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notesSlides/notesSlide15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16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notesSlides/notesSlide17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notesSlides/notesSlide18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5.xml" ContentType="application/vnd.openxmlformats-officedocument.themeOverr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6.xml" ContentType="application/vnd.openxmlformats-officedocument.themeOverr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7.xml" ContentType="application/vnd.openxmlformats-officedocument.themeOverride+xml"/>
  <Override PartName="/ppt/notesSlides/notesSlide47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8.xml" ContentType="application/vnd.openxmlformats-officedocument.themeOverr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9.xml" ContentType="application/vnd.openxmlformats-officedocument.themeOverride+xml"/>
  <Override PartName="/ppt/drawings/drawing1.xml" ContentType="application/vnd.openxmlformats-officedocument.drawingml.chartshapes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10.xml" ContentType="application/vnd.openxmlformats-officedocument.themeOverride+xml"/>
  <Override PartName="/ppt/drawings/drawing2.xml" ContentType="application/vnd.openxmlformats-officedocument.drawingml.chartshapes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1.xml" ContentType="application/vnd.openxmlformats-officedocument.themeOverride+xml"/>
  <Override PartName="/ppt/notesSlides/notesSlide60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2.xml" ContentType="application/vnd.openxmlformats-officedocument.themeOverride+xml"/>
  <Override PartName="/ppt/notesSlides/notesSlide61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heme/themeOverride13.xml" ContentType="application/vnd.openxmlformats-officedocument.themeOverride+xml"/>
  <Override PartName="/ppt/notesSlides/notesSlide62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theme/themeOverride14.xml" ContentType="application/vnd.openxmlformats-officedocument.themeOverride+xml"/>
  <Override PartName="/ppt/notesSlides/notesSlide63.xml" ContentType="application/vnd.openxmlformats-officedocument.presentationml.notesSlid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heme/themeOverride15.xml" ContentType="application/vnd.openxmlformats-officedocument.themeOverride+xml"/>
  <Override PartName="/ppt/drawings/drawing3.xml" ContentType="application/vnd.openxmlformats-officedocument.drawingml.chartshapes+xml"/>
  <Override PartName="/ppt/notesSlides/notesSlide64.xml" ContentType="application/vnd.openxmlformats-officedocument.presentationml.notesSlid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heme/themeOverride16.xml" ContentType="application/vnd.openxmlformats-officedocument.themeOverrid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theme/themeOverride17.xml" ContentType="application/vnd.openxmlformats-officedocument.themeOverrid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theme/themeOverride18.xml" ContentType="application/vnd.openxmlformats-officedocument.themeOverrid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heme/themeOverride19.xml" ContentType="application/vnd.openxmlformats-officedocument.themeOverrid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theme/themeOverride20.xml" ContentType="application/vnd.openxmlformats-officedocument.themeOverrid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theme/themeOverride21.xml" ContentType="application/vnd.openxmlformats-officedocument.themeOverrid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heme/themeOverride22.xml" ContentType="application/vnd.openxmlformats-officedocument.themeOverrid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heme/themeOverride23.xml" ContentType="application/vnd.openxmlformats-officedocument.themeOverrid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heme/themeOverride24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60" r:id="rId1"/>
  </p:sldMasterIdLst>
  <p:notesMasterIdLst>
    <p:notesMasterId r:id="rId95"/>
  </p:notesMasterIdLst>
  <p:sldIdLst>
    <p:sldId id="6352" r:id="rId2"/>
    <p:sldId id="6450" r:id="rId3"/>
    <p:sldId id="431" r:id="rId4"/>
    <p:sldId id="6336" r:id="rId5"/>
    <p:sldId id="6468" r:id="rId6"/>
    <p:sldId id="6490" r:id="rId7"/>
    <p:sldId id="6491" r:id="rId8"/>
    <p:sldId id="6473" r:id="rId9"/>
    <p:sldId id="6470" r:id="rId10"/>
    <p:sldId id="6474" r:id="rId11"/>
    <p:sldId id="6475" r:id="rId12"/>
    <p:sldId id="6477" r:id="rId13"/>
    <p:sldId id="6479" r:id="rId14"/>
    <p:sldId id="6436" r:id="rId15"/>
    <p:sldId id="6462" r:id="rId16"/>
    <p:sldId id="6463" r:id="rId17"/>
    <p:sldId id="6461" r:id="rId18"/>
    <p:sldId id="6487" r:id="rId19"/>
    <p:sldId id="6488" r:id="rId20"/>
    <p:sldId id="6489" r:id="rId21"/>
    <p:sldId id="6441" r:id="rId22"/>
    <p:sldId id="6465" r:id="rId23"/>
    <p:sldId id="6332" r:id="rId24"/>
    <p:sldId id="6451" r:id="rId25"/>
    <p:sldId id="6442" r:id="rId26"/>
    <p:sldId id="6403" r:id="rId27"/>
    <p:sldId id="6500" r:id="rId28"/>
    <p:sldId id="6407" r:id="rId29"/>
    <p:sldId id="6406" r:id="rId30"/>
    <p:sldId id="6408" r:id="rId31"/>
    <p:sldId id="6501" r:id="rId32"/>
    <p:sldId id="6410" r:id="rId33"/>
    <p:sldId id="6412" r:id="rId34"/>
    <p:sldId id="6414" r:id="rId35"/>
    <p:sldId id="6415" r:id="rId36"/>
    <p:sldId id="6481" r:id="rId37"/>
    <p:sldId id="6482" r:id="rId38"/>
    <p:sldId id="6483" r:id="rId39"/>
    <p:sldId id="6485" r:id="rId40"/>
    <p:sldId id="6484" r:id="rId41"/>
    <p:sldId id="6419" r:id="rId42"/>
    <p:sldId id="6424" r:id="rId43"/>
    <p:sldId id="6425" r:id="rId44"/>
    <p:sldId id="6426" r:id="rId45"/>
    <p:sldId id="6427" r:id="rId46"/>
    <p:sldId id="6447" r:id="rId47"/>
    <p:sldId id="6497" r:id="rId48"/>
    <p:sldId id="6452" r:id="rId49"/>
    <p:sldId id="6457" r:id="rId50"/>
    <p:sldId id="6466" r:id="rId51"/>
    <p:sldId id="6467" r:id="rId52"/>
    <p:sldId id="6502" r:id="rId53"/>
    <p:sldId id="6499" r:id="rId54"/>
    <p:sldId id="6494" r:id="rId55"/>
    <p:sldId id="6448" r:id="rId56"/>
    <p:sldId id="6460" r:id="rId57"/>
    <p:sldId id="6453" r:id="rId58"/>
    <p:sldId id="6319" r:id="rId59"/>
    <p:sldId id="6495" r:id="rId60"/>
    <p:sldId id="6391" r:id="rId61"/>
    <p:sldId id="1228" r:id="rId62"/>
    <p:sldId id="6505" r:id="rId63"/>
    <p:sldId id="455" r:id="rId64"/>
    <p:sldId id="6428" r:id="rId65"/>
    <p:sldId id="6362" r:id="rId66"/>
    <p:sldId id="6430" r:id="rId67"/>
    <p:sldId id="6363" r:id="rId68"/>
    <p:sldId id="6432" r:id="rId69"/>
    <p:sldId id="6433" r:id="rId70"/>
    <p:sldId id="6434" r:id="rId71"/>
    <p:sldId id="6498" r:id="rId72"/>
    <p:sldId id="6394" r:id="rId73"/>
    <p:sldId id="6438" r:id="rId74"/>
    <p:sldId id="6439" r:id="rId75"/>
    <p:sldId id="6440" r:id="rId76"/>
    <p:sldId id="6496" r:id="rId77"/>
    <p:sldId id="6506" r:id="rId78"/>
    <p:sldId id="6511" r:id="rId79"/>
    <p:sldId id="6507" r:id="rId80"/>
    <p:sldId id="6515" r:id="rId81"/>
    <p:sldId id="6508" r:id="rId82"/>
    <p:sldId id="6509" r:id="rId83"/>
    <p:sldId id="6392" r:id="rId84"/>
    <p:sldId id="6503" r:id="rId85"/>
    <p:sldId id="6504" r:id="rId86"/>
    <p:sldId id="6393" r:id="rId87"/>
    <p:sldId id="6512" r:id="rId88"/>
    <p:sldId id="6513" r:id="rId89"/>
    <p:sldId id="6443" r:id="rId90"/>
    <p:sldId id="6282" r:id="rId91"/>
    <p:sldId id="6458" r:id="rId92"/>
    <p:sldId id="6510" r:id="rId93"/>
    <p:sldId id="6459" r:id="rId94"/>
  </p:sldIdLst>
  <p:sldSz cx="9144000" cy="6858000" type="screen4x3"/>
  <p:notesSz cx="7104063" cy="10234613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88FF"/>
    <a:srgbClr val="941100"/>
    <a:srgbClr val="C00000"/>
    <a:srgbClr val="FF0066"/>
    <a:srgbClr val="00A500"/>
    <a:srgbClr val="AA7900"/>
    <a:srgbClr val="FFAA41"/>
    <a:srgbClr val="FFD400"/>
    <a:srgbClr val="73FB79"/>
    <a:srgbClr val="FFAA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9839" autoAdjust="0"/>
    <p:restoredTop sz="96433" autoAdjust="0"/>
  </p:normalViewPr>
  <p:slideViewPr>
    <p:cSldViewPr snapToGrid="0" snapToObjects="1">
      <p:cViewPr varScale="1">
        <p:scale>
          <a:sx n="132" d="100"/>
          <a:sy n="132" d="100"/>
        </p:scale>
        <p:origin x="776" y="17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-966"/>
    </p:cViewPr>
  </p:outlineViewPr>
  <p:notesTextViewPr>
    <p:cViewPr>
      <p:scale>
        <a:sx n="3" d="2"/>
        <a:sy n="3" d="2"/>
      </p:scale>
      <p:origin x="0" y="0"/>
    </p:cViewPr>
  </p:notesTextViewPr>
  <p:sorterViewPr>
    <p:cViewPr varScale="1">
      <p:scale>
        <a:sx n="1" d="1"/>
        <a:sy n="1" d="1"/>
      </p:scale>
      <p:origin x="0" y="-1389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notesMaster" Target="notesMasters/notesMaster1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oleObject" Target="file:////Users/rakeshnadig/Documents/SAFARI/Projects/Conduit/Results/performance_results_FC_CPU_v4.xlsx" TargetMode="Externa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oleObject" Target="file:////Users/rakeshnadig/Documents/SAFARI/Projects/Conduit/Results/performance_results_FC_CPU_v4.xlsx" TargetMode="Externa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oleObject" Target="file:////Users/rakeshnadig/Documents/SAFARI/Projects/Conduit/Results/performance_results_FC_CPU_v4.xlsx" TargetMode="Externa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9.xml"/><Relationship Id="rId1" Type="http://schemas.microsoft.com/office/2011/relationships/chartStyle" Target="style9.xml"/><Relationship Id="rId5" Type="http://schemas.openxmlformats.org/officeDocument/2006/relationships/chartUserShapes" Target="../drawings/drawing1.xml"/><Relationship Id="rId4" Type="http://schemas.openxmlformats.org/officeDocument/2006/relationships/oleObject" Target="file:////Users/rakeshnadig/Documents/SAFARI/Projects/Conduit/Results/instruction_distribution.xlsx" TargetMode="Externa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0.xml"/><Relationship Id="rId1" Type="http://schemas.microsoft.com/office/2011/relationships/chartStyle" Target="style10.xml"/><Relationship Id="rId5" Type="http://schemas.openxmlformats.org/officeDocument/2006/relationships/chartUserShapes" Target="../drawings/drawing2.xml"/><Relationship Id="rId4" Type="http://schemas.openxmlformats.org/officeDocument/2006/relationships/oleObject" Target="file:////Users/rakeshnadig/Documents/SAFARI/Projects/Conduit/Results/instruction_distribution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package" Target="../embeddings/Microsoft_Excel_Worksheet5.xlsx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2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package" Target="../embeddings/Microsoft_Excel_Worksheet6.xlsx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3.xml"/><Relationship Id="rId2" Type="http://schemas.microsoft.com/office/2011/relationships/chartColorStyle" Target="colors13.xml"/><Relationship Id="rId1" Type="http://schemas.microsoft.com/office/2011/relationships/chartStyle" Target="style13.xml"/><Relationship Id="rId4" Type="http://schemas.openxmlformats.org/officeDocument/2006/relationships/package" Target="../embeddings/Microsoft_Excel_Worksheet7.xlsx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4.xml"/><Relationship Id="rId2" Type="http://schemas.microsoft.com/office/2011/relationships/chartColorStyle" Target="colors14.xml"/><Relationship Id="rId1" Type="http://schemas.microsoft.com/office/2011/relationships/chartStyle" Target="style14.xml"/><Relationship Id="rId4" Type="http://schemas.openxmlformats.org/officeDocument/2006/relationships/package" Target="../embeddings/Microsoft_Excel_Worksheet8.xlsx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15.xml"/><Relationship Id="rId1" Type="http://schemas.microsoft.com/office/2011/relationships/chartStyle" Target="style15.xml"/><Relationship Id="rId5" Type="http://schemas.openxmlformats.org/officeDocument/2006/relationships/chartUserShapes" Target="../drawings/drawing3.xml"/><Relationship Id="rId4" Type="http://schemas.openxmlformats.org/officeDocument/2006/relationships/oleObject" Target="file:////Users/rakeshnadig/Documents/SAFARI/Projects/Conduit/Results/performance_results_FC_CPU_v4.xlsx" TargetMode="Externa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6.xml"/><Relationship Id="rId2" Type="http://schemas.microsoft.com/office/2011/relationships/chartColorStyle" Target="colors16.xml"/><Relationship Id="rId1" Type="http://schemas.microsoft.com/office/2011/relationships/chartStyle" Target="style16.xml"/><Relationship Id="rId4" Type="http://schemas.openxmlformats.org/officeDocument/2006/relationships/oleObject" Target="file:////Users/rakeshnadig/Documents/SAFARI/Projects/Conduit/Results/performance_results_FC_CPU_v4.xlsx" TargetMode="Externa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7.xml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oleObject" Target="file:///C:\Users\nivaa\Vamanan\TL_llama.xlsx" TargetMode="Externa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8.xml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oleObject" Target="file:///C:\Users\nivaa\Vamanan\TL_jacobi1d.xlsx" TargetMode="Externa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9.xml"/><Relationship Id="rId2" Type="http://schemas.microsoft.com/office/2011/relationships/chartColorStyle" Target="colors19.xml"/><Relationship Id="rId1" Type="http://schemas.microsoft.com/office/2011/relationships/chartStyle" Target="style19.xml"/><Relationship Id="rId4" Type="http://schemas.openxmlformats.org/officeDocument/2006/relationships/oleObject" Target="file:///C:\Users\nivaa\Vamanan\TL_llama.xlsx" TargetMode="Externa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0.xml"/><Relationship Id="rId2" Type="http://schemas.microsoft.com/office/2011/relationships/chartColorStyle" Target="colors20.xml"/><Relationship Id="rId1" Type="http://schemas.microsoft.com/office/2011/relationships/chartStyle" Target="style20.xml"/><Relationship Id="rId4" Type="http://schemas.openxmlformats.org/officeDocument/2006/relationships/oleObject" Target="file:///C:\Users\nivaa\Vamanan\TL_jacobi1d.xlsx" TargetMode="Externa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1.xml"/><Relationship Id="rId2" Type="http://schemas.microsoft.com/office/2011/relationships/chartColorStyle" Target="colors21.xml"/><Relationship Id="rId1" Type="http://schemas.microsoft.com/office/2011/relationships/chartStyle" Target="style21.xml"/><Relationship Id="rId4" Type="http://schemas.openxmlformats.org/officeDocument/2006/relationships/oleObject" Target="file:///C:\Users\nivaa\Vamanan\TL_llama.xlsx" TargetMode="Externa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2.xml"/><Relationship Id="rId2" Type="http://schemas.microsoft.com/office/2011/relationships/chartColorStyle" Target="colors22.xml"/><Relationship Id="rId1" Type="http://schemas.microsoft.com/office/2011/relationships/chartStyle" Target="style22.xml"/><Relationship Id="rId4" Type="http://schemas.openxmlformats.org/officeDocument/2006/relationships/oleObject" Target="file:///C:\Users\nivaa\Vamanan\TL_jacobi1d.xlsx" TargetMode="Externa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3.xml"/><Relationship Id="rId2" Type="http://schemas.microsoft.com/office/2011/relationships/chartColorStyle" Target="colors23.xml"/><Relationship Id="rId1" Type="http://schemas.microsoft.com/office/2011/relationships/chartStyle" Target="style23.xml"/><Relationship Id="rId4" Type="http://schemas.openxmlformats.org/officeDocument/2006/relationships/oleObject" Target="file:///C:\Users\nivaa\Vamanan\TL_llama.xlsx" TargetMode="Externa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4.xml"/><Relationship Id="rId2" Type="http://schemas.microsoft.com/office/2011/relationships/chartColorStyle" Target="colors24.xml"/><Relationship Id="rId1" Type="http://schemas.microsoft.com/office/2011/relationships/chartStyle" Target="style24.xml"/><Relationship Id="rId4" Type="http://schemas.openxmlformats.org/officeDocument/2006/relationships/oleObject" Target="file:///C:\Users\nivaa\Vamanan\TL_jacobi1d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370187739525807E-2"/>
          <c:y val="0"/>
          <c:w val="0.94169102037361907"/>
          <c:h val="0.903509689049582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0-D67E-3941-910F-56D9104158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D67E-3941-910F-56D9104158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D67E-3941-910F-56D9104158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680217216"/>
        <c:axId val="666652160"/>
      </c:barChart>
      <c:catAx>
        <c:axId val="68021721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66652160"/>
        <c:crosses val="autoZero"/>
        <c:auto val="1"/>
        <c:lblAlgn val="ctr"/>
        <c:lblOffset val="100"/>
        <c:noMultiLvlLbl val="0"/>
      </c:catAx>
      <c:valAx>
        <c:axId val="666652160"/>
        <c:scaling>
          <c:orientation val="minMax"/>
          <c:max val="1"/>
        </c:scaling>
        <c:delete val="0"/>
        <c:axPos val="b"/>
        <c:majorGridlines>
          <c:spPr>
            <a:ln w="12700" cap="flat" cmpd="sng" algn="ctr">
              <a:solidFill>
                <a:srgbClr val="373545">
                  <a:lumMod val="20000"/>
                  <a:lumOff val="80000"/>
                </a:srgb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25400"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80217216"/>
        <c:crosses val="autoZero"/>
        <c:crossBetween val="between"/>
        <c:majorUnit val="0.1"/>
      </c:valAx>
      <c:spPr>
        <a:noFill/>
        <a:ln w="381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12700"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370187739525807E-2"/>
          <c:y val="0"/>
          <c:w val="0.94169102037361907"/>
          <c:h val="0.903509689049582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0-D67E-3941-910F-56D9104158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D67E-3941-910F-56D9104158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D67E-3941-910F-56D9104158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680217216"/>
        <c:axId val="666652160"/>
      </c:barChart>
      <c:catAx>
        <c:axId val="68021721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66652160"/>
        <c:crosses val="autoZero"/>
        <c:auto val="1"/>
        <c:lblAlgn val="ctr"/>
        <c:lblOffset val="100"/>
        <c:noMultiLvlLbl val="0"/>
      </c:catAx>
      <c:valAx>
        <c:axId val="666652160"/>
        <c:scaling>
          <c:orientation val="minMax"/>
          <c:max val="1"/>
        </c:scaling>
        <c:delete val="0"/>
        <c:axPos val="b"/>
        <c:majorGridlines>
          <c:spPr>
            <a:ln w="12700" cap="flat" cmpd="sng" algn="ctr">
              <a:solidFill>
                <a:srgbClr val="373545">
                  <a:lumMod val="20000"/>
                  <a:lumOff val="80000"/>
                </a:srgb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25400"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80217216"/>
        <c:crosses val="autoZero"/>
        <c:crossBetween val="between"/>
        <c:majorUnit val="0.1"/>
      </c:valAx>
      <c:spPr>
        <a:noFill/>
        <a:ln w="381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12700"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370187739525807E-2"/>
          <c:y val="0"/>
          <c:w val="0.94169102037361907"/>
          <c:h val="0.903509689049582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0-D67E-3941-910F-56D9104158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D67E-3941-910F-56D9104158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D67E-3941-910F-56D9104158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680217216"/>
        <c:axId val="666652160"/>
      </c:barChart>
      <c:catAx>
        <c:axId val="68021721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66652160"/>
        <c:crosses val="autoZero"/>
        <c:auto val="1"/>
        <c:lblAlgn val="ctr"/>
        <c:lblOffset val="100"/>
        <c:noMultiLvlLbl val="0"/>
      </c:catAx>
      <c:valAx>
        <c:axId val="666652160"/>
        <c:scaling>
          <c:orientation val="minMax"/>
          <c:max val="1"/>
        </c:scaling>
        <c:delete val="0"/>
        <c:axPos val="b"/>
        <c:majorGridlines>
          <c:spPr>
            <a:ln w="12700" cap="flat" cmpd="sng" algn="ctr">
              <a:solidFill>
                <a:srgbClr val="373545">
                  <a:lumMod val="20000"/>
                  <a:lumOff val="80000"/>
                </a:srgb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25400"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80217216"/>
        <c:crosses val="autoZero"/>
        <c:crossBetween val="between"/>
        <c:majorUnit val="0.1"/>
      </c:valAx>
      <c:spPr>
        <a:noFill/>
        <a:ln w="381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12700"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370187739525807E-2"/>
          <c:y val="0"/>
          <c:w val="0.94169102037361907"/>
          <c:h val="0.903509689049582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0-D67E-3941-910F-56D9104158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D67E-3941-910F-56D9104158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D67E-3941-910F-56D9104158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680217216"/>
        <c:axId val="666652160"/>
      </c:barChart>
      <c:catAx>
        <c:axId val="68021721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66652160"/>
        <c:crosses val="autoZero"/>
        <c:auto val="1"/>
        <c:lblAlgn val="ctr"/>
        <c:lblOffset val="100"/>
        <c:noMultiLvlLbl val="0"/>
      </c:catAx>
      <c:valAx>
        <c:axId val="666652160"/>
        <c:scaling>
          <c:orientation val="minMax"/>
          <c:max val="1"/>
        </c:scaling>
        <c:delete val="0"/>
        <c:axPos val="b"/>
        <c:majorGridlines>
          <c:spPr>
            <a:ln w="12700" cap="flat" cmpd="sng" algn="ctr">
              <a:solidFill>
                <a:srgbClr val="373545">
                  <a:lumMod val="20000"/>
                  <a:lumOff val="80000"/>
                </a:srgb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25400"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80217216"/>
        <c:crosses val="autoZero"/>
        <c:crossBetween val="between"/>
        <c:majorUnit val="0.1"/>
      </c:valAx>
      <c:spPr>
        <a:noFill/>
        <a:ln w="381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12700"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370187739525807E-2"/>
          <c:y val="0"/>
          <c:w val="0.94169102037361907"/>
          <c:h val="0.903509689049582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0-D67E-3941-910F-56D9104158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D67E-3941-910F-56D9104158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D67E-3941-910F-56D9104158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680217216"/>
        <c:axId val="666652160"/>
      </c:barChart>
      <c:catAx>
        <c:axId val="68021721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66652160"/>
        <c:crosses val="autoZero"/>
        <c:auto val="1"/>
        <c:lblAlgn val="ctr"/>
        <c:lblOffset val="100"/>
        <c:noMultiLvlLbl val="0"/>
      </c:catAx>
      <c:valAx>
        <c:axId val="666652160"/>
        <c:scaling>
          <c:orientation val="minMax"/>
          <c:max val="1"/>
        </c:scaling>
        <c:delete val="0"/>
        <c:axPos val="b"/>
        <c:majorGridlines>
          <c:spPr>
            <a:ln w="12700" cap="flat" cmpd="sng" algn="ctr">
              <a:solidFill>
                <a:srgbClr val="373545">
                  <a:lumMod val="20000"/>
                  <a:lumOff val="80000"/>
                </a:srgb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25400"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80217216"/>
        <c:crosses val="autoZero"/>
        <c:crossBetween val="between"/>
        <c:majorUnit val="0.1"/>
      </c:valAx>
      <c:spPr>
        <a:noFill/>
        <a:ln w="381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12700"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1550007438713267E-2"/>
          <c:y val="0.1102201970172005"/>
          <c:w val="0.94483544684740017"/>
          <c:h val="0.6684485925122563"/>
        </c:manualLayout>
      </c:layout>
      <c:barChart>
        <c:barDir val="col"/>
        <c:grouping val="clustered"/>
        <c:varyColors val="0"/>
        <c:ser>
          <c:idx val="6"/>
          <c:order val="0"/>
          <c:tx>
            <c:strRef>
              <c:f>Performance_Normalized_v2!$G$1</c:f>
              <c:strCache>
                <c:ptCount val="1"/>
                <c:pt idx="0">
                  <c:v>BW-Offloading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Performance_Normalized_v2!$G$2:$G$8</c:f>
              <c:numCache>
                <c:formatCode>0.0</c:formatCode>
                <c:ptCount val="7"/>
                <c:pt idx="0">
                  <c:v>5.2772258253383892</c:v>
                </c:pt>
                <c:pt idx="1">
                  <c:v>4.7323731242369762</c:v>
                </c:pt>
                <c:pt idx="2">
                  <c:v>0.90177436943566713</c:v>
                </c:pt>
                <c:pt idx="3">
                  <c:v>1.2395839667245803</c:v>
                </c:pt>
                <c:pt idx="4">
                  <c:v>1.7703010375959538</c:v>
                </c:pt>
                <c:pt idx="5">
                  <c:v>1.8721403917410746</c:v>
                </c:pt>
                <c:pt idx="6">
                  <c:v>2.1267054249075388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42-F04C-ADCB-EAB92DD8B453}"/>
            </c:ext>
          </c:extLst>
        </c:ser>
        <c:ser>
          <c:idx val="8"/>
          <c:order val="1"/>
          <c:tx>
            <c:strRef>
              <c:f>Performance_Normalized_v2!$H$1</c:f>
              <c:strCache>
                <c:ptCount val="1"/>
                <c:pt idx="0">
                  <c:v>DM-Offloading</c:v>
                </c:pt>
              </c:strCache>
            </c:strRef>
          </c:tx>
          <c:spPr>
            <a:solidFill>
              <a:srgbClr val="009193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Performance_Normalized_v2!$H$2:$H$8</c:f>
              <c:numCache>
                <c:formatCode>0.0</c:formatCode>
                <c:ptCount val="7"/>
                <c:pt idx="0">
                  <c:v>7.584854082817432</c:v>
                </c:pt>
                <c:pt idx="1">
                  <c:v>5.613944443802394</c:v>
                </c:pt>
                <c:pt idx="2">
                  <c:v>0.82557774155827268</c:v>
                </c:pt>
                <c:pt idx="3">
                  <c:v>1.1999405224961184</c:v>
                </c:pt>
                <c:pt idx="4">
                  <c:v>1.7494027294864791</c:v>
                </c:pt>
                <c:pt idx="5">
                  <c:v>2.2319291072080514</c:v>
                </c:pt>
                <c:pt idx="6">
                  <c:v>2.3412648156857552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A42-F04C-ADCB-EAB92DD8B453}"/>
            </c:ext>
          </c:extLst>
        </c:ser>
        <c:ser>
          <c:idx val="7"/>
          <c:order val="2"/>
          <c:tx>
            <c:strRef>
              <c:f>Performance_Normalized_v2!$J$1</c:f>
              <c:strCache>
                <c:ptCount val="1"/>
                <c:pt idx="0">
                  <c:v>Ideal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Performance_Normalized_v2!$J$2:$J$8</c:f>
              <c:numCache>
                <c:formatCode>0.0</c:formatCode>
                <c:ptCount val="7"/>
                <c:pt idx="0">
                  <c:v>7.6842978290010544</c:v>
                </c:pt>
                <c:pt idx="1">
                  <c:v>6.8309249675163812</c:v>
                </c:pt>
                <c:pt idx="2">
                  <c:v>3.7101965198772411</c:v>
                </c:pt>
                <c:pt idx="3">
                  <c:v>3.2149358350354951</c:v>
                </c:pt>
                <c:pt idx="4">
                  <c:v>7.9975183859660097</c:v>
                </c:pt>
                <c:pt idx="5">
                  <c:v>7.452024286228486</c:v>
                </c:pt>
                <c:pt idx="6">
                  <c:v>5.7806996610954346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A42-F04C-ADCB-EAB92DD8B4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586870768"/>
        <c:axId val="586872480"/>
      </c:barChart>
      <c:catAx>
        <c:axId val="586870768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2480"/>
        <c:crosses val="autoZero"/>
        <c:auto val="1"/>
        <c:lblAlgn val="ctr"/>
        <c:lblOffset val="0"/>
        <c:noMultiLvlLbl val="0"/>
      </c:catAx>
      <c:valAx>
        <c:axId val="586872480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0" sourceLinked="0"/>
        <c:majorTickMark val="out"/>
        <c:minorTickMark val="out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0768"/>
        <c:crosses val="autoZero"/>
        <c:crossBetween val="between"/>
        <c:majorUnit val="2"/>
        <c:minorUnit val="0.5"/>
      </c:valAx>
      <c:spPr>
        <a:noFill/>
        <a:ln w="25400">
          <a:solidFill>
            <a:schemeClr val="tx1"/>
          </a:solidFill>
        </a:ln>
        <a:effectLst/>
      </c:spPr>
    </c:plotArea>
    <c:legend>
      <c:legendPos val="t"/>
      <c:layout>
        <c:manualLayout>
          <c:xMode val="edge"/>
          <c:yMode val="edge"/>
          <c:x val="3.8239655421937684E-2"/>
          <c:y val="1.1029411764705883E-2"/>
          <c:w val="0.9617603192446158"/>
          <c:h val="7.950609678641408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1550007438713267E-2"/>
          <c:y val="0.12938404894691213"/>
          <c:w val="0.94483544684740017"/>
          <c:h val="0.63383966744086273"/>
        </c:manualLayout>
      </c:layout>
      <c:barChart>
        <c:barDir val="col"/>
        <c:grouping val="clustered"/>
        <c:varyColors val="0"/>
        <c:ser>
          <c:idx val="6"/>
          <c:order val="0"/>
          <c:tx>
            <c:strRef>
              <c:f>Performance_Normalized_v2!$G$1</c:f>
              <c:strCache>
                <c:ptCount val="1"/>
                <c:pt idx="0">
                  <c:v>BW-Offloading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Performance_Normalized_v2!$G$2:$G$8</c:f>
              <c:numCache>
                <c:formatCode>0.0</c:formatCode>
                <c:ptCount val="7"/>
                <c:pt idx="0">
                  <c:v>5.2772258253383892</c:v>
                </c:pt>
                <c:pt idx="1">
                  <c:v>4.7323731242369762</c:v>
                </c:pt>
                <c:pt idx="2">
                  <c:v>0.90177436943566713</c:v>
                </c:pt>
                <c:pt idx="3">
                  <c:v>1.2395839667245803</c:v>
                </c:pt>
                <c:pt idx="4">
                  <c:v>1.7703010375959538</c:v>
                </c:pt>
                <c:pt idx="5">
                  <c:v>1.8721403917410746</c:v>
                </c:pt>
                <c:pt idx="6">
                  <c:v>2.1267054249075388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BD-3E49-AE75-81AC448C47B0}"/>
            </c:ext>
          </c:extLst>
        </c:ser>
        <c:ser>
          <c:idx val="8"/>
          <c:order val="1"/>
          <c:tx>
            <c:strRef>
              <c:f>Performance_Normalized_v2!$H$1</c:f>
              <c:strCache>
                <c:ptCount val="1"/>
                <c:pt idx="0">
                  <c:v>DM-Offloading</c:v>
                </c:pt>
              </c:strCache>
            </c:strRef>
          </c:tx>
          <c:spPr>
            <a:solidFill>
              <a:srgbClr val="009193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Performance_Normalized_v2!$H$2:$H$8</c:f>
              <c:numCache>
                <c:formatCode>0.0</c:formatCode>
                <c:ptCount val="7"/>
                <c:pt idx="0">
                  <c:v>7.584854082817432</c:v>
                </c:pt>
                <c:pt idx="1">
                  <c:v>5.613944443802394</c:v>
                </c:pt>
                <c:pt idx="2">
                  <c:v>0.82557774155827268</c:v>
                </c:pt>
                <c:pt idx="3">
                  <c:v>1.1999405224961184</c:v>
                </c:pt>
                <c:pt idx="4">
                  <c:v>1.7494027294864791</c:v>
                </c:pt>
                <c:pt idx="5">
                  <c:v>2.2319291072080514</c:v>
                </c:pt>
                <c:pt idx="6">
                  <c:v>2.3412648156857552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DBD-3E49-AE75-81AC448C47B0}"/>
            </c:ext>
          </c:extLst>
        </c:ser>
        <c:ser>
          <c:idx val="0"/>
          <c:order val="2"/>
          <c:tx>
            <c:strRef>
              <c:f>Performance_Normalized_v2!$I$1</c:f>
              <c:strCache>
                <c:ptCount val="1"/>
                <c:pt idx="0">
                  <c:v>Conduit</c:v>
                </c:pt>
              </c:strCache>
            </c:strRef>
          </c:tx>
          <c:spPr>
            <a:solidFill>
              <a:srgbClr val="92D050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Performance_Normalized_v2!$I$2:$I$8</c:f>
              <c:numCache>
                <c:formatCode>0.0</c:formatCode>
                <c:ptCount val="7"/>
                <c:pt idx="0">
                  <c:v>7.5920445659449802</c:v>
                </c:pt>
                <c:pt idx="1">
                  <c:v>6.205168827729544</c:v>
                </c:pt>
                <c:pt idx="2">
                  <c:v>3.7009016038456188</c:v>
                </c:pt>
                <c:pt idx="3">
                  <c:v>1.5863249421594239</c:v>
                </c:pt>
                <c:pt idx="4">
                  <c:v>4.2432378062974916</c:v>
                </c:pt>
                <c:pt idx="5">
                  <c:v>4.5676932817487135</c:v>
                </c:pt>
                <c:pt idx="6">
                  <c:v>4.1834481559427168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DBD-3E49-AE75-81AC448C47B0}"/>
            </c:ext>
          </c:extLst>
        </c:ser>
        <c:ser>
          <c:idx val="7"/>
          <c:order val="3"/>
          <c:tx>
            <c:strRef>
              <c:f>Performance_Normalized_v2!$J$1</c:f>
              <c:strCache>
                <c:ptCount val="1"/>
                <c:pt idx="0">
                  <c:v>Ideal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Performance_Normalized_v2!$J$2:$J$8</c:f>
              <c:numCache>
                <c:formatCode>0.0</c:formatCode>
                <c:ptCount val="7"/>
                <c:pt idx="0">
                  <c:v>7.6842978290010544</c:v>
                </c:pt>
                <c:pt idx="1">
                  <c:v>6.8309249675163812</c:v>
                </c:pt>
                <c:pt idx="2">
                  <c:v>3.7101965198772411</c:v>
                </c:pt>
                <c:pt idx="3">
                  <c:v>3.2149358350354951</c:v>
                </c:pt>
                <c:pt idx="4">
                  <c:v>7.9975183859660097</c:v>
                </c:pt>
                <c:pt idx="5">
                  <c:v>7.452024286228486</c:v>
                </c:pt>
                <c:pt idx="6">
                  <c:v>5.7806996610954346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DBD-3E49-AE75-81AC448C47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586870768"/>
        <c:axId val="586872480"/>
      </c:barChart>
      <c:catAx>
        <c:axId val="586870768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2480"/>
        <c:crosses val="autoZero"/>
        <c:auto val="1"/>
        <c:lblAlgn val="ctr"/>
        <c:lblOffset val="0"/>
        <c:noMultiLvlLbl val="0"/>
      </c:catAx>
      <c:valAx>
        <c:axId val="586872480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0" sourceLinked="0"/>
        <c:majorTickMark val="out"/>
        <c:minorTickMark val="out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0768"/>
        <c:crosses val="autoZero"/>
        <c:crossBetween val="between"/>
        <c:majorUnit val="2"/>
        <c:minorUnit val="0.5"/>
      </c:valAx>
      <c:spPr>
        <a:noFill/>
        <a:ln w="25400">
          <a:solidFill>
            <a:schemeClr val="tx1"/>
          </a:solidFill>
        </a:ln>
        <a:effectLst/>
      </c:spPr>
    </c:plotArea>
    <c:legend>
      <c:legendPos val="t"/>
      <c:layout>
        <c:manualLayout>
          <c:xMode val="edge"/>
          <c:yMode val="edge"/>
          <c:x val="3.8239655421937684E-2"/>
          <c:y val="1.1029411764705883E-2"/>
          <c:w val="0.9617603192446158"/>
          <c:h val="0.1009955582066991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1550007438713267E-2"/>
          <c:y val="0.116915941615055"/>
          <c:w val="0.90749830808241339"/>
          <c:h val="0.65074649956198038"/>
        </c:manualLayout>
      </c:layout>
      <c:barChart>
        <c:barDir val="col"/>
        <c:grouping val="clustered"/>
        <c:varyColors val="0"/>
        <c:ser>
          <c:idx val="6"/>
          <c:order val="0"/>
          <c:tx>
            <c:strRef>
              <c:f>Energy_Normalized!$G$1</c:f>
              <c:strCache>
                <c:ptCount val="1"/>
                <c:pt idx="0">
                  <c:v>BW-Offloading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Energy_Normalized!$G$2:$G$8</c:f>
              <c:numCache>
                <c:formatCode>0.0</c:formatCode>
                <c:ptCount val="7"/>
                <c:pt idx="0">
                  <c:v>0.17934759420407573</c:v>
                </c:pt>
                <c:pt idx="1">
                  <c:v>0.19790025228865188</c:v>
                </c:pt>
                <c:pt idx="2">
                  <c:v>0.7843948689515875</c:v>
                </c:pt>
                <c:pt idx="3">
                  <c:v>0.60142263936212403</c:v>
                </c:pt>
                <c:pt idx="4">
                  <c:v>0.44363451608483001</c:v>
                </c:pt>
                <c:pt idx="5">
                  <c:v>0.41012625732698677</c:v>
                </c:pt>
                <c:pt idx="6">
                  <c:v>0.43613768803637593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920-424D-A49C-5F7CB25BD17A}"/>
            </c:ext>
          </c:extLst>
        </c:ser>
        <c:ser>
          <c:idx val="8"/>
          <c:order val="1"/>
          <c:tx>
            <c:strRef>
              <c:f>Energy_Normalized!$H$1</c:f>
              <c:strCache>
                <c:ptCount val="1"/>
                <c:pt idx="0">
                  <c:v>DM-Offloading</c:v>
                </c:pt>
              </c:strCache>
            </c:strRef>
          </c:tx>
          <c:spPr>
            <a:solidFill>
              <a:srgbClr val="009193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Energy_Normalized!$H$2:$H$8</c:f>
              <c:numCache>
                <c:formatCode>0.0</c:formatCode>
                <c:ptCount val="7"/>
                <c:pt idx="0">
                  <c:v>0.12333908142572873</c:v>
                </c:pt>
                <c:pt idx="1">
                  <c:v>0.15904528672134693</c:v>
                </c:pt>
                <c:pt idx="2">
                  <c:v>0.89199538730224415</c:v>
                </c:pt>
                <c:pt idx="3">
                  <c:v>0.59326552670475974</c:v>
                </c:pt>
                <c:pt idx="4">
                  <c:v>0.42707970343726281</c:v>
                </c:pt>
                <c:pt idx="5">
                  <c:v>0.3259119877192202</c:v>
                </c:pt>
                <c:pt idx="6">
                  <c:v>0.42010616221842706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920-424D-A49C-5F7CB25BD17A}"/>
            </c:ext>
          </c:extLst>
        </c:ser>
        <c:ser>
          <c:idx val="0"/>
          <c:order val="2"/>
          <c:tx>
            <c:strRef>
              <c:f>Energy_Normalized!$I$1</c:f>
              <c:strCache>
                <c:ptCount val="1"/>
                <c:pt idx="0">
                  <c:v>Conduit</c:v>
                </c:pt>
              </c:strCache>
            </c:strRef>
          </c:tx>
          <c:spPr>
            <a:solidFill>
              <a:srgbClr val="92D050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Energy_Normalized!$I$2:$I$8</c:f>
              <c:numCache>
                <c:formatCode>0.0</c:formatCode>
                <c:ptCount val="7"/>
                <c:pt idx="0">
                  <c:v>0.12335055835762182</c:v>
                </c:pt>
                <c:pt idx="1">
                  <c:v>0.15705832297133432</c:v>
                </c:pt>
                <c:pt idx="2">
                  <c:v>0.23722751169994372</c:v>
                </c:pt>
                <c:pt idx="3">
                  <c:v>0.46149465894206809</c:v>
                </c:pt>
                <c:pt idx="4">
                  <c:v>0.19975016107881408</c:v>
                </c:pt>
                <c:pt idx="5">
                  <c:v>0.18673271406235065</c:v>
                </c:pt>
                <c:pt idx="6" formatCode="0.00">
                  <c:v>0.22760232118535548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920-424D-A49C-5F7CB25BD17A}"/>
            </c:ext>
          </c:extLst>
        </c:ser>
        <c:ser>
          <c:idx val="7"/>
          <c:order val="3"/>
          <c:tx>
            <c:strRef>
              <c:f>Energy_Normalized!$J$1</c:f>
              <c:strCache>
                <c:ptCount val="1"/>
                <c:pt idx="0">
                  <c:v>Ideal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Energy_Normalized!$J$2:$J$8</c:f>
              <c:numCache>
                <c:formatCode>0.00</c:formatCode>
                <c:ptCount val="7"/>
                <c:pt idx="0">
                  <c:v>9.1427604209400257E-2</c:v>
                </c:pt>
                <c:pt idx="1">
                  <c:v>0.11309139590554571</c:v>
                </c:pt>
                <c:pt idx="2">
                  <c:v>0.23969383265629443</c:v>
                </c:pt>
                <c:pt idx="3">
                  <c:v>0.25049010692064266</c:v>
                </c:pt>
                <c:pt idx="4">
                  <c:v>0.12159355951775222</c:v>
                </c:pt>
                <c:pt idx="5">
                  <c:v>0.10912586364231991</c:v>
                </c:pt>
                <c:pt idx="6">
                  <c:v>0.15423706047532584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920-424D-A49C-5F7CB25BD17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586870768"/>
        <c:axId val="586872480"/>
      </c:barChart>
      <c:catAx>
        <c:axId val="586870768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2480"/>
        <c:crosses val="autoZero"/>
        <c:auto val="1"/>
        <c:lblAlgn val="ctr"/>
        <c:lblOffset val="0"/>
        <c:noMultiLvlLbl val="0"/>
      </c:catAx>
      <c:valAx>
        <c:axId val="586872480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0.00" sourceLinked="0"/>
        <c:majorTickMark val="out"/>
        <c:minorTickMark val="out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0768"/>
        <c:crosses val="autoZero"/>
        <c:crossBetween val="between"/>
        <c:majorUnit val="0.25"/>
      </c:valAx>
      <c:spPr>
        <a:noFill/>
        <a:ln w="25400">
          <a:solidFill>
            <a:schemeClr val="tx1"/>
          </a:solidFill>
        </a:ln>
        <a:effectLst/>
      </c:spPr>
    </c:plotArea>
    <c:legend>
      <c:legendPos val="t"/>
      <c:layout>
        <c:manualLayout>
          <c:xMode val="edge"/>
          <c:yMode val="edge"/>
          <c:x val="7.5791084484203103E-2"/>
          <c:y val="1.1029411764705883E-2"/>
          <c:w val="0.91265463376167943"/>
          <c:h val="9.74940517774616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22901789162054317"/>
          <c:y val="5.349562617860866E-2"/>
          <c:w val="0.7373170963752258"/>
          <c:h val="0.87324243148258529"/>
        </c:manualLayout>
      </c:layout>
      <c:barChart>
        <c:barDir val="bar"/>
        <c:grouping val="percentStacked"/>
        <c:varyColors val="0"/>
        <c:ser>
          <c:idx val="0"/>
          <c:order val="0"/>
          <c:tx>
            <c:v>PuD-SSD</c:v>
          </c:tx>
          <c:spPr>
            <a:solidFill>
              <a:schemeClr val="accent2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'runtime breakdown (2)'!$B$1:$B$31</c:f>
              <c:strCache>
                <c:ptCount val="30"/>
                <c:pt idx="1">
                  <c:v>BW-Offloading</c:v>
                </c:pt>
                <c:pt idx="2">
                  <c:v>DM-Offloading</c:v>
                </c:pt>
                <c:pt idx="3">
                  <c:v>Conduit</c:v>
                </c:pt>
                <c:pt idx="4">
                  <c:v>Ideal</c:v>
                </c:pt>
                <c:pt idx="6">
                  <c:v>BW-Offloading</c:v>
                </c:pt>
                <c:pt idx="7">
                  <c:v>DM-Offloading</c:v>
                </c:pt>
                <c:pt idx="8">
                  <c:v>Conduit</c:v>
                </c:pt>
                <c:pt idx="9">
                  <c:v>Ideal</c:v>
                </c:pt>
                <c:pt idx="11">
                  <c:v>BW-Offloading</c:v>
                </c:pt>
                <c:pt idx="12">
                  <c:v>DM-Offloading</c:v>
                </c:pt>
                <c:pt idx="13">
                  <c:v>Conduit</c:v>
                </c:pt>
                <c:pt idx="14">
                  <c:v>Ideal</c:v>
                </c:pt>
                <c:pt idx="16">
                  <c:v>BW-Offloading</c:v>
                </c:pt>
                <c:pt idx="17">
                  <c:v>DM-Offloading</c:v>
                </c:pt>
                <c:pt idx="18">
                  <c:v>Conduit</c:v>
                </c:pt>
                <c:pt idx="19">
                  <c:v>Ideal</c:v>
                </c:pt>
                <c:pt idx="21">
                  <c:v>BW-Offloading</c:v>
                </c:pt>
                <c:pt idx="22">
                  <c:v>DM-Offloading</c:v>
                </c:pt>
                <c:pt idx="23">
                  <c:v>Conduit</c:v>
                </c:pt>
                <c:pt idx="24">
                  <c:v>Ideal</c:v>
                </c:pt>
                <c:pt idx="26">
                  <c:v>BW-Offloading</c:v>
                </c:pt>
                <c:pt idx="27">
                  <c:v>DM-Offloading</c:v>
                </c:pt>
                <c:pt idx="28">
                  <c:v>Conduit</c:v>
                </c:pt>
                <c:pt idx="29">
                  <c:v>Ideal</c:v>
                </c:pt>
              </c:strCache>
            </c:strRef>
          </c:cat>
          <c:val>
            <c:numRef>
              <c:f>'runtime breakdown (2)'!$C$1:$C$31</c:f>
              <c:numCache>
                <c:formatCode>0.0%</c:formatCode>
                <c:ptCount val="31"/>
                <c:pt idx="1">
                  <c:v>0.53825113966017402</c:v>
                </c:pt>
                <c:pt idx="2">
                  <c:v>0.30263157894736842</c:v>
                </c:pt>
                <c:pt idx="3">
                  <c:v>0.30383340240364692</c:v>
                </c:pt>
                <c:pt idx="4">
                  <c:v>0.30263157894736842</c:v>
                </c:pt>
                <c:pt idx="6">
                  <c:v>0.81476410519710196</c:v>
                </c:pt>
                <c:pt idx="7">
                  <c:v>0.50019966911974445</c:v>
                </c:pt>
                <c:pt idx="8">
                  <c:v>0.70317759141993263</c:v>
                </c:pt>
                <c:pt idx="9">
                  <c:v>0.98305664898168754</c:v>
                </c:pt>
                <c:pt idx="11">
                  <c:v>0.25876494023904384</c:v>
                </c:pt>
                <c:pt idx="12">
                  <c:v>1</c:v>
                </c:pt>
                <c:pt idx="13">
                  <c:v>0.40006640106241698</c:v>
                </c:pt>
                <c:pt idx="14">
                  <c:v>0.4</c:v>
                </c:pt>
                <c:pt idx="16">
                  <c:v>0.56284153005464477</c:v>
                </c:pt>
                <c:pt idx="17">
                  <c:v>0</c:v>
                </c:pt>
                <c:pt idx="18">
                  <c:v>1.2295081967213116E-3</c:v>
                </c:pt>
                <c:pt idx="19">
                  <c:v>0</c:v>
                </c:pt>
                <c:pt idx="21">
                  <c:v>0.84374279787969575</c:v>
                </c:pt>
                <c:pt idx="22">
                  <c:v>0</c:v>
                </c:pt>
                <c:pt idx="23">
                  <c:v>0.48697856648997467</c:v>
                </c:pt>
                <c:pt idx="24">
                  <c:v>0.48697856648997467</c:v>
                </c:pt>
                <c:pt idx="26">
                  <c:v>0.52256278747913865</c:v>
                </c:pt>
                <c:pt idx="27">
                  <c:v>0.16684983921520738</c:v>
                </c:pt>
                <c:pt idx="28">
                  <c:v>0.3298164204013514</c:v>
                </c:pt>
                <c:pt idx="29">
                  <c:v>0.21760084666422436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FF0-7244-83E5-7FEEC6F6D262}"/>
            </c:ext>
          </c:extLst>
        </c:ser>
        <c:ser>
          <c:idx val="1"/>
          <c:order val="1"/>
          <c:tx>
            <c:v>IFP</c:v>
          </c:tx>
          <c:spPr>
            <a:solidFill>
              <a:srgbClr val="92D050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'runtime breakdown (2)'!$B$1:$B$31</c:f>
              <c:strCache>
                <c:ptCount val="30"/>
                <c:pt idx="1">
                  <c:v>BW-Offloading</c:v>
                </c:pt>
                <c:pt idx="2">
                  <c:v>DM-Offloading</c:v>
                </c:pt>
                <c:pt idx="3">
                  <c:v>Conduit</c:v>
                </c:pt>
                <c:pt idx="4">
                  <c:v>Ideal</c:v>
                </c:pt>
                <c:pt idx="6">
                  <c:v>BW-Offloading</c:v>
                </c:pt>
                <c:pt idx="7">
                  <c:v>DM-Offloading</c:v>
                </c:pt>
                <c:pt idx="8">
                  <c:v>Conduit</c:v>
                </c:pt>
                <c:pt idx="9">
                  <c:v>Ideal</c:v>
                </c:pt>
                <c:pt idx="11">
                  <c:v>BW-Offloading</c:v>
                </c:pt>
                <c:pt idx="12">
                  <c:v>DM-Offloading</c:v>
                </c:pt>
                <c:pt idx="13">
                  <c:v>Conduit</c:v>
                </c:pt>
                <c:pt idx="14">
                  <c:v>Ideal</c:v>
                </c:pt>
                <c:pt idx="16">
                  <c:v>BW-Offloading</c:v>
                </c:pt>
                <c:pt idx="17">
                  <c:v>DM-Offloading</c:v>
                </c:pt>
                <c:pt idx="18">
                  <c:v>Conduit</c:v>
                </c:pt>
                <c:pt idx="19">
                  <c:v>Ideal</c:v>
                </c:pt>
                <c:pt idx="21">
                  <c:v>BW-Offloading</c:v>
                </c:pt>
                <c:pt idx="22">
                  <c:v>DM-Offloading</c:v>
                </c:pt>
                <c:pt idx="23">
                  <c:v>Conduit</c:v>
                </c:pt>
                <c:pt idx="24">
                  <c:v>Ideal</c:v>
                </c:pt>
                <c:pt idx="26">
                  <c:v>BW-Offloading</c:v>
                </c:pt>
                <c:pt idx="27">
                  <c:v>DM-Offloading</c:v>
                </c:pt>
                <c:pt idx="28">
                  <c:v>Conduit</c:v>
                </c:pt>
                <c:pt idx="29">
                  <c:v>Ideal</c:v>
                </c:pt>
              </c:strCache>
            </c:strRef>
          </c:cat>
          <c:val>
            <c:numRef>
              <c:f>'runtime breakdown (2)'!$D$1:$D$31</c:f>
              <c:numCache>
                <c:formatCode>0.0%</c:formatCode>
                <c:ptCount val="31"/>
                <c:pt idx="1">
                  <c:v>0.4228553667633651</c:v>
                </c:pt>
                <c:pt idx="2">
                  <c:v>0.69388727724823873</c:v>
                </c:pt>
                <c:pt idx="3">
                  <c:v>0.6924160795690012</c:v>
                </c:pt>
                <c:pt idx="4">
                  <c:v>0.69736842105263153</c:v>
                </c:pt>
                <c:pt idx="6">
                  <c:v>0.16561127274801757</c:v>
                </c:pt>
                <c:pt idx="7">
                  <c:v>0.49717610816361457</c:v>
                </c:pt>
                <c:pt idx="8">
                  <c:v>0.29117462490729645</c:v>
                </c:pt>
                <c:pt idx="9">
                  <c:v>1.1295567345541675E-2</c:v>
                </c:pt>
                <c:pt idx="11">
                  <c:v>0.53725099601593629</c:v>
                </c:pt>
                <c:pt idx="12">
                  <c:v>0</c:v>
                </c:pt>
                <c:pt idx="13">
                  <c:v>0.40006640106241698</c:v>
                </c:pt>
                <c:pt idx="14">
                  <c:v>0.2</c:v>
                </c:pt>
                <c:pt idx="16">
                  <c:v>0.43715846994535518</c:v>
                </c:pt>
                <c:pt idx="17">
                  <c:v>1</c:v>
                </c:pt>
                <c:pt idx="18">
                  <c:v>0.66543715846994533</c:v>
                </c:pt>
                <c:pt idx="19">
                  <c:v>0.66666666666666663</c:v>
                </c:pt>
                <c:pt idx="21">
                  <c:v>0.13482369209495276</c:v>
                </c:pt>
                <c:pt idx="22">
                  <c:v>1</c:v>
                </c:pt>
                <c:pt idx="23">
                  <c:v>0</c:v>
                </c:pt>
                <c:pt idx="24">
                  <c:v>0</c:v>
                </c:pt>
                <c:pt idx="26">
                  <c:v>0.38253755037245085</c:v>
                </c:pt>
                <c:pt idx="27">
                  <c:v>0.83315016078479265</c:v>
                </c:pt>
                <c:pt idx="28">
                  <c:v>0.54933854357471401</c:v>
                </c:pt>
                <c:pt idx="29">
                  <c:v>0.66153783530752641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FF0-7244-83E5-7FEEC6F6D262}"/>
            </c:ext>
          </c:extLst>
        </c:ser>
        <c:ser>
          <c:idx val="2"/>
          <c:order val="2"/>
          <c:tx>
            <c:v>ISP</c:v>
          </c:tx>
          <c:spPr>
            <a:solidFill>
              <a:schemeClr val="accent1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'runtime breakdown (2)'!$B$1:$B$31</c:f>
              <c:strCache>
                <c:ptCount val="30"/>
                <c:pt idx="1">
                  <c:v>BW-Offloading</c:v>
                </c:pt>
                <c:pt idx="2">
                  <c:v>DM-Offloading</c:v>
                </c:pt>
                <c:pt idx="3">
                  <c:v>Conduit</c:v>
                </c:pt>
                <c:pt idx="4">
                  <c:v>Ideal</c:v>
                </c:pt>
                <c:pt idx="6">
                  <c:v>BW-Offloading</c:v>
                </c:pt>
                <c:pt idx="7">
                  <c:v>DM-Offloading</c:v>
                </c:pt>
                <c:pt idx="8">
                  <c:v>Conduit</c:v>
                </c:pt>
                <c:pt idx="9">
                  <c:v>Ideal</c:v>
                </c:pt>
                <c:pt idx="11">
                  <c:v>BW-Offloading</c:v>
                </c:pt>
                <c:pt idx="12">
                  <c:v>DM-Offloading</c:v>
                </c:pt>
                <c:pt idx="13">
                  <c:v>Conduit</c:v>
                </c:pt>
                <c:pt idx="14">
                  <c:v>Ideal</c:v>
                </c:pt>
                <c:pt idx="16">
                  <c:v>BW-Offloading</c:v>
                </c:pt>
                <c:pt idx="17">
                  <c:v>DM-Offloading</c:v>
                </c:pt>
                <c:pt idx="18">
                  <c:v>Conduit</c:v>
                </c:pt>
                <c:pt idx="19">
                  <c:v>Ideal</c:v>
                </c:pt>
                <c:pt idx="21">
                  <c:v>BW-Offloading</c:v>
                </c:pt>
                <c:pt idx="22">
                  <c:v>DM-Offloading</c:v>
                </c:pt>
                <c:pt idx="23">
                  <c:v>Conduit</c:v>
                </c:pt>
                <c:pt idx="24">
                  <c:v>Ideal</c:v>
                </c:pt>
                <c:pt idx="26">
                  <c:v>BW-Offloading</c:v>
                </c:pt>
                <c:pt idx="27">
                  <c:v>DM-Offloading</c:v>
                </c:pt>
                <c:pt idx="28">
                  <c:v>Conduit</c:v>
                </c:pt>
                <c:pt idx="29">
                  <c:v>Ideal</c:v>
                </c:pt>
              </c:strCache>
            </c:strRef>
          </c:cat>
          <c:val>
            <c:numRef>
              <c:f>'runtime breakdown (2)'!$E$1:$E$31</c:f>
              <c:numCache>
                <c:formatCode>0.0%</c:formatCode>
                <c:ptCount val="31"/>
                <c:pt idx="1">
                  <c:v>3.8893493576460839E-2</c:v>
                </c:pt>
                <c:pt idx="2">
                  <c:v>3.4811438043928721E-3</c:v>
                </c:pt>
                <c:pt idx="3">
                  <c:v>3.7505180273518443E-3</c:v>
                </c:pt>
                <c:pt idx="4">
                  <c:v>0</c:v>
                </c:pt>
                <c:pt idx="6">
                  <c:v>1.9624622054880483E-2</c:v>
                </c:pt>
                <c:pt idx="7">
                  <c:v>2.6242227166409951E-3</c:v>
                </c:pt>
                <c:pt idx="8">
                  <c:v>5.6477836727708373E-3</c:v>
                </c:pt>
                <c:pt idx="9">
                  <c:v>5.6477836727708373E-3</c:v>
                </c:pt>
                <c:pt idx="11">
                  <c:v>0.20398406374501993</c:v>
                </c:pt>
                <c:pt idx="12">
                  <c:v>0</c:v>
                </c:pt>
                <c:pt idx="13">
                  <c:v>0.19986719787516599</c:v>
                </c:pt>
                <c:pt idx="14">
                  <c:v>0.4</c:v>
                </c:pt>
                <c:pt idx="16">
                  <c:v>0</c:v>
                </c:pt>
                <c:pt idx="17">
                  <c:v>0</c:v>
                </c:pt>
                <c:pt idx="18">
                  <c:v>0.33333333333333331</c:v>
                </c:pt>
                <c:pt idx="19">
                  <c:v>0.33333333333333331</c:v>
                </c:pt>
                <c:pt idx="21">
                  <c:v>2.1433510025351463E-2</c:v>
                </c:pt>
                <c:pt idx="22">
                  <c:v>0</c:v>
                </c:pt>
                <c:pt idx="23">
                  <c:v>0.51302143351002538</c:v>
                </c:pt>
                <c:pt idx="24">
                  <c:v>0.51302143351002538</c:v>
                </c:pt>
                <c:pt idx="26">
                  <c:v>9.4899662148410474E-2</c:v>
                </c:pt>
                <c:pt idx="27">
                  <c:v>0</c:v>
                </c:pt>
                <c:pt idx="28">
                  <c:v>0.12084503602393455</c:v>
                </c:pt>
                <c:pt idx="29">
                  <c:v>0.12086131802824927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FF0-7244-83E5-7FEEC6F6D26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overlap val="100"/>
        <c:axId val="123119312"/>
        <c:axId val="123723984"/>
      </c:barChart>
      <c:catAx>
        <c:axId val="12311931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23723984"/>
        <c:crosses val="autoZero"/>
        <c:auto val="1"/>
        <c:lblAlgn val="ctr"/>
        <c:lblOffset val="0"/>
        <c:noMultiLvlLbl val="1"/>
      </c:catAx>
      <c:valAx>
        <c:axId val="123723984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dash"/>
              <a:round/>
            </a:ln>
            <a:effectLst/>
          </c:spPr>
        </c:majorGridlines>
        <c:numFmt formatCode="0%" sourceLinked="1"/>
        <c:majorTickMark val="out"/>
        <c:minorTickMark val="none"/>
        <c:tickLblPos val="nextTo"/>
        <c:spPr>
          <a:noFill/>
          <a:ln w="25400">
            <a:solidFill>
              <a:schemeClr val="tx1"/>
            </a:solidFill>
            <a:prstDash val="dash"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23119312"/>
        <c:crosses val="autoZero"/>
        <c:crossBetween val="between"/>
        <c:majorUnit val="0.1"/>
      </c:valAx>
      <c:spPr>
        <a:noFill/>
        <a:ln w="25400">
          <a:solidFill>
            <a:schemeClr val="tx1"/>
          </a:solidFill>
        </a:ln>
        <a:effectLst/>
      </c:spPr>
    </c:plotArea>
    <c:legend>
      <c:legendPos val="t"/>
      <c:layout>
        <c:manualLayout>
          <c:xMode val="edge"/>
          <c:yMode val="edge"/>
          <c:x val="0.22702972236368621"/>
          <c:y val="4.8782719727601606E-3"/>
          <c:w val="0.73615551215253483"/>
          <c:h val="3.77569277370540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  <c:userShapes r:id="rId5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22901789162054317"/>
          <c:y val="5.349562617860866E-2"/>
          <c:w val="0.7373170963752258"/>
          <c:h val="0.87324243148258529"/>
        </c:manualLayout>
      </c:layout>
      <c:barChart>
        <c:barDir val="bar"/>
        <c:grouping val="percentStacked"/>
        <c:varyColors val="0"/>
        <c:ser>
          <c:idx val="0"/>
          <c:order val="0"/>
          <c:tx>
            <c:v>PuD-SSD</c:v>
          </c:tx>
          <c:spPr>
            <a:solidFill>
              <a:schemeClr val="accent2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'runtime breakdown (2)'!$B$1:$B$31</c:f>
              <c:strCache>
                <c:ptCount val="30"/>
                <c:pt idx="1">
                  <c:v>BW-Offloading</c:v>
                </c:pt>
                <c:pt idx="2">
                  <c:v>DM-Offloading</c:v>
                </c:pt>
                <c:pt idx="3">
                  <c:v>Conduit</c:v>
                </c:pt>
                <c:pt idx="4">
                  <c:v>Ideal</c:v>
                </c:pt>
                <c:pt idx="6">
                  <c:v>BW-Offloading</c:v>
                </c:pt>
                <c:pt idx="7">
                  <c:v>DM-Offloading</c:v>
                </c:pt>
                <c:pt idx="8">
                  <c:v>Conduit</c:v>
                </c:pt>
                <c:pt idx="9">
                  <c:v>Ideal</c:v>
                </c:pt>
                <c:pt idx="11">
                  <c:v>BW-Offloading</c:v>
                </c:pt>
                <c:pt idx="12">
                  <c:v>DM-Offloading</c:v>
                </c:pt>
                <c:pt idx="13">
                  <c:v>Conduit</c:v>
                </c:pt>
                <c:pt idx="14">
                  <c:v>Ideal</c:v>
                </c:pt>
                <c:pt idx="16">
                  <c:v>BW-Offloading</c:v>
                </c:pt>
                <c:pt idx="17">
                  <c:v>DM-Offloading</c:v>
                </c:pt>
                <c:pt idx="18">
                  <c:v>Conduit</c:v>
                </c:pt>
                <c:pt idx="19">
                  <c:v>Ideal</c:v>
                </c:pt>
                <c:pt idx="21">
                  <c:v>BW-Offloading</c:v>
                </c:pt>
                <c:pt idx="22">
                  <c:v>DM-Offloading</c:v>
                </c:pt>
                <c:pt idx="23">
                  <c:v>Conduit</c:v>
                </c:pt>
                <c:pt idx="24">
                  <c:v>Ideal</c:v>
                </c:pt>
                <c:pt idx="26">
                  <c:v>BW-Offloading</c:v>
                </c:pt>
                <c:pt idx="27">
                  <c:v>DM-Offloading</c:v>
                </c:pt>
                <c:pt idx="28">
                  <c:v>Conduit</c:v>
                </c:pt>
                <c:pt idx="29">
                  <c:v>Ideal</c:v>
                </c:pt>
              </c:strCache>
            </c:strRef>
          </c:cat>
          <c:val>
            <c:numRef>
              <c:f>'runtime breakdown (2)'!$C$1:$C$31</c:f>
              <c:numCache>
                <c:formatCode>0.0%</c:formatCode>
                <c:ptCount val="31"/>
                <c:pt idx="1">
                  <c:v>0.53825113966017402</c:v>
                </c:pt>
                <c:pt idx="2">
                  <c:v>0.30263157894736842</c:v>
                </c:pt>
                <c:pt idx="3">
                  <c:v>0.30383340240364692</c:v>
                </c:pt>
                <c:pt idx="4">
                  <c:v>0.30263157894736842</c:v>
                </c:pt>
                <c:pt idx="6">
                  <c:v>0.81476410519710196</c:v>
                </c:pt>
                <c:pt idx="7">
                  <c:v>0.50019966911974445</c:v>
                </c:pt>
                <c:pt idx="8">
                  <c:v>0.70317759141993263</c:v>
                </c:pt>
                <c:pt idx="9">
                  <c:v>0.98305664898168754</c:v>
                </c:pt>
                <c:pt idx="11">
                  <c:v>0.25876494023904384</c:v>
                </c:pt>
                <c:pt idx="12">
                  <c:v>1</c:v>
                </c:pt>
                <c:pt idx="13">
                  <c:v>0.40006640106241698</c:v>
                </c:pt>
                <c:pt idx="14">
                  <c:v>0.4</c:v>
                </c:pt>
                <c:pt idx="16">
                  <c:v>0.56284153005464477</c:v>
                </c:pt>
                <c:pt idx="17">
                  <c:v>0</c:v>
                </c:pt>
                <c:pt idx="18">
                  <c:v>1.2295081967213116E-3</c:v>
                </c:pt>
                <c:pt idx="19">
                  <c:v>0</c:v>
                </c:pt>
                <c:pt idx="21">
                  <c:v>0.84374279787969575</c:v>
                </c:pt>
                <c:pt idx="22">
                  <c:v>0</c:v>
                </c:pt>
                <c:pt idx="23">
                  <c:v>0.48697856648997467</c:v>
                </c:pt>
                <c:pt idx="24">
                  <c:v>0.48697856648997467</c:v>
                </c:pt>
                <c:pt idx="26">
                  <c:v>0.52256278747913865</c:v>
                </c:pt>
                <c:pt idx="27">
                  <c:v>0.16684983921520738</c:v>
                </c:pt>
                <c:pt idx="28">
                  <c:v>0.3298164204013514</c:v>
                </c:pt>
                <c:pt idx="29">
                  <c:v>0.21760084666422436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FF0-7244-83E5-7FEEC6F6D262}"/>
            </c:ext>
          </c:extLst>
        </c:ser>
        <c:ser>
          <c:idx val="1"/>
          <c:order val="1"/>
          <c:tx>
            <c:v>IFP</c:v>
          </c:tx>
          <c:spPr>
            <a:solidFill>
              <a:srgbClr val="92D050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'runtime breakdown (2)'!$B$1:$B$31</c:f>
              <c:strCache>
                <c:ptCount val="30"/>
                <c:pt idx="1">
                  <c:v>BW-Offloading</c:v>
                </c:pt>
                <c:pt idx="2">
                  <c:v>DM-Offloading</c:v>
                </c:pt>
                <c:pt idx="3">
                  <c:v>Conduit</c:v>
                </c:pt>
                <c:pt idx="4">
                  <c:v>Ideal</c:v>
                </c:pt>
                <c:pt idx="6">
                  <c:v>BW-Offloading</c:v>
                </c:pt>
                <c:pt idx="7">
                  <c:v>DM-Offloading</c:v>
                </c:pt>
                <c:pt idx="8">
                  <c:v>Conduit</c:v>
                </c:pt>
                <c:pt idx="9">
                  <c:v>Ideal</c:v>
                </c:pt>
                <c:pt idx="11">
                  <c:v>BW-Offloading</c:v>
                </c:pt>
                <c:pt idx="12">
                  <c:v>DM-Offloading</c:v>
                </c:pt>
                <c:pt idx="13">
                  <c:v>Conduit</c:v>
                </c:pt>
                <c:pt idx="14">
                  <c:v>Ideal</c:v>
                </c:pt>
                <c:pt idx="16">
                  <c:v>BW-Offloading</c:v>
                </c:pt>
                <c:pt idx="17">
                  <c:v>DM-Offloading</c:v>
                </c:pt>
                <c:pt idx="18">
                  <c:v>Conduit</c:v>
                </c:pt>
                <c:pt idx="19">
                  <c:v>Ideal</c:v>
                </c:pt>
                <c:pt idx="21">
                  <c:v>BW-Offloading</c:v>
                </c:pt>
                <c:pt idx="22">
                  <c:v>DM-Offloading</c:v>
                </c:pt>
                <c:pt idx="23">
                  <c:v>Conduit</c:v>
                </c:pt>
                <c:pt idx="24">
                  <c:v>Ideal</c:v>
                </c:pt>
                <c:pt idx="26">
                  <c:v>BW-Offloading</c:v>
                </c:pt>
                <c:pt idx="27">
                  <c:v>DM-Offloading</c:v>
                </c:pt>
                <c:pt idx="28">
                  <c:v>Conduit</c:v>
                </c:pt>
                <c:pt idx="29">
                  <c:v>Ideal</c:v>
                </c:pt>
              </c:strCache>
            </c:strRef>
          </c:cat>
          <c:val>
            <c:numRef>
              <c:f>'runtime breakdown (2)'!$D$1:$D$31</c:f>
              <c:numCache>
                <c:formatCode>0.0%</c:formatCode>
                <c:ptCount val="31"/>
                <c:pt idx="1">
                  <c:v>0.4228553667633651</c:v>
                </c:pt>
                <c:pt idx="2">
                  <c:v>0.69388727724823873</c:v>
                </c:pt>
                <c:pt idx="3">
                  <c:v>0.6924160795690012</c:v>
                </c:pt>
                <c:pt idx="4">
                  <c:v>0.69736842105263153</c:v>
                </c:pt>
                <c:pt idx="6">
                  <c:v>0.16561127274801757</c:v>
                </c:pt>
                <c:pt idx="7">
                  <c:v>0.49717610816361457</c:v>
                </c:pt>
                <c:pt idx="8">
                  <c:v>0.29117462490729645</c:v>
                </c:pt>
                <c:pt idx="9">
                  <c:v>1.1295567345541675E-2</c:v>
                </c:pt>
                <c:pt idx="11">
                  <c:v>0.53725099601593629</c:v>
                </c:pt>
                <c:pt idx="12">
                  <c:v>0</c:v>
                </c:pt>
                <c:pt idx="13">
                  <c:v>0.40006640106241698</c:v>
                </c:pt>
                <c:pt idx="14">
                  <c:v>0.2</c:v>
                </c:pt>
                <c:pt idx="16">
                  <c:v>0.43715846994535518</c:v>
                </c:pt>
                <c:pt idx="17">
                  <c:v>1</c:v>
                </c:pt>
                <c:pt idx="18">
                  <c:v>0.66543715846994533</c:v>
                </c:pt>
                <c:pt idx="19">
                  <c:v>0.66666666666666663</c:v>
                </c:pt>
                <c:pt idx="21">
                  <c:v>0.13482369209495276</c:v>
                </c:pt>
                <c:pt idx="22">
                  <c:v>1</c:v>
                </c:pt>
                <c:pt idx="23">
                  <c:v>0</c:v>
                </c:pt>
                <c:pt idx="24">
                  <c:v>0</c:v>
                </c:pt>
                <c:pt idx="26">
                  <c:v>0.38253755037245085</c:v>
                </c:pt>
                <c:pt idx="27">
                  <c:v>0.83315016078479265</c:v>
                </c:pt>
                <c:pt idx="28">
                  <c:v>0.54933854357471401</c:v>
                </c:pt>
                <c:pt idx="29">
                  <c:v>0.66153783530752641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FF0-7244-83E5-7FEEC6F6D262}"/>
            </c:ext>
          </c:extLst>
        </c:ser>
        <c:ser>
          <c:idx val="2"/>
          <c:order val="2"/>
          <c:tx>
            <c:v>ISP</c:v>
          </c:tx>
          <c:spPr>
            <a:solidFill>
              <a:schemeClr val="accent1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'runtime breakdown (2)'!$B$1:$B$31</c:f>
              <c:strCache>
                <c:ptCount val="30"/>
                <c:pt idx="1">
                  <c:v>BW-Offloading</c:v>
                </c:pt>
                <c:pt idx="2">
                  <c:v>DM-Offloading</c:v>
                </c:pt>
                <c:pt idx="3">
                  <c:v>Conduit</c:v>
                </c:pt>
                <c:pt idx="4">
                  <c:v>Ideal</c:v>
                </c:pt>
                <c:pt idx="6">
                  <c:v>BW-Offloading</c:v>
                </c:pt>
                <c:pt idx="7">
                  <c:v>DM-Offloading</c:v>
                </c:pt>
                <c:pt idx="8">
                  <c:v>Conduit</c:v>
                </c:pt>
                <c:pt idx="9">
                  <c:v>Ideal</c:v>
                </c:pt>
                <c:pt idx="11">
                  <c:v>BW-Offloading</c:v>
                </c:pt>
                <c:pt idx="12">
                  <c:v>DM-Offloading</c:v>
                </c:pt>
                <c:pt idx="13">
                  <c:v>Conduit</c:v>
                </c:pt>
                <c:pt idx="14">
                  <c:v>Ideal</c:v>
                </c:pt>
                <c:pt idx="16">
                  <c:v>BW-Offloading</c:v>
                </c:pt>
                <c:pt idx="17">
                  <c:v>DM-Offloading</c:v>
                </c:pt>
                <c:pt idx="18">
                  <c:v>Conduit</c:v>
                </c:pt>
                <c:pt idx="19">
                  <c:v>Ideal</c:v>
                </c:pt>
                <c:pt idx="21">
                  <c:v>BW-Offloading</c:v>
                </c:pt>
                <c:pt idx="22">
                  <c:v>DM-Offloading</c:v>
                </c:pt>
                <c:pt idx="23">
                  <c:v>Conduit</c:v>
                </c:pt>
                <c:pt idx="24">
                  <c:v>Ideal</c:v>
                </c:pt>
                <c:pt idx="26">
                  <c:v>BW-Offloading</c:v>
                </c:pt>
                <c:pt idx="27">
                  <c:v>DM-Offloading</c:v>
                </c:pt>
                <c:pt idx="28">
                  <c:v>Conduit</c:v>
                </c:pt>
                <c:pt idx="29">
                  <c:v>Ideal</c:v>
                </c:pt>
              </c:strCache>
            </c:strRef>
          </c:cat>
          <c:val>
            <c:numRef>
              <c:f>'runtime breakdown (2)'!$E$1:$E$31</c:f>
              <c:numCache>
                <c:formatCode>0.0%</c:formatCode>
                <c:ptCount val="31"/>
                <c:pt idx="1">
                  <c:v>3.8893493576460839E-2</c:v>
                </c:pt>
                <c:pt idx="2">
                  <c:v>3.4811438043928721E-3</c:v>
                </c:pt>
                <c:pt idx="3">
                  <c:v>3.7505180273518443E-3</c:v>
                </c:pt>
                <c:pt idx="4">
                  <c:v>0</c:v>
                </c:pt>
                <c:pt idx="6">
                  <c:v>1.9624622054880483E-2</c:v>
                </c:pt>
                <c:pt idx="7">
                  <c:v>2.6242227166409951E-3</c:v>
                </c:pt>
                <c:pt idx="8">
                  <c:v>5.6477836727708373E-3</c:v>
                </c:pt>
                <c:pt idx="9">
                  <c:v>5.6477836727708373E-3</c:v>
                </c:pt>
                <c:pt idx="11">
                  <c:v>0.20398406374501993</c:v>
                </c:pt>
                <c:pt idx="12">
                  <c:v>0</c:v>
                </c:pt>
                <c:pt idx="13">
                  <c:v>0.19986719787516599</c:v>
                </c:pt>
                <c:pt idx="14">
                  <c:v>0.4</c:v>
                </c:pt>
                <c:pt idx="16">
                  <c:v>0</c:v>
                </c:pt>
                <c:pt idx="17">
                  <c:v>0</c:v>
                </c:pt>
                <c:pt idx="18">
                  <c:v>0.33333333333333331</c:v>
                </c:pt>
                <c:pt idx="19">
                  <c:v>0.33333333333333331</c:v>
                </c:pt>
                <c:pt idx="21">
                  <c:v>2.1433510025351463E-2</c:v>
                </c:pt>
                <c:pt idx="22">
                  <c:v>0</c:v>
                </c:pt>
                <c:pt idx="23">
                  <c:v>0.51302143351002538</c:v>
                </c:pt>
                <c:pt idx="24">
                  <c:v>0.51302143351002538</c:v>
                </c:pt>
                <c:pt idx="26">
                  <c:v>9.4899662148410474E-2</c:v>
                </c:pt>
                <c:pt idx="27">
                  <c:v>0</c:v>
                </c:pt>
                <c:pt idx="28">
                  <c:v>0.12084503602393455</c:v>
                </c:pt>
                <c:pt idx="29">
                  <c:v>0.12086131802824927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FF0-7244-83E5-7FEEC6F6D26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overlap val="100"/>
        <c:axId val="123119312"/>
        <c:axId val="123723984"/>
      </c:barChart>
      <c:catAx>
        <c:axId val="12311931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23723984"/>
        <c:crosses val="autoZero"/>
        <c:auto val="1"/>
        <c:lblAlgn val="ctr"/>
        <c:lblOffset val="0"/>
        <c:noMultiLvlLbl val="1"/>
      </c:catAx>
      <c:valAx>
        <c:axId val="123723984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dash"/>
              <a:round/>
            </a:ln>
            <a:effectLst/>
          </c:spPr>
        </c:majorGridlines>
        <c:numFmt formatCode="0%" sourceLinked="1"/>
        <c:majorTickMark val="out"/>
        <c:minorTickMark val="none"/>
        <c:tickLblPos val="nextTo"/>
        <c:spPr>
          <a:noFill/>
          <a:ln w="25400">
            <a:solidFill>
              <a:schemeClr val="tx1"/>
            </a:solidFill>
            <a:prstDash val="dash"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23119312"/>
        <c:crosses val="autoZero"/>
        <c:crossBetween val="between"/>
        <c:majorUnit val="0.1"/>
      </c:valAx>
      <c:spPr>
        <a:noFill/>
        <a:ln w="25400">
          <a:solidFill>
            <a:schemeClr val="tx1"/>
          </a:solidFill>
        </a:ln>
        <a:effectLst/>
      </c:spPr>
    </c:plotArea>
    <c:legend>
      <c:legendPos val="t"/>
      <c:layout>
        <c:manualLayout>
          <c:xMode val="edge"/>
          <c:yMode val="edge"/>
          <c:x val="0.22702972236368621"/>
          <c:y val="4.8782719727601606E-3"/>
          <c:w val="0.73615551215253483"/>
          <c:h val="3.77569277370540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  <c:userShapes r:id="rId5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370187739525807E-2"/>
          <c:y val="0"/>
          <c:w val="0.94169102037361907"/>
          <c:h val="0.903509689049582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0-D67E-3941-910F-56D9104158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D67E-3941-910F-56D9104158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D67E-3941-910F-56D9104158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680217216"/>
        <c:axId val="666652160"/>
      </c:barChart>
      <c:catAx>
        <c:axId val="68021721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66652160"/>
        <c:crosses val="autoZero"/>
        <c:auto val="1"/>
        <c:lblAlgn val="ctr"/>
        <c:lblOffset val="100"/>
        <c:noMultiLvlLbl val="0"/>
      </c:catAx>
      <c:valAx>
        <c:axId val="666652160"/>
        <c:scaling>
          <c:orientation val="minMax"/>
          <c:max val="1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25400"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80217216"/>
        <c:crosses val="autoZero"/>
        <c:crossBetween val="between"/>
        <c:majorUnit val="0.1"/>
      </c:valAx>
      <c:spPr>
        <a:noFill/>
        <a:ln w="381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12700"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370187739525807E-2"/>
          <c:y val="0"/>
          <c:w val="0.94169102037361907"/>
          <c:h val="0.903509689049582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0-D67E-3941-910F-56D9104158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D67E-3941-910F-56D9104158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D67E-3941-910F-56D9104158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680217216"/>
        <c:axId val="666652160"/>
      </c:barChart>
      <c:catAx>
        <c:axId val="68021721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66652160"/>
        <c:crosses val="autoZero"/>
        <c:auto val="1"/>
        <c:lblAlgn val="ctr"/>
        <c:lblOffset val="100"/>
        <c:noMultiLvlLbl val="0"/>
      </c:catAx>
      <c:valAx>
        <c:axId val="666652160"/>
        <c:scaling>
          <c:orientation val="minMax"/>
          <c:max val="1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25400"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80217216"/>
        <c:crosses val="autoZero"/>
        <c:crossBetween val="between"/>
        <c:majorUnit val="0.1"/>
      </c:valAx>
      <c:spPr>
        <a:noFill/>
        <a:ln w="381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12700"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370187739525807E-2"/>
          <c:y val="0"/>
          <c:w val="0.94169102037361907"/>
          <c:h val="0.903509689049582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0-D67E-3941-910F-56D9104158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D67E-3941-910F-56D9104158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D67E-3941-910F-56D9104158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680217216"/>
        <c:axId val="666652160"/>
      </c:barChart>
      <c:catAx>
        <c:axId val="68021721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66652160"/>
        <c:crosses val="autoZero"/>
        <c:auto val="1"/>
        <c:lblAlgn val="ctr"/>
        <c:lblOffset val="100"/>
        <c:noMultiLvlLbl val="0"/>
      </c:catAx>
      <c:valAx>
        <c:axId val="666652160"/>
        <c:scaling>
          <c:orientation val="minMax"/>
          <c:max val="1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25400"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80217216"/>
        <c:crosses val="autoZero"/>
        <c:crossBetween val="between"/>
        <c:majorUnit val="0.1"/>
      </c:valAx>
      <c:spPr>
        <a:noFill/>
        <a:ln w="381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12700"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370187739525807E-2"/>
          <c:y val="0"/>
          <c:w val="0.94169102037361907"/>
          <c:h val="0.9035096890495820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0-D67E-3941-910F-56D9104158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D67E-3941-910F-56D91041586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2-D67E-3941-910F-56D9104158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680217216"/>
        <c:axId val="666652160"/>
      </c:barChart>
      <c:catAx>
        <c:axId val="68021721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66652160"/>
        <c:crosses val="autoZero"/>
        <c:auto val="1"/>
        <c:lblAlgn val="ctr"/>
        <c:lblOffset val="100"/>
        <c:noMultiLvlLbl val="0"/>
      </c:catAx>
      <c:valAx>
        <c:axId val="666652160"/>
        <c:scaling>
          <c:orientation val="minMax"/>
          <c:max val="1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25400"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80217216"/>
        <c:crosses val="autoZero"/>
        <c:crossBetween val="between"/>
        <c:majorUnit val="0.1"/>
      </c:valAx>
      <c:spPr>
        <a:noFill/>
        <a:ln w="381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w="12700"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4.0815400692603789E-2"/>
          <c:y val="0.1273066679349377"/>
          <c:w val="0.9506404670990346"/>
          <c:h val="0.66828710938384661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Performance_Normalized_v2!$B$1</c:f>
              <c:strCache>
                <c:ptCount val="1"/>
                <c:pt idx="0">
                  <c:v>GPU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Performance_Normalized_v2!$B$2:$B$8</c:f>
              <c:numCache>
                <c:formatCode>0.0</c:formatCode>
                <c:ptCount val="7"/>
                <c:pt idx="0">
                  <c:v>4.3866347122693732</c:v>
                </c:pt>
                <c:pt idx="1">
                  <c:v>5.6734461381348504</c:v>
                </c:pt>
                <c:pt idx="2">
                  <c:v>1.2600758326256809</c:v>
                </c:pt>
                <c:pt idx="3">
                  <c:v>1.5248170757124511</c:v>
                </c:pt>
                <c:pt idx="4">
                  <c:v>1.7684252074407527</c:v>
                </c:pt>
                <c:pt idx="5">
                  <c:v>2.1328306225495637</c:v>
                </c:pt>
                <c:pt idx="6">
                  <c:v>2.3769642509402402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DA1-F44A-83EE-6784D76E2006}"/>
            </c:ext>
          </c:extLst>
        </c:ser>
        <c:ser>
          <c:idx val="2"/>
          <c:order val="1"/>
          <c:tx>
            <c:strRef>
              <c:f>Performance_Normalized_v2!$C$1</c:f>
              <c:strCache>
                <c:ptCount val="1"/>
                <c:pt idx="0">
                  <c:v>ISP</c:v>
                </c:pt>
              </c:strCache>
            </c:strRef>
          </c:tx>
          <c:spPr>
            <a:pattFill prst="lgConfetti">
              <a:fgClr>
                <a:schemeClr val="tx1"/>
              </a:fgClr>
              <a:bgClr>
                <a:schemeClr val="bg1"/>
              </a:bgClr>
            </a:patt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Performance_Normalized_v2!$C$2:$C$8</c:f>
              <c:numCache>
                <c:formatCode>0.0</c:formatCode>
                <c:ptCount val="7"/>
                <c:pt idx="0">
                  <c:v>1.5156978892945412</c:v>
                </c:pt>
                <c:pt idx="1">
                  <c:v>1.2932716172501817</c:v>
                </c:pt>
                <c:pt idx="2">
                  <c:v>1.0320241840260418</c:v>
                </c:pt>
                <c:pt idx="3">
                  <c:v>1.2884903388530518</c:v>
                </c:pt>
                <c:pt idx="4">
                  <c:v>1.1260962098918876</c:v>
                </c:pt>
                <c:pt idx="5">
                  <c:v>1.4440122753960978</c:v>
                </c:pt>
                <c:pt idx="6">
                  <c:v>1.2721450601624711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DA1-F44A-83EE-6784D76E2006}"/>
            </c:ext>
          </c:extLst>
        </c:ser>
        <c:ser>
          <c:idx val="3"/>
          <c:order val="2"/>
          <c:tx>
            <c:strRef>
              <c:f>Performance_Normalized_v2!$D$1</c:f>
              <c:strCache>
                <c:ptCount val="1"/>
                <c:pt idx="0">
                  <c:v>PuD-SSD</c:v>
                </c:pt>
              </c:strCache>
            </c:strRef>
          </c:tx>
          <c:spPr>
            <a:pattFill prst="wdDnDiag">
              <a:fgClr>
                <a:schemeClr val="tx1"/>
              </a:fgClr>
              <a:bgClr>
                <a:schemeClr val="bg1"/>
              </a:bgClr>
            </a:pattFill>
            <a:ln w="12700">
              <a:solidFill>
                <a:schemeClr val="tx1"/>
              </a:solidFill>
            </a:ln>
            <a:effectLst/>
          </c:spPr>
          <c:invertIfNegative val="0"/>
          <c:dPt>
            <c:idx val="0"/>
            <c:invertIfNegative val="0"/>
            <c:bubble3D val="0"/>
            <c:spPr>
              <a:pattFill prst="wdDnDiag">
                <a:fgClr>
                  <a:schemeClr val="tx1"/>
                </a:fgClr>
                <a:bgClr>
                  <a:schemeClr val="bg1"/>
                </a:bgClr>
              </a:pattFill>
              <a:ln w="12700">
                <a:solidFill>
                  <a:schemeClr val="tx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DA1-F44A-83EE-6784D76E2006}"/>
              </c:ext>
            </c:extLst>
          </c:dPt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Performance_Normalized_v2!$D$2:$D$8</c:f>
              <c:numCache>
                <c:formatCode>0.0</c:formatCode>
                <c:ptCount val="7"/>
                <c:pt idx="0">
                  <c:v>3.8302855301076062</c:v>
                </c:pt>
                <c:pt idx="1">
                  <c:v>4.1970653832583356</c:v>
                </c:pt>
                <c:pt idx="2">
                  <c:v>0.75455721378536211</c:v>
                </c:pt>
                <c:pt idx="3">
                  <c:v>1.2231728215150426</c:v>
                </c:pt>
                <c:pt idx="4">
                  <c:v>1.7627036707479462</c:v>
                </c:pt>
                <c:pt idx="5">
                  <c:v>1.6422223213052622</c:v>
                </c:pt>
                <c:pt idx="6">
                  <c:v>1.8713772997600064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DA1-F44A-83EE-6784D76E2006}"/>
            </c:ext>
          </c:extLst>
        </c:ser>
        <c:ser>
          <c:idx val="5"/>
          <c:order val="3"/>
          <c:tx>
            <c:v>IFP</c:v>
          </c:tx>
          <c:spPr>
            <a:pattFill prst="diagBrick">
              <a:fgClr>
                <a:schemeClr val="tx1"/>
              </a:fgClr>
              <a:bgClr>
                <a:schemeClr val="bg1"/>
              </a:bgClr>
            </a:patt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Performance_Normalized_v2!$F$2:$F$8</c:f>
              <c:numCache>
                <c:formatCode>0.0</c:formatCode>
                <c:ptCount val="7"/>
                <c:pt idx="0">
                  <c:v>3.0745717541501079</c:v>
                </c:pt>
                <c:pt idx="1">
                  <c:v>2.9980764847293986</c:v>
                </c:pt>
                <c:pt idx="2">
                  <c:v>0.82557774155827268</c:v>
                </c:pt>
                <c:pt idx="3">
                  <c:v>1.3086933923542459</c:v>
                </c:pt>
                <c:pt idx="4">
                  <c:v>1.7494027294864791</c:v>
                </c:pt>
                <c:pt idx="5">
                  <c:v>1.9969660243626348</c:v>
                </c:pt>
                <c:pt idx="6">
                  <c:v>1.8068160939636391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4DA1-F44A-83EE-6784D76E2006}"/>
            </c:ext>
          </c:extLst>
        </c:ser>
        <c:ser>
          <c:idx val="6"/>
          <c:order val="4"/>
          <c:tx>
            <c:strRef>
              <c:f>Performance_Normalized_v2!$G$1</c:f>
              <c:strCache>
                <c:ptCount val="1"/>
                <c:pt idx="0">
                  <c:v>BW-Offloading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Performance_Normalized_v2!$G$2:$G$8</c:f>
              <c:numCache>
                <c:formatCode>0.0</c:formatCode>
                <c:ptCount val="7"/>
                <c:pt idx="0">
                  <c:v>5.2772258253383892</c:v>
                </c:pt>
                <c:pt idx="1">
                  <c:v>4.7323731242369762</c:v>
                </c:pt>
                <c:pt idx="2">
                  <c:v>0.90177436943566713</c:v>
                </c:pt>
                <c:pt idx="3">
                  <c:v>1.2395839667245803</c:v>
                </c:pt>
                <c:pt idx="4">
                  <c:v>1.7703010375959538</c:v>
                </c:pt>
                <c:pt idx="5">
                  <c:v>1.8721403917410746</c:v>
                </c:pt>
                <c:pt idx="6">
                  <c:v>2.1267054249075388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DA1-F44A-83EE-6784D76E2006}"/>
            </c:ext>
          </c:extLst>
        </c:ser>
        <c:ser>
          <c:idx val="8"/>
          <c:order val="5"/>
          <c:tx>
            <c:strRef>
              <c:f>Performance_Normalized_v2!$H$1</c:f>
              <c:strCache>
                <c:ptCount val="1"/>
                <c:pt idx="0">
                  <c:v>DM-Offloading</c:v>
                </c:pt>
              </c:strCache>
            </c:strRef>
          </c:tx>
          <c:spPr>
            <a:solidFill>
              <a:srgbClr val="009193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Performance_Normalized_v2!$H$2:$H$8</c:f>
              <c:numCache>
                <c:formatCode>0.0</c:formatCode>
                <c:ptCount val="7"/>
                <c:pt idx="0">
                  <c:v>7.584854082817432</c:v>
                </c:pt>
                <c:pt idx="1">
                  <c:v>5.613944443802394</c:v>
                </c:pt>
                <c:pt idx="2">
                  <c:v>0.82557774155827268</c:v>
                </c:pt>
                <c:pt idx="3">
                  <c:v>1.1999405224961184</c:v>
                </c:pt>
                <c:pt idx="4">
                  <c:v>1.7494027294864791</c:v>
                </c:pt>
                <c:pt idx="5">
                  <c:v>2.2319291072080514</c:v>
                </c:pt>
                <c:pt idx="6">
                  <c:v>2.3412648156857552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4DA1-F44A-83EE-6784D76E2006}"/>
            </c:ext>
          </c:extLst>
        </c:ser>
        <c:ser>
          <c:idx val="0"/>
          <c:order val="6"/>
          <c:tx>
            <c:strRef>
              <c:f>Performance_Normalized_v2!$I$1</c:f>
              <c:strCache>
                <c:ptCount val="1"/>
                <c:pt idx="0">
                  <c:v>Conduit</c:v>
                </c:pt>
              </c:strCache>
            </c:strRef>
          </c:tx>
          <c:spPr>
            <a:solidFill>
              <a:srgbClr val="92D050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Performance_Normalized_v2!$I$2:$I$8</c:f>
              <c:numCache>
                <c:formatCode>0.0</c:formatCode>
                <c:ptCount val="7"/>
                <c:pt idx="0">
                  <c:v>7.5920445659449802</c:v>
                </c:pt>
                <c:pt idx="1">
                  <c:v>6.205168827729544</c:v>
                </c:pt>
                <c:pt idx="2">
                  <c:v>3.7009016038456188</c:v>
                </c:pt>
                <c:pt idx="3">
                  <c:v>1.5863249421594239</c:v>
                </c:pt>
                <c:pt idx="4">
                  <c:v>4.2432378062974916</c:v>
                </c:pt>
                <c:pt idx="5">
                  <c:v>4.5676932817487135</c:v>
                </c:pt>
                <c:pt idx="6">
                  <c:v>4.1834481559427168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DA1-F44A-83EE-6784D76E2006}"/>
            </c:ext>
          </c:extLst>
        </c:ser>
        <c:ser>
          <c:idx val="7"/>
          <c:order val="7"/>
          <c:tx>
            <c:strRef>
              <c:f>Performance_Normalized_v2!$J$1</c:f>
              <c:strCache>
                <c:ptCount val="1"/>
                <c:pt idx="0">
                  <c:v>Ideal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Performance_Normalized_v2!$A$2:$A$8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LlaMA2 Inference</c:v>
                </c:pt>
                <c:pt idx="5">
                  <c:v>LLM Training</c:v>
                </c:pt>
                <c:pt idx="6">
                  <c:v>GMEAN</c:v>
                </c:pt>
              </c:strCache>
            </c:strRef>
          </c:cat>
          <c:val>
            <c:numRef>
              <c:f>Performance_Normalized_v2!$J$2:$J$8</c:f>
              <c:numCache>
                <c:formatCode>0.0</c:formatCode>
                <c:ptCount val="7"/>
                <c:pt idx="0">
                  <c:v>7.6842978290010544</c:v>
                </c:pt>
                <c:pt idx="1">
                  <c:v>6.8309249675163812</c:v>
                </c:pt>
                <c:pt idx="2">
                  <c:v>3.7101965198772411</c:v>
                </c:pt>
                <c:pt idx="3">
                  <c:v>3.2149358350354951</c:v>
                </c:pt>
                <c:pt idx="4">
                  <c:v>7.9975183859660097</c:v>
                </c:pt>
                <c:pt idx="5">
                  <c:v>7.452024286228486</c:v>
                </c:pt>
                <c:pt idx="6">
                  <c:v>5.7806996610954346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4DA1-F44A-83EE-6784D76E20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586870768"/>
        <c:axId val="586872480"/>
      </c:barChart>
      <c:catAx>
        <c:axId val="586870768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2480"/>
        <c:crosses val="autoZero"/>
        <c:auto val="1"/>
        <c:lblAlgn val="ctr"/>
        <c:lblOffset val="0"/>
        <c:noMultiLvlLbl val="0"/>
      </c:catAx>
      <c:valAx>
        <c:axId val="586872480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0" sourceLinked="0"/>
        <c:majorTickMark val="out"/>
        <c:minorTickMark val="out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0768"/>
        <c:crosses val="autoZero"/>
        <c:crossBetween val="between"/>
        <c:majorUnit val="2"/>
        <c:minorUnit val="0.5"/>
      </c:valAx>
      <c:spPr>
        <a:noFill/>
        <a:ln w="25400">
          <a:solidFill>
            <a:schemeClr val="tx1"/>
          </a:solidFill>
        </a:ln>
        <a:effectLst/>
      </c:spPr>
    </c:plotArea>
    <c:legend>
      <c:legendPos val="t"/>
      <c:layout>
        <c:manualLayout>
          <c:xMode val="edge"/>
          <c:yMode val="edge"/>
          <c:x val="1.7415082901622494E-2"/>
          <c:y val="1.4787046762430285E-2"/>
          <c:w val="0.98258491709837747"/>
          <c:h val="0.1084980387094436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8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  <c:userShapes r:id="rId5"/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6166370876787126E-2"/>
          <c:y val="0.11616076924824549"/>
          <c:w val="0.9213702140926614"/>
          <c:h val="0.70741460580679427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Energy_Normalized!$B$1</c:f>
              <c:strCache>
                <c:ptCount val="1"/>
                <c:pt idx="0">
                  <c:v>GPU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Energy_Normalized!$B$2:$B$8</c:f>
              <c:numCache>
                <c:formatCode>0.0</c:formatCode>
                <c:ptCount val="7"/>
                <c:pt idx="0">
                  <c:v>0.34294942547481483</c:v>
                </c:pt>
                <c:pt idx="1">
                  <c:v>0.2640075632158847</c:v>
                </c:pt>
                <c:pt idx="2">
                  <c:v>0.82428896534208917</c:v>
                </c:pt>
                <c:pt idx="3">
                  <c:v>0.69129920429083935</c:v>
                </c:pt>
                <c:pt idx="4">
                  <c:v>0.60114763779735558</c:v>
                </c:pt>
                <c:pt idx="5">
                  <c:v>0.54551159768140212</c:v>
                </c:pt>
                <c:pt idx="6">
                  <c:v>0.54486739896706426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A3C-0C4C-952F-27C3B6EF9B5F}"/>
            </c:ext>
          </c:extLst>
        </c:ser>
        <c:ser>
          <c:idx val="2"/>
          <c:order val="1"/>
          <c:tx>
            <c:strRef>
              <c:f>Energy_Normalized!$C$1</c:f>
              <c:strCache>
                <c:ptCount val="1"/>
                <c:pt idx="0">
                  <c:v>ISP</c:v>
                </c:pt>
              </c:strCache>
            </c:strRef>
          </c:tx>
          <c:spPr>
            <a:pattFill prst="lgConfetti">
              <a:fgClr>
                <a:schemeClr val="tx1"/>
              </a:fgClr>
              <a:bgClr>
                <a:schemeClr val="bg1"/>
              </a:bgClr>
            </a:patt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Energy_Normalized!$C$2:$C$8</c:f>
              <c:numCache>
                <c:formatCode>0.0</c:formatCode>
                <c:ptCount val="7"/>
                <c:pt idx="0">
                  <c:v>0.45476672177650607</c:v>
                </c:pt>
                <c:pt idx="1">
                  <c:v>0.70416248151016458</c:v>
                </c:pt>
                <c:pt idx="2">
                  <c:v>0.85098999975050393</c:v>
                </c:pt>
                <c:pt idx="3">
                  <c:v>0.707518782892397</c:v>
                </c:pt>
                <c:pt idx="4">
                  <c:v>0.8457535004676342</c:v>
                </c:pt>
                <c:pt idx="5">
                  <c:v>0.61325210525926521</c:v>
                </c:pt>
                <c:pt idx="6">
                  <c:v>0.69607393194274525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A3C-0C4C-952F-27C3B6EF9B5F}"/>
            </c:ext>
          </c:extLst>
        </c:ser>
        <c:ser>
          <c:idx val="3"/>
          <c:order val="2"/>
          <c:tx>
            <c:strRef>
              <c:f>Energy_Normalized!$D$1</c:f>
              <c:strCache>
                <c:ptCount val="1"/>
                <c:pt idx="0">
                  <c:v>PuD-SSD</c:v>
                </c:pt>
              </c:strCache>
            </c:strRef>
          </c:tx>
          <c:spPr>
            <a:pattFill prst="wdDnDiag">
              <a:fgClr>
                <a:schemeClr val="tx1"/>
              </a:fgClr>
              <a:bgClr>
                <a:schemeClr val="bg1"/>
              </a:bgClr>
            </a:pattFill>
            <a:ln w="12700">
              <a:solidFill>
                <a:schemeClr val="tx1"/>
              </a:solidFill>
            </a:ln>
            <a:effectLst/>
          </c:spPr>
          <c:invertIfNegative val="0"/>
          <c:dPt>
            <c:idx val="0"/>
            <c:invertIfNegative val="0"/>
            <c:bubble3D val="0"/>
            <c:spPr>
              <a:pattFill prst="wdDnDiag">
                <a:fgClr>
                  <a:schemeClr val="tx1"/>
                </a:fgClr>
                <a:bgClr>
                  <a:schemeClr val="bg1"/>
                </a:bgClr>
              </a:pattFill>
              <a:ln w="12700">
                <a:solidFill>
                  <a:schemeClr val="tx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A3C-0C4C-952F-27C3B6EF9B5F}"/>
              </c:ext>
            </c:extLst>
          </c:dPt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Energy_Normalized!$D$2:$D$8</c:f>
              <c:numCache>
                <c:formatCode>0.0</c:formatCode>
                <c:ptCount val="7"/>
                <c:pt idx="0">
                  <c:v>0.25686674578941426</c:v>
                </c:pt>
                <c:pt idx="1">
                  <c:v>0.37727152016200943</c:v>
                </c:pt>
                <c:pt idx="2">
                  <c:v>0.8</c:v>
                </c:pt>
                <c:pt idx="3">
                  <c:v>0.78280432682557732</c:v>
                </c:pt>
                <c:pt idx="4">
                  <c:v>0.63360585479257359</c:v>
                </c:pt>
                <c:pt idx="5">
                  <c:v>0.61817398280148539</c:v>
                </c:pt>
                <c:pt idx="6">
                  <c:v>0.57812040506184337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A3C-0C4C-952F-27C3B6EF9B5F}"/>
            </c:ext>
          </c:extLst>
        </c:ser>
        <c:ser>
          <c:idx val="5"/>
          <c:order val="3"/>
          <c:tx>
            <c:v>IFP</c:v>
          </c:tx>
          <c:spPr>
            <a:pattFill prst="diagBrick">
              <a:fgClr>
                <a:schemeClr val="tx1"/>
              </a:fgClr>
              <a:bgClr>
                <a:schemeClr val="bg1"/>
              </a:bgClr>
            </a:patt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Energy_Normalized!$F$2:$F$8</c:f>
              <c:numCache>
                <c:formatCode>0.0</c:formatCode>
                <c:ptCount val="7"/>
                <c:pt idx="0">
                  <c:v>0.22680776292057403</c:v>
                </c:pt>
                <c:pt idx="1">
                  <c:v>0.39109636659044977</c:v>
                </c:pt>
                <c:pt idx="2">
                  <c:v>0.8</c:v>
                </c:pt>
                <c:pt idx="3">
                  <c:v>0.69781710042513267</c:v>
                </c:pt>
                <c:pt idx="4">
                  <c:v>0.61167587812800306</c:v>
                </c:pt>
                <c:pt idx="5">
                  <c:v>0.48121258784241128</c:v>
                </c:pt>
                <c:pt idx="6">
                  <c:v>0.53476828265109522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A3C-0C4C-952F-27C3B6EF9B5F}"/>
            </c:ext>
          </c:extLst>
        </c:ser>
        <c:ser>
          <c:idx val="6"/>
          <c:order val="4"/>
          <c:tx>
            <c:strRef>
              <c:f>Energy_Normalized!$G$1</c:f>
              <c:strCache>
                <c:ptCount val="1"/>
                <c:pt idx="0">
                  <c:v>BW-Offloading</c:v>
                </c:pt>
              </c:strCache>
            </c:strRef>
          </c:tx>
          <c:spPr>
            <a:solidFill>
              <a:schemeClr val="accent1">
                <a:lumMod val="40000"/>
                <a:lumOff val="6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Energy_Normalized!$G$2:$G$8</c:f>
              <c:numCache>
                <c:formatCode>0.0</c:formatCode>
                <c:ptCount val="7"/>
                <c:pt idx="0">
                  <c:v>0.17934759420407573</c:v>
                </c:pt>
                <c:pt idx="1">
                  <c:v>0.19790025228865188</c:v>
                </c:pt>
                <c:pt idx="2">
                  <c:v>0.7843948689515875</c:v>
                </c:pt>
                <c:pt idx="3">
                  <c:v>0.60142263936212403</c:v>
                </c:pt>
                <c:pt idx="4">
                  <c:v>0.44363451608483001</c:v>
                </c:pt>
                <c:pt idx="5">
                  <c:v>0.41012625732698677</c:v>
                </c:pt>
                <c:pt idx="6">
                  <c:v>0.43613768803637593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7A3C-0C4C-952F-27C3B6EF9B5F}"/>
            </c:ext>
          </c:extLst>
        </c:ser>
        <c:ser>
          <c:idx val="8"/>
          <c:order val="5"/>
          <c:tx>
            <c:strRef>
              <c:f>Energy_Normalized!$H$1</c:f>
              <c:strCache>
                <c:ptCount val="1"/>
                <c:pt idx="0">
                  <c:v>DM-Offloading</c:v>
                </c:pt>
              </c:strCache>
            </c:strRef>
          </c:tx>
          <c:spPr>
            <a:solidFill>
              <a:srgbClr val="009193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Energy_Normalized!$H$2:$H$8</c:f>
              <c:numCache>
                <c:formatCode>0.0</c:formatCode>
                <c:ptCount val="7"/>
                <c:pt idx="0">
                  <c:v>0.12333908142572873</c:v>
                </c:pt>
                <c:pt idx="1">
                  <c:v>0.15904528672134693</c:v>
                </c:pt>
                <c:pt idx="2">
                  <c:v>0.89199538730224415</c:v>
                </c:pt>
                <c:pt idx="3">
                  <c:v>0.59326552670475974</c:v>
                </c:pt>
                <c:pt idx="4">
                  <c:v>0.42707970343726281</c:v>
                </c:pt>
                <c:pt idx="5">
                  <c:v>0.3259119877192202</c:v>
                </c:pt>
                <c:pt idx="6">
                  <c:v>0.42010616221842706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7A3C-0C4C-952F-27C3B6EF9B5F}"/>
            </c:ext>
          </c:extLst>
        </c:ser>
        <c:ser>
          <c:idx val="0"/>
          <c:order val="6"/>
          <c:tx>
            <c:strRef>
              <c:f>Energy_Normalized!$I$1</c:f>
              <c:strCache>
                <c:ptCount val="1"/>
                <c:pt idx="0">
                  <c:v>Conduit</c:v>
                </c:pt>
              </c:strCache>
            </c:strRef>
          </c:tx>
          <c:spPr>
            <a:solidFill>
              <a:srgbClr val="92D050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Energy_Normalized!$I$2:$I$8</c:f>
              <c:numCache>
                <c:formatCode>0.0</c:formatCode>
                <c:ptCount val="7"/>
                <c:pt idx="0">
                  <c:v>0.12335055835762182</c:v>
                </c:pt>
                <c:pt idx="1">
                  <c:v>0.15705832297133432</c:v>
                </c:pt>
                <c:pt idx="2">
                  <c:v>0.23722751169994372</c:v>
                </c:pt>
                <c:pt idx="3">
                  <c:v>0.46149465894206809</c:v>
                </c:pt>
                <c:pt idx="4">
                  <c:v>0.19975016107881408</c:v>
                </c:pt>
                <c:pt idx="5">
                  <c:v>0.18673271406235065</c:v>
                </c:pt>
                <c:pt idx="6" formatCode="0.00">
                  <c:v>0.22760232118535548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7A3C-0C4C-952F-27C3B6EF9B5F}"/>
            </c:ext>
          </c:extLst>
        </c:ser>
        <c:ser>
          <c:idx val="7"/>
          <c:order val="7"/>
          <c:tx>
            <c:strRef>
              <c:f>Energy_Normalized!$J$1</c:f>
              <c:strCache>
                <c:ptCount val="1"/>
                <c:pt idx="0">
                  <c:v>Ideal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Energy_Normalized!$A$2:$A$8</c:f>
              <c:strCache>
                <c:ptCount val="7"/>
                <c:pt idx="0">
                  <c:v>AES</c:v>
                </c:pt>
                <c:pt idx="1">
                  <c:v>XOR Filter</c:v>
                </c:pt>
                <c:pt idx="2">
                  <c:v>heat-3d</c:v>
                </c:pt>
                <c:pt idx="3">
                  <c:v>jacobi-1d</c:v>
                </c:pt>
                <c:pt idx="4">
                  <c:v>LlaMA 2 Inference</c:v>
                </c:pt>
                <c:pt idx="5">
                  <c:v>LLM Training</c:v>
                </c:pt>
                <c:pt idx="6">
                  <c:v>AVG</c:v>
                </c:pt>
              </c:strCache>
            </c:strRef>
          </c:cat>
          <c:val>
            <c:numRef>
              <c:f>Energy_Normalized!$J$2:$J$8</c:f>
              <c:numCache>
                <c:formatCode>0.00</c:formatCode>
                <c:ptCount val="7"/>
                <c:pt idx="0">
                  <c:v>9.1427604209400257E-2</c:v>
                </c:pt>
                <c:pt idx="1">
                  <c:v>0.11309139590554571</c:v>
                </c:pt>
                <c:pt idx="2">
                  <c:v>0.23969383265629443</c:v>
                </c:pt>
                <c:pt idx="3">
                  <c:v>0.25049010692064266</c:v>
                </c:pt>
                <c:pt idx="4">
                  <c:v>0.12159355951775222</c:v>
                </c:pt>
                <c:pt idx="5">
                  <c:v>0.10912586364231991</c:v>
                </c:pt>
                <c:pt idx="6">
                  <c:v>0.15423706047532584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7A3C-0C4C-952F-27C3B6EF9B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586870768"/>
        <c:axId val="586872480"/>
      </c:barChart>
      <c:catAx>
        <c:axId val="586870768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2480"/>
        <c:crosses val="autoZero"/>
        <c:auto val="1"/>
        <c:lblAlgn val="ctr"/>
        <c:lblOffset val="0"/>
        <c:noMultiLvlLbl val="0"/>
      </c:catAx>
      <c:valAx>
        <c:axId val="586872480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0.00" sourceLinked="0"/>
        <c:majorTickMark val="out"/>
        <c:minorTickMark val="out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86870768"/>
        <c:crosses val="autoZero"/>
        <c:crossBetween val="between"/>
        <c:majorUnit val="0.25"/>
      </c:valAx>
      <c:spPr>
        <a:noFill/>
        <a:ln w="25400">
          <a:solidFill>
            <a:schemeClr val="tx1"/>
          </a:solidFill>
        </a:ln>
        <a:effectLst/>
      </c:spPr>
    </c:plotArea>
    <c:legend>
      <c:legendPos val="t"/>
      <c:layout>
        <c:manualLayout>
          <c:xMode val="edge"/>
          <c:yMode val="edge"/>
          <c:x val="9.1680746539624675E-3"/>
          <c:y val="1.1029411764705883E-2"/>
          <c:w val="0.99083192534603748"/>
          <c:h val="0.10228992644409847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8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4961746397166656E-2"/>
          <c:y val="0.22925076293950339"/>
          <c:w val="0.27129166571495728"/>
          <c:h val="0.5801436450803783"/>
        </c:manualLayout>
      </c:layout>
      <c:scatterChart>
        <c:scatterStyle val="lineMarker"/>
        <c:varyColors val="0"/>
        <c:ser>
          <c:idx val="0"/>
          <c:order val="0"/>
          <c:tx>
            <c:v>BW-Offloading</c:v>
          </c:tx>
          <c:spPr>
            <a:ln w="44450" cap="rnd">
              <a:solidFill>
                <a:srgbClr val="47D45A"/>
              </a:solidFill>
              <a:round/>
            </a:ln>
            <a:effectLst/>
          </c:spPr>
          <c:marker>
            <c:symbol val="none"/>
          </c:marker>
          <c:xVal>
            <c:numRef>
              <c:f>'Lambda-IO'!$A$1:$A$4339</c:f>
              <c:numCache>
                <c:formatCode>General</c:formatCode>
                <c:ptCount val="4339"/>
                <c:pt idx="0">
                  <c:v>1.99999999895226E-2</c:v>
                </c:pt>
                <c:pt idx="1">
                  <c:v>1.99999999895226E-2</c:v>
                </c:pt>
                <c:pt idx="2">
                  <c:v>1.99999999895226E-2</c:v>
                </c:pt>
                <c:pt idx="3">
                  <c:v>1.99999999895226E-2</c:v>
                </c:pt>
                <c:pt idx="4">
                  <c:v>1.99999999895226E-2</c:v>
                </c:pt>
                <c:pt idx="5">
                  <c:v>1.99999999895226E-2</c:v>
                </c:pt>
                <c:pt idx="6">
                  <c:v>2.0000000000436498E-2</c:v>
                </c:pt>
                <c:pt idx="7">
                  <c:v>2.0000000004074502E-2</c:v>
                </c:pt>
                <c:pt idx="8">
                  <c:v>2.0000000018626399E-2</c:v>
                </c:pt>
                <c:pt idx="9">
                  <c:v>2.0000000018626399E-2</c:v>
                </c:pt>
                <c:pt idx="10">
                  <c:v>2.0000000018626399E-2</c:v>
                </c:pt>
                <c:pt idx="11">
                  <c:v>2.0000000018626399E-2</c:v>
                </c:pt>
                <c:pt idx="12">
                  <c:v>2.0000000018626399E-2</c:v>
                </c:pt>
                <c:pt idx="13">
                  <c:v>2.0000000018626399E-2</c:v>
                </c:pt>
                <c:pt idx="14">
                  <c:v>2.0000000018626399E-2</c:v>
                </c:pt>
                <c:pt idx="15">
                  <c:v>2.0000000018626399E-2</c:v>
                </c:pt>
                <c:pt idx="16">
                  <c:v>2.0000000018626399E-2</c:v>
                </c:pt>
                <c:pt idx="17">
                  <c:v>2.0000000018626399E-2</c:v>
                </c:pt>
                <c:pt idx="18">
                  <c:v>2.0000000018626399E-2</c:v>
                </c:pt>
                <c:pt idx="19">
                  <c:v>2.0000000018626399E-2</c:v>
                </c:pt>
                <c:pt idx="20">
                  <c:v>2.0000000018626399E-2</c:v>
                </c:pt>
                <c:pt idx="21">
                  <c:v>2.0000000018626399E-2</c:v>
                </c:pt>
                <c:pt idx="22">
                  <c:v>2.0000000018626399E-2</c:v>
                </c:pt>
                <c:pt idx="23">
                  <c:v>2.0000000018626399E-2</c:v>
                </c:pt>
                <c:pt idx="24">
                  <c:v>2.0000000018626399E-2</c:v>
                </c:pt>
                <c:pt idx="25">
                  <c:v>2.0000000018626399E-2</c:v>
                </c:pt>
                <c:pt idx="26">
                  <c:v>2.0000000018626399E-2</c:v>
                </c:pt>
                <c:pt idx="27">
                  <c:v>2.0000000018626399E-2</c:v>
                </c:pt>
                <c:pt idx="28">
                  <c:v>2.0000000018626399E-2</c:v>
                </c:pt>
                <c:pt idx="29">
                  <c:v>2.0000000018626399E-2</c:v>
                </c:pt>
                <c:pt idx="30">
                  <c:v>2.0000000018626399E-2</c:v>
                </c:pt>
                <c:pt idx="31">
                  <c:v>4.0000000000873101E-2</c:v>
                </c:pt>
                <c:pt idx="32">
                  <c:v>4.0000000037252903E-2</c:v>
                </c:pt>
                <c:pt idx="33">
                  <c:v>4.0000000037252903E-2</c:v>
                </c:pt>
                <c:pt idx="34">
                  <c:v>4.0000000037252903E-2</c:v>
                </c:pt>
                <c:pt idx="35">
                  <c:v>6.0000000055879299E-2</c:v>
                </c:pt>
                <c:pt idx="36">
                  <c:v>6.0000000055879299E-2</c:v>
                </c:pt>
                <c:pt idx="37">
                  <c:v>8.0000000074505806E-2</c:v>
                </c:pt>
                <c:pt idx="38">
                  <c:v>8.0000000074505806E-2</c:v>
                </c:pt>
                <c:pt idx="39">
                  <c:v>0.10000000009313199</c:v>
                </c:pt>
                <c:pt idx="40">
                  <c:v>0.10000000009313199</c:v>
                </c:pt>
                <c:pt idx="41">
                  <c:v>0.120000000111758</c:v>
                </c:pt>
                <c:pt idx="42">
                  <c:v>0.120000000111758</c:v>
                </c:pt>
                <c:pt idx="43">
                  <c:v>0.14000000013038499</c:v>
                </c:pt>
                <c:pt idx="44">
                  <c:v>0.503259405959397</c:v>
                </c:pt>
                <c:pt idx="45">
                  <c:v>0.62598419340792999</c:v>
                </c:pt>
                <c:pt idx="46">
                  <c:v>0.645984193426556</c:v>
                </c:pt>
                <c:pt idx="47">
                  <c:v>0.665984193445183</c:v>
                </c:pt>
                <c:pt idx="48">
                  <c:v>0.68598419346380901</c:v>
                </c:pt>
                <c:pt idx="49">
                  <c:v>0.70598419348243602</c:v>
                </c:pt>
                <c:pt idx="50">
                  <c:v>0.72598419350106203</c:v>
                </c:pt>
                <c:pt idx="51">
                  <c:v>0.74598419351968903</c:v>
                </c:pt>
                <c:pt idx="52">
                  <c:v>0.87730376241961405</c:v>
                </c:pt>
                <c:pt idx="53">
                  <c:v>0.92717763895052396</c:v>
                </c:pt>
                <c:pt idx="54">
                  <c:v>0.94717763895459905</c:v>
                </c:pt>
                <c:pt idx="55">
                  <c:v>0.96717763895867304</c:v>
                </c:pt>
                <c:pt idx="56">
                  <c:v>0.98717763896274802</c:v>
                </c:pt>
                <c:pt idx="57">
                  <c:v>1.0071776389668201</c:v>
                </c:pt>
                <c:pt idx="58">
                  <c:v>1.02717763897089</c:v>
                </c:pt>
                <c:pt idx="59">
                  <c:v>1.2742368086764999</c:v>
                </c:pt>
                <c:pt idx="60">
                  <c:v>1.2942368086660201</c:v>
                </c:pt>
                <c:pt idx="61">
                  <c:v>1.31423680865555</c:v>
                </c:pt>
                <c:pt idx="62">
                  <c:v>1.33423680864507</c:v>
                </c:pt>
                <c:pt idx="63">
                  <c:v>1.35423680863459</c:v>
                </c:pt>
                <c:pt idx="64">
                  <c:v>1.3742368086241099</c:v>
                </c:pt>
                <c:pt idx="65">
                  <c:v>1.3942368086136401</c:v>
                </c:pt>
                <c:pt idx="66">
                  <c:v>2.1491184786136701</c:v>
                </c:pt>
                <c:pt idx="67">
                  <c:v>2.1691184786031901</c:v>
                </c:pt>
                <c:pt idx="68">
                  <c:v>2.17450534855015</c:v>
                </c:pt>
                <c:pt idx="69">
                  <c:v>2.18911847859271</c:v>
                </c:pt>
                <c:pt idx="70">
                  <c:v>2.1945053485396699</c:v>
                </c:pt>
                <c:pt idx="71">
                  <c:v>2.2091184785822402</c:v>
                </c:pt>
                <c:pt idx="72">
                  <c:v>2.2291184785717602</c:v>
                </c:pt>
                <c:pt idx="73">
                  <c:v>2.2491184785612801</c:v>
                </c:pt>
                <c:pt idx="74">
                  <c:v>2.9650169984088199</c:v>
                </c:pt>
                <c:pt idx="75">
                  <c:v>2.9796530162566301</c:v>
                </c:pt>
                <c:pt idx="76">
                  <c:v>2.98394217807799</c:v>
                </c:pt>
                <c:pt idx="77">
                  <c:v>2.9850169984274499</c:v>
                </c:pt>
                <c:pt idx="78">
                  <c:v>2.9908337735978399</c:v>
                </c:pt>
                <c:pt idx="79">
                  <c:v>2.9996530162752602</c:v>
                </c:pt>
                <c:pt idx="80">
                  <c:v>3.0050169984460799</c:v>
                </c:pt>
                <c:pt idx="81">
                  <c:v>3.0061561610782501</c:v>
                </c:pt>
                <c:pt idx="82">
                  <c:v>3.0108337735873598</c:v>
                </c:pt>
                <c:pt idx="83">
                  <c:v>3.0111769978538998</c:v>
                </c:pt>
                <c:pt idx="84">
                  <c:v>3.0196530162938799</c:v>
                </c:pt>
                <c:pt idx="85">
                  <c:v>3.0250169984647002</c:v>
                </c:pt>
                <c:pt idx="86">
                  <c:v>3.0261561610968699</c:v>
                </c:pt>
                <c:pt idx="87">
                  <c:v>3.0308337735768802</c:v>
                </c:pt>
                <c:pt idx="88">
                  <c:v>3.0311769978725298</c:v>
                </c:pt>
                <c:pt idx="89">
                  <c:v>3.0396530163125099</c:v>
                </c:pt>
                <c:pt idx="90">
                  <c:v>3.0450169984833302</c:v>
                </c:pt>
                <c:pt idx="91">
                  <c:v>3.0461561611154999</c:v>
                </c:pt>
                <c:pt idx="92">
                  <c:v>3.0508337735664099</c:v>
                </c:pt>
                <c:pt idx="93">
                  <c:v>3.0511769978911598</c:v>
                </c:pt>
                <c:pt idx="94">
                  <c:v>3.05965301633114</c:v>
                </c:pt>
                <c:pt idx="95">
                  <c:v>3.0650169985019602</c:v>
                </c:pt>
                <c:pt idx="96">
                  <c:v>3.0661561611341299</c:v>
                </c:pt>
                <c:pt idx="97">
                  <c:v>3.0708337735559299</c:v>
                </c:pt>
                <c:pt idx="98">
                  <c:v>3.07117699790978</c:v>
                </c:pt>
                <c:pt idx="99">
                  <c:v>3.0796530163497602</c:v>
                </c:pt>
                <c:pt idx="100">
                  <c:v>3.08501699852058</c:v>
                </c:pt>
                <c:pt idx="101">
                  <c:v>3.0861561611527502</c:v>
                </c:pt>
                <c:pt idx="102">
                  <c:v>3.0908337735454499</c:v>
                </c:pt>
                <c:pt idx="103">
                  <c:v>3.0911769979284101</c:v>
                </c:pt>
                <c:pt idx="104">
                  <c:v>3.0996530163683902</c:v>
                </c:pt>
                <c:pt idx="105">
                  <c:v>3.10501699853921</c:v>
                </c:pt>
                <c:pt idx="106">
                  <c:v>3.1061561611713802</c:v>
                </c:pt>
                <c:pt idx="107">
                  <c:v>3.1108337735349698</c:v>
                </c:pt>
                <c:pt idx="108">
                  <c:v>3.1111769979470401</c:v>
                </c:pt>
                <c:pt idx="109">
                  <c:v>3.11965301638701</c:v>
                </c:pt>
                <c:pt idx="110">
                  <c:v>3.1250169985578302</c:v>
                </c:pt>
                <c:pt idx="111">
                  <c:v>3.1308337735245</c:v>
                </c:pt>
                <c:pt idx="112">
                  <c:v>3.13965301640564</c:v>
                </c:pt>
                <c:pt idx="113">
                  <c:v>3.1508337735140199</c:v>
                </c:pt>
                <c:pt idx="114">
                  <c:v>3.15965301642427</c:v>
                </c:pt>
                <c:pt idx="115">
                  <c:v>3.71902820159448</c:v>
                </c:pt>
                <c:pt idx="116">
                  <c:v>3.9495997319900198</c:v>
                </c:pt>
                <c:pt idx="117">
                  <c:v>4.1110748198116198</c:v>
                </c:pt>
                <c:pt idx="118">
                  <c:v>4.1310748198302401</c:v>
                </c:pt>
                <c:pt idx="119">
                  <c:v>4.1510748198488701</c:v>
                </c:pt>
                <c:pt idx="120">
                  <c:v>4.1710748198674903</c:v>
                </c:pt>
                <c:pt idx="121">
                  <c:v>4.1910748198861203</c:v>
                </c:pt>
                <c:pt idx="122">
                  <c:v>4.2110748199047503</c:v>
                </c:pt>
                <c:pt idx="123">
                  <c:v>4.2110748199047503</c:v>
                </c:pt>
                <c:pt idx="124">
                  <c:v>4.2123973590205397</c:v>
                </c:pt>
                <c:pt idx="125">
                  <c:v>4.2290282048052097</c:v>
                </c:pt>
                <c:pt idx="126">
                  <c:v>4.2310748199233696</c:v>
                </c:pt>
                <c:pt idx="127">
                  <c:v>4.2836238271847797</c:v>
                </c:pt>
                <c:pt idx="128">
                  <c:v>4.3036238271742997</c:v>
                </c:pt>
                <c:pt idx="129">
                  <c:v>4.3236238271638197</c:v>
                </c:pt>
                <c:pt idx="130">
                  <c:v>4.3436238271533503</c:v>
                </c:pt>
                <c:pt idx="131">
                  <c:v>4.3636238271428702</c:v>
                </c:pt>
                <c:pt idx="132">
                  <c:v>4.3836238271323902</c:v>
                </c:pt>
                <c:pt idx="133">
                  <c:v>4.4036238271219101</c:v>
                </c:pt>
                <c:pt idx="134">
                  <c:v>4.7967773709242403</c:v>
                </c:pt>
                <c:pt idx="135">
                  <c:v>4.8167773709283201</c:v>
                </c:pt>
                <c:pt idx="136">
                  <c:v>4.8367773709323902</c:v>
                </c:pt>
                <c:pt idx="137">
                  <c:v>4.8567773709364701</c:v>
                </c:pt>
                <c:pt idx="138">
                  <c:v>4.8767773709405402</c:v>
                </c:pt>
                <c:pt idx="139">
                  <c:v>4.8967773709446103</c:v>
                </c:pt>
                <c:pt idx="140">
                  <c:v>4.9167773709486902</c:v>
                </c:pt>
                <c:pt idx="141">
                  <c:v>4.9367773709527603</c:v>
                </c:pt>
                <c:pt idx="142">
                  <c:v>4.9567773709568401</c:v>
                </c:pt>
                <c:pt idx="143">
                  <c:v>5.3112459421681697</c:v>
                </c:pt>
                <c:pt idx="144">
                  <c:v>5.4148816695960704</c:v>
                </c:pt>
                <c:pt idx="145">
                  <c:v>5.4348816695928601</c:v>
                </c:pt>
                <c:pt idx="146">
                  <c:v>5.4548816695896596</c:v>
                </c:pt>
                <c:pt idx="147">
                  <c:v>5.4748816695864599</c:v>
                </c:pt>
                <c:pt idx="148">
                  <c:v>5.4948816695832603</c:v>
                </c:pt>
                <c:pt idx="149">
                  <c:v>5.5148816695800598</c:v>
                </c:pt>
                <c:pt idx="150">
                  <c:v>5.5348816695768601</c:v>
                </c:pt>
                <c:pt idx="151">
                  <c:v>5.5548816695736596</c:v>
                </c:pt>
                <c:pt idx="152">
                  <c:v>5.5748816695704502</c:v>
                </c:pt>
                <c:pt idx="153">
                  <c:v>5.8198978231448502</c:v>
                </c:pt>
                <c:pt idx="154">
                  <c:v>6.2748337766679398</c:v>
                </c:pt>
                <c:pt idx="155">
                  <c:v>6.2948337766574696</c:v>
                </c:pt>
                <c:pt idx="156">
                  <c:v>6.3148337766469904</c:v>
                </c:pt>
                <c:pt idx="157">
                  <c:v>6.3348337766365104</c:v>
                </c:pt>
                <c:pt idx="158">
                  <c:v>6.3548337766260303</c:v>
                </c:pt>
                <c:pt idx="159">
                  <c:v>6.3748337766155601</c:v>
                </c:pt>
                <c:pt idx="160">
                  <c:v>6.39483377660508</c:v>
                </c:pt>
                <c:pt idx="161">
                  <c:v>6.4148337765946</c:v>
                </c:pt>
                <c:pt idx="162">
                  <c:v>6.4348337765841199</c:v>
                </c:pt>
                <c:pt idx="163">
                  <c:v>6.5454827508656299</c:v>
                </c:pt>
                <c:pt idx="164">
                  <c:v>6.5654827508551499</c:v>
                </c:pt>
                <c:pt idx="165">
                  <c:v>6.5854827508446698</c:v>
                </c:pt>
                <c:pt idx="166">
                  <c:v>6.6054827508341898</c:v>
                </c:pt>
                <c:pt idx="167">
                  <c:v>6.6254827508237204</c:v>
                </c:pt>
                <c:pt idx="168">
                  <c:v>6.6454827508132404</c:v>
                </c:pt>
                <c:pt idx="169">
                  <c:v>6.6654827508027603</c:v>
                </c:pt>
                <c:pt idx="170">
                  <c:v>6.6854827507922803</c:v>
                </c:pt>
                <c:pt idx="171">
                  <c:v>6.9258820150862404</c:v>
                </c:pt>
                <c:pt idx="172">
                  <c:v>6.9458820151048704</c:v>
                </c:pt>
                <c:pt idx="173">
                  <c:v>6.9658820151234897</c:v>
                </c:pt>
                <c:pt idx="174">
                  <c:v>6.9858820151421197</c:v>
                </c:pt>
                <c:pt idx="175">
                  <c:v>7.0058820151607497</c:v>
                </c:pt>
                <c:pt idx="176">
                  <c:v>7.0258820151793699</c:v>
                </c:pt>
                <c:pt idx="177">
                  <c:v>7.0458820151979999</c:v>
                </c:pt>
                <c:pt idx="178">
                  <c:v>7.06588201521663</c:v>
                </c:pt>
                <c:pt idx="179">
                  <c:v>7.0858820152352502</c:v>
                </c:pt>
                <c:pt idx="180">
                  <c:v>7.1058820152538802</c:v>
                </c:pt>
                <c:pt idx="181">
                  <c:v>7.17205037525855</c:v>
                </c:pt>
                <c:pt idx="182">
                  <c:v>7.1920503752771703</c:v>
                </c:pt>
                <c:pt idx="183">
                  <c:v>7.2120503752958003</c:v>
                </c:pt>
                <c:pt idx="184">
                  <c:v>7.2320503753144196</c:v>
                </c:pt>
                <c:pt idx="185">
                  <c:v>7.2520503753330496</c:v>
                </c:pt>
                <c:pt idx="186">
                  <c:v>7.2720503753516796</c:v>
                </c:pt>
                <c:pt idx="187">
                  <c:v>7.2920503753702999</c:v>
                </c:pt>
                <c:pt idx="188">
                  <c:v>7.3120503753889299</c:v>
                </c:pt>
                <c:pt idx="189">
                  <c:v>7.3320503754075599</c:v>
                </c:pt>
                <c:pt idx="190">
                  <c:v>7.3520503754261801</c:v>
                </c:pt>
                <c:pt idx="191">
                  <c:v>7.6404327177442601</c:v>
                </c:pt>
                <c:pt idx="192">
                  <c:v>7.6604327177628804</c:v>
                </c:pt>
                <c:pt idx="193">
                  <c:v>7.6804327177815104</c:v>
                </c:pt>
                <c:pt idx="194">
                  <c:v>7.7004327178001404</c:v>
                </c:pt>
                <c:pt idx="195">
                  <c:v>7.7204327178187597</c:v>
                </c:pt>
                <c:pt idx="196">
                  <c:v>7.7404327178373897</c:v>
                </c:pt>
                <c:pt idx="197">
                  <c:v>7.7604327178560197</c:v>
                </c:pt>
                <c:pt idx="198">
                  <c:v>7.78043271787464</c:v>
                </c:pt>
                <c:pt idx="199">
                  <c:v>7.80043271789327</c:v>
                </c:pt>
                <c:pt idx="200">
                  <c:v>8.5571279560681397</c:v>
                </c:pt>
                <c:pt idx="201">
                  <c:v>8.5771279560867697</c:v>
                </c:pt>
                <c:pt idx="202">
                  <c:v>8.5971279561053908</c:v>
                </c:pt>
                <c:pt idx="203">
                  <c:v>8.6171279561240208</c:v>
                </c:pt>
                <c:pt idx="204">
                  <c:v>8.6371279561426402</c:v>
                </c:pt>
                <c:pt idx="205">
                  <c:v>8.6571279561612702</c:v>
                </c:pt>
                <c:pt idx="206">
                  <c:v>8.6680233133374696</c:v>
                </c:pt>
                <c:pt idx="207">
                  <c:v>8.6771279561799002</c:v>
                </c:pt>
                <c:pt idx="208">
                  <c:v>8.6880233133415405</c:v>
                </c:pt>
                <c:pt idx="209">
                  <c:v>8.6971279561985195</c:v>
                </c:pt>
                <c:pt idx="210">
                  <c:v>8.7080233133456204</c:v>
                </c:pt>
                <c:pt idx="211">
                  <c:v>8.7171279562171495</c:v>
                </c:pt>
                <c:pt idx="212">
                  <c:v>8.7280233133496896</c:v>
                </c:pt>
                <c:pt idx="213">
                  <c:v>8.7371279562357795</c:v>
                </c:pt>
                <c:pt idx="214">
                  <c:v>8.7480233133537695</c:v>
                </c:pt>
                <c:pt idx="215">
                  <c:v>8.7680233133578405</c:v>
                </c:pt>
                <c:pt idx="216">
                  <c:v>8.7880233133619097</c:v>
                </c:pt>
                <c:pt idx="217">
                  <c:v>8.8080233133659895</c:v>
                </c:pt>
                <c:pt idx="218">
                  <c:v>8.8280233133700605</c:v>
                </c:pt>
                <c:pt idx="219">
                  <c:v>8.8480233133741404</c:v>
                </c:pt>
                <c:pt idx="220">
                  <c:v>9.0921487960731593</c:v>
                </c:pt>
                <c:pt idx="221">
                  <c:v>9.1121487960917804</c:v>
                </c:pt>
                <c:pt idx="222">
                  <c:v>9.1321487961104104</c:v>
                </c:pt>
                <c:pt idx="223">
                  <c:v>9.1521487961290404</c:v>
                </c:pt>
                <c:pt idx="224">
                  <c:v>9.1721487961476598</c:v>
                </c:pt>
                <c:pt idx="225">
                  <c:v>9.1921487961662898</c:v>
                </c:pt>
                <c:pt idx="226">
                  <c:v>9.2121487961849198</c:v>
                </c:pt>
                <c:pt idx="227">
                  <c:v>9.2321487962035391</c:v>
                </c:pt>
                <c:pt idx="228">
                  <c:v>9.2521487962221691</c:v>
                </c:pt>
                <c:pt idx="229">
                  <c:v>9.2721487962407991</c:v>
                </c:pt>
                <c:pt idx="230">
                  <c:v>9.3949838464468396</c:v>
                </c:pt>
                <c:pt idx="231">
                  <c:v>9.4149838464472797</c:v>
                </c:pt>
                <c:pt idx="232">
                  <c:v>9.4349838464477198</c:v>
                </c:pt>
                <c:pt idx="233">
                  <c:v>9.4549838464481493</c:v>
                </c:pt>
                <c:pt idx="234">
                  <c:v>9.4749838464485894</c:v>
                </c:pt>
                <c:pt idx="235">
                  <c:v>9.4949838464490295</c:v>
                </c:pt>
                <c:pt idx="236">
                  <c:v>9.5149838464494607</c:v>
                </c:pt>
                <c:pt idx="237">
                  <c:v>9.5349838464499008</c:v>
                </c:pt>
                <c:pt idx="238">
                  <c:v>9.5549838464503392</c:v>
                </c:pt>
                <c:pt idx="239">
                  <c:v>9.5749838464507704</c:v>
                </c:pt>
                <c:pt idx="240">
                  <c:v>9.6259190103737602</c:v>
                </c:pt>
                <c:pt idx="241">
                  <c:v>9.6459190103923902</c:v>
                </c:pt>
                <c:pt idx="242">
                  <c:v>9.6659190104110095</c:v>
                </c:pt>
                <c:pt idx="243">
                  <c:v>9.6818174702348099</c:v>
                </c:pt>
                <c:pt idx="244">
                  <c:v>9.6859190104296395</c:v>
                </c:pt>
                <c:pt idx="245">
                  <c:v>9.7059190104482695</c:v>
                </c:pt>
                <c:pt idx="246">
                  <c:v>9.7259190104668907</c:v>
                </c:pt>
                <c:pt idx="247">
                  <c:v>9.7459190104855207</c:v>
                </c:pt>
                <c:pt idx="248">
                  <c:v>9.76591901050414</c:v>
                </c:pt>
                <c:pt idx="249">
                  <c:v>9.78591901052277</c:v>
                </c:pt>
                <c:pt idx="250">
                  <c:v>10.4259841932216</c:v>
                </c:pt>
                <c:pt idx="251">
                  <c:v>10.4459841932402</c:v>
                </c:pt>
                <c:pt idx="252">
                  <c:v>10.465984193258899</c:v>
                </c:pt>
                <c:pt idx="253">
                  <c:v>10.485984193277501</c:v>
                </c:pt>
                <c:pt idx="254">
                  <c:v>10.505984193296101</c:v>
                </c:pt>
                <c:pt idx="255">
                  <c:v>10.5259841933147</c:v>
                </c:pt>
                <c:pt idx="256">
                  <c:v>10.5459841933334</c:v>
                </c:pt>
                <c:pt idx="257">
                  <c:v>10.565984193352</c:v>
                </c:pt>
                <c:pt idx="258">
                  <c:v>10.585984193370599</c:v>
                </c:pt>
                <c:pt idx="259">
                  <c:v>10.6059841933893</c:v>
                </c:pt>
                <c:pt idx="260">
                  <c:v>10.747177638913801</c:v>
                </c:pt>
                <c:pt idx="261">
                  <c:v>10.7671776389179</c:v>
                </c:pt>
                <c:pt idx="262">
                  <c:v>10.787177638922</c:v>
                </c:pt>
                <c:pt idx="263">
                  <c:v>10.807177638925999</c:v>
                </c:pt>
                <c:pt idx="264">
                  <c:v>10.827177638930101</c:v>
                </c:pt>
                <c:pt idx="265">
                  <c:v>10.8471776389342</c:v>
                </c:pt>
                <c:pt idx="266">
                  <c:v>10.867177638938299</c:v>
                </c:pt>
                <c:pt idx="267">
                  <c:v>10.887177638942299</c:v>
                </c:pt>
                <c:pt idx="268">
                  <c:v>10.907177638946401</c:v>
                </c:pt>
                <c:pt idx="269">
                  <c:v>11.074236808781199</c:v>
                </c:pt>
                <c:pt idx="270">
                  <c:v>11.0942368087708</c:v>
                </c:pt>
                <c:pt idx="271">
                  <c:v>11.1142368087603</c:v>
                </c:pt>
                <c:pt idx="272">
                  <c:v>11.134236808749799</c:v>
                </c:pt>
                <c:pt idx="273">
                  <c:v>11.1542368087393</c:v>
                </c:pt>
                <c:pt idx="274">
                  <c:v>11.1742368087288</c:v>
                </c:pt>
                <c:pt idx="275">
                  <c:v>11.194236808718401</c:v>
                </c:pt>
                <c:pt idx="276">
                  <c:v>11.2142368087079</c:v>
                </c:pt>
                <c:pt idx="277">
                  <c:v>11.2342368086974</c:v>
                </c:pt>
                <c:pt idx="278">
                  <c:v>11.254236808686899</c:v>
                </c:pt>
                <c:pt idx="279">
                  <c:v>11.9491184787184</c:v>
                </c:pt>
                <c:pt idx="280">
                  <c:v>11.9691184787079</c:v>
                </c:pt>
                <c:pt idx="281">
                  <c:v>11.989118478697399</c:v>
                </c:pt>
                <c:pt idx="282">
                  <c:v>12.009118478687</c:v>
                </c:pt>
                <c:pt idx="283">
                  <c:v>12.0291184786765</c:v>
                </c:pt>
                <c:pt idx="284">
                  <c:v>12.049118478665999</c:v>
                </c:pt>
                <c:pt idx="285">
                  <c:v>12.069118478655501</c:v>
                </c:pt>
                <c:pt idx="286">
                  <c:v>12.0891184786451</c:v>
                </c:pt>
                <c:pt idx="287">
                  <c:v>12.109118478634599</c:v>
                </c:pt>
                <c:pt idx="288">
                  <c:v>12.1291184786241</c:v>
                </c:pt>
                <c:pt idx="289">
                  <c:v>12.765016998222499</c:v>
                </c:pt>
                <c:pt idx="290">
                  <c:v>12.785016998241099</c:v>
                </c:pt>
                <c:pt idx="291">
                  <c:v>12.791176997649</c:v>
                </c:pt>
                <c:pt idx="292">
                  <c:v>12.8050169982598</c:v>
                </c:pt>
                <c:pt idx="293">
                  <c:v>12.810833773692099</c:v>
                </c:pt>
                <c:pt idx="294">
                  <c:v>12.8111769976676</c:v>
                </c:pt>
                <c:pt idx="295">
                  <c:v>12.8250169982784</c:v>
                </c:pt>
                <c:pt idx="296">
                  <c:v>12.8261561609106</c:v>
                </c:pt>
                <c:pt idx="297">
                  <c:v>12.830833773681601</c:v>
                </c:pt>
                <c:pt idx="298">
                  <c:v>12.8311769976862</c:v>
                </c:pt>
                <c:pt idx="299">
                  <c:v>12.845016998297</c:v>
                </c:pt>
                <c:pt idx="300">
                  <c:v>12.846156160929199</c:v>
                </c:pt>
                <c:pt idx="301">
                  <c:v>12.8508337736711</c:v>
                </c:pt>
                <c:pt idx="302">
                  <c:v>12.851176997704799</c:v>
                </c:pt>
                <c:pt idx="303">
                  <c:v>12.8650169983156</c:v>
                </c:pt>
                <c:pt idx="304">
                  <c:v>12.866156160947799</c:v>
                </c:pt>
                <c:pt idx="305">
                  <c:v>12.870833773660699</c:v>
                </c:pt>
                <c:pt idx="306">
                  <c:v>12.8711769977235</c:v>
                </c:pt>
                <c:pt idx="307">
                  <c:v>12.885016998334301</c:v>
                </c:pt>
                <c:pt idx="308">
                  <c:v>12.886156160966401</c:v>
                </c:pt>
                <c:pt idx="309">
                  <c:v>12.890833773650201</c:v>
                </c:pt>
                <c:pt idx="310">
                  <c:v>12.8911769977421</c:v>
                </c:pt>
                <c:pt idx="311">
                  <c:v>12.905016998352901</c:v>
                </c:pt>
                <c:pt idx="312">
                  <c:v>12.9061561609851</c:v>
                </c:pt>
                <c:pt idx="313">
                  <c:v>12.9108337736397</c:v>
                </c:pt>
                <c:pt idx="314">
                  <c:v>12.9111769977607</c:v>
                </c:pt>
                <c:pt idx="315">
                  <c:v>12.9196530162007</c:v>
                </c:pt>
                <c:pt idx="316">
                  <c:v>12.9250169983715</c:v>
                </c:pt>
                <c:pt idx="317">
                  <c:v>12.9261561610037</c:v>
                </c:pt>
                <c:pt idx="318">
                  <c:v>12.9308337736292</c:v>
                </c:pt>
                <c:pt idx="319">
                  <c:v>12.931176997779399</c:v>
                </c:pt>
                <c:pt idx="320">
                  <c:v>12.9396530162193</c:v>
                </c:pt>
                <c:pt idx="321">
                  <c:v>12.9450169983902</c:v>
                </c:pt>
                <c:pt idx="322">
                  <c:v>12.9461561610223</c:v>
                </c:pt>
                <c:pt idx="323">
                  <c:v>12.950833773618699</c:v>
                </c:pt>
                <c:pt idx="324">
                  <c:v>12.951176997797999</c:v>
                </c:pt>
                <c:pt idx="325">
                  <c:v>12.959653016238001</c:v>
                </c:pt>
                <c:pt idx="326">
                  <c:v>12.9661561610409</c:v>
                </c:pt>
                <c:pt idx="327">
                  <c:v>12.9708337736083</c:v>
                </c:pt>
                <c:pt idx="328">
                  <c:v>12.971176997816601</c:v>
                </c:pt>
                <c:pt idx="329">
                  <c:v>13.4403763195732</c:v>
                </c:pt>
                <c:pt idx="330">
                  <c:v>13.9310748196439</c:v>
                </c:pt>
                <c:pt idx="331">
                  <c:v>13.951074819662599</c:v>
                </c:pt>
                <c:pt idx="332">
                  <c:v>13.971074819681199</c:v>
                </c:pt>
                <c:pt idx="333">
                  <c:v>13.991074819699801</c:v>
                </c:pt>
                <c:pt idx="334">
                  <c:v>14.011074819718401</c:v>
                </c:pt>
                <c:pt idx="335">
                  <c:v>14.0310748197371</c:v>
                </c:pt>
                <c:pt idx="336">
                  <c:v>14.0490282046375</c:v>
                </c:pt>
                <c:pt idx="337">
                  <c:v>14.0510748197557</c:v>
                </c:pt>
                <c:pt idx="338">
                  <c:v>14.071074819774299</c:v>
                </c:pt>
                <c:pt idx="339">
                  <c:v>14.0836238272895</c:v>
                </c:pt>
                <c:pt idx="340">
                  <c:v>14.091074819792899</c:v>
                </c:pt>
                <c:pt idx="341">
                  <c:v>14.103623827279</c:v>
                </c:pt>
                <c:pt idx="342">
                  <c:v>14.123623827268601</c:v>
                </c:pt>
                <c:pt idx="343">
                  <c:v>14.1436238272581</c:v>
                </c:pt>
                <c:pt idx="344">
                  <c:v>14.1636238272476</c:v>
                </c:pt>
                <c:pt idx="345">
                  <c:v>14.183623827237099</c:v>
                </c:pt>
                <c:pt idx="346">
                  <c:v>14.2036238272266</c:v>
                </c:pt>
                <c:pt idx="347">
                  <c:v>14.223623827216199</c:v>
                </c:pt>
                <c:pt idx="348">
                  <c:v>14.243623827205701</c:v>
                </c:pt>
                <c:pt idx="349">
                  <c:v>14.2636238271952</c:v>
                </c:pt>
                <c:pt idx="350">
                  <c:v>14.596777370883499</c:v>
                </c:pt>
                <c:pt idx="351">
                  <c:v>14.616777370887499</c:v>
                </c:pt>
                <c:pt idx="352">
                  <c:v>14.6367773708916</c:v>
                </c:pt>
                <c:pt idx="353">
                  <c:v>14.6567773708957</c:v>
                </c:pt>
                <c:pt idx="354">
                  <c:v>14.676777370899799</c:v>
                </c:pt>
                <c:pt idx="355">
                  <c:v>14.696777370903799</c:v>
                </c:pt>
                <c:pt idx="356">
                  <c:v>14.7167773709079</c:v>
                </c:pt>
                <c:pt idx="357">
                  <c:v>14.736777370912</c:v>
                </c:pt>
                <c:pt idx="358">
                  <c:v>14.756777370916</c:v>
                </c:pt>
                <c:pt idx="359">
                  <c:v>14.776777370920099</c:v>
                </c:pt>
                <c:pt idx="360">
                  <c:v>15.214881669627999</c:v>
                </c:pt>
                <c:pt idx="361">
                  <c:v>15.2348816696248</c:v>
                </c:pt>
                <c:pt idx="362">
                  <c:v>15.2548816696216</c:v>
                </c:pt>
                <c:pt idx="363">
                  <c:v>15.2748816696184</c:v>
                </c:pt>
                <c:pt idx="364">
                  <c:v>15.294881669615201</c:v>
                </c:pt>
                <c:pt idx="365">
                  <c:v>15.314881669611999</c:v>
                </c:pt>
                <c:pt idx="366">
                  <c:v>15.3348816696088</c:v>
                </c:pt>
                <c:pt idx="367">
                  <c:v>15.3548816696056</c:v>
                </c:pt>
                <c:pt idx="368">
                  <c:v>15.3748816696024</c:v>
                </c:pt>
                <c:pt idx="369">
                  <c:v>16.074833776772699</c:v>
                </c:pt>
                <c:pt idx="370">
                  <c:v>16.094833776762201</c:v>
                </c:pt>
                <c:pt idx="371">
                  <c:v>16.114833776751698</c:v>
                </c:pt>
                <c:pt idx="372">
                  <c:v>16.1348337767412</c:v>
                </c:pt>
                <c:pt idx="373">
                  <c:v>16.139897821529299</c:v>
                </c:pt>
                <c:pt idx="374">
                  <c:v>16.154833776730801</c:v>
                </c:pt>
                <c:pt idx="375">
                  <c:v>16.174833776720298</c:v>
                </c:pt>
                <c:pt idx="376">
                  <c:v>16.1948337767098</c:v>
                </c:pt>
                <c:pt idx="377">
                  <c:v>16.214833776699301</c:v>
                </c:pt>
                <c:pt idx="378">
                  <c:v>16.234833776688902</c:v>
                </c:pt>
                <c:pt idx="379">
                  <c:v>16.254833776678399</c:v>
                </c:pt>
                <c:pt idx="380">
                  <c:v>16.345482750970401</c:v>
                </c:pt>
                <c:pt idx="381">
                  <c:v>16.365482750959899</c:v>
                </c:pt>
                <c:pt idx="382">
                  <c:v>16.3854827509494</c:v>
                </c:pt>
                <c:pt idx="383">
                  <c:v>16.405482750938901</c:v>
                </c:pt>
                <c:pt idx="384">
                  <c:v>16.405482750938901</c:v>
                </c:pt>
                <c:pt idx="385">
                  <c:v>16.425482750928399</c:v>
                </c:pt>
                <c:pt idx="386">
                  <c:v>16.445482750918</c:v>
                </c:pt>
                <c:pt idx="387">
                  <c:v>16.465482750907501</c:v>
                </c:pt>
                <c:pt idx="388">
                  <c:v>16.485482750896999</c:v>
                </c:pt>
                <c:pt idx="389">
                  <c:v>16.5054827508865</c:v>
                </c:pt>
                <c:pt idx="390">
                  <c:v>16.7458820149186</c:v>
                </c:pt>
                <c:pt idx="391">
                  <c:v>16.765882014937201</c:v>
                </c:pt>
                <c:pt idx="392">
                  <c:v>16.785882014955799</c:v>
                </c:pt>
                <c:pt idx="393">
                  <c:v>16.805882014974401</c:v>
                </c:pt>
                <c:pt idx="394">
                  <c:v>16.825882014993098</c:v>
                </c:pt>
                <c:pt idx="395">
                  <c:v>16.8458820150117</c:v>
                </c:pt>
                <c:pt idx="396">
                  <c:v>16.865882015030301</c:v>
                </c:pt>
                <c:pt idx="397">
                  <c:v>16.8858820150489</c:v>
                </c:pt>
                <c:pt idx="398">
                  <c:v>16.992050375090901</c:v>
                </c:pt>
                <c:pt idx="399">
                  <c:v>17.012050375109499</c:v>
                </c:pt>
                <c:pt idx="400">
                  <c:v>17.032050375128101</c:v>
                </c:pt>
                <c:pt idx="401">
                  <c:v>17.052050375146699</c:v>
                </c:pt>
                <c:pt idx="402">
                  <c:v>17.0720503751654</c:v>
                </c:pt>
                <c:pt idx="403">
                  <c:v>17.092050375184002</c:v>
                </c:pt>
                <c:pt idx="404">
                  <c:v>17.1120503752026</c:v>
                </c:pt>
                <c:pt idx="405">
                  <c:v>17.132050375221201</c:v>
                </c:pt>
                <c:pt idx="406">
                  <c:v>17.152050375239899</c:v>
                </c:pt>
                <c:pt idx="407">
                  <c:v>17.460432717576602</c:v>
                </c:pt>
                <c:pt idx="408">
                  <c:v>17.4804327175952</c:v>
                </c:pt>
                <c:pt idx="409">
                  <c:v>17.500432717613801</c:v>
                </c:pt>
                <c:pt idx="410">
                  <c:v>17.520432717632499</c:v>
                </c:pt>
                <c:pt idx="411">
                  <c:v>17.5404327176511</c:v>
                </c:pt>
                <c:pt idx="412">
                  <c:v>17.560432717669698</c:v>
                </c:pt>
                <c:pt idx="413">
                  <c:v>17.5804327176883</c:v>
                </c:pt>
                <c:pt idx="414">
                  <c:v>17.600432717707001</c:v>
                </c:pt>
                <c:pt idx="415">
                  <c:v>17.620432717725599</c:v>
                </c:pt>
                <c:pt idx="416">
                  <c:v>18.347209946601598</c:v>
                </c:pt>
                <c:pt idx="417">
                  <c:v>18.3971279559191</c:v>
                </c:pt>
                <c:pt idx="418">
                  <c:v>18.417127955937701</c:v>
                </c:pt>
                <c:pt idx="419">
                  <c:v>18.437127955956299</c:v>
                </c:pt>
                <c:pt idx="420">
                  <c:v>18.457127955975</c:v>
                </c:pt>
                <c:pt idx="421">
                  <c:v>18.477127955993598</c:v>
                </c:pt>
                <c:pt idx="422">
                  <c:v>18.488023313300801</c:v>
                </c:pt>
                <c:pt idx="423">
                  <c:v>18.4971279560122</c:v>
                </c:pt>
                <c:pt idx="424">
                  <c:v>18.5080233133048</c:v>
                </c:pt>
                <c:pt idx="425">
                  <c:v>18.517127956030802</c:v>
                </c:pt>
                <c:pt idx="426">
                  <c:v>18.5280233133089</c:v>
                </c:pt>
                <c:pt idx="427">
                  <c:v>18.537127956049499</c:v>
                </c:pt>
                <c:pt idx="428">
                  <c:v>18.548023313312999</c:v>
                </c:pt>
                <c:pt idx="429">
                  <c:v>18.568023313317099</c:v>
                </c:pt>
                <c:pt idx="430">
                  <c:v>18.588023313321099</c:v>
                </c:pt>
                <c:pt idx="431">
                  <c:v>18.608023313325202</c:v>
                </c:pt>
                <c:pt idx="432">
                  <c:v>18.628023313329301</c:v>
                </c:pt>
                <c:pt idx="433">
                  <c:v>18.648023313333301</c:v>
                </c:pt>
                <c:pt idx="434">
                  <c:v>18.892148795886801</c:v>
                </c:pt>
                <c:pt idx="435">
                  <c:v>18.912148795905502</c:v>
                </c:pt>
                <c:pt idx="436">
                  <c:v>18.9321487959241</c:v>
                </c:pt>
                <c:pt idx="437">
                  <c:v>18.952148795942701</c:v>
                </c:pt>
                <c:pt idx="438">
                  <c:v>18.972148795961399</c:v>
                </c:pt>
                <c:pt idx="439">
                  <c:v>18.99214879598</c:v>
                </c:pt>
                <c:pt idx="440">
                  <c:v>19.012148795998598</c:v>
                </c:pt>
                <c:pt idx="441">
                  <c:v>19.0321487960172</c:v>
                </c:pt>
                <c:pt idx="442">
                  <c:v>19.052148796035901</c:v>
                </c:pt>
                <c:pt idx="443">
                  <c:v>19.214983846442902</c:v>
                </c:pt>
                <c:pt idx="444">
                  <c:v>19.234983846443299</c:v>
                </c:pt>
                <c:pt idx="445">
                  <c:v>19.2549838464437</c:v>
                </c:pt>
                <c:pt idx="446">
                  <c:v>19.274983846444201</c:v>
                </c:pt>
                <c:pt idx="447">
                  <c:v>19.294983846444602</c:v>
                </c:pt>
                <c:pt idx="448">
                  <c:v>19.314983846445099</c:v>
                </c:pt>
                <c:pt idx="449">
                  <c:v>19.3349838464455</c:v>
                </c:pt>
                <c:pt idx="450">
                  <c:v>19.354983846445901</c:v>
                </c:pt>
                <c:pt idx="451">
                  <c:v>19.374983846446401</c:v>
                </c:pt>
                <c:pt idx="452">
                  <c:v>19.445919010206101</c:v>
                </c:pt>
                <c:pt idx="453">
                  <c:v>19.465919010224699</c:v>
                </c:pt>
                <c:pt idx="454">
                  <c:v>19.4859190102433</c:v>
                </c:pt>
                <c:pt idx="455">
                  <c:v>19.505919010262001</c:v>
                </c:pt>
                <c:pt idx="456">
                  <c:v>19.5259190102806</c:v>
                </c:pt>
                <c:pt idx="457">
                  <c:v>19.545919010299201</c:v>
                </c:pt>
                <c:pt idx="458">
                  <c:v>19.565919010317799</c:v>
                </c:pt>
                <c:pt idx="459">
                  <c:v>19.5859190103365</c:v>
                </c:pt>
                <c:pt idx="460">
                  <c:v>19.605919010355102</c:v>
                </c:pt>
                <c:pt idx="461">
                  <c:v>20.245984193053999</c:v>
                </c:pt>
                <c:pt idx="462">
                  <c:v>20.265984193072601</c:v>
                </c:pt>
                <c:pt idx="463">
                  <c:v>20.285984193091199</c:v>
                </c:pt>
                <c:pt idx="464">
                  <c:v>20.3059841931099</c:v>
                </c:pt>
                <c:pt idx="465">
                  <c:v>20.325984193128502</c:v>
                </c:pt>
                <c:pt idx="466">
                  <c:v>20.3459841931471</c:v>
                </c:pt>
                <c:pt idx="467">
                  <c:v>20.365984193165701</c:v>
                </c:pt>
                <c:pt idx="468">
                  <c:v>20.385984193184399</c:v>
                </c:pt>
                <c:pt idx="469">
                  <c:v>20.405984193203</c:v>
                </c:pt>
                <c:pt idx="470">
                  <c:v>20.567177638877101</c:v>
                </c:pt>
                <c:pt idx="471">
                  <c:v>20.587177638881201</c:v>
                </c:pt>
                <c:pt idx="472">
                  <c:v>20.6071776388853</c:v>
                </c:pt>
                <c:pt idx="473">
                  <c:v>20.6271776388894</c:v>
                </c:pt>
                <c:pt idx="474">
                  <c:v>20.6471776388934</c:v>
                </c:pt>
                <c:pt idx="475">
                  <c:v>20.667177638897499</c:v>
                </c:pt>
                <c:pt idx="476">
                  <c:v>20.687177638901598</c:v>
                </c:pt>
                <c:pt idx="477">
                  <c:v>20.707177638905701</c:v>
                </c:pt>
                <c:pt idx="478">
                  <c:v>20.727177638909701</c:v>
                </c:pt>
                <c:pt idx="479">
                  <c:v>20.7998978216783</c:v>
                </c:pt>
                <c:pt idx="480">
                  <c:v>20.894236808875501</c:v>
                </c:pt>
                <c:pt idx="481">
                  <c:v>20.914236808865098</c:v>
                </c:pt>
                <c:pt idx="482">
                  <c:v>20.9342368088546</c:v>
                </c:pt>
                <c:pt idx="483">
                  <c:v>20.954236808844101</c:v>
                </c:pt>
                <c:pt idx="484">
                  <c:v>20.974236808833599</c:v>
                </c:pt>
                <c:pt idx="485">
                  <c:v>20.9942368088231</c:v>
                </c:pt>
                <c:pt idx="486">
                  <c:v>21.014236808812701</c:v>
                </c:pt>
                <c:pt idx="487">
                  <c:v>21.034236808802198</c:v>
                </c:pt>
                <c:pt idx="488">
                  <c:v>21.0542368087917</c:v>
                </c:pt>
                <c:pt idx="489">
                  <c:v>21.271245940646601</c:v>
                </c:pt>
                <c:pt idx="490">
                  <c:v>21.7691184788127</c:v>
                </c:pt>
                <c:pt idx="491">
                  <c:v>21.789118478802202</c:v>
                </c:pt>
                <c:pt idx="492">
                  <c:v>21.809118478791699</c:v>
                </c:pt>
                <c:pt idx="493">
                  <c:v>21.8291184787813</c:v>
                </c:pt>
                <c:pt idx="494">
                  <c:v>21.849118478770801</c:v>
                </c:pt>
                <c:pt idx="495">
                  <c:v>21.869118478760299</c:v>
                </c:pt>
                <c:pt idx="496">
                  <c:v>21.889118478749801</c:v>
                </c:pt>
                <c:pt idx="497">
                  <c:v>21.909118478739401</c:v>
                </c:pt>
                <c:pt idx="498">
                  <c:v>21.929118478728899</c:v>
                </c:pt>
                <c:pt idx="499">
                  <c:v>22.605016998073499</c:v>
                </c:pt>
                <c:pt idx="500">
                  <c:v>22.610833773796902</c:v>
                </c:pt>
                <c:pt idx="501">
                  <c:v>22.611176997481301</c:v>
                </c:pt>
                <c:pt idx="502">
                  <c:v>22.6250169980921</c:v>
                </c:pt>
                <c:pt idx="503">
                  <c:v>22.630833773786399</c:v>
                </c:pt>
                <c:pt idx="504">
                  <c:v>22.631176997499999</c:v>
                </c:pt>
                <c:pt idx="505">
                  <c:v>22.645016998110801</c:v>
                </c:pt>
                <c:pt idx="506">
                  <c:v>22.650833773775901</c:v>
                </c:pt>
                <c:pt idx="507">
                  <c:v>22.651176997518601</c:v>
                </c:pt>
                <c:pt idx="508">
                  <c:v>22.665016998129399</c:v>
                </c:pt>
                <c:pt idx="509">
                  <c:v>22.670833773765398</c:v>
                </c:pt>
                <c:pt idx="510">
                  <c:v>22.671176997537199</c:v>
                </c:pt>
                <c:pt idx="511">
                  <c:v>22.685016998148001</c:v>
                </c:pt>
                <c:pt idx="512">
                  <c:v>22.690833773754999</c:v>
                </c:pt>
                <c:pt idx="513">
                  <c:v>22.6911769975558</c:v>
                </c:pt>
                <c:pt idx="514">
                  <c:v>22.705016998166599</c:v>
                </c:pt>
                <c:pt idx="515">
                  <c:v>22.710833773744501</c:v>
                </c:pt>
                <c:pt idx="516">
                  <c:v>22.711176997574501</c:v>
                </c:pt>
                <c:pt idx="517">
                  <c:v>22.7250169981853</c:v>
                </c:pt>
                <c:pt idx="518">
                  <c:v>22.730833773733998</c:v>
                </c:pt>
                <c:pt idx="519">
                  <c:v>22.731176997593099</c:v>
                </c:pt>
                <c:pt idx="520">
                  <c:v>22.745016998203901</c:v>
                </c:pt>
                <c:pt idx="521">
                  <c:v>22.7508337737235</c:v>
                </c:pt>
                <c:pt idx="522">
                  <c:v>22.751176997611701</c:v>
                </c:pt>
                <c:pt idx="523">
                  <c:v>22.770833773713001</c:v>
                </c:pt>
                <c:pt idx="524">
                  <c:v>22.771176997630299</c:v>
                </c:pt>
                <c:pt idx="525">
                  <c:v>22.786156160873301</c:v>
                </c:pt>
                <c:pt idx="526">
                  <c:v>23.549599731908501</c:v>
                </c:pt>
                <c:pt idx="527">
                  <c:v>23.731074819457699</c:v>
                </c:pt>
                <c:pt idx="528">
                  <c:v>23.751074819476301</c:v>
                </c:pt>
                <c:pt idx="529">
                  <c:v>23.771074819494899</c:v>
                </c:pt>
                <c:pt idx="530">
                  <c:v>23.791074819513501</c:v>
                </c:pt>
                <c:pt idx="531">
                  <c:v>23.811074819532202</c:v>
                </c:pt>
                <c:pt idx="532">
                  <c:v>23.8310748195508</c:v>
                </c:pt>
                <c:pt idx="533">
                  <c:v>23.851074819569401</c:v>
                </c:pt>
                <c:pt idx="534">
                  <c:v>23.871074819588099</c:v>
                </c:pt>
                <c:pt idx="535">
                  <c:v>23.883623827394299</c:v>
                </c:pt>
                <c:pt idx="536">
                  <c:v>23.8910748196067</c:v>
                </c:pt>
                <c:pt idx="537">
                  <c:v>23.9036238273838</c:v>
                </c:pt>
                <c:pt idx="538">
                  <c:v>23.923623827373302</c:v>
                </c:pt>
                <c:pt idx="539">
                  <c:v>23.943623827362899</c:v>
                </c:pt>
                <c:pt idx="540">
                  <c:v>23.9636238273524</c:v>
                </c:pt>
                <c:pt idx="541">
                  <c:v>23.983623827341901</c:v>
                </c:pt>
                <c:pt idx="542">
                  <c:v>24.003623827331399</c:v>
                </c:pt>
                <c:pt idx="543">
                  <c:v>24.0236238273209</c:v>
                </c:pt>
                <c:pt idx="544">
                  <c:v>24.043623827310501</c:v>
                </c:pt>
                <c:pt idx="545">
                  <c:v>24.063623827299999</c:v>
                </c:pt>
                <c:pt idx="546">
                  <c:v>24.436777370850901</c:v>
                </c:pt>
                <c:pt idx="547">
                  <c:v>24.456777370854901</c:v>
                </c:pt>
                <c:pt idx="548">
                  <c:v>24.476777370859001</c:v>
                </c:pt>
                <c:pt idx="549">
                  <c:v>24.4967773708631</c:v>
                </c:pt>
                <c:pt idx="550">
                  <c:v>24.516777370867199</c:v>
                </c:pt>
                <c:pt idx="551">
                  <c:v>24.536777370871199</c:v>
                </c:pt>
                <c:pt idx="552">
                  <c:v>24.556777370875299</c:v>
                </c:pt>
                <c:pt idx="553">
                  <c:v>24.931245942367202</c:v>
                </c:pt>
                <c:pt idx="554">
                  <c:v>25.014881669660099</c:v>
                </c:pt>
                <c:pt idx="555">
                  <c:v>25.034881669656802</c:v>
                </c:pt>
                <c:pt idx="556">
                  <c:v>25.0548816696536</c:v>
                </c:pt>
                <c:pt idx="557">
                  <c:v>25.074881669650399</c:v>
                </c:pt>
                <c:pt idx="558">
                  <c:v>25.094881669647201</c:v>
                </c:pt>
                <c:pt idx="559">
                  <c:v>25.114881669643999</c:v>
                </c:pt>
                <c:pt idx="560">
                  <c:v>25.134881669640802</c:v>
                </c:pt>
                <c:pt idx="561">
                  <c:v>25.1548816696376</c:v>
                </c:pt>
                <c:pt idx="562">
                  <c:v>25.174881669634399</c:v>
                </c:pt>
                <c:pt idx="563">
                  <c:v>25.194881669631201</c:v>
                </c:pt>
                <c:pt idx="564">
                  <c:v>25.894833776866999</c:v>
                </c:pt>
                <c:pt idx="565">
                  <c:v>25.914833776856501</c:v>
                </c:pt>
                <c:pt idx="566">
                  <c:v>25.934833776845998</c:v>
                </c:pt>
                <c:pt idx="567">
                  <c:v>25.9548337768355</c:v>
                </c:pt>
                <c:pt idx="568">
                  <c:v>25.974833776825101</c:v>
                </c:pt>
                <c:pt idx="569">
                  <c:v>25.994833776814598</c:v>
                </c:pt>
                <c:pt idx="570">
                  <c:v>26.0148337768041</c:v>
                </c:pt>
                <c:pt idx="571">
                  <c:v>26.034833776793601</c:v>
                </c:pt>
                <c:pt idx="572">
                  <c:v>26.054833776783099</c:v>
                </c:pt>
                <c:pt idx="573">
                  <c:v>26.1454827510751</c:v>
                </c:pt>
                <c:pt idx="574">
                  <c:v>26.165482751064701</c:v>
                </c:pt>
                <c:pt idx="575">
                  <c:v>26.185482751054199</c:v>
                </c:pt>
                <c:pt idx="576">
                  <c:v>26.2054827510437</c:v>
                </c:pt>
                <c:pt idx="577">
                  <c:v>26.225482751033201</c:v>
                </c:pt>
                <c:pt idx="578">
                  <c:v>26.245482751022699</c:v>
                </c:pt>
                <c:pt idx="579">
                  <c:v>26.2654827510123</c:v>
                </c:pt>
                <c:pt idx="580">
                  <c:v>26.285482751001801</c:v>
                </c:pt>
                <c:pt idx="581">
                  <c:v>26.285482751001801</c:v>
                </c:pt>
                <c:pt idx="582">
                  <c:v>26.5458820147323</c:v>
                </c:pt>
                <c:pt idx="583">
                  <c:v>26.565882014750901</c:v>
                </c:pt>
                <c:pt idx="584">
                  <c:v>26.585882014769499</c:v>
                </c:pt>
                <c:pt idx="585">
                  <c:v>26.6058820147882</c:v>
                </c:pt>
                <c:pt idx="586">
                  <c:v>26.625882014806798</c:v>
                </c:pt>
                <c:pt idx="587">
                  <c:v>26.6458820148254</c:v>
                </c:pt>
                <c:pt idx="588">
                  <c:v>26.665882014844101</c:v>
                </c:pt>
                <c:pt idx="589">
                  <c:v>26.685882014862699</c:v>
                </c:pt>
                <c:pt idx="590">
                  <c:v>26.705882014881301</c:v>
                </c:pt>
                <c:pt idx="591">
                  <c:v>26.725882014899899</c:v>
                </c:pt>
                <c:pt idx="592">
                  <c:v>26.812050374923199</c:v>
                </c:pt>
                <c:pt idx="593">
                  <c:v>26.8320503749419</c:v>
                </c:pt>
                <c:pt idx="594">
                  <c:v>26.852050374960498</c:v>
                </c:pt>
                <c:pt idx="595">
                  <c:v>26.8720503749791</c:v>
                </c:pt>
                <c:pt idx="596">
                  <c:v>26.892050374997702</c:v>
                </c:pt>
                <c:pt idx="597">
                  <c:v>26.912050375016399</c:v>
                </c:pt>
                <c:pt idx="598">
                  <c:v>26.932050375035001</c:v>
                </c:pt>
                <c:pt idx="599">
                  <c:v>26.952050375053599</c:v>
                </c:pt>
                <c:pt idx="600">
                  <c:v>26.9720503750722</c:v>
                </c:pt>
                <c:pt idx="601">
                  <c:v>27.260432717390302</c:v>
                </c:pt>
                <c:pt idx="602">
                  <c:v>27.2804327174089</c:v>
                </c:pt>
                <c:pt idx="603">
                  <c:v>27.300432717427601</c:v>
                </c:pt>
                <c:pt idx="604">
                  <c:v>27.320432717446199</c:v>
                </c:pt>
                <c:pt idx="605">
                  <c:v>27.3404327174648</c:v>
                </c:pt>
                <c:pt idx="606">
                  <c:v>27.360432717483398</c:v>
                </c:pt>
                <c:pt idx="607">
                  <c:v>27.380432717502099</c:v>
                </c:pt>
                <c:pt idx="608">
                  <c:v>27.400432717520701</c:v>
                </c:pt>
                <c:pt idx="609">
                  <c:v>27.420432717539299</c:v>
                </c:pt>
                <c:pt idx="610">
                  <c:v>27.440432717557901</c:v>
                </c:pt>
                <c:pt idx="611">
                  <c:v>28.177127955714202</c:v>
                </c:pt>
                <c:pt idx="612">
                  <c:v>28.1971279557328</c:v>
                </c:pt>
                <c:pt idx="613">
                  <c:v>28.217127955751401</c:v>
                </c:pt>
                <c:pt idx="614">
                  <c:v>28.237127955770099</c:v>
                </c:pt>
                <c:pt idx="615">
                  <c:v>28.2571279557887</c:v>
                </c:pt>
                <c:pt idx="616">
                  <c:v>28.277127955807298</c:v>
                </c:pt>
                <c:pt idx="617">
                  <c:v>28.297127955825999</c:v>
                </c:pt>
                <c:pt idx="618">
                  <c:v>28.313942178094202</c:v>
                </c:pt>
                <c:pt idx="619">
                  <c:v>28.317127955844601</c:v>
                </c:pt>
                <c:pt idx="620">
                  <c:v>28.328023313268201</c:v>
                </c:pt>
                <c:pt idx="621">
                  <c:v>28.337127955863199</c:v>
                </c:pt>
                <c:pt idx="622">
                  <c:v>28.348023313272201</c:v>
                </c:pt>
                <c:pt idx="623">
                  <c:v>28.357127955881801</c:v>
                </c:pt>
                <c:pt idx="624">
                  <c:v>28.3680233132763</c:v>
                </c:pt>
                <c:pt idx="625">
                  <c:v>28.388023313280399</c:v>
                </c:pt>
                <c:pt idx="626">
                  <c:v>28.408023313284499</c:v>
                </c:pt>
                <c:pt idx="627">
                  <c:v>28.428023313288499</c:v>
                </c:pt>
                <c:pt idx="628">
                  <c:v>28.448023313292602</c:v>
                </c:pt>
                <c:pt idx="629">
                  <c:v>28.468023313296701</c:v>
                </c:pt>
                <c:pt idx="630">
                  <c:v>28.712148795719202</c:v>
                </c:pt>
                <c:pt idx="631">
                  <c:v>28.7321487957378</c:v>
                </c:pt>
                <c:pt idx="632">
                  <c:v>28.752148795756501</c:v>
                </c:pt>
                <c:pt idx="633">
                  <c:v>28.772148795775099</c:v>
                </c:pt>
                <c:pt idx="634">
                  <c:v>28.7921487957937</c:v>
                </c:pt>
                <c:pt idx="635">
                  <c:v>28.812148795812298</c:v>
                </c:pt>
                <c:pt idx="636">
                  <c:v>28.832148795830999</c:v>
                </c:pt>
                <c:pt idx="637">
                  <c:v>28.852148795849601</c:v>
                </c:pt>
                <c:pt idx="638">
                  <c:v>28.872148795868199</c:v>
                </c:pt>
                <c:pt idx="639">
                  <c:v>29.034983846438902</c:v>
                </c:pt>
                <c:pt idx="640">
                  <c:v>29.054983846439399</c:v>
                </c:pt>
                <c:pt idx="641">
                  <c:v>29.0749838464398</c:v>
                </c:pt>
                <c:pt idx="642">
                  <c:v>29.0949838464403</c:v>
                </c:pt>
                <c:pt idx="643">
                  <c:v>29.114983846440701</c:v>
                </c:pt>
                <c:pt idx="644">
                  <c:v>29.134983846441099</c:v>
                </c:pt>
                <c:pt idx="645">
                  <c:v>29.154983846441599</c:v>
                </c:pt>
                <c:pt idx="646">
                  <c:v>29.174983846442</c:v>
                </c:pt>
                <c:pt idx="647">
                  <c:v>29.194983846442401</c:v>
                </c:pt>
                <c:pt idx="648">
                  <c:v>29.245919010019801</c:v>
                </c:pt>
                <c:pt idx="649">
                  <c:v>29.265919010038399</c:v>
                </c:pt>
                <c:pt idx="650">
                  <c:v>29.2859190100571</c:v>
                </c:pt>
                <c:pt idx="651">
                  <c:v>29.305919010075701</c:v>
                </c:pt>
                <c:pt idx="652">
                  <c:v>29.325919010094299</c:v>
                </c:pt>
                <c:pt idx="653">
                  <c:v>29.345919010112901</c:v>
                </c:pt>
                <c:pt idx="654">
                  <c:v>29.365919010131599</c:v>
                </c:pt>
                <c:pt idx="655">
                  <c:v>29.3859190101502</c:v>
                </c:pt>
                <c:pt idx="656">
                  <c:v>29.405919010168802</c:v>
                </c:pt>
                <c:pt idx="657">
                  <c:v>29.425919010187499</c:v>
                </c:pt>
                <c:pt idx="658">
                  <c:v>30.045984192867699</c:v>
                </c:pt>
                <c:pt idx="659">
                  <c:v>30.065984192886301</c:v>
                </c:pt>
                <c:pt idx="660">
                  <c:v>30.085984192904998</c:v>
                </c:pt>
                <c:pt idx="661">
                  <c:v>30.1059841929236</c:v>
                </c:pt>
                <c:pt idx="662">
                  <c:v>30.125984192942202</c:v>
                </c:pt>
                <c:pt idx="663">
                  <c:v>30.1459841929608</c:v>
                </c:pt>
                <c:pt idx="664">
                  <c:v>30.165984192979501</c:v>
                </c:pt>
                <c:pt idx="665">
                  <c:v>30.185984192998099</c:v>
                </c:pt>
                <c:pt idx="666">
                  <c:v>30.2059841930167</c:v>
                </c:pt>
                <c:pt idx="667">
                  <c:v>30.225984193035401</c:v>
                </c:pt>
                <c:pt idx="668">
                  <c:v>30.367177638836399</c:v>
                </c:pt>
                <c:pt idx="669">
                  <c:v>30.387177638840502</c:v>
                </c:pt>
                <c:pt idx="670">
                  <c:v>30.407177638844502</c:v>
                </c:pt>
                <c:pt idx="671">
                  <c:v>30.427177638848601</c:v>
                </c:pt>
                <c:pt idx="672">
                  <c:v>30.4471776388527</c:v>
                </c:pt>
                <c:pt idx="673">
                  <c:v>30.4671776388568</c:v>
                </c:pt>
                <c:pt idx="674">
                  <c:v>30.4871776388608</c:v>
                </c:pt>
                <c:pt idx="675">
                  <c:v>30.507177638864899</c:v>
                </c:pt>
                <c:pt idx="676">
                  <c:v>30.527177638868999</c:v>
                </c:pt>
                <c:pt idx="677">
                  <c:v>30.547177638873102</c:v>
                </c:pt>
                <c:pt idx="678">
                  <c:v>30.714236808969801</c:v>
                </c:pt>
                <c:pt idx="679">
                  <c:v>30.734236808959299</c:v>
                </c:pt>
                <c:pt idx="680">
                  <c:v>30.7542368089489</c:v>
                </c:pt>
                <c:pt idx="681">
                  <c:v>30.774236808938401</c:v>
                </c:pt>
                <c:pt idx="682">
                  <c:v>30.794236808927899</c:v>
                </c:pt>
                <c:pt idx="683">
                  <c:v>30.8142368089174</c:v>
                </c:pt>
                <c:pt idx="684">
                  <c:v>30.834236808907001</c:v>
                </c:pt>
                <c:pt idx="685">
                  <c:v>30.854236808896498</c:v>
                </c:pt>
                <c:pt idx="686">
                  <c:v>30.874236808886</c:v>
                </c:pt>
                <c:pt idx="687">
                  <c:v>31.051245940441699</c:v>
                </c:pt>
                <c:pt idx="688">
                  <c:v>31.589118478907</c:v>
                </c:pt>
                <c:pt idx="689">
                  <c:v>31.609118478896502</c:v>
                </c:pt>
                <c:pt idx="690">
                  <c:v>31.629118478885999</c:v>
                </c:pt>
                <c:pt idx="691">
                  <c:v>31.6491184788756</c:v>
                </c:pt>
                <c:pt idx="692">
                  <c:v>31.669118478865101</c:v>
                </c:pt>
                <c:pt idx="693">
                  <c:v>31.689118478854599</c:v>
                </c:pt>
                <c:pt idx="694">
                  <c:v>31.709118478844101</c:v>
                </c:pt>
                <c:pt idx="695">
                  <c:v>31.729118478833598</c:v>
                </c:pt>
                <c:pt idx="696">
                  <c:v>31.749118478823199</c:v>
                </c:pt>
                <c:pt idx="697">
                  <c:v>32.410833773901601</c:v>
                </c:pt>
                <c:pt idx="698">
                  <c:v>32.411176997295101</c:v>
                </c:pt>
                <c:pt idx="699">
                  <c:v>32.4250169979059</c:v>
                </c:pt>
                <c:pt idx="700">
                  <c:v>32.430833773891202</c:v>
                </c:pt>
                <c:pt idx="701">
                  <c:v>32.431176997313699</c:v>
                </c:pt>
                <c:pt idx="702">
                  <c:v>32.445016997924498</c:v>
                </c:pt>
                <c:pt idx="703">
                  <c:v>32.450833773880703</c:v>
                </c:pt>
                <c:pt idx="704">
                  <c:v>32.451176997332297</c:v>
                </c:pt>
                <c:pt idx="705">
                  <c:v>32.465016997943103</c:v>
                </c:pt>
                <c:pt idx="706">
                  <c:v>32.470833773870197</c:v>
                </c:pt>
                <c:pt idx="707">
                  <c:v>32.471176997350902</c:v>
                </c:pt>
                <c:pt idx="708">
                  <c:v>32.485016997961701</c:v>
                </c:pt>
                <c:pt idx="709">
                  <c:v>32.490833773859698</c:v>
                </c:pt>
                <c:pt idx="710">
                  <c:v>32.4911769973696</c:v>
                </c:pt>
                <c:pt idx="711">
                  <c:v>32.505016997980398</c:v>
                </c:pt>
                <c:pt idx="712">
                  <c:v>32.510833773849299</c:v>
                </c:pt>
                <c:pt idx="713">
                  <c:v>32.511176997388198</c:v>
                </c:pt>
                <c:pt idx="714">
                  <c:v>32.525016997999003</c:v>
                </c:pt>
                <c:pt idx="715">
                  <c:v>32.5308337738388</c:v>
                </c:pt>
                <c:pt idx="716">
                  <c:v>32.531176997406803</c:v>
                </c:pt>
                <c:pt idx="717">
                  <c:v>32.545016998017601</c:v>
                </c:pt>
                <c:pt idx="718">
                  <c:v>32.550833773828302</c:v>
                </c:pt>
                <c:pt idx="719">
                  <c:v>32.5511769974255</c:v>
                </c:pt>
                <c:pt idx="720">
                  <c:v>32.565016998036299</c:v>
                </c:pt>
                <c:pt idx="721">
                  <c:v>32.570833773817803</c:v>
                </c:pt>
                <c:pt idx="722">
                  <c:v>32.571176997444098</c:v>
                </c:pt>
                <c:pt idx="723">
                  <c:v>32.590833773807297</c:v>
                </c:pt>
                <c:pt idx="724">
                  <c:v>32.591176997462703</c:v>
                </c:pt>
                <c:pt idx="725">
                  <c:v>32.746156160836101</c:v>
                </c:pt>
                <c:pt idx="726">
                  <c:v>32.766156160854699</c:v>
                </c:pt>
                <c:pt idx="727">
                  <c:v>33.000376319163401</c:v>
                </c:pt>
                <c:pt idx="728">
                  <c:v>33.020376319182098</c:v>
                </c:pt>
                <c:pt idx="729">
                  <c:v>33.040376319200703</c:v>
                </c:pt>
                <c:pt idx="730">
                  <c:v>33.060376319219301</c:v>
                </c:pt>
                <c:pt idx="731">
                  <c:v>33.2512459422869</c:v>
                </c:pt>
                <c:pt idx="732">
                  <c:v>33.271245942290903</c:v>
                </c:pt>
                <c:pt idx="733">
                  <c:v>33.291245942294999</c:v>
                </c:pt>
                <c:pt idx="734">
                  <c:v>33.311245942299102</c:v>
                </c:pt>
                <c:pt idx="735">
                  <c:v>33.331245942303198</c:v>
                </c:pt>
                <c:pt idx="736">
                  <c:v>33.531074819271403</c:v>
                </c:pt>
                <c:pt idx="737">
                  <c:v>33.551074819290001</c:v>
                </c:pt>
                <c:pt idx="738">
                  <c:v>33.571074819308699</c:v>
                </c:pt>
                <c:pt idx="739">
                  <c:v>33.591074819327297</c:v>
                </c:pt>
                <c:pt idx="740">
                  <c:v>33.611074819345902</c:v>
                </c:pt>
                <c:pt idx="741">
                  <c:v>33.6310748193645</c:v>
                </c:pt>
                <c:pt idx="742">
                  <c:v>33.651074819383197</c:v>
                </c:pt>
                <c:pt idx="743">
                  <c:v>33.671074819401802</c:v>
                </c:pt>
                <c:pt idx="744">
                  <c:v>33.6910748194204</c:v>
                </c:pt>
                <c:pt idx="745">
                  <c:v>33.711074819438998</c:v>
                </c:pt>
                <c:pt idx="746">
                  <c:v>33.7236238274781</c:v>
                </c:pt>
                <c:pt idx="747">
                  <c:v>33.743623827467601</c:v>
                </c:pt>
                <c:pt idx="748">
                  <c:v>33.763623827457103</c:v>
                </c:pt>
                <c:pt idx="749">
                  <c:v>33.783623827446696</c:v>
                </c:pt>
                <c:pt idx="750">
                  <c:v>33.803623827436198</c:v>
                </c:pt>
                <c:pt idx="751">
                  <c:v>33.823623827425699</c:v>
                </c:pt>
                <c:pt idx="752">
                  <c:v>33.8436238274152</c:v>
                </c:pt>
                <c:pt idx="753">
                  <c:v>33.863623827404801</c:v>
                </c:pt>
                <c:pt idx="754">
                  <c:v>33.969028204563003</c:v>
                </c:pt>
                <c:pt idx="755">
                  <c:v>34.236777370810103</c:v>
                </c:pt>
                <c:pt idx="756">
                  <c:v>34.256777370814198</c:v>
                </c:pt>
                <c:pt idx="757">
                  <c:v>34.276777370818301</c:v>
                </c:pt>
                <c:pt idx="758">
                  <c:v>34.296777370822298</c:v>
                </c:pt>
                <c:pt idx="759">
                  <c:v>34.316777370826401</c:v>
                </c:pt>
                <c:pt idx="760">
                  <c:v>34.336777370830497</c:v>
                </c:pt>
                <c:pt idx="761">
                  <c:v>34.3567773708346</c:v>
                </c:pt>
                <c:pt idx="762">
                  <c:v>34.376777370838603</c:v>
                </c:pt>
                <c:pt idx="763">
                  <c:v>34.396777370842699</c:v>
                </c:pt>
                <c:pt idx="764">
                  <c:v>34.416777370846802</c:v>
                </c:pt>
                <c:pt idx="765">
                  <c:v>34.814881669692099</c:v>
                </c:pt>
                <c:pt idx="766">
                  <c:v>34.834881669688897</c:v>
                </c:pt>
                <c:pt idx="767">
                  <c:v>34.854881669685703</c:v>
                </c:pt>
                <c:pt idx="768">
                  <c:v>34.874881669682502</c:v>
                </c:pt>
                <c:pt idx="769">
                  <c:v>34.8948816696793</c:v>
                </c:pt>
                <c:pt idx="770">
                  <c:v>34.914881669676099</c:v>
                </c:pt>
                <c:pt idx="771">
                  <c:v>34.934881669672897</c:v>
                </c:pt>
                <c:pt idx="772">
                  <c:v>34.954881669669703</c:v>
                </c:pt>
                <c:pt idx="773">
                  <c:v>34.974881669666502</c:v>
                </c:pt>
                <c:pt idx="774">
                  <c:v>34.9948816696633</c:v>
                </c:pt>
                <c:pt idx="775">
                  <c:v>35.649796432262498</c:v>
                </c:pt>
                <c:pt idx="776">
                  <c:v>35.669796432251999</c:v>
                </c:pt>
                <c:pt idx="777">
                  <c:v>35.689796432241501</c:v>
                </c:pt>
                <c:pt idx="778">
                  <c:v>35.709796432231002</c:v>
                </c:pt>
                <c:pt idx="779">
                  <c:v>35.714833776961299</c:v>
                </c:pt>
                <c:pt idx="780">
                  <c:v>35.729796432220603</c:v>
                </c:pt>
                <c:pt idx="781">
                  <c:v>35.734833776950801</c:v>
                </c:pt>
                <c:pt idx="782">
                  <c:v>35.754833776940302</c:v>
                </c:pt>
                <c:pt idx="783">
                  <c:v>35.7598978211754</c:v>
                </c:pt>
                <c:pt idx="784">
                  <c:v>35.774833776929803</c:v>
                </c:pt>
                <c:pt idx="785">
                  <c:v>35.794833776919397</c:v>
                </c:pt>
                <c:pt idx="786">
                  <c:v>35.814833776908898</c:v>
                </c:pt>
                <c:pt idx="787">
                  <c:v>35.8348337768984</c:v>
                </c:pt>
                <c:pt idx="788">
                  <c:v>35.854833776887901</c:v>
                </c:pt>
                <c:pt idx="789">
                  <c:v>35.874833776877402</c:v>
                </c:pt>
                <c:pt idx="790">
                  <c:v>35.965482751169397</c:v>
                </c:pt>
                <c:pt idx="791">
                  <c:v>35.985482751158997</c:v>
                </c:pt>
                <c:pt idx="792">
                  <c:v>36.005482751148499</c:v>
                </c:pt>
                <c:pt idx="793">
                  <c:v>36.025482751138</c:v>
                </c:pt>
                <c:pt idx="794">
                  <c:v>36.045482751127501</c:v>
                </c:pt>
                <c:pt idx="795">
                  <c:v>36.065482751117003</c:v>
                </c:pt>
                <c:pt idx="796">
                  <c:v>36.085482751106603</c:v>
                </c:pt>
                <c:pt idx="797">
                  <c:v>36.105482751096098</c:v>
                </c:pt>
                <c:pt idx="798">
                  <c:v>36.125482751085599</c:v>
                </c:pt>
                <c:pt idx="799">
                  <c:v>36.365882014564697</c:v>
                </c:pt>
                <c:pt idx="800">
                  <c:v>36.385882014583302</c:v>
                </c:pt>
                <c:pt idx="801">
                  <c:v>36.4058820146019</c:v>
                </c:pt>
                <c:pt idx="802">
                  <c:v>36.425882014620498</c:v>
                </c:pt>
                <c:pt idx="803">
                  <c:v>36.445882014639203</c:v>
                </c:pt>
                <c:pt idx="804">
                  <c:v>36.465882014657801</c:v>
                </c:pt>
                <c:pt idx="805">
                  <c:v>36.485882014676399</c:v>
                </c:pt>
                <c:pt idx="806">
                  <c:v>36.505882014694997</c:v>
                </c:pt>
                <c:pt idx="807">
                  <c:v>36.6320503747556</c:v>
                </c:pt>
                <c:pt idx="808">
                  <c:v>36.652050374774198</c:v>
                </c:pt>
                <c:pt idx="809">
                  <c:v>36.672050374792803</c:v>
                </c:pt>
                <c:pt idx="810">
                  <c:v>36.692050374811501</c:v>
                </c:pt>
                <c:pt idx="811">
                  <c:v>36.712050374830099</c:v>
                </c:pt>
                <c:pt idx="812">
                  <c:v>36.732050374848697</c:v>
                </c:pt>
                <c:pt idx="813">
                  <c:v>36.752050374867302</c:v>
                </c:pt>
                <c:pt idx="814">
                  <c:v>36.772050374886</c:v>
                </c:pt>
                <c:pt idx="815">
                  <c:v>36.792050374904598</c:v>
                </c:pt>
                <c:pt idx="816">
                  <c:v>37.120432717259902</c:v>
                </c:pt>
                <c:pt idx="817">
                  <c:v>37.1404327172786</c:v>
                </c:pt>
                <c:pt idx="818">
                  <c:v>37.160432717297198</c:v>
                </c:pt>
                <c:pt idx="819">
                  <c:v>37.180432717315803</c:v>
                </c:pt>
                <c:pt idx="820">
                  <c:v>37.200432717334401</c:v>
                </c:pt>
                <c:pt idx="821">
                  <c:v>37.220432717353098</c:v>
                </c:pt>
                <c:pt idx="822">
                  <c:v>37.240432717371696</c:v>
                </c:pt>
                <c:pt idx="823">
                  <c:v>37.274513706681297</c:v>
                </c:pt>
                <c:pt idx="824">
                  <c:v>37.294513706699902</c:v>
                </c:pt>
                <c:pt idx="825">
                  <c:v>38.033942177833502</c:v>
                </c:pt>
                <c:pt idx="826">
                  <c:v>38.037127955583799</c:v>
                </c:pt>
                <c:pt idx="827">
                  <c:v>38.0539421778521</c:v>
                </c:pt>
                <c:pt idx="828">
                  <c:v>38.057127955602397</c:v>
                </c:pt>
                <c:pt idx="829">
                  <c:v>38.073942177870698</c:v>
                </c:pt>
                <c:pt idx="830">
                  <c:v>38.077127955621101</c:v>
                </c:pt>
                <c:pt idx="831">
                  <c:v>38.093942177889403</c:v>
                </c:pt>
                <c:pt idx="832">
                  <c:v>38.097127955639699</c:v>
                </c:pt>
                <c:pt idx="833">
                  <c:v>38.113942177908001</c:v>
                </c:pt>
                <c:pt idx="834">
                  <c:v>38.117127955658297</c:v>
                </c:pt>
                <c:pt idx="835">
                  <c:v>38.133942177926599</c:v>
                </c:pt>
                <c:pt idx="836">
                  <c:v>38.137127955676903</c:v>
                </c:pt>
                <c:pt idx="837">
                  <c:v>38.168023313235601</c:v>
                </c:pt>
                <c:pt idx="838">
                  <c:v>38.188023313239597</c:v>
                </c:pt>
                <c:pt idx="839">
                  <c:v>38.2080233132437</c:v>
                </c:pt>
                <c:pt idx="840">
                  <c:v>38.5921487956075</c:v>
                </c:pt>
                <c:pt idx="841">
                  <c:v>38.612148795626098</c:v>
                </c:pt>
                <c:pt idx="842">
                  <c:v>38.834983846434604</c:v>
                </c:pt>
                <c:pt idx="843">
                  <c:v>38.854983846434997</c:v>
                </c:pt>
                <c:pt idx="844">
                  <c:v>38.874983846435498</c:v>
                </c:pt>
                <c:pt idx="845">
                  <c:v>38.894983846435899</c:v>
                </c:pt>
                <c:pt idx="846">
                  <c:v>38.9149838464363</c:v>
                </c:pt>
                <c:pt idx="847">
                  <c:v>38.934983846436801</c:v>
                </c:pt>
                <c:pt idx="848">
                  <c:v>38.954983846437202</c:v>
                </c:pt>
                <c:pt idx="849">
                  <c:v>38.974983846437603</c:v>
                </c:pt>
                <c:pt idx="850">
                  <c:v>38.994983846438103</c:v>
                </c:pt>
                <c:pt idx="851">
                  <c:v>39.014983846438497</c:v>
                </c:pt>
                <c:pt idx="852">
                  <c:v>39.0859190098708</c:v>
                </c:pt>
                <c:pt idx="853">
                  <c:v>39.105919009889398</c:v>
                </c:pt>
                <c:pt idx="854">
                  <c:v>39.125919009908102</c:v>
                </c:pt>
                <c:pt idx="855">
                  <c:v>39.1459190099267</c:v>
                </c:pt>
                <c:pt idx="856">
                  <c:v>39.1459190099267</c:v>
                </c:pt>
                <c:pt idx="857">
                  <c:v>39.165919009945299</c:v>
                </c:pt>
                <c:pt idx="858">
                  <c:v>39.185919009963897</c:v>
                </c:pt>
                <c:pt idx="859">
                  <c:v>39.205919009982601</c:v>
                </c:pt>
                <c:pt idx="860">
                  <c:v>39.925984192755998</c:v>
                </c:pt>
                <c:pt idx="861">
                  <c:v>39.945984192774603</c:v>
                </c:pt>
                <c:pt idx="862">
                  <c:v>39.965984192793201</c:v>
                </c:pt>
                <c:pt idx="863">
                  <c:v>39.985984192811799</c:v>
                </c:pt>
                <c:pt idx="864">
                  <c:v>40.005984192830503</c:v>
                </c:pt>
                <c:pt idx="865">
                  <c:v>40.025984192849101</c:v>
                </c:pt>
                <c:pt idx="866">
                  <c:v>40.187177638799703</c:v>
                </c:pt>
                <c:pt idx="867">
                  <c:v>40.207177638803799</c:v>
                </c:pt>
                <c:pt idx="868">
                  <c:v>40.227177638807902</c:v>
                </c:pt>
                <c:pt idx="869">
                  <c:v>40.247177638811898</c:v>
                </c:pt>
                <c:pt idx="870">
                  <c:v>40.267177638816001</c:v>
                </c:pt>
                <c:pt idx="871">
                  <c:v>40.287177638820097</c:v>
                </c:pt>
                <c:pt idx="872">
                  <c:v>40.3071776388242</c:v>
                </c:pt>
                <c:pt idx="873">
                  <c:v>40.327177638828203</c:v>
                </c:pt>
                <c:pt idx="874">
                  <c:v>40.347177638832299</c:v>
                </c:pt>
                <c:pt idx="875">
                  <c:v>40.514236809074603</c:v>
                </c:pt>
                <c:pt idx="876">
                  <c:v>40.534236809064097</c:v>
                </c:pt>
                <c:pt idx="877">
                  <c:v>40.554236809053599</c:v>
                </c:pt>
                <c:pt idx="878">
                  <c:v>40.5742368090432</c:v>
                </c:pt>
                <c:pt idx="879">
                  <c:v>40.594236809032701</c:v>
                </c:pt>
                <c:pt idx="880">
                  <c:v>40.614236809022202</c:v>
                </c:pt>
                <c:pt idx="881">
                  <c:v>40.634236809011703</c:v>
                </c:pt>
                <c:pt idx="882">
                  <c:v>40.654236809001297</c:v>
                </c:pt>
                <c:pt idx="883">
                  <c:v>40.674236808990798</c:v>
                </c:pt>
                <c:pt idx="884">
                  <c:v>40.6942368089803</c:v>
                </c:pt>
                <c:pt idx="885">
                  <c:v>40.831245940236798</c:v>
                </c:pt>
                <c:pt idx="886">
                  <c:v>40.851245940255403</c:v>
                </c:pt>
                <c:pt idx="887">
                  <c:v>40.871245940274001</c:v>
                </c:pt>
                <c:pt idx="888">
                  <c:v>40.891245940292698</c:v>
                </c:pt>
                <c:pt idx="889">
                  <c:v>40.911245940311296</c:v>
                </c:pt>
                <c:pt idx="890">
                  <c:v>41.4091184790013</c:v>
                </c:pt>
                <c:pt idx="891">
                  <c:v>41.414505348948197</c:v>
                </c:pt>
                <c:pt idx="892">
                  <c:v>41.429118478990802</c:v>
                </c:pt>
                <c:pt idx="893">
                  <c:v>41.434505348937797</c:v>
                </c:pt>
                <c:pt idx="894">
                  <c:v>41.449118478980303</c:v>
                </c:pt>
                <c:pt idx="895">
                  <c:v>41.454505348927299</c:v>
                </c:pt>
                <c:pt idx="896">
                  <c:v>41.469118478969897</c:v>
                </c:pt>
                <c:pt idx="897">
                  <c:v>42.230833773995897</c:v>
                </c:pt>
                <c:pt idx="898">
                  <c:v>42.245016997738198</c:v>
                </c:pt>
                <c:pt idx="899">
                  <c:v>42.250833773985498</c:v>
                </c:pt>
                <c:pt idx="900">
                  <c:v>42.251176997146104</c:v>
                </c:pt>
                <c:pt idx="901">
                  <c:v>42.265016997756902</c:v>
                </c:pt>
                <c:pt idx="902">
                  <c:v>42.270833773974999</c:v>
                </c:pt>
                <c:pt idx="903">
                  <c:v>42.271176997164702</c:v>
                </c:pt>
                <c:pt idx="904">
                  <c:v>42.2850169977755</c:v>
                </c:pt>
                <c:pt idx="905">
                  <c:v>42.290833773964501</c:v>
                </c:pt>
                <c:pt idx="906">
                  <c:v>42.2911769971833</c:v>
                </c:pt>
                <c:pt idx="907">
                  <c:v>42.310833773954002</c:v>
                </c:pt>
                <c:pt idx="908">
                  <c:v>42.311176997201898</c:v>
                </c:pt>
                <c:pt idx="909">
                  <c:v>42.330833773943503</c:v>
                </c:pt>
                <c:pt idx="910">
                  <c:v>42.331176997220602</c:v>
                </c:pt>
                <c:pt idx="911">
                  <c:v>42.350833773933097</c:v>
                </c:pt>
                <c:pt idx="912">
                  <c:v>42.3511769972392</c:v>
                </c:pt>
                <c:pt idx="913">
                  <c:v>42.370833773922598</c:v>
                </c:pt>
                <c:pt idx="914">
                  <c:v>42.371176997257798</c:v>
                </c:pt>
                <c:pt idx="915">
                  <c:v>42.3908337739121</c:v>
                </c:pt>
                <c:pt idx="916">
                  <c:v>42.391176997276403</c:v>
                </c:pt>
                <c:pt idx="917">
                  <c:v>42.880376319051699</c:v>
                </c:pt>
                <c:pt idx="918">
                  <c:v>42.900376319070297</c:v>
                </c:pt>
                <c:pt idx="919">
                  <c:v>42.920376319088902</c:v>
                </c:pt>
                <c:pt idx="920">
                  <c:v>42.9403763191076</c:v>
                </c:pt>
                <c:pt idx="921">
                  <c:v>42.9590282008866</c:v>
                </c:pt>
                <c:pt idx="922">
                  <c:v>43.131245942262403</c:v>
                </c:pt>
                <c:pt idx="923">
                  <c:v>43.151245942266499</c:v>
                </c:pt>
                <c:pt idx="924">
                  <c:v>43.171245942270602</c:v>
                </c:pt>
                <c:pt idx="925">
                  <c:v>43.331074819085103</c:v>
                </c:pt>
                <c:pt idx="926">
                  <c:v>43.3510748191038</c:v>
                </c:pt>
                <c:pt idx="927">
                  <c:v>43.371074819122398</c:v>
                </c:pt>
                <c:pt idx="928">
                  <c:v>43.391074819140997</c:v>
                </c:pt>
                <c:pt idx="929">
                  <c:v>43.411074819159602</c:v>
                </c:pt>
                <c:pt idx="930">
                  <c:v>43.431074819178299</c:v>
                </c:pt>
                <c:pt idx="931">
                  <c:v>43.451074819196897</c:v>
                </c:pt>
                <c:pt idx="932">
                  <c:v>43.471074819215502</c:v>
                </c:pt>
                <c:pt idx="933">
                  <c:v>43.4910748192342</c:v>
                </c:pt>
                <c:pt idx="934">
                  <c:v>43.503623827593401</c:v>
                </c:pt>
                <c:pt idx="935">
                  <c:v>43.511074819252798</c:v>
                </c:pt>
                <c:pt idx="936">
                  <c:v>43.523623827582902</c:v>
                </c:pt>
                <c:pt idx="937">
                  <c:v>43.543623827572397</c:v>
                </c:pt>
                <c:pt idx="938">
                  <c:v>43.563623827561898</c:v>
                </c:pt>
                <c:pt idx="939">
                  <c:v>43.583623827551399</c:v>
                </c:pt>
                <c:pt idx="940">
                  <c:v>43.603623827541</c:v>
                </c:pt>
                <c:pt idx="941">
                  <c:v>43.623623827530501</c:v>
                </c:pt>
                <c:pt idx="942">
                  <c:v>43.643623827520003</c:v>
                </c:pt>
                <c:pt idx="943">
                  <c:v>43.909028204507102</c:v>
                </c:pt>
                <c:pt idx="944">
                  <c:v>43.9290282045258</c:v>
                </c:pt>
                <c:pt idx="945">
                  <c:v>43.949028204544398</c:v>
                </c:pt>
                <c:pt idx="946">
                  <c:v>44.056777370773403</c:v>
                </c:pt>
                <c:pt idx="947">
                  <c:v>44.076777370777499</c:v>
                </c:pt>
                <c:pt idx="948">
                  <c:v>44.096777370781602</c:v>
                </c:pt>
                <c:pt idx="949">
                  <c:v>44.116777370785698</c:v>
                </c:pt>
                <c:pt idx="950">
                  <c:v>44.136777370789702</c:v>
                </c:pt>
                <c:pt idx="951">
                  <c:v>44.156777370793797</c:v>
                </c:pt>
                <c:pt idx="952">
                  <c:v>44.1767773707979</c:v>
                </c:pt>
                <c:pt idx="953">
                  <c:v>44.196777370802003</c:v>
                </c:pt>
                <c:pt idx="954">
                  <c:v>44.216777370806</c:v>
                </c:pt>
                <c:pt idx="955">
                  <c:v>44.634881669720897</c:v>
                </c:pt>
                <c:pt idx="956">
                  <c:v>44.654881669717703</c:v>
                </c:pt>
                <c:pt idx="957">
                  <c:v>44.674881669714502</c:v>
                </c:pt>
                <c:pt idx="958">
                  <c:v>44.6948816697113</c:v>
                </c:pt>
                <c:pt idx="959">
                  <c:v>44.714881669708099</c:v>
                </c:pt>
                <c:pt idx="960">
                  <c:v>44.734881669704897</c:v>
                </c:pt>
                <c:pt idx="961">
                  <c:v>44.754881669701703</c:v>
                </c:pt>
                <c:pt idx="962">
                  <c:v>44.774881669698502</c:v>
                </c:pt>
                <c:pt idx="963">
                  <c:v>44.7948816696953</c:v>
                </c:pt>
                <c:pt idx="964">
                  <c:v>45.514833777066002</c:v>
                </c:pt>
                <c:pt idx="965">
                  <c:v>45.534833777055603</c:v>
                </c:pt>
                <c:pt idx="966">
                  <c:v>45.549796432314899</c:v>
                </c:pt>
                <c:pt idx="967">
                  <c:v>45.554833777045097</c:v>
                </c:pt>
                <c:pt idx="968">
                  <c:v>45.574833777034598</c:v>
                </c:pt>
                <c:pt idx="969">
                  <c:v>45.594833776995003</c:v>
                </c:pt>
                <c:pt idx="970">
                  <c:v>45.5948337770241</c:v>
                </c:pt>
                <c:pt idx="971">
                  <c:v>45.614833776984597</c:v>
                </c:pt>
                <c:pt idx="972">
                  <c:v>45.634833776974098</c:v>
                </c:pt>
                <c:pt idx="973">
                  <c:v>45.654833776963599</c:v>
                </c:pt>
                <c:pt idx="974">
                  <c:v>45.674833776953101</c:v>
                </c:pt>
                <c:pt idx="975">
                  <c:v>45.765482751274199</c:v>
                </c:pt>
                <c:pt idx="976">
                  <c:v>45.7854827512637</c:v>
                </c:pt>
                <c:pt idx="977">
                  <c:v>45.805482751253201</c:v>
                </c:pt>
                <c:pt idx="978">
                  <c:v>45.825482751242802</c:v>
                </c:pt>
                <c:pt idx="979">
                  <c:v>45.835085236292798</c:v>
                </c:pt>
                <c:pt idx="980">
                  <c:v>45.845482751232304</c:v>
                </c:pt>
                <c:pt idx="981">
                  <c:v>45.855085236311403</c:v>
                </c:pt>
                <c:pt idx="982">
                  <c:v>45.865482751221798</c:v>
                </c:pt>
                <c:pt idx="983">
                  <c:v>45.875085236330001</c:v>
                </c:pt>
                <c:pt idx="984">
                  <c:v>45.885482751211299</c:v>
                </c:pt>
                <c:pt idx="985">
                  <c:v>45.895085236348599</c:v>
                </c:pt>
                <c:pt idx="986">
                  <c:v>45.9054827512009</c:v>
                </c:pt>
                <c:pt idx="987">
                  <c:v>45.925482751190401</c:v>
                </c:pt>
                <c:pt idx="988">
                  <c:v>45.945482751179902</c:v>
                </c:pt>
                <c:pt idx="989">
                  <c:v>46.165882014378397</c:v>
                </c:pt>
                <c:pt idx="990">
                  <c:v>46.185882014397002</c:v>
                </c:pt>
                <c:pt idx="991">
                  <c:v>46.2058820144156</c:v>
                </c:pt>
                <c:pt idx="992">
                  <c:v>46.225882014434298</c:v>
                </c:pt>
                <c:pt idx="993">
                  <c:v>46.245882014452903</c:v>
                </c:pt>
                <c:pt idx="994">
                  <c:v>46.265882014471501</c:v>
                </c:pt>
                <c:pt idx="995">
                  <c:v>46.285882014490198</c:v>
                </c:pt>
                <c:pt idx="996">
                  <c:v>46.305882014508803</c:v>
                </c:pt>
                <c:pt idx="997">
                  <c:v>46.325882014527402</c:v>
                </c:pt>
                <c:pt idx="998">
                  <c:v>46.345882014546</c:v>
                </c:pt>
                <c:pt idx="999">
                  <c:v>46.4320503745693</c:v>
                </c:pt>
                <c:pt idx="1000">
                  <c:v>46.452050374587998</c:v>
                </c:pt>
                <c:pt idx="1001">
                  <c:v>46.472050374606603</c:v>
                </c:pt>
                <c:pt idx="1002">
                  <c:v>46.492050374625201</c:v>
                </c:pt>
                <c:pt idx="1003">
                  <c:v>46.512050374643799</c:v>
                </c:pt>
                <c:pt idx="1004">
                  <c:v>46.532050374662496</c:v>
                </c:pt>
                <c:pt idx="1005">
                  <c:v>46.552050374681102</c:v>
                </c:pt>
                <c:pt idx="1006">
                  <c:v>46.5720503746997</c:v>
                </c:pt>
                <c:pt idx="1007">
                  <c:v>46.592050374718298</c:v>
                </c:pt>
                <c:pt idx="1008">
                  <c:v>46.612050374737002</c:v>
                </c:pt>
                <c:pt idx="1009">
                  <c:v>46.880432717036399</c:v>
                </c:pt>
                <c:pt idx="1010">
                  <c:v>46.900432717054997</c:v>
                </c:pt>
                <c:pt idx="1011">
                  <c:v>46.920432717073702</c:v>
                </c:pt>
                <c:pt idx="1012">
                  <c:v>46.9404327170923</c:v>
                </c:pt>
                <c:pt idx="1013">
                  <c:v>46.960432717110898</c:v>
                </c:pt>
                <c:pt idx="1014">
                  <c:v>46.980432717129503</c:v>
                </c:pt>
                <c:pt idx="1015">
                  <c:v>47.0004327171482</c:v>
                </c:pt>
                <c:pt idx="1016">
                  <c:v>47.020432717166798</c:v>
                </c:pt>
                <c:pt idx="1017">
                  <c:v>47.040432717185404</c:v>
                </c:pt>
                <c:pt idx="1018">
                  <c:v>47.060432717204002</c:v>
                </c:pt>
                <c:pt idx="1019">
                  <c:v>47.953942177758996</c:v>
                </c:pt>
                <c:pt idx="1020">
                  <c:v>48.332148795365299</c:v>
                </c:pt>
                <c:pt idx="1021">
                  <c:v>48.352148795383897</c:v>
                </c:pt>
                <c:pt idx="1022">
                  <c:v>48.372148795402602</c:v>
                </c:pt>
                <c:pt idx="1023">
                  <c:v>48.3921487954212</c:v>
                </c:pt>
                <c:pt idx="1024">
                  <c:v>48.412148795439798</c:v>
                </c:pt>
                <c:pt idx="1025">
                  <c:v>48.432148795458403</c:v>
                </c:pt>
                <c:pt idx="1026">
                  <c:v>48.4521487954771</c:v>
                </c:pt>
                <c:pt idx="1027">
                  <c:v>48.472148795495698</c:v>
                </c:pt>
                <c:pt idx="1028">
                  <c:v>48.492148795514296</c:v>
                </c:pt>
                <c:pt idx="1029">
                  <c:v>48.621716080175197</c:v>
                </c:pt>
                <c:pt idx="1030">
                  <c:v>48.674983846431097</c:v>
                </c:pt>
                <c:pt idx="1031">
                  <c:v>48.694983846431498</c:v>
                </c:pt>
                <c:pt idx="1032">
                  <c:v>48.714983846431998</c:v>
                </c:pt>
                <c:pt idx="1033">
                  <c:v>48.734983846432399</c:v>
                </c:pt>
                <c:pt idx="1034">
                  <c:v>48.7549838464328</c:v>
                </c:pt>
                <c:pt idx="1035">
                  <c:v>48.774983846433301</c:v>
                </c:pt>
                <c:pt idx="1036">
                  <c:v>48.794983846433702</c:v>
                </c:pt>
                <c:pt idx="1037">
                  <c:v>48.814983846434103</c:v>
                </c:pt>
                <c:pt idx="1038">
                  <c:v>48.905919009703197</c:v>
                </c:pt>
                <c:pt idx="1039">
                  <c:v>48.925919009721802</c:v>
                </c:pt>
                <c:pt idx="1040">
                  <c:v>48.925919009721802</c:v>
                </c:pt>
                <c:pt idx="1041">
                  <c:v>48.9459190097404</c:v>
                </c:pt>
                <c:pt idx="1042">
                  <c:v>48.965919009758998</c:v>
                </c:pt>
                <c:pt idx="1043">
                  <c:v>49.987177638759</c:v>
                </c:pt>
                <c:pt idx="1044">
                  <c:v>50.007177638762997</c:v>
                </c:pt>
                <c:pt idx="1045">
                  <c:v>50.0271776387671</c:v>
                </c:pt>
                <c:pt idx="1046">
                  <c:v>50.047177638771203</c:v>
                </c:pt>
                <c:pt idx="1047">
                  <c:v>50.067177638775298</c:v>
                </c:pt>
                <c:pt idx="1048">
                  <c:v>50.087177638779302</c:v>
                </c:pt>
                <c:pt idx="1049">
                  <c:v>50.107177638783398</c:v>
                </c:pt>
                <c:pt idx="1050">
                  <c:v>50.127177638787501</c:v>
                </c:pt>
                <c:pt idx="1051">
                  <c:v>50.147177638791597</c:v>
                </c:pt>
                <c:pt idx="1052">
                  <c:v>50.1671776387956</c:v>
                </c:pt>
                <c:pt idx="1053">
                  <c:v>50.374236809147902</c:v>
                </c:pt>
                <c:pt idx="1054">
                  <c:v>50.394236809137503</c:v>
                </c:pt>
                <c:pt idx="1055">
                  <c:v>50.414236809126997</c:v>
                </c:pt>
                <c:pt idx="1056">
                  <c:v>50.434236809116499</c:v>
                </c:pt>
                <c:pt idx="1057">
                  <c:v>50.454236809106</c:v>
                </c:pt>
                <c:pt idx="1058">
                  <c:v>50.474236809095601</c:v>
                </c:pt>
                <c:pt idx="1059">
                  <c:v>50.494236809085102</c:v>
                </c:pt>
                <c:pt idx="1060">
                  <c:v>50.5117160774534</c:v>
                </c:pt>
                <c:pt idx="1061">
                  <c:v>50.8112459402182</c:v>
                </c:pt>
                <c:pt idx="1062">
                  <c:v>51.189118479116502</c:v>
                </c:pt>
                <c:pt idx="1063">
                  <c:v>51.194505349063498</c:v>
                </c:pt>
                <c:pt idx="1064">
                  <c:v>51.209118479106102</c:v>
                </c:pt>
                <c:pt idx="1065">
                  <c:v>51.214505349052999</c:v>
                </c:pt>
                <c:pt idx="1066">
                  <c:v>51.229118479095597</c:v>
                </c:pt>
                <c:pt idx="1067">
                  <c:v>51.2345053490425</c:v>
                </c:pt>
                <c:pt idx="1068">
                  <c:v>51.249118479085098</c:v>
                </c:pt>
                <c:pt idx="1069">
                  <c:v>51.269118479074599</c:v>
                </c:pt>
                <c:pt idx="1070">
                  <c:v>51.2891184790642</c:v>
                </c:pt>
                <c:pt idx="1071">
                  <c:v>51.309118479053701</c:v>
                </c:pt>
                <c:pt idx="1072">
                  <c:v>51.329118479043203</c:v>
                </c:pt>
                <c:pt idx="1073">
                  <c:v>51.349118479032697</c:v>
                </c:pt>
                <c:pt idx="1074">
                  <c:v>52.050833774090201</c:v>
                </c:pt>
                <c:pt idx="1075">
                  <c:v>52.070833774079802</c:v>
                </c:pt>
                <c:pt idx="1076">
                  <c:v>52.071176996978402</c:v>
                </c:pt>
                <c:pt idx="1077">
                  <c:v>52.090833774069303</c:v>
                </c:pt>
                <c:pt idx="1078">
                  <c:v>52.091176996997</c:v>
                </c:pt>
                <c:pt idx="1079">
                  <c:v>52.110833774058797</c:v>
                </c:pt>
                <c:pt idx="1080">
                  <c:v>52.111176997015697</c:v>
                </c:pt>
                <c:pt idx="1081">
                  <c:v>52.130833774048298</c:v>
                </c:pt>
                <c:pt idx="1082">
                  <c:v>52.131176997034302</c:v>
                </c:pt>
                <c:pt idx="1083">
                  <c:v>52.1508337740378</c:v>
                </c:pt>
                <c:pt idx="1084">
                  <c:v>52.1511769970529</c:v>
                </c:pt>
                <c:pt idx="1085">
                  <c:v>52.1708337740274</c:v>
                </c:pt>
                <c:pt idx="1086">
                  <c:v>52.171176997071598</c:v>
                </c:pt>
                <c:pt idx="1087">
                  <c:v>52.190833774016902</c:v>
                </c:pt>
                <c:pt idx="1088">
                  <c:v>52.191176997090203</c:v>
                </c:pt>
                <c:pt idx="1089">
                  <c:v>52.210833774006403</c:v>
                </c:pt>
                <c:pt idx="1090">
                  <c:v>52.211176997108801</c:v>
                </c:pt>
                <c:pt idx="1091">
                  <c:v>52.759028200700399</c:v>
                </c:pt>
                <c:pt idx="1092">
                  <c:v>52.779028200718997</c:v>
                </c:pt>
                <c:pt idx="1093">
                  <c:v>53.1510748189175</c:v>
                </c:pt>
                <c:pt idx="1094">
                  <c:v>53.171074818936098</c:v>
                </c:pt>
                <c:pt idx="1095">
                  <c:v>53.191074818954803</c:v>
                </c:pt>
                <c:pt idx="1096">
                  <c:v>53.211074818973401</c:v>
                </c:pt>
                <c:pt idx="1097">
                  <c:v>53.231074818991999</c:v>
                </c:pt>
                <c:pt idx="1098">
                  <c:v>53.251074819010597</c:v>
                </c:pt>
                <c:pt idx="1099">
                  <c:v>53.271074819029302</c:v>
                </c:pt>
                <c:pt idx="1100">
                  <c:v>53.2910748190479</c:v>
                </c:pt>
                <c:pt idx="1101">
                  <c:v>53.311074819066498</c:v>
                </c:pt>
                <c:pt idx="1102">
                  <c:v>53.323623827687697</c:v>
                </c:pt>
                <c:pt idx="1103">
                  <c:v>53.343623827677199</c:v>
                </c:pt>
                <c:pt idx="1104">
                  <c:v>53.3636238276667</c:v>
                </c:pt>
                <c:pt idx="1105">
                  <c:v>53.383623827656201</c:v>
                </c:pt>
                <c:pt idx="1106">
                  <c:v>53.403623827645703</c:v>
                </c:pt>
                <c:pt idx="1107">
                  <c:v>53.423623827635303</c:v>
                </c:pt>
                <c:pt idx="1108">
                  <c:v>53.856777370732701</c:v>
                </c:pt>
                <c:pt idx="1109">
                  <c:v>53.876777370736797</c:v>
                </c:pt>
                <c:pt idx="1110">
                  <c:v>53.889028204488497</c:v>
                </c:pt>
                <c:pt idx="1111">
                  <c:v>53.8967773707408</c:v>
                </c:pt>
                <c:pt idx="1112">
                  <c:v>53.916777370744903</c:v>
                </c:pt>
                <c:pt idx="1113">
                  <c:v>53.936777370748999</c:v>
                </c:pt>
                <c:pt idx="1114">
                  <c:v>53.956777370753102</c:v>
                </c:pt>
                <c:pt idx="1115">
                  <c:v>53.976777370757098</c:v>
                </c:pt>
                <c:pt idx="1116">
                  <c:v>53.996777370761201</c:v>
                </c:pt>
                <c:pt idx="1117">
                  <c:v>54.016777370765297</c:v>
                </c:pt>
                <c:pt idx="1118">
                  <c:v>54.0367773707694</c:v>
                </c:pt>
                <c:pt idx="1119">
                  <c:v>54.454881669749703</c:v>
                </c:pt>
                <c:pt idx="1120">
                  <c:v>54.474881669746502</c:v>
                </c:pt>
                <c:pt idx="1121">
                  <c:v>54.4948816697433</c:v>
                </c:pt>
                <c:pt idx="1122">
                  <c:v>54.514881669740099</c:v>
                </c:pt>
                <c:pt idx="1123">
                  <c:v>54.534881669736897</c:v>
                </c:pt>
                <c:pt idx="1124">
                  <c:v>54.554881669733703</c:v>
                </c:pt>
                <c:pt idx="1125">
                  <c:v>54.574881669730502</c:v>
                </c:pt>
                <c:pt idx="1126">
                  <c:v>54.5948816697273</c:v>
                </c:pt>
                <c:pt idx="1127">
                  <c:v>54.614881669724099</c:v>
                </c:pt>
                <c:pt idx="1128">
                  <c:v>55.334833777160298</c:v>
                </c:pt>
                <c:pt idx="1129">
                  <c:v>55.354833777149899</c:v>
                </c:pt>
                <c:pt idx="1130">
                  <c:v>55.374833777139401</c:v>
                </c:pt>
                <c:pt idx="1131">
                  <c:v>55.394833777128902</c:v>
                </c:pt>
                <c:pt idx="1132">
                  <c:v>55.414833777118403</c:v>
                </c:pt>
                <c:pt idx="1133">
                  <c:v>55.434833777107997</c:v>
                </c:pt>
                <c:pt idx="1134">
                  <c:v>55.454833777097498</c:v>
                </c:pt>
                <c:pt idx="1135">
                  <c:v>55.474833777086999</c:v>
                </c:pt>
                <c:pt idx="1136">
                  <c:v>55.494833777076501</c:v>
                </c:pt>
                <c:pt idx="1137">
                  <c:v>55.585482751368502</c:v>
                </c:pt>
                <c:pt idx="1138">
                  <c:v>55.605482751357997</c:v>
                </c:pt>
                <c:pt idx="1139">
                  <c:v>55.625482751347498</c:v>
                </c:pt>
                <c:pt idx="1140">
                  <c:v>55.645482751337099</c:v>
                </c:pt>
                <c:pt idx="1141">
                  <c:v>55.6654827513266</c:v>
                </c:pt>
                <c:pt idx="1142">
                  <c:v>55.685482751316101</c:v>
                </c:pt>
                <c:pt idx="1143">
                  <c:v>55.695085236162399</c:v>
                </c:pt>
                <c:pt idx="1144">
                  <c:v>55.705482751305603</c:v>
                </c:pt>
                <c:pt idx="1145">
                  <c:v>55.715085236180997</c:v>
                </c:pt>
                <c:pt idx="1146">
                  <c:v>55.725482751295203</c:v>
                </c:pt>
                <c:pt idx="1147">
                  <c:v>55.745482751284698</c:v>
                </c:pt>
                <c:pt idx="1148">
                  <c:v>55.965882014192097</c:v>
                </c:pt>
                <c:pt idx="1149">
                  <c:v>55.985882014210802</c:v>
                </c:pt>
                <c:pt idx="1150">
                  <c:v>56.0058820142294</c:v>
                </c:pt>
                <c:pt idx="1151">
                  <c:v>56.025882014247998</c:v>
                </c:pt>
                <c:pt idx="1152">
                  <c:v>56.045882014266603</c:v>
                </c:pt>
                <c:pt idx="1153">
                  <c:v>56.0658820142853</c:v>
                </c:pt>
                <c:pt idx="1154">
                  <c:v>56.085882014303898</c:v>
                </c:pt>
                <c:pt idx="1155">
                  <c:v>56.105882014322503</c:v>
                </c:pt>
                <c:pt idx="1156">
                  <c:v>56.125882014341101</c:v>
                </c:pt>
                <c:pt idx="1157">
                  <c:v>56.145882014359799</c:v>
                </c:pt>
                <c:pt idx="1158">
                  <c:v>56.2320503743831</c:v>
                </c:pt>
                <c:pt idx="1159">
                  <c:v>56.252050374401698</c:v>
                </c:pt>
                <c:pt idx="1160">
                  <c:v>56.272050374420303</c:v>
                </c:pt>
                <c:pt idx="1161">
                  <c:v>56.292050374438901</c:v>
                </c:pt>
                <c:pt idx="1162">
                  <c:v>56.312050374457598</c:v>
                </c:pt>
                <c:pt idx="1163">
                  <c:v>56.332050374476196</c:v>
                </c:pt>
                <c:pt idx="1164">
                  <c:v>56.352050374494802</c:v>
                </c:pt>
                <c:pt idx="1165">
                  <c:v>56.3720503745134</c:v>
                </c:pt>
                <c:pt idx="1166">
                  <c:v>56.392050374532097</c:v>
                </c:pt>
                <c:pt idx="1167">
                  <c:v>56.412050374550702</c:v>
                </c:pt>
                <c:pt idx="1168">
                  <c:v>56.680432716850099</c:v>
                </c:pt>
                <c:pt idx="1169">
                  <c:v>56.700432716868796</c:v>
                </c:pt>
                <c:pt idx="1170">
                  <c:v>56.720432716887402</c:v>
                </c:pt>
                <c:pt idx="1171">
                  <c:v>56.740432716906</c:v>
                </c:pt>
                <c:pt idx="1172">
                  <c:v>56.760432716924697</c:v>
                </c:pt>
                <c:pt idx="1173">
                  <c:v>56.780432716943302</c:v>
                </c:pt>
                <c:pt idx="1174">
                  <c:v>56.8004327169619</c:v>
                </c:pt>
                <c:pt idx="1175">
                  <c:v>56.820432716980498</c:v>
                </c:pt>
                <c:pt idx="1176">
                  <c:v>56.840432716999203</c:v>
                </c:pt>
                <c:pt idx="1177">
                  <c:v>56.860432717017801</c:v>
                </c:pt>
                <c:pt idx="1178">
                  <c:v>57.547209947020697</c:v>
                </c:pt>
                <c:pt idx="1179">
                  <c:v>57.567209947010198</c:v>
                </c:pt>
                <c:pt idx="1180">
                  <c:v>57.5872099469997</c:v>
                </c:pt>
                <c:pt idx="1181">
                  <c:v>58.152148795197697</c:v>
                </c:pt>
                <c:pt idx="1182">
                  <c:v>58.172148795216302</c:v>
                </c:pt>
                <c:pt idx="1183">
                  <c:v>58.1921487952349</c:v>
                </c:pt>
                <c:pt idx="1184">
                  <c:v>58.212148795253597</c:v>
                </c:pt>
                <c:pt idx="1185">
                  <c:v>58.232148795272202</c:v>
                </c:pt>
                <c:pt idx="1186">
                  <c:v>58.2521487952908</c:v>
                </c:pt>
                <c:pt idx="1187">
                  <c:v>58.272148795309398</c:v>
                </c:pt>
                <c:pt idx="1188">
                  <c:v>58.292148795328103</c:v>
                </c:pt>
                <c:pt idx="1189">
                  <c:v>58.474983846426703</c:v>
                </c:pt>
                <c:pt idx="1190">
                  <c:v>58.494983846427203</c:v>
                </c:pt>
                <c:pt idx="1191">
                  <c:v>58.514983846427597</c:v>
                </c:pt>
                <c:pt idx="1192">
                  <c:v>58.534983846427998</c:v>
                </c:pt>
                <c:pt idx="1193">
                  <c:v>58.554983846428499</c:v>
                </c:pt>
                <c:pt idx="1194">
                  <c:v>58.5749838464289</c:v>
                </c:pt>
                <c:pt idx="1195">
                  <c:v>58.594983846429301</c:v>
                </c:pt>
                <c:pt idx="1196">
                  <c:v>58.614983846429801</c:v>
                </c:pt>
                <c:pt idx="1197">
                  <c:v>58.634983846430202</c:v>
                </c:pt>
                <c:pt idx="1198">
                  <c:v>58.654983846430603</c:v>
                </c:pt>
                <c:pt idx="1199">
                  <c:v>58.845919009647297</c:v>
                </c:pt>
                <c:pt idx="1200">
                  <c:v>59.787177638718198</c:v>
                </c:pt>
                <c:pt idx="1201">
                  <c:v>59.807177638722301</c:v>
                </c:pt>
                <c:pt idx="1202">
                  <c:v>59.827177638726397</c:v>
                </c:pt>
                <c:pt idx="1203">
                  <c:v>59.8471776387305</c:v>
                </c:pt>
                <c:pt idx="1204">
                  <c:v>59.867177638734503</c:v>
                </c:pt>
                <c:pt idx="1205">
                  <c:v>59.887177638738599</c:v>
                </c:pt>
                <c:pt idx="1206">
                  <c:v>59.907177638742702</c:v>
                </c:pt>
                <c:pt idx="1207">
                  <c:v>59.927177638746798</c:v>
                </c:pt>
                <c:pt idx="1208">
                  <c:v>59.947177638750802</c:v>
                </c:pt>
                <c:pt idx="1209">
                  <c:v>59.967177638754897</c:v>
                </c:pt>
                <c:pt idx="1210">
                  <c:v>60.989118479221297</c:v>
                </c:pt>
                <c:pt idx="1211">
                  <c:v>61.009118479210798</c:v>
                </c:pt>
                <c:pt idx="1212">
                  <c:v>61.029118479200399</c:v>
                </c:pt>
                <c:pt idx="1213">
                  <c:v>61.0491184791899</c:v>
                </c:pt>
                <c:pt idx="1214">
                  <c:v>61.069118479179402</c:v>
                </c:pt>
                <c:pt idx="1215">
                  <c:v>61.089118479168903</c:v>
                </c:pt>
                <c:pt idx="1216">
                  <c:v>61.109118479158496</c:v>
                </c:pt>
                <c:pt idx="1217">
                  <c:v>61.129118479147998</c:v>
                </c:pt>
                <c:pt idx="1218">
                  <c:v>61.149118479137499</c:v>
                </c:pt>
                <c:pt idx="1219">
                  <c:v>61.169118479127</c:v>
                </c:pt>
                <c:pt idx="1220">
                  <c:v>61.910833774163599</c:v>
                </c:pt>
                <c:pt idx="1221">
                  <c:v>61.911176996829397</c:v>
                </c:pt>
                <c:pt idx="1222">
                  <c:v>61.930833774153101</c:v>
                </c:pt>
                <c:pt idx="1223">
                  <c:v>61.931176996848002</c:v>
                </c:pt>
                <c:pt idx="1224">
                  <c:v>61.950833774142602</c:v>
                </c:pt>
                <c:pt idx="1225">
                  <c:v>61.9511769968667</c:v>
                </c:pt>
                <c:pt idx="1226">
                  <c:v>61.970833774132103</c:v>
                </c:pt>
                <c:pt idx="1227">
                  <c:v>61.971176996885298</c:v>
                </c:pt>
                <c:pt idx="1228">
                  <c:v>61.991176996903903</c:v>
                </c:pt>
                <c:pt idx="1229">
                  <c:v>62.011176996922501</c:v>
                </c:pt>
                <c:pt idx="1230">
                  <c:v>62.599028200551402</c:v>
                </c:pt>
                <c:pt idx="1231">
                  <c:v>62.61902820057</c:v>
                </c:pt>
                <c:pt idx="1232">
                  <c:v>62.9510748187312</c:v>
                </c:pt>
                <c:pt idx="1233">
                  <c:v>62.971074818749898</c:v>
                </c:pt>
                <c:pt idx="1234">
                  <c:v>62.991074818768503</c:v>
                </c:pt>
                <c:pt idx="1235">
                  <c:v>63.011074818787101</c:v>
                </c:pt>
                <c:pt idx="1236">
                  <c:v>63.031074818805699</c:v>
                </c:pt>
                <c:pt idx="1237">
                  <c:v>63.051074818824397</c:v>
                </c:pt>
                <c:pt idx="1238">
                  <c:v>63.071074818843002</c:v>
                </c:pt>
                <c:pt idx="1239">
                  <c:v>63.0910748188616</c:v>
                </c:pt>
                <c:pt idx="1240">
                  <c:v>63.111074818880297</c:v>
                </c:pt>
                <c:pt idx="1241">
                  <c:v>63.131074818898902</c:v>
                </c:pt>
                <c:pt idx="1242">
                  <c:v>63.656777370691998</c:v>
                </c:pt>
                <c:pt idx="1243">
                  <c:v>63.676777370696001</c:v>
                </c:pt>
                <c:pt idx="1244">
                  <c:v>63.696777370700097</c:v>
                </c:pt>
                <c:pt idx="1245">
                  <c:v>63.7167773707042</c:v>
                </c:pt>
                <c:pt idx="1246">
                  <c:v>63.736777370708197</c:v>
                </c:pt>
                <c:pt idx="1247">
                  <c:v>63.7567773707123</c:v>
                </c:pt>
                <c:pt idx="1248">
                  <c:v>63.776777370716403</c:v>
                </c:pt>
                <c:pt idx="1249">
                  <c:v>63.796777370720498</c:v>
                </c:pt>
                <c:pt idx="1250">
                  <c:v>63.816777370724502</c:v>
                </c:pt>
                <c:pt idx="1251">
                  <c:v>63.836777370728598</c:v>
                </c:pt>
                <c:pt idx="1252">
                  <c:v>64.274881669778495</c:v>
                </c:pt>
                <c:pt idx="1253">
                  <c:v>64.294881669775293</c:v>
                </c:pt>
                <c:pt idx="1254">
                  <c:v>64.314881669764802</c:v>
                </c:pt>
                <c:pt idx="1255">
                  <c:v>64.314881669772106</c:v>
                </c:pt>
                <c:pt idx="1256">
                  <c:v>64.3348816697616</c:v>
                </c:pt>
                <c:pt idx="1257">
                  <c:v>64.334881669768905</c:v>
                </c:pt>
                <c:pt idx="1258">
                  <c:v>64.354881669758399</c:v>
                </c:pt>
                <c:pt idx="1259">
                  <c:v>64.374881669755197</c:v>
                </c:pt>
                <c:pt idx="1260">
                  <c:v>64.394881669751996</c:v>
                </c:pt>
                <c:pt idx="1261">
                  <c:v>65.154833777254595</c:v>
                </c:pt>
                <c:pt idx="1262">
                  <c:v>65.174833777244203</c:v>
                </c:pt>
                <c:pt idx="1263">
                  <c:v>65.194833777233697</c:v>
                </c:pt>
                <c:pt idx="1264">
                  <c:v>65.214833777223205</c:v>
                </c:pt>
                <c:pt idx="1265">
                  <c:v>65.2348337772127</c:v>
                </c:pt>
                <c:pt idx="1266">
                  <c:v>65.254833777202293</c:v>
                </c:pt>
                <c:pt idx="1267">
                  <c:v>65.274833777191802</c:v>
                </c:pt>
                <c:pt idx="1268">
                  <c:v>65.294833777181296</c:v>
                </c:pt>
                <c:pt idx="1269">
                  <c:v>65.314833777170804</c:v>
                </c:pt>
                <c:pt idx="1270">
                  <c:v>65.385482751473305</c:v>
                </c:pt>
                <c:pt idx="1271">
                  <c:v>65.405482751462799</c:v>
                </c:pt>
                <c:pt idx="1272">
                  <c:v>65.425482751452293</c:v>
                </c:pt>
                <c:pt idx="1273">
                  <c:v>65.445482751441801</c:v>
                </c:pt>
                <c:pt idx="1274">
                  <c:v>65.465482751431395</c:v>
                </c:pt>
                <c:pt idx="1275">
                  <c:v>65.485482751420903</c:v>
                </c:pt>
                <c:pt idx="1276">
                  <c:v>65.505482751410398</c:v>
                </c:pt>
                <c:pt idx="1277">
                  <c:v>65.525482751399906</c:v>
                </c:pt>
                <c:pt idx="1278">
                  <c:v>65.5454827513895</c:v>
                </c:pt>
                <c:pt idx="1279">
                  <c:v>65.565482751378994</c:v>
                </c:pt>
                <c:pt idx="1280">
                  <c:v>65.785882014024494</c:v>
                </c:pt>
                <c:pt idx="1281">
                  <c:v>65.805882014043107</c:v>
                </c:pt>
                <c:pt idx="1282">
                  <c:v>65.825882014061705</c:v>
                </c:pt>
                <c:pt idx="1283">
                  <c:v>65.845882014080402</c:v>
                </c:pt>
                <c:pt idx="1284">
                  <c:v>65.865882014099</c:v>
                </c:pt>
                <c:pt idx="1285">
                  <c:v>65.885882014117598</c:v>
                </c:pt>
                <c:pt idx="1286">
                  <c:v>65.905882014136296</c:v>
                </c:pt>
                <c:pt idx="1287">
                  <c:v>65.925882014154894</c:v>
                </c:pt>
                <c:pt idx="1288">
                  <c:v>65.945882014173506</c:v>
                </c:pt>
                <c:pt idx="1289">
                  <c:v>66.052050374215398</c:v>
                </c:pt>
                <c:pt idx="1290">
                  <c:v>66.072050374234095</c:v>
                </c:pt>
                <c:pt idx="1291">
                  <c:v>66.092050374252693</c:v>
                </c:pt>
                <c:pt idx="1292">
                  <c:v>66.112050374271305</c:v>
                </c:pt>
                <c:pt idx="1293">
                  <c:v>66.132050374289904</c:v>
                </c:pt>
                <c:pt idx="1294">
                  <c:v>66.152050374308601</c:v>
                </c:pt>
                <c:pt idx="1295">
                  <c:v>66.172050374327199</c:v>
                </c:pt>
                <c:pt idx="1296">
                  <c:v>66.192050374345797</c:v>
                </c:pt>
                <c:pt idx="1297">
                  <c:v>66.212050374364395</c:v>
                </c:pt>
                <c:pt idx="1298">
                  <c:v>66.286810463876407</c:v>
                </c:pt>
                <c:pt idx="1299">
                  <c:v>66.500432716682496</c:v>
                </c:pt>
                <c:pt idx="1300">
                  <c:v>66.520432716701094</c:v>
                </c:pt>
                <c:pt idx="1301">
                  <c:v>66.540432716719806</c:v>
                </c:pt>
                <c:pt idx="1302">
                  <c:v>66.560432716738404</c:v>
                </c:pt>
                <c:pt idx="1303">
                  <c:v>66.580432716757002</c:v>
                </c:pt>
                <c:pt idx="1304">
                  <c:v>66.6004327167756</c:v>
                </c:pt>
                <c:pt idx="1305">
                  <c:v>66.620432716794298</c:v>
                </c:pt>
                <c:pt idx="1306">
                  <c:v>66.640432716812896</c:v>
                </c:pt>
                <c:pt idx="1307">
                  <c:v>66.660432716831494</c:v>
                </c:pt>
                <c:pt idx="1308">
                  <c:v>67.387209947104495</c:v>
                </c:pt>
                <c:pt idx="1309">
                  <c:v>67.407209947094003</c:v>
                </c:pt>
                <c:pt idx="1310">
                  <c:v>67.427209947083597</c:v>
                </c:pt>
                <c:pt idx="1311">
                  <c:v>67.447209947073105</c:v>
                </c:pt>
                <c:pt idx="1312">
                  <c:v>67.952148795011396</c:v>
                </c:pt>
                <c:pt idx="1313">
                  <c:v>67.972148795029995</c:v>
                </c:pt>
                <c:pt idx="1314">
                  <c:v>67.992148795048706</c:v>
                </c:pt>
                <c:pt idx="1315">
                  <c:v>68.012148795067304</c:v>
                </c:pt>
                <c:pt idx="1316">
                  <c:v>68.032148795085902</c:v>
                </c:pt>
                <c:pt idx="1317">
                  <c:v>68.0521487951045</c:v>
                </c:pt>
                <c:pt idx="1318">
                  <c:v>68.072148795123198</c:v>
                </c:pt>
                <c:pt idx="1319">
                  <c:v>68.092148795141796</c:v>
                </c:pt>
                <c:pt idx="1320">
                  <c:v>68.112148795160394</c:v>
                </c:pt>
                <c:pt idx="1321">
                  <c:v>68.132148795179006</c:v>
                </c:pt>
                <c:pt idx="1322">
                  <c:v>68.274983846422401</c:v>
                </c:pt>
                <c:pt idx="1323">
                  <c:v>68.294983846422795</c:v>
                </c:pt>
                <c:pt idx="1324">
                  <c:v>68.314983846423203</c:v>
                </c:pt>
                <c:pt idx="1325">
                  <c:v>68.334983846423697</c:v>
                </c:pt>
                <c:pt idx="1326">
                  <c:v>68.354983846424105</c:v>
                </c:pt>
                <c:pt idx="1327">
                  <c:v>68.374983846424499</c:v>
                </c:pt>
                <c:pt idx="1328">
                  <c:v>68.394983846425006</c:v>
                </c:pt>
                <c:pt idx="1329">
                  <c:v>68.4149838464254</c:v>
                </c:pt>
                <c:pt idx="1330">
                  <c:v>68.434983846425894</c:v>
                </c:pt>
                <c:pt idx="1331">
                  <c:v>68.454983846426302</c:v>
                </c:pt>
                <c:pt idx="1332">
                  <c:v>69.607177638681605</c:v>
                </c:pt>
                <c:pt idx="1333">
                  <c:v>69.627177638685595</c:v>
                </c:pt>
                <c:pt idx="1334">
                  <c:v>69.647177638689698</c:v>
                </c:pt>
                <c:pt idx="1335">
                  <c:v>69.667177638693801</c:v>
                </c:pt>
                <c:pt idx="1336">
                  <c:v>69.687177638697904</c:v>
                </c:pt>
                <c:pt idx="1337">
                  <c:v>69.707177638701907</c:v>
                </c:pt>
                <c:pt idx="1338">
                  <c:v>69.727177638705996</c:v>
                </c:pt>
                <c:pt idx="1339">
                  <c:v>69.747177638710099</c:v>
                </c:pt>
                <c:pt idx="1340">
                  <c:v>69.767177638714202</c:v>
                </c:pt>
                <c:pt idx="1341">
                  <c:v>70.8091184793156</c:v>
                </c:pt>
                <c:pt idx="1342">
                  <c:v>70.829118479305095</c:v>
                </c:pt>
                <c:pt idx="1343">
                  <c:v>70.849118479294702</c:v>
                </c:pt>
                <c:pt idx="1344">
                  <c:v>70.869118479284197</c:v>
                </c:pt>
                <c:pt idx="1345">
                  <c:v>70.889118479273705</c:v>
                </c:pt>
                <c:pt idx="1346">
                  <c:v>70.909118479263199</c:v>
                </c:pt>
                <c:pt idx="1347">
                  <c:v>70.929118479252793</c:v>
                </c:pt>
                <c:pt idx="1348">
                  <c:v>70.949118479242301</c:v>
                </c:pt>
                <c:pt idx="1349">
                  <c:v>70.969118479231796</c:v>
                </c:pt>
                <c:pt idx="1350">
                  <c:v>71.7908337742264</c:v>
                </c:pt>
                <c:pt idx="1351">
                  <c:v>71.810833774215993</c:v>
                </c:pt>
                <c:pt idx="1352">
                  <c:v>72.771074818563605</c:v>
                </c:pt>
                <c:pt idx="1353">
                  <c:v>72.791074818582203</c:v>
                </c:pt>
                <c:pt idx="1354">
                  <c:v>72.8110748186009</c:v>
                </c:pt>
                <c:pt idx="1355">
                  <c:v>72.831074818619499</c:v>
                </c:pt>
                <c:pt idx="1356">
                  <c:v>72.851074818638097</c:v>
                </c:pt>
                <c:pt idx="1357">
                  <c:v>72.871074818656695</c:v>
                </c:pt>
                <c:pt idx="1358">
                  <c:v>72.891074818675406</c:v>
                </c:pt>
                <c:pt idx="1359">
                  <c:v>72.911074818694004</c:v>
                </c:pt>
                <c:pt idx="1360">
                  <c:v>72.931074818712602</c:v>
                </c:pt>
                <c:pt idx="1361">
                  <c:v>73.476777370655299</c:v>
                </c:pt>
                <c:pt idx="1362">
                  <c:v>73.496777370659402</c:v>
                </c:pt>
                <c:pt idx="1363">
                  <c:v>73.516777370663405</c:v>
                </c:pt>
                <c:pt idx="1364">
                  <c:v>73.536777370667494</c:v>
                </c:pt>
                <c:pt idx="1365">
                  <c:v>73.556777370671597</c:v>
                </c:pt>
                <c:pt idx="1366">
                  <c:v>73.5767773706757</c:v>
                </c:pt>
                <c:pt idx="1367">
                  <c:v>73.596777370679703</c:v>
                </c:pt>
                <c:pt idx="1368">
                  <c:v>73.616777370683806</c:v>
                </c:pt>
                <c:pt idx="1369">
                  <c:v>73.636777370687895</c:v>
                </c:pt>
                <c:pt idx="1370">
                  <c:v>74.114881669804106</c:v>
                </c:pt>
                <c:pt idx="1371">
                  <c:v>74.134881669800905</c:v>
                </c:pt>
                <c:pt idx="1372">
                  <c:v>74.154881669790399</c:v>
                </c:pt>
                <c:pt idx="1373">
                  <c:v>74.154881669797703</c:v>
                </c:pt>
                <c:pt idx="1374">
                  <c:v>74.174881669787197</c:v>
                </c:pt>
                <c:pt idx="1375">
                  <c:v>74.174881669794502</c:v>
                </c:pt>
                <c:pt idx="1376">
                  <c:v>74.194881669783996</c:v>
                </c:pt>
                <c:pt idx="1377">
                  <c:v>74.214881669780794</c:v>
                </c:pt>
                <c:pt idx="1378">
                  <c:v>74.499897823356093</c:v>
                </c:pt>
                <c:pt idx="1379">
                  <c:v>74.519897823352906</c:v>
                </c:pt>
                <c:pt idx="1380">
                  <c:v>74.934833777369903</c:v>
                </c:pt>
                <c:pt idx="1381">
                  <c:v>74.954833777359397</c:v>
                </c:pt>
                <c:pt idx="1382">
                  <c:v>74.974833777348906</c:v>
                </c:pt>
                <c:pt idx="1383">
                  <c:v>74.994833777338499</c:v>
                </c:pt>
                <c:pt idx="1384">
                  <c:v>74.999897820467595</c:v>
                </c:pt>
                <c:pt idx="1385">
                  <c:v>75.014833777327993</c:v>
                </c:pt>
                <c:pt idx="1386">
                  <c:v>75.034833777317502</c:v>
                </c:pt>
                <c:pt idx="1387">
                  <c:v>75.054833777306996</c:v>
                </c:pt>
                <c:pt idx="1388">
                  <c:v>75.074833777296504</c:v>
                </c:pt>
                <c:pt idx="1389">
                  <c:v>75.094833777286098</c:v>
                </c:pt>
                <c:pt idx="1390">
                  <c:v>75.114833777275607</c:v>
                </c:pt>
                <c:pt idx="1391">
                  <c:v>75.185482751577993</c:v>
                </c:pt>
                <c:pt idx="1392">
                  <c:v>75.205482751567601</c:v>
                </c:pt>
                <c:pt idx="1393">
                  <c:v>75.225482751557095</c:v>
                </c:pt>
                <c:pt idx="1394">
                  <c:v>75.245482751546604</c:v>
                </c:pt>
                <c:pt idx="1395">
                  <c:v>75.265482751536098</c:v>
                </c:pt>
                <c:pt idx="1396">
                  <c:v>75.285482751525706</c:v>
                </c:pt>
                <c:pt idx="1397">
                  <c:v>75.3054827515152</c:v>
                </c:pt>
                <c:pt idx="1398">
                  <c:v>75.325482751504694</c:v>
                </c:pt>
                <c:pt idx="1399">
                  <c:v>75.345482751494202</c:v>
                </c:pt>
                <c:pt idx="1400">
                  <c:v>75.365482751483796</c:v>
                </c:pt>
                <c:pt idx="1401">
                  <c:v>75.585882013838201</c:v>
                </c:pt>
                <c:pt idx="1402">
                  <c:v>75.605882013856899</c:v>
                </c:pt>
                <c:pt idx="1403">
                  <c:v>75.625882013875497</c:v>
                </c:pt>
                <c:pt idx="1404">
                  <c:v>75.645882013894095</c:v>
                </c:pt>
                <c:pt idx="1405">
                  <c:v>75.665882013912693</c:v>
                </c:pt>
                <c:pt idx="1406">
                  <c:v>75.685882013931405</c:v>
                </c:pt>
                <c:pt idx="1407">
                  <c:v>75.705882013950003</c:v>
                </c:pt>
                <c:pt idx="1408">
                  <c:v>75.725882013968601</c:v>
                </c:pt>
                <c:pt idx="1409">
                  <c:v>75.745882013987199</c:v>
                </c:pt>
                <c:pt idx="1410">
                  <c:v>75.852050374029204</c:v>
                </c:pt>
                <c:pt idx="1411">
                  <c:v>75.872050374047802</c:v>
                </c:pt>
                <c:pt idx="1412">
                  <c:v>75.8920503740664</c:v>
                </c:pt>
                <c:pt idx="1413">
                  <c:v>75.912050374084998</c:v>
                </c:pt>
                <c:pt idx="1414">
                  <c:v>75.932050374103696</c:v>
                </c:pt>
                <c:pt idx="1415">
                  <c:v>75.952050374122294</c:v>
                </c:pt>
                <c:pt idx="1416">
                  <c:v>75.972050374140906</c:v>
                </c:pt>
                <c:pt idx="1417">
                  <c:v>75.992050374159504</c:v>
                </c:pt>
                <c:pt idx="1418">
                  <c:v>76.012050374178202</c:v>
                </c:pt>
                <c:pt idx="1419">
                  <c:v>76.0320503741968</c:v>
                </c:pt>
                <c:pt idx="1420">
                  <c:v>76.300432716496204</c:v>
                </c:pt>
                <c:pt idx="1421">
                  <c:v>76.320432716514901</c:v>
                </c:pt>
                <c:pt idx="1422">
                  <c:v>76.340432716533499</c:v>
                </c:pt>
                <c:pt idx="1423">
                  <c:v>76.360432716552097</c:v>
                </c:pt>
                <c:pt idx="1424">
                  <c:v>76.380432716570795</c:v>
                </c:pt>
                <c:pt idx="1425">
                  <c:v>76.400432716589407</c:v>
                </c:pt>
                <c:pt idx="1426">
                  <c:v>76.420432716608005</c:v>
                </c:pt>
                <c:pt idx="1427">
                  <c:v>76.440432716626603</c:v>
                </c:pt>
                <c:pt idx="1428">
                  <c:v>76.4604327166453</c:v>
                </c:pt>
                <c:pt idx="1429">
                  <c:v>76.480432716663898</c:v>
                </c:pt>
                <c:pt idx="1430">
                  <c:v>77.772148794843801</c:v>
                </c:pt>
                <c:pt idx="1431">
                  <c:v>77.792148794862399</c:v>
                </c:pt>
                <c:pt idx="1432">
                  <c:v>77.812148794880997</c:v>
                </c:pt>
                <c:pt idx="1433">
                  <c:v>77.832148794899695</c:v>
                </c:pt>
                <c:pt idx="1434">
                  <c:v>77.852148794918307</c:v>
                </c:pt>
                <c:pt idx="1435">
                  <c:v>77.872148794936905</c:v>
                </c:pt>
                <c:pt idx="1436">
                  <c:v>77.892148794955503</c:v>
                </c:pt>
                <c:pt idx="1437">
                  <c:v>77.9121487949742</c:v>
                </c:pt>
                <c:pt idx="1438">
                  <c:v>77.932148794992798</c:v>
                </c:pt>
                <c:pt idx="1439">
                  <c:v>78.094983846418401</c:v>
                </c:pt>
                <c:pt idx="1440">
                  <c:v>78.114983846418895</c:v>
                </c:pt>
                <c:pt idx="1441">
                  <c:v>78.134983846419303</c:v>
                </c:pt>
                <c:pt idx="1442">
                  <c:v>78.154983846419697</c:v>
                </c:pt>
                <c:pt idx="1443">
                  <c:v>78.174983846420204</c:v>
                </c:pt>
                <c:pt idx="1444">
                  <c:v>78.194983846420598</c:v>
                </c:pt>
                <c:pt idx="1445">
                  <c:v>78.214983846421006</c:v>
                </c:pt>
                <c:pt idx="1446">
                  <c:v>78.2349838464215</c:v>
                </c:pt>
                <c:pt idx="1447">
                  <c:v>78.254983846421894</c:v>
                </c:pt>
                <c:pt idx="1448">
                  <c:v>79.427177638644906</c:v>
                </c:pt>
                <c:pt idx="1449">
                  <c:v>79.447177638648995</c:v>
                </c:pt>
                <c:pt idx="1450">
                  <c:v>79.467177638652998</c:v>
                </c:pt>
                <c:pt idx="1451">
                  <c:v>79.487177638657101</c:v>
                </c:pt>
                <c:pt idx="1452">
                  <c:v>79.507177638661204</c:v>
                </c:pt>
                <c:pt idx="1453">
                  <c:v>79.527177638665293</c:v>
                </c:pt>
                <c:pt idx="1454">
                  <c:v>79.547177638669297</c:v>
                </c:pt>
                <c:pt idx="1455">
                  <c:v>79.5671776386734</c:v>
                </c:pt>
                <c:pt idx="1456">
                  <c:v>79.587177638677503</c:v>
                </c:pt>
                <c:pt idx="1457">
                  <c:v>80.609118479420403</c:v>
                </c:pt>
                <c:pt idx="1458">
                  <c:v>80.629118479409897</c:v>
                </c:pt>
                <c:pt idx="1459">
                  <c:v>80.649118479399405</c:v>
                </c:pt>
                <c:pt idx="1460">
                  <c:v>80.669118479388999</c:v>
                </c:pt>
                <c:pt idx="1461">
                  <c:v>80.689118479378493</c:v>
                </c:pt>
                <c:pt idx="1462">
                  <c:v>80.709118479368001</c:v>
                </c:pt>
                <c:pt idx="1463">
                  <c:v>80.729118479357496</c:v>
                </c:pt>
                <c:pt idx="1464">
                  <c:v>80.749118479347004</c:v>
                </c:pt>
                <c:pt idx="1465">
                  <c:v>80.769118479336598</c:v>
                </c:pt>
                <c:pt idx="1466">
                  <c:v>80.789118479326106</c:v>
                </c:pt>
                <c:pt idx="1467">
                  <c:v>82.389599731672206</c:v>
                </c:pt>
                <c:pt idx="1468">
                  <c:v>82.409599731676195</c:v>
                </c:pt>
                <c:pt idx="1469">
                  <c:v>82.429599731680298</c:v>
                </c:pt>
                <c:pt idx="1470">
                  <c:v>82.571074818377298</c:v>
                </c:pt>
                <c:pt idx="1471">
                  <c:v>82.591074818395995</c:v>
                </c:pt>
                <c:pt idx="1472">
                  <c:v>82.611074818414593</c:v>
                </c:pt>
                <c:pt idx="1473">
                  <c:v>82.631074818433206</c:v>
                </c:pt>
                <c:pt idx="1474">
                  <c:v>82.651074818451804</c:v>
                </c:pt>
                <c:pt idx="1475">
                  <c:v>82.671074818470501</c:v>
                </c:pt>
                <c:pt idx="1476">
                  <c:v>82.691074818489099</c:v>
                </c:pt>
                <c:pt idx="1477">
                  <c:v>82.711074818507697</c:v>
                </c:pt>
                <c:pt idx="1478">
                  <c:v>82.731074818526395</c:v>
                </c:pt>
                <c:pt idx="1479">
                  <c:v>82.751074818545007</c:v>
                </c:pt>
                <c:pt idx="1480">
                  <c:v>83.276777370614496</c:v>
                </c:pt>
                <c:pt idx="1481">
                  <c:v>83.296777370618599</c:v>
                </c:pt>
                <c:pt idx="1482">
                  <c:v>83.316777370622702</c:v>
                </c:pt>
                <c:pt idx="1483">
                  <c:v>83.336777370626805</c:v>
                </c:pt>
                <c:pt idx="1484">
                  <c:v>83.356777370630795</c:v>
                </c:pt>
                <c:pt idx="1485">
                  <c:v>83.376777370634898</c:v>
                </c:pt>
                <c:pt idx="1486">
                  <c:v>83.396777370639001</c:v>
                </c:pt>
                <c:pt idx="1487">
                  <c:v>83.832295969070401</c:v>
                </c:pt>
                <c:pt idx="1488">
                  <c:v>83.934881669832905</c:v>
                </c:pt>
                <c:pt idx="1489">
                  <c:v>83.954881669829703</c:v>
                </c:pt>
                <c:pt idx="1490">
                  <c:v>83.974881669826502</c:v>
                </c:pt>
                <c:pt idx="1491">
                  <c:v>83.9948816698233</c:v>
                </c:pt>
                <c:pt idx="1492">
                  <c:v>84.014881669820099</c:v>
                </c:pt>
                <c:pt idx="1493">
                  <c:v>84.034881669816897</c:v>
                </c:pt>
                <c:pt idx="1494">
                  <c:v>84.054881669813696</c:v>
                </c:pt>
                <c:pt idx="1495">
                  <c:v>84.299897823388093</c:v>
                </c:pt>
                <c:pt idx="1496">
                  <c:v>84.319897823384906</c:v>
                </c:pt>
                <c:pt idx="1497">
                  <c:v>84.339897823381705</c:v>
                </c:pt>
                <c:pt idx="1498">
                  <c:v>84.754833777464199</c:v>
                </c:pt>
                <c:pt idx="1499">
                  <c:v>84.774833777453694</c:v>
                </c:pt>
                <c:pt idx="1500">
                  <c:v>84.794833777443202</c:v>
                </c:pt>
                <c:pt idx="1501">
                  <c:v>84.814833777432796</c:v>
                </c:pt>
                <c:pt idx="1502">
                  <c:v>84.834833777422304</c:v>
                </c:pt>
                <c:pt idx="1503">
                  <c:v>84.854833777411798</c:v>
                </c:pt>
                <c:pt idx="1504">
                  <c:v>84.874833777401307</c:v>
                </c:pt>
                <c:pt idx="1505">
                  <c:v>84.894833777390801</c:v>
                </c:pt>
                <c:pt idx="1506">
                  <c:v>84.914833777380395</c:v>
                </c:pt>
                <c:pt idx="1507">
                  <c:v>85.025482751661897</c:v>
                </c:pt>
                <c:pt idx="1508">
                  <c:v>85.045482751651406</c:v>
                </c:pt>
                <c:pt idx="1509">
                  <c:v>85.0654827516409</c:v>
                </c:pt>
                <c:pt idx="1510">
                  <c:v>85.085482751630394</c:v>
                </c:pt>
                <c:pt idx="1511">
                  <c:v>85.105482751620002</c:v>
                </c:pt>
                <c:pt idx="1512">
                  <c:v>85.125482751609496</c:v>
                </c:pt>
                <c:pt idx="1513">
                  <c:v>85.145482751599005</c:v>
                </c:pt>
                <c:pt idx="1514">
                  <c:v>85.165482751588499</c:v>
                </c:pt>
                <c:pt idx="1515">
                  <c:v>85.405882013670606</c:v>
                </c:pt>
                <c:pt idx="1516">
                  <c:v>85.425882013689204</c:v>
                </c:pt>
                <c:pt idx="1517">
                  <c:v>85.445882013707802</c:v>
                </c:pt>
                <c:pt idx="1518">
                  <c:v>85.4658820137265</c:v>
                </c:pt>
                <c:pt idx="1519">
                  <c:v>85.485882013745098</c:v>
                </c:pt>
                <c:pt idx="1520">
                  <c:v>85.505882013763696</c:v>
                </c:pt>
                <c:pt idx="1521">
                  <c:v>85.525882013782393</c:v>
                </c:pt>
                <c:pt idx="1522">
                  <c:v>85.545882013801005</c:v>
                </c:pt>
                <c:pt idx="1523">
                  <c:v>85.565882013819603</c:v>
                </c:pt>
                <c:pt idx="1524">
                  <c:v>85.652050373842897</c:v>
                </c:pt>
                <c:pt idx="1525">
                  <c:v>85.672050373861495</c:v>
                </c:pt>
                <c:pt idx="1526">
                  <c:v>85.692050373880093</c:v>
                </c:pt>
                <c:pt idx="1527">
                  <c:v>85.712050373898805</c:v>
                </c:pt>
                <c:pt idx="1528">
                  <c:v>85.732050373917403</c:v>
                </c:pt>
                <c:pt idx="1529">
                  <c:v>85.752050373936001</c:v>
                </c:pt>
                <c:pt idx="1530">
                  <c:v>85.772050373954698</c:v>
                </c:pt>
                <c:pt idx="1531">
                  <c:v>85.792050373973296</c:v>
                </c:pt>
                <c:pt idx="1532">
                  <c:v>85.812050373991895</c:v>
                </c:pt>
                <c:pt idx="1533">
                  <c:v>85.832050374010507</c:v>
                </c:pt>
                <c:pt idx="1534">
                  <c:v>86.140432716347206</c:v>
                </c:pt>
                <c:pt idx="1535">
                  <c:v>86.160432716365904</c:v>
                </c:pt>
                <c:pt idx="1536">
                  <c:v>86.180432716384502</c:v>
                </c:pt>
                <c:pt idx="1537">
                  <c:v>86.2004327164031</c:v>
                </c:pt>
                <c:pt idx="1538">
                  <c:v>86.220432716421698</c:v>
                </c:pt>
                <c:pt idx="1539">
                  <c:v>86.240432716440395</c:v>
                </c:pt>
                <c:pt idx="1540">
                  <c:v>86.260432716458993</c:v>
                </c:pt>
                <c:pt idx="1541">
                  <c:v>86.280432716477605</c:v>
                </c:pt>
                <c:pt idx="1542">
                  <c:v>87.572148794657494</c:v>
                </c:pt>
                <c:pt idx="1543">
                  <c:v>87.592148794676106</c:v>
                </c:pt>
                <c:pt idx="1544">
                  <c:v>87.612148794694804</c:v>
                </c:pt>
                <c:pt idx="1545">
                  <c:v>87.632148794713402</c:v>
                </c:pt>
                <c:pt idx="1546">
                  <c:v>87.652148794732</c:v>
                </c:pt>
                <c:pt idx="1547">
                  <c:v>87.672148794750598</c:v>
                </c:pt>
                <c:pt idx="1548">
                  <c:v>87.692148794769295</c:v>
                </c:pt>
                <c:pt idx="1549">
                  <c:v>87.712148794787893</c:v>
                </c:pt>
                <c:pt idx="1550">
                  <c:v>87.732148794806506</c:v>
                </c:pt>
                <c:pt idx="1551">
                  <c:v>87.752148794825104</c:v>
                </c:pt>
                <c:pt idx="1552">
                  <c:v>88.034983846417106</c:v>
                </c:pt>
                <c:pt idx="1553">
                  <c:v>88.054983846417599</c:v>
                </c:pt>
                <c:pt idx="1554">
                  <c:v>88.074983846417993</c:v>
                </c:pt>
                <c:pt idx="1555">
                  <c:v>89.227177638604104</c:v>
                </c:pt>
                <c:pt idx="1556">
                  <c:v>89.247177638608207</c:v>
                </c:pt>
                <c:pt idx="1557">
                  <c:v>89.267177638612296</c:v>
                </c:pt>
                <c:pt idx="1558">
                  <c:v>89.287177638616399</c:v>
                </c:pt>
                <c:pt idx="1559">
                  <c:v>89.307177638620402</c:v>
                </c:pt>
                <c:pt idx="1560">
                  <c:v>89.327177638624505</c:v>
                </c:pt>
                <c:pt idx="1561">
                  <c:v>89.347177638628594</c:v>
                </c:pt>
                <c:pt idx="1562">
                  <c:v>89.367177638632697</c:v>
                </c:pt>
                <c:pt idx="1563">
                  <c:v>89.3871776386367</c:v>
                </c:pt>
                <c:pt idx="1564">
                  <c:v>89.439897820411701</c:v>
                </c:pt>
                <c:pt idx="1565">
                  <c:v>90.449118479504193</c:v>
                </c:pt>
                <c:pt idx="1566">
                  <c:v>90.469118479493702</c:v>
                </c:pt>
                <c:pt idx="1567">
                  <c:v>90.489118479483295</c:v>
                </c:pt>
                <c:pt idx="1568">
                  <c:v>90.509118479472804</c:v>
                </c:pt>
                <c:pt idx="1569">
                  <c:v>90.529118479462298</c:v>
                </c:pt>
                <c:pt idx="1570">
                  <c:v>90.549118479451806</c:v>
                </c:pt>
                <c:pt idx="1571">
                  <c:v>90.5691184794413</c:v>
                </c:pt>
                <c:pt idx="1572">
                  <c:v>90.589118479430894</c:v>
                </c:pt>
                <c:pt idx="1573">
                  <c:v>91.197884359527905</c:v>
                </c:pt>
                <c:pt idx="1574">
                  <c:v>92.189599731631404</c:v>
                </c:pt>
                <c:pt idx="1575">
                  <c:v>92.209599731635507</c:v>
                </c:pt>
                <c:pt idx="1576">
                  <c:v>92.229599731639595</c:v>
                </c:pt>
                <c:pt idx="1577">
                  <c:v>92.391074818209702</c:v>
                </c:pt>
                <c:pt idx="1578">
                  <c:v>92.4110748182283</c:v>
                </c:pt>
                <c:pt idx="1579">
                  <c:v>92.431074818246998</c:v>
                </c:pt>
                <c:pt idx="1580">
                  <c:v>92.451074818265596</c:v>
                </c:pt>
                <c:pt idx="1581">
                  <c:v>92.451074818265596</c:v>
                </c:pt>
                <c:pt idx="1582">
                  <c:v>92.471074818284194</c:v>
                </c:pt>
                <c:pt idx="1583">
                  <c:v>92.491074818302806</c:v>
                </c:pt>
                <c:pt idx="1584">
                  <c:v>92.511074818321504</c:v>
                </c:pt>
                <c:pt idx="1585">
                  <c:v>93.096777370577897</c:v>
                </c:pt>
                <c:pt idx="1586">
                  <c:v>93.1167773705819</c:v>
                </c:pt>
                <c:pt idx="1587">
                  <c:v>93.136777370586003</c:v>
                </c:pt>
                <c:pt idx="1588">
                  <c:v>93.156777370590106</c:v>
                </c:pt>
                <c:pt idx="1589">
                  <c:v>93.176777370594195</c:v>
                </c:pt>
                <c:pt idx="1590">
                  <c:v>93.196777370598198</c:v>
                </c:pt>
                <c:pt idx="1591">
                  <c:v>93.632295969029599</c:v>
                </c:pt>
                <c:pt idx="1592">
                  <c:v>93.754881669861703</c:v>
                </c:pt>
                <c:pt idx="1593">
                  <c:v>93.774881669858502</c:v>
                </c:pt>
                <c:pt idx="1594">
                  <c:v>93.7948816698553</c:v>
                </c:pt>
                <c:pt idx="1595">
                  <c:v>93.814881669852099</c:v>
                </c:pt>
                <c:pt idx="1596">
                  <c:v>93.834881669848897</c:v>
                </c:pt>
                <c:pt idx="1597">
                  <c:v>94.554833777569002</c:v>
                </c:pt>
                <c:pt idx="1598">
                  <c:v>94.574833777558496</c:v>
                </c:pt>
                <c:pt idx="1599">
                  <c:v>94.594833777548004</c:v>
                </c:pt>
                <c:pt idx="1600">
                  <c:v>94.614833777537498</c:v>
                </c:pt>
                <c:pt idx="1601">
                  <c:v>94.634833777527007</c:v>
                </c:pt>
                <c:pt idx="1602">
                  <c:v>94.6548337775166</c:v>
                </c:pt>
                <c:pt idx="1603">
                  <c:v>94.674833777506095</c:v>
                </c:pt>
                <c:pt idx="1604">
                  <c:v>94.694833777495603</c:v>
                </c:pt>
                <c:pt idx="1605">
                  <c:v>94.714833777485097</c:v>
                </c:pt>
                <c:pt idx="1606">
                  <c:v>94.734833777474705</c:v>
                </c:pt>
                <c:pt idx="1607">
                  <c:v>94.8254827517666</c:v>
                </c:pt>
                <c:pt idx="1608">
                  <c:v>94.845482751756194</c:v>
                </c:pt>
                <c:pt idx="1609">
                  <c:v>94.865482751745702</c:v>
                </c:pt>
                <c:pt idx="1610">
                  <c:v>94.885482751735196</c:v>
                </c:pt>
                <c:pt idx="1611">
                  <c:v>94.905482751724705</c:v>
                </c:pt>
                <c:pt idx="1612">
                  <c:v>94.925482751714299</c:v>
                </c:pt>
                <c:pt idx="1613">
                  <c:v>94.945482751703807</c:v>
                </c:pt>
                <c:pt idx="1614">
                  <c:v>94.965482751693301</c:v>
                </c:pt>
                <c:pt idx="1615">
                  <c:v>94.985482751682795</c:v>
                </c:pt>
                <c:pt idx="1616">
                  <c:v>95.005482751672304</c:v>
                </c:pt>
                <c:pt idx="1617">
                  <c:v>95.225882013502996</c:v>
                </c:pt>
                <c:pt idx="1618">
                  <c:v>95.245882013521594</c:v>
                </c:pt>
                <c:pt idx="1619">
                  <c:v>95.265882013540207</c:v>
                </c:pt>
                <c:pt idx="1620">
                  <c:v>95.285882013558805</c:v>
                </c:pt>
                <c:pt idx="1621">
                  <c:v>95.305882013577502</c:v>
                </c:pt>
                <c:pt idx="1622">
                  <c:v>95.3258820135961</c:v>
                </c:pt>
                <c:pt idx="1623">
                  <c:v>95.345882013614698</c:v>
                </c:pt>
                <c:pt idx="1624">
                  <c:v>95.365882013633296</c:v>
                </c:pt>
                <c:pt idx="1625">
                  <c:v>95.385882013651994</c:v>
                </c:pt>
                <c:pt idx="1626">
                  <c:v>95.472050373675302</c:v>
                </c:pt>
                <c:pt idx="1627">
                  <c:v>95.4920503736939</c:v>
                </c:pt>
                <c:pt idx="1628">
                  <c:v>95.512050373712498</c:v>
                </c:pt>
                <c:pt idx="1629">
                  <c:v>95.532050373731096</c:v>
                </c:pt>
                <c:pt idx="1630">
                  <c:v>95.552050373749793</c:v>
                </c:pt>
                <c:pt idx="1631">
                  <c:v>95.572050373768406</c:v>
                </c:pt>
                <c:pt idx="1632">
                  <c:v>95.592050373787004</c:v>
                </c:pt>
                <c:pt idx="1633">
                  <c:v>95.612050373805602</c:v>
                </c:pt>
                <c:pt idx="1634">
                  <c:v>95.632050373824299</c:v>
                </c:pt>
                <c:pt idx="1635">
                  <c:v>95.980432716198194</c:v>
                </c:pt>
                <c:pt idx="1636">
                  <c:v>96.000432716216807</c:v>
                </c:pt>
                <c:pt idx="1637">
                  <c:v>96.020432716235504</c:v>
                </c:pt>
                <c:pt idx="1638">
                  <c:v>96.040432716254102</c:v>
                </c:pt>
                <c:pt idx="1639">
                  <c:v>96.0604327162727</c:v>
                </c:pt>
                <c:pt idx="1640">
                  <c:v>96.080432716291398</c:v>
                </c:pt>
                <c:pt idx="1641">
                  <c:v>96.100432716309996</c:v>
                </c:pt>
                <c:pt idx="1642">
                  <c:v>96.120432716328594</c:v>
                </c:pt>
                <c:pt idx="1643">
                  <c:v>96.134513705619597</c:v>
                </c:pt>
                <c:pt idx="1644">
                  <c:v>96.154513705638195</c:v>
                </c:pt>
                <c:pt idx="1645">
                  <c:v>97.432148794527095</c:v>
                </c:pt>
                <c:pt idx="1646">
                  <c:v>97.452148794545707</c:v>
                </c:pt>
                <c:pt idx="1647">
                  <c:v>97.472148794564404</c:v>
                </c:pt>
                <c:pt idx="1648">
                  <c:v>97.492148794583002</c:v>
                </c:pt>
                <c:pt idx="1649">
                  <c:v>97.5121487946016</c:v>
                </c:pt>
                <c:pt idx="1650">
                  <c:v>97.532148794620298</c:v>
                </c:pt>
                <c:pt idx="1651">
                  <c:v>97.552148794638896</c:v>
                </c:pt>
                <c:pt idx="1652">
                  <c:v>99.047177638567504</c:v>
                </c:pt>
                <c:pt idx="1653">
                  <c:v>99.067177638571593</c:v>
                </c:pt>
                <c:pt idx="1654">
                  <c:v>99.087177638575596</c:v>
                </c:pt>
                <c:pt idx="1655">
                  <c:v>99.107177638579699</c:v>
                </c:pt>
                <c:pt idx="1656">
                  <c:v>99.127177638583802</c:v>
                </c:pt>
                <c:pt idx="1657">
                  <c:v>99.147177638587806</c:v>
                </c:pt>
                <c:pt idx="1658">
                  <c:v>99.167177638591895</c:v>
                </c:pt>
                <c:pt idx="1659">
                  <c:v>99.187177638595998</c:v>
                </c:pt>
                <c:pt idx="1660">
                  <c:v>99.239897820225394</c:v>
                </c:pt>
                <c:pt idx="1661">
                  <c:v>99.259897820244007</c:v>
                </c:pt>
                <c:pt idx="1662">
                  <c:v>99.591716076596597</c:v>
                </c:pt>
                <c:pt idx="1663">
                  <c:v>99.611716076615195</c:v>
                </c:pt>
                <c:pt idx="1664">
                  <c:v>100.249118479609</c:v>
                </c:pt>
                <c:pt idx="1665">
                  <c:v>100.26911847959801</c:v>
                </c:pt>
                <c:pt idx="1666">
                  <c:v>100.289118479588</c:v>
                </c:pt>
                <c:pt idx="1667">
                  <c:v>100.30911847957699</c:v>
                </c:pt>
                <c:pt idx="1668">
                  <c:v>100.329118479567</c:v>
                </c:pt>
                <c:pt idx="1669">
                  <c:v>100.349118479556</c:v>
                </c:pt>
                <c:pt idx="1670">
                  <c:v>100.369118479546</c:v>
                </c:pt>
                <c:pt idx="1671">
                  <c:v>100.389118479535</c:v>
                </c:pt>
                <c:pt idx="1672">
                  <c:v>100.40911847952501</c:v>
                </c:pt>
                <c:pt idx="1673">
                  <c:v>100.429118479514</c:v>
                </c:pt>
                <c:pt idx="1674">
                  <c:v>102.23107481805999</c:v>
                </c:pt>
                <c:pt idx="1675">
                  <c:v>102.251074818079</c:v>
                </c:pt>
                <c:pt idx="1676">
                  <c:v>102.27107481809701</c:v>
                </c:pt>
                <c:pt idx="1677">
                  <c:v>102.291074818116</c:v>
                </c:pt>
                <c:pt idx="1678">
                  <c:v>102.291074818116</c:v>
                </c:pt>
                <c:pt idx="1679">
                  <c:v>102.311074818135</c:v>
                </c:pt>
                <c:pt idx="1680">
                  <c:v>102.996777370557</c:v>
                </c:pt>
                <c:pt idx="1681">
                  <c:v>103.016777370561</c:v>
                </c:pt>
                <c:pt idx="1682">
                  <c:v>103.03677737056501</c:v>
                </c:pt>
                <c:pt idx="1683">
                  <c:v>103.05677737056899</c:v>
                </c:pt>
                <c:pt idx="1684">
                  <c:v>103.076777370573</c:v>
                </c:pt>
                <c:pt idx="1685">
                  <c:v>103.391245943174</c:v>
                </c:pt>
                <c:pt idx="1686">
                  <c:v>103.411245943163</c:v>
                </c:pt>
                <c:pt idx="1687">
                  <c:v>103.432295968988</c:v>
                </c:pt>
                <c:pt idx="1688">
                  <c:v>103.452295968992</c:v>
                </c:pt>
                <c:pt idx="1689">
                  <c:v>103.724890029916</c:v>
                </c:pt>
                <c:pt idx="1690">
                  <c:v>104.374833777663</c:v>
                </c:pt>
                <c:pt idx="1691">
                  <c:v>104.394833777652</c:v>
                </c:pt>
                <c:pt idx="1692">
                  <c:v>104.414833777642</c:v>
                </c:pt>
                <c:pt idx="1693">
                  <c:v>104.434833777631</c:v>
                </c:pt>
                <c:pt idx="1694">
                  <c:v>104.454833777621</c:v>
                </c:pt>
                <c:pt idx="1695">
                  <c:v>104.47483377761</c:v>
                </c:pt>
                <c:pt idx="1696">
                  <c:v>104.49483377759999</c:v>
                </c:pt>
                <c:pt idx="1697">
                  <c:v>104.514833777589</c:v>
                </c:pt>
                <c:pt idx="1698">
                  <c:v>104.534833777579</c:v>
                </c:pt>
                <c:pt idx="1699">
                  <c:v>104.64548275186</c:v>
                </c:pt>
                <c:pt idx="1700">
                  <c:v>104.66548275185001</c:v>
                </c:pt>
                <c:pt idx="1701">
                  <c:v>104.68548275184</c:v>
                </c:pt>
                <c:pt idx="1702">
                  <c:v>104.705482751829</c:v>
                </c:pt>
                <c:pt idx="1703">
                  <c:v>104.725482751819</c:v>
                </c:pt>
                <c:pt idx="1704">
                  <c:v>104.745482751808</c:v>
                </c:pt>
                <c:pt idx="1705">
                  <c:v>104.765482751798</c:v>
                </c:pt>
                <c:pt idx="1706">
                  <c:v>105.02588201331599</c:v>
                </c:pt>
                <c:pt idx="1707">
                  <c:v>105.045882013335</c:v>
                </c:pt>
                <c:pt idx="1708">
                  <c:v>105.065882013353</c:v>
                </c:pt>
                <c:pt idx="1709">
                  <c:v>105.085882013372</c:v>
                </c:pt>
                <c:pt idx="1710">
                  <c:v>105.105882013391</c:v>
                </c:pt>
                <c:pt idx="1711">
                  <c:v>105.125882013409</c:v>
                </c:pt>
                <c:pt idx="1712">
                  <c:v>105.14588201342799</c:v>
                </c:pt>
                <c:pt idx="1713">
                  <c:v>105.165882013447</c:v>
                </c:pt>
                <c:pt idx="1714">
                  <c:v>105.185882013465</c:v>
                </c:pt>
                <c:pt idx="1715">
                  <c:v>105.205882013484</c:v>
                </c:pt>
                <c:pt idx="1716">
                  <c:v>105.31205037352601</c:v>
                </c:pt>
                <c:pt idx="1717">
                  <c:v>105.33205037354401</c:v>
                </c:pt>
                <c:pt idx="1718">
                  <c:v>105.352050373563</c:v>
                </c:pt>
                <c:pt idx="1719">
                  <c:v>105.372050373582</c:v>
                </c:pt>
                <c:pt idx="1720">
                  <c:v>105.3920503736</c:v>
                </c:pt>
                <c:pt idx="1721">
                  <c:v>105.412050373619</c:v>
                </c:pt>
                <c:pt idx="1722">
                  <c:v>105.43205037363801</c:v>
                </c:pt>
                <c:pt idx="1723">
                  <c:v>105.45205037365599</c:v>
                </c:pt>
                <c:pt idx="1724">
                  <c:v>105.840432716067</c:v>
                </c:pt>
                <c:pt idx="1725">
                  <c:v>105.860432716086</c:v>
                </c:pt>
                <c:pt idx="1726">
                  <c:v>105.88043271610501</c:v>
                </c:pt>
                <c:pt idx="1727">
                  <c:v>105.90043271612301</c:v>
                </c:pt>
                <c:pt idx="1728">
                  <c:v>105.920432716142</c:v>
                </c:pt>
                <c:pt idx="1729">
                  <c:v>105.93451370543301</c:v>
                </c:pt>
                <c:pt idx="1730">
                  <c:v>105.95451370545101</c:v>
                </c:pt>
                <c:pt idx="1731">
                  <c:v>105.97451370547</c:v>
                </c:pt>
                <c:pt idx="1732">
                  <c:v>105.994513705489</c:v>
                </c:pt>
                <c:pt idx="1733">
                  <c:v>106.014513705507</c:v>
                </c:pt>
                <c:pt idx="1734">
                  <c:v>107.31214879441499</c:v>
                </c:pt>
                <c:pt idx="1735">
                  <c:v>107.332148794434</c:v>
                </c:pt>
                <c:pt idx="1736">
                  <c:v>107.35214879445201</c:v>
                </c:pt>
                <c:pt idx="1737">
                  <c:v>107.372148794471</c:v>
                </c:pt>
                <c:pt idx="1738">
                  <c:v>108.86717763852999</c:v>
                </c:pt>
                <c:pt idx="1739">
                  <c:v>108.887177638534</c:v>
                </c:pt>
                <c:pt idx="1740">
                  <c:v>108.907177638539</c:v>
                </c:pt>
                <c:pt idx="1741">
                  <c:v>108.927177638543</c:v>
                </c:pt>
                <c:pt idx="1742">
                  <c:v>108.947177638547</c:v>
                </c:pt>
                <c:pt idx="1743">
                  <c:v>108.96717763855099</c:v>
                </c:pt>
                <c:pt idx="1744">
                  <c:v>108.987177638555</c:v>
                </c:pt>
                <c:pt idx="1745">
                  <c:v>109.039897820039</c:v>
                </c:pt>
                <c:pt idx="1746">
                  <c:v>109.059897820057</c:v>
                </c:pt>
                <c:pt idx="1747">
                  <c:v>109.079897820076</c:v>
                </c:pt>
                <c:pt idx="1748">
                  <c:v>109.09989782009499</c:v>
                </c:pt>
                <c:pt idx="1749">
                  <c:v>109.471716076484</c:v>
                </c:pt>
                <c:pt idx="1750">
                  <c:v>109.491716076503</c:v>
                </c:pt>
                <c:pt idx="1751">
                  <c:v>110.089118479692</c:v>
                </c:pt>
                <c:pt idx="1752">
                  <c:v>110.109118479682</c:v>
                </c:pt>
                <c:pt idx="1753">
                  <c:v>110.12911847967101</c:v>
                </c:pt>
                <c:pt idx="1754">
                  <c:v>110.149118479661</c:v>
                </c:pt>
                <c:pt idx="1755">
                  <c:v>110.16911847965</c:v>
                </c:pt>
                <c:pt idx="1756">
                  <c:v>110.18911847964</c:v>
                </c:pt>
                <c:pt idx="1757">
                  <c:v>110.209118479629</c:v>
                </c:pt>
                <c:pt idx="1758">
                  <c:v>110.229118479619</c:v>
                </c:pt>
                <c:pt idx="1759">
                  <c:v>112.03239735699</c:v>
                </c:pt>
                <c:pt idx="1760">
                  <c:v>112.052397357008</c:v>
                </c:pt>
                <c:pt idx="1761">
                  <c:v>112.072397357027</c:v>
                </c:pt>
                <c:pt idx="1762">
                  <c:v>112.092397357046</c:v>
                </c:pt>
                <c:pt idx="1763">
                  <c:v>112.11107481794799</c:v>
                </c:pt>
                <c:pt idx="1764">
                  <c:v>112.112397357064</c:v>
                </c:pt>
                <c:pt idx="1765">
                  <c:v>112.131074817967</c:v>
                </c:pt>
                <c:pt idx="1766">
                  <c:v>112.13239735708299</c:v>
                </c:pt>
                <c:pt idx="1767">
                  <c:v>113.19124594327801</c:v>
                </c:pt>
                <c:pt idx="1768">
                  <c:v>113.211245943268</c:v>
                </c:pt>
                <c:pt idx="1769">
                  <c:v>113.23124594325699</c:v>
                </c:pt>
                <c:pt idx="1770">
                  <c:v>113.23229596894799</c:v>
                </c:pt>
                <c:pt idx="1771">
                  <c:v>113.252295968952</c:v>
                </c:pt>
                <c:pt idx="1772">
                  <c:v>113.272295968956</c:v>
                </c:pt>
                <c:pt idx="1773">
                  <c:v>114.174833777768</c:v>
                </c:pt>
                <c:pt idx="1774">
                  <c:v>114.194833777757</c:v>
                </c:pt>
                <c:pt idx="1775">
                  <c:v>114.214833777747</c:v>
                </c:pt>
                <c:pt idx="1776">
                  <c:v>114.21989781974101</c:v>
                </c:pt>
                <c:pt idx="1777">
                  <c:v>114.234833777736</c:v>
                </c:pt>
                <c:pt idx="1778">
                  <c:v>114.23989781975899</c:v>
                </c:pt>
                <c:pt idx="1779">
                  <c:v>114.25483377772601</c:v>
                </c:pt>
                <c:pt idx="1780">
                  <c:v>114.274833777715</c:v>
                </c:pt>
                <c:pt idx="1781">
                  <c:v>114.29483377770499</c:v>
                </c:pt>
                <c:pt idx="1782">
                  <c:v>114.31483377769401</c:v>
                </c:pt>
                <c:pt idx="1783">
                  <c:v>114.334833777684</c:v>
                </c:pt>
                <c:pt idx="1784">
                  <c:v>114.35483377767299</c:v>
                </c:pt>
                <c:pt idx="1785">
                  <c:v>114.46548275195499</c:v>
                </c:pt>
                <c:pt idx="1786">
                  <c:v>114.48548275194401</c:v>
                </c:pt>
                <c:pt idx="1787">
                  <c:v>114.505482751934</c:v>
                </c:pt>
                <c:pt idx="1788">
                  <c:v>114.52548275192299</c:v>
                </c:pt>
                <c:pt idx="1789">
                  <c:v>114.545482751913</c:v>
                </c:pt>
                <c:pt idx="1790">
                  <c:v>114.565482751902</c:v>
                </c:pt>
                <c:pt idx="1791">
                  <c:v>114.84588201314899</c:v>
                </c:pt>
                <c:pt idx="1792">
                  <c:v>114.865882013167</c:v>
                </c:pt>
                <c:pt idx="1793">
                  <c:v>114.88588201318601</c:v>
                </c:pt>
                <c:pt idx="1794">
                  <c:v>114.90588201320401</c:v>
                </c:pt>
                <c:pt idx="1795">
                  <c:v>114.925882013223</c:v>
                </c:pt>
                <c:pt idx="1796">
                  <c:v>114.945882013242</c:v>
                </c:pt>
                <c:pt idx="1797">
                  <c:v>114.96588201326</c:v>
                </c:pt>
                <c:pt idx="1798">
                  <c:v>115.092050373321</c:v>
                </c:pt>
                <c:pt idx="1799">
                  <c:v>115.11205037334</c:v>
                </c:pt>
                <c:pt idx="1800">
                  <c:v>115.132050373358</c:v>
                </c:pt>
                <c:pt idx="1801">
                  <c:v>115.132050373358</c:v>
                </c:pt>
                <c:pt idx="1802">
                  <c:v>115.15205037337699</c:v>
                </c:pt>
                <c:pt idx="1803">
                  <c:v>115.700432715937</c:v>
                </c:pt>
                <c:pt idx="1804">
                  <c:v>115.72043271595599</c:v>
                </c:pt>
                <c:pt idx="1805">
                  <c:v>115.874513705377</c:v>
                </c:pt>
                <c:pt idx="1806">
                  <c:v>118.727177638502</c:v>
                </c:pt>
                <c:pt idx="1807">
                  <c:v>118.747177638506</c:v>
                </c:pt>
                <c:pt idx="1808">
                  <c:v>118.76717763851001</c:v>
                </c:pt>
                <c:pt idx="1809">
                  <c:v>118.787177638514</c:v>
                </c:pt>
                <c:pt idx="1810">
                  <c:v>121.89239735685899</c:v>
                </c:pt>
                <c:pt idx="1811">
                  <c:v>121.912397356878</c:v>
                </c:pt>
                <c:pt idx="1812">
                  <c:v>123.97483377787201</c:v>
                </c:pt>
                <c:pt idx="1813">
                  <c:v>123.994833777862</c:v>
                </c:pt>
                <c:pt idx="1814">
                  <c:v>124.014833777851</c:v>
                </c:pt>
                <c:pt idx="1815">
                  <c:v>124.034833777841</c:v>
                </c:pt>
                <c:pt idx="1816">
                  <c:v>124.039897819573</c:v>
                </c:pt>
                <c:pt idx="1817">
                  <c:v>124.05483377783</c:v>
                </c:pt>
                <c:pt idx="1818">
                  <c:v>124.059897819592</c:v>
                </c:pt>
                <c:pt idx="1819">
                  <c:v>124.07483377782</c:v>
                </c:pt>
                <c:pt idx="1820">
                  <c:v>124.094833777809</c:v>
                </c:pt>
                <c:pt idx="1821">
                  <c:v>124.11483377779901</c:v>
                </c:pt>
                <c:pt idx="1822">
                  <c:v>124.134833777789</c:v>
                </c:pt>
                <c:pt idx="1823">
                  <c:v>124.15483377777799</c:v>
                </c:pt>
                <c:pt idx="1824">
                  <c:v>124.42548275197601</c:v>
                </c:pt>
                <c:pt idx="1825">
                  <c:v>124.445482751965</c:v>
                </c:pt>
                <c:pt idx="1826">
                  <c:v>124.64588201296201</c:v>
                </c:pt>
                <c:pt idx="1827">
                  <c:v>124.665882012981</c:v>
                </c:pt>
                <c:pt idx="1828">
                  <c:v>124.685882013</c:v>
                </c:pt>
                <c:pt idx="1829">
                  <c:v>124.705882013018</c:v>
                </c:pt>
                <c:pt idx="1830">
                  <c:v>124.72588201303699</c:v>
                </c:pt>
                <c:pt idx="1831">
                  <c:v>124.745882013055</c:v>
                </c:pt>
                <c:pt idx="1832">
                  <c:v>124.76588201307401</c:v>
                </c:pt>
                <c:pt idx="1833">
                  <c:v>124.785882013093</c:v>
                </c:pt>
                <c:pt idx="1834">
                  <c:v>124.89205037313501</c:v>
                </c:pt>
                <c:pt idx="1835">
                  <c:v>124.91205037315299</c:v>
                </c:pt>
                <c:pt idx="1836">
                  <c:v>124.932050373172</c:v>
                </c:pt>
                <c:pt idx="1837">
                  <c:v>124.952050373191</c:v>
                </c:pt>
                <c:pt idx="1838">
                  <c:v>124.952050373191</c:v>
                </c:pt>
                <c:pt idx="1839">
                  <c:v>124.972050373209</c:v>
                </c:pt>
                <c:pt idx="1840">
                  <c:v>124.972050373209</c:v>
                </c:pt>
                <c:pt idx="1841">
                  <c:v>124.992050373228</c:v>
                </c:pt>
                <c:pt idx="1842">
                  <c:v>133.794833777967</c:v>
                </c:pt>
                <c:pt idx="1843">
                  <c:v>133.81483377795601</c:v>
                </c:pt>
                <c:pt idx="1844">
                  <c:v>133.83483377794599</c:v>
                </c:pt>
                <c:pt idx="1845">
                  <c:v>133.854833777935</c:v>
                </c:pt>
                <c:pt idx="1846">
                  <c:v>133.87483377792501</c:v>
                </c:pt>
                <c:pt idx="1847">
                  <c:v>133.89483377791399</c:v>
                </c:pt>
                <c:pt idx="1848">
                  <c:v>133.91483377790399</c:v>
                </c:pt>
                <c:pt idx="1849">
                  <c:v>133.934833777893</c:v>
                </c:pt>
                <c:pt idx="1850">
                  <c:v>133.95483377788301</c:v>
                </c:pt>
                <c:pt idx="1851">
                  <c:v>134.625882012944</c:v>
                </c:pt>
                <c:pt idx="1852">
                  <c:v>134.73205037298601</c:v>
                </c:pt>
                <c:pt idx="1853">
                  <c:v>134.75205037300401</c:v>
                </c:pt>
                <c:pt idx="1854">
                  <c:v>134.77205037302301</c:v>
                </c:pt>
                <c:pt idx="1855">
                  <c:v>134.77205037302301</c:v>
                </c:pt>
                <c:pt idx="1856">
                  <c:v>134.792050373042</c:v>
                </c:pt>
                <c:pt idx="1857">
                  <c:v>134.792050373042</c:v>
                </c:pt>
                <c:pt idx="1858">
                  <c:v>134.81205037306</c:v>
                </c:pt>
                <c:pt idx="1859">
                  <c:v>134.832050373079</c:v>
                </c:pt>
                <c:pt idx="1860">
                  <c:v>143.59483377807101</c:v>
                </c:pt>
                <c:pt idx="1861">
                  <c:v>143.61483377806101</c:v>
                </c:pt>
                <c:pt idx="1862">
                  <c:v>143.63483377804999</c:v>
                </c:pt>
                <c:pt idx="1863">
                  <c:v>143.65483377804</c:v>
                </c:pt>
                <c:pt idx="1864">
                  <c:v>143.67483377803001</c:v>
                </c:pt>
                <c:pt idx="1865">
                  <c:v>143.69483377801899</c:v>
                </c:pt>
                <c:pt idx="1866">
                  <c:v>143.71483377800899</c:v>
                </c:pt>
                <c:pt idx="1867">
                  <c:v>143.73483377799801</c:v>
                </c:pt>
                <c:pt idx="1868">
                  <c:v>143.75483377798801</c:v>
                </c:pt>
                <c:pt idx="1869">
                  <c:v>143.77483377797699</c:v>
                </c:pt>
                <c:pt idx="1870">
                  <c:v>153.454833778145</c:v>
                </c:pt>
                <c:pt idx="1871">
                  <c:v>153.47483377813401</c:v>
                </c:pt>
                <c:pt idx="1872">
                  <c:v>153.49483377812399</c:v>
                </c:pt>
                <c:pt idx="1873">
                  <c:v>153.514833778113</c:v>
                </c:pt>
                <c:pt idx="1874">
                  <c:v>153.53483377810301</c:v>
                </c:pt>
                <c:pt idx="1875">
                  <c:v>153.55483377809199</c:v>
                </c:pt>
                <c:pt idx="1876">
                  <c:v>153.574833778082</c:v>
                </c:pt>
                <c:pt idx="1877">
                  <c:v>153.60950670234101</c:v>
                </c:pt>
                <c:pt idx="1878">
                  <c:v>153.62950670233101</c:v>
                </c:pt>
                <c:pt idx="1879">
                  <c:v>163.29483377822899</c:v>
                </c:pt>
                <c:pt idx="1880">
                  <c:v>163.314833778218</c:v>
                </c:pt>
                <c:pt idx="1881">
                  <c:v>163.33483377820801</c:v>
                </c:pt>
                <c:pt idx="1882">
                  <c:v>163.35483377819699</c:v>
                </c:pt>
                <c:pt idx="1883">
                  <c:v>163.374833778187</c:v>
                </c:pt>
                <c:pt idx="1884">
                  <c:v>163.39483377817601</c:v>
                </c:pt>
                <c:pt idx="1885">
                  <c:v>164.42681046485001</c:v>
                </c:pt>
                <c:pt idx="1886">
                  <c:v>421.56325940595701</c:v>
                </c:pt>
                <c:pt idx="1887">
                  <c:v>423.03366887976802</c:v>
                </c:pt>
                <c:pt idx="1888">
                  <c:v>428.75667519459898</c:v>
                </c:pt>
                <c:pt idx="1889">
                  <c:v>429.90865188115202</c:v>
                </c:pt>
                <c:pt idx="1890">
                  <c:v>429.90865188115202</c:v>
                </c:pt>
                <c:pt idx="1891">
                  <c:v>429.90865188138503</c:v>
                </c:pt>
                <c:pt idx="1892">
                  <c:v>429.90865188138503</c:v>
                </c:pt>
                <c:pt idx="1893">
                  <c:v>429.90865188138503</c:v>
                </c:pt>
                <c:pt idx="1894">
                  <c:v>429.90865188138503</c:v>
                </c:pt>
                <c:pt idx="1895">
                  <c:v>429.90865188138503</c:v>
                </c:pt>
                <c:pt idx="1896">
                  <c:v>469.90598419273698</c:v>
                </c:pt>
                <c:pt idx="1897">
                  <c:v>476.85712795547403</c:v>
                </c:pt>
                <c:pt idx="1898">
                  <c:v>485.67508523608501</c:v>
                </c:pt>
                <c:pt idx="1899">
                  <c:v>499.81730376230502</c:v>
                </c:pt>
                <c:pt idx="1900">
                  <c:v>775.39218543190498</c:v>
                </c:pt>
                <c:pt idx="1901">
                  <c:v>819.08945255912795</c:v>
                </c:pt>
                <c:pt idx="1902">
                  <c:v>839.81730376230496</c:v>
                </c:pt>
                <c:pt idx="1903">
                  <c:v>839.81730376277096</c:v>
                </c:pt>
                <c:pt idx="1904">
                  <c:v>852.94232076097899</c:v>
                </c:pt>
                <c:pt idx="1905">
                  <c:v>853.00989782341605</c:v>
                </c:pt>
                <c:pt idx="1906">
                  <c:v>858.66532707582496</c:v>
                </c:pt>
                <c:pt idx="1907">
                  <c:v>858.68532707582904</c:v>
                </c:pt>
                <c:pt idx="1908">
                  <c:v>858.705327075833</c:v>
                </c:pt>
                <c:pt idx="1909">
                  <c:v>858.72532707583696</c:v>
                </c:pt>
                <c:pt idx="1910">
                  <c:v>858.74532707584103</c:v>
                </c:pt>
                <c:pt idx="1911">
                  <c:v>859.79730376228599</c:v>
                </c:pt>
                <c:pt idx="1912">
                  <c:v>859.79730376228599</c:v>
                </c:pt>
                <c:pt idx="1913">
                  <c:v>859.79730376275199</c:v>
                </c:pt>
                <c:pt idx="1914">
                  <c:v>859.79730376275199</c:v>
                </c:pt>
                <c:pt idx="1915">
                  <c:v>859.81730376277096</c:v>
                </c:pt>
                <c:pt idx="1916">
                  <c:v>860.50325940595906</c:v>
                </c:pt>
                <c:pt idx="1917">
                  <c:v>860.83730376238202</c:v>
                </c:pt>
                <c:pt idx="1918">
                  <c:v>860.83730376238202</c:v>
                </c:pt>
                <c:pt idx="1919">
                  <c:v>860.85730376240099</c:v>
                </c:pt>
                <c:pt idx="1920">
                  <c:v>860.95730376246502</c:v>
                </c:pt>
                <c:pt idx="1921">
                  <c:v>899.63460752554204</c:v>
                </c:pt>
                <c:pt idx="1922">
                  <c:v>900.03845588851198</c:v>
                </c:pt>
                <c:pt idx="1923">
                  <c:v>905.79712795547596</c:v>
                </c:pt>
                <c:pt idx="1924">
                  <c:v>909.72595564345795</c:v>
                </c:pt>
                <c:pt idx="1925">
                  <c:v>919.61460752552296</c:v>
                </c:pt>
                <c:pt idx="1926">
                  <c:v>1045.5161561585201</c:v>
                </c:pt>
                <c:pt idx="1927">
                  <c:v>1230.7359556434601</c:v>
                </c:pt>
                <c:pt idx="1928">
                  <c:v>1259.70595564413</c:v>
                </c:pt>
                <c:pt idx="1929">
                  <c:v>1289.68595564411</c:v>
                </c:pt>
                <c:pt idx="1930">
                  <c:v>1289.68595564411</c:v>
                </c:pt>
                <c:pt idx="1931">
                  <c:v>1289.72595564415</c:v>
                </c:pt>
                <c:pt idx="1932">
                  <c:v>1290.7059556435499</c:v>
                </c:pt>
                <c:pt idx="1933">
                  <c:v>1299.4206827717701</c:v>
                </c:pt>
                <c:pt idx="1934">
                  <c:v>1319.6346075246099</c:v>
                </c:pt>
                <c:pt idx="1935">
                  <c:v>1475.07259406091</c:v>
                </c:pt>
                <c:pt idx="1936">
                  <c:v>1591.0288443341799</c:v>
                </c:pt>
                <c:pt idx="1937">
                  <c:v>1621.0088443341599</c:v>
                </c:pt>
                <c:pt idx="1938">
                  <c:v>1670.9888443341399</c:v>
                </c:pt>
                <c:pt idx="1939">
                  <c:v>1719.5746075254799</c:v>
                </c:pt>
                <c:pt idx="1940">
                  <c:v>1719.5946075254999</c:v>
                </c:pt>
                <c:pt idx="1941">
                  <c:v>1720.4119112871699</c:v>
                </c:pt>
                <c:pt idx="1942">
                  <c:v>1721.65460752474</c:v>
                </c:pt>
                <c:pt idx="1943">
                  <c:v>1739.77965301624</c:v>
                </c:pt>
                <c:pt idx="1944">
                  <c:v>1906.0012459421901</c:v>
                </c:pt>
                <c:pt idx="1945">
                  <c:v>1969.50325940689</c:v>
                </c:pt>
                <c:pt idx="1946">
                  <c:v>1979.5232594069</c:v>
                </c:pt>
                <c:pt idx="1947">
                  <c:v>2019.5232594069</c:v>
                </c:pt>
                <c:pt idx="1948">
                  <c:v>2049.4832594068698</c:v>
                </c:pt>
                <c:pt idx="1949">
                  <c:v>2149.4632594068498</c:v>
                </c:pt>
                <c:pt idx="1950">
                  <c:v>2150.3919112871499</c:v>
                </c:pt>
                <c:pt idx="1951">
                  <c:v>2151.5432594059298</c:v>
                </c:pt>
                <c:pt idx="1952">
                  <c:v>2151.5432594059298</c:v>
                </c:pt>
                <c:pt idx="1953">
                  <c:v>2158.15798653417</c:v>
                </c:pt>
                <c:pt idx="1954">
                  <c:v>2168.71965301624</c:v>
                </c:pt>
                <c:pt idx="1955">
                  <c:v>2269.4319112882899</c:v>
                </c:pt>
                <c:pt idx="1956">
                  <c:v>2322.75062871302</c:v>
                </c:pt>
                <c:pt idx="1957">
                  <c:v>2336.9298978234801</c:v>
                </c:pt>
                <c:pt idx="1958">
                  <c:v>2447.1394155647099</c:v>
                </c:pt>
                <c:pt idx="1959">
                  <c:v>2469.0068951332901</c:v>
                </c:pt>
                <c:pt idx="1960">
                  <c:v>2478.9868951332701</c:v>
                </c:pt>
                <c:pt idx="1961">
                  <c:v>2489.4519112883099</c:v>
                </c:pt>
                <c:pt idx="1962">
                  <c:v>2498.9668951332501</c:v>
                </c:pt>
                <c:pt idx="1963">
                  <c:v>2529.37191128823</c:v>
                </c:pt>
                <c:pt idx="1964">
                  <c:v>2529.39191128825</c:v>
                </c:pt>
                <c:pt idx="1965">
                  <c:v>2548.9468951332301</c:v>
                </c:pt>
                <c:pt idx="1966">
                  <c:v>2579.3519112868198</c:v>
                </c:pt>
                <c:pt idx="1967">
                  <c:v>2579.35191128822</c:v>
                </c:pt>
                <c:pt idx="1968">
                  <c:v>2579.4119112882699</c:v>
                </c:pt>
                <c:pt idx="1969">
                  <c:v>2580.3919112871499</c:v>
                </c:pt>
                <c:pt idx="1970">
                  <c:v>2586.8952902965798</c:v>
                </c:pt>
                <c:pt idx="1971">
                  <c:v>2597.6596530162401</c:v>
                </c:pt>
                <c:pt idx="1972">
                  <c:v>2767.8585497047702</c:v>
                </c:pt>
                <c:pt idx="1973">
                  <c:v>2878.068067446</c:v>
                </c:pt>
                <c:pt idx="1974">
                  <c:v>2922.8796935478699</c:v>
                </c:pt>
                <c:pt idx="1975">
                  <c:v>2922.8796935478799</c:v>
                </c:pt>
                <c:pt idx="1976">
                  <c:v>2922.8796935478799</c:v>
                </c:pt>
                <c:pt idx="1977">
                  <c:v>2922.8796935478799</c:v>
                </c:pt>
                <c:pt idx="1978">
                  <c:v>2922.8796935478799</c:v>
                </c:pt>
                <c:pt idx="1979">
                  <c:v>2922.8796935478799</c:v>
                </c:pt>
                <c:pt idx="1980">
                  <c:v>2922.8796935478799</c:v>
                </c:pt>
                <c:pt idx="1981">
                  <c:v>2922.8796935478799</c:v>
                </c:pt>
                <c:pt idx="1982">
                  <c:v>2922.8796935478999</c:v>
                </c:pt>
                <c:pt idx="1983">
                  <c:v>2922.8796935478999</c:v>
                </c:pt>
                <c:pt idx="1984">
                  <c:v>2922.8796935478999</c:v>
                </c:pt>
                <c:pt idx="1985">
                  <c:v>2922.8796935478999</c:v>
                </c:pt>
                <c:pt idx="1986">
                  <c:v>2922.8796935478999</c:v>
                </c:pt>
                <c:pt idx="1987">
                  <c:v>3036.5996530162502</c:v>
                </c:pt>
                <c:pt idx="1988">
                  <c:v>3198.7872015860598</c:v>
                </c:pt>
                <c:pt idx="1989">
                  <c:v>3360.2328351913602</c:v>
                </c:pt>
                <c:pt idx="1990">
                  <c:v>3448.2522139789598</c:v>
                </c:pt>
                <c:pt idx="1991">
                  <c:v>3466.88103522546</c:v>
                </c:pt>
                <c:pt idx="1992">
                  <c:v>3629.7158534673499</c:v>
                </c:pt>
                <c:pt idx="1993">
                  <c:v>3668.2467065036099</c:v>
                </c:pt>
                <c:pt idx="1994">
                  <c:v>4060.64450534863</c:v>
                </c:pt>
                <c:pt idx="1995">
                  <c:v>4307.2122139789799</c:v>
                </c:pt>
                <c:pt idx="1996">
                  <c:v>4323.4396530162703</c:v>
                </c:pt>
                <c:pt idx="1997">
                  <c:v>4491.5731572299201</c:v>
                </c:pt>
                <c:pt idx="1998">
                  <c:v>4630.9997838237596</c:v>
                </c:pt>
                <c:pt idx="1999">
                  <c:v>4746.1722139789999</c:v>
                </c:pt>
                <c:pt idx="2000">
                  <c:v>4752.3796530162799</c:v>
                </c:pt>
                <c:pt idx="2001">
                  <c:v>4913.8740230901103</c:v>
                </c:pt>
                <c:pt idx="2002">
                  <c:v>5175.13221397902</c:v>
                </c:pt>
                <c:pt idx="2003">
                  <c:v>5181.3196530162804</c:v>
                </c:pt>
                <c:pt idx="2004">
                  <c:v>5586.8822526740896</c:v>
                </c:pt>
                <c:pt idx="2005">
                  <c:v>5604.09221397904</c:v>
                </c:pt>
                <c:pt idx="2006">
                  <c:v>6020.8855120790504</c:v>
                </c:pt>
                <c:pt idx="2007">
                  <c:v>6024.5118118153096</c:v>
                </c:pt>
                <c:pt idx="2008">
                  <c:v>6033.0522139790701</c:v>
                </c:pt>
                <c:pt idx="2009">
                  <c:v>6039.2196530163001</c:v>
                </c:pt>
                <c:pt idx="2010">
                  <c:v>6406.7380389769796</c:v>
                </c:pt>
                <c:pt idx="2011">
                  <c:v>6452.9655120790103</c:v>
                </c:pt>
                <c:pt idx="2012">
                  <c:v>6462.0122139790901</c:v>
                </c:pt>
                <c:pt idx="2013">
                  <c:v>6468.1596530162997</c:v>
                </c:pt>
                <c:pt idx="2014">
                  <c:v>6898.44103522552</c:v>
                </c:pt>
                <c:pt idx="2015">
                  <c:v>6911.0981236473699</c:v>
                </c:pt>
                <c:pt idx="2016">
                  <c:v>7278.0395434782804</c:v>
                </c:pt>
                <c:pt idx="2017">
                  <c:v>7557.1212773369898</c:v>
                </c:pt>
                <c:pt idx="2018">
                  <c:v>7636.5165803198397</c:v>
                </c:pt>
                <c:pt idx="2019">
                  <c:v>8139.8732943407604</c:v>
                </c:pt>
                <c:pt idx="2020">
                  <c:v>8173.0843857425498</c:v>
                </c:pt>
                <c:pt idx="2021">
                  <c:v>8350.5608218040998</c:v>
                </c:pt>
                <c:pt idx="2022">
                  <c:v>8601.9330376237594</c:v>
                </c:pt>
                <c:pt idx="2023">
                  <c:v>9040.9722139791102</c:v>
                </c:pt>
                <c:pt idx="2024">
                  <c:v>9088.0392959593992</c:v>
                </c:pt>
                <c:pt idx="2025">
                  <c:v>9167.5986177907907</c:v>
                </c:pt>
                <c:pt idx="2026">
                  <c:v>9358.3308337737399</c:v>
                </c:pt>
                <c:pt idx="2027">
                  <c:v>9477.2576064544191</c:v>
                </c:pt>
                <c:pt idx="2028">
                  <c:v>9542.6316241806999</c:v>
                </c:pt>
                <c:pt idx="2029">
                  <c:v>9617.3439735745396</c:v>
                </c:pt>
                <c:pt idx="2030">
                  <c:v>9803.9778171952494</c:v>
                </c:pt>
                <c:pt idx="2031">
                  <c:v>9894.71899326727</c:v>
                </c:pt>
                <c:pt idx="2032">
                  <c:v>9899.1149102167692</c:v>
                </c:pt>
                <c:pt idx="2033">
                  <c:v>9900.0435620979406</c:v>
                </c:pt>
                <c:pt idx="2034">
                  <c:v>10306.9276451488</c:v>
                </c:pt>
                <c:pt idx="2035">
                  <c:v>10579.883801309201</c:v>
                </c:pt>
                <c:pt idx="2036">
                  <c:v>10586.8638013092</c:v>
                </c:pt>
                <c:pt idx="2037">
                  <c:v>10587.903801309199</c:v>
                </c:pt>
                <c:pt idx="2038">
                  <c:v>10588.8438013092</c:v>
                </c:pt>
                <c:pt idx="2039">
                  <c:v>10598.543801308901</c:v>
                </c:pt>
                <c:pt idx="2040">
                  <c:v>10603.7438013091</c:v>
                </c:pt>
                <c:pt idx="2041">
                  <c:v>10604.7838013091</c:v>
                </c:pt>
                <c:pt idx="2042">
                  <c:v>10605.626673352501</c:v>
                </c:pt>
                <c:pt idx="2043">
                  <c:v>10605.8238013092</c:v>
                </c:pt>
                <c:pt idx="2044">
                  <c:v>10606.463801308801</c:v>
                </c:pt>
                <c:pt idx="2045">
                  <c:v>10608.143801308501</c:v>
                </c:pt>
                <c:pt idx="2046">
                  <c:v>10610.223801308601</c:v>
                </c:pt>
                <c:pt idx="2047">
                  <c:v>10610.623801309001</c:v>
                </c:pt>
                <c:pt idx="2048">
                  <c:v>10610.8266733527</c:v>
                </c:pt>
                <c:pt idx="2049">
                  <c:v>10611.0238013094</c:v>
                </c:pt>
                <c:pt idx="2050">
                  <c:v>10611.163801308599</c:v>
                </c:pt>
                <c:pt idx="2051">
                  <c:v>10611.563801308899</c:v>
                </c:pt>
                <c:pt idx="2052">
                  <c:v>10612.303801308701</c:v>
                </c:pt>
                <c:pt idx="2053">
                  <c:v>10612.603801309</c:v>
                </c:pt>
                <c:pt idx="2054">
                  <c:v>10613.243801308599</c:v>
                </c:pt>
                <c:pt idx="2055">
                  <c:v>10615.323801308699</c:v>
                </c:pt>
                <c:pt idx="2056">
                  <c:v>10617.1038013085</c:v>
                </c:pt>
                <c:pt idx="2057">
                  <c:v>10617.403801308799</c:v>
                </c:pt>
                <c:pt idx="2058">
                  <c:v>10619.1838013086</c:v>
                </c:pt>
                <c:pt idx="2059">
                  <c:v>10622.063801309399</c:v>
                </c:pt>
                <c:pt idx="2060">
                  <c:v>10750.987265068499</c:v>
                </c:pt>
                <c:pt idx="2061">
                  <c:v>11141.9159169497</c:v>
                </c:pt>
                <c:pt idx="2062">
                  <c:v>11177.949400764401</c:v>
                </c:pt>
                <c:pt idx="2063">
                  <c:v>11227.821314028401</c:v>
                </c:pt>
                <c:pt idx="2064">
                  <c:v>11532.8445688309</c:v>
                </c:pt>
                <c:pt idx="2065">
                  <c:v>11602.854320418301</c:v>
                </c:pt>
                <c:pt idx="2066">
                  <c:v>12012.5086158142</c:v>
                </c:pt>
                <c:pt idx="2067">
                  <c:v>12101.2680233135</c:v>
                </c:pt>
                <c:pt idx="2068">
                  <c:v>12220.3659841935</c:v>
                </c:pt>
                <c:pt idx="2069">
                  <c:v>12494.104865376499</c:v>
                </c:pt>
                <c:pt idx="2070">
                  <c:v>12785.6305244744</c:v>
                </c:pt>
                <c:pt idx="2071">
                  <c:v>13490.753873235801</c:v>
                </c:pt>
                <c:pt idx="2072">
                  <c:v>13668.060748883099</c:v>
                </c:pt>
                <c:pt idx="2073">
                  <c:v>13730.5620676698</c:v>
                </c:pt>
                <c:pt idx="2074">
                  <c:v>13782.6220335976</c:v>
                </c:pt>
                <c:pt idx="2075">
                  <c:v>13931.641312051701</c:v>
                </c:pt>
                <c:pt idx="2076">
                  <c:v>13973.3489097328</c:v>
                </c:pt>
                <c:pt idx="2077">
                  <c:v>13993.441256223001</c:v>
                </c:pt>
                <c:pt idx="2078">
                  <c:v>14213.5506854788</c:v>
                </c:pt>
                <c:pt idx="2079">
                  <c:v>14644.47933736</c:v>
                </c:pt>
                <c:pt idx="2080">
                  <c:v>15075.407989241099</c:v>
                </c:pt>
                <c:pt idx="2081">
                  <c:v>15327.042435761499</c:v>
                </c:pt>
                <c:pt idx="2082">
                  <c:v>15504.995258913101</c:v>
                </c:pt>
                <c:pt idx="2083">
                  <c:v>15560.9765694735</c:v>
                </c:pt>
                <c:pt idx="2084">
                  <c:v>15636.868359317699</c:v>
                </c:pt>
                <c:pt idx="2085">
                  <c:v>15717.9710876427</c:v>
                </c:pt>
                <c:pt idx="2086">
                  <c:v>15790.784763907401</c:v>
                </c:pt>
                <c:pt idx="2087">
                  <c:v>15924.903910794301</c:v>
                </c:pt>
                <c:pt idx="2088">
                  <c:v>16043.571605970399</c:v>
                </c:pt>
                <c:pt idx="2089">
                  <c:v>16108.8997395238</c:v>
                </c:pt>
                <c:pt idx="2090">
                  <c:v>16331.0074601449</c:v>
                </c:pt>
                <c:pt idx="2091">
                  <c:v>16365.8325626755</c:v>
                </c:pt>
                <c:pt idx="2092">
                  <c:v>16421.752660170499</c:v>
                </c:pt>
                <c:pt idx="2093">
                  <c:v>16499.828391405001</c:v>
                </c:pt>
                <c:pt idx="2094">
                  <c:v>16761.421961948701</c:v>
                </c:pt>
                <c:pt idx="2095">
                  <c:v>16796.761214556602</c:v>
                </c:pt>
                <c:pt idx="2096">
                  <c:v>16890.757043286201</c:v>
                </c:pt>
                <c:pt idx="2097">
                  <c:v>17001.190156382501</c:v>
                </c:pt>
                <c:pt idx="2098">
                  <c:v>17227.689866437799</c:v>
                </c:pt>
                <c:pt idx="2099">
                  <c:v>17244.016998445499</c:v>
                </c:pt>
                <c:pt idx="2100">
                  <c:v>17281.6856951673</c:v>
                </c:pt>
                <c:pt idx="2101">
                  <c:v>17658.618518318999</c:v>
                </c:pt>
                <c:pt idx="2102">
                  <c:v>18014.490414233998</c:v>
                </c:pt>
                <c:pt idx="2103">
                  <c:v>18074.043379009701</c:v>
                </c:pt>
                <c:pt idx="2104">
                  <c:v>18076.123379009601</c:v>
                </c:pt>
                <c:pt idx="2105">
                  <c:v>18089.5471702002</c:v>
                </c:pt>
                <c:pt idx="2106">
                  <c:v>18103.542998929701</c:v>
                </c:pt>
                <c:pt idx="2107">
                  <c:v>18477.7799633672</c:v>
                </c:pt>
                <c:pt idx="2108">
                  <c:v>18502.8920308909</c:v>
                </c:pt>
                <c:pt idx="2109">
                  <c:v>18520.475822081298</c:v>
                </c:pt>
                <c:pt idx="2110">
                  <c:v>18821.644658186298</c:v>
                </c:pt>
                <c:pt idx="2111">
                  <c:v>18941.404473962499</c:v>
                </c:pt>
                <c:pt idx="2112">
                  <c:v>19061.8378687736</c:v>
                </c:pt>
                <c:pt idx="2113">
                  <c:v>19344.496156158501</c:v>
                </c:pt>
                <c:pt idx="2114">
                  <c:v>19382.333125843699</c:v>
                </c:pt>
                <c:pt idx="2115">
                  <c:v>19468.642970382902</c:v>
                </c:pt>
                <c:pt idx="2116">
                  <c:v>19491.098808263701</c:v>
                </c:pt>
                <c:pt idx="2117">
                  <c:v>19803.261777724802</c:v>
                </c:pt>
                <c:pt idx="2118">
                  <c:v>20001.04</c:v>
                </c:pt>
                <c:pt idx="2119">
                  <c:v>20001.04</c:v>
                </c:pt>
                <c:pt idx="2120">
                  <c:v>20002.080000000002</c:v>
                </c:pt>
                <c:pt idx="2121">
                  <c:v>20002.080000000002</c:v>
                </c:pt>
                <c:pt idx="2122">
                  <c:v>20003.120000000101</c:v>
                </c:pt>
                <c:pt idx="2123">
                  <c:v>20004.160000000102</c:v>
                </c:pt>
                <c:pt idx="2124">
                  <c:v>20005.200000000099</c:v>
                </c:pt>
                <c:pt idx="2125">
                  <c:v>20006.240000000202</c:v>
                </c:pt>
                <c:pt idx="2126">
                  <c:v>20007.280000000199</c:v>
                </c:pt>
                <c:pt idx="2127">
                  <c:v>20008.3200000002</c:v>
                </c:pt>
                <c:pt idx="2128">
                  <c:v>20014.2396946831</c:v>
                </c:pt>
                <c:pt idx="2129">
                  <c:v>20257.846638415002</c:v>
                </c:pt>
                <c:pt idx="2130">
                  <c:v>20631.910873170498</c:v>
                </c:pt>
                <c:pt idx="2131">
                  <c:v>20726.668558065801</c:v>
                </c:pt>
                <c:pt idx="2132">
                  <c:v>20743.6283613655</c:v>
                </c:pt>
                <c:pt idx="2133">
                  <c:v>20750.915290294801</c:v>
                </c:pt>
                <c:pt idx="2134">
                  <c:v>20883.358398715001</c:v>
                </c:pt>
                <c:pt idx="2135">
                  <c:v>21034.547177638498</c:v>
                </c:pt>
                <c:pt idx="2136">
                  <c:v>21053.325016998599</c:v>
                </c:pt>
                <c:pt idx="2137">
                  <c:v>21053.507177638501</c:v>
                </c:pt>
                <c:pt idx="2138">
                  <c:v>21056.079824193999</c:v>
                </c:pt>
                <c:pt idx="2139">
                  <c:v>21072.4671776385</c:v>
                </c:pt>
                <c:pt idx="2140">
                  <c:v>21084.8949838464</c:v>
                </c:pt>
                <c:pt idx="2141">
                  <c:v>21085.165016998199</c:v>
                </c:pt>
                <c:pt idx="2142">
                  <c:v>21086.845016998399</c:v>
                </c:pt>
                <c:pt idx="2143">
                  <c:v>21088.925016998299</c:v>
                </c:pt>
                <c:pt idx="2144">
                  <c:v>21091.005016998301</c:v>
                </c:pt>
                <c:pt idx="2145">
                  <c:v>21091.427177638499</c:v>
                </c:pt>
                <c:pt idx="2146">
                  <c:v>21093.0850169982</c:v>
                </c:pt>
                <c:pt idx="2147">
                  <c:v>21095.965016997801</c:v>
                </c:pt>
                <c:pt idx="2148">
                  <c:v>21097.005016997799</c:v>
                </c:pt>
                <c:pt idx="2149">
                  <c:v>21097.485016998598</c:v>
                </c:pt>
                <c:pt idx="2150">
                  <c:v>21098.045016997701</c:v>
                </c:pt>
                <c:pt idx="2151">
                  <c:v>21098.685016997901</c:v>
                </c:pt>
                <c:pt idx="2152">
                  <c:v>21099.565016998498</c:v>
                </c:pt>
                <c:pt idx="2153">
                  <c:v>21099.725016997902</c:v>
                </c:pt>
                <c:pt idx="2154">
                  <c:v>21100.093942178701</c:v>
                </c:pt>
                <c:pt idx="2155">
                  <c:v>21100.765016997899</c:v>
                </c:pt>
                <c:pt idx="2156">
                  <c:v>21101.1339421786</c:v>
                </c:pt>
                <c:pt idx="2157">
                  <c:v>21101.6450169985</c:v>
                </c:pt>
                <c:pt idx="2158">
                  <c:v>21101.8050169979</c:v>
                </c:pt>
                <c:pt idx="2159">
                  <c:v>21102.173942178601</c:v>
                </c:pt>
                <c:pt idx="2160">
                  <c:v>21102.845016997799</c:v>
                </c:pt>
                <c:pt idx="2161">
                  <c:v>21103.485016998002</c:v>
                </c:pt>
                <c:pt idx="2162">
                  <c:v>21103.7250169984</c:v>
                </c:pt>
                <c:pt idx="2163">
                  <c:v>21103.854983846399</c:v>
                </c:pt>
                <c:pt idx="2164">
                  <c:v>21103.8850169978</c:v>
                </c:pt>
                <c:pt idx="2165">
                  <c:v>21104.125016998201</c:v>
                </c:pt>
                <c:pt idx="2166">
                  <c:v>21104.253942178599</c:v>
                </c:pt>
                <c:pt idx="2167">
                  <c:v>21104.525016997999</c:v>
                </c:pt>
                <c:pt idx="2168">
                  <c:v>21104.9250169978</c:v>
                </c:pt>
                <c:pt idx="2169">
                  <c:v>21105.565016998</c:v>
                </c:pt>
                <c:pt idx="2170">
                  <c:v>21105.805016998402</c:v>
                </c:pt>
                <c:pt idx="2171">
                  <c:v>21106.205016998199</c:v>
                </c:pt>
                <c:pt idx="2172">
                  <c:v>21106.333942178499</c:v>
                </c:pt>
                <c:pt idx="2173">
                  <c:v>21106.5139421801</c:v>
                </c:pt>
                <c:pt idx="2174">
                  <c:v>21106.605016998001</c:v>
                </c:pt>
                <c:pt idx="2175">
                  <c:v>21107.2450169982</c:v>
                </c:pt>
                <c:pt idx="2176">
                  <c:v>21107.6450169979</c:v>
                </c:pt>
                <c:pt idx="2177">
                  <c:v>21107.885016998302</c:v>
                </c:pt>
                <c:pt idx="2178">
                  <c:v>21108.285016998099</c:v>
                </c:pt>
                <c:pt idx="2179">
                  <c:v>21108.4139421785</c:v>
                </c:pt>
                <c:pt idx="2180">
                  <c:v>21109.3250169981</c:v>
                </c:pt>
                <c:pt idx="2181">
                  <c:v>21109.9650169983</c:v>
                </c:pt>
                <c:pt idx="2182">
                  <c:v>21110.365016998101</c:v>
                </c:pt>
                <c:pt idx="2183">
                  <c:v>21110.387177638499</c:v>
                </c:pt>
                <c:pt idx="2184">
                  <c:v>21110.4939421784</c:v>
                </c:pt>
                <c:pt idx="2185">
                  <c:v>21111.1650169977</c:v>
                </c:pt>
                <c:pt idx="2186">
                  <c:v>21111.405016998098</c:v>
                </c:pt>
                <c:pt idx="2187">
                  <c:v>21112.045016998301</c:v>
                </c:pt>
                <c:pt idx="2188">
                  <c:v>21112.4439421795</c:v>
                </c:pt>
                <c:pt idx="2189">
                  <c:v>21112.445016998099</c:v>
                </c:pt>
                <c:pt idx="2190">
                  <c:v>21116.563942177301</c:v>
                </c:pt>
                <c:pt idx="2191">
                  <c:v>21122.814983846401</c:v>
                </c:pt>
                <c:pt idx="2192">
                  <c:v>21129.085016997698</c:v>
                </c:pt>
                <c:pt idx="2193">
                  <c:v>21129.347177638501</c:v>
                </c:pt>
                <c:pt idx="2194">
                  <c:v>21134.570833773701</c:v>
                </c:pt>
                <c:pt idx="2195">
                  <c:v>21141.774983846401</c:v>
                </c:pt>
                <c:pt idx="2196">
                  <c:v>21142.205016997701</c:v>
                </c:pt>
                <c:pt idx="2197">
                  <c:v>21145.853942177699</c:v>
                </c:pt>
                <c:pt idx="2198">
                  <c:v>21146.870833773599</c:v>
                </c:pt>
                <c:pt idx="2199">
                  <c:v>21148.250833774098</c:v>
                </c:pt>
                <c:pt idx="2200">
                  <c:v>21148.3071776385</c:v>
                </c:pt>
                <c:pt idx="2201">
                  <c:v>21148.890833773999</c:v>
                </c:pt>
                <c:pt idx="2202">
                  <c:v>21148.950833773601</c:v>
                </c:pt>
                <c:pt idx="2203">
                  <c:v>21149.290833774099</c:v>
                </c:pt>
                <c:pt idx="2204">
                  <c:v>21149.530833773901</c:v>
                </c:pt>
                <c:pt idx="2205">
                  <c:v>21149.930833774</c:v>
                </c:pt>
                <c:pt idx="2206">
                  <c:v>21150.3308337741</c:v>
                </c:pt>
                <c:pt idx="2207">
                  <c:v>21150.570833773902</c:v>
                </c:pt>
                <c:pt idx="2208">
                  <c:v>21150.970833774001</c:v>
                </c:pt>
                <c:pt idx="2209">
                  <c:v>21151.030833773599</c:v>
                </c:pt>
                <c:pt idx="2210">
                  <c:v>21151.370833774101</c:v>
                </c:pt>
                <c:pt idx="2211">
                  <c:v>21151.610833774001</c:v>
                </c:pt>
                <c:pt idx="2212">
                  <c:v>21152.010833773998</c:v>
                </c:pt>
                <c:pt idx="2213">
                  <c:v>21152.250833773898</c:v>
                </c:pt>
                <c:pt idx="2214">
                  <c:v>21152.410833774102</c:v>
                </c:pt>
                <c:pt idx="2215">
                  <c:v>21152.650833774002</c:v>
                </c:pt>
                <c:pt idx="2216">
                  <c:v>21152.890833773799</c:v>
                </c:pt>
                <c:pt idx="2217">
                  <c:v>21153.050833773999</c:v>
                </c:pt>
                <c:pt idx="2218">
                  <c:v>21153.110833773699</c:v>
                </c:pt>
                <c:pt idx="2219">
                  <c:v>21153.290833773899</c:v>
                </c:pt>
                <c:pt idx="2220">
                  <c:v>21153.450833774099</c:v>
                </c:pt>
                <c:pt idx="2221">
                  <c:v>21153.690833773999</c:v>
                </c:pt>
                <c:pt idx="2222">
                  <c:v>21153.9308337738</c:v>
                </c:pt>
                <c:pt idx="2223">
                  <c:v>21154.090833774098</c:v>
                </c:pt>
                <c:pt idx="2224">
                  <c:v>21154.3308337739</c:v>
                </c:pt>
                <c:pt idx="2225">
                  <c:v>21154.4908337741</c:v>
                </c:pt>
                <c:pt idx="2226">
                  <c:v>21154.730833774</c:v>
                </c:pt>
                <c:pt idx="2227">
                  <c:v>21154.970833773801</c:v>
                </c:pt>
                <c:pt idx="2228">
                  <c:v>21155.130833774099</c:v>
                </c:pt>
                <c:pt idx="2229">
                  <c:v>21155.1908337737</c:v>
                </c:pt>
                <c:pt idx="2230">
                  <c:v>21155.370833773901</c:v>
                </c:pt>
                <c:pt idx="2231">
                  <c:v>21155.530833774101</c:v>
                </c:pt>
                <c:pt idx="2232">
                  <c:v>21155.610833773699</c:v>
                </c:pt>
                <c:pt idx="2233">
                  <c:v>21155.770833774</c:v>
                </c:pt>
                <c:pt idx="2234">
                  <c:v>21156.010833773798</c:v>
                </c:pt>
                <c:pt idx="2235">
                  <c:v>21156.1708337741</c:v>
                </c:pt>
                <c:pt idx="2236">
                  <c:v>21156.410833773902</c:v>
                </c:pt>
                <c:pt idx="2237">
                  <c:v>21156.570833774102</c:v>
                </c:pt>
                <c:pt idx="2238">
                  <c:v>21156.650833773801</c:v>
                </c:pt>
                <c:pt idx="2239">
                  <c:v>21156.810833774001</c:v>
                </c:pt>
                <c:pt idx="2240">
                  <c:v>21157.050833773799</c:v>
                </c:pt>
                <c:pt idx="2241">
                  <c:v>21157.210833774101</c:v>
                </c:pt>
                <c:pt idx="2242">
                  <c:v>21157.270833773699</c:v>
                </c:pt>
                <c:pt idx="2243">
                  <c:v>21157.450833773899</c:v>
                </c:pt>
                <c:pt idx="2244">
                  <c:v>21157.690833773799</c:v>
                </c:pt>
                <c:pt idx="2245">
                  <c:v>21157.850833773999</c:v>
                </c:pt>
                <c:pt idx="2246">
                  <c:v>21158.0908337738</c:v>
                </c:pt>
                <c:pt idx="2247">
                  <c:v>21158.4908337739</c:v>
                </c:pt>
                <c:pt idx="2248">
                  <c:v>21158.7308337738</c:v>
                </c:pt>
                <c:pt idx="2249">
                  <c:v>21159.130833773899</c:v>
                </c:pt>
                <c:pt idx="2250">
                  <c:v>21159.370833773701</c:v>
                </c:pt>
                <c:pt idx="2251">
                  <c:v>21159.7708337738</c:v>
                </c:pt>
                <c:pt idx="2252">
                  <c:v>21160.1708337739</c:v>
                </c:pt>
                <c:pt idx="2253">
                  <c:v>21160.7349838464</c:v>
                </c:pt>
                <c:pt idx="2254">
                  <c:v>21160.810833773801</c:v>
                </c:pt>
                <c:pt idx="2255">
                  <c:v>21161.210833773901</c:v>
                </c:pt>
                <c:pt idx="2256">
                  <c:v>21161.450833773699</c:v>
                </c:pt>
                <c:pt idx="2257">
                  <c:v>21161.850833773799</c:v>
                </c:pt>
                <c:pt idx="2258">
                  <c:v>21163.467209946499</c:v>
                </c:pt>
                <c:pt idx="2259">
                  <c:v>21163.530833773701</c:v>
                </c:pt>
                <c:pt idx="2260">
                  <c:v>21165.547209946501</c:v>
                </c:pt>
                <c:pt idx="2261">
                  <c:v>21167.2671776385</c:v>
                </c:pt>
                <c:pt idx="2262">
                  <c:v>21167.6272099466</c:v>
                </c:pt>
                <c:pt idx="2263">
                  <c:v>21169.707209946599</c:v>
                </c:pt>
                <c:pt idx="2264">
                  <c:v>21171.7872099466</c:v>
                </c:pt>
                <c:pt idx="2265">
                  <c:v>21173.867209946598</c:v>
                </c:pt>
                <c:pt idx="2266">
                  <c:v>21175.967209946601</c:v>
                </c:pt>
                <c:pt idx="2267">
                  <c:v>21178.047209946599</c:v>
                </c:pt>
                <c:pt idx="2268">
                  <c:v>21179.323942176001</c:v>
                </c:pt>
                <c:pt idx="2269">
                  <c:v>21179.694983846399</c:v>
                </c:pt>
                <c:pt idx="2270">
                  <c:v>21186.227177638499</c:v>
                </c:pt>
                <c:pt idx="2271">
                  <c:v>21187.610833774201</c:v>
                </c:pt>
                <c:pt idx="2272">
                  <c:v>21198.654983846402</c:v>
                </c:pt>
                <c:pt idx="2273">
                  <c:v>21205.187177638501</c:v>
                </c:pt>
                <c:pt idx="2274">
                  <c:v>21208.650833774202</c:v>
                </c:pt>
                <c:pt idx="2275">
                  <c:v>21209.690833774199</c:v>
                </c:pt>
                <c:pt idx="2276">
                  <c:v>21217.614983846401</c:v>
                </c:pt>
                <c:pt idx="2277">
                  <c:v>21224.147177638501</c:v>
                </c:pt>
                <c:pt idx="2278">
                  <c:v>21236.287209947099</c:v>
                </c:pt>
                <c:pt idx="2279">
                  <c:v>21236.5749838464</c:v>
                </c:pt>
                <c:pt idx="2280">
                  <c:v>21243.1071776385</c:v>
                </c:pt>
                <c:pt idx="2281">
                  <c:v>21255.534983846399</c:v>
                </c:pt>
                <c:pt idx="2282">
                  <c:v>21262.067177638601</c:v>
                </c:pt>
                <c:pt idx="2283">
                  <c:v>21274.494983846402</c:v>
                </c:pt>
                <c:pt idx="2284">
                  <c:v>21281.0271776386</c:v>
                </c:pt>
                <c:pt idx="2285">
                  <c:v>21293.454983846401</c:v>
                </c:pt>
                <c:pt idx="2286">
                  <c:v>21299.987177638599</c:v>
                </c:pt>
                <c:pt idx="2287">
                  <c:v>21312.4149838464</c:v>
                </c:pt>
                <c:pt idx="2288">
                  <c:v>21318.947177638602</c:v>
                </c:pt>
                <c:pt idx="2289">
                  <c:v>21331.374983846399</c:v>
                </c:pt>
                <c:pt idx="2290">
                  <c:v>21337.907177638601</c:v>
                </c:pt>
                <c:pt idx="2291">
                  <c:v>21350.334983846398</c:v>
                </c:pt>
                <c:pt idx="2292">
                  <c:v>21355.747177639099</c:v>
                </c:pt>
                <c:pt idx="2293">
                  <c:v>21356.8671776386</c:v>
                </c:pt>
                <c:pt idx="2294">
                  <c:v>21362.7871776389</c:v>
                </c:pt>
                <c:pt idx="2295">
                  <c:v>21368.2549838464</c:v>
                </c:pt>
                <c:pt idx="2296">
                  <c:v>21371.5871776391</c:v>
                </c:pt>
                <c:pt idx="2297">
                  <c:v>21387.214983846399</c:v>
                </c:pt>
                <c:pt idx="2298">
                  <c:v>21387.4271776391</c:v>
                </c:pt>
                <c:pt idx="2299">
                  <c:v>21395.587177638499</c:v>
                </c:pt>
                <c:pt idx="2300">
                  <c:v>21404.307177639199</c:v>
                </c:pt>
                <c:pt idx="2301">
                  <c:v>21406.174983846398</c:v>
                </c:pt>
                <c:pt idx="2302">
                  <c:v>21418.707177638498</c:v>
                </c:pt>
                <c:pt idx="2303">
                  <c:v>21420.147177639199</c:v>
                </c:pt>
                <c:pt idx="2304">
                  <c:v>21425.134983846299</c:v>
                </c:pt>
                <c:pt idx="2305">
                  <c:v>21444.094983846298</c:v>
                </c:pt>
                <c:pt idx="2306">
                  <c:v>21463.054983846301</c:v>
                </c:pt>
                <c:pt idx="2307">
                  <c:v>21487.0084760752</c:v>
                </c:pt>
                <c:pt idx="2308">
                  <c:v>21490.574983846302</c:v>
                </c:pt>
                <c:pt idx="2309">
                  <c:v>21495.214983846301</c:v>
                </c:pt>
                <c:pt idx="2310">
                  <c:v>21505.9349838464</c:v>
                </c:pt>
                <c:pt idx="2311">
                  <c:v>21512.094983846298</c:v>
                </c:pt>
                <c:pt idx="2312">
                  <c:v>21528.974983846299</c:v>
                </c:pt>
                <c:pt idx="2313">
                  <c:v>21533.419653016201</c:v>
                </c:pt>
                <c:pt idx="2314">
                  <c:v>21534.479653016198</c:v>
                </c:pt>
                <c:pt idx="2315">
                  <c:v>21535.519653016199</c:v>
                </c:pt>
                <c:pt idx="2316">
                  <c:v>21536.579653016201</c:v>
                </c:pt>
                <c:pt idx="2317">
                  <c:v>21537.079653016201</c:v>
                </c:pt>
                <c:pt idx="2318">
                  <c:v>21537.639653016198</c:v>
                </c:pt>
                <c:pt idx="2319">
                  <c:v>21538.139653016198</c:v>
                </c:pt>
                <c:pt idx="2320">
                  <c:v>21538.272148796499</c:v>
                </c:pt>
                <c:pt idx="2321">
                  <c:v>21538.6996530162</c:v>
                </c:pt>
                <c:pt idx="2322">
                  <c:v>21539.1996530162</c:v>
                </c:pt>
                <c:pt idx="2323">
                  <c:v>21539.759653016201</c:v>
                </c:pt>
                <c:pt idx="2324">
                  <c:v>21540.259653016201</c:v>
                </c:pt>
                <c:pt idx="2325">
                  <c:v>21540.819653016199</c:v>
                </c:pt>
                <c:pt idx="2326">
                  <c:v>21541.299653016202</c:v>
                </c:pt>
                <c:pt idx="2327">
                  <c:v>21541.859653016199</c:v>
                </c:pt>
                <c:pt idx="2328">
                  <c:v>21542.359653016199</c:v>
                </c:pt>
                <c:pt idx="2329">
                  <c:v>21542.432148796499</c:v>
                </c:pt>
                <c:pt idx="2330">
                  <c:v>21544.8149838463</c:v>
                </c:pt>
                <c:pt idx="2331">
                  <c:v>21546.592148796401</c:v>
                </c:pt>
                <c:pt idx="2332">
                  <c:v>21548.014983846399</c:v>
                </c:pt>
                <c:pt idx="2333">
                  <c:v>21552.657127955499</c:v>
                </c:pt>
                <c:pt idx="2334">
                  <c:v>21552.899653016098</c:v>
                </c:pt>
                <c:pt idx="2335">
                  <c:v>21554.4758618253</c:v>
                </c:pt>
                <c:pt idx="2336">
                  <c:v>21555.812594059</c:v>
                </c:pt>
                <c:pt idx="2337">
                  <c:v>21561.694983846301</c:v>
                </c:pt>
                <c:pt idx="2338">
                  <c:v>21567.691176996799</c:v>
                </c:pt>
                <c:pt idx="2339">
                  <c:v>21571.617127955498</c:v>
                </c:pt>
                <c:pt idx="2340">
                  <c:v>21572.232050375798</c:v>
                </c:pt>
                <c:pt idx="2341">
                  <c:v>21574.312050375702</c:v>
                </c:pt>
                <c:pt idx="2342">
                  <c:v>21577.432050375701</c:v>
                </c:pt>
                <c:pt idx="2343">
                  <c:v>21581.592050375599</c:v>
                </c:pt>
                <c:pt idx="2344">
                  <c:v>21584.7120503755</c:v>
                </c:pt>
                <c:pt idx="2345">
                  <c:v>21586.651176996798</c:v>
                </c:pt>
                <c:pt idx="2346">
                  <c:v>21587.972148795499</c:v>
                </c:pt>
                <c:pt idx="2347">
                  <c:v>21588.872050375499</c:v>
                </c:pt>
                <c:pt idx="2348">
                  <c:v>21590.577127955501</c:v>
                </c:pt>
                <c:pt idx="2349">
                  <c:v>21594.072050375398</c:v>
                </c:pt>
                <c:pt idx="2350">
                  <c:v>21595.332594061001</c:v>
                </c:pt>
                <c:pt idx="2351">
                  <c:v>21604.372148794799</c:v>
                </c:pt>
                <c:pt idx="2352">
                  <c:v>21604.7721487946</c:v>
                </c:pt>
                <c:pt idx="2353">
                  <c:v>21605.012148794998</c:v>
                </c:pt>
                <c:pt idx="2354">
                  <c:v>21605.4121487948</c:v>
                </c:pt>
                <c:pt idx="2355">
                  <c:v>21605.492594057301</c:v>
                </c:pt>
                <c:pt idx="2356">
                  <c:v>21605.611176996899</c:v>
                </c:pt>
                <c:pt idx="2357">
                  <c:v>21605.812148794499</c:v>
                </c:pt>
                <c:pt idx="2358">
                  <c:v>21606.052148794901</c:v>
                </c:pt>
                <c:pt idx="2359">
                  <c:v>21606.452148794699</c:v>
                </c:pt>
                <c:pt idx="2360">
                  <c:v>21606.8521487945</c:v>
                </c:pt>
                <c:pt idx="2361">
                  <c:v>21607.092148794902</c:v>
                </c:pt>
                <c:pt idx="2362">
                  <c:v>21607.492148794699</c:v>
                </c:pt>
                <c:pt idx="2363">
                  <c:v>21607.892148794501</c:v>
                </c:pt>
                <c:pt idx="2364">
                  <c:v>21607.9403763187</c:v>
                </c:pt>
                <c:pt idx="2365">
                  <c:v>21608.132148794899</c:v>
                </c:pt>
                <c:pt idx="2366">
                  <c:v>21608.5321487947</c:v>
                </c:pt>
                <c:pt idx="2367">
                  <c:v>21608.932148794502</c:v>
                </c:pt>
                <c:pt idx="2368">
                  <c:v>21608.980376318701</c:v>
                </c:pt>
                <c:pt idx="2369">
                  <c:v>21609.1721487949</c:v>
                </c:pt>
                <c:pt idx="2370">
                  <c:v>21609.5371279555</c:v>
                </c:pt>
                <c:pt idx="2371">
                  <c:v>21609.572148794701</c:v>
                </c:pt>
                <c:pt idx="2372">
                  <c:v>21609.972148794499</c:v>
                </c:pt>
                <c:pt idx="2373">
                  <c:v>21610.020376318698</c:v>
                </c:pt>
                <c:pt idx="2374">
                  <c:v>21610.212148794901</c:v>
                </c:pt>
                <c:pt idx="2375">
                  <c:v>21610.6121487946</c:v>
                </c:pt>
                <c:pt idx="2376">
                  <c:v>21611.012148794402</c:v>
                </c:pt>
                <c:pt idx="2377">
                  <c:v>21611.060376318601</c:v>
                </c:pt>
                <c:pt idx="2378">
                  <c:v>21611.2521487948</c:v>
                </c:pt>
                <c:pt idx="2379">
                  <c:v>21611.652148794601</c:v>
                </c:pt>
                <c:pt idx="2380">
                  <c:v>21611.892148794999</c:v>
                </c:pt>
                <c:pt idx="2381">
                  <c:v>21612.052148794399</c:v>
                </c:pt>
                <c:pt idx="2382">
                  <c:v>21612.100376318602</c:v>
                </c:pt>
                <c:pt idx="2383">
                  <c:v>21612.292148794801</c:v>
                </c:pt>
                <c:pt idx="2384">
                  <c:v>21612.692148794598</c:v>
                </c:pt>
                <c:pt idx="2385">
                  <c:v>21612.932148795</c:v>
                </c:pt>
                <c:pt idx="2386">
                  <c:v>21613.140376318599</c:v>
                </c:pt>
                <c:pt idx="2387">
                  <c:v>21613.332148794801</c:v>
                </c:pt>
                <c:pt idx="2388">
                  <c:v>21613.732148794599</c:v>
                </c:pt>
                <c:pt idx="2389">
                  <c:v>21613.972148795001</c:v>
                </c:pt>
                <c:pt idx="2390">
                  <c:v>21614.1803763186</c:v>
                </c:pt>
                <c:pt idx="2391">
                  <c:v>21615.220376318601</c:v>
                </c:pt>
                <c:pt idx="2392">
                  <c:v>21624.571176996898</c:v>
                </c:pt>
                <c:pt idx="2393">
                  <c:v>21628.497127955601</c:v>
                </c:pt>
                <c:pt idx="2394">
                  <c:v>21629.632594056799</c:v>
                </c:pt>
                <c:pt idx="2395">
                  <c:v>21630.552050375602</c:v>
                </c:pt>
                <c:pt idx="2396">
                  <c:v>21633.672050375601</c:v>
                </c:pt>
                <c:pt idx="2397">
                  <c:v>21637.709965909598</c:v>
                </c:pt>
                <c:pt idx="2398">
                  <c:v>21637.832050375499</c:v>
                </c:pt>
                <c:pt idx="2399">
                  <c:v>21641.1920503732</c:v>
                </c:pt>
                <c:pt idx="2400">
                  <c:v>21641.832050373399</c:v>
                </c:pt>
                <c:pt idx="2401">
                  <c:v>21642.232050373201</c:v>
                </c:pt>
                <c:pt idx="2402">
                  <c:v>21642.472050373599</c:v>
                </c:pt>
                <c:pt idx="2403">
                  <c:v>21642.8720503734</c:v>
                </c:pt>
                <c:pt idx="2404">
                  <c:v>21643.032050375401</c:v>
                </c:pt>
                <c:pt idx="2405">
                  <c:v>21643.0921487944</c:v>
                </c:pt>
                <c:pt idx="2406">
                  <c:v>21643.112050373798</c:v>
                </c:pt>
                <c:pt idx="2407">
                  <c:v>21643.2720503731</c:v>
                </c:pt>
                <c:pt idx="2408">
                  <c:v>21643.512050373502</c:v>
                </c:pt>
                <c:pt idx="2409">
                  <c:v>21643.531176996901</c:v>
                </c:pt>
                <c:pt idx="2410">
                  <c:v>21643.7520503739</c:v>
                </c:pt>
                <c:pt idx="2411">
                  <c:v>21643.912050373299</c:v>
                </c:pt>
                <c:pt idx="2412">
                  <c:v>21644.152050373701</c:v>
                </c:pt>
                <c:pt idx="2413">
                  <c:v>21644.312050373101</c:v>
                </c:pt>
                <c:pt idx="2414">
                  <c:v>21644.552050373499</c:v>
                </c:pt>
                <c:pt idx="2415">
                  <c:v>21644.792050373901</c:v>
                </c:pt>
                <c:pt idx="2416">
                  <c:v>21644.9520503733</c:v>
                </c:pt>
                <c:pt idx="2417">
                  <c:v>21645.192050373698</c:v>
                </c:pt>
                <c:pt idx="2418">
                  <c:v>21645.352050373102</c:v>
                </c:pt>
                <c:pt idx="2419">
                  <c:v>21645.4320503741</c:v>
                </c:pt>
                <c:pt idx="2420">
                  <c:v>21645.5920503735</c:v>
                </c:pt>
                <c:pt idx="2421">
                  <c:v>21645.832050373901</c:v>
                </c:pt>
                <c:pt idx="2422">
                  <c:v>21645.992050373301</c:v>
                </c:pt>
                <c:pt idx="2423">
                  <c:v>21646.232050373699</c:v>
                </c:pt>
                <c:pt idx="2424">
                  <c:v>21646.392050373099</c:v>
                </c:pt>
                <c:pt idx="2425">
                  <c:v>21646.472050374101</c:v>
                </c:pt>
                <c:pt idx="2426">
                  <c:v>21646.632050373501</c:v>
                </c:pt>
                <c:pt idx="2427">
                  <c:v>21646.872050373899</c:v>
                </c:pt>
                <c:pt idx="2428">
                  <c:v>21647.032050373298</c:v>
                </c:pt>
                <c:pt idx="2429">
                  <c:v>21647.252148794301</c:v>
                </c:pt>
                <c:pt idx="2430">
                  <c:v>21647.2720503737</c:v>
                </c:pt>
                <c:pt idx="2431">
                  <c:v>21647.4320503731</c:v>
                </c:pt>
                <c:pt idx="2432">
                  <c:v>21647.4571279556</c:v>
                </c:pt>
                <c:pt idx="2433">
                  <c:v>21647.512050374102</c:v>
                </c:pt>
                <c:pt idx="2434">
                  <c:v>21647.672050373501</c:v>
                </c:pt>
                <c:pt idx="2435">
                  <c:v>21647.9120503739</c:v>
                </c:pt>
                <c:pt idx="2436">
                  <c:v>21648.072050373299</c:v>
                </c:pt>
                <c:pt idx="2437">
                  <c:v>21648.312050373701</c:v>
                </c:pt>
                <c:pt idx="2438">
                  <c:v>21648.472050372999</c:v>
                </c:pt>
                <c:pt idx="2439">
                  <c:v>21648.552050374099</c:v>
                </c:pt>
                <c:pt idx="2440">
                  <c:v>21648.7120503734</c:v>
                </c:pt>
                <c:pt idx="2441">
                  <c:v>21648.952050373799</c:v>
                </c:pt>
                <c:pt idx="2442">
                  <c:v>21649.112050373202</c:v>
                </c:pt>
                <c:pt idx="2443">
                  <c:v>21649.3520503736</c:v>
                </c:pt>
                <c:pt idx="2444">
                  <c:v>21649.592050374002</c:v>
                </c:pt>
                <c:pt idx="2445">
                  <c:v>21649.752050373401</c:v>
                </c:pt>
                <c:pt idx="2446">
                  <c:v>21649.992050373799</c:v>
                </c:pt>
                <c:pt idx="2447">
                  <c:v>21650.152050373199</c:v>
                </c:pt>
                <c:pt idx="2448">
                  <c:v>21650.392050373601</c:v>
                </c:pt>
                <c:pt idx="2449">
                  <c:v>21650.632050373999</c:v>
                </c:pt>
                <c:pt idx="2450">
                  <c:v>21650.792050373399</c:v>
                </c:pt>
                <c:pt idx="2451">
                  <c:v>21651.0320503738</c:v>
                </c:pt>
                <c:pt idx="2452">
                  <c:v>21651.432050373602</c:v>
                </c:pt>
                <c:pt idx="2453">
                  <c:v>21651.672050374</c:v>
                </c:pt>
                <c:pt idx="2454">
                  <c:v>21652.072050373801</c:v>
                </c:pt>
                <c:pt idx="2455">
                  <c:v>21652.712050374001</c:v>
                </c:pt>
                <c:pt idx="2456">
                  <c:v>21654.392050374099</c:v>
                </c:pt>
                <c:pt idx="2457">
                  <c:v>21660.232050374201</c:v>
                </c:pt>
                <c:pt idx="2458">
                  <c:v>21660.872050374401</c:v>
                </c:pt>
                <c:pt idx="2459">
                  <c:v>21661.272050374198</c:v>
                </c:pt>
                <c:pt idx="2460">
                  <c:v>21661.5120503746</c:v>
                </c:pt>
                <c:pt idx="2461">
                  <c:v>21661.912050374402</c:v>
                </c:pt>
                <c:pt idx="2462">
                  <c:v>21662.1520503748</c:v>
                </c:pt>
                <c:pt idx="2463">
                  <c:v>21662.312050374199</c:v>
                </c:pt>
                <c:pt idx="2464">
                  <c:v>21662.552050374601</c:v>
                </c:pt>
                <c:pt idx="2465">
                  <c:v>21662.952050374399</c:v>
                </c:pt>
                <c:pt idx="2466">
                  <c:v>21662.9711769977</c:v>
                </c:pt>
                <c:pt idx="2467">
                  <c:v>21663.192050374801</c:v>
                </c:pt>
                <c:pt idx="2468">
                  <c:v>21663.2320503757</c:v>
                </c:pt>
                <c:pt idx="2469">
                  <c:v>21663.3520503742</c:v>
                </c:pt>
                <c:pt idx="2470">
                  <c:v>21663.592050374598</c:v>
                </c:pt>
                <c:pt idx="2471">
                  <c:v>21663.992050374301</c:v>
                </c:pt>
                <c:pt idx="2472">
                  <c:v>21664.2320503747</c:v>
                </c:pt>
                <c:pt idx="2473">
                  <c:v>21664.632050374501</c:v>
                </c:pt>
                <c:pt idx="2474">
                  <c:v>21665.032050374299</c:v>
                </c:pt>
                <c:pt idx="2475">
                  <c:v>21665.2720503747</c:v>
                </c:pt>
                <c:pt idx="2476">
                  <c:v>21665.312050375702</c:v>
                </c:pt>
                <c:pt idx="2477">
                  <c:v>21665.377127955599</c:v>
                </c:pt>
                <c:pt idx="2478">
                  <c:v>21665.672050374498</c:v>
                </c:pt>
                <c:pt idx="2479">
                  <c:v>21666.0720503743</c:v>
                </c:pt>
                <c:pt idx="2480">
                  <c:v>21666.312050374701</c:v>
                </c:pt>
                <c:pt idx="2481">
                  <c:v>21666.352050375699</c:v>
                </c:pt>
                <c:pt idx="2482">
                  <c:v>21666.712050374499</c:v>
                </c:pt>
                <c:pt idx="2483">
                  <c:v>21667.1120503743</c:v>
                </c:pt>
                <c:pt idx="2484">
                  <c:v>21667.352050374699</c:v>
                </c:pt>
                <c:pt idx="2485">
                  <c:v>21667.7520503745</c:v>
                </c:pt>
                <c:pt idx="2486">
                  <c:v>21667.992050374902</c:v>
                </c:pt>
                <c:pt idx="2487">
                  <c:v>21668.152050374301</c:v>
                </c:pt>
                <c:pt idx="2488">
                  <c:v>21668.392050374699</c:v>
                </c:pt>
                <c:pt idx="2489">
                  <c:v>21668.432050375599</c:v>
                </c:pt>
                <c:pt idx="2490">
                  <c:v>21668.792050374399</c:v>
                </c:pt>
                <c:pt idx="2491">
                  <c:v>21669.032050374801</c:v>
                </c:pt>
                <c:pt idx="2492">
                  <c:v>21669.1920503742</c:v>
                </c:pt>
                <c:pt idx="2493">
                  <c:v>21669.432050374598</c:v>
                </c:pt>
                <c:pt idx="2494">
                  <c:v>21669.4720503756</c:v>
                </c:pt>
                <c:pt idx="2495">
                  <c:v>21669.8320503744</c:v>
                </c:pt>
                <c:pt idx="2496">
                  <c:v>21670.072050374802</c:v>
                </c:pt>
                <c:pt idx="2497">
                  <c:v>21670.472050374599</c:v>
                </c:pt>
                <c:pt idx="2498">
                  <c:v>21671.112050374799</c:v>
                </c:pt>
                <c:pt idx="2499">
                  <c:v>21671.851176996701</c:v>
                </c:pt>
                <c:pt idx="2500">
                  <c:v>21672.592050375501</c:v>
                </c:pt>
                <c:pt idx="2501">
                  <c:v>21675.112050375301</c:v>
                </c:pt>
                <c:pt idx="2502">
                  <c:v>21676.7520503755</c:v>
                </c:pt>
                <c:pt idx="2503">
                  <c:v>21677.192050375299</c:v>
                </c:pt>
                <c:pt idx="2504">
                  <c:v>21678.632050375101</c:v>
                </c:pt>
                <c:pt idx="2505">
                  <c:v>21679.672050375</c:v>
                </c:pt>
                <c:pt idx="2506">
                  <c:v>21679.872050375401</c:v>
                </c:pt>
                <c:pt idx="2507">
                  <c:v>21680.712050375001</c:v>
                </c:pt>
                <c:pt idx="2508">
                  <c:v>21681.752050374998</c:v>
                </c:pt>
                <c:pt idx="2509">
                  <c:v>21681.952050375399</c:v>
                </c:pt>
                <c:pt idx="2510">
                  <c:v>21682.392050375202</c:v>
                </c:pt>
                <c:pt idx="2511">
                  <c:v>21682.592397359102</c:v>
                </c:pt>
                <c:pt idx="2512">
                  <c:v>21682.792050374999</c:v>
                </c:pt>
                <c:pt idx="2513">
                  <c:v>21683.432050375199</c:v>
                </c:pt>
                <c:pt idx="2514">
                  <c:v>21683.832050375</c:v>
                </c:pt>
                <c:pt idx="2515">
                  <c:v>21684.337127955601</c:v>
                </c:pt>
                <c:pt idx="2516">
                  <c:v>21684.472050375101</c:v>
                </c:pt>
                <c:pt idx="2517">
                  <c:v>21684.872050374899</c:v>
                </c:pt>
                <c:pt idx="2518">
                  <c:v>21685.512050375099</c:v>
                </c:pt>
                <c:pt idx="2519">
                  <c:v>21685.9120503749</c:v>
                </c:pt>
                <c:pt idx="2520">
                  <c:v>21686.552050375099</c:v>
                </c:pt>
                <c:pt idx="2521">
                  <c:v>21687.5920503751</c:v>
                </c:pt>
                <c:pt idx="2522">
                  <c:v>21687.792397359</c:v>
                </c:pt>
                <c:pt idx="2523">
                  <c:v>21689.771176996801</c:v>
                </c:pt>
                <c:pt idx="2524">
                  <c:v>21692.992397358899</c:v>
                </c:pt>
                <c:pt idx="2525">
                  <c:v>21693.371176997502</c:v>
                </c:pt>
                <c:pt idx="2526">
                  <c:v>21695.072397358799</c:v>
                </c:pt>
                <c:pt idx="2527">
                  <c:v>21696.1123973588</c:v>
                </c:pt>
                <c:pt idx="2528">
                  <c:v>21696.952050374901</c:v>
                </c:pt>
                <c:pt idx="2529">
                  <c:v>21697.152397358801</c:v>
                </c:pt>
                <c:pt idx="2530">
                  <c:v>21698.192397358798</c:v>
                </c:pt>
                <c:pt idx="2531">
                  <c:v>21698.811176997799</c:v>
                </c:pt>
                <c:pt idx="2532">
                  <c:v>21701.592050373001</c:v>
                </c:pt>
                <c:pt idx="2533">
                  <c:v>21703.297127955699</c:v>
                </c:pt>
                <c:pt idx="2534">
                  <c:v>21710.552050373</c:v>
                </c:pt>
                <c:pt idx="2535">
                  <c:v>21713.6111769979</c:v>
                </c:pt>
                <c:pt idx="2536">
                  <c:v>21718.934833776901</c:v>
                </c:pt>
                <c:pt idx="2537">
                  <c:v>21722.257127955701</c:v>
                </c:pt>
                <c:pt idx="2538">
                  <c:v>21722.454833776999</c:v>
                </c:pt>
                <c:pt idx="2539">
                  <c:v>21724.134833777</c:v>
                </c:pt>
                <c:pt idx="2540">
                  <c:v>21728.294833776999</c:v>
                </c:pt>
                <c:pt idx="2541">
                  <c:v>21730.460432716001</c:v>
                </c:pt>
                <c:pt idx="2542">
                  <c:v>21735.691176997901</c:v>
                </c:pt>
                <c:pt idx="2543">
                  <c:v>21748.380432716</c:v>
                </c:pt>
                <c:pt idx="2544">
                  <c:v>21748.411176998001</c:v>
                </c:pt>
                <c:pt idx="2545">
                  <c:v>21755.7771279554</c:v>
                </c:pt>
                <c:pt idx="2546">
                  <c:v>21757.8948337769</c:v>
                </c:pt>
                <c:pt idx="2547">
                  <c:v>21759.512050373</c:v>
                </c:pt>
                <c:pt idx="2548">
                  <c:v>21760.1771279557</c:v>
                </c:pt>
                <c:pt idx="2549">
                  <c:v>21763.0948337769</c:v>
                </c:pt>
                <c:pt idx="2550">
                  <c:v>21767.125482751901</c:v>
                </c:pt>
                <c:pt idx="2551">
                  <c:v>21767.254833776999</c:v>
                </c:pt>
                <c:pt idx="2552">
                  <c:v>21767.340432715999</c:v>
                </c:pt>
                <c:pt idx="2553">
                  <c:v>21770.491176997999</c:v>
                </c:pt>
                <c:pt idx="2554">
                  <c:v>21771.414833776998</c:v>
                </c:pt>
                <c:pt idx="2555">
                  <c:v>21772.632050372998</c:v>
                </c:pt>
                <c:pt idx="2556">
                  <c:v>21781.217127955701</c:v>
                </c:pt>
                <c:pt idx="2557">
                  <c:v>21785.2911769981</c:v>
                </c:pt>
                <c:pt idx="2558">
                  <c:v>21785.617127956</c:v>
                </c:pt>
                <c:pt idx="2559">
                  <c:v>21786.300432716002</c:v>
                </c:pt>
                <c:pt idx="2560">
                  <c:v>21787.234236809101</c:v>
                </c:pt>
                <c:pt idx="2561">
                  <c:v>21794.712050372898</c:v>
                </c:pt>
                <c:pt idx="2562">
                  <c:v>21805.260432716099</c:v>
                </c:pt>
                <c:pt idx="2563">
                  <c:v>21806.1942368091</c:v>
                </c:pt>
                <c:pt idx="2564">
                  <c:v>21809.974833776902</c:v>
                </c:pt>
                <c:pt idx="2565">
                  <c:v>21810.512397356499</c:v>
                </c:pt>
                <c:pt idx="2566">
                  <c:v>21811.014833776899</c:v>
                </c:pt>
                <c:pt idx="2567">
                  <c:v>21813.7348337769</c:v>
                </c:pt>
                <c:pt idx="2568">
                  <c:v>21815.174833777</c:v>
                </c:pt>
                <c:pt idx="2569">
                  <c:v>21815.814833776902</c:v>
                </c:pt>
                <c:pt idx="2570">
                  <c:v>21819.334833777</c:v>
                </c:pt>
                <c:pt idx="2571">
                  <c:v>21819.836777370499</c:v>
                </c:pt>
                <c:pt idx="2572">
                  <c:v>21823.494833777</c:v>
                </c:pt>
                <c:pt idx="2573">
                  <c:v>21823.5371279561</c:v>
                </c:pt>
                <c:pt idx="2574">
                  <c:v>21825.1542368091</c:v>
                </c:pt>
                <c:pt idx="2575">
                  <c:v>21831.814833778099</c:v>
                </c:pt>
                <c:pt idx="2576">
                  <c:v>21832.854833778099</c:v>
                </c:pt>
                <c:pt idx="2577">
                  <c:v>21833.494833778001</c:v>
                </c:pt>
                <c:pt idx="2578">
                  <c:v>21833.8948337781</c:v>
                </c:pt>
                <c:pt idx="2579">
                  <c:v>21834.134833778</c:v>
                </c:pt>
                <c:pt idx="2580">
                  <c:v>21834.5348337781</c:v>
                </c:pt>
                <c:pt idx="2581">
                  <c:v>21834.620432715899</c:v>
                </c:pt>
                <c:pt idx="2582">
                  <c:v>21834.737127955399</c:v>
                </c:pt>
                <c:pt idx="2583">
                  <c:v>21834.934833778101</c:v>
                </c:pt>
                <c:pt idx="2584">
                  <c:v>21835.174833778001</c:v>
                </c:pt>
                <c:pt idx="2585">
                  <c:v>21835.574833778101</c:v>
                </c:pt>
                <c:pt idx="2586">
                  <c:v>21836.214833778002</c:v>
                </c:pt>
                <c:pt idx="2587">
                  <c:v>21836.614833778101</c:v>
                </c:pt>
                <c:pt idx="2588">
                  <c:v>21836.854833777899</c:v>
                </c:pt>
                <c:pt idx="2589">
                  <c:v>21837.254833777999</c:v>
                </c:pt>
                <c:pt idx="2590">
                  <c:v>21837.654833778099</c:v>
                </c:pt>
                <c:pt idx="2591">
                  <c:v>21837.756777370501</c:v>
                </c:pt>
                <c:pt idx="2592">
                  <c:v>21837.8948337779</c:v>
                </c:pt>
                <c:pt idx="2593">
                  <c:v>21838.294833778</c:v>
                </c:pt>
                <c:pt idx="2594">
                  <c:v>21838.6948337781</c:v>
                </c:pt>
                <c:pt idx="2595">
                  <c:v>21838.934833777901</c:v>
                </c:pt>
                <c:pt idx="2596">
                  <c:v>21839.334833778001</c:v>
                </c:pt>
                <c:pt idx="2597">
                  <c:v>21839.7348337781</c:v>
                </c:pt>
                <c:pt idx="2598">
                  <c:v>21839.974833777898</c:v>
                </c:pt>
                <c:pt idx="2599">
                  <c:v>21840.374833778002</c:v>
                </c:pt>
                <c:pt idx="2600">
                  <c:v>21840.774833778101</c:v>
                </c:pt>
                <c:pt idx="2601">
                  <c:v>21841.014833777899</c:v>
                </c:pt>
                <c:pt idx="2602">
                  <c:v>21841.414833777999</c:v>
                </c:pt>
                <c:pt idx="2603">
                  <c:v>21841.457127956099</c:v>
                </c:pt>
                <c:pt idx="2604">
                  <c:v>21841.654833777899</c:v>
                </c:pt>
                <c:pt idx="2605">
                  <c:v>21842.054833777998</c:v>
                </c:pt>
                <c:pt idx="2606">
                  <c:v>21842.2948337778</c:v>
                </c:pt>
                <c:pt idx="2607">
                  <c:v>21842.454833778</c:v>
                </c:pt>
                <c:pt idx="2608">
                  <c:v>21842.694833777899</c:v>
                </c:pt>
                <c:pt idx="2609">
                  <c:v>21842.934833777701</c:v>
                </c:pt>
                <c:pt idx="2610">
                  <c:v>21843.094833777999</c:v>
                </c:pt>
                <c:pt idx="2611">
                  <c:v>21843.180432716101</c:v>
                </c:pt>
                <c:pt idx="2612">
                  <c:v>21843.334833777801</c:v>
                </c:pt>
                <c:pt idx="2613">
                  <c:v>21843.5748337777</c:v>
                </c:pt>
                <c:pt idx="2614">
                  <c:v>21843.7348337779</c:v>
                </c:pt>
                <c:pt idx="2615">
                  <c:v>21843.974833777698</c:v>
                </c:pt>
                <c:pt idx="2616">
                  <c:v>21844.114236809099</c:v>
                </c:pt>
                <c:pt idx="2617">
                  <c:v>21844.354833777801</c:v>
                </c:pt>
                <c:pt idx="2618">
                  <c:v>21844.614833777701</c:v>
                </c:pt>
                <c:pt idx="2619">
                  <c:v>21844.774833777901</c:v>
                </c:pt>
                <c:pt idx="2620">
                  <c:v>21845.014833777699</c:v>
                </c:pt>
                <c:pt idx="2621">
                  <c:v>21845.1108217275</c:v>
                </c:pt>
                <c:pt idx="2622">
                  <c:v>21845.394833777798</c:v>
                </c:pt>
                <c:pt idx="2623">
                  <c:v>21845.654833777699</c:v>
                </c:pt>
                <c:pt idx="2624">
                  <c:v>21845.814833777898</c:v>
                </c:pt>
                <c:pt idx="2625">
                  <c:v>21846.054833777798</c:v>
                </c:pt>
                <c:pt idx="2626">
                  <c:v>21846.434833777799</c:v>
                </c:pt>
                <c:pt idx="2627">
                  <c:v>21846.694833777699</c:v>
                </c:pt>
                <c:pt idx="2628">
                  <c:v>21847.094833777799</c:v>
                </c:pt>
                <c:pt idx="2629">
                  <c:v>21847.4748337778</c:v>
                </c:pt>
                <c:pt idx="2630">
                  <c:v>21847.7348337777</c:v>
                </c:pt>
                <c:pt idx="2631">
                  <c:v>21848.1348337778</c:v>
                </c:pt>
                <c:pt idx="2632">
                  <c:v>21848.514833777801</c:v>
                </c:pt>
                <c:pt idx="2633">
                  <c:v>21848.774833777701</c:v>
                </c:pt>
                <c:pt idx="2634">
                  <c:v>21849.174833777801</c:v>
                </c:pt>
                <c:pt idx="2635">
                  <c:v>21849.414833777599</c:v>
                </c:pt>
                <c:pt idx="2636">
                  <c:v>21849.5548337779</c:v>
                </c:pt>
                <c:pt idx="2637">
                  <c:v>21849.814833777698</c:v>
                </c:pt>
                <c:pt idx="2638">
                  <c:v>21850.214833777802</c:v>
                </c:pt>
                <c:pt idx="2639">
                  <c:v>21850.4548337776</c:v>
                </c:pt>
                <c:pt idx="2640">
                  <c:v>21850.854833777699</c:v>
                </c:pt>
                <c:pt idx="2641">
                  <c:v>21851.254833777799</c:v>
                </c:pt>
                <c:pt idx="2642">
                  <c:v>21851.4948337776</c:v>
                </c:pt>
                <c:pt idx="2643">
                  <c:v>21851.8948337777</c:v>
                </c:pt>
                <c:pt idx="2644">
                  <c:v>21852.534833777601</c:v>
                </c:pt>
                <c:pt idx="2645">
                  <c:v>21855.254833777599</c:v>
                </c:pt>
                <c:pt idx="2646">
                  <c:v>21855.8948337775</c:v>
                </c:pt>
                <c:pt idx="2647">
                  <c:v>21856.2948337776</c:v>
                </c:pt>
                <c:pt idx="2648">
                  <c:v>21856.534833777401</c:v>
                </c:pt>
                <c:pt idx="2649">
                  <c:v>21856.7167773705</c:v>
                </c:pt>
                <c:pt idx="2650">
                  <c:v>21856.934833777501</c:v>
                </c:pt>
                <c:pt idx="2651">
                  <c:v>21857.0495067011</c:v>
                </c:pt>
                <c:pt idx="2652">
                  <c:v>21857.174833777401</c:v>
                </c:pt>
                <c:pt idx="2653">
                  <c:v>21857.334833777601</c:v>
                </c:pt>
                <c:pt idx="2654">
                  <c:v>21857.5748337775</c:v>
                </c:pt>
                <c:pt idx="2655">
                  <c:v>21857.974833777502</c:v>
                </c:pt>
                <c:pt idx="2656">
                  <c:v>21858.214833777402</c:v>
                </c:pt>
                <c:pt idx="2657">
                  <c:v>21858.374833777601</c:v>
                </c:pt>
                <c:pt idx="2658">
                  <c:v>21858.614833777501</c:v>
                </c:pt>
                <c:pt idx="2659">
                  <c:v>21859.014833777499</c:v>
                </c:pt>
                <c:pt idx="2660">
                  <c:v>21859.254833777399</c:v>
                </c:pt>
                <c:pt idx="2661">
                  <c:v>21859.377127956101</c:v>
                </c:pt>
                <c:pt idx="2662">
                  <c:v>21859.654833777498</c:v>
                </c:pt>
                <c:pt idx="2663">
                  <c:v>21860.0548337775</c:v>
                </c:pt>
                <c:pt idx="2664">
                  <c:v>21860.2948337774</c:v>
                </c:pt>
                <c:pt idx="2665">
                  <c:v>21860.694833777499</c:v>
                </c:pt>
                <c:pt idx="2666">
                  <c:v>21861.094833777599</c:v>
                </c:pt>
                <c:pt idx="2667">
                  <c:v>21861.3348337774</c:v>
                </c:pt>
                <c:pt idx="2668">
                  <c:v>21861.7348337775</c:v>
                </c:pt>
                <c:pt idx="2669">
                  <c:v>21862.1348337776</c:v>
                </c:pt>
                <c:pt idx="2670">
                  <c:v>21862.1404327161</c:v>
                </c:pt>
                <c:pt idx="2671">
                  <c:v>21862.2495067011</c:v>
                </c:pt>
                <c:pt idx="2672">
                  <c:v>21862.374833777401</c:v>
                </c:pt>
                <c:pt idx="2673">
                  <c:v>21862.774833777501</c:v>
                </c:pt>
                <c:pt idx="2674">
                  <c:v>21863.074236809101</c:v>
                </c:pt>
                <c:pt idx="2675">
                  <c:v>21863.174833777601</c:v>
                </c:pt>
                <c:pt idx="2676">
                  <c:v>21863.414833777399</c:v>
                </c:pt>
                <c:pt idx="2677">
                  <c:v>21863.814833777498</c:v>
                </c:pt>
                <c:pt idx="2678">
                  <c:v>21864.214833777602</c:v>
                </c:pt>
                <c:pt idx="2679">
                  <c:v>21864.454833777399</c:v>
                </c:pt>
                <c:pt idx="2680">
                  <c:v>21864.854833777499</c:v>
                </c:pt>
                <c:pt idx="2681">
                  <c:v>21865.094833777399</c:v>
                </c:pt>
                <c:pt idx="2682">
                  <c:v>21865.4948337774</c:v>
                </c:pt>
                <c:pt idx="2683">
                  <c:v>21865.974833778098</c:v>
                </c:pt>
                <c:pt idx="2684">
                  <c:v>21866.1348337774</c:v>
                </c:pt>
                <c:pt idx="2685">
                  <c:v>21866.4095067011</c:v>
                </c:pt>
                <c:pt idx="2686">
                  <c:v>21867.014833778201</c:v>
                </c:pt>
                <c:pt idx="2687">
                  <c:v>21868.854833777299</c:v>
                </c:pt>
                <c:pt idx="2688">
                  <c:v>21869.4948337772</c:v>
                </c:pt>
                <c:pt idx="2689">
                  <c:v>21869.8948337773</c:v>
                </c:pt>
                <c:pt idx="2690">
                  <c:v>21870.1348337772</c:v>
                </c:pt>
                <c:pt idx="2691">
                  <c:v>21870.374833777001</c:v>
                </c:pt>
                <c:pt idx="2692">
                  <c:v>21870.534833777201</c:v>
                </c:pt>
                <c:pt idx="2693">
                  <c:v>21870.774833777101</c:v>
                </c:pt>
                <c:pt idx="2694">
                  <c:v>21870.934833777301</c:v>
                </c:pt>
                <c:pt idx="2695">
                  <c:v>21871.174833777201</c:v>
                </c:pt>
                <c:pt idx="2696">
                  <c:v>21871.574833777198</c:v>
                </c:pt>
                <c:pt idx="2697">
                  <c:v>21871.814833777102</c:v>
                </c:pt>
                <c:pt idx="2698">
                  <c:v>21871.974833777302</c:v>
                </c:pt>
                <c:pt idx="2699">
                  <c:v>21872.214833777201</c:v>
                </c:pt>
                <c:pt idx="2700">
                  <c:v>21872.614833777301</c:v>
                </c:pt>
                <c:pt idx="2701">
                  <c:v>21872.854833777099</c:v>
                </c:pt>
                <c:pt idx="2702">
                  <c:v>21873.014833777299</c:v>
                </c:pt>
                <c:pt idx="2703">
                  <c:v>21873.254833777199</c:v>
                </c:pt>
                <c:pt idx="2704">
                  <c:v>21873.654833777298</c:v>
                </c:pt>
                <c:pt idx="2705">
                  <c:v>21873.8948337771</c:v>
                </c:pt>
                <c:pt idx="2706">
                  <c:v>21874.0548337773</c:v>
                </c:pt>
                <c:pt idx="2707">
                  <c:v>21874.2948337772</c:v>
                </c:pt>
                <c:pt idx="2708">
                  <c:v>21874.534833777001</c:v>
                </c:pt>
                <c:pt idx="2709">
                  <c:v>21874.694833777299</c:v>
                </c:pt>
                <c:pt idx="2710">
                  <c:v>21874.934833777101</c:v>
                </c:pt>
                <c:pt idx="2711">
                  <c:v>21875.3348337772</c:v>
                </c:pt>
                <c:pt idx="2712">
                  <c:v>21875.574833776998</c:v>
                </c:pt>
                <c:pt idx="2713">
                  <c:v>21875.6767773705</c:v>
                </c:pt>
                <c:pt idx="2714">
                  <c:v>21875.7348337773</c:v>
                </c:pt>
                <c:pt idx="2715">
                  <c:v>21875.974833777102</c:v>
                </c:pt>
                <c:pt idx="2716">
                  <c:v>21876.374833777201</c:v>
                </c:pt>
                <c:pt idx="2717">
                  <c:v>21876.614833777101</c:v>
                </c:pt>
                <c:pt idx="2718">
                  <c:v>21876.774833777301</c:v>
                </c:pt>
                <c:pt idx="2719">
                  <c:v>21877.014833777099</c:v>
                </c:pt>
                <c:pt idx="2720">
                  <c:v>21877.297127956201</c:v>
                </c:pt>
                <c:pt idx="2721">
                  <c:v>21877.414833777199</c:v>
                </c:pt>
                <c:pt idx="2722">
                  <c:v>21877.654833777098</c:v>
                </c:pt>
                <c:pt idx="2723">
                  <c:v>21877.814833777298</c:v>
                </c:pt>
                <c:pt idx="2724">
                  <c:v>21878.0548337771</c:v>
                </c:pt>
                <c:pt idx="2725">
                  <c:v>21878.454833777199</c:v>
                </c:pt>
                <c:pt idx="2726">
                  <c:v>21878.694833777099</c:v>
                </c:pt>
                <c:pt idx="2727">
                  <c:v>21879.094833777199</c:v>
                </c:pt>
                <c:pt idx="2728">
                  <c:v>21879.7348337771</c:v>
                </c:pt>
                <c:pt idx="2729">
                  <c:v>21880.614833777901</c:v>
                </c:pt>
                <c:pt idx="2730">
                  <c:v>21881.100432716099</c:v>
                </c:pt>
                <c:pt idx="2731">
                  <c:v>21882.034236808999</c:v>
                </c:pt>
                <c:pt idx="2732">
                  <c:v>21883.254833778199</c:v>
                </c:pt>
                <c:pt idx="2733">
                  <c:v>21894.636777370601</c:v>
                </c:pt>
                <c:pt idx="2734">
                  <c:v>21895.217127956199</c:v>
                </c:pt>
                <c:pt idx="2735">
                  <c:v>21900.0604327162</c:v>
                </c:pt>
                <c:pt idx="2736">
                  <c:v>21900.994236809001</c:v>
                </c:pt>
                <c:pt idx="2737">
                  <c:v>21913.137127956299</c:v>
                </c:pt>
                <c:pt idx="2738">
                  <c:v>21913.5967773706</c:v>
                </c:pt>
                <c:pt idx="2739">
                  <c:v>21919.020432716199</c:v>
                </c:pt>
                <c:pt idx="2740">
                  <c:v>21919.954236809001</c:v>
                </c:pt>
                <c:pt idx="2741">
                  <c:v>21922.214833778198</c:v>
                </c:pt>
                <c:pt idx="2742">
                  <c:v>21931.045482751098</c:v>
                </c:pt>
                <c:pt idx="2743">
                  <c:v>21931.057127956301</c:v>
                </c:pt>
                <c:pt idx="2744">
                  <c:v>21931.685482751</c:v>
                </c:pt>
                <c:pt idx="2745">
                  <c:v>21932.556777370599</c:v>
                </c:pt>
                <c:pt idx="2746">
                  <c:v>21935.205482751098</c:v>
                </c:pt>
                <c:pt idx="2747">
                  <c:v>21936.885482751</c:v>
                </c:pt>
                <c:pt idx="2748">
                  <c:v>21937.980432716198</c:v>
                </c:pt>
                <c:pt idx="2749">
                  <c:v>21938.914236809</c:v>
                </c:pt>
                <c:pt idx="2750">
                  <c:v>21939.365482751102</c:v>
                </c:pt>
                <c:pt idx="2751">
                  <c:v>21940.831245941099</c:v>
                </c:pt>
                <c:pt idx="2752">
                  <c:v>21941.8712459411</c:v>
                </c:pt>
                <c:pt idx="2753">
                  <c:v>21942.911245941101</c:v>
                </c:pt>
                <c:pt idx="2754">
                  <c:v>21944.991245941001</c:v>
                </c:pt>
                <c:pt idx="2755">
                  <c:v>21947.071245940999</c:v>
                </c:pt>
                <c:pt idx="2756">
                  <c:v>21949.151245941001</c:v>
                </c:pt>
                <c:pt idx="2757">
                  <c:v>21951.2312459409</c:v>
                </c:pt>
                <c:pt idx="2758">
                  <c:v>21951.516777370602</c:v>
                </c:pt>
                <c:pt idx="2759">
                  <c:v>21951.8571279559</c:v>
                </c:pt>
                <c:pt idx="2760">
                  <c:v>21952.4971279561</c:v>
                </c:pt>
                <c:pt idx="2761">
                  <c:v>21952.897127955901</c:v>
                </c:pt>
                <c:pt idx="2762">
                  <c:v>21953.311245940899</c:v>
                </c:pt>
                <c:pt idx="2763">
                  <c:v>21953.9371279558</c:v>
                </c:pt>
                <c:pt idx="2764">
                  <c:v>21954.577127955999</c:v>
                </c:pt>
                <c:pt idx="2765">
                  <c:v>21954.977127955801</c:v>
                </c:pt>
                <c:pt idx="2766">
                  <c:v>21956.017127955802</c:v>
                </c:pt>
                <c:pt idx="2767">
                  <c:v>21956.657127956001</c:v>
                </c:pt>
                <c:pt idx="2768">
                  <c:v>21956.940432716201</c:v>
                </c:pt>
                <c:pt idx="2769">
                  <c:v>21957.057127955799</c:v>
                </c:pt>
                <c:pt idx="2770">
                  <c:v>21957.697127955998</c:v>
                </c:pt>
                <c:pt idx="2771">
                  <c:v>21957.874236808999</c:v>
                </c:pt>
                <c:pt idx="2772">
                  <c:v>21958.0971279558</c:v>
                </c:pt>
                <c:pt idx="2773">
                  <c:v>21958.737127955999</c:v>
                </c:pt>
                <c:pt idx="2774">
                  <c:v>21959.137127955699</c:v>
                </c:pt>
                <c:pt idx="2775">
                  <c:v>21959.777127955898</c:v>
                </c:pt>
                <c:pt idx="2776">
                  <c:v>21960.817127955899</c:v>
                </c:pt>
                <c:pt idx="2777">
                  <c:v>21965.428023313401</c:v>
                </c:pt>
                <c:pt idx="2778">
                  <c:v>21966.628023313198</c:v>
                </c:pt>
                <c:pt idx="2779">
                  <c:v>21967.2680233133</c:v>
                </c:pt>
                <c:pt idx="2780">
                  <c:v>21967.3312459425</c:v>
                </c:pt>
                <c:pt idx="2781">
                  <c:v>21967.508023313399</c:v>
                </c:pt>
                <c:pt idx="2782">
                  <c:v>21967.668023313199</c:v>
                </c:pt>
                <c:pt idx="2783">
                  <c:v>21968.054833778198</c:v>
                </c:pt>
                <c:pt idx="2784">
                  <c:v>21968.308023313301</c:v>
                </c:pt>
                <c:pt idx="2785">
                  <c:v>21968.371245942501</c:v>
                </c:pt>
                <c:pt idx="2786">
                  <c:v>21968.7080233132</c:v>
                </c:pt>
                <c:pt idx="2787">
                  <c:v>21968.9480233133</c:v>
                </c:pt>
                <c:pt idx="2788">
                  <c:v>21969.094833778199</c:v>
                </c:pt>
                <c:pt idx="2789">
                  <c:v>21969.348023313301</c:v>
                </c:pt>
                <c:pt idx="2790">
                  <c:v>21969.411245942501</c:v>
                </c:pt>
                <c:pt idx="2791">
                  <c:v>21969.588023313401</c:v>
                </c:pt>
                <c:pt idx="2792">
                  <c:v>21969.748023313201</c:v>
                </c:pt>
                <c:pt idx="2793">
                  <c:v>21969.988023313301</c:v>
                </c:pt>
                <c:pt idx="2794">
                  <c:v>21970.388023313299</c:v>
                </c:pt>
                <c:pt idx="2795">
                  <c:v>21970.476777370601</c:v>
                </c:pt>
                <c:pt idx="2796">
                  <c:v>21970.788023313198</c:v>
                </c:pt>
                <c:pt idx="2797">
                  <c:v>21971.028023313302</c:v>
                </c:pt>
                <c:pt idx="2798">
                  <c:v>21971.428023313299</c:v>
                </c:pt>
                <c:pt idx="2799">
                  <c:v>21971.4912459425</c:v>
                </c:pt>
                <c:pt idx="2800">
                  <c:v>21971.668023313399</c:v>
                </c:pt>
                <c:pt idx="2801">
                  <c:v>21971.828023313199</c:v>
                </c:pt>
                <c:pt idx="2802">
                  <c:v>21972.068023313299</c:v>
                </c:pt>
                <c:pt idx="2803">
                  <c:v>21972.4680233133</c:v>
                </c:pt>
                <c:pt idx="2804">
                  <c:v>21972.8680233132</c:v>
                </c:pt>
                <c:pt idx="2805">
                  <c:v>21973.1080233133</c:v>
                </c:pt>
                <c:pt idx="2806">
                  <c:v>21973.508023313301</c:v>
                </c:pt>
                <c:pt idx="2807">
                  <c:v>21973.571245942399</c:v>
                </c:pt>
                <c:pt idx="2808">
                  <c:v>21973.748023313401</c:v>
                </c:pt>
                <c:pt idx="2809">
                  <c:v>21973.765482751001</c:v>
                </c:pt>
                <c:pt idx="2810">
                  <c:v>21973.908023313201</c:v>
                </c:pt>
                <c:pt idx="2811">
                  <c:v>21974.148023313301</c:v>
                </c:pt>
                <c:pt idx="2812">
                  <c:v>21974.548023313298</c:v>
                </c:pt>
                <c:pt idx="2813">
                  <c:v>21974.805482750999</c:v>
                </c:pt>
                <c:pt idx="2814">
                  <c:v>21974.948023313202</c:v>
                </c:pt>
                <c:pt idx="2815">
                  <c:v>21975.188023313302</c:v>
                </c:pt>
                <c:pt idx="2816">
                  <c:v>21975.588023313201</c:v>
                </c:pt>
                <c:pt idx="2817">
                  <c:v>21975.651245942401</c:v>
                </c:pt>
                <c:pt idx="2818">
                  <c:v>21975.828023313399</c:v>
                </c:pt>
                <c:pt idx="2819">
                  <c:v>21975.900432716298</c:v>
                </c:pt>
                <c:pt idx="2820">
                  <c:v>21976.228023313299</c:v>
                </c:pt>
                <c:pt idx="2821">
                  <c:v>21976.417127955599</c:v>
                </c:pt>
                <c:pt idx="2822">
                  <c:v>21976.834236809002</c:v>
                </c:pt>
                <c:pt idx="2823">
                  <c:v>21976.8680233134</c:v>
                </c:pt>
                <c:pt idx="2824">
                  <c:v>21977.731245942399</c:v>
                </c:pt>
                <c:pt idx="2825">
                  <c:v>21977.908023313401</c:v>
                </c:pt>
                <c:pt idx="2826">
                  <c:v>21978.965482750998</c:v>
                </c:pt>
                <c:pt idx="2827">
                  <c:v>21979.1804327182</c:v>
                </c:pt>
                <c:pt idx="2828">
                  <c:v>21979.811245942401</c:v>
                </c:pt>
                <c:pt idx="2829">
                  <c:v>21982.300432718101</c:v>
                </c:pt>
                <c:pt idx="2830">
                  <c:v>21983.1254827511</c:v>
                </c:pt>
                <c:pt idx="2831">
                  <c:v>21983.6971279555</c:v>
                </c:pt>
                <c:pt idx="2832">
                  <c:v>21986.4604327181</c:v>
                </c:pt>
                <c:pt idx="2833">
                  <c:v>21987.2854827511</c:v>
                </c:pt>
                <c:pt idx="2834">
                  <c:v>21988.940432717802</c:v>
                </c:pt>
                <c:pt idx="2835">
                  <c:v>21989.4367773706</c:v>
                </c:pt>
                <c:pt idx="2836">
                  <c:v>21989.580432718001</c:v>
                </c:pt>
                <c:pt idx="2837">
                  <c:v>21992.700432717898</c:v>
                </c:pt>
                <c:pt idx="2838">
                  <c:v>21994.860432716301</c:v>
                </c:pt>
                <c:pt idx="2839">
                  <c:v>21995.794236809001</c:v>
                </c:pt>
                <c:pt idx="2840">
                  <c:v>21995.820432717901</c:v>
                </c:pt>
                <c:pt idx="2841">
                  <c:v>21995.988023313199</c:v>
                </c:pt>
                <c:pt idx="2842">
                  <c:v>21997.765482751802</c:v>
                </c:pt>
                <c:pt idx="2843">
                  <c:v>21998.405482751699</c:v>
                </c:pt>
                <c:pt idx="2844">
                  <c:v>21998.805482751799</c:v>
                </c:pt>
                <c:pt idx="2845">
                  <c:v>21999.045482751699</c:v>
                </c:pt>
                <c:pt idx="2846">
                  <c:v>21999.4454827517</c:v>
                </c:pt>
                <c:pt idx="2847">
                  <c:v>21999.8454827518</c:v>
                </c:pt>
                <c:pt idx="2848">
                  <c:v>22000.0854827517</c:v>
                </c:pt>
                <c:pt idx="2849">
                  <c:v>22000.465482751799</c:v>
                </c:pt>
                <c:pt idx="2850">
                  <c:v>22000.885482751801</c:v>
                </c:pt>
                <c:pt idx="2851">
                  <c:v>22001.1254827517</c:v>
                </c:pt>
                <c:pt idx="2852">
                  <c:v>22001.5054827518</c:v>
                </c:pt>
                <c:pt idx="2853">
                  <c:v>22001.925482751802</c:v>
                </c:pt>
                <c:pt idx="2854">
                  <c:v>22002.165482751701</c:v>
                </c:pt>
                <c:pt idx="2855">
                  <c:v>22002.545482751801</c:v>
                </c:pt>
                <c:pt idx="2856">
                  <c:v>22002.965482751799</c:v>
                </c:pt>
                <c:pt idx="2857">
                  <c:v>22003.205482751699</c:v>
                </c:pt>
                <c:pt idx="2858">
                  <c:v>22003.585482751801</c:v>
                </c:pt>
                <c:pt idx="2859">
                  <c:v>22004.005482751902</c:v>
                </c:pt>
                <c:pt idx="2860">
                  <c:v>22004.245482751699</c:v>
                </c:pt>
                <c:pt idx="2861">
                  <c:v>22004.625482751799</c:v>
                </c:pt>
                <c:pt idx="2862">
                  <c:v>22004.885482751601</c:v>
                </c:pt>
                <c:pt idx="2863">
                  <c:v>22005.045482751899</c:v>
                </c:pt>
                <c:pt idx="2864">
                  <c:v>22005.2854827517</c:v>
                </c:pt>
                <c:pt idx="2865">
                  <c:v>22005.6654827518</c:v>
                </c:pt>
                <c:pt idx="2866">
                  <c:v>22005.925482751602</c:v>
                </c:pt>
                <c:pt idx="2867">
                  <c:v>22006.325482751701</c:v>
                </c:pt>
                <c:pt idx="2868">
                  <c:v>22006.7054827518</c:v>
                </c:pt>
                <c:pt idx="2869">
                  <c:v>22006.965482751599</c:v>
                </c:pt>
                <c:pt idx="2870">
                  <c:v>22007.0280233132</c:v>
                </c:pt>
                <c:pt idx="2871">
                  <c:v>22007.365482751698</c:v>
                </c:pt>
                <c:pt idx="2872">
                  <c:v>22007.605482751602</c:v>
                </c:pt>
                <c:pt idx="2873">
                  <c:v>22008.005482751701</c:v>
                </c:pt>
                <c:pt idx="2874">
                  <c:v>22008.245482751499</c:v>
                </c:pt>
                <c:pt idx="2875">
                  <c:v>22008.396777370599</c:v>
                </c:pt>
                <c:pt idx="2876">
                  <c:v>22008.645482751599</c:v>
                </c:pt>
                <c:pt idx="2877">
                  <c:v>22008.885482751401</c:v>
                </c:pt>
                <c:pt idx="2878">
                  <c:v>22009.2854827515</c:v>
                </c:pt>
                <c:pt idx="2879">
                  <c:v>22009.5254827514</c:v>
                </c:pt>
                <c:pt idx="2880">
                  <c:v>22009.6854827516</c:v>
                </c:pt>
                <c:pt idx="2881">
                  <c:v>22009.925482751401</c:v>
                </c:pt>
                <c:pt idx="2882">
                  <c:v>22010.325482751501</c:v>
                </c:pt>
                <c:pt idx="2883">
                  <c:v>22010.565482751401</c:v>
                </c:pt>
                <c:pt idx="2884">
                  <c:v>22010.645482750999</c:v>
                </c:pt>
                <c:pt idx="2885">
                  <c:v>22010.725482751601</c:v>
                </c:pt>
                <c:pt idx="2886">
                  <c:v>22010.965482751399</c:v>
                </c:pt>
                <c:pt idx="2887">
                  <c:v>22011.365482751498</c:v>
                </c:pt>
                <c:pt idx="2888">
                  <c:v>22011.605482751402</c:v>
                </c:pt>
                <c:pt idx="2889">
                  <c:v>22011.765482751602</c:v>
                </c:pt>
                <c:pt idx="2890">
                  <c:v>22012.0054827514</c:v>
                </c:pt>
                <c:pt idx="2891">
                  <c:v>22012.405482751499</c:v>
                </c:pt>
                <c:pt idx="2892">
                  <c:v>22012.645482751399</c:v>
                </c:pt>
                <c:pt idx="2893">
                  <c:v>22012.805482751599</c:v>
                </c:pt>
                <c:pt idx="2894">
                  <c:v>22013.045482751499</c:v>
                </c:pt>
                <c:pt idx="2895">
                  <c:v>22013.4454827515</c:v>
                </c:pt>
                <c:pt idx="2896">
                  <c:v>22013.6854827514</c:v>
                </c:pt>
                <c:pt idx="2897">
                  <c:v>22013.8204327163</c:v>
                </c:pt>
                <c:pt idx="2898">
                  <c:v>22013.8454827516</c:v>
                </c:pt>
                <c:pt idx="2899">
                  <c:v>22014.0854827515</c:v>
                </c:pt>
                <c:pt idx="2900">
                  <c:v>22014.485482751501</c:v>
                </c:pt>
                <c:pt idx="2901">
                  <c:v>22014.725482751401</c:v>
                </c:pt>
                <c:pt idx="2902">
                  <c:v>22014.754236809</c:v>
                </c:pt>
                <c:pt idx="2903">
                  <c:v>22015.1254827515</c:v>
                </c:pt>
                <c:pt idx="2904">
                  <c:v>22015.500432716501</c:v>
                </c:pt>
                <c:pt idx="2905">
                  <c:v>22015.5254827516</c:v>
                </c:pt>
                <c:pt idx="2906">
                  <c:v>22015.740432716899</c:v>
                </c:pt>
                <c:pt idx="2907">
                  <c:v>22015.765482751402</c:v>
                </c:pt>
                <c:pt idx="2908">
                  <c:v>22015.845482751</c:v>
                </c:pt>
                <c:pt idx="2909">
                  <c:v>22016.140432716598</c:v>
                </c:pt>
                <c:pt idx="2910">
                  <c:v>22016.165482751501</c:v>
                </c:pt>
                <c:pt idx="2911">
                  <c:v>22016.5404327164</c:v>
                </c:pt>
                <c:pt idx="2912">
                  <c:v>22016.565482751601</c:v>
                </c:pt>
                <c:pt idx="2913">
                  <c:v>22016.780432716801</c:v>
                </c:pt>
                <c:pt idx="2914">
                  <c:v>22016.805482751399</c:v>
                </c:pt>
                <c:pt idx="2915">
                  <c:v>22017.180432716599</c:v>
                </c:pt>
                <c:pt idx="2916">
                  <c:v>22017.205482751498</c:v>
                </c:pt>
                <c:pt idx="2917">
                  <c:v>22017.420432717001</c:v>
                </c:pt>
                <c:pt idx="2918">
                  <c:v>22017.4454827513</c:v>
                </c:pt>
                <c:pt idx="2919">
                  <c:v>22017.580432716401</c:v>
                </c:pt>
                <c:pt idx="2920">
                  <c:v>22017.820432716799</c:v>
                </c:pt>
                <c:pt idx="2921">
                  <c:v>22017.8454827514</c:v>
                </c:pt>
                <c:pt idx="2922">
                  <c:v>22018.140432718199</c:v>
                </c:pt>
                <c:pt idx="2923">
                  <c:v>22018.211245942301</c:v>
                </c:pt>
                <c:pt idx="2924">
                  <c:v>22018.2204327166</c:v>
                </c:pt>
                <c:pt idx="2925">
                  <c:v>22018.460432716998</c:v>
                </c:pt>
                <c:pt idx="2926">
                  <c:v>22018.485482751301</c:v>
                </c:pt>
                <c:pt idx="2927">
                  <c:v>22018.620432716401</c:v>
                </c:pt>
                <c:pt idx="2928">
                  <c:v>22018.8604327168</c:v>
                </c:pt>
                <c:pt idx="2929">
                  <c:v>22019.260432716601</c:v>
                </c:pt>
                <c:pt idx="2930">
                  <c:v>22019.500432716999</c:v>
                </c:pt>
                <c:pt idx="2931">
                  <c:v>22019.660432716399</c:v>
                </c:pt>
                <c:pt idx="2932">
                  <c:v>22019.9004327168</c:v>
                </c:pt>
                <c:pt idx="2933">
                  <c:v>22020.005482750999</c:v>
                </c:pt>
                <c:pt idx="2934">
                  <c:v>22020.1348337782</c:v>
                </c:pt>
                <c:pt idx="2935">
                  <c:v>22020.300432716602</c:v>
                </c:pt>
                <c:pt idx="2936">
                  <c:v>22020.540432717</c:v>
                </c:pt>
                <c:pt idx="2937">
                  <c:v>22020.7004327164</c:v>
                </c:pt>
                <c:pt idx="2938">
                  <c:v>22020.940432716801</c:v>
                </c:pt>
                <c:pt idx="2939">
                  <c:v>22020.974983846299</c:v>
                </c:pt>
                <c:pt idx="2940">
                  <c:v>22021.174833778201</c:v>
                </c:pt>
                <c:pt idx="2941">
                  <c:v>22021.180432717199</c:v>
                </c:pt>
                <c:pt idx="2942">
                  <c:v>22021.260432718202</c:v>
                </c:pt>
                <c:pt idx="2943">
                  <c:v>22021.331245942401</c:v>
                </c:pt>
                <c:pt idx="2944">
                  <c:v>22021.340432716501</c:v>
                </c:pt>
                <c:pt idx="2945">
                  <c:v>22021.580432716899</c:v>
                </c:pt>
                <c:pt idx="2946">
                  <c:v>22021.740432716299</c:v>
                </c:pt>
                <c:pt idx="2947">
                  <c:v>22021.9804327167</c:v>
                </c:pt>
                <c:pt idx="2948">
                  <c:v>22022.220432717098</c:v>
                </c:pt>
                <c:pt idx="2949">
                  <c:v>22022.245482751299</c:v>
                </c:pt>
                <c:pt idx="2950">
                  <c:v>22022.380432716502</c:v>
                </c:pt>
                <c:pt idx="2951">
                  <c:v>22022.6204327169</c:v>
                </c:pt>
                <c:pt idx="2952">
                  <c:v>22022.780432716299</c:v>
                </c:pt>
                <c:pt idx="2953">
                  <c:v>22022.8854827512</c:v>
                </c:pt>
                <c:pt idx="2954">
                  <c:v>22023.020432716701</c:v>
                </c:pt>
                <c:pt idx="2955">
                  <c:v>22023.260432717099</c:v>
                </c:pt>
                <c:pt idx="2956">
                  <c:v>22023.2854827513</c:v>
                </c:pt>
                <c:pt idx="2957">
                  <c:v>22023.420432716499</c:v>
                </c:pt>
                <c:pt idx="2958">
                  <c:v>22023.525482751102</c:v>
                </c:pt>
                <c:pt idx="2959">
                  <c:v>22023.660432716901</c:v>
                </c:pt>
                <c:pt idx="2960">
                  <c:v>22023.925482751201</c:v>
                </c:pt>
                <c:pt idx="2961">
                  <c:v>22024.060432716698</c:v>
                </c:pt>
                <c:pt idx="2962">
                  <c:v>22024.165482751101</c:v>
                </c:pt>
                <c:pt idx="2963">
                  <c:v>22024.3004327171</c:v>
                </c:pt>
                <c:pt idx="2964">
                  <c:v>22024.325482751301</c:v>
                </c:pt>
                <c:pt idx="2965">
                  <c:v>22024.4604327165</c:v>
                </c:pt>
                <c:pt idx="2966">
                  <c:v>22024.565482751201</c:v>
                </c:pt>
                <c:pt idx="2967">
                  <c:v>22024.700432716902</c:v>
                </c:pt>
                <c:pt idx="2968">
                  <c:v>22024.965482751199</c:v>
                </c:pt>
                <c:pt idx="2969">
                  <c:v>22025.100432716699</c:v>
                </c:pt>
                <c:pt idx="2970">
                  <c:v>22025.340432717101</c:v>
                </c:pt>
                <c:pt idx="2971">
                  <c:v>22025.365482751298</c:v>
                </c:pt>
                <c:pt idx="2972">
                  <c:v>22025.4204327181</c:v>
                </c:pt>
                <c:pt idx="2973">
                  <c:v>22025.605482751202</c:v>
                </c:pt>
                <c:pt idx="2974">
                  <c:v>22026.005482751199</c:v>
                </c:pt>
                <c:pt idx="2975">
                  <c:v>22026.380432717</c:v>
                </c:pt>
                <c:pt idx="2976">
                  <c:v>22026.405482751299</c:v>
                </c:pt>
                <c:pt idx="2977">
                  <c:v>22026.531245942399</c:v>
                </c:pt>
                <c:pt idx="2978">
                  <c:v>22026.645482751199</c:v>
                </c:pt>
                <c:pt idx="2979">
                  <c:v>22027.045482751299</c:v>
                </c:pt>
                <c:pt idx="2980">
                  <c:v>22027.356777370602</c:v>
                </c:pt>
                <c:pt idx="2981">
                  <c:v>22027.6854827512</c:v>
                </c:pt>
                <c:pt idx="2982">
                  <c:v>22028.085482751299</c:v>
                </c:pt>
                <c:pt idx="2983">
                  <c:v>22028.325482751101</c:v>
                </c:pt>
                <c:pt idx="2984">
                  <c:v>22028.540432718</c:v>
                </c:pt>
                <c:pt idx="2985">
                  <c:v>22028.725482751201</c:v>
                </c:pt>
                <c:pt idx="2986">
                  <c:v>22029.100432717201</c:v>
                </c:pt>
                <c:pt idx="2987">
                  <c:v>22029.1254827513</c:v>
                </c:pt>
                <c:pt idx="2988">
                  <c:v>22029.340432717599</c:v>
                </c:pt>
                <c:pt idx="2989">
                  <c:v>22029.740432717401</c:v>
                </c:pt>
                <c:pt idx="2990">
                  <c:v>22029.765482751201</c:v>
                </c:pt>
                <c:pt idx="2991">
                  <c:v>22030.140432717199</c:v>
                </c:pt>
                <c:pt idx="2992">
                  <c:v>22030.165482751301</c:v>
                </c:pt>
                <c:pt idx="2993">
                  <c:v>22030.3804327176</c:v>
                </c:pt>
                <c:pt idx="2994">
                  <c:v>22030.414513707601</c:v>
                </c:pt>
                <c:pt idx="2995">
                  <c:v>22030.691245942398</c:v>
                </c:pt>
                <c:pt idx="2996">
                  <c:v>22030.780432717402</c:v>
                </c:pt>
                <c:pt idx="2997">
                  <c:v>22030.805482751199</c:v>
                </c:pt>
                <c:pt idx="2998">
                  <c:v>22031.0204327178</c:v>
                </c:pt>
                <c:pt idx="2999">
                  <c:v>22031.205482751298</c:v>
                </c:pt>
                <c:pt idx="3000">
                  <c:v>22031.420432717499</c:v>
                </c:pt>
                <c:pt idx="3001">
                  <c:v>22031.4454827511</c:v>
                </c:pt>
                <c:pt idx="3002">
                  <c:v>22031.660432717901</c:v>
                </c:pt>
                <c:pt idx="3003">
                  <c:v>22031.820432717301</c:v>
                </c:pt>
                <c:pt idx="3004">
                  <c:v>22031.8454827512</c:v>
                </c:pt>
                <c:pt idx="3005">
                  <c:v>22032.060432717699</c:v>
                </c:pt>
                <c:pt idx="3006">
                  <c:v>22032.4604327175</c:v>
                </c:pt>
                <c:pt idx="3007">
                  <c:v>22032.485482751101</c:v>
                </c:pt>
                <c:pt idx="3008">
                  <c:v>22032.860432717302</c:v>
                </c:pt>
                <c:pt idx="3009">
                  <c:v>22033.1004327177</c:v>
                </c:pt>
                <c:pt idx="3010">
                  <c:v>22033.500432717501</c:v>
                </c:pt>
                <c:pt idx="3011">
                  <c:v>22033.5345137076</c:v>
                </c:pt>
                <c:pt idx="3012">
                  <c:v>22033.714236808999</c:v>
                </c:pt>
                <c:pt idx="3013">
                  <c:v>22033.900432717299</c:v>
                </c:pt>
                <c:pt idx="3014">
                  <c:v>22034.140432717701</c:v>
                </c:pt>
                <c:pt idx="3015">
                  <c:v>22034.540432717498</c:v>
                </c:pt>
                <c:pt idx="3016">
                  <c:v>22034.574513707601</c:v>
                </c:pt>
                <c:pt idx="3017">
                  <c:v>22034.7804327179</c:v>
                </c:pt>
                <c:pt idx="3018">
                  <c:v>22034.8512459425</c:v>
                </c:pt>
                <c:pt idx="3019">
                  <c:v>22034.9404327173</c:v>
                </c:pt>
                <c:pt idx="3020">
                  <c:v>22035.180432717701</c:v>
                </c:pt>
                <c:pt idx="3021">
                  <c:v>22035.580432717499</c:v>
                </c:pt>
                <c:pt idx="3022">
                  <c:v>22035.749028199902</c:v>
                </c:pt>
                <c:pt idx="3023">
                  <c:v>22035.980432717301</c:v>
                </c:pt>
                <c:pt idx="3024">
                  <c:v>22036.220432717699</c:v>
                </c:pt>
                <c:pt idx="3025">
                  <c:v>22036.620432717398</c:v>
                </c:pt>
                <c:pt idx="3026">
                  <c:v>22037.0204327172</c:v>
                </c:pt>
                <c:pt idx="3027">
                  <c:v>22037.260432717601</c:v>
                </c:pt>
                <c:pt idx="3028">
                  <c:v>22037.660432717399</c:v>
                </c:pt>
                <c:pt idx="3029">
                  <c:v>22037.694513707502</c:v>
                </c:pt>
                <c:pt idx="3030">
                  <c:v>22037.900432717801</c:v>
                </c:pt>
                <c:pt idx="3031">
                  <c:v>22038.0604327172</c:v>
                </c:pt>
                <c:pt idx="3032">
                  <c:v>22038.300432717599</c:v>
                </c:pt>
                <c:pt idx="3033">
                  <c:v>22038.7004327174</c:v>
                </c:pt>
                <c:pt idx="3034">
                  <c:v>22039.0112459425</c:v>
                </c:pt>
                <c:pt idx="3035">
                  <c:v>22039.934983846299</c:v>
                </c:pt>
                <c:pt idx="3036">
                  <c:v>22039.980432717799</c:v>
                </c:pt>
                <c:pt idx="3037">
                  <c:v>22040.2454827519</c:v>
                </c:pt>
                <c:pt idx="3038">
                  <c:v>22040.814513707399</c:v>
                </c:pt>
                <c:pt idx="3039">
                  <c:v>22041.2854827519</c:v>
                </c:pt>
                <c:pt idx="3040">
                  <c:v>22043.771074818</c:v>
                </c:pt>
                <c:pt idx="3041">
                  <c:v>22043.934513707401</c:v>
                </c:pt>
                <c:pt idx="3042">
                  <c:v>22046.316777370601</c:v>
                </c:pt>
                <c:pt idx="3043">
                  <c:v>22047.054513707299</c:v>
                </c:pt>
                <c:pt idx="3044">
                  <c:v>22052.674236809002</c:v>
                </c:pt>
                <c:pt idx="3045">
                  <c:v>22053.400028550001</c:v>
                </c:pt>
                <c:pt idx="3046">
                  <c:v>22053.747177638601</c:v>
                </c:pt>
                <c:pt idx="3047">
                  <c:v>22058.894983846301</c:v>
                </c:pt>
                <c:pt idx="3048">
                  <c:v>22061.451176996899</c:v>
                </c:pt>
                <c:pt idx="3049">
                  <c:v>22062.731074818101</c:v>
                </c:pt>
                <c:pt idx="3050">
                  <c:v>22064.220432716102</c:v>
                </c:pt>
                <c:pt idx="3051">
                  <c:v>22065.2767773706</c:v>
                </c:pt>
                <c:pt idx="3052">
                  <c:v>22066.285882012999</c:v>
                </c:pt>
                <c:pt idx="3053">
                  <c:v>22071.634236809001</c:v>
                </c:pt>
                <c:pt idx="3054">
                  <c:v>22072.7071776386</c:v>
                </c:pt>
                <c:pt idx="3055">
                  <c:v>22075.536156158501</c:v>
                </c:pt>
                <c:pt idx="3056">
                  <c:v>22076.336156159199</c:v>
                </c:pt>
                <c:pt idx="3057">
                  <c:v>22077.616156158601</c:v>
                </c:pt>
                <c:pt idx="3058">
                  <c:v>22077.8549838463</c:v>
                </c:pt>
                <c:pt idx="3059">
                  <c:v>22079.056156159</c:v>
                </c:pt>
                <c:pt idx="3060">
                  <c:v>22079.420432716001</c:v>
                </c:pt>
                <c:pt idx="3061">
                  <c:v>22079.696156158599</c:v>
                </c:pt>
                <c:pt idx="3062">
                  <c:v>22080.411176997</c:v>
                </c:pt>
                <c:pt idx="3063">
                  <c:v>22081.6910748181</c:v>
                </c:pt>
                <c:pt idx="3064">
                  <c:v>22082.176156159101</c:v>
                </c:pt>
                <c:pt idx="3065">
                  <c:v>22082.816156158799</c:v>
                </c:pt>
                <c:pt idx="3066">
                  <c:v>22083.580432715898</c:v>
                </c:pt>
                <c:pt idx="3067">
                  <c:v>22084.236777370599</c:v>
                </c:pt>
                <c:pt idx="3068">
                  <c:v>22085.2458820131</c:v>
                </c:pt>
                <c:pt idx="3069">
                  <c:v>22085.296156159198</c:v>
                </c:pt>
                <c:pt idx="3070">
                  <c:v>22085.936156158899</c:v>
                </c:pt>
                <c:pt idx="3071">
                  <c:v>22086.0854827519</c:v>
                </c:pt>
                <c:pt idx="3072">
                  <c:v>22087.0261561601</c:v>
                </c:pt>
                <c:pt idx="3073">
                  <c:v>22087.839028202299</c:v>
                </c:pt>
                <c:pt idx="3074">
                  <c:v>22088.066156160199</c:v>
                </c:pt>
                <c:pt idx="3075">
                  <c:v>22088.126156159698</c:v>
                </c:pt>
                <c:pt idx="3076">
                  <c:v>22088.556156158498</c:v>
                </c:pt>
                <c:pt idx="3077">
                  <c:v>22088.936156159802</c:v>
                </c:pt>
                <c:pt idx="3078">
                  <c:v>22089.1061561602</c:v>
                </c:pt>
                <c:pt idx="3079">
                  <c:v>22089.746156159901</c:v>
                </c:pt>
                <c:pt idx="3080">
                  <c:v>22090.146156160201</c:v>
                </c:pt>
                <c:pt idx="3081">
                  <c:v>22090.786156159898</c:v>
                </c:pt>
                <c:pt idx="3082">
                  <c:v>22091.1861561603</c:v>
                </c:pt>
                <c:pt idx="3083">
                  <c:v>22091.667177638599</c:v>
                </c:pt>
                <c:pt idx="3084">
                  <c:v>22091.676156158599</c:v>
                </c:pt>
                <c:pt idx="3085">
                  <c:v>22091.826156159899</c:v>
                </c:pt>
                <c:pt idx="3086">
                  <c:v>22091.979028202401</c:v>
                </c:pt>
                <c:pt idx="3087">
                  <c:v>22092.226156160301</c:v>
                </c:pt>
                <c:pt idx="3088">
                  <c:v>22092.540432715901</c:v>
                </c:pt>
                <c:pt idx="3089">
                  <c:v>22092.576156159499</c:v>
                </c:pt>
                <c:pt idx="3090">
                  <c:v>22092.626156160699</c:v>
                </c:pt>
                <c:pt idx="3091">
                  <c:v>22092.866156159998</c:v>
                </c:pt>
                <c:pt idx="3092">
                  <c:v>22093.266156160302</c:v>
                </c:pt>
                <c:pt idx="3093">
                  <c:v>22093.6161561595</c:v>
                </c:pt>
                <c:pt idx="3094">
                  <c:v>22093.906156159999</c:v>
                </c:pt>
                <c:pt idx="3095">
                  <c:v>22094.306156160401</c:v>
                </c:pt>
                <c:pt idx="3096">
                  <c:v>22094.405482751899</c:v>
                </c:pt>
                <c:pt idx="3097">
                  <c:v>22094.656156159501</c:v>
                </c:pt>
                <c:pt idx="3098">
                  <c:v>22094.7961561587</c:v>
                </c:pt>
                <c:pt idx="3099">
                  <c:v>22094.94615616</c:v>
                </c:pt>
                <c:pt idx="3100">
                  <c:v>22095.099028202501</c:v>
                </c:pt>
                <c:pt idx="3101">
                  <c:v>22095.346156160402</c:v>
                </c:pt>
                <c:pt idx="3102">
                  <c:v>22095.6961561596</c:v>
                </c:pt>
                <c:pt idx="3103">
                  <c:v>22095.986156160099</c:v>
                </c:pt>
                <c:pt idx="3104">
                  <c:v>22096.506156159601</c:v>
                </c:pt>
                <c:pt idx="3105">
                  <c:v>22096.8149838463</c:v>
                </c:pt>
                <c:pt idx="3106">
                  <c:v>22097.316156159701</c:v>
                </c:pt>
                <c:pt idx="3107">
                  <c:v>22097.916156158899</c:v>
                </c:pt>
                <c:pt idx="3108">
                  <c:v>22098.2190282027</c:v>
                </c:pt>
                <c:pt idx="3109">
                  <c:v>22098.331176996999</c:v>
                </c:pt>
                <c:pt idx="3110">
                  <c:v>22098.416156159299</c:v>
                </c:pt>
                <c:pt idx="3111">
                  <c:v>22099.456156159398</c:v>
                </c:pt>
                <c:pt idx="3112">
                  <c:v>22100.496156159399</c:v>
                </c:pt>
                <c:pt idx="3113">
                  <c:v>22100.651074818099</c:v>
                </c:pt>
                <c:pt idx="3114">
                  <c:v>22101.036156159</c:v>
                </c:pt>
                <c:pt idx="3115">
                  <c:v>22101.339028202801</c:v>
                </c:pt>
                <c:pt idx="3116">
                  <c:v>22101.5361561594</c:v>
                </c:pt>
                <c:pt idx="3117">
                  <c:v>22103.196777370598</c:v>
                </c:pt>
                <c:pt idx="3118">
                  <c:v>22104.156156159101</c:v>
                </c:pt>
                <c:pt idx="3119">
                  <c:v>22104.205882013099</c:v>
                </c:pt>
                <c:pt idx="3120">
                  <c:v>22104.459028202898</c:v>
                </c:pt>
                <c:pt idx="3121">
                  <c:v>22107.276156159201</c:v>
                </c:pt>
                <c:pt idx="3122">
                  <c:v>22109.554236808901</c:v>
                </c:pt>
                <c:pt idx="3123">
                  <c:v>22110.3542368091</c:v>
                </c:pt>
                <c:pt idx="3124">
                  <c:v>22110.546156160599</c:v>
                </c:pt>
                <c:pt idx="3125">
                  <c:v>22110.627177638598</c:v>
                </c:pt>
                <c:pt idx="3126">
                  <c:v>22111.192050375801</c:v>
                </c:pt>
                <c:pt idx="3127">
                  <c:v>22114.947177639198</c:v>
                </c:pt>
                <c:pt idx="3128">
                  <c:v>22115.774983846299</c:v>
                </c:pt>
                <c:pt idx="3129">
                  <c:v>22117.291176997001</c:v>
                </c:pt>
                <c:pt idx="3130">
                  <c:v>22118.466156160499</c:v>
                </c:pt>
                <c:pt idx="3131">
                  <c:v>22119.107177639198</c:v>
                </c:pt>
                <c:pt idx="3132">
                  <c:v>22119.506156160602</c:v>
                </c:pt>
                <c:pt idx="3133">
                  <c:v>22119.611074818102</c:v>
                </c:pt>
                <c:pt idx="3134">
                  <c:v>22122.156777370601</c:v>
                </c:pt>
                <c:pt idx="3135">
                  <c:v>22122.227177639201</c:v>
                </c:pt>
                <c:pt idx="3136">
                  <c:v>22123.165882013102</c:v>
                </c:pt>
                <c:pt idx="3137">
                  <c:v>22126.387177639099</c:v>
                </c:pt>
                <c:pt idx="3138">
                  <c:v>22128.165482751901</c:v>
                </c:pt>
                <c:pt idx="3139">
                  <c:v>22128.5142368089</c:v>
                </c:pt>
                <c:pt idx="3140">
                  <c:v>22129.205482751899</c:v>
                </c:pt>
                <c:pt idx="3141">
                  <c:v>22129.587177638601</c:v>
                </c:pt>
                <c:pt idx="3142">
                  <c:v>22130.547177639099</c:v>
                </c:pt>
                <c:pt idx="3143">
                  <c:v>22131.5004327159</c:v>
                </c:pt>
                <c:pt idx="3144">
                  <c:v>22134.707177639099</c:v>
                </c:pt>
                <c:pt idx="3145">
                  <c:v>22134.734983846301</c:v>
                </c:pt>
                <c:pt idx="3146">
                  <c:v>22135.6604327159</c:v>
                </c:pt>
                <c:pt idx="3147">
                  <c:v>22136.251176997001</c:v>
                </c:pt>
                <c:pt idx="3148">
                  <c:v>22137.326156160401</c:v>
                </c:pt>
                <c:pt idx="3149">
                  <c:v>22137.629028204199</c:v>
                </c:pt>
                <c:pt idx="3150">
                  <c:v>22137.827177639101</c:v>
                </c:pt>
                <c:pt idx="3151">
                  <c:v>22138.571074818199</c:v>
                </c:pt>
                <c:pt idx="3152">
                  <c:v>22140.076777370599</c:v>
                </c:pt>
                <c:pt idx="3153">
                  <c:v>22140.931245943299</c:v>
                </c:pt>
                <c:pt idx="3154">
                  <c:v>22141.486156160499</c:v>
                </c:pt>
                <c:pt idx="3155">
                  <c:v>22141.971245943299</c:v>
                </c:pt>
                <c:pt idx="3156">
                  <c:v>22143.211176998098</c:v>
                </c:pt>
                <c:pt idx="3157">
                  <c:v>22146.331176997999</c:v>
                </c:pt>
                <c:pt idx="3158">
                  <c:v>22147.371176998</c:v>
                </c:pt>
                <c:pt idx="3159">
                  <c:v>22147.474236808899</c:v>
                </c:pt>
                <c:pt idx="3160">
                  <c:v>22147.507177638599</c:v>
                </c:pt>
                <c:pt idx="3161">
                  <c:v>22151.531176997902</c:v>
                </c:pt>
                <c:pt idx="3162">
                  <c:v>22153.565882012899</c:v>
                </c:pt>
                <c:pt idx="3163">
                  <c:v>22153.694983846301</c:v>
                </c:pt>
                <c:pt idx="3164">
                  <c:v>22154.651176997901</c:v>
                </c:pt>
                <c:pt idx="3165">
                  <c:v>22154.9790282018</c:v>
                </c:pt>
                <c:pt idx="3166">
                  <c:v>22155.211176997102</c:v>
                </c:pt>
                <c:pt idx="3167">
                  <c:v>22156.491074818201</c:v>
                </c:pt>
                <c:pt idx="3168">
                  <c:v>22156.731176997801</c:v>
                </c:pt>
                <c:pt idx="3169">
                  <c:v>22159.036777370598</c:v>
                </c:pt>
                <c:pt idx="3170">
                  <c:v>22159.851176997799</c:v>
                </c:pt>
                <c:pt idx="3171">
                  <c:v>22160.179028201699</c:v>
                </c:pt>
                <c:pt idx="3172">
                  <c:v>22160.8911769978</c:v>
                </c:pt>
                <c:pt idx="3173">
                  <c:v>22161.0858820131</c:v>
                </c:pt>
                <c:pt idx="3174">
                  <c:v>22162.731176997298</c:v>
                </c:pt>
                <c:pt idx="3175">
                  <c:v>22163.1311769971</c:v>
                </c:pt>
                <c:pt idx="3176">
                  <c:v>22163.299028201702</c:v>
                </c:pt>
                <c:pt idx="3177">
                  <c:v>22163.771176997299</c:v>
                </c:pt>
                <c:pt idx="3178">
                  <c:v>22164.171176997101</c:v>
                </c:pt>
                <c:pt idx="3179">
                  <c:v>22164.8111769973</c:v>
                </c:pt>
                <c:pt idx="3180">
                  <c:v>22165.4511769975</c:v>
                </c:pt>
                <c:pt idx="3181">
                  <c:v>22165.851176997199</c:v>
                </c:pt>
                <c:pt idx="3182">
                  <c:v>22166.434236808898</c:v>
                </c:pt>
                <c:pt idx="3183">
                  <c:v>22166.467177638599</c:v>
                </c:pt>
                <c:pt idx="3184">
                  <c:v>22166.491176997399</c:v>
                </c:pt>
                <c:pt idx="3185">
                  <c:v>22166.8911769972</c:v>
                </c:pt>
                <c:pt idx="3186">
                  <c:v>22167.5311769974</c:v>
                </c:pt>
                <c:pt idx="3187">
                  <c:v>22167.931176997201</c:v>
                </c:pt>
                <c:pt idx="3188">
                  <c:v>22168.499028201601</c:v>
                </c:pt>
                <c:pt idx="3189">
                  <c:v>22168.5711769974</c:v>
                </c:pt>
                <c:pt idx="3190">
                  <c:v>22168.971176997198</c:v>
                </c:pt>
                <c:pt idx="3191">
                  <c:v>22169.611176997401</c:v>
                </c:pt>
                <c:pt idx="3192">
                  <c:v>22170.011176997199</c:v>
                </c:pt>
                <c:pt idx="3193">
                  <c:v>22170.651176997399</c:v>
                </c:pt>
                <c:pt idx="3194">
                  <c:v>22171.051176997102</c:v>
                </c:pt>
                <c:pt idx="3195">
                  <c:v>22171.691176997301</c:v>
                </c:pt>
                <c:pt idx="3196">
                  <c:v>22172.091176997099</c:v>
                </c:pt>
                <c:pt idx="3197">
                  <c:v>22172.6549838463</c:v>
                </c:pt>
                <c:pt idx="3198">
                  <c:v>22172.659028201499</c:v>
                </c:pt>
                <c:pt idx="3199">
                  <c:v>22174.411176997499</c:v>
                </c:pt>
                <c:pt idx="3200">
                  <c:v>22174.739028201398</c:v>
                </c:pt>
                <c:pt idx="3201">
                  <c:v>22175.051176997698</c:v>
                </c:pt>
                <c:pt idx="3202">
                  <c:v>22175.4510748182</c:v>
                </c:pt>
                <c:pt idx="3203">
                  <c:v>22175.987177639199</c:v>
                </c:pt>
                <c:pt idx="3204">
                  <c:v>22176.091176997601</c:v>
                </c:pt>
                <c:pt idx="3205">
                  <c:v>22177.1071776387</c:v>
                </c:pt>
                <c:pt idx="3206">
                  <c:v>22177.131176997598</c:v>
                </c:pt>
                <c:pt idx="3207">
                  <c:v>22177.996777370699</c:v>
                </c:pt>
                <c:pt idx="3208">
                  <c:v>22178.067177639201</c:v>
                </c:pt>
                <c:pt idx="3209">
                  <c:v>22178.147177638701</c:v>
                </c:pt>
                <c:pt idx="3210">
                  <c:v>22178.171176997599</c:v>
                </c:pt>
                <c:pt idx="3211">
                  <c:v>22178.716777370999</c:v>
                </c:pt>
                <c:pt idx="3212">
                  <c:v>22178.787177638798</c:v>
                </c:pt>
                <c:pt idx="3213">
                  <c:v>22179.187177638702</c:v>
                </c:pt>
                <c:pt idx="3214">
                  <c:v>22179.2111769976</c:v>
                </c:pt>
                <c:pt idx="3215">
                  <c:v>22179.827177638799</c:v>
                </c:pt>
                <c:pt idx="3216">
                  <c:v>22180.045882013201</c:v>
                </c:pt>
                <c:pt idx="3217">
                  <c:v>22180.227177638699</c:v>
                </c:pt>
                <c:pt idx="3218">
                  <c:v>22180.251176997601</c:v>
                </c:pt>
                <c:pt idx="3219">
                  <c:v>22180.867177638698</c:v>
                </c:pt>
                <c:pt idx="3220">
                  <c:v>22181.2671776387</c:v>
                </c:pt>
                <c:pt idx="3221">
                  <c:v>22181.2911769975</c:v>
                </c:pt>
                <c:pt idx="3222">
                  <c:v>22181.452295969601</c:v>
                </c:pt>
                <c:pt idx="3223">
                  <c:v>22181.907177638699</c:v>
                </c:pt>
                <c:pt idx="3224">
                  <c:v>22182.307177638701</c:v>
                </c:pt>
                <c:pt idx="3225">
                  <c:v>22182.331176997501</c:v>
                </c:pt>
                <c:pt idx="3226">
                  <c:v>22182.9471776387</c:v>
                </c:pt>
                <c:pt idx="3227">
                  <c:v>22183.267177639202</c:v>
                </c:pt>
                <c:pt idx="3228">
                  <c:v>22183.347177638701</c:v>
                </c:pt>
                <c:pt idx="3229">
                  <c:v>22183.987177638701</c:v>
                </c:pt>
                <c:pt idx="3230">
                  <c:v>22184.3542368089</c:v>
                </c:pt>
                <c:pt idx="3231">
                  <c:v>22184.387177638699</c:v>
                </c:pt>
                <c:pt idx="3232">
                  <c:v>22185.027177638702</c:v>
                </c:pt>
                <c:pt idx="3233">
                  <c:v>22185.4271776387</c:v>
                </c:pt>
                <c:pt idx="3234">
                  <c:v>22185.6122959696</c:v>
                </c:pt>
                <c:pt idx="3235">
                  <c:v>22186.067177638699</c:v>
                </c:pt>
                <c:pt idx="3236">
                  <c:v>22187.747177638801</c:v>
                </c:pt>
                <c:pt idx="3237">
                  <c:v>22188.467177639101</c:v>
                </c:pt>
                <c:pt idx="3238">
                  <c:v>22189.7722959696</c:v>
                </c:pt>
                <c:pt idx="3239">
                  <c:v>22191.507177638799</c:v>
                </c:pt>
                <c:pt idx="3240">
                  <c:v>22191.614983846299</c:v>
                </c:pt>
                <c:pt idx="3241">
                  <c:v>22192.147177638901</c:v>
                </c:pt>
                <c:pt idx="3242">
                  <c:v>22192.387177639001</c:v>
                </c:pt>
                <c:pt idx="3243">
                  <c:v>22192.5471776388</c:v>
                </c:pt>
                <c:pt idx="3244">
                  <c:v>22193.027177639</c:v>
                </c:pt>
                <c:pt idx="3245">
                  <c:v>22193.187177638902</c:v>
                </c:pt>
                <c:pt idx="3246">
                  <c:v>22193.427177639001</c:v>
                </c:pt>
                <c:pt idx="3247">
                  <c:v>22193.587177638801</c:v>
                </c:pt>
                <c:pt idx="3248">
                  <c:v>22193.667177639101</c:v>
                </c:pt>
                <c:pt idx="3249">
                  <c:v>22193.827177638901</c:v>
                </c:pt>
                <c:pt idx="3250">
                  <c:v>22193.9322959696</c:v>
                </c:pt>
                <c:pt idx="3251">
                  <c:v>22194.067177639001</c:v>
                </c:pt>
                <c:pt idx="3252">
                  <c:v>22194.227177638801</c:v>
                </c:pt>
                <c:pt idx="3253">
                  <c:v>22194.411074818199</c:v>
                </c:pt>
                <c:pt idx="3254">
                  <c:v>22194.467177638999</c:v>
                </c:pt>
                <c:pt idx="3255">
                  <c:v>22194.556777370999</c:v>
                </c:pt>
                <c:pt idx="3256">
                  <c:v>22194.627177638798</c:v>
                </c:pt>
                <c:pt idx="3257">
                  <c:v>22194.867177638898</c:v>
                </c:pt>
                <c:pt idx="3258">
                  <c:v>22195.107177639002</c:v>
                </c:pt>
                <c:pt idx="3259">
                  <c:v>22195.267177638802</c:v>
                </c:pt>
                <c:pt idx="3260">
                  <c:v>22195.507177639</c:v>
                </c:pt>
                <c:pt idx="3261">
                  <c:v>22195.667177638799</c:v>
                </c:pt>
                <c:pt idx="3262">
                  <c:v>22195.907177638899</c:v>
                </c:pt>
                <c:pt idx="3263">
                  <c:v>22196.147177638999</c:v>
                </c:pt>
                <c:pt idx="3264">
                  <c:v>22196.307177638799</c:v>
                </c:pt>
                <c:pt idx="3265">
                  <c:v>22196.547177639</c:v>
                </c:pt>
                <c:pt idx="3266">
                  <c:v>22196.7071776388</c:v>
                </c:pt>
                <c:pt idx="3267">
                  <c:v>22196.9471776389</c:v>
                </c:pt>
                <c:pt idx="3268">
                  <c:v>22197.052295969501</c:v>
                </c:pt>
                <c:pt idx="3269">
                  <c:v>22197.187177639</c:v>
                </c:pt>
                <c:pt idx="3270">
                  <c:v>22197.3471776388</c:v>
                </c:pt>
                <c:pt idx="3271">
                  <c:v>22197.587177638899</c:v>
                </c:pt>
                <c:pt idx="3272">
                  <c:v>22197.987177638901</c:v>
                </c:pt>
                <c:pt idx="3273">
                  <c:v>22198.227177639001</c:v>
                </c:pt>
                <c:pt idx="3274">
                  <c:v>22198.3871776388</c:v>
                </c:pt>
                <c:pt idx="3275">
                  <c:v>22198.6271776389</c:v>
                </c:pt>
                <c:pt idx="3276">
                  <c:v>22198.7311769968</c:v>
                </c:pt>
                <c:pt idx="3277">
                  <c:v>22198.867177639098</c:v>
                </c:pt>
                <c:pt idx="3278">
                  <c:v>22199.0058820132</c:v>
                </c:pt>
                <c:pt idx="3279">
                  <c:v>22199.027177638902</c:v>
                </c:pt>
                <c:pt idx="3280">
                  <c:v>22199.267177639002</c:v>
                </c:pt>
                <c:pt idx="3281">
                  <c:v>22199.371176997</c:v>
                </c:pt>
                <c:pt idx="3282">
                  <c:v>22199.427177638801</c:v>
                </c:pt>
                <c:pt idx="3283">
                  <c:v>22199.667177638901</c:v>
                </c:pt>
                <c:pt idx="3284">
                  <c:v>22200.067177638899</c:v>
                </c:pt>
                <c:pt idx="3285">
                  <c:v>22200.307177638999</c:v>
                </c:pt>
                <c:pt idx="3286">
                  <c:v>22200.467177638799</c:v>
                </c:pt>
                <c:pt idx="3287">
                  <c:v>22200.707177638898</c:v>
                </c:pt>
                <c:pt idx="3288">
                  <c:v>22200.9471776391</c:v>
                </c:pt>
                <c:pt idx="3289">
                  <c:v>22201.1071776389</c:v>
                </c:pt>
                <c:pt idx="3290">
                  <c:v>22201.212295969501</c:v>
                </c:pt>
                <c:pt idx="3291">
                  <c:v>22201.347177639</c:v>
                </c:pt>
                <c:pt idx="3292">
                  <c:v>22201.747177638899</c:v>
                </c:pt>
                <c:pt idx="3293">
                  <c:v>22201.987177638999</c:v>
                </c:pt>
                <c:pt idx="3294">
                  <c:v>22204.3322959695</c:v>
                </c:pt>
                <c:pt idx="3295">
                  <c:v>22208.5471776386</c:v>
                </c:pt>
                <c:pt idx="3296">
                  <c:v>22209.534983846301</c:v>
                </c:pt>
                <c:pt idx="3297">
                  <c:v>22210.594236809</c:v>
                </c:pt>
                <c:pt idx="3298">
                  <c:v>22213.2190282007</c:v>
                </c:pt>
                <c:pt idx="3299">
                  <c:v>22213.3710748183</c:v>
                </c:pt>
                <c:pt idx="3300">
                  <c:v>22215.827177638599</c:v>
                </c:pt>
                <c:pt idx="3301">
                  <c:v>22216.956777370699</c:v>
                </c:pt>
                <c:pt idx="3302">
                  <c:v>22217.965882013199</c:v>
                </c:pt>
                <c:pt idx="3303">
                  <c:v>22221.539028200499</c:v>
                </c:pt>
                <c:pt idx="3304">
                  <c:v>22222.956777370498</c:v>
                </c:pt>
                <c:pt idx="3305">
                  <c:v>22228.4949838463</c:v>
                </c:pt>
                <c:pt idx="3306">
                  <c:v>22230.396777371101</c:v>
                </c:pt>
                <c:pt idx="3307">
                  <c:v>22230.834236808802</c:v>
                </c:pt>
                <c:pt idx="3308">
                  <c:v>22232.331074818299</c:v>
                </c:pt>
                <c:pt idx="3309">
                  <c:v>22236.925882013202</c:v>
                </c:pt>
                <c:pt idx="3310">
                  <c:v>22238.1258820152</c:v>
                </c:pt>
                <c:pt idx="3311">
                  <c:v>22247.276777371098</c:v>
                </c:pt>
                <c:pt idx="3312">
                  <c:v>22247.454983846299</c:v>
                </c:pt>
                <c:pt idx="3313">
                  <c:v>22248.274236809099</c:v>
                </c:pt>
                <c:pt idx="3314">
                  <c:v>22248.7542368088</c:v>
                </c:pt>
                <c:pt idx="3315">
                  <c:v>22250.251074818301</c:v>
                </c:pt>
                <c:pt idx="3316">
                  <c:v>22253.965882015302</c:v>
                </c:pt>
                <c:pt idx="3317">
                  <c:v>22255.885882013299</c:v>
                </c:pt>
                <c:pt idx="3318">
                  <c:v>22258.491074819802</c:v>
                </c:pt>
                <c:pt idx="3319">
                  <c:v>22263.116777371099</c:v>
                </c:pt>
                <c:pt idx="3320">
                  <c:v>22265.634236808801</c:v>
                </c:pt>
                <c:pt idx="3321">
                  <c:v>22266.414983846302</c:v>
                </c:pt>
                <c:pt idx="3322">
                  <c:v>22269.2110748183</c:v>
                </c:pt>
                <c:pt idx="3323">
                  <c:v>22269.8058820154</c:v>
                </c:pt>
                <c:pt idx="3324">
                  <c:v>22273.805882013301</c:v>
                </c:pt>
                <c:pt idx="3325">
                  <c:v>22274.3310748199</c:v>
                </c:pt>
                <c:pt idx="3326">
                  <c:v>22278.956777371099</c:v>
                </c:pt>
                <c:pt idx="3327">
                  <c:v>22279.212295968999</c:v>
                </c:pt>
                <c:pt idx="3328">
                  <c:v>22284.605882015501</c:v>
                </c:pt>
                <c:pt idx="3329">
                  <c:v>22285.374983846301</c:v>
                </c:pt>
                <c:pt idx="3330">
                  <c:v>22290.1710748199</c:v>
                </c:pt>
                <c:pt idx="3331">
                  <c:v>22296.6271776385</c:v>
                </c:pt>
                <c:pt idx="3332">
                  <c:v>22300.8767773705</c:v>
                </c:pt>
                <c:pt idx="3333">
                  <c:v>22302.092295968901</c:v>
                </c:pt>
                <c:pt idx="3334">
                  <c:v>22304.3349838463</c:v>
                </c:pt>
                <c:pt idx="3335">
                  <c:v>22305.645882015499</c:v>
                </c:pt>
                <c:pt idx="3336">
                  <c:v>22306.011074819999</c:v>
                </c:pt>
                <c:pt idx="3337">
                  <c:v>22307.325882013</c:v>
                </c:pt>
                <c:pt idx="3338">
                  <c:v>22310.011074817899</c:v>
                </c:pt>
                <c:pt idx="3339">
                  <c:v>22320.4458820156</c:v>
                </c:pt>
                <c:pt idx="3340">
                  <c:v>22322.125882013101</c:v>
                </c:pt>
                <c:pt idx="3341">
                  <c:v>22323.294983846299</c:v>
                </c:pt>
                <c:pt idx="3342">
                  <c:v>22328.971074817899</c:v>
                </c:pt>
                <c:pt idx="3343">
                  <c:v>22333.254881669702</c:v>
                </c:pt>
                <c:pt idx="3344">
                  <c:v>22333.894881669701</c:v>
                </c:pt>
                <c:pt idx="3345">
                  <c:v>22334.934881669698</c:v>
                </c:pt>
                <c:pt idx="3346">
                  <c:v>22337.414881669702</c:v>
                </c:pt>
                <c:pt idx="3347">
                  <c:v>22338.054881669701</c:v>
                </c:pt>
                <c:pt idx="3348">
                  <c:v>22339.094881669698</c:v>
                </c:pt>
                <c:pt idx="3349">
                  <c:v>22340.134881669699</c:v>
                </c:pt>
                <c:pt idx="3350">
                  <c:v>22341.574881669701</c:v>
                </c:pt>
                <c:pt idx="3351">
                  <c:v>22342.254983846298</c:v>
                </c:pt>
                <c:pt idx="3352">
                  <c:v>22344.294881669699</c:v>
                </c:pt>
                <c:pt idx="3353">
                  <c:v>22348.454881669699</c:v>
                </c:pt>
                <c:pt idx="3354">
                  <c:v>22348.7310748202</c:v>
                </c:pt>
                <c:pt idx="3355">
                  <c:v>22352.614881669699</c:v>
                </c:pt>
                <c:pt idx="3356">
                  <c:v>22353.931074820099</c:v>
                </c:pt>
                <c:pt idx="3357">
                  <c:v>22358.09107482</c:v>
                </c:pt>
                <c:pt idx="3358">
                  <c:v>22361.214983846301</c:v>
                </c:pt>
                <c:pt idx="3359">
                  <c:v>22362.251074819898</c:v>
                </c:pt>
                <c:pt idx="3360">
                  <c:v>22366.4110748198</c:v>
                </c:pt>
                <c:pt idx="3361">
                  <c:v>22372.8548816697</c:v>
                </c:pt>
                <c:pt idx="3362">
                  <c:v>22380.1749838463</c:v>
                </c:pt>
                <c:pt idx="3363">
                  <c:v>22385.974881669699</c:v>
                </c:pt>
                <c:pt idx="3364">
                  <c:v>22391.1748816697</c:v>
                </c:pt>
                <c:pt idx="3365">
                  <c:v>22392.294881669801</c:v>
                </c:pt>
                <c:pt idx="3366">
                  <c:v>22393.334881669802</c:v>
                </c:pt>
                <c:pt idx="3367">
                  <c:v>22393.974881669801</c:v>
                </c:pt>
                <c:pt idx="3368">
                  <c:v>22394.374881669799</c:v>
                </c:pt>
                <c:pt idx="3369">
                  <c:v>22395.014881669798</c:v>
                </c:pt>
                <c:pt idx="3370">
                  <c:v>22395.3348816697</c:v>
                </c:pt>
                <c:pt idx="3371">
                  <c:v>22395.4148816698</c:v>
                </c:pt>
                <c:pt idx="3372">
                  <c:v>22396.054881669799</c:v>
                </c:pt>
                <c:pt idx="3373">
                  <c:v>22397.0948816698</c:v>
                </c:pt>
                <c:pt idx="3374">
                  <c:v>22398.134881669801</c:v>
                </c:pt>
                <c:pt idx="3375">
                  <c:v>22399.134983846299</c:v>
                </c:pt>
                <c:pt idx="3376">
                  <c:v>22399.174881669798</c:v>
                </c:pt>
                <c:pt idx="3377">
                  <c:v>22399.4948816697</c:v>
                </c:pt>
                <c:pt idx="3378">
                  <c:v>22399.814881669801</c:v>
                </c:pt>
                <c:pt idx="3379">
                  <c:v>22400.214881669799</c:v>
                </c:pt>
                <c:pt idx="3380">
                  <c:v>22400.854881669798</c:v>
                </c:pt>
                <c:pt idx="3381">
                  <c:v>22401.2548816698</c:v>
                </c:pt>
                <c:pt idx="3382">
                  <c:v>22401.894881669799</c:v>
                </c:pt>
                <c:pt idx="3383">
                  <c:v>22402.9348816698</c:v>
                </c:pt>
                <c:pt idx="3384">
                  <c:v>22403.6548816697</c:v>
                </c:pt>
                <c:pt idx="3385">
                  <c:v>22406.685882015499</c:v>
                </c:pt>
                <c:pt idx="3386">
                  <c:v>22410.845882015401</c:v>
                </c:pt>
                <c:pt idx="3387">
                  <c:v>22413.213165587698</c:v>
                </c:pt>
                <c:pt idx="3388">
                  <c:v>22415.005882015299</c:v>
                </c:pt>
                <c:pt idx="3389">
                  <c:v>22417.4398978233</c:v>
                </c:pt>
                <c:pt idx="3390">
                  <c:v>22417.494881669802</c:v>
                </c:pt>
                <c:pt idx="3391">
                  <c:v>22417.7348816698</c:v>
                </c:pt>
                <c:pt idx="3392">
                  <c:v>22418.374881669799</c:v>
                </c:pt>
                <c:pt idx="3393">
                  <c:v>22418.534881669799</c:v>
                </c:pt>
                <c:pt idx="3394">
                  <c:v>22418.7748816698</c:v>
                </c:pt>
                <c:pt idx="3395">
                  <c:v>22419.014881669798</c:v>
                </c:pt>
                <c:pt idx="3396">
                  <c:v>22419.165882015201</c:v>
                </c:pt>
                <c:pt idx="3397">
                  <c:v>22419.4148816698</c:v>
                </c:pt>
                <c:pt idx="3398">
                  <c:v>22420.054881669799</c:v>
                </c:pt>
                <c:pt idx="3399">
                  <c:v>22420.454881669801</c:v>
                </c:pt>
                <c:pt idx="3400">
                  <c:v>22420.694881669799</c:v>
                </c:pt>
                <c:pt idx="3401">
                  <c:v>22421.0948816698</c:v>
                </c:pt>
                <c:pt idx="3402">
                  <c:v>22421.494881669802</c:v>
                </c:pt>
                <c:pt idx="3403">
                  <c:v>22421.7348816698</c:v>
                </c:pt>
                <c:pt idx="3404">
                  <c:v>22422.134881669801</c:v>
                </c:pt>
                <c:pt idx="3405">
                  <c:v>22422.534881669799</c:v>
                </c:pt>
                <c:pt idx="3406">
                  <c:v>22422.639897823301</c:v>
                </c:pt>
                <c:pt idx="3407">
                  <c:v>22422.7748816698</c:v>
                </c:pt>
                <c:pt idx="3408">
                  <c:v>22423.174881669798</c:v>
                </c:pt>
                <c:pt idx="3409">
                  <c:v>22423.5748816698</c:v>
                </c:pt>
                <c:pt idx="3410">
                  <c:v>22423.814881669801</c:v>
                </c:pt>
                <c:pt idx="3411">
                  <c:v>22424.214881669799</c:v>
                </c:pt>
                <c:pt idx="3412">
                  <c:v>22424.614881669801</c:v>
                </c:pt>
                <c:pt idx="3413">
                  <c:v>22424.854881669798</c:v>
                </c:pt>
                <c:pt idx="3414">
                  <c:v>22425.2548816698</c:v>
                </c:pt>
                <c:pt idx="3415">
                  <c:v>22425.654881669801</c:v>
                </c:pt>
                <c:pt idx="3416">
                  <c:v>22425.894881669799</c:v>
                </c:pt>
                <c:pt idx="3417">
                  <c:v>22426.0910748184</c:v>
                </c:pt>
                <c:pt idx="3418">
                  <c:v>22426.294881669801</c:v>
                </c:pt>
                <c:pt idx="3419">
                  <c:v>22426.694881669799</c:v>
                </c:pt>
                <c:pt idx="3420">
                  <c:v>22426.799897823301</c:v>
                </c:pt>
                <c:pt idx="3421">
                  <c:v>22426.9348816698</c:v>
                </c:pt>
                <c:pt idx="3422">
                  <c:v>22427.131074818401</c:v>
                </c:pt>
                <c:pt idx="3423">
                  <c:v>22427.334881669802</c:v>
                </c:pt>
                <c:pt idx="3424">
                  <c:v>22427.974881669801</c:v>
                </c:pt>
                <c:pt idx="3425">
                  <c:v>22428.171074818401</c:v>
                </c:pt>
                <c:pt idx="3426">
                  <c:v>22428.614881669801</c:v>
                </c:pt>
                <c:pt idx="3427">
                  <c:v>22429.5748816698</c:v>
                </c:pt>
                <c:pt idx="3428">
                  <c:v>22429.654881669801</c:v>
                </c:pt>
                <c:pt idx="3429">
                  <c:v>22430.791074820099</c:v>
                </c:pt>
                <c:pt idx="3430">
                  <c:v>22430.959897823301</c:v>
                </c:pt>
                <c:pt idx="3431">
                  <c:v>22434.011074818402</c:v>
                </c:pt>
                <c:pt idx="3432">
                  <c:v>22434.579897822201</c:v>
                </c:pt>
                <c:pt idx="3433">
                  <c:v>22434.951074820001</c:v>
                </c:pt>
                <c:pt idx="3434">
                  <c:v>22435.051074818399</c:v>
                </c:pt>
                <c:pt idx="3435">
                  <c:v>22435.119897823301</c:v>
                </c:pt>
                <c:pt idx="3436">
                  <c:v>22435.494881669802</c:v>
                </c:pt>
                <c:pt idx="3437">
                  <c:v>22435.691074818598</c:v>
                </c:pt>
                <c:pt idx="3438">
                  <c:v>22436.134881669801</c:v>
                </c:pt>
                <c:pt idx="3439">
                  <c:v>22436.159897823301</c:v>
                </c:pt>
                <c:pt idx="3440">
                  <c:v>22436.331074818801</c:v>
                </c:pt>
                <c:pt idx="3441">
                  <c:v>22436.534881669799</c:v>
                </c:pt>
                <c:pt idx="3442">
                  <c:v>22436.659897822199</c:v>
                </c:pt>
                <c:pt idx="3443">
                  <c:v>22436.731074818599</c:v>
                </c:pt>
                <c:pt idx="3444">
                  <c:v>22436.7748816698</c:v>
                </c:pt>
                <c:pt idx="3445">
                  <c:v>22437.174881669798</c:v>
                </c:pt>
                <c:pt idx="3446">
                  <c:v>22437.371074818799</c:v>
                </c:pt>
                <c:pt idx="3447">
                  <c:v>22437.5748816698</c:v>
                </c:pt>
                <c:pt idx="3448">
                  <c:v>22437.7710748186</c:v>
                </c:pt>
                <c:pt idx="3449">
                  <c:v>22437.7748816698</c:v>
                </c:pt>
                <c:pt idx="3450">
                  <c:v>22438.214881669799</c:v>
                </c:pt>
                <c:pt idx="3451">
                  <c:v>22438.4110748188</c:v>
                </c:pt>
                <c:pt idx="3452">
                  <c:v>22438.739897822201</c:v>
                </c:pt>
                <c:pt idx="3453">
                  <c:v>22438.811074818601</c:v>
                </c:pt>
                <c:pt idx="3454">
                  <c:v>22438.814881669801</c:v>
                </c:pt>
                <c:pt idx="3455">
                  <c:v>22439.051074818999</c:v>
                </c:pt>
                <c:pt idx="3456">
                  <c:v>22439.111074819899</c:v>
                </c:pt>
                <c:pt idx="3457">
                  <c:v>22439.2548816698</c:v>
                </c:pt>
                <c:pt idx="3458">
                  <c:v>22439.451074818699</c:v>
                </c:pt>
                <c:pt idx="3459">
                  <c:v>22439.6910748191</c:v>
                </c:pt>
                <c:pt idx="3460">
                  <c:v>22439.7798978221</c:v>
                </c:pt>
                <c:pt idx="3461">
                  <c:v>22439.8510748185</c:v>
                </c:pt>
                <c:pt idx="3462">
                  <c:v>22439.854881669798</c:v>
                </c:pt>
                <c:pt idx="3463">
                  <c:v>22440.091074818902</c:v>
                </c:pt>
                <c:pt idx="3464">
                  <c:v>22440.294881669801</c:v>
                </c:pt>
                <c:pt idx="3465">
                  <c:v>22440.3310748193</c:v>
                </c:pt>
                <c:pt idx="3466">
                  <c:v>22440.491074818699</c:v>
                </c:pt>
                <c:pt idx="3467">
                  <c:v>22440.6858820134</c:v>
                </c:pt>
                <c:pt idx="3468">
                  <c:v>22440.731074819101</c:v>
                </c:pt>
                <c:pt idx="3469">
                  <c:v>22440.891074818501</c:v>
                </c:pt>
                <c:pt idx="3470">
                  <c:v>22440.894881669799</c:v>
                </c:pt>
                <c:pt idx="3471">
                  <c:v>22440.971074819499</c:v>
                </c:pt>
                <c:pt idx="3472">
                  <c:v>22441.131074818899</c:v>
                </c:pt>
                <c:pt idx="3473">
                  <c:v>22441.334881669802</c:v>
                </c:pt>
                <c:pt idx="3474">
                  <c:v>22441.371074819301</c:v>
                </c:pt>
                <c:pt idx="3475">
                  <c:v>22441.5310748187</c:v>
                </c:pt>
                <c:pt idx="3476">
                  <c:v>22441.611074819699</c:v>
                </c:pt>
                <c:pt idx="3477">
                  <c:v>22441.725882013299</c:v>
                </c:pt>
                <c:pt idx="3478">
                  <c:v>22441.771074819098</c:v>
                </c:pt>
                <c:pt idx="3479">
                  <c:v>22441.931074818502</c:v>
                </c:pt>
                <c:pt idx="3480">
                  <c:v>22441.9348816698</c:v>
                </c:pt>
                <c:pt idx="3481">
                  <c:v>22442.0110748195</c:v>
                </c:pt>
                <c:pt idx="3482">
                  <c:v>22442.1710748189</c:v>
                </c:pt>
                <c:pt idx="3483">
                  <c:v>22442.365882013499</c:v>
                </c:pt>
                <c:pt idx="3484">
                  <c:v>22442.374881669799</c:v>
                </c:pt>
                <c:pt idx="3485">
                  <c:v>22442.411074819302</c:v>
                </c:pt>
                <c:pt idx="3486">
                  <c:v>22442.5258820155</c:v>
                </c:pt>
                <c:pt idx="3487">
                  <c:v>22442.571074818701</c:v>
                </c:pt>
                <c:pt idx="3488">
                  <c:v>22442.6510748197</c:v>
                </c:pt>
                <c:pt idx="3489">
                  <c:v>22442.7658820133</c:v>
                </c:pt>
                <c:pt idx="3490">
                  <c:v>22442.811074819099</c:v>
                </c:pt>
                <c:pt idx="3491">
                  <c:v>22442.971074818499</c:v>
                </c:pt>
                <c:pt idx="3492">
                  <c:v>22442.974881669801</c:v>
                </c:pt>
                <c:pt idx="3493">
                  <c:v>22443.005882013698</c:v>
                </c:pt>
                <c:pt idx="3494">
                  <c:v>22443.051074819501</c:v>
                </c:pt>
                <c:pt idx="3495">
                  <c:v>22443.211074818901</c:v>
                </c:pt>
                <c:pt idx="3496">
                  <c:v>22443.271074819899</c:v>
                </c:pt>
                <c:pt idx="3497">
                  <c:v>22443.4058820135</c:v>
                </c:pt>
                <c:pt idx="3498">
                  <c:v>22443.4148816698</c:v>
                </c:pt>
                <c:pt idx="3499">
                  <c:v>22443.451074819299</c:v>
                </c:pt>
                <c:pt idx="3500">
                  <c:v>22443.611074818698</c:v>
                </c:pt>
                <c:pt idx="3501">
                  <c:v>22443.645882013901</c:v>
                </c:pt>
                <c:pt idx="3502">
                  <c:v>22443.691074819701</c:v>
                </c:pt>
                <c:pt idx="3503">
                  <c:v>22443.8510748191</c:v>
                </c:pt>
                <c:pt idx="3504">
                  <c:v>22443.9398978221</c:v>
                </c:pt>
                <c:pt idx="3505">
                  <c:v>22444.014881669798</c:v>
                </c:pt>
                <c:pt idx="3506">
                  <c:v>22444.045882013699</c:v>
                </c:pt>
                <c:pt idx="3507">
                  <c:v>22444.091074819498</c:v>
                </c:pt>
                <c:pt idx="3508">
                  <c:v>22444.2510748188</c:v>
                </c:pt>
                <c:pt idx="3509">
                  <c:v>22444.445882013501</c:v>
                </c:pt>
                <c:pt idx="3510">
                  <c:v>22444.454881669801</c:v>
                </c:pt>
                <c:pt idx="3511">
                  <c:v>22444.491074819201</c:v>
                </c:pt>
                <c:pt idx="3512">
                  <c:v>22444.651074818601</c:v>
                </c:pt>
                <c:pt idx="3513">
                  <c:v>22444.685882013899</c:v>
                </c:pt>
                <c:pt idx="3514">
                  <c:v>22444.7310748196</c:v>
                </c:pt>
                <c:pt idx="3515">
                  <c:v>22444.891074818999</c:v>
                </c:pt>
                <c:pt idx="3516">
                  <c:v>22445.054881669799</c:v>
                </c:pt>
                <c:pt idx="3517">
                  <c:v>22445.0858820137</c:v>
                </c:pt>
                <c:pt idx="3518">
                  <c:v>22445.131074819401</c:v>
                </c:pt>
                <c:pt idx="3519">
                  <c:v>22445.291074818801</c:v>
                </c:pt>
                <c:pt idx="3520">
                  <c:v>22445.325882014102</c:v>
                </c:pt>
                <c:pt idx="3521">
                  <c:v>22445.485882013501</c:v>
                </c:pt>
                <c:pt idx="3522">
                  <c:v>22445.531074819199</c:v>
                </c:pt>
                <c:pt idx="3523">
                  <c:v>22445.5658820145</c:v>
                </c:pt>
                <c:pt idx="3524">
                  <c:v>22445.7258820139</c:v>
                </c:pt>
                <c:pt idx="3525">
                  <c:v>22445.7710748196</c:v>
                </c:pt>
                <c:pt idx="3526">
                  <c:v>22445.931074819</c:v>
                </c:pt>
                <c:pt idx="3527">
                  <c:v>22445.965882014301</c:v>
                </c:pt>
                <c:pt idx="3528">
                  <c:v>22446.125882013701</c:v>
                </c:pt>
                <c:pt idx="3529">
                  <c:v>22446.171074819398</c:v>
                </c:pt>
                <c:pt idx="3530">
                  <c:v>22446.365882014099</c:v>
                </c:pt>
                <c:pt idx="3531">
                  <c:v>22446.5258820134</c:v>
                </c:pt>
                <c:pt idx="3532">
                  <c:v>22446.5710748192</c:v>
                </c:pt>
                <c:pt idx="3533">
                  <c:v>22446.605882014399</c:v>
                </c:pt>
                <c:pt idx="3534">
                  <c:v>22446.765882013799</c:v>
                </c:pt>
                <c:pt idx="3535">
                  <c:v>22446.811074819601</c:v>
                </c:pt>
                <c:pt idx="3536">
                  <c:v>22446.971074819001</c:v>
                </c:pt>
                <c:pt idx="3537">
                  <c:v>22447.0058820142</c:v>
                </c:pt>
                <c:pt idx="3538">
                  <c:v>22447.1658820136</c:v>
                </c:pt>
                <c:pt idx="3539">
                  <c:v>22447.211074819399</c:v>
                </c:pt>
                <c:pt idx="3540">
                  <c:v>22447.405882014002</c:v>
                </c:pt>
                <c:pt idx="3541">
                  <c:v>22447.4310748198</c:v>
                </c:pt>
                <c:pt idx="3542">
                  <c:v>22447.531074818198</c:v>
                </c:pt>
                <c:pt idx="3543">
                  <c:v>22447.565882013401</c:v>
                </c:pt>
                <c:pt idx="3544">
                  <c:v>22447.6110748192</c:v>
                </c:pt>
                <c:pt idx="3545">
                  <c:v>22447.6458820144</c:v>
                </c:pt>
                <c:pt idx="3546">
                  <c:v>22447.725882015398</c:v>
                </c:pt>
                <c:pt idx="3547">
                  <c:v>22447.805882013799</c:v>
                </c:pt>
                <c:pt idx="3548">
                  <c:v>22447.851074819599</c:v>
                </c:pt>
                <c:pt idx="3549">
                  <c:v>22448.011074819002</c:v>
                </c:pt>
                <c:pt idx="3550">
                  <c:v>22448.045882014201</c:v>
                </c:pt>
                <c:pt idx="3551">
                  <c:v>22448.099897822001</c:v>
                </c:pt>
                <c:pt idx="3552">
                  <c:v>22448.205882013601</c:v>
                </c:pt>
                <c:pt idx="3553">
                  <c:v>22448.2510748194</c:v>
                </c:pt>
                <c:pt idx="3554">
                  <c:v>22448.445882013999</c:v>
                </c:pt>
                <c:pt idx="3555">
                  <c:v>22448.605882013399</c:v>
                </c:pt>
                <c:pt idx="3556">
                  <c:v>22448.651074819201</c:v>
                </c:pt>
                <c:pt idx="3557">
                  <c:v>22448.685882014401</c:v>
                </c:pt>
                <c:pt idx="3558">
                  <c:v>22448.8458820138</c:v>
                </c:pt>
                <c:pt idx="3559">
                  <c:v>22448.891074819599</c:v>
                </c:pt>
                <c:pt idx="3560">
                  <c:v>22449.085882014198</c:v>
                </c:pt>
                <c:pt idx="3561">
                  <c:v>22449.245882013602</c:v>
                </c:pt>
                <c:pt idx="3562">
                  <c:v>22449.291074819299</c:v>
                </c:pt>
                <c:pt idx="3563">
                  <c:v>22449.294983846401</c:v>
                </c:pt>
                <c:pt idx="3564">
                  <c:v>22449.485882014</c:v>
                </c:pt>
                <c:pt idx="3565">
                  <c:v>22449.5110748197</c:v>
                </c:pt>
                <c:pt idx="3566">
                  <c:v>22449.645882013399</c:v>
                </c:pt>
                <c:pt idx="3567">
                  <c:v>22449.725882014402</c:v>
                </c:pt>
                <c:pt idx="3568">
                  <c:v>22449.885882013801</c:v>
                </c:pt>
                <c:pt idx="3569">
                  <c:v>22449.931074819498</c:v>
                </c:pt>
                <c:pt idx="3570">
                  <c:v>22450.125882014199</c:v>
                </c:pt>
                <c:pt idx="3571">
                  <c:v>22450.285882013599</c:v>
                </c:pt>
                <c:pt idx="3572">
                  <c:v>22450.525882014001</c:v>
                </c:pt>
                <c:pt idx="3573">
                  <c:v>22450.551074819701</c:v>
                </c:pt>
                <c:pt idx="3574">
                  <c:v>22450.765882014399</c:v>
                </c:pt>
                <c:pt idx="3575">
                  <c:v>22450.925882013798</c:v>
                </c:pt>
                <c:pt idx="3576">
                  <c:v>22451.1658820142</c:v>
                </c:pt>
                <c:pt idx="3577">
                  <c:v>22451.325882013502</c:v>
                </c:pt>
                <c:pt idx="3578">
                  <c:v>22451.5658820139</c:v>
                </c:pt>
                <c:pt idx="3579">
                  <c:v>22451.805882014301</c:v>
                </c:pt>
                <c:pt idx="3580">
                  <c:v>22451.885882015398</c:v>
                </c:pt>
                <c:pt idx="3581">
                  <c:v>22451.965882013701</c:v>
                </c:pt>
                <c:pt idx="3582">
                  <c:v>22452.205882014099</c:v>
                </c:pt>
                <c:pt idx="3583">
                  <c:v>22452.259897821899</c:v>
                </c:pt>
                <c:pt idx="3584">
                  <c:v>22452.445882014501</c:v>
                </c:pt>
                <c:pt idx="3585">
                  <c:v>22452.605882013901</c:v>
                </c:pt>
                <c:pt idx="3586">
                  <c:v>22452.845882014299</c:v>
                </c:pt>
                <c:pt idx="3587">
                  <c:v>22453.0858820147</c:v>
                </c:pt>
                <c:pt idx="3588">
                  <c:v>22453.2458820141</c:v>
                </c:pt>
                <c:pt idx="3589">
                  <c:v>22453.485882014498</c:v>
                </c:pt>
                <c:pt idx="3590">
                  <c:v>22453.7258820149</c:v>
                </c:pt>
                <c:pt idx="3591">
                  <c:v>22453.8858820143</c:v>
                </c:pt>
                <c:pt idx="3592">
                  <c:v>22454.125882014701</c:v>
                </c:pt>
                <c:pt idx="3593">
                  <c:v>22454.1749838463</c:v>
                </c:pt>
                <c:pt idx="3594">
                  <c:v>22454.285882014101</c:v>
                </c:pt>
                <c:pt idx="3595">
                  <c:v>22454.365882015099</c:v>
                </c:pt>
                <c:pt idx="3596">
                  <c:v>22454.525882014499</c:v>
                </c:pt>
                <c:pt idx="3597">
                  <c:v>22454.765882014901</c:v>
                </c:pt>
                <c:pt idx="3598">
                  <c:v>22454.811074818001</c:v>
                </c:pt>
                <c:pt idx="3599">
                  <c:v>22454.9258820143</c:v>
                </c:pt>
                <c:pt idx="3600">
                  <c:v>22455.165882014699</c:v>
                </c:pt>
                <c:pt idx="3601">
                  <c:v>22455.4058820151</c:v>
                </c:pt>
                <c:pt idx="3602">
                  <c:v>22455.4264333561</c:v>
                </c:pt>
                <c:pt idx="3603">
                  <c:v>22455.805882014902</c:v>
                </c:pt>
                <c:pt idx="3604">
                  <c:v>22456.0458820153</c:v>
                </c:pt>
                <c:pt idx="3605">
                  <c:v>22456.205882014699</c:v>
                </c:pt>
                <c:pt idx="3606">
                  <c:v>22456.445882015101</c:v>
                </c:pt>
                <c:pt idx="3607">
                  <c:v>22456.845882014801</c:v>
                </c:pt>
                <c:pt idx="3608">
                  <c:v>22457.245882014598</c:v>
                </c:pt>
                <c:pt idx="3609">
                  <c:v>22457.485882015</c:v>
                </c:pt>
                <c:pt idx="3610">
                  <c:v>22457.885882014802</c:v>
                </c:pt>
                <c:pt idx="3611">
                  <c:v>22458.094983846298</c:v>
                </c:pt>
                <c:pt idx="3612">
                  <c:v>22458.285882014599</c:v>
                </c:pt>
                <c:pt idx="3613">
                  <c:v>22458.525882015001</c:v>
                </c:pt>
                <c:pt idx="3614">
                  <c:v>22458.925882014799</c:v>
                </c:pt>
                <c:pt idx="3615">
                  <c:v>22459.3258820146</c:v>
                </c:pt>
                <c:pt idx="3616">
                  <c:v>22459.565882014998</c:v>
                </c:pt>
                <c:pt idx="3617">
                  <c:v>22459.9658820148</c:v>
                </c:pt>
                <c:pt idx="3618">
                  <c:v>22460.205882015201</c:v>
                </c:pt>
                <c:pt idx="3619">
                  <c:v>22460.365882014601</c:v>
                </c:pt>
                <c:pt idx="3620">
                  <c:v>22460.605882014999</c:v>
                </c:pt>
                <c:pt idx="3621">
                  <c:v>22460.719897822</c:v>
                </c:pt>
                <c:pt idx="3622">
                  <c:v>22461.005882014801</c:v>
                </c:pt>
                <c:pt idx="3623">
                  <c:v>22461.405882014598</c:v>
                </c:pt>
                <c:pt idx="3624">
                  <c:v>22461.645882015</c:v>
                </c:pt>
                <c:pt idx="3625">
                  <c:v>22462.0458820147</c:v>
                </c:pt>
                <c:pt idx="3626">
                  <c:v>22462.285882015101</c:v>
                </c:pt>
                <c:pt idx="3627">
                  <c:v>22462.685882014899</c:v>
                </c:pt>
                <c:pt idx="3628">
                  <c:v>22462.819897821999</c:v>
                </c:pt>
                <c:pt idx="3629">
                  <c:v>22463.325882015099</c:v>
                </c:pt>
                <c:pt idx="3630">
                  <c:v>22467.999897821901</c:v>
                </c:pt>
                <c:pt idx="3631">
                  <c:v>22471.054983846301</c:v>
                </c:pt>
                <c:pt idx="3632">
                  <c:v>22472.159897821799</c:v>
                </c:pt>
                <c:pt idx="3633">
                  <c:v>22475.909118479602</c:v>
                </c:pt>
                <c:pt idx="3634">
                  <c:v>22476.319897821701</c:v>
                </c:pt>
                <c:pt idx="3635">
                  <c:v>22478.372148795301</c:v>
                </c:pt>
                <c:pt idx="3636">
                  <c:v>22480.479897821599</c:v>
                </c:pt>
                <c:pt idx="3637">
                  <c:v>22480.614881669801</c:v>
                </c:pt>
                <c:pt idx="3638">
                  <c:v>22481.654881669801</c:v>
                </c:pt>
                <c:pt idx="3639">
                  <c:v>22486.974983846401</c:v>
                </c:pt>
                <c:pt idx="3640">
                  <c:v>22487.934983846299</c:v>
                </c:pt>
                <c:pt idx="3641">
                  <c:v>22491.0510748179</c:v>
                </c:pt>
                <c:pt idx="3642">
                  <c:v>22494.869118479601</c:v>
                </c:pt>
                <c:pt idx="3643">
                  <c:v>22497.3321487953</c:v>
                </c:pt>
                <c:pt idx="3644">
                  <c:v>22503.774983846299</c:v>
                </c:pt>
                <c:pt idx="3645">
                  <c:v>22506.879897823401</c:v>
                </c:pt>
                <c:pt idx="3646">
                  <c:v>22513.119897823399</c:v>
                </c:pt>
                <c:pt idx="3647">
                  <c:v>22513.8291184796</c:v>
                </c:pt>
                <c:pt idx="3648">
                  <c:v>22516.292148795299</c:v>
                </c:pt>
                <c:pt idx="3649">
                  <c:v>22520.6549838463</c:v>
                </c:pt>
                <c:pt idx="3650">
                  <c:v>22528.179897820399</c:v>
                </c:pt>
                <c:pt idx="3651">
                  <c:v>22528.365882013</c:v>
                </c:pt>
                <c:pt idx="3652">
                  <c:v>22529.405882013001</c:v>
                </c:pt>
                <c:pt idx="3653">
                  <c:v>22532.789118479599</c:v>
                </c:pt>
                <c:pt idx="3654">
                  <c:v>22534.212148795399</c:v>
                </c:pt>
                <c:pt idx="3655">
                  <c:v>22535.831074818001</c:v>
                </c:pt>
                <c:pt idx="3656">
                  <c:v>22537.911074817901</c:v>
                </c:pt>
                <c:pt idx="3657">
                  <c:v>22551.749118479602</c:v>
                </c:pt>
                <c:pt idx="3658">
                  <c:v>22553.172148795398</c:v>
                </c:pt>
                <c:pt idx="3659">
                  <c:v>22570.445882012998</c:v>
                </c:pt>
                <c:pt idx="3660">
                  <c:v>22571.485882012901</c:v>
                </c:pt>
                <c:pt idx="3661">
                  <c:v>22572.132148795401</c:v>
                </c:pt>
                <c:pt idx="3662">
                  <c:v>22574.079897819702</c:v>
                </c:pt>
                <c:pt idx="3663">
                  <c:v>22579.029118479601</c:v>
                </c:pt>
                <c:pt idx="3664">
                  <c:v>22589.6691184796</c:v>
                </c:pt>
                <c:pt idx="3665">
                  <c:v>22591.0921487954</c:v>
                </c:pt>
                <c:pt idx="3666">
                  <c:v>22591.7598978194</c:v>
                </c:pt>
                <c:pt idx="3667">
                  <c:v>22608.629118479599</c:v>
                </c:pt>
                <c:pt idx="3668">
                  <c:v>22610.052148795501</c:v>
                </c:pt>
                <c:pt idx="3669">
                  <c:v>22627.589118479598</c:v>
                </c:pt>
                <c:pt idx="3670">
                  <c:v>22646.549118479499</c:v>
                </c:pt>
                <c:pt idx="3671">
                  <c:v>22647.632148796401</c:v>
                </c:pt>
                <c:pt idx="3672">
                  <c:v>22663.472148796402</c:v>
                </c:pt>
                <c:pt idx="3673">
                  <c:v>22665.509118479498</c:v>
                </c:pt>
                <c:pt idx="3674">
                  <c:v>22669.0121487955</c:v>
                </c:pt>
                <c:pt idx="3675">
                  <c:v>22679.3121487965</c:v>
                </c:pt>
                <c:pt idx="3676">
                  <c:v>22684.469118479501</c:v>
                </c:pt>
                <c:pt idx="3677">
                  <c:v>22685.172148794401</c:v>
                </c:pt>
                <c:pt idx="3678">
                  <c:v>22692.133569408201</c:v>
                </c:pt>
                <c:pt idx="3679">
                  <c:v>22695.152148796598</c:v>
                </c:pt>
                <c:pt idx="3680">
                  <c:v>22702.389118479499</c:v>
                </c:pt>
                <c:pt idx="3681">
                  <c:v>22704.132148794401</c:v>
                </c:pt>
                <c:pt idx="3682">
                  <c:v>22715.926810463501</c:v>
                </c:pt>
                <c:pt idx="3683">
                  <c:v>22716.192148796599</c:v>
                </c:pt>
                <c:pt idx="3684">
                  <c:v>22717.3291184788</c:v>
                </c:pt>
                <c:pt idx="3685">
                  <c:v>22721.349118479498</c:v>
                </c:pt>
                <c:pt idx="3686">
                  <c:v>22740.309118479501</c:v>
                </c:pt>
                <c:pt idx="3687">
                  <c:v>22754.209118478801</c:v>
                </c:pt>
                <c:pt idx="3688">
                  <c:v>22759.2691184795</c:v>
                </c:pt>
                <c:pt idx="3689">
                  <c:v>22763.562655567501</c:v>
                </c:pt>
                <c:pt idx="3690">
                  <c:v>22771.089118478802</c:v>
                </c:pt>
                <c:pt idx="3691">
                  <c:v>22774.217332312401</c:v>
                </c:pt>
                <c:pt idx="3692">
                  <c:v>22782.274236808898</c:v>
                </c:pt>
                <c:pt idx="3693">
                  <c:v>22787.969118478799</c:v>
                </c:pt>
                <c:pt idx="3694">
                  <c:v>22796.949118479599</c:v>
                </c:pt>
                <c:pt idx="3695">
                  <c:v>22801.234236808901</c:v>
                </c:pt>
                <c:pt idx="3696">
                  <c:v>22813.8367773707</c:v>
                </c:pt>
                <c:pt idx="3697">
                  <c:v>22820.1942368089</c:v>
                </c:pt>
                <c:pt idx="3698">
                  <c:v>22830.709118479601</c:v>
                </c:pt>
                <c:pt idx="3699">
                  <c:v>22832.796777370699</c:v>
                </c:pt>
                <c:pt idx="3700">
                  <c:v>22839.154236808899</c:v>
                </c:pt>
                <c:pt idx="3701">
                  <c:v>22851.756777370701</c:v>
                </c:pt>
                <c:pt idx="3702">
                  <c:v>22853.685919010699</c:v>
                </c:pt>
                <c:pt idx="3703">
                  <c:v>22854.685984192802</c:v>
                </c:pt>
                <c:pt idx="3704">
                  <c:v>22856.8059190106</c:v>
                </c:pt>
                <c:pt idx="3705">
                  <c:v>22858.114236808899</c:v>
                </c:pt>
                <c:pt idx="3706">
                  <c:v>22859.9259190105</c:v>
                </c:pt>
                <c:pt idx="3707">
                  <c:v>22863.045919010499</c:v>
                </c:pt>
                <c:pt idx="3708">
                  <c:v>22865.285919009799</c:v>
                </c:pt>
                <c:pt idx="3709">
                  <c:v>22865.925919009998</c:v>
                </c:pt>
                <c:pt idx="3710">
                  <c:v>22866.1659190104</c:v>
                </c:pt>
                <c:pt idx="3711">
                  <c:v>22866.3259190098</c:v>
                </c:pt>
                <c:pt idx="3712">
                  <c:v>22866.565919010201</c:v>
                </c:pt>
                <c:pt idx="3713">
                  <c:v>22866.965919009999</c:v>
                </c:pt>
                <c:pt idx="3714">
                  <c:v>22867.365919009801</c:v>
                </c:pt>
                <c:pt idx="3715">
                  <c:v>22867.605919010199</c:v>
                </c:pt>
                <c:pt idx="3716">
                  <c:v>22868.00591901</c:v>
                </c:pt>
                <c:pt idx="3717">
                  <c:v>22868.405919009801</c:v>
                </c:pt>
                <c:pt idx="3718">
                  <c:v>22868.6459190102</c:v>
                </c:pt>
                <c:pt idx="3719">
                  <c:v>22869.045919010001</c:v>
                </c:pt>
                <c:pt idx="3720">
                  <c:v>22869.445919009799</c:v>
                </c:pt>
                <c:pt idx="3721">
                  <c:v>22869.685919010099</c:v>
                </c:pt>
                <c:pt idx="3722">
                  <c:v>22870.0859190099</c:v>
                </c:pt>
                <c:pt idx="3723">
                  <c:v>22870.485919009701</c:v>
                </c:pt>
                <c:pt idx="3724">
                  <c:v>22870.716777370701</c:v>
                </c:pt>
                <c:pt idx="3725">
                  <c:v>22870.725919010099</c:v>
                </c:pt>
                <c:pt idx="3726">
                  <c:v>22871.125919009901</c:v>
                </c:pt>
                <c:pt idx="3727">
                  <c:v>22871.525919009699</c:v>
                </c:pt>
                <c:pt idx="3728">
                  <c:v>22871.7659190101</c:v>
                </c:pt>
                <c:pt idx="3729">
                  <c:v>22872.165919009902</c:v>
                </c:pt>
                <c:pt idx="3730">
                  <c:v>22872.565919009699</c:v>
                </c:pt>
                <c:pt idx="3731">
                  <c:v>22872.805919010101</c:v>
                </c:pt>
                <c:pt idx="3732">
                  <c:v>22873.205919009899</c:v>
                </c:pt>
                <c:pt idx="3733">
                  <c:v>22873.6059190097</c:v>
                </c:pt>
                <c:pt idx="3734">
                  <c:v>22873.645984192801</c:v>
                </c:pt>
                <c:pt idx="3735">
                  <c:v>22873.845919010098</c:v>
                </c:pt>
                <c:pt idx="3736">
                  <c:v>22874.2459190099</c:v>
                </c:pt>
                <c:pt idx="3737">
                  <c:v>22874.485919010302</c:v>
                </c:pt>
                <c:pt idx="3738">
                  <c:v>22874.885919010001</c:v>
                </c:pt>
                <c:pt idx="3739">
                  <c:v>22875.525919010201</c:v>
                </c:pt>
                <c:pt idx="3740">
                  <c:v>22877.074236808799</c:v>
                </c:pt>
                <c:pt idx="3741">
                  <c:v>22880.5659190107</c:v>
                </c:pt>
                <c:pt idx="3742">
                  <c:v>22882.625919010701</c:v>
                </c:pt>
                <c:pt idx="3743">
                  <c:v>22883.445919010301</c:v>
                </c:pt>
                <c:pt idx="3744">
                  <c:v>22885.745919010598</c:v>
                </c:pt>
                <c:pt idx="3745">
                  <c:v>22886.355085237301</c:v>
                </c:pt>
                <c:pt idx="3746">
                  <c:v>22888.245919010398</c:v>
                </c:pt>
                <c:pt idx="3747">
                  <c:v>22888.435085237201</c:v>
                </c:pt>
                <c:pt idx="3748">
                  <c:v>22888.865919010601</c:v>
                </c:pt>
                <c:pt idx="3749">
                  <c:v>22889.285919010399</c:v>
                </c:pt>
                <c:pt idx="3750">
                  <c:v>22889.6767773707</c:v>
                </c:pt>
                <c:pt idx="3751">
                  <c:v>22890.325919010302</c:v>
                </c:pt>
                <c:pt idx="3752">
                  <c:v>22891.365919010299</c:v>
                </c:pt>
                <c:pt idx="3753">
                  <c:v>22891.555085237102</c:v>
                </c:pt>
                <c:pt idx="3754">
                  <c:v>22891.985919010502</c:v>
                </c:pt>
                <c:pt idx="3755">
                  <c:v>22892.4059190103</c:v>
                </c:pt>
                <c:pt idx="3756">
                  <c:v>22892.6059841928</c:v>
                </c:pt>
                <c:pt idx="3757">
                  <c:v>22894.675085237101</c:v>
                </c:pt>
                <c:pt idx="3758">
                  <c:v>22895.105919010501</c:v>
                </c:pt>
                <c:pt idx="3759">
                  <c:v>22896.034236808799</c:v>
                </c:pt>
                <c:pt idx="3760">
                  <c:v>22897.185919010401</c:v>
                </c:pt>
                <c:pt idx="3761">
                  <c:v>22897.795085237001</c:v>
                </c:pt>
                <c:pt idx="3762">
                  <c:v>22900.915085237</c:v>
                </c:pt>
                <c:pt idx="3763">
                  <c:v>22904.645919009599</c:v>
                </c:pt>
                <c:pt idx="3764">
                  <c:v>22907.765919009598</c:v>
                </c:pt>
                <c:pt idx="3765">
                  <c:v>22908.636777370699</c:v>
                </c:pt>
                <c:pt idx="3766">
                  <c:v>22911.565984192799</c:v>
                </c:pt>
                <c:pt idx="3767">
                  <c:v>22914.994236808801</c:v>
                </c:pt>
                <c:pt idx="3768">
                  <c:v>22927.596777370702</c:v>
                </c:pt>
                <c:pt idx="3769">
                  <c:v>22930.5259841929</c:v>
                </c:pt>
                <c:pt idx="3770">
                  <c:v>22933.9542368088</c:v>
                </c:pt>
                <c:pt idx="3771">
                  <c:v>22935.6659190096</c:v>
                </c:pt>
                <c:pt idx="3772">
                  <c:v>22936.705919009601</c:v>
                </c:pt>
                <c:pt idx="3773">
                  <c:v>22946.556777370701</c:v>
                </c:pt>
                <c:pt idx="3774">
                  <c:v>22949.485984192899</c:v>
                </c:pt>
                <c:pt idx="3775">
                  <c:v>22952.9142368088</c:v>
                </c:pt>
                <c:pt idx="3776">
                  <c:v>22956.0149838463</c:v>
                </c:pt>
                <c:pt idx="3777">
                  <c:v>22965.5167773707</c:v>
                </c:pt>
                <c:pt idx="3778">
                  <c:v>22968.445984192898</c:v>
                </c:pt>
                <c:pt idx="3779">
                  <c:v>22971.874236808799</c:v>
                </c:pt>
                <c:pt idx="3780">
                  <c:v>22974.974983846299</c:v>
                </c:pt>
                <c:pt idx="3781">
                  <c:v>22984.476777370699</c:v>
                </c:pt>
                <c:pt idx="3782">
                  <c:v>22987.405984192901</c:v>
                </c:pt>
                <c:pt idx="3783">
                  <c:v>22993.934983846299</c:v>
                </c:pt>
                <c:pt idx="3784">
                  <c:v>22995.836777371202</c:v>
                </c:pt>
                <c:pt idx="3785">
                  <c:v>22996.274236808698</c:v>
                </c:pt>
                <c:pt idx="3786">
                  <c:v>22999.9967773711</c:v>
                </c:pt>
                <c:pt idx="3787">
                  <c:v>23000.434236808698</c:v>
                </c:pt>
                <c:pt idx="3788">
                  <c:v>23002.476777371099</c:v>
                </c:pt>
                <c:pt idx="3789">
                  <c:v>23002.5142368087</c:v>
                </c:pt>
                <c:pt idx="3790">
                  <c:v>23003.314236808899</c:v>
                </c:pt>
                <c:pt idx="3791">
                  <c:v>23003.436777370702</c:v>
                </c:pt>
                <c:pt idx="3792">
                  <c:v>23004.156777371099</c:v>
                </c:pt>
                <c:pt idx="3793">
                  <c:v>23004.1942368087</c:v>
                </c:pt>
                <c:pt idx="3794">
                  <c:v>23005.234236808701</c:v>
                </c:pt>
                <c:pt idx="3795">
                  <c:v>23005.596777371</c:v>
                </c:pt>
                <c:pt idx="3796">
                  <c:v>23006.3659841929</c:v>
                </c:pt>
                <c:pt idx="3797">
                  <c:v>23006.876777371199</c:v>
                </c:pt>
                <c:pt idx="3798">
                  <c:v>23007.314236808699</c:v>
                </c:pt>
                <c:pt idx="3799">
                  <c:v>23007.714236808799</c:v>
                </c:pt>
                <c:pt idx="3800">
                  <c:v>23008.316777371099</c:v>
                </c:pt>
                <c:pt idx="3801">
                  <c:v>23008.3542368087</c:v>
                </c:pt>
                <c:pt idx="3802">
                  <c:v>23009.394236808701</c:v>
                </c:pt>
                <c:pt idx="3803">
                  <c:v>23009.794236808801</c:v>
                </c:pt>
                <c:pt idx="3804">
                  <c:v>23010.796777371001</c:v>
                </c:pt>
                <c:pt idx="3805">
                  <c:v>23011.0367773711</c:v>
                </c:pt>
                <c:pt idx="3806">
                  <c:v>23011.474236808699</c:v>
                </c:pt>
                <c:pt idx="3807">
                  <c:v>23011.996777370801</c:v>
                </c:pt>
                <c:pt idx="3808">
                  <c:v>23012.396777370799</c:v>
                </c:pt>
                <c:pt idx="3809">
                  <c:v>23012.894983846301</c:v>
                </c:pt>
                <c:pt idx="3810">
                  <c:v>23013.036777370799</c:v>
                </c:pt>
                <c:pt idx="3811">
                  <c:v>23013.554236808701</c:v>
                </c:pt>
                <c:pt idx="3812">
                  <c:v>23013.6767773709</c:v>
                </c:pt>
                <c:pt idx="3813">
                  <c:v>23014.076777370799</c:v>
                </c:pt>
                <c:pt idx="3814">
                  <c:v>23014.316777370899</c:v>
                </c:pt>
                <c:pt idx="3815">
                  <c:v>23014.5942368088</c:v>
                </c:pt>
                <c:pt idx="3816">
                  <c:v>23014.716777370901</c:v>
                </c:pt>
                <c:pt idx="3817">
                  <c:v>23015.1167773708</c:v>
                </c:pt>
                <c:pt idx="3818">
                  <c:v>23015.3567773709</c:v>
                </c:pt>
                <c:pt idx="3819">
                  <c:v>23015.756777370902</c:v>
                </c:pt>
                <c:pt idx="3820">
                  <c:v>23016.156777370801</c:v>
                </c:pt>
                <c:pt idx="3821">
                  <c:v>23016.236777371101</c:v>
                </c:pt>
                <c:pt idx="3822">
                  <c:v>23016.396777370901</c:v>
                </c:pt>
                <c:pt idx="3823">
                  <c:v>23016.674236808802</c:v>
                </c:pt>
                <c:pt idx="3824">
                  <c:v>23016.796777370801</c:v>
                </c:pt>
                <c:pt idx="3825">
                  <c:v>23016.8895997322</c:v>
                </c:pt>
                <c:pt idx="3826">
                  <c:v>23017.196777370798</c:v>
                </c:pt>
                <c:pt idx="3827">
                  <c:v>23017.436777370898</c:v>
                </c:pt>
                <c:pt idx="3828">
                  <c:v>23017.836777370801</c:v>
                </c:pt>
                <c:pt idx="3829">
                  <c:v>23018.236777370799</c:v>
                </c:pt>
                <c:pt idx="3830">
                  <c:v>23018.476777370899</c:v>
                </c:pt>
                <c:pt idx="3831">
                  <c:v>23018.876777370799</c:v>
                </c:pt>
                <c:pt idx="3832">
                  <c:v>23019.2767773708</c:v>
                </c:pt>
                <c:pt idx="3833">
                  <c:v>23019.5167773709</c:v>
                </c:pt>
                <c:pt idx="3834">
                  <c:v>23019.9167773708</c:v>
                </c:pt>
                <c:pt idx="3835">
                  <c:v>23020.156777370899</c:v>
                </c:pt>
                <c:pt idx="3836">
                  <c:v>23020.316777370801</c:v>
                </c:pt>
                <c:pt idx="3837">
                  <c:v>23020.556777370901</c:v>
                </c:pt>
                <c:pt idx="3838">
                  <c:v>23020.9567773708</c:v>
                </c:pt>
                <c:pt idx="3839">
                  <c:v>23021.0495997322</c:v>
                </c:pt>
                <c:pt idx="3840">
                  <c:v>23021.1967773709</c:v>
                </c:pt>
                <c:pt idx="3841">
                  <c:v>23021.356777370798</c:v>
                </c:pt>
                <c:pt idx="3842">
                  <c:v>23021.436777371098</c:v>
                </c:pt>
                <c:pt idx="3843">
                  <c:v>23021.596777370902</c:v>
                </c:pt>
                <c:pt idx="3844">
                  <c:v>23022.236777370901</c:v>
                </c:pt>
                <c:pt idx="3845">
                  <c:v>23022.636777370899</c:v>
                </c:pt>
                <c:pt idx="3846">
                  <c:v>23023.276777370898</c:v>
                </c:pt>
                <c:pt idx="3847">
                  <c:v>23024.1695997321</c:v>
                </c:pt>
                <c:pt idx="3848">
                  <c:v>23024.956777371</c:v>
                </c:pt>
                <c:pt idx="3849">
                  <c:v>23025.325984193001</c:v>
                </c:pt>
                <c:pt idx="3850">
                  <c:v>23025.394236808901</c:v>
                </c:pt>
                <c:pt idx="3851">
                  <c:v>23025.996777371001</c:v>
                </c:pt>
                <c:pt idx="3852">
                  <c:v>23026.636777371001</c:v>
                </c:pt>
                <c:pt idx="3853">
                  <c:v>23027.036777370999</c:v>
                </c:pt>
                <c:pt idx="3854">
                  <c:v>23028.076777370999</c:v>
                </c:pt>
                <c:pt idx="3855">
                  <c:v>23028.3295997321</c:v>
                </c:pt>
                <c:pt idx="3856">
                  <c:v>23029.116777371</c:v>
                </c:pt>
                <c:pt idx="3857">
                  <c:v>23030.549796432599</c:v>
                </c:pt>
                <c:pt idx="3858">
                  <c:v>23031.5897964326</c:v>
                </c:pt>
                <c:pt idx="3859">
                  <c:v>23031.836777371002</c:v>
                </c:pt>
                <c:pt idx="3860">
                  <c:v>23032.4895997321</c:v>
                </c:pt>
                <c:pt idx="3861">
                  <c:v>23032.6297964326</c:v>
                </c:pt>
                <c:pt idx="3862">
                  <c:v>23032.876777370999</c:v>
                </c:pt>
                <c:pt idx="3863">
                  <c:v>23033.0291184794</c:v>
                </c:pt>
                <c:pt idx="3864">
                  <c:v>23033.669796432601</c:v>
                </c:pt>
                <c:pt idx="3865">
                  <c:v>23033.916777371</c:v>
                </c:pt>
                <c:pt idx="3866">
                  <c:v>23034.0691184795</c:v>
                </c:pt>
                <c:pt idx="3867">
                  <c:v>23034.709118479401</c:v>
                </c:pt>
                <c:pt idx="3868">
                  <c:v>23034.709796432599</c:v>
                </c:pt>
                <c:pt idx="3869">
                  <c:v>23035.1091184795</c:v>
                </c:pt>
                <c:pt idx="3870">
                  <c:v>23035.749118479402</c:v>
                </c:pt>
                <c:pt idx="3871">
                  <c:v>23035.749796432701</c:v>
                </c:pt>
                <c:pt idx="3872">
                  <c:v>23036.149118479501</c:v>
                </c:pt>
                <c:pt idx="3873">
                  <c:v>23036.6495997321</c:v>
                </c:pt>
                <c:pt idx="3874">
                  <c:v>23036.789118479399</c:v>
                </c:pt>
                <c:pt idx="3875">
                  <c:v>23036.789796432698</c:v>
                </c:pt>
                <c:pt idx="3876">
                  <c:v>23037.189118479499</c:v>
                </c:pt>
                <c:pt idx="3877">
                  <c:v>23037.8291184794</c:v>
                </c:pt>
                <c:pt idx="3878">
                  <c:v>23037.829796432699</c:v>
                </c:pt>
                <c:pt idx="3879">
                  <c:v>23038.729599732</c:v>
                </c:pt>
                <c:pt idx="3880">
                  <c:v>23038.869118479401</c:v>
                </c:pt>
                <c:pt idx="3881">
                  <c:v>23039.909118479402</c:v>
                </c:pt>
                <c:pt idx="3882">
                  <c:v>23040.949118479399</c:v>
                </c:pt>
                <c:pt idx="3883">
                  <c:v>23041.9891184794</c:v>
                </c:pt>
                <c:pt idx="3884">
                  <c:v>23044.285984193</c:v>
                </c:pt>
                <c:pt idx="3885">
                  <c:v>23050.8149838463</c:v>
                </c:pt>
                <c:pt idx="3886">
                  <c:v>23062.0149838463</c:v>
                </c:pt>
                <c:pt idx="3887">
                  <c:v>23062.205984192999</c:v>
                </c:pt>
                <c:pt idx="3888">
                  <c:v>23068.2909394899</c:v>
                </c:pt>
                <c:pt idx="3889">
                  <c:v>23069.774983846299</c:v>
                </c:pt>
                <c:pt idx="3890">
                  <c:v>23071.1167773706</c:v>
                </c:pt>
                <c:pt idx="3891">
                  <c:v>23072.149796432899</c:v>
                </c:pt>
                <c:pt idx="3892">
                  <c:v>23081.165984193001</c:v>
                </c:pt>
                <c:pt idx="3893">
                  <c:v>23085.916777370701</c:v>
                </c:pt>
                <c:pt idx="3894">
                  <c:v>23087.433064199598</c:v>
                </c:pt>
                <c:pt idx="3895">
                  <c:v>23088.734983846301</c:v>
                </c:pt>
                <c:pt idx="3896">
                  <c:v>23088.796777370499</c:v>
                </c:pt>
                <c:pt idx="3897">
                  <c:v>23093.8495997317</c:v>
                </c:pt>
                <c:pt idx="3898">
                  <c:v>23107.694983846301</c:v>
                </c:pt>
                <c:pt idx="3899">
                  <c:v>23117.805984192699</c:v>
                </c:pt>
                <c:pt idx="3900">
                  <c:v>23120.889599731501</c:v>
                </c:pt>
                <c:pt idx="3901">
                  <c:v>23126.6549838463</c:v>
                </c:pt>
                <c:pt idx="3902">
                  <c:v>23129.725984193301</c:v>
                </c:pt>
                <c:pt idx="3903">
                  <c:v>23135.725984192799</c:v>
                </c:pt>
                <c:pt idx="3904">
                  <c:v>23145.614983846299</c:v>
                </c:pt>
                <c:pt idx="3905">
                  <c:v>23147.645984193299</c:v>
                </c:pt>
                <c:pt idx="3906">
                  <c:v>23164.574983846302</c:v>
                </c:pt>
                <c:pt idx="3907">
                  <c:v>23165.565984193399</c:v>
                </c:pt>
                <c:pt idx="3908">
                  <c:v>23183.485984193401</c:v>
                </c:pt>
                <c:pt idx="3909">
                  <c:v>23183.534983846301</c:v>
                </c:pt>
                <c:pt idx="3910">
                  <c:v>23201.405984193399</c:v>
                </c:pt>
                <c:pt idx="3911">
                  <c:v>23202.4949838463</c:v>
                </c:pt>
                <c:pt idx="3912">
                  <c:v>23204.9259841932</c:v>
                </c:pt>
                <c:pt idx="3913">
                  <c:v>23205.145984193601</c:v>
                </c:pt>
                <c:pt idx="3914">
                  <c:v>23205.965984193201</c:v>
                </c:pt>
                <c:pt idx="3915">
                  <c:v>23206.1859841935</c:v>
                </c:pt>
                <c:pt idx="3916">
                  <c:v>23206.605984193298</c:v>
                </c:pt>
                <c:pt idx="3917">
                  <c:v>23207.0059841931</c:v>
                </c:pt>
                <c:pt idx="3918">
                  <c:v>23207.225984193501</c:v>
                </c:pt>
                <c:pt idx="3919">
                  <c:v>23208.045984193101</c:v>
                </c:pt>
                <c:pt idx="3920">
                  <c:v>23208.265984193498</c:v>
                </c:pt>
                <c:pt idx="3921">
                  <c:v>23208.6859841933</c:v>
                </c:pt>
                <c:pt idx="3922">
                  <c:v>23209.085984193101</c:v>
                </c:pt>
                <c:pt idx="3923">
                  <c:v>23209.305984193499</c:v>
                </c:pt>
                <c:pt idx="3924">
                  <c:v>23210.125984193099</c:v>
                </c:pt>
                <c:pt idx="3925">
                  <c:v>23210.345984193402</c:v>
                </c:pt>
                <c:pt idx="3926">
                  <c:v>23210.765984193298</c:v>
                </c:pt>
                <c:pt idx="3927">
                  <c:v>23211.805984193201</c:v>
                </c:pt>
                <c:pt idx="3928">
                  <c:v>23212.4459841934</c:v>
                </c:pt>
                <c:pt idx="3929">
                  <c:v>23212.845984193202</c:v>
                </c:pt>
                <c:pt idx="3930">
                  <c:v>23213.885984193199</c:v>
                </c:pt>
                <c:pt idx="3931">
                  <c:v>23214.525984193398</c:v>
                </c:pt>
                <c:pt idx="3932">
                  <c:v>23221.454983846299</c:v>
                </c:pt>
                <c:pt idx="3933">
                  <c:v>23223.245984192999</c:v>
                </c:pt>
                <c:pt idx="3934">
                  <c:v>23236.765984192702</c:v>
                </c:pt>
                <c:pt idx="3935">
                  <c:v>23240.414983846302</c:v>
                </c:pt>
                <c:pt idx="3936">
                  <c:v>23259.374983846301</c:v>
                </c:pt>
                <c:pt idx="3937">
                  <c:v>23278.3349838463</c:v>
                </c:pt>
                <c:pt idx="3938">
                  <c:v>23286.447201586499</c:v>
                </c:pt>
                <c:pt idx="3939">
                  <c:v>23297.294983846299</c:v>
                </c:pt>
                <c:pt idx="3940">
                  <c:v>23316.254983846298</c:v>
                </c:pt>
                <c:pt idx="3941">
                  <c:v>23346.932148795499</c:v>
                </c:pt>
                <c:pt idx="3942">
                  <c:v>23351.8549838463</c:v>
                </c:pt>
                <c:pt idx="3943">
                  <c:v>23365.892148795501</c:v>
                </c:pt>
                <c:pt idx="3944">
                  <c:v>23373.134983846299</c:v>
                </c:pt>
                <c:pt idx="3945">
                  <c:v>23377.054983846301</c:v>
                </c:pt>
                <c:pt idx="3946">
                  <c:v>23384.852148795599</c:v>
                </c:pt>
                <c:pt idx="3947">
                  <c:v>23390.0149838463</c:v>
                </c:pt>
                <c:pt idx="3948">
                  <c:v>23403.812148795601</c:v>
                </c:pt>
                <c:pt idx="3949">
                  <c:v>23405.8549838463</c:v>
                </c:pt>
                <c:pt idx="3950">
                  <c:v>23422.772148795601</c:v>
                </c:pt>
                <c:pt idx="3951">
                  <c:v>23425.5521487964</c:v>
                </c:pt>
                <c:pt idx="3952">
                  <c:v>23426.311716078701</c:v>
                </c:pt>
                <c:pt idx="3953">
                  <c:v>23426.894983846301</c:v>
                </c:pt>
                <c:pt idx="3954">
                  <c:v>23429.4317160787</c:v>
                </c:pt>
                <c:pt idx="3955">
                  <c:v>23430.532148796301</c:v>
                </c:pt>
                <c:pt idx="3956">
                  <c:v>23431.392148796502</c:v>
                </c:pt>
                <c:pt idx="3957">
                  <c:v>23432.372148795799</c:v>
                </c:pt>
                <c:pt idx="3958">
                  <c:v>23432.5517160786</c:v>
                </c:pt>
                <c:pt idx="3959">
                  <c:v>23433.4121487958</c:v>
                </c:pt>
                <c:pt idx="3960">
                  <c:v>23434.052148796</c:v>
                </c:pt>
                <c:pt idx="3961">
                  <c:v>23434.452148795801</c:v>
                </c:pt>
                <c:pt idx="3962">
                  <c:v>23435.092148796</c:v>
                </c:pt>
                <c:pt idx="3963">
                  <c:v>23435.492148795802</c:v>
                </c:pt>
                <c:pt idx="3964">
                  <c:v>23436.132148795899</c:v>
                </c:pt>
                <c:pt idx="3965">
                  <c:v>23436.532148795701</c:v>
                </c:pt>
                <c:pt idx="3966">
                  <c:v>23436.711716078498</c:v>
                </c:pt>
                <c:pt idx="3967">
                  <c:v>23437.1721487959</c:v>
                </c:pt>
                <c:pt idx="3968">
                  <c:v>23437.572148795702</c:v>
                </c:pt>
                <c:pt idx="3969">
                  <c:v>23437.8121487961</c:v>
                </c:pt>
                <c:pt idx="3970">
                  <c:v>23438.212148795901</c:v>
                </c:pt>
                <c:pt idx="3971">
                  <c:v>23438.612148795699</c:v>
                </c:pt>
                <c:pt idx="3972">
                  <c:v>23438.6721487963</c:v>
                </c:pt>
                <c:pt idx="3973">
                  <c:v>23438.852148796101</c:v>
                </c:pt>
                <c:pt idx="3974">
                  <c:v>23439.252148795898</c:v>
                </c:pt>
                <c:pt idx="3975">
                  <c:v>23439.6521487957</c:v>
                </c:pt>
                <c:pt idx="3976">
                  <c:v>23439.892148796102</c:v>
                </c:pt>
                <c:pt idx="3977">
                  <c:v>23440.292148795899</c:v>
                </c:pt>
                <c:pt idx="3978">
                  <c:v>23440.692148795701</c:v>
                </c:pt>
                <c:pt idx="3979">
                  <c:v>23440.932148796099</c:v>
                </c:pt>
                <c:pt idx="3980">
                  <c:v>23441.332148795798</c:v>
                </c:pt>
                <c:pt idx="3981">
                  <c:v>23441.5721487962</c:v>
                </c:pt>
                <c:pt idx="3982">
                  <c:v>23441.7321487956</c:v>
                </c:pt>
                <c:pt idx="3983">
                  <c:v>23441.972148796001</c:v>
                </c:pt>
                <c:pt idx="3984">
                  <c:v>23442.612148796201</c:v>
                </c:pt>
                <c:pt idx="3985">
                  <c:v>23442.734983846301</c:v>
                </c:pt>
                <c:pt idx="3986">
                  <c:v>23443.012148795999</c:v>
                </c:pt>
                <c:pt idx="3987">
                  <c:v>23443.652148796202</c:v>
                </c:pt>
                <c:pt idx="3988">
                  <c:v>23444.692148796199</c:v>
                </c:pt>
                <c:pt idx="3989">
                  <c:v>23445.7321487962</c:v>
                </c:pt>
                <c:pt idx="3990">
                  <c:v>23446.772148796099</c:v>
                </c:pt>
                <c:pt idx="3991">
                  <c:v>23459.614983846299</c:v>
                </c:pt>
                <c:pt idx="3992">
                  <c:v>23478.574983846302</c:v>
                </c:pt>
                <c:pt idx="3993">
                  <c:v>23480.452148795299</c:v>
                </c:pt>
                <c:pt idx="3994">
                  <c:v>23482.532148795199</c:v>
                </c:pt>
                <c:pt idx="3995">
                  <c:v>23487.451716077499</c:v>
                </c:pt>
                <c:pt idx="3996">
                  <c:v>23489.412148795302</c:v>
                </c:pt>
                <c:pt idx="3997">
                  <c:v>23493.2691184793</c:v>
                </c:pt>
                <c:pt idx="3998">
                  <c:v>23512.229118479299</c:v>
                </c:pt>
                <c:pt idx="3999">
                  <c:v>23531.189118479298</c:v>
                </c:pt>
                <c:pt idx="4000">
                  <c:v>23550.149118479301</c:v>
                </c:pt>
                <c:pt idx="4001">
                  <c:v>23556.2147932394</c:v>
                </c:pt>
                <c:pt idx="4002">
                  <c:v>23564.796777371201</c:v>
                </c:pt>
                <c:pt idx="4003">
                  <c:v>23569.1091184793</c:v>
                </c:pt>
                <c:pt idx="4004">
                  <c:v>23588.069118479201</c:v>
                </c:pt>
                <c:pt idx="4005">
                  <c:v>23607.0291184792</c:v>
                </c:pt>
                <c:pt idx="4006">
                  <c:v>23617.867904628099</c:v>
                </c:pt>
                <c:pt idx="4007">
                  <c:v>23625.9891184792</c:v>
                </c:pt>
                <c:pt idx="4008">
                  <c:v>23644.949118479199</c:v>
                </c:pt>
                <c:pt idx="4009">
                  <c:v>23663.909118479201</c:v>
                </c:pt>
                <c:pt idx="4010">
                  <c:v>23675.249118478801</c:v>
                </c:pt>
                <c:pt idx="4011">
                  <c:v>23692.129118478799</c:v>
                </c:pt>
                <c:pt idx="4012">
                  <c:v>23695.349118479298</c:v>
                </c:pt>
                <c:pt idx="4013">
                  <c:v>23697.932662147199</c:v>
                </c:pt>
                <c:pt idx="4014">
                  <c:v>23709.0091184788</c:v>
                </c:pt>
                <c:pt idx="4015">
                  <c:v>23714.309118479301</c:v>
                </c:pt>
                <c:pt idx="4016">
                  <c:v>23723.809118478701</c:v>
                </c:pt>
                <c:pt idx="4017">
                  <c:v>23744.8491184788</c:v>
                </c:pt>
                <c:pt idx="4018">
                  <c:v>23825.889118478801</c:v>
                </c:pt>
                <c:pt idx="4019">
                  <c:v>23826.929118478802</c:v>
                </c:pt>
                <c:pt idx="4020">
                  <c:v>23830.049118478801</c:v>
                </c:pt>
                <c:pt idx="4021">
                  <c:v>23832.7691184787</c:v>
                </c:pt>
                <c:pt idx="4022">
                  <c:v>23833.1691184788</c:v>
                </c:pt>
                <c:pt idx="4023">
                  <c:v>23836.289118478799</c:v>
                </c:pt>
                <c:pt idx="4024">
                  <c:v>23867.6691184792</c:v>
                </c:pt>
                <c:pt idx="4025">
                  <c:v>23868.709118479201</c:v>
                </c:pt>
                <c:pt idx="4026">
                  <c:v>23869.749118479202</c:v>
                </c:pt>
                <c:pt idx="4027">
                  <c:v>23870.789118479199</c:v>
                </c:pt>
                <c:pt idx="4028">
                  <c:v>23871.8291184792</c:v>
                </c:pt>
                <c:pt idx="4029">
                  <c:v>23872.869118479201</c:v>
                </c:pt>
                <c:pt idx="4030">
                  <c:v>23875.5891184791</c:v>
                </c:pt>
                <c:pt idx="4031">
                  <c:v>23876.629118479199</c:v>
                </c:pt>
                <c:pt idx="4032">
                  <c:v>23877.2691184791</c:v>
                </c:pt>
                <c:pt idx="4033">
                  <c:v>23877.909118479001</c:v>
                </c:pt>
                <c:pt idx="4034">
                  <c:v>23878.309118479101</c:v>
                </c:pt>
                <c:pt idx="4035">
                  <c:v>23878.369118478899</c:v>
                </c:pt>
                <c:pt idx="4036">
                  <c:v>23878.949118478999</c:v>
                </c:pt>
                <c:pt idx="4037">
                  <c:v>23879.349118479098</c:v>
                </c:pt>
                <c:pt idx="4038">
                  <c:v>23879.409118478899</c:v>
                </c:pt>
                <c:pt idx="4039">
                  <c:v>23879.5891184789</c:v>
                </c:pt>
                <c:pt idx="4040">
                  <c:v>23879.989118478999</c:v>
                </c:pt>
                <c:pt idx="4041">
                  <c:v>23880.389118479099</c:v>
                </c:pt>
                <c:pt idx="4042">
                  <c:v>23880.4491184789</c:v>
                </c:pt>
                <c:pt idx="4043">
                  <c:v>23880.629118478999</c:v>
                </c:pt>
                <c:pt idx="4044">
                  <c:v>23881.029118479</c:v>
                </c:pt>
                <c:pt idx="4045">
                  <c:v>23881.4291184791</c:v>
                </c:pt>
                <c:pt idx="4046">
                  <c:v>23881.489118478901</c:v>
                </c:pt>
                <c:pt idx="4047">
                  <c:v>23881.669118479</c:v>
                </c:pt>
                <c:pt idx="4048">
                  <c:v>23882.069118479001</c:v>
                </c:pt>
                <c:pt idx="4049">
                  <c:v>23882.469118479101</c:v>
                </c:pt>
                <c:pt idx="4050">
                  <c:v>23882.529118478898</c:v>
                </c:pt>
                <c:pt idx="4051">
                  <c:v>23882.709118479001</c:v>
                </c:pt>
                <c:pt idx="4052">
                  <c:v>23883.1091184791</c:v>
                </c:pt>
                <c:pt idx="4053">
                  <c:v>23883.509118479102</c:v>
                </c:pt>
                <c:pt idx="4054">
                  <c:v>23883.569118478899</c:v>
                </c:pt>
                <c:pt idx="4055">
                  <c:v>23883.749118479001</c:v>
                </c:pt>
                <c:pt idx="4056">
                  <c:v>23884.149118479101</c:v>
                </c:pt>
                <c:pt idx="4057">
                  <c:v>23884.549118479099</c:v>
                </c:pt>
                <c:pt idx="4058">
                  <c:v>23884.6091184789</c:v>
                </c:pt>
                <c:pt idx="4059">
                  <c:v>23884.789118478999</c:v>
                </c:pt>
                <c:pt idx="4060">
                  <c:v>23885.189118479098</c:v>
                </c:pt>
                <c:pt idx="4061">
                  <c:v>23885.649118478901</c:v>
                </c:pt>
                <c:pt idx="4062">
                  <c:v>23885.829118479</c:v>
                </c:pt>
                <c:pt idx="4063">
                  <c:v>23886.229118479099</c:v>
                </c:pt>
                <c:pt idx="4064">
                  <c:v>23886.689118478898</c:v>
                </c:pt>
                <c:pt idx="4065">
                  <c:v>23886.869118479</c:v>
                </c:pt>
                <c:pt idx="4066">
                  <c:v>23887.729118478899</c:v>
                </c:pt>
                <c:pt idx="4067">
                  <c:v>23918.229118479499</c:v>
                </c:pt>
                <c:pt idx="4068">
                  <c:v>23923.4291184795</c:v>
                </c:pt>
                <c:pt idx="4069">
                  <c:v>23973.081870616999</c:v>
                </c:pt>
                <c:pt idx="4070">
                  <c:v>23974.9836238276</c:v>
                </c:pt>
                <c:pt idx="4071">
                  <c:v>23993.943623827599</c:v>
                </c:pt>
                <c:pt idx="4072">
                  <c:v>24012.903623827598</c:v>
                </c:pt>
                <c:pt idx="4073">
                  <c:v>24031.863623827601</c:v>
                </c:pt>
                <c:pt idx="4074">
                  <c:v>24040.372076892199</c:v>
                </c:pt>
                <c:pt idx="4075">
                  <c:v>24050.8236238276</c:v>
                </c:pt>
                <c:pt idx="4076">
                  <c:v>24057.1436238272</c:v>
                </c:pt>
                <c:pt idx="4077">
                  <c:v>24061.3036238272</c:v>
                </c:pt>
                <c:pt idx="4078">
                  <c:v>24061.943623827199</c:v>
                </c:pt>
                <c:pt idx="4079">
                  <c:v>24065.463623827301</c:v>
                </c:pt>
                <c:pt idx="4080">
                  <c:v>24068.183623827201</c:v>
                </c:pt>
                <c:pt idx="4081">
                  <c:v>24069.623623827301</c:v>
                </c:pt>
                <c:pt idx="4082">
                  <c:v>24069.783623827501</c:v>
                </c:pt>
                <c:pt idx="4083">
                  <c:v>24070.663623827299</c:v>
                </c:pt>
                <c:pt idx="4084">
                  <c:v>24072.343623827299</c:v>
                </c:pt>
                <c:pt idx="4085">
                  <c:v>24076.503623827299</c:v>
                </c:pt>
                <c:pt idx="4086">
                  <c:v>24088.7436238275</c:v>
                </c:pt>
                <c:pt idx="4087">
                  <c:v>24090.903623827198</c:v>
                </c:pt>
                <c:pt idx="4088">
                  <c:v>24092.9836238272</c:v>
                </c:pt>
                <c:pt idx="4089">
                  <c:v>24094.023623827201</c:v>
                </c:pt>
                <c:pt idx="4090">
                  <c:v>24097.7036238275</c:v>
                </c:pt>
                <c:pt idx="4091">
                  <c:v>24099.223623827202</c:v>
                </c:pt>
                <c:pt idx="4092">
                  <c:v>24102.503623827499</c:v>
                </c:pt>
                <c:pt idx="4093">
                  <c:v>24103.1436238274</c:v>
                </c:pt>
                <c:pt idx="4094">
                  <c:v>24103.3836238273</c:v>
                </c:pt>
                <c:pt idx="4095">
                  <c:v>24103.5436238275</c:v>
                </c:pt>
                <c:pt idx="4096">
                  <c:v>24103.783623827301</c:v>
                </c:pt>
                <c:pt idx="4097">
                  <c:v>24104.183623827401</c:v>
                </c:pt>
                <c:pt idx="4098">
                  <c:v>24104.583623827501</c:v>
                </c:pt>
                <c:pt idx="4099">
                  <c:v>24104.823623827298</c:v>
                </c:pt>
                <c:pt idx="4100">
                  <c:v>24105.223623827402</c:v>
                </c:pt>
                <c:pt idx="4101">
                  <c:v>24105.623623827501</c:v>
                </c:pt>
                <c:pt idx="4102">
                  <c:v>24105.863623827401</c:v>
                </c:pt>
                <c:pt idx="4103">
                  <c:v>24106.263623827399</c:v>
                </c:pt>
                <c:pt idx="4104">
                  <c:v>24106.663623827499</c:v>
                </c:pt>
                <c:pt idx="4105">
                  <c:v>24106.903623827398</c:v>
                </c:pt>
                <c:pt idx="4106">
                  <c:v>24107.063623827598</c:v>
                </c:pt>
                <c:pt idx="4107">
                  <c:v>24107.3036238274</c:v>
                </c:pt>
                <c:pt idx="4108">
                  <c:v>24107.5436238273</c:v>
                </c:pt>
                <c:pt idx="4109">
                  <c:v>24107.943623827399</c:v>
                </c:pt>
                <c:pt idx="4110">
                  <c:v>24108.103623827599</c:v>
                </c:pt>
                <c:pt idx="4111">
                  <c:v>24108.343623827499</c:v>
                </c:pt>
                <c:pt idx="4112">
                  <c:v>24108.9836238274</c:v>
                </c:pt>
                <c:pt idx="4113">
                  <c:v>24109.1436238276</c:v>
                </c:pt>
                <c:pt idx="4114">
                  <c:v>24109.3836238275</c:v>
                </c:pt>
                <c:pt idx="4115">
                  <c:v>24110.023623827401</c:v>
                </c:pt>
                <c:pt idx="4116">
                  <c:v>24110.423623827501</c:v>
                </c:pt>
                <c:pt idx="4117">
                  <c:v>24111.063623827398</c:v>
                </c:pt>
                <c:pt idx="4118">
                  <c:v>24111.463623827502</c:v>
                </c:pt>
                <c:pt idx="4119">
                  <c:v>24111.703623827299</c:v>
                </c:pt>
                <c:pt idx="4120">
                  <c:v>24112.103623827399</c:v>
                </c:pt>
                <c:pt idx="4121">
                  <c:v>24112.814505348601</c:v>
                </c:pt>
                <c:pt idx="4122">
                  <c:v>24113.854505348601</c:v>
                </c:pt>
                <c:pt idx="4123">
                  <c:v>24118.014505348699</c:v>
                </c:pt>
                <c:pt idx="4124">
                  <c:v>24122.174505348699</c:v>
                </c:pt>
                <c:pt idx="4125">
                  <c:v>24126.334505348699</c:v>
                </c:pt>
                <c:pt idx="4126">
                  <c:v>24130.494505348801</c:v>
                </c:pt>
                <c:pt idx="4127">
                  <c:v>24150.183623827601</c:v>
                </c:pt>
                <c:pt idx="4128">
                  <c:v>24151.223623827598</c:v>
                </c:pt>
                <c:pt idx="4129">
                  <c:v>24163.774505349</c:v>
                </c:pt>
                <c:pt idx="4130">
                  <c:v>24170.0145053491</c:v>
                </c:pt>
                <c:pt idx="4131">
                  <c:v>24237.295682345</c:v>
                </c:pt>
                <c:pt idx="4132">
                  <c:v>24455.937271455201</c:v>
                </c:pt>
                <c:pt idx="4133">
                  <c:v>24496.970548367699</c:v>
                </c:pt>
                <c:pt idx="4134">
                  <c:v>24512.5082718011</c:v>
                </c:pt>
                <c:pt idx="4135">
                  <c:v>24540.848476157102</c:v>
                </c:pt>
                <c:pt idx="4136">
                  <c:v>24685.574527324701</c:v>
                </c:pt>
                <c:pt idx="4137">
                  <c:v>24731.453320130298</c:v>
                </c:pt>
                <c:pt idx="4138">
                  <c:v>24770.608269042099</c:v>
                </c:pt>
                <c:pt idx="4139">
                  <c:v>24850.755009635901</c:v>
                </c:pt>
                <c:pt idx="4140">
                  <c:v>24930.5483087963</c:v>
                </c:pt>
                <c:pt idx="4141">
                  <c:v>24930.901750229801</c:v>
                </c:pt>
                <c:pt idx="4142">
                  <c:v>25091.195231417601</c:v>
                </c:pt>
                <c:pt idx="4143">
                  <c:v>25120.350180329398</c:v>
                </c:pt>
                <c:pt idx="4144">
                  <c:v>25194.964729892101</c:v>
                </c:pt>
                <c:pt idx="4145">
                  <c:v>25206.837852130098</c:v>
                </c:pt>
                <c:pt idx="4146">
                  <c:v>25210.010138953799</c:v>
                </c:pt>
                <c:pt idx="4147">
                  <c:v>25214.750591718399</c:v>
                </c:pt>
                <c:pt idx="4148">
                  <c:v>25321.838721750501</c:v>
                </c:pt>
                <c:pt idx="4149">
                  <c:v>25651.504677394201</c:v>
                </c:pt>
                <c:pt idx="4150">
                  <c:v>25676.194763982501</c:v>
                </c:pt>
                <c:pt idx="4151">
                  <c:v>25846.554162261898</c:v>
                </c:pt>
                <c:pt idx="4152">
                  <c:v>25848.068243252401</c:v>
                </c:pt>
                <c:pt idx="4153">
                  <c:v>25870.825794586199</c:v>
                </c:pt>
                <c:pt idx="4154">
                  <c:v>25938.719015594499</c:v>
                </c:pt>
                <c:pt idx="4155">
                  <c:v>26177.734198896</c:v>
                </c:pt>
                <c:pt idx="4156">
                  <c:v>26346.921409626699</c:v>
                </c:pt>
                <c:pt idx="4157">
                  <c:v>26590.115547015201</c:v>
                </c:pt>
                <c:pt idx="4158">
                  <c:v>26707.278054622398</c:v>
                </c:pt>
                <c:pt idx="4159">
                  <c:v>27265.427626023298</c:v>
                </c:pt>
                <c:pt idx="4160">
                  <c:v>27948.0783822064</c:v>
                </c:pt>
                <c:pt idx="4161">
                  <c:v>28027.288630614701</c:v>
                </c:pt>
                <c:pt idx="4162">
                  <c:v>28128.537545677998</c:v>
                </c:pt>
                <c:pt idx="4163">
                  <c:v>28345.463179205999</c:v>
                </c:pt>
                <c:pt idx="4164">
                  <c:v>28926.6633209139</c:v>
                </c:pt>
                <c:pt idx="4165">
                  <c:v>30029.634762065001</c:v>
                </c:pt>
                <c:pt idx="4166">
                  <c:v>30297.500750859999</c:v>
                </c:pt>
                <c:pt idx="4167">
                  <c:v>31051.417239225899</c:v>
                </c:pt>
                <c:pt idx="4168">
                  <c:v>31232.8307272042</c:v>
                </c:pt>
                <c:pt idx="4169">
                  <c:v>31267.789366049601</c:v>
                </c:pt>
                <c:pt idx="4170">
                  <c:v>31564.294144835501</c:v>
                </c:pt>
                <c:pt idx="4171">
                  <c:v>32179.488021471101</c:v>
                </c:pt>
                <c:pt idx="4172">
                  <c:v>33974.296932773701</c:v>
                </c:pt>
                <c:pt idx="4173">
                  <c:v>34329.341280877197</c:v>
                </c:pt>
                <c:pt idx="4174">
                  <c:v>34487.173838383402</c:v>
                </c:pt>
                <c:pt idx="4175">
                  <c:v>36479.194540283301</c:v>
                </c:pt>
                <c:pt idx="4176">
                  <c:v>36892.938306735297</c:v>
                </c:pt>
                <c:pt idx="4177">
                  <c:v>36897.176626321598</c:v>
                </c:pt>
                <c:pt idx="4178">
                  <c:v>37410.053531931298</c:v>
                </c:pt>
                <c:pt idx="4179">
                  <c:v>38117.844423440001</c:v>
                </c:pt>
                <c:pt idx="4180">
                  <c:v>38629.047799689397</c:v>
                </c:pt>
                <c:pt idx="4181">
                  <c:v>38761.8582450951</c:v>
                </c:pt>
                <c:pt idx="4182">
                  <c:v>38900.851192666501</c:v>
                </c:pt>
                <c:pt idx="4183">
                  <c:v>39820.056319869502</c:v>
                </c:pt>
                <c:pt idx="4184">
                  <c:v>40332.933225479203</c:v>
                </c:pt>
                <c:pt idx="4185">
                  <c:v>40662.0900506615</c:v>
                </c:pt>
                <c:pt idx="4186">
                  <c:v>40778.901059095602</c:v>
                </c:pt>
                <c:pt idx="4187">
                  <c:v>41198.064825547102</c:v>
                </c:pt>
                <c:pt idx="4188">
                  <c:v>41495.875557295803</c:v>
                </c:pt>
                <c:pt idx="4189">
                  <c:v>43255.812919027099</c:v>
                </c:pt>
                <c:pt idx="4190">
                  <c:v>43949.824008509298</c:v>
                </c:pt>
                <c:pt idx="4191">
                  <c:v>44120.944519094999</c:v>
                </c:pt>
                <c:pt idx="4192">
                  <c:v>44418.755250843598</c:v>
                </c:pt>
                <c:pt idx="4193">
                  <c:v>45756.048619574001</c:v>
                </c:pt>
                <c:pt idx="4194">
                  <c:v>46065.276058665397</c:v>
                </c:pt>
                <c:pt idx="4195">
                  <c:v>46155.393126132898</c:v>
                </c:pt>
                <c:pt idx="4196">
                  <c:v>46178.692612575003</c:v>
                </c:pt>
                <c:pt idx="4197">
                  <c:v>46186.371070216701</c:v>
                </c:pt>
                <c:pt idx="4198">
                  <c:v>46649.009517742001</c:v>
                </c:pt>
                <c:pt idx="4199">
                  <c:v>46855.6440811336</c:v>
                </c:pt>
                <c:pt idx="4200">
                  <c:v>46872.703702057101</c:v>
                </c:pt>
                <c:pt idx="4201">
                  <c:v>46996.168373979097</c:v>
                </c:pt>
                <c:pt idx="4202">
                  <c:v>47043.824212642903</c:v>
                </c:pt>
                <c:pt idx="4203">
                  <c:v>47341.634944391502</c:v>
                </c:pt>
                <c:pt idx="4204">
                  <c:v>47436.145278475298</c:v>
                </c:pt>
                <c:pt idx="4205">
                  <c:v>47596.786871187098</c:v>
                </c:pt>
                <c:pt idx="4206">
                  <c:v>47599.202856382901</c:v>
                </c:pt>
                <c:pt idx="4207">
                  <c:v>47879.980126266099</c:v>
                </c:pt>
                <c:pt idx="4208">
                  <c:v>47985.7145752176</c:v>
                </c:pt>
                <c:pt idx="4209">
                  <c:v>47989.906704526802</c:v>
                </c:pt>
                <c:pt idx="4210">
                  <c:v>48145.1986886585</c:v>
                </c:pt>
                <c:pt idx="4211">
                  <c:v>48494.561842344498</c:v>
                </c:pt>
                <c:pt idx="4212">
                  <c:v>48515.825923336401</c:v>
                </c:pt>
                <c:pt idx="4213">
                  <c:v>48968.155752213301</c:v>
                </c:pt>
                <c:pt idx="4214">
                  <c:v>49072.547932475398</c:v>
                </c:pt>
                <c:pt idx="4215">
                  <c:v>49247.622674970997</c:v>
                </c:pt>
                <c:pt idx="4216">
                  <c:v>50132.366515051799</c:v>
                </c:pt>
                <c:pt idx="4217">
                  <c:v>50490.018052645602</c:v>
                </c:pt>
                <c:pt idx="4218">
                  <c:v>50495.826143335202</c:v>
                </c:pt>
                <c:pt idx="4219">
                  <c:v>51379.123475805201</c:v>
                </c:pt>
                <c:pt idx="4220">
                  <c:v>51438.740413173997</c:v>
                </c:pt>
                <c:pt idx="4221">
                  <c:v>51818.172097001901</c:v>
                </c:pt>
                <c:pt idx="4222">
                  <c:v>51871.035445761197</c:v>
                </c:pt>
                <c:pt idx="4223">
                  <c:v>52497.490714168402</c:v>
                </c:pt>
                <c:pt idx="4224">
                  <c:v>54361.620106721901</c:v>
                </c:pt>
                <c:pt idx="4225">
                  <c:v>54817.897050808999</c:v>
                </c:pt>
                <c:pt idx="4226">
                  <c:v>55235.494112444103</c:v>
                </c:pt>
                <c:pt idx="4227">
                  <c:v>55688.2834451206</c:v>
                </c:pt>
                <c:pt idx="4228">
                  <c:v>56305.361470486001</c:v>
                </c:pt>
                <c:pt idx="4229">
                  <c:v>57284.499800269798</c:v>
                </c:pt>
                <c:pt idx="4230">
                  <c:v>57586.635608659701</c:v>
                </c:pt>
                <c:pt idx="4231">
                  <c:v>61042.080941332701</c:v>
                </c:pt>
                <c:pt idx="4232">
                  <c:v>62742.312746899202</c:v>
                </c:pt>
                <c:pt idx="4233">
                  <c:v>65104.403894286697</c:v>
                </c:pt>
                <c:pt idx="4234">
                  <c:v>66486.437489476899</c:v>
                </c:pt>
                <c:pt idx="4235">
                  <c:v>67346.326141358193</c:v>
                </c:pt>
                <c:pt idx="4236">
                  <c:v>68027.283587834594</c:v>
                </c:pt>
                <c:pt idx="4237">
                  <c:v>68559.570574156605</c:v>
                </c:pt>
                <c:pt idx="4238">
                  <c:v>68634.888125489902</c:v>
                </c:pt>
                <c:pt idx="4239">
                  <c:v>68686.868206618296</c:v>
                </c:pt>
                <c:pt idx="4240">
                  <c:v>69018.1018633942</c:v>
                </c:pt>
                <c:pt idx="4241">
                  <c:v>69081.667872536404</c:v>
                </c:pt>
                <c:pt idx="4242">
                  <c:v>69122.619619919904</c:v>
                </c:pt>
                <c:pt idx="4243">
                  <c:v>69274.868582938696</c:v>
                </c:pt>
                <c:pt idx="4244">
                  <c:v>69490.751005033904</c:v>
                </c:pt>
                <c:pt idx="4245">
                  <c:v>69602.931197341793</c:v>
                </c:pt>
                <c:pt idx="4246">
                  <c:v>69645.421384896094</c:v>
                </c:pt>
                <c:pt idx="4247">
                  <c:v>69667.141095165294</c:v>
                </c:pt>
                <c:pt idx="4248">
                  <c:v>69816.898219305906</c:v>
                </c:pt>
                <c:pt idx="4249">
                  <c:v>69917.120915543404</c:v>
                </c:pt>
                <c:pt idx="4250">
                  <c:v>69932.396923682303</c:v>
                </c:pt>
                <c:pt idx="4251">
                  <c:v>70333.362218664799</c:v>
                </c:pt>
                <c:pt idx="4252">
                  <c:v>70900.012753421499</c:v>
                </c:pt>
                <c:pt idx="4253">
                  <c:v>70914.701939837003</c:v>
                </c:pt>
                <c:pt idx="4254">
                  <c:v>70967.560057968905</c:v>
                </c:pt>
                <c:pt idx="4255">
                  <c:v>71317.845371208503</c:v>
                </c:pt>
                <c:pt idx="4256">
                  <c:v>71724.990927589504</c:v>
                </c:pt>
                <c:pt idx="4257">
                  <c:v>71765.275600513705</c:v>
                </c:pt>
                <c:pt idx="4258">
                  <c:v>71940.981556942104</c:v>
                </c:pt>
                <c:pt idx="4259">
                  <c:v>72403.9459841934</c:v>
                </c:pt>
                <c:pt idx="4260">
                  <c:v>73056.220117905497</c:v>
                </c:pt>
                <c:pt idx="4261">
                  <c:v>73346.048839572803</c:v>
                </c:pt>
                <c:pt idx="4262">
                  <c:v>73825.498296751306</c:v>
                </c:pt>
                <c:pt idx="4263">
                  <c:v>73890.439751516795</c:v>
                </c:pt>
                <c:pt idx="4264">
                  <c:v>74863.861250489994</c:v>
                </c:pt>
                <c:pt idx="4265">
                  <c:v>74893.017332312302</c:v>
                </c:pt>
                <c:pt idx="4266">
                  <c:v>76215.828156800504</c:v>
                </c:pt>
                <c:pt idx="4267">
                  <c:v>77170.001837659103</c:v>
                </c:pt>
                <c:pt idx="4268">
                  <c:v>77355.879653016105</c:v>
                </c:pt>
                <c:pt idx="4269">
                  <c:v>77786.740944037796</c:v>
                </c:pt>
                <c:pt idx="4270">
                  <c:v>80208.943494856299</c:v>
                </c:pt>
                <c:pt idx="4271">
                  <c:v>80709.6206375857</c:v>
                </c:pt>
                <c:pt idx="4272">
                  <c:v>83131.823188404203</c:v>
                </c:pt>
                <c:pt idx="4273">
                  <c:v>83642.758139374404</c:v>
                </c:pt>
                <c:pt idx="4274">
                  <c:v>84811.267132641893</c:v>
                </c:pt>
                <c:pt idx="4275">
                  <c:v>85702.980835612005</c:v>
                </c:pt>
                <c:pt idx="4276">
                  <c:v>86054.702881952006</c:v>
                </c:pt>
                <c:pt idx="4277">
                  <c:v>87636.548837595707</c:v>
                </c:pt>
                <c:pt idx="4278">
                  <c:v>88515.403751572798</c:v>
                </c:pt>
                <c:pt idx="4279">
                  <c:v>90954.737234819899</c:v>
                </c:pt>
                <c:pt idx="4280">
                  <c:v>91087.363791402895</c:v>
                </c:pt>
                <c:pt idx="4281">
                  <c:v>91549.816160843198</c:v>
                </c:pt>
                <c:pt idx="4282">
                  <c:v>91567.8791671566</c:v>
                </c:pt>
                <c:pt idx="4283">
                  <c:v>92334.259064980099</c:v>
                </c:pt>
                <c:pt idx="4284">
                  <c:v>92426.999554737107</c:v>
                </c:pt>
                <c:pt idx="4285">
                  <c:v>92439.776821504303</c:v>
                </c:pt>
                <c:pt idx="4286">
                  <c:v>92974.723566783796</c:v>
                </c:pt>
                <c:pt idx="4287">
                  <c:v>92976.210763683397</c:v>
                </c:pt>
                <c:pt idx="4288">
                  <c:v>93024.3942320481</c:v>
                </c:pt>
                <c:pt idx="4289">
                  <c:v>93034.234971945902</c:v>
                </c:pt>
                <c:pt idx="4290">
                  <c:v>93035.631772476394</c:v>
                </c:pt>
                <c:pt idx="4291">
                  <c:v>93490.953088285401</c:v>
                </c:pt>
                <c:pt idx="4292">
                  <c:v>93498.980160145293</c:v>
                </c:pt>
                <c:pt idx="4293">
                  <c:v>94279.241874654399</c:v>
                </c:pt>
                <c:pt idx="4294">
                  <c:v>95525.743120595202</c:v>
                </c:pt>
                <c:pt idx="4295">
                  <c:v>96155.515099691504</c:v>
                </c:pt>
                <c:pt idx="4296">
                  <c:v>97679.326821503695</c:v>
                </c:pt>
                <c:pt idx="4297">
                  <c:v>97866.050853038105</c:v>
                </c:pt>
                <c:pt idx="4298">
                  <c:v>98752.947733368404</c:v>
                </c:pt>
                <c:pt idx="4299">
                  <c:v>99066.496245513306</c:v>
                </c:pt>
                <c:pt idx="4300">
                  <c:v>101126.71894175099</c:v>
                </c:pt>
                <c:pt idx="4301">
                  <c:v>102337.16433422601</c:v>
                </c:pt>
                <c:pt idx="4302">
                  <c:v>104397.387030463</c:v>
                </c:pt>
                <c:pt idx="4303">
                  <c:v>108143.669144047</c:v>
                </c:pt>
                <c:pt idx="4304">
                  <c:v>113236.322111802</c:v>
                </c:pt>
                <c:pt idx="4305">
                  <c:v>113337.689894062</c:v>
                </c:pt>
                <c:pt idx="4306">
                  <c:v>113934.45766818299</c:v>
                </c:pt>
                <c:pt idx="4307">
                  <c:v>114235.90857168099</c:v>
                </c:pt>
                <c:pt idx="4308">
                  <c:v>114485.004710546</c:v>
                </c:pt>
                <c:pt idx="4309">
                  <c:v>114899.864812724</c:v>
                </c:pt>
                <c:pt idx="4310">
                  <c:v>115544.485580166</c:v>
                </c:pt>
                <c:pt idx="4311">
                  <c:v>115768.48591901</c:v>
                </c:pt>
                <c:pt idx="4312">
                  <c:v>115984.534538582</c:v>
                </c:pt>
                <c:pt idx="4313">
                  <c:v>117407.884404094</c:v>
                </c:pt>
                <c:pt idx="4314">
                  <c:v>118907.41423213</c:v>
                </c:pt>
                <c:pt idx="4315">
                  <c:v>119349.84133153599</c:v>
                </c:pt>
                <c:pt idx="4316">
                  <c:v>120330.76409764199</c:v>
                </c:pt>
                <c:pt idx="4317">
                  <c:v>121830.29392567799</c:v>
                </c:pt>
                <c:pt idx="4318">
                  <c:v>123253.64379119</c:v>
                </c:pt>
                <c:pt idx="4319">
                  <c:v>124078.61650222899</c:v>
                </c:pt>
                <c:pt idx="4320">
                  <c:v>124753.173619226</c:v>
                </c:pt>
                <c:pt idx="4321">
                  <c:v>124819.05484297501</c:v>
                </c:pt>
                <c:pt idx="4322">
                  <c:v>127001.496195777</c:v>
                </c:pt>
                <c:pt idx="4323">
                  <c:v>127741.93453652201</c:v>
                </c:pt>
                <c:pt idx="4324">
                  <c:v>129323.780492166</c:v>
                </c:pt>
                <c:pt idx="4325">
                  <c:v>129924.37588932501</c:v>
                </c:pt>
                <c:pt idx="4326">
                  <c:v>132847.25558287301</c:v>
                </c:pt>
                <c:pt idx="4327">
                  <c:v>135770.135276421</c:v>
                </c:pt>
                <c:pt idx="4328">
                  <c:v>137416.36797471199</c:v>
                </c:pt>
                <c:pt idx="4329">
                  <c:v>138517.55726712901</c:v>
                </c:pt>
                <c:pt idx="4330">
                  <c:v>139503.07169305501</c:v>
                </c:pt>
                <c:pt idx="4331">
                  <c:v>142425.95138660201</c:v>
                </c:pt>
                <c:pt idx="4332">
                  <c:v>158697.98265960399</c:v>
                </c:pt>
                <c:pt idx="4333">
                  <c:v>160351.55652441701</c:v>
                </c:pt>
                <c:pt idx="4334">
                  <c:v>181329.75959697599</c:v>
                </c:pt>
                <c:pt idx="4335">
                  <c:v>184252.63929052401</c:v>
                </c:pt>
                <c:pt idx="4336">
                  <c:v>203378.20535584199</c:v>
                </c:pt>
                <c:pt idx="4337">
                  <c:v>207277.44870985</c:v>
                </c:pt>
                <c:pt idx="4338">
                  <c:v>207712.99332494999</c:v>
                </c:pt>
              </c:numCache>
            </c:numRef>
          </c:xVal>
          <c:yVal>
            <c:numRef>
              <c:f>'Lambda-IO'!$B$1:$B$4339</c:f>
              <c:numCache>
                <c:formatCode>General</c:formatCode>
                <c:ptCount val="4339"/>
                <c:pt idx="0">
                  <c:v>0.22322140280355515</c:v>
                </c:pt>
                <c:pt idx="1">
                  <c:v>0.22322140280355515</c:v>
                </c:pt>
                <c:pt idx="2">
                  <c:v>0.22322140280355515</c:v>
                </c:pt>
                <c:pt idx="3">
                  <c:v>0.22322140280355515</c:v>
                </c:pt>
                <c:pt idx="4">
                  <c:v>0.22322140280355515</c:v>
                </c:pt>
                <c:pt idx="5">
                  <c:v>0.22322140280355515</c:v>
                </c:pt>
                <c:pt idx="6">
                  <c:v>0.22322140280355529</c:v>
                </c:pt>
                <c:pt idx="7">
                  <c:v>0.22322140280355543</c:v>
                </c:pt>
                <c:pt idx="8">
                  <c:v>0.22322140280355562</c:v>
                </c:pt>
                <c:pt idx="9">
                  <c:v>0.22322140280355562</c:v>
                </c:pt>
                <c:pt idx="10">
                  <c:v>0.22322140280355562</c:v>
                </c:pt>
                <c:pt idx="11">
                  <c:v>0.22322140280355562</c:v>
                </c:pt>
                <c:pt idx="12">
                  <c:v>0.22322140280355562</c:v>
                </c:pt>
                <c:pt idx="13">
                  <c:v>0.22322140280355562</c:v>
                </c:pt>
                <c:pt idx="14">
                  <c:v>0.22322140280355562</c:v>
                </c:pt>
                <c:pt idx="15">
                  <c:v>0.22322140280355562</c:v>
                </c:pt>
                <c:pt idx="16">
                  <c:v>0.22322140280355562</c:v>
                </c:pt>
                <c:pt idx="17">
                  <c:v>0.22322140280355562</c:v>
                </c:pt>
                <c:pt idx="18">
                  <c:v>0.22322140280355562</c:v>
                </c:pt>
                <c:pt idx="19">
                  <c:v>0.22322140280355562</c:v>
                </c:pt>
                <c:pt idx="20">
                  <c:v>0.22322140280355562</c:v>
                </c:pt>
                <c:pt idx="21">
                  <c:v>0.22322140280355562</c:v>
                </c:pt>
                <c:pt idx="22">
                  <c:v>0.22322140280355562</c:v>
                </c:pt>
                <c:pt idx="23">
                  <c:v>0.22322140280355562</c:v>
                </c:pt>
                <c:pt idx="24">
                  <c:v>0.22322140280355562</c:v>
                </c:pt>
                <c:pt idx="25">
                  <c:v>0.22322140280355562</c:v>
                </c:pt>
                <c:pt idx="26">
                  <c:v>0.22322140280355562</c:v>
                </c:pt>
                <c:pt idx="27">
                  <c:v>0.22322140280355562</c:v>
                </c:pt>
                <c:pt idx="28">
                  <c:v>0.22322140280355562</c:v>
                </c:pt>
                <c:pt idx="29">
                  <c:v>0.22322140280355562</c:v>
                </c:pt>
                <c:pt idx="30">
                  <c:v>0.22322140280355562</c:v>
                </c:pt>
                <c:pt idx="31">
                  <c:v>0.22322172597675488</c:v>
                </c:pt>
                <c:pt idx="32">
                  <c:v>0.22322172597675549</c:v>
                </c:pt>
                <c:pt idx="33">
                  <c:v>0.22322172597675549</c:v>
                </c:pt>
                <c:pt idx="34">
                  <c:v>0.22322172597675549</c:v>
                </c:pt>
                <c:pt idx="35">
                  <c:v>0.22322204915022165</c:v>
                </c:pt>
                <c:pt idx="36">
                  <c:v>0.22322204915022165</c:v>
                </c:pt>
                <c:pt idx="37">
                  <c:v>0.22322237232395423</c:v>
                </c:pt>
                <c:pt idx="38">
                  <c:v>0.22322237232395423</c:v>
                </c:pt>
                <c:pt idx="39">
                  <c:v>0.22322269549795315</c:v>
                </c:pt>
                <c:pt idx="40">
                  <c:v>0.22322269549795315</c:v>
                </c:pt>
                <c:pt idx="41">
                  <c:v>0.22322301867221836</c:v>
                </c:pt>
                <c:pt idx="42">
                  <c:v>0.22322301867221836</c:v>
                </c:pt>
                <c:pt idx="43">
                  <c:v>0.22322334184674986</c:v>
                </c:pt>
                <c:pt idx="44">
                  <c:v>0.22322921170250842</c:v>
                </c:pt>
                <c:pt idx="45">
                  <c:v>0.22323119481430534</c:v>
                </c:pt>
                <c:pt idx="46">
                  <c:v>0.22323151799557484</c:v>
                </c:pt>
                <c:pt idx="47">
                  <c:v>0.22323184117711062</c:v>
                </c:pt>
                <c:pt idx="48">
                  <c:v>0.22323216435891272</c:v>
                </c:pt>
                <c:pt idx="49">
                  <c:v>0.22323248754098104</c:v>
                </c:pt>
                <c:pt idx="50">
                  <c:v>0.22323281072331586</c:v>
                </c:pt>
                <c:pt idx="51">
                  <c:v>0.2232331339059169</c:v>
                </c:pt>
                <c:pt idx="52">
                  <c:v>0.22323525592252258</c:v>
                </c:pt>
                <c:pt idx="53">
                  <c:v>0.22323606184649983</c:v>
                </c:pt>
                <c:pt idx="54">
                  <c:v>0.22323638503177987</c:v>
                </c:pt>
                <c:pt idx="55">
                  <c:v>0.22323670821732611</c:v>
                </c:pt>
                <c:pt idx="56">
                  <c:v>0.22323703140313869</c:v>
                </c:pt>
                <c:pt idx="57">
                  <c:v>0.2232373545892177</c:v>
                </c:pt>
                <c:pt idx="58">
                  <c:v>0.22323767777556297</c:v>
                </c:pt>
                <c:pt idx="59">
                  <c:v>0.22324167010503315</c:v>
                </c:pt>
                <c:pt idx="60">
                  <c:v>0.22324199329493438</c:v>
                </c:pt>
                <c:pt idx="61">
                  <c:v>0.22324231648510184</c:v>
                </c:pt>
                <c:pt idx="62">
                  <c:v>0.22324263967553576</c:v>
                </c:pt>
                <c:pt idx="63">
                  <c:v>0.22324296286623602</c:v>
                </c:pt>
                <c:pt idx="64">
                  <c:v>0.22324328605720248</c:v>
                </c:pt>
                <c:pt idx="65">
                  <c:v>0.22324360924843537</c:v>
                </c:pt>
                <c:pt idx="66">
                  <c:v>0.22325580800004749</c:v>
                </c:pt>
                <c:pt idx="67">
                  <c:v>0.22325613120159848</c:v>
                </c:pt>
                <c:pt idx="68">
                  <c:v>0.2232562182538802</c:v>
                </c:pt>
                <c:pt idx="69">
                  <c:v>0.22325645440341588</c:v>
                </c:pt>
                <c:pt idx="70">
                  <c:v>0.22325654145576926</c:v>
                </c:pt>
                <c:pt idx="71">
                  <c:v>0.22325677760549967</c:v>
                </c:pt>
                <c:pt idx="72">
                  <c:v>0.22325710080784961</c:v>
                </c:pt>
                <c:pt idx="73">
                  <c:v>0.22325742401046592</c:v>
                </c:pt>
                <c:pt idx="74">
                  <c:v>0.22326899319958018</c:v>
                </c:pt>
                <c:pt idx="75">
                  <c:v>0.22326922972668806</c:v>
                </c:pt>
                <c:pt idx="76">
                  <c:v>0.22326929904222501</c:v>
                </c:pt>
                <c:pt idx="77">
                  <c:v>0.22326931641199582</c:v>
                </c:pt>
                <c:pt idx="78">
                  <c:v>0.22326941041474355</c:v>
                </c:pt>
                <c:pt idx="79">
                  <c:v>0.22326955293929859</c:v>
                </c:pt>
                <c:pt idx="80">
                  <c:v>0.22326963962467786</c:v>
                </c:pt>
                <c:pt idx="81">
                  <c:v>0.22326965803427634</c:v>
                </c:pt>
                <c:pt idx="82">
                  <c:v>0.22326973362750246</c:v>
                </c:pt>
                <c:pt idx="83">
                  <c:v>0.2232697391742279</c:v>
                </c:pt>
                <c:pt idx="84">
                  <c:v>0.22326987615217547</c:v>
                </c:pt>
                <c:pt idx="85">
                  <c:v>0.22326996283762618</c:v>
                </c:pt>
                <c:pt idx="86">
                  <c:v>0.22326998124723979</c:v>
                </c:pt>
                <c:pt idx="87">
                  <c:v>0.22327005684052773</c:v>
                </c:pt>
                <c:pt idx="88">
                  <c:v>0.22327006238725816</c:v>
                </c:pt>
                <c:pt idx="89">
                  <c:v>0.22327019936531875</c:v>
                </c:pt>
                <c:pt idx="90">
                  <c:v>0.22327028605084082</c:v>
                </c:pt>
                <c:pt idx="91">
                  <c:v>0.22327030446046964</c:v>
                </c:pt>
                <c:pt idx="92">
                  <c:v>0.22327038005381936</c:v>
                </c:pt>
                <c:pt idx="93">
                  <c:v>0.2232703856005549</c:v>
                </c:pt>
                <c:pt idx="94">
                  <c:v>0.2232705225787282</c:v>
                </c:pt>
                <c:pt idx="95">
                  <c:v>0.22327060926432171</c:v>
                </c:pt>
                <c:pt idx="96">
                  <c:v>0.22327062767396572</c:v>
                </c:pt>
                <c:pt idx="97">
                  <c:v>0.22327070326737733</c:v>
                </c:pt>
                <c:pt idx="98">
                  <c:v>0.22327070881411787</c:v>
                </c:pt>
                <c:pt idx="99">
                  <c:v>0.22327084579240403</c:v>
                </c:pt>
                <c:pt idx="100">
                  <c:v>0.22327093247806898</c:v>
                </c:pt>
                <c:pt idx="101">
                  <c:v>0.22327095088772808</c:v>
                </c:pt>
                <c:pt idx="102">
                  <c:v>0.22327102648120151</c:v>
                </c:pt>
                <c:pt idx="103">
                  <c:v>0.2232710320279471</c:v>
                </c:pt>
                <c:pt idx="104">
                  <c:v>0.22327116900634614</c:v>
                </c:pt>
                <c:pt idx="105">
                  <c:v>0.22327125569208245</c:v>
                </c:pt>
                <c:pt idx="106">
                  <c:v>0.22327127410175684</c:v>
                </c:pt>
                <c:pt idx="107">
                  <c:v>0.22327134969529203</c:v>
                </c:pt>
                <c:pt idx="108">
                  <c:v>0.22327135524204267</c:v>
                </c:pt>
                <c:pt idx="109">
                  <c:v>0.22327149222055462</c:v>
                </c:pt>
                <c:pt idx="110">
                  <c:v>0.22327157890636232</c:v>
                </c:pt>
                <c:pt idx="111">
                  <c:v>0.22327167290964886</c:v>
                </c:pt>
                <c:pt idx="112">
                  <c:v>0.22327181543502933</c:v>
                </c:pt>
                <c:pt idx="113">
                  <c:v>0.22327199612427198</c:v>
                </c:pt>
                <c:pt idx="114">
                  <c:v>0.22327213864977033</c:v>
                </c:pt>
                <c:pt idx="115">
                  <c:v>0.22328117867292585</c:v>
                </c:pt>
                <c:pt idx="116">
                  <c:v>0.22328490498389578</c:v>
                </c:pt>
                <c:pt idx="117">
                  <c:v>0.22328751463500457</c:v>
                </c:pt>
                <c:pt idx="118">
                  <c:v>0.22328783786268028</c:v>
                </c:pt>
                <c:pt idx="119">
                  <c:v>0.22328816109062222</c:v>
                </c:pt>
                <c:pt idx="120">
                  <c:v>0.22328848431883047</c:v>
                </c:pt>
                <c:pt idx="121">
                  <c:v>0.22328880754730496</c:v>
                </c:pt>
                <c:pt idx="122">
                  <c:v>0.2232891307760459</c:v>
                </c:pt>
                <c:pt idx="123">
                  <c:v>0.2232891307760459</c:v>
                </c:pt>
                <c:pt idx="124">
                  <c:v>0.22328915215018785</c:v>
                </c:pt>
                <c:pt idx="125">
                  <c:v>0.22328942092877219</c:v>
                </c:pt>
                <c:pt idx="126">
                  <c:v>0.22328945400505304</c:v>
                </c:pt>
                <c:pt idx="127">
                  <c:v>0.22329030327449345</c:v>
                </c:pt>
                <c:pt idx="128">
                  <c:v>0.2232906265044661</c:v>
                </c:pt>
                <c:pt idx="129">
                  <c:v>0.22329094973470506</c:v>
                </c:pt>
                <c:pt idx="130">
                  <c:v>0.2232912729652104</c:v>
                </c:pt>
                <c:pt idx="131">
                  <c:v>0.22329159619598191</c:v>
                </c:pt>
                <c:pt idx="132">
                  <c:v>0.22329191942701973</c:v>
                </c:pt>
                <c:pt idx="133">
                  <c:v>0.22329224265832395</c:v>
                </c:pt>
                <c:pt idx="134">
                  <c:v>0.2232985966890309</c:v>
                </c:pt>
                <c:pt idx="135">
                  <c:v>0.22329891992583636</c:v>
                </c:pt>
                <c:pt idx="136">
                  <c:v>0.22329924316290806</c:v>
                </c:pt>
                <c:pt idx="137">
                  <c:v>0.22329956640024606</c:v>
                </c:pt>
                <c:pt idx="138">
                  <c:v>0.22329988963785036</c:v>
                </c:pt>
                <c:pt idx="139">
                  <c:v>0.22330021287572091</c:v>
                </c:pt>
                <c:pt idx="140">
                  <c:v>0.22330053611385783</c:v>
                </c:pt>
                <c:pt idx="141">
                  <c:v>0.22330085935226099</c:v>
                </c:pt>
                <c:pt idx="142">
                  <c:v>0.22330118259093051</c:v>
                </c:pt>
                <c:pt idx="143">
                  <c:v>0.22330691153257934</c:v>
                </c:pt>
                <c:pt idx="144">
                  <c:v>0.22330858651503202</c:v>
                </c:pt>
                <c:pt idx="145">
                  <c:v>0.22330890976006715</c:v>
                </c:pt>
                <c:pt idx="146">
                  <c:v>0.22330923300536848</c:v>
                </c:pt>
                <c:pt idx="147">
                  <c:v>0.22330955625093621</c:v>
                </c:pt>
                <c:pt idx="148">
                  <c:v>0.22330987949677014</c:v>
                </c:pt>
                <c:pt idx="149">
                  <c:v>0.22331020274287036</c:v>
                </c:pt>
                <c:pt idx="150">
                  <c:v>0.22331052598923695</c:v>
                </c:pt>
                <c:pt idx="151">
                  <c:v>0.22331084923586977</c:v>
                </c:pt>
                <c:pt idx="152">
                  <c:v>0.22331117248276883</c:v>
                </c:pt>
                <c:pt idx="153">
                  <c:v>0.22331513253997673</c:v>
                </c:pt>
                <c:pt idx="154">
                  <c:v>0.22332248551791498</c:v>
                </c:pt>
                <c:pt idx="155">
                  <c:v>0.22332280877439958</c:v>
                </c:pt>
                <c:pt idx="156">
                  <c:v>0.22332313203115042</c:v>
                </c:pt>
                <c:pt idx="157">
                  <c:v>0.22332345528816766</c:v>
                </c:pt>
                <c:pt idx="158">
                  <c:v>0.22332377854545107</c:v>
                </c:pt>
                <c:pt idx="159">
                  <c:v>0.2233241018030008</c:v>
                </c:pt>
                <c:pt idx="160">
                  <c:v>0.22332442506081679</c:v>
                </c:pt>
                <c:pt idx="161">
                  <c:v>0.22332474831889906</c:v>
                </c:pt>
                <c:pt idx="162">
                  <c:v>0.22332507157724765</c:v>
                </c:pt>
                <c:pt idx="163">
                  <c:v>0.22332685999229512</c:v>
                </c:pt>
                <c:pt idx="164">
                  <c:v>0.22332718325238313</c:v>
                </c:pt>
                <c:pt idx="165">
                  <c:v>0.22332750651273744</c:v>
                </c:pt>
                <c:pt idx="166">
                  <c:v>0.22332782977335797</c:v>
                </c:pt>
                <c:pt idx="167">
                  <c:v>0.22332815303424497</c:v>
                </c:pt>
                <c:pt idx="168">
                  <c:v>0.22332847629539807</c:v>
                </c:pt>
                <c:pt idx="169">
                  <c:v>0.22332879955681756</c:v>
                </c:pt>
                <c:pt idx="170">
                  <c:v>0.22332912281850317</c:v>
                </c:pt>
                <c:pt idx="171">
                  <c:v>0.22333300843291226</c:v>
                </c:pt>
                <c:pt idx="172">
                  <c:v>0.2233333316980653</c:v>
                </c:pt>
                <c:pt idx="173">
                  <c:v>0.2233336549634847</c:v>
                </c:pt>
                <c:pt idx="174">
                  <c:v>0.22333397822917034</c:v>
                </c:pt>
                <c:pt idx="175">
                  <c:v>0.22333430149512226</c:v>
                </c:pt>
                <c:pt idx="176">
                  <c:v>0.22333462476134042</c:v>
                </c:pt>
                <c:pt idx="177">
                  <c:v>0.22333494802782489</c:v>
                </c:pt>
                <c:pt idx="178">
                  <c:v>0.22333527129457562</c:v>
                </c:pt>
                <c:pt idx="179">
                  <c:v>0.22333559456159274</c:v>
                </c:pt>
                <c:pt idx="180">
                  <c:v>0.22333591782887607</c:v>
                </c:pt>
                <c:pt idx="181">
                  <c:v>0.22333698733407173</c:v>
                </c:pt>
                <c:pt idx="182">
                  <c:v>0.2233373106025022</c:v>
                </c:pt>
                <c:pt idx="183">
                  <c:v>0.22333763387119904</c:v>
                </c:pt>
                <c:pt idx="184">
                  <c:v>0.22333795714016214</c:v>
                </c:pt>
                <c:pt idx="185">
                  <c:v>0.22333828040939144</c:v>
                </c:pt>
                <c:pt idx="186">
                  <c:v>0.22333860367888708</c:v>
                </c:pt>
                <c:pt idx="187">
                  <c:v>0.22333892694864899</c:v>
                </c:pt>
                <c:pt idx="188">
                  <c:v>0.2233392502186772</c:v>
                </c:pt>
                <c:pt idx="189">
                  <c:v>0.22333957348897157</c:v>
                </c:pt>
                <c:pt idx="190">
                  <c:v>0.22333989675953228</c:v>
                </c:pt>
                <c:pt idx="191">
                  <c:v>0.22334455806520329</c:v>
                </c:pt>
                <c:pt idx="192">
                  <c:v>0.22334488133986963</c:v>
                </c:pt>
                <c:pt idx="193">
                  <c:v>0.22334520461480231</c:v>
                </c:pt>
                <c:pt idx="194">
                  <c:v>0.22334552789000128</c:v>
                </c:pt>
                <c:pt idx="195">
                  <c:v>0.22334585116546649</c:v>
                </c:pt>
                <c:pt idx="196">
                  <c:v>0.223346174441198</c:v>
                </c:pt>
                <c:pt idx="197">
                  <c:v>0.2233464977171957</c:v>
                </c:pt>
                <c:pt idx="198">
                  <c:v>0.22334682099345976</c:v>
                </c:pt>
                <c:pt idx="199">
                  <c:v>0.22334714426999003</c:v>
                </c:pt>
                <c:pt idx="200">
                  <c:v>0.22335937555614688</c:v>
                </c:pt>
                <c:pt idx="201">
                  <c:v>0.22335969884301754</c:v>
                </c:pt>
                <c:pt idx="202">
                  <c:v>0.22336002213015446</c:v>
                </c:pt>
                <c:pt idx="203">
                  <c:v>0.22336034541755773</c:v>
                </c:pt>
                <c:pt idx="204">
                  <c:v>0.22336066870522719</c:v>
                </c:pt>
                <c:pt idx="205">
                  <c:v>0.22336099199316295</c:v>
                </c:pt>
                <c:pt idx="206">
                  <c:v>0.22336116811015139</c:v>
                </c:pt>
                <c:pt idx="207">
                  <c:v>0.22336131528136488</c:v>
                </c:pt>
                <c:pt idx="208">
                  <c:v>0.22336149139849823</c:v>
                </c:pt>
                <c:pt idx="209">
                  <c:v>0.22336163856983321</c:v>
                </c:pt>
                <c:pt idx="210">
                  <c:v>0.22336181468711128</c:v>
                </c:pt>
                <c:pt idx="211">
                  <c:v>0.22336196185856771</c:v>
                </c:pt>
                <c:pt idx="212">
                  <c:v>0.22336213797599061</c:v>
                </c:pt>
                <c:pt idx="213">
                  <c:v>0.22336228514756862</c:v>
                </c:pt>
                <c:pt idx="214">
                  <c:v>0.22336246126513618</c:v>
                </c:pt>
                <c:pt idx="215">
                  <c:v>0.22336278455454811</c:v>
                </c:pt>
                <c:pt idx="216">
                  <c:v>0.22336310784422628</c:v>
                </c:pt>
                <c:pt idx="217">
                  <c:v>0.22336343113417068</c:v>
                </c:pt>
                <c:pt idx="218">
                  <c:v>0.22336375442438125</c:v>
                </c:pt>
                <c:pt idx="219">
                  <c:v>0.22336407771485817</c:v>
                </c:pt>
                <c:pt idx="220">
                  <c:v>0.22336802390850441</c:v>
                </c:pt>
                <c:pt idx="221">
                  <c:v>0.22336834720249787</c:v>
                </c:pt>
                <c:pt idx="222">
                  <c:v>0.22336867049675763</c:v>
                </c:pt>
                <c:pt idx="223">
                  <c:v>0.22336899379128358</c:v>
                </c:pt>
                <c:pt idx="224">
                  <c:v>0.22336931708607577</c:v>
                </c:pt>
                <c:pt idx="225">
                  <c:v>0.22336964038113427</c:v>
                </c:pt>
                <c:pt idx="226">
                  <c:v>0.22336996367645903</c:v>
                </c:pt>
                <c:pt idx="227">
                  <c:v>0.22337028697205005</c:v>
                </c:pt>
                <c:pt idx="228">
                  <c:v>0.22337061026790736</c:v>
                </c:pt>
                <c:pt idx="229">
                  <c:v>0.2233709335640309</c:v>
                </c:pt>
                <c:pt idx="230">
                  <c:v>0.22337291917464672</c:v>
                </c:pt>
                <c:pt idx="231">
                  <c:v>0.22337324247267148</c:v>
                </c:pt>
                <c:pt idx="232">
                  <c:v>0.22337356577096248</c:v>
                </c:pt>
                <c:pt idx="233">
                  <c:v>0.22337388906951977</c:v>
                </c:pt>
                <c:pt idx="234">
                  <c:v>0.22337421236834334</c:v>
                </c:pt>
                <c:pt idx="235">
                  <c:v>0.22337453566743315</c:v>
                </c:pt>
                <c:pt idx="236">
                  <c:v>0.22337485896678919</c:v>
                </c:pt>
                <c:pt idx="237">
                  <c:v>0.22337518226641154</c:v>
                </c:pt>
                <c:pt idx="238">
                  <c:v>0.22337550556630009</c:v>
                </c:pt>
                <c:pt idx="239">
                  <c:v>0.22337582886645493</c:v>
                </c:pt>
                <c:pt idx="240">
                  <c:v>0.22337665223497652</c:v>
                </c:pt>
                <c:pt idx="241">
                  <c:v>0.22337697553607602</c:v>
                </c:pt>
                <c:pt idx="242">
                  <c:v>0.22337729883744173</c:v>
                </c:pt>
                <c:pt idx="243">
                  <c:v>0.22337755583732016</c:v>
                </c:pt>
                <c:pt idx="244">
                  <c:v>0.22337762213907375</c:v>
                </c:pt>
                <c:pt idx="245">
                  <c:v>0.22337794544097192</c:v>
                </c:pt>
                <c:pt idx="246">
                  <c:v>0.22337826874313643</c:v>
                </c:pt>
                <c:pt idx="247">
                  <c:v>0.2233785920455672</c:v>
                </c:pt>
                <c:pt idx="248">
                  <c:v>0.22337891534826421</c:v>
                </c:pt>
                <c:pt idx="249">
                  <c:v>0.2233792386512275</c:v>
                </c:pt>
                <c:pt idx="250">
                  <c:v>0.22338958554033908</c:v>
                </c:pt>
                <c:pt idx="251">
                  <c:v>0.22338990885208948</c:v>
                </c:pt>
                <c:pt idx="252">
                  <c:v>0.22339023216410614</c:v>
                </c:pt>
                <c:pt idx="253">
                  <c:v>0.22339055547638903</c:v>
                </c:pt>
                <c:pt idx="254">
                  <c:v>0.22339087878893812</c:v>
                </c:pt>
                <c:pt idx="255">
                  <c:v>0.22339120210175359</c:v>
                </c:pt>
                <c:pt idx="256">
                  <c:v>0.22339152541483517</c:v>
                </c:pt>
                <c:pt idx="257">
                  <c:v>0.22339184872818313</c:v>
                </c:pt>
                <c:pt idx="258">
                  <c:v>0.22339217204179729</c:v>
                </c:pt>
                <c:pt idx="259">
                  <c:v>0.22339249535567771</c:v>
                </c:pt>
                <c:pt idx="260">
                  <c:v>0.22339477785328801</c:v>
                </c:pt>
                <c:pt idx="261">
                  <c:v>0.22339510116931396</c:v>
                </c:pt>
                <c:pt idx="262">
                  <c:v>0.22339542448560629</c:v>
                </c:pt>
                <c:pt idx="263">
                  <c:v>0.22339574780216473</c:v>
                </c:pt>
                <c:pt idx="264">
                  <c:v>0.22339607111898951</c:v>
                </c:pt>
                <c:pt idx="265">
                  <c:v>0.22339639443608059</c:v>
                </c:pt>
                <c:pt idx="266">
                  <c:v>0.22339671775343783</c:v>
                </c:pt>
                <c:pt idx="267">
                  <c:v>0.22339704107106123</c:v>
                </c:pt>
                <c:pt idx="268">
                  <c:v>0.22339736438895097</c:v>
                </c:pt>
                <c:pt idx="269">
                  <c:v>0.2234000650602633</c:v>
                </c:pt>
                <c:pt idx="270">
                  <c:v>0.22340038838064294</c:v>
                </c:pt>
                <c:pt idx="271">
                  <c:v>0.22340071170128881</c:v>
                </c:pt>
                <c:pt idx="272">
                  <c:v>0.22340103502220102</c:v>
                </c:pt>
                <c:pt idx="273">
                  <c:v>0.2234013583433794</c:v>
                </c:pt>
                <c:pt idx="274">
                  <c:v>0.22340168166482402</c:v>
                </c:pt>
                <c:pt idx="275">
                  <c:v>0.2234020049865349</c:v>
                </c:pt>
                <c:pt idx="276">
                  <c:v>0.22340232830851206</c:v>
                </c:pt>
                <c:pt idx="277">
                  <c:v>0.22340265163075546</c:v>
                </c:pt>
                <c:pt idx="278">
                  <c:v>0.22340297495326511</c:v>
                </c:pt>
                <c:pt idx="279">
                  <c:v>0.22341420866286421</c:v>
                </c:pt>
                <c:pt idx="280">
                  <c:v>0.22341453199489025</c:v>
                </c:pt>
                <c:pt idx="281">
                  <c:v>0.22341485532718264</c:v>
                </c:pt>
                <c:pt idx="282">
                  <c:v>0.22341517865974123</c:v>
                </c:pt>
                <c:pt idx="283">
                  <c:v>0.22341550199256607</c:v>
                </c:pt>
                <c:pt idx="284">
                  <c:v>0.22341582532565701</c:v>
                </c:pt>
                <c:pt idx="285">
                  <c:v>0.22341614865901427</c:v>
                </c:pt>
                <c:pt idx="286">
                  <c:v>0.22341647199263778</c:v>
                </c:pt>
                <c:pt idx="287">
                  <c:v>0.22341679532652756</c:v>
                </c:pt>
                <c:pt idx="288">
                  <c:v>0.22341711866068356</c:v>
                </c:pt>
                <c:pt idx="289">
                  <c:v>0.2234273991850477</c:v>
                </c:pt>
                <c:pt idx="290">
                  <c:v>0.22342772252793516</c:v>
                </c:pt>
                <c:pt idx="291">
                  <c:v>0.22342782211758846</c:v>
                </c:pt>
                <c:pt idx="292">
                  <c:v>0.22342804587108894</c:v>
                </c:pt>
                <c:pt idx="293">
                  <c:v>0.2234281399118645</c:v>
                </c:pt>
                <c:pt idx="294">
                  <c:v>0.22342814546082426</c:v>
                </c:pt>
                <c:pt idx="295">
                  <c:v>0.22342836921450898</c:v>
                </c:pt>
                <c:pt idx="296">
                  <c:v>0.22342838763155404</c:v>
                </c:pt>
                <c:pt idx="297">
                  <c:v>0.22342846325536139</c:v>
                </c:pt>
                <c:pt idx="298">
                  <c:v>0.22342846880432626</c:v>
                </c:pt>
                <c:pt idx="299">
                  <c:v>0.22342869255819514</c:v>
                </c:pt>
                <c:pt idx="300">
                  <c:v>0.2234287109752553</c:v>
                </c:pt>
                <c:pt idx="301">
                  <c:v>0.22342878659912457</c:v>
                </c:pt>
                <c:pt idx="302">
                  <c:v>0.22342879214809447</c:v>
                </c:pt>
                <c:pt idx="303">
                  <c:v>0.22342901590214759</c:v>
                </c:pt>
                <c:pt idx="304">
                  <c:v>0.22342903431922298</c:v>
                </c:pt>
                <c:pt idx="305">
                  <c:v>0.22342910994315401</c:v>
                </c:pt>
                <c:pt idx="306">
                  <c:v>0.22342911549212888</c:v>
                </c:pt>
                <c:pt idx="307">
                  <c:v>0.22342933924636627</c:v>
                </c:pt>
                <c:pt idx="308">
                  <c:v>0.22342935766345684</c:v>
                </c:pt>
                <c:pt idx="309">
                  <c:v>0.2234294332874496</c:v>
                </c:pt>
                <c:pt idx="310">
                  <c:v>0.2234294388364296</c:v>
                </c:pt>
                <c:pt idx="311">
                  <c:v>0.22342966259085117</c:v>
                </c:pt>
                <c:pt idx="312">
                  <c:v>0.22342968100795693</c:v>
                </c:pt>
                <c:pt idx="313">
                  <c:v>0.22342975663201151</c:v>
                </c:pt>
                <c:pt idx="314">
                  <c:v>0.22342976218099644</c:v>
                </c:pt>
                <c:pt idx="315">
                  <c:v>0.22342989921480225</c:v>
                </c:pt>
                <c:pt idx="316">
                  <c:v>0.22342998593560229</c:v>
                </c:pt>
                <c:pt idx="317">
                  <c:v>0.22343000435272317</c:v>
                </c:pt>
                <c:pt idx="318">
                  <c:v>0.22343007997683959</c:v>
                </c:pt>
                <c:pt idx="319">
                  <c:v>0.22343008552582966</c:v>
                </c:pt>
                <c:pt idx="320">
                  <c:v>0.2234302225597482</c:v>
                </c:pt>
                <c:pt idx="321">
                  <c:v>0.22343030928061969</c:v>
                </c:pt>
                <c:pt idx="322">
                  <c:v>0.22343032769775575</c:v>
                </c:pt>
                <c:pt idx="323">
                  <c:v>0.22343040332193395</c:v>
                </c:pt>
                <c:pt idx="324">
                  <c:v>0.22343040887092899</c:v>
                </c:pt>
                <c:pt idx="325">
                  <c:v>0.22343054590496036</c:v>
                </c:pt>
                <c:pt idx="326">
                  <c:v>0.22343065104305448</c:v>
                </c:pt>
                <c:pt idx="327">
                  <c:v>0.22343072666729455</c:v>
                </c:pt>
                <c:pt idx="328">
                  <c:v>0.22343073221629453</c:v>
                </c:pt>
                <c:pt idx="329">
                  <c:v>0.22343831796398353</c:v>
                </c:pt>
                <c:pt idx="330">
                  <c:v>0.22344625145490229</c:v>
                </c:pt>
                <c:pt idx="331">
                  <c:v>0.22344657481331157</c:v>
                </c:pt>
                <c:pt idx="332">
                  <c:v>0.22344689817198701</c:v>
                </c:pt>
                <c:pt idx="333">
                  <c:v>0.22344722153092869</c:v>
                </c:pt>
                <c:pt idx="334">
                  <c:v>0.22344754489013657</c:v>
                </c:pt>
                <c:pt idx="335">
                  <c:v>0.22344786824961069</c:v>
                </c:pt>
                <c:pt idx="336">
                  <c:v>0.22344815851969224</c:v>
                </c:pt>
                <c:pt idx="337">
                  <c:v>0.22344819160935103</c:v>
                </c:pt>
                <c:pt idx="338">
                  <c:v>0.22344851496935764</c:v>
                </c:pt>
                <c:pt idx="339">
                  <c:v>0.223448717861851</c:v>
                </c:pt>
                <c:pt idx="340">
                  <c:v>0.22344883832963042</c:v>
                </c:pt>
                <c:pt idx="341">
                  <c:v>0.22344904122229031</c:v>
                </c:pt>
                <c:pt idx="342">
                  <c:v>0.22344936458299591</c:v>
                </c:pt>
                <c:pt idx="343">
                  <c:v>0.22344968794396763</c:v>
                </c:pt>
                <c:pt idx="344">
                  <c:v>0.22345001130520564</c:v>
                </c:pt>
                <c:pt idx="345">
                  <c:v>0.22345033466670991</c:v>
                </c:pt>
                <c:pt idx="346">
                  <c:v>0.22345065802848027</c:v>
                </c:pt>
                <c:pt idx="347">
                  <c:v>0.223450981390517</c:v>
                </c:pt>
                <c:pt idx="348">
                  <c:v>0.22345130475281988</c:v>
                </c:pt>
                <c:pt idx="349">
                  <c:v>0.22345162811538893</c:v>
                </c:pt>
                <c:pt idx="350">
                  <c:v>0.22345701462383336</c:v>
                </c:pt>
                <c:pt idx="351">
                  <c:v>0.22345733799110346</c:v>
                </c:pt>
                <c:pt idx="352">
                  <c:v>0.22345766135863981</c:v>
                </c:pt>
                <c:pt idx="353">
                  <c:v>0.22345798472644224</c:v>
                </c:pt>
                <c:pt idx="354">
                  <c:v>0.22345830809451103</c:v>
                </c:pt>
                <c:pt idx="355">
                  <c:v>0.22345863146284595</c:v>
                </c:pt>
                <c:pt idx="356">
                  <c:v>0.22345895483144715</c:v>
                </c:pt>
                <c:pt idx="357">
                  <c:v>0.22345927820031461</c:v>
                </c:pt>
                <c:pt idx="358">
                  <c:v>0.22345960156944819</c:v>
                </c:pt>
                <c:pt idx="359">
                  <c:v>0.223459924938848</c:v>
                </c:pt>
                <c:pt idx="360">
                  <c:v>0.22346700848183845</c:v>
                </c:pt>
                <c:pt idx="361">
                  <c:v>0.22346733185733572</c:v>
                </c:pt>
                <c:pt idx="362">
                  <c:v>0.22346765523309925</c:v>
                </c:pt>
                <c:pt idx="363">
                  <c:v>0.22346797860912906</c:v>
                </c:pt>
                <c:pt idx="364">
                  <c:v>0.22346830198542497</c:v>
                </c:pt>
                <c:pt idx="365">
                  <c:v>0.22346862536198719</c:v>
                </c:pt>
                <c:pt idx="366">
                  <c:v>0.22346894873881562</c:v>
                </c:pt>
                <c:pt idx="367">
                  <c:v>0.22346927211591028</c:v>
                </c:pt>
                <c:pt idx="368">
                  <c:v>0.22346959549327111</c:v>
                </c:pt>
                <c:pt idx="369">
                  <c:v>0.22348091309421672</c:v>
                </c:pt>
                <c:pt idx="370">
                  <c:v>0.22348123648116022</c:v>
                </c:pt>
                <c:pt idx="371">
                  <c:v>0.22348155986836987</c:v>
                </c:pt>
                <c:pt idx="372">
                  <c:v>0.22348188325584575</c:v>
                </c:pt>
                <c:pt idx="373">
                  <c:v>0.22348196513832111</c:v>
                </c:pt>
                <c:pt idx="374">
                  <c:v>0.22348220664358795</c:v>
                </c:pt>
                <c:pt idx="375">
                  <c:v>0.22348253003159624</c:v>
                </c:pt>
                <c:pt idx="376">
                  <c:v>0.2234828534198707</c:v>
                </c:pt>
                <c:pt idx="377">
                  <c:v>0.2234831768084114</c:v>
                </c:pt>
                <c:pt idx="378">
                  <c:v>0.22348350019721835</c:v>
                </c:pt>
                <c:pt idx="379">
                  <c:v>0.22348382358629151</c:v>
                </c:pt>
                <c:pt idx="380">
                  <c:v>0.22348528933401859</c:v>
                </c:pt>
                <c:pt idx="381">
                  <c:v>0.22348561272456444</c:v>
                </c:pt>
                <c:pt idx="382">
                  <c:v>0.22348593611537657</c:v>
                </c:pt>
                <c:pt idx="383">
                  <c:v>0.22348625950645476</c:v>
                </c:pt>
                <c:pt idx="384">
                  <c:v>0.22348625950645476</c:v>
                </c:pt>
                <c:pt idx="385">
                  <c:v>0.22348658289779924</c:v>
                </c:pt>
                <c:pt idx="386">
                  <c:v>0.22348690628940987</c:v>
                </c:pt>
                <c:pt idx="387">
                  <c:v>0.22348722968128681</c:v>
                </c:pt>
                <c:pt idx="388">
                  <c:v>0.22348755307342988</c:v>
                </c:pt>
                <c:pt idx="389">
                  <c:v>0.22348787646583915</c:v>
                </c:pt>
                <c:pt idx="390">
                  <c:v>0.22349176365153031</c:v>
                </c:pt>
                <c:pt idx="391">
                  <c:v>0.22349208704740597</c:v>
                </c:pt>
                <c:pt idx="392">
                  <c:v>0.22349241044354787</c:v>
                </c:pt>
                <c:pt idx="393">
                  <c:v>0.22349273383995583</c:v>
                </c:pt>
                <c:pt idx="394">
                  <c:v>0.2234930572366301</c:v>
                </c:pt>
                <c:pt idx="395">
                  <c:v>0.22349338063357052</c:v>
                </c:pt>
                <c:pt idx="396">
                  <c:v>0.2234937040307772</c:v>
                </c:pt>
                <c:pt idx="397">
                  <c:v>0.22349402742824995</c:v>
                </c:pt>
                <c:pt idx="398">
                  <c:v>0.22349574416167217</c:v>
                </c:pt>
                <c:pt idx="399">
                  <c:v>0.22349606756082427</c:v>
                </c:pt>
                <c:pt idx="400">
                  <c:v>0.2234963909602426</c:v>
                </c:pt>
                <c:pt idx="401">
                  <c:v>0.22349671435992707</c:v>
                </c:pt>
                <c:pt idx="402">
                  <c:v>0.22349703775987781</c:v>
                </c:pt>
                <c:pt idx="403">
                  <c:v>0.22349736116009467</c:v>
                </c:pt>
                <c:pt idx="404">
                  <c:v>0.22349768456057778</c:v>
                </c:pt>
                <c:pt idx="405">
                  <c:v>0.2234980079613271</c:v>
                </c:pt>
                <c:pt idx="406">
                  <c:v>0.22349833136234251</c:v>
                </c:pt>
                <c:pt idx="407">
                  <c:v>0.22350331795416736</c:v>
                </c:pt>
                <c:pt idx="408">
                  <c:v>0.22350364135955342</c:v>
                </c:pt>
                <c:pt idx="409">
                  <c:v>0.2235039647652057</c:v>
                </c:pt>
                <c:pt idx="410">
                  <c:v>0.22350428817112428</c:v>
                </c:pt>
                <c:pt idx="411">
                  <c:v>0.22350461157730905</c:v>
                </c:pt>
                <c:pt idx="412">
                  <c:v>0.22350493498375995</c:v>
                </c:pt>
                <c:pt idx="413">
                  <c:v>0.22350525839047705</c:v>
                </c:pt>
                <c:pt idx="414">
                  <c:v>0.22350558179746033</c:v>
                </c:pt>
                <c:pt idx="415">
                  <c:v>0.22350590520470981</c:v>
                </c:pt>
                <c:pt idx="416">
                  <c:v>0.22351765763651782</c:v>
                </c:pt>
                <c:pt idx="417">
                  <c:v>0.22351846485412588</c:v>
                </c:pt>
                <c:pt idx="418">
                  <c:v>0.22351878827197891</c:v>
                </c:pt>
                <c:pt idx="419">
                  <c:v>0.22351911169009817</c:v>
                </c:pt>
                <c:pt idx="420">
                  <c:v>0.22351943510848349</c:v>
                </c:pt>
                <c:pt idx="421">
                  <c:v>0.22351975852713513</c:v>
                </c:pt>
                <c:pt idx="422">
                  <c:v>0.22351993471533541</c:v>
                </c:pt>
                <c:pt idx="423">
                  <c:v>0.22352008194605291</c:v>
                </c:pt>
                <c:pt idx="424">
                  <c:v>0.22352025813439794</c:v>
                </c:pt>
                <c:pt idx="425">
                  <c:v>0.22352040536523687</c:v>
                </c:pt>
                <c:pt idx="426">
                  <c:v>0.2235205815537267</c:v>
                </c:pt>
                <c:pt idx="427">
                  <c:v>0.22352072878468704</c:v>
                </c:pt>
                <c:pt idx="428">
                  <c:v>0.22352090497332167</c:v>
                </c:pt>
                <c:pt idx="429">
                  <c:v>0.2235212283931827</c:v>
                </c:pt>
                <c:pt idx="430">
                  <c:v>0.22352155181330993</c:v>
                </c:pt>
                <c:pt idx="431">
                  <c:v>0.22352187523370345</c:v>
                </c:pt>
                <c:pt idx="432">
                  <c:v>0.22352219865436307</c:v>
                </c:pt>
                <c:pt idx="433">
                  <c:v>0.22352252207528892</c:v>
                </c:pt>
                <c:pt idx="434">
                  <c:v>0.22352646986122171</c:v>
                </c:pt>
                <c:pt idx="435">
                  <c:v>0.22352679328566302</c:v>
                </c:pt>
                <c:pt idx="436">
                  <c:v>0.22352711671037054</c:v>
                </c:pt>
                <c:pt idx="437">
                  <c:v>0.22352744013534426</c:v>
                </c:pt>
                <c:pt idx="438">
                  <c:v>0.22352776356058415</c:v>
                </c:pt>
                <c:pt idx="439">
                  <c:v>0.22352808698609025</c:v>
                </c:pt>
                <c:pt idx="440">
                  <c:v>0.22352841041186247</c:v>
                </c:pt>
                <c:pt idx="441">
                  <c:v>0.22352873383790089</c:v>
                </c:pt>
                <c:pt idx="442">
                  <c:v>0.22352905726420544</c:v>
                </c:pt>
                <c:pt idx="443">
                  <c:v>0.2235316905310395</c:v>
                </c:pt>
                <c:pt idx="444">
                  <c:v>0.2235320139597772</c:v>
                </c:pt>
                <c:pt idx="445">
                  <c:v>0.22353233738878103</c:v>
                </c:pt>
                <c:pt idx="446">
                  <c:v>0.22353266081805101</c:v>
                </c:pt>
                <c:pt idx="447">
                  <c:v>0.22353298424758722</c:v>
                </c:pt>
                <c:pt idx="448">
                  <c:v>0.22353330767738955</c:v>
                </c:pt>
                <c:pt idx="449">
                  <c:v>0.22353363110745811</c:v>
                </c:pt>
                <c:pt idx="450">
                  <c:v>0.22353395453779282</c:v>
                </c:pt>
                <c:pt idx="451">
                  <c:v>0.22353427796839379</c:v>
                </c:pt>
                <c:pt idx="452">
                  <c:v>0.22353542510067198</c:v>
                </c:pt>
                <c:pt idx="453">
                  <c:v>0.22353574853248329</c:v>
                </c:pt>
                <c:pt idx="454">
                  <c:v>0.22353607196456099</c:v>
                </c:pt>
                <c:pt idx="455">
                  <c:v>0.22353639539690473</c:v>
                </c:pt>
                <c:pt idx="456">
                  <c:v>0.22353671882951467</c:v>
                </c:pt>
                <c:pt idx="457">
                  <c:v>0.22353704226239088</c:v>
                </c:pt>
                <c:pt idx="458">
                  <c:v>0.2235373656955332</c:v>
                </c:pt>
                <c:pt idx="459">
                  <c:v>0.2235376891289417</c:v>
                </c:pt>
                <c:pt idx="460">
                  <c:v>0.22353801256261638</c:v>
                </c:pt>
                <c:pt idx="461">
                  <c:v>0.22354836363487798</c:v>
                </c:pt>
                <c:pt idx="462">
                  <c:v>0.22354868707733724</c:v>
                </c:pt>
                <c:pt idx="463">
                  <c:v>0.22354901052006268</c:v>
                </c:pt>
                <c:pt idx="464">
                  <c:v>0.22354933396305424</c:v>
                </c:pt>
                <c:pt idx="465">
                  <c:v>0.22354965740631197</c:v>
                </c:pt>
                <c:pt idx="466">
                  <c:v>0.22354998084983588</c:v>
                </c:pt>
                <c:pt idx="467">
                  <c:v>0.22355030429362602</c:v>
                </c:pt>
                <c:pt idx="468">
                  <c:v>0.22355062773768225</c:v>
                </c:pt>
                <c:pt idx="469">
                  <c:v>0.22355095118200466</c:v>
                </c:pt>
                <c:pt idx="470">
                  <c:v>0.22355355804696053</c:v>
                </c:pt>
                <c:pt idx="471">
                  <c:v>0.22355388149369421</c:v>
                </c:pt>
                <c:pt idx="472">
                  <c:v>0.22355420494069392</c:v>
                </c:pt>
                <c:pt idx="473">
                  <c:v>0.22355452838795983</c:v>
                </c:pt>
                <c:pt idx="474">
                  <c:v>0.22355485183549195</c:v>
                </c:pt>
                <c:pt idx="475">
                  <c:v>0.22355517528329016</c:v>
                </c:pt>
                <c:pt idx="476">
                  <c:v>0.22355549873135461</c:v>
                </c:pt>
                <c:pt idx="477">
                  <c:v>0.22355582217968523</c:v>
                </c:pt>
                <c:pt idx="478">
                  <c:v>0.22355614562828202</c:v>
                </c:pt>
                <c:pt idx="479">
                  <c:v>0.22355732169257866</c:v>
                </c:pt>
                <c:pt idx="480">
                  <c:v>0.22355884739138354</c:v>
                </c:pt>
                <c:pt idx="481">
                  <c:v>0.22355917084246954</c:v>
                </c:pt>
                <c:pt idx="482">
                  <c:v>0.22355949429382166</c:v>
                </c:pt>
                <c:pt idx="483">
                  <c:v>0.2235598177454399</c:v>
                </c:pt>
                <c:pt idx="484">
                  <c:v>0.22356014119732448</c:v>
                </c:pt>
                <c:pt idx="485">
                  <c:v>0.22356046464947504</c:v>
                </c:pt>
                <c:pt idx="486">
                  <c:v>0.22356078810189181</c:v>
                </c:pt>
                <c:pt idx="487">
                  <c:v>0.22356111155457478</c:v>
                </c:pt>
                <c:pt idx="488">
                  <c:v>0.22356143500752387</c:v>
                </c:pt>
                <c:pt idx="489">
                  <c:v>0.22356494463682183</c:v>
                </c:pt>
                <c:pt idx="490">
                  <c:v>0.22357299671153805</c:v>
                </c:pt>
                <c:pt idx="491">
                  <c:v>0.22357332017426695</c:v>
                </c:pt>
                <c:pt idx="492">
                  <c:v>0.22357364363726212</c:v>
                </c:pt>
                <c:pt idx="493">
                  <c:v>0.22357396710052335</c:v>
                </c:pt>
                <c:pt idx="494">
                  <c:v>0.22357429056405076</c:v>
                </c:pt>
                <c:pt idx="495">
                  <c:v>0.22357461402784434</c:v>
                </c:pt>
                <c:pt idx="496">
                  <c:v>0.2235749374919041</c:v>
                </c:pt>
                <c:pt idx="497">
                  <c:v>0.22357526095622995</c:v>
                </c:pt>
                <c:pt idx="498">
                  <c:v>0.22357558442082204</c:v>
                </c:pt>
                <c:pt idx="499">
                  <c:v>0.22358651603925417</c:v>
                </c:pt>
                <c:pt idx="500">
                  <c:v>0.22358661011796943</c:v>
                </c:pt>
                <c:pt idx="501">
                  <c:v>0.22358661566916291</c:v>
                </c:pt>
                <c:pt idx="502">
                  <c:v>0.22358683951310748</c:v>
                </c:pt>
                <c:pt idx="503">
                  <c:v>0.22358693359189966</c:v>
                </c:pt>
                <c:pt idx="504">
                  <c:v>0.22358693914309824</c:v>
                </c:pt>
                <c:pt idx="505">
                  <c:v>0.22358716298722697</c:v>
                </c:pt>
                <c:pt idx="506">
                  <c:v>0.22358725706609617</c:v>
                </c:pt>
                <c:pt idx="507">
                  <c:v>0.22358726261729964</c:v>
                </c:pt>
                <c:pt idx="508">
                  <c:v>0.2235874864616125</c:v>
                </c:pt>
                <c:pt idx="509">
                  <c:v>0.22358758054055874</c:v>
                </c:pt>
                <c:pt idx="510">
                  <c:v>0.22358758609176732</c:v>
                </c:pt>
                <c:pt idx="511">
                  <c:v>0.22358780993626437</c:v>
                </c:pt>
                <c:pt idx="512">
                  <c:v>0.22358790401528744</c:v>
                </c:pt>
                <c:pt idx="513">
                  <c:v>0.22358790956650113</c:v>
                </c:pt>
                <c:pt idx="514">
                  <c:v>0.22358813341118236</c:v>
                </c:pt>
                <c:pt idx="515">
                  <c:v>0.22358822749028234</c:v>
                </c:pt>
                <c:pt idx="516">
                  <c:v>0.22358823304150105</c:v>
                </c:pt>
                <c:pt idx="517">
                  <c:v>0.22358845688636647</c:v>
                </c:pt>
                <c:pt idx="518">
                  <c:v>0.22358855096554334</c:v>
                </c:pt>
                <c:pt idx="519">
                  <c:v>0.22358855651676704</c:v>
                </c:pt>
                <c:pt idx="520">
                  <c:v>0.2235887803618167</c:v>
                </c:pt>
                <c:pt idx="521">
                  <c:v>0.22358887444107048</c:v>
                </c:pt>
                <c:pt idx="522">
                  <c:v>0.22358887999229929</c:v>
                </c:pt>
                <c:pt idx="523">
                  <c:v>0.22358919791686385</c:v>
                </c:pt>
                <c:pt idx="524">
                  <c:v>0.22358920346809755</c:v>
                </c:pt>
                <c:pt idx="525">
                  <c:v>0.22358944573811124</c:v>
                </c:pt>
                <c:pt idx="526">
                  <c:v>0.22360179372062505</c:v>
                </c:pt>
                <c:pt idx="527">
                  <c:v>0.22360472896672015</c:v>
                </c:pt>
                <c:pt idx="528">
                  <c:v>0.22360505245555831</c:v>
                </c:pt>
                <c:pt idx="529">
                  <c:v>0.2236053759446627</c:v>
                </c:pt>
                <c:pt idx="530">
                  <c:v>0.22360569943403316</c:v>
                </c:pt>
                <c:pt idx="531">
                  <c:v>0.22360602292366971</c:v>
                </c:pt>
                <c:pt idx="532">
                  <c:v>0.22360634641357247</c:v>
                </c:pt>
                <c:pt idx="533">
                  <c:v>0.22360666990374131</c:v>
                </c:pt>
                <c:pt idx="534">
                  <c:v>0.22360699339417636</c:v>
                </c:pt>
                <c:pt idx="535">
                  <c:v>0.22360719636851173</c:v>
                </c:pt>
                <c:pt idx="536">
                  <c:v>0.22360731688487753</c:v>
                </c:pt>
                <c:pt idx="537">
                  <c:v>0.22360751985937949</c:v>
                </c:pt>
                <c:pt idx="538">
                  <c:v>0.22360784335051326</c:v>
                </c:pt>
                <c:pt idx="539">
                  <c:v>0.22360816684191329</c:v>
                </c:pt>
                <c:pt idx="540">
                  <c:v>0.22360849033357943</c:v>
                </c:pt>
                <c:pt idx="541">
                  <c:v>0.22360881382551165</c:v>
                </c:pt>
                <c:pt idx="542">
                  <c:v>0.22360913731771004</c:v>
                </c:pt>
                <c:pt idx="543">
                  <c:v>0.22360946081017455</c:v>
                </c:pt>
                <c:pt idx="544">
                  <c:v>0.22360978430290515</c:v>
                </c:pt>
                <c:pt idx="545">
                  <c:v>0.22361010779590199</c:v>
                </c:pt>
                <c:pt idx="546">
                  <c:v>0.2236161434726143</c:v>
                </c:pt>
                <c:pt idx="547">
                  <c:v>0.22361646697084295</c:v>
                </c:pt>
                <c:pt idx="548">
                  <c:v>0.22361679046933777</c:v>
                </c:pt>
                <c:pt idx="549">
                  <c:v>0.2236171139680988</c:v>
                </c:pt>
                <c:pt idx="550">
                  <c:v>0.22361743746712592</c:v>
                </c:pt>
                <c:pt idx="551">
                  <c:v>0.22361776096641914</c:v>
                </c:pt>
                <c:pt idx="552">
                  <c:v>0.22361808446597856</c:v>
                </c:pt>
                <c:pt idx="553">
                  <c:v>0.22362414153601184</c:v>
                </c:pt>
                <c:pt idx="554">
                  <c:v>0.22362549436577911</c:v>
                </c:pt>
                <c:pt idx="555">
                  <c:v>0.22362581787170036</c:v>
                </c:pt>
                <c:pt idx="556">
                  <c:v>0.22362614137788769</c:v>
                </c:pt>
                <c:pt idx="557">
                  <c:v>0.22362646488434126</c:v>
                </c:pt>
                <c:pt idx="558">
                  <c:v>0.22362678839106093</c:v>
                </c:pt>
                <c:pt idx="559">
                  <c:v>0.22362711189804665</c:v>
                </c:pt>
                <c:pt idx="560">
                  <c:v>0.22362743540529861</c:v>
                </c:pt>
                <c:pt idx="561">
                  <c:v>0.22362775891281661</c:v>
                </c:pt>
                <c:pt idx="562">
                  <c:v>0.22362808242060087</c:v>
                </c:pt>
                <c:pt idx="563">
                  <c:v>0.22362840592865108</c:v>
                </c:pt>
                <c:pt idx="564">
                  <c:v>0.2236397281033676</c:v>
                </c:pt>
                <c:pt idx="565">
                  <c:v>0.22364005162099779</c:v>
                </c:pt>
                <c:pt idx="566">
                  <c:v>0.22364037513889409</c:v>
                </c:pt>
                <c:pt idx="567">
                  <c:v>0.22364069865705646</c:v>
                </c:pt>
                <c:pt idx="568">
                  <c:v>0.22364102217548495</c:v>
                </c:pt>
                <c:pt idx="569">
                  <c:v>0.22364134569417968</c:v>
                </c:pt>
                <c:pt idx="570">
                  <c:v>0.22364166921314046</c:v>
                </c:pt>
                <c:pt idx="571">
                  <c:v>0.22364199273236735</c:v>
                </c:pt>
                <c:pt idx="572">
                  <c:v>0.22364231625186043</c:v>
                </c:pt>
                <c:pt idx="573">
                  <c:v>0.22364378259070808</c:v>
                </c:pt>
                <c:pt idx="574">
                  <c:v>0.2236441061116734</c:v>
                </c:pt>
                <c:pt idx="575">
                  <c:v>0.2236444296329049</c:v>
                </c:pt>
                <c:pt idx="576">
                  <c:v>0.22364475315440244</c:v>
                </c:pt>
                <c:pt idx="577">
                  <c:v>0.22364507667616618</c:v>
                </c:pt>
                <c:pt idx="578">
                  <c:v>0.22364540019819606</c:v>
                </c:pt>
                <c:pt idx="579">
                  <c:v>0.22364572372049196</c:v>
                </c:pt>
                <c:pt idx="580">
                  <c:v>0.22364604724305401</c:v>
                </c:pt>
                <c:pt idx="581">
                  <c:v>0.22364604724305401</c:v>
                </c:pt>
                <c:pt idx="582">
                  <c:v>0.22365025951919337</c:v>
                </c:pt>
                <c:pt idx="583">
                  <c:v>0.22365058304548693</c:v>
                </c:pt>
                <c:pt idx="584">
                  <c:v>0.22365090657204653</c:v>
                </c:pt>
                <c:pt idx="585">
                  <c:v>0.22365123009887239</c:v>
                </c:pt>
                <c:pt idx="586">
                  <c:v>0.22365155362596431</c:v>
                </c:pt>
                <c:pt idx="587">
                  <c:v>0.22365187715332235</c:v>
                </c:pt>
                <c:pt idx="588">
                  <c:v>0.22365220068094646</c:v>
                </c:pt>
                <c:pt idx="589">
                  <c:v>0.22365252420883677</c:v>
                </c:pt>
                <c:pt idx="590">
                  <c:v>0.22365284773699315</c:v>
                </c:pt>
                <c:pt idx="591">
                  <c:v>0.22365317126541567</c:v>
                </c:pt>
                <c:pt idx="592">
                  <c:v>0.22365456516413698</c:v>
                </c:pt>
                <c:pt idx="593">
                  <c:v>0.22365488869397215</c:v>
                </c:pt>
                <c:pt idx="594">
                  <c:v>0.22365521222407339</c:v>
                </c:pt>
                <c:pt idx="595">
                  <c:v>0.2236555357544408</c:v>
                </c:pt>
                <c:pt idx="596">
                  <c:v>0.22365585928507437</c:v>
                </c:pt>
                <c:pt idx="597">
                  <c:v>0.22365618281597405</c:v>
                </c:pt>
                <c:pt idx="598">
                  <c:v>0.22365650634713982</c:v>
                </c:pt>
                <c:pt idx="599">
                  <c:v>0.22365682987857161</c:v>
                </c:pt>
                <c:pt idx="600">
                  <c:v>0.22365715341026965</c:v>
                </c:pt>
                <c:pt idx="601">
                  <c:v>0.22366181848129219</c:v>
                </c:pt>
                <c:pt idx="602">
                  <c:v>0.22366214201709336</c:v>
                </c:pt>
                <c:pt idx="603">
                  <c:v>0.22366246555316074</c:v>
                </c:pt>
                <c:pt idx="604">
                  <c:v>0.22366278908949425</c:v>
                </c:pt>
                <c:pt idx="605">
                  <c:v>0.22366311262609381</c:v>
                </c:pt>
                <c:pt idx="606">
                  <c:v>0.22366343616295958</c:v>
                </c:pt>
                <c:pt idx="607">
                  <c:v>0.22366375970009139</c:v>
                </c:pt>
                <c:pt idx="608">
                  <c:v>0.22366408323748938</c:v>
                </c:pt>
                <c:pt idx="609">
                  <c:v>0.2236644067751534</c:v>
                </c:pt>
                <c:pt idx="610">
                  <c:v>0.22366473031308357</c:v>
                </c:pt>
                <c:pt idx="611">
                  <c:v>0.22367664794112885</c:v>
                </c:pt>
                <c:pt idx="612">
                  <c:v>0.22367697148912721</c:v>
                </c:pt>
                <c:pt idx="613">
                  <c:v>0.22367729503739159</c:v>
                </c:pt>
                <c:pt idx="614">
                  <c:v>0.22367761858592222</c:v>
                </c:pt>
                <c:pt idx="615">
                  <c:v>0.22367794213471889</c:v>
                </c:pt>
                <c:pt idx="616">
                  <c:v>0.22367826568378163</c:v>
                </c:pt>
                <c:pt idx="617">
                  <c:v>0.22367858923311063</c:v>
                </c:pt>
                <c:pt idx="618">
                  <c:v>0.22367886124483272</c:v>
                </c:pt>
                <c:pt idx="619">
                  <c:v>0.22367891278270552</c:v>
                </c:pt>
                <c:pt idx="620">
                  <c:v>0.22367908904224143</c:v>
                </c:pt>
                <c:pt idx="621">
                  <c:v>0.22367923633256667</c:v>
                </c:pt>
                <c:pt idx="622">
                  <c:v>0.22367941259224736</c:v>
                </c:pt>
                <c:pt idx="623">
                  <c:v>0.22367955988269392</c:v>
                </c:pt>
                <c:pt idx="624">
                  <c:v>0.22367973614251932</c:v>
                </c:pt>
                <c:pt idx="625">
                  <c:v>0.22368005969305729</c:v>
                </c:pt>
                <c:pt idx="626">
                  <c:v>0.22368038324386144</c:v>
                </c:pt>
                <c:pt idx="627">
                  <c:v>0.22368070679493177</c:v>
                </c:pt>
                <c:pt idx="628">
                  <c:v>0.22368103034626807</c:v>
                </c:pt>
                <c:pt idx="629">
                  <c:v>0.22368135389787056</c:v>
                </c:pt>
                <c:pt idx="630">
                  <c:v>0.22368530327886965</c:v>
                </c:pt>
                <c:pt idx="631">
                  <c:v>0.22368562683398655</c:v>
                </c:pt>
                <c:pt idx="632">
                  <c:v>0.2236859503893697</c:v>
                </c:pt>
                <c:pt idx="633">
                  <c:v>0.22368627394501883</c:v>
                </c:pt>
                <c:pt idx="634">
                  <c:v>0.22368659750093403</c:v>
                </c:pt>
                <c:pt idx="635">
                  <c:v>0.22368692105711543</c:v>
                </c:pt>
                <c:pt idx="636">
                  <c:v>0.22368724461356285</c:v>
                </c:pt>
                <c:pt idx="637">
                  <c:v>0.22368756817027635</c:v>
                </c:pt>
                <c:pt idx="638">
                  <c:v>0.22368789172725603</c:v>
                </c:pt>
                <c:pt idx="639">
                  <c:v>0.22369052605801376</c:v>
                </c:pt>
                <c:pt idx="640">
                  <c:v>0.22369084961742575</c:v>
                </c:pt>
                <c:pt idx="641">
                  <c:v>0.22369117317710382</c:v>
                </c:pt>
                <c:pt idx="642">
                  <c:v>0.22369149673704802</c:v>
                </c:pt>
                <c:pt idx="643">
                  <c:v>0.22369182029725829</c:v>
                </c:pt>
                <c:pt idx="644">
                  <c:v>0.22369214385773464</c:v>
                </c:pt>
                <c:pt idx="645">
                  <c:v>0.22369246741847715</c:v>
                </c:pt>
                <c:pt idx="646">
                  <c:v>0.22369279097948566</c:v>
                </c:pt>
                <c:pt idx="647">
                  <c:v>0.22369311454076038</c:v>
                </c:pt>
                <c:pt idx="648">
                  <c:v>0.22369393857428482</c:v>
                </c:pt>
                <c:pt idx="649">
                  <c:v>0.22369426213650362</c:v>
                </c:pt>
                <c:pt idx="650">
                  <c:v>0.22369458569898845</c:v>
                </c:pt>
                <c:pt idx="651">
                  <c:v>0.22369490926173946</c:v>
                </c:pt>
                <c:pt idx="652">
                  <c:v>0.22369523282475651</c:v>
                </c:pt>
                <c:pt idx="653">
                  <c:v>0.22369555638803962</c:v>
                </c:pt>
                <c:pt idx="654">
                  <c:v>0.22369587995158879</c:v>
                </c:pt>
                <c:pt idx="655">
                  <c:v>0.2236962035154042</c:v>
                </c:pt>
                <c:pt idx="656">
                  <c:v>0.22369652707948565</c:v>
                </c:pt>
                <c:pt idx="657">
                  <c:v>0.22369685064383316</c:v>
                </c:pt>
                <c:pt idx="658">
                  <c:v>0.22370688232514765</c:v>
                </c:pt>
                <c:pt idx="659">
                  <c:v>0.22370720589801107</c:v>
                </c:pt>
                <c:pt idx="660">
                  <c:v>0.22370752947114064</c:v>
                </c:pt>
                <c:pt idx="661">
                  <c:v>0.22370785304453622</c:v>
                </c:pt>
                <c:pt idx="662">
                  <c:v>0.22370817661819795</c:v>
                </c:pt>
                <c:pt idx="663">
                  <c:v>0.22370850019212574</c:v>
                </c:pt>
                <c:pt idx="664">
                  <c:v>0.22370882376631959</c:v>
                </c:pt>
                <c:pt idx="665">
                  <c:v>0.22370914734077954</c:v>
                </c:pt>
                <c:pt idx="666">
                  <c:v>0.22370947091550566</c:v>
                </c:pt>
                <c:pt idx="667">
                  <c:v>0.22370979449049774</c:v>
                </c:pt>
                <c:pt idx="668">
                  <c:v>0.22371207883147154</c:v>
                </c:pt>
                <c:pt idx="669">
                  <c:v>0.2237124024086081</c:v>
                </c:pt>
                <c:pt idx="670">
                  <c:v>0.22371272598601075</c:v>
                </c:pt>
                <c:pt idx="671">
                  <c:v>0.22371304956367941</c:v>
                </c:pt>
                <c:pt idx="672">
                  <c:v>0.22371337314161419</c:v>
                </c:pt>
                <c:pt idx="673">
                  <c:v>0.223713696719815</c:v>
                </c:pt>
                <c:pt idx="674">
                  <c:v>0.223714020298282</c:v>
                </c:pt>
                <c:pt idx="675">
                  <c:v>0.22371434387701514</c:v>
                </c:pt>
                <c:pt idx="676">
                  <c:v>0.2237146674560142</c:v>
                </c:pt>
                <c:pt idx="677">
                  <c:v>0.2237149910352795</c:v>
                </c:pt>
                <c:pt idx="678">
                  <c:v>0.22371769388984836</c:v>
                </c:pt>
                <c:pt idx="679">
                  <c:v>0.22371801747160203</c:v>
                </c:pt>
                <c:pt idx="680">
                  <c:v>0.22371834105362179</c:v>
                </c:pt>
                <c:pt idx="681">
                  <c:v>0.2237186646359077</c:v>
                </c:pt>
                <c:pt idx="682">
                  <c:v>0.22371898821845965</c:v>
                </c:pt>
                <c:pt idx="683">
                  <c:v>0.22371931180127766</c:v>
                </c:pt>
                <c:pt idx="684">
                  <c:v>0.22371963538436185</c:v>
                </c:pt>
                <c:pt idx="685">
                  <c:v>0.22371995896771205</c:v>
                </c:pt>
                <c:pt idx="686">
                  <c:v>0.22372028255132828</c:v>
                </c:pt>
                <c:pt idx="687">
                  <c:v>0.22372314642567381</c:v>
                </c:pt>
                <c:pt idx="688">
                  <c:v>0.22373184892586934</c:v>
                </c:pt>
                <c:pt idx="689">
                  <c:v>0.22373217251926261</c:v>
                </c:pt>
                <c:pt idx="690">
                  <c:v>0.22373249611292187</c:v>
                </c:pt>
                <c:pt idx="691">
                  <c:v>0.22373281970684727</c:v>
                </c:pt>
                <c:pt idx="692">
                  <c:v>0.22373314330103883</c:v>
                </c:pt>
                <c:pt idx="693">
                  <c:v>0.22373346689549639</c:v>
                </c:pt>
                <c:pt idx="694">
                  <c:v>0.22373379049021996</c:v>
                </c:pt>
                <c:pt idx="695">
                  <c:v>0.22373411408520966</c:v>
                </c:pt>
                <c:pt idx="696">
                  <c:v>0.22373443768046555</c:v>
                </c:pt>
                <c:pt idx="697">
                  <c:v>0.22374514422701414</c:v>
                </c:pt>
                <c:pt idx="698">
                  <c:v>0.22374514978044063</c:v>
                </c:pt>
                <c:pt idx="699">
                  <c:v>0.22374537371461845</c:v>
                </c:pt>
                <c:pt idx="700">
                  <c:v>0.22374546783133931</c:v>
                </c:pt>
                <c:pt idx="701">
                  <c:v>0.2237454733847708</c:v>
                </c:pt>
                <c:pt idx="702">
                  <c:v>0.2237456973191328</c:v>
                </c:pt>
                <c:pt idx="703">
                  <c:v>0.22374579143593051</c:v>
                </c:pt>
                <c:pt idx="704">
                  <c:v>0.22374579698936711</c:v>
                </c:pt>
                <c:pt idx="705">
                  <c:v>0.22374602092391324</c:v>
                </c:pt>
                <c:pt idx="706">
                  <c:v>0.2237461150407879</c:v>
                </c:pt>
                <c:pt idx="707">
                  <c:v>0.22374612059422944</c:v>
                </c:pt>
                <c:pt idx="708">
                  <c:v>0.22374634452895972</c:v>
                </c:pt>
                <c:pt idx="709">
                  <c:v>0.22374643864591132</c:v>
                </c:pt>
                <c:pt idx="710">
                  <c:v>0.22374644419935799</c:v>
                </c:pt>
                <c:pt idx="711">
                  <c:v>0.22374666813427221</c:v>
                </c:pt>
                <c:pt idx="712">
                  <c:v>0.22374676225130075</c:v>
                </c:pt>
                <c:pt idx="713">
                  <c:v>0.22374676780475247</c:v>
                </c:pt>
                <c:pt idx="714">
                  <c:v>0.22374699173985091</c:v>
                </c:pt>
                <c:pt idx="715">
                  <c:v>0.22374708585695641</c:v>
                </c:pt>
                <c:pt idx="716">
                  <c:v>0.22374709141041305</c:v>
                </c:pt>
                <c:pt idx="717">
                  <c:v>0.22374731534569561</c:v>
                </c:pt>
                <c:pt idx="718">
                  <c:v>0.22374740946287794</c:v>
                </c:pt>
                <c:pt idx="719">
                  <c:v>0.22374741501633971</c:v>
                </c:pt>
                <c:pt idx="720">
                  <c:v>0.22374763895180641</c:v>
                </c:pt>
                <c:pt idx="721">
                  <c:v>0.22374773306906559</c:v>
                </c:pt>
                <c:pt idx="722">
                  <c:v>0.22374773862253244</c:v>
                </c:pt>
                <c:pt idx="723">
                  <c:v>0.22374805667551939</c:v>
                </c:pt>
                <c:pt idx="724">
                  <c:v>0.22374806222899121</c:v>
                </c:pt>
                <c:pt idx="725">
                  <c:v>0.22375056985092034</c:v>
                </c:pt>
                <c:pt idx="726">
                  <c:v>0.223750893459707</c:v>
                </c:pt>
                <c:pt idx="727">
                  <c:v>0.22375468326456874</c:v>
                </c:pt>
                <c:pt idx="728">
                  <c:v>0.22375500687673733</c:v>
                </c:pt>
                <c:pt idx="729">
                  <c:v>0.22375533048917204</c:v>
                </c:pt>
                <c:pt idx="730">
                  <c:v>0.22375565410187284</c:v>
                </c:pt>
                <c:pt idx="731">
                  <c:v>0.2237587425069669</c:v>
                </c:pt>
                <c:pt idx="732">
                  <c:v>0.22375906612247265</c:v>
                </c:pt>
                <c:pt idx="733">
                  <c:v>0.22375938973824461</c:v>
                </c:pt>
                <c:pt idx="734">
                  <c:v>0.22375971335428257</c:v>
                </c:pt>
                <c:pt idx="735">
                  <c:v>0.22376003697058661</c:v>
                </c:pt>
                <c:pt idx="736">
                  <c:v>0.22376327037932556</c:v>
                </c:pt>
                <c:pt idx="737">
                  <c:v>0.22376359399855422</c:v>
                </c:pt>
                <c:pt idx="738">
                  <c:v>0.22376391761804901</c:v>
                </c:pt>
                <c:pt idx="739">
                  <c:v>0.22376424123780977</c:v>
                </c:pt>
                <c:pt idx="740">
                  <c:v>0.22376456485783661</c:v>
                </c:pt>
                <c:pt idx="741">
                  <c:v>0.22376488847812959</c:v>
                </c:pt>
                <c:pt idx="742">
                  <c:v>0.2237652120986886</c:v>
                </c:pt>
                <c:pt idx="743">
                  <c:v>0.22376553571951371</c:v>
                </c:pt>
                <c:pt idx="744">
                  <c:v>0.22376585934060475</c:v>
                </c:pt>
                <c:pt idx="745">
                  <c:v>0.22376618296196199</c:v>
                </c:pt>
                <c:pt idx="746">
                  <c:v>0.22376638601844825</c:v>
                </c:pt>
                <c:pt idx="747">
                  <c:v>0.22376670964023801</c:v>
                </c:pt>
                <c:pt idx="748">
                  <c:v>0.22376703326229375</c:v>
                </c:pt>
                <c:pt idx="749">
                  <c:v>0.22376735688461566</c:v>
                </c:pt>
                <c:pt idx="750">
                  <c:v>0.22376768050720361</c:v>
                </c:pt>
                <c:pt idx="751">
                  <c:v>0.22376800413005749</c:v>
                </c:pt>
                <c:pt idx="752">
                  <c:v>0.22376832775317751</c:v>
                </c:pt>
                <c:pt idx="753">
                  <c:v>0.22376865137656363</c:v>
                </c:pt>
                <c:pt idx="754">
                  <c:v>0.22377035694703279</c:v>
                </c:pt>
                <c:pt idx="755">
                  <c:v>0.22377468948602031</c:v>
                </c:pt>
                <c:pt idx="756">
                  <c:v>0.22377501311463674</c:v>
                </c:pt>
                <c:pt idx="757">
                  <c:v>0.22377533674351915</c:v>
                </c:pt>
                <c:pt idx="758">
                  <c:v>0.22377566037266777</c:v>
                </c:pt>
                <c:pt idx="759">
                  <c:v>0.2237759840020824</c:v>
                </c:pt>
                <c:pt idx="760">
                  <c:v>0.22377630763176312</c:v>
                </c:pt>
                <c:pt idx="761">
                  <c:v>0.22377663126170977</c:v>
                </c:pt>
                <c:pt idx="762">
                  <c:v>0.22377695489192265</c:v>
                </c:pt>
                <c:pt idx="763">
                  <c:v>0.2237772785224014</c:v>
                </c:pt>
                <c:pt idx="764">
                  <c:v>0.22377760215314635</c:v>
                </c:pt>
                <c:pt idx="765">
                  <c:v>0.22378404414804021</c:v>
                </c:pt>
                <c:pt idx="766">
                  <c:v>0.22378436778434693</c:v>
                </c:pt>
                <c:pt idx="767">
                  <c:v>0.2237846914209197</c:v>
                </c:pt>
                <c:pt idx="768">
                  <c:v>0.22378501505775855</c:v>
                </c:pt>
                <c:pt idx="769">
                  <c:v>0.22378533869486347</c:v>
                </c:pt>
                <c:pt idx="770">
                  <c:v>0.22378566233223435</c:v>
                </c:pt>
                <c:pt idx="771">
                  <c:v>0.22378598596987145</c:v>
                </c:pt>
                <c:pt idx="772">
                  <c:v>0.2237863096077744</c:v>
                </c:pt>
                <c:pt idx="773">
                  <c:v>0.22378663324594356</c:v>
                </c:pt>
                <c:pt idx="774">
                  <c:v>0.22378695688437872</c:v>
                </c:pt>
                <c:pt idx="775">
                  <c:v>0.22379755481082336</c:v>
                </c:pt>
                <c:pt idx="776">
                  <c:v>0.22379787845823637</c:v>
                </c:pt>
                <c:pt idx="777">
                  <c:v>0.2237982021059155</c:v>
                </c:pt>
                <c:pt idx="778">
                  <c:v>0.22379852575386069</c:v>
                </c:pt>
                <c:pt idx="779">
                  <c:v>0.22379860727021622</c:v>
                </c:pt>
                <c:pt idx="780">
                  <c:v>0.2237988494020719</c:v>
                </c:pt>
                <c:pt idx="781">
                  <c:v>0.22379893091849448</c:v>
                </c:pt>
                <c:pt idx="782">
                  <c:v>0.22379925456703878</c:v>
                </c:pt>
                <c:pt idx="783">
                  <c:v>0.22379933651560821</c:v>
                </c:pt>
                <c:pt idx="784">
                  <c:v>0.22379957821584906</c:v>
                </c:pt>
                <c:pt idx="785">
                  <c:v>0.2237999018649254</c:v>
                </c:pt>
                <c:pt idx="786">
                  <c:v>0.22380022551426773</c:v>
                </c:pt>
                <c:pt idx="787">
                  <c:v>0.22380054916387621</c:v>
                </c:pt>
                <c:pt idx="788">
                  <c:v>0.22380087281375072</c:v>
                </c:pt>
                <c:pt idx="789">
                  <c:v>0.22380119646389127</c:v>
                </c:pt>
                <c:pt idx="790">
                  <c:v>0.22380266339489113</c:v>
                </c:pt>
                <c:pt idx="791">
                  <c:v>0.22380298704650353</c:v>
                </c:pt>
                <c:pt idx="792">
                  <c:v>0.22380331069838197</c:v>
                </c:pt>
                <c:pt idx="793">
                  <c:v>0.22380363435052641</c:v>
                </c:pt>
                <c:pt idx="794">
                  <c:v>0.22380395800293701</c:v>
                </c:pt>
                <c:pt idx="795">
                  <c:v>0.22380428165561359</c:v>
                </c:pt>
                <c:pt idx="796">
                  <c:v>0.22380460530855634</c:v>
                </c:pt>
                <c:pt idx="797">
                  <c:v>0.22380492896176493</c:v>
                </c:pt>
                <c:pt idx="798">
                  <c:v>0.22380525261523965</c:v>
                </c:pt>
                <c:pt idx="799">
                  <c:v>0.22380914293890675</c:v>
                </c:pt>
                <c:pt idx="800">
                  <c:v>0.22380946659584583</c:v>
                </c:pt>
                <c:pt idx="801">
                  <c:v>0.22380979025305089</c:v>
                </c:pt>
                <c:pt idx="802">
                  <c:v>0.22381011391052197</c:v>
                </c:pt>
                <c:pt idx="803">
                  <c:v>0.22381043756825916</c:v>
                </c:pt>
                <c:pt idx="804">
                  <c:v>0.22381076122626239</c:v>
                </c:pt>
                <c:pt idx="805">
                  <c:v>0.22381108488453175</c:v>
                </c:pt>
                <c:pt idx="806">
                  <c:v>0.22381140854306697</c:v>
                </c:pt>
                <c:pt idx="807">
                  <c:v>0.22381345032252875</c:v>
                </c:pt>
                <c:pt idx="808">
                  <c:v>0.22381377398300836</c:v>
                </c:pt>
                <c:pt idx="809">
                  <c:v>0.22381409764375404</c:v>
                </c:pt>
                <c:pt idx="810">
                  <c:v>0.22381442130476581</c:v>
                </c:pt>
                <c:pt idx="811">
                  <c:v>0.22381474496604353</c:v>
                </c:pt>
                <c:pt idx="812">
                  <c:v>0.22381506862758729</c:v>
                </c:pt>
                <c:pt idx="813">
                  <c:v>0.22381539228939704</c:v>
                </c:pt>
                <c:pt idx="814">
                  <c:v>0.22381571595147295</c:v>
                </c:pt>
                <c:pt idx="815">
                  <c:v>0.22381603961381483</c:v>
                </c:pt>
                <c:pt idx="816">
                  <c:v>0.22382135390175223</c:v>
                </c:pt>
                <c:pt idx="817">
                  <c:v>0.22382167756872812</c:v>
                </c:pt>
                <c:pt idx="818">
                  <c:v>0.22382200123597024</c:v>
                </c:pt>
                <c:pt idx="819">
                  <c:v>0.22382232490347834</c:v>
                </c:pt>
                <c:pt idx="820">
                  <c:v>0.22382264857125247</c:v>
                </c:pt>
                <c:pt idx="821">
                  <c:v>0.22382297223929268</c:v>
                </c:pt>
                <c:pt idx="822">
                  <c:v>0.22382329590759872</c:v>
                </c:pt>
                <c:pt idx="823">
                  <c:v>0.22382384745501535</c:v>
                </c:pt>
                <c:pt idx="824">
                  <c:v>0.22382417112404088</c:v>
                </c:pt>
                <c:pt idx="825">
                  <c:v>0.22383613781540096</c:v>
                </c:pt>
                <c:pt idx="826">
                  <c:v>0.22383618937387115</c:v>
                </c:pt>
                <c:pt idx="827">
                  <c:v>0.22383646149452807</c:v>
                </c:pt>
                <c:pt idx="828">
                  <c:v>0.22383651305304073</c:v>
                </c:pt>
                <c:pt idx="829">
                  <c:v>0.22383678517392122</c:v>
                </c:pt>
                <c:pt idx="830">
                  <c:v>0.22383683673247623</c:v>
                </c:pt>
                <c:pt idx="831">
                  <c:v>0.22383710885358044</c:v>
                </c:pt>
                <c:pt idx="832">
                  <c:v>0.22383716041217777</c:v>
                </c:pt>
                <c:pt idx="833">
                  <c:v>0.2238374325335056</c:v>
                </c:pt>
                <c:pt idx="834">
                  <c:v>0.22383748409214532</c:v>
                </c:pt>
                <c:pt idx="835">
                  <c:v>0.22383775621369686</c:v>
                </c:pt>
                <c:pt idx="836">
                  <c:v>0.22383780777237897</c:v>
                </c:pt>
                <c:pt idx="837">
                  <c:v>0.22383830778372901</c:v>
                </c:pt>
                <c:pt idx="838">
                  <c:v>0.22383863146463928</c:v>
                </c:pt>
                <c:pt idx="839">
                  <c:v>0.22383895514581567</c:v>
                </c:pt>
                <c:pt idx="840">
                  <c:v>0.2238451719068352</c:v>
                </c:pt>
                <c:pt idx="841">
                  <c:v>0.22384549559338723</c:v>
                </c:pt>
                <c:pt idx="842">
                  <c:v>0.22384910204684036</c:v>
                </c:pt>
                <c:pt idx="843">
                  <c:v>0.22384942573662209</c:v>
                </c:pt>
                <c:pt idx="844">
                  <c:v>0.22384974942666977</c:v>
                </c:pt>
                <c:pt idx="845">
                  <c:v>0.22385007311698346</c:v>
                </c:pt>
                <c:pt idx="846">
                  <c:v>0.22385039680756322</c:v>
                </c:pt>
                <c:pt idx="847">
                  <c:v>0.2238507204984089</c:v>
                </c:pt>
                <c:pt idx="848">
                  <c:v>0.2238510441895207</c:v>
                </c:pt>
                <c:pt idx="849">
                  <c:v>0.22385136788089849</c:v>
                </c:pt>
                <c:pt idx="850">
                  <c:v>0.22385169157254226</c:v>
                </c:pt>
                <c:pt idx="851">
                  <c:v>0.22385201526445211</c:v>
                </c:pt>
                <c:pt idx="852">
                  <c:v>0.22385316332352329</c:v>
                </c:pt>
                <c:pt idx="853">
                  <c:v>0.22385348701664287</c:v>
                </c:pt>
                <c:pt idx="854">
                  <c:v>0.22385381071002858</c:v>
                </c:pt>
                <c:pt idx="855">
                  <c:v>0.22385413440368032</c:v>
                </c:pt>
                <c:pt idx="856">
                  <c:v>0.22385413440368032</c:v>
                </c:pt>
                <c:pt idx="857">
                  <c:v>0.22385445809759796</c:v>
                </c:pt>
                <c:pt idx="858">
                  <c:v>0.2238547817917817</c:v>
                </c:pt>
                <c:pt idx="859">
                  <c:v>0.22385510548623136</c:v>
                </c:pt>
                <c:pt idx="860">
                  <c:v>0.22386675971857489</c:v>
                </c:pt>
                <c:pt idx="861">
                  <c:v>0.22386708342286804</c:v>
                </c:pt>
                <c:pt idx="862">
                  <c:v>0.22386740712742717</c:v>
                </c:pt>
                <c:pt idx="863">
                  <c:v>0.22386773083225239</c:v>
                </c:pt>
                <c:pt idx="864">
                  <c:v>0.22386805453734362</c:v>
                </c:pt>
                <c:pt idx="865">
                  <c:v>0.22386837824270087</c:v>
                </c:pt>
                <c:pt idx="866">
                  <c:v>0.22387098721151039</c:v>
                </c:pt>
                <c:pt idx="867">
                  <c:v>0.22387131091927739</c:v>
                </c:pt>
                <c:pt idx="868">
                  <c:v>0.2238716346273103</c:v>
                </c:pt>
                <c:pt idx="869">
                  <c:v>0.22387195833560927</c:v>
                </c:pt>
                <c:pt idx="870">
                  <c:v>0.22387228204417428</c:v>
                </c:pt>
                <c:pt idx="871">
                  <c:v>0.2238726057530053</c:v>
                </c:pt>
                <c:pt idx="872">
                  <c:v>0.2238729294621023</c:v>
                </c:pt>
                <c:pt idx="873">
                  <c:v>0.22387325317146536</c:v>
                </c:pt>
                <c:pt idx="874">
                  <c:v>0.22387357688109435</c:v>
                </c:pt>
                <c:pt idx="875">
                  <c:v>0.22387628082458608</c:v>
                </c:pt>
                <c:pt idx="876">
                  <c:v>0.22387660453670274</c:v>
                </c:pt>
                <c:pt idx="877">
                  <c:v>0.22387692824908553</c:v>
                </c:pt>
                <c:pt idx="878">
                  <c:v>0.22387725196173436</c:v>
                </c:pt>
                <c:pt idx="879">
                  <c:v>0.22387757567464908</c:v>
                </c:pt>
                <c:pt idx="880">
                  <c:v>0.22387789938782993</c:v>
                </c:pt>
                <c:pt idx="881">
                  <c:v>0.22387822310127681</c:v>
                </c:pt>
                <c:pt idx="882">
                  <c:v>0.22387854681498956</c:v>
                </c:pt>
                <c:pt idx="883">
                  <c:v>0.2238788705289684</c:v>
                </c:pt>
                <c:pt idx="884">
                  <c:v>0.22387919424321318</c:v>
                </c:pt>
                <c:pt idx="885">
                  <c:v>0.22388141184074004</c:v>
                </c:pt>
                <c:pt idx="886">
                  <c:v>0.22388173555707361</c:v>
                </c:pt>
                <c:pt idx="887">
                  <c:v>0.22388205927367316</c:v>
                </c:pt>
                <c:pt idx="888">
                  <c:v>0.22388238299053873</c:v>
                </c:pt>
                <c:pt idx="889">
                  <c:v>0.2238827067076703</c:v>
                </c:pt>
                <c:pt idx="890">
                  <c:v>0.22389076528689952</c:v>
                </c:pt>
                <c:pt idx="891">
                  <c:v>0.22389085247983279</c:v>
                </c:pt>
                <c:pt idx="892">
                  <c:v>0.22389108901091842</c:v>
                </c:pt>
                <c:pt idx="893">
                  <c:v>0.22389117620392338</c:v>
                </c:pt>
                <c:pt idx="894">
                  <c:v>0.22389141273520333</c:v>
                </c:pt>
                <c:pt idx="895">
                  <c:v>0.22389149992827986</c:v>
                </c:pt>
                <c:pt idx="896">
                  <c:v>0.22389173645975419</c:v>
                </c:pt>
                <c:pt idx="897">
                  <c:v>0.22390406595483339</c:v>
                </c:pt>
                <c:pt idx="898">
                  <c:v>0.2239042955350658</c:v>
                </c:pt>
                <c:pt idx="899">
                  <c:v>0.22390438968978094</c:v>
                </c:pt>
                <c:pt idx="900">
                  <c:v>0.22390439524544986</c:v>
                </c:pt>
                <c:pt idx="901">
                  <c:v>0.22390461927020247</c:v>
                </c:pt>
                <c:pt idx="902">
                  <c:v>0.22390471342499449</c:v>
                </c:pt>
                <c:pt idx="903">
                  <c:v>0.22390471898066855</c:v>
                </c:pt>
                <c:pt idx="904">
                  <c:v>0.22390494300560512</c:v>
                </c:pt>
                <c:pt idx="905">
                  <c:v>0.22390503716047411</c:v>
                </c:pt>
                <c:pt idx="906">
                  <c:v>0.22390504271615308</c:v>
                </c:pt>
                <c:pt idx="907">
                  <c:v>0.22390536089621962</c:v>
                </c:pt>
                <c:pt idx="908">
                  <c:v>0.2239053664519037</c:v>
                </c:pt>
                <c:pt idx="909">
                  <c:v>0.22390568463223118</c:v>
                </c:pt>
                <c:pt idx="910">
                  <c:v>0.22390569018792025</c:v>
                </c:pt>
                <c:pt idx="911">
                  <c:v>0.22390600836850877</c:v>
                </c:pt>
                <c:pt idx="912">
                  <c:v>0.22390601392420281</c:v>
                </c:pt>
                <c:pt idx="913">
                  <c:v>0.22390633210505229</c:v>
                </c:pt>
                <c:pt idx="914">
                  <c:v>0.22390633766075146</c:v>
                </c:pt>
                <c:pt idx="915">
                  <c:v>0.22390665584186181</c:v>
                </c:pt>
                <c:pt idx="916">
                  <c:v>0.22390666139756596</c:v>
                </c:pt>
                <c:pt idx="917">
                  <c:v>0.22391458007188761</c:v>
                </c:pt>
                <c:pt idx="918">
                  <c:v>0.22391490381547427</c:v>
                </c:pt>
                <c:pt idx="919">
                  <c:v>0.223915227559327</c:v>
                </c:pt>
                <c:pt idx="920">
                  <c:v>0.22391555130344565</c:v>
                </c:pt>
                <c:pt idx="921">
                  <c:v>0.22391585322553642</c:v>
                </c:pt>
                <c:pt idx="922">
                  <c:v>0.22391864096272124</c:v>
                </c:pt>
                <c:pt idx="923">
                  <c:v>0.22391896470964406</c:v>
                </c:pt>
                <c:pt idx="924">
                  <c:v>0.22391928845683293</c:v>
                </c:pt>
                <c:pt idx="925">
                  <c:v>0.22392187567386676</c:v>
                </c:pt>
                <c:pt idx="926">
                  <c:v>0.2239221994234474</c:v>
                </c:pt>
                <c:pt idx="927">
                  <c:v>0.223922523173294</c:v>
                </c:pt>
                <c:pt idx="928">
                  <c:v>0.22392284692340669</c:v>
                </c:pt>
                <c:pt idx="929">
                  <c:v>0.22392317067378545</c:v>
                </c:pt>
                <c:pt idx="930">
                  <c:v>0.22392349442443005</c:v>
                </c:pt>
                <c:pt idx="931">
                  <c:v>0.22392381817534052</c:v>
                </c:pt>
                <c:pt idx="932">
                  <c:v>0.22392414192651716</c:v>
                </c:pt>
                <c:pt idx="933">
                  <c:v>0.22392446567795971</c:v>
                </c:pt>
                <c:pt idx="934">
                  <c:v>0.22392466881607334</c:v>
                </c:pt>
                <c:pt idx="935">
                  <c:v>0.22392478942966831</c:v>
                </c:pt>
                <c:pt idx="936">
                  <c:v>0.22392499256794826</c:v>
                </c:pt>
                <c:pt idx="937">
                  <c:v>0.22392531632008922</c:v>
                </c:pt>
                <c:pt idx="938">
                  <c:v>0.22392564007249616</c:v>
                </c:pt>
                <c:pt idx="939">
                  <c:v>0.22392596382516905</c:v>
                </c:pt>
                <c:pt idx="940">
                  <c:v>0.22392628757810801</c:v>
                </c:pt>
                <c:pt idx="941">
                  <c:v>0.22392661133131292</c:v>
                </c:pt>
                <c:pt idx="942">
                  <c:v>0.22392693508478384</c:v>
                </c:pt>
                <c:pt idx="943">
                  <c:v>0.22393123138938212</c:v>
                </c:pt>
                <c:pt idx="944">
                  <c:v>0.22393155514664906</c:v>
                </c:pt>
                <c:pt idx="945">
                  <c:v>0.22393187890418195</c:v>
                </c:pt>
                <c:pt idx="946">
                  <c:v>0.22393362313896856</c:v>
                </c:pt>
                <c:pt idx="947">
                  <c:v>0.22393394689820026</c:v>
                </c:pt>
                <c:pt idx="948">
                  <c:v>0.22393427065769786</c:v>
                </c:pt>
                <c:pt idx="949">
                  <c:v>0.22393459441746147</c:v>
                </c:pt>
                <c:pt idx="950">
                  <c:v>0.22393491817749103</c:v>
                </c:pt>
                <c:pt idx="951">
                  <c:v>0.22393524193778655</c:v>
                </c:pt>
                <c:pt idx="952">
                  <c:v>0.22393556569834808</c:v>
                </c:pt>
                <c:pt idx="953">
                  <c:v>0.22393588945917567</c:v>
                </c:pt>
                <c:pt idx="954">
                  <c:v>0.22393621322026908</c:v>
                </c:pt>
                <c:pt idx="955">
                  <c:v>0.22394298157641804</c:v>
                </c:pt>
                <c:pt idx="956">
                  <c:v>0.22394330534333767</c:v>
                </c:pt>
                <c:pt idx="957">
                  <c:v>0.22394362911052332</c:v>
                </c:pt>
                <c:pt idx="958">
                  <c:v>0.22394395287797492</c:v>
                </c:pt>
                <c:pt idx="959">
                  <c:v>0.22394427664569241</c:v>
                </c:pt>
                <c:pt idx="960">
                  <c:v>0.22394460041367598</c:v>
                </c:pt>
                <c:pt idx="961">
                  <c:v>0.22394492418192552</c:v>
                </c:pt>
                <c:pt idx="962">
                  <c:v>0.22394524795044099</c:v>
                </c:pt>
                <c:pt idx="963">
                  <c:v>0.22394557171922239</c:v>
                </c:pt>
                <c:pt idx="964">
                  <c:v>0.22395722679716384</c:v>
                </c:pt>
                <c:pt idx="965">
                  <c:v>0.22395755057578534</c:v>
                </c:pt>
                <c:pt idx="966">
                  <c:v>0.22395779280535416</c:v>
                </c:pt>
                <c:pt idx="967">
                  <c:v>0.22395787435467293</c:v>
                </c:pt>
                <c:pt idx="968">
                  <c:v>0.22395819813382653</c:v>
                </c:pt>
                <c:pt idx="969">
                  <c:v>0.22395852191324556</c:v>
                </c:pt>
                <c:pt idx="970">
                  <c:v>0.22395852191324603</c:v>
                </c:pt>
                <c:pt idx="971">
                  <c:v>0.22395884569293109</c:v>
                </c:pt>
                <c:pt idx="972">
                  <c:v>0.2239591694728825</c:v>
                </c:pt>
                <c:pt idx="973">
                  <c:v>0.22395949325309988</c:v>
                </c:pt>
                <c:pt idx="974">
                  <c:v>0.22395981703358328</c:v>
                </c:pt>
                <c:pt idx="975">
                  <c:v>0.22396128455535494</c:v>
                </c:pt>
                <c:pt idx="976">
                  <c:v>0.22396160833730974</c:v>
                </c:pt>
                <c:pt idx="977">
                  <c:v>0.2239619321195305</c:v>
                </c:pt>
                <c:pt idx="978">
                  <c:v>0.22396225590201721</c:v>
                </c:pt>
                <c:pt idx="979">
                  <c:v>0.22396241135793626</c:v>
                </c:pt>
                <c:pt idx="980">
                  <c:v>0.22396257968476996</c:v>
                </c:pt>
                <c:pt idx="981">
                  <c:v>0.22396273514081716</c:v>
                </c:pt>
                <c:pt idx="982">
                  <c:v>0.2239629034677886</c:v>
                </c:pt>
                <c:pt idx="983">
                  <c:v>0.22396305892396401</c:v>
                </c:pt>
                <c:pt idx="984">
                  <c:v>0.22396322725107332</c:v>
                </c:pt>
                <c:pt idx="985">
                  <c:v>0.22396338270737678</c:v>
                </c:pt>
                <c:pt idx="986">
                  <c:v>0.22396355103462395</c:v>
                </c:pt>
                <c:pt idx="987">
                  <c:v>0.22396387481844049</c:v>
                </c:pt>
                <c:pt idx="988">
                  <c:v>0.22396419860252309</c:v>
                </c:pt>
                <c:pt idx="989">
                  <c:v>0.22396776670880111</c:v>
                </c:pt>
                <c:pt idx="990">
                  <c:v>0.22396809049608099</c:v>
                </c:pt>
                <c:pt idx="991">
                  <c:v>0.22396841428362685</c:v>
                </c:pt>
                <c:pt idx="992">
                  <c:v>0.22396873807143861</c:v>
                </c:pt>
                <c:pt idx="993">
                  <c:v>0.22396906185951634</c:v>
                </c:pt>
                <c:pt idx="994">
                  <c:v>0.22396938564786009</c:v>
                </c:pt>
                <c:pt idx="995">
                  <c:v>0.22396970943646988</c:v>
                </c:pt>
                <c:pt idx="996">
                  <c:v>0.22397003322534545</c:v>
                </c:pt>
                <c:pt idx="997">
                  <c:v>0.22397035701448714</c:v>
                </c:pt>
                <c:pt idx="998">
                  <c:v>0.22397068080389476</c:v>
                </c:pt>
                <c:pt idx="999">
                  <c:v>0.22397207582704698</c:v>
                </c:pt>
                <c:pt idx="1000">
                  <c:v>0.22397239961786636</c:v>
                </c:pt>
                <c:pt idx="1001">
                  <c:v>0.22397272340895177</c:v>
                </c:pt>
                <c:pt idx="1002">
                  <c:v>0.22397304720030309</c:v>
                </c:pt>
                <c:pt idx="1003">
                  <c:v>0.22397337099192033</c:v>
                </c:pt>
                <c:pt idx="1004">
                  <c:v>0.22397369478380361</c:v>
                </c:pt>
                <c:pt idx="1005">
                  <c:v>0.22397401857595289</c:v>
                </c:pt>
                <c:pt idx="1006">
                  <c:v>0.22397434236836802</c:v>
                </c:pt>
                <c:pt idx="1007">
                  <c:v>0.22397466616104902</c:v>
                </c:pt>
                <c:pt idx="1008">
                  <c:v>0.2239749899539962</c:v>
                </c:pt>
                <c:pt idx="1009">
                  <c:v>0.22397933499520051</c:v>
                </c:pt>
                <c:pt idx="1010">
                  <c:v>0.22397965879198239</c:v>
                </c:pt>
                <c:pt idx="1011">
                  <c:v>0.22397998258903032</c:v>
                </c:pt>
                <c:pt idx="1012">
                  <c:v>0.2239803063863442</c:v>
                </c:pt>
                <c:pt idx="1013">
                  <c:v>0.22398063018392406</c:v>
                </c:pt>
                <c:pt idx="1014">
                  <c:v>0.22398095398176981</c:v>
                </c:pt>
                <c:pt idx="1015">
                  <c:v>0.22398127777988158</c:v>
                </c:pt>
                <c:pt idx="1016">
                  <c:v>0.22398160157825928</c:v>
                </c:pt>
                <c:pt idx="1017">
                  <c:v>0.22398192537690298</c:v>
                </c:pt>
                <c:pt idx="1018">
                  <c:v>0.22398224917581255</c:v>
                </c:pt>
                <c:pt idx="1019">
                  <c:v>0.22399671531659981</c:v>
                </c:pt>
                <c:pt idx="1020">
                  <c:v>0.22400283873586296</c:v>
                </c:pt>
                <c:pt idx="1021">
                  <c:v>0.2240031625519491</c:v>
                </c:pt>
                <c:pt idx="1022">
                  <c:v>0.22400348636830134</c:v>
                </c:pt>
                <c:pt idx="1023">
                  <c:v>0.22400381018491938</c:v>
                </c:pt>
                <c:pt idx="1024">
                  <c:v>0.22400413400180344</c:v>
                </c:pt>
                <c:pt idx="1025">
                  <c:v>0.2240044578189534</c:v>
                </c:pt>
                <c:pt idx="1026">
                  <c:v>0.2240047816363693</c:v>
                </c:pt>
                <c:pt idx="1027">
                  <c:v>0.2240051054540512</c:v>
                </c:pt>
                <c:pt idx="1028">
                  <c:v>0.22400542927199901</c:v>
                </c:pt>
                <c:pt idx="1029">
                  <c:v>0.22400752708905045</c:v>
                </c:pt>
                <c:pt idx="1030">
                  <c:v>0.22400838954787342</c:v>
                </c:pt>
                <c:pt idx="1031">
                  <c:v>0.22400871336851805</c:v>
                </c:pt>
                <c:pt idx="1032">
                  <c:v>0.22400903718942869</c:v>
                </c:pt>
                <c:pt idx="1033">
                  <c:v>0.22400936101060515</c:v>
                </c:pt>
                <c:pt idx="1034">
                  <c:v>0.22400968483204767</c:v>
                </c:pt>
                <c:pt idx="1035">
                  <c:v>0.22401000865375603</c:v>
                </c:pt>
                <c:pt idx="1036">
                  <c:v>0.22401033247573041</c:v>
                </c:pt>
                <c:pt idx="1037">
                  <c:v>0.22401065629797068</c:v>
                </c:pt>
                <c:pt idx="1038">
                  <c:v>0.22401212864273881</c:v>
                </c:pt>
                <c:pt idx="1039">
                  <c:v>0.22401245246645451</c:v>
                </c:pt>
                <c:pt idx="1040">
                  <c:v>0.22401245246645451</c:v>
                </c:pt>
                <c:pt idx="1041">
                  <c:v>0.22401277629043617</c:v>
                </c:pt>
                <c:pt idx="1042">
                  <c:v>0.2240131001146837</c:v>
                </c:pt>
                <c:pt idx="1043">
                  <c:v>0.22402963588351971</c:v>
                </c:pt>
                <c:pt idx="1044">
                  <c:v>0.22402995972161246</c:v>
                </c:pt>
                <c:pt idx="1045">
                  <c:v>0.22403028355997109</c:v>
                </c:pt>
                <c:pt idx="1046">
                  <c:v>0.2240306073985957</c:v>
                </c:pt>
                <c:pt idx="1047">
                  <c:v>0.22403093123748624</c:v>
                </c:pt>
                <c:pt idx="1048">
                  <c:v>0.22403125507664268</c:v>
                </c:pt>
                <c:pt idx="1049">
                  <c:v>0.22403157891606509</c:v>
                </c:pt>
                <c:pt idx="1050">
                  <c:v>0.22403190275575346</c:v>
                </c:pt>
                <c:pt idx="1051">
                  <c:v>0.22403222659570765</c:v>
                </c:pt>
                <c:pt idx="1052">
                  <c:v>0.22403255043592785</c:v>
                </c:pt>
                <c:pt idx="1053">
                  <c:v>0.22403590315592142</c:v>
                </c:pt>
                <c:pt idx="1054">
                  <c:v>0.22403622699916043</c:v>
                </c:pt>
                <c:pt idx="1055">
                  <c:v>0.22403655084266544</c:v>
                </c:pt>
                <c:pt idx="1056">
                  <c:v>0.22403687468643632</c:v>
                </c:pt>
                <c:pt idx="1057">
                  <c:v>0.22403719853047308</c:v>
                </c:pt>
                <c:pt idx="1058">
                  <c:v>0.22403752237477595</c:v>
                </c:pt>
                <c:pt idx="1059">
                  <c:v>0.22403784621934456</c:v>
                </c:pt>
                <c:pt idx="1060">
                  <c:v>0.22403812924786878</c:v>
                </c:pt>
                <c:pt idx="1061">
                  <c:v>0.22404297933912709</c:v>
                </c:pt>
                <c:pt idx="1062">
                  <c:v>0.22404909806721221</c:v>
                </c:pt>
                <c:pt idx="1063">
                  <c:v>0.22404918529517504</c:v>
                </c:pt>
                <c:pt idx="1064">
                  <c:v>0.22404942192128616</c:v>
                </c:pt>
                <c:pt idx="1065">
                  <c:v>0.22404950914932054</c:v>
                </c:pt>
                <c:pt idx="1066">
                  <c:v>0.22404974577562597</c:v>
                </c:pt>
                <c:pt idx="1067">
                  <c:v>0.22404983300373202</c:v>
                </c:pt>
                <c:pt idx="1068">
                  <c:v>0.22405006963023169</c:v>
                </c:pt>
                <c:pt idx="1069">
                  <c:v>0.22405039348510336</c:v>
                </c:pt>
                <c:pt idx="1070">
                  <c:v>0.22405071734024104</c:v>
                </c:pt>
                <c:pt idx="1071">
                  <c:v>0.22405104119564453</c:v>
                </c:pt>
                <c:pt idx="1072">
                  <c:v>0.22405136505131393</c:v>
                </c:pt>
                <c:pt idx="1073">
                  <c:v>0.22405168890724936</c:v>
                </c:pt>
                <c:pt idx="1074">
                  <c:v>0.22406305180875682</c:v>
                </c:pt>
                <c:pt idx="1075">
                  <c:v>0.22406337567428813</c:v>
                </c:pt>
                <c:pt idx="1076">
                  <c:v>0.22406338123219369</c:v>
                </c:pt>
                <c:pt idx="1077">
                  <c:v>0.22406369954008523</c:v>
                </c:pt>
                <c:pt idx="1078">
                  <c:v>0.22406370509799586</c:v>
                </c:pt>
                <c:pt idx="1079">
                  <c:v>0.22406402340614823</c:v>
                </c:pt>
                <c:pt idx="1080">
                  <c:v>0.22406402896406391</c:v>
                </c:pt>
                <c:pt idx="1081">
                  <c:v>0.22406434727247715</c:v>
                </c:pt>
                <c:pt idx="1082">
                  <c:v>0.22406435283039797</c:v>
                </c:pt>
                <c:pt idx="1083">
                  <c:v>0.22406467113907205</c:v>
                </c:pt>
                <c:pt idx="1084">
                  <c:v>0.22406467669699787</c:v>
                </c:pt>
                <c:pt idx="1085">
                  <c:v>0.22406499500593285</c:v>
                </c:pt>
                <c:pt idx="1086">
                  <c:v>0.22406500056386366</c:v>
                </c:pt>
                <c:pt idx="1087">
                  <c:v>0.2240653188730595</c:v>
                </c:pt>
                <c:pt idx="1088">
                  <c:v>0.22406532443099544</c:v>
                </c:pt>
                <c:pt idx="1089">
                  <c:v>0.22406564274045215</c:v>
                </c:pt>
                <c:pt idx="1090">
                  <c:v>0.22406564829839307</c:v>
                </c:pt>
                <c:pt idx="1091">
                  <c:v>0.22407451995897112</c:v>
                </c:pt>
                <c:pt idx="1092">
                  <c:v>0.22407484383391868</c:v>
                </c:pt>
                <c:pt idx="1093">
                  <c:v>0.22408086871134258</c:v>
                </c:pt>
                <c:pt idx="1094">
                  <c:v>0.22408119259150258</c:v>
                </c:pt>
                <c:pt idx="1095">
                  <c:v>0.22408151647192845</c:v>
                </c:pt>
                <c:pt idx="1096">
                  <c:v>0.22408184035262022</c:v>
                </c:pt>
                <c:pt idx="1097">
                  <c:v>0.22408216423357788</c:v>
                </c:pt>
                <c:pt idx="1098">
                  <c:v>0.22408248811480144</c:v>
                </c:pt>
                <c:pt idx="1099">
                  <c:v>0.22408281199629093</c:v>
                </c:pt>
                <c:pt idx="1100">
                  <c:v>0.22408313587804629</c:v>
                </c:pt>
                <c:pt idx="1101">
                  <c:v>0.22408345976006772</c:v>
                </c:pt>
                <c:pt idx="1102">
                  <c:v>0.22408366298011712</c:v>
                </c:pt>
                <c:pt idx="1103">
                  <c:v>0.22408398686257067</c:v>
                </c:pt>
                <c:pt idx="1104">
                  <c:v>0.22408431074529017</c:v>
                </c:pt>
                <c:pt idx="1105">
                  <c:v>0.22408463462827555</c:v>
                </c:pt>
                <c:pt idx="1106">
                  <c:v>0.22408495851152693</c:v>
                </c:pt>
                <c:pt idx="1107">
                  <c:v>0.22408528239504405</c:v>
                </c:pt>
                <c:pt idx="1108">
                  <c:v>0.22409229702493993</c:v>
                </c:pt>
                <c:pt idx="1109">
                  <c:v>0.22409262091448215</c:v>
                </c:pt>
                <c:pt idx="1110">
                  <c:v>0.22409281931046016</c:v>
                </c:pt>
                <c:pt idx="1111">
                  <c:v>0.22409294480429021</c:v>
                </c:pt>
                <c:pt idx="1112">
                  <c:v>0.22409326869436419</c:v>
                </c:pt>
                <c:pt idx="1113">
                  <c:v>0.2240935925847041</c:v>
                </c:pt>
                <c:pt idx="1114">
                  <c:v>0.22409391647530982</c:v>
                </c:pt>
                <c:pt idx="1115">
                  <c:v>0.22409424036618142</c:v>
                </c:pt>
                <c:pt idx="1116">
                  <c:v>0.22409456425731902</c:v>
                </c:pt>
                <c:pt idx="1117">
                  <c:v>0.22409488814872253</c:v>
                </c:pt>
                <c:pt idx="1118">
                  <c:v>0.22409521204039184</c:v>
                </c:pt>
                <c:pt idx="1119">
                  <c:v>0.22410198312624038</c:v>
                </c:pt>
                <c:pt idx="1120">
                  <c:v>0.22410230702373418</c:v>
                </c:pt>
                <c:pt idx="1121">
                  <c:v>0.22410263092149388</c:v>
                </c:pt>
                <c:pt idx="1122">
                  <c:v>0.22410295481951942</c:v>
                </c:pt>
                <c:pt idx="1123">
                  <c:v>0.22410327871781083</c:v>
                </c:pt>
                <c:pt idx="1124">
                  <c:v>0.22410360261636827</c:v>
                </c:pt>
                <c:pt idx="1125">
                  <c:v>0.22410392651519151</c:v>
                </c:pt>
                <c:pt idx="1126">
                  <c:v>0.22410425041428067</c:v>
                </c:pt>
                <c:pt idx="1127">
                  <c:v>0.22410457431363573</c:v>
                </c:pt>
                <c:pt idx="1128">
                  <c:v>0.22411623409186182</c:v>
                </c:pt>
                <c:pt idx="1129">
                  <c:v>0.22411655800105407</c:v>
                </c:pt>
                <c:pt idx="1130">
                  <c:v>0.22411688191051227</c:v>
                </c:pt>
                <c:pt idx="1131">
                  <c:v>0.22411720582023625</c:v>
                </c:pt>
                <c:pt idx="1132">
                  <c:v>0.22411752973022622</c:v>
                </c:pt>
                <c:pt idx="1133">
                  <c:v>0.22411785364048206</c:v>
                </c:pt>
                <c:pt idx="1134">
                  <c:v>0.2241181775510038</c:v>
                </c:pt>
                <c:pt idx="1135">
                  <c:v>0.22411850146179141</c:v>
                </c:pt>
                <c:pt idx="1136">
                  <c:v>0.22411882537284489</c:v>
                </c:pt>
                <c:pt idx="1137">
                  <c:v>0.22412029348641729</c:v>
                </c:pt>
                <c:pt idx="1138">
                  <c:v>0.22412061739894182</c:v>
                </c:pt>
                <c:pt idx="1139">
                  <c:v>0.22412094131173221</c:v>
                </c:pt>
                <c:pt idx="1140">
                  <c:v>0.22412126522478848</c:v>
                </c:pt>
                <c:pt idx="1141">
                  <c:v>0.22412158913811064</c:v>
                </c:pt>
                <c:pt idx="1142">
                  <c:v>0.2241219130516986</c:v>
                </c:pt>
                <c:pt idx="1143">
                  <c:v>0.22412206857055919</c:v>
                </c:pt>
                <c:pt idx="1144">
                  <c:v>0.22412223696555256</c:v>
                </c:pt>
                <c:pt idx="1145">
                  <c:v>0.22412239248454124</c:v>
                </c:pt>
                <c:pt idx="1146">
                  <c:v>0.22412256087967239</c:v>
                </c:pt>
                <c:pt idx="1147">
                  <c:v>0.22412288479405812</c:v>
                </c:pt>
                <c:pt idx="1148">
                  <c:v>0.22412645433626202</c:v>
                </c:pt>
                <c:pt idx="1149">
                  <c:v>0.22412677825384414</c:v>
                </c:pt>
                <c:pt idx="1150">
                  <c:v>0.2241271021716921</c:v>
                </c:pt>
                <c:pt idx="1151">
                  <c:v>0.22412742608980601</c:v>
                </c:pt>
                <c:pt idx="1152">
                  <c:v>0.2241277500081858</c:v>
                </c:pt>
                <c:pt idx="1153">
                  <c:v>0.22412807392683126</c:v>
                </c:pt>
                <c:pt idx="1154">
                  <c:v>0.22412839784574287</c:v>
                </c:pt>
                <c:pt idx="1155">
                  <c:v>0.22412872176492021</c:v>
                </c:pt>
                <c:pt idx="1156">
                  <c:v>0.22412904568436351</c:v>
                </c:pt>
                <c:pt idx="1157">
                  <c:v>0.22412936960407265</c:v>
                </c:pt>
                <c:pt idx="1158">
                  <c:v>0.22413076518861766</c:v>
                </c:pt>
                <c:pt idx="1159">
                  <c:v>0.2241310891097382</c:v>
                </c:pt>
                <c:pt idx="1160">
                  <c:v>0.22413141303112463</c:v>
                </c:pt>
                <c:pt idx="1161">
                  <c:v>0.22413173695277697</c:v>
                </c:pt>
                <c:pt idx="1162">
                  <c:v>0.2241320608746952</c:v>
                </c:pt>
                <c:pt idx="1163">
                  <c:v>0.22413238479687925</c:v>
                </c:pt>
                <c:pt idx="1164">
                  <c:v>0.22413270871932925</c:v>
                </c:pt>
                <c:pt idx="1165">
                  <c:v>0.22413303264204509</c:v>
                </c:pt>
                <c:pt idx="1166">
                  <c:v>0.22413335656502681</c:v>
                </c:pt>
                <c:pt idx="1167">
                  <c:v>0.22413368048827445</c:v>
                </c:pt>
                <c:pt idx="1168">
                  <c:v>0.22413802727798898</c:v>
                </c:pt>
                <c:pt idx="1169">
                  <c:v>0.22413835120507034</c:v>
                </c:pt>
                <c:pt idx="1170">
                  <c:v>0.2241386751324175</c:v>
                </c:pt>
                <c:pt idx="1171">
                  <c:v>0.22413899906003065</c:v>
                </c:pt>
                <c:pt idx="1172">
                  <c:v>0.22413932298790959</c:v>
                </c:pt>
                <c:pt idx="1173">
                  <c:v>0.22413964691605445</c:v>
                </c:pt>
                <c:pt idx="1174">
                  <c:v>0.22413997084446521</c:v>
                </c:pt>
                <c:pt idx="1175">
                  <c:v>0.22414029477314176</c:v>
                </c:pt>
                <c:pt idx="1176">
                  <c:v>0.22414061870208429</c:v>
                </c:pt>
                <c:pt idx="1177">
                  <c:v>0.22414094263129258</c:v>
                </c:pt>
                <c:pt idx="1178">
                  <c:v>0.22415206615282282</c:v>
                </c:pt>
                <c:pt idx="1179">
                  <c:v>0.22415239009142632</c:v>
                </c:pt>
                <c:pt idx="1180">
                  <c:v>0.2241527140302958</c:v>
                </c:pt>
                <c:pt idx="1181">
                  <c:v>0.22416186442271152</c:v>
                </c:pt>
                <c:pt idx="1182">
                  <c:v>0.22416218836935728</c:v>
                </c:pt>
                <c:pt idx="1183">
                  <c:v>0.22416251231626882</c:v>
                </c:pt>
                <c:pt idx="1184">
                  <c:v>0.2241628362634463</c:v>
                </c:pt>
                <c:pt idx="1185">
                  <c:v>0.22416316021088961</c:v>
                </c:pt>
                <c:pt idx="1186">
                  <c:v>0.2241634841585988</c:v>
                </c:pt>
                <c:pt idx="1187">
                  <c:v>0.2241638081065738</c:v>
                </c:pt>
                <c:pt idx="1188">
                  <c:v>0.22416413205481475</c:v>
                </c:pt>
                <c:pt idx="1189">
                  <c:v>0.22416709352179565</c:v>
                </c:pt>
                <c:pt idx="1190">
                  <c:v>0.22416741747273261</c:v>
                </c:pt>
                <c:pt idx="1191">
                  <c:v>0.22416774142393533</c:v>
                </c:pt>
                <c:pt idx="1192">
                  <c:v>0.2241680653754041</c:v>
                </c:pt>
                <c:pt idx="1193">
                  <c:v>0.22416838932713865</c:v>
                </c:pt>
                <c:pt idx="1194">
                  <c:v>0.22416871327913901</c:v>
                </c:pt>
                <c:pt idx="1195">
                  <c:v>0.2241690372314053</c:v>
                </c:pt>
                <c:pt idx="1196">
                  <c:v>0.22416936118393738</c:v>
                </c:pt>
                <c:pt idx="1197">
                  <c:v>0.22416968513673541</c:v>
                </c:pt>
                <c:pt idx="1198">
                  <c:v>0.2241700090897992</c:v>
                </c:pt>
                <c:pt idx="1199">
                  <c:v>0.22417310180473962</c:v>
                </c:pt>
                <c:pt idx="1200">
                  <c:v>0.22418834840571106</c:v>
                </c:pt>
                <c:pt idx="1201">
                  <c:v>0.22418867237409096</c:v>
                </c:pt>
                <c:pt idx="1202">
                  <c:v>0.22418899634273659</c:v>
                </c:pt>
                <c:pt idx="1203">
                  <c:v>0.22418932031164818</c:v>
                </c:pt>
                <c:pt idx="1204">
                  <c:v>0.22418964428082561</c:v>
                </c:pt>
                <c:pt idx="1205">
                  <c:v>0.22418996825026888</c:v>
                </c:pt>
                <c:pt idx="1206">
                  <c:v>0.22419029221997799</c:v>
                </c:pt>
                <c:pt idx="1207">
                  <c:v>0.22419061618995295</c:v>
                </c:pt>
                <c:pt idx="1208">
                  <c:v>0.22419094016019378</c:v>
                </c:pt>
                <c:pt idx="1209">
                  <c:v>0.2241912641307004</c:v>
                </c:pt>
                <c:pt idx="1210">
                  <c:v>0.22420781841913584</c:v>
                </c:pt>
                <c:pt idx="1211">
                  <c:v>0.2242081424034921</c:v>
                </c:pt>
                <c:pt idx="1212">
                  <c:v>0.22420846638811426</c:v>
                </c:pt>
                <c:pt idx="1213">
                  <c:v>0.2242087903730022</c:v>
                </c:pt>
                <c:pt idx="1214">
                  <c:v>0.22420911435815602</c:v>
                </c:pt>
                <c:pt idx="1215">
                  <c:v>0.22420943834357568</c:v>
                </c:pt>
                <c:pt idx="1216">
                  <c:v>0.22420976232926113</c:v>
                </c:pt>
                <c:pt idx="1217">
                  <c:v>0.22421008631521247</c:v>
                </c:pt>
                <c:pt idx="1218">
                  <c:v>0.22421041030142963</c:v>
                </c:pt>
                <c:pt idx="1219">
                  <c:v>0.22421073428791258</c:v>
                </c:pt>
                <c:pt idx="1220">
                  <c:v>0.2242227497621522</c:v>
                </c:pt>
                <c:pt idx="1221">
                  <c:v>0.22422275532229888</c:v>
                </c:pt>
                <c:pt idx="1222">
                  <c:v>0.22422307375875983</c:v>
                </c:pt>
                <c:pt idx="1223">
                  <c:v>0.22422307931891161</c:v>
                </c:pt>
                <c:pt idx="1224">
                  <c:v>0.22422339775563344</c:v>
                </c:pt>
                <c:pt idx="1225">
                  <c:v>0.22422340331579013</c:v>
                </c:pt>
                <c:pt idx="1226">
                  <c:v>0.22422372175277278</c:v>
                </c:pt>
                <c:pt idx="1227">
                  <c:v>0.22422372731293458</c:v>
                </c:pt>
                <c:pt idx="1228">
                  <c:v>0.22422405131034481</c:v>
                </c:pt>
                <c:pt idx="1229">
                  <c:v>0.22422437530802086</c:v>
                </c:pt>
                <c:pt idx="1230">
                  <c:v>0.22423389854794051</c:v>
                </c:pt>
                <c:pt idx="1231">
                  <c:v>0.22423422255369582</c:v>
                </c:pt>
                <c:pt idx="1232">
                  <c:v>0.22423960184330066</c:v>
                </c:pt>
                <c:pt idx="1233">
                  <c:v>0.2242399258537352</c:v>
                </c:pt>
                <c:pt idx="1234">
                  <c:v>0.22424024986443561</c:v>
                </c:pt>
                <c:pt idx="1235">
                  <c:v>0.22424057387540186</c:v>
                </c:pt>
                <c:pt idx="1236">
                  <c:v>0.22424089788663396</c:v>
                </c:pt>
                <c:pt idx="1237">
                  <c:v>0.22424122189813192</c:v>
                </c:pt>
                <c:pt idx="1238">
                  <c:v>0.22424154590989553</c:v>
                </c:pt>
                <c:pt idx="1239">
                  <c:v>0.2242418699219251</c:v>
                </c:pt>
                <c:pt idx="1240">
                  <c:v>0.22424219393422051</c:v>
                </c:pt>
                <c:pt idx="1241">
                  <c:v>0.22424251794678168</c:v>
                </c:pt>
                <c:pt idx="1242">
                  <c:v>0.22425103475360902</c:v>
                </c:pt>
                <c:pt idx="1243">
                  <c:v>0.22425135877342303</c:v>
                </c:pt>
                <c:pt idx="1244">
                  <c:v>0.22425168279350274</c:v>
                </c:pt>
                <c:pt idx="1245">
                  <c:v>0.22425200681384835</c:v>
                </c:pt>
                <c:pt idx="1246">
                  <c:v>0.22425233083445981</c:v>
                </c:pt>
                <c:pt idx="1247">
                  <c:v>0.22425265485533702</c:v>
                </c:pt>
                <c:pt idx="1248">
                  <c:v>0.22425297887648013</c:v>
                </c:pt>
                <c:pt idx="1249">
                  <c:v>0.22425330289788906</c:v>
                </c:pt>
                <c:pt idx="1250">
                  <c:v>0.22425362691956377</c:v>
                </c:pt>
                <c:pt idx="1251">
                  <c:v>0.22425395094150435</c:v>
                </c:pt>
                <c:pt idx="1252">
                  <c:v>0.22426104877844638</c:v>
                </c:pt>
                <c:pt idx="1253">
                  <c:v>0.22426137280647543</c:v>
                </c:pt>
                <c:pt idx="1254">
                  <c:v>0.22426169683477024</c:v>
                </c:pt>
                <c:pt idx="1255">
                  <c:v>0.22426169683477035</c:v>
                </c:pt>
                <c:pt idx="1256">
                  <c:v>0.22426202086333089</c:v>
                </c:pt>
                <c:pt idx="1257">
                  <c:v>0.224262020863331</c:v>
                </c:pt>
                <c:pt idx="1258">
                  <c:v>0.22426234489215738</c:v>
                </c:pt>
                <c:pt idx="1259">
                  <c:v>0.22426266892124971</c:v>
                </c:pt>
                <c:pt idx="1260">
                  <c:v>0.22426299295060778</c:v>
                </c:pt>
                <c:pt idx="1261">
                  <c:v>0.22427530548723332</c:v>
                </c:pt>
                <c:pt idx="1262">
                  <c:v>0.22427562952695748</c:v>
                </c:pt>
                <c:pt idx="1263">
                  <c:v>0.22427595356694727</c:v>
                </c:pt>
                <c:pt idx="1264">
                  <c:v>0.22427627760720295</c:v>
                </c:pt>
                <c:pt idx="1265">
                  <c:v>0.22427660164772439</c:v>
                </c:pt>
                <c:pt idx="1266">
                  <c:v>0.22427692568851174</c:v>
                </c:pt>
                <c:pt idx="1267">
                  <c:v>0.22427724972956484</c:v>
                </c:pt>
                <c:pt idx="1268">
                  <c:v>0.22427757377088375</c:v>
                </c:pt>
                <c:pt idx="1269">
                  <c:v>0.22427789781246849</c:v>
                </c:pt>
                <c:pt idx="1270">
                  <c:v>0.22427904247487657</c:v>
                </c:pt>
                <c:pt idx="1271">
                  <c:v>0.22427936651766608</c:v>
                </c:pt>
                <c:pt idx="1272">
                  <c:v>0.22427969056072139</c:v>
                </c:pt>
                <c:pt idx="1273">
                  <c:v>0.22428001460404245</c:v>
                </c:pt>
                <c:pt idx="1274">
                  <c:v>0.22428033864762931</c:v>
                </c:pt>
                <c:pt idx="1275">
                  <c:v>0.22428066269148197</c:v>
                </c:pt>
                <c:pt idx="1276">
                  <c:v>0.22428098673560057</c:v>
                </c:pt>
                <c:pt idx="1277">
                  <c:v>0.22428131077998487</c:v>
                </c:pt>
                <c:pt idx="1278">
                  <c:v>0.22428163482463492</c:v>
                </c:pt>
                <c:pt idx="1279">
                  <c:v>0.22428195886955093</c:v>
                </c:pt>
                <c:pt idx="1280">
                  <c:v>0.22428552985018385</c:v>
                </c:pt>
                <c:pt idx="1281">
                  <c:v>0.2242858538982952</c:v>
                </c:pt>
                <c:pt idx="1282">
                  <c:v>0.22428617794667247</c:v>
                </c:pt>
                <c:pt idx="1283">
                  <c:v>0.2242865019953153</c:v>
                </c:pt>
                <c:pt idx="1284">
                  <c:v>0.2242868260442242</c:v>
                </c:pt>
                <c:pt idx="1285">
                  <c:v>0.22428715009339872</c:v>
                </c:pt>
                <c:pt idx="1286">
                  <c:v>0.22428747414283917</c:v>
                </c:pt>
                <c:pt idx="1287">
                  <c:v>0.2242877981925453</c:v>
                </c:pt>
                <c:pt idx="1288">
                  <c:v>0.22428812224251732</c:v>
                </c:pt>
                <c:pt idx="1289">
                  <c:v>0.22428984243967115</c:v>
                </c:pt>
                <c:pt idx="1290">
                  <c:v>0.22429016649132</c:v>
                </c:pt>
                <c:pt idx="1291">
                  <c:v>0.22429049054323458</c:v>
                </c:pt>
                <c:pt idx="1292">
                  <c:v>0.224290814595415</c:v>
                </c:pt>
                <c:pt idx="1293">
                  <c:v>0.22429113864786124</c:v>
                </c:pt>
                <c:pt idx="1294">
                  <c:v>0.22429146270057324</c:v>
                </c:pt>
                <c:pt idx="1295">
                  <c:v>0.22429178675355091</c:v>
                </c:pt>
                <c:pt idx="1296">
                  <c:v>0.22429211080679454</c:v>
                </c:pt>
                <c:pt idx="1297">
                  <c:v>0.22429243486030398</c:v>
                </c:pt>
                <c:pt idx="1298">
                  <c:v>0.2242936461761251</c:v>
                </c:pt>
                <c:pt idx="1299">
                  <c:v>0.22429710745535114</c:v>
                </c:pt>
                <c:pt idx="1300">
                  <c:v>0.224297431512959</c:v>
                </c:pt>
                <c:pt idx="1301">
                  <c:v>0.22429775557083248</c:v>
                </c:pt>
                <c:pt idx="1302">
                  <c:v>0.22429807962897191</c:v>
                </c:pt>
                <c:pt idx="1303">
                  <c:v>0.22429840368737711</c:v>
                </c:pt>
                <c:pt idx="1304">
                  <c:v>0.22429872774604812</c:v>
                </c:pt>
                <c:pt idx="1305">
                  <c:v>0.22429905180498491</c:v>
                </c:pt>
                <c:pt idx="1306">
                  <c:v>0.22429937586418749</c:v>
                </c:pt>
                <c:pt idx="1307">
                  <c:v>0.22429969992365589</c:v>
                </c:pt>
                <c:pt idx="1308">
                  <c:v>0.22431147605611093</c:v>
                </c:pt>
                <c:pt idx="1309">
                  <c:v>0.22431180012550325</c:v>
                </c:pt>
                <c:pt idx="1310">
                  <c:v>0.22431212419516144</c:v>
                </c:pt>
                <c:pt idx="1311">
                  <c:v>0.22431244826508534</c:v>
                </c:pt>
                <c:pt idx="1312">
                  <c:v>0.2243206301278553</c:v>
                </c:pt>
                <c:pt idx="1313">
                  <c:v>0.2243209542047559</c:v>
                </c:pt>
                <c:pt idx="1314">
                  <c:v>0.22432127828192219</c:v>
                </c:pt>
                <c:pt idx="1315">
                  <c:v>0.22432160235935433</c:v>
                </c:pt>
                <c:pt idx="1316">
                  <c:v>0.22432192643705226</c:v>
                </c:pt>
                <c:pt idx="1317">
                  <c:v>0.22432225051501595</c:v>
                </c:pt>
                <c:pt idx="1318">
                  <c:v>0.22432257459324542</c:v>
                </c:pt>
                <c:pt idx="1319">
                  <c:v>0.22432289867174074</c:v>
                </c:pt>
                <c:pt idx="1320">
                  <c:v>0.22432322275050176</c:v>
                </c:pt>
                <c:pt idx="1321">
                  <c:v>0.22432354682952865</c:v>
                </c:pt>
                <c:pt idx="1322">
                  <c:v>0.22432586132947394</c:v>
                </c:pt>
                <c:pt idx="1323">
                  <c:v>0.22432618541066443</c:v>
                </c:pt>
                <c:pt idx="1324">
                  <c:v>0.22432650949212077</c:v>
                </c:pt>
                <c:pt idx="1325">
                  <c:v>0.22432683357384281</c:v>
                </c:pt>
                <c:pt idx="1326">
                  <c:v>0.22432715765583067</c:v>
                </c:pt>
                <c:pt idx="1327">
                  <c:v>0.22432748173808434</c:v>
                </c:pt>
                <c:pt idx="1328">
                  <c:v>0.22432780582060372</c:v>
                </c:pt>
                <c:pt idx="1329">
                  <c:v>0.22432812990338891</c:v>
                </c:pt>
                <c:pt idx="1330">
                  <c:v>0.22432845398643989</c:v>
                </c:pt>
                <c:pt idx="1331">
                  <c:v>0.22432877806975671</c:v>
                </c:pt>
                <c:pt idx="1332">
                  <c:v>0.22434744885774435</c:v>
                </c:pt>
                <c:pt idx="1333">
                  <c:v>0.22434777295663838</c:v>
                </c:pt>
                <c:pt idx="1334">
                  <c:v>0.22434809705579814</c:v>
                </c:pt>
                <c:pt idx="1335">
                  <c:v>0.22434842115522372</c:v>
                </c:pt>
                <c:pt idx="1336">
                  <c:v>0.22434874525491502</c:v>
                </c:pt>
                <c:pt idx="1337">
                  <c:v>0.22434906935487203</c:v>
                </c:pt>
                <c:pt idx="1338">
                  <c:v>0.22434939345509494</c:v>
                </c:pt>
                <c:pt idx="1339">
                  <c:v>0.22434971755558353</c:v>
                </c:pt>
                <c:pt idx="1340">
                  <c:v>0.22435004165633793</c:v>
                </c:pt>
                <c:pt idx="1341">
                  <c:v>0.22436692671454356</c:v>
                </c:pt>
                <c:pt idx="1342">
                  <c:v>0.22436725082940925</c:v>
                </c:pt>
                <c:pt idx="1343">
                  <c:v>0.22436757494454063</c:v>
                </c:pt>
                <c:pt idx="1344">
                  <c:v>0.22436789905993781</c:v>
                </c:pt>
                <c:pt idx="1345">
                  <c:v>0.22436822317560082</c:v>
                </c:pt>
                <c:pt idx="1346">
                  <c:v>0.22436854729152952</c:v>
                </c:pt>
                <c:pt idx="1347">
                  <c:v>0.22436887140772396</c:v>
                </c:pt>
                <c:pt idx="1348">
                  <c:v>0.22436919552418413</c:v>
                </c:pt>
                <c:pt idx="1349">
                  <c:v>0.22436951964091012</c:v>
                </c:pt>
                <c:pt idx="1350">
                  <c:v>0.2243828364542387</c:v>
                </c:pt>
                <c:pt idx="1351">
                  <c:v>0.22438316058214938</c:v>
                </c:pt>
                <c:pt idx="1352">
                  <c:v>0.22439872294100979</c:v>
                </c:pt>
                <c:pt idx="1353">
                  <c:v>0.22439904708194591</c:v>
                </c:pt>
                <c:pt idx="1354">
                  <c:v>0.22439937122314779</c:v>
                </c:pt>
                <c:pt idx="1355">
                  <c:v>0.22439969536461543</c:v>
                </c:pt>
                <c:pt idx="1356">
                  <c:v>0.22440001950634889</c:v>
                </c:pt>
                <c:pt idx="1357">
                  <c:v>0.22440034364834796</c:v>
                </c:pt>
                <c:pt idx="1358">
                  <c:v>0.22440066779061282</c:v>
                </c:pt>
                <c:pt idx="1359">
                  <c:v>0.2244009919331435</c:v>
                </c:pt>
                <c:pt idx="1360">
                  <c:v>0.22440131607593988</c:v>
                </c:pt>
                <c:pt idx="1361">
                  <c:v>0.22441016045603682</c:v>
                </c:pt>
                <c:pt idx="1362">
                  <c:v>0.2244104846063496</c:v>
                </c:pt>
                <c:pt idx="1363">
                  <c:v>0.22441080875692809</c:v>
                </c:pt>
                <c:pt idx="1364">
                  <c:v>0.22441113290777229</c:v>
                </c:pt>
                <c:pt idx="1365">
                  <c:v>0.2244114570588823</c:v>
                </c:pt>
                <c:pt idx="1366">
                  <c:v>0.22441178121025801</c:v>
                </c:pt>
                <c:pt idx="1367">
                  <c:v>0.22441210536189948</c:v>
                </c:pt>
                <c:pt idx="1368">
                  <c:v>0.22441242951380672</c:v>
                </c:pt>
                <c:pt idx="1369">
                  <c:v>0.22441275366597957</c:v>
                </c:pt>
                <c:pt idx="1370">
                  <c:v>0.22442050267245664</c:v>
                </c:pt>
                <c:pt idx="1371">
                  <c:v>0.22442082683124775</c:v>
                </c:pt>
                <c:pt idx="1372">
                  <c:v>0.22442115099030444</c:v>
                </c:pt>
                <c:pt idx="1373">
                  <c:v>0.22442115099030463</c:v>
                </c:pt>
                <c:pt idx="1374">
                  <c:v>0.22442147514962707</c:v>
                </c:pt>
                <c:pt idx="1375">
                  <c:v>0.22442147514962718</c:v>
                </c:pt>
                <c:pt idx="1376">
                  <c:v>0.2244217993092153</c:v>
                </c:pt>
                <c:pt idx="1377">
                  <c:v>0.22442212346906942</c:v>
                </c:pt>
                <c:pt idx="1378">
                  <c:v>0.22442674303768437</c:v>
                </c:pt>
                <c:pt idx="1379">
                  <c:v>0.22442706720159111</c:v>
                </c:pt>
                <c:pt idx="1380">
                  <c:v>0.22443379262453311</c:v>
                </c:pt>
                <c:pt idx="1381">
                  <c:v>0.22443411679421851</c:v>
                </c:pt>
                <c:pt idx="1382">
                  <c:v>0.22443444096416965</c:v>
                </c:pt>
                <c:pt idx="1383">
                  <c:v>0.22443476513438648</c:v>
                </c:pt>
                <c:pt idx="1384">
                  <c:v>0.22443484721502671</c:v>
                </c:pt>
                <c:pt idx="1385">
                  <c:v>0.22443508930486913</c:v>
                </c:pt>
                <c:pt idx="1386">
                  <c:v>0.22443541347561749</c:v>
                </c:pt>
                <c:pt idx="1387">
                  <c:v>0.22443573764663152</c:v>
                </c:pt>
                <c:pt idx="1388">
                  <c:v>0.22443606181791137</c:v>
                </c:pt>
                <c:pt idx="1389">
                  <c:v>0.22443638598945692</c:v>
                </c:pt>
                <c:pt idx="1390">
                  <c:v>0.22443671016126815</c:v>
                </c:pt>
                <c:pt idx="1391">
                  <c:v>0.22443785528369414</c:v>
                </c:pt>
                <c:pt idx="1392">
                  <c:v>0.22443817945670982</c:v>
                </c:pt>
                <c:pt idx="1393">
                  <c:v>0.22443850362999121</c:v>
                </c:pt>
                <c:pt idx="1394">
                  <c:v>0.22443882780353835</c:v>
                </c:pt>
                <c:pt idx="1395">
                  <c:v>0.2244391519773512</c:v>
                </c:pt>
                <c:pt idx="1396">
                  <c:v>0.22443947615142978</c:v>
                </c:pt>
                <c:pt idx="1397">
                  <c:v>0.22443980032577407</c:v>
                </c:pt>
                <c:pt idx="1398">
                  <c:v>0.224440124500384</c:v>
                </c:pt>
                <c:pt idx="1399">
                  <c:v>0.22444044867525978</c:v>
                </c:pt>
                <c:pt idx="1400">
                  <c:v>0.22444077285040132</c:v>
                </c:pt>
                <c:pt idx="1401">
                  <c:v>0.22444434526610491</c:v>
                </c:pt>
                <c:pt idx="1402">
                  <c:v>0.22444466944444089</c:v>
                </c:pt>
                <c:pt idx="1403">
                  <c:v>0.22444499362304257</c:v>
                </c:pt>
                <c:pt idx="1404">
                  <c:v>0.22444531780190988</c:v>
                </c:pt>
                <c:pt idx="1405">
                  <c:v>0.22444564198104314</c:v>
                </c:pt>
                <c:pt idx="1406">
                  <c:v>0.22444596616044199</c:v>
                </c:pt>
                <c:pt idx="1407">
                  <c:v>0.2244462903401066</c:v>
                </c:pt>
                <c:pt idx="1408">
                  <c:v>0.22444661452003689</c:v>
                </c:pt>
                <c:pt idx="1409">
                  <c:v>0.22444693870023294</c:v>
                </c:pt>
                <c:pt idx="1410">
                  <c:v>0.22444865958866911</c:v>
                </c:pt>
                <c:pt idx="1411">
                  <c:v>0.22444898377054145</c:v>
                </c:pt>
                <c:pt idx="1412">
                  <c:v>0.22444930795267951</c:v>
                </c:pt>
                <c:pt idx="1413">
                  <c:v>0.22444963213508326</c:v>
                </c:pt>
                <c:pt idx="1414">
                  <c:v>0.22444995631775272</c:v>
                </c:pt>
                <c:pt idx="1415">
                  <c:v>0.22445028050068794</c:v>
                </c:pt>
                <c:pt idx="1416">
                  <c:v>0.22445060468388892</c:v>
                </c:pt>
                <c:pt idx="1417">
                  <c:v>0.22445092886735551</c:v>
                </c:pt>
                <c:pt idx="1418">
                  <c:v>0.2244512530510879</c:v>
                </c:pt>
                <c:pt idx="1419">
                  <c:v>0.22445157723508605</c:v>
                </c:pt>
                <c:pt idx="1420">
                  <c:v>0.2244559275238267</c:v>
                </c:pt>
                <c:pt idx="1421">
                  <c:v>0.22445625171165623</c:v>
                </c:pt>
                <c:pt idx="1422">
                  <c:v>0.22445657589975154</c:v>
                </c:pt>
                <c:pt idx="1423">
                  <c:v>0.22445690008811256</c:v>
                </c:pt>
                <c:pt idx="1424">
                  <c:v>0.22445722427673934</c:v>
                </c:pt>
                <c:pt idx="1425">
                  <c:v>0.22445754846563165</c:v>
                </c:pt>
                <c:pt idx="1426">
                  <c:v>0.22445787265478981</c:v>
                </c:pt>
                <c:pt idx="1427">
                  <c:v>0.2244581968442137</c:v>
                </c:pt>
                <c:pt idx="1428">
                  <c:v>0.22445852103390329</c:v>
                </c:pt>
                <c:pt idx="1429">
                  <c:v>0.22445884522385851</c:v>
                </c:pt>
                <c:pt idx="1430">
                  <c:v>0.22447978385549239</c:v>
                </c:pt>
                <c:pt idx="1431">
                  <c:v>0.22448010806287472</c:v>
                </c:pt>
                <c:pt idx="1432">
                  <c:v>0.22448043227052267</c:v>
                </c:pt>
                <c:pt idx="1433">
                  <c:v>0.22448075647843632</c:v>
                </c:pt>
                <c:pt idx="1434">
                  <c:v>0.22448108068661568</c:v>
                </c:pt>
                <c:pt idx="1435">
                  <c:v>0.2244814048950608</c:v>
                </c:pt>
                <c:pt idx="1436">
                  <c:v>0.22448172910377162</c:v>
                </c:pt>
                <c:pt idx="1437">
                  <c:v>0.22448205331274812</c:v>
                </c:pt>
                <c:pt idx="1438">
                  <c:v>0.2244823775219903</c:v>
                </c:pt>
                <c:pt idx="1439">
                  <c:v>0.2244850171633074</c:v>
                </c:pt>
                <c:pt idx="1440">
                  <c:v>0.22448534137497836</c:v>
                </c:pt>
                <c:pt idx="1441">
                  <c:v>0.22448566558691499</c:v>
                </c:pt>
                <c:pt idx="1442">
                  <c:v>0.22448598979911732</c:v>
                </c:pt>
                <c:pt idx="1443">
                  <c:v>0.22448631401158534</c:v>
                </c:pt>
                <c:pt idx="1444">
                  <c:v>0.22448663822431902</c:v>
                </c:pt>
                <c:pt idx="1445">
                  <c:v>0.22448696243731861</c:v>
                </c:pt>
                <c:pt idx="1446">
                  <c:v>0.22448728665058371</c:v>
                </c:pt>
                <c:pt idx="1447">
                  <c:v>0.22448761086411453</c:v>
                </c:pt>
                <c:pt idx="1448">
                  <c:v>0.22450661338266414</c:v>
                </c:pt>
                <c:pt idx="1449">
                  <c:v>0.22450693761203325</c:v>
                </c:pt>
                <c:pt idx="1450">
                  <c:v>0.22450726184166814</c:v>
                </c:pt>
                <c:pt idx="1451">
                  <c:v>0.22450758607156862</c:v>
                </c:pt>
                <c:pt idx="1452">
                  <c:v>0.22450791030173481</c:v>
                </c:pt>
                <c:pt idx="1453">
                  <c:v>0.22450823453216667</c:v>
                </c:pt>
                <c:pt idx="1454">
                  <c:v>0.22450855876286421</c:v>
                </c:pt>
                <c:pt idx="1455">
                  <c:v>0.22450888299382754</c:v>
                </c:pt>
                <c:pt idx="1456">
                  <c:v>0.22450920722505655</c:v>
                </c:pt>
                <c:pt idx="1457">
                  <c:v>0.22452577483542327</c:v>
                </c:pt>
                <c:pt idx="1458">
                  <c:v>0.22452609908049356</c:v>
                </c:pt>
                <c:pt idx="1459">
                  <c:v>0.22452642332582953</c:v>
                </c:pt>
                <c:pt idx="1460">
                  <c:v>0.22452674757143118</c:v>
                </c:pt>
                <c:pt idx="1461">
                  <c:v>0.22452707181729853</c:v>
                </c:pt>
                <c:pt idx="1462">
                  <c:v>0.22452739606343164</c:v>
                </c:pt>
                <c:pt idx="1463">
                  <c:v>0.22452772030983037</c:v>
                </c:pt>
                <c:pt idx="1464">
                  <c:v>0.22452804455649478</c:v>
                </c:pt>
                <c:pt idx="1465">
                  <c:v>0.22452836880342483</c:v>
                </c:pt>
                <c:pt idx="1466">
                  <c:v>0.22452869305062059</c:v>
                </c:pt>
                <c:pt idx="1467">
                  <c:v>0.22455464148984541</c:v>
                </c:pt>
                <c:pt idx="1468">
                  <c:v>0.22455496575856757</c:v>
                </c:pt>
                <c:pt idx="1469">
                  <c:v>0.22455529002755539</c:v>
                </c:pt>
                <c:pt idx="1470">
                  <c:v>0.22455758383429983</c:v>
                </c:pt>
                <c:pt idx="1471">
                  <c:v>0.22455790810543289</c:v>
                </c:pt>
                <c:pt idx="1472">
                  <c:v>0.22455823237683159</c:v>
                </c:pt>
                <c:pt idx="1473">
                  <c:v>0.22455855664849592</c:v>
                </c:pt>
                <c:pt idx="1474">
                  <c:v>0.22455888092042592</c:v>
                </c:pt>
                <c:pt idx="1475">
                  <c:v>0.22455920519262168</c:v>
                </c:pt>
                <c:pt idx="1476">
                  <c:v>0.22455952946508301</c:v>
                </c:pt>
                <c:pt idx="1477">
                  <c:v>0.22455985373781004</c:v>
                </c:pt>
                <c:pt idx="1478">
                  <c:v>0.22456017801080275</c:v>
                </c:pt>
                <c:pt idx="1479">
                  <c:v>0.22456050228406113</c:v>
                </c:pt>
                <c:pt idx="1480">
                  <c:v>0.22456902594329453</c:v>
                </c:pt>
                <c:pt idx="1481">
                  <c:v>0.22456935022380139</c:v>
                </c:pt>
                <c:pt idx="1482">
                  <c:v>0.22456967450457385</c:v>
                </c:pt>
                <c:pt idx="1483">
                  <c:v>0.22456999878561201</c:v>
                </c:pt>
                <c:pt idx="1484">
                  <c:v>0.22457032306691579</c:v>
                </c:pt>
                <c:pt idx="1485">
                  <c:v>0.22457064734848531</c:v>
                </c:pt>
                <c:pt idx="1486">
                  <c:v>0.22457097163032047</c:v>
                </c:pt>
                <c:pt idx="1487">
                  <c:v>0.22457803323471526</c:v>
                </c:pt>
                <c:pt idx="1488">
                  <c:v>0.22457969660252883</c:v>
                </c:pt>
                <c:pt idx="1489">
                  <c:v>0.22458002089177717</c:v>
                </c:pt>
                <c:pt idx="1490">
                  <c:v>0.22458034518129114</c:v>
                </c:pt>
                <c:pt idx="1491">
                  <c:v>0.22458066947107072</c:v>
                </c:pt>
                <c:pt idx="1492">
                  <c:v>0.22458099376111604</c:v>
                </c:pt>
                <c:pt idx="1493">
                  <c:v>0.22458131805142698</c:v>
                </c:pt>
                <c:pt idx="1494">
                  <c:v>0.22458164234200353</c:v>
                </c:pt>
                <c:pt idx="1495">
                  <c:v>0.22458561518505238</c:v>
                </c:pt>
                <c:pt idx="1496">
                  <c:v>0.22458593947914907</c:v>
                </c:pt>
                <c:pt idx="1497">
                  <c:v>0.22458626377351143</c:v>
                </c:pt>
                <c:pt idx="1498">
                  <c:v>0.22459299190297369</c:v>
                </c:pt>
                <c:pt idx="1499">
                  <c:v>0.22459331620311301</c:v>
                </c:pt>
                <c:pt idx="1500">
                  <c:v>0.22459364050351807</c:v>
                </c:pt>
                <c:pt idx="1501">
                  <c:v>0.22459396480418875</c:v>
                </c:pt>
                <c:pt idx="1502">
                  <c:v>0.22459428910512499</c:v>
                </c:pt>
                <c:pt idx="1503">
                  <c:v>0.22459461340632694</c:v>
                </c:pt>
                <c:pt idx="1504">
                  <c:v>0.22459493770779454</c:v>
                </c:pt>
                <c:pt idx="1505">
                  <c:v>0.22459526200952779</c:v>
                </c:pt>
                <c:pt idx="1506">
                  <c:v>0.22459558631152673</c:v>
                </c:pt>
                <c:pt idx="1507">
                  <c:v>0.22459738050050479</c:v>
                </c:pt>
                <c:pt idx="1508">
                  <c:v>0.22459770480423905</c:v>
                </c:pt>
                <c:pt idx="1509">
                  <c:v>0.22459802910823895</c:v>
                </c:pt>
                <c:pt idx="1510">
                  <c:v>0.2245983534125045</c:v>
                </c:pt>
                <c:pt idx="1511">
                  <c:v>0.22459867771703565</c:v>
                </c:pt>
                <c:pt idx="1512">
                  <c:v>0.22459900202183253</c:v>
                </c:pt>
                <c:pt idx="1513">
                  <c:v>0.22459932632689494</c:v>
                </c:pt>
                <c:pt idx="1514">
                  <c:v>0.22459965063222306</c:v>
                </c:pt>
                <c:pt idx="1515">
                  <c:v>0.22460354879109051</c:v>
                </c:pt>
                <c:pt idx="1516">
                  <c:v>0.22460387309987781</c:v>
                </c:pt>
                <c:pt idx="1517">
                  <c:v>0.2246041974089307</c:v>
                </c:pt>
                <c:pt idx="1518">
                  <c:v>0.22460452171824929</c:v>
                </c:pt>
                <c:pt idx="1519">
                  <c:v>0.22460484602783351</c:v>
                </c:pt>
                <c:pt idx="1520">
                  <c:v>0.22460517033768343</c:v>
                </c:pt>
                <c:pt idx="1521">
                  <c:v>0.22460549464779897</c:v>
                </c:pt>
                <c:pt idx="1522">
                  <c:v>0.22460581895818016</c:v>
                </c:pt>
                <c:pt idx="1523">
                  <c:v>0.22460614326882686</c:v>
                </c:pt>
                <c:pt idx="1524">
                  <c:v>0.22460754053769208</c:v>
                </c:pt>
                <c:pt idx="1525">
                  <c:v>0.22460786484974904</c:v>
                </c:pt>
                <c:pt idx="1526">
                  <c:v>0.22460818916207162</c:v>
                </c:pt>
                <c:pt idx="1527">
                  <c:v>0.2246085134746599</c:v>
                </c:pt>
                <c:pt idx="1528">
                  <c:v>0.22460883778751378</c:v>
                </c:pt>
                <c:pt idx="1529">
                  <c:v>0.22460916210063328</c:v>
                </c:pt>
                <c:pt idx="1530">
                  <c:v>0.22460948641401848</c:v>
                </c:pt>
                <c:pt idx="1531">
                  <c:v>0.22460981072766936</c:v>
                </c:pt>
                <c:pt idx="1532">
                  <c:v>0.22461013504158581</c:v>
                </c:pt>
                <c:pt idx="1533">
                  <c:v>0.2246104593557679</c:v>
                </c:pt>
                <c:pt idx="1534">
                  <c:v>0.22461546002774571</c:v>
                </c:pt>
                <c:pt idx="1535">
                  <c:v>0.22461578434628945</c:v>
                </c:pt>
                <c:pt idx="1536">
                  <c:v>0.22461610866509868</c:v>
                </c:pt>
                <c:pt idx="1537">
                  <c:v>0.22461643298417364</c:v>
                </c:pt>
                <c:pt idx="1538">
                  <c:v>0.22461675730351424</c:v>
                </c:pt>
                <c:pt idx="1539">
                  <c:v>0.22461708162312047</c:v>
                </c:pt>
                <c:pt idx="1540">
                  <c:v>0.22461740594299243</c:v>
                </c:pt>
                <c:pt idx="1541">
                  <c:v>0.22461773026312989</c:v>
                </c:pt>
                <c:pt idx="1542">
                  <c:v>0.22463867730251852</c:v>
                </c:pt>
                <c:pt idx="1543">
                  <c:v>0.22463900164007775</c:v>
                </c:pt>
                <c:pt idx="1544">
                  <c:v>0.22463932597790262</c:v>
                </c:pt>
                <c:pt idx="1545">
                  <c:v>0.22463965031599317</c:v>
                </c:pt>
                <c:pt idx="1546">
                  <c:v>0.22463997465434929</c:v>
                </c:pt>
                <c:pt idx="1547">
                  <c:v>0.22464029899297114</c:v>
                </c:pt>
                <c:pt idx="1548">
                  <c:v>0.22464062333185844</c:v>
                </c:pt>
                <c:pt idx="1549">
                  <c:v>0.2246409476710115</c:v>
                </c:pt>
                <c:pt idx="1550">
                  <c:v>0.22464127201043019</c:v>
                </c:pt>
                <c:pt idx="1551">
                  <c:v>0.22464159635011444</c:v>
                </c:pt>
                <c:pt idx="1552">
                  <c:v>0.22464618311011636</c:v>
                </c:pt>
                <c:pt idx="1553">
                  <c:v>0.22464650745382236</c:v>
                </c:pt>
                <c:pt idx="1554">
                  <c:v>0.22464683179779396</c:v>
                </c:pt>
                <c:pt idx="1555">
                  <c:v>0.22466551760175832</c:v>
                </c:pt>
                <c:pt idx="1556">
                  <c:v>0.22466584196129785</c:v>
                </c:pt>
                <c:pt idx="1557">
                  <c:v>0.22466616632110303</c:v>
                </c:pt>
                <c:pt idx="1558">
                  <c:v>0.22466649068117378</c:v>
                </c:pt>
                <c:pt idx="1559">
                  <c:v>0.22466681504151012</c:v>
                </c:pt>
                <c:pt idx="1560">
                  <c:v>0.22466713940211219</c:v>
                </c:pt>
                <c:pt idx="1561">
                  <c:v>0.22466746376297972</c:v>
                </c:pt>
                <c:pt idx="1562">
                  <c:v>0.22466778812411303</c:v>
                </c:pt>
                <c:pt idx="1563">
                  <c:v>0.22466811248551186</c:v>
                </c:pt>
                <c:pt idx="1564">
                  <c:v>0.22466896750637996</c:v>
                </c:pt>
                <c:pt idx="1565">
                  <c:v>0.2246853354978077</c:v>
                </c:pt>
                <c:pt idx="1566">
                  <c:v>0.224685659873575</c:v>
                </c:pt>
                <c:pt idx="1567">
                  <c:v>0.22468598424960781</c:v>
                </c:pt>
                <c:pt idx="1568">
                  <c:v>0.2246863086259063</c:v>
                </c:pt>
                <c:pt idx="1569">
                  <c:v>0.22468663300247024</c:v>
                </c:pt>
                <c:pt idx="1570">
                  <c:v>0.22468695737929997</c:v>
                </c:pt>
                <c:pt idx="1571">
                  <c:v>0.22468728175639524</c:v>
                </c:pt>
                <c:pt idx="1572">
                  <c:v>0.22468760613375607</c:v>
                </c:pt>
                <c:pt idx="1573">
                  <c:v>0.22469747975432039</c:v>
                </c:pt>
                <c:pt idx="1574">
                  <c:v>0.22471356498905923</c:v>
                </c:pt>
                <c:pt idx="1575">
                  <c:v>0.22471388938793996</c:v>
                </c:pt>
                <c:pt idx="1576">
                  <c:v>0.22471421378708648</c:v>
                </c:pt>
                <c:pt idx="1577">
                  <c:v>0.22471683291582684</c:v>
                </c:pt>
                <c:pt idx="1578">
                  <c:v>0.22471715731738337</c:v>
                </c:pt>
                <c:pt idx="1579">
                  <c:v>0.22471748171920547</c:v>
                </c:pt>
                <c:pt idx="1580">
                  <c:v>0.22471780612129313</c:v>
                </c:pt>
                <c:pt idx="1581">
                  <c:v>0.22471780612129313</c:v>
                </c:pt>
                <c:pt idx="1582">
                  <c:v>0.2247181305236465</c:v>
                </c:pt>
                <c:pt idx="1583">
                  <c:v>0.22471845492626535</c:v>
                </c:pt>
                <c:pt idx="1584">
                  <c:v>0.22471877932914983</c:v>
                </c:pt>
                <c:pt idx="1585">
                  <c:v>0.22472827962678529</c:v>
                </c:pt>
                <c:pt idx="1586">
                  <c:v>0.22472860403771283</c:v>
                </c:pt>
                <c:pt idx="1587">
                  <c:v>0.22472892844890591</c:v>
                </c:pt>
                <c:pt idx="1588">
                  <c:v>0.2247292528603646</c:v>
                </c:pt>
                <c:pt idx="1589">
                  <c:v>0.22472957727208884</c:v>
                </c:pt>
                <c:pt idx="1590">
                  <c:v>0.22472990168407864</c:v>
                </c:pt>
                <c:pt idx="1591">
                  <c:v>0.22473696612269348</c:v>
                </c:pt>
                <c:pt idx="1592">
                  <c:v>0.22473895457749951</c:v>
                </c:pt>
                <c:pt idx="1593">
                  <c:v>0.22473927899716589</c:v>
                </c:pt>
                <c:pt idx="1594">
                  <c:v>0.22473960341709787</c:v>
                </c:pt>
                <c:pt idx="1595">
                  <c:v>0.22473992783729535</c:v>
                </c:pt>
                <c:pt idx="1596">
                  <c:v>0.22474025225775837</c:v>
                </c:pt>
                <c:pt idx="1597">
                  <c:v>0.22475193079441957</c:v>
                </c:pt>
                <c:pt idx="1598">
                  <c:v>0.2247522552247081</c:v>
                </c:pt>
                <c:pt idx="1599">
                  <c:v>0.22475257965526227</c:v>
                </c:pt>
                <c:pt idx="1600">
                  <c:v>0.22475290408608206</c:v>
                </c:pt>
                <c:pt idx="1601">
                  <c:v>0.22475322851716731</c:v>
                </c:pt>
                <c:pt idx="1602">
                  <c:v>0.22475355294851815</c:v>
                </c:pt>
                <c:pt idx="1603">
                  <c:v>0.22475387738013455</c:v>
                </c:pt>
                <c:pt idx="1604">
                  <c:v>0.22475420181201652</c:v>
                </c:pt>
                <c:pt idx="1605">
                  <c:v>0.22475452624416412</c:v>
                </c:pt>
                <c:pt idx="1606">
                  <c:v>0.22475485067657724</c:v>
                </c:pt>
                <c:pt idx="1607">
                  <c:v>0.22475632115318162</c:v>
                </c:pt>
                <c:pt idx="1608">
                  <c:v>0.22475664558706396</c:v>
                </c:pt>
                <c:pt idx="1609">
                  <c:v>0.22475697002121189</c:v>
                </c:pt>
                <c:pt idx="1610">
                  <c:v>0.22475729445562534</c:v>
                </c:pt>
                <c:pt idx="1611">
                  <c:v>0.22475761889030446</c:v>
                </c:pt>
                <c:pt idx="1612">
                  <c:v>0.22475794332524915</c:v>
                </c:pt>
                <c:pt idx="1613">
                  <c:v>0.22475826776045937</c:v>
                </c:pt>
                <c:pt idx="1614">
                  <c:v>0.22475859219593514</c:v>
                </c:pt>
                <c:pt idx="1615">
                  <c:v>0.22475891663167649</c:v>
                </c:pt>
                <c:pt idx="1616">
                  <c:v>0.22475924106768347</c:v>
                </c:pt>
                <c:pt idx="1617">
                  <c:v>0.22476281635809564</c:v>
                </c:pt>
                <c:pt idx="1618">
                  <c:v>0.22476314079729506</c:v>
                </c:pt>
                <c:pt idx="1619">
                  <c:v>0.22476346523676016</c:v>
                </c:pt>
                <c:pt idx="1620">
                  <c:v>0.22476378967649072</c:v>
                </c:pt>
                <c:pt idx="1621">
                  <c:v>0.22476411411648697</c:v>
                </c:pt>
                <c:pt idx="1622">
                  <c:v>0.22476443855674871</c:v>
                </c:pt>
                <c:pt idx="1623">
                  <c:v>0.22476476299727605</c:v>
                </c:pt>
                <c:pt idx="1624">
                  <c:v>0.22476508743806892</c:v>
                </c:pt>
                <c:pt idx="1625">
                  <c:v>0.22476541187912741</c:v>
                </c:pt>
                <c:pt idx="1626">
                  <c:v>0.22476680970985943</c:v>
                </c:pt>
                <c:pt idx="1627">
                  <c:v>0.22476713415232763</c:v>
                </c:pt>
                <c:pt idx="1628">
                  <c:v>0.22476745859506131</c:v>
                </c:pt>
                <c:pt idx="1629">
                  <c:v>0.22476778303806066</c:v>
                </c:pt>
                <c:pt idx="1630">
                  <c:v>0.2247681074813255</c:v>
                </c:pt>
                <c:pt idx="1631">
                  <c:v>0.22476843192485596</c:v>
                </c:pt>
                <c:pt idx="1632">
                  <c:v>0.22476875636865193</c:v>
                </c:pt>
                <c:pt idx="1633">
                  <c:v>0.22476908081271352</c:v>
                </c:pt>
                <c:pt idx="1634">
                  <c:v>0.22476940525704051</c:v>
                </c:pt>
                <c:pt idx="1635">
                  <c:v>0.22477505683336976</c:v>
                </c:pt>
                <c:pt idx="1636">
                  <c:v>0.22477538128258823</c:v>
                </c:pt>
                <c:pt idx="1637">
                  <c:v>0.22477570573207231</c:v>
                </c:pt>
                <c:pt idx="1638">
                  <c:v>0.22477603018182193</c:v>
                </c:pt>
                <c:pt idx="1639">
                  <c:v>0.22477635463183707</c:v>
                </c:pt>
                <c:pt idx="1640">
                  <c:v>0.22477667908211785</c:v>
                </c:pt>
                <c:pt idx="1641">
                  <c:v>0.22477700353266411</c:v>
                </c:pt>
                <c:pt idx="1642">
                  <c:v>0.22477732798347597</c:v>
                </c:pt>
                <c:pt idx="1643">
                  <c:v>0.2247775564130555</c:v>
                </c:pt>
                <c:pt idx="1644">
                  <c:v>0.2247778808643198</c:v>
                </c:pt>
                <c:pt idx="1645">
                  <c:v>0.2247986079306307</c:v>
                </c:pt>
                <c:pt idx="1646">
                  <c:v>0.22479893239912455</c:v>
                </c:pt>
                <c:pt idx="1647">
                  <c:v>0.22479925686788396</c:v>
                </c:pt>
                <c:pt idx="1648">
                  <c:v>0.22479958133690905</c:v>
                </c:pt>
                <c:pt idx="1649">
                  <c:v>0.2247999058061996</c:v>
                </c:pt>
                <c:pt idx="1650">
                  <c:v>0.22480023027575563</c:v>
                </c:pt>
                <c:pt idx="1651">
                  <c:v>0.22480055474557725</c:v>
                </c:pt>
                <c:pt idx="1652">
                  <c:v>0.22482481008449262</c:v>
                </c:pt>
                <c:pt idx="1653">
                  <c:v>0.22482513457442907</c:v>
                </c:pt>
                <c:pt idx="1654">
                  <c:v>0.22482545906463111</c:v>
                </c:pt>
                <c:pt idx="1655">
                  <c:v>0.22482578355509855</c:v>
                </c:pt>
                <c:pt idx="1656">
                  <c:v>0.22482610804583167</c:v>
                </c:pt>
                <c:pt idx="1657">
                  <c:v>0.22482643253683027</c:v>
                </c:pt>
                <c:pt idx="1658">
                  <c:v>0.2248267570280944</c:v>
                </c:pt>
                <c:pt idx="1659">
                  <c:v>0.22482708151962413</c:v>
                </c:pt>
                <c:pt idx="1660">
                  <c:v>0.22482793688351554</c:v>
                </c:pt>
                <c:pt idx="1661">
                  <c:v>0.22482826137601089</c:v>
                </c:pt>
                <c:pt idx="1662">
                  <c:v>0.22483364504145453</c:v>
                </c:pt>
                <c:pt idx="1663">
                  <c:v>0.22483396953862084</c:v>
                </c:pt>
                <c:pt idx="1664">
                  <c:v>0.22484431144137057</c:v>
                </c:pt>
                <c:pt idx="1665">
                  <c:v>0.22484463594726434</c:v>
                </c:pt>
                <c:pt idx="1666">
                  <c:v>0.22484496045342359</c:v>
                </c:pt>
                <c:pt idx="1667">
                  <c:v>0.22484528495984843</c:v>
                </c:pt>
                <c:pt idx="1668">
                  <c:v>0.22484560946653878</c:v>
                </c:pt>
                <c:pt idx="1669">
                  <c:v>0.22484593397349467</c:v>
                </c:pt>
                <c:pt idx="1670">
                  <c:v>0.22484625848071602</c:v>
                </c:pt>
                <c:pt idx="1671">
                  <c:v>0.22484658298820287</c:v>
                </c:pt>
                <c:pt idx="1672">
                  <c:v>0.22484690749595534</c:v>
                </c:pt>
                <c:pt idx="1673">
                  <c:v>0.2248472320039733</c:v>
                </c:pt>
                <c:pt idx="1674">
                  <c:v>0.22487647055763063</c:v>
                </c:pt>
                <c:pt idx="1675">
                  <c:v>0.22487679508983696</c:v>
                </c:pt>
                <c:pt idx="1676">
                  <c:v>0.22487711962230875</c:v>
                </c:pt>
                <c:pt idx="1677">
                  <c:v>0.2248774441550461</c:v>
                </c:pt>
                <c:pt idx="1678">
                  <c:v>0.2248774441550461</c:v>
                </c:pt>
                <c:pt idx="1679">
                  <c:v>0.22487776868804901</c:v>
                </c:pt>
                <c:pt idx="1680">
                  <c:v>0.22488889550405725</c:v>
                </c:pt>
                <c:pt idx="1681">
                  <c:v>0.22488922004642828</c:v>
                </c:pt>
                <c:pt idx="1682">
                  <c:v>0.22488954458906474</c:v>
                </c:pt>
                <c:pt idx="1683">
                  <c:v>0.22488986913196685</c:v>
                </c:pt>
                <c:pt idx="1684">
                  <c:v>0.2248901936751343</c:v>
                </c:pt>
                <c:pt idx="1685">
                  <c:v>0.22489529664137137</c:v>
                </c:pt>
                <c:pt idx="1686">
                  <c:v>0.22489562118897874</c:v>
                </c:pt>
                <c:pt idx="1687">
                  <c:v>0.22489596277604149</c:v>
                </c:pt>
                <c:pt idx="1688">
                  <c:v>0.22489628732419398</c:v>
                </c:pt>
                <c:pt idx="1689">
                  <c:v>0.22490071084560595</c:v>
                </c:pt>
                <c:pt idx="1690">
                  <c:v>0.22491125800983203</c:v>
                </c:pt>
                <c:pt idx="1691">
                  <c:v>0.22491158257049615</c:v>
                </c:pt>
                <c:pt idx="1692">
                  <c:v>0.22491190713142592</c:v>
                </c:pt>
                <c:pt idx="1693">
                  <c:v>0.22491223169262106</c:v>
                </c:pt>
                <c:pt idx="1694">
                  <c:v>0.2249125562540818</c:v>
                </c:pt>
                <c:pt idx="1695">
                  <c:v>0.22491288081580793</c:v>
                </c:pt>
                <c:pt idx="1696">
                  <c:v>0.22491320537779963</c:v>
                </c:pt>
                <c:pt idx="1697">
                  <c:v>0.2249135299400567</c:v>
                </c:pt>
                <c:pt idx="1698">
                  <c:v>0.22491385450257936</c:v>
                </c:pt>
                <c:pt idx="1699">
                  <c:v>0.22491565013288872</c:v>
                </c:pt>
                <c:pt idx="1700">
                  <c:v>0.22491597469714575</c:v>
                </c:pt>
                <c:pt idx="1701">
                  <c:v>0.22491629926166823</c:v>
                </c:pt>
                <c:pt idx="1702">
                  <c:v>0.22491662382645611</c:v>
                </c:pt>
                <c:pt idx="1703">
                  <c:v>0.2249169483915095</c:v>
                </c:pt>
                <c:pt idx="1704">
                  <c:v>0.22491727295682837</c:v>
                </c:pt>
                <c:pt idx="1705">
                  <c:v>0.22491759752241269</c:v>
                </c:pt>
                <c:pt idx="1706">
                  <c:v>0.22492182337857022</c:v>
                </c:pt>
                <c:pt idx="1707">
                  <c:v>0.22492214794787715</c:v>
                </c:pt>
                <c:pt idx="1708">
                  <c:v>0.2249224725174496</c:v>
                </c:pt>
                <c:pt idx="1709">
                  <c:v>0.2249227970872876</c:v>
                </c:pt>
                <c:pt idx="1710">
                  <c:v>0.22492312165739095</c:v>
                </c:pt>
                <c:pt idx="1711">
                  <c:v>0.22492344622775981</c:v>
                </c:pt>
                <c:pt idx="1712">
                  <c:v>0.22492377079839415</c:v>
                </c:pt>
                <c:pt idx="1713">
                  <c:v>0.22492409536929414</c:v>
                </c:pt>
                <c:pt idx="1714">
                  <c:v>0.2249244199404595</c:v>
                </c:pt>
                <c:pt idx="1715">
                  <c:v>0.22492474451189032</c:v>
                </c:pt>
                <c:pt idx="1716">
                  <c:v>0.22492646747716033</c:v>
                </c:pt>
                <c:pt idx="1717">
                  <c:v>0.22492679205026603</c:v>
                </c:pt>
                <c:pt idx="1718">
                  <c:v>0.22492711662363712</c:v>
                </c:pt>
                <c:pt idx="1719">
                  <c:v>0.22492744119727368</c:v>
                </c:pt>
                <c:pt idx="1720">
                  <c:v>0.22492776577117582</c:v>
                </c:pt>
                <c:pt idx="1721">
                  <c:v>0.22492809034534328</c:v>
                </c:pt>
                <c:pt idx="1722">
                  <c:v>0.22492841491977639</c:v>
                </c:pt>
                <c:pt idx="1723">
                  <c:v>0.22492873949447489</c:v>
                </c:pt>
                <c:pt idx="1724">
                  <c:v>0.22493504250118843</c:v>
                </c:pt>
                <c:pt idx="1725">
                  <c:v>0.22493536708130782</c:v>
                </c:pt>
                <c:pt idx="1726">
                  <c:v>0.22493569166169264</c:v>
                </c:pt>
                <c:pt idx="1727">
                  <c:v>0.22493601624234305</c:v>
                </c:pt>
                <c:pt idx="1728">
                  <c:v>0.22493634082325889</c:v>
                </c:pt>
                <c:pt idx="1729">
                  <c:v>0.2249365693444379</c:v>
                </c:pt>
                <c:pt idx="1730">
                  <c:v>0.22493689392580607</c:v>
                </c:pt>
                <c:pt idx="1731">
                  <c:v>0.22493721850743983</c:v>
                </c:pt>
                <c:pt idx="1732">
                  <c:v>0.22493754308933903</c:v>
                </c:pt>
                <c:pt idx="1733">
                  <c:v>0.22493786767150364</c:v>
                </c:pt>
                <c:pt idx="1734">
                  <c:v>0.22495892769917611</c:v>
                </c:pt>
                <c:pt idx="1735">
                  <c:v>0.22495925229883057</c:v>
                </c:pt>
                <c:pt idx="1736">
                  <c:v>0.22495957689875049</c:v>
                </c:pt>
                <c:pt idx="1737">
                  <c:v>0.22495990149893585</c:v>
                </c:pt>
                <c:pt idx="1738">
                  <c:v>0.22498416658250311</c:v>
                </c:pt>
                <c:pt idx="1739">
                  <c:v>0.22498449120279732</c:v>
                </c:pt>
                <c:pt idx="1740">
                  <c:v>0.22498481582335686</c:v>
                </c:pt>
                <c:pt idx="1741">
                  <c:v>0.22498514044418189</c:v>
                </c:pt>
                <c:pt idx="1742">
                  <c:v>0.22498546506527239</c:v>
                </c:pt>
                <c:pt idx="1743">
                  <c:v>0.22498578968662838</c:v>
                </c:pt>
                <c:pt idx="1744">
                  <c:v>0.22498611430824983</c:v>
                </c:pt>
                <c:pt idx="1745">
                  <c:v>0.22498697001506138</c:v>
                </c:pt>
                <c:pt idx="1746">
                  <c:v>0.2249872946376483</c:v>
                </c:pt>
                <c:pt idx="1747">
                  <c:v>0.22498761926050051</c:v>
                </c:pt>
                <c:pt idx="1748">
                  <c:v>0.2249879438836182</c:v>
                </c:pt>
                <c:pt idx="1749">
                  <c:v>0.22499397897203402</c:v>
                </c:pt>
                <c:pt idx="1750">
                  <c:v>0.22499430360035216</c:v>
                </c:pt>
                <c:pt idx="1751">
                  <c:v>0.22500400040959759</c:v>
                </c:pt>
                <c:pt idx="1752">
                  <c:v>0.22500432504610962</c:v>
                </c:pt>
                <c:pt idx="1753">
                  <c:v>0.22500464968288705</c:v>
                </c:pt>
                <c:pt idx="1754">
                  <c:v>0.22500497431993011</c:v>
                </c:pt>
                <c:pt idx="1755">
                  <c:v>0.22500529895723845</c:v>
                </c:pt>
                <c:pt idx="1756">
                  <c:v>0.2250056235948123</c:v>
                </c:pt>
                <c:pt idx="1757">
                  <c:v>0.2250059482326516</c:v>
                </c:pt>
                <c:pt idx="1758">
                  <c:v>0.22500627287075636</c:v>
                </c:pt>
                <c:pt idx="1759">
                  <c:v>0.2250355446135347</c:v>
                </c:pt>
                <c:pt idx="1760">
                  <c:v>0.22503586927583802</c:v>
                </c:pt>
                <c:pt idx="1761">
                  <c:v>0.22503619393840688</c:v>
                </c:pt>
                <c:pt idx="1762">
                  <c:v>0.2250365186012411</c:v>
                </c:pt>
                <c:pt idx="1763">
                  <c:v>0.22503682179535009</c:v>
                </c:pt>
                <c:pt idx="1764">
                  <c:v>0.22503684326434076</c:v>
                </c:pt>
                <c:pt idx="1765">
                  <c:v>0.22503714645869774</c:v>
                </c:pt>
                <c:pt idx="1766">
                  <c:v>0.22503716792770584</c:v>
                </c:pt>
                <c:pt idx="1767">
                  <c:v>0.22505435677395055</c:v>
                </c:pt>
                <c:pt idx="1768">
                  <c:v>0.22505468145163274</c:v>
                </c:pt>
                <c:pt idx="1769">
                  <c:v>0.22505500612958027</c:v>
                </c:pt>
                <c:pt idx="1770">
                  <c:v>0.22505502317559695</c:v>
                </c:pt>
                <c:pt idx="1771">
                  <c:v>0.22505534785382419</c:v>
                </c:pt>
                <c:pt idx="1772">
                  <c:v>0.22505567253231679</c:v>
                </c:pt>
                <c:pt idx="1773">
                  <c:v>0.22507032453931783</c:v>
                </c:pt>
                <c:pt idx="1774">
                  <c:v>0.22507064923005302</c:v>
                </c:pt>
                <c:pt idx="1775">
                  <c:v>0.22507097392105355</c:v>
                </c:pt>
                <c:pt idx="1776">
                  <c:v>0.22507105613353878</c:v>
                </c:pt>
                <c:pt idx="1777">
                  <c:v>0.2250712986123195</c:v>
                </c:pt>
                <c:pt idx="1778">
                  <c:v>0.22507138082487238</c:v>
                </c:pt>
                <c:pt idx="1779">
                  <c:v>0.22507162330385092</c:v>
                </c:pt>
                <c:pt idx="1780">
                  <c:v>0.2250719479956477</c:v>
                </c:pt>
                <c:pt idx="1781">
                  <c:v>0.22507227268770974</c:v>
                </c:pt>
                <c:pt idx="1782">
                  <c:v>0.22507259738003743</c:v>
                </c:pt>
                <c:pt idx="1783">
                  <c:v>0.22507292207263038</c:v>
                </c:pt>
                <c:pt idx="1784">
                  <c:v>0.22507324676548876</c:v>
                </c:pt>
                <c:pt idx="1785">
                  <c:v>0.22507504311687257</c:v>
                </c:pt>
                <c:pt idx="1786">
                  <c:v>0.22507536781146481</c:v>
                </c:pt>
                <c:pt idx="1787">
                  <c:v>0.22507569250632234</c:v>
                </c:pt>
                <c:pt idx="1788">
                  <c:v>0.22507601720144535</c:v>
                </c:pt>
                <c:pt idx="1789">
                  <c:v>0.22507634189683376</c:v>
                </c:pt>
                <c:pt idx="1790">
                  <c:v>0.22507666659248754</c:v>
                </c:pt>
                <c:pt idx="1791">
                  <c:v>0.22508121884150734</c:v>
                </c:pt>
                <c:pt idx="1792">
                  <c:v>0.22508154354114798</c:v>
                </c:pt>
                <c:pt idx="1793">
                  <c:v>0.22508186824105408</c:v>
                </c:pt>
                <c:pt idx="1794">
                  <c:v>0.22508219294122556</c:v>
                </c:pt>
                <c:pt idx="1795">
                  <c:v>0.22508251764166251</c:v>
                </c:pt>
                <c:pt idx="1796">
                  <c:v>0.2250828423423647</c:v>
                </c:pt>
                <c:pt idx="1797">
                  <c:v>0.22508316704333242</c:v>
                </c:pt>
                <c:pt idx="1798">
                  <c:v>0.22508521539887891</c:v>
                </c:pt>
                <c:pt idx="1799">
                  <c:v>0.2250855401017863</c:v>
                </c:pt>
                <c:pt idx="1800">
                  <c:v>0.2250858648049591</c:v>
                </c:pt>
                <c:pt idx="1801">
                  <c:v>0.2250858648049591</c:v>
                </c:pt>
                <c:pt idx="1802">
                  <c:v>0.22508618950839732</c:v>
                </c:pt>
                <c:pt idx="1803">
                  <c:v>0.22509509269339642</c:v>
                </c:pt>
                <c:pt idx="1804">
                  <c:v>0.22509541740437708</c:v>
                </c:pt>
                <c:pt idx="1805">
                  <c:v>0.22509791900273168</c:v>
                </c:pt>
                <c:pt idx="1806">
                  <c:v>0.22514423657797616</c:v>
                </c:pt>
                <c:pt idx="1807">
                  <c:v>0.22514456132911931</c:v>
                </c:pt>
                <c:pt idx="1808">
                  <c:v>0.22514488608052793</c:v>
                </c:pt>
                <c:pt idx="1809">
                  <c:v>0.22514521083220188</c:v>
                </c:pt>
                <c:pt idx="1810">
                  <c:v>0.22519563531630243</c:v>
                </c:pt>
                <c:pt idx="1811">
                  <c:v>0.22519596010944209</c:v>
                </c:pt>
                <c:pt idx="1812">
                  <c:v>0.22522945479395581</c:v>
                </c:pt>
                <c:pt idx="1813">
                  <c:v>0.22522977961472265</c:v>
                </c:pt>
                <c:pt idx="1814">
                  <c:v>0.22523010443575472</c:v>
                </c:pt>
                <c:pt idx="1815">
                  <c:v>0.22523042925705219</c:v>
                </c:pt>
                <c:pt idx="1816">
                  <c:v>0.22523051150252457</c:v>
                </c:pt>
                <c:pt idx="1817">
                  <c:v>0.22523075407861493</c:v>
                </c:pt>
                <c:pt idx="1818">
                  <c:v>0.22523083632415505</c:v>
                </c:pt>
                <c:pt idx="1819">
                  <c:v>0.22523107890044311</c:v>
                </c:pt>
                <c:pt idx="1820">
                  <c:v>0.22523140372253644</c:v>
                </c:pt>
                <c:pt idx="1821">
                  <c:v>0.22523172854489526</c:v>
                </c:pt>
                <c:pt idx="1822">
                  <c:v>0.22523205336751939</c:v>
                </c:pt>
                <c:pt idx="1823">
                  <c:v>0.22523237819040873</c:v>
                </c:pt>
                <c:pt idx="1824">
                  <c:v>0.22523677386559157</c:v>
                </c:pt>
                <c:pt idx="1825">
                  <c:v>0.22523709869233696</c:v>
                </c:pt>
                <c:pt idx="1826">
                  <c:v>0.22524035345897256</c:v>
                </c:pt>
                <c:pt idx="1827">
                  <c:v>0.22524067828864219</c:v>
                </c:pt>
                <c:pt idx="1828">
                  <c:v>0.2252410031185772</c:v>
                </c:pt>
                <c:pt idx="1829">
                  <c:v>0.22524132794877749</c:v>
                </c:pt>
                <c:pt idx="1830">
                  <c:v>0.22524165277924299</c:v>
                </c:pt>
                <c:pt idx="1831">
                  <c:v>0.22524197760997397</c:v>
                </c:pt>
                <c:pt idx="1832">
                  <c:v>0.22524230244097024</c:v>
                </c:pt>
                <c:pt idx="1833">
                  <c:v>0.2252426272722319</c:v>
                </c:pt>
                <c:pt idx="1834">
                  <c:v>0.22524435161678941</c:v>
                </c:pt>
                <c:pt idx="1835">
                  <c:v>0.22524467644972479</c:v>
                </c:pt>
                <c:pt idx="1836">
                  <c:v>0.22524500128292552</c:v>
                </c:pt>
                <c:pt idx="1837">
                  <c:v>0.22524532611639139</c:v>
                </c:pt>
                <c:pt idx="1838">
                  <c:v>0.22524532611639139</c:v>
                </c:pt>
                <c:pt idx="1839">
                  <c:v>0.22524565095012275</c:v>
                </c:pt>
                <c:pt idx="1840">
                  <c:v>0.22524565095012275</c:v>
                </c:pt>
                <c:pt idx="1841">
                  <c:v>0.22524597578411942</c:v>
                </c:pt>
                <c:pt idx="1842">
                  <c:v>0.22538897370525124</c:v>
                </c:pt>
                <c:pt idx="1843">
                  <c:v>0.22538929865627561</c:v>
                </c:pt>
                <c:pt idx="1844">
                  <c:v>0.22538962360756523</c:v>
                </c:pt>
                <c:pt idx="1845">
                  <c:v>0.22538994855912001</c:v>
                </c:pt>
                <c:pt idx="1846">
                  <c:v>0.22539027351094018</c:v>
                </c:pt>
                <c:pt idx="1847">
                  <c:v>0.2253905984630255</c:v>
                </c:pt>
                <c:pt idx="1848">
                  <c:v>0.22539092341537609</c:v>
                </c:pt>
                <c:pt idx="1849">
                  <c:v>0.22539124836799196</c:v>
                </c:pt>
                <c:pt idx="1850">
                  <c:v>0.22539157332087309</c:v>
                </c:pt>
                <c:pt idx="1851">
                  <c:v>0.22540247642749828</c:v>
                </c:pt>
                <c:pt idx="1852">
                  <c:v>0.22540420146490728</c:v>
                </c:pt>
                <c:pt idx="1853">
                  <c:v>0.22540452642836173</c:v>
                </c:pt>
                <c:pt idx="1854">
                  <c:v>0.22540485139208152</c:v>
                </c:pt>
                <c:pt idx="1855">
                  <c:v>0.22540485139208152</c:v>
                </c:pt>
                <c:pt idx="1856">
                  <c:v>0.22540517635606641</c:v>
                </c:pt>
                <c:pt idx="1857">
                  <c:v>0.22540517635606641</c:v>
                </c:pt>
                <c:pt idx="1858">
                  <c:v>0.22540550132031667</c:v>
                </c:pt>
                <c:pt idx="1859">
                  <c:v>0.22540582628483208</c:v>
                </c:pt>
                <c:pt idx="1860">
                  <c:v>0.22554823148234157</c:v>
                </c:pt>
                <c:pt idx="1861">
                  <c:v>0.22554855656331876</c:v>
                </c:pt>
                <c:pt idx="1862">
                  <c:v>0.22554888164456102</c:v>
                </c:pt>
                <c:pt idx="1863">
                  <c:v>0.22554920672606862</c:v>
                </c:pt>
                <c:pt idx="1864">
                  <c:v>0.22554953180784121</c:v>
                </c:pt>
                <c:pt idx="1865">
                  <c:v>0.22554985688987914</c:v>
                </c:pt>
                <c:pt idx="1866">
                  <c:v>0.22555018197218207</c:v>
                </c:pt>
                <c:pt idx="1867">
                  <c:v>0.2255505070547503</c:v>
                </c:pt>
                <c:pt idx="1868">
                  <c:v>0.22555083213758362</c:v>
                </c:pt>
                <c:pt idx="1869">
                  <c:v>0.22555115722068211</c:v>
                </c:pt>
                <c:pt idx="1870">
                  <c:v>0.22570852856011936</c:v>
                </c:pt>
                <c:pt idx="1871">
                  <c:v>0.22570885377180513</c:v>
                </c:pt>
                <c:pt idx="1872">
                  <c:v>0.22570917898375595</c:v>
                </c:pt>
                <c:pt idx="1873">
                  <c:v>0.22570950419597183</c:v>
                </c:pt>
                <c:pt idx="1874">
                  <c:v>0.22570982940845283</c:v>
                </c:pt>
                <c:pt idx="1875">
                  <c:v>0.22571015462119887</c:v>
                </c:pt>
                <c:pt idx="1876">
                  <c:v>0.22571047983421</c:v>
                </c:pt>
                <c:pt idx="1877">
                  <c:v>0.22571104363914363</c:v>
                </c:pt>
                <c:pt idx="1878">
                  <c:v>0.22571136885287954</c:v>
                </c:pt>
                <c:pt idx="1879">
                  <c:v>0.22586856472527103</c:v>
                </c:pt>
                <c:pt idx="1880">
                  <c:v>0.22586889006736027</c:v>
                </c:pt>
                <c:pt idx="1881">
                  <c:v>0.2258692154097145</c:v>
                </c:pt>
                <c:pt idx="1882">
                  <c:v>0.22586954075233365</c:v>
                </c:pt>
                <c:pt idx="1883">
                  <c:v>0.22586986609521792</c:v>
                </c:pt>
                <c:pt idx="1884">
                  <c:v>0.22587019143836706</c:v>
                </c:pt>
                <c:pt idx="1885">
                  <c:v>0.22588697912524883</c:v>
                </c:pt>
                <c:pt idx="1886">
                  <c:v>0.23009187808887377</c:v>
                </c:pt>
                <c:pt idx="1887">
                  <c:v>0.23011604865853907</c:v>
                </c:pt>
                <c:pt idx="1888">
                  <c:v>0.23021013687642464</c:v>
                </c:pt>
                <c:pt idx="1889">
                  <c:v>0.23022907837579581</c:v>
                </c:pt>
                <c:pt idx="1890">
                  <c:v>0.23022907837579581</c:v>
                </c:pt>
                <c:pt idx="1891">
                  <c:v>0.23022907837579965</c:v>
                </c:pt>
                <c:pt idx="1892">
                  <c:v>0.23022907837579965</c:v>
                </c:pt>
                <c:pt idx="1893">
                  <c:v>0.23022907837579965</c:v>
                </c:pt>
                <c:pt idx="1894">
                  <c:v>0.23022907837579965</c:v>
                </c:pt>
                <c:pt idx="1895">
                  <c:v>0.23022907837579965</c:v>
                </c:pt>
                <c:pt idx="1896">
                  <c:v>0.23088727907290404</c:v>
                </c:pt>
                <c:pt idx="1897">
                  <c:v>0.23100177496792124</c:v>
                </c:pt>
                <c:pt idx="1898">
                  <c:v>0.23114706571119759</c:v>
                </c:pt>
                <c:pt idx="1899">
                  <c:v>0.23138018908779753</c:v>
                </c:pt>
                <c:pt idx="1900">
                  <c:v>0.2359489052519152</c:v>
                </c:pt>
                <c:pt idx="1901">
                  <c:v>0.23667789554273497</c:v>
                </c:pt>
                <c:pt idx="1902">
                  <c:v>0.23702412571908271</c:v>
                </c:pt>
                <c:pt idx="1903">
                  <c:v>0.23702412571909051</c:v>
                </c:pt>
                <c:pt idx="1904">
                  <c:v>0.23724350488438434</c:v>
                </c:pt>
                <c:pt idx="1905">
                  <c:v>0.23724463469521243</c:v>
                </c:pt>
                <c:pt idx="1906">
                  <c:v>0.23733919744538584</c:v>
                </c:pt>
                <c:pt idx="1907">
                  <c:v>0.23733953189615928</c:v>
                </c:pt>
                <c:pt idx="1908">
                  <c:v>0.23733986634719145</c:v>
                </c:pt>
                <c:pt idx="1909">
                  <c:v>0.23734020079848256</c:v>
                </c:pt>
                <c:pt idx="1910">
                  <c:v>0.2373405352500324</c:v>
                </c:pt>
                <c:pt idx="1911">
                  <c:v>0.23735812737649517</c:v>
                </c:pt>
                <c:pt idx="1912">
                  <c:v>0.23735812737649517</c:v>
                </c:pt>
                <c:pt idx="1913">
                  <c:v>0.23735812737650291</c:v>
                </c:pt>
                <c:pt idx="1914">
                  <c:v>0.23735812737650291</c:v>
                </c:pt>
                <c:pt idx="1915">
                  <c:v>0.23735846184192419</c:v>
                </c:pt>
                <c:pt idx="1916">
                  <c:v>0.23736993342072232</c:v>
                </c:pt>
                <c:pt idx="1917">
                  <c:v>0.23737551992154043</c:v>
                </c:pt>
                <c:pt idx="1918">
                  <c:v>0.23737551992154043</c:v>
                </c:pt>
                <c:pt idx="1919">
                  <c:v>0.23737585440041861</c:v>
                </c:pt>
                <c:pt idx="1920">
                  <c:v>0.2373775267986907</c:v>
                </c:pt>
                <c:pt idx="1921">
                  <c:v>0.23802485027556367</c:v>
                </c:pt>
                <c:pt idx="1922">
                  <c:v>0.2380316143923126</c:v>
                </c:pt>
                <c:pt idx="1923">
                  <c:v>0.23812807871574085</c:v>
                </c:pt>
                <c:pt idx="1924">
                  <c:v>0.23819390335073379</c:v>
                </c:pt>
                <c:pt idx="1925">
                  <c:v>0.23835962459700091</c:v>
                </c:pt>
                <c:pt idx="1926">
                  <c:v>0.24047508470351081</c:v>
                </c:pt>
                <c:pt idx="1927">
                  <c:v>0.24360573577318656</c:v>
                </c:pt>
                <c:pt idx="1928">
                  <c:v>0.24409737985864155</c:v>
                </c:pt>
                <c:pt idx="1929">
                  <c:v>0.24460672735578404</c:v>
                </c:pt>
                <c:pt idx="1930">
                  <c:v>0.24460672735578404</c:v>
                </c:pt>
                <c:pt idx="1931">
                  <c:v>0.24460740732099351</c:v>
                </c:pt>
                <c:pt idx="1932">
                  <c:v>0.2446240667865896</c:v>
                </c:pt>
                <c:pt idx="1933">
                  <c:v>0.24477223926888453</c:v>
                </c:pt>
                <c:pt idx="1934">
                  <c:v>0.24511611322264931</c:v>
                </c:pt>
                <c:pt idx="1935">
                  <c:v>0.24776904209356299</c:v>
                </c:pt>
                <c:pt idx="1936">
                  <c:v>0.2497580583731569</c:v>
                </c:pt>
                <c:pt idx="1937">
                  <c:v>0.25027368610964851</c:v>
                </c:pt>
                <c:pt idx="1938">
                  <c:v>0.25113454825487536</c:v>
                </c:pt>
                <c:pt idx="1939">
                  <c:v>0.25197289482907315</c:v>
                </c:pt>
                <c:pt idx="1940">
                  <c:v>0.25197324023258943</c:v>
                </c:pt>
                <c:pt idx="1941">
                  <c:v>0.25198735542596284</c:v>
                </c:pt>
                <c:pt idx="1942">
                  <c:v>0.25200881813291537</c:v>
                </c:pt>
                <c:pt idx="1943">
                  <c:v>0.25232196685550906</c:v>
                </c:pt>
                <c:pt idx="1944">
                  <c:v>0.2552033387354754</c:v>
                </c:pt>
                <c:pt idx="1945">
                  <c:v>0.25630864040993406</c:v>
                </c:pt>
                <c:pt idx="1946">
                  <c:v>0.25648327390706055</c:v>
                </c:pt>
                <c:pt idx="1947">
                  <c:v>0.25718103078000731</c:v>
                </c:pt>
                <c:pt idx="1948">
                  <c:v>0.25770429638821957</c:v>
                </c:pt>
                <c:pt idx="1949">
                  <c:v>0.25945448586767572</c:v>
                </c:pt>
                <c:pt idx="1950">
                  <c:v>0.25947077101604621</c:v>
                </c:pt>
                <c:pt idx="1951">
                  <c:v>0.25949096217274281</c:v>
                </c:pt>
                <c:pt idx="1952">
                  <c:v>0.25949096217274281</c:v>
                </c:pt>
                <c:pt idx="1953">
                  <c:v>0.259606980160762</c:v>
                </c:pt>
                <c:pt idx="1954">
                  <c:v>0.25979228038475188</c:v>
                </c:pt>
                <c:pt idx="1955">
                  <c:v>0.26156265868102374</c:v>
                </c:pt>
                <c:pt idx="1956">
                  <c:v>0.2625024268082054</c:v>
                </c:pt>
                <c:pt idx="1957">
                  <c:v>0.26275263389064862</c:v>
                </c:pt>
                <c:pt idx="1958">
                  <c:v>0.26470153893835457</c:v>
                </c:pt>
                <c:pt idx="1959">
                  <c:v>0.26508910768182475</c:v>
                </c:pt>
                <c:pt idx="1960">
                  <c:v>0.26526608417203829</c:v>
                </c:pt>
                <c:pt idx="1961">
                  <c:v>0.26545172591503163</c:v>
                </c:pt>
                <c:pt idx="1962">
                  <c:v>0.26562057197547467</c:v>
                </c:pt>
                <c:pt idx="1963">
                  <c:v>0.26616048238071255</c:v>
                </c:pt>
                <c:pt idx="1964">
                  <c:v>0.26616083770911103</c:v>
                </c:pt>
                <c:pt idx="1965">
                  <c:v>0.26650837464648336</c:v>
                </c:pt>
                <c:pt idx="1966">
                  <c:v>0.2670491970489432</c:v>
                </c:pt>
                <c:pt idx="1967">
                  <c:v>0.26704919704896823</c:v>
                </c:pt>
                <c:pt idx="1968">
                  <c:v>0.26705026483312827</c:v>
                </c:pt>
                <c:pt idx="1969">
                  <c:v>0.26706770561288173</c:v>
                </c:pt>
                <c:pt idx="1970">
                  <c:v>0.26718345895965417</c:v>
                </c:pt>
                <c:pt idx="1971">
                  <c:v>0.26737510899152295</c:v>
                </c:pt>
                <c:pt idx="1972">
                  <c:v>0.27041453790631143</c:v>
                </c:pt>
                <c:pt idx="1973">
                  <c:v>0.27239183957766488</c:v>
                </c:pt>
                <c:pt idx="1974">
                  <c:v>0.27319786695009746</c:v>
                </c:pt>
                <c:pt idx="1975">
                  <c:v>0.27319786695009762</c:v>
                </c:pt>
                <c:pt idx="1976">
                  <c:v>0.27319786695009762</c:v>
                </c:pt>
                <c:pt idx="1977">
                  <c:v>0.27319786695009762</c:v>
                </c:pt>
                <c:pt idx="1978">
                  <c:v>0.27319786695009762</c:v>
                </c:pt>
                <c:pt idx="1979">
                  <c:v>0.27319786695009762</c:v>
                </c:pt>
                <c:pt idx="1980">
                  <c:v>0.27319786695009762</c:v>
                </c:pt>
                <c:pt idx="1981">
                  <c:v>0.27319786695009762</c:v>
                </c:pt>
                <c:pt idx="1982">
                  <c:v>0.27319786695009801</c:v>
                </c:pt>
                <c:pt idx="1983">
                  <c:v>0.27319786695009801</c:v>
                </c:pt>
                <c:pt idx="1984">
                  <c:v>0.27319786695009801</c:v>
                </c:pt>
                <c:pt idx="1985">
                  <c:v>0.27319786695009801</c:v>
                </c:pt>
                <c:pt idx="1986">
                  <c:v>0.27319786695009801</c:v>
                </c:pt>
                <c:pt idx="1987">
                  <c:v>0.27524863926683374</c:v>
                </c:pt>
                <c:pt idx="1988">
                  <c:v>0.27818650210613349</c:v>
                </c:pt>
                <c:pt idx="1989">
                  <c:v>0.28112603052079432</c:v>
                </c:pt>
                <c:pt idx="1990">
                  <c:v>0.28273494209560002</c:v>
                </c:pt>
                <c:pt idx="1991">
                  <c:v>0.28307602585582903</c:v>
                </c:pt>
                <c:pt idx="1992">
                  <c:v>0.28606582065015357</c:v>
                </c:pt>
                <c:pt idx="1993">
                  <c:v>0.28677547110206136</c:v>
                </c:pt>
                <c:pt idx="1994">
                  <c:v>0.29404963276565921</c:v>
                </c:pt>
                <c:pt idx="1995">
                  <c:v>0.29866363456739642</c:v>
                </c:pt>
                <c:pt idx="1996">
                  <c:v>0.29896844857935478</c:v>
                </c:pt>
                <c:pt idx="1997">
                  <c:v>0.30213492534813935</c:v>
                </c:pt>
                <c:pt idx="1998">
                  <c:v>0.30477212374093055</c:v>
                </c:pt>
                <c:pt idx="1999">
                  <c:v>0.30695824868593768</c:v>
                </c:pt>
                <c:pt idx="2000">
                  <c:v>0.30707627020162503</c:v>
                </c:pt>
                <c:pt idx="2001">
                  <c:v>0.31015374541673224</c:v>
                </c:pt>
                <c:pt idx="2002">
                  <c:v>0.31516054309162378</c:v>
                </c:pt>
                <c:pt idx="2003">
                  <c:v>0.31527953771956052</c:v>
                </c:pt>
                <c:pt idx="2004">
                  <c:v>0.32312048715813069</c:v>
                </c:pt>
                <c:pt idx="2005">
                  <c:v>0.32345499326606553</c:v>
                </c:pt>
                <c:pt idx="2006">
                  <c:v>0.33159915327097489</c:v>
                </c:pt>
                <c:pt idx="2007">
                  <c:v>0.33167036901672631</c:v>
                </c:pt>
                <c:pt idx="2008">
                  <c:v>0.33183811529011115</c:v>
                </c:pt>
                <c:pt idx="2009">
                  <c:v>0.33195927398716396</c:v>
                </c:pt>
                <c:pt idx="2010">
                  <c:v>0.33921047058943993</c:v>
                </c:pt>
                <c:pt idx="2011">
                  <c:v>0.34012684667183657</c:v>
                </c:pt>
                <c:pt idx="2012">
                  <c:v>0.34030629193490841</c:v>
                </c:pt>
                <c:pt idx="2013">
                  <c:v>0.34042824970097341</c:v>
                </c:pt>
                <c:pt idx="2014">
                  <c:v>0.34900533349856377</c:v>
                </c:pt>
                <c:pt idx="2015">
                  <c:v>0.34925883372591454</c:v>
                </c:pt>
                <c:pt idx="2016">
                  <c:v>0.35663688521338022</c:v>
                </c:pt>
                <c:pt idx="2017">
                  <c:v>0.36228466533009163</c:v>
                </c:pt>
                <c:pt idx="2018">
                  <c:v>0.36389694479285783</c:v>
                </c:pt>
                <c:pt idx="2019">
                  <c:v>0.37417365752577025</c:v>
                </c:pt>
                <c:pt idx="2020">
                  <c:v>0.37485495462809165</c:v>
                </c:pt>
                <c:pt idx="2021">
                  <c:v>0.37850230702197174</c:v>
                </c:pt>
                <c:pt idx="2022">
                  <c:v>0.38368681047990238</c:v>
                </c:pt>
                <c:pt idx="2023">
                  <c:v>0.39279152662814409</c:v>
                </c:pt>
                <c:pt idx="2024">
                  <c:v>0.39377118393129884</c:v>
                </c:pt>
                <c:pt idx="2025">
                  <c:v>0.39542866349859918</c:v>
                </c:pt>
                <c:pt idx="2026">
                  <c:v>0.3994098939076462</c:v>
                </c:pt>
                <c:pt idx="2027">
                  <c:v>0.40189763433637266</c:v>
                </c:pt>
                <c:pt idx="2028">
                  <c:v>0.403266846575071</c:v>
                </c:pt>
                <c:pt idx="2029">
                  <c:v>0.40483309592466937</c:v>
                </c:pt>
                <c:pt idx="2030">
                  <c:v>0.40875225205714993</c:v>
                </c:pt>
                <c:pt idx="2031">
                  <c:v>0.41066106927709622</c:v>
                </c:pt>
                <c:pt idx="2032">
                  <c:v>0.41075359524791216</c:v>
                </c:pt>
                <c:pt idx="2033">
                  <c:v>0.41077314229845596</c:v>
                </c:pt>
                <c:pt idx="2034">
                  <c:v>0.41935824175660907</c:v>
                </c:pt>
                <c:pt idx="2035">
                  <c:v>0.42513937207410091</c:v>
                </c:pt>
                <c:pt idx="2036">
                  <c:v>0.42528742327393998</c:v>
                </c:pt>
                <c:pt idx="2037">
                  <c:v>0.42530948338090746</c:v>
                </c:pt>
                <c:pt idx="2038">
                  <c:v>0.42532942252494377</c:v>
                </c:pt>
                <c:pt idx="2039">
                  <c:v>0.4255351886669001</c:v>
                </c:pt>
                <c:pt idx="2040">
                  <c:v>0.42564550464387457</c:v>
                </c:pt>
                <c:pt idx="2041">
                  <c:v>0.42566756853799242</c:v>
                </c:pt>
                <c:pt idx="2042">
                  <c:v>0.42568545047752143</c:v>
                </c:pt>
                <c:pt idx="2043">
                  <c:v>0.42568963266486293</c:v>
                </c:pt>
                <c:pt idx="2044">
                  <c:v>0.4257032107047386</c:v>
                </c:pt>
                <c:pt idx="2045">
                  <c:v>0.4257388534785555</c:v>
                </c:pt>
                <c:pt idx="2046">
                  <c:v>0.42578298346776439</c:v>
                </c:pt>
                <c:pt idx="2047">
                  <c:v>0.42579147011074836</c:v>
                </c:pt>
                <c:pt idx="2048">
                  <c:v>0.42579577438039817</c:v>
                </c:pt>
                <c:pt idx="2049">
                  <c:v>0.42579995678810684</c:v>
                </c:pt>
                <c:pt idx="2050">
                  <c:v>0.42580292713328266</c:v>
                </c:pt>
                <c:pt idx="2051">
                  <c:v>0.42581141385703858</c:v>
                </c:pt>
                <c:pt idx="2052">
                  <c:v>0.42582711438656418</c:v>
                </c:pt>
                <c:pt idx="2053">
                  <c:v>0.42583347949961048</c:v>
                </c:pt>
                <c:pt idx="2054">
                  <c:v>0.42584705847200688</c:v>
                </c:pt>
                <c:pt idx="2055">
                  <c:v>0.42589119073954063</c:v>
                </c:pt>
                <c:pt idx="2056">
                  <c:v>0.42592895851329027</c:v>
                </c:pt>
                <c:pt idx="2057">
                  <c:v>0.42593532393534195</c:v>
                </c:pt>
                <c:pt idx="2058">
                  <c:v>0.42597309250304588</c:v>
                </c:pt>
                <c:pt idx="2059">
                  <c:v>0.4260342026349575</c:v>
                </c:pt>
                <c:pt idx="2060">
                  <c:v>0.42877160136684622</c:v>
                </c:pt>
                <c:pt idx="2061">
                  <c:v>0.43709252592506387</c:v>
                </c:pt>
                <c:pt idx="2062">
                  <c:v>0.43786096027922511</c:v>
                </c:pt>
                <c:pt idx="2063">
                  <c:v>0.43892489306555987</c:v>
                </c:pt>
                <c:pt idx="2064">
                  <c:v>0.4454413728852184</c:v>
                </c:pt>
                <c:pt idx="2065">
                  <c:v>0.44693920066162379</c:v>
                </c:pt>
                <c:pt idx="2066">
                  <c:v>0.45571806687144151</c:v>
                </c:pt>
                <c:pt idx="2067">
                  <c:v>0.45762317928703128</c:v>
                </c:pt>
                <c:pt idx="2068">
                  <c:v>0.46018099455880468</c:v>
                </c:pt>
                <c:pt idx="2069">
                  <c:v>0.46606604317672562</c:v>
                </c:pt>
                <c:pt idx="2070">
                  <c:v>0.47234162451341094</c:v>
                </c:pt>
                <c:pt idx="2071">
                  <c:v>0.48754596603987721</c:v>
                </c:pt>
                <c:pt idx="2072">
                  <c:v>0.49137289656545885</c:v>
                </c:pt>
                <c:pt idx="2073">
                  <c:v>0.49272211096737695</c:v>
                </c:pt>
                <c:pt idx="2074">
                  <c:v>0.49384599236592563</c:v>
                </c:pt>
                <c:pt idx="2075">
                  <c:v>0.49706329104960972</c:v>
                </c:pt>
                <c:pt idx="2076">
                  <c:v>0.49796379358535026</c:v>
                </c:pt>
                <c:pt idx="2077">
                  <c:v>0.49839760843462483</c:v>
                </c:pt>
                <c:pt idx="2078">
                  <c:v>0.5031500146452309</c:v>
                </c:pt>
                <c:pt idx="2079">
                  <c:v>0.51245232378914674</c:v>
                </c:pt>
                <c:pt idx="2080">
                  <c:v>0.52174786279583962</c:v>
                </c:pt>
                <c:pt idx="2081">
                  <c:v>0.52717071453031639</c:v>
                </c:pt>
                <c:pt idx="2082">
                  <c:v>0.53100271113128072</c:v>
                </c:pt>
                <c:pt idx="2083">
                  <c:v>0.53220762351786632</c:v>
                </c:pt>
                <c:pt idx="2084">
                  <c:v>0.53384060549285839</c:v>
                </c:pt>
                <c:pt idx="2085">
                  <c:v>0.53558508226559587</c:v>
                </c:pt>
                <c:pt idx="2086">
                  <c:v>0.53715068435608737</c:v>
                </c:pt>
                <c:pt idx="2087">
                  <c:v>0.54003292166750938</c:v>
                </c:pt>
                <c:pt idx="2088">
                  <c:v>0.5425813573121141</c:v>
                </c:pt>
                <c:pt idx="2089">
                  <c:v>0.54398356468770337</c:v>
                </c:pt>
                <c:pt idx="2090">
                  <c:v>0.54874670026510652</c:v>
                </c:pt>
                <c:pt idx="2091">
                  <c:v>0.54949291183463966</c:v>
                </c:pt>
                <c:pt idx="2092">
                  <c:v>0.55069076736717082</c:v>
                </c:pt>
                <c:pt idx="2093">
                  <c:v>0.55236244034447091</c:v>
                </c:pt>
                <c:pt idx="2094">
                  <c:v>0.5579564564651821</c:v>
                </c:pt>
                <c:pt idx="2095">
                  <c:v>0.55871130432577831</c:v>
                </c:pt>
                <c:pt idx="2096">
                  <c:v>0.56071801400026078</c:v>
                </c:pt>
                <c:pt idx="2097">
                  <c:v>0.56307364625286693</c:v>
                </c:pt>
                <c:pt idx="2098">
                  <c:v>0.56789799750767744</c:v>
                </c:pt>
                <c:pt idx="2099">
                  <c:v>0.56824537674279318</c:v>
                </c:pt>
                <c:pt idx="2100">
                  <c:v>0.56904662152352947</c:v>
                </c:pt>
                <c:pt idx="2101">
                  <c:v>0.57704812218146828</c:v>
                </c:pt>
                <c:pt idx="2102">
                  <c:v>0.58457354193243483</c:v>
                </c:pt>
                <c:pt idx="2103">
                  <c:v>0.5858299287691181</c:v>
                </c:pt>
                <c:pt idx="2104">
                  <c:v>0.58587379466574507</c:v>
                </c:pt>
                <c:pt idx="2105">
                  <c:v>0.58615686822062218</c:v>
                </c:pt>
                <c:pt idx="2106">
                  <c:v>0.58645195692402874</c:v>
                </c:pt>
                <c:pt idx="2107">
                  <c:v>0.59432377012041315</c:v>
                </c:pt>
                <c:pt idx="2108">
                  <c:v>0.59485065962258366</c:v>
                </c:pt>
                <c:pt idx="2109">
                  <c:v>0.59521949214949654</c:v>
                </c:pt>
                <c:pt idx="2110">
                  <c:v>0.60152333073386632</c:v>
                </c:pt>
                <c:pt idx="2111">
                  <c:v>0.60402280876408898</c:v>
                </c:pt>
                <c:pt idx="2112">
                  <c:v>0.60653203902509656</c:v>
                </c:pt>
                <c:pt idx="2113">
                  <c:v>0.61240370417052181</c:v>
                </c:pt>
                <c:pt idx="2114">
                  <c:v>0.61318777722818019</c:v>
                </c:pt>
                <c:pt idx="2115">
                  <c:v>0.61497459228668561</c:v>
                </c:pt>
                <c:pt idx="2116">
                  <c:v>0.61543908224899213</c:v>
                </c:pt>
                <c:pt idx="2117">
                  <c:v>0.62187861082226115</c:v>
                </c:pt>
                <c:pt idx="2118">
                  <c:v>0.62594120023224065</c:v>
                </c:pt>
                <c:pt idx="2119">
                  <c:v>0.62594120023224065</c:v>
                </c:pt>
                <c:pt idx="2120">
                  <c:v>0.62596252653467821</c:v>
                </c:pt>
                <c:pt idx="2121">
                  <c:v>0.62596252653467821</c:v>
                </c:pt>
                <c:pt idx="2122">
                  <c:v>0.62598385245158628</c:v>
                </c:pt>
                <c:pt idx="2123">
                  <c:v>0.62600517798290001</c:v>
                </c:pt>
                <c:pt idx="2124">
                  <c:v>0.62602650312856101</c:v>
                </c:pt>
                <c:pt idx="2125">
                  <c:v>0.62604782788851066</c:v>
                </c:pt>
                <c:pt idx="2126">
                  <c:v>0.62606915226268434</c:v>
                </c:pt>
                <c:pt idx="2127">
                  <c:v>0.62609047625102354</c:v>
                </c:pt>
                <c:pt idx="2128">
                  <c:v>0.62621184534232865</c:v>
                </c:pt>
                <c:pt idx="2129">
                  <c:v>0.63119543677525458</c:v>
                </c:pt>
                <c:pt idx="2130">
                  <c:v>0.63880483789057951</c:v>
                </c:pt>
                <c:pt idx="2131">
                  <c:v>0.64072389656224937</c:v>
                </c:pt>
                <c:pt idx="2132">
                  <c:v>0.64106699854745963</c:v>
                </c:pt>
                <c:pt idx="2133">
                  <c:v>0.64121438041121759</c:v>
                </c:pt>
                <c:pt idx="2134">
                  <c:v>0.64388942678649053</c:v>
                </c:pt>
                <c:pt idx="2135">
                  <c:v>0.64693445168514785</c:v>
                </c:pt>
                <c:pt idx="2136">
                  <c:v>0.64731199635479886</c:v>
                </c:pt>
                <c:pt idx="2137">
                  <c:v>0.64731565814194025</c:v>
                </c:pt>
                <c:pt idx="2138">
                  <c:v>0.64736737193993932</c:v>
                </c:pt>
                <c:pt idx="2139">
                  <c:v>0.64769671673213924</c:v>
                </c:pt>
                <c:pt idx="2140">
                  <c:v>0.64794641072394954</c:v>
                </c:pt>
                <c:pt idx="2141">
                  <c:v>0.64795183540317702</c:v>
                </c:pt>
                <c:pt idx="2142">
                  <c:v>0.64798558414248797</c:v>
                </c:pt>
                <c:pt idx="2143">
                  <c:v>0.64802736668083982</c:v>
                </c:pt>
                <c:pt idx="2144">
                  <c:v>0.64806914743187938</c:v>
                </c:pt>
                <c:pt idx="2145">
                  <c:v>0.64807762711201633</c:v>
                </c:pt>
                <c:pt idx="2146">
                  <c:v>0.64811092639514967</c:v>
                </c:pt>
                <c:pt idx="2147">
                  <c:v>0.64816877123819561</c:v>
                </c:pt>
                <c:pt idx="2148">
                  <c:v>0.64818965881098334</c:v>
                </c:pt>
                <c:pt idx="2149">
                  <c:v>0.64819929907835883</c:v>
                </c:pt>
                <c:pt idx="2150">
                  <c:v>0.64821054593650096</c:v>
                </c:pt>
                <c:pt idx="2151">
                  <c:v>0.64822339932987383</c:v>
                </c:pt>
                <c:pt idx="2152">
                  <c:v>0.64824107246914342</c:v>
                </c:pt>
                <c:pt idx="2153">
                  <c:v>0.64824428573276327</c:v>
                </c:pt>
                <c:pt idx="2154">
                  <c:v>0.64825169477906786</c:v>
                </c:pt>
                <c:pt idx="2155">
                  <c:v>0.64826517168823627</c:v>
                </c:pt>
                <c:pt idx="2156">
                  <c:v>0.64827258057581072</c:v>
                </c:pt>
                <c:pt idx="2157">
                  <c:v>0.64828284407029924</c:v>
                </c:pt>
                <c:pt idx="2158">
                  <c:v>0.64828605719623644</c:v>
                </c:pt>
                <c:pt idx="2159">
                  <c:v>0.64829346592506254</c:v>
                </c:pt>
                <c:pt idx="2160">
                  <c:v>0.64830694225670493</c:v>
                </c:pt>
                <c:pt idx="2161">
                  <c:v>0.64831979437914855</c:v>
                </c:pt>
                <c:pt idx="2162">
                  <c:v>0.64832461388136953</c:v>
                </c:pt>
                <c:pt idx="2163">
                  <c:v>0.64832722376938445</c:v>
                </c:pt>
                <c:pt idx="2164">
                  <c:v>0.64832782686958934</c:v>
                </c:pt>
                <c:pt idx="2165">
                  <c:v>0.6483326463320791</c:v>
                </c:pt>
                <c:pt idx="2166">
                  <c:v>0.64833523528086068</c:v>
                </c:pt>
                <c:pt idx="2167">
                  <c:v>0.6483406787165672</c:v>
                </c:pt>
                <c:pt idx="2168">
                  <c:v>0.64834871103483094</c:v>
                </c:pt>
                <c:pt idx="2169">
                  <c:v>0.64836156260630839</c:v>
                </c:pt>
                <c:pt idx="2170">
                  <c:v>0.64836638190190599</c:v>
                </c:pt>
                <c:pt idx="2171">
                  <c:v>0.64837441400822959</c:v>
                </c:pt>
                <c:pt idx="2172">
                  <c:v>0.64837700284600575</c:v>
                </c:pt>
                <c:pt idx="2173">
                  <c:v>0.64838061726266805</c:v>
                </c:pt>
                <c:pt idx="2174">
                  <c:v>0.64838244604831541</c:v>
                </c:pt>
                <c:pt idx="2175">
                  <c:v>0.64839529717467981</c:v>
                </c:pt>
                <c:pt idx="2176">
                  <c:v>0.64840332904252973</c:v>
                </c:pt>
                <c:pt idx="2177">
                  <c:v>0.64840814813145164</c:v>
                </c:pt>
                <c:pt idx="2178">
                  <c:v>0.64841617989330258</c:v>
                </c:pt>
                <c:pt idx="2179">
                  <c:v>0.6484187686200491</c:v>
                </c:pt>
                <c:pt idx="2180">
                  <c:v>0.6484370621640454</c:v>
                </c:pt>
                <c:pt idx="2181">
                  <c:v>0.64844991256955842</c:v>
                </c:pt>
                <c:pt idx="2182">
                  <c:v>0.64845794398684964</c:v>
                </c:pt>
                <c:pt idx="2183">
                  <c:v>0.64845838893828855</c:v>
                </c:pt>
                <c:pt idx="2184">
                  <c:v>0.64846053260253456</c:v>
                </c:pt>
                <c:pt idx="2185">
                  <c:v>0.64847400662261445</c:v>
                </c:pt>
                <c:pt idx="2186">
                  <c:v>0.64847882536165868</c:v>
                </c:pt>
                <c:pt idx="2187">
                  <c:v>0.64849167521577167</c:v>
                </c:pt>
                <c:pt idx="2188">
                  <c:v>0.64849968470863928</c:v>
                </c:pt>
                <c:pt idx="2189">
                  <c:v>0.64849970628841613</c:v>
                </c:pt>
                <c:pt idx="2190">
                  <c:v>0.64858240090048791</c:v>
                </c:pt>
                <c:pt idx="2191">
                  <c:v>0.64870788803644353</c:v>
                </c:pt>
                <c:pt idx="2192">
                  <c:v>0.64883374013538031</c:v>
                </c:pt>
                <c:pt idx="2193">
                  <c:v>0.64883900186811994</c:v>
                </c:pt>
                <c:pt idx="2194">
                  <c:v>0.64894383805827982</c:v>
                </c:pt>
                <c:pt idx="2195">
                  <c:v>0.64908840318258387</c:v>
                </c:pt>
                <c:pt idx="2196">
                  <c:v>0.64909703194239254</c:v>
                </c:pt>
                <c:pt idx="2197">
                  <c:v>0.64917024575861759</c:v>
                </c:pt>
                <c:pt idx="2198">
                  <c:v>0.649190648181319</c:v>
                </c:pt>
                <c:pt idx="2199">
                  <c:v>0.64921833514792082</c:v>
                </c:pt>
                <c:pt idx="2200">
                  <c:v>0.64921946555912158</c:v>
                </c:pt>
                <c:pt idx="2201">
                  <c:v>0.64923117521129303</c:v>
                </c:pt>
                <c:pt idx="2202">
                  <c:v>0.64923237895848784</c:v>
                </c:pt>
                <c:pt idx="2203">
                  <c:v>0.64923920016434966</c:v>
                </c:pt>
                <c:pt idx="2204">
                  <c:v>0.64924401510421825</c:v>
                </c:pt>
                <c:pt idx="2205">
                  <c:v>0.64925203995073866</c:v>
                </c:pt>
                <c:pt idx="2206">
                  <c:v>0.64926006473066977</c:v>
                </c:pt>
                <c:pt idx="2207">
                  <c:v>0.64926487956665913</c:v>
                </c:pt>
                <c:pt idx="2208">
                  <c:v>0.64927290424004092</c:v>
                </c:pt>
                <c:pt idx="2209">
                  <c:v>0.64927410793529583</c:v>
                </c:pt>
                <c:pt idx="2210">
                  <c:v>0.64928092884682498</c:v>
                </c:pt>
                <c:pt idx="2211">
                  <c:v>0.6492857435789241</c:v>
                </c:pt>
                <c:pt idx="2212">
                  <c:v>0.6492937680791433</c:v>
                </c:pt>
                <c:pt idx="2213">
                  <c:v>0.64929858274730223</c:v>
                </c:pt>
                <c:pt idx="2214">
                  <c:v>0.64930179251275866</c:v>
                </c:pt>
                <c:pt idx="2215">
                  <c:v>0.64930660714095256</c:v>
                </c:pt>
                <c:pt idx="2216">
                  <c:v>0.64931142174516432</c:v>
                </c:pt>
                <c:pt idx="2217">
                  <c:v>0.64931463146798962</c:v>
                </c:pt>
                <c:pt idx="2218">
                  <c:v>0.64931583511129387</c:v>
                </c:pt>
                <c:pt idx="2219">
                  <c:v>0.64931944603223535</c:v>
                </c:pt>
                <c:pt idx="2220">
                  <c:v>0.64932265572841452</c:v>
                </c:pt>
                <c:pt idx="2221">
                  <c:v>0.64932747025269011</c:v>
                </c:pt>
                <c:pt idx="2222">
                  <c:v>0.64933228475298077</c:v>
                </c:pt>
                <c:pt idx="2223">
                  <c:v>0.64933549440652549</c:v>
                </c:pt>
                <c:pt idx="2224">
                  <c:v>0.64934030886684291</c:v>
                </c:pt>
                <c:pt idx="2225">
                  <c:v>0.64934351849373639</c:v>
                </c:pt>
                <c:pt idx="2226">
                  <c:v>0.64934833291408056</c:v>
                </c:pt>
                <c:pt idx="2227">
                  <c:v>0.64935314731043692</c:v>
                </c:pt>
                <c:pt idx="2228">
                  <c:v>0.64935635689469051</c:v>
                </c:pt>
                <c:pt idx="2229">
                  <c:v>0.64935756048602689</c:v>
                </c:pt>
                <c:pt idx="2230">
                  <c:v>0.64936117125106863</c:v>
                </c:pt>
                <c:pt idx="2231">
                  <c:v>0.64936438080866754</c:v>
                </c:pt>
                <c:pt idx="2232">
                  <c:v>0.64936598558345882</c:v>
                </c:pt>
                <c:pt idx="2233">
                  <c:v>0.64936919512506752</c:v>
                </c:pt>
                <c:pt idx="2234">
                  <c:v>0.64937400941747647</c:v>
                </c:pt>
                <c:pt idx="2235">
                  <c:v>0.64937721893243028</c:v>
                </c:pt>
                <c:pt idx="2236">
                  <c:v>0.6493820331848561</c:v>
                </c:pt>
                <c:pt idx="2237">
                  <c:v>0.64938524267315179</c:v>
                </c:pt>
                <c:pt idx="2238">
                  <c:v>0.64938684741329311</c:v>
                </c:pt>
                <c:pt idx="2239">
                  <c:v>0.64939005688559448</c:v>
                </c:pt>
                <c:pt idx="2240">
                  <c:v>0.64939487107404315</c:v>
                </c:pt>
                <c:pt idx="2241">
                  <c:v>0.64939808051968839</c:v>
                </c:pt>
                <c:pt idx="2242">
                  <c:v>0.6493992840590459</c:v>
                </c:pt>
                <c:pt idx="2243">
                  <c:v>0.64940289466814893</c:v>
                </c:pt>
                <c:pt idx="2244">
                  <c:v>0.64940770879261756</c:v>
                </c:pt>
                <c:pt idx="2245">
                  <c:v>0.64941091819560515</c:v>
                </c:pt>
                <c:pt idx="2246">
                  <c:v>0.64941573228008054</c:v>
                </c:pt>
                <c:pt idx="2247">
                  <c:v>0.64942375570089084</c:v>
                </c:pt>
                <c:pt idx="2248">
                  <c:v>0.64942856972137819</c:v>
                </c:pt>
                <c:pt idx="2249">
                  <c:v>0.64943659303553425</c:v>
                </c:pt>
                <c:pt idx="2250">
                  <c:v>0.64944140699202468</c:v>
                </c:pt>
                <c:pt idx="2251">
                  <c:v>0.6494494301995184</c:v>
                </c:pt>
                <c:pt idx="2252">
                  <c:v>0.64945745334034388</c:v>
                </c:pt>
                <c:pt idx="2253">
                  <c:v>0.64946876886571059</c:v>
                </c:pt>
                <c:pt idx="2254">
                  <c:v>0.64947029022698188</c:v>
                </c:pt>
                <c:pt idx="2255">
                  <c:v>0.64947831319445526</c:v>
                </c:pt>
                <c:pt idx="2256">
                  <c:v>0.64948312694292798</c:v>
                </c:pt>
                <c:pt idx="2257">
                  <c:v>0.64949114980371225</c:v>
                </c:pt>
                <c:pt idx="2258">
                  <c:v>0.64952356902700314</c:v>
                </c:pt>
                <c:pt idx="2259">
                  <c:v>0.64952484509076047</c:v>
                </c:pt>
                <c:pt idx="2260">
                  <c:v>0.64956528542648762</c:v>
                </c:pt>
                <c:pt idx="2261">
                  <c:v>0.64959977966935367</c:v>
                </c:pt>
                <c:pt idx="2262">
                  <c:v>0.64960700002201544</c:v>
                </c:pt>
                <c:pt idx="2263">
                  <c:v>0.64964871281313219</c:v>
                </c:pt>
                <c:pt idx="2264">
                  <c:v>0.64969042379938946</c:v>
                </c:pt>
                <c:pt idx="2265">
                  <c:v>0.64973213298033639</c:v>
                </c:pt>
                <c:pt idx="2266">
                  <c:v>0.64977424137921036</c:v>
                </c:pt>
                <c:pt idx="2267">
                  <c:v>0.64981594693081646</c:v>
                </c:pt>
                <c:pt idx="2268">
                  <c:v>0.6498415454696177</c:v>
                </c:pt>
                <c:pt idx="2269">
                  <c:v>0.64984898474417829</c:v>
                </c:pt>
                <c:pt idx="2270">
                  <c:v>0.64997994385732527</c:v>
                </c:pt>
                <c:pt idx="2271">
                  <c:v>0.650007681465267</c:v>
                </c:pt>
                <c:pt idx="2272">
                  <c:v>0.65022905047679125</c:v>
                </c:pt>
                <c:pt idx="2273">
                  <c:v>0.65035995778199596</c:v>
                </c:pt>
                <c:pt idx="2274">
                  <c:v>0.65042936333497625</c:v>
                </c:pt>
                <c:pt idx="2275">
                  <c:v>0.65045020211714344</c:v>
                </c:pt>
                <c:pt idx="2276">
                  <c:v>0.65060896572280436</c:v>
                </c:pt>
                <c:pt idx="2277">
                  <c:v>0.65073982110277639</c:v>
                </c:pt>
                <c:pt idx="2278">
                  <c:v>0.6509829672261439</c:v>
                </c:pt>
                <c:pt idx="2279">
                  <c:v>0.65098873014192482</c:v>
                </c:pt>
                <c:pt idx="2280">
                  <c:v>0.65111953347952944</c:v>
                </c:pt>
                <c:pt idx="2281">
                  <c:v>0.65136834339431204</c:v>
                </c:pt>
                <c:pt idx="2282">
                  <c:v>0.65149909457257293</c:v>
                </c:pt>
                <c:pt idx="2283">
                  <c:v>0.65174780514057939</c:v>
                </c:pt>
                <c:pt idx="2284">
                  <c:v>0.65187850404267222</c:v>
                </c:pt>
                <c:pt idx="2285">
                  <c:v>0.65212711504179421</c:v>
                </c:pt>
                <c:pt idx="2286">
                  <c:v>0.65225776155105397</c:v>
                </c:pt>
                <c:pt idx="2287">
                  <c:v>0.6525062727594797</c:v>
                </c:pt>
                <c:pt idx="2288">
                  <c:v>0.65263686675939814</c:v>
                </c:pt>
                <c:pt idx="2289">
                  <c:v>0.65288527795561491</c:v>
                </c:pt>
                <c:pt idx="2290">
                  <c:v>0.65301581932984121</c:v>
                </c:pt>
                <c:pt idx="2291">
                  <c:v>0.65326413029263597</c:v>
                </c:pt>
                <c:pt idx="2292">
                  <c:v>0.65337224683501227</c:v>
                </c:pt>
                <c:pt idx="2293">
                  <c:v>0.65339461892497708</c:v>
                </c:pt>
                <c:pt idx="2294">
                  <c:v>0.65351286251172236</c:v>
                </c:pt>
                <c:pt idx="2295">
                  <c:v>0.65362206088350439</c:v>
                </c:pt>
                <c:pt idx="2296">
                  <c:v>0.653688602361159</c:v>
                </c:pt>
                <c:pt idx="2297">
                  <c:v>0.65400061492179207</c:v>
                </c:pt>
                <c:pt idx="2298">
                  <c:v>0.65400485069833469</c:v>
                </c:pt>
                <c:pt idx="2299">
                  <c:v>0.65416772461199346</c:v>
                </c:pt>
                <c:pt idx="2300">
                  <c:v>0.65434174461826178</c:v>
                </c:pt>
                <c:pt idx="2301">
                  <c:v>0.65437901510945462</c:v>
                </c:pt>
                <c:pt idx="2302">
                  <c:v>0.65462904570682556</c:v>
                </c:pt>
                <c:pt idx="2303">
                  <c:v>0.65465777091941879</c:v>
                </c:pt>
                <c:pt idx="2304">
                  <c:v>0.6547572611107384</c:v>
                </c:pt>
                <c:pt idx="2305">
                  <c:v>0.65513535259035705</c:v>
                </c:pt>
                <c:pt idx="2306">
                  <c:v>0.65551328921348051</c:v>
                </c:pt>
                <c:pt idx="2307">
                  <c:v>0.6559905410218384</c:v>
                </c:pt>
                <c:pt idx="2308">
                  <c:v>0.65606157925700104</c:v>
                </c:pt>
                <c:pt idx="2309">
                  <c:v>0.65615399122560703</c:v>
                </c:pt>
                <c:pt idx="2310">
                  <c:v>0.65636745905917415</c:v>
                </c:pt>
                <c:pt idx="2311">
                  <c:v>0.65649010086139503</c:v>
                </c:pt>
                <c:pt idx="2312">
                  <c:v>0.65682608680511112</c:v>
                </c:pt>
                <c:pt idx="2313">
                  <c:v>0.65691453458964955</c:v>
                </c:pt>
                <c:pt idx="2314">
                  <c:v>0.65693562705032182</c:v>
                </c:pt>
                <c:pt idx="2315">
                  <c:v>0.65695632106480029</c:v>
                </c:pt>
                <c:pt idx="2316">
                  <c:v>0.65697741255666142</c:v>
                </c:pt>
                <c:pt idx="2317">
                  <c:v>0.65698736120381263</c:v>
                </c:pt>
                <c:pt idx="2318">
                  <c:v>0.65699850355941691</c:v>
                </c:pt>
                <c:pt idx="2319">
                  <c:v>0.6570084519758379</c:v>
                </c:pt>
                <c:pt idx="2320">
                  <c:v>0.65701108820398801</c:v>
                </c:pt>
                <c:pt idx="2321">
                  <c:v>0.65701959407300892</c:v>
                </c:pt>
                <c:pt idx="2322">
                  <c:v>0.65702954225867216</c:v>
                </c:pt>
                <c:pt idx="2323">
                  <c:v>0.65704068409737915</c:v>
                </c:pt>
                <c:pt idx="2324">
                  <c:v>0.65705063205225733</c:v>
                </c:pt>
                <c:pt idx="2325">
                  <c:v>0.65706177363246965</c:v>
                </c:pt>
                <c:pt idx="2326">
                  <c:v>0.65707132344966335</c:v>
                </c:pt>
                <c:pt idx="2327">
                  <c:v>0.65708246477622845</c:v>
                </c:pt>
                <c:pt idx="2328">
                  <c:v>0.65709241227380999</c:v>
                </c:pt>
                <c:pt idx="2329">
                  <c:v>0.65709385456796943</c:v>
                </c:pt>
                <c:pt idx="2330">
                  <c:v>0.65714125948831625</c:v>
                </c:pt>
                <c:pt idx="2331">
                  <c:v>0.65717661339384603</c:v>
                </c:pt>
                <c:pt idx="2332">
                  <c:v>0.65720491747043219</c:v>
                </c:pt>
                <c:pt idx="2333">
                  <c:v>0.65729725626349511</c:v>
                </c:pt>
                <c:pt idx="2334">
                  <c:v>0.65730208017071612</c:v>
                </c:pt>
                <c:pt idx="2335">
                  <c:v>0.65733343088322493</c:v>
                </c:pt>
                <c:pt idx="2336">
                  <c:v>0.65736001756972406</c:v>
                </c:pt>
                <c:pt idx="2337">
                  <c:v>0.65747700500033046</c:v>
                </c:pt>
                <c:pt idx="2338">
                  <c:v>0.65759624017636553</c:v>
                </c:pt>
                <c:pt idx="2339">
                  <c:v>0.65767429977702674</c:v>
                </c:pt>
                <c:pt idx="2340">
                  <c:v>0.6576865256565757</c:v>
                </c:pt>
                <c:pt idx="2341">
                  <c:v>0.65772787896451257</c:v>
                </c:pt>
                <c:pt idx="2342">
                  <c:v>0.65778990538020943</c:v>
                </c:pt>
                <c:pt idx="2343">
                  <c:v>0.65787260064591147</c:v>
                </c:pt>
                <c:pt idx="2344">
                  <c:v>0.65793461712685541</c:v>
                </c:pt>
                <c:pt idx="2345">
                  <c:v>0.65797315914984145</c:v>
                </c:pt>
                <c:pt idx="2346">
                  <c:v>0.65799941380343985</c:v>
                </c:pt>
                <c:pt idx="2347">
                  <c:v>0.65801729914086815</c:v>
                </c:pt>
                <c:pt idx="2348">
                  <c:v>0.65805118619413683</c:v>
                </c:pt>
                <c:pt idx="2349">
                  <c:v>0.65812064100252932</c:v>
                </c:pt>
                <c:pt idx="2350">
                  <c:v>0.65814569055181105</c:v>
                </c:pt>
                <c:pt idx="2351">
                  <c:v>0.65832530435986181</c:v>
                </c:pt>
                <c:pt idx="2352">
                  <c:v>0.65833325143719068</c:v>
                </c:pt>
                <c:pt idx="2353">
                  <c:v>0.65833801964991256</c:v>
                </c:pt>
                <c:pt idx="2354">
                  <c:v>0.65834596661495359</c:v>
                </c:pt>
                <c:pt idx="2355">
                  <c:v>0.65834756484569978</c:v>
                </c:pt>
                <c:pt idx="2356">
                  <c:v>0.65834992076421772</c:v>
                </c:pt>
                <c:pt idx="2357">
                  <c:v>0.65835391350980865</c:v>
                </c:pt>
                <c:pt idx="2358">
                  <c:v>0.65835868161304356</c:v>
                </c:pt>
                <c:pt idx="2359">
                  <c:v>0.65836662839559978</c:v>
                </c:pt>
                <c:pt idx="2360">
                  <c:v>0.65837457510796404</c:v>
                </c:pt>
                <c:pt idx="2361">
                  <c:v>0.65837934310169932</c:v>
                </c:pt>
                <c:pt idx="2362">
                  <c:v>0.65838728970174976</c:v>
                </c:pt>
                <c:pt idx="2363">
                  <c:v>0.65839523623160012</c:v>
                </c:pt>
                <c:pt idx="2364">
                  <c:v>0.65839619433050989</c:v>
                </c:pt>
                <c:pt idx="2365">
                  <c:v>0.65840000411582333</c:v>
                </c:pt>
                <c:pt idx="2366">
                  <c:v>0.658407950533347</c:v>
                </c:pt>
                <c:pt idx="2367">
                  <c:v>0.6584158968806626</c:v>
                </c:pt>
                <c:pt idx="2368">
                  <c:v>0.65841685495756386</c:v>
                </c:pt>
                <c:pt idx="2369">
                  <c:v>0.65842066465536098</c:v>
                </c:pt>
                <c:pt idx="2370">
                  <c:v>0.658427915183598</c:v>
                </c:pt>
                <c:pt idx="2371">
                  <c:v>0.65842861089033711</c:v>
                </c:pt>
                <c:pt idx="2372">
                  <c:v>0.65843655705509685</c:v>
                </c:pt>
                <c:pt idx="2373">
                  <c:v>0.65843751510998694</c:v>
                </c:pt>
                <c:pt idx="2374">
                  <c:v>0.65844132472025796</c:v>
                </c:pt>
                <c:pt idx="2375">
                  <c:v>0.65844927077266324</c:v>
                </c:pt>
                <c:pt idx="2376">
                  <c:v>0.65845721675484625</c:v>
                </c:pt>
                <c:pt idx="2377">
                  <c:v>0.65845817478772284</c:v>
                </c:pt>
                <c:pt idx="2378">
                  <c:v>0.65846198431045744</c:v>
                </c:pt>
                <c:pt idx="2379">
                  <c:v>0.658469930180275</c:v>
                </c:pt>
                <c:pt idx="2380">
                  <c:v>0.65847469766846456</c:v>
                </c:pt>
                <c:pt idx="2381">
                  <c:v>0.65847787597986018</c:v>
                </c:pt>
                <c:pt idx="2382">
                  <c:v>0.65847883399072071</c:v>
                </c:pt>
                <c:pt idx="2383">
                  <c:v>0.65848264342590901</c:v>
                </c:pt>
                <c:pt idx="2384">
                  <c:v>0.65849058911311587</c:v>
                </c:pt>
                <c:pt idx="2385">
                  <c:v>0.65849535649173518</c:v>
                </c:pt>
                <c:pt idx="2386">
                  <c:v>0.65849949271892416</c:v>
                </c:pt>
                <c:pt idx="2387">
                  <c:v>0.65850330206655594</c:v>
                </c:pt>
                <c:pt idx="2388">
                  <c:v>0.65851124757113122</c:v>
                </c:pt>
                <c:pt idx="2389">
                  <c:v>0.65851601484016775</c:v>
                </c:pt>
                <c:pt idx="2390">
                  <c:v>0.65852015097227867</c:v>
                </c:pt>
                <c:pt idx="2391">
                  <c:v>0.65854080875072962</c:v>
                </c:pt>
                <c:pt idx="2392">
                  <c:v>0.65872652468863557</c:v>
                </c:pt>
                <c:pt idx="2393">
                  <c:v>0.65880448641465517</c:v>
                </c:pt>
                <c:pt idx="2394">
                  <c:v>0.65882703329242831</c:v>
                </c:pt>
                <c:pt idx="2395">
                  <c:v>0.65884529046226292</c:v>
                </c:pt>
                <c:pt idx="2396">
                  <c:v>0.6589072399207816</c:v>
                </c:pt>
                <c:pt idx="2397">
                  <c:v>0.65898740877984707</c:v>
                </c:pt>
                <c:pt idx="2398">
                  <c:v>0.65898983253560417</c:v>
                </c:pt>
                <c:pt idx="2399">
                  <c:v>0.65905653639381767</c:v>
                </c:pt>
                <c:pt idx="2400">
                  <c:v>0.65906924132699873</c:v>
                </c:pt>
                <c:pt idx="2401">
                  <c:v>0.65907718181862518</c:v>
                </c:pt>
                <c:pt idx="2402">
                  <c:v>0.65908194607978621</c:v>
                </c:pt>
                <c:pt idx="2403">
                  <c:v>0.65908988645866007</c:v>
                </c:pt>
                <c:pt idx="2404">
                  <c:v>0.65909306259051847</c:v>
                </c:pt>
                <c:pt idx="2405">
                  <c:v>0.65909425559073531</c:v>
                </c:pt>
                <c:pt idx="2406">
                  <c:v>0.65909465065216732</c:v>
                </c:pt>
                <c:pt idx="2407">
                  <c:v>0.65909782676705775</c:v>
                </c:pt>
                <c:pt idx="2408">
                  <c:v>0.65910259091827905</c:v>
                </c:pt>
                <c:pt idx="2409">
                  <c:v>0.65910297059271272</c:v>
                </c:pt>
                <c:pt idx="2410">
                  <c:v>0.65910735504412754</c:v>
                </c:pt>
                <c:pt idx="2411">
                  <c:v>0.65911053111391327</c:v>
                </c:pt>
                <c:pt idx="2412">
                  <c:v>0.65911529519747292</c:v>
                </c:pt>
                <c:pt idx="2413">
                  <c:v>0.65911847123906531</c:v>
                </c:pt>
                <c:pt idx="2414">
                  <c:v>0.65912323528033401</c:v>
                </c:pt>
                <c:pt idx="2415">
                  <c:v>0.65912799929622723</c:v>
                </c:pt>
                <c:pt idx="2416">
                  <c:v>0.65913117529270782</c:v>
                </c:pt>
                <c:pt idx="2417">
                  <c:v>0.6591359392663072</c:v>
                </c:pt>
                <c:pt idx="2418">
                  <c:v>0.65913911523459123</c:v>
                </c:pt>
                <c:pt idx="2419">
                  <c:v>0.65914070321452933</c:v>
                </c:pt>
                <c:pt idx="2420">
                  <c:v>0.6591438791658949</c:v>
                </c:pt>
                <c:pt idx="2421">
                  <c:v>0.65914864307182031</c:v>
                </c:pt>
                <c:pt idx="2422">
                  <c:v>0.6591518189949872</c:v>
                </c:pt>
                <c:pt idx="2423">
                  <c:v>0.65915658285861389</c:v>
                </c:pt>
                <c:pt idx="2424">
                  <c:v>0.65915975875358113</c:v>
                </c:pt>
                <c:pt idx="2425">
                  <c:v>0.65916134669686044</c:v>
                </c:pt>
                <c:pt idx="2426">
                  <c:v>0.65916452257490721</c:v>
                </c:pt>
                <c:pt idx="2427">
                  <c:v>0.65916928637085204</c:v>
                </c:pt>
                <c:pt idx="2428">
                  <c:v>0.65917246222069714</c:v>
                </c:pt>
                <c:pt idx="2429">
                  <c:v>0.65917683094938218</c:v>
                </c:pt>
                <c:pt idx="2430">
                  <c:v>0.65917722597433848</c:v>
                </c:pt>
                <c:pt idx="2431">
                  <c:v>0.65918040179598059</c:v>
                </c:pt>
                <c:pt idx="2432">
                  <c:v>0.65918089955701764</c:v>
                </c:pt>
                <c:pt idx="2433">
                  <c:v>0.65918198970259689</c:v>
                </c:pt>
                <c:pt idx="2434">
                  <c:v>0.65918516550731665</c:v>
                </c:pt>
                <c:pt idx="2435">
                  <c:v>0.65918992919326846</c:v>
                </c:pt>
                <c:pt idx="2436">
                  <c:v>0.65919310496978323</c:v>
                </c:pt>
                <c:pt idx="2437">
                  <c:v>0.65919786861342677</c:v>
                </c:pt>
                <c:pt idx="2438">
                  <c:v>0.65920104436173332</c:v>
                </c:pt>
                <c:pt idx="2439">
                  <c:v>0.6592026322316844</c:v>
                </c:pt>
                <c:pt idx="2440">
                  <c:v>0.65920580796306671</c:v>
                </c:pt>
                <c:pt idx="2441">
                  <c:v>0.65921057153901297</c:v>
                </c:pt>
                <c:pt idx="2442">
                  <c:v>0.65921374724218917</c:v>
                </c:pt>
                <c:pt idx="2443">
                  <c:v>0.65921851077582228</c:v>
                </c:pt>
                <c:pt idx="2444">
                  <c:v>0.65922327428406657</c:v>
                </c:pt>
                <c:pt idx="2445">
                  <c:v>0.659226449942107</c:v>
                </c:pt>
                <c:pt idx="2446">
                  <c:v>0.65923121340803514</c:v>
                </c:pt>
                <c:pt idx="2447">
                  <c:v>0.65923438903786424</c:v>
                </c:pt>
                <c:pt idx="2448">
                  <c:v>0.65923915246147446</c:v>
                </c:pt>
                <c:pt idx="2449">
                  <c:v>0.659243915859693</c:v>
                </c:pt>
                <c:pt idx="2450">
                  <c:v>0.65924709144438132</c:v>
                </c:pt>
                <c:pt idx="2451">
                  <c:v>0.65925185480027881</c:v>
                </c:pt>
                <c:pt idx="2452">
                  <c:v>0.65925979367032717</c:v>
                </c:pt>
                <c:pt idx="2453">
                  <c:v>0.65926455695850728</c:v>
                </c:pt>
                <c:pt idx="2454">
                  <c:v>0.65927249571568936</c:v>
                </c:pt>
                <c:pt idx="2455">
                  <c:v>0.65928519758045501</c:v>
                </c:pt>
                <c:pt idx="2456">
                  <c:v>0.65931853911611982</c:v>
                </c:pt>
                <c:pt idx="2457">
                  <c:v>0.65943443095925947</c:v>
                </c:pt>
                <c:pt idx="2458">
                  <c:v>0.65944713052031023</c:v>
                </c:pt>
                <c:pt idx="2459">
                  <c:v>0.65945506765416384</c:v>
                </c:pt>
                <c:pt idx="2460">
                  <c:v>0.65945982990059049</c:v>
                </c:pt>
                <c:pt idx="2461">
                  <c:v>0.65946776692145614</c:v>
                </c:pt>
                <c:pt idx="2462">
                  <c:v>0.65947252910008758</c:v>
                </c:pt>
                <c:pt idx="2463">
                  <c:v>0.65947570387170007</c:v>
                </c:pt>
                <c:pt idx="2464">
                  <c:v>0.65948046600795718</c:v>
                </c:pt>
                <c:pt idx="2465">
                  <c:v>0.65948840284520016</c:v>
                </c:pt>
                <c:pt idx="2466">
                  <c:v>0.65948878235567143</c:v>
                </c:pt>
                <c:pt idx="2467">
                  <c:v>0.65949316491365439</c:v>
                </c:pt>
                <c:pt idx="2468">
                  <c:v>0.65949395858927451</c:v>
                </c:pt>
                <c:pt idx="2469">
                  <c:v>0.65949633961181364</c:v>
                </c:pt>
                <c:pt idx="2470">
                  <c:v>0.65950110163788855</c:v>
                </c:pt>
                <c:pt idx="2471">
                  <c:v>0.65950903829148633</c:v>
                </c:pt>
                <c:pt idx="2472">
                  <c:v>0.65951380024975059</c:v>
                </c:pt>
                <c:pt idx="2473">
                  <c:v>0.65952173679032855</c:v>
                </c:pt>
                <c:pt idx="2474">
                  <c:v>0.65952967326026402</c:v>
                </c:pt>
                <c:pt idx="2475">
                  <c:v>0.65953443510832588</c:v>
                </c:pt>
                <c:pt idx="2476">
                  <c:v>0.65953522874721549</c:v>
                </c:pt>
                <c:pt idx="2477">
                  <c:v>0.65953651994812956</c:v>
                </c:pt>
                <c:pt idx="2478">
                  <c:v>0.65954237146522676</c:v>
                </c:pt>
                <c:pt idx="2479">
                  <c:v>0.65955030775147705</c:v>
                </c:pt>
                <c:pt idx="2480">
                  <c:v>0.65955506948932408</c:v>
                </c:pt>
                <c:pt idx="2481">
                  <c:v>0.65955586310984415</c:v>
                </c:pt>
                <c:pt idx="2482">
                  <c:v>0.6595630056625269</c:v>
                </c:pt>
                <c:pt idx="2483">
                  <c:v>0.65957094176507125</c:v>
                </c:pt>
                <c:pt idx="2484">
                  <c:v>0.65957570339269056</c:v>
                </c:pt>
                <c:pt idx="2485">
                  <c:v>0.65958363938217468</c:v>
                </c:pt>
                <c:pt idx="2486">
                  <c:v>0.65958840094195559</c:v>
                </c:pt>
                <c:pt idx="2487">
                  <c:v>0.65959157530099199</c:v>
                </c:pt>
                <c:pt idx="2488">
                  <c:v>0.65959633681837138</c:v>
                </c:pt>
                <c:pt idx="2489">
                  <c:v>0.65959713040214429</c:v>
                </c:pt>
                <c:pt idx="2490">
                  <c:v>0.65960427262411359</c:v>
                </c:pt>
                <c:pt idx="2491">
                  <c:v>0.65960903407364679</c:v>
                </c:pt>
                <c:pt idx="2492">
                  <c:v>0.65961220835918311</c:v>
                </c:pt>
                <c:pt idx="2493">
                  <c:v>0.65961696976631001</c:v>
                </c:pt>
                <c:pt idx="2494">
                  <c:v>0.65961776333170929</c:v>
                </c:pt>
                <c:pt idx="2495">
                  <c:v>0.65962490538829355</c:v>
                </c:pt>
                <c:pt idx="2496">
                  <c:v>0.65962966672756651</c:v>
                </c:pt>
                <c:pt idx="2497">
                  <c:v>0.65963760223645618</c:v>
                </c:pt>
                <c:pt idx="2498">
                  <c:v>0.65965029890365834</c:v>
                </c:pt>
                <c:pt idx="2499">
                  <c:v>0.65966496187336787</c:v>
                </c:pt>
                <c:pt idx="2500">
                  <c:v>0.65967965925340555</c:v>
                </c:pt>
                <c:pt idx="2501">
                  <c:v>0.6597296489729827</c:v>
                </c:pt>
                <c:pt idx="2502">
                  <c:v>0.65976218045731794</c:v>
                </c:pt>
                <c:pt idx="2503">
                  <c:v>0.65977090821422812</c:v>
                </c:pt>
                <c:pt idx="2504">
                  <c:v>0.65979947118382842</c:v>
                </c:pt>
                <c:pt idx="2505">
                  <c:v>0.65982009942496511</c:v>
                </c:pt>
                <c:pt idx="2506">
                  <c:v>0.65982406633958646</c:v>
                </c:pt>
                <c:pt idx="2507">
                  <c:v>0.65984072718777487</c:v>
                </c:pt>
                <c:pt idx="2508">
                  <c:v>0.65986135447220118</c:v>
                </c:pt>
                <c:pt idx="2509">
                  <c:v>0.65986532120282715</c:v>
                </c:pt>
                <c:pt idx="2510">
                  <c:v>0.65987404794789872</c:v>
                </c:pt>
                <c:pt idx="2511">
                  <c:v>0.65987802150373887</c:v>
                </c:pt>
                <c:pt idx="2512">
                  <c:v>0.65988198127819031</c:v>
                </c:pt>
                <c:pt idx="2513">
                  <c:v>0.65989467445943772</c:v>
                </c:pt>
                <c:pt idx="2514">
                  <c:v>0.65990260760568775</c:v>
                </c:pt>
                <c:pt idx="2515">
                  <c:v>0.65991262464035072</c:v>
                </c:pt>
                <c:pt idx="2516">
                  <c:v>0.65991530049244984</c:v>
                </c:pt>
                <c:pt idx="2517">
                  <c:v>0.65992323345463721</c:v>
                </c:pt>
                <c:pt idx="2518">
                  <c:v>0.65993592604688456</c:v>
                </c:pt>
                <c:pt idx="2519">
                  <c:v>0.65994385882498852</c:v>
                </c:pt>
                <c:pt idx="2520">
                  <c:v>0.6599565511226857</c:v>
                </c:pt>
                <c:pt idx="2521">
                  <c:v>0.65997717571979919</c:v>
                </c:pt>
                <c:pt idx="2522">
                  <c:v>0.65998114881463732</c:v>
                </c:pt>
                <c:pt idx="2523">
                  <c:v>0.66002038917555683</c:v>
                </c:pt>
                <c:pt idx="2524">
                  <c:v>0.66008426415672461</c:v>
                </c:pt>
                <c:pt idx="2525">
                  <c:v>0.66009177484118065</c:v>
                </c:pt>
                <c:pt idx="2526">
                  <c:v>0.66012550694077299</c:v>
                </c:pt>
                <c:pt idx="2527">
                  <c:v>0.66014612761412739</c:v>
                </c:pt>
                <c:pt idx="2528">
                  <c:v>0.660162775543919</c:v>
                </c:pt>
                <c:pt idx="2529">
                  <c:v>0.66016674780829576</c:v>
                </c:pt>
                <c:pt idx="2530">
                  <c:v>0.6601873675232236</c:v>
                </c:pt>
                <c:pt idx="2531">
                  <c:v>0.66019963562249784</c:v>
                </c:pt>
                <c:pt idx="2532">
                  <c:v>0.66025476790568915</c:v>
                </c:pt>
                <c:pt idx="2533">
                  <c:v>0.66028857027388055</c:v>
                </c:pt>
                <c:pt idx="2534">
                  <c:v>0.66043238131497795</c:v>
                </c:pt>
                <c:pt idx="2535">
                  <c:v>0.66049301399727411</c:v>
                </c:pt>
                <c:pt idx="2536">
                  <c:v>0.6605985203486695</c:v>
                </c:pt>
                <c:pt idx="2537">
                  <c:v>0.66066435652029376</c:v>
                </c:pt>
                <c:pt idx="2538">
                  <c:v>0.66066827419889851</c:v>
                </c:pt>
                <c:pt idx="2539">
                  <c:v>0.6607015638686502</c:v>
                </c:pt>
                <c:pt idx="2540">
                  <c:v>0.66078399003335175</c:v>
                </c:pt>
                <c:pt idx="2541">
                  <c:v>0.66082689612664214</c:v>
                </c:pt>
                <c:pt idx="2542">
                  <c:v>0.66093052204153935</c:v>
                </c:pt>
                <c:pt idx="2543">
                  <c:v>0.66118185741190083</c:v>
                </c:pt>
                <c:pt idx="2544">
                  <c:v>0.66118246627507571</c:v>
                </c:pt>
                <c:pt idx="2545">
                  <c:v>0.66132833024504667</c:v>
                </c:pt>
                <c:pt idx="2546">
                  <c:v>0.66137026155902201</c:v>
                </c:pt>
                <c:pt idx="2547">
                  <c:v>0.6614022816648033</c:v>
                </c:pt>
                <c:pt idx="2548">
                  <c:v>0.66141544954046416</c:v>
                </c:pt>
                <c:pt idx="2549">
                  <c:v>0.66147321488628941</c:v>
                </c:pt>
                <c:pt idx="2550">
                  <c:v>0.66155300826260188</c:v>
                </c:pt>
                <c:pt idx="2551">
                  <c:v>0.66155556886041289</c:v>
                </c:pt>
                <c:pt idx="2552">
                  <c:v>0.66155726334968645</c:v>
                </c:pt>
                <c:pt idx="2553">
                  <c:v>0.66161963220130104</c:v>
                </c:pt>
                <c:pt idx="2554">
                  <c:v>0.66163791510840364</c:v>
                </c:pt>
                <c:pt idx="2555">
                  <c:v>0.66166200817079579</c:v>
                </c:pt>
                <c:pt idx="2556">
                  <c:v>0.66183191870731495</c:v>
                </c:pt>
                <c:pt idx="2557">
                  <c:v>0.66191253823379292</c:v>
                </c:pt>
                <c:pt idx="2558">
                  <c:v>0.6619189880101608</c:v>
                </c:pt>
                <c:pt idx="2559">
                  <c:v>0.66193250879452681</c:v>
                </c:pt>
                <c:pt idx="2560">
                  <c:v>0.66195098595686663</c:v>
                </c:pt>
                <c:pt idx="2561">
                  <c:v>0.66209893522528274</c:v>
                </c:pt>
                <c:pt idx="2562">
                  <c:v>0.66230759342008694</c:v>
                </c:pt>
                <c:pt idx="2563">
                  <c:v>0.66232606265344718</c:v>
                </c:pt>
                <c:pt idx="2564">
                  <c:v>0.66240083315084797</c:v>
                </c:pt>
                <c:pt idx="2565">
                  <c:v>0.66241146425721364</c:v>
                </c:pt>
                <c:pt idx="2566">
                  <c:v>0.66242140055542331</c:v>
                </c:pt>
                <c:pt idx="2567">
                  <c:v>0.66247518993510768</c:v>
                </c:pt>
                <c:pt idx="2568">
                  <c:v>0.66250366532171823</c:v>
                </c:pt>
                <c:pt idx="2569">
                  <c:v>0.66251632075042211</c:v>
                </c:pt>
                <c:pt idx="2570">
                  <c:v>0.6625859223222188</c:v>
                </c:pt>
                <c:pt idx="2571">
                  <c:v>0.66259584688702133</c:v>
                </c:pt>
                <c:pt idx="2572">
                  <c:v>0.66266817155349067</c:v>
                </c:pt>
                <c:pt idx="2573">
                  <c:v>0.66266900773082293</c:v>
                </c:pt>
                <c:pt idx="2574">
                  <c:v>0.66270097818885088</c:v>
                </c:pt>
                <c:pt idx="2575">
                  <c:v>0.6628326466946316</c:v>
                </c:pt>
                <c:pt idx="2576">
                  <c:v>0.66285320389984181</c:v>
                </c:pt>
                <c:pt idx="2577">
                  <c:v>0.66286585424596645</c:v>
                </c:pt>
                <c:pt idx="2578">
                  <c:v>0.66287376061877779</c:v>
                </c:pt>
                <c:pt idx="2579">
                  <c:v>0.66287850440792939</c:v>
                </c:pt>
                <c:pt idx="2580">
                  <c:v>0.66288641066563203</c:v>
                </c:pt>
                <c:pt idx="2581">
                  <c:v>0.66288810257443931</c:v>
                </c:pt>
                <c:pt idx="2582">
                  <c:v>0.66289040911298092</c:v>
                </c:pt>
                <c:pt idx="2583">
                  <c:v>0.66289431685138578</c:v>
                </c:pt>
                <c:pt idx="2584">
                  <c:v>0.66289906052830028</c:v>
                </c:pt>
                <c:pt idx="2585">
                  <c:v>0.66290696659893467</c:v>
                </c:pt>
                <c:pt idx="2586">
                  <c:v>0.66291961616227735</c:v>
                </c:pt>
                <c:pt idx="2587">
                  <c:v>0.66292752204582284</c:v>
                </c:pt>
                <c:pt idx="2588">
                  <c:v>0.66293226554140305</c:v>
                </c:pt>
                <c:pt idx="2589">
                  <c:v>0.66294017130980676</c:v>
                </c:pt>
                <c:pt idx="2590">
                  <c:v>0.66294807700624281</c:v>
                </c:pt>
                <c:pt idx="2591">
                  <c:v>0.66295009183247178</c:v>
                </c:pt>
                <c:pt idx="2592">
                  <c:v>0.66295282038955361</c:v>
                </c:pt>
                <c:pt idx="2593">
                  <c:v>0.66296072597083511</c:v>
                </c:pt>
                <c:pt idx="2594">
                  <c:v>0.66296863148014107</c:v>
                </c:pt>
                <c:pt idx="2595">
                  <c:v>0.66297337475117002</c:v>
                </c:pt>
                <c:pt idx="2596">
                  <c:v>0.66298128014530877</c:v>
                </c:pt>
                <c:pt idx="2597">
                  <c:v>0.6629891854674641</c:v>
                </c:pt>
                <c:pt idx="2598">
                  <c:v>0.66299392862619877</c:v>
                </c:pt>
                <c:pt idx="2599">
                  <c:v>0.66300183383317424</c:v>
                </c:pt>
                <c:pt idx="2600">
                  <c:v>0.66300973896815818</c:v>
                </c:pt>
                <c:pt idx="2601">
                  <c:v>0.66301448201458624</c:v>
                </c:pt>
                <c:pt idx="2602">
                  <c:v>0.66302238703437766</c:v>
                </c:pt>
                <c:pt idx="2603">
                  <c:v>0.66302322287095594</c:v>
                </c:pt>
                <c:pt idx="2604">
                  <c:v>0.66302713001168978</c:v>
                </c:pt>
                <c:pt idx="2605">
                  <c:v>0.6630350349162808</c:v>
                </c:pt>
                <c:pt idx="2606">
                  <c:v>0.66303977782446843</c:v>
                </c:pt>
                <c:pt idx="2607">
                  <c:v>0.66304293974886563</c:v>
                </c:pt>
                <c:pt idx="2608">
                  <c:v>0.66304768261385116</c:v>
                </c:pt>
                <c:pt idx="2609">
                  <c:v>0.66305242545291154</c:v>
                </c:pt>
                <c:pt idx="2610">
                  <c:v>0.66305558733122494</c:v>
                </c:pt>
                <c:pt idx="2611">
                  <c:v>0.66305727891040345</c:v>
                </c:pt>
                <c:pt idx="2612">
                  <c:v>0.66306033012707843</c:v>
                </c:pt>
                <c:pt idx="2613">
                  <c:v>0.66306507289700878</c:v>
                </c:pt>
                <c:pt idx="2614">
                  <c:v>0.66306823472923115</c:v>
                </c:pt>
                <c:pt idx="2615">
                  <c:v>0.66307297745594973</c:v>
                </c:pt>
                <c:pt idx="2616">
                  <c:v>0.66307573223772232</c:v>
                </c:pt>
                <c:pt idx="2617">
                  <c:v>0.66308048672023823</c:v>
                </c:pt>
                <c:pt idx="2618">
                  <c:v>0.66308562460045495</c:v>
                </c:pt>
                <c:pt idx="2619">
                  <c:v>0.66308878635777613</c:v>
                </c:pt>
                <c:pt idx="2620">
                  <c:v>0.66309352897214047</c:v>
                </c:pt>
                <c:pt idx="2621">
                  <c:v>0.66309542577250602</c:v>
                </c:pt>
                <c:pt idx="2622">
                  <c:v>0.66310103805852916</c:v>
                </c:pt>
                <c:pt idx="2623">
                  <c:v>0.66310617581702058</c:v>
                </c:pt>
                <c:pt idx="2624">
                  <c:v>0.66310933749943235</c:v>
                </c:pt>
                <c:pt idx="2625">
                  <c:v>0.66311408000143235</c:v>
                </c:pt>
                <c:pt idx="2626">
                  <c:v>0.66312158890989936</c:v>
                </c:pt>
                <c:pt idx="2627">
                  <c:v>0.66312672654665239</c:v>
                </c:pt>
                <c:pt idx="2628">
                  <c:v>0.66313463054376753</c:v>
                </c:pt>
                <c:pt idx="2629">
                  <c:v>0.66314213927429566</c:v>
                </c:pt>
                <c:pt idx="2630">
                  <c:v>0.66314727678929675</c:v>
                </c:pt>
                <c:pt idx="2631">
                  <c:v>0.66315518059909473</c:v>
                </c:pt>
                <c:pt idx="2632">
                  <c:v>0.66316268915166421</c:v>
                </c:pt>
                <c:pt idx="2633">
                  <c:v>0.66316782654489992</c:v>
                </c:pt>
                <c:pt idx="2634">
                  <c:v>0.6631757301673602</c:v>
                </c:pt>
                <c:pt idx="2635">
                  <c:v>0.66318047230624333</c:v>
                </c:pt>
                <c:pt idx="2636">
                  <c:v>0.66318323854195338</c:v>
                </c:pt>
                <c:pt idx="2637">
                  <c:v>0.6631883758134085</c:v>
                </c:pt>
                <c:pt idx="2638">
                  <c:v>0.66319627924851043</c:v>
                </c:pt>
                <c:pt idx="2639">
                  <c:v>0.66320102127497471</c:v>
                </c:pt>
                <c:pt idx="2640">
                  <c:v>0.66320892459476888</c:v>
                </c:pt>
                <c:pt idx="2641">
                  <c:v>0.66321682784249192</c:v>
                </c:pt>
                <c:pt idx="2642">
                  <c:v>0.66322156975652513</c:v>
                </c:pt>
                <c:pt idx="2643">
                  <c:v>0.66322947288892764</c:v>
                </c:pt>
                <c:pt idx="2644">
                  <c:v>0.66324211775084074</c:v>
                </c:pt>
                <c:pt idx="2645">
                  <c:v>0.6632958563551079</c:v>
                </c:pt>
                <c:pt idx="2646">
                  <c:v>0.66330850024807209</c:v>
                </c:pt>
                <c:pt idx="2647">
                  <c:v>0.66331640258743607</c:v>
                </c:pt>
                <c:pt idx="2648">
                  <c:v>0.66332114395643549</c:v>
                </c:pt>
                <c:pt idx="2649">
                  <c:v>0.66332473836293759</c:v>
                </c:pt>
                <c:pt idx="2650">
                  <c:v>0.66332904618041777</c:v>
                </c:pt>
                <c:pt idx="2651">
                  <c:v>0.66333131159493375</c:v>
                </c:pt>
                <c:pt idx="2652">
                  <c:v>0.66333378748018768</c:v>
                </c:pt>
                <c:pt idx="2653">
                  <c:v>0.66333694833228241</c:v>
                </c:pt>
                <c:pt idx="2654">
                  <c:v>0.66334168958878037</c:v>
                </c:pt>
                <c:pt idx="2655">
                  <c:v>0.66334959162524876</c:v>
                </c:pt>
                <c:pt idx="2656">
                  <c:v>0.66335433281250766</c:v>
                </c:pt>
                <c:pt idx="2657">
                  <c:v>0.66335749358959351</c:v>
                </c:pt>
                <c:pt idx="2658">
                  <c:v>0.6633622347335757</c:v>
                </c:pt>
                <c:pt idx="2659">
                  <c:v>0.66337013658251132</c:v>
                </c:pt>
                <c:pt idx="2660">
                  <c:v>0.66337487765724701</c:v>
                </c:pt>
                <c:pt idx="2661">
                  <c:v>0.66337729350493091</c:v>
                </c:pt>
                <c:pt idx="2662">
                  <c:v>0.66338277939076973</c:v>
                </c:pt>
                <c:pt idx="2663">
                  <c:v>0.66339068105215238</c:v>
                </c:pt>
                <c:pt idx="2664">
                  <c:v>0.66339542201435231</c:v>
                </c:pt>
                <c:pt idx="2665">
                  <c:v>0.66340332356030918</c:v>
                </c:pt>
                <c:pt idx="2666">
                  <c:v>0.66341122503411998</c:v>
                </c:pt>
                <c:pt idx="2667">
                  <c:v>0.66341596588376994</c:v>
                </c:pt>
                <c:pt idx="2668">
                  <c:v>0.66342386724214042</c:v>
                </c:pt>
                <c:pt idx="2669">
                  <c:v>0.66343176852835684</c:v>
                </c:pt>
                <c:pt idx="2670">
                  <c:v>0.66343187912488377</c:v>
                </c:pt>
                <c:pt idx="2671">
                  <c:v>0.66343403367402287</c:v>
                </c:pt>
                <c:pt idx="2672">
                  <c:v>0.66343650926544639</c:v>
                </c:pt>
                <c:pt idx="2673">
                  <c:v>0.66344441043620994</c:v>
                </c:pt>
                <c:pt idx="2674">
                  <c:v>0.66345032447518637</c:v>
                </c:pt>
                <c:pt idx="2675">
                  <c:v>0.66345231153481155</c:v>
                </c:pt>
                <c:pt idx="2676">
                  <c:v>0.66345705215932826</c:v>
                </c:pt>
                <c:pt idx="2677">
                  <c:v>0.66346495314246423</c:v>
                </c:pt>
                <c:pt idx="2678">
                  <c:v>0.66347285405343048</c:v>
                </c:pt>
                <c:pt idx="2679">
                  <c:v>0.66347759456536204</c:v>
                </c:pt>
                <c:pt idx="2680">
                  <c:v>0.66348549536085</c:v>
                </c:pt>
                <c:pt idx="2681">
                  <c:v>0.66349023580349431</c:v>
                </c:pt>
                <c:pt idx="2682">
                  <c:v>0.66349813648349421</c:v>
                </c:pt>
                <c:pt idx="2683">
                  <c:v>0.66350761720422646</c:v>
                </c:pt>
                <c:pt idx="2684">
                  <c:v>0.66351077742135267</c:v>
                </c:pt>
                <c:pt idx="2685">
                  <c:v>0.66351620255742794</c:v>
                </c:pt>
                <c:pt idx="2686">
                  <c:v>0.66352815840917745</c:v>
                </c:pt>
                <c:pt idx="2687">
                  <c:v>0.66356449934542161</c:v>
                </c:pt>
                <c:pt idx="2688">
                  <c:v>0.66357713931293816</c:v>
                </c:pt>
                <c:pt idx="2689">
                  <c:v>0.66358503919876277</c:v>
                </c:pt>
                <c:pt idx="2690">
                  <c:v>0.66358977909559091</c:v>
                </c:pt>
                <c:pt idx="2691">
                  <c:v>0.66359451896641852</c:v>
                </c:pt>
                <c:pt idx="2692">
                  <c:v>0.66359767886586629</c:v>
                </c:pt>
                <c:pt idx="2693">
                  <c:v>0.66360241869336367</c:v>
                </c:pt>
                <c:pt idx="2694">
                  <c:v>0.66360557856392266</c:v>
                </c:pt>
                <c:pt idx="2695">
                  <c:v>0.66361031834808593</c:v>
                </c:pt>
                <c:pt idx="2696">
                  <c:v>0.66361821793058018</c:v>
                </c:pt>
                <c:pt idx="2697">
                  <c:v>0.66362295764540524</c:v>
                </c:pt>
                <c:pt idx="2698">
                  <c:v>0.66362611744084765</c:v>
                </c:pt>
                <c:pt idx="2699">
                  <c:v>0.66363085711233372</c:v>
                </c:pt>
                <c:pt idx="2700">
                  <c:v>0.66363875650702842</c:v>
                </c:pt>
                <c:pt idx="2701">
                  <c:v>0.66364349610916662</c:v>
                </c:pt>
                <c:pt idx="2702">
                  <c:v>0.66364665582948423</c:v>
                </c:pt>
                <c:pt idx="2703">
                  <c:v>0.66365139538828077</c:v>
                </c:pt>
                <c:pt idx="2704">
                  <c:v>0.66365929459515338</c:v>
                </c:pt>
                <c:pt idx="2705">
                  <c:v>0.66366403408459451</c:v>
                </c:pt>
                <c:pt idx="2706">
                  <c:v>0.66366719372977911</c:v>
                </c:pt>
                <c:pt idx="2707">
                  <c:v>0.66367193317587392</c:v>
                </c:pt>
                <c:pt idx="2708">
                  <c:v>0.66367667259595686</c:v>
                </c:pt>
                <c:pt idx="2709">
                  <c:v>0.66367983219490378</c:v>
                </c:pt>
                <c:pt idx="2710">
                  <c:v>0.66368457157163552</c:v>
                </c:pt>
                <c:pt idx="2711">
                  <c:v>0.66369247047505953</c:v>
                </c:pt>
                <c:pt idx="2712">
                  <c:v>0.66369720978242541</c:v>
                </c:pt>
                <c:pt idx="2713">
                  <c:v>0.66369922286632055</c:v>
                </c:pt>
                <c:pt idx="2714">
                  <c:v>0.663700369306226</c:v>
                </c:pt>
                <c:pt idx="2715">
                  <c:v>0.6637051085702359</c:v>
                </c:pt>
                <c:pt idx="2716">
                  <c:v>0.66371300728578408</c:v>
                </c:pt>
                <c:pt idx="2717">
                  <c:v>0.66371774648042259</c:v>
                </c:pt>
                <c:pt idx="2718">
                  <c:v>0.66372090592906674</c:v>
                </c:pt>
                <c:pt idx="2719">
                  <c:v>0.66372564508034249</c:v>
                </c:pt>
                <c:pt idx="2720">
                  <c:v>0.66373121935879442</c:v>
                </c:pt>
                <c:pt idx="2721">
                  <c:v>0.66373354360799408</c:v>
                </c:pt>
                <c:pt idx="2722">
                  <c:v>0.66373828268989099</c:v>
                </c:pt>
                <c:pt idx="2723">
                  <c:v>0.66374144206337249</c:v>
                </c:pt>
                <c:pt idx="2724">
                  <c:v>0.66374618110190187</c:v>
                </c:pt>
                <c:pt idx="2725">
                  <c:v>0.66375407944163645</c:v>
                </c:pt>
                <c:pt idx="2726">
                  <c:v>0.66375881841077922</c:v>
                </c:pt>
                <c:pt idx="2727">
                  <c:v>0.66376671663486231</c:v>
                </c:pt>
                <c:pt idx="2728">
                  <c:v>0.66377935364303386</c:v>
                </c:pt>
                <c:pt idx="2729">
                  <c:v>0.66379672922710919</c:v>
                </c:pt>
                <c:pt idx="2730">
                  <c:v>0.66380631721952799</c:v>
                </c:pt>
                <c:pt idx="2731">
                  <c:v>0.66382475457684664</c:v>
                </c:pt>
                <c:pt idx="2732">
                  <c:v>0.6638488538796401</c:v>
                </c:pt>
                <c:pt idx="2733">
                  <c:v>0.66407354501854821</c:v>
                </c:pt>
                <c:pt idx="2734">
                  <c:v>0.66408500015897109</c:v>
                </c:pt>
                <c:pt idx="2735">
                  <c:v>0.66418059287040176</c:v>
                </c:pt>
                <c:pt idx="2736">
                  <c:v>0.66419902221879479</c:v>
                </c:pt>
                <c:pt idx="2737">
                  <c:v>0.66443863563227856</c:v>
                </c:pt>
                <c:pt idx="2738">
                  <c:v>0.66444770449602508</c:v>
                </c:pt>
                <c:pt idx="2739">
                  <c:v>0.66455470575404763</c:v>
                </c:pt>
                <c:pt idx="2740">
                  <c:v>0.66457312707759886</c:v>
                </c:pt>
                <c:pt idx="2741">
                  <c:v>0.66461772064775837</c:v>
                </c:pt>
                <c:pt idx="2742">
                  <c:v>0.66479189583996146</c:v>
                </c:pt>
                <c:pt idx="2743">
                  <c:v>0.66479212550591238</c:v>
                </c:pt>
                <c:pt idx="2744">
                  <c:v>0.66480451778541805</c:v>
                </c:pt>
                <c:pt idx="2745">
                  <c:v>0.6648217009756443</c:v>
                </c:pt>
                <c:pt idx="2746">
                  <c:v>0.66487393515904514</c:v>
                </c:pt>
                <c:pt idx="2747">
                  <c:v>0.66490706419337298</c:v>
                </c:pt>
                <c:pt idx="2748">
                  <c:v>0.66492865554749703</c:v>
                </c:pt>
                <c:pt idx="2749">
                  <c:v>0.6649470688303124</c:v>
                </c:pt>
                <c:pt idx="2750">
                  <c:v>0.66495596661364043</c:v>
                </c:pt>
                <c:pt idx="2751">
                  <c:v>0.66498486826973369</c:v>
                </c:pt>
                <c:pt idx="2752">
                  <c:v>0.66500537421101003</c:v>
                </c:pt>
                <c:pt idx="2753">
                  <c:v>0.66502587966041493</c:v>
                </c:pt>
                <c:pt idx="2754">
                  <c:v>0.66506688908339617</c:v>
                </c:pt>
                <c:pt idx="2755">
                  <c:v>0.66510789653825575</c:v>
                </c:pt>
                <c:pt idx="2756">
                  <c:v>0.66514890202456678</c:v>
                </c:pt>
                <c:pt idx="2757">
                  <c:v>0.66518990554190205</c:v>
                </c:pt>
                <c:pt idx="2758">
                  <c:v>0.66519553413478127</c:v>
                </c:pt>
                <c:pt idx="2759">
                  <c:v>0.66520224331225708</c:v>
                </c:pt>
                <c:pt idx="2760">
                  <c:v>0.66521485920059242</c:v>
                </c:pt>
                <c:pt idx="2761">
                  <c:v>0.66522274403610127</c:v>
                </c:pt>
                <c:pt idx="2762">
                  <c:v>0.66523090708984034</c:v>
                </c:pt>
                <c:pt idx="2763">
                  <c:v>0.66524324426750869</c:v>
                </c:pt>
                <c:pt idx="2764">
                  <c:v>0.66525585954975031</c:v>
                </c:pt>
                <c:pt idx="2765">
                  <c:v>0.66526374400643018</c:v>
                </c:pt>
                <c:pt idx="2766">
                  <c:v>0.66528424325281066</c:v>
                </c:pt>
                <c:pt idx="2767">
                  <c:v>0.66529685792882776</c:v>
                </c:pt>
                <c:pt idx="2768">
                  <c:v>0.66530244192826404</c:v>
                </c:pt>
                <c:pt idx="2769">
                  <c:v>0.66530474200659695</c:v>
                </c:pt>
                <c:pt idx="2770">
                  <c:v>0.66531735637945277</c:v>
                </c:pt>
                <c:pt idx="2771">
                  <c:v>0.66532084715447315</c:v>
                </c:pt>
                <c:pt idx="2772">
                  <c:v>0.6653252402677361</c:v>
                </c:pt>
                <c:pt idx="2773">
                  <c:v>0.665337854337398</c:v>
                </c:pt>
                <c:pt idx="2774">
                  <c:v>0.6653457380361727</c:v>
                </c:pt>
                <c:pt idx="2775">
                  <c:v>0.66535835180260816</c:v>
                </c:pt>
                <c:pt idx="2776">
                  <c:v>0.66537884877503417</c:v>
                </c:pt>
                <c:pt idx="2777">
                  <c:v>0.66546971725633841</c:v>
                </c:pt>
                <c:pt idx="2778">
                  <c:v>0.6654933644747808</c:v>
                </c:pt>
                <c:pt idx="2779">
                  <c:v>0.66550597605617356</c:v>
                </c:pt>
                <c:pt idx="2780">
                  <c:v>0.66550722188562195</c:v>
                </c:pt>
                <c:pt idx="2781">
                  <c:v>0.66551070535104806</c:v>
                </c:pt>
                <c:pt idx="2782">
                  <c:v>0.66551385819970144</c:v>
                </c:pt>
                <c:pt idx="2783">
                  <c:v>0.66552148036932335</c:v>
                </c:pt>
                <c:pt idx="2784">
                  <c:v>0.66552646947759952</c:v>
                </c:pt>
                <c:pt idx="2785">
                  <c:v>0.66552771527706622</c:v>
                </c:pt>
                <c:pt idx="2786">
                  <c:v>0.66553435143143325</c:v>
                </c:pt>
                <c:pt idx="2787">
                  <c:v>0.66553908056871369</c:v>
                </c:pt>
                <c:pt idx="2788">
                  <c:v>0.66554197341760835</c:v>
                </c:pt>
                <c:pt idx="2789">
                  <c:v>0.66554696240580424</c:v>
                </c:pt>
                <c:pt idx="2790">
                  <c:v>0.6655482081752857</c:v>
                </c:pt>
                <c:pt idx="2791">
                  <c:v>0.66555169147303528</c:v>
                </c:pt>
                <c:pt idx="2792">
                  <c:v>0.66555484416992317</c:v>
                </c:pt>
                <c:pt idx="2793">
                  <c:v>0.665559573193371</c:v>
                </c:pt>
                <c:pt idx="2794">
                  <c:v>0.66556745484073432</c:v>
                </c:pt>
                <c:pt idx="2795">
                  <c:v>0.6655692036512959</c:v>
                </c:pt>
                <c:pt idx="2796">
                  <c:v>0.66557533641511823</c:v>
                </c:pt>
                <c:pt idx="2797">
                  <c:v>0.66558006532472125</c:v>
                </c:pt>
                <c:pt idx="2798">
                  <c:v>0.6655879467823369</c:v>
                </c:pt>
                <c:pt idx="2799">
                  <c:v>0.66558919249183846</c:v>
                </c:pt>
                <c:pt idx="2800">
                  <c:v>0.66559267562187552</c:v>
                </c:pt>
                <c:pt idx="2801">
                  <c:v>0.66559582816696528</c:v>
                </c:pt>
                <c:pt idx="2802">
                  <c:v>0.66560055696271125</c:v>
                </c:pt>
                <c:pt idx="2803">
                  <c:v>0.66560843823055893</c:v>
                </c:pt>
                <c:pt idx="2804">
                  <c:v>0.66561631942541133</c:v>
                </c:pt>
                <c:pt idx="2805">
                  <c:v>0.66562104810728806</c:v>
                </c:pt>
                <c:pt idx="2806">
                  <c:v>0.66562892918534722</c:v>
                </c:pt>
                <c:pt idx="2807">
                  <c:v>0.66563017483485387</c:v>
                </c:pt>
                <c:pt idx="2808">
                  <c:v>0.66563365779714445</c:v>
                </c:pt>
                <c:pt idx="2809">
                  <c:v>0.6656340017915463</c:v>
                </c:pt>
                <c:pt idx="2810">
                  <c:v>0.66563681019040344</c:v>
                </c:pt>
                <c:pt idx="2811">
                  <c:v>0.66564153875839849</c:v>
                </c:pt>
                <c:pt idx="2812">
                  <c:v>0.66564941964664892</c:v>
                </c:pt>
                <c:pt idx="2813">
                  <c:v>0.66565449213067363</c:v>
                </c:pt>
                <c:pt idx="2814">
                  <c:v>0.66565730046188842</c:v>
                </c:pt>
                <c:pt idx="2815">
                  <c:v>0.6656620289159898</c:v>
                </c:pt>
                <c:pt idx="2816">
                  <c:v>0.66566990961440886</c:v>
                </c:pt>
                <c:pt idx="2817">
                  <c:v>0.66567115520391174</c:v>
                </c:pt>
                <c:pt idx="2818">
                  <c:v>0.66567463799841753</c:v>
                </c:pt>
                <c:pt idx="2819">
                  <c:v>0.66567606457434936</c:v>
                </c:pt>
                <c:pt idx="2820">
                  <c:v>0.6656825185800086</c:v>
                </c:pt>
                <c:pt idx="2821">
                  <c:v>0.66568624419099576</c:v>
                </c:pt>
                <c:pt idx="2822">
                  <c:v>0.66569446172810398</c:v>
                </c:pt>
                <c:pt idx="2823">
                  <c:v>0.66569512735867331</c:v>
                </c:pt>
                <c:pt idx="2824">
                  <c:v>0.66571213359858583</c:v>
                </c:pt>
                <c:pt idx="2825">
                  <c:v>0.66571561622527109</c:v>
                </c:pt>
                <c:pt idx="2826">
                  <c:v>0.66573644855112435</c:v>
                </c:pt>
                <c:pt idx="2827">
                  <c:v>0.66574068307926348</c:v>
                </c:pt>
                <c:pt idx="2828">
                  <c:v>0.66575311001845205</c:v>
                </c:pt>
                <c:pt idx="2829">
                  <c:v>0.6658021449040431</c:v>
                </c:pt>
                <c:pt idx="2830">
                  <c:v>0.66581839707133883</c:v>
                </c:pt>
                <c:pt idx="2831">
                  <c:v>0.66582965738610889</c:v>
                </c:pt>
                <c:pt idx="2832">
                  <c:v>0.66588408708841662</c:v>
                </c:pt>
                <c:pt idx="2833">
                  <c:v>0.66590033768792101</c:v>
                </c:pt>
                <c:pt idx="2834">
                  <c:v>0.66593293347534843</c:v>
                </c:pt>
                <c:pt idx="2835">
                  <c:v>0.66594270920353404</c:v>
                </c:pt>
                <c:pt idx="2836">
                  <c:v>0.66594553853833882</c:v>
                </c:pt>
                <c:pt idx="2837">
                  <c:v>0.66600698553950943</c:v>
                </c:pt>
                <c:pt idx="2838">
                  <c:v>0.66604952316423405</c:v>
                </c:pt>
                <c:pt idx="2839">
                  <c:v>0.66606791222971329</c:v>
                </c:pt>
                <c:pt idx="2840">
                  <c:v>0.66606842809050082</c:v>
                </c:pt>
                <c:pt idx="2841">
                  <c:v>0.6660717283471278</c:v>
                </c:pt>
                <c:pt idx="2842">
                  <c:v>0.6661067299520147</c:v>
                </c:pt>
                <c:pt idx="2843">
                  <c:v>0.66611933243268462</c:v>
                </c:pt>
                <c:pt idx="2844">
                  <c:v>0.66612720888796217</c:v>
                </c:pt>
                <c:pt idx="2845">
                  <c:v>0.66613193472599364</c:v>
                </c:pt>
                <c:pt idx="2846">
                  <c:v>0.66613981106416109</c:v>
                </c:pt>
                <c:pt idx="2847">
                  <c:v>0.6661476873291341</c:v>
                </c:pt>
                <c:pt idx="2848">
                  <c:v>0.66615241305297923</c:v>
                </c:pt>
                <c:pt idx="2849">
                  <c:v>0.66615989539517773</c:v>
                </c:pt>
                <c:pt idx="2850">
                  <c:v>0.66616816527547795</c:v>
                </c:pt>
                <c:pt idx="2851">
                  <c:v>0.66617289088512444</c:v>
                </c:pt>
                <c:pt idx="2852">
                  <c:v>0.66618037304650257</c:v>
                </c:pt>
                <c:pt idx="2853">
                  <c:v>0.66618864272694056</c:v>
                </c:pt>
                <c:pt idx="2854">
                  <c:v>0.66619336822237618</c:v>
                </c:pt>
                <c:pt idx="2855">
                  <c:v>0.66620085020291464</c:v>
                </c:pt>
                <c:pt idx="2856">
                  <c:v>0.66620911968346896</c:v>
                </c:pt>
                <c:pt idx="2857">
                  <c:v>0.66621384506468151</c:v>
                </c:pt>
                <c:pt idx="2858">
                  <c:v>0.66622132686436109</c:v>
                </c:pt>
                <c:pt idx="2859">
                  <c:v>0.66622959614501243</c:v>
                </c:pt>
                <c:pt idx="2860">
                  <c:v>0.66623432141198768</c:v>
                </c:pt>
                <c:pt idx="2861">
                  <c:v>0.66624180303078895</c:v>
                </c:pt>
                <c:pt idx="2862">
                  <c:v>0.66624692199503921</c:v>
                </c:pt>
                <c:pt idx="2863">
                  <c:v>0.66625007211151388</c:v>
                </c:pt>
                <c:pt idx="2864">
                  <c:v>0.66625479726424175</c:v>
                </c:pt>
                <c:pt idx="2865">
                  <c:v>0.66626227870214549</c:v>
                </c:pt>
                <c:pt idx="2866">
                  <c:v>0.66626739754261943</c:v>
                </c:pt>
                <c:pt idx="2867">
                  <c:v>0.66627527262139075</c:v>
                </c:pt>
                <c:pt idx="2868">
                  <c:v>0.66628275387837743</c:v>
                </c:pt>
                <c:pt idx="2869">
                  <c:v>0.66628787259506217</c:v>
                </c:pt>
                <c:pt idx="2870">
                  <c:v>0.66628910384973827</c:v>
                </c:pt>
                <c:pt idx="2871">
                  <c:v>0.66629574748338183</c:v>
                </c:pt>
                <c:pt idx="2872">
                  <c:v>0.66630047238120782</c:v>
                </c:pt>
                <c:pt idx="2873">
                  <c:v>0.66630834715231635</c:v>
                </c:pt>
                <c:pt idx="2874">
                  <c:v>0.66631307197981138</c:v>
                </c:pt>
                <c:pt idx="2875">
                  <c:v>0.66631605047032738</c:v>
                </c:pt>
                <c:pt idx="2876">
                  <c:v>0.66632094663370112</c:v>
                </c:pt>
                <c:pt idx="2877">
                  <c:v>0.66632567139086252</c:v>
                </c:pt>
                <c:pt idx="2878">
                  <c:v>0.66633354592752581</c:v>
                </c:pt>
                <c:pt idx="2879">
                  <c:v>0.66633827061435091</c:v>
                </c:pt>
                <c:pt idx="2880">
                  <c:v>0.66634142039091859</c:v>
                </c:pt>
                <c:pt idx="2881">
                  <c:v>0.66634614503377798</c:v>
                </c:pt>
                <c:pt idx="2882">
                  <c:v>0.66635401937993177</c:v>
                </c:pt>
                <c:pt idx="2883">
                  <c:v>0.66635874395244754</c:v>
                </c:pt>
                <c:pt idx="2884">
                  <c:v>0.66636031880408308</c:v>
                </c:pt>
                <c:pt idx="2885">
                  <c:v>0.66636189365280729</c:v>
                </c:pt>
                <c:pt idx="2886">
                  <c:v>0.66636661818135257</c:v>
                </c:pt>
                <c:pt idx="2887">
                  <c:v>0.66637449233697643</c:v>
                </c:pt>
                <c:pt idx="2888">
                  <c:v>0.66637921679517054</c:v>
                </c:pt>
                <c:pt idx="2889">
                  <c:v>0.66638236641931425</c:v>
                </c:pt>
                <c:pt idx="2890">
                  <c:v>0.6663870908335332</c:v>
                </c:pt>
                <c:pt idx="2891">
                  <c:v>0.66639496479860694</c:v>
                </c:pt>
                <c:pt idx="2892">
                  <c:v>0.66639968914246706</c:v>
                </c:pt>
                <c:pt idx="2893">
                  <c:v>0.66640283869038663</c:v>
                </c:pt>
                <c:pt idx="2894">
                  <c:v>0.66640756299026904</c:v>
                </c:pt>
                <c:pt idx="2895">
                  <c:v>0.66641543676477022</c:v>
                </c:pt>
                <c:pt idx="2896">
                  <c:v>0.66642016099428436</c:v>
                </c:pt>
                <c:pt idx="2897">
                  <c:v>0.6664228173768908</c:v>
                </c:pt>
                <c:pt idx="2898">
                  <c:v>0.66642331046597159</c:v>
                </c:pt>
                <c:pt idx="2899">
                  <c:v>0.66642803465150324</c:v>
                </c:pt>
                <c:pt idx="2900">
                  <c:v>0.66643590823541365</c:v>
                </c:pt>
                <c:pt idx="2901">
                  <c:v>0.66644063235056961</c:v>
                </c:pt>
                <c:pt idx="2902">
                  <c:v>0.66644119833829651</c:v>
                </c:pt>
                <c:pt idx="2903">
                  <c:v>0.66644850581718518</c:v>
                </c:pt>
                <c:pt idx="2904">
                  <c:v>0.66645588614069196</c:v>
                </c:pt>
                <c:pt idx="2905">
                  <c:v>0.66645637921048628</c:v>
                </c:pt>
                <c:pt idx="2906">
                  <c:v>0.66646061014424218</c:v>
                </c:pt>
                <c:pt idx="2907">
                  <c:v>0.66646110321126972</c:v>
                </c:pt>
                <c:pt idx="2908">
                  <c:v>0.66646267787232549</c:v>
                </c:pt>
                <c:pt idx="2909">
                  <c:v>0.66646848342481779</c:v>
                </c:pt>
                <c:pt idx="2910">
                  <c:v>0.66646897648726156</c:v>
                </c:pt>
                <c:pt idx="2911">
                  <c:v>0.6664763566320735</c:v>
                </c:pt>
                <c:pt idx="2912">
                  <c:v>0.66647684968993126</c:v>
                </c:pt>
                <c:pt idx="2913">
                  <c:v>0.66648108052124133</c:v>
                </c:pt>
                <c:pt idx="2914">
                  <c:v>0.66648157357633198</c:v>
                </c:pt>
                <c:pt idx="2915">
                  <c:v>0.66648895361117555</c:v>
                </c:pt>
                <c:pt idx="2916">
                  <c:v>0.66648944666167997</c:v>
                </c:pt>
                <c:pt idx="2917">
                  <c:v>0.66649367742994814</c:v>
                </c:pt>
                <c:pt idx="2918">
                  <c:v>0.66649417047768522</c:v>
                </c:pt>
                <c:pt idx="2919">
                  <c:v>0.66649682662777987</c:v>
                </c:pt>
                <c:pt idx="2920">
                  <c:v>0.6665015504025531</c:v>
                </c:pt>
                <c:pt idx="2921">
                  <c:v>0.66650204344570363</c:v>
                </c:pt>
                <c:pt idx="2922">
                  <c:v>0.66650784872786695</c:v>
                </c:pt>
                <c:pt idx="2923">
                  <c:v>0.66650924248627441</c:v>
                </c:pt>
                <c:pt idx="2924">
                  <c:v>0.66650942330182339</c:v>
                </c:pt>
                <c:pt idx="2925">
                  <c:v>0.66651414700619394</c:v>
                </c:pt>
                <c:pt idx="2926">
                  <c:v>0.66651464004199024</c:v>
                </c:pt>
                <c:pt idx="2927">
                  <c:v>0.66651729612775612</c:v>
                </c:pt>
                <c:pt idx="2928">
                  <c:v>0.66652201978812253</c:v>
                </c:pt>
                <c:pt idx="2929">
                  <c:v>0.66652989249670869</c:v>
                </c:pt>
                <c:pt idx="2930">
                  <c:v>0.66653461608666498</c:v>
                </c:pt>
                <c:pt idx="2931">
                  <c:v>0.66653776513194929</c:v>
                </c:pt>
                <c:pt idx="2932">
                  <c:v>0.66654248867789689</c:v>
                </c:pt>
                <c:pt idx="2933">
                  <c:v>0.66654455620568209</c:v>
                </c:pt>
                <c:pt idx="2934">
                  <c:v>0.66654710200316525</c:v>
                </c:pt>
                <c:pt idx="2935">
                  <c:v>0.6665503611957786</c:v>
                </c:pt>
                <c:pt idx="2936">
                  <c:v>0.66655508467130831</c:v>
                </c:pt>
                <c:pt idx="2937">
                  <c:v>0.66655823364030686</c:v>
                </c:pt>
                <c:pt idx="2938">
                  <c:v>0.66656295707182334</c:v>
                </c:pt>
                <c:pt idx="2939">
                  <c:v>0.66656363706920596</c:v>
                </c:pt>
                <c:pt idx="2940">
                  <c:v>0.66656757028532743</c:v>
                </c:pt>
                <c:pt idx="2941">
                  <c:v>0.66656768047693071</c:v>
                </c:pt>
                <c:pt idx="2942">
                  <c:v>0.6665692549394483</c:v>
                </c:pt>
                <c:pt idx="2943">
                  <c:v>0.66657064859657311</c:v>
                </c:pt>
                <c:pt idx="2944">
                  <c:v>0.66657082939897816</c:v>
                </c:pt>
                <c:pt idx="2945">
                  <c:v>0.6665755527600693</c:v>
                </c:pt>
                <c:pt idx="2946">
                  <c:v>0.66657870165277378</c:v>
                </c:pt>
                <c:pt idx="2947">
                  <c:v>0.66658342496984702</c:v>
                </c:pt>
                <c:pt idx="2948">
                  <c:v>0.66658814826050827</c:v>
                </c:pt>
                <c:pt idx="2949">
                  <c:v>0.66658864125312101</c:v>
                </c:pt>
                <c:pt idx="2950">
                  <c:v>0.66659129710625864</c:v>
                </c:pt>
                <c:pt idx="2951">
                  <c:v>0.666596020352899</c:v>
                </c:pt>
                <c:pt idx="2952">
                  <c:v>0.66659916916930129</c:v>
                </c:pt>
                <c:pt idx="2953">
                  <c:v>0.66660123655838099</c:v>
                </c:pt>
                <c:pt idx="2954">
                  <c:v>0.66660389237191897</c:v>
                </c:pt>
                <c:pt idx="2955">
                  <c:v>0.6666086155481219</c:v>
                </c:pt>
                <c:pt idx="2956">
                  <c:v>0.66660910852878796</c:v>
                </c:pt>
                <c:pt idx="2957">
                  <c:v>0.66661176431756508</c:v>
                </c:pt>
                <c:pt idx="2958">
                  <c:v>0.66661383167580679</c:v>
                </c:pt>
                <c:pt idx="2959">
                  <c:v>0.66661648744974245</c:v>
                </c:pt>
                <c:pt idx="2960">
                  <c:v>0.66662170352881112</c:v>
                </c:pt>
                <c:pt idx="2961">
                  <c:v>0.66662435927798447</c:v>
                </c:pt>
                <c:pt idx="2962">
                  <c:v>0.66662642660538807</c:v>
                </c:pt>
                <c:pt idx="2963">
                  <c:v>0.66662908233971696</c:v>
                </c:pt>
                <c:pt idx="2964">
                  <c:v>0.66662957530843492</c:v>
                </c:pt>
                <c:pt idx="2965">
                  <c:v>0.66663223103284497</c:v>
                </c:pt>
                <c:pt idx="2966">
                  <c:v>0.66663429834098209</c:v>
                </c:pt>
                <c:pt idx="2967">
                  <c:v>0.66663695405054701</c:v>
                </c:pt>
                <c:pt idx="2968">
                  <c:v>0.66664217000318882</c:v>
                </c:pt>
                <c:pt idx="2969">
                  <c:v>0.66664482568799077</c:v>
                </c:pt>
                <c:pt idx="2970">
                  <c:v>0.66664954863524051</c:v>
                </c:pt>
                <c:pt idx="2971">
                  <c:v>0.66665004159200913</c:v>
                </c:pt>
                <c:pt idx="2972">
                  <c:v>0.66665112294513618</c:v>
                </c:pt>
                <c:pt idx="2973">
                  <c:v>0.66665476451007055</c:v>
                </c:pt>
                <c:pt idx="2974">
                  <c:v>0.66666263598146136</c:v>
                </c:pt>
                <c:pt idx="2975">
                  <c:v>0.6666700144346378</c:v>
                </c:pt>
                <c:pt idx="2976">
                  <c:v>0.66667050737945788</c:v>
                </c:pt>
                <c:pt idx="2977">
                  <c:v>0.66667298219461713</c:v>
                </c:pt>
                <c:pt idx="2978">
                  <c:v>0.66667523018302122</c:v>
                </c:pt>
                <c:pt idx="2979">
                  <c:v>0.66668310146357768</c:v>
                </c:pt>
                <c:pt idx="2980">
                  <c:v>0.66668922713099543</c:v>
                </c:pt>
                <c:pt idx="2981">
                  <c:v>0.66669569535978135</c:v>
                </c:pt>
                <c:pt idx="2982">
                  <c:v>0.66670356644948137</c:v>
                </c:pt>
                <c:pt idx="2983">
                  <c:v>0.66670828906805868</c:v>
                </c:pt>
                <c:pt idx="2984">
                  <c:v>0.66671251874023918</c:v>
                </c:pt>
                <c:pt idx="2985">
                  <c:v>0.66671616004029832</c:v>
                </c:pt>
                <c:pt idx="2986">
                  <c:v>0.66672353802556661</c:v>
                </c:pt>
                <c:pt idx="2987">
                  <c:v>0.66672403093912125</c:v>
                </c:pt>
                <c:pt idx="2988">
                  <c:v>0.66672826053238454</c:v>
                </c:pt>
                <c:pt idx="2989">
                  <c:v>0.6667361313183271</c:v>
                </c:pt>
                <c:pt idx="2990">
                  <c:v>0.66673662422451896</c:v>
                </c:pt>
                <c:pt idx="2991">
                  <c:v>0.66674400203084527</c:v>
                </c:pt>
                <c:pt idx="2992">
                  <c:v>0.66674449493244481</c:v>
                </c:pt>
                <c:pt idx="2993">
                  <c:v>0.6667487244231215</c:v>
                </c:pt>
                <c:pt idx="2994">
                  <c:v>0.66674939502016006</c:v>
                </c:pt>
                <c:pt idx="2995">
                  <c:v>0.666754840142044</c:v>
                </c:pt>
                <c:pt idx="2996">
                  <c:v>0.66675659501815487</c:v>
                </c:pt>
                <c:pt idx="2997">
                  <c:v>0.66675708791239074</c:v>
                </c:pt>
                <c:pt idx="2998">
                  <c:v>0.66676131733993782</c:v>
                </c:pt>
                <c:pt idx="2999">
                  <c:v>0.66676495842939909</c:v>
                </c:pt>
                <c:pt idx="3000">
                  <c:v>0.66676918781747629</c:v>
                </c:pt>
                <c:pt idx="3001">
                  <c:v>0.66676968070435017</c:v>
                </c:pt>
                <c:pt idx="3002">
                  <c:v>0.66677391006876141</c:v>
                </c:pt>
                <c:pt idx="3003">
                  <c:v>0.66677705822158007</c:v>
                </c:pt>
                <c:pt idx="3004">
                  <c:v>0.66677755110386072</c:v>
                </c:pt>
                <c:pt idx="3005">
                  <c:v>0.66678178042880154</c:v>
                </c:pt>
                <c:pt idx="3006">
                  <c:v>0.66678965071540008</c:v>
                </c:pt>
                <c:pt idx="3007">
                  <c:v>0.66679014359031608</c:v>
                </c:pt>
                <c:pt idx="3008">
                  <c:v>0.66679752092855415</c:v>
                </c:pt>
                <c:pt idx="3009">
                  <c:v>0.66680224302120195</c:v>
                </c:pt>
                <c:pt idx="3010">
                  <c:v>0.66681011311683824</c:v>
                </c:pt>
                <c:pt idx="3011">
                  <c:v>0.66681078366507152</c:v>
                </c:pt>
                <c:pt idx="3012">
                  <c:v>0.66681431973333605</c:v>
                </c:pt>
                <c:pt idx="3013">
                  <c:v>0.66681798313902207</c:v>
                </c:pt>
                <c:pt idx="3014">
                  <c:v>0.66682270511708419</c:v>
                </c:pt>
                <c:pt idx="3015">
                  <c:v>0.66683057502173781</c:v>
                </c:pt>
                <c:pt idx="3016">
                  <c:v>0.66683124555369866</c:v>
                </c:pt>
                <c:pt idx="3017">
                  <c:v>0.66683529692927956</c:v>
                </c:pt>
                <c:pt idx="3018">
                  <c:v>0.66683669014713831</c:v>
                </c:pt>
                <c:pt idx="3019">
                  <c:v>0.66683844485293131</c:v>
                </c:pt>
                <c:pt idx="3020">
                  <c:v>0.66684316671639543</c:v>
                </c:pt>
                <c:pt idx="3021">
                  <c:v>0.66685103643004617</c:v>
                </c:pt>
                <c:pt idx="3022">
                  <c:v>0.66685435340346244</c:v>
                </c:pt>
                <c:pt idx="3023">
                  <c:v>0.66685890607022891</c:v>
                </c:pt>
                <c:pt idx="3024">
                  <c:v>0.66686362781908293</c:v>
                </c:pt>
                <c:pt idx="3025">
                  <c:v>0.66687149734170847</c:v>
                </c:pt>
                <c:pt idx="3026">
                  <c:v>0.66687936679086024</c:v>
                </c:pt>
                <c:pt idx="3027">
                  <c:v>0.66688408842509184</c:v>
                </c:pt>
                <c:pt idx="3028">
                  <c:v>0.66689195775667587</c:v>
                </c:pt>
                <c:pt idx="3029">
                  <c:v>0.66689262823980866</c:v>
                </c:pt>
                <c:pt idx="3030">
                  <c:v>0.66689667932036467</c:v>
                </c:pt>
                <c:pt idx="3031">
                  <c:v>0.66689982701477635</c:v>
                </c:pt>
                <c:pt idx="3032">
                  <c:v>0.66690454853437342</c:v>
                </c:pt>
                <c:pt idx="3033">
                  <c:v>0.66691241767489384</c:v>
                </c:pt>
                <c:pt idx="3034">
                  <c:v>0.66691853220651776</c:v>
                </c:pt>
                <c:pt idx="3035">
                  <c:v>0.66693670435223384</c:v>
                </c:pt>
                <c:pt idx="3036">
                  <c:v>0.66693759843070188</c:v>
                </c:pt>
                <c:pt idx="3037">
                  <c:v>0.66694281252428644</c:v>
                </c:pt>
                <c:pt idx="3038">
                  <c:v>0.6669540064551569</c:v>
                </c:pt>
                <c:pt idx="3039">
                  <c:v>0.66696327120754273</c:v>
                </c:pt>
                <c:pt idx="3040">
                  <c:v>0.66701216529126039</c:v>
                </c:pt>
                <c:pt idx="3041">
                  <c:v>0.66701538019832118</c:v>
                </c:pt>
                <c:pt idx="3042">
                  <c:v>0.66706223886534499</c:v>
                </c:pt>
                <c:pt idx="3043">
                  <c:v>0.66707674946787332</c:v>
                </c:pt>
                <c:pt idx="3044">
                  <c:v>0.66718727609480322</c:v>
                </c:pt>
                <c:pt idx="3045">
                  <c:v>0.66720154963818257</c:v>
                </c:pt>
                <c:pt idx="3046">
                  <c:v>0.66720837664532162</c:v>
                </c:pt>
                <c:pt idx="3047">
                  <c:v>0.66730960649679461</c:v>
                </c:pt>
                <c:pt idx="3048">
                  <c:v>0.66735986863073682</c:v>
                </c:pt>
                <c:pt idx="3049">
                  <c:v>0.66738503398524252</c:v>
                </c:pt>
                <c:pt idx="3050">
                  <c:v>0.66741431679481344</c:v>
                </c:pt>
                <c:pt idx="3051">
                  <c:v>0.66743508535367191</c:v>
                </c:pt>
                <c:pt idx="3052">
                  <c:v>0.66745492465712131</c:v>
                </c:pt>
                <c:pt idx="3053">
                  <c:v>0.66756006710315741</c:v>
                </c:pt>
                <c:pt idx="3054">
                  <c:v>0.66758115828684894</c:v>
                </c:pt>
                <c:pt idx="3055">
                  <c:v>0.66763676599080779</c:v>
                </c:pt>
                <c:pt idx="3056">
                  <c:v>0.66765249048985398</c:v>
                </c:pt>
                <c:pt idx="3057">
                  <c:v>0.66767764907448912</c:v>
                </c:pt>
                <c:pt idx="3058">
                  <c:v>0.66768234318350861</c:v>
                </c:pt>
                <c:pt idx="3059">
                  <c:v>0.66770595157911539</c:v>
                </c:pt>
                <c:pt idx="3060">
                  <c:v>0.6677131111073713</c:v>
                </c:pt>
                <c:pt idx="3061">
                  <c:v>0.66771853016307514</c:v>
                </c:pt>
                <c:pt idx="3062">
                  <c:v>0.66773258298596871</c:v>
                </c:pt>
                <c:pt idx="3063">
                  <c:v>0.66775773715681686</c:v>
                </c:pt>
                <c:pt idx="3064">
                  <c:v>0.66776727039139883</c:v>
                </c:pt>
                <c:pt idx="3065">
                  <c:v>0.6677798480542384</c:v>
                </c:pt>
                <c:pt idx="3066">
                  <c:v>0.6677948678267317</c:v>
                </c:pt>
                <c:pt idx="3067">
                  <c:v>0.66780776627676164</c:v>
                </c:pt>
                <c:pt idx="3068">
                  <c:v>0.66782759675942704</c:v>
                </c:pt>
                <c:pt idx="3069">
                  <c:v>0.66782858471264772</c:v>
                </c:pt>
                <c:pt idx="3070">
                  <c:v>0.66784116145407402</c:v>
                </c:pt>
                <c:pt idx="3071">
                  <c:v>0.66784409586742011</c:v>
                </c:pt>
                <c:pt idx="3072">
                  <c:v>0.6678625807816867</c:v>
                </c:pt>
                <c:pt idx="3073">
                  <c:v>0.66787855397751028</c:v>
                </c:pt>
                <c:pt idx="3074">
                  <c:v>0.66788301706006559</c:v>
                </c:pt>
                <c:pt idx="3075">
                  <c:v>0.66788419606088256</c:v>
                </c:pt>
                <c:pt idx="3076">
                  <c:v>0.66789264551815086</c:v>
                </c:pt>
                <c:pt idx="3077">
                  <c:v>0.66790011240938574</c:v>
                </c:pt>
                <c:pt idx="3078">
                  <c:v>0.66790345283914099</c:v>
                </c:pt>
                <c:pt idx="3079">
                  <c:v>0.66791602845498521</c:v>
                </c:pt>
                <c:pt idx="3080">
                  <c:v>0.6679238881188625</c:v>
                </c:pt>
                <c:pt idx="3081">
                  <c:v>0.66793646342738577</c:v>
                </c:pt>
                <c:pt idx="3082">
                  <c:v>0.66794432289917927</c:v>
                </c:pt>
                <c:pt idx="3083">
                  <c:v>0.66795377423817293</c:v>
                </c:pt>
                <c:pt idx="3084">
                  <c:v>0.66795395065139218</c:v>
                </c:pt>
                <c:pt idx="3085">
                  <c:v>0.6679568979003474</c:v>
                </c:pt>
                <c:pt idx="3086">
                  <c:v>0.66795990156941398</c:v>
                </c:pt>
                <c:pt idx="3087">
                  <c:v>0.66796475718003501</c:v>
                </c:pt>
                <c:pt idx="3088">
                  <c:v>0.66797093209656788</c:v>
                </c:pt>
                <c:pt idx="3089">
                  <c:v>0.6679716339891244</c:v>
                </c:pt>
                <c:pt idx="3090">
                  <c:v>0.66797261638583028</c:v>
                </c:pt>
                <c:pt idx="3091">
                  <c:v>0.66797733187381958</c:v>
                </c:pt>
                <c:pt idx="3092">
                  <c:v>0.6679851909613792</c:v>
                </c:pt>
                <c:pt idx="3093">
                  <c:v>0.66799206760235186</c:v>
                </c:pt>
                <c:pt idx="3094">
                  <c:v>0.6679977653477458</c:v>
                </c:pt>
                <c:pt idx="3095">
                  <c:v>0.66800562424316112</c:v>
                </c:pt>
                <c:pt idx="3096">
                  <c:v>0.66800757572494074</c:v>
                </c:pt>
                <c:pt idx="3097">
                  <c:v>0.66801250071599749</c:v>
                </c:pt>
                <c:pt idx="3098">
                  <c:v>0.66801525128927897</c:v>
                </c:pt>
                <c:pt idx="3099">
                  <c:v>0.66801819832207554</c:v>
                </c:pt>
                <c:pt idx="3100">
                  <c:v>0.66802120177084134</c:v>
                </c:pt>
                <c:pt idx="3101">
                  <c:v>0.66802605702532436</c:v>
                </c:pt>
                <c:pt idx="3102">
                  <c:v>0.66803293333001068</c:v>
                </c:pt>
                <c:pt idx="3103">
                  <c:v>0.66803863079675829</c:v>
                </c:pt>
                <c:pt idx="3104">
                  <c:v>0.66804884684670407</c:v>
                </c:pt>
                <c:pt idx="3105">
                  <c:v>0.66805491409348661</c:v>
                </c:pt>
                <c:pt idx="3106">
                  <c:v>0.66806476006026383</c:v>
                </c:pt>
                <c:pt idx="3107">
                  <c:v>0.6680765474303948</c:v>
                </c:pt>
                <c:pt idx="3108">
                  <c:v>0.6680824974753603</c:v>
                </c:pt>
                <c:pt idx="3109">
                  <c:v>0.66808470067346148</c:v>
                </c:pt>
                <c:pt idx="3110">
                  <c:v>0.66808637011178318</c:v>
                </c:pt>
                <c:pt idx="3111">
                  <c:v>0.66810680091898789</c:v>
                </c:pt>
                <c:pt idx="3112">
                  <c:v>0.66812723122631412</c:v>
                </c:pt>
                <c:pt idx="3113">
                  <c:v>0.66813027448719542</c:v>
                </c:pt>
                <c:pt idx="3114">
                  <c:v>0.66813783907331814</c:v>
                </c:pt>
                <c:pt idx="3115">
                  <c:v>0.66814378868154933</c:v>
                </c:pt>
                <c:pt idx="3116">
                  <c:v>0.66814766103371093</c:v>
                </c:pt>
                <c:pt idx="3117">
                  <c:v>0.6681802813158898</c:v>
                </c:pt>
                <c:pt idx="3118">
                  <c:v>0.66819912621663358</c:v>
                </c:pt>
                <c:pt idx="3119">
                  <c:v>0.66820010296081955</c:v>
                </c:pt>
                <c:pt idx="3120">
                  <c:v>0.66820507538799256</c:v>
                </c:pt>
                <c:pt idx="3121">
                  <c:v>0.66826040885892413</c:v>
                </c:pt>
                <c:pt idx="3122">
                  <c:v>0.66830515178481542</c:v>
                </c:pt>
                <c:pt idx="3123">
                  <c:v>0.66832086371457988</c:v>
                </c:pt>
                <c:pt idx="3124">
                  <c:v>0.66832463294975464</c:v>
                </c:pt>
                <c:pt idx="3125">
                  <c:v>0.66832622418076171</c:v>
                </c:pt>
                <c:pt idx="3126">
                  <c:v>0.66833731798203444</c:v>
                </c:pt>
                <c:pt idx="3127">
                  <c:v>0.66841106293842234</c:v>
                </c:pt>
                <c:pt idx="3128">
                  <c:v>0.66842731890833007</c:v>
                </c:pt>
                <c:pt idx="3129">
                  <c:v>0.66845709219227623</c:v>
                </c:pt>
                <c:pt idx="3130">
                  <c:v>0.66848016437037505</c:v>
                </c:pt>
                <c:pt idx="3131">
                  <c:v>0.66849275135532715</c:v>
                </c:pt>
                <c:pt idx="3132">
                  <c:v>0.66850058553128933</c:v>
                </c:pt>
                <c:pt idx="3133">
                  <c:v>0.66850264565807904</c:v>
                </c:pt>
                <c:pt idx="3134">
                  <c:v>0.66855263015282351</c:v>
                </c:pt>
                <c:pt idx="3135">
                  <c:v>0.66855401240907719</c:v>
                </c:pt>
                <c:pt idx="3136">
                  <c:v>0.66857244294309404</c:v>
                </c:pt>
                <c:pt idx="3137">
                  <c:v>0.66863568679948016</c:v>
                </c:pt>
                <c:pt idx="3138">
                  <c:v>0.66867059829174513</c:v>
                </c:pt>
                <c:pt idx="3139">
                  <c:v>0.66867744482149305</c:v>
                </c:pt>
                <c:pt idx="3140">
                  <c:v>0.66869101477920401</c:v>
                </c:pt>
                <c:pt idx="3141">
                  <c:v>0.6686985077965748</c:v>
                </c:pt>
                <c:pt idx="3142">
                  <c:v>0.6687173531701317</c:v>
                </c:pt>
                <c:pt idx="3143">
                  <c:v>0.6687360657140331</c:v>
                </c:pt>
                <c:pt idx="3144">
                  <c:v>0.66879901151767795</c:v>
                </c:pt>
                <c:pt idx="3145">
                  <c:v>0.66879955731013196</c:v>
                </c:pt>
                <c:pt idx="3146">
                  <c:v>0.66881772222263025</c:v>
                </c:pt>
                <c:pt idx="3147">
                  <c:v>0.66882931727264816</c:v>
                </c:pt>
                <c:pt idx="3148">
                  <c:v>0.66885041640507803</c:v>
                </c:pt>
                <c:pt idx="3149">
                  <c:v>0.66885636092337375</c:v>
                </c:pt>
                <c:pt idx="3150">
                  <c:v>0.66886025001115923</c:v>
                </c:pt>
                <c:pt idx="3151">
                  <c:v>0.66887485035166228</c:v>
                </c:pt>
                <c:pt idx="3152">
                  <c:v>0.66890440172784582</c:v>
                </c:pt>
                <c:pt idx="3153">
                  <c:v>0.66892117131998141</c:v>
                </c:pt>
                <c:pt idx="3154">
                  <c:v>0.66893206167129937</c:v>
                </c:pt>
                <c:pt idx="3155">
                  <c:v>0.66894158164953499</c:v>
                </c:pt>
                <c:pt idx="3156">
                  <c:v>0.66896591503332981</c:v>
                </c:pt>
                <c:pt idx="3157">
                  <c:v>0.66902714121369</c:v>
                </c:pt>
                <c:pt idx="3158">
                  <c:v>0.66904754893607055</c:v>
                </c:pt>
                <c:pt idx="3159">
                  <c:v>0.66904957123180364</c:v>
                </c:pt>
                <c:pt idx="3160">
                  <c:v>0.66905021761366246</c:v>
                </c:pt>
                <c:pt idx="3161">
                  <c:v>0.66912917480216216</c:v>
                </c:pt>
                <c:pt idx="3162">
                  <c:v>0.66916909604729535</c:v>
                </c:pt>
                <c:pt idx="3163">
                  <c:v>0.66917162898147797</c:v>
                </c:pt>
                <c:pt idx="3164">
                  <c:v>0.66919038892566851</c:v>
                </c:pt>
                <c:pt idx="3165">
                  <c:v>0.66919682107459577</c:v>
                </c:pt>
                <c:pt idx="3166">
                  <c:v>0.66920137559720461</c:v>
                </c:pt>
                <c:pt idx="3167">
                  <c:v>0.66922648543742835</c:v>
                </c:pt>
                <c:pt idx="3168">
                  <c:v>0.66923119582814217</c:v>
                </c:pt>
                <c:pt idx="3169">
                  <c:v>0.66927642636728135</c:v>
                </c:pt>
                <c:pt idx="3170">
                  <c:v>0.66929240241101728</c:v>
                </c:pt>
                <c:pt idx="3171">
                  <c:v>0.66929883376743471</c:v>
                </c:pt>
                <c:pt idx="3172">
                  <c:v>0.66931280359954326</c:v>
                </c:pt>
                <c:pt idx="3173">
                  <c:v>0.66931662297992134</c:v>
                </c:pt>
                <c:pt idx="3174">
                  <c:v>0.66934889677784193</c:v>
                </c:pt>
                <c:pt idx="3175">
                  <c:v>0.66935674291258951</c:v>
                </c:pt>
                <c:pt idx="3176">
                  <c:v>0.66936003534834676</c:v>
                </c:pt>
                <c:pt idx="3177">
                  <c:v>0.66936929657339994</c:v>
                </c:pt>
                <c:pt idx="3178">
                  <c:v>0.66937714251464819</c:v>
                </c:pt>
                <c:pt idx="3179">
                  <c:v>0.66938969586584351</c:v>
                </c:pt>
                <c:pt idx="3180">
                  <c:v>0.66940224902649037</c:v>
                </c:pt>
                <c:pt idx="3181">
                  <c:v>0.66941009465511825</c:v>
                </c:pt>
                <c:pt idx="3182">
                  <c:v>0.66942153069866406</c:v>
                </c:pt>
                <c:pt idx="3183">
                  <c:v>0.66942217679020199</c:v>
                </c:pt>
                <c:pt idx="3184">
                  <c:v>0.66942264750609803</c:v>
                </c:pt>
                <c:pt idx="3185">
                  <c:v>0.66943049294117585</c:v>
                </c:pt>
                <c:pt idx="3186">
                  <c:v>0.66944304548245648</c:v>
                </c:pt>
                <c:pt idx="3187">
                  <c:v>0.66945089072396224</c:v>
                </c:pt>
                <c:pt idx="3188">
                  <c:v>0.66946202792068432</c:v>
                </c:pt>
                <c:pt idx="3189">
                  <c:v>0.66946344295551152</c:v>
                </c:pt>
                <c:pt idx="3190">
                  <c:v>0.66947128800342515</c:v>
                </c:pt>
                <c:pt idx="3191">
                  <c:v>0.6694838399252111</c:v>
                </c:pt>
                <c:pt idx="3192">
                  <c:v>0.66949168477951249</c:v>
                </c:pt>
                <c:pt idx="3193">
                  <c:v>0.6695042363915028</c:v>
                </c:pt>
                <c:pt idx="3194">
                  <c:v>0.66951208105216997</c:v>
                </c:pt>
                <c:pt idx="3195">
                  <c:v>0.66952463235433268</c:v>
                </c:pt>
                <c:pt idx="3196">
                  <c:v>0.66953247682134942</c:v>
                </c:pt>
                <c:pt idx="3197">
                  <c:v>0.66954353360544672</c:v>
                </c:pt>
                <c:pt idx="3198">
                  <c:v>0.66954361291853237</c:v>
                </c:pt>
                <c:pt idx="3199">
                  <c:v>0.6695779732610998</c:v>
                </c:pt>
                <c:pt idx="3200">
                  <c:v>0.66958440239629979</c:v>
                </c:pt>
                <c:pt idx="3201">
                  <c:v>0.66959052356206117</c:v>
                </c:pt>
                <c:pt idx="3202">
                  <c:v>0.66959836539960893</c:v>
                </c:pt>
                <c:pt idx="3203">
                  <c:v>0.66960887804631608</c:v>
                </c:pt>
                <c:pt idx="3204">
                  <c:v>0.66961091739429079</c:v>
                </c:pt>
                <c:pt idx="3205">
                  <c:v>0.66963084012576601</c:v>
                </c:pt>
                <c:pt idx="3206">
                  <c:v>0.66963131072278936</c:v>
                </c:pt>
                <c:pt idx="3207">
                  <c:v>0.66964828387014153</c:v>
                </c:pt>
                <c:pt idx="3208">
                  <c:v>0.66964966430028416</c:v>
                </c:pt>
                <c:pt idx="3209">
                  <c:v>0.66965123296210571</c:v>
                </c:pt>
                <c:pt idx="3210">
                  <c:v>0.66965170354750292</c:v>
                </c:pt>
                <c:pt idx="3211">
                  <c:v>0.66966240174291458</c:v>
                </c:pt>
                <c:pt idx="3212">
                  <c:v>0.66966378214943112</c:v>
                </c:pt>
                <c:pt idx="3213">
                  <c:v>0.66967162529460933</c:v>
                </c:pt>
                <c:pt idx="3214">
                  <c:v>0.66967209586837928</c:v>
                </c:pt>
                <c:pt idx="3215">
                  <c:v>0.66968417417185588</c:v>
                </c:pt>
                <c:pt idx="3216">
                  <c:v>0.66968846240052515</c:v>
                </c:pt>
                <c:pt idx="3217">
                  <c:v>0.66969201712322479</c:v>
                </c:pt>
                <c:pt idx="3218">
                  <c:v>0.66969248768536627</c:v>
                </c:pt>
                <c:pt idx="3219">
                  <c:v>0.66970456569035841</c:v>
                </c:pt>
                <c:pt idx="3220">
                  <c:v>0.66971240844789992</c:v>
                </c:pt>
                <c:pt idx="3221">
                  <c:v>0.6697128789984097</c:v>
                </c:pt>
                <c:pt idx="3222">
                  <c:v>0.66971603801812851</c:v>
                </c:pt>
                <c:pt idx="3223">
                  <c:v>0.66972495670489052</c:v>
                </c:pt>
                <c:pt idx="3224">
                  <c:v>0.66973279926858265</c:v>
                </c:pt>
                <c:pt idx="3225">
                  <c:v>0.66973326980746151</c:v>
                </c:pt>
                <c:pt idx="3226">
                  <c:v>0.66974534721539802</c:v>
                </c:pt>
                <c:pt idx="3227">
                  <c:v>0.66975162111723163</c:v>
                </c:pt>
                <c:pt idx="3228">
                  <c:v>0.66975318958522068</c:v>
                </c:pt>
                <c:pt idx="3229">
                  <c:v>0.66976573722182897</c:v>
                </c:pt>
                <c:pt idx="3230">
                  <c:v>0.66977293358112322</c:v>
                </c:pt>
                <c:pt idx="3231">
                  <c:v>0.66977357939776194</c:v>
                </c:pt>
                <c:pt idx="3232">
                  <c:v>0.66978612672413107</c:v>
                </c:pt>
                <c:pt idx="3233">
                  <c:v>0.66979396870615449</c:v>
                </c:pt>
                <c:pt idx="3234">
                  <c:v>0.66979759791746607</c:v>
                </c:pt>
                <c:pt idx="3235">
                  <c:v>0.66980651572225203</c:v>
                </c:pt>
                <c:pt idx="3236">
                  <c:v>0.66983945073096418</c:v>
                </c:pt>
                <c:pt idx="3237">
                  <c:v>0.6698535653318588</c:v>
                </c:pt>
                <c:pt idx="3238">
                  <c:v>0.66987914974943907</c:v>
                </c:pt>
                <c:pt idx="3239">
                  <c:v>0.66991315764816339</c:v>
                </c:pt>
                <c:pt idx="3240">
                  <c:v>0.6699152708656112</c:v>
                </c:pt>
                <c:pt idx="3241">
                  <c:v>0.66992570284972697</c:v>
                </c:pt>
                <c:pt idx="3242">
                  <c:v>0.66993040725105546</c:v>
                </c:pt>
                <c:pt idx="3243">
                  <c:v>0.66993354350367518</c:v>
                </c:pt>
                <c:pt idx="3244">
                  <c:v>0.66994295218989608</c:v>
                </c:pt>
                <c:pt idx="3245">
                  <c:v>0.6699460883947479</c:v>
                </c:pt>
                <c:pt idx="3246">
                  <c:v>0.6699507926796372</c:v>
                </c:pt>
                <c:pt idx="3247">
                  <c:v>0.66995392885462923</c:v>
                </c:pt>
                <c:pt idx="3248">
                  <c:v>0.66995549693765444</c:v>
                </c:pt>
                <c:pt idx="3249">
                  <c:v>0.66995863309473114</c:v>
                </c:pt>
                <c:pt idx="3250">
                  <c:v>0.66996069351071219</c:v>
                </c:pt>
                <c:pt idx="3251">
                  <c:v>0.66996333730795965</c:v>
                </c:pt>
                <c:pt idx="3252">
                  <c:v>0.6699664734351769</c:v>
                </c:pt>
                <c:pt idx="3253">
                  <c:v>0.66997007795136221</c:v>
                </c:pt>
                <c:pt idx="3254">
                  <c:v>0.66997117760361702</c:v>
                </c:pt>
                <c:pt idx="3255">
                  <c:v>0.66997293381435741</c:v>
                </c:pt>
                <c:pt idx="3256">
                  <c:v>0.66997431370097338</c:v>
                </c:pt>
                <c:pt idx="3257">
                  <c:v>0.66997901782461944</c:v>
                </c:pt>
                <c:pt idx="3258">
                  <c:v>0.66998372192138955</c:v>
                </c:pt>
                <c:pt idx="3259">
                  <c:v>0.66998685797096602</c:v>
                </c:pt>
                <c:pt idx="3260">
                  <c:v>0.66999156202294297</c:v>
                </c:pt>
                <c:pt idx="3261">
                  <c:v>0.66999469804265566</c:v>
                </c:pt>
                <c:pt idx="3262">
                  <c:v>0.66999940204983388</c:v>
                </c:pt>
                <c:pt idx="3263">
                  <c:v>0.67000410603013316</c:v>
                </c:pt>
                <c:pt idx="3264">
                  <c:v>0.67000724200206108</c:v>
                </c:pt>
                <c:pt idx="3265">
                  <c:v>0.67001194593756286</c:v>
                </c:pt>
                <c:pt idx="3266">
                  <c:v>0.67001508187962378</c:v>
                </c:pt>
                <c:pt idx="3267">
                  <c:v>0.67001978577032217</c:v>
                </c:pt>
                <c:pt idx="3268">
                  <c:v>0.67002184603326231</c:v>
                </c:pt>
                <c:pt idx="3269">
                  <c:v>0.67002448963413885</c:v>
                </c:pt>
                <c:pt idx="3270">
                  <c:v>0.67002762552841022</c:v>
                </c:pt>
                <c:pt idx="3271">
                  <c:v>0.67003232934742263</c:v>
                </c:pt>
                <c:pt idx="3272">
                  <c:v>0.67004016898603236</c:v>
                </c:pt>
                <c:pt idx="3273">
                  <c:v>0.67004487273335434</c:v>
                </c:pt>
                <c:pt idx="3274">
                  <c:v>0.67004800854996105</c:v>
                </c:pt>
                <c:pt idx="3275">
                  <c:v>0.6700527122524742</c:v>
                </c:pt>
                <c:pt idx="3276">
                  <c:v>0.67005475050262853</c:v>
                </c:pt>
                <c:pt idx="3277">
                  <c:v>0.67005741592810319</c:v>
                </c:pt>
                <c:pt idx="3278">
                  <c:v>0.67006013433410838</c:v>
                </c:pt>
                <c:pt idx="3279">
                  <c:v>0.67006055169691237</c:v>
                </c:pt>
                <c:pt idx="3280">
                  <c:v>0.67006525532772765</c:v>
                </c:pt>
                <c:pt idx="3281">
                  <c:v>0.67006729354681449</c:v>
                </c:pt>
                <c:pt idx="3282">
                  <c:v>0.67006839106666172</c:v>
                </c:pt>
                <c:pt idx="3283">
                  <c:v>0.67007309465266363</c:v>
                </c:pt>
                <c:pt idx="3284">
                  <c:v>0.67008093390291001</c:v>
                </c:pt>
                <c:pt idx="3285">
                  <c:v>0.67008563741720661</c:v>
                </c:pt>
                <c:pt idx="3286">
                  <c:v>0.67008877307845993</c:v>
                </c:pt>
                <c:pt idx="3287">
                  <c:v>0.67009347654793849</c:v>
                </c:pt>
                <c:pt idx="3288">
                  <c:v>0.67009817999052745</c:v>
                </c:pt>
                <c:pt idx="3289">
                  <c:v>0.67010131560397335</c:v>
                </c:pt>
                <c:pt idx="3290">
                  <c:v>0.67010337566278788</c:v>
                </c:pt>
                <c:pt idx="3291">
                  <c:v>0.67010601900173927</c:v>
                </c:pt>
                <c:pt idx="3292">
                  <c:v>0.67011385793824718</c:v>
                </c:pt>
                <c:pt idx="3293">
                  <c:v>0.67011856126429603</c:v>
                </c:pt>
                <c:pt idx="3294">
                  <c:v>0.67016451758270168</c:v>
                </c:pt>
                <c:pt idx="3295">
                  <c:v>0.67024710842634183</c:v>
                </c:pt>
                <c:pt idx="3296">
                  <c:v>0.67026646334411977</c:v>
                </c:pt>
                <c:pt idx="3297">
                  <c:v>0.67028721767164212</c:v>
                </c:pt>
                <c:pt idx="3298">
                  <c:v>0.67033864390186548</c:v>
                </c:pt>
                <c:pt idx="3299">
                  <c:v>0.67034162277683118</c:v>
                </c:pt>
                <c:pt idx="3300">
                  <c:v>0.67038974088464243</c:v>
                </c:pt>
                <c:pt idx="3301">
                  <c:v>0.67041187020089288</c:v>
                </c:pt>
                <c:pt idx="3302">
                  <c:v>0.6704316384649337</c:v>
                </c:pt>
                <c:pt idx="3303">
                  <c:v>0.67050163223024983</c:v>
                </c:pt>
                <c:pt idx="3304">
                  <c:v>0.67052940262748173</c:v>
                </c:pt>
                <c:pt idx="3305">
                  <c:v>0.67063787415246701</c:v>
                </c:pt>
                <c:pt idx="3306">
                  <c:v>0.67067511944192715</c:v>
                </c:pt>
                <c:pt idx="3307">
                  <c:v>0.67068368653796395</c:v>
                </c:pt>
                <c:pt idx="3308">
                  <c:v>0.67071299956064778</c:v>
                </c:pt>
                <c:pt idx="3309">
                  <c:v>0.6708029744777575</c:v>
                </c:pt>
                <c:pt idx="3310">
                  <c:v>0.67082647109289195</c:v>
                </c:pt>
                <c:pt idx="3311">
                  <c:v>0.67100562811589426</c:v>
                </c:pt>
                <c:pt idx="3312">
                  <c:v>0.67100911666796237</c:v>
                </c:pt>
                <c:pt idx="3313">
                  <c:v>0.67102515409007335</c:v>
                </c:pt>
                <c:pt idx="3314">
                  <c:v>0.67103455026333303</c:v>
                </c:pt>
                <c:pt idx="3315">
                  <c:v>0.67106385071364039</c:v>
                </c:pt>
                <c:pt idx="3316">
                  <c:v>0.67113656314116243</c:v>
                </c:pt>
                <c:pt idx="3317">
                  <c:v>0.67117414205783488</c:v>
                </c:pt>
                <c:pt idx="3318">
                  <c:v>0.67122512904260945</c:v>
                </c:pt>
                <c:pt idx="3319">
                  <c:v>0.67131565215714728</c:v>
                </c:pt>
                <c:pt idx="3320">
                  <c:v>0.67136491358941164</c:v>
                </c:pt>
                <c:pt idx="3321">
                  <c:v>0.67138019057613485</c:v>
                </c:pt>
                <c:pt idx="3322">
                  <c:v>0.671434899730182</c:v>
                </c:pt>
                <c:pt idx="3323">
                  <c:v>0.67144653743210936</c:v>
                </c:pt>
                <c:pt idx="3324">
                  <c:v>0.67152479512344698</c:v>
                </c:pt>
                <c:pt idx="3325">
                  <c:v>0.67153506965886445</c:v>
                </c:pt>
                <c:pt idx="3326">
                  <c:v>0.67162555833532367</c:v>
                </c:pt>
                <c:pt idx="3327">
                  <c:v>0.67163055653451309</c:v>
                </c:pt>
                <c:pt idx="3328">
                  <c:v>0.67173605330008601</c:v>
                </c:pt>
                <c:pt idx="3329">
                  <c:v>0.67175109556301149</c:v>
                </c:pt>
                <c:pt idx="3330">
                  <c:v>0.67184489228255262</c:v>
                </c:pt>
                <c:pt idx="3331">
                  <c:v>0.67197113659563823</c:v>
                </c:pt>
                <c:pt idx="3332">
                  <c:v>0.67205422365376044</c:v>
                </c:pt>
                <c:pt idx="3333">
                  <c:v>0.67207798758835446</c:v>
                </c:pt>
                <c:pt idx="3334">
                  <c:v>0.67212183131511805</c:v>
                </c:pt>
                <c:pt idx="3335">
                  <c:v>0.67214745779577378</c:v>
                </c:pt>
                <c:pt idx="3336">
                  <c:v>0.6721545967309851</c:v>
                </c:pt>
                <c:pt idx="3337">
                  <c:v>0.67218029858760375</c:v>
                </c:pt>
                <c:pt idx="3338">
                  <c:v>0.67223278621424454</c:v>
                </c:pt>
                <c:pt idx="3339">
                  <c:v>0.67243672371236329</c:v>
                </c:pt>
                <c:pt idx="3340">
                  <c:v>0.67246955276631537</c:v>
                </c:pt>
                <c:pt idx="3341">
                  <c:v>0.67249239751947942</c:v>
                </c:pt>
                <c:pt idx="3342">
                  <c:v>0.67260330159997916</c:v>
                </c:pt>
                <c:pt idx="3343">
                  <c:v>0.67268699201600324</c:v>
                </c:pt>
                <c:pt idx="3344">
                  <c:v>0.67269949460449552</c:v>
                </c:pt>
                <c:pt idx="3345">
                  <c:v>0.67271981089757715</c:v>
                </c:pt>
                <c:pt idx="3346">
                  <c:v>0.67276825537776508</c:v>
                </c:pt>
                <c:pt idx="3347">
                  <c:v>0.67278075670672799</c:v>
                </c:pt>
                <c:pt idx="3348">
                  <c:v>0.67280107095290842</c:v>
                </c:pt>
                <c:pt idx="3349">
                  <c:v>0.67282138468723496</c:v>
                </c:pt>
                <c:pt idx="3350">
                  <c:v>0.67284951055119324</c:v>
                </c:pt>
                <c:pt idx="3351">
                  <c:v>0.67286279386362069</c:v>
                </c:pt>
                <c:pt idx="3352">
                  <c:v>0.67290263450497223</c:v>
                </c:pt>
                <c:pt idx="3353">
                  <c:v>0.67298387612892985</c:v>
                </c:pt>
                <c:pt idx="3354">
                  <c:v>0.67298926968015116</c:v>
                </c:pt>
                <c:pt idx="3355">
                  <c:v>0.67306510955581667</c:v>
                </c:pt>
                <c:pt idx="3356">
                  <c:v>0.67309080950211908</c:v>
                </c:pt>
                <c:pt idx="3357">
                  <c:v>0.67317203213342436</c:v>
                </c:pt>
                <c:pt idx="3358">
                  <c:v>0.67323302003556762</c:v>
                </c:pt>
                <c:pt idx="3359">
                  <c:v>0.67325324656003893</c:v>
                </c:pt>
                <c:pt idx="3360">
                  <c:v>0.67333445277867543</c:v>
                </c:pt>
                <c:pt idx="3361">
                  <c:v>0.67346022435249675</c:v>
                </c:pt>
                <c:pt idx="3362">
                  <c:v>0.67360307572384803</c:v>
                </c:pt>
                <c:pt idx="3363">
                  <c:v>0.67371624231908234</c:v>
                </c:pt>
                <c:pt idx="3364">
                  <c:v>0.67381769021713833</c:v>
                </c:pt>
                <c:pt idx="3365">
                  <c:v>0.67383953885056713</c:v>
                </c:pt>
                <c:pt idx="3366">
                  <c:v>0.67385982633305386</c:v>
                </c:pt>
                <c:pt idx="3367">
                  <c:v>0.67387231068192066</c:v>
                </c:pt>
                <c:pt idx="3368">
                  <c:v>0.67388011330100883</c:v>
                </c:pt>
                <c:pt idx="3369">
                  <c:v>0.67389259733321549</c:v>
                </c:pt>
                <c:pt idx="3370">
                  <c:v>0.67389883927623617</c:v>
                </c:pt>
                <c:pt idx="3371">
                  <c:v>0.67390039975438099</c:v>
                </c:pt>
                <c:pt idx="3372">
                  <c:v>0.67391288346989575</c:v>
                </c:pt>
                <c:pt idx="3373">
                  <c:v>0.67393316909191059</c:v>
                </c:pt>
                <c:pt idx="3374">
                  <c:v>0.6739534541992086</c:v>
                </c:pt>
                <c:pt idx="3375">
                  <c:v>0.67397296061749157</c:v>
                </c:pt>
                <c:pt idx="3376">
                  <c:v>0.6739737387917385</c:v>
                </c:pt>
                <c:pt idx="3377">
                  <c:v>0.67397998010125204</c:v>
                </c:pt>
                <c:pt idx="3378">
                  <c:v>0.67398622136202757</c:v>
                </c:pt>
                <c:pt idx="3379">
                  <c:v>0.67399402286944932</c:v>
                </c:pt>
                <c:pt idx="3380">
                  <c:v>0.67400650512290106</c:v>
                </c:pt>
                <c:pt idx="3381">
                  <c:v>0.67401430643228966</c:v>
                </c:pt>
                <c:pt idx="3382">
                  <c:v>0.67402678836887264</c:v>
                </c:pt>
                <c:pt idx="3383">
                  <c:v>0.67404707109989115</c:v>
                </c:pt>
                <c:pt idx="3384">
                  <c:v>0.67406111268890856</c:v>
                </c:pt>
                <c:pt idx="3385">
                  <c:v>0.67412022117785231</c:v>
                </c:pt>
                <c:pt idx="3386">
                  <c:v>0.67420133951863437</c:v>
                </c:pt>
                <c:pt idx="3387">
                  <c:v>0.6742474969228115</c:v>
                </c:pt>
                <c:pt idx="3388">
                  <c:v>0.67428244961312123</c:v>
                </c:pt>
                <c:pt idx="3389">
                  <c:v>0.67432990330037534</c:v>
                </c:pt>
                <c:pt idx="3390">
                  <c:v>0.67433097523542151</c:v>
                </c:pt>
                <c:pt idx="3391">
                  <c:v>0.67433565412748564</c:v>
                </c:pt>
                <c:pt idx="3392">
                  <c:v>0.67434813103871494</c:v>
                </c:pt>
                <c:pt idx="3393">
                  <c:v>0.67435125023600428</c:v>
                </c:pt>
                <c:pt idx="3394">
                  <c:v>0.67435592900904884</c:v>
                </c:pt>
                <c:pt idx="3395">
                  <c:v>0.67436060775462559</c:v>
                </c:pt>
                <c:pt idx="3396">
                  <c:v>0.67436355145804006</c:v>
                </c:pt>
                <c:pt idx="3397">
                  <c:v>0.67436840560287903</c:v>
                </c:pt>
                <c:pt idx="3398">
                  <c:v>0.67438088200137125</c:v>
                </c:pt>
                <c:pt idx="3399">
                  <c:v>0.6743886796512284</c:v>
                </c:pt>
                <c:pt idx="3400">
                  <c:v>0.67439335820451329</c:v>
                </c:pt>
                <c:pt idx="3401">
                  <c:v>0.67440115573227077</c:v>
                </c:pt>
                <c:pt idx="3402">
                  <c:v>0.67440895318371197</c:v>
                </c:pt>
                <c:pt idx="3403">
                  <c:v>0.67441363161794365</c:v>
                </c:pt>
                <c:pt idx="3404">
                  <c:v>0.67442142894727297</c:v>
                </c:pt>
                <c:pt idx="3405">
                  <c:v>0.67442922620027845</c:v>
                </c:pt>
                <c:pt idx="3406">
                  <c:v>0.67443127328142505</c:v>
                </c:pt>
                <c:pt idx="3407">
                  <c:v>0.67443390451544527</c:v>
                </c:pt>
                <c:pt idx="3408">
                  <c:v>0.67444170164632677</c:v>
                </c:pt>
                <c:pt idx="3409">
                  <c:v>0.67444949870087711</c:v>
                </c:pt>
                <c:pt idx="3410">
                  <c:v>0.67445417689696696</c:v>
                </c:pt>
                <c:pt idx="3411">
                  <c:v>0.67446197382938111</c:v>
                </c:pt>
                <c:pt idx="3412">
                  <c:v>0.67446977068545655</c:v>
                </c:pt>
                <c:pt idx="3413">
                  <c:v>0.67447444876245788</c:v>
                </c:pt>
                <c:pt idx="3414">
                  <c:v>0.67448224549638502</c:v>
                </c:pt>
                <c:pt idx="3415">
                  <c:v>0.6744900421539658</c:v>
                </c:pt>
                <c:pt idx="3416">
                  <c:v>0.67449472011186673</c:v>
                </c:pt>
                <c:pt idx="3417">
                  <c:v>0.67449854418848809</c:v>
                </c:pt>
                <c:pt idx="3418">
                  <c:v>0.67450251664728722</c:v>
                </c:pt>
                <c:pt idx="3419">
                  <c:v>0.67451031310635368</c:v>
                </c:pt>
                <c:pt idx="3420">
                  <c:v>0.67451235997905412</c:v>
                </c:pt>
                <c:pt idx="3421">
                  <c:v>0.67451499094514256</c:v>
                </c:pt>
                <c:pt idx="3422">
                  <c:v>0.67451881492439114</c:v>
                </c:pt>
                <c:pt idx="3423">
                  <c:v>0.67452278728203674</c:v>
                </c:pt>
                <c:pt idx="3424">
                  <c:v>0.67453526126223418</c:v>
                </c:pt>
                <c:pt idx="3425">
                  <c:v>0.67453908514410033</c:v>
                </c:pt>
                <c:pt idx="3426">
                  <c:v>0.67454773504693433</c:v>
                </c:pt>
                <c:pt idx="3427">
                  <c:v>0.67456644535740096</c:v>
                </c:pt>
                <c:pt idx="3428">
                  <c:v>0.67456800453008214</c:v>
                </c:pt>
                <c:pt idx="3429">
                  <c:v>0.67459014821675911</c:v>
                </c:pt>
                <c:pt idx="3430">
                  <c:v>0.67459343841784314</c:v>
                </c:pt>
                <c:pt idx="3431">
                  <c:v>0.67465290063383299</c:v>
                </c:pt>
                <c:pt idx="3432">
                  <c:v>0.67466398552870133</c:v>
                </c:pt>
                <c:pt idx="3433">
                  <c:v>0.67467121872879776</c:v>
                </c:pt>
                <c:pt idx="3434">
                  <c:v>0.67467316743743533</c:v>
                </c:pt>
                <c:pt idx="3435">
                  <c:v>0.67467450859452338</c:v>
                </c:pt>
                <c:pt idx="3436">
                  <c:v>0.67468181588238629</c:v>
                </c:pt>
                <c:pt idx="3437">
                  <c:v>0.6746856390598196</c:v>
                </c:pt>
                <c:pt idx="3438">
                  <c:v>0.67469428736910109</c:v>
                </c:pt>
                <c:pt idx="3439">
                  <c:v>0.67469477484735618</c:v>
                </c:pt>
                <c:pt idx="3440">
                  <c:v>0.67469811048656303</c:v>
                </c:pt>
                <c:pt idx="3441">
                  <c:v>0.67470208194894554</c:v>
                </c:pt>
                <c:pt idx="3442">
                  <c:v>0.67470451805422371</c:v>
                </c:pt>
                <c:pt idx="3443">
                  <c:v>0.67470590502891714</c:v>
                </c:pt>
                <c:pt idx="3444">
                  <c:v>0.67470675866016683</c:v>
                </c:pt>
                <c:pt idx="3445">
                  <c:v>0.67471455311772455</c:v>
                </c:pt>
                <c:pt idx="3446">
                  <c:v>0.6747183761377189</c:v>
                </c:pt>
                <c:pt idx="3447">
                  <c:v>0.67472234749884941</c:v>
                </c:pt>
                <c:pt idx="3448">
                  <c:v>0.67472617048134964</c:v>
                </c:pt>
                <c:pt idx="3449">
                  <c:v>0.67472624466074849</c:v>
                </c:pt>
                <c:pt idx="3450">
                  <c:v>0.6747348183496612</c:v>
                </c:pt>
                <c:pt idx="3451">
                  <c:v>0.6747386412721782</c:v>
                </c:pt>
                <c:pt idx="3452">
                  <c:v>0.67474504851309991</c:v>
                </c:pt>
                <c:pt idx="3453">
                  <c:v>0.67474643541706603</c:v>
                </c:pt>
                <c:pt idx="3454">
                  <c:v>0.67474650959457338</c:v>
                </c:pt>
                <c:pt idx="3455">
                  <c:v>0.67475111186731551</c:v>
                </c:pt>
                <c:pt idx="3456">
                  <c:v>0.67475228097559337</c:v>
                </c:pt>
                <c:pt idx="3457">
                  <c:v>0.6747550830648601</c:v>
                </c:pt>
                <c:pt idx="3458">
                  <c:v>0.67475890588988818</c:v>
                </c:pt>
                <c:pt idx="3459">
                  <c:v>0.67476358226674749</c:v>
                </c:pt>
                <c:pt idx="3460">
                  <c:v>0.67476531296741604</c:v>
                </c:pt>
                <c:pt idx="3461">
                  <c:v>0.67476669983601334</c:v>
                </c:pt>
                <c:pt idx="3462">
                  <c:v>0.67476677401163099</c:v>
                </c:pt>
                <c:pt idx="3463">
                  <c:v>0.67477137616700178</c:v>
                </c:pt>
                <c:pt idx="3464">
                  <c:v>0.67477534726327004</c:v>
                </c:pt>
                <c:pt idx="3465">
                  <c:v>0.67477605247046646</c:v>
                </c:pt>
                <c:pt idx="3466">
                  <c:v>0.67477916999080167</c:v>
                </c:pt>
                <c:pt idx="3467">
                  <c:v>0.67478296569549456</c:v>
                </c:pt>
                <c:pt idx="3468">
                  <c:v>0.6747838462483926</c:v>
                </c:pt>
                <c:pt idx="3469">
                  <c:v>0.67478696373814462</c:v>
                </c:pt>
                <c:pt idx="3470">
                  <c:v>0.67478703791187034</c:v>
                </c:pt>
                <c:pt idx="3471">
                  <c:v>0.67478852247845833</c:v>
                </c:pt>
                <c:pt idx="3472">
                  <c:v>0.67479163994985991</c:v>
                </c:pt>
                <c:pt idx="3473">
                  <c:v>0.67479561094484009</c:v>
                </c:pt>
                <c:pt idx="3474">
                  <c:v>0.674796316134049</c:v>
                </c:pt>
                <c:pt idx="3475">
                  <c:v>0.67479943357486549</c:v>
                </c:pt>
                <c:pt idx="3476">
                  <c:v>0.67480099229071122</c:v>
                </c:pt>
                <c:pt idx="3477">
                  <c:v>0.67480322918273739</c:v>
                </c:pt>
                <c:pt idx="3478">
                  <c:v>0.67480410971317628</c:v>
                </c:pt>
                <c:pt idx="3479">
                  <c:v>0.67480722712340668</c:v>
                </c:pt>
                <c:pt idx="3480">
                  <c:v>0.67480730129524025</c:v>
                </c:pt>
                <c:pt idx="3481">
                  <c:v>0.67480878582395909</c:v>
                </c:pt>
                <c:pt idx="3482">
                  <c:v>0.67481190321583717</c:v>
                </c:pt>
                <c:pt idx="3483">
                  <c:v>0.67481569876412328</c:v>
                </c:pt>
                <c:pt idx="3484">
                  <c:v>0.67481587410951915</c:v>
                </c:pt>
                <c:pt idx="3485">
                  <c:v>0.6748165792807389</c:v>
                </c:pt>
                <c:pt idx="3486">
                  <c:v>0.67481881612891992</c:v>
                </c:pt>
                <c:pt idx="3487">
                  <c:v>0.6748196966420289</c:v>
                </c:pt>
                <c:pt idx="3488">
                  <c:v>0.67482125531811099</c:v>
                </c:pt>
                <c:pt idx="3489">
                  <c:v>0.67482349215307202</c:v>
                </c:pt>
                <c:pt idx="3490">
                  <c:v>0.67482437266104767</c:v>
                </c:pt>
                <c:pt idx="3491">
                  <c:v>0.67482748999174846</c:v>
                </c:pt>
                <c:pt idx="3492">
                  <c:v>0.67482756416168999</c:v>
                </c:pt>
                <c:pt idx="3493">
                  <c:v>0.67482816814974433</c:v>
                </c:pt>
                <c:pt idx="3494">
                  <c:v>0.67482904865253579</c:v>
                </c:pt>
                <c:pt idx="3495">
                  <c:v>0.6748321659648826</c:v>
                </c:pt>
                <c:pt idx="3496">
                  <c:v>0.67483333495388176</c:v>
                </c:pt>
                <c:pt idx="3497">
                  <c:v>0.67483596141633406</c:v>
                </c:pt>
                <c:pt idx="3498">
                  <c:v>0.6748361367572564</c:v>
                </c:pt>
                <c:pt idx="3499">
                  <c:v>0.67483684191048487</c:v>
                </c:pt>
                <c:pt idx="3500">
                  <c:v>0.67483995919224071</c:v>
                </c:pt>
                <c:pt idx="3501">
                  <c:v>0.67484063733958877</c:v>
                </c:pt>
                <c:pt idx="3502">
                  <c:v>0.67484151782855517</c:v>
                </c:pt>
                <c:pt idx="3503">
                  <c:v>0.67484463509195569</c:v>
                </c:pt>
                <c:pt idx="3504">
                  <c:v>0.67484636561603228</c:v>
                </c:pt>
                <c:pt idx="3505">
                  <c:v>0.67484782651116826</c:v>
                </c:pt>
                <c:pt idx="3506">
                  <c:v>0.67484843048381205</c:v>
                </c:pt>
                <c:pt idx="3507">
                  <c:v>0.67484931096413736</c:v>
                </c:pt>
                <c:pt idx="3508">
                  <c:v>0.67485242819694302</c:v>
                </c:pt>
                <c:pt idx="3509">
                  <c:v>0.6748562235515525</c:v>
                </c:pt>
                <c:pt idx="3510">
                  <c:v>0.67485639888800075</c:v>
                </c:pt>
                <c:pt idx="3511">
                  <c:v>0.67485710402323451</c:v>
                </c:pt>
                <c:pt idx="3512">
                  <c:v>0.67486022122544809</c:v>
                </c:pt>
                <c:pt idx="3513">
                  <c:v>0.67486089935549387</c:v>
                </c:pt>
                <c:pt idx="3514">
                  <c:v>0.67486177982199091</c:v>
                </c:pt>
                <c:pt idx="3515">
                  <c:v>0.67486489700584751</c:v>
                </c:pt>
                <c:pt idx="3516">
                  <c:v>0.67486808834362422</c:v>
                </c:pt>
                <c:pt idx="3517">
                  <c:v>0.67486869230085578</c:v>
                </c:pt>
                <c:pt idx="3518">
                  <c:v>0.67486957275871096</c:v>
                </c:pt>
                <c:pt idx="3519">
                  <c:v>0.67487268991197158</c:v>
                </c:pt>
                <c:pt idx="3520">
                  <c:v>0.67487336803136788</c:v>
                </c:pt>
                <c:pt idx="3521">
                  <c:v>0.67487648516972731</c:v>
                </c:pt>
                <c:pt idx="3522">
                  <c:v>0.67487736561894018</c:v>
                </c:pt>
                <c:pt idx="3523">
                  <c:v>0.67487804373434268</c:v>
                </c:pt>
                <c:pt idx="3524">
                  <c:v>0.67488116085434369</c:v>
                </c:pt>
                <c:pt idx="3525">
                  <c:v>0.67488204129837115</c:v>
                </c:pt>
                <c:pt idx="3526">
                  <c:v>0.67488515840267593</c:v>
                </c:pt>
                <c:pt idx="3527">
                  <c:v>0.67488583651142198</c:v>
                </c:pt>
                <c:pt idx="3528">
                  <c:v>0.67488895360082457</c:v>
                </c:pt>
                <c:pt idx="3529">
                  <c:v>0.67488983403620928</c:v>
                </c:pt>
                <c:pt idx="3530">
                  <c:v>0.67489362921200446</c:v>
                </c:pt>
                <c:pt idx="3531">
                  <c:v>0.67489674627080565</c:v>
                </c:pt>
                <c:pt idx="3532">
                  <c:v>0.67489762669754927</c:v>
                </c:pt>
                <c:pt idx="3533">
                  <c:v>0.6748983047956425</c:v>
                </c:pt>
                <c:pt idx="3534">
                  <c:v>0.67490142183608537</c:v>
                </c:pt>
                <c:pt idx="3535">
                  <c:v>0.67490230225764303</c:v>
                </c:pt>
                <c:pt idx="3536">
                  <c:v>0.67490541928238812</c:v>
                </c:pt>
                <c:pt idx="3537">
                  <c:v>0.67490609737382412</c:v>
                </c:pt>
                <c:pt idx="3538">
                  <c:v>0.67490921438366569</c:v>
                </c:pt>
                <c:pt idx="3539">
                  <c:v>0.67491009479657971</c:v>
                </c:pt>
                <c:pt idx="3540">
                  <c:v>0.6749138898755016</c:v>
                </c:pt>
                <c:pt idx="3541">
                  <c:v>0.67491438066039444</c:v>
                </c:pt>
                <c:pt idx="3542">
                  <c:v>0.67491632877262475</c:v>
                </c:pt>
                <c:pt idx="3543">
                  <c:v>0.67491700685474054</c:v>
                </c:pt>
                <c:pt idx="3544">
                  <c:v>0.67491788725901058</c:v>
                </c:pt>
                <c:pt idx="3545">
                  <c:v>0.67491856533979488</c:v>
                </c:pt>
                <c:pt idx="3546">
                  <c:v>0.67492012382178879</c:v>
                </c:pt>
                <c:pt idx="3547">
                  <c:v>0.67492168230067173</c:v>
                </c:pt>
                <c:pt idx="3548">
                  <c:v>0.67492256269975526</c:v>
                </c:pt>
                <c:pt idx="3549">
                  <c:v>0.67492567964493289</c:v>
                </c:pt>
                <c:pt idx="3550">
                  <c:v>0.6749263577190594</c:v>
                </c:pt>
                <c:pt idx="3551">
                  <c:v>0.6749274099923479</c:v>
                </c:pt>
                <c:pt idx="3552">
                  <c:v>0.67492947464933184</c:v>
                </c:pt>
                <c:pt idx="3553">
                  <c:v>0.67493035503977106</c:v>
                </c:pt>
                <c:pt idx="3554">
                  <c:v>0.67493415002181201</c:v>
                </c:pt>
                <c:pt idx="3555">
                  <c:v>0.67493726692147882</c:v>
                </c:pt>
                <c:pt idx="3556">
                  <c:v>0.67493814730327339</c:v>
                </c:pt>
                <c:pt idx="3557">
                  <c:v>0.67493882536674688</c:v>
                </c:pt>
                <c:pt idx="3558">
                  <c:v>0.67494194224804982</c:v>
                </c:pt>
                <c:pt idx="3559">
                  <c:v>0.67494282262465721</c:v>
                </c:pt>
                <c:pt idx="3560">
                  <c:v>0.67494661754707441</c:v>
                </c:pt>
                <c:pt idx="3561">
                  <c:v>0.67494973439777017</c:v>
                </c:pt>
                <c:pt idx="3562">
                  <c:v>0.67495061476573026</c:v>
                </c:pt>
                <c:pt idx="3563">
                  <c:v>0.67495069091457938</c:v>
                </c:pt>
                <c:pt idx="3564">
                  <c:v>0.67495440965088271</c:v>
                </c:pt>
                <c:pt idx="3565">
                  <c:v>0.6749549004107146</c:v>
                </c:pt>
                <c:pt idx="3566">
                  <c:v>0.67495752647096996</c:v>
                </c:pt>
                <c:pt idx="3567">
                  <c:v>0.6749590848764474</c:v>
                </c:pt>
                <c:pt idx="3568">
                  <c:v>0.67496220167816889</c:v>
                </c:pt>
                <c:pt idx="3569">
                  <c:v>0.67496308203229582</c:v>
                </c:pt>
                <c:pt idx="3570">
                  <c:v>0.67496687685781864</c:v>
                </c:pt>
                <c:pt idx="3571">
                  <c:v>0.67496999362892962</c:v>
                </c:pt>
                <c:pt idx="3572">
                  <c:v>0.67497466876266299</c:v>
                </c:pt>
                <c:pt idx="3573">
                  <c:v>0.67497515950996356</c:v>
                </c:pt>
                <c:pt idx="3574">
                  <c:v>0.67497934386884562</c:v>
                </c:pt>
                <c:pt idx="3575">
                  <c:v>0.67498246059097755</c:v>
                </c:pt>
                <c:pt idx="3576">
                  <c:v>0.67498713565124091</c:v>
                </c:pt>
                <c:pt idx="3577">
                  <c:v>0.67499025234275756</c:v>
                </c:pt>
                <c:pt idx="3578">
                  <c:v>0.67499492735709976</c:v>
                </c:pt>
                <c:pt idx="3579">
                  <c:v>0.67499960234388867</c:v>
                </c:pt>
                <c:pt idx="3580">
                  <c:v>0.67500116066671401</c:v>
                </c:pt>
                <c:pt idx="3581">
                  <c:v>0.67500271898642328</c:v>
                </c:pt>
                <c:pt idx="3582">
                  <c:v>0.67500739392728826</c:v>
                </c:pt>
                <c:pt idx="3583">
                  <c:v>0.67500844609310129</c:v>
                </c:pt>
                <c:pt idx="3584">
                  <c:v>0.67501206884059828</c:v>
                </c:pt>
                <c:pt idx="3585">
                  <c:v>0.67501518543414596</c:v>
                </c:pt>
                <c:pt idx="3586">
                  <c:v>0.67501986030152927</c:v>
                </c:pt>
                <c:pt idx="3587">
                  <c:v>0.67502453514135596</c:v>
                </c:pt>
                <c:pt idx="3588">
                  <c:v>0.67502765168591372</c:v>
                </c:pt>
                <c:pt idx="3589">
                  <c:v>0.67503232647981093</c:v>
                </c:pt>
                <c:pt idx="3590">
                  <c:v>0.67503700124614963</c:v>
                </c:pt>
                <c:pt idx="3591">
                  <c:v>0.67504011774171468</c:v>
                </c:pt>
                <c:pt idx="3592">
                  <c:v>0.67504479246212135</c:v>
                </c:pt>
                <c:pt idx="3593">
                  <c:v>0.6750457488642827</c:v>
                </c:pt>
                <c:pt idx="3594">
                  <c:v>0.67504790892706446</c:v>
                </c:pt>
                <c:pt idx="3595">
                  <c:v>0.67504946715496772</c:v>
                </c:pt>
                <c:pt idx="3596">
                  <c:v>0.67505258360153708</c:v>
                </c:pt>
                <c:pt idx="3597">
                  <c:v>0.67505725824844864</c:v>
                </c:pt>
                <c:pt idx="3598">
                  <c:v>0.67505813849701946</c:v>
                </c:pt>
                <c:pt idx="3599">
                  <c:v>0.67506037466439395</c:v>
                </c:pt>
                <c:pt idx="3600">
                  <c:v>0.67506504926536881</c:v>
                </c:pt>
                <c:pt idx="3601">
                  <c:v>0.67506972383878083</c:v>
                </c:pt>
                <c:pt idx="3602">
                  <c:v>0.6750701241239665</c:v>
                </c:pt>
                <c:pt idx="3603">
                  <c:v>0.67507751473319821</c:v>
                </c:pt>
                <c:pt idx="3604">
                  <c:v>0.67508218923310614</c:v>
                </c:pt>
                <c:pt idx="3605">
                  <c:v>0.67508530555104729</c:v>
                </c:pt>
                <c:pt idx="3606">
                  <c:v>0.67508998000501319</c:v>
                </c:pt>
                <c:pt idx="3607">
                  <c:v>0.67509777070034549</c:v>
                </c:pt>
                <c:pt idx="3608">
                  <c:v>0.67510556131910404</c:v>
                </c:pt>
                <c:pt idx="3609">
                  <c:v>0.67511023565361183</c:v>
                </c:pt>
                <c:pt idx="3610">
                  <c:v>0.67511802614984351</c:v>
                </c:pt>
                <c:pt idx="3611">
                  <c:v>0.67512209863694039</c:v>
                </c:pt>
                <c:pt idx="3612">
                  <c:v>0.675125816569492</c:v>
                </c:pt>
                <c:pt idx="3613">
                  <c:v>0.67513049078453014</c:v>
                </c:pt>
                <c:pt idx="3614">
                  <c:v>0.67513828108163931</c:v>
                </c:pt>
                <c:pt idx="3615">
                  <c:v>0.6751460713021582</c:v>
                </c:pt>
                <c:pt idx="3616">
                  <c:v>0.67515074539771469</c:v>
                </c:pt>
                <c:pt idx="3617">
                  <c:v>0.67515853549568217</c:v>
                </c:pt>
                <c:pt idx="3618">
                  <c:v>0.67516320951770592</c:v>
                </c:pt>
                <c:pt idx="3619">
                  <c:v>0.67516632551705158</c:v>
                </c:pt>
                <c:pt idx="3620">
                  <c:v>0.67517099949311488</c:v>
                </c:pt>
                <c:pt idx="3621">
                  <c:v>0.67517321992991874</c:v>
                </c:pt>
                <c:pt idx="3622">
                  <c:v>0.675178789391921</c:v>
                </c:pt>
                <c:pt idx="3623">
                  <c:v>0.6751865792141214</c:v>
                </c:pt>
                <c:pt idx="3624">
                  <c:v>0.67519125307067973</c:v>
                </c:pt>
                <c:pt idx="3625">
                  <c:v>0.67519904277030296</c:v>
                </c:pt>
                <c:pt idx="3626">
                  <c:v>0.6752037165533139</c:v>
                </c:pt>
                <c:pt idx="3627">
                  <c:v>0.6752115061303563</c:v>
                </c:pt>
                <c:pt idx="3628">
                  <c:v>0.67521411592935832</c:v>
                </c:pt>
                <c:pt idx="3629">
                  <c:v>0.67522396929426787</c:v>
                </c:pt>
                <c:pt idx="3630">
                  <c:v>0.67531498369794341</c:v>
                </c:pt>
                <c:pt idx="3631">
                  <c:v>0.67537446796303047</c:v>
                </c:pt>
                <c:pt idx="3632">
                  <c:v>0.67539598016616409</c:v>
                </c:pt>
                <c:pt idx="3633">
                  <c:v>0.67546897152915197</c:v>
                </c:pt>
                <c:pt idx="3634">
                  <c:v>0.67547696833997106</c:v>
                </c:pt>
                <c:pt idx="3635">
                  <c:v>0.67551691914394019</c:v>
                </c:pt>
                <c:pt idx="3636">
                  <c:v>0.67555794821610859</c:v>
                </c:pt>
                <c:pt idx="3637">
                  <c:v>0.67556057571537709</c:v>
                </c:pt>
                <c:pt idx="3638">
                  <c:v>0.67558081932017899</c:v>
                </c:pt>
                <c:pt idx="3639">
                  <c:v>0.67568436701652168</c:v>
                </c:pt>
                <c:pt idx="3640">
                  <c:v>0.67570305050962431</c:v>
                </c:pt>
                <c:pt idx="3641">
                  <c:v>0.67576369273623049</c:v>
                </c:pt>
                <c:pt idx="3642">
                  <c:v>0.67583798930366901</c:v>
                </c:pt>
                <c:pt idx="3643">
                  <c:v>0.67588591450551128</c:v>
                </c:pt>
                <c:pt idx="3644">
                  <c:v>0.67601126424867497</c:v>
                </c:pt>
                <c:pt idx="3645">
                  <c:v>0.67607166533969532</c:v>
                </c:pt>
                <c:pt idx="3646">
                  <c:v>0.67619304044884465</c:v>
                </c:pt>
                <c:pt idx="3647">
                  <c:v>0.67620683441316154</c:v>
                </c:pt>
                <c:pt idx="3648">
                  <c:v>0.67625473716209505</c:v>
                </c:pt>
                <c:pt idx="3649">
                  <c:v>0.67633958148528994</c:v>
                </c:pt>
                <c:pt idx="3650">
                  <c:v>0.6764858974156357</c:v>
                </c:pt>
                <c:pt idx="3651">
                  <c:v>0.6764895133840152</c:v>
                </c:pt>
                <c:pt idx="3652">
                  <c:v>0.67650973311307805</c:v>
                </c:pt>
                <c:pt idx="3653">
                  <c:v>0.67657550655022225</c:v>
                </c:pt>
                <c:pt idx="3654">
                  <c:v>0.67660317000779391</c:v>
                </c:pt>
                <c:pt idx="3655">
                  <c:v>0.67663464045616584</c:v>
                </c:pt>
                <c:pt idx="3656">
                  <c:v>0.67667507190814835</c:v>
                </c:pt>
                <c:pt idx="3657">
                  <c:v>0.67694400540795197</c:v>
                </c:pt>
                <c:pt idx="3658">
                  <c:v>0.67697165584779018</c:v>
                </c:pt>
                <c:pt idx="3659">
                  <c:v>0.67730721812262773</c:v>
                </c:pt>
                <c:pt idx="3660">
                  <c:v>0.67732741672299812</c:v>
                </c:pt>
                <c:pt idx="3661">
                  <c:v>0.67733996807908992</c:v>
                </c:pt>
                <c:pt idx="3662">
                  <c:v>0.67737779472028159</c:v>
                </c:pt>
                <c:pt idx="3663">
                  <c:v>0.67747390376960315</c:v>
                </c:pt>
                <c:pt idx="3664">
                  <c:v>0.67768048206036713</c:v>
                </c:pt>
                <c:pt idx="3665">
                  <c:v>0.67770810639585088</c:v>
                </c:pt>
                <c:pt idx="3666">
                  <c:v>0.67772106862261539</c:v>
                </c:pt>
                <c:pt idx="3667">
                  <c:v>0.67804845924380241</c:v>
                </c:pt>
                <c:pt idx="3668">
                  <c:v>0.67807607049274365</c:v>
                </c:pt>
                <c:pt idx="3669">
                  <c:v>0.67841626192540772</c:v>
                </c:pt>
                <c:pt idx="3670">
                  <c:v>0.67878388980083437</c:v>
                </c:pt>
                <c:pt idx="3671">
                  <c:v>0.67880488410187634</c:v>
                </c:pt>
                <c:pt idx="3672">
                  <c:v>0.67911187364310255</c:v>
                </c:pt>
                <c:pt idx="3673">
                  <c:v>0.67915134256625231</c:v>
                </c:pt>
                <c:pt idx="3674">
                  <c:v>0.6792192135759334</c:v>
                </c:pt>
                <c:pt idx="3675">
                  <c:v>0.67941874077467124</c:v>
                </c:pt>
                <c:pt idx="3676">
                  <c:v>0.67951861991833928</c:v>
                </c:pt>
                <c:pt idx="3677">
                  <c:v>0.67953223506025462</c:v>
                </c:pt>
                <c:pt idx="3678">
                  <c:v>0.67966703943157047</c:v>
                </c:pt>
                <c:pt idx="3679">
                  <c:v>0.67972548531995436</c:v>
                </c:pt>
                <c:pt idx="3680">
                  <c:v>0.67986558973758981</c:v>
                </c:pt>
                <c:pt idx="3681">
                  <c:v>0.67989933017489423</c:v>
                </c:pt>
                <c:pt idx="3682">
                  <c:v>0.68012760439170628</c:v>
                </c:pt>
                <c:pt idx="3683">
                  <c:v>0.6801327389732974</c:v>
                </c:pt>
                <c:pt idx="3684">
                  <c:v>0.68015474016640476</c:v>
                </c:pt>
                <c:pt idx="3685">
                  <c:v>0.68023252501795661</c:v>
                </c:pt>
                <c:pt idx="3686">
                  <c:v>0.68059928399465819</c:v>
                </c:pt>
                <c:pt idx="3687">
                  <c:v>0.68086805102294368</c:v>
                </c:pt>
                <c:pt idx="3688">
                  <c:v>0.68096586636640599</c:v>
                </c:pt>
                <c:pt idx="3689">
                  <c:v>0.68104885526071834</c:v>
                </c:pt>
                <c:pt idx="3690">
                  <c:v>0.68119431081216397</c:v>
                </c:pt>
                <c:pt idx="3691">
                  <c:v>0.68125475810208902</c:v>
                </c:pt>
                <c:pt idx="3692">
                  <c:v>0.68141042155728826</c:v>
                </c:pt>
                <c:pt idx="3693">
                  <c:v>0.68152043023291642</c:v>
                </c:pt>
                <c:pt idx="3694">
                  <c:v>0.68169386540031707</c:v>
                </c:pt>
                <c:pt idx="3695">
                  <c:v>0.68177661197160222</c:v>
                </c:pt>
                <c:pt idx="3696">
                  <c:v>0.6820199172065482</c:v>
                </c:pt>
                <c:pt idx="3697">
                  <c:v>0.68214262481632093</c:v>
                </c:pt>
                <c:pt idx="3698">
                  <c:v>0.68234553243085894</c:v>
                </c:pt>
                <c:pt idx="3699">
                  <c:v>0.68238581185684977</c:v>
                </c:pt>
                <c:pt idx="3700">
                  <c:v>0.68250845979233909</c:v>
                </c:pt>
                <c:pt idx="3701">
                  <c:v>0.68275152843992548</c:v>
                </c:pt>
                <c:pt idx="3702">
                  <c:v>0.68278872936989343</c:v>
                </c:pt>
                <c:pt idx="3703">
                  <c:v>0.68280801356957876</c:v>
                </c:pt>
                <c:pt idx="3704">
                  <c:v>0.68284889050999875</c:v>
                </c:pt>
                <c:pt idx="3705">
                  <c:v>0.682874116601071</c:v>
                </c:pt>
                <c:pt idx="3706">
                  <c:v>0.68290904681799747</c:v>
                </c:pt>
                <c:pt idx="3707">
                  <c:v>0.68296919829256419</c:v>
                </c:pt>
                <c:pt idx="3708">
                  <c:v>0.68301238098508099</c:v>
                </c:pt>
                <c:pt idx="3709">
                  <c:v>0.6830247184394389</c:v>
                </c:pt>
                <c:pt idx="3710">
                  <c:v>0.68302934493236855</c:v>
                </c:pt>
                <c:pt idx="3711">
                  <c:v>0.68303242924507401</c:v>
                </c:pt>
                <c:pt idx="3712">
                  <c:v>0.68303705569031026</c:v>
                </c:pt>
                <c:pt idx="3713">
                  <c:v>0.68304476636876044</c:v>
                </c:pt>
                <c:pt idx="3714">
                  <c:v>0.68305247696771654</c:v>
                </c:pt>
                <c:pt idx="3715">
                  <c:v>0.68305710328894176</c:v>
                </c:pt>
                <c:pt idx="3716">
                  <c:v>0.68306481376070138</c:v>
                </c:pt>
                <c:pt idx="3717">
                  <c:v>0.68307252415295949</c:v>
                </c:pt>
                <c:pt idx="3718">
                  <c:v>0.68307715035016248</c:v>
                </c:pt>
                <c:pt idx="3719">
                  <c:v>0.68308486061521245</c:v>
                </c:pt>
                <c:pt idx="3720">
                  <c:v>0.68309257080075358</c:v>
                </c:pt>
                <c:pt idx="3721">
                  <c:v>0.68309719687392101</c:v>
                </c:pt>
                <c:pt idx="3722">
                  <c:v>0.68310490693224257</c:v>
                </c:pt>
                <c:pt idx="3723">
                  <c:v>0.68311261691104797</c:v>
                </c:pt>
                <c:pt idx="3724">
                  <c:v>0.68311706665753558</c:v>
                </c:pt>
                <c:pt idx="3725">
                  <c:v>0.6831172428601725</c:v>
                </c:pt>
                <c:pt idx="3726">
                  <c:v>0.68312495271174656</c:v>
                </c:pt>
                <c:pt idx="3727">
                  <c:v>0.68313266248379734</c:v>
                </c:pt>
                <c:pt idx="3728">
                  <c:v>0.68313728830886555</c:v>
                </c:pt>
                <c:pt idx="3729">
                  <c:v>0.68314499795367345</c:v>
                </c:pt>
                <c:pt idx="3730">
                  <c:v>0.68315270751895074</c:v>
                </c:pt>
                <c:pt idx="3731">
                  <c:v>0.68315733321995142</c:v>
                </c:pt>
                <c:pt idx="3732">
                  <c:v>0.68316504265797406</c:v>
                </c:pt>
                <c:pt idx="3733">
                  <c:v>0.683172752016459</c:v>
                </c:pt>
                <c:pt idx="3734">
                  <c:v>0.68317352420422517</c:v>
                </c:pt>
                <c:pt idx="3735">
                  <c:v>0.68317737759338071</c:v>
                </c:pt>
                <c:pt idx="3736">
                  <c:v>0.68318508682459944</c:v>
                </c:pt>
                <c:pt idx="3737">
                  <c:v>0.68318971232515935</c:v>
                </c:pt>
                <c:pt idx="3738">
                  <c:v>0.68319742142910267</c:v>
                </c:pt>
                <c:pt idx="3739">
                  <c:v>0.68320975582996113</c:v>
                </c:pt>
                <c:pt idx="3740">
                  <c:v>0.68323959494444952</c:v>
                </c:pt>
                <c:pt idx="3741">
                  <c:v>0.68330688211888735</c:v>
                </c:pt>
                <c:pt idx="3742">
                  <c:v>0.68334657692496914</c:v>
                </c:pt>
                <c:pt idx="3743">
                  <c:v>0.68336237718264825</c:v>
                </c:pt>
                <c:pt idx="3744">
                  <c:v>0.68340669319329073</c:v>
                </c:pt>
                <c:pt idx="3745">
                  <c:v>0.68341843006407776</c:v>
                </c:pt>
                <c:pt idx="3746">
                  <c:v>0.68345485978410137</c:v>
                </c:pt>
                <c:pt idx="3747">
                  <c:v>0.68345850425439991</c:v>
                </c:pt>
                <c:pt idx="3748">
                  <c:v>0.68346680461721354</c:v>
                </c:pt>
                <c:pt idx="3749">
                  <c:v>0.68347489616963009</c:v>
                </c:pt>
                <c:pt idx="3750">
                  <c:v>0.68348242621196154</c:v>
                </c:pt>
                <c:pt idx="3751">
                  <c:v>0.68349493201672318</c:v>
                </c:pt>
                <c:pt idx="3752">
                  <c:v>0.68351496732533557</c:v>
                </c:pt>
                <c:pt idx="3753">
                  <c:v>0.68351861150181037</c:v>
                </c:pt>
                <c:pt idx="3754">
                  <c:v>0.68352691119541009</c:v>
                </c:pt>
                <c:pt idx="3755">
                  <c:v>0.68353500209541651</c:v>
                </c:pt>
                <c:pt idx="3756">
                  <c:v>0.68353885612973808</c:v>
                </c:pt>
                <c:pt idx="3757">
                  <c:v>0.68357871390235803</c:v>
                </c:pt>
                <c:pt idx="3758">
                  <c:v>0.6835870129265611</c:v>
                </c:pt>
                <c:pt idx="3759">
                  <c:v>0.68360489452493467</c:v>
                </c:pt>
                <c:pt idx="3760">
                  <c:v>0.68362707805386924</c:v>
                </c:pt>
                <c:pt idx="3761">
                  <c:v>0.68363881145471628</c:v>
                </c:pt>
                <c:pt idx="3762">
                  <c:v>0.68369890415756662</c:v>
                </c:pt>
                <c:pt idx="3763">
                  <c:v>0.6837707554446506</c:v>
                </c:pt>
                <c:pt idx="3764">
                  <c:v>0.68383083749440643</c:v>
                </c:pt>
                <c:pt idx="3765">
                  <c:v>0.68384760680600598</c:v>
                </c:pt>
                <c:pt idx="3766">
                  <c:v>0.68390400904900095</c:v>
                </c:pt>
                <c:pt idx="3767">
                  <c:v>0.68397001504550259</c:v>
                </c:pt>
                <c:pt idx="3768">
                  <c:v>0.68421260814299456</c:v>
                </c:pt>
                <c:pt idx="3769">
                  <c:v>0.68426898266542191</c:v>
                </c:pt>
                <c:pt idx="3770">
                  <c:v>0.68433495620965357</c:v>
                </c:pt>
                <c:pt idx="3771">
                  <c:v>0.68436789374889928</c:v>
                </c:pt>
                <c:pt idx="3772">
                  <c:v>0.68438790553417228</c:v>
                </c:pt>
                <c:pt idx="3773">
                  <c:v>0.68457742992677528</c:v>
                </c:pt>
                <c:pt idx="3774">
                  <c:v>0.68463377668292624</c:v>
                </c:pt>
                <c:pt idx="3775">
                  <c:v>0.6846997177214118</c:v>
                </c:pt>
                <c:pt idx="3776">
                  <c:v>0.6847593542569187</c:v>
                </c:pt>
                <c:pt idx="3777">
                  <c:v>0.68494207186172018</c:v>
                </c:pt>
                <c:pt idx="3778">
                  <c:v>0.68499839080596869</c:v>
                </c:pt>
                <c:pt idx="3779">
                  <c:v>0.68506429928532486</c:v>
                </c:pt>
                <c:pt idx="3780">
                  <c:v>0.68512390636381504</c:v>
                </c:pt>
                <c:pt idx="3781">
                  <c:v>0.68530653365272576</c:v>
                </c:pt>
                <c:pt idx="3782">
                  <c:v>0.68536282473952703</c:v>
                </c:pt>
                <c:pt idx="3783">
                  <c:v>0.68548827817975566</c:v>
                </c:pt>
                <c:pt idx="3784">
                  <c:v>0.68552481674042332</c:v>
                </c:pt>
                <c:pt idx="3785">
                  <c:v>0.6855332212539007</c:v>
                </c:pt>
                <c:pt idx="3786">
                  <c:v>0.68560473517630738</c:v>
                </c:pt>
                <c:pt idx="3787">
                  <c:v>0.68561313877526631</c:v>
                </c:pt>
                <c:pt idx="3788">
                  <c:v>0.68565237472114271</c:v>
                </c:pt>
                <c:pt idx="3789">
                  <c:v>0.68565309427427823</c:v>
                </c:pt>
                <c:pt idx="3790">
                  <c:v>0.68566846119479052</c:v>
                </c:pt>
                <c:pt idx="3791">
                  <c:v>0.68567081500521376</c:v>
                </c:pt>
                <c:pt idx="3792">
                  <c:v>0.68568464491421366</c:v>
                </c:pt>
                <c:pt idx="3793">
                  <c:v>0.68568536443570982</c:v>
                </c:pt>
                <c:pt idx="3794">
                  <c:v>0.68570534049117482</c:v>
                </c:pt>
                <c:pt idx="3795">
                  <c:v>0.6857123039502413</c:v>
                </c:pt>
                <c:pt idx="3796">
                  <c:v>0.68572707818910372</c:v>
                </c:pt>
                <c:pt idx="3797">
                  <c:v>0.6857368888846882</c:v>
                </c:pt>
                <c:pt idx="3798">
                  <c:v>0.68574529097045245</c:v>
                </c:pt>
                <c:pt idx="3799">
                  <c:v>0.68575297350549136</c:v>
                </c:pt>
                <c:pt idx="3800">
                  <c:v>0.68576454595103664</c:v>
                </c:pt>
                <c:pt idx="3801">
                  <c:v>0.68576526539416816</c:v>
                </c:pt>
                <c:pt idx="3802">
                  <c:v>0.68578523927387058</c:v>
                </c:pt>
                <c:pt idx="3803">
                  <c:v>0.68579292139043058</c:v>
                </c:pt>
                <c:pt idx="3804">
                  <c:v>0.68581217512039894</c:v>
                </c:pt>
                <c:pt idx="3805">
                  <c:v>0.68581678423066184</c:v>
                </c:pt>
                <c:pt idx="3806">
                  <c:v>0.68582518540104143</c:v>
                </c:pt>
                <c:pt idx="3807">
                  <c:v>0.68583522038191658</c:v>
                </c:pt>
                <c:pt idx="3808">
                  <c:v>0.68584290197475972</c:v>
                </c:pt>
                <c:pt idx="3809">
                  <c:v>0.68585246941042433</c:v>
                </c:pt>
                <c:pt idx="3810">
                  <c:v>0.68585519235586112</c:v>
                </c:pt>
                <c:pt idx="3811">
                  <c:v>0.6858651293515774</c:v>
                </c:pt>
                <c:pt idx="3812">
                  <c:v>0.68586748253086494</c:v>
                </c:pt>
                <c:pt idx="3813">
                  <c:v>0.68587516378557423</c:v>
                </c:pt>
                <c:pt idx="3814">
                  <c:v>0.68587977249975596</c:v>
                </c:pt>
                <c:pt idx="3815">
                  <c:v>0.68588510051048812</c:v>
                </c:pt>
                <c:pt idx="3816">
                  <c:v>0.6858874536256423</c:v>
                </c:pt>
                <c:pt idx="3817">
                  <c:v>0.68589513467100738</c:v>
                </c:pt>
                <c:pt idx="3818">
                  <c:v>0.68589974325957914</c:v>
                </c:pt>
                <c:pt idx="3819">
                  <c:v>0.68590742417610984</c:v>
                </c:pt>
                <c:pt idx="3820">
                  <c:v>0.68591510501211217</c:v>
                </c:pt>
                <c:pt idx="3821">
                  <c:v>0.68591664116965545</c:v>
                </c:pt>
                <c:pt idx="3822">
                  <c:v>0.68591971347506286</c:v>
                </c:pt>
                <c:pt idx="3823">
                  <c:v>0.68592504119534514</c:v>
                </c:pt>
                <c:pt idx="3824">
                  <c:v>0.68592739418221726</c:v>
                </c:pt>
                <c:pt idx="3825">
                  <c:v>0.68592917652414354</c:v>
                </c:pt>
                <c:pt idx="3826">
                  <c:v>0.68593507480884008</c:v>
                </c:pt>
                <c:pt idx="3827">
                  <c:v>0.68593968314615839</c:v>
                </c:pt>
                <c:pt idx="3828">
                  <c:v>0.68594736364392006</c:v>
                </c:pt>
                <c:pt idx="3829">
                  <c:v>0.68595504406114283</c:v>
                </c:pt>
                <c:pt idx="3830">
                  <c:v>0.68595965227281774</c:v>
                </c:pt>
                <c:pt idx="3831">
                  <c:v>0.68596733256116771</c:v>
                </c:pt>
                <c:pt idx="3832">
                  <c:v>0.68597501276897188</c:v>
                </c:pt>
                <c:pt idx="3833">
                  <c:v>0.6859796208549922</c:v>
                </c:pt>
                <c:pt idx="3834">
                  <c:v>0.68598730093391203</c:v>
                </c:pt>
                <c:pt idx="3835">
                  <c:v>0.68599190894260076</c:v>
                </c:pt>
                <c:pt idx="3836">
                  <c:v>0.68599498093227884</c:v>
                </c:pt>
                <c:pt idx="3837">
                  <c:v>0.68599958889263335</c:v>
                </c:pt>
                <c:pt idx="3838">
                  <c:v>0.68600726876210438</c:v>
                </c:pt>
                <c:pt idx="3839">
                  <c:v>0.68600905090963726</c:v>
                </c:pt>
                <c:pt idx="3840">
                  <c:v>0.68601187664512042</c:v>
                </c:pt>
                <c:pt idx="3841">
                  <c:v>0.68601494855101519</c:v>
                </c:pt>
                <c:pt idx="3842">
                  <c:v>0.68601648449913544</c:v>
                </c:pt>
                <c:pt idx="3843">
                  <c:v>0.68601955638569279</c:v>
                </c:pt>
                <c:pt idx="3844">
                  <c:v>0.68603184380302873</c:v>
                </c:pt>
                <c:pt idx="3845">
                  <c:v>0.6860395233341221</c:v>
                </c:pt>
                <c:pt idx="3846">
                  <c:v>0.68605181041627705</c:v>
                </c:pt>
                <c:pt idx="3847">
                  <c:v>0.68606895098057663</c:v>
                </c:pt>
                <c:pt idx="3848">
                  <c:v>0.68608406302546487</c:v>
                </c:pt>
                <c:pt idx="3849">
                  <c:v>0.68609115086072936</c:v>
                </c:pt>
                <c:pt idx="3850">
                  <c:v>0.68609246113045552</c:v>
                </c:pt>
                <c:pt idx="3851">
                  <c:v>0.68610402821398941</c:v>
                </c:pt>
                <c:pt idx="3852">
                  <c:v>0.68611631421304831</c:v>
                </c:pt>
                <c:pt idx="3853">
                  <c:v>0.68612399285767911</c:v>
                </c:pt>
                <c:pt idx="3854">
                  <c:v>0.68614395695648578</c:v>
                </c:pt>
                <c:pt idx="3855">
                  <c:v>0.68614881011510886</c:v>
                </c:pt>
                <c:pt idx="3856">
                  <c:v>0.68616392051036068</c:v>
                </c:pt>
                <c:pt idx="3857">
                  <c:v>0.68619142745718598</c:v>
                </c:pt>
                <c:pt idx="3858">
                  <c:v>0.68621138971507234</c:v>
                </c:pt>
                <c:pt idx="3859">
                  <c:v>0.68621613030534867</c:v>
                </c:pt>
                <c:pt idx="3860">
                  <c:v>0.68622866053054787</c:v>
                </c:pt>
                <c:pt idx="3861">
                  <c:v>0.68623135142786373</c:v>
                </c:pt>
                <c:pt idx="3862">
                  <c:v>0.68623609188868284</c:v>
                </c:pt>
                <c:pt idx="3863">
                  <c:v>0.68623901585226399</c:v>
                </c:pt>
                <c:pt idx="3864">
                  <c:v>0.68625131259551186</c:v>
                </c:pt>
                <c:pt idx="3865">
                  <c:v>0.68625605292686231</c:v>
                </c:pt>
                <c:pt idx="3866">
                  <c:v>0.68625897681058601</c:v>
                </c:pt>
                <c:pt idx="3867">
                  <c:v>0.68627126020625373</c:v>
                </c:pt>
                <c:pt idx="3868">
                  <c:v>0.68627127321796833</c:v>
                </c:pt>
                <c:pt idx="3869">
                  <c:v>0.68627893722369593</c:v>
                </c:pt>
                <c:pt idx="3870">
                  <c:v>0.68629122028382561</c:v>
                </c:pt>
                <c:pt idx="3871">
                  <c:v>0.68629123329518671</c:v>
                </c:pt>
                <c:pt idx="3872">
                  <c:v>0.68629889709154734</c:v>
                </c:pt>
                <c:pt idx="3873">
                  <c:v>0.68630850222379847</c:v>
                </c:pt>
                <c:pt idx="3874">
                  <c:v>0.68631117981610923</c:v>
                </c:pt>
                <c:pt idx="3875">
                  <c:v>0.68631119282711472</c:v>
                </c:pt>
                <c:pt idx="3876">
                  <c:v>0.68631885641409174</c:v>
                </c:pt>
                <c:pt idx="3877">
                  <c:v>0.68633113880305618</c:v>
                </c:pt>
                <c:pt idx="3878">
                  <c:v>0.68633115181370619</c:v>
                </c:pt>
                <c:pt idx="3879">
                  <c:v>0.68634841979863426</c:v>
                </c:pt>
                <c:pt idx="3880">
                  <c:v>0.68635109724461818</c:v>
                </c:pt>
                <c:pt idx="3881">
                  <c:v>0.68637105514074681</c:v>
                </c:pt>
                <c:pt idx="3882">
                  <c:v>0.68639101249139389</c:v>
                </c:pt>
                <c:pt idx="3883">
                  <c:v>0.68641096929651102</c:v>
                </c:pt>
                <c:pt idx="3884">
                  <c:v>0.6864550424609549</c:v>
                </c:pt>
                <c:pt idx="3885">
                  <c:v>0.6865803089413115</c:v>
                </c:pt>
                <c:pt idx="3886">
                  <c:v>0.68679514389223228</c:v>
                </c:pt>
                <c:pt idx="3887">
                  <c:v>0.68679880705257279</c:v>
                </c:pt>
                <c:pt idx="3888">
                  <c:v>0.68691549963557885</c:v>
                </c:pt>
                <c:pt idx="3889">
                  <c:v>0.68694395665553043</c:v>
                </c:pt>
                <c:pt idx="3890">
                  <c:v>0.68696968501222755</c:v>
                </c:pt>
                <c:pt idx="3891">
                  <c:v>0.68698949212127802</c:v>
                </c:pt>
                <c:pt idx="3892">
                  <c:v>0.68716234560363909</c:v>
                </c:pt>
                <c:pt idx="3893">
                  <c:v>0.68725340869626028</c:v>
                </c:pt>
                <c:pt idx="3894">
                  <c:v>0.68728247044137747</c:v>
                </c:pt>
                <c:pt idx="3895">
                  <c:v>0.68730742261247946</c:v>
                </c:pt>
                <c:pt idx="3896">
                  <c:v>0.68730860690585238</c:v>
                </c:pt>
                <c:pt idx="3897">
                  <c:v>0.68740543937645338</c:v>
                </c:pt>
                <c:pt idx="3898">
                  <c:v>0.68767070652047901</c:v>
                </c:pt>
                <c:pt idx="3899">
                  <c:v>0.68786436425576269</c:v>
                </c:pt>
                <c:pt idx="3900">
                  <c:v>0.6879234149509359</c:v>
                </c:pt>
                <c:pt idx="3901">
                  <c:v>0.68803380808837966</c:v>
                </c:pt>
                <c:pt idx="3902">
                  <c:v>0.68809260341192013</c:v>
                </c:pt>
                <c:pt idx="3903">
                  <c:v>0.68820746157848955</c:v>
                </c:pt>
                <c:pt idx="3904">
                  <c:v>0.68839672702556087</c:v>
                </c:pt>
                <c:pt idx="3905">
                  <c:v>0.68843559215899797</c:v>
                </c:pt>
                <c:pt idx="3906">
                  <c:v>0.68875946304193403</c:v>
                </c:pt>
                <c:pt idx="3907">
                  <c:v>0.68877841747442814</c:v>
                </c:pt>
                <c:pt idx="3908">
                  <c:v>0.68912107911376752</c:v>
                </c:pt>
                <c:pt idx="3909">
                  <c:v>0.68912201584794075</c:v>
                </c:pt>
                <c:pt idx="3910">
                  <c:v>0.6894635768330033</c:v>
                </c:pt>
                <c:pt idx="3911">
                  <c:v>0.68948438515455535</c:v>
                </c:pt>
                <c:pt idx="3912">
                  <c:v>0.68953083388808523</c:v>
                </c:pt>
                <c:pt idx="3913">
                  <c:v>0.68953503724368093</c:v>
                </c:pt>
                <c:pt idx="3914">
                  <c:v>0.6895507040782678</c:v>
                </c:pt>
                <c:pt idx="3915">
                  <c:v>0.68955490731685609</c:v>
                </c:pt>
                <c:pt idx="3916">
                  <c:v>0.68956293161268456</c:v>
                </c:pt>
                <c:pt idx="3917">
                  <c:v>0.68957057371531283</c:v>
                </c:pt>
                <c:pt idx="3918">
                  <c:v>0.68957477683688739</c:v>
                </c:pt>
                <c:pt idx="3919">
                  <c:v>0.68959044279917658</c:v>
                </c:pt>
                <c:pt idx="3920">
                  <c:v>0.68959464580372554</c:v>
                </c:pt>
                <c:pt idx="3921">
                  <c:v>0.68960266965273631</c:v>
                </c:pt>
                <c:pt idx="3922">
                  <c:v>0.68961031132980954</c:v>
                </c:pt>
                <c:pt idx="3923">
                  <c:v>0.68961451421732289</c:v>
                </c:pt>
                <c:pt idx="3924">
                  <c:v>0.68963017930716419</c:v>
                </c:pt>
                <c:pt idx="3925">
                  <c:v>0.68963438207763006</c:v>
                </c:pt>
                <c:pt idx="3926">
                  <c:v>0.68964240547974809</c:v>
                </c:pt>
                <c:pt idx="3927">
                  <c:v>0.68966227256324331</c:v>
                </c:pt>
                <c:pt idx="3928">
                  <c:v>0.6896744981857228</c:v>
                </c:pt>
                <c:pt idx="3929">
                  <c:v>0.68968213909333786</c:v>
                </c:pt>
                <c:pt idx="3930">
                  <c:v>0.68970200506998214</c:v>
                </c:pt>
                <c:pt idx="3931">
                  <c:v>0.6897142300112743</c:v>
                </c:pt>
                <c:pt idx="3932">
                  <c:v>0.68984657067328436</c:v>
                </c:pt>
                <c:pt idx="3933">
                  <c:v>0.68988077394668368</c:v>
                </c:pt>
                <c:pt idx="3934">
                  <c:v>0.69013891643714442</c:v>
                </c:pt>
                <c:pt idx="3935">
                  <c:v>0.69020857211616793</c:v>
                </c:pt>
                <c:pt idx="3936">
                  <c:v>0.69057038919577973</c:v>
                </c:pt>
                <c:pt idx="3937">
                  <c:v>0.69093202162522827</c:v>
                </c:pt>
                <c:pt idx="3938">
                  <c:v>0.69108669305221704</c:v>
                </c:pt>
                <c:pt idx="3939">
                  <c:v>0.69129346911815714</c:v>
                </c:pt>
                <c:pt idx="3940">
                  <c:v>0.69165473138874567</c:v>
                </c:pt>
                <c:pt idx="3941">
                  <c:v>0.69223885853041855</c:v>
                </c:pt>
                <c:pt idx="3942">
                  <c:v>0.69233254945336875</c:v>
                </c:pt>
                <c:pt idx="3943">
                  <c:v>0.69259963454032647</c:v>
                </c:pt>
                <c:pt idx="3944">
                  <c:v>0.69273740401631334</c:v>
                </c:pt>
                <c:pt idx="3945">
                  <c:v>0.692811956894821</c:v>
                </c:pt>
                <c:pt idx="3946">
                  <c:v>0.69296022429828463</c:v>
                </c:pt>
                <c:pt idx="3947">
                  <c:v>0.69305838110320261</c:v>
                </c:pt>
                <c:pt idx="3948">
                  <c:v>0.69332062752095081</c:v>
                </c:pt>
                <c:pt idx="3949">
                  <c:v>0.69335944782958636</c:v>
                </c:pt>
                <c:pt idx="3950">
                  <c:v>0.69368084392552842</c:v>
                </c:pt>
                <c:pt idx="3951">
                  <c:v>0.69373364474466426</c:v>
                </c:pt>
                <c:pt idx="3952">
                  <c:v>0.69374807058254695</c:v>
                </c:pt>
                <c:pt idx="3953">
                  <c:v>0.69375914790458493</c:v>
                </c:pt>
                <c:pt idx="3954">
                  <c:v>0.69380732303036652</c:v>
                </c:pt>
                <c:pt idx="3955">
                  <c:v>0.6938282203250784</c:v>
                </c:pt>
                <c:pt idx="3956">
                  <c:v>0.69384455134655565</c:v>
                </c:pt>
                <c:pt idx="3957">
                  <c:v>0.69386316064561715</c:v>
                </c:pt>
                <c:pt idx="3958">
                  <c:v>0.69386657040901256</c:v>
                </c:pt>
                <c:pt idx="3959">
                  <c:v>0.69388290874241076</c:v>
                </c:pt>
                <c:pt idx="3960">
                  <c:v>0.69389506113732458</c:v>
                </c:pt>
                <c:pt idx="3961">
                  <c:v>0.69390265627578507</c:v>
                </c:pt>
                <c:pt idx="3962">
                  <c:v>0.69391480832395624</c:v>
                </c:pt>
                <c:pt idx="3963">
                  <c:v>0.69392240324569365</c:v>
                </c:pt>
                <c:pt idx="3964">
                  <c:v>0.69393455494709166</c:v>
                </c:pt>
                <c:pt idx="3965">
                  <c:v>0.69394214965208811</c:v>
                </c:pt>
                <c:pt idx="3966">
                  <c:v>0.69394555902632671</c:v>
                </c:pt>
                <c:pt idx="3967">
                  <c:v>0.6939543010066882</c:v>
                </c:pt>
                <c:pt idx="3968">
                  <c:v>0.69396189549492571</c:v>
                </c:pt>
                <c:pt idx="3969">
                  <c:v>0.6939664521478589</c:v>
                </c:pt>
                <c:pt idx="3970">
                  <c:v>0.69397404650269745</c:v>
                </c:pt>
                <c:pt idx="3971">
                  <c:v>0.69398164077415814</c:v>
                </c:pt>
                <c:pt idx="3972">
                  <c:v>0.69398277990769774</c:v>
                </c:pt>
                <c:pt idx="3973">
                  <c:v>0.69398619729702204</c:v>
                </c:pt>
                <c:pt idx="3974">
                  <c:v>0.69399379143507289</c:v>
                </c:pt>
                <c:pt idx="3975">
                  <c:v>0.69400138548973911</c:v>
                </c:pt>
                <c:pt idx="3976">
                  <c:v>0.69400594188252296</c:v>
                </c:pt>
                <c:pt idx="3977">
                  <c:v>0.69401353580376812</c:v>
                </c:pt>
                <c:pt idx="3978">
                  <c:v>0.69402112964162188</c:v>
                </c:pt>
                <c:pt idx="3979">
                  <c:v>0.6940256859043149</c:v>
                </c:pt>
                <c:pt idx="3980">
                  <c:v>0.69403327960873473</c:v>
                </c:pt>
                <c:pt idx="3981">
                  <c:v>0.69403783579136669</c:v>
                </c:pt>
                <c:pt idx="3982">
                  <c:v>0.69404087322975816</c:v>
                </c:pt>
                <c:pt idx="3983">
                  <c:v>0.69404542936234981</c:v>
                </c:pt>
                <c:pt idx="3984">
                  <c:v>0.69405757890245401</c:v>
                </c:pt>
                <c:pt idx="3985">
                  <c:v>0.69405991073641693</c:v>
                </c:pt>
                <c:pt idx="3986">
                  <c:v>0.69406517225658471</c:v>
                </c:pt>
                <c:pt idx="3987">
                  <c:v>0.69407732144971113</c:v>
                </c:pt>
                <c:pt idx="3988">
                  <c:v>0.6940970634330913</c:v>
                </c:pt>
                <c:pt idx="3989">
                  <c:v>0.69411680485254834</c:v>
                </c:pt>
                <c:pt idx="3990">
                  <c:v>0.69413654570803396</c:v>
                </c:pt>
                <c:pt idx="3991">
                  <c:v>0.69438027665898205</c:v>
                </c:pt>
                <c:pt idx="3992">
                  <c:v>0.69473994158704389</c:v>
                </c:pt>
                <c:pt idx="3993">
                  <c:v>0.69477554056562807</c:v>
                </c:pt>
                <c:pt idx="3994">
                  <c:v>0.69481498400198505</c:v>
                </c:pt>
                <c:pt idx="3995">
                  <c:v>0.69490826568950825</c:v>
                </c:pt>
                <c:pt idx="3996">
                  <c:v>0.69494543463279557</c:v>
                </c:pt>
                <c:pt idx="3997">
                  <c:v>0.6950185552137994</c:v>
                </c:pt>
                <c:pt idx="3998">
                  <c:v>0.69537788637571218</c:v>
                </c:pt>
                <c:pt idx="3999">
                  <c:v>0.69573702911282642</c:v>
                </c:pt>
                <c:pt idx="4000">
                  <c:v>0.69609598314598187</c:v>
                </c:pt>
                <c:pt idx="4001">
                  <c:v>0.69621077967314937</c:v>
                </c:pt>
                <c:pt idx="4002">
                  <c:v>0.69637316580194786</c:v>
                </c:pt>
                <c:pt idx="4003">
                  <c:v>0.69645474819656272</c:v>
                </c:pt>
                <c:pt idx="4004">
                  <c:v>0.69681332398649565</c:v>
                </c:pt>
                <c:pt idx="4005">
                  <c:v>0.69717171023825819</c:v>
                </c:pt>
                <c:pt idx="4006">
                  <c:v>0.6973765021967</c:v>
                </c:pt>
                <c:pt idx="4007">
                  <c:v>0.69752990667486769</c:v>
                </c:pt>
                <c:pt idx="4008">
                  <c:v>0.69788791301989017</c:v>
                </c:pt>
                <c:pt idx="4009">
                  <c:v>0.69824572899743842</c:v>
                </c:pt>
                <c:pt idx="4010">
                  <c:v>0.69845964809342331</c:v>
                </c:pt>
                <c:pt idx="4011">
                  <c:v>0.69877794796382031</c:v>
                </c:pt>
                <c:pt idx="4012">
                  <c:v>0.69883864911124927</c:v>
                </c:pt>
                <c:pt idx="4013">
                  <c:v>0.69888734825182319</c:v>
                </c:pt>
                <c:pt idx="4014">
                  <c:v>0.69909609640176651</c:v>
                </c:pt>
                <c:pt idx="4015">
                  <c:v>0.69919595771139154</c:v>
                </c:pt>
                <c:pt idx="4016">
                  <c:v>0.69937491696986576</c:v>
                </c:pt>
                <c:pt idx="4017">
                  <c:v>0.69977109342519339</c:v>
                </c:pt>
                <c:pt idx="4018">
                  <c:v>0.70129484030813116</c:v>
                </c:pt>
                <c:pt idx="4019">
                  <c:v>0.70131437194250068</c:v>
                </c:pt>
                <c:pt idx="4020">
                  <c:v>0.70137296336149113</c:v>
                </c:pt>
                <c:pt idx="4021">
                  <c:v>0.70142403879528059</c:v>
                </c:pt>
                <c:pt idx="4022">
                  <c:v>0.70143154955336762</c:v>
                </c:pt>
                <c:pt idx="4023">
                  <c:v>0.7014901305169261</c:v>
                </c:pt>
                <c:pt idx="4024">
                  <c:v>0.7020790288213512</c:v>
                </c:pt>
                <c:pt idx="4025">
                  <c:v>0.70209853709390413</c:v>
                </c:pt>
                <c:pt idx="4026">
                  <c:v>0.70211804478401219</c:v>
                </c:pt>
                <c:pt idx="4027">
                  <c:v>0.70213755189163085</c:v>
                </c:pt>
                <c:pt idx="4028">
                  <c:v>0.70215705841671583</c:v>
                </c:pt>
                <c:pt idx="4029">
                  <c:v>0.7021765643592226</c:v>
                </c:pt>
                <c:pt idx="4030">
                  <c:v>0.70222757714651962</c:v>
                </c:pt>
                <c:pt idx="4031">
                  <c:v>0.70224708098241395</c:v>
                </c:pt>
                <c:pt idx="4032">
                  <c:v>0.70225908305329687</c:v>
                </c:pt>
                <c:pt idx="4033">
                  <c:v>0.70227108490347057</c:v>
                </c:pt>
                <c:pt idx="4034">
                  <c:v>0.70227858594774861</c:v>
                </c:pt>
                <c:pt idx="4035">
                  <c:v>0.70227971109694975</c:v>
                </c:pt>
                <c:pt idx="4036">
                  <c:v>0.70229058743924766</c:v>
                </c:pt>
                <c:pt idx="4037">
                  <c:v>0.70229808825934559</c:v>
                </c:pt>
                <c:pt idx="4038">
                  <c:v>0.70229921337491918</c:v>
                </c:pt>
                <c:pt idx="4039">
                  <c:v>0.70230258871001039</c:v>
                </c:pt>
                <c:pt idx="4040">
                  <c:v>0.70231008939214279</c:v>
                </c:pt>
                <c:pt idx="4041">
                  <c:v>0.70231758998804361</c:v>
                </c:pt>
                <c:pt idx="4042">
                  <c:v>0.702318715069987</c:v>
                </c:pt>
                <c:pt idx="4043">
                  <c:v>0.70232209030418868</c:v>
                </c:pt>
                <c:pt idx="4044">
                  <c:v>0.70232959076211177</c:v>
                </c:pt>
                <c:pt idx="4045">
                  <c:v>0.70233709113379816</c:v>
                </c:pt>
                <c:pt idx="4046">
                  <c:v>0.70233821618210901</c:v>
                </c:pt>
                <c:pt idx="4047">
                  <c:v>0.70234159131541174</c:v>
                </c:pt>
                <c:pt idx="4048">
                  <c:v>0.70234909154910985</c:v>
                </c:pt>
                <c:pt idx="4049">
                  <c:v>0.70235659169656506</c:v>
                </c:pt>
                <c:pt idx="4050">
                  <c:v>0.70235771671124048</c:v>
                </c:pt>
                <c:pt idx="4051">
                  <c:v>0.70236109174363659</c:v>
                </c:pt>
                <c:pt idx="4052">
                  <c:v>0.70236859175309485</c:v>
                </c:pt>
                <c:pt idx="4053">
                  <c:v>0.70237609167629989</c:v>
                </c:pt>
                <c:pt idx="4054">
                  <c:v>0.70237721665733743</c:v>
                </c:pt>
                <c:pt idx="4055">
                  <c:v>0.70238059158881927</c:v>
                </c:pt>
                <c:pt idx="4056">
                  <c:v>0.70238809137401859</c:v>
                </c:pt>
                <c:pt idx="4057">
                  <c:v>0.70239559107295801</c:v>
                </c:pt>
                <c:pt idx="4058">
                  <c:v>0.70239671602035547</c:v>
                </c:pt>
                <c:pt idx="4059">
                  <c:v>0.70240009085091504</c:v>
                </c:pt>
                <c:pt idx="4060">
                  <c:v>0.70240759041183853</c:v>
                </c:pt>
                <c:pt idx="4061">
                  <c:v>0.70241621480024996</c:v>
                </c:pt>
                <c:pt idx="4062">
                  <c:v>0.70241958952987993</c:v>
                </c:pt>
                <c:pt idx="4063">
                  <c:v>0.70242708886651051</c:v>
                </c:pt>
                <c:pt idx="4064">
                  <c:v>0.70243571299697671</c:v>
                </c:pt>
                <c:pt idx="4065">
                  <c:v>0.70243908762566953</c:v>
                </c:pt>
                <c:pt idx="4066">
                  <c:v>0.70245521061049176</c:v>
                </c:pt>
                <c:pt idx="4067">
                  <c:v>0.70302675606355147</c:v>
                </c:pt>
                <c:pt idx="4068">
                  <c:v>0.70312414974441373</c:v>
                </c:pt>
                <c:pt idx="4069">
                  <c:v>0.7040533865922356</c:v>
                </c:pt>
                <c:pt idx="4070">
                  <c:v>0.70408895078285716</c:v>
                </c:pt>
                <c:pt idx="4071">
                  <c:v>0.70444340942779893</c:v>
                </c:pt>
                <c:pt idx="4072">
                  <c:v>0.70479767272541727</c:v>
                </c:pt>
                <c:pt idx="4073">
                  <c:v>0.70515174041055084</c:v>
                </c:pt>
                <c:pt idx="4074">
                  <c:v>0.70531056748448795</c:v>
                </c:pt>
                <c:pt idx="4075">
                  <c:v>0.70550561221859609</c:v>
                </c:pt>
                <c:pt idx="4076">
                  <c:v>0.70562352591404176</c:v>
                </c:pt>
                <c:pt idx="4077">
                  <c:v>0.70570112809364594</c:v>
                </c:pt>
                <c:pt idx="4078">
                  <c:v>0.70571306605187933</c:v>
                </c:pt>
                <c:pt idx="4079">
                  <c:v>0.70577872082391624</c:v>
                </c:pt>
                <c:pt idx="4080">
                  <c:v>0.70582944942176473</c:v>
                </c:pt>
                <c:pt idx="4081">
                  <c:v>0.7058563041020669</c:v>
                </c:pt>
                <c:pt idx="4082">
                  <c:v>0.70585928788550667</c:v>
                </c:pt>
                <c:pt idx="4083">
                  <c:v>0.70587569844438514</c:v>
                </c:pt>
                <c:pt idx="4084">
                  <c:v>0.70590702651818271</c:v>
                </c:pt>
                <c:pt idx="4085">
                  <c:v>0.70598459415788262</c:v>
                </c:pt>
                <c:pt idx="4086">
                  <c:v>0.70621276714780101</c:v>
                </c:pt>
                <c:pt idx="4087">
                  <c:v>0.70625302446326754</c:v>
                </c:pt>
                <c:pt idx="4088">
                  <c:v>0.70629178835425965</c:v>
                </c:pt>
                <c:pt idx="4089">
                  <c:v>0.70631116941191907</c:v>
                </c:pt>
                <c:pt idx="4090">
                  <c:v>0.70637974378562773</c:v>
                </c:pt>
                <c:pt idx="4091">
                  <c:v>0.70640806582011528</c:v>
                </c:pt>
                <c:pt idx="4092">
                  <c:v>0.70646917747926907</c:v>
                </c:pt>
                <c:pt idx="4093">
                  <c:v>0.70648110101855477</c:v>
                </c:pt>
                <c:pt idx="4094">
                  <c:v>0.70648557228795539</c:v>
                </c:pt>
                <c:pt idx="4095">
                  <c:v>0.70648855311670267</c:v>
                </c:pt>
                <c:pt idx="4096">
                  <c:v>0.70649302433352679</c:v>
                </c:pt>
                <c:pt idx="4097">
                  <c:v>0.70650047629147339</c:v>
                </c:pt>
                <c:pt idx="4098">
                  <c:v>0.70650792816179098</c:v>
                </c:pt>
                <c:pt idx="4099">
                  <c:v>0.70651239924191378</c:v>
                </c:pt>
                <c:pt idx="4100">
                  <c:v>0.70651985097202008</c:v>
                </c:pt>
                <c:pt idx="4101">
                  <c:v>0.70652730261449093</c:v>
                </c:pt>
                <c:pt idx="4102">
                  <c:v>0.70653177355790431</c:v>
                </c:pt>
                <c:pt idx="4103">
                  <c:v>0.70653922506015154</c:v>
                </c:pt>
                <c:pt idx="4104">
                  <c:v>0.70654667647475877</c:v>
                </c:pt>
                <c:pt idx="4105">
                  <c:v>0.70655114728145108</c:v>
                </c:pt>
                <c:pt idx="4106">
                  <c:v>0.70655412780172178</c:v>
                </c:pt>
                <c:pt idx="4107">
                  <c:v>0.70655859855582459</c:v>
                </c:pt>
                <c:pt idx="4108">
                  <c:v>0.70656306927837575</c:v>
                </c:pt>
                <c:pt idx="4109">
                  <c:v>0.70657052041251289</c:v>
                </c:pt>
                <c:pt idx="4110">
                  <c:v>0.70657350084162818</c:v>
                </c:pt>
                <c:pt idx="4111">
                  <c:v>0.7065779714589977</c:v>
                </c:pt>
                <c:pt idx="4112">
                  <c:v>0.70658989295104635</c:v>
                </c:pt>
                <c:pt idx="4113">
                  <c:v>0.70659287328899956</c:v>
                </c:pt>
                <c:pt idx="4114">
                  <c:v>0.70659734376962424</c:v>
                </c:pt>
                <c:pt idx="4115">
                  <c:v>0.70660926489700815</c:v>
                </c:pt>
                <c:pt idx="4116">
                  <c:v>0.70661671548766236</c:v>
                </c:pt>
                <c:pt idx="4117">
                  <c:v>0.7066286362503551</c:v>
                </c:pt>
                <c:pt idx="4118">
                  <c:v>0.7066360866130692</c:v>
                </c:pt>
                <c:pt idx="4119">
                  <c:v>0.70664055678860938</c:v>
                </c:pt>
                <c:pt idx="4120">
                  <c:v>0.70664800701104424</c:v>
                </c:pt>
                <c:pt idx="4121">
                  <c:v>0.70666124735831004</c:v>
                </c:pt>
                <c:pt idx="4122">
                  <c:v>0.70668061712113783</c:v>
                </c:pt>
                <c:pt idx="4123">
                  <c:v>0.70675809024427816</c:v>
                </c:pt>
                <c:pt idx="4124">
                  <c:v>0.70683555388026598</c:v>
                </c:pt>
                <c:pt idx="4125">
                  <c:v>0.70691300802633883</c:v>
                </c:pt>
                <c:pt idx="4126">
                  <c:v>0.70699045267973537</c:v>
                </c:pt>
                <c:pt idx="4127">
                  <c:v>0.70735686634663031</c:v>
                </c:pt>
                <c:pt idx="4128">
                  <c:v>0.70737621478290347</c:v>
                </c:pt>
                <c:pt idx="4129">
                  <c:v>0.70760966783934398</c:v>
                </c:pt>
                <c:pt idx="4130">
                  <c:v>0.70772570291218007</c:v>
                </c:pt>
                <c:pt idx="4131">
                  <c:v>0.70897545816950169</c:v>
                </c:pt>
                <c:pt idx="4132">
                  <c:v>0.7130194125083954</c:v>
                </c:pt>
                <c:pt idx="4133">
                  <c:v>0.7137753796176951</c:v>
                </c:pt>
                <c:pt idx="4134">
                  <c:v>0.71406138822349674</c:v>
                </c:pt>
                <c:pt idx="4135">
                  <c:v>0.71458270665708734</c:v>
                </c:pt>
                <c:pt idx="4136">
                  <c:v>0.71723786251402166</c:v>
                </c:pt>
                <c:pt idx="4137">
                  <c:v>0.71807707455191905</c:v>
                </c:pt>
                <c:pt idx="4138">
                  <c:v>0.71879234410299508</c:v>
                </c:pt>
                <c:pt idx="4139">
                  <c:v>0.72025369945152462</c:v>
                </c:pt>
                <c:pt idx="4140">
                  <c:v>0.72170494012235853</c:v>
                </c:pt>
                <c:pt idx="4141">
                  <c:v>0.72171136016558779</c:v>
                </c:pt>
                <c:pt idx="4142">
                  <c:v>0.72461552581319921</c:v>
                </c:pt>
                <c:pt idx="4143">
                  <c:v>0.72514214210816519</c:v>
                </c:pt>
                <c:pt idx="4144">
                  <c:v>0.72648761550307106</c:v>
                </c:pt>
                <c:pt idx="4145">
                  <c:v>0.7267014144003896</c:v>
                </c:pt>
                <c:pt idx="4146">
                  <c:v>0.72675852364250382</c:v>
                </c:pt>
                <c:pt idx="4147">
                  <c:v>0.72684385284609898</c:v>
                </c:pt>
                <c:pt idx="4148">
                  <c:v>0.72876793727106559</c:v>
                </c:pt>
                <c:pt idx="4149">
                  <c:v>0.73464840506869278</c:v>
                </c:pt>
                <c:pt idx="4150">
                  <c:v>0.73508619952179044</c:v>
                </c:pt>
                <c:pt idx="4151">
                  <c:v>0.73809690415365226</c:v>
                </c:pt>
                <c:pt idx="4152">
                  <c:v>0.73812358312174253</c:v>
                </c:pt>
                <c:pt idx="4153">
                  <c:v>0.73852441613923225</c:v>
                </c:pt>
                <c:pt idx="4154">
                  <c:v>0.73971835761822746</c:v>
                </c:pt>
                <c:pt idx="4155">
                  <c:v>0.74389911360900085</c:v>
                </c:pt>
                <c:pt idx="4156">
                  <c:v>0.74683715606879408</c:v>
                </c:pt>
                <c:pt idx="4157">
                  <c:v>0.75102911607948797</c:v>
                </c:pt>
                <c:pt idx="4158">
                  <c:v>0.75303539373869688</c:v>
                </c:pt>
                <c:pt idx="4159">
                  <c:v>0.7624731433437113</c:v>
                </c:pt>
                <c:pt idx="4160">
                  <c:v>0.77374182352570697</c:v>
                </c:pt>
                <c:pt idx="4161">
                  <c:v>0.77502952164223216</c:v>
                </c:pt>
                <c:pt idx="4162">
                  <c:v>0.77666943175636838</c:v>
                </c:pt>
                <c:pt idx="4163">
                  <c:v>0.7801599372440724</c:v>
                </c:pt>
                <c:pt idx="4164">
                  <c:v>0.78935602473349453</c:v>
                </c:pt>
                <c:pt idx="4165">
                  <c:v>0.806173928152629</c:v>
                </c:pt>
                <c:pt idx="4166">
                  <c:v>0.81013131347668743</c:v>
                </c:pt>
                <c:pt idx="4167">
                  <c:v>0.82100013155462825</c:v>
                </c:pt>
                <c:pt idx="4168">
                  <c:v>0.82355586422654936</c:v>
                </c:pt>
                <c:pt idx="4169">
                  <c:v>0.82404569190546484</c:v>
                </c:pt>
                <c:pt idx="4170">
                  <c:v>0.82816552785631847</c:v>
                </c:pt>
                <c:pt idx="4171">
                  <c:v>0.83651515540703614</c:v>
                </c:pt>
                <c:pt idx="4172">
                  <c:v>0.85934323391884737</c:v>
                </c:pt>
                <c:pt idx="4173">
                  <c:v>0.86358939651011113</c:v>
                </c:pt>
                <c:pt idx="4174">
                  <c:v>0.8654485536342289</c:v>
                </c:pt>
                <c:pt idx="4175">
                  <c:v>0.88742392654858138</c:v>
                </c:pt>
                <c:pt idx="4176">
                  <c:v>0.89164687955188759</c:v>
                </c:pt>
                <c:pt idx="4177">
                  <c:v>0.89168954073691897</c:v>
                </c:pt>
                <c:pt idx="4178">
                  <c:v>0.89676306194587463</c:v>
                </c:pt>
                <c:pt idx="4179">
                  <c:v>0.90347811760835017</c:v>
                </c:pt>
                <c:pt idx="4180">
                  <c:v>0.90812457953193959</c:v>
                </c:pt>
                <c:pt idx="4181">
                  <c:v>0.90930416472585163</c:v>
                </c:pt>
                <c:pt idx="4182">
                  <c:v>0.91052658494361716</c:v>
                </c:pt>
                <c:pt idx="4183">
                  <c:v>0.91830395640827855</c:v>
                </c:pt>
                <c:pt idx="4184">
                  <c:v>0.9224158647145112</c:v>
                </c:pt>
                <c:pt idx="4185">
                  <c:v>0.92497081845862605</c:v>
                </c:pt>
                <c:pt idx="4186">
                  <c:v>0.92586192590329586</c:v>
                </c:pt>
                <c:pt idx="4187">
                  <c:v>0.92899310497249743</c:v>
                </c:pt>
                <c:pt idx="4188">
                  <c:v>0.93115533119121796</c:v>
                </c:pt>
                <c:pt idx="4189">
                  <c:v>0.94291232263451075</c:v>
                </c:pt>
                <c:pt idx="4190">
                  <c:v>0.9470891083400691</c:v>
                </c:pt>
                <c:pt idx="4191">
                  <c:v>0.94808078357034842</c:v>
                </c:pt>
                <c:pt idx="4192">
                  <c:v>0.94977137953659507</c:v>
                </c:pt>
                <c:pt idx="4193">
                  <c:v>0.95682894640325744</c:v>
                </c:pt>
                <c:pt idx="4194">
                  <c:v>0.95834120802726719</c:v>
                </c:pt>
                <c:pt idx="4195">
                  <c:v>0.95877375498997164</c:v>
                </c:pt>
                <c:pt idx="4196">
                  <c:v>0.9588849942783334</c:v>
                </c:pt>
                <c:pt idx="4197">
                  <c:v>0.95892160035386731</c:v>
                </c:pt>
                <c:pt idx="4198">
                  <c:v>0.96107885868745846</c:v>
                </c:pt>
                <c:pt idx="4199">
                  <c:v>0.96201211826800481</c:v>
                </c:pt>
                <c:pt idx="4200">
                  <c:v>0.96208834472466831</c:v>
                </c:pt>
                <c:pt idx="4201">
                  <c:v>0.96263630146398704</c:v>
                </c:pt>
                <c:pt idx="4202">
                  <c:v>0.96284606803779249</c:v>
                </c:pt>
                <c:pt idx="4203">
                  <c:v>0.96413524025556929</c:v>
                </c:pt>
                <c:pt idx="4204">
                  <c:v>0.96453661513984212</c:v>
                </c:pt>
                <c:pt idx="4205">
                  <c:v>0.96521038707357643</c:v>
                </c:pt>
                <c:pt idx="4206">
                  <c:v>0.96522043954337544</c:v>
                </c:pt>
                <c:pt idx="4207">
                  <c:v>0.96637255964121294</c:v>
                </c:pt>
                <c:pt idx="4208">
                  <c:v>0.96679819953970969</c:v>
                </c:pt>
                <c:pt idx="4209">
                  <c:v>0.96681498330381221</c:v>
                </c:pt>
                <c:pt idx="4210">
                  <c:v>0.96743180818872165</c:v>
                </c:pt>
                <c:pt idx="4211">
                  <c:v>0.96878496674240766</c:v>
                </c:pt>
                <c:pt idx="4212">
                  <c:v>0.9688658029884758</c:v>
                </c:pt>
                <c:pt idx="4213">
                  <c:v>0.97054473373285977</c:v>
                </c:pt>
                <c:pt idx="4214">
                  <c:v>0.97092134395853991</c:v>
                </c:pt>
                <c:pt idx="4215">
                  <c:v>0.9715439666663338</c:v>
                </c:pt>
                <c:pt idx="4216">
                  <c:v>0.97452312217888504</c:v>
                </c:pt>
                <c:pt idx="4217">
                  <c:v>0.97565096150016262</c:v>
                </c:pt>
                <c:pt idx="4218">
                  <c:v>0.97566892543620676</c:v>
                </c:pt>
                <c:pt idx="4219">
                  <c:v>0.97827432047692375</c:v>
                </c:pt>
                <c:pt idx="4220">
                  <c:v>0.97844133719292148</c:v>
                </c:pt>
                <c:pt idx="4221">
                  <c:v>0.97947907764152542</c:v>
                </c:pt>
                <c:pt idx="4222">
                  <c:v>0.97962024325576436</c:v>
                </c:pt>
                <c:pt idx="4223">
                  <c:v>0.9812313915384645</c:v>
                </c:pt>
                <c:pt idx="4224">
                  <c:v>0.98539947806281214</c:v>
                </c:pt>
                <c:pt idx="4225">
                  <c:v>0.98628894537421052</c:v>
                </c:pt>
                <c:pt idx="4226">
                  <c:v>0.98706164078760472</c:v>
                </c:pt>
                <c:pt idx="4227">
                  <c:v>0.98785662561500542</c:v>
                </c:pt>
                <c:pt idx="4228">
                  <c:v>0.98887168746143306</c:v>
                </c:pt>
                <c:pt idx="4229">
                  <c:v>0.99033103565754321</c:v>
                </c:pt>
                <c:pt idx="4230">
                  <c:v>0.99074621548290165</c:v>
                </c:pt>
                <c:pt idx="4231">
                  <c:v>0.99449398704589276</c:v>
                </c:pt>
                <c:pt idx="4232">
                  <c:v>0.99578489569378559</c:v>
                </c:pt>
                <c:pt idx="4233">
                  <c:v>0.99712911682154293</c:v>
                </c:pt>
                <c:pt idx="4234">
                  <c:v>0.99772282418509506</c:v>
                </c:pt>
                <c:pt idx="4235">
                  <c:v>0.99803365494304108</c:v>
                </c:pt>
                <c:pt idx="4236">
                  <c:v>0.99825189306389484</c:v>
                </c:pt>
                <c:pt idx="4237">
                  <c:v>0.99840687367658976</c:v>
                </c:pt>
                <c:pt idx="4238">
                  <c:v>0.99842776185529414</c:v>
                </c:pt>
                <c:pt idx="4239">
                  <c:v>0.9984420318042776</c:v>
                </c:pt>
                <c:pt idx="4240">
                  <c:v>0.99853022479500941</c:v>
                </c:pt>
                <c:pt idx="4241">
                  <c:v>0.99854661932672173</c:v>
                </c:pt>
                <c:pt idx="4242">
                  <c:v>0.99855709274998461</c:v>
                </c:pt>
                <c:pt idx="4243">
                  <c:v>0.99859542909568855</c:v>
                </c:pt>
                <c:pt idx="4244">
                  <c:v>0.99864819496936996</c:v>
                </c:pt>
                <c:pt idx="4245">
                  <c:v>0.99867489294392797</c:v>
                </c:pt>
                <c:pt idx="4246">
                  <c:v>0.99868487878089296</c:v>
                </c:pt>
                <c:pt idx="4247">
                  <c:v>0.99868995662849003</c:v>
                </c:pt>
                <c:pt idx="4248">
                  <c:v>0.9987244833171387</c:v>
                </c:pt>
                <c:pt idx="4249">
                  <c:v>0.99874712277936462</c:v>
                </c:pt>
                <c:pt idx="4250">
                  <c:v>0.99875054103376237</c:v>
                </c:pt>
                <c:pt idx="4251">
                  <c:v>0.99883726824887598</c:v>
                </c:pt>
                <c:pt idx="4252">
                  <c:v>0.99895045147432782</c:v>
                </c:pt>
                <c:pt idx="4253">
                  <c:v>0.99895324632671101</c:v>
                </c:pt>
                <c:pt idx="4254">
                  <c:v>0.99896324704593653</c:v>
                </c:pt>
                <c:pt idx="4255">
                  <c:v>0.99902733648528996</c:v>
                </c:pt>
                <c:pt idx="4256">
                  <c:v>0.99909724771868547</c:v>
                </c:pt>
                <c:pt idx="4257">
                  <c:v>0.99910390779538016</c:v>
                </c:pt>
                <c:pt idx="4258">
                  <c:v>0.99913243165560039</c:v>
                </c:pt>
                <c:pt idx="4259">
                  <c:v>0.99920363776141197</c:v>
                </c:pt>
                <c:pt idx="4260">
                  <c:v>0.99929485759904302</c:v>
                </c:pt>
                <c:pt idx="4261">
                  <c:v>0.99933221218450707</c:v>
                </c:pt>
                <c:pt idx="4262">
                  <c:v>0.99939002050711434</c:v>
                </c:pt>
                <c:pt idx="4263">
                  <c:v>0.99939748502222081</c:v>
                </c:pt>
                <c:pt idx="4264">
                  <c:v>0.99949972085122252</c:v>
                </c:pt>
                <c:pt idx="4265">
                  <c:v>0.99950251937238543</c:v>
                </c:pt>
                <c:pt idx="4266">
                  <c:v>0.99961525144870778</c:v>
                </c:pt>
                <c:pt idx="4267">
                  <c:v>0.99968130182720794</c:v>
                </c:pt>
                <c:pt idx="4268">
                  <c:v>0.99969287283124897</c:v>
                </c:pt>
                <c:pt idx="4269">
                  <c:v>0.99971820761777808</c:v>
                </c:pt>
                <c:pt idx="4270">
                  <c:v>0.99982797429135395</c:v>
                </c:pt>
                <c:pt idx="4271">
                  <c:v>0.99984497181872478</c:v>
                </c:pt>
                <c:pt idx="4272">
                  <c:v>0.9999071969436546</c:v>
                </c:pt>
                <c:pt idx="4273">
                  <c:v>0.99991689028100827</c:v>
                </c:pt>
                <c:pt idx="4274">
                  <c:v>0.99993559852301417</c:v>
                </c:pt>
                <c:pt idx="4275">
                  <c:v>0.99994712315837708</c:v>
                </c:pt>
                <c:pt idx="4276">
                  <c:v>0.99995110938436549</c:v>
                </c:pt>
                <c:pt idx="4277">
                  <c:v>0.99996577990554691</c:v>
                </c:pt>
                <c:pt idx="4278">
                  <c:v>0.99997201756942733</c:v>
                </c:pt>
                <c:pt idx="4279">
                  <c:v>0.99998417301514708</c:v>
                </c:pt>
                <c:pt idx="4280">
                  <c:v>0.99998466319058243</c:v>
                </c:pt>
                <c:pt idx="4281">
                  <c:v>0.99998626192555584</c:v>
                </c:pt>
                <c:pt idx="4282">
                  <c:v>0.99998632103623741</c:v>
                </c:pt>
                <c:pt idx="4283">
                  <c:v>0.9999886176075411</c:v>
                </c:pt>
                <c:pt idx="4284">
                  <c:v>0.99998886921002306</c:v>
                </c:pt>
                <c:pt idx="4285">
                  <c:v>0.99998890345668179</c:v>
                </c:pt>
                <c:pt idx="4286">
                  <c:v>0.99999025056177304</c:v>
                </c:pt>
                <c:pt idx="4287">
                  <c:v>0.99999025407998821</c:v>
                </c:pt>
                <c:pt idx="4288">
                  <c:v>0.99999036741413316</c:v>
                </c:pt>
                <c:pt idx="4289">
                  <c:v>0.99999039040602933</c:v>
                </c:pt>
                <c:pt idx="4290">
                  <c:v>0.99999039366527376</c:v>
                </c:pt>
                <c:pt idx="4291">
                  <c:v>0.99999140180005763</c:v>
                </c:pt>
                <c:pt idx="4292">
                  <c:v>0.99999141863427332</c:v>
                </c:pt>
                <c:pt idx="4293">
                  <c:v>0.99999291322687589</c:v>
                </c:pt>
                <c:pt idx="4294">
                  <c:v>0.99999479837424243</c:v>
                </c:pt>
                <c:pt idx="4295">
                  <c:v>0.99999555818556607</c:v>
                </c:pt>
                <c:pt idx="4296">
                  <c:v>0.99999698268500636</c:v>
                </c:pt>
                <c:pt idx="4297">
                  <c:v>0.99999712361862936</c:v>
                </c:pt>
                <c:pt idx="4298">
                  <c:v>0.99999771128735027</c:v>
                </c:pt>
                <c:pt idx="4299">
                  <c:v>0.99999789005664219</c:v>
                </c:pt>
                <c:pt idx="4300">
                  <c:v>0.9999987720055048</c:v>
                </c:pt>
                <c:pt idx="4301">
                  <c:v>0.99999911150291543</c:v>
                </c:pt>
                <c:pt idx="4302">
                  <c:v>0.99999949264095178</c:v>
                </c:pt>
                <c:pt idx="4303">
                  <c:v>0.99999982239423446</c:v>
                </c:pt>
                <c:pt idx="4304">
                  <c:v>0.99999996000189662</c:v>
                </c:pt>
                <c:pt idx="4305">
                  <c:v>0.99999996120034507</c:v>
                </c:pt>
                <c:pt idx="4306">
                  <c:v>0.99999996758155452</c:v>
                </c:pt>
                <c:pt idx="4307">
                  <c:v>0.99999997040583977</c:v>
                </c:pt>
                <c:pt idx="4308">
                  <c:v>0.99999997255834605</c:v>
                </c:pt>
                <c:pt idx="4309">
                  <c:v>0.99999997581088307</c:v>
                </c:pt>
                <c:pt idx="4310">
                  <c:v>0.9999999801361571</c:v>
                </c:pt>
                <c:pt idx="4311">
                  <c:v>0.99999998145560254</c:v>
                </c:pt>
                <c:pt idx="4312">
                  <c:v>0.99999998264746026</c:v>
                </c:pt>
                <c:pt idx="4313">
                  <c:v>0.99999998883509122</c:v>
                </c:pt>
                <c:pt idx="4314">
                  <c:v>0.99999999302755349</c:v>
                </c:pt>
                <c:pt idx="4315">
                  <c:v>0.99999999393926042</c:v>
                </c:pt>
                <c:pt idx="4316">
                  <c:v>0.99999999556670527</c:v>
                </c:pt>
                <c:pt idx="4317">
                  <c:v>0.99999999726582256</c:v>
                </c:pt>
                <c:pt idx="4318">
                  <c:v>0.99999999828204889</c:v>
                </c:pt>
                <c:pt idx="4319">
                  <c:v>0.99999999869115619</c:v>
                </c:pt>
                <c:pt idx="4320">
                  <c:v>0.99999999895365654</c:v>
                </c:pt>
                <c:pt idx="4321">
                  <c:v>0.99999999897635461</c:v>
                </c:pt>
                <c:pt idx="4322">
                  <c:v>0.99999999950843843</c:v>
                </c:pt>
                <c:pt idx="4323">
                  <c:v>0.99999999961792241</c:v>
                </c:pt>
                <c:pt idx="4324">
                  <c:v>0.99999999977813236</c:v>
                </c:pt>
                <c:pt idx="4325">
                  <c:v>0.99999999981984233</c:v>
                </c:pt>
                <c:pt idx="4326">
                  <c:v>0.9999999999355681</c:v>
                </c:pt>
                <c:pt idx="4327">
                  <c:v>0.99999999997751399</c:v>
                </c:pt>
                <c:pt idx="4328">
                  <c:v>0.99999999998770506</c:v>
                </c:pt>
                <c:pt idx="4329">
                  <c:v>0.99999999999182554</c:v>
                </c:pt>
                <c:pt idx="4330">
                  <c:v>0.99999999999434364</c:v>
                </c:pt>
                <c:pt idx="4331">
                  <c:v>0.99999999999813327</c:v>
                </c:pt>
                <c:pt idx="4332">
                  <c:v>0.99999999999999756</c:v>
                </c:pt>
                <c:pt idx="4333">
                  <c:v>0.99999999999999878</c:v>
                </c:pt>
                <c:pt idx="4334">
                  <c:v>1</c:v>
                </c:pt>
                <c:pt idx="4335">
                  <c:v>1</c:v>
                </c:pt>
                <c:pt idx="4336">
                  <c:v>1</c:v>
                </c:pt>
                <c:pt idx="4337">
                  <c:v>1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8DC-0F4D-8AE2-B4B19F3EB51F}"/>
            </c:ext>
          </c:extLst>
        </c:ser>
        <c:ser>
          <c:idx val="8"/>
          <c:order val="1"/>
          <c:tx>
            <c:v>DM-Offloading</c:v>
          </c:tx>
          <c:spPr>
            <a:ln w="44450" cap="rnd">
              <a:solidFill>
                <a:srgbClr val="D86ECC"/>
              </a:solidFill>
              <a:round/>
            </a:ln>
            <a:effectLst/>
          </c:spPr>
          <c:marker>
            <c:symbol val="none"/>
          </c:marker>
          <c:xVal>
            <c:numRef>
              <c:f>ALP!$A$1:$A$4339</c:f>
              <c:numCache>
                <c:formatCode>General</c:formatCode>
                <c:ptCount val="4339"/>
                <c:pt idx="0">
                  <c:v>1010.86730376258</c:v>
                </c:pt>
                <c:pt idx="1">
                  <c:v>2922.8796935477199</c:v>
                </c:pt>
                <c:pt idx="2">
                  <c:v>2922.8796935477199</c:v>
                </c:pt>
                <c:pt idx="3">
                  <c:v>2922.8796935478399</c:v>
                </c:pt>
                <c:pt idx="4">
                  <c:v>2922.8796935478399</c:v>
                </c:pt>
                <c:pt idx="5">
                  <c:v>2922.8796935478399</c:v>
                </c:pt>
                <c:pt idx="6">
                  <c:v>2922.8796935478399</c:v>
                </c:pt>
                <c:pt idx="7">
                  <c:v>2922.8796935478399</c:v>
                </c:pt>
                <c:pt idx="8">
                  <c:v>2922.8796935478699</c:v>
                </c:pt>
                <c:pt idx="9">
                  <c:v>2922.8796935478699</c:v>
                </c:pt>
                <c:pt idx="10">
                  <c:v>2922.8796935478699</c:v>
                </c:pt>
                <c:pt idx="11">
                  <c:v>2922.8796935478799</c:v>
                </c:pt>
                <c:pt idx="12">
                  <c:v>2922.8796935478799</c:v>
                </c:pt>
                <c:pt idx="13">
                  <c:v>2922.8796935478799</c:v>
                </c:pt>
                <c:pt idx="14">
                  <c:v>2922.8796935478799</c:v>
                </c:pt>
                <c:pt idx="15">
                  <c:v>2922.8796935478999</c:v>
                </c:pt>
                <c:pt idx="16">
                  <c:v>2922.8796935478999</c:v>
                </c:pt>
                <c:pt idx="17">
                  <c:v>2922.87969354796</c:v>
                </c:pt>
                <c:pt idx="18">
                  <c:v>2922.87969354796</c:v>
                </c:pt>
                <c:pt idx="19">
                  <c:v>2922.87969354796</c:v>
                </c:pt>
                <c:pt idx="20">
                  <c:v>2922.87969354796</c:v>
                </c:pt>
                <c:pt idx="21">
                  <c:v>2922.87969354796</c:v>
                </c:pt>
                <c:pt idx="22">
                  <c:v>2922.87969354796</c:v>
                </c:pt>
                <c:pt idx="23">
                  <c:v>2922.87969354796</c:v>
                </c:pt>
                <c:pt idx="24">
                  <c:v>2922.87969354796</c:v>
                </c:pt>
                <c:pt idx="25">
                  <c:v>2922.87969354796</c:v>
                </c:pt>
                <c:pt idx="26">
                  <c:v>2922.87969354796</c:v>
                </c:pt>
                <c:pt idx="27">
                  <c:v>2922.87969354796</c:v>
                </c:pt>
                <c:pt idx="28">
                  <c:v>2922.87969354796</c:v>
                </c:pt>
                <c:pt idx="29">
                  <c:v>2922.87969354796</c:v>
                </c:pt>
                <c:pt idx="30">
                  <c:v>2922.87969354796</c:v>
                </c:pt>
                <c:pt idx="31">
                  <c:v>2922.87969354796</c:v>
                </c:pt>
                <c:pt idx="32">
                  <c:v>3054.6428856347602</c:v>
                </c:pt>
                <c:pt idx="33">
                  <c:v>4724.2999152399098</c:v>
                </c:pt>
                <c:pt idx="34">
                  <c:v>4724.7453077153696</c:v>
                </c:pt>
                <c:pt idx="35">
                  <c:v>5830.5054971913296</c:v>
                </c:pt>
                <c:pt idx="36">
                  <c:v>5831.95812612806</c:v>
                </c:pt>
                <c:pt idx="37">
                  <c:v>5845.7593870954497</c:v>
                </c:pt>
                <c:pt idx="38">
                  <c:v>5845.7593870954497</c:v>
                </c:pt>
                <c:pt idx="39">
                  <c:v>5845.7593870956898</c:v>
                </c:pt>
                <c:pt idx="40">
                  <c:v>5845.7593870956898</c:v>
                </c:pt>
                <c:pt idx="41">
                  <c:v>5845.7593870956898</c:v>
                </c:pt>
                <c:pt idx="42">
                  <c:v>5845.7593870956898</c:v>
                </c:pt>
                <c:pt idx="43">
                  <c:v>5845.7593870957498</c:v>
                </c:pt>
                <c:pt idx="44">
                  <c:v>5845.7593870957498</c:v>
                </c:pt>
                <c:pt idx="45">
                  <c:v>5845.7593870957498</c:v>
                </c:pt>
                <c:pt idx="46">
                  <c:v>5845.7593870957999</c:v>
                </c:pt>
                <c:pt idx="47">
                  <c:v>5845.7593870957999</c:v>
                </c:pt>
                <c:pt idx="48">
                  <c:v>5845.7593870959199</c:v>
                </c:pt>
                <c:pt idx="49">
                  <c:v>5845.7593870959199</c:v>
                </c:pt>
                <c:pt idx="50">
                  <c:v>5845.7593870959199</c:v>
                </c:pt>
                <c:pt idx="51">
                  <c:v>5845.7593870959199</c:v>
                </c:pt>
                <c:pt idx="52">
                  <c:v>5845.7593870959199</c:v>
                </c:pt>
                <c:pt idx="53">
                  <c:v>5845.7593870959199</c:v>
                </c:pt>
                <c:pt idx="54">
                  <c:v>5845.7593870959199</c:v>
                </c:pt>
                <c:pt idx="55">
                  <c:v>5845.7593870959199</c:v>
                </c:pt>
                <c:pt idx="56">
                  <c:v>5845.7593870959199</c:v>
                </c:pt>
                <c:pt idx="57">
                  <c:v>5845.7593870959199</c:v>
                </c:pt>
                <c:pt idx="58">
                  <c:v>6406.7380389769796</c:v>
                </c:pt>
                <c:pt idx="59">
                  <c:v>6406.7380389769796</c:v>
                </c:pt>
                <c:pt idx="60">
                  <c:v>6406.7380389769796</c:v>
                </c:pt>
                <c:pt idx="61">
                  <c:v>6406.7380389769796</c:v>
                </c:pt>
                <c:pt idx="62">
                  <c:v>6407.4112310638502</c:v>
                </c:pt>
                <c:pt idx="63">
                  <c:v>6416.7380389771397</c:v>
                </c:pt>
                <c:pt idx="64">
                  <c:v>6416.7380389771397</c:v>
                </c:pt>
                <c:pt idx="65">
                  <c:v>6426.7380389769096</c:v>
                </c:pt>
                <c:pt idx="66">
                  <c:v>6683.9449516143604</c:v>
                </c:pt>
                <c:pt idx="67">
                  <c:v>6770.2858212382998</c:v>
                </c:pt>
                <c:pt idx="68">
                  <c:v>6846.6266908582002</c:v>
                </c:pt>
                <c:pt idx="69">
                  <c:v>6846.6266908582002</c:v>
                </c:pt>
                <c:pt idx="70">
                  <c:v>6846.6266908582002</c:v>
                </c:pt>
                <c:pt idx="71">
                  <c:v>6846.6266908582002</c:v>
                </c:pt>
                <c:pt idx="72">
                  <c:v>6846.6266908582702</c:v>
                </c:pt>
                <c:pt idx="73">
                  <c:v>6846.6266908582702</c:v>
                </c:pt>
                <c:pt idx="74">
                  <c:v>8554.5895591429398</c:v>
                </c:pt>
                <c:pt idx="75">
                  <c:v>8753.3851907392891</c:v>
                </c:pt>
                <c:pt idx="76">
                  <c:v>8754.8378196759095</c:v>
                </c:pt>
                <c:pt idx="77">
                  <c:v>8761.6505832448602</c:v>
                </c:pt>
                <c:pt idx="78">
                  <c:v>8768.6390806431791</c:v>
                </c:pt>
                <c:pt idx="79">
                  <c:v>8768.6390806435302</c:v>
                </c:pt>
                <c:pt idx="80">
                  <c:v>8768.6390806435302</c:v>
                </c:pt>
                <c:pt idx="81">
                  <c:v>8768.6390806435302</c:v>
                </c:pt>
                <c:pt idx="82">
                  <c:v>8768.6390806435302</c:v>
                </c:pt>
                <c:pt idx="83">
                  <c:v>8768.6390806436193</c:v>
                </c:pt>
                <c:pt idx="84">
                  <c:v>8768.6390806436193</c:v>
                </c:pt>
                <c:pt idx="85">
                  <c:v>8768.6390806436193</c:v>
                </c:pt>
                <c:pt idx="86">
                  <c:v>8768.6390806437103</c:v>
                </c:pt>
                <c:pt idx="87">
                  <c:v>8768.6390806437103</c:v>
                </c:pt>
                <c:pt idx="88">
                  <c:v>8768.6390806438794</c:v>
                </c:pt>
                <c:pt idx="89">
                  <c:v>8768.6390806438794</c:v>
                </c:pt>
                <c:pt idx="90">
                  <c:v>8768.6390806438794</c:v>
                </c:pt>
                <c:pt idx="91">
                  <c:v>8768.6390806438794</c:v>
                </c:pt>
                <c:pt idx="92">
                  <c:v>8768.6390806438794</c:v>
                </c:pt>
                <c:pt idx="93">
                  <c:v>8768.6390806438794</c:v>
                </c:pt>
                <c:pt idx="94">
                  <c:v>8768.6390806438794</c:v>
                </c:pt>
                <c:pt idx="95">
                  <c:v>8768.6390806438794</c:v>
                </c:pt>
                <c:pt idx="96">
                  <c:v>8768.6390806438794</c:v>
                </c:pt>
                <c:pt idx="97">
                  <c:v>9112.1868629050405</c:v>
                </c:pt>
                <c:pt idx="98">
                  <c:v>9330.2909246117306</c:v>
                </c:pt>
                <c:pt idx="99">
                  <c:v>9339.6177325250992</c:v>
                </c:pt>
                <c:pt idx="100">
                  <c:v>9569.0621680032891</c:v>
                </c:pt>
                <c:pt idx="101">
                  <c:v>9606.8246451662799</c:v>
                </c:pt>
                <c:pt idx="102">
                  <c:v>9739.5063844060896</c:v>
                </c:pt>
                <c:pt idx="103">
                  <c:v>9739.5063844060896</c:v>
                </c:pt>
                <c:pt idx="104">
                  <c:v>9739.5063844060896</c:v>
                </c:pt>
                <c:pt idx="105">
                  <c:v>9739.5063844060896</c:v>
                </c:pt>
                <c:pt idx="106">
                  <c:v>9769.5063844062297</c:v>
                </c:pt>
                <c:pt idx="107">
                  <c:v>9769.5063844062297</c:v>
                </c:pt>
                <c:pt idx="108">
                  <c:v>9770.3604811411296</c:v>
                </c:pt>
                <c:pt idx="109">
                  <c:v>9776.5900026177897</c:v>
                </c:pt>
                <c:pt idx="110">
                  <c:v>10036.7132970434</c:v>
                </c:pt>
                <c:pt idx="111">
                  <c:v>10080.989865339099</c:v>
                </c:pt>
                <c:pt idx="112">
                  <c:v>10141.827493164599</c:v>
                </c:pt>
                <c:pt idx="113">
                  <c:v>10150.040819885</c:v>
                </c:pt>
                <c:pt idx="114">
                  <c:v>10781.6731773545</c:v>
                </c:pt>
                <c:pt idx="115">
                  <c:v>10941.4636881685</c:v>
                </c:pt>
                <c:pt idx="116">
                  <c:v>10943.1312633748</c:v>
                </c:pt>
                <c:pt idx="117">
                  <c:v>11047.580600809701</c:v>
                </c:pt>
                <c:pt idx="118">
                  <c:v>11674.752973000201</c:v>
                </c:pt>
                <c:pt idx="119">
                  <c:v>11676.2648842872</c:v>
                </c:pt>
                <c:pt idx="120">
                  <c:v>11677.717513223701</c:v>
                </c:pt>
                <c:pt idx="121">
                  <c:v>11684.5302767925</c:v>
                </c:pt>
                <c:pt idx="122">
                  <c:v>11691.518774190899</c:v>
                </c:pt>
                <c:pt idx="123">
                  <c:v>11691.5187741913</c:v>
                </c:pt>
                <c:pt idx="124">
                  <c:v>11691.5187741913</c:v>
                </c:pt>
                <c:pt idx="125">
                  <c:v>11691.5187741913</c:v>
                </c:pt>
                <c:pt idx="126">
                  <c:v>11691.5187741913</c:v>
                </c:pt>
                <c:pt idx="127">
                  <c:v>11691.5187741915</c:v>
                </c:pt>
                <c:pt idx="128">
                  <c:v>11691.5187741915</c:v>
                </c:pt>
                <c:pt idx="129">
                  <c:v>11691.5187741916</c:v>
                </c:pt>
                <c:pt idx="130">
                  <c:v>11691.5187741916</c:v>
                </c:pt>
                <c:pt idx="131">
                  <c:v>11691.5187741918</c:v>
                </c:pt>
                <c:pt idx="132">
                  <c:v>11691.5187741918</c:v>
                </c:pt>
                <c:pt idx="133">
                  <c:v>11691.5187741918</c:v>
                </c:pt>
                <c:pt idx="134">
                  <c:v>11691.5187741918</c:v>
                </c:pt>
                <c:pt idx="135">
                  <c:v>11691.5187741918</c:v>
                </c:pt>
                <c:pt idx="136">
                  <c:v>11691.5187741918</c:v>
                </c:pt>
                <c:pt idx="137">
                  <c:v>11691.5187741918</c:v>
                </c:pt>
                <c:pt idx="138">
                  <c:v>12253.1706181596</c:v>
                </c:pt>
                <c:pt idx="139">
                  <c:v>12262.497426072699</c:v>
                </c:pt>
                <c:pt idx="140">
                  <c:v>12262.497426073</c:v>
                </c:pt>
                <c:pt idx="141">
                  <c:v>12593.9809070059</c:v>
                </c:pt>
                <c:pt idx="142">
                  <c:v>12642.386077953901</c:v>
                </c:pt>
                <c:pt idx="143">
                  <c:v>12642.386077953901</c:v>
                </c:pt>
                <c:pt idx="144">
                  <c:v>12642.386077953901</c:v>
                </c:pt>
                <c:pt idx="145">
                  <c:v>12642.386077953901</c:v>
                </c:pt>
                <c:pt idx="146">
                  <c:v>12692.386077953901</c:v>
                </c:pt>
                <c:pt idx="147">
                  <c:v>12692.386077954199</c:v>
                </c:pt>
                <c:pt idx="148">
                  <c:v>12692.386077954199</c:v>
                </c:pt>
                <c:pt idx="149">
                  <c:v>12692.386077954199</c:v>
                </c:pt>
                <c:pt idx="150">
                  <c:v>12921.8305134323</c:v>
                </c:pt>
                <c:pt idx="151">
                  <c:v>12931.542629072899</c:v>
                </c:pt>
                <c:pt idx="152">
                  <c:v>12959.5929905911</c:v>
                </c:pt>
                <c:pt idx="153">
                  <c:v>13003.869558887</c:v>
                </c:pt>
                <c:pt idx="154">
                  <c:v>13064.7071867125</c:v>
                </c:pt>
                <c:pt idx="155">
                  <c:v>13072.9205134329</c:v>
                </c:pt>
                <c:pt idx="156">
                  <c:v>13180.739491590901</c:v>
                </c:pt>
                <c:pt idx="157">
                  <c:v>13197.672748765901</c:v>
                </c:pt>
                <c:pt idx="158">
                  <c:v>13697.1572190108</c:v>
                </c:pt>
                <c:pt idx="159">
                  <c:v>13970.460294357699</c:v>
                </c:pt>
                <c:pt idx="160">
                  <c:v>14597.409970340301</c:v>
                </c:pt>
                <c:pt idx="161">
                  <c:v>14597.632666548199</c:v>
                </c:pt>
                <c:pt idx="162">
                  <c:v>14599.144577835201</c:v>
                </c:pt>
                <c:pt idx="163">
                  <c:v>14600.597206771599</c:v>
                </c:pt>
                <c:pt idx="164">
                  <c:v>14614.3984677386</c:v>
                </c:pt>
                <c:pt idx="165">
                  <c:v>14614.3984677392</c:v>
                </c:pt>
                <c:pt idx="166">
                  <c:v>14614.3984677392</c:v>
                </c:pt>
                <c:pt idx="167">
                  <c:v>14614.3984677392</c:v>
                </c:pt>
                <c:pt idx="168">
                  <c:v>14614.3984677392</c:v>
                </c:pt>
                <c:pt idx="169">
                  <c:v>14614.3984677393</c:v>
                </c:pt>
                <c:pt idx="170">
                  <c:v>14614.3984677393</c:v>
                </c:pt>
                <c:pt idx="171">
                  <c:v>14614.3984677395</c:v>
                </c:pt>
                <c:pt idx="172">
                  <c:v>14614.3984677395</c:v>
                </c:pt>
                <c:pt idx="173">
                  <c:v>14614.3984677398</c:v>
                </c:pt>
                <c:pt idx="174">
                  <c:v>14614.3984677398</c:v>
                </c:pt>
                <c:pt idx="175">
                  <c:v>14614.3984677398</c:v>
                </c:pt>
                <c:pt idx="176">
                  <c:v>14614.3984677398</c:v>
                </c:pt>
                <c:pt idx="177">
                  <c:v>14614.3984677398</c:v>
                </c:pt>
                <c:pt idx="178">
                  <c:v>14614.3984677398</c:v>
                </c:pt>
                <c:pt idx="179">
                  <c:v>14623.398686815601</c:v>
                </c:pt>
                <c:pt idx="180">
                  <c:v>15176.0503117074</c:v>
                </c:pt>
                <c:pt idx="181">
                  <c:v>15185.377119621</c:v>
                </c:pt>
                <c:pt idx="182">
                  <c:v>15516.8606005539</c:v>
                </c:pt>
                <c:pt idx="183">
                  <c:v>15545.265771501799</c:v>
                </c:pt>
                <c:pt idx="184">
                  <c:v>15545.265771501799</c:v>
                </c:pt>
                <c:pt idx="185">
                  <c:v>15545.265771501799</c:v>
                </c:pt>
                <c:pt idx="186">
                  <c:v>15545.265771501799</c:v>
                </c:pt>
                <c:pt idx="187">
                  <c:v>15615.265771501799</c:v>
                </c:pt>
                <c:pt idx="188">
                  <c:v>15615.2657715021</c:v>
                </c:pt>
                <c:pt idx="189">
                  <c:v>15615.2657715021</c:v>
                </c:pt>
                <c:pt idx="190">
                  <c:v>15615.2657715021</c:v>
                </c:pt>
                <c:pt idx="191">
                  <c:v>15615.2657715021</c:v>
                </c:pt>
                <c:pt idx="192">
                  <c:v>15838.752427170701</c:v>
                </c:pt>
                <c:pt idx="193">
                  <c:v>15882.4726841389</c:v>
                </c:pt>
                <c:pt idx="194">
                  <c:v>15926.749252435</c:v>
                </c:pt>
                <c:pt idx="195">
                  <c:v>15987.5868802603</c:v>
                </c:pt>
                <c:pt idx="196">
                  <c:v>15995.800206980701</c:v>
                </c:pt>
                <c:pt idx="197">
                  <c:v>16120.552442313799</c:v>
                </c:pt>
                <c:pt idx="198">
                  <c:v>16533.507837019999</c:v>
                </c:pt>
                <c:pt idx="199">
                  <c:v>16893.339987905601</c:v>
                </c:pt>
                <c:pt idx="200">
                  <c:v>17520.289663888001</c:v>
                </c:pt>
                <c:pt idx="201">
                  <c:v>17520.5123600962</c:v>
                </c:pt>
                <c:pt idx="202">
                  <c:v>17522.024271383099</c:v>
                </c:pt>
                <c:pt idx="203">
                  <c:v>17523.476900319401</c:v>
                </c:pt>
                <c:pt idx="204">
                  <c:v>17537.2781612863</c:v>
                </c:pt>
                <c:pt idx="205">
                  <c:v>17537.278161286999</c:v>
                </c:pt>
                <c:pt idx="206">
                  <c:v>17537.278161286999</c:v>
                </c:pt>
                <c:pt idx="207">
                  <c:v>17537.278161286999</c:v>
                </c:pt>
                <c:pt idx="208">
                  <c:v>17537.278161287199</c:v>
                </c:pt>
                <c:pt idx="209">
                  <c:v>17537.278161287199</c:v>
                </c:pt>
                <c:pt idx="210">
                  <c:v>17537.278161287399</c:v>
                </c:pt>
                <c:pt idx="211">
                  <c:v>17537.278161287701</c:v>
                </c:pt>
                <c:pt idx="212">
                  <c:v>17537.278161287701</c:v>
                </c:pt>
                <c:pt idx="213">
                  <c:v>17537.278161287701</c:v>
                </c:pt>
                <c:pt idx="214">
                  <c:v>17537.278161287701</c:v>
                </c:pt>
                <c:pt idx="215">
                  <c:v>17537.278161287701</c:v>
                </c:pt>
                <c:pt idx="216">
                  <c:v>17546.278380363499</c:v>
                </c:pt>
                <c:pt idx="217">
                  <c:v>18098.930005255301</c:v>
                </c:pt>
                <c:pt idx="218">
                  <c:v>18108.256813168198</c:v>
                </c:pt>
                <c:pt idx="219">
                  <c:v>18108.256813168598</c:v>
                </c:pt>
                <c:pt idx="220">
                  <c:v>18108.2568131689</c:v>
                </c:pt>
                <c:pt idx="221">
                  <c:v>18439.740294101801</c:v>
                </c:pt>
                <c:pt idx="222">
                  <c:v>18448.1454650497</c:v>
                </c:pt>
                <c:pt idx="223">
                  <c:v>18448.1454650497</c:v>
                </c:pt>
                <c:pt idx="224">
                  <c:v>18448.1454650497</c:v>
                </c:pt>
                <c:pt idx="225">
                  <c:v>18448.1454650497</c:v>
                </c:pt>
                <c:pt idx="226">
                  <c:v>18538.1454650495</c:v>
                </c:pt>
                <c:pt idx="227">
                  <c:v>18538.145465049602</c:v>
                </c:pt>
                <c:pt idx="228">
                  <c:v>18538.145465049802</c:v>
                </c:pt>
                <c:pt idx="229">
                  <c:v>18538.1454650501</c:v>
                </c:pt>
                <c:pt idx="230">
                  <c:v>18538.1454650501</c:v>
                </c:pt>
                <c:pt idx="231">
                  <c:v>18538.1454650501</c:v>
                </c:pt>
                <c:pt idx="232">
                  <c:v>18538.1454650501</c:v>
                </c:pt>
                <c:pt idx="233">
                  <c:v>18538.1454650501</c:v>
                </c:pt>
                <c:pt idx="234">
                  <c:v>18761.632120718699</c:v>
                </c:pt>
                <c:pt idx="235">
                  <c:v>18805.352377686599</c:v>
                </c:pt>
                <c:pt idx="236">
                  <c:v>18849.628945983</c:v>
                </c:pt>
                <c:pt idx="237">
                  <c:v>18910.4665738082</c:v>
                </c:pt>
                <c:pt idx="238">
                  <c:v>18918.679900528601</c:v>
                </c:pt>
                <c:pt idx="239">
                  <c:v>19043.4321358618</c:v>
                </c:pt>
                <c:pt idx="240">
                  <c:v>19456.387530568001</c:v>
                </c:pt>
                <c:pt idx="241">
                  <c:v>19816.2196814536</c:v>
                </c:pt>
                <c:pt idx="242">
                  <c:v>20443.169357435701</c:v>
                </c:pt>
                <c:pt idx="243">
                  <c:v>20443.3920536441</c:v>
                </c:pt>
                <c:pt idx="244">
                  <c:v>20444.903964931102</c:v>
                </c:pt>
                <c:pt idx="245">
                  <c:v>20446.356593867298</c:v>
                </c:pt>
                <c:pt idx="246">
                  <c:v>20460.157854834099</c:v>
                </c:pt>
                <c:pt idx="247">
                  <c:v>20460.157854834899</c:v>
                </c:pt>
                <c:pt idx="248">
                  <c:v>20460.157854834899</c:v>
                </c:pt>
                <c:pt idx="249">
                  <c:v>20460.157854834899</c:v>
                </c:pt>
                <c:pt idx="250">
                  <c:v>20460.157854835099</c:v>
                </c:pt>
                <c:pt idx="251">
                  <c:v>20460.157854835299</c:v>
                </c:pt>
                <c:pt idx="252">
                  <c:v>20460.157854835699</c:v>
                </c:pt>
                <c:pt idx="253">
                  <c:v>20460.157854835699</c:v>
                </c:pt>
                <c:pt idx="254">
                  <c:v>20460.157854835699</c:v>
                </c:pt>
                <c:pt idx="255">
                  <c:v>20460.157854835699</c:v>
                </c:pt>
                <c:pt idx="256">
                  <c:v>20460.157854835699</c:v>
                </c:pt>
                <c:pt idx="257">
                  <c:v>20469.1580739114</c:v>
                </c:pt>
                <c:pt idx="258">
                  <c:v>21021.809698803201</c:v>
                </c:pt>
                <c:pt idx="259">
                  <c:v>21031.136506716299</c:v>
                </c:pt>
                <c:pt idx="260">
                  <c:v>21351.0251585976</c:v>
                </c:pt>
                <c:pt idx="261">
                  <c:v>21351.0251585976</c:v>
                </c:pt>
                <c:pt idx="262">
                  <c:v>21351.0251585976</c:v>
                </c:pt>
                <c:pt idx="263">
                  <c:v>21351.0251585976</c:v>
                </c:pt>
                <c:pt idx="264">
                  <c:v>21362.619987649799</c:v>
                </c:pt>
                <c:pt idx="265">
                  <c:v>21461.025158597298</c:v>
                </c:pt>
                <c:pt idx="266">
                  <c:v>21461.025158597498</c:v>
                </c:pt>
                <c:pt idx="267">
                  <c:v>21461.025158597498</c:v>
                </c:pt>
                <c:pt idx="268">
                  <c:v>21461.025158597698</c:v>
                </c:pt>
                <c:pt idx="269">
                  <c:v>21461.025158598</c:v>
                </c:pt>
                <c:pt idx="270">
                  <c:v>21461.025158598</c:v>
                </c:pt>
                <c:pt idx="271">
                  <c:v>21461.025158598</c:v>
                </c:pt>
                <c:pt idx="272">
                  <c:v>21461.025158598</c:v>
                </c:pt>
                <c:pt idx="273">
                  <c:v>21461.025158598</c:v>
                </c:pt>
                <c:pt idx="274">
                  <c:v>21684.5118142666</c:v>
                </c:pt>
                <c:pt idx="275">
                  <c:v>21728.232071234299</c:v>
                </c:pt>
                <c:pt idx="276">
                  <c:v>21772.508639530901</c:v>
                </c:pt>
                <c:pt idx="277">
                  <c:v>21833.346267355999</c:v>
                </c:pt>
                <c:pt idx="278">
                  <c:v>21841.5595940764</c:v>
                </c:pt>
                <c:pt idx="279">
                  <c:v>21966.3118294097</c:v>
                </c:pt>
                <c:pt idx="280">
                  <c:v>22379.267224116</c:v>
                </c:pt>
                <c:pt idx="281">
                  <c:v>22739.099375001599</c:v>
                </c:pt>
                <c:pt idx="282">
                  <c:v>23366.0490509835</c:v>
                </c:pt>
                <c:pt idx="283">
                  <c:v>23366.271747192099</c:v>
                </c:pt>
                <c:pt idx="284">
                  <c:v>23367.7836584791</c:v>
                </c:pt>
                <c:pt idx="285">
                  <c:v>23369.2362874151</c:v>
                </c:pt>
                <c:pt idx="286">
                  <c:v>23383.037548382701</c:v>
                </c:pt>
                <c:pt idx="287">
                  <c:v>23383.037548382701</c:v>
                </c:pt>
                <c:pt idx="288">
                  <c:v>23383.037548382999</c:v>
                </c:pt>
                <c:pt idx="289">
                  <c:v>23383.037548383199</c:v>
                </c:pt>
                <c:pt idx="290">
                  <c:v>23383.0375483836</c:v>
                </c:pt>
                <c:pt idx="291">
                  <c:v>23383.0375483836</c:v>
                </c:pt>
                <c:pt idx="292">
                  <c:v>23383.0375483836</c:v>
                </c:pt>
                <c:pt idx="293">
                  <c:v>23383.0375483836</c:v>
                </c:pt>
                <c:pt idx="294">
                  <c:v>23392.0377674593</c:v>
                </c:pt>
                <c:pt idx="295">
                  <c:v>23944.689392351102</c:v>
                </c:pt>
                <c:pt idx="296">
                  <c:v>23954.016200262999</c:v>
                </c:pt>
                <c:pt idx="297">
                  <c:v>23954.016200263901</c:v>
                </c:pt>
                <c:pt idx="298">
                  <c:v>23954.016200264901</c:v>
                </c:pt>
                <c:pt idx="299">
                  <c:v>24253.904852145501</c:v>
                </c:pt>
                <c:pt idx="300">
                  <c:v>24253.904852145501</c:v>
                </c:pt>
                <c:pt idx="301">
                  <c:v>24253.904852145501</c:v>
                </c:pt>
                <c:pt idx="302">
                  <c:v>24253.904852145501</c:v>
                </c:pt>
                <c:pt idx="303">
                  <c:v>24285.499681197802</c:v>
                </c:pt>
                <c:pt idx="304">
                  <c:v>24383.904852145199</c:v>
                </c:pt>
                <c:pt idx="305">
                  <c:v>24383.904852145199</c:v>
                </c:pt>
                <c:pt idx="306">
                  <c:v>24383.904852145399</c:v>
                </c:pt>
                <c:pt idx="307">
                  <c:v>24383.904852145399</c:v>
                </c:pt>
                <c:pt idx="308">
                  <c:v>24383.904852145599</c:v>
                </c:pt>
                <c:pt idx="309">
                  <c:v>24383.904852145999</c:v>
                </c:pt>
                <c:pt idx="310">
                  <c:v>24383.904852145999</c:v>
                </c:pt>
                <c:pt idx="311">
                  <c:v>24383.904852145999</c:v>
                </c:pt>
                <c:pt idx="312">
                  <c:v>24383.904852145999</c:v>
                </c:pt>
                <c:pt idx="313">
                  <c:v>24383.904852145999</c:v>
                </c:pt>
                <c:pt idx="314">
                  <c:v>24383.904852145999</c:v>
                </c:pt>
                <c:pt idx="315">
                  <c:v>24460.387921942802</c:v>
                </c:pt>
                <c:pt idx="316">
                  <c:v>24594.1232673837</c:v>
                </c:pt>
                <c:pt idx="317">
                  <c:v>24607.391507814598</c:v>
                </c:pt>
                <c:pt idx="318">
                  <c:v>24695.388333078899</c:v>
                </c:pt>
                <c:pt idx="319">
                  <c:v>24756.225960903899</c:v>
                </c:pt>
                <c:pt idx="320">
                  <c:v>24764.4392876243</c:v>
                </c:pt>
                <c:pt idx="321">
                  <c:v>24822.4257217661</c:v>
                </c:pt>
                <c:pt idx="322">
                  <c:v>25302.1469176639</c:v>
                </c:pt>
                <c:pt idx="323">
                  <c:v>25661.979068549499</c:v>
                </c:pt>
                <c:pt idx="324">
                  <c:v>26279.151440739999</c:v>
                </c:pt>
                <c:pt idx="325">
                  <c:v>26280.663352027001</c:v>
                </c:pt>
                <c:pt idx="326">
                  <c:v>26288.9287445312</c:v>
                </c:pt>
                <c:pt idx="327">
                  <c:v>26292.115980962899</c:v>
                </c:pt>
                <c:pt idx="328">
                  <c:v>26305.917241930601</c:v>
                </c:pt>
                <c:pt idx="329">
                  <c:v>26305.917241930601</c:v>
                </c:pt>
                <c:pt idx="330">
                  <c:v>26305.917241930802</c:v>
                </c:pt>
                <c:pt idx="331">
                  <c:v>26305.9172419311</c:v>
                </c:pt>
                <c:pt idx="332">
                  <c:v>26314.9174610072</c:v>
                </c:pt>
                <c:pt idx="333">
                  <c:v>26809.212721528402</c:v>
                </c:pt>
                <c:pt idx="334">
                  <c:v>26810.938114003198</c:v>
                </c:pt>
                <c:pt idx="335">
                  <c:v>26824.992654232301</c:v>
                </c:pt>
                <c:pt idx="336">
                  <c:v>26867.5690858989</c:v>
                </c:pt>
                <c:pt idx="337">
                  <c:v>26876.895893812802</c:v>
                </c:pt>
                <c:pt idx="338">
                  <c:v>27156.784545693401</c:v>
                </c:pt>
                <c:pt idx="339">
                  <c:v>27156.784545693401</c:v>
                </c:pt>
                <c:pt idx="340">
                  <c:v>27156.784545693401</c:v>
                </c:pt>
                <c:pt idx="341">
                  <c:v>27156.784545693401</c:v>
                </c:pt>
                <c:pt idx="342">
                  <c:v>27208.379374745698</c:v>
                </c:pt>
                <c:pt idx="343">
                  <c:v>27306.784545693001</c:v>
                </c:pt>
                <c:pt idx="344">
                  <c:v>27306.784545693001</c:v>
                </c:pt>
                <c:pt idx="345">
                  <c:v>27306.784545693299</c:v>
                </c:pt>
                <c:pt idx="346">
                  <c:v>27306.784545693299</c:v>
                </c:pt>
                <c:pt idx="347">
                  <c:v>27306.784545693499</c:v>
                </c:pt>
                <c:pt idx="348">
                  <c:v>27306.784545694001</c:v>
                </c:pt>
                <c:pt idx="349">
                  <c:v>27306.784545694001</c:v>
                </c:pt>
                <c:pt idx="350">
                  <c:v>27306.784545694001</c:v>
                </c:pt>
                <c:pt idx="351">
                  <c:v>27306.784545694001</c:v>
                </c:pt>
                <c:pt idx="352">
                  <c:v>27306.784545694001</c:v>
                </c:pt>
                <c:pt idx="353">
                  <c:v>27306.784545694001</c:v>
                </c:pt>
                <c:pt idx="354">
                  <c:v>27306.784545694001</c:v>
                </c:pt>
                <c:pt idx="355">
                  <c:v>27315.671064505299</c:v>
                </c:pt>
                <c:pt idx="356">
                  <c:v>27316.0051088619</c:v>
                </c:pt>
                <c:pt idx="357">
                  <c:v>27334.784983844402</c:v>
                </c:pt>
                <c:pt idx="358">
                  <c:v>27383.267615490498</c:v>
                </c:pt>
                <c:pt idx="359">
                  <c:v>27507.002960931499</c:v>
                </c:pt>
                <c:pt idx="360">
                  <c:v>27530.271201362601</c:v>
                </c:pt>
                <c:pt idx="361">
                  <c:v>27618.268026626902</c:v>
                </c:pt>
                <c:pt idx="362">
                  <c:v>27679.105654451701</c:v>
                </c:pt>
                <c:pt idx="363">
                  <c:v>27687.318981172099</c:v>
                </c:pt>
                <c:pt idx="364">
                  <c:v>27710.715417765499</c:v>
                </c:pt>
                <c:pt idx="365">
                  <c:v>27745.305415314098</c:v>
                </c:pt>
                <c:pt idx="366">
                  <c:v>28225.026611211899</c:v>
                </c:pt>
                <c:pt idx="367">
                  <c:v>28519.6048721929</c:v>
                </c:pt>
                <c:pt idx="368">
                  <c:v>29160.583608757999</c:v>
                </c:pt>
                <c:pt idx="369">
                  <c:v>29202.031134288001</c:v>
                </c:pt>
                <c:pt idx="370">
                  <c:v>29203.543045574999</c:v>
                </c:pt>
                <c:pt idx="371">
                  <c:v>29211.808438078901</c:v>
                </c:pt>
                <c:pt idx="372">
                  <c:v>29214.995674510799</c:v>
                </c:pt>
                <c:pt idx="373">
                  <c:v>29219.470127565601</c:v>
                </c:pt>
                <c:pt idx="374">
                  <c:v>29237.797154555101</c:v>
                </c:pt>
                <c:pt idx="375">
                  <c:v>29352.718330404299</c:v>
                </c:pt>
                <c:pt idx="376">
                  <c:v>29780.4487794468</c:v>
                </c:pt>
                <c:pt idx="377">
                  <c:v>29799.7755873596</c:v>
                </c:pt>
                <c:pt idx="378">
                  <c:v>29799.7755873602</c:v>
                </c:pt>
                <c:pt idx="379">
                  <c:v>30059.6642392412</c:v>
                </c:pt>
                <c:pt idx="380">
                  <c:v>30059.6642392412</c:v>
                </c:pt>
                <c:pt idx="381">
                  <c:v>30059.6642392412</c:v>
                </c:pt>
                <c:pt idx="382">
                  <c:v>30059.6642392412</c:v>
                </c:pt>
                <c:pt idx="383">
                  <c:v>30131.259068293701</c:v>
                </c:pt>
                <c:pt idx="384">
                  <c:v>30161.981066957502</c:v>
                </c:pt>
                <c:pt idx="385">
                  <c:v>30163.706459432298</c:v>
                </c:pt>
                <c:pt idx="386">
                  <c:v>30167.760999661401</c:v>
                </c:pt>
                <c:pt idx="387">
                  <c:v>30229.664239240901</c:v>
                </c:pt>
                <c:pt idx="388">
                  <c:v>30229.664239240901</c:v>
                </c:pt>
                <c:pt idx="389">
                  <c:v>30229.664239240901</c:v>
                </c:pt>
                <c:pt idx="390">
                  <c:v>30229.664239241101</c:v>
                </c:pt>
                <c:pt idx="391">
                  <c:v>30229.664239241101</c:v>
                </c:pt>
                <c:pt idx="392">
                  <c:v>30229.6642392414</c:v>
                </c:pt>
                <c:pt idx="393">
                  <c:v>30229.6642392414</c:v>
                </c:pt>
                <c:pt idx="394">
                  <c:v>30229.664239241902</c:v>
                </c:pt>
                <c:pt idx="395">
                  <c:v>30229.664239241902</c:v>
                </c:pt>
                <c:pt idx="396">
                  <c:v>30229.664239241902</c:v>
                </c:pt>
                <c:pt idx="397">
                  <c:v>30229.664239241902</c:v>
                </c:pt>
                <c:pt idx="398">
                  <c:v>30229.664239241902</c:v>
                </c:pt>
                <c:pt idx="399">
                  <c:v>30229.664239241902</c:v>
                </c:pt>
                <c:pt idx="400">
                  <c:v>30306.147309038301</c:v>
                </c:pt>
                <c:pt idx="401">
                  <c:v>30429.882654479199</c:v>
                </c:pt>
                <c:pt idx="402">
                  <c:v>30453.150894910501</c:v>
                </c:pt>
                <c:pt idx="403">
                  <c:v>30541.147720174798</c:v>
                </c:pt>
                <c:pt idx="404">
                  <c:v>30601.985347999602</c:v>
                </c:pt>
                <c:pt idx="405">
                  <c:v>30633.595111313502</c:v>
                </c:pt>
                <c:pt idx="406">
                  <c:v>30668.185108862101</c:v>
                </c:pt>
                <c:pt idx="407">
                  <c:v>30682.299439368999</c:v>
                </c:pt>
                <c:pt idx="408">
                  <c:v>31127.376065633602</c:v>
                </c:pt>
                <c:pt idx="409">
                  <c:v>31147.906304759901</c:v>
                </c:pt>
                <c:pt idx="410">
                  <c:v>31442.484565740899</c:v>
                </c:pt>
                <c:pt idx="411">
                  <c:v>31618.372292945001</c:v>
                </c:pt>
                <c:pt idx="412">
                  <c:v>32083.4633023059</c:v>
                </c:pt>
                <c:pt idx="413">
                  <c:v>32124.910827836</c:v>
                </c:pt>
                <c:pt idx="414">
                  <c:v>32126.4227391229</c:v>
                </c:pt>
                <c:pt idx="415">
                  <c:v>32127.875368058601</c:v>
                </c:pt>
                <c:pt idx="416">
                  <c:v>32134.688131626601</c:v>
                </c:pt>
                <c:pt idx="417">
                  <c:v>32142.349821113501</c:v>
                </c:pt>
                <c:pt idx="418">
                  <c:v>32160.676848103001</c:v>
                </c:pt>
                <c:pt idx="419">
                  <c:v>32703.328472994701</c:v>
                </c:pt>
                <c:pt idx="420">
                  <c:v>32705.486675833399</c:v>
                </c:pt>
                <c:pt idx="421">
                  <c:v>32962.5439327891</c:v>
                </c:pt>
                <c:pt idx="422">
                  <c:v>32962.5439327891</c:v>
                </c:pt>
                <c:pt idx="423">
                  <c:v>32962.5439327891</c:v>
                </c:pt>
                <c:pt idx="424">
                  <c:v>32962.5439327891</c:v>
                </c:pt>
                <c:pt idx="425">
                  <c:v>32985.130172131801</c:v>
                </c:pt>
                <c:pt idx="426">
                  <c:v>33054.138761841597</c:v>
                </c:pt>
                <c:pt idx="427">
                  <c:v>33084.8607605055</c:v>
                </c:pt>
                <c:pt idx="428">
                  <c:v>33086.586152980301</c:v>
                </c:pt>
                <c:pt idx="429">
                  <c:v>33090.640693209301</c:v>
                </c:pt>
                <c:pt idx="430">
                  <c:v>33142.5439327899</c:v>
                </c:pt>
                <c:pt idx="431">
                  <c:v>33142.5439327899</c:v>
                </c:pt>
                <c:pt idx="432">
                  <c:v>33152.5439327887</c:v>
                </c:pt>
                <c:pt idx="433">
                  <c:v>33152.5439327887</c:v>
                </c:pt>
                <c:pt idx="434">
                  <c:v>33152.5439327887</c:v>
                </c:pt>
                <c:pt idx="435">
                  <c:v>33152.543932788998</c:v>
                </c:pt>
                <c:pt idx="436">
                  <c:v>33152.543932788998</c:v>
                </c:pt>
                <c:pt idx="437">
                  <c:v>33152.543932789296</c:v>
                </c:pt>
                <c:pt idx="438">
                  <c:v>33152.543932789296</c:v>
                </c:pt>
                <c:pt idx="439">
                  <c:v>33152.5439327899</c:v>
                </c:pt>
                <c:pt idx="440">
                  <c:v>33152.5439327899</c:v>
                </c:pt>
                <c:pt idx="441">
                  <c:v>33152.5439327899</c:v>
                </c:pt>
                <c:pt idx="442">
                  <c:v>33152.5439327899</c:v>
                </c:pt>
                <c:pt idx="443">
                  <c:v>33229.027002586001</c:v>
                </c:pt>
                <c:pt idx="444">
                  <c:v>33352.762348026903</c:v>
                </c:pt>
                <c:pt idx="445">
                  <c:v>33376.030588458503</c:v>
                </c:pt>
                <c:pt idx="446">
                  <c:v>33454.027413722797</c:v>
                </c:pt>
                <c:pt idx="447">
                  <c:v>33524.865041547397</c:v>
                </c:pt>
                <c:pt idx="448">
                  <c:v>33556.474804861398</c:v>
                </c:pt>
                <c:pt idx="449">
                  <c:v>33591.064802410001</c:v>
                </c:pt>
                <c:pt idx="450">
                  <c:v>33605.179132916899</c:v>
                </c:pt>
                <c:pt idx="451">
                  <c:v>34070.785998307801</c:v>
                </c:pt>
                <c:pt idx="452">
                  <c:v>34365.364259288799</c:v>
                </c:pt>
                <c:pt idx="453">
                  <c:v>34480.144411062698</c:v>
                </c:pt>
                <c:pt idx="454">
                  <c:v>35006.342995853702</c:v>
                </c:pt>
                <c:pt idx="455">
                  <c:v>35027.241236314803</c:v>
                </c:pt>
                <c:pt idx="456">
                  <c:v>35047.790521383897</c:v>
                </c:pt>
                <c:pt idx="457">
                  <c:v>35049.302432670898</c:v>
                </c:pt>
                <c:pt idx="458">
                  <c:v>35050.755061606498</c:v>
                </c:pt>
                <c:pt idx="459">
                  <c:v>35057.567825174403</c:v>
                </c:pt>
                <c:pt idx="460">
                  <c:v>35065.229514661303</c:v>
                </c:pt>
                <c:pt idx="461">
                  <c:v>35568.392716607501</c:v>
                </c:pt>
                <c:pt idx="462">
                  <c:v>35626.208166542601</c:v>
                </c:pt>
                <c:pt idx="463">
                  <c:v>35628.3663693813</c:v>
                </c:pt>
                <c:pt idx="464">
                  <c:v>35865.423626336997</c:v>
                </c:pt>
                <c:pt idx="465">
                  <c:v>35865.423626336997</c:v>
                </c:pt>
                <c:pt idx="466">
                  <c:v>35865.423626336997</c:v>
                </c:pt>
                <c:pt idx="467">
                  <c:v>35865.423626336997</c:v>
                </c:pt>
                <c:pt idx="468">
                  <c:v>35901.244064488201</c:v>
                </c:pt>
                <c:pt idx="469">
                  <c:v>35977.018455389603</c:v>
                </c:pt>
                <c:pt idx="470">
                  <c:v>36007.740454053499</c:v>
                </c:pt>
                <c:pt idx="471">
                  <c:v>36009.465846528299</c:v>
                </c:pt>
                <c:pt idx="472">
                  <c:v>36013.5203867573</c:v>
                </c:pt>
                <c:pt idx="473">
                  <c:v>36065.423626336902</c:v>
                </c:pt>
                <c:pt idx="474">
                  <c:v>36065.423626337899</c:v>
                </c:pt>
                <c:pt idx="475">
                  <c:v>36065.423626337899</c:v>
                </c:pt>
                <c:pt idx="476">
                  <c:v>36075.423626336596</c:v>
                </c:pt>
                <c:pt idx="477">
                  <c:v>36075.423626336596</c:v>
                </c:pt>
                <c:pt idx="478">
                  <c:v>36075.423626336596</c:v>
                </c:pt>
                <c:pt idx="479">
                  <c:v>36075.423626336902</c:v>
                </c:pt>
                <c:pt idx="480">
                  <c:v>36075.4236263372</c:v>
                </c:pt>
                <c:pt idx="481">
                  <c:v>36075.4236263372</c:v>
                </c:pt>
                <c:pt idx="482">
                  <c:v>36075.423626337899</c:v>
                </c:pt>
                <c:pt idx="483">
                  <c:v>36075.423626337899</c:v>
                </c:pt>
                <c:pt idx="484">
                  <c:v>36075.423626337899</c:v>
                </c:pt>
                <c:pt idx="485">
                  <c:v>36075.423626337899</c:v>
                </c:pt>
                <c:pt idx="486">
                  <c:v>36151.906696133701</c:v>
                </c:pt>
                <c:pt idx="487">
                  <c:v>36298.9102820064</c:v>
                </c:pt>
                <c:pt idx="488">
                  <c:v>36376.907107270701</c:v>
                </c:pt>
                <c:pt idx="489">
                  <c:v>36437.744735095301</c:v>
                </c:pt>
                <c:pt idx="490">
                  <c:v>36479.354498409397</c:v>
                </c:pt>
                <c:pt idx="491">
                  <c:v>36513.944495958</c:v>
                </c:pt>
                <c:pt idx="492">
                  <c:v>36528.058826464898</c:v>
                </c:pt>
                <c:pt idx="493">
                  <c:v>36856.620693455901</c:v>
                </c:pt>
                <c:pt idx="494">
                  <c:v>36993.6656918558</c:v>
                </c:pt>
                <c:pt idx="495">
                  <c:v>37286.509345337203</c:v>
                </c:pt>
                <c:pt idx="496">
                  <c:v>37288.243952836798</c:v>
                </c:pt>
                <c:pt idx="497">
                  <c:v>37403.0241046105</c:v>
                </c:pt>
                <c:pt idx="498">
                  <c:v>37428.582786184699</c:v>
                </c:pt>
                <c:pt idx="499">
                  <c:v>37929.222689401497</c:v>
                </c:pt>
                <c:pt idx="500">
                  <c:v>37950.1209298627</c:v>
                </c:pt>
                <c:pt idx="501">
                  <c:v>37970.670214931903</c:v>
                </c:pt>
                <c:pt idx="502">
                  <c:v>37972.182126218897</c:v>
                </c:pt>
                <c:pt idx="503">
                  <c:v>37973.6347551543</c:v>
                </c:pt>
                <c:pt idx="504">
                  <c:v>37980.447518722103</c:v>
                </c:pt>
                <c:pt idx="505">
                  <c:v>37988.1092082092</c:v>
                </c:pt>
                <c:pt idx="506">
                  <c:v>38549.087860090403</c:v>
                </c:pt>
                <c:pt idx="507">
                  <c:v>38551.246062929102</c:v>
                </c:pt>
                <c:pt idx="508">
                  <c:v>38768.303319884901</c:v>
                </c:pt>
                <c:pt idx="509">
                  <c:v>38768.303319884901</c:v>
                </c:pt>
                <c:pt idx="510">
                  <c:v>38768.303319884901</c:v>
                </c:pt>
                <c:pt idx="511">
                  <c:v>38768.303319884901</c:v>
                </c:pt>
                <c:pt idx="512">
                  <c:v>38824.123758036098</c:v>
                </c:pt>
                <c:pt idx="513">
                  <c:v>38899.898148937602</c:v>
                </c:pt>
                <c:pt idx="514">
                  <c:v>38921.161062036597</c:v>
                </c:pt>
                <c:pt idx="515">
                  <c:v>38922.345540076203</c:v>
                </c:pt>
                <c:pt idx="516">
                  <c:v>38930.620147601403</c:v>
                </c:pt>
                <c:pt idx="517">
                  <c:v>38936.400080305197</c:v>
                </c:pt>
                <c:pt idx="518">
                  <c:v>38988.303319884799</c:v>
                </c:pt>
                <c:pt idx="519">
                  <c:v>38988.303319885803</c:v>
                </c:pt>
                <c:pt idx="520">
                  <c:v>38988.303319885803</c:v>
                </c:pt>
                <c:pt idx="521">
                  <c:v>38988.303319885803</c:v>
                </c:pt>
                <c:pt idx="522">
                  <c:v>38998.303319884399</c:v>
                </c:pt>
                <c:pt idx="523">
                  <c:v>38998.303319884399</c:v>
                </c:pt>
                <c:pt idx="524">
                  <c:v>38998.303319884399</c:v>
                </c:pt>
                <c:pt idx="525">
                  <c:v>38998.303319884799</c:v>
                </c:pt>
                <c:pt idx="526">
                  <c:v>38998.303319885097</c:v>
                </c:pt>
                <c:pt idx="527">
                  <c:v>38998.303319885097</c:v>
                </c:pt>
                <c:pt idx="528">
                  <c:v>38998.303319885803</c:v>
                </c:pt>
                <c:pt idx="529">
                  <c:v>38998.303319885803</c:v>
                </c:pt>
                <c:pt idx="530">
                  <c:v>38998.303319885803</c:v>
                </c:pt>
                <c:pt idx="531">
                  <c:v>39074.786389681503</c:v>
                </c:pt>
                <c:pt idx="532">
                  <c:v>39211.789975554399</c:v>
                </c:pt>
                <c:pt idx="533">
                  <c:v>39299.7868008187</c:v>
                </c:pt>
                <c:pt idx="534">
                  <c:v>39360.624428643103</c:v>
                </c:pt>
                <c:pt idx="535">
                  <c:v>39402.234191957301</c:v>
                </c:pt>
                <c:pt idx="536">
                  <c:v>39426.824189505998</c:v>
                </c:pt>
                <c:pt idx="537">
                  <c:v>39450.938520012802</c:v>
                </c:pt>
                <c:pt idx="538">
                  <c:v>39906.545385403697</c:v>
                </c:pt>
                <c:pt idx="539">
                  <c:v>40209.389038884998</c:v>
                </c:pt>
                <c:pt idx="540">
                  <c:v>40211.123646384804</c:v>
                </c:pt>
                <c:pt idx="541">
                  <c:v>40325.903798158397</c:v>
                </c:pt>
                <c:pt idx="542">
                  <c:v>40351.4624797324</c:v>
                </c:pt>
                <c:pt idx="543">
                  <c:v>40842.102382949401</c:v>
                </c:pt>
                <c:pt idx="544">
                  <c:v>40873.000623410597</c:v>
                </c:pt>
                <c:pt idx="545">
                  <c:v>40893.327212269804</c:v>
                </c:pt>
                <c:pt idx="546">
                  <c:v>40893.549908479901</c:v>
                </c:pt>
                <c:pt idx="547">
                  <c:v>40895.061819766801</c:v>
                </c:pt>
                <c:pt idx="548">
                  <c:v>40896.514448702197</c:v>
                </c:pt>
                <c:pt idx="549">
                  <c:v>40910.988901757097</c:v>
                </c:pt>
                <c:pt idx="550">
                  <c:v>41471.9675536383</c:v>
                </c:pt>
                <c:pt idx="551">
                  <c:v>41474.125756476999</c:v>
                </c:pt>
                <c:pt idx="552">
                  <c:v>41671.183013432797</c:v>
                </c:pt>
                <c:pt idx="553">
                  <c:v>41671.183013432797</c:v>
                </c:pt>
                <c:pt idx="554">
                  <c:v>41671.183013432797</c:v>
                </c:pt>
                <c:pt idx="555">
                  <c:v>41671.183013432797</c:v>
                </c:pt>
                <c:pt idx="556">
                  <c:v>41747.003451584103</c:v>
                </c:pt>
                <c:pt idx="557">
                  <c:v>41812.777842485499</c:v>
                </c:pt>
                <c:pt idx="558">
                  <c:v>41844.040755584501</c:v>
                </c:pt>
                <c:pt idx="559">
                  <c:v>41845.225233624202</c:v>
                </c:pt>
                <c:pt idx="560">
                  <c:v>41853.499841149402</c:v>
                </c:pt>
                <c:pt idx="561">
                  <c:v>41859.279773853203</c:v>
                </c:pt>
                <c:pt idx="562">
                  <c:v>41911.183013432703</c:v>
                </c:pt>
                <c:pt idx="563">
                  <c:v>41911.183013433802</c:v>
                </c:pt>
                <c:pt idx="564">
                  <c:v>41911.183013433802</c:v>
                </c:pt>
                <c:pt idx="565">
                  <c:v>41911.183013433802</c:v>
                </c:pt>
                <c:pt idx="566">
                  <c:v>41911.183013433802</c:v>
                </c:pt>
                <c:pt idx="567">
                  <c:v>41911.183013433802</c:v>
                </c:pt>
                <c:pt idx="568">
                  <c:v>41921.183013432303</c:v>
                </c:pt>
                <c:pt idx="569">
                  <c:v>41921.183013432303</c:v>
                </c:pt>
                <c:pt idx="570">
                  <c:v>41921.183013432303</c:v>
                </c:pt>
                <c:pt idx="571">
                  <c:v>41921.183013432703</c:v>
                </c:pt>
                <c:pt idx="572">
                  <c:v>41921.183013433001</c:v>
                </c:pt>
                <c:pt idx="573">
                  <c:v>41921.183013433001</c:v>
                </c:pt>
                <c:pt idx="574">
                  <c:v>41921.183013433802</c:v>
                </c:pt>
                <c:pt idx="575">
                  <c:v>41997.666083229196</c:v>
                </c:pt>
                <c:pt idx="576">
                  <c:v>42134.669669102397</c:v>
                </c:pt>
                <c:pt idx="577">
                  <c:v>42173.504122190898</c:v>
                </c:pt>
                <c:pt idx="578">
                  <c:v>42222.666494366698</c:v>
                </c:pt>
                <c:pt idx="579">
                  <c:v>42325.1138855053</c:v>
                </c:pt>
                <c:pt idx="580">
                  <c:v>42373.8182135608</c:v>
                </c:pt>
                <c:pt idx="581">
                  <c:v>42829.425078951703</c:v>
                </c:pt>
                <c:pt idx="582">
                  <c:v>42930.682534935098</c:v>
                </c:pt>
                <c:pt idx="583">
                  <c:v>43124.0033399327</c:v>
                </c:pt>
                <c:pt idx="584">
                  <c:v>43132.268732432698</c:v>
                </c:pt>
                <c:pt idx="585">
                  <c:v>43248.783491706199</c:v>
                </c:pt>
                <c:pt idx="586">
                  <c:v>43274.3421732801</c:v>
                </c:pt>
                <c:pt idx="587">
                  <c:v>43360.571186816298</c:v>
                </c:pt>
                <c:pt idx="588">
                  <c:v>43764.982076497203</c:v>
                </c:pt>
                <c:pt idx="589">
                  <c:v>43795.880316958501</c:v>
                </c:pt>
                <c:pt idx="590">
                  <c:v>43816.206905817598</c:v>
                </c:pt>
                <c:pt idx="591">
                  <c:v>43816.429602027798</c:v>
                </c:pt>
                <c:pt idx="592">
                  <c:v>43817.9415133148</c:v>
                </c:pt>
                <c:pt idx="593">
                  <c:v>43819.394142249999</c:v>
                </c:pt>
                <c:pt idx="594">
                  <c:v>43833.868595305001</c:v>
                </c:pt>
                <c:pt idx="595">
                  <c:v>44394.847247186197</c:v>
                </c:pt>
                <c:pt idx="596">
                  <c:v>44397.005450024801</c:v>
                </c:pt>
                <c:pt idx="597">
                  <c:v>44574.062706980701</c:v>
                </c:pt>
                <c:pt idx="598">
                  <c:v>44574.062706980701</c:v>
                </c:pt>
                <c:pt idx="599">
                  <c:v>44574.062706980701</c:v>
                </c:pt>
                <c:pt idx="600">
                  <c:v>44574.062706980701</c:v>
                </c:pt>
                <c:pt idx="601">
                  <c:v>44669.883145132102</c:v>
                </c:pt>
                <c:pt idx="602">
                  <c:v>44735.657536033497</c:v>
                </c:pt>
                <c:pt idx="603">
                  <c:v>44766.920449132398</c:v>
                </c:pt>
                <c:pt idx="604">
                  <c:v>44768.104927172099</c:v>
                </c:pt>
                <c:pt idx="605">
                  <c:v>44776.379534697298</c:v>
                </c:pt>
                <c:pt idx="606">
                  <c:v>44820.101560375602</c:v>
                </c:pt>
                <c:pt idx="607">
                  <c:v>44834.062706980098</c:v>
                </c:pt>
                <c:pt idx="608">
                  <c:v>44834.0627069806</c:v>
                </c:pt>
                <c:pt idx="609">
                  <c:v>44834.062706980898</c:v>
                </c:pt>
                <c:pt idx="610">
                  <c:v>44834.062706981698</c:v>
                </c:pt>
                <c:pt idx="611">
                  <c:v>44834.062706981698</c:v>
                </c:pt>
                <c:pt idx="612">
                  <c:v>44834.062706981698</c:v>
                </c:pt>
                <c:pt idx="613">
                  <c:v>44834.062706981698</c:v>
                </c:pt>
                <c:pt idx="614">
                  <c:v>44834.062706981698</c:v>
                </c:pt>
                <c:pt idx="615">
                  <c:v>44844.062706980098</c:v>
                </c:pt>
                <c:pt idx="616">
                  <c:v>44844.062706980098</c:v>
                </c:pt>
                <c:pt idx="617">
                  <c:v>44844.0627069806</c:v>
                </c:pt>
                <c:pt idx="618">
                  <c:v>44844.062706980898</c:v>
                </c:pt>
                <c:pt idx="619">
                  <c:v>44844.062706981698</c:v>
                </c:pt>
                <c:pt idx="620">
                  <c:v>44920.545776776897</c:v>
                </c:pt>
                <c:pt idx="621">
                  <c:v>45056.383815738802</c:v>
                </c:pt>
                <c:pt idx="622">
                  <c:v>45057.549362650301</c:v>
                </c:pt>
                <c:pt idx="623">
                  <c:v>45145.546187914602</c:v>
                </c:pt>
                <c:pt idx="624">
                  <c:v>45247.993579053298</c:v>
                </c:pt>
                <c:pt idx="625">
                  <c:v>45296.697907108799</c:v>
                </c:pt>
                <c:pt idx="626">
                  <c:v>45363.138119282397</c:v>
                </c:pt>
                <c:pt idx="627">
                  <c:v>45752.304772499701</c:v>
                </c:pt>
                <c:pt idx="628">
                  <c:v>45793.026771163502</c:v>
                </c:pt>
                <c:pt idx="629">
                  <c:v>46046.883033480699</c:v>
                </c:pt>
                <c:pt idx="630">
                  <c:v>46055.148425980398</c:v>
                </c:pt>
                <c:pt idx="631">
                  <c:v>46127.584012046696</c:v>
                </c:pt>
                <c:pt idx="632">
                  <c:v>46163.472843894197</c:v>
                </c:pt>
                <c:pt idx="633">
                  <c:v>46171.663185254001</c:v>
                </c:pt>
                <c:pt idx="634">
                  <c:v>46197.221866827902</c:v>
                </c:pt>
                <c:pt idx="635">
                  <c:v>46283.450880364202</c:v>
                </c:pt>
                <c:pt idx="636">
                  <c:v>46598.840446183603</c:v>
                </c:pt>
                <c:pt idx="637">
                  <c:v>46687.8617700451</c:v>
                </c:pt>
                <c:pt idx="638">
                  <c:v>46718.760010506398</c:v>
                </c:pt>
                <c:pt idx="639">
                  <c:v>46739.086599365299</c:v>
                </c:pt>
                <c:pt idx="640">
                  <c:v>46739.309295575797</c:v>
                </c:pt>
                <c:pt idx="641">
                  <c:v>46740.821206862798</c:v>
                </c:pt>
                <c:pt idx="642">
                  <c:v>46742.273835797903</c:v>
                </c:pt>
                <c:pt idx="643">
                  <c:v>46756.748288852898</c:v>
                </c:pt>
                <c:pt idx="644">
                  <c:v>47317.726940734101</c:v>
                </c:pt>
                <c:pt idx="645">
                  <c:v>47319.885143572697</c:v>
                </c:pt>
                <c:pt idx="646">
                  <c:v>47458.617749966201</c:v>
                </c:pt>
                <c:pt idx="647">
                  <c:v>47476.942400528496</c:v>
                </c:pt>
                <c:pt idx="648">
                  <c:v>47476.942400528496</c:v>
                </c:pt>
                <c:pt idx="649">
                  <c:v>47476.942400528496</c:v>
                </c:pt>
                <c:pt idx="650">
                  <c:v>47476.942400528496</c:v>
                </c:pt>
                <c:pt idx="651">
                  <c:v>47592.762838679999</c:v>
                </c:pt>
                <c:pt idx="652">
                  <c:v>47658.537229581503</c:v>
                </c:pt>
                <c:pt idx="653">
                  <c:v>47689.259228245297</c:v>
                </c:pt>
                <c:pt idx="654">
                  <c:v>47689.800142680302</c:v>
                </c:pt>
                <c:pt idx="655">
                  <c:v>47690.984620720097</c:v>
                </c:pt>
                <c:pt idx="656">
                  <c:v>47742.981253923303</c:v>
                </c:pt>
                <c:pt idx="657">
                  <c:v>47756.942400528002</c:v>
                </c:pt>
                <c:pt idx="658">
                  <c:v>47756.942400528496</c:v>
                </c:pt>
                <c:pt idx="659">
                  <c:v>47756.942400528496</c:v>
                </c:pt>
                <c:pt idx="660">
                  <c:v>47756.942400528802</c:v>
                </c:pt>
                <c:pt idx="661">
                  <c:v>47756.942400529697</c:v>
                </c:pt>
                <c:pt idx="662">
                  <c:v>47756.942400529697</c:v>
                </c:pt>
                <c:pt idx="663">
                  <c:v>47756.942400529697</c:v>
                </c:pt>
                <c:pt idx="664">
                  <c:v>47756.942400529697</c:v>
                </c:pt>
                <c:pt idx="665">
                  <c:v>47756.942400529697</c:v>
                </c:pt>
                <c:pt idx="666">
                  <c:v>47766.942400528002</c:v>
                </c:pt>
                <c:pt idx="667">
                  <c:v>47766.942400528002</c:v>
                </c:pt>
                <c:pt idx="668">
                  <c:v>47766.942400528802</c:v>
                </c:pt>
                <c:pt idx="669">
                  <c:v>47766.942400529697</c:v>
                </c:pt>
                <c:pt idx="670">
                  <c:v>47843.425470324699</c:v>
                </c:pt>
                <c:pt idx="671">
                  <c:v>47974.847271446997</c:v>
                </c:pt>
                <c:pt idx="672">
                  <c:v>47979.263509286597</c:v>
                </c:pt>
                <c:pt idx="673">
                  <c:v>47980.4290561983</c:v>
                </c:pt>
                <c:pt idx="674">
                  <c:v>48068.425881462601</c:v>
                </c:pt>
                <c:pt idx="675">
                  <c:v>48170.873272601202</c:v>
                </c:pt>
                <c:pt idx="676">
                  <c:v>48219.577600656703</c:v>
                </c:pt>
                <c:pt idx="677">
                  <c:v>48363.368141073101</c:v>
                </c:pt>
                <c:pt idx="678">
                  <c:v>48675.184466047598</c:v>
                </c:pt>
                <c:pt idx="679">
                  <c:v>48715.906464711501</c:v>
                </c:pt>
                <c:pt idx="680">
                  <c:v>48834.624575209302</c:v>
                </c:pt>
                <c:pt idx="681">
                  <c:v>48969.762727028603</c:v>
                </c:pt>
                <c:pt idx="682">
                  <c:v>48978.0281195282</c:v>
                </c:pt>
                <c:pt idx="683">
                  <c:v>49084.542878801898</c:v>
                </c:pt>
                <c:pt idx="684">
                  <c:v>49206.330573912201</c:v>
                </c:pt>
                <c:pt idx="685">
                  <c:v>49350.854096722898</c:v>
                </c:pt>
                <c:pt idx="686">
                  <c:v>49516.2411893233</c:v>
                </c:pt>
                <c:pt idx="687">
                  <c:v>49610.741463592902</c:v>
                </c:pt>
                <c:pt idx="688">
                  <c:v>49641.639704054302</c:v>
                </c:pt>
                <c:pt idx="689">
                  <c:v>49661.966292912999</c:v>
                </c:pt>
                <c:pt idx="690">
                  <c:v>49662.188989123701</c:v>
                </c:pt>
                <c:pt idx="691">
                  <c:v>49663.700900410702</c:v>
                </c:pt>
                <c:pt idx="692">
                  <c:v>49665.153529345698</c:v>
                </c:pt>
                <c:pt idx="693">
                  <c:v>49679.627982400802</c:v>
                </c:pt>
                <c:pt idx="694">
                  <c:v>49694.401878994802</c:v>
                </c:pt>
                <c:pt idx="695">
                  <c:v>49931.832748597801</c:v>
                </c:pt>
                <c:pt idx="696">
                  <c:v>50210.631400472703</c:v>
                </c:pt>
                <c:pt idx="697">
                  <c:v>50240.6066342821</c:v>
                </c:pt>
                <c:pt idx="698">
                  <c:v>50242.7648371205</c:v>
                </c:pt>
                <c:pt idx="699">
                  <c:v>50379.8220940764</c:v>
                </c:pt>
                <c:pt idx="700">
                  <c:v>50379.8220940764</c:v>
                </c:pt>
                <c:pt idx="701">
                  <c:v>50379.8220940764</c:v>
                </c:pt>
                <c:pt idx="702">
                  <c:v>50379.8220940764</c:v>
                </c:pt>
                <c:pt idx="703">
                  <c:v>50515.642532227997</c:v>
                </c:pt>
                <c:pt idx="704">
                  <c:v>50581.4169231294</c:v>
                </c:pt>
                <c:pt idx="705">
                  <c:v>50612.138921793303</c:v>
                </c:pt>
                <c:pt idx="706">
                  <c:v>50612.679836228199</c:v>
                </c:pt>
                <c:pt idx="707">
                  <c:v>50613.864314268103</c:v>
                </c:pt>
                <c:pt idx="708">
                  <c:v>50665.860947471097</c:v>
                </c:pt>
                <c:pt idx="709">
                  <c:v>50679.822094075796</c:v>
                </c:pt>
                <c:pt idx="710">
                  <c:v>50679.822094075796</c:v>
                </c:pt>
                <c:pt idx="711">
                  <c:v>50679.8220940764</c:v>
                </c:pt>
                <c:pt idx="712">
                  <c:v>50679.8220940764</c:v>
                </c:pt>
                <c:pt idx="713">
                  <c:v>50679.822094076699</c:v>
                </c:pt>
                <c:pt idx="714">
                  <c:v>50679.822094077703</c:v>
                </c:pt>
                <c:pt idx="715">
                  <c:v>50679.822094077703</c:v>
                </c:pt>
                <c:pt idx="716">
                  <c:v>50679.822094077703</c:v>
                </c:pt>
                <c:pt idx="717">
                  <c:v>50679.822094077703</c:v>
                </c:pt>
                <c:pt idx="718">
                  <c:v>50679.822094077703</c:v>
                </c:pt>
                <c:pt idx="719">
                  <c:v>50679.822094077703</c:v>
                </c:pt>
                <c:pt idx="720">
                  <c:v>50689.822094075796</c:v>
                </c:pt>
                <c:pt idx="721">
                  <c:v>50689.822094076699</c:v>
                </c:pt>
                <c:pt idx="722">
                  <c:v>50756.305163872399</c:v>
                </c:pt>
                <c:pt idx="723">
                  <c:v>50791.610052366603</c:v>
                </c:pt>
                <c:pt idx="724">
                  <c:v>50902.143202834501</c:v>
                </c:pt>
                <c:pt idx="725">
                  <c:v>50903.308749746298</c:v>
                </c:pt>
                <c:pt idx="726">
                  <c:v>50991.3055750106</c:v>
                </c:pt>
                <c:pt idx="727">
                  <c:v>51070.408704234898</c:v>
                </c:pt>
                <c:pt idx="728">
                  <c:v>51083.752966149201</c:v>
                </c:pt>
                <c:pt idx="729">
                  <c:v>51142.457294204702</c:v>
                </c:pt>
                <c:pt idx="730">
                  <c:v>51216.667528050901</c:v>
                </c:pt>
                <c:pt idx="731">
                  <c:v>51588.064159595597</c:v>
                </c:pt>
                <c:pt idx="732">
                  <c:v>51638.786158259398</c:v>
                </c:pt>
                <c:pt idx="733">
                  <c:v>51892.642420576602</c:v>
                </c:pt>
                <c:pt idx="734">
                  <c:v>51900.907813075901</c:v>
                </c:pt>
                <c:pt idx="735">
                  <c:v>51930.186008023498</c:v>
                </c:pt>
                <c:pt idx="736">
                  <c:v>52007.4225723497</c:v>
                </c:pt>
                <c:pt idx="737">
                  <c:v>52129.210267460199</c:v>
                </c:pt>
                <c:pt idx="738">
                  <c:v>52439.120882871001</c:v>
                </c:pt>
                <c:pt idx="739">
                  <c:v>52554.5193976023</c:v>
                </c:pt>
                <c:pt idx="740">
                  <c:v>52575.068682671699</c:v>
                </c:pt>
                <c:pt idx="741">
                  <c:v>52576.580593958701</c:v>
                </c:pt>
                <c:pt idx="742">
                  <c:v>52584.845986460801</c:v>
                </c:pt>
                <c:pt idx="743">
                  <c:v>52588.033222893602</c:v>
                </c:pt>
                <c:pt idx="744">
                  <c:v>53113.486327830004</c:v>
                </c:pt>
                <c:pt idx="745">
                  <c:v>53114.599809022002</c:v>
                </c:pt>
                <c:pt idx="746">
                  <c:v>53163.486327830004</c:v>
                </c:pt>
                <c:pt idx="747">
                  <c:v>53165.644530668302</c:v>
                </c:pt>
                <c:pt idx="748">
                  <c:v>53282.701787624297</c:v>
                </c:pt>
                <c:pt idx="749">
                  <c:v>53282.701787624297</c:v>
                </c:pt>
                <c:pt idx="750">
                  <c:v>53282.701787624297</c:v>
                </c:pt>
                <c:pt idx="751">
                  <c:v>53282.701787624297</c:v>
                </c:pt>
                <c:pt idx="752">
                  <c:v>53438.522225775901</c:v>
                </c:pt>
                <c:pt idx="753">
                  <c:v>53504.296616677399</c:v>
                </c:pt>
                <c:pt idx="754">
                  <c:v>53535.0186153412</c:v>
                </c:pt>
                <c:pt idx="755">
                  <c:v>53535.559529776103</c:v>
                </c:pt>
                <c:pt idx="756">
                  <c:v>53536.744007816</c:v>
                </c:pt>
                <c:pt idx="757">
                  <c:v>53544.488460903201</c:v>
                </c:pt>
                <c:pt idx="758">
                  <c:v>53588.740641018798</c:v>
                </c:pt>
                <c:pt idx="759">
                  <c:v>53602.701787623599</c:v>
                </c:pt>
                <c:pt idx="760">
                  <c:v>53602.701787623599</c:v>
                </c:pt>
                <c:pt idx="761">
                  <c:v>53602.701787624297</c:v>
                </c:pt>
                <c:pt idx="762">
                  <c:v>53602.701787624297</c:v>
                </c:pt>
                <c:pt idx="763">
                  <c:v>53602.701787624603</c:v>
                </c:pt>
                <c:pt idx="764">
                  <c:v>53602.7017876256</c:v>
                </c:pt>
                <c:pt idx="765">
                  <c:v>53602.7017876256</c:v>
                </c:pt>
                <c:pt idx="766">
                  <c:v>53602.7017876256</c:v>
                </c:pt>
                <c:pt idx="767">
                  <c:v>53602.7017876256</c:v>
                </c:pt>
                <c:pt idx="768">
                  <c:v>53602.7017876256</c:v>
                </c:pt>
                <c:pt idx="769">
                  <c:v>53602.7017876256</c:v>
                </c:pt>
                <c:pt idx="770">
                  <c:v>53612.701787623599</c:v>
                </c:pt>
                <c:pt idx="771">
                  <c:v>53612.701787624297</c:v>
                </c:pt>
                <c:pt idx="772">
                  <c:v>53612.701787624603</c:v>
                </c:pt>
                <c:pt idx="773">
                  <c:v>53679.184857420099</c:v>
                </c:pt>
                <c:pt idx="774">
                  <c:v>53825.022896382303</c:v>
                </c:pt>
                <c:pt idx="775">
                  <c:v>53826.188443294202</c:v>
                </c:pt>
                <c:pt idx="776">
                  <c:v>53914.185268558504</c:v>
                </c:pt>
                <c:pt idx="777">
                  <c:v>54006.632659697199</c:v>
                </c:pt>
                <c:pt idx="778">
                  <c:v>54065.3369877527</c:v>
                </c:pt>
                <c:pt idx="779">
                  <c:v>54380.943853143603</c:v>
                </c:pt>
                <c:pt idx="780">
                  <c:v>54561.665851807396</c:v>
                </c:pt>
                <c:pt idx="781">
                  <c:v>54569.435873479997</c:v>
                </c:pt>
                <c:pt idx="782">
                  <c:v>54813.787506623601</c:v>
                </c:pt>
                <c:pt idx="783">
                  <c:v>54815.5221141246</c:v>
                </c:pt>
                <c:pt idx="784">
                  <c:v>54930.302265897597</c:v>
                </c:pt>
                <c:pt idx="785">
                  <c:v>54998.708612887604</c:v>
                </c:pt>
                <c:pt idx="786">
                  <c:v>55052.089961008103</c:v>
                </c:pt>
                <c:pt idx="787">
                  <c:v>55362.000576418803</c:v>
                </c:pt>
                <c:pt idx="788">
                  <c:v>55477.399091150197</c:v>
                </c:pt>
                <c:pt idx="789">
                  <c:v>55497.948376219698</c:v>
                </c:pt>
                <c:pt idx="790">
                  <c:v>55499.460287506598</c:v>
                </c:pt>
                <c:pt idx="791">
                  <c:v>55507.725680008502</c:v>
                </c:pt>
                <c:pt idx="792">
                  <c:v>55510.912916441397</c:v>
                </c:pt>
                <c:pt idx="793">
                  <c:v>55938.524224216198</c:v>
                </c:pt>
                <c:pt idx="794">
                  <c:v>56076.3660213779</c:v>
                </c:pt>
                <c:pt idx="795">
                  <c:v>56092.705219073599</c:v>
                </c:pt>
                <c:pt idx="796">
                  <c:v>56185.581481172201</c:v>
                </c:pt>
                <c:pt idx="797">
                  <c:v>56185.581481172201</c:v>
                </c:pt>
                <c:pt idx="798">
                  <c:v>56185.581481172201</c:v>
                </c:pt>
                <c:pt idx="799">
                  <c:v>56185.581481172201</c:v>
                </c:pt>
                <c:pt idx="800">
                  <c:v>56361.4019193239</c:v>
                </c:pt>
                <c:pt idx="801">
                  <c:v>56386.2546732591</c:v>
                </c:pt>
                <c:pt idx="802">
                  <c:v>56427.176310225303</c:v>
                </c:pt>
                <c:pt idx="803">
                  <c:v>56457.898308889198</c:v>
                </c:pt>
                <c:pt idx="804">
                  <c:v>56458.439223324</c:v>
                </c:pt>
                <c:pt idx="805">
                  <c:v>56459.623701363998</c:v>
                </c:pt>
                <c:pt idx="806">
                  <c:v>56467.368154451098</c:v>
                </c:pt>
                <c:pt idx="807">
                  <c:v>56525.581481171503</c:v>
                </c:pt>
                <c:pt idx="808">
                  <c:v>56525.581481171503</c:v>
                </c:pt>
                <c:pt idx="809">
                  <c:v>56525.581481171503</c:v>
                </c:pt>
                <c:pt idx="810">
                  <c:v>56525.581481172201</c:v>
                </c:pt>
                <c:pt idx="811">
                  <c:v>56525.581481172201</c:v>
                </c:pt>
                <c:pt idx="812">
                  <c:v>56525.581481172499</c:v>
                </c:pt>
                <c:pt idx="813">
                  <c:v>56525.581481172499</c:v>
                </c:pt>
                <c:pt idx="814">
                  <c:v>56525.581481173598</c:v>
                </c:pt>
                <c:pt idx="815">
                  <c:v>56525.581481173598</c:v>
                </c:pt>
                <c:pt idx="816">
                  <c:v>56525.581481173598</c:v>
                </c:pt>
                <c:pt idx="817">
                  <c:v>56525.581481173598</c:v>
                </c:pt>
                <c:pt idx="818">
                  <c:v>56525.581481173598</c:v>
                </c:pt>
                <c:pt idx="819">
                  <c:v>56525.581481173598</c:v>
                </c:pt>
                <c:pt idx="820">
                  <c:v>56602.0645509678</c:v>
                </c:pt>
                <c:pt idx="821">
                  <c:v>56747.9025899302</c:v>
                </c:pt>
                <c:pt idx="822">
                  <c:v>56749.068136842201</c:v>
                </c:pt>
                <c:pt idx="823">
                  <c:v>56795.180357339697</c:v>
                </c:pt>
                <c:pt idx="824">
                  <c:v>56837.064962106502</c:v>
                </c:pt>
                <c:pt idx="825">
                  <c:v>56929.512353245103</c:v>
                </c:pt>
                <c:pt idx="826">
                  <c:v>56978.216681300597</c:v>
                </c:pt>
                <c:pt idx="827">
                  <c:v>57088.849830576997</c:v>
                </c:pt>
                <c:pt idx="828">
                  <c:v>57293.823546691499</c:v>
                </c:pt>
                <c:pt idx="829">
                  <c:v>57474.545545355402</c:v>
                </c:pt>
                <c:pt idx="830">
                  <c:v>57492.315567027697</c:v>
                </c:pt>
                <c:pt idx="831">
                  <c:v>57736.667200171301</c:v>
                </c:pt>
                <c:pt idx="832">
                  <c:v>57738.401807672497</c:v>
                </c:pt>
                <c:pt idx="833">
                  <c:v>57853.181959445399</c:v>
                </c:pt>
                <c:pt idx="834">
                  <c:v>57974.969654556102</c:v>
                </c:pt>
                <c:pt idx="835">
                  <c:v>58284.880269966503</c:v>
                </c:pt>
                <c:pt idx="836">
                  <c:v>58400.278784698101</c:v>
                </c:pt>
                <c:pt idx="837">
                  <c:v>58420.828069767602</c:v>
                </c:pt>
                <c:pt idx="838">
                  <c:v>58422.339981054603</c:v>
                </c:pt>
                <c:pt idx="839">
                  <c:v>58423.792609989199</c:v>
                </c:pt>
                <c:pt idx="840">
                  <c:v>58430.605373556202</c:v>
                </c:pt>
                <c:pt idx="841">
                  <c:v>58585.696260739998</c:v>
                </c:pt>
                <c:pt idx="842">
                  <c:v>58861.403917764001</c:v>
                </c:pt>
                <c:pt idx="843">
                  <c:v>58999.245714925797</c:v>
                </c:pt>
                <c:pt idx="844">
                  <c:v>59088.461174720098</c:v>
                </c:pt>
                <c:pt idx="845">
                  <c:v>59088.461174720098</c:v>
                </c:pt>
                <c:pt idx="846">
                  <c:v>59088.461174720098</c:v>
                </c:pt>
                <c:pt idx="847">
                  <c:v>59088.461174720098</c:v>
                </c:pt>
                <c:pt idx="848">
                  <c:v>59284.281612871899</c:v>
                </c:pt>
                <c:pt idx="849">
                  <c:v>59289.134366806997</c:v>
                </c:pt>
                <c:pt idx="850">
                  <c:v>59350.056003773301</c:v>
                </c:pt>
                <c:pt idx="851">
                  <c:v>59380.778002437197</c:v>
                </c:pt>
                <c:pt idx="852">
                  <c:v>59381.318916871896</c:v>
                </c:pt>
                <c:pt idx="853">
                  <c:v>59382.503394911997</c:v>
                </c:pt>
                <c:pt idx="854">
                  <c:v>59390.2478479989</c:v>
                </c:pt>
                <c:pt idx="855">
                  <c:v>59438.461174721597</c:v>
                </c:pt>
                <c:pt idx="856">
                  <c:v>59438.461174721597</c:v>
                </c:pt>
                <c:pt idx="857">
                  <c:v>59448.461174719298</c:v>
                </c:pt>
                <c:pt idx="858">
                  <c:v>59448.461174719298</c:v>
                </c:pt>
                <c:pt idx="859">
                  <c:v>59448.461174719298</c:v>
                </c:pt>
                <c:pt idx="860">
                  <c:v>59448.461174720098</c:v>
                </c:pt>
                <c:pt idx="861">
                  <c:v>59448.461174720098</c:v>
                </c:pt>
                <c:pt idx="862">
                  <c:v>59448.461174720404</c:v>
                </c:pt>
                <c:pt idx="863">
                  <c:v>59448.461174720404</c:v>
                </c:pt>
                <c:pt idx="864">
                  <c:v>59448.461174721597</c:v>
                </c:pt>
                <c:pt idx="865">
                  <c:v>59448.461174721597</c:v>
                </c:pt>
                <c:pt idx="866">
                  <c:v>59448.461174721597</c:v>
                </c:pt>
                <c:pt idx="867">
                  <c:v>59448.461174721597</c:v>
                </c:pt>
                <c:pt idx="868">
                  <c:v>59524.944244515602</c:v>
                </c:pt>
                <c:pt idx="869">
                  <c:v>59670.782283478002</c:v>
                </c:pt>
                <c:pt idx="870">
                  <c:v>59671.947830390098</c:v>
                </c:pt>
                <c:pt idx="871">
                  <c:v>59749.944655654399</c:v>
                </c:pt>
                <c:pt idx="872">
                  <c:v>59852.392046793102</c:v>
                </c:pt>
                <c:pt idx="873">
                  <c:v>59901.096374848603</c:v>
                </c:pt>
                <c:pt idx="874">
                  <c:v>60216.703240239498</c:v>
                </c:pt>
                <c:pt idx="875">
                  <c:v>60397.425238903299</c:v>
                </c:pt>
                <c:pt idx="876">
                  <c:v>60415.1952605755</c:v>
                </c:pt>
                <c:pt idx="877">
                  <c:v>60659.546893719104</c:v>
                </c:pt>
                <c:pt idx="878">
                  <c:v>60661.281501220503</c:v>
                </c:pt>
                <c:pt idx="879">
                  <c:v>60678.1907633296</c:v>
                </c:pt>
                <c:pt idx="880">
                  <c:v>60776.061652993303</c:v>
                </c:pt>
                <c:pt idx="881">
                  <c:v>60855.006521320902</c:v>
                </c:pt>
                <c:pt idx="882">
                  <c:v>60897.849348103999</c:v>
                </c:pt>
                <c:pt idx="883">
                  <c:v>61108.079415210901</c:v>
                </c:pt>
                <c:pt idx="884">
                  <c:v>61207.759963514203</c:v>
                </c:pt>
                <c:pt idx="885">
                  <c:v>61323.158478245998</c:v>
                </c:pt>
                <c:pt idx="886">
                  <c:v>61343.7077633156</c:v>
                </c:pt>
                <c:pt idx="887">
                  <c:v>61345.219674602602</c:v>
                </c:pt>
                <c:pt idx="888">
                  <c:v>61346.672303537103</c:v>
                </c:pt>
                <c:pt idx="889">
                  <c:v>61353.485067103902</c:v>
                </c:pt>
                <c:pt idx="890">
                  <c:v>61508.575954287699</c:v>
                </c:pt>
                <c:pt idx="891">
                  <c:v>61774.283611311897</c:v>
                </c:pt>
                <c:pt idx="892">
                  <c:v>61922.125408473701</c:v>
                </c:pt>
                <c:pt idx="893">
                  <c:v>61991.3408682679</c:v>
                </c:pt>
                <c:pt idx="894">
                  <c:v>61991.3408682679</c:v>
                </c:pt>
                <c:pt idx="895">
                  <c:v>61991.3408682679</c:v>
                </c:pt>
                <c:pt idx="896">
                  <c:v>61991.3408682679</c:v>
                </c:pt>
                <c:pt idx="897">
                  <c:v>62197.161306419803</c:v>
                </c:pt>
                <c:pt idx="898">
                  <c:v>62212.014060354901</c:v>
                </c:pt>
                <c:pt idx="899">
                  <c:v>62262.9356973213</c:v>
                </c:pt>
                <c:pt idx="900">
                  <c:v>62299.729260727399</c:v>
                </c:pt>
                <c:pt idx="901">
                  <c:v>62303.657695985101</c:v>
                </c:pt>
                <c:pt idx="902">
                  <c:v>62305.383088459901</c:v>
                </c:pt>
                <c:pt idx="903">
                  <c:v>62313.127541546797</c:v>
                </c:pt>
                <c:pt idx="904">
                  <c:v>62361.340868268002</c:v>
                </c:pt>
                <c:pt idx="905">
                  <c:v>62361.340868269501</c:v>
                </c:pt>
                <c:pt idx="906">
                  <c:v>62361.340868269501</c:v>
                </c:pt>
                <c:pt idx="907">
                  <c:v>62371.340868267202</c:v>
                </c:pt>
                <c:pt idx="908">
                  <c:v>62371.340868267202</c:v>
                </c:pt>
                <c:pt idx="909">
                  <c:v>62371.340868267202</c:v>
                </c:pt>
                <c:pt idx="910">
                  <c:v>62371.340868268002</c:v>
                </c:pt>
                <c:pt idx="911">
                  <c:v>62371.3408682683</c:v>
                </c:pt>
                <c:pt idx="912">
                  <c:v>62371.3408682683</c:v>
                </c:pt>
                <c:pt idx="913">
                  <c:v>62371.340868269501</c:v>
                </c:pt>
                <c:pt idx="914">
                  <c:v>62371.340868269501</c:v>
                </c:pt>
                <c:pt idx="915">
                  <c:v>62371.340868269501</c:v>
                </c:pt>
                <c:pt idx="916">
                  <c:v>62371.340868269501</c:v>
                </c:pt>
                <c:pt idx="917">
                  <c:v>62447.823938063302</c:v>
                </c:pt>
                <c:pt idx="918">
                  <c:v>62583.661977025899</c:v>
                </c:pt>
                <c:pt idx="919">
                  <c:v>62594.827523938096</c:v>
                </c:pt>
                <c:pt idx="920">
                  <c:v>62672.824349202398</c:v>
                </c:pt>
                <c:pt idx="921">
                  <c:v>62673.9760683965</c:v>
                </c:pt>
                <c:pt idx="922">
                  <c:v>62775.271740340999</c:v>
                </c:pt>
                <c:pt idx="923">
                  <c:v>63139.582933787402</c:v>
                </c:pt>
                <c:pt idx="924">
                  <c:v>63320.304932451298</c:v>
                </c:pt>
                <c:pt idx="925">
                  <c:v>63338.0749541232</c:v>
                </c:pt>
                <c:pt idx="926">
                  <c:v>63582.426587266797</c:v>
                </c:pt>
                <c:pt idx="927">
                  <c:v>63584.161194768501</c:v>
                </c:pt>
                <c:pt idx="928">
                  <c:v>63698.941346541098</c:v>
                </c:pt>
                <c:pt idx="929">
                  <c:v>63810.729041651997</c:v>
                </c:pt>
                <c:pt idx="930">
                  <c:v>64130.639657061998</c:v>
                </c:pt>
                <c:pt idx="931">
                  <c:v>64207.774866749998</c:v>
                </c:pt>
                <c:pt idx="932">
                  <c:v>64246.038171793902</c:v>
                </c:pt>
                <c:pt idx="933">
                  <c:v>64266.587456863599</c:v>
                </c:pt>
                <c:pt idx="934">
                  <c:v>64268.099368150499</c:v>
                </c:pt>
                <c:pt idx="935">
                  <c:v>64269.551997084898</c:v>
                </c:pt>
                <c:pt idx="936">
                  <c:v>64276.364760651697</c:v>
                </c:pt>
                <c:pt idx="937">
                  <c:v>64431.455647835501</c:v>
                </c:pt>
                <c:pt idx="938">
                  <c:v>64697.1633048597</c:v>
                </c:pt>
                <c:pt idx="939">
                  <c:v>64845.005102021598</c:v>
                </c:pt>
                <c:pt idx="940">
                  <c:v>64894.220561815797</c:v>
                </c:pt>
                <c:pt idx="941">
                  <c:v>64894.220561815797</c:v>
                </c:pt>
                <c:pt idx="942">
                  <c:v>64894.220561815797</c:v>
                </c:pt>
                <c:pt idx="943">
                  <c:v>64894.220561815797</c:v>
                </c:pt>
                <c:pt idx="944">
                  <c:v>65055.815390869197</c:v>
                </c:pt>
                <c:pt idx="945">
                  <c:v>65120.040999967801</c:v>
                </c:pt>
                <c:pt idx="946">
                  <c:v>65134.893753902797</c:v>
                </c:pt>
                <c:pt idx="947">
                  <c:v>65218.2627820079</c:v>
                </c:pt>
                <c:pt idx="948">
                  <c:v>65222.608954275303</c:v>
                </c:pt>
                <c:pt idx="949">
                  <c:v>65226.007235094599</c:v>
                </c:pt>
                <c:pt idx="950">
                  <c:v>65226.537389533099</c:v>
                </c:pt>
                <c:pt idx="951">
                  <c:v>65284.220561815899</c:v>
                </c:pt>
                <c:pt idx="952">
                  <c:v>65284.220561817499</c:v>
                </c:pt>
                <c:pt idx="953">
                  <c:v>65284.220561817499</c:v>
                </c:pt>
                <c:pt idx="954">
                  <c:v>65284.220561817499</c:v>
                </c:pt>
                <c:pt idx="955">
                  <c:v>65294.220561814996</c:v>
                </c:pt>
                <c:pt idx="956">
                  <c:v>65294.220561814996</c:v>
                </c:pt>
                <c:pt idx="957">
                  <c:v>65294.220561814996</c:v>
                </c:pt>
                <c:pt idx="958">
                  <c:v>65294.220561815899</c:v>
                </c:pt>
                <c:pt idx="959">
                  <c:v>65294.220561816299</c:v>
                </c:pt>
                <c:pt idx="960">
                  <c:v>65294.220561816299</c:v>
                </c:pt>
                <c:pt idx="961">
                  <c:v>65294.220561817499</c:v>
                </c:pt>
                <c:pt idx="962">
                  <c:v>65294.220561817499</c:v>
                </c:pt>
                <c:pt idx="963">
                  <c:v>65294.220561817499</c:v>
                </c:pt>
                <c:pt idx="964">
                  <c:v>65370.703631611002</c:v>
                </c:pt>
                <c:pt idx="965">
                  <c:v>65506.541670573701</c:v>
                </c:pt>
                <c:pt idx="966">
                  <c:v>65507.707217486102</c:v>
                </c:pt>
                <c:pt idx="967">
                  <c:v>65595.704042750396</c:v>
                </c:pt>
                <c:pt idx="968">
                  <c:v>65596.855761944506</c:v>
                </c:pt>
                <c:pt idx="969">
                  <c:v>65698.151433888997</c:v>
                </c:pt>
                <c:pt idx="970">
                  <c:v>66052.462627335393</c:v>
                </c:pt>
                <c:pt idx="971">
                  <c:v>66243.184625999304</c:v>
                </c:pt>
                <c:pt idx="972">
                  <c:v>66260.954647670893</c:v>
                </c:pt>
                <c:pt idx="973">
                  <c:v>66505.306280814504</c:v>
                </c:pt>
                <c:pt idx="974">
                  <c:v>66507.040888316405</c:v>
                </c:pt>
                <c:pt idx="975">
                  <c:v>66621.821040088995</c:v>
                </c:pt>
                <c:pt idx="976">
                  <c:v>66733.608735200003</c:v>
                </c:pt>
                <c:pt idx="977">
                  <c:v>66808.617511897304</c:v>
                </c:pt>
                <c:pt idx="978">
                  <c:v>67014.590752520104</c:v>
                </c:pt>
                <c:pt idx="979">
                  <c:v>67053.519350609698</c:v>
                </c:pt>
                <c:pt idx="980">
                  <c:v>67130.654560297698</c:v>
                </c:pt>
                <c:pt idx="981">
                  <c:v>67168.917865341806</c:v>
                </c:pt>
                <c:pt idx="982">
                  <c:v>67189.244454199405</c:v>
                </c:pt>
                <c:pt idx="983">
                  <c:v>67189.467150411496</c:v>
                </c:pt>
                <c:pt idx="984">
                  <c:v>67190.979061698497</c:v>
                </c:pt>
                <c:pt idx="985">
                  <c:v>67192.431690632802</c:v>
                </c:pt>
                <c:pt idx="986">
                  <c:v>67354.335341383194</c:v>
                </c:pt>
                <c:pt idx="987">
                  <c:v>67620.042998407604</c:v>
                </c:pt>
                <c:pt idx="988">
                  <c:v>67767.884795569495</c:v>
                </c:pt>
                <c:pt idx="989">
                  <c:v>67797.100255363694</c:v>
                </c:pt>
                <c:pt idx="990">
                  <c:v>67797.100255363694</c:v>
                </c:pt>
                <c:pt idx="991">
                  <c:v>67797.100255363694</c:v>
                </c:pt>
                <c:pt idx="992">
                  <c:v>67797.100255363694</c:v>
                </c:pt>
                <c:pt idx="993">
                  <c:v>67958.695084417195</c:v>
                </c:pt>
                <c:pt idx="994">
                  <c:v>68042.9206935158</c:v>
                </c:pt>
                <c:pt idx="995">
                  <c:v>68057.773447450701</c:v>
                </c:pt>
                <c:pt idx="996">
                  <c:v>68141.142475555796</c:v>
                </c:pt>
                <c:pt idx="997">
                  <c:v>68145.488647823193</c:v>
                </c:pt>
                <c:pt idx="998">
                  <c:v>68148.886928642503</c:v>
                </c:pt>
                <c:pt idx="999">
                  <c:v>68149.417083081004</c:v>
                </c:pt>
                <c:pt idx="1000">
                  <c:v>68197.529537521696</c:v>
                </c:pt>
                <c:pt idx="1001">
                  <c:v>68207.100255363795</c:v>
                </c:pt>
                <c:pt idx="1002">
                  <c:v>68207.100255365396</c:v>
                </c:pt>
                <c:pt idx="1003">
                  <c:v>68207.100255365396</c:v>
                </c:pt>
                <c:pt idx="1004">
                  <c:v>68207.100255365396</c:v>
                </c:pt>
                <c:pt idx="1005">
                  <c:v>68207.100255365396</c:v>
                </c:pt>
                <c:pt idx="1006">
                  <c:v>68207.100255365396</c:v>
                </c:pt>
                <c:pt idx="1007">
                  <c:v>68217.100255362893</c:v>
                </c:pt>
                <c:pt idx="1008">
                  <c:v>68217.100255362893</c:v>
                </c:pt>
                <c:pt idx="1009">
                  <c:v>68217.100255362893</c:v>
                </c:pt>
                <c:pt idx="1010">
                  <c:v>68217.100255363795</c:v>
                </c:pt>
                <c:pt idx="1011">
                  <c:v>68217.100255364203</c:v>
                </c:pt>
                <c:pt idx="1012">
                  <c:v>68217.100255364203</c:v>
                </c:pt>
                <c:pt idx="1013">
                  <c:v>68217.100255365396</c:v>
                </c:pt>
                <c:pt idx="1014">
                  <c:v>68293.583325158805</c:v>
                </c:pt>
                <c:pt idx="1015">
                  <c:v>68420.586911033999</c:v>
                </c:pt>
                <c:pt idx="1016">
                  <c:v>68429.421364121605</c:v>
                </c:pt>
                <c:pt idx="1017">
                  <c:v>68477.956286089495</c:v>
                </c:pt>
                <c:pt idx="1018">
                  <c:v>68518.5837362983</c:v>
                </c:pt>
                <c:pt idx="1019">
                  <c:v>68519.735455492497</c:v>
                </c:pt>
                <c:pt idx="1020">
                  <c:v>68621.031127437003</c:v>
                </c:pt>
                <c:pt idx="1021">
                  <c:v>68627.418189403106</c:v>
                </c:pt>
                <c:pt idx="1022">
                  <c:v>68654.924796876003</c:v>
                </c:pt>
                <c:pt idx="1023">
                  <c:v>68975.342320883399</c:v>
                </c:pt>
                <c:pt idx="1024">
                  <c:v>69166.064319547193</c:v>
                </c:pt>
                <c:pt idx="1025">
                  <c:v>69183.834341218695</c:v>
                </c:pt>
                <c:pt idx="1026">
                  <c:v>69419.920581864397</c:v>
                </c:pt>
                <c:pt idx="1027">
                  <c:v>69425.481537469197</c:v>
                </c:pt>
                <c:pt idx="1028">
                  <c:v>69428.185974362306</c:v>
                </c:pt>
                <c:pt idx="1029">
                  <c:v>69544.700733636797</c:v>
                </c:pt>
                <c:pt idx="1030">
                  <c:v>69568.947799616799</c:v>
                </c:pt>
                <c:pt idx="1031">
                  <c:v>69656.488428747907</c:v>
                </c:pt>
                <c:pt idx="1032">
                  <c:v>69728.728860015894</c:v>
                </c:pt>
                <c:pt idx="1033">
                  <c:v>69976.399044157399</c:v>
                </c:pt>
                <c:pt idx="1034">
                  <c:v>70053.534253845399</c:v>
                </c:pt>
                <c:pt idx="1035">
                  <c:v>70091.797558889695</c:v>
                </c:pt>
                <c:pt idx="1036">
                  <c:v>70112.124147747105</c:v>
                </c:pt>
                <c:pt idx="1037">
                  <c:v>70112.346843959502</c:v>
                </c:pt>
                <c:pt idx="1038">
                  <c:v>70113.858755246503</c:v>
                </c:pt>
                <c:pt idx="1039">
                  <c:v>70115.311384180604</c:v>
                </c:pt>
                <c:pt idx="1040">
                  <c:v>70157.295060281598</c:v>
                </c:pt>
                <c:pt idx="1041">
                  <c:v>70277.215034930894</c:v>
                </c:pt>
                <c:pt idx="1042">
                  <c:v>70314.681724353693</c:v>
                </c:pt>
                <c:pt idx="1043">
                  <c:v>70542.922691955406</c:v>
                </c:pt>
                <c:pt idx="1044">
                  <c:v>70672.363790147399</c:v>
                </c:pt>
                <c:pt idx="1045">
                  <c:v>70690.764489117399</c:v>
                </c:pt>
                <c:pt idx="1046">
                  <c:v>70699.979948911598</c:v>
                </c:pt>
                <c:pt idx="1047">
                  <c:v>70699.979948911598</c:v>
                </c:pt>
                <c:pt idx="1048">
                  <c:v>70699.979948911598</c:v>
                </c:pt>
                <c:pt idx="1049">
                  <c:v>70699.979948911598</c:v>
                </c:pt>
                <c:pt idx="1050">
                  <c:v>70711.148175891896</c:v>
                </c:pt>
                <c:pt idx="1051">
                  <c:v>70881.574777965201</c:v>
                </c:pt>
                <c:pt idx="1052">
                  <c:v>70965.800387063704</c:v>
                </c:pt>
                <c:pt idx="1053">
                  <c:v>70978.067634208099</c:v>
                </c:pt>
                <c:pt idx="1054">
                  <c:v>70980.653140998606</c:v>
                </c:pt>
                <c:pt idx="1055">
                  <c:v>71055.815581825096</c:v>
                </c:pt>
                <c:pt idx="1056">
                  <c:v>71064.022169103802</c:v>
                </c:pt>
                <c:pt idx="1057">
                  <c:v>71068.368341371097</c:v>
                </c:pt>
                <c:pt idx="1058">
                  <c:v>71071.766622190305</c:v>
                </c:pt>
                <c:pt idx="1059">
                  <c:v>71072.296776628995</c:v>
                </c:pt>
                <c:pt idx="1060">
                  <c:v>71129.979948910695</c:v>
                </c:pt>
                <c:pt idx="1061">
                  <c:v>71129.979948911699</c:v>
                </c:pt>
                <c:pt idx="1062">
                  <c:v>71129.979948912107</c:v>
                </c:pt>
                <c:pt idx="1063">
                  <c:v>71129.979948913402</c:v>
                </c:pt>
                <c:pt idx="1064">
                  <c:v>71129.979948913402</c:v>
                </c:pt>
                <c:pt idx="1065">
                  <c:v>71129.979948913402</c:v>
                </c:pt>
                <c:pt idx="1066">
                  <c:v>71129.979948913402</c:v>
                </c:pt>
                <c:pt idx="1067">
                  <c:v>71129.979948913402</c:v>
                </c:pt>
                <c:pt idx="1068">
                  <c:v>71139.979948910695</c:v>
                </c:pt>
                <c:pt idx="1069">
                  <c:v>71139.979948910695</c:v>
                </c:pt>
                <c:pt idx="1070">
                  <c:v>71139.979948911699</c:v>
                </c:pt>
                <c:pt idx="1071">
                  <c:v>71139.979948912107</c:v>
                </c:pt>
                <c:pt idx="1072">
                  <c:v>71139.979948913402</c:v>
                </c:pt>
                <c:pt idx="1073">
                  <c:v>71174.459028143901</c:v>
                </c:pt>
                <c:pt idx="1074">
                  <c:v>71203.466604582005</c:v>
                </c:pt>
                <c:pt idx="1075">
                  <c:v>71216.463018706505</c:v>
                </c:pt>
                <c:pt idx="1076">
                  <c:v>71352.301057669407</c:v>
                </c:pt>
                <c:pt idx="1077">
                  <c:v>71415.311382857995</c:v>
                </c:pt>
                <c:pt idx="1078">
                  <c:v>71441.463429846306</c:v>
                </c:pt>
                <c:pt idx="1079">
                  <c:v>71442.615149040401</c:v>
                </c:pt>
                <c:pt idx="1080">
                  <c:v>71543.910820984893</c:v>
                </c:pt>
                <c:pt idx="1081">
                  <c:v>71724.895173202196</c:v>
                </c:pt>
                <c:pt idx="1082">
                  <c:v>71826.372322418203</c:v>
                </c:pt>
                <c:pt idx="1083">
                  <c:v>71826.633834473701</c:v>
                </c:pt>
                <c:pt idx="1084">
                  <c:v>71898.222014431303</c:v>
                </c:pt>
                <c:pt idx="1085">
                  <c:v>71945.015768710204</c:v>
                </c:pt>
                <c:pt idx="1086">
                  <c:v>72003.456895046096</c:v>
                </c:pt>
                <c:pt idx="1087">
                  <c:v>72059.059147735505</c:v>
                </c:pt>
                <c:pt idx="1088">
                  <c:v>72062.809182622004</c:v>
                </c:pt>
                <c:pt idx="1089">
                  <c:v>72076.193635640593</c:v>
                </c:pt>
                <c:pt idx="1090">
                  <c:v>72088.944013095199</c:v>
                </c:pt>
                <c:pt idx="1091">
                  <c:v>72106.714034766395</c:v>
                </c:pt>
                <c:pt idx="1092">
                  <c:v>72342.800275412301</c:v>
                </c:pt>
                <c:pt idx="1093">
                  <c:v>72351.065667910007</c:v>
                </c:pt>
                <c:pt idx="1094">
                  <c:v>72419.246042764498</c:v>
                </c:pt>
                <c:pt idx="1095">
                  <c:v>72467.580427184701</c:v>
                </c:pt>
                <c:pt idx="1096">
                  <c:v>72531.101213457994</c:v>
                </c:pt>
                <c:pt idx="1097">
                  <c:v>72579.368122295899</c:v>
                </c:pt>
                <c:pt idx="1098">
                  <c:v>72647.406408400202</c:v>
                </c:pt>
                <c:pt idx="1099">
                  <c:v>72653.234198808394</c:v>
                </c:pt>
                <c:pt idx="1100">
                  <c:v>72725.572509304606</c:v>
                </c:pt>
                <c:pt idx="1101">
                  <c:v>72804.7930724998</c:v>
                </c:pt>
                <c:pt idx="1102">
                  <c:v>72863.234198838894</c:v>
                </c:pt>
                <c:pt idx="1103">
                  <c:v>72889.278737705201</c:v>
                </c:pt>
                <c:pt idx="1104">
                  <c:v>72976.413947393099</c:v>
                </c:pt>
                <c:pt idx="1105">
                  <c:v>73014.677252437599</c:v>
                </c:pt>
                <c:pt idx="1106">
                  <c:v>73034.766486330598</c:v>
                </c:pt>
                <c:pt idx="1107">
                  <c:v>73035.003841294907</c:v>
                </c:pt>
                <c:pt idx="1108">
                  <c:v>73035.226537507493</c:v>
                </c:pt>
                <c:pt idx="1109">
                  <c:v>73036.738448794393</c:v>
                </c:pt>
                <c:pt idx="1110">
                  <c:v>73038.191077728494</c:v>
                </c:pt>
                <c:pt idx="1111">
                  <c:v>73066.556179932304</c:v>
                </c:pt>
                <c:pt idx="1112">
                  <c:v>73094.650157050201</c:v>
                </c:pt>
                <c:pt idx="1113">
                  <c:v>73102.697834503299</c:v>
                </c:pt>
                <c:pt idx="1114">
                  <c:v>73200.094728478696</c:v>
                </c:pt>
                <c:pt idx="1115">
                  <c:v>73203.902287521603</c:v>
                </c:pt>
                <c:pt idx="1116">
                  <c:v>73211.2595240105</c:v>
                </c:pt>
                <c:pt idx="1117">
                  <c:v>73387.213192091906</c:v>
                </c:pt>
                <c:pt idx="1118">
                  <c:v>73403.011502601599</c:v>
                </c:pt>
                <c:pt idx="1119">
                  <c:v>73432.993040074798</c:v>
                </c:pt>
                <c:pt idx="1120">
                  <c:v>73465.802385503295</c:v>
                </c:pt>
                <c:pt idx="1121">
                  <c:v>73466.706366774102</c:v>
                </c:pt>
                <c:pt idx="1122">
                  <c:v>73505.972608665907</c:v>
                </c:pt>
                <c:pt idx="1123">
                  <c:v>73536.881146161802</c:v>
                </c:pt>
                <c:pt idx="1124">
                  <c:v>73575.349813092893</c:v>
                </c:pt>
                <c:pt idx="1125">
                  <c:v>73595.302850689695</c:v>
                </c:pt>
                <c:pt idx="1126">
                  <c:v>73602.859642459502</c:v>
                </c:pt>
                <c:pt idx="1127">
                  <c:v>73602.859642459502</c:v>
                </c:pt>
                <c:pt idx="1128">
                  <c:v>73602.859642459502</c:v>
                </c:pt>
                <c:pt idx="1129">
                  <c:v>73602.859642459502</c:v>
                </c:pt>
                <c:pt idx="1130">
                  <c:v>73603.684694663898</c:v>
                </c:pt>
                <c:pt idx="1131">
                  <c:v>73613.644182665303</c:v>
                </c:pt>
                <c:pt idx="1132">
                  <c:v>73716.527679997205</c:v>
                </c:pt>
                <c:pt idx="1133">
                  <c:v>73723.796042782706</c:v>
                </c:pt>
                <c:pt idx="1134">
                  <c:v>73738.680080611695</c:v>
                </c:pt>
                <c:pt idx="1135">
                  <c:v>73804.454471513105</c:v>
                </c:pt>
                <c:pt idx="1136">
                  <c:v>73903.532834546495</c:v>
                </c:pt>
                <c:pt idx="1137">
                  <c:v>73915.484677392204</c:v>
                </c:pt>
                <c:pt idx="1138">
                  <c:v>73985.176470177001</c:v>
                </c:pt>
                <c:pt idx="1139">
                  <c:v>73986.901862651794</c:v>
                </c:pt>
                <c:pt idx="1140">
                  <c:v>73991.248034919001</c:v>
                </c:pt>
                <c:pt idx="1141">
                  <c:v>73994.3527833767</c:v>
                </c:pt>
                <c:pt idx="1142">
                  <c:v>73994.646315738195</c:v>
                </c:pt>
                <c:pt idx="1143">
                  <c:v>74046.157834448793</c:v>
                </c:pt>
                <c:pt idx="1144">
                  <c:v>74052.859642458599</c:v>
                </c:pt>
                <c:pt idx="1145">
                  <c:v>74052.859642459603</c:v>
                </c:pt>
                <c:pt idx="1146">
                  <c:v>74052.859642459603</c:v>
                </c:pt>
                <c:pt idx="1147">
                  <c:v>74052.859642459996</c:v>
                </c:pt>
                <c:pt idx="1148">
                  <c:v>74052.859642461393</c:v>
                </c:pt>
                <c:pt idx="1149">
                  <c:v>74052.859642461393</c:v>
                </c:pt>
                <c:pt idx="1150">
                  <c:v>74052.859642461393</c:v>
                </c:pt>
                <c:pt idx="1151">
                  <c:v>74052.859642461393</c:v>
                </c:pt>
                <c:pt idx="1152">
                  <c:v>74052.859642461393</c:v>
                </c:pt>
                <c:pt idx="1153">
                  <c:v>74062.859642458599</c:v>
                </c:pt>
                <c:pt idx="1154">
                  <c:v>74062.859642458599</c:v>
                </c:pt>
                <c:pt idx="1155">
                  <c:v>74062.859642459996</c:v>
                </c:pt>
                <c:pt idx="1156">
                  <c:v>74062.859642461393</c:v>
                </c:pt>
                <c:pt idx="1157">
                  <c:v>74063.679591313397</c:v>
                </c:pt>
                <c:pt idx="1158">
                  <c:v>74123.031878859198</c:v>
                </c:pt>
                <c:pt idx="1159">
                  <c:v>74126.346298129996</c:v>
                </c:pt>
                <c:pt idx="1160">
                  <c:v>74139.342712254205</c:v>
                </c:pt>
                <c:pt idx="1161">
                  <c:v>74237.263107367296</c:v>
                </c:pt>
                <c:pt idx="1162">
                  <c:v>74275.180751217296</c:v>
                </c:pt>
                <c:pt idx="1163">
                  <c:v>74283.568243165006</c:v>
                </c:pt>
                <c:pt idx="1164">
                  <c:v>74326.745182592407</c:v>
                </c:pt>
                <c:pt idx="1165">
                  <c:v>74343.0589408292</c:v>
                </c:pt>
                <c:pt idx="1166">
                  <c:v>74355.906553661203</c:v>
                </c:pt>
                <c:pt idx="1167">
                  <c:v>74364.343123394297</c:v>
                </c:pt>
                <c:pt idx="1168">
                  <c:v>74365.494842588407</c:v>
                </c:pt>
                <c:pt idx="1169">
                  <c:v>74466.790514532899</c:v>
                </c:pt>
                <c:pt idx="1170">
                  <c:v>74487.084420591593</c:v>
                </c:pt>
                <c:pt idx="1171">
                  <c:v>74539.413568366697</c:v>
                </c:pt>
                <c:pt idx="1172">
                  <c:v>74550.628143472102</c:v>
                </c:pt>
                <c:pt idx="1173">
                  <c:v>74665.100530687196</c:v>
                </c:pt>
                <c:pt idx="1174">
                  <c:v>74763.988931242304</c:v>
                </c:pt>
                <c:pt idx="1175">
                  <c:v>74804.130087139099</c:v>
                </c:pt>
                <c:pt idx="1176">
                  <c:v>74821.101707979295</c:v>
                </c:pt>
                <c:pt idx="1177">
                  <c:v>74880.078618165498</c:v>
                </c:pt>
                <c:pt idx="1178">
                  <c:v>74909.357390883306</c:v>
                </c:pt>
                <c:pt idx="1179">
                  <c:v>75011.823706643103</c:v>
                </c:pt>
                <c:pt idx="1180">
                  <c:v>75021.212561576802</c:v>
                </c:pt>
                <c:pt idx="1181">
                  <c:v>75029.593728314096</c:v>
                </c:pt>
                <c:pt idx="1182">
                  <c:v>75043.345546957498</c:v>
                </c:pt>
                <c:pt idx="1183">
                  <c:v>75126.463294255504</c:v>
                </c:pt>
                <c:pt idx="1184">
                  <c:v>75215.683857448807</c:v>
                </c:pt>
                <c:pt idx="1185">
                  <c:v>75225.636895046293</c:v>
                </c:pt>
                <c:pt idx="1186">
                  <c:v>75245.530650307497</c:v>
                </c:pt>
                <c:pt idx="1187">
                  <c:v>75265.679968960307</c:v>
                </c:pt>
                <c:pt idx="1188">
                  <c:v>75273.945361457707</c:v>
                </c:pt>
                <c:pt idx="1189">
                  <c:v>75295.672748510697</c:v>
                </c:pt>
                <c:pt idx="1190">
                  <c:v>75309.967270046895</c:v>
                </c:pt>
                <c:pt idx="1191">
                  <c:v>75323.477271333802</c:v>
                </c:pt>
                <c:pt idx="1192">
                  <c:v>75390.460120732503</c:v>
                </c:pt>
                <c:pt idx="1193">
                  <c:v>75445.657271281496</c:v>
                </c:pt>
                <c:pt idx="1194">
                  <c:v>75502.247815843904</c:v>
                </c:pt>
                <c:pt idx="1195">
                  <c:v>75584.761505168804</c:v>
                </c:pt>
                <c:pt idx="1196">
                  <c:v>75624.686827733094</c:v>
                </c:pt>
                <c:pt idx="1197">
                  <c:v>75644.746110095395</c:v>
                </c:pt>
                <c:pt idx="1198">
                  <c:v>75657.312220219799</c:v>
                </c:pt>
                <c:pt idx="1199">
                  <c:v>75676.491878805406</c:v>
                </c:pt>
                <c:pt idx="1200">
                  <c:v>75689.098893489194</c:v>
                </c:pt>
                <c:pt idx="1201">
                  <c:v>75694.013635640498</c:v>
                </c:pt>
                <c:pt idx="1202">
                  <c:v>75726.532783388597</c:v>
                </c:pt>
                <c:pt idx="1203">
                  <c:v>75742.920530740594</c:v>
                </c:pt>
                <c:pt idx="1204">
                  <c:v>75784.018739020306</c:v>
                </c:pt>
                <c:pt idx="1205">
                  <c:v>75867.597151723196</c:v>
                </c:pt>
                <c:pt idx="1206">
                  <c:v>75877.324540210597</c:v>
                </c:pt>
                <c:pt idx="1207">
                  <c:v>75899.293640940901</c:v>
                </c:pt>
                <c:pt idx="1208">
                  <c:v>75937.556945985503</c:v>
                </c:pt>
                <c:pt idx="1209">
                  <c:v>75957.883534842593</c:v>
                </c:pt>
                <c:pt idx="1210">
                  <c:v>75958.106231055397</c:v>
                </c:pt>
                <c:pt idx="1211">
                  <c:v>75959.618142342399</c:v>
                </c:pt>
                <c:pt idx="1212">
                  <c:v>75961.070771276296</c:v>
                </c:pt>
                <c:pt idx="1213">
                  <c:v>75986.240598042001</c:v>
                </c:pt>
                <c:pt idx="1214">
                  <c:v>75996.083956784496</c:v>
                </c:pt>
                <c:pt idx="1215">
                  <c:v>76026.992494280596</c:v>
                </c:pt>
                <c:pt idx="1216">
                  <c:v>76117.418464948103</c:v>
                </c:pt>
                <c:pt idx="1217">
                  <c:v>76122.974422026396</c:v>
                </c:pt>
                <c:pt idx="1218">
                  <c:v>76247.511435239794</c:v>
                </c:pt>
                <c:pt idx="1219">
                  <c:v>76299.419745820996</c:v>
                </c:pt>
                <c:pt idx="1220">
                  <c:v>76343.790939402694</c:v>
                </c:pt>
                <c:pt idx="1221">
                  <c:v>76359.366605933203</c:v>
                </c:pt>
                <c:pt idx="1222">
                  <c:v>76388.682079051097</c:v>
                </c:pt>
                <c:pt idx="1223">
                  <c:v>76405.243568327205</c:v>
                </c:pt>
                <c:pt idx="1224">
                  <c:v>76405.596025511099</c:v>
                </c:pt>
                <c:pt idx="1225">
                  <c:v>76433.327705434494</c:v>
                </c:pt>
                <c:pt idx="1226">
                  <c:v>76434.464131495493</c:v>
                </c:pt>
                <c:pt idx="1227">
                  <c:v>76447.048619399706</c:v>
                </c:pt>
                <c:pt idx="1228">
                  <c:v>76486.310087151098</c:v>
                </c:pt>
                <c:pt idx="1229">
                  <c:v>76505.739336007406</c:v>
                </c:pt>
                <c:pt idx="1230">
                  <c:v>76505.739336007406</c:v>
                </c:pt>
                <c:pt idx="1231">
                  <c:v>76505.739336007406</c:v>
                </c:pt>
                <c:pt idx="1232">
                  <c:v>76505.739336007406</c:v>
                </c:pt>
                <c:pt idx="1233">
                  <c:v>76536.523876213207</c:v>
                </c:pt>
                <c:pt idx="1234">
                  <c:v>76553.790939432103</c:v>
                </c:pt>
                <c:pt idx="1235">
                  <c:v>76554.575479614301</c:v>
                </c:pt>
                <c:pt idx="1236">
                  <c:v>76648.153892316303</c:v>
                </c:pt>
                <c:pt idx="1237">
                  <c:v>76661.559774159599</c:v>
                </c:pt>
                <c:pt idx="1238">
                  <c:v>76727.334165061096</c:v>
                </c:pt>
                <c:pt idx="1239">
                  <c:v>76756.797338612101</c:v>
                </c:pt>
                <c:pt idx="1240">
                  <c:v>76826.412528094399</c:v>
                </c:pt>
                <c:pt idx="1241">
                  <c:v>76887.975205542505</c:v>
                </c:pt>
                <c:pt idx="1242">
                  <c:v>76904.459028115903</c:v>
                </c:pt>
                <c:pt idx="1243">
                  <c:v>76908.056163724905</c:v>
                </c:pt>
                <c:pt idx="1244">
                  <c:v>76909.781556199698</c:v>
                </c:pt>
                <c:pt idx="1245">
                  <c:v>76914.127728466905</c:v>
                </c:pt>
                <c:pt idx="1246">
                  <c:v>76917.526009285997</c:v>
                </c:pt>
                <c:pt idx="1247">
                  <c:v>76953.365923215097</c:v>
                </c:pt>
                <c:pt idx="1248">
                  <c:v>76975.739336006402</c:v>
                </c:pt>
                <c:pt idx="1249">
                  <c:v>76975.739336006402</c:v>
                </c:pt>
                <c:pt idx="1250">
                  <c:v>76975.739336007493</c:v>
                </c:pt>
                <c:pt idx="1251">
                  <c:v>76975.739336007493</c:v>
                </c:pt>
                <c:pt idx="1252">
                  <c:v>76975.7393360079</c:v>
                </c:pt>
                <c:pt idx="1253">
                  <c:v>76975.739336009297</c:v>
                </c:pt>
                <c:pt idx="1254">
                  <c:v>76975.739336009297</c:v>
                </c:pt>
                <c:pt idx="1255">
                  <c:v>76975.739336009297</c:v>
                </c:pt>
                <c:pt idx="1256">
                  <c:v>76975.739336009297</c:v>
                </c:pt>
                <c:pt idx="1257">
                  <c:v>76975.739336009297</c:v>
                </c:pt>
                <c:pt idx="1258">
                  <c:v>76975.739336009297</c:v>
                </c:pt>
                <c:pt idx="1259">
                  <c:v>76985.739336006402</c:v>
                </c:pt>
                <c:pt idx="1260">
                  <c:v>76985.7393360079</c:v>
                </c:pt>
                <c:pt idx="1261">
                  <c:v>77029.524916485403</c:v>
                </c:pt>
                <c:pt idx="1262">
                  <c:v>77036.198739032305</c:v>
                </c:pt>
                <c:pt idx="1263">
                  <c:v>77049.2259916779</c:v>
                </c:pt>
                <c:pt idx="1264">
                  <c:v>77052.222405801993</c:v>
                </c:pt>
                <c:pt idx="1265">
                  <c:v>77057.7934138579</c:v>
                </c:pt>
                <c:pt idx="1266">
                  <c:v>77075.991315638094</c:v>
                </c:pt>
                <c:pt idx="1267">
                  <c:v>77103.568243194793</c:v>
                </c:pt>
                <c:pt idx="1268">
                  <c:v>77158.319456657104</c:v>
                </c:pt>
                <c:pt idx="1269">
                  <c:v>77198.060444765099</c:v>
                </c:pt>
                <c:pt idx="1270">
                  <c:v>77215.020872089604</c:v>
                </c:pt>
                <c:pt idx="1271">
                  <c:v>77215.478584566896</c:v>
                </c:pt>
                <c:pt idx="1272">
                  <c:v>77254.100279360995</c:v>
                </c:pt>
                <c:pt idx="1273">
                  <c:v>77275.080154452007</c:v>
                </c:pt>
                <c:pt idx="1274">
                  <c:v>77285.859591283996</c:v>
                </c:pt>
                <c:pt idx="1275">
                  <c:v>77287.222816942201</c:v>
                </c:pt>
                <c:pt idx="1276">
                  <c:v>77287.646264576106</c:v>
                </c:pt>
                <c:pt idx="1277">
                  <c:v>77288.374536136398</c:v>
                </c:pt>
                <c:pt idx="1278">
                  <c:v>77329.432937845806</c:v>
                </c:pt>
                <c:pt idx="1279">
                  <c:v>77334.153568309193</c:v>
                </c:pt>
                <c:pt idx="1280">
                  <c:v>77356.866827744801</c:v>
                </c:pt>
                <c:pt idx="1281">
                  <c:v>77365.146538637098</c:v>
                </c:pt>
                <c:pt idx="1282">
                  <c:v>77379.670208080905</c:v>
                </c:pt>
                <c:pt idx="1283">
                  <c:v>77383.699967570996</c:v>
                </c:pt>
                <c:pt idx="1284">
                  <c:v>77525.703092637006</c:v>
                </c:pt>
                <c:pt idx="1285">
                  <c:v>77537.354079206401</c:v>
                </c:pt>
                <c:pt idx="1286">
                  <c:v>77554.236331878201</c:v>
                </c:pt>
                <c:pt idx="1287">
                  <c:v>77594.376264546998</c:v>
                </c:pt>
                <c:pt idx="1288">
                  <c:v>77616.5746423979</c:v>
                </c:pt>
                <c:pt idx="1289">
                  <c:v>77686.755479626096</c:v>
                </c:pt>
                <c:pt idx="1290">
                  <c:v>77733.750069867499</c:v>
                </c:pt>
                <c:pt idx="1291">
                  <c:v>77743.9814015273</c:v>
                </c:pt>
                <c:pt idx="1292">
                  <c:v>77764.236331906606</c:v>
                </c:pt>
                <c:pt idx="1293">
                  <c:v>77785.784096629504</c:v>
                </c:pt>
                <c:pt idx="1294">
                  <c:v>77812.316827715593</c:v>
                </c:pt>
                <c:pt idx="1295">
                  <c:v>77846.548056232496</c:v>
                </c:pt>
                <c:pt idx="1296">
                  <c:v>77918.096760419401</c:v>
                </c:pt>
                <c:pt idx="1297">
                  <c:v>77934.703400191094</c:v>
                </c:pt>
                <c:pt idx="1298">
                  <c:v>77942.473421861796</c:v>
                </c:pt>
                <c:pt idx="1299">
                  <c:v>78021.898021398301</c:v>
                </c:pt>
                <c:pt idx="1300">
                  <c:v>78035.577612683599</c:v>
                </c:pt>
                <c:pt idx="1301">
                  <c:v>78066.416331878398</c:v>
                </c:pt>
                <c:pt idx="1302">
                  <c:v>78068.203005169795</c:v>
                </c:pt>
                <c:pt idx="1303">
                  <c:v>78077.382663756303</c:v>
                </c:pt>
                <c:pt idx="1304">
                  <c:v>78082.846963594595</c:v>
                </c:pt>
                <c:pt idx="1305">
                  <c:v>78099.989678440106</c:v>
                </c:pt>
                <c:pt idx="1306">
                  <c:v>78104.710308903595</c:v>
                </c:pt>
                <c:pt idx="1307">
                  <c:v>78112.666479626598</c:v>
                </c:pt>
                <c:pt idx="1308">
                  <c:v>78150.065021485905</c:v>
                </c:pt>
                <c:pt idx="1309">
                  <c:v>78172.1207176358</c:v>
                </c:pt>
                <c:pt idx="1310">
                  <c:v>78188.559662508298</c:v>
                </c:pt>
                <c:pt idx="1311">
                  <c:v>78194.909523970797</c:v>
                </c:pt>
                <c:pt idx="1312">
                  <c:v>78196.825055005495</c:v>
                </c:pt>
                <c:pt idx="1313">
                  <c:v>78262.984916428803</c:v>
                </c:pt>
                <c:pt idx="1314">
                  <c:v>78278.487936672202</c:v>
                </c:pt>
                <c:pt idx="1315">
                  <c:v>78303.339814280305</c:v>
                </c:pt>
                <c:pt idx="1316">
                  <c:v>78304.013635669296</c:v>
                </c:pt>
                <c:pt idx="1317">
                  <c:v>78357.6789608416</c:v>
                </c:pt>
                <c:pt idx="1318">
                  <c:v>78361.786673279596</c:v>
                </c:pt>
                <c:pt idx="1319">
                  <c:v>78387.131382991094</c:v>
                </c:pt>
                <c:pt idx="1320">
                  <c:v>78425.127509391794</c:v>
                </c:pt>
                <c:pt idx="1321">
                  <c:v>78528.309249899103</c:v>
                </c:pt>
                <c:pt idx="1322">
                  <c:v>78534.793072472501</c:v>
                </c:pt>
                <c:pt idx="1323">
                  <c:v>78594.145360045601</c:v>
                </c:pt>
                <c:pt idx="1324">
                  <c:v>78619.156025384</c:v>
                </c:pt>
                <c:pt idx="1325">
                  <c:v>78737.622783358602</c:v>
                </c:pt>
                <c:pt idx="1326">
                  <c:v>78792.454761992005</c:v>
                </c:pt>
                <c:pt idx="1327">
                  <c:v>78798.653501013701</c:v>
                </c:pt>
                <c:pt idx="1328">
                  <c:v>78806.134353277594</c:v>
                </c:pt>
                <c:pt idx="1329">
                  <c:v>78822.173334488602</c:v>
                </c:pt>
                <c:pt idx="1330">
                  <c:v>78845.354916445998</c:v>
                </c:pt>
                <c:pt idx="1331">
                  <c:v>78849.477954052098</c:v>
                </c:pt>
                <c:pt idx="1332">
                  <c:v>78850.436639533393</c:v>
                </c:pt>
                <c:pt idx="1333">
                  <c:v>78857.939404350705</c:v>
                </c:pt>
                <c:pt idx="1334">
                  <c:v>78870.985924603403</c:v>
                </c:pt>
                <c:pt idx="1335">
                  <c:v>78872.497835890303</c:v>
                </c:pt>
                <c:pt idx="1336">
                  <c:v>78880.763228390293</c:v>
                </c:pt>
                <c:pt idx="1337">
                  <c:v>78883.9504648242</c:v>
                </c:pt>
                <c:pt idx="1338">
                  <c:v>78933.439053553098</c:v>
                </c:pt>
                <c:pt idx="1339">
                  <c:v>78942.677458229504</c:v>
                </c:pt>
                <c:pt idx="1340">
                  <c:v>78965.466264564806</c:v>
                </c:pt>
                <c:pt idx="1341">
                  <c:v>78987.200872101093</c:v>
                </c:pt>
                <c:pt idx="1342">
                  <c:v>79010.577116850705</c:v>
                </c:pt>
                <c:pt idx="1343">
                  <c:v>79012.762220190998</c:v>
                </c:pt>
                <c:pt idx="1344">
                  <c:v>79045.854115574097</c:v>
                </c:pt>
                <c:pt idx="1345">
                  <c:v>79113.938140986007</c:v>
                </c:pt>
                <c:pt idx="1346">
                  <c:v>79118.542152894894</c:v>
                </c:pt>
                <c:pt idx="1347">
                  <c:v>79128.859984975294</c:v>
                </c:pt>
                <c:pt idx="1348">
                  <c:v>79163.812018796205</c:v>
                </c:pt>
                <c:pt idx="1349">
                  <c:v>79167.688123562999</c:v>
                </c:pt>
                <c:pt idx="1350">
                  <c:v>79184.570376234798</c:v>
                </c:pt>
                <c:pt idx="1351">
                  <c:v>79298.865990493403</c:v>
                </c:pt>
                <c:pt idx="1352">
                  <c:v>79305.349813066801</c:v>
                </c:pt>
                <c:pt idx="1353">
                  <c:v>79311.561772599001</c:v>
                </c:pt>
                <c:pt idx="1354">
                  <c:v>79394.570376262505</c:v>
                </c:pt>
                <c:pt idx="1355">
                  <c:v>79408.619029555295</c:v>
                </c:pt>
                <c:pt idx="1356">
                  <c:v>79408.619029555295</c:v>
                </c:pt>
                <c:pt idx="1357">
                  <c:v>79408.619029555295</c:v>
                </c:pt>
                <c:pt idx="1358">
                  <c:v>79408.619029555295</c:v>
                </c:pt>
                <c:pt idx="1359">
                  <c:v>79459.403569761096</c:v>
                </c:pt>
                <c:pt idx="1360">
                  <c:v>79486.882100589093</c:v>
                </c:pt>
                <c:pt idx="1361">
                  <c:v>79562.232065754593</c:v>
                </c:pt>
                <c:pt idx="1362">
                  <c:v>79584.439467707605</c:v>
                </c:pt>
                <c:pt idx="1363">
                  <c:v>79615.911657039993</c:v>
                </c:pt>
                <c:pt idx="1364">
                  <c:v>79650.213858609</c:v>
                </c:pt>
                <c:pt idx="1365">
                  <c:v>79654.5989607847</c:v>
                </c:pt>
                <c:pt idx="1366">
                  <c:v>79696.750376234995</c:v>
                </c:pt>
                <c:pt idx="1367">
                  <c:v>79698.537049526101</c:v>
                </c:pt>
                <c:pt idx="1368">
                  <c:v>79705.589932685703</c:v>
                </c:pt>
                <c:pt idx="1369">
                  <c:v>79730.323722796704</c:v>
                </c:pt>
                <c:pt idx="1370">
                  <c:v>79746.978175863595</c:v>
                </c:pt>
                <c:pt idx="1371">
                  <c:v>79749.292221642303</c:v>
                </c:pt>
                <c:pt idx="1372">
                  <c:v>79765.1915025708</c:v>
                </c:pt>
                <c:pt idx="1373">
                  <c:v>79767.757612694797</c:v>
                </c:pt>
                <c:pt idx="1374">
                  <c:v>79830.935857272896</c:v>
                </c:pt>
                <c:pt idx="1375">
                  <c:v>79832.661249747704</c:v>
                </c:pt>
                <c:pt idx="1376">
                  <c:v>79837.007422014794</c:v>
                </c:pt>
                <c:pt idx="1377">
                  <c:v>79840.405702833901</c:v>
                </c:pt>
                <c:pt idx="1378">
                  <c:v>79855.257886755906</c:v>
                </c:pt>
                <c:pt idx="1379">
                  <c:v>79898.619029554306</c:v>
                </c:pt>
                <c:pt idx="1380">
                  <c:v>79898.619029554306</c:v>
                </c:pt>
                <c:pt idx="1381">
                  <c:v>79898.619029555397</c:v>
                </c:pt>
                <c:pt idx="1382">
                  <c:v>79898.619029555397</c:v>
                </c:pt>
                <c:pt idx="1383">
                  <c:v>79898.619029555804</c:v>
                </c:pt>
                <c:pt idx="1384">
                  <c:v>79898.619029557303</c:v>
                </c:pt>
                <c:pt idx="1385">
                  <c:v>79898.619029557303</c:v>
                </c:pt>
                <c:pt idx="1386">
                  <c:v>79898.619029557303</c:v>
                </c:pt>
                <c:pt idx="1387">
                  <c:v>79898.619029557303</c:v>
                </c:pt>
                <c:pt idx="1388">
                  <c:v>79898.619029557303</c:v>
                </c:pt>
                <c:pt idx="1389">
                  <c:v>79898.619029557303</c:v>
                </c:pt>
                <c:pt idx="1390">
                  <c:v>79908.619029554306</c:v>
                </c:pt>
                <c:pt idx="1391">
                  <c:v>79908.619029555804</c:v>
                </c:pt>
                <c:pt idx="1392">
                  <c:v>79938.244864157401</c:v>
                </c:pt>
                <c:pt idx="1393">
                  <c:v>79944.347680025196</c:v>
                </c:pt>
                <c:pt idx="1394">
                  <c:v>79955.127116829099</c:v>
                </c:pt>
                <c:pt idx="1395">
                  <c:v>79972.105685225906</c:v>
                </c:pt>
                <c:pt idx="1396">
                  <c:v>79975.102099349693</c:v>
                </c:pt>
                <c:pt idx="1397">
                  <c:v>80015.814440755596</c:v>
                </c:pt>
                <c:pt idx="1398">
                  <c:v>80027.465427346993</c:v>
                </c:pt>
                <c:pt idx="1399">
                  <c:v>80065.776827715104</c:v>
                </c:pt>
                <c:pt idx="1400">
                  <c:v>80120.940138312901</c:v>
                </c:pt>
                <c:pt idx="1401">
                  <c:v>80142.606982285593</c:v>
                </c:pt>
                <c:pt idx="1402">
                  <c:v>80165.1271168557</c:v>
                </c:pt>
                <c:pt idx="1403">
                  <c:v>80177.631998408498</c:v>
                </c:pt>
                <c:pt idx="1404">
                  <c:v>80210.102510490193</c:v>
                </c:pt>
                <c:pt idx="1405">
                  <c:v>80211.254229684302</c:v>
                </c:pt>
                <c:pt idx="1406">
                  <c:v>80214.034011926895</c:v>
                </c:pt>
                <c:pt idx="1407">
                  <c:v>80224.4794044015</c:v>
                </c:pt>
                <c:pt idx="1408">
                  <c:v>80233.861417986394</c:v>
                </c:pt>
                <c:pt idx="1409">
                  <c:v>80257.438841183393</c:v>
                </c:pt>
                <c:pt idx="1410">
                  <c:v>80302.549901628794</c:v>
                </c:pt>
                <c:pt idx="1411">
                  <c:v>80323.207612666505</c:v>
                </c:pt>
                <c:pt idx="1412">
                  <c:v>80429.104111684399</c:v>
                </c:pt>
                <c:pt idx="1413">
                  <c:v>80446.468397634104</c:v>
                </c:pt>
                <c:pt idx="1414">
                  <c:v>80448.479943510101</c:v>
                </c:pt>
                <c:pt idx="1415">
                  <c:v>80467.307116829295</c:v>
                </c:pt>
                <c:pt idx="1416">
                  <c:v>80469.093790119805</c:v>
                </c:pt>
                <c:pt idx="1417">
                  <c:v>80488.273448707303</c:v>
                </c:pt>
                <c:pt idx="1418">
                  <c:v>80510.880463391004</c:v>
                </c:pt>
                <c:pt idx="1419">
                  <c:v>80527.534916457298</c:v>
                </c:pt>
                <c:pt idx="1420">
                  <c:v>80545.748243165202</c:v>
                </c:pt>
                <c:pt idx="1421">
                  <c:v>80573.011502585796</c:v>
                </c:pt>
                <c:pt idx="1422">
                  <c:v>80594.821657022403</c:v>
                </c:pt>
                <c:pt idx="1423">
                  <c:v>80595.8003089212</c:v>
                </c:pt>
                <c:pt idx="1424">
                  <c:v>80602.777827745304</c:v>
                </c:pt>
                <c:pt idx="1425">
                  <c:v>80640.176369604698</c:v>
                </c:pt>
                <c:pt idx="1426">
                  <c:v>80643.096264547596</c:v>
                </c:pt>
                <c:pt idx="1427">
                  <c:v>80666.861095075205</c:v>
                </c:pt>
                <c:pt idx="1428">
                  <c:v>80689.378721621295</c:v>
                </c:pt>
                <c:pt idx="1429">
                  <c:v>80714.904420618404</c:v>
                </c:pt>
                <c:pt idx="1430">
                  <c:v>80798.0221679401</c:v>
                </c:pt>
                <c:pt idx="1431">
                  <c:v>80857.5830937391</c:v>
                </c:pt>
                <c:pt idx="1432">
                  <c:v>80857.790308960204</c:v>
                </c:pt>
                <c:pt idx="1433">
                  <c:v>80858.987545370299</c:v>
                </c:pt>
                <c:pt idx="1434">
                  <c:v>80861.810154451698</c:v>
                </c:pt>
                <c:pt idx="1435">
                  <c:v>80865.353115409598</c:v>
                </c:pt>
                <c:pt idx="1436">
                  <c:v>80929.200034850001</c:v>
                </c:pt>
                <c:pt idx="1437">
                  <c:v>80945.683857423399</c:v>
                </c:pt>
                <c:pt idx="1438">
                  <c:v>80995.036144994607</c:v>
                </c:pt>
                <c:pt idx="1439">
                  <c:v>81005.726657142397</c:v>
                </c:pt>
                <c:pt idx="1440">
                  <c:v>81033.743977042002</c:v>
                </c:pt>
                <c:pt idx="1441">
                  <c:v>81109.704748553195</c:v>
                </c:pt>
                <c:pt idx="1442">
                  <c:v>81111.439356056202</c:v>
                </c:pt>
                <c:pt idx="1443">
                  <c:v>81178.764849132596</c:v>
                </c:pt>
                <c:pt idx="1444">
                  <c:v>81183.411931112394</c:v>
                </c:pt>
                <c:pt idx="1445">
                  <c:v>81192.566110110798</c:v>
                </c:pt>
                <c:pt idx="1446">
                  <c:v>81203.345546942001</c:v>
                </c:pt>
                <c:pt idx="1447">
                  <c:v>81217.025138228099</c:v>
                </c:pt>
                <c:pt idx="1448">
                  <c:v>81226.219507828195</c:v>
                </c:pt>
                <c:pt idx="1449">
                  <c:v>81256.245701396401</c:v>
                </c:pt>
                <c:pt idx="1450">
                  <c:v>81258.830189301603</c:v>
                </c:pt>
                <c:pt idx="1451">
                  <c:v>81348.0072029398</c:v>
                </c:pt>
                <c:pt idx="1452">
                  <c:v>81353.568243179499</c:v>
                </c:pt>
                <c:pt idx="1453">
                  <c:v>81353.968485111807</c:v>
                </c:pt>
                <c:pt idx="1454">
                  <c:v>81375.378397616703</c:v>
                </c:pt>
                <c:pt idx="1455">
                  <c:v>81376.357049515296</c:v>
                </c:pt>
                <c:pt idx="1456">
                  <c:v>81398.091657051104</c:v>
                </c:pt>
                <c:pt idx="1457">
                  <c:v>81427.556679913701</c:v>
                </c:pt>
                <c:pt idx="1458">
                  <c:v>81562.015462342795</c:v>
                </c:pt>
                <c:pt idx="1459">
                  <c:v>81578.578908513999</c:v>
                </c:pt>
                <c:pt idx="1460">
                  <c:v>81585.461161185696</c:v>
                </c:pt>
                <c:pt idx="1461">
                  <c:v>81614.0494891048</c:v>
                </c:pt>
                <c:pt idx="1462">
                  <c:v>81628.971333093999</c:v>
                </c:pt>
                <c:pt idx="1463">
                  <c:v>81709.756775444301</c:v>
                </c:pt>
                <c:pt idx="1464">
                  <c:v>81716.240598017801</c:v>
                </c:pt>
                <c:pt idx="1465">
                  <c:v>81745.053028036302</c:v>
                </c:pt>
                <c:pt idx="1466">
                  <c:v>81773.316333081297</c:v>
                </c:pt>
                <c:pt idx="1467">
                  <c:v>81793.865618151307</c:v>
                </c:pt>
                <c:pt idx="1468">
                  <c:v>81795.377529438294</c:v>
                </c:pt>
                <c:pt idx="1469">
                  <c:v>81803.642921938095</c:v>
                </c:pt>
                <c:pt idx="1470">
                  <c:v>81805.461161211599</c:v>
                </c:pt>
                <c:pt idx="1471">
                  <c:v>81806.830158372002</c:v>
                </c:pt>
                <c:pt idx="1472">
                  <c:v>81853.541657023103</c:v>
                </c:pt>
                <c:pt idx="1473">
                  <c:v>81887.772885540006</c:v>
                </c:pt>
                <c:pt idx="1474">
                  <c:v>81889.824114095798</c:v>
                </c:pt>
                <c:pt idx="1475">
                  <c:v>81953.653005141998</c:v>
                </c:pt>
                <c:pt idx="1476">
                  <c:v>81959.321589726896</c:v>
                </c:pt>
                <c:pt idx="1477">
                  <c:v>81973.122850704502</c:v>
                </c:pt>
                <c:pt idx="1478">
                  <c:v>81978.330413961099</c:v>
                </c:pt>
                <c:pt idx="1479">
                  <c:v>82026.802441990498</c:v>
                </c:pt>
                <c:pt idx="1480">
                  <c:v>82099.427834476097</c:v>
                </c:pt>
                <c:pt idx="1481">
                  <c:v>82107.641161185893</c:v>
                </c:pt>
                <c:pt idx="1482">
                  <c:v>82141.214507747602</c:v>
                </c:pt>
                <c:pt idx="1483">
                  <c:v>82157.868960813605</c:v>
                </c:pt>
                <c:pt idx="1484">
                  <c:v>82168.648397644807</c:v>
                </c:pt>
                <c:pt idx="1485">
                  <c:v>82176.0822875218</c:v>
                </c:pt>
                <c:pt idx="1486">
                  <c:v>82185.944353316401</c:v>
                </c:pt>
                <c:pt idx="1487">
                  <c:v>82209.544285964599</c:v>
                </c:pt>
                <c:pt idx="1488">
                  <c:v>82234.441466146804</c:v>
                </c:pt>
                <c:pt idx="1489">
                  <c:v>82274.256708164205</c:v>
                </c:pt>
                <c:pt idx="1490">
                  <c:v>82311.498723103199</c:v>
                </c:pt>
                <c:pt idx="1491">
                  <c:v>82311.498723103199</c:v>
                </c:pt>
                <c:pt idx="1492">
                  <c:v>82311.498723103199</c:v>
                </c:pt>
                <c:pt idx="1493">
                  <c:v>82311.498723103199</c:v>
                </c:pt>
                <c:pt idx="1494">
                  <c:v>82345.238464974303</c:v>
                </c:pt>
                <c:pt idx="1495">
                  <c:v>82349.135649108299</c:v>
                </c:pt>
                <c:pt idx="1496">
                  <c:v>82366.017901779996</c:v>
                </c:pt>
                <c:pt idx="1497">
                  <c:v>82372.283263309</c:v>
                </c:pt>
                <c:pt idx="1498">
                  <c:v>82428.356212295999</c:v>
                </c:pt>
                <c:pt idx="1499">
                  <c:v>82507.319161255597</c:v>
                </c:pt>
                <c:pt idx="1500">
                  <c:v>82521.229932680697</c:v>
                </c:pt>
                <c:pt idx="1501">
                  <c:v>82565.888175833898</c:v>
                </c:pt>
                <c:pt idx="1502">
                  <c:v>82573.093552157006</c:v>
                </c:pt>
                <c:pt idx="1503">
                  <c:v>82576.017901804706</c:v>
                </c:pt>
                <c:pt idx="1504">
                  <c:v>82635.370189350506</c:v>
                </c:pt>
                <c:pt idx="1505">
                  <c:v>82658.329626134306</c:v>
                </c:pt>
                <c:pt idx="1506">
                  <c:v>82662.171915190207</c:v>
                </c:pt>
                <c:pt idx="1507">
                  <c:v>82677.743346527393</c:v>
                </c:pt>
                <c:pt idx="1508">
                  <c:v>82750.673192086804</c:v>
                </c:pt>
                <c:pt idx="1509">
                  <c:v>82753.815550820902</c:v>
                </c:pt>
                <c:pt idx="1510">
                  <c:v>82755.540943295695</c:v>
                </c:pt>
                <c:pt idx="1511">
                  <c:v>82759.887115562698</c:v>
                </c:pt>
                <c:pt idx="1512">
                  <c:v>82763.285396381703</c:v>
                </c:pt>
                <c:pt idx="1513">
                  <c:v>82821.498723102093</c:v>
                </c:pt>
                <c:pt idx="1514">
                  <c:v>82821.498723102093</c:v>
                </c:pt>
                <c:pt idx="1515">
                  <c:v>82821.498723102093</c:v>
                </c:pt>
                <c:pt idx="1516">
                  <c:v>82821.498723103301</c:v>
                </c:pt>
                <c:pt idx="1517">
                  <c:v>82821.498723103301</c:v>
                </c:pt>
                <c:pt idx="1518">
                  <c:v>82821.498723103694</c:v>
                </c:pt>
                <c:pt idx="1519">
                  <c:v>82821.498723103694</c:v>
                </c:pt>
                <c:pt idx="1520">
                  <c:v>82821.498723105295</c:v>
                </c:pt>
                <c:pt idx="1521">
                  <c:v>82821.498723105295</c:v>
                </c:pt>
                <c:pt idx="1522">
                  <c:v>82821.498723105295</c:v>
                </c:pt>
                <c:pt idx="1523">
                  <c:v>82821.498723105295</c:v>
                </c:pt>
                <c:pt idx="1524">
                  <c:v>82821.498723105295</c:v>
                </c:pt>
                <c:pt idx="1525">
                  <c:v>82821.498723105295</c:v>
                </c:pt>
                <c:pt idx="1526">
                  <c:v>82833.679591298307</c:v>
                </c:pt>
                <c:pt idx="1527">
                  <c:v>82847.359182584507</c:v>
                </c:pt>
                <c:pt idx="1528">
                  <c:v>82850.895888324405</c:v>
                </c:pt>
                <c:pt idx="1529">
                  <c:v>82878.197901780193</c:v>
                </c:pt>
                <c:pt idx="1530">
                  <c:v>82879.9845750698</c:v>
                </c:pt>
                <c:pt idx="1531">
                  <c:v>82894.985378773796</c:v>
                </c:pt>
                <c:pt idx="1532">
                  <c:v>82897.981792897393</c:v>
                </c:pt>
                <c:pt idx="1533">
                  <c:v>82899.164233658201</c:v>
                </c:pt>
                <c:pt idx="1534">
                  <c:v>82911.771248342004</c:v>
                </c:pt>
                <c:pt idx="1535">
                  <c:v>82925.267049497896</c:v>
                </c:pt>
                <c:pt idx="1536">
                  <c:v>82928.425701407294</c:v>
                </c:pt>
                <c:pt idx="1537">
                  <c:v>82942.203533461303</c:v>
                </c:pt>
                <c:pt idx="1538">
                  <c:v>82946.6390281161</c:v>
                </c:pt>
                <c:pt idx="1539">
                  <c:v>82957.125377450298</c:v>
                </c:pt>
                <c:pt idx="1540">
                  <c:v>82983.902287535806</c:v>
                </c:pt>
                <c:pt idx="1541">
                  <c:v>83006.691093871705</c:v>
                </c:pt>
                <c:pt idx="1542">
                  <c:v>83043.819831860805</c:v>
                </c:pt>
                <c:pt idx="1543">
                  <c:v>83054.813448757399</c:v>
                </c:pt>
                <c:pt idx="1544">
                  <c:v>83096.895454105907</c:v>
                </c:pt>
                <c:pt idx="1545">
                  <c:v>83125.795205567498</c:v>
                </c:pt>
                <c:pt idx="1546">
                  <c:v>83132.982204038097</c:v>
                </c:pt>
                <c:pt idx="1547">
                  <c:v>83134.133923232293</c:v>
                </c:pt>
                <c:pt idx="1548">
                  <c:v>83208.912952889194</c:v>
                </c:pt>
                <c:pt idx="1549">
                  <c:v>83225.4295951768</c:v>
                </c:pt>
                <c:pt idx="1550">
                  <c:v>83291.786673274604</c:v>
                </c:pt>
                <c:pt idx="1551">
                  <c:v>83340.090819800898</c:v>
                </c:pt>
                <c:pt idx="1552">
                  <c:v>83346.574642374399</c:v>
                </c:pt>
                <c:pt idx="1553">
                  <c:v>83405.9269299437</c:v>
                </c:pt>
                <c:pt idx="1554">
                  <c:v>83533.855325160694</c:v>
                </c:pt>
                <c:pt idx="1555">
                  <c:v>83589.655634083494</c:v>
                </c:pt>
                <c:pt idx="1556">
                  <c:v>83589.740788623196</c:v>
                </c:pt>
                <c:pt idx="1557">
                  <c:v>83603.456895060794</c:v>
                </c:pt>
                <c:pt idx="1558">
                  <c:v>83610.5516372282</c:v>
                </c:pt>
                <c:pt idx="1559">
                  <c:v>83617.915923178603</c:v>
                </c:pt>
                <c:pt idx="1560">
                  <c:v>83657.136486346906</c:v>
                </c:pt>
                <c:pt idx="1561">
                  <c:v>83669.720974252501</c:v>
                </c:pt>
                <c:pt idx="1562">
                  <c:v>83683.523279231202</c:v>
                </c:pt>
                <c:pt idx="1563">
                  <c:v>83754.459028129495</c:v>
                </c:pt>
                <c:pt idx="1564">
                  <c:v>83770.462787287004</c:v>
                </c:pt>
                <c:pt idx="1565">
                  <c:v>83777.247834465699</c:v>
                </c:pt>
                <c:pt idx="1566">
                  <c:v>83788.232808957298</c:v>
                </c:pt>
                <c:pt idx="1567">
                  <c:v>83808.982442001099</c:v>
                </c:pt>
                <c:pt idx="1568">
                  <c:v>83839.878330321197</c:v>
                </c:pt>
                <c:pt idx="1569">
                  <c:v>83844.079833230397</c:v>
                </c:pt>
                <c:pt idx="1570">
                  <c:v>83865.489745735598</c:v>
                </c:pt>
                <c:pt idx="1571">
                  <c:v>83894.0422201904</c:v>
                </c:pt>
                <c:pt idx="1572">
                  <c:v>83913.764353260805</c:v>
                </c:pt>
                <c:pt idx="1573">
                  <c:v>83917.668028032407</c:v>
                </c:pt>
                <c:pt idx="1574">
                  <c:v>83928.606350690097</c:v>
                </c:pt>
                <c:pt idx="1575">
                  <c:v>83950.046810333093</c:v>
                </c:pt>
                <c:pt idx="1576">
                  <c:v>83951.118584562006</c:v>
                </c:pt>
                <c:pt idx="1577">
                  <c:v>83973.930028182906</c:v>
                </c:pt>
                <c:pt idx="1578">
                  <c:v>83979.469693464896</c:v>
                </c:pt>
                <c:pt idx="1579">
                  <c:v>83996.351946136594</c:v>
                </c:pt>
                <c:pt idx="1580">
                  <c:v>84005.897390883794</c:v>
                </c:pt>
                <c:pt idx="1581">
                  <c:v>84032.584442100895</c:v>
                </c:pt>
                <c:pt idx="1582">
                  <c:v>84034.319049604193</c:v>
                </c:pt>
                <c:pt idx="1583">
                  <c:v>84051.341280799505</c:v>
                </c:pt>
                <c:pt idx="1584">
                  <c:v>84052.126810461705</c:v>
                </c:pt>
                <c:pt idx="1585">
                  <c:v>84110.6475603953</c:v>
                </c:pt>
                <c:pt idx="1586">
                  <c:v>84117.131382968699</c:v>
                </c:pt>
                <c:pt idx="1587">
                  <c:v>84125.712441973301</c:v>
                </c:pt>
                <c:pt idx="1588">
                  <c:v>84149.099201375997</c:v>
                </c:pt>
                <c:pt idx="1589">
                  <c:v>84206.351946160605</c:v>
                </c:pt>
                <c:pt idx="1590">
                  <c:v>84270.886896487704</c:v>
                </c:pt>
                <c:pt idx="1591">
                  <c:v>84280.784540205597</c:v>
                </c:pt>
                <c:pt idx="1592">
                  <c:v>84298.663670490903</c:v>
                </c:pt>
                <c:pt idx="1593">
                  <c:v>84360.212374677794</c:v>
                </c:pt>
                <c:pt idx="1594">
                  <c:v>84374.013635654497</c:v>
                </c:pt>
                <c:pt idx="1595">
                  <c:v>84427.693226940901</c:v>
                </c:pt>
                <c:pt idx="1596">
                  <c:v>84468.441762079907</c:v>
                </c:pt>
                <c:pt idx="1597">
                  <c:v>84508.531946136805</c:v>
                </c:pt>
                <c:pt idx="1598">
                  <c:v>84510.318619426107</c:v>
                </c:pt>
                <c:pt idx="1599">
                  <c:v>84542.105292698601</c:v>
                </c:pt>
                <c:pt idx="1600">
                  <c:v>84568.7597457636</c:v>
                </c:pt>
                <c:pt idx="1601">
                  <c:v>84579.539182594803</c:v>
                </c:pt>
                <c:pt idx="1602">
                  <c:v>84586.973072472698</c:v>
                </c:pt>
                <c:pt idx="1603">
                  <c:v>84603.8757013797</c:v>
                </c:pt>
                <c:pt idx="1604">
                  <c:v>84620.435070915599</c:v>
                </c:pt>
                <c:pt idx="1605">
                  <c:v>84667.932721584104</c:v>
                </c:pt>
                <c:pt idx="1606">
                  <c:v>84676.055701435005</c:v>
                </c:pt>
                <c:pt idx="1607">
                  <c:v>84685.147493113298</c:v>
                </c:pt>
                <c:pt idx="1608">
                  <c:v>84696.196026629201</c:v>
                </c:pt>
                <c:pt idx="1609">
                  <c:v>84716.745311699298</c:v>
                </c:pt>
                <c:pt idx="1610">
                  <c:v>84718.2572229863</c:v>
                </c:pt>
                <c:pt idx="1611">
                  <c:v>84719.709851919906</c:v>
                </c:pt>
                <c:pt idx="1612">
                  <c:v>84720.603550926302</c:v>
                </c:pt>
                <c:pt idx="1613">
                  <c:v>84726.522615485796</c:v>
                </c:pt>
                <c:pt idx="1614">
                  <c:v>84750.026434059197</c:v>
                </c:pt>
                <c:pt idx="1615">
                  <c:v>84756.129249923397</c:v>
                </c:pt>
                <c:pt idx="1616">
                  <c:v>84766.234228297995</c:v>
                </c:pt>
                <c:pt idx="1617">
                  <c:v>84766.908686730996</c:v>
                </c:pt>
                <c:pt idx="1618">
                  <c:v>84839.246997245107</c:v>
                </c:pt>
                <c:pt idx="1619">
                  <c:v>84862.009369517094</c:v>
                </c:pt>
                <c:pt idx="1620">
                  <c:v>84922.120717630998</c:v>
                </c:pt>
                <c:pt idx="1621">
                  <c:v>84976.908686753799</c:v>
                </c:pt>
                <c:pt idx="1622">
                  <c:v>85011.677323587704</c:v>
                </c:pt>
                <c:pt idx="1623">
                  <c:v>85036.260974299599</c:v>
                </c:pt>
                <c:pt idx="1624">
                  <c:v>85065.935138211105</c:v>
                </c:pt>
                <c:pt idx="1625">
                  <c:v>85069.220411085204</c:v>
                </c:pt>
                <c:pt idx="1626">
                  <c:v>85094.487612665806</c:v>
                </c:pt>
                <c:pt idx="1627">
                  <c:v>85114.209745736298</c:v>
                </c:pt>
                <c:pt idx="1628">
                  <c:v>85157.321159694693</c:v>
                </c:pt>
                <c:pt idx="1629">
                  <c:v>85172.233877586594</c:v>
                </c:pt>
                <c:pt idx="1630">
                  <c:v>85214.378416651103</c:v>
                </c:pt>
                <c:pt idx="1631">
                  <c:v>85214.378416651103</c:v>
                </c:pt>
                <c:pt idx="1632">
                  <c:v>85214.378416651103</c:v>
                </c:pt>
                <c:pt idx="1633">
                  <c:v>85214.378416651103</c:v>
                </c:pt>
                <c:pt idx="1634">
                  <c:v>85244.570376248303</c:v>
                </c:pt>
                <c:pt idx="1635">
                  <c:v>85258.249967534997</c:v>
                </c:pt>
                <c:pt idx="1636">
                  <c:v>85279.088686731106</c:v>
                </c:pt>
                <c:pt idx="1637">
                  <c:v>85280.875360019796</c:v>
                </c:pt>
                <c:pt idx="1638">
                  <c:v>85294.531537515897</c:v>
                </c:pt>
                <c:pt idx="1639">
                  <c:v>85295.162956856904</c:v>
                </c:pt>
                <c:pt idx="1640">
                  <c:v>85300.055018609099</c:v>
                </c:pt>
                <c:pt idx="1641">
                  <c:v>85322.662033292901</c:v>
                </c:pt>
                <c:pt idx="1642">
                  <c:v>85339.316486357304</c:v>
                </c:pt>
                <c:pt idx="1643">
                  <c:v>85357.529813066998</c:v>
                </c:pt>
                <c:pt idx="1644">
                  <c:v>85384.793072485802</c:v>
                </c:pt>
                <c:pt idx="1645">
                  <c:v>85390.280854818106</c:v>
                </c:pt>
                <c:pt idx="1646">
                  <c:v>85407.581878822093</c:v>
                </c:pt>
                <c:pt idx="1647">
                  <c:v>85430.198854803501</c:v>
                </c:pt>
                <c:pt idx="1648">
                  <c:v>85432.314881580096</c:v>
                </c:pt>
                <c:pt idx="1649">
                  <c:v>85447.236725569106</c:v>
                </c:pt>
                <c:pt idx="1650">
                  <c:v>85455.704233706405</c:v>
                </c:pt>
                <c:pt idx="1651">
                  <c:v>85495.973245704998</c:v>
                </c:pt>
                <c:pt idx="1652">
                  <c:v>85526.685990516504</c:v>
                </c:pt>
                <c:pt idx="1653">
                  <c:v>85581.452628918298</c:v>
                </c:pt>
                <c:pt idx="1654">
                  <c:v>85585.051608738097</c:v>
                </c:pt>
                <c:pt idx="1655">
                  <c:v>85587.006802224496</c:v>
                </c:pt>
                <c:pt idx="1656">
                  <c:v>85609.8037378382</c:v>
                </c:pt>
                <c:pt idx="1657">
                  <c:v>85676.695244368806</c:v>
                </c:pt>
                <c:pt idx="1658">
                  <c:v>85678.420636843599</c:v>
                </c:pt>
                <c:pt idx="1659">
                  <c:v>85681.675325155898</c:v>
                </c:pt>
                <c:pt idx="1660">
                  <c:v>85682.766809110602</c:v>
                </c:pt>
                <c:pt idx="1661">
                  <c:v>85686.165089929593</c:v>
                </c:pt>
                <c:pt idx="1662">
                  <c:v>85702.677458224905</c:v>
                </c:pt>
                <c:pt idx="1663">
                  <c:v>85734.378416653199</c:v>
                </c:pt>
                <c:pt idx="1664">
                  <c:v>85734.378416653199</c:v>
                </c:pt>
                <c:pt idx="1665">
                  <c:v>85740.981604751898</c:v>
                </c:pt>
                <c:pt idx="1666">
                  <c:v>85744.378416649997</c:v>
                </c:pt>
                <c:pt idx="1667">
                  <c:v>85744.378416649997</c:v>
                </c:pt>
                <c:pt idx="1668">
                  <c:v>85744.378416649997</c:v>
                </c:pt>
                <c:pt idx="1669">
                  <c:v>85744.378416651205</c:v>
                </c:pt>
                <c:pt idx="1670">
                  <c:v>85744.378416651205</c:v>
                </c:pt>
                <c:pt idx="1671">
                  <c:v>85744.378416651598</c:v>
                </c:pt>
                <c:pt idx="1672">
                  <c:v>85744.378416651598</c:v>
                </c:pt>
                <c:pt idx="1673">
                  <c:v>85744.378416653199</c:v>
                </c:pt>
                <c:pt idx="1674">
                  <c:v>85744.378416653199</c:v>
                </c:pt>
                <c:pt idx="1675">
                  <c:v>85744.378416653199</c:v>
                </c:pt>
                <c:pt idx="1676">
                  <c:v>85744.378416653199</c:v>
                </c:pt>
                <c:pt idx="1677">
                  <c:v>85756.046486329898</c:v>
                </c:pt>
                <c:pt idx="1678">
                  <c:v>85757.465427325296</c:v>
                </c:pt>
                <c:pt idx="1679">
                  <c:v>85796.595806436293</c:v>
                </c:pt>
                <c:pt idx="1680">
                  <c:v>85804.321093855193</c:v>
                </c:pt>
                <c:pt idx="1681">
                  <c:v>85806.817714892793</c:v>
                </c:pt>
                <c:pt idx="1682">
                  <c:v>85817.865072321802</c:v>
                </c:pt>
                <c:pt idx="1683">
                  <c:v>85820.861486445094</c:v>
                </c:pt>
                <c:pt idx="1684">
                  <c:v>85966.699525408607</c:v>
                </c:pt>
                <c:pt idx="1685">
                  <c:v>86000.546419034406</c:v>
                </c:pt>
                <c:pt idx="1686">
                  <c:v>86014.209745791202</c:v>
                </c:pt>
                <c:pt idx="1687">
                  <c:v>86014.347680010804</c:v>
                </c:pt>
                <c:pt idx="1688">
                  <c:v>86015.127116842006</c:v>
                </c:pt>
                <c:pt idx="1689">
                  <c:v>86028.806708129006</c:v>
                </c:pt>
                <c:pt idx="1690">
                  <c:v>86045.861897586103</c:v>
                </c:pt>
                <c:pt idx="1691">
                  <c:v>86057.013616780197</c:v>
                </c:pt>
                <c:pt idx="1692">
                  <c:v>86068.027271297397</c:v>
                </c:pt>
                <c:pt idx="1693">
                  <c:v>86070.611759203399</c:v>
                </c:pt>
                <c:pt idx="1694">
                  <c:v>86148.309288724704</c:v>
                </c:pt>
                <c:pt idx="1695">
                  <c:v>86165.349813079505</c:v>
                </c:pt>
                <c:pt idx="1696">
                  <c:v>86188.138619416204</c:v>
                </c:pt>
                <c:pt idx="1697">
                  <c:v>86209.714157211594</c:v>
                </c:pt>
                <c:pt idx="1698">
                  <c:v>86209.873226951095</c:v>
                </c:pt>
                <c:pt idx="1699">
                  <c:v>86250.769115272196</c:v>
                </c:pt>
                <c:pt idx="1700">
                  <c:v>86294.933005141298</c:v>
                </c:pt>
                <c:pt idx="1701">
                  <c:v>86341.007236443198</c:v>
                </c:pt>
                <c:pt idx="1702">
                  <c:v>86360.937595282201</c:v>
                </c:pt>
                <c:pt idx="1703">
                  <c:v>86362.009369512205</c:v>
                </c:pt>
                <c:pt idx="1704">
                  <c:v>86390.360478415794</c:v>
                </c:pt>
                <c:pt idx="1705">
                  <c:v>86407.242731087594</c:v>
                </c:pt>
                <c:pt idx="1706">
                  <c:v>86445.5730024902</c:v>
                </c:pt>
                <c:pt idx="1707">
                  <c:v>86462.232065749704</c:v>
                </c:pt>
                <c:pt idx="1708">
                  <c:v>86492.343413873299</c:v>
                </c:pt>
                <c:pt idx="1709">
                  <c:v>86496.008739002704</c:v>
                </c:pt>
                <c:pt idx="1710">
                  <c:v>86512.6204821711</c:v>
                </c:pt>
                <c:pt idx="1711">
                  <c:v>86521.538345346198</c:v>
                </c:pt>
                <c:pt idx="1712">
                  <c:v>86526.603226924301</c:v>
                </c:pt>
                <c:pt idx="1713">
                  <c:v>86528.022167919597</c:v>
                </c:pt>
                <c:pt idx="1714">
                  <c:v>86617.242731109698</c:v>
                </c:pt>
                <c:pt idx="1715">
                  <c:v>86693.342480834996</c:v>
                </c:pt>
                <c:pt idx="1716">
                  <c:v>86699.554455441801</c:v>
                </c:pt>
                <c:pt idx="1717">
                  <c:v>86706.269182567703</c:v>
                </c:pt>
                <c:pt idx="1718">
                  <c:v>86711.112502504999</c:v>
                </c:pt>
                <c:pt idx="1719">
                  <c:v>86760.468925936599</c:v>
                </c:pt>
                <c:pt idx="1720">
                  <c:v>86771.103159628794</c:v>
                </c:pt>
                <c:pt idx="1721">
                  <c:v>86775.390769925405</c:v>
                </c:pt>
                <c:pt idx="1722">
                  <c:v>86784.904420604493</c:v>
                </c:pt>
                <c:pt idx="1723">
                  <c:v>86838.584011891406</c:v>
                </c:pt>
                <c:pt idx="1724">
                  <c:v>86851.486044237798</c:v>
                </c:pt>
                <c:pt idx="1725">
                  <c:v>86919.422731087703</c:v>
                </c:pt>
                <c:pt idx="1726">
                  <c:v>86921.209404376103</c:v>
                </c:pt>
                <c:pt idx="1727">
                  <c:v>86952.996077649499</c:v>
                </c:pt>
                <c:pt idx="1728">
                  <c:v>86955.464135648595</c:v>
                </c:pt>
                <c:pt idx="1729">
                  <c:v>86957.198743152199</c:v>
                </c:pt>
                <c:pt idx="1730">
                  <c:v>86969.650530713596</c:v>
                </c:pt>
                <c:pt idx="1731">
                  <c:v>86980.429967544798</c:v>
                </c:pt>
                <c:pt idx="1732">
                  <c:v>86987.863857423596</c:v>
                </c:pt>
                <c:pt idx="1733">
                  <c:v>87021.325855866497</c:v>
                </c:pt>
                <c:pt idx="1734">
                  <c:v>87071.978894923901</c:v>
                </c:pt>
                <c:pt idx="1735">
                  <c:v>87093.026775460603</c:v>
                </c:pt>
                <c:pt idx="1736">
                  <c:v>87121.563977037105</c:v>
                </c:pt>
                <c:pt idx="1737">
                  <c:v>87157.020034872403</c:v>
                </c:pt>
                <c:pt idx="1738">
                  <c:v>87160.917219010094</c:v>
                </c:pt>
                <c:pt idx="1739">
                  <c:v>87177.799471681894</c:v>
                </c:pt>
                <c:pt idx="1740">
                  <c:v>87184.432441974001</c:v>
                </c:pt>
                <c:pt idx="1741">
                  <c:v>87193.766590035695</c:v>
                </c:pt>
                <c:pt idx="1742">
                  <c:v>87250.137782194099</c:v>
                </c:pt>
                <c:pt idx="1743">
                  <c:v>87262.900154467003</c:v>
                </c:pt>
                <c:pt idx="1744">
                  <c:v>87266.345576416701</c:v>
                </c:pt>
                <c:pt idx="1745">
                  <c:v>87333.011502581197</c:v>
                </c:pt>
                <c:pt idx="1746">
                  <c:v>87387.799471702805</c:v>
                </c:pt>
                <c:pt idx="1747">
                  <c:v>87439.909028116293</c:v>
                </c:pt>
                <c:pt idx="1748">
                  <c:v>87447.151759248605</c:v>
                </c:pt>
                <c:pt idx="1749">
                  <c:v>87476.825923162003</c:v>
                </c:pt>
                <c:pt idx="1750">
                  <c:v>87480.111196036203</c:v>
                </c:pt>
                <c:pt idx="1751">
                  <c:v>87501.788671706498</c:v>
                </c:pt>
                <c:pt idx="1752">
                  <c:v>87561.382987756704</c:v>
                </c:pt>
                <c:pt idx="1753">
                  <c:v>87580.812415131804</c:v>
                </c:pt>
                <c:pt idx="1754">
                  <c:v>87619.075720177105</c:v>
                </c:pt>
                <c:pt idx="1755">
                  <c:v>87639.625005247304</c:v>
                </c:pt>
                <c:pt idx="1756">
                  <c:v>87641.136916534204</c:v>
                </c:pt>
                <c:pt idx="1757">
                  <c:v>87642.589545467694</c:v>
                </c:pt>
                <c:pt idx="1758">
                  <c:v>87645.461161198298</c:v>
                </c:pt>
                <c:pt idx="1759">
                  <c:v>87649.402309033496</c:v>
                </c:pt>
                <c:pt idx="1760">
                  <c:v>87659.1407524854</c:v>
                </c:pt>
                <c:pt idx="1761">
                  <c:v>87662.3452257053</c:v>
                </c:pt>
                <c:pt idx="1762">
                  <c:v>87689.979471682105</c:v>
                </c:pt>
                <c:pt idx="1763">
                  <c:v>87691.766144969806</c:v>
                </c:pt>
                <c:pt idx="1764">
                  <c:v>87710.945803559996</c:v>
                </c:pt>
                <c:pt idx="1765">
                  <c:v>87723.552818243799</c:v>
                </c:pt>
                <c:pt idx="1766">
                  <c:v>87740.207271307299</c:v>
                </c:pt>
                <c:pt idx="1767">
                  <c:v>87758.420598017896</c:v>
                </c:pt>
                <c:pt idx="1768">
                  <c:v>87795.683857435797</c:v>
                </c:pt>
                <c:pt idx="1769">
                  <c:v>87818.472663772598</c:v>
                </c:pt>
                <c:pt idx="1770">
                  <c:v>87824.162783359105</c:v>
                </c:pt>
                <c:pt idx="1771">
                  <c:v>87866.595018655498</c:v>
                </c:pt>
                <c:pt idx="1772">
                  <c:v>87880.392202937001</c:v>
                </c:pt>
                <c:pt idx="1773">
                  <c:v>87937.576775465597</c:v>
                </c:pt>
                <c:pt idx="1774">
                  <c:v>87954.989182568301</c:v>
                </c:pt>
                <c:pt idx="1775">
                  <c:v>87992.343413868497</c:v>
                </c:pt>
                <c:pt idx="1776">
                  <c:v>88020.694522787293</c:v>
                </c:pt>
                <c:pt idx="1777">
                  <c:v>88070.200853242495</c:v>
                </c:pt>
                <c:pt idx="1778">
                  <c:v>88092.566110106098</c:v>
                </c:pt>
                <c:pt idx="1779">
                  <c:v>88103.568243175105</c:v>
                </c:pt>
                <c:pt idx="1780">
                  <c:v>88114.911776682304</c:v>
                </c:pt>
                <c:pt idx="1781">
                  <c:v>88117.258110198905</c:v>
                </c:pt>
                <c:pt idx="1782">
                  <c:v>88117.258110198905</c:v>
                </c:pt>
                <c:pt idx="1783">
                  <c:v>88117.258110198905</c:v>
                </c:pt>
                <c:pt idx="1784">
                  <c:v>88117.258110198905</c:v>
                </c:pt>
                <c:pt idx="1785">
                  <c:v>88151.872389702796</c:v>
                </c:pt>
                <c:pt idx="1786">
                  <c:v>88158.356212276194</c:v>
                </c:pt>
                <c:pt idx="1787">
                  <c:v>88166.937271280898</c:v>
                </c:pt>
                <c:pt idx="1788">
                  <c:v>88215.211878806105</c:v>
                </c:pt>
                <c:pt idx="1789">
                  <c:v>88217.708499841799</c:v>
                </c:pt>
                <c:pt idx="1790">
                  <c:v>88218.042650404794</c:v>
                </c:pt>
                <c:pt idx="1791">
                  <c:v>88286.707154555101</c:v>
                </c:pt>
                <c:pt idx="1792">
                  <c:v>88353.078548351506</c:v>
                </c:pt>
                <c:pt idx="1793">
                  <c:v>88365.155701379001</c:v>
                </c:pt>
                <c:pt idx="1794">
                  <c:v>88401.437203985406</c:v>
                </c:pt>
                <c:pt idx="1795">
                  <c:v>88415.238464960799</c:v>
                </c:pt>
                <c:pt idx="1796">
                  <c:v>88416.017901792002</c:v>
                </c:pt>
                <c:pt idx="1797">
                  <c:v>88418.852939252902</c:v>
                </c:pt>
                <c:pt idx="1798">
                  <c:v>88439.697493079497</c:v>
                </c:pt>
                <c:pt idx="1799">
                  <c:v>88468.9180562478</c:v>
                </c:pt>
                <c:pt idx="1800">
                  <c:v>88481.502544154398</c:v>
                </c:pt>
                <c:pt idx="1801">
                  <c:v>88504.321093909894</c:v>
                </c:pt>
                <c:pt idx="1802">
                  <c:v>88507.931302286001</c:v>
                </c:pt>
                <c:pt idx="1803">
                  <c:v>88566.240598029501</c:v>
                </c:pt>
                <c:pt idx="1804">
                  <c:v>88589.029404366607</c:v>
                </c:pt>
                <c:pt idx="1805">
                  <c:v>88595.646502658405</c:v>
                </c:pt>
                <c:pt idx="1806">
                  <c:v>88599.574937916797</c:v>
                </c:pt>
                <c:pt idx="1807">
                  <c:v>88601.300330391605</c:v>
                </c:pt>
                <c:pt idx="1808">
                  <c:v>88609.044783477395</c:v>
                </c:pt>
                <c:pt idx="1809">
                  <c:v>88620.764011901105</c:v>
                </c:pt>
                <c:pt idx="1810">
                  <c:v>88657.258110199095</c:v>
                </c:pt>
                <c:pt idx="1811">
                  <c:v>88657.258110201205</c:v>
                </c:pt>
                <c:pt idx="1812">
                  <c:v>88657.258110201205</c:v>
                </c:pt>
                <c:pt idx="1813">
                  <c:v>88661.659900223094</c:v>
                </c:pt>
                <c:pt idx="1814">
                  <c:v>88667.258110197799</c:v>
                </c:pt>
                <c:pt idx="1815">
                  <c:v>88667.258110197799</c:v>
                </c:pt>
                <c:pt idx="1816">
                  <c:v>88667.258110197799</c:v>
                </c:pt>
                <c:pt idx="1817">
                  <c:v>88667.258110199095</c:v>
                </c:pt>
                <c:pt idx="1818">
                  <c:v>88667.258110199502</c:v>
                </c:pt>
                <c:pt idx="1819">
                  <c:v>88667.258110199502</c:v>
                </c:pt>
                <c:pt idx="1820">
                  <c:v>88667.258110201205</c:v>
                </c:pt>
                <c:pt idx="1821">
                  <c:v>88667.258110201205</c:v>
                </c:pt>
                <c:pt idx="1822">
                  <c:v>88667.258110201205</c:v>
                </c:pt>
                <c:pt idx="1823">
                  <c:v>88667.258110201205</c:v>
                </c:pt>
                <c:pt idx="1824">
                  <c:v>88740.744765869793</c:v>
                </c:pt>
                <c:pt idx="1825">
                  <c:v>88743.741179992896</c:v>
                </c:pt>
                <c:pt idx="1826">
                  <c:v>88751.898021393397</c:v>
                </c:pt>
                <c:pt idx="1827">
                  <c:v>88762.900154462404</c:v>
                </c:pt>
                <c:pt idx="1828">
                  <c:v>88791.251263366707</c:v>
                </c:pt>
                <c:pt idx="1829">
                  <c:v>88808.133516038506</c:v>
                </c:pt>
                <c:pt idx="1830">
                  <c:v>88829.942716063</c:v>
                </c:pt>
                <c:pt idx="1831">
                  <c:v>88863.122850700005</c:v>
                </c:pt>
                <c:pt idx="1832">
                  <c:v>88879.579218956496</c:v>
                </c:pt>
                <c:pt idx="1833">
                  <c:v>88903.234198823295</c:v>
                </c:pt>
                <c:pt idx="1834">
                  <c:v>88922.429130297096</c:v>
                </c:pt>
                <c:pt idx="1835">
                  <c:v>88934.259813066805</c:v>
                </c:pt>
                <c:pt idx="1836">
                  <c:v>88935.684350608804</c:v>
                </c:pt>
                <c:pt idx="1837">
                  <c:v>88938.912952870596</c:v>
                </c:pt>
                <c:pt idx="1838">
                  <c:v>88968.741591134094</c:v>
                </c:pt>
                <c:pt idx="1839">
                  <c:v>88969.893310328203</c:v>
                </c:pt>
                <c:pt idx="1840">
                  <c:v>89000.499270061497</c:v>
                </c:pt>
                <c:pt idx="1841">
                  <c:v>89018.133516058704</c:v>
                </c:pt>
                <c:pt idx="1842">
                  <c:v>89071.188982272695</c:v>
                </c:pt>
                <c:pt idx="1843">
                  <c:v>89107.159967518601</c:v>
                </c:pt>
                <c:pt idx="1844">
                  <c:v>89110.445240392801</c:v>
                </c:pt>
                <c:pt idx="1845">
                  <c:v>89171.993944579706</c:v>
                </c:pt>
                <c:pt idx="1846">
                  <c:v>89185.795205554503</c:v>
                </c:pt>
                <c:pt idx="1847">
                  <c:v>89208.546247293401</c:v>
                </c:pt>
                <c:pt idx="1848">
                  <c:v>89249.474796841896</c:v>
                </c:pt>
                <c:pt idx="1849">
                  <c:v>89260.580274055406</c:v>
                </c:pt>
                <c:pt idx="1850">
                  <c:v>89275.502118044096</c:v>
                </c:pt>
                <c:pt idx="1851">
                  <c:v>89320.313516038703</c:v>
                </c:pt>
                <c:pt idx="1852">
                  <c:v>89322.100189326098</c:v>
                </c:pt>
                <c:pt idx="1853">
                  <c:v>89363.886862600397</c:v>
                </c:pt>
                <c:pt idx="1854">
                  <c:v>89380.541315663606</c:v>
                </c:pt>
                <c:pt idx="1855">
                  <c:v>89391.320752494794</c:v>
                </c:pt>
                <c:pt idx="1856">
                  <c:v>89398.754642374493</c:v>
                </c:pt>
                <c:pt idx="1857">
                  <c:v>89432.216640817394</c:v>
                </c:pt>
                <c:pt idx="1858">
                  <c:v>89435.500175719106</c:v>
                </c:pt>
                <c:pt idx="1859">
                  <c:v>89496.929063011397</c:v>
                </c:pt>
                <c:pt idx="1860">
                  <c:v>89522.454761987305</c:v>
                </c:pt>
                <c:pt idx="1861">
                  <c:v>89565.601093854493</c:v>
                </c:pt>
                <c:pt idx="1862">
                  <c:v>89567.910819821496</c:v>
                </c:pt>
                <c:pt idx="1863">
                  <c:v>89571.808003961094</c:v>
                </c:pt>
                <c:pt idx="1864">
                  <c:v>89578.690256632806</c:v>
                </c:pt>
                <c:pt idx="1865">
                  <c:v>89585.323226924898</c:v>
                </c:pt>
                <c:pt idx="1866">
                  <c:v>89616.222174383001</c:v>
                </c:pt>
                <c:pt idx="1867">
                  <c:v>89621.605683993999</c:v>
                </c:pt>
                <c:pt idx="1868">
                  <c:v>89624.861198911502</c:v>
                </c:pt>
                <c:pt idx="1869">
                  <c:v>89651.028567143207</c:v>
                </c:pt>
                <c:pt idx="1870">
                  <c:v>89673.790939416998</c:v>
                </c:pt>
                <c:pt idx="1871">
                  <c:v>89743.902287531397</c:v>
                </c:pt>
                <c:pt idx="1872">
                  <c:v>89764.365737785498</c:v>
                </c:pt>
                <c:pt idx="1873">
                  <c:v>89794.250550874494</c:v>
                </c:pt>
                <c:pt idx="1874">
                  <c:v>89798.690256651898</c:v>
                </c:pt>
                <c:pt idx="1875">
                  <c:v>89832.475138266105</c:v>
                </c:pt>
                <c:pt idx="1876">
                  <c:v>89845.545923162703</c:v>
                </c:pt>
                <c:pt idx="1877">
                  <c:v>89848.042544197699</c:v>
                </c:pt>
                <c:pt idx="1878">
                  <c:v>89877.716708112901</c:v>
                </c:pt>
                <c:pt idx="1879">
                  <c:v>89878.343829196398</c:v>
                </c:pt>
                <c:pt idx="1880">
                  <c:v>89880.078436700103</c:v>
                </c:pt>
                <c:pt idx="1881">
                  <c:v>89881.001980987101</c:v>
                </c:pt>
                <c:pt idx="1882">
                  <c:v>89994.858588471703</c:v>
                </c:pt>
                <c:pt idx="1883">
                  <c:v>90056.351946148294</c:v>
                </c:pt>
                <c:pt idx="1884">
                  <c:v>90070.031537435905</c:v>
                </c:pt>
                <c:pt idx="1885">
                  <c:v>90092.656929919802</c:v>
                </c:pt>
                <c:pt idx="1886">
                  <c:v>90100.870256633003</c:v>
                </c:pt>
                <c:pt idx="1887">
                  <c:v>90106.646283583701</c:v>
                </c:pt>
                <c:pt idx="1888">
                  <c:v>90111.836588510996</c:v>
                </c:pt>
                <c:pt idx="1889">
                  <c:v>90134.443603194697</c:v>
                </c:pt>
                <c:pt idx="1890">
                  <c:v>90151.098056257295</c:v>
                </c:pt>
                <c:pt idx="1891">
                  <c:v>90169.311382968895</c:v>
                </c:pt>
                <c:pt idx="1892">
                  <c:v>90206.574642385807</c:v>
                </c:pt>
                <c:pt idx="1893">
                  <c:v>90229.363448723103</c:v>
                </c:pt>
                <c:pt idx="1894">
                  <c:v>90267.485803604504</c:v>
                </c:pt>
                <c:pt idx="1895">
                  <c:v>90324.274131478</c:v>
                </c:pt>
                <c:pt idx="1896">
                  <c:v>90338.467560414603</c:v>
                </c:pt>
                <c:pt idx="1897">
                  <c:v>90355.8799675193</c:v>
                </c:pt>
                <c:pt idx="1898">
                  <c:v>90403.234198818798</c:v>
                </c:pt>
                <c:pt idx="1899">
                  <c:v>90421.585307736401</c:v>
                </c:pt>
                <c:pt idx="1900">
                  <c:v>90503.456895056297</c:v>
                </c:pt>
                <c:pt idx="1901">
                  <c:v>90514.459028125304</c:v>
                </c:pt>
                <c:pt idx="1902">
                  <c:v>90541.955413724994</c:v>
                </c:pt>
                <c:pt idx="1903">
                  <c:v>90562.504698795194</c:v>
                </c:pt>
                <c:pt idx="1904">
                  <c:v>90562.763174653694</c:v>
                </c:pt>
                <c:pt idx="1905">
                  <c:v>90564.016610082195</c:v>
                </c:pt>
                <c:pt idx="1906">
                  <c:v>90565.469239015598</c:v>
                </c:pt>
                <c:pt idx="1907">
                  <c:v>90567.828056231796</c:v>
                </c:pt>
                <c:pt idx="1908">
                  <c:v>90569.246997227194</c:v>
                </c:pt>
                <c:pt idx="1909">
                  <c:v>90572.282002581196</c:v>
                </c:pt>
                <c:pt idx="1910">
                  <c:v>90588.734318411894</c:v>
                </c:pt>
                <c:pt idx="1911">
                  <c:v>90603.656162400497</c:v>
                </c:pt>
                <c:pt idx="1912">
                  <c:v>90615.023124800995</c:v>
                </c:pt>
                <c:pt idx="1913">
                  <c:v>90616.102663757003</c:v>
                </c:pt>
                <c:pt idx="1914">
                  <c:v>90628.599284790893</c:v>
                </c:pt>
                <c:pt idx="1915">
                  <c:v>90812.327988936304</c:v>
                </c:pt>
                <c:pt idx="1916">
                  <c:v>90826.129249910795</c:v>
                </c:pt>
                <c:pt idx="1917">
                  <c:v>90826.908686741997</c:v>
                </c:pt>
                <c:pt idx="1918">
                  <c:v>90832.051076468502</c:v>
                </c:pt>
                <c:pt idx="1919">
                  <c:v>90840.5882780299</c:v>
                </c:pt>
                <c:pt idx="1920">
                  <c:v>90879.808841198304</c:v>
                </c:pt>
                <c:pt idx="1921">
                  <c:v>90892.393329105296</c:v>
                </c:pt>
                <c:pt idx="1922">
                  <c:v>90977.131382979496</c:v>
                </c:pt>
                <c:pt idx="1923">
                  <c:v>90993.080546790297</c:v>
                </c:pt>
                <c:pt idx="1924">
                  <c:v>90999.920189317098</c:v>
                </c:pt>
                <c:pt idx="1925">
                  <c:v>91020.137803746795</c:v>
                </c:pt>
                <c:pt idx="1926">
                  <c:v>91020.137803746795</c:v>
                </c:pt>
                <c:pt idx="1927">
                  <c:v>91020.137803746795</c:v>
                </c:pt>
                <c:pt idx="1928">
                  <c:v>91020.137803746795</c:v>
                </c:pt>
                <c:pt idx="1929">
                  <c:v>91021.6547968511</c:v>
                </c:pt>
                <c:pt idx="1930">
                  <c:v>91049.903083303405</c:v>
                </c:pt>
                <c:pt idx="1931">
                  <c:v>91062.550685174007</c:v>
                </c:pt>
                <c:pt idx="1932">
                  <c:v>91140.922343952698</c:v>
                </c:pt>
                <c:pt idx="1933">
                  <c:v>91162.788806343597</c:v>
                </c:pt>
                <c:pt idx="1934">
                  <c:v>91173.790939412604</c:v>
                </c:pt>
                <c:pt idx="1935">
                  <c:v>91202.142048317706</c:v>
                </c:pt>
                <c:pt idx="1936">
                  <c:v>91219.024300989404</c:v>
                </c:pt>
                <c:pt idx="1937">
                  <c:v>91274.013635650204</c:v>
                </c:pt>
                <c:pt idx="1938">
                  <c:v>91275.958241899498</c:v>
                </c:pt>
                <c:pt idx="1939">
                  <c:v>91304.124983773305</c:v>
                </c:pt>
                <c:pt idx="1940">
                  <c:v>91330.054064181793</c:v>
                </c:pt>
                <c:pt idx="1941">
                  <c:v>91333.319915247994</c:v>
                </c:pt>
                <c:pt idx="1942">
                  <c:v>91339.803737821494</c:v>
                </c:pt>
                <c:pt idx="1943">
                  <c:v>91341.732632800893</c:v>
                </c:pt>
                <c:pt idx="1944">
                  <c:v>91348.384796826096</c:v>
                </c:pt>
                <c:pt idx="1945">
                  <c:v>91429.024301007797</c:v>
                </c:pt>
                <c:pt idx="1946">
                  <c:v>91430.810995833905</c:v>
                </c:pt>
                <c:pt idx="1947">
                  <c:v>91459.979374937204</c:v>
                </c:pt>
                <c:pt idx="1948">
                  <c:v>91490.610618180101</c:v>
                </c:pt>
                <c:pt idx="1949">
                  <c:v>91511.336025343699</c:v>
                </c:pt>
                <c:pt idx="1950">
                  <c:v>91514.180023939494</c:v>
                </c:pt>
                <c:pt idx="1951">
                  <c:v>91518.050752469499</c:v>
                </c:pt>
                <c:pt idx="1952">
                  <c:v>91518.526196206294</c:v>
                </c:pt>
                <c:pt idx="1953">
                  <c:v>91521.924477025197</c:v>
                </c:pt>
                <c:pt idx="1954">
                  <c:v>91522.454631464701</c:v>
                </c:pt>
                <c:pt idx="1955">
                  <c:v>91580.137803746999</c:v>
                </c:pt>
                <c:pt idx="1956">
                  <c:v>91580.137803749094</c:v>
                </c:pt>
                <c:pt idx="1957">
                  <c:v>91580.137803749094</c:v>
                </c:pt>
                <c:pt idx="1958">
                  <c:v>91580.137803749094</c:v>
                </c:pt>
                <c:pt idx="1959">
                  <c:v>91582.884729530604</c:v>
                </c:pt>
                <c:pt idx="1960">
                  <c:v>91590.137803745602</c:v>
                </c:pt>
                <c:pt idx="1961">
                  <c:v>91590.137803745602</c:v>
                </c:pt>
                <c:pt idx="1962">
                  <c:v>91590.137803745602</c:v>
                </c:pt>
                <c:pt idx="1963">
                  <c:v>91590.137803746999</c:v>
                </c:pt>
                <c:pt idx="1964">
                  <c:v>91590.137803747406</c:v>
                </c:pt>
                <c:pt idx="1965">
                  <c:v>91590.137803747406</c:v>
                </c:pt>
                <c:pt idx="1966">
                  <c:v>91590.137803749094</c:v>
                </c:pt>
                <c:pt idx="1967">
                  <c:v>91590.137803749094</c:v>
                </c:pt>
                <c:pt idx="1968">
                  <c:v>91590.137803749094</c:v>
                </c:pt>
                <c:pt idx="1969">
                  <c:v>91596.685990504498</c:v>
                </c:pt>
                <c:pt idx="1970">
                  <c:v>91625.823790092196</c:v>
                </c:pt>
                <c:pt idx="1971">
                  <c:v>91650.365581792299</c:v>
                </c:pt>
                <c:pt idx="1972">
                  <c:v>91652.4281758344</c:v>
                </c:pt>
                <c:pt idx="1973">
                  <c:v>91653.624459417697</c:v>
                </c:pt>
                <c:pt idx="1974">
                  <c:v>91666.620873540596</c:v>
                </c:pt>
                <c:pt idx="1975">
                  <c:v>91698.657595412296</c:v>
                </c:pt>
                <c:pt idx="1976">
                  <c:v>91731.204300989601</c:v>
                </c:pt>
                <c:pt idx="1977">
                  <c:v>91732.990974276094</c:v>
                </c:pt>
                <c:pt idx="1978">
                  <c:v>91764.777647551295</c:v>
                </c:pt>
                <c:pt idx="1979">
                  <c:v>91781.432100613602</c:v>
                </c:pt>
                <c:pt idx="1980">
                  <c:v>91799.645427325493</c:v>
                </c:pt>
                <c:pt idx="1981">
                  <c:v>91802.211537444804</c:v>
                </c:pt>
                <c:pt idx="1982">
                  <c:v>91802.458912504298</c:v>
                </c:pt>
                <c:pt idx="1983">
                  <c:v>91843.107425768394</c:v>
                </c:pt>
                <c:pt idx="1984">
                  <c:v>91891.621284681998</c:v>
                </c:pt>
                <c:pt idx="1985">
                  <c:v>91892.773003876195</c:v>
                </c:pt>
                <c:pt idx="1986">
                  <c:v>91907.819847960403</c:v>
                </c:pt>
                <c:pt idx="1987">
                  <c:v>91933.345546937504</c:v>
                </c:pt>
                <c:pt idx="1988">
                  <c:v>91972.698788912006</c:v>
                </c:pt>
                <c:pt idx="1989">
                  <c:v>91978.801604770502</c:v>
                </c:pt>
                <c:pt idx="1990">
                  <c:v>91989.581041583704</c:v>
                </c:pt>
                <c:pt idx="1991">
                  <c:v>91994.068675820701</c:v>
                </c:pt>
                <c:pt idx="1992">
                  <c:v>91996.214011875898</c:v>
                </c:pt>
                <c:pt idx="1993">
                  <c:v>92061.9193520923</c:v>
                </c:pt>
                <c:pt idx="1994">
                  <c:v>92084.681724366994</c:v>
                </c:pt>
                <c:pt idx="1995">
                  <c:v>92114.972547030295</c:v>
                </c:pt>
                <c:pt idx="1996">
                  <c:v>92144.793072481698</c:v>
                </c:pt>
                <c:pt idx="1997">
                  <c:v>92199.581041601006</c:v>
                </c:pt>
                <c:pt idx="1998">
                  <c:v>92246.436708113601</c:v>
                </c:pt>
                <c:pt idx="1999">
                  <c:v>92258.933329146806</c:v>
                </c:pt>
                <c:pt idx="2000">
                  <c:v>92284.361898993098</c:v>
                </c:pt>
                <c:pt idx="2001">
                  <c:v>92288.607493063901</c:v>
                </c:pt>
                <c:pt idx="2002">
                  <c:v>92291.892765937999</c:v>
                </c:pt>
                <c:pt idx="2003">
                  <c:v>92322.586486384695</c:v>
                </c:pt>
                <c:pt idx="2004">
                  <c:v>92348.379869267097</c:v>
                </c:pt>
                <c:pt idx="2005">
                  <c:v>92406.380530686496</c:v>
                </c:pt>
                <c:pt idx="2006">
                  <c:v>92457.242731098304</c:v>
                </c:pt>
                <c:pt idx="2007">
                  <c:v>92470.922322386396</c:v>
                </c:pt>
                <c:pt idx="2008">
                  <c:v>92501.761041583901</c:v>
                </c:pt>
                <c:pt idx="2009">
                  <c:v>92503.547714869797</c:v>
                </c:pt>
                <c:pt idx="2010">
                  <c:v>92522.727373461894</c:v>
                </c:pt>
                <c:pt idx="2011">
                  <c:v>92535.334388145697</c:v>
                </c:pt>
                <c:pt idx="2012">
                  <c:v>92539.101867930905</c:v>
                </c:pt>
                <c:pt idx="2013">
                  <c:v>92561.988841207305</c:v>
                </c:pt>
                <c:pt idx="2014">
                  <c:v>92580.202167919793</c:v>
                </c:pt>
                <c:pt idx="2015">
                  <c:v>92599.601417858605</c:v>
                </c:pt>
                <c:pt idx="2016">
                  <c:v>92607.465427335803</c:v>
                </c:pt>
                <c:pt idx="2017">
                  <c:v>92630.254233673506</c:v>
                </c:pt>
                <c:pt idx="2018">
                  <c:v>92658.208108538296</c:v>
                </c:pt>
                <c:pt idx="2019">
                  <c:v>92678.376588553598</c:v>
                </c:pt>
                <c:pt idx="2020">
                  <c:v>92687.2454313333</c:v>
                </c:pt>
                <c:pt idx="2021">
                  <c:v>92729.241857495595</c:v>
                </c:pt>
                <c:pt idx="2022">
                  <c:v>92749.358345363697</c:v>
                </c:pt>
                <c:pt idx="2023">
                  <c:v>92766.770752470198</c:v>
                </c:pt>
                <c:pt idx="2024">
                  <c:v>92801.223522744098</c:v>
                </c:pt>
                <c:pt idx="2025">
                  <c:v>92802.958130248095</c:v>
                </c:pt>
                <c:pt idx="2026">
                  <c:v>92804.124983768997</c:v>
                </c:pt>
                <c:pt idx="2027">
                  <c:v>92818.764662536298</c:v>
                </c:pt>
                <c:pt idx="2028">
                  <c:v>92832.476092685407</c:v>
                </c:pt>
                <c:pt idx="2029">
                  <c:v>92892.273772705797</c:v>
                </c:pt>
                <c:pt idx="2030">
                  <c:v>92904.347680006496</c:v>
                </c:pt>
                <c:pt idx="2031">
                  <c:v>92915.349813075503</c:v>
                </c:pt>
                <c:pt idx="2032">
                  <c:v>92917.738282019607</c:v>
                </c:pt>
                <c:pt idx="2033">
                  <c:v>92963.653959604606</c:v>
                </c:pt>
                <c:pt idx="2034">
                  <c:v>92970.137782178106</c:v>
                </c:pt>
                <c:pt idx="2035">
                  <c:v>92978.718841182694</c:v>
                </c:pt>
                <c:pt idx="2036">
                  <c:v>93026.993448707901</c:v>
                </c:pt>
                <c:pt idx="2037">
                  <c:v>93029.525977131605</c:v>
                </c:pt>
                <c:pt idx="2038">
                  <c:v>93036.811639768697</c:v>
                </c:pt>
                <c:pt idx="2039">
                  <c:v>93078.845666530702</c:v>
                </c:pt>
                <c:pt idx="2040">
                  <c:v>93093.767510519203</c:v>
                </c:pt>
                <c:pt idx="2041">
                  <c:v>93103.143226977903</c:v>
                </c:pt>
                <c:pt idx="2042">
                  <c:v>93133.215333281507</c:v>
                </c:pt>
                <c:pt idx="2043">
                  <c:v>93213.218773887202</c:v>
                </c:pt>
                <c:pt idx="2044">
                  <c:v>93227.020034860805</c:v>
                </c:pt>
                <c:pt idx="2045">
                  <c:v>93237.799471691993</c:v>
                </c:pt>
                <c:pt idx="2046">
                  <c:v>93251.479062980405</c:v>
                </c:pt>
                <c:pt idx="2047">
                  <c:v>93280.699626148795</c:v>
                </c:pt>
                <c:pt idx="2048">
                  <c:v>93293.284114056194</c:v>
                </c:pt>
                <c:pt idx="2049">
                  <c:v>93378.022167929506</c:v>
                </c:pt>
                <c:pt idx="2050">
                  <c:v>93400.810974267602</c:v>
                </c:pt>
                <c:pt idx="2051">
                  <c:v>93432.545581801096</c:v>
                </c:pt>
                <c:pt idx="2052">
                  <c:v>93443.126591386594</c:v>
                </c:pt>
                <c:pt idx="2053">
                  <c:v>93464.835107272796</c:v>
                </c:pt>
                <c:pt idx="2054">
                  <c:v>93473.441470124904</c:v>
                </c:pt>
                <c:pt idx="2055">
                  <c:v>93485.161696128998</c:v>
                </c:pt>
                <c:pt idx="2056">
                  <c:v>93485.3843923432</c:v>
                </c:pt>
                <c:pt idx="2057">
                  <c:v>93486.896303630201</c:v>
                </c:pt>
                <c:pt idx="2058">
                  <c:v>93488.3489325634</c:v>
                </c:pt>
                <c:pt idx="2059">
                  <c:v>93563.679591293898</c:v>
                </c:pt>
                <c:pt idx="2060">
                  <c:v>93574.681724362905</c:v>
                </c:pt>
                <c:pt idx="2061">
                  <c:v>93603.032833268604</c:v>
                </c:pt>
                <c:pt idx="2062">
                  <c:v>93619.915085940302</c:v>
                </c:pt>
                <c:pt idx="2063">
                  <c:v>93662.830513298904</c:v>
                </c:pt>
                <c:pt idx="2064">
                  <c:v>93674.904420600404</c:v>
                </c:pt>
                <c:pt idx="2065">
                  <c:v>93712.650872072205</c:v>
                </c:pt>
                <c:pt idx="2066">
                  <c:v>93715.0157687233</c:v>
                </c:pt>
                <c:pt idx="2067">
                  <c:v>93734.210700198993</c:v>
                </c:pt>
                <c:pt idx="2068">
                  <c:v>93749.275581777096</c:v>
                </c:pt>
                <c:pt idx="2069">
                  <c:v>93750.694522772406</c:v>
                </c:pt>
                <c:pt idx="2070">
                  <c:v>93829.915085956905</c:v>
                </c:pt>
                <c:pt idx="2071">
                  <c:v>93915.960240338201</c:v>
                </c:pt>
                <c:pt idx="2072">
                  <c:v>93918.941537420498</c:v>
                </c:pt>
                <c:pt idx="2073">
                  <c:v>93922.226810294596</c:v>
                </c:pt>
                <c:pt idx="2074">
                  <c:v>93923.017497294699</c:v>
                </c:pt>
                <c:pt idx="2075">
                  <c:v>93923.017497294699</c:v>
                </c:pt>
                <c:pt idx="2076">
                  <c:v>93923.017497294699</c:v>
                </c:pt>
                <c:pt idx="2077">
                  <c:v>93923.017497294699</c:v>
                </c:pt>
                <c:pt idx="2078">
                  <c:v>93953.700921981799</c:v>
                </c:pt>
                <c:pt idx="2079">
                  <c:v>93958.754545632197</c:v>
                </c:pt>
                <c:pt idx="2080">
                  <c:v>93979.123646473003</c:v>
                </c:pt>
                <c:pt idx="2081">
                  <c:v>93993.775514481502</c:v>
                </c:pt>
                <c:pt idx="2082">
                  <c:v>94007.576775454494</c:v>
                </c:pt>
                <c:pt idx="2083">
                  <c:v>94036.714575043094</c:v>
                </c:pt>
                <c:pt idx="2084">
                  <c:v>94061.256366742804</c:v>
                </c:pt>
                <c:pt idx="2085">
                  <c:v>94063.3189607854</c:v>
                </c:pt>
                <c:pt idx="2086">
                  <c:v>94063.802037500602</c:v>
                </c:pt>
                <c:pt idx="2087">
                  <c:v>94132.095085940498</c:v>
                </c:pt>
                <c:pt idx="2088">
                  <c:v>94133.881759226002</c:v>
                </c:pt>
                <c:pt idx="2089">
                  <c:v>94175.668432502294</c:v>
                </c:pt>
                <c:pt idx="2090">
                  <c:v>94188.837935447402</c:v>
                </c:pt>
                <c:pt idx="2091">
                  <c:v>94192.322885563597</c:v>
                </c:pt>
                <c:pt idx="2092">
                  <c:v>94203.1023223948</c:v>
                </c:pt>
                <c:pt idx="2093">
                  <c:v>94210.536212276405</c:v>
                </c:pt>
                <c:pt idx="2094">
                  <c:v>94243.998210719306</c:v>
                </c:pt>
                <c:pt idx="2095">
                  <c:v>94254.612326348899</c:v>
                </c:pt>
                <c:pt idx="2096">
                  <c:v>94263.361495775607</c:v>
                </c:pt>
                <c:pt idx="2097">
                  <c:v>94308.710632909497</c:v>
                </c:pt>
                <c:pt idx="2098">
                  <c:v>94334.236331887805</c:v>
                </c:pt>
                <c:pt idx="2099">
                  <c:v>94353.690689381794</c:v>
                </c:pt>
                <c:pt idx="2100">
                  <c:v>94379.692389719596</c:v>
                </c:pt>
                <c:pt idx="2101">
                  <c:v>94397.104796826796</c:v>
                </c:pt>
                <c:pt idx="2102">
                  <c:v>94398.580631687699</c:v>
                </c:pt>
                <c:pt idx="2103">
                  <c:v>94400.471826534704</c:v>
                </c:pt>
                <c:pt idx="2104">
                  <c:v>94416.999710887205</c:v>
                </c:pt>
                <c:pt idx="2105">
                  <c:v>94431.921554875502</c:v>
                </c:pt>
                <c:pt idx="2106">
                  <c:v>94437.0597174875</c:v>
                </c:pt>
                <c:pt idx="2107">
                  <c:v>94441.405889754096</c:v>
                </c:pt>
                <c:pt idx="2108">
                  <c:v>94444.804170573101</c:v>
                </c:pt>
                <c:pt idx="2109">
                  <c:v>94445.334325012707</c:v>
                </c:pt>
                <c:pt idx="2110">
                  <c:v>94462.810137041306</c:v>
                </c:pt>
                <c:pt idx="2111">
                  <c:v>94485.572509317004</c:v>
                </c:pt>
                <c:pt idx="2112">
                  <c:v>94503.017497294903</c:v>
                </c:pt>
                <c:pt idx="2113">
                  <c:v>94503.0174972971</c:v>
                </c:pt>
                <c:pt idx="2114">
                  <c:v>94503.0174972971</c:v>
                </c:pt>
                <c:pt idx="2115">
                  <c:v>94503.0174972971</c:v>
                </c:pt>
                <c:pt idx="2116">
                  <c:v>94503.0174972971</c:v>
                </c:pt>
                <c:pt idx="2117">
                  <c:v>94503.0174972971</c:v>
                </c:pt>
                <c:pt idx="2118">
                  <c:v>94513.017497293506</c:v>
                </c:pt>
                <c:pt idx="2119">
                  <c:v>94513.017497293506</c:v>
                </c:pt>
                <c:pt idx="2120">
                  <c:v>94513.017497293506</c:v>
                </c:pt>
                <c:pt idx="2121">
                  <c:v>94513.017497294903</c:v>
                </c:pt>
                <c:pt idx="2122">
                  <c:v>94513.017497295194</c:v>
                </c:pt>
                <c:pt idx="2123">
                  <c:v>94513.017497295194</c:v>
                </c:pt>
                <c:pt idx="2124">
                  <c:v>94513.0174972971</c:v>
                </c:pt>
                <c:pt idx="2125">
                  <c:v>94555.683857431897</c:v>
                </c:pt>
                <c:pt idx="2126">
                  <c:v>94576.504152965703</c:v>
                </c:pt>
                <c:pt idx="2127">
                  <c:v>94589.500567088297</c:v>
                </c:pt>
                <c:pt idx="2128">
                  <c:v>94610.471826549998</c:v>
                </c:pt>
                <c:pt idx="2129">
                  <c:v>94657.327493064498</c:v>
                </c:pt>
                <c:pt idx="2130">
                  <c:v>94692.783550888998</c:v>
                </c:pt>
                <c:pt idx="2131">
                  <c:v>94699.498278014798</c:v>
                </c:pt>
                <c:pt idx="2132">
                  <c:v>94718.430804775999</c:v>
                </c:pt>
                <c:pt idx="2133">
                  <c:v>94725.338606052203</c:v>
                </c:pt>
                <c:pt idx="2134">
                  <c:v>94807.271315637496</c:v>
                </c:pt>
                <c:pt idx="2135">
                  <c:v>94814.500978230004</c:v>
                </c:pt>
                <c:pt idx="2136">
                  <c:v>94815.652697424099</c:v>
                </c:pt>
                <c:pt idx="2137">
                  <c:v>94868.133516048299</c:v>
                </c:pt>
                <c:pt idx="2138">
                  <c:v>94881.813107336799</c:v>
                </c:pt>
                <c:pt idx="2139">
                  <c:v>94912.651826534799</c:v>
                </c:pt>
                <c:pt idx="2140">
                  <c:v>94914.438499819793</c:v>
                </c:pt>
                <c:pt idx="2141">
                  <c:v>94916.948369368605</c:v>
                </c:pt>
                <c:pt idx="2142">
                  <c:v>94923.618158412806</c:v>
                </c:pt>
                <c:pt idx="2143">
                  <c:v>94946.225173096595</c:v>
                </c:pt>
                <c:pt idx="2144">
                  <c:v>94962.879626157301</c:v>
                </c:pt>
                <c:pt idx="2145">
                  <c:v>94981.092952870706</c:v>
                </c:pt>
                <c:pt idx="2146">
                  <c:v>95018.356212285798</c:v>
                </c:pt>
                <c:pt idx="2147">
                  <c:v>95041.145018623996</c:v>
                </c:pt>
                <c:pt idx="2148">
                  <c:v>95089.267373502706</c:v>
                </c:pt>
                <c:pt idx="2149">
                  <c:v>95089.712765977194</c:v>
                </c:pt>
                <c:pt idx="2150">
                  <c:v>95150.249130312804</c:v>
                </c:pt>
                <c:pt idx="2151">
                  <c:v>95177.661537421096</c:v>
                </c:pt>
                <c:pt idx="2152">
                  <c:v>95215.015768719197</c:v>
                </c:pt>
                <c:pt idx="2153">
                  <c:v>95219.353205614199</c:v>
                </c:pt>
                <c:pt idx="2154">
                  <c:v>95243.3668776345</c:v>
                </c:pt>
                <c:pt idx="2155">
                  <c:v>95271.259562815001</c:v>
                </c:pt>
                <c:pt idx="2156">
                  <c:v>95315.238464956798</c:v>
                </c:pt>
                <c:pt idx="2157">
                  <c:v>95318.876010654902</c:v>
                </c:pt>
                <c:pt idx="2158">
                  <c:v>95326.240598025805</c:v>
                </c:pt>
                <c:pt idx="2159">
                  <c:v>95374.544744555606</c:v>
                </c:pt>
                <c:pt idx="2160">
                  <c:v>95379.609626133693</c:v>
                </c:pt>
                <c:pt idx="2161">
                  <c:v>95381.028567129004</c:v>
                </c:pt>
                <c:pt idx="2162">
                  <c:v>95427.8842336589</c:v>
                </c:pt>
                <c:pt idx="2163">
                  <c:v>95461.981561478897</c:v>
                </c:pt>
                <c:pt idx="2164">
                  <c:v>95526.922987887607</c:v>
                </c:pt>
                <c:pt idx="2165">
                  <c:v>95593.254575096493</c:v>
                </c:pt>
                <c:pt idx="2166">
                  <c:v>95610.125124881</c:v>
                </c:pt>
                <c:pt idx="2167">
                  <c:v>95624.109558838099</c:v>
                </c:pt>
                <c:pt idx="2168">
                  <c:v>95631.099719027494</c:v>
                </c:pt>
                <c:pt idx="2169">
                  <c:v>95637.910819810801</c:v>
                </c:pt>
                <c:pt idx="2170">
                  <c:v>95638.690256642003</c:v>
                </c:pt>
                <c:pt idx="2171">
                  <c:v>95652.369847930895</c:v>
                </c:pt>
                <c:pt idx="2172">
                  <c:v>95691.590411099198</c:v>
                </c:pt>
                <c:pt idx="2173">
                  <c:v>95704.174899007194</c:v>
                </c:pt>
                <c:pt idx="2174">
                  <c:v>95715.837823795999</c:v>
                </c:pt>
                <c:pt idx="2175">
                  <c:v>95724.103216291798</c:v>
                </c:pt>
                <c:pt idx="2176">
                  <c:v>95788.912952879502</c:v>
                </c:pt>
                <c:pt idx="2177">
                  <c:v>95811.701759218005</c:v>
                </c:pt>
                <c:pt idx="2178">
                  <c:v>95833.436366751004</c:v>
                </c:pt>
                <c:pt idx="2179">
                  <c:v>95840.617975567395</c:v>
                </c:pt>
                <c:pt idx="2180">
                  <c:v>95874.332255075904</c:v>
                </c:pt>
                <c:pt idx="2181">
                  <c:v>95928.876197251404</c:v>
                </c:pt>
                <c:pt idx="2182">
                  <c:v>95943.237939505401</c:v>
                </c:pt>
                <c:pt idx="2183">
                  <c:v>95952.405670679596</c:v>
                </c:pt>
                <c:pt idx="2184">
                  <c:v>95974.570376244097</c:v>
                </c:pt>
                <c:pt idx="2185">
                  <c:v>95985.572509313104</c:v>
                </c:pt>
                <c:pt idx="2186">
                  <c:v>96030.805870891301</c:v>
                </c:pt>
                <c:pt idx="2187">
                  <c:v>96067.919405879904</c:v>
                </c:pt>
                <c:pt idx="2188">
                  <c:v>96085.795205550705</c:v>
                </c:pt>
                <c:pt idx="2189">
                  <c:v>96115.906553673296</c:v>
                </c:pt>
                <c:pt idx="2190">
                  <c:v>96145.101485149906</c:v>
                </c:pt>
                <c:pt idx="2191">
                  <c:v>96151.585307723304</c:v>
                </c:pt>
                <c:pt idx="2192">
                  <c:v>96152.941861417596</c:v>
                </c:pt>
                <c:pt idx="2193">
                  <c:v>96160.166366727994</c:v>
                </c:pt>
                <c:pt idx="2194">
                  <c:v>96240.805870905897</c:v>
                </c:pt>
                <c:pt idx="2195">
                  <c:v>96300.158158451697</c:v>
                </c:pt>
                <c:pt idx="2196">
                  <c:v>96329.832322371396</c:v>
                </c:pt>
                <c:pt idx="2197">
                  <c:v>96333.117595245596</c:v>
                </c:pt>
                <c:pt idx="2198">
                  <c:v>96363.811315689702</c:v>
                </c:pt>
                <c:pt idx="2199">
                  <c:v>96387.714800820599</c:v>
                </c:pt>
                <c:pt idx="2200">
                  <c:v>96394.666299432502</c:v>
                </c:pt>
                <c:pt idx="2201">
                  <c:v>96408.041389676699</c:v>
                </c:pt>
                <c:pt idx="2202">
                  <c:v>96408.264085891104</c:v>
                </c:pt>
                <c:pt idx="2203">
                  <c:v>96408.467560404504</c:v>
                </c:pt>
                <c:pt idx="2204">
                  <c:v>96409.775997178105</c:v>
                </c:pt>
                <c:pt idx="2205">
                  <c:v>96411.228626111202</c:v>
                </c:pt>
                <c:pt idx="2206">
                  <c:v>96437.605359994093</c:v>
                </c:pt>
                <c:pt idx="2207">
                  <c:v>96443.812270100694</c:v>
                </c:pt>
                <c:pt idx="2208">
                  <c:v>96462.147151693294</c:v>
                </c:pt>
                <c:pt idx="2209">
                  <c:v>96542.985870891396</c:v>
                </c:pt>
                <c:pt idx="2210">
                  <c:v>96544.772544175998</c:v>
                </c:pt>
                <c:pt idx="2211">
                  <c:v>96553.430308904193</c:v>
                </c:pt>
                <c:pt idx="2212">
                  <c:v>96576.559217453207</c:v>
                </c:pt>
                <c:pt idx="2213">
                  <c:v>96593.213670513505</c:v>
                </c:pt>
                <c:pt idx="2214">
                  <c:v>96611.426997227303</c:v>
                </c:pt>
                <c:pt idx="2215">
                  <c:v>96613.993107344795</c:v>
                </c:pt>
                <c:pt idx="2216">
                  <c:v>96647.030055011099</c:v>
                </c:pt>
                <c:pt idx="2217">
                  <c:v>96654.888995670204</c:v>
                </c:pt>
                <c:pt idx="2218">
                  <c:v>96745.127116838004</c:v>
                </c:pt>
                <c:pt idx="2219">
                  <c:v>96790.583174668704</c:v>
                </c:pt>
                <c:pt idx="2220">
                  <c:v>96801.362611485602</c:v>
                </c:pt>
                <c:pt idx="2221">
                  <c:v>96807.995581777694</c:v>
                </c:pt>
                <c:pt idx="2222">
                  <c:v>96825.897190842603</c:v>
                </c:pt>
                <c:pt idx="2223">
                  <c:v>96825.897190842603</c:v>
                </c:pt>
                <c:pt idx="2224">
                  <c:v>96825.897190842603</c:v>
                </c:pt>
                <c:pt idx="2225">
                  <c:v>96825.897190842603</c:v>
                </c:pt>
                <c:pt idx="2226">
                  <c:v>96838.839933886004</c:v>
                </c:pt>
                <c:pt idx="2227">
                  <c:v>96855.077032243993</c:v>
                </c:pt>
                <c:pt idx="2228">
                  <c:v>96873.700921990399</c:v>
                </c:pt>
                <c:pt idx="2229">
                  <c:v>96888.691979806405</c:v>
                </c:pt>
                <c:pt idx="2230">
                  <c:v>96896.463294267</c:v>
                </c:pt>
                <c:pt idx="2231">
                  <c:v>96907.111059005998</c:v>
                </c:pt>
                <c:pt idx="2232">
                  <c:v>96907.588792975905</c:v>
                </c:pt>
                <c:pt idx="2233">
                  <c:v>96922.032902994295</c:v>
                </c:pt>
                <c:pt idx="2234">
                  <c:v>96933.498602010703</c:v>
                </c:pt>
                <c:pt idx="2235">
                  <c:v>96956.574642382096</c:v>
                </c:pt>
                <c:pt idx="2236">
                  <c:v>96986.681731048506</c:v>
                </c:pt>
                <c:pt idx="2237">
                  <c:v>97011.362611499106</c:v>
                </c:pt>
                <c:pt idx="2238">
                  <c:v>97068.218278015498</c:v>
                </c:pt>
                <c:pt idx="2239">
                  <c:v>97100.389062965696</c:v>
                </c:pt>
                <c:pt idx="2240">
                  <c:v>97103.674335839896</c:v>
                </c:pt>
                <c:pt idx="2241">
                  <c:v>97111.717628995393</c:v>
                </c:pt>
                <c:pt idx="2242">
                  <c:v>97149.490069739899</c:v>
                </c:pt>
                <c:pt idx="2243">
                  <c:v>97177.492019896803</c:v>
                </c:pt>
                <c:pt idx="2244">
                  <c:v>97214.369010694994</c:v>
                </c:pt>
                <c:pt idx="2245">
                  <c:v>97214.369010702198</c:v>
                </c:pt>
                <c:pt idx="2246">
                  <c:v>97218.162100588394</c:v>
                </c:pt>
                <c:pt idx="2247">
                  <c:v>97269.024300998295</c:v>
                </c:pt>
                <c:pt idx="2248">
                  <c:v>97271.391983861802</c:v>
                </c:pt>
                <c:pt idx="2249">
                  <c:v>97276.570382929698</c:v>
                </c:pt>
                <c:pt idx="2250">
                  <c:v>97292.703892287303</c:v>
                </c:pt>
                <c:pt idx="2251">
                  <c:v>97313.542611485798</c:v>
                </c:pt>
                <c:pt idx="2252">
                  <c:v>97315.329284769803</c:v>
                </c:pt>
                <c:pt idx="2253">
                  <c:v>97323.987049498595</c:v>
                </c:pt>
                <c:pt idx="2254">
                  <c:v>97334.508943363704</c:v>
                </c:pt>
                <c:pt idx="2255">
                  <c:v>97357.115958047507</c:v>
                </c:pt>
                <c:pt idx="2256">
                  <c:v>97359.939411035506</c:v>
                </c:pt>
                <c:pt idx="2257">
                  <c:v>97364.285583302</c:v>
                </c:pt>
                <c:pt idx="2258">
                  <c:v>97367.683864120903</c:v>
                </c:pt>
                <c:pt idx="2259">
                  <c:v>97368.214018560699</c:v>
                </c:pt>
                <c:pt idx="2260">
                  <c:v>97373.770411107296</c:v>
                </c:pt>
                <c:pt idx="2261">
                  <c:v>97391.983737821603</c:v>
                </c:pt>
                <c:pt idx="2262">
                  <c:v>97419.246997235794</c:v>
                </c:pt>
                <c:pt idx="2263">
                  <c:v>97425.897190841293</c:v>
                </c:pt>
                <c:pt idx="2264">
                  <c:v>97425.897190842894</c:v>
                </c:pt>
                <c:pt idx="2265">
                  <c:v>97425.897190843098</c:v>
                </c:pt>
                <c:pt idx="2266">
                  <c:v>97425.897190845106</c:v>
                </c:pt>
                <c:pt idx="2267">
                  <c:v>97425.897190845106</c:v>
                </c:pt>
                <c:pt idx="2268">
                  <c:v>97425.897190845106</c:v>
                </c:pt>
                <c:pt idx="2269">
                  <c:v>97425.897190845106</c:v>
                </c:pt>
                <c:pt idx="2270">
                  <c:v>97425.897190845106</c:v>
                </c:pt>
                <c:pt idx="2271">
                  <c:v>97435.897190841293</c:v>
                </c:pt>
                <c:pt idx="2272">
                  <c:v>97435.897190841293</c:v>
                </c:pt>
                <c:pt idx="2273">
                  <c:v>97435.897190842894</c:v>
                </c:pt>
                <c:pt idx="2274">
                  <c:v>97435.897190843098</c:v>
                </c:pt>
                <c:pt idx="2275">
                  <c:v>97435.897190845106</c:v>
                </c:pt>
                <c:pt idx="2276">
                  <c:v>97442.035803574399</c:v>
                </c:pt>
                <c:pt idx="2277">
                  <c:v>97458.776884390507</c:v>
                </c:pt>
                <c:pt idx="2278">
                  <c:v>97458.776884390507</c:v>
                </c:pt>
                <c:pt idx="2279">
                  <c:v>97458.776884390507</c:v>
                </c:pt>
                <c:pt idx="2280">
                  <c:v>97458.776884390507</c:v>
                </c:pt>
                <c:pt idx="2281">
                  <c:v>97499.383846513694</c:v>
                </c:pt>
                <c:pt idx="2282">
                  <c:v>97512.380260636099</c:v>
                </c:pt>
                <c:pt idx="2283">
                  <c:v>97559.210241608002</c:v>
                </c:pt>
                <c:pt idx="2284">
                  <c:v>97561.139915261796</c:v>
                </c:pt>
                <c:pt idx="2285">
                  <c:v>97578.552322372096</c:v>
                </c:pt>
                <c:pt idx="2286">
                  <c:v>97615.906553669396</c:v>
                </c:pt>
                <c:pt idx="2287">
                  <c:v>97648.218299600005</c:v>
                </c:pt>
                <c:pt idx="2288">
                  <c:v>97716.129249906997</c:v>
                </c:pt>
                <c:pt idx="2289">
                  <c:v>97737.131382976004</c:v>
                </c:pt>
                <c:pt idx="2290">
                  <c:v>97737.380671777995</c:v>
                </c:pt>
                <c:pt idx="2291">
                  <c:v>97738.532390972105</c:v>
                </c:pt>
                <c:pt idx="2292">
                  <c:v>97790.500411084606</c:v>
                </c:pt>
                <c:pt idx="2293">
                  <c:v>97791.919352079902</c:v>
                </c:pt>
                <c:pt idx="2294">
                  <c:v>97838.775018609798</c:v>
                </c:pt>
                <c:pt idx="2295">
                  <c:v>97839.828062916597</c:v>
                </c:pt>
                <c:pt idx="2296">
                  <c:v>97930.492202807596</c:v>
                </c:pt>
                <c:pt idx="2297">
                  <c:v>98025.000343789099</c:v>
                </c:pt>
                <c:pt idx="2298">
                  <c:v>98038.801604760796</c:v>
                </c:pt>
                <c:pt idx="2299">
                  <c:v>98049.581041591999</c:v>
                </c:pt>
                <c:pt idx="2300">
                  <c:v>98063.260632881298</c:v>
                </c:pt>
                <c:pt idx="2301">
                  <c:v>98102.481196049703</c:v>
                </c:pt>
                <c:pt idx="2302">
                  <c:v>98105.065683958106</c:v>
                </c:pt>
                <c:pt idx="2303">
                  <c:v>98194.139256363007</c:v>
                </c:pt>
                <c:pt idx="2304">
                  <c:v>98199.803737829498</c:v>
                </c:pt>
                <c:pt idx="2305">
                  <c:v>98205.324181387594</c:v>
                </c:pt>
                <c:pt idx="2306">
                  <c:v>98222.592544168496</c:v>
                </c:pt>
                <c:pt idx="2307">
                  <c:v>98235.265103362501</c:v>
                </c:pt>
                <c:pt idx="2308">
                  <c:v>98244.327151701</c:v>
                </c:pt>
                <c:pt idx="2309">
                  <c:v>98250.186947350594</c:v>
                </c:pt>
                <c:pt idx="2310">
                  <c:v>98271.160291519394</c:v>
                </c:pt>
                <c:pt idx="2311">
                  <c:v>98285.223040026802</c:v>
                </c:pt>
                <c:pt idx="2312">
                  <c:v>98329.766982202404</c:v>
                </c:pt>
                <c:pt idx="2313">
                  <c:v>98349.935462214504</c:v>
                </c:pt>
                <c:pt idx="2314">
                  <c:v>98375.461161194296</c:v>
                </c:pt>
                <c:pt idx="2315">
                  <c:v>98384.861255026801</c:v>
                </c:pt>
                <c:pt idx="2316">
                  <c:v>98396.463294263303</c:v>
                </c:pt>
                <c:pt idx="2317">
                  <c:v>98431.696655842199</c:v>
                </c:pt>
                <c:pt idx="2318">
                  <c:v>98496.685990500904</c:v>
                </c:pt>
                <c:pt idx="2319">
                  <c:v>98526.797338623306</c:v>
                </c:pt>
                <c:pt idx="2320">
                  <c:v>98533.004818428701</c:v>
                </c:pt>
                <c:pt idx="2321">
                  <c:v>98561.057151678906</c:v>
                </c:pt>
                <c:pt idx="2322">
                  <c:v>98562.476092674304</c:v>
                </c:pt>
                <c:pt idx="2323">
                  <c:v>98568.030753998493</c:v>
                </c:pt>
                <c:pt idx="2324">
                  <c:v>98638.717517344005</c:v>
                </c:pt>
                <c:pt idx="2325">
                  <c:v>98646.9829098396</c:v>
                </c:pt>
                <c:pt idx="2326">
                  <c:v>98651.696655855005</c:v>
                </c:pt>
                <c:pt idx="2327">
                  <c:v>98730.723107322294</c:v>
                </c:pt>
                <c:pt idx="2328">
                  <c:v>98734.008380196494</c:v>
                </c:pt>
                <c:pt idx="2329">
                  <c:v>98763.497669115299</c:v>
                </c:pt>
                <c:pt idx="2330">
                  <c:v>98805.557084383399</c:v>
                </c:pt>
                <c:pt idx="2331">
                  <c:v>98819.3583453545</c:v>
                </c:pt>
                <c:pt idx="2332">
                  <c:v>98848.496144945006</c:v>
                </c:pt>
                <c:pt idx="2333">
                  <c:v>98863.922663808306</c:v>
                </c:pt>
                <c:pt idx="2334">
                  <c:v>98873.037936643697</c:v>
                </c:pt>
                <c:pt idx="2335">
                  <c:v>98875.285364227602</c:v>
                </c:pt>
                <c:pt idx="2336">
                  <c:v>98945.663329125993</c:v>
                </c:pt>
                <c:pt idx="2337">
                  <c:v>98953.876655842396</c:v>
                </c:pt>
                <c:pt idx="2338">
                  <c:v>98985.880921981996</c:v>
                </c:pt>
                <c:pt idx="2339">
                  <c:v>98987.450002403901</c:v>
                </c:pt>
                <c:pt idx="2340">
                  <c:v>99004.104455463501</c:v>
                </c:pt>
                <c:pt idx="2341">
                  <c:v>99014.883892294805</c:v>
                </c:pt>
                <c:pt idx="2342">
                  <c:v>99022.317782178201</c:v>
                </c:pt>
                <c:pt idx="2343">
                  <c:v>99055.779780621102</c:v>
                </c:pt>
                <c:pt idx="2344">
                  <c:v>99137.141403129703</c:v>
                </c:pt>
                <c:pt idx="2345">
                  <c:v>99156.017901788204</c:v>
                </c:pt>
                <c:pt idx="2346">
                  <c:v>99191.473959617695</c:v>
                </c:pt>
                <c:pt idx="2347">
                  <c:v>99208.886366728693</c:v>
                </c:pt>
                <c:pt idx="2348">
                  <c:v>99212.253396436499</c:v>
                </c:pt>
                <c:pt idx="2349">
                  <c:v>99297.354079216995</c:v>
                </c:pt>
                <c:pt idx="2350">
                  <c:v>99310.594494368503</c:v>
                </c:pt>
                <c:pt idx="2351">
                  <c:v>99330.921083224399</c:v>
                </c:pt>
                <c:pt idx="2352">
                  <c:v>99331.143779439095</c:v>
                </c:pt>
                <c:pt idx="2353">
                  <c:v>99332.655690726097</c:v>
                </c:pt>
                <c:pt idx="2354">
                  <c:v>99334.108319659106</c:v>
                </c:pt>
                <c:pt idx="2355">
                  <c:v>99355.188380362903</c:v>
                </c:pt>
                <c:pt idx="2356">
                  <c:v>99367.465427332296</c:v>
                </c:pt>
                <c:pt idx="2357">
                  <c:v>99422.253396448199</c:v>
                </c:pt>
                <c:pt idx="2358">
                  <c:v>99423.609950129394</c:v>
                </c:pt>
                <c:pt idx="2359">
                  <c:v>99469.109062966396</c:v>
                </c:pt>
                <c:pt idx="2360">
                  <c:v>99511.279847916594</c:v>
                </c:pt>
                <c:pt idx="2361">
                  <c:v>99514.565120790794</c:v>
                </c:pt>
                <c:pt idx="2362">
                  <c:v>99619.052885539306</c:v>
                </c:pt>
                <c:pt idx="2363">
                  <c:v>99679.915085948305</c:v>
                </c:pt>
                <c:pt idx="2364">
                  <c:v>99704.480358820801</c:v>
                </c:pt>
                <c:pt idx="2365">
                  <c:v>99714.480358813802</c:v>
                </c:pt>
                <c:pt idx="2366">
                  <c:v>99724.433396436696</c:v>
                </c:pt>
                <c:pt idx="2367">
                  <c:v>99726.220069719799</c:v>
                </c:pt>
                <c:pt idx="2368">
                  <c:v>99745.399728314704</c:v>
                </c:pt>
                <c:pt idx="2369">
                  <c:v>99758.006742997604</c:v>
                </c:pt>
                <c:pt idx="2370">
                  <c:v>99761.503331980595</c:v>
                </c:pt>
                <c:pt idx="2371">
                  <c:v>99761.719627433893</c:v>
                </c:pt>
                <c:pt idx="2372">
                  <c:v>99774.661196057306</c:v>
                </c:pt>
                <c:pt idx="2373">
                  <c:v>99792.874522772603</c:v>
                </c:pt>
                <c:pt idx="2374">
                  <c:v>99814.098397617403</c:v>
                </c:pt>
                <c:pt idx="2375">
                  <c:v>99830.137782185804</c:v>
                </c:pt>
                <c:pt idx="2376">
                  <c:v>99852.926588524904</c:v>
                </c:pt>
                <c:pt idx="2377">
                  <c:v>99909.561424596395</c:v>
                </c:pt>
                <c:pt idx="2378">
                  <c:v>99960.101026559001</c:v>
                </c:pt>
                <c:pt idx="2379">
                  <c:v>99972.030700210904</c:v>
                </c:pt>
                <c:pt idx="2380">
                  <c:v>99980.269506570403</c:v>
                </c:pt>
                <c:pt idx="2381">
                  <c:v>99989.443107322993</c:v>
                </c:pt>
                <c:pt idx="2382">
                  <c:v>100026.797338619</c:v>
                </c:pt>
                <c:pt idx="2383">
                  <c:v>100034.59732254301</c:v>
                </c:pt>
                <c:pt idx="2384">
                  <c:v>100064.36805628199</c:v>
                </c:pt>
                <c:pt idx="2385">
                  <c:v>100100.37171344399</c:v>
                </c:pt>
                <c:pt idx="2386">
                  <c:v>100123.483329118</c:v>
                </c:pt>
                <c:pt idx="2387">
                  <c:v>100127.02003485701</c:v>
                </c:pt>
                <c:pt idx="2388">
                  <c:v>100138.022167926</c:v>
                </c:pt>
                <c:pt idx="2389">
                  <c:v>100192.81013703</c:v>
                </c:pt>
                <c:pt idx="2390">
                  <c:v>100193.59467723699</c:v>
                </c:pt>
                <c:pt idx="2391">
                  <c:v>100194.16669072201</c:v>
                </c:pt>
                <c:pt idx="2392">
                  <c:v>100199.45007647701</c:v>
                </c:pt>
                <c:pt idx="2393">
                  <c:v>100201.39119603499</c:v>
                </c:pt>
                <c:pt idx="2394">
                  <c:v>100239.66580356</c:v>
                </c:pt>
                <c:pt idx="2395">
                  <c:v>100281.09371210801</c:v>
                </c:pt>
                <c:pt idx="2396">
                  <c:v>100282.819104583</c:v>
                </c:pt>
                <c:pt idx="2397">
                  <c:v>100287.165276849</c:v>
                </c:pt>
                <c:pt idx="2398">
                  <c:v>100290.56355766801</c:v>
                </c:pt>
                <c:pt idx="2399">
                  <c:v>100348.77688438899</c:v>
                </c:pt>
                <c:pt idx="2400">
                  <c:v>100348.77688439</c:v>
                </c:pt>
                <c:pt idx="2401">
                  <c:v>100348.77688439</c:v>
                </c:pt>
                <c:pt idx="2402">
                  <c:v>100348.77688439</c:v>
                </c:pt>
                <c:pt idx="2403">
                  <c:v>100348.776884393</c:v>
                </c:pt>
                <c:pt idx="2404">
                  <c:v>100348.776884393</c:v>
                </c:pt>
                <c:pt idx="2405">
                  <c:v>100348.776884393</c:v>
                </c:pt>
                <c:pt idx="2406">
                  <c:v>100348.776884393</c:v>
                </c:pt>
                <c:pt idx="2407">
                  <c:v>100348.776884393</c:v>
                </c:pt>
                <c:pt idx="2408">
                  <c:v>100358.77688438899</c:v>
                </c:pt>
                <c:pt idx="2409">
                  <c:v>100358.77688438899</c:v>
                </c:pt>
                <c:pt idx="2410">
                  <c:v>100358.77688439</c:v>
                </c:pt>
                <c:pt idx="2411">
                  <c:v>100358.776884393</c:v>
                </c:pt>
                <c:pt idx="2412">
                  <c:v>100381.656577938</c:v>
                </c:pt>
                <c:pt idx="2413">
                  <c:v>100381.656577938</c:v>
                </c:pt>
                <c:pt idx="2414">
                  <c:v>100381.656577938</c:v>
                </c:pt>
                <c:pt idx="2415">
                  <c:v>100381.656577938</c:v>
                </c:pt>
                <c:pt idx="2416">
                  <c:v>100422.263540061</c:v>
                </c:pt>
                <c:pt idx="2417">
                  <c:v>100435.259954183</c:v>
                </c:pt>
                <c:pt idx="2418">
                  <c:v>100435.89112874</c:v>
                </c:pt>
                <c:pt idx="2419">
                  <c:v>100449.69238971001</c:v>
                </c:pt>
                <c:pt idx="2420">
                  <c:v>100450.47182654199</c:v>
                </c:pt>
                <c:pt idx="2421">
                  <c:v>100465.295447485</c:v>
                </c:pt>
                <c:pt idx="2422">
                  <c:v>100485.037099408</c:v>
                </c:pt>
                <c:pt idx="2423">
                  <c:v>100485.037099414</c:v>
                </c:pt>
                <c:pt idx="2424">
                  <c:v>100503.371981</c:v>
                </c:pt>
                <c:pt idx="2425">
                  <c:v>100515.956468909</c:v>
                </c:pt>
                <c:pt idx="2426">
                  <c:v>100571.09799314701</c:v>
                </c:pt>
                <c:pt idx="2427">
                  <c:v>100600.694522779</c:v>
                </c:pt>
                <c:pt idx="2428">
                  <c:v>100616.214966338</c:v>
                </c:pt>
                <c:pt idx="2429">
                  <c:v>100655.217936651</c:v>
                </c:pt>
                <c:pt idx="2430">
                  <c:v>100660.260365325</c:v>
                </c:pt>
                <c:pt idx="2431">
                  <c:v>100661.41208451999</c:v>
                </c:pt>
                <c:pt idx="2432">
                  <c:v>100683.342424719</c:v>
                </c:pt>
                <c:pt idx="2433">
                  <c:v>100696.113824977</c:v>
                </c:pt>
                <c:pt idx="2434">
                  <c:v>100725.376451481</c:v>
                </c:pt>
                <c:pt idx="2435">
                  <c:v>100740.657767153</c:v>
                </c:pt>
                <c:pt idx="2436">
                  <c:v>100750.29829546899</c:v>
                </c:pt>
                <c:pt idx="2437">
                  <c:v>100760.826247163</c:v>
                </c:pt>
                <c:pt idx="2438">
                  <c:v>100762.70775646401</c:v>
                </c:pt>
                <c:pt idx="2439">
                  <c:v>100771.271639638</c:v>
                </c:pt>
                <c:pt idx="2440">
                  <c:v>100786.351946144</c:v>
                </c:pt>
                <c:pt idx="2441">
                  <c:v>100797.35407921299</c:v>
                </c:pt>
                <c:pt idx="2442">
                  <c:v>100842.587440793</c:v>
                </c:pt>
                <c:pt idx="2443">
                  <c:v>100897.576775451</c:v>
                </c:pt>
                <c:pt idx="2444">
                  <c:v>100937.688123573</c:v>
                </c:pt>
                <c:pt idx="2445">
                  <c:v>100971.947936629</c:v>
                </c:pt>
                <c:pt idx="2446">
                  <c:v>100973.366877625</c:v>
                </c:pt>
                <c:pt idx="2447">
                  <c:v>101024.54379009199</c:v>
                </c:pt>
                <c:pt idx="2448">
                  <c:v>101052.587440804</c:v>
                </c:pt>
                <c:pt idx="2449">
                  <c:v>101089.657376337</c:v>
                </c:pt>
                <c:pt idx="2450">
                  <c:v>101117.018949911</c:v>
                </c:pt>
                <c:pt idx="2451">
                  <c:v>101141.613892273</c:v>
                </c:pt>
                <c:pt idx="2452">
                  <c:v>101144.899165147</c:v>
                </c:pt>
                <c:pt idx="2453">
                  <c:v>101206.44786933401</c:v>
                </c:pt>
                <c:pt idx="2454">
                  <c:v>101220.249130304</c:v>
                </c:pt>
                <c:pt idx="2455">
                  <c:v>101259.386929895</c:v>
                </c:pt>
                <c:pt idx="2456">
                  <c:v>101307.74094857401</c:v>
                </c:pt>
                <c:pt idx="2457">
                  <c:v>101333.928721594</c:v>
                </c:pt>
                <c:pt idx="2458">
                  <c:v>101354.767440793</c:v>
                </c:pt>
                <c:pt idx="2459">
                  <c:v>101356.554114076</c:v>
                </c:pt>
                <c:pt idx="2460">
                  <c:v>101388.34078735299</c:v>
                </c:pt>
                <c:pt idx="2461">
                  <c:v>101414.995240413</c:v>
                </c:pt>
                <c:pt idx="2462">
                  <c:v>101425.774677244</c:v>
                </c:pt>
                <c:pt idx="2463">
                  <c:v>101433.208567129</c:v>
                </c:pt>
                <c:pt idx="2464">
                  <c:v>101455.88451197599</c:v>
                </c:pt>
                <c:pt idx="2465">
                  <c:v>101466.670565572</c:v>
                </c:pt>
                <c:pt idx="2466">
                  <c:v>101541.828380231</c:v>
                </c:pt>
                <c:pt idx="2467">
                  <c:v>101556.908686738</c:v>
                </c:pt>
                <c:pt idx="2468">
                  <c:v>101561.597210892</c:v>
                </c:pt>
                <c:pt idx="2469">
                  <c:v>101569.862603387</c:v>
                </c:pt>
                <c:pt idx="2470">
                  <c:v>101602.364744566</c:v>
                </c:pt>
                <c:pt idx="2471">
                  <c:v>101613.144181387</c:v>
                </c:pt>
                <c:pt idx="2472">
                  <c:v>101619.77715167899</c:v>
                </c:pt>
                <c:pt idx="2473">
                  <c:v>101686.377362663</c:v>
                </c:pt>
                <c:pt idx="2474">
                  <c:v>101694.70210063799</c:v>
                </c:pt>
                <c:pt idx="2475">
                  <c:v>101697.22220278801</c:v>
                </c:pt>
                <c:pt idx="2476">
                  <c:v>101705.43552950599</c:v>
                </c:pt>
                <c:pt idx="2477">
                  <c:v>101708.24486416701</c:v>
                </c:pt>
                <c:pt idx="2478">
                  <c:v>101713.817373475</c:v>
                </c:pt>
                <c:pt idx="2479">
                  <c:v>101768.356212282</c:v>
                </c:pt>
                <c:pt idx="2480">
                  <c:v>101798.165057775</c:v>
                </c:pt>
                <c:pt idx="2481">
                  <c:v>101816.660358814</c:v>
                </c:pt>
                <c:pt idx="2482">
                  <c:v>101833.144181397</c:v>
                </c:pt>
                <c:pt idx="2483">
                  <c:v>101879.999847917</c:v>
                </c:pt>
                <c:pt idx="2484">
                  <c:v>101912.170632867</c:v>
                </c:pt>
                <c:pt idx="2485">
                  <c:v>101915.45590574099</c:v>
                </c:pt>
                <c:pt idx="2486">
                  <c:v>102029.94367049</c:v>
                </c:pt>
                <c:pt idx="2487">
                  <c:v>102063.530495837</c:v>
                </c:pt>
                <c:pt idx="2488">
                  <c:v>102078.452339825</c:v>
                </c:pt>
                <c:pt idx="2489">
                  <c:v>102090.805870898</c:v>
                </c:pt>
                <c:pt idx="2490">
                  <c:v>102146.290513265</c:v>
                </c:pt>
                <c:pt idx="2491">
                  <c:v>102168.897527947</c:v>
                </c:pt>
                <c:pt idx="2492">
                  <c:v>102185.551981007</c:v>
                </c:pt>
                <c:pt idx="2493">
                  <c:v>102203.76530772301</c:v>
                </c:pt>
                <c:pt idx="2494">
                  <c:v>102231.028567135</c:v>
                </c:pt>
                <c:pt idx="2495">
                  <c:v>102233.474187916</c:v>
                </c:pt>
                <c:pt idx="2496">
                  <c:v>102253.800776772</c:v>
                </c:pt>
                <c:pt idx="2497">
                  <c:v>102254.023472987</c:v>
                </c:pt>
                <c:pt idx="2498">
                  <c:v>102255.535384274</c:v>
                </c:pt>
                <c:pt idx="2499">
                  <c:v>102256.98801320601</c:v>
                </c:pt>
                <c:pt idx="2500">
                  <c:v>102370.991811509</c:v>
                </c:pt>
                <c:pt idx="2501">
                  <c:v>102372.92148516</c:v>
                </c:pt>
                <c:pt idx="2502">
                  <c:v>102390.333892273</c:v>
                </c:pt>
                <c:pt idx="2503">
                  <c:v>102427.68812356899</c:v>
                </c:pt>
                <c:pt idx="2504">
                  <c:v>102465.258841231</c:v>
                </c:pt>
                <c:pt idx="2505">
                  <c:v>102527.910819807</c:v>
                </c:pt>
                <c:pt idx="2506">
                  <c:v>102548.91295287599</c:v>
                </c:pt>
                <c:pt idx="2507">
                  <c:v>102602.28198098599</c:v>
                </c:pt>
                <c:pt idx="2508">
                  <c:v>102650.556588511</c:v>
                </c:pt>
                <c:pt idx="2509">
                  <c:v>102654.877834449</c:v>
                </c:pt>
                <c:pt idx="2510">
                  <c:v>102683.706025356</c:v>
                </c:pt>
                <c:pt idx="2511">
                  <c:v>102684.599320981</c:v>
                </c:pt>
                <c:pt idx="2512">
                  <c:v>102694.278038841</c:v>
                </c:pt>
                <c:pt idx="2513">
                  <c:v>102821.0489434</c:v>
                </c:pt>
                <c:pt idx="2514">
                  <c:v>102832.44111814399</c:v>
                </c:pt>
                <c:pt idx="2515">
                  <c:v>102846.78191369001</c:v>
                </c:pt>
                <c:pt idx="2516">
                  <c:v>102860.58317466</c:v>
                </c:pt>
                <c:pt idx="2517">
                  <c:v>102861.362611492</c:v>
                </c:pt>
                <c:pt idx="2518">
                  <c:v>102916.847253859</c:v>
                </c:pt>
                <c:pt idx="2519">
                  <c:v>102957.477016091</c:v>
                </c:pt>
                <c:pt idx="2520">
                  <c:v>102965.40679560399</c:v>
                </c:pt>
                <c:pt idx="2521">
                  <c:v>102975.148447527</c:v>
                </c:pt>
                <c:pt idx="2522">
                  <c:v>102975.148447532</c:v>
                </c:pt>
                <c:pt idx="2523">
                  <c:v>103011.58530772899</c:v>
                </c:pt>
                <c:pt idx="2524">
                  <c:v>103023.251406992</c:v>
                </c:pt>
                <c:pt idx="2525">
                  <c:v>103033.589573862</c:v>
                </c:pt>
                <c:pt idx="2526">
                  <c:v>103056.10872160101</c:v>
                </c:pt>
                <c:pt idx="2527">
                  <c:v>103097.004609928</c:v>
                </c:pt>
                <c:pt idx="2528">
                  <c:v>103122.329770025</c:v>
                </c:pt>
                <c:pt idx="2529">
                  <c:v>103141.548552104</c:v>
                </c:pt>
                <c:pt idx="2530">
                  <c:v>103173.45377283799</c:v>
                </c:pt>
                <c:pt idx="2531">
                  <c:v>103187.242731094</c:v>
                </c:pt>
                <c:pt idx="2532">
                  <c:v>103203.973405656</c:v>
                </c:pt>
                <c:pt idx="2533">
                  <c:v>103205.69879813099</c:v>
                </c:pt>
                <c:pt idx="2534">
                  <c:v>103208.244864163</c:v>
                </c:pt>
                <c:pt idx="2535">
                  <c:v>103210.04497039699</c:v>
                </c:pt>
                <c:pt idx="2536">
                  <c:v>103213.443251216</c:v>
                </c:pt>
                <c:pt idx="2537">
                  <c:v>103253.47822574399</c:v>
                </c:pt>
                <c:pt idx="2538">
                  <c:v>103271.656577937</c:v>
                </c:pt>
                <c:pt idx="2539">
                  <c:v>103271.656577937</c:v>
                </c:pt>
                <c:pt idx="2540">
                  <c:v>103271.656577938</c:v>
                </c:pt>
                <c:pt idx="2541">
                  <c:v>103271.656577938</c:v>
                </c:pt>
                <c:pt idx="2542">
                  <c:v>103271.656577938</c:v>
                </c:pt>
                <c:pt idx="2543">
                  <c:v>103271.656577941</c:v>
                </c:pt>
                <c:pt idx="2544">
                  <c:v>103271.656577941</c:v>
                </c:pt>
                <c:pt idx="2545">
                  <c:v>103271.656577941</c:v>
                </c:pt>
                <c:pt idx="2546">
                  <c:v>103271.656577941</c:v>
                </c:pt>
                <c:pt idx="2547">
                  <c:v>103271.656577941</c:v>
                </c:pt>
                <c:pt idx="2548">
                  <c:v>103271.656577941</c:v>
                </c:pt>
                <c:pt idx="2549">
                  <c:v>103281.656577937</c:v>
                </c:pt>
                <c:pt idx="2550">
                  <c:v>103281.656577938</c:v>
                </c:pt>
                <c:pt idx="2551">
                  <c:v>103304.53627148599</c:v>
                </c:pt>
                <c:pt idx="2552">
                  <c:v>103304.53627148599</c:v>
                </c:pt>
                <c:pt idx="2553">
                  <c:v>103304.53627148599</c:v>
                </c:pt>
                <c:pt idx="2554">
                  <c:v>103304.53627148599</c:v>
                </c:pt>
                <c:pt idx="2555">
                  <c:v>103308.467560401</c:v>
                </c:pt>
                <c:pt idx="2556">
                  <c:v>103338.57890852301</c:v>
                </c:pt>
                <c:pt idx="2557">
                  <c:v>103345.14323360899</c:v>
                </c:pt>
                <c:pt idx="2558">
                  <c:v>103348.139647731</c:v>
                </c:pt>
                <c:pt idx="2559">
                  <c:v>103372.83872158</c:v>
                </c:pt>
                <c:pt idx="2560">
                  <c:v>103394.151417831</c:v>
                </c:pt>
                <c:pt idx="2561">
                  <c:v>103425.43457504299</c:v>
                </c:pt>
                <c:pt idx="2562">
                  <c:v>103463.478225753</c:v>
                </c:pt>
                <c:pt idx="2563">
                  <c:v>103464.26276595</c:v>
                </c:pt>
                <c:pt idx="2564">
                  <c:v>103464.83477943399</c:v>
                </c:pt>
                <c:pt idx="2565">
                  <c:v>103493.977686695</c:v>
                </c:pt>
                <c:pt idx="2566">
                  <c:v>103545.789950098</c:v>
                </c:pt>
                <c:pt idx="2567">
                  <c:v>103552.504677224</c:v>
                </c:pt>
                <c:pt idx="2568">
                  <c:v>103583.140058873</c:v>
                </c:pt>
                <c:pt idx="2569">
                  <c:v>103584.291778068</c:v>
                </c:pt>
                <c:pt idx="2570">
                  <c:v>103589.768724455</c:v>
                </c:pt>
                <c:pt idx="2571">
                  <c:v>103617.33865428501</c:v>
                </c:pt>
                <c:pt idx="2572">
                  <c:v>103631.139915254</c:v>
                </c:pt>
                <c:pt idx="2573">
                  <c:v>103660.277714846</c:v>
                </c:pt>
                <c:pt idx="2574">
                  <c:v>103675.587450012</c:v>
                </c:pt>
                <c:pt idx="2575">
                  <c:v>103745.70518812101</c:v>
                </c:pt>
                <c:pt idx="2576">
                  <c:v>103745.70518812499</c:v>
                </c:pt>
                <c:pt idx="2577">
                  <c:v>103765.658225744</c:v>
                </c:pt>
                <c:pt idx="2578">
                  <c:v>103767.444899026</c:v>
                </c:pt>
                <c:pt idx="2579">
                  <c:v>103774.040069713</c:v>
                </c:pt>
                <c:pt idx="2580">
                  <c:v>103799.231572303</c:v>
                </c:pt>
                <c:pt idx="2581">
                  <c:v>103815.886025363</c:v>
                </c:pt>
                <c:pt idx="2582">
                  <c:v>103834.09935208</c:v>
                </c:pt>
                <c:pt idx="2583">
                  <c:v>103836.665462194</c:v>
                </c:pt>
                <c:pt idx="2584">
                  <c:v>103867.561350522</c:v>
                </c:pt>
                <c:pt idx="2585">
                  <c:v>103876.883055051</c:v>
                </c:pt>
                <c:pt idx="2586">
                  <c:v>103967.79947168801</c:v>
                </c:pt>
                <c:pt idx="2587">
                  <c:v>104003.25552951499</c:v>
                </c:pt>
                <c:pt idx="2588">
                  <c:v>104021.494335875</c:v>
                </c:pt>
                <c:pt idx="2589">
                  <c:v>104030.66793662999</c:v>
                </c:pt>
                <c:pt idx="2590">
                  <c:v>104031.939728349</c:v>
                </c:pt>
                <c:pt idx="2591">
                  <c:v>104039.898643458</c:v>
                </c:pt>
                <c:pt idx="2592">
                  <c:v>104105.592885587</c:v>
                </c:pt>
                <c:pt idx="2593">
                  <c:v>104106.32631445699</c:v>
                </c:pt>
                <c:pt idx="2594">
                  <c:v>104108.112987738</c:v>
                </c:pt>
                <c:pt idx="2595">
                  <c:v>104119.135649117</c:v>
                </c:pt>
                <c:pt idx="2596">
                  <c:v>104179.246997232</c:v>
                </c:pt>
                <c:pt idx="2597">
                  <c:v>104230.620642122</c:v>
                </c:pt>
                <c:pt idx="2598">
                  <c:v>104234.034966338</c:v>
                </c:pt>
                <c:pt idx="2599">
                  <c:v>104234.03496634599</c:v>
                </c:pt>
                <c:pt idx="2600">
                  <c:v>104280.890632868</c:v>
                </c:pt>
                <c:pt idx="2601">
                  <c:v>104293.56083996</c:v>
                </c:pt>
                <c:pt idx="2602">
                  <c:v>104323.061417818</c:v>
                </c:pt>
                <c:pt idx="2603">
                  <c:v>104326.34669069199</c:v>
                </c:pt>
                <c:pt idx="2604">
                  <c:v>104378.764205524</c:v>
                </c:pt>
                <c:pt idx="2605">
                  <c:v>104430.834455441</c:v>
                </c:pt>
                <c:pt idx="2606">
                  <c:v>104453.92361821901</c:v>
                </c:pt>
                <c:pt idx="2607">
                  <c:v>104484.476904439</c:v>
                </c:pt>
                <c:pt idx="2608">
                  <c:v>104491.69665584801</c:v>
                </c:pt>
                <c:pt idx="2609">
                  <c:v>104492.742296935</c:v>
                </c:pt>
                <c:pt idx="2610">
                  <c:v>104501.607817194</c:v>
                </c:pt>
                <c:pt idx="2611">
                  <c:v>104553.64184395599</c:v>
                </c:pt>
                <c:pt idx="2612">
                  <c:v>104557.181298216</c:v>
                </c:pt>
                <c:pt idx="2613">
                  <c:v>104568.563687944</c:v>
                </c:pt>
                <c:pt idx="2614">
                  <c:v>104569.788312897</c:v>
                </c:pt>
                <c:pt idx="2615">
                  <c:v>104594.596810307</c:v>
                </c:pt>
                <c:pt idx="2616">
                  <c:v>104596.44276595701</c:v>
                </c:pt>
                <c:pt idx="2617">
                  <c:v>104599.257056211</c:v>
                </c:pt>
                <c:pt idx="2618">
                  <c:v>104614.65609267401</c:v>
                </c:pt>
                <c:pt idx="2619">
                  <c:v>104641.91935208499</c:v>
                </c:pt>
                <c:pt idx="2620">
                  <c:v>104721.044751323</c:v>
                </c:pt>
                <c:pt idx="2621">
                  <c:v>104781.88259646</c:v>
                </c:pt>
                <c:pt idx="2622">
                  <c:v>104783.812270109</c:v>
                </c:pt>
                <c:pt idx="2623">
                  <c:v>104801.224677224</c:v>
                </c:pt>
                <c:pt idx="2624">
                  <c:v>104838.57890851999</c:v>
                </c:pt>
                <c:pt idx="2625">
                  <c:v>104876.149626181</c:v>
                </c:pt>
                <c:pt idx="2626">
                  <c:v>104917.922768812</c:v>
                </c:pt>
                <c:pt idx="2627">
                  <c:v>104938.801604757</c:v>
                </c:pt>
                <c:pt idx="2628">
                  <c:v>104949.80373782601</c:v>
                </c:pt>
                <c:pt idx="2629">
                  <c:v>104974.48546218799</c:v>
                </c:pt>
                <c:pt idx="2630">
                  <c:v>105013.17276593699</c:v>
                </c:pt>
                <c:pt idx="2631">
                  <c:v>105061.447373462</c:v>
                </c:pt>
                <c:pt idx="2632">
                  <c:v>105065.7686194</c:v>
                </c:pt>
                <c:pt idx="2633">
                  <c:v>105087.328447527</c:v>
                </c:pt>
                <c:pt idx="2634">
                  <c:v>105146.35388146401</c:v>
                </c:pt>
                <c:pt idx="2635">
                  <c:v>105166.903166535</c:v>
                </c:pt>
                <c:pt idx="2636">
                  <c:v>105168.41507782201</c:v>
                </c:pt>
                <c:pt idx="2637">
                  <c:v>105176.680470319</c:v>
                </c:pt>
                <c:pt idx="2638">
                  <c:v>105179.867706754</c:v>
                </c:pt>
                <c:pt idx="2639">
                  <c:v>105232.38512082399</c:v>
                </c:pt>
                <c:pt idx="2640">
                  <c:v>105247.67269864101</c:v>
                </c:pt>
                <c:pt idx="2641">
                  <c:v>105261.47395961</c:v>
                </c:pt>
                <c:pt idx="2642">
                  <c:v>105272.253396442</c:v>
                </c:pt>
                <c:pt idx="2643">
                  <c:v>105327.73803881</c:v>
                </c:pt>
                <c:pt idx="2644">
                  <c:v>105412.476092679</c:v>
                </c:pt>
                <c:pt idx="2645">
                  <c:v>105466.999506551</c:v>
                </c:pt>
                <c:pt idx="2646">
                  <c:v>105507.895394878</c:v>
                </c:pt>
                <c:pt idx="2647">
                  <c:v>105552.439337055</c:v>
                </c:pt>
                <c:pt idx="2648">
                  <c:v>105598.133516045</c:v>
                </c:pt>
                <c:pt idx="2649">
                  <c:v>105607.479014529</c:v>
                </c:pt>
                <c:pt idx="2650">
                  <c:v>105609.135649114</c:v>
                </c:pt>
                <c:pt idx="2651">
                  <c:v>105709.35834535099</c:v>
                </c:pt>
                <c:pt idx="2652">
                  <c:v>105749.469693473</c:v>
                </c:pt>
                <c:pt idx="2653">
                  <c:v>105755.320811692</c:v>
                </c:pt>
                <c:pt idx="2654">
                  <c:v>105783.729506531</c:v>
                </c:pt>
                <c:pt idx="2655">
                  <c:v>105836.32535999401</c:v>
                </c:pt>
                <c:pt idx="2656">
                  <c:v>105880.356709639</c:v>
                </c:pt>
                <c:pt idx="2657">
                  <c:v>105881.795888313</c:v>
                </c:pt>
                <c:pt idx="2658">
                  <c:v>105896.71773230001</c:v>
                </c:pt>
                <c:pt idx="2659">
                  <c:v>105946.13110054001</c:v>
                </c:pt>
                <c:pt idx="2660">
                  <c:v>105953.395462175</c:v>
                </c:pt>
                <c:pt idx="2661">
                  <c:v>105954.374114069</c:v>
                </c:pt>
                <c:pt idx="2662">
                  <c:v>105954.946127553</c:v>
                </c:pt>
                <c:pt idx="2663">
                  <c:v>105956.680735049</c:v>
                </c:pt>
                <c:pt idx="2664">
                  <c:v>106028.229439235</c:v>
                </c:pt>
                <c:pt idx="2665">
                  <c:v>106042.03070020401</c:v>
                </c:pt>
                <c:pt idx="2666">
                  <c:v>106045.209463573</c:v>
                </c:pt>
                <c:pt idx="2667">
                  <c:v>106071.168499797</c:v>
                </c:pt>
                <c:pt idx="2668">
                  <c:v>106091.71703211201</c:v>
                </c:pt>
                <c:pt idx="2669">
                  <c:v>106126.853099204</c:v>
                </c:pt>
                <c:pt idx="2670">
                  <c:v>106128.578491679</c:v>
                </c:pt>
                <c:pt idx="2671">
                  <c:v>106132.924663945</c:v>
                </c:pt>
                <c:pt idx="2672">
                  <c:v>106136.322944764</c:v>
                </c:pt>
                <c:pt idx="2673">
                  <c:v>106194.536271484</c:v>
                </c:pt>
                <c:pt idx="2674">
                  <c:v>106194.536271484</c:v>
                </c:pt>
                <c:pt idx="2675">
                  <c:v>106194.53627148599</c:v>
                </c:pt>
                <c:pt idx="2676">
                  <c:v>106194.53627148599</c:v>
                </c:pt>
                <c:pt idx="2677">
                  <c:v>106194.53627148599</c:v>
                </c:pt>
                <c:pt idx="2678">
                  <c:v>106194.536271488</c:v>
                </c:pt>
                <c:pt idx="2679">
                  <c:v>106194.536271488</c:v>
                </c:pt>
                <c:pt idx="2680">
                  <c:v>106194.536271488</c:v>
                </c:pt>
                <c:pt idx="2681">
                  <c:v>106194.536271488</c:v>
                </c:pt>
                <c:pt idx="2682">
                  <c:v>106194.536271488</c:v>
                </c:pt>
                <c:pt idx="2683">
                  <c:v>106194.536271488</c:v>
                </c:pt>
                <c:pt idx="2684">
                  <c:v>106204.536271484</c:v>
                </c:pt>
                <c:pt idx="2685">
                  <c:v>106204.53627148599</c:v>
                </c:pt>
                <c:pt idx="2686">
                  <c:v>106210.122357253</c:v>
                </c:pt>
                <c:pt idx="2687">
                  <c:v>106226.77681031299</c:v>
                </c:pt>
                <c:pt idx="2688">
                  <c:v>106227.415965034</c:v>
                </c:pt>
                <c:pt idx="2689">
                  <c:v>106227.415965034</c:v>
                </c:pt>
                <c:pt idx="2690">
                  <c:v>106227.415965034</c:v>
                </c:pt>
                <c:pt idx="2691">
                  <c:v>106227.415965034</c:v>
                </c:pt>
                <c:pt idx="2692">
                  <c:v>106237.55624714401</c:v>
                </c:pt>
                <c:pt idx="2693">
                  <c:v>106244.990137031</c:v>
                </c:pt>
                <c:pt idx="2694">
                  <c:v>106245.81653624</c:v>
                </c:pt>
                <c:pt idx="2695">
                  <c:v>106245.816536244</c:v>
                </c:pt>
                <c:pt idx="2696">
                  <c:v>106268.022927157</c:v>
                </c:pt>
                <c:pt idx="2697">
                  <c:v>106271.019341279</c:v>
                </c:pt>
                <c:pt idx="2698">
                  <c:v>106278.45213547201</c:v>
                </c:pt>
                <c:pt idx="2699">
                  <c:v>106294.257662576</c:v>
                </c:pt>
                <c:pt idx="2700">
                  <c:v>106294.257662583</c:v>
                </c:pt>
                <c:pt idx="2701">
                  <c:v>106368.690256638</c:v>
                </c:pt>
                <c:pt idx="2702">
                  <c:v>106414.146314464</c:v>
                </c:pt>
                <c:pt idx="2703">
                  <c:v>106416.857380243</c:v>
                </c:pt>
                <c:pt idx="2704">
                  <c:v>106431.55872158099</c:v>
                </c:pt>
                <c:pt idx="2705">
                  <c:v>106506.01975242099</c:v>
                </c:pt>
                <c:pt idx="2706">
                  <c:v>106506.48367053601</c:v>
                </c:pt>
                <c:pt idx="2707">
                  <c:v>106507.17147161601</c:v>
                </c:pt>
                <c:pt idx="2708">
                  <c:v>106514.146314457</c:v>
                </c:pt>
                <c:pt idx="2709">
                  <c:v>106520.026434067</c:v>
                </c:pt>
                <c:pt idx="2710">
                  <c:v>106590.137782183</c:v>
                </c:pt>
                <c:pt idx="2711">
                  <c:v>106596.43766257601</c:v>
                </c:pt>
                <c:pt idx="2712">
                  <c:v>106598.224335857</c:v>
                </c:pt>
                <c:pt idx="2713">
                  <c:v>106598.46714356</c:v>
                </c:pt>
                <c:pt idx="2714">
                  <c:v>106654.81950654399</c:v>
                </c:pt>
                <c:pt idx="2715">
                  <c:v>106691.781417819</c:v>
                </c:pt>
                <c:pt idx="2716">
                  <c:v>106724.93085466301</c:v>
                </c:pt>
                <c:pt idx="2717">
                  <c:v>106725.502868146</c:v>
                </c:pt>
                <c:pt idx="2718">
                  <c:v>106727.23747564301</c:v>
                </c:pt>
                <c:pt idx="2719">
                  <c:v>106733.952202769</c:v>
                </c:pt>
                <c:pt idx="2720">
                  <c:v>106783.672188079</c:v>
                </c:pt>
                <c:pt idx="2721">
                  <c:v>106841.725240392</c:v>
                </c:pt>
                <c:pt idx="2722">
                  <c:v>106902.587440798</c:v>
                </c:pt>
                <c:pt idx="2723">
                  <c:v>106958.072083167</c:v>
                </c:pt>
                <c:pt idx="2724">
                  <c:v>106962.77833700601</c:v>
                </c:pt>
                <c:pt idx="2725">
                  <c:v>106980.67909784699</c:v>
                </c:pt>
                <c:pt idx="2726">
                  <c:v>106997.333550907</c:v>
                </c:pt>
                <c:pt idx="2727">
                  <c:v>107001.719165313</c:v>
                </c:pt>
                <c:pt idx="2728">
                  <c:v>107015.54687762501</c:v>
                </c:pt>
                <c:pt idx="2729">
                  <c:v>107016.373276834</c:v>
                </c:pt>
                <c:pt idx="2730">
                  <c:v>107016.373276837</c:v>
                </c:pt>
                <c:pt idx="2731">
                  <c:v>107034.708158425</c:v>
                </c:pt>
                <c:pt idx="2732">
                  <c:v>107052.81013703501</c:v>
                </c:pt>
                <c:pt idx="2733">
                  <c:v>107147.55114376399</c:v>
                </c:pt>
                <c:pt idx="2734">
                  <c:v>107153.50033567</c:v>
                </c:pt>
                <c:pt idx="2735">
                  <c:v>107182.773381411</c:v>
                </c:pt>
                <c:pt idx="2736">
                  <c:v>107212.115462175</c:v>
                </c:pt>
                <c:pt idx="2737">
                  <c:v>107249.46969347</c:v>
                </c:pt>
                <c:pt idx="2738">
                  <c:v>107287.04041113</c:v>
                </c:pt>
                <c:pt idx="2739">
                  <c:v>107292.162424587</c:v>
                </c:pt>
                <c:pt idx="2740">
                  <c:v>107301.643899071</c:v>
                </c:pt>
                <c:pt idx="2741">
                  <c:v>107302.607817061</c:v>
                </c:pt>
                <c:pt idx="2742">
                  <c:v>107349.69238970699</c:v>
                </c:pt>
                <c:pt idx="2743">
                  <c:v>107360.694522776</c:v>
                </c:pt>
                <c:pt idx="2744">
                  <c:v>107368.78107645101</c:v>
                </c:pt>
                <c:pt idx="2745">
                  <c:v>107376.99440317</c:v>
                </c:pt>
                <c:pt idx="2746">
                  <c:v>107405.621990482</c:v>
                </c:pt>
                <c:pt idx="2747">
                  <c:v>107407.356597987</c:v>
                </c:pt>
                <c:pt idx="2748">
                  <c:v>107408.034116931</c:v>
                </c:pt>
                <c:pt idx="2749">
                  <c:v>107414.06355088799</c:v>
                </c:pt>
                <c:pt idx="2750">
                  <c:v>107462.338158413</c:v>
                </c:pt>
                <c:pt idx="2751">
                  <c:v>107466.659404351</c:v>
                </c:pt>
                <c:pt idx="2752">
                  <c:v>107504.703055051</c:v>
                </c:pt>
                <c:pt idx="2753">
                  <c:v>107504.70305505799</c:v>
                </c:pt>
                <c:pt idx="2754">
                  <c:v>107522.13674975801</c:v>
                </c:pt>
                <c:pt idx="2755">
                  <c:v>107614.591706939</c:v>
                </c:pt>
                <c:pt idx="2756">
                  <c:v>107643.92444487099</c:v>
                </c:pt>
                <c:pt idx="2757">
                  <c:v>107658.563483591</c:v>
                </c:pt>
                <c:pt idx="2758">
                  <c:v>107672.36474456001</c:v>
                </c:pt>
                <c:pt idx="2759">
                  <c:v>107673.144181392</c:v>
                </c:pt>
                <c:pt idx="2760">
                  <c:v>107724.591706932</c:v>
                </c:pt>
                <c:pt idx="2761">
                  <c:v>107738.628823761</c:v>
                </c:pt>
                <c:pt idx="2762">
                  <c:v>107823.366877629</c:v>
                </c:pt>
                <c:pt idx="2763">
                  <c:v>107865.26489901901</c:v>
                </c:pt>
                <c:pt idx="2764">
                  <c:v>107867.890291501</c:v>
                </c:pt>
                <c:pt idx="2765">
                  <c:v>107908.78617982801</c:v>
                </c:pt>
                <c:pt idx="2766">
                  <c:v>107953.33012200599</c:v>
                </c:pt>
                <c:pt idx="2767">
                  <c:v>108009.02430099501</c:v>
                </c:pt>
                <c:pt idx="2768">
                  <c:v>108020.026434064</c:v>
                </c:pt>
                <c:pt idx="2769">
                  <c:v>108069.233575012</c:v>
                </c:pt>
                <c:pt idx="2770">
                  <c:v>108073.164557654</c:v>
                </c:pt>
                <c:pt idx="2771">
                  <c:v>108089.782860083</c:v>
                </c:pt>
                <c:pt idx="2772">
                  <c:v>108091.29477137</c:v>
                </c:pt>
                <c:pt idx="2773">
                  <c:v>108099.56016386701</c:v>
                </c:pt>
                <c:pt idx="2774">
                  <c:v>108102.747400302</c:v>
                </c:pt>
                <c:pt idx="2775">
                  <c:v>108120.249130301</c:v>
                </c:pt>
                <c:pt idx="2776">
                  <c:v>108121.82623243501</c:v>
                </c:pt>
                <c:pt idx="2777">
                  <c:v>108150.360478423</c:v>
                </c:pt>
                <c:pt idx="2778">
                  <c:v>108194.620291482</c:v>
                </c:pt>
                <c:pt idx="2779">
                  <c:v>108197.778943382</c:v>
                </c:pt>
                <c:pt idx="2780">
                  <c:v>108215.9922701</c:v>
                </c:pt>
                <c:pt idx="2781">
                  <c:v>108245.153550901</c:v>
                </c:pt>
                <c:pt idx="2782">
                  <c:v>108247.21614494501</c:v>
                </c:pt>
                <c:pt idx="2783">
                  <c:v>108329.87320966899</c:v>
                </c:pt>
                <c:pt idx="2784">
                  <c:v>108347.99653624</c:v>
                </c:pt>
                <c:pt idx="2785">
                  <c:v>108364.286247126</c:v>
                </c:pt>
                <c:pt idx="2786">
                  <c:v>108381.907236431</c:v>
                </c:pt>
                <c:pt idx="2787">
                  <c:v>108396.829080419</c:v>
                </c:pt>
                <c:pt idx="2788">
                  <c:v>108429.120224185</c:v>
                </c:pt>
                <c:pt idx="2789">
                  <c:v>108442.921485154</c:v>
                </c:pt>
                <c:pt idx="2790">
                  <c:v>108472.059284748</c:v>
                </c:pt>
                <c:pt idx="2791">
                  <c:v>108530.35870807699</c:v>
                </c:pt>
                <c:pt idx="2792">
                  <c:v>108599.518858624</c:v>
                </c:pt>
                <c:pt idx="2793">
                  <c:v>108611.013142203</c:v>
                </c:pt>
                <c:pt idx="2794">
                  <c:v>108648.447032094</c:v>
                </c:pt>
                <c:pt idx="2795">
                  <c:v>108668.20050524001</c:v>
                </c:pt>
                <c:pt idx="2796">
                  <c:v>108689.342920422</c:v>
                </c:pt>
                <c:pt idx="2797">
                  <c:v>108779.581041589</c:v>
                </c:pt>
                <c:pt idx="2798">
                  <c:v>108797.460171881</c:v>
                </c:pt>
                <c:pt idx="2799">
                  <c:v>108803.23640318699</c:v>
                </c:pt>
                <c:pt idx="2800">
                  <c:v>108842.44950653199</c:v>
                </c:pt>
                <c:pt idx="2801">
                  <c:v>108869.010794088</c:v>
                </c:pt>
                <c:pt idx="2802">
                  <c:v>108917.374455485</c:v>
                </c:pt>
                <c:pt idx="2803">
                  <c:v>108922.49646894301</c:v>
                </c:pt>
                <c:pt idx="2804">
                  <c:v>108930.91721901701</c:v>
                </c:pt>
                <c:pt idx="2805">
                  <c:v>108958.08915712099</c:v>
                </c:pt>
                <c:pt idx="2806">
                  <c:v>108978.33568397599</c:v>
                </c:pt>
                <c:pt idx="2807">
                  <c:v>108991.02856713301</c:v>
                </c:pt>
                <c:pt idx="2808">
                  <c:v>108996.549010695</c:v>
                </c:pt>
                <c:pt idx="2809">
                  <c:v>109049.73279275199</c:v>
                </c:pt>
                <c:pt idx="2810">
                  <c:v>109051.45818522701</c:v>
                </c:pt>
                <c:pt idx="2811">
                  <c:v>109055.80435749301</c:v>
                </c:pt>
                <c:pt idx="2812">
                  <c:v>109059.202638312</c:v>
                </c:pt>
                <c:pt idx="2813">
                  <c:v>109092.67220277</c:v>
                </c:pt>
                <c:pt idx="2814">
                  <c:v>109117.41596503201</c:v>
                </c:pt>
                <c:pt idx="2815">
                  <c:v>109117.41596503201</c:v>
                </c:pt>
                <c:pt idx="2816">
                  <c:v>109117.41596503201</c:v>
                </c:pt>
                <c:pt idx="2817">
                  <c:v>109117.415965034</c:v>
                </c:pt>
                <c:pt idx="2818">
                  <c:v>109117.415965034</c:v>
                </c:pt>
                <c:pt idx="2819">
                  <c:v>109117.415965034</c:v>
                </c:pt>
                <c:pt idx="2820">
                  <c:v>109117.415965034</c:v>
                </c:pt>
                <c:pt idx="2821">
                  <c:v>109117.41596503599</c:v>
                </c:pt>
                <c:pt idx="2822">
                  <c:v>109117.41596503599</c:v>
                </c:pt>
                <c:pt idx="2823">
                  <c:v>109117.41596503599</c:v>
                </c:pt>
                <c:pt idx="2824">
                  <c:v>109117.41596503599</c:v>
                </c:pt>
                <c:pt idx="2825">
                  <c:v>109117.41596503599</c:v>
                </c:pt>
                <c:pt idx="2826">
                  <c:v>109117.41596503599</c:v>
                </c:pt>
                <c:pt idx="2827">
                  <c:v>109134.84298772</c:v>
                </c:pt>
                <c:pt idx="2828">
                  <c:v>109150.29565858201</c:v>
                </c:pt>
                <c:pt idx="2829">
                  <c:v>109150.29565858201</c:v>
                </c:pt>
                <c:pt idx="2830">
                  <c:v>109150.29565858201</c:v>
                </c:pt>
                <c:pt idx="2831">
                  <c:v>109150.29565858201</c:v>
                </c:pt>
                <c:pt idx="2832">
                  <c:v>109190.902620705</c:v>
                </c:pt>
                <c:pt idx="2833">
                  <c:v>109193.899034827</c:v>
                </c:pt>
                <c:pt idx="2834">
                  <c:v>109225.042202782</c:v>
                </c:pt>
                <c:pt idx="2835">
                  <c:v>109225.614216264</c:v>
                </c:pt>
                <c:pt idx="2836">
                  <c:v>109252.616025343</c:v>
                </c:pt>
                <c:pt idx="2837">
                  <c:v>109303.478225748</c:v>
                </c:pt>
                <c:pt idx="2838">
                  <c:v>109339.737073791</c:v>
                </c:pt>
                <c:pt idx="2839">
                  <c:v>109368.962868118</c:v>
                </c:pt>
                <c:pt idx="2840">
                  <c:v>109381.569882797</c:v>
                </c:pt>
                <c:pt idx="2841">
                  <c:v>109428.899445969</c:v>
                </c:pt>
                <c:pt idx="2842">
                  <c:v>109430.05116516299</c:v>
                </c:pt>
                <c:pt idx="2843">
                  <c:v>109453.700921985</c:v>
                </c:pt>
                <c:pt idx="2844">
                  <c:v>109506.48462495299</c:v>
                </c:pt>
                <c:pt idx="2845">
                  <c:v>109506.48462495601</c:v>
                </c:pt>
                <c:pt idx="2846">
                  <c:v>109521.34683710799</c:v>
                </c:pt>
                <c:pt idx="2847">
                  <c:v>109564.925751289</c:v>
                </c:pt>
                <c:pt idx="2848">
                  <c:v>109564.925751295</c:v>
                </c:pt>
                <c:pt idx="2849">
                  <c:v>109568.016912475</c:v>
                </c:pt>
                <c:pt idx="2850">
                  <c:v>109593.664166362</c:v>
                </c:pt>
                <c:pt idx="2851">
                  <c:v>109613.006247126</c:v>
                </c:pt>
                <c:pt idx="2852">
                  <c:v>109650.36047842</c:v>
                </c:pt>
                <c:pt idx="2853">
                  <c:v>109684.814403176</c:v>
                </c:pt>
                <c:pt idx="2854">
                  <c:v>109687.93119607899</c:v>
                </c:pt>
                <c:pt idx="2855">
                  <c:v>109693.053209536</c:v>
                </c:pt>
                <c:pt idx="2856">
                  <c:v>109710.061280788</c:v>
                </c:pt>
                <c:pt idx="2857">
                  <c:v>109724.983124775</c:v>
                </c:pt>
                <c:pt idx="2858">
                  <c:v>109750.58317465799</c:v>
                </c:pt>
                <c:pt idx="2859">
                  <c:v>109771.585307727</c:v>
                </c:pt>
                <c:pt idx="2860">
                  <c:v>109784.81440317001</c:v>
                </c:pt>
                <c:pt idx="2861">
                  <c:v>109824.95433583899</c:v>
                </c:pt>
                <c:pt idx="2862">
                  <c:v>109867.105751289</c:v>
                </c:pt>
                <c:pt idx="2863">
                  <c:v>109868.892424569</c:v>
                </c:pt>
                <c:pt idx="2864">
                  <c:v>109873.228943364</c:v>
                </c:pt>
                <c:pt idx="2865">
                  <c:v>109877.550189302</c:v>
                </c:pt>
                <c:pt idx="2866">
                  <c:v>109885.658030554</c:v>
                </c:pt>
                <c:pt idx="2867">
                  <c:v>109925.487595257</c:v>
                </c:pt>
                <c:pt idx="2868">
                  <c:v>109995.598943376</c:v>
                </c:pt>
                <c:pt idx="2869">
                  <c:v>109996.17095685699</c:v>
                </c:pt>
                <c:pt idx="2870">
                  <c:v>110059.454268541</c:v>
                </c:pt>
                <c:pt idx="2871">
                  <c:v>110066.38002921799</c:v>
                </c:pt>
                <c:pt idx="2872">
                  <c:v>110073.25552951</c:v>
                </c:pt>
                <c:pt idx="2873">
                  <c:v>110084.03496634201</c:v>
                </c:pt>
                <c:pt idx="2874">
                  <c:v>110133.387253892</c:v>
                </c:pt>
                <c:pt idx="2875">
                  <c:v>110139.519608712</c:v>
                </c:pt>
                <c:pt idx="2876">
                  <c:v>110224.257662579</c:v>
                </c:pt>
                <c:pt idx="2877">
                  <c:v>110224.52359261901</c:v>
                </c:pt>
                <c:pt idx="2878">
                  <c:v>110277.041365549</c:v>
                </c:pt>
                <c:pt idx="2879">
                  <c:v>110284.72453783199</c:v>
                </c:pt>
                <c:pt idx="2880">
                  <c:v>110305.376247138</c:v>
                </c:pt>
                <c:pt idx="2881">
                  <c:v>110319.676964778</c:v>
                </c:pt>
                <c:pt idx="2882">
                  <c:v>110328.50168402999</c:v>
                </c:pt>
                <c:pt idx="2883">
                  <c:v>110330.23629153499</c:v>
                </c:pt>
                <c:pt idx="2884">
                  <c:v>110364.22090695699</c:v>
                </c:pt>
                <c:pt idx="2885">
                  <c:v>110409.915085945</c:v>
                </c:pt>
                <c:pt idx="2886">
                  <c:v>110418.219232478</c:v>
                </c:pt>
                <c:pt idx="2887">
                  <c:v>110430.91721901399</c:v>
                </c:pt>
                <c:pt idx="2888">
                  <c:v>110445.016443306</c:v>
                </c:pt>
                <c:pt idx="2889">
                  <c:v>110531.139915252</c:v>
                </c:pt>
                <c:pt idx="2890">
                  <c:v>110561.25126337299</c:v>
                </c:pt>
                <c:pt idx="2891">
                  <c:v>110566.804138419</c:v>
                </c:pt>
                <c:pt idx="2892">
                  <c:v>110595.511076433</c:v>
                </c:pt>
                <c:pt idx="2893">
                  <c:v>110611.937580554</c:v>
                </c:pt>
                <c:pt idx="2894">
                  <c:v>110637.66249188301</c:v>
                </c:pt>
                <c:pt idx="2895">
                  <c:v>110639.44916516299</c:v>
                </c:pt>
                <c:pt idx="2896">
                  <c:v>110648.10692989601</c:v>
                </c:pt>
                <c:pt idx="2897">
                  <c:v>110708.669728332</c:v>
                </c:pt>
                <c:pt idx="2898">
                  <c:v>110765.177032076</c:v>
                </c:pt>
                <c:pt idx="2899">
                  <c:v>110765.371143764</c:v>
                </c:pt>
                <c:pt idx="2900">
                  <c:v>110765.37114376901</c:v>
                </c:pt>
                <c:pt idx="2901">
                  <c:v>110819.984557788</c:v>
                </c:pt>
                <c:pt idx="2902">
                  <c:v>110840.01100913501</c:v>
                </c:pt>
                <c:pt idx="2903">
                  <c:v>110853.812270104</c:v>
                </c:pt>
                <c:pt idx="2904">
                  <c:v>110882.950069699</c:v>
                </c:pt>
                <c:pt idx="2905">
                  <c:v>110885.259795651</c:v>
                </c:pt>
                <c:pt idx="2906">
                  <c:v>110985.259795645</c:v>
                </c:pt>
                <c:pt idx="2907">
                  <c:v>110992.113268559</c:v>
                </c:pt>
                <c:pt idx="2908">
                  <c:v>111012.662553631</c:v>
                </c:pt>
                <c:pt idx="2909">
                  <c:v>111014.174464917</c:v>
                </c:pt>
                <c:pt idx="2910">
                  <c:v>111015.62709384999</c:v>
                </c:pt>
                <c:pt idx="2911">
                  <c:v>111015.70518812101</c:v>
                </c:pt>
                <c:pt idx="2912">
                  <c:v>111022.439857415</c:v>
                </c:pt>
                <c:pt idx="2913">
                  <c:v>111038.558380213</c:v>
                </c:pt>
                <c:pt idx="2914">
                  <c:v>111056.77170693201</c:v>
                </c:pt>
                <c:pt idx="2915">
                  <c:v>111089.63020674299</c:v>
                </c:pt>
                <c:pt idx="2916">
                  <c:v>111090.233705372</c:v>
                </c:pt>
                <c:pt idx="2917">
                  <c:v>111125.932987732</c:v>
                </c:pt>
                <c:pt idx="2918">
                  <c:v>111190.471826539</c:v>
                </c:pt>
                <c:pt idx="2919">
                  <c:v>111243.34029148299</c:v>
                </c:pt>
                <c:pt idx="2920">
                  <c:v>111328.26524043499</c:v>
                </c:pt>
                <c:pt idx="2921">
                  <c:v>111331.808003967</c:v>
                </c:pt>
                <c:pt idx="2922">
                  <c:v>111343.83264636601</c:v>
                </c:pt>
                <c:pt idx="2923">
                  <c:v>111401.919352083</c:v>
                </c:pt>
                <c:pt idx="2924">
                  <c:v>111453.238401625</c:v>
                </c:pt>
                <c:pt idx="2925">
                  <c:v>111503.562987721</c:v>
                </c:pt>
                <c:pt idx="2926">
                  <c:v>111505.821639613</c:v>
                </c:pt>
                <c:pt idx="2927">
                  <c:v>111545.733772671</c:v>
                </c:pt>
                <c:pt idx="2928">
                  <c:v>111591.080198788</c:v>
                </c:pt>
                <c:pt idx="2929">
                  <c:v>111618.664624953</c:v>
                </c:pt>
                <c:pt idx="2930">
                  <c:v>111653.506810294</c:v>
                </c:pt>
                <c:pt idx="2931">
                  <c:v>111714.36901069801</c:v>
                </c:pt>
                <c:pt idx="2932">
                  <c:v>111726.116096735</c:v>
                </c:pt>
                <c:pt idx="2933">
                  <c:v>111763.275905773</c:v>
                </c:pt>
                <c:pt idx="2934">
                  <c:v>111791.890487636</c:v>
                </c:pt>
                <c:pt idx="2935">
                  <c:v>111792.460667747</c:v>
                </c:pt>
                <c:pt idx="2936">
                  <c:v>111864.591706935</c:v>
                </c:pt>
                <c:pt idx="2937">
                  <c:v>111880.968850669</c:v>
                </c:pt>
                <c:pt idx="2938">
                  <c:v>111909.11512080699</c:v>
                </c:pt>
                <c:pt idx="2939">
                  <c:v>111940.09162491</c:v>
                </c:pt>
                <c:pt idx="2940">
                  <c:v>111972.6124863</c:v>
                </c:pt>
                <c:pt idx="2941">
                  <c:v>111974.337878775</c:v>
                </c:pt>
                <c:pt idx="2942">
                  <c:v>111978.684051041</c:v>
                </c:pt>
                <c:pt idx="2943">
                  <c:v>111982.08233186</c:v>
                </c:pt>
                <c:pt idx="2944">
                  <c:v>111994.554951313</c:v>
                </c:pt>
                <c:pt idx="2945">
                  <c:v>112023.897032077</c:v>
                </c:pt>
                <c:pt idx="2946">
                  <c:v>112030.295658584</c:v>
                </c:pt>
                <c:pt idx="2947">
                  <c:v>112030.295658584</c:v>
                </c:pt>
                <c:pt idx="2948">
                  <c:v>112040.29565858</c:v>
                </c:pt>
                <c:pt idx="2949">
                  <c:v>112040.29565858</c:v>
                </c:pt>
                <c:pt idx="2950">
                  <c:v>112040.29565858</c:v>
                </c:pt>
                <c:pt idx="2951">
                  <c:v>112040.29565858201</c:v>
                </c:pt>
                <c:pt idx="2952">
                  <c:v>112040.29565858201</c:v>
                </c:pt>
                <c:pt idx="2953">
                  <c:v>112040.29565858201</c:v>
                </c:pt>
                <c:pt idx="2954">
                  <c:v>112040.29565858201</c:v>
                </c:pt>
                <c:pt idx="2955">
                  <c:v>112040.295658584</c:v>
                </c:pt>
                <c:pt idx="2956">
                  <c:v>112040.295658584</c:v>
                </c:pt>
                <c:pt idx="2957">
                  <c:v>112040.295658584</c:v>
                </c:pt>
                <c:pt idx="2958">
                  <c:v>112040.295658584</c:v>
                </c:pt>
                <c:pt idx="2959">
                  <c:v>112058.12826059401</c:v>
                </c:pt>
                <c:pt idx="2960">
                  <c:v>112061.25126337</c:v>
                </c:pt>
                <c:pt idx="2961">
                  <c:v>112073.17535213</c:v>
                </c:pt>
                <c:pt idx="2962">
                  <c:v>112073.17535213</c:v>
                </c:pt>
                <c:pt idx="2963">
                  <c:v>112073.17535213</c:v>
                </c:pt>
                <c:pt idx="2964">
                  <c:v>112073.17535213</c:v>
                </c:pt>
                <c:pt idx="2965">
                  <c:v>112113.782314253</c:v>
                </c:pt>
                <c:pt idx="2966">
                  <c:v>112116.778728374</c:v>
                </c:pt>
                <c:pt idx="2967">
                  <c:v>112158.138602145</c:v>
                </c:pt>
                <c:pt idx="2968">
                  <c:v>112161.473959608</c:v>
                </c:pt>
                <c:pt idx="2969">
                  <c:v>112172.476092677</c:v>
                </c:pt>
                <c:pt idx="2970">
                  <c:v>112199.74230495001</c:v>
                </c:pt>
                <c:pt idx="2971">
                  <c:v>112200.17262890701</c:v>
                </c:pt>
                <c:pt idx="2972">
                  <c:v>112215.09447289399</c:v>
                </c:pt>
                <c:pt idx="2973">
                  <c:v>112225.84512079001</c:v>
                </c:pt>
                <c:pt idx="2974">
                  <c:v>112239.003772688</c:v>
                </c:pt>
                <c:pt idx="2975">
                  <c:v>112257.21709940799</c:v>
                </c:pt>
                <c:pt idx="2976">
                  <c:v>112262.616767339</c:v>
                </c:pt>
                <c:pt idx="2977">
                  <c:v>112274.119728315</c:v>
                </c:pt>
                <c:pt idx="2978">
                  <c:v>112278.440974253</c:v>
                </c:pt>
                <c:pt idx="2979">
                  <c:v>112341.77913951701</c:v>
                </c:pt>
                <c:pt idx="2980">
                  <c:v>112352.930858711</c:v>
                </c:pt>
                <c:pt idx="2981">
                  <c:v>112417.78425110001</c:v>
                </c:pt>
                <c:pt idx="2982">
                  <c:v>112444.226530656</c:v>
                </c:pt>
                <c:pt idx="2983">
                  <c:v>112470.34505349099</c:v>
                </c:pt>
                <c:pt idx="2984">
                  <c:v>112484.14631446</c:v>
                </c:pt>
                <c:pt idx="2985">
                  <c:v>112484.925751292</c:v>
                </c:pt>
                <c:pt idx="2986">
                  <c:v>112485.71029149499</c:v>
                </c:pt>
                <c:pt idx="2987">
                  <c:v>112486.282304976</c:v>
                </c:pt>
                <c:pt idx="2988">
                  <c:v>112528.821981028</c:v>
                </c:pt>
                <c:pt idx="2989">
                  <c:v>112635.14844752901</c:v>
                </c:pt>
                <c:pt idx="2990">
                  <c:v>112720.567749728</c:v>
                </c:pt>
                <c:pt idx="2991">
                  <c:v>112775.111691907</c:v>
                </c:pt>
                <c:pt idx="2992">
                  <c:v>112777.152713666</c:v>
                </c:pt>
                <c:pt idx="2993">
                  <c:v>112777.15271366799</c:v>
                </c:pt>
                <c:pt idx="2994">
                  <c:v>112808.537724102</c:v>
                </c:pt>
                <c:pt idx="2995">
                  <c:v>112820.805870895</c:v>
                </c:pt>
                <c:pt idx="2996">
                  <c:v>112828.685001188</c:v>
                </c:pt>
                <c:pt idx="2997">
                  <c:v>112831.808003964</c:v>
                </c:pt>
                <c:pt idx="2998">
                  <c:v>112835.59384000199</c:v>
                </c:pt>
                <c:pt idx="2999">
                  <c:v>112835.593840007</c:v>
                </c:pt>
                <c:pt idx="3000">
                  <c:v>112932.030700202</c:v>
                </c:pt>
                <c:pt idx="3001">
                  <c:v>112945.482491888</c:v>
                </c:pt>
                <c:pt idx="3002">
                  <c:v>112963.721298248</c:v>
                </c:pt>
                <c:pt idx="3003">
                  <c:v>112972.142048323</c:v>
                </c:pt>
                <c:pt idx="3004">
                  <c:v>112989.259722766</c:v>
                </c:pt>
                <c:pt idx="3005">
                  <c:v>113006.401861384</c:v>
                </c:pt>
                <c:pt idx="3006">
                  <c:v>113045.482491883</c:v>
                </c:pt>
                <c:pt idx="3007">
                  <c:v>113058.99771484701</c:v>
                </c:pt>
                <c:pt idx="3008">
                  <c:v>113137.773840002</c:v>
                </c:pt>
                <c:pt idx="3009">
                  <c:v>113147.403286167</c:v>
                </c:pt>
                <c:pt idx="3010">
                  <c:v>113176.067817027</c:v>
                </c:pt>
                <c:pt idx="3011">
                  <c:v>113196.15568397001</c:v>
                </c:pt>
                <c:pt idx="3012">
                  <c:v>113240.901794085</c:v>
                </c:pt>
                <c:pt idx="3013">
                  <c:v>113251.381377578</c:v>
                </c:pt>
                <c:pt idx="3014">
                  <c:v>113253.115985083</c:v>
                </c:pt>
                <c:pt idx="3015">
                  <c:v>113254.70305505399</c:v>
                </c:pt>
                <c:pt idx="3016">
                  <c:v>113256.267032089</c:v>
                </c:pt>
                <c:pt idx="3017">
                  <c:v>113266.839045569</c:v>
                </c:pt>
                <c:pt idx="3018">
                  <c:v>113283.84085465</c:v>
                </c:pt>
                <c:pt idx="3019">
                  <c:v>113367.896136854</c:v>
                </c:pt>
                <c:pt idx="3020">
                  <c:v>113404.05534260299</c:v>
                </c:pt>
                <c:pt idx="3021">
                  <c:v>113422.794712103</c:v>
                </c:pt>
                <c:pt idx="3022">
                  <c:v>113489.68383196701</c:v>
                </c:pt>
                <c:pt idx="3023">
                  <c:v>113501.12449032201</c:v>
                </c:pt>
                <c:pt idx="3024">
                  <c:v>113538.326673263</c:v>
                </c:pt>
                <c:pt idx="3025">
                  <c:v>113547.709454261</c:v>
                </c:pt>
                <c:pt idx="3026">
                  <c:v>113547.709454261</c:v>
                </c:pt>
                <c:pt idx="3027">
                  <c:v>113553.24851725</c:v>
                </c:pt>
                <c:pt idx="3028">
                  <c:v>113559.56051328201</c:v>
                </c:pt>
                <c:pt idx="3029">
                  <c:v>113576.04433585099</c:v>
                </c:pt>
                <c:pt idx="3030">
                  <c:v>113591.36261148901</c:v>
                </c:pt>
                <c:pt idx="3031">
                  <c:v>113654.23107643401</c:v>
                </c:pt>
                <c:pt idx="3032">
                  <c:v>113678.887321191</c:v>
                </c:pt>
                <c:pt idx="3033">
                  <c:v>113742.698788917</c:v>
                </c:pt>
                <c:pt idx="3034">
                  <c:v>113802.810137033</c:v>
                </c:pt>
                <c:pt idx="3035">
                  <c:v>113840.187697425</c:v>
                </c:pt>
                <c:pt idx="3036">
                  <c:v>113908.330580597</c:v>
                </c:pt>
                <c:pt idx="3037">
                  <c:v>113914.453772671</c:v>
                </c:pt>
                <c:pt idx="3038">
                  <c:v>113914.992962107</c:v>
                </c:pt>
                <c:pt idx="3039">
                  <c:v>113935.542247178</c:v>
                </c:pt>
                <c:pt idx="3040">
                  <c:v>113937.05415846501</c:v>
                </c:pt>
                <c:pt idx="3041">
                  <c:v>113938.506787398</c:v>
                </c:pt>
                <c:pt idx="3042">
                  <c:v>113945.319550963</c:v>
                </c:pt>
                <c:pt idx="3043">
                  <c:v>113946.624557622</c:v>
                </c:pt>
                <c:pt idx="3044">
                  <c:v>113979.337817044</c:v>
                </c:pt>
                <c:pt idx="3045">
                  <c:v>114036.039232478</c:v>
                </c:pt>
                <c:pt idx="3046">
                  <c:v>114036.03923248099</c:v>
                </c:pt>
                <c:pt idx="3047">
                  <c:v>114064.39759524399</c:v>
                </c:pt>
                <c:pt idx="3048">
                  <c:v>114125.259795648</c:v>
                </c:pt>
                <c:pt idx="3049">
                  <c:v>114145.927884363</c:v>
                </c:pt>
                <c:pt idx="3050">
                  <c:v>114255.927884359</c:v>
                </c:pt>
                <c:pt idx="3051">
                  <c:v>114265.48249188501</c:v>
                </c:pt>
                <c:pt idx="3052">
                  <c:v>114309.226468926</c:v>
                </c:pt>
                <c:pt idx="3053">
                  <c:v>114327.439795646</c:v>
                </c:pt>
                <c:pt idx="3054">
                  <c:v>114366.11809517301</c:v>
                </c:pt>
                <c:pt idx="3055">
                  <c:v>114396.601076445</c:v>
                </c:pt>
                <c:pt idx="3056">
                  <c:v>114405.445736264</c:v>
                </c:pt>
                <c:pt idx="3057">
                  <c:v>114424.787817028</c:v>
                </c:pt>
                <c:pt idx="3058">
                  <c:v>114430.20297302899</c:v>
                </c:pt>
                <c:pt idx="3059">
                  <c:v>114462.14204832099</c:v>
                </c:pt>
                <c:pt idx="3060">
                  <c:v>114513.959892335</c:v>
                </c:pt>
                <c:pt idx="3061">
                  <c:v>114562.364744558</c:v>
                </c:pt>
                <c:pt idx="3062">
                  <c:v>114583.36687762701</c:v>
                </c:pt>
                <c:pt idx="3063">
                  <c:v>114604.50073507801</c:v>
                </c:pt>
                <c:pt idx="3064">
                  <c:v>114633.240104578</c:v>
                </c:pt>
                <c:pt idx="3065">
                  <c:v>114636.73590574101</c:v>
                </c:pt>
                <c:pt idx="3066">
                  <c:v>114648.249950264</c:v>
                </c:pt>
                <c:pt idx="3067">
                  <c:v>114648.99579028301</c:v>
                </c:pt>
                <c:pt idx="3068">
                  <c:v>114685.010513266</c:v>
                </c:pt>
                <c:pt idx="3069">
                  <c:v>114689.331759204</c:v>
                </c:pt>
                <c:pt idx="3070">
                  <c:v>114714.77018118399</c:v>
                </c:pt>
                <c:pt idx="3071">
                  <c:v>114776.48972832601</c:v>
                </c:pt>
                <c:pt idx="3072">
                  <c:v>114803.84854421701</c:v>
                </c:pt>
                <c:pt idx="3073">
                  <c:v>114881.235838441</c:v>
                </c:pt>
                <c:pt idx="3074">
                  <c:v>114891.563744589</c:v>
                </c:pt>
                <c:pt idx="3075">
                  <c:v>114895.03709940999</c:v>
                </c:pt>
                <c:pt idx="3076">
                  <c:v>114895.49217984801</c:v>
                </c:pt>
                <c:pt idx="3077">
                  <c:v>114895.816536242</c:v>
                </c:pt>
                <c:pt idx="3078">
                  <c:v>114897.217572323</c:v>
                </c:pt>
                <c:pt idx="3079">
                  <c:v>114904.96202540799</c:v>
                </c:pt>
                <c:pt idx="3080">
                  <c:v>114907.895599218</c:v>
                </c:pt>
                <c:pt idx="3081">
                  <c:v>114920.117253876</c:v>
                </c:pt>
                <c:pt idx="3082">
                  <c:v>114953.17535213</c:v>
                </c:pt>
                <c:pt idx="3083">
                  <c:v>114953.17535213201</c:v>
                </c:pt>
                <c:pt idx="3084">
                  <c:v>114953.17535213201</c:v>
                </c:pt>
                <c:pt idx="3085">
                  <c:v>114963.175352128</c:v>
                </c:pt>
                <c:pt idx="3086">
                  <c:v>114963.175352128</c:v>
                </c:pt>
                <c:pt idx="3087">
                  <c:v>114963.175352128</c:v>
                </c:pt>
                <c:pt idx="3088">
                  <c:v>114963.17535213</c:v>
                </c:pt>
                <c:pt idx="3089">
                  <c:v>114963.17535213</c:v>
                </c:pt>
                <c:pt idx="3090">
                  <c:v>114963.17535213</c:v>
                </c:pt>
                <c:pt idx="3091">
                  <c:v>114963.17535213201</c:v>
                </c:pt>
                <c:pt idx="3092">
                  <c:v>114963.17535213201</c:v>
                </c:pt>
                <c:pt idx="3093">
                  <c:v>114963.17535213201</c:v>
                </c:pt>
                <c:pt idx="3094">
                  <c:v>114963.17535213201</c:v>
                </c:pt>
                <c:pt idx="3095">
                  <c:v>114996.055045677</c:v>
                </c:pt>
                <c:pt idx="3096">
                  <c:v>114996.055045677</c:v>
                </c:pt>
                <c:pt idx="3097">
                  <c:v>114996.055045677</c:v>
                </c:pt>
                <c:pt idx="3098">
                  <c:v>114996.055045677</c:v>
                </c:pt>
                <c:pt idx="3099">
                  <c:v>115023.943994485</c:v>
                </c:pt>
                <c:pt idx="3100">
                  <c:v>115036.662007801</c:v>
                </c:pt>
                <c:pt idx="3101">
                  <c:v>115039.65842192199</c:v>
                </c:pt>
                <c:pt idx="3102">
                  <c:v>115046.039232479</c:v>
                </c:pt>
                <c:pt idx="3103">
                  <c:v>115131.45853467799</c:v>
                </c:pt>
                <c:pt idx="3104">
                  <c:v>115175.49646088701</c:v>
                </c:pt>
                <c:pt idx="3105">
                  <c:v>115176.002476858</c:v>
                </c:pt>
                <c:pt idx="3106">
                  <c:v>115179.783209519</c:v>
                </c:pt>
                <c:pt idx="3107">
                  <c:v>115221.69665584499</c:v>
                </c:pt>
                <c:pt idx="3108">
                  <c:v>115242.698788914</c:v>
                </c:pt>
                <c:pt idx="3109">
                  <c:v>115264.658833065</c:v>
                </c:pt>
                <c:pt idx="3110">
                  <c:v>115265.810552259</c:v>
                </c:pt>
                <c:pt idx="3111">
                  <c:v>115311.235953247</c:v>
                </c:pt>
                <c:pt idx="3112">
                  <c:v>115328.796349307</c:v>
                </c:pt>
                <c:pt idx="3113">
                  <c:v>115342.92148515199</c:v>
                </c:pt>
                <c:pt idx="3114">
                  <c:v>115367.10622420401</c:v>
                </c:pt>
                <c:pt idx="3115">
                  <c:v>115377.50218296501</c:v>
                </c:pt>
                <c:pt idx="3116">
                  <c:v>115407.292646335</c:v>
                </c:pt>
                <c:pt idx="3117">
                  <c:v>115459.88849979801</c:v>
                </c:pt>
                <c:pt idx="3118">
                  <c:v>115509.671861401</c:v>
                </c:pt>
                <c:pt idx="3119">
                  <c:v>115527.885188121</c:v>
                </c:pt>
                <c:pt idx="3120">
                  <c:v>115586.958601978</c:v>
                </c:pt>
                <c:pt idx="3121">
                  <c:v>115613.471213488</c:v>
                </c:pt>
                <c:pt idx="3122">
                  <c:v>115651.792579035</c:v>
                </c:pt>
                <c:pt idx="3123">
                  <c:v>115665.593840004</c:v>
                </c:pt>
                <c:pt idx="3124">
                  <c:v>115694.731639601</c:v>
                </c:pt>
                <c:pt idx="3125">
                  <c:v>115731.41741764999</c:v>
                </c:pt>
                <c:pt idx="3126">
                  <c:v>115756.378380207</c:v>
                </c:pt>
                <c:pt idx="3127">
                  <c:v>115756.95039368801</c:v>
                </c:pt>
                <c:pt idx="3128">
                  <c:v>115768.357017385</c:v>
                </c:pt>
                <c:pt idx="3129">
                  <c:v>115902.015275272</c:v>
                </c:pt>
                <c:pt idx="3130">
                  <c:v>115912.13941631401</c:v>
                </c:pt>
                <c:pt idx="3131">
                  <c:v>115976.40399462001</c:v>
                </c:pt>
                <c:pt idx="3132">
                  <c:v>116002.253396439</c:v>
                </c:pt>
                <c:pt idx="3133">
                  <c:v>116028.438021382</c:v>
                </c:pt>
                <c:pt idx="3134">
                  <c:v>116037.82080237901</c:v>
                </c:pt>
                <c:pt idx="3135">
                  <c:v>116037.82080237901</c:v>
                </c:pt>
                <c:pt idx="3136">
                  <c:v>116060.282979715</c:v>
                </c:pt>
                <c:pt idx="3137">
                  <c:v>116065.12186138501</c:v>
                </c:pt>
                <c:pt idx="3138">
                  <c:v>116096.261928715</c:v>
                </c:pt>
                <c:pt idx="3139">
                  <c:v>116096.261928719</c:v>
                </c:pt>
                <c:pt idx="3140">
                  <c:v>116099.353089902</c:v>
                </c:pt>
                <c:pt idx="3141">
                  <c:v>116148.058923559</c:v>
                </c:pt>
                <c:pt idx="3142">
                  <c:v>116174.261071125</c:v>
                </c:pt>
                <c:pt idx="3143">
                  <c:v>116175.99567863101</c:v>
                </c:pt>
                <c:pt idx="3144">
                  <c:v>116213.70092198301</c:v>
                </c:pt>
                <c:pt idx="3145">
                  <c:v>116216.15058060001</c:v>
                </c:pt>
                <c:pt idx="3146">
                  <c:v>116234.389386959</c:v>
                </c:pt>
                <c:pt idx="3147">
                  <c:v>116246.049643575</c:v>
                </c:pt>
                <c:pt idx="3148">
                  <c:v>116290.775830402</c:v>
                </c:pt>
                <c:pt idx="3149">
                  <c:v>116315.344557622</c:v>
                </c:pt>
                <c:pt idx="3150">
                  <c:v>116316.150580596</c:v>
                </c:pt>
                <c:pt idx="3151">
                  <c:v>116357.51534257299</c:v>
                </c:pt>
                <c:pt idx="3152">
                  <c:v>116398.44192871499</c:v>
                </c:pt>
                <c:pt idx="3153">
                  <c:v>116402.563525515</c:v>
                </c:pt>
                <c:pt idx="3154">
                  <c:v>116456.823772683</c:v>
                </c:pt>
                <c:pt idx="3155">
                  <c:v>116465.28838019499</c:v>
                </c:pt>
                <c:pt idx="3156">
                  <c:v>116480.410393663</c:v>
                </c:pt>
                <c:pt idx="3157">
                  <c:v>116526.150580598</c:v>
                </c:pt>
                <c:pt idx="3158">
                  <c:v>116526.93512080199</c:v>
                </c:pt>
                <c:pt idx="3159">
                  <c:v>116664.723431315</c:v>
                </c:pt>
                <c:pt idx="3160">
                  <c:v>116676.373276835</c:v>
                </c:pt>
                <c:pt idx="3161">
                  <c:v>116693.46280081601</c:v>
                </c:pt>
                <c:pt idx="3162">
                  <c:v>116806.33652121499</c:v>
                </c:pt>
                <c:pt idx="3163">
                  <c:v>116818.37754297401</c:v>
                </c:pt>
                <c:pt idx="3164">
                  <c:v>116818.37754297401</c:v>
                </c:pt>
                <c:pt idx="3165">
                  <c:v>116835.678601979</c:v>
                </c:pt>
                <c:pt idx="3166">
                  <c:v>116836.712424564</c:v>
                </c:pt>
                <c:pt idx="3167">
                  <c:v>116837.872655655</c:v>
                </c:pt>
                <c:pt idx="3168">
                  <c:v>116858.421940726</c:v>
                </c:pt>
                <c:pt idx="3169">
                  <c:v>116859.933852013</c:v>
                </c:pt>
                <c:pt idx="3170">
                  <c:v>116861.38648094601</c:v>
                </c:pt>
                <c:pt idx="3171">
                  <c:v>116868.19924451</c:v>
                </c:pt>
                <c:pt idx="3172">
                  <c:v>116873.03283327101</c:v>
                </c:pt>
                <c:pt idx="3173">
                  <c:v>116941.625257844</c:v>
                </c:pt>
                <c:pt idx="3174">
                  <c:v>116957.507134281</c:v>
                </c:pt>
                <c:pt idx="3175">
                  <c:v>116973.25552950799</c:v>
                </c:pt>
                <c:pt idx="3176">
                  <c:v>116984.257662577</c:v>
                </c:pt>
                <c:pt idx="3177">
                  <c:v>117023.35667088399</c:v>
                </c:pt>
                <c:pt idx="3178">
                  <c:v>117047.62669069201</c:v>
                </c:pt>
                <c:pt idx="3179">
                  <c:v>117085.901298217</c:v>
                </c:pt>
                <c:pt idx="3180">
                  <c:v>117100.222544155</c:v>
                </c:pt>
                <c:pt idx="3181">
                  <c:v>117168.99866931001</c:v>
                </c:pt>
                <c:pt idx="3182">
                  <c:v>117240.005905757</c:v>
                </c:pt>
                <c:pt idx="3183">
                  <c:v>117282.126623391</c:v>
                </c:pt>
                <c:pt idx="3184">
                  <c:v>117288.997788721</c:v>
                </c:pt>
                <c:pt idx="3185">
                  <c:v>117295.92788436</c:v>
                </c:pt>
                <c:pt idx="3186">
                  <c:v>117296.707321191</c:v>
                </c:pt>
                <c:pt idx="3187">
                  <c:v>117296.70732119201</c:v>
                </c:pt>
                <c:pt idx="3188">
                  <c:v>117296.707321193</c:v>
                </c:pt>
                <c:pt idx="3189">
                  <c:v>117356.592065738</c:v>
                </c:pt>
                <c:pt idx="3190">
                  <c:v>117410.22860199399</c:v>
                </c:pt>
                <c:pt idx="3191">
                  <c:v>117416.595973074</c:v>
                </c:pt>
                <c:pt idx="3192">
                  <c:v>117436.839585883</c:v>
                </c:pt>
                <c:pt idx="3193">
                  <c:v>117516.59597307201</c:v>
                </c:pt>
                <c:pt idx="3194">
                  <c:v>117542.349319628</c:v>
                </c:pt>
                <c:pt idx="3195">
                  <c:v>117569.89455763801</c:v>
                </c:pt>
                <c:pt idx="3196">
                  <c:v>117571.875483831</c:v>
                </c:pt>
                <c:pt idx="3197">
                  <c:v>117586.893261809</c:v>
                </c:pt>
                <c:pt idx="3198">
                  <c:v>117588.10788435899</c:v>
                </c:pt>
                <c:pt idx="3199">
                  <c:v>117632.58744079599</c:v>
                </c:pt>
                <c:pt idx="3200">
                  <c:v>117637.649874732</c:v>
                </c:pt>
                <c:pt idx="3201">
                  <c:v>117643.589573865</c:v>
                </c:pt>
                <c:pt idx="3202">
                  <c:v>117657.269165158</c:v>
                </c:pt>
                <c:pt idx="3203">
                  <c:v>117680.855786139</c:v>
                </c:pt>
                <c:pt idx="3204">
                  <c:v>117726.728237765</c:v>
                </c:pt>
                <c:pt idx="3205">
                  <c:v>117743.812270102</c:v>
                </c:pt>
                <c:pt idx="3206">
                  <c:v>117778.392967915</c:v>
                </c:pt>
                <c:pt idx="3207">
                  <c:v>117810.09726587099</c:v>
                </c:pt>
                <c:pt idx="3208">
                  <c:v>117814.443438136</c:v>
                </c:pt>
                <c:pt idx="3209">
                  <c:v>117817.84171895499</c:v>
                </c:pt>
                <c:pt idx="3210">
                  <c:v>117818.183431286</c:v>
                </c:pt>
                <c:pt idx="3211">
                  <c:v>117818.371873396</c:v>
                </c:pt>
                <c:pt idx="3212">
                  <c:v>117870.77928474901</c:v>
                </c:pt>
                <c:pt idx="3213">
                  <c:v>117875.16882378999</c:v>
                </c:pt>
                <c:pt idx="3214">
                  <c:v>117876.055045678</c:v>
                </c:pt>
                <c:pt idx="3215">
                  <c:v>117876.05504568</c:v>
                </c:pt>
                <c:pt idx="3216">
                  <c:v>117876.05504568</c:v>
                </c:pt>
                <c:pt idx="3217">
                  <c:v>117876.05504568</c:v>
                </c:pt>
                <c:pt idx="3218">
                  <c:v>117876.05504568</c:v>
                </c:pt>
                <c:pt idx="3219">
                  <c:v>117883.01740834099</c:v>
                </c:pt>
                <c:pt idx="3220">
                  <c:v>117886.055045676</c:v>
                </c:pt>
                <c:pt idx="3221">
                  <c:v>117886.055045676</c:v>
                </c:pt>
                <c:pt idx="3222">
                  <c:v>117886.055045676</c:v>
                </c:pt>
                <c:pt idx="3223">
                  <c:v>117886.055045678</c:v>
                </c:pt>
                <c:pt idx="3224">
                  <c:v>117886.055045678</c:v>
                </c:pt>
                <c:pt idx="3225">
                  <c:v>117886.055045678</c:v>
                </c:pt>
                <c:pt idx="3226">
                  <c:v>117886.05504568</c:v>
                </c:pt>
                <c:pt idx="3227">
                  <c:v>117886.05504568</c:v>
                </c:pt>
                <c:pt idx="3228">
                  <c:v>117897.70945425901</c:v>
                </c:pt>
                <c:pt idx="3229">
                  <c:v>117918.93473922501</c:v>
                </c:pt>
                <c:pt idx="3230">
                  <c:v>117918.93473922501</c:v>
                </c:pt>
                <c:pt idx="3231">
                  <c:v>117918.93473922501</c:v>
                </c:pt>
                <c:pt idx="3232">
                  <c:v>117918.93473922501</c:v>
                </c:pt>
                <c:pt idx="3233">
                  <c:v>117949.54170134899</c:v>
                </c:pt>
                <c:pt idx="3234">
                  <c:v>117959.555409904</c:v>
                </c:pt>
                <c:pt idx="3235">
                  <c:v>117962.53811547</c:v>
                </c:pt>
                <c:pt idx="3236">
                  <c:v>117987.849386929</c:v>
                </c:pt>
                <c:pt idx="3237">
                  <c:v>118037.157817039</c:v>
                </c:pt>
                <c:pt idx="3238">
                  <c:v>118052.68336398499</c:v>
                </c:pt>
                <c:pt idx="3239">
                  <c:v>118066.484624954</c:v>
                </c:pt>
                <c:pt idx="3240">
                  <c:v>118098.37615443399</c:v>
                </c:pt>
                <c:pt idx="3241">
                  <c:v>118105.622424552</c:v>
                </c:pt>
                <c:pt idx="3242">
                  <c:v>118180.785342588</c:v>
                </c:pt>
                <c:pt idx="3243">
                  <c:v>118187.538526613</c:v>
                </c:pt>
                <c:pt idx="3244">
                  <c:v>118188.690245807</c:v>
                </c:pt>
                <c:pt idx="3245">
                  <c:v>118258.46836550299</c:v>
                </c:pt>
                <c:pt idx="3246">
                  <c:v>118289.985917752</c:v>
                </c:pt>
                <c:pt idx="3247">
                  <c:v>118294.612083197</c:v>
                </c:pt>
                <c:pt idx="3248">
                  <c:v>118403.14418139</c:v>
                </c:pt>
                <c:pt idx="3249">
                  <c:v>118440.451298232</c:v>
                </c:pt>
                <c:pt idx="3250">
                  <c:v>118466.01264633601</c:v>
                </c:pt>
                <c:pt idx="3251">
                  <c:v>118466.515342739</c:v>
                </c:pt>
                <c:pt idx="3252">
                  <c:v>118558.949708509</c:v>
                </c:pt>
                <c:pt idx="3253">
                  <c:v>118589.46443802</c:v>
                </c:pt>
                <c:pt idx="3254">
                  <c:v>118624.59170693401</c:v>
                </c:pt>
                <c:pt idx="3255">
                  <c:v>118644.297111198</c:v>
                </c:pt>
                <c:pt idx="3256">
                  <c:v>118726.235342573</c:v>
                </c:pt>
                <c:pt idx="3257">
                  <c:v>118736.16099169401</c:v>
                </c:pt>
                <c:pt idx="3258">
                  <c:v>118758.40612752399</c:v>
                </c:pt>
                <c:pt idx="3259">
                  <c:v>118770.339950113</c:v>
                </c:pt>
                <c:pt idx="3260">
                  <c:v>118788.55327683401</c:v>
                </c:pt>
                <c:pt idx="3261">
                  <c:v>118835.019109862</c:v>
                </c:pt>
                <c:pt idx="3262">
                  <c:v>118876.17916514599</c:v>
                </c:pt>
                <c:pt idx="3263">
                  <c:v>118983.16267326201</c:v>
                </c:pt>
                <c:pt idx="3264">
                  <c:v>119017.04646892</c:v>
                </c:pt>
                <c:pt idx="3265">
                  <c:v>119097.14076467299</c:v>
                </c:pt>
                <c:pt idx="3266">
                  <c:v>119098.875372179</c:v>
                </c:pt>
                <c:pt idx="3267">
                  <c:v>119160.00080238</c:v>
                </c:pt>
                <c:pt idx="3268">
                  <c:v>119213.65552395</c:v>
                </c:pt>
                <c:pt idx="3269">
                  <c:v>119217.22730616599</c:v>
                </c:pt>
                <c:pt idx="3270">
                  <c:v>119236.56938693</c:v>
                </c:pt>
                <c:pt idx="3271">
                  <c:v>119283.923618221</c:v>
                </c:pt>
                <c:pt idx="3272">
                  <c:v>119308.488891093</c:v>
                </c:pt>
                <c:pt idx="3273">
                  <c:v>119308.488891093</c:v>
                </c:pt>
                <c:pt idx="3274">
                  <c:v>119325.443219063</c:v>
                </c:pt>
                <c:pt idx="3275">
                  <c:v>119366.93001742801</c:v>
                </c:pt>
                <c:pt idx="3276">
                  <c:v>119366.930017429</c:v>
                </c:pt>
                <c:pt idx="3277">
                  <c:v>119366.93001743</c:v>
                </c:pt>
                <c:pt idx="3278">
                  <c:v>119370.021178615</c:v>
                </c:pt>
                <c:pt idx="3279">
                  <c:v>119384.14631445899</c:v>
                </c:pt>
                <c:pt idx="3280">
                  <c:v>119395.148447528</c:v>
                </c:pt>
                <c:pt idx="3281">
                  <c:v>119431.736605963</c:v>
                </c:pt>
                <c:pt idx="3282">
                  <c:v>119448.517475642</c:v>
                </c:pt>
                <c:pt idx="3283">
                  <c:v>119476.81866931199</c:v>
                </c:pt>
                <c:pt idx="3284">
                  <c:v>119495.057475671</c:v>
                </c:pt>
                <c:pt idx="3285">
                  <c:v>119496.79208316799</c:v>
                </c:pt>
                <c:pt idx="3286">
                  <c:v>119501.113329106</c:v>
                </c:pt>
                <c:pt idx="3287">
                  <c:v>119507.152713667</c:v>
                </c:pt>
                <c:pt idx="3288">
                  <c:v>119586.62240986001</c:v>
                </c:pt>
                <c:pt idx="3289">
                  <c:v>119586.81866931</c:v>
                </c:pt>
                <c:pt idx="3290">
                  <c:v>119638.54936950099</c:v>
                </c:pt>
                <c:pt idx="3291">
                  <c:v>119669.110017429</c:v>
                </c:pt>
                <c:pt idx="3292">
                  <c:v>119706.81866931</c:v>
                </c:pt>
                <c:pt idx="3293">
                  <c:v>119727.491861396</c:v>
                </c:pt>
                <c:pt idx="3294">
                  <c:v>119747.844283568</c:v>
                </c:pt>
                <c:pt idx="3295">
                  <c:v>119760.752349203</c:v>
                </c:pt>
                <c:pt idx="3296">
                  <c:v>119781.078938058</c:v>
                </c:pt>
                <c:pt idx="3297">
                  <c:v>119781.301634274</c:v>
                </c:pt>
                <c:pt idx="3298">
                  <c:v>119782.813545561</c:v>
                </c:pt>
                <c:pt idx="3299">
                  <c:v>119784.266174494</c:v>
                </c:pt>
                <c:pt idx="3300">
                  <c:v>119797.603209514</c:v>
                </c:pt>
                <c:pt idx="3301">
                  <c:v>119846.703413857</c:v>
                </c:pt>
                <c:pt idx="3302">
                  <c:v>119935.391520027</c:v>
                </c:pt>
                <c:pt idx="3303">
                  <c:v>119954.13088952799</c:v>
                </c:pt>
                <c:pt idx="3304">
                  <c:v>119987.78404676</c:v>
                </c:pt>
                <c:pt idx="3305">
                  <c:v>120037.61848239999</c:v>
                </c:pt>
                <c:pt idx="3306">
                  <c:v>120043.478225746</c:v>
                </c:pt>
                <c:pt idx="3307">
                  <c:v>120054.480358815</c:v>
                </c:pt>
                <c:pt idx="3308">
                  <c:v>120064.31503605</c:v>
                </c:pt>
                <c:pt idx="3309">
                  <c:v>120079.045631687</c:v>
                </c:pt>
                <c:pt idx="3310">
                  <c:v>120079.045631687</c:v>
                </c:pt>
                <c:pt idx="3311">
                  <c:v>120107.38051327701</c:v>
                </c:pt>
                <c:pt idx="3312">
                  <c:v>120122.906060222</c:v>
                </c:pt>
                <c:pt idx="3313">
                  <c:v>120154.703055052</c:v>
                </c:pt>
                <c:pt idx="3314">
                  <c:v>120189.283752865</c:v>
                </c:pt>
                <c:pt idx="3315">
                  <c:v>120211.877482268</c:v>
                </c:pt>
                <c:pt idx="3316">
                  <c:v>120219.074216237</c:v>
                </c:pt>
                <c:pt idx="3317">
                  <c:v>120271.67006970001</c:v>
                </c:pt>
                <c:pt idx="3318">
                  <c:v>120287.70945426</c:v>
                </c:pt>
                <c:pt idx="3319">
                  <c:v>120359.719279431</c:v>
                </c:pt>
                <c:pt idx="3320">
                  <c:v>120373.12875646001</c:v>
                </c:pt>
                <c:pt idx="3321">
                  <c:v>120398.74017188</c:v>
                </c:pt>
                <c:pt idx="3322">
                  <c:v>120439.666758023</c:v>
                </c:pt>
                <c:pt idx="3323">
                  <c:v>120484.755177379</c:v>
                </c:pt>
                <c:pt idx="3324">
                  <c:v>120506.513209503</c:v>
                </c:pt>
                <c:pt idx="3325">
                  <c:v>120510.67399446901</c:v>
                </c:pt>
                <c:pt idx="3326">
                  <c:v>120550.52956828001</c:v>
                </c:pt>
                <c:pt idx="3327">
                  <c:v>120567.37540990399</c:v>
                </c:pt>
                <c:pt idx="3328">
                  <c:v>120567.37540990399</c:v>
                </c:pt>
                <c:pt idx="3329">
                  <c:v>120567.375409905</c:v>
                </c:pt>
                <c:pt idx="3330">
                  <c:v>120649.607931312</c:v>
                </c:pt>
                <c:pt idx="3331">
                  <c:v>120680.896690707</c:v>
                </c:pt>
                <c:pt idx="3332">
                  <c:v>120687.264061786</c:v>
                </c:pt>
                <c:pt idx="3333">
                  <c:v>120732.976959419</c:v>
                </c:pt>
                <c:pt idx="3334">
                  <c:v>120737.323131684</c:v>
                </c:pt>
                <c:pt idx="3335">
                  <c:v>120739.408260593</c:v>
                </c:pt>
                <c:pt idx="3336">
                  <c:v>120740.721412503</c:v>
                </c:pt>
                <c:pt idx="3337">
                  <c:v>120741.251566944</c:v>
                </c:pt>
                <c:pt idx="3338">
                  <c:v>120769.89065031899</c:v>
                </c:pt>
                <c:pt idx="3339">
                  <c:v>120787.264061785</c:v>
                </c:pt>
                <c:pt idx="3340">
                  <c:v>120798.934739226</c:v>
                </c:pt>
                <c:pt idx="3341">
                  <c:v>120798.934739228</c:v>
                </c:pt>
                <c:pt idx="3342">
                  <c:v>120798.934739228</c:v>
                </c:pt>
                <c:pt idx="3343">
                  <c:v>120798.934739228</c:v>
                </c:pt>
                <c:pt idx="3344">
                  <c:v>120798.934739228</c:v>
                </c:pt>
                <c:pt idx="3345">
                  <c:v>120798.934739228</c:v>
                </c:pt>
                <c:pt idx="3346">
                  <c:v>120808.175222993</c:v>
                </c:pt>
                <c:pt idx="3347">
                  <c:v>120808.934739224</c:v>
                </c:pt>
                <c:pt idx="3348">
                  <c:v>120808.934739224</c:v>
                </c:pt>
                <c:pt idx="3349">
                  <c:v>120808.934739224</c:v>
                </c:pt>
                <c:pt idx="3350">
                  <c:v>120808.93473922501</c:v>
                </c:pt>
                <c:pt idx="3351">
                  <c:v>120808.93473922501</c:v>
                </c:pt>
                <c:pt idx="3352">
                  <c:v>120808.934739226</c:v>
                </c:pt>
                <c:pt idx="3353">
                  <c:v>120808.934739228</c:v>
                </c:pt>
                <c:pt idx="3354">
                  <c:v>120814.03496634</c:v>
                </c:pt>
                <c:pt idx="3355">
                  <c:v>120831.814432773</c:v>
                </c:pt>
                <c:pt idx="3356">
                  <c:v>120840.562646351</c:v>
                </c:pt>
                <c:pt idx="3357">
                  <c:v>120841.814432773</c:v>
                </c:pt>
                <c:pt idx="3358">
                  <c:v>120841.814432773</c:v>
                </c:pt>
                <c:pt idx="3359">
                  <c:v>120841.814432773</c:v>
                </c:pt>
                <c:pt idx="3360">
                  <c:v>120858.775973072</c:v>
                </c:pt>
                <c:pt idx="3361">
                  <c:v>120872.421394897</c:v>
                </c:pt>
                <c:pt idx="3362">
                  <c:v>120876.90343128701</c:v>
                </c:pt>
                <c:pt idx="3363">
                  <c:v>120885.417809017</c:v>
                </c:pt>
                <c:pt idx="3364">
                  <c:v>120907.264061785</c:v>
                </c:pt>
                <c:pt idx="3365">
                  <c:v>120927.937253871</c:v>
                </c:pt>
                <c:pt idx="3366">
                  <c:v>120951.52387485201</c:v>
                </c:pt>
                <c:pt idx="3367">
                  <c:v>120959.84049345901</c:v>
                </c:pt>
                <c:pt idx="3368">
                  <c:v>121021.255847982</c:v>
                </c:pt>
                <c:pt idx="3369">
                  <c:v>121025.482491884</c:v>
                </c:pt>
                <c:pt idx="3370">
                  <c:v>121110.41822016099</c:v>
                </c:pt>
                <c:pt idx="3371">
                  <c:v>121111.569939355</c:v>
                </c:pt>
                <c:pt idx="3372">
                  <c:v>121127.126127524</c:v>
                </c:pt>
                <c:pt idx="3373">
                  <c:v>121135.836912502</c:v>
                </c:pt>
                <c:pt idx="3374">
                  <c:v>121143.685497053</c:v>
                </c:pt>
                <c:pt idx="3375">
                  <c:v>121164.57628200301</c:v>
                </c:pt>
                <c:pt idx="3376">
                  <c:v>121184.857458214</c:v>
                </c:pt>
                <c:pt idx="3377">
                  <c:v>121212.8656113</c:v>
                </c:pt>
                <c:pt idx="3378">
                  <c:v>121217.57152</c:v>
                </c:pt>
                <c:pt idx="3379">
                  <c:v>121220.22349861699</c:v>
                </c:pt>
                <c:pt idx="3380">
                  <c:v>121287.06995009699</c:v>
                </c:pt>
                <c:pt idx="3381">
                  <c:v>121307.825905752</c:v>
                </c:pt>
                <c:pt idx="3382">
                  <c:v>121323.351452697</c:v>
                </c:pt>
                <c:pt idx="3383">
                  <c:v>121451.45343130099</c:v>
                </c:pt>
                <c:pt idx="3384">
                  <c:v>121555.280171908</c:v>
                </c:pt>
                <c:pt idx="3385">
                  <c:v>121567.17680474601</c:v>
                </c:pt>
                <c:pt idx="3386">
                  <c:v>121628.118091116</c:v>
                </c:pt>
                <c:pt idx="3387">
                  <c:v>121684.814403171</c:v>
                </c:pt>
                <c:pt idx="3388">
                  <c:v>121711.119386944</c:v>
                </c:pt>
                <c:pt idx="3389">
                  <c:v>121757.89880341</c:v>
                </c:pt>
                <c:pt idx="3390">
                  <c:v>121785.037099409</c:v>
                </c:pt>
                <c:pt idx="3391">
                  <c:v>121796.039232478</c:v>
                </c:pt>
                <c:pt idx="3392">
                  <c:v>121860.132526734</c:v>
                </c:pt>
                <c:pt idx="3393">
                  <c:v>121906.04236681</c:v>
                </c:pt>
                <c:pt idx="3394">
                  <c:v>121907.68286811899</c:v>
                </c:pt>
                <c:pt idx="3395">
                  <c:v>121912.00411405601</c:v>
                </c:pt>
                <c:pt idx="3396">
                  <c:v>122011.755065727</c:v>
                </c:pt>
                <c:pt idx="3397">
                  <c:v>122020.020458221</c:v>
                </c:pt>
                <c:pt idx="3398">
                  <c:v>122041.008038826</c:v>
                </c:pt>
                <c:pt idx="3399">
                  <c:v>122059.221365547</c:v>
                </c:pt>
                <c:pt idx="3400">
                  <c:v>122086.733757978</c:v>
                </c:pt>
                <c:pt idx="3401">
                  <c:v>122128.66071762001</c:v>
                </c:pt>
                <c:pt idx="3402">
                  <c:v>122136.53521749801</c:v>
                </c:pt>
                <c:pt idx="3403">
                  <c:v>122248.32291261099</c:v>
                </c:pt>
                <c:pt idx="3404">
                  <c:v>122287.71455763299</c:v>
                </c:pt>
                <c:pt idx="3405">
                  <c:v>122289.29691247499</c:v>
                </c:pt>
                <c:pt idx="3406">
                  <c:v>122398.67483171</c:v>
                </c:pt>
                <c:pt idx="3407">
                  <c:v>122430.668891093</c:v>
                </c:pt>
                <c:pt idx="3408">
                  <c:v>122444.369010696</c:v>
                </c:pt>
                <c:pt idx="3409">
                  <c:v>122455.37114376501</c:v>
                </c:pt>
                <c:pt idx="3410">
                  <c:v>122555.593840003</c:v>
                </c:pt>
                <c:pt idx="3411">
                  <c:v>122564.426384169</c:v>
                </c:pt>
                <c:pt idx="3412">
                  <c:v>122569.15697980599</c:v>
                </c:pt>
                <c:pt idx="3413">
                  <c:v>122579.15697980599</c:v>
                </c:pt>
                <c:pt idx="3414">
                  <c:v>122590.17453781499</c:v>
                </c:pt>
                <c:pt idx="3415">
                  <c:v>122627.598106142</c:v>
                </c:pt>
                <c:pt idx="3416">
                  <c:v>122627.598106142</c:v>
                </c:pt>
                <c:pt idx="3417">
                  <c:v>122627.598106142</c:v>
                </c:pt>
                <c:pt idx="3418">
                  <c:v>122630.68926732799</c:v>
                </c:pt>
                <c:pt idx="3419">
                  <c:v>122682.560854651</c:v>
                </c:pt>
                <c:pt idx="3420">
                  <c:v>122683.63204275101</c:v>
                </c:pt>
                <c:pt idx="3421">
                  <c:v>122703.958631606</c:v>
                </c:pt>
                <c:pt idx="3422">
                  <c:v>122704.18132782201</c:v>
                </c:pt>
                <c:pt idx="3423">
                  <c:v>122705.69323910899</c:v>
                </c:pt>
                <c:pt idx="3424">
                  <c:v>122707.145868041</c:v>
                </c:pt>
                <c:pt idx="3425">
                  <c:v>122747.48675802301</c:v>
                </c:pt>
                <c:pt idx="3426">
                  <c:v>122765.725564383</c:v>
                </c:pt>
                <c:pt idx="3427">
                  <c:v>122777.82080237901</c:v>
                </c:pt>
                <c:pt idx="3428">
                  <c:v>122799.630956831</c:v>
                </c:pt>
                <c:pt idx="3429">
                  <c:v>122847.48675802301</c:v>
                </c:pt>
                <c:pt idx="3430">
                  <c:v>122917.403994454</c:v>
                </c:pt>
                <c:pt idx="3431">
                  <c:v>122929.778106142</c:v>
                </c:pt>
                <c:pt idx="3432">
                  <c:v>122967.48675802301</c:v>
                </c:pt>
                <c:pt idx="3433">
                  <c:v>122988.15995010801</c:v>
                </c:pt>
                <c:pt idx="3434">
                  <c:v>123011.74657109</c:v>
                </c:pt>
                <c:pt idx="3435">
                  <c:v>123058.271298227</c:v>
                </c:pt>
                <c:pt idx="3436">
                  <c:v>123059.853653069</c:v>
                </c:pt>
                <c:pt idx="3437">
                  <c:v>123098.326673295</c:v>
                </c:pt>
                <c:pt idx="3438">
                  <c:v>123134.757175816</c:v>
                </c:pt>
                <c:pt idx="3439">
                  <c:v>123206.059608739</c:v>
                </c:pt>
                <c:pt idx="3440">
                  <c:v>123214.92575128999</c:v>
                </c:pt>
                <c:pt idx="3441">
                  <c:v>123260.00199843801</c:v>
                </c:pt>
                <c:pt idx="3442">
                  <c:v>123277.794216237</c:v>
                </c:pt>
                <c:pt idx="3443">
                  <c:v>123282.598972979</c:v>
                </c:pt>
                <c:pt idx="3444">
                  <c:v>123295.27506851</c:v>
                </c:pt>
                <c:pt idx="3445">
                  <c:v>123368.04860199</c:v>
                </c:pt>
                <c:pt idx="3446">
                  <c:v>123370.731278409</c:v>
                </c:pt>
                <c:pt idx="3447">
                  <c:v>123383.574148935</c:v>
                </c:pt>
                <c:pt idx="3448">
                  <c:v>123407.634870927</c:v>
                </c:pt>
                <c:pt idx="3449">
                  <c:v>123436.373276834</c:v>
                </c:pt>
                <c:pt idx="3450">
                  <c:v>123456.814761976</c:v>
                </c:pt>
                <c:pt idx="3451">
                  <c:v>123473.409261828</c:v>
                </c:pt>
                <c:pt idx="3452">
                  <c:v>123548.377542973</c:v>
                </c:pt>
                <c:pt idx="3453">
                  <c:v>123572.48762486</c:v>
                </c:pt>
                <c:pt idx="3454">
                  <c:v>123643.79684517199</c:v>
                </c:pt>
                <c:pt idx="3455">
                  <c:v>123654.798978241</c:v>
                </c:pt>
                <c:pt idx="3456">
                  <c:v>123655.85665296701</c:v>
                </c:pt>
                <c:pt idx="3457">
                  <c:v>123660.202825232</c:v>
                </c:pt>
                <c:pt idx="3458">
                  <c:v>123663.60110605101</c:v>
                </c:pt>
                <c:pt idx="3459">
                  <c:v>123664.13126049199</c:v>
                </c:pt>
                <c:pt idx="3460">
                  <c:v>123674.968806333</c:v>
                </c:pt>
                <c:pt idx="3461">
                  <c:v>123687.96073504799</c:v>
                </c:pt>
                <c:pt idx="3462">
                  <c:v>123710.334846736</c:v>
                </c:pt>
                <c:pt idx="3463">
                  <c:v>123721.81443277199</c:v>
                </c:pt>
                <c:pt idx="3464">
                  <c:v>123721.814432773</c:v>
                </c:pt>
                <c:pt idx="3465">
                  <c:v>123721.814432774</c:v>
                </c:pt>
                <c:pt idx="3466">
                  <c:v>123721.81443277599</c:v>
                </c:pt>
                <c:pt idx="3467">
                  <c:v>123721.81443277599</c:v>
                </c:pt>
                <c:pt idx="3468">
                  <c:v>123721.81443277599</c:v>
                </c:pt>
                <c:pt idx="3469">
                  <c:v>123721.81443277599</c:v>
                </c:pt>
                <c:pt idx="3470">
                  <c:v>123721.81443277599</c:v>
                </c:pt>
                <c:pt idx="3471">
                  <c:v>123731.81443277199</c:v>
                </c:pt>
                <c:pt idx="3472">
                  <c:v>123731.81443277199</c:v>
                </c:pt>
                <c:pt idx="3473">
                  <c:v>123731.814432773</c:v>
                </c:pt>
                <c:pt idx="3474">
                  <c:v>123731.814432774</c:v>
                </c:pt>
                <c:pt idx="3475">
                  <c:v>123731.81443277599</c:v>
                </c:pt>
                <c:pt idx="3476">
                  <c:v>123754.694126321</c:v>
                </c:pt>
                <c:pt idx="3477">
                  <c:v>123754.694126321</c:v>
                </c:pt>
                <c:pt idx="3478">
                  <c:v>123754.694126321</c:v>
                </c:pt>
                <c:pt idx="3479">
                  <c:v>123754.694126321</c:v>
                </c:pt>
                <c:pt idx="3480">
                  <c:v>123771.342083182</c:v>
                </c:pt>
                <c:pt idx="3481">
                  <c:v>123779.7137204</c:v>
                </c:pt>
                <c:pt idx="3482">
                  <c:v>123779.7137204</c:v>
                </c:pt>
                <c:pt idx="3483">
                  <c:v>123795.30108844501</c:v>
                </c:pt>
                <c:pt idx="3484">
                  <c:v>123808.29750256499</c:v>
                </c:pt>
                <c:pt idx="3485">
                  <c:v>123838.043498617</c:v>
                </c:pt>
                <c:pt idx="3486">
                  <c:v>123838.043498617</c:v>
                </c:pt>
                <c:pt idx="3487">
                  <c:v>123838.043498617</c:v>
                </c:pt>
                <c:pt idx="3488">
                  <c:v>123892.58042852501</c:v>
                </c:pt>
                <c:pt idx="3489">
                  <c:v>123941.564779419</c:v>
                </c:pt>
                <c:pt idx="3490">
                  <c:v>123944.13554153001</c:v>
                </c:pt>
                <c:pt idx="3491">
                  <c:v>123947.932150498</c:v>
                </c:pt>
                <c:pt idx="3492">
                  <c:v>123967.905564356</c:v>
                </c:pt>
                <c:pt idx="3493">
                  <c:v>124010.076349307</c:v>
                </c:pt>
                <c:pt idx="3494">
                  <c:v>124029.008876066</c:v>
                </c:pt>
                <c:pt idx="3495">
                  <c:v>124033.297913709</c:v>
                </c:pt>
                <c:pt idx="3496">
                  <c:v>124034.44963290299</c:v>
                </c:pt>
                <c:pt idx="3497">
                  <c:v>124047.932150498</c:v>
                </c:pt>
                <c:pt idx="3498">
                  <c:v>124068.843311705</c:v>
                </c:pt>
                <c:pt idx="3499">
                  <c:v>124095.705188122</c:v>
                </c:pt>
                <c:pt idx="3500">
                  <c:v>124101.230735063</c:v>
                </c:pt>
                <c:pt idx="3501">
                  <c:v>124119.44406178501</c:v>
                </c:pt>
                <c:pt idx="3502">
                  <c:v>124135.74530484799</c:v>
                </c:pt>
                <c:pt idx="3503">
                  <c:v>124177.932150498</c:v>
                </c:pt>
                <c:pt idx="3504">
                  <c:v>124195.927884359</c:v>
                </c:pt>
                <c:pt idx="3505">
                  <c:v>124198.60534258399</c:v>
                </c:pt>
                <c:pt idx="3506">
                  <c:v>124206.93001742801</c:v>
                </c:pt>
                <c:pt idx="3507">
                  <c:v>124222.191963565</c:v>
                </c:pt>
                <c:pt idx="3508">
                  <c:v>124312.89489900701</c:v>
                </c:pt>
                <c:pt idx="3509">
                  <c:v>124406.50500121299</c:v>
                </c:pt>
                <c:pt idx="3510">
                  <c:v>124414.353585766</c:v>
                </c:pt>
                <c:pt idx="3511">
                  <c:v>124488.239608713</c:v>
                </c:pt>
                <c:pt idx="3512">
                  <c:v>124490.056498294</c:v>
                </c:pt>
                <c:pt idx="3513">
                  <c:v>124490.89158733</c:v>
                </c:pt>
                <c:pt idx="3514">
                  <c:v>124578.493994465</c:v>
                </c:pt>
                <c:pt idx="3515">
                  <c:v>124588.156042794</c:v>
                </c:pt>
                <c:pt idx="3516">
                  <c:v>124594.01954141</c:v>
                </c:pt>
                <c:pt idx="3517">
                  <c:v>124680.778496958</c:v>
                </c:pt>
                <c:pt idx="3518">
                  <c:v>124712.121520013</c:v>
                </c:pt>
                <c:pt idx="3519">
                  <c:v>124809.56561665999</c:v>
                </c:pt>
                <c:pt idx="3520">
                  <c:v>124825.94826062</c:v>
                </c:pt>
                <c:pt idx="3521">
                  <c:v>124828.922060358</c:v>
                </c:pt>
                <c:pt idx="3522">
                  <c:v>124855.25979564599</c:v>
                </c:pt>
                <c:pt idx="3523">
                  <c:v>124866.261928715</c:v>
                </c:pt>
                <c:pt idx="3524">
                  <c:v>124875.41419880799</c:v>
                </c:pt>
                <c:pt idx="3525">
                  <c:v>124934.634759275</c:v>
                </c:pt>
                <c:pt idx="3526">
                  <c:v>124942.900151769</c:v>
                </c:pt>
                <c:pt idx="3527">
                  <c:v>124966.48462495299</c:v>
                </c:pt>
                <c:pt idx="3528">
                  <c:v>124981.78747565699</c:v>
                </c:pt>
                <c:pt idx="3529">
                  <c:v>125059.41491104499</c:v>
                </c:pt>
                <c:pt idx="3530">
                  <c:v>125093.451639602</c:v>
                </c:pt>
                <c:pt idx="3531">
                  <c:v>125126.054505351</c:v>
                </c:pt>
                <c:pt idx="3532">
                  <c:v>125168.350956832</c:v>
                </c:pt>
                <c:pt idx="3533">
                  <c:v>125171.202606159</c:v>
                </c:pt>
                <c:pt idx="3534">
                  <c:v>125311.676127538</c:v>
                </c:pt>
                <c:pt idx="3535">
                  <c:v>125318.294779405</c:v>
                </c:pt>
                <c:pt idx="3536">
                  <c:v>125329.88945426101</c:v>
                </c:pt>
                <c:pt idx="3537">
                  <c:v>125435.244370716</c:v>
                </c:pt>
                <c:pt idx="3538">
                  <c:v>125548.382646346</c:v>
                </c:pt>
                <c:pt idx="3539">
                  <c:v>125549.965001188</c:v>
                </c:pt>
                <c:pt idx="3540">
                  <c:v>125588.438021414</c:v>
                </c:pt>
                <c:pt idx="3541">
                  <c:v>125606.511736299</c:v>
                </c:pt>
                <c:pt idx="3542">
                  <c:v>125625.81653624</c:v>
                </c:pt>
                <c:pt idx="3543">
                  <c:v>125626.83832515401</c:v>
                </c:pt>
                <c:pt idx="3544">
                  <c:v>125627.06102137</c:v>
                </c:pt>
                <c:pt idx="3545">
                  <c:v>125628.572932657</c:v>
                </c:pt>
                <c:pt idx="3546">
                  <c:v>125630.02556158901</c:v>
                </c:pt>
                <c:pt idx="3547">
                  <c:v>125687.05777002699</c:v>
                </c:pt>
                <c:pt idx="3548">
                  <c:v>125837.26406178399</c:v>
                </c:pt>
                <c:pt idx="3549">
                  <c:v>125896.611245946</c:v>
                </c:pt>
                <c:pt idx="3550">
                  <c:v>125898.26619485499</c:v>
                </c:pt>
                <c:pt idx="3551">
                  <c:v>125898.26619485499</c:v>
                </c:pt>
                <c:pt idx="3552">
                  <c:v>125956.926110095</c:v>
                </c:pt>
                <c:pt idx="3553">
                  <c:v>126008.154846736</c:v>
                </c:pt>
                <c:pt idx="3554">
                  <c:v>126026.393653095</c:v>
                </c:pt>
                <c:pt idx="3555">
                  <c:v>126048.488891092</c:v>
                </c:pt>
                <c:pt idx="3556">
                  <c:v>126057.636869364</c:v>
                </c:pt>
                <c:pt idx="3557">
                  <c:v>126070.299045544</c:v>
                </c:pt>
                <c:pt idx="3558">
                  <c:v>126118.154846736</c:v>
                </c:pt>
                <c:pt idx="3559">
                  <c:v>126121.336979806</c:v>
                </c:pt>
                <c:pt idx="3560">
                  <c:v>126200.446194855</c:v>
                </c:pt>
                <c:pt idx="3561">
                  <c:v>126205.47866652699</c:v>
                </c:pt>
                <c:pt idx="3562">
                  <c:v>126238.15484673499</c:v>
                </c:pt>
                <c:pt idx="3563">
                  <c:v>126258.828038821</c:v>
                </c:pt>
                <c:pt idx="3564">
                  <c:v>126279.180460994</c:v>
                </c:pt>
                <c:pt idx="3565">
                  <c:v>126328.266194854</c:v>
                </c:pt>
                <c:pt idx="3566">
                  <c:v>126328.93938693999</c:v>
                </c:pt>
                <c:pt idx="3567">
                  <c:v>126330.514564475</c:v>
                </c:pt>
                <c:pt idx="3568">
                  <c:v>126330.52174178199</c:v>
                </c:pt>
                <c:pt idx="3569">
                  <c:v>126382.691776644</c:v>
                </c:pt>
                <c:pt idx="3570">
                  <c:v>126396.288955376</c:v>
                </c:pt>
                <c:pt idx="3571">
                  <c:v>126439.899661016</c:v>
                </c:pt>
                <c:pt idx="3572">
                  <c:v>126466.727697451</c:v>
                </c:pt>
                <c:pt idx="3573">
                  <c:v>126495.367318408</c:v>
                </c:pt>
                <c:pt idx="3574">
                  <c:v>126496.59597307201</c:v>
                </c:pt>
                <c:pt idx="3575">
                  <c:v>126548.462304951</c:v>
                </c:pt>
                <c:pt idx="3576">
                  <c:v>126565.94315722201</c:v>
                </c:pt>
                <c:pt idx="3577">
                  <c:v>126577.01095404</c:v>
                </c:pt>
                <c:pt idx="3578">
                  <c:v>126578.736346515</c:v>
                </c:pt>
                <c:pt idx="3579">
                  <c:v>126583.08251877999</c:v>
                </c:pt>
                <c:pt idx="3580">
                  <c:v>126586.480799599</c:v>
                </c:pt>
                <c:pt idx="3581">
                  <c:v>126596.818669309</c:v>
                </c:pt>
                <c:pt idx="3582">
                  <c:v>126617.820802378</c:v>
                </c:pt>
                <c:pt idx="3583">
                  <c:v>126638.716690702</c:v>
                </c:pt>
                <c:pt idx="3584">
                  <c:v>126644.69412631899</c:v>
                </c:pt>
                <c:pt idx="3585">
                  <c:v>126644.694126321</c:v>
                </c:pt>
                <c:pt idx="3586">
                  <c:v>126644.694126321</c:v>
                </c:pt>
                <c:pt idx="3587">
                  <c:v>126644.694126321</c:v>
                </c:pt>
                <c:pt idx="3588">
                  <c:v>126644.694126324</c:v>
                </c:pt>
                <c:pt idx="3589">
                  <c:v>126644.694126324</c:v>
                </c:pt>
                <c:pt idx="3590">
                  <c:v>126644.694126324</c:v>
                </c:pt>
                <c:pt idx="3591">
                  <c:v>126644.694126324</c:v>
                </c:pt>
                <c:pt idx="3592">
                  <c:v>126644.694126324</c:v>
                </c:pt>
                <c:pt idx="3593">
                  <c:v>126644.694126324</c:v>
                </c:pt>
                <c:pt idx="3594">
                  <c:v>126654.24223764701</c:v>
                </c:pt>
                <c:pt idx="3595">
                  <c:v>126654.69412631899</c:v>
                </c:pt>
                <c:pt idx="3596">
                  <c:v>126654.69412631899</c:v>
                </c:pt>
                <c:pt idx="3597">
                  <c:v>126654.694126321</c:v>
                </c:pt>
                <c:pt idx="3598">
                  <c:v>126677.57381986899</c:v>
                </c:pt>
                <c:pt idx="3599">
                  <c:v>126677.57381986899</c:v>
                </c:pt>
                <c:pt idx="3600">
                  <c:v>126677.57381986899</c:v>
                </c:pt>
                <c:pt idx="3601">
                  <c:v>126677.57381986899</c:v>
                </c:pt>
                <c:pt idx="3602">
                  <c:v>126718.180781993</c:v>
                </c:pt>
                <c:pt idx="3603">
                  <c:v>126723.78568395801</c:v>
                </c:pt>
                <c:pt idx="3604">
                  <c:v>126731.177196113</c:v>
                </c:pt>
                <c:pt idx="3605">
                  <c:v>126815.360937021</c:v>
                </c:pt>
                <c:pt idx="3606">
                  <c:v>126845.78284832901</c:v>
                </c:pt>
                <c:pt idx="3607">
                  <c:v>126849.825068519</c:v>
                </c:pt>
                <c:pt idx="3608">
                  <c:v>126867.015235078</c:v>
                </c:pt>
                <c:pt idx="3609">
                  <c:v>126904.464933885</c:v>
                </c:pt>
                <c:pt idx="3610">
                  <c:v>126916.59206577</c:v>
                </c:pt>
                <c:pt idx="3611">
                  <c:v>126956.17760725701</c:v>
                </c:pt>
                <c:pt idx="3612">
                  <c:v>126957.329326451</c:v>
                </c:pt>
                <c:pt idx="3613">
                  <c:v>126971.002935449</c:v>
                </c:pt>
                <c:pt idx="3614">
                  <c:v>127042.010171894</c:v>
                </c:pt>
                <c:pt idx="3615">
                  <c:v>127058.624998396</c:v>
                </c:pt>
                <c:pt idx="3616">
                  <c:v>127088.267390913</c:v>
                </c:pt>
                <c:pt idx="3617">
                  <c:v>127098.71158733001</c:v>
                </c:pt>
                <c:pt idx="3618">
                  <c:v>127098.71158733001</c:v>
                </c:pt>
                <c:pt idx="3619">
                  <c:v>127210.45640161</c:v>
                </c:pt>
                <c:pt idx="3620">
                  <c:v>127212.23286813201</c:v>
                </c:pt>
                <c:pt idx="3621">
                  <c:v>127228.57365306999</c:v>
                </c:pt>
                <c:pt idx="3622">
                  <c:v>127256.15058059699</c:v>
                </c:pt>
                <c:pt idx="3623">
                  <c:v>127270.74443802</c:v>
                </c:pt>
                <c:pt idx="3624">
                  <c:v>127277.152713666</c:v>
                </c:pt>
                <c:pt idx="3625">
                  <c:v>127285.08015445201</c:v>
                </c:pt>
                <c:pt idx="3626">
                  <c:v>127318.60023921099</c:v>
                </c:pt>
                <c:pt idx="3627">
                  <c:v>127375.52554692701</c:v>
                </c:pt>
                <c:pt idx="3628">
                  <c:v>127377.375409903</c:v>
                </c:pt>
                <c:pt idx="3629">
                  <c:v>127390.112150498</c:v>
                </c:pt>
                <c:pt idx="3630">
                  <c:v>127412.936191842</c:v>
                </c:pt>
                <c:pt idx="3631">
                  <c:v>127438.60023921001</c:v>
                </c:pt>
                <c:pt idx="3632">
                  <c:v>127459.27343129599</c:v>
                </c:pt>
                <c:pt idx="3633">
                  <c:v>127479.62585347</c:v>
                </c:pt>
                <c:pt idx="3634">
                  <c:v>127494.342424553</c:v>
                </c:pt>
                <c:pt idx="3635">
                  <c:v>127505.467066953</c:v>
                </c:pt>
                <c:pt idx="3636">
                  <c:v>127539.707662578</c:v>
                </c:pt>
                <c:pt idx="3637">
                  <c:v>127603.658190506</c:v>
                </c:pt>
                <c:pt idx="3638">
                  <c:v>127626.339588923</c:v>
                </c:pt>
                <c:pt idx="3639">
                  <c:v>127628.064981398</c:v>
                </c:pt>
                <c:pt idx="3640">
                  <c:v>127667.173089925</c:v>
                </c:pt>
                <c:pt idx="3641">
                  <c:v>127685.021674478</c:v>
                </c:pt>
                <c:pt idx="3642">
                  <c:v>127710.845821</c:v>
                </c:pt>
                <c:pt idx="3643">
                  <c:v>127748.907697426</c:v>
                </c:pt>
                <c:pt idx="3644">
                  <c:v>127751.80175390599</c:v>
                </c:pt>
                <c:pt idx="3645">
                  <c:v>127766.388549696</c:v>
                </c:pt>
                <c:pt idx="3646">
                  <c:v>127801.89882377601</c:v>
                </c:pt>
                <c:pt idx="3647">
                  <c:v>127839.162083178</c:v>
                </c:pt>
                <c:pt idx="3648">
                  <c:v>127854.687630122</c:v>
                </c:pt>
                <c:pt idx="3649">
                  <c:v>127857.514452823</c:v>
                </c:pt>
                <c:pt idx="3650">
                  <c:v>127865.77984531601</c:v>
                </c:pt>
                <c:pt idx="3651">
                  <c:v>127981.002935446</c:v>
                </c:pt>
                <c:pt idx="3652">
                  <c:v>127982.294604593</c:v>
                </c:pt>
                <c:pt idx="3653">
                  <c:v>128036.707321191</c:v>
                </c:pt>
                <c:pt idx="3654">
                  <c:v>128048.60023921099</c:v>
                </c:pt>
                <c:pt idx="3655">
                  <c:v>128094.08229970701</c:v>
                </c:pt>
                <c:pt idx="3656">
                  <c:v>128096.61634933201</c:v>
                </c:pt>
                <c:pt idx="3657">
                  <c:v>128108.711587329</c:v>
                </c:pt>
                <c:pt idx="3658">
                  <c:v>128187.169118146</c:v>
                </c:pt>
                <c:pt idx="3659">
                  <c:v>128242.455564369</c:v>
                </c:pt>
                <c:pt idx="3660">
                  <c:v>128248.15484673499</c:v>
                </c:pt>
                <c:pt idx="3661">
                  <c:v>128386.722594065</c:v>
                </c:pt>
                <c:pt idx="3662">
                  <c:v>128416.421435269</c:v>
                </c:pt>
                <c:pt idx="3663">
                  <c:v>128439.01904554501</c:v>
                </c:pt>
                <c:pt idx="3664">
                  <c:v>128529.391429846</c:v>
                </c:pt>
                <c:pt idx="3665">
                  <c:v>128539.940714918</c:v>
                </c:pt>
                <c:pt idx="3666">
                  <c:v>128549.71801870099</c:v>
                </c:pt>
                <c:pt idx="3667">
                  <c:v>128551.45262620501</c:v>
                </c:pt>
                <c:pt idx="3668">
                  <c:v>128552.905255137</c:v>
                </c:pt>
                <c:pt idx="3669">
                  <c:v>128575.970939402</c:v>
                </c:pt>
                <c:pt idx="3670">
                  <c:v>128590.557542974</c:v>
                </c:pt>
                <c:pt idx="3671">
                  <c:v>128709.713720396</c:v>
                </c:pt>
                <c:pt idx="3672">
                  <c:v>128763.462915624</c:v>
                </c:pt>
                <c:pt idx="3673">
                  <c:v>128819.05073505901</c:v>
                </c:pt>
                <c:pt idx="3674">
                  <c:v>128820.63308990101</c:v>
                </c:pt>
                <c:pt idx="3675">
                  <c:v>128840.79044596601</c:v>
                </c:pt>
                <c:pt idx="3676">
                  <c:v>128907.486758022</c:v>
                </c:pt>
                <c:pt idx="3677">
                  <c:v>128980.516562912</c:v>
                </c:pt>
                <c:pt idx="3678">
                  <c:v>129007.70945426</c:v>
                </c:pt>
                <c:pt idx="3679">
                  <c:v>129018.711587329</c:v>
                </c:pt>
                <c:pt idx="3680">
                  <c:v>129018.85151999901</c:v>
                </c:pt>
                <c:pt idx="3681">
                  <c:v>129124.67646890901</c:v>
                </c:pt>
                <c:pt idx="3682">
                  <c:v>129128.358360075</c:v>
                </c:pt>
                <c:pt idx="3683">
                  <c:v>129158.934283568</c:v>
                </c:pt>
                <c:pt idx="3684">
                  <c:v>129158.934283568</c:v>
                </c:pt>
                <c:pt idx="3685">
                  <c:v>129253.39425802301</c:v>
                </c:pt>
                <c:pt idx="3686">
                  <c:v>129297.061741807</c:v>
                </c:pt>
                <c:pt idx="3687">
                  <c:v>129315.47228514</c:v>
                </c:pt>
                <c:pt idx="3688">
                  <c:v>129319.16864892399</c:v>
                </c:pt>
                <c:pt idx="3689">
                  <c:v>129330.967134258</c:v>
                </c:pt>
                <c:pt idx="3690">
                  <c:v>129378.822935449</c:v>
                </c:pt>
                <c:pt idx="3691">
                  <c:v>129416.703413889</c:v>
                </c:pt>
                <c:pt idx="3692">
                  <c:v>129418.247011956</c:v>
                </c:pt>
                <c:pt idx="3693">
                  <c:v>129461.11428356799</c:v>
                </c:pt>
                <c:pt idx="3694">
                  <c:v>129498.822935448</c:v>
                </c:pt>
                <c:pt idx="3695">
                  <c:v>129499.89064758801</c:v>
                </c:pt>
                <c:pt idx="3696">
                  <c:v>129501.616040063</c:v>
                </c:pt>
                <c:pt idx="3697">
                  <c:v>129505.962212328</c:v>
                </c:pt>
                <c:pt idx="3698">
                  <c:v>129509.360493147</c:v>
                </c:pt>
                <c:pt idx="3699">
                  <c:v>129519.496127534</c:v>
                </c:pt>
                <c:pt idx="3700">
                  <c:v>129549.848549708</c:v>
                </c:pt>
                <c:pt idx="3701">
                  <c:v>129567.573819867</c:v>
                </c:pt>
                <c:pt idx="3702">
                  <c:v>129567.573819867</c:v>
                </c:pt>
                <c:pt idx="3703">
                  <c:v>129567.57381986899</c:v>
                </c:pt>
                <c:pt idx="3704">
                  <c:v>129567.57381986899</c:v>
                </c:pt>
                <c:pt idx="3705">
                  <c:v>129567.57381986899</c:v>
                </c:pt>
                <c:pt idx="3706">
                  <c:v>129567.57381987201</c:v>
                </c:pt>
                <c:pt idx="3707">
                  <c:v>129567.57381987201</c:v>
                </c:pt>
                <c:pt idx="3708">
                  <c:v>129567.57381987201</c:v>
                </c:pt>
                <c:pt idx="3709">
                  <c:v>129567.57381987201</c:v>
                </c:pt>
                <c:pt idx="3710">
                  <c:v>129567.57381987201</c:v>
                </c:pt>
                <c:pt idx="3711">
                  <c:v>129567.57381987201</c:v>
                </c:pt>
                <c:pt idx="3712">
                  <c:v>129577.573819867</c:v>
                </c:pt>
                <c:pt idx="3713">
                  <c:v>129577.57381986899</c:v>
                </c:pt>
                <c:pt idx="3714">
                  <c:v>129582.344216251</c:v>
                </c:pt>
                <c:pt idx="3715">
                  <c:v>129589.607475653</c:v>
                </c:pt>
                <c:pt idx="3716">
                  <c:v>129591.189830495</c:v>
                </c:pt>
                <c:pt idx="3717">
                  <c:v>129600.453513417</c:v>
                </c:pt>
                <c:pt idx="3718">
                  <c:v>129600.453513417</c:v>
                </c:pt>
                <c:pt idx="3719">
                  <c:v>129600.453513417</c:v>
                </c:pt>
                <c:pt idx="3720">
                  <c:v>129600.453513417</c:v>
                </c:pt>
                <c:pt idx="3721">
                  <c:v>129621.34718656</c:v>
                </c:pt>
                <c:pt idx="3722">
                  <c:v>129641.060475541</c:v>
                </c:pt>
                <c:pt idx="3723">
                  <c:v>129644.05688966101</c:v>
                </c:pt>
                <c:pt idx="3724">
                  <c:v>129667.041365547</c:v>
                </c:pt>
                <c:pt idx="3725">
                  <c:v>129678.043498616</c:v>
                </c:pt>
                <c:pt idx="3726">
                  <c:v>129724.876638421</c:v>
                </c:pt>
                <c:pt idx="3727">
                  <c:v>129775.19150257</c:v>
                </c:pt>
                <c:pt idx="3728">
                  <c:v>129778.266194853</c:v>
                </c:pt>
                <c:pt idx="3729">
                  <c:v>129789.894928626</c:v>
                </c:pt>
                <c:pt idx="3730">
                  <c:v>129809.130393664</c:v>
                </c:pt>
                <c:pt idx="3731">
                  <c:v>129836.611245933</c:v>
                </c:pt>
                <c:pt idx="3732">
                  <c:v>129856.50789233801</c:v>
                </c:pt>
                <c:pt idx="3733">
                  <c:v>129879.057300805</c:v>
                </c:pt>
                <c:pt idx="3734">
                  <c:v>129880.20901999901</c:v>
                </c:pt>
                <c:pt idx="3735">
                  <c:v>129899.38477941501</c:v>
                </c:pt>
                <c:pt idx="3736">
                  <c:v>129905.233209504</c:v>
                </c:pt>
                <c:pt idx="3737">
                  <c:v>129914.91032636</c:v>
                </c:pt>
                <c:pt idx="3738">
                  <c:v>129971.50469194401</c:v>
                </c:pt>
                <c:pt idx="3739">
                  <c:v>129973.9083081</c:v>
                </c:pt>
                <c:pt idx="3740">
                  <c:v>130086.02902573399</c:v>
                </c:pt>
                <c:pt idx="3741">
                  <c:v>130116.450937042</c:v>
                </c:pt>
                <c:pt idx="3742">
                  <c:v>130118.17632951699</c:v>
                </c:pt>
                <c:pt idx="3743">
                  <c:v>130168.934283567</c:v>
                </c:pt>
                <c:pt idx="3744">
                  <c:v>130175.133022597</c:v>
                </c:pt>
                <c:pt idx="3745">
                  <c:v>130206.30498375899</c:v>
                </c:pt>
                <c:pt idx="3746">
                  <c:v>130210.95716911901</c:v>
                </c:pt>
                <c:pt idx="3747">
                  <c:v>130237.395786162</c:v>
                </c:pt>
                <c:pt idx="3748">
                  <c:v>130241.67102416301</c:v>
                </c:pt>
                <c:pt idx="3749">
                  <c:v>130335.81588538999</c:v>
                </c:pt>
                <c:pt idx="3750">
                  <c:v>130369.379676043</c:v>
                </c:pt>
                <c:pt idx="3751">
                  <c:v>130369.379676043</c:v>
                </c:pt>
                <c:pt idx="3752">
                  <c:v>130437.598106141</c:v>
                </c:pt>
                <c:pt idx="3753">
                  <c:v>130471.114283565</c:v>
                </c:pt>
                <c:pt idx="3754">
                  <c:v>130476.644131507</c:v>
                </c:pt>
                <c:pt idx="3755">
                  <c:v>130499.241741783</c:v>
                </c:pt>
                <c:pt idx="3756">
                  <c:v>130526.53788405401</c:v>
                </c:pt>
                <c:pt idx="3757">
                  <c:v>130541.41252673299</c:v>
                </c:pt>
                <c:pt idx="3758">
                  <c:v>130589.268327925</c:v>
                </c:pt>
                <c:pt idx="3759">
                  <c:v>130649.045631685</c:v>
                </c:pt>
                <c:pt idx="3760">
                  <c:v>130674.681447453</c:v>
                </c:pt>
                <c:pt idx="3761">
                  <c:v>130688.822935449</c:v>
                </c:pt>
                <c:pt idx="3762">
                  <c:v>130709.268327923</c:v>
                </c:pt>
                <c:pt idx="3763">
                  <c:v>130720.38085468901</c:v>
                </c:pt>
                <c:pt idx="3764">
                  <c:v>130729.682115565</c:v>
                </c:pt>
                <c:pt idx="3765">
                  <c:v>130729.682115565</c:v>
                </c:pt>
                <c:pt idx="3766">
                  <c:v>130732.678260607</c:v>
                </c:pt>
                <c:pt idx="3767">
                  <c:v>130732.956396592</c:v>
                </c:pt>
                <c:pt idx="3768">
                  <c:v>130744.85745824499</c:v>
                </c:pt>
                <c:pt idx="3769">
                  <c:v>130769.93641663399</c:v>
                </c:pt>
                <c:pt idx="3770">
                  <c:v>130780.39414637101</c:v>
                </c:pt>
                <c:pt idx="3771">
                  <c:v>130788.659538864</c:v>
                </c:pt>
                <c:pt idx="3772">
                  <c:v>130895.17429814101</c:v>
                </c:pt>
                <c:pt idx="3773">
                  <c:v>130945.689763191</c:v>
                </c:pt>
                <c:pt idx="3774">
                  <c:v>130976.861724353</c:v>
                </c:pt>
                <c:pt idx="3775">
                  <c:v>131016.961993255</c:v>
                </c:pt>
                <c:pt idx="3776">
                  <c:v>131019.575786139</c:v>
                </c:pt>
                <c:pt idx="3777">
                  <c:v>131080.78023921201</c:v>
                </c:pt>
                <c:pt idx="3778">
                  <c:v>131103.34554692701</c:v>
                </c:pt>
                <c:pt idx="3779">
                  <c:v>131109.83017189099</c:v>
                </c:pt>
                <c:pt idx="3780">
                  <c:v>131125.355718835</c:v>
                </c:pt>
                <c:pt idx="3781">
                  <c:v>131159.94152000899</c:v>
                </c:pt>
                <c:pt idx="3782">
                  <c:v>131164.76529029</c:v>
                </c:pt>
                <c:pt idx="3783">
                  <c:v>131251.67102415799</c:v>
                </c:pt>
                <c:pt idx="3784">
                  <c:v>131251.681230916</c:v>
                </c:pt>
                <c:pt idx="3785">
                  <c:v>131308.37754297201</c:v>
                </c:pt>
                <c:pt idx="3786">
                  <c:v>131357.28443804401</c:v>
                </c:pt>
                <c:pt idx="3787">
                  <c:v>131379.37967604201</c:v>
                </c:pt>
                <c:pt idx="3788">
                  <c:v>131408.60023921001</c:v>
                </c:pt>
                <c:pt idx="3789">
                  <c:v>131429.60237227901</c:v>
                </c:pt>
                <c:pt idx="3790">
                  <c:v>131442.27112339399</c:v>
                </c:pt>
                <c:pt idx="3791">
                  <c:v>131462.82040846601</c:v>
                </c:pt>
                <c:pt idx="3792">
                  <c:v>131472.597712249</c:v>
                </c:pt>
                <c:pt idx="3793">
                  <c:v>131475.784948685</c:v>
                </c:pt>
                <c:pt idx="3794">
                  <c:v>131530.821143765</c:v>
                </c:pt>
                <c:pt idx="3795">
                  <c:v>131539.11121347599</c:v>
                </c:pt>
                <c:pt idx="3796">
                  <c:v>131604.242352456</c:v>
                </c:pt>
                <c:pt idx="3797">
                  <c:v>131642.56691248799</c:v>
                </c:pt>
                <c:pt idx="3798">
                  <c:v>131677.08952398199</c:v>
                </c:pt>
                <c:pt idx="3799">
                  <c:v>131699.68713425801</c:v>
                </c:pt>
                <c:pt idx="3800">
                  <c:v>131899.268327925</c:v>
                </c:pt>
                <c:pt idx="3801">
                  <c:v>131903.39625645999</c:v>
                </c:pt>
                <c:pt idx="3802">
                  <c:v>131970.38180910901</c:v>
                </c:pt>
                <c:pt idx="3803">
                  <c:v>132022.23797151001</c:v>
                </c:pt>
                <c:pt idx="3804">
                  <c:v>132027.841178637</c:v>
                </c:pt>
                <c:pt idx="3805">
                  <c:v>132045.310971634</c:v>
                </c:pt>
                <c:pt idx="3806">
                  <c:v>132051.238053623</c:v>
                </c:pt>
                <c:pt idx="3807">
                  <c:v>132067.93215049701</c:v>
                </c:pt>
                <c:pt idx="3808">
                  <c:v>132081.301178614</c:v>
                </c:pt>
                <c:pt idx="3809">
                  <c:v>132088.93428356599</c:v>
                </c:pt>
                <c:pt idx="3810">
                  <c:v>132089.71882377201</c:v>
                </c:pt>
                <c:pt idx="3811">
                  <c:v>132176.27395157001</c:v>
                </c:pt>
                <c:pt idx="3812">
                  <c:v>132189.15697980399</c:v>
                </c:pt>
                <c:pt idx="3813">
                  <c:v>132214.98798654001</c:v>
                </c:pt>
                <c:pt idx="3814">
                  <c:v>132242.048342472</c:v>
                </c:pt>
                <c:pt idx="3815">
                  <c:v>132306.12399445401</c:v>
                </c:pt>
                <c:pt idx="3816">
                  <c:v>132341.12670550399</c:v>
                </c:pt>
                <c:pt idx="3817">
                  <c:v>132350.71489904399</c:v>
                </c:pt>
                <c:pt idx="3818">
                  <c:v>132422.770341136</c:v>
                </c:pt>
                <c:pt idx="3819">
                  <c:v>132424.49573361099</c:v>
                </c:pt>
                <c:pt idx="3820">
                  <c:v>132428.841905876</c:v>
                </c:pt>
                <c:pt idx="3821">
                  <c:v>132429.60237228099</c:v>
                </c:pt>
                <c:pt idx="3822">
                  <c:v>132429.60237228099</c:v>
                </c:pt>
                <c:pt idx="3823">
                  <c:v>132432.24018669501</c:v>
                </c:pt>
                <c:pt idx="3824">
                  <c:v>132485.199623516</c:v>
                </c:pt>
                <c:pt idx="3825">
                  <c:v>132490.45351341501</c:v>
                </c:pt>
                <c:pt idx="3826">
                  <c:v>132490.45351341501</c:v>
                </c:pt>
                <c:pt idx="3827">
                  <c:v>132490.45351341699</c:v>
                </c:pt>
                <c:pt idx="3828">
                  <c:v>132490.45351341699</c:v>
                </c:pt>
                <c:pt idx="3829">
                  <c:v>132490.45351341699</c:v>
                </c:pt>
                <c:pt idx="3830">
                  <c:v>132490.45351342001</c:v>
                </c:pt>
                <c:pt idx="3831">
                  <c:v>132490.45351342001</c:v>
                </c:pt>
                <c:pt idx="3832">
                  <c:v>132490.45351342001</c:v>
                </c:pt>
                <c:pt idx="3833">
                  <c:v>132490.45351342001</c:v>
                </c:pt>
                <c:pt idx="3834">
                  <c:v>132490.45351342001</c:v>
                </c:pt>
                <c:pt idx="3835">
                  <c:v>132490.45351342001</c:v>
                </c:pt>
                <c:pt idx="3836">
                  <c:v>132500.45351341501</c:v>
                </c:pt>
                <c:pt idx="3837">
                  <c:v>132500.45351341699</c:v>
                </c:pt>
                <c:pt idx="3838">
                  <c:v>132523.123653082</c:v>
                </c:pt>
                <c:pt idx="3839">
                  <c:v>132523.33320696501</c:v>
                </c:pt>
                <c:pt idx="3840">
                  <c:v>132523.33320696501</c:v>
                </c:pt>
                <c:pt idx="3841">
                  <c:v>132523.33320696501</c:v>
                </c:pt>
                <c:pt idx="3842">
                  <c:v>132523.33320696501</c:v>
                </c:pt>
                <c:pt idx="3843">
                  <c:v>132557.72983051799</c:v>
                </c:pt>
                <c:pt idx="3844">
                  <c:v>132563.94016908901</c:v>
                </c:pt>
                <c:pt idx="3845">
                  <c:v>132566.93658320801</c:v>
                </c:pt>
                <c:pt idx="3846">
                  <c:v>132576.14037385301</c:v>
                </c:pt>
                <c:pt idx="3847">
                  <c:v>132601.635222971</c:v>
                </c:pt>
                <c:pt idx="3848">
                  <c:v>132617.19576870999</c:v>
                </c:pt>
                <c:pt idx="3849">
                  <c:v>132649.49102416201</c:v>
                </c:pt>
                <c:pt idx="3850">
                  <c:v>132712.77462217401</c:v>
                </c:pt>
                <c:pt idx="3851">
                  <c:v>132743.679591283</c:v>
                </c:pt>
                <c:pt idx="3852">
                  <c:v>132801.93699435299</c:v>
                </c:pt>
                <c:pt idx="3853">
                  <c:v>132803.08871354701</c:v>
                </c:pt>
                <c:pt idx="3854">
                  <c:v>132848.48889109099</c:v>
                </c:pt>
                <c:pt idx="3855">
                  <c:v>132853.01230496299</c:v>
                </c:pt>
                <c:pt idx="3856">
                  <c:v>132860.27556436599</c:v>
                </c:pt>
                <c:pt idx="3857">
                  <c:v>132861.85791920801</c:v>
                </c:pt>
                <c:pt idx="3858">
                  <c:v>132871.225631687</c:v>
                </c:pt>
                <c:pt idx="3859">
                  <c:v>132894.38438549201</c:v>
                </c:pt>
                <c:pt idx="3860">
                  <c:v>132932.39639681301</c:v>
                </c:pt>
                <c:pt idx="3861">
                  <c:v>132959.04467726499</c:v>
                </c:pt>
                <c:pt idx="3862">
                  <c:v>133059.936416635</c:v>
                </c:pt>
                <c:pt idx="3863">
                  <c:v>133079.79848237699</c:v>
                </c:pt>
                <c:pt idx="3864">
                  <c:v>133161.78237228101</c:v>
                </c:pt>
                <c:pt idx="3865">
                  <c:v>133170.052868128</c:v>
                </c:pt>
                <c:pt idx="3866">
                  <c:v>133199.49102416</c:v>
                </c:pt>
                <c:pt idx="3867">
                  <c:v>133229.79346368401</c:v>
                </c:pt>
                <c:pt idx="3868">
                  <c:v>133229.79346368401</c:v>
                </c:pt>
                <c:pt idx="3869">
                  <c:v>133234.96880636399</c:v>
                </c:pt>
                <c:pt idx="3870">
                  <c:v>133258.695578938</c:v>
                </c:pt>
                <c:pt idx="3871">
                  <c:v>133317.42356833801</c:v>
                </c:pt>
                <c:pt idx="3872">
                  <c:v>133346.697114446</c:v>
                </c:pt>
                <c:pt idx="3873">
                  <c:v>133387.752509304</c:v>
                </c:pt>
                <c:pt idx="3874">
                  <c:v>133400.60450534799</c:v>
                </c:pt>
                <c:pt idx="3875">
                  <c:v>133435.80111130999</c:v>
                </c:pt>
                <c:pt idx="3876">
                  <c:v>133439.60237227901</c:v>
                </c:pt>
                <c:pt idx="3877">
                  <c:v>133449.417577602</c:v>
                </c:pt>
                <c:pt idx="3878">
                  <c:v>133597.561141001</c:v>
                </c:pt>
                <c:pt idx="3879">
                  <c:v>133615.578415072</c:v>
                </c:pt>
                <c:pt idx="3880">
                  <c:v>133630.04776475701</c:v>
                </c:pt>
                <c:pt idx="3881">
                  <c:v>133654.87663840799</c:v>
                </c:pt>
                <c:pt idx="3882">
                  <c:v>133701.539232412</c:v>
                </c:pt>
                <c:pt idx="3883">
                  <c:v>133703.27383991901</c:v>
                </c:pt>
                <c:pt idx="3884">
                  <c:v>133719.26832792201</c:v>
                </c:pt>
                <c:pt idx="3885">
                  <c:v>133741.782372277</c:v>
                </c:pt>
                <c:pt idx="3886">
                  <c:v>133769.90983049601</c:v>
                </c:pt>
                <c:pt idx="3887">
                  <c:v>133800.16421624701</c:v>
                </c:pt>
                <c:pt idx="3888">
                  <c:v>133802.080615446</c:v>
                </c:pt>
                <c:pt idx="3889">
                  <c:v>133818.053991689</c:v>
                </c:pt>
                <c:pt idx="3890">
                  <c:v>133819.49102416</c:v>
                </c:pt>
                <c:pt idx="3891">
                  <c:v>133849.936416638</c:v>
                </c:pt>
                <c:pt idx="3892">
                  <c:v>133893.06774470999</c:v>
                </c:pt>
                <c:pt idx="3893">
                  <c:v>133939.841686803</c:v>
                </c:pt>
                <c:pt idx="3894">
                  <c:v>133944.12498375899</c:v>
                </c:pt>
                <c:pt idx="3895">
                  <c:v>133946.45803881099</c:v>
                </c:pt>
                <c:pt idx="3896">
                  <c:v>133959.49102416201</c:v>
                </c:pt>
                <c:pt idx="3897">
                  <c:v>133972.69663842101</c:v>
                </c:pt>
                <c:pt idx="3898">
                  <c:v>134029.22256159401</c:v>
                </c:pt>
                <c:pt idx="3899">
                  <c:v>134030.60450534601</c:v>
                </c:pt>
                <c:pt idx="3900">
                  <c:v>134060.04776475701</c:v>
                </c:pt>
                <c:pt idx="3901">
                  <c:v>134087.98030893199</c:v>
                </c:pt>
                <c:pt idx="3902">
                  <c:v>134088.063874874</c:v>
                </c:pt>
                <c:pt idx="3903">
                  <c:v>134216.35785190301</c:v>
                </c:pt>
                <c:pt idx="3904">
                  <c:v>134280.24387485301</c:v>
                </c:pt>
                <c:pt idx="3905">
                  <c:v>134365.15081694201</c:v>
                </c:pt>
                <c:pt idx="3906">
                  <c:v>134370.498260603</c:v>
                </c:pt>
                <c:pt idx="3907">
                  <c:v>134385.700102014</c:v>
                </c:pt>
                <c:pt idx="3908">
                  <c:v>134395.47740579699</c:v>
                </c:pt>
                <c:pt idx="3909">
                  <c:v>134478.82293544701</c:v>
                </c:pt>
                <c:pt idx="3910">
                  <c:v>134489.82506851599</c:v>
                </c:pt>
                <c:pt idx="3911">
                  <c:v>134557.94750804099</c:v>
                </c:pt>
                <c:pt idx="3912">
                  <c:v>134557.94750804099</c:v>
                </c:pt>
                <c:pt idx="3913">
                  <c:v>134559.34924727699</c:v>
                </c:pt>
                <c:pt idx="3914">
                  <c:v>134572.730441169</c:v>
                </c:pt>
                <c:pt idx="3915">
                  <c:v>134573.12285072001</c:v>
                </c:pt>
                <c:pt idx="3916">
                  <c:v>134583.34634931901</c:v>
                </c:pt>
                <c:pt idx="3917">
                  <c:v>134590.04776475401</c:v>
                </c:pt>
                <c:pt idx="3918">
                  <c:v>134627.95252675601</c:v>
                </c:pt>
                <c:pt idx="3919">
                  <c:v>134640.04776475401</c:v>
                </c:pt>
                <c:pt idx="3920">
                  <c:v>134826.27595000801</c:v>
                </c:pt>
                <c:pt idx="3921">
                  <c:v>134913.23500120101</c:v>
                </c:pt>
                <c:pt idx="3922">
                  <c:v>134931.448327925</c:v>
                </c:pt>
                <c:pt idx="3923">
                  <c:v>134942.22776475199</c:v>
                </c:pt>
                <c:pt idx="3924">
                  <c:v>134942.227764757</c:v>
                </c:pt>
                <c:pt idx="3925">
                  <c:v>134964.117747171</c:v>
                </c:pt>
                <c:pt idx="3926">
                  <c:v>134970.355222971</c:v>
                </c:pt>
                <c:pt idx="3927">
                  <c:v>134979.64329411401</c:v>
                </c:pt>
                <c:pt idx="3928">
                  <c:v>134979.936416635</c:v>
                </c:pt>
                <c:pt idx="3929">
                  <c:v>135000.60960872201</c:v>
                </c:pt>
                <c:pt idx="3930">
                  <c:v>135018.08655366101</c:v>
                </c:pt>
                <c:pt idx="3931">
                  <c:v>135099.153645118</c:v>
                </c:pt>
                <c:pt idx="3932">
                  <c:v>135142.26866931</c:v>
                </c:pt>
                <c:pt idx="3933">
                  <c:v>135159.936416638</c:v>
                </c:pt>
                <c:pt idx="3934">
                  <c:v>135164.92803601999</c:v>
                </c:pt>
                <c:pt idx="3935">
                  <c:v>135249.37967604099</c:v>
                </c:pt>
                <c:pt idx="3936">
                  <c:v>135254.00639905201</c:v>
                </c:pt>
                <c:pt idx="3937">
                  <c:v>135288.509267349</c:v>
                </c:pt>
                <c:pt idx="3938">
                  <c:v>135345.65003468399</c:v>
                </c:pt>
                <c:pt idx="3939">
                  <c:v>135347.37542715899</c:v>
                </c:pt>
                <c:pt idx="3940">
                  <c:v>135350.386912485</c:v>
                </c:pt>
                <c:pt idx="3941">
                  <c:v>135351.721599424</c:v>
                </c:pt>
                <c:pt idx="3942">
                  <c:v>135351.96926732699</c:v>
                </c:pt>
                <c:pt idx="3943">
                  <c:v>135355.11988024201</c:v>
                </c:pt>
                <c:pt idx="3944">
                  <c:v>135367.37660595099</c:v>
                </c:pt>
                <c:pt idx="3945">
                  <c:v>135396.023807547</c:v>
                </c:pt>
                <c:pt idx="3946">
                  <c:v>135398.079317064</c:v>
                </c:pt>
                <c:pt idx="3947">
                  <c:v>135409.531945995</c:v>
                </c:pt>
                <c:pt idx="3948">
                  <c:v>135412.25124593399</c:v>
                </c:pt>
                <c:pt idx="3949">
                  <c:v>135413.333206963</c:v>
                </c:pt>
                <c:pt idx="3950">
                  <c:v>135413.333206963</c:v>
                </c:pt>
                <c:pt idx="3951">
                  <c:v>135413.333206963</c:v>
                </c:pt>
                <c:pt idx="3952">
                  <c:v>135413.33320696501</c:v>
                </c:pt>
                <c:pt idx="3953">
                  <c:v>135413.33320696501</c:v>
                </c:pt>
                <c:pt idx="3954">
                  <c:v>135413.33320696501</c:v>
                </c:pt>
                <c:pt idx="3955">
                  <c:v>135413.333206968</c:v>
                </c:pt>
                <c:pt idx="3956">
                  <c:v>135413.333206968</c:v>
                </c:pt>
                <c:pt idx="3957">
                  <c:v>135413.333206968</c:v>
                </c:pt>
                <c:pt idx="3958">
                  <c:v>135413.333206968</c:v>
                </c:pt>
                <c:pt idx="3959">
                  <c:v>135413.333206968</c:v>
                </c:pt>
                <c:pt idx="3960">
                  <c:v>135413.333206968</c:v>
                </c:pt>
                <c:pt idx="3961">
                  <c:v>135423.33320696501</c:v>
                </c:pt>
                <c:pt idx="3962">
                  <c:v>135446.212900513</c:v>
                </c:pt>
                <c:pt idx="3963">
                  <c:v>135446.212900513</c:v>
                </c:pt>
                <c:pt idx="3964">
                  <c:v>135446.212900513</c:v>
                </c:pt>
                <c:pt idx="3965">
                  <c:v>135446.212900513</c:v>
                </c:pt>
                <c:pt idx="3966">
                  <c:v>135470.82720158499</c:v>
                </c:pt>
                <c:pt idx="3967">
                  <c:v>135486.819862637</c:v>
                </c:pt>
                <c:pt idx="3968">
                  <c:v>135489.816276756</c:v>
                </c:pt>
                <c:pt idx="3969">
                  <c:v>135568.81481180299</c:v>
                </c:pt>
                <c:pt idx="3970">
                  <c:v>135635.654315722</c:v>
                </c:pt>
                <c:pt idx="3971">
                  <c:v>135700.27046099401</c:v>
                </c:pt>
                <c:pt idx="3972">
                  <c:v>135718.31435328801</c:v>
                </c:pt>
                <c:pt idx="3973">
                  <c:v>135724.81668790101</c:v>
                </c:pt>
                <c:pt idx="3974">
                  <c:v>135725.968407095</c:v>
                </c:pt>
                <c:pt idx="3975">
                  <c:v>135783.791741794</c:v>
                </c:pt>
                <c:pt idx="3976">
                  <c:v>135798.64329425499</c:v>
                </c:pt>
                <c:pt idx="3977">
                  <c:v>135810.643717775</c:v>
                </c:pt>
                <c:pt idx="3978">
                  <c:v>135817.26407904</c:v>
                </c:pt>
                <c:pt idx="3979">
                  <c:v>135828.39791922999</c:v>
                </c:pt>
                <c:pt idx="3980">
                  <c:v>135872.30331168399</c:v>
                </c:pt>
                <c:pt idx="3981">
                  <c:v>135910.15911287599</c:v>
                </c:pt>
                <c:pt idx="3982">
                  <c:v>136004.34767999701</c:v>
                </c:pt>
                <c:pt idx="3983">
                  <c:v>136113.68039367601</c:v>
                </c:pt>
                <c:pt idx="3984">
                  <c:v>136120.94365307901</c:v>
                </c:pt>
                <c:pt idx="3985">
                  <c:v>136122.52600792199</c:v>
                </c:pt>
                <c:pt idx="3986">
                  <c:v>136130.15911287299</c:v>
                </c:pt>
                <c:pt idx="3987">
                  <c:v>136131.8937204</c:v>
                </c:pt>
                <c:pt idx="3988">
                  <c:v>136181.57527248599</c:v>
                </c:pt>
                <c:pt idx="3989">
                  <c:v>136203.456895076</c:v>
                </c:pt>
                <c:pt idx="3990">
                  <c:v>136230.38180911</c:v>
                </c:pt>
                <c:pt idx="3991">
                  <c:v>136362.29727114999</c:v>
                </c:pt>
                <c:pt idx="3992">
                  <c:v>136470.82720158499</c:v>
                </c:pt>
                <c:pt idx="3993">
                  <c:v>136470.82720158499</c:v>
                </c:pt>
                <c:pt idx="3994">
                  <c:v>136498.87109388199</c:v>
                </c:pt>
                <c:pt idx="3995">
                  <c:v>136520.44083454899</c:v>
                </c:pt>
                <c:pt idx="3996">
                  <c:v>136606.80846256501</c:v>
                </c:pt>
                <c:pt idx="3997">
                  <c:v>136624.41892596</c:v>
                </c:pt>
                <c:pt idx="3998">
                  <c:v>136626.153533467</c:v>
                </c:pt>
                <c:pt idx="3999">
                  <c:v>136706.46920002199</c:v>
                </c:pt>
                <c:pt idx="4000">
                  <c:v>136710.270460992</c:v>
                </c:pt>
                <c:pt idx="4001">
                  <c:v>136710.27046099401</c:v>
                </c:pt>
                <c:pt idx="4002">
                  <c:v>136740.93368523699</c:v>
                </c:pt>
                <c:pt idx="4003">
                  <c:v>136780.46657108999</c:v>
                </c:pt>
                <c:pt idx="4004">
                  <c:v>136784.90442059099</c:v>
                </c:pt>
                <c:pt idx="4005">
                  <c:v>136862.72138035099</c:v>
                </c:pt>
                <c:pt idx="4006">
                  <c:v>136870.72095684099</c:v>
                </c:pt>
                <c:pt idx="4007">
                  <c:v>136889.71372039799</c:v>
                </c:pt>
                <c:pt idx="4008">
                  <c:v>136900.715853467</c:v>
                </c:pt>
                <c:pt idx="4009">
                  <c:v>136900.71585347</c:v>
                </c:pt>
                <c:pt idx="4010">
                  <c:v>137012.45046098999</c:v>
                </c:pt>
                <c:pt idx="4011">
                  <c:v>137012.45046099499</c:v>
                </c:pt>
                <c:pt idx="4012">
                  <c:v>137030.577919209</c:v>
                </c:pt>
                <c:pt idx="4013">
                  <c:v>137048.05885616</c:v>
                </c:pt>
                <c:pt idx="4014">
                  <c:v>137048.05885616</c:v>
                </c:pt>
                <c:pt idx="4015">
                  <c:v>137050.15911287299</c:v>
                </c:pt>
                <c:pt idx="4016">
                  <c:v>137070.83230496</c:v>
                </c:pt>
                <c:pt idx="4017">
                  <c:v>137072.74870415899</c:v>
                </c:pt>
                <c:pt idx="4018">
                  <c:v>137230.15911287599</c:v>
                </c:pt>
                <c:pt idx="4019">
                  <c:v>137288.03051049</c:v>
                </c:pt>
                <c:pt idx="4020">
                  <c:v>137308.57979556199</c:v>
                </c:pt>
                <c:pt idx="4021">
                  <c:v>137358.731963586</c:v>
                </c:pt>
                <c:pt idx="4022">
                  <c:v>137403.90228755001</c:v>
                </c:pt>
                <c:pt idx="4023">
                  <c:v>137424.12578615101</c:v>
                </c:pt>
                <c:pt idx="4024">
                  <c:v>137428.97733861199</c:v>
                </c:pt>
                <c:pt idx="4025">
                  <c:v>137466.24650378499</c:v>
                </c:pt>
                <c:pt idx="4026">
                  <c:v>137481.56182653399</c:v>
                </c:pt>
                <c:pt idx="4027">
                  <c:v>137660.27046099101</c:v>
                </c:pt>
                <c:pt idx="4028">
                  <c:v>137749.15564355499</c:v>
                </c:pt>
                <c:pt idx="4029">
                  <c:v>137808.27069749299</c:v>
                </c:pt>
                <c:pt idx="4030">
                  <c:v>137849.460595396</c:v>
                </c:pt>
                <c:pt idx="4031">
                  <c:v>137857.48795406899</c:v>
                </c:pt>
                <c:pt idx="4032">
                  <c:v>137860.60450535099</c:v>
                </c:pt>
                <c:pt idx="4033">
                  <c:v>137886.99744071899</c:v>
                </c:pt>
                <c:pt idx="4034">
                  <c:v>137888.62061546699</c:v>
                </c:pt>
                <c:pt idx="4035">
                  <c:v>137899.335751226</c:v>
                </c:pt>
                <c:pt idx="4036">
                  <c:v>137906.91459249699</c:v>
                </c:pt>
                <c:pt idx="4037">
                  <c:v>137910.715853467</c:v>
                </c:pt>
                <c:pt idx="4038">
                  <c:v>137910.71585347</c:v>
                </c:pt>
                <c:pt idx="4039">
                  <c:v>138022.03333866599</c:v>
                </c:pt>
                <c:pt idx="4040">
                  <c:v>138058.926159922</c:v>
                </c:pt>
                <c:pt idx="4041">
                  <c:v>138061.11643407101</c:v>
                </c:pt>
                <c:pt idx="4042">
                  <c:v>138087.80772956801</c:v>
                </c:pt>
                <c:pt idx="4043">
                  <c:v>138129.205138238</c:v>
                </c:pt>
                <c:pt idx="4044">
                  <c:v>138176.88609260001</c:v>
                </c:pt>
                <c:pt idx="4045">
                  <c:v>138183.90308991299</c:v>
                </c:pt>
                <c:pt idx="4046">
                  <c:v>138199.534079206</c:v>
                </c:pt>
                <c:pt idx="4047">
                  <c:v>138202.11641663799</c:v>
                </c:pt>
                <c:pt idx="4048">
                  <c:v>138231.02331168501</c:v>
                </c:pt>
                <c:pt idx="4049">
                  <c:v>138250.60450534799</c:v>
                </c:pt>
                <c:pt idx="4050">
                  <c:v>138268.52972823201</c:v>
                </c:pt>
                <c:pt idx="4051">
                  <c:v>138270.25512070599</c:v>
                </c:pt>
                <c:pt idx="4052">
                  <c:v>138271.277697435</c:v>
                </c:pt>
                <c:pt idx="4053">
                  <c:v>138274.601292971</c:v>
                </c:pt>
                <c:pt idx="4054">
                  <c:v>138277.99957379</c:v>
                </c:pt>
                <c:pt idx="4055">
                  <c:v>138299.41888846699</c:v>
                </c:pt>
                <c:pt idx="4056">
                  <c:v>138320.95901061199</c:v>
                </c:pt>
                <c:pt idx="4057">
                  <c:v>138322.41163954299</c:v>
                </c:pt>
                <c:pt idx="4058">
                  <c:v>138326.21290051599</c:v>
                </c:pt>
                <c:pt idx="4059">
                  <c:v>138326.21290051599</c:v>
                </c:pt>
                <c:pt idx="4060">
                  <c:v>138336.21290051099</c:v>
                </c:pt>
                <c:pt idx="4061">
                  <c:v>138336.21290051099</c:v>
                </c:pt>
                <c:pt idx="4062">
                  <c:v>138336.21290051099</c:v>
                </c:pt>
                <c:pt idx="4063">
                  <c:v>138336.21290051201</c:v>
                </c:pt>
                <c:pt idx="4064">
                  <c:v>138336.21290051201</c:v>
                </c:pt>
                <c:pt idx="4065">
                  <c:v>138336.212900513</c:v>
                </c:pt>
                <c:pt idx="4066">
                  <c:v>138336.212900513</c:v>
                </c:pt>
                <c:pt idx="4067">
                  <c:v>138336.21290051599</c:v>
                </c:pt>
                <c:pt idx="4068">
                  <c:v>138336.21290051599</c:v>
                </c:pt>
                <c:pt idx="4069">
                  <c:v>138336.21290051599</c:v>
                </c:pt>
                <c:pt idx="4070">
                  <c:v>138336.21290051599</c:v>
                </c:pt>
                <c:pt idx="4071">
                  <c:v>138340.60450534601</c:v>
                </c:pt>
                <c:pt idx="4072">
                  <c:v>138340.60450535099</c:v>
                </c:pt>
                <c:pt idx="4073">
                  <c:v>138369.09259406</c:v>
                </c:pt>
                <c:pt idx="4074">
                  <c:v>138369.09259406</c:v>
                </c:pt>
                <c:pt idx="4075">
                  <c:v>138369.09259406</c:v>
                </c:pt>
                <c:pt idx="4076">
                  <c:v>138369.09259406</c:v>
                </c:pt>
                <c:pt idx="4077">
                  <c:v>138409.69955618499</c:v>
                </c:pt>
                <c:pt idx="4078">
                  <c:v>138412.69597030399</c:v>
                </c:pt>
                <c:pt idx="4079">
                  <c:v>138415.23846494799</c:v>
                </c:pt>
                <c:pt idx="4080">
                  <c:v>138430.60450535099</c:v>
                </c:pt>
                <c:pt idx="4081">
                  <c:v>138558.534009269</c:v>
                </c:pt>
                <c:pt idx="4082">
                  <c:v>138559.177356061</c:v>
                </c:pt>
                <c:pt idx="4083">
                  <c:v>138560.911963566</c:v>
                </c:pt>
                <c:pt idx="4084">
                  <c:v>138621.055001197</c:v>
                </c:pt>
                <c:pt idx="4085">
                  <c:v>138622.637356041</c:v>
                </c:pt>
                <c:pt idx="4086">
                  <c:v>138637.696381449</c:v>
                </c:pt>
                <c:pt idx="4087">
                  <c:v>138648.84810064299</c:v>
                </c:pt>
                <c:pt idx="4088">
                  <c:v>138651.16634931599</c:v>
                </c:pt>
                <c:pt idx="4089">
                  <c:v>138666.69189625999</c:v>
                </c:pt>
                <c:pt idx="4090">
                  <c:v>138696.15353348499</c:v>
                </c:pt>
                <c:pt idx="4091">
                  <c:v>138740.143772588</c:v>
                </c:pt>
                <c:pt idx="4092">
                  <c:v>138752.279830507</c:v>
                </c:pt>
                <c:pt idx="4093">
                  <c:v>138899.76187883201</c:v>
                </c:pt>
                <c:pt idx="4094">
                  <c:v>139082.16848238799</c:v>
                </c:pt>
                <c:pt idx="4095">
                  <c:v>139099.06600794199</c:v>
                </c:pt>
                <c:pt idx="4096">
                  <c:v>139100.38180911299</c:v>
                </c:pt>
                <c:pt idx="4097">
                  <c:v>139104.45496603401</c:v>
                </c:pt>
                <c:pt idx="4098">
                  <c:v>139185.641998426</c:v>
                </c:pt>
                <c:pt idx="4099">
                  <c:v>139285.17696469801</c:v>
                </c:pt>
                <c:pt idx="4100">
                  <c:v>139390.93854970401</c:v>
                </c:pt>
                <c:pt idx="4101">
                  <c:v>139390.93854970401</c:v>
                </c:pt>
                <c:pt idx="4102">
                  <c:v>139390.93854970401</c:v>
                </c:pt>
                <c:pt idx="4103">
                  <c:v>139390.93854970799</c:v>
                </c:pt>
                <c:pt idx="4104">
                  <c:v>139391.61174179101</c:v>
                </c:pt>
                <c:pt idx="4105">
                  <c:v>139393.19409663501</c:v>
                </c:pt>
                <c:pt idx="4106">
                  <c:v>139443.320528096</c:v>
                </c:pt>
                <c:pt idx="4107">
                  <c:v>139464.124983788</c:v>
                </c:pt>
                <c:pt idx="4108">
                  <c:v>139562.97140039699</c:v>
                </c:pt>
                <c:pt idx="4109">
                  <c:v>139663.81337878501</c:v>
                </c:pt>
                <c:pt idx="4110">
                  <c:v>139829.86812356301</c:v>
                </c:pt>
                <c:pt idx="4111">
                  <c:v>139970.938549702</c:v>
                </c:pt>
                <c:pt idx="4112">
                  <c:v>139970.93854970401</c:v>
                </c:pt>
                <c:pt idx="4113">
                  <c:v>139970.93854970799</c:v>
                </c:pt>
                <c:pt idx="4114">
                  <c:v>139970.93854970799</c:v>
                </c:pt>
                <c:pt idx="4115">
                  <c:v>139977.13728873499</c:v>
                </c:pt>
                <c:pt idx="4116">
                  <c:v>140150.49315722901</c:v>
                </c:pt>
                <c:pt idx="4117">
                  <c:v>140189.511400416</c:v>
                </c:pt>
                <c:pt idx="4118">
                  <c:v>140210.91020403799</c:v>
                </c:pt>
                <c:pt idx="4119">
                  <c:v>140231.45948911001</c:v>
                </c:pt>
                <c:pt idx="4120">
                  <c:v>140244.68172438099</c:v>
                </c:pt>
                <c:pt idx="4121">
                  <c:v>140297.025940616</c:v>
                </c:pt>
                <c:pt idx="4122">
                  <c:v>140301.24600792199</c:v>
                </c:pt>
                <c:pt idx="4123">
                  <c:v>140307.04586818599</c:v>
                </c:pt>
                <c:pt idx="4124">
                  <c:v>140310.82720158499</c:v>
                </c:pt>
                <c:pt idx="4125">
                  <c:v>140331.50039367299</c:v>
                </c:pt>
                <c:pt idx="4126">
                  <c:v>140382.61387486299</c:v>
                </c:pt>
                <c:pt idx="4127">
                  <c:v>140490.82720158901</c:v>
                </c:pt>
                <c:pt idx="4128">
                  <c:v>140500.82720158901</c:v>
                </c:pt>
                <c:pt idx="4129">
                  <c:v>140530.095923188</c:v>
                </c:pt>
                <c:pt idx="4130">
                  <c:v>140621.13465980301</c:v>
                </c:pt>
                <c:pt idx="4131">
                  <c:v>140662.03533710301</c:v>
                </c:pt>
                <c:pt idx="4132">
                  <c:v>140711.38904555401</c:v>
                </c:pt>
                <c:pt idx="4133">
                  <c:v>140712.50252674401</c:v>
                </c:pt>
                <c:pt idx="4134">
                  <c:v>140730.71585347</c:v>
                </c:pt>
                <c:pt idx="4135">
                  <c:v>140809.87713426701</c:v>
                </c:pt>
                <c:pt idx="4136">
                  <c:v>140944.91303221401</c:v>
                </c:pt>
                <c:pt idx="4137">
                  <c:v>141010.687423116</c:v>
                </c:pt>
                <c:pt idx="4138">
                  <c:v>141099.765786148</c:v>
                </c:pt>
                <c:pt idx="4139">
                  <c:v>141159.28870417899</c:v>
                </c:pt>
                <c:pt idx="4140">
                  <c:v>141187.48098651899</c:v>
                </c:pt>
                <c:pt idx="4141">
                  <c:v>141200.87926733799</c:v>
                </c:pt>
                <c:pt idx="4142">
                  <c:v>141243.83870415899</c:v>
                </c:pt>
                <c:pt idx="4143">
                  <c:v>141245.29133309101</c:v>
                </c:pt>
                <c:pt idx="4144">
                  <c:v>141249.09259406099</c:v>
                </c:pt>
                <c:pt idx="4145">
                  <c:v>141249.09259406399</c:v>
                </c:pt>
                <c:pt idx="4146">
                  <c:v>141249.09259406399</c:v>
                </c:pt>
                <c:pt idx="4147">
                  <c:v>141259.09259405901</c:v>
                </c:pt>
                <c:pt idx="4148">
                  <c:v>141259.09259405901</c:v>
                </c:pt>
                <c:pt idx="4149">
                  <c:v>141259.09259405901</c:v>
                </c:pt>
                <c:pt idx="4150">
                  <c:v>141259.09259406</c:v>
                </c:pt>
                <c:pt idx="4151">
                  <c:v>141259.09259406</c:v>
                </c:pt>
                <c:pt idx="4152">
                  <c:v>141259.09259406099</c:v>
                </c:pt>
                <c:pt idx="4153">
                  <c:v>141259.09259406399</c:v>
                </c:pt>
                <c:pt idx="4154">
                  <c:v>141259.09259406399</c:v>
                </c:pt>
                <c:pt idx="4155">
                  <c:v>141259.09259406399</c:v>
                </c:pt>
                <c:pt idx="4156">
                  <c:v>141259.09259406399</c:v>
                </c:pt>
                <c:pt idx="4157">
                  <c:v>141310.65266378201</c:v>
                </c:pt>
                <c:pt idx="4158">
                  <c:v>141332.57924973301</c:v>
                </c:pt>
                <c:pt idx="4159">
                  <c:v>141335.57566385201</c:v>
                </c:pt>
                <c:pt idx="4160">
                  <c:v>141471.41370281699</c:v>
                </c:pt>
                <c:pt idx="4161">
                  <c:v>141560.57607499699</c:v>
                </c:pt>
                <c:pt idx="4162">
                  <c:v>141561.72779419101</c:v>
                </c:pt>
                <c:pt idx="4163">
                  <c:v>141619.03322703199</c:v>
                </c:pt>
                <c:pt idx="4164">
                  <c:v>141663.02346613599</c:v>
                </c:pt>
                <c:pt idx="4165">
                  <c:v>141675.75334654501</c:v>
                </c:pt>
                <c:pt idx="4166">
                  <c:v>141823.30544475399</c:v>
                </c:pt>
                <c:pt idx="4167">
                  <c:v>141875.01576873701</c:v>
                </c:pt>
                <c:pt idx="4168">
                  <c:v>142027.334659582</c:v>
                </c:pt>
                <c:pt idx="4169">
                  <c:v>142105.795205542</c:v>
                </c:pt>
                <c:pt idx="4170">
                  <c:v>142311.72308991</c:v>
                </c:pt>
                <c:pt idx="4171">
                  <c:v>142356.20022164399</c:v>
                </c:pt>
                <c:pt idx="4172">
                  <c:v>142645.57250933</c:v>
                </c:pt>
                <c:pt idx="4173">
                  <c:v>142940.98670813799</c:v>
                </c:pt>
                <c:pt idx="4174">
                  <c:v>143013.907390901</c:v>
                </c:pt>
                <c:pt idx="4175">
                  <c:v>143530.42486415699</c:v>
                </c:pt>
                <c:pt idx="4176">
                  <c:v>143584.915030651</c:v>
                </c:pt>
                <c:pt idx="4177">
                  <c:v>143711.543448732</c:v>
                </c:pt>
                <c:pt idx="4178">
                  <c:v>143746.12924989799</c:v>
                </c:pt>
                <c:pt idx="4179">
                  <c:v>143867.792725762</c:v>
                </c:pt>
                <c:pt idx="4180">
                  <c:v>143933.56711666399</c:v>
                </c:pt>
                <c:pt idx="4181">
                  <c:v>144022.64547969599</c:v>
                </c:pt>
                <c:pt idx="4182">
                  <c:v>144110.36068006701</c:v>
                </c:pt>
                <c:pt idx="4183">
                  <c:v>144245.458943281</c:v>
                </c:pt>
                <c:pt idx="4184">
                  <c:v>144285.90655368601</c:v>
                </c:pt>
                <c:pt idx="4185">
                  <c:v>144394.29339636501</c:v>
                </c:pt>
                <c:pt idx="4186">
                  <c:v>144484.60748773901</c:v>
                </c:pt>
                <c:pt idx="4187">
                  <c:v>144516.68599049299</c:v>
                </c:pt>
                <c:pt idx="4188">
                  <c:v>144644.24143525699</c:v>
                </c:pt>
                <c:pt idx="4189">
                  <c:v>144940.21435313</c:v>
                </c:pt>
                <c:pt idx="4190">
                  <c:v>145056.463294279</c:v>
                </c:pt>
                <c:pt idx="4191">
                  <c:v>145160.75890851399</c:v>
                </c:pt>
                <c:pt idx="4192">
                  <c:v>145279.07991519201</c:v>
                </c:pt>
                <c:pt idx="4193">
                  <c:v>145351.87749308799</c:v>
                </c:pt>
                <c:pt idx="4194">
                  <c:v>145414.79817585199</c:v>
                </c:pt>
                <c:pt idx="4195">
                  <c:v>145941.315649108</c:v>
                </c:pt>
                <c:pt idx="4196">
                  <c:v>146122.434233682</c:v>
                </c:pt>
                <c:pt idx="4197">
                  <c:v>146147.020034849</c:v>
                </c:pt>
                <c:pt idx="4198">
                  <c:v>146507.79472419899</c:v>
                </c:pt>
                <c:pt idx="4199">
                  <c:v>146686.79733863499</c:v>
                </c:pt>
                <c:pt idx="4200">
                  <c:v>146780.67241930999</c:v>
                </c:pt>
                <c:pt idx="4201">
                  <c:v>146846.44681021199</c:v>
                </c:pt>
                <c:pt idx="4202">
                  <c:v>146927.576775444</c:v>
                </c:pt>
                <c:pt idx="4203">
                  <c:v>146945.52517324401</c:v>
                </c:pt>
                <c:pt idx="4204">
                  <c:v>147033.240373615</c:v>
                </c:pt>
                <c:pt idx="4205">
                  <c:v>147055.132220208</c:v>
                </c:pt>
                <c:pt idx="4206">
                  <c:v>147168.33863682899</c:v>
                </c:pt>
                <c:pt idx="4207">
                  <c:v>147317.17308991301</c:v>
                </c:pt>
                <c:pt idx="4208">
                  <c:v>147407.487181287</c:v>
                </c:pt>
                <c:pt idx="4209">
                  <c:v>147457.35407922801</c:v>
                </c:pt>
                <c:pt idx="4210">
                  <c:v>147571.64969346501</c:v>
                </c:pt>
                <c:pt idx="4211">
                  <c:v>147752.76827803801</c:v>
                </c:pt>
                <c:pt idx="4212">
                  <c:v>147825.68896080201</c:v>
                </c:pt>
                <c:pt idx="4213">
                  <c:v>147863.09404667799</c:v>
                </c:pt>
                <c:pt idx="4214">
                  <c:v>148201.95960874</c:v>
                </c:pt>
                <c:pt idx="4215">
                  <c:v>148342.20643405899</c:v>
                </c:pt>
                <c:pt idx="4216">
                  <c:v>148557.91081979999</c:v>
                </c:pt>
                <c:pt idx="4217">
                  <c:v>149097.688123584</c:v>
                </c:pt>
                <c:pt idx="4218">
                  <c:v>149328.46756039499</c:v>
                </c:pt>
                <c:pt idx="4219">
                  <c:v>149430.67441774701</c:v>
                </c:pt>
                <c:pt idx="4220">
                  <c:v>149703.55211285799</c:v>
                </c:pt>
                <c:pt idx="4221">
                  <c:v>149769.32650376001</c:v>
                </c:pt>
                <c:pt idx="4222">
                  <c:v>149868.24486417699</c:v>
                </c:pt>
                <c:pt idx="4223">
                  <c:v>149868.404866792</c:v>
                </c:pt>
                <c:pt idx="4224">
                  <c:v>149956.12006716299</c:v>
                </c:pt>
                <c:pt idx="4225">
                  <c:v>149972.54047841599</c:v>
                </c:pt>
                <c:pt idx="4226">
                  <c:v>150091.21833037701</c:v>
                </c:pt>
                <c:pt idx="4227">
                  <c:v>150240.052783461</c:v>
                </c:pt>
                <c:pt idx="4228">
                  <c:v>150330.36687483499</c:v>
                </c:pt>
                <c:pt idx="4229">
                  <c:v>150753.09721901</c:v>
                </c:pt>
                <c:pt idx="4230">
                  <c:v>150785.97374022601</c:v>
                </c:pt>
                <c:pt idx="4231">
                  <c:v>150968.801604751</c:v>
                </c:pt>
                <c:pt idx="4232">
                  <c:v>151124.839302287</c:v>
                </c:pt>
                <c:pt idx="4233">
                  <c:v>151453.32501863199</c:v>
                </c:pt>
                <c:pt idx="4234">
                  <c:v>151498.578908533</c:v>
                </c:pt>
                <c:pt idx="4235">
                  <c:v>151739.358345346</c:v>
                </c:pt>
                <c:pt idx="4236">
                  <c:v>152279.13564912599</c:v>
                </c:pt>
                <c:pt idx="4237">
                  <c:v>152353.554111295</c:v>
                </c:pt>
                <c:pt idx="4238">
                  <c:v>152383.43126336599</c:v>
                </c:pt>
                <c:pt idx="4239">
                  <c:v>152626.43180640601</c:v>
                </c:pt>
                <c:pt idx="4240">
                  <c:v>152692.206197308</c:v>
                </c:pt>
                <c:pt idx="4241">
                  <c:v>152791.284560339</c:v>
                </c:pt>
                <c:pt idx="4242">
                  <c:v>152806.023005158</c:v>
                </c:pt>
                <c:pt idx="4243">
                  <c:v>152878.99976071101</c:v>
                </c:pt>
                <c:pt idx="4244">
                  <c:v>153014.09802392399</c:v>
                </c:pt>
                <c:pt idx="4245">
                  <c:v>153083.65906298801</c:v>
                </c:pt>
                <c:pt idx="4246">
                  <c:v>153153.98800396101</c:v>
                </c:pt>
                <c:pt idx="4247">
                  <c:v>153162.93247700899</c:v>
                </c:pt>
                <c:pt idx="4248">
                  <c:v>153253.24656838301</c:v>
                </c:pt>
                <c:pt idx="4249">
                  <c:v>153369.69238970199</c:v>
                </c:pt>
                <c:pt idx="4250">
                  <c:v>153708.853433774</c:v>
                </c:pt>
                <c:pt idx="4251">
                  <c:v>153854.21580358199</c:v>
                </c:pt>
                <c:pt idx="4252">
                  <c:v>153909.46969348201</c:v>
                </c:pt>
                <c:pt idx="4253">
                  <c:v>154047.71899583499</c:v>
                </c:pt>
                <c:pt idx="4254">
                  <c:v>154147.932302581</c:v>
                </c:pt>
                <c:pt idx="4255">
                  <c:v>154166.57974575201</c:v>
                </c:pt>
                <c:pt idx="4256">
                  <c:v>154680.026434075</c:v>
                </c:pt>
                <c:pt idx="4257">
                  <c:v>154794.322048317</c:v>
                </c:pt>
                <c:pt idx="4258">
                  <c:v>155276.43380484299</c:v>
                </c:pt>
                <c:pt idx="4259">
                  <c:v>155494.549847938</c:v>
                </c:pt>
                <c:pt idx="4260">
                  <c:v>155549.311499954</c:v>
                </c:pt>
                <c:pt idx="4261">
                  <c:v>155564.878788912</c:v>
                </c:pt>
                <c:pt idx="4262">
                  <c:v>155615.08589085599</c:v>
                </c:pt>
                <c:pt idx="4263">
                  <c:v>155714.16425388699</c:v>
                </c:pt>
                <c:pt idx="4264">
                  <c:v>155780.583174653</c:v>
                </c:pt>
                <c:pt idx="4265">
                  <c:v>155796.91379010901</c:v>
                </c:pt>
                <c:pt idx="4266">
                  <c:v>155801.87945425801</c:v>
                </c:pt>
                <c:pt idx="4267">
                  <c:v>155936.97771747201</c:v>
                </c:pt>
                <c:pt idx="4268">
                  <c:v>156085.81217055599</c:v>
                </c:pt>
                <c:pt idx="4269">
                  <c:v>156176.126261931</c:v>
                </c:pt>
                <c:pt idx="4270">
                  <c:v>156265.10658853201</c:v>
                </c:pt>
                <c:pt idx="4271">
                  <c:v>156310.36047843099</c:v>
                </c:pt>
                <c:pt idx="4272">
                  <c:v>156551.13991524701</c:v>
                </c:pt>
                <c:pt idx="4273">
                  <c:v>156567.47053070299</c:v>
                </c:pt>
                <c:pt idx="4274">
                  <c:v>156631.73312732199</c:v>
                </c:pt>
                <c:pt idx="4275">
                  <c:v>157090.91721902401</c:v>
                </c:pt>
                <c:pt idx="4276">
                  <c:v>157195.21283326799</c:v>
                </c:pt>
                <c:pt idx="4277">
                  <c:v>157599.18556435601</c:v>
                </c:pt>
                <c:pt idx="4278">
                  <c:v>157895.440632888</c:v>
                </c:pt>
                <c:pt idx="4279">
                  <c:v>157965.76957386301</c:v>
                </c:pt>
                <c:pt idx="4280">
                  <c:v>158046.59597307301</c:v>
                </c:pt>
                <c:pt idx="4281">
                  <c:v>158077.348823762</c:v>
                </c:pt>
                <c:pt idx="4282">
                  <c:v>158179.157131888</c:v>
                </c:pt>
                <c:pt idx="4283">
                  <c:v>158199.31349838999</c:v>
                </c:pt>
                <c:pt idx="4284">
                  <c:v>158207.80457505901</c:v>
                </c:pt>
                <c:pt idx="4285">
                  <c:v>158537.96558440401</c:v>
                </c:pt>
                <c:pt idx="4286">
                  <c:v>158637.04394743501</c:v>
                </c:pt>
                <c:pt idx="4287">
                  <c:v>158665.99737348201</c:v>
                </c:pt>
                <c:pt idx="4288">
                  <c:v>158721.25126337999</c:v>
                </c:pt>
                <c:pt idx="4289">
                  <c:v>158859.85741102</c:v>
                </c:pt>
                <c:pt idx="4290">
                  <c:v>158962.030700198</c:v>
                </c:pt>
                <c:pt idx="4291">
                  <c:v>158978.36131565299</c:v>
                </c:pt>
                <c:pt idx="4292">
                  <c:v>159008.69186410401</c:v>
                </c:pt>
                <c:pt idx="4293">
                  <c:v>159491.80800397301</c:v>
                </c:pt>
                <c:pt idx="4294">
                  <c:v>159554.61282087001</c:v>
                </c:pt>
                <c:pt idx="4295">
                  <c:v>160036.103618219</c:v>
                </c:pt>
                <c:pt idx="4296">
                  <c:v>160306.331417838</c:v>
                </c:pt>
                <c:pt idx="4297">
                  <c:v>160332.572015866</c:v>
                </c:pt>
                <c:pt idx="4298">
                  <c:v>160592.364744555</c:v>
                </c:pt>
                <c:pt idx="4299">
                  <c:v>160608.69536001</c:v>
                </c:pt>
                <c:pt idx="4300">
                  <c:v>161076.888158432</c:v>
                </c:pt>
                <c:pt idx="4301">
                  <c:v>161132.142048329</c:v>
                </c:pt>
                <c:pt idx="4302">
                  <c:v>161362.92148514901</c:v>
                </c:pt>
                <c:pt idx="4303">
                  <c:v>161389.252100604</c:v>
                </c:pt>
                <c:pt idx="4304">
                  <c:v>161460.845277952</c:v>
                </c:pt>
                <c:pt idx="4305">
                  <c:v>161549.923640983</c:v>
                </c:pt>
                <c:pt idx="4306">
                  <c:v>161782.73710456799</c:v>
                </c:pt>
                <c:pt idx="4307">
                  <c:v>161902.69878892199</c:v>
                </c:pt>
                <c:pt idx="4308">
                  <c:v>161931.571557652</c:v>
                </c:pt>
                <c:pt idx="4309">
                  <c:v>162477.492514418</c:v>
                </c:pt>
                <c:pt idx="4310">
                  <c:v>162993.25552950599</c:v>
                </c:pt>
                <c:pt idx="4311">
                  <c:v>163019.58614495999</c:v>
                </c:pt>
                <c:pt idx="4312">
                  <c:v>163137.11085466901</c:v>
                </c:pt>
                <c:pt idx="4313">
                  <c:v>163533.032833278</c:v>
                </c:pt>
                <c:pt idx="4314">
                  <c:v>163790.142885554</c:v>
                </c:pt>
                <c:pt idx="4315">
                  <c:v>163917.66759526299</c:v>
                </c:pt>
                <c:pt idx="4316">
                  <c:v>164383.72497149999</c:v>
                </c:pt>
                <c:pt idx="4317">
                  <c:v>164472.803334531</c:v>
                </c:pt>
                <c:pt idx="4318">
                  <c:v>164705.61679811499</c:v>
                </c:pt>
                <c:pt idx="4319">
                  <c:v>164733.589573871</c:v>
                </c:pt>
                <c:pt idx="4320">
                  <c:v>164854.45125119999</c:v>
                </c:pt>
                <c:pt idx="4321">
                  <c:v>165400.37220796599</c:v>
                </c:pt>
                <c:pt idx="4322">
                  <c:v>165419.803737824</c:v>
                </c:pt>
                <c:pt idx="4323">
                  <c:v>166200.36047841801</c:v>
                </c:pt>
                <c:pt idx="4324">
                  <c:v>167306.60466504699</c:v>
                </c:pt>
                <c:pt idx="4325">
                  <c:v>167395.68302807899</c:v>
                </c:pt>
                <c:pt idx="4326">
                  <c:v>167628.49649166301</c:v>
                </c:pt>
                <c:pt idx="4327">
                  <c:v>167767.33094474801</c:v>
                </c:pt>
                <c:pt idx="4328">
                  <c:v>167830.69452277399</c:v>
                </c:pt>
                <c:pt idx="4329">
                  <c:v>168323.25190151401</c:v>
                </c:pt>
                <c:pt idx="4330">
                  <c:v>168601.251263368</c:v>
                </c:pt>
                <c:pt idx="4331">
                  <c:v>169638.001639619</c:v>
                </c:pt>
                <c:pt idx="4332">
                  <c:v>169883.92361822701</c:v>
                </c:pt>
                <c:pt idx="4333">
                  <c:v>170229.48435859499</c:v>
                </c:pt>
                <c:pt idx="4334">
                  <c:v>170241.58530772501</c:v>
                </c:pt>
                <c:pt idx="4335">
                  <c:v>170318.56272162701</c:v>
                </c:pt>
                <c:pt idx="4336">
                  <c:v>171012.14204831899</c:v>
                </c:pt>
                <c:pt idx="4337">
                  <c:v>172642.476092675</c:v>
                </c:pt>
                <c:pt idx="4338">
                  <c:v>173241.442415175</c:v>
                </c:pt>
              </c:numCache>
            </c:numRef>
          </c:xVal>
          <c:yVal>
            <c:numRef>
              <c:f>ALP!$B$1:$B$4339</c:f>
              <c:numCache>
                <c:formatCode>General</c:formatCode>
                <c:ptCount val="4339"/>
                <c:pt idx="0">
                  <c:v>7.2007808997799818E-3</c:v>
                </c:pt>
                <c:pt idx="1">
                  <c:v>8.3069998697890678E-3</c:v>
                </c:pt>
                <c:pt idx="2">
                  <c:v>8.3069998697890678E-3</c:v>
                </c:pt>
                <c:pt idx="3">
                  <c:v>8.3069998697891442E-3</c:v>
                </c:pt>
                <c:pt idx="4">
                  <c:v>8.3069998697891442E-3</c:v>
                </c:pt>
                <c:pt idx="5">
                  <c:v>8.3069998697891442E-3</c:v>
                </c:pt>
                <c:pt idx="6">
                  <c:v>8.3069998697891442E-3</c:v>
                </c:pt>
                <c:pt idx="7">
                  <c:v>8.3069998697891442E-3</c:v>
                </c:pt>
                <c:pt idx="8">
                  <c:v>8.3069998697891702E-3</c:v>
                </c:pt>
                <c:pt idx="9">
                  <c:v>8.3069998697891702E-3</c:v>
                </c:pt>
                <c:pt idx="10">
                  <c:v>8.3069998697891702E-3</c:v>
                </c:pt>
                <c:pt idx="11">
                  <c:v>8.3069998697891702E-3</c:v>
                </c:pt>
                <c:pt idx="12">
                  <c:v>8.3069998697891702E-3</c:v>
                </c:pt>
                <c:pt idx="13">
                  <c:v>8.3069998697891702E-3</c:v>
                </c:pt>
                <c:pt idx="14">
                  <c:v>8.3069998697891702E-3</c:v>
                </c:pt>
                <c:pt idx="15">
                  <c:v>8.3069998697891806E-3</c:v>
                </c:pt>
                <c:pt idx="16">
                  <c:v>8.3069998697891806E-3</c:v>
                </c:pt>
                <c:pt idx="17">
                  <c:v>8.3069998697892153E-3</c:v>
                </c:pt>
                <c:pt idx="18">
                  <c:v>8.3069998697892153E-3</c:v>
                </c:pt>
                <c:pt idx="19">
                  <c:v>8.3069998697892153E-3</c:v>
                </c:pt>
                <c:pt idx="20">
                  <c:v>8.3069998697892153E-3</c:v>
                </c:pt>
                <c:pt idx="21">
                  <c:v>8.3069998697892153E-3</c:v>
                </c:pt>
                <c:pt idx="22">
                  <c:v>8.3069998697892153E-3</c:v>
                </c:pt>
                <c:pt idx="23">
                  <c:v>8.3069998697892153E-3</c:v>
                </c:pt>
                <c:pt idx="24">
                  <c:v>8.3069998697892153E-3</c:v>
                </c:pt>
                <c:pt idx="25">
                  <c:v>8.3069998697892153E-3</c:v>
                </c:pt>
                <c:pt idx="26">
                  <c:v>8.3069998697892153E-3</c:v>
                </c:pt>
                <c:pt idx="27">
                  <c:v>8.3069998697892153E-3</c:v>
                </c:pt>
                <c:pt idx="28">
                  <c:v>8.3069998697892153E-3</c:v>
                </c:pt>
                <c:pt idx="29">
                  <c:v>8.3069998697892153E-3</c:v>
                </c:pt>
                <c:pt idx="30">
                  <c:v>8.3069998697892153E-3</c:v>
                </c:pt>
                <c:pt idx="31">
                  <c:v>8.3069998697892153E-3</c:v>
                </c:pt>
                <c:pt idx="32">
                  <c:v>8.3884578880294887E-3</c:v>
                </c:pt>
                <c:pt idx="33">
                  <c:v>9.4830282694562344E-3</c:v>
                </c:pt>
                <c:pt idx="34">
                  <c:v>9.4833361743827584E-3</c:v>
                </c:pt>
                <c:pt idx="35">
                  <c:v>1.0275235534121243E-2</c:v>
                </c:pt>
                <c:pt idx="36">
                  <c:v>1.02763126684589E-2</c:v>
                </c:pt>
                <c:pt idx="37">
                  <c:v>1.0286551311098254E-2</c:v>
                </c:pt>
                <c:pt idx="38">
                  <c:v>1.0286551311098254E-2</c:v>
                </c:pt>
                <c:pt idx="39">
                  <c:v>1.0286551311098435E-2</c:v>
                </c:pt>
                <c:pt idx="40">
                  <c:v>1.0286551311098435E-2</c:v>
                </c:pt>
                <c:pt idx="41">
                  <c:v>1.0286551311098435E-2</c:v>
                </c:pt>
                <c:pt idx="42">
                  <c:v>1.0286551311098435E-2</c:v>
                </c:pt>
                <c:pt idx="43">
                  <c:v>1.0286551311098478E-2</c:v>
                </c:pt>
                <c:pt idx="44">
                  <c:v>1.0286551311098478E-2</c:v>
                </c:pt>
                <c:pt idx="45">
                  <c:v>1.0286551311098478E-2</c:v>
                </c:pt>
                <c:pt idx="46">
                  <c:v>1.0286551311098511E-2</c:v>
                </c:pt>
                <c:pt idx="47">
                  <c:v>1.0286551311098511E-2</c:v>
                </c:pt>
                <c:pt idx="48">
                  <c:v>1.0286551311098607E-2</c:v>
                </c:pt>
                <c:pt idx="49">
                  <c:v>1.0286551311098607E-2</c:v>
                </c:pt>
                <c:pt idx="50">
                  <c:v>1.0286551311098607E-2</c:v>
                </c:pt>
                <c:pt idx="51">
                  <c:v>1.0286551311098607E-2</c:v>
                </c:pt>
                <c:pt idx="52">
                  <c:v>1.0286551311098607E-2</c:v>
                </c:pt>
                <c:pt idx="53">
                  <c:v>1.0286551311098607E-2</c:v>
                </c:pt>
                <c:pt idx="54">
                  <c:v>1.0286551311098607E-2</c:v>
                </c:pt>
                <c:pt idx="55">
                  <c:v>1.0286551311098607E-2</c:v>
                </c:pt>
                <c:pt idx="56">
                  <c:v>1.0286551311098607E-2</c:v>
                </c:pt>
                <c:pt idx="57">
                  <c:v>1.0286551311098607E-2</c:v>
                </c:pt>
                <c:pt idx="58">
                  <c:v>1.0710319377645683E-2</c:v>
                </c:pt>
                <c:pt idx="59">
                  <c:v>1.0710319377645683E-2</c:v>
                </c:pt>
                <c:pt idx="60">
                  <c:v>1.0710319377645683E-2</c:v>
                </c:pt>
                <c:pt idx="61">
                  <c:v>1.0710319377645683E-2</c:v>
                </c:pt>
                <c:pt idx="62">
                  <c:v>1.0710836910774105E-2</c:v>
                </c:pt>
                <c:pt idx="63">
                  <c:v>1.0718009367018427E-2</c:v>
                </c:pt>
                <c:pt idx="64">
                  <c:v>1.0718009367018427E-2</c:v>
                </c:pt>
                <c:pt idx="65">
                  <c:v>1.0725704163737391E-2</c:v>
                </c:pt>
                <c:pt idx="66">
                  <c:v>1.092527939208607E-2</c:v>
                </c:pt>
                <c:pt idx="67">
                  <c:v>1.0992994697767674E-2</c:v>
                </c:pt>
                <c:pt idx="68">
                  <c:v>1.1053171064854464E-2</c:v>
                </c:pt>
                <c:pt idx="69">
                  <c:v>1.1053171064854464E-2</c:v>
                </c:pt>
                <c:pt idx="70">
                  <c:v>1.1053171064854464E-2</c:v>
                </c:pt>
                <c:pt idx="71">
                  <c:v>1.1053171064854464E-2</c:v>
                </c:pt>
                <c:pt idx="72">
                  <c:v>1.1053171064854525E-2</c:v>
                </c:pt>
                <c:pt idx="73">
                  <c:v>1.1053171064854525E-2</c:v>
                </c:pt>
                <c:pt idx="74">
                  <c:v>1.2476424818284131E-2</c:v>
                </c:pt>
                <c:pt idx="75">
                  <c:v>1.2651970290050493E-2</c:v>
                </c:pt>
                <c:pt idx="76">
                  <c:v>1.2653260853713677E-2</c:v>
                </c:pt>
                <c:pt idx="77">
                  <c:v>1.2659315058796897E-2</c:v>
                </c:pt>
                <c:pt idx="78">
                  <c:v>1.2665528035462396E-2</c:v>
                </c:pt>
                <c:pt idx="79">
                  <c:v>1.2665528035462706E-2</c:v>
                </c:pt>
                <c:pt idx="80">
                  <c:v>1.2665528035462706E-2</c:v>
                </c:pt>
                <c:pt idx="81">
                  <c:v>1.2665528035462706E-2</c:v>
                </c:pt>
                <c:pt idx="82">
                  <c:v>1.2665528035462706E-2</c:v>
                </c:pt>
                <c:pt idx="83">
                  <c:v>1.2665528035462807E-2</c:v>
                </c:pt>
                <c:pt idx="84">
                  <c:v>1.2665528035462807E-2</c:v>
                </c:pt>
                <c:pt idx="85">
                  <c:v>1.2665528035462807E-2</c:v>
                </c:pt>
                <c:pt idx="86">
                  <c:v>1.2665528035462878E-2</c:v>
                </c:pt>
                <c:pt idx="87">
                  <c:v>1.2665528035462878E-2</c:v>
                </c:pt>
                <c:pt idx="88">
                  <c:v>1.2665528035463024E-2</c:v>
                </c:pt>
                <c:pt idx="89">
                  <c:v>1.2665528035463024E-2</c:v>
                </c:pt>
                <c:pt idx="90">
                  <c:v>1.2665528035463024E-2</c:v>
                </c:pt>
                <c:pt idx="91">
                  <c:v>1.2665528035463024E-2</c:v>
                </c:pt>
                <c:pt idx="92">
                  <c:v>1.2665528035463024E-2</c:v>
                </c:pt>
                <c:pt idx="93">
                  <c:v>1.2665528035463024E-2</c:v>
                </c:pt>
                <c:pt idx="94">
                  <c:v>1.2665528035463024E-2</c:v>
                </c:pt>
                <c:pt idx="95">
                  <c:v>1.2665528035463024E-2</c:v>
                </c:pt>
                <c:pt idx="96">
                  <c:v>1.2665528035463024E-2</c:v>
                </c:pt>
                <c:pt idx="97">
                  <c:v>1.2974222925943454E-2</c:v>
                </c:pt>
                <c:pt idx="98">
                  <c:v>1.3173558300890252E-2</c:v>
                </c:pt>
                <c:pt idx="99">
                  <c:v>1.3182141184264917E-2</c:v>
                </c:pt>
                <c:pt idx="100">
                  <c:v>1.3394811438526305E-2</c:v>
                </c:pt>
                <c:pt idx="101">
                  <c:v>1.3430095632764687E-2</c:v>
                </c:pt>
                <c:pt idx="102">
                  <c:v>1.3554706795549815E-2</c:v>
                </c:pt>
                <c:pt idx="103">
                  <c:v>1.3554706795549815E-2</c:v>
                </c:pt>
                <c:pt idx="104">
                  <c:v>1.3554706795549815E-2</c:v>
                </c:pt>
                <c:pt idx="105">
                  <c:v>1.3554706795549815E-2</c:v>
                </c:pt>
                <c:pt idx="106">
                  <c:v>1.3583019925892122E-2</c:v>
                </c:pt>
                <c:pt idx="107">
                  <c:v>1.3583019925892122E-2</c:v>
                </c:pt>
                <c:pt idx="108">
                  <c:v>1.3583826744323754E-2</c:v>
                </c:pt>
                <c:pt idx="109">
                  <c:v>1.3589712683342298E-2</c:v>
                </c:pt>
                <c:pt idx="110">
                  <c:v>1.3837461856571956E-2</c:v>
                </c:pt>
                <c:pt idx="111">
                  <c:v>1.3880017819122022E-2</c:v>
                </c:pt>
                <c:pt idx="112">
                  <c:v>1.3938675309550031E-2</c:v>
                </c:pt>
                <c:pt idx="113">
                  <c:v>1.3946610659728133E-2</c:v>
                </c:pt>
                <c:pt idx="114">
                  <c:v>1.4568647058556802E-2</c:v>
                </c:pt>
                <c:pt idx="115">
                  <c:v>1.4729743061573583E-2</c:v>
                </c:pt>
                <c:pt idx="116">
                  <c:v>1.4731432307704467E-2</c:v>
                </c:pt>
                <c:pt idx="117">
                  <c:v>1.4837571646097098E-2</c:v>
                </c:pt>
                <c:pt idx="118">
                  <c:v>1.5488819930346783E-2</c:v>
                </c:pt>
                <c:pt idx="119">
                  <c:v>1.5490419061566934E-2</c:v>
                </c:pt>
                <c:pt idx="120">
                  <c:v>1.5491955624015133E-2</c:v>
                </c:pt>
                <c:pt idx="121">
                  <c:v>1.5499163777707301E-2</c:v>
                </c:pt>
                <c:pt idx="122">
                  <c:v>1.5506560855162244E-2</c:v>
                </c:pt>
                <c:pt idx="123">
                  <c:v>1.5506560855162665E-2</c:v>
                </c:pt>
                <c:pt idx="124">
                  <c:v>1.5506560855162665E-2</c:v>
                </c:pt>
                <c:pt idx="125">
                  <c:v>1.5506560855162665E-2</c:v>
                </c:pt>
                <c:pt idx="126">
                  <c:v>1.5506560855162665E-2</c:v>
                </c:pt>
                <c:pt idx="127">
                  <c:v>1.5506560855162872E-2</c:v>
                </c:pt>
                <c:pt idx="128">
                  <c:v>1.5506560855162872E-2</c:v>
                </c:pt>
                <c:pt idx="129">
                  <c:v>1.5506560855162966E-2</c:v>
                </c:pt>
                <c:pt idx="130">
                  <c:v>1.5506560855162966E-2</c:v>
                </c:pt>
                <c:pt idx="131">
                  <c:v>1.55065608551632E-2</c:v>
                </c:pt>
                <c:pt idx="132">
                  <c:v>1.55065608551632E-2</c:v>
                </c:pt>
                <c:pt idx="133">
                  <c:v>1.55065608551632E-2</c:v>
                </c:pt>
                <c:pt idx="134">
                  <c:v>1.55065608551632E-2</c:v>
                </c:pt>
                <c:pt idx="135">
                  <c:v>1.55065608551632E-2</c:v>
                </c:pt>
                <c:pt idx="136">
                  <c:v>1.55065608551632E-2</c:v>
                </c:pt>
                <c:pt idx="137">
                  <c:v>1.55065608551632E-2</c:v>
                </c:pt>
                <c:pt idx="138">
                  <c:v>1.6111041156513215E-2</c:v>
                </c:pt>
                <c:pt idx="139">
                  <c:v>1.6121247254538562E-2</c:v>
                </c:pt>
                <c:pt idx="140">
                  <c:v>1.6121247254538899E-2</c:v>
                </c:pt>
                <c:pt idx="141">
                  <c:v>1.6487596306420618E-2</c:v>
                </c:pt>
                <c:pt idx="142">
                  <c:v>1.6541684600902395E-2</c:v>
                </c:pt>
                <c:pt idx="143">
                  <c:v>1.6541684600902395E-2</c:v>
                </c:pt>
                <c:pt idx="144">
                  <c:v>1.6541684600902395E-2</c:v>
                </c:pt>
                <c:pt idx="145">
                  <c:v>1.6541684600902395E-2</c:v>
                </c:pt>
                <c:pt idx="146">
                  <c:v>1.6597714359359996E-2</c:v>
                </c:pt>
                <c:pt idx="147">
                  <c:v>1.6597714359360353E-2</c:v>
                </c:pt>
                <c:pt idx="148">
                  <c:v>1.6597714359360353E-2</c:v>
                </c:pt>
                <c:pt idx="149">
                  <c:v>1.6597714359360353E-2</c:v>
                </c:pt>
                <c:pt idx="150">
                  <c:v>1.6856916001077794E-2</c:v>
                </c:pt>
                <c:pt idx="151">
                  <c:v>1.6867963648880602E-2</c:v>
                </c:pt>
                <c:pt idx="152">
                  <c:v>1.6899906043317543E-2</c:v>
                </c:pt>
                <c:pt idx="153">
                  <c:v>1.6950431311961677E-2</c:v>
                </c:pt>
                <c:pt idx="154">
                  <c:v>1.7020065487346973E-2</c:v>
                </c:pt>
                <c:pt idx="155">
                  <c:v>1.7029485092981925E-2</c:v>
                </c:pt>
                <c:pt idx="156">
                  <c:v>1.7153553080212599E-2</c:v>
                </c:pt>
                <c:pt idx="157">
                  <c:v>1.7173108298104426E-2</c:v>
                </c:pt>
                <c:pt idx="158">
                  <c:v>1.7758561820572914E-2</c:v>
                </c:pt>
                <c:pt idx="159">
                  <c:v>1.8086052699697389E-2</c:v>
                </c:pt>
                <c:pt idx="160">
                  <c:v>1.885680665497666E-2</c:v>
                </c:pt>
                <c:pt idx="161">
                  <c:v>1.8857085320179368E-2</c:v>
                </c:pt>
                <c:pt idx="162">
                  <c:v>1.8858977304328145E-2</c:v>
                </c:pt>
                <c:pt idx="163">
                  <c:v>1.886079525551403E-2</c:v>
                </c:pt>
                <c:pt idx="164">
                  <c:v>1.8878074839788431E-2</c:v>
                </c:pt>
                <c:pt idx="165">
                  <c:v>1.8878074839789198E-2</c:v>
                </c:pt>
                <c:pt idx="166">
                  <c:v>1.8878074839789198E-2</c:v>
                </c:pt>
                <c:pt idx="167">
                  <c:v>1.8878074839789198E-2</c:v>
                </c:pt>
                <c:pt idx="168">
                  <c:v>1.8878074839789198E-2</c:v>
                </c:pt>
                <c:pt idx="169">
                  <c:v>1.8878074839789316E-2</c:v>
                </c:pt>
                <c:pt idx="170">
                  <c:v>1.8878074839789316E-2</c:v>
                </c:pt>
                <c:pt idx="171">
                  <c:v>1.8878074839789576E-2</c:v>
                </c:pt>
                <c:pt idx="172">
                  <c:v>1.8878074839789576E-2</c:v>
                </c:pt>
                <c:pt idx="173">
                  <c:v>1.8878074839789913E-2</c:v>
                </c:pt>
                <c:pt idx="174">
                  <c:v>1.8878074839789913E-2</c:v>
                </c:pt>
                <c:pt idx="175">
                  <c:v>1.8878074839789913E-2</c:v>
                </c:pt>
                <c:pt idx="176">
                  <c:v>1.8878074839789913E-2</c:v>
                </c:pt>
                <c:pt idx="177">
                  <c:v>1.8878074839789913E-2</c:v>
                </c:pt>
                <c:pt idx="178">
                  <c:v>1.8878074839789913E-2</c:v>
                </c:pt>
                <c:pt idx="179">
                  <c:v>1.8889350632155903E-2</c:v>
                </c:pt>
                <c:pt idx="180">
                  <c:v>1.9592794935051779E-2</c:v>
                </c:pt>
                <c:pt idx="181">
                  <c:v>1.9604854939814641E-2</c:v>
                </c:pt>
                <c:pt idx="182">
                  <c:v>2.0037590570235558E-2</c:v>
                </c:pt>
                <c:pt idx="183">
                  <c:v>2.0075046171683535E-2</c:v>
                </c:pt>
                <c:pt idx="184">
                  <c:v>2.0075046171683535E-2</c:v>
                </c:pt>
                <c:pt idx="185">
                  <c:v>2.0075046171683535E-2</c:v>
                </c:pt>
                <c:pt idx="186">
                  <c:v>2.0075046171683535E-2</c:v>
                </c:pt>
                <c:pt idx="187">
                  <c:v>2.0167603081593537E-2</c:v>
                </c:pt>
                <c:pt idx="188">
                  <c:v>2.0167603081593946E-2</c:v>
                </c:pt>
                <c:pt idx="189">
                  <c:v>2.0167603081593946E-2</c:v>
                </c:pt>
                <c:pt idx="190">
                  <c:v>2.0167603081593946E-2</c:v>
                </c:pt>
                <c:pt idx="191">
                  <c:v>2.0167603081593946E-2</c:v>
                </c:pt>
                <c:pt idx="192">
                  <c:v>2.0465531942181224E-2</c:v>
                </c:pt>
                <c:pt idx="193">
                  <c:v>2.0524249253951486E-2</c:v>
                </c:pt>
                <c:pt idx="194">
                  <c:v>2.0583859108909208E-2</c:v>
                </c:pt>
                <c:pt idx="195">
                  <c:v>2.0666004389296378E-2</c:v>
                </c:pt>
                <c:pt idx="196">
                  <c:v>2.0677115579073539E-2</c:v>
                </c:pt>
                <c:pt idx="197">
                  <c:v>2.0846506486750453E-2</c:v>
                </c:pt>
                <c:pt idx="198">
                  <c:v>2.1415629040073103E-2</c:v>
                </c:pt>
                <c:pt idx="199">
                  <c:v>2.1922195563040831E-2</c:v>
                </c:pt>
                <c:pt idx="200">
                  <c:v>2.2828978447514896E-2</c:v>
                </c:pt>
                <c:pt idx="201">
                  <c:v>2.2829306073368794E-2</c:v>
                </c:pt>
                <c:pt idx="202">
                  <c:v>2.2831530469366298E-2</c:v>
                </c:pt>
                <c:pt idx="203">
                  <c:v>2.2833667818356086E-2</c:v>
                </c:pt>
                <c:pt idx="204">
                  <c:v>2.2853982937085349E-2</c:v>
                </c:pt>
                <c:pt idx="205">
                  <c:v>2.285398293708639E-2</c:v>
                </c:pt>
                <c:pt idx="206">
                  <c:v>2.285398293708639E-2</c:v>
                </c:pt>
                <c:pt idx="207">
                  <c:v>2.285398293708639E-2</c:v>
                </c:pt>
                <c:pt idx="208">
                  <c:v>2.2853982937086684E-2</c:v>
                </c:pt>
                <c:pt idx="209">
                  <c:v>2.2853982937086684E-2</c:v>
                </c:pt>
                <c:pt idx="210">
                  <c:v>2.2853982937086969E-2</c:v>
                </c:pt>
                <c:pt idx="211">
                  <c:v>2.285398293708741E-2</c:v>
                </c:pt>
                <c:pt idx="212">
                  <c:v>2.285398293708741E-2</c:v>
                </c:pt>
                <c:pt idx="213">
                  <c:v>2.285398293708741E-2</c:v>
                </c:pt>
                <c:pt idx="214">
                  <c:v>2.285398293708741E-2</c:v>
                </c:pt>
                <c:pt idx="215">
                  <c:v>2.285398293708741E-2</c:v>
                </c:pt>
                <c:pt idx="216">
                  <c:v>2.286723924133564E-2</c:v>
                </c:pt>
                <c:pt idx="217">
                  <c:v>2.3693735052479917E-2</c:v>
                </c:pt>
                <c:pt idx="218">
                  <c:v>2.3707896134672151E-2</c:v>
                </c:pt>
                <c:pt idx="219">
                  <c:v>2.3707896134672762E-2</c:v>
                </c:pt>
                <c:pt idx="220">
                  <c:v>2.3707896134673237E-2</c:v>
                </c:pt>
                <c:pt idx="221">
                  <c:v>2.421583503874597E-2</c:v>
                </c:pt>
                <c:pt idx="222">
                  <c:v>2.4228832356306091E-2</c:v>
                </c:pt>
                <c:pt idx="223">
                  <c:v>2.4228832356306091E-2</c:v>
                </c:pt>
                <c:pt idx="224">
                  <c:v>2.4228832356306091E-2</c:v>
                </c:pt>
                <c:pt idx="225">
                  <c:v>2.4228832356306091E-2</c:v>
                </c:pt>
                <c:pt idx="226">
                  <c:v>2.4368371263199708E-2</c:v>
                </c:pt>
                <c:pt idx="227">
                  <c:v>2.4368371263199871E-2</c:v>
                </c:pt>
                <c:pt idx="228">
                  <c:v>2.4368371263200191E-2</c:v>
                </c:pt>
                <c:pt idx="229">
                  <c:v>2.4368371263200659E-2</c:v>
                </c:pt>
                <c:pt idx="230">
                  <c:v>2.4368371263200659E-2</c:v>
                </c:pt>
                <c:pt idx="231">
                  <c:v>2.4368371263200659E-2</c:v>
                </c:pt>
                <c:pt idx="232">
                  <c:v>2.4368371263200659E-2</c:v>
                </c:pt>
                <c:pt idx="233">
                  <c:v>2.4368371263200659E-2</c:v>
                </c:pt>
                <c:pt idx="234">
                  <c:v>2.4717792616158637E-2</c:v>
                </c:pt>
                <c:pt idx="235">
                  <c:v>2.4786638510465822E-2</c:v>
                </c:pt>
                <c:pt idx="236">
                  <c:v>2.4856524274791229E-2</c:v>
                </c:pt>
                <c:pt idx="237">
                  <c:v>2.4952819336630905E-2</c:v>
                </c:pt>
                <c:pt idx="238">
                  <c:v>2.4965843493846066E-2</c:v>
                </c:pt>
                <c:pt idx="239">
                  <c:v>2.5164369222547833E-2</c:v>
                </c:pt>
                <c:pt idx="240">
                  <c:v>2.5830991657550317E-2</c:v>
                </c:pt>
                <c:pt idx="241">
                  <c:v>2.6423846995819206E-2</c:v>
                </c:pt>
                <c:pt idx="242">
                  <c:v>2.748395997745335E-2</c:v>
                </c:pt>
                <c:pt idx="243">
                  <c:v>2.7484342744737312E-2</c:v>
                </c:pt>
                <c:pt idx="244">
                  <c:v>2.7486941515287196E-2</c:v>
                </c:pt>
                <c:pt idx="245">
                  <c:v>2.7489438580491063E-2</c:v>
                </c:pt>
                <c:pt idx="246">
                  <c:v>2.7513172346709351E-2</c:v>
                </c:pt>
                <c:pt idx="247">
                  <c:v>2.7513172346710749E-2</c:v>
                </c:pt>
                <c:pt idx="248">
                  <c:v>2.7513172346710749E-2</c:v>
                </c:pt>
                <c:pt idx="249">
                  <c:v>2.7513172346710749E-2</c:v>
                </c:pt>
                <c:pt idx="250">
                  <c:v>2.7513172346711072E-2</c:v>
                </c:pt>
                <c:pt idx="251">
                  <c:v>2.7513172346711412E-2</c:v>
                </c:pt>
                <c:pt idx="252">
                  <c:v>2.7513172346712095E-2</c:v>
                </c:pt>
                <c:pt idx="253">
                  <c:v>2.7513172346712095E-2</c:v>
                </c:pt>
                <c:pt idx="254">
                  <c:v>2.7513172346712095E-2</c:v>
                </c:pt>
                <c:pt idx="255">
                  <c:v>2.7513172346712095E-2</c:v>
                </c:pt>
                <c:pt idx="256">
                  <c:v>2.7513172346712095E-2</c:v>
                </c:pt>
                <c:pt idx="257">
                  <c:v>2.7528659053512892E-2</c:v>
                </c:pt>
                <c:pt idx="258">
                  <c:v>2.8493626957698144E-2</c:v>
                </c:pt>
                <c:pt idx="259">
                  <c:v>2.8510150632068326E-2</c:v>
                </c:pt>
                <c:pt idx="260">
                  <c:v>2.9081719196036214E-2</c:v>
                </c:pt>
                <c:pt idx="261">
                  <c:v>2.9081719196036214E-2</c:v>
                </c:pt>
                <c:pt idx="262">
                  <c:v>2.9081719196036214E-2</c:v>
                </c:pt>
                <c:pt idx="263">
                  <c:v>2.9081719196036214E-2</c:v>
                </c:pt>
                <c:pt idx="264">
                  <c:v>2.9102614048209831E-2</c:v>
                </c:pt>
                <c:pt idx="265">
                  <c:v>2.9280451022075493E-2</c:v>
                </c:pt>
                <c:pt idx="266">
                  <c:v>2.9280451022075854E-2</c:v>
                </c:pt>
                <c:pt idx="267">
                  <c:v>2.9280451022075854E-2</c:v>
                </c:pt>
                <c:pt idx="268">
                  <c:v>2.9280451022076198E-2</c:v>
                </c:pt>
                <c:pt idx="269">
                  <c:v>2.928045102207676E-2</c:v>
                </c:pt>
                <c:pt idx="270">
                  <c:v>2.928045102207676E-2</c:v>
                </c:pt>
                <c:pt idx="271">
                  <c:v>2.928045102207676E-2</c:v>
                </c:pt>
                <c:pt idx="272">
                  <c:v>2.928045102207676E-2</c:v>
                </c:pt>
                <c:pt idx="273">
                  <c:v>2.928045102207676E-2</c:v>
                </c:pt>
                <c:pt idx="274">
                  <c:v>2.968768830838165E-2</c:v>
                </c:pt>
                <c:pt idx="275">
                  <c:v>2.9767902488296211E-2</c:v>
                </c:pt>
                <c:pt idx="276">
                  <c:v>2.9849320519052043E-2</c:v>
                </c:pt>
                <c:pt idx="277">
                  <c:v>2.9961493080539268E-2</c:v>
                </c:pt>
                <c:pt idx="278">
                  <c:v>2.9976663581234998E-2</c:v>
                </c:pt>
                <c:pt idx="279">
                  <c:v>3.0207872575811538E-2</c:v>
                </c:pt>
                <c:pt idx="280">
                  <c:v>3.0983789641327076E-2</c:v>
                </c:pt>
                <c:pt idx="281">
                  <c:v>3.167327051914931E-2</c:v>
                </c:pt>
                <c:pt idx="282">
                  <c:v>3.2904849526231149E-2</c:v>
                </c:pt>
                <c:pt idx="283">
                  <c:v>3.2905293904359326E-2</c:v>
                </c:pt>
                <c:pt idx="284">
                  <c:v>3.2908310971592587E-2</c:v>
                </c:pt>
                <c:pt idx="285">
                  <c:v>3.2911209953771565E-2</c:v>
                </c:pt>
                <c:pt idx="286">
                  <c:v>3.293876335241696E-2</c:v>
                </c:pt>
                <c:pt idx="287">
                  <c:v>3.293876335241696E-2</c:v>
                </c:pt>
                <c:pt idx="288">
                  <c:v>3.2938763352417577E-2</c:v>
                </c:pt>
                <c:pt idx="289">
                  <c:v>3.2938763352417973E-2</c:v>
                </c:pt>
                <c:pt idx="290">
                  <c:v>3.293876335241875E-2</c:v>
                </c:pt>
                <c:pt idx="291">
                  <c:v>3.293876335241875E-2</c:v>
                </c:pt>
                <c:pt idx="292">
                  <c:v>3.293876335241875E-2</c:v>
                </c:pt>
                <c:pt idx="293">
                  <c:v>3.293876335241875E-2</c:v>
                </c:pt>
                <c:pt idx="294">
                  <c:v>3.2956741995448575E-2</c:v>
                </c:pt>
                <c:pt idx="295">
                  <c:v>3.4076299361646759E-2</c:v>
                </c:pt>
                <c:pt idx="296">
                  <c:v>3.4095458590816807E-2</c:v>
                </c:pt>
                <c:pt idx="297">
                  <c:v>3.409545859081866E-2</c:v>
                </c:pt>
                <c:pt idx="298">
                  <c:v>3.4095458590820735E-2</c:v>
                </c:pt>
                <c:pt idx="299">
                  <c:v>3.4716229303437422E-2</c:v>
                </c:pt>
                <c:pt idx="300">
                  <c:v>3.4716229303437422E-2</c:v>
                </c:pt>
                <c:pt idx="301">
                  <c:v>3.4716229303437422E-2</c:v>
                </c:pt>
                <c:pt idx="302">
                  <c:v>3.4716229303437422E-2</c:v>
                </c:pt>
                <c:pt idx="303">
                  <c:v>3.4782167746564722E-2</c:v>
                </c:pt>
                <c:pt idx="304">
                  <c:v>3.4988198641240656E-2</c:v>
                </c:pt>
                <c:pt idx="305">
                  <c:v>3.4988198641240656E-2</c:v>
                </c:pt>
                <c:pt idx="306">
                  <c:v>3.4988198641241058E-2</c:v>
                </c:pt>
                <c:pt idx="307">
                  <c:v>3.4988198641241058E-2</c:v>
                </c:pt>
                <c:pt idx="308">
                  <c:v>3.4988198641241509E-2</c:v>
                </c:pt>
                <c:pt idx="309">
                  <c:v>3.4988198641242342E-2</c:v>
                </c:pt>
                <c:pt idx="310">
                  <c:v>3.4988198641242342E-2</c:v>
                </c:pt>
                <c:pt idx="311">
                  <c:v>3.4988198641242342E-2</c:v>
                </c:pt>
                <c:pt idx="312">
                  <c:v>3.4988198641242342E-2</c:v>
                </c:pt>
                <c:pt idx="313">
                  <c:v>3.4988198641242342E-2</c:v>
                </c:pt>
                <c:pt idx="314">
                  <c:v>3.4988198641242342E-2</c:v>
                </c:pt>
                <c:pt idx="315">
                  <c:v>3.5149022115495865E-2</c:v>
                </c:pt>
                <c:pt idx="316">
                  <c:v>3.5431689046796791E-2</c:v>
                </c:pt>
                <c:pt idx="317">
                  <c:v>3.5459834543208384E-2</c:v>
                </c:pt>
                <c:pt idx="318">
                  <c:v>3.5646963703423754E-2</c:v>
                </c:pt>
                <c:pt idx="319">
                  <c:v>3.5776810272486199E-2</c:v>
                </c:pt>
                <c:pt idx="320">
                  <c:v>3.5794369743141652E-2</c:v>
                </c:pt>
                <c:pt idx="321">
                  <c:v>3.5918541369389448E-2</c:v>
                </c:pt>
                <c:pt idx="322">
                  <c:v>3.6959403330588253E-2</c:v>
                </c:pt>
                <c:pt idx="323">
                  <c:v>3.7756217335936475E-2</c:v>
                </c:pt>
                <c:pt idx="324">
                  <c:v>3.9155498874891816E-2</c:v>
                </c:pt>
                <c:pt idx="325">
                  <c:v>3.9158977883807469E-2</c:v>
                </c:pt>
                <c:pt idx="326">
                  <c:v>3.9178001552183178E-2</c:v>
                </c:pt>
                <c:pt idx="327">
                  <c:v>3.9185339320664703E-2</c:v>
                </c:pt>
                <c:pt idx="328">
                  <c:v>3.9217125981740653E-2</c:v>
                </c:pt>
                <c:pt idx="329">
                  <c:v>3.9217125981740653E-2</c:v>
                </c:pt>
                <c:pt idx="330">
                  <c:v>3.9217125981741145E-2</c:v>
                </c:pt>
                <c:pt idx="331">
                  <c:v>3.9217125981741832E-2</c:v>
                </c:pt>
                <c:pt idx="332">
                  <c:v>3.9237866326102218E-2</c:v>
                </c:pt>
                <c:pt idx="333">
                  <c:v>4.0390711713496008E-2</c:v>
                </c:pt>
                <c:pt idx="334">
                  <c:v>4.0394783504600337E-2</c:v>
                </c:pt>
                <c:pt idx="335">
                  <c:v>4.0427963535695319E-2</c:v>
                </c:pt>
                <c:pt idx="336">
                  <c:v>4.0528613273412589E-2</c:v>
                </c:pt>
                <c:pt idx="337">
                  <c:v>4.0550688778899092E-2</c:v>
                </c:pt>
                <c:pt idx="338">
                  <c:v>4.1217707808369156E-2</c:v>
                </c:pt>
                <c:pt idx="339">
                  <c:v>4.1217707808369156E-2</c:v>
                </c:pt>
                <c:pt idx="340">
                  <c:v>4.1217707808369156E-2</c:v>
                </c:pt>
                <c:pt idx="341">
                  <c:v>4.1217707808369156E-2</c:v>
                </c:pt>
                <c:pt idx="342">
                  <c:v>4.1341632123118977E-2</c:v>
                </c:pt>
                <c:pt idx="343">
                  <c:v>4.1578826210468614E-2</c:v>
                </c:pt>
                <c:pt idx="344">
                  <c:v>4.1578826210468614E-2</c:v>
                </c:pt>
                <c:pt idx="345">
                  <c:v>4.1578826210469336E-2</c:v>
                </c:pt>
                <c:pt idx="346">
                  <c:v>4.1578826210469336E-2</c:v>
                </c:pt>
                <c:pt idx="347">
                  <c:v>4.1578826210469835E-2</c:v>
                </c:pt>
                <c:pt idx="348">
                  <c:v>4.1578826210471001E-2</c:v>
                </c:pt>
                <c:pt idx="349">
                  <c:v>4.1578826210471001E-2</c:v>
                </c:pt>
                <c:pt idx="350">
                  <c:v>4.1578826210471001E-2</c:v>
                </c:pt>
                <c:pt idx="351">
                  <c:v>4.1578826210471001E-2</c:v>
                </c:pt>
                <c:pt idx="352">
                  <c:v>4.1578826210471001E-2</c:v>
                </c:pt>
                <c:pt idx="353">
                  <c:v>4.1578826210471001E-2</c:v>
                </c:pt>
                <c:pt idx="354">
                  <c:v>4.1578826210471001E-2</c:v>
                </c:pt>
                <c:pt idx="355">
                  <c:v>4.1600300286150818E-2</c:v>
                </c:pt>
                <c:pt idx="356">
                  <c:v>4.1601107672115507E-2</c:v>
                </c:pt>
                <c:pt idx="357">
                  <c:v>4.164651909448968E-2</c:v>
                </c:pt>
                <c:pt idx="358">
                  <c:v>4.1763940109543533E-2</c:v>
                </c:pt>
                <c:pt idx="359">
                  <c:v>4.2064832750618099E-2</c:v>
                </c:pt>
                <c:pt idx="360">
                  <c:v>4.2121610673923719E-2</c:v>
                </c:pt>
                <c:pt idx="361">
                  <c:v>4.2336896900495108E-2</c:v>
                </c:pt>
                <c:pt idx="362">
                  <c:v>4.2486257325603474E-2</c:v>
                </c:pt>
                <c:pt idx="363">
                  <c:v>4.2506454199069371E-2</c:v>
                </c:pt>
                <c:pt idx="364">
                  <c:v>4.2564029464208765E-2</c:v>
                </c:pt>
                <c:pt idx="365">
                  <c:v>4.2649265990394057E-2</c:v>
                </c:pt>
                <c:pt idx="366">
                  <c:v>4.3845681602077677E-2</c:v>
                </c:pt>
                <c:pt idx="367">
                  <c:v>4.4593673451592021E-2</c:v>
                </c:pt>
                <c:pt idx="368">
                  <c:v>4.6256765580370229E-2</c:v>
                </c:pt>
                <c:pt idx="369">
                  <c:v>4.6365997757430763E-2</c:v>
                </c:pt>
                <c:pt idx="370">
                  <c:v>4.6369986209742808E-2</c:v>
                </c:pt>
                <c:pt idx="371">
                  <c:v>4.6391795350110412E-2</c:v>
                </c:pt>
                <c:pt idx="372">
                  <c:v>4.6400207420936805E-2</c:v>
                </c:pt>
                <c:pt idx="373">
                  <c:v>4.6412018907782453E-2</c:v>
                </c:pt>
                <c:pt idx="374">
                  <c:v>4.6460423071154597E-2</c:v>
                </c:pt>
                <c:pt idx="375">
                  <c:v>4.6764869856226611E-2</c:v>
                </c:pt>
                <c:pt idx="376">
                  <c:v>4.7912092868369373E-2</c:v>
                </c:pt>
                <c:pt idx="377">
                  <c:v>4.7964456935314113E-2</c:v>
                </c:pt>
                <c:pt idx="378">
                  <c:v>4.7964456935315744E-2</c:v>
                </c:pt>
                <c:pt idx="379">
                  <c:v>4.8673058394534147E-2</c:v>
                </c:pt>
                <c:pt idx="380">
                  <c:v>4.8673058394534147E-2</c:v>
                </c:pt>
                <c:pt idx="381">
                  <c:v>4.8673058394534147E-2</c:v>
                </c:pt>
                <c:pt idx="382">
                  <c:v>4.8673058394534147E-2</c:v>
                </c:pt>
                <c:pt idx="383">
                  <c:v>4.8869729069966776E-2</c:v>
                </c:pt>
                <c:pt idx="384">
                  <c:v>4.8954316739789006E-2</c:v>
                </c:pt>
                <c:pt idx="385">
                  <c:v>4.8959070774432276E-2</c:v>
                </c:pt>
                <c:pt idx="386">
                  <c:v>4.8970243843734988E-2</c:v>
                </c:pt>
                <c:pt idx="387">
                  <c:v>4.9141083297014401E-2</c:v>
                </c:pt>
                <c:pt idx="388">
                  <c:v>4.9141083297014401E-2</c:v>
                </c:pt>
                <c:pt idx="389">
                  <c:v>4.9141083297014401E-2</c:v>
                </c:pt>
                <c:pt idx="390">
                  <c:v>4.9141083297014984E-2</c:v>
                </c:pt>
                <c:pt idx="391">
                  <c:v>4.9141083297014984E-2</c:v>
                </c:pt>
                <c:pt idx="392">
                  <c:v>4.914108329701581E-2</c:v>
                </c:pt>
                <c:pt idx="393">
                  <c:v>4.914108329701581E-2</c:v>
                </c:pt>
                <c:pt idx="394">
                  <c:v>4.9141083297017184E-2</c:v>
                </c:pt>
                <c:pt idx="395">
                  <c:v>4.9141083297017184E-2</c:v>
                </c:pt>
                <c:pt idx="396">
                  <c:v>4.9141083297017184E-2</c:v>
                </c:pt>
                <c:pt idx="397">
                  <c:v>4.9141083297017184E-2</c:v>
                </c:pt>
                <c:pt idx="398">
                  <c:v>4.9141083297017184E-2</c:v>
                </c:pt>
                <c:pt idx="399">
                  <c:v>4.9141083297017184E-2</c:v>
                </c:pt>
                <c:pt idx="400">
                  <c:v>4.9352816924575611E-2</c:v>
                </c:pt>
                <c:pt idx="401">
                  <c:v>4.9696904141365177E-2</c:v>
                </c:pt>
                <c:pt idx="402">
                  <c:v>4.9761822518808271E-2</c:v>
                </c:pt>
                <c:pt idx="403">
                  <c:v>5.0007945543858498E-2</c:v>
                </c:pt>
                <c:pt idx="404">
                  <c:v>5.0178672392524319E-2</c:v>
                </c:pt>
                <c:pt idx="405">
                  <c:v>5.0267561188155542E-2</c:v>
                </c:pt>
                <c:pt idx="406">
                  <c:v>5.0364974364902886E-2</c:v>
                </c:pt>
                <c:pt idx="407">
                  <c:v>5.0404766669751418E-2</c:v>
                </c:pt>
                <c:pt idx="408">
                  <c:v>5.1672463915351248E-2</c:v>
                </c:pt>
                <c:pt idx="409">
                  <c:v>5.1731545566276703E-2</c:v>
                </c:pt>
                <c:pt idx="410">
                  <c:v>5.2585205316238927E-2</c:v>
                </c:pt>
                <c:pt idx="411">
                  <c:v>5.3100218015894499E-2</c:v>
                </c:pt>
                <c:pt idx="412">
                  <c:v>5.44813208640504E-2</c:v>
                </c:pt>
                <c:pt idx="413">
                  <c:v>5.4605766821240388E-2</c:v>
                </c:pt>
                <c:pt idx="414">
                  <c:v>5.4610310571844192E-2</c:v>
                </c:pt>
                <c:pt idx="415">
                  <c:v>5.4614676442662692E-2</c:v>
                </c:pt>
                <c:pt idx="416">
                  <c:v>5.4635155860619698E-2</c:v>
                </c:pt>
                <c:pt idx="417">
                  <c:v>5.4658194434765321E-2</c:v>
                </c:pt>
                <c:pt idx="418">
                  <c:v>5.4713334665681311E-2</c:v>
                </c:pt>
                <c:pt idx="419">
                  <c:v>5.6366018815860813E-2</c:v>
                </c:pt>
                <c:pt idx="420">
                  <c:v>5.6372669473720056E-2</c:v>
                </c:pt>
                <c:pt idx="421">
                  <c:v>5.7169243815896935E-2</c:v>
                </c:pt>
                <c:pt idx="422">
                  <c:v>5.7169243815896935E-2</c:v>
                </c:pt>
                <c:pt idx="423">
                  <c:v>5.7169243815896935E-2</c:v>
                </c:pt>
                <c:pt idx="424">
                  <c:v>5.7169243815896935E-2</c:v>
                </c:pt>
                <c:pt idx="425">
                  <c:v>5.7239655821777341E-2</c:v>
                </c:pt>
                <c:pt idx="426">
                  <c:v>5.7455211159871983E-2</c:v>
                </c:pt>
                <c:pt idx="427">
                  <c:v>5.7551379640667616E-2</c:v>
                </c:pt>
                <c:pt idx="428">
                  <c:v>5.7556784356162551E-2</c:v>
                </c:pt>
                <c:pt idx="429">
                  <c:v>5.7569486595161791E-2</c:v>
                </c:pt>
                <c:pt idx="430">
                  <c:v>5.7732286147528324E-2</c:v>
                </c:pt>
                <c:pt idx="431">
                  <c:v>5.7732286147528324E-2</c:v>
                </c:pt>
                <c:pt idx="432">
                  <c:v>5.7763693669398278E-2</c:v>
                </c:pt>
                <c:pt idx="433">
                  <c:v>5.7763693669398278E-2</c:v>
                </c:pt>
                <c:pt idx="434">
                  <c:v>5.7763693669398278E-2</c:v>
                </c:pt>
                <c:pt idx="435">
                  <c:v>5.7763693669399228E-2</c:v>
                </c:pt>
                <c:pt idx="436">
                  <c:v>5.7763693669399228E-2</c:v>
                </c:pt>
                <c:pt idx="437">
                  <c:v>5.7763693669400165E-2</c:v>
                </c:pt>
                <c:pt idx="438">
                  <c:v>5.7763693669400165E-2</c:v>
                </c:pt>
                <c:pt idx="439">
                  <c:v>5.7763693669402053E-2</c:v>
                </c:pt>
                <c:pt idx="440">
                  <c:v>5.7763693669402053E-2</c:v>
                </c:pt>
                <c:pt idx="441">
                  <c:v>5.7763693669402053E-2</c:v>
                </c:pt>
                <c:pt idx="442">
                  <c:v>5.7763693669402053E-2</c:v>
                </c:pt>
                <c:pt idx="443">
                  <c:v>5.8004352537089104E-2</c:v>
                </c:pt>
                <c:pt idx="444">
                  <c:v>5.8395361518499882E-2</c:v>
                </c:pt>
                <c:pt idx="445">
                  <c:v>5.8469120859794159E-2</c:v>
                </c:pt>
                <c:pt idx="446">
                  <c:v>5.8716901247119258E-2</c:v>
                </c:pt>
                <c:pt idx="447">
                  <c:v>5.8942651779852133E-2</c:v>
                </c:pt>
                <c:pt idx="448">
                  <c:v>5.9043607567766637E-2</c:v>
                </c:pt>
                <c:pt idx="449">
                  <c:v>5.9154237052937354E-2</c:v>
                </c:pt>
                <c:pt idx="450">
                  <c:v>5.9199425713135884E-2</c:v>
                </c:pt>
                <c:pt idx="451">
                  <c:v>6.0705351047350531E-2</c:v>
                </c:pt>
                <c:pt idx="452">
                  <c:v>6.1673481718168534E-2</c:v>
                </c:pt>
                <c:pt idx="453">
                  <c:v>6.2053953996140436E-2</c:v>
                </c:pt>
                <c:pt idx="454">
                  <c:v>6.3821681063951335E-2</c:v>
                </c:pt>
                <c:pt idx="455">
                  <c:v>6.3892687654934874E-2</c:v>
                </c:pt>
                <c:pt idx="456">
                  <c:v>6.3962568483852109E-2</c:v>
                </c:pt>
                <c:pt idx="457">
                  <c:v>6.3967712304154253E-2</c:v>
                </c:pt>
                <c:pt idx="458">
                  <c:v>6.3972654737198625E-2</c:v>
                </c:pt>
                <c:pt idx="459">
                  <c:v>6.3995838485346554E-2</c:v>
                </c:pt>
                <c:pt idx="460">
                  <c:v>6.4021918921894252E-2</c:v>
                </c:pt>
                <c:pt idx="461">
                  <c:v>6.5752850379587849E-2</c:v>
                </c:pt>
                <c:pt idx="462">
                  <c:v>6.5954043029848114E-2</c:v>
                </c:pt>
                <c:pt idx="463">
                  <c:v>6.596156261047309E-2</c:v>
                </c:pt>
                <c:pt idx="464">
                  <c:v>6.6791565335224526E-2</c:v>
                </c:pt>
                <c:pt idx="465">
                  <c:v>6.6791565335224526E-2</c:v>
                </c:pt>
                <c:pt idx="466">
                  <c:v>6.6791565335224526E-2</c:v>
                </c:pt>
                <c:pt idx="467">
                  <c:v>6.6791565335224526E-2</c:v>
                </c:pt>
                <c:pt idx="468">
                  <c:v>6.6917682288792815E-2</c:v>
                </c:pt>
                <c:pt idx="469">
                  <c:v>6.7185076456045739E-2</c:v>
                </c:pt>
                <c:pt idx="470">
                  <c:v>6.7293723939063993E-2</c:v>
                </c:pt>
                <c:pt idx="471">
                  <c:v>6.7299829766880245E-2</c:v>
                </c:pt>
                <c:pt idx="472">
                  <c:v>6.7314179680522196E-2</c:v>
                </c:pt>
                <c:pt idx="473">
                  <c:v>6.7498085718683432E-2</c:v>
                </c:pt>
                <c:pt idx="474">
                  <c:v>6.7498085718686998E-2</c:v>
                </c:pt>
                <c:pt idx="475">
                  <c:v>6.7498085718686998E-2</c:v>
                </c:pt>
                <c:pt idx="476">
                  <c:v>6.7533562765364527E-2</c:v>
                </c:pt>
                <c:pt idx="477">
                  <c:v>6.7533562765364527E-2</c:v>
                </c:pt>
                <c:pt idx="478">
                  <c:v>6.7533562765364527E-2</c:v>
                </c:pt>
                <c:pt idx="479">
                  <c:v>6.7533562765365596E-2</c:v>
                </c:pt>
                <c:pt idx="480">
                  <c:v>6.7533562765366678E-2</c:v>
                </c:pt>
                <c:pt idx="481">
                  <c:v>6.7533562765366678E-2</c:v>
                </c:pt>
                <c:pt idx="482">
                  <c:v>6.7533562765369121E-2</c:v>
                </c:pt>
                <c:pt idx="483">
                  <c:v>6.7533562765369121E-2</c:v>
                </c:pt>
                <c:pt idx="484">
                  <c:v>6.7533562765369121E-2</c:v>
                </c:pt>
                <c:pt idx="485">
                  <c:v>6.7533562765369121E-2</c:v>
                </c:pt>
                <c:pt idx="486">
                  <c:v>6.7805378830279012E-2</c:v>
                </c:pt>
                <c:pt idx="487">
                  <c:v>6.8330192351719998E-2</c:v>
                </c:pt>
                <c:pt idx="488">
                  <c:v>6.8609916563870013E-2</c:v>
                </c:pt>
                <c:pt idx="489">
                  <c:v>6.8828714288061449E-2</c:v>
                </c:pt>
                <c:pt idx="490">
                  <c:v>6.8978670033113199E-2</c:v>
                </c:pt>
                <c:pt idx="491">
                  <c:v>6.9103519098797556E-2</c:v>
                </c:pt>
                <c:pt idx="492">
                  <c:v>6.9154513330775311E-2</c:v>
                </c:pt>
                <c:pt idx="493">
                  <c:v>7.0349798942924577E-2</c:v>
                </c:pt>
                <c:pt idx="494">
                  <c:v>7.0853029089301842E-2</c:v>
                </c:pt>
                <c:pt idx="495">
                  <c:v>7.193761634607776E-2</c:v>
                </c:pt>
                <c:pt idx="496">
                  <c:v>7.194407842140188E-2</c:v>
                </c:pt>
                <c:pt idx="497">
                  <c:v>7.2372668265027654E-2</c:v>
                </c:pt>
                <c:pt idx="498">
                  <c:v>7.2468370325301276E-2</c:v>
                </c:pt>
                <c:pt idx="499">
                  <c:v>7.4362575961103489E-2</c:v>
                </c:pt>
                <c:pt idx="500">
                  <c:v>7.4442460169885691E-2</c:v>
                </c:pt>
                <c:pt idx="501">
                  <c:v>7.4521074352782546E-2</c:v>
                </c:pt>
                <c:pt idx="502">
                  <c:v>7.4526860884136029E-2</c:v>
                </c:pt>
                <c:pt idx="503">
                  <c:v>7.4532420847475883E-2</c:v>
                </c:pt>
                <c:pt idx="504">
                  <c:v>7.4558501047097922E-2</c:v>
                </c:pt>
                <c:pt idx="505">
                  <c:v>7.4587839373508338E-2</c:v>
                </c:pt>
                <c:pt idx="506">
                  <c:v>7.6759980821257054E-2</c:v>
                </c:pt>
                <c:pt idx="507">
                  <c:v>7.6768429403853103E-2</c:v>
                </c:pt>
                <c:pt idx="508">
                  <c:v>7.76217464156439E-2</c:v>
                </c:pt>
                <c:pt idx="509">
                  <c:v>7.76217464156439E-2</c:v>
                </c:pt>
                <c:pt idx="510">
                  <c:v>7.76217464156439E-2</c:v>
                </c:pt>
                <c:pt idx="511">
                  <c:v>7.76217464156439E-2</c:v>
                </c:pt>
                <c:pt idx="512">
                  <c:v>7.7842353045916163E-2</c:v>
                </c:pt>
                <c:pt idx="513">
                  <c:v>7.8142580182133325E-2</c:v>
                </c:pt>
                <c:pt idx="514">
                  <c:v>7.8226983982403867E-2</c:v>
                </c:pt>
                <c:pt idx="515">
                  <c:v>7.8231687837476874E-2</c:v>
                </c:pt>
                <c:pt idx="516">
                  <c:v>7.8264554333231665E-2</c:v>
                </c:pt>
                <c:pt idx="517">
                  <c:v>7.8287518265746689E-2</c:v>
                </c:pt>
                <c:pt idx="518">
                  <c:v>7.849396118484768E-2</c:v>
                </c:pt>
                <c:pt idx="519">
                  <c:v>7.8493961184851677E-2</c:v>
                </c:pt>
                <c:pt idx="520">
                  <c:v>7.8493961184851677E-2</c:v>
                </c:pt>
                <c:pt idx="521">
                  <c:v>7.8493961184851677E-2</c:v>
                </c:pt>
                <c:pt idx="522">
                  <c:v>7.8533783129836929E-2</c:v>
                </c:pt>
                <c:pt idx="523">
                  <c:v>7.8533783129836929E-2</c:v>
                </c:pt>
                <c:pt idx="524">
                  <c:v>7.8533783129836929E-2</c:v>
                </c:pt>
                <c:pt idx="525">
                  <c:v>7.8533783129838552E-2</c:v>
                </c:pt>
                <c:pt idx="526">
                  <c:v>7.853378312983969E-2</c:v>
                </c:pt>
                <c:pt idx="527">
                  <c:v>7.853378312983969E-2</c:v>
                </c:pt>
                <c:pt idx="528">
                  <c:v>7.8533783129842535E-2</c:v>
                </c:pt>
                <c:pt idx="529">
                  <c:v>7.8533783129842535E-2</c:v>
                </c:pt>
                <c:pt idx="530">
                  <c:v>7.8533783129842535E-2</c:v>
                </c:pt>
                <c:pt idx="531">
                  <c:v>7.8838860218925888E-2</c:v>
                </c:pt>
                <c:pt idx="532">
                  <c:v>7.9387586118202E-2</c:v>
                </c:pt>
                <c:pt idx="533">
                  <c:v>7.9741552036725158E-2</c:v>
                </c:pt>
                <c:pt idx="534">
                  <c:v>7.9986967608638604E-2</c:v>
                </c:pt>
                <c:pt idx="535">
                  <c:v>8.0155147641514102E-2</c:v>
                </c:pt>
                <c:pt idx="536">
                  <c:v>8.0254662071340244E-2</c:v>
                </c:pt>
                <c:pt idx="537">
                  <c:v>8.0352342155696144E-2</c:v>
                </c:pt>
                <c:pt idx="538">
                  <c:v>8.2214795321026643E-2</c:v>
                </c:pt>
                <c:pt idx="539">
                  <c:v>8.3470645733367266E-2</c:v>
                </c:pt>
                <c:pt idx="540">
                  <c:v>8.34778802034115E-2</c:v>
                </c:pt>
                <c:pt idx="541">
                  <c:v>8.3957637903913043E-2</c:v>
                </c:pt>
                <c:pt idx="542">
                  <c:v>8.4064749293684904E-2</c:v>
                </c:pt>
                <c:pt idx="543">
                  <c:v>8.6140860388109614E-2</c:v>
                </c:pt>
                <c:pt idx="544">
                  <c:v>8.6272876813598187E-2</c:v>
                </c:pt>
                <c:pt idx="545">
                  <c:v>8.6359807073075084E-2</c:v>
                </c:pt>
                <c:pt idx="546">
                  <c:v>8.6360759835489825E-2</c:v>
                </c:pt>
                <c:pt idx="547">
                  <c:v>8.6367228461654913E-2</c:v>
                </c:pt>
                <c:pt idx="548">
                  <c:v>8.6373443792934157E-2</c:v>
                </c:pt>
                <c:pt idx="549">
                  <c:v>8.6435393586239986E-2</c:v>
                </c:pt>
                <c:pt idx="550">
                  <c:v>8.8862017421270215E-2</c:v>
                </c:pt>
                <c:pt idx="551">
                  <c:v>8.8871450105765332E-2</c:v>
                </c:pt>
                <c:pt idx="552">
                  <c:v>8.9735857267363231E-2</c:v>
                </c:pt>
                <c:pt idx="553">
                  <c:v>8.9735857267363231E-2</c:v>
                </c:pt>
                <c:pt idx="554">
                  <c:v>8.9735857267363231E-2</c:v>
                </c:pt>
                <c:pt idx="555">
                  <c:v>8.9735857267363231E-2</c:v>
                </c:pt>
                <c:pt idx="556">
                  <c:v>9.0070109470191118E-2</c:v>
                </c:pt>
                <c:pt idx="557">
                  <c:v>9.0360822519459788E-2</c:v>
                </c:pt>
                <c:pt idx="558">
                  <c:v>9.0499244013744262E-2</c:v>
                </c:pt>
                <c:pt idx="559">
                  <c:v>9.0504491571232221E-2</c:v>
                </c:pt>
                <c:pt idx="560">
                  <c:v>9.0541156617927734E-2</c:v>
                </c:pt>
                <c:pt idx="561">
                  <c:v>9.0566774222517729E-2</c:v>
                </c:pt>
                <c:pt idx="562">
                  <c:v>9.0797058991488613E-2</c:v>
                </c:pt>
                <c:pt idx="563">
                  <c:v>9.0797058991493457E-2</c:v>
                </c:pt>
                <c:pt idx="564">
                  <c:v>9.0797058991493457E-2</c:v>
                </c:pt>
                <c:pt idx="565">
                  <c:v>9.0797058991493457E-2</c:v>
                </c:pt>
                <c:pt idx="566">
                  <c:v>9.0797058991493457E-2</c:v>
                </c:pt>
                <c:pt idx="567">
                  <c:v>9.0797058991493457E-2</c:v>
                </c:pt>
                <c:pt idx="568">
                  <c:v>9.0841476960510162E-2</c:v>
                </c:pt>
                <c:pt idx="569">
                  <c:v>9.0841476960510162E-2</c:v>
                </c:pt>
                <c:pt idx="570">
                  <c:v>9.0841476960510162E-2</c:v>
                </c:pt>
                <c:pt idx="571">
                  <c:v>9.084147696051198E-2</c:v>
                </c:pt>
                <c:pt idx="572">
                  <c:v>9.0841476960513326E-2</c:v>
                </c:pt>
                <c:pt idx="573">
                  <c:v>9.0841476960513326E-2</c:v>
                </c:pt>
                <c:pt idx="574">
                  <c:v>9.0841476960516865E-2</c:v>
                </c:pt>
                <c:pt idx="575">
                  <c:v>9.1181732565476084E-2</c:v>
                </c:pt>
                <c:pt idx="576">
                  <c:v>9.1793591203210886E-2</c:v>
                </c:pt>
                <c:pt idx="577">
                  <c:v>9.1967578035528824E-2</c:v>
                </c:pt>
                <c:pt idx="578">
                  <c:v>9.218818631642671E-2</c:v>
                </c:pt>
                <c:pt idx="579">
                  <c:v>9.264916085354033E-2</c:v>
                </c:pt>
                <c:pt idx="580">
                  <c:v>9.286890891817437E-2</c:v>
                </c:pt>
                <c:pt idx="581">
                  <c:v>9.4943243111351092E-2</c:v>
                </c:pt>
                <c:pt idx="582">
                  <c:v>9.5408859476827923E-2</c:v>
                </c:pt>
                <c:pt idx="583">
                  <c:v>9.6302478641991734E-2</c:v>
                </c:pt>
                <c:pt idx="584">
                  <c:v>9.6340821815505448E-2</c:v>
                </c:pt>
                <c:pt idx="585">
                  <c:v>9.688252837178371E-2</c:v>
                </c:pt>
                <c:pt idx="586">
                  <c:v>9.7001655656099861E-2</c:v>
                </c:pt>
                <c:pt idx="587">
                  <c:v>9.7404356552426935E-2</c:v>
                </c:pt>
                <c:pt idx="588">
                  <c:v>9.9309378533432829E-2</c:v>
                </c:pt>
                <c:pt idx="589">
                  <c:v>9.9456040454319689E-2</c:v>
                </c:pt>
                <c:pt idx="590">
                  <c:v>9.9552609152668475E-2</c:v>
                </c:pt>
                <c:pt idx="591">
                  <c:v>9.9553667529664797E-2</c:v>
                </c:pt>
                <c:pt idx="592">
                  <c:v>9.9560853195483842E-2</c:v>
                </c:pt>
                <c:pt idx="593">
                  <c:v>9.9567757466892975E-2</c:v>
                </c:pt>
                <c:pt idx="594">
                  <c:v>9.9636572919858959E-2</c:v>
                </c:pt>
                <c:pt idx="595">
                  <c:v>0.10233045194336844</c:v>
                </c:pt>
                <c:pt idx="596">
                  <c:v>0.10234091715421424</c:v>
                </c:pt>
                <c:pt idx="597">
                  <c:v>0.10320212796530993</c:v>
                </c:pt>
                <c:pt idx="598">
                  <c:v>0.10320212796530993</c:v>
                </c:pt>
                <c:pt idx="599">
                  <c:v>0.10320212796530993</c:v>
                </c:pt>
                <c:pt idx="600">
                  <c:v>0.10320212796530993</c:v>
                </c:pt>
                <c:pt idx="601">
                  <c:v>0.10367038976489344</c:v>
                </c:pt>
                <c:pt idx="602">
                  <c:v>0.10399271155887646</c:v>
                </c:pt>
                <c:pt idx="603">
                  <c:v>0.10414616732965899</c:v>
                </c:pt>
                <c:pt idx="604">
                  <c:v>0.10415198463282761</c:v>
                </c:pt>
                <c:pt idx="605">
                  <c:v>0.10419263011717891</c:v>
                </c:pt>
                <c:pt idx="606">
                  <c:v>0.10440758683882763</c:v>
                </c:pt>
                <c:pt idx="607">
                  <c:v>0.10447629362176745</c:v>
                </c:pt>
                <c:pt idx="608">
                  <c:v>0.10447629362176994</c:v>
                </c:pt>
                <c:pt idx="609">
                  <c:v>0.10447629362177142</c:v>
                </c:pt>
                <c:pt idx="610">
                  <c:v>0.10447629362177537</c:v>
                </c:pt>
                <c:pt idx="611">
                  <c:v>0.10447629362177537</c:v>
                </c:pt>
                <c:pt idx="612">
                  <c:v>0.10447629362177537</c:v>
                </c:pt>
                <c:pt idx="613">
                  <c:v>0.10447629362177537</c:v>
                </c:pt>
                <c:pt idx="614">
                  <c:v>0.10447629362177537</c:v>
                </c:pt>
                <c:pt idx="615">
                  <c:v>0.1045255266042661</c:v>
                </c:pt>
                <c:pt idx="616">
                  <c:v>0.1045255266042661</c:v>
                </c:pt>
                <c:pt idx="617">
                  <c:v>0.10452552660426861</c:v>
                </c:pt>
                <c:pt idx="618">
                  <c:v>0.10452552660427007</c:v>
                </c:pt>
                <c:pt idx="619">
                  <c:v>0.10452552660427399</c:v>
                </c:pt>
                <c:pt idx="620">
                  <c:v>0.10490263152825877</c:v>
                </c:pt>
                <c:pt idx="621">
                  <c:v>0.10557481651889021</c:v>
                </c:pt>
                <c:pt idx="622">
                  <c:v>0.10558059759179593</c:v>
                </c:pt>
                <c:pt idx="623">
                  <c:v>0.1060177201087021</c:v>
                </c:pt>
                <c:pt idx="624">
                  <c:v>0.10652827116697251</c:v>
                </c:pt>
                <c:pt idx="625">
                  <c:v>0.10677161285098642</c:v>
                </c:pt>
                <c:pt idx="626">
                  <c:v>0.10710421487504457</c:v>
                </c:pt>
                <c:pt idx="627">
                  <c:v>0.1090674091276129</c:v>
                </c:pt>
                <c:pt idx="628">
                  <c:v>0.10927432082160747</c:v>
                </c:pt>
                <c:pt idx="629">
                  <c:v>0.11057054486932738</c:v>
                </c:pt>
                <c:pt idx="630">
                  <c:v>0.11061293354873782</c:v>
                </c:pt>
                <c:pt idx="631">
                  <c:v>0.11098491443510314</c:v>
                </c:pt>
                <c:pt idx="632">
                  <c:v>0.11116954713320383</c:v>
                </c:pt>
                <c:pt idx="633">
                  <c:v>0.11121171374341129</c:v>
                </c:pt>
                <c:pt idx="634">
                  <c:v>0.11134337198454648</c:v>
                </c:pt>
                <c:pt idx="635">
                  <c:v>0.11178837915844321</c:v>
                </c:pt>
                <c:pt idx="636">
                  <c:v>0.11342686076530793</c:v>
                </c:pt>
                <c:pt idx="637">
                  <c:v>0.11389241980066427</c:v>
                </c:pt>
                <c:pt idx="638">
                  <c:v>0.11405432768147497</c:v>
                </c:pt>
                <c:pt idx="639">
                  <c:v>0.11416092910382782</c:v>
                </c:pt>
                <c:pt idx="640">
                  <c:v>0.11416209741192847</c:v>
                </c:pt>
                <c:pt idx="641">
                  <c:v>0.11417002942093241</c:v>
                </c:pt>
                <c:pt idx="642">
                  <c:v>0.11417765078396493</c:v>
                </c:pt>
                <c:pt idx="643">
                  <c:v>0.11425361224410913</c:v>
                </c:pt>
                <c:pt idx="644">
                  <c:v>0.11722538085515245</c:v>
                </c:pt>
                <c:pt idx="645">
                  <c:v>0.11723691862514572</c:v>
                </c:pt>
                <c:pt idx="646">
                  <c:v>0.11798027271895238</c:v>
                </c:pt>
                <c:pt idx="647">
                  <c:v>0.11807870820524757</c:v>
                </c:pt>
                <c:pt idx="648">
                  <c:v>0.11807870820524757</c:v>
                </c:pt>
                <c:pt idx="649">
                  <c:v>0.11807870820524757</c:v>
                </c:pt>
                <c:pt idx="650">
                  <c:v>0.11807870820524757</c:v>
                </c:pt>
                <c:pt idx="651">
                  <c:v>0.11870221082987364</c:v>
                </c:pt>
                <c:pt idx="652">
                  <c:v>0.11905733157035561</c:v>
                </c:pt>
                <c:pt idx="653">
                  <c:v>0.11922345863670307</c:v>
                </c:pt>
                <c:pt idx="654">
                  <c:v>0.11922638505880657</c:v>
                </c:pt>
                <c:pt idx="655">
                  <c:v>0.11923279342632333</c:v>
                </c:pt>
                <c:pt idx="656">
                  <c:v>0.11951434981598855</c:v>
                </c:pt>
                <c:pt idx="657">
                  <c:v>0.11959002779206306</c:v>
                </c:pt>
                <c:pt idx="658">
                  <c:v>0.11959002779206573</c:v>
                </c:pt>
                <c:pt idx="659">
                  <c:v>0.11959002779206573</c:v>
                </c:pt>
                <c:pt idx="660">
                  <c:v>0.11959002779206736</c:v>
                </c:pt>
                <c:pt idx="661">
                  <c:v>0.11959002779207224</c:v>
                </c:pt>
                <c:pt idx="662">
                  <c:v>0.11959002779207224</c:v>
                </c:pt>
                <c:pt idx="663">
                  <c:v>0.11959002779207224</c:v>
                </c:pt>
                <c:pt idx="664">
                  <c:v>0.11959002779207224</c:v>
                </c:pt>
                <c:pt idx="665">
                  <c:v>0.11959002779207224</c:v>
                </c:pt>
                <c:pt idx="666">
                  <c:v>0.11964425469669865</c:v>
                </c:pt>
                <c:pt idx="667">
                  <c:v>0.11964425469669865</c:v>
                </c:pt>
                <c:pt idx="668">
                  <c:v>0.11964425469670299</c:v>
                </c:pt>
                <c:pt idx="669">
                  <c:v>0.11964425469670781</c:v>
                </c:pt>
                <c:pt idx="670">
                  <c:v>0.12005957230032005</c:v>
                </c:pt>
                <c:pt idx="671">
                  <c:v>0.12077558856541584</c:v>
                </c:pt>
                <c:pt idx="672">
                  <c:v>0.1207997013335862</c:v>
                </c:pt>
                <c:pt idx="673">
                  <c:v>0.12080606581374165</c:v>
                </c:pt>
                <c:pt idx="674">
                  <c:v>0.12128725501838633</c:v>
                </c:pt>
                <c:pt idx="675">
                  <c:v>0.12184915969474916</c:v>
                </c:pt>
                <c:pt idx="676">
                  <c:v>0.12211693417195441</c:v>
                </c:pt>
                <c:pt idx="677">
                  <c:v>0.12290989865445562</c:v>
                </c:pt>
                <c:pt idx="678">
                  <c:v>0.1246418634786977</c:v>
                </c:pt>
                <c:pt idx="679">
                  <c:v>0.12486930455510616</c:v>
                </c:pt>
                <c:pt idx="680">
                  <c:v>0.12553402497347421</c:v>
                </c:pt>
                <c:pt idx="681">
                  <c:v>0.12629368423655285</c:v>
                </c:pt>
                <c:pt idx="682">
                  <c:v>0.12634025066594939</c:v>
                </c:pt>
                <c:pt idx="683">
                  <c:v>0.12694141530704001</c:v>
                </c:pt>
                <c:pt idx="684">
                  <c:v>0.1276312161356061</c:v>
                </c:pt>
                <c:pt idx="685">
                  <c:v>0.12845316738495313</c:v>
                </c:pt>
                <c:pt idx="686">
                  <c:v>0.12939827614930582</c:v>
                </c:pt>
                <c:pt idx="687">
                  <c:v>0.12994045844300675</c:v>
                </c:pt>
                <c:pt idx="688">
                  <c:v>0.13011807351993293</c:v>
                </c:pt>
                <c:pt idx="689">
                  <c:v>0.13023501022200265</c:v>
                </c:pt>
                <c:pt idx="690">
                  <c:v>0.13023629177214702</c:v>
                </c:pt>
                <c:pt idx="691">
                  <c:v>0.13024499260050501</c:v>
                </c:pt>
                <c:pt idx="692">
                  <c:v>0.13025335264642673</c:v>
                </c:pt>
                <c:pt idx="693">
                  <c:v>0.13033667506272298</c:v>
                </c:pt>
                <c:pt idx="694">
                  <c:v>0.13042175924708399</c:v>
                </c:pt>
                <c:pt idx="695">
                  <c:v>0.13179441596793431</c:v>
                </c:pt>
                <c:pt idx="696">
                  <c:v>0.1334189149799398</c:v>
                </c:pt>
                <c:pt idx="697">
                  <c:v>0.1335943906585845</c:v>
                </c:pt>
                <c:pt idx="698">
                  <c:v>0.13360703094723361</c:v>
                </c:pt>
                <c:pt idx="699">
                  <c:v>0.13441144071913669</c:v>
                </c:pt>
                <c:pt idx="700">
                  <c:v>0.13441144071913669</c:v>
                </c:pt>
                <c:pt idx="701">
                  <c:v>0.13441144071913669</c:v>
                </c:pt>
                <c:pt idx="702">
                  <c:v>0.13441144071913669</c:v>
                </c:pt>
                <c:pt idx="703">
                  <c:v>0.13521186568529797</c:v>
                </c:pt>
                <c:pt idx="704">
                  <c:v>0.13560066332917906</c:v>
                </c:pt>
                <c:pt idx="705">
                  <c:v>0.13578252567206081</c:v>
                </c:pt>
                <c:pt idx="706">
                  <c:v>0.13578572917192183</c:v>
                </c:pt>
                <c:pt idx="707">
                  <c:v>0.13579274427962604</c:v>
                </c:pt>
                <c:pt idx="708">
                  <c:v>0.13610094056379721</c:v>
                </c:pt>
                <c:pt idx="709">
                  <c:v>0.13618377303605941</c:v>
                </c:pt>
                <c:pt idx="710">
                  <c:v>0.13618377303605941</c:v>
                </c:pt>
                <c:pt idx="711">
                  <c:v>0.13618377303606297</c:v>
                </c:pt>
                <c:pt idx="712">
                  <c:v>0.13618377303606297</c:v>
                </c:pt>
                <c:pt idx="713">
                  <c:v>0.13618377303606483</c:v>
                </c:pt>
                <c:pt idx="714">
                  <c:v>0.13618377303607077</c:v>
                </c:pt>
                <c:pt idx="715">
                  <c:v>0.13618377303607077</c:v>
                </c:pt>
                <c:pt idx="716">
                  <c:v>0.13618377303607077</c:v>
                </c:pt>
                <c:pt idx="717">
                  <c:v>0.13618377303607077</c:v>
                </c:pt>
                <c:pt idx="718">
                  <c:v>0.13618377303607077</c:v>
                </c:pt>
                <c:pt idx="719">
                  <c:v>0.13618377303607077</c:v>
                </c:pt>
                <c:pt idx="720">
                  <c:v>0.13624312494667962</c:v>
                </c:pt>
                <c:pt idx="721">
                  <c:v>0.13624312494668495</c:v>
                </c:pt>
                <c:pt idx="722">
                  <c:v>0.13663816466527429</c:v>
                </c:pt>
                <c:pt idx="723">
                  <c:v>0.13684826297501626</c:v>
                </c:pt>
                <c:pt idx="724">
                  <c:v>0.13750746971186537</c:v>
                </c:pt>
                <c:pt idx="725">
                  <c:v>0.13751443242731809</c:v>
                </c:pt>
                <c:pt idx="726">
                  <c:v>0.1380408008093256</c:v>
                </c:pt>
                <c:pt idx="727">
                  <c:v>0.13851514135631299</c:v>
                </c:pt>
                <c:pt idx="728">
                  <c:v>0.13859526934522723</c:v>
                </c:pt>
                <c:pt idx="729">
                  <c:v>0.13894814490595095</c:v>
                </c:pt>
                <c:pt idx="730">
                  <c:v>0.13939510220710999</c:v>
                </c:pt>
                <c:pt idx="731">
                  <c:v>0.14164665654129649</c:v>
                </c:pt>
                <c:pt idx="732">
                  <c:v>0.14195605490092245</c:v>
                </c:pt>
                <c:pt idx="733">
                  <c:v>0.14351142124247077</c:v>
                </c:pt>
                <c:pt idx="734">
                  <c:v>0.14356225558495445</c:v>
                </c:pt>
                <c:pt idx="735">
                  <c:v>0.14374242197143344</c:v>
                </c:pt>
                <c:pt idx="736">
                  <c:v>0.14421843695950459</c:v>
                </c:pt>
                <c:pt idx="737">
                  <c:v>0.14497118080373714</c:v>
                </c:pt>
                <c:pt idx="738">
                  <c:v>0.14689858303948738</c:v>
                </c:pt>
                <c:pt idx="739">
                  <c:v>0.14762064345880932</c:v>
                </c:pt>
                <c:pt idx="740">
                  <c:v>0.14774947139148567</c:v>
                </c:pt>
                <c:pt idx="741">
                  <c:v>0.14775895286432383</c:v>
                </c:pt>
                <c:pt idx="742">
                  <c:v>0.14781079385799226</c:v>
                </c:pt>
                <c:pt idx="743">
                  <c:v>0.14783078763228363</c:v>
                </c:pt>
                <c:pt idx="744">
                  <c:v>0.15115176027821253</c:v>
                </c:pt>
                <c:pt idx="745">
                  <c:v>0.15115885000428078</c:v>
                </c:pt>
                <c:pt idx="746">
                  <c:v>0.15147033695562168</c:v>
                </c:pt>
                <c:pt idx="747">
                  <c:v>0.15148409806117361</c:v>
                </c:pt>
                <c:pt idx="748">
                  <c:v>0.15223172229302021</c:v>
                </c:pt>
                <c:pt idx="749">
                  <c:v>0.15223172229302021</c:v>
                </c:pt>
                <c:pt idx="750">
                  <c:v>0.15223172229302021</c:v>
                </c:pt>
                <c:pt idx="751">
                  <c:v>0.15223172229302021</c:v>
                </c:pt>
                <c:pt idx="752">
                  <c:v>0.1532307148340315</c:v>
                </c:pt>
                <c:pt idx="753">
                  <c:v>0.15365370710521334</c:v>
                </c:pt>
                <c:pt idx="754">
                  <c:v>0.15385154359044767</c:v>
                </c:pt>
                <c:pt idx="755">
                  <c:v>0.15385502835684881</c:v>
                </c:pt>
                <c:pt idx="756">
                  <c:v>0.1538626593751681</c:v>
                </c:pt>
                <c:pt idx="757">
                  <c:v>0.15391255930853551</c:v>
                </c:pt>
                <c:pt idx="758">
                  <c:v>0.15419789535920495</c:v>
                </c:pt>
                <c:pt idx="759">
                  <c:v>0.15428798875545255</c:v>
                </c:pt>
                <c:pt idx="760">
                  <c:v>0.15428798875545255</c:v>
                </c:pt>
                <c:pt idx="761">
                  <c:v>0.15428798875545707</c:v>
                </c:pt>
                <c:pt idx="762">
                  <c:v>0.15428798875545707</c:v>
                </c:pt>
                <c:pt idx="763">
                  <c:v>0.15428798875545907</c:v>
                </c:pt>
                <c:pt idx="764">
                  <c:v>0.15428798875546551</c:v>
                </c:pt>
                <c:pt idx="765">
                  <c:v>0.15428798875546551</c:v>
                </c:pt>
                <c:pt idx="766">
                  <c:v>0.15428798875546551</c:v>
                </c:pt>
                <c:pt idx="767">
                  <c:v>0.15428798875546551</c:v>
                </c:pt>
                <c:pt idx="768">
                  <c:v>0.15428798875546551</c:v>
                </c:pt>
                <c:pt idx="769">
                  <c:v>0.15428798875546551</c:v>
                </c:pt>
                <c:pt idx="770">
                  <c:v>0.15435254166376366</c:v>
                </c:pt>
                <c:pt idx="771">
                  <c:v>0.15435254166376813</c:v>
                </c:pt>
                <c:pt idx="772">
                  <c:v>0.15435254166377008</c:v>
                </c:pt>
                <c:pt idx="773">
                  <c:v>0.15478216318641458</c:v>
                </c:pt>
                <c:pt idx="774">
                  <c:v>0.15572735065708393</c:v>
                </c:pt>
                <c:pt idx="775">
                  <c:v>0.15573491995463215</c:v>
                </c:pt>
                <c:pt idx="776">
                  <c:v>0.15630708975831889</c:v>
                </c:pt>
                <c:pt idx="777">
                  <c:v>0.15690968750785378</c:v>
                </c:pt>
                <c:pt idx="778">
                  <c:v>0.15729313100404357</c:v>
                </c:pt>
                <c:pt idx="779">
                  <c:v>0.15936515430709558</c:v>
                </c:pt>
                <c:pt idx="780">
                  <c:v>0.16055964150950819</c:v>
                </c:pt>
                <c:pt idx="781">
                  <c:v>0.16061112848128495</c:v>
                </c:pt>
                <c:pt idx="782">
                  <c:v>0.16223579198158539</c:v>
                </c:pt>
                <c:pt idx="783">
                  <c:v>0.16224736328592188</c:v>
                </c:pt>
                <c:pt idx="784">
                  <c:v>0.1630142383724838</c:v>
                </c:pt>
                <c:pt idx="785">
                  <c:v>0.16347239716488607</c:v>
                </c:pt>
                <c:pt idx="786">
                  <c:v>0.16383050480294475</c:v>
                </c:pt>
                <c:pt idx="787">
                  <c:v>0.16591958279388896</c:v>
                </c:pt>
                <c:pt idx="788">
                  <c:v>0.16670185293242376</c:v>
                </c:pt>
                <c:pt idx="789">
                  <c:v>0.16684140285048205</c:v>
                </c:pt>
                <c:pt idx="790">
                  <c:v>0.16685167319514735</c:v>
                </c:pt>
                <c:pt idx="791">
                  <c:v>0.16690782683983582</c:v>
                </c:pt>
                <c:pt idx="792">
                  <c:v>0.16692948362817059</c:v>
                </c:pt>
                <c:pt idx="793">
                  <c:v>0.16985146568502626</c:v>
                </c:pt>
                <c:pt idx="794">
                  <c:v>0.17080032336721268</c:v>
                </c:pt>
                <c:pt idx="795">
                  <c:v>0.17091302149702911</c:v>
                </c:pt>
                <c:pt idx="796">
                  <c:v>0.17155453063699577</c:v>
                </c:pt>
                <c:pt idx="797">
                  <c:v>0.17155453063699577</c:v>
                </c:pt>
                <c:pt idx="798">
                  <c:v>0.17155453063699577</c:v>
                </c:pt>
                <c:pt idx="799">
                  <c:v>0.17155453063699577</c:v>
                </c:pt>
                <c:pt idx="800">
                  <c:v>0.17277315375746058</c:v>
                </c:pt>
                <c:pt idx="801">
                  <c:v>0.17294585385073372</c:v>
                </c:pt>
                <c:pt idx="802">
                  <c:v>0.17323045508343377</c:v>
                </c:pt>
                <c:pt idx="803">
                  <c:v>0.1734443158967276</c:v>
                </c:pt>
                <c:pt idx="804">
                  <c:v>0.17344808279465426</c:v>
                </c:pt>
                <c:pt idx="805">
                  <c:v>0.1734563316154592</c:v>
                </c:pt>
                <c:pt idx="806">
                  <c:v>0.17351027089673829</c:v>
                </c:pt>
                <c:pt idx="807">
                  <c:v>0.1739160620873956</c:v>
                </c:pt>
                <c:pt idx="808">
                  <c:v>0.1739160620873956</c:v>
                </c:pt>
                <c:pt idx="809">
                  <c:v>0.1739160620873956</c:v>
                </c:pt>
                <c:pt idx="810">
                  <c:v>0.17391606208740046</c:v>
                </c:pt>
                <c:pt idx="811">
                  <c:v>0.17391606208740046</c:v>
                </c:pt>
                <c:pt idx="812">
                  <c:v>0.17391606208740251</c:v>
                </c:pt>
                <c:pt idx="813">
                  <c:v>0.17391606208740251</c:v>
                </c:pt>
                <c:pt idx="814">
                  <c:v>0.17391606208741023</c:v>
                </c:pt>
                <c:pt idx="815">
                  <c:v>0.17391606208741023</c:v>
                </c:pt>
                <c:pt idx="816">
                  <c:v>0.17391606208741023</c:v>
                </c:pt>
                <c:pt idx="817">
                  <c:v>0.17391606208741023</c:v>
                </c:pt>
                <c:pt idx="818">
                  <c:v>0.17391606208741023</c:v>
                </c:pt>
                <c:pt idx="819">
                  <c:v>0.17391606208741023</c:v>
                </c:pt>
                <c:pt idx="820">
                  <c:v>0.17445012379567926</c:v>
                </c:pt>
                <c:pt idx="821">
                  <c:v>0.17547135701859812</c:v>
                </c:pt>
                <c:pt idx="822">
                  <c:v>0.17547953401352462</c:v>
                </c:pt>
                <c:pt idx="823">
                  <c:v>0.17580323206014267</c:v>
                </c:pt>
                <c:pt idx="824">
                  <c:v>0.17609758071879289</c:v>
                </c:pt>
                <c:pt idx="825">
                  <c:v>0.17674836840345218</c:v>
                </c:pt>
                <c:pt idx="826">
                  <c:v>0.17709183549440904</c:v>
                </c:pt>
                <c:pt idx="827">
                  <c:v>0.17787359539627079</c:v>
                </c:pt>
                <c:pt idx="828">
                  <c:v>0.1793277298916495</c:v>
                </c:pt>
                <c:pt idx="829">
                  <c:v>0.18061599887863333</c:v>
                </c:pt>
                <c:pt idx="830">
                  <c:v>0.18074298435142805</c:v>
                </c:pt>
                <c:pt idx="831">
                  <c:v>0.18249480642443072</c:v>
                </c:pt>
                <c:pt idx="832">
                  <c:v>0.18250728007901704</c:v>
                </c:pt>
                <c:pt idx="833">
                  <c:v>0.18333385345443529</c:v>
                </c:pt>
                <c:pt idx="834">
                  <c:v>0.18421343859186523</c:v>
                </c:pt>
                <c:pt idx="835">
                  <c:v>0.18646351976173994</c:v>
                </c:pt>
                <c:pt idx="836">
                  <c:v>0.18730569251719287</c:v>
                </c:pt>
                <c:pt idx="837">
                  <c:v>0.18745590649754629</c:v>
                </c:pt>
                <c:pt idx="838">
                  <c:v>0.18746696141366967</c:v>
                </c:pt>
                <c:pt idx="839">
                  <c:v>0.18747758324379266</c:v>
                </c:pt>
                <c:pt idx="840">
                  <c:v>0.18752740410614388</c:v>
                </c:pt>
                <c:pt idx="841">
                  <c:v>0.18866377594261211</c:v>
                </c:pt>
                <c:pt idx="842">
                  <c:v>0.19069437674169612</c:v>
                </c:pt>
                <c:pt idx="843">
                  <c:v>0.19171459895988979</c:v>
                </c:pt>
                <c:pt idx="844">
                  <c:v>0.19237669655082473</c:v>
                </c:pt>
                <c:pt idx="845">
                  <c:v>0.19237669655082473</c:v>
                </c:pt>
                <c:pt idx="846">
                  <c:v>0.19237669655082473</c:v>
                </c:pt>
                <c:pt idx="847">
                  <c:v>0.19237669655082473</c:v>
                </c:pt>
                <c:pt idx="848">
                  <c:v>0.19383483985893699</c:v>
                </c:pt>
                <c:pt idx="849">
                  <c:v>0.19387106039284921</c:v>
                </c:pt>
                <c:pt idx="850">
                  <c:v>0.19432612509155708</c:v>
                </c:pt>
                <c:pt idx="851">
                  <c:v>0.19455585485251359</c:v>
                </c:pt>
                <c:pt idx="852">
                  <c:v>0.19455990112618882</c:v>
                </c:pt>
                <c:pt idx="853">
                  <c:v>0.19456876171254067</c:v>
                </c:pt>
                <c:pt idx="854">
                  <c:v>0.19462670078856958</c:v>
                </c:pt>
                <c:pt idx="855">
                  <c:v>0.19498763832373531</c:v>
                </c:pt>
                <c:pt idx="856">
                  <c:v>0.19498763832373531</c:v>
                </c:pt>
                <c:pt idx="857">
                  <c:v>0.19506255185847313</c:v>
                </c:pt>
                <c:pt idx="858">
                  <c:v>0.19506255185847313</c:v>
                </c:pt>
                <c:pt idx="859">
                  <c:v>0.19506255185847313</c:v>
                </c:pt>
                <c:pt idx="860">
                  <c:v>0.19506255185847904</c:v>
                </c:pt>
                <c:pt idx="861">
                  <c:v>0.19506255185847904</c:v>
                </c:pt>
                <c:pt idx="862">
                  <c:v>0.1950625518584814</c:v>
                </c:pt>
                <c:pt idx="863">
                  <c:v>0.1950625518584814</c:v>
                </c:pt>
                <c:pt idx="864">
                  <c:v>0.19506255185849031</c:v>
                </c:pt>
                <c:pt idx="865">
                  <c:v>0.19506255185849031</c:v>
                </c:pt>
                <c:pt idx="866">
                  <c:v>0.19506255185849031</c:v>
                </c:pt>
                <c:pt idx="867">
                  <c:v>0.19506255185849031</c:v>
                </c:pt>
                <c:pt idx="868">
                  <c:v>0.19563609201618976</c:v>
                </c:pt>
                <c:pt idx="869">
                  <c:v>0.19673255288639874</c:v>
                </c:pt>
                <c:pt idx="870">
                  <c:v>0.19674133083632428</c:v>
                </c:pt>
                <c:pt idx="871">
                  <c:v>0.19732927831137603</c:v>
                </c:pt>
                <c:pt idx="872">
                  <c:v>0.19810314913290483</c:v>
                </c:pt>
                <c:pt idx="873">
                  <c:v>0.19847169543237528</c:v>
                </c:pt>
                <c:pt idx="874">
                  <c:v>0.20086990618773085</c:v>
                </c:pt>
                <c:pt idx="875">
                  <c:v>0.2022509587337192</c:v>
                </c:pt>
                <c:pt idx="876">
                  <c:v>0.20238706081180383</c:v>
                </c:pt>
                <c:pt idx="877">
                  <c:v>0.20426411925483956</c:v>
                </c:pt>
                <c:pt idx="878">
                  <c:v>0.20427748109681626</c:v>
                </c:pt>
                <c:pt idx="879">
                  <c:v>0.20440776196901841</c:v>
                </c:pt>
                <c:pt idx="880">
                  <c:v>0.205162799348372</c:v>
                </c:pt>
                <c:pt idx="881">
                  <c:v>0.205773035347766</c:v>
                </c:pt>
                <c:pt idx="882">
                  <c:v>0.2061046565246766</c:v>
                </c:pt>
                <c:pt idx="883">
                  <c:v>0.20773651091167086</c:v>
                </c:pt>
                <c:pt idx="884">
                  <c:v>0.20851291419981241</c:v>
                </c:pt>
                <c:pt idx="885">
                  <c:v>0.2094138769704669</c:v>
                </c:pt>
                <c:pt idx="886">
                  <c:v>0.20957455346296414</c:v>
                </c:pt>
                <c:pt idx="887">
                  <c:v>0.20958637808057581</c:v>
                </c:pt>
                <c:pt idx="888">
                  <c:v>0.20959773942212315</c:v>
                </c:pt>
                <c:pt idx="889">
                  <c:v>0.20965102842973399</c:v>
                </c:pt>
                <c:pt idx="890">
                  <c:v>0.21086629333876758</c:v>
                </c:pt>
                <c:pt idx="891">
                  <c:v>0.21295790575171086</c:v>
                </c:pt>
                <c:pt idx="892">
                  <c:v>0.21412691821473021</c:v>
                </c:pt>
                <c:pt idx="893">
                  <c:v>0.21467549854547222</c:v>
                </c:pt>
                <c:pt idx="894">
                  <c:v>0.21467549854547222</c:v>
                </c:pt>
                <c:pt idx="895">
                  <c:v>0.21467549854547222</c:v>
                </c:pt>
                <c:pt idx="896">
                  <c:v>0.21467549854547222</c:v>
                </c:pt>
                <c:pt idx="897">
                  <c:v>0.21631158516745413</c:v>
                </c:pt>
                <c:pt idx="898">
                  <c:v>0.21642992972840849</c:v>
                </c:pt>
                <c:pt idx="899">
                  <c:v>0.21683595018511301</c:v>
                </c:pt>
                <c:pt idx="900">
                  <c:v>0.2171295951939447</c:v>
                </c:pt>
                <c:pt idx="901">
                  <c:v>0.21716096113260211</c:v>
                </c:pt>
                <c:pt idx="902">
                  <c:v>0.21717473806942658</c:v>
                </c:pt>
                <c:pt idx="903">
                  <c:v>0.21723658230061588</c:v>
                </c:pt>
                <c:pt idx="904">
                  <c:v>0.2176218241486563</c:v>
                </c:pt>
                <c:pt idx="905">
                  <c:v>0.21762182414866829</c:v>
                </c:pt>
                <c:pt idx="906">
                  <c:v>0.21762182414866829</c:v>
                </c:pt>
                <c:pt idx="907">
                  <c:v>0.21770177708704194</c:v>
                </c:pt>
                <c:pt idx="908">
                  <c:v>0.21770177708704194</c:v>
                </c:pt>
                <c:pt idx="909">
                  <c:v>0.21770177708704194</c:v>
                </c:pt>
                <c:pt idx="910">
                  <c:v>0.21770177708704827</c:v>
                </c:pt>
                <c:pt idx="911">
                  <c:v>0.21770177708705069</c:v>
                </c:pt>
                <c:pt idx="912">
                  <c:v>0.21770177708705069</c:v>
                </c:pt>
                <c:pt idx="913">
                  <c:v>0.21770177708706037</c:v>
                </c:pt>
                <c:pt idx="914">
                  <c:v>0.21770177708706037</c:v>
                </c:pt>
                <c:pt idx="915">
                  <c:v>0.21770177708706037</c:v>
                </c:pt>
                <c:pt idx="916">
                  <c:v>0.21770177708706037</c:v>
                </c:pt>
                <c:pt idx="917">
                  <c:v>0.2183138419427301</c:v>
                </c:pt>
                <c:pt idx="918">
                  <c:v>0.21940334232058759</c:v>
                </c:pt>
                <c:pt idx="919">
                  <c:v>0.21949303526241334</c:v>
                </c:pt>
                <c:pt idx="920">
                  <c:v>0.22012017168146139</c:v>
                </c:pt>
                <c:pt idx="921">
                  <c:v>0.22012943981676314</c:v>
                </c:pt>
                <c:pt idx="922">
                  <c:v>0.22094546326732678</c:v>
                </c:pt>
                <c:pt idx="923">
                  <c:v>0.22389457402454069</c:v>
                </c:pt>
                <c:pt idx="924">
                  <c:v>0.22536578541724797</c:v>
                </c:pt>
                <c:pt idx="925">
                  <c:v>0.22551074158286044</c:v>
                </c:pt>
                <c:pt idx="926">
                  <c:v>0.22750934592018501</c:v>
                </c:pt>
                <c:pt idx="927">
                  <c:v>0.22752356921359337</c:v>
                </c:pt>
                <c:pt idx="928">
                  <c:v>0.22846584633260164</c:v>
                </c:pt>
                <c:pt idx="929">
                  <c:v>0.22938566083415959</c:v>
                </c:pt>
                <c:pt idx="930">
                  <c:v>0.23202939430239009</c:v>
                </c:pt>
                <c:pt idx="931">
                  <c:v>0.2326693666785597</c:v>
                </c:pt>
                <c:pt idx="932">
                  <c:v>0.23298719186098657</c:v>
                </c:pt>
                <c:pt idx="933">
                  <c:v>0.23315797915258818</c:v>
                </c:pt>
                <c:pt idx="934">
                  <c:v>0.23317054755214778</c:v>
                </c:pt>
                <c:pt idx="935">
                  <c:v>0.23318262349642974</c:v>
                </c:pt>
                <c:pt idx="936">
                  <c:v>0.23323926375727544</c:v>
                </c:pt>
                <c:pt idx="937">
                  <c:v>0.23453072886757648</c:v>
                </c:pt>
                <c:pt idx="938">
                  <c:v>0.23675248152778447</c:v>
                </c:pt>
                <c:pt idx="939">
                  <c:v>0.23799367638531535</c:v>
                </c:pt>
                <c:pt idx="940">
                  <c:v>0.23840765112260917</c:v>
                </c:pt>
                <c:pt idx="941">
                  <c:v>0.23840765112260917</c:v>
                </c:pt>
                <c:pt idx="942">
                  <c:v>0.23840765112260917</c:v>
                </c:pt>
                <c:pt idx="943">
                  <c:v>0.23840765112260917</c:v>
                </c:pt>
                <c:pt idx="944">
                  <c:v>0.23976967106906882</c:v>
                </c:pt>
                <c:pt idx="945">
                  <c:v>0.24031218043661529</c:v>
                </c:pt>
                <c:pt idx="946">
                  <c:v>0.24043773578794558</c:v>
                </c:pt>
                <c:pt idx="947">
                  <c:v>0.24114314501623951</c:v>
                </c:pt>
                <c:pt idx="948">
                  <c:v>0.24117995005380427</c:v>
                </c:pt>
                <c:pt idx="949">
                  <c:v>0.24120873011356303</c:v>
                </c:pt>
                <c:pt idx="950">
                  <c:v>0.24121322016285834</c:v>
                </c:pt>
                <c:pt idx="951">
                  <c:v>0.24170202885790404</c:v>
                </c:pt>
                <c:pt idx="952">
                  <c:v>0.24170202885791758</c:v>
                </c:pt>
                <c:pt idx="953">
                  <c:v>0.24170202885791758</c:v>
                </c:pt>
                <c:pt idx="954">
                  <c:v>0.24170202885791758</c:v>
                </c:pt>
                <c:pt idx="955">
                  <c:v>0.24178682376902433</c:v>
                </c:pt>
                <c:pt idx="956">
                  <c:v>0.24178682376902433</c:v>
                </c:pt>
                <c:pt idx="957">
                  <c:v>0.24178682376902433</c:v>
                </c:pt>
                <c:pt idx="958">
                  <c:v>0.24178682376903199</c:v>
                </c:pt>
                <c:pt idx="959">
                  <c:v>0.24178682376903537</c:v>
                </c:pt>
                <c:pt idx="960">
                  <c:v>0.24178682376903537</c:v>
                </c:pt>
                <c:pt idx="961">
                  <c:v>0.24178682376904559</c:v>
                </c:pt>
                <c:pt idx="962">
                  <c:v>0.24178682376904559</c:v>
                </c:pt>
                <c:pt idx="963">
                  <c:v>0.24178682376904559</c:v>
                </c:pt>
                <c:pt idx="964">
                  <c:v>0.2424358948747794</c:v>
                </c:pt>
                <c:pt idx="965">
                  <c:v>0.24359100322838828</c:v>
                </c:pt>
                <c:pt idx="966">
                  <c:v>0.24360092738334821</c:v>
                </c:pt>
                <c:pt idx="967">
                  <c:v>0.24435081449146157</c:v>
                </c:pt>
                <c:pt idx="968">
                  <c:v>0.24436063739787595</c:v>
                </c:pt>
                <c:pt idx="969">
                  <c:v>0.24522541068831533</c:v>
                </c:pt>
                <c:pt idx="970">
                  <c:v>0.24826310729588114</c:v>
                </c:pt>
                <c:pt idx="971">
                  <c:v>0.24990653636253934</c:v>
                </c:pt>
                <c:pt idx="972">
                  <c:v>0.25005995207768528</c:v>
                </c:pt>
                <c:pt idx="973">
                  <c:v>0.25217459521137636</c:v>
                </c:pt>
                <c:pt idx="974">
                  <c:v>0.25218964031651192</c:v>
                </c:pt>
                <c:pt idx="975">
                  <c:v>0.2531862362150985</c:v>
                </c:pt>
                <c:pt idx="976">
                  <c:v>0.25415883686364171</c:v>
                </c:pt>
                <c:pt idx="977">
                  <c:v>0.25481254203245052</c:v>
                </c:pt>
                <c:pt idx="978">
                  <c:v>0.25661212557431523</c:v>
                </c:pt>
                <c:pt idx="979">
                  <c:v>0.2569529860161488</c:v>
                </c:pt>
                <c:pt idx="980">
                  <c:v>0.25762908030662152</c:v>
                </c:pt>
                <c:pt idx="981">
                  <c:v>0.25796480268135502</c:v>
                </c:pt>
                <c:pt idx="982">
                  <c:v>0.25814324050315846</c:v>
                </c:pt>
                <c:pt idx="983">
                  <c:v>0.25814519580563822</c:v>
                </c:pt>
                <c:pt idx="984">
                  <c:v>0.25815847079166265</c:v>
                </c:pt>
                <c:pt idx="985">
                  <c:v>0.2581712255961322</c:v>
                </c:pt>
                <c:pt idx="986">
                  <c:v>0.2595948649083234</c:v>
                </c:pt>
                <c:pt idx="987">
                  <c:v>0.26194001929821753</c:v>
                </c:pt>
                <c:pt idx="988">
                  <c:v>0.26324956909546393</c:v>
                </c:pt>
                <c:pt idx="989">
                  <c:v>0.26350874827821413</c:v>
                </c:pt>
                <c:pt idx="990">
                  <c:v>0.26350874827821413</c:v>
                </c:pt>
                <c:pt idx="991">
                  <c:v>0.26350874827821413</c:v>
                </c:pt>
                <c:pt idx="992">
                  <c:v>0.26350874827821413</c:v>
                </c:pt>
                <c:pt idx="993">
                  <c:v>0.26494465334450301</c:v>
                </c:pt>
                <c:pt idx="994">
                  <c:v>0.26569464143084859</c:v>
                </c:pt>
                <c:pt idx="995">
                  <c:v>0.26582700954228683</c:v>
                </c:pt>
                <c:pt idx="996">
                  <c:v>0.26657061617484656</c:v>
                </c:pt>
                <c:pt idx="997">
                  <c:v>0.26660941050860121</c:v>
                </c:pt>
                <c:pt idx="998">
                  <c:v>0.26663974586456951</c:v>
                </c:pt>
                <c:pt idx="999">
                  <c:v>0.26664447853947026</c:v>
                </c:pt>
                <c:pt idx="1000">
                  <c:v>0.26707415390659639</c:v>
                </c:pt>
                <c:pt idx="1001">
                  <c:v>0.2671596682827907</c:v>
                </c:pt>
                <c:pt idx="1002">
                  <c:v>0.26715966828280496</c:v>
                </c:pt>
                <c:pt idx="1003">
                  <c:v>0.26715966828280496</c:v>
                </c:pt>
                <c:pt idx="1004">
                  <c:v>0.26715966828280496</c:v>
                </c:pt>
                <c:pt idx="1005">
                  <c:v>0.26715966828280496</c:v>
                </c:pt>
                <c:pt idx="1006">
                  <c:v>0.26715966828280496</c:v>
                </c:pt>
                <c:pt idx="1007">
                  <c:v>0.26724903305844189</c:v>
                </c:pt>
                <c:pt idx="1008">
                  <c:v>0.26724903305844189</c:v>
                </c:pt>
                <c:pt idx="1009">
                  <c:v>0.26724903305844189</c:v>
                </c:pt>
                <c:pt idx="1010">
                  <c:v>0.26724903305845005</c:v>
                </c:pt>
                <c:pt idx="1011">
                  <c:v>0.2672490330584536</c:v>
                </c:pt>
                <c:pt idx="1012">
                  <c:v>0.2672490330584536</c:v>
                </c:pt>
                <c:pt idx="1013">
                  <c:v>0.26724903305846431</c:v>
                </c:pt>
                <c:pt idx="1014">
                  <c:v>0.26793302081913867</c:v>
                </c:pt>
                <c:pt idx="1015">
                  <c:v>0.26907075737648412</c:v>
                </c:pt>
                <c:pt idx="1016">
                  <c:v>0.26914998917954369</c:v>
                </c:pt>
                <c:pt idx="1017">
                  <c:v>0.26958548338468885</c:v>
                </c:pt>
                <c:pt idx="1018">
                  <c:v>0.26995029668548365</c:v>
                </c:pt>
                <c:pt idx="1019">
                  <c:v>0.26996064212313575</c:v>
                </c:pt>
                <c:pt idx="1020">
                  <c:v>0.27087131649993701</c:v>
                </c:pt>
                <c:pt idx="1021">
                  <c:v>0.27092878918624386</c:v>
                </c:pt>
                <c:pt idx="1022">
                  <c:v>0.27117637134239037</c:v>
                </c:pt>
                <c:pt idx="1023">
                  <c:v>0.27406867720501904</c:v>
                </c:pt>
                <c:pt idx="1024">
                  <c:v>0.27579747011048689</c:v>
                </c:pt>
                <c:pt idx="1025">
                  <c:v>0.27595881834786984</c:v>
                </c:pt>
                <c:pt idx="1026">
                  <c:v>0.27810682287959798</c:v>
                </c:pt>
                <c:pt idx="1027">
                  <c:v>0.278157516769449</c:v>
                </c:pt>
                <c:pt idx="1028">
                  <c:v>0.27818217215115315</c:v>
                </c:pt>
                <c:pt idx="1029">
                  <c:v>0.2792454062794526</c:v>
                </c:pt>
                <c:pt idx="1030">
                  <c:v>0.27946691645408167</c:v>
                </c:pt>
                <c:pt idx="1031">
                  <c:v>0.28026735729508345</c:v>
                </c:pt>
                <c:pt idx="1032">
                  <c:v>0.28092873370193522</c:v>
                </c:pt>
                <c:pt idx="1033">
                  <c:v>0.28320191557311525</c:v>
                </c:pt>
                <c:pt idx="1034">
                  <c:v>0.28391168049119297</c:v>
                </c:pt>
                <c:pt idx="1035">
                  <c:v>0.28426407853447361</c:v>
                </c:pt>
                <c:pt idx="1036">
                  <c:v>0.28445136770515</c:v>
                </c:pt>
                <c:pt idx="1037">
                  <c:v>0.28445341995427015</c:v>
                </c:pt>
                <c:pt idx="1038">
                  <c:v>0.28446735310663535</c:v>
                </c:pt>
                <c:pt idx="1039">
                  <c:v>0.28448074024432174</c:v>
                </c:pt>
                <c:pt idx="1040">
                  <c:v>0.28486778338732305</c:v>
                </c:pt>
                <c:pt idx="1041">
                  <c:v>0.28597469460270525</c:v>
                </c:pt>
                <c:pt idx="1042">
                  <c:v>0.28632094637823569</c:v>
                </c:pt>
                <c:pt idx="1043">
                  <c:v>0.28843454333703211</c:v>
                </c:pt>
                <c:pt idx="1044">
                  <c:v>0.28963647541785631</c:v>
                </c:pt>
                <c:pt idx="1045">
                  <c:v>0.28980752675315835</c:v>
                </c:pt>
                <c:pt idx="1046">
                  <c:v>0.28989321069199225</c:v>
                </c:pt>
                <c:pt idx="1047">
                  <c:v>0.28989321069199225</c:v>
                </c:pt>
                <c:pt idx="1048">
                  <c:v>0.28989321069199225</c:v>
                </c:pt>
                <c:pt idx="1049">
                  <c:v>0.28989321069199225</c:v>
                </c:pt>
                <c:pt idx="1050">
                  <c:v>0.28999706708374001</c:v>
                </c:pt>
                <c:pt idx="1051">
                  <c:v>0.29158407040587597</c:v>
                </c:pt>
                <c:pt idx="1052">
                  <c:v>0.29236986699636081</c:v>
                </c:pt>
                <c:pt idx="1053">
                  <c:v>0.2924843983870733</c:v>
                </c:pt>
                <c:pt idx="1054">
                  <c:v>0.29250854026033746</c:v>
                </c:pt>
                <c:pt idx="1055">
                  <c:v>0.29321076537202057</c:v>
                </c:pt>
                <c:pt idx="1056">
                  <c:v>0.29328748490164375</c:v>
                </c:pt>
                <c:pt idx="1057">
                  <c:v>0.29332811899278366</c:v>
                </c:pt>
                <c:pt idx="1058">
                  <c:v>0.29335989268759216</c:v>
                </c:pt>
                <c:pt idx="1059">
                  <c:v>0.29336484973938576</c:v>
                </c:pt>
                <c:pt idx="1060">
                  <c:v>0.29390443082124823</c:v>
                </c:pt>
                <c:pt idx="1061">
                  <c:v>0.29390443082125761</c:v>
                </c:pt>
                <c:pt idx="1062">
                  <c:v>0.29390443082126144</c:v>
                </c:pt>
                <c:pt idx="1063">
                  <c:v>0.29390443082127354</c:v>
                </c:pt>
                <c:pt idx="1064">
                  <c:v>0.29390443082127354</c:v>
                </c:pt>
                <c:pt idx="1065">
                  <c:v>0.29390443082127354</c:v>
                </c:pt>
                <c:pt idx="1066">
                  <c:v>0.29390443082127354</c:v>
                </c:pt>
                <c:pt idx="1067">
                  <c:v>0.29390443082127354</c:v>
                </c:pt>
                <c:pt idx="1068">
                  <c:v>0.29399801968394212</c:v>
                </c:pt>
                <c:pt idx="1069">
                  <c:v>0.29399801968394212</c:v>
                </c:pt>
                <c:pt idx="1070">
                  <c:v>0.29399801968395156</c:v>
                </c:pt>
                <c:pt idx="1071">
                  <c:v>0.29399801968395539</c:v>
                </c:pt>
                <c:pt idx="1072">
                  <c:v>0.29399801968396755</c:v>
                </c:pt>
                <c:pt idx="1073">
                  <c:v>0.2943208110691089</c:v>
                </c:pt>
                <c:pt idx="1074">
                  <c:v>0.29459250522597308</c:v>
                </c:pt>
                <c:pt idx="1075">
                  <c:v>0.29471427128494992</c:v>
                </c:pt>
                <c:pt idx="1076">
                  <c:v>0.29598835238442767</c:v>
                </c:pt>
                <c:pt idx="1077">
                  <c:v>0.29658020951411601</c:v>
                </c:pt>
                <c:pt idx="1078">
                  <c:v>0.29682601527202657</c:v>
                </c:pt>
                <c:pt idx="1079">
                  <c:v>0.29683684254158166</c:v>
                </c:pt>
                <c:pt idx="1080">
                  <c:v>0.29778982561921979</c:v>
                </c:pt>
                <c:pt idx="1081">
                  <c:v>0.29949597923752835</c:v>
                </c:pt>
                <c:pt idx="1082">
                  <c:v>0.30045454690233353</c:v>
                </c:pt>
                <c:pt idx="1083">
                  <c:v>0.30045701897207361</c:v>
                </c:pt>
                <c:pt idx="1084">
                  <c:v>0.30113408621407201</c:v>
                </c:pt>
                <c:pt idx="1085">
                  <c:v>0.30157702375656709</c:v>
                </c:pt>
                <c:pt idx="1086">
                  <c:v>0.30213062350165071</c:v>
                </c:pt>
                <c:pt idx="1087">
                  <c:v>0.30265775433333608</c:v>
                </c:pt>
                <c:pt idx="1088">
                  <c:v>0.30269332094115015</c:v>
                </c:pt>
                <c:pt idx="1089">
                  <c:v>0.30282027891615371</c:v>
                </c:pt>
                <c:pt idx="1090">
                  <c:v>0.30294124455114463</c:v>
                </c:pt>
                <c:pt idx="1091">
                  <c:v>0.30310986872001533</c:v>
                </c:pt>
                <c:pt idx="1092">
                  <c:v>0.30535412160229813</c:v>
                </c:pt>
                <c:pt idx="1093">
                  <c:v>0.30543282640619157</c:v>
                </c:pt>
                <c:pt idx="1094">
                  <c:v>0.30608239707272994</c:v>
                </c:pt>
                <c:pt idx="1095">
                  <c:v>0.30654326005986771</c:v>
                </c:pt>
                <c:pt idx="1096">
                  <c:v>0.30714938913650436</c:v>
                </c:pt>
                <c:pt idx="1097">
                  <c:v>0.30761031511254655</c:v>
                </c:pt>
                <c:pt idx="1098">
                  <c:v>0.308260564331025</c:v>
                </c:pt>
                <c:pt idx="1099">
                  <c:v>0.30831628917547277</c:v>
                </c:pt>
                <c:pt idx="1100">
                  <c:v>0.30900834943212352</c:v>
                </c:pt>
                <c:pt idx="1101">
                  <c:v>0.30976703059594202</c:v>
                </c:pt>
                <c:pt idx="1102">
                  <c:v>0.31032723090540759</c:v>
                </c:pt>
                <c:pt idx="1103">
                  <c:v>0.31057702850797042</c:v>
                </c:pt>
                <c:pt idx="1104">
                  <c:v>0.3114133917314959</c:v>
                </c:pt>
                <c:pt idx="1105">
                  <c:v>0.3117809683773578</c:v>
                </c:pt>
                <c:pt idx="1106">
                  <c:v>0.31197403083292446</c:v>
                </c:pt>
                <c:pt idx="1107">
                  <c:v>0.3119763121811594</c:v>
                </c:pt>
                <c:pt idx="1108">
                  <c:v>0.31197845264268115</c:v>
                </c:pt>
                <c:pt idx="1109">
                  <c:v>0.31199298466045022</c:v>
                </c:pt>
                <c:pt idx="1110">
                  <c:v>0.31200694715045174</c:v>
                </c:pt>
                <c:pt idx="1111">
                  <c:v>0.31227964312411244</c:v>
                </c:pt>
                <c:pt idx="1112">
                  <c:v>0.31254983395862657</c:v>
                </c:pt>
                <c:pt idx="1113">
                  <c:v>0.31262725021668836</c:v>
                </c:pt>
                <c:pt idx="1114">
                  <c:v>0.31356483400118973</c:v>
                </c:pt>
                <c:pt idx="1115">
                  <c:v>0.31360151170549455</c:v>
                </c:pt>
                <c:pt idx="1116">
                  <c:v>0.31367238819564158</c:v>
                </c:pt>
                <c:pt idx="1117">
                  <c:v>0.31536949540991677</c:v>
                </c:pt>
                <c:pt idx="1118">
                  <c:v>0.31552206463352617</c:v>
                </c:pt>
                <c:pt idx="1119">
                  <c:v>0.31581169218287836</c:v>
                </c:pt>
                <c:pt idx="1120">
                  <c:v>0.31612876655051037</c:v>
                </c:pt>
                <c:pt idx="1121">
                  <c:v>0.31613750467522761</c:v>
                </c:pt>
                <c:pt idx="1122">
                  <c:v>0.31651716172936706</c:v>
                </c:pt>
                <c:pt idx="1123">
                  <c:v>0.3168161459682452</c:v>
                </c:pt>
                <c:pt idx="1124">
                  <c:v>0.31718842796295998</c:v>
                </c:pt>
                <c:pt idx="1125">
                  <c:v>0.31738159716581227</c:v>
                </c:pt>
                <c:pt idx="1126">
                  <c:v>0.31745476891497748</c:v>
                </c:pt>
                <c:pt idx="1127">
                  <c:v>0.31745476891497748</c:v>
                </c:pt>
                <c:pt idx="1128">
                  <c:v>0.31745476891497748</c:v>
                </c:pt>
                <c:pt idx="1129">
                  <c:v>0.31745476891497748</c:v>
                </c:pt>
                <c:pt idx="1130">
                  <c:v>0.31746275825479808</c:v>
                </c:pt>
                <c:pt idx="1131">
                  <c:v>0.31755920702234919</c:v>
                </c:pt>
                <c:pt idx="1132">
                  <c:v>0.31855626583505442</c:v>
                </c:pt>
                <c:pt idx="1133">
                  <c:v>0.31862675441331445</c:v>
                </c:pt>
                <c:pt idx="1134">
                  <c:v>0.31877112028536847</c:v>
                </c:pt>
                <c:pt idx="1135">
                  <c:v>0.3194094199219305</c:v>
                </c:pt>
                <c:pt idx="1136">
                  <c:v>0.32037192446769652</c:v>
                </c:pt>
                <c:pt idx="1137">
                  <c:v>0.32048811346712858</c:v>
                </c:pt>
                <c:pt idx="1138">
                  <c:v>0.32116596745713988</c:v>
                </c:pt>
                <c:pt idx="1139">
                  <c:v>0.32118275697993187</c:v>
                </c:pt>
                <c:pt idx="1140">
                  <c:v>0.32122505051853123</c:v>
                </c:pt>
                <c:pt idx="1141">
                  <c:v>0.32125526491446754</c:v>
                </c:pt>
                <c:pt idx="1142">
                  <c:v>0.32125812153656585</c:v>
                </c:pt>
                <c:pt idx="1143">
                  <c:v>0.32175958915407665</c:v>
                </c:pt>
                <c:pt idx="1144">
                  <c:v>0.32182485554415785</c:v>
                </c:pt>
                <c:pt idx="1145">
                  <c:v>0.32182485554416762</c:v>
                </c:pt>
                <c:pt idx="1146">
                  <c:v>0.32182485554416762</c:v>
                </c:pt>
                <c:pt idx="1147">
                  <c:v>0.3218248555441714</c:v>
                </c:pt>
                <c:pt idx="1148">
                  <c:v>0.321824855544185</c:v>
                </c:pt>
                <c:pt idx="1149">
                  <c:v>0.321824855544185</c:v>
                </c:pt>
                <c:pt idx="1150">
                  <c:v>0.321824855544185</c:v>
                </c:pt>
                <c:pt idx="1151">
                  <c:v>0.321824855544185</c:v>
                </c:pt>
                <c:pt idx="1152">
                  <c:v>0.321824855544185</c:v>
                </c:pt>
                <c:pt idx="1153">
                  <c:v>0.32192225200817171</c:v>
                </c:pt>
                <c:pt idx="1154">
                  <c:v>0.32192225200817171</c:v>
                </c:pt>
                <c:pt idx="1155">
                  <c:v>0.32192225200818536</c:v>
                </c:pt>
                <c:pt idx="1156">
                  <c:v>0.32192225200819891</c:v>
                </c:pt>
                <c:pt idx="1157">
                  <c:v>0.32193023856288694</c:v>
                </c:pt>
                <c:pt idx="1158">
                  <c:v>0.32250856641732678</c:v>
                </c:pt>
                <c:pt idx="1159">
                  <c:v>0.32254087475377397</c:v>
                </c:pt>
                <c:pt idx="1160">
                  <c:v>0.32266757428513271</c:v>
                </c:pt>
                <c:pt idx="1161">
                  <c:v>0.32362284249530848</c:v>
                </c:pt>
                <c:pt idx="1162">
                  <c:v>0.32399306314567639</c:v>
                </c:pt>
                <c:pt idx="1163">
                  <c:v>0.32407498055484252</c:v>
                </c:pt>
                <c:pt idx="1164">
                  <c:v>0.32449680785070034</c:v>
                </c:pt>
                <c:pt idx="1165">
                  <c:v>0.32465624762776657</c:v>
                </c:pt>
                <c:pt idx="1166">
                  <c:v>0.32478183423650975</c:v>
                </c:pt>
                <c:pt idx="1167">
                  <c:v>0.32486431332508386</c:v>
                </c:pt>
                <c:pt idx="1168">
                  <c:v>0.32487557363258568</c:v>
                </c:pt>
                <c:pt idx="1169">
                  <c:v>0.32586656183041052</c:v>
                </c:pt>
                <c:pt idx="1170">
                  <c:v>0.32606524794359903</c:v>
                </c:pt>
                <c:pt idx="1171">
                  <c:v>0.32657780068558528</c:v>
                </c:pt>
                <c:pt idx="1172">
                  <c:v>0.32668768768739176</c:v>
                </c:pt>
                <c:pt idx="1173">
                  <c:v>0.32781021412814898</c:v>
                </c:pt>
                <c:pt idx="1174">
                  <c:v>0.32878117723634998</c:v>
                </c:pt>
                <c:pt idx="1175">
                  <c:v>0.32917564476496325</c:v>
                </c:pt>
                <c:pt idx="1176">
                  <c:v>0.32934248230137131</c:v>
                </c:pt>
                <c:pt idx="1177">
                  <c:v>0.32992251199704425</c:v>
                </c:pt>
                <c:pt idx="1178">
                  <c:v>0.33021061672174468</c:v>
                </c:pt>
                <c:pt idx="1179">
                  <c:v>0.33121968282147618</c:v>
                </c:pt>
                <c:pt idx="1180">
                  <c:v>0.33131220369752001</c:v>
                </c:pt>
                <c:pt idx="1181">
                  <c:v>0.33139480318051256</c:v>
                </c:pt>
                <c:pt idx="1182">
                  <c:v>0.33153035018332622</c:v>
                </c:pt>
                <c:pt idx="1183">
                  <c:v>0.33235008277582734</c:v>
                </c:pt>
                <c:pt idx="1184">
                  <c:v>0.33323089642481479</c:v>
                </c:pt>
                <c:pt idx="1185">
                  <c:v>0.33332921312671193</c:v>
                </c:pt>
                <c:pt idx="1186">
                  <c:v>0.33352575914946814</c:v>
                </c:pt>
                <c:pt idx="1187">
                  <c:v>0.33372487667411066</c:v>
                </c:pt>
                <c:pt idx="1188">
                  <c:v>0.33380656963637889</c:v>
                </c:pt>
                <c:pt idx="1189">
                  <c:v>0.33402135497323598</c:v>
                </c:pt>
                <c:pt idx="1190">
                  <c:v>0.33416269263451082</c:v>
                </c:pt>
                <c:pt idx="1191">
                  <c:v>0.33429629493943769</c:v>
                </c:pt>
                <c:pt idx="1192">
                  <c:v>0.33495900756920083</c:v>
                </c:pt>
                <c:pt idx="1193">
                  <c:v>0.33550550184896399</c:v>
                </c:pt>
                <c:pt idx="1194">
                  <c:v>0.33606615331552675</c:v>
                </c:pt>
                <c:pt idx="1195">
                  <c:v>0.33688428316618657</c:v>
                </c:pt>
                <c:pt idx="1196">
                  <c:v>0.33728042347001463</c:v>
                </c:pt>
                <c:pt idx="1197">
                  <c:v>0.33747952043835305</c:v>
                </c:pt>
                <c:pt idx="1198">
                  <c:v>0.33760426764970797</c:v>
                </c:pt>
                <c:pt idx="1199">
                  <c:v>0.33779470376891807</c:v>
                </c:pt>
                <c:pt idx="1200">
                  <c:v>0.33791990229034091</c:v>
                </c:pt>
                <c:pt idx="1201">
                  <c:v>0.33796871477458906</c:v>
                </c:pt>
                <c:pt idx="1202">
                  <c:v>0.33829175871076111</c:v>
                </c:pt>
                <c:pt idx="1203">
                  <c:v>0.33845459908628328</c:v>
                </c:pt>
                <c:pt idx="1204">
                  <c:v>0.33886311311010175</c:v>
                </c:pt>
                <c:pt idx="1205">
                  <c:v>0.33969446253755958</c:v>
                </c:pt>
                <c:pt idx="1206">
                  <c:v>0.33979127106331219</c:v>
                </c:pt>
                <c:pt idx="1207">
                  <c:v>0.34000994994435907</c:v>
                </c:pt>
                <c:pt idx="1208">
                  <c:v>0.34039094869634112</c:v>
                </c:pt>
                <c:pt idx="1209">
                  <c:v>0.34059341270623</c:v>
                </c:pt>
                <c:pt idx="1210">
                  <c:v>0.34059563113757152</c:v>
                </c:pt>
                <c:pt idx="1211">
                  <c:v>0.34061069247971254</c:v>
                </c:pt>
                <c:pt idx="1212">
                  <c:v>0.34062516350292593</c:v>
                </c:pt>
                <c:pt idx="1213">
                  <c:v>0.34087594140184851</c:v>
                </c:pt>
                <c:pt idx="1214">
                  <c:v>0.34097403419058614</c:v>
                </c:pt>
                <c:pt idx="1215">
                  <c:v>0.34128211929946994</c:v>
                </c:pt>
                <c:pt idx="1216">
                  <c:v>0.34218405964531473</c:v>
                </c:pt>
                <c:pt idx="1217">
                  <c:v>0.34223950614392845</c:v>
                </c:pt>
                <c:pt idx="1218">
                  <c:v>0.34348323233730238</c:v>
                </c:pt>
                <c:pt idx="1219">
                  <c:v>0.34400213198150115</c:v>
                </c:pt>
                <c:pt idx="1220">
                  <c:v>0.3444459201543113</c:v>
                </c:pt>
                <c:pt idx="1221">
                  <c:v>0.34460175441179197</c:v>
                </c:pt>
                <c:pt idx="1222">
                  <c:v>0.34489512670269062</c:v>
                </c:pt>
                <c:pt idx="1223">
                  <c:v>0.34506090574773529</c:v>
                </c:pt>
                <c:pt idx="1224">
                  <c:v>0.34506443413634141</c:v>
                </c:pt>
                <c:pt idx="1225">
                  <c:v>0.34534209344633726</c:v>
                </c:pt>
                <c:pt idx="1226">
                  <c:v>0.34535347351958046</c:v>
                </c:pt>
                <c:pt idx="1227">
                  <c:v>0.34547950284788426</c:v>
                </c:pt>
                <c:pt idx="1228">
                  <c:v>0.34587280301976886</c:v>
                </c:pt>
                <c:pt idx="1229">
                  <c:v>0.34606749630001621</c:v>
                </c:pt>
                <c:pt idx="1230">
                  <c:v>0.34606749630001621</c:v>
                </c:pt>
                <c:pt idx="1231">
                  <c:v>0.34606749630001621</c:v>
                </c:pt>
                <c:pt idx="1232">
                  <c:v>0.34606749630001621</c:v>
                </c:pt>
                <c:pt idx="1233">
                  <c:v>0.34637606004367827</c:v>
                </c:pt>
                <c:pt idx="1234">
                  <c:v>0.34654917825225928</c:v>
                </c:pt>
                <c:pt idx="1235">
                  <c:v>0.34655704475154969</c:v>
                </c:pt>
                <c:pt idx="1236">
                  <c:v>0.34749581915025995</c:v>
                </c:pt>
                <c:pt idx="1237">
                  <c:v>0.3476303831441061</c:v>
                </c:pt>
                <c:pt idx="1238">
                  <c:v>0.34829088355757576</c:v>
                </c:pt>
                <c:pt idx="1239">
                  <c:v>0.34858689946944876</c:v>
                </c:pt>
                <c:pt idx="1240">
                  <c:v>0.34928668796998669</c:v>
                </c:pt>
                <c:pt idx="1241">
                  <c:v>0.34990595796800761</c:v>
                </c:pt>
                <c:pt idx="1242">
                  <c:v>0.35007183955847354</c:v>
                </c:pt>
                <c:pt idx="1243">
                  <c:v>0.35010804240422966</c:v>
                </c:pt>
                <c:pt idx="1244">
                  <c:v>0.35012540784814727</c:v>
                </c:pt>
                <c:pt idx="1245">
                  <c:v>0.35016915187060649</c:v>
                </c:pt>
                <c:pt idx="1246">
                  <c:v>0.35020335679451248</c:v>
                </c:pt>
                <c:pt idx="1247">
                  <c:v>0.35056417241349258</c:v>
                </c:pt>
                <c:pt idx="1248">
                  <c:v>0.35078948344648941</c:v>
                </c:pt>
                <c:pt idx="1249">
                  <c:v>0.35078948344648941</c:v>
                </c:pt>
                <c:pt idx="1250">
                  <c:v>0.35078948344650035</c:v>
                </c:pt>
                <c:pt idx="1251">
                  <c:v>0.35078948344650035</c:v>
                </c:pt>
                <c:pt idx="1252">
                  <c:v>0.35078948344650446</c:v>
                </c:pt>
                <c:pt idx="1253">
                  <c:v>0.3507894834465185</c:v>
                </c:pt>
                <c:pt idx="1254">
                  <c:v>0.3507894834465185</c:v>
                </c:pt>
                <c:pt idx="1255">
                  <c:v>0.3507894834465185</c:v>
                </c:pt>
                <c:pt idx="1256">
                  <c:v>0.3507894834465185</c:v>
                </c:pt>
                <c:pt idx="1257">
                  <c:v>0.3507894834465185</c:v>
                </c:pt>
                <c:pt idx="1258">
                  <c:v>0.3507894834465185</c:v>
                </c:pt>
                <c:pt idx="1259">
                  <c:v>0.3508902052353865</c:v>
                </c:pt>
                <c:pt idx="1260">
                  <c:v>0.35089020523540165</c:v>
                </c:pt>
                <c:pt idx="1261">
                  <c:v>0.35133134474471195</c:v>
                </c:pt>
                <c:pt idx="1262">
                  <c:v>0.35139860108537041</c:v>
                </c:pt>
                <c:pt idx="1263">
                  <c:v>0.35152989837348592</c:v>
                </c:pt>
                <c:pt idx="1264">
                  <c:v>0.35156010072793764</c:v>
                </c:pt>
                <c:pt idx="1265">
                  <c:v>0.35161625619105957</c:v>
                </c:pt>
                <c:pt idx="1266">
                  <c:v>0.35179971262607568</c:v>
                </c:pt>
                <c:pt idx="1267">
                  <c:v>0.3520777865319924</c:v>
                </c:pt>
                <c:pt idx="1268">
                  <c:v>0.3526301086376355</c:v>
                </c:pt>
                <c:pt idx="1269">
                  <c:v>0.35303120457592613</c:v>
                </c:pt>
                <c:pt idx="1270">
                  <c:v>0.35320243172447452</c:v>
                </c:pt>
                <c:pt idx="1271">
                  <c:v>0.35320705305796413</c:v>
                </c:pt>
                <c:pt idx="1272">
                  <c:v>0.35359707824528086</c:v>
                </c:pt>
                <c:pt idx="1273">
                  <c:v>0.35380901015967925</c:v>
                </c:pt>
                <c:pt idx="1274">
                  <c:v>0.35391791817057566</c:v>
                </c:pt>
                <c:pt idx="1275">
                  <c:v>0.35393169211604131</c:v>
                </c:pt>
                <c:pt idx="1276">
                  <c:v>0.35393597064295335</c:v>
                </c:pt>
                <c:pt idx="1277">
                  <c:v>0.35394332916260951</c:v>
                </c:pt>
                <c:pt idx="1278">
                  <c:v>0.35435827501652778</c:v>
                </c:pt>
                <c:pt idx="1279">
                  <c:v>0.35440599391148447</c:v>
                </c:pt>
                <c:pt idx="1280">
                  <c:v>0.35463562477198596</c:v>
                </c:pt>
                <c:pt idx="1281">
                  <c:v>0.35471934572432984</c:v>
                </c:pt>
                <c:pt idx="1282">
                  <c:v>0.35486621990748285</c:v>
                </c:pt>
                <c:pt idx="1283">
                  <c:v>0.35490697566669394</c:v>
                </c:pt>
                <c:pt idx="1284">
                  <c:v>0.3563442090996693</c:v>
                </c:pt>
                <c:pt idx="1285">
                  <c:v>0.35646222131573957</c:v>
                </c:pt>
                <c:pt idx="1286">
                  <c:v>0.35663324513037009</c:v>
                </c:pt>
                <c:pt idx="1287">
                  <c:v>0.35703999403032677</c:v>
                </c:pt>
                <c:pt idx="1288">
                  <c:v>0.35726500608822809</c:v>
                </c:pt>
                <c:pt idx="1289">
                  <c:v>0.35797671470026354</c:v>
                </c:pt>
                <c:pt idx="1290">
                  <c:v>0.35845356628297587</c:v>
                </c:pt>
                <c:pt idx="1291">
                  <c:v>0.3585574123494587</c:v>
                </c:pt>
                <c:pt idx="1292">
                  <c:v>0.35876302687554446</c:v>
                </c:pt>
                <c:pt idx="1293">
                  <c:v>0.35898181033268867</c:v>
                </c:pt>
                <c:pt idx="1294">
                  <c:v>0.35925127178842542</c:v>
                </c:pt>
                <c:pt idx="1295">
                  <c:v>0.35959902118019349</c:v>
                </c:pt>
                <c:pt idx="1296">
                  <c:v>0.36032624791134332</c:v>
                </c:pt>
                <c:pt idx="1297">
                  <c:v>0.36049511151547681</c:v>
                </c:pt>
                <c:pt idx="1298">
                  <c:v>0.36057412985366177</c:v>
                </c:pt>
                <c:pt idx="1299">
                  <c:v>0.36138219054772613</c:v>
                </c:pt>
                <c:pt idx="1300">
                  <c:v>0.36152142838071599</c:v>
                </c:pt>
                <c:pt idx="1301">
                  <c:v>0.36183538779239177</c:v>
                </c:pt>
                <c:pt idx="1302">
                  <c:v>0.36185358021018471</c:v>
                </c:pt>
                <c:pt idx="1303">
                  <c:v>0.36194705503760871</c:v>
                </c:pt>
                <c:pt idx="1304">
                  <c:v>0.36200270093974496</c:v>
                </c:pt>
                <c:pt idx="1305">
                  <c:v>0.36217729334538878</c:v>
                </c:pt>
                <c:pt idx="1306">
                  <c:v>0.36222537631183505</c:v>
                </c:pt>
                <c:pt idx="1307">
                  <c:v>0.36230642046798056</c:v>
                </c:pt>
                <c:pt idx="1308">
                  <c:v>0.36268745688072018</c:v>
                </c:pt>
                <c:pt idx="1309">
                  <c:v>0.36291223593762523</c:v>
                </c:pt>
                <c:pt idx="1310">
                  <c:v>0.36307980300456022</c:v>
                </c:pt>
                <c:pt idx="1311">
                  <c:v>0.36314453605598451</c:v>
                </c:pt>
                <c:pt idx="1312">
                  <c:v>0.36316406452037986</c:v>
                </c:pt>
                <c:pt idx="1313">
                  <c:v>0.36383876937667869</c:v>
                </c:pt>
                <c:pt idx="1314">
                  <c:v>0.36399693188488946</c:v>
                </c:pt>
                <c:pt idx="1315">
                  <c:v>0.36425052018924359</c:v>
                </c:pt>
                <c:pt idx="1316">
                  <c:v>0.36425739668394047</c:v>
                </c:pt>
                <c:pt idx="1317">
                  <c:v>0.36480520322203591</c:v>
                </c:pt>
                <c:pt idx="1318">
                  <c:v>0.36484714544435398</c:v>
                </c:pt>
                <c:pt idx="1319">
                  <c:v>0.36510596598116851</c:v>
                </c:pt>
                <c:pt idx="1320">
                  <c:v>0.36549409807911543</c:v>
                </c:pt>
                <c:pt idx="1321">
                  <c:v>0.36654879813947505</c:v>
                </c:pt>
                <c:pt idx="1322">
                  <c:v>0.36661510804719033</c:v>
                </c:pt>
                <c:pt idx="1323">
                  <c:v>0.36722228736053958</c:v>
                </c:pt>
                <c:pt idx="1324">
                  <c:v>0.36747824832303133</c:v>
                </c:pt>
                <c:pt idx="1325">
                  <c:v>0.36869144402145154</c:v>
                </c:pt>
                <c:pt idx="1326">
                  <c:v>0.36925341214817664</c:v>
                </c:pt>
                <c:pt idx="1327">
                  <c:v>0.36931696008761383</c:v>
                </c:pt>
                <c:pt idx="1328">
                  <c:v>0.36939365669019286</c:v>
                </c:pt>
                <c:pt idx="1329">
                  <c:v>0.36955811207086692</c:v>
                </c:pt>
                <c:pt idx="1330">
                  <c:v>0.36979584613902328</c:v>
                </c:pt>
                <c:pt idx="1331">
                  <c:v>0.36983813434104046</c:v>
                </c:pt>
                <c:pt idx="1332">
                  <c:v>0.36984796738628867</c:v>
                </c:pt>
                <c:pt idx="1333">
                  <c:v>0.36992492468302002</c:v>
                </c:pt>
                <c:pt idx="1334">
                  <c:v>0.37005875774481828</c:v>
                </c:pt>
                <c:pt idx="1335">
                  <c:v>0.37007426816376393</c:v>
                </c:pt>
                <c:pt idx="1336">
                  <c:v>0.37015906503507545</c:v>
                </c:pt>
                <c:pt idx="1337">
                  <c:v>0.3701917654320625</c:v>
                </c:pt>
                <c:pt idx="1338">
                  <c:v>0.37069962853167887</c:v>
                </c:pt>
                <c:pt idx="1339">
                  <c:v>0.37079446012131689</c:v>
                </c:pt>
                <c:pt idx="1340">
                  <c:v>0.37102841920417029</c:v>
                </c:pt>
                <c:pt idx="1341">
                  <c:v>0.37125159988176548</c:v>
                </c:pt>
                <c:pt idx="1342">
                  <c:v>0.37149168595525989</c:v>
                </c:pt>
                <c:pt idx="1343">
                  <c:v>0.37151413064890004</c:v>
                </c:pt>
                <c:pt idx="1344">
                  <c:v>0.37185409354429289</c:v>
                </c:pt>
                <c:pt idx="1345">
                  <c:v>0.37255385509284922</c:v>
                </c:pt>
                <c:pt idx="1346">
                  <c:v>0.37260118993590663</c:v>
                </c:pt>
                <c:pt idx="1347">
                  <c:v>0.37270727678805404</c:v>
                </c:pt>
                <c:pt idx="1348">
                  <c:v>0.37306672159993315</c:v>
                </c:pt>
                <c:pt idx="1349">
                  <c:v>0.37310659006340741</c:v>
                </c:pt>
                <c:pt idx="1350">
                  <c:v>0.37328025174751212</c:v>
                </c:pt>
                <c:pt idx="1351">
                  <c:v>0.3744566452682167</c:v>
                </c:pt>
                <c:pt idx="1352">
                  <c:v>0.37452341550699364</c:v>
                </c:pt>
                <c:pt idx="1353">
                  <c:v>0.37458738963661037</c:v>
                </c:pt>
                <c:pt idx="1354">
                  <c:v>0.37544258791145529</c:v>
                </c:pt>
                <c:pt idx="1355">
                  <c:v>0.37558738523631513</c:v>
                </c:pt>
                <c:pt idx="1356">
                  <c:v>0.37558738523631513</c:v>
                </c:pt>
                <c:pt idx="1357">
                  <c:v>0.37558738523631513</c:v>
                </c:pt>
                <c:pt idx="1358">
                  <c:v>0.37558738523631513</c:v>
                </c:pt>
                <c:pt idx="1359">
                  <c:v>0.37611095978901848</c:v>
                </c:pt>
                <c:pt idx="1360">
                  <c:v>0.37639435100342872</c:v>
                </c:pt>
                <c:pt idx="1361">
                  <c:v>0.37717179076413482</c:v>
                </c:pt>
                <c:pt idx="1362">
                  <c:v>0.37740101567788797</c:v>
                </c:pt>
                <c:pt idx="1363">
                  <c:v>0.37772594574606622</c:v>
                </c:pt>
                <c:pt idx="1364">
                  <c:v>0.37808019242925378</c:v>
                </c:pt>
                <c:pt idx="1365">
                  <c:v>0.37812548578007932</c:v>
                </c:pt>
                <c:pt idx="1366">
                  <c:v>0.37856094955007219</c:v>
                </c:pt>
                <c:pt idx="1367">
                  <c:v>0.37857941097720227</c:v>
                </c:pt>
                <c:pt idx="1368">
                  <c:v>0.37865229006661871</c:v>
                </c:pt>
                <c:pt idx="1369">
                  <c:v>0.37890790418743675</c:v>
                </c:pt>
                <c:pt idx="1370">
                  <c:v>0.3790800513447416</c:v>
                </c:pt>
                <c:pt idx="1371">
                  <c:v>0.37910397215561548</c:v>
                </c:pt>
                <c:pt idx="1372">
                  <c:v>0.37926833910660135</c:v>
                </c:pt>
                <c:pt idx="1373">
                  <c:v>0.37929486962936143</c:v>
                </c:pt>
                <c:pt idx="1374">
                  <c:v>0.37994823644071768</c:v>
                </c:pt>
                <c:pt idx="1375">
                  <c:v>0.37996608464990111</c:v>
                </c:pt>
                <c:pt idx="1376">
                  <c:v>0.38001104447662515</c:v>
                </c:pt>
                <c:pt idx="1377">
                  <c:v>0.38004619978511256</c:v>
                </c:pt>
                <c:pt idx="1378">
                  <c:v>0.38019985766458653</c:v>
                </c:pt>
                <c:pt idx="1379">
                  <c:v>0.38064857193777002</c:v>
                </c:pt>
                <c:pt idx="1380">
                  <c:v>0.38064857193777002</c:v>
                </c:pt>
                <c:pt idx="1381">
                  <c:v>0.38064857193778129</c:v>
                </c:pt>
                <c:pt idx="1382">
                  <c:v>0.38064857193778129</c:v>
                </c:pt>
                <c:pt idx="1383">
                  <c:v>0.38064857193778551</c:v>
                </c:pt>
                <c:pt idx="1384">
                  <c:v>0.38064857193780105</c:v>
                </c:pt>
                <c:pt idx="1385">
                  <c:v>0.38064857193780105</c:v>
                </c:pt>
                <c:pt idx="1386">
                  <c:v>0.38064857193780105</c:v>
                </c:pt>
                <c:pt idx="1387">
                  <c:v>0.38064857193780105</c:v>
                </c:pt>
                <c:pt idx="1388">
                  <c:v>0.38064857193780105</c:v>
                </c:pt>
                <c:pt idx="1389">
                  <c:v>0.38064857193780105</c:v>
                </c:pt>
                <c:pt idx="1390">
                  <c:v>0.38075207778658626</c:v>
                </c:pt>
                <c:pt idx="1391">
                  <c:v>0.38075207778660181</c:v>
                </c:pt>
                <c:pt idx="1392">
                  <c:v>0.38105877257650705</c:v>
                </c:pt>
                <c:pt idx="1393">
                  <c:v>0.38112195989434633</c:v>
                </c:pt>
                <c:pt idx="1394">
                  <c:v>0.38123357573983302</c:v>
                </c:pt>
                <c:pt idx="1395">
                  <c:v>0.38140940062342465</c:v>
                </c:pt>
                <c:pt idx="1396">
                  <c:v>0.38144043311769948</c:v>
                </c:pt>
                <c:pt idx="1397">
                  <c:v>0.38186214772182869</c:v>
                </c:pt>
                <c:pt idx="1398">
                  <c:v>0.38198285909906032</c:v>
                </c:pt>
                <c:pt idx="1399">
                  <c:v>0.3823798695782733</c:v>
                </c:pt>
                <c:pt idx="1400">
                  <c:v>0.38295172889904822</c:v>
                </c:pt>
                <c:pt idx="1401">
                  <c:v>0.38317641159644644</c:v>
                </c:pt>
                <c:pt idx="1402">
                  <c:v>0.38340998447674646</c:v>
                </c:pt>
                <c:pt idx="1403">
                  <c:v>0.3835397001073273</c:v>
                </c:pt>
                <c:pt idx="1404">
                  <c:v>0.38387658412902803</c:v>
                </c:pt>
                <c:pt idx="1405">
                  <c:v>0.38388853491624692</c:v>
                </c:pt>
                <c:pt idx="1406">
                  <c:v>0.38391737971639217</c:v>
                </c:pt>
                <c:pt idx="1407">
                  <c:v>0.38402577354313427</c:v>
                </c:pt>
                <c:pt idx="1408">
                  <c:v>0.38412314021909294</c:v>
                </c:pt>
                <c:pt idx="1409">
                  <c:v>0.38436785933743178</c:v>
                </c:pt>
                <c:pt idx="1410">
                  <c:v>0.38483621273195723</c:v>
                </c:pt>
                <c:pt idx="1411">
                  <c:v>0.38505074198988537</c:v>
                </c:pt>
                <c:pt idx="1412">
                  <c:v>0.38615102287406239</c:v>
                </c:pt>
                <c:pt idx="1413">
                  <c:v>0.38633152814647947</c:v>
                </c:pt>
                <c:pt idx="1414">
                  <c:v>0.38635244016447018</c:v>
                </c:pt>
                <c:pt idx="1415">
                  <c:v>0.38654818333340246</c:v>
                </c:pt>
                <c:pt idx="1416">
                  <c:v>0.38656676059611461</c:v>
                </c:pt>
                <c:pt idx="1417">
                  <c:v>0.38676620097446135</c:v>
                </c:pt>
                <c:pt idx="1418">
                  <c:v>0.38700131923855335</c:v>
                </c:pt>
                <c:pt idx="1419">
                  <c:v>0.3871745559969707</c:v>
                </c:pt>
                <c:pt idx="1420">
                  <c:v>0.38736403361819322</c:v>
                </c:pt>
                <c:pt idx="1421">
                  <c:v>0.38764771000467096</c:v>
                </c:pt>
                <c:pt idx="1422">
                  <c:v>0.38787468959583393</c:v>
                </c:pt>
                <c:pt idx="1423">
                  <c:v>0.3878848753838961</c:v>
                </c:pt>
                <c:pt idx="1424">
                  <c:v>0.38795749948611108</c:v>
                </c:pt>
                <c:pt idx="1425">
                  <c:v>0.38834682142794824</c:v>
                </c:pt>
                <c:pt idx="1426">
                  <c:v>0.38837722250541512</c:v>
                </c:pt>
                <c:pt idx="1427">
                  <c:v>0.38862468026836894</c:v>
                </c:pt>
                <c:pt idx="1428">
                  <c:v>0.38885919289129028</c:v>
                </c:pt>
                <c:pt idx="1429">
                  <c:v>0.38912508243681887</c:v>
                </c:pt>
                <c:pt idx="1430">
                  <c:v>0.38999124129256774</c:v>
                </c:pt>
                <c:pt idx="1431">
                  <c:v>0.39061225407650002</c:v>
                </c:pt>
                <c:pt idx="1432">
                  <c:v>0.39061441509691419</c:v>
                </c:pt>
                <c:pt idx="1433">
                  <c:v>0.39062690098485847</c:v>
                </c:pt>
                <c:pt idx="1434">
                  <c:v>0.39065633820777823</c:v>
                </c:pt>
                <c:pt idx="1435">
                  <c:v>0.39069328892683303</c:v>
                </c:pt>
                <c:pt idx="1436">
                  <c:v>0.39135933856349059</c:v>
                </c:pt>
                <c:pt idx="1437">
                  <c:v>0.39153134926904021</c:v>
                </c:pt>
                <c:pt idx="1438">
                  <c:v>0.39204647312400698</c:v>
                </c:pt>
                <c:pt idx="1439">
                  <c:v>0.39215808234163058</c:v>
                </c:pt>
                <c:pt idx="1440">
                  <c:v>0.39245062594685465</c:v>
                </c:pt>
                <c:pt idx="1441">
                  <c:v>0.3932440777594125</c:v>
                </c:pt>
                <c:pt idx="1442">
                  <c:v>0.39326220187717698</c:v>
                </c:pt>
                <c:pt idx="1443">
                  <c:v>0.39396583342621327</c:v>
                </c:pt>
                <c:pt idx="1444">
                  <c:v>0.3940144137664916</c:v>
                </c:pt>
                <c:pt idx="1445">
                  <c:v>0.39411011587534878</c:v>
                </c:pt>
                <c:pt idx="1446">
                  <c:v>0.39422281739404003</c:v>
                </c:pt>
                <c:pt idx="1447">
                  <c:v>0.39436585345275776</c:v>
                </c:pt>
                <c:pt idx="1448">
                  <c:v>0.39446199930134823</c:v>
                </c:pt>
                <c:pt idx="1449">
                  <c:v>0.39477602902797243</c:v>
                </c:pt>
                <c:pt idx="1450">
                  <c:v>0.39480306216093192</c:v>
                </c:pt>
                <c:pt idx="1451">
                  <c:v>0.39573614205645713</c:v>
                </c:pt>
                <c:pt idx="1452">
                  <c:v>0.39579434837617639</c:v>
                </c:pt>
                <c:pt idx="1453">
                  <c:v>0.39579853771980511</c:v>
                </c:pt>
                <c:pt idx="1454">
                  <c:v>0.39602265341229842</c:v>
                </c:pt>
                <c:pt idx="1455">
                  <c:v>0.39603289861290142</c:v>
                </c:pt>
                <c:pt idx="1456">
                  <c:v>0.39626044991648268</c:v>
                </c:pt>
                <c:pt idx="1457">
                  <c:v>0.39656899152618974</c:v>
                </c:pt>
                <c:pt idx="1458">
                  <c:v>0.39797778989268989</c:v>
                </c:pt>
                <c:pt idx="1459">
                  <c:v>0.39815142666183334</c:v>
                </c:pt>
                <c:pt idx="1460">
                  <c:v>0.39822358014920034</c:v>
                </c:pt>
                <c:pt idx="1461">
                  <c:v>0.39852333720027389</c:v>
                </c:pt>
                <c:pt idx="1462">
                  <c:v>0.39867982093186205</c:v>
                </c:pt>
                <c:pt idx="1463">
                  <c:v>0.39952729117162677</c:v>
                </c:pt>
                <c:pt idx="1464">
                  <c:v>0.39959532953849941</c:v>
                </c:pt>
                <c:pt idx="1465">
                  <c:v>0.39989771129083751</c:v>
                </c:pt>
                <c:pt idx="1466">
                  <c:v>0.40019438839942983</c:v>
                </c:pt>
                <c:pt idx="1467">
                  <c:v>0.40041012838358475</c:v>
                </c:pt>
                <c:pt idx="1468">
                  <c:v>0.40042600262910066</c:v>
                </c:pt>
                <c:pt idx="1469">
                  <c:v>0.4005127876579796</c:v>
                </c:pt>
                <c:pt idx="1470">
                  <c:v>0.4005318794792877</c:v>
                </c:pt>
                <c:pt idx="1471">
                  <c:v>0.40054625433890356</c:v>
                </c:pt>
                <c:pt idx="1472">
                  <c:v>0.40103681894924931</c:v>
                </c:pt>
                <c:pt idx="1473">
                  <c:v>0.40139641478529309</c:v>
                </c:pt>
                <c:pt idx="1474">
                  <c:v>0.4014179654038833</c:v>
                </c:pt>
                <c:pt idx="1475">
                  <c:v>0.40208871406611502</c:v>
                </c:pt>
                <c:pt idx="1476">
                  <c:v>0.40214829660715484</c:v>
                </c:pt>
                <c:pt idx="1477">
                  <c:v>0.40229337128408865</c:v>
                </c:pt>
                <c:pt idx="1478">
                  <c:v>0.4023481151109139</c:v>
                </c:pt>
                <c:pt idx="1479">
                  <c:v>0.40285776270404261</c:v>
                </c:pt>
                <c:pt idx="1480">
                  <c:v>0.40362167384958997</c:v>
                </c:pt>
                <c:pt idx="1481">
                  <c:v>0.40370808903943134</c:v>
                </c:pt>
                <c:pt idx="1482">
                  <c:v>0.40406137441629542</c:v>
                </c:pt>
                <c:pt idx="1483">
                  <c:v>0.40423665483855603</c:v>
                </c:pt>
                <c:pt idx="1484">
                  <c:v>0.40435011368098639</c:v>
                </c:pt>
                <c:pt idx="1485">
                  <c:v>0.40442836369387813</c:v>
                </c:pt>
                <c:pt idx="1486">
                  <c:v>0.40453217887635162</c:v>
                </c:pt>
                <c:pt idx="1487">
                  <c:v>0.40478063597965108</c:v>
                </c:pt>
                <c:pt idx="1488">
                  <c:v>0.40504279195754644</c:v>
                </c:pt>
                <c:pt idx="1489">
                  <c:v>0.405462116865833</c:v>
                </c:pt>
                <c:pt idx="1490">
                  <c:v>0.40585443938785021</c:v>
                </c:pt>
                <c:pt idx="1491">
                  <c:v>0.40585443938785021</c:v>
                </c:pt>
                <c:pt idx="1492">
                  <c:v>0.40585443938785021</c:v>
                </c:pt>
                <c:pt idx="1493">
                  <c:v>0.40585443938785021</c:v>
                </c:pt>
                <c:pt idx="1494">
                  <c:v>0.40620994920631937</c:v>
                </c:pt>
                <c:pt idx="1495">
                  <c:v>0.40625101814896414</c:v>
                </c:pt>
                <c:pt idx="1496">
                  <c:v>0.406428937037347</c:v>
                </c:pt>
                <c:pt idx="1497">
                  <c:v>0.40649497142270441</c:v>
                </c:pt>
                <c:pt idx="1498">
                  <c:v>0.40708607589132501</c:v>
                </c:pt>
                <c:pt idx="1499">
                  <c:v>0.40791883865330575</c:v>
                </c:pt>
                <c:pt idx="1500">
                  <c:v>0.40806558830658979</c:v>
                </c:pt>
                <c:pt idx="1501">
                  <c:v>0.40853679098947981</c:v>
                </c:pt>
                <c:pt idx="1502">
                  <c:v>0.40861282951159861</c:v>
                </c:pt>
                <c:pt idx="1503">
                  <c:v>0.4086436912304795</c:v>
                </c:pt>
                <c:pt idx="1504">
                  <c:v>0.40927017954640826</c:v>
                </c:pt>
                <c:pt idx="1505">
                  <c:v>0.4095125883079434</c:v>
                </c:pt>
                <c:pt idx="1506">
                  <c:v>0.40955315908459333</c:v>
                </c:pt>
                <c:pt idx="1507">
                  <c:v>0.40971758792889823</c:v>
                </c:pt>
                <c:pt idx="1508">
                  <c:v>0.4104879123797609</c:v>
                </c:pt>
                <c:pt idx="1509">
                  <c:v>0.41052111145539266</c:v>
                </c:pt>
                <c:pt idx="1510">
                  <c:v>0.41053934053010571</c:v>
                </c:pt>
                <c:pt idx="1511">
                  <c:v>0.41058525946034058</c:v>
                </c:pt>
                <c:pt idx="1512">
                  <c:v>0.41062116441791729</c:v>
                </c:pt>
                <c:pt idx="1513">
                  <c:v>0.41123634061609571</c:v>
                </c:pt>
                <c:pt idx="1514">
                  <c:v>0.41123634061609571</c:v>
                </c:pt>
                <c:pt idx="1515">
                  <c:v>0.41123634061609571</c:v>
                </c:pt>
                <c:pt idx="1516">
                  <c:v>0.41123634061610853</c:v>
                </c:pt>
                <c:pt idx="1517">
                  <c:v>0.41123634061610853</c:v>
                </c:pt>
                <c:pt idx="1518">
                  <c:v>0.41123634061611264</c:v>
                </c:pt>
                <c:pt idx="1519">
                  <c:v>0.41123634061611264</c:v>
                </c:pt>
                <c:pt idx="1520">
                  <c:v>0.41123634061612957</c:v>
                </c:pt>
                <c:pt idx="1521">
                  <c:v>0.41123634061612957</c:v>
                </c:pt>
                <c:pt idx="1522">
                  <c:v>0.41123634061612957</c:v>
                </c:pt>
                <c:pt idx="1523">
                  <c:v>0.41123634061612957</c:v>
                </c:pt>
                <c:pt idx="1524">
                  <c:v>0.41123634061612957</c:v>
                </c:pt>
                <c:pt idx="1525">
                  <c:v>0.41123634061612957</c:v>
                </c:pt>
                <c:pt idx="1526">
                  <c:v>0.41136509104964214</c:v>
                </c:pt>
                <c:pt idx="1527">
                  <c:v>0.41150969420070349</c:v>
                </c:pt>
                <c:pt idx="1528">
                  <c:v>0.41154708168891313</c:v>
                </c:pt>
                <c:pt idx="1529">
                  <c:v>0.41183572578249811</c:v>
                </c:pt>
                <c:pt idx="1530">
                  <c:v>0.41185461662915879</c:v>
                </c:pt>
                <c:pt idx="1531">
                  <c:v>0.41201323111887145</c:v>
                </c:pt>
                <c:pt idx="1532">
                  <c:v>0.41204491612444949</c:v>
                </c:pt>
                <c:pt idx="1533">
                  <c:v>0.41205741977493493</c:v>
                </c:pt>
                <c:pt idx="1534">
                  <c:v>0.41219073746026624</c:v>
                </c:pt>
                <c:pt idx="1535">
                  <c:v>0.41233346518745356</c:v>
                </c:pt>
                <c:pt idx="1536">
                  <c:v>0.41236687186037346</c:v>
                </c:pt>
                <c:pt idx="1537">
                  <c:v>0.41251259699397225</c:v>
                </c:pt>
                <c:pt idx="1538">
                  <c:v>0.4125595128236737</c:v>
                </c:pt>
                <c:pt idx="1539">
                  <c:v>0.41267043569680201</c:v>
                </c:pt>
                <c:pt idx="1540">
                  <c:v>0.41295370905553641</c:v>
                </c:pt>
                <c:pt idx="1541">
                  <c:v>0.41319482791417567</c:v>
                </c:pt>
                <c:pt idx="1542">
                  <c:v>0.413587741709743</c:v>
                </c:pt>
                <c:pt idx="1543">
                  <c:v>0.41370409796591118</c:v>
                </c:pt>
                <c:pt idx="1544">
                  <c:v>0.41414956313406681</c:v>
                </c:pt>
                <c:pt idx="1545">
                  <c:v>0.4144555496621245</c:v>
                </c:pt>
                <c:pt idx="1546">
                  <c:v>0.41453165266602138</c:v>
                </c:pt>
                <c:pt idx="1547">
                  <c:v>0.41454384849921733</c:v>
                </c:pt>
                <c:pt idx="1548">
                  <c:v>0.41533587753844059</c:v>
                </c:pt>
                <c:pt idx="1549">
                  <c:v>0.41551086160352912</c:v>
                </c:pt>
                <c:pt idx="1550">
                  <c:v>0.41621404419118962</c:v>
                </c:pt>
                <c:pt idx="1551">
                  <c:v>0.41672608963789859</c:v>
                </c:pt>
                <c:pt idx="1552">
                  <c:v>0.41679483181885879</c:v>
                </c:pt>
                <c:pt idx="1553">
                  <c:v>0.41742420910958089</c:v>
                </c:pt>
                <c:pt idx="1554">
                  <c:v>0.41878149157012595</c:v>
                </c:pt>
                <c:pt idx="1555">
                  <c:v>0.41937382031646153</c:v>
                </c:pt>
                <c:pt idx="1556">
                  <c:v>0.41937472438482293</c:v>
                </c:pt>
                <c:pt idx="1557">
                  <c:v>0.41952035103881702</c:v>
                </c:pt>
                <c:pt idx="1558">
                  <c:v>0.41959568166675526</c:v>
                </c:pt>
                <c:pt idx="1559">
                  <c:v>0.41967387737620865</c:v>
                </c:pt>
                <c:pt idx="1560">
                  <c:v>0.42009038383908742</c:v>
                </c:pt>
                <c:pt idx="1561">
                  <c:v>0.42022404498337146</c:v>
                </c:pt>
                <c:pt idx="1562">
                  <c:v>0.42037065126714113</c:v>
                </c:pt>
                <c:pt idx="1563">
                  <c:v>0.42112429540645313</c:v>
                </c:pt>
                <c:pt idx="1564">
                  <c:v>0.42129436454326635</c:v>
                </c:pt>
                <c:pt idx="1565">
                  <c:v>0.42136647248220571</c:v>
                </c:pt>
                <c:pt idx="1566">
                  <c:v>0.42148322064607696</c:v>
                </c:pt>
                <c:pt idx="1567">
                  <c:v>0.42170376629786821</c:v>
                </c:pt>
                <c:pt idx="1568">
                  <c:v>0.42203220091530369</c:v>
                </c:pt>
                <c:pt idx="1569">
                  <c:v>0.42207686862517113</c:v>
                </c:pt>
                <c:pt idx="1570">
                  <c:v>0.42230450077016451</c:v>
                </c:pt>
                <c:pt idx="1571">
                  <c:v>0.42260811365968182</c:v>
                </c:pt>
                <c:pt idx="1572">
                  <c:v>0.42281785592878607</c:v>
                </c:pt>
                <c:pt idx="1573">
                  <c:v>0.42285937358820724</c:v>
                </c:pt>
                <c:pt idx="1574">
                  <c:v>0.42297571303568227</c:v>
                </c:pt>
                <c:pt idx="1575">
                  <c:v>0.42320377216087079</c:v>
                </c:pt>
                <c:pt idx="1576">
                  <c:v>0.42321517314717005</c:v>
                </c:pt>
                <c:pt idx="1577">
                  <c:v>0.42345784485479321</c:v>
                </c:pt>
                <c:pt idx="1578">
                  <c:v>0.423516781066541</c:v>
                </c:pt>
                <c:pt idx="1579">
                  <c:v>0.4236964010255953</c:v>
                </c:pt>
                <c:pt idx="1580">
                  <c:v>0.42379796750079674</c:v>
                </c:pt>
                <c:pt idx="1581">
                  <c:v>0.42408195279476529</c:v>
                </c:pt>
                <c:pt idx="1582">
                  <c:v>0.42410041266416504</c:v>
                </c:pt>
                <c:pt idx="1583">
                  <c:v>0.42428157380835502</c:v>
                </c:pt>
                <c:pt idx="1584">
                  <c:v>0.42428993428881073</c:v>
                </c:pt>
                <c:pt idx="1585">
                  <c:v>0.42491287276070122</c:v>
                </c:pt>
                <c:pt idx="1586">
                  <c:v>0.42498190296918531</c:v>
                </c:pt>
                <c:pt idx="1587">
                  <c:v>0.42507326500369325</c:v>
                </c:pt>
                <c:pt idx="1588">
                  <c:v>0.42532228288237595</c:v>
                </c:pt>
                <c:pt idx="1589">
                  <c:v>0.42593202505042266</c:v>
                </c:pt>
                <c:pt idx="1590">
                  <c:v>0.42661953506167122</c:v>
                </c:pt>
                <c:pt idx="1591">
                  <c:v>0.42672499737948655</c:v>
                </c:pt>
                <c:pt idx="1592">
                  <c:v>0.42691551806841233</c:v>
                </c:pt>
                <c:pt idx="1593">
                  <c:v>0.42757151350127642</c:v>
                </c:pt>
                <c:pt idx="1594">
                  <c:v>0.42771863699058149</c:v>
                </c:pt>
                <c:pt idx="1595">
                  <c:v>0.42829096478451373</c:v>
                </c:pt>
                <c:pt idx="1596">
                  <c:v>0.42872552342017212</c:v>
                </c:pt>
                <c:pt idx="1597">
                  <c:v>0.42915314548055217</c:v>
                </c:pt>
                <c:pt idx="1598">
                  <c:v>0.4291722049755472</c:v>
                </c:pt>
                <c:pt idx="1599">
                  <c:v>0.42951131967977052</c:v>
                </c:pt>
                <c:pt idx="1600">
                  <c:v>0.42979572163321667</c:v>
                </c:pt>
                <c:pt idx="1601">
                  <c:v>0.4299107481502813</c:v>
                </c:pt>
                <c:pt idx="1602">
                  <c:v>0.4299900780674718</c:v>
                </c:pt>
                <c:pt idx="1603">
                  <c:v>0.43017046307928747</c:v>
                </c:pt>
                <c:pt idx="1604">
                  <c:v>0.43034719895832441</c:v>
                </c:pt>
                <c:pt idx="1605">
                  <c:v>0.43085421216405062</c:v>
                </c:pt>
                <c:pt idx="1606">
                  <c:v>0.4309409322694393</c:v>
                </c:pt>
                <c:pt idx="1607">
                  <c:v>0.43103799926018255</c:v>
                </c:pt>
                <c:pt idx="1608">
                  <c:v>0.43115596268376377</c:v>
                </c:pt>
                <c:pt idx="1609">
                  <c:v>0.4313753804364644</c:v>
                </c:pt>
                <c:pt idx="1610">
                  <c:v>0.43139152490962995</c:v>
                </c:pt>
                <c:pt idx="1611">
                  <c:v>0.431407036462638</c:v>
                </c:pt>
                <c:pt idx="1612">
                  <c:v>0.4314165796677486</c:v>
                </c:pt>
                <c:pt idx="1613">
                  <c:v>0.43147978635111295</c:v>
                </c:pt>
                <c:pt idx="1614">
                  <c:v>0.43173078898943101</c:v>
                </c:pt>
                <c:pt idx="1615">
                  <c:v>0.43179596686368604</c:v>
                </c:pt>
                <c:pt idx="1616">
                  <c:v>0.43190389178447708</c:v>
                </c:pt>
                <c:pt idx="1617">
                  <c:v>0.4319110954319787</c:v>
                </c:pt>
                <c:pt idx="1618">
                  <c:v>0.43268384581098523</c:v>
                </c:pt>
                <c:pt idx="1619">
                  <c:v>0.43292705711888263</c:v>
                </c:pt>
                <c:pt idx="1620">
                  <c:v>0.43356945653655066</c:v>
                </c:pt>
                <c:pt idx="1621">
                  <c:v>0.43415511889088632</c:v>
                </c:pt>
                <c:pt idx="1622">
                  <c:v>0.43452685732898022</c:v>
                </c:pt>
                <c:pt idx="1623">
                  <c:v>0.43478973514781866</c:v>
                </c:pt>
                <c:pt idx="1624">
                  <c:v>0.43510708521994135</c:v>
                </c:pt>
                <c:pt idx="1625">
                  <c:v>0.43514222211444104</c:v>
                </c:pt>
                <c:pt idx="1626">
                  <c:v>0.43541247886223133</c:v>
                </c:pt>
                <c:pt idx="1627">
                  <c:v>0.43562344680106668</c:v>
                </c:pt>
                <c:pt idx="1628">
                  <c:v>0.43608467393089967</c:v>
                </c:pt>
                <c:pt idx="1629">
                  <c:v>0.43624423779629129</c:v>
                </c:pt>
                <c:pt idx="1630">
                  <c:v>0.43669523411721145</c:v>
                </c:pt>
                <c:pt idx="1631">
                  <c:v>0.43669523411721145</c:v>
                </c:pt>
                <c:pt idx="1632">
                  <c:v>0.43669523411721145</c:v>
                </c:pt>
                <c:pt idx="1633">
                  <c:v>0.43669523411721145</c:v>
                </c:pt>
                <c:pt idx="1634">
                  <c:v>0.43701837435817958</c:v>
                </c:pt>
                <c:pt idx="1635">
                  <c:v>0.43716479892104365</c:v>
                </c:pt>
                <c:pt idx="1636">
                  <c:v>0.43738787039292348</c:v>
                </c:pt>
                <c:pt idx="1637">
                  <c:v>0.43740699705628416</c:v>
                </c:pt>
                <c:pt idx="1638">
                  <c:v>0.43755319375519053</c:v>
                </c:pt>
                <c:pt idx="1639">
                  <c:v>0.43755995364400518</c:v>
                </c:pt>
                <c:pt idx="1640">
                  <c:v>0.43761232800323979</c:v>
                </c:pt>
                <c:pt idx="1641">
                  <c:v>0.43785437263668114</c:v>
                </c:pt>
                <c:pt idx="1642">
                  <c:v>0.43803270035738173</c:v>
                </c:pt>
                <c:pt idx="1643">
                  <c:v>0.43822773413874933</c:v>
                </c:pt>
                <c:pt idx="1644">
                  <c:v>0.43851970534758106</c:v>
                </c:pt>
                <c:pt idx="1645">
                  <c:v>0.43857847986376114</c:v>
                </c:pt>
                <c:pt idx="1646">
                  <c:v>0.4387637838500672</c:v>
                </c:pt>
                <c:pt idx="1647">
                  <c:v>0.43900604499820289</c:v>
                </c:pt>
                <c:pt idx="1648">
                  <c:v>0.43902871193413351</c:v>
                </c:pt>
                <c:pt idx="1649">
                  <c:v>0.43918856080181762</c:v>
                </c:pt>
                <c:pt idx="1650">
                  <c:v>0.43927927260835625</c:v>
                </c:pt>
                <c:pt idx="1651">
                  <c:v>0.43971071520305782</c:v>
                </c:pt>
                <c:pt idx="1652">
                  <c:v>0.44003982002145037</c:v>
                </c:pt>
                <c:pt idx="1653">
                  <c:v>0.44062677888894652</c:v>
                </c:pt>
                <c:pt idx="1654">
                  <c:v>0.44066535536844204</c:v>
                </c:pt>
                <c:pt idx="1655">
                  <c:v>0.44068631278827985</c:v>
                </c:pt>
                <c:pt idx="1656">
                  <c:v>0.44093068189940876</c:v>
                </c:pt>
                <c:pt idx="1657">
                  <c:v>0.4416478471502247</c:v>
                </c:pt>
                <c:pt idx="1658">
                  <c:v>0.44166634817661643</c:v>
                </c:pt>
                <c:pt idx="1659">
                  <c:v>0.44170124787218412</c:v>
                </c:pt>
                <c:pt idx="1660">
                  <c:v>0.44171295184625481</c:v>
                </c:pt>
                <c:pt idx="1661">
                  <c:v>0.44174939191123697</c:v>
                </c:pt>
                <c:pt idx="1662">
                  <c:v>0.44192646250531942</c:v>
                </c:pt>
                <c:pt idx="1663">
                  <c:v>0.44226644063856052</c:v>
                </c:pt>
                <c:pt idx="1664">
                  <c:v>0.44226644063856052</c:v>
                </c:pt>
                <c:pt idx="1665">
                  <c:v>0.44233726214015306</c:v>
                </c:pt>
                <c:pt idx="1666">
                  <c:v>0.44237369485367728</c:v>
                </c:pt>
                <c:pt idx="1667">
                  <c:v>0.44237369485367728</c:v>
                </c:pt>
                <c:pt idx="1668">
                  <c:v>0.44237369485367728</c:v>
                </c:pt>
                <c:pt idx="1669">
                  <c:v>0.44237369485369021</c:v>
                </c:pt>
                <c:pt idx="1670">
                  <c:v>0.44237369485369021</c:v>
                </c:pt>
                <c:pt idx="1671">
                  <c:v>0.44237369485369443</c:v>
                </c:pt>
                <c:pt idx="1672">
                  <c:v>0.44237369485369443</c:v>
                </c:pt>
                <c:pt idx="1673">
                  <c:v>0.44237369485371159</c:v>
                </c:pt>
                <c:pt idx="1674">
                  <c:v>0.44237369485371159</c:v>
                </c:pt>
                <c:pt idx="1675">
                  <c:v>0.44237369485371159</c:v>
                </c:pt>
                <c:pt idx="1676">
                  <c:v>0.44237369485371159</c:v>
                </c:pt>
                <c:pt idx="1677">
                  <c:v>0.44249884515841975</c:v>
                </c:pt>
                <c:pt idx="1678">
                  <c:v>0.44251406493959117</c:v>
                </c:pt>
                <c:pt idx="1679">
                  <c:v>0.44293381680824828</c:v>
                </c:pt>
                <c:pt idx="1680">
                  <c:v>0.44301669361039359</c:v>
                </c:pt>
                <c:pt idx="1681">
                  <c:v>0.44304347786784992</c:v>
                </c:pt>
                <c:pt idx="1682">
                  <c:v>0.44316199928386779</c:v>
                </c:pt>
                <c:pt idx="1683">
                  <c:v>0.44319414714709765</c:v>
                </c:pt>
                <c:pt idx="1684">
                  <c:v>0.44475925913642178</c:v>
                </c:pt>
                <c:pt idx="1685">
                  <c:v>0.44512262301209404</c:v>
                </c:pt>
                <c:pt idx="1686">
                  <c:v>0.44526931895984606</c:v>
                </c:pt>
                <c:pt idx="1687">
                  <c:v>0.44527079992520613</c:v>
                </c:pt>
                <c:pt idx="1688">
                  <c:v>0.44527916855867711</c:v>
                </c:pt>
                <c:pt idx="1689">
                  <c:v>0.44542604714124029</c:v>
                </c:pt>
                <c:pt idx="1690">
                  <c:v>0.44560918021133272</c:v>
                </c:pt>
                <c:pt idx="1691">
                  <c:v>0.44572893001800845</c:v>
                </c:pt>
                <c:pt idx="1692">
                  <c:v>0.44584720211304557</c:v>
                </c:pt>
                <c:pt idx="1693">
                  <c:v>0.44587495679624339</c:v>
                </c:pt>
                <c:pt idx="1694">
                  <c:v>0.44670946981727155</c:v>
                </c:pt>
                <c:pt idx="1695">
                  <c:v>0.44689252585246475</c:v>
                </c:pt>
                <c:pt idx="1696">
                  <c:v>0.44713734987922643</c:v>
                </c:pt>
                <c:pt idx="1697">
                  <c:v>0.44736915812249672</c:v>
                </c:pt>
                <c:pt idx="1698">
                  <c:v>0.44737086723954583</c:v>
                </c:pt>
                <c:pt idx="1699">
                  <c:v>0.44781030344920503</c:v>
                </c:pt>
                <c:pt idx="1700">
                  <c:v>0.44828492705538719</c:v>
                </c:pt>
                <c:pt idx="1701">
                  <c:v>0.44878015975441754</c:v>
                </c:pt>
                <c:pt idx="1702">
                  <c:v>0.44899440764655735</c:v>
                </c:pt>
                <c:pt idx="1703">
                  <c:v>0.44900592945515738</c:v>
                </c:pt>
                <c:pt idx="1704">
                  <c:v>0.44931072569328045</c:v>
                </c:pt>
                <c:pt idx="1705">
                  <c:v>0.44949223712190756</c:v>
                </c:pt>
                <c:pt idx="1706">
                  <c:v>0.4499043885043354</c:v>
                </c:pt>
                <c:pt idx="1707">
                  <c:v>0.45008353418966623</c:v>
                </c:pt>
                <c:pt idx="1708">
                  <c:v>0.45040736678276483</c:v>
                </c:pt>
                <c:pt idx="1709">
                  <c:v>0.45044678779260089</c:v>
                </c:pt>
                <c:pt idx="1710">
                  <c:v>0.45062545519876407</c:v>
                </c:pt>
                <c:pt idx="1711">
                  <c:v>0.45072137530002143</c:v>
                </c:pt>
                <c:pt idx="1712">
                  <c:v>0.4507758542010471</c:v>
                </c:pt>
                <c:pt idx="1713">
                  <c:v>0.45079111678662509</c:v>
                </c:pt>
                <c:pt idx="1714">
                  <c:v>0.45175094705347196</c:v>
                </c:pt>
                <c:pt idx="1715">
                  <c:v>0.45256984743464979</c:v>
                </c:pt>
                <c:pt idx="1716">
                  <c:v>0.45263670271188189</c:v>
                </c:pt>
                <c:pt idx="1717">
                  <c:v>0.45270897028423751</c:v>
                </c:pt>
                <c:pt idx="1718">
                  <c:v>0.45276109771969864</c:v>
                </c:pt>
                <c:pt idx="1719">
                  <c:v>0.45329235476913432</c:v>
                </c:pt>
                <c:pt idx="1720">
                  <c:v>0.45340682930213316</c:v>
                </c:pt>
                <c:pt idx="1721">
                  <c:v>0.45345298531609013</c:v>
                </c:pt>
                <c:pt idx="1722">
                  <c:v>0.45355540176413517</c:v>
                </c:pt>
                <c:pt idx="1723">
                  <c:v>0.45413333152953428</c:v>
                </c:pt>
                <c:pt idx="1724">
                  <c:v>0.45427225300746421</c:v>
                </c:pt>
                <c:pt idx="1725">
                  <c:v>0.45500384708553643</c:v>
                </c:pt>
                <c:pt idx="1726">
                  <c:v>0.45502308941748337</c:v>
                </c:pt>
                <c:pt idx="1727">
                  <c:v>0.45536544700736697</c:v>
                </c:pt>
                <c:pt idx="1728">
                  <c:v>0.45539203055605304</c:v>
                </c:pt>
                <c:pt idx="1729">
                  <c:v>0.45541071420045692</c:v>
                </c:pt>
                <c:pt idx="1730">
                  <c:v>0.45554483663898027</c:v>
                </c:pt>
                <c:pt idx="1731">
                  <c:v>0.45566094971130711</c:v>
                </c:pt>
                <c:pt idx="1732">
                  <c:v>0.45574102769669572</c:v>
                </c:pt>
                <c:pt idx="1733">
                  <c:v>0.45610150311570896</c:v>
                </c:pt>
                <c:pt idx="1734">
                  <c:v>0.45664724077985341</c:v>
                </c:pt>
                <c:pt idx="1735">
                  <c:v>0.45687403551223804</c:v>
                </c:pt>
                <c:pt idx="1736">
                  <c:v>0.45718155145889394</c:v>
                </c:pt>
                <c:pt idx="1737">
                  <c:v>0.45756366047191804</c:v>
                </c:pt>
                <c:pt idx="1738">
                  <c:v>0.45760566272335751</c:v>
                </c:pt>
                <c:pt idx="1739">
                  <c:v>0.45778761817739416</c:v>
                </c:pt>
                <c:pt idx="1740">
                  <c:v>0.45785911017857961</c:v>
                </c:pt>
                <c:pt idx="1741">
                  <c:v>0.45795971853497974</c:v>
                </c:pt>
                <c:pt idx="1742">
                  <c:v>0.45856737391698271</c:v>
                </c:pt>
                <c:pt idx="1743">
                  <c:v>0.45870495988207594</c:v>
                </c:pt>
                <c:pt idx="1744">
                  <c:v>0.45874210442902763</c:v>
                </c:pt>
                <c:pt idx="1745">
                  <c:v>0.45946088972508303</c:v>
                </c:pt>
                <c:pt idx="1746">
                  <c:v>0.46005170740747026</c:v>
                </c:pt>
                <c:pt idx="1747">
                  <c:v>0.46061372373342119</c:v>
                </c:pt>
                <c:pt idx="1748">
                  <c:v>0.46069184489411508</c:v>
                </c:pt>
                <c:pt idx="1749">
                  <c:v>0.46101193058929746</c:v>
                </c:pt>
                <c:pt idx="1750">
                  <c:v>0.46104736933173551</c:v>
                </c:pt>
                <c:pt idx="1751">
                  <c:v>0.4612812153287808</c:v>
                </c:pt>
                <c:pt idx="1752">
                  <c:v>0.46192415839442635</c:v>
                </c:pt>
                <c:pt idx="1753">
                  <c:v>0.46213379755479528</c:v>
                </c:pt>
                <c:pt idx="1754">
                  <c:v>0.46254668073187649</c:v>
                </c:pt>
                <c:pt idx="1755">
                  <c:v>0.46276843608019852</c:v>
                </c:pt>
                <c:pt idx="1756">
                  <c:v>0.46278475216230297</c:v>
                </c:pt>
                <c:pt idx="1757">
                  <c:v>0.4628004285464411</c:v>
                </c:pt>
                <c:pt idx="1758">
                  <c:v>0.46283141842772202</c:v>
                </c:pt>
                <c:pt idx="1759">
                  <c:v>0.46287395084484312</c:v>
                </c:pt>
                <c:pt idx="1760">
                  <c:v>0.46297904883298241</c:v>
                </c:pt>
                <c:pt idx="1761">
                  <c:v>0.46301363230584985</c:v>
                </c:pt>
                <c:pt idx="1762">
                  <c:v>0.46331187954165604</c:v>
                </c:pt>
                <c:pt idx="1763">
                  <c:v>0.46333116322441958</c:v>
                </c:pt>
                <c:pt idx="1764">
                  <c:v>0.46353817596369168</c:v>
                </c:pt>
                <c:pt idx="1765">
                  <c:v>0.46367425324797285</c:v>
                </c:pt>
                <c:pt idx="1766">
                  <c:v>0.46385402418590838</c:v>
                </c:pt>
                <c:pt idx="1767">
                  <c:v>0.46405063031305271</c:v>
                </c:pt>
                <c:pt idx="1768">
                  <c:v>0.46445290072203133</c:v>
                </c:pt>
                <c:pt idx="1769">
                  <c:v>0.4646989320899978</c:v>
                </c:pt>
                <c:pt idx="1770">
                  <c:v>0.46476036558313194</c:v>
                </c:pt>
                <c:pt idx="1771">
                  <c:v>0.46521851247405749</c:v>
                </c:pt>
                <c:pt idx="1772">
                  <c:v>0.46536749260197235</c:v>
                </c:pt>
                <c:pt idx="1773">
                  <c:v>0.46598501539500253</c:v>
                </c:pt>
                <c:pt idx="1774">
                  <c:v>0.46617306423278776</c:v>
                </c:pt>
                <c:pt idx="1775">
                  <c:v>0.4665765042895455</c:v>
                </c:pt>
                <c:pt idx="1776">
                  <c:v>0.46688273011178322</c:v>
                </c:pt>
                <c:pt idx="1777">
                  <c:v>0.46741750447851071</c:v>
                </c:pt>
                <c:pt idx="1778">
                  <c:v>0.46765911648355535</c:v>
                </c:pt>
                <c:pt idx="1779">
                  <c:v>0.46777797697147422</c:v>
                </c:pt>
                <c:pt idx="1780">
                  <c:v>0.46790052875406041</c:v>
                </c:pt>
                <c:pt idx="1781">
                  <c:v>0.46792587814510883</c:v>
                </c:pt>
                <c:pt idx="1782">
                  <c:v>0.46792587814510883</c:v>
                </c:pt>
                <c:pt idx="1783">
                  <c:v>0.46792587814510883</c:v>
                </c:pt>
                <c:pt idx="1784">
                  <c:v>0.46792587814510883</c:v>
                </c:pt>
                <c:pt idx="1785">
                  <c:v>0.46829986003281032</c:v>
                </c:pt>
                <c:pt idx="1786">
                  <c:v>0.46836991609847661</c:v>
                </c:pt>
                <c:pt idx="1787">
                  <c:v>0.46846263377981701</c:v>
                </c:pt>
                <c:pt idx="1788">
                  <c:v>0.46898426893145778</c:v>
                </c:pt>
                <c:pt idx="1789">
                  <c:v>0.46901124782648212</c:v>
                </c:pt>
                <c:pt idx="1790">
                  <c:v>0.46901485872288767</c:v>
                </c:pt>
                <c:pt idx="1791">
                  <c:v>0.46975691444237194</c:v>
                </c:pt>
                <c:pt idx="1792">
                  <c:v>0.47047428844696021</c:v>
                </c:pt>
                <c:pt idx="1793">
                  <c:v>0.47060483450983909</c:v>
                </c:pt>
                <c:pt idx="1794">
                  <c:v>0.47099703258047437</c:v>
                </c:pt>
                <c:pt idx="1795">
                  <c:v>0.47114622972655623</c:v>
                </c:pt>
                <c:pt idx="1796">
                  <c:v>0.47115465587117356</c:v>
                </c:pt>
                <c:pt idx="1797">
                  <c:v>0.47118530430802763</c:v>
                </c:pt>
                <c:pt idx="1798">
                  <c:v>0.47141065152944617</c:v>
                </c:pt>
                <c:pt idx="1799">
                  <c:v>0.4717265658757418</c:v>
                </c:pt>
                <c:pt idx="1800">
                  <c:v>0.47186262693435016</c:v>
                </c:pt>
                <c:pt idx="1801">
                  <c:v>0.4721093450624585</c:v>
                </c:pt>
                <c:pt idx="1802">
                  <c:v>0.47214838024623595</c:v>
                </c:pt>
                <c:pt idx="1803">
                  <c:v>0.47277888316055749</c:v>
                </c:pt>
                <c:pt idx="1804">
                  <c:v>0.47302531890780275</c:v>
                </c:pt>
                <c:pt idx="1805">
                  <c:v>0.47309687744898365</c:v>
                </c:pt>
                <c:pt idx="1806">
                  <c:v>0.47313936069505447</c:v>
                </c:pt>
                <c:pt idx="1807">
                  <c:v>0.47315801968971971</c:v>
                </c:pt>
                <c:pt idx="1808">
                  <c:v>0.47324177162536052</c:v>
                </c:pt>
                <c:pt idx="1809">
                  <c:v>0.4733685107848894</c:v>
                </c:pt>
                <c:pt idx="1810">
                  <c:v>0.47376319829144731</c:v>
                </c:pt>
                <c:pt idx="1811">
                  <c:v>0.47376319829147012</c:v>
                </c:pt>
                <c:pt idx="1812">
                  <c:v>0.47376319829147012</c:v>
                </c:pt>
                <c:pt idx="1813">
                  <c:v>0.47381080586124819</c:v>
                </c:pt>
                <c:pt idx="1814">
                  <c:v>0.47387135385394019</c:v>
                </c:pt>
                <c:pt idx="1815">
                  <c:v>0.47387135385394019</c:v>
                </c:pt>
                <c:pt idx="1816">
                  <c:v>0.47387135385394019</c:v>
                </c:pt>
                <c:pt idx="1817">
                  <c:v>0.47387135385395418</c:v>
                </c:pt>
                <c:pt idx="1818">
                  <c:v>0.47387135385395862</c:v>
                </c:pt>
                <c:pt idx="1819">
                  <c:v>0.47387135385395862</c:v>
                </c:pt>
                <c:pt idx="1820">
                  <c:v>0.47387135385397705</c:v>
                </c:pt>
                <c:pt idx="1821">
                  <c:v>0.47387135385397705</c:v>
                </c:pt>
                <c:pt idx="1822">
                  <c:v>0.47387135385397705</c:v>
                </c:pt>
                <c:pt idx="1823">
                  <c:v>0.47387135385397705</c:v>
                </c:pt>
                <c:pt idx="1824">
                  <c:v>0.47466621147606497</c:v>
                </c:pt>
                <c:pt idx="1825">
                  <c:v>0.47469862391086792</c:v>
                </c:pt>
                <c:pt idx="1826">
                  <c:v>0.47478685791977066</c:v>
                </c:pt>
                <c:pt idx="1827">
                  <c:v>0.47490587191448463</c:v>
                </c:pt>
                <c:pt idx="1828">
                  <c:v>0.47521256625832514</c:v>
                </c:pt>
                <c:pt idx="1829">
                  <c:v>0.47539520072120123</c:v>
                </c:pt>
                <c:pt idx="1830">
                  <c:v>0.47563114320590194</c:v>
                </c:pt>
                <c:pt idx="1831">
                  <c:v>0.47599011832865007</c:v>
                </c:pt>
                <c:pt idx="1832">
                  <c:v>0.47616816665073958</c:v>
                </c:pt>
                <c:pt idx="1833">
                  <c:v>0.47642410808555413</c:v>
                </c:pt>
                <c:pt idx="1834">
                  <c:v>0.47663179997726907</c:v>
                </c:pt>
                <c:pt idx="1835">
                  <c:v>0.47675981281512059</c:v>
                </c:pt>
                <c:pt idx="1836">
                  <c:v>0.47677522705739217</c:v>
                </c:pt>
                <c:pt idx="1837">
                  <c:v>0.47681016235336104</c:v>
                </c:pt>
                <c:pt idx="1838">
                  <c:v>0.47713293342468938</c:v>
                </c:pt>
                <c:pt idx="1839">
                  <c:v>0.47714539630174174</c:v>
                </c:pt>
                <c:pt idx="1840">
                  <c:v>0.47747659482980626</c:v>
                </c:pt>
                <c:pt idx="1841">
                  <c:v>0.47766742867463713</c:v>
                </c:pt>
                <c:pt idx="1842">
                  <c:v>0.47824161370431639</c:v>
                </c:pt>
                <c:pt idx="1843">
                  <c:v>0.47863093019944014</c:v>
                </c:pt>
                <c:pt idx="1844">
                  <c:v>0.47866648795985511</c:v>
                </c:pt>
                <c:pt idx="1845">
                  <c:v>0.4793326841241986</c:v>
                </c:pt>
                <c:pt idx="1846">
                  <c:v>0.47948207539244736</c:v>
                </c:pt>
                <c:pt idx="1847">
                  <c:v>0.47972834953263921</c:v>
                </c:pt>
                <c:pt idx="1848">
                  <c:v>0.48017140991196561</c:v>
                </c:pt>
                <c:pt idx="1849">
                  <c:v>0.48029163334725161</c:v>
                </c:pt>
                <c:pt idx="1850">
                  <c:v>0.48045317405699034</c:v>
                </c:pt>
                <c:pt idx="1851">
                  <c:v>0.48093831191117609</c:v>
                </c:pt>
                <c:pt idx="1852">
                  <c:v>0.48095765541136004</c:v>
                </c:pt>
                <c:pt idx="1853">
                  <c:v>0.48141007343383624</c:v>
                </c:pt>
                <c:pt idx="1854">
                  <c:v>0.48159039539628146</c:v>
                </c:pt>
                <c:pt idx="1855">
                  <c:v>0.48170710908690095</c:v>
                </c:pt>
                <c:pt idx="1856">
                  <c:v>0.48178759998735438</c:v>
                </c:pt>
                <c:pt idx="1857">
                  <c:v>0.48214992098090759</c:v>
                </c:pt>
                <c:pt idx="1858">
                  <c:v>0.48218547535381301</c:v>
                </c:pt>
                <c:pt idx="1859">
                  <c:v>0.48285065796550813</c:v>
                </c:pt>
                <c:pt idx="1860">
                  <c:v>0.48312707710374703</c:v>
                </c:pt>
                <c:pt idx="1861">
                  <c:v>0.48359432937456076</c:v>
                </c:pt>
                <c:pt idx="1862">
                  <c:v>0.48361934314319366</c:v>
                </c:pt>
                <c:pt idx="1863">
                  <c:v>0.48366154884259543</c:v>
                </c:pt>
                <c:pt idx="1864">
                  <c:v>0.48373608266455281</c:v>
                </c:pt>
                <c:pt idx="1865">
                  <c:v>0.48380791733148487</c:v>
                </c:pt>
                <c:pt idx="1866">
                  <c:v>0.48414255795221461</c:v>
                </c:pt>
                <c:pt idx="1867">
                  <c:v>0.48420086338510399</c:v>
                </c:pt>
                <c:pt idx="1868">
                  <c:v>0.48423612199948579</c:v>
                </c:pt>
                <c:pt idx="1869">
                  <c:v>0.48451953020627481</c:v>
                </c:pt>
                <c:pt idx="1870">
                  <c:v>0.48476606664110106</c:v>
                </c:pt>
                <c:pt idx="1871">
                  <c:v>0.48552547015193304</c:v>
                </c:pt>
                <c:pt idx="1872">
                  <c:v>0.48574712782776175</c:v>
                </c:pt>
                <c:pt idx="1873">
                  <c:v>0.48607084448578275</c:v>
                </c:pt>
                <c:pt idx="1874">
                  <c:v>0.48611893681516039</c:v>
                </c:pt>
                <c:pt idx="1875">
                  <c:v>0.4864849121464605</c:v>
                </c:pt>
                <c:pt idx="1876">
                  <c:v>0.48662650472711683</c:v>
                </c:pt>
                <c:pt idx="1877">
                  <c:v>0.48665355019774065</c:v>
                </c:pt>
                <c:pt idx="1878">
                  <c:v>0.48697501002960952</c:v>
                </c:pt>
                <c:pt idx="1879">
                  <c:v>0.48698180371620609</c:v>
                </c:pt>
                <c:pt idx="1880">
                  <c:v>0.4870005949710276</c:v>
                </c:pt>
                <c:pt idx="1881">
                  <c:v>0.48701059987209422</c:v>
                </c:pt>
                <c:pt idx="1882">
                  <c:v>0.48824408714104245</c:v>
                </c:pt>
                <c:pt idx="1883">
                  <c:v>0.48891033468163697</c:v>
                </c:pt>
                <c:pt idx="1884">
                  <c:v>0.48905854998779452</c:v>
                </c:pt>
                <c:pt idx="1885">
                  <c:v>0.4893036943517371</c:v>
                </c:pt>
                <c:pt idx="1886">
                  <c:v>0.48939268611101044</c:v>
                </c:pt>
                <c:pt idx="1887">
                  <c:v>0.48945526993576771</c:v>
                </c:pt>
                <c:pt idx="1888">
                  <c:v>0.48951150762583334</c:v>
                </c:pt>
                <c:pt idx="1889">
                  <c:v>0.48975646025395969</c:v>
                </c:pt>
                <c:pt idx="1890">
                  <c:v>0.48993691787283344</c:v>
                </c:pt>
                <c:pt idx="1891">
                  <c:v>0.49013426886416894</c:v>
                </c:pt>
                <c:pt idx="1892">
                  <c:v>0.49053804338690682</c:v>
                </c:pt>
                <c:pt idx="1893">
                  <c:v>0.49078498148581789</c:v>
                </c:pt>
                <c:pt idx="1894">
                  <c:v>0.49119808081907018</c:v>
                </c:pt>
                <c:pt idx="1895">
                  <c:v>0.49181346469911269</c:v>
                </c:pt>
                <c:pt idx="1896">
                  <c:v>0.49196727418405939</c:v>
                </c:pt>
                <c:pt idx="1897">
                  <c:v>0.49215596829748187</c:v>
                </c:pt>
                <c:pt idx="1898">
                  <c:v>0.4926691435922132</c:v>
                </c:pt>
                <c:pt idx="1899">
                  <c:v>0.49286801689556253</c:v>
                </c:pt>
                <c:pt idx="1900">
                  <c:v>0.49375529061104828</c:v>
                </c:pt>
                <c:pt idx="1901">
                  <c:v>0.4938745273878819</c:v>
                </c:pt>
                <c:pt idx="1902">
                  <c:v>0.49417252473486462</c:v>
                </c:pt>
                <c:pt idx="1903">
                  <c:v>0.49439523368135296</c:v>
                </c:pt>
                <c:pt idx="1904">
                  <c:v>0.49439803500108459</c:v>
                </c:pt>
                <c:pt idx="1905">
                  <c:v>0.49441161953633112</c:v>
                </c:pt>
                <c:pt idx="1906">
                  <c:v>0.49442736290743566</c:v>
                </c:pt>
                <c:pt idx="1907">
                  <c:v>0.49445292742759067</c:v>
                </c:pt>
                <c:pt idx="1908">
                  <c:v>0.49446830571605133</c:v>
                </c:pt>
                <c:pt idx="1909">
                  <c:v>0.49450119871659287</c:v>
                </c:pt>
                <c:pt idx="1910">
                  <c:v>0.49467950745997147</c:v>
                </c:pt>
                <c:pt idx="1911">
                  <c:v>0.49484123000515379</c:v>
                </c:pt>
                <c:pt idx="1912">
                  <c:v>0.49496442540931479</c:v>
                </c:pt>
                <c:pt idx="1913">
                  <c:v>0.49497612550290571</c:v>
                </c:pt>
                <c:pt idx="1914">
                  <c:v>0.49511156477690949</c:v>
                </c:pt>
                <c:pt idx="1915">
                  <c:v>0.49710288644712336</c:v>
                </c:pt>
                <c:pt idx="1916">
                  <c:v>0.49725247330250694</c:v>
                </c:pt>
                <c:pt idx="1917">
                  <c:v>0.49726092134696742</c:v>
                </c:pt>
                <c:pt idx="1918">
                  <c:v>0.49731665794955071</c:v>
                </c:pt>
                <c:pt idx="1919">
                  <c:v>0.49740918987107996</c:v>
                </c:pt>
                <c:pt idx="1920">
                  <c:v>0.4978342903778053</c:v>
                </c:pt>
                <c:pt idx="1921">
                  <c:v>0.49797069060003862</c:v>
                </c:pt>
                <c:pt idx="1922">
                  <c:v>0.49888915126455191</c:v>
                </c:pt>
                <c:pt idx="1923">
                  <c:v>0.49906202221444523</c:v>
                </c:pt>
                <c:pt idx="1924">
                  <c:v>0.49913615628224783</c:v>
                </c:pt>
                <c:pt idx="1925">
                  <c:v>0.49935529275308171</c:v>
                </c:pt>
                <c:pt idx="1926">
                  <c:v>0.49935529275308171</c:v>
                </c:pt>
                <c:pt idx="1927">
                  <c:v>0.49935529275308171</c:v>
                </c:pt>
                <c:pt idx="1928">
                  <c:v>0.49935529275308171</c:v>
                </c:pt>
                <c:pt idx="1929">
                  <c:v>0.49937173528103435</c:v>
                </c:pt>
                <c:pt idx="1930">
                  <c:v>0.49967791563781278</c:v>
                </c:pt>
                <c:pt idx="1931">
                  <c:v>0.49981500180410138</c:v>
                </c:pt>
                <c:pt idx="1932">
                  <c:v>0.50066446469917958</c:v>
                </c:pt>
                <c:pt idx="1933">
                  <c:v>0.50090147281605701</c:v>
                </c:pt>
                <c:pt idx="1934">
                  <c:v>0.50102072357904437</c:v>
                </c:pt>
                <c:pt idx="1935">
                  <c:v>0.5013280173046234</c:v>
                </c:pt>
                <c:pt idx="1936">
                  <c:v>0.50151100133027404</c:v>
                </c:pt>
                <c:pt idx="1937">
                  <c:v>0.50210701949326719</c:v>
                </c:pt>
                <c:pt idx="1938">
                  <c:v>0.50212809660481605</c:v>
                </c:pt>
                <c:pt idx="1939">
                  <c:v>0.50243338833551165</c:v>
                </c:pt>
                <c:pt idx="1940">
                  <c:v>0.50271442540057532</c:v>
                </c:pt>
                <c:pt idx="1941">
                  <c:v>0.50274982283010528</c:v>
                </c:pt>
                <c:pt idx="1942">
                  <c:v>0.50282009867476751</c:v>
                </c:pt>
                <c:pt idx="1943">
                  <c:v>0.50284100526398001</c:v>
                </c:pt>
                <c:pt idx="1944">
                  <c:v>0.50291310558358782</c:v>
                </c:pt>
                <c:pt idx="1945">
                  <c:v>0.50378711876763926</c:v>
                </c:pt>
                <c:pt idx="1946">
                  <c:v>0.50380648371164982</c:v>
                </c:pt>
                <c:pt idx="1947">
                  <c:v>0.50412262147324349</c:v>
                </c:pt>
                <c:pt idx="1948">
                  <c:v>0.50445461151087756</c:v>
                </c:pt>
                <c:pt idx="1949">
                  <c:v>0.50467923757253419</c:v>
                </c:pt>
                <c:pt idx="1950">
                  <c:v>0.50471006127760587</c:v>
                </c:pt>
                <c:pt idx="1951">
                  <c:v>0.50475201279832871</c:v>
                </c:pt>
                <c:pt idx="1952">
                  <c:v>0.5047571657233223</c:v>
                </c:pt>
                <c:pt idx="1953">
                  <c:v>0.5047939967378019</c:v>
                </c:pt>
                <c:pt idx="1954">
                  <c:v>0.50479974261766969</c:v>
                </c:pt>
                <c:pt idx="1955">
                  <c:v>0.5054249138215634</c:v>
                </c:pt>
                <c:pt idx="1956">
                  <c:v>0.50542491382158605</c:v>
                </c:pt>
                <c:pt idx="1957">
                  <c:v>0.50542491382158605</c:v>
                </c:pt>
                <c:pt idx="1958">
                  <c:v>0.50542491382158605</c:v>
                </c:pt>
                <c:pt idx="1959">
                  <c:v>0.50545468472981669</c:v>
                </c:pt>
                <c:pt idx="1960">
                  <c:v>0.50553329267984548</c:v>
                </c:pt>
                <c:pt idx="1961">
                  <c:v>0.50553329267984548</c:v>
                </c:pt>
                <c:pt idx="1962">
                  <c:v>0.50553329267984548</c:v>
                </c:pt>
                <c:pt idx="1963">
                  <c:v>0.50553329267986069</c:v>
                </c:pt>
                <c:pt idx="1964">
                  <c:v>0.50553329267986502</c:v>
                </c:pt>
                <c:pt idx="1965">
                  <c:v>0.50553329267986502</c:v>
                </c:pt>
                <c:pt idx="1966">
                  <c:v>0.50553329267988345</c:v>
                </c:pt>
                <c:pt idx="1967">
                  <c:v>0.50553329267988345</c:v>
                </c:pt>
                <c:pt idx="1968">
                  <c:v>0.50553329267988345</c:v>
                </c:pt>
                <c:pt idx="1969">
                  <c:v>0.50560426095954569</c:v>
                </c:pt>
                <c:pt idx="1970">
                  <c:v>0.50592004994043127</c:v>
                </c:pt>
                <c:pt idx="1971">
                  <c:v>0.50618602554149894</c:v>
                </c:pt>
                <c:pt idx="1972">
                  <c:v>0.5062083791113885</c:v>
                </c:pt>
                <c:pt idx="1973">
                  <c:v>0.50622134394582841</c:v>
                </c:pt>
                <c:pt idx="1974">
                  <c:v>0.50636219336453236</c:v>
                </c:pt>
                <c:pt idx="1975">
                  <c:v>0.50670938983809244</c:v>
                </c:pt>
                <c:pt idx="1976">
                  <c:v>0.50706210803011509</c:v>
                </c:pt>
                <c:pt idx="1977">
                  <c:v>0.50708147057507091</c:v>
                </c:pt>
                <c:pt idx="1978">
                  <c:v>0.5074259464430334</c:v>
                </c:pt>
                <c:pt idx="1979">
                  <c:v>0.50760643048943743</c:v>
                </c:pt>
                <c:pt idx="1980">
                  <c:v>0.50780380624115606</c:v>
                </c:pt>
                <c:pt idx="1981">
                  <c:v>0.50783161473244365</c:v>
                </c:pt>
                <c:pt idx="1982">
                  <c:v>0.50783429549114478</c:v>
                </c:pt>
                <c:pt idx="1983">
                  <c:v>0.50827479116926522</c:v>
                </c:pt>
                <c:pt idx="1984">
                  <c:v>0.50880050797177168</c:v>
                </c:pt>
                <c:pt idx="1985">
                  <c:v>0.50881298830849908</c:v>
                </c:pt>
                <c:pt idx="1986">
                  <c:v>0.50897603913170864</c:v>
                </c:pt>
                <c:pt idx="1987">
                  <c:v>0.50925263762465178</c:v>
                </c:pt>
                <c:pt idx="1988">
                  <c:v>0.50967906370257865</c:v>
                </c:pt>
                <c:pt idx="1989">
                  <c:v>0.5097451919601822</c:v>
                </c:pt>
                <c:pt idx="1990">
                  <c:v>0.50986199400537835</c:v>
                </c:pt>
                <c:pt idx="1991">
                  <c:v>0.50991062012422261</c:v>
                </c:pt>
                <c:pt idx="1992">
                  <c:v>0.50993386603223012</c:v>
                </c:pt>
                <c:pt idx="1993">
                  <c:v>0.51064580317686492</c:v>
                </c:pt>
                <c:pt idx="1994">
                  <c:v>0.51089243253883498</c:v>
                </c:pt>
                <c:pt idx="1995">
                  <c:v>0.51122062587428863</c:v>
                </c:pt>
                <c:pt idx="1996">
                  <c:v>0.51154371623900186</c:v>
                </c:pt>
                <c:pt idx="1997">
                  <c:v>0.51213729637453931</c:v>
                </c:pt>
                <c:pt idx="1998">
                  <c:v>0.51264491561216485</c:v>
                </c:pt>
                <c:pt idx="1999">
                  <c:v>0.51278029656320656</c:v>
                </c:pt>
                <c:pt idx="2000">
                  <c:v>0.51305576998323477</c:v>
                </c:pt>
                <c:pt idx="2001">
                  <c:v>0.51310176285600295</c:v>
                </c:pt>
                <c:pt idx="2002">
                  <c:v>0.51313735237001967</c:v>
                </c:pt>
                <c:pt idx="2003">
                  <c:v>0.51346985377962628</c:v>
                </c:pt>
                <c:pt idx="2004">
                  <c:v>0.51374926318624126</c:v>
                </c:pt>
                <c:pt idx="2005">
                  <c:v>0.51437753630571881</c:v>
                </c:pt>
                <c:pt idx="2006">
                  <c:v>0.5149284550737625</c:v>
                </c:pt>
                <c:pt idx="2007">
                  <c:v>0.51507662205101468</c:v>
                </c:pt>
                <c:pt idx="2008">
                  <c:v>0.51541063604503856</c:v>
                </c:pt>
                <c:pt idx="2009">
                  <c:v>0.5154299871642134</c:v>
                </c:pt>
                <c:pt idx="2010">
                  <c:v>0.51563771610709042</c:v>
                </c:pt>
                <c:pt idx="2011">
                  <c:v>0.51577425647095398</c:v>
                </c:pt>
                <c:pt idx="2012">
                  <c:v>0.51581505982981302</c:v>
                </c:pt>
                <c:pt idx="2013">
                  <c:v>0.51606293160890504</c:v>
                </c:pt>
                <c:pt idx="2014">
                  <c:v>0.51626018216849767</c:v>
                </c:pt>
                <c:pt idx="2015">
                  <c:v>0.51647027191407324</c:v>
                </c:pt>
                <c:pt idx="2016">
                  <c:v>0.51655543616272559</c:v>
                </c:pt>
                <c:pt idx="2017">
                  <c:v>0.51680222603746495</c:v>
                </c:pt>
                <c:pt idx="2018">
                  <c:v>0.51710494188014855</c:v>
                </c:pt>
                <c:pt idx="2019">
                  <c:v>0.51732334264067714</c:v>
                </c:pt>
                <c:pt idx="2020">
                  <c:v>0.5174193800662561</c:v>
                </c:pt>
                <c:pt idx="2021">
                  <c:v>0.51787413004811111</c:v>
                </c:pt>
                <c:pt idx="2022">
                  <c:v>0.51809194925119306</c:v>
                </c:pt>
                <c:pt idx="2023">
                  <c:v>0.51828048459565945</c:v>
                </c:pt>
                <c:pt idx="2024">
                  <c:v>0.5186535148371032</c:v>
                </c:pt>
                <c:pt idx="2025">
                  <c:v>0.51867229551183081</c:v>
                </c:pt>
                <c:pt idx="2026">
                  <c:v>0.51868492906492136</c:v>
                </c:pt>
                <c:pt idx="2027">
                  <c:v>0.51884343164478652</c:v>
                </c:pt>
                <c:pt idx="2028">
                  <c:v>0.51899188145329989</c:v>
                </c:pt>
                <c:pt idx="2029">
                  <c:v>0.51963926310560926</c:v>
                </c:pt>
                <c:pt idx="2030">
                  <c:v>0.51976997141272141</c:v>
                </c:pt>
                <c:pt idx="2031">
                  <c:v>0.51988907517985095</c:v>
                </c:pt>
                <c:pt idx="2032">
                  <c:v>0.51991493135430844</c:v>
                </c:pt>
                <c:pt idx="2033">
                  <c:v>0.52041197133539918</c:v>
                </c:pt>
                <c:pt idx="2034">
                  <c:v>0.52048215656656405</c:v>
                </c:pt>
                <c:pt idx="2035">
                  <c:v>0.52057504271050248</c:v>
                </c:pt>
                <c:pt idx="2036">
                  <c:v>0.52109757287901548</c:v>
                </c:pt>
                <c:pt idx="2037">
                  <c:v>0.5211249842786525</c:v>
                </c:pt>
                <c:pt idx="2038">
                  <c:v>0.52120384175406209</c:v>
                </c:pt>
                <c:pt idx="2039">
                  <c:v>0.52165878711854985</c:v>
                </c:pt>
                <c:pt idx="2040">
                  <c:v>0.52182028341735376</c:v>
                </c:pt>
                <c:pt idx="2041">
                  <c:v>0.52192175319442446</c:v>
                </c:pt>
                <c:pt idx="2042">
                  <c:v>0.52224720242623224</c:v>
                </c:pt>
                <c:pt idx="2043">
                  <c:v>0.52311295051283513</c:v>
                </c:pt>
                <c:pt idx="2044">
                  <c:v>0.52326228836297362</c:v>
                </c:pt>
                <c:pt idx="2045">
                  <c:v>0.52337892600781166</c:v>
                </c:pt>
                <c:pt idx="2046">
                  <c:v>0.52352694155221946</c:v>
                </c:pt>
                <c:pt idx="2047">
                  <c:v>0.52384310220271812</c:v>
                </c:pt>
                <c:pt idx="2048">
                  <c:v>0.52397925923294164</c:v>
                </c:pt>
                <c:pt idx="2049">
                  <c:v>0.52489600328428365</c:v>
                </c:pt>
                <c:pt idx="2050">
                  <c:v>0.5251425231566853</c:v>
                </c:pt>
                <c:pt idx="2051">
                  <c:v>0.52548579894729897</c:v>
                </c:pt>
                <c:pt idx="2052">
                  <c:v>0.52560025038187319</c:v>
                </c:pt>
                <c:pt idx="2053">
                  <c:v>0.52583505790889562</c:v>
                </c:pt>
                <c:pt idx="2054">
                  <c:v>0.52592814510827834</c:v>
                </c:pt>
                <c:pt idx="2055">
                  <c:v>0.52605490985573078</c:v>
                </c:pt>
                <c:pt idx="2056">
                  <c:v>0.5260573184893601</c:v>
                </c:pt>
                <c:pt idx="2057">
                  <c:v>0.52607367096653868</c:v>
                </c:pt>
                <c:pt idx="2058">
                  <c:v>0.52608938221832791</c:v>
                </c:pt>
                <c:pt idx="2059">
                  <c:v>0.526904082591789</c:v>
                </c:pt>
                <c:pt idx="2060">
                  <c:v>0.52702306122209375</c:v>
                </c:pt>
                <c:pt idx="2061">
                  <c:v>0.52732964300590335</c:v>
                </c:pt>
                <c:pt idx="2062">
                  <c:v>0.52751219577468877</c:v>
                </c:pt>
                <c:pt idx="2063">
                  <c:v>0.52797622682105005</c:v>
                </c:pt>
                <c:pt idx="2064">
                  <c:v>0.52810677137401751</c:v>
                </c:pt>
                <c:pt idx="2065">
                  <c:v>0.52851487105460526</c:v>
                </c:pt>
                <c:pt idx="2066">
                  <c:v>0.52854043838819509</c:v>
                </c:pt>
                <c:pt idx="2067">
                  <c:v>0.5287479539693265</c:v>
                </c:pt>
                <c:pt idx="2068">
                  <c:v>0.52891081429422426</c:v>
                </c:pt>
                <c:pt idx="2069">
                  <c:v>0.52892615364112983</c:v>
                </c:pt>
                <c:pt idx="2070">
                  <c:v>0.52978249239442976</c:v>
                </c:pt>
                <c:pt idx="2071">
                  <c:v>0.53071244576835541</c:v>
                </c:pt>
                <c:pt idx="2072">
                  <c:v>0.53074466386880692</c:v>
                </c:pt>
                <c:pt idx="2073">
                  <c:v>0.53078016672324924</c:v>
                </c:pt>
                <c:pt idx="2074">
                  <c:v>0.53078871137891181</c:v>
                </c:pt>
                <c:pt idx="2075">
                  <c:v>0.53078871137891181</c:v>
                </c:pt>
                <c:pt idx="2076">
                  <c:v>0.53078871137891181</c:v>
                </c:pt>
                <c:pt idx="2077">
                  <c:v>0.53078871137891181</c:v>
                </c:pt>
                <c:pt idx="2078">
                  <c:v>0.53112028456584126</c:v>
                </c:pt>
                <c:pt idx="2079">
                  <c:v>0.53117489329301459</c:v>
                </c:pt>
                <c:pt idx="2080">
                  <c:v>0.53139499289779468</c:v>
                </c:pt>
                <c:pt idx="2081">
                  <c:v>0.53155330865282036</c:v>
                </c:pt>
                <c:pt idx="2082">
                  <c:v>0.53170242890091934</c:v>
                </c:pt>
                <c:pt idx="2083">
                  <c:v>0.53201724317378396</c:v>
                </c:pt>
                <c:pt idx="2084">
                  <c:v>0.53228238515505111</c:v>
                </c:pt>
                <c:pt idx="2085">
                  <c:v>0.53230466813695387</c:v>
                </c:pt>
                <c:pt idx="2086">
                  <c:v>0.53230988698240234</c:v>
                </c:pt>
                <c:pt idx="2087">
                  <c:v>0.53304762418328966</c:v>
                </c:pt>
                <c:pt idx="2088">
                  <c:v>0.53306692324915894</c:v>
                </c:pt>
                <c:pt idx="2089">
                  <c:v>0.53351826708651262</c:v>
                </c:pt>
                <c:pt idx="2090">
                  <c:v>0.53366050386727704</c:v>
                </c:pt>
                <c:pt idx="2091">
                  <c:v>0.53369814223708589</c:v>
                </c:pt>
                <c:pt idx="2092">
                  <c:v>0.53381456105583358</c:v>
                </c:pt>
                <c:pt idx="2093">
                  <c:v>0.53389484600276738</c:v>
                </c:pt>
                <c:pt idx="2094">
                  <c:v>0.53425621367251497</c:v>
                </c:pt>
                <c:pt idx="2095">
                  <c:v>0.53437083328414814</c:v>
                </c:pt>
                <c:pt idx="2096">
                  <c:v>0.5344653115889767</c:v>
                </c:pt>
                <c:pt idx="2097">
                  <c:v>0.53495498506535899</c:v>
                </c:pt>
                <c:pt idx="2098">
                  <c:v>0.53523058466782769</c:v>
                </c:pt>
                <c:pt idx="2099">
                  <c:v>0.53544062098032441</c:v>
                </c:pt>
                <c:pt idx="2100">
                  <c:v>0.53572132935553951</c:v>
                </c:pt>
                <c:pt idx="2101">
                  <c:v>0.5359092997658188</c:v>
                </c:pt>
                <c:pt idx="2102">
                  <c:v>0.5359252313298557</c:v>
                </c:pt>
                <c:pt idx="2103">
                  <c:v>0.53594564660011046</c:v>
                </c:pt>
                <c:pt idx="2104">
                  <c:v>0.53612405952132514</c:v>
                </c:pt>
                <c:pt idx="2105">
                  <c:v>0.53628512954128849</c:v>
                </c:pt>
                <c:pt idx="2106">
                  <c:v>0.53634059074531337</c:v>
                </c:pt>
                <c:pt idx="2107">
                  <c:v>0.53638750267324131</c:v>
                </c:pt>
                <c:pt idx="2108">
                  <c:v>0.53642418285141957</c:v>
                </c:pt>
                <c:pt idx="2109">
                  <c:v>0.53642990517558509</c:v>
                </c:pt>
                <c:pt idx="2110">
                  <c:v>0.53661852949617095</c:v>
                </c:pt>
                <c:pt idx="2111">
                  <c:v>0.53686420169534488</c:v>
                </c:pt>
                <c:pt idx="2112">
                  <c:v>0.53705247434155412</c:v>
                </c:pt>
                <c:pt idx="2113">
                  <c:v>0.53705247434157777</c:v>
                </c:pt>
                <c:pt idx="2114">
                  <c:v>0.53705247434157777</c:v>
                </c:pt>
                <c:pt idx="2115">
                  <c:v>0.53705247434157777</c:v>
                </c:pt>
                <c:pt idx="2116">
                  <c:v>0.53705247434157777</c:v>
                </c:pt>
                <c:pt idx="2117">
                  <c:v>0.53705247434157777</c:v>
                </c:pt>
                <c:pt idx="2118">
                  <c:v>0.53716039423380457</c:v>
                </c:pt>
                <c:pt idx="2119">
                  <c:v>0.53716039423380457</c:v>
                </c:pt>
                <c:pt idx="2120">
                  <c:v>0.53716039423380457</c:v>
                </c:pt>
                <c:pt idx="2121">
                  <c:v>0.53716039423381967</c:v>
                </c:pt>
                <c:pt idx="2122">
                  <c:v>0.53716039423382278</c:v>
                </c:pt>
                <c:pt idx="2123">
                  <c:v>0.53716039423382278</c:v>
                </c:pt>
                <c:pt idx="2124">
                  <c:v>0.53716039423384332</c:v>
                </c:pt>
                <c:pt idx="2125">
                  <c:v>0.53762081830632713</c:v>
                </c:pt>
                <c:pt idx="2126">
                  <c:v>0.53784547740778144</c:v>
                </c:pt>
                <c:pt idx="2127">
                  <c:v>0.53798570766430986</c:v>
                </c:pt>
                <c:pt idx="2128">
                  <c:v>0.53821197589245551</c:v>
                </c:pt>
                <c:pt idx="2129">
                  <c:v>0.53871747768703471</c:v>
                </c:pt>
                <c:pt idx="2130">
                  <c:v>0.53909995341108297</c:v>
                </c:pt>
                <c:pt idx="2131">
                  <c:v>0.53917238323646299</c:v>
                </c:pt>
                <c:pt idx="2132">
                  <c:v>0.53937659593822129</c:v>
                </c:pt>
                <c:pt idx="2133">
                  <c:v>0.53945110325986889</c:v>
                </c:pt>
                <c:pt idx="2134">
                  <c:v>0.54033472046420461</c:v>
                </c:pt>
                <c:pt idx="2135">
                  <c:v>0.54041268048656022</c:v>
                </c:pt>
                <c:pt idx="2136">
                  <c:v>0.54042509974073305</c:v>
                </c:pt>
                <c:pt idx="2137">
                  <c:v>0.54099097049260103</c:v>
                </c:pt>
                <c:pt idx="2138">
                  <c:v>0.5411384561297139</c:v>
                </c:pt>
                <c:pt idx="2139">
                  <c:v>0.54147092100314198</c:v>
                </c:pt>
                <c:pt idx="2140">
                  <c:v>0.54149018181475572</c:v>
                </c:pt>
                <c:pt idx="2141">
                  <c:v>0.54151723870924651</c:v>
                </c:pt>
                <c:pt idx="2142">
                  <c:v>0.54158913943073683</c:v>
                </c:pt>
                <c:pt idx="2143">
                  <c:v>0.54183283425353412</c:v>
                </c:pt>
                <c:pt idx="2144">
                  <c:v>0.54201235272446013</c:v>
                </c:pt>
                <c:pt idx="2145">
                  <c:v>0.54220866449386373</c:v>
                </c:pt>
                <c:pt idx="2146">
                  <c:v>0.54261027322857791</c:v>
                </c:pt>
                <c:pt idx="2147">
                  <c:v>0.54285586059434165</c:v>
                </c:pt>
                <c:pt idx="2148">
                  <c:v>0.54337440528374181</c:v>
                </c:pt>
                <c:pt idx="2149">
                  <c:v>0.54337920428764064</c:v>
                </c:pt>
                <c:pt idx="2150">
                  <c:v>0.54403141085849205</c:v>
                </c:pt>
                <c:pt idx="2151">
                  <c:v>0.54432670768422819</c:v>
                </c:pt>
                <c:pt idx="2152">
                  <c:v>0.54472906215504535</c:v>
                </c:pt>
                <c:pt idx="2153">
                  <c:v>0.54477577912153907</c:v>
                </c:pt>
                <c:pt idx="2154">
                  <c:v>0.5450344104900301</c:v>
                </c:pt>
                <c:pt idx="2155">
                  <c:v>0.54533479552657504</c:v>
                </c:pt>
                <c:pt idx="2156">
                  <c:v>0.54580836533082144</c:v>
                </c:pt>
                <c:pt idx="2157">
                  <c:v>0.54584753192892821</c:v>
                </c:pt>
                <c:pt idx="2158">
                  <c:v>0.54592682739101639</c:v>
                </c:pt>
                <c:pt idx="2159">
                  <c:v>0.54644687884395138</c:v>
                </c:pt>
                <c:pt idx="2160">
                  <c:v>0.54650140370637912</c:v>
                </c:pt>
                <c:pt idx="2161">
                  <c:v>0.54651667884469735</c:v>
                </c:pt>
                <c:pt idx="2162">
                  <c:v>0.5470210491790326</c:v>
                </c:pt>
                <c:pt idx="2163">
                  <c:v>0.54738803678026338</c:v>
                </c:pt>
                <c:pt idx="2164">
                  <c:v>0.54808688544240458</c:v>
                </c:pt>
                <c:pt idx="2165">
                  <c:v>0.548800540118072</c:v>
                </c:pt>
                <c:pt idx="2166">
                  <c:v>0.54898202355075232</c:v>
                </c:pt>
                <c:pt idx="2167">
                  <c:v>0.54913245209050643</c:v>
                </c:pt>
                <c:pt idx="2168">
                  <c:v>0.54920764159191404</c:v>
                </c:pt>
                <c:pt idx="2169">
                  <c:v>0.54928090334631929</c:v>
                </c:pt>
                <c:pt idx="2170">
                  <c:v>0.54928928703973856</c:v>
                </c:pt>
                <c:pt idx="2171">
                  <c:v>0.54943642238416457</c:v>
                </c:pt>
                <c:pt idx="2172">
                  <c:v>0.54985823432311087</c:v>
                </c:pt>
                <c:pt idx="2173">
                  <c:v>0.54999356690478329</c:v>
                </c:pt>
                <c:pt idx="2174">
                  <c:v>0.55011898387969038</c:v>
                </c:pt>
                <c:pt idx="2175">
                  <c:v>0.55020786254455034</c:v>
                </c:pt>
                <c:pt idx="2176">
                  <c:v>0.55090468104905255</c:v>
                </c:pt>
                <c:pt idx="2177">
                  <c:v>0.55114966355266692</c:v>
                </c:pt>
                <c:pt idx="2178">
                  <c:v>0.55138329512117112</c:v>
                </c:pt>
                <c:pt idx="2179">
                  <c:v>0.55146048839429818</c:v>
                </c:pt>
                <c:pt idx="2180">
                  <c:v>0.5518228484576192</c:v>
                </c:pt>
                <c:pt idx="2181">
                  <c:v>0.55240899342342287</c:v>
                </c:pt>
                <c:pt idx="2182">
                  <c:v>0.55256330987631552</c:v>
                </c:pt>
                <c:pt idx="2183">
                  <c:v>0.55266181269020243</c:v>
                </c:pt>
                <c:pt idx="2184">
                  <c:v>0.55289994824330702</c:v>
                </c:pt>
                <c:pt idx="2185">
                  <c:v>0.55301814706930408</c:v>
                </c:pt>
                <c:pt idx="2186">
                  <c:v>0.55350405144413417</c:v>
                </c:pt>
                <c:pt idx="2187">
                  <c:v>0.55390267132060611</c:v>
                </c:pt>
                <c:pt idx="2188">
                  <c:v>0.55409464787627072</c:v>
                </c:pt>
                <c:pt idx="2189">
                  <c:v>0.5544179990029019</c:v>
                </c:pt>
                <c:pt idx="2190">
                  <c:v>0.55473147461994665</c:v>
                </c:pt>
                <c:pt idx="2191">
                  <c:v>0.55480108892655</c:v>
                </c:pt>
                <c:pt idx="2192">
                  <c:v>0.55481565350757966</c:v>
                </c:pt>
                <c:pt idx="2193">
                  <c:v>0.55489321785473678</c:v>
                </c:pt>
                <c:pt idx="2194">
                  <c:v>0.55575884323160674</c:v>
                </c:pt>
                <c:pt idx="2195">
                  <c:v>0.5563957911734001</c:v>
                </c:pt>
                <c:pt idx="2196">
                  <c:v>0.5567141893787555</c:v>
                </c:pt>
                <c:pt idx="2197">
                  <c:v>0.55674943749212802</c:v>
                </c:pt>
                <c:pt idx="2198">
                  <c:v>0.55707873261580709</c:v>
                </c:pt>
                <c:pt idx="2199">
                  <c:v>0.55733515194981142</c:v>
                </c:pt>
                <c:pt idx="2200">
                  <c:v>0.55740971810628381</c:v>
                </c:pt>
                <c:pt idx="2201">
                  <c:v>0.55755318203323834</c:v>
                </c:pt>
                <c:pt idx="2202">
                  <c:v>0.55755557065411487</c:v>
                </c:pt>
                <c:pt idx="2203">
                  <c:v>0.55755775310281286</c:v>
                </c:pt>
                <c:pt idx="2204">
                  <c:v>0.55757178723216572</c:v>
                </c:pt>
                <c:pt idx="2205">
                  <c:v>0.55758736786397467</c:v>
                </c:pt>
                <c:pt idx="2206">
                  <c:v>0.55787026436274534</c:v>
                </c:pt>
                <c:pt idx="2207">
                  <c:v>0.55793683060812027</c:v>
                </c:pt>
                <c:pt idx="2208">
                  <c:v>0.55813345418761395</c:v>
                </c:pt>
                <c:pt idx="2209">
                  <c:v>0.55900019853839045</c:v>
                </c:pt>
                <c:pt idx="2210">
                  <c:v>0.55901935188772212</c:v>
                </c:pt>
                <c:pt idx="2211">
                  <c:v>0.55911216219545712</c:v>
                </c:pt>
                <c:pt idx="2212">
                  <c:v>0.55936008567465534</c:v>
                </c:pt>
                <c:pt idx="2213">
                  <c:v>0.55953859374455817</c:v>
                </c:pt>
                <c:pt idx="2214">
                  <c:v>0.55973379649806843</c:v>
                </c:pt>
                <c:pt idx="2215">
                  <c:v>0.55976129781827244</c:v>
                </c:pt>
                <c:pt idx="2216">
                  <c:v>0.56011533308668826</c:v>
                </c:pt>
                <c:pt idx="2217">
                  <c:v>0.56019954512538295</c:v>
                </c:pt>
                <c:pt idx="2218">
                  <c:v>0.56116629054196077</c:v>
                </c:pt>
                <c:pt idx="2219">
                  <c:v>0.56165313579770149</c:v>
                </c:pt>
                <c:pt idx="2220">
                  <c:v>0.56176857248884282</c:v>
                </c:pt>
                <c:pt idx="2221">
                  <c:v>0.56183960217322659</c:v>
                </c:pt>
                <c:pt idx="2222">
                  <c:v>0.56203129301266108</c:v>
                </c:pt>
                <c:pt idx="2223">
                  <c:v>0.56203129301266108</c:v>
                </c:pt>
                <c:pt idx="2224">
                  <c:v>0.56203129301266108</c:v>
                </c:pt>
                <c:pt idx="2225">
                  <c:v>0.56203129301266108</c:v>
                </c:pt>
                <c:pt idx="2226">
                  <c:v>0.56216987513810657</c:v>
                </c:pt>
                <c:pt idx="2227">
                  <c:v>0.56234372020361434</c:v>
                </c:pt>
                <c:pt idx="2228">
                  <c:v>0.56254310501032911</c:v>
                </c:pt>
                <c:pt idx="2229">
                  <c:v>0.56270358568299061</c:v>
                </c:pt>
                <c:pt idx="2230">
                  <c:v>0.56278677427112511</c:v>
                </c:pt>
                <c:pt idx="2231">
                  <c:v>0.56290074951794189</c:v>
                </c:pt>
                <c:pt idx="2232">
                  <c:v>0.56290586313064028</c:v>
                </c:pt>
                <c:pt idx="2233">
                  <c:v>0.5630604663544011</c:v>
                </c:pt>
                <c:pt idx="2234">
                  <c:v>0.56318318315807014</c:v>
                </c:pt>
                <c:pt idx="2235">
                  <c:v>0.56343014642165667</c:v>
                </c:pt>
                <c:pt idx="2236">
                  <c:v>0.56375231984216334</c:v>
                </c:pt>
                <c:pt idx="2237">
                  <c:v>0.56401639632988143</c:v>
                </c:pt>
                <c:pt idx="2238">
                  <c:v>0.5646246226055347</c:v>
                </c:pt>
                <c:pt idx="2239">
                  <c:v>0.56496870918949471</c:v>
                </c:pt>
                <c:pt idx="2240">
                  <c:v>0.56500384446528296</c:v>
                </c:pt>
                <c:pt idx="2241">
                  <c:v>0.56508986356148772</c:v>
                </c:pt>
                <c:pt idx="2242">
                  <c:v>0.56549378011796236</c:v>
                </c:pt>
                <c:pt idx="2243">
                  <c:v>0.5657931726233878</c:v>
                </c:pt>
                <c:pt idx="2244">
                  <c:v>0.56618739809050811</c:v>
                </c:pt>
                <c:pt idx="2245">
                  <c:v>0.56618739809058516</c:v>
                </c:pt>
                <c:pt idx="2246">
                  <c:v>0.56622794356767048</c:v>
                </c:pt>
                <c:pt idx="2247">
                  <c:v>0.56677155741522323</c:v>
                </c:pt>
                <c:pt idx="2248">
                  <c:v>0.56679686007785191</c:v>
                </c:pt>
                <c:pt idx="2249">
                  <c:v>0.566852199002982</c:v>
                </c:pt>
                <c:pt idx="2250">
                  <c:v>0.5670246012282868</c:v>
                </c:pt>
                <c:pt idx="2251">
                  <c:v>0.56724726430968975</c:v>
                </c:pt>
                <c:pt idx="2252">
                  <c:v>0.56726635403814019</c:v>
                </c:pt>
                <c:pt idx="2253">
                  <c:v>0.56735885578702194</c:v>
                </c:pt>
                <c:pt idx="2254">
                  <c:v>0.56747126939364045</c:v>
                </c:pt>
                <c:pt idx="2255">
                  <c:v>0.56771277929764652</c:v>
                </c:pt>
                <c:pt idx="2256">
                  <c:v>0.56774294036648865</c:v>
                </c:pt>
                <c:pt idx="2257">
                  <c:v>0.56778936686016634</c:v>
                </c:pt>
                <c:pt idx="2258">
                  <c:v>0.56782566717670269</c:v>
                </c:pt>
                <c:pt idx="2259">
                  <c:v>0.56783133021621401</c:v>
                </c:pt>
                <c:pt idx="2260">
                  <c:v>0.56789068202681658</c:v>
                </c:pt>
                <c:pt idx="2261">
                  <c:v>0.56808522087192581</c:v>
                </c:pt>
                <c:pt idx="2262">
                  <c:v>0.56837639232638693</c:v>
                </c:pt>
                <c:pt idx="2263">
                  <c:v>0.56844741072642324</c:v>
                </c:pt>
                <c:pt idx="2264">
                  <c:v>0.56844741072644034</c:v>
                </c:pt>
                <c:pt idx="2265">
                  <c:v>0.56844741072644256</c:v>
                </c:pt>
                <c:pt idx="2266">
                  <c:v>0.56844741072646399</c:v>
                </c:pt>
                <c:pt idx="2267">
                  <c:v>0.56844741072646399</c:v>
                </c:pt>
                <c:pt idx="2268">
                  <c:v>0.56844741072646399</c:v>
                </c:pt>
                <c:pt idx="2269">
                  <c:v>0.56844741072646399</c:v>
                </c:pt>
                <c:pt idx="2270">
                  <c:v>0.56844741072646399</c:v>
                </c:pt>
                <c:pt idx="2271">
                  <c:v>0.56855419803839546</c:v>
                </c:pt>
                <c:pt idx="2272">
                  <c:v>0.56855419803839546</c:v>
                </c:pt>
                <c:pt idx="2273">
                  <c:v>0.56855419803841256</c:v>
                </c:pt>
                <c:pt idx="2274">
                  <c:v>0.56855419803841478</c:v>
                </c:pt>
                <c:pt idx="2275">
                  <c:v>0.56855419803843621</c:v>
                </c:pt>
                <c:pt idx="2276">
                  <c:v>0.56861974815236671</c:v>
                </c:pt>
                <c:pt idx="2277">
                  <c:v>0.56879850527767672</c:v>
                </c:pt>
                <c:pt idx="2278">
                  <c:v>0.56879850527767672</c:v>
                </c:pt>
                <c:pt idx="2279">
                  <c:v>0.56879850527767672</c:v>
                </c:pt>
                <c:pt idx="2280">
                  <c:v>0.56879850527767672</c:v>
                </c:pt>
                <c:pt idx="2281">
                  <c:v>0.56923203777524445</c:v>
                </c:pt>
                <c:pt idx="2282">
                  <c:v>0.56937077391878077</c:v>
                </c:pt>
                <c:pt idx="2283">
                  <c:v>0.56987061076026668</c:v>
                </c:pt>
                <c:pt idx="2284">
                  <c:v>0.56989120461397558</c:v>
                </c:pt>
                <c:pt idx="2285">
                  <c:v>0.57007702461486964</c:v>
                </c:pt>
                <c:pt idx="2286">
                  <c:v>0.57047560538311215</c:v>
                </c:pt>
                <c:pt idx="2287">
                  <c:v>0.57082032340682698</c:v>
                </c:pt>
                <c:pt idx="2288">
                  <c:v>0.57154465539051902</c:v>
                </c:pt>
                <c:pt idx="2289">
                  <c:v>0.57176861355477726</c:v>
                </c:pt>
                <c:pt idx="2290">
                  <c:v>0.57177127173002129</c:v>
                </c:pt>
                <c:pt idx="2291">
                  <c:v>0.57178355250992552</c:v>
                </c:pt>
                <c:pt idx="2292">
                  <c:v>0.57233761490370849</c:v>
                </c:pt>
                <c:pt idx="2293">
                  <c:v>0.57235274109382106</c:v>
                </c:pt>
                <c:pt idx="2294">
                  <c:v>0.57285217184905424</c:v>
                </c:pt>
                <c:pt idx="2295">
                  <c:v>0.57286339482463999</c:v>
                </c:pt>
                <c:pt idx="2296">
                  <c:v>0.57382943925335939</c:v>
                </c:pt>
                <c:pt idx="2297">
                  <c:v>0.57483597080961102</c:v>
                </c:pt>
                <c:pt idx="2298">
                  <c:v>0.57498291649131539</c:v>
                </c:pt>
                <c:pt idx="2299">
                  <c:v>0.57509768076598877</c:v>
                </c:pt>
                <c:pt idx="2300">
                  <c:v>0.575243312639522</c:v>
                </c:pt>
                <c:pt idx="2301">
                  <c:v>0.57566079473232579</c:v>
                </c:pt>
                <c:pt idx="2302">
                  <c:v>0.57568830225962353</c:v>
                </c:pt>
                <c:pt idx="2303">
                  <c:v>0.57663611443274143</c:v>
                </c:pt>
                <c:pt idx="2304">
                  <c:v>0.57669637399221008</c:v>
                </c:pt>
                <c:pt idx="2305">
                  <c:v>0.57675509952978443</c:v>
                </c:pt>
                <c:pt idx="2306">
                  <c:v>0.57693878641419871</c:v>
                </c:pt>
                <c:pt idx="2307">
                  <c:v>0.57707357621738131</c:v>
                </c:pt>
                <c:pt idx="2308">
                  <c:v>0.5771699578237266</c:v>
                </c:pt>
                <c:pt idx="2309">
                  <c:v>0.57723227863850157</c:v>
                </c:pt>
                <c:pt idx="2310">
                  <c:v>0.57745532106060904</c:v>
                </c:pt>
                <c:pt idx="2311">
                  <c:v>0.57760485839156417</c:v>
                </c:pt>
                <c:pt idx="2312">
                  <c:v>0.57807844594530677</c:v>
                </c:pt>
                <c:pt idx="2313">
                  <c:v>0.57829283849003565</c:v>
                </c:pt>
                <c:pt idx="2314">
                  <c:v>0.57856414542218992</c:v>
                </c:pt>
                <c:pt idx="2315">
                  <c:v>0.57866404752321043</c:v>
                </c:pt>
                <c:pt idx="2316">
                  <c:v>0.57878734442619562</c:v>
                </c:pt>
                <c:pt idx="2317">
                  <c:v>0.57916172812536737</c:v>
                </c:pt>
                <c:pt idx="2318">
                  <c:v>0.57985210569843071</c:v>
                </c:pt>
                <c:pt idx="2319">
                  <c:v>0.58017189350206055</c:v>
                </c:pt>
                <c:pt idx="2320">
                  <c:v>0.58023781145372699</c:v>
                </c:pt>
                <c:pt idx="2321">
                  <c:v>0.58053567434996645</c:v>
                </c:pt>
                <c:pt idx="2322">
                  <c:v>0.58055073960383552</c:v>
                </c:pt>
                <c:pt idx="2323">
                  <c:v>0.58060971370587033</c:v>
                </c:pt>
                <c:pt idx="2324">
                  <c:v>0.58136003983845752</c:v>
                </c:pt>
                <c:pt idx="2325">
                  <c:v>0.58144775608838306</c:v>
                </c:pt>
                <c:pt idx="2326">
                  <c:v>0.58149777877489206</c:v>
                </c:pt>
                <c:pt idx="2327">
                  <c:v>0.58233621753787457</c:v>
                </c:pt>
                <c:pt idx="2328">
                  <c:v>0.58237106488313206</c:v>
                </c:pt>
                <c:pt idx="2329">
                  <c:v>0.58268383286926673</c:v>
                </c:pt>
                <c:pt idx="2330">
                  <c:v>0.58312983101565385</c:v>
                </c:pt>
                <c:pt idx="2331">
                  <c:v>0.58327615634070074</c:v>
                </c:pt>
                <c:pt idx="2332">
                  <c:v>0.58358504657373922</c:v>
                </c:pt>
                <c:pt idx="2333">
                  <c:v>0.58374856243894047</c:v>
                </c:pt>
                <c:pt idx="2334">
                  <c:v>0.5838451744273967</c:v>
                </c:pt>
                <c:pt idx="2335">
                  <c:v>0.5838689939396966</c:v>
                </c:pt>
                <c:pt idx="2336">
                  <c:v>0.58461474323403528</c:v>
                </c:pt>
                <c:pt idx="2337">
                  <c:v>0.58470175468530305</c:v>
                </c:pt>
                <c:pt idx="2338">
                  <c:v>0.58504076614189804</c:v>
                </c:pt>
                <c:pt idx="2339">
                  <c:v>0.5850573853073755</c:v>
                </c:pt>
                <c:pt idx="2340">
                  <c:v>0.58523377421463663</c:v>
                </c:pt>
                <c:pt idx="2341">
                  <c:v>0.58534793110456906</c:v>
                </c:pt>
                <c:pt idx="2342">
                  <c:v>0.58542665362988366</c:v>
                </c:pt>
                <c:pt idx="2343">
                  <c:v>0.585780963006727</c:v>
                </c:pt>
                <c:pt idx="2344">
                  <c:v>0.58664216153765592</c:v>
                </c:pt>
                <c:pt idx="2345">
                  <c:v>0.58684190657156832</c:v>
                </c:pt>
                <c:pt idx="2346">
                  <c:v>0.58721703036514517</c:v>
                </c:pt>
                <c:pt idx="2347">
                  <c:v>0.58740122385892068</c:v>
                </c:pt>
                <c:pt idx="2348">
                  <c:v>0.58743683905668975</c:v>
                </c:pt>
                <c:pt idx="2349">
                  <c:v>0.58833676288354653</c:v>
                </c:pt>
                <c:pt idx="2350">
                  <c:v>0.58847673616527985</c:v>
                </c:pt>
                <c:pt idx="2351">
                  <c:v>0.58869160020975253</c:v>
                </c:pt>
                <c:pt idx="2352">
                  <c:v>0.58869395409302161</c:v>
                </c:pt>
                <c:pt idx="2353">
                  <c:v>0.58870993480417266</c:v>
                </c:pt>
                <c:pt idx="2354">
                  <c:v>0.5887252887696891</c:v>
                </c:pt>
                <c:pt idx="2355">
                  <c:v>0.58894808502725737</c:v>
                </c:pt>
                <c:pt idx="2356">
                  <c:v>0.5890778285601096</c:v>
                </c:pt>
                <c:pt idx="2357">
                  <c:v>0.58965670751489618</c:v>
                </c:pt>
                <c:pt idx="2358">
                  <c:v>0.58967103812310095</c:v>
                </c:pt>
                <c:pt idx="2359">
                  <c:v>0.59015162044426572</c:v>
                </c:pt>
                <c:pt idx="2360">
                  <c:v>0.59059692656894358</c:v>
                </c:pt>
                <c:pt idx="2361">
                  <c:v>0.59063161279821175</c:v>
                </c:pt>
                <c:pt idx="2362">
                  <c:v>0.59173443320398811</c:v>
                </c:pt>
                <c:pt idx="2363">
                  <c:v>0.59237647168228769</c:v>
                </c:pt>
                <c:pt idx="2364">
                  <c:v>0.59263554184512302</c:v>
                </c:pt>
                <c:pt idx="2365">
                  <c:v>0.5927409922000908</c:v>
                </c:pt>
                <c:pt idx="2366">
                  <c:v>0.59284594066137897</c:v>
                </c:pt>
                <c:pt idx="2367">
                  <c:v>0.59286477929112968</c:v>
                </c:pt>
                <c:pt idx="2368">
                  <c:v>0.59306699549907105</c:v>
                </c:pt>
                <c:pt idx="2369">
                  <c:v>0.59319990107648446</c:v>
                </c:pt>
                <c:pt idx="2370">
                  <c:v>0.59323676089049937</c:v>
                </c:pt>
                <c:pt idx="2371">
                  <c:v>0.59323904097414082</c:v>
                </c:pt>
                <c:pt idx="2372">
                  <c:v>0.59337545907147637</c:v>
                </c:pt>
                <c:pt idx="2373">
                  <c:v>0.59356742798927087</c:v>
                </c:pt>
                <c:pt idx="2374">
                  <c:v>0.5937910997870619</c:v>
                </c:pt>
                <c:pt idx="2375">
                  <c:v>0.59396011355845257</c:v>
                </c:pt>
                <c:pt idx="2376">
                  <c:v>0.59420021871947293</c:v>
                </c:pt>
                <c:pt idx="2377">
                  <c:v>0.59479677542629505</c:v>
                </c:pt>
                <c:pt idx="2378">
                  <c:v>0.59532894280273674</c:v>
                </c:pt>
                <c:pt idx="2379">
                  <c:v>0.59545453313189156</c:v>
                </c:pt>
                <c:pt idx="2380">
                  <c:v>0.59554126190195011</c:v>
                </c:pt>
                <c:pt idx="2381">
                  <c:v>0.59563782559886669</c:v>
                </c:pt>
                <c:pt idx="2382">
                  <c:v>0.59603096569080272</c:v>
                </c:pt>
                <c:pt idx="2383">
                  <c:v>0.59611304554035049</c:v>
                </c:pt>
                <c:pt idx="2384">
                  <c:v>0.5964262864024652</c:v>
                </c:pt>
                <c:pt idx="2385">
                  <c:v>0.59680502602524077</c:v>
                </c:pt>
                <c:pt idx="2386">
                  <c:v>0.59704810029800393</c:v>
                </c:pt>
                <c:pt idx="2387">
                  <c:v>0.59708529396619281</c:v>
                </c:pt>
                <c:pt idx="2388">
                  <c:v>0.59720099197602949</c:v>
                </c:pt>
                <c:pt idx="2389">
                  <c:v>0.59777701324650212</c:v>
                </c:pt>
                <c:pt idx="2390">
                  <c:v>0.59778526008528465</c:v>
                </c:pt>
                <c:pt idx="2391">
                  <c:v>0.59779127288287581</c:v>
                </c:pt>
                <c:pt idx="2392">
                  <c:v>0.59784680881711849</c:v>
                </c:pt>
                <c:pt idx="2393">
                  <c:v>0.59786721226142903</c:v>
                </c:pt>
                <c:pt idx="2394">
                  <c:v>0.59826946876126108</c:v>
                </c:pt>
                <c:pt idx="2395">
                  <c:v>0.59870474834335219</c:v>
                </c:pt>
                <c:pt idx="2396">
                  <c:v>0.59872287424545101</c:v>
                </c:pt>
                <c:pt idx="2397">
                  <c:v>0.59876853149116616</c:v>
                </c:pt>
                <c:pt idx="2398">
                  <c:v>0.59880423004373928</c:v>
                </c:pt>
                <c:pt idx="2399">
                  <c:v>0.5994156260816228</c:v>
                </c:pt>
                <c:pt idx="2400">
                  <c:v>0.59941562608163335</c:v>
                </c:pt>
                <c:pt idx="2401">
                  <c:v>0.59941562608163335</c:v>
                </c:pt>
                <c:pt idx="2402">
                  <c:v>0.59941562608163335</c:v>
                </c:pt>
                <c:pt idx="2403">
                  <c:v>0.59941562608166477</c:v>
                </c:pt>
                <c:pt idx="2404">
                  <c:v>0.59941562608166477</c:v>
                </c:pt>
                <c:pt idx="2405">
                  <c:v>0.59941562608166477</c:v>
                </c:pt>
                <c:pt idx="2406">
                  <c:v>0.59941562608166477</c:v>
                </c:pt>
                <c:pt idx="2407">
                  <c:v>0.59941562608166477</c:v>
                </c:pt>
                <c:pt idx="2408">
                  <c:v>0.59952062843343334</c:v>
                </c:pt>
                <c:pt idx="2409">
                  <c:v>0.59952062843343334</c:v>
                </c:pt>
                <c:pt idx="2410">
                  <c:v>0.599520628433444</c:v>
                </c:pt>
                <c:pt idx="2411">
                  <c:v>0.59952062843347553</c:v>
                </c:pt>
                <c:pt idx="2412">
                  <c:v>0.5997608435333317</c:v>
                </c:pt>
                <c:pt idx="2413">
                  <c:v>0.5997608435333317</c:v>
                </c:pt>
                <c:pt idx="2414">
                  <c:v>0.5997608435333317</c:v>
                </c:pt>
                <c:pt idx="2415">
                  <c:v>0.5997608435333317</c:v>
                </c:pt>
                <c:pt idx="2416">
                  <c:v>0.60018708518084096</c:v>
                </c:pt>
                <c:pt idx="2417">
                  <c:v>0.60032348026811433</c:v>
                </c:pt>
                <c:pt idx="2418">
                  <c:v>0.60033010402285414</c:v>
                </c:pt>
                <c:pt idx="2419">
                  <c:v>0.60047493180264211</c:v>
                </c:pt>
                <c:pt idx="2420">
                  <c:v>0.60048311065069893</c:v>
                </c:pt>
                <c:pt idx="2421">
                  <c:v>0.60063865064142308</c:v>
                </c:pt>
                <c:pt idx="2422">
                  <c:v>0.60084576931120093</c:v>
                </c:pt>
                <c:pt idx="2423">
                  <c:v>0.60084576931126388</c:v>
                </c:pt>
                <c:pt idx="2424">
                  <c:v>0.60103810348952313</c:v>
                </c:pt>
                <c:pt idx="2425">
                  <c:v>0.60117010144650518</c:v>
                </c:pt>
                <c:pt idx="2426">
                  <c:v>0.60174834105682862</c:v>
                </c:pt>
                <c:pt idx="2427">
                  <c:v>0.60205861196463162</c:v>
                </c:pt>
                <c:pt idx="2428">
                  <c:v>0.60222129249280931</c:v>
                </c:pt>
                <c:pt idx="2429">
                  <c:v>0.60263003115085378</c:v>
                </c:pt>
                <c:pt idx="2430">
                  <c:v>0.60268286597554188</c:v>
                </c:pt>
                <c:pt idx="2431">
                  <c:v>0.60269493348369851</c:v>
                </c:pt>
                <c:pt idx="2432">
                  <c:v>0.60292469690463324</c:v>
                </c:pt>
                <c:pt idx="2433">
                  <c:v>0.60305848597424538</c:v>
                </c:pt>
                <c:pt idx="2434">
                  <c:v>0.60336498605491573</c:v>
                </c:pt>
                <c:pt idx="2435">
                  <c:v>0.60352501892675425</c:v>
                </c:pt>
                <c:pt idx="2436">
                  <c:v>0.60362596994423556</c:v>
                </c:pt>
                <c:pt idx="2437">
                  <c:v>0.60373620570034026</c:v>
                </c:pt>
                <c:pt idx="2438">
                  <c:v>0.6037559056773758</c:v>
                </c:pt>
                <c:pt idx="2439">
                  <c:v>0.60384556880184848</c:v>
                </c:pt>
                <c:pt idx="2440">
                  <c:v>0.60400344496542147</c:v>
                </c:pt>
                <c:pt idx="2441">
                  <c:v>0.60411861585288684</c:v>
                </c:pt>
                <c:pt idx="2442">
                  <c:v>0.60459202537363232</c:v>
                </c:pt>
                <c:pt idx="2443">
                  <c:v>0.6051673324270459</c:v>
                </c:pt>
                <c:pt idx="2444">
                  <c:v>0.60558683913059452</c:v>
                </c:pt>
                <c:pt idx="2445">
                  <c:v>0.60594505031431578</c:v>
                </c:pt>
                <c:pt idx="2446">
                  <c:v>0.60595988444075566</c:v>
                </c:pt>
                <c:pt idx="2447">
                  <c:v>0.60649480362524633</c:v>
                </c:pt>
                <c:pt idx="2448">
                  <c:v>0.60678784062231894</c:v>
                </c:pt>
                <c:pt idx="2449">
                  <c:v>0.60717510327655666</c:v>
                </c:pt>
                <c:pt idx="2450">
                  <c:v>0.60746087648403169</c:v>
                </c:pt>
                <c:pt idx="2451">
                  <c:v>0.60771770465767583</c:v>
                </c:pt>
                <c:pt idx="2452">
                  <c:v>0.60775200696764808</c:v>
                </c:pt>
                <c:pt idx="2453">
                  <c:v>0.60839449646796817</c:v>
                </c:pt>
                <c:pt idx="2454">
                  <c:v>0.60853852341916892</c:v>
                </c:pt>
                <c:pt idx="2455">
                  <c:v>0.60894687598153696</c:v>
                </c:pt>
                <c:pt idx="2456">
                  <c:v>0.60945122206237412</c:v>
                </c:pt>
                <c:pt idx="2457">
                  <c:v>0.60972429113959248</c:v>
                </c:pt>
                <c:pt idx="2458">
                  <c:v>0.60994154509640197</c:v>
                </c:pt>
                <c:pt idx="2459">
                  <c:v>0.60996017045204431</c:v>
                </c:pt>
                <c:pt idx="2460">
                  <c:v>0.61029149159528862</c:v>
                </c:pt>
                <c:pt idx="2461">
                  <c:v>0.61056925645211702</c:v>
                </c:pt>
                <c:pt idx="2462">
                  <c:v>0.61068157244741139</c:v>
                </c:pt>
                <c:pt idx="2463">
                  <c:v>0.61075902423763329</c:v>
                </c:pt>
                <c:pt idx="2464">
                  <c:v>0.61099525189070181</c:v>
                </c:pt>
                <c:pt idx="2465">
                  <c:v>0.61110760168556721</c:v>
                </c:pt>
                <c:pt idx="2466">
                  <c:v>0.61189020281959661</c:v>
                </c:pt>
                <c:pt idx="2467">
                  <c:v>0.6120471759986631</c:v>
                </c:pt>
                <c:pt idx="2468">
                  <c:v>0.61209597582245712</c:v>
                </c:pt>
                <c:pt idx="2469">
                  <c:v>0.6121820006500136</c:v>
                </c:pt>
                <c:pt idx="2470">
                  <c:v>0.61252022408835161</c:v>
                </c:pt>
                <c:pt idx="2471">
                  <c:v>0.61263237810864424</c:v>
                </c:pt>
                <c:pt idx="2472">
                  <c:v>0.61270138578931777</c:v>
                </c:pt>
                <c:pt idx="2473">
                  <c:v>0.61339407915529531</c:v>
                </c:pt>
                <c:pt idx="2474">
                  <c:v>0.61348063747969839</c:v>
                </c:pt>
                <c:pt idx="2475">
                  <c:v>0.61350683969215902</c:v>
                </c:pt>
                <c:pt idx="2476">
                  <c:v>0.61359223237289262</c:v>
                </c:pt>
                <c:pt idx="2477">
                  <c:v>0.61362143932612889</c:v>
                </c:pt>
                <c:pt idx="2478">
                  <c:v>0.61367937142982942</c:v>
                </c:pt>
                <c:pt idx="2479">
                  <c:v>0.61424622614968349</c:v>
                </c:pt>
                <c:pt idx="2480">
                  <c:v>0.61455594428279459</c:v>
                </c:pt>
                <c:pt idx="2481">
                  <c:v>0.61474807637852136</c:v>
                </c:pt>
                <c:pt idx="2482">
                  <c:v>0.61491928918663508</c:v>
                </c:pt>
                <c:pt idx="2483">
                  <c:v>0.61540584331451342</c:v>
                </c:pt>
                <c:pt idx="2484">
                  <c:v>0.61573980292814456</c:v>
                </c:pt>
                <c:pt idx="2485">
                  <c:v>0.61577390197422011</c:v>
                </c:pt>
                <c:pt idx="2486">
                  <c:v>0.61696165082032339</c:v>
                </c:pt>
                <c:pt idx="2487">
                  <c:v>0.617309888065803</c:v>
                </c:pt>
                <c:pt idx="2488">
                  <c:v>0.61746457135581101</c:v>
                </c:pt>
                <c:pt idx="2489">
                  <c:v>0.61759261674214594</c:v>
                </c:pt>
                <c:pt idx="2490">
                  <c:v>0.61816756098320591</c:v>
                </c:pt>
                <c:pt idx="2491">
                  <c:v>0.61840174527614211</c:v>
                </c:pt>
                <c:pt idx="2492">
                  <c:v>0.61857423973421866</c:v>
                </c:pt>
                <c:pt idx="2493">
                  <c:v>0.61876285288788369</c:v>
                </c:pt>
                <c:pt idx="2494">
                  <c:v>0.6190451324040267</c:v>
                </c:pt>
                <c:pt idx="2495">
                  <c:v>0.61907045088463775</c:v>
                </c:pt>
                <c:pt idx="2496">
                  <c:v>0.6192808637506908</c:v>
                </c:pt>
                <c:pt idx="2497">
                  <c:v>0.6192831688192153</c:v>
                </c:pt>
                <c:pt idx="2498">
                  <c:v>0.61929881809366139</c:v>
                </c:pt>
                <c:pt idx="2499">
                  <c:v>0.61931385357295488</c:v>
                </c:pt>
                <c:pt idx="2500">
                  <c:v>0.62049328956458139</c:v>
                </c:pt>
                <c:pt idx="2501">
                  <c:v>0.62051324355565041</c:v>
                </c:pt>
                <c:pt idx="2502">
                  <c:v>0.62069328384025724</c:v>
                </c:pt>
                <c:pt idx="2503">
                  <c:v>0.62107942965616458</c:v>
                </c:pt>
                <c:pt idx="2504">
                  <c:v>0.62146769151825443</c:v>
                </c:pt>
                <c:pt idx="2505">
                  <c:v>0.62211487436132107</c:v>
                </c:pt>
                <c:pt idx="2506">
                  <c:v>0.62233174576155648</c:v>
                </c:pt>
                <c:pt idx="2507">
                  <c:v>0.6228826692917675</c:v>
                </c:pt>
                <c:pt idx="2508">
                  <c:v>0.62338078825361487</c:v>
                </c:pt>
                <c:pt idx="2509">
                  <c:v>0.62342536679743055</c:v>
                </c:pt>
                <c:pt idx="2510">
                  <c:v>0.6237227200787947</c:v>
                </c:pt>
                <c:pt idx="2511">
                  <c:v>0.62373193295666207</c:v>
                </c:pt>
                <c:pt idx="2512">
                  <c:v>0.62383174852100631</c:v>
                </c:pt>
                <c:pt idx="2513">
                  <c:v>0.62513835607297796</c:v>
                </c:pt>
                <c:pt idx="2514">
                  <c:v>0.62525570334991709</c:v>
                </c:pt>
                <c:pt idx="2515">
                  <c:v>0.62540340697056951</c:v>
                </c:pt>
                <c:pt idx="2516">
                  <c:v>0.62554553626030318</c:v>
                </c:pt>
                <c:pt idx="2517">
                  <c:v>0.62555356261260209</c:v>
                </c:pt>
                <c:pt idx="2518">
                  <c:v>0.62612478296196872</c:v>
                </c:pt>
                <c:pt idx="2519">
                  <c:v>0.62654289518961304</c:v>
                </c:pt>
                <c:pt idx="2520">
                  <c:v>0.62662448150690742</c:v>
                </c:pt>
                <c:pt idx="2521">
                  <c:v>0.62672470168201433</c:v>
                </c:pt>
                <c:pt idx="2522">
                  <c:v>0.62672470168206584</c:v>
                </c:pt>
                <c:pt idx="2523">
                  <c:v>0.62709948079732247</c:v>
                </c:pt>
                <c:pt idx="2524">
                  <c:v>0.62721944955578701</c:v>
                </c:pt>
                <c:pt idx="2525">
                  <c:v>0.62732575216161479</c:v>
                </c:pt>
                <c:pt idx="2526">
                  <c:v>0.62755727260435346</c:v>
                </c:pt>
                <c:pt idx="2527">
                  <c:v>0.62797760730201824</c:v>
                </c:pt>
                <c:pt idx="2528">
                  <c:v>0.62823782707241871</c:v>
                </c:pt>
                <c:pt idx="2529">
                  <c:v>0.62843526381729786</c:v>
                </c:pt>
                <c:pt idx="2530">
                  <c:v>0.62876295518162695</c:v>
                </c:pt>
                <c:pt idx="2531">
                  <c:v>0.62890454960980058</c:v>
                </c:pt>
                <c:pt idx="2532">
                  <c:v>0.62907632815635128</c:v>
                </c:pt>
                <c:pt idx="2533">
                  <c:v>0.62909404178429507</c:v>
                </c:pt>
                <c:pt idx="2534">
                  <c:v>0.62912018030343231</c:v>
                </c:pt>
                <c:pt idx="2535">
                  <c:v>0.62913866026242227</c:v>
                </c:pt>
                <c:pt idx="2536">
                  <c:v>0.62917354633044942</c:v>
                </c:pt>
                <c:pt idx="2537">
                  <c:v>0.6295844573220345</c:v>
                </c:pt>
                <c:pt idx="2538">
                  <c:v>0.6297709875355163</c:v>
                </c:pt>
                <c:pt idx="2539">
                  <c:v>0.6297709875355163</c:v>
                </c:pt>
                <c:pt idx="2540">
                  <c:v>0.62977098753552663</c:v>
                </c:pt>
                <c:pt idx="2541">
                  <c:v>0.62977098753552663</c:v>
                </c:pt>
                <c:pt idx="2542">
                  <c:v>0.62977098753552663</c:v>
                </c:pt>
                <c:pt idx="2543">
                  <c:v>0.62977098753555738</c:v>
                </c:pt>
                <c:pt idx="2544">
                  <c:v>0.62977098753555738</c:v>
                </c:pt>
                <c:pt idx="2545">
                  <c:v>0.62977098753555738</c:v>
                </c:pt>
                <c:pt idx="2546">
                  <c:v>0.62977098753555738</c:v>
                </c:pt>
                <c:pt idx="2547">
                  <c:v>0.62977098753555738</c:v>
                </c:pt>
                <c:pt idx="2548">
                  <c:v>0.62977098753555738</c:v>
                </c:pt>
                <c:pt idx="2549">
                  <c:v>0.62987358570638596</c:v>
                </c:pt>
                <c:pt idx="2550">
                  <c:v>0.62987358570639618</c:v>
                </c:pt>
                <c:pt idx="2551">
                  <c:v>0.63010829240859645</c:v>
                </c:pt>
                <c:pt idx="2552">
                  <c:v>0.63010829240859645</c:v>
                </c:pt>
                <c:pt idx="2553">
                  <c:v>0.63010829240859645</c:v>
                </c:pt>
                <c:pt idx="2554">
                  <c:v>0.63010829240859645</c:v>
                </c:pt>
                <c:pt idx="2555">
                  <c:v>0.63014861586389237</c:v>
                </c:pt>
                <c:pt idx="2556">
                  <c:v>0.63045742219978451</c:v>
                </c:pt>
                <c:pt idx="2557">
                  <c:v>0.63052473134275022</c:v>
                </c:pt>
                <c:pt idx="2558">
                  <c:v>0.63055545458324991</c:v>
                </c:pt>
                <c:pt idx="2559">
                  <c:v>0.63080867070863433</c:v>
                </c:pt>
                <c:pt idx="2560">
                  <c:v>0.63102712391773041</c:v>
                </c:pt>
                <c:pt idx="2561">
                  <c:v>0.63134769678746994</c:v>
                </c:pt>
                <c:pt idx="2562">
                  <c:v>0.63173742438284053</c:v>
                </c:pt>
                <c:pt idx="2563">
                  <c:v>0.63174545996180953</c:v>
                </c:pt>
                <c:pt idx="2564">
                  <c:v>0.63175131871963808</c:v>
                </c:pt>
                <c:pt idx="2565">
                  <c:v>0.63204976977564287</c:v>
                </c:pt>
                <c:pt idx="2566">
                  <c:v>0.63258017967749991</c:v>
                </c:pt>
                <c:pt idx="2567">
                  <c:v>0.63264890085863623</c:v>
                </c:pt>
                <c:pt idx="2568">
                  <c:v>0.63296238156914053</c:v>
                </c:pt>
                <c:pt idx="2569">
                  <c:v>0.63297416496516046</c:v>
                </c:pt>
                <c:pt idx="2570">
                  <c:v>0.6330301986355017</c:v>
                </c:pt>
                <c:pt idx="2571">
                  <c:v>0.63331221865402298</c:v>
                </c:pt>
                <c:pt idx="2572">
                  <c:v>0.63345336834490196</c:v>
                </c:pt>
                <c:pt idx="2573">
                  <c:v>0.63375131018313102</c:v>
                </c:pt>
                <c:pt idx="2574">
                  <c:v>0.63390782404967139</c:v>
                </c:pt>
                <c:pt idx="2575">
                  <c:v>0.63462436385135657</c:v>
                </c:pt>
                <c:pt idx="2576">
                  <c:v>0.63462436385139731</c:v>
                </c:pt>
                <c:pt idx="2577">
                  <c:v>0.63482818010359798</c:v>
                </c:pt>
                <c:pt idx="2578">
                  <c:v>0.63484642875382769</c:v>
                </c:pt>
                <c:pt idx="2579">
                  <c:v>0.63491378759321748</c:v>
                </c:pt>
                <c:pt idx="2580">
                  <c:v>0.63517103909489481</c:v>
                </c:pt>
                <c:pt idx="2581">
                  <c:v>0.63534107824398711</c:v>
                </c:pt>
                <c:pt idx="2582">
                  <c:v>0.63552700275215313</c:v>
                </c:pt>
                <c:pt idx="2583">
                  <c:v>0.63555319544720268</c:v>
                </c:pt>
                <c:pt idx="2584">
                  <c:v>0.63586850498798664</c:v>
                </c:pt>
                <c:pt idx="2585">
                  <c:v>0.63596362006552254</c:v>
                </c:pt>
                <c:pt idx="2586">
                  <c:v>0.63689085610775709</c:v>
                </c:pt>
                <c:pt idx="2587">
                  <c:v>0.63725224744584719</c:v>
                </c:pt>
                <c:pt idx="2588">
                  <c:v>0.63743810170675674</c:v>
                </c:pt>
                <c:pt idx="2589">
                  <c:v>0.63753156887652396</c:v>
                </c:pt>
                <c:pt idx="2590">
                  <c:v>0.63754452614836643</c:v>
                </c:pt>
                <c:pt idx="2591">
                  <c:v>0.63762560961023851</c:v>
                </c:pt>
                <c:pt idx="2592">
                  <c:v>0.63829465023607712</c:v>
                </c:pt>
                <c:pt idx="2593">
                  <c:v>0.6383021172113218</c:v>
                </c:pt>
                <c:pt idx="2594">
                  <c:v>0.63832030695549014</c:v>
                </c:pt>
                <c:pt idx="2595">
                  <c:v>0.63843251943472068</c:v>
                </c:pt>
                <c:pt idx="2596">
                  <c:v>0.63904425298818079</c:v>
                </c:pt>
                <c:pt idx="2597">
                  <c:v>0.63956678412584611</c:v>
                </c:pt>
                <c:pt idx="2598">
                  <c:v>0.63960150264545701</c:v>
                </c:pt>
                <c:pt idx="2599">
                  <c:v>0.63960150264553828</c:v>
                </c:pt>
                <c:pt idx="2600">
                  <c:v>0.64007783760039971</c:v>
                </c:pt>
                <c:pt idx="2601">
                  <c:v>0.64020660567225818</c:v>
                </c:pt>
                <c:pt idx="2602">
                  <c:v>0.64050636012667672</c:v>
                </c:pt>
                <c:pt idx="2603">
                  <c:v>0.64053973633653094</c:v>
                </c:pt>
                <c:pt idx="2604">
                  <c:v>0.64107211860260449</c:v>
                </c:pt>
                <c:pt idx="2605">
                  <c:v>0.6416007026836662</c:v>
                </c:pt>
                <c:pt idx="2606">
                  <c:v>0.64183500245781566</c:v>
                </c:pt>
                <c:pt idx="2607">
                  <c:v>0.6421449631311521</c:v>
                </c:pt>
                <c:pt idx="2608">
                  <c:v>0.64221819325952789</c:v>
                </c:pt>
                <c:pt idx="2609">
                  <c:v>0.64222879879069938</c:v>
                </c:pt>
                <c:pt idx="2610">
                  <c:v>0.64231871390456585</c:v>
                </c:pt>
                <c:pt idx="2611">
                  <c:v>0.64284628956668199</c:v>
                </c:pt>
                <c:pt idx="2612">
                  <c:v>0.64288216636966222</c:v>
                </c:pt>
                <c:pt idx="2613">
                  <c:v>0.64299753258378523</c:v>
                </c:pt>
                <c:pt idx="2614">
                  <c:v>0.6430099439914968</c:v>
                </c:pt>
                <c:pt idx="2615">
                  <c:v>0.6432613421399862</c:v>
                </c:pt>
                <c:pt idx="2616">
                  <c:v>0.64328004573828157</c:v>
                </c:pt>
                <c:pt idx="2617">
                  <c:v>0.64330856003688719</c:v>
                </c:pt>
                <c:pt idx="2618">
                  <c:v>0.64346456839735522</c:v>
                </c:pt>
                <c:pt idx="2619">
                  <c:v>0.64374071488153983</c:v>
                </c:pt>
                <c:pt idx="2620">
                  <c:v>0.64454173992494257</c:v>
                </c:pt>
                <c:pt idx="2621">
                  <c:v>0.64515719746186928</c:v>
                </c:pt>
                <c:pt idx="2622">
                  <c:v>0.64517671254790454</c:v>
                </c:pt>
                <c:pt idx="2623">
                  <c:v>0.64535278966287946</c:v>
                </c:pt>
                <c:pt idx="2624">
                  <c:v>0.64573041697104872</c:v>
                </c:pt>
                <c:pt idx="2625">
                  <c:v>0.64611008833149242</c:v>
                </c:pt>
                <c:pt idx="2626">
                  <c:v>0.64653205681503567</c:v>
                </c:pt>
                <c:pt idx="2627">
                  <c:v>0.64674289547387476</c:v>
                </c:pt>
                <c:pt idx="2628">
                  <c:v>0.64685397910041931</c:v>
                </c:pt>
                <c:pt idx="2629">
                  <c:v>0.64710313392153651</c:v>
                </c:pt>
                <c:pt idx="2630">
                  <c:v>0.64749354405273629</c:v>
                </c:pt>
                <c:pt idx="2631">
                  <c:v>0.64798048590512147</c:v>
                </c:pt>
                <c:pt idx="2632">
                  <c:v>0.64802406212769847</c:v>
                </c:pt>
                <c:pt idx="2633">
                  <c:v>0.64824144626323643</c:v>
                </c:pt>
                <c:pt idx="2634">
                  <c:v>0.64883634171428739</c:v>
                </c:pt>
                <c:pt idx="2635">
                  <c:v>0.64904336486453951</c:v>
                </c:pt>
                <c:pt idx="2636">
                  <c:v>0.64905859482274841</c:v>
                </c:pt>
                <c:pt idx="2637">
                  <c:v>0.64914185048902084</c:v>
                </c:pt>
                <c:pt idx="2638">
                  <c:v>0.64917395297943559</c:v>
                </c:pt>
                <c:pt idx="2639">
                  <c:v>0.64970276550853689</c:v>
                </c:pt>
                <c:pt idx="2640">
                  <c:v>0.64985664593987869</c:v>
                </c:pt>
                <c:pt idx="2641">
                  <c:v>0.64999554439778418</c:v>
                </c:pt>
                <c:pt idx="2642">
                  <c:v>0.65010401669927176</c:v>
                </c:pt>
                <c:pt idx="2643">
                  <c:v>0.65066215866220767</c:v>
                </c:pt>
                <c:pt idx="2644">
                  <c:v>0.65151394351930558</c:v>
                </c:pt>
                <c:pt idx="2645">
                  <c:v>0.65206160821523862</c:v>
                </c:pt>
                <c:pt idx="2646">
                  <c:v>0.65247218214322644</c:v>
                </c:pt>
                <c:pt idx="2647">
                  <c:v>0.6529191772390589</c:v>
                </c:pt>
                <c:pt idx="2648">
                  <c:v>0.65337749389824895</c:v>
                </c:pt>
                <c:pt idx="2649">
                  <c:v>0.65347120245574897</c:v>
                </c:pt>
                <c:pt idx="2650">
                  <c:v>0.65348781277153378</c:v>
                </c:pt>
                <c:pt idx="2651">
                  <c:v>0.65449214977077108</c:v>
                </c:pt>
                <c:pt idx="2652">
                  <c:v>0.65489380367159167</c:v>
                </c:pt>
                <c:pt idx="2653">
                  <c:v>0.65495237911798443</c:v>
                </c:pt>
                <c:pt idx="2654">
                  <c:v>0.65523672528910848</c:v>
                </c:pt>
                <c:pt idx="2655">
                  <c:v>0.6557629322493459</c:v>
                </c:pt>
                <c:pt idx="2656">
                  <c:v>0.65620322198893288</c:v>
                </c:pt>
                <c:pt idx="2657">
                  <c:v>0.6562176094283213</c:v>
                </c:pt>
                <c:pt idx="2658">
                  <c:v>0.65636676945660777</c:v>
                </c:pt>
                <c:pt idx="2659">
                  <c:v>0.65686053582854753</c:v>
                </c:pt>
                <c:pt idx="2660">
                  <c:v>0.65693310289535567</c:v>
                </c:pt>
                <c:pt idx="2661">
                  <c:v>0.6569428786592586</c:v>
                </c:pt>
                <c:pt idx="2662">
                  <c:v>0.65694859245923143</c:v>
                </c:pt>
                <c:pt idx="2663">
                  <c:v>0.65696591910453761</c:v>
                </c:pt>
                <c:pt idx="2664">
                  <c:v>0.65768031676329164</c:v>
                </c:pt>
                <c:pt idx="2665">
                  <c:v>0.65781805444306685</c:v>
                </c:pt>
                <c:pt idx="2666">
                  <c:v>0.65784977577981107</c:v>
                </c:pt>
                <c:pt idx="2667">
                  <c:v>0.65810878302604192</c:v>
                </c:pt>
                <c:pt idx="2668">
                  <c:v>0.65831375402298065</c:v>
                </c:pt>
                <c:pt idx="2669">
                  <c:v>0.65866412709336064</c:v>
                </c:pt>
                <c:pt idx="2670">
                  <c:v>0.65868132900162224</c:v>
                </c:pt>
                <c:pt idx="2671">
                  <c:v>0.65872465823619863</c:v>
                </c:pt>
                <c:pt idx="2672">
                  <c:v>0.65875853599402134</c:v>
                </c:pt>
                <c:pt idx="2673">
                  <c:v>0.65933867083056852</c:v>
                </c:pt>
                <c:pt idx="2674">
                  <c:v>0.65933867083056852</c:v>
                </c:pt>
                <c:pt idx="2675">
                  <c:v>0.65933867083058839</c:v>
                </c:pt>
                <c:pt idx="2676">
                  <c:v>0.65933867083058839</c:v>
                </c:pt>
                <c:pt idx="2677">
                  <c:v>0.65933867083058839</c:v>
                </c:pt>
                <c:pt idx="2678">
                  <c:v>0.65933867083060838</c:v>
                </c:pt>
                <c:pt idx="2679">
                  <c:v>0.65933867083060838</c:v>
                </c:pt>
                <c:pt idx="2680">
                  <c:v>0.65933867083060838</c:v>
                </c:pt>
                <c:pt idx="2681">
                  <c:v>0.65933867083060838</c:v>
                </c:pt>
                <c:pt idx="2682">
                  <c:v>0.65933867083060838</c:v>
                </c:pt>
                <c:pt idx="2683">
                  <c:v>0.65933867083060838</c:v>
                </c:pt>
                <c:pt idx="2684">
                  <c:v>0.65943828965905849</c:v>
                </c:pt>
                <c:pt idx="2685">
                  <c:v>0.65943828965907847</c:v>
                </c:pt>
                <c:pt idx="2686">
                  <c:v>0.65949393275001134</c:v>
                </c:pt>
                <c:pt idx="2687">
                  <c:v>0.65965980741944941</c:v>
                </c:pt>
                <c:pt idx="2688">
                  <c:v>0.65966617264391181</c:v>
                </c:pt>
                <c:pt idx="2689">
                  <c:v>0.65966617264391181</c:v>
                </c:pt>
                <c:pt idx="2690">
                  <c:v>0.65966617264391181</c:v>
                </c:pt>
                <c:pt idx="2691">
                  <c:v>0.65966617264391181</c:v>
                </c:pt>
                <c:pt idx="2692">
                  <c:v>0.65976715176388323</c:v>
                </c:pt>
                <c:pt idx="2693">
                  <c:v>0.65984117276781695</c:v>
                </c:pt>
                <c:pt idx="2694">
                  <c:v>0.65984940104026424</c:v>
                </c:pt>
                <c:pt idx="2695">
                  <c:v>0.6598494010403041</c:v>
                </c:pt>
                <c:pt idx="2696">
                  <c:v>0.66007047660020679</c:v>
                </c:pt>
                <c:pt idx="2697">
                  <c:v>0.66010030316625068</c:v>
                </c:pt>
                <c:pt idx="2698">
                  <c:v>0.66017428551763413</c:v>
                </c:pt>
                <c:pt idx="2699">
                  <c:v>0.66033158539462156</c:v>
                </c:pt>
                <c:pt idx="2700">
                  <c:v>0.66033158539469128</c:v>
                </c:pt>
                <c:pt idx="2701">
                  <c:v>0.66107197824360164</c:v>
                </c:pt>
                <c:pt idx="2702">
                  <c:v>0.6615238312732703</c:v>
                </c:pt>
                <c:pt idx="2703">
                  <c:v>0.66155077310981292</c:v>
                </c:pt>
                <c:pt idx="2704">
                  <c:v>0.66169685665025324</c:v>
                </c:pt>
                <c:pt idx="2705">
                  <c:v>0.66243638306301211</c:v>
                </c:pt>
                <c:pt idx="2706">
                  <c:v>0.66244098860762546</c:v>
                </c:pt>
                <c:pt idx="2707">
                  <c:v>0.66244781670440367</c:v>
                </c:pt>
                <c:pt idx="2708">
                  <c:v>0.66251705594400723</c:v>
                </c:pt>
                <c:pt idx="2709">
                  <c:v>0.66257542359578003</c:v>
                </c:pt>
                <c:pt idx="2710">
                  <c:v>0.66327106601304409</c:v>
                </c:pt>
                <c:pt idx="2711">
                  <c:v>0.66333354591209748</c:v>
                </c:pt>
                <c:pt idx="2712">
                  <c:v>0.66335126466072236</c:v>
                </c:pt>
                <c:pt idx="2713">
                  <c:v>0.66335367259881139</c:v>
                </c:pt>
                <c:pt idx="2714">
                  <c:v>0.66391234091851981</c:v>
                </c:pt>
                <c:pt idx="2715">
                  <c:v>0.66427857896806619</c:v>
                </c:pt>
                <c:pt idx="2716">
                  <c:v>0.66460690835776604</c:v>
                </c:pt>
                <c:pt idx="2717">
                  <c:v>0.664612572776629</c:v>
                </c:pt>
                <c:pt idx="2718">
                  <c:v>0.66462974966640809</c:v>
                </c:pt>
                <c:pt idx="2719">
                  <c:v>0.66469623877092865</c:v>
                </c:pt>
                <c:pt idx="2720">
                  <c:v>0.66518840450748606</c:v>
                </c:pt>
                <c:pt idx="2721">
                  <c:v>0.66576269828615398</c:v>
                </c:pt>
                <c:pt idx="2722">
                  <c:v>0.66636436536055299</c:v>
                </c:pt>
                <c:pt idx="2723">
                  <c:v>0.66691249884568071</c:v>
                </c:pt>
                <c:pt idx="2724">
                  <c:v>0.66695897560636874</c:v>
                </c:pt>
                <c:pt idx="2725">
                  <c:v>0.66713573171150697</c:v>
                </c:pt>
                <c:pt idx="2726">
                  <c:v>0.66730014814999827</c:v>
                </c:pt>
                <c:pt idx="2727">
                  <c:v>0.66734343855382305</c:v>
                </c:pt>
                <c:pt idx="2728">
                  <c:v>0.66747991730371503</c:v>
                </c:pt>
                <c:pt idx="2729">
                  <c:v>0.66748807311505309</c:v>
                </c:pt>
                <c:pt idx="2730">
                  <c:v>0.66748807311508274</c:v>
                </c:pt>
                <c:pt idx="2731">
                  <c:v>0.66766900138202367</c:v>
                </c:pt>
                <c:pt idx="2732">
                  <c:v>0.66784759304310348</c:v>
                </c:pt>
                <c:pt idx="2733">
                  <c:v>0.66878167238737385</c:v>
                </c:pt>
                <c:pt idx="2734">
                  <c:v>0.66884029226085917</c:v>
                </c:pt>
                <c:pt idx="2735">
                  <c:v>0.66912867151797428</c:v>
                </c:pt>
                <c:pt idx="2736">
                  <c:v>0.66941763018142608</c:v>
                </c:pt>
                <c:pt idx="2737">
                  <c:v>0.66978534583667404</c:v>
                </c:pt>
                <c:pt idx="2738">
                  <c:v>0.67015502724642706</c:v>
                </c:pt>
                <c:pt idx="2739">
                  <c:v>0.67020541302755388</c:v>
                </c:pt>
                <c:pt idx="2740">
                  <c:v>0.67029867513133456</c:v>
                </c:pt>
                <c:pt idx="2741">
                  <c:v>0.67030815587178427</c:v>
                </c:pt>
                <c:pt idx="2742">
                  <c:v>0.67077112896073254</c:v>
                </c:pt>
                <c:pt idx="2743">
                  <c:v>0.67087927301049577</c:v>
                </c:pt>
                <c:pt idx="2744">
                  <c:v>0.6709587496318522</c:v>
                </c:pt>
                <c:pt idx="2745">
                  <c:v>0.67103946429955286</c:v>
                </c:pt>
                <c:pt idx="2746">
                  <c:v>0.6713207332769987</c:v>
                </c:pt>
                <c:pt idx="2747">
                  <c:v>0.6713377728573382</c:v>
                </c:pt>
                <c:pt idx="2748">
                  <c:v>0.67134442823651508</c:v>
                </c:pt>
                <c:pt idx="2749">
                  <c:v>0.67140365395627888</c:v>
                </c:pt>
                <c:pt idx="2750">
                  <c:v>0.67187768879282017</c:v>
                </c:pt>
                <c:pt idx="2751">
                  <c:v>0.67192010799473978</c:v>
                </c:pt>
                <c:pt idx="2752">
                  <c:v>0.67229346503354148</c:v>
                </c:pt>
                <c:pt idx="2753">
                  <c:v>0.6722934650336102</c:v>
                </c:pt>
                <c:pt idx="2754">
                  <c:v>0.67246450027037308</c:v>
                </c:pt>
                <c:pt idx="2755">
                  <c:v>0.67337093455068819</c:v>
                </c:pt>
                <c:pt idx="2756">
                  <c:v>0.67365830117612147</c:v>
                </c:pt>
                <c:pt idx="2757">
                  <c:v>0.6738016782026458</c:v>
                </c:pt>
                <c:pt idx="2758">
                  <c:v>0.67393682638246888</c:v>
                </c:pt>
                <c:pt idx="2759">
                  <c:v>0.67394445829857008</c:v>
                </c:pt>
                <c:pt idx="2760">
                  <c:v>0.67444804947105352</c:v>
                </c:pt>
                <c:pt idx="2761">
                  <c:v>0.67458539576396159</c:v>
                </c:pt>
                <c:pt idx="2762">
                  <c:v>0.67541401193224748</c:v>
                </c:pt>
                <c:pt idx="2763">
                  <c:v>0.67582339401834934</c:v>
                </c:pt>
                <c:pt idx="2764">
                  <c:v>0.67584903944055497</c:v>
                </c:pt>
                <c:pt idx="2765">
                  <c:v>0.67624841185405005</c:v>
                </c:pt>
                <c:pt idx="2766">
                  <c:v>0.6766831788548533</c:v>
                </c:pt>
                <c:pt idx="2767">
                  <c:v>0.677226437393605</c:v>
                </c:pt>
                <c:pt idx="2768">
                  <c:v>0.67733371098278528</c:v>
                </c:pt>
                <c:pt idx="2769">
                  <c:v>0.67781331238431974</c:v>
                </c:pt>
                <c:pt idx="2770">
                  <c:v>0.67785161327295651</c:v>
                </c:pt>
                <c:pt idx="2771">
                  <c:v>0.67801351012164857</c:v>
                </c:pt>
                <c:pt idx="2772">
                  <c:v>0.67802823760794162</c:v>
                </c:pt>
                <c:pt idx="2773">
                  <c:v>0.67810874562604828</c:v>
                </c:pt>
                <c:pt idx="2774">
                  <c:v>0.67813978826931809</c:v>
                </c:pt>
                <c:pt idx="2775">
                  <c:v>0.67831022724869638</c:v>
                </c:pt>
                <c:pt idx="2776">
                  <c:v>0.67832558386974406</c:v>
                </c:pt>
                <c:pt idx="2777">
                  <c:v>0.67860337600951182</c:v>
                </c:pt>
                <c:pt idx="2778">
                  <c:v>0.67903406511477415</c:v>
                </c:pt>
                <c:pt idx="2779">
                  <c:v>0.67906479253433916</c:v>
                </c:pt>
                <c:pt idx="2780">
                  <c:v>0.67924194815818462</c:v>
                </c:pt>
                <c:pt idx="2781">
                  <c:v>0.67952550628998232</c:v>
                </c:pt>
                <c:pt idx="2782">
                  <c:v>0.67954555855346421</c:v>
                </c:pt>
                <c:pt idx="2783">
                  <c:v>0.68034870759723676</c:v>
                </c:pt>
                <c:pt idx="2784">
                  <c:v>0.68052469263723248</c:v>
                </c:pt>
                <c:pt idx="2785">
                  <c:v>0.68068283781775207</c:v>
                </c:pt>
                <c:pt idx="2786">
                  <c:v>0.68085387042604151</c:v>
                </c:pt>
                <c:pt idx="2787">
                  <c:v>0.68099867453220864</c:v>
                </c:pt>
                <c:pt idx="2788">
                  <c:v>0.68131193869640727</c:v>
                </c:pt>
                <c:pt idx="2789">
                  <c:v>0.68144578855575733</c:v>
                </c:pt>
                <c:pt idx="2790">
                  <c:v>0.68172830020711861</c:v>
                </c:pt>
                <c:pt idx="2791">
                  <c:v>0.68229323715888557</c:v>
                </c:pt>
                <c:pt idx="2792">
                  <c:v>0.68296286739805756</c:v>
                </c:pt>
                <c:pt idx="2793">
                  <c:v>0.68307410068504004</c:v>
                </c:pt>
                <c:pt idx="2794">
                  <c:v>0.68343624382681467</c:v>
                </c:pt>
                <c:pt idx="2795">
                  <c:v>0.68362727215652597</c:v>
                </c:pt>
                <c:pt idx="2796">
                  <c:v>0.68383167814247336</c:v>
                </c:pt>
                <c:pt idx="2797">
                  <c:v>0.68470347295561107</c:v>
                </c:pt>
                <c:pt idx="2798">
                  <c:v>0.68487608229010677</c:v>
                </c:pt>
                <c:pt idx="2799">
                  <c:v>0.68493183876370878</c:v>
                </c:pt>
                <c:pt idx="2800">
                  <c:v>0.68531024130983065</c:v>
                </c:pt>
                <c:pt idx="2801">
                  <c:v>0.68556644461545058</c:v>
                </c:pt>
                <c:pt idx="2802">
                  <c:v>0.68603271845510039</c:v>
                </c:pt>
                <c:pt idx="2803">
                  <c:v>0.68608208239138269</c:v>
                </c:pt>
                <c:pt idx="2804">
                  <c:v>0.6861632310061524</c:v>
                </c:pt>
                <c:pt idx="2805">
                  <c:v>0.68642501860630378</c:v>
                </c:pt>
                <c:pt idx="2806">
                  <c:v>0.68662002242541409</c:v>
                </c:pt>
                <c:pt idx="2807">
                  <c:v>0.6867422469552833</c:v>
                </c:pt>
                <c:pt idx="2808">
                  <c:v>0.68679539897640618</c:v>
                </c:pt>
                <c:pt idx="2809">
                  <c:v>0.68730726498935257</c:v>
                </c:pt>
                <c:pt idx="2810">
                  <c:v>0.687323864946084</c:v>
                </c:pt>
                <c:pt idx="2811">
                  <c:v>0.68736567767390433</c:v>
                </c:pt>
                <c:pt idx="2812">
                  <c:v>0.68739836944994159</c:v>
                </c:pt>
                <c:pt idx="2813">
                  <c:v>0.68772027095341137</c:v>
                </c:pt>
                <c:pt idx="2814">
                  <c:v>0.68795815790685277</c:v>
                </c:pt>
                <c:pt idx="2815">
                  <c:v>0.68795815790685277</c:v>
                </c:pt>
                <c:pt idx="2816">
                  <c:v>0.68795815790685277</c:v>
                </c:pt>
                <c:pt idx="2817">
                  <c:v>0.68795815790687198</c:v>
                </c:pt>
                <c:pt idx="2818">
                  <c:v>0.68795815790687198</c:v>
                </c:pt>
                <c:pt idx="2819">
                  <c:v>0.68795815790687198</c:v>
                </c:pt>
                <c:pt idx="2820">
                  <c:v>0.68795815790687198</c:v>
                </c:pt>
                <c:pt idx="2821">
                  <c:v>0.68795815790689119</c:v>
                </c:pt>
                <c:pt idx="2822">
                  <c:v>0.68795815790689119</c:v>
                </c:pt>
                <c:pt idx="2823">
                  <c:v>0.68795815790689119</c:v>
                </c:pt>
                <c:pt idx="2824">
                  <c:v>0.68795815790689119</c:v>
                </c:pt>
                <c:pt idx="2825">
                  <c:v>0.68795815790689119</c:v>
                </c:pt>
                <c:pt idx="2826">
                  <c:v>0.68795815790689119</c:v>
                </c:pt>
                <c:pt idx="2827">
                  <c:v>0.68812565457601393</c:v>
                </c:pt>
                <c:pt idx="2828">
                  <c:v>0.68827414258367481</c:v>
                </c:pt>
                <c:pt idx="2829">
                  <c:v>0.68827414258367481</c:v>
                </c:pt>
                <c:pt idx="2830">
                  <c:v>0.68827414258367481</c:v>
                </c:pt>
                <c:pt idx="2831">
                  <c:v>0.68827414258367481</c:v>
                </c:pt>
                <c:pt idx="2832">
                  <c:v>0.68866419760792963</c:v>
                </c:pt>
                <c:pt idx="2833">
                  <c:v>0.68869297163916821</c:v>
                </c:pt>
                <c:pt idx="2834">
                  <c:v>0.68899196565061638</c:v>
                </c:pt>
                <c:pt idx="2835">
                  <c:v>0.68899745617432639</c:v>
                </c:pt>
                <c:pt idx="2836">
                  <c:v>0.68925658762742359</c:v>
                </c:pt>
                <c:pt idx="2837">
                  <c:v>0.68974444795876355</c:v>
                </c:pt>
                <c:pt idx="2838">
                  <c:v>0.69009203208858283</c:v>
                </c:pt>
                <c:pt idx="2839">
                  <c:v>0.6903720724413448</c:v>
                </c:pt>
                <c:pt idx="2840">
                  <c:v>0.69049283823756635</c:v>
                </c:pt>
                <c:pt idx="2841">
                  <c:v>0.69094603651633801</c:v>
                </c:pt>
                <c:pt idx="2842">
                  <c:v>0.69095706104115362</c:v>
                </c:pt>
                <c:pt idx="2843">
                  <c:v>0.69118340399309663</c:v>
                </c:pt>
                <c:pt idx="2844">
                  <c:v>0.69168831510555284</c:v>
                </c:pt>
                <c:pt idx="2845">
                  <c:v>0.69168831510558171</c:v>
                </c:pt>
                <c:pt idx="2846">
                  <c:v>0.69183041666974154</c:v>
                </c:pt>
                <c:pt idx="2847">
                  <c:v>0.692246920471704</c:v>
                </c:pt>
                <c:pt idx="2848">
                  <c:v>0.69224692047176128</c:v>
                </c:pt>
                <c:pt idx="2849">
                  <c:v>0.69227645472720778</c:v>
                </c:pt>
                <c:pt idx="2850">
                  <c:v>0.69252145132216236</c:v>
                </c:pt>
                <c:pt idx="2851">
                  <c:v>0.69270616066931034</c:v>
                </c:pt>
                <c:pt idx="2852">
                  <c:v>0.6930627406894555</c:v>
                </c:pt>
                <c:pt idx="2853">
                  <c:v>0.69339147282564517</c:v>
                </c:pt>
                <c:pt idx="2854">
                  <c:v>0.69342120313457956</c:v>
                </c:pt>
                <c:pt idx="2855">
                  <c:v>0.69347005797691486</c:v>
                </c:pt>
                <c:pt idx="2856">
                  <c:v>0.69363225987363342</c:v>
                </c:pt>
                <c:pt idx="2857">
                  <c:v>0.69377453468185823</c:v>
                </c:pt>
                <c:pt idx="2858">
                  <c:v>0.69401855455542849</c:v>
                </c:pt>
                <c:pt idx="2859">
                  <c:v>0.69421868277585919</c:v>
                </c:pt>
                <c:pt idx="2860">
                  <c:v>0.69434471236767659</c:v>
                </c:pt>
                <c:pt idx="2861">
                  <c:v>0.69472697243703174</c:v>
                </c:pt>
                <c:pt idx="2862">
                  <c:v>0.69512815974940145</c:v>
                </c:pt>
                <c:pt idx="2863">
                  <c:v>0.69514515971103796</c:v>
                </c:pt>
                <c:pt idx="2864">
                  <c:v>0.69518641936579617</c:v>
                </c:pt>
                <c:pt idx="2865">
                  <c:v>0.69522753123851899</c:v>
                </c:pt>
                <c:pt idx="2866">
                  <c:v>0.69530466172313432</c:v>
                </c:pt>
                <c:pt idx="2867">
                  <c:v>0.69568343715695458</c:v>
                </c:pt>
                <c:pt idx="2868">
                  <c:v>0.69634967958606153</c:v>
                </c:pt>
                <c:pt idx="2869">
                  <c:v>0.69635511254176585</c:v>
                </c:pt>
                <c:pt idx="2870">
                  <c:v>0.69695590611869951</c:v>
                </c:pt>
                <c:pt idx="2871">
                  <c:v>0.69702162500052256</c:v>
                </c:pt>
                <c:pt idx="2872">
                  <c:v>0.69708686064957548</c:v>
                </c:pt>
                <c:pt idx="2873">
                  <c:v>0.69718912470261174</c:v>
                </c:pt>
                <c:pt idx="2874">
                  <c:v>0.69765713017082576</c:v>
                </c:pt>
                <c:pt idx="2875">
                  <c:v>0.69771526033879994</c:v>
                </c:pt>
                <c:pt idx="2876">
                  <c:v>0.69851800017171239</c:v>
                </c:pt>
                <c:pt idx="2877">
                  <c:v>0.69852051786739033</c:v>
                </c:pt>
                <c:pt idx="2878">
                  <c:v>0.69901754491176149</c:v>
                </c:pt>
                <c:pt idx="2879">
                  <c:v>0.69909022729816317</c:v>
                </c:pt>
                <c:pt idx="2880">
                  <c:v>0.69928555208814835</c:v>
                </c:pt>
                <c:pt idx="2881">
                  <c:v>0.69942077537658032</c:v>
                </c:pt>
                <c:pt idx="2882">
                  <c:v>0.6995042055693288</c:v>
                </c:pt>
                <c:pt idx="2883">
                  <c:v>0.6995206035735676</c:v>
                </c:pt>
                <c:pt idx="2884">
                  <c:v>0.69984179345699782</c:v>
                </c:pt>
                <c:pt idx="2885">
                  <c:v>0.70027340597645138</c:v>
                </c:pt>
                <c:pt idx="2886">
                  <c:v>0.70035181407978886</c:v>
                </c:pt>
                <c:pt idx="2887">
                  <c:v>0.70047169103407181</c:v>
                </c:pt>
                <c:pt idx="2888">
                  <c:v>0.70060477107803798</c:v>
                </c:pt>
                <c:pt idx="2889">
                  <c:v>0.70141709227968008</c:v>
                </c:pt>
                <c:pt idx="2890">
                  <c:v>0.70170086743941629</c:v>
                </c:pt>
                <c:pt idx="2891">
                  <c:v>0.70175318539352549</c:v>
                </c:pt>
                <c:pt idx="2892">
                  <c:v>0.70202358911862972</c:v>
                </c:pt>
                <c:pt idx="2893">
                  <c:v>0.70217826755991908</c:v>
                </c:pt>
                <c:pt idx="2894">
                  <c:v>0.70242042986295739</c:v>
                </c:pt>
                <c:pt idx="2895">
                  <c:v>0.70243724543242636</c:v>
                </c:pt>
                <c:pt idx="2896">
                  <c:v>0.70251872326502285</c:v>
                </c:pt>
                <c:pt idx="2897">
                  <c:v>0.70308839192139472</c:v>
                </c:pt>
                <c:pt idx="2898">
                  <c:v>0.70361946300855194</c:v>
                </c:pt>
                <c:pt idx="2899">
                  <c:v>0.70362128657251954</c:v>
                </c:pt>
                <c:pt idx="2900">
                  <c:v>0.70362128657256662</c:v>
                </c:pt>
                <c:pt idx="2901">
                  <c:v>0.70413414270565311</c:v>
                </c:pt>
                <c:pt idx="2902">
                  <c:v>0.70432210216261326</c:v>
                </c:pt>
                <c:pt idx="2903">
                  <c:v>0.70445160277283547</c:v>
                </c:pt>
                <c:pt idx="2904">
                  <c:v>0.70472492419173949</c:v>
                </c:pt>
                <c:pt idx="2905">
                  <c:v>0.70474658514612054</c:v>
                </c:pt>
                <c:pt idx="2906">
                  <c:v>0.70568369788611451</c:v>
                </c:pt>
                <c:pt idx="2907">
                  <c:v>0.70574787232826452</c:v>
                </c:pt>
                <c:pt idx="2908">
                  <c:v>0.70594025264555649</c:v>
                </c:pt>
                <c:pt idx="2909">
                  <c:v>0.70595440470886206</c:v>
                </c:pt>
                <c:pt idx="2910">
                  <c:v>0.70596800157027917</c:v>
                </c:pt>
                <c:pt idx="2911">
                  <c:v>0.70596873253811088</c:v>
                </c:pt>
                <c:pt idx="2912">
                  <c:v>0.70603176635292919</c:v>
                </c:pt>
                <c:pt idx="2913">
                  <c:v>0.70618260391034915</c:v>
                </c:pt>
                <c:pt idx="2914">
                  <c:v>0.70635300159649217</c:v>
                </c:pt>
                <c:pt idx="2915">
                  <c:v>0.70666029877353476</c:v>
                </c:pt>
                <c:pt idx="2916">
                  <c:v>0.70666594138120176</c:v>
                </c:pt>
                <c:pt idx="2917">
                  <c:v>0.70699963396039522</c:v>
                </c:pt>
                <c:pt idx="2918">
                  <c:v>0.70760245163944169</c:v>
                </c:pt>
                <c:pt idx="2919">
                  <c:v>0.70809583344767302</c:v>
                </c:pt>
                <c:pt idx="2920">
                  <c:v>0.70888756172226264</c:v>
                </c:pt>
                <c:pt idx="2921">
                  <c:v>0.70892056797696945</c:v>
                </c:pt>
                <c:pt idx="2922">
                  <c:v>0.70903258285473558</c:v>
                </c:pt>
                <c:pt idx="2923">
                  <c:v>0.70957340242090272</c:v>
                </c:pt>
                <c:pt idx="2924">
                  <c:v>0.71005081944948301</c:v>
                </c:pt>
                <c:pt idx="2925">
                  <c:v>0.71051862738252014</c:v>
                </c:pt>
                <c:pt idx="2926">
                  <c:v>0.71053961507310492</c:v>
                </c:pt>
                <c:pt idx="2927">
                  <c:v>0.71091036590994849</c:v>
                </c:pt>
                <c:pt idx="2928">
                  <c:v>0.71133132563979007</c:v>
                </c:pt>
                <c:pt idx="2929">
                  <c:v>0.71158725595104955</c:v>
                </c:pt>
                <c:pt idx="2930">
                  <c:v>0.71191037131933821</c:v>
                </c:pt>
                <c:pt idx="2931">
                  <c:v>0.71247437786375167</c:v>
                </c:pt>
                <c:pt idx="2932">
                  <c:v>0.71258317730400333</c:v>
                </c:pt>
                <c:pt idx="2933">
                  <c:v>0.71292721661593106</c:v>
                </c:pt>
                <c:pt idx="2934">
                  <c:v>0.71319200806842442</c:v>
                </c:pt>
                <c:pt idx="2935">
                  <c:v>0.71319728318145836</c:v>
                </c:pt>
                <c:pt idx="2936">
                  <c:v>0.71386424391660264</c:v>
                </c:pt>
                <c:pt idx="2937">
                  <c:v>0.71401557272289728</c:v>
                </c:pt>
                <c:pt idx="2938">
                  <c:v>0.71427556222945554</c:v>
                </c:pt>
                <c:pt idx="2939">
                  <c:v>0.71456156482010247</c:v>
                </c:pt>
                <c:pt idx="2940">
                  <c:v>0.71486167952971957</c:v>
                </c:pt>
                <c:pt idx="2941">
                  <c:v>0.71487759789641703</c:v>
                </c:pt>
                <c:pt idx="2942">
                  <c:v>0.71491769354156598</c:v>
                </c:pt>
                <c:pt idx="2943">
                  <c:v>0.71494904253428937</c:v>
                </c:pt>
                <c:pt idx="2944">
                  <c:v>0.71506408781738728</c:v>
                </c:pt>
                <c:pt idx="2945">
                  <c:v>0.71533464672522507</c:v>
                </c:pt>
                <c:pt idx="2946">
                  <c:v>0.71539363120360611</c:v>
                </c:pt>
                <c:pt idx="2947">
                  <c:v>0.71539363120360611</c:v>
                </c:pt>
                <c:pt idx="2948">
                  <c:v>0.71548580254540439</c:v>
                </c:pt>
                <c:pt idx="2949">
                  <c:v>0.71548580254540439</c:v>
                </c:pt>
                <c:pt idx="2950">
                  <c:v>0.71548580254540439</c:v>
                </c:pt>
                <c:pt idx="2951">
                  <c:v>0.71548580254542293</c:v>
                </c:pt>
                <c:pt idx="2952">
                  <c:v>0.71548580254542293</c:v>
                </c:pt>
                <c:pt idx="2953">
                  <c:v>0.71548580254542293</c:v>
                </c:pt>
                <c:pt idx="2954">
                  <c:v>0.71548580254542293</c:v>
                </c:pt>
                <c:pt idx="2955">
                  <c:v>0.71548580254544125</c:v>
                </c:pt>
                <c:pt idx="2956">
                  <c:v>0.71548580254544125</c:v>
                </c:pt>
                <c:pt idx="2957">
                  <c:v>0.71548580254544125</c:v>
                </c:pt>
                <c:pt idx="2958">
                  <c:v>0.71548580254544125</c:v>
                </c:pt>
                <c:pt idx="2959">
                  <c:v>0.71565013263994426</c:v>
                </c:pt>
                <c:pt idx="2960">
                  <c:v>0.71567890690947</c:v>
                </c:pt>
                <c:pt idx="2961">
                  <c:v>0.71578875854447577</c:v>
                </c:pt>
                <c:pt idx="2962">
                  <c:v>0.71578875854447577</c:v>
                </c:pt>
                <c:pt idx="2963">
                  <c:v>0.71578875854447577</c:v>
                </c:pt>
                <c:pt idx="2964">
                  <c:v>0.71578875854447577</c:v>
                </c:pt>
                <c:pt idx="2965">
                  <c:v>0.71616270117778236</c:v>
                </c:pt>
                <c:pt idx="2966">
                  <c:v>0.71619028531381657</c:v>
                </c:pt>
                <c:pt idx="2967">
                  <c:v>0.71657090136650736</c:v>
                </c:pt>
                <c:pt idx="2968">
                  <c:v>0.71660158447496047</c:v>
                </c:pt>
                <c:pt idx="2969">
                  <c:v>0.71670278561574563</c:v>
                </c:pt>
                <c:pt idx="2970">
                  <c:v>0.71695351423655085</c:v>
                </c:pt>
                <c:pt idx="2971">
                  <c:v>0.71695747046078995</c:v>
                </c:pt>
                <c:pt idx="2972">
                  <c:v>0.71709463943328278</c:v>
                </c:pt>
                <c:pt idx="2973">
                  <c:v>0.71719344491973069</c:v>
                </c:pt>
                <c:pt idx="2974">
                  <c:v>0.71731435897217311</c:v>
                </c:pt>
                <c:pt idx="2975">
                  <c:v>0.71748167912287075</c:v>
                </c:pt>
                <c:pt idx="2976">
                  <c:v>0.71753127503485059</c:v>
                </c:pt>
                <c:pt idx="2977">
                  <c:v>0.71763691568811627</c:v>
                </c:pt>
                <c:pt idx="2978">
                  <c:v>0.71767659614487922</c:v>
                </c:pt>
                <c:pt idx="2979">
                  <c:v>0.71825789980619992</c:v>
                </c:pt>
                <c:pt idx="2980">
                  <c:v>0.71836018805086255</c:v>
                </c:pt>
                <c:pt idx="2981">
                  <c:v>0.71895469540354595</c:v>
                </c:pt>
                <c:pt idx="2982">
                  <c:v>0.71919691615030801</c:v>
                </c:pt>
                <c:pt idx="2983">
                  <c:v>0.71943607203006632</c:v>
                </c:pt>
                <c:pt idx="2984">
                  <c:v>0.71956240432052954</c:v>
                </c:pt>
                <c:pt idx="2985">
                  <c:v>0.71956953821220515</c:v>
                </c:pt>
                <c:pt idx="2986">
                  <c:v>0.71957671872439111</c:v>
                </c:pt>
                <c:pt idx="2987">
                  <c:v>0.71958195402748304</c:v>
                </c:pt>
                <c:pt idx="2988">
                  <c:v>0.7199711620000051</c:v>
                </c:pt>
                <c:pt idx="2989">
                  <c:v>0.7209428272084013</c:v>
                </c:pt>
                <c:pt idx="2990">
                  <c:v>0.72172224260535134</c:v>
                </c:pt>
                <c:pt idx="2991">
                  <c:v>0.72221937743251474</c:v>
                </c:pt>
                <c:pt idx="2992">
                  <c:v>0.72223797168259063</c:v>
                </c:pt>
                <c:pt idx="2993">
                  <c:v>0.72223797168260873</c:v>
                </c:pt>
                <c:pt idx="2994">
                  <c:v>0.72252382090186851</c:v>
                </c:pt>
                <c:pt idx="2995">
                  <c:v>0.72263551795029868</c:v>
                </c:pt>
                <c:pt idx="2996">
                  <c:v>0.72270724299191236</c:v>
                </c:pt>
                <c:pt idx="2997">
                  <c:v>0.72273566969833913</c:v>
                </c:pt>
                <c:pt idx="2998">
                  <c:v>0.72277012784270989</c:v>
                </c:pt>
                <c:pt idx="2999">
                  <c:v>0.72277012784275541</c:v>
                </c:pt>
                <c:pt idx="3000">
                  <c:v>0.7236471754994509</c:v>
                </c:pt>
                <c:pt idx="3001">
                  <c:v>0.72376940493315722</c:v>
                </c:pt>
                <c:pt idx="3002">
                  <c:v>0.72393508909690463</c:v>
                </c:pt>
                <c:pt idx="3003">
                  <c:v>0.72401156803726041</c:v>
                </c:pt>
                <c:pt idx="3004">
                  <c:v>0.72416700210679363</c:v>
                </c:pt>
                <c:pt idx="3005">
                  <c:v>0.72432261520210828</c:v>
                </c:pt>
                <c:pt idx="3006">
                  <c:v>0.72467722035149817</c:v>
                </c:pt>
                <c:pt idx="3007">
                  <c:v>0.72479980090322438</c:v>
                </c:pt>
                <c:pt idx="3008">
                  <c:v>0.72551375046348621</c:v>
                </c:pt>
                <c:pt idx="3009">
                  <c:v>0.72560095959219884</c:v>
                </c:pt>
                <c:pt idx="3010">
                  <c:v>0.72586047908637319</c:v>
                </c:pt>
                <c:pt idx="3011">
                  <c:v>0.72604227592153547</c:v>
                </c:pt>
                <c:pt idx="3012">
                  <c:v>0.72644701754101126</c:v>
                </c:pt>
                <c:pt idx="3013">
                  <c:v>0.72654176564284922</c:v>
                </c:pt>
                <c:pt idx="3014">
                  <c:v>0.72655744702412273</c:v>
                </c:pt>
                <c:pt idx="3015">
                  <c:v>0.7265717942310399</c:v>
                </c:pt>
                <c:pt idx="3016">
                  <c:v>0.72658593231182533</c:v>
                </c:pt>
                <c:pt idx="3017">
                  <c:v>0.72668149198383891</c:v>
                </c:pt>
                <c:pt idx="3018">
                  <c:v>0.72683513541798195</c:v>
                </c:pt>
                <c:pt idx="3019">
                  <c:v>0.72759410414166015</c:v>
                </c:pt>
                <c:pt idx="3020">
                  <c:v>0.72792027755257438</c:v>
                </c:pt>
                <c:pt idx="3021">
                  <c:v>0.72808923924310021</c:v>
                </c:pt>
                <c:pt idx="3022">
                  <c:v>0.72869191245091813</c:v>
                </c:pt>
                <c:pt idx="3023">
                  <c:v>0.72879492645366561</c:v>
                </c:pt>
                <c:pt idx="3024">
                  <c:v>0.72912976757685133</c:v>
                </c:pt>
                <c:pt idx="3025">
                  <c:v>0.72921418543079397</c:v>
                </c:pt>
                <c:pt idx="3026">
                  <c:v>0.72921418543079397</c:v>
                </c:pt>
                <c:pt idx="3027">
                  <c:v>0.72926401478914915</c:v>
                </c:pt>
                <c:pt idx="3028">
                  <c:v>0.72932079186437149</c:v>
                </c:pt>
                <c:pt idx="3029">
                  <c:v>0.72946903755557946</c:v>
                </c:pt>
                <c:pt idx="3030">
                  <c:v>0.72960676463985974</c:v>
                </c:pt>
                <c:pt idx="3031">
                  <c:v>0.73017164961170078</c:v>
                </c:pt>
                <c:pt idx="3032">
                  <c:v>0.73039302918862692</c:v>
                </c:pt>
                <c:pt idx="3033">
                  <c:v>0.73096554662659696</c:v>
                </c:pt>
                <c:pt idx="3034">
                  <c:v>0.73150430782044085</c:v>
                </c:pt>
                <c:pt idx="3035">
                  <c:v>0.73183903872777933</c:v>
                </c:pt>
                <c:pt idx="3036">
                  <c:v>0.7324487444102824</c:v>
                </c:pt>
                <c:pt idx="3037">
                  <c:v>0.73250349717937158</c:v>
                </c:pt>
                <c:pt idx="3038">
                  <c:v>0.73250831826890062</c:v>
                </c:pt>
                <c:pt idx="3039">
                  <c:v>0.73269202426375157</c:v>
                </c:pt>
                <c:pt idx="3040">
                  <c:v>0.73270553789670223</c:v>
                </c:pt>
                <c:pt idx="3041">
                  <c:v>0.73271852133259852</c:v>
                </c:pt>
                <c:pt idx="3042">
                  <c:v>0.73277940880955716</c:v>
                </c:pt>
                <c:pt idx="3043">
                  <c:v>0.73279107120164588</c:v>
                </c:pt>
                <c:pt idx="3044">
                  <c:v>0.73308333430271178</c:v>
                </c:pt>
                <c:pt idx="3045">
                  <c:v>0.73358952686892309</c:v>
                </c:pt>
                <c:pt idx="3046">
                  <c:v>0.73358952686894985</c:v>
                </c:pt>
                <c:pt idx="3047">
                  <c:v>0.73384250917114013</c:v>
                </c:pt>
                <c:pt idx="3048">
                  <c:v>0.73438504420587092</c:v>
                </c:pt>
                <c:pt idx="3049">
                  <c:v>0.73456915508119214</c:v>
                </c:pt>
                <c:pt idx="3050">
                  <c:v>0.73554794194277073</c:v>
                </c:pt>
                <c:pt idx="3051">
                  <c:v>0.73563287265003319</c:v>
                </c:pt>
                <c:pt idx="3052">
                  <c:v>0.73602153456313424</c:v>
                </c:pt>
                <c:pt idx="3053">
                  <c:v>0.73618327267830397</c:v>
                </c:pt>
                <c:pt idx="3054">
                  <c:v>0.73652657632425933</c:v>
                </c:pt>
                <c:pt idx="3055">
                  <c:v>0.73679697861084992</c:v>
                </c:pt>
                <c:pt idx="3056">
                  <c:v>0.73687540949474939</c:v>
                </c:pt>
                <c:pt idx="3057">
                  <c:v>0.73704688566157139</c:v>
                </c:pt>
                <c:pt idx="3058">
                  <c:v>0.73709488319525407</c:v>
                </c:pt>
                <c:pt idx="3059">
                  <c:v>0.73737788579739028</c:v>
                </c:pt>
                <c:pt idx="3060">
                  <c:v>0.73783669638494898</c:v>
                </c:pt>
                <c:pt idx="3061">
                  <c:v>0.73826491598583166</c:v>
                </c:pt>
                <c:pt idx="3062">
                  <c:v>0.7384506022977082</c:v>
                </c:pt>
                <c:pt idx="3063">
                  <c:v>0.73863738493991749</c:v>
                </c:pt>
                <c:pt idx="3064">
                  <c:v>0.73889127570080715</c:v>
                </c:pt>
                <c:pt idx="3065">
                  <c:v>0.73892214983034021</c:v>
                </c:pt>
                <c:pt idx="3066">
                  <c:v>0.7390238260103934</c:v>
                </c:pt>
                <c:pt idx="3067">
                  <c:v>0.73903041153975213</c:v>
                </c:pt>
                <c:pt idx="3068">
                  <c:v>0.73934830833205023</c:v>
                </c:pt>
                <c:pt idx="3069">
                  <c:v>0.73938643795349612</c:v>
                </c:pt>
                <c:pt idx="3070">
                  <c:v>0.7396108421758063</c:v>
                </c:pt>
                <c:pt idx="3071">
                  <c:v>0.7401548851937636</c:v>
                </c:pt>
                <c:pt idx="3072">
                  <c:v>0.74039585886933712</c:v>
                </c:pt>
                <c:pt idx="3073">
                  <c:v>0.7410768530388846</c:v>
                </c:pt>
                <c:pt idx="3074">
                  <c:v>0.74116766679713919</c:v>
                </c:pt>
                <c:pt idx="3075">
                  <c:v>0.74119820446343643</c:v>
                </c:pt>
                <c:pt idx="3076">
                  <c:v>0.74120220538341952</c:v>
                </c:pt>
                <c:pt idx="3077">
                  <c:v>0.74120505700036243</c:v>
                </c:pt>
                <c:pt idx="3078">
                  <c:v>0.74121737418512268</c:v>
                </c:pt>
                <c:pt idx="3079">
                  <c:v>0.74128545393816747</c:v>
                </c:pt>
                <c:pt idx="3080">
                  <c:v>0.74131123990749836</c:v>
                </c:pt>
                <c:pt idx="3081">
                  <c:v>0.74141865333106094</c:v>
                </c:pt>
                <c:pt idx="3082">
                  <c:v>0.74170907789156104</c:v>
                </c:pt>
                <c:pt idx="3083">
                  <c:v>0.74170907789157869</c:v>
                </c:pt>
                <c:pt idx="3084">
                  <c:v>0.74170907789157869</c:v>
                </c:pt>
                <c:pt idx="3085">
                  <c:v>0.74179689734956167</c:v>
                </c:pt>
                <c:pt idx="3086">
                  <c:v>0.74179689734956167</c:v>
                </c:pt>
                <c:pt idx="3087">
                  <c:v>0.74179689734956167</c:v>
                </c:pt>
                <c:pt idx="3088">
                  <c:v>0.74179689734957921</c:v>
                </c:pt>
                <c:pt idx="3089">
                  <c:v>0.74179689734957921</c:v>
                </c:pt>
                <c:pt idx="3090">
                  <c:v>0.74179689734957921</c:v>
                </c:pt>
                <c:pt idx="3091">
                  <c:v>0.74179689734959686</c:v>
                </c:pt>
                <c:pt idx="3092">
                  <c:v>0.74179689734959686</c:v>
                </c:pt>
                <c:pt idx="3093">
                  <c:v>0.74179689734959686</c:v>
                </c:pt>
                <c:pt idx="3094">
                  <c:v>0.74179689734959686</c:v>
                </c:pt>
                <c:pt idx="3095">
                  <c:v>0.74208553588419524</c:v>
                </c:pt>
                <c:pt idx="3096">
                  <c:v>0.74208553588419524</c:v>
                </c:pt>
                <c:pt idx="3097">
                  <c:v>0.74208553588419524</c:v>
                </c:pt>
                <c:pt idx="3098">
                  <c:v>0.74208553588419524</c:v>
                </c:pt>
                <c:pt idx="3099">
                  <c:v>0.742330231252888</c:v>
                </c:pt>
                <c:pt idx="3100">
                  <c:v>0.74244177803818756</c:v>
                </c:pt>
                <c:pt idx="3101">
                  <c:v>0.7424680552499725</c:v>
                </c:pt>
                <c:pt idx="3102">
                  <c:v>0.74252400746473557</c:v>
                </c:pt>
                <c:pt idx="3103">
                  <c:v>0.74327242585008957</c:v>
                </c:pt>
                <c:pt idx="3104">
                  <c:v>0.7436578300583806</c:v>
                </c:pt>
                <c:pt idx="3105">
                  <c:v>0.74366225677648823</c:v>
                </c:pt>
                <c:pt idx="3106">
                  <c:v>0.74369533004022004</c:v>
                </c:pt>
                <c:pt idx="3107">
                  <c:v>0.74406183331295495</c:v>
                </c:pt>
                <c:pt idx="3108">
                  <c:v>0.74424537912838762</c:v>
                </c:pt>
                <c:pt idx="3109">
                  <c:v>0.74443722298326331</c:v>
                </c:pt>
                <c:pt idx="3110">
                  <c:v>0.74444728237488145</c:v>
                </c:pt>
                <c:pt idx="3111">
                  <c:v>0.74484387370210792</c:v>
                </c:pt>
                <c:pt idx="3112">
                  <c:v>0.74499710031160427</c:v>
                </c:pt>
                <c:pt idx="3113">
                  <c:v>0.74512031695258929</c:v>
                </c:pt>
                <c:pt idx="3114">
                  <c:v>0.74533121333321828</c:v>
                </c:pt>
                <c:pt idx="3115">
                  <c:v>0.74542184034654035</c:v>
                </c:pt>
                <c:pt idx="3116">
                  <c:v>0.74568144580940143</c:v>
                </c:pt>
                <c:pt idx="3117">
                  <c:v>0.74613944712215952</c:v>
                </c:pt>
                <c:pt idx="3118">
                  <c:v>0.746572558268496</c:v>
                </c:pt>
                <c:pt idx="3119">
                  <c:v>0.74673091562929117</c:v>
                </c:pt>
                <c:pt idx="3120">
                  <c:v>0.74724417634458662</c:v>
                </c:pt>
                <c:pt idx="3121">
                  <c:v>0.74747435359127679</c:v>
                </c:pt>
                <c:pt idx="3122">
                  <c:v>0.74780685681616321</c:v>
                </c:pt>
                <c:pt idx="3123">
                  <c:v>0.7479265497247698</c:v>
                </c:pt>
                <c:pt idx="3124">
                  <c:v>0.74817915194062556</c:v>
                </c:pt>
                <c:pt idx="3125">
                  <c:v>0.74849699915136791</c:v>
                </c:pt>
                <c:pt idx="3126">
                  <c:v>0.74871314079066542</c:v>
                </c:pt>
                <c:pt idx="3127">
                  <c:v>0.74871809281091728</c:v>
                </c:pt>
                <c:pt idx="3128">
                  <c:v>0.74881683116295361</c:v>
                </c:pt>
                <c:pt idx="3129">
                  <c:v>0.74997227713708581</c:v>
                </c:pt>
                <c:pt idx="3130">
                  <c:v>0.75005968304709947</c:v>
                </c:pt>
                <c:pt idx="3131">
                  <c:v>0.75061412742879985</c:v>
                </c:pt>
                <c:pt idx="3132">
                  <c:v>0.7508369593316615</c:v>
                </c:pt>
                <c:pt idx="3133">
                  <c:v>0.75106257297597212</c:v>
                </c:pt>
                <c:pt idx="3134">
                  <c:v>0.75114339102748762</c:v>
                </c:pt>
                <c:pt idx="3135">
                  <c:v>0.75114339102748762</c:v>
                </c:pt>
                <c:pt idx="3136">
                  <c:v>0.75133681096155813</c:v>
                </c:pt>
                <c:pt idx="3137">
                  <c:v>0.75137846768306005</c:v>
                </c:pt>
                <c:pt idx="3138">
                  <c:v>0.75164645577382383</c:v>
                </c:pt>
                <c:pt idx="3139">
                  <c:v>0.75164645577385825</c:v>
                </c:pt>
                <c:pt idx="3140">
                  <c:v>0.75167304957273195</c:v>
                </c:pt>
                <c:pt idx="3141">
                  <c:v>0.75209187387294996</c:v>
                </c:pt>
                <c:pt idx="3142">
                  <c:v>0.75231703160330698</c:v>
                </c:pt>
                <c:pt idx="3143">
                  <c:v>0.7523319334075701</c:v>
                </c:pt>
                <c:pt idx="3144">
                  <c:v>0.75265573625252968</c:v>
                </c:pt>
                <c:pt idx="3145">
                  <c:v>0.75267676545348605</c:v>
                </c:pt>
                <c:pt idx="3146">
                  <c:v>0.75283330722573816</c:v>
                </c:pt>
                <c:pt idx="3147">
                  <c:v>0.75293335821728535</c:v>
                </c:pt>
                <c:pt idx="3148">
                  <c:v>0.75331693085237217</c:v>
                </c:pt>
                <c:pt idx="3149">
                  <c:v>0.75352749694598065</c:v>
                </c:pt>
                <c:pt idx="3150">
                  <c:v>0.7535344033278748</c:v>
                </c:pt>
                <c:pt idx="3151">
                  <c:v>0.75388869670206482</c:v>
                </c:pt>
                <c:pt idx="3152">
                  <c:v>0.75423896803552815</c:v>
                </c:pt>
                <c:pt idx="3153">
                  <c:v>0.75427422799730437</c:v>
                </c:pt>
                <c:pt idx="3154">
                  <c:v>0.75473816711343789</c:v>
                </c:pt>
                <c:pt idx="3155">
                  <c:v>0.75481049920740562</c:v>
                </c:pt>
                <c:pt idx="3156">
                  <c:v>0.75493969187036347</c:v>
                </c:pt>
                <c:pt idx="3157">
                  <c:v>0.75533024334124499</c:v>
                </c:pt>
                <c:pt idx="3158">
                  <c:v>0.75533693919376277</c:v>
                </c:pt>
                <c:pt idx="3159">
                  <c:v>0.75651139567165226</c:v>
                </c:pt>
                <c:pt idx="3160">
                  <c:v>0.75661055481258566</c:v>
                </c:pt>
                <c:pt idx="3161">
                  <c:v>0.75675597497756875</c:v>
                </c:pt>
                <c:pt idx="3162">
                  <c:v>0.75771527254153281</c:v>
                </c:pt>
                <c:pt idx="3163">
                  <c:v>0.75781748629109758</c:v>
                </c:pt>
                <c:pt idx="3164">
                  <c:v>0.75781748629109758</c:v>
                </c:pt>
                <c:pt idx="3165">
                  <c:v>0.75796431047772095</c:v>
                </c:pt>
                <c:pt idx="3166">
                  <c:v>0.7579730824096258</c:v>
                </c:pt>
                <c:pt idx="3167">
                  <c:v>0.75798292670592571</c:v>
                </c:pt>
                <c:pt idx="3168">
                  <c:v>0.75815724671551887</c:v>
                </c:pt>
                <c:pt idx="3169">
                  <c:v>0.75817006959896072</c:v>
                </c:pt>
                <c:pt idx="3170">
                  <c:v>0.75818238934697768</c:v>
                </c:pt>
                <c:pt idx="3171">
                  <c:v>0.75824016385990911</c:v>
                </c:pt>
                <c:pt idx="3172">
                  <c:v>0.75828114976529148</c:v>
                </c:pt>
                <c:pt idx="3173">
                  <c:v>0.75886236527702522</c:v>
                </c:pt>
                <c:pt idx="3174">
                  <c:v>0.75899683139992313</c:v>
                </c:pt>
                <c:pt idx="3175">
                  <c:v>0.75913012711069228</c:v>
                </c:pt>
                <c:pt idx="3176">
                  <c:v>0.75922322626610228</c:v>
                </c:pt>
                <c:pt idx="3177">
                  <c:v>0.75955392040063552</c:v>
                </c:pt>
                <c:pt idx="3178">
                  <c:v>0.75975906845560393</c:v>
                </c:pt>
                <c:pt idx="3179">
                  <c:v>0.76008239967656244</c:v>
                </c:pt>
                <c:pt idx="3180">
                  <c:v>0.76020331978009037</c:v>
                </c:pt>
                <c:pt idx="3181">
                  <c:v>0.76078356104987588</c:v>
                </c:pt>
                <c:pt idx="3182">
                  <c:v>0.76138181965375151</c:v>
                </c:pt>
                <c:pt idx="3183">
                  <c:v>0.76173631283416843</c:v>
                </c:pt>
                <c:pt idx="3184">
                  <c:v>0.76179411403174302</c:v>
                </c:pt>
                <c:pt idx="3185">
                  <c:v>0.76185240317686864</c:v>
                </c:pt>
                <c:pt idx="3186">
                  <c:v>0.76185895854351082</c:v>
                </c:pt>
                <c:pt idx="3187">
                  <c:v>0.76185895854351915</c:v>
                </c:pt>
                <c:pt idx="3188">
                  <c:v>0.76185895854352759</c:v>
                </c:pt>
                <c:pt idx="3189">
                  <c:v>0.76236231676499422</c:v>
                </c:pt>
                <c:pt idx="3190">
                  <c:v>0.76281265993383829</c:v>
                </c:pt>
                <c:pt idx="3191">
                  <c:v>0.76286609051526799</c:v>
                </c:pt>
                <c:pt idx="3192">
                  <c:v>0.76303591699413187</c:v>
                </c:pt>
                <c:pt idx="3193">
                  <c:v>0.76370435340745457</c:v>
                </c:pt>
                <c:pt idx="3194">
                  <c:v>0.76391996964304842</c:v>
                </c:pt>
                <c:pt idx="3195">
                  <c:v>0.76415046821323096</c:v>
                </c:pt>
                <c:pt idx="3196">
                  <c:v>0.76416703982172784</c:v>
                </c:pt>
                <c:pt idx="3197">
                  <c:v>0.76429265145290348</c:v>
                </c:pt>
                <c:pt idx="3198">
                  <c:v>0.76430280918038651</c:v>
                </c:pt>
                <c:pt idx="3199">
                  <c:v>0.76467461948083704</c:v>
                </c:pt>
                <c:pt idx="3200">
                  <c:v>0.76471691648131246</c:v>
                </c:pt>
                <c:pt idx="3201">
                  <c:v>0.76476653774408188</c:v>
                </c:pt>
                <c:pt idx="3202">
                  <c:v>0.76488079740808756</c:v>
                </c:pt>
                <c:pt idx="3203">
                  <c:v>0.76507773416106883</c:v>
                </c:pt>
                <c:pt idx="3204">
                  <c:v>0.76546048553447765</c:v>
                </c:pt>
                <c:pt idx="3205">
                  <c:v>0.76560294338008972</c:v>
                </c:pt>
                <c:pt idx="3206">
                  <c:v>0.76589115327270485</c:v>
                </c:pt>
                <c:pt idx="3207">
                  <c:v>0.76615521752440341</c:v>
                </c:pt>
                <c:pt idx="3208">
                  <c:v>0.76619140380863304</c:v>
                </c:pt>
                <c:pt idx="3209">
                  <c:v>0.76621969577487348</c:v>
                </c:pt>
                <c:pt idx="3210">
                  <c:v>0.76622254055358574</c:v>
                </c:pt>
                <c:pt idx="3211">
                  <c:v>0.76622410933893437</c:v>
                </c:pt>
                <c:pt idx="3212">
                  <c:v>0.7666601758393049</c:v>
                </c:pt>
                <c:pt idx="3213">
                  <c:v>0.76669667939358566</c:v>
                </c:pt>
                <c:pt idx="3214">
                  <c:v>0.76670404886010612</c:v>
                </c:pt>
                <c:pt idx="3215">
                  <c:v>0.76670404886012289</c:v>
                </c:pt>
                <c:pt idx="3216">
                  <c:v>0.76670404886012289</c:v>
                </c:pt>
                <c:pt idx="3217">
                  <c:v>0.76670404886012289</c:v>
                </c:pt>
                <c:pt idx="3218">
                  <c:v>0.76670404886012289</c:v>
                </c:pt>
                <c:pt idx="3219">
                  <c:v>0.76676194058721825</c:v>
                </c:pt>
                <c:pt idx="3220">
                  <c:v>0.766787195904302</c:v>
                </c:pt>
                <c:pt idx="3221">
                  <c:v>0.766787195904302</c:v>
                </c:pt>
                <c:pt idx="3222">
                  <c:v>0.766787195904302</c:v>
                </c:pt>
                <c:pt idx="3223">
                  <c:v>0.76678719590431865</c:v>
                </c:pt>
                <c:pt idx="3224">
                  <c:v>0.76678719590431865</c:v>
                </c:pt>
                <c:pt idx="3225">
                  <c:v>0.76678719590431865</c:v>
                </c:pt>
                <c:pt idx="3226">
                  <c:v>0.76678719590433531</c:v>
                </c:pt>
                <c:pt idx="3227">
                  <c:v>0.76678719590433531</c:v>
                </c:pt>
                <c:pt idx="3228">
                  <c:v>0.76688407810796011</c:v>
                </c:pt>
                <c:pt idx="3229">
                  <c:v>0.76706046485277168</c:v>
                </c:pt>
                <c:pt idx="3230">
                  <c:v>0.76706046485277168</c:v>
                </c:pt>
                <c:pt idx="3231">
                  <c:v>0.76706046485277168</c:v>
                </c:pt>
                <c:pt idx="3232">
                  <c:v>0.76706046485277168</c:v>
                </c:pt>
                <c:pt idx="3233">
                  <c:v>0.76731468480559495</c:v>
                </c:pt>
                <c:pt idx="3234">
                  <c:v>0.76739782469487028</c:v>
                </c:pt>
                <c:pt idx="3235">
                  <c:v>0.76742258573519195</c:v>
                </c:pt>
                <c:pt idx="3236">
                  <c:v>0.76763264919533614</c:v>
                </c:pt>
                <c:pt idx="3237">
                  <c:v>0.768041566795304</c:v>
                </c:pt>
                <c:pt idx="3238">
                  <c:v>0.76817023803619899</c:v>
                </c:pt>
                <c:pt idx="3239">
                  <c:v>0.76828458550524359</c:v>
                </c:pt>
                <c:pt idx="3240">
                  <c:v>0.76854869586952823</c:v>
                </c:pt>
                <c:pt idx="3241">
                  <c:v>0.7686086825957591</c:v>
                </c:pt>
                <c:pt idx="3242">
                  <c:v>0.76923039140351723</c:v>
                </c:pt>
                <c:pt idx="3243">
                  <c:v>0.7692862045343386</c:v>
                </c:pt>
                <c:pt idx="3244">
                  <c:v>0.7692957224107082</c:v>
                </c:pt>
                <c:pt idx="3245">
                  <c:v>0.76987196357708243</c:v>
                </c:pt>
                <c:pt idx="3246">
                  <c:v>0.77013197736948436</c:v>
                </c:pt>
                <c:pt idx="3247">
                  <c:v>0.77017012850487165</c:v>
                </c:pt>
                <c:pt idx="3248">
                  <c:v>0.77106415488952063</c:v>
                </c:pt>
                <c:pt idx="3249">
                  <c:v>0.77137101863003454</c:v>
                </c:pt>
                <c:pt idx="3250">
                  <c:v>0.77158113600022238</c:v>
                </c:pt>
                <c:pt idx="3251">
                  <c:v>0.77158526713719577</c:v>
                </c:pt>
                <c:pt idx="3252">
                  <c:v>0.77234417475372386</c:v>
                </c:pt>
                <c:pt idx="3253">
                  <c:v>0.77259439576386213</c:v>
                </c:pt>
                <c:pt idx="3254">
                  <c:v>0.77288224770919611</c:v>
                </c:pt>
                <c:pt idx="3255">
                  <c:v>0.77304363453340752</c:v>
                </c:pt>
                <c:pt idx="3256">
                  <c:v>0.77371401280049068</c:v>
                </c:pt>
                <c:pt idx="3257">
                  <c:v>0.77379514354693568</c:v>
                </c:pt>
                <c:pt idx="3258">
                  <c:v>0.77397691219709641</c:v>
                </c:pt>
                <c:pt idx="3259">
                  <c:v>0.77407439137873146</c:v>
                </c:pt>
                <c:pt idx="3260">
                  <c:v>0.77422311767325303</c:v>
                </c:pt>
                <c:pt idx="3261">
                  <c:v>0.77460229717687268</c:v>
                </c:pt>
                <c:pt idx="3262">
                  <c:v>0.7749378780951286</c:v>
                </c:pt>
                <c:pt idx="3263">
                  <c:v>0.77580879685135984</c:v>
                </c:pt>
                <c:pt idx="3264">
                  <c:v>0.77608423448882957</c:v>
                </c:pt>
                <c:pt idx="3265">
                  <c:v>0.77673454709708856</c:v>
                </c:pt>
                <c:pt idx="3266">
                  <c:v>0.77674861905782777</c:v>
                </c:pt>
                <c:pt idx="3267">
                  <c:v>0.77724417516759225</c:v>
                </c:pt>
                <c:pt idx="3268">
                  <c:v>0.77767864764112815</c:v>
                </c:pt>
                <c:pt idx="3269">
                  <c:v>0.77770755319890106</c:v>
                </c:pt>
                <c:pt idx="3270">
                  <c:v>0.77786404666661635</c:v>
                </c:pt>
                <c:pt idx="3271">
                  <c:v>0.77824691611222152</c:v>
                </c:pt>
                <c:pt idx="3272">
                  <c:v>0.77844538317761069</c:v>
                </c:pt>
                <c:pt idx="3273">
                  <c:v>0.77844538317761069</c:v>
                </c:pt>
                <c:pt idx="3274">
                  <c:v>0.77858230087357372</c:v>
                </c:pt>
                <c:pt idx="3275">
                  <c:v>0.77891713079787495</c:v>
                </c:pt>
                <c:pt idx="3276">
                  <c:v>0.77891713079788305</c:v>
                </c:pt>
                <c:pt idx="3277">
                  <c:v>0.77891713079789104</c:v>
                </c:pt>
                <c:pt idx="3278">
                  <c:v>0.77894206720903514</c:v>
                </c:pt>
                <c:pt idx="3279">
                  <c:v>0.77905599425928829</c:v>
                </c:pt>
                <c:pt idx="3280">
                  <c:v>0.77914470927142376</c:v>
                </c:pt>
                <c:pt idx="3281">
                  <c:v>0.77943958886630504</c:v>
                </c:pt>
                <c:pt idx="3282">
                  <c:v>0.77957475756876426</c:v>
                </c:pt>
                <c:pt idx="3283">
                  <c:v>0.77980261406293216</c:v>
                </c:pt>
                <c:pt idx="3284">
                  <c:v>0.77994938540041225</c:v>
                </c:pt>
                <c:pt idx="3285">
                  <c:v>0.77996334121209665</c:v>
                </c:pt>
                <c:pt idx="3286">
                  <c:v>0.77999810565552541</c:v>
                </c:pt>
                <c:pt idx="3287">
                  <c:v>0.7800466872517926</c:v>
                </c:pt>
                <c:pt idx="3288">
                  <c:v>0.78068537815363381</c:v>
                </c:pt>
                <c:pt idx="3289">
                  <c:v>0.78068695415292444</c:v>
                </c:pt>
                <c:pt idx="3290">
                  <c:v>0.78110213412954876</c:v>
                </c:pt>
                <c:pt idx="3291">
                  <c:v>0.78134719500188587</c:v>
                </c:pt>
                <c:pt idx="3292">
                  <c:v>0.78164935679629732</c:v>
                </c:pt>
                <c:pt idx="3293">
                  <c:v>0.78181491024661254</c:v>
                </c:pt>
                <c:pt idx="3294">
                  <c:v>0.78197782424847007</c:v>
                </c:pt>
                <c:pt idx="3295">
                  <c:v>0.78208111243355583</c:v>
                </c:pt>
                <c:pt idx="3296">
                  <c:v>0.78224370518624409</c:v>
                </c:pt>
                <c:pt idx="3297">
                  <c:v>0.78224548614966416</c:v>
                </c:pt>
                <c:pt idx="3298">
                  <c:v>0.78225757710148558</c:v>
                </c:pt>
                <c:pt idx="3299">
                  <c:v>0.78226919359975744</c:v>
                </c:pt>
                <c:pt idx="3300">
                  <c:v>0.78237583154729418</c:v>
                </c:pt>
                <c:pt idx="3301">
                  <c:v>0.7827681586163745</c:v>
                </c:pt>
                <c:pt idx="3302">
                  <c:v>0.78347576991382228</c:v>
                </c:pt>
                <c:pt idx="3303">
                  <c:v>0.7836251139242405</c:v>
                </c:pt>
                <c:pt idx="3304">
                  <c:v>0.78389316411873511</c:v>
                </c:pt>
                <c:pt idx="3305">
                  <c:v>0.78428974606600987</c:v>
                </c:pt>
                <c:pt idx="3306">
                  <c:v>0.7843363501083308</c:v>
                </c:pt>
                <c:pt idx="3307">
                  <c:v>0.78442383712351538</c:v>
                </c:pt>
                <c:pt idx="3308">
                  <c:v>0.78450202331253793</c:v>
                </c:pt>
                <c:pt idx="3309">
                  <c:v>0.78461910153159276</c:v>
                </c:pt>
                <c:pt idx="3310">
                  <c:v>0.78461910153159276</c:v>
                </c:pt>
                <c:pt idx="3311">
                  <c:v>0.78484420230833774</c:v>
                </c:pt>
                <c:pt idx="3312">
                  <c:v>0.78496748396157567</c:v>
                </c:pt>
                <c:pt idx="3313">
                  <c:v>0.7852198420797335</c:v>
                </c:pt>
                <c:pt idx="3314">
                  <c:v>0.78549409774002399</c:v>
                </c:pt>
                <c:pt idx="3315">
                  <c:v>0.78567317606616494</c:v>
                </c:pt>
                <c:pt idx="3316">
                  <c:v>0.78573019925019572</c:v>
                </c:pt>
                <c:pt idx="3317">
                  <c:v>0.78614667346941425</c:v>
                </c:pt>
                <c:pt idx="3318">
                  <c:v>0.78627358564013794</c:v>
                </c:pt>
                <c:pt idx="3319">
                  <c:v>0.78684282494868973</c:v>
                </c:pt>
                <c:pt idx="3320">
                  <c:v>0.7869487294193579</c:v>
                </c:pt>
                <c:pt idx="3321">
                  <c:v>0.78715091621616373</c:v>
                </c:pt>
                <c:pt idx="3322">
                  <c:v>0.78747377453933343</c:v>
                </c:pt>
                <c:pt idx="3323">
                  <c:v>0.78782913300466595</c:v>
                </c:pt>
                <c:pt idx="3324">
                  <c:v>0.78800049174808096</c:v>
                </c:pt>
                <c:pt idx="3325">
                  <c:v>0.78803325143123537</c:v>
                </c:pt>
                <c:pt idx="3326">
                  <c:v>0.78834690177655165</c:v>
                </c:pt>
                <c:pt idx="3327">
                  <c:v>0.78847939132658074</c:v>
                </c:pt>
                <c:pt idx="3328">
                  <c:v>0.78847939132658074</c:v>
                </c:pt>
                <c:pt idx="3329">
                  <c:v>0.78847939132658862</c:v>
                </c:pt>
                <c:pt idx="3330">
                  <c:v>0.7891254380471906</c:v>
                </c:pt>
                <c:pt idx="3331">
                  <c:v>0.78937094899264793</c:v>
                </c:pt>
                <c:pt idx="3332">
                  <c:v>0.78942089077616417</c:v>
                </c:pt>
                <c:pt idx="3333">
                  <c:v>0.78977923085444357</c:v>
                </c:pt>
                <c:pt idx="3334">
                  <c:v>0.78981328152939789</c:v>
                </c:pt>
                <c:pt idx="3335">
                  <c:v>0.7898296166041362</c:v>
                </c:pt>
                <c:pt idx="3336">
                  <c:v>0.78983990356364009</c:v>
                </c:pt>
                <c:pt idx="3337">
                  <c:v>0.78984405659968593</c:v>
                </c:pt>
                <c:pt idx="3338">
                  <c:v>0.79006833305847834</c:v>
                </c:pt>
                <c:pt idx="3339">
                  <c:v>0.79020431797209634</c:v>
                </c:pt>
                <c:pt idx="3340">
                  <c:v>0.79029563744473275</c:v>
                </c:pt>
                <c:pt idx="3341">
                  <c:v>0.79029563744474829</c:v>
                </c:pt>
                <c:pt idx="3342">
                  <c:v>0.79029563744474829</c:v>
                </c:pt>
                <c:pt idx="3343">
                  <c:v>0.79029563744474829</c:v>
                </c:pt>
                <c:pt idx="3344">
                  <c:v>0.79029563744474829</c:v>
                </c:pt>
                <c:pt idx="3345">
                  <c:v>0.79029563744474829</c:v>
                </c:pt>
                <c:pt idx="3346">
                  <c:v>0.79036792481486384</c:v>
                </c:pt>
                <c:pt idx="3347">
                  <c:v>0.79037386578169799</c:v>
                </c:pt>
                <c:pt idx="3348">
                  <c:v>0.79037386578169799</c:v>
                </c:pt>
                <c:pt idx="3349">
                  <c:v>0.79037386578169799</c:v>
                </c:pt>
                <c:pt idx="3350">
                  <c:v>0.79037386578170588</c:v>
                </c:pt>
                <c:pt idx="3351">
                  <c:v>0.79037386578170588</c:v>
                </c:pt>
                <c:pt idx="3352">
                  <c:v>0.79037386578171354</c:v>
                </c:pt>
                <c:pt idx="3353">
                  <c:v>0.79037386578172919</c:v>
                </c:pt>
                <c:pt idx="3354">
                  <c:v>0.79041375740046882</c:v>
                </c:pt>
                <c:pt idx="3355">
                  <c:v>0.79055278525069406</c:v>
                </c:pt>
                <c:pt idx="3356">
                  <c:v>0.79062117263014575</c:v>
                </c:pt>
                <c:pt idx="3357">
                  <c:v>0.79063095714103893</c:v>
                </c:pt>
                <c:pt idx="3358">
                  <c:v>0.79063095714103893</c:v>
                </c:pt>
                <c:pt idx="3359">
                  <c:v>0.79063095714103893</c:v>
                </c:pt>
                <c:pt idx="3360">
                  <c:v>0.79076350944242768</c:v>
                </c:pt>
                <c:pt idx="3361">
                  <c:v>0.79087011083013103</c:v>
                </c:pt>
                <c:pt idx="3362">
                  <c:v>0.79090511862141155</c:v>
                </c:pt>
                <c:pt idx="3363">
                  <c:v>0.79097161227097079</c:v>
                </c:pt>
                <c:pt idx="3364">
                  <c:v>0.79114216518477976</c:v>
                </c:pt>
                <c:pt idx="3365">
                  <c:v>0.7913034845273178</c:v>
                </c:pt>
                <c:pt idx="3366">
                  <c:v>0.7914874485385297</c:v>
                </c:pt>
                <c:pt idx="3367">
                  <c:v>0.79155229125370097</c:v>
                </c:pt>
                <c:pt idx="3368">
                  <c:v>0.79203076402022332</c:v>
                </c:pt>
                <c:pt idx="3369">
                  <c:v>0.79206366895619951</c:v>
                </c:pt>
                <c:pt idx="3370">
                  <c:v>0.79272425212572029</c:v>
                </c:pt>
                <c:pt idx="3371">
                  <c:v>0.79273320102505873</c:v>
                </c:pt>
                <c:pt idx="3372">
                  <c:v>0.79285405077794358</c:v>
                </c:pt>
                <c:pt idx="3373">
                  <c:v>0.7929217031459701</c:v>
                </c:pt>
                <c:pt idx="3374">
                  <c:v>0.79298264803253349</c:v>
                </c:pt>
                <c:pt idx="3375">
                  <c:v>0.79314481491949707</c:v>
                </c:pt>
                <c:pt idx="3376">
                  <c:v>0.7933021776987198</c:v>
                </c:pt>
                <c:pt idx="3377">
                  <c:v>0.79351937794374439</c:v>
                </c:pt>
                <c:pt idx="3378">
                  <c:v>0.79355585849228316</c:v>
                </c:pt>
                <c:pt idx="3379">
                  <c:v>0.79357641514206834</c:v>
                </c:pt>
                <c:pt idx="3380">
                  <c:v>0.7940941706361625</c:v>
                </c:pt>
                <c:pt idx="3381">
                  <c:v>0.79425477787150822</c:v>
                </c:pt>
                <c:pt idx="3382">
                  <c:v>0.7943748641803301</c:v>
                </c:pt>
                <c:pt idx="3383">
                  <c:v>0.79536411276202523</c:v>
                </c:pt>
                <c:pt idx="3384">
                  <c:v>0.79616381806127801</c:v>
                </c:pt>
                <c:pt idx="3385">
                  <c:v>0.79625533046907204</c:v>
                </c:pt>
                <c:pt idx="3386">
                  <c:v>0.79672372459075458</c:v>
                </c:pt>
                <c:pt idx="3387">
                  <c:v>0.79715891430901131</c:v>
                </c:pt>
                <c:pt idx="3388">
                  <c:v>0.79736063701575888</c:v>
                </c:pt>
                <c:pt idx="3389">
                  <c:v>0.79771907385987029</c:v>
                </c:pt>
                <c:pt idx="3390">
                  <c:v>0.79792684106629985</c:v>
                </c:pt>
                <c:pt idx="3391">
                  <c:v>0.79801103554803809</c:v>
                </c:pt>
                <c:pt idx="3392">
                  <c:v>0.79850109573202077</c:v>
                </c:pt>
                <c:pt idx="3393">
                  <c:v>0.79885168608372337</c:v>
                </c:pt>
                <c:pt idx="3394">
                  <c:v>0.79886420699391802</c:v>
                </c:pt>
                <c:pt idx="3395">
                  <c:v>0.79889718609724525</c:v>
                </c:pt>
                <c:pt idx="3396">
                  <c:v>0.799657568632826</c:v>
                </c:pt>
                <c:pt idx="3397">
                  <c:v>0.79972049656291344</c:v>
                </c:pt>
                <c:pt idx="3398">
                  <c:v>0.79988023051902934</c:v>
                </c:pt>
                <c:pt idx="3399">
                  <c:v>0.80001878788163983</c:v>
                </c:pt>
                <c:pt idx="3400">
                  <c:v>0.80022797821314717</c:v>
                </c:pt>
                <c:pt idx="3401">
                  <c:v>0.80054651636456176</c:v>
                </c:pt>
                <c:pt idx="3402">
                  <c:v>0.80060630839289382</c:v>
                </c:pt>
                <c:pt idx="3403">
                  <c:v>0.80145396133050006</c:v>
                </c:pt>
                <c:pt idx="3404">
                  <c:v>0.80175213780322374</c:v>
                </c:pt>
                <c:pt idx="3405">
                  <c:v>0.80176410984539648</c:v>
                </c:pt>
                <c:pt idx="3406">
                  <c:v>0.8025906013671027</c:v>
                </c:pt>
                <c:pt idx="3407">
                  <c:v>0.80283196335120366</c:v>
                </c:pt>
                <c:pt idx="3408">
                  <c:v>0.80293526191690479</c:v>
                </c:pt>
                <c:pt idx="3409">
                  <c:v>0.80301819401255814</c:v>
                </c:pt>
                <c:pt idx="3410">
                  <c:v>0.80377268146670966</c:v>
                </c:pt>
                <c:pt idx="3411">
                  <c:v>0.80383908970824902</c:v>
                </c:pt>
                <c:pt idx="3412">
                  <c:v>0.80387465149252668</c:v>
                </c:pt>
                <c:pt idx="3413">
                  <c:v>0.80394981263293952</c:v>
                </c:pt>
                <c:pt idx="3414">
                  <c:v>0.80403260162348333</c:v>
                </c:pt>
                <c:pt idx="3415">
                  <c:v>0.80431365429223534</c:v>
                </c:pt>
                <c:pt idx="3416">
                  <c:v>0.80431365429223534</c:v>
                </c:pt>
                <c:pt idx="3417">
                  <c:v>0.80431365429223534</c:v>
                </c:pt>
                <c:pt idx="3418">
                  <c:v>0.80433685810515987</c:v>
                </c:pt>
                <c:pt idx="3419">
                  <c:v>0.80472598313005439</c:v>
                </c:pt>
                <c:pt idx="3420">
                  <c:v>0.80473401390197807</c:v>
                </c:pt>
                <c:pt idx="3421">
                  <c:v>0.8048863657198887</c:v>
                </c:pt>
                <c:pt idx="3422">
                  <c:v>0.80488803447200019</c:v>
                </c:pt>
                <c:pt idx="3423">
                  <c:v>0.80489936360060454</c:v>
                </c:pt>
                <c:pt idx="3424">
                  <c:v>0.80491024813507539</c:v>
                </c:pt>
                <c:pt idx="3425">
                  <c:v>0.80521237455108641</c:v>
                </c:pt>
                <c:pt idx="3426">
                  <c:v>0.80534887759639251</c:v>
                </c:pt>
                <c:pt idx="3427">
                  <c:v>0.80543936878424949</c:v>
                </c:pt>
                <c:pt idx="3428">
                  <c:v>0.80560247793555262</c:v>
                </c:pt>
                <c:pt idx="3429">
                  <c:v>0.80596007989579999</c:v>
                </c:pt>
                <c:pt idx="3430">
                  <c:v>0.80648181460916568</c:v>
                </c:pt>
                <c:pt idx="3431">
                  <c:v>0.80657406320456559</c:v>
                </c:pt>
                <c:pt idx="3432">
                  <c:v>0.80685501447276475</c:v>
                </c:pt>
                <c:pt idx="3433">
                  <c:v>0.80700893593021827</c:v>
                </c:pt>
                <c:pt idx="3434">
                  <c:v>0.80718445769558089</c:v>
                </c:pt>
                <c:pt idx="3435">
                  <c:v>0.80753038923375942</c:v>
                </c:pt>
                <c:pt idx="3436">
                  <c:v>0.80754214805282554</c:v>
                </c:pt>
                <c:pt idx="3437">
                  <c:v>0.80782791415859112</c:v>
                </c:pt>
                <c:pt idx="3438">
                  <c:v>0.80809826964023757</c:v>
                </c:pt>
                <c:pt idx="3439">
                  <c:v>0.80862674003253499</c:v>
                </c:pt>
                <c:pt idx="3440">
                  <c:v>0.80869239058840259</c:v>
                </c:pt>
                <c:pt idx="3441">
                  <c:v>0.80902595023893209</c:v>
                </c:pt>
                <c:pt idx="3442">
                  <c:v>0.80915751259194701</c:v>
                </c:pt>
                <c:pt idx="3443">
                  <c:v>0.80919303123288788</c:v>
                </c:pt>
                <c:pt idx="3444">
                  <c:v>0.80928671842003108</c:v>
                </c:pt>
                <c:pt idx="3445">
                  <c:v>0.80982403060495167</c:v>
                </c:pt>
                <c:pt idx="3446">
                  <c:v>0.80984381994101018</c:v>
                </c:pt>
                <c:pt idx="3447">
                  <c:v>0.8099385405911409</c:v>
                </c:pt>
                <c:pt idx="3448">
                  <c:v>0.81011591873945088</c:v>
                </c:pt>
                <c:pt idx="3449">
                  <c:v>0.81032764782843536</c:v>
                </c:pt>
                <c:pt idx="3450">
                  <c:v>0.81047816125689565</c:v>
                </c:pt>
                <c:pt idx="3451">
                  <c:v>0.81060029474761786</c:v>
                </c:pt>
                <c:pt idx="3452">
                  <c:v>0.81115144815466422</c:v>
                </c:pt>
                <c:pt idx="3453">
                  <c:v>0.8113284909269427</c:v>
                </c:pt>
                <c:pt idx="3454">
                  <c:v>0.8118515226626617</c:v>
                </c:pt>
                <c:pt idx="3455">
                  <c:v>0.81193214025423288</c:v>
                </c:pt>
                <c:pt idx="3456">
                  <c:v>0.81193988919048654</c:v>
                </c:pt>
                <c:pt idx="3457">
                  <c:v>0.81197172886943414</c:v>
                </c:pt>
                <c:pt idx="3458">
                  <c:v>0.81199662206003076</c:v>
                </c:pt>
                <c:pt idx="3459">
                  <c:v>0.81200050538009472</c:v>
                </c:pt>
                <c:pt idx="3460">
                  <c:v>0.81207987829913464</c:v>
                </c:pt>
                <c:pt idx="3461">
                  <c:v>0.81217500239236884</c:v>
                </c:pt>
                <c:pt idx="3462">
                  <c:v>0.81233875108374609</c:v>
                </c:pt>
                <c:pt idx="3463">
                  <c:v>0.81242273211673421</c:v>
                </c:pt>
                <c:pt idx="3464">
                  <c:v>0.81242273211674165</c:v>
                </c:pt>
                <c:pt idx="3465">
                  <c:v>0.81242273211674898</c:v>
                </c:pt>
                <c:pt idx="3466">
                  <c:v>0.81242273211676352</c:v>
                </c:pt>
                <c:pt idx="3467">
                  <c:v>0.81242273211676352</c:v>
                </c:pt>
                <c:pt idx="3468">
                  <c:v>0.81242273211676352</c:v>
                </c:pt>
                <c:pt idx="3469">
                  <c:v>0.81242273211676352</c:v>
                </c:pt>
                <c:pt idx="3470">
                  <c:v>0.81242273211676352</c:v>
                </c:pt>
                <c:pt idx="3471">
                  <c:v>0.81249587003600565</c:v>
                </c:pt>
                <c:pt idx="3472">
                  <c:v>0.81249587003600565</c:v>
                </c:pt>
                <c:pt idx="3473">
                  <c:v>0.81249587003601298</c:v>
                </c:pt>
                <c:pt idx="3474">
                  <c:v>0.81249587003602031</c:v>
                </c:pt>
                <c:pt idx="3475">
                  <c:v>0.81249587003603496</c:v>
                </c:pt>
                <c:pt idx="3476">
                  <c:v>0.81266314105395265</c:v>
                </c:pt>
                <c:pt idx="3477">
                  <c:v>0.81266314105395265</c:v>
                </c:pt>
                <c:pt idx="3478">
                  <c:v>0.81266314105395265</c:v>
                </c:pt>
                <c:pt idx="3479">
                  <c:v>0.81266314105395265</c:v>
                </c:pt>
                <c:pt idx="3480">
                  <c:v>0.81278479450236429</c:v>
                </c:pt>
                <c:pt idx="3481">
                  <c:v>0.81284595102521051</c:v>
                </c:pt>
                <c:pt idx="3482">
                  <c:v>0.81284595102521051</c:v>
                </c:pt>
                <c:pt idx="3483">
                  <c:v>0.81295978701464244</c:v>
                </c:pt>
                <c:pt idx="3484">
                  <c:v>0.8130546682757257</c:v>
                </c:pt>
                <c:pt idx="3485">
                  <c:v>0.81327171896173289</c:v>
                </c:pt>
                <c:pt idx="3486">
                  <c:v>0.81327171896173289</c:v>
                </c:pt>
                <c:pt idx="3487">
                  <c:v>0.81327171896173289</c:v>
                </c:pt>
                <c:pt idx="3488">
                  <c:v>0.8136692588285982</c:v>
                </c:pt>
                <c:pt idx="3489">
                  <c:v>0.81402587653780512</c:v>
                </c:pt>
                <c:pt idx="3490">
                  <c:v>0.81404458060174834</c:v>
                </c:pt>
                <c:pt idx="3491">
                  <c:v>0.8140722014120203</c:v>
                </c:pt>
                <c:pt idx="3492">
                  <c:v>0.81421746862308897</c:v>
                </c:pt>
                <c:pt idx="3493">
                  <c:v>0.81452394663472749</c:v>
                </c:pt>
                <c:pt idx="3494">
                  <c:v>0.81466143746933883</c:v>
                </c:pt>
                <c:pt idx="3495">
                  <c:v>0.81469257630704406</c:v>
                </c:pt>
                <c:pt idx="3496">
                  <c:v>0.81470093734907578</c:v>
                </c:pt>
                <c:pt idx="3497">
                  <c:v>0.81479879786192488</c:v>
                </c:pt>
                <c:pt idx="3498">
                  <c:v>0.81495051438392818</c:v>
                </c:pt>
                <c:pt idx="3499">
                  <c:v>0.81514529173136752</c:v>
                </c:pt>
                <c:pt idx="3500">
                  <c:v>0.81518534205262239</c:v>
                </c:pt>
                <c:pt idx="3501">
                  <c:v>0.81531731786574879</c:v>
                </c:pt>
                <c:pt idx="3502">
                  <c:v>0.81543538880199351</c:v>
                </c:pt>
                <c:pt idx="3503">
                  <c:v>0.8157407327883488</c:v>
                </c:pt>
                <c:pt idx="3504">
                  <c:v>0.81587088832689336</c:v>
                </c:pt>
                <c:pt idx="3505">
                  <c:v>0.81589024835891488</c:v>
                </c:pt>
                <c:pt idx="3506">
                  <c:v>0.8159504339095478</c:v>
                </c:pt>
                <c:pt idx="3507">
                  <c:v>0.81606074257347516</c:v>
                </c:pt>
                <c:pt idx="3508">
                  <c:v>0.81671546585030996</c:v>
                </c:pt>
                <c:pt idx="3509">
                  <c:v>0.81738964809404702</c:v>
                </c:pt>
                <c:pt idx="3510">
                  <c:v>0.81744610334138301</c:v>
                </c:pt>
                <c:pt idx="3511">
                  <c:v>0.81797703461722049</c:v>
                </c:pt>
                <c:pt idx="3512">
                  <c:v>0.81799007827487502</c:v>
                </c:pt>
                <c:pt idx="3513">
                  <c:v>0.81799607327831914</c:v>
                </c:pt>
                <c:pt idx="3514">
                  <c:v>0.81862427445360431</c:v>
                </c:pt>
                <c:pt idx="3515">
                  <c:v>0.81869347825771122</c:v>
                </c:pt>
                <c:pt idx="3516">
                  <c:v>0.81873546712928036</c:v>
                </c:pt>
                <c:pt idx="3517">
                  <c:v>0.81935604145729957</c:v>
                </c:pt>
                <c:pt idx="3518">
                  <c:v>0.81957990561351335</c:v>
                </c:pt>
                <c:pt idx="3519">
                  <c:v>0.82027477722798225</c:v>
                </c:pt>
                <c:pt idx="3520">
                  <c:v>0.82039143616343624</c:v>
                </c:pt>
                <c:pt idx="3521">
                  <c:v>0.82041260714740738</c:v>
                </c:pt>
                <c:pt idx="3522">
                  <c:v>0.82060004148621157</c:v>
                </c:pt>
                <c:pt idx="3523">
                  <c:v>0.82067830250442364</c:v>
                </c:pt>
                <c:pt idx="3524">
                  <c:v>0.82074338860922769</c:v>
                </c:pt>
                <c:pt idx="3525">
                  <c:v>0.82116417476106796</c:v>
                </c:pt>
                <c:pt idx="3526">
                  <c:v>0.8212228542512775</c:v>
                </c:pt>
                <c:pt idx="3527">
                  <c:v>0.82139022367890868</c:v>
                </c:pt>
                <c:pt idx="3528">
                  <c:v>0.82149876899342489</c:v>
                </c:pt>
                <c:pt idx="3529">
                  <c:v>0.82204875132329025</c:v>
                </c:pt>
                <c:pt idx="3530">
                  <c:v>0.82228956066098502</c:v>
                </c:pt>
                <c:pt idx="3531">
                  <c:v>0.8225200325537686</c:v>
                </c:pt>
                <c:pt idx="3532">
                  <c:v>0.82281874777189512</c:v>
                </c:pt>
                <c:pt idx="3533">
                  <c:v>0.82283887587813798</c:v>
                </c:pt>
                <c:pt idx="3534">
                  <c:v>0.82382860702152327</c:v>
                </c:pt>
                <c:pt idx="3535">
                  <c:v>0.82387515341427087</c:v>
                </c:pt>
                <c:pt idx="3536">
                  <c:v>0.82395667546675166</c:v>
                </c:pt>
                <c:pt idx="3537">
                  <c:v>0.82469632984213959</c:v>
                </c:pt>
                <c:pt idx="3538">
                  <c:v>0.825488430364687</c:v>
                </c:pt>
                <c:pt idx="3539">
                  <c:v>0.8254994925601935</c:v>
                </c:pt>
                <c:pt idx="3540">
                  <c:v>0.82576831923062388</c:v>
                </c:pt>
                <c:pt idx="3541">
                  <c:v>0.82589451673439851</c:v>
                </c:pt>
                <c:pt idx="3542">
                  <c:v>0.82602924594866955</c:v>
                </c:pt>
                <c:pt idx="3543">
                  <c:v>0.82603637521956663</c:v>
                </c:pt>
                <c:pt idx="3544">
                  <c:v>0.82603792900081929</c:v>
                </c:pt>
                <c:pt idx="3545">
                  <c:v>0.82604847757455657</c:v>
                </c:pt>
                <c:pt idx="3546">
                  <c:v>0.82605861215341747</c:v>
                </c:pt>
                <c:pt idx="3547">
                  <c:v>0.82645621288714999</c:v>
                </c:pt>
                <c:pt idx="3548">
                  <c:v>0.82750060772015366</c:v>
                </c:pt>
                <c:pt idx="3549">
                  <c:v>0.82791214579047301</c:v>
                </c:pt>
                <c:pt idx="3550">
                  <c:v>0.82792361290619376</c:v>
                </c:pt>
                <c:pt idx="3551">
                  <c:v>0.82792361290619376</c:v>
                </c:pt>
                <c:pt idx="3552">
                  <c:v>0.82832975151013788</c:v>
                </c:pt>
                <c:pt idx="3553">
                  <c:v>0.82868393816299946</c:v>
                </c:pt>
                <c:pt idx="3554">
                  <c:v>0.82880992527661423</c:v>
                </c:pt>
                <c:pt idx="3555">
                  <c:v>0.82896247184976113</c:v>
                </c:pt>
                <c:pt idx="3556">
                  <c:v>0.82902560446650053</c:v>
                </c:pt>
                <c:pt idx="3557">
                  <c:v>0.82911296489061692</c:v>
                </c:pt>
                <c:pt idx="3558">
                  <c:v>0.8294428794347668</c:v>
                </c:pt>
                <c:pt idx="3559">
                  <c:v>0.8294648023677591</c:v>
                </c:pt>
                <c:pt idx="3560">
                  <c:v>0.8300092359688338</c:v>
                </c:pt>
                <c:pt idx="3561">
                  <c:v>0.83004383195908882</c:v>
                </c:pt>
                <c:pt idx="3562">
                  <c:v>0.83026835626130735</c:v>
                </c:pt>
                <c:pt idx="3563">
                  <c:v>0.83041030743453281</c:v>
                </c:pt>
                <c:pt idx="3564">
                  <c:v>0.83054998164075988</c:v>
                </c:pt>
                <c:pt idx="3565">
                  <c:v>0.83088654244500959</c:v>
                </c:pt>
                <c:pt idx="3566">
                  <c:v>0.83089115526186574</c:v>
                </c:pt>
                <c:pt idx="3567">
                  <c:v>0.83090194830756647</c:v>
                </c:pt>
                <c:pt idx="3568">
                  <c:v>0.83090199748513904</c:v>
                </c:pt>
                <c:pt idx="3569">
                  <c:v>0.83125921419097992</c:v>
                </c:pt>
                <c:pt idx="3570">
                  <c:v>0.83135223655818524</c:v>
                </c:pt>
                <c:pt idx="3571">
                  <c:v>0.83165036799715397</c:v>
                </c:pt>
                <c:pt idx="3572">
                  <c:v>0.83183360127888795</c:v>
                </c:pt>
                <c:pt idx="3573">
                  <c:v>0.83202906587722092</c:v>
                </c:pt>
                <c:pt idx="3574">
                  <c:v>0.83203744813779423</c:v>
                </c:pt>
                <c:pt idx="3575">
                  <c:v>0.83239105063976537</c:v>
                </c:pt>
                <c:pt idx="3576">
                  <c:v>0.83251011951100984</c:v>
                </c:pt>
                <c:pt idx="3577">
                  <c:v>0.83258547839045149</c:v>
                </c:pt>
                <c:pt idx="3578">
                  <c:v>0.83259722434638728</c:v>
                </c:pt>
                <c:pt idx="3579">
                  <c:v>0.83262680943367873</c:v>
                </c:pt>
                <c:pt idx="3580">
                  <c:v>0.83264993972544876</c:v>
                </c:pt>
                <c:pt idx="3581">
                  <c:v>0.83272029144543458</c:v>
                </c:pt>
                <c:pt idx="3582">
                  <c:v>0.83286315736393979</c:v>
                </c:pt>
                <c:pt idx="3583">
                  <c:v>0.83300522246433428</c:v>
                </c:pt>
                <c:pt idx="3584">
                  <c:v>0.83304584699121653</c:v>
                </c:pt>
                <c:pt idx="3585">
                  <c:v>0.83304584699123008</c:v>
                </c:pt>
                <c:pt idx="3586">
                  <c:v>0.83304584699123008</c:v>
                </c:pt>
                <c:pt idx="3587">
                  <c:v>0.83304584699123008</c:v>
                </c:pt>
                <c:pt idx="3588">
                  <c:v>0.8330458469912505</c:v>
                </c:pt>
                <c:pt idx="3589">
                  <c:v>0.8330458469912505</c:v>
                </c:pt>
                <c:pt idx="3590">
                  <c:v>0.8330458469912505</c:v>
                </c:pt>
                <c:pt idx="3591">
                  <c:v>0.8330458469912505</c:v>
                </c:pt>
                <c:pt idx="3592">
                  <c:v>0.8330458469912505</c:v>
                </c:pt>
                <c:pt idx="3593">
                  <c:v>0.8330458469912505</c:v>
                </c:pt>
                <c:pt idx="3594">
                  <c:v>0.83311072572634859</c:v>
                </c:pt>
                <c:pt idx="3595">
                  <c:v>0.83311379587452117</c:v>
                </c:pt>
                <c:pt idx="3596">
                  <c:v>0.83311379587452117</c:v>
                </c:pt>
                <c:pt idx="3597">
                  <c:v>0.83311379587453482</c:v>
                </c:pt>
                <c:pt idx="3598">
                  <c:v>0.83326919372935682</c:v>
                </c:pt>
                <c:pt idx="3599">
                  <c:v>0.83326919372935682</c:v>
                </c:pt>
                <c:pt idx="3600">
                  <c:v>0.83326919372935682</c:v>
                </c:pt>
                <c:pt idx="3601">
                  <c:v>0.83326919372935682</c:v>
                </c:pt>
                <c:pt idx="3602">
                  <c:v>0.83354476441503333</c:v>
                </c:pt>
                <c:pt idx="3603">
                  <c:v>0.83358277780654755</c:v>
                </c:pt>
                <c:pt idx="3604">
                  <c:v>0.83363289971959609</c:v>
                </c:pt>
                <c:pt idx="3605">
                  <c:v>0.83420306263078237</c:v>
                </c:pt>
                <c:pt idx="3606">
                  <c:v>0.83440879423917302</c:v>
                </c:pt>
                <c:pt idx="3607">
                  <c:v>0.83443611777813087</c:v>
                </c:pt>
                <c:pt idx="3608">
                  <c:v>0.83455228278359794</c:v>
                </c:pt>
                <c:pt idx="3609">
                  <c:v>0.83480517186761349</c:v>
                </c:pt>
                <c:pt idx="3610">
                  <c:v>0.83488700990742104</c:v>
                </c:pt>
                <c:pt idx="3611">
                  <c:v>0.83515396400863795</c:v>
                </c:pt>
                <c:pt idx="3612">
                  <c:v>0.83516172670163003</c:v>
                </c:pt>
                <c:pt idx="3613">
                  <c:v>0.83525386998794415</c:v>
                </c:pt>
                <c:pt idx="3614">
                  <c:v>0.83573183464416823</c:v>
                </c:pt>
                <c:pt idx="3615">
                  <c:v>0.83584354259599147</c:v>
                </c:pt>
                <c:pt idx="3616">
                  <c:v>0.8360427175564622</c:v>
                </c:pt>
                <c:pt idx="3617">
                  <c:v>0.83611285746183839</c:v>
                </c:pt>
                <c:pt idx="3618">
                  <c:v>0.83611285746183839</c:v>
                </c:pt>
                <c:pt idx="3619">
                  <c:v>0.83686208126058381</c:v>
                </c:pt>
                <c:pt idx="3620">
                  <c:v>0.83687397406491515</c:v>
                </c:pt>
                <c:pt idx="3621">
                  <c:v>0.83698334331148694</c:v>
                </c:pt>
                <c:pt idx="3622">
                  <c:v>0.83716780819054137</c:v>
                </c:pt>
                <c:pt idx="3623">
                  <c:v>0.83726537304438431</c:v>
                </c:pt>
                <c:pt idx="3624">
                  <c:v>0.83730820251001181</c:v>
                </c:pt>
                <c:pt idx="3625">
                  <c:v>0.83736117511134145</c:v>
                </c:pt>
                <c:pt idx="3626">
                  <c:v>0.83758503837140486</c:v>
                </c:pt>
                <c:pt idx="3627">
                  <c:v>0.83796475327584585</c:v>
                </c:pt>
                <c:pt idx="3628">
                  <c:v>0.83797708290468598</c:v>
                </c:pt>
                <c:pt idx="3629">
                  <c:v>0.83806195870319777</c:v>
                </c:pt>
                <c:pt idx="3630">
                  <c:v>0.83821398234413969</c:v>
                </c:pt>
                <c:pt idx="3631">
                  <c:v>0.83838481124219644</c:v>
                </c:pt>
                <c:pt idx="3632">
                  <c:v>0.83852233372002838</c:v>
                </c:pt>
                <c:pt idx="3633">
                  <c:v>0.83865764780972363</c:v>
                </c:pt>
                <c:pt idx="3634">
                  <c:v>0.83875544557847137</c:v>
                </c:pt>
                <c:pt idx="3635">
                  <c:v>0.83882934780869112</c:v>
                </c:pt>
                <c:pt idx="3636">
                  <c:v>0.83905667316494414</c:v>
                </c:pt>
                <c:pt idx="3637">
                  <c:v>0.83948068379083196</c:v>
                </c:pt>
                <c:pt idx="3638">
                  <c:v>0.83963089259818924</c:v>
                </c:pt>
                <c:pt idx="3639">
                  <c:v>0.83964231534404499</c:v>
                </c:pt>
                <c:pt idx="3640">
                  <c:v>0.83990108309346501</c:v>
                </c:pt>
                <c:pt idx="3641">
                  <c:v>0.84001909155219456</c:v>
                </c:pt>
                <c:pt idx="3642">
                  <c:v>0.84018973085666815</c:v>
                </c:pt>
                <c:pt idx="3643">
                  <c:v>0.84044101677101801</c:v>
                </c:pt>
                <c:pt idx="3644">
                  <c:v>0.84046011285358557</c:v>
                </c:pt>
                <c:pt idx="3645">
                  <c:v>0.84055633929399109</c:v>
                </c:pt>
                <c:pt idx="3646">
                  <c:v>0.84079043524594288</c:v>
                </c:pt>
                <c:pt idx="3647">
                  <c:v>0.84103584530204767</c:v>
                </c:pt>
                <c:pt idx="3648">
                  <c:v>0.84113802095671264</c:v>
                </c:pt>
                <c:pt idx="3649">
                  <c:v>0.84115662001343694</c:v>
                </c:pt>
                <c:pt idx="3650">
                  <c:v>0.8412109939076382</c:v>
                </c:pt>
                <c:pt idx="3651">
                  <c:v>0.84196771842241702</c:v>
                </c:pt>
                <c:pt idx="3652">
                  <c:v>0.84197618798397789</c:v>
                </c:pt>
                <c:pt idx="3653">
                  <c:v>0.84233270514192615</c:v>
                </c:pt>
                <c:pt idx="3654">
                  <c:v>0.8424105582187793</c:v>
                </c:pt>
                <c:pt idx="3655">
                  <c:v>0.8427080585277632</c:v>
                </c:pt>
                <c:pt idx="3656">
                  <c:v>0.84272462300011663</c:v>
                </c:pt>
                <c:pt idx="3657">
                  <c:v>0.84280367085729757</c:v>
                </c:pt>
                <c:pt idx="3658">
                  <c:v>0.8433157918926657</c:v>
                </c:pt>
                <c:pt idx="3659">
                  <c:v>0.84367600646186769</c:v>
                </c:pt>
                <c:pt idx="3660">
                  <c:v>0.84371310865771965</c:v>
                </c:pt>
                <c:pt idx="3661">
                  <c:v>0.84461339638574751</c:v>
                </c:pt>
                <c:pt idx="3662">
                  <c:v>0.84480590633612529</c:v>
                </c:pt>
                <c:pt idx="3663">
                  <c:v>0.84495228009593437</c:v>
                </c:pt>
                <c:pt idx="3664">
                  <c:v>0.84553674663178691</c:v>
                </c:pt>
                <c:pt idx="3665">
                  <c:v>0.84560487711107102</c:v>
                </c:pt>
                <c:pt idx="3666">
                  <c:v>0.84566800415811993</c:v>
                </c:pt>
                <c:pt idx="3667">
                  <c:v>0.84567920184833667</c:v>
                </c:pt>
                <c:pt idx="3668">
                  <c:v>0.84568857882367732</c:v>
                </c:pt>
                <c:pt idx="3669">
                  <c:v>0.84583742138502427</c:v>
                </c:pt>
                <c:pt idx="3670">
                  <c:v>0.84593149951673108</c:v>
                </c:pt>
                <c:pt idx="3671">
                  <c:v>0.8466985896038115</c:v>
                </c:pt>
                <c:pt idx="3672">
                  <c:v>0.84704378047806217</c:v>
                </c:pt>
                <c:pt idx="3673">
                  <c:v>0.8474002369782816</c:v>
                </c:pt>
                <c:pt idx="3674">
                  <c:v>0.84741037574350919</c:v>
                </c:pt>
                <c:pt idx="3675">
                  <c:v>0.84753949268311879</c:v>
                </c:pt>
                <c:pt idx="3676">
                  <c:v>0.84796619560487629</c:v>
                </c:pt>
                <c:pt idx="3677">
                  <c:v>0.84843250770496481</c:v>
                </c:pt>
                <c:pt idx="3678">
                  <c:v>0.84860589738601855</c:v>
                </c:pt>
                <c:pt idx="3679">
                  <c:v>0.84867601264978842</c:v>
                </c:pt>
                <c:pt idx="3680">
                  <c:v>0.84867690428466314</c:v>
                </c:pt>
                <c:pt idx="3681">
                  <c:v>0.84935020822200036</c:v>
                </c:pt>
                <c:pt idx="3682">
                  <c:v>0.84937359803095713</c:v>
                </c:pt>
                <c:pt idx="3683">
                  <c:v>0.84956774309009253</c:v>
                </c:pt>
                <c:pt idx="3684">
                  <c:v>0.84956774309009253</c:v>
                </c:pt>
                <c:pt idx="3685">
                  <c:v>0.85016647318358962</c:v>
                </c:pt>
                <c:pt idx="3686">
                  <c:v>0.85044271951754946</c:v>
                </c:pt>
                <c:pt idx="3687">
                  <c:v>0.85055908515188894</c:v>
                </c:pt>
                <c:pt idx="3688">
                  <c:v>0.85058244109269399</c:v>
                </c:pt>
                <c:pt idx="3689">
                  <c:v>0.85065697500831328</c:v>
                </c:pt>
                <c:pt idx="3690">
                  <c:v>0.85095903724237631</c:v>
                </c:pt>
                <c:pt idx="3691">
                  <c:v>0.8511978464105171</c:v>
                </c:pt>
                <c:pt idx="3692">
                  <c:v>0.85120757226034882</c:v>
                </c:pt>
                <c:pt idx="3693">
                  <c:v>0.85147749917315074</c:v>
                </c:pt>
                <c:pt idx="3694">
                  <c:v>0.85171467239429921</c:v>
                </c:pt>
                <c:pt idx="3695">
                  <c:v>0.85172138421102717</c:v>
                </c:pt>
                <c:pt idx="3696">
                  <c:v>0.85173222988654507</c:v>
                </c:pt>
                <c:pt idx="3697">
                  <c:v>0.85175954721661717</c:v>
                </c:pt>
                <c:pt idx="3698">
                  <c:v>0.85178090434596532</c:v>
                </c:pt>
                <c:pt idx="3699">
                  <c:v>0.85184459140276358</c:v>
                </c:pt>
                <c:pt idx="3700">
                  <c:v>0.85203520070766869</c:v>
                </c:pt>
                <c:pt idx="3701">
                  <c:v>0.85214643716911365</c:v>
                </c:pt>
                <c:pt idx="3702">
                  <c:v>0.85214643716911365</c:v>
                </c:pt>
                <c:pt idx="3703">
                  <c:v>0.8521464371691263</c:v>
                </c:pt>
                <c:pt idx="3704">
                  <c:v>0.8521464371691263</c:v>
                </c:pt>
                <c:pt idx="3705">
                  <c:v>0.8521464371691263</c:v>
                </c:pt>
                <c:pt idx="3706">
                  <c:v>0.85214643716914518</c:v>
                </c:pt>
                <c:pt idx="3707">
                  <c:v>0.85214643716914518</c:v>
                </c:pt>
                <c:pt idx="3708">
                  <c:v>0.85214643716914518</c:v>
                </c:pt>
                <c:pt idx="3709">
                  <c:v>0.85214643716914518</c:v>
                </c:pt>
                <c:pt idx="3710">
                  <c:v>0.85214643716914518</c:v>
                </c:pt>
                <c:pt idx="3711">
                  <c:v>0.85214643716914518</c:v>
                </c:pt>
                <c:pt idx="3712">
                  <c:v>0.85220916832167681</c:v>
                </c:pt>
                <c:pt idx="3713">
                  <c:v>0.85220916832168936</c:v>
                </c:pt>
                <c:pt idx="3714">
                  <c:v>0.85223908728846043</c:v>
                </c:pt>
                <c:pt idx="3715">
                  <c:v>0.85228463320138448</c:v>
                </c:pt>
                <c:pt idx="3716">
                  <c:v>0.85229455446837554</c:v>
                </c:pt>
                <c:pt idx="3717">
                  <c:v>0.85235262823332669</c:v>
                </c:pt>
                <c:pt idx="3718">
                  <c:v>0.85235262823332669</c:v>
                </c:pt>
                <c:pt idx="3719">
                  <c:v>0.85235262823332669</c:v>
                </c:pt>
                <c:pt idx="3720">
                  <c:v>0.85235262823332669</c:v>
                </c:pt>
                <c:pt idx="3721">
                  <c:v>0.85248355392515862</c:v>
                </c:pt>
                <c:pt idx="3722">
                  <c:v>0.85260701166104624</c:v>
                </c:pt>
                <c:pt idx="3723">
                  <c:v>0.85262577113693949</c:v>
                </c:pt>
                <c:pt idx="3724">
                  <c:v>0.85276961550096952</c:v>
                </c:pt>
                <c:pt idx="3725">
                  <c:v>0.85283843712899365</c:v>
                </c:pt>
                <c:pt idx="3726">
                  <c:v>0.85313115107930182</c:v>
                </c:pt>
                <c:pt idx="3727">
                  <c:v>0.8534451908565297</c:v>
                </c:pt>
                <c:pt idx="3728">
                  <c:v>0.85346436689812455</c:v>
                </c:pt>
                <c:pt idx="3729">
                  <c:v>0.85353687700130076</c:v>
                </c:pt>
                <c:pt idx="3730">
                  <c:v>0.85365676543009483</c:v>
                </c:pt>
                <c:pt idx="3731">
                  <c:v>0.85382793034515081</c:v>
                </c:pt>
                <c:pt idx="3732">
                  <c:v>0.85395177296250402</c:v>
                </c:pt>
                <c:pt idx="3733">
                  <c:v>0.85409204191851607</c:v>
                </c:pt>
                <c:pt idx="3734">
                  <c:v>0.85409920377533854</c:v>
                </c:pt>
                <c:pt idx="3735">
                  <c:v>0.8542184117102859</c:v>
                </c:pt>
                <c:pt idx="3736">
                  <c:v>0.85425475600098233</c:v>
                </c:pt>
                <c:pt idx="3737">
                  <c:v>0.85431487977821696</c:v>
                </c:pt>
                <c:pt idx="3738">
                  <c:v>0.8546661657563086</c:v>
                </c:pt>
                <c:pt idx="3739">
                  <c:v>0.85468107257829962</c:v>
                </c:pt>
                <c:pt idx="3740">
                  <c:v>0.85537528335573165</c:v>
                </c:pt>
                <c:pt idx="3741">
                  <c:v>0.85556325883664119</c:v>
                </c:pt>
                <c:pt idx="3742">
                  <c:v>0.85557391501526547</c:v>
                </c:pt>
                <c:pt idx="3743">
                  <c:v>0.85588716365118067</c:v>
                </c:pt>
                <c:pt idx="3744">
                  <c:v>0.85592538725772194</c:v>
                </c:pt>
                <c:pt idx="3745">
                  <c:v>0.85611750090297545</c:v>
                </c:pt>
                <c:pt idx="3746">
                  <c:v>0.8561461576215128</c:v>
                </c:pt>
                <c:pt idx="3747">
                  <c:v>0.85630894215673536</c:v>
                </c:pt>
                <c:pt idx="3748">
                  <c:v>0.85633525343540995</c:v>
                </c:pt>
                <c:pt idx="3749">
                  <c:v>0.85691382905537539</c:v>
                </c:pt>
                <c:pt idx="3750">
                  <c:v>0.85711971714354795</c:v>
                </c:pt>
                <c:pt idx="3751">
                  <c:v>0.85711971714354795</c:v>
                </c:pt>
                <c:pt idx="3752">
                  <c:v>0.85753756752755095</c:v>
                </c:pt>
                <c:pt idx="3753">
                  <c:v>0.85774255715681447</c:v>
                </c:pt>
                <c:pt idx="3754">
                  <c:v>0.85777635928947749</c:v>
                </c:pt>
                <c:pt idx="3755">
                  <c:v>0.85791443452275862</c:v>
                </c:pt>
                <c:pt idx="3756">
                  <c:v>0.85808109755498629</c:v>
                </c:pt>
                <c:pt idx="3757">
                  <c:v>0.85817186245316945</c:v>
                </c:pt>
                <c:pt idx="3758">
                  <c:v>0.85846361127170023</c:v>
                </c:pt>
                <c:pt idx="3759">
                  <c:v>0.85882746694376078</c:v>
                </c:pt>
                <c:pt idx="3760">
                  <c:v>0.85898331390597837</c:v>
                </c:pt>
                <c:pt idx="3761">
                  <c:v>0.8590692338276571</c:v>
                </c:pt>
                <c:pt idx="3762">
                  <c:v>0.85919339180150589</c:v>
                </c:pt>
                <c:pt idx="3763">
                  <c:v>0.85926084328927188</c:v>
                </c:pt>
                <c:pt idx="3764">
                  <c:v>0.859317283786455</c:v>
                </c:pt>
                <c:pt idx="3765">
                  <c:v>0.859317283786455</c:v>
                </c:pt>
                <c:pt idx="3766">
                  <c:v>0.85933546126688864</c:v>
                </c:pt>
                <c:pt idx="3767">
                  <c:v>0.85933714862484067</c:v>
                </c:pt>
                <c:pt idx="3768">
                  <c:v>0.85940933551454624</c:v>
                </c:pt>
                <c:pt idx="3769">
                  <c:v>0.85956137170712776</c:v>
                </c:pt>
                <c:pt idx="3770">
                  <c:v>0.85962473661992389</c:v>
                </c:pt>
                <c:pt idx="3771">
                  <c:v>0.85967480410345942</c:v>
                </c:pt>
                <c:pt idx="3772">
                  <c:v>0.86031893046928243</c:v>
                </c:pt>
                <c:pt idx="3773">
                  <c:v>0.86062370860262571</c:v>
                </c:pt>
                <c:pt idx="3774">
                  <c:v>0.86081155446933866</c:v>
                </c:pt>
                <c:pt idx="3775">
                  <c:v>0.86105294986603309</c:v>
                </c:pt>
                <c:pt idx="3776">
                  <c:v>0.8610686744619892</c:v>
                </c:pt>
                <c:pt idx="3777">
                  <c:v>0.86143653452639624</c:v>
                </c:pt>
                <c:pt idx="3778">
                  <c:v>0.86157199228682568</c:v>
                </c:pt>
                <c:pt idx="3779">
                  <c:v>0.86161090227920167</c:v>
                </c:pt>
                <c:pt idx="3780">
                  <c:v>0.86170403063950096</c:v>
                </c:pt>
                <c:pt idx="3781">
                  <c:v>0.86191133631487737</c:v>
                </c:pt>
                <c:pt idx="3782">
                  <c:v>0.86194023292030786</c:v>
                </c:pt>
                <c:pt idx="3783">
                  <c:v>0.86246013191263227</c:v>
                </c:pt>
                <c:pt idx="3784">
                  <c:v>0.86246019289425557</c:v>
                </c:pt>
                <c:pt idx="3785">
                  <c:v>0.86279864771896242</c:v>
                </c:pt>
                <c:pt idx="3786">
                  <c:v>0.86309014537450202</c:v>
                </c:pt>
                <c:pt idx="3787">
                  <c:v>0.86322169976093588</c:v>
                </c:pt>
                <c:pt idx="3788">
                  <c:v>0.86339554537425001</c:v>
                </c:pt>
                <c:pt idx="3789">
                  <c:v>0.86352040266890451</c:v>
                </c:pt>
                <c:pt idx="3790">
                  <c:v>0.86359568040627532</c:v>
                </c:pt>
                <c:pt idx="3791">
                  <c:v>0.86371772387672086</c:v>
                </c:pt>
                <c:pt idx="3792">
                  <c:v>0.86377576564684944</c:v>
                </c:pt>
                <c:pt idx="3793">
                  <c:v>0.86379468263033587</c:v>
                </c:pt>
                <c:pt idx="3794">
                  <c:v>0.86412105162243491</c:v>
                </c:pt>
                <c:pt idx="3795">
                  <c:v>0.86417016594750973</c:v>
                </c:pt>
                <c:pt idx="3796">
                  <c:v>0.86455561089884858</c:v>
                </c:pt>
                <c:pt idx="3797">
                  <c:v>0.86478206435602933</c:v>
                </c:pt>
                <c:pt idx="3798">
                  <c:v>0.86498583038863397</c:v>
                </c:pt>
                <c:pt idx="3799">
                  <c:v>0.86511909627347849</c:v>
                </c:pt>
                <c:pt idx="3800">
                  <c:v>0.8662921773532859</c:v>
                </c:pt>
                <c:pt idx="3801">
                  <c:v>0.86631636586788374</c:v>
                </c:pt>
                <c:pt idx="3802">
                  <c:v>0.86670846210006158</c:v>
                </c:pt>
                <c:pt idx="3803">
                  <c:v>0.86701145540545921</c:v>
                </c:pt>
                <c:pt idx="3804">
                  <c:v>0.86704416629442804</c:v>
                </c:pt>
                <c:pt idx="3805">
                  <c:v>0.86714611740891356</c:v>
                </c:pt>
                <c:pt idx="3806">
                  <c:v>0.86718069474497317</c:v>
                </c:pt>
                <c:pt idx="3807">
                  <c:v>0.8672780512457221</c:v>
                </c:pt>
                <c:pt idx="3808">
                  <c:v>0.86735598118756374</c:v>
                </c:pt>
                <c:pt idx="3809">
                  <c:v>0.86740046148930272</c:v>
                </c:pt>
                <c:pt idx="3810">
                  <c:v>0.86740503264870472</c:v>
                </c:pt>
                <c:pt idx="3811">
                  <c:v>0.86790868348614669</c:v>
                </c:pt>
                <c:pt idx="3812">
                  <c:v>0.86798353489021629</c:v>
                </c:pt>
                <c:pt idx="3813">
                  <c:v>0.86813352692733292</c:v>
                </c:pt>
                <c:pt idx="3814">
                  <c:v>0.86829053125745292</c:v>
                </c:pt>
                <c:pt idx="3815">
                  <c:v>0.86866178404967831</c:v>
                </c:pt>
                <c:pt idx="3816">
                  <c:v>0.86886428345674549</c:v>
                </c:pt>
                <c:pt idx="3817">
                  <c:v>0.86891971589622552</c:v>
                </c:pt>
                <c:pt idx="3818">
                  <c:v>0.86933577372742044</c:v>
                </c:pt>
                <c:pt idx="3819">
                  <c:v>0.86934572517058295</c:v>
                </c:pt>
                <c:pt idx="3820">
                  <c:v>0.86937079000647877</c:v>
                </c:pt>
                <c:pt idx="3821">
                  <c:v>0.86937517535503028</c:v>
                </c:pt>
                <c:pt idx="3822">
                  <c:v>0.86937517535503028</c:v>
                </c:pt>
                <c:pt idx="3823">
                  <c:v>0.86939038593582485</c:v>
                </c:pt>
                <c:pt idx="3824">
                  <c:v>0.86969550988418654</c:v>
                </c:pt>
                <c:pt idx="3825">
                  <c:v>0.86972575307791333</c:v>
                </c:pt>
                <c:pt idx="3826">
                  <c:v>0.86972575307791333</c:v>
                </c:pt>
                <c:pt idx="3827">
                  <c:v>0.86972575307792477</c:v>
                </c:pt>
                <c:pt idx="3828">
                  <c:v>0.86972575307792477</c:v>
                </c:pt>
                <c:pt idx="3829">
                  <c:v>0.86972575307792477</c:v>
                </c:pt>
                <c:pt idx="3830">
                  <c:v>0.86972575307794209</c:v>
                </c:pt>
                <c:pt idx="3831">
                  <c:v>0.86972575307794209</c:v>
                </c:pt>
                <c:pt idx="3832">
                  <c:v>0.86972575307794209</c:v>
                </c:pt>
                <c:pt idx="3833">
                  <c:v>0.86972575307794209</c:v>
                </c:pt>
                <c:pt idx="3834">
                  <c:v>0.86972575307794209</c:v>
                </c:pt>
                <c:pt idx="3835">
                  <c:v>0.86972575307794209</c:v>
                </c:pt>
                <c:pt idx="3836">
                  <c:v>0.86978330309146146</c:v>
                </c:pt>
                <c:pt idx="3837">
                  <c:v>0.86978330309147278</c:v>
                </c:pt>
                <c:pt idx="3838">
                  <c:v>0.86991370462629158</c:v>
                </c:pt>
                <c:pt idx="3839">
                  <c:v>0.8699149095852361</c:v>
                </c:pt>
                <c:pt idx="3840">
                  <c:v>0.8699149095852361</c:v>
                </c:pt>
                <c:pt idx="3841">
                  <c:v>0.8699149095852361</c:v>
                </c:pt>
                <c:pt idx="3842">
                  <c:v>0.8699149095852361</c:v>
                </c:pt>
                <c:pt idx="3843">
                  <c:v>0.87011258944246139</c:v>
                </c:pt>
                <c:pt idx="3844">
                  <c:v>0.87014825852581934</c:v>
                </c:pt>
                <c:pt idx="3845">
                  <c:v>0.87016546600635214</c:v>
                </c:pt>
                <c:pt idx="3846">
                  <c:v>0.87021831065923982</c:v>
                </c:pt>
                <c:pt idx="3847">
                  <c:v>0.87036461457402403</c:v>
                </c:pt>
                <c:pt idx="3848">
                  <c:v>0.87045385365606687</c:v>
                </c:pt>
                <c:pt idx="3849">
                  <c:v>0.87063892975590051</c:v>
                </c:pt>
                <c:pt idx="3850">
                  <c:v>0.8710010608424017</c:v>
                </c:pt>
                <c:pt idx="3851">
                  <c:v>0.87117765426142058</c:v>
                </c:pt>
                <c:pt idx="3852">
                  <c:v>0.87151008546319009</c:v>
                </c:pt>
                <c:pt idx="3853">
                  <c:v>0.8715166514510978</c:v>
                </c:pt>
                <c:pt idx="3854">
                  <c:v>0.87177529379003194</c:v>
                </c:pt>
                <c:pt idx="3855">
                  <c:v>0.87180104361155142</c:v>
                </c:pt>
                <c:pt idx="3856">
                  <c:v>0.87184238266514447</c:v>
                </c:pt>
                <c:pt idx="3857">
                  <c:v>0.87185138745573909</c:v>
                </c:pt>
                <c:pt idx="3858">
                  <c:v>0.87190468779232244</c:v>
                </c:pt>
                <c:pt idx="3859">
                  <c:v>0.87203639019005497</c:v>
                </c:pt>
                <c:pt idx="3860">
                  <c:v>0.87225235814587077</c:v>
                </c:pt>
                <c:pt idx="3861">
                  <c:v>0.87240361111437292</c:v>
                </c:pt>
                <c:pt idx="3862">
                  <c:v>0.87297513426769291</c:v>
                </c:pt>
                <c:pt idx="3863">
                  <c:v>0.87308743702898117</c:v>
                </c:pt>
                <c:pt idx="3864">
                  <c:v>0.87355025335036429</c:v>
                </c:pt>
                <c:pt idx="3865">
                  <c:v>0.87359687666406005</c:v>
                </c:pt>
                <c:pt idx="3866">
                  <c:v>0.87376273135377425</c:v>
                </c:pt>
                <c:pt idx="3867">
                  <c:v>0.87393329694084243</c:v>
                </c:pt>
                <c:pt idx="3868">
                  <c:v>0.87393329694084243</c:v>
                </c:pt>
                <c:pt idx="3869">
                  <c:v>0.87396241170439937</c:v>
                </c:pt>
                <c:pt idx="3870">
                  <c:v>0.87409583065207874</c:v>
                </c:pt>
                <c:pt idx="3871">
                  <c:v>0.87442564261706812</c:v>
                </c:pt>
                <c:pt idx="3872">
                  <c:v>0.87458981530436142</c:v>
                </c:pt>
                <c:pt idx="3873">
                  <c:v>0.87481981078352677</c:v>
                </c:pt>
                <c:pt idx="3874">
                  <c:v>0.87489174808260128</c:v>
                </c:pt>
                <c:pt idx="3875">
                  <c:v>0.87508860847634173</c:v>
                </c:pt>
                <c:pt idx="3876">
                  <c:v>0.87510985659715401</c:v>
                </c:pt>
                <c:pt idx="3877">
                  <c:v>0.87516470951984437</c:v>
                </c:pt>
                <c:pt idx="3878">
                  <c:v>0.87599057559063087</c:v>
                </c:pt>
                <c:pt idx="3879">
                  <c:v>0.87609075634026778</c:v>
                </c:pt>
                <c:pt idx="3880">
                  <c:v>0.87617116868257416</c:v>
                </c:pt>
                <c:pt idx="3881">
                  <c:v>0.87630906817734033</c:v>
                </c:pt>
                <c:pt idx="3882">
                  <c:v>0.87656794108083869</c:v>
                </c:pt>
                <c:pt idx="3883">
                  <c:v>0.87657755694619022</c:v>
                </c:pt>
                <c:pt idx="3884">
                  <c:v>0.8766661982954137</c:v>
                </c:pt>
                <c:pt idx="3885">
                  <c:v>0.8767908953886463</c:v>
                </c:pt>
                <c:pt idx="3886">
                  <c:v>0.87694655895957685</c:v>
                </c:pt>
                <c:pt idx="3887">
                  <c:v>0.8771138394682878</c:v>
                </c:pt>
                <c:pt idx="3888">
                  <c:v>0.87712443012080721</c:v>
                </c:pt>
                <c:pt idx="3889">
                  <c:v>0.87721267935436031</c:v>
                </c:pt>
                <c:pt idx="3890">
                  <c:v>0.87722061644867444</c:v>
                </c:pt>
                <c:pt idx="3891">
                  <c:v>0.87738868950012661</c:v>
                </c:pt>
                <c:pt idx="3892">
                  <c:v>0.87762651854440921</c:v>
                </c:pt>
                <c:pt idx="3893">
                  <c:v>0.87788406705494948</c:v>
                </c:pt>
                <c:pt idx="3894">
                  <c:v>0.8779076328754073</c:v>
                </c:pt>
                <c:pt idx="3895">
                  <c:v>0.87792046752180297</c:v>
                </c:pt>
                <c:pt idx="3896">
                  <c:v>0.87799214739706166</c:v>
                </c:pt>
                <c:pt idx="3897">
                  <c:v>0.87806474655739541</c:v>
                </c:pt>
                <c:pt idx="3898">
                  <c:v>0.87837516042990849</c:v>
                </c:pt>
                <c:pt idx="3899">
                  <c:v>0.87838274245605652</c:v>
                </c:pt>
                <c:pt idx="3900">
                  <c:v>0.87854420379401577</c:v>
                </c:pt>
                <c:pt idx="3901">
                  <c:v>0.87869724129983595</c:v>
                </c:pt>
                <c:pt idx="3902">
                  <c:v>0.87869769893942629</c:v>
                </c:pt>
                <c:pt idx="3903">
                  <c:v>0.87939885542427731</c:v>
                </c:pt>
                <c:pt idx="3904">
                  <c:v>0.87974694111610607</c:v>
                </c:pt>
                <c:pt idx="3905">
                  <c:v>0.88020846382648188</c:v>
                </c:pt>
                <c:pt idx="3906">
                  <c:v>0.88023748868694518</c:v>
                </c:pt>
                <c:pt idx="3907">
                  <c:v>0.88031997416966323</c:v>
                </c:pt>
                <c:pt idx="3908">
                  <c:v>0.88037300483103276</c:v>
                </c:pt>
                <c:pt idx="3909">
                  <c:v>0.88082438601034896</c:v>
                </c:pt>
                <c:pt idx="3910">
                  <c:v>0.8808838812124018</c:v>
                </c:pt>
                <c:pt idx="3911">
                  <c:v>0.88125179369274165</c:v>
                </c:pt>
                <c:pt idx="3912">
                  <c:v>0.88125179369274165</c:v>
                </c:pt>
                <c:pt idx="3913">
                  <c:v>0.88125935570186553</c:v>
                </c:pt>
                <c:pt idx="3914">
                  <c:v>0.88133152654804181</c:v>
                </c:pt>
                <c:pt idx="3915">
                  <c:v>0.88133364252281932</c:v>
                </c:pt>
                <c:pt idx="3916">
                  <c:v>0.88138876090300711</c:v>
                </c:pt>
                <c:pt idx="3917">
                  <c:v>0.88142488071052227</c:v>
                </c:pt>
                <c:pt idx="3918">
                  <c:v>0.88162903641339463</c:v>
                </c:pt>
                <c:pt idx="3919">
                  <c:v>0.88169412924855439</c:v>
                </c:pt>
                <c:pt idx="3920">
                  <c:v>0.88269315856860597</c:v>
                </c:pt>
                <c:pt idx="3921">
                  <c:v>0.88315760211309513</c:v>
                </c:pt>
                <c:pt idx="3922">
                  <c:v>0.88325471317823612</c:v>
                </c:pt>
                <c:pt idx="3923">
                  <c:v>0.88331216075689978</c:v>
                </c:pt>
                <c:pt idx="3924">
                  <c:v>0.88331216075692642</c:v>
                </c:pt>
                <c:pt idx="3925">
                  <c:v>0.88342875882845795</c:v>
                </c:pt>
                <c:pt idx="3926">
                  <c:v>0.88346196791949494</c:v>
                </c:pt>
                <c:pt idx="3927">
                  <c:v>0.88351140632108094</c:v>
                </c:pt>
                <c:pt idx="3928">
                  <c:v>0.88351296630692577</c:v>
                </c:pt>
                <c:pt idx="3929">
                  <c:v>0.88362295080083586</c:v>
                </c:pt>
                <c:pt idx="3930">
                  <c:v>0.8837158732960263</c:v>
                </c:pt>
                <c:pt idx="3931">
                  <c:v>0.8841462073232218</c:v>
                </c:pt>
                <c:pt idx="3932">
                  <c:v>0.88437461656873495</c:v>
                </c:pt>
                <c:pt idx="3933">
                  <c:v>0.88446812203115266</c:v>
                </c:pt>
                <c:pt idx="3934">
                  <c:v>0.88449453013216406</c:v>
                </c:pt>
                <c:pt idx="3935">
                  <c:v>0.88494067049022107</c:v>
                </c:pt>
                <c:pt idx="3936">
                  <c:v>0.88496507704600813</c:v>
                </c:pt>
                <c:pt idx="3937">
                  <c:v>0.88514696799647097</c:v>
                </c:pt>
                <c:pt idx="3938">
                  <c:v>0.88544775043919655</c:v>
                </c:pt>
                <c:pt idx="3939">
                  <c:v>0.88545682397896142</c:v>
                </c:pt>
                <c:pt idx="3940">
                  <c:v>0.88547265963234212</c:v>
                </c:pt>
                <c:pt idx="3941">
                  <c:v>0.88547967747788525</c:v>
                </c:pt>
                <c:pt idx="3942">
                  <c:v>0.88548097969348338</c:v>
                </c:pt>
                <c:pt idx="3943">
                  <c:v>0.88549754441347961</c:v>
                </c:pt>
                <c:pt idx="3944">
                  <c:v>0.88556196937506471</c:v>
                </c:pt>
                <c:pt idx="3945">
                  <c:v>0.88571244685555339</c:v>
                </c:pt>
                <c:pt idx="3946">
                  <c:v>0.88572323857710322</c:v>
                </c:pt>
                <c:pt idx="3947">
                  <c:v>0.88578335324684976</c:v>
                </c:pt>
                <c:pt idx="3948">
                  <c:v>0.88579762350050051</c:v>
                </c:pt>
                <c:pt idx="3949">
                  <c:v>0.88580330102721294</c:v>
                </c:pt>
                <c:pt idx="3950">
                  <c:v>0.88580330102721294</c:v>
                </c:pt>
                <c:pt idx="3951">
                  <c:v>0.88580330102721294</c:v>
                </c:pt>
                <c:pt idx="3952">
                  <c:v>0.88580330102722349</c:v>
                </c:pt>
                <c:pt idx="3953">
                  <c:v>0.88580330102722349</c:v>
                </c:pt>
                <c:pt idx="3954">
                  <c:v>0.88580330102722349</c:v>
                </c:pt>
                <c:pt idx="3955">
                  <c:v>0.88580330102723914</c:v>
                </c:pt>
                <c:pt idx="3956">
                  <c:v>0.88580330102723914</c:v>
                </c:pt>
                <c:pt idx="3957">
                  <c:v>0.88580330102723914</c:v>
                </c:pt>
                <c:pt idx="3958">
                  <c:v>0.88580330102723914</c:v>
                </c:pt>
                <c:pt idx="3959">
                  <c:v>0.88580330102723914</c:v>
                </c:pt>
                <c:pt idx="3960">
                  <c:v>0.88580330102723914</c:v>
                </c:pt>
                <c:pt idx="3961">
                  <c:v>0.88585576592289783</c:v>
                </c:pt>
                <c:pt idx="3962">
                  <c:v>0.88597573941466778</c:v>
                </c:pt>
                <c:pt idx="3963">
                  <c:v>0.88597573941466778</c:v>
                </c:pt>
                <c:pt idx="3964">
                  <c:v>0.88597573941466778</c:v>
                </c:pt>
                <c:pt idx="3965">
                  <c:v>0.88597573941466778</c:v>
                </c:pt>
                <c:pt idx="3966">
                  <c:v>0.88610470827073784</c:v>
                </c:pt>
                <c:pt idx="3967">
                  <c:v>0.88618844753627646</c:v>
                </c:pt>
                <c:pt idx="3968">
                  <c:v>0.88620413219571426</c:v>
                </c:pt>
                <c:pt idx="3969">
                  <c:v>0.88661709259239285</c:v>
                </c:pt>
                <c:pt idx="3970">
                  <c:v>0.8869656566892703</c:v>
                </c:pt>
                <c:pt idx="3971">
                  <c:v>0.88730189844995688</c:v>
                </c:pt>
                <c:pt idx="3972">
                  <c:v>0.88739566539310222</c:v>
                </c:pt>
                <c:pt idx="3973">
                  <c:v>0.88742944178267402</c:v>
                </c:pt>
                <c:pt idx="3974">
                  <c:v>0.88743542363576244</c:v>
                </c:pt>
                <c:pt idx="3975">
                  <c:v>0.88773545738815285</c:v>
                </c:pt>
                <c:pt idx="3976">
                  <c:v>0.88781242680187078</c:v>
                </c:pt>
                <c:pt idx="3977">
                  <c:v>0.88787459244431055</c:v>
                </c:pt>
                <c:pt idx="3978">
                  <c:v>0.88790887727708956</c:v>
                </c:pt>
                <c:pt idx="3979">
                  <c:v>0.88796651914053581</c:v>
                </c:pt>
                <c:pt idx="3980">
                  <c:v>0.88819361857270729</c:v>
                </c:pt>
                <c:pt idx="3981">
                  <c:v>0.88838916217644315</c:v>
                </c:pt>
                <c:pt idx="3982">
                  <c:v>0.88887462978658782</c:v>
                </c:pt>
                <c:pt idx="3983">
                  <c:v>0.88943625493322964</c:v>
                </c:pt>
                <c:pt idx="3984">
                  <c:v>0.88947349296550271</c:v>
                </c:pt>
                <c:pt idx="3985">
                  <c:v>0.88948160435374635</c:v>
                </c:pt>
                <c:pt idx="3986">
                  <c:v>0.88952072680026018</c:v>
                </c:pt>
                <c:pt idx="3987">
                  <c:v>0.88952961591177915</c:v>
                </c:pt>
                <c:pt idx="3988">
                  <c:v>0.88978399470557501</c:v>
                </c:pt>
                <c:pt idx="3989">
                  <c:v>0.88989589931643165</c:v>
                </c:pt>
                <c:pt idx="3990">
                  <c:v>0.89003348389677761</c:v>
                </c:pt>
                <c:pt idx="3991">
                  <c:v>0.89070578067080219</c:v>
                </c:pt>
                <c:pt idx="3992">
                  <c:v>0.89125667690384769</c:v>
                </c:pt>
                <c:pt idx="3993">
                  <c:v>0.89125667690384769</c:v>
                </c:pt>
                <c:pt idx="3994">
                  <c:v>0.89139870205428973</c:v>
                </c:pt>
                <c:pt idx="3995">
                  <c:v>0.89150784877775924</c:v>
                </c:pt>
                <c:pt idx="3996">
                  <c:v>0.89194409367334349</c:v>
                </c:pt>
                <c:pt idx="3997">
                  <c:v>0.89203288930532254</c:v>
                </c:pt>
                <c:pt idx="3998">
                  <c:v>0.89204163271492776</c:v>
                </c:pt>
                <c:pt idx="3999">
                  <c:v>0.89244591120907601</c:v>
                </c:pt>
                <c:pt idx="4000">
                  <c:v>0.89246501823443602</c:v>
                </c:pt>
                <c:pt idx="4001">
                  <c:v>0.89246501823444613</c:v>
                </c:pt>
                <c:pt idx="4002">
                  <c:v>0.8926190573813888</c:v>
                </c:pt>
                <c:pt idx="4003">
                  <c:v>0.89281741917028512</c:v>
                </c:pt>
                <c:pt idx="4004">
                  <c:v>0.89283967019503041</c:v>
                </c:pt>
                <c:pt idx="4005">
                  <c:v>0.89322929706766518</c:v>
                </c:pt>
                <c:pt idx="4006">
                  <c:v>0.89326929265381716</c:v>
                </c:pt>
                <c:pt idx="4007">
                  <c:v>0.89336420770869929</c:v>
                </c:pt>
                <c:pt idx="4008">
                  <c:v>0.89341916225083118</c:v>
                </c:pt>
                <c:pt idx="4009">
                  <c:v>0.89341916225084606</c:v>
                </c:pt>
                <c:pt idx="4010">
                  <c:v>0.8939761075550251</c:v>
                </c:pt>
                <c:pt idx="4011">
                  <c:v>0.89397610755505008</c:v>
                </c:pt>
                <c:pt idx="4012">
                  <c:v>0.89406626592108795</c:v>
                </c:pt>
                <c:pt idx="4013">
                  <c:v>0.89415315627268688</c:v>
                </c:pt>
                <c:pt idx="4014">
                  <c:v>0.89415315627268688</c:v>
                </c:pt>
                <c:pt idx="4015">
                  <c:v>0.89416359229406617</c:v>
                </c:pt>
                <c:pt idx="4016">
                  <c:v>0.89426627618018706</c:v>
                </c:pt>
                <c:pt idx="4017">
                  <c:v>0.89427579129915036</c:v>
                </c:pt>
                <c:pt idx="4018">
                  <c:v>0.89505523776292062</c:v>
                </c:pt>
                <c:pt idx="4019">
                  <c:v>0.89534075016358505</c:v>
                </c:pt>
                <c:pt idx="4020">
                  <c:v>0.89544199595421969</c:v>
                </c:pt>
                <c:pt idx="4021">
                  <c:v>0.89568879643657973</c:v>
                </c:pt>
                <c:pt idx="4022">
                  <c:v>0.89591071948288004</c:v>
                </c:pt>
                <c:pt idx="4023">
                  <c:v>0.89600996707367708</c:v>
                </c:pt>
                <c:pt idx="4024">
                  <c:v>0.89603376604343576</c:v>
                </c:pt>
                <c:pt idx="4025">
                  <c:v>0.89621645576661546</c:v>
                </c:pt>
                <c:pt idx="4026">
                  <c:v>0.89629146239821567</c:v>
                </c:pt>
                <c:pt idx="4027">
                  <c:v>0.89716378058311563</c:v>
                </c:pt>
                <c:pt idx="4028">
                  <c:v>0.89759565906998495</c:v>
                </c:pt>
                <c:pt idx="4029">
                  <c:v>0.89788215819323414</c:v>
                </c:pt>
                <c:pt idx="4030">
                  <c:v>0.89808143863826151</c:v>
                </c:pt>
                <c:pt idx="4031">
                  <c:v>0.89812024274775182</c:v>
                </c:pt>
                <c:pt idx="4032">
                  <c:v>0.89813530520319462</c:v>
                </c:pt>
                <c:pt idx="4033">
                  <c:v>0.89826279865898251</c:v>
                </c:pt>
                <c:pt idx="4034">
                  <c:v>0.89827063575741029</c:v>
                </c:pt>
                <c:pt idx="4035">
                  <c:v>0.89832236011714772</c:v>
                </c:pt>
                <c:pt idx="4036">
                  <c:v>0.89835893331773375</c:v>
                </c:pt>
                <c:pt idx="4037">
                  <c:v>0.898377273448424</c:v>
                </c:pt>
                <c:pt idx="4038">
                  <c:v>0.89837727344843854</c:v>
                </c:pt>
                <c:pt idx="4039">
                  <c:v>0.89891328430982664</c:v>
                </c:pt>
                <c:pt idx="4040">
                  <c:v>0.89909047350319216</c:v>
                </c:pt>
                <c:pt idx="4041">
                  <c:v>0.89910098584749432</c:v>
                </c:pt>
                <c:pt idx="4042">
                  <c:v>0.89922902807868332</c:v>
                </c:pt>
                <c:pt idx="4043">
                  <c:v>0.89942738331141003</c:v>
                </c:pt>
                <c:pt idx="4044">
                  <c:v>0.89965549295054148</c:v>
                </c:pt>
                <c:pt idx="4045">
                  <c:v>0.89968903094994335</c:v>
                </c:pt>
                <c:pt idx="4046">
                  <c:v>0.89976371043285741</c:v>
                </c:pt>
                <c:pt idx="4047">
                  <c:v>0.89977604404458855</c:v>
                </c:pt>
                <c:pt idx="4048">
                  <c:v>0.89991403189701813</c:v>
                </c:pt>
                <c:pt idx="4049">
                  <c:v>0.90000742442255488</c:v>
                </c:pt>
                <c:pt idx="4050">
                  <c:v>0.90009286298586066</c:v>
                </c:pt>
                <c:pt idx="4051">
                  <c:v>0.90010108406155076</c:v>
                </c:pt>
                <c:pt idx="4052">
                  <c:v>0.9001059561578808</c:v>
                </c:pt>
                <c:pt idx="4053">
                  <c:v>0.90012179032601281</c:v>
                </c:pt>
                <c:pt idx="4054">
                  <c:v>0.9001379784118746</c:v>
                </c:pt>
                <c:pt idx="4055">
                  <c:v>0.90023996757705638</c:v>
                </c:pt>
                <c:pt idx="4056">
                  <c:v>0.90034245521266743</c:v>
                </c:pt>
                <c:pt idx="4057">
                  <c:v>0.90034936403315469</c:v>
                </c:pt>
                <c:pt idx="4058">
                  <c:v>0.90036744148112602</c:v>
                </c:pt>
                <c:pt idx="4059">
                  <c:v>0.90036744148112602</c:v>
                </c:pt>
                <c:pt idx="4060">
                  <c:v>0.90041498648769225</c:v>
                </c:pt>
                <c:pt idx="4061">
                  <c:v>0.90041498648769225</c:v>
                </c:pt>
                <c:pt idx="4062">
                  <c:v>0.90041498648769225</c:v>
                </c:pt>
                <c:pt idx="4063">
                  <c:v>0.90041498648769702</c:v>
                </c:pt>
                <c:pt idx="4064">
                  <c:v>0.90041498648769702</c:v>
                </c:pt>
                <c:pt idx="4065">
                  <c:v>0.9004149864877018</c:v>
                </c:pt>
                <c:pt idx="4066">
                  <c:v>0.9004149864877018</c:v>
                </c:pt>
                <c:pt idx="4067">
                  <c:v>0.90041498648771601</c:v>
                </c:pt>
                <c:pt idx="4068">
                  <c:v>0.90041498648771601</c:v>
                </c:pt>
                <c:pt idx="4069">
                  <c:v>0.90041498648771601</c:v>
                </c:pt>
                <c:pt idx="4070">
                  <c:v>0.90041498648771601</c:v>
                </c:pt>
                <c:pt idx="4071">
                  <c:v>0.90043586113547447</c:v>
                </c:pt>
                <c:pt idx="4072">
                  <c:v>0.90043586113549812</c:v>
                </c:pt>
                <c:pt idx="4073">
                  <c:v>0.90057119613064907</c:v>
                </c:pt>
                <c:pt idx="4074">
                  <c:v>0.90057119613064907</c:v>
                </c:pt>
                <c:pt idx="4075">
                  <c:v>0.90057119613064907</c:v>
                </c:pt>
                <c:pt idx="4076">
                  <c:v>0.90057119613064907</c:v>
                </c:pt>
                <c:pt idx="4077">
                  <c:v>0.90076387031614769</c:v>
                </c:pt>
                <c:pt idx="4078">
                  <c:v>0.90077807704591906</c:v>
                </c:pt>
                <c:pt idx="4079">
                  <c:v>0.90079013046642709</c:v>
                </c:pt>
                <c:pt idx="4080">
                  <c:v>0.90086295477092138</c:v>
                </c:pt>
                <c:pt idx="4081">
                  <c:v>0.90146773417393522</c:v>
                </c:pt>
                <c:pt idx="4082">
                  <c:v>0.90147076871794174</c:v>
                </c:pt>
                <c:pt idx="4083">
                  <c:v>0.90147895018947954</c:v>
                </c:pt>
                <c:pt idx="4084">
                  <c:v>0.90176231408453467</c:v>
                </c:pt>
                <c:pt idx="4085">
                  <c:v>0.90176976128039821</c:v>
                </c:pt>
                <c:pt idx="4086">
                  <c:v>0.90184061439339491</c:v>
                </c:pt>
                <c:pt idx="4087">
                  <c:v>0.90189305939369513</c:v>
                </c:pt>
                <c:pt idx="4088">
                  <c:v>0.90190395922017319</c:v>
                </c:pt>
                <c:pt idx="4089">
                  <c:v>0.90197693359831277</c:v>
                </c:pt>
                <c:pt idx="4090">
                  <c:v>0.9021153020887257</c:v>
                </c:pt>
                <c:pt idx="4091">
                  <c:v>0.90232163855957725</c:v>
                </c:pt>
                <c:pt idx="4092">
                  <c:v>0.90237850664349217</c:v>
                </c:pt>
                <c:pt idx="4093">
                  <c:v>0.9030676502583227</c:v>
                </c:pt>
                <c:pt idx="4094">
                  <c:v>0.90391503796957562</c:v>
                </c:pt>
                <c:pt idx="4095">
                  <c:v>0.90399326056563933</c:v>
                </c:pt>
                <c:pt idx="4096">
                  <c:v>0.9039993497511094</c:v>
                </c:pt>
                <c:pt idx="4097">
                  <c:v>0.90401819746129741</c:v>
                </c:pt>
                <c:pt idx="4098">
                  <c:v>0.90439330655788663</c:v>
                </c:pt>
                <c:pt idx="4099">
                  <c:v>0.90485171538713682</c:v>
                </c:pt>
                <c:pt idx="4100">
                  <c:v>0.90533702502680702</c:v>
                </c:pt>
                <c:pt idx="4101">
                  <c:v>0.90533702502680702</c:v>
                </c:pt>
                <c:pt idx="4102">
                  <c:v>0.90533702502680702</c:v>
                </c:pt>
                <c:pt idx="4103">
                  <c:v>0.90533702502682523</c:v>
                </c:pt>
                <c:pt idx="4104">
                  <c:v>0.90534010825806699</c:v>
                </c:pt>
                <c:pt idx="4105">
                  <c:v>0.90534735517881859</c:v>
                </c:pt>
                <c:pt idx="4106">
                  <c:v>0.90557671423970132</c:v>
                </c:pt>
                <c:pt idx="4107">
                  <c:v>0.90567178690398276</c:v>
                </c:pt>
                <c:pt idx="4108">
                  <c:v>0.90612253302458046</c:v>
                </c:pt>
                <c:pt idx="4109">
                  <c:v>0.90658073880168333</c:v>
                </c:pt>
                <c:pt idx="4110">
                  <c:v>0.90733165504990798</c:v>
                </c:pt>
                <c:pt idx="4111">
                  <c:v>0.90796607451590028</c:v>
                </c:pt>
                <c:pt idx="4112">
                  <c:v>0.90796607451590927</c:v>
                </c:pt>
                <c:pt idx="4113">
                  <c:v>0.90796607451592715</c:v>
                </c:pt>
                <c:pt idx="4114">
                  <c:v>0.90796607451592715</c:v>
                </c:pt>
                <c:pt idx="4115">
                  <c:v>0.90799387743236526</c:v>
                </c:pt>
                <c:pt idx="4116">
                  <c:v>0.9087689053561967</c:v>
                </c:pt>
                <c:pt idx="4117">
                  <c:v>0.90894267620552138</c:v>
                </c:pt>
                <c:pt idx="4118">
                  <c:v>0.90903787318006302</c:v>
                </c:pt>
                <c:pt idx="4119">
                  <c:v>0.90912922138554053</c:v>
                </c:pt>
                <c:pt idx="4120">
                  <c:v>0.90918796249179057</c:v>
                </c:pt>
                <c:pt idx="4121">
                  <c:v>0.90942023037400466</c:v>
                </c:pt>
                <c:pt idx="4122">
                  <c:v>0.90943893692314415</c:v>
                </c:pt>
                <c:pt idx="4123">
                  <c:v>0.90946464163719276</c:v>
                </c:pt>
                <c:pt idx="4124">
                  <c:v>0.90948139741590506</c:v>
                </c:pt>
                <c:pt idx="4125">
                  <c:v>0.90957296340615867</c:v>
                </c:pt>
                <c:pt idx="4126">
                  <c:v>0.9097990606812123</c:v>
                </c:pt>
                <c:pt idx="4127">
                  <c:v>0.91027634946428271</c:v>
                </c:pt>
                <c:pt idx="4128">
                  <c:v>0.91032036080102752</c:v>
                </c:pt>
                <c:pt idx="4129">
                  <c:v>0.91044908411609138</c:v>
                </c:pt>
                <c:pt idx="4130">
                  <c:v>0.91084859246745753</c:v>
                </c:pt>
                <c:pt idx="4131">
                  <c:v>0.91102764588074203</c:v>
                </c:pt>
                <c:pt idx="4132">
                  <c:v>0.9112433480798896</c:v>
                </c:pt>
                <c:pt idx="4133">
                  <c:v>0.91124821009437174</c:v>
                </c:pt>
                <c:pt idx="4134">
                  <c:v>0.91132771041404603</c:v>
                </c:pt>
                <c:pt idx="4135">
                  <c:v>0.91167262953874506</c:v>
                </c:pt>
                <c:pt idx="4136">
                  <c:v>0.91225869474138177</c:v>
                </c:pt>
                <c:pt idx="4137">
                  <c:v>0.9125431073751451</c:v>
                </c:pt>
                <c:pt idx="4138">
                  <c:v>0.91292719014053714</c:v>
                </c:pt>
                <c:pt idx="4139">
                  <c:v>0.9131831344577479</c:v>
                </c:pt>
                <c:pt idx="4140">
                  <c:v>0.91330416291040506</c:v>
                </c:pt>
                <c:pt idx="4141">
                  <c:v>0.91336163702542295</c:v>
                </c:pt>
                <c:pt idx="4142">
                  <c:v>0.91354572650720867</c:v>
                </c:pt>
                <c:pt idx="4143">
                  <c:v>0.9135519461870486</c:v>
                </c:pt>
                <c:pt idx="4144">
                  <c:v>0.91356822035446894</c:v>
                </c:pt>
                <c:pt idx="4145">
                  <c:v>0.91356822035448171</c:v>
                </c:pt>
                <c:pt idx="4146">
                  <c:v>0.91356822035448171</c:v>
                </c:pt>
                <c:pt idx="4147">
                  <c:v>0.91361102196448574</c:v>
                </c:pt>
                <c:pt idx="4148">
                  <c:v>0.91361102196448574</c:v>
                </c:pt>
                <c:pt idx="4149">
                  <c:v>0.91361102196448574</c:v>
                </c:pt>
                <c:pt idx="4150">
                  <c:v>0.91361102196448996</c:v>
                </c:pt>
                <c:pt idx="4151">
                  <c:v>0.91361102196448996</c:v>
                </c:pt>
                <c:pt idx="4152">
                  <c:v>0.91361102196449417</c:v>
                </c:pt>
                <c:pt idx="4153">
                  <c:v>0.91361102196450705</c:v>
                </c:pt>
                <c:pt idx="4154">
                  <c:v>0.91361102196450705</c:v>
                </c:pt>
                <c:pt idx="4155">
                  <c:v>0.91361102196450705</c:v>
                </c:pt>
                <c:pt idx="4156">
                  <c:v>0.91361102196450705</c:v>
                </c:pt>
                <c:pt idx="4157">
                  <c:v>0.91383145586518733</c:v>
                </c:pt>
                <c:pt idx="4158">
                  <c:v>0.91392507061677497</c:v>
                </c:pt>
                <c:pt idx="4159">
                  <c:v>0.91393785778463665</c:v>
                </c:pt>
                <c:pt idx="4160">
                  <c:v>0.9145160537118624</c:v>
                </c:pt>
                <c:pt idx="4161">
                  <c:v>0.91489398961250989</c:v>
                </c:pt>
                <c:pt idx="4162">
                  <c:v>0.91489886324279923</c:v>
                </c:pt>
                <c:pt idx="4163">
                  <c:v>0.91514109365016527</c:v>
                </c:pt>
                <c:pt idx="4164">
                  <c:v>0.91532668965908914</c:v>
                </c:pt>
                <c:pt idx="4165">
                  <c:v>0.91538034053266293</c:v>
                </c:pt>
                <c:pt idx="4166">
                  <c:v>0.91600034863379864</c:v>
                </c:pt>
                <c:pt idx="4167">
                  <c:v>0.91621682427415396</c:v>
                </c:pt>
                <c:pt idx="4168">
                  <c:v>0.91685204369855644</c:v>
                </c:pt>
                <c:pt idx="4169">
                  <c:v>0.91717783326322444</c:v>
                </c:pt>
                <c:pt idx="4170">
                  <c:v>0.91802833263477857</c:v>
                </c:pt>
                <c:pt idx="4171">
                  <c:v>0.9182111596676521</c:v>
                </c:pt>
                <c:pt idx="4172">
                  <c:v>0.91939315128830235</c:v>
                </c:pt>
                <c:pt idx="4173">
                  <c:v>0.92058646659458088</c:v>
                </c:pt>
                <c:pt idx="4174">
                  <c:v>0.92087895919480212</c:v>
                </c:pt>
                <c:pt idx="4175">
                  <c:v>0.92292745668602572</c:v>
                </c:pt>
                <c:pt idx="4176">
                  <c:v>0.92314119132999084</c:v>
                </c:pt>
                <c:pt idx="4177">
                  <c:v>0.92363614360358348</c:v>
                </c:pt>
                <c:pt idx="4178">
                  <c:v>0.92377090649231131</c:v>
                </c:pt>
                <c:pt idx="4179">
                  <c:v>0.92424352780037466</c:v>
                </c:pt>
                <c:pt idx="4180">
                  <c:v>0.92449810775246222</c:v>
                </c:pt>
                <c:pt idx="4181">
                  <c:v>0.9248418457932821</c:v>
                </c:pt>
                <c:pt idx="4182">
                  <c:v>0.92517915634608849</c:v>
                </c:pt>
                <c:pt idx="4183">
                  <c:v>0.92569641836329319</c:v>
                </c:pt>
                <c:pt idx="4184">
                  <c:v>0.92585075112538617</c:v>
                </c:pt>
                <c:pt idx="4185">
                  <c:v>0.92626310705701054</c:v>
                </c:pt>
                <c:pt idx="4186">
                  <c:v>0.92660536476233935</c:v>
                </c:pt>
                <c:pt idx="4187">
                  <c:v>0.92672663780532194</c:v>
                </c:pt>
                <c:pt idx="4188">
                  <c:v>0.92720734594213838</c:v>
                </c:pt>
                <c:pt idx="4189">
                  <c:v>0.92831345084289341</c:v>
                </c:pt>
                <c:pt idx="4190">
                  <c:v>0.92874435072048467</c:v>
                </c:pt>
                <c:pt idx="4191">
                  <c:v>0.92912924844418754</c:v>
                </c:pt>
                <c:pt idx="4192">
                  <c:v>0.92956397011805225</c:v>
                </c:pt>
                <c:pt idx="4193">
                  <c:v>0.92983041428541557</c:v>
                </c:pt>
                <c:pt idx="4194">
                  <c:v>0.93006008313593225</c:v>
                </c:pt>
                <c:pt idx="4195">
                  <c:v>0.93195932931271597</c:v>
                </c:pt>
                <c:pt idx="4196">
                  <c:v>0.9326033719143787</c:v>
                </c:pt>
                <c:pt idx="4197">
                  <c:v>0.93269043254738693</c:v>
                </c:pt>
                <c:pt idx="4198">
                  <c:v>0.93395799399272506</c:v>
                </c:pt>
                <c:pt idx="4199">
                  <c:v>0.93458000625983428</c:v>
                </c:pt>
                <c:pt idx="4200">
                  <c:v>0.93490438935105624</c:v>
                </c:pt>
                <c:pt idx="4201">
                  <c:v>0.93513092649713592</c:v>
                </c:pt>
                <c:pt idx="4202">
                  <c:v>0.93540950697193814</c:v>
                </c:pt>
                <c:pt idx="4203">
                  <c:v>0.93547101166832203</c:v>
                </c:pt>
                <c:pt idx="4204">
                  <c:v>0.93577093558405244</c:v>
                </c:pt>
                <c:pt idx="4205">
                  <c:v>0.93584562099161817</c:v>
                </c:pt>
                <c:pt idx="4206">
                  <c:v>0.93623075510200071</c:v>
                </c:pt>
                <c:pt idx="4207">
                  <c:v>0.93673435814834816</c:v>
                </c:pt>
                <c:pt idx="4208">
                  <c:v>0.93703843611188264</c:v>
                </c:pt>
                <c:pt idx="4209">
                  <c:v>0.9372058441274177</c:v>
                </c:pt>
                <c:pt idx="4210">
                  <c:v>0.93758823694885107</c:v>
                </c:pt>
                <c:pt idx="4211">
                  <c:v>0.93819047438820113</c:v>
                </c:pt>
                <c:pt idx="4212">
                  <c:v>0.93843165830374087</c:v>
                </c:pt>
                <c:pt idx="4213">
                  <c:v>0.93855508947640409</c:v>
                </c:pt>
                <c:pt idx="4214">
                  <c:v>0.93966450557004244</c:v>
                </c:pt>
                <c:pt idx="4215">
                  <c:v>0.94011904891535414</c:v>
                </c:pt>
                <c:pt idx="4216">
                  <c:v>0.94081291162610359</c:v>
                </c:pt>
                <c:pt idx="4217">
                  <c:v>0.94252160368129934</c:v>
                </c:pt>
                <c:pt idx="4218">
                  <c:v>0.9432402004599616</c:v>
                </c:pt>
                <c:pt idx="4219">
                  <c:v>0.94355618080368686</c:v>
                </c:pt>
                <c:pt idx="4220">
                  <c:v>0.94439301346292692</c:v>
                </c:pt>
                <c:pt idx="4221">
                  <c:v>0.94459325148795181</c:v>
                </c:pt>
                <c:pt idx="4222">
                  <c:v>0.9448933177718003</c:v>
                </c:pt>
                <c:pt idx="4223">
                  <c:v>0.94489380209349749</c:v>
                </c:pt>
                <c:pt idx="4224">
                  <c:v>0.94515880673954078</c:v>
                </c:pt>
                <c:pt idx="4225">
                  <c:v>0.94520830387247368</c:v>
                </c:pt>
                <c:pt idx="4226">
                  <c:v>0.94556499319518095</c:v>
                </c:pt>
                <c:pt idx="4227">
                  <c:v>0.94600972006834094</c:v>
                </c:pt>
                <c:pt idx="4228">
                  <c:v>0.9462781790159126</c:v>
                </c:pt>
                <c:pt idx="4229">
                  <c:v>0.94752071822024042</c:v>
                </c:pt>
                <c:pt idx="4230">
                  <c:v>0.94761638869660902</c:v>
                </c:pt>
                <c:pt idx="4231">
                  <c:v>0.94814589303338226</c:v>
                </c:pt>
                <c:pt idx="4232">
                  <c:v>0.94859443580298541</c:v>
                </c:pt>
                <c:pt idx="4233">
                  <c:v>0.94952860596410316</c:v>
                </c:pt>
                <c:pt idx="4234">
                  <c:v>0.94965623529982945</c:v>
                </c:pt>
                <c:pt idx="4235">
                  <c:v>0.95033098534518445</c:v>
                </c:pt>
                <c:pt idx="4236">
                  <c:v>0.95181741649701734</c:v>
                </c:pt>
                <c:pt idx="4237">
                  <c:v>0.95201952781747756</c:v>
                </c:pt>
                <c:pt idx="4238">
                  <c:v>0.95210047931280295</c:v>
                </c:pt>
                <c:pt idx="4239">
                  <c:v>0.95275483003102857</c:v>
                </c:pt>
                <c:pt idx="4240">
                  <c:v>0.95293070940135627</c:v>
                </c:pt>
                <c:pt idx="4241">
                  <c:v>0.95319465154569083</c:v>
                </c:pt>
                <c:pt idx="4242">
                  <c:v>0.95323381273611874</c:v>
                </c:pt>
                <c:pt idx="4243">
                  <c:v>0.95342733049819084</c:v>
                </c:pt>
                <c:pt idx="4244">
                  <c:v>0.9537838839922913</c:v>
                </c:pt>
                <c:pt idx="4245">
                  <c:v>0.953966613825321</c:v>
                </c:pt>
                <c:pt idx="4246">
                  <c:v>0.95415077037207885</c:v>
                </c:pt>
                <c:pt idx="4247">
                  <c:v>0.95417414900755848</c:v>
                </c:pt>
                <c:pt idx="4248">
                  <c:v>0.95440967131095111</c:v>
                </c:pt>
                <c:pt idx="4249">
                  <c:v>0.95471190287982677</c:v>
                </c:pt>
                <c:pt idx="4250">
                  <c:v>0.95558300963700016</c:v>
                </c:pt>
                <c:pt idx="4251">
                  <c:v>0.95595220376516143</c:v>
                </c:pt>
                <c:pt idx="4252">
                  <c:v>0.95609188796701672</c:v>
                </c:pt>
                <c:pt idx="4253">
                  <c:v>0.95643982318084686</c:v>
                </c:pt>
                <c:pt idx="4254">
                  <c:v>0.95669063853996605</c:v>
                </c:pt>
                <c:pt idx="4255">
                  <c:v>0.95673718070474545</c:v>
                </c:pt>
                <c:pt idx="4256">
                  <c:v>0.95800290279751232</c:v>
                </c:pt>
                <c:pt idx="4257">
                  <c:v>0.95828053928545709</c:v>
                </c:pt>
                <c:pt idx="4258">
                  <c:v>0.95943532350081151</c:v>
                </c:pt>
                <c:pt idx="4259">
                  <c:v>0.95994917516814937</c:v>
                </c:pt>
                <c:pt idx="4260">
                  <c:v>0.96007735207647249</c:v>
                </c:pt>
                <c:pt idx="4261">
                  <c:v>0.96011372845877585</c:v>
                </c:pt>
                <c:pt idx="4262">
                  <c:v>0.96023086483365705</c:v>
                </c:pt>
                <c:pt idx="4263">
                  <c:v>0.96046120044925221</c:v>
                </c:pt>
                <c:pt idx="4264">
                  <c:v>0.96061500159211355</c:v>
                </c:pt>
                <c:pt idx="4265">
                  <c:v>0.96065274248449151</c:v>
                </c:pt>
                <c:pt idx="4266">
                  <c:v>0.96066421255377099</c:v>
                </c:pt>
                <c:pt idx="4267">
                  <c:v>0.96097523030646981</c:v>
                </c:pt>
                <c:pt idx="4268">
                  <c:v>0.96131555000943447</c:v>
                </c:pt>
                <c:pt idx="4269">
                  <c:v>0.96152087765076188</c:v>
                </c:pt>
                <c:pt idx="4270">
                  <c:v>0.9617223034476009</c:v>
                </c:pt>
                <c:pt idx="4271">
                  <c:v>0.96182441491695292</c:v>
                </c:pt>
                <c:pt idx="4272">
                  <c:v>0.96236398350924446</c:v>
                </c:pt>
                <c:pt idx="4273">
                  <c:v>0.96240035258438539</c:v>
                </c:pt>
                <c:pt idx="4274">
                  <c:v>0.96254318998664479</c:v>
                </c:pt>
                <c:pt idx="4275">
                  <c:v>0.96355097584864113</c:v>
                </c:pt>
                <c:pt idx="4276">
                  <c:v>0.96377675690228737</c:v>
                </c:pt>
                <c:pt idx="4277">
                  <c:v>0.96464050186005079</c:v>
                </c:pt>
                <c:pt idx="4278">
                  <c:v>0.96526313747650172</c:v>
                </c:pt>
                <c:pt idx="4279">
                  <c:v>0.96540961701897177</c:v>
                </c:pt>
                <c:pt idx="4280">
                  <c:v>0.96557733342791197</c:v>
                </c:pt>
                <c:pt idx="4281">
                  <c:v>0.96564097047969732</c:v>
                </c:pt>
                <c:pt idx="4282">
                  <c:v>0.96585095352360728</c:v>
                </c:pt>
                <c:pt idx="4283">
                  <c:v>0.9658924013318827</c:v>
                </c:pt>
                <c:pt idx="4284">
                  <c:v>0.96590984926079682</c:v>
                </c:pt>
                <c:pt idx="4285">
                  <c:v>0.96658261221539099</c:v>
                </c:pt>
                <c:pt idx="4286">
                  <c:v>0.96678235664317824</c:v>
                </c:pt>
                <c:pt idx="4287">
                  <c:v>0.9668405414321104</c:v>
                </c:pt>
                <c:pt idx="4288">
                  <c:v>0.96695134661909155</c:v>
                </c:pt>
                <c:pt idx="4289">
                  <c:v>0.96722796288536816</c:v>
                </c:pt>
                <c:pt idx="4290">
                  <c:v>0.96743064560841485</c:v>
                </c:pt>
                <c:pt idx="4291">
                  <c:v>0.96746294486808904</c:v>
                </c:pt>
                <c:pt idx="4292">
                  <c:v>0.96752286357591966</c:v>
                </c:pt>
                <c:pt idx="4293">
                  <c:v>0.96846505984645703</c:v>
                </c:pt>
                <c:pt idx="4294">
                  <c:v>0.96858586851478534</c:v>
                </c:pt>
                <c:pt idx="4295">
                  <c:v>0.96949938728411444</c:v>
                </c:pt>
                <c:pt idx="4296">
                  <c:v>0.97000236864110101</c:v>
                </c:pt>
                <c:pt idx="4297">
                  <c:v>0.97005084236043815</c:v>
                </c:pt>
                <c:pt idx="4298">
                  <c:v>0.97052725589209565</c:v>
                </c:pt>
                <c:pt idx="4299">
                  <c:v>0.97055699195299805</c:v>
                </c:pt>
                <c:pt idx="4300">
                  <c:v>0.97139897726073088</c:v>
                </c:pt>
                <c:pt idx="4301">
                  <c:v>0.97149700993176014</c:v>
                </c:pt>
                <c:pt idx="4302">
                  <c:v>0.97190344676903728</c:v>
                </c:pt>
                <c:pt idx="4303">
                  <c:v>0.97194951066872104</c:v>
                </c:pt>
                <c:pt idx="4304">
                  <c:v>0.97207444094961204</c:v>
                </c:pt>
                <c:pt idx="4305">
                  <c:v>0.97222923551123841</c:v>
                </c:pt>
                <c:pt idx="4306">
                  <c:v>0.97263043039570263</c:v>
                </c:pt>
                <c:pt idx="4307">
                  <c:v>0.97283525967350282</c:v>
                </c:pt>
                <c:pt idx="4308">
                  <c:v>0.97288436723480476</c:v>
                </c:pt>
                <c:pt idx="4309">
                  <c:v>0.97379902960539633</c:v>
                </c:pt>
                <c:pt idx="4310">
                  <c:v>0.97463932365570316</c:v>
                </c:pt>
                <c:pt idx="4311">
                  <c:v>0.9746816094147569</c:v>
                </c:pt>
                <c:pt idx="4312">
                  <c:v>0.97486962915522968</c:v>
                </c:pt>
                <c:pt idx="4313">
                  <c:v>0.97549444675850494</c:v>
                </c:pt>
                <c:pt idx="4314">
                  <c:v>0.97589317675166387</c:v>
                </c:pt>
                <c:pt idx="4315">
                  <c:v>0.97608891308711154</c:v>
                </c:pt>
                <c:pt idx="4316">
                  <c:v>0.97679293498494146</c:v>
                </c:pt>
                <c:pt idx="4317">
                  <c:v>0.97692549007110219</c:v>
                </c:pt>
                <c:pt idx="4318">
                  <c:v>0.97726892579500135</c:v>
                </c:pt>
                <c:pt idx="4319">
                  <c:v>0.97730989856113182</c:v>
                </c:pt>
                <c:pt idx="4320">
                  <c:v>0.97748621435063821</c:v>
                </c:pt>
                <c:pt idx="4321">
                  <c:v>0.978268287927331</c:v>
                </c:pt>
                <c:pt idx="4322">
                  <c:v>0.97829569670691763</c:v>
                </c:pt>
                <c:pt idx="4323">
                  <c:v>0.97937279553177081</c:v>
                </c:pt>
                <c:pt idx="4324">
                  <c:v>0.98082151963012343</c:v>
                </c:pt>
                <c:pt idx="4325">
                  <c:v>0.98093431682918042</c:v>
                </c:pt>
                <c:pt idx="4326">
                  <c:v>0.98122646069963415</c:v>
                </c:pt>
                <c:pt idx="4327">
                  <c:v>0.98139885610438171</c:v>
                </c:pt>
                <c:pt idx="4328">
                  <c:v>0.9814770877724831</c:v>
                </c:pt>
                <c:pt idx="4329">
                  <c:v>0.98207572230742135</c:v>
                </c:pt>
                <c:pt idx="4330">
                  <c:v>0.98240624967145007</c:v>
                </c:pt>
                <c:pt idx="4331">
                  <c:v>0.98359340498400882</c:v>
                </c:pt>
                <c:pt idx="4332">
                  <c:v>0.98386471917311835</c:v>
                </c:pt>
                <c:pt idx="4333">
                  <c:v>0.98423945804339863</c:v>
                </c:pt>
                <c:pt idx="4334">
                  <c:v>0.98425244433656722</c:v>
                </c:pt>
                <c:pt idx="4335">
                  <c:v>0.98433483895220475</c:v>
                </c:pt>
                <c:pt idx="4336">
                  <c:v>0.98506069243992134</c:v>
                </c:pt>
                <c:pt idx="4337">
                  <c:v>0.98665392486121894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C8DC-0F4D-8AE2-B4B19F3EB51F}"/>
            </c:ext>
          </c:extLst>
        </c:ser>
        <c:ser>
          <c:idx val="2"/>
          <c:order val="2"/>
          <c:tx>
            <c:v>Conduit</c:v>
          </c:tx>
          <c:spPr>
            <a:ln w="44450" cap="rnd">
              <a:solidFill>
                <a:srgbClr val="46B1E1"/>
              </a:solidFill>
              <a:round/>
            </a:ln>
            <a:effectLst/>
          </c:spPr>
          <c:marker>
            <c:symbol val="none"/>
          </c:marker>
          <c:xVal>
            <c:numRef>
              <c:f>Conduit!$A$1:$A$4339</c:f>
              <c:numCache>
                <c:formatCode>General</c:formatCode>
                <c:ptCount val="4339"/>
                <c:pt idx="0">
                  <c:v>1.99999999895226E-2</c:v>
                </c:pt>
                <c:pt idx="1">
                  <c:v>1.99999999895226E-2</c:v>
                </c:pt>
                <c:pt idx="2">
                  <c:v>1.99999999895226E-2</c:v>
                </c:pt>
                <c:pt idx="3">
                  <c:v>1.99999999895226E-2</c:v>
                </c:pt>
                <c:pt idx="4">
                  <c:v>1.99999999895226E-2</c:v>
                </c:pt>
                <c:pt idx="5">
                  <c:v>1.99999999895226E-2</c:v>
                </c:pt>
                <c:pt idx="6">
                  <c:v>1.99999999895226E-2</c:v>
                </c:pt>
                <c:pt idx="7">
                  <c:v>1.99999999895226E-2</c:v>
                </c:pt>
                <c:pt idx="8">
                  <c:v>1.99999999895226E-2</c:v>
                </c:pt>
                <c:pt idx="9">
                  <c:v>1.99999999895226E-2</c:v>
                </c:pt>
                <c:pt idx="10">
                  <c:v>1.99999999895226E-2</c:v>
                </c:pt>
                <c:pt idx="11">
                  <c:v>1.99999999895226E-2</c:v>
                </c:pt>
                <c:pt idx="12">
                  <c:v>1.99999999895226E-2</c:v>
                </c:pt>
                <c:pt idx="13">
                  <c:v>1.99999999895226E-2</c:v>
                </c:pt>
                <c:pt idx="14">
                  <c:v>1.9999999996798499E-2</c:v>
                </c:pt>
                <c:pt idx="15">
                  <c:v>1.9999999996798499E-2</c:v>
                </c:pt>
                <c:pt idx="16">
                  <c:v>1.9999999996798499E-2</c:v>
                </c:pt>
                <c:pt idx="17">
                  <c:v>1.9999999996798499E-2</c:v>
                </c:pt>
                <c:pt idx="18">
                  <c:v>2.0000000000436498E-2</c:v>
                </c:pt>
                <c:pt idx="19">
                  <c:v>2.0000000000436498E-2</c:v>
                </c:pt>
                <c:pt idx="20">
                  <c:v>2.0000000000436498E-2</c:v>
                </c:pt>
                <c:pt idx="21">
                  <c:v>2.0000000000436498E-2</c:v>
                </c:pt>
                <c:pt idx="22">
                  <c:v>2.0000000004074502E-2</c:v>
                </c:pt>
                <c:pt idx="23">
                  <c:v>2.0000000004074502E-2</c:v>
                </c:pt>
                <c:pt idx="24">
                  <c:v>2.0000000004074502E-2</c:v>
                </c:pt>
                <c:pt idx="25">
                  <c:v>2.0000000004074502E-2</c:v>
                </c:pt>
                <c:pt idx="26">
                  <c:v>2.0000000004074502E-2</c:v>
                </c:pt>
                <c:pt idx="27">
                  <c:v>2.0000000004074502E-2</c:v>
                </c:pt>
                <c:pt idx="28">
                  <c:v>2.0000000004074502E-2</c:v>
                </c:pt>
                <c:pt idx="29">
                  <c:v>2.0000000004074502E-2</c:v>
                </c:pt>
                <c:pt idx="30">
                  <c:v>2.0000000018626399E-2</c:v>
                </c:pt>
                <c:pt idx="31">
                  <c:v>2.0000000018626399E-2</c:v>
                </c:pt>
                <c:pt idx="32">
                  <c:v>2.0000000018626399E-2</c:v>
                </c:pt>
                <c:pt idx="33">
                  <c:v>2.0000000018626399E-2</c:v>
                </c:pt>
                <c:pt idx="34">
                  <c:v>2.0000000018626399E-2</c:v>
                </c:pt>
                <c:pt idx="35">
                  <c:v>2.0000000018626399E-2</c:v>
                </c:pt>
                <c:pt idx="36">
                  <c:v>2.0000000018626399E-2</c:v>
                </c:pt>
                <c:pt idx="37">
                  <c:v>2.0000000018626399E-2</c:v>
                </c:pt>
                <c:pt idx="38">
                  <c:v>2.0000000018626399E-2</c:v>
                </c:pt>
                <c:pt idx="39">
                  <c:v>2.0000000018626399E-2</c:v>
                </c:pt>
                <c:pt idx="40">
                  <c:v>2.0000000018626399E-2</c:v>
                </c:pt>
                <c:pt idx="41">
                  <c:v>2.0000000018626399E-2</c:v>
                </c:pt>
                <c:pt idx="42">
                  <c:v>2.0000000018626399E-2</c:v>
                </c:pt>
                <c:pt idx="43">
                  <c:v>2.0000000018626399E-2</c:v>
                </c:pt>
                <c:pt idx="44">
                  <c:v>2.0000000018626399E-2</c:v>
                </c:pt>
                <c:pt idx="45">
                  <c:v>2.0000000018626399E-2</c:v>
                </c:pt>
                <c:pt idx="46">
                  <c:v>2.0000000018626399E-2</c:v>
                </c:pt>
                <c:pt idx="47">
                  <c:v>2.0000000018626399E-2</c:v>
                </c:pt>
                <c:pt idx="48">
                  <c:v>2.0000000018626399E-2</c:v>
                </c:pt>
                <c:pt idx="49">
                  <c:v>2.0000000018626399E-2</c:v>
                </c:pt>
                <c:pt idx="50">
                  <c:v>2.0000000018626399E-2</c:v>
                </c:pt>
                <c:pt idx="51">
                  <c:v>2.0000000018626399E-2</c:v>
                </c:pt>
                <c:pt idx="52">
                  <c:v>2.0000000018626399E-2</c:v>
                </c:pt>
                <c:pt idx="53">
                  <c:v>2.0000000018626399E-2</c:v>
                </c:pt>
                <c:pt idx="54">
                  <c:v>2.0000000018626399E-2</c:v>
                </c:pt>
                <c:pt idx="55">
                  <c:v>2.0000000018626399E-2</c:v>
                </c:pt>
                <c:pt idx="56">
                  <c:v>2.0000000018626399E-2</c:v>
                </c:pt>
                <c:pt idx="57">
                  <c:v>2.0000000018626399E-2</c:v>
                </c:pt>
                <c:pt idx="58">
                  <c:v>2.0000000018626399E-2</c:v>
                </c:pt>
                <c:pt idx="59">
                  <c:v>2.0000000018626399E-2</c:v>
                </c:pt>
                <c:pt idx="60">
                  <c:v>2.0000000018626399E-2</c:v>
                </c:pt>
                <c:pt idx="61">
                  <c:v>2.0000000018626399E-2</c:v>
                </c:pt>
                <c:pt idx="62">
                  <c:v>2.0000000018626399E-2</c:v>
                </c:pt>
                <c:pt idx="63">
                  <c:v>2.0000000018626399E-2</c:v>
                </c:pt>
                <c:pt idx="64">
                  <c:v>2.0000000018626399E-2</c:v>
                </c:pt>
                <c:pt idx="65">
                  <c:v>2.0000000018626399E-2</c:v>
                </c:pt>
                <c:pt idx="66">
                  <c:v>2.0000000018626399E-2</c:v>
                </c:pt>
                <c:pt idx="67">
                  <c:v>2.0000000018626399E-2</c:v>
                </c:pt>
                <c:pt idx="68">
                  <c:v>2.0000000018626399E-2</c:v>
                </c:pt>
                <c:pt idx="69">
                  <c:v>2.0000000018626399E-2</c:v>
                </c:pt>
                <c:pt idx="70">
                  <c:v>2.0000000018626399E-2</c:v>
                </c:pt>
                <c:pt idx="71">
                  <c:v>2.0000000018626399E-2</c:v>
                </c:pt>
                <c:pt idx="72">
                  <c:v>2.0000000018626399E-2</c:v>
                </c:pt>
                <c:pt idx="73">
                  <c:v>2.0000000018626399E-2</c:v>
                </c:pt>
                <c:pt idx="74">
                  <c:v>2.0000000018626399E-2</c:v>
                </c:pt>
                <c:pt idx="75">
                  <c:v>2.0000000018626399E-2</c:v>
                </c:pt>
                <c:pt idx="76">
                  <c:v>2.0000000018626399E-2</c:v>
                </c:pt>
                <c:pt idx="77">
                  <c:v>2.0000000018626399E-2</c:v>
                </c:pt>
                <c:pt idx="78">
                  <c:v>2.0000000018626399E-2</c:v>
                </c:pt>
                <c:pt idx="79">
                  <c:v>2.0000000018626399E-2</c:v>
                </c:pt>
                <c:pt idx="80">
                  <c:v>2.0000000018626399E-2</c:v>
                </c:pt>
                <c:pt idx="81">
                  <c:v>2.0000000018626399E-2</c:v>
                </c:pt>
                <c:pt idx="82">
                  <c:v>2.0000000018626399E-2</c:v>
                </c:pt>
                <c:pt idx="83">
                  <c:v>2.0000000018626399E-2</c:v>
                </c:pt>
                <c:pt idx="84">
                  <c:v>2.0000000018626399E-2</c:v>
                </c:pt>
                <c:pt idx="85">
                  <c:v>2.0000000018626399E-2</c:v>
                </c:pt>
                <c:pt idx="86">
                  <c:v>2.0000000018626399E-2</c:v>
                </c:pt>
                <c:pt idx="87">
                  <c:v>2.0000000018626399E-2</c:v>
                </c:pt>
                <c:pt idx="88">
                  <c:v>2.0000000018626399E-2</c:v>
                </c:pt>
                <c:pt idx="89">
                  <c:v>2.0000000018626399E-2</c:v>
                </c:pt>
                <c:pt idx="90">
                  <c:v>2.0000000018626399E-2</c:v>
                </c:pt>
                <c:pt idx="91">
                  <c:v>2.0000000018626399E-2</c:v>
                </c:pt>
                <c:pt idx="92">
                  <c:v>2.0000000018626399E-2</c:v>
                </c:pt>
                <c:pt idx="93">
                  <c:v>2.0000000018626399E-2</c:v>
                </c:pt>
                <c:pt idx="94">
                  <c:v>2.0000000018626399E-2</c:v>
                </c:pt>
                <c:pt idx="95">
                  <c:v>2.0000000018626399E-2</c:v>
                </c:pt>
                <c:pt idx="96">
                  <c:v>2.0000000018626399E-2</c:v>
                </c:pt>
                <c:pt idx="97">
                  <c:v>2.0000000018626399E-2</c:v>
                </c:pt>
                <c:pt idx="98">
                  <c:v>2.0000000018626399E-2</c:v>
                </c:pt>
                <c:pt idx="99">
                  <c:v>2.0000000018626399E-2</c:v>
                </c:pt>
                <c:pt idx="100">
                  <c:v>2.0000000018626399E-2</c:v>
                </c:pt>
                <c:pt idx="101">
                  <c:v>2.0000000018626399E-2</c:v>
                </c:pt>
                <c:pt idx="102">
                  <c:v>2.0000000018626399E-2</c:v>
                </c:pt>
                <c:pt idx="103">
                  <c:v>2.0000000018626399E-2</c:v>
                </c:pt>
                <c:pt idx="104">
                  <c:v>2.0000000018626399E-2</c:v>
                </c:pt>
                <c:pt idx="105">
                  <c:v>2.0000000018626399E-2</c:v>
                </c:pt>
                <c:pt idx="106">
                  <c:v>2.0000000018626399E-2</c:v>
                </c:pt>
                <c:pt idx="107">
                  <c:v>2.0000000018626399E-2</c:v>
                </c:pt>
                <c:pt idx="108">
                  <c:v>2.0000000018626399E-2</c:v>
                </c:pt>
                <c:pt idx="109">
                  <c:v>2.0000000018626399E-2</c:v>
                </c:pt>
                <c:pt idx="110">
                  <c:v>2.0000000018626399E-2</c:v>
                </c:pt>
                <c:pt idx="111">
                  <c:v>2.0000000018626399E-2</c:v>
                </c:pt>
                <c:pt idx="112">
                  <c:v>2.0000000018626399E-2</c:v>
                </c:pt>
                <c:pt idx="113">
                  <c:v>2.0000000018626399E-2</c:v>
                </c:pt>
                <c:pt idx="114">
                  <c:v>2.0000000018626399E-2</c:v>
                </c:pt>
                <c:pt idx="115">
                  <c:v>2.0000000018626399E-2</c:v>
                </c:pt>
                <c:pt idx="116">
                  <c:v>2.0000000018626399E-2</c:v>
                </c:pt>
                <c:pt idx="117">
                  <c:v>2.0000000018626399E-2</c:v>
                </c:pt>
                <c:pt idx="118">
                  <c:v>2.0000000018626399E-2</c:v>
                </c:pt>
                <c:pt idx="119">
                  <c:v>2.0000000018626399E-2</c:v>
                </c:pt>
                <c:pt idx="120">
                  <c:v>2.0000000018626399E-2</c:v>
                </c:pt>
                <c:pt idx="121">
                  <c:v>2.0000000018626399E-2</c:v>
                </c:pt>
                <c:pt idx="122">
                  <c:v>2.0000000018626399E-2</c:v>
                </c:pt>
                <c:pt idx="123">
                  <c:v>2.0000000018626399E-2</c:v>
                </c:pt>
                <c:pt idx="124">
                  <c:v>2.0000000018626399E-2</c:v>
                </c:pt>
                <c:pt idx="125">
                  <c:v>2.0000000018626399E-2</c:v>
                </c:pt>
                <c:pt idx="126">
                  <c:v>2.0000000018626399E-2</c:v>
                </c:pt>
                <c:pt idx="127">
                  <c:v>2.0000000018626399E-2</c:v>
                </c:pt>
                <c:pt idx="128">
                  <c:v>2.0000000018626399E-2</c:v>
                </c:pt>
                <c:pt idx="129">
                  <c:v>2.0000000018626399E-2</c:v>
                </c:pt>
                <c:pt idx="130">
                  <c:v>2.0000000018626399E-2</c:v>
                </c:pt>
                <c:pt idx="131">
                  <c:v>2.0000000018626399E-2</c:v>
                </c:pt>
                <c:pt idx="132">
                  <c:v>2.0000000018626399E-2</c:v>
                </c:pt>
                <c:pt idx="133">
                  <c:v>2.0000000018626399E-2</c:v>
                </c:pt>
                <c:pt idx="134">
                  <c:v>2.0000000018626399E-2</c:v>
                </c:pt>
                <c:pt idx="135">
                  <c:v>2.0000000018626399E-2</c:v>
                </c:pt>
                <c:pt idx="136">
                  <c:v>2.0000000018626399E-2</c:v>
                </c:pt>
                <c:pt idx="137">
                  <c:v>2.0000000018626399E-2</c:v>
                </c:pt>
                <c:pt idx="138">
                  <c:v>2.0000000018626399E-2</c:v>
                </c:pt>
                <c:pt idx="139">
                  <c:v>2.0000000018626399E-2</c:v>
                </c:pt>
                <c:pt idx="140">
                  <c:v>2.0000000018626399E-2</c:v>
                </c:pt>
                <c:pt idx="141">
                  <c:v>2.0000000018626399E-2</c:v>
                </c:pt>
                <c:pt idx="142">
                  <c:v>2.0000000018626399E-2</c:v>
                </c:pt>
                <c:pt idx="143">
                  <c:v>2.0000000018626399E-2</c:v>
                </c:pt>
                <c:pt idx="144">
                  <c:v>2.0000000018626399E-2</c:v>
                </c:pt>
                <c:pt idx="145">
                  <c:v>2.0000000018626399E-2</c:v>
                </c:pt>
                <c:pt idx="146">
                  <c:v>2.0000000018626399E-2</c:v>
                </c:pt>
                <c:pt idx="147">
                  <c:v>2.0000000018626399E-2</c:v>
                </c:pt>
                <c:pt idx="148">
                  <c:v>2.0000000018626399E-2</c:v>
                </c:pt>
                <c:pt idx="149">
                  <c:v>2.0000000018626399E-2</c:v>
                </c:pt>
                <c:pt idx="150">
                  <c:v>2.0000000018626399E-2</c:v>
                </c:pt>
                <c:pt idx="151">
                  <c:v>2.0000000018626399E-2</c:v>
                </c:pt>
                <c:pt idx="152">
                  <c:v>2.0000000018626399E-2</c:v>
                </c:pt>
                <c:pt idx="153">
                  <c:v>2.0000000018626399E-2</c:v>
                </c:pt>
                <c:pt idx="154">
                  <c:v>2.0000000018626399E-2</c:v>
                </c:pt>
                <c:pt idx="155">
                  <c:v>2.0000000018626399E-2</c:v>
                </c:pt>
                <c:pt idx="156">
                  <c:v>2.0000000018626399E-2</c:v>
                </c:pt>
                <c:pt idx="157">
                  <c:v>2.0000000018626399E-2</c:v>
                </c:pt>
                <c:pt idx="158">
                  <c:v>2.0000000018626399E-2</c:v>
                </c:pt>
                <c:pt idx="159">
                  <c:v>2.0000000018626399E-2</c:v>
                </c:pt>
                <c:pt idx="160">
                  <c:v>2.0000000018626399E-2</c:v>
                </c:pt>
                <c:pt idx="161">
                  <c:v>2.0000000018626399E-2</c:v>
                </c:pt>
                <c:pt idx="162">
                  <c:v>2.0000000018626399E-2</c:v>
                </c:pt>
                <c:pt idx="163">
                  <c:v>2.0000000018626399E-2</c:v>
                </c:pt>
                <c:pt idx="164">
                  <c:v>2.0000000018626399E-2</c:v>
                </c:pt>
                <c:pt idx="165">
                  <c:v>2.0000000018626399E-2</c:v>
                </c:pt>
                <c:pt idx="166">
                  <c:v>2.0000000018626399E-2</c:v>
                </c:pt>
                <c:pt idx="167">
                  <c:v>2.0000000018626399E-2</c:v>
                </c:pt>
                <c:pt idx="168">
                  <c:v>2.0000000018626399E-2</c:v>
                </c:pt>
                <c:pt idx="169">
                  <c:v>2.0000000018626399E-2</c:v>
                </c:pt>
                <c:pt idx="170">
                  <c:v>2.0000000018626399E-2</c:v>
                </c:pt>
                <c:pt idx="171">
                  <c:v>2.0000000018626399E-2</c:v>
                </c:pt>
                <c:pt idx="172">
                  <c:v>2.0000000018626399E-2</c:v>
                </c:pt>
                <c:pt idx="173">
                  <c:v>2.0000000018626399E-2</c:v>
                </c:pt>
                <c:pt idx="174">
                  <c:v>2.0000000018626399E-2</c:v>
                </c:pt>
                <c:pt idx="175">
                  <c:v>2.0000000018626399E-2</c:v>
                </c:pt>
                <c:pt idx="176">
                  <c:v>2.0000000018626399E-2</c:v>
                </c:pt>
                <c:pt idx="177">
                  <c:v>2.0000000018626399E-2</c:v>
                </c:pt>
                <c:pt idx="178">
                  <c:v>2.0000000018626399E-2</c:v>
                </c:pt>
                <c:pt idx="179">
                  <c:v>2.0000000018626399E-2</c:v>
                </c:pt>
                <c:pt idx="180">
                  <c:v>2.0000000018626399E-2</c:v>
                </c:pt>
                <c:pt idx="181">
                  <c:v>2.0000000018626399E-2</c:v>
                </c:pt>
                <c:pt idx="182">
                  <c:v>2.0000000018626399E-2</c:v>
                </c:pt>
                <c:pt idx="183">
                  <c:v>2.0000000018626399E-2</c:v>
                </c:pt>
                <c:pt idx="184">
                  <c:v>2.0000000018626399E-2</c:v>
                </c:pt>
                <c:pt idx="185">
                  <c:v>2.0000000018626399E-2</c:v>
                </c:pt>
                <c:pt idx="186">
                  <c:v>2.0000000018626399E-2</c:v>
                </c:pt>
                <c:pt idx="187">
                  <c:v>2.0000000018626399E-2</c:v>
                </c:pt>
                <c:pt idx="188">
                  <c:v>2.0000000018626399E-2</c:v>
                </c:pt>
                <c:pt idx="189">
                  <c:v>3.99999999790452E-2</c:v>
                </c:pt>
                <c:pt idx="190">
                  <c:v>3.99999999790452E-2</c:v>
                </c:pt>
                <c:pt idx="191">
                  <c:v>3.99999999790452E-2</c:v>
                </c:pt>
                <c:pt idx="192">
                  <c:v>4.0000000000873101E-2</c:v>
                </c:pt>
                <c:pt idx="193">
                  <c:v>4.0000000008149003E-2</c:v>
                </c:pt>
                <c:pt idx="194">
                  <c:v>4.0000000008149003E-2</c:v>
                </c:pt>
                <c:pt idx="195">
                  <c:v>4.0000000008149003E-2</c:v>
                </c:pt>
                <c:pt idx="196">
                  <c:v>4.0000000008149003E-2</c:v>
                </c:pt>
                <c:pt idx="197">
                  <c:v>4.0000000037252903E-2</c:v>
                </c:pt>
                <c:pt idx="198">
                  <c:v>4.0000000037252903E-2</c:v>
                </c:pt>
                <c:pt idx="199">
                  <c:v>4.0000000037252903E-2</c:v>
                </c:pt>
                <c:pt idx="200">
                  <c:v>4.0000000037252903E-2</c:v>
                </c:pt>
                <c:pt idx="201">
                  <c:v>4.0000000037252903E-2</c:v>
                </c:pt>
                <c:pt idx="202">
                  <c:v>4.0000000037252903E-2</c:v>
                </c:pt>
                <c:pt idx="203">
                  <c:v>4.0000000037252903E-2</c:v>
                </c:pt>
                <c:pt idx="204">
                  <c:v>4.0000000037252903E-2</c:v>
                </c:pt>
                <c:pt idx="205">
                  <c:v>4.0000000037252903E-2</c:v>
                </c:pt>
                <c:pt idx="206">
                  <c:v>4.0000000037252903E-2</c:v>
                </c:pt>
                <c:pt idx="207">
                  <c:v>4.0000000037252903E-2</c:v>
                </c:pt>
                <c:pt idx="208">
                  <c:v>4.0000000037252903E-2</c:v>
                </c:pt>
                <c:pt idx="209">
                  <c:v>4.0000000037252903E-2</c:v>
                </c:pt>
                <c:pt idx="210">
                  <c:v>4.0000000037252903E-2</c:v>
                </c:pt>
                <c:pt idx="211">
                  <c:v>4.0000000037252903E-2</c:v>
                </c:pt>
                <c:pt idx="212">
                  <c:v>4.0000000037252903E-2</c:v>
                </c:pt>
                <c:pt idx="213">
                  <c:v>4.0000000037252903E-2</c:v>
                </c:pt>
                <c:pt idx="214">
                  <c:v>4.0000000037252903E-2</c:v>
                </c:pt>
                <c:pt idx="215">
                  <c:v>4.0000000037252903E-2</c:v>
                </c:pt>
                <c:pt idx="216">
                  <c:v>4.0000000037252903E-2</c:v>
                </c:pt>
                <c:pt idx="217">
                  <c:v>4.0000000037252903E-2</c:v>
                </c:pt>
                <c:pt idx="218">
                  <c:v>4.0000000037252903E-2</c:v>
                </c:pt>
                <c:pt idx="219">
                  <c:v>4.0000000037252903E-2</c:v>
                </c:pt>
                <c:pt idx="220">
                  <c:v>4.0000000037252903E-2</c:v>
                </c:pt>
                <c:pt idx="221">
                  <c:v>4.0000000037252903E-2</c:v>
                </c:pt>
                <c:pt idx="222">
                  <c:v>4.0000000037252903E-2</c:v>
                </c:pt>
                <c:pt idx="223">
                  <c:v>4.0000000037252903E-2</c:v>
                </c:pt>
                <c:pt idx="224">
                  <c:v>4.0000000037252903E-2</c:v>
                </c:pt>
                <c:pt idx="225">
                  <c:v>4.0000000037252903E-2</c:v>
                </c:pt>
                <c:pt idx="226">
                  <c:v>4.0000000037252903E-2</c:v>
                </c:pt>
                <c:pt idx="227">
                  <c:v>6.7645149290910894E-2</c:v>
                </c:pt>
                <c:pt idx="228">
                  <c:v>0.107645147945731</c:v>
                </c:pt>
                <c:pt idx="229">
                  <c:v>0.17899326677434099</c:v>
                </c:pt>
                <c:pt idx="230">
                  <c:v>0.17899326741462501</c:v>
                </c:pt>
                <c:pt idx="231">
                  <c:v>0.18382257409393701</c:v>
                </c:pt>
                <c:pt idx="232">
                  <c:v>0.27034138818271403</c:v>
                </c:pt>
                <c:pt idx="233">
                  <c:v>0.29034138564020301</c:v>
                </c:pt>
                <c:pt idx="234">
                  <c:v>0.48092198057565799</c:v>
                </c:pt>
                <c:pt idx="235">
                  <c:v>0.74595564347691801</c:v>
                </c:pt>
                <c:pt idx="236">
                  <c:v>0.74595564347691801</c:v>
                </c:pt>
                <c:pt idx="237">
                  <c:v>0.83730376232415404</c:v>
                </c:pt>
                <c:pt idx="238">
                  <c:v>0.85730376234278005</c:v>
                </c:pt>
                <c:pt idx="239">
                  <c:v>0.85730376234278005</c:v>
                </c:pt>
                <c:pt idx="240">
                  <c:v>0.85730376234278005</c:v>
                </c:pt>
                <c:pt idx="241">
                  <c:v>0.85730376234278005</c:v>
                </c:pt>
                <c:pt idx="242">
                  <c:v>0.85730376234278005</c:v>
                </c:pt>
                <c:pt idx="243">
                  <c:v>0.85730376234278005</c:v>
                </c:pt>
                <c:pt idx="244">
                  <c:v>0.85730376234278005</c:v>
                </c:pt>
                <c:pt idx="245">
                  <c:v>0.85730376234278005</c:v>
                </c:pt>
                <c:pt idx="246">
                  <c:v>0.85730376234278005</c:v>
                </c:pt>
                <c:pt idx="247">
                  <c:v>0.85730376234278005</c:v>
                </c:pt>
                <c:pt idx="248">
                  <c:v>0.85730376234278005</c:v>
                </c:pt>
                <c:pt idx="249">
                  <c:v>0.85730376234278005</c:v>
                </c:pt>
                <c:pt idx="250">
                  <c:v>0.85730376234278005</c:v>
                </c:pt>
                <c:pt idx="251">
                  <c:v>0.85730376234278005</c:v>
                </c:pt>
                <c:pt idx="252">
                  <c:v>0.85730376234278005</c:v>
                </c:pt>
                <c:pt idx="253">
                  <c:v>0.85730376234278005</c:v>
                </c:pt>
                <c:pt idx="254">
                  <c:v>0.85730376240098805</c:v>
                </c:pt>
                <c:pt idx="255">
                  <c:v>0.85730376240098805</c:v>
                </c:pt>
                <c:pt idx="256">
                  <c:v>0.85730376240098805</c:v>
                </c:pt>
                <c:pt idx="257">
                  <c:v>0.85730376240098805</c:v>
                </c:pt>
                <c:pt idx="258">
                  <c:v>0.85730376240098805</c:v>
                </c:pt>
                <c:pt idx="259">
                  <c:v>0.85730376240098805</c:v>
                </c:pt>
                <c:pt idx="260">
                  <c:v>0.85730376240098805</c:v>
                </c:pt>
                <c:pt idx="261">
                  <c:v>0.85730376240098805</c:v>
                </c:pt>
                <c:pt idx="262">
                  <c:v>0.85730376243009199</c:v>
                </c:pt>
                <c:pt idx="263">
                  <c:v>0.85730376243009199</c:v>
                </c:pt>
                <c:pt idx="264">
                  <c:v>0.85730376243009199</c:v>
                </c:pt>
                <c:pt idx="265">
                  <c:v>0.85730376243009199</c:v>
                </c:pt>
                <c:pt idx="266">
                  <c:v>0.85730376243645801</c:v>
                </c:pt>
                <c:pt idx="267">
                  <c:v>0.85730376243736806</c:v>
                </c:pt>
                <c:pt idx="268">
                  <c:v>0.85730376244464401</c:v>
                </c:pt>
                <c:pt idx="269">
                  <c:v>0.85730376257561103</c:v>
                </c:pt>
                <c:pt idx="270">
                  <c:v>0.85730376257561103</c:v>
                </c:pt>
                <c:pt idx="271">
                  <c:v>0.85730376257561103</c:v>
                </c:pt>
                <c:pt idx="272">
                  <c:v>0.85730376257561103</c:v>
                </c:pt>
                <c:pt idx="273">
                  <c:v>0.85730376257561103</c:v>
                </c:pt>
                <c:pt idx="274">
                  <c:v>0.85730376257561103</c:v>
                </c:pt>
                <c:pt idx="275">
                  <c:v>0.85730376257561103</c:v>
                </c:pt>
                <c:pt idx="276">
                  <c:v>0.85730376257561103</c:v>
                </c:pt>
                <c:pt idx="277">
                  <c:v>0.85730376257561103</c:v>
                </c:pt>
                <c:pt idx="278">
                  <c:v>0.85730376257561103</c:v>
                </c:pt>
                <c:pt idx="279">
                  <c:v>0.85730376257561103</c:v>
                </c:pt>
                <c:pt idx="280">
                  <c:v>0.85730376257561103</c:v>
                </c:pt>
                <c:pt idx="281">
                  <c:v>0.87730376236140695</c:v>
                </c:pt>
                <c:pt idx="282">
                  <c:v>0.87730376236140695</c:v>
                </c:pt>
                <c:pt idx="283">
                  <c:v>0.87730376236140695</c:v>
                </c:pt>
                <c:pt idx="284">
                  <c:v>0.87730376236140695</c:v>
                </c:pt>
                <c:pt idx="285">
                  <c:v>0.87730376236140695</c:v>
                </c:pt>
                <c:pt idx="286">
                  <c:v>0.87730376236140695</c:v>
                </c:pt>
                <c:pt idx="287">
                  <c:v>0.87730376236140695</c:v>
                </c:pt>
                <c:pt idx="288">
                  <c:v>0.87730376236140695</c:v>
                </c:pt>
                <c:pt idx="289">
                  <c:v>0.87730376236140695</c:v>
                </c:pt>
                <c:pt idx="290">
                  <c:v>0.87730376236140695</c:v>
                </c:pt>
                <c:pt idx="291">
                  <c:v>0.87730376236140695</c:v>
                </c:pt>
                <c:pt idx="292">
                  <c:v>0.87730376236140695</c:v>
                </c:pt>
                <c:pt idx="293">
                  <c:v>0.87730376236140695</c:v>
                </c:pt>
                <c:pt idx="294">
                  <c:v>0.87730376236140695</c:v>
                </c:pt>
                <c:pt idx="295">
                  <c:v>0.87730376241961405</c:v>
                </c:pt>
                <c:pt idx="296">
                  <c:v>0.87730376241961405</c:v>
                </c:pt>
                <c:pt idx="297">
                  <c:v>0.87730376241961405</c:v>
                </c:pt>
                <c:pt idx="298">
                  <c:v>0.87730376241961405</c:v>
                </c:pt>
                <c:pt idx="299">
                  <c:v>0.87730376241961405</c:v>
                </c:pt>
                <c:pt idx="300">
                  <c:v>0.87730376241961405</c:v>
                </c:pt>
                <c:pt idx="301">
                  <c:v>0.87730376241961405</c:v>
                </c:pt>
                <c:pt idx="302">
                  <c:v>0.87730376241961405</c:v>
                </c:pt>
                <c:pt idx="303">
                  <c:v>0.87730376241961405</c:v>
                </c:pt>
                <c:pt idx="304">
                  <c:v>0.87730376241961405</c:v>
                </c:pt>
                <c:pt idx="305">
                  <c:v>0.87730376241961405</c:v>
                </c:pt>
                <c:pt idx="306">
                  <c:v>0.87730376241961405</c:v>
                </c:pt>
                <c:pt idx="307">
                  <c:v>0.87730376241961405</c:v>
                </c:pt>
                <c:pt idx="308">
                  <c:v>0.87730376241961405</c:v>
                </c:pt>
                <c:pt idx="309">
                  <c:v>0.87730376259423704</c:v>
                </c:pt>
                <c:pt idx="310">
                  <c:v>0.87730376259423704</c:v>
                </c:pt>
                <c:pt idx="311">
                  <c:v>0.87730376259423704</c:v>
                </c:pt>
                <c:pt idx="312">
                  <c:v>0.87730376259423704</c:v>
                </c:pt>
                <c:pt idx="313">
                  <c:v>0.87730376259423704</c:v>
                </c:pt>
                <c:pt idx="314">
                  <c:v>0.87730376259423704</c:v>
                </c:pt>
                <c:pt idx="315">
                  <c:v>0.87730376259423704</c:v>
                </c:pt>
                <c:pt idx="316">
                  <c:v>0.87730376259423704</c:v>
                </c:pt>
                <c:pt idx="317">
                  <c:v>0.87730376259423704</c:v>
                </c:pt>
                <c:pt idx="318">
                  <c:v>0.87730376259423704</c:v>
                </c:pt>
                <c:pt idx="319">
                  <c:v>0.87730376259423704</c:v>
                </c:pt>
                <c:pt idx="320">
                  <c:v>0.87730376259423704</c:v>
                </c:pt>
                <c:pt idx="321">
                  <c:v>0.87730376259423704</c:v>
                </c:pt>
                <c:pt idx="322">
                  <c:v>0.87730376259423704</c:v>
                </c:pt>
                <c:pt idx="323">
                  <c:v>0.87730376259423704</c:v>
                </c:pt>
                <c:pt idx="324">
                  <c:v>0.87730376259423704</c:v>
                </c:pt>
                <c:pt idx="325">
                  <c:v>0.88494891021400601</c:v>
                </c:pt>
                <c:pt idx="326">
                  <c:v>0.88494891324080505</c:v>
                </c:pt>
                <c:pt idx="327">
                  <c:v>0.89730376238003295</c:v>
                </c:pt>
                <c:pt idx="328">
                  <c:v>0.89730376238003295</c:v>
                </c:pt>
                <c:pt idx="329">
                  <c:v>0.89730376243824095</c:v>
                </c:pt>
                <c:pt idx="330">
                  <c:v>0.89730376261286404</c:v>
                </c:pt>
                <c:pt idx="331">
                  <c:v>0.89730376261286404</c:v>
                </c:pt>
                <c:pt idx="332">
                  <c:v>0.90494891171692804</c:v>
                </c:pt>
                <c:pt idx="333">
                  <c:v>0.92494891025125903</c:v>
                </c:pt>
                <c:pt idx="334">
                  <c:v>0.94865188119001598</c:v>
                </c:pt>
                <c:pt idx="335">
                  <c:v>0.94865188130643197</c:v>
                </c:pt>
                <c:pt idx="336">
                  <c:v>0.94865188130643197</c:v>
                </c:pt>
                <c:pt idx="337">
                  <c:v>0.94865188130643197</c:v>
                </c:pt>
                <c:pt idx="338">
                  <c:v>0.94865188130643197</c:v>
                </c:pt>
                <c:pt idx="339">
                  <c:v>0.96865188120864298</c:v>
                </c:pt>
                <c:pt idx="340">
                  <c:v>0.96865188120864298</c:v>
                </c:pt>
                <c:pt idx="341">
                  <c:v>0.96865188120864298</c:v>
                </c:pt>
                <c:pt idx="342">
                  <c:v>0.96865188120864298</c:v>
                </c:pt>
                <c:pt idx="343">
                  <c:v>0.96865188132505797</c:v>
                </c:pt>
                <c:pt idx="344">
                  <c:v>0.96865188132505797</c:v>
                </c:pt>
                <c:pt idx="345">
                  <c:v>0.96865188132505797</c:v>
                </c:pt>
                <c:pt idx="346">
                  <c:v>0.97259406396187797</c:v>
                </c:pt>
                <c:pt idx="347">
                  <c:v>1.0599999999976699</c:v>
                </c:pt>
                <c:pt idx="348">
                  <c:v>1.0599999999976699</c:v>
                </c:pt>
                <c:pt idx="349">
                  <c:v>1.0599999999976699</c:v>
                </c:pt>
                <c:pt idx="350">
                  <c:v>1.0599999999976699</c:v>
                </c:pt>
                <c:pt idx="351">
                  <c:v>1.0599999999976699</c:v>
                </c:pt>
                <c:pt idx="352">
                  <c:v>1.0599999999976699</c:v>
                </c:pt>
                <c:pt idx="353">
                  <c:v>1.0599999999976699</c:v>
                </c:pt>
                <c:pt idx="354">
                  <c:v>1.0599999999976699</c:v>
                </c:pt>
                <c:pt idx="355">
                  <c:v>1.0599999999976699</c:v>
                </c:pt>
                <c:pt idx="356">
                  <c:v>1.0599999999976699</c:v>
                </c:pt>
                <c:pt idx="357">
                  <c:v>1.0599999999976699</c:v>
                </c:pt>
                <c:pt idx="358">
                  <c:v>1.0599999999976699</c:v>
                </c:pt>
                <c:pt idx="359">
                  <c:v>1.0599999999976699</c:v>
                </c:pt>
                <c:pt idx="360">
                  <c:v>1.0599999999976699</c:v>
                </c:pt>
                <c:pt idx="361">
                  <c:v>1.0599999999976699</c:v>
                </c:pt>
                <c:pt idx="362">
                  <c:v>1.0599999999976699</c:v>
                </c:pt>
                <c:pt idx="363">
                  <c:v>1.0599999999976699</c:v>
                </c:pt>
                <c:pt idx="364">
                  <c:v>1.0599999999976699</c:v>
                </c:pt>
                <c:pt idx="365">
                  <c:v>1.06000000005587</c:v>
                </c:pt>
                <c:pt idx="366">
                  <c:v>1.06000000005587</c:v>
                </c:pt>
                <c:pt idx="367">
                  <c:v>1.06000000005587</c:v>
                </c:pt>
                <c:pt idx="368">
                  <c:v>1.06000000005587</c:v>
                </c:pt>
                <c:pt idx="369">
                  <c:v>1.06000000005587</c:v>
                </c:pt>
                <c:pt idx="370">
                  <c:v>1.06000000005587</c:v>
                </c:pt>
                <c:pt idx="371">
                  <c:v>1.06000000005587</c:v>
                </c:pt>
                <c:pt idx="372">
                  <c:v>1.06000000005587</c:v>
                </c:pt>
                <c:pt idx="373">
                  <c:v>1.06000000005587</c:v>
                </c:pt>
                <c:pt idx="374">
                  <c:v>1.06000000005587</c:v>
                </c:pt>
                <c:pt idx="375">
                  <c:v>1.06000000005587</c:v>
                </c:pt>
                <c:pt idx="376">
                  <c:v>1.06000000005587</c:v>
                </c:pt>
                <c:pt idx="377">
                  <c:v>1.06000000005587</c:v>
                </c:pt>
                <c:pt idx="378">
                  <c:v>1.06000000005587</c:v>
                </c:pt>
                <c:pt idx="379">
                  <c:v>1.06000000005587</c:v>
                </c:pt>
                <c:pt idx="380">
                  <c:v>1.06000000005587</c:v>
                </c:pt>
                <c:pt idx="381">
                  <c:v>1.06000000005587</c:v>
                </c:pt>
                <c:pt idx="382">
                  <c:v>1.06000000005587</c:v>
                </c:pt>
                <c:pt idx="383">
                  <c:v>1.06000000005587</c:v>
                </c:pt>
                <c:pt idx="384">
                  <c:v>1.06000000005587</c:v>
                </c:pt>
                <c:pt idx="385">
                  <c:v>1.06000000005587</c:v>
                </c:pt>
                <c:pt idx="386">
                  <c:v>1.06000000005587</c:v>
                </c:pt>
                <c:pt idx="387">
                  <c:v>1.06000000005587</c:v>
                </c:pt>
                <c:pt idx="388">
                  <c:v>1.06000000005587</c:v>
                </c:pt>
                <c:pt idx="389">
                  <c:v>1.06000000005587</c:v>
                </c:pt>
                <c:pt idx="390">
                  <c:v>1.06000000005587</c:v>
                </c:pt>
                <c:pt idx="391">
                  <c:v>1.06000000005587</c:v>
                </c:pt>
                <c:pt idx="392">
                  <c:v>1.06000000005587</c:v>
                </c:pt>
                <c:pt idx="393">
                  <c:v>1.06000000005587</c:v>
                </c:pt>
                <c:pt idx="394">
                  <c:v>1.06000000005587</c:v>
                </c:pt>
                <c:pt idx="395">
                  <c:v>1.06000000005587</c:v>
                </c:pt>
                <c:pt idx="396">
                  <c:v>1.06000000005587</c:v>
                </c:pt>
                <c:pt idx="397">
                  <c:v>1.06000000005587</c:v>
                </c:pt>
                <c:pt idx="398">
                  <c:v>1.06000000005587</c:v>
                </c:pt>
                <c:pt idx="399">
                  <c:v>1.06000000005587</c:v>
                </c:pt>
                <c:pt idx="400">
                  <c:v>1.06000000005587</c:v>
                </c:pt>
                <c:pt idx="401">
                  <c:v>1.06000000005587</c:v>
                </c:pt>
                <c:pt idx="402">
                  <c:v>1.06000000005587</c:v>
                </c:pt>
                <c:pt idx="403">
                  <c:v>1.06000000005587</c:v>
                </c:pt>
                <c:pt idx="404">
                  <c:v>1.06000000005587</c:v>
                </c:pt>
                <c:pt idx="405">
                  <c:v>1.06000000005587</c:v>
                </c:pt>
                <c:pt idx="406">
                  <c:v>1.06000000005587</c:v>
                </c:pt>
                <c:pt idx="407">
                  <c:v>1.06000000005587</c:v>
                </c:pt>
                <c:pt idx="408">
                  <c:v>1.06000000005587</c:v>
                </c:pt>
                <c:pt idx="409">
                  <c:v>1.06000000005587</c:v>
                </c:pt>
                <c:pt idx="410">
                  <c:v>1.06000000005587</c:v>
                </c:pt>
                <c:pt idx="411">
                  <c:v>1.06000000005587</c:v>
                </c:pt>
                <c:pt idx="412">
                  <c:v>1.6546075246296801</c:v>
                </c:pt>
                <c:pt idx="413">
                  <c:v>1.6746075246483001</c:v>
                </c:pt>
                <c:pt idx="414">
                  <c:v>1.6746075248811301</c:v>
                </c:pt>
                <c:pt idx="415">
                  <c:v>1.67460752511397</c:v>
                </c:pt>
                <c:pt idx="416">
                  <c:v>1.67460752511397</c:v>
                </c:pt>
                <c:pt idx="417">
                  <c:v>1.67460752511397</c:v>
                </c:pt>
                <c:pt idx="418">
                  <c:v>1.67460752511397</c:v>
                </c:pt>
                <c:pt idx="419">
                  <c:v>1.6946075246669301</c:v>
                </c:pt>
                <c:pt idx="420">
                  <c:v>1.6946075247833501</c:v>
                </c:pt>
                <c:pt idx="421">
                  <c:v>1.6946075247833501</c:v>
                </c:pt>
                <c:pt idx="422">
                  <c:v>1.6946075251325901</c:v>
                </c:pt>
                <c:pt idx="423">
                  <c:v>1.6946075251325901</c:v>
                </c:pt>
                <c:pt idx="424">
                  <c:v>1.6946075251325901</c:v>
                </c:pt>
                <c:pt idx="425">
                  <c:v>1.6946075251325901</c:v>
                </c:pt>
                <c:pt idx="426">
                  <c:v>1.7146075246855601</c:v>
                </c:pt>
                <c:pt idx="427">
                  <c:v>1.78595564365969</c:v>
                </c:pt>
                <c:pt idx="428">
                  <c:v>1.7859556438634101</c:v>
                </c:pt>
                <c:pt idx="429">
                  <c:v>1.7859556438634101</c:v>
                </c:pt>
                <c:pt idx="430">
                  <c:v>1.8773037623614</c:v>
                </c:pt>
                <c:pt idx="431">
                  <c:v>1.8773037623614</c:v>
                </c:pt>
                <c:pt idx="432">
                  <c:v>1.8773037623614</c:v>
                </c:pt>
                <c:pt idx="433">
                  <c:v>1.8773037623614</c:v>
                </c:pt>
                <c:pt idx="434">
                  <c:v>1.8773037623614</c:v>
                </c:pt>
                <c:pt idx="435">
                  <c:v>1.8773037623614</c:v>
                </c:pt>
                <c:pt idx="436">
                  <c:v>1.8773037623614</c:v>
                </c:pt>
                <c:pt idx="437">
                  <c:v>1.87730376243416</c:v>
                </c:pt>
                <c:pt idx="438">
                  <c:v>1.8773037624487099</c:v>
                </c:pt>
                <c:pt idx="439">
                  <c:v>1.8773037624487099</c:v>
                </c:pt>
                <c:pt idx="440">
                  <c:v>1.8773037625942299</c:v>
                </c:pt>
                <c:pt idx="441">
                  <c:v>1.89730376238003</c:v>
                </c:pt>
                <c:pt idx="442">
                  <c:v>1.8973037624382401</c:v>
                </c:pt>
                <c:pt idx="443">
                  <c:v>1.8973037624382401</c:v>
                </c:pt>
                <c:pt idx="444">
                  <c:v>1.8973037626128599</c:v>
                </c:pt>
                <c:pt idx="445">
                  <c:v>1.8973037626128599</c:v>
                </c:pt>
                <c:pt idx="446">
                  <c:v>1.8973037626128599</c:v>
                </c:pt>
                <c:pt idx="447">
                  <c:v>1.9886518811690601</c:v>
                </c:pt>
                <c:pt idx="448">
                  <c:v>1.9886518811690601</c:v>
                </c:pt>
                <c:pt idx="449">
                  <c:v>1.9886518811690601</c:v>
                </c:pt>
                <c:pt idx="450">
                  <c:v>1.9886518811690601</c:v>
                </c:pt>
                <c:pt idx="451">
                  <c:v>1.9886518811690601</c:v>
                </c:pt>
                <c:pt idx="452">
                  <c:v>1.9886518812127101</c:v>
                </c:pt>
                <c:pt idx="453">
                  <c:v>1.9886518812127101</c:v>
                </c:pt>
                <c:pt idx="454">
                  <c:v>1.98865188122726</c:v>
                </c:pt>
                <c:pt idx="455">
                  <c:v>1.98865188122726</c:v>
                </c:pt>
                <c:pt idx="456">
                  <c:v>1.98865188122726</c:v>
                </c:pt>
                <c:pt idx="457">
                  <c:v>1.98865188122726</c:v>
                </c:pt>
                <c:pt idx="458">
                  <c:v>1.98865188122726</c:v>
                </c:pt>
                <c:pt idx="459">
                  <c:v>1.98865188122726</c:v>
                </c:pt>
                <c:pt idx="460">
                  <c:v>1.98865188122726</c:v>
                </c:pt>
                <c:pt idx="461">
                  <c:v>1.98865188122726</c:v>
                </c:pt>
                <c:pt idx="462">
                  <c:v>1.98865188122726</c:v>
                </c:pt>
                <c:pt idx="463">
                  <c:v>1.98865188122726</c:v>
                </c:pt>
                <c:pt idx="464">
                  <c:v>1.98865188122726</c:v>
                </c:pt>
                <c:pt idx="465">
                  <c:v>1.98865188122726</c:v>
                </c:pt>
                <c:pt idx="466">
                  <c:v>1.98865188134368</c:v>
                </c:pt>
                <c:pt idx="467">
                  <c:v>1.98865188134368</c:v>
                </c:pt>
                <c:pt idx="468">
                  <c:v>1.98865188134368</c:v>
                </c:pt>
                <c:pt idx="469">
                  <c:v>1.98865188134368</c:v>
                </c:pt>
                <c:pt idx="470">
                  <c:v>1.98865188134368</c:v>
                </c:pt>
                <c:pt idx="471">
                  <c:v>1.98865188134368</c:v>
                </c:pt>
                <c:pt idx="472">
                  <c:v>1.98865188134368</c:v>
                </c:pt>
                <c:pt idx="473">
                  <c:v>1.98865188134368</c:v>
                </c:pt>
                <c:pt idx="474">
                  <c:v>2.4719112871098301</c:v>
                </c:pt>
                <c:pt idx="475">
                  <c:v>2.4719112871098301</c:v>
                </c:pt>
                <c:pt idx="476">
                  <c:v>2.4719112876336999</c:v>
                </c:pt>
                <c:pt idx="477">
                  <c:v>2.4719112876336999</c:v>
                </c:pt>
                <c:pt idx="478">
                  <c:v>2.49191128695383</c:v>
                </c:pt>
                <c:pt idx="479">
                  <c:v>2.4919112871284499</c:v>
                </c:pt>
                <c:pt idx="480">
                  <c:v>2.4919112871284499</c:v>
                </c:pt>
                <c:pt idx="481">
                  <c:v>5.2578669304493797</c:v>
                </c:pt>
                <c:pt idx="482">
                  <c:v>420.94865188119002</c:v>
                </c:pt>
                <c:pt idx="483">
                  <c:v>420.94865188119002</c:v>
                </c:pt>
                <c:pt idx="484">
                  <c:v>420.94865188119002</c:v>
                </c:pt>
                <c:pt idx="485">
                  <c:v>420.94865188119002</c:v>
                </c:pt>
                <c:pt idx="486">
                  <c:v>420.94865188119002</c:v>
                </c:pt>
                <c:pt idx="487">
                  <c:v>420.94865188119002</c:v>
                </c:pt>
                <c:pt idx="488">
                  <c:v>420.94865188119002</c:v>
                </c:pt>
                <c:pt idx="489">
                  <c:v>420.94865188119002</c:v>
                </c:pt>
                <c:pt idx="490">
                  <c:v>420.94865188119002</c:v>
                </c:pt>
                <c:pt idx="491">
                  <c:v>420.94865188119002</c:v>
                </c:pt>
                <c:pt idx="492">
                  <c:v>420.94865188119002</c:v>
                </c:pt>
                <c:pt idx="493">
                  <c:v>420.94865188119002</c:v>
                </c:pt>
                <c:pt idx="494">
                  <c:v>420.94865188119002</c:v>
                </c:pt>
                <c:pt idx="495">
                  <c:v>420.94865188119002</c:v>
                </c:pt>
                <c:pt idx="496">
                  <c:v>420.94865188119002</c:v>
                </c:pt>
                <c:pt idx="497">
                  <c:v>420.94865188121702</c:v>
                </c:pt>
                <c:pt idx="498">
                  <c:v>420.94865188121702</c:v>
                </c:pt>
                <c:pt idx="499">
                  <c:v>420.94865188121798</c:v>
                </c:pt>
                <c:pt idx="500">
                  <c:v>420.94865188121798</c:v>
                </c:pt>
                <c:pt idx="501">
                  <c:v>420.94865188121901</c:v>
                </c:pt>
                <c:pt idx="502">
                  <c:v>420.94865188121901</c:v>
                </c:pt>
                <c:pt idx="503">
                  <c:v>420.94865188121901</c:v>
                </c:pt>
                <c:pt idx="504">
                  <c:v>420.94865188121901</c:v>
                </c:pt>
                <c:pt idx="505">
                  <c:v>420.94865188121901</c:v>
                </c:pt>
                <c:pt idx="506">
                  <c:v>420.94865188121901</c:v>
                </c:pt>
                <c:pt idx="507">
                  <c:v>420.94865188121901</c:v>
                </c:pt>
                <c:pt idx="508">
                  <c:v>420.94865188121997</c:v>
                </c:pt>
                <c:pt idx="509">
                  <c:v>420.94865188130598</c:v>
                </c:pt>
                <c:pt idx="510">
                  <c:v>420.94865188130598</c:v>
                </c:pt>
                <c:pt idx="511">
                  <c:v>420.94865188130598</c:v>
                </c:pt>
                <c:pt idx="512">
                  <c:v>420.94865188130598</c:v>
                </c:pt>
                <c:pt idx="513">
                  <c:v>420.94865188130598</c:v>
                </c:pt>
                <c:pt idx="514">
                  <c:v>420.94865188130598</c:v>
                </c:pt>
                <c:pt idx="515">
                  <c:v>420.94865188130598</c:v>
                </c:pt>
                <c:pt idx="516">
                  <c:v>420.94865188130598</c:v>
                </c:pt>
                <c:pt idx="517">
                  <c:v>420.94865188130598</c:v>
                </c:pt>
                <c:pt idx="518">
                  <c:v>420.94865188130598</c:v>
                </c:pt>
                <c:pt idx="519">
                  <c:v>420.96865188120802</c:v>
                </c:pt>
                <c:pt idx="520">
                  <c:v>420.96865188120802</c:v>
                </c:pt>
                <c:pt idx="521">
                  <c:v>420.96865188120802</c:v>
                </c:pt>
                <c:pt idx="522">
                  <c:v>420.96865188120802</c:v>
                </c:pt>
                <c:pt idx="523">
                  <c:v>420.96865188120802</c:v>
                </c:pt>
                <c:pt idx="524">
                  <c:v>420.96865188120802</c:v>
                </c:pt>
                <c:pt idx="525">
                  <c:v>420.968651881325</c:v>
                </c:pt>
                <c:pt idx="526">
                  <c:v>420.968651881325</c:v>
                </c:pt>
                <c:pt idx="527">
                  <c:v>420.98865188122699</c:v>
                </c:pt>
                <c:pt idx="528">
                  <c:v>420.99629703199003</c:v>
                </c:pt>
                <c:pt idx="529">
                  <c:v>421.00865188122401</c:v>
                </c:pt>
                <c:pt idx="530">
                  <c:v>421.01629702909798</c:v>
                </c:pt>
                <c:pt idx="531">
                  <c:v>421.01629703050202</c:v>
                </c:pt>
                <c:pt idx="532">
                  <c:v>421.32056316832302</c:v>
                </c:pt>
                <c:pt idx="533">
                  <c:v>421.320563168555</c:v>
                </c:pt>
                <c:pt idx="534">
                  <c:v>421.320563168847</c:v>
                </c:pt>
                <c:pt idx="535">
                  <c:v>421.320563168847</c:v>
                </c:pt>
                <c:pt idx="536">
                  <c:v>421.34056316834102</c:v>
                </c:pt>
                <c:pt idx="537">
                  <c:v>421.340563168865</c:v>
                </c:pt>
                <c:pt idx="538">
                  <c:v>421.43191128689699</c:v>
                </c:pt>
                <c:pt idx="539">
                  <c:v>421.43191128759599</c:v>
                </c:pt>
                <c:pt idx="540">
                  <c:v>421.45191128691602</c:v>
                </c:pt>
                <c:pt idx="541">
                  <c:v>421.45191128691602</c:v>
                </c:pt>
                <c:pt idx="542">
                  <c:v>421.45191128691602</c:v>
                </c:pt>
                <c:pt idx="543">
                  <c:v>421.45191128691602</c:v>
                </c:pt>
                <c:pt idx="544">
                  <c:v>421.45191128691602</c:v>
                </c:pt>
                <c:pt idx="545">
                  <c:v>421.45191128691602</c:v>
                </c:pt>
                <c:pt idx="546">
                  <c:v>421.45191128691602</c:v>
                </c:pt>
                <c:pt idx="547">
                  <c:v>421.45191128691602</c:v>
                </c:pt>
                <c:pt idx="548">
                  <c:v>421.45191128691602</c:v>
                </c:pt>
                <c:pt idx="549">
                  <c:v>421.45191128691602</c:v>
                </c:pt>
                <c:pt idx="550">
                  <c:v>421.45191128691602</c:v>
                </c:pt>
                <c:pt idx="551">
                  <c:v>421.45191128691602</c:v>
                </c:pt>
                <c:pt idx="552">
                  <c:v>421.45191128691602</c:v>
                </c:pt>
                <c:pt idx="553">
                  <c:v>421.45191128691602</c:v>
                </c:pt>
                <c:pt idx="554">
                  <c:v>421.45191128691602</c:v>
                </c:pt>
                <c:pt idx="555">
                  <c:v>421.45191128691602</c:v>
                </c:pt>
                <c:pt idx="556">
                  <c:v>421.45191128714902</c:v>
                </c:pt>
                <c:pt idx="557">
                  <c:v>421.45191128714902</c:v>
                </c:pt>
                <c:pt idx="558">
                  <c:v>421.45191128732398</c:v>
                </c:pt>
                <c:pt idx="559">
                  <c:v>421.45191128732398</c:v>
                </c:pt>
                <c:pt idx="560">
                  <c:v>421.45191128732398</c:v>
                </c:pt>
                <c:pt idx="561">
                  <c:v>421.45191128761502</c:v>
                </c:pt>
                <c:pt idx="562">
                  <c:v>421.45191128761502</c:v>
                </c:pt>
                <c:pt idx="563">
                  <c:v>421.45191128761502</c:v>
                </c:pt>
                <c:pt idx="564">
                  <c:v>421.45191128761502</c:v>
                </c:pt>
                <c:pt idx="565">
                  <c:v>421.45191128761502</c:v>
                </c:pt>
                <c:pt idx="566">
                  <c:v>421.45191128761502</c:v>
                </c:pt>
                <c:pt idx="567">
                  <c:v>421.45191128761502</c:v>
                </c:pt>
                <c:pt idx="568">
                  <c:v>421.45191128761502</c:v>
                </c:pt>
                <c:pt idx="569">
                  <c:v>421.45191128761502</c:v>
                </c:pt>
                <c:pt idx="570">
                  <c:v>421.45191128761502</c:v>
                </c:pt>
                <c:pt idx="571">
                  <c:v>421.45191128761502</c:v>
                </c:pt>
                <c:pt idx="572">
                  <c:v>421.47191128693498</c:v>
                </c:pt>
                <c:pt idx="573">
                  <c:v>421.47191128693498</c:v>
                </c:pt>
                <c:pt idx="574">
                  <c:v>421.47191128693498</c:v>
                </c:pt>
                <c:pt idx="575">
                  <c:v>421.47191128693498</c:v>
                </c:pt>
                <c:pt idx="576">
                  <c:v>421.47191128693498</c:v>
                </c:pt>
                <c:pt idx="577">
                  <c:v>421.47191128716798</c:v>
                </c:pt>
                <c:pt idx="578">
                  <c:v>421.47191128716798</c:v>
                </c:pt>
                <c:pt idx="579">
                  <c:v>421.47191128716798</c:v>
                </c:pt>
                <c:pt idx="580">
                  <c:v>421.47191128730901</c:v>
                </c:pt>
                <c:pt idx="581">
                  <c:v>421.47191128731299</c:v>
                </c:pt>
                <c:pt idx="582">
                  <c:v>421.47191128731299</c:v>
                </c:pt>
                <c:pt idx="583">
                  <c:v>421.47191128763302</c:v>
                </c:pt>
                <c:pt idx="584">
                  <c:v>421.47191128763302</c:v>
                </c:pt>
                <c:pt idx="585">
                  <c:v>421.47191128763302</c:v>
                </c:pt>
                <c:pt idx="586">
                  <c:v>421.47191128763302</c:v>
                </c:pt>
                <c:pt idx="587">
                  <c:v>421.47191128763302</c:v>
                </c:pt>
                <c:pt idx="588">
                  <c:v>421.49191128695298</c:v>
                </c:pt>
                <c:pt idx="589">
                  <c:v>421.49191128695298</c:v>
                </c:pt>
                <c:pt idx="590">
                  <c:v>421.49191128718599</c:v>
                </c:pt>
                <c:pt idx="591">
                  <c:v>421.49191128730303</c:v>
                </c:pt>
                <c:pt idx="592">
                  <c:v>421.49191128731701</c:v>
                </c:pt>
                <c:pt idx="593">
                  <c:v>421.49191128733202</c:v>
                </c:pt>
                <c:pt idx="594">
                  <c:v>421.49191128765199</c:v>
                </c:pt>
                <c:pt idx="595">
                  <c:v>421.49955643573702</c:v>
                </c:pt>
                <c:pt idx="596">
                  <c:v>421.54325940576302</c:v>
                </c:pt>
                <c:pt idx="597">
                  <c:v>421.54325940576302</c:v>
                </c:pt>
                <c:pt idx="598">
                  <c:v>421.54325940576302</c:v>
                </c:pt>
                <c:pt idx="599">
                  <c:v>421.54325940576302</c:v>
                </c:pt>
                <c:pt idx="600">
                  <c:v>421.54325940576302</c:v>
                </c:pt>
                <c:pt idx="601">
                  <c:v>421.54325940576302</c:v>
                </c:pt>
                <c:pt idx="602">
                  <c:v>421.54325940593799</c:v>
                </c:pt>
                <c:pt idx="603">
                  <c:v>421.54325940593799</c:v>
                </c:pt>
                <c:pt idx="604">
                  <c:v>421.54325940593799</c:v>
                </c:pt>
                <c:pt idx="605">
                  <c:v>421.54325940609101</c:v>
                </c:pt>
                <c:pt idx="606">
                  <c:v>421.543259406098</c:v>
                </c:pt>
                <c:pt idx="607">
                  <c:v>421.54325940611301</c:v>
                </c:pt>
                <c:pt idx="608">
                  <c:v>421.54325940634499</c:v>
                </c:pt>
                <c:pt idx="609">
                  <c:v>421.54325940634499</c:v>
                </c:pt>
                <c:pt idx="610">
                  <c:v>421.54325940634499</c:v>
                </c:pt>
                <c:pt idx="611">
                  <c:v>421.54325940634499</c:v>
                </c:pt>
                <c:pt idx="612">
                  <c:v>421.54325940634499</c:v>
                </c:pt>
                <c:pt idx="613">
                  <c:v>421.56325940578199</c:v>
                </c:pt>
                <c:pt idx="614">
                  <c:v>421.56325940578199</c:v>
                </c:pt>
                <c:pt idx="615">
                  <c:v>421.56325940578199</c:v>
                </c:pt>
                <c:pt idx="616">
                  <c:v>421.56325940578199</c:v>
                </c:pt>
                <c:pt idx="617">
                  <c:v>421.56325940578199</c:v>
                </c:pt>
                <c:pt idx="618">
                  <c:v>421.56325940578199</c:v>
                </c:pt>
                <c:pt idx="619">
                  <c:v>421.56325940578199</c:v>
                </c:pt>
                <c:pt idx="620">
                  <c:v>421.56325940578199</c:v>
                </c:pt>
                <c:pt idx="621">
                  <c:v>421.56325940578199</c:v>
                </c:pt>
                <c:pt idx="622">
                  <c:v>421.56325940578199</c:v>
                </c:pt>
                <c:pt idx="623">
                  <c:v>421.56325940578199</c:v>
                </c:pt>
                <c:pt idx="624">
                  <c:v>421.56325940578199</c:v>
                </c:pt>
                <c:pt idx="625">
                  <c:v>421.56325940578199</c:v>
                </c:pt>
                <c:pt idx="626">
                  <c:v>421.56325940578199</c:v>
                </c:pt>
                <c:pt idx="627">
                  <c:v>421.56325940578199</c:v>
                </c:pt>
                <c:pt idx="628">
                  <c:v>421.56325940595701</c:v>
                </c:pt>
                <c:pt idx="629">
                  <c:v>421.56325940595701</c:v>
                </c:pt>
                <c:pt idx="630">
                  <c:v>421.56325940595701</c:v>
                </c:pt>
                <c:pt idx="631">
                  <c:v>421.56325940595701</c:v>
                </c:pt>
                <c:pt idx="632">
                  <c:v>421.56325940595701</c:v>
                </c:pt>
                <c:pt idx="633">
                  <c:v>421.56325940609099</c:v>
                </c:pt>
                <c:pt idx="634">
                  <c:v>421.56325940610202</c:v>
                </c:pt>
                <c:pt idx="635">
                  <c:v>421.56325940610202</c:v>
                </c:pt>
                <c:pt idx="636">
                  <c:v>421.56325940636401</c:v>
                </c:pt>
                <c:pt idx="637">
                  <c:v>421.56325940636401</c:v>
                </c:pt>
                <c:pt idx="638">
                  <c:v>421.56325940636401</c:v>
                </c:pt>
                <c:pt idx="639">
                  <c:v>421.56325940636401</c:v>
                </c:pt>
                <c:pt idx="640">
                  <c:v>421.56325940636401</c:v>
                </c:pt>
                <c:pt idx="641">
                  <c:v>421.56325940636401</c:v>
                </c:pt>
                <c:pt idx="642">
                  <c:v>421.56325940636401</c:v>
                </c:pt>
                <c:pt idx="643">
                  <c:v>421.56325940636401</c:v>
                </c:pt>
                <c:pt idx="644">
                  <c:v>421.56325940636401</c:v>
                </c:pt>
                <c:pt idx="645">
                  <c:v>421.56325940636401</c:v>
                </c:pt>
                <c:pt idx="646">
                  <c:v>421.56325940636401</c:v>
                </c:pt>
                <c:pt idx="647">
                  <c:v>421.56325940636401</c:v>
                </c:pt>
                <c:pt idx="648">
                  <c:v>421.56325940636401</c:v>
                </c:pt>
                <c:pt idx="649">
                  <c:v>421.56720158271401</c:v>
                </c:pt>
                <c:pt idx="650">
                  <c:v>421.58325940580102</c:v>
                </c:pt>
                <c:pt idx="651">
                  <c:v>421.58325940580102</c:v>
                </c:pt>
                <c:pt idx="652">
                  <c:v>421.58325940580102</c:v>
                </c:pt>
                <c:pt idx="653">
                  <c:v>421.58325940580102</c:v>
                </c:pt>
                <c:pt idx="654">
                  <c:v>421.58325940580102</c:v>
                </c:pt>
                <c:pt idx="655">
                  <c:v>421.58325940580102</c:v>
                </c:pt>
                <c:pt idx="656">
                  <c:v>421.58325940580102</c:v>
                </c:pt>
                <c:pt idx="657">
                  <c:v>421.58325940580102</c:v>
                </c:pt>
                <c:pt idx="658">
                  <c:v>421.58325940580102</c:v>
                </c:pt>
                <c:pt idx="659">
                  <c:v>421.58325940580102</c:v>
                </c:pt>
                <c:pt idx="660">
                  <c:v>421.58325940580102</c:v>
                </c:pt>
                <c:pt idx="661">
                  <c:v>421.58325940580102</c:v>
                </c:pt>
                <c:pt idx="662">
                  <c:v>421.58325940580102</c:v>
                </c:pt>
                <c:pt idx="663">
                  <c:v>421.58325940580102</c:v>
                </c:pt>
                <c:pt idx="664">
                  <c:v>421.58325940580102</c:v>
                </c:pt>
                <c:pt idx="665">
                  <c:v>421.58325940580102</c:v>
                </c:pt>
                <c:pt idx="666">
                  <c:v>421.58325940580102</c:v>
                </c:pt>
                <c:pt idx="667">
                  <c:v>421.58325940580102</c:v>
                </c:pt>
                <c:pt idx="668">
                  <c:v>421.58325940580102</c:v>
                </c:pt>
                <c:pt idx="669">
                  <c:v>421.58325940580102</c:v>
                </c:pt>
                <c:pt idx="670">
                  <c:v>421.58325940580102</c:v>
                </c:pt>
                <c:pt idx="671">
                  <c:v>421.58325940580102</c:v>
                </c:pt>
                <c:pt idx="672">
                  <c:v>421.58325940580102</c:v>
                </c:pt>
                <c:pt idx="673">
                  <c:v>421.58325940580102</c:v>
                </c:pt>
                <c:pt idx="674">
                  <c:v>421.58325940580102</c:v>
                </c:pt>
                <c:pt idx="675">
                  <c:v>421.58325940580102</c:v>
                </c:pt>
                <c:pt idx="676">
                  <c:v>421.58325940580102</c:v>
                </c:pt>
                <c:pt idx="677">
                  <c:v>421.58325940580102</c:v>
                </c:pt>
                <c:pt idx="678">
                  <c:v>421.58325940580102</c:v>
                </c:pt>
                <c:pt idx="679">
                  <c:v>421.58325940580102</c:v>
                </c:pt>
                <c:pt idx="680">
                  <c:v>421.58325940580102</c:v>
                </c:pt>
                <c:pt idx="681">
                  <c:v>421.58325940580102</c:v>
                </c:pt>
                <c:pt idx="682">
                  <c:v>421.58325940580102</c:v>
                </c:pt>
                <c:pt idx="683">
                  <c:v>421.58325940580102</c:v>
                </c:pt>
                <c:pt idx="684">
                  <c:v>421.58325940580102</c:v>
                </c:pt>
                <c:pt idx="685">
                  <c:v>421.58325940580102</c:v>
                </c:pt>
                <c:pt idx="686">
                  <c:v>421.58325940580102</c:v>
                </c:pt>
                <c:pt idx="687">
                  <c:v>421.58325940580102</c:v>
                </c:pt>
                <c:pt idx="688">
                  <c:v>421.58325940580102</c:v>
                </c:pt>
                <c:pt idx="689">
                  <c:v>421.58325940580102</c:v>
                </c:pt>
                <c:pt idx="690">
                  <c:v>421.58325940580102</c:v>
                </c:pt>
                <c:pt idx="691">
                  <c:v>421.58325940580102</c:v>
                </c:pt>
                <c:pt idx="692">
                  <c:v>421.58325940580102</c:v>
                </c:pt>
                <c:pt idx="693">
                  <c:v>421.58325940580102</c:v>
                </c:pt>
                <c:pt idx="694">
                  <c:v>421.58325940580102</c:v>
                </c:pt>
                <c:pt idx="695">
                  <c:v>421.58325940580102</c:v>
                </c:pt>
                <c:pt idx="696">
                  <c:v>421.58325940580102</c:v>
                </c:pt>
                <c:pt idx="697">
                  <c:v>421.58325940580102</c:v>
                </c:pt>
                <c:pt idx="698">
                  <c:v>421.58325940580102</c:v>
                </c:pt>
                <c:pt idx="699">
                  <c:v>421.58325940580102</c:v>
                </c:pt>
                <c:pt idx="700">
                  <c:v>421.58325940580102</c:v>
                </c:pt>
                <c:pt idx="701">
                  <c:v>421.58325940580102</c:v>
                </c:pt>
                <c:pt idx="702">
                  <c:v>421.58325940580102</c:v>
                </c:pt>
                <c:pt idx="703">
                  <c:v>421.58325940580102</c:v>
                </c:pt>
                <c:pt idx="704">
                  <c:v>421.58325940580102</c:v>
                </c:pt>
                <c:pt idx="705">
                  <c:v>421.58325940580102</c:v>
                </c:pt>
                <c:pt idx="706">
                  <c:v>421.58325940580102</c:v>
                </c:pt>
                <c:pt idx="707">
                  <c:v>421.58325940580102</c:v>
                </c:pt>
                <c:pt idx="708">
                  <c:v>421.58325940580102</c:v>
                </c:pt>
                <c:pt idx="709">
                  <c:v>421.58325940580102</c:v>
                </c:pt>
                <c:pt idx="710">
                  <c:v>421.58325940580102</c:v>
                </c:pt>
                <c:pt idx="711">
                  <c:v>421.58325940580102</c:v>
                </c:pt>
                <c:pt idx="712">
                  <c:v>421.58325940580102</c:v>
                </c:pt>
                <c:pt idx="713">
                  <c:v>421.58325940580102</c:v>
                </c:pt>
                <c:pt idx="714">
                  <c:v>421.58325940580102</c:v>
                </c:pt>
                <c:pt idx="715">
                  <c:v>421.58325940580102</c:v>
                </c:pt>
                <c:pt idx="716">
                  <c:v>421.58325940580102</c:v>
                </c:pt>
                <c:pt idx="717">
                  <c:v>421.58325940580102</c:v>
                </c:pt>
                <c:pt idx="718">
                  <c:v>421.58325940580102</c:v>
                </c:pt>
                <c:pt idx="719">
                  <c:v>421.58325940580102</c:v>
                </c:pt>
                <c:pt idx="720">
                  <c:v>421.58325940580102</c:v>
                </c:pt>
                <c:pt idx="721">
                  <c:v>421.58325940580102</c:v>
                </c:pt>
                <c:pt idx="722">
                  <c:v>421.58325940580102</c:v>
                </c:pt>
                <c:pt idx="723">
                  <c:v>421.58325940580102</c:v>
                </c:pt>
                <c:pt idx="724">
                  <c:v>421.58325940580102</c:v>
                </c:pt>
                <c:pt idx="725">
                  <c:v>421.58325940580102</c:v>
                </c:pt>
                <c:pt idx="726">
                  <c:v>421.58325940580102</c:v>
                </c:pt>
                <c:pt idx="727">
                  <c:v>421.58325940580102</c:v>
                </c:pt>
                <c:pt idx="728">
                  <c:v>421.58325940580102</c:v>
                </c:pt>
                <c:pt idx="729">
                  <c:v>421.58325940580102</c:v>
                </c:pt>
                <c:pt idx="730">
                  <c:v>421.58325940580102</c:v>
                </c:pt>
                <c:pt idx="731">
                  <c:v>421.58325940580102</c:v>
                </c:pt>
                <c:pt idx="732">
                  <c:v>421.58325940580102</c:v>
                </c:pt>
                <c:pt idx="733">
                  <c:v>421.58325940580102</c:v>
                </c:pt>
                <c:pt idx="734">
                  <c:v>421.58325940580102</c:v>
                </c:pt>
                <c:pt idx="735">
                  <c:v>421.58325940580102</c:v>
                </c:pt>
                <c:pt idx="736">
                  <c:v>421.58325940580102</c:v>
                </c:pt>
                <c:pt idx="737">
                  <c:v>421.58325940580102</c:v>
                </c:pt>
                <c:pt idx="738">
                  <c:v>421.58325940580102</c:v>
                </c:pt>
                <c:pt idx="739">
                  <c:v>421.58325940580102</c:v>
                </c:pt>
                <c:pt idx="740">
                  <c:v>421.58325940580102</c:v>
                </c:pt>
                <c:pt idx="741">
                  <c:v>421.58325940580102</c:v>
                </c:pt>
                <c:pt idx="742">
                  <c:v>421.58325940580102</c:v>
                </c:pt>
                <c:pt idx="743">
                  <c:v>421.58325940597501</c:v>
                </c:pt>
                <c:pt idx="744">
                  <c:v>421.58325940597501</c:v>
                </c:pt>
                <c:pt idx="745">
                  <c:v>421.58325940597501</c:v>
                </c:pt>
                <c:pt idx="746">
                  <c:v>421.58325940597501</c:v>
                </c:pt>
                <c:pt idx="747">
                  <c:v>421.58325940597501</c:v>
                </c:pt>
                <c:pt idx="748">
                  <c:v>421.58325940597501</c:v>
                </c:pt>
                <c:pt idx="749">
                  <c:v>421.58325940597501</c:v>
                </c:pt>
                <c:pt idx="750">
                  <c:v>421.583259406092</c:v>
                </c:pt>
                <c:pt idx="751">
                  <c:v>421.583259406092</c:v>
                </c:pt>
                <c:pt idx="752">
                  <c:v>421.583259406092</c:v>
                </c:pt>
                <c:pt idx="753">
                  <c:v>421.58325940609899</c:v>
                </c:pt>
                <c:pt idx="754">
                  <c:v>421.58325940609899</c:v>
                </c:pt>
                <c:pt idx="755">
                  <c:v>421.58325940609899</c:v>
                </c:pt>
                <c:pt idx="756">
                  <c:v>421.58325940609899</c:v>
                </c:pt>
                <c:pt idx="757">
                  <c:v>421.58325940610598</c:v>
                </c:pt>
                <c:pt idx="758">
                  <c:v>421.58325940638298</c:v>
                </c:pt>
                <c:pt idx="759">
                  <c:v>421.58325940638298</c:v>
                </c:pt>
                <c:pt idx="760">
                  <c:v>421.58325940638298</c:v>
                </c:pt>
                <c:pt idx="761">
                  <c:v>421.58325940638298</c:v>
                </c:pt>
                <c:pt idx="762">
                  <c:v>421.58325940638298</c:v>
                </c:pt>
                <c:pt idx="763">
                  <c:v>421.58325940638298</c:v>
                </c:pt>
                <c:pt idx="764">
                  <c:v>421.58325940638298</c:v>
                </c:pt>
                <c:pt idx="765">
                  <c:v>421.58325940638298</c:v>
                </c:pt>
                <c:pt idx="766">
                  <c:v>421.58325940638298</c:v>
                </c:pt>
                <c:pt idx="767">
                  <c:v>421.58325940638298</c:v>
                </c:pt>
                <c:pt idx="768">
                  <c:v>421.58325940638298</c:v>
                </c:pt>
                <c:pt idx="769">
                  <c:v>421.58325940638298</c:v>
                </c:pt>
                <c:pt idx="770">
                  <c:v>421.58325940638298</c:v>
                </c:pt>
                <c:pt idx="771">
                  <c:v>421.58325940638298</c:v>
                </c:pt>
                <c:pt idx="772">
                  <c:v>421.58325940638298</c:v>
                </c:pt>
                <c:pt idx="773">
                  <c:v>421.58325940638298</c:v>
                </c:pt>
                <c:pt idx="774">
                  <c:v>421.58325940638298</c:v>
                </c:pt>
                <c:pt idx="775">
                  <c:v>421.60325940581902</c:v>
                </c:pt>
                <c:pt idx="776">
                  <c:v>421.60325940581902</c:v>
                </c:pt>
                <c:pt idx="777">
                  <c:v>421.60325940581902</c:v>
                </c:pt>
                <c:pt idx="778">
                  <c:v>421.60325940581902</c:v>
                </c:pt>
                <c:pt idx="779">
                  <c:v>421.60325940599398</c:v>
                </c:pt>
                <c:pt idx="780">
                  <c:v>421.60325940599398</c:v>
                </c:pt>
                <c:pt idx="781">
                  <c:v>421.60325940609198</c:v>
                </c:pt>
                <c:pt idx="782">
                  <c:v>421.60325940611</c:v>
                </c:pt>
                <c:pt idx="783">
                  <c:v>421.60325940640098</c:v>
                </c:pt>
                <c:pt idx="784">
                  <c:v>421.60325940640098</c:v>
                </c:pt>
                <c:pt idx="785">
                  <c:v>421.60325940640098</c:v>
                </c:pt>
                <c:pt idx="786">
                  <c:v>421.62325940583798</c:v>
                </c:pt>
                <c:pt idx="787">
                  <c:v>421.62325940583798</c:v>
                </c:pt>
                <c:pt idx="788">
                  <c:v>421.62325940601198</c:v>
                </c:pt>
                <c:pt idx="789">
                  <c:v>421.62325940611402</c:v>
                </c:pt>
                <c:pt idx="790">
                  <c:v>421.65090455370898</c:v>
                </c:pt>
                <c:pt idx="791">
                  <c:v>421.65090455538302</c:v>
                </c:pt>
                <c:pt idx="792">
                  <c:v>421.654607524629</c:v>
                </c:pt>
                <c:pt idx="793">
                  <c:v>421.654607524629</c:v>
                </c:pt>
                <c:pt idx="794">
                  <c:v>421.654607524629</c:v>
                </c:pt>
                <c:pt idx="795">
                  <c:v>421.65460752474598</c:v>
                </c:pt>
                <c:pt idx="796">
                  <c:v>421.65460752474598</c:v>
                </c:pt>
                <c:pt idx="797">
                  <c:v>421.65460752474598</c:v>
                </c:pt>
                <c:pt idx="798">
                  <c:v>421.65460752487297</c:v>
                </c:pt>
                <c:pt idx="799">
                  <c:v>421.654607525095</c:v>
                </c:pt>
                <c:pt idx="800">
                  <c:v>421.654607525095</c:v>
                </c:pt>
                <c:pt idx="801">
                  <c:v>421.67460752464802</c:v>
                </c:pt>
                <c:pt idx="802">
                  <c:v>421.67460752464802</c:v>
                </c:pt>
                <c:pt idx="803">
                  <c:v>421.67460752464802</c:v>
                </c:pt>
                <c:pt idx="804">
                  <c:v>421.67460752464802</c:v>
                </c:pt>
                <c:pt idx="805">
                  <c:v>421.67460752464802</c:v>
                </c:pt>
                <c:pt idx="806">
                  <c:v>421.67460752464802</c:v>
                </c:pt>
                <c:pt idx="807">
                  <c:v>421.67460752464802</c:v>
                </c:pt>
                <c:pt idx="808">
                  <c:v>421.67460752464802</c:v>
                </c:pt>
                <c:pt idx="809">
                  <c:v>421.67460752464802</c:v>
                </c:pt>
                <c:pt idx="810">
                  <c:v>421.67460752464802</c:v>
                </c:pt>
                <c:pt idx="811">
                  <c:v>421.67460752464802</c:v>
                </c:pt>
                <c:pt idx="812">
                  <c:v>421.67460752476399</c:v>
                </c:pt>
                <c:pt idx="813">
                  <c:v>421.67460752476399</c:v>
                </c:pt>
                <c:pt idx="814">
                  <c:v>421.67460752476399</c:v>
                </c:pt>
                <c:pt idx="815">
                  <c:v>421.67460752488103</c:v>
                </c:pt>
                <c:pt idx="816">
                  <c:v>421.67460752489501</c:v>
                </c:pt>
                <c:pt idx="817">
                  <c:v>421.674607525113</c:v>
                </c:pt>
                <c:pt idx="818">
                  <c:v>421.674607525113</c:v>
                </c:pt>
                <c:pt idx="819">
                  <c:v>421.674607525113</c:v>
                </c:pt>
                <c:pt idx="820">
                  <c:v>421.674607525113</c:v>
                </c:pt>
                <c:pt idx="821">
                  <c:v>421.674607525113</c:v>
                </c:pt>
                <c:pt idx="822">
                  <c:v>421.674607525113</c:v>
                </c:pt>
                <c:pt idx="823">
                  <c:v>421.674607525113</c:v>
                </c:pt>
                <c:pt idx="824">
                  <c:v>421.674607525113</c:v>
                </c:pt>
                <c:pt idx="825">
                  <c:v>421.674607525113</c:v>
                </c:pt>
                <c:pt idx="826">
                  <c:v>421.674607525113</c:v>
                </c:pt>
                <c:pt idx="827">
                  <c:v>421.674607525113</c:v>
                </c:pt>
                <c:pt idx="828">
                  <c:v>421.674607525113</c:v>
                </c:pt>
                <c:pt idx="829">
                  <c:v>421.674607525113</c:v>
                </c:pt>
                <c:pt idx="830">
                  <c:v>421.69460752466603</c:v>
                </c:pt>
                <c:pt idx="831">
                  <c:v>421.69460752478301</c:v>
                </c:pt>
                <c:pt idx="832">
                  <c:v>421.69460752478301</c:v>
                </c:pt>
                <c:pt idx="833">
                  <c:v>421.69460752478301</c:v>
                </c:pt>
                <c:pt idx="834">
                  <c:v>421.69460752486998</c:v>
                </c:pt>
                <c:pt idx="835">
                  <c:v>421.69460752513203</c:v>
                </c:pt>
                <c:pt idx="836">
                  <c:v>421.69460752513203</c:v>
                </c:pt>
                <c:pt idx="837">
                  <c:v>421.69460752513203</c:v>
                </c:pt>
                <c:pt idx="838">
                  <c:v>421.70225267577899</c:v>
                </c:pt>
                <c:pt idx="839">
                  <c:v>421.76595564349498</c:v>
                </c:pt>
                <c:pt idx="840">
                  <c:v>421.76595564365499</c:v>
                </c:pt>
                <c:pt idx="841">
                  <c:v>421.76595564384399</c:v>
                </c:pt>
                <c:pt idx="842">
                  <c:v>421.76595564384399</c:v>
                </c:pt>
                <c:pt idx="843">
                  <c:v>421.76595564384399</c:v>
                </c:pt>
                <c:pt idx="844">
                  <c:v>421.785955643514</c:v>
                </c:pt>
                <c:pt idx="845">
                  <c:v>421.785955643514</c:v>
                </c:pt>
                <c:pt idx="846">
                  <c:v>421.785955643514</c:v>
                </c:pt>
                <c:pt idx="847">
                  <c:v>421.785955643514</c:v>
                </c:pt>
                <c:pt idx="848">
                  <c:v>421.785955643514</c:v>
                </c:pt>
                <c:pt idx="849">
                  <c:v>421.785955643514</c:v>
                </c:pt>
                <c:pt idx="850">
                  <c:v>421.785955643514</c:v>
                </c:pt>
                <c:pt idx="851">
                  <c:v>421.785955643514</c:v>
                </c:pt>
                <c:pt idx="852">
                  <c:v>421.785955643514</c:v>
                </c:pt>
                <c:pt idx="853">
                  <c:v>421.785955643514</c:v>
                </c:pt>
                <c:pt idx="854">
                  <c:v>421.785955643514</c:v>
                </c:pt>
                <c:pt idx="855">
                  <c:v>421.785955643514</c:v>
                </c:pt>
                <c:pt idx="856">
                  <c:v>421.785955643514</c:v>
                </c:pt>
                <c:pt idx="857">
                  <c:v>421.785955643514</c:v>
                </c:pt>
                <c:pt idx="858">
                  <c:v>421.785955643514</c:v>
                </c:pt>
                <c:pt idx="859">
                  <c:v>421.785955643514</c:v>
                </c:pt>
                <c:pt idx="860">
                  <c:v>421.785955643514</c:v>
                </c:pt>
                <c:pt idx="861">
                  <c:v>421.785955643514</c:v>
                </c:pt>
                <c:pt idx="862">
                  <c:v>421.785955643514</c:v>
                </c:pt>
                <c:pt idx="863">
                  <c:v>421.785955643514</c:v>
                </c:pt>
                <c:pt idx="864">
                  <c:v>421.785955643514</c:v>
                </c:pt>
                <c:pt idx="865">
                  <c:v>421.785955643514</c:v>
                </c:pt>
                <c:pt idx="866">
                  <c:v>421.785955643514</c:v>
                </c:pt>
                <c:pt idx="867">
                  <c:v>421.785955643514</c:v>
                </c:pt>
                <c:pt idx="868">
                  <c:v>421.785955643514</c:v>
                </c:pt>
                <c:pt idx="869">
                  <c:v>421.785955643514</c:v>
                </c:pt>
                <c:pt idx="870">
                  <c:v>421.785955643514</c:v>
                </c:pt>
                <c:pt idx="871">
                  <c:v>421.785955643514</c:v>
                </c:pt>
                <c:pt idx="872">
                  <c:v>421.785955643514</c:v>
                </c:pt>
                <c:pt idx="873">
                  <c:v>421.785955643514</c:v>
                </c:pt>
                <c:pt idx="874">
                  <c:v>421.785955643514</c:v>
                </c:pt>
                <c:pt idx="875">
                  <c:v>421.785955643514</c:v>
                </c:pt>
                <c:pt idx="876">
                  <c:v>421.785955643514</c:v>
                </c:pt>
                <c:pt idx="877">
                  <c:v>421.785955643514</c:v>
                </c:pt>
                <c:pt idx="878">
                  <c:v>421.785955643514</c:v>
                </c:pt>
                <c:pt idx="879">
                  <c:v>421.785955643514</c:v>
                </c:pt>
                <c:pt idx="880">
                  <c:v>421.785955643514</c:v>
                </c:pt>
                <c:pt idx="881">
                  <c:v>421.785955643514</c:v>
                </c:pt>
                <c:pt idx="882">
                  <c:v>421.785955643514</c:v>
                </c:pt>
                <c:pt idx="883">
                  <c:v>421.785955643514</c:v>
                </c:pt>
                <c:pt idx="884">
                  <c:v>421.785955643514</c:v>
                </c:pt>
                <c:pt idx="885">
                  <c:v>421.785955643514</c:v>
                </c:pt>
                <c:pt idx="886">
                  <c:v>421.785955643514</c:v>
                </c:pt>
                <c:pt idx="887">
                  <c:v>421.785955643514</c:v>
                </c:pt>
                <c:pt idx="888">
                  <c:v>421.785955643514</c:v>
                </c:pt>
                <c:pt idx="889">
                  <c:v>421.785955643514</c:v>
                </c:pt>
                <c:pt idx="890">
                  <c:v>421.785955643514</c:v>
                </c:pt>
                <c:pt idx="891">
                  <c:v>421.785955643514</c:v>
                </c:pt>
                <c:pt idx="892">
                  <c:v>421.785955643514</c:v>
                </c:pt>
                <c:pt idx="893">
                  <c:v>421.785955643514</c:v>
                </c:pt>
                <c:pt idx="894">
                  <c:v>421.785955643514</c:v>
                </c:pt>
                <c:pt idx="895">
                  <c:v>421.785955643514</c:v>
                </c:pt>
                <c:pt idx="896">
                  <c:v>421.785955643514</c:v>
                </c:pt>
                <c:pt idx="897">
                  <c:v>421.785955643514</c:v>
                </c:pt>
                <c:pt idx="898">
                  <c:v>421.785955643514</c:v>
                </c:pt>
                <c:pt idx="899">
                  <c:v>421.785955643514</c:v>
                </c:pt>
                <c:pt idx="900">
                  <c:v>421.785955643514</c:v>
                </c:pt>
                <c:pt idx="901">
                  <c:v>421.785955643514</c:v>
                </c:pt>
                <c:pt idx="902">
                  <c:v>421.785955643514</c:v>
                </c:pt>
                <c:pt idx="903">
                  <c:v>421.785955643514</c:v>
                </c:pt>
                <c:pt idx="904">
                  <c:v>421.785955643514</c:v>
                </c:pt>
                <c:pt idx="905">
                  <c:v>421.785955643514</c:v>
                </c:pt>
                <c:pt idx="906">
                  <c:v>421.785955643514</c:v>
                </c:pt>
                <c:pt idx="907">
                  <c:v>421.785955643514</c:v>
                </c:pt>
                <c:pt idx="908">
                  <c:v>421.785955643514</c:v>
                </c:pt>
                <c:pt idx="909">
                  <c:v>421.785955643514</c:v>
                </c:pt>
                <c:pt idx="910">
                  <c:v>421.785955643514</c:v>
                </c:pt>
                <c:pt idx="911">
                  <c:v>421.785955643514</c:v>
                </c:pt>
                <c:pt idx="912">
                  <c:v>421.785955643514</c:v>
                </c:pt>
                <c:pt idx="913">
                  <c:v>421.785955643514</c:v>
                </c:pt>
                <c:pt idx="914">
                  <c:v>421.785955643514</c:v>
                </c:pt>
                <c:pt idx="915">
                  <c:v>421.785955643514</c:v>
                </c:pt>
                <c:pt idx="916">
                  <c:v>421.785955643514</c:v>
                </c:pt>
                <c:pt idx="917">
                  <c:v>421.785955643514</c:v>
                </c:pt>
                <c:pt idx="918">
                  <c:v>421.785955643514</c:v>
                </c:pt>
                <c:pt idx="919">
                  <c:v>421.785955643514</c:v>
                </c:pt>
                <c:pt idx="920">
                  <c:v>421.785955643514</c:v>
                </c:pt>
                <c:pt idx="921">
                  <c:v>421.785955643514</c:v>
                </c:pt>
                <c:pt idx="922">
                  <c:v>421.785955643514</c:v>
                </c:pt>
                <c:pt idx="923">
                  <c:v>421.785955643514</c:v>
                </c:pt>
                <c:pt idx="924">
                  <c:v>421.785955643514</c:v>
                </c:pt>
                <c:pt idx="925">
                  <c:v>421.785955643514</c:v>
                </c:pt>
                <c:pt idx="926">
                  <c:v>421.785955643514</c:v>
                </c:pt>
                <c:pt idx="927">
                  <c:v>421.785955643514</c:v>
                </c:pt>
                <c:pt idx="928">
                  <c:v>421.78595564357198</c:v>
                </c:pt>
                <c:pt idx="929">
                  <c:v>421.78595564357198</c:v>
                </c:pt>
                <c:pt idx="930">
                  <c:v>421.78595564357198</c:v>
                </c:pt>
                <c:pt idx="931">
                  <c:v>421.78595564357198</c:v>
                </c:pt>
                <c:pt idx="932">
                  <c:v>421.78595564357198</c:v>
                </c:pt>
                <c:pt idx="933">
                  <c:v>421.78595564357198</c:v>
                </c:pt>
                <c:pt idx="934">
                  <c:v>421.78595564357198</c:v>
                </c:pt>
                <c:pt idx="935">
                  <c:v>421.78595564357198</c:v>
                </c:pt>
                <c:pt idx="936">
                  <c:v>421.78595564365901</c:v>
                </c:pt>
                <c:pt idx="937">
                  <c:v>421.78595564365901</c:v>
                </c:pt>
                <c:pt idx="938">
                  <c:v>421.78595564365901</c:v>
                </c:pt>
                <c:pt idx="939">
                  <c:v>421.78595564365901</c:v>
                </c:pt>
                <c:pt idx="940">
                  <c:v>421.78595564365901</c:v>
                </c:pt>
                <c:pt idx="941">
                  <c:v>421.78595564365901</c:v>
                </c:pt>
                <c:pt idx="942">
                  <c:v>421.78595564365901</c:v>
                </c:pt>
                <c:pt idx="943">
                  <c:v>421.78595564365901</c:v>
                </c:pt>
                <c:pt idx="944">
                  <c:v>421.78595564365901</c:v>
                </c:pt>
                <c:pt idx="945">
                  <c:v>421.78595564365901</c:v>
                </c:pt>
                <c:pt idx="946">
                  <c:v>421.78595564386302</c:v>
                </c:pt>
                <c:pt idx="947">
                  <c:v>421.78595564386302</c:v>
                </c:pt>
                <c:pt idx="948">
                  <c:v>421.78595564386302</c:v>
                </c:pt>
                <c:pt idx="949">
                  <c:v>421.78595564386302</c:v>
                </c:pt>
                <c:pt idx="950">
                  <c:v>421.78595564386302</c:v>
                </c:pt>
                <c:pt idx="951">
                  <c:v>421.78595564386302</c:v>
                </c:pt>
                <c:pt idx="952">
                  <c:v>421.78595564386302</c:v>
                </c:pt>
                <c:pt idx="953">
                  <c:v>421.78595564386302</c:v>
                </c:pt>
                <c:pt idx="954">
                  <c:v>421.78595564386302</c:v>
                </c:pt>
                <c:pt idx="955">
                  <c:v>421.78595564386302</c:v>
                </c:pt>
                <c:pt idx="956">
                  <c:v>421.78595564386302</c:v>
                </c:pt>
                <c:pt idx="957">
                  <c:v>421.78595564386302</c:v>
                </c:pt>
                <c:pt idx="958">
                  <c:v>421.78595564386302</c:v>
                </c:pt>
                <c:pt idx="959">
                  <c:v>421.78595564386302</c:v>
                </c:pt>
                <c:pt idx="960">
                  <c:v>421.78595564386302</c:v>
                </c:pt>
                <c:pt idx="961">
                  <c:v>421.78595564386302</c:v>
                </c:pt>
                <c:pt idx="962">
                  <c:v>421.78595564386302</c:v>
                </c:pt>
                <c:pt idx="963">
                  <c:v>421.805955643532</c:v>
                </c:pt>
                <c:pt idx="964">
                  <c:v>421.805955643532</c:v>
                </c:pt>
                <c:pt idx="965">
                  <c:v>421.805955643532</c:v>
                </c:pt>
                <c:pt idx="966">
                  <c:v>421.805955643532</c:v>
                </c:pt>
                <c:pt idx="967">
                  <c:v>421.805955643532</c:v>
                </c:pt>
                <c:pt idx="968">
                  <c:v>421.805955643532</c:v>
                </c:pt>
                <c:pt idx="969">
                  <c:v>421.80595564359101</c:v>
                </c:pt>
                <c:pt idx="970">
                  <c:v>421.80595564359101</c:v>
                </c:pt>
                <c:pt idx="971">
                  <c:v>421.80595564365598</c:v>
                </c:pt>
                <c:pt idx="972">
                  <c:v>421.80595564388199</c:v>
                </c:pt>
                <c:pt idx="973">
                  <c:v>421.80595564388199</c:v>
                </c:pt>
                <c:pt idx="974">
                  <c:v>421.80595564388199</c:v>
                </c:pt>
                <c:pt idx="975">
                  <c:v>421.80595564388199</c:v>
                </c:pt>
                <c:pt idx="976">
                  <c:v>421.80595564388199</c:v>
                </c:pt>
                <c:pt idx="977">
                  <c:v>421.813600791385</c:v>
                </c:pt>
                <c:pt idx="978">
                  <c:v>421.85360079142202</c:v>
                </c:pt>
                <c:pt idx="979">
                  <c:v>421.87730376236101</c:v>
                </c:pt>
                <c:pt idx="980">
                  <c:v>421.89730376237998</c:v>
                </c:pt>
                <c:pt idx="981">
                  <c:v>421.89730376237998</c:v>
                </c:pt>
                <c:pt idx="982">
                  <c:v>421.89730376237998</c:v>
                </c:pt>
                <c:pt idx="983">
                  <c:v>421.91730376239798</c:v>
                </c:pt>
                <c:pt idx="984">
                  <c:v>421.91730376263098</c:v>
                </c:pt>
                <c:pt idx="985">
                  <c:v>421.924948913278</c:v>
                </c:pt>
                <c:pt idx="986">
                  <c:v>422.06788436532901</c:v>
                </c:pt>
                <c:pt idx="987">
                  <c:v>422.15786693070498</c:v>
                </c:pt>
                <c:pt idx="988">
                  <c:v>422.19786693074201</c:v>
                </c:pt>
                <c:pt idx="989">
                  <c:v>422.19786693144101</c:v>
                </c:pt>
                <c:pt idx="990">
                  <c:v>422.269215049222</c:v>
                </c:pt>
                <c:pt idx="991">
                  <c:v>422.26921504977503</c:v>
                </c:pt>
                <c:pt idx="992">
                  <c:v>422.26921505015298</c:v>
                </c:pt>
                <c:pt idx="993">
                  <c:v>422.28921504924</c:v>
                </c:pt>
                <c:pt idx="994">
                  <c:v>422.28921504976398</c:v>
                </c:pt>
                <c:pt idx="995">
                  <c:v>422.30921504925902</c:v>
                </c:pt>
                <c:pt idx="996">
                  <c:v>422.30921504955001</c:v>
                </c:pt>
                <c:pt idx="997">
                  <c:v>422.30921504975402</c:v>
                </c:pt>
                <c:pt idx="998">
                  <c:v>422.30921505019001</c:v>
                </c:pt>
                <c:pt idx="999">
                  <c:v>422.30921505019001</c:v>
                </c:pt>
                <c:pt idx="1000">
                  <c:v>422.30921505019001</c:v>
                </c:pt>
                <c:pt idx="1001">
                  <c:v>422.30921505019001</c:v>
                </c:pt>
                <c:pt idx="1002">
                  <c:v>422.32921504927799</c:v>
                </c:pt>
                <c:pt idx="1003">
                  <c:v>422.32921504927799</c:v>
                </c:pt>
                <c:pt idx="1004">
                  <c:v>422.36056316806901</c:v>
                </c:pt>
                <c:pt idx="1005">
                  <c:v>422.38056316808797</c:v>
                </c:pt>
                <c:pt idx="1006">
                  <c:v>422.38056316808797</c:v>
                </c:pt>
                <c:pt idx="1007">
                  <c:v>422.38056316808797</c:v>
                </c:pt>
                <c:pt idx="1008">
                  <c:v>422.38056316808797</c:v>
                </c:pt>
                <c:pt idx="1009">
                  <c:v>422.38056316808797</c:v>
                </c:pt>
                <c:pt idx="1010">
                  <c:v>422.38056316808797</c:v>
                </c:pt>
                <c:pt idx="1011">
                  <c:v>422.38056316832001</c:v>
                </c:pt>
                <c:pt idx="1012">
                  <c:v>422.38056316853903</c:v>
                </c:pt>
                <c:pt idx="1013">
                  <c:v>422.38056316855301</c:v>
                </c:pt>
                <c:pt idx="1014">
                  <c:v>422.38056316890197</c:v>
                </c:pt>
                <c:pt idx="1015">
                  <c:v>422.40056316810598</c:v>
                </c:pt>
                <c:pt idx="1016">
                  <c:v>422.40056316810598</c:v>
                </c:pt>
                <c:pt idx="1017">
                  <c:v>422.40056316833898</c:v>
                </c:pt>
                <c:pt idx="1018">
                  <c:v>422.40056316833898</c:v>
                </c:pt>
                <c:pt idx="1019">
                  <c:v>422.40056316833898</c:v>
                </c:pt>
                <c:pt idx="1020">
                  <c:v>422.40056316854299</c:v>
                </c:pt>
                <c:pt idx="1021">
                  <c:v>422.40056316854299</c:v>
                </c:pt>
                <c:pt idx="1022">
                  <c:v>422.400563168921</c:v>
                </c:pt>
                <c:pt idx="1023">
                  <c:v>422.400563168921</c:v>
                </c:pt>
                <c:pt idx="1024">
                  <c:v>422.400563168921</c:v>
                </c:pt>
                <c:pt idx="1025">
                  <c:v>422.400563168921</c:v>
                </c:pt>
                <c:pt idx="1026">
                  <c:v>422.400563168921</c:v>
                </c:pt>
                <c:pt idx="1027">
                  <c:v>422.400563168921</c:v>
                </c:pt>
                <c:pt idx="1028">
                  <c:v>422.400563168921</c:v>
                </c:pt>
                <c:pt idx="1029">
                  <c:v>422.400563168921</c:v>
                </c:pt>
                <c:pt idx="1030">
                  <c:v>422.420563168125</c:v>
                </c:pt>
                <c:pt idx="1031">
                  <c:v>422.420563168125</c:v>
                </c:pt>
                <c:pt idx="1032">
                  <c:v>422.420563168125</c:v>
                </c:pt>
                <c:pt idx="1033">
                  <c:v>422.420563168125</c:v>
                </c:pt>
                <c:pt idx="1034">
                  <c:v>422.420563168125</c:v>
                </c:pt>
                <c:pt idx="1035">
                  <c:v>422.420563168358</c:v>
                </c:pt>
                <c:pt idx="1036">
                  <c:v>422.42056316851802</c:v>
                </c:pt>
                <c:pt idx="1037">
                  <c:v>422.42056316854701</c:v>
                </c:pt>
                <c:pt idx="1038">
                  <c:v>422.42056316894002</c:v>
                </c:pt>
                <c:pt idx="1039">
                  <c:v>422.42056316894002</c:v>
                </c:pt>
                <c:pt idx="1040">
                  <c:v>422.42056316894002</c:v>
                </c:pt>
                <c:pt idx="1041">
                  <c:v>422.42056316894002</c:v>
                </c:pt>
                <c:pt idx="1042">
                  <c:v>422.42056316894002</c:v>
                </c:pt>
                <c:pt idx="1043">
                  <c:v>422.42056316894002</c:v>
                </c:pt>
                <c:pt idx="1044">
                  <c:v>422.440563168143</c:v>
                </c:pt>
                <c:pt idx="1045">
                  <c:v>422.440563168376</c:v>
                </c:pt>
                <c:pt idx="1046">
                  <c:v>422.44056316855102</c:v>
                </c:pt>
                <c:pt idx="1047">
                  <c:v>422.46056316897699</c:v>
                </c:pt>
                <c:pt idx="1048">
                  <c:v>422.47191128693498</c:v>
                </c:pt>
                <c:pt idx="1049">
                  <c:v>422.48820831780898</c:v>
                </c:pt>
                <c:pt idx="1050">
                  <c:v>422.49191128695298</c:v>
                </c:pt>
                <c:pt idx="1051">
                  <c:v>422.49191128695298</c:v>
                </c:pt>
                <c:pt idx="1052">
                  <c:v>422.49191128695298</c:v>
                </c:pt>
                <c:pt idx="1053">
                  <c:v>422.49191128695298</c:v>
                </c:pt>
                <c:pt idx="1054">
                  <c:v>422.491911287128</c:v>
                </c:pt>
                <c:pt idx="1055">
                  <c:v>422.491911287128</c:v>
                </c:pt>
                <c:pt idx="1056">
                  <c:v>422.491911287128</c:v>
                </c:pt>
                <c:pt idx="1057">
                  <c:v>422.491911287128</c:v>
                </c:pt>
                <c:pt idx="1058">
                  <c:v>422.491911287128</c:v>
                </c:pt>
                <c:pt idx="1059">
                  <c:v>422.49191128733202</c:v>
                </c:pt>
                <c:pt idx="1060">
                  <c:v>422.49191128765199</c:v>
                </c:pt>
                <c:pt idx="1061">
                  <c:v>422.49191128765199</c:v>
                </c:pt>
                <c:pt idx="1062">
                  <c:v>422.49191128765199</c:v>
                </c:pt>
                <c:pt idx="1063">
                  <c:v>422.49191128765199</c:v>
                </c:pt>
                <c:pt idx="1064">
                  <c:v>422.49191128765199</c:v>
                </c:pt>
                <c:pt idx="1065">
                  <c:v>422.49191128765199</c:v>
                </c:pt>
                <c:pt idx="1066">
                  <c:v>422.49191128765199</c:v>
                </c:pt>
                <c:pt idx="1067">
                  <c:v>422.49191128765199</c:v>
                </c:pt>
                <c:pt idx="1068">
                  <c:v>422.49191128765199</c:v>
                </c:pt>
                <c:pt idx="1069">
                  <c:v>422.49191128765199</c:v>
                </c:pt>
                <c:pt idx="1070">
                  <c:v>422.51191128697201</c:v>
                </c:pt>
                <c:pt idx="1071">
                  <c:v>422.51191128697201</c:v>
                </c:pt>
                <c:pt idx="1072">
                  <c:v>422.51191128697201</c:v>
                </c:pt>
                <c:pt idx="1073">
                  <c:v>422.51191128697201</c:v>
                </c:pt>
                <c:pt idx="1074">
                  <c:v>422.51191128697201</c:v>
                </c:pt>
                <c:pt idx="1075">
                  <c:v>422.51191128714697</c:v>
                </c:pt>
                <c:pt idx="1076">
                  <c:v>422.51191128714697</c:v>
                </c:pt>
                <c:pt idx="1077">
                  <c:v>422.51191128714697</c:v>
                </c:pt>
                <c:pt idx="1078">
                  <c:v>422.51191128714697</c:v>
                </c:pt>
                <c:pt idx="1079">
                  <c:v>422.51191128714697</c:v>
                </c:pt>
                <c:pt idx="1080">
                  <c:v>422.51191128714697</c:v>
                </c:pt>
                <c:pt idx="1081">
                  <c:v>422.51191128732103</c:v>
                </c:pt>
                <c:pt idx="1082">
                  <c:v>422.51191128732103</c:v>
                </c:pt>
                <c:pt idx="1083">
                  <c:v>422.51191128766999</c:v>
                </c:pt>
                <c:pt idx="1084">
                  <c:v>422.51191128766999</c:v>
                </c:pt>
                <c:pt idx="1085">
                  <c:v>422.53191128716497</c:v>
                </c:pt>
                <c:pt idx="1086">
                  <c:v>422.53191128716497</c:v>
                </c:pt>
                <c:pt idx="1087">
                  <c:v>422.53191128768901</c:v>
                </c:pt>
                <c:pt idx="1088">
                  <c:v>422.53191128768901</c:v>
                </c:pt>
                <c:pt idx="1089">
                  <c:v>422.55191128700898</c:v>
                </c:pt>
                <c:pt idx="1090">
                  <c:v>422.599556435772</c:v>
                </c:pt>
                <c:pt idx="1091">
                  <c:v>422.60325940581902</c:v>
                </c:pt>
                <c:pt idx="1092">
                  <c:v>422.60325940581902</c:v>
                </c:pt>
                <c:pt idx="1093">
                  <c:v>422.60325940581902</c:v>
                </c:pt>
                <c:pt idx="1094">
                  <c:v>422.60325940581902</c:v>
                </c:pt>
                <c:pt idx="1095">
                  <c:v>422.60325940581902</c:v>
                </c:pt>
                <c:pt idx="1096">
                  <c:v>422.60325940581902</c:v>
                </c:pt>
                <c:pt idx="1097">
                  <c:v>422.603259405936</c:v>
                </c:pt>
                <c:pt idx="1098">
                  <c:v>422.603259405936</c:v>
                </c:pt>
                <c:pt idx="1099">
                  <c:v>422.603259405936</c:v>
                </c:pt>
                <c:pt idx="1100">
                  <c:v>422.60325940609198</c:v>
                </c:pt>
                <c:pt idx="1101">
                  <c:v>422.60325940611</c:v>
                </c:pt>
                <c:pt idx="1102">
                  <c:v>422.60325940640098</c:v>
                </c:pt>
                <c:pt idx="1103">
                  <c:v>422.60325940640098</c:v>
                </c:pt>
                <c:pt idx="1104">
                  <c:v>422.60325940640098</c:v>
                </c:pt>
                <c:pt idx="1105">
                  <c:v>422.60325940640098</c:v>
                </c:pt>
                <c:pt idx="1106">
                  <c:v>422.60814028023702</c:v>
                </c:pt>
                <c:pt idx="1107">
                  <c:v>422.62325940583798</c:v>
                </c:pt>
                <c:pt idx="1108">
                  <c:v>422.62325940583798</c:v>
                </c:pt>
                <c:pt idx="1109">
                  <c:v>422.62325940583798</c:v>
                </c:pt>
                <c:pt idx="1110">
                  <c:v>422.62325940583798</c:v>
                </c:pt>
                <c:pt idx="1111">
                  <c:v>422.62325940583798</c:v>
                </c:pt>
                <c:pt idx="1112">
                  <c:v>422.62325940583798</c:v>
                </c:pt>
                <c:pt idx="1113">
                  <c:v>422.62325940583798</c:v>
                </c:pt>
                <c:pt idx="1114">
                  <c:v>422.62325940583798</c:v>
                </c:pt>
                <c:pt idx="1115">
                  <c:v>422.62325940583798</c:v>
                </c:pt>
                <c:pt idx="1116">
                  <c:v>422.62325940583798</c:v>
                </c:pt>
                <c:pt idx="1117">
                  <c:v>422.62325940583798</c:v>
                </c:pt>
                <c:pt idx="1118">
                  <c:v>422.62325940583798</c:v>
                </c:pt>
                <c:pt idx="1119">
                  <c:v>422.62325940583798</c:v>
                </c:pt>
                <c:pt idx="1120">
                  <c:v>422.62325940583798</c:v>
                </c:pt>
                <c:pt idx="1121">
                  <c:v>422.62325940583798</c:v>
                </c:pt>
                <c:pt idx="1122">
                  <c:v>422.62325940583798</c:v>
                </c:pt>
                <c:pt idx="1123">
                  <c:v>422.62325940583798</c:v>
                </c:pt>
                <c:pt idx="1124">
                  <c:v>422.62325940583798</c:v>
                </c:pt>
                <c:pt idx="1125">
                  <c:v>422.62325940583798</c:v>
                </c:pt>
                <c:pt idx="1126">
                  <c:v>422.623259405954</c:v>
                </c:pt>
                <c:pt idx="1127">
                  <c:v>422.623259405954</c:v>
                </c:pt>
                <c:pt idx="1128">
                  <c:v>422.623259405954</c:v>
                </c:pt>
                <c:pt idx="1129">
                  <c:v>422.623259405954</c:v>
                </c:pt>
                <c:pt idx="1130">
                  <c:v>422.623259405954</c:v>
                </c:pt>
                <c:pt idx="1131">
                  <c:v>422.62325940609298</c:v>
                </c:pt>
                <c:pt idx="1132">
                  <c:v>422.62325940609998</c:v>
                </c:pt>
                <c:pt idx="1133">
                  <c:v>422.62325940609998</c:v>
                </c:pt>
                <c:pt idx="1134">
                  <c:v>422.62325940609998</c:v>
                </c:pt>
                <c:pt idx="1135">
                  <c:v>422.62325940609998</c:v>
                </c:pt>
                <c:pt idx="1136">
                  <c:v>422.62325940642</c:v>
                </c:pt>
                <c:pt idx="1137">
                  <c:v>422.62325940642</c:v>
                </c:pt>
                <c:pt idx="1138">
                  <c:v>422.62325940642</c:v>
                </c:pt>
                <c:pt idx="1139">
                  <c:v>422.62325940642</c:v>
                </c:pt>
                <c:pt idx="1140">
                  <c:v>422.62325940642</c:v>
                </c:pt>
                <c:pt idx="1141">
                  <c:v>422.62325940642</c:v>
                </c:pt>
                <c:pt idx="1142">
                  <c:v>422.62325940642</c:v>
                </c:pt>
                <c:pt idx="1143">
                  <c:v>422.62325940642</c:v>
                </c:pt>
                <c:pt idx="1144">
                  <c:v>422.62325940642</c:v>
                </c:pt>
                <c:pt idx="1145">
                  <c:v>422.62325940642</c:v>
                </c:pt>
                <c:pt idx="1146">
                  <c:v>422.62325940642</c:v>
                </c:pt>
                <c:pt idx="1147">
                  <c:v>422.62325940642</c:v>
                </c:pt>
                <c:pt idx="1148">
                  <c:v>422.62325940642</c:v>
                </c:pt>
                <c:pt idx="1149">
                  <c:v>422.62325940642</c:v>
                </c:pt>
                <c:pt idx="1150">
                  <c:v>422.62325940642</c:v>
                </c:pt>
                <c:pt idx="1151">
                  <c:v>422.64325940585599</c:v>
                </c:pt>
                <c:pt idx="1152">
                  <c:v>422.64325940585599</c:v>
                </c:pt>
                <c:pt idx="1153">
                  <c:v>422.64325940597303</c:v>
                </c:pt>
                <c:pt idx="1154">
                  <c:v>422.64325940597303</c:v>
                </c:pt>
                <c:pt idx="1155">
                  <c:v>422.64325940643897</c:v>
                </c:pt>
                <c:pt idx="1156">
                  <c:v>422.64325940643897</c:v>
                </c:pt>
                <c:pt idx="1157">
                  <c:v>422.64325940643897</c:v>
                </c:pt>
                <c:pt idx="1158">
                  <c:v>422.64325940643897</c:v>
                </c:pt>
                <c:pt idx="1159">
                  <c:v>422.64325940643897</c:v>
                </c:pt>
                <c:pt idx="1160">
                  <c:v>422.67090455372801</c:v>
                </c:pt>
                <c:pt idx="1161">
                  <c:v>422.67090455372801</c:v>
                </c:pt>
                <c:pt idx="1162">
                  <c:v>422.71460752468499</c:v>
                </c:pt>
                <c:pt idx="1163">
                  <c:v>422.71460752468499</c:v>
                </c:pt>
                <c:pt idx="1164">
                  <c:v>422.71460752474297</c:v>
                </c:pt>
                <c:pt idx="1165">
                  <c:v>422.71460752474297</c:v>
                </c:pt>
                <c:pt idx="1166">
                  <c:v>422.714607525151</c:v>
                </c:pt>
                <c:pt idx="1167">
                  <c:v>422.73460752470402</c:v>
                </c:pt>
                <c:pt idx="1168">
                  <c:v>422.73460752470402</c:v>
                </c:pt>
                <c:pt idx="1169">
                  <c:v>422.73460752470402</c:v>
                </c:pt>
                <c:pt idx="1170">
                  <c:v>422.73460752470402</c:v>
                </c:pt>
                <c:pt idx="1171">
                  <c:v>422.73460752470402</c:v>
                </c:pt>
                <c:pt idx="1172">
                  <c:v>422.73460752470402</c:v>
                </c:pt>
                <c:pt idx="1173">
                  <c:v>422.73460752470402</c:v>
                </c:pt>
                <c:pt idx="1174">
                  <c:v>422.73460752470402</c:v>
                </c:pt>
                <c:pt idx="1175">
                  <c:v>422.734607524762</c:v>
                </c:pt>
                <c:pt idx="1176">
                  <c:v>422.73460752487802</c:v>
                </c:pt>
                <c:pt idx="1177">
                  <c:v>422.73460752487802</c:v>
                </c:pt>
                <c:pt idx="1178">
                  <c:v>422.734607525169</c:v>
                </c:pt>
                <c:pt idx="1179">
                  <c:v>422.734607525169</c:v>
                </c:pt>
                <c:pt idx="1180">
                  <c:v>422.734607525169</c:v>
                </c:pt>
                <c:pt idx="1181">
                  <c:v>422.73854970780599</c:v>
                </c:pt>
                <c:pt idx="1182">
                  <c:v>422.75460752472202</c:v>
                </c:pt>
                <c:pt idx="1183">
                  <c:v>422.75460752518802</c:v>
                </c:pt>
                <c:pt idx="1184">
                  <c:v>422.75460752518802</c:v>
                </c:pt>
                <c:pt idx="1185">
                  <c:v>422.75460752518802</c:v>
                </c:pt>
                <c:pt idx="1186">
                  <c:v>423.10651881154598</c:v>
                </c:pt>
                <c:pt idx="1187">
                  <c:v>423.10651881221497</c:v>
                </c:pt>
                <c:pt idx="1188">
                  <c:v>423.12651881156398</c:v>
                </c:pt>
                <c:pt idx="1189">
                  <c:v>423.14651881158301</c:v>
                </c:pt>
                <c:pt idx="1190">
                  <c:v>423.21786693097903</c:v>
                </c:pt>
                <c:pt idx="1191">
                  <c:v>423.23786693043002</c:v>
                </c:pt>
                <c:pt idx="1192">
                  <c:v>423.237866930721</c:v>
                </c:pt>
                <c:pt idx="1193">
                  <c:v>423.23786693098299</c:v>
                </c:pt>
                <c:pt idx="1194">
                  <c:v>423.23786693147798</c:v>
                </c:pt>
                <c:pt idx="1195">
                  <c:v>423.25786693044898</c:v>
                </c:pt>
                <c:pt idx="1196">
                  <c:v>423.25786693074002</c:v>
                </c:pt>
                <c:pt idx="1197">
                  <c:v>423.25786693074002</c:v>
                </c:pt>
                <c:pt idx="1198">
                  <c:v>423.25786693096597</c:v>
                </c:pt>
                <c:pt idx="1199">
                  <c:v>423.25786693098701</c:v>
                </c:pt>
                <c:pt idx="1200">
                  <c:v>423.25786693149701</c:v>
                </c:pt>
                <c:pt idx="1201">
                  <c:v>423.25786693149701</c:v>
                </c:pt>
                <c:pt idx="1202">
                  <c:v>423.25786693149701</c:v>
                </c:pt>
                <c:pt idx="1203">
                  <c:v>423.27786693046801</c:v>
                </c:pt>
                <c:pt idx="1204">
                  <c:v>423.28551208027</c:v>
                </c:pt>
                <c:pt idx="1205">
                  <c:v>423.29786693077699</c:v>
                </c:pt>
                <c:pt idx="1206">
                  <c:v>423.30551207932803</c:v>
                </c:pt>
                <c:pt idx="1207">
                  <c:v>423.30921504978301</c:v>
                </c:pt>
                <c:pt idx="1208">
                  <c:v>423.316571081755</c:v>
                </c:pt>
                <c:pt idx="1209">
                  <c:v>423.32921504927799</c:v>
                </c:pt>
                <c:pt idx="1210">
                  <c:v>423.32921504927799</c:v>
                </c:pt>
                <c:pt idx="1211">
                  <c:v>423.32921505020897</c:v>
                </c:pt>
                <c:pt idx="1212">
                  <c:v>423.32921505020897</c:v>
                </c:pt>
                <c:pt idx="1213">
                  <c:v>423.34921504929599</c:v>
                </c:pt>
                <c:pt idx="1214">
                  <c:v>423.34921504929599</c:v>
                </c:pt>
                <c:pt idx="1215">
                  <c:v>423.34921504929599</c:v>
                </c:pt>
                <c:pt idx="1216">
                  <c:v>423.34921505022697</c:v>
                </c:pt>
                <c:pt idx="1217">
                  <c:v>423.34921505022697</c:v>
                </c:pt>
                <c:pt idx="1218">
                  <c:v>423.34921505022697</c:v>
                </c:pt>
                <c:pt idx="1219">
                  <c:v>423.36080237646797</c:v>
                </c:pt>
                <c:pt idx="1220">
                  <c:v>423.36921504931502</c:v>
                </c:pt>
                <c:pt idx="1221">
                  <c:v>423.36921504975101</c:v>
                </c:pt>
                <c:pt idx="1222">
                  <c:v>423.369215050246</c:v>
                </c:pt>
                <c:pt idx="1223">
                  <c:v>423.38921504956602</c:v>
                </c:pt>
                <c:pt idx="1224">
                  <c:v>423.39686020091102</c:v>
                </c:pt>
                <c:pt idx="1225">
                  <c:v>423.42056316894002</c:v>
                </c:pt>
                <c:pt idx="1226">
                  <c:v>423.440563168143</c:v>
                </c:pt>
                <c:pt idx="1227">
                  <c:v>423.440563168143</c:v>
                </c:pt>
                <c:pt idx="1228">
                  <c:v>423.44056316831802</c:v>
                </c:pt>
                <c:pt idx="1229">
                  <c:v>423.44056316831802</c:v>
                </c:pt>
                <c:pt idx="1230">
                  <c:v>423.44056316855102</c:v>
                </c:pt>
                <c:pt idx="1231">
                  <c:v>423.44056316855102</c:v>
                </c:pt>
                <c:pt idx="1232">
                  <c:v>423.44056316895802</c:v>
                </c:pt>
                <c:pt idx="1233">
                  <c:v>423.44056316895802</c:v>
                </c:pt>
                <c:pt idx="1234">
                  <c:v>423.46056316816203</c:v>
                </c:pt>
                <c:pt idx="1235">
                  <c:v>423.46056316816203</c:v>
                </c:pt>
                <c:pt idx="1236">
                  <c:v>423.46056316816203</c:v>
                </c:pt>
                <c:pt idx="1237">
                  <c:v>423.46056316816203</c:v>
                </c:pt>
                <c:pt idx="1238">
                  <c:v>423.46056316816203</c:v>
                </c:pt>
                <c:pt idx="1239">
                  <c:v>423.46056316816203</c:v>
                </c:pt>
                <c:pt idx="1240">
                  <c:v>423.46056316833699</c:v>
                </c:pt>
                <c:pt idx="1241">
                  <c:v>423.46056316853998</c:v>
                </c:pt>
                <c:pt idx="1242">
                  <c:v>423.46056316853998</c:v>
                </c:pt>
                <c:pt idx="1243">
                  <c:v>423.46056316853998</c:v>
                </c:pt>
                <c:pt idx="1244">
                  <c:v>423.46056316897699</c:v>
                </c:pt>
                <c:pt idx="1245">
                  <c:v>423.46056316897699</c:v>
                </c:pt>
                <c:pt idx="1246">
                  <c:v>423.46056316897699</c:v>
                </c:pt>
                <c:pt idx="1247">
                  <c:v>423.46056316897699</c:v>
                </c:pt>
                <c:pt idx="1248">
                  <c:v>423.48056316818099</c:v>
                </c:pt>
                <c:pt idx="1249">
                  <c:v>423.48056316818099</c:v>
                </c:pt>
                <c:pt idx="1250">
                  <c:v>423.48056316835499</c:v>
                </c:pt>
                <c:pt idx="1251">
                  <c:v>423.48056316899601</c:v>
                </c:pt>
                <c:pt idx="1252">
                  <c:v>423.53191128699098</c:v>
                </c:pt>
                <c:pt idx="1253">
                  <c:v>423.55191128700898</c:v>
                </c:pt>
                <c:pt idx="1254">
                  <c:v>423.55191128700898</c:v>
                </c:pt>
                <c:pt idx="1255">
                  <c:v>423.55191128700898</c:v>
                </c:pt>
                <c:pt idx="1256">
                  <c:v>423.55191128700898</c:v>
                </c:pt>
                <c:pt idx="1257">
                  <c:v>423.55191128700898</c:v>
                </c:pt>
                <c:pt idx="1258">
                  <c:v>423.55191128712602</c:v>
                </c:pt>
                <c:pt idx="1259">
                  <c:v>423.55191128712602</c:v>
                </c:pt>
                <c:pt idx="1260">
                  <c:v>423.55191128712602</c:v>
                </c:pt>
                <c:pt idx="1261">
                  <c:v>423.55191128770798</c:v>
                </c:pt>
                <c:pt idx="1262">
                  <c:v>423.571911287028</c:v>
                </c:pt>
                <c:pt idx="1263">
                  <c:v>423.571911287028</c:v>
                </c:pt>
                <c:pt idx="1264">
                  <c:v>423.57191128731898</c:v>
                </c:pt>
                <c:pt idx="1265">
                  <c:v>423.57191128772598</c:v>
                </c:pt>
                <c:pt idx="1266">
                  <c:v>423.57191128772598</c:v>
                </c:pt>
                <c:pt idx="1267">
                  <c:v>423.59191128730799</c:v>
                </c:pt>
                <c:pt idx="1268">
                  <c:v>423.59191128774501</c:v>
                </c:pt>
                <c:pt idx="1269">
                  <c:v>423.92382257466602</c:v>
                </c:pt>
                <c:pt idx="1270">
                  <c:v>423.96382257388899</c:v>
                </c:pt>
                <c:pt idx="1271">
                  <c:v>423.96382257528597</c:v>
                </c:pt>
                <c:pt idx="1272">
                  <c:v>423.98382257431501</c:v>
                </c:pt>
                <c:pt idx="1273">
                  <c:v>423.98382257530398</c:v>
                </c:pt>
                <c:pt idx="1274">
                  <c:v>424.003822575323</c:v>
                </c:pt>
                <c:pt idx="1275">
                  <c:v>424.01146772177799</c:v>
                </c:pt>
                <c:pt idx="1276">
                  <c:v>424.055170692736</c:v>
                </c:pt>
                <c:pt idx="1277">
                  <c:v>424.05517069308502</c:v>
                </c:pt>
                <c:pt idx="1278">
                  <c:v>424.055170694016</c:v>
                </c:pt>
                <c:pt idx="1279">
                  <c:v>424.075170692754</c:v>
                </c:pt>
                <c:pt idx="1280">
                  <c:v>424.07517069310398</c:v>
                </c:pt>
                <c:pt idx="1281">
                  <c:v>424.07517069403502</c:v>
                </c:pt>
                <c:pt idx="1282">
                  <c:v>424.07517069403502</c:v>
                </c:pt>
                <c:pt idx="1283">
                  <c:v>424.09517069277302</c:v>
                </c:pt>
                <c:pt idx="1284">
                  <c:v>424.09517069277302</c:v>
                </c:pt>
                <c:pt idx="1285">
                  <c:v>424.09517069277302</c:v>
                </c:pt>
                <c:pt idx="1286">
                  <c:v>424.09517069341302</c:v>
                </c:pt>
                <c:pt idx="1287">
                  <c:v>424.09517069405399</c:v>
                </c:pt>
                <c:pt idx="1288">
                  <c:v>424.11517069279199</c:v>
                </c:pt>
                <c:pt idx="1289">
                  <c:v>424.14281584171101</c:v>
                </c:pt>
                <c:pt idx="1290">
                  <c:v>424.14281584473702</c:v>
                </c:pt>
                <c:pt idx="1291">
                  <c:v>424.16651881160197</c:v>
                </c:pt>
                <c:pt idx="1292">
                  <c:v>424.19810614606803</c:v>
                </c:pt>
                <c:pt idx="1293">
                  <c:v>424.27786693046801</c:v>
                </c:pt>
                <c:pt idx="1294">
                  <c:v>424.27786693046801</c:v>
                </c:pt>
                <c:pt idx="1295">
                  <c:v>424.27786693098398</c:v>
                </c:pt>
                <c:pt idx="1296">
                  <c:v>424.27786693151501</c:v>
                </c:pt>
                <c:pt idx="1297">
                  <c:v>424.29786693048601</c:v>
                </c:pt>
                <c:pt idx="1298">
                  <c:v>424.297866930981</c:v>
                </c:pt>
                <c:pt idx="1299">
                  <c:v>424.31786693050498</c:v>
                </c:pt>
                <c:pt idx="1300">
                  <c:v>424.317866931553</c:v>
                </c:pt>
                <c:pt idx="1301">
                  <c:v>424.34551208221802</c:v>
                </c:pt>
                <c:pt idx="1302">
                  <c:v>424.36921504931502</c:v>
                </c:pt>
                <c:pt idx="1303">
                  <c:v>424.36921504975101</c:v>
                </c:pt>
                <c:pt idx="1304">
                  <c:v>424.369215050246</c:v>
                </c:pt>
                <c:pt idx="1305">
                  <c:v>424.38921504950798</c:v>
                </c:pt>
                <c:pt idx="1306">
                  <c:v>424.38921504950798</c:v>
                </c:pt>
                <c:pt idx="1307">
                  <c:v>424.40921504935199</c:v>
                </c:pt>
                <c:pt idx="1308">
                  <c:v>424.40921505028302</c:v>
                </c:pt>
                <c:pt idx="1309">
                  <c:v>424.42474455106998</c:v>
                </c:pt>
                <c:pt idx="1310">
                  <c:v>424.43573386082397</c:v>
                </c:pt>
                <c:pt idx="1311">
                  <c:v>424.60247445502301</c:v>
                </c:pt>
                <c:pt idx="1312">
                  <c:v>424.80112633708598</c:v>
                </c:pt>
                <c:pt idx="1313">
                  <c:v>424.82112633669698</c:v>
                </c:pt>
                <c:pt idx="1314">
                  <c:v>424.89247445546698</c:v>
                </c:pt>
                <c:pt idx="1315">
                  <c:v>424.91247445507901</c:v>
                </c:pt>
                <c:pt idx="1316">
                  <c:v>424.93247445509701</c:v>
                </c:pt>
                <c:pt idx="1317">
                  <c:v>424.93247445509701</c:v>
                </c:pt>
                <c:pt idx="1318">
                  <c:v>424.93247445550497</c:v>
                </c:pt>
                <c:pt idx="1319">
                  <c:v>424.952474455843</c:v>
                </c:pt>
                <c:pt idx="1320">
                  <c:v>424.96011960296801</c:v>
                </c:pt>
                <c:pt idx="1321">
                  <c:v>424.98011960298697</c:v>
                </c:pt>
                <c:pt idx="1322">
                  <c:v>425.023822575341</c:v>
                </c:pt>
                <c:pt idx="1323">
                  <c:v>425.055409898748</c:v>
                </c:pt>
                <c:pt idx="1324">
                  <c:v>425.11517069279199</c:v>
                </c:pt>
                <c:pt idx="1325">
                  <c:v>425.11517069407199</c:v>
                </c:pt>
                <c:pt idx="1326">
                  <c:v>425.11517069407199</c:v>
                </c:pt>
                <c:pt idx="1327">
                  <c:v>425.13517069310097</c:v>
                </c:pt>
                <c:pt idx="1328">
                  <c:v>425.15517069410998</c:v>
                </c:pt>
                <c:pt idx="1329">
                  <c:v>425.18281584169</c:v>
                </c:pt>
                <c:pt idx="1330">
                  <c:v>425.18281584477501</c:v>
                </c:pt>
                <c:pt idx="1331">
                  <c:v>425.18651881161998</c:v>
                </c:pt>
                <c:pt idx="1332">
                  <c:v>425.206518811872</c:v>
                </c:pt>
                <c:pt idx="1333">
                  <c:v>425.24651881220001</c:v>
                </c:pt>
                <c:pt idx="1334">
                  <c:v>425.24651881284001</c:v>
                </c:pt>
                <c:pt idx="1335">
                  <c:v>425.28128080919799</c:v>
                </c:pt>
                <c:pt idx="1336">
                  <c:v>425.74977821740299</c:v>
                </c:pt>
                <c:pt idx="1337">
                  <c:v>425.74977821740299</c:v>
                </c:pt>
                <c:pt idx="1338">
                  <c:v>425.76977821916802</c:v>
                </c:pt>
                <c:pt idx="1339">
                  <c:v>425.82112633623098</c:v>
                </c:pt>
                <c:pt idx="1340">
                  <c:v>425.84112633787998</c:v>
                </c:pt>
                <c:pt idx="1341">
                  <c:v>425.84112633787998</c:v>
                </c:pt>
                <c:pt idx="1342">
                  <c:v>425.86112633789799</c:v>
                </c:pt>
                <c:pt idx="1343">
                  <c:v>425.95247445511598</c:v>
                </c:pt>
                <c:pt idx="1344">
                  <c:v>425.95247445511598</c:v>
                </c:pt>
                <c:pt idx="1345">
                  <c:v>425.95247445511598</c:v>
                </c:pt>
                <c:pt idx="1346">
                  <c:v>425.97247445586203</c:v>
                </c:pt>
                <c:pt idx="1347">
                  <c:v>425.972474456648</c:v>
                </c:pt>
                <c:pt idx="1348">
                  <c:v>426.02011960407202</c:v>
                </c:pt>
                <c:pt idx="1349">
                  <c:v>426.13517069280999</c:v>
                </c:pt>
                <c:pt idx="1350">
                  <c:v>426.33000242919599</c:v>
                </c:pt>
                <c:pt idx="1351">
                  <c:v>426.475733860861</c:v>
                </c:pt>
                <c:pt idx="1352">
                  <c:v>426.52337900875102</c:v>
                </c:pt>
                <c:pt idx="1353">
                  <c:v>426.56708198074102</c:v>
                </c:pt>
                <c:pt idx="1354">
                  <c:v>426.58708197972697</c:v>
                </c:pt>
                <c:pt idx="1355">
                  <c:v>426.58708197972697</c:v>
                </c:pt>
                <c:pt idx="1356">
                  <c:v>426.60708198026902</c:v>
                </c:pt>
                <c:pt idx="1357">
                  <c:v>426.614727132371</c:v>
                </c:pt>
                <c:pt idx="1358">
                  <c:v>426.78977821918602</c:v>
                </c:pt>
                <c:pt idx="1359">
                  <c:v>426.80977821786598</c:v>
                </c:pt>
                <c:pt idx="1360">
                  <c:v>426.84112633625</c:v>
                </c:pt>
                <c:pt idx="1361">
                  <c:v>427.20168950676401</c:v>
                </c:pt>
                <c:pt idx="1362">
                  <c:v>427.293037625495</c:v>
                </c:pt>
                <c:pt idx="1363">
                  <c:v>427.46438574208798</c:v>
                </c:pt>
                <c:pt idx="1364">
                  <c:v>427.51573386299401</c:v>
                </c:pt>
                <c:pt idx="1365">
                  <c:v>427.53573386091699</c:v>
                </c:pt>
                <c:pt idx="1366">
                  <c:v>427.53573386091699</c:v>
                </c:pt>
                <c:pt idx="1367">
                  <c:v>427.647081980743</c:v>
                </c:pt>
                <c:pt idx="1368">
                  <c:v>428.15034138806999</c:v>
                </c:pt>
                <c:pt idx="1369">
                  <c:v>428.17034138552799</c:v>
                </c:pt>
                <c:pt idx="1370">
                  <c:v>428.19034138554701</c:v>
                </c:pt>
                <c:pt idx="1371">
                  <c:v>428.241689504357</c:v>
                </c:pt>
                <c:pt idx="1372">
                  <c:v>428.261689505015</c:v>
                </c:pt>
                <c:pt idx="1373">
                  <c:v>428.26168950562698</c:v>
                </c:pt>
                <c:pt idx="1374">
                  <c:v>428.26168950682001</c:v>
                </c:pt>
                <c:pt idx="1375">
                  <c:v>428.28168950503402</c:v>
                </c:pt>
                <c:pt idx="1376">
                  <c:v>428.30168950562</c:v>
                </c:pt>
                <c:pt idx="1377">
                  <c:v>428.35697980420002</c:v>
                </c:pt>
                <c:pt idx="1378">
                  <c:v>428.37303762324098</c:v>
                </c:pt>
                <c:pt idx="1379">
                  <c:v>428.58732119106497</c:v>
                </c:pt>
                <c:pt idx="1380">
                  <c:v>429.00764514785197</c:v>
                </c:pt>
                <c:pt idx="1381">
                  <c:v>429.09899326669898</c:v>
                </c:pt>
                <c:pt idx="1382">
                  <c:v>429.11899326671801</c:v>
                </c:pt>
                <c:pt idx="1383">
                  <c:v>429.11899326741599</c:v>
                </c:pt>
                <c:pt idx="1384">
                  <c:v>429.132047610124</c:v>
                </c:pt>
                <c:pt idx="1385">
                  <c:v>429.21798653612399</c:v>
                </c:pt>
                <c:pt idx="1386">
                  <c:v>429.651263362728</c:v>
                </c:pt>
                <c:pt idx="1387">
                  <c:v>429.90865188115202</c:v>
                </c:pt>
                <c:pt idx="1388">
                  <c:v>429.90865188115202</c:v>
                </c:pt>
                <c:pt idx="1389">
                  <c:v>429.90865188115202</c:v>
                </c:pt>
                <c:pt idx="1390">
                  <c:v>429.90865188115202</c:v>
                </c:pt>
                <c:pt idx="1391">
                  <c:v>429.90865188115202</c:v>
                </c:pt>
                <c:pt idx="1392">
                  <c:v>429.90865188115202</c:v>
                </c:pt>
                <c:pt idx="1393">
                  <c:v>429.90865188115202</c:v>
                </c:pt>
                <c:pt idx="1394">
                  <c:v>429.90865188115202</c:v>
                </c:pt>
                <c:pt idx="1395">
                  <c:v>429.90865188115202</c:v>
                </c:pt>
                <c:pt idx="1396">
                  <c:v>429.90865188115202</c:v>
                </c:pt>
                <c:pt idx="1397">
                  <c:v>429.90865188115202</c:v>
                </c:pt>
                <c:pt idx="1398">
                  <c:v>429.90865188115202</c:v>
                </c:pt>
                <c:pt idx="1399">
                  <c:v>429.90865188115202</c:v>
                </c:pt>
                <c:pt idx="1400">
                  <c:v>429.90865188115202</c:v>
                </c:pt>
                <c:pt idx="1401">
                  <c:v>429.90865188115202</c:v>
                </c:pt>
                <c:pt idx="1402">
                  <c:v>429.90865188115202</c:v>
                </c:pt>
                <c:pt idx="1403">
                  <c:v>429.90865188115202</c:v>
                </c:pt>
                <c:pt idx="1404">
                  <c:v>429.90865188115202</c:v>
                </c:pt>
                <c:pt idx="1405">
                  <c:v>429.90865188115202</c:v>
                </c:pt>
                <c:pt idx="1406">
                  <c:v>429.90865188115202</c:v>
                </c:pt>
                <c:pt idx="1407">
                  <c:v>429.90865188115202</c:v>
                </c:pt>
                <c:pt idx="1408">
                  <c:v>429.90865188115202</c:v>
                </c:pt>
                <c:pt idx="1409">
                  <c:v>429.90865188115202</c:v>
                </c:pt>
                <c:pt idx="1410">
                  <c:v>429.90865188115202</c:v>
                </c:pt>
                <c:pt idx="1411">
                  <c:v>429.90865188115202</c:v>
                </c:pt>
                <c:pt idx="1412">
                  <c:v>429.90865188115202</c:v>
                </c:pt>
                <c:pt idx="1413">
                  <c:v>429.90865188115202</c:v>
                </c:pt>
                <c:pt idx="1414">
                  <c:v>429.90865188115202</c:v>
                </c:pt>
                <c:pt idx="1415">
                  <c:v>429.90865188115202</c:v>
                </c:pt>
                <c:pt idx="1416">
                  <c:v>429.90865188115202</c:v>
                </c:pt>
                <c:pt idx="1417">
                  <c:v>429.90865188115202</c:v>
                </c:pt>
                <c:pt idx="1418">
                  <c:v>429.90865188115202</c:v>
                </c:pt>
                <c:pt idx="1419">
                  <c:v>429.90865188115202</c:v>
                </c:pt>
                <c:pt idx="1420">
                  <c:v>429.90865188115202</c:v>
                </c:pt>
                <c:pt idx="1421">
                  <c:v>429.90865188115202</c:v>
                </c:pt>
                <c:pt idx="1422">
                  <c:v>429.90865188115202</c:v>
                </c:pt>
                <c:pt idx="1423">
                  <c:v>429.90865188115202</c:v>
                </c:pt>
                <c:pt idx="1424">
                  <c:v>429.90865188115202</c:v>
                </c:pt>
                <c:pt idx="1425">
                  <c:v>429.90865188115202</c:v>
                </c:pt>
                <c:pt idx="1426">
                  <c:v>429.90865188115202</c:v>
                </c:pt>
                <c:pt idx="1427">
                  <c:v>429.90865188115202</c:v>
                </c:pt>
                <c:pt idx="1428">
                  <c:v>429.90865188115202</c:v>
                </c:pt>
                <c:pt idx="1429">
                  <c:v>429.90865188115202</c:v>
                </c:pt>
                <c:pt idx="1430">
                  <c:v>429.90865188115202</c:v>
                </c:pt>
                <c:pt idx="1431">
                  <c:v>429.90865188115202</c:v>
                </c:pt>
                <c:pt idx="1432">
                  <c:v>429.90865188115202</c:v>
                </c:pt>
                <c:pt idx="1433">
                  <c:v>429.90865188115202</c:v>
                </c:pt>
                <c:pt idx="1434">
                  <c:v>429.90865188115202</c:v>
                </c:pt>
                <c:pt idx="1435">
                  <c:v>429.90865188115202</c:v>
                </c:pt>
                <c:pt idx="1436">
                  <c:v>429.90865188115202</c:v>
                </c:pt>
                <c:pt idx="1437">
                  <c:v>429.90865188115202</c:v>
                </c:pt>
                <c:pt idx="1438">
                  <c:v>429.90865188115202</c:v>
                </c:pt>
                <c:pt idx="1439">
                  <c:v>429.90865188115202</c:v>
                </c:pt>
                <c:pt idx="1440">
                  <c:v>429.90865188115202</c:v>
                </c:pt>
                <c:pt idx="1441">
                  <c:v>429.90865188115202</c:v>
                </c:pt>
                <c:pt idx="1442">
                  <c:v>429.90865188115202</c:v>
                </c:pt>
                <c:pt idx="1443">
                  <c:v>429.90865188115202</c:v>
                </c:pt>
                <c:pt idx="1444">
                  <c:v>429.90865188115202</c:v>
                </c:pt>
                <c:pt idx="1445">
                  <c:v>429.90865188115202</c:v>
                </c:pt>
                <c:pt idx="1446">
                  <c:v>429.90865188115202</c:v>
                </c:pt>
                <c:pt idx="1447">
                  <c:v>429.90865188115202</c:v>
                </c:pt>
                <c:pt idx="1448">
                  <c:v>429.90865188115202</c:v>
                </c:pt>
                <c:pt idx="1449">
                  <c:v>429.90865188115202</c:v>
                </c:pt>
                <c:pt idx="1450">
                  <c:v>429.90865188115202</c:v>
                </c:pt>
                <c:pt idx="1451">
                  <c:v>429.90865188115202</c:v>
                </c:pt>
                <c:pt idx="1452">
                  <c:v>429.90865188115202</c:v>
                </c:pt>
                <c:pt idx="1453">
                  <c:v>429.90865188115202</c:v>
                </c:pt>
                <c:pt idx="1454">
                  <c:v>429.90865188115202</c:v>
                </c:pt>
                <c:pt idx="1455">
                  <c:v>429.90865188115202</c:v>
                </c:pt>
                <c:pt idx="1456">
                  <c:v>429.90865188115202</c:v>
                </c:pt>
                <c:pt idx="1457">
                  <c:v>429.90865188115202</c:v>
                </c:pt>
                <c:pt idx="1458">
                  <c:v>429.90865188115202</c:v>
                </c:pt>
                <c:pt idx="1459">
                  <c:v>429.90865188115202</c:v>
                </c:pt>
                <c:pt idx="1460">
                  <c:v>429.90865188115202</c:v>
                </c:pt>
                <c:pt idx="1461">
                  <c:v>429.90865188115202</c:v>
                </c:pt>
                <c:pt idx="1462">
                  <c:v>429.90865188115202</c:v>
                </c:pt>
                <c:pt idx="1463">
                  <c:v>429.90865188115202</c:v>
                </c:pt>
                <c:pt idx="1464">
                  <c:v>429.90865188115202</c:v>
                </c:pt>
                <c:pt idx="1465">
                  <c:v>429.90865188115202</c:v>
                </c:pt>
                <c:pt idx="1466">
                  <c:v>429.90865188115202</c:v>
                </c:pt>
                <c:pt idx="1467">
                  <c:v>429.90865188115202</c:v>
                </c:pt>
                <c:pt idx="1468">
                  <c:v>429.90865188115202</c:v>
                </c:pt>
                <c:pt idx="1469">
                  <c:v>429.90865188115202</c:v>
                </c:pt>
                <c:pt idx="1470">
                  <c:v>429.90865188115202</c:v>
                </c:pt>
                <c:pt idx="1471">
                  <c:v>429.90865188115202</c:v>
                </c:pt>
                <c:pt idx="1472">
                  <c:v>429.90865188115202</c:v>
                </c:pt>
                <c:pt idx="1473">
                  <c:v>429.90865188115202</c:v>
                </c:pt>
                <c:pt idx="1474">
                  <c:v>429.90865188115202</c:v>
                </c:pt>
                <c:pt idx="1475">
                  <c:v>429.90865188115202</c:v>
                </c:pt>
                <c:pt idx="1476">
                  <c:v>429.90865188115202</c:v>
                </c:pt>
                <c:pt idx="1477">
                  <c:v>429.90865188115202</c:v>
                </c:pt>
                <c:pt idx="1478">
                  <c:v>429.90865188115202</c:v>
                </c:pt>
                <c:pt idx="1479">
                  <c:v>429.90865188115202</c:v>
                </c:pt>
                <c:pt idx="1480">
                  <c:v>429.90865188115202</c:v>
                </c:pt>
                <c:pt idx="1481">
                  <c:v>429.90865188121097</c:v>
                </c:pt>
                <c:pt idx="1482">
                  <c:v>429.90865188121097</c:v>
                </c:pt>
                <c:pt idx="1483">
                  <c:v>429.90865188121097</c:v>
                </c:pt>
                <c:pt idx="1484">
                  <c:v>429.90865188121097</c:v>
                </c:pt>
                <c:pt idx="1485">
                  <c:v>429.90865188121097</c:v>
                </c:pt>
                <c:pt idx="1486">
                  <c:v>429.90865188121097</c:v>
                </c:pt>
                <c:pt idx="1487">
                  <c:v>429.90865188121097</c:v>
                </c:pt>
                <c:pt idx="1488">
                  <c:v>429.90865188121097</c:v>
                </c:pt>
                <c:pt idx="1489">
                  <c:v>429.90865188121097</c:v>
                </c:pt>
                <c:pt idx="1490">
                  <c:v>429.90865188121097</c:v>
                </c:pt>
                <c:pt idx="1491">
                  <c:v>429.90865188121097</c:v>
                </c:pt>
                <c:pt idx="1492">
                  <c:v>429.90865188121097</c:v>
                </c:pt>
                <c:pt idx="1493">
                  <c:v>429.90865188121097</c:v>
                </c:pt>
                <c:pt idx="1494">
                  <c:v>429.90865188121097</c:v>
                </c:pt>
                <c:pt idx="1495">
                  <c:v>429.90865188121097</c:v>
                </c:pt>
                <c:pt idx="1496">
                  <c:v>429.90865188121097</c:v>
                </c:pt>
                <c:pt idx="1497">
                  <c:v>429.90865188121097</c:v>
                </c:pt>
                <c:pt idx="1498">
                  <c:v>429.90865188121097</c:v>
                </c:pt>
                <c:pt idx="1499">
                  <c:v>429.90865188121097</c:v>
                </c:pt>
                <c:pt idx="1500">
                  <c:v>429.90865188121097</c:v>
                </c:pt>
                <c:pt idx="1501">
                  <c:v>429.90865188121097</c:v>
                </c:pt>
                <c:pt idx="1502">
                  <c:v>429.90865188121097</c:v>
                </c:pt>
                <c:pt idx="1503">
                  <c:v>429.90865188121097</c:v>
                </c:pt>
                <c:pt idx="1504">
                  <c:v>429.90865188121097</c:v>
                </c:pt>
                <c:pt idx="1505">
                  <c:v>429.90865188121097</c:v>
                </c:pt>
                <c:pt idx="1506">
                  <c:v>429.90865188121097</c:v>
                </c:pt>
                <c:pt idx="1507">
                  <c:v>429.90865188121097</c:v>
                </c:pt>
                <c:pt idx="1508">
                  <c:v>429.90865188121097</c:v>
                </c:pt>
                <c:pt idx="1509">
                  <c:v>429.90865188121097</c:v>
                </c:pt>
                <c:pt idx="1510">
                  <c:v>429.90865188121097</c:v>
                </c:pt>
                <c:pt idx="1511">
                  <c:v>429.90865188121097</c:v>
                </c:pt>
                <c:pt idx="1512">
                  <c:v>429.90865188121097</c:v>
                </c:pt>
                <c:pt idx="1513">
                  <c:v>429.90865188121097</c:v>
                </c:pt>
                <c:pt idx="1514">
                  <c:v>429.90865188121097</c:v>
                </c:pt>
                <c:pt idx="1515">
                  <c:v>429.90865188121097</c:v>
                </c:pt>
                <c:pt idx="1516">
                  <c:v>429.90865188121097</c:v>
                </c:pt>
                <c:pt idx="1517">
                  <c:v>429.90865188121097</c:v>
                </c:pt>
                <c:pt idx="1518">
                  <c:v>429.90865188121097</c:v>
                </c:pt>
                <c:pt idx="1519">
                  <c:v>429.90865188121097</c:v>
                </c:pt>
                <c:pt idx="1520">
                  <c:v>429.90865188121097</c:v>
                </c:pt>
                <c:pt idx="1521">
                  <c:v>429.90865188121097</c:v>
                </c:pt>
                <c:pt idx="1522">
                  <c:v>429.90865188121097</c:v>
                </c:pt>
                <c:pt idx="1523">
                  <c:v>429.90865188121097</c:v>
                </c:pt>
                <c:pt idx="1524">
                  <c:v>429.90865188121097</c:v>
                </c:pt>
                <c:pt idx="1525">
                  <c:v>429.90865188121097</c:v>
                </c:pt>
                <c:pt idx="1526">
                  <c:v>429.90865188121097</c:v>
                </c:pt>
                <c:pt idx="1527">
                  <c:v>429.90865188121097</c:v>
                </c:pt>
                <c:pt idx="1528">
                  <c:v>429.90865188121097</c:v>
                </c:pt>
                <c:pt idx="1529">
                  <c:v>429.90865188121097</c:v>
                </c:pt>
                <c:pt idx="1530">
                  <c:v>429.90865188121097</c:v>
                </c:pt>
                <c:pt idx="1531">
                  <c:v>429.90865188121097</c:v>
                </c:pt>
                <c:pt idx="1532">
                  <c:v>429.90865188121097</c:v>
                </c:pt>
                <c:pt idx="1533">
                  <c:v>429.90865188121097</c:v>
                </c:pt>
                <c:pt idx="1534">
                  <c:v>429.90865188121097</c:v>
                </c:pt>
                <c:pt idx="1535">
                  <c:v>429.90865188121097</c:v>
                </c:pt>
                <c:pt idx="1536">
                  <c:v>429.90865188121097</c:v>
                </c:pt>
                <c:pt idx="1537">
                  <c:v>429.90865188121097</c:v>
                </c:pt>
                <c:pt idx="1538">
                  <c:v>429.90865188121097</c:v>
                </c:pt>
                <c:pt idx="1539">
                  <c:v>429.90865188121802</c:v>
                </c:pt>
                <c:pt idx="1540">
                  <c:v>429.90865188121802</c:v>
                </c:pt>
                <c:pt idx="1541">
                  <c:v>429.90865188121802</c:v>
                </c:pt>
                <c:pt idx="1542">
                  <c:v>429.90865188121802</c:v>
                </c:pt>
                <c:pt idx="1543">
                  <c:v>429.90865188121802</c:v>
                </c:pt>
                <c:pt idx="1544">
                  <c:v>429.90865188121802</c:v>
                </c:pt>
                <c:pt idx="1545">
                  <c:v>429.90865188121802</c:v>
                </c:pt>
                <c:pt idx="1546">
                  <c:v>429.90865188121802</c:v>
                </c:pt>
                <c:pt idx="1547">
                  <c:v>429.90865188122501</c:v>
                </c:pt>
                <c:pt idx="1548">
                  <c:v>429.90865188122501</c:v>
                </c:pt>
                <c:pt idx="1549">
                  <c:v>429.90865188122501</c:v>
                </c:pt>
                <c:pt idx="1550">
                  <c:v>429.90865188122501</c:v>
                </c:pt>
                <c:pt idx="1551">
                  <c:v>429.90865188122501</c:v>
                </c:pt>
                <c:pt idx="1552">
                  <c:v>429.90865188122501</c:v>
                </c:pt>
                <c:pt idx="1553">
                  <c:v>429.90865188122501</c:v>
                </c:pt>
                <c:pt idx="1554">
                  <c:v>429.90865188122501</c:v>
                </c:pt>
                <c:pt idx="1555">
                  <c:v>429.90865188126901</c:v>
                </c:pt>
                <c:pt idx="1556">
                  <c:v>429.90865188126901</c:v>
                </c:pt>
                <c:pt idx="1557">
                  <c:v>429.90865188126901</c:v>
                </c:pt>
                <c:pt idx="1558">
                  <c:v>429.90865188126901</c:v>
                </c:pt>
                <c:pt idx="1559">
                  <c:v>429.90865188126901</c:v>
                </c:pt>
                <c:pt idx="1560">
                  <c:v>429.90865188126901</c:v>
                </c:pt>
                <c:pt idx="1561">
                  <c:v>429.90865188126901</c:v>
                </c:pt>
                <c:pt idx="1562">
                  <c:v>429.90865188126901</c:v>
                </c:pt>
                <c:pt idx="1563">
                  <c:v>429.90865188126901</c:v>
                </c:pt>
                <c:pt idx="1564">
                  <c:v>429.90865188126901</c:v>
                </c:pt>
                <c:pt idx="1565">
                  <c:v>429.90865188126901</c:v>
                </c:pt>
                <c:pt idx="1566">
                  <c:v>429.90865188126901</c:v>
                </c:pt>
                <c:pt idx="1567">
                  <c:v>429.90865188126901</c:v>
                </c:pt>
                <c:pt idx="1568">
                  <c:v>429.90865188126901</c:v>
                </c:pt>
                <c:pt idx="1569">
                  <c:v>429.90865188126901</c:v>
                </c:pt>
                <c:pt idx="1570">
                  <c:v>429.90865188126901</c:v>
                </c:pt>
                <c:pt idx="1571">
                  <c:v>429.90865188126901</c:v>
                </c:pt>
                <c:pt idx="1572">
                  <c:v>429.90865188126901</c:v>
                </c:pt>
                <c:pt idx="1573">
                  <c:v>429.90865188126901</c:v>
                </c:pt>
                <c:pt idx="1574">
                  <c:v>429.90865188126901</c:v>
                </c:pt>
                <c:pt idx="1575">
                  <c:v>429.90865188126901</c:v>
                </c:pt>
                <c:pt idx="1576">
                  <c:v>429.90865188126901</c:v>
                </c:pt>
                <c:pt idx="1577">
                  <c:v>429.90865188126901</c:v>
                </c:pt>
                <c:pt idx="1578">
                  <c:v>429.90865188126901</c:v>
                </c:pt>
                <c:pt idx="1579">
                  <c:v>429.90865188126901</c:v>
                </c:pt>
                <c:pt idx="1580">
                  <c:v>429.90865188126901</c:v>
                </c:pt>
                <c:pt idx="1581">
                  <c:v>429.90865188126901</c:v>
                </c:pt>
                <c:pt idx="1582">
                  <c:v>429.90865188126901</c:v>
                </c:pt>
                <c:pt idx="1583">
                  <c:v>429.90865188126901</c:v>
                </c:pt>
                <c:pt idx="1584">
                  <c:v>429.90865188126901</c:v>
                </c:pt>
                <c:pt idx="1585">
                  <c:v>429.90865188126901</c:v>
                </c:pt>
                <c:pt idx="1586">
                  <c:v>429.90865188126901</c:v>
                </c:pt>
                <c:pt idx="1587">
                  <c:v>429.90865188126901</c:v>
                </c:pt>
                <c:pt idx="1588">
                  <c:v>429.90865188126901</c:v>
                </c:pt>
                <c:pt idx="1589">
                  <c:v>429.90865188126901</c:v>
                </c:pt>
                <c:pt idx="1590">
                  <c:v>429.90865188126901</c:v>
                </c:pt>
                <c:pt idx="1591">
                  <c:v>429.90865188126901</c:v>
                </c:pt>
                <c:pt idx="1592">
                  <c:v>429.90865188126901</c:v>
                </c:pt>
                <c:pt idx="1593">
                  <c:v>429.90865188126901</c:v>
                </c:pt>
                <c:pt idx="1594">
                  <c:v>429.90865188126901</c:v>
                </c:pt>
                <c:pt idx="1595">
                  <c:v>429.90865188126901</c:v>
                </c:pt>
                <c:pt idx="1596">
                  <c:v>429.90865188126901</c:v>
                </c:pt>
                <c:pt idx="1597">
                  <c:v>429.90865188126901</c:v>
                </c:pt>
                <c:pt idx="1598">
                  <c:v>429.90865188126901</c:v>
                </c:pt>
                <c:pt idx="1599">
                  <c:v>429.90865188126901</c:v>
                </c:pt>
                <c:pt idx="1600">
                  <c:v>429.90865188126901</c:v>
                </c:pt>
                <c:pt idx="1601">
                  <c:v>429.90865188126901</c:v>
                </c:pt>
                <c:pt idx="1602">
                  <c:v>429.90865188126901</c:v>
                </c:pt>
                <c:pt idx="1603">
                  <c:v>429.90865188126901</c:v>
                </c:pt>
                <c:pt idx="1604">
                  <c:v>429.90865188126901</c:v>
                </c:pt>
                <c:pt idx="1605">
                  <c:v>429.90865188126901</c:v>
                </c:pt>
                <c:pt idx="1606">
                  <c:v>429.90865188126901</c:v>
                </c:pt>
                <c:pt idx="1607">
                  <c:v>429.90865188126901</c:v>
                </c:pt>
                <c:pt idx="1608">
                  <c:v>429.90865188126901</c:v>
                </c:pt>
                <c:pt idx="1609">
                  <c:v>429.90865188126901</c:v>
                </c:pt>
                <c:pt idx="1610">
                  <c:v>429.90865188126901</c:v>
                </c:pt>
                <c:pt idx="1611">
                  <c:v>429.90865188126901</c:v>
                </c:pt>
                <c:pt idx="1612">
                  <c:v>429.90865188126901</c:v>
                </c:pt>
                <c:pt idx="1613">
                  <c:v>429.90865188126901</c:v>
                </c:pt>
                <c:pt idx="1614">
                  <c:v>429.90865188126901</c:v>
                </c:pt>
                <c:pt idx="1615">
                  <c:v>429.90865188126901</c:v>
                </c:pt>
                <c:pt idx="1616">
                  <c:v>429.90865188126901</c:v>
                </c:pt>
                <c:pt idx="1617">
                  <c:v>429.90865188126901</c:v>
                </c:pt>
                <c:pt idx="1618">
                  <c:v>429.90865188126901</c:v>
                </c:pt>
                <c:pt idx="1619">
                  <c:v>429.90865188126901</c:v>
                </c:pt>
                <c:pt idx="1620">
                  <c:v>429.90865188126901</c:v>
                </c:pt>
                <c:pt idx="1621">
                  <c:v>429.90865188126901</c:v>
                </c:pt>
                <c:pt idx="1622">
                  <c:v>429.90865188126901</c:v>
                </c:pt>
                <c:pt idx="1623">
                  <c:v>429.90865188126901</c:v>
                </c:pt>
                <c:pt idx="1624">
                  <c:v>429.90865188126901</c:v>
                </c:pt>
                <c:pt idx="1625">
                  <c:v>429.90865188138503</c:v>
                </c:pt>
                <c:pt idx="1626">
                  <c:v>429.90865188138503</c:v>
                </c:pt>
                <c:pt idx="1627">
                  <c:v>429.90865188138503</c:v>
                </c:pt>
                <c:pt idx="1628">
                  <c:v>429.90865188138503</c:v>
                </c:pt>
                <c:pt idx="1629">
                  <c:v>429.90865188138503</c:v>
                </c:pt>
                <c:pt idx="1630">
                  <c:v>429.90865188138503</c:v>
                </c:pt>
                <c:pt idx="1631">
                  <c:v>429.90865188138503</c:v>
                </c:pt>
                <c:pt idx="1632">
                  <c:v>429.90865188138503</c:v>
                </c:pt>
                <c:pt idx="1633">
                  <c:v>429.90865188138503</c:v>
                </c:pt>
                <c:pt idx="1634">
                  <c:v>429.90865188138503</c:v>
                </c:pt>
                <c:pt idx="1635">
                  <c:v>429.92865188186897</c:v>
                </c:pt>
                <c:pt idx="1636">
                  <c:v>430.047645147889</c:v>
                </c:pt>
                <c:pt idx="1637">
                  <c:v>430.047645147889</c:v>
                </c:pt>
                <c:pt idx="1638">
                  <c:v>430.047645148588</c:v>
                </c:pt>
                <c:pt idx="1639">
                  <c:v>430.27034138684297</c:v>
                </c:pt>
                <c:pt idx="1640">
                  <c:v>430.503259405959</c:v>
                </c:pt>
                <c:pt idx="1641">
                  <c:v>430.52325940609398</c:v>
                </c:pt>
                <c:pt idx="1642">
                  <c:v>430.52325940632699</c:v>
                </c:pt>
                <c:pt idx="1643">
                  <c:v>430.61460752459197</c:v>
                </c:pt>
                <c:pt idx="1644">
                  <c:v>430.61460752459197</c:v>
                </c:pt>
                <c:pt idx="1645">
                  <c:v>430.61460752459197</c:v>
                </c:pt>
                <c:pt idx="1646">
                  <c:v>430.61460752459197</c:v>
                </c:pt>
                <c:pt idx="1647">
                  <c:v>430.61460752459197</c:v>
                </c:pt>
                <c:pt idx="1648">
                  <c:v>430.61460752459197</c:v>
                </c:pt>
                <c:pt idx="1649">
                  <c:v>430.61460752459197</c:v>
                </c:pt>
                <c:pt idx="1650">
                  <c:v>430.614607524767</c:v>
                </c:pt>
                <c:pt idx="1651">
                  <c:v>430.61460752488301</c:v>
                </c:pt>
                <c:pt idx="1652">
                  <c:v>430.61460752488301</c:v>
                </c:pt>
                <c:pt idx="1653">
                  <c:v>430.61460752505798</c:v>
                </c:pt>
                <c:pt idx="1654">
                  <c:v>430.61460752505798</c:v>
                </c:pt>
                <c:pt idx="1655">
                  <c:v>430.61460752505798</c:v>
                </c:pt>
                <c:pt idx="1656">
                  <c:v>430.634607524611</c:v>
                </c:pt>
                <c:pt idx="1657">
                  <c:v>430.634607524611</c:v>
                </c:pt>
                <c:pt idx="1658">
                  <c:v>430.634607524785</c:v>
                </c:pt>
                <c:pt idx="1659">
                  <c:v>430.63460752487299</c:v>
                </c:pt>
                <c:pt idx="1660">
                  <c:v>430.63460752487299</c:v>
                </c:pt>
                <c:pt idx="1661">
                  <c:v>430.63460752488697</c:v>
                </c:pt>
                <c:pt idx="1662">
                  <c:v>430.662252672482</c:v>
                </c:pt>
                <c:pt idx="1663">
                  <c:v>430.72595564345801</c:v>
                </c:pt>
                <c:pt idx="1664">
                  <c:v>430.72595564345801</c:v>
                </c:pt>
                <c:pt idx="1665">
                  <c:v>430.72595564345801</c:v>
                </c:pt>
                <c:pt idx="1666">
                  <c:v>430.72595564357403</c:v>
                </c:pt>
                <c:pt idx="1667">
                  <c:v>430.72595564357403</c:v>
                </c:pt>
                <c:pt idx="1668">
                  <c:v>430.72595564357403</c:v>
                </c:pt>
                <c:pt idx="1669">
                  <c:v>430.72595564357403</c:v>
                </c:pt>
                <c:pt idx="1670">
                  <c:v>430.72595564366202</c:v>
                </c:pt>
                <c:pt idx="1671">
                  <c:v>430.72595564366202</c:v>
                </c:pt>
                <c:pt idx="1672">
                  <c:v>430.72595564366202</c:v>
                </c:pt>
                <c:pt idx="1673">
                  <c:v>430.725955643676</c:v>
                </c:pt>
                <c:pt idx="1674">
                  <c:v>430.72595564380703</c:v>
                </c:pt>
                <c:pt idx="1675">
                  <c:v>430.72595564380703</c:v>
                </c:pt>
                <c:pt idx="1676">
                  <c:v>430.74595564347601</c:v>
                </c:pt>
                <c:pt idx="1677">
                  <c:v>430.74595564347601</c:v>
                </c:pt>
                <c:pt idx="1678">
                  <c:v>430.74595564347601</c:v>
                </c:pt>
                <c:pt idx="1679">
                  <c:v>430.74595564347601</c:v>
                </c:pt>
                <c:pt idx="1680">
                  <c:v>430.74595564347601</c:v>
                </c:pt>
                <c:pt idx="1681">
                  <c:v>430.74595564347601</c:v>
                </c:pt>
                <c:pt idx="1682">
                  <c:v>430.74595564347601</c:v>
                </c:pt>
                <c:pt idx="1683">
                  <c:v>430.74595564347601</c:v>
                </c:pt>
                <c:pt idx="1684">
                  <c:v>430.74595564347601</c:v>
                </c:pt>
                <c:pt idx="1685">
                  <c:v>430.74595564347601</c:v>
                </c:pt>
                <c:pt idx="1686">
                  <c:v>430.74595564347601</c:v>
                </c:pt>
                <c:pt idx="1687">
                  <c:v>430.74595564347601</c:v>
                </c:pt>
                <c:pt idx="1688">
                  <c:v>430.74595564347601</c:v>
                </c:pt>
                <c:pt idx="1689">
                  <c:v>430.74595564347601</c:v>
                </c:pt>
                <c:pt idx="1690">
                  <c:v>430.74595564347601</c:v>
                </c:pt>
                <c:pt idx="1691">
                  <c:v>430.74595564347601</c:v>
                </c:pt>
                <c:pt idx="1692">
                  <c:v>430.74595564347601</c:v>
                </c:pt>
                <c:pt idx="1693">
                  <c:v>430.74595564347601</c:v>
                </c:pt>
                <c:pt idx="1694">
                  <c:v>430.74595564347601</c:v>
                </c:pt>
                <c:pt idx="1695">
                  <c:v>430.74595564347601</c:v>
                </c:pt>
                <c:pt idx="1696">
                  <c:v>430.74595564347601</c:v>
                </c:pt>
                <c:pt idx="1697">
                  <c:v>430.74595564347601</c:v>
                </c:pt>
                <c:pt idx="1698">
                  <c:v>430.74595564347601</c:v>
                </c:pt>
                <c:pt idx="1699">
                  <c:v>430.74595564347601</c:v>
                </c:pt>
                <c:pt idx="1700">
                  <c:v>430.74595564359299</c:v>
                </c:pt>
                <c:pt idx="1701">
                  <c:v>430.74595564359299</c:v>
                </c:pt>
                <c:pt idx="1702">
                  <c:v>430.74595564359299</c:v>
                </c:pt>
                <c:pt idx="1703">
                  <c:v>430.74595564359299</c:v>
                </c:pt>
                <c:pt idx="1704">
                  <c:v>430.74595564359299</c:v>
                </c:pt>
                <c:pt idx="1705">
                  <c:v>430.74595564359299</c:v>
                </c:pt>
                <c:pt idx="1706">
                  <c:v>430.74595564359299</c:v>
                </c:pt>
                <c:pt idx="1707">
                  <c:v>430.74595564359299</c:v>
                </c:pt>
                <c:pt idx="1708">
                  <c:v>430.74595564359299</c:v>
                </c:pt>
                <c:pt idx="1709">
                  <c:v>430.74595564359299</c:v>
                </c:pt>
                <c:pt idx="1710">
                  <c:v>430.74595564359299</c:v>
                </c:pt>
                <c:pt idx="1711">
                  <c:v>430.74595564365097</c:v>
                </c:pt>
                <c:pt idx="1712">
                  <c:v>430.74595564365097</c:v>
                </c:pt>
                <c:pt idx="1713">
                  <c:v>430.74595564365097</c:v>
                </c:pt>
                <c:pt idx="1714">
                  <c:v>430.74595564365097</c:v>
                </c:pt>
                <c:pt idx="1715">
                  <c:v>430.74595564365302</c:v>
                </c:pt>
                <c:pt idx="1716">
                  <c:v>430.74595564365302</c:v>
                </c:pt>
                <c:pt idx="1717">
                  <c:v>430.74595564365399</c:v>
                </c:pt>
                <c:pt idx="1718">
                  <c:v>430.74595564365501</c:v>
                </c:pt>
                <c:pt idx="1719">
                  <c:v>430.74595564365501</c:v>
                </c:pt>
                <c:pt idx="1720">
                  <c:v>430.74595564365802</c:v>
                </c:pt>
                <c:pt idx="1721">
                  <c:v>430.74595564366598</c:v>
                </c:pt>
                <c:pt idx="1722">
                  <c:v>430.74595564366598</c:v>
                </c:pt>
                <c:pt idx="1723">
                  <c:v>430.74595564382599</c:v>
                </c:pt>
                <c:pt idx="1724">
                  <c:v>430.74595564382599</c:v>
                </c:pt>
                <c:pt idx="1725">
                  <c:v>430.74595564382599</c:v>
                </c:pt>
                <c:pt idx="1726">
                  <c:v>430.74595564382599</c:v>
                </c:pt>
                <c:pt idx="1727">
                  <c:v>430.74595564382599</c:v>
                </c:pt>
                <c:pt idx="1728">
                  <c:v>430.74595564382599</c:v>
                </c:pt>
                <c:pt idx="1729">
                  <c:v>430.74595564382599</c:v>
                </c:pt>
                <c:pt idx="1730">
                  <c:v>430.74595564382599</c:v>
                </c:pt>
                <c:pt idx="1731">
                  <c:v>430.74595564382599</c:v>
                </c:pt>
                <c:pt idx="1732">
                  <c:v>430.74595564382599</c:v>
                </c:pt>
                <c:pt idx="1733">
                  <c:v>430.74595564382599</c:v>
                </c:pt>
                <c:pt idx="1734">
                  <c:v>430.74595564382599</c:v>
                </c:pt>
                <c:pt idx="1735">
                  <c:v>430.74595564382599</c:v>
                </c:pt>
                <c:pt idx="1736">
                  <c:v>430.74595564382599</c:v>
                </c:pt>
                <c:pt idx="1737">
                  <c:v>430.76595564349498</c:v>
                </c:pt>
                <c:pt idx="1738">
                  <c:v>430.76595564384399</c:v>
                </c:pt>
                <c:pt idx="1739">
                  <c:v>430.76595564384399</c:v>
                </c:pt>
                <c:pt idx="1740">
                  <c:v>430.83730376232398</c:v>
                </c:pt>
                <c:pt idx="1741">
                  <c:v>430.83730376232398</c:v>
                </c:pt>
                <c:pt idx="1742">
                  <c:v>430.83730376232398</c:v>
                </c:pt>
                <c:pt idx="1743">
                  <c:v>430.83730376232398</c:v>
                </c:pt>
                <c:pt idx="1744">
                  <c:v>430.83730376232398</c:v>
                </c:pt>
                <c:pt idx="1745">
                  <c:v>430.83730376238202</c:v>
                </c:pt>
                <c:pt idx="1746">
                  <c:v>430.83730376238202</c:v>
                </c:pt>
                <c:pt idx="1747">
                  <c:v>430.83730376243602</c:v>
                </c:pt>
                <c:pt idx="1748">
                  <c:v>430.83730376244</c:v>
                </c:pt>
                <c:pt idx="1749">
                  <c:v>430.83730376244</c:v>
                </c:pt>
                <c:pt idx="1750">
                  <c:v>430.83730376244</c:v>
                </c:pt>
                <c:pt idx="1751">
                  <c:v>430.83730376255699</c:v>
                </c:pt>
                <c:pt idx="1752">
                  <c:v>430.83730376255699</c:v>
                </c:pt>
                <c:pt idx="1753">
                  <c:v>430.83730376255699</c:v>
                </c:pt>
                <c:pt idx="1754">
                  <c:v>430.83730376255699</c:v>
                </c:pt>
                <c:pt idx="1755">
                  <c:v>430.83730376255699</c:v>
                </c:pt>
                <c:pt idx="1756">
                  <c:v>430.83730376255699</c:v>
                </c:pt>
                <c:pt idx="1757">
                  <c:v>430.83730376255699</c:v>
                </c:pt>
                <c:pt idx="1758">
                  <c:v>430.88494891324001</c:v>
                </c:pt>
                <c:pt idx="1759">
                  <c:v>430.94865188119002</c:v>
                </c:pt>
                <c:pt idx="1760">
                  <c:v>430.94865188119002</c:v>
                </c:pt>
                <c:pt idx="1761">
                  <c:v>430.94865188119002</c:v>
                </c:pt>
                <c:pt idx="1762">
                  <c:v>430.94865188119002</c:v>
                </c:pt>
                <c:pt idx="1763">
                  <c:v>430.94865188121901</c:v>
                </c:pt>
                <c:pt idx="1764">
                  <c:v>430.94865188121901</c:v>
                </c:pt>
                <c:pt idx="1765">
                  <c:v>430.94865188121901</c:v>
                </c:pt>
                <c:pt idx="1766">
                  <c:v>430.94865188121901</c:v>
                </c:pt>
                <c:pt idx="1767">
                  <c:v>430.94865188121901</c:v>
                </c:pt>
                <c:pt idx="1768">
                  <c:v>430.94865188130598</c:v>
                </c:pt>
                <c:pt idx="1769">
                  <c:v>430.94865188130598</c:v>
                </c:pt>
                <c:pt idx="1770">
                  <c:v>430.94865188130598</c:v>
                </c:pt>
                <c:pt idx="1771">
                  <c:v>430.94865188130598</c:v>
                </c:pt>
                <c:pt idx="1772">
                  <c:v>430.94865188130598</c:v>
                </c:pt>
                <c:pt idx="1773">
                  <c:v>430.94865188130598</c:v>
                </c:pt>
                <c:pt idx="1774">
                  <c:v>431.54325940576302</c:v>
                </c:pt>
                <c:pt idx="1775">
                  <c:v>431.65460752487701</c:v>
                </c:pt>
                <c:pt idx="1776">
                  <c:v>431.85730376234199</c:v>
                </c:pt>
                <c:pt idx="1777">
                  <c:v>431.85730376234199</c:v>
                </c:pt>
                <c:pt idx="1778">
                  <c:v>850.85730376240099</c:v>
                </c:pt>
                <c:pt idx="1779">
                  <c:v>851.22921504918395</c:v>
                </c:pt>
                <c:pt idx="1780">
                  <c:v>851.22921505011595</c:v>
                </c:pt>
                <c:pt idx="1781">
                  <c:v>851.45191128761496</c:v>
                </c:pt>
                <c:pt idx="1782">
                  <c:v>851.45191128761496</c:v>
                </c:pt>
                <c:pt idx="1783">
                  <c:v>851.47191128693498</c:v>
                </c:pt>
                <c:pt idx="1784">
                  <c:v>851.47191128693498</c:v>
                </c:pt>
                <c:pt idx="1785">
                  <c:v>851.49191128718599</c:v>
                </c:pt>
                <c:pt idx="1786">
                  <c:v>851.51191128697201</c:v>
                </c:pt>
                <c:pt idx="1787">
                  <c:v>851.56325940636395</c:v>
                </c:pt>
                <c:pt idx="1788">
                  <c:v>851.58325940580096</c:v>
                </c:pt>
                <c:pt idx="1789">
                  <c:v>851.67460752464797</c:v>
                </c:pt>
                <c:pt idx="1790">
                  <c:v>851.67460752476404</c:v>
                </c:pt>
                <c:pt idx="1791">
                  <c:v>851.67460752483703</c:v>
                </c:pt>
                <c:pt idx="1792">
                  <c:v>851.67460752511397</c:v>
                </c:pt>
                <c:pt idx="1793">
                  <c:v>851.69460752466603</c:v>
                </c:pt>
                <c:pt idx="1794">
                  <c:v>851.69460752466603</c:v>
                </c:pt>
                <c:pt idx="1795">
                  <c:v>851.69460752466603</c:v>
                </c:pt>
                <c:pt idx="1796">
                  <c:v>851.69460752513203</c:v>
                </c:pt>
                <c:pt idx="1797">
                  <c:v>851.71460752468499</c:v>
                </c:pt>
                <c:pt idx="1798">
                  <c:v>851.71460752485996</c:v>
                </c:pt>
                <c:pt idx="1799">
                  <c:v>851.78595564351394</c:v>
                </c:pt>
                <c:pt idx="1800">
                  <c:v>851.78595564351394</c:v>
                </c:pt>
                <c:pt idx="1801">
                  <c:v>851.78595564351394</c:v>
                </c:pt>
                <c:pt idx="1802">
                  <c:v>851.805955643532</c:v>
                </c:pt>
                <c:pt idx="1803">
                  <c:v>851.805955643532</c:v>
                </c:pt>
                <c:pt idx="1804">
                  <c:v>851.805955643532</c:v>
                </c:pt>
                <c:pt idx="1805">
                  <c:v>851.80595564359101</c:v>
                </c:pt>
                <c:pt idx="1806">
                  <c:v>851.80595564359101</c:v>
                </c:pt>
                <c:pt idx="1807">
                  <c:v>851.80595564388204</c:v>
                </c:pt>
                <c:pt idx="1808">
                  <c:v>852.15786693035602</c:v>
                </c:pt>
                <c:pt idx="1809">
                  <c:v>852.19786693144101</c:v>
                </c:pt>
                <c:pt idx="1810">
                  <c:v>852.24921504920303</c:v>
                </c:pt>
                <c:pt idx="1811">
                  <c:v>852.24921504920303</c:v>
                </c:pt>
                <c:pt idx="1812">
                  <c:v>852.24921505013401</c:v>
                </c:pt>
                <c:pt idx="1813">
                  <c:v>852.26921504977497</c:v>
                </c:pt>
                <c:pt idx="1814">
                  <c:v>852.26921505015298</c:v>
                </c:pt>
                <c:pt idx="1815">
                  <c:v>852.26921505015298</c:v>
                </c:pt>
                <c:pt idx="1816">
                  <c:v>852.26921505015298</c:v>
                </c:pt>
                <c:pt idx="1817">
                  <c:v>852.26921505015298</c:v>
                </c:pt>
                <c:pt idx="1818">
                  <c:v>852.28921504924006</c:v>
                </c:pt>
                <c:pt idx="1819">
                  <c:v>852.28921504924006</c:v>
                </c:pt>
                <c:pt idx="1820">
                  <c:v>852.28921504924006</c:v>
                </c:pt>
                <c:pt idx="1821">
                  <c:v>852.28921504924006</c:v>
                </c:pt>
                <c:pt idx="1822">
                  <c:v>852.28921504924006</c:v>
                </c:pt>
                <c:pt idx="1823">
                  <c:v>852.28921504976404</c:v>
                </c:pt>
                <c:pt idx="1824">
                  <c:v>852.28921504976404</c:v>
                </c:pt>
                <c:pt idx="1825">
                  <c:v>852.28921505017195</c:v>
                </c:pt>
                <c:pt idx="1826">
                  <c:v>852.28921505017195</c:v>
                </c:pt>
                <c:pt idx="1827">
                  <c:v>852.28921505017195</c:v>
                </c:pt>
                <c:pt idx="1828">
                  <c:v>852.30921504925902</c:v>
                </c:pt>
                <c:pt idx="1829">
                  <c:v>852.30921504925902</c:v>
                </c:pt>
                <c:pt idx="1830">
                  <c:v>852.30921504925902</c:v>
                </c:pt>
                <c:pt idx="1831">
                  <c:v>852.30921504954995</c:v>
                </c:pt>
                <c:pt idx="1832">
                  <c:v>852.30921505019001</c:v>
                </c:pt>
                <c:pt idx="1833">
                  <c:v>852.31686020083703</c:v>
                </c:pt>
                <c:pt idx="1834">
                  <c:v>852.32921504927799</c:v>
                </c:pt>
                <c:pt idx="1835">
                  <c:v>852.32921504956903</c:v>
                </c:pt>
                <c:pt idx="1836">
                  <c:v>852.32921504974297</c:v>
                </c:pt>
                <c:pt idx="1837">
                  <c:v>852.34921505022703</c:v>
                </c:pt>
                <c:pt idx="1838">
                  <c:v>852.35686020087405</c:v>
                </c:pt>
                <c:pt idx="1839">
                  <c:v>852.40056316810603</c:v>
                </c:pt>
                <c:pt idx="1840">
                  <c:v>852.40056316833898</c:v>
                </c:pt>
                <c:pt idx="1841">
                  <c:v>852.40056316833898</c:v>
                </c:pt>
                <c:pt idx="1842">
                  <c:v>852.420563168125</c:v>
                </c:pt>
                <c:pt idx="1843">
                  <c:v>852.420563168125</c:v>
                </c:pt>
                <c:pt idx="1844">
                  <c:v>852.420563168125</c:v>
                </c:pt>
                <c:pt idx="1845">
                  <c:v>852.47191128693498</c:v>
                </c:pt>
                <c:pt idx="1846">
                  <c:v>852.47191128710904</c:v>
                </c:pt>
                <c:pt idx="1847">
                  <c:v>852.47191128734198</c:v>
                </c:pt>
                <c:pt idx="1848">
                  <c:v>852.47191128734198</c:v>
                </c:pt>
                <c:pt idx="1849">
                  <c:v>852.49191128695304</c:v>
                </c:pt>
                <c:pt idx="1850">
                  <c:v>852.49191128695304</c:v>
                </c:pt>
                <c:pt idx="1851">
                  <c:v>852.49191128695304</c:v>
                </c:pt>
                <c:pt idx="1852">
                  <c:v>852.49191128695304</c:v>
                </c:pt>
                <c:pt idx="1853">
                  <c:v>852.49191128695304</c:v>
                </c:pt>
                <c:pt idx="1854">
                  <c:v>852.49191128695304</c:v>
                </c:pt>
                <c:pt idx="1855">
                  <c:v>852.491911287128</c:v>
                </c:pt>
                <c:pt idx="1856">
                  <c:v>852.491911287128</c:v>
                </c:pt>
                <c:pt idx="1857">
                  <c:v>852.49191128733196</c:v>
                </c:pt>
                <c:pt idx="1858">
                  <c:v>852.49191128765199</c:v>
                </c:pt>
                <c:pt idx="1859">
                  <c:v>852.49191128765199</c:v>
                </c:pt>
                <c:pt idx="1860">
                  <c:v>852.49191128765199</c:v>
                </c:pt>
                <c:pt idx="1861">
                  <c:v>852.49191128765199</c:v>
                </c:pt>
                <c:pt idx="1862">
                  <c:v>852.49191128765199</c:v>
                </c:pt>
                <c:pt idx="1863">
                  <c:v>852.49191128765199</c:v>
                </c:pt>
                <c:pt idx="1864">
                  <c:v>852.51191128697201</c:v>
                </c:pt>
                <c:pt idx="1865">
                  <c:v>852.51191128697201</c:v>
                </c:pt>
                <c:pt idx="1866">
                  <c:v>852.51191128697201</c:v>
                </c:pt>
                <c:pt idx="1867">
                  <c:v>852.51191128697201</c:v>
                </c:pt>
                <c:pt idx="1868">
                  <c:v>852.51191128697201</c:v>
                </c:pt>
                <c:pt idx="1869">
                  <c:v>852.51191128767096</c:v>
                </c:pt>
                <c:pt idx="1870">
                  <c:v>852.53191128699098</c:v>
                </c:pt>
                <c:pt idx="1871">
                  <c:v>852.53191128699098</c:v>
                </c:pt>
                <c:pt idx="1872">
                  <c:v>852.53191128716503</c:v>
                </c:pt>
                <c:pt idx="1873">
                  <c:v>852.53191128768901</c:v>
                </c:pt>
                <c:pt idx="1874">
                  <c:v>852.53191128768901</c:v>
                </c:pt>
                <c:pt idx="1875">
                  <c:v>852.55191128729996</c:v>
                </c:pt>
                <c:pt idx="1876">
                  <c:v>852.55955643835398</c:v>
                </c:pt>
                <c:pt idx="1877">
                  <c:v>852.62325940583798</c:v>
                </c:pt>
                <c:pt idx="1878">
                  <c:v>852.62325940595395</c:v>
                </c:pt>
                <c:pt idx="1879">
                  <c:v>852.62325940595395</c:v>
                </c:pt>
                <c:pt idx="1880">
                  <c:v>852.62325940641995</c:v>
                </c:pt>
                <c:pt idx="1881">
                  <c:v>852.62325940641995</c:v>
                </c:pt>
                <c:pt idx="1882">
                  <c:v>852.62325940641995</c:v>
                </c:pt>
                <c:pt idx="1883">
                  <c:v>852.64325940585695</c:v>
                </c:pt>
                <c:pt idx="1884">
                  <c:v>852.64325940643903</c:v>
                </c:pt>
                <c:pt idx="1885">
                  <c:v>852.975170693942</c:v>
                </c:pt>
                <c:pt idx="1886">
                  <c:v>853.10651881221497</c:v>
                </c:pt>
                <c:pt idx="1887">
                  <c:v>853.12651881156398</c:v>
                </c:pt>
                <c:pt idx="1888">
                  <c:v>853.12651881156398</c:v>
                </c:pt>
                <c:pt idx="1889">
                  <c:v>853.12651881156398</c:v>
                </c:pt>
                <c:pt idx="1890">
                  <c:v>853.12651881220495</c:v>
                </c:pt>
                <c:pt idx="1891">
                  <c:v>853.14651881193197</c:v>
                </c:pt>
                <c:pt idx="1892">
                  <c:v>853.14651881274699</c:v>
                </c:pt>
                <c:pt idx="1893">
                  <c:v>853.19786693144101</c:v>
                </c:pt>
                <c:pt idx="1894">
                  <c:v>853.20180910732597</c:v>
                </c:pt>
                <c:pt idx="1895">
                  <c:v>853.21786693041201</c:v>
                </c:pt>
                <c:pt idx="1896">
                  <c:v>853.21786693041201</c:v>
                </c:pt>
                <c:pt idx="1897">
                  <c:v>853.21786693122704</c:v>
                </c:pt>
                <c:pt idx="1898">
                  <c:v>853.25786693044904</c:v>
                </c:pt>
                <c:pt idx="1899">
                  <c:v>853.30921504949197</c:v>
                </c:pt>
                <c:pt idx="1900">
                  <c:v>853.32921504927799</c:v>
                </c:pt>
                <c:pt idx="1901">
                  <c:v>853.32921504927799</c:v>
                </c:pt>
                <c:pt idx="1902">
                  <c:v>853.32921505020897</c:v>
                </c:pt>
                <c:pt idx="1903">
                  <c:v>853.34921504929605</c:v>
                </c:pt>
                <c:pt idx="1904">
                  <c:v>853.34921504929605</c:v>
                </c:pt>
                <c:pt idx="1905">
                  <c:v>853.34921504952899</c:v>
                </c:pt>
                <c:pt idx="1906">
                  <c:v>853.34921504952899</c:v>
                </c:pt>
                <c:pt idx="1907">
                  <c:v>853.34921504976205</c:v>
                </c:pt>
                <c:pt idx="1908">
                  <c:v>853.34921505022703</c:v>
                </c:pt>
                <c:pt idx="1909">
                  <c:v>853.369215050246</c:v>
                </c:pt>
                <c:pt idx="1910">
                  <c:v>853.420563168125</c:v>
                </c:pt>
                <c:pt idx="1911">
                  <c:v>853.42056316894002</c:v>
                </c:pt>
                <c:pt idx="1912">
                  <c:v>853.44056316814294</c:v>
                </c:pt>
                <c:pt idx="1913">
                  <c:v>853.46056316851104</c:v>
                </c:pt>
                <c:pt idx="1914">
                  <c:v>853.46056316897705</c:v>
                </c:pt>
                <c:pt idx="1915">
                  <c:v>853.48056316818099</c:v>
                </c:pt>
                <c:pt idx="1916">
                  <c:v>853.94382257386997</c:v>
                </c:pt>
                <c:pt idx="1917">
                  <c:v>853.94382257526695</c:v>
                </c:pt>
                <c:pt idx="1918">
                  <c:v>853.96382257388905</c:v>
                </c:pt>
                <c:pt idx="1919">
                  <c:v>853.96382257388905</c:v>
                </c:pt>
                <c:pt idx="1920">
                  <c:v>853.96382257528603</c:v>
                </c:pt>
                <c:pt idx="1921">
                  <c:v>853.98382257390699</c:v>
                </c:pt>
                <c:pt idx="1922">
                  <c:v>853.98382257462004</c:v>
                </c:pt>
                <c:pt idx="1923">
                  <c:v>853.98382257463504</c:v>
                </c:pt>
                <c:pt idx="1924">
                  <c:v>853.98382257464198</c:v>
                </c:pt>
                <c:pt idx="1925">
                  <c:v>853.98382257464903</c:v>
                </c:pt>
                <c:pt idx="1926">
                  <c:v>854.00382257392596</c:v>
                </c:pt>
                <c:pt idx="1927">
                  <c:v>854.00382257392596</c:v>
                </c:pt>
                <c:pt idx="1928">
                  <c:v>854.023822575341</c:v>
                </c:pt>
                <c:pt idx="1929">
                  <c:v>854.09517069312199</c:v>
                </c:pt>
                <c:pt idx="1930">
                  <c:v>854.14651881158295</c:v>
                </c:pt>
                <c:pt idx="1931">
                  <c:v>854.16651881160203</c:v>
                </c:pt>
                <c:pt idx="1932">
                  <c:v>854.18651881161998</c:v>
                </c:pt>
                <c:pt idx="1933">
                  <c:v>854.18651881278402</c:v>
                </c:pt>
                <c:pt idx="1934">
                  <c:v>854.25786693149701</c:v>
                </c:pt>
                <c:pt idx="1935">
                  <c:v>854.27786693046801</c:v>
                </c:pt>
                <c:pt idx="1936">
                  <c:v>854.27786693046801</c:v>
                </c:pt>
                <c:pt idx="1937">
                  <c:v>854.78112633619401</c:v>
                </c:pt>
                <c:pt idx="1938">
                  <c:v>854.781126337096</c:v>
                </c:pt>
                <c:pt idx="1939">
                  <c:v>854.82112633669703</c:v>
                </c:pt>
                <c:pt idx="1940">
                  <c:v>854.86877148528504</c:v>
                </c:pt>
                <c:pt idx="1941">
                  <c:v>855.00382257465299</c:v>
                </c:pt>
                <c:pt idx="1942">
                  <c:v>855.023822575341</c:v>
                </c:pt>
                <c:pt idx="1943">
                  <c:v>855.13517069310103</c:v>
                </c:pt>
                <c:pt idx="1944">
                  <c:v>855.61843009904203</c:v>
                </c:pt>
                <c:pt idx="1945">
                  <c:v>855.6384301004</c:v>
                </c:pt>
                <c:pt idx="1946">
                  <c:v>855.70977821832605</c:v>
                </c:pt>
                <c:pt idx="1947">
                  <c:v>855.74977821740299</c:v>
                </c:pt>
                <c:pt idx="1948">
                  <c:v>855.84112633625</c:v>
                </c:pt>
                <c:pt idx="1949">
                  <c:v>856.25303762441001</c:v>
                </c:pt>
                <c:pt idx="1950">
                  <c:v>856.45573386084197</c:v>
                </c:pt>
                <c:pt idx="1951">
                  <c:v>856.475733861967</c:v>
                </c:pt>
                <c:pt idx="1952">
                  <c:v>856.51573386194605</c:v>
                </c:pt>
                <c:pt idx="1953">
                  <c:v>856.52337901364001</c:v>
                </c:pt>
                <c:pt idx="1954">
                  <c:v>856.59102416055896</c:v>
                </c:pt>
                <c:pt idx="1955">
                  <c:v>856.65843009855598</c:v>
                </c:pt>
                <c:pt idx="1956">
                  <c:v>857.31303762440803</c:v>
                </c:pt>
                <c:pt idx="1957">
                  <c:v>857.33303762320395</c:v>
                </c:pt>
                <c:pt idx="1958">
                  <c:v>857.40068277111197</c:v>
                </c:pt>
                <c:pt idx="1959">
                  <c:v>857.53573386144103</c:v>
                </c:pt>
                <c:pt idx="1960">
                  <c:v>857.53573386196501</c:v>
                </c:pt>
                <c:pt idx="1961">
                  <c:v>857.63843009853701</c:v>
                </c:pt>
                <c:pt idx="1962">
                  <c:v>858.24168950680098</c:v>
                </c:pt>
                <c:pt idx="1963">
                  <c:v>859.79730376275199</c:v>
                </c:pt>
                <c:pt idx="1964">
                  <c:v>859.79730376275199</c:v>
                </c:pt>
                <c:pt idx="1965">
                  <c:v>859.81730376277096</c:v>
                </c:pt>
                <c:pt idx="1966">
                  <c:v>860.26938692247495</c:v>
                </c:pt>
                <c:pt idx="1967">
                  <c:v>860.43191128759599</c:v>
                </c:pt>
                <c:pt idx="1968">
                  <c:v>860.45955643575803</c:v>
                </c:pt>
                <c:pt idx="1969">
                  <c:v>860.81730376230496</c:v>
                </c:pt>
                <c:pt idx="1970">
                  <c:v>860.81730376230496</c:v>
                </c:pt>
                <c:pt idx="1971">
                  <c:v>860.81730376230496</c:v>
                </c:pt>
                <c:pt idx="1972">
                  <c:v>860.81730376230496</c:v>
                </c:pt>
                <c:pt idx="1973">
                  <c:v>860.81730376230496</c:v>
                </c:pt>
                <c:pt idx="1974">
                  <c:v>860.81730376230496</c:v>
                </c:pt>
                <c:pt idx="1975">
                  <c:v>860.81730376230496</c:v>
                </c:pt>
                <c:pt idx="1976">
                  <c:v>860.81730376230496</c:v>
                </c:pt>
                <c:pt idx="1977">
                  <c:v>860.81730376230496</c:v>
                </c:pt>
                <c:pt idx="1978">
                  <c:v>860.81730376230496</c:v>
                </c:pt>
                <c:pt idx="1979">
                  <c:v>860.81730376230496</c:v>
                </c:pt>
                <c:pt idx="1980">
                  <c:v>860.81730376236305</c:v>
                </c:pt>
                <c:pt idx="1981">
                  <c:v>860.81730376236305</c:v>
                </c:pt>
                <c:pt idx="1982">
                  <c:v>860.81730376236305</c:v>
                </c:pt>
                <c:pt idx="1983">
                  <c:v>860.81730376236305</c:v>
                </c:pt>
                <c:pt idx="1984">
                  <c:v>860.81730376243502</c:v>
                </c:pt>
                <c:pt idx="1985">
                  <c:v>860.81730376243604</c:v>
                </c:pt>
                <c:pt idx="1986">
                  <c:v>860.81730376244298</c:v>
                </c:pt>
                <c:pt idx="1987">
                  <c:v>860.81730376245105</c:v>
                </c:pt>
                <c:pt idx="1988">
                  <c:v>860.81730376245105</c:v>
                </c:pt>
                <c:pt idx="1989">
                  <c:v>860.81730376245105</c:v>
                </c:pt>
                <c:pt idx="1990">
                  <c:v>860.81730376253802</c:v>
                </c:pt>
                <c:pt idx="1991">
                  <c:v>860.81730376253802</c:v>
                </c:pt>
                <c:pt idx="1992">
                  <c:v>860.81730376253802</c:v>
                </c:pt>
                <c:pt idx="1993">
                  <c:v>860.81730376253802</c:v>
                </c:pt>
                <c:pt idx="1994">
                  <c:v>860.81730376253802</c:v>
                </c:pt>
                <c:pt idx="1995">
                  <c:v>860.81730376253802</c:v>
                </c:pt>
                <c:pt idx="1996">
                  <c:v>860.83730376232404</c:v>
                </c:pt>
                <c:pt idx="1997">
                  <c:v>860.83730376232404</c:v>
                </c:pt>
                <c:pt idx="1998">
                  <c:v>860.83730376232404</c:v>
                </c:pt>
                <c:pt idx="1999">
                  <c:v>860.83730376232404</c:v>
                </c:pt>
                <c:pt idx="2000">
                  <c:v>860.83730376232404</c:v>
                </c:pt>
                <c:pt idx="2001">
                  <c:v>860.83730376232404</c:v>
                </c:pt>
                <c:pt idx="2002">
                  <c:v>860.83730376232404</c:v>
                </c:pt>
                <c:pt idx="2003">
                  <c:v>860.83730376232404</c:v>
                </c:pt>
                <c:pt idx="2004">
                  <c:v>860.83730376232404</c:v>
                </c:pt>
                <c:pt idx="2005">
                  <c:v>860.83730376232404</c:v>
                </c:pt>
                <c:pt idx="2006">
                  <c:v>860.83730376232404</c:v>
                </c:pt>
                <c:pt idx="2007">
                  <c:v>860.83730376232404</c:v>
                </c:pt>
                <c:pt idx="2008">
                  <c:v>860.83730376232404</c:v>
                </c:pt>
                <c:pt idx="2009">
                  <c:v>860.83730376232404</c:v>
                </c:pt>
                <c:pt idx="2010">
                  <c:v>860.83730376232404</c:v>
                </c:pt>
                <c:pt idx="2011">
                  <c:v>860.83730376232404</c:v>
                </c:pt>
                <c:pt idx="2012">
                  <c:v>860.83730376232404</c:v>
                </c:pt>
                <c:pt idx="2013">
                  <c:v>860.83730376232404</c:v>
                </c:pt>
                <c:pt idx="2014">
                  <c:v>860.83730376232404</c:v>
                </c:pt>
                <c:pt idx="2015">
                  <c:v>860.83730376232404</c:v>
                </c:pt>
                <c:pt idx="2016">
                  <c:v>860.83730376232404</c:v>
                </c:pt>
                <c:pt idx="2017">
                  <c:v>860.83730376232404</c:v>
                </c:pt>
                <c:pt idx="2018">
                  <c:v>860.83730376232404</c:v>
                </c:pt>
                <c:pt idx="2019">
                  <c:v>860.83730376232404</c:v>
                </c:pt>
                <c:pt idx="2020">
                  <c:v>860.83730376232404</c:v>
                </c:pt>
                <c:pt idx="2021">
                  <c:v>860.83730376232404</c:v>
                </c:pt>
                <c:pt idx="2022">
                  <c:v>860.83730376232404</c:v>
                </c:pt>
                <c:pt idx="2023">
                  <c:v>860.83730376232404</c:v>
                </c:pt>
                <c:pt idx="2024">
                  <c:v>860.83730376232404</c:v>
                </c:pt>
                <c:pt idx="2025">
                  <c:v>860.83730376232404</c:v>
                </c:pt>
                <c:pt idx="2026">
                  <c:v>860.83730376232404</c:v>
                </c:pt>
                <c:pt idx="2027">
                  <c:v>860.83730376232404</c:v>
                </c:pt>
                <c:pt idx="2028">
                  <c:v>860.83730376232404</c:v>
                </c:pt>
                <c:pt idx="2029">
                  <c:v>860.83730376232404</c:v>
                </c:pt>
                <c:pt idx="2030">
                  <c:v>860.83730376232404</c:v>
                </c:pt>
                <c:pt idx="2031">
                  <c:v>860.83730376232404</c:v>
                </c:pt>
                <c:pt idx="2032">
                  <c:v>860.83730376232404</c:v>
                </c:pt>
                <c:pt idx="2033">
                  <c:v>860.83730376232404</c:v>
                </c:pt>
                <c:pt idx="2034">
                  <c:v>860.83730376232404</c:v>
                </c:pt>
                <c:pt idx="2035">
                  <c:v>860.83730376232404</c:v>
                </c:pt>
                <c:pt idx="2036">
                  <c:v>860.83730376232404</c:v>
                </c:pt>
                <c:pt idx="2037">
                  <c:v>860.83730376232404</c:v>
                </c:pt>
                <c:pt idx="2038">
                  <c:v>860.83730376232404</c:v>
                </c:pt>
                <c:pt idx="2039">
                  <c:v>860.83730376232404</c:v>
                </c:pt>
                <c:pt idx="2040">
                  <c:v>860.83730376232404</c:v>
                </c:pt>
                <c:pt idx="2041">
                  <c:v>860.83730376232404</c:v>
                </c:pt>
                <c:pt idx="2042">
                  <c:v>860.83730376232404</c:v>
                </c:pt>
                <c:pt idx="2043">
                  <c:v>860.83730376232404</c:v>
                </c:pt>
                <c:pt idx="2044">
                  <c:v>860.83730376232404</c:v>
                </c:pt>
                <c:pt idx="2045">
                  <c:v>860.83730376232404</c:v>
                </c:pt>
                <c:pt idx="2046">
                  <c:v>860.83730376232404</c:v>
                </c:pt>
                <c:pt idx="2047">
                  <c:v>860.83730376232404</c:v>
                </c:pt>
                <c:pt idx="2048">
                  <c:v>860.83730376232404</c:v>
                </c:pt>
                <c:pt idx="2049">
                  <c:v>860.83730376232404</c:v>
                </c:pt>
                <c:pt idx="2050">
                  <c:v>860.83730376232404</c:v>
                </c:pt>
                <c:pt idx="2051">
                  <c:v>860.83730376232404</c:v>
                </c:pt>
                <c:pt idx="2052">
                  <c:v>860.83730376232404</c:v>
                </c:pt>
                <c:pt idx="2053">
                  <c:v>860.83730376232404</c:v>
                </c:pt>
                <c:pt idx="2054">
                  <c:v>860.83730376232404</c:v>
                </c:pt>
                <c:pt idx="2055">
                  <c:v>860.83730376232404</c:v>
                </c:pt>
                <c:pt idx="2056">
                  <c:v>860.83730376232404</c:v>
                </c:pt>
                <c:pt idx="2057">
                  <c:v>860.83730376232404</c:v>
                </c:pt>
                <c:pt idx="2058">
                  <c:v>860.83730376232404</c:v>
                </c:pt>
                <c:pt idx="2059">
                  <c:v>860.83730376232404</c:v>
                </c:pt>
                <c:pt idx="2060">
                  <c:v>860.83730376232404</c:v>
                </c:pt>
                <c:pt idx="2061">
                  <c:v>860.83730376232404</c:v>
                </c:pt>
                <c:pt idx="2062">
                  <c:v>860.83730376232404</c:v>
                </c:pt>
                <c:pt idx="2063">
                  <c:v>860.83730376232404</c:v>
                </c:pt>
                <c:pt idx="2064">
                  <c:v>860.83730376232404</c:v>
                </c:pt>
                <c:pt idx="2065">
                  <c:v>860.83730376232404</c:v>
                </c:pt>
                <c:pt idx="2066">
                  <c:v>860.83730376232404</c:v>
                </c:pt>
                <c:pt idx="2067">
                  <c:v>860.83730376232404</c:v>
                </c:pt>
                <c:pt idx="2068">
                  <c:v>860.83730376232404</c:v>
                </c:pt>
                <c:pt idx="2069">
                  <c:v>860.83730376232404</c:v>
                </c:pt>
                <c:pt idx="2070">
                  <c:v>860.83730376232404</c:v>
                </c:pt>
                <c:pt idx="2071">
                  <c:v>860.83730376232404</c:v>
                </c:pt>
                <c:pt idx="2072">
                  <c:v>860.83730376232404</c:v>
                </c:pt>
                <c:pt idx="2073">
                  <c:v>860.83730376232404</c:v>
                </c:pt>
                <c:pt idx="2074">
                  <c:v>860.83730376232404</c:v>
                </c:pt>
                <c:pt idx="2075">
                  <c:v>860.83730376232404</c:v>
                </c:pt>
                <c:pt idx="2076">
                  <c:v>860.83730376232404</c:v>
                </c:pt>
                <c:pt idx="2077">
                  <c:v>860.83730376232404</c:v>
                </c:pt>
                <c:pt idx="2078">
                  <c:v>860.83730376232404</c:v>
                </c:pt>
                <c:pt idx="2079">
                  <c:v>860.83730376232404</c:v>
                </c:pt>
                <c:pt idx="2080">
                  <c:v>860.83730376232404</c:v>
                </c:pt>
                <c:pt idx="2081">
                  <c:v>860.83730376232404</c:v>
                </c:pt>
                <c:pt idx="2082">
                  <c:v>860.83730376232404</c:v>
                </c:pt>
                <c:pt idx="2083">
                  <c:v>860.83730376232404</c:v>
                </c:pt>
                <c:pt idx="2084">
                  <c:v>860.83730376232404</c:v>
                </c:pt>
                <c:pt idx="2085">
                  <c:v>860.83730376232404</c:v>
                </c:pt>
                <c:pt idx="2086">
                  <c:v>860.83730376232404</c:v>
                </c:pt>
                <c:pt idx="2087">
                  <c:v>860.83730376232404</c:v>
                </c:pt>
                <c:pt idx="2088">
                  <c:v>860.83730376232404</c:v>
                </c:pt>
                <c:pt idx="2089">
                  <c:v>860.83730376232404</c:v>
                </c:pt>
                <c:pt idx="2090">
                  <c:v>860.83730376232404</c:v>
                </c:pt>
                <c:pt idx="2091">
                  <c:v>860.83730376232404</c:v>
                </c:pt>
                <c:pt idx="2092">
                  <c:v>860.83730376232404</c:v>
                </c:pt>
                <c:pt idx="2093">
                  <c:v>860.83730376232404</c:v>
                </c:pt>
                <c:pt idx="2094">
                  <c:v>860.83730376232404</c:v>
                </c:pt>
                <c:pt idx="2095">
                  <c:v>860.83730376232404</c:v>
                </c:pt>
                <c:pt idx="2096">
                  <c:v>860.83730376232404</c:v>
                </c:pt>
                <c:pt idx="2097">
                  <c:v>860.83730376232404</c:v>
                </c:pt>
                <c:pt idx="2098">
                  <c:v>860.83730376232404</c:v>
                </c:pt>
                <c:pt idx="2099">
                  <c:v>860.83730376232404</c:v>
                </c:pt>
                <c:pt idx="2100">
                  <c:v>860.83730376232404</c:v>
                </c:pt>
                <c:pt idx="2101">
                  <c:v>860.83730376232404</c:v>
                </c:pt>
                <c:pt idx="2102">
                  <c:v>860.83730376232404</c:v>
                </c:pt>
                <c:pt idx="2103">
                  <c:v>860.83730376232404</c:v>
                </c:pt>
                <c:pt idx="2104">
                  <c:v>860.83730376232404</c:v>
                </c:pt>
                <c:pt idx="2105">
                  <c:v>860.83730376232404</c:v>
                </c:pt>
                <c:pt idx="2106">
                  <c:v>860.83730376232404</c:v>
                </c:pt>
                <c:pt idx="2107">
                  <c:v>860.83730376232404</c:v>
                </c:pt>
                <c:pt idx="2108">
                  <c:v>860.83730376232404</c:v>
                </c:pt>
                <c:pt idx="2109">
                  <c:v>860.83730376232404</c:v>
                </c:pt>
                <c:pt idx="2110">
                  <c:v>860.83730376232404</c:v>
                </c:pt>
                <c:pt idx="2111">
                  <c:v>860.83730376232404</c:v>
                </c:pt>
                <c:pt idx="2112">
                  <c:v>860.83730376232404</c:v>
                </c:pt>
                <c:pt idx="2113">
                  <c:v>860.83730376232404</c:v>
                </c:pt>
                <c:pt idx="2114">
                  <c:v>860.83730376232404</c:v>
                </c:pt>
                <c:pt idx="2115">
                  <c:v>860.83730376232404</c:v>
                </c:pt>
                <c:pt idx="2116">
                  <c:v>860.83730376232404</c:v>
                </c:pt>
                <c:pt idx="2117">
                  <c:v>860.83730376232404</c:v>
                </c:pt>
                <c:pt idx="2118">
                  <c:v>860.83730376232404</c:v>
                </c:pt>
                <c:pt idx="2119">
                  <c:v>860.83730376232404</c:v>
                </c:pt>
                <c:pt idx="2120">
                  <c:v>860.83730376232404</c:v>
                </c:pt>
                <c:pt idx="2121">
                  <c:v>860.83730376232404</c:v>
                </c:pt>
                <c:pt idx="2122">
                  <c:v>860.83730376232404</c:v>
                </c:pt>
                <c:pt idx="2123">
                  <c:v>860.83730376232404</c:v>
                </c:pt>
                <c:pt idx="2124">
                  <c:v>860.83730376232404</c:v>
                </c:pt>
                <c:pt idx="2125">
                  <c:v>860.83730376232404</c:v>
                </c:pt>
                <c:pt idx="2126">
                  <c:v>860.83730376232404</c:v>
                </c:pt>
                <c:pt idx="2127">
                  <c:v>860.83730376232404</c:v>
                </c:pt>
                <c:pt idx="2128">
                  <c:v>860.83730376232404</c:v>
                </c:pt>
                <c:pt idx="2129">
                  <c:v>860.83730376232404</c:v>
                </c:pt>
                <c:pt idx="2130">
                  <c:v>860.83730376232404</c:v>
                </c:pt>
                <c:pt idx="2131">
                  <c:v>860.83730376232404</c:v>
                </c:pt>
                <c:pt idx="2132">
                  <c:v>860.83730376232404</c:v>
                </c:pt>
                <c:pt idx="2133">
                  <c:v>860.83730376232404</c:v>
                </c:pt>
                <c:pt idx="2134">
                  <c:v>860.83730376232404</c:v>
                </c:pt>
                <c:pt idx="2135">
                  <c:v>860.83730376232404</c:v>
                </c:pt>
                <c:pt idx="2136">
                  <c:v>860.83730376232404</c:v>
                </c:pt>
                <c:pt idx="2137">
                  <c:v>860.83730376232404</c:v>
                </c:pt>
                <c:pt idx="2138">
                  <c:v>860.83730376232404</c:v>
                </c:pt>
                <c:pt idx="2139">
                  <c:v>860.83730376232404</c:v>
                </c:pt>
                <c:pt idx="2140">
                  <c:v>860.83730376232404</c:v>
                </c:pt>
                <c:pt idx="2141">
                  <c:v>860.83730376232404</c:v>
                </c:pt>
                <c:pt idx="2142">
                  <c:v>860.83730376232404</c:v>
                </c:pt>
                <c:pt idx="2143">
                  <c:v>860.83730376232404</c:v>
                </c:pt>
                <c:pt idx="2144">
                  <c:v>860.83730376232404</c:v>
                </c:pt>
                <c:pt idx="2145">
                  <c:v>860.83730376232404</c:v>
                </c:pt>
                <c:pt idx="2146">
                  <c:v>860.83730376232404</c:v>
                </c:pt>
                <c:pt idx="2147">
                  <c:v>860.83730376232404</c:v>
                </c:pt>
                <c:pt idx="2148">
                  <c:v>860.83730376232404</c:v>
                </c:pt>
                <c:pt idx="2149">
                  <c:v>860.83730376232404</c:v>
                </c:pt>
                <c:pt idx="2150">
                  <c:v>860.83730376232404</c:v>
                </c:pt>
                <c:pt idx="2151">
                  <c:v>860.83730376232404</c:v>
                </c:pt>
                <c:pt idx="2152">
                  <c:v>860.83730376232404</c:v>
                </c:pt>
                <c:pt idx="2153">
                  <c:v>860.83730376232404</c:v>
                </c:pt>
                <c:pt idx="2154">
                  <c:v>860.83730376232404</c:v>
                </c:pt>
                <c:pt idx="2155">
                  <c:v>860.83730376232404</c:v>
                </c:pt>
                <c:pt idx="2156">
                  <c:v>860.83730376232404</c:v>
                </c:pt>
                <c:pt idx="2157">
                  <c:v>860.83730376232404</c:v>
                </c:pt>
                <c:pt idx="2158">
                  <c:v>860.83730376232404</c:v>
                </c:pt>
                <c:pt idx="2159">
                  <c:v>860.83730376232404</c:v>
                </c:pt>
                <c:pt idx="2160">
                  <c:v>860.83730376232404</c:v>
                </c:pt>
                <c:pt idx="2161">
                  <c:v>860.83730376232404</c:v>
                </c:pt>
                <c:pt idx="2162">
                  <c:v>860.83730376232404</c:v>
                </c:pt>
                <c:pt idx="2163">
                  <c:v>860.83730376232404</c:v>
                </c:pt>
                <c:pt idx="2164">
                  <c:v>860.83730376232404</c:v>
                </c:pt>
                <c:pt idx="2165">
                  <c:v>860.83730376232404</c:v>
                </c:pt>
                <c:pt idx="2166">
                  <c:v>860.83730376232404</c:v>
                </c:pt>
                <c:pt idx="2167">
                  <c:v>860.83730376232404</c:v>
                </c:pt>
                <c:pt idx="2168">
                  <c:v>860.83730376232404</c:v>
                </c:pt>
                <c:pt idx="2169">
                  <c:v>860.83730376232404</c:v>
                </c:pt>
                <c:pt idx="2170">
                  <c:v>860.83730376232404</c:v>
                </c:pt>
                <c:pt idx="2171">
                  <c:v>860.83730376232404</c:v>
                </c:pt>
                <c:pt idx="2172">
                  <c:v>860.83730376232404</c:v>
                </c:pt>
                <c:pt idx="2173">
                  <c:v>860.83730376232404</c:v>
                </c:pt>
                <c:pt idx="2174">
                  <c:v>860.83730376232404</c:v>
                </c:pt>
                <c:pt idx="2175">
                  <c:v>860.83730376232404</c:v>
                </c:pt>
                <c:pt idx="2176">
                  <c:v>860.83730376232404</c:v>
                </c:pt>
                <c:pt idx="2177">
                  <c:v>860.83730376232404</c:v>
                </c:pt>
                <c:pt idx="2178">
                  <c:v>860.83730376232404</c:v>
                </c:pt>
                <c:pt idx="2179">
                  <c:v>860.83730376232404</c:v>
                </c:pt>
                <c:pt idx="2180">
                  <c:v>860.83730376232404</c:v>
                </c:pt>
                <c:pt idx="2181">
                  <c:v>860.83730376232404</c:v>
                </c:pt>
                <c:pt idx="2182">
                  <c:v>860.83730376232404</c:v>
                </c:pt>
                <c:pt idx="2183">
                  <c:v>860.83730376232404</c:v>
                </c:pt>
                <c:pt idx="2184">
                  <c:v>860.83730376232404</c:v>
                </c:pt>
                <c:pt idx="2185">
                  <c:v>860.83730376238202</c:v>
                </c:pt>
                <c:pt idx="2186">
                  <c:v>860.83730376238202</c:v>
                </c:pt>
                <c:pt idx="2187">
                  <c:v>860.83730376238202</c:v>
                </c:pt>
                <c:pt idx="2188">
                  <c:v>860.83730376238202</c:v>
                </c:pt>
                <c:pt idx="2189">
                  <c:v>860.83730376238202</c:v>
                </c:pt>
                <c:pt idx="2190">
                  <c:v>860.83730376238202</c:v>
                </c:pt>
                <c:pt idx="2191">
                  <c:v>860.83730376238202</c:v>
                </c:pt>
                <c:pt idx="2192">
                  <c:v>860.83730376238202</c:v>
                </c:pt>
                <c:pt idx="2193">
                  <c:v>860.83730376238202</c:v>
                </c:pt>
                <c:pt idx="2194">
                  <c:v>860.83730376238202</c:v>
                </c:pt>
                <c:pt idx="2195">
                  <c:v>860.83730376238202</c:v>
                </c:pt>
                <c:pt idx="2196">
                  <c:v>860.83730376238202</c:v>
                </c:pt>
                <c:pt idx="2197">
                  <c:v>860.83730376238202</c:v>
                </c:pt>
                <c:pt idx="2198">
                  <c:v>860.83730376238202</c:v>
                </c:pt>
                <c:pt idx="2199">
                  <c:v>860.83730376238202</c:v>
                </c:pt>
                <c:pt idx="2200">
                  <c:v>860.83730376238202</c:v>
                </c:pt>
                <c:pt idx="2201">
                  <c:v>860.83730376238202</c:v>
                </c:pt>
                <c:pt idx="2202">
                  <c:v>860.83730376238202</c:v>
                </c:pt>
                <c:pt idx="2203">
                  <c:v>860.83730376238202</c:v>
                </c:pt>
                <c:pt idx="2204">
                  <c:v>860.83730376238202</c:v>
                </c:pt>
                <c:pt idx="2205">
                  <c:v>860.83730376238202</c:v>
                </c:pt>
                <c:pt idx="2206">
                  <c:v>860.83730376238202</c:v>
                </c:pt>
                <c:pt idx="2207">
                  <c:v>860.83730376238202</c:v>
                </c:pt>
                <c:pt idx="2208">
                  <c:v>860.83730376238202</c:v>
                </c:pt>
                <c:pt idx="2209">
                  <c:v>860.83730376238202</c:v>
                </c:pt>
                <c:pt idx="2210">
                  <c:v>860.83730376238202</c:v>
                </c:pt>
                <c:pt idx="2211">
                  <c:v>860.83730376238202</c:v>
                </c:pt>
                <c:pt idx="2212">
                  <c:v>860.83730376238202</c:v>
                </c:pt>
                <c:pt idx="2213">
                  <c:v>860.83730376238202</c:v>
                </c:pt>
                <c:pt idx="2214">
                  <c:v>860.83730376238202</c:v>
                </c:pt>
                <c:pt idx="2215">
                  <c:v>860.83730376238202</c:v>
                </c:pt>
                <c:pt idx="2216">
                  <c:v>860.83730376238202</c:v>
                </c:pt>
                <c:pt idx="2217">
                  <c:v>860.83730376238202</c:v>
                </c:pt>
                <c:pt idx="2218">
                  <c:v>860.83730376238202</c:v>
                </c:pt>
                <c:pt idx="2219">
                  <c:v>860.83730376238202</c:v>
                </c:pt>
                <c:pt idx="2220">
                  <c:v>860.83730376238202</c:v>
                </c:pt>
                <c:pt idx="2221">
                  <c:v>860.83730376238202</c:v>
                </c:pt>
                <c:pt idx="2222">
                  <c:v>860.83730376238202</c:v>
                </c:pt>
                <c:pt idx="2223">
                  <c:v>860.83730376238202</c:v>
                </c:pt>
                <c:pt idx="2224">
                  <c:v>860.83730376238202</c:v>
                </c:pt>
                <c:pt idx="2225">
                  <c:v>860.83730376238202</c:v>
                </c:pt>
                <c:pt idx="2226">
                  <c:v>860.83730376238202</c:v>
                </c:pt>
                <c:pt idx="2227">
                  <c:v>860.83730376238202</c:v>
                </c:pt>
                <c:pt idx="2228">
                  <c:v>860.83730376238202</c:v>
                </c:pt>
                <c:pt idx="2229">
                  <c:v>860.83730376238202</c:v>
                </c:pt>
                <c:pt idx="2230">
                  <c:v>860.83730376238202</c:v>
                </c:pt>
                <c:pt idx="2231">
                  <c:v>860.83730376238202</c:v>
                </c:pt>
                <c:pt idx="2232">
                  <c:v>860.83730376238202</c:v>
                </c:pt>
                <c:pt idx="2233">
                  <c:v>860.83730376238202</c:v>
                </c:pt>
                <c:pt idx="2234">
                  <c:v>860.83730376238202</c:v>
                </c:pt>
                <c:pt idx="2235">
                  <c:v>860.83730376238202</c:v>
                </c:pt>
                <c:pt idx="2236">
                  <c:v>860.83730376238202</c:v>
                </c:pt>
                <c:pt idx="2237">
                  <c:v>860.837303762435</c:v>
                </c:pt>
                <c:pt idx="2238">
                  <c:v>860.837303762435</c:v>
                </c:pt>
                <c:pt idx="2239">
                  <c:v>860.83730376243602</c:v>
                </c:pt>
                <c:pt idx="2240">
                  <c:v>860.83730376243602</c:v>
                </c:pt>
                <c:pt idx="2241">
                  <c:v>860.83730376243602</c:v>
                </c:pt>
                <c:pt idx="2242">
                  <c:v>860.83730376243602</c:v>
                </c:pt>
                <c:pt idx="2243">
                  <c:v>860.83730376243602</c:v>
                </c:pt>
                <c:pt idx="2244">
                  <c:v>860.83730376243602</c:v>
                </c:pt>
                <c:pt idx="2245">
                  <c:v>860.83730376244</c:v>
                </c:pt>
                <c:pt idx="2246">
                  <c:v>860.83730376244</c:v>
                </c:pt>
                <c:pt idx="2247">
                  <c:v>860.83730376244</c:v>
                </c:pt>
                <c:pt idx="2248">
                  <c:v>860.83730376244</c:v>
                </c:pt>
                <c:pt idx="2249">
                  <c:v>860.83730376244</c:v>
                </c:pt>
                <c:pt idx="2250">
                  <c:v>860.83730376244</c:v>
                </c:pt>
                <c:pt idx="2251">
                  <c:v>860.83730376244</c:v>
                </c:pt>
                <c:pt idx="2252">
                  <c:v>860.83730376244</c:v>
                </c:pt>
                <c:pt idx="2253">
                  <c:v>860.83730376244</c:v>
                </c:pt>
                <c:pt idx="2254">
                  <c:v>860.83730376244</c:v>
                </c:pt>
                <c:pt idx="2255">
                  <c:v>860.83730376244</c:v>
                </c:pt>
                <c:pt idx="2256">
                  <c:v>860.83730376244</c:v>
                </c:pt>
                <c:pt idx="2257">
                  <c:v>860.83730376244</c:v>
                </c:pt>
                <c:pt idx="2258">
                  <c:v>860.83730376244</c:v>
                </c:pt>
                <c:pt idx="2259">
                  <c:v>860.83730376244</c:v>
                </c:pt>
                <c:pt idx="2260">
                  <c:v>860.83730376244</c:v>
                </c:pt>
                <c:pt idx="2261">
                  <c:v>860.83730376244</c:v>
                </c:pt>
                <c:pt idx="2262">
                  <c:v>860.83730376244</c:v>
                </c:pt>
                <c:pt idx="2263">
                  <c:v>860.83730376244</c:v>
                </c:pt>
                <c:pt idx="2264">
                  <c:v>860.83730376244</c:v>
                </c:pt>
                <c:pt idx="2265">
                  <c:v>860.83730376244</c:v>
                </c:pt>
                <c:pt idx="2266">
                  <c:v>860.83730376244</c:v>
                </c:pt>
                <c:pt idx="2267">
                  <c:v>860.83730376244</c:v>
                </c:pt>
                <c:pt idx="2268">
                  <c:v>860.83730376244</c:v>
                </c:pt>
                <c:pt idx="2269">
                  <c:v>860.83730376244</c:v>
                </c:pt>
                <c:pt idx="2270">
                  <c:v>860.83730376244</c:v>
                </c:pt>
                <c:pt idx="2271">
                  <c:v>860.83730376244</c:v>
                </c:pt>
                <c:pt idx="2272">
                  <c:v>860.83730376244</c:v>
                </c:pt>
                <c:pt idx="2273">
                  <c:v>860.83730376244</c:v>
                </c:pt>
                <c:pt idx="2274">
                  <c:v>860.83730376244</c:v>
                </c:pt>
                <c:pt idx="2275">
                  <c:v>860.83730376244</c:v>
                </c:pt>
                <c:pt idx="2276">
                  <c:v>860.83730376244</c:v>
                </c:pt>
                <c:pt idx="2277">
                  <c:v>860.83730376244</c:v>
                </c:pt>
                <c:pt idx="2278">
                  <c:v>860.83730376244</c:v>
                </c:pt>
                <c:pt idx="2279">
                  <c:v>860.83730376244</c:v>
                </c:pt>
                <c:pt idx="2280">
                  <c:v>860.83730376244</c:v>
                </c:pt>
                <c:pt idx="2281">
                  <c:v>860.83730376244</c:v>
                </c:pt>
                <c:pt idx="2282">
                  <c:v>860.83730376244</c:v>
                </c:pt>
                <c:pt idx="2283">
                  <c:v>860.83730376244</c:v>
                </c:pt>
                <c:pt idx="2284">
                  <c:v>860.83730376244</c:v>
                </c:pt>
                <c:pt idx="2285">
                  <c:v>860.83730376255699</c:v>
                </c:pt>
                <c:pt idx="2286">
                  <c:v>860.83730376255699</c:v>
                </c:pt>
                <c:pt idx="2287">
                  <c:v>860.83730376255699</c:v>
                </c:pt>
                <c:pt idx="2288">
                  <c:v>860.83730376255699</c:v>
                </c:pt>
                <c:pt idx="2289">
                  <c:v>860.83730376255699</c:v>
                </c:pt>
                <c:pt idx="2290">
                  <c:v>860.83730376255699</c:v>
                </c:pt>
                <c:pt idx="2291">
                  <c:v>860.83730376255699</c:v>
                </c:pt>
                <c:pt idx="2292">
                  <c:v>860.83730376255699</c:v>
                </c:pt>
                <c:pt idx="2293">
                  <c:v>860.83730376255699</c:v>
                </c:pt>
                <c:pt idx="2294">
                  <c:v>860.83730376255699</c:v>
                </c:pt>
                <c:pt idx="2295">
                  <c:v>860.83730376255699</c:v>
                </c:pt>
                <c:pt idx="2296">
                  <c:v>860.83730376255699</c:v>
                </c:pt>
                <c:pt idx="2297">
                  <c:v>860.83730376255699</c:v>
                </c:pt>
                <c:pt idx="2298">
                  <c:v>860.83730376255699</c:v>
                </c:pt>
                <c:pt idx="2299">
                  <c:v>860.83730376255699</c:v>
                </c:pt>
                <c:pt idx="2300">
                  <c:v>860.83730376255699</c:v>
                </c:pt>
                <c:pt idx="2301">
                  <c:v>860.83730376255699</c:v>
                </c:pt>
                <c:pt idx="2302">
                  <c:v>860.83730376255699</c:v>
                </c:pt>
                <c:pt idx="2303">
                  <c:v>860.83730376255699</c:v>
                </c:pt>
                <c:pt idx="2304">
                  <c:v>860.83730376255699</c:v>
                </c:pt>
                <c:pt idx="2305">
                  <c:v>860.83730376255699</c:v>
                </c:pt>
                <c:pt idx="2306">
                  <c:v>860.83730376255699</c:v>
                </c:pt>
                <c:pt idx="2307">
                  <c:v>860.83730376255699</c:v>
                </c:pt>
                <c:pt idx="2308">
                  <c:v>860.83730376255699</c:v>
                </c:pt>
                <c:pt idx="2309">
                  <c:v>860.83730376255699</c:v>
                </c:pt>
                <c:pt idx="2310">
                  <c:v>860.83730376255699</c:v>
                </c:pt>
                <c:pt idx="2311">
                  <c:v>860.83730376255699</c:v>
                </c:pt>
                <c:pt idx="2312">
                  <c:v>860.83730376255699</c:v>
                </c:pt>
                <c:pt idx="2313">
                  <c:v>860.83730376255699</c:v>
                </c:pt>
                <c:pt idx="2314">
                  <c:v>860.83730376255699</c:v>
                </c:pt>
                <c:pt idx="2315">
                  <c:v>860.83730376255699</c:v>
                </c:pt>
                <c:pt idx="2316">
                  <c:v>860.83730376255699</c:v>
                </c:pt>
                <c:pt idx="2317">
                  <c:v>860.83730376255699</c:v>
                </c:pt>
                <c:pt idx="2318">
                  <c:v>860.83730376255699</c:v>
                </c:pt>
                <c:pt idx="2319">
                  <c:v>860.83730376255699</c:v>
                </c:pt>
                <c:pt idx="2320">
                  <c:v>860.83730376255699</c:v>
                </c:pt>
                <c:pt idx="2321">
                  <c:v>860.83730376255699</c:v>
                </c:pt>
                <c:pt idx="2322">
                  <c:v>860.83730376255699</c:v>
                </c:pt>
                <c:pt idx="2323">
                  <c:v>860.83730376255699</c:v>
                </c:pt>
                <c:pt idx="2324">
                  <c:v>860.83730376255699</c:v>
                </c:pt>
                <c:pt idx="2325">
                  <c:v>860.83730376255699</c:v>
                </c:pt>
                <c:pt idx="2326">
                  <c:v>860.83730376255699</c:v>
                </c:pt>
                <c:pt idx="2327">
                  <c:v>860.83730376255699</c:v>
                </c:pt>
                <c:pt idx="2328">
                  <c:v>860.83730376255699</c:v>
                </c:pt>
                <c:pt idx="2329">
                  <c:v>860.83730376255699</c:v>
                </c:pt>
                <c:pt idx="2330">
                  <c:v>860.83730376255699</c:v>
                </c:pt>
                <c:pt idx="2331">
                  <c:v>860.83730376255699</c:v>
                </c:pt>
                <c:pt idx="2332">
                  <c:v>860.83730376255699</c:v>
                </c:pt>
                <c:pt idx="2333">
                  <c:v>860.83730376255699</c:v>
                </c:pt>
                <c:pt idx="2334">
                  <c:v>860.83730376255699</c:v>
                </c:pt>
                <c:pt idx="2335">
                  <c:v>860.83730376255699</c:v>
                </c:pt>
                <c:pt idx="2336">
                  <c:v>860.83730376255699</c:v>
                </c:pt>
                <c:pt idx="2337">
                  <c:v>860.83730376255699</c:v>
                </c:pt>
                <c:pt idx="2338">
                  <c:v>860.83730376255699</c:v>
                </c:pt>
                <c:pt idx="2339">
                  <c:v>860.83730376255699</c:v>
                </c:pt>
                <c:pt idx="2340">
                  <c:v>860.83730376255699</c:v>
                </c:pt>
                <c:pt idx="2341">
                  <c:v>860.83730376255699</c:v>
                </c:pt>
                <c:pt idx="2342">
                  <c:v>860.83730376255699</c:v>
                </c:pt>
                <c:pt idx="2343">
                  <c:v>860.83730376255699</c:v>
                </c:pt>
                <c:pt idx="2344">
                  <c:v>860.83730376255699</c:v>
                </c:pt>
                <c:pt idx="2345">
                  <c:v>860.83730376255699</c:v>
                </c:pt>
                <c:pt idx="2346">
                  <c:v>860.83730376255699</c:v>
                </c:pt>
                <c:pt idx="2347">
                  <c:v>860.83730376255699</c:v>
                </c:pt>
                <c:pt idx="2348">
                  <c:v>860.83730376255699</c:v>
                </c:pt>
                <c:pt idx="2349">
                  <c:v>860.83730376255699</c:v>
                </c:pt>
                <c:pt idx="2350">
                  <c:v>860.83730376255699</c:v>
                </c:pt>
                <c:pt idx="2351">
                  <c:v>860.83730376255699</c:v>
                </c:pt>
                <c:pt idx="2352">
                  <c:v>860.83730376255699</c:v>
                </c:pt>
                <c:pt idx="2353">
                  <c:v>860.83730376255699</c:v>
                </c:pt>
                <c:pt idx="2354">
                  <c:v>860.83730376255699</c:v>
                </c:pt>
                <c:pt idx="2355">
                  <c:v>860.83730376255699</c:v>
                </c:pt>
                <c:pt idx="2356">
                  <c:v>860.83730376255699</c:v>
                </c:pt>
                <c:pt idx="2357">
                  <c:v>860.83730376255699</c:v>
                </c:pt>
                <c:pt idx="2358">
                  <c:v>860.83730376255699</c:v>
                </c:pt>
                <c:pt idx="2359">
                  <c:v>860.83730376255699</c:v>
                </c:pt>
                <c:pt idx="2360">
                  <c:v>860.83730376255699</c:v>
                </c:pt>
                <c:pt idx="2361">
                  <c:v>860.83730376255699</c:v>
                </c:pt>
                <c:pt idx="2362">
                  <c:v>860.83730376255699</c:v>
                </c:pt>
                <c:pt idx="2363">
                  <c:v>860.83730376255699</c:v>
                </c:pt>
                <c:pt idx="2364">
                  <c:v>860.83730376255699</c:v>
                </c:pt>
                <c:pt idx="2365">
                  <c:v>860.83730376255699</c:v>
                </c:pt>
                <c:pt idx="2366">
                  <c:v>860.83730376255699</c:v>
                </c:pt>
                <c:pt idx="2367">
                  <c:v>860.83730376255699</c:v>
                </c:pt>
                <c:pt idx="2368">
                  <c:v>860.83730376255699</c:v>
                </c:pt>
                <c:pt idx="2369">
                  <c:v>860.83730376255699</c:v>
                </c:pt>
                <c:pt idx="2370">
                  <c:v>860.83730376255699</c:v>
                </c:pt>
                <c:pt idx="2371">
                  <c:v>860.83730376255699</c:v>
                </c:pt>
                <c:pt idx="2372">
                  <c:v>860.83730376255699</c:v>
                </c:pt>
                <c:pt idx="2373">
                  <c:v>860.83730376255699</c:v>
                </c:pt>
                <c:pt idx="2374">
                  <c:v>860.83730376255699</c:v>
                </c:pt>
                <c:pt idx="2375">
                  <c:v>860.83730376255699</c:v>
                </c:pt>
                <c:pt idx="2376">
                  <c:v>860.83730376255699</c:v>
                </c:pt>
                <c:pt idx="2377">
                  <c:v>860.83730376255699</c:v>
                </c:pt>
                <c:pt idx="2378">
                  <c:v>860.83730376255699</c:v>
                </c:pt>
                <c:pt idx="2379">
                  <c:v>860.83730376255699</c:v>
                </c:pt>
                <c:pt idx="2380">
                  <c:v>860.83730376255699</c:v>
                </c:pt>
                <c:pt idx="2381">
                  <c:v>860.83730376255699</c:v>
                </c:pt>
                <c:pt idx="2382">
                  <c:v>860.83730376255699</c:v>
                </c:pt>
                <c:pt idx="2383">
                  <c:v>860.85730376234199</c:v>
                </c:pt>
                <c:pt idx="2384">
                  <c:v>860.85730376234199</c:v>
                </c:pt>
                <c:pt idx="2385">
                  <c:v>860.85730376234199</c:v>
                </c:pt>
                <c:pt idx="2386">
                  <c:v>860.85730376234199</c:v>
                </c:pt>
                <c:pt idx="2387">
                  <c:v>860.85730376234199</c:v>
                </c:pt>
                <c:pt idx="2388">
                  <c:v>860.85730376234199</c:v>
                </c:pt>
                <c:pt idx="2389">
                  <c:v>860.85730376234199</c:v>
                </c:pt>
                <c:pt idx="2390">
                  <c:v>860.85730376234199</c:v>
                </c:pt>
                <c:pt idx="2391">
                  <c:v>860.85730376234199</c:v>
                </c:pt>
                <c:pt idx="2392">
                  <c:v>860.85730376234199</c:v>
                </c:pt>
                <c:pt idx="2393">
                  <c:v>860.85730376234199</c:v>
                </c:pt>
                <c:pt idx="2394">
                  <c:v>860.85730376234199</c:v>
                </c:pt>
                <c:pt idx="2395">
                  <c:v>860.85730376234199</c:v>
                </c:pt>
                <c:pt idx="2396">
                  <c:v>860.85730376234199</c:v>
                </c:pt>
                <c:pt idx="2397">
                  <c:v>860.85730376234199</c:v>
                </c:pt>
                <c:pt idx="2398">
                  <c:v>860.85730376234199</c:v>
                </c:pt>
                <c:pt idx="2399">
                  <c:v>860.85730376234199</c:v>
                </c:pt>
                <c:pt idx="2400">
                  <c:v>860.85730376234199</c:v>
                </c:pt>
                <c:pt idx="2401">
                  <c:v>860.85730376234199</c:v>
                </c:pt>
                <c:pt idx="2402">
                  <c:v>860.85730376234199</c:v>
                </c:pt>
                <c:pt idx="2403">
                  <c:v>860.85730376234199</c:v>
                </c:pt>
                <c:pt idx="2404">
                  <c:v>860.85730376234199</c:v>
                </c:pt>
                <c:pt idx="2405">
                  <c:v>860.85730376234199</c:v>
                </c:pt>
                <c:pt idx="2406">
                  <c:v>860.85730376234199</c:v>
                </c:pt>
                <c:pt idx="2407">
                  <c:v>860.85730376234199</c:v>
                </c:pt>
                <c:pt idx="2408">
                  <c:v>860.85730376234199</c:v>
                </c:pt>
                <c:pt idx="2409">
                  <c:v>860.85730376234199</c:v>
                </c:pt>
                <c:pt idx="2410">
                  <c:v>860.85730376234199</c:v>
                </c:pt>
                <c:pt idx="2411">
                  <c:v>860.85730376234199</c:v>
                </c:pt>
                <c:pt idx="2412">
                  <c:v>860.85730376234199</c:v>
                </c:pt>
                <c:pt idx="2413">
                  <c:v>860.85730376234199</c:v>
                </c:pt>
                <c:pt idx="2414">
                  <c:v>860.85730376234199</c:v>
                </c:pt>
                <c:pt idx="2415">
                  <c:v>860.85730376234199</c:v>
                </c:pt>
                <c:pt idx="2416">
                  <c:v>860.85730376234199</c:v>
                </c:pt>
                <c:pt idx="2417">
                  <c:v>860.85730376234199</c:v>
                </c:pt>
                <c:pt idx="2418">
                  <c:v>860.85730376234199</c:v>
                </c:pt>
                <c:pt idx="2419">
                  <c:v>860.85730376234199</c:v>
                </c:pt>
                <c:pt idx="2420">
                  <c:v>860.85730376234199</c:v>
                </c:pt>
                <c:pt idx="2421">
                  <c:v>860.85730376234199</c:v>
                </c:pt>
                <c:pt idx="2422">
                  <c:v>860.85730376234199</c:v>
                </c:pt>
                <c:pt idx="2423">
                  <c:v>860.85730376234199</c:v>
                </c:pt>
                <c:pt idx="2424">
                  <c:v>860.85730376234199</c:v>
                </c:pt>
                <c:pt idx="2425">
                  <c:v>860.85730376234199</c:v>
                </c:pt>
                <c:pt idx="2426">
                  <c:v>860.85730376234199</c:v>
                </c:pt>
                <c:pt idx="2427">
                  <c:v>860.85730376234199</c:v>
                </c:pt>
                <c:pt idx="2428">
                  <c:v>860.85730376234199</c:v>
                </c:pt>
                <c:pt idx="2429">
                  <c:v>860.85730376234199</c:v>
                </c:pt>
                <c:pt idx="2430">
                  <c:v>860.85730376234199</c:v>
                </c:pt>
                <c:pt idx="2431">
                  <c:v>860.85730376234199</c:v>
                </c:pt>
                <c:pt idx="2432">
                  <c:v>860.85730376234199</c:v>
                </c:pt>
                <c:pt idx="2433">
                  <c:v>860.85730376234199</c:v>
                </c:pt>
                <c:pt idx="2434">
                  <c:v>860.85730376234199</c:v>
                </c:pt>
                <c:pt idx="2435">
                  <c:v>860.85730376234199</c:v>
                </c:pt>
                <c:pt idx="2436">
                  <c:v>860.85730376234199</c:v>
                </c:pt>
                <c:pt idx="2437">
                  <c:v>860.85730376234199</c:v>
                </c:pt>
                <c:pt idx="2438">
                  <c:v>860.85730376234199</c:v>
                </c:pt>
                <c:pt idx="2439">
                  <c:v>860.85730376234199</c:v>
                </c:pt>
                <c:pt idx="2440">
                  <c:v>860.85730376240099</c:v>
                </c:pt>
                <c:pt idx="2441">
                  <c:v>860.85730376240099</c:v>
                </c:pt>
                <c:pt idx="2442">
                  <c:v>860.85730376240099</c:v>
                </c:pt>
                <c:pt idx="2443">
                  <c:v>860.85730376240099</c:v>
                </c:pt>
                <c:pt idx="2444">
                  <c:v>860.85730376240099</c:v>
                </c:pt>
                <c:pt idx="2445">
                  <c:v>860.85730376240099</c:v>
                </c:pt>
                <c:pt idx="2446">
                  <c:v>860.85730376240099</c:v>
                </c:pt>
                <c:pt idx="2447">
                  <c:v>860.85730376240099</c:v>
                </c:pt>
                <c:pt idx="2448">
                  <c:v>860.85730376240099</c:v>
                </c:pt>
                <c:pt idx="2449">
                  <c:v>860.85730376240099</c:v>
                </c:pt>
                <c:pt idx="2450">
                  <c:v>860.85730376240099</c:v>
                </c:pt>
                <c:pt idx="2451">
                  <c:v>860.85730376240099</c:v>
                </c:pt>
                <c:pt idx="2452">
                  <c:v>860.85730376240099</c:v>
                </c:pt>
                <c:pt idx="2453">
                  <c:v>860.85730376240099</c:v>
                </c:pt>
                <c:pt idx="2454">
                  <c:v>860.85730376240099</c:v>
                </c:pt>
                <c:pt idx="2455">
                  <c:v>860.85730376240099</c:v>
                </c:pt>
                <c:pt idx="2456">
                  <c:v>860.85730376240099</c:v>
                </c:pt>
                <c:pt idx="2457">
                  <c:v>860.85730376240099</c:v>
                </c:pt>
                <c:pt idx="2458">
                  <c:v>860.85730376240099</c:v>
                </c:pt>
                <c:pt idx="2459">
                  <c:v>860.85730376240099</c:v>
                </c:pt>
                <c:pt idx="2460">
                  <c:v>860.85730376240099</c:v>
                </c:pt>
                <c:pt idx="2461">
                  <c:v>860.85730376240099</c:v>
                </c:pt>
                <c:pt idx="2462">
                  <c:v>860.85730376240099</c:v>
                </c:pt>
                <c:pt idx="2463">
                  <c:v>860.85730376240099</c:v>
                </c:pt>
                <c:pt idx="2464">
                  <c:v>860.85730376242998</c:v>
                </c:pt>
                <c:pt idx="2465">
                  <c:v>860.85730376242998</c:v>
                </c:pt>
                <c:pt idx="2466">
                  <c:v>860.85730376242998</c:v>
                </c:pt>
                <c:pt idx="2467">
                  <c:v>860.85730376242998</c:v>
                </c:pt>
                <c:pt idx="2468">
                  <c:v>860.85730376242998</c:v>
                </c:pt>
                <c:pt idx="2469">
                  <c:v>860.85730376242998</c:v>
                </c:pt>
                <c:pt idx="2470">
                  <c:v>860.85730376242998</c:v>
                </c:pt>
                <c:pt idx="2471">
                  <c:v>860.85730376242998</c:v>
                </c:pt>
                <c:pt idx="2472">
                  <c:v>860.85730376242998</c:v>
                </c:pt>
                <c:pt idx="2473">
                  <c:v>860.85730376242998</c:v>
                </c:pt>
                <c:pt idx="2474">
                  <c:v>860.85730376242998</c:v>
                </c:pt>
                <c:pt idx="2475">
                  <c:v>860.85730376243703</c:v>
                </c:pt>
                <c:pt idx="2476">
                  <c:v>860.85730376243703</c:v>
                </c:pt>
                <c:pt idx="2477">
                  <c:v>860.85730376243703</c:v>
                </c:pt>
                <c:pt idx="2478">
                  <c:v>860.85730376243703</c:v>
                </c:pt>
                <c:pt idx="2479">
                  <c:v>860.85730376243703</c:v>
                </c:pt>
                <c:pt idx="2480">
                  <c:v>860.85730376244396</c:v>
                </c:pt>
                <c:pt idx="2481">
                  <c:v>860.85730376244396</c:v>
                </c:pt>
                <c:pt idx="2482">
                  <c:v>860.85730376244396</c:v>
                </c:pt>
                <c:pt idx="2483">
                  <c:v>860.85730376244396</c:v>
                </c:pt>
                <c:pt idx="2484">
                  <c:v>860.85730376257504</c:v>
                </c:pt>
                <c:pt idx="2485">
                  <c:v>860.85730376257504</c:v>
                </c:pt>
                <c:pt idx="2486">
                  <c:v>860.85730376257504</c:v>
                </c:pt>
                <c:pt idx="2487">
                  <c:v>860.85730376257504</c:v>
                </c:pt>
                <c:pt idx="2488">
                  <c:v>860.85730376257504</c:v>
                </c:pt>
                <c:pt idx="2489">
                  <c:v>860.85730376257504</c:v>
                </c:pt>
                <c:pt idx="2490">
                  <c:v>860.85730376257504</c:v>
                </c:pt>
                <c:pt idx="2491">
                  <c:v>860.85730376257504</c:v>
                </c:pt>
                <c:pt idx="2492">
                  <c:v>860.85730376257504</c:v>
                </c:pt>
                <c:pt idx="2493">
                  <c:v>860.85730376257504</c:v>
                </c:pt>
                <c:pt idx="2494">
                  <c:v>860.85730376257504</c:v>
                </c:pt>
                <c:pt idx="2495">
                  <c:v>860.85730376257504</c:v>
                </c:pt>
                <c:pt idx="2496">
                  <c:v>860.85730376257504</c:v>
                </c:pt>
                <c:pt idx="2497">
                  <c:v>860.85730376257504</c:v>
                </c:pt>
                <c:pt idx="2498">
                  <c:v>860.85730376257504</c:v>
                </c:pt>
                <c:pt idx="2499">
                  <c:v>860.85730376257504</c:v>
                </c:pt>
                <c:pt idx="2500">
                  <c:v>860.85730376257504</c:v>
                </c:pt>
                <c:pt idx="2501">
                  <c:v>860.85730376257504</c:v>
                </c:pt>
                <c:pt idx="2502">
                  <c:v>860.85730376257504</c:v>
                </c:pt>
                <c:pt idx="2503">
                  <c:v>860.85730376257504</c:v>
                </c:pt>
                <c:pt idx="2504">
                  <c:v>860.85730376257504</c:v>
                </c:pt>
                <c:pt idx="2505">
                  <c:v>860.85730376257504</c:v>
                </c:pt>
                <c:pt idx="2506">
                  <c:v>860.85730376257504</c:v>
                </c:pt>
                <c:pt idx="2507">
                  <c:v>860.85730376257504</c:v>
                </c:pt>
                <c:pt idx="2508">
                  <c:v>860.85730376257504</c:v>
                </c:pt>
                <c:pt idx="2509">
                  <c:v>860.85730376257504</c:v>
                </c:pt>
                <c:pt idx="2510">
                  <c:v>860.85730376257504</c:v>
                </c:pt>
                <c:pt idx="2511">
                  <c:v>860.85730376257504</c:v>
                </c:pt>
                <c:pt idx="2512">
                  <c:v>860.85730376257504</c:v>
                </c:pt>
                <c:pt idx="2513">
                  <c:v>860.85730376257504</c:v>
                </c:pt>
                <c:pt idx="2514">
                  <c:v>860.85730376257504</c:v>
                </c:pt>
                <c:pt idx="2515">
                  <c:v>860.85730376257504</c:v>
                </c:pt>
                <c:pt idx="2516">
                  <c:v>860.87730376236095</c:v>
                </c:pt>
                <c:pt idx="2517">
                  <c:v>860.87730376236095</c:v>
                </c:pt>
                <c:pt idx="2518">
                  <c:v>860.87730376236095</c:v>
                </c:pt>
                <c:pt idx="2519">
                  <c:v>860.87730376236095</c:v>
                </c:pt>
                <c:pt idx="2520">
                  <c:v>860.87730376236095</c:v>
                </c:pt>
                <c:pt idx="2521">
                  <c:v>860.87730376236095</c:v>
                </c:pt>
                <c:pt idx="2522">
                  <c:v>860.87730376236095</c:v>
                </c:pt>
                <c:pt idx="2523">
                  <c:v>860.87730376236095</c:v>
                </c:pt>
                <c:pt idx="2524">
                  <c:v>860.87730376236095</c:v>
                </c:pt>
                <c:pt idx="2525">
                  <c:v>860.87730376241905</c:v>
                </c:pt>
                <c:pt idx="2526">
                  <c:v>860.87730376241905</c:v>
                </c:pt>
                <c:pt idx="2527">
                  <c:v>860.87730376241905</c:v>
                </c:pt>
                <c:pt idx="2528">
                  <c:v>860.87730376259401</c:v>
                </c:pt>
                <c:pt idx="2529">
                  <c:v>860.87730376259401</c:v>
                </c:pt>
                <c:pt idx="2530">
                  <c:v>860.87730376259401</c:v>
                </c:pt>
                <c:pt idx="2531">
                  <c:v>861.43191128689796</c:v>
                </c:pt>
                <c:pt idx="2532">
                  <c:v>861.43191128689796</c:v>
                </c:pt>
                <c:pt idx="2533">
                  <c:v>861.43191128689796</c:v>
                </c:pt>
                <c:pt idx="2534">
                  <c:v>861.43191128712999</c:v>
                </c:pt>
                <c:pt idx="2535">
                  <c:v>861.43191128733395</c:v>
                </c:pt>
                <c:pt idx="2536">
                  <c:v>861.43191128759599</c:v>
                </c:pt>
                <c:pt idx="2537">
                  <c:v>861.43191128759599</c:v>
                </c:pt>
                <c:pt idx="2538">
                  <c:v>861.43191128759599</c:v>
                </c:pt>
                <c:pt idx="2539">
                  <c:v>861.45191128691602</c:v>
                </c:pt>
                <c:pt idx="2540">
                  <c:v>861.45191128691602</c:v>
                </c:pt>
                <c:pt idx="2541">
                  <c:v>861.45191128691602</c:v>
                </c:pt>
                <c:pt idx="2542">
                  <c:v>861.45191128691602</c:v>
                </c:pt>
                <c:pt idx="2543">
                  <c:v>861.45191128691602</c:v>
                </c:pt>
                <c:pt idx="2544">
                  <c:v>861.45191128691602</c:v>
                </c:pt>
                <c:pt idx="2545">
                  <c:v>861.45191128691602</c:v>
                </c:pt>
                <c:pt idx="2546">
                  <c:v>861.45191128691602</c:v>
                </c:pt>
                <c:pt idx="2547">
                  <c:v>861.45191128691602</c:v>
                </c:pt>
                <c:pt idx="2548">
                  <c:v>861.45191128691602</c:v>
                </c:pt>
                <c:pt idx="2549">
                  <c:v>861.45191128691602</c:v>
                </c:pt>
                <c:pt idx="2550">
                  <c:v>861.45191128691602</c:v>
                </c:pt>
                <c:pt idx="2551">
                  <c:v>861.45191128691602</c:v>
                </c:pt>
                <c:pt idx="2552">
                  <c:v>861.45191128714896</c:v>
                </c:pt>
                <c:pt idx="2553">
                  <c:v>861.45191128714896</c:v>
                </c:pt>
                <c:pt idx="2554">
                  <c:v>861.45191128714896</c:v>
                </c:pt>
                <c:pt idx="2555">
                  <c:v>861.45191128730903</c:v>
                </c:pt>
                <c:pt idx="2556">
                  <c:v>861.45191128730903</c:v>
                </c:pt>
                <c:pt idx="2557">
                  <c:v>861.45191128732404</c:v>
                </c:pt>
                <c:pt idx="2558">
                  <c:v>861.45191128732404</c:v>
                </c:pt>
                <c:pt idx="2559">
                  <c:v>861.45191128732404</c:v>
                </c:pt>
                <c:pt idx="2560">
                  <c:v>861.45191128761496</c:v>
                </c:pt>
                <c:pt idx="2561">
                  <c:v>861.45191128761496</c:v>
                </c:pt>
                <c:pt idx="2562">
                  <c:v>861.45191128761496</c:v>
                </c:pt>
                <c:pt idx="2563">
                  <c:v>861.45191128761496</c:v>
                </c:pt>
                <c:pt idx="2564">
                  <c:v>861.45191128761496</c:v>
                </c:pt>
                <c:pt idx="2565">
                  <c:v>861.45191128761496</c:v>
                </c:pt>
                <c:pt idx="2566">
                  <c:v>861.45191128761496</c:v>
                </c:pt>
                <c:pt idx="2567">
                  <c:v>861.45191128761496</c:v>
                </c:pt>
                <c:pt idx="2568">
                  <c:v>861.45191128761496</c:v>
                </c:pt>
                <c:pt idx="2569">
                  <c:v>861.45191128761496</c:v>
                </c:pt>
                <c:pt idx="2570">
                  <c:v>861.47191128693498</c:v>
                </c:pt>
                <c:pt idx="2571">
                  <c:v>861.47191128693498</c:v>
                </c:pt>
                <c:pt idx="2572">
                  <c:v>861.47191128731299</c:v>
                </c:pt>
                <c:pt idx="2573">
                  <c:v>861.47191128763302</c:v>
                </c:pt>
                <c:pt idx="2574">
                  <c:v>861.54325940576302</c:v>
                </c:pt>
                <c:pt idx="2575">
                  <c:v>861.54325940576302</c:v>
                </c:pt>
                <c:pt idx="2576">
                  <c:v>861.54325940610499</c:v>
                </c:pt>
                <c:pt idx="2577">
                  <c:v>861.54325940634499</c:v>
                </c:pt>
                <c:pt idx="2578">
                  <c:v>861.54325940634499</c:v>
                </c:pt>
                <c:pt idx="2579">
                  <c:v>861.56325940578199</c:v>
                </c:pt>
                <c:pt idx="2580">
                  <c:v>861.56325940578199</c:v>
                </c:pt>
                <c:pt idx="2581">
                  <c:v>861.654607524629</c:v>
                </c:pt>
                <c:pt idx="2582">
                  <c:v>861.654607524629</c:v>
                </c:pt>
                <c:pt idx="2583">
                  <c:v>861.654607524629</c:v>
                </c:pt>
                <c:pt idx="2584">
                  <c:v>861.654607524629</c:v>
                </c:pt>
                <c:pt idx="2585">
                  <c:v>861.65460752474598</c:v>
                </c:pt>
                <c:pt idx="2586">
                  <c:v>861.65460752474598</c:v>
                </c:pt>
                <c:pt idx="2587">
                  <c:v>861.65460752474598</c:v>
                </c:pt>
                <c:pt idx="2588">
                  <c:v>861.65460752487297</c:v>
                </c:pt>
                <c:pt idx="2589">
                  <c:v>861.65460752487695</c:v>
                </c:pt>
                <c:pt idx="2590">
                  <c:v>861.65460752487695</c:v>
                </c:pt>
                <c:pt idx="2591">
                  <c:v>861.65460752489105</c:v>
                </c:pt>
                <c:pt idx="2592">
                  <c:v>861.65460752489105</c:v>
                </c:pt>
                <c:pt idx="2593">
                  <c:v>861.65460752489105</c:v>
                </c:pt>
                <c:pt idx="2594">
                  <c:v>861.654607525095</c:v>
                </c:pt>
                <c:pt idx="2595">
                  <c:v>861.654607525095</c:v>
                </c:pt>
                <c:pt idx="2596">
                  <c:v>861.654607525095</c:v>
                </c:pt>
                <c:pt idx="2597">
                  <c:v>861.74595564347601</c:v>
                </c:pt>
                <c:pt idx="2598">
                  <c:v>861.76595564349498</c:v>
                </c:pt>
                <c:pt idx="2599">
                  <c:v>861.76595564349498</c:v>
                </c:pt>
                <c:pt idx="2600">
                  <c:v>861.76595564349498</c:v>
                </c:pt>
                <c:pt idx="2601">
                  <c:v>861.76595564349498</c:v>
                </c:pt>
                <c:pt idx="2602">
                  <c:v>861.76595564349498</c:v>
                </c:pt>
                <c:pt idx="2603">
                  <c:v>861.76595564355296</c:v>
                </c:pt>
                <c:pt idx="2604">
                  <c:v>861.76595564355296</c:v>
                </c:pt>
                <c:pt idx="2605">
                  <c:v>861.76595564355296</c:v>
                </c:pt>
                <c:pt idx="2606">
                  <c:v>861.76595564355296</c:v>
                </c:pt>
                <c:pt idx="2607">
                  <c:v>861.76595564384399</c:v>
                </c:pt>
                <c:pt idx="2608">
                  <c:v>861.76595564384399</c:v>
                </c:pt>
                <c:pt idx="2609">
                  <c:v>861.76595564384399</c:v>
                </c:pt>
                <c:pt idx="2610">
                  <c:v>861.85730376234199</c:v>
                </c:pt>
                <c:pt idx="2611">
                  <c:v>861.85730376234199</c:v>
                </c:pt>
                <c:pt idx="2612">
                  <c:v>861.85730376234199</c:v>
                </c:pt>
                <c:pt idx="2613">
                  <c:v>861.85730376234199</c:v>
                </c:pt>
                <c:pt idx="2614">
                  <c:v>861.85730376234199</c:v>
                </c:pt>
                <c:pt idx="2615">
                  <c:v>861.85730376234199</c:v>
                </c:pt>
                <c:pt idx="2616">
                  <c:v>861.85730376234199</c:v>
                </c:pt>
                <c:pt idx="2617">
                  <c:v>861.85730376234199</c:v>
                </c:pt>
                <c:pt idx="2618">
                  <c:v>861.85730376234199</c:v>
                </c:pt>
                <c:pt idx="2619">
                  <c:v>861.85730376234199</c:v>
                </c:pt>
                <c:pt idx="2620">
                  <c:v>861.85730376234199</c:v>
                </c:pt>
                <c:pt idx="2621">
                  <c:v>861.85730376234199</c:v>
                </c:pt>
                <c:pt idx="2622">
                  <c:v>861.85730376234199</c:v>
                </c:pt>
                <c:pt idx="2623">
                  <c:v>861.85730376234199</c:v>
                </c:pt>
                <c:pt idx="2624">
                  <c:v>861.85730376234199</c:v>
                </c:pt>
                <c:pt idx="2625">
                  <c:v>861.85730376234199</c:v>
                </c:pt>
                <c:pt idx="2626">
                  <c:v>861.85730376234199</c:v>
                </c:pt>
                <c:pt idx="2627">
                  <c:v>861.85730376234199</c:v>
                </c:pt>
                <c:pt idx="2628">
                  <c:v>861.85730376234199</c:v>
                </c:pt>
                <c:pt idx="2629">
                  <c:v>861.85730376234199</c:v>
                </c:pt>
                <c:pt idx="2630">
                  <c:v>861.85730376234199</c:v>
                </c:pt>
                <c:pt idx="2631">
                  <c:v>861.85730376242998</c:v>
                </c:pt>
                <c:pt idx="2632">
                  <c:v>861.85730376242998</c:v>
                </c:pt>
                <c:pt idx="2633">
                  <c:v>861.85730376244396</c:v>
                </c:pt>
                <c:pt idx="2634">
                  <c:v>861.85730376245897</c:v>
                </c:pt>
                <c:pt idx="2635">
                  <c:v>861.85730376257504</c:v>
                </c:pt>
                <c:pt idx="2636">
                  <c:v>861.85730376257504</c:v>
                </c:pt>
                <c:pt idx="2637">
                  <c:v>861.85730376257504</c:v>
                </c:pt>
                <c:pt idx="2638">
                  <c:v>861.85730376257504</c:v>
                </c:pt>
                <c:pt idx="2639">
                  <c:v>861.85730376257504</c:v>
                </c:pt>
                <c:pt idx="2640">
                  <c:v>861.85730376257504</c:v>
                </c:pt>
                <c:pt idx="2641">
                  <c:v>861.85730376257504</c:v>
                </c:pt>
                <c:pt idx="2642">
                  <c:v>861.85730376257504</c:v>
                </c:pt>
                <c:pt idx="2643">
                  <c:v>861.85730376257504</c:v>
                </c:pt>
                <c:pt idx="2644">
                  <c:v>861.85730376257504</c:v>
                </c:pt>
                <c:pt idx="2645">
                  <c:v>861.85730376257504</c:v>
                </c:pt>
                <c:pt idx="2646">
                  <c:v>861.85730376257504</c:v>
                </c:pt>
                <c:pt idx="2647">
                  <c:v>861.85730376257504</c:v>
                </c:pt>
                <c:pt idx="2648">
                  <c:v>861.85730376257504</c:v>
                </c:pt>
                <c:pt idx="2649">
                  <c:v>861.87730376236095</c:v>
                </c:pt>
                <c:pt idx="2650">
                  <c:v>861.87730376236095</c:v>
                </c:pt>
                <c:pt idx="2651">
                  <c:v>861.87730376236095</c:v>
                </c:pt>
                <c:pt idx="2652">
                  <c:v>861.87730376236095</c:v>
                </c:pt>
                <c:pt idx="2653">
                  <c:v>861.87730376236095</c:v>
                </c:pt>
                <c:pt idx="2654">
                  <c:v>861.87730376236095</c:v>
                </c:pt>
                <c:pt idx="2655">
                  <c:v>861.87730376236095</c:v>
                </c:pt>
                <c:pt idx="2656">
                  <c:v>861.87730376236095</c:v>
                </c:pt>
                <c:pt idx="2657">
                  <c:v>861.87730376236095</c:v>
                </c:pt>
                <c:pt idx="2658">
                  <c:v>861.87730376236095</c:v>
                </c:pt>
                <c:pt idx="2659">
                  <c:v>861.87730376236095</c:v>
                </c:pt>
                <c:pt idx="2660">
                  <c:v>861.87730376236095</c:v>
                </c:pt>
                <c:pt idx="2661">
                  <c:v>861.87730376236095</c:v>
                </c:pt>
                <c:pt idx="2662">
                  <c:v>861.87730376236095</c:v>
                </c:pt>
                <c:pt idx="2663">
                  <c:v>861.87730376236095</c:v>
                </c:pt>
                <c:pt idx="2664">
                  <c:v>861.87730376236095</c:v>
                </c:pt>
                <c:pt idx="2665">
                  <c:v>861.87730376236095</c:v>
                </c:pt>
                <c:pt idx="2666">
                  <c:v>861.87730376236095</c:v>
                </c:pt>
                <c:pt idx="2667">
                  <c:v>861.87730376236095</c:v>
                </c:pt>
                <c:pt idx="2668">
                  <c:v>861.87730376236095</c:v>
                </c:pt>
                <c:pt idx="2669">
                  <c:v>861.87730376236095</c:v>
                </c:pt>
                <c:pt idx="2670">
                  <c:v>861.87730376236095</c:v>
                </c:pt>
                <c:pt idx="2671">
                  <c:v>861.87730376236095</c:v>
                </c:pt>
                <c:pt idx="2672">
                  <c:v>861.87730376236095</c:v>
                </c:pt>
                <c:pt idx="2673">
                  <c:v>861.87730376236095</c:v>
                </c:pt>
                <c:pt idx="2674">
                  <c:v>861.87730376236095</c:v>
                </c:pt>
                <c:pt idx="2675">
                  <c:v>861.87730376236095</c:v>
                </c:pt>
                <c:pt idx="2676">
                  <c:v>861.87730376236095</c:v>
                </c:pt>
                <c:pt idx="2677">
                  <c:v>861.87730376236095</c:v>
                </c:pt>
                <c:pt idx="2678">
                  <c:v>861.87730376236095</c:v>
                </c:pt>
                <c:pt idx="2679">
                  <c:v>861.87730376236095</c:v>
                </c:pt>
                <c:pt idx="2680">
                  <c:v>861.87730376236095</c:v>
                </c:pt>
                <c:pt idx="2681">
                  <c:v>861.87730376236095</c:v>
                </c:pt>
                <c:pt idx="2682">
                  <c:v>861.87730376236095</c:v>
                </c:pt>
                <c:pt idx="2683">
                  <c:v>861.87730376236095</c:v>
                </c:pt>
                <c:pt idx="2684">
                  <c:v>861.87730376236095</c:v>
                </c:pt>
                <c:pt idx="2685">
                  <c:v>861.87730376236095</c:v>
                </c:pt>
                <c:pt idx="2686">
                  <c:v>861.87730376236095</c:v>
                </c:pt>
                <c:pt idx="2687">
                  <c:v>861.87730376236095</c:v>
                </c:pt>
                <c:pt idx="2688">
                  <c:v>861.87730376236095</c:v>
                </c:pt>
                <c:pt idx="2689">
                  <c:v>861.87730376236095</c:v>
                </c:pt>
                <c:pt idx="2690">
                  <c:v>861.87730376236095</c:v>
                </c:pt>
                <c:pt idx="2691">
                  <c:v>861.87730376236095</c:v>
                </c:pt>
                <c:pt idx="2692">
                  <c:v>861.87730376236095</c:v>
                </c:pt>
                <c:pt idx="2693">
                  <c:v>861.87730376236095</c:v>
                </c:pt>
                <c:pt idx="2694">
                  <c:v>861.87730376236095</c:v>
                </c:pt>
                <c:pt idx="2695">
                  <c:v>861.87730376236095</c:v>
                </c:pt>
                <c:pt idx="2696">
                  <c:v>861.87730376236095</c:v>
                </c:pt>
                <c:pt idx="2697">
                  <c:v>861.87730376236095</c:v>
                </c:pt>
                <c:pt idx="2698">
                  <c:v>861.87730376236095</c:v>
                </c:pt>
                <c:pt idx="2699">
                  <c:v>861.87730376236095</c:v>
                </c:pt>
                <c:pt idx="2700">
                  <c:v>861.87730376236095</c:v>
                </c:pt>
                <c:pt idx="2701">
                  <c:v>861.87730376236095</c:v>
                </c:pt>
                <c:pt idx="2702">
                  <c:v>861.87730376236095</c:v>
                </c:pt>
                <c:pt idx="2703">
                  <c:v>861.87730376236095</c:v>
                </c:pt>
                <c:pt idx="2704">
                  <c:v>861.87730376236095</c:v>
                </c:pt>
                <c:pt idx="2705">
                  <c:v>861.87730376236095</c:v>
                </c:pt>
                <c:pt idx="2706">
                  <c:v>861.87730376236095</c:v>
                </c:pt>
                <c:pt idx="2707">
                  <c:v>861.87730376236095</c:v>
                </c:pt>
                <c:pt idx="2708">
                  <c:v>861.87730376236095</c:v>
                </c:pt>
                <c:pt idx="2709">
                  <c:v>861.87730376236095</c:v>
                </c:pt>
                <c:pt idx="2710">
                  <c:v>861.87730376236095</c:v>
                </c:pt>
                <c:pt idx="2711">
                  <c:v>861.87730376236095</c:v>
                </c:pt>
                <c:pt idx="2712">
                  <c:v>861.87730376236095</c:v>
                </c:pt>
                <c:pt idx="2713">
                  <c:v>861.87730376236095</c:v>
                </c:pt>
                <c:pt idx="2714">
                  <c:v>861.87730376236095</c:v>
                </c:pt>
                <c:pt idx="2715">
                  <c:v>861.87730376236095</c:v>
                </c:pt>
                <c:pt idx="2716">
                  <c:v>861.87730376236095</c:v>
                </c:pt>
                <c:pt idx="2717">
                  <c:v>861.87730376236095</c:v>
                </c:pt>
                <c:pt idx="2718">
                  <c:v>861.87730376236095</c:v>
                </c:pt>
                <c:pt idx="2719">
                  <c:v>861.87730376236095</c:v>
                </c:pt>
                <c:pt idx="2720">
                  <c:v>861.87730376236095</c:v>
                </c:pt>
                <c:pt idx="2721">
                  <c:v>861.87730376236095</c:v>
                </c:pt>
                <c:pt idx="2722">
                  <c:v>861.87730376236095</c:v>
                </c:pt>
                <c:pt idx="2723">
                  <c:v>861.87730376236095</c:v>
                </c:pt>
                <c:pt idx="2724">
                  <c:v>861.87730376236095</c:v>
                </c:pt>
                <c:pt idx="2725">
                  <c:v>861.87730376236095</c:v>
                </c:pt>
                <c:pt idx="2726">
                  <c:v>861.87730376236095</c:v>
                </c:pt>
                <c:pt idx="2727">
                  <c:v>861.87730376236095</c:v>
                </c:pt>
                <c:pt idx="2728">
                  <c:v>861.87730376236095</c:v>
                </c:pt>
                <c:pt idx="2729">
                  <c:v>861.87730376236095</c:v>
                </c:pt>
                <c:pt idx="2730">
                  <c:v>861.87730376236095</c:v>
                </c:pt>
                <c:pt idx="2731">
                  <c:v>861.87730376236095</c:v>
                </c:pt>
                <c:pt idx="2732">
                  <c:v>861.87730376236095</c:v>
                </c:pt>
                <c:pt idx="2733">
                  <c:v>861.87730376236095</c:v>
                </c:pt>
                <c:pt idx="2734">
                  <c:v>861.87730376236095</c:v>
                </c:pt>
                <c:pt idx="2735">
                  <c:v>861.87730376236095</c:v>
                </c:pt>
                <c:pt idx="2736">
                  <c:v>861.87730376236095</c:v>
                </c:pt>
                <c:pt idx="2737">
                  <c:v>861.87730376236095</c:v>
                </c:pt>
                <c:pt idx="2738">
                  <c:v>861.87730376236095</c:v>
                </c:pt>
                <c:pt idx="2739">
                  <c:v>861.87730376236095</c:v>
                </c:pt>
                <c:pt idx="2740">
                  <c:v>861.87730376236095</c:v>
                </c:pt>
                <c:pt idx="2741">
                  <c:v>861.87730376236095</c:v>
                </c:pt>
                <c:pt idx="2742">
                  <c:v>861.87730376236095</c:v>
                </c:pt>
                <c:pt idx="2743">
                  <c:v>861.87730376236095</c:v>
                </c:pt>
                <c:pt idx="2744">
                  <c:v>861.87730376236095</c:v>
                </c:pt>
                <c:pt idx="2745">
                  <c:v>861.87730376236095</c:v>
                </c:pt>
                <c:pt idx="2746">
                  <c:v>861.87730376236095</c:v>
                </c:pt>
                <c:pt idx="2747">
                  <c:v>861.87730376236095</c:v>
                </c:pt>
                <c:pt idx="2748">
                  <c:v>861.87730376236095</c:v>
                </c:pt>
                <c:pt idx="2749">
                  <c:v>861.87730376236095</c:v>
                </c:pt>
                <c:pt idx="2750">
                  <c:v>861.87730376236095</c:v>
                </c:pt>
                <c:pt idx="2751">
                  <c:v>861.87730376236095</c:v>
                </c:pt>
                <c:pt idx="2752">
                  <c:v>861.87730376236095</c:v>
                </c:pt>
                <c:pt idx="2753">
                  <c:v>861.87730376236095</c:v>
                </c:pt>
                <c:pt idx="2754">
                  <c:v>861.87730376236095</c:v>
                </c:pt>
                <c:pt idx="2755">
                  <c:v>861.87730376236095</c:v>
                </c:pt>
                <c:pt idx="2756">
                  <c:v>861.87730376236095</c:v>
                </c:pt>
                <c:pt idx="2757">
                  <c:v>861.87730376236095</c:v>
                </c:pt>
                <c:pt idx="2758">
                  <c:v>861.87730376236095</c:v>
                </c:pt>
                <c:pt idx="2759">
                  <c:v>861.87730376236095</c:v>
                </c:pt>
                <c:pt idx="2760">
                  <c:v>861.87730376236095</c:v>
                </c:pt>
                <c:pt idx="2761">
                  <c:v>861.87730376236095</c:v>
                </c:pt>
                <c:pt idx="2762">
                  <c:v>861.87730376236095</c:v>
                </c:pt>
                <c:pt idx="2763">
                  <c:v>861.87730376236095</c:v>
                </c:pt>
                <c:pt idx="2764">
                  <c:v>861.87730376236095</c:v>
                </c:pt>
                <c:pt idx="2765">
                  <c:v>861.87730376236095</c:v>
                </c:pt>
                <c:pt idx="2766">
                  <c:v>861.87730376236095</c:v>
                </c:pt>
                <c:pt idx="2767">
                  <c:v>861.87730376236095</c:v>
                </c:pt>
                <c:pt idx="2768">
                  <c:v>861.87730376236095</c:v>
                </c:pt>
                <c:pt idx="2769">
                  <c:v>861.87730376236095</c:v>
                </c:pt>
                <c:pt idx="2770">
                  <c:v>861.87730376236095</c:v>
                </c:pt>
                <c:pt idx="2771">
                  <c:v>861.87730376236095</c:v>
                </c:pt>
                <c:pt idx="2772">
                  <c:v>861.87730376236095</c:v>
                </c:pt>
                <c:pt idx="2773">
                  <c:v>861.87730376236095</c:v>
                </c:pt>
                <c:pt idx="2774">
                  <c:v>861.87730376236095</c:v>
                </c:pt>
                <c:pt idx="2775">
                  <c:v>861.87730376236095</c:v>
                </c:pt>
                <c:pt idx="2776">
                  <c:v>861.87730376236095</c:v>
                </c:pt>
                <c:pt idx="2777">
                  <c:v>861.87730376236095</c:v>
                </c:pt>
                <c:pt idx="2778">
                  <c:v>861.87730376236095</c:v>
                </c:pt>
                <c:pt idx="2779">
                  <c:v>861.87730376236095</c:v>
                </c:pt>
                <c:pt idx="2780">
                  <c:v>861.87730376236095</c:v>
                </c:pt>
                <c:pt idx="2781">
                  <c:v>861.87730376236095</c:v>
                </c:pt>
                <c:pt idx="2782">
                  <c:v>861.87730376236095</c:v>
                </c:pt>
                <c:pt idx="2783">
                  <c:v>861.87730376236095</c:v>
                </c:pt>
                <c:pt idx="2784">
                  <c:v>861.87730376236095</c:v>
                </c:pt>
                <c:pt idx="2785">
                  <c:v>861.87730376236095</c:v>
                </c:pt>
                <c:pt idx="2786">
                  <c:v>861.87730376236095</c:v>
                </c:pt>
                <c:pt idx="2787">
                  <c:v>861.87730376236095</c:v>
                </c:pt>
                <c:pt idx="2788">
                  <c:v>861.87730376236095</c:v>
                </c:pt>
                <c:pt idx="2789">
                  <c:v>861.87730376236095</c:v>
                </c:pt>
                <c:pt idx="2790">
                  <c:v>861.87730376236095</c:v>
                </c:pt>
                <c:pt idx="2791">
                  <c:v>861.87730376236095</c:v>
                </c:pt>
                <c:pt idx="2792">
                  <c:v>861.87730376236095</c:v>
                </c:pt>
                <c:pt idx="2793">
                  <c:v>861.87730376236095</c:v>
                </c:pt>
                <c:pt idx="2794">
                  <c:v>861.87730376236095</c:v>
                </c:pt>
                <c:pt idx="2795">
                  <c:v>861.87730376236095</c:v>
                </c:pt>
                <c:pt idx="2796">
                  <c:v>861.87730376236095</c:v>
                </c:pt>
                <c:pt idx="2797">
                  <c:v>861.87730376236095</c:v>
                </c:pt>
                <c:pt idx="2798">
                  <c:v>861.87730376236095</c:v>
                </c:pt>
                <c:pt idx="2799">
                  <c:v>861.87730376236095</c:v>
                </c:pt>
                <c:pt idx="2800">
                  <c:v>861.87730376236095</c:v>
                </c:pt>
                <c:pt idx="2801">
                  <c:v>861.87730376236095</c:v>
                </c:pt>
                <c:pt idx="2802">
                  <c:v>861.87730376236095</c:v>
                </c:pt>
                <c:pt idx="2803">
                  <c:v>861.87730376236095</c:v>
                </c:pt>
                <c:pt idx="2804">
                  <c:v>861.87730376236095</c:v>
                </c:pt>
                <c:pt idx="2805">
                  <c:v>861.87730376236095</c:v>
                </c:pt>
                <c:pt idx="2806">
                  <c:v>861.87730376236095</c:v>
                </c:pt>
                <c:pt idx="2807">
                  <c:v>861.87730376236095</c:v>
                </c:pt>
                <c:pt idx="2808">
                  <c:v>861.87730376236095</c:v>
                </c:pt>
                <c:pt idx="2809">
                  <c:v>861.87730376236095</c:v>
                </c:pt>
                <c:pt idx="2810">
                  <c:v>861.87730376236095</c:v>
                </c:pt>
                <c:pt idx="2811">
                  <c:v>861.87730376236095</c:v>
                </c:pt>
                <c:pt idx="2812">
                  <c:v>861.87730376236095</c:v>
                </c:pt>
                <c:pt idx="2813">
                  <c:v>861.87730376236095</c:v>
                </c:pt>
                <c:pt idx="2814">
                  <c:v>861.87730376236095</c:v>
                </c:pt>
                <c:pt idx="2815">
                  <c:v>861.87730376236095</c:v>
                </c:pt>
                <c:pt idx="2816">
                  <c:v>861.87730376236095</c:v>
                </c:pt>
                <c:pt idx="2817">
                  <c:v>861.87730376236095</c:v>
                </c:pt>
                <c:pt idx="2818">
                  <c:v>861.87730376236095</c:v>
                </c:pt>
                <c:pt idx="2819">
                  <c:v>861.87730376236095</c:v>
                </c:pt>
                <c:pt idx="2820">
                  <c:v>861.87730376236095</c:v>
                </c:pt>
                <c:pt idx="2821">
                  <c:v>861.87730376236095</c:v>
                </c:pt>
                <c:pt idx="2822">
                  <c:v>861.87730376236095</c:v>
                </c:pt>
                <c:pt idx="2823">
                  <c:v>861.87730376236095</c:v>
                </c:pt>
                <c:pt idx="2824">
                  <c:v>861.87730376236095</c:v>
                </c:pt>
                <c:pt idx="2825">
                  <c:v>861.87730376236095</c:v>
                </c:pt>
                <c:pt idx="2826">
                  <c:v>861.87730376236095</c:v>
                </c:pt>
                <c:pt idx="2827">
                  <c:v>861.87730376236095</c:v>
                </c:pt>
                <c:pt idx="2828">
                  <c:v>861.87730376236095</c:v>
                </c:pt>
                <c:pt idx="2829">
                  <c:v>861.87730376236095</c:v>
                </c:pt>
                <c:pt idx="2830">
                  <c:v>861.87730376236095</c:v>
                </c:pt>
                <c:pt idx="2831">
                  <c:v>861.87730376236095</c:v>
                </c:pt>
                <c:pt idx="2832">
                  <c:v>861.87730376236095</c:v>
                </c:pt>
                <c:pt idx="2833">
                  <c:v>861.87730376236095</c:v>
                </c:pt>
                <c:pt idx="2834">
                  <c:v>861.87730376243405</c:v>
                </c:pt>
                <c:pt idx="2835">
                  <c:v>861.87730376243405</c:v>
                </c:pt>
                <c:pt idx="2836">
                  <c:v>861.87730376243405</c:v>
                </c:pt>
                <c:pt idx="2837">
                  <c:v>861.87730376243405</c:v>
                </c:pt>
                <c:pt idx="2838">
                  <c:v>861.87730376243405</c:v>
                </c:pt>
                <c:pt idx="2839">
                  <c:v>861.87730376243405</c:v>
                </c:pt>
                <c:pt idx="2840">
                  <c:v>861.87730376243405</c:v>
                </c:pt>
                <c:pt idx="2841">
                  <c:v>861.87730376243405</c:v>
                </c:pt>
                <c:pt idx="2842">
                  <c:v>861.87730376243496</c:v>
                </c:pt>
                <c:pt idx="2843">
                  <c:v>861.87730376243599</c:v>
                </c:pt>
                <c:pt idx="2844">
                  <c:v>861.87730376243599</c:v>
                </c:pt>
                <c:pt idx="2845">
                  <c:v>861.87730376243599</c:v>
                </c:pt>
                <c:pt idx="2846">
                  <c:v>861.87730376243701</c:v>
                </c:pt>
                <c:pt idx="2847">
                  <c:v>861.87730376243701</c:v>
                </c:pt>
                <c:pt idx="2848">
                  <c:v>861.87730376243701</c:v>
                </c:pt>
                <c:pt idx="2849">
                  <c:v>861.87730376243701</c:v>
                </c:pt>
                <c:pt idx="2850">
                  <c:v>861.87730376243701</c:v>
                </c:pt>
                <c:pt idx="2851">
                  <c:v>861.87730376244099</c:v>
                </c:pt>
                <c:pt idx="2852">
                  <c:v>861.87730376244099</c:v>
                </c:pt>
                <c:pt idx="2853">
                  <c:v>861.87730376244099</c:v>
                </c:pt>
                <c:pt idx="2854">
                  <c:v>861.87730376244099</c:v>
                </c:pt>
                <c:pt idx="2855">
                  <c:v>861.87730376244099</c:v>
                </c:pt>
                <c:pt idx="2856">
                  <c:v>861.87730376244099</c:v>
                </c:pt>
                <c:pt idx="2857">
                  <c:v>861.87730376244099</c:v>
                </c:pt>
                <c:pt idx="2858">
                  <c:v>861.87730376244099</c:v>
                </c:pt>
                <c:pt idx="2859">
                  <c:v>861.87730376244804</c:v>
                </c:pt>
                <c:pt idx="2860">
                  <c:v>861.87730376244804</c:v>
                </c:pt>
                <c:pt idx="2861">
                  <c:v>861.87730376244804</c:v>
                </c:pt>
                <c:pt idx="2862">
                  <c:v>861.87730376244804</c:v>
                </c:pt>
                <c:pt idx="2863">
                  <c:v>861.87730376244804</c:v>
                </c:pt>
                <c:pt idx="2864">
                  <c:v>861.87730376244804</c:v>
                </c:pt>
                <c:pt idx="2865">
                  <c:v>861.87730376244804</c:v>
                </c:pt>
                <c:pt idx="2866">
                  <c:v>861.87730376244804</c:v>
                </c:pt>
                <c:pt idx="2867">
                  <c:v>861.87730376244804</c:v>
                </c:pt>
                <c:pt idx="2868">
                  <c:v>861.87730376244804</c:v>
                </c:pt>
                <c:pt idx="2869">
                  <c:v>861.87730376244804</c:v>
                </c:pt>
                <c:pt idx="2870">
                  <c:v>861.87730376244804</c:v>
                </c:pt>
                <c:pt idx="2871">
                  <c:v>861.87730376244804</c:v>
                </c:pt>
                <c:pt idx="2872">
                  <c:v>861.87730376244804</c:v>
                </c:pt>
                <c:pt idx="2873">
                  <c:v>861.87730376244804</c:v>
                </c:pt>
                <c:pt idx="2874">
                  <c:v>861.87730376244804</c:v>
                </c:pt>
                <c:pt idx="2875">
                  <c:v>861.87730376244804</c:v>
                </c:pt>
                <c:pt idx="2876">
                  <c:v>861.87730376244804</c:v>
                </c:pt>
                <c:pt idx="2877">
                  <c:v>861.87730376259401</c:v>
                </c:pt>
                <c:pt idx="2878">
                  <c:v>861.87730376259401</c:v>
                </c:pt>
                <c:pt idx="2879">
                  <c:v>861.87730376259401</c:v>
                </c:pt>
                <c:pt idx="2880">
                  <c:v>861.87730376259401</c:v>
                </c:pt>
                <c:pt idx="2881">
                  <c:v>861.87730376259401</c:v>
                </c:pt>
                <c:pt idx="2882">
                  <c:v>861.87730376259401</c:v>
                </c:pt>
                <c:pt idx="2883">
                  <c:v>861.87730376259401</c:v>
                </c:pt>
                <c:pt idx="2884">
                  <c:v>861.87730376259401</c:v>
                </c:pt>
                <c:pt idx="2885">
                  <c:v>861.87730376259401</c:v>
                </c:pt>
                <c:pt idx="2886">
                  <c:v>861.87730376259401</c:v>
                </c:pt>
                <c:pt idx="2887">
                  <c:v>861.87730376259401</c:v>
                </c:pt>
                <c:pt idx="2888">
                  <c:v>861.87730376259401</c:v>
                </c:pt>
                <c:pt idx="2889">
                  <c:v>861.87730376259401</c:v>
                </c:pt>
                <c:pt idx="2890">
                  <c:v>861.87730376259401</c:v>
                </c:pt>
                <c:pt idx="2891">
                  <c:v>861.87730376259401</c:v>
                </c:pt>
                <c:pt idx="2892">
                  <c:v>861.87730376259401</c:v>
                </c:pt>
                <c:pt idx="2893">
                  <c:v>861.87730376259401</c:v>
                </c:pt>
                <c:pt idx="2894">
                  <c:v>861.87730376259401</c:v>
                </c:pt>
                <c:pt idx="2895">
                  <c:v>861.87730376259401</c:v>
                </c:pt>
                <c:pt idx="2896">
                  <c:v>861.87730376259401</c:v>
                </c:pt>
                <c:pt idx="2897">
                  <c:v>861.87730376259401</c:v>
                </c:pt>
                <c:pt idx="2898">
                  <c:v>861.87730376259401</c:v>
                </c:pt>
                <c:pt idx="2899">
                  <c:v>861.87730376259401</c:v>
                </c:pt>
                <c:pt idx="2900">
                  <c:v>861.87730376259401</c:v>
                </c:pt>
                <c:pt idx="2901">
                  <c:v>861.87730376259401</c:v>
                </c:pt>
                <c:pt idx="2902">
                  <c:v>861.87730376259401</c:v>
                </c:pt>
                <c:pt idx="2903">
                  <c:v>861.87730376259401</c:v>
                </c:pt>
                <c:pt idx="2904">
                  <c:v>861.87730376259401</c:v>
                </c:pt>
                <c:pt idx="2905">
                  <c:v>861.87730376259401</c:v>
                </c:pt>
                <c:pt idx="2906">
                  <c:v>861.87730376259401</c:v>
                </c:pt>
                <c:pt idx="2907">
                  <c:v>861.87730376259401</c:v>
                </c:pt>
                <c:pt idx="2908">
                  <c:v>861.87730376259401</c:v>
                </c:pt>
                <c:pt idx="2909">
                  <c:v>861.87730376259401</c:v>
                </c:pt>
                <c:pt idx="2910">
                  <c:v>861.87730376259401</c:v>
                </c:pt>
                <c:pt idx="2911">
                  <c:v>861.87730376259401</c:v>
                </c:pt>
                <c:pt idx="2912">
                  <c:v>861.87730376259401</c:v>
                </c:pt>
                <c:pt idx="2913">
                  <c:v>861.87730376259401</c:v>
                </c:pt>
                <c:pt idx="2914">
                  <c:v>861.87730376259401</c:v>
                </c:pt>
                <c:pt idx="2915">
                  <c:v>861.87730376259401</c:v>
                </c:pt>
                <c:pt idx="2916">
                  <c:v>861.87730376259401</c:v>
                </c:pt>
                <c:pt idx="2917">
                  <c:v>861.87730376259401</c:v>
                </c:pt>
                <c:pt idx="2918">
                  <c:v>861.87730376259401</c:v>
                </c:pt>
                <c:pt idx="2919">
                  <c:v>861.87730376259401</c:v>
                </c:pt>
                <c:pt idx="2920">
                  <c:v>861.87730376259401</c:v>
                </c:pt>
                <c:pt idx="2921">
                  <c:v>861.87730376259401</c:v>
                </c:pt>
                <c:pt idx="2922">
                  <c:v>861.87730376259401</c:v>
                </c:pt>
                <c:pt idx="2923">
                  <c:v>861.87730376259401</c:v>
                </c:pt>
                <c:pt idx="2924">
                  <c:v>861.87730376259401</c:v>
                </c:pt>
                <c:pt idx="2925">
                  <c:v>861.87730376259401</c:v>
                </c:pt>
                <c:pt idx="2926">
                  <c:v>861.87730376259401</c:v>
                </c:pt>
                <c:pt idx="2927">
                  <c:v>861.87730376259401</c:v>
                </c:pt>
                <c:pt idx="2928">
                  <c:v>861.87730376259401</c:v>
                </c:pt>
                <c:pt idx="2929">
                  <c:v>861.87730376259401</c:v>
                </c:pt>
                <c:pt idx="2930">
                  <c:v>861.87730376259401</c:v>
                </c:pt>
                <c:pt idx="2931">
                  <c:v>861.87730376259401</c:v>
                </c:pt>
                <c:pt idx="2932">
                  <c:v>861.87730376259401</c:v>
                </c:pt>
                <c:pt idx="2933">
                  <c:v>861.87730376259401</c:v>
                </c:pt>
                <c:pt idx="2934">
                  <c:v>861.87730376259401</c:v>
                </c:pt>
                <c:pt idx="2935">
                  <c:v>861.87730376259401</c:v>
                </c:pt>
                <c:pt idx="2936">
                  <c:v>861.87730376259401</c:v>
                </c:pt>
                <c:pt idx="2937">
                  <c:v>861.87730376259401</c:v>
                </c:pt>
                <c:pt idx="2938">
                  <c:v>861.87730376259401</c:v>
                </c:pt>
                <c:pt idx="2939">
                  <c:v>861.87730376259401</c:v>
                </c:pt>
                <c:pt idx="2940">
                  <c:v>861.87730376259401</c:v>
                </c:pt>
                <c:pt idx="2941">
                  <c:v>861.87730376259401</c:v>
                </c:pt>
                <c:pt idx="2942">
                  <c:v>861.87730376259401</c:v>
                </c:pt>
                <c:pt idx="2943">
                  <c:v>861.87730376259401</c:v>
                </c:pt>
                <c:pt idx="2944">
                  <c:v>861.87730376259401</c:v>
                </c:pt>
                <c:pt idx="2945">
                  <c:v>861.87730376259401</c:v>
                </c:pt>
                <c:pt idx="2946">
                  <c:v>861.87730376259401</c:v>
                </c:pt>
                <c:pt idx="2947">
                  <c:v>861.87730376259401</c:v>
                </c:pt>
                <c:pt idx="2948">
                  <c:v>861.87730376259401</c:v>
                </c:pt>
                <c:pt idx="2949">
                  <c:v>861.87730376259401</c:v>
                </c:pt>
                <c:pt idx="2950">
                  <c:v>861.87730376259401</c:v>
                </c:pt>
                <c:pt idx="2951">
                  <c:v>861.87730376259401</c:v>
                </c:pt>
                <c:pt idx="2952">
                  <c:v>861.87730376259401</c:v>
                </c:pt>
                <c:pt idx="2953">
                  <c:v>861.87730376259401</c:v>
                </c:pt>
                <c:pt idx="2954">
                  <c:v>861.87730376259401</c:v>
                </c:pt>
                <c:pt idx="2955">
                  <c:v>867.50708197965196</c:v>
                </c:pt>
                <c:pt idx="2956">
                  <c:v>1282.2095564347601</c:v>
                </c:pt>
                <c:pt idx="2957">
                  <c:v>1282.4005631681</c:v>
                </c:pt>
                <c:pt idx="2958">
                  <c:v>1283.49191128695</c:v>
                </c:pt>
                <c:pt idx="2959">
                  <c:v>1283.81247445498</c:v>
                </c:pt>
                <c:pt idx="2960">
                  <c:v>1290.7059556434299</c:v>
                </c:pt>
                <c:pt idx="2961">
                  <c:v>1290.7059556434299</c:v>
                </c:pt>
                <c:pt idx="2962">
                  <c:v>1290.7059556434299</c:v>
                </c:pt>
                <c:pt idx="2963">
                  <c:v>1290.7059556434299</c:v>
                </c:pt>
                <c:pt idx="2964">
                  <c:v>1290.7059556434299</c:v>
                </c:pt>
                <c:pt idx="2965">
                  <c:v>1290.7059556434299</c:v>
                </c:pt>
                <c:pt idx="2966">
                  <c:v>1290.7059556434299</c:v>
                </c:pt>
                <c:pt idx="2967">
                  <c:v>1290.7059556434299</c:v>
                </c:pt>
                <c:pt idx="2968">
                  <c:v>1290.7059556434299</c:v>
                </c:pt>
                <c:pt idx="2969">
                  <c:v>1290.7059556434299</c:v>
                </c:pt>
                <c:pt idx="2970">
                  <c:v>1290.7059556434299</c:v>
                </c:pt>
                <c:pt idx="2971">
                  <c:v>1290.7059556434299</c:v>
                </c:pt>
                <c:pt idx="2972">
                  <c:v>1290.7059556434299</c:v>
                </c:pt>
                <c:pt idx="2973">
                  <c:v>1290.7059556434299</c:v>
                </c:pt>
                <c:pt idx="2974">
                  <c:v>1290.7059556434299</c:v>
                </c:pt>
                <c:pt idx="2975">
                  <c:v>1290.7059556434299</c:v>
                </c:pt>
                <c:pt idx="2976">
                  <c:v>1290.7059556434299</c:v>
                </c:pt>
                <c:pt idx="2977">
                  <c:v>1290.7059556434299</c:v>
                </c:pt>
                <c:pt idx="2978">
                  <c:v>1290.7059556434299</c:v>
                </c:pt>
                <c:pt idx="2979">
                  <c:v>1290.7059556434299</c:v>
                </c:pt>
                <c:pt idx="2980">
                  <c:v>1290.7059556434299</c:v>
                </c:pt>
                <c:pt idx="2981">
                  <c:v>1290.7059556434299</c:v>
                </c:pt>
                <c:pt idx="2982">
                  <c:v>1290.7059556434299</c:v>
                </c:pt>
                <c:pt idx="2983">
                  <c:v>1290.7059556434299</c:v>
                </c:pt>
                <c:pt idx="2984">
                  <c:v>1290.7059556434299</c:v>
                </c:pt>
                <c:pt idx="2985">
                  <c:v>1290.7059556434299</c:v>
                </c:pt>
                <c:pt idx="2986">
                  <c:v>1290.7059556434299</c:v>
                </c:pt>
                <c:pt idx="2987">
                  <c:v>1290.7059556434299</c:v>
                </c:pt>
                <c:pt idx="2988">
                  <c:v>1290.7059556434299</c:v>
                </c:pt>
                <c:pt idx="2989">
                  <c:v>1290.7059556434299</c:v>
                </c:pt>
                <c:pt idx="2990">
                  <c:v>1290.7059556434299</c:v>
                </c:pt>
                <c:pt idx="2991">
                  <c:v>1290.7059556434299</c:v>
                </c:pt>
                <c:pt idx="2992">
                  <c:v>1290.7059556434299</c:v>
                </c:pt>
                <c:pt idx="2993">
                  <c:v>1290.7059556434299</c:v>
                </c:pt>
                <c:pt idx="2994">
                  <c:v>1290.7059556434299</c:v>
                </c:pt>
                <c:pt idx="2995">
                  <c:v>1290.7059556434299</c:v>
                </c:pt>
                <c:pt idx="2996">
                  <c:v>1290.7059556435499</c:v>
                </c:pt>
                <c:pt idx="2997">
                  <c:v>1290.7059556435499</c:v>
                </c:pt>
                <c:pt idx="2998">
                  <c:v>1290.7059556435499</c:v>
                </c:pt>
                <c:pt idx="2999">
                  <c:v>1290.7059556435499</c:v>
                </c:pt>
                <c:pt idx="3000">
                  <c:v>1290.7059556435499</c:v>
                </c:pt>
                <c:pt idx="3001">
                  <c:v>1290.7059556435499</c:v>
                </c:pt>
                <c:pt idx="3002">
                  <c:v>1290.7059556435499</c:v>
                </c:pt>
                <c:pt idx="3003">
                  <c:v>1290.7059556435499</c:v>
                </c:pt>
                <c:pt idx="3004">
                  <c:v>1290.70595564365</c:v>
                </c:pt>
                <c:pt idx="3005">
                  <c:v>1290.70595564365</c:v>
                </c:pt>
                <c:pt idx="3006">
                  <c:v>1290.70595564365</c:v>
                </c:pt>
                <c:pt idx="3007">
                  <c:v>1290.70595564365</c:v>
                </c:pt>
                <c:pt idx="3008">
                  <c:v>1290.70595564365</c:v>
                </c:pt>
                <c:pt idx="3009">
                  <c:v>1290.70595564366</c:v>
                </c:pt>
                <c:pt idx="3010">
                  <c:v>1290.70595564367</c:v>
                </c:pt>
                <c:pt idx="3011">
                  <c:v>1290.70595564367</c:v>
                </c:pt>
                <c:pt idx="3012">
                  <c:v>1290.70595564367</c:v>
                </c:pt>
                <c:pt idx="3013">
                  <c:v>1290.70595564367</c:v>
                </c:pt>
                <c:pt idx="3014">
                  <c:v>1290.70595564367</c:v>
                </c:pt>
                <c:pt idx="3015">
                  <c:v>1290.70595564367</c:v>
                </c:pt>
                <c:pt idx="3016">
                  <c:v>1290.70595564367</c:v>
                </c:pt>
                <c:pt idx="3017">
                  <c:v>1290.70595564367</c:v>
                </c:pt>
                <c:pt idx="3018">
                  <c:v>1290.70595564378</c:v>
                </c:pt>
                <c:pt idx="3019">
                  <c:v>1290.70595564378</c:v>
                </c:pt>
                <c:pt idx="3020">
                  <c:v>1290.70595564378</c:v>
                </c:pt>
                <c:pt idx="3021">
                  <c:v>1290.70595564378</c:v>
                </c:pt>
                <c:pt idx="3022">
                  <c:v>1290.70595564378</c:v>
                </c:pt>
                <c:pt idx="3023">
                  <c:v>1290.70595564378</c:v>
                </c:pt>
                <c:pt idx="3024">
                  <c:v>1290.70595564378</c:v>
                </c:pt>
                <c:pt idx="3025">
                  <c:v>1290.70595564378</c:v>
                </c:pt>
                <c:pt idx="3026">
                  <c:v>1290.70595564378</c:v>
                </c:pt>
                <c:pt idx="3027">
                  <c:v>1290.70595564378</c:v>
                </c:pt>
                <c:pt idx="3028">
                  <c:v>1290.70595564378</c:v>
                </c:pt>
                <c:pt idx="3029">
                  <c:v>1290.70595564378</c:v>
                </c:pt>
                <c:pt idx="3030">
                  <c:v>1290.70595564378</c:v>
                </c:pt>
                <c:pt idx="3031">
                  <c:v>1290.70595564378</c:v>
                </c:pt>
                <c:pt idx="3032">
                  <c:v>1290.70595564378</c:v>
                </c:pt>
                <c:pt idx="3033">
                  <c:v>1290.70595564378</c:v>
                </c:pt>
                <c:pt idx="3034">
                  <c:v>1290.70595564378</c:v>
                </c:pt>
                <c:pt idx="3035">
                  <c:v>1290.70595564378</c:v>
                </c:pt>
                <c:pt idx="3036">
                  <c:v>1290.70595564378</c:v>
                </c:pt>
                <c:pt idx="3037">
                  <c:v>1290.70595564378</c:v>
                </c:pt>
                <c:pt idx="3038">
                  <c:v>1290.70595564378</c:v>
                </c:pt>
                <c:pt idx="3039">
                  <c:v>1290.70595564378</c:v>
                </c:pt>
                <c:pt idx="3040">
                  <c:v>1290.7259556434501</c:v>
                </c:pt>
                <c:pt idx="3041">
                  <c:v>1290.7259556434501</c:v>
                </c:pt>
                <c:pt idx="3042">
                  <c:v>1290.7259556434501</c:v>
                </c:pt>
                <c:pt idx="3043">
                  <c:v>1290.7259556434501</c:v>
                </c:pt>
                <c:pt idx="3044">
                  <c:v>1290.7259556434501</c:v>
                </c:pt>
                <c:pt idx="3045">
                  <c:v>1290.7259556434501</c:v>
                </c:pt>
                <c:pt idx="3046">
                  <c:v>1290.7259556434501</c:v>
                </c:pt>
                <c:pt idx="3047">
                  <c:v>1290.7259556434501</c:v>
                </c:pt>
                <c:pt idx="3048">
                  <c:v>1290.7259556434501</c:v>
                </c:pt>
                <c:pt idx="3049">
                  <c:v>1290.7259556434501</c:v>
                </c:pt>
                <c:pt idx="3050">
                  <c:v>1290.7259556434501</c:v>
                </c:pt>
                <c:pt idx="3051">
                  <c:v>1290.7259556434501</c:v>
                </c:pt>
                <c:pt idx="3052">
                  <c:v>1290.7259556435699</c:v>
                </c:pt>
                <c:pt idx="3053">
                  <c:v>1290.7259556435699</c:v>
                </c:pt>
                <c:pt idx="3054">
                  <c:v>1290.72595564366</c:v>
                </c:pt>
                <c:pt idx="3055">
                  <c:v>1290.72595564366</c:v>
                </c:pt>
                <c:pt idx="3056">
                  <c:v>1290.72595564366</c:v>
                </c:pt>
                <c:pt idx="3057">
                  <c:v>1290.7259556438</c:v>
                </c:pt>
                <c:pt idx="3058">
                  <c:v>1290.7259556438</c:v>
                </c:pt>
                <c:pt idx="3059">
                  <c:v>1290.7259556438</c:v>
                </c:pt>
                <c:pt idx="3060">
                  <c:v>1290.7259556438</c:v>
                </c:pt>
                <c:pt idx="3061">
                  <c:v>1291.7459556434701</c:v>
                </c:pt>
                <c:pt idx="3062">
                  <c:v>1291.7459556434701</c:v>
                </c:pt>
                <c:pt idx="3063">
                  <c:v>1291.7459556434701</c:v>
                </c:pt>
                <c:pt idx="3064">
                  <c:v>1291.7459556434701</c:v>
                </c:pt>
                <c:pt idx="3065">
                  <c:v>1291.7459556434701</c:v>
                </c:pt>
                <c:pt idx="3066">
                  <c:v>1291.7459556434701</c:v>
                </c:pt>
                <c:pt idx="3067">
                  <c:v>1291.7459556434701</c:v>
                </c:pt>
                <c:pt idx="3068">
                  <c:v>1291.7459556434701</c:v>
                </c:pt>
                <c:pt idx="3069">
                  <c:v>1291.7459556434701</c:v>
                </c:pt>
                <c:pt idx="3070">
                  <c:v>1291.7459556434701</c:v>
                </c:pt>
                <c:pt idx="3071">
                  <c:v>1291.7459556434701</c:v>
                </c:pt>
                <c:pt idx="3072">
                  <c:v>1291.7459556434701</c:v>
                </c:pt>
                <c:pt idx="3073">
                  <c:v>1291.7459556434701</c:v>
                </c:pt>
                <c:pt idx="3074">
                  <c:v>1291.7459556434701</c:v>
                </c:pt>
                <c:pt idx="3075">
                  <c:v>1291.7459556434701</c:v>
                </c:pt>
                <c:pt idx="3076">
                  <c:v>1291.7459556434701</c:v>
                </c:pt>
                <c:pt idx="3077">
                  <c:v>1291.7459556434701</c:v>
                </c:pt>
                <c:pt idx="3078">
                  <c:v>1291.7459556434701</c:v>
                </c:pt>
                <c:pt idx="3079">
                  <c:v>1291.7459556434701</c:v>
                </c:pt>
                <c:pt idx="3080">
                  <c:v>1291.7459556434701</c:v>
                </c:pt>
                <c:pt idx="3081">
                  <c:v>1291.7459556434701</c:v>
                </c:pt>
                <c:pt idx="3082">
                  <c:v>1291.7459556434701</c:v>
                </c:pt>
                <c:pt idx="3083">
                  <c:v>1291.7459556435299</c:v>
                </c:pt>
                <c:pt idx="3084">
                  <c:v>1291.7459556435299</c:v>
                </c:pt>
                <c:pt idx="3085">
                  <c:v>1291.7459556435299</c:v>
                </c:pt>
                <c:pt idx="3086">
                  <c:v>1291.7459556435299</c:v>
                </c:pt>
                <c:pt idx="3087">
                  <c:v>1291.7459556435299</c:v>
                </c:pt>
                <c:pt idx="3088">
                  <c:v>1291.7459556435299</c:v>
                </c:pt>
                <c:pt idx="3089">
                  <c:v>1291.7459556435299</c:v>
                </c:pt>
                <c:pt idx="3090">
                  <c:v>1291.7459556435299</c:v>
                </c:pt>
                <c:pt idx="3091">
                  <c:v>1291.7459556436499</c:v>
                </c:pt>
                <c:pt idx="3092">
                  <c:v>1291.7459556436499</c:v>
                </c:pt>
                <c:pt idx="3093">
                  <c:v>1291.7459556436499</c:v>
                </c:pt>
                <c:pt idx="3094">
                  <c:v>1291.7459556436499</c:v>
                </c:pt>
                <c:pt idx="3095">
                  <c:v>1291.7459556436499</c:v>
                </c:pt>
                <c:pt idx="3096">
                  <c:v>1291.7459556436499</c:v>
                </c:pt>
                <c:pt idx="3097">
                  <c:v>1291.74595564366</c:v>
                </c:pt>
                <c:pt idx="3098">
                  <c:v>1291.74595564366</c:v>
                </c:pt>
                <c:pt idx="3099">
                  <c:v>1291.74595564366</c:v>
                </c:pt>
                <c:pt idx="3100">
                  <c:v>1291.74595564368</c:v>
                </c:pt>
                <c:pt idx="3101">
                  <c:v>1291.74595564368</c:v>
                </c:pt>
                <c:pt idx="3102">
                  <c:v>1291.74595564382</c:v>
                </c:pt>
                <c:pt idx="3103">
                  <c:v>1291.74595564382</c:v>
                </c:pt>
                <c:pt idx="3104">
                  <c:v>1291.74595564382</c:v>
                </c:pt>
                <c:pt idx="3105">
                  <c:v>1291.74595564382</c:v>
                </c:pt>
                <c:pt idx="3106">
                  <c:v>1291.74595564382</c:v>
                </c:pt>
                <c:pt idx="3107">
                  <c:v>1291.74595564382</c:v>
                </c:pt>
                <c:pt idx="3108">
                  <c:v>1291.74595564382</c:v>
                </c:pt>
                <c:pt idx="3109">
                  <c:v>1291.74595564382</c:v>
                </c:pt>
                <c:pt idx="3110">
                  <c:v>1291.74595564382</c:v>
                </c:pt>
                <c:pt idx="3111">
                  <c:v>1291.74595564382</c:v>
                </c:pt>
                <c:pt idx="3112">
                  <c:v>1291.74595564382</c:v>
                </c:pt>
                <c:pt idx="3113">
                  <c:v>1291.74595564382</c:v>
                </c:pt>
                <c:pt idx="3114">
                  <c:v>1291.74595564382</c:v>
                </c:pt>
                <c:pt idx="3115">
                  <c:v>1291.74595564382</c:v>
                </c:pt>
                <c:pt idx="3116">
                  <c:v>1291.7659556434901</c:v>
                </c:pt>
                <c:pt idx="3117">
                  <c:v>1291.7659556434901</c:v>
                </c:pt>
                <c:pt idx="3118">
                  <c:v>1291.7659556434901</c:v>
                </c:pt>
                <c:pt idx="3119">
                  <c:v>1291.7659556434901</c:v>
                </c:pt>
                <c:pt idx="3120">
                  <c:v>1291.7659556434901</c:v>
                </c:pt>
                <c:pt idx="3121">
                  <c:v>1291.7659556434901</c:v>
                </c:pt>
                <c:pt idx="3122">
                  <c:v>1291.7659556434901</c:v>
                </c:pt>
                <c:pt idx="3123">
                  <c:v>1291.7659556434901</c:v>
                </c:pt>
                <c:pt idx="3124">
                  <c:v>1291.7659556434901</c:v>
                </c:pt>
                <c:pt idx="3125">
                  <c:v>1291.7659556434901</c:v>
                </c:pt>
                <c:pt idx="3126">
                  <c:v>1291.7659556434901</c:v>
                </c:pt>
                <c:pt idx="3127">
                  <c:v>1291.7659556434901</c:v>
                </c:pt>
                <c:pt idx="3128">
                  <c:v>1291.7659556434901</c:v>
                </c:pt>
                <c:pt idx="3129">
                  <c:v>1291.7659556434901</c:v>
                </c:pt>
                <c:pt idx="3130">
                  <c:v>1291.7659556434901</c:v>
                </c:pt>
                <c:pt idx="3131">
                  <c:v>1291.7659556434901</c:v>
                </c:pt>
                <c:pt idx="3132">
                  <c:v>1291.7659556434901</c:v>
                </c:pt>
                <c:pt idx="3133">
                  <c:v>1291.7659556434901</c:v>
                </c:pt>
                <c:pt idx="3134">
                  <c:v>1291.7659556434901</c:v>
                </c:pt>
                <c:pt idx="3135">
                  <c:v>1291.7659556434901</c:v>
                </c:pt>
                <c:pt idx="3136">
                  <c:v>1291.7659556434901</c:v>
                </c:pt>
                <c:pt idx="3137">
                  <c:v>1291.7659556434901</c:v>
                </c:pt>
                <c:pt idx="3138">
                  <c:v>1291.7659556435499</c:v>
                </c:pt>
                <c:pt idx="3139">
                  <c:v>1291.7659556435499</c:v>
                </c:pt>
                <c:pt idx="3140">
                  <c:v>1291.7659556435499</c:v>
                </c:pt>
                <c:pt idx="3141">
                  <c:v>1291.7659556435499</c:v>
                </c:pt>
                <c:pt idx="3142">
                  <c:v>1291.7659556435499</c:v>
                </c:pt>
                <c:pt idx="3143">
                  <c:v>1291.7659556435499</c:v>
                </c:pt>
                <c:pt idx="3144">
                  <c:v>1291.7659556436499</c:v>
                </c:pt>
                <c:pt idx="3145">
                  <c:v>1291.7659556436499</c:v>
                </c:pt>
                <c:pt idx="3146">
                  <c:v>1291.7659556436499</c:v>
                </c:pt>
                <c:pt idx="3147">
                  <c:v>1291.7659556436599</c:v>
                </c:pt>
                <c:pt idx="3148">
                  <c:v>1291.7659556436699</c:v>
                </c:pt>
                <c:pt idx="3149">
                  <c:v>1291.7659556436699</c:v>
                </c:pt>
                <c:pt idx="3150">
                  <c:v>1291.7659556436699</c:v>
                </c:pt>
                <c:pt idx="3151">
                  <c:v>1291.7659556436699</c:v>
                </c:pt>
                <c:pt idx="3152">
                  <c:v>1291.7659556436699</c:v>
                </c:pt>
                <c:pt idx="3153">
                  <c:v>1291.7659556436699</c:v>
                </c:pt>
                <c:pt idx="3154">
                  <c:v>1291.76595564384</c:v>
                </c:pt>
                <c:pt idx="3155">
                  <c:v>1291.76595564384</c:v>
                </c:pt>
                <c:pt idx="3156">
                  <c:v>1291.76595564384</c:v>
                </c:pt>
                <c:pt idx="3157">
                  <c:v>1291.76595564384</c:v>
                </c:pt>
                <c:pt idx="3158">
                  <c:v>1291.76595564384</c:v>
                </c:pt>
                <c:pt idx="3159">
                  <c:v>1291.76595564384</c:v>
                </c:pt>
                <c:pt idx="3160">
                  <c:v>1291.76595564384</c:v>
                </c:pt>
                <c:pt idx="3161">
                  <c:v>1291.76595564384</c:v>
                </c:pt>
                <c:pt idx="3162">
                  <c:v>1291.76595564384</c:v>
                </c:pt>
                <c:pt idx="3163">
                  <c:v>1291.76595564384</c:v>
                </c:pt>
                <c:pt idx="3164">
                  <c:v>1291.76595564384</c:v>
                </c:pt>
                <c:pt idx="3165">
                  <c:v>1291.76595564384</c:v>
                </c:pt>
                <c:pt idx="3166">
                  <c:v>1291.76595564384</c:v>
                </c:pt>
                <c:pt idx="3167">
                  <c:v>1291.76595564384</c:v>
                </c:pt>
                <c:pt idx="3168">
                  <c:v>1291.76595564384</c:v>
                </c:pt>
                <c:pt idx="3169">
                  <c:v>1291.76595564384</c:v>
                </c:pt>
                <c:pt idx="3170">
                  <c:v>1291.76595564384</c:v>
                </c:pt>
                <c:pt idx="3171">
                  <c:v>1291.76595564384</c:v>
                </c:pt>
                <c:pt idx="3172">
                  <c:v>1291.76595564384</c:v>
                </c:pt>
                <c:pt idx="3173">
                  <c:v>1291.7859556435101</c:v>
                </c:pt>
                <c:pt idx="3174">
                  <c:v>1291.7859556435101</c:v>
                </c:pt>
                <c:pt idx="3175">
                  <c:v>1291.7859556435101</c:v>
                </c:pt>
                <c:pt idx="3176">
                  <c:v>1291.7859556435101</c:v>
                </c:pt>
                <c:pt idx="3177">
                  <c:v>1291.7859556435101</c:v>
                </c:pt>
                <c:pt idx="3178">
                  <c:v>1291.7859556435101</c:v>
                </c:pt>
                <c:pt idx="3179">
                  <c:v>1291.7859556435101</c:v>
                </c:pt>
                <c:pt idx="3180">
                  <c:v>1291.7859556435701</c:v>
                </c:pt>
                <c:pt idx="3181">
                  <c:v>1291.7859556435701</c:v>
                </c:pt>
                <c:pt idx="3182">
                  <c:v>1291.7859556436499</c:v>
                </c:pt>
                <c:pt idx="3183">
                  <c:v>1291.7859556436499</c:v>
                </c:pt>
                <c:pt idx="3184">
                  <c:v>1291.7859556436499</c:v>
                </c:pt>
                <c:pt idx="3185">
                  <c:v>1291.7859556436499</c:v>
                </c:pt>
                <c:pt idx="3186">
                  <c:v>1291.78595564386</c:v>
                </c:pt>
                <c:pt idx="3187">
                  <c:v>1291.78595564386</c:v>
                </c:pt>
                <c:pt idx="3188">
                  <c:v>1292.7859556435101</c:v>
                </c:pt>
                <c:pt idx="3189">
                  <c:v>1292.7859556435101</c:v>
                </c:pt>
                <c:pt idx="3190">
                  <c:v>1292.7859556435101</c:v>
                </c:pt>
                <c:pt idx="3191">
                  <c:v>1292.7859556435101</c:v>
                </c:pt>
                <c:pt idx="3192">
                  <c:v>1292.7859556436399</c:v>
                </c:pt>
                <c:pt idx="3193">
                  <c:v>1292.7859556436499</c:v>
                </c:pt>
                <c:pt idx="3194">
                  <c:v>1292.8059556435301</c:v>
                </c:pt>
                <c:pt idx="3195">
                  <c:v>1292.8059556435301</c:v>
                </c:pt>
                <c:pt idx="3196">
                  <c:v>1292.8059556435301</c:v>
                </c:pt>
                <c:pt idx="3197">
                  <c:v>1292.8059556435301</c:v>
                </c:pt>
                <c:pt idx="3198">
                  <c:v>1292.8059556435301</c:v>
                </c:pt>
                <c:pt idx="3199">
                  <c:v>1292.8059556435301</c:v>
                </c:pt>
                <c:pt idx="3200">
                  <c:v>1292.8059556435301</c:v>
                </c:pt>
                <c:pt idx="3201">
                  <c:v>1292.8059556435301</c:v>
                </c:pt>
                <c:pt idx="3202">
                  <c:v>1292.8059556435301</c:v>
                </c:pt>
                <c:pt idx="3203">
                  <c:v>1292.8059556435301</c:v>
                </c:pt>
                <c:pt idx="3204">
                  <c:v>1292.8059556435301</c:v>
                </c:pt>
                <c:pt idx="3205">
                  <c:v>1292.8059556435301</c:v>
                </c:pt>
                <c:pt idx="3206">
                  <c:v>1292.8059556435301</c:v>
                </c:pt>
                <c:pt idx="3207">
                  <c:v>1292.8059556435301</c:v>
                </c:pt>
                <c:pt idx="3208">
                  <c:v>1292.8059556435301</c:v>
                </c:pt>
                <c:pt idx="3209">
                  <c:v>1292.8059556435301</c:v>
                </c:pt>
                <c:pt idx="3210">
                  <c:v>1292.8059556435301</c:v>
                </c:pt>
                <c:pt idx="3211">
                  <c:v>1292.8059556435301</c:v>
                </c:pt>
                <c:pt idx="3212">
                  <c:v>1292.8059556435301</c:v>
                </c:pt>
                <c:pt idx="3213">
                  <c:v>1292.8059556435301</c:v>
                </c:pt>
                <c:pt idx="3214">
                  <c:v>1292.8059556435301</c:v>
                </c:pt>
                <c:pt idx="3215">
                  <c:v>1292.8059556435301</c:v>
                </c:pt>
                <c:pt idx="3216">
                  <c:v>1292.8059556435301</c:v>
                </c:pt>
                <c:pt idx="3217">
                  <c:v>1292.8059556435301</c:v>
                </c:pt>
                <c:pt idx="3218">
                  <c:v>1292.8059556435301</c:v>
                </c:pt>
                <c:pt idx="3219">
                  <c:v>1292.8059556435301</c:v>
                </c:pt>
                <c:pt idx="3220">
                  <c:v>1292.8059556435301</c:v>
                </c:pt>
                <c:pt idx="3221">
                  <c:v>1292.8059556435301</c:v>
                </c:pt>
                <c:pt idx="3222">
                  <c:v>1292.8059556435301</c:v>
                </c:pt>
                <c:pt idx="3223">
                  <c:v>1292.8059556436399</c:v>
                </c:pt>
                <c:pt idx="3224">
                  <c:v>1292.8059556436399</c:v>
                </c:pt>
                <c:pt idx="3225">
                  <c:v>1292.8059556436399</c:v>
                </c:pt>
                <c:pt idx="3226">
                  <c:v>1292.8059556436499</c:v>
                </c:pt>
                <c:pt idx="3227">
                  <c:v>1292.8059556436499</c:v>
                </c:pt>
                <c:pt idx="3228">
                  <c:v>1292.8059556436599</c:v>
                </c:pt>
                <c:pt idx="3229">
                  <c:v>1292.8059556436699</c:v>
                </c:pt>
                <c:pt idx="3230">
                  <c:v>1292.8059556436699</c:v>
                </c:pt>
                <c:pt idx="3231">
                  <c:v>1292.8059556436699</c:v>
                </c:pt>
                <c:pt idx="3232">
                  <c:v>1292.8059556436699</c:v>
                </c:pt>
                <c:pt idx="3233">
                  <c:v>1292.8059556436699</c:v>
                </c:pt>
                <c:pt idx="3234">
                  <c:v>1292.8059556436699</c:v>
                </c:pt>
                <c:pt idx="3235">
                  <c:v>1292.80595564388</c:v>
                </c:pt>
                <c:pt idx="3236">
                  <c:v>1292.80595564388</c:v>
                </c:pt>
                <c:pt idx="3237">
                  <c:v>1292.80595564388</c:v>
                </c:pt>
                <c:pt idx="3238">
                  <c:v>1292.80595564388</c:v>
                </c:pt>
                <c:pt idx="3239">
                  <c:v>1292.80595564388</c:v>
                </c:pt>
                <c:pt idx="3240">
                  <c:v>1292.80595564388</c:v>
                </c:pt>
                <c:pt idx="3241">
                  <c:v>1292.80595564388</c:v>
                </c:pt>
                <c:pt idx="3242">
                  <c:v>1292.80595564388</c:v>
                </c:pt>
                <c:pt idx="3243">
                  <c:v>1292.80595564388</c:v>
                </c:pt>
                <c:pt idx="3244">
                  <c:v>1292.80595564388</c:v>
                </c:pt>
                <c:pt idx="3245">
                  <c:v>1292.80595564388</c:v>
                </c:pt>
                <c:pt idx="3246">
                  <c:v>1292.80595564388</c:v>
                </c:pt>
                <c:pt idx="3247">
                  <c:v>1292.80595564388</c:v>
                </c:pt>
                <c:pt idx="3248">
                  <c:v>1292.80595564388</c:v>
                </c:pt>
                <c:pt idx="3249">
                  <c:v>1292.80595564388</c:v>
                </c:pt>
                <c:pt idx="3250">
                  <c:v>1292.80595564388</c:v>
                </c:pt>
                <c:pt idx="3251">
                  <c:v>1292.80595564388</c:v>
                </c:pt>
                <c:pt idx="3252">
                  <c:v>1292.80595564388</c:v>
                </c:pt>
                <c:pt idx="3253">
                  <c:v>1292.80595564388</c:v>
                </c:pt>
                <c:pt idx="3254">
                  <c:v>1292.80595564388</c:v>
                </c:pt>
                <c:pt idx="3255">
                  <c:v>1292.80595564388</c:v>
                </c:pt>
                <c:pt idx="3256">
                  <c:v>1292.8259556435501</c:v>
                </c:pt>
                <c:pt idx="3257">
                  <c:v>1292.8259556435501</c:v>
                </c:pt>
                <c:pt idx="3258">
                  <c:v>1292.8259556435501</c:v>
                </c:pt>
                <c:pt idx="3259">
                  <c:v>1292.8259556435501</c:v>
                </c:pt>
                <c:pt idx="3260">
                  <c:v>1292.8259556435501</c:v>
                </c:pt>
                <c:pt idx="3261">
                  <c:v>1292.8259556435501</c:v>
                </c:pt>
                <c:pt idx="3262">
                  <c:v>1292.8259556435501</c:v>
                </c:pt>
                <c:pt idx="3263">
                  <c:v>1292.8259556435501</c:v>
                </c:pt>
                <c:pt idx="3264">
                  <c:v>1292.8259556435501</c:v>
                </c:pt>
                <c:pt idx="3265">
                  <c:v>1292.8259556435501</c:v>
                </c:pt>
                <c:pt idx="3266">
                  <c:v>1292.8259556435501</c:v>
                </c:pt>
                <c:pt idx="3267">
                  <c:v>1292.8259556435501</c:v>
                </c:pt>
                <c:pt idx="3268">
                  <c:v>1292.8259556435501</c:v>
                </c:pt>
                <c:pt idx="3269">
                  <c:v>1292.8259556435501</c:v>
                </c:pt>
                <c:pt idx="3270">
                  <c:v>1292.8259556435501</c:v>
                </c:pt>
                <c:pt idx="3271">
                  <c:v>1292.8259556435501</c:v>
                </c:pt>
                <c:pt idx="3272">
                  <c:v>1292.8259556435501</c:v>
                </c:pt>
                <c:pt idx="3273">
                  <c:v>1292.8259556435501</c:v>
                </c:pt>
                <c:pt idx="3274">
                  <c:v>1292.8259556435501</c:v>
                </c:pt>
                <c:pt idx="3275">
                  <c:v>1292.8259556435501</c:v>
                </c:pt>
                <c:pt idx="3276">
                  <c:v>1292.8259556436501</c:v>
                </c:pt>
                <c:pt idx="3277">
                  <c:v>1292.8259556436601</c:v>
                </c:pt>
                <c:pt idx="3278">
                  <c:v>1292.8259556436601</c:v>
                </c:pt>
                <c:pt idx="3279">
                  <c:v>1292.8259556436601</c:v>
                </c:pt>
                <c:pt idx="3280">
                  <c:v>1292.8259556436601</c:v>
                </c:pt>
                <c:pt idx="3281">
                  <c:v>1292.8259556439</c:v>
                </c:pt>
                <c:pt idx="3282">
                  <c:v>1292.8259556439</c:v>
                </c:pt>
                <c:pt idx="3283">
                  <c:v>1292.8259556439</c:v>
                </c:pt>
                <c:pt idx="3284">
                  <c:v>1292.8259556439</c:v>
                </c:pt>
                <c:pt idx="3285">
                  <c:v>1292.8259556439</c:v>
                </c:pt>
                <c:pt idx="3286">
                  <c:v>1292.8259556439</c:v>
                </c:pt>
                <c:pt idx="3287">
                  <c:v>1292.8259556439</c:v>
                </c:pt>
                <c:pt idx="3288">
                  <c:v>1292.8259556439</c:v>
                </c:pt>
                <c:pt idx="3289">
                  <c:v>1292.8259556439</c:v>
                </c:pt>
                <c:pt idx="3290">
                  <c:v>1292.8259556439</c:v>
                </c:pt>
                <c:pt idx="3291">
                  <c:v>1292.8259556439</c:v>
                </c:pt>
                <c:pt idx="3292">
                  <c:v>1292.8259556439</c:v>
                </c:pt>
                <c:pt idx="3293">
                  <c:v>1292.8259556439</c:v>
                </c:pt>
                <c:pt idx="3294">
                  <c:v>1710.6146075250499</c:v>
                </c:pt>
                <c:pt idx="3295">
                  <c:v>1711.1378669303299</c:v>
                </c:pt>
                <c:pt idx="3296">
                  <c:v>1711.2292150491801</c:v>
                </c:pt>
                <c:pt idx="3297">
                  <c:v>1711.24921505013</c:v>
                </c:pt>
                <c:pt idx="3298">
                  <c:v>1711.47191128693</c:v>
                </c:pt>
                <c:pt idx="3299">
                  <c:v>1711.4719112876301</c:v>
                </c:pt>
                <c:pt idx="3300">
                  <c:v>1712.1578669303501</c:v>
                </c:pt>
                <c:pt idx="3301">
                  <c:v>1712.1978669303901</c:v>
                </c:pt>
                <c:pt idx="3302">
                  <c:v>1712.2692150492201</c:v>
                </c:pt>
                <c:pt idx="3303">
                  <c:v>1712.28921504973</c:v>
                </c:pt>
                <c:pt idx="3304">
                  <c:v>1712.30921504925</c:v>
                </c:pt>
                <c:pt idx="3305">
                  <c:v>1713.04281584266</c:v>
                </c:pt>
                <c:pt idx="3306">
                  <c:v>1713.10651881271</c:v>
                </c:pt>
                <c:pt idx="3307">
                  <c:v>1713.12651881272</c:v>
                </c:pt>
                <c:pt idx="3308">
                  <c:v>1713.1465188121999</c:v>
                </c:pt>
                <c:pt idx="3309">
                  <c:v>1713.2378669309801</c:v>
                </c:pt>
                <c:pt idx="3310">
                  <c:v>1713.7411263377801</c:v>
                </c:pt>
                <c:pt idx="3311">
                  <c:v>1714.05517069401</c:v>
                </c:pt>
                <c:pt idx="3312">
                  <c:v>1714.9601014759301</c:v>
                </c:pt>
                <c:pt idx="3313">
                  <c:v>1715.5784300984801</c:v>
                </c:pt>
                <c:pt idx="3314">
                  <c:v>1717.1103413854701</c:v>
                </c:pt>
                <c:pt idx="3315">
                  <c:v>1717.9476451492801</c:v>
                </c:pt>
                <c:pt idx="3316">
                  <c:v>1720.5946075245699</c:v>
                </c:pt>
                <c:pt idx="3317">
                  <c:v>1720.5946075245699</c:v>
                </c:pt>
                <c:pt idx="3318">
                  <c:v>1720.5946075245699</c:v>
                </c:pt>
                <c:pt idx="3319">
                  <c:v>1720.5946075245699</c:v>
                </c:pt>
                <c:pt idx="3320">
                  <c:v>1720.5946075245699</c:v>
                </c:pt>
                <c:pt idx="3321">
                  <c:v>1720.5946075245699</c:v>
                </c:pt>
                <c:pt idx="3322">
                  <c:v>1720.5946075245699</c:v>
                </c:pt>
                <c:pt idx="3323">
                  <c:v>1720.5946075245699</c:v>
                </c:pt>
                <c:pt idx="3324">
                  <c:v>1720.5946075245699</c:v>
                </c:pt>
                <c:pt idx="3325">
                  <c:v>1720.5946075245699</c:v>
                </c:pt>
                <c:pt idx="3326">
                  <c:v>1720.5946075245699</c:v>
                </c:pt>
                <c:pt idx="3327">
                  <c:v>1720.5946075245699</c:v>
                </c:pt>
                <c:pt idx="3328">
                  <c:v>1720.5946075245699</c:v>
                </c:pt>
                <c:pt idx="3329">
                  <c:v>1720.5946075245699</c:v>
                </c:pt>
                <c:pt idx="3330">
                  <c:v>1720.5946075245699</c:v>
                </c:pt>
                <c:pt idx="3331">
                  <c:v>1720.5946075245699</c:v>
                </c:pt>
                <c:pt idx="3332">
                  <c:v>1720.5946075245699</c:v>
                </c:pt>
                <c:pt idx="3333">
                  <c:v>1720.5946075245699</c:v>
                </c:pt>
                <c:pt idx="3334">
                  <c:v>1720.5946075245699</c:v>
                </c:pt>
                <c:pt idx="3335">
                  <c:v>1720.5946075245699</c:v>
                </c:pt>
                <c:pt idx="3336">
                  <c:v>1720.5946075245699</c:v>
                </c:pt>
                <c:pt idx="3337">
                  <c:v>1720.5946075245699</c:v>
                </c:pt>
                <c:pt idx="3338">
                  <c:v>1720.5946075245699</c:v>
                </c:pt>
                <c:pt idx="3339">
                  <c:v>1720.5946075245699</c:v>
                </c:pt>
                <c:pt idx="3340">
                  <c:v>1720.5946075245699</c:v>
                </c:pt>
                <c:pt idx="3341">
                  <c:v>1720.5946075245699</c:v>
                </c:pt>
                <c:pt idx="3342">
                  <c:v>1720.5946075245699</c:v>
                </c:pt>
                <c:pt idx="3343">
                  <c:v>1720.5946075245699</c:v>
                </c:pt>
                <c:pt idx="3344">
                  <c:v>1720.5946075245699</c:v>
                </c:pt>
                <c:pt idx="3345">
                  <c:v>1720.5946075245699</c:v>
                </c:pt>
                <c:pt idx="3346">
                  <c:v>1720.5946075245699</c:v>
                </c:pt>
                <c:pt idx="3347">
                  <c:v>1720.5946075245699</c:v>
                </c:pt>
                <c:pt idx="3348">
                  <c:v>1720.5946075245699</c:v>
                </c:pt>
                <c:pt idx="3349">
                  <c:v>1720.5946075245699</c:v>
                </c:pt>
                <c:pt idx="3350">
                  <c:v>1720.59460752474</c:v>
                </c:pt>
                <c:pt idx="3351">
                  <c:v>1720.59460752474</c:v>
                </c:pt>
                <c:pt idx="3352">
                  <c:v>1720.59460752474</c:v>
                </c:pt>
                <c:pt idx="3353">
                  <c:v>1720.59460752474</c:v>
                </c:pt>
                <c:pt idx="3354">
                  <c:v>1720.59460752474</c:v>
                </c:pt>
                <c:pt idx="3355">
                  <c:v>1720.59460752474</c:v>
                </c:pt>
                <c:pt idx="3356">
                  <c:v>1720.59460752474</c:v>
                </c:pt>
                <c:pt idx="3357">
                  <c:v>1720.59460752474</c:v>
                </c:pt>
                <c:pt idx="3358">
                  <c:v>1720.59460752474</c:v>
                </c:pt>
                <c:pt idx="3359">
                  <c:v>1720.59460752474</c:v>
                </c:pt>
                <c:pt idx="3360">
                  <c:v>1720.59460752474</c:v>
                </c:pt>
                <c:pt idx="3361">
                  <c:v>1720.59460752474</c:v>
                </c:pt>
                <c:pt idx="3362">
                  <c:v>1720.59460752474</c:v>
                </c:pt>
                <c:pt idx="3363">
                  <c:v>1720.5946075248701</c:v>
                </c:pt>
                <c:pt idx="3364">
                  <c:v>1720.5946075248701</c:v>
                </c:pt>
                <c:pt idx="3365">
                  <c:v>1720.5946075248801</c:v>
                </c:pt>
                <c:pt idx="3366">
                  <c:v>1720.5946075248901</c:v>
                </c:pt>
                <c:pt idx="3367">
                  <c:v>1720.5946075248901</c:v>
                </c:pt>
                <c:pt idx="3368">
                  <c:v>1720.5946075248901</c:v>
                </c:pt>
                <c:pt idx="3369">
                  <c:v>1720.5946075248901</c:v>
                </c:pt>
                <c:pt idx="3370">
                  <c:v>1720.5946075248901</c:v>
                </c:pt>
                <c:pt idx="3371">
                  <c:v>1720.5946075248901</c:v>
                </c:pt>
                <c:pt idx="3372">
                  <c:v>1720.5946075248901</c:v>
                </c:pt>
                <c:pt idx="3373">
                  <c:v>1720.5946075250299</c:v>
                </c:pt>
                <c:pt idx="3374">
                  <c:v>1720.5946075250299</c:v>
                </c:pt>
                <c:pt idx="3375">
                  <c:v>1720.5946075250299</c:v>
                </c:pt>
                <c:pt idx="3376">
                  <c:v>1720.5946075250299</c:v>
                </c:pt>
                <c:pt idx="3377">
                  <c:v>1720.5946075250299</c:v>
                </c:pt>
                <c:pt idx="3378">
                  <c:v>1720.5946075250299</c:v>
                </c:pt>
                <c:pt idx="3379">
                  <c:v>1720.5946075250299</c:v>
                </c:pt>
                <c:pt idx="3380">
                  <c:v>1720.5946075250299</c:v>
                </c:pt>
                <c:pt idx="3381">
                  <c:v>1720.5946075250299</c:v>
                </c:pt>
                <c:pt idx="3382">
                  <c:v>1720.5946075250299</c:v>
                </c:pt>
                <c:pt idx="3383">
                  <c:v>1720.5946075250299</c:v>
                </c:pt>
                <c:pt idx="3384">
                  <c:v>1720.5946075250299</c:v>
                </c:pt>
                <c:pt idx="3385">
                  <c:v>1720.5946075250299</c:v>
                </c:pt>
                <c:pt idx="3386">
                  <c:v>1720.5946075250299</c:v>
                </c:pt>
                <c:pt idx="3387">
                  <c:v>1720.5946075250299</c:v>
                </c:pt>
                <c:pt idx="3388">
                  <c:v>1720.5946075250299</c:v>
                </c:pt>
                <c:pt idx="3389">
                  <c:v>1720.5946075250299</c:v>
                </c:pt>
                <c:pt idx="3390">
                  <c:v>1720.5946075250299</c:v>
                </c:pt>
                <c:pt idx="3391">
                  <c:v>1720.5946075250299</c:v>
                </c:pt>
                <c:pt idx="3392">
                  <c:v>1720.5946075250299</c:v>
                </c:pt>
                <c:pt idx="3393">
                  <c:v>1720.5946075250299</c:v>
                </c:pt>
                <c:pt idx="3394">
                  <c:v>1720.5946075250299</c:v>
                </c:pt>
                <c:pt idx="3395">
                  <c:v>1720.5946075250299</c:v>
                </c:pt>
                <c:pt idx="3396">
                  <c:v>1720.5946075250299</c:v>
                </c:pt>
                <c:pt idx="3397">
                  <c:v>1720.5946075250299</c:v>
                </c:pt>
                <c:pt idx="3398">
                  <c:v>1720.5946075250299</c:v>
                </c:pt>
                <c:pt idx="3399">
                  <c:v>1720.5946075250299</c:v>
                </c:pt>
                <c:pt idx="3400">
                  <c:v>1720.5946075250299</c:v>
                </c:pt>
                <c:pt idx="3401">
                  <c:v>1720.5946075250299</c:v>
                </c:pt>
                <c:pt idx="3402">
                  <c:v>1720.5946075250299</c:v>
                </c:pt>
                <c:pt idx="3403">
                  <c:v>1720.5946075250299</c:v>
                </c:pt>
                <c:pt idx="3404">
                  <c:v>1720.6146075245899</c:v>
                </c:pt>
                <c:pt idx="3405">
                  <c:v>1720.6146075245899</c:v>
                </c:pt>
                <c:pt idx="3406">
                  <c:v>1720.6146075245899</c:v>
                </c:pt>
                <c:pt idx="3407">
                  <c:v>1720.6146075245899</c:v>
                </c:pt>
                <c:pt idx="3408">
                  <c:v>1720.6146075245899</c:v>
                </c:pt>
                <c:pt idx="3409">
                  <c:v>1720.6146075245899</c:v>
                </c:pt>
                <c:pt idx="3410">
                  <c:v>1720.6146075245899</c:v>
                </c:pt>
                <c:pt idx="3411">
                  <c:v>1720.6146075245899</c:v>
                </c:pt>
                <c:pt idx="3412">
                  <c:v>1720.6146075245899</c:v>
                </c:pt>
                <c:pt idx="3413">
                  <c:v>1720.6146075245899</c:v>
                </c:pt>
                <c:pt idx="3414">
                  <c:v>1720.6146075245899</c:v>
                </c:pt>
                <c:pt idx="3415">
                  <c:v>1720.6146075245899</c:v>
                </c:pt>
                <c:pt idx="3416">
                  <c:v>1720.6146075245899</c:v>
                </c:pt>
                <c:pt idx="3417">
                  <c:v>1720.6146075245899</c:v>
                </c:pt>
                <c:pt idx="3418">
                  <c:v>1720.6146075245899</c:v>
                </c:pt>
                <c:pt idx="3419">
                  <c:v>1720.6146075245899</c:v>
                </c:pt>
                <c:pt idx="3420">
                  <c:v>1720.6146075245899</c:v>
                </c:pt>
                <c:pt idx="3421">
                  <c:v>1720.6146075245899</c:v>
                </c:pt>
                <c:pt idx="3422">
                  <c:v>1720.6146075245899</c:v>
                </c:pt>
                <c:pt idx="3423">
                  <c:v>1720.6146075245899</c:v>
                </c:pt>
                <c:pt idx="3424">
                  <c:v>1720.6146075245899</c:v>
                </c:pt>
                <c:pt idx="3425">
                  <c:v>1720.6146075245899</c:v>
                </c:pt>
                <c:pt idx="3426">
                  <c:v>1720.6146075245899</c:v>
                </c:pt>
                <c:pt idx="3427">
                  <c:v>1720.6146075245899</c:v>
                </c:pt>
                <c:pt idx="3428">
                  <c:v>1720.6146075245899</c:v>
                </c:pt>
                <c:pt idx="3429">
                  <c:v>1720.6146075245899</c:v>
                </c:pt>
                <c:pt idx="3430">
                  <c:v>1720.6146075245899</c:v>
                </c:pt>
                <c:pt idx="3431">
                  <c:v>1720.6146075245899</c:v>
                </c:pt>
                <c:pt idx="3432">
                  <c:v>1720.6146075245899</c:v>
                </c:pt>
                <c:pt idx="3433">
                  <c:v>1720.6146075245899</c:v>
                </c:pt>
                <c:pt idx="3434">
                  <c:v>1720.6146075245899</c:v>
                </c:pt>
                <c:pt idx="3435">
                  <c:v>1720.6146075245899</c:v>
                </c:pt>
                <c:pt idx="3436">
                  <c:v>1720.6146075245899</c:v>
                </c:pt>
                <c:pt idx="3437">
                  <c:v>1720.6146075245899</c:v>
                </c:pt>
                <c:pt idx="3438">
                  <c:v>1720.6146075245899</c:v>
                </c:pt>
                <c:pt idx="3439">
                  <c:v>1720.6146075245899</c:v>
                </c:pt>
                <c:pt idx="3440">
                  <c:v>1720.6146075245899</c:v>
                </c:pt>
                <c:pt idx="3441">
                  <c:v>1720.6146075245899</c:v>
                </c:pt>
                <c:pt idx="3442">
                  <c:v>1720.6146075245899</c:v>
                </c:pt>
                <c:pt idx="3443">
                  <c:v>1720.6146075245899</c:v>
                </c:pt>
                <c:pt idx="3444">
                  <c:v>1720.6146075245899</c:v>
                </c:pt>
                <c:pt idx="3445">
                  <c:v>1720.6146075245899</c:v>
                </c:pt>
                <c:pt idx="3446">
                  <c:v>1720.6146075245899</c:v>
                </c:pt>
                <c:pt idx="3447">
                  <c:v>1720.6146075245899</c:v>
                </c:pt>
                <c:pt idx="3448">
                  <c:v>1720.6146075245899</c:v>
                </c:pt>
                <c:pt idx="3449">
                  <c:v>1720.6146075245899</c:v>
                </c:pt>
                <c:pt idx="3450">
                  <c:v>1720.6146075245899</c:v>
                </c:pt>
                <c:pt idx="3451">
                  <c:v>1720.6146075245899</c:v>
                </c:pt>
                <c:pt idx="3452">
                  <c:v>1720.6146075245899</c:v>
                </c:pt>
                <c:pt idx="3453">
                  <c:v>1720.6146075245899</c:v>
                </c:pt>
                <c:pt idx="3454">
                  <c:v>1720.6146075245899</c:v>
                </c:pt>
                <c:pt idx="3455">
                  <c:v>1720.6146075245899</c:v>
                </c:pt>
                <c:pt idx="3456">
                  <c:v>1720.6146075245899</c:v>
                </c:pt>
                <c:pt idx="3457">
                  <c:v>1720.6146075245899</c:v>
                </c:pt>
                <c:pt idx="3458">
                  <c:v>1720.6146075245899</c:v>
                </c:pt>
                <c:pt idx="3459">
                  <c:v>1720.6146075245899</c:v>
                </c:pt>
                <c:pt idx="3460">
                  <c:v>1720.6146075245899</c:v>
                </c:pt>
                <c:pt idx="3461">
                  <c:v>1720.6146075245899</c:v>
                </c:pt>
                <c:pt idx="3462">
                  <c:v>1720.6146075245899</c:v>
                </c:pt>
                <c:pt idx="3463">
                  <c:v>1720.6146075245899</c:v>
                </c:pt>
                <c:pt idx="3464">
                  <c:v>1720.6146075245899</c:v>
                </c:pt>
                <c:pt idx="3465">
                  <c:v>1720.6146075245899</c:v>
                </c:pt>
                <c:pt idx="3466">
                  <c:v>1720.6146075245899</c:v>
                </c:pt>
                <c:pt idx="3467">
                  <c:v>1720.6146075245899</c:v>
                </c:pt>
                <c:pt idx="3468">
                  <c:v>1720.6146075245899</c:v>
                </c:pt>
                <c:pt idx="3469">
                  <c:v>1720.6146075245899</c:v>
                </c:pt>
                <c:pt idx="3470">
                  <c:v>1720.6146075245899</c:v>
                </c:pt>
                <c:pt idx="3471">
                  <c:v>1720.6146075245899</c:v>
                </c:pt>
                <c:pt idx="3472">
                  <c:v>1720.6146075245899</c:v>
                </c:pt>
                <c:pt idx="3473">
                  <c:v>1720.6146075245899</c:v>
                </c:pt>
                <c:pt idx="3474">
                  <c:v>1720.6146075245899</c:v>
                </c:pt>
                <c:pt idx="3475">
                  <c:v>1720.61460752476</c:v>
                </c:pt>
                <c:pt idx="3476">
                  <c:v>1720.61460752476</c:v>
                </c:pt>
                <c:pt idx="3477">
                  <c:v>1720.61460752476</c:v>
                </c:pt>
                <c:pt idx="3478">
                  <c:v>1720.61460752476</c:v>
                </c:pt>
                <c:pt idx="3479">
                  <c:v>1720.61460752476</c:v>
                </c:pt>
                <c:pt idx="3480">
                  <c:v>1720.61460752476</c:v>
                </c:pt>
                <c:pt idx="3481">
                  <c:v>1720.61460752476</c:v>
                </c:pt>
                <c:pt idx="3482">
                  <c:v>1720.61460752476</c:v>
                </c:pt>
                <c:pt idx="3483">
                  <c:v>1720.61460752476</c:v>
                </c:pt>
                <c:pt idx="3484">
                  <c:v>1720.61460752476</c:v>
                </c:pt>
                <c:pt idx="3485">
                  <c:v>1720.61460752476</c:v>
                </c:pt>
                <c:pt idx="3486">
                  <c:v>1720.61460752476</c:v>
                </c:pt>
                <c:pt idx="3487">
                  <c:v>1720.61460752476</c:v>
                </c:pt>
                <c:pt idx="3488">
                  <c:v>1720.61460752476</c:v>
                </c:pt>
                <c:pt idx="3489">
                  <c:v>1720.61460752476</c:v>
                </c:pt>
                <c:pt idx="3490">
                  <c:v>1720.61460752476</c:v>
                </c:pt>
                <c:pt idx="3491">
                  <c:v>1720.61460752476</c:v>
                </c:pt>
                <c:pt idx="3492">
                  <c:v>1720.61460752476</c:v>
                </c:pt>
                <c:pt idx="3493">
                  <c:v>1720.61460752476</c:v>
                </c:pt>
                <c:pt idx="3494">
                  <c:v>1720.61460752476</c:v>
                </c:pt>
                <c:pt idx="3495">
                  <c:v>1720.61460752476</c:v>
                </c:pt>
                <c:pt idx="3496">
                  <c:v>1720.6146075248701</c:v>
                </c:pt>
                <c:pt idx="3497">
                  <c:v>1720.6146075248701</c:v>
                </c:pt>
                <c:pt idx="3498">
                  <c:v>1720.6146075248701</c:v>
                </c:pt>
                <c:pt idx="3499">
                  <c:v>1720.6146075248801</c:v>
                </c:pt>
                <c:pt idx="3500">
                  <c:v>1720.6146075248801</c:v>
                </c:pt>
                <c:pt idx="3501">
                  <c:v>1720.6146075248801</c:v>
                </c:pt>
                <c:pt idx="3502">
                  <c:v>1720.6146075248801</c:v>
                </c:pt>
                <c:pt idx="3503">
                  <c:v>1720.6146075248801</c:v>
                </c:pt>
                <c:pt idx="3504">
                  <c:v>1720.6146075248801</c:v>
                </c:pt>
                <c:pt idx="3505">
                  <c:v>1720.6146075248801</c:v>
                </c:pt>
                <c:pt idx="3506">
                  <c:v>1720.6146075248801</c:v>
                </c:pt>
                <c:pt idx="3507">
                  <c:v>1720.6146075248801</c:v>
                </c:pt>
                <c:pt idx="3508">
                  <c:v>1720.6146075248801</c:v>
                </c:pt>
                <c:pt idx="3509">
                  <c:v>1720.6146075248801</c:v>
                </c:pt>
                <c:pt idx="3510">
                  <c:v>1720.6146075248801</c:v>
                </c:pt>
                <c:pt idx="3511">
                  <c:v>1720.6146075248801</c:v>
                </c:pt>
                <c:pt idx="3512">
                  <c:v>1720.6146075248801</c:v>
                </c:pt>
                <c:pt idx="3513">
                  <c:v>1720.6146075248801</c:v>
                </c:pt>
                <c:pt idx="3514">
                  <c:v>1720.6146075248801</c:v>
                </c:pt>
                <c:pt idx="3515">
                  <c:v>1720.6146075248801</c:v>
                </c:pt>
                <c:pt idx="3516">
                  <c:v>1720.6146075248801</c:v>
                </c:pt>
                <c:pt idx="3517">
                  <c:v>1720.6146075248801</c:v>
                </c:pt>
                <c:pt idx="3518">
                  <c:v>1720.6146075248801</c:v>
                </c:pt>
                <c:pt idx="3519">
                  <c:v>1720.6146075248801</c:v>
                </c:pt>
                <c:pt idx="3520">
                  <c:v>1720.6146075248801</c:v>
                </c:pt>
                <c:pt idx="3521">
                  <c:v>1720.6146075248801</c:v>
                </c:pt>
                <c:pt idx="3522">
                  <c:v>1720.6146075248801</c:v>
                </c:pt>
                <c:pt idx="3523">
                  <c:v>1720.6146075249901</c:v>
                </c:pt>
                <c:pt idx="3524">
                  <c:v>1720.6146075250499</c:v>
                </c:pt>
                <c:pt idx="3525">
                  <c:v>1720.6146075250499</c:v>
                </c:pt>
                <c:pt idx="3526">
                  <c:v>1720.6146075250499</c:v>
                </c:pt>
                <c:pt idx="3527">
                  <c:v>1720.6146075250499</c:v>
                </c:pt>
                <c:pt idx="3528">
                  <c:v>1720.6146075250499</c:v>
                </c:pt>
                <c:pt idx="3529">
                  <c:v>1720.6146075250499</c:v>
                </c:pt>
                <c:pt idx="3530">
                  <c:v>1720.6146075250499</c:v>
                </c:pt>
                <c:pt idx="3531">
                  <c:v>1720.6146075250499</c:v>
                </c:pt>
                <c:pt idx="3532">
                  <c:v>1720.6146075250499</c:v>
                </c:pt>
                <c:pt idx="3533">
                  <c:v>1720.6146075250499</c:v>
                </c:pt>
                <c:pt idx="3534">
                  <c:v>1720.6146075250499</c:v>
                </c:pt>
                <c:pt idx="3535">
                  <c:v>1720.6146075250499</c:v>
                </c:pt>
                <c:pt idx="3536">
                  <c:v>1720.6146075250499</c:v>
                </c:pt>
                <c:pt idx="3537">
                  <c:v>1720.6146075250499</c:v>
                </c:pt>
                <c:pt idx="3538">
                  <c:v>1720.6146075250499</c:v>
                </c:pt>
                <c:pt idx="3539">
                  <c:v>1720.6146075250499</c:v>
                </c:pt>
                <c:pt idx="3540">
                  <c:v>1720.6146075250499</c:v>
                </c:pt>
                <c:pt idx="3541">
                  <c:v>1720.6146075250499</c:v>
                </c:pt>
                <c:pt idx="3542">
                  <c:v>1720.6146075250499</c:v>
                </c:pt>
                <c:pt idx="3543">
                  <c:v>1720.6146075250499</c:v>
                </c:pt>
                <c:pt idx="3544">
                  <c:v>1720.6146075250499</c:v>
                </c:pt>
                <c:pt idx="3545">
                  <c:v>1720.6146075250499</c:v>
                </c:pt>
                <c:pt idx="3546">
                  <c:v>1720.6146075250499</c:v>
                </c:pt>
                <c:pt idx="3547">
                  <c:v>1720.6146075250499</c:v>
                </c:pt>
                <c:pt idx="3548">
                  <c:v>1720.6146075250499</c:v>
                </c:pt>
                <c:pt idx="3549">
                  <c:v>1720.6146075250499</c:v>
                </c:pt>
                <c:pt idx="3550">
                  <c:v>1720.6146075250499</c:v>
                </c:pt>
                <c:pt idx="3551">
                  <c:v>1720.6146075250499</c:v>
                </c:pt>
                <c:pt idx="3552">
                  <c:v>1720.6146075250499</c:v>
                </c:pt>
                <c:pt idx="3553">
                  <c:v>1720.6146075250499</c:v>
                </c:pt>
                <c:pt idx="3554">
                  <c:v>1720.6146075250499</c:v>
                </c:pt>
                <c:pt idx="3555">
                  <c:v>1720.6146075250499</c:v>
                </c:pt>
                <c:pt idx="3556">
                  <c:v>1720.6146075250499</c:v>
                </c:pt>
                <c:pt idx="3557">
                  <c:v>1720.6146075250499</c:v>
                </c:pt>
                <c:pt idx="3558">
                  <c:v>1720.6146075250499</c:v>
                </c:pt>
                <c:pt idx="3559">
                  <c:v>1720.6146075250499</c:v>
                </c:pt>
                <c:pt idx="3560">
                  <c:v>1720.6146075250499</c:v>
                </c:pt>
                <c:pt idx="3561">
                  <c:v>1720.6146075250499</c:v>
                </c:pt>
                <c:pt idx="3562">
                  <c:v>1720.6146075250499</c:v>
                </c:pt>
                <c:pt idx="3563">
                  <c:v>1720.6146075250499</c:v>
                </c:pt>
                <c:pt idx="3564">
                  <c:v>1720.6146075250499</c:v>
                </c:pt>
                <c:pt idx="3565">
                  <c:v>1720.6146075250499</c:v>
                </c:pt>
                <c:pt idx="3566">
                  <c:v>1720.6146075250499</c:v>
                </c:pt>
                <c:pt idx="3567">
                  <c:v>1720.6146075250499</c:v>
                </c:pt>
                <c:pt idx="3568">
                  <c:v>1720.6146075250499</c:v>
                </c:pt>
                <c:pt idx="3569">
                  <c:v>1720.6146075250499</c:v>
                </c:pt>
                <c:pt idx="3570">
                  <c:v>1720.6146075250499</c:v>
                </c:pt>
                <c:pt idx="3571">
                  <c:v>1720.6146075250499</c:v>
                </c:pt>
                <c:pt idx="3572">
                  <c:v>1720.6146075250499</c:v>
                </c:pt>
                <c:pt idx="3573">
                  <c:v>1720.6146075250499</c:v>
                </c:pt>
                <c:pt idx="3574">
                  <c:v>1720.6146075250499</c:v>
                </c:pt>
                <c:pt idx="3575">
                  <c:v>1720.6146075250499</c:v>
                </c:pt>
                <c:pt idx="3576">
                  <c:v>1720.6146075250499</c:v>
                </c:pt>
                <c:pt idx="3577">
                  <c:v>1720.6146075250499</c:v>
                </c:pt>
                <c:pt idx="3578">
                  <c:v>1720.6146075250499</c:v>
                </c:pt>
                <c:pt idx="3579">
                  <c:v>1720.6146075250499</c:v>
                </c:pt>
                <c:pt idx="3580">
                  <c:v>1720.6146075250499</c:v>
                </c:pt>
                <c:pt idx="3581">
                  <c:v>1720.6146075250499</c:v>
                </c:pt>
                <c:pt idx="3582">
                  <c:v>1720.6146075250499</c:v>
                </c:pt>
                <c:pt idx="3583">
                  <c:v>1720.6146075250499</c:v>
                </c:pt>
                <c:pt idx="3584">
                  <c:v>1720.6146075250499</c:v>
                </c:pt>
                <c:pt idx="3585">
                  <c:v>1720.6346075246099</c:v>
                </c:pt>
                <c:pt idx="3586">
                  <c:v>1720.6346075246099</c:v>
                </c:pt>
                <c:pt idx="3587">
                  <c:v>1720.6346075246099</c:v>
                </c:pt>
                <c:pt idx="3588">
                  <c:v>1720.6346075246099</c:v>
                </c:pt>
                <c:pt idx="3589">
                  <c:v>1720.6346075246099</c:v>
                </c:pt>
                <c:pt idx="3590">
                  <c:v>1720.6346075246099</c:v>
                </c:pt>
                <c:pt idx="3591">
                  <c:v>1720.6346075246099</c:v>
                </c:pt>
                <c:pt idx="3592">
                  <c:v>1720.6346075246099</c:v>
                </c:pt>
                <c:pt idx="3593">
                  <c:v>1720.6346075246099</c:v>
                </c:pt>
                <c:pt idx="3594">
                  <c:v>1720.6346075246099</c:v>
                </c:pt>
                <c:pt idx="3595">
                  <c:v>1720.6346075246099</c:v>
                </c:pt>
                <c:pt idx="3596">
                  <c:v>1720.6346075246099</c:v>
                </c:pt>
                <c:pt idx="3597">
                  <c:v>1720.6346075246099</c:v>
                </c:pt>
                <c:pt idx="3598">
                  <c:v>1720.63460752478</c:v>
                </c:pt>
                <c:pt idx="3599">
                  <c:v>1720.63460752478</c:v>
                </c:pt>
                <c:pt idx="3600">
                  <c:v>1720.63460752478</c:v>
                </c:pt>
                <c:pt idx="3601">
                  <c:v>1720.63460752478</c:v>
                </c:pt>
                <c:pt idx="3602">
                  <c:v>1720.63460752478</c:v>
                </c:pt>
                <c:pt idx="3603">
                  <c:v>1720.63460752478</c:v>
                </c:pt>
                <c:pt idx="3604">
                  <c:v>1720.63460752478</c:v>
                </c:pt>
                <c:pt idx="3605">
                  <c:v>1720.63460752478</c:v>
                </c:pt>
                <c:pt idx="3606">
                  <c:v>1720.63460752478</c:v>
                </c:pt>
                <c:pt idx="3607">
                  <c:v>1720.63460752478</c:v>
                </c:pt>
                <c:pt idx="3608">
                  <c:v>1720.63460752481</c:v>
                </c:pt>
                <c:pt idx="3609">
                  <c:v>1720.63460752485</c:v>
                </c:pt>
                <c:pt idx="3610">
                  <c:v>1720.63460752488</c:v>
                </c:pt>
                <c:pt idx="3611">
                  <c:v>1720.63460752488</c:v>
                </c:pt>
                <c:pt idx="3612">
                  <c:v>1720.63460752488</c:v>
                </c:pt>
                <c:pt idx="3613">
                  <c:v>1720.63460752488</c:v>
                </c:pt>
                <c:pt idx="3614">
                  <c:v>1720.6346075250699</c:v>
                </c:pt>
                <c:pt idx="3615">
                  <c:v>1720.6346075250699</c:v>
                </c:pt>
                <c:pt idx="3616">
                  <c:v>1720.6346075250699</c:v>
                </c:pt>
                <c:pt idx="3617">
                  <c:v>1720.6346075250699</c:v>
                </c:pt>
                <c:pt idx="3618">
                  <c:v>1720.6346075250699</c:v>
                </c:pt>
                <c:pt idx="3619">
                  <c:v>1720.6346075250699</c:v>
                </c:pt>
                <c:pt idx="3620">
                  <c:v>1720.6346075250699</c:v>
                </c:pt>
                <c:pt idx="3621">
                  <c:v>1720.6346075250699</c:v>
                </c:pt>
                <c:pt idx="3622">
                  <c:v>1720.6346075250699</c:v>
                </c:pt>
                <c:pt idx="3623">
                  <c:v>1721.6346075246099</c:v>
                </c:pt>
                <c:pt idx="3624">
                  <c:v>1721.6346075246099</c:v>
                </c:pt>
                <c:pt idx="3625">
                  <c:v>1721.6346075246099</c:v>
                </c:pt>
                <c:pt idx="3626">
                  <c:v>1721.6346075246099</c:v>
                </c:pt>
                <c:pt idx="3627">
                  <c:v>1721.6346075246099</c:v>
                </c:pt>
                <c:pt idx="3628">
                  <c:v>1721.6346075246099</c:v>
                </c:pt>
                <c:pt idx="3629">
                  <c:v>1721.63460752472</c:v>
                </c:pt>
                <c:pt idx="3630">
                  <c:v>1721.63460752472</c:v>
                </c:pt>
                <c:pt idx="3631">
                  <c:v>1721.63460752487</c:v>
                </c:pt>
                <c:pt idx="3632">
                  <c:v>1721.6346075250699</c:v>
                </c:pt>
                <c:pt idx="3633">
                  <c:v>1721.6346075250699</c:v>
                </c:pt>
                <c:pt idx="3634">
                  <c:v>1721.6346075250699</c:v>
                </c:pt>
                <c:pt idx="3635">
                  <c:v>1721.6346075250699</c:v>
                </c:pt>
                <c:pt idx="3636">
                  <c:v>1721.6546075246199</c:v>
                </c:pt>
                <c:pt idx="3637">
                  <c:v>1721.6546075246199</c:v>
                </c:pt>
                <c:pt idx="3638">
                  <c:v>1721.6546075246199</c:v>
                </c:pt>
                <c:pt idx="3639">
                  <c:v>1721.6546075246199</c:v>
                </c:pt>
                <c:pt idx="3640">
                  <c:v>1721.6546075246199</c:v>
                </c:pt>
                <c:pt idx="3641">
                  <c:v>1721.6546075246199</c:v>
                </c:pt>
                <c:pt idx="3642">
                  <c:v>1721.6546075246199</c:v>
                </c:pt>
                <c:pt idx="3643">
                  <c:v>1721.6546075246199</c:v>
                </c:pt>
                <c:pt idx="3644">
                  <c:v>1721.6546075246199</c:v>
                </c:pt>
                <c:pt idx="3645">
                  <c:v>1721.6546075246199</c:v>
                </c:pt>
                <c:pt idx="3646">
                  <c:v>1721.6546075246199</c:v>
                </c:pt>
                <c:pt idx="3647">
                  <c:v>1721.6546075246199</c:v>
                </c:pt>
                <c:pt idx="3648">
                  <c:v>1721.6546075246199</c:v>
                </c:pt>
                <c:pt idx="3649">
                  <c:v>1721.6546075246199</c:v>
                </c:pt>
                <c:pt idx="3650">
                  <c:v>1721.6546075246199</c:v>
                </c:pt>
                <c:pt idx="3651">
                  <c:v>1721.6546075246199</c:v>
                </c:pt>
                <c:pt idx="3652">
                  <c:v>1721.6546075246199</c:v>
                </c:pt>
                <c:pt idx="3653">
                  <c:v>1721.6546075246199</c:v>
                </c:pt>
                <c:pt idx="3654">
                  <c:v>1721.6546075246199</c:v>
                </c:pt>
                <c:pt idx="3655">
                  <c:v>1721.6546075246199</c:v>
                </c:pt>
                <c:pt idx="3656">
                  <c:v>1721.6546075246199</c:v>
                </c:pt>
                <c:pt idx="3657">
                  <c:v>1721.6546075246199</c:v>
                </c:pt>
                <c:pt idx="3658">
                  <c:v>1721.65460752474</c:v>
                </c:pt>
                <c:pt idx="3659">
                  <c:v>1721.65460752474</c:v>
                </c:pt>
                <c:pt idx="3660">
                  <c:v>1721.65460752474</c:v>
                </c:pt>
                <c:pt idx="3661">
                  <c:v>1721.65460752474</c:v>
                </c:pt>
                <c:pt idx="3662">
                  <c:v>1721.65460752474</c:v>
                </c:pt>
                <c:pt idx="3663">
                  <c:v>1721.65460752474</c:v>
                </c:pt>
                <c:pt idx="3664">
                  <c:v>1721.65460752474</c:v>
                </c:pt>
                <c:pt idx="3665">
                  <c:v>1721.65460752474</c:v>
                </c:pt>
                <c:pt idx="3666">
                  <c:v>1721.65460752474</c:v>
                </c:pt>
                <c:pt idx="3667">
                  <c:v>1721.65460752487</c:v>
                </c:pt>
                <c:pt idx="3668">
                  <c:v>1721.65460752487</c:v>
                </c:pt>
                <c:pt idx="3669">
                  <c:v>1721.65460752487</c:v>
                </c:pt>
                <c:pt idx="3670">
                  <c:v>1721.65460752487</c:v>
                </c:pt>
                <c:pt idx="3671">
                  <c:v>1721.65460752488</c:v>
                </c:pt>
                <c:pt idx="3672">
                  <c:v>1721.65460752489</c:v>
                </c:pt>
                <c:pt idx="3673">
                  <c:v>1721.65460752489</c:v>
                </c:pt>
                <c:pt idx="3674">
                  <c:v>1721.65460752489</c:v>
                </c:pt>
                <c:pt idx="3675">
                  <c:v>1721.65460752489</c:v>
                </c:pt>
                <c:pt idx="3676">
                  <c:v>1721.6546075250899</c:v>
                </c:pt>
                <c:pt idx="3677">
                  <c:v>1721.6546075250899</c:v>
                </c:pt>
                <c:pt idx="3678">
                  <c:v>1721.6546075250899</c:v>
                </c:pt>
                <c:pt idx="3679">
                  <c:v>1721.6546075250899</c:v>
                </c:pt>
                <c:pt idx="3680">
                  <c:v>1721.6546075250899</c:v>
                </c:pt>
                <c:pt idx="3681">
                  <c:v>1721.6546075250899</c:v>
                </c:pt>
                <c:pt idx="3682">
                  <c:v>1721.6546075250899</c:v>
                </c:pt>
                <c:pt idx="3683">
                  <c:v>1721.6546075250899</c:v>
                </c:pt>
                <c:pt idx="3684">
                  <c:v>1721.6546075250899</c:v>
                </c:pt>
                <c:pt idx="3685">
                  <c:v>1721.6546075250899</c:v>
                </c:pt>
                <c:pt idx="3686">
                  <c:v>1721.6546075250899</c:v>
                </c:pt>
                <c:pt idx="3687">
                  <c:v>1721.6546075250899</c:v>
                </c:pt>
                <c:pt idx="3688">
                  <c:v>1721.6546075250899</c:v>
                </c:pt>
                <c:pt idx="3689">
                  <c:v>1721.6546075250899</c:v>
                </c:pt>
                <c:pt idx="3690">
                  <c:v>1721.6546075250899</c:v>
                </c:pt>
                <c:pt idx="3691">
                  <c:v>1721.6546075250899</c:v>
                </c:pt>
                <c:pt idx="3692">
                  <c:v>1721.6546075250899</c:v>
                </c:pt>
                <c:pt idx="3693">
                  <c:v>1721.6546075250899</c:v>
                </c:pt>
                <c:pt idx="3694">
                  <c:v>1721.6546075250899</c:v>
                </c:pt>
                <c:pt idx="3695">
                  <c:v>1721.6546075250899</c:v>
                </c:pt>
                <c:pt idx="3696">
                  <c:v>1721.6546075250899</c:v>
                </c:pt>
                <c:pt idx="3697">
                  <c:v>1721.6546075250899</c:v>
                </c:pt>
                <c:pt idx="3698">
                  <c:v>1721.6746075246399</c:v>
                </c:pt>
                <c:pt idx="3699">
                  <c:v>1721.6746075246399</c:v>
                </c:pt>
                <c:pt idx="3700">
                  <c:v>1721.6746075246399</c:v>
                </c:pt>
                <c:pt idx="3701">
                  <c:v>1721.6746075246399</c:v>
                </c:pt>
                <c:pt idx="3702">
                  <c:v>1721.6746075246399</c:v>
                </c:pt>
                <c:pt idx="3703">
                  <c:v>1721.6746075246399</c:v>
                </c:pt>
                <c:pt idx="3704">
                  <c:v>1721.6746075246399</c:v>
                </c:pt>
                <c:pt idx="3705">
                  <c:v>1721.6746075246399</c:v>
                </c:pt>
                <c:pt idx="3706">
                  <c:v>1721.6746075246399</c:v>
                </c:pt>
                <c:pt idx="3707">
                  <c:v>1721.6746075246399</c:v>
                </c:pt>
                <c:pt idx="3708">
                  <c:v>1721.6746075246399</c:v>
                </c:pt>
                <c:pt idx="3709">
                  <c:v>1721.6746075246399</c:v>
                </c:pt>
                <c:pt idx="3710">
                  <c:v>1721.6746075246399</c:v>
                </c:pt>
                <c:pt idx="3711">
                  <c:v>1721.6746075246399</c:v>
                </c:pt>
                <c:pt idx="3712">
                  <c:v>1721.6746075247599</c:v>
                </c:pt>
                <c:pt idx="3713">
                  <c:v>1721.6746075247599</c:v>
                </c:pt>
                <c:pt idx="3714">
                  <c:v>1721.6746075247599</c:v>
                </c:pt>
                <c:pt idx="3715">
                  <c:v>1721.6746075247599</c:v>
                </c:pt>
                <c:pt idx="3716">
                  <c:v>1721.6746075247599</c:v>
                </c:pt>
                <c:pt idx="3717">
                  <c:v>1721.6746075247599</c:v>
                </c:pt>
                <c:pt idx="3718">
                  <c:v>1721.6746075247599</c:v>
                </c:pt>
                <c:pt idx="3719">
                  <c:v>1721.6746075247599</c:v>
                </c:pt>
                <c:pt idx="3720">
                  <c:v>1721.67460752479</c:v>
                </c:pt>
                <c:pt idx="3721">
                  <c:v>1721.67460752486</c:v>
                </c:pt>
                <c:pt idx="3722">
                  <c:v>1721.67460752488</c:v>
                </c:pt>
                <c:pt idx="3723">
                  <c:v>1721.67460752488</c:v>
                </c:pt>
                <c:pt idx="3724">
                  <c:v>1721.67460752488</c:v>
                </c:pt>
                <c:pt idx="3725">
                  <c:v>1721.67460752488</c:v>
                </c:pt>
                <c:pt idx="3726">
                  <c:v>1721.6746075251101</c:v>
                </c:pt>
                <c:pt idx="3727">
                  <c:v>1721.6746075251101</c:v>
                </c:pt>
                <c:pt idx="3728">
                  <c:v>1721.6746075251101</c:v>
                </c:pt>
                <c:pt idx="3729">
                  <c:v>1721.6746075251101</c:v>
                </c:pt>
                <c:pt idx="3730">
                  <c:v>1721.6746075251101</c:v>
                </c:pt>
                <c:pt idx="3731">
                  <c:v>1721.6746075251101</c:v>
                </c:pt>
                <c:pt idx="3732">
                  <c:v>1721.6746075251101</c:v>
                </c:pt>
                <c:pt idx="3733">
                  <c:v>1721.6746075251101</c:v>
                </c:pt>
                <c:pt idx="3734">
                  <c:v>1721.6746075251101</c:v>
                </c:pt>
                <c:pt idx="3735">
                  <c:v>1721.6746075251101</c:v>
                </c:pt>
                <c:pt idx="3736">
                  <c:v>1721.69460752488</c:v>
                </c:pt>
                <c:pt idx="3737">
                  <c:v>1722.6746075246399</c:v>
                </c:pt>
                <c:pt idx="3738">
                  <c:v>1722.6746075246399</c:v>
                </c:pt>
                <c:pt idx="3739">
                  <c:v>1722.6746075246399</c:v>
                </c:pt>
                <c:pt idx="3740">
                  <c:v>1722.6746075246999</c:v>
                </c:pt>
                <c:pt idx="3741">
                  <c:v>1722.6746075246999</c:v>
                </c:pt>
                <c:pt idx="3742">
                  <c:v>1722.6746075246999</c:v>
                </c:pt>
                <c:pt idx="3743">
                  <c:v>1722.67460752491</c:v>
                </c:pt>
                <c:pt idx="3744">
                  <c:v>1722.6746075251101</c:v>
                </c:pt>
                <c:pt idx="3745">
                  <c:v>1722.6746075251101</c:v>
                </c:pt>
                <c:pt idx="3746">
                  <c:v>1722.6746075251101</c:v>
                </c:pt>
                <c:pt idx="3747">
                  <c:v>1722.6946075246599</c:v>
                </c:pt>
                <c:pt idx="3748">
                  <c:v>1722.6946075246599</c:v>
                </c:pt>
                <c:pt idx="3749">
                  <c:v>1722.6946075246599</c:v>
                </c:pt>
                <c:pt idx="3750">
                  <c:v>1722.6946075246599</c:v>
                </c:pt>
                <c:pt idx="3751">
                  <c:v>1722.6946075246599</c:v>
                </c:pt>
                <c:pt idx="3752">
                  <c:v>1722.6946075246599</c:v>
                </c:pt>
                <c:pt idx="3753">
                  <c:v>1722.6946075246599</c:v>
                </c:pt>
                <c:pt idx="3754">
                  <c:v>1722.6946075246599</c:v>
                </c:pt>
                <c:pt idx="3755">
                  <c:v>1722.6946075246599</c:v>
                </c:pt>
                <c:pt idx="3756">
                  <c:v>1722.6946075246599</c:v>
                </c:pt>
                <c:pt idx="3757">
                  <c:v>1722.6946075246599</c:v>
                </c:pt>
                <c:pt idx="3758">
                  <c:v>1722.6946075246599</c:v>
                </c:pt>
                <c:pt idx="3759">
                  <c:v>1722.6946075246599</c:v>
                </c:pt>
                <c:pt idx="3760">
                  <c:v>1722.6946075246599</c:v>
                </c:pt>
                <c:pt idx="3761">
                  <c:v>1722.6946075246599</c:v>
                </c:pt>
                <c:pt idx="3762">
                  <c:v>1722.6946075246599</c:v>
                </c:pt>
                <c:pt idx="3763">
                  <c:v>1722.6946075246599</c:v>
                </c:pt>
                <c:pt idx="3764">
                  <c:v>1722.6946075246599</c:v>
                </c:pt>
                <c:pt idx="3765">
                  <c:v>1722.6946075246599</c:v>
                </c:pt>
                <c:pt idx="3766">
                  <c:v>1722.6946075246599</c:v>
                </c:pt>
                <c:pt idx="3767">
                  <c:v>1722.6946075246599</c:v>
                </c:pt>
                <c:pt idx="3768">
                  <c:v>1722.6946075246599</c:v>
                </c:pt>
                <c:pt idx="3769">
                  <c:v>1722.6946075246599</c:v>
                </c:pt>
                <c:pt idx="3770">
                  <c:v>1722.6946075246599</c:v>
                </c:pt>
                <c:pt idx="3771">
                  <c:v>1722.6946075247199</c:v>
                </c:pt>
                <c:pt idx="3772">
                  <c:v>1722.6946075247199</c:v>
                </c:pt>
                <c:pt idx="3773">
                  <c:v>1722.6946075247199</c:v>
                </c:pt>
                <c:pt idx="3774">
                  <c:v>1722.6946075247199</c:v>
                </c:pt>
                <c:pt idx="3775">
                  <c:v>1722.6946075247199</c:v>
                </c:pt>
                <c:pt idx="3776">
                  <c:v>1722.69460752487</c:v>
                </c:pt>
                <c:pt idx="3777">
                  <c:v>1722.69460752487</c:v>
                </c:pt>
                <c:pt idx="3778">
                  <c:v>1722.69460752489</c:v>
                </c:pt>
                <c:pt idx="3779">
                  <c:v>1722.69460752489</c:v>
                </c:pt>
                <c:pt idx="3780">
                  <c:v>1722.69460752489</c:v>
                </c:pt>
                <c:pt idx="3781">
                  <c:v>1722.69460752489</c:v>
                </c:pt>
                <c:pt idx="3782">
                  <c:v>1722.6946075251301</c:v>
                </c:pt>
                <c:pt idx="3783">
                  <c:v>1722.6946075251301</c:v>
                </c:pt>
                <c:pt idx="3784">
                  <c:v>1722.6946075251301</c:v>
                </c:pt>
                <c:pt idx="3785">
                  <c:v>1722.6946075251301</c:v>
                </c:pt>
                <c:pt idx="3786">
                  <c:v>1722.6946075251301</c:v>
                </c:pt>
                <c:pt idx="3787">
                  <c:v>1722.6946075251301</c:v>
                </c:pt>
                <c:pt idx="3788">
                  <c:v>1722.6946075251301</c:v>
                </c:pt>
                <c:pt idx="3789">
                  <c:v>1722.6946075251301</c:v>
                </c:pt>
                <c:pt idx="3790">
                  <c:v>1722.6946075251301</c:v>
                </c:pt>
                <c:pt idx="3791">
                  <c:v>1722.6946075251301</c:v>
                </c:pt>
                <c:pt idx="3792">
                  <c:v>1722.6946075251301</c:v>
                </c:pt>
                <c:pt idx="3793">
                  <c:v>1722.6946075251301</c:v>
                </c:pt>
                <c:pt idx="3794">
                  <c:v>1722.6946075251301</c:v>
                </c:pt>
                <c:pt idx="3795">
                  <c:v>1722.6946075251301</c:v>
                </c:pt>
                <c:pt idx="3796">
                  <c:v>1722.6946075251301</c:v>
                </c:pt>
                <c:pt idx="3797">
                  <c:v>1722.6946075251301</c:v>
                </c:pt>
                <c:pt idx="3798">
                  <c:v>1722.7146075246801</c:v>
                </c:pt>
                <c:pt idx="3799">
                  <c:v>1722.7146075246801</c:v>
                </c:pt>
                <c:pt idx="3800">
                  <c:v>1722.7146075246801</c:v>
                </c:pt>
                <c:pt idx="3801">
                  <c:v>1722.7146075246801</c:v>
                </c:pt>
                <c:pt idx="3802">
                  <c:v>1722.7146075246801</c:v>
                </c:pt>
                <c:pt idx="3803">
                  <c:v>1722.7146075246801</c:v>
                </c:pt>
                <c:pt idx="3804">
                  <c:v>1722.7146075246801</c:v>
                </c:pt>
                <c:pt idx="3805">
                  <c:v>1722.7146075246801</c:v>
                </c:pt>
                <c:pt idx="3806">
                  <c:v>1722.7146075246801</c:v>
                </c:pt>
                <c:pt idx="3807">
                  <c:v>1722.7146075246801</c:v>
                </c:pt>
                <c:pt idx="3808">
                  <c:v>1722.7146075246801</c:v>
                </c:pt>
                <c:pt idx="3809">
                  <c:v>1722.7146075246801</c:v>
                </c:pt>
                <c:pt idx="3810">
                  <c:v>1722.7146075246801</c:v>
                </c:pt>
                <c:pt idx="3811">
                  <c:v>1722.7146075246801</c:v>
                </c:pt>
                <c:pt idx="3812">
                  <c:v>1722.7146075246801</c:v>
                </c:pt>
                <c:pt idx="3813">
                  <c:v>1722.7146075246801</c:v>
                </c:pt>
                <c:pt idx="3814">
                  <c:v>1722.7146075246801</c:v>
                </c:pt>
                <c:pt idx="3815">
                  <c:v>1722.7146075246801</c:v>
                </c:pt>
                <c:pt idx="3816">
                  <c:v>1722.7146075247399</c:v>
                </c:pt>
                <c:pt idx="3817">
                  <c:v>1722.7146075247399</c:v>
                </c:pt>
                <c:pt idx="3818">
                  <c:v>1722.7146075247399</c:v>
                </c:pt>
                <c:pt idx="3819">
                  <c:v>1722.7146075247399</c:v>
                </c:pt>
                <c:pt idx="3820">
                  <c:v>1722.7146075247399</c:v>
                </c:pt>
                <c:pt idx="3821">
                  <c:v>1722.7146075247399</c:v>
                </c:pt>
                <c:pt idx="3822">
                  <c:v>1722.7146075247399</c:v>
                </c:pt>
                <c:pt idx="3823">
                  <c:v>1722.71460752487</c:v>
                </c:pt>
                <c:pt idx="3824">
                  <c:v>1722.71460752488</c:v>
                </c:pt>
                <c:pt idx="3825">
                  <c:v>1722.71460752488</c:v>
                </c:pt>
                <c:pt idx="3826">
                  <c:v>1722.71460752491</c:v>
                </c:pt>
                <c:pt idx="3827">
                  <c:v>1722.7146075251501</c:v>
                </c:pt>
                <c:pt idx="3828">
                  <c:v>1722.7146075251501</c:v>
                </c:pt>
                <c:pt idx="3829">
                  <c:v>1722.7146075251501</c:v>
                </c:pt>
                <c:pt idx="3830">
                  <c:v>1722.7146075251501</c:v>
                </c:pt>
                <c:pt idx="3831">
                  <c:v>1722.7146075251501</c:v>
                </c:pt>
                <c:pt idx="3832">
                  <c:v>1722.7146075251501</c:v>
                </c:pt>
                <c:pt idx="3833">
                  <c:v>1722.7146075251501</c:v>
                </c:pt>
                <c:pt idx="3834">
                  <c:v>1722.7146075251501</c:v>
                </c:pt>
                <c:pt idx="3835">
                  <c:v>1722.7146075251501</c:v>
                </c:pt>
                <c:pt idx="3836">
                  <c:v>1723.7346075251601</c:v>
                </c:pt>
                <c:pt idx="3837">
                  <c:v>1723.7346075251601</c:v>
                </c:pt>
                <c:pt idx="3838">
                  <c:v>2140.89517069258</c:v>
                </c:pt>
                <c:pt idx="3839">
                  <c:v>2144.85247445502</c:v>
                </c:pt>
                <c:pt idx="3840">
                  <c:v>2150.48325940629</c:v>
                </c:pt>
                <c:pt idx="3841">
                  <c:v>2150.5032594060999</c:v>
                </c:pt>
                <c:pt idx="3842">
                  <c:v>2150.5032594060999</c:v>
                </c:pt>
                <c:pt idx="3843">
                  <c:v>2150.5232594057402</c:v>
                </c:pt>
                <c:pt idx="3844">
                  <c:v>2151.5232594057402</c:v>
                </c:pt>
                <c:pt idx="3845">
                  <c:v>2151.5232594057402</c:v>
                </c:pt>
                <c:pt idx="3846">
                  <c:v>2151.5232594057402</c:v>
                </c:pt>
                <c:pt idx="3847">
                  <c:v>2151.5232594057402</c:v>
                </c:pt>
                <c:pt idx="3848">
                  <c:v>2151.5232594057402</c:v>
                </c:pt>
                <c:pt idx="3849">
                  <c:v>2151.5232594057402</c:v>
                </c:pt>
                <c:pt idx="3850">
                  <c:v>2151.5232594057402</c:v>
                </c:pt>
                <c:pt idx="3851">
                  <c:v>2151.5232594057402</c:v>
                </c:pt>
                <c:pt idx="3852">
                  <c:v>2151.5232594057402</c:v>
                </c:pt>
                <c:pt idx="3853">
                  <c:v>2151.5232594057402</c:v>
                </c:pt>
                <c:pt idx="3854">
                  <c:v>2151.5232594057402</c:v>
                </c:pt>
                <c:pt idx="3855">
                  <c:v>2151.5232594057402</c:v>
                </c:pt>
                <c:pt idx="3856">
                  <c:v>2151.5232594057402</c:v>
                </c:pt>
                <c:pt idx="3857">
                  <c:v>2151.5232594057402</c:v>
                </c:pt>
                <c:pt idx="3858">
                  <c:v>2151.5232594057402</c:v>
                </c:pt>
                <c:pt idx="3859">
                  <c:v>2151.5232594057402</c:v>
                </c:pt>
                <c:pt idx="3860">
                  <c:v>2151.5232594057402</c:v>
                </c:pt>
                <c:pt idx="3861">
                  <c:v>2151.5232594057402</c:v>
                </c:pt>
                <c:pt idx="3862">
                  <c:v>2151.5232594057402</c:v>
                </c:pt>
                <c:pt idx="3863">
                  <c:v>2151.5232594057402</c:v>
                </c:pt>
                <c:pt idx="3864">
                  <c:v>2151.5232594059198</c:v>
                </c:pt>
                <c:pt idx="3865">
                  <c:v>2151.5232594059198</c:v>
                </c:pt>
                <c:pt idx="3866">
                  <c:v>2151.5232594059198</c:v>
                </c:pt>
                <c:pt idx="3867">
                  <c:v>2151.5232594059198</c:v>
                </c:pt>
                <c:pt idx="3868">
                  <c:v>2151.5232594059198</c:v>
                </c:pt>
                <c:pt idx="3869">
                  <c:v>2151.5232594059198</c:v>
                </c:pt>
                <c:pt idx="3870">
                  <c:v>2151.5232594059198</c:v>
                </c:pt>
                <c:pt idx="3871">
                  <c:v>2151.5232594059198</c:v>
                </c:pt>
                <c:pt idx="3872">
                  <c:v>2151.5232594060899</c:v>
                </c:pt>
                <c:pt idx="3873">
                  <c:v>2151.5232594060999</c:v>
                </c:pt>
                <c:pt idx="3874">
                  <c:v>2151.5232594061199</c:v>
                </c:pt>
                <c:pt idx="3875">
                  <c:v>2151.5232594061199</c:v>
                </c:pt>
                <c:pt idx="3876">
                  <c:v>2151.5232594061199</c:v>
                </c:pt>
                <c:pt idx="3877">
                  <c:v>2151.5232594061199</c:v>
                </c:pt>
                <c:pt idx="3878">
                  <c:v>2151.52325940632</c:v>
                </c:pt>
                <c:pt idx="3879">
                  <c:v>2151.52325940632</c:v>
                </c:pt>
                <c:pt idx="3880">
                  <c:v>2151.52325940632</c:v>
                </c:pt>
                <c:pt idx="3881">
                  <c:v>2151.52325940632</c:v>
                </c:pt>
                <c:pt idx="3882">
                  <c:v>2151.52325940632</c:v>
                </c:pt>
                <c:pt idx="3883">
                  <c:v>2151.52325940632</c:v>
                </c:pt>
                <c:pt idx="3884">
                  <c:v>2151.52325940632</c:v>
                </c:pt>
                <c:pt idx="3885">
                  <c:v>2151.52325940632</c:v>
                </c:pt>
                <c:pt idx="3886">
                  <c:v>2151.52325940632</c:v>
                </c:pt>
                <c:pt idx="3887">
                  <c:v>2151.52325940632</c:v>
                </c:pt>
                <c:pt idx="3888">
                  <c:v>2151.52325940632</c:v>
                </c:pt>
                <c:pt idx="3889">
                  <c:v>2151.52325940632</c:v>
                </c:pt>
                <c:pt idx="3890">
                  <c:v>2151.52325940632</c:v>
                </c:pt>
                <c:pt idx="3891">
                  <c:v>2151.52325940632</c:v>
                </c:pt>
                <c:pt idx="3892">
                  <c:v>2151.52325940632</c:v>
                </c:pt>
                <c:pt idx="3893">
                  <c:v>2151.52325940632</c:v>
                </c:pt>
                <c:pt idx="3894">
                  <c:v>2151.52325940632</c:v>
                </c:pt>
                <c:pt idx="3895">
                  <c:v>2151.52325940632</c:v>
                </c:pt>
                <c:pt idx="3896">
                  <c:v>2151.52325940632</c:v>
                </c:pt>
                <c:pt idx="3897">
                  <c:v>2151.5432594057602</c:v>
                </c:pt>
                <c:pt idx="3898">
                  <c:v>2151.5432594057602</c:v>
                </c:pt>
                <c:pt idx="3899">
                  <c:v>2151.5432594057602</c:v>
                </c:pt>
                <c:pt idx="3900">
                  <c:v>2151.5432594057602</c:v>
                </c:pt>
                <c:pt idx="3901">
                  <c:v>2151.5432594057602</c:v>
                </c:pt>
                <c:pt idx="3902">
                  <c:v>2151.5432594057602</c:v>
                </c:pt>
                <c:pt idx="3903">
                  <c:v>2151.5432594057602</c:v>
                </c:pt>
                <c:pt idx="3904">
                  <c:v>2151.5432594057602</c:v>
                </c:pt>
                <c:pt idx="3905">
                  <c:v>2151.5432594057602</c:v>
                </c:pt>
                <c:pt idx="3906">
                  <c:v>2151.5432594057602</c:v>
                </c:pt>
                <c:pt idx="3907">
                  <c:v>2151.5432594057602</c:v>
                </c:pt>
                <c:pt idx="3908">
                  <c:v>2151.5432594057602</c:v>
                </c:pt>
                <c:pt idx="3909">
                  <c:v>2151.5432594057602</c:v>
                </c:pt>
                <c:pt idx="3910">
                  <c:v>2151.5432594057602</c:v>
                </c:pt>
                <c:pt idx="3911">
                  <c:v>2151.5432594057602</c:v>
                </c:pt>
                <c:pt idx="3912">
                  <c:v>2151.5432594057602</c:v>
                </c:pt>
                <c:pt idx="3913">
                  <c:v>2151.5432594057602</c:v>
                </c:pt>
                <c:pt idx="3914">
                  <c:v>2151.5432594057602</c:v>
                </c:pt>
                <c:pt idx="3915">
                  <c:v>2151.5432594057602</c:v>
                </c:pt>
                <c:pt idx="3916">
                  <c:v>2151.5432594057602</c:v>
                </c:pt>
                <c:pt idx="3917">
                  <c:v>2151.5432594057602</c:v>
                </c:pt>
                <c:pt idx="3918">
                  <c:v>2151.5432594057602</c:v>
                </c:pt>
                <c:pt idx="3919">
                  <c:v>2151.5432594057602</c:v>
                </c:pt>
                <c:pt idx="3920">
                  <c:v>2151.5432594057602</c:v>
                </c:pt>
                <c:pt idx="3921">
                  <c:v>2151.5432594057602</c:v>
                </c:pt>
                <c:pt idx="3922">
                  <c:v>2151.5432594057602</c:v>
                </c:pt>
                <c:pt idx="3923">
                  <c:v>2151.5432594057602</c:v>
                </c:pt>
                <c:pt idx="3924">
                  <c:v>2151.5432594057602</c:v>
                </c:pt>
                <c:pt idx="3925">
                  <c:v>2151.5432594057602</c:v>
                </c:pt>
                <c:pt idx="3926">
                  <c:v>2151.5432594057602</c:v>
                </c:pt>
                <c:pt idx="3927">
                  <c:v>2151.5432594057602</c:v>
                </c:pt>
                <c:pt idx="3928">
                  <c:v>2151.5432594057602</c:v>
                </c:pt>
                <c:pt idx="3929">
                  <c:v>2151.5432594057602</c:v>
                </c:pt>
                <c:pt idx="3930">
                  <c:v>2151.5432594057602</c:v>
                </c:pt>
                <c:pt idx="3931">
                  <c:v>2151.5432594057602</c:v>
                </c:pt>
                <c:pt idx="3932">
                  <c:v>2151.5432594057602</c:v>
                </c:pt>
                <c:pt idx="3933">
                  <c:v>2151.5432594057602</c:v>
                </c:pt>
                <c:pt idx="3934">
                  <c:v>2151.5432594057602</c:v>
                </c:pt>
                <c:pt idx="3935">
                  <c:v>2151.5432594057602</c:v>
                </c:pt>
                <c:pt idx="3936">
                  <c:v>2151.5432594057602</c:v>
                </c:pt>
                <c:pt idx="3937">
                  <c:v>2151.5432594057602</c:v>
                </c:pt>
                <c:pt idx="3938">
                  <c:v>2151.5432594057602</c:v>
                </c:pt>
                <c:pt idx="3939">
                  <c:v>2151.5432594057602</c:v>
                </c:pt>
                <c:pt idx="3940">
                  <c:v>2151.5432594057602</c:v>
                </c:pt>
                <c:pt idx="3941">
                  <c:v>2151.5432594057602</c:v>
                </c:pt>
                <c:pt idx="3942">
                  <c:v>2151.5432594057602</c:v>
                </c:pt>
                <c:pt idx="3943">
                  <c:v>2151.5432594057602</c:v>
                </c:pt>
                <c:pt idx="3944">
                  <c:v>2151.5432594057602</c:v>
                </c:pt>
                <c:pt idx="3945">
                  <c:v>2151.5432594057602</c:v>
                </c:pt>
                <c:pt idx="3946">
                  <c:v>2151.5432594057602</c:v>
                </c:pt>
                <c:pt idx="3947">
                  <c:v>2151.5432594057602</c:v>
                </c:pt>
                <c:pt idx="3948">
                  <c:v>2151.5432594057602</c:v>
                </c:pt>
                <c:pt idx="3949">
                  <c:v>2151.5432594057602</c:v>
                </c:pt>
                <c:pt idx="3950">
                  <c:v>2151.5432594057602</c:v>
                </c:pt>
                <c:pt idx="3951">
                  <c:v>2151.5432594057602</c:v>
                </c:pt>
                <c:pt idx="3952">
                  <c:v>2151.5432594057602</c:v>
                </c:pt>
                <c:pt idx="3953">
                  <c:v>2151.5432594057602</c:v>
                </c:pt>
                <c:pt idx="3954">
                  <c:v>2151.5432594057602</c:v>
                </c:pt>
                <c:pt idx="3955">
                  <c:v>2151.5432594057602</c:v>
                </c:pt>
                <c:pt idx="3956">
                  <c:v>2151.5432594057602</c:v>
                </c:pt>
                <c:pt idx="3957">
                  <c:v>2151.5432594057602</c:v>
                </c:pt>
                <c:pt idx="3958">
                  <c:v>2151.5432594057602</c:v>
                </c:pt>
                <c:pt idx="3959">
                  <c:v>2151.5432594057602</c:v>
                </c:pt>
                <c:pt idx="3960">
                  <c:v>2151.5432594059298</c:v>
                </c:pt>
                <c:pt idx="3961">
                  <c:v>2151.5432594059298</c:v>
                </c:pt>
                <c:pt idx="3962">
                  <c:v>2151.5432594059298</c:v>
                </c:pt>
                <c:pt idx="3963">
                  <c:v>2151.5432594059298</c:v>
                </c:pt>
                <c:pt idx="3964">
                  <c:v>2151.5432594059298</c:v>
                </c:pt>
                <c:pt idx="3965">
                  <c:v>2151.5432594059298</c:v>
                </c:pt>
                <c:pt idx="3966">
                  <c:v>2151.5432594059298</c:v>
                </c:pt>
                <c:pt idx="3967">
                  <c:v>2151.5432594059298</c:v>
                </c:pt>
                <c:pt idx="3968">
                  <c:v>2151.5432594059298</c:v>
                </c:pt>
                <c:pt idx="3969">
                  <c:v>2151.5432594059298</c:v>
                </c:pt>
                <c:pt idx="3970">
                  <c:v>2151.5432594059298</c:v>
                </c:pt>
                <c:pt idx="3971">
                  <c:v>2151.5432594059298</c:v>
                </c:pt>
                <c:pt idx="3972">
                  <c:v>2151.5432594059298</c:v>
                </c:pt>
                <c:pt idx="3973">
                  <c:v>2151.5432594059298</c:v>
                </c:pt>
                <c:pt idx="3974">
                  <c:v>2151.5432594059298</c:v>
                </c:pt>
                <c:pt idx="3975">
                  <c:v>2151.5432594060899</c:v>
                </c:pt>
                <c:pt idx="3976">
                  <c:v>2151.5432594060899</c:v>
                </c:pt>
                <c:pt idx="3977">
                  <c:v>2151.5432594060899</c:v>
                </c:pt>
                <c:pt idx="3978">
                  <c:v>2151.5432594060899</c:v>
                </c:pt>
                <c:pt idx="3979">
                  <c:v>2151.5432594060899</c:v>
                </c:pt>
                <c:pt idx="3980">
                  <c:v>2151.5432594060899</c:v>
                </c:pt>
                <c:pt idx="3981">
                  <c:v>2151.5432594060899</c:v>
                </c:pt>
                <c:pt idx="3982">
                  <c:v>2151.5432594060899</c:v>
                </c:pt>
                <c:pt idx="3983">
                  <c:v>2151.5432594060899</c:v>
                </c:pt>
                <c:pt idx="3984">
                  <c:v>2151.5432594060999</c:v>
                </c:pt>
                <c:pt idx="3985">
                  <c:v>2151.5432594061099</c:v>
                </c:pt>
                <c:pt idx="3986">
                  <c:v>2151.5432594061099</c:v>
                </c:pt>
                <c:pt idx="3987">
                  <c:v>2151.5432594061099</c:v>
                </c:pt>
                <c:pt idx="3988">
                  <c:v>2151.5432594061099</c:v>
                </c:pt>
                <c:pt idx="3989">
                  <c:v>2151.5432594061099</c:v>
                </c:pt>
                <c:pt idx="3990">
                  <c:v>2151.5432594061099</c:v>
                </c:pt>
                <c:pt idx="3991">
                  <c:v>2151.5432594061099</c:v>
                </c:pt>
                <c:pt idx="3992">
                  <c:v>2151.5432594061099</c:v>
                </c:pt>
                <c:pt idx="3993">
                  <c:v>2151.5432594061099</c:v>
                </c:pt>
                <c:pt idx="3994">
                  <c:v>2151.5432594061099</c:v>
                </c:pt>
                <c:pt idx="3995">
                  <c:v>2151.5432594061099</c:v>
                </c:pt>
                <c:pt idx="3996">
                  <c:v>2151.5432594061099</c:v>
                </c:pt>
                <c:pt idx="3997">
                  <c:v>2151.5432594062199</c:v>
                </c:pt>
                <c:pt idx="3998">
                  <c:v>2151.54325940628</c:v>
                </c:pt>
                <c:pt idx="3999">
                  <c:v>2151.54325940634</c:v>
                </c:pt>
                <c:pt idx="4000">
                  <c:v>2151.54325940634</c:v>
                </c:pt>
                <c:pt idx="4001">
                  <c:v>2151.54325940634</c:v>
                </c:pt>
                <c:pt idx="4002">
                  <c:v>2151.54325940634</c:v>
                </c:pt>
                <c:pt idx="4003">
                  <c:v>2151.54325940634</c:v>
                </c:pt>
                <c:pt idx="4004">
                  <c:v>2151.54325940634</c:v>
                </c:pt>
                <c:pt idx="4005">
                  <c:v>2151.54325940634</c:v>
                </c:pt>
                <c:pt idx="4006">
                  <c:v>2151.54325940634</c:v>
                </c:pt>
                <c:pt idx="4007">
                  <c:v>2151.54325940634</c:v>
                </c:pt>
                <c:pt idx="4008">
                  <c:v>2151.54325940634</c:v>
                </c:pt>
                <c:pt idx="4009">
                  <c:v>2151.54325940634</c:v>
                </c:pt>
                <c:pt idx="4010">
                  <c:v>2151.54325940634</c:v>
                </c:pt>
                <c:pt idx="4011">
                  <c:v>2151.54325940634</c:v>
                </c:pt>
                <c:pt idx="4012">
                  <c:v>2151.54325940634</c:v>
                </c:pt>
                <c:pt idx="4013">
                  <c:v>2151.54325940634</c:v>
                </c:pt>
                <c:pt idx="4014">
                  <c:v>2151.54325940634</c:v>
                </c:pt>
                <c:pt idx="4015">
                  <c:v>2151.54325940634</c:v>
                </c:pt>
                <c:pt idx="4016">
                  <c:v>2151.54325940634</c:v>
                </c:pt>
                <c:pt idx="4017">
                  <c:v>2151.54325940634</c:v>
                </c:pt>
                <c:pt idx="4018">
                  <c:v>2151.54325940634</c:v>
                </c:pt>
                <c:pt idx="4019">
                  <c:v>2151.54325940634</c:v>
                </c:pt>
                <c:pt idx="4020">
                  <c:v>2151.54325940634</c:v>
                </c:pt>
                <c:pt idx="4021">
                  <c:v>2151.54325940634</c:v>
                </c:pt>
                <c:pt idx="4022">
                  <c:v>2151.54325940634</c:v>
                </c:pt>
                <c:pt idx="4023">
                  <c:v>2151.54325940634</c:v>
                </c:pt>
                <c:pt idx="4024">
                  <c:v>2151.54325940634</c:v>
                </c:pt>
                <c:pt idx="4025">
                  <c:v>2151.54325940634</c:v>
                </c:pt>
                <c:pt idx="4026">
                  <c:v>2151.54325940634</c:v>
                </c:pt>
                <c:pt idx="4027">
                  <c:v>2151.54325940634</c:v>
                </c:pt>
                <c:pt idx="4028">
                  <c:v>2151.54325940634</c:v>
                </c:pt>
                <c:pt idx="4029">
                  <c:v>2151.54325940634</c:v>
                </c:pt>
                <c:pt idx="4030">
                  <c:v>2151.54325940634</c:v>
                </c:pt>
                <c:pt idx="4031">
                  <c:v>2151.54325940634</c:v>
                </c:pt>
                <c:pt idx="4032">
                  <c:v>2151.54325940634</c:v>
                </c:pt>
                <c:pt idx="4033">
                  <c:v>2151.54325940634</c:v>
                </c:pt>
                <c:pt idx="4034">
                  <c:v>2151.54325940634</c:v>
                </c:pt>
                <c:pt idx="4035">
                  <c:v>2151.54325940634</c:v>
                </c:pt>
                <c:pt idx="4036">
                  <c:v>2151.54325940634</c:v>
                </c:pt>
                <c:pt idx="4037">
                  <c:v>2151.54325940634</c:v>
                </c:pt>
                <c:pt idx="4038">
                  <c:v>2151.54325940634</c:v>
                </c:pt>
                <c:pt idx="4039">
                  <c:v>2151.54325940634</c:v>
                </c:pt>
                <c:pt idx="4040">
                  <c:v>2151.54325940634</c:v>
                </c:pt>
                <c:pt idx="4041">
                  <c:v>2151.54325940634</c:v>
                </c:pt>
                <c:pt idx="4042">
                  <c:v>2151.54325940634</c:v>
                </c:pt>
                <c:pt idx="4043">
                  <c:v>2151.54325940634</c:v>
                </c:pt>
                <c:pt idx="4044">
                  <c:v>2151.5632594057802</c:v>
                </c:pt>
                <c:pt idx="4045">
                  <c:v>2151.5632594059498</c:v>
                </c:pt>
                <c:pt idx="4046">
                  <c:v>2151.5632594059498</c:v>
                </c:pt>
                <c:pt idx="4047">
                  <c:v>2151.56325940636</c:v>
                </c:pt>
                <c:pt idx="4048">
                  <c:v>2152.2018091073201</c:v>
                </c:pt>
                <c:pt idx="4049">
                  <c:v>2152.2292150491799</c:v>
                </c:pt>
                <c:pt idx="4050">
                  <c:v>2152.2616895043702</c:v>
                </c:pt>
                <c:pt idx="4051">
                  <c:v>2152.5632594057802</c:v>
                </c:pt>
                <c:pt idx="4052">
                  <c:v>2152.5632594057802</c:v>
                </c:pt>
                <c:pt idx="4053">
                  <c:v>2152.5632594057802</c:v>
                </c:pt>
                <c:pt idx="4054">
                  <c:v>2152.5632594058902</c:v>
                </c:pt>
                <c:pt idx="4055">
                  <c:v>2152.5832594058002</c:v>
                </c:pt>
                <c:pt idx="4056">
                  <c:v>2152.5832594058002</c:v>
                </c:pt>
                <c:pt idx="4057">
                  <c:v>2152.5832594058002</c:v>
                </c:pt>
                <c:pt idx="4058">
                  <c:v>2152.5832594058002</c:v>
                </c:pt>
                <c:pt idx="4059">
                  <c:v>2152.5832594058002</c:v>
                </c:pt>
                <c:pt idx="4060">
                  <c:v>2152.5832594058002</c:v>
                </c:pt>
                <c:pt idx="4061">
                  <c:v>2152.5832594058002</c:v>
                </c:pt>
                <c:pt idx="4062">
                  <c:v>2152.5832594058002</c:v>
                </c:pt>
                <c:pt idx="4063">
                  <c:v>2152.5832594059102</c:v>
                </c:pt>
                <c:pt idx="4064">
                  <c:v>2152.5832594059102</c:v>
                </c:pt>
                <c:pt idx="4065">
                  <c:v>2152.5832594059102</c:v>
                </c:pt>
                <c:pt idx="4066">
                  <c:v>2152.5832594061199</c:v>
                </c:pt>
                <c:pt idx="4067">
                  <c:v>2152.5832594061199</c:v>
                </c:pt>
                <c:pt idx="4068">
                  <c:v>2152.58325940638</c:v>
                </c:pt>
                <c:pt idx="4069">
                  <c:v>2152.58325940638</c:v>
                </c:pt>
                <c:pt idx="4070">
                  <c:v>2152.58325940638</c:v>
                </c:pt>
                <c:pt idx="4071">
                  <c:v>2152.58325940638</c:v>
                </c:pt>
                <c:pt idx="4072">
                  <c:v>2152.58325940638</c:v>
                </c:pt>
                <c:pt idx="4073">
                  <c:v>2152.6032594059302</c:v>
                </c:pt>
                <c:pt idx="4074">
                  <c:v>2152.6032594061098</c:v>
                </c:pt>
                <c:pt idx="4075">
                  <c:v>2152.6032594064</c:v>
                </c:pt>
                <c:pt idx="4076">
                  <c:v>2152.6032594064</c:v>
                </c:pt>
                <c:pt idx="4077">
                  <c:v>2152.6032594064</c:v>
                </c:pt>
                <c:pt idx="4078">
                  <c:v>2152.6032594064</c:v>
                </c:pt>
                <c:pt idx="4079">
                  <c:v>2153.6232594058301</c:v>
                </c:pt>
                <c:pt idx="4080">
                  <c:v>2153.6232594058301</c:v>
                </c:pt>
                <c:pt idx="4081">
                  <c:v>2153.6232594058301</c:v>
                </c:pt>
                <c:pt idx="4082">
                  <c:v>2153.6232594058301</c:v>
                </c:pt>
                <c:pt idx="4083">
                  <c:v>2153.6232594058301</c:v>
                </c:pt>
                <c:pt idx="4084">
                  <c:v>2153.6232594058301</c:v>
                </c:pt>
                <c:pt idx="4085">
                  <c:v>2153.6232594058902</c:v>
                </c:pt>
                <c:pt idx="4086">
                  <c:v>2153.6232594058902</c:v>
                </c:pt>
                <c:pt idx="4087">
                  <c:v>2153.6232594064199</c:v>
                </c:pt>
                <c:pt idx="4088">
                  <c:v>2153.6232594064199</c:v>
                </c:pt>
                <c:pt idx="4089">
                  <c:v>2153.6432594058501</c:v>
                </c:pt>
                <c:pt idx="4090">
                  <c:v>2153.6432594058501</c:v>
                </c:pt>
                <c:pt idx="4091">
                  <c:v>2153.6432594058501</c:v>
                </c:pt>
                <c:pt idx="4092">
                  <c:v>2153.6432594059102</c:v>
                </c:pt>
                <c:pt idx="4093">
                  <c:v>2153.6432594059102</c:v>
                </c:pt>
                <c:pt idx="4094">
                  <c:v>2153.6432594059102</c:v>
                </c:pt>
                <c:pt idx="4095">
                  <c:v>2153.6432594060898</c:v>
                </c:pt>
                <c:pt idx="4096">
                  <c:v>2153.6432594060998</c:v>
                </c:pt>
                <c:pt idx="4097">
                  <c:v>2153.6432594061098</c:v>
                </c:pt>
                <c:pt idx="4098">
                  <c:v>2153.6432594061098</c:v>
                </c:pt>
                <c:pt idx="4099">
                  <c:v>2153.6432594064299</c:v>
                </c:pt>
                <c:pt idx="4100">
                  <c:v>2153.6432594064299</c:v>
                </c:pt>
                <c:pt idx="4101">
                  <c:v>2153.6432594064299</c:v>
                </c:pt>
                <c:pt idx="4102">
                  <c:v>2153.6432594064299</c:v>
                </c:pt>
                <c:pt idx="4103">
                  <c:v>2153.6432594064299</c:v>
                </c:pt>
                <c:pt idx="4104">
                  <c:v>2157.6298978202899</c:v>
                </c:pt>
                <c:pt idx="4105">
                  <c:v>2158.6698978203299</c:v>
                </c:pt>
                <c:pt idx="4106">
                  <c:v>2580.3719112868398</c:v>
                </c:pt>
                <c:pt idx="4107">
                  <c:v>2580.3719112868398</c:v>
                </c:pt>
                <c:pt idx="4108">
                  <c:v>2580.3719112871299</c:v>
                </c:pt>
                <c:pt idx="4109">
                  <c:v>2580.3719112871299</c:v>
                </c:pt>
                <c:pt idx="4110">
                  <c:v>2580.3719112871299</c:v>
                </c:pt>
                <c:pt idx="4111">
                  <c:v>2580.3719112871299</c:v>
                </c:pt>
                <c:pt idx="4112">
                  <c:v>2580.3719112871299</c:v>
                </c:pt>
                <c:pt idx="4113">
                  <c:v>2580.3719112875401</c:v>
                </c:pt>
                <c:pt idx="4114">
                  <c:v>2580.3719112875401</c:v>
                </c:pt>
                <c:pt idx="4115">
                  <c:v>2580.3719112875401</c:v>
                </c:pt>
                <c:pt idx="4116">
                  <c:v>2580.3919112868598</c:v>
                </c:pt>
                <c:pt idx="4117">
                  <c:v>2580.3919112871499</c:v>
                </c:pt>
                <c:pt idx="4118">
                  <c:v>2580.39191128732</c:v>
                </c:pt>
                <c:pt idx="4119">
                  <c:v>2580.4119112868698</c:v>
                </c:pt>
                <c:pt idx="4120">
                  <c:v>2581.4119112868698</c:v>
                </c:pt>
                <c:pt idx="4121">
                  <c:v>2581.4119112868698</c:v>
                </c:pt>
                <c:pt idx="4122">
                  <c:v>2581.4119112868698</c:v>
                </c:pt>
                <c:pt idx="4123">
                  <c:v>2581.4119112871099</c:v>
                </c:pt>
                <c:pt idx="4124">
                  <c:v>2581.4119112871099</c:v>
                </c:pt>
                <c:pt idx="4125">
                  <c:v>2581.4119112871099</c:v>
                </c:pt>
                <c:pt idx="4126">
                  <c:v>2581.41191128734</c:v>
                </c:pt>
                <c:pt idx="4127">
                  <c:v>2581.4119112875701</c:v>
                </c:pt>
                <c:pt idx="4128">
                  <c:v>2581.4119112875701</c:v>
                </c:pt>
                <c:pt idx="4129">
                  <c:v>2581.4119112875701</c:v>
                </c:pt>
                <c:pt idx="4130">
                  <c:v>2581.4119112875701</c:v>
                </c:pt>
                <c:pt idx="4131">
                  <c:v>2581.4119112875701</c:v>
                </c:pt>
                <c:pt idx="4132">
                  <c:v>2581.4319112868902</c:v>
                </c:pt>
                <c:pt idx="4133">
                  <c:v>2581.4319112868902</c:v>
                </c:pt>
                <c:pt idx="4134">
                  <c:v>2581.4319112868902</c:v>
                </c:pt>
                <c:pt idx="4135">
                  <c:v>2581.4319112868902</c:v>
                </c:pt>
                <c:pt idx="4136">
                  <c:v>2581.4319112868902</c:v>
                </c:pt>
                <c:pt idx="4137">
                  <c:v>2581.4319112868902</c:v>
                </c:pt>
                <c:pt idx="4138">
                  <c:v>2581.4319112868902</c:v>
                </c:pt>
                <c:pt idx="4139">
                  <c:v>2581.4319112868902</c:v>
                </c:pt>
                <c:pt idx="4140">
                  <c:v>2581.4319112868902</c:v>
                </c:pt>
                <c:pt idx="4141">
                  <c:v>2581.4319112868902</c:v>
                </c:pt>
                <c:pt idx="4142">
                  <c:v>2581.4319112868902</c:v>
                </c:pt>
                <c:pt idx="4143">
                  <c:v>2581.4319112871299</c:v>
                </c:pt>
                <c:pt idx="4144">
                  <c:v>2581.4319112871299</c:v>
                </c:pt>
                <c:pt idx="4145">
                  <c:v>2581.4319112871299</c:v>
                </c:pt>
                <c:pt idx="4146">
                  <c:v>2581.4319112871299</c:v>
                </c:pt>
                <c:pt idx="4147">
                  <c:v>2581.4319112871299</c:v>
                </c:pt>
                <c:pt idx="4148">
                  <c:v>2581.4319112871299</c:v>
                </c:pt>
                <c:pt idx="4149">
                  <c:v>2581.43191128732</c:v>
                </c:pt>
                <c:pt idx="4150">
                  <c:v>2581.43191128732</c:v>
                </c:pt>
                <c:pt idx="4151">
                  <c:v>2581.43191128733</c:v>
                </c:pt>
                <c:pt idx="4152">
                  <c:v>2581.43191128733</c:v>
                </c:pt>
                <c:pt idx="4153">
                  <c:v>2581.4319112875901</c:v>
                </c:pt>
                <c:pt idx="4154">
                  <c:v>2581.4319112875901</c:v>
                </c:pt>
                <c:pt idx="4155">
                  <c:v>2581.4319112875901</c:v>
                </c:pt>
                <c:pt idx="4156">
                  <c:v>2581.4319112875901</c:v>
                </c:pt>
                <c:pt idx="4157">
                  <c:v>2581.4319112875901</c:v>
                </c:pt>
                <c:pt idx="4158">
                  <c:v>2581.4519112869102</c:v>
                </c:pt>
                <c:pt idx="4159">
                  <c:v>2581.4519112869102</c:v>
                </c:pt>
                <c:pt idx="4160">
                  <c:v>2581.4519112869102</c:v>
                </c:pt>
                <c:pt idx="4161">
                  <c:v>2581.4519112869102</c:v>
                </c:pt>
                <c:pt idx="4162">
                  <c:v>2581.4519112869102</c:v>
                </c:pt>
                <c:pt idx="4163">
                  <c:v>2581.4519112871399</c:v>
                </c:pt>
                <c:pt idx="4164">
                  <c:v>2581.4519112873199</c:v>
                </c:pt>
                <c:pt idx="4165">
                  <c:v>2581.4519112876101</c:v>
                </c:pt>
                <c:pt idx="4166">
                  <c:v>2581.4519112876101</c:v>
                </c:pt>
                <c:pt idx="4167">
                  <c:v>2581.4519112876101</c:v>
                </c:pt>
                <c:pt idx="4168">
                  <c:v>2581.4519112876101</c:v>
                </c:pt>
                <c:pt idx="4169">
                  <c:v>2582.4519112869102</c:v>
                </c:pt>
                <c:pt idx="4170">
                  <c:v>2582.4519112870898</c:v>
                </c:pt>
                <c:pt idx="4171">
                  <c:v>2582.4519112870898</c:v>
                </c:pt>
                <c:pt idx="4172">
                  <c:v>2582.4519112870898</c:v>
                </c:pt>
                <c:pt idx="4173">
                  <c:v>2582.4519112876101</c:v>
                </c:pt>
                <c:pt idx="4174">
                  <c:v>2582.4519112876101</c:v>
                </c:pt>
                <c:pt idx="4175">
                  <c:v>2582.4519112876101</c:v>
                </c:pt>
                <c:pt idx="4176">
                  <c:v>2582.4719112869302</c:v>
                </c:pt>
                <c:pt idx="4177">
                  <c:v>2582.4719112869302</c:v>
                </c:pt>
                <c:pt idx="4178">
                  <c:v>2582.4719112869302</c:v>
                </c:pt>
                <c:pt idx="4179">
                  <c:v>2582.4719112869302</c:v>
                </c:pt>
                <c:pt idx="4180">
                  <c:v>2582.4719112869302</c:v>
                </c:pt>
                <c:pt idx="4181">
                  <c:v>2582.4719112869302</c:v>
                </c:pt>
                <c:pt idx="4182">
                  <c:v>2582.4719112871098</c:v>
                </c:pt>
                <c:pt idx="4183">
                  <c:v>2582.4719112871098</c:v>
                </c:pt>
                <c:pt idx="4184">
                  <c:v>2582.4719112873099</c:v>
                </c:pt>
                <c:pt idx="4185">
                  <c:v>2582.4719112873099</c:v>
                </c:pt>
                <c:pt idx="4186">
                  <c:v>2582.4719112873199</c:v>
                </c:pt>
                <c:pt idx="4187">
                  <c:v>2582.4719112873399</c:v>
                </c:pt>
                <c:pt idx="4188">
                  <c:v>2582.4719112876301</c:v>
                </c:pt>
                <c:pt idx="4189">
                  <c:v>2582.4719112876301</c:v>
                </c:pt>
                <c:pt idx="4190">
                  <c:v>2582.4719112876301</c:v>
                </c:pt>
                <c:pt idx="4191">
                  <c:v>2582.4919112869502</c:v>
                </c:pt>
                <c:pt idx="4192">
                  <c:v>2582.4919112869502</c:v>
                </c:pt>
                <c:pt idx="4193">
                  <c:v>2582.4919112873299</c:v>
                </c:pt>
                <c:pt idx="4194">
                  <c:v>2582.4919112876501</c:v>
                </c:pt>
                <c:pt idx="4195">
                  <c:v>2582.4919112876501</c:v>
                </c:pt>
                <c:pt idx="4196">
                  <c:v>2583.4919112869502</c:v>
                </c:pt>
                <c:pt idx="4197">
                  <c:v>2583.5119112869702</c:v>
                </c:pt>
                <c:pt idx="4198">
                  <c:v>2583.5119112869702</c:v>
                </c:pt>
                <c:pt idx="4199">
                  <c:v>2583.5119112873099</c:v>
                </c:pt>
                <c:pt idx="4200">
                  <c:v>2583.5119112873499</c:v>
                </c:pt>
                <c:pt idx="4201">
                  <c:v>2583.51191128767</c:v>
                </c:pt>
                <c:pt idx="4202">
                  <c:v>2583.51191128767</c:v>
                </c:pt>
                <c:pt idx="4203">
                  <c:v>2583.53191128768</c:v>
                </c:pt>
                <c:pt idx="4204">
                  <c:v>2584.5919112873298</c:v>
                </c:pt>
                <c:pt idx="4205">
                  <c:v>3011.3005631680098</c:v>
                </c:pt>
                <c:pt idx="4206">
                  <c:v>3011.3205631685501</c:v>
                </c:pt>
                <c:pt idx="4207">
                  <c:v>3012.3605631680598</c:v>
                </c:pt>
                <c:pt idx="4208">
                  <c:v>3012.3605631682999</c:v>
                </c:pt>
                <c:pt idx="4209">
                  <c:v>3012.36056316856</c:v>
                </c:pt>
                <c:pt idx="4210">
                  <c:v>3012.3605631688802</c:v>
                </c:pt>
                <c:pt idx="4211">
                  <c:v>3012.3605631688802</c:v>
                </c:pt>
                <c:pt idx="4212">
                  <c:v>3012.3805631680798</c:v>
                </c:pt>
                <c:pt idx="4213">
                  <c:v>3012.3805631683199</c:v>
                </c:pt>
                <c:pt idx="4214">
                  <c:v>3012.3805631683199</c:v>
                </c:pt>
                <c:pt idx="4215">
                  <c:v>3012.38056316855</c:v>
                </c:pt>
                <c:pt idx="4216">
                  <c:v>3012.3805631689002</c:v>
                </c:pt>
                <c:pt idx="4217">
                  <c:v>3012.3805631689002</c:v>
                </c:pt>
                <c:pt idx="4218">
                  <c:v>3014.0655120781098</c:v>
                </c:pt>
                <c:pt idx="4219">
                  <c:v>3014.4205631681202</c:v>
                </c:pt>
                <c:pt idx="4220">
                  <c:v>3440.1492150491099</c:v>
                </c:pt>
                <c:pt idx="4221">
                  <c:v>3441.1892150491399</c:v>
                </c:pt>
                <c:pt idx="4222">
                  <c:v>3442.2492150497801</c:v>
                </c:pt>
                <c:pt idx="4223">
                  <c:v>3442.2492150501298</c:v>
                </c:pt>
                <c:pt idx="4224">
                  <c:v>3442.2692150501498</c:v>
                </c:pt>
                <c:pt idx="4225">
                  <c:v>3442.4092150493502</c:v>
                </c:pt>
                <c:pt idx="4226">
                  <c:v>3442.81895771785</c:v>
                </c:pt>
                <c:pt idx="4227">
                  <c:v>3443.2892150501698</c:v>
                </c:pt>
                <c:pt idx="4228">
                  <c:v>3443.3092150494899</c:v>
                </c:pt>
                <c:pt idx="4229">
                  <c:v>3443.3092150501898</c:v>
                </c:pt>
                <c:pt idx="4230">
                  <c:v>3443.3092150501898</c:v>
                </c:pt>
                <c:pt idx="4231">
                  <c:v>3444.3492150502202</c:v>
                </c:pt>
                <c:pt idx="4232">
                  <c:v>3870.0378669302399</c:v>
                </c:pt>
                <c:pt idx="4233">
                  <c:v>3870.0378669302399</c:v>
                </c:pt>
                <c:pt idx="4234">
                  <c:v>3871.0778669302799</c:v>
                </c:pt>
                <c:pt idx="4235">
                  <c:v>3873.1978669303899</c:v>
                </c:pt>
                <c:pt idx="4236">
                  <c:v>3873.1978669310001</c:v>
                </c:pt>
                <c:pt idx="4237">
                  <c:v>3874.2378669310101</c:v>
                </c:pt>
                <c:pt idx="4238">
                  <c:v>3874.2378669314699</c:v>
                </c:pt>
                <c:pt idx="4239">
                  <c:v>3874.2778669309901</c:v>
                </c:pt>
                <c:pt idx="4240">
                  <c:v>4295.0768246483003</c:v>
                </c:pt>
                <c:pt idx="4241">
                  <c:v>4305.3368601971297</c:v>
                </c:pt>
                <c:pt idx="4242">
                  <c:v>4305.9011263363</c:v>
                </c:pt>
                <c:pt idx="4243">
                  <c:v>4721.3784300982898</c:v>
                </c:pt>
                <c:pt idx="4244">
                  <c:v>4731.72517069266</c:v>
                </c:pt>
                <c:pt idx="4245">
                  <c:v>4732.7136007912904</c:v>
                </c:pt>
                <c:pt idx="4246">
                  <c:v>4733.7536007913204</c:v>
                </c:pt>
                <c:pt idx="4247">
                  <c:v>4734.0085141525997</c:v>
                </c:pt>
                <c:pt idx="4248">
                  <c:v>5155.4557338608402</c:v>
                </c:pt>
                <c:pt idx="4249">
                  <c:v>5161.2687714844897</c:v>
                </c:pt>
                <c:pt idx="4250">
                  <c:v>5162.42382257385</c:v>
                </c:pt>
                <c:pt idx="4251">
                  <c:v>5164.7861948495201</c:v>
                </c:pt>
                <c:pt idx="4252">
                  <c:v>5589.0239421769502</c:v>
                </c:pt>
                <c:pt idx="4253">
                  <c:v>5593.12247445504</c:v>
                </c:pt>
                <c:pt idx="4254">
                  <c:v>5593.6101196028703</c:v>
                </c:pt>
                <c:pt idx="4255">
                  <c:v>6027.5510060309898</c:v>
                </c:pt>
                <c:pt idx="4256">
                  <c:v>6030.7098978203703</c:v>
                </c:pt>
                <c:pt idx="4257">
                  <c:v>6032.0304609883997</c:v>
                </c:pt>
                <c:pt idx="4258">
                  <c:v>6032.7898978204403</c:v>
                </c:pt>
                <c:pt idx="4259">
                  <c:v>6450.4297782170997</c:v>
                </c:pt>
                <c:pt idx="4260">
                  <c:v>6452.4897782171602</c:v>
                </c:pt>
                <c:pt idx="4261">
                  <c:v>6453.0331572259302</c:v>
                </c:pt>
                <c:pt idx="4262">
                  <c:v>6453.7097782173596</c:v>
                </c:pt>
                <c:pt idx="4263">
                  <c:v>6456.2514677219997</c:v>
                </c:pt>
                <c:pt idx="4264">
                  <c:v>6456.34180910745</c:v>
                </c:pt>
                <c:pt idx="4265">
                  <c:v>6458.9325940581002</c:v>
                </c:pt>
                <c:pt idx="4266">
                  <c:v>6459.8612459392698</c:v>
                </c:pt>
                <c:pt idx="4267">
                  <c:v>6881.9018091070402</c:v>
                </c:pt>
                <c:pt idx="4268">
                  <c:v>6885.5584300984601</c:v>
                </c:pt>
                <c:pt idx="4269">
                  <c:v>6886.5984300985001</c:v>
                </c:pt>
                <c:pt idx="4270">
                  <c:v>7312.3528998945803</c:v>
                </c:pt>
                <c:pt idx="4271">
                  <c:v>7314.5270819796697</c:v>
                </c:pt>
                <c:pt idx="4272">
                  <c:v>7315.6701196029298</c:v>
                </c:pt>
                <c:pt idx="4273">
                  <c:v>7316.1168246483403</c:v>
                </c:pt>
                <c:pt idx="4274">
                  <c:v>7317.9391128695497</c:v>
                </c:pt>
                <c:pt idx="4275">
                  <c:v>7322.7315873245198</c:v>
                </c:pt>
                <c:pt idx="4276">
                  <c:v>7738.9768420711598</c:v>
                </c:pt>
                <c:pt idx="4277">
                  <c:v>7753.2218091073401</c:v>
                </c:pt>
                <c:pt idx="4278">
                  <c:v>8171.1045053447597</c:v>
                </c:pt>
                <c:pt idx="4279">
                  <c:v>8171.9566384146401</c:v>
                </c:pt>
                <c:pt idx="4280">
                  <c:v>8172.9293346519098</c:v>
                </c:pt>
                <c:pt idx="4281">
                  <c:v>8176.3843857420097</c:v>
                </c:pt>
                <c:pt idx="4282">
                  <c:v>8178.2543857421197</c:v>
                </c:pt>
                <c:pt idx="4283">
                  <c:v>8603.8579865330794</c:v>
                </c:pt>
                <c:pt idx="4284">
                  <c:v>8606.6701196029298</c:v>
                </c:pt>
                <c:pt idx="4285">
                  <c:v>8607.1030376232193</c:v>
                </c:pt>
                <c:pt idx="4286">
                  <c:v>8608.2730376231393</c:v>
                </c:pt>
                <c:pt idx="4287">
                  <c:v>8611.0369797998501</c:v>
                </c:pt>
                <c:pt idx="4288">
                  <c:v>8615.6212278134099</c:v>
                </c:pt>
                <c:pt idx="4289">
                  <c:v>9040.6566384143607</c:v>
                </c:pt>
                <c:pt idx="4290">
                  <c:v>9042.3710241564495</c:v>
                </c:pt>
                <c:pt idx="4291">
                  <c:v>9462.2282083157897</c:v>
                </c:pt>
                <c:pt idx="4292">
                  <c:v>9464.6031216771808</c:v>
                </c:pt>
                <c:pt idx="4293">
                  <c:v>9465.7211082105005</c:v>
                </c:pt>
                <c:pt idx="4294">
                  <c:v>9465.7334630626701</c:v>
                </c:pt>
                <c:pt idx="4295">
                  <c:v>9466.8791128694993</c:v>
                </c:pt>
                <c:pt idx="4296">
                  <c:v>9469.1103413854707</c:v>
                </c:pt>
                <c:pt idx="4297">
                  <c:v>9897.8089932666608</c:v>
                </c:pt>
                <c:pt idx="4298">
                  <c:v>9898.5189932666199</c:v>
                </c:pt>
                <c:pt idx="4299">
                  <c:v>10322.229196923499</c:v>
                </c:pt>
                <c:pt idx="4300">
                  <c:v>10328.737645147799</c:v>
                </c:pt>
                <c:pt idx="4301">
                  <c:v>10336.5698978202</c:v>
                </c:pt>
                <c:pt idx="4302">
                  <c:v>10759.5862970289</c:v>
                </c:pt>
                <c:pt idx="4303">
                  <c:v>11184.624948909899</c:v>
                </c:pt>
                <c:pt idx="4304">
                  <c:v>11185.66494891</c:v>
                </c:pt>
                <c:pt idx="4305">
                  <c:v>11191.554948910099</c:v>
                </c:pt>
                <c:pt idx="4306">
                  <c:v>11615.3936007909</c:v>
                </c:pt>
                <c:pt idx="4307">
                  <c:v>11622.4836007913</c:v>
                </c:pt>
                <c:pt idx="4308">
                  <c:v>12484.3209045536</c:v>
                </c:pt>
                <c:pt idx="4309">
                  <c:v>13328.0481901899</c:v>
                </c:pt>
                <c:pt idx="4310">
                  <c:v>13336.342372275099</c:v>
                </c:pt>
                <c:pt idx="4311">
                  <c:v>13767.590766825</c:v>
                </c:pt>
                <c:pt idx="4312">
                  <c:v>13775.3568601971</c:v>
                </c:pt>
                <c:pt idx="4313">
                  <c:v>14196.3929354432</c:v>
                </c:pt>
                <c:pt idx="4314">
                  <c:v>14215.5055120785</c:v>
                </c:pt>
                <c:pt idx="4315">
                  <c:v>14636.194163959401</c:v>
                </c:pt>
                <c:pt idx="4316">
                  <c:v>15067.0028158405</c:v>
                </c:pt>
                <c:pt idx="4317">
                  <c:v>15497.931467721701</c:v>
                </c:pt>
                <c:pt idx="4318">
                  <c:v>15504.171467721901</c:v>
                </c:pt>
                <c:pt idx="4319">
                  <c:v>16336.549879694499</c:v>
                </c:pt>
                <c:pt idx="4320">
                  <c:v>16354.5487714838</c:v>
                </c:pt>
                <c:pt idx="4321">
                  <c:v>16356.6287714838</c:v>
                </c:pt>
                <c:pt idx="4322">
                  <c:v>16357.688771483899</c:v>
                </c:pt>
                <c:pt idx="4323">
                  <c:v>16357.848771484099</c:v>
                </c:pt>
                <c:pt idx="4324">
                  <c:v>16364.9687714842</c:v>
                </c:pt>
                <c:pt idx="4325">
                  <c:v>17219.546075246199</c:v>
                </c:pt>
                <c:pt idx="4326">
                  <c:v>17648.554727127499</c:v>
                </c:pt>
                <c:pt idx="4327">
                  <c:v>18075.303379008499</c:v>
                </c:pt>
                <c:pt idx="4328">
                  <c:v>18079.463379008601</c:v>
                </c:pt>
                <c:pt idx="4329">
                  <c:v>18508.3320308898</c:v>
                </c:pt>
                <c:pt idx="4330">
                  <c:v>18511.292030889701</c:v>
                </c:pt>
                <c:pt idx="4331">
                  <c:v>18938.140682770802</c:v>
                </c:pt>
                <c:pt idx="4332">
                  <c:v>19793.641108210399</c:v>
                </c:pt>
                <c:pt idx="4333">
                  <c:v>20224.626638414102</c:v>
                </c:pt>
                <c:pt idx="4334">
                  <c:v>20225.666638414099</c:v>
                </c:pt>
                <c:pt idx="4335">
                  <c:v>20228.7866384142</c:v>
                </c:pt>
                <c:pt idx="4336">
                  <c:v>21085.5439421765</c:v>
                </c:pt>
                <c:pt idx="4337">
                  <c:v>21086.583942176501</c:v>
                </c:pt>
                <c:pt idx="4338">
                  <c:v>30909.582065823401</c:v>
                </c:pt>
              </c:numCache>
            </c:numRef>
          </c:xVal>
          <c:yVal>
            <c:numRef>
              <c:f>ALP!$B$1:$B$4339</c:f>
              <c:numCache>
                <c:formatCode>General</c:formatCode>
                <c:ptCount val="4339"/>
                <c:pt idx="0">
                  <c:v>7.2007808997799818E-3</c:v>
                </c:pt>
                <c:pt idx="1">
                  <c:v>8.3069998697890678E-3</c:v>
                </c:pt>
                <c:pt idx="2">
                  <c:v>8.3069998697890678E-3</c:v>
                </c:pt>
                <c:pt idx="3">
                  <c:v>8.3069998697891442E-3</c:v>
                </c:pt>
                <c:pt idx="4">
                  <c:v>8.3069998697891442E-3</c:v>
                </c:pt>
                <c:pt idx="5">
                  <c:v>8.3069998697891442E-3</c:v>
                </c:pt>
                <c:pt idx="6">
                  <c:v>8.3069998697891442E-3</c:v>
                </c:pt>
                <c:pt idx="7">
                  <c:v>8.3069998697891442E-3</c:v>
                </c:pt>
                <c:pt idx="8">
                  <c:v>8.3069998697891702E-3</c:v>
                </c:pt>
                <c:pt idx="9">
                  <c:v>8.3069998697891702E-3</c:v>
                </c:pt>
                <c:pt idx="10">
                  <c:v>8.3069998697891702E-3</c:v>
                </c:pt>
                <c:pt idx="11">
                  <c:v>8.3069998697891702E-3</c:v>
                </c:pt>
                <c:pt idx="12">
                  <c:v>8.3069998697891702E-3</c:v>
                </c:pt>
                <c:pt idx="13">
                  <c:v>8.3069998697891702E-3</c:v>
                </c:pt>
                <c:pt idx="14">
                  <c:v>8.3069998697891702E-3</c:v>
                </c:pt>
                <c:pt idx="15">
                  <c:v>8.3069998697891806E-3</c:v>
                </c:pt>
                <c:pt idx="16">
                  <c:v>8.3069998697891806E-3</c:v>
                </c:pt>
                <c:pt idx="17">
                  <c:v>8.3069998697892153E-3</c:v>
                </c:pt>
                <c:pt idx="18">
                  <c:v>8.3069998697892153E-3</c:v>
                </c:pt>
                <c:pt idx="19">
                  <c:v>8.3069998697892153E-3</c:v>
                </c:pt>
                <c:pt idx="20">
                  <c:v>8.3069998697892153E-3</c:v>
                </c:pt>
                <c:pt idx="21">
                  <c:v>8.3069998697892153E-3</c:v>
                </c:pt>
                <c:pt idx="22">
                  <c:v>8.3069998697892153E-3</c:v>
                </c:pt>
                <c:pt idx="23">
                  <c:v>8.3069998697892153E-3</c:v>
                </c:pt>
                <c:pt idx="24">
                  <c:v>8.3069998697892153E-3</c:v>
                </c:pt>
                <c:pt idx="25">
                  <c:v>8.3069998697892153E-3</c:v>
                </c:pt>
                <c:pt idx="26">
                  <c:v>8.3069998697892153E-3</c:v>
                </c:pt>
                <c:pt idx="27">
                  <c:v>8.3069998697892153E-3</c:v>
                </c:pt>
                <c:pt idx="28">
                  <c:v>8.3069998697892153E-3</c:v>
                </c:pt>
                <c:pt idx="29">
                  <c:v>8.3069998697892153E-3</c:v>
                </c:pt>
                <c:pt idx="30">
                  <c:v>8.3069998697892153E-3</c:v>
                </c:pt>
                <c:pt idx="31">
                  <c:v>8.3069998697892153E-3</c:v>
                </c:pt>
                <c:pt idx="32">
                  <c:v>8.3884578880294887E-3</c:v>
                </c:pt>
                <c:pt idx="33">
                  <c:v>9.4830282694562344E-3</c:v>
                </c:pt>
                <c:pt idx="34">
                  <c:v>9.4833361743827584E-3</c:v>
                </c:pt>
                <c:pt idx="35">
                  <c:v>1.0275235534121243E-2</c:v>
                </c:pt>
                <c:pt idx="36">
                  <c:v>1.02763126684589E-2</c:v>
                </c:pt>
                <c:pt idx="37">
                  <c:v>1.0286551311098254E-2</c:v>
                </c:pt>
                <c:pt idx="38">
                  <c:v>1.0286551311098254E-2</c:v>
                </c:pt>
                <c:pt idx="39">
                  <c:v>1.0286551311098435E-2</c:v>
                </c:pt>
                <c:pt idx="40">
                  <c:v>1.0286551311098435E-2</c:v>
                </c:pt>
                <c:pt idx="41">
                  <c:v>1.0286551311098435E-2</c:v>
                </c:pt>
                <c:pt idx="42">
                  <c:v>1.0286551311098435E-2</c:v>
                </c:pt>
                <c:pt idx="43">
                  <c:v>1.0286551311098478E-2</c:v>
                </c:pt>
                <c:pt idx="44">
                  <c:v>1.0286551311098478E-2</c:v>
                </c:pt>
                <c:pt idx="45">
                  <c:v>1.0286551311098478E-2</c:v>
                </c:pt>
                <c:pt idx="46">
                  <c:v>1.0286551311098511E-2</c:v>
                </c:pt>
                <c:pt idx="47">
                  <c:v>1.0286551311098511E-2</c:v>
                </c:pt>
                <c:pt idx="48">
                  <c:v>1.0286551311098607E-2</c:v>
                </c:pt>
                <c:pt idx="49">
                  <c:v>1.0286551311098607E-2</c:v>
                </c:pt>
                <c:pt idx="50">
                  <c:v>1.0286551311098607E-2</c:v>
                </c:pt>
                <c:pt idx="51">
                  <c:v>1.0286551311098607E-2</c:v>
                </c:pt>
                <c:pt idx="52">
                  <c:v>1.0286551311098607E-2</c:v>
                </c:pt>
                <c:pt idx="53">
                  <c:v>1.0286551311098607E-2</c:v>
                </c:pt>
                <c:pt idx="54">
                  <c:v>1.0286551311098607E-2</c:v>
                </c:pt>
                <c:pt idx="55">
                  <c:v>1.0286551311098607E-2</c:v>
                </c:pt>
                <c:pt idx="56">
                  <c:v>1.0286551311098607E-2</c:v>
                </c:pt>
                <c:pt idx="57">
                  <c:v>1.0286551311098607E-2</c:v>
                </c:pt>
                <c:pt idx="58">
                  <c:v>1.0710319377645683E-2</c:v>
                </c:pt>
                <c:pt idx="59">
                  <c:v>1.0710319377645683E-2</c:v>
                </c:pt>
                <c:pt idx="60">
                  <c:v>1.0710319377645683E-2</c:v>
                </c:pt>
                <c:pt idx="61">
                  <c:v>1.0710319377645683E-2</c:v>
                </c:pt>
                <c:pt idx="62">
                  <c:v>1.0710836910774105E-2</c:v>
                </c:pt>
                <c:pt idx="63">
                  <c:v>1.0718009367018427E-2</c:v>
                </c:pt>
                <c:pt idx="64">
                  <c:v>1.0718009367018427E-2</c:v>
                </c:pt>
                <c:pt idx="65">
                  <c:v>1.0725704163737391E-2</c:v>
                </c:pt>
                <c:pt idx="66">
                  <c:v>1.092527939208607E-2</c:v>
                </c:pt>
                <c:pt idx="67">
                  <c:v>1.0992994697767674E-2</c:v>
                </c:pt>
                <c:pt idx="68">
                  <c:v>1.1053171064854464E-2</c:v>
                </c:pt>
                <c:pt idx="69">
                  <c:v>1.1053171064854464E-2</c:v>
                </c:pt>
                <c:pt idx="70">
                  <c:v>1.1053171064854464E-2</c:v>
                </c:pt>
                <c:pt idx="71">
                  <c:v>1.1053171064854464E-2</c:v>
                </c:pt>
                <c:pt idx="72">
                  <c:v>1.1053171064854525E-2</c:v>
                </c:pt>
                <c:pt idx="73">
                  <c:v>1.1053171064854525E-2</c:v>
                </c:pt>
                <c:pt idx="74">
                  <c:v>1.2476424818284131E-2</c:v>
                </c:pt>
                <c:pt idx="75">
                  <c:v>1.2651970290050493E-2</c:v>
                </c:pt>
                <c:pt idx="76">
                  <c:v>1.2653260853713677E-2</c:v>
                </c:pt>
                <c:pt idx="77">
                  <c:v>1.2659315058796897E-2</c:v>
                </c:pt>
                <c:pt idx="78">
                  <c:v>1.2665528035462396E-2</c:v>
                </c:pt>
                <c:pt idx="79">
                  <c:v>1.2665528035462706E-2</c:v>
                </c:pt>
                <c:pt idx="80">
                  <c:v>1.2665528035462706E-2</c:v>
                </c:pt>
                <c:pt idx="81">
                  <c:v>1.2665528035462706E-2</c:v>
                </c:pt>
                <c:pt idx="82">
                  <c:v>1.2665528035462706E-2</c:v>
                </c:pt>
                <c:pt idx="83">
                  <c:v>1.2665528035462807E-2</c:v>
                </c:pt>
                <c:pt idx="84">
                  <c:v>1.2665528035462807E-2</c:v>
                </c:pt>
                <c:pt idx="85">
                  <c:v>1.2665528035462807E-2</c:v>
                </c:pt>
                <c:pt idx="86">
                  <c:v>1.2665528035462878E-2</c:v>
                </c:pt>
                <c:pt idx="87">
                  <c:v>1.2665528035462878E-2</c:v>
                </c:pt>
                <c:pt idx="88">
                  <c:v>1.2665528035463024E-2</c:v>
                </c:pt>
                <c:pt idx="89">
                  <c:v>1.2665528035463024E-2</c:v>
                </c:pt>
                <c:pt idx="90">
                  <c:v>1.2665528035463024E-2</c:v>
                </c:pt>
                <c:pt idx="91">
                  <c:v>1.2665528035463024E-2</c:v>
                </c:pt>
                <c:pt idx="92">
                  <c:v>1.2665528035463024E-2</c:v>
                </c:pt>
                <c:pt idx="93">
                  <c:v>1.2665528035463024E-2</c:v>
                </c:pt>
                <c:pt idx="94">
                  <c:v>1.2665528035463024E-2</c:v>
                </c:pt>
                <c:pt idx="95">
                  <c:v>1.2665528035463024E-2</c:v>
                </c:pt>
                <c:pt idx="96">
                  <c:v>1.2665528035463024E-2</c:v>
                </c:pt>
                <c:pt idx="97">
                  <c:v>1.2974222925943454E-2</c:v>
                </c:pt>
                <c:pt idx="98">
                  <c:v>1.3173558300890252E-2</c:v>
                </c:pt>
                <c:pt idx="99">
                  <c:v>1.3182141184264917E-2</c:v>
                </c:pt>
                <c:pt idx="100">
                  <c:v>1.3394811438526305E-2</c:v>
                </c:pt>
                <c:pt idx="101">
                  <c:v>1.3430095632764687E-2</c:v>
                </c:pt>
                <c:pt idx="102">
                  <c:v>1.3554706795549815E-2</c:v>
                </c:pt>
                <c:pt idx="103">
                  <c:v>1.3554706795549815E-2</c:v>
                </c:pt>
                <c:pt idx="104">
                  <c:v>1.3554706795549815E-2</c:v>
                </c:pt>
                <c:pt idx="105">
                  <c:v>1.3554706795549815E-2</c:v>
                </c:pt>
                <c:pt idx="106">
                  <c:v>1.3583019925892122E-2</c:v>
                </c:pt>
                <c:pt idx="107">
                  <c:v>1.3583019925892122E-2</c:v>
                </c:pt>
                <c:pt idx="108">
                  <c:v>1.3583826744323754E-2</c:v>
                </c:pt>
                <c:pt idx="109">
                  <c:v>1.3589712683342298E-2</c:v>
                </c:pt>
                <c:pt idx="110">
                  <c:v>1.3837461856571956E-2</c:v>
                </c:pt>
                <c:pt idx="111">
                  <c:v>1.3880017819122022E-2</c:v>
                </c:pt>
                <c:pt idx="112">
                  <c:v>1.3938675309550031E-2</c:v>
                </c:pt>
                <c:pt idx="113">
                  <c:v>1.3946610659728133E-2</c:v>
                </c:pt>
                <c:pt idx="114">
                  <c:v>1.4568647058556802E-2</c:v>
                </c:pt>
                <c:pt idx="115">
                  <c:v>1.4729743061573583E-2</c:v>
                </c:pt>
                <c:pt idx="116">
                  <c:v>1.4731432307704467E-2</c:v>
                </c:pt>
                <c:pt idx="117">
                  <c:v>1.4837571646097098E-2</c:v>
                </c:pt>
                <c:pt idx="118">
                  <c:v>1.5488819930346783E-2</c:v>
                </c:pt>
                <c:pt idx="119">
                  <c:v>1.5490419061566934E-2</c:v>
                </c:pt>
                <c:pt idx="120">
                  <c:v>1.5491955624015133E-2</c:v>
                </c:pt>
                <c:pt idx="121">
                  <c:v>1.5499163777707301E-2</c:v>
                </c:pt>
                <c:pt idx="122">
                  <c:v>1.5506560855162244E-2</c:v>
                </c:pt>
                <c:pt idx="123">
                  <c:v>1.5506560855162665E-2</c:v>
                </c:pt>
                <c:pt idx="124">
                  <c:v>1.5506560855162665E-2</c:v>
                </c:pt>
                <c:pt idx="125">
                  <c:v>1.5506560855162665E-2</c:v>
                </c:pt>
                <c:pt idx="126">
                  <c:v>1.5506560855162665E-2</c:v>
                </c:pt>
                <c:pt idx="127">
                  <c:v>1.5506560855162872E-2</c:v>
                </c:pt>
                <c:pt idx="128">
                  <c:v>1.5506560855162872E-2</c:v>
                </c:pt>
                <c:pt idx="129">
                  <c:v>1.5506560855162966E-2</c:v>
                </c:pt>
                <c:pt idx="130">
                  <c:v>1.5506560855162966E-2</c:v>
                </c:pt>
                <c:pt idx="131">
                  <c:v>1.55065608551632E-2</c:v>
                </c:pt>
                <c:pt idx="132">
                  <c:v>1.55065608551632E-2</c:v>
                </c:pt>
                <c:pt idx="133">
                  <c:v>1.55065608551632E-2</c:v>
                </c:pt>
                <c:pt idx="134">
                  <c:v>1.55065608551632E-2</c:v>
                </c:pt>
                <c:pt idx="135">
                  <c:v>1.55065608551632E-2</c:v>
                </c:pt>
                <c:pt idx="136">
                  <c:v>1.55065608551632E-2</c:v>
                </c:pt>
                <c:pt idx="137">
                  <c:v>1.55065608551632E-2</c:v>
                </c:pt>
                <c:pt idx="138">
                  <c:v>1.6111041156513215E-2</c:v>
                </c:pt>
                <c:pt idx="139">
                  <c:v>1.6121247254538562E-2</c:v>
                </c:pt>
                <c:pt idx="140">
                  <c:v>1.6121247254538899E-2</c:v>
                </c:pt>
                <c:pt idx="141">
                  <c:v>1.6487596306420618E-2</c:v>
                </c:pt>
                <c:pt idx="142">
                  <c:v>1.6541684600902395E-2</c:v>
                </c:pt>
                <c:pt idx="143">
                  <c:v>1.6541684600902395E-2</c:v>
                </c:pt>
                <c:pt idx="144">
                  <c:v>1.6541684600902395E-2</c:v>
                </c:pt>
                <c:pt idx="145">
                  <c:v>1.6541684600902395E-2</c:v>
                </c:pt>
                <c:pt idx="146">
                  <c:v>1.6597714359359996E-2</c:v>
                </c:pt>
                <c:pt idx="147">
                  <c:v>1.6597714359360353E-2</c:v>
                </c:pt>
                <c:pt idx="148">
                  <c:v>1.6597714359360353E-2</c:v>
                </c:pt>
                <c:pt idx="149">
                  <c:v>1.6597714359360353E-2</c:v>
                </c:pt>
                <c:pt idx="150">
                  <c:v>1.6856916001077794E-2</c:v>
                </c:pt>
                <c:pt idx="151">
                  <c:v>1.6867963648880602E-2</c:v>
                </c:pt>
                <c:pt idx="152">
                  <c:v>1.6899906043317543E-2</c:v>
                </c:pt>
                <c:pt idx="153">
                  <c:v>1.6950431311961677E-2</c:v>
                </c:pt>
                <c:pt idx="154">
                  <c:v>1.7020065487346973E-2</c:v>
                </c:pt>
                <c:pt idx="155">
                  <c:v>1.7029485092981925E-2</c:v>
                </c:pt>
                <c:pt idx="156">
                  <c:v>1.7153553080212599E-2</c:v>
                </c:pt>
                <c:pt idx="157">
                  <c:v>1.7173108298104426E-2</c:v>
                </c:pt>
                <c:pt idx="158">
                  <c:v>1.7758561820572914E-2</c:v>
                </c:pt>
                <c:pt idx="159">
                  <c:v>1.8086052699697389E-2</c:v>
                </c:pt>
                <c:pt idx="160">
                  <c:v>1.885680665497666E-2</c:v>
                </c:pt>
                <c:pt idx="161">
                  <c:v>1.8857085320179368E-2</c:v>
                </c:pt>
                <c:pt idx="162">
                  <c:v>1.8858977304328145E-2</c:v>
                </c:pt>
                <c:pt idx="163">
                  <c:v>1.886079525551403E-2</c:v>
                </c:pt>
                <c:pt idx="164">
                  <c:v>1.8878074839788431E-2</c:v>
                </c:pt>
                <c:pt idx="165">
                  <c:v>1.8878074839789198E-2</c:v>
                </c:pt>
                <c:pt idx="166">
                  <c:v>1.8878074839789198E-2</c:v>
                </c:pt>
                <c:pt idx="167">
                  <c:v>1.8878074839789198E-2</c:v>
                </c:pt>
                <c:pt idx="168">
                  <c:v>1.8878074839789198E-2</c:v>
                </c:pt>
                <c:pt idx="169">
                  <c:v>1.8878074839789316E-2</c:v>
                </c:pt>
                <c:pt idx="170">
                  <c:v>1.8878074839789316E-2</c:v>
                </c:pt>
                <c:pt idx="171">
                  <c:v>1.8878074839789576E-2</c:v>
                </c:pt>
                <c:pt idx="172">
                  <c:v>1.8878074839789576E-2</c:v>
                </c:pt>
                <c:pt idx="173">
                  <c:v>1.8878074839789913E-2</c:v>
                </c:pt>
                <c:pt idx="174">
                  <c:v>1.8878074839789913E-2</c:v>
                </c:pt>
                <c:pt idx="175">
                  <c:v>1.8878074839789913E-2</c:v>
                </c:pt>
                <c:pt idx="176">
                  <c:v>1.8878074839789913E-2</c:v>
                </c:pt>
                <c:pt idx="177">
                  <c:v>1.8878074839789913E-2</c:v>
                </c:pt>
                <c:pt idx="178">
                  <c:v>1.8878074839789913E-2</c:v>
                </c:pt>
                <c:pt idx="179">
                  <c:v>1.8889350632155903E-2</c:v>
                </c:pt>
                <c:pt idx="180">
                  <c:v>1.9592794935051779E-2</c:v>
                </c:pt>
                <c:pt idx="181">
                  <c:v>1.9604854939814641E-2</c:v>
                </c:pt>
                <c:pt idx="182">
                  <c:v>2.0037590570235558E-2</c:v>
                </c:pt>
                <c:pt idx="183">
                  <c:v>2.0075046171683535E-2</c:v>
                </c:pt>
                <c:pt idx="184">
                  <c:v>2.0075046171683535E-2</c:v>
                </c:pt>
                <c:pt idx="185">
                  <c:v>2.0075046171683535E-2</c:v>
                </c:pt>
                <c:pt idx="186">
                  <c:v>2.0075046171683535E-2</c:v>
                </c:pt>
                <c:pt idx="187">
                  <c:v>2.0167603081593537E-2</c:v>
                </c:pt>
                <c:pt idx="188">
                  <c:v>2.0167603081593946E-2</c:v>
                </c:pt>
                <c:pt idx="189">
                  <c:v>2.0167603081593946E-2</c:v>
                </c:pt>
                <c:pt idx="190">
                  <c:v>2.0167603081593946E-2</c:v>
                </c:pt>
                <c:pt idx="191">
                  <c:v>2.0167603081593946E-2</c:v>
                </c:pt>
                <c:pt idx="192">
                  <c:v>2.0465531942181224E-2</c:v>
                </c:pt>
                <c:pt idx="193">
                  <c:v>2.0524249253951486E-2</c:v>
                </c:pt>
                <c:pt idx="194">
                  <c:v>2.0583859108909208E-2</c:v>
                </c:pt>
                <c:pt idx="195">
                  <c:v>2.0666004389296378E-2</c:v>
                </c:pt>
                <c:pt idx="196">
                  <c:v>2.0677115579073539E-2</c:v>
                </c:pt>
                <c:pt idx="197">
                  <c:v>2.0846506486750453E-2</c:v>
                </c:pt>
                <c:pt idx="198">
                  <c:v>2.1415629040073103E-2</c:v>
                </c:pt>
                <c:pt idx="199">
                  <c:v>2.1922195563040831E-2</c:v>
                </c:pt>
                <c:pt idx="200">
                  <c:v>2.2828978447514896E-2</c:v>
                </c:pt>
                <c:pt idx="201">
                  <c:v>2.2829306073368794E-2</c:v>
                </c:pt>
                <c:pt idx="202">
                  <c:v>2.2831530469366298E-2</c:v>
                </c:pt>
                <c:pt idx="203">
                  <c:v>2.2833667818356086E-2</c:v>
                </c:pt>
                <c:pt idx="204">
                  <c:v>2.2853982937085349E-2</c:v>
                </c:pt>
                <c:pt idx="205">
                  <c:v>2.285398293708639E-2</c:v>
                </c:pt>
                <c:pt idx="206">
                  <c:v>2.285398293708639E-2</c:v>
                </c:pt>
                <c:pt idx="207">
                  <c:v>2.285398293708639E-2</c:v>
                </c:pt>
                <c:pt idx="208">
                  <c:v>2.2853982937086684E-2</c:v>
                </c:pt>
                <c:pt idx="209">
                  <c:v>2.2853982937086684E-2</c:v>
                </c:pt>
                <c:pt idx="210">
                  <c:v>2.2853982937086969E-2</c:v>
                </c:pt>
                <c:pt idx="211">
                  <c:v>2.285398293708741E-2</c:v>
                </c:pt>
                <c:pt idx="212">
                  <c:v>2.285398293708741E-2</c:v>
                </c:pt>
                <c:pt idx="213">
                  <c:v>2.285398293708741E-2</c:v>
                </c:pt>
                <c:pt idx="214">
                  <c:v>2.285398293708741E-2</c:v>
                </c:pt>
                <c:pt idx="215">
                  <c:v>2.285398293708741E-2</c:v>
                </c:pt>
                <c:pt idx="216">
                  <c:v>2.286723924133564E-2</c:v>
                </c:pt>
                <c:pt idx="217">
                  <c:v>2.3693735052479917E-2</c:v>
                </c:pt>
                <c:pt idx="218">
                  <c:v>2.3707896134672151E-2</c:v>
                </c:pt>
                <c:pt idx="219">
                  <c:v>2.3707896134672762E-2</c:v>
                </c:pt>
                <c:pt idx="220">
                  <c:v>2.3707896134673237E-2</c:v>
                </c:pt>
                <c:pt idx="221">
                  <c:v>2.421583503874597E-2</c:v>
                </c:pt>
                <c:pt idx="222">
                  <c:v>2.4228832356306091E-2</c:v>
                </c:pt>
                <c:pt idx="223">
                  <c:v>2.4228832356306091E-2</c:v>
                </c:pt>
                <c:pt idx="224">
                  <c:v>2.4228832356306091E-2</c:v>
                </c:pt>
                <c:pt idx="225">
                  <c:v>2.4228832356306091E-2</c:v>
                </c:pt>
                <c:pt idx="226">
                  <c:v>2.4368371263199708E-2</c:v>
                </c:pt>
                <c:pt idx="227">
                  <c:v>2.4368371263199871E-2</c:v>
                </c:pt>
                <c:pt idx="228">
                  <c:v>2.4368371263200191E-2</c:v>
                </c:pt>
                <c:pt idx="229">
                  <c:v>2.4368371263200659E-2</c:v>
                </c:pt>
                <c:pt idx="230">
                  <c:v>2.4368371263200659E-2</c:v>
                </c:pt>
                <c:pt idx="231">
                  <c:v>2.4368371263200659E-2</c:v>
                </c:pt>
                <c:pt idx="232">
                  <c:v>2.4368371263200659E-2</c:v>
                </c:pt>
                <c:pt idx="233">
                  <c:v>2.4368371263200659E-2</c:v>
                </c:pt>
                <c:pt idx="234">
                  <c:v>2.4717792616158637E-2</c:v>
                </c:pt>
                <c:pt idx="235">
                  <c:v>2.4786638510465822E-2</c:v>
                </c:pt>
                <c:pt idx="236">
                  <c:v>2.4856524274791229E-2</c:v>
                </c:pt>
                <c:pt idx="237">
                  <c:v>2.4952819336630905E-2</c:v>
                </c:pt>
                <c:pt idx="238">
                  <c:v>2.4965843493846066E-2</c:v>
                </c:pt>
                <c:pt idx="239">
                  <c:v>2.5164369222547833E-2</c:v>
                </c:pt>
                <c:pt idx="240">
                  <c:v>2.5830991657550317E-2</c:v>
                </c:pt>
                <c:pt idx="241">
                  <c:v>2.6423846995819206E-2</c:v>
                </c:pt>
                <c:pt idx="242">
                  <c:v>2.748395997745335E-2</c:v>
                </c:pt>
                <c:pt idx="243">
                  <c:v>2.7484342744737312E-2</c:v>
                </c:pt>
                <c:pt idx="244">
                  <c:v>2.7486941515287196E-2</c:v>
                </c:pt>
                <c:pt idx="245">
                  <c:v>2.7489438580491063E-2</c:v>
                </c:pt>
                <c:pt idx="246">
                  <c:v>2.7513172346709351E-2</c:v>
                </c:pt>
                <c:pt idx="247">
                  <c:v>2.7513172346710749E-2</c:v>
                </c:pt>
                <c:pt idx="248">
                  <c:v>2.7513172346710749E-2</c:v>
                </c:pt>
                <c:pt idx="249">
                  <c:v>2.7513172346710749E-2</c:v>
                </c:pt>
                <c:pt idx="250">
                  <c:v>2.7513172346711072E-2</c:v>
                </c:pt>
                <c:pt idx="251">
                  <c:v>2.7513172346711412E-2</c:v>
                </c:pt>
                <c:pt idx="252">
                  <c:v>2.7513172346712095E-2</c:v>
                </c:pt>
                <c:pt idx="253">
                  <c:v>2.7513172346712095E-2</c:v>
                </c:pt>
                <c:pt idx="254">
                  <c:v>2.7513172346712095E-2</c:v>
                </c:pt>
                <c:pt idx="255">
                  <c:v>2.7513172346712095E-2</c:v>
                </c:pt>
                <c:pt idx="256">
                  <c:v>2.7513172346712095E-2</c:v>
                </c:pt>
                <c:pt idx="257">
                  <c:v>2.7528659053512892E-2</c:v>
                </c:pt>
                <c:pt idx="258">
                  <c:v>2.8493626957698144E-2</c:v>
                </c:pt>
                <c:pt idx="259">
                  <c:v>2.8510150632068326E-2</c:v>
                </c:pt>
                <c:pt idx="260">
                  <c:v>2.9081719196036214E-2</c:v>
                </c:pt>
                <c:pt idx="261">
                  <c:v>2.9081719196036214E-2</c:v>
                </c:pt>
                <c:pt idx="262">
                  <c:v>2.9081719196036214E-2</c:v>
                </c:pt>
                <c:pt idx="263">
                  <c:v>2.9081719196036214E-2</c:v>
                </c:pt>
                <c:pt idx="264">
                  <c:v>2.9102614048209831E-2</c:v>
                </c:pt>
                <c:pt idx="265">
                  <c:v>2.9280451022075493E-2</c:v>
                </c:pt>
                <c:pt idx="266">
                  <c:v>2.9280451022075854E-2</c:v>
                </c:pt>
                <c:pt idx="267">
                  <c:v>2.9280451022075854E-2</c:v>
                </c:pt>
                <c:pt idx="268">
                  <c:v>2.9280451022076198E-2</c:v>
                </c:pt>
                <c:pt idx="269">
                  <c:v>2.928045102207676E-2</c:v>
                </c:pt>
                <c:pt idx="270">
                  <c:v>2.928045102207676E-2</c:v>
                </c:pt>
                <c:pt idx="271">
                  <c:v>2.928045102207676E-2</c:v>
                </c:pt>
                <c:pt idx="272">
                  <c:v>2.928045102207676E-2</c:v>
                </c:pt>
                <c:pt idx="273">
                  <c:v>2.928045102207676E-2</c:v>
                </c:pt>
                <c:pt idx="274">
                  <c:v>2.968768830838165E-2</c:v>
                </c:pt>
                <c:pt idx="275">
                  <c:v>2.9767902488296211E-2</c:v>
                </c:pt>
                <c:pt idx="276">
                  <c:v>2.9849320519052043E-2</c:v>
                </c:pt>
                <c:pt idx="277">
                  <c:v>2.9961493080539268E-2</c:v>
                </c:pt>
                <c:pt idx="278">
                  <c:v>2.9976663581234998E-2</c:v>
                </c:pt>
                <c:pt idx="279">
                  <c:v>3.0207872575811538E-2</c:v>
                </c:pt>
                <c:pt idx="280">
                  <c:v>3.0983789641327076E-2</c:v>
                </c:pt>
                <c:pt idx="281">
                  <c:v>3.167327051914931E-2</c:v>
                </c:pt>
                <c:pt idx="282">
                  <c:v>3.2904849526231149E-2</c:v>
                </c:pt>
                <c:pt idx="283">
                  <c:v>3.2905293904359326E-2</c:v>
                </c:pt>
                <c:pt idx="284">
                  <c:v>3.2908310971592587E-2</c:v>
                </c:pt>
                <c:pt idx="285">
                  <c:v>3.2911209953771565E-2</c:v>
                </c:pt>
                <c:pt idx="286">
                  <c:v>3.293876335241696E-2</c:v>
                </c:pt>
                <c:pt idx="287">
                  <c:v>3.293876335241696E-2</c:v>
                </c:pt>
                <c:pt idx="288">
                  <c:v>3.2938763352417577E-2</c:v>
                </c:pt>
                <c:pt idx="289">
                  <c:v>3.2938763352417973E-2</c:v>
                </c:pt>
                <c:pt idx="290">
                  <c:v>3.293876335241875E-2</c:v>
                </c:pt>
                <c:pt idx="291">
                  <c:v>3.293876335241875E-2</c:v>
                </c:pt>
                <c:pt idx="292">
                  <c:v>3.293876335241875E-2</c:v>
                </c:pt>
                <c:pt idx="293">
                  <c:v>3.293876335241875E-2</c:v>
                </c:pt>
                <c:pt idx="294">
                  <c:v>3.2956741995448575E-2</c:v>
                </c:pt>
                <c:pt idx="295">
                  <c:v>3.4076299361646759E-2</c:v>
                </c:pt>
                <c:pt idx="296">
                  <c:v>3.4095458590816807E-2</c:v>
                </c:pt>
                <c:pt idx="297">
                  <c:v>3.409545859081866E-2</c:v>
                </c:pt>
                <c:pt idx="298">
                  <c:v>3.4095458590820735E-2</c:v>
                </c:pt>
                <c:pt idx="299">
                  <c:v>3.4716229303437422E-2</c:v>
                </c:pt>
                <c:pt idx="300">
                  <c:v>3.4716229303437422E-2</c:v>
                </c:pt>
                <c:pt idx="301">
                  <c:v>3.4716229303437422E-2</c:v>
                </c:pt>
                <c:pt idx="302">
                  <c:v>3.4716229303437422E-2</c:v>
                </c:pt>
                <c:pt idx="303">
                  <c:v>3.4782167746564722E-2</c:v>
                </c:pt>
                <c:pt idx="304">
                  <c:v>3.4988198641240656E-2</c:v>
                </c:pt>
                <c:pt idx="305">
                  <c:v>3.4988198641240656E-2</c:v>
                </c:pt>
                <c:pt idx="306">
                  <c:v>3.4988198641241058E-2</c:v>
                </c:pt>
                <c:pt idx="307">
                  <c:v>3.4988198641241058E-2</c:v>
                </c:pt>
                <c:pt idx="308">
                  <c:v>3.4988198641241509E-2</c:v>
                </c:pt>
                <c:pt idx="309">
                  <c:v>3.4988198641242342E-2</c:v>
                </c:pt>
                <c:pt idx="310">
                  <c:v>3.4988198641242342E-2</c:v>
                </c:pt>
                <c:pt idx="311">
                  <c:v>3.4988198641242342E-2</c:v>
                </c:pt>
                <c:pt idx="312">
                  <c:v>3.4988198641242342E-2</c:v>
                </c:pt>
                <c:pt idx="313">
                  <c:v>3.4988198641242342E-2</c:v>
                </c:pt>
                <c:pt idx="314">
                  <c:v>3.4988198641242342E-2</c:v>
                </c:pt>
                <c:pt idx="315">
                  <c:v>3.5149022115495865E-2</c:v>
                </c:pt>
                <c:pt idx="316">
                  <c:v>3.5431689046796791E-2</c:v>
                </c:pt>
                <c:pt idx="317">
                  <c:v>3.5459834543208384E-2</c:v>
                </c:pt>
                <c:pt idx="318">
                  <c:v>3.5646963703423754E-2</c:v>
                </c:pt>
                <c:pt idx="319">
                  <c:v>3.5776810272486199E-2</c:v>
                </c:pt>
                <c:pt idx="320">
                  <c:v>3.5794369743141652E-2</c:v>
                </c:pt>
                <c:pt idx="321">
                  <c:v>3.5918541369389448E-2</c:v>
                </c:pt>
                <c:pt idx="322">
                  <c:v>3.6959403330588253E-2</c:v>
                </c:pt>
                <c:pt idx="323">
                  <c:v>3.7756217335936475E-2</c:v>
                </c:pt>
                <c:pt idx="324">
                  <c:v>3.9155498874891816E-2</c:v>
                </c:pt>
                <c:pt idx="325">
                  <c:v>3.9158977883807469E-2</c:v>
                </c:pt>
                <c:pt idx="326">
                  <c:v>3.9178001552183178E-2</c:v>
                </c:pt>
                <c:pt idx="327">
                  <c:v>3.9185339320664703E-2</c:v>
                </c:pt>
                <c:pt idx="328">
                  <c:v>3.9217125981740653E-2</c:v>
                </c:pt>
                <c:pt idx="329">
                  <c:v>3.9217125981740653E-2</c:v>
                </c:pt>
                <c:pt idx="330">
                  <c:v>3.9217125981741145E-2</c:v>
                </c:pt>
                <c:pt idx="331">
                  <c:v>3.9217125981741832E-2</c:v>
                </c:pt>
                <c:pt idx="332">
                  <c:v>3.9237866326102218E-2</c:v>
                </c:pt>
                <c:pt idx="333">
                  <c:v>4.0390711713496008E-2</c:v>
                </c:pt>
                <c:pt idx="334">
                  <c:v>4.0394783504600337E-2</c:v>
                </c:pt>
                <c:pt idx="335">
                  <c:v>4.0427963535695319E-2</c:v>
                </c:pt>
                <c:pt idx="336">
                  <c:v>4.0528613273412589E-2</c:v>
                </c:pt>
                <c:pt idx="337">
                  <c:v>4.0550688778899092E-2</c:v>
                </c:pt>
                <c:pt idx="338">
                  <c:v>4.1217707808369156E-2</c:v>
                </c:pt>
                <c:pt idx="339">
                  <c:v>4.1217707808369156E-2</c:v>
                </c:pt>
                <c:pt idx="340">
                  <c:v>4.1217707808369156E-2</c:v>
                </c:pt>
                <c:pt idx="341">
                  <c:v>4.1217707808369156E-2</c:v>
                </c:pt>
                <c:pt idx="342">
                  <c:v>4.1341632123118977E-2</c:v>
                </c:pt>
                <c:pt idx="343">
                  <c:v>4.1578826210468614E-2</c:v>
                </c:pt>
                <c:pt idx="344">
                  <c:v>4.1578826210468614E-2</c:v>
                </c:pt>
                <c:pt idx="345">
                  <c:v>4.1578826210469336E-2</c:v>
                </c:pt>
                <c:pt idx="346">
                  <c:v>4.1578826210469336E-2</c:v>
                </c:pt>
                <c:pt idx="347">
                  <c:v>4.1578826210469835E-2</c:v>
                </c:pt>
                <c:pt idx="348">
                  <c:v>4.1578826210471001E-2</c:v>
                </c:pt>
                <c:pt idx="349">
                  <c:v>4.1578826210471001E-2</c:v>
                </c:pt>
                <c:pt idx="350">
                  <c:v>4.1578826210471001E-2</c:v>
                </c:pt>
                <c:pt idx="351">
                  <c:v>4.1578826210471001E-2</c:v>
                </c:pt>
                <c:pt idx="352">
                  <c:v>4.1578826210471001E-2</c:v>
                </c:pt>
                <c:pt idx="353">
                  <c:v>4.1578826210471001E-2</c:v>
                </c:pt>
                <c:pt idx="354">
                  <c:v>4.1578826210471001E-2</c:v>
                </c:pt>
                <c:pt idx="355">
                  <c:v>4.1600300286150818E-2</c:v>
                </c:pt>
                <c:pt idx="356">
                  <c:v>4.1601107672115507E-2</c:v>
                </c:pt>
                <c:pt idx="357">
                  <c:v>4.164651909448968E-2</c:v>
                </c:pt>
                <c:pt idx="358">
                  <c:v>4.1763940109543533E-2</c:v>
                </c:pt>
                <c:pt idx="359">
                  <c:v>4.2064832750618099E-2</c:v>
                </c:pt>
                <c:pt idx="360">
                  <c:v>4.2121610673923719E-2</c:v>
                </c:pt>
                <c:pt idx="361">
                  <c:v>4.2336896900495108E-2</c:v>
                </c:pt>
                <c:pt idx="362">
                  <c:v>4.2486257325603474E-2</c:v>
                </c:pt>
                <c:pt idx="363">
                  <c:v>4.2506454199069371E-2</c:v>
                </c:pt>
                <c:pt idx="364">
                  <c:v>4.2564029464208765E-2</c:v>
                </c:pt>
                <c:pt idx="365">
                  <c:v>4.2649265990394057E-2</c:v>
                </c:pt>
                <c:pt idx="366">
                  <c:v>4.3845681602077677E-2</c:v>
                </c:pt>
                <c:pt idx="367">
                  <c:v>4.4593673451592021E-2</c:v>
                </c:pt>
                <c:pt idx="368">
                  <c:v>4.6256765580370229E-2</c:v>
                </c:pt>
                <c:pt idx="369">
                  <c:v>4.6365997757430763E-2</c:v>
                </c:pt>
                <c:pt idx="370">
                  <c:v>4.6369986209742808E-2</c:v>
                </c:pt>
                <c:pt idx="371">
                  <c:v>4.6391795350110412E-2</c:v>
                </c:pt>
                <c:pt idx="372">
                  <c:v>4.6400207420936805E-2</c:v>
                </c:pt>
                <c:pt idx="373">
                  <c:v>4.6412018907782453E-2</c:v>
                </c:pt>
                <c:pt idx="374">
                  <c:v>4.6460423071154597E-2</c:v>
                </c:pt>
                <c:pt idx="375">
                  <c:v>4.6764869856226611E-2</c:v>
                </c:pt>
                <c:pt idx="376">
                  <c:v>4.7912092868369373E-2</c:v>
                </c:pt>
                <c:pt idx="377">
                  <c:v>4.7964456935314113E-2</c:v>
                </c:pt>
                <c:pt idx="378">
                  <c:v>4.7964456935315744E-2</c:v>
                </c:pt>
                <c:pt idx="379">
                  <c:v>4.8673058394534147E-2</c:v>
                </c:pt>
                <c:pt idx="380">
                  <c:v>4.8673058394534147E-2</c:v>
                </c:pt>
                <c:pt idx="381">
                  <c:v>4.8673058394534147E-2</c:v>
                </c:pt>
                <c:pt idx="382">
                  <c:v>4.8673058394534147E-2</c:v>
                </c:pt>
                <c:pt idx="383">
                  <c:v>4.8869729069966776E-2</c:v>
                </c:pt>
                <c:pt idx="384">
                  <c:v>4.8954316739789006E-2</c:v>
                </c:pt>
                <c:pt idx="385">
                  <c:v>4.8959070774432276E-2</c:v>
                </c:pt>
                <c:pt idx="386">
                  <c:v>4.8970243843734988E-2</c:v>
                </c:pt>
                <c:pt idx="387">
                  <c:v>4.9141083297014401E-2</c:v>
                </c:pt>
                <c:pt idx="388">
                  <c:v>4.9141083297014401E-2</c:v>
                </c:pt>
                <c:pt idx="389">
                  <c:v>4.9141083297014401E-2</c:v>
                </c:pt>
                <c:pt idx="390">
                  <c:v>4.9141083297014984E-2</c:v>
                </c:pt>
                <c:pt idx="391">
                  <c:v>4.9141083297014984E-2</c:v>
                </c:pt>
                <c:pt idx="392">
                  <c:v>4.914108329701581E-2</c:v>
                </c:pt>
                <c:pt idx="393">
                  <c:v>4.914108329701581E-2</c:v>
                </c:pt>
                <c:pt idx="394">
                  <c:v>4.9141083297017184E-2</c:v>
                </c:pt>
                <c:pt idx="395">
                  <c:v>4.9141083297017184E-2</c:v>
                </c:pt>
                <c:pt idx="396">
                  <c:v>4.9141083297017184E-2</c:v>
                </c:pt>
                <c:pt idx="397">
                  <c:v>4.9141083297017184E-2</c:v>
                </c:pt>
                <c:pt idx="398">
                  <c:v>4.9141083297017184E-2</c:v>
                </c:pt>
                <c:pt idx="399">
                  <c:v>4.9141083297017184E-2</c:v>
                </c:pt>
                <c:pt idx="400">
                  <c:v>4.9352816924575611E-2</c:v>
                </c:pt>
                <c:pt idx="401">
                  <c:v>4.9696904141365177E-2</c:v>
                </c:pt>
                <c:pt idx="402">
                  <c:v>4.9761822518808271E-2</c:v>
                </c:pt>
                <c:pt idx="403">
                  <c:v>5.0007945543858498E-2</c:v>
                </c:pt>
                <c:pt idx="404">
                  <c:v>5.0178672392524319E-2</c:v>
                </c:pt>
                <c:pt idx="405">
                  <c:v>5.0267561188155542E-2</c:v>
                </c:pt>
                <c:pt idx="406">
                  <c:v>5.0364974364902886E-2</c:v>
                </c:pt>
                <c:pt idx="407">
                  <c:v>5.0404766669751418E-2</c:v>
                </c:pt>
                <c:pt idx="408">
                  <c:v>5.1672463915351248E-2</c:v>
                </c:pt>
                <c:pt idx="409">
                  <c:v>5.1731545566276703E-2</c:v>
                </c:pt>
                <c:pt idx="410">
                  <c:v>5.2585205316238927E-2</c:v>
                </c:pt>
                <c:pt idx="411">
                  <c:v>5.3100218015894499E-2</c:v>
                </c:pt>
                <c:pt idx="412">
                  <c:v>5.44813208640504E-2</c:v>
                </c:pt>
                <c:pt idx="413">
                  <c:v>5.4605766821240388E-2</c:v>
                </c:pt>
                <c:pt idx="414">
                  <c:v>5.4610310571844192E-2</c:v>
                </c:pt>
                <c:pt idx="415">
                  <c:v>5.4614676442662692E-2</c:v>
                </c:pt>
                <c:pt idx="416">
                  <c:v>5.4635155860619698E-2</c:v>
                </c:pt>
                <c:pt idx="417">
                  <c:v>5.4658194434765321E-2</c:v>
                </c:pt>
                <c:pt idx="418">
                  <c:v>5.4713334665681311E-2</c:v>
                </c:pt>
                <c:pt idx="419">
                  <c:v>5.6366018815860813E-2</c:v>
                </c:pt>
                <c:pt idx="420">
                  <c:v>5.6372669473720056E-2</c:v>
                </c:pt>
                <c:pt idx="421">
                  <c:v>5.7169243815896935E-2</c:v>
                </c:pt>
                <c:pt idx="422">
                  <c:v>5.7169243815896935E-2</c:v>
                </c:pt>
                <c:pt idx="423">
                  <c:v>5.7169243815896935E-2</c:v>
                </c:pt>
                <c:pt idx="424">
                  <c:v>5.7169243815896935E-2</c:v>
                </c:pt>
                <c:pt idx="425">
                  <c:v>5.7239655821777341E-2</c:v>
                </c:pt>
                <c:pt idx="426">
                  <c:v>5.7455211159871983E-2</c:v>
                </c:pt>
                <c:pt idx="427">
                  <c:v>5.7551379640667616E-2</c:v>
                </c:pt>
                <c:pt idx="428">
                  <c:v>5.7556784356162551E-2</c:v>
                </c:pt>
                <c:pt idx="429">
                  <c:v>5.7569486595161791E-2</c:v>
                </c:pt>
                <c:pt idx="430">
                  <c:v>5.7732286147528324E-2</c:v>
                </c:pt>
                <c:pt idx="431">
                  <c:v>5.7732286147528324E-2</c:v>
                </c:pt>
                <c:pt idx="432">
                  <c:v>5.7763693669398278E-2</c:v>
                </c:pt>
                <c:pt idx="433">
                  <c:v>5.7763693669398278E-2</c:v>
                </c:pt>
                <c:pt idx="434">
                  <c:v>5.7763693669398278E-2</c:v>
                </c:pt>
                <c:pt idx="435">
                  <c:v>5.7763693669399228E-2</c:v>
                </c:pt>
                <c:pt idx="436">
                  <c:v>5.7763693669399228E-2</c:v>
                </c:pt>
                <c:pt idx="437">
                  <c:v>5.7763693669400165E-2</c:v>
                </c:pt>
                <c:pt idx="438">
                  <c:v>5.7763693669400165E-2</c:v>
                </c:pt>
                <c:pt idx="439">
                  <c:v>5.7763693669402053E-2</c:v>
                </c:pt>
                <c:pt idx="440">
                  <c:v>5.7763693669402053E-2</c:v>
                </c:pt>
                <c:pt idx="441">
                  <c:v>5.7763693669402053E-2</c:v>
                </c:pt>
                <c:pt idx="442">
                  <c:v>5.7763693669402053E-2</c:v>
                </c:pt>
                <c:pt idx="443">
                  <c:v>5.8004352537089104E-2</c:v>
                </c:pt>
                <c:pt idx="444">
                  <c:v>5.8395361518499882E-2</c:v>
                </c:pt>
                <c:pt idx="445">
                  <c:v>5.8469120859794159E-2</c:v>
                </c:pt>
                <c:pt idx="446">
                  <c:v>5.8716901247119258E-2</c:v>
                </c:pt>
                <c:pt idx="447">
                  <c:v>5.8942651779852133E-2</c:v>
                </c:pt>
                <c:pt idx="448">
                  <c:v>5.9043607567766637E-2</c:v>
                </c:pt>
                <c:pt idx="449">
                  <c:v>5.9154237052937354E-2</c:v>
                </c:pt>
                <c:pt idx="450">
                  <c:v>5.9199425713135884E-2</c:v>
                </c:pt>
                <c:pt idx="451">
                  <c:v>6.0705351047350531E-2</c:v>
                </c:pt>
                <c:pt idx="452">
                  <c:v>6.1673481718168534E-2</c:v>
                </c:pt>
                <c:pt idx="453">
                  <c:v>6.2053953996140436E-2</c:v>
                </c:pt>
                <c:pt idx="454">
                  <c:v>6.3821681063951335E-2</c:v>
                </c:pt>
                <c:pt idx="455">
                  <c:v>6.3892687654934874E-2</c:v>
                </c:pt>
                <c:pt idx="456">
                  <c:v>6.3962568483852109E-2</c:v>
                </c:pt>
                <c:pt idx="457">
                  <c:v>6.3967712304154253E-2</c:v>
                </c:pt>
                <c:pt idx="458">
                  <c:v>6.3972654737198625E-2</c:v>
                </c:pt>
                <c:pt idx="459">
                  <c:v>6.3995838485346554E-2</c:v>
                </c:pt>
                <c:pt idx="460">
                  <c:v>6.4021918921894252E-2</c:v>
                </c:pt>
                <c:pt idx="461">
                  <c:v>6.5752850379587849E-2</c:v>
                </c:pt>
                <c:pt idx="462">
                  <c:v>6.5954043029848114E-2</c:v>
                </c:pt>
                <c:pt idx="463">
                  <c:v>6.596156261047309E-2</c:v>
                </c:pt>
                <c:pt idx="464">
                  <c:v>6.6791565335224526E-2</c:v>
                </c:pt>
                <c:pt idx="465">
                  <c:v>6.6791565335224526E-2</c:v>
                </c:pt>
                <c:pt idx="466">
                  <c:v>6.6791565335224526E-2</c:v>
                </c:pt>
                <c:pt idx="467">
                  <c:v>6.6791565335224526E-2</c:v>
                </c:pt>
                <c:pt idx="468">
                  <c:v>6.6917682288792815E-2</c:v>
                </c:pt>
                <c:pt idx="469">
                  <c:v>6.7185076456045739E-2</c:v>
                </c:pt>
                <c:pt idx="470">
                  <c:v>6.7293723939063993E-2</c:v>
                </c:pt>
                <c:pt idx="471">
                  <c:v>6.7299829766880245E-2</c:v>
                </c:pt>
                <c:pt idx="472">
                  <c:v>6.7314179680522196E-2</c:v>
                </c:pt>
                <c:pt idx="473">
                  <c:v>6.7498085718683432E-2</c:v>
                </c:pt>
                <c:pt idx="474">
                  <c:v>6.7498085718686998E-2</c:v>
                </c:pt>
                <c:pt idx="475">
                  <c:v>6.7498085718686998E-2</c:v>
                </c:pt>
                <c:pt idx="476">
                  <c:v>6.7533562765364527E-2</c:v>
                </c:pt>
                <c:pt idx="477">
                  <c:v>6.7533562765364527E-2</c:v>
                </c:pt>
                <c:pt idx="478">
                  <c:v>6.7533562765364527E-2</c:v>
                </c:pt>
                <c:pt idx="479">
                  <c:v>6.7533562765365596E-2</c:v>
                </c:pt>
                <c:pt idx="480">
                  <c:v>6.7533562765366678E-2</c:v>
                </c:pt>
                <c:pt idx="481">
                  <c:v>6.7533562765366678E-2</c:v>
                </c:pt>
                <c:pt idx="482">
                  <c:v>6.7533562765369121E-2</c:v>
                </c:pt>
                <c:pt idx="483">
                  <c:v>6.7533562765369121E-2</c:v>
                </c:pt>
                <c:pt idx="484">
                  <c:v>6.7533562765369121E-2</c:v>
                </c:pt>
                <c:pt idx="485">
                  <c:v>6.7533562765369121E-2</c:v>
                </c:pt>
                <c:pt idx="486">
                  <c:v>6.7805378830279012E-2</c:v>
                </c:pt>
                <c:pt idx="487">
                  <c:v>6.8330192351719998E-2</c:v>
                </c:pt>
                <c:pt idx="488">
                  <c:v>6.8609916563870013E-2</c:v>
                </c:pt>
                <c:pt idx="489">
                  <c:v>6.8828714288061449E-2</c:v>
                </c:pt>
                <c:pt idx="490">
                  <c:v>6.8978670033113199E-2</c:v>
                </c:pt>
                <c:pt idx="491">
                  <c:v>6.9103519098797556E-2</c:v>
                </c:pt>
                <c:pt idx="492">
                  <c:v>6.9154513330775311E-2</c:v>
                </c:pt>
                <c:pt idx="493">
                  <c:v>7.0349798942924577E-2</c:v>
                </c:pt>
                <c:pt idx="494">
                  <c:v>7.0853029089301842E-2</c:v>
                </c:pt>
                <c:pt idx="495">
                  <c:v>7.193761634607776E-2</c:v>
                </c:pt>
                <c:pt idx="496">
                  <c:v>7.194407842140188E-2</c:v>
                </c:pt>
                <c:pt idx="497">
                  <c:v>7.2372668265027654E-2</c:v>
                </c:pt>
                <c:pt idx="498">
                  <c:v>7.2468370325301276E-2</c:v>
                </c:pt>
                <c:pt idx="499">
                  <c:v>7.4362575961103489E-2</c:v>
                </c:pt>
                <c:pt idx="500">
                  <c:v>7.4442460169885691E-2</c:v>
                </c:pt>
                <c:pt idx="501">
                  <c:v>7.4521074352782546E-2</c:v>
                </c:pt>
                <c:pt idx="502">
                  <c:v>7.4526860884136029E-2</c:v>
                </c:pt>
                <c:pt idx="503">
                  <c:v>7.4532420847475883E-2</c:v>
                </c:pt>
                <c:pt idx="504">
                  <c:v>7.4558501047097922E-2</c:v>
                </c:pt>
                <c:pt idx="505">
                  <c:v>7.4587839373508338E-2</c:v>
                </c:pt>
                <c:pt idx="506">
                  <c:v>7.6759980821257054E-2</c:v>
                </c:pt>
                <c:pt idx="507">
                  <c:v>7.6768429403853103E-2</c:v>
                </c:pt>
                <c:pt idx="508">
                  <c:v>7.76217464156439E-2</c:v>
                </c:pt>
                <c:pt idx="509">
                  <c:v>7.76217464156439E-2</c:v>
                </c:pt>
                <c:pt idx="510">
                  <c:v>7.76217464156439E-2</c:v>
                </c:pt>
                <c:pt idx="511">
                  <c:v>7.76217464156439E-2</c:v>
                </c:pt>
                <c:pt idx="512">
                  <c:v>7.7842353045916163E-2</c:v>
                </c:pt>
                <c:pt idx="513">
                  <c:v>7.8142580182133325E-2</c:v>
                </c:pt>
                <c:pt idx="514">
                  <c:v>7.8226983982403867E-2</c:v>
                </c:pt>
                <c:pt idx="515">
                  <c:v>7.8231687837476874E-2</c:v>
                </c:pt>
                <c:pt idx="516">
                  <c:v>7.8264554333231665E-2</c:v>
                </c:pt>
                <c:pt idx="517">
                  <c:v>7.8287518265746689E-2</c:v>
                </c:pt>
                <c:pt idx="518">
                  <c:v>7.849396118484768E-2</c:v>
                </c:pt>
                <c:pt idx="519">
                  <c:v>7.8493961184851677E-2</c:v>
                </c:pt>
                <c:pt idx="520">
                  <c:v>7.8493961184851677E-2</c:v>
                </c:pt>
                <c:pt idx="521">
                  <c:v>7.8493961184851677E-2</c:v>
                </c:pt>
                <c:pt idx="522">
                  <c:v>7.8533783129836929E-2</c:v>
                </c:pt>
                <c:pt idx="523">
                  <c:v>7.8533783129836929E-2</c:v>
                </c:pt>
                <c:pt idx="524">
                  <c:v>7.8533783129836929E-2</c:v>
                </c:pt>
                <c:pt idx="525">
                  <c:v>7.8533783129838552E-2</c:v>
                </c:pt>
                <c:pt idx="526">
                  <c:v>7.853378312983969E-2</c:v>
                </c:pt>
                <c:pt idx="527">
                  <c:v>7.853378312983969E-2</c:v>
                </c:pt>
                <c:pt idx="528">
                  <c:v>7.8533783129842535E-2</c:v>
                </c:pt>
                <c:pt idx="529">
                  <c:v>7.8533783129842535E-2</c:v>
                </c:pt>
                <c:pt idx="530">
                  <c:v>7.8533783129842535E-2</c:v>
                </c:pt>
                <c:pt idx="531">
                  <c:v>7.8838860218925888E-2</c:v>
                </c:pt>
                <c:pt idx="532">
                  <c:v>7.9387586118202E-2</c:v>
                </c:pt>
                <c:pt idx="533">
                  <c:v>7.9741552036725158E-2</c:v>
                </c:pt>
                <c:pt idx="534">
                  <c:v>7.9986967608638604E-2</c:v>
                </c:pt>
                <c:pt idx="535">
                  <c:v>8.0155147641514102E-2</c:v>
                </c:pt>
                <c:pt idx="536">
                  <c:v>8.0254662071340244E-2</c:v>
                </c:pt>
                <c:pt idx="537">
                  <c:v>8.0352342155696144E-2</c:v>
                </c:pt>
                <c:pt idx="538">
                  <c:v>8.2214795321026643E-2</c:v>
                </c:pt>
                <c:pt idx="539">
                  <c:v>8.3470645733367266E-2</c:v>
                </c:pt>
                <c:pt idx="540">
                  <c:v>8.34778802034115E-2</c:v>
                </c:pt>
                <c:pt idx="541">
                  <c:v>8.3957637903913043E-2</c:v>
                </c:pt>
                <c:pt idx="542">
                  <c:v>8.4064749293684904E-2</c:v>
                </c:pt>
                <c:pt idx="543">
                  <c:v>8.6140860388109614E-2</c:v>
                </c:pt>
                <c:pt idx="544">
                  <c:v>8.6272876813598187E-2</c:v>
                </c:pt>
                <c:pt idx="545">
                  <c:v>8.6359807073075084E-2</c:v>
                </c:pt>
                <c:pt idx="546">
                  <c:v>8.6360759835489825E-2</c:v>
                </c:pt>
                <c:pt idx="547">
                  <c:v>8.6367228461654913E-2</c:v>
                </c:pt>
                <c:pt idx="548">
                  <c:v>8.6373443792934157E-2</c:v>
                </c:pt>
                <c:pt idx="549">
                  <c:v>8.6435393586239986E-2</c:v>
                </c:pt>
                <c:pt idx="550">
                  <c:v>8.8862017421270215E-2</c:v>
                </c:pt>
                <c:pt idx="551">
                  <c:v>8.8871450105765332E-2</c:v>
                </c:pt>
                <c:pt idx="552">
                  <c:v>8.9735857267363231E-2</c:v>
                </c:pt>
                <c:pt idx="553">
                  <c:v>8.9735857267363231E-2</c:v>
                </c:pt>
                <c:pt idx="554">
                  <c:v>8.9735857267363231E-2</c:v>
                </c:pt>
                <c:pt idx="555">
                  <c:v>8.9735857267363231E-2</c:v>
                </c:pt>
                <c:pt idx="556">
                  <c:v>9.0070109470191118E-2</c:v>
                </c:pt>
                <c:pt idx="557">
                  <c:v>9.0360822519459788E-2</c:v>
                </c:pt>
                <c:pt idx="558">
                  <c:v>9.0499244013744262E-2</c:v>
                </c:pt>
                <c:pt idx="559">
                  <c:v>9.0504491571232221E-2</c:v>
                </c:pt>
                <c:pt idx="560">
                  <c:v>9.0541156617927734E-2</c:v>
                </c:pt>
                <c:pt idx="561">
                  <c:v>9.0566774222517729E-2</c:v>
                </c:pt>
                <c:pt idx="562">
                  <c:v>9.0797058991488613E-2</c:v>
                </c:pt>
                <c:pt idx="563">
                  <c:v>9.0797058991493457E-2</c:v>
                </c:pt>
                <c:pt idx="564">
                  <c:v>9.0797058991493457E-2</c:v>
                </c:pt>
                <c:pt idx="565">
                  <c:v>9.0797058991493457E-2</c:v>
                </c:pt>
                <c:pt idx="566">
                  <c:v>9.0797058991493457E-2</c:v>
                </c:pt>
                <c:pt idx="567">
                  <c:v>9.0797058991493457E-2</c:v>
                </c:pt>
                <c:pt idx="568">
                  <c:v>9.0841476960510162E-2</c:v>
                </c:pt>
                <c:pt idx="569">
                  <c:v>9.0841476960510162E-2</c:v>
                </c:pt>
                <c:pt idx="570">
                  <c:v>9.0841476960510162E-2</c:v>
                </c:pt>
                <c:pt idx="571">
                  <c:v>9.084147696051198E-2</c:v>
                </c:pt>
                <c:pt idx="572">
                  <c:v>9.0841476960513326E-2</c:v>
                </c:pt>
                <c:pt idx="573">
                  <c:v>9.0841476960513326E-2</c:v>
                </c:pt>
                <c:pt idx="574">
                  <c:v>9.0841476960516865E-2</c:v>
                </c:pt>
                <c:pt idx="575">
                  <c:v>9.1181732565476084E-2</c:v>
                </c:pt>
                <c:pt idx="576">
                  <c:v>9.1793591203210886E-2</c:v>
                </c:pt>
                <c:pt idx="577">
                  <c:v>9.1967578035528824E-2</c:v>
                </c:pt>
                <c:pt idx="578">
                  <c:v>9.218818631642671E-2</c:v>
                </c:pt>
                <c:pt idx="579">
                  <c:v>9.264916085354033E-2</c:v>
                </c:pt>
                <c:pt idx="580">
                  <c:v>9.286890891817437E-2</c:v>
                </c:pt>
                <c:pt idx="581">
                  <c:v>9.4943243111351092E-2</c:v>
                </c:pt>
                <c:pt idx="582">
                  <c:v>9.5408859476827923E-2</c:v>
                </c:pt>
                <c:pt idx="583">
                  <c:v>9.6302478641991734E-2</c:v>
                </c:pt>
                <c:pt idx="584">
                  <c:v>9.6340821815505448E-2</c:v>
                </c:pt>
                <c:pt idx="585">
                  <c:v>9.688252837178371E-2</c:v>
                </c:pt>
                <c:pt idx="586">
                  <c:v>9.7001655656099861E-2</c:v>
                </c:pt>
                <c:pt idx="587">
                  <c:v>9.7404356552426935E-2</c:v>
                </c:pt>
                <c:pt idx="588">
                  <c:v>9.9309378533432829E-2</c:v>
                </c:pt>
                <c:pt idx="589">
                  <c:v>9.9456040454319689E-2</c:v>
                </c:pt>
                <c:pt idx="590">
                  <c:v>9.9552609152668475E-2</c:v>
                </c:pt>
                <c:pt idx="591">
                  <c:v>9.9553667529664797E-2</c:v>
                </c:pt>
                <c:pt idx="592">
                  <c:v>9.9560853195483842E-2</c:v>
                </c:pt>
                <c:pt idx="593">
                  <c:v>9.9567757466892975E-2</c:v>
                </c:pt>
                <c:pt idx="594">
                  <c:v>9.9636572919858959E-2</c:v>
                </c:pt>
                <c:pt idx="595">
                  <c:v>0.10233045194336844</c:v>
                </c:pt>
                <c:pt idx="596">
                  <c:v>0.10234091715421424</c:v>
                </c:pt>
                <c:pt idx="597">
                  <c:v>0.10320212796530993</c:v>
                </c:pt>
                <c:pt idx="598">
                  <c:v>0.10320212796530993</c:v>
                </c:pt>
                <c:pt idx="599">
                  <c:v>0.10320212796530993</c:v>
                </c:pt>
                <c:pt idx="600">
                  <c:v>0.10320212796530993</c:v>
                </c:pt>
                <c:pt idx="601">
                  <c:v>0.10367038976489344</c:v>
                </c:pt>
                <c:pt idx="602">
                  <c:v>0.10399271155887646</c:v>
                </c:pt>
                <c:pt idx="603">
                  <c:v>0.10414616732965899</c:v>
                </c:pt>
                <c:pt idx="604">
                  <c:v>0.10415198463282761</c:v>
                </c:pt>
                <c:pt idx="605">
                  <c:v>0.10419263011717891</c:v>
                </c:pt>
                <c:pt idx="606">
                  <c:v>0.10440758683882763</c:v>
                </c:pt>
                <c:pt idx="607">
                  <c:v>0.10447629362176745</c:v>
                </c:pt>
                <c:pt idx="608">
                  <c:v>0.10447629362176994</c:v>
                </c:pt>
                <c:pt idx="609">
                  <c:v>0.10447629362177142</c:v>
                </c:pt>
                <c:pt idx="610">
                  <c:v>0.10447629362177537</c:v>
                </c:pt>
                <c:pt idx="611">
                  <c:v>0.10447629362177537</c:v>
                </c:pt>
                <c:pt idx="612">
                  <c:v>0.10447629362177537</c:v>
                </c:pt>
                <c:pt idx="613">
                  <c:v>0.10447629362177537</c:v>
                </c:pt>
                <c:pt idx="614">
                  <c:v>0.10447629362177537</c:v>
                </c:pt>
                <c:pt idx="615">
                  <c:v>0.1045255266042661</c:v>
                </c:pt>
                <c:pt idx="616">
                  <c:v>0.1045255266042661</c:v>
                </c:pt>
                <c:pt idx="617">
                  <c:v>0.10452552660426861</c:v>
                </c:pt>
                <c:pt idx="618">
                  <c:v>0.10452552660427007</c:v>
                </c:pt>
                <c:pt idx="619">
                  <c:v>0.10452552660427399</c:v>
                </c:pt>
                <c:pt idx="620">
                  <c:v>0.10490263152825877</c:v>
                </c:pt>
                <c:pt idx="621">
                  <c:v>0.10557481651889021</c:v>
                </c:pt>
                <c:pt idx="622">
                  <c:v>0.10558059759179593</c:v>
                </c:pt>
                <c:pt idx="623">
                  <c:v>0.1060177201087021</c:v>
                </c:pt>
                <c:pt idx="624">
                  <c:v>0.10652827116697251</c:v>
                </c:pt>
                <c:pt idx="625">
                  <c:v>0.10677161285098642</c:v>
                </c:pt>
                <c:pt idx="626">
                  <c:v>0.10710421487504457</c:v>
                </c:pt>
                <c:pt idx="627">
                  <c:v>0.1090674091276129</c:v>
                </c:pt>
                <c:pt idx="628">
                  <c:v>0.10927432082160747</c:v>
                </c:pt>
                <c:pt idx="629">
                  <c:v>0.11057054486932738</c:v>
                </c:pt>
                <c:pt idx="630">
                  <c:v>0.11061293354873782</c:v>
                </c:pt>
                <c:pt idx="631">
                  <c:v>0.11098491443510314</c:v>
                </c:pt>
                <c:pt idx="632">
                  <c:v>0.11116954713320383</c:v>
                </c:pt>
                <c:pt idx="633">
                  <c:v>0.11121171374341129</c:v>
                </c:pt>
                <c:pt idx="634">
                  <c:v>0.11134337198454648</c:v>
                </c:pt>
                <c:pt idx="635">
                  <c:v>0.11178837915844321</c:v>
                </c:pt>
                <c:pt idx="636">
                  <c:v>0.11342686076530793</c:v>
                </c:pt>
                <c:pt idx="637">
                  <c:v>0.11389241980066427</c:v>
                </c:pt>
                <c:pt idx="638">
                  <c:v>0.11405432768147497</c:v>
                </c:pt>
                <c:pt idx="639">
                  <c:v>0.11416092910382782</c:v>
                </c:pt>
                <c:pt idx="640">
                  <c:v>0.11416209741192847</c:v>
                </c:pt>
                <c:pt idx="641">
                  <c:v>0.11417002942093241</c:v>
                </c:pt>
                <c:pt idx="642">
                  <c:v>0.11417765078396493</c:v>
                </c:pt>
                <c:pt idx="643">
                  <c:v>0.11425361224410913</c:v>
                </c:pt>
                <c:pt idx="644">
                  <c:v>0.11722538085515245</c:v>
                </c:pt>
                <c:pt idx="645">
                  <c:v>0.11723691862514572</c:v>
                </c:pt>
                <c:pt idx="646">
                  <c:v>0.11798027271895238</c:v>
                </c:pt>
                <c:pt idx="647">
                  <c:v>0.11807870820524757</c:v>
                </c:pt>
                <c:pt idx="648">
                  <c:v>0.11807870820524757</c:v>
                </c:pt>
                <c:pt idx="649">
                  <c:v>0.11807870820524757</c:v>
                </c:pt>
                <c:pt idx="650">
                  <c:v>0.11807870820524757</c:v>
                </c:pt>
                <c:pt idx="651">
                  <c:v>0.11870221082987364</c:v>
                </c:pt>
                <c:pt idx="652">
                  <c:v>0.11905733157035561</c:v>
                </c:pt>
                <c:pt idx="653">
                  <c:v>0.11922345863670307</c:v>
                </c:pt>
                <c:pt idx="654">
                  <c:v>0.11922638505880657</c:v>
                </c:pt>
                <c:pt idx="655">
                  <c:v>0.11923279342632333</c:v>
                </c:pt>
                <c:pt idx="656">
                  <c:v>0.11951434981598855</c:v>
                </c:pt>
                <c:pt idx="657">
                  <c:v>0.11959002779206306</c:v>
                </c:pt>
                <c:pt idx="658">
                  <c:v>0.11959002779206573</c:v>
                </c:pt>
                <c:pt idx="659">
                  <c:v>0.11959002779206573</c:v>
                </c:pt>
                <c:pt idx="660">
                  <c:v>0.11959002779206736</c:v>
                </c:pt>
                <c:pt idx="661">
                  <c:v>0.11959002779207224</c:v>
                </c:pt>
                <c:pt idx="662">
                  <c:v>0.11959002779207224</c:v>
                </c:pt>
                <c:pt idx="663">
                  <c:v>0.11959002779207224</c:v>
                </c:pt>
                <c:pt idx="664">
                  <c:v>0.11959002779207224</c:v>
                </c:pt>
                <c:pt idx="665">
                  <c:v>0.11959002779207224</c:v>
                </c:pt>
                <c:pt idx="666">
                  <c:v>0.11964425469669865</c:v>
                </c:pt>
                <c:pt idx="667">
                  <c:v>0.11964425469669865</c:v>
                </c:pt>
                <c:pt idx="668">
                  <c:v>0.11964425469670299</c:v>
                </c:pt>
                <c:pt idx="669">
                  <c:v>0.11964425469670781</c:v>
                </c:pt>
                <c:pt idx="670">
                  <c:v>0.12005957230032005</c:v>
                </c:pt>
                <c:pt idx="671">
                  <c:v>0.12077558856541584</c:v>
                </c:pt>
                <c:pt idx="672">
                  <c:v>0.1207997013335862</c:v>
                </c:pt>
                <c:pt idx="673">
                  <c:v>0.12080606581374165</c:v>
                </c:pt>
                <c:pt idx="674">
                  <c:v>0.12128725501838633</c:v>
                </c:pt>
                <c:pt idx="675">
                  <c:v>0.12184915969474916</c:v>
                </c:pt>
                <c:pt idx="676">
                  <c:v>0.12211693417195441</c:v>
                </c:pt>
                <c:pt idx="677">
                  <c:v>0.12290989865445562</c:v>
                </c:pt>
                <c:pt idx="678">
                  <c:v>0.1246418634786977</c:v>
                </c:pt>
                <c:pt idx="679">
                  <c:v>0.12486930455510616</c:v>
                </c:pt>
                <c:pt idx="680">
                  <c:v>0.12553402497347421</c:v>
                </c:pt>
                <c:pt idx="681">
                  <c:v>0.12629368423655285</c:v>
                </c:pt>
                <c:pt idx="682">
                  <c:v>0.12634025066594939</c:v>
                </c:pt>
                <c:pt idx="683">
                  <c:v>0.12694141530704001</c:v>
                </c:pt>
                <c:pt idx="684">
                  <c:v>0.1276312161356061</c:v>
                </c:pt>
                <c:pt idx="685">
                  <c:v>0.12845316738495313</c:v>
                </c:pt>
                <c:pt idx="686">
                  <c:v>0.12939827614930582</c:v>
                </c:pt>
                <c:pt idx="687">
                  <c:v>0.12994045844300675</c:v>
                </c:pt>
                <c:pt idx="688">
                  <c:v>0.13011807351993293</c:v>
                </c:pt>
                <c:pt idx="689">
                  <c:v>0.13023501022200265</c:v>
                </c:pt>
                <c:pt idx="690">
                  <c:v>0.13023629177214702</c:v>
                </c:pt>
                <c:pt idx="691">
                  <c:v>0.13024499260050501</c:v>
                </c:pt>
                <c:pt idx="692">
                  <c:v>0.13025335264642673</c:v>
                </c:pt>
                <c:pt idx="693">
                  <c:v>0.13033667506272298</c:v>
                </c:pt>
                <c:pt idx="694">
                  <c:v>0.13042175924708399</c:v>
                </c:pt>
                <c:pt idx="695">
                  <c:v>0.13179441596793431</c:v>
                </c:pt>
                <c:pt idx="696">
                  <c:v>0.1334189149799398</c:v>
                </c:pt>
                <c:pt idx="697">
                  <c:v>0.1335943906585845</c:v>
                </c:pt>
                <c:pt idx="698">
                  <c:v>0.13360703094723361</c:v>
                </c:pt>
                <c:pt idx="699">
                  <c:v>0.13441144071913669</c:v>
                </c:pt>
                <c:pt idx="700">
                  <c:v>0.13441144071913669</c:v>
                </c:pt>
                <c:pt idx="701">
                  <c:v>0.13441144071913669</c:v>
                </c:pt>
                <c:pt idx="702">
                  <c:v>0.13441144071913669</c:v>
                </c:pt>
                <c:pt idx="703">
                  <c:v>0.13521186568529797</c:v>
                </c:pt>
                <c:pt idx="704">
                  <c:v>0.13560066332917906</c:v>
                </c:pt>
                <c:pt idx="705">
                  <c:v>0.13578252567206081</c:v>
                </c:pt>
                <c:pt idx="706">
                  <c:v>0.13578572917192183</c:v>
                </c:pt>
                <c:pt idx="707">
                  <c:v>0.13579274427962604</c:v>
                </c:pt>
                <c:pt idx="708">
                  <c:v>0.13610094056379721</c:v>
                </c:pt>
                <c:pt idx="709">
                  <c:v>0.13618377303605941</c:v>
                </c:pt>
                <c:pt idx="710">
                  <c:v>0.13618377303605941</c:v>
                </c:pt>
                <c:pt idx="711">
                  <c:v>0.13618377303606297</c:v>
                </c:pt>
                <c:pt idx="712">
                  <c:v>0.13618377303606297</c:v>
                </c:pt>
                <c:pt idx="713">
                  <c:v>0.13618377303606483</c:v>
                </c:pt>
                <c:pt idx="714">
                  <c:v>0.13618377303607077</c:v>
                </c:pt>
                <c:pt idx="715">
                  <c:v>0.13618377303607077</c:v>
                </c:pt>
                <c:pt idx="716">
                  <c:v>0.13618377303607077</c:v>
                </c:pt>
                <c:pt idx="717">
                  <c:v>0.13618377303607077</c:v>
                </c:pt>
                <c:pt idx="718">
                  <c:v>0.13618377303607077</c:v>
                </c:pt>
                <c:pt idx="719">
                  <c:v>0.13618377303607077</c:v>
                </c:pt>
                <c:pt idx="720">
                  <c:v>0.13624312494667962</c:v>
                </c:pt>
                <c:pt idx="721">
                  <c:v>0.13624312494668495</c:v>
                </c:pt>
                <c:pt idx="722">
                  <c:v>0.13663816466527429</c:v>
                </c:pt>
                <c:pt idx="723">
                  <c:v>0.13684826297501626</c:v>
                </c:pt>
                <c:pt idx="724">
                  <c:v>0.13750746971186537</c:v>
                </c:pt>
                <c:pt idx="725">
                  <c:v>0.13751443242731809</c:v>
                </c:pt>
                <c:pt idx="726">
                  <c:v>0.1380408008093256</c:v>
                </c:pt>
                <c:pt idx="727">
                  <c:v>0.13851514135631299</c:v>
                </c:pt>
                <c:pt idx="728">
                  <c:v>0.13859526934522723</c:v>
                </c:pt>
                <c:pt idx="729">
                  <c:v>0.13894814490595095</c:v>
                </c:pt>
                <c:pt idx="730">
                  <c:v>0.13939510220710999</c:v>
                </c:pt>
                <c:pt idx="731">
                  <c:v>0.14164665654129649</c:v>
                </c:pt>
                <c:pt idx="732">
                  <c:v>0.14195605490092245</c:v>
                </c:pt>
                <c:pt idx="733">
                  <c:v>0.14351142124247077</c:v>
                </c:pt>
                <c:pt idx="734">
                  <c:v>0.14356225558495445</c:v>
                </c:pt>
                <c:pt idx="735">
                  <c:v>0.14374242197143344</c:v>
                </c:pt>
                <c:pt idx="736">
                  <c:v>0.14421843695950459</c:v>
                </c:pt>
                <c:pt idx="737">
                  <c:v>0.14497118080373714</c:v>
                </c:pt>
                <c:pt idx="738">
                  <c:v>0.14689858303948738</c:v>
                </c:pt>
                <c:pt idx="739">
                  <c:v>0.14762064345880932</c:v>
                </c:pt>
                <c:pt idx="740">
                  <c:v>0.14774947139148567</c:v>
                </c:pt>
                <c:pt idx="741">
                  <c:v>0.14775895286432383</c:v>
                </c:pt>
                <c:pt idx="742">
                  <c:v>0.14781079385799226</c:v>
                </c:pt>
                <c:pt idx="743">
                  <c:v>0.14783078763228363</c:v>
                </c:pt>
                <c:pt idx="744">
                  <c:v>0.15115176027821253</c:v>
                </c:pt>
                <c:pt idx="745">
                  <c:v>0.15115885000428078</c:v>
                </c:pt>
                <c:pt idx="746">
                  <c:v>0.15147033695562168</c:v>
                </c:pt>
                <c:pt idx="747">
                  <c:v>0.15148409806117361</c:v>
                </c:pt>
                <c:pt idx="748">
                  <c:v>0.15223172229302021</c:v>
                </c:pt>
                <c:pt idx="749">
                  <c:v>0.15223172229302021</c:v>
                </c:pt>
                <c:pt idx="750">
                  <c:v>0.15223172229302021</c:v>
                </c:pt>
                <c:pt idx="751">
                  <c:v>0.15223172229302021</c:v>
                </c:pt>
                <c:pt idx="752">
                  <c:v>0.1532307148340315</c:v>
                </c:pt>
                <c:pt idx="753">
                  <c:v>0.15365370710521334</c:v>
                </c:pt>
                <c:pt idx="754">
                  <c:v>0.15385154359044767</c:v>
                </c:pt>
                <c:pt idx="755">
                  <c:v>0.15385502835684881</c:v>
                </c:pt>
                <c:pt idx="756">
                  <c:v>0.1538626593751681</c:v>
                </c:pt>
                <c:pt idx="757">
                  <c:v>0.15391255930853551</c:v>
                </c:pt>
                <c:pt idx="758">
                  <c:v>0.15419789535920495</c:v>
                </c:pt>
                <c:pt idx="759">
                  <c:v>0.15428798875545255</c:v>
                </c:pt>
                <c:pt idx="760">
                  <c:v>0.15428798875545255</c:v>
                </c:pt>
                <c:pt idx="761">
                  <c:v>0.15428798875545707</c:v>
                </c:pt>
                <c:pt idx="762">
                  <c:v>0.15428798875545707</c:v>
                </c:pt>
                <c:pt idx="763">
                  <c:v>0.15428798875545907</c:v>
                </c:pt>
                <c:pt idx="764">
                  <c:v>0.15428798875546551</c:v>
                </c:pt>
                <c:pt idx="765">
                  <c:v>0.15428798875546551</c:v>
                </c:pt>
                <c:pt idx="766">
                  <c:v>0.15428798875546551</c:v>
                </c:pt>
                <c:pt idx="767">
                  <c:v>0.15428798875546551</c:v>
                </c:pt>
                <c:pt idx="768">
                  <c:v>0.15428798875546551</c:v>
                </c:pt>
                <c:pt idx="769">
                  <c:v>0.15428798875546551</c:v>
                </c:pt>
                <c:pt idx="770">
                  <c:v>0.15435254166376366</c:v>
                </c:pt>
                <c:pt idx="771">
                  <c:v>0.15435254166376813</c:v>
                </c:pt>
                <c:pt idx="772">
                  <c:v>0.15435254166377008</c:v>
                </c:pt>
                <c:pt idx="773">
                  <c:v>0.15478216318641458</c:v>
                </c:pt>
                <c:pt idx="774">
                  <c:v>0.15572735065708393</c:v>
                </c:pt>
                <c:pt idx="775">
                  <c:v>0.15573491995463215</c:v>
                </c:pt>
                <c:pt idx="776">
                  <c:v>0.15630708975831889</c:v>
                </c:pt>
                <c:pt idx="777">
                  <c:v>0.15690968750785378</c:v>
                </c:pt>
                <c:pt idx="778">
                  <c:v>0.15729313100404357</c:v>
                </c:pt>
                <c:pt idx="779">
                  <c:v>0.15936515430709558</c:v>
                </c:pt>
                <c:pt idx="780">
                  <c:v>0.16055964150950819</c:v>
                </c:pt>
                <c:pt idx="781">
                  <c:v>0.16061112848128495</c:v>
                </c:pt>
                <c:pt idx="782">
                  <c:v>0.16223579198158539</c:v>
                </c:pt>
                <c:pt idx="783">
                  <c:v>0.16224736328592188</c:v>
                </c:pt>
                <c:pt idx="784">
                  <c:v>0.1630142383724838</c:v>
                </c:pt>
                <c:pt idx="785">
                  <c:v>0.16347239716488607</c:v>
                </c:pt>
                <c:pt idx="786">
                  <c:v>0.16383050480294475</c:v>
                </c:pt>
                <c:pt idx="787">
                  <c:v>0.16591958279388896</c:v>
                </c:pt>
                <c:pt idx="788">
                  <c:v>0.16670185293242376</c:v>
                </c:pt>
                <c:pt idx="789">
                  <c:v>0.16684140285048205</c:v>
                </c:pt>
                <c:pt idx="790">
                  <c:v>0.16685167319514735</c:v>
                </c:pt>
                <c:pt idx="791">
                  <c:v>0.16690782683983582</c:v>
                </c:pt>
                <c:pt idx="792">
                  <c:v>0.16692948362817059</c:v>
                </c:pt>
                <c:pt idx="793">
                  <c:v>0.16985146568502626</c:v>
                </c:pt>
                <c:pt idx="794">
                  <c:v>0.17080032336721268</c:v>
                </c:pt>
                <c:pt idx="795">
                  <c:v>0.17091302149702911</c:v>
                </c:pt>
                <c:pt idx="796">
                  <c:v>0.17155453063699577</c:v>
                </c:pt>
                <c:pt idx="797">
                  <c:v>0.17155453063699577</c:v>
                </c:pt>
                <c:pt idx="798">
                  <c:v>0.17155453063699577</c:v>
                </c:pt>
                <c:pt idx="799">
                  <c:v>0.17155453063699577</c:v>
                </c:pt>
                <c:pt idx="800">
                  <c:v>0.17277315375746058</c:v>
                </c:pt>
                <c:pt idx="801">
                  <c:v>0.17294585385073372</c:v>
                </c:pt>
                <c:pt idx="802">
                  <c:v>0.17323045508343377</c:v>
                </c:pt>
                <c:pt idx="803">
                  <c:v>0.1734443158967276</c:v>
                </c:pt>
                <c:pt idx="804">
                  <c:v>0.17344808279465426</c:v>
                </c:pt>
                <c:pt idx="805">
                  <c:v>0.1734563316154592</c:v>
                </c:pt>
                <c:pt idx="806">
                  <c:v>0.17351027089673829</c:v>
                </c:pt>
                <c:pt idx="807">
                  <c:v>0.1739160620873956</c:v>
                </c:pt>
                <c:pt idx="808">
                  <c:v>0.1739160620873956</c:v>
                </c:pt>
                <c:pt idx="809">
                  <c:v>0.1739160620873956</c:v>
                </c:pt>
                <c:pt idx="810">
                  <c:v>0.17391606208740046</c:v>
                </c:pt>
                <c:pt idx="811">
                  <c:v>0.17391606208740046</c:v>
                </c:pt>
                <c:pt idx="812">
                  <c:v>0.17391606208740251</c:v>
                </c:pt>
                <c:pt idx="813">
                  <c:v>0.17391606208740251</c:v>
                </c:pt>
                <c:pt idx="814">
                  <c:v>0.17391606208741023</c:v>
                </c:pt>
                <c:pt idx="815">
                  <c:v>0.17391606208741023</c:v>
                </c:pt>
                <c:pt idx="816">
                  <c:v>0.17391606208741023</c:v>
                </c:pt>
                <c:pt idx="817">
                  <c:v>0.17391606208741023</c:v>
                </c:pt>
                <c:pt idx="818">
                  <c:v>0.17391606208741023</c:v>
                </c:pt>
                <c:pt idx="819">
                  <c:v>0.17391606208741023</c:v>
                </c:pt>
                <c:pt idx="820">
                  <c:v>0.17445012379567926</c:v>
                </c:pt>
                <c:pt idx="821">
                  <c:v>0.17547135701859812</c:v>
                </c:pt>
                <c:pt idx="822">
                  <c:v>0.17547953401352462</c:v>
                </c:pt>
                <c:pt idx="823">
                  <c:v>0.17580323206014267</c:v>
                </c:pt>
                <c:pt idx="824">
                  <c:v>0.17609758071879289</c:v>
                </c:pt>
                <c:pt idx="825">
                  <c:v>0.17674836840345218</c:v>
                </c:pt>
                <c:pt idx="826">
                  <c:v>0.17709183549440904</c:v>
                </c:pt>
                <c:pt idx="827">
                  <c:v>0.17787359539627079</c:v>
                </c:pt>
                <c:pt idx="828">
                  <c:v>0.1793277298916495</c:v>
                </c:pt>
                <c:pt idx="829">
                  <c:v>0.18061599887863333</c:v>
                </c:pt>
                <c:pt idx="830">
                  <c:v>0.18074298435142805</c:v>
                </c:pt>
                <c:pt idx="831">
                  <c:v>0.18249480642443072</c:v>
                </c:pt>
                <c:pt idx="832">
                  <c:v>0.18250728007901704</c:v>
                </c:pt>
                <c:pt idx="833">
                  <c:v>0.18333385345443529</c:v>
                </c:pt>
                <c:pt idx="834">
                  <c:v>0.18421343859186523</c:v>
                </c:pt>
                <c:pt idx="835">
                  <c:v>0.18646351976173994</c:v>
                </c:pt>
                <c:pt idx="836">
                  <c:v>0.18730569251719287</c:v>
                </c:pt>
                <c:pt idx="837">
                  <c:v>0.18745590649754629</c:v>
                </c:pt>
                <c:pt idx="838">
                  <c:v>0.18746696141366967</c:v>
                </c:pt>
                <c:pt idx="839">
                  <c:v>0.18747758324379266</c:v>
                </c:pt>
                <c:pt idx="840">
                  <c:v>0.18752740410614388</c:v>
                </c:pt>
                <c:pt idx="841">
                  <c:v>0.18866377594261211</c:v>
                </c:pt>
                <c:pt idx="842">
                  <c:v>0.19069437674169612</c:v>
                </c:pt>
                <c:pt idx="843">
                  <c:v>0.19171459895988979</c:v>
                </c:pt>
                <c:pt idx="844">
                  <c:v>0.19237669655082473</c:v>
                </c:pt>
                <c:pt idx="845">
                  <c:v>0.19237669655082473</c:v>
                </c:pt>
                <c:pt idx="846">
                  <c:v>0.19237669655082473</c:v>
                </c:pt>
                <c:pt idx="847">
                  <c:v>0.19237669655082473</c:v>
                </c:pt>
                <c:pt idx="848">
                  <c:v>0.19383483985893699</c:v>
                </c:pt>
                <c:pt idx="849">
                  <c:v>0.19387106039284921</c:v>
                </c:pt>
                <c:pt idx="850">
                  <c:v>0.19432612509155708</c:v>
                </c:pt>
                <c:pt idx="851">
                  <c:v>0.19455585485251359</c:v>
                </c:pt>
                <c:pt idx="852">
                  <c:v>0.19455990112618882</c:v>
                </c:pt>
                <c:pt idx="853">
                  <c:v>0.19456876171254067</c:v>
                </c:pt>
                <c:pt idx="854">
                  <c:v>0.19462670078856958</c:v>
                </c:pt>
                <c:pt idx="855">
                  <c:v>0.19498763832373531</c:v>
                </c:pt>
                <c:pt idx="856">
                  <c:v>0.19498763832373531</c:v>
                </c:pt>
                <c:pt idx="857">
                  <c:v>0.19506255185847313</c:v>
                </c:pt>
                <c:pt idx="858">
                  <c:v>0.19506255185847313</c:v>
                </c:pt>
                <c:pt idx="859">
                  <c:v>0.19506255185847313</c:v>
                </c:pt>
                <c:pt idx="860">
                  <c:v>0.19506255185847904</c:v>
                </c:pt>
                <c:pt idx="861">
                  <c:v>0.19506255185847904</c:v>
                </c:pt>
                <c:pt idx="862">
                  <c:v>0.1950625518584814</c:v>
                </c:pt>
                <c:pt idx="863">
                  <c:v>0.1950625518584814</c:v>
                </c:pt>
                <c:pt idx="864">
                  <c:v>0.19506255185849031</c:v>
                </c:pt>
                <c:pt idx="865">
                  <c:v>0.19506255185849031</c:v>
                </c:pt>
                <c:pt idx="866">
                  <c:v>0.19506255185849031</c:v>
                </c:pt>
                <c:pt idx="867">
                  <c:v>0.19506255185849031</c:v>
                </c:pt>
                <c:pt idx="868">
                  <c:v>0.19563609201618976</c:v>
                </c:pt>
                <c:pt idx="869">
                  <c:v>0.19673255288639874</c:v>
                </c:pt>
                <c:pt idx="870">
                  <c:v>0.19674133083632428</c:v>
                </c:pt>
                <c:pt idx="871">
                  <c:v>0.19732927831137603</c:v>
                </c:pt>
                <c:pt idx="872">
                  <c:v>0.19810314913290483</c:v>
                </c:pt>
                <c:pt idx="873">
                  <c:v>0.19847169543237528</c:v>
                </c:pt>
                <c:pt idx="874">
                  <c:v>0.20086990618773085</c:v>
                </c:pt>
                <c:pt idx="875">
                  <c:v>0.2022509587337192</c:v>
                </c:pt>
                <c:pt idx="876">
                  <c:v>0.20238706081180383</c:v>
                </c:pt>
                <c:pt idx="877">
                  <c:v>0.20426411925483956</c:v>
                </c:pt>
                <c:pt idx="878">
                  <c:v>0.20427748109681626</c:v>
                </c:pt>
                <c:pt idx="879">
                  <c:v>0.20440776196901841</c:v>
                </c:pt>
                <c:pt idx="880">
                  <c:v>0.205162799348372</c:v>
                </c:pt>
                <c:pt idx="881">
                  <c:v>0.205773035347766</c:v>
                </c:pt>
                <c:pt idx="882">
                  <c:v>0.2061046565246766</c:v>
                </c:pt>
                <c:pt idx="883">
                  <c:v>0.20773651091167086</c:v>
                </c:pt>
                <c:pt idx="884">
                  <c:v>0.20851291419981241</c:v>
                </c:pt>
                <c:pt idx="885">
                  <c:v>0.2094138769704669</c:v>
                </c:pt>
                <c:pt idx="886">
                  <c:v>0.20957455346296414</c:v>
                </c:pt>
                <c:pt idx="887">
                  <c:v>0.20958637808057581</c:v>
                </c:pt>
                <c:pt idx="888">
                  <c:v>0.20959773942212315</c:v>
                </c:pt>
                <c:pt idx="889">
                  <c:v>0.20965102842973399</c:v>
                </c:pt>
                <c:pt idx="890">
                  <c:v>0.21086629333876758</c:v>
                </c:pt>
                <c:pt idx="891">
                  <c:v>0.21295790575171086</c:v>
                </c:pt>
                <c:pt idx="892">
                  <c:v>0.21412691821473021</c:v>
                </c:pt>
                <c:pt idx="893">
                  <c:v>0.21467549854547222</c:v>
                </c:pt>
                <c:pt idx="894">
                  <c:v>0.21467549854547222</c:v>
                </c:pt>
                <c:pt idx="895">
                  <c:v>0.21467549854547222</c:v>
                </c:pt>
                <c:pt idx="896">
                  <c:v>0.21467549854547222</c:v>
                </c:pt>
                <c:pt idx="897">
                  <c:v>0.21631158516745413</c:v>
                </c:pt>
                <c:pt idx="898">
                  <c:v>0.21642992972840849</c:v>
                </c:pt>
                <c:pt idx="899">
                  <c:v>0.21683595018511301</c:v>
                </c:pt>
                <c:pt idx="900">
                  <c:v>0.2171295951939447</c:v>
                </c:pt>
                <c:pt idx="901">
                  <c:v>0.21716096113260211</c:v>
                </c:pt>
                <c:pt idx="902">
                  <c:v>0.21717473806942658</c:v>
                </c:pt>
                <c:pt idx="903">
                  <c:v>0.21723658230061588</c:v>
                </c:pt>
                <c:pt idx="904">
                  <c:v>0.2176218241486563</c:v>
                </c:pt>
                <c:pt idx="905">
                  <c:v>0.21762182414866829</c:v>
                </c:pt>
                <c:pt idx="906">
                  <c:v>0.21762182414866829</c:v>
                </c:pt>
                <c:pt idx="907">
                  <c:v>0.21770177708704194</c:v>
                </c:pt>
                <c:pt idx="908">
                  <c:v>0.21770177708704194</c:v>
                </c:pt>
                <c:pt idx="909">
                  <c:v>0.21770177708704194</c:v>
                </c:pt>
                <c:pt idx="910">
                  <c:v>0.21770177708704827</c:v>
                </c:pt>
                <c:pt idx="911">
                  <c:v>0.21770177708705069</c:v>
                </c:pt>
                <c:pt idx="912">
                  <c:v>0.21770177708705069</c:v>
                </c:pt>
                <c:pt idx="913">
                  <c:v>0.21770177708706037</c:v>
                </c:pt>
                <c:pt idx="914">
                  <c:v>0.21770177708706037</c:v>
                </c:pt>
                <c:pt idx="915">
                  <c:v>0.21770177708706037</c:v>
                </c:pt>
                <c:pt idx="916">
                  <c:v>0.21770177708706037</c:v>
                </c:pt>
                <c:pt idx="917">
                  <c:v>0.2183138419427301</c:v>
                </c:pt>
                <c:pt idx="918">
                  <c:v>0.21940334232058759</c:v>
                </c:pt>
                <c:pt idx="919">
                  <c:v>0.21949303526241334</c:v>
                </c:pt>
                <c:pt idx="920">
                  <c:v>0.22012017168146139</c:v>
                </c:pt>
                <c:pt idx="921">
                  <c:v>0.22012943981676314</c:v>
                </c:pt>
                <c:pt idx="922">
                  <c:v>0.22094546326732678</c:v>
                </c:pt>
                <c:pt idx="923">
                  <c:v>0.22389457402454069</c:v>
                </c:pt>
                <c:pt idx="924">
                  <c:v>0.22536578541724797</c:v>
                </c:pt>
                <c:pt idx="925">
                  <c:v>0.22551074158286044</c:v>
                </c:pt>
                <c:pt idx="926">
                  <c:v>0.22750934592018501</c:v>
                </c:pt>
                <c:pt idx="927">
                  <c:v>0.22752356921359337</c:v>
                </c:pt>
                <c:pt idx="928">
                  <c:v>0.22846584633260164</c:v>
                </c:pt>
                <c:pt idx="929">
                  <c:v>0.22938566083415959</c:v>
                </c:pt>
                <c:pt idx="930">
                  <c:v>0.23202939430239009</c:v>
                </c:pt>
                <c:pt idx="931">
                  <c:v>0.2326693666785597</c:v>
                </c:pt>
                <c:pt idx="932">
                  <c:v>0.23298719186098657</c:v>
                </c:pt>
                <c:pt idx="933">
                  <c:v>0.23315797915258818</c:v>
                </c:pt>
                <c:pt idx="934">
                  <c:v>0.23317054755214778</c:v>
                </c:pt>
                <c:pt idx="935">
                  <c:v>0.23318262349642974</c:v>
                </c:pt>
                <c:pt idx="936">
                  <c:v>0.23323926375727544</c:v>
                </c:pt>
                <c:pt idx="937">
                  <c:v>0.23453072886757648</c:v>
                </c:pt>
                <c:pt idx="938">
                  <c:v>0.23675248152778447</c:v>
                </c:pt>
                <c:pt idx="939">
                  <c:v>0.23799367638531535</c:v>
                </c:pt>
                <c:pt idx="940">
                  <c:v>0.23840765112260917</c:v>
                </c:pt>
                <c:pt idx="941">
                  <c:v>0.23840765112260917</c:v>
                </c:pt>
                <c:pt idx="942">
                  <c:v>0.23840765112260917</c:v>
                </c:pt>
                <c:pt idx="943">
                  <c:v>0.23840765112260917</c:v>
                </c:pt>
                <c:pt idx="944">
                  <c:v>0.23976967106906882</c:v>
                </c:pt>
                <c:pt idx="945">
                  <c:v>0.24031218043661529</c:v>
                </c:pt>
                <c:pt idx="946">
                  <c:v>0.24043773578794558</c:v>
                </c:pt>
                <c:pt idx="947">
                  <c:v>0.24114314501623951</c:v>
                </c:pt>
                <c:pt idx="948">
                  <c:v>0.24117995005380427</c:v>
                </c:pt>
                <c:pt idx="949">
                  <c:v>0.24120873011356303</c:v>
                </c:pt>
                <c:pt idx="950">
                  <c:v>0.24121322016285834</c:v>
                </c:pt>
                <c:pt idx="951">
                  <c:v>0.24170202885790404</c:v>
                </c:pt>
                <c:pt idx="952">
                  <c:v>0.24170202885791758</c:v>
                </c:pt>
                <c:pt idx="953">
                  <c:v>0.24170202885791758</c:v>
                </c:pt>
                <c:pt idx="954">
                  <c:v>0.24170202885791758</c:v>
                </c:pt>
                <c:pt idx="955">
                  <c:v>0.24178682376902433</c:v>
                </c:pt>
                <c:pt idx="956">
                  <c:v>0.24178682376902433</c:v>
                </c:pt>
                <c:pt idx="957">
                  <c:v>0.24178682376902433</c:v>
                </c:pt>
                <c:pt idx="958">
                  <c:v>0.24178682376903199</c:v>
                </c:pt>
                <c:pt idx="959">
                  <c:v>0.24178682376903537</c:v>
                </c:pt>
                <c:pt idx="960">
                  <c:v>0.24178682376903537</c:v>
                </c:pt>
                <c:pt idx="961">
                  <c:v>0.24178682376904559</c:v>
                </c:pt>
                <c:pt idx="962">
                  <c:v>0.24178682376904559</c:v>
                </c:pt>
                <c:pt idx="963">
                  <c:v>0.24178682376904559</c:v>
                </c:pt>
                <c:pt idx="964">
                  <c:v>0.2424358948747794</c:v>
                </c:pt>
                <c:pt idx="965">
                  <c:v>0.24359100322838828</c:v>
                </c:pt>
                <c:pt idx="966">
                  <c:v>0.24360092738334821</c:v>
                </c:pt>
                <c:pt idx="967">
                  <c:v>0.24435081449146157</c:v>
                </c:pt>
                <c:pt idx="968">
                  <c:v>0.24436063739787595</c:v>
                </c:pt>
                <c:pt idx="969">
                  <c:v>0.24522541068831533</c:v>
                </c:pt>
                <c:pt idx="970">
                  <c:v>0.24826310729588114</c:v>
                </c:pt>
                <c:pt idx="971">
                  <c:v>0.24990653636253934</c:v>
                </c:pt>
                <c:pt idx="972">
                  <c:v>0.25005995207768528</c:v>
                </c:pt>
                <c:pt idx="973">
                  <c:v>0.25217459521137636</c:v>
                </c:pt>
                <c:pt idx="974">
                  <c:v>0.25218964031651192</c:v>
                </c:pt>
                <c:pt idx="975">
                  <c:v>0.2531862362150985</c:v>
                </c:pt>
                <c:pt idx="976">
                  <c:v>0.25415883686364171</c:v>
                </c:pt>
                <c:pt idx="977">
                  <c:v>0.25481254203245052</c:v>
                </c:pt>
                <c:pt idx="978">
                  <c:v>0.25661212557431523</c:v>
                </c:pt>
                <c:pt idx="979">
                  <c:v>0.2569529860161488</c:v>
                </c:pt>
                <c:pt idx="980">
                  <c:v>0.25762908030662152</c:v>
                </c:pt>
                <c:pt idx="981">
                  <c:v>0.25796480268135502</c:v>
                </c:pt>
                <c:pt idx="982">
                  <c:v>0.25814324050315846</c:v>
                </c:pt>
                <c:pt idx="983">
                  <c:v>0.25814519580563822</c:v>
                </c:pt>
                <c:pt idx="984">
                  <c:v>0.25815847079166265</c:v>
                </c:pt>
                <c:pt idx="985">
                  <c:v>0.2581712255961322</c:v>
                </c:pt>
                <c:pt idx="986">
                  <c:v>0.2595948649083234</c:v>
                </c:pt>
                <c:pt idx="987">
                  <c:v>0.26194001929821753</c:v>
                </c:pt>
                <c:pt idx="988">
                  <c:v>0.26324956909546393</c:v>
                </c:pt>
                <c:pt idx="989">
                  <c:v>0.26350874827821413</c:v>
                </c:pt>
                <c:pt idx="990">
                  <c:v>0.26350874827821413</c:v>
                </c:pt>
                <c:pt idx="991">
                  <c:v>0.26350874827821413</c:v>
                </c:pt>
                <c:pt idx="992">
                  <c:v>0.26350874827821413</c:v>
                </c:pt>
                <c:pt idx="993">
                  <c:v>0.26494465334450301</c:v>
                </c:pt>
                <c:pt idx="994">
                  <c:v>0.26569464143084859</c:v>
                </c:pt>
                <c:pt idx="995">
                  <c:v>0.26582700954228683</c:v>
                </c:pt>
                <c:pt idx="996">
                  <c:v>0.26657061617484656</c:v>
                </c:pt>
                <c:pt idx="997">
                  <c:v>0.26660941050860121</c:v>
                </c:pt>
                <c:pt idx="998">
                  <c:v>0.26663974586456951</c:v>
                </c:pt>
                <c:pt idx="999">
                  <c:v>0.26664447853947026</c:v>
                </c:pt>
                <c:pt idx="1000">
                  <c:v>0.26707415390659639</c:v>
                </c:pt>
                <c:pt idx="1001">
                  <c:v>0.2671596682827907</c:v>
                </c:pt>
                <c:pt idx="1002">
                  <c:v>0.26715966828280496</c:v>
                </c:pt>
                <c:pt idx="1003">
                  <c:v>0.26715966828280496</c:v>
                </c:pt>
                <c:pt idx="1004">
                  <c:v>0.26715966828280496</c:v>
                </c:pt>
                <c:pt idx="1005">
                  <c:v>0.26715966828280496</c:v>
                </c:pt>
                <c:pt idx="1006">
                  <c:v>0.26715966828280496</c:v>
                </c:pt>
                <c:pt idx="1007">
                  <c:v>0.26724903305844189</c:v>
                </c:pt>
                <c:pt idx="1008">
                  <c:v>0.26724903305844189</c:v>
                </c:pt>
                <c:pt idx="1009">
                  <c:v>0.26724903305844189</c:v>
                </c:pt>
                <c:pt idx="1010">
                  <c:v>0.26724903305845005</c:v>
                </c:pt>
                <c:pt idx="1011">
                  <c:v>0.2672490330584536</c:v>
                </c:pt>
                <c:pt idx="1012">
                  <c:v>0.2672490330584536</c:v>
                </c:pt>
                <c:pt idx="1013">
                  <c:v>0.26724903305846431</c:v>
                </c:pt>
                <c:pt idx="1014">
                  <c:v>0.26793302081913867</c:v>
                </c:pt>
                <c:pt idx="1015">
                  <c:v>0.26907075737648412</c:v>
                </c:pt>
                <c:pt idx="1016">
                  <c:v>0.26914998917954369</c:v>
                </c:pt>
                <c:pt idx="1017">
                  <c:v>0.26958548338468885</c:v>
                </c:pt>
                <c:pt idx="1018">
                  <c:v>0.26995029668548365</c:v>
                </c:pt>
                <c:pt idx="1019">
                  <c:v>0.26996064212313575</c:v>
                </c:pt>
                <c:pt idx="1020">
                  <c:v>0.27087131649993701</c:v>
                </c:pt>
                <c:pt idx="1021">
                  <c:v>0.27092878918624386</c:v>
                </c:pt>
                <c:pt idx="1022">
                  <c:v>0.27117637134239037</c:v>
                </c:pt>
                <c:pt idx="1023">
                  <c:v>0.27406867720501904</c:v>
                </c:pt>
                <c:pt idx="1024">
                  <c:v>0.27579747011048689</c:v>
                </c:pt>
                <c:pt idx="1025">
                  <c:v>0.27595881834786984</c:v>
                </c:pt>
                <c:pt idx="1026">
                  <c:v>0.27810682287959798</c:v>
                </c:pt>
                <c:pt idx="1027">
                  <c:v>0.278157516769449</c:v>
                </c:pt>
                <c:pt idx="1028">
                  <c:v>0.27818217215115315</c:v>
                </c:pt>
                <c:pt idx="1029">
                  <c:v>0.2792454062794526</c:v>
                </c:pt>
                <c:pt idx="1030">
                  <c:v>0.27946691645408167</c:v>
                </c:pt>
                <c:pt idx="1031">
                  <c:v>0.28026735729508345</c:v>
                </c:pt>
                <c:pt idx="1032">
                  <c:v>0.28092873370193522</c:v>
                </c:pt>
                <c:pt idx="1033">
                  <c:v>0.28320191557311525</c:v>
                </c:pt>
                <c:pt idx="1034">
                  <c:v>0.28391168049119297</c:v>
                </c:pt>
                <c:pt idx="1035">
                  <c:v>0.28426407853447361</c:v>
                </c:pt>
                <c:pt idx="1036">
                  <c:v>0.28445136770515</c:v>
                </c:pt>
                <c:pt idx="1037">
                  <c:v>0.28445341995427015</c:v>
                </c:pt>
                <c:pt idx="1038">
                  <c:v>0.28446735310663535</c:v>
                </c:pt>
                <c:pt idx="1039">
                  <c:v>0.28448074024432174</c:v>
                </c:pt>
                <c:pt idx="1040">
                  <c:v>0.28486778338732305</c:v>
                </c:pt>
                <c:pt idx="1041">
                  <c:v>0.28597469460270525</c:v>
                </c:pt>
                <c:pt idx="1042">
                  <c:v>0.28632094637823569</c:v>
                </c:pt>
                <c:pt idx="1043">
                  <c:v>0.28843454333703211</c:v>
                </c:pt>
                <c:pt idx="1044">
                  <c:v>0.28963647541785631</c:v>
                </c:pt>
                <c:pt idx="1045">
                  <c:v>0.28980752675315835</c:v>
                </c:pt>
                <c:pt idx="1046">
                  <c:v>0.28989321069199225</c:v>
                </c:pt>
                <c:pt idx="1047">
                  <c:v>0.28989321069199225</c:v>
                </c:pt>
                <c:pt idx="1048">
                  <c:v>0.28989321069199225</c:v>
                </c:pt>
                <c:pt idx="1049">
                  <c:v>0.28989321069199225</c:v>
                </c:pt>
                <c:pt idx="1050">
                  <c:v>0.28999706708374001</c:v>
                </c:pt>
                <c:pt idx="1051">
                  <c:v>0.29158407040587597</c:v>
                </c:pt>
                <c:pt idx="1052">
                  <c:v>0.29236986699636081</c:v>
                </c:pt>
                <c:pt idx="1053">
                  <c:v>0.2924843983870733</c:v>
                </c:pt>
                <c:pt idx="1054">
                  <c:v>0.29250854026033746</c:v>
                </c:pt>
                <c:pt idx="1055">
                  <c:v>0.29321076537202057</c:v>
                </c:pt>
                <c:pt idx="1056">
                  <c:v>0.29328748490164375</c:v>
                </c:pt>
                <c:pt idx="1057">
                  <c:v>0.29332811899278366</c:v>
                </c:pt>
                <c:pt idx="1058">
                  <c:v>0.29335989268759216</c:v>
                </c:pt>
                <c:pt idx="1059">
                  <c:v>0.29336484973938576</c:v>
                </c:pt>
                <c:pt idx="1060">
                  <c:v>0.29390443082124823</c:v>
                </c:pt>
                <c:pt idx="1061">
                  <c:v>0.29390443082125761</c:v>
                </c:pt>
                <c:pt idx="1062">
                  <c:v>0.29390443082126144</c:v>
                </c:pt>
                <c:pt idx="1063">
                  <c:v>0.29390443082127354</c:v>
                </c:pt>
                <c:pt idx="1064">
                  <c:v>0.29390443082127354</c:v>
                </c:pt>
                <c:pt idx="1065">
                  <c:v>0.29390443082127354</c:v>
                </c:pt>
                <c:pt idx="1066">
                  <c:v>0.29390443082127354</c:v>
                </c:pt>
                <c:pt idx="1067">
                  <c:v>0.29390443082127354</c:v>
                </c:pt>
                <c:pt idx="1068">
                  <c:v>0.29399801968394212</c:v>
                </c:pt>
                <c:pt idx="1069">
                  <c:v>0.29399801968394212</c:v>
                </c:pt>
                <c:pt idx="1070">
                  <c:v>0.29399801968395156</c:v>
                </c:pt>
                <c:pt idx="1071">
                  <c:v>0.29399801968395539</c:v>
                </c:pt>
                <c:pt idx="1072">
                  <c:v>0.29399801968396755</c:v>
                </c:pt>
                <c:pt idx="1073">
                  <c:v>0.2943208110691089</c:v>
                </c:pt>
                <c:pt idx="1074">
                  <c:v>0.29459250522597308</c:v>
                </c:pt>
                <c:pt idx="1075">
                  <c:v>0.29471427128494992</c:v>
                </c:pt>
                <c:pt idx="1076">
                  <c:v>0.29598835238442767</c:v>
                </c:pt>
                <c:pt idx="1077">
                  <c:v>0.29658020951411601</c:v>
                </c:pt>
                <c:pt idx="1078">
                  <c:v>0.29682601527202657</c:v>
                </c:pt>
                <c:pt idx="1079">
                  <c:v>0.29683684254158166</c:v>
                </c:pt>
                <c:pt idx="1080">
                  <c:v>0.29778982561921979</c:v>
                </c:pt>
                <c:pt idx="1081">
                  <c:v>0.29949597923752835</c:v>
                </c:pt>
                <c:pt idx="1082">
                  <c:v>0.30045454690233353</c:v>
                </c:pt>
                <c:pt idx="1083">
                  <c:v>0.30045701897207361</c:v>
                </c:pt>
                <c:pt idx="1084">
                  <c:v>0.30113408621407201</c:v>
                </c:pt>
                <c:pt idx="1085">
                  <c:v>0.30157702375656709</c:v>
                </c:pt>
                <c:pt idx="1086">
                  <c:v>0.30213062350165071</c:v>
                </c:pt>
                <c:pt idx="1087">
                  <c:v>0.30265775433333608</c:v>
                </c:pt>
                <c:pt idx="1088">
                  <c:v>0.30269332094115015</c:v>
                </c:pt>
                <c:pt idx="1089">
                  <c:v>0.30282027891615371</c:v>
                </c:pt>
                <c:pt idx="1090">
                  <c:v>0.30294124455114463</c:v>
                </c:pt>
                <c:pt idx="1091">
                  <c:v>0.30310986872001533</c:v>
                </c:pt>
                <c:pt idx="1092">
                  <c:v>0.30535412160229813</c:v>
                </c:pt>
                <c:pt idx="1093">
                  <c:v>0.30543282640619157</c:v>
                </c:pt>
                <c:pt idx="1094">
                  <c:v>0.30608239707272994</c:v>
                </c:pt>
                <c:pt idx="1095">
                  <c:v>0.30654326005986771</c:v>
                </c:pt>
                <c:pt idx="1096">
                  <c:v>0.30714938913650436</c:v>
                </c:pt>
                <c:pt idx="1097">
                  <c:v>0.30761031511254655</c:v>
                </c:pt>
                <c:pt idx="1098">
                  <c:v>0.308260564331025</c:v>
                </c:pt>
                <c:pt idx="1099">
                  <c:v>0.30831628917547277</c:v>
                </c:pt>
                <c:pt idx="1100">
                  <c:v>0.30900834943212352</c:v>
                </c:pt>
                <c:pt idx="1101">
                  <c:v>0.30976703059594202</c:v>
                </c:pt>
                <c:pt idx="1102">
                  <c:v>0.31032723090540759</c:v>
                </c:pt>
                <c:pt idx="1103">
                  <c:v>0.31057702850797042</c:v>
                </c:pt>
                <c:pt idx="1104">
                  <c:v>0.3114133917314959</c:v>
                </c:pt>
                <c:pt idx="1105">
                  <c:v>0.3117809683773578</c:v>
                </c:pt>
                <c:pt idx="1106">
                  <c:v>0.31197403083292446</c:v>
                </c:pt>
                <c:pt idx="1107">
                  <c:v>0.3119763121811594</c:v>
                </c:pt>
                <c:pt idx="1108">
                  <c:v>0.31197845264268115</c:v>
                </c:pt>
                <c:pt idx="1109">
                  <c:v>0.31199298466045022</c:v>
                </c:pt>
                <c:pt idx="1110">
                  <c:v>0.31200694715045174</c:v>
                </c:pt>
                <c:pt idx="1111">
                  <c:v>0.31227964312411244</c:v>
                </c:pt>
                <c:pt idx="1112">
                  <c:v>0.31254983395862657</c:v>
                </c:pt>
                <c:pt idx="1113">
                  <c:v>0.31262725021668836</c:v>
                </c:pt>
                <c:pt idx="1114">
                  <c:v>0.31356483400118973</c:v>
                </c:pt>
                <c:pt idx="1115">
                  <c:v>0.31360151170549455</c:v>
                </c:pt>
                <c:pt idx="1116">
                  <c:v>0.31367238819564158</c:v>
                </c:pt>
                <c:pt idx="1117">
                  <c:v>0.31536949540991677</c:v>
                </c:pt>
                <c:pt idx="1118">
                  <c:v>0.31552206463352617</c:v>
                </c:pt>
                <c:pt idx="1119">
                  <c:v>0.31581169218287836</c:v>
                </c:pt>
                <c:pt idx="1120">
                  <c:v>0.31612876655051037</c:v>
                </c:pt>
                <c:pt idx="1121">
                  <c:v>0.31613750467522761</c:v>
                </c:pt>
                <c:pt idx="1122">
                  <c:v>0.31651716172936706</c:v>
                </c:pt>
                <c:pt idx="1123">
                  <c:v>0.3168161459682452</c:v>
                </c:pt>
                <c:pt idx="1124">
                  <c:v>0.31718842796295998</c:v>
                </c:pt>
                <c:pt idx="1125">
                  <c:v>0.31738159716581227</c:v>
                </c:pt>
                <c:pt idx="1126">
                  <c:v>0.31745476891497748</c:v>
                </c:pt>
                <c:pt idx="1127">
                  <c:v>0.31745476891497748</c:v>
                </c:pt>
                <c:pt idx="1128">
                  <c:v>0.31745476891497748</c:v>
                </c:pt>
                <c:pt idx="1129">
                  <c:v>0.31745476891497748</c:v>
                </c:pt>
                <c:pt idx="1130">
                  <c:v>0.31746275825479808</c:v>
                </c:pt>
                <c:pt idx="1131">
                  <c:v>0.31755920702234919</c:v>
                </c:pt>
                <c:pt idx="1132">
                  <c:v>0.31855626583505442</c:v>
                </c:pt>
                <c:pt idx="1133">
                  <c:v>0.31862675441331445</c:v>
                </c:pt>
                <c:pt idx="1134">
                  <c:v>0.31877112028536847</c:v>
                </c:pt>
                <c:pt idx="1135">
                  <c:v>0.3194094199219305</c:v>
                </c:pt>
                <c:pt idx="1136">
                  <c:v>0.32037192446769652</c:v>
                </c:pt>
                <c:pt idx="1137">
                  <c:v>0.32048811346712858</c:v>
                </c:pt>
                <c:pt idx="1138">
                  <c:v>0.32116596745713988</c:v>
                </c:pt>
                <c:pt idx="1139">
                  <c:v>0.32118275697993187</c:v>
                </c:pt>
                <c:pt idx="1140">
                  <c:v>0.32122505051853123</c:v>
                </c:pt>
                <c:pt idx="1141">
                  <c:v>0.32125526491446754</c:v>
                </c:pt>
                <c:pt idx="1142">
                  <c:v>0.32125812153656585</c:v>
                </c:pt>
                <c:pt idx="1143">
                  <c:v>0.32175958915407665</c:v>
                </c:pt>
                <c:pt idx="1144">
                  <c:v>0.32182485554415785</c:v>
                </c:pt>
                <c:pt idx="1145">
                  <c:v>0.32182485554416762</c:v>
                </c:pt>
                <c:pt idx="1146">
                  <c:v>0.32182485554416762</c:v>
                </c:pt>
                <c:pt idx="1147">
                  <c:v>0.3218248555441714</c:v>
                </c:pt>
                <c:pt idx="1148">
                  <c:v>0.321824855544185</c:v>
                </c:pt>
                <c:pt idx="1149">
                  <c:v>0.321824855544185</c:v>
                </c:pt>
                <c:pt idx="1150">
                  <c:v>0.321824855544185</c:v>
                </c:pt>
                <c:pt idx="1151">
                  <c:v>0.321824855544185</c:v>
                </c:pt>
                <c:pt idx="1152">
                  <c:v>0.321824855544185</c:v>
                </c:pt>
                <c:pt idx="1153">
                  <c:v>0.32192225200817171</c:v>
                </c:pt>
                <c:pt idx="1154">
                  <c:v>0.32192225200817171</c:v>
                </c:pt>
                <c:pt idx="1155">
                  <c:v>0.32192225200818536</c:v>
                </c:pt>
                <c:pt idx="1156">
                  <c:v>0.32192225200819891</c:v>
                </c:pt>
                <c:pt idx="1157">
                  <c:v>0.32193023856288694</c:v>
                </c:pt>
                <c:pt idx="1158">
                  <c:v>0.32250856641732678</c:v>
                </c:pt>
                <c:pt idx="1159">
                  <c:v>0.32254087475377397</c:v>
                </c:pt>
                <c:pt idx="1160">
                  <c:v>0.32266757428513271</c:v>
                </c:pt>
                <c:pt idx="1161">
                  <c:v>0.32362284249530848</c:v>
                </c:pt>
                <c:pt idx="1162">
                  <c:v>0.32399306314567639</c:v>
                </c:pt>
                <c:pt idx="1163">
                  <c:v>0.32407498055484252</c:v>
                </c:pt>
                <c:pt idx="1164">
                  <c:v>0.32449680785070034</c:v>
                </c:pt>
                <c:pt idx="1165">
                  <c:v>0.32465624762776657</c:v>
                </c:pt>
                <c:pt idx="1166">
                  <c:v>0.32478183423650975</c:v>
                </c:pt>
                <c:pt idx="1167">
                  <c:v>0.32486431332508386</c:v>
                </c:pt>
                <c:pt idx="1168">
                  <c:v>0.32487557363258568</c:v>
                </c:pt>
                <c:pt idx="1169">
                  <c:v>0.32586656183041052</c:v>
                </c:pt>
                <c:pt idx="1170">
                  <c:v>0.32606524794359903</c:v>
                </c:pt>
                <c:pt idx="1171">
                  <c:v>0.32657780068558528</c:v>
                </c:pt>
                <c:pt idx="1172">
                  <c:v>0.32668768768739176</c:v>
                </c:pt>
                <c:pt idx="1173">
                  <c:v>0.32781021412814898</c:v>
                </c:pt>
                <c:pt idx="1174">
                  <c:v>0.32878117723634998</c:v>
                </c:pt>
                <c:pt idx="1175">
                  <c:v>0.32917564476496325</c:v>
                </c:pt>
                <c:pt idx="1176">
                  <c:v>0.32934248230137131</c:v>
                </c:pt>
                <c:pt idx="1177">
                  <c:v>0.32992251199704425</c:v>
                </c:pt>
                <c:pt idx="1178">
                  <c:v>0.33021061672174468</c:v>
                </c:pt>
                <c:pt idx="1179">
                  <c:v>0.33121968282147618</c:v>
                </c:pt>
                <c:pt idx="1180">
                  <c:v>0.33131220369752001</c:v>
                </c:pt>
                <c:pt idx="1181">
                  <c:v>0.33139480318051256</c:v>
                </c:pt>
                <c:pt idx="1182">
                  <c:v>0.33153035018332622</c:v>
                </c:pt>
                <c:pt idx="1183">
                  <c:v>0.33235008277582734</c:v>
                </c:pt>
                <c:pt idx="1184">
                  <c:v>0.33323089642481479</c:v>
                </c:pt>
                <c:pt idx="1185">
                  <c:v>0.33332921312671193</c:v>
                </c:pt>
                <c:pt idx="1186">
                  <c:v>0.33352575914946814</c:v>
                </c:pt>
                <c:pt idx="1187">
                  <c:v>0.33372487667411066</c:v>
                </c:pt>
                <c:pt idx="1188">
                  <c:v>0.33380656963637889</c:v>
                </c:pt>
                <c:pt idx="1189">
                  <c:v>0.33402135497323598</c:v>
                </c:pt>
                <c:pt idx="1190">
                  <c:v>0.33416269263451082</c:v>
                </c:pt>
                <c:pt idx="1191">
                  <c:v>0.33429629493943769</c:v>
                </c:pt>
                <c:pt idx="1192">
                  <c:v>0.33495900756920083</c:v>
                </c:pt>
                <c:pt idx="1193">
                  <c:v>0.33550550184896399</c:v>
                </c:pt>
                <c:pt idx="1194">
                  <c:v>0.33606615331552675</c:v>
                </c:pt>
                <c:pt idx="1195">
                  <c:v>0.33688428316618657</c:v>
                </c:pt>
                <c:pt idx="1196">
                  <c:v>0.33728042347001463</c:v>
                </c:pt>
                <c:pt idx="1197">
                  <c:v>0.33747952043835305</c:v>
                </c:pt>
                <c:pt idx="1198">
                  <c:v>0.33760426764970797</c:v>
                </c:pt>
                <c:pt idx="1199">
                  <c:v>0.33779470376891807</c:v>
                </c:pt>
                <c:pt idx="1200">
                  <c:v>0.33791990229034091</c:v>
                </c:pt>
                <c:pt idx="1201">
                  <c:v>0.33796871477458906</c:v>
                </c:pt>
                <c:pt idx="1202">
                  <c:v>0.33829175871076111</c:v>
                </c:pt>
                <c:pt idx="1203">
                  <c:v>0.33845459908628328</c:v>
                </c:pt>
                <c:pt idx="1204">
                  <c:v>0.33886311311010175</c:v>
                </c:pt>
                <c:pt idx="1205">
                  <c:v>0.33969446253755958</c:v>
                </c:pt>
                <c:pt idx="1206">
                  <c:v>0.33979127106331219</c:v>
                </c:pt>
                <c:pt idx="1207">
                  <c:v>0.34000994994435907</c:v>
                </c:pt>
                <c:pt idx="1208">
                  <c:v>0.34039094869634112</c:v>
                </c:pt>
                <c:pt idx="1209">
                  <c:v>0.34059341270623</c:v>
                </c:pt>
                <c:pt idx="1210">
                  <c:v>0.34059563113757152</c:v>
                </c:pt>
                <c:pt idx="1211">
                  <c:v>0.34061069247971254</c:v>
                </c:pt>
                <c:pt idx="1212">
                  <c:v>0.34062516350292593</c:v>
                </c:pt>
                <c:pt idx="1213">
                  <c:v>0.34087594140184851</c:v>
                </c:pt>
                <c:pt idx="1214">
                  <c:v>0.34097403419058614</c:v>
                </c:pt>
                <c:pt idx="1215">
                  <c:v>0.34128211929946994</c:v>
                </c:pt>
                <c:pt idx="1216">
                  <c:v>0.34218405964531473</c:v>
                </c:pt>
                <c:pt idx="1217">
                  <c:v>0.34223950614392845</c:v>
                </c:pt>
                <c:pt idx="1218">
                  <c:v>0.34348323233730238</c:v>
                </c:pt>
                <c:pt idx="1219">
                  <c:v>0.34400213198150115</c:v>
                </c:pt>
                <c:pt idx="1220">
                  <c:v>0.3444459201543113</c:v>
                </c:pt>
                <c:pt idx="1221">
                  <c:v>0.34460175441179197</c:v>
                </c:pt>
                <c:pt idx="1222">
                  <c:v>0.34489512670269062</c:v>
                </c:pt>
                <c:pt idx="1223">
                  <c:v>0.34506090574773529</c:v>
                </c:pt>
                <c:pt idx="1224">
                  <c:v>0.34506443413634141</c:v>
                </c:pt>
                <c:pt idx="1225">
                  <c:v>0.34534209344633726</c:v>
                </c:pt>
                <c:pt idx="1226">
                  <c:v>0.34535347351958046</c:v>
                </c:pt>
                <c:pt idx="1227">
                  <c:v>0.34547950284788426</c:v>
                </c:pt>
                <c:pt idx="1228">
                  <c:v>0.34587280301976886</c:v>
                </c:pt>
                <c:pt idx="1229">
                  <c:v>0.34606749630001621</c:v>
                </c:pt>
                <c:pt idx="1230">
                  <c:v>0.34606749630001621</c:v>
                </c:pt>
                <c:pt idx="1231">
                  <c:v>0.34606749630001621</c:v>
                </c:pt>
                <c:pt idx="1232">
                  <c:v>0.34606749630001621</c:v>
                </c:pt>
                <c:pt idx="1233">
                  <c:v>0.34637606004367827</c:v>
                </c:pt>
                <c:pt idx="1234">
                  <c:v>0.34654917825225928</c:v>
                </c:pt>
                <c:pt idx="1235">
                  <c:v>0.34655704475154969</c:v>
                </c:pt>
                <c:pt idx="1236">
                  <c:v>0.34749581915025995</c:v>
                </c:pt>
                <c:pt idx="1237">
                  <c:v>0.3476303831441061</c:v>
                </c:pt>
                <c:pt idx="1238">
                  <c:v>0.34829088355757576</c:v>
                </c:pt>
                <c:pt idx="1239">
                  <c:v>0.34858689946944876</c:v>
                </c:pt>
                <c:pt idx="1240">
                  <c:v>0.34928668796998669</c:v>
                </c:pt>
                <c:pt idx="1241">
                  <c:v>0.34990595796800761</c:v>
                </c:pt>
                <c:pt idx="1242">
                  <c:v>0.35007183955847354</c:v>
                </c:pt>
                <c:pt idx="1243">
                  <c:v>0.35010804240422966</c:v>
                </c:pt>
                <c:pt idx="1244">
                  <c:v>0.35012540784814727</c:v>
                </c:pt>
                <c:pt idx="1245">
                  <c:v>0.35016915187060649</c:v>
                </c:pt>
                <c:pt idx="1246">
                  <c:v>0.35020335679451248</c:v>
                </c:pt>
                <c:pt idx="1247">
                  <c:v>0.35056417241349258</c:v>
                </c:pt>
                <c:pt idx="1248">
                  <c:v>0.35078948344648941</c:v>
                </c:pt>
                <c:pt idx="1249">
                  <c:v>0.35078948344648941</c:v>
                </c:pt>
                <c:pt idx="1250">
                  <c:v>0.35078948344650035</c:v>
                </c:pt>
                <c:pt idx="1251">
                  <c:v>0.35078948344650035</c:v>
                </c:pt>
                <c:pt idx="1252">
                  <c:v>0.35078948344650446</c:v>
                </c:pt>
                <c:pt idx="1253">
                  <c:v>0.3507894834465185</c:v>
                </c:pt>
                <c:pt idx="1254">
                  <c:v>0.3507894834465185</c:v>
                </c:pt>
                <c:pt idx="1255">
                  <c:v>0.3507894834465185</c:v>
                </c:pt>
                <c:pt idx="1256">
                  <c:v>0.3507894834465185</c:v>
                </c:pt>
                <c:pt idx="1257">
                  <c:v>0.3507894834465185</c:v>
                </c:pt>
                <c:pt idx="1258">
                  <c:v>0.3507894834465185</c:v>
                </c:pt>
                <c:pt idx="1259">
                  <c:v>0.3508902052353865</c:v>
                </c:pt>
                <c:pt idx="1260">
                  <c:v>0.35089020523540165</c:v>
                </c:pt>
                <c:pt idx="1261">
                  <c:v>0.35133134474471195</c:v>
                </c:pt>
                <c:pt idx="1262">
                  <c:v>0.35139860108537041</c:v>
                </c:pt>
                <c:pt idx="1263">
                  <c:v>0.35152989837348592</c:v>
                </c:pt>
                <c:pt idx="1264">
                  <c:v>0.35156010072793764</c:v>
                </c:pt>
                <c:pt idx="1265">
                  <c:v>0.35161625619105957</c:v>
                </c:pt>
                <c:pt idx="1266">
                  <c:v>0.35179971262607568</c:v>
                </c:pt>
                <c:pt idx="1267">
                  <c:v>0.3520777865319924</c:v>
                </c:pt>
                <c:pt idx="1268">
                  <c:v>0.3526301086376355</c:v>
                </c:pt>
                <c:pt idx="1269">
                  <c:v>0.35303120457592613</c:v>
                </c:pt>
                <c:pt idx="1270">
                  <c:v>0.35320243172447452</c:v>
                </c:pt>
                <c:pt idx="1271">
                  <c:v>0.35320705305796413</c:v>
                </c:pt>
                <c:pt idx="1272">
                  <c:v>0.35359707824528086</c:v>
                </c:pt>
                <c:pt idx="1273">
                  <c:v>0.35380901015967925</c:v>
                </c:pt>
                <c:pt idx="1274">
                  <c:v>0.35391791817057566</c:v>
                </c:pt>
                <c:pt idx="1275">
                  <c:v>0.35393169211604131</c:v>
                </c:pt>
                <c:pt idx="1276">
                  <c:v>0.35393597064295335</c:v>
                </c:pt>
                <c:pt idx="1277">
                  <c:v>0.35394332916260951</c:v>
                </c:pt>
                <c:pt idx="1278">
                  <c:v>0.35435827501652778</c:v>
                </c:pt>
                <c:pt idx="1279">
                  <c:v>0.35440599391148447</c:v>
                </c:pt>
                <c:pt idx="1280">
                  <c:v>0.35463562477198596</c:v>
                </c:pt>
                <c:pt idx="1281">
                  <c:v>0.35471934572432984</c:v>
                </c:pt>
                <c:pt idx="1282">
                  <c:v>0.35486621990748285</c:v>
                </c:pt>
                <c:pt idx="1283">
                  <c:v>0.35490697566669394</c:v>
                </c:pt>
                <c:pt idx="1284">
                  <c:v>0.3563442090996693</c:v>
                </c:pt>
                <c:pt idx="1285">
                  <c:v>0.35646222131573957</c:v>
                </c:pt>
                <c:pt idx="1286">
                  <c:v>0.35663324513037009</c:v>
                </c:pt>
                <c:pt idx="1287">
                  <c:v>0.35703999403032677</c:v>
                </c:pt>
                <c:pt idx="1288">
                  <c:v>0.35726500608822809</c:v>
                </c:pt>
                <c:pt idx="1289">
                  <c:v>0.35797671470026354</c:v>
                </c:pt>
                <c:pt idx="1290">
                  <c:v>0.35845356628297587</c:v>
                </c:pt>
                <c:pt idx="1291">
                  <c:v>0.3585574123494587</c:v>
                </c:pt>
                <c:pt idx="1292">
                  <c:v>0.35876302687554446</c:v>
                </c:pt>
                <c:pt idx="1293">
                  <c:v>0.35898181033268867</c:v>
                </c:pt>
                <c:pt idx="1294">
                  <c:v>0.35925127178842542</c:v>
                </c:pt>
                <c:pt idx="1295">
                  <c:v>0.35959902118019349</c:v>
                </c:pt>
                <c:pt idx="1296">
                  <c:v>0.36032624791134332</c:v>
                </c:pt>
                <c:pt idx="1297">
                  <c:v>0.36049511151547681</c:v>
                </c:pt>
                <c:pt idx="1298">
                  <c:v>0.36057412985366177</c:v>
                </c:pt>
                <c:pt idx="1299">
                  <c:v>0.36138219054772613</c:v>
                </c:pt>
                <c:pt idx="1300">
                  <c:v>0.36152142838071599</c:v>
                </c:pt>
                <c:pt idx="1301">
                  <c:v>0.36183538779239177</c:v>
                </c:pt>
                <c:pt idx="1302">
                  <c:v>0.36185358021018471</c:v>
                </c:pt>
                <c:pt idx="1303">
                  <c:v>0.36194705503760871</c:v>
                </c:pt>
                <c:pt idx="1304">
                  <c:v>0.36200270093974496</c:v>
                </c:pt>
                <c:pt idx="1305">
                  <c:v>0.36217729334538878</c:v>
                </c:pt>
                <c:pt idx="1306">
                  <c:v>0.36222537631183505</c:v>
                </c:pt>
                <c:pt idx="1307">
                  <c:v>0.36230642046798056</c:v>
                </c:pt>
                <c:pt idx="1308">
                  <c:v>0.36268745688072018</c:v>
                </c:pt>
                <c:pt idx="1309">
                  <c:v>0.36291223593762523</c:v>
                </c:pt>
                <c:pt idx="1310">
                  <c:v>0.36307980300456022</c:v>
                </c:pt>
                <c:pt idx="1311">
                  <c:v>0.36314453605598451</c:v>
                </c:pt>
                <c:pt idx="1312">
                  <c:v>0.36316406452037986</c:v>
                </c:pt>
                <c:pt idx="1313">
                  <c:v>0.36383876937667869</c:v>
                </c:pt>
                <c:pt idx="1314">
                  <c:v>0.36399693188488946</c:v>
                </c:pt>
                <c:pt idx="1315">
                  <c:v>0.36425052018924359</c:v>
                </c:pt>
                <c:pt idx="1316">
                  <c:v>0.36425739668394047</c:v>
                </c:pt>
                <c:pt idx="1317">
                  <c:v>0.36480520322203591</c:v>
                </c:pt>
                <c:pt idx="1318">
                  <c:v>0.36484714544435398</c:v>
                </c:pt>
                <c:pt idx="1319">
                  <c:v>0.36510596598116851</c:v>
                </c:pt>
                <c:pt idx="1320">
                  <c:v>0.36549409807911543</c:v>
                </c:pt>
                <c:pt idx="1321">
                  <c:v>0.36654879813947505</c:v>
                </c:pt>
                <c:pt idx="1322">
                  <c:v>0.36661510804719033</c:v>
                </c:pt>
                <c:pt idx="1323">
                  <c:v>0.36722228736053958</c:v>
                </c:pt>
                <c:pt idx="1324">
                  <c:v>0.36747824832303133</c:v>
                </c:pt>
                <c:pt idx="1325">
                  <c:v>0.36869144402145154</c:v>
                </c:pt>
                <c:pt idx="1326">
                  <c:v>0.36925341214817664</c:v>
                </c:pt>
                <c:pt idx="1327">
                  <c:v>0.36931696008761383</c:v>
                </c:pt>
                <c:pt idx="1328">
                  <c:v>0.36939365669019286</c:v>
                </c:pt>
                <c:pt idx="1329">
                  <c:v>0.36955811207086692</c:v>
                </c:pt>
                <c:pt idx="1330">
                  <c:v>0.36979584613902328</c:v>
                </c:pt>
                <c:pt idx="1331">
                  <c:v>0.36983813434104046</c:v>
                </c:pt>
                <c:pt idx="1332">
                  <c:v>0.36984796738628867</c:v>
                </c:pt>
                <c:pt idx="1333">
                  <c:v>0.36992492468302002</c:v>
                </c:pt>
                <c:pt idx="1334">
                  <c:v>0.37005875774481828</c:v>
                </c:pt>
                <c:pt idx="1335">
                  <c:v>0.37007426816376393</c:v>
                </c:pt>
                <c:pt idx="1336">
                  <c:v>0.37015906503507545</c:v>
                </c:pt>
                <c:pt idx="1337">
                  <c:v>0.3701917654320625</c:v>
                </c:pt>
                <c:pt idx="1338">
                  <c:v>0.37069962853167887</c:v>
                </c:pt>
                <c:pt idx="1339">
                  <c:v>0.37079446012131689</c:v>
                </c:pt>
                <c:pt idx="1340">
                  <c:v>0.37102841920417029</c:v>
                </c:pt>
                <c:pt idx="1341">
                  <c:v>0.37125159988176548</c:v>
                </c:pt>
                <c:pt idx="1342">
                  <c:v>0.37149168595525989</c:v>
                </c:pt>
                <c:pt idx="1343">
                  <c:v>0.37151413064890004</c:v>
                </c:pt>
                <c:pt idx="1344">
                  <c:v>0.37185409354429289</c:v>
                </c:pt>
                <c:pt idx="1345">
                  <c:v>0.37255385509284922</c:v>
                </c:pt>
                <c:pt idx="1346">
                  <c:v>0.37260118993590663</c:v>
                </c:pt>
                <c:pt idx="1347">
                  <c:v>0.37270727678805404</c:v>
                </c:pt>
                <c:pt idx="1348">
                  <c:v>0.37306672159993315</c:v>
                </c:pt>
                <c:pt idx="1349">
                  <c:v>0.37310659006340741</c:v>
                </c:pt>
                <c:pt idx="1350">
                  <c:v>0.37328025174751212</c:v>
                </c:pt>
                <c:pt idx="1351">
                  <c:v>0.3744566452682167</c:v>
                </c:pt>
                <c:pt idx="1352">
                  <c:v>0.37452341550699364</c:v>
                </c:pt>
                <c:pt idx="1353">
                  <c:v>0.37458738963661037</c:v>
                </c:pt>
                <c:pt idx="1354">
                  <c:v>0.37544258791145529</c:v>
                </c:pt>
                <c:pt idx="1355">
                  <c:v>0.37558738523631513</c:v>
                </c:pt>
                <c:pt idx="1356">
                  <c:v>0.37558738523631513</c:v>
                </c:pt>
                <c:pt idx="1357">
                  <c:v>0.37558738523631513</c:v>
                </c:pt>
                <c:pt idx="1358">
                  <c:v>0.37558738523631513</c:v>
                </c:pt>
                <c:pt idx="1359">
                  <c:v>0.37611095978901848</c:v>
                </c:pt>
                <c:pt idx="1360">
                  <c:v>0.37639435100342872</c:v>
                </c:pt>
                <c:pt idx="1361">
                  <c:v>0.37717179076413482</c:v>
                </c:pt>
                <c:pt idx="1362">
                  <c:v>0.37740101567788797</c:v>
                </c:pt>
                <c:pt idx="1363">
                  <c:v>0.37772594574606622</c:v>
                </c:pt>
                <c:pt idx="1364">
                  <c:v>0.37808019242925378</c:v>
                </c:pt>
                <c:pt idx="1365">
                  <c:v>0.37812548578007932</c:v>
                </c:pt>
                <c:pt idx="1366">
                  <c:v>0.37856094955007219</c:v>
                </c:pt>
                <c:pt idx="1367">
                  <c:v>0.37857941097720227</c:v>
                </c:pt>
                <c:pt idx="1368">
                  <c:v>0.37865229006661871</c:v>
                </c:pt>
                <c:pt idx="1369">
                  <c:v>0.37890790418743675</c:v>
                </c:pt>
                <c:pt idx="1370">
                  <c:v>0.3790800513447416</c:v>
                </c:pt>
                <c:pt idx="1371">
                  <c:v>0.37910397215561548</c:v>
                </c:pt>
                <c:pt idx="1372">
                  <c:v>0.37926833910660135</c:v>
                </c:pt>
                <c:pt idx="1373">
                  <c:v>0.37929486962936143</c:v>
                </c:pt>
                <c:pt idx="1374">
                  <c:v>0.37994823644071768</c:v>
                </c:pt>
                <c:pt idx="1375">
                  <c:v>0.37996608464990111</c:v>
                </c:pt>
                <c:pt idx="1376">
                  <c:v>0.38001104447662515</c:v>
                </c:pt>
                <c:pt idx="1377">
                  <c:v>0.38004619978511256</c:v>
                </c:pt>
                <c:pt idx="1378">
                  <c:v>0.38019985766458653</c:v>
                </c:pt>
                <c:pt idx="1379">
                  <c:v>0.38064857193777002</c:v>
                </c:pt>
                <c:pt idx="1380">
                  <c:v>0.38064857193777002</c:v>
                </c:pt>
                <c:pt idx="1381">
                  <c:v>0.38064857193778129</c:v>
                </c:pt>
                <c:pt idx="1382">
                  <c:v>0.38064857193778129</c:v>
                </c:pt>
                <c:pt idx="1383">
                  <c:v>0.38064857193778551</c:v>
                </c:pt>
                <c:pt idx="1384">
                  <c:v>0.38064857193780105</c:v>
                </c:pt>
                <c:pt idx="1385">
                  <c:v>0.38064857193780105</c:v>
                </c:pt>
                <c:pt idx="1386">
                  <c:v>0.38064857193780105</c:v>
                </c:pt>
                <c:pt idx="1387">
                  <c:v>0.38064857193780105</c:v>
                </c:pt>
                <c:pt idx="1388">
                  <c:v>0.38064857193780105</c:v>
                </c:pt>
                <c:pt idx="1389">
                  <c:v>0.38064857193780105</c:v>
                </c:pt>
                <c:pt idx="1390">
                  <c:v>0.38075207778658626</c:v>
                </c:pt>
                <c:pt idx="1391">
                  <c:v>0.38075207778660181</c:v>
                </c:pt>
                <c:pt idx="1392">
                  <c:v>0.38105877257650705</c:v>
                </c:pt>
                <c:pt idx="1393">
                  <c:v>0.38112195989434633</c:v>
                </c:pt>
                <c:pt idx="1394">
                  <c:v>0.38123357573983302</c:v>
                </c:pt>
                <c:pt idx="1395">
                  <c:v>0.38140940062342465</c:v>
                </c:pt>
                <c:pt idx="1396">
                  <c:v>0.38144043311769948</c:v>
                </c:pt>
                <c:pt idx="1397">
                  <c:v>0.38186214772182869</c:v>
                </c:pt>
                <c:pt idx="1398">
                  <c:v>0.38198285909906032</c:v>
                </c:pt>
                <c:pt idx="1399">
                  <c:v>0.3823798695782733</c:v>
                </c:pt>
                <c:pt idx="1400">
                  <c:v>0.38295172889904822</c:v>
                </c:pt>
                <c:pt idx="1401">
                  <c:v>0.38317641159644644</c:v>
                </c:pt>
                <c:pt idx="1402">
                  <c:v>0.38340998447674646</c:v>
                </c:pt>
                <c:pt idx="1403">
                  <c:v>0.3835397001073273</c:v>
                </c:pt>
                <c:pt idx="1404">
                  <c:v>0.38387658412902803</c:v>
                </c:pt>
                <c:pt idx="1405">
                  <c:v>0.38388853491624692</c:v>
                </c:pt>
                <c:pt idx="1406">
                  <c:v>0.38391737971639217</c:v>
                </c:pt>
                <c:pt idx="1407">
                  <c:v>0.38402577354313427</c:v>
                </c:pt>
                <c:pt idx="1408">
                  <c:v>0.38412314021909294</c:v>
                </c:pt>
                <c:pt idx="1409">
                  <c:v>0.38436785933743178</c:v>
                </c:pt>
                <c:pt idx="1410">
                  <c:v>0.38483621273195723</c:v>
                </c:pt>
                <c:pt idx="1411">
                  <c:v>0.38505074198988537</c:v>
                </c:pt>
                <c:pt idx="1412">
                  <c:v>0.38615102287406239</c:v>
                </c:pt>
                <c:pt idx="1413">
                  <c:v>0.38633152814647947</c:v>
                </c:pt>
                <c:pt idx="1414">
                  <c:v>0.38635244016447018</c:v>
                </c:pt>
                <c:pt idx="1415">
                  <c:v>0.38654818333340246</c:v>
                </c:pt>
                <c:pt idx="1416">
                  <c:v>0.38656676059611461</c:v>
                </c:pt>
                <c:pt idx="1417">
                  <c:v>0.38676620097446135</c:v>
                </c:pt>
                <c:pt idx="1418">
                  <c:v>0.38700131923855335</c:v>
                </c:pt>
                <c:pt idx="1419">
                  <c:v>0.3871745559969707</c:v>
                </c:pt>
                <c:pt idx="1420">
                  <c:v>0.38736403361819322</c:v>
                </c:pt>
                <c:pt idx="1421">
                  <c:v>0.38764771000467096</c:v>
                </c:pt>
                <c:pt idx="1422">
                  <c:v>0.38787468959583393</c:v>
                </c:pt>
                <c:pt idx="1423">
                  <c:v>0.3878848753838961</c:v>
                </c:pt>
                <c:pt idx="1424">
                  <c:v>0.38795749948611108</c:v>
                </c:pt>
                <c:pt idx="1425">
                  <c:v>0.38834682142794824</c:v>
                </c:pt>
                <c:pt idx="1426">
                  <c:v>0.38837722250541512</c:v>
                </c:pt>
                <c:pt idx="1427">
                  <c:v>0.38862468026836894</c:v>
                </c:pt>
                <c:pt idx="1428">
                  <c:v>0.38885919289129028</c:v>
                </c:pt>
                <c:pt idx="1429">
                  <c:v>0.38912508243681887</c:v>
                </c:pt>
                <c:pt idx="1430">
                  <c:v>0.38999124129256774</c:v>
                </c:pt>
                <c:pt idx="1431">
                  <c:v>0.39061225407650002</c:v>
                </c:pt>
                <c:pt idx="1432">
                  <c:v>0.39061441509691419</c:v>
                </c:pt>
                <c:pt idx="1433">
                  <c:v>0.39062690098485847</c:v>
                </c:pt>
                <c:pt idx="1434">
                  <c:v>0.39065633820777823</c:v>
                </c:pt>
                <c:pt idx="1435">
                  <c:v>0.39069328892683303</c:v>
                </c:pt>
                <c:pt idx="1436">
                  <c:v>0.39135933856349059</c:v>
                </c:pt>
                <c:pt idx="1437">
                  <c:v>0.39153134926904021</c:v>
                </c:pt>
                <c:pt idx="1438">
                  <c:v>0.39204647312400698</c:v>
                </c:pt>
                <c:pt idx="1439">
                  <c:v>0.39215808234163058</c:v>
                </c:pt>
                <c:pt idx="1440">
                  <c:v>0.39245062594685465</c:v>
                </c:pt>
                <c:pt idx="1441">
                  <c:v>0.3932440777594125</c:v>
                </c:pt>
                <c:pt idx="1442">
                  <c:v>0.39326220187717698</c:v>
                </c:pt>
                <c:pt idx="1443">
                  <c:v>0.39396583342621327</c:v>
                </c:pt>
                <c:pt idx="1444">
                  <c:v>0.3940144137664916</c:v>
                </c:pt>
                <c:pt idx="1445">
                  <c:v>0.39411011587534878</c:v>
                </c:pt>
                <c:pt idx="1446">
                  <c:v>0.39422281739404003</c:v>
                </c:pt>
                <c:pt idx="1447">
                  <c:v>0.39436585345275776</c:v>
                </c:pt>
                <c:pt idx="1448">
                  <c:v>0.39446199930134823</c:v>
                </c:pt>
                <c:pt idx="1449">
                  <c:v>0.39477602902797243</c:v>
                </c:pt>
                <c:pt idx="1450">
                  <c:v>0.39480306216093192</c:v>
                </c:pt>
                <c:pt idx="1451">
                  <c:v>0.39573614205645713</c:v>
                </c:pt>
                <c:pt idx="1452">
                  <c:v>0.39579434837617639</c:v>
                </c:pt>
                <c:pt idx="1453">
                  <c:v>0.39579853771980511</c:v>
                </c:pt>
                <c:pt idx="1454">
                  <c:v>0.39602265341229842</c:v>
                </c:pt>
                <c:pt idx="1455">
                  <c:v>0.39603289861290142</c:v>
                </c:pt>
                <c:pt idx="1456">
                  <c:v>0.39626044991648268</c:v>
                </c:pt>
                <c:pt idx="1457">
                  <c:v>0.39656899152618974</c:v>
                </c:pt>
                <c:pt idx="1458">
                  <c:v>0.39797778989268989</c:v>
                </c:pt>
                <c:pt idx="1459">
                  <c:v>0.39815142666183334</c:v>
                </c:pt>
                <c:pt idx="1460">
                  <c:v>0.39822358014920034</c:v>
                </c:pt>
                <c:pt idx="1461">
                  <c:v>0.39852333720027389</c:v>
                </c:pt>
                <c:pt idx="1462">
                  <c:v>0.39867982093186205</c:v>
                </c:pt>
                <c:pt idx="1463">
                  <c:v>0.39952729117162677</c:v>
                </c:pt>
                <c:pt idx="1464">
                  <c:v>0.39959532953849941</c:v>
                </c:pt>
                <c:pt idx="1465">
                  <c:v>0.39989771129083751</c:v>
                </c:pt>
                <c:pt idx="1466">
                  <c:v>0.40019438839942983</c:v>
                </c:pt>
                <c:pt idx="1467">
                  <c:v>0.40041012838358475</c:v>
                </c:pt>
                <c:pt idx="1468">
                  <c:v>0.40042600262910066</c:v>
                </c:pt>
                <c:pt idx="1469">
                  <c:v>0.4005127876579796</c:v>
                </c:pt>
                <c:pt idx="1470">
                  <c:v>0.4005318794792877</c:v>
                </c:pt>
                <c:pt idx="1471">
                  <c:v>0.40054625433890356</c:v>
                </c:pt>
                <c:pt idx="1472">
                  <c:v>0.40103681894924931</c:v>
                </c:pt>
                <c:pt idx="1473">
                  <c:v>0.40139641478529309</c:v>
                </c:pt>
                <c:pt idx="1474">
                  <c:v>0.4014179654038833</c:v>
                </c:pt>
                <c:pt idx="1475">
                  <c:v>0.40208871406611502</c:v>
                </c:pt>
                <c:pt idx="1476">
                  <c:v>0.40214829660715484</c:v>
                </c:pt>
                <c:pt idx="1477">
                  <c:v>0.40229337128408865</c:v>
                </c:pt>
                <c:pt idx="1478">
                  <c:v>0.4023481151109139</c:v>
                </c:pt>
                <c:pt idx="1479">
                  <c:v>0.40285776270404261</c:v>
                </c:pt>
                <c:pt idx="1480">
                  <c:v>0.40362167384958997</c:v>
                </c:pt>
                <c:pt idx="1481">
                  <c:v>0.40370808903943134</c:v>
                </c:pt>
                <c:pt idx="1482">
                  <c:v>0.40406137441629542</c:v>
                </c:pt>
                <c:pt idx="1483">
                  <c:v>0.40423665483855603</c:v>
                </c:pt>
                <c:pt idx="1484">
                  <c:v>0.40435011368098639</c:v>
                </c:pt>
                <c:pt idx="1485">
                  <c:v>0.40442836369387813</c:v>
                </c:pt>
                <c:pt idx="1486">
                  <c:v>0.40453217887635162</c:v>
                </c:pt>
                <c:pt idx="1487">
                  <c:v>0.40478063597965108</c:v>
                </c:pt>
                <c:pt idx="1488">
                  <c:v>0.40504279195754644</c:v>
                </c:pt>
                <c:pt idx="1489">
                  <c:v>0.405462116865833</c:v>
                </c:pt>
                <c:pt idx="1490">
                  <c:v>0.40585443938785021</c:v>
                </c:pt>
                <c:pt idx="1491">
                  <c:v>0.40585443938785021</c:v>
                </c:pt>
                <c:pt idx="1492">
                  <c:v>0.40585443938785021</c:v>
                </c:pt>
                <c:pt idx="1493">
                  <c:v>0.40585443938785021</c:v>
                </c:pt>
                <c:pt idx="1494">
                  <c:v>0.40620994920631937</c:v>
                </c:pt>
                <c:pt idx="1495">
                  <c:v>0.40625101814896414</c:v>
                </c:pt>
                <c:pt idx="1496">
                  <c:v>0.406428937037347</c:v>
                </c:pt>
                <c:pt idx="1497">
                  <c:v>0.40649497142270441</c:v>
                </c:pt>
                <c:pt idx="1498">
                  <c:v>0.40708607589132501</c:v>
                </c:pt>
                <c:pt idx="1499">
                  <c:v>0.40791883865330575</c:v>
                </c:pt>
                <c:pt idx="1500">
                  <c:v>0.40806558830658979</c:v>
                </c:pt>
                <c:pt idx="1501">
                  <c:v>0.40853679098947981</c:v>
                </c:pt>
                <c:pt idx="1502">
                  <c:v>0.40861282951159861</c:v>
                </c:pt>
                <c:pt idx="1503">
                  <c:v>0.4086436912304795</c:v>
                </c:pt>
                <c:pt idx="1504">
                  <c:v>0.40927017954640826</c:v>
                </c:pt>
                <c:pt idx="1505">
                  <c:v>0.4095125883079434</c:v>
                </c:pt>
                <c:pt idx="1506">
                  <c:v>0.40955315908459333</c:v>
                </c:pt>
                <c:pt idx="1507">
                  <c:v>0.40971758792889823</c:v>
                </c:pt>
                <c:pt idx="1508">
                  <c:v>0.4104879123797609</c:v>
                </c:pt>
                <c:pt idx="1509">
                  <c:v>0.41052111145539266</c:v>
                </c:pt>
                <c:pt idx="1510">
                  <c:v>0.41053934053010571</c:v>
                </c:pt>
                <c:pt idx="1511">
                  <c:v>0.41058525946034058</c:v>
                </c:pt>
                <c:pt idx="1512">
                  <c:v>0.41062116441791729</c:v>
                </c:pt>
                <c:pt idx="1513">
                  <c:v>0.41123634061609571</c:v>
                </c:pt>
                <c:pt idx="1514">
                  <c:v>0.41123634061609571</c:v>
                </c:pt>
                <c:pt idx="1515">
                  <c:v>0.41123634061609571</c:v>
                </c:pt>
                <c:pt idx="1516">
                  <c:v>0.41123634061610853</c:v>
                </c:pt>
                <c:pt idx="1517">
                  <c:v>0.41123634061610853</c:v>
                </c:pt>
                <c:pt idx="1518">
                  <c:v>0.41123634061611264</c:v>
                </c:pt>
                <c:pt idx="1519">
                  <c:v>0.41123634061611264</c:v>
                </c:pt>
                <c:pt idx="1520">
                  <c:v>0.41123634061612957</c:v>
                </c:pt>
                <c:pt idx="1521">
                  <c:v>0.41123634061612957</c:v>
                </c:pt>
                <c:pt idx="1522">
                  <c:v>0.41123634061612957</c:v>
                </c:pt>
                <c:pt idx="1523">
                  <c:v>0.41123634061612957</c:v>
                </c:pt>
                <c:pt idx="1524">
                  <c:v>0.41123634061612957</c:v>
                </c:pt>
                <c:pt idx="1525">
                  <c:v>0.41123634061612957</c:v>
                </c:pt>
                <c:pt idx="1526">
                  <c:v>0.41136509104964214</c:v>
                </c:pt>
                <c:pt idx="1527">
                  <c:v>0.41150969420070349</c:v>
                </c:pt>
                <c:pt idx="1528">
                  <c:v>0.41154708168891313</c:v>
                </c:pt>
                <c:pt idx="1529">
                  <c:v>0.41183572578249811</c:v>
                </c:pt>
                <c:pt idx="1530">
                  <c:v>0.41185461662915879</c:v>
                </c:pt>
                <c:pt idx="1531">
                  <c:v>0.41201323111887145</c:v>
                </c:pt>
                <c:pt idx="1532">
                  <c:v>0.41204491612444949</c:v>
                </c:pt>
                <c:pt idx="1533">
                  <c:v>0.41205741977493493</c:v>
                </c:pt>
                <c:pt idx="1534">
                  <c:v>0.41219073746026624</c:v>
                </c:pt>
                <c:pt idx="1535">
                  <c:v>0.41233346518745356</c:v>
                </c:pt>
                <c:pt idx="1536">
                  <c:v>0.41236687186037346</c:v>
                </c:pt>
                <c:pt idx="1537">
                  <c:v>0.41251259699397225</c:v>
                </c:pt>
                <c:pt idx="1538">
                  <c:v>0.4125595128236737</c:v>
                </c:pt>
                <c:pt idx="1539">
                  <c:v>0.41267043569680201</c:v>
                </c:pt>
                <c:pt idx="1540">
                  <c:v>0.41295370905553641</c:v>
                </c:pt>
                <c:pt idx="1541">
                  <c:v>0.41319482791417567</c:v>
                </c:pt>
                <c:pt idx="1542">
                  <c:v>0.413587741709743</c:v>
                </c:pt>
                <c:pt idx="1543">
                  <c:v>0.41370409796591118</c:v>
                </c:pt>
                <c:pt idx="1544">
                  <c:v>0.41414956313406681</c:v>
                </c:pt>
                <c:pt idx="1545">
                  <c:v>0.4144555496621245</c:v>
                </c:pt>
                <c:pt idx="1546">
                  <c:v>0.41453165266602138</c:v>
                </c:pt>
                <c:pt idx="1547">
                  <c:v>0.41454384849921733</c:v>
                </c:pt>
                <c:pt idx="1548">
                  <c:v>0.41533587753844059</c:v>
                </c:pt>
                <c:pt idx="1549">
                  <c:v>0.41551086160352912</c:v>
                </c:pt>
                <c:pt idx="1550">
                  <c:v>0.41621404419118962</c:v>
                </c:pt>
                <c:pt idx="1551">
                  <c:v>0.41672608963789859</c:v>
                </c:pt>
                <c:pt idx="1552">
                  <c:v>0.41679483181885879</c:v>
                </c:pt>
                <c:pt idx="1553">
                  <c:v>0.41742420910958089</c:v>
                </c:pt>
                <c:pt idx="1554">
                  <c:v>0.41878149157012595</c:v>
                </c:pt>
                <c:pt idx="1555">
                  <c:v>0.41937382031646153</c:v>
                </c:pt>
                <c:pt idx="1556">
                  <c:v>0.41937472438482293</c:v>
                </c:pt>
                <c:pt idx="1557">
                  <c:v>0.41952035103881702</c:v>
                </c:pt>
                <c:pt idx="1558">
                  <c:v>0.41959568166675526</c:v>
                </c:pt>
                <c:pt idx="1559">
                  <c:v>0.41967387737620865</c:v>
                </c:pt>
                <c:pt idx="1560">
                  <c:v>0.42009038383908742</c:v>
                </c:pt>
                <c:pt idx="1561">
                  <c:v>0.42022404498337146</c:v>
                </c:pt>
                <c:pt idx="1562">
                  <c:v>0.42037065126714113</c:v>
                </c:pt>
                <c:pt idx="1563">
                  <c:v>0.42112429540645313</c:v>
                </c:pt>
                <c:pt idx="1564">
                  <c:v>0.42129436454326635</c:v>
                </c:pt>
                <c:pt idx="1565">
                  <c:v>0.42136647248220571</c:v>
                </c:pt>
                <c:pt idx="1566">
                  <c:v>0.42148322064607696</c:v>
                </c:pt>
                <c:pt idx="1567">
                  <c:v>0.42170376629786821</c:v>
                </c:pt>
                <c:pt idx="1568">
                  <c:v>0.42203220091530369</c:v>
                </c:pt>
                <c:pt idx="1569">
                  <c:v>0.42207686862517113</c:v>
                </c:pt>
                <c:pt idx="1570">
                  <c:v>0.42230450077016451</c:v>
                </c:pt>
                <c:pt idx="1571">
                  <c:v>0.42260811365968182</c:v>
                </c:pt>
                <c:pt idx="1572">
                  <c:v>0.42281785592878607</c:v>
                </c:pt>
                <c:pt idx="1573">
                  <c:v>0.42285937358820724</c:v>
                </c:pt>
                <c:pt idx="1574">
                  <c:v>0.42297571303568227</c:v>
                </c:pt>
                <c:pt idx="1575">
                  <c:v>0.42320377216087079</c:v>
                </c:pt>
                <c:pt idx="1576">
                  <c:v>0.42321517314717005</c:v>
                </c:pt>
                <c:pt idx="1577">
                  <c:v>0.42345784485479321</c:v>
                </c:pt>
                <c:pt idx="1578">
                  <c:v>0.423516781066541</c:v>
                </c:pt>
                <c:pt idx="1579">
                  <c:v>0.4236964010255953</c:v>
                </c:pt>
                <c:pt idx="1580">
                  <c:v>0.42379796750079674</c:v>
                </c:pt>
                <c:pt idx="1581">
                  <c:v>0.42408195279476529</c:v>
                </c:pt>
                <c:pt idx="1582">
                  <c:v>0.42410041266416504</c:v>
                </c:pt>
                <c:pt idx="1583">
                  <c:v>0.42428157380835502</c:v>
                </c:pt>
                <c:pt idx="1584">
                  <c:v>0.42428993428881073</c:v>
                </c:pt>
                <c:pt idx="1585">
                  <c:v>0.42491287276070122</c:v>
                </c:pt>
                <c:pt idx="1586">
                  <c:v>0.42498190296918531</c:v>
                </c:pt>
                <c:pt idx="1587">
                  <c:v>0.42507326500369325</c:v>
                </c:pt>
                <c:pt idx="1588">
                  <c:v>0.42532228288237595</c:v>
                </c:pt>
                <c:pt idx="1589">
                  <c:v>0.42593202505042266</c:v>
                </c:pt>
                <c:pt idx="1590">
                  <c:v>0.42661953506167122</c:v>
                </c:pt>
                <c:pt idx="1591">
                  <c:v>0.42672499737948655</c:v>
                </c:pt>
                <c:pt idx="1592">
                  <c:v>0.42691551806841233</c:v>
                </c:pt>
                <c:pt idx="1593">
                  <c:v>0.42757151350127642</c:v>
                </c:pt>
                <c:pt idx="1594">
                  <c:v>0.42771863699058149</c:v>
                </c:pt>
                <c:pt idx="1595">
                  <c:v>0.42829096478451373</c:v>
                </c:pt>
                <c:pt idx="1596">
                  <c:v>0.42872552342017212</c:v>
                </c:pt>
                <c:pt idx="1597">
                  <c:v>0.42915314548055217</c:v>
                </c:pt>
                <c:pt idx="1598">
                  <c:v>0.4291722049755472</c:v>
                </c:pt>
                <c:pt idx="1599">
                  <c:v>0.42951131967977052</c:v>
                </c:pt>
                <c:pt idx="1600">
                  <c:v>0.42979572163321667</c:v>
                </c:pt>
                <c:pt idx="1601">
                  <c:v>0.4299107481502813</c:v>
                </c:pt>
                <c:pt idx="1602">
                  <c:v>0.4299900780674718</c:v>
                </c:pt>
                <c:pt idx="1603">
                  <c:v>0.43017046307928747</c:v>
                </c:pt>
                <c:pt idx="1604">
                  <c:v>0.43034719895832441</c:v>
                </c:pt>
                <c:pt idx="1605">
                  <c:v>0.43085421216405062</c:v>
                </c:pt>
                <c:pt idx="1606">
                  <c:v>0.4309409322694393</c:v>
                </c:pt>
                <c:pt idx="1607">
                  <c:v>0.43103799926018255</c:v>
                </c:pt>
                <c:pt idx="1608">
                  <c:v>0.43115596268376377</c:v>
                </c:pt>
                <c:pt idx="1609">
                  <c:v>0.4313753804364644</c:v>
                </c:pt>
                <c:pt idx="1610">
                  <c:v>0.43139152490962995</c:v>
                </c:pt>
                <c:pt idx="1611">
                  <c:v>0.431407036462638</c:v>
                </c:pt>
                <c:pt idx="1612">
                  <c:v>0.4314165796677486</c:v>
                </c:pt>
                <c:pt idx="1613">
                  <c:v>0.43147978635111295</c:v>
                </c:pt>
                <c:pt idx="1614">
                  <c:v>0.43173078898943101</c:v>
                </c:pt>
                <c:pt idx="1615">
                  <c:v>0.43179596686368604</c:v>
                </c:pt>
                <c:pt idx="1616">
                  <c:v>0.43190389178447708</c:v>
                </c:pt>
                <c:pt idx="1617">
                  <c:v>0.4319110954319787</c:v>
                </c:pt>
                <c:pt idx="1618">
                  <c:v>0.43268384581098523</c:v>
                </c:pt>
                <c:pt idx="1619">
                  <c:v>0.43292705711888263</c:v>
                </c:pt>
                <c:pt idx="1620">
                  <c:v>0.43356945653655066</c:v>
                </c:pt>
                <c:pt idx="1621">
                  <c:v>0.43415511889088632</c:v>
                </c:pt>
                <c:pt idx="1622">
                  <c:v>0.43452685732898022</c:v>
                </c:pt>
                <c:pt idx="1623">
                  <c:v>0.43478973514781866</c:v>
                </c:pt>
                <c:pt idx="1624">
                  <c:v>0.43510708521994135</c:v>
                </c:pt>
                <c:pt idx="1625">
                  <c:v>0.43514222211444104</c:v>
                </c:pt>
                <c:pt idx="1626">
                  <c:v>0.43541247886223133</c:v>
                </c:pt>
                <c:pt idx="1627">
                  <c:v>0.43562344680106668</c:v>
                </c:pt>
                <c:pt idx="1628">
                  <c:v>0.43608467393089967</c:v>
                </c:pt>
                <c:pt idx="1629">
                  <c:v>0.43624423779629129</c:v>
                </c:pt>
                <c:pt idx="1630">
                  <c:v>0.43669523411721145</c:v>
                </c:pt>
                <c:pt idx="1631">
                  <c:v>0.43669523411721145</c:v>
                </c:pt>
                <c:pt idx="1632">
                  <c:v>0.43669523411721145</c:v>
                </c:pt>
                <c:pt idx="1633">
                  <c:v>0.43669523411721145</c:v>
                </c:pt>
                <c:pt idx="1634">
                  <c:v>0.43701837435817958</c:v>
                </c:pt>
                <c:pt idx="1635">
                  <c:v>0.43716479892104365</c:v>
                </c:pt>
                <c:pt idx="1636">
                  <c:v>0.43738787039292348</c:v>
                </c:pt>
                <c:pt idx="1637">
                  <c:v>0.43740699705628416</c:v>
                </c:pt>
                <c:pt idx="1638">
                  <c:v>0.43755319375519053</c:v>
                </c:pt>
                <c:pt idx="1639">
                  <c:v>0.43755995364400518</c:v>
                </c:pt>
                <c:pt idx="1640">
                  <c:v>0.43761232800323979</c:v>
                </c:pt>
                <c:pt idx="1641">
                  <c:v>0.43785437263668114</c:v>
                </c:pt>
                <c:pt idx="1642">
                  <c:v>0.43803270035738173</c:v>
                </c:pt>
                <c:pt idx="1643">
                  <c:v>0.43822773413874933</c:v>
                </c:pt>
                <c:pt idx="1644">
                  <c:v>0.43851970534758106</c:v>
                </c:pt>
                <c:pt idx="1645">
                  <c:v>0.43857847986376114</c:v>
                </c:pt>
                <c:pt idx="1646">
                  <c:v>0.4387637838500672</c:v>
                </c:pt>
                <c:pt idx="1647">
                  <c:v>0.43900604499820289</c:v>
                </c:pt>
                <c:pt idx="1648">
                  <c:v>0.43902871193413351</c:v>
                </c:pt>
                <c:pt idx="1649">
                  <c:v>0.43918856080181762</c:v>
                </c:pt>
                <c:pt idx="1650">
                  <c:v>0.43927927260835625</c:v>
                </c:pt>
                <c:pt idx="1651">
                  <c:v>0.43971071520305782</c:v>
                </c:pt>
                <c:pt idx="1652">
                  <c:v>0.44003982002145037</c:v>
                </c:pt>
                <c:pt idx="1653">
                  <c:v>0.44062677888894652</c:v>
                </c:pt>
                <c:pt idx="1654">
                  <c:v>0.44066535536844204</c:v>
                </c:pt>
                <c:pt idx="1655">
                  <c:v>0.44068631278827985</c:v>
                </c:pt>
                <c:pt idx="1656">
                  <c:v>0.44093068189940876</c:v>
                </c:pt>
                <c:pt idx="1657">
                  <c:v>0.4416478471502247</c:v>
                </c:pt>
                <c:pt idx="1658">
                  <c:v>0.44166634817661643</c:v>
                </c:pt>
                <c:pt idx="1659">
                  <c:v>0.44170124787218412</c:v>
                </c:pt>
                <c:pt idx="1660">
                  <c:v>0.44171295184625481</c:v>
                </c:pt>
                <c:pt idx="1661">
                  <c:v>0.44174939191123697</c:v>
                </c:pt>
                <c:pt idx="1662">
                  <c:v>0.44192646250531942</c:v>
                </c:pt>
                <c:pt idx="1663">
                  <c:v>0.44226644063856052</c:v>
                </c:pt>
                <c:pt idx="1664">
                  <c:v>0.44226644063856052</c:v>
                </c:pt>
                <c:pt idx="1665">
                  <c:v>0.44233726214015306</c:v>
                </c:pt>
                <c:pt idx="1666">
                  <c:v>0.44237369485367728</c:v>
                </c:pt>
                <c:pt idx="1667">
                  <c:v>0.44237369485367728</c:v>
                </c:pt>
                <c:pt idx="1668">
                  <c:v>0.44237369485367728</c:v>
                </c:pt>
                <c:pt idx="1669">
                  <c:v>0.44237369485369021</c:v>
                </c:pt>
                <c:pt idx="1670">
                  <c:v>0.44237369485369021</c:v>
                </c:pt>
                <c:pt idx="1671">
                  <c:v>0.44237369485369443</c:v>
                </c:pt>
                <c:pt idx="1672">
                  <c:v>0.44237369485369443</c:v>
                </c:pt>
                <c:pt idx="1673">
                  <c:v>0.44237369485371159</c:v>
                </c:pt>
                <c:pt idx="1674">
                  <c:v>0.44237369485371159</c:v>
                </c:pt>
                <c:pt idx="1675">
                  <c:v>0.44237369485371159</c:v>
                </c:pt>
                <c:pt idx="1676">
                  <c:v>0.44237369485371159</c:v>
                </c:pt>
                <c:pt idx="1677">
                  <c:v>0.44249884515841975</c:v>
                </c:pt>
                <c:pt idx="1678">
                  <c:v>0.44251406493959117</c:v>
                </c:pt>
                <c:pt idx="1679">
                  <c:v>0.44293381680824828</c:v>
                </c:pt>
                <c:pt idx="1680">
                  <c:v>0.44301669361039359</c:v>
                </c:pt>
                <c:pt idx="1681">
                  <c:v>0.44304347786784992</c:v>
                </c:pt>
                <c:pt idx="1682">
                  <c:v>0.44316199928386779</c:v>
                </c:pt>
                <c:pt idx="1683">
                  <c:v>0.44319414714709765</c:v>
                </c:pt>
                <c:pt idx="1684">
                  <c:v>0.44475925913642178</c:v>
                </c:pt>
                <c:pt idx="1685">
                  <c:v>0.44512262301209404</c:v>
                </c:pt>
                <c:pt idx="1686">
                  <c:v>0.44526931895984606</c:v>
                </c:pt>
                <c:pt idx="1687">
                  <c:v>0.44527079992520613</c:v>
                </c:pt>
                <c:pt idx="1688">
                  <c:v>0.44527916855867711</c:v>
                </c:pt>
                <c:pt idx="1689">
                  <c:v>0.44542604714124029</c:v>
                </c:pt>
                <c:pt idx="1690">
                  <c:v>0.44560918021133272</c:v>
                </c:pt>
                <c:pt idx="1691">
                  <c:v>0.44572893001800845</c:v>
                </c:pt>
                <c:pt idx="1692">
                  <c:v>0.44584720211304557</c:v>
                </c:pt>
                <c:pt idx="1693">
                  <c:v>0.44587495679624339</c:v>
                </c:pt>
                <c:pt idx="1694">
                  <c:v>0.44670946981727155</c:v>
                </c:pt>
                <c:pt idx="1695">
                  <c:v>0.44689252585246475</c:v>
                </c:pt>
                <c:pt idx="1696">
                  <c:v>0.44713734987922643</c:v>
                </c:pt>
                <c:pt idx="1697">
                  <c:v>0.44736915812249672</c:v>
                </c:pt>
                <c:pt idx="1698">
                  <c:v>0.44737086723954583</c:v>
                </c:pt>
                <c:pt idx="1699">
                  <c:v>0.44781030344920503</c:v>
                </c:pt>
                <c:pt idx="1700">
                  <c:v>0.44828492705538719</c:v>
                </c:pt>
                <c:pt idx="1701">
                  <c:v>0.44878015975441754</c:v>
                </c:pt>
                <c:pt idx="1702">
                  <c:v>0.44899440764655735</c:v>
                </c:pt>
                <c:pt idx="1703">
                  <c:v>0.44900592945515738</c:v>
                </c:pt>
                <c:pt idx="1704">
                  <c:v>0.44931072569328045</c:v>
                </c:pt>
                <c:pt idx="1705">
                  <c:v>0.44949223712190756</c:v>
                </c:pt>
                <c:pt idx="1706">
                  <c:v>0.4499043885043354</c:v>
                </c:pt>
                <c:pt idx="1707">
                  <c:v>0.45008353418966623</c:v>
                </c:pt>
                <c:pt idx="1708">
                  <c:v>0.45040736678276483</c:v>
                </c:pt>
                <c:pt idx="1709">
                  <c:v>0.45044678779260089</c:v>
                </c:pt>
                <c:pt idx="1710">
                  <c:v>0.45062545519876407</c:v>
                </c:pt>
                <c:pt idx="1711">
                  <c:v>0.45072137530002143</c:v>
                </c:pt>
                <c:pt idx="1712">
                  <c:v>0.4507758542010471</c:v>
                </c:pt>
                <c:pt idx="1713">
                  <c:v>0.45079111678662509</c:v>
                </c:pt>
                <c:pt idx="1714">
                  <c:v>0.45175094705347196</c:v>
                </c:pt>
                <c:pt idx="1715">
                  <c:v>0.45256984743464979</c:v>
                </c:pt>
                <c:pt idx="1716">
                  <c:v>0.45263670271188189</c:v>
                </c:pt>
                <c:pt idx="1717">
                  <c:v>0.45270897028423751</c:v>
                </c:pt>
                <c:pt idx="1718">
                  <c:v>0.45276109771969864</c:v>
                </c:pt>
                <c:pt idx="1719">
                  <c:v>0.45329235476913432</c:v>
                </c:pt>
                <c:pt idx="1720">
                  <c:v>0.45340682930213316</c:v>
                </c:pt>
                <c:pt idx="1721">
                  <c:v>0.45345298531609013</c:v>
                </c:pt>
                <c:pt idx="1722">
                  <c:v>0.45355540176413517</c:v>
                </c:pt>
                <c:pt idx="1723">
                  <c:v>0.45413333152953428</c:v>
                </c:pt>
                <c:pt idx="1724">
                  <c:v>0.45427225300746421</c:v>
                </c:pt>
                <c:pt idx="1725">
                  <c:v>0.45500384708553643</c:v>
                </c:pt>
                <c:pt idx="1726">
                  <c:v>0.45502308941748337</c:v>
                </c:pt>
                <c:pt idx="1727">
                  <c:v>0.45536544700736697</c:v>
                </c:pt>
                <c:pt idx="1728">
                  <c:v>0.45539203055605304</c:v>
                </c:pt>
                <c:pt idx="1729">
                  <c:v>0.45541071420045692</c:v>
                </c:pt>
                <c:pt idx="1730">
                  <c:v>0.45554483663898027</c:v>
                </c:pt>
                <c:pt idx="1731">
                  <c:v>0.45566094971130711</c:v>
                </c:pt>
                <c:pt idx="1732">
                  <c:v>0.45574102769669572</c:v>
                </c:pt>
                <c:pt idx="1733">
                  <c:v>0.45610150311570896</c:v>
                </c:pt>
                <c:pt idx="1734">
                  <c:v>0.45664724077985341</c:v>
                </c:pt>
                <c:pt idx="1735">
                  <c:v>0.45687403551223804</c:v>
                </c:pt>
                <c:pt idx="1736">
                  <c:v>0.45718155145889394</c:v>
                </c:pt>
                <c:pt idx="1737">
                  <c:v>0.45756366047191804</c:v>
                </c:pt>
                <c:pt idx="1738">
                  <c:v>0.45760566272335751</c:v>
                </c:pt>
                <c:pt idx="1739">
                  <c:v>0.45778761817739416</c:v>
                </c:pt>
                <c:pt idx="1740">
                  <c:v>0.45785911017857961</c:v>
                </c:pt>
                <c:pt idx="1741">
                  <c:v>0.45795971853497974</c:v>
                </c:pt>
                <c:pt idx="1742">
                  <c:v>0.45856737391698271</c:v>
                </c:pt>
                <c:pt idx="1743">
                  <c:v>0.45870495988207594</c:v>
                </c:pt>
                <c:pt idx="1744">
                  <c:v>0.45874210442902763</c:v>
                </c:pt>
                <c:pt idx="1745">
                  <c:v>0.45946088972508303</c:v>
                </c:pt>
                <c:pt idx="1746">
                  <c:v>0.46005170740747026</c:v>
                </c:pt>
                <c:pt idx="1747">
                  <c:v>0.46061372373342119</c:v>
                </c:pt>
                <c:pt idx="1748">
                  <c:v>0.46069184489411508</c:v>
                </c:pt>
                <c:pt idx="1749">
                  <c:v>0.46101193058929746</c:v>
                </c:pt>
                <c:pt idx="1750">
                  <c:v>0.46104736933173551</c:v>
                </c:pt>
                <c:pt idx="1751">
                  <c:v>0.4612812153287808</c:v>
                </c:pt>
                <c:pt idx="1752">
                  <c:v>0.46192415839442635</c:v>
                </c:pt>
                <c:pt idx="1753">
                  <c:v>0.46213379755479528</c:v>
                </c:pt>
                <c:pt idx="1754">
                  <c:v>0.46254668073187649</c:v>
                </c:pt>
                <c:pt idx="1755">
                  <c:v>0.46276843608019852</c:v>
                </c:pt>
                <c:pt idx="1756">
                  <c:v>0.46278475216230297</c:v>
                </c:pt>
                <c:pt idx="1757">
                  <c:v>0.4628004285464411</c:v>
                </c:pt>
                <c:pt idx="1758">
                  <c:v>0.46283141842772202</c:v>
                </c:pt>
                <c:pt idx="1759">
                  <c:v>0.46287395084484312</c:v>
                </c:pt>
                <c:pt idx="1760">
                  <c:v>0.46297904883298241</c:v>
                </c:pt>
                <c:pt idx="1761">
                  <c:v>0.46301363230584985</c:v>
                </c:pt>
                <c:pt idx="1762">
                  <c:v>0.46331187954165604</c:v>
                </c:pt>
                <c:pt idx="1763">
                  <c:v>0.46333116322441958</c:v>
                </c:pt>
                <c:pt idx="1764">
                  <c:v>0.46353817596369168</c:v>
                </c:pt>
                <c:pt idx="1765">
                  <c:v>0.46367425324797285</c:v>
                </c:pt>
                <c:pt idx="1766">
                  <c:v>0.46385402418590838</c:v>
                </c:pt>
                <c:pt idx="1767">
                  <c:v>0.46405063031305271</c:v>
                </c:pt>
                <c:pt idx="1768">
                  <c:v>0.46445290072203133</c:v>
                </c:pt>
                <c:pt idx="1769">
                  <c:v>0.4646989320899978</c:v>
                </c:pt>
                <c:pt idx="1770">
                  <c:v>0.46476036558313194</c:v>
                </c:pt>
                <c:pt idx="1771">
                  <c:v>0.46521851247405749</c:v>
                </c:pt>
                <c:pt idx="1772">
                  <c:v>0.46536749260197235</c:v>
                </c:pt>
                <c:pt idx="1773">
                  <c:v>0.46598501539500253</c:v>
                </c:pt>
                <c:pt idx="1774">
                  <c:v>0.46617306423278776</c:v>
                </c:pt>
                <c:pt idx="1775">
                  <c:v>0.4665765042895455</c:v>
                </c:pt>
                <c:pt idx="1776">
                  <c:v>0.46688273011178322</c:v>
                </c:pt>
                <c:pt idx="1777">
                  <c:v>0.46741750447851071</c:v>
                </c:pt>
                <c:pt idx="1778">
                  <c:v>0.46765911648355535</c:v>
                </c:pt>
                <c:pt idx="1779">
                  <c:v>0.46777797697147422</c:v>
                </c:pt>
                <c:pt idx="1780">
                  <c:v>0.46790052875406041</c:v>
                </c:pt>
                <c:pt idx="1781">
                  <c:v>0.46792587814510883</c:v>
                </c:pt>
                <c:pt idx="1782">
                  <c:v>0.46792587814510883</c:v>
                </c:pt>
                <c:pt idx="1783">
                  <c:v>0.46792587814510883</c:v>
                </c:pt>
                <c:pt idx="1784">
                  <c:v>0.46792587814510883</c:v>
                </c:pt>
                <c:pt idx="1785">
                  <c:v>0.46829986003281032</c:v>
                </c:pt>
                <c:pt idx="1786">
                  <c:v>0.46836991609847661</c:v>
                </c:pt>
                <c:pt idx="1787">
                  <c:v>0.46846263377981701</c:v>
                </c:pt>
                <c:pt idx="1788">
                  <c:v>0.46898426893145778</c:v>
                </c:pt>
                <c:pt idx="1789">
                  <c:v>0.46901124782648212</c:v>
                </c:pt>
                <c:pt idx="1790">
                  <c:v>0.46901485872288767</c:v>
                </c:pt>
                <c:pt idx="1791">
                  <c:v>0.46975691444237194</c:v>
                </c:pt>
                <c:pt idx="1792">
                  <c:v>0.47047428844696021</c:v>
                </c:pt>
                <c:pt idx="1793">
                  <c:v>0.47060483450983909</c:v>
                </c:pt>
                <c:pt idx="1794">
                  <c:v>0.47099703258047437</c:v>
                </c:pt>
                <c:pt idx="1795">
                  <c:v>0.47114622972655623</c:v>
                </c:pt>
                <c:pt idx="1796">
                  <c:v>0.47115465587117356</c:v>
                </c:pt>
                <c:pt idx="1797">
                  <c:v>0.47118530430802763</c:v>
                </c:pt>
                <c:pt idx="1798">
                  <c:v>0.47141065152944617</c:v>
                </c:pt>
                <c:pt idx="1799">
                  <c:v>0.4717265658757418</c:v>
                </c:pt>
                <c:pt idx="1800">
                  <c:v>0.47186262693435016</c:v>
                </c:pt>
                <c:pt idx="1801">
                  <c:v>0.4721093450624585</c:v>
                </c:pt>
                <c:pt idx="1802">
                  <c:v>0.47214838024623595</c:v>
                </c:pt>
                <c:pt idx="1803">
                  <c:v>0.47277888316055749</c:v>
                </c:pt>
                <c:pt idx="1804">
                  <c:v>0.47302531890780275</c:v>
                </c:pt>
                <c:pt idx="1805">
                  <c:v>0.47309687744898365</c:v>
                </c:pt>
                <c:pt idx="1806">
                  <c:v>0.47313936069505447</c:v>
                </c:pt>
                <c:pt idx="1807">
                  <c:v>0.47315801968971971</c:v>
                </c:pt>
                <c:pt idx="1808">
                  <c:v>0.47324177162536052</c:v>
                </c:pt>
                <c:pt idx="1809">
                  <c:v>0.4733685107848894</c:v>
                </c:pt>
                <c:pt idx="1810">
                  <c:v>0.47376319829144731</c:v>
                </c:pt>
                <c:pt idx="1811">
                  <c:v>0.47376319829147012</c:v>
                </c:pt>
                <c:pt idx="1812">
                  <c:v>0.47376319829147012</c:v>
                </c:pt>
                <c:pt idx="1813">
                  <c:v>0.47381080586124819</c:v>
                </c:pt>
                <c:pt idx="1814">
                  <c:v>0.47387135385394019</c:v>
                </c:pt>
                <c:pt idx="1815">
                  <c:v>0.47387135385394019</c:v>
                </c:pt>
                <c:pt idx="1816">
                  <c:v>0.47387135385394019</c:v>
                </c:pt>
                <c:pt idx="1817">
                  <c:v>0.47387135385395418</c:v>
                </c:pt>
                <c:pt idx="1818">
                  <c:v>0.47387135385395862</c:v>
                </c:pt>
                <c:pt idx="1819">
                  <c:v>0.47387135385395862</c:v>
                </c:pt>
                <c:pt idx="1820">
                  <c:v>0.47387135385397705</c:v>
                </c:pt>
                <c:pt idx="1821">
                  <c:v>0.47387135385397705</c:v>
                </c:pt>
                <c:pt idx="1822">
                  <c:v>0.47387135385397705</c:v>
                </c:pt>
                <c:pt idx="1823">
                  <c:v>0.47387135385397705</c:v>
                </c:pt>
                <c:pt idx="1824">
                  <c:v>0.47466621147606497</c:v>
                </c:pt>
                <c:pt idx="1825">
                  <c:v>0.47469862391086792</c:v>
                </c:pt>
                <c:pt idx="1826">
                  <c:v>0.47478685791977066</c:v>
                </c:pt>
                <c:pt idx="1827">
                  <c:v>0.47490587191448463</c:v>
                </c:pt>
                <c:pt idx="1828">
                  <c:v>0.47521256625832514</c:v>
                </c:pt>
                <c:pt idx="1829">
                  <c:v>0.47539520072120123</c:v>
                </c:pt>
                <c:pt idx="1830">
                  <c:v>0.47563114320590194</c:v>
                </c:pt>
                <c:pt idx="1831">
                  <c:v>0.47599011832865007</c:v>
                </c:pt>
                <c:pt idx="1832">
                  <c:v>0.47616816665073958</c:v>
                </c:pt>
                <c:pt idx="1833">
                  <c:v>0.47642410808555413</c:v>
                </c:pt>
                <c:pt idx="1834">
                  <c:v>0.47663179997726907</c:v>
                </c:pt>
                <c:pt idx="1835">
                  <c:v>0.47675981281512059</c:v>
                </c:pt>
                <c:pt idx="1836">
                  <c:v>0.47677522705739217</c:v>
                </c:pt>
                <c:pt idx="1837">
                  <c:v>0.47681016235336104</c:v>
                </c:pt>
                <c:pt idx="1838">
                  <c:v>0.47713293342468938</c:v>
                </c:pt>
                <c:pt idx="1839">
                  <c:v>0.47714539630174174</c:v>
                </c:pt>
                <c:pt idx="1840">
                  <c:v>0.47747659482980626</c:v>
                </c:pt>
                <c:pt idx="1841">
                  <c:v>0.47766742867463713</c:v>
                </c:pt>
                <c:pt idx="1842">
                  <c:v>0.47824161370431639</c:v>
                </c:pt>
                <c:pt idx="1843">
                  <c:v>0.47863093019944014</c:v>
                </c:pt>
                <c:pt idx="1844">
                  <c:v>0.47866648795985511</c:v>
                </c:pt>
                <c:pt idx="1845">
                  <c:v>0.4793326841241986</c:v>
                </c:pt>
                <c:pt idx="1846">
                  <c:v>0.47948207539244736</c:v>
                </c:pt>
                <c:pt idx="1847">
                  <c:v>0.47972834953263921</c:v>
                </c:pt>
                <c:pt idx="1848">
                  <c:v>0.48017140991196561</c:v>
                </c:pt>
                <c:pt idx="1849">
                  <c:v>0.48029163334725161</c:v>
                </c:pt>
                <c:pt idx="1850">
                  <c:v>0.48045317405699034</c:v>
                </c:pt>
                <c:pt idx="1851">
                  <c:v>0.48093831191117609</c:v>
                </c:pt>
                <c:pt idx="1852">
                  <c:v>0.48095765541136004</c:v>
                </c:pt>
                <c:pt idx="1853">
                  <c:v>0.48141007343383624</c:v>
                </c:pt>
                <c:pt idx="1854">
                  <c:v>0.48159039539628146</c:v>
                </c:pt>
                <c:pt idx="1855">
                  <c:v>0.48170710908690095</c:v>
                </c:pt>
                <c:pt idx="1856">
                  <c:v>0.48178759998735438</c:v>
                </c:pt>
                <c:pt idx="1857">
                  <c:v>0.48214992098090759</c:v>
                </c:pt>
                <c:pt idx="1858">
                  <c:v>0.48218547535381301</c:v>
                </c:pt>
                <c:pt idx="1859">
                  <c:v>0.48285065796550813</c:v>
                </c:pt>
                <c:pt idx="1860">
                  <c:v>0.48312707710374703</c:v>
                </c:pt>
                <c:pt idx="1861">
                  <c:v>0.48359432937456076</c:v>
                </c:pt>
                <c:pt idx="1862">
                  <c:v>0.48361934314319366</c:v>
                </c:pt>
                <c:pt idx="1863">
                  <c:v>0.48366154884259543</c:v>
                </c:pt>
                <c:pt idx="1864">
                  <c:v>0.48373608266455281</c:v>
                </c:pt>
                <c:pt idx="1865">
                  <c:v>0.48380791733148487</c:v>
                </c:pt>
                <c:pt idx="1866">
                  <c:v>0.48414255795221461</c:v>
                </c:pt>
                <c:pt idx="1867">
                  <c:v>0.48420086338510399</c:v>
                </c:pt>
                <c:pt idx="1868">
                  <c:v>0.48423612199948579</c:v>
                </c:pt>
                <c:pt idx="1869">
                  <c:v>0.48451953020627481</c:v>
                </c:pt>
                <c:pt idx="1870">
                  <c:v>0.48476606664110106</c:v>
                </c:pt>
                <c:pt idx="1871">
                  <c:v>0.48552547015193304</c:v>
                </c:pt>
                <c:pt idx="1872">
                  <c:v>0.48574712782776175</c:v>
                </c:pt>
                <c:pt idx="1873">
                  <c:v>0.48607084448578275</c:v>
                </c:pt>
                <c:pt idx="1874">
                  <c:v>0.48611893681516039</c:v>
                </c:pt>
                <c:pt idx="1875">
                  <c:v>0.4864849121464605</c:v>
                </c:pt>
                <c:pt idx="1876">
                  <c:v>0.48662650472711683</c:v>
                </c:pt>
                <c:pt idx="1877">
                  <c:v>0.48665355019774065</c:v>
                </c:pt>
                <c:pt idx="1878">
                  <c:v>0.48697501002960952</c:v>
                </c:pt>
                <c:pt idx="1879">
                  <c:v>0.48698180371620609</c:v>
                </c:pt>
                <c:pt idx="1880">
                  <c:v>0.4870005949710276</c:v>
                </c:pt>
                <c:pt idx="1881">
                  <c:v>0.48701059987209422</c:v>
                </c:pt>
                <c:pt idx="1882">
                  <c:v>0.48824408714104245</c:v>
                </c:pt>
                <c:pt idx="1883">
                  <c:v>0.48891033468163697</c:v>
                </c:pt>
                <c:pt idx="1884">
                  <c:v>0.48905854998779452</c:v>
                </c:pt>
                <c:pt idx="1885">
                  <c:v>0.4893036943517371</c:v>
                </c:pt>
                <c:pt idx="1886">
                  <c:v>0.48939268611101044</c:v>
                </c:pt>
                <c:pt idx="1887">
                  <c:v>0.48945526993576771</c:v>
                </c:pt>
                <c:pt idx="1888">
                  <c:v>0.48951150762583334</c:v>
                </c:pt>
                <c:pt idx="1889">
                  <c:v>0.48975646025395969</c:v>
                </c:pt>
                <c:pt idx="1890">
                  <c:v>0.48993691787283344</c:v>
                </c:pt>
                <c:pt idx="1891">
                  <c:v>0.49013426886416894</c:v>
                </c:pt>
                <c:pt idx="1892">
                  <c:v>0.49053804338690682</c:v>
                </c:pt>
                <c:pt idx="1893">
                  <c:v>0.49078498148581789</c:v>
                </c:pt>
                <c:pt idx="1894">
                  <c:v>0.49119808081907018</c:v>
                </c:pt>
                <c:pt idx="1895">
                  <c:v>0.49181346469911269</c:v>
                </c:pt>
                <c:pt idx="1896">
                  <c:v>0.49196727418405939</c:v>
                </c:pt>
                <c:pt idx="1897">
                  <c:v>0.49215596829748187</c:v>
                </c:pt>
                <c:pt idx="1898">
                  <c:v>0.4926691435922132</c:v>
                </c:pt>
                <c:pt idx="1899">
                  <c:v>0.49286801689556253</c:v>
                </c:pt>
                <c:pt idx="1900">
                  <c:v>0.49375529061104828</c:v>
                </c:pt>
                <c:pt idx="1901">
                  <c:v>0.4938745273878819</c:v>
                </c:pt>
                <c:pt idx="1902">
                  <c:v>0.49417252473486462</c:v>
                </c:pt>
                <c:pt idx="1903">
                  <c:v>0.49439523368135296</c:v>
                </c:pt>
                <c:pt idx="1904">
                  <c:v>0.49439803500108459</c:v>
                </c:pt>
                <c:pt idx="1905">
                  <c:v>0.49441161953633112</c:v>
                </c:pt>
                <c:pt idx="1906">
                  <c:v>0.49442736290743566</c:v>
                </c:pt>
                <c:pt idx="1907">
                  <c:v>0.49445292742759067</c:v>
                </c:pt>
                <c:pt idx="1908">
                  <c:v>0.49446830571605133</c:v>
                </c:pt>
                <c:pt idx="1909">
                  <c:v>0.49450119871659287</c:v>
                </c:pt>
                <c:pt idx="1910">
                  <c:v>0.49467950745997147</c:v>
                </c:pt>
                <c:pt idx="1911">
                  <c:v>0.49484123000515379</c:v>
                </c:pt>
                <c:pt idx="1912">
                  <c:v>0.49496442540931479</c:v>
                </c:pt>
                <c:pt idx="1913">
                  <c:v>0.49497612550290571</c:v>
                </c:pt>
                <c:pt idx="1914">
                  <c:v>0.49511156477690949</c:v>
                </c:pt>
                <c:pt idx="1915">
                  <c:v>0.49710288644712336</c:v>
                </c:pt>
                <c:pt idx="1916">
                  <c:v>0.49725247330250694</c:v>
                </c:pt>
                <c:pt idx="1917">
                  <c:v>0.49726092134696742</c:v>
                </c:pt>
                <c:pt idx="1918">
                  <c:v>0.49731665794955071</c:v>
                </c:pt>
                <c:pt idx="1919">
                  <c:v>0.49740918987107996</c:v>
                </c:pt>
                <c:pt idx="1920">
                  <c:v>0.4978342903778053</c:v>
                </c:pt>
                <c:pt idx="1921">
                  <c:v>0.49797069060003862</c:v>
                </c:pt>
                <c:pt idx="1922">
                  <c:v>0.49888915126455191</c:v>
                </c:pt>
                <c:pt idx="1923">
                  <c:v>0.49906202221444523</c:v>
                </c:pt>
                <c:pt idx="1924">
                  <c:v>0.49913615628224783</c:v>
                </c:pt>
                <c:pt idx="1925">
                  <c:v>0.49935529275308171</c:v>
                </c:pt>
                <c:pt idx="1926">
                  <c:v>0.49935529275308171</c:v>
                </c:pt>
                <c:pt idx="1927">
                  <c:v>0.49935529275308171</c:v>
                </c:pt>
                <c:pt idx="1928">
                  <c:v>0.49935529275308171</c:v>
                </c:pt>
                <c:pt idx="1929">
                  <c:v>0.49937173528103435</c:v>
                </c:pt>
                <c:pt idx="1930">
                  <c:v>0.49967791563781278</c:v>
                </c:pt>
                <c:pt idx="1931">
                  <c:v>0.49981500180410138</c:v>
                </c:pt>
                <c:pt idx="1932">
                  <c:v>0.50066446469917958</c:v>
                </c:pt>
                <c:pt idx="1933">
                  <c:v>0.50090147281605701</c:v>
                </c:pt>
                <c:pt idx="1934">
                  <c:v>0.50102072357904437</c:v>
                </c:pt>
                <c:pt idx="1935">
                  <c:v>0.5013280173046234</c:v>
                </c:pt>
                <c:pt idx="1936">
                  <c:v>0.50151100133027404</c:v>
                </c:pt>
                <c:pt idx="1937">
                  <c:v>0.50210701949326719</c:v>
                </c:pt>
                <c:pt idx="1938">
                  <c:v>0.50212809660481605</c:v>
                </c:pt>
                <c:pt idx="1939">
                  <c:v>0.50243338833551165</c:v>
                </c:pt>
                <c:pt idx="1940">
                  <c:v>0.50271442540057532</c:v>
                </c:pt>
                <c:pt idx="1941">
                  <c:v>0.50274982283010528</c:v>
                </c:pt>
                <c:pt idx="1942">
                  <c:v>0.50282009867476751</c:v>
                </c:pt>
                <c:pt idx="1943">
                  <c:v>0.50284100526398001</c:v>
                </c:pt>
                <c:pt idx="1944">
                  <c:v>0.50291310558358782</c:v>
                </c:pt>
                <c:pt idx="1945">
                  <c:v>0.50378711876763926</c:v>
                </c:pt>
                <c:pt idx="1946">
                  <c:v>0.50380648371164982</c:v>
                </c:pt>
                <c:pt idx="1947">
                  <c:v>0.50412262147324349</c:v>
                </c:pt>
                <c:pt idx="1948">
                  <c:v>0.50445461151087756</c:v>
                </c:pt>
                <c:pt idx="1949">
                  <c:v>0.50467923757253419</c:v>
                </c:pt>
                <c:pt idx="1950">
                  <c:v>0.50471006127760587</c:v>
                </c:pt>
                <c:pt idx="1951">
                  <c:v>0.50475201279832871</c:v>
                </c:pt>
                <c:pt idx="1952">
                  <c:v>0.5047571657233223</c:v>
                </c:pt>
                <c:pt idx="1953">
                  <c:v>0.5047939967378019</c:v>
                </c:pt>
                <c:pt idx="1954">
                  <c:v>0.50479974261766969</c:v>
                </c:pt>
                <c:pt idx="1955">
                  <c:v>0.5054249138215634</c:v>
                </c:pt>
                <c:pt idx="1956">
                  <c:v>0.50542491382158605</c:v>
                </c:pt>
                <c:pt idx="1957">
                  <c:v>0.50542491382158605</c:v>
                </c:pt>
                <c:pt idx="1958">
                  <c:v>0.50542491382158605</c:v>
                </c:pt>
                <c:pt idx="1959">
                  <c:v>0.50545468472981669</c:v>
                </c:pt>
                <c:pt idx="1960">
                  <c:v>0.50553329267984548</c:v>
                </c:pt>
                <c:pt idx="1961">
                  <c:v>0.50553329267984548</c:v>
                </c:pt>
                <c:pt idx="1962">
                  <c:v>0.50553329267984548</c:v>
                </c:pt>
                <c:pt idx="1963">
                  <c:v>0.50553329267986069</c:v>
                </c:pt>
                <c:pt idx="1964">
                  <c:v>0.50553329267986502</c:v>
                </c:pt>
                <c:pt idx="1965">
                  <c:v>0.50553329267986502</c:v>
                </c:pt>
                <c:pt idx="1966">
                  <c:v>0.50553329267988345</c:v>
                </c:pt>
                <c:pt idx="1967">
                  <c:v>0.50553329267988345</c:v>
                </c:pt>
                <c:pt idx="1968">
                  <c:v>0.50553329267988345</c:v>
                </c:pt>
                <c:pt idx="1969">
                  <c:v>0.50560426095954569</c:v>
                </c:pt>
                <c:pt idx="1970">
                  <c:v>0.50592004994043127</c:v>
                </c:pt>
                <c:pt idx="1971">
                  <c:v>0.50618602554149894</c:v>
                </c:pt>
                <c:pt idx="1972">
                  <c:v>0.5062083791113885</c:v>
                </c:pt>
                <c:pt idx="1973">
                  <c:v>0.50622134394582841</c:v>
                </c:pt>
                <c:pt idx="1974">
                  <c:v>0.50636219336453236</c:v>
                </c:pt>
                <c:pt idx="1975">
                  <c:v>0.50670938983809244</c:v>
                </c:pt>
                <c:pt idx="1976">
                  <c:v>0.50706210803011509</c:v>
                </c:pt>
                <c:pt idx="1977">
                  <c:v>0.50708147057507091</c:v>
                </c:pt>
                <c:pt idx="1978">
                  <c:v>0.5074259464430334</c:v>
                </c:pt>
                <c:pt idx="1979">
                  <c:v>0.50760643048943743</c:v>
                </c:pt>
                <c:pt idx="1980">
                  <c:v>0.50780380624115606</c:v>
                </c:pt>
                <c:pt idx="1981">
                  <c:v>0.50783161473244365</c:v>
                </c:pt>
                <c:pt idx="1982">
                  <c:v>0.50783429549114478</c:v>
                </c:pt>
                <c:pt idx="1983">
                  <c:v>0.50827479116926522</c:v>
                </c:pt>
                <c:pt idx="1984">
                  <c:v>0.50880050797177168</c:v>
                </c:pt>
                <c:pt idx="1985">
                  <c:v>0.50881298830849908</c:v>
                </c:pt>
                <c:pt idx="1986">
                  <c:v>0.50897603913170864</c:v>
                </c:pt>
                <c:pt idx="1987">
                  <c:v>0.50925263762465178</c:v>
                </c:pt>
                <c:pt idx="1988">
                  <c:v>0.50967906370257865</c:v>
                </c:pt>
                <c:pt idx="1989">
                  <c:v>0.5097451919601822</c:v>
                </c:pt>
                <c:pt idx="1990">
                  <c:v>0.50986199400537835</c:v>
                </c:pt>
                <c:pt idx="1991">
                  <c:v>0.50991062012422261</c:v>
                </c:pt>
                <c:pt idx="1992">
                  <c:v>0.50993386603223012</c:v>
                </c:pt>
                <c:pt idx="1993">
                  <c:v>0.51064580317686492</c:v>
                </c:pt>
                <c:pt idx="1994">
                  <c:v>0.51089243253883498</c:v>
                </c:pt>
                <c:pt idx="1995">
                  <c:v>0.51122062587428863</c:v>
                </c:pt>
                <c:pt idx="1996">
                  <c:v>0.51154371623900186</c:v>
                </c:pt>
                <c:pt idx="1997">
                  <c:v>0.51213729637453931</c:v>
                </c:pt>
                <c:pt idx="1998">
                  <c:v>0.51264491561216485</c:v>
                </c:pt>
                <c:pt idx="1999">
                  <c:v>0.51278029656320656</c:v>
                </c:pt>
                <c:pt idx="2000">
                  <c:v>0.51305576998323477</c:v>
                </c:pt>
                <c:pt idx="2001">
                  <c:v>0.51310176285600295</c:v>
                </c:pt>
                <c:pt idx="2002">
                  <c:v>0.51313735237001967</c:v>
                </c:pt>
                <c:pt idx="2003">
                  <c:v>0.51346985377962628</c:v>
                </c:pt>
                <c:pt idx="2004">
                  <c:v>0.51374926318624126</c:v>
                </c:pt>
                <c:pt idx="2005">
                  <c:v>0.51437753630571881</c:v>
                </c:pt>
                <c:pt idx="2006">
                  <c:v>0.5149284550737625</c:v>
                </c:pt>
                <c:pt idx="2007">
                  <c:v>0.51507662205101468</c:v>
                </c:pt>
                <c:pt idx="2008">
                  <c:v>0.51541063604503856</c:v>
                </c:pt>
                <c:pt idx="2009">
                  <c:v>0.5154299871642134</c:v>
                </c:pt>
                <c:pt idx="2010">
                  <c:v>0.51563771610709042</c:v>
                </c:pt>
                <c:pt idx="2011">
                  <c:v>0.51577425647095398</c:v>
                </c:pt>
                <c:pt idx="2012">
                  <c:v>0.51581505982981302</c:v>
                </c:pt>
                <c:pt idx="2013">
                  <c:v>0.51606293160890504</c:v>
                </c:pt>
                <c:pt idx="2014">
                  <c:v>0.51626018216849767</c:v>
                </c:pt>
                <c:pt idx="2015">
                  <c:v>0.51647027191407324</c:v>
                </c:pt>
                <c:pt idx="2016">
                  <c:v>0.51655543616272559</c:v>
                </c:pt>
                <c:pt idx="2017">
                  <c:v>0.51680222603746495</c:v>
                </c:pt>
                <c:pt idx="2018">
                  <c:v>0.51710494188014855</c:v>
                </c:pt>
                <c:pt idx="2019">
                  <c:v>0.51732334264067714</c:v>
                </c:pt>
                <c:pt idx="2020">
                  <c:v>0.5174193800662561</c:v>
                </c:pt>
                <c:pt idx="2021">
                  <c:v>0.51787413004811111</c:v>
                </c:pt>
                <c:pt idx="2022">
                  <c:v>0.51809194925119306</c:v>
                </c:pt>
                <c:pt idx="2023">
                  <c:v>0.51828048459565945</c:v>
                </c:pt>
                <c:pt idx="2024">
                  <c:v>0.5186535148371032</c:v>
                </c:pt>
                <c:pt idx="2025">
                  <c:v>0.51867229551183081</c:v>
                </c:pt>
                <c:pt idx="2026">
                  <c:v>0.51868492906492136</c:v>
                </c:pt>
                <c:pt idx="2027">
                  <c:v>0.51884343164478652</c:v>
                </c:pt>
                <c:pt idx="2028">
                  <c:v>0.51899188145329989</c:v>
                </c:pt>
                <c:pt idx="2029">
                  <c:v>0.51963926310560926</c:v>
                </c:pt>
                <c:pt idx="2030">
                  <c:v>0.51976997141272141</c:v>
                </c:pt>
                <c:pt idx="2031">
                  <c:v>0.51988907517985095</c:v>
                </c:pt>
                <c:pt idx="2032">
                  <c:v>0.51991493135430844</c:v>
                </c:pt>
                <c:pt idx="2033">
                  <c:v>0.52041197133539918</c:v>
                </c:pt>
                <c:pt idx="2034">
                  <c:v>0.52048215656656405</c:v>
                </c:pt>
                <c:pt idx="2035">
                  <c:v>0.52057504271050248</c:v>
                </c:pt>
                <c:pt idx="2036">
                  <c:v>0.52109757287901548</c:v>
                </c:pt>
                <c:pt idx="2037">
                  <c:v>0.5211249842786525</c:v>
                </c:pt>
                <c:pt idx="2038">
                  <c:v>0.52120384175406209</c:v>
                </c:pt>
                <c:pt idx="2039">
                  <c:v>0.52165878711854985</c:v>
                </c:pt>
                <c:pt idx="2040">
                  <c:v>0.52182028341735376</c:v>
                </c:pt>
                <c:pt idx="2041">
                  <c:v>0.52192175319442446</c:v>
                </c:pt>
                <c:pt idx="2042">
                  <c:v>0.52224720242623224</c:v>
                </c:pt>
                <c:pt idx="2043">
                  <c:v>0.52311295051283513</c:v>
                </c:pt>
                <c:pt idx="2044">
                  <c:v>0.52326228836297362</c:v>
                </c:pt>
                <c:pt idx="2045">
                  <c:v>0.52337892600781166</c:v>
                </c:pt>
                <c:pt idx="2046">
                  <c:v>0.52352694155221946</c:v>
                </c:pt>
                <c:pt idx="2047">
                  <c:v>0.52384310220271812</c:v>
                </c:pt>
                <c:pt idx="2048">
                  <c:v>0.52397925923294164</c:v>
                </c:pt>
                <c:pt idx="2049">
                  <c:v>0.52489600328428365</c:v>
                </c:pt>
                <c:pt idx="2050">
                  <c:v>0.5251425231566853</c:v>
                </c:pt>
                <c:pt idx="2051">
                  <c:v>0.52548579894729897</c:v>
                </c:pt>
                <c:pt idx="2052">
                  <c:v>0.52560025038187319</c:v>
                </c:pt>
                <c:pt idx="2053">
                  <c:v>0.52583505790889562</c:v>
                </c:pt>
                <c:pt idx="2054">
                  <c:v>0.52592814510827834</c:v>
                </c:pt>
                <c:pt idx="2055">
                  <c:v>0.52605490985573078</c:v>
                </c:pt>
                <c:pt idx="2056">
                  <c:v>0.5260573184893601</c:v>
                </c:pt>
                <c:pt idx="2057">
                  <c:v>0.52607367096653868</c:v>
                </c:pt>
                <c:pt idx="2058">
                  <c:v>0.52608938221832791</c:v>
                </c:pt>
                <c:pt idx="2059">
                  <c:v>0.526904082591789</c:v>
                </c:pt>
                <c:pt idx="2060">
                  <c:v>0.52702306122209375</c:v>
                </c:pt>
                <c:pt idx="2061">
                  <c:v>0.52732964300590335</c:v>
                </c:pt>
                <c:pt idx="2062">
                  <c:v>0.52751219577468877</c:v>
                </c:pt>
                <c:pt idx="2063">
                  <c:v>0.52797622682105005</c:v>
                </c:pt>
                <c:pt idx="2064">
                  <c:v>0.52810677137401751</c:v>
                </c:pt>
                <c:pt idx="2065">
                  <c:v>0.52851487105460526</c:v>
                </c:pt>
                <c:pt idx="2066">
                  <c:v>0.52854043838819509</c:v>
                </c:pt>
                <c:pt idx="2067">
                  <c:v>0.5287479539693265</c:v>
                </c:pt>
                <c:pt idx="2068">
                  <c:v>0.52891081429422426</c:v>
                </c:pt>
                <c:pt idx="2069">
                  <c:v>0.52892615364112983</c:v>
                </c:pt>
                <c:pt idx="2070">
                  <c:v>0.52978249239442976</c:v>
                </c:pt>
                <c:pt idx="2071">
                  <c:v>0.53071244576835541</c:v>
                </c:pt>
                <c:pt idx="2072">
                  <c:v>0.53074466386880692</c:v>
                </c:pt>
                <c:pt idx="2073">
                  <c:v>0.53078016672324924</c:v>
                </c:pt>
                <c:pt idx="2074">
                  <c:v>0.53078871137891181</c:v>
                </c:pt>
                <c:pt idx="2075">
                  <c:v>0.53078871137891181</c:v>
                </c:pt>
                <c:pt idx="2076">
                  <c:v>0.53078871137891181</c:v>
                </c:pt>
                <c:pt idx="2077">
                  <c:v>0.53078871137891181</c:v>
                </c:pt>
                <c:pt idx="2078">
                  <c:v>0.53112028456584126</c:v>
                </c:pt>
                <c:pt idx="2079">
                  <c:v>0.53117489329301459</c:v>
                </c:pt>
                <c:pt idx="2080">
                  <c:v>0.53139499289779468</c:v>
                </c:pt>
                <c:pt idx="2081">
                  <c:v>0.53155330865282036</c:v>
                </c:pt>
                <c:pt idx="2082">
                  <c:v>0.53170242890091934</c:v>
                </c:pt>
                <c:pt idx="2083">
                  <c:v>0.53201724317378396</c:v>
                </c:pt>
                <c:pt idx="2084">
                  <c:v>0.53228238515505111</c:v>
                </c:pt>
                <c:pt idx="2085">
                  <c:v>0.53230466813695387</c:v>
                </c:pt>
                <c:pt idx="2086">
                  <c:v>0.53230988698240234</c:v>
                </c:pt>
                <c:pt idx="2087">
                  <c:v>0.53304762418328966</c:v>
                </c:pt>
                <c:pt idx="2088">
                  <c:v>0.53306692324915894</c:v>
                </c:pt>
                <c:pt idx="2089">
                  <c:v>0.53351826708651262</c:v>
                </c:pt>
                <c:pt idx="2090">
                  <c:v>0.53366050386727704</c:v>
                </c:pt>
                <c:pt idx="2091">
                  <c:v>0.53369814223708589</c:v>
                </c:pt>
                <c:pt idx="2092">
                  <c:v>0.53381456105583358</c:v>
                </c:pt>
                <c:pt idx="2093">
                  <c:v>0.53389484600276738</c:v>
                </c:pt>
                <c:pt idx="2094">
                  <c:v>0.53425621367251497</c:v>
                </c:pt>
                <c:pt idx="2095">
                  <c:v>0.53437083328414814</c:v>
                </c:pt>
                <c:pt idx="2096">
                  <c:v>0.5344653115889767</c:v>
                </c:pt>
                <c:pt idx="2097">
                  <c:v>0.53495498506535899</c:v>
                </c:pt>
                <c:pt idx="2098">
                  <c:v>0.53523058466782769</c:v>
                </c:pt>
                <c:pt idx="2099">
                  <c:v>0.53544062098032441</c:v>
                </c:pt>
                <c:pt idx="2100">
                  <c:v>0.53572132935553951</c:v>
                </c:pt>
                <c:pt idx="2101">
                  <c:v>0.5359092997658188</c:v>
                </c:pt>
                <c:pt idx="2102">
                  <c:v>0.5359252313298557</c:v>
                </c:pt>
                <c:pt idx="2103">
                  <c:v>0.53594564660011046</c:v>
                </c:pt>
                <c:pt idx="2104">
                  <c:v>0.53612405952132514</c:v>
                </c:pt>
                <c:pt idx="2105">
                  <c:v>0.53628512954128849</c:v>
                </c:pt>
                <c:pt idx="2106">
                  <c:v>0.53634059074531337</c:v>
                </c:pt>
                <c:pt idx="2107">
                  <c:v>0.53638750267324131</c:v>
                </c:pt>
                <c:pt idx="2108">
                  <c:v>0.53642418285141957</c:v>
                </c:pt>
                <c:pt idx="2109">
                  <c:v>0.53642990517558509</c:v>
                </c:pt>
                <c:pt idx="2110">
                  <c:v>0.53661852949617095</c:v>
                </c:pt>
                <c:pt idx="2111">
                  <c:v>0.53686420169534488</c:v>
                </c:pt>
                <c:pt idx="2112">
                  <c:v>0.53705247434155412</c:v>
                </c:pt>
                <c:pt idx="2113">
                  <c:v>0.53705247434157777</c:v>
                </c:pt>
                <c:pt idx="2114">
                  <c:v>0.53705247434157777</c:v>
                </c:pt>
                <c:pt idx="2115">
                  <c:v>0.53705247434157777</c:v>
                </c:pt>
                <c:pt idx="2116">
                  <c:v>0.53705247434157777</c:v>
                </c:pt>
                <c:pt idx="2117">
                  <c:v>0.53705247434157777</c:v>
                </c:pt>
                <c:pt idx="2118">
                  <c:v>0.53716039423380457</c:v>
                </c:pt>
                <c:pt idx="2119">
                  <c:v>0.53716039423380457</c:v>
                </c:pt>
                <c:pt idx="2120">
                  <c:v>0.53716039423380457</c:v>
                </c:pt>
                <c:pt idx="2121">
                  <c:v>0.53716039423381967</c:v>
                </c:pt>
                <c:pt idx="2122">
                  <c:v>0.53716039423382278</c:v>
                </c:pt>
                <c:pt idx="2123">
                  <c:v>0.53716039423382278</c:v>
                </c:pt>
                <c:pt idx="2124">
                  <c:v>0.53716039423384332</c:v>
                </c:pt>
                <c:pt idx="2125">
                  <c:v>0.53762081830632713</c:v>
                </c:pt>
                <c:pt idx="2126">
                  <c:v>0.53784547740778144</c:v>
                </c:pt>
                <c:pt idx="2127">
                  <c:v>0.53798570766430986</c:v>
                </c:pt>
                <c:pt idx="2128">
                  <c:v>0.53821197589245551</c:v>
                </c:pt>
                <c:pt idx="2129">
                  <c:v>0.53871747768703471</c:v>
                </c:pt>
                <c:pt idx="2130">
                  <c:v>0.53909995341108297</c:v>
                </c:pt>
                <c:pt idx="2131">
                  <c:v>0.53917238323646299</c:v>
                </c:pt>
                <c:pt idx="2132">
                  <c:v>0.53937659593822129</c:v>
                </c:pt>
                <c:pt idx="2133">
                  <c:v>0.53945110325986889</c:v>
                </c:pt>
                <c:pt idx="2134">
                  <c:v>0.54033472046420461</c:v>
                </c:pt>
                <c:pt idx="2135">
                  <c:v>0.54041268048656022</c:v>
                </c:pt>
                <c:pt idx="2136">
                  <c:v>0.54042509974073305</c:v>
                </c:pt>
                <c:pt idx="2137">
                  <c:v>0.54099097049260103</c:v>
                </c:pt>
                <c:pt idx="2138">
                  <c:v>0.5411384561297139</c:v>
                </c:pt>
                <c:pt idx="2139">
                  <c:v>0.54147092100314198</c:v>
                </c:pt>
                <c:pt idx="2140">
                  <c:v>0.54149018181475572</c:v>
                </c:pt>
                <c:pt idx="2141">
                  <c:v>0.54151723870924651</c:v>
                </c:pt>
                <c:pt idx="2142">
                  <c:v>0.54158913943073683</c:v>
                </c:pt>
                <c:pt idx="2143">
                  <c:v>0.54183283425353412</c:v>
                </c:pt>
                <c:pt idx="2144">
                  <c:v>0.54201235272446013</c:v>
                </c:pt>
                <c:pt idx="2145">
                  <c:v>0.54220866449386373</c:v>
                </c:pt>
                <c:pt idx="2146">
                  <c:v>0.54261027322857791</c:v>
                </c:pt>
                <c:pt idx="2147">
                  <c:v>0.54285586059434165</c:v>
                </c:pt>
                <c:pt idx="2148">
                  <c:v>0.54337440528374181</c:v>
                </c:pt>
                <c:pt idx="2149">
                  <c:v>0.54337920428764064</c:v>
                </c:pt>
                <c:pt idx="2150">
                  <c:v>0.54403141085849205</c:v>
                </c:pt>
                <c:pt idx="2151">
                  <c:v>0.54432670768422819</c:v>
                </c:pt>
                <c:pt idx="2152">
                  <c:v>0.54472906215504535</c:v>
                </c:pt>
                <c:pt idx="2153">
                  <c:v>0.54477577912153907</c:v>
                </c:pt>
                <c:pt idx="2154">
                  <c:v>0.5450344104900301</c:v>
                </c:pt>
                <c:pt idx="2155">
                  <c:v>0.54533479552657504</c:v>
                </c:pt>
                <c:pt idx="2156">
                  <c:v>0.54580836533082144</c:v>
                </c:pt>
                <c:pt idx="2157">
                  <c:v>0.54584753192892821</c:v>
                </c:pt>
                <c:pt idx="2158">
                  <c:v>0.54592682739101639</c:v>
                </c:pt>
                <c:pt idx="2159">
                  <c:v>0.54644687884395138</c:v>
                </c:pt>
                <c:pt idx="2160">
                  <c:v>0.54650140370637912</c:v>
                </c:pt>
                <c:pt idx="2161">
                  <c:v>0.54651667884469735</c:v>
                </c:pt>
                <c:pt idx="2162">
                  <c:v>0.5470210491790326</c:v>
                </c:pt>
                <c:pt idx="2163">
                  <c:v>0.54738803678026338</c:v>
                </c:pt>
                <c:pt idx="2164">
                  <c:v>0.54808688544240458</c:v>
                </c:pt>
                <c:pt idx="2165">
                  <c:v>0.548800540118072</c:v>
                </c:pt>
                <c:pt idx="2166">
                  <c:v>0.54898202355075232</c:v>
                </c:pt>
                <c:pt idx="2167">
                  <c:v>0.54913245209050643</c:v>
                </c:pt>
                <c:pt idx="2168">
                  <c:v>0.54920764159191404</c:v>
                </c:pt>
                <c:pt idx="2169">
                  <c:v>0.54928090334631929</c:v>
                </c:pt>
                <c:pt idx="2170">
                  <c:v>0.54928928703973856</c:v>
                </c:pt>
                <c:pt idx="2171">
                  <c:v>0.54943642238416457</c:v>
                </c:pt>
                <c:pt idx="2172">
                  <c:v>0.54985823432311087</c:v>
                </c:pt>
                <c:pt idx="2173">
                  <c:v>0.54999356690478329</c:v>
                </c:pt>
                <c:pt idx="2174">
                  <c:v>0.55011898387969038</c:v>
                </c:pt>
                <c:pt idx="2175">
                  <c:v>0.55020786254455034</c:v>
                </c:pt>
                <c:pt idx="2176">
                  <c:v>0.55090468104905255</c:v>
                </c:pt>
                <c:pt idx="2177">
                  <c:v>0.55114966355266692</c:v>
                </c:pt>
                <c:pt idx="2178">
                  <c:v>0.55138329512117112</c:v>
                </c:pt>
                <c:pt idx="2179">
                  <c:v>0.55146048839429818</c:v>
                </c:pt>
                <c:pt idx="2180">
                  <c:v>0.5518228484576192</c:v>
                </c:pt>
                <c:pt idx="2181">
                  <c:v>0.55240899342342287</c:v>
                </c:pt>
                <c:pt idx="2182">
                  <c:v>0.55256330987631552</c:v>
                </c:pt>
                <c:pt idx="2183">
                  <c:v>0.55266181269020243</c:v>
                </c:pt>
                <c:pt idx="2184">
                  <c:v>0.55289994824330702</c:v>
                </c:pt>
                <c:pt idx="2185">
                  <c:v>0.55301814706930408</c:v>
                </c:pt>
                <c:pt idx="2186">
                  <c:v>0.55350405144413417</c:v>
                </c:pt>
                <c:pt idx="2187">
                  <c:v>0.55390267132060611</c:v>
                </c:pt>
                <c:pt idx="2188">
                  <c:v>0.55409464787627072</c:v>
                </c:pt>
                <c:pt idx="2189">
                  <c:v>0.5544179990029019</c:v>
                </c:pt>
                <c:pt idx="2190">
                  <c:v>0.55473147461994665</c:v>
                </c:pt>
                <c:pt idx="2191">
                  <c:v>0.55480108892655</c:v>
                </c:pt>
                <c:pt idx="2192">
                  <c:v>0.55481565350757966</c:v>
                </c:pt>
                <c:pt idx="2193">
                  <c:v>0.55489321785473678</c:v>
                </c:pt>
                <c:pt idx="2194">
                  <c:v>0.55575884323160674</c:v>
                </c:pt>
                <c:pt idx="2195">
                  <c:v>0.5563957911734001</c:v>
                </c:pt>
                <c:pt idx="2196">
                  <c:v>0.5567141893787555</c:v>
                </c:pt>
                <c:pt idx="2197">
                  <c:v>0.55674943749212802</c:v>
                </c:pt>
                <c:pt idx="2198">
                  <c:v>0.55707873261580709</c:v>
                </c:pt>
                <c:pt idx="2199">
                  <c:v>0.55733515194981142</c:v>
                </c:pt>
                <c:pt idx="2200">
                  <c:v>0.55740971810628381</c:v>
                </c:pt>
                <c:pt idx="2201">
                  <c:v>0.55755318203323834</c:v>
                </c:pt>
                <c:pt idx="2202">
                  <c:v>0.55755557065411487</c:v>
                </c:pt>
                <c:pt idx="2203">
                  <c:v>0.55755775310281286</c:v>
                </c:pt>
                <c:pt idx="2204">
                  <c:v>0.55757178723216572</c:v>
                </c:pt>
                <c:pt idx="2205">
                  <c:v>0.55758736786397467</c:v>
                </c:pt>
                <c:pt idx="2206">
                  <c:v>0.55787026436274534</c:v>
                </c:pt>
                <c:pt idx="2207">
                  <c:v>0.55793683060812027</c:v>
                </c:pt>
                <c:pt idx="2208">
                  <c:v>0.55813345418761395</c:v>
                </c:pt>
                <c:pt idx="2209">
                  <c:v>0.55900019853839045</c:v>
                </c:pt>
                <c:pt idx="2210">
                  <c:v>0.55901935188772212</c:v>
                </c:pt>
                <c:pt idx="2211">
                  <c:v>0.55911216219545712</c:v>
                </c:pt>
                <c:pt idx="2212">
                  <c:v>0.55936008567465534</c:v>
                </c:pt>
                <c:pt idx="2213">
                  <c:v>0.55953859374455817</c:v>
                </c:pt>
                <c:pt idx="2214">
                  <c:v>0.55973379649806843</c:v>
                </c:pt>
                <c:pt idx="2215">
                  <c:v>0.55976129781827244</c:v>
                </c:pt>
                <c:pt idx="2216">
                  <c:v>0.56011533308668826</c:v>
                </c:pt>
                <c:pt idx="2217">
                  <c:v>0.56019954512538295</c:v>
                </c:pt>
                <c:pt idx="2218">
                  <c:v>0.56116629054196077</c:v>
                </c:pt>
                <c:pt idx="2219">
                  <c:v>0.56165313579770149</c:v>
                </c:pt>
                <c:pt idx="2220">
                  <c:v>0.56176857248884282</c:v>
                </c:pt>
                <c:pt idx="2221">
                  <c:v>0.56183960217322659</c:v>
                </c:pt>
                <c:pt idx="2222">
                  <c:v>0.56203129301266108</c:v>
                </c:pt>
                <c:pt idx="2223">
                  <c:v>0.56203129301266108</c:v>
                </c:pt>
                <c:pt idx="2224">
                  <c:v>0.56203129301266108</c:v>
                </c:pt>
                <c:pt idx="2225">
                  <c:v>0.56203129301266108</c:v>
                </c:pt>
                <c:pt idx="2226">
                  <c:v>0.56216987513810657</c:v>
                </c:pt>
                <c:pt idx="2227">
                  <c:v>0.56234372020361434</c:v>
                </c:pt>
                <c:pt idx="2228">
                  <c:v>0.56254310501032911</c:v>
                </c:pt>
                <c:pt idx="2229">
                  <c:v>0.56270358568299061</c:v>
                </c:pt>
                <c:pt idx="2230">
                  <c:v>0.56278677427112511</c:v>
                </c:pt>
                <c:pt idx="2231">
                  <c:v>0.56290074951794189</c:v>
                </c:pt>
                <c:pt idx="2232">
                  <c:v>0.56290586313064028</c:v>
                </c:pt>
                <c:pt idx="2233">
                  <c:v>0.5630604663544011</c:v>
                </c:pt>
                <c:pt idx="2234">
                  <c:v>0.56318318315807014</c:v>
                </c:pt>
                <c:pt idx="2235">
                  <c:v>0.56343014642165667</c:v>
                </c:pt>
                <c:pt idx="2236">
                  <c:v>0.56375231984216334</c:v>
                </c:pt>
                <c:pt idx="2237">
                  <c:v>0.56401639632988143</c:v>
                </c:pt>
                <c:pt idx="2238">
                  <c:v>0.5646246226055347</c:v>
                </c:pt>
                <c:pt idx="2239">
                  <c:v>0.56496870918949471</c:v>
                </c:pt>
                <c:pt idx="2240">
                  <c:v>0.56500384446528296</c:v>
                </c:pt>
                <c:pt idx="2241">
                  <c:v>0.56508986356148772</c:v>
                </c:pt>
                <c:pt idx="2242">
                  <c:v>0.56549378011796236</c:v>
                </c:pt>
                <c:pt idx="2243">
                  <c:v>0.5657931726233878</c:v>
                </c:pt>
                <c:pt idx="2244">
                  <c:v>0.56618739809050811</c:v>
                </c:pt>
                <c:pt idx="2245">
                  <c:v>0.56618739809058516</c:v>
                </c:pt>
                <c:pt idx="2246">
                  <c:v>0.56622794356767048</c:v>
                </c:pt>
                <c:pt idx="2247">
                  <c:v>0.56677155741522323</c:v>
                </c:pt>
                <c:pt idx="2248">
                  <c:v>0.56679686007785191</c:v>
                </c:pt>
                <c:pt idx="2249">
                  <c:v>0.566852199002982</c:v>
                </c:pt>
                <c:pt idx="2250">
                  <c:v>0.5670246012282868</c:v>
                </c:pt>
                <c:pt idx="2251">
                  <c:v>0.56724726430968975</c:v>
                </c:pt>
                <c:pt idx="2252">
                  <c:v>0.56726635403814019</c:v>
                </c:pt>
                <c:pt idx="2253">
                  <c:v>0.56735885578702194</c:v>
                </c:pt>
                <c:pt idx="2254">
                  <c:v>0.56747126939364045</c:v>
                </c:pt>
                <c:pt idx="2255">
                  <c:v>0.56771277929764652</c:v>
                </c:pt>
                <c:pt idx="2256">
                  <c:v>0.56774294036648865</c:v>
                </c:pt>
                <c:pt idx="2257">
                  <c:v>0.56778936686016634</c:v>
                </c:pt>
                <c:pt idx="2258">
                  <c:v>0.56782566717670269</c:v>
                </c:pt>
                <c:pt idx="2259">
                  <c:v>0.56783133021621401</c:v>
                </c:pt>
                <c:pt idx="2260">
                  <c:v>0.56789068202681658</c:v>
                </c:pt>
                <c:pt idx="2261">
                  <c:v>0.56808522087192581</c:v>
                </c:pt>
                <c:pt idx="2262">
                  <c:v>0.56837639232638693</c:v>
                </c:pt>
                <c:pt idx="2263">
                  <c:v>0.56844741072642324</c:v>
                </c:pt>
                <c:pt idx="2264">
                  <c:v>0.56844741072644034</c:v>
                </c:pt>
                <c:pt idx="2265">
                  <c:v>0.56844741072644256</c:v>
                </c:pt>
                <c:pt idx="2266">
                  <c:v>0.56844741072646399</c:v>
                </c:pt>
                <c:pt idx="2267">
                  <c:v>0.56844741072646399</c:v>
                </c:pt>
                <c:pt idx="2268">
                  <c:v>0.56844741072646399</c:v>
                </c:pt>
                <c:pt idx="2269">
                  <c:v>0.56844741072646399</c:v>
                </c:pt>
                <c:pt idx="2270">
                  <c:v>0.56844741072646399</c:v>
                </c:pt>
                <c:pt idx="2271">
                  <c:v>0.56855419803839546</c:v>
                </c:pt>
                <c:pt idx="2272">
                  <c:v>0.56855419803839546</c:v>
                </c:pt>
                <c:pt idx="2273">
                  <c:v>0.56855419803841256</c:v>
                </c:pt>
                <c:pt idx="2274">
                  <c:v>0.56855419803841478</c:v>
                </c:pt>
                <c:pt idx="2275">
                  <c:v>0.56855419803843621</c:v>
                </c:pt>
                <c:pt idx="2276">
                  <c:v>0.56861974815236671</c:v>
                </c:pt>
                <c:pt idx="2277">
                  <c:v>0.56879850527767672</c:v>
                </c:pt>
                <c:pt idx="2278">
                  <c:v>0.56879850527767672</c:v>
                </c:pt>
                <c:pt idx="2279">
                  <c:v>0.56879850527767672</c:v>
                </c:pt>
                <c:pt idx="2280">
                  <c:v>0.56879850527767672</c:v>
                </c:pt>
                <c:pt idx="2281">
                  <c:v>0.56923203777524445</c:v>
                </c:pt>
                <c:pt idx="2282">
                  <c:v>0.56937077391878077</c:v>
                </c:pt>
                <c:pt idx="2283">
                  <c:v>0.56987061076026668</c:v>
                </c:pt>
                <c:pt idx="2284">
                  <c:v>0.56989120461397558</c:v>
                </c:pt>
                <c:pt idx="2285">
                  <c:v>0.57007702461486964</c:v>
                </c:pt>
                <c:pt idx="2286">
                  <c:v>0.57047560538311215</c:v>
                </c:pt>
                <c:pt idx="2287">
                  <c:v>0.57082032340682698</c:v>
                </c:pt>
                <c:pt idx="2288">
                  <c:v>0.57154465539051902</c:v>
                </c:pt>
                <c:pt idx="2289">
                  <c:v>0.57176861355477726</c:v>
                </c:pt>
                <c:pt idx="2290">
                  <c:v>0.57177127173002129</c:v>
                </c:pt>
                <c:pt idx="2291">
                  <c:v>0.57178355250992552</c:v>
                </c:pt>
                <c:pt idx="2292">
                  <c:v>0.57233761490370849</c:v>
                </c:pt>
                <c:pt idx="2293">
                  <c:v>0.57235274109382106</c:v>
                </c:pt>
                <c:pt idx="2294">
                  <c:v>0.57285217184905424</c:v>
                </c:pt>
                <c:pt idx="2295">
                  <c:v>0.57286339482463999</c:v>
                </c:pt>
                <c:pt idx="2296">
                  <c:v>0.57382943925335939</c:v>
                </c:pt>
                <c:pt idx="2297">
                  <c:v>0.57483597080961102</c:v>
                </c:pt>
                <c:pt idx="2298">
                  <c:v>0.57498291649131539</c:v>
                </c:pt>
                <c:pt idx="2299">
                  <c:v>0.57509768076598877</c:v>
                </c:pt>
                <c:pt idx="2300">
                  <c:v>0.575243312639522</c:v>
                </c:pt>
                <c:pt idx="2301">
                  <c:v>0.57566079473232579</c:v>
                </c:pt>
                <c:pt idx="2302">
                  <c:v>0.57568830225962353</c:v>
                </c:pt>
                <c:pt idx="2303">
                  <c:v>0.57663611443274143</c:v>
                </c:pt>
                <c:pt idx="2304">
                  <c:v>0.57669637399221008</c:v>
                </c:pt>
                <c:pt idx="2305">
                  <c:v>0.57675509952978443</c:v>
                </c:pt>
                <c:pt idx="2306">
                  <c:v>0.57693878641419871</c:v>
                </c:pt>
                <c:pt idx="2307">
                  <c:v>0.57707357621738131</c:v>
                </c:pt>
                <c:pt idx="2308">
                  <c:v>0.5771699578237266</c:v>
                </c:pt>
                <c:pt idx="2309">
                  <c:v>0.57723227863850157</c:v>
                </c:pt>
                <c:pt idx="2310">
                  <c:v>0.57745532106060904</c:v>
                </c:pt>
                <c:pt idx="2311">
                  <c:v>0.57760485839156417</c:v>
                </c:pt>
                <c:pt idx="2312">
                  <c:v>0.57807844594530677</c:v>
                </c:pt>
                <c:pt idx="2313">
                  <c:v>0.57829283849003565</c:v>
                </c:pt>
                <c:pt idx="2314">
                  <c:v>0.57856414542218992</c:v>
                </c:pt>
                <c:pt idx="2315">
                  <c:v>0.57866404752321043</c:v>
                </c:pt>
                <c:pt idx="2316">
                  <c:v>0.57878734442619562</c:v>
                </c:pt>
                <c:pt idx="2317">
                  <c:v>0.57916172812536737</c:v>
                </c:pt>
                <c:pt idx="2318">
                  <c:v>0.57985210569843071</c:v>
                </c:pt>
                <c:pt idx="2319">
                  <c:v>0.58017189350206055</c:v>
                </c:pt>
                <c:pt idx="2320">
                  <c:v>0.58023781145372699</c:v>
                </c:pt>
                <c:pt idx="2321">
                  <c:v>0.58053567434996645</c:v>
                </c:pt>
                <c:pt idx="2322">
                  <c:v>0.58055073960383552</c:v>
                </c:pt>
                <c:pt idx="2323">
                  <c:v>0.58060971370587033</c:v>
                </c:pt>
                <c:pt idx="2324">
                  <c:v>0.58136003983845752</c:v>
                </c:pt>
                <c:pt idx="2325">
                  <c:v>0.58144775608838306</c:v>
                </c:pt>
                <c:pt idx="2326">
                  <c:v>0.58149777877489206</c:v>
                </c:pt>
                <c:pt idx="2327">
                  <c:v>0.58233621753787457</c:v>
                </c:pt>
                <c:pt idx="2328">
                  <c:v>0.58237106488313206</c:v>
                </c:pt>
                <c:pt idx="2329">
                  <c:v>0.58268383286926673</c:v>
                </c:pt>
                <c:pt idx="2330">
                  <c:v>0.58312983101565385</c:v>
                </c:pt>
                <c:pt idx="2331">
                  <c:v>0.58327615634070074</c:v>
                </c:pt>
                <c:pt idx="2332">
                  <c:v>0.58358504657373922</c:v>
                </c:pt>
                <c:pt idx="2333">
                  <c:v>0.58374856243894047</c:v>
                </c:pt>
                <c:pt idx="2334">
                  <c:v>0.5838451744273967</c:v>
                </c:pt>
                <c:pt idx="2335">
                  <c:v>0.5838689939396966</c:v>
                </c:pt>
                <c:pt idx="2336">
                  <c:v>0.58461474323403528</c:v>
                </c:pt>
                <c:pt idx="2337">
                  <c:v>0.58470175468530305</c:v>
                </c:pt>
                <c:pt idx="2338">
                  <c:v>0.58504076614189804</c:v>
                </c:pt>
                <c:pt idx="2339">
                  <c:v>0.5850573853073755</c:v>
                </c:pt>
                <c:pt idx="2340">
                  <c:v>0.58523377421463663</c:v>
                </c:pt>
                <c:pt idx="2341">
                  <c:v>0.58534793110456906</c:v>
                </c:pt>
                <c:pt idx="2342">
                  <c:v>0.58542665362988366</c:v>
                </c:pt>
                <c:pt idx="2343">
                  <c:v>0.585780963006727</c:v>
                </c:pt>
                <c:pt idx="2344">
                  <c:v>0.58664216153765592</c:v>
                </c:pt>
                <c:pt idx="2345">
                  <c:v>0.58684190657156832</c:v>
                </c:pt>
                <c:pt idx="2346">
                  <c:v>0.58721703036514517</c:v>
                </c:pt>
                <c:pt idx="2347">
                  <c:v>0.58740122385892068</c:v>
                </c:pt>
                <c:pt idx="2348">
                  <c:v>0.58743683905668975</c:v>
                </c:pt>
                <c:pt idx="2349">
                  <c:v>0.58833676288354653</c:v>
                </c:pt>
                <c:pt idx="2350">
                  <c:v>0.58847673616527985</c:v>
                </c:pt>
                <c:pt idx="2351">
                  <c:v>0.58869160020975253</c:v>
                </c:pt>
                <c:pt idx="2352">
                  <c:v>0.58869395409302161</c:v>
                </c:pt>
                <c:pt idx="2353">
                  <c:v>0.58870993480417266</c:v>
                </c:pt>
                <c:pt idx="2354">
                  <c:v>0.5887252887696891</c:v>
                </c:pt>
                <c:pt idx="2355">
                  <c:v>0.58894808502725737</c:v>
                </c:pt>
                <c:pt idx="2356">
                  <c:v>0.5890778285601096</c:v>
                </c:pt>
                <c:pt idx="2357">
                  <c:v>0.58965670751489618</c:v>
                </c:pt>
                <c:pt idx="2358">
                  <c:v>0.58967103812310095</c:v>
                </c:pt>
                <c:pt idx="2359">
                  <c:v>0.59015162044426572</c:v>
                </c:pt>
                <c:pt idx="2360">
                  <c:v>0.59059692656894358</c:v>
                </c:pt>
                <c:pt idx="2361">
                  <c:v>0.59063161279821175</c:v>
                </c:pt>
                <c:pt idx="2362">
                  <c:v>0.59173443320398811</c:v>
                </c:pt>
                <c:pt idx="2363">
                  <c:v>0.59237647168228769</c:v>
                </c:pt>
                <c:pt idx="2364">
                  <c:v>0.59263554184512302</c:v>
                </c:pt>
                <c:pt idx="2365">
                  <c:v>0.5927409922000908</c:v>
                </c:pt>
                <c:pt idx="2366">
                  <c:v>0.59284594066137897</c:v>
                </c:pt>
                <c:pt idx="2367">
                  <c:v>0.59286477929112968</c:v>
                </c:pt>
                <c:pt idx="2368">
                  <c:v>0.59306699549907105</c:v>
                </c:pt>
                <c:pt idx="2369">
                  <c:v>0.59319990107648446</c:v>
                </c:pt>
                <c:pt idx="2370">
                  <c:v>0.59323676089049937</c:v>
                </c:pt>
                <c:pt idx="2371">
                  <c:v>0.59323904097414082</c:v>
                </c:pt>
                <c:pt idx="2372">
                  <c:v>0.59337545907147637</c:v>
                </c:pt>
                <c:pt idx="2373">
                  <c:v>0.59356742798927087</c:v>
                </c:pt>
                <c:pt idx="2374">
                  <c:v>0.5937910997870619</c:v>
                </c:pt>
                <c:pt idx="2375">
                  <c:v>0.59396011355845257</c:v>
                </c:pt>
                <c:pt idx="2376">
                  <c:v>0.59420021871947293</c:v>
                </c:pt>
                <c:pt idx="2377">
                  <c:v>0.59479677542629505</c:v>
                </c:pt>
                <c:pt idx="2378">
                  <c:v>0.59532894280273674</c:v>
                </c:pt>
                <c:pt idx="2379">
                  <c:v>0.59545453313189156</c:v>
                </c:pt>
                <c:pt idx="2380">
                  <c:v>0.59554126190195011</c:v>
                </c:pt>
                <c:pt idx="2381">
                  <c:v>0.59563782559886669</c:v>
                </c:pt>
                <c:pt idx="2382">
                  <c:v>0.59603096569080272</c:v>
                </c:pt>
                <c:pt idx="2383">
                  <c:v>0.59611304554035049</c:v>
                </c:pt>
                <c:pt idx="2384">
                  <c:v>0.5964262864024652</c:v>
                </c:pt>
                <c:pt idx="2385">
                  <c:v>0.59680502602524077</c:v>
                </c:pt>
                <c:pt idx="2386">
                  <c:v>0.59704810029800393</c:v>
                </c:pt>
                <c:pt idx="2387">
                  <c:v>0.59708529396619281</c:v>
                </c:pt>
                <c:pt idx="2388">
                  <c:v>0.59720099197602949</c:v>
                </c:pt>
                <c:pt idx="2389">
                  <c:v>0.59777701324650212</c:v>
                </c:pt>
                <c:pt idx="2390">
                  <c:v>0.59778526008528465</c:v>
                </c:pt>
                <c:pt idx="2391">
                  <c:v>0.59779127288287581</c:v>
                </c:pt>
                <c:pt idx="2392">
                  <c:v>0.59784680881711849</c:v>
                </c:pt>
                <c:pt idx="2393">
                  <c:v>0.59786721226142903</c:v>
                </c:pt>
                <c:pt idx="2394">
                  <c:v>0.59826946876126108</c:v>
                </c:pt>
                <c:pt idx="2395">
                  <c:v>0.59870474834335219</c:v>
                </c:pt>
                <c:pt idx="2396">
                  <c:v>0.59872287424545101</c:v>
                </c:pt>
                <c:pt idx="2397">
                  <c:v>0.59876853149116616</c:v>
                </c:pt>
                <c:pt idx="2398">
                  <c:v>0.59880423004373928</c:v>
                </c:pt>
                <c:pt idx="2399">
                  <c:v>0.5994156260816228</c:v>
                </c:pt>
                <c:pt idx="2400">
                  <c:v>0.59941562608163335</c:v>
                </c:pt>
                <c:pt idx="2401">
                  <c:v>0.59941562608163335</c:v>
                </c:pt>
                <c:pt idx="2402">
                  <c:v>0.59941562608163335</c:v>
                </c:pt>
                <c:pt idx="2403">
                  <c:v>0.59941562608166477</c:v>
                </c:pt>
                <c:pt idx="2404">
                  <c:v>0.59941562608166477</c:v>
                </c:pt>
                <c:pt idx="2405">
                  <c:v>0.59941562608166477</c:v>
                </c:pt>
                <c:pt idx="2406">
                  <c:v>0.59941562608166477</c:v>
                </c:pt>
                <c:pt idx="2407">
                  <c:v>0.59941562608166477</c:v>
                </c:pt>
                <c:pt idx="2408">
                  <c:v>0.59952062843343334</c:v>
                </c:pt>
                <c:pt idx="2409">
                  <c:v>0.59952062843343334</c:v>
                </c:pt>
                <c:pt idx="2410">
                  <c:v>0.599520628433444</c:v>
                </c:pt>
                <c:pt idx="2411">
                  <c:v>0.59952062843347553</c:v>
                </c:pt>
                <c:pt idx="2412">
                  <c:v>0.5997608435333317</c:v>
                </c:pt>
                <c:pt idx="2413">
                  <c:v>0.5997608435333317</c:v>
                </c:pt>
                <c:pt idx="2414">
                  <c:v>0.5997608435333317</c:v>
                </c:pt>
                <c:pt idx="2415">
                  <c:v>0.5997608435333317</c:v>
                </c:pt>
                <c:pt idx="2416">
                  <c:v>0.60018708518084096</c:v>
                </c:pt>
                <c:pt idx="2417">
                  <c:v>0.60032348026811433</c:v>
                </c:pt>
                <c:pt idx="2418">
                  <c:v>0.60033010402285414</c:v>
                </c:pt>
                <c:pt idx="2419">
                  <c:v>0.60047493180264211</c:v>
                </c:pt>
                <c:pt idx="2420">
                  <c:v>0.60048311065069893</c:v>
                </c:pt>
                <c:pt idx="2421">
                  <c:v>0.60063865064142308</c:v>
                </c:pt>
                <c:pt idx="2422">
                  <c:v>0.60084576931120093</c:v>
                </c:pt>
                <c:pt idx="2423">
                  <c:v>0.60084576931126388</c:v>
                </c:pt>
                <c:pt idx="2424">
                  <c:v>0.60103810348952313</c:v>
                </c:pt>
                <c:pt idx="2425">
                  <c:v>0.60117010144650518</c:v>
                </c:pt>
                <c:pt idx="2426">
                  <c:v>0.60174834105682862</c:v>
                </c:pt>
                <c:pt idx="2427">
                  <c:v>0.60205861196463162</c:v>
                </c:pt>
                <c:pt idx="2428">
                  <c:v>0.60222129249280931</c:v>
                </c:pt>
                <c:pt idx="2429">
                  <c:v>0.60263003115085378</c:v>
                </c:pt>
                <c:pt idx="2430">
                  <c:v>0.60268286597554188</c:v>
                </c:pt>
                <c:pt idx="2431">
                  <c:v>0.60269493348369851</c:v>
                </c:pt>
                <c:pt idx="2432">
                  <c:v>0.60292469690463324</c:v>
                </c:pt>
                <c:pt idx="2433">
                  <c:v>0.60305848597424538</c:v>
                </c:pt>
                <c:pt idx="2434">
                  <c:v>0.60336498605491573</c:v>
                </c:pt>
                <c:pt idx="2435">
                  <c:v>0.60352501892675425</c:v>
                </c:pt>
                <c:pt idx="2436">
                  <c:v>0.60362596994423556</c:v>
                </c:pt>
                <c:pt idx="2437">
                  <c:v>0.60373620570034026</c:v>
                </c:pt>
                <c:pt idx="2438">
                  <c:v>0.6037559056773758</c:v>
                </c:pt>
                <c:pt idx="2439">
                  <c:v>0.60384556880184848</c:v>
                </c:pt>
                <c:pt idx="2440">
                  <c:v>0.60400344496542147</c:v>
                </c:pt>
                <c:pt idx="2441">
                  <c:v>0.60411861585288684</c:v>
                </c:pt>
                <c:pt idx="2442">
                  <c:v>0.60459202537363232</c:v>
                </c:pt>
                <c:pt idx="2443">
                  <c:v>0.6051673324270459</c:v>
                </c:pt>
                <c:pt idx="2444">
                  <c:v>0.60558683913059452</c:v>
                </c:pt>
                <c:pt idx="2445">
                  <c:v>0.60594505031431578</c:v>
                </c:pt>
                <c:pt idx="2446">
                  <c:v>0.60595988444075566</c:v>
                </c:pt>
                <c:pt idx="2447">
                  <c:v>0.60649480362524633</c:v>
                </c:pt>
                <c:pt idx="2448">
                  <c:v>0.60678784062231894</c:v>
                </c:pt>
                <c:pt idx="2449">
                  <c:v>0.60717510327655666</c:v>
                </c:pt>
                <c:pt idx="2450">
                  <c:v>0.60746087648403169</c:v>
                </c:pt>
                <c:pt idx="2451">
                  <c:v>0.60771770465767583</c:v>
                </c:pt>
                <c:pt idx="2452">
                  <c:v>0.60775200696764808</c:v>
                </c:pt>
                <c:pt idx="2453">
                  <c:v>0.60839449646796817</c:v>
                </c:pt>
                <c:pt idx="2454">
                  <c:v>0.60853852341916892</c:v>
                </c:pt>
                <c:pt idx="2455">
                  <c:v>0.60894687598153696</c:v>
                </c:pt>
                <c:pt idx="2456">
                  <c:v>0.60945122206237412</c:v>
                </c:pt>
                <c:pt idx="2457">
                  <c:v>0.60972429113959248</c:v>
                </c:pt>
                <c:pt idx="2458">
                  <c:v>0.60994154509640197</c:v>
                </c:pt>
                <c:pt idx="2459">
                  <c:v>0.60996017045204431</c:v>
                </c:pt>
                <c:pt idx="2460">
                  <c:v>0.61029149159528862</c:v>
                </c:pt>
                <c:pt idx="2461">
                  <c:v>0.61056925645211702</c:v>
                </c:pt>
                <c:pt idx="2462">
                  <c:v>0.61068157244741139</c:v>
                </c:pt>
                <c:pt idx="2463">
                  <c:v>0.61075902423763329</c:v>
                </c:pt>
                <c:pt idx="2464">
                  <c:v>0.61099525189070181</c:v>
                </c:pt>
                <c:pt idx="2465">
                  <c:v>0.61110760168556721</c:v>
                </c:pt>
                <c:pt idx="2466">
                  <c:v>0.61189020281959661</c:v>
                </c:pt>
                <c:pt idx="2467">
                  <c:v>0.6120471759986631</c:v>
                </c:pt>
                <c:pt idx="2468">
                  <c:v>0.61209597582245712</c:v>
                </c:pt>
                <c:pt idx="2469">
                  <c:v>0.6121820006500136</c:v>
                </c:pt>
                <c:pt idx="2470">
                  <c:v>0.61252022408835161</c:v>
                </c:pt>
                <c:pt idx="2471">
                  <c:v>0.61263237810864424</c:v>
                </c:pt>
                <c:pt idx="2472">
                  <c:v>0.61270138578931777</c:v>
                </c:pt>
                <c:pt idx="2473">
                  <c:v>0.61339407915529531</c:v>
                </c:pt>
                <c:pt idx="2474">
                  <c:v>0.61348063747969839</c:v>
                </c:pt>
                <c:pt idx="2475">
                  <c:v>0.61350683969215902</c:v>
                </c:pt>
                <c:pt idx="2476">
                  <c:v>0.61359223237289262</c:v>
                </c:pt>
                <c:pt idx="2477">
                  <c:v>0.61362143932612889</c:v>
                </c:pt>
                <c:pt idx="2478">
                  <c:v>0.61367937142982942</c:v>
                </c:pt>
                <c:pt idx="2479">
                  <c:v>0.61424622614968349</c:v>
                </c:pt>
                <c:pt idx="2480">
                  <c:v>0.61455594428279459</c:v>
                </c:pt>
                <c:pt idx="2481">
                  <c:v>0.61474807637852136</c:v>
                </c:pt>
                <c:pt idx="2482">
                  <c:v>0.61491928918663508</c:v>
                </c:pt>
                <c:pt idx="2483">
                  <c:v>0.61540584331451342</c:v>
                </c:pt>
                <c:pt idx="2484">
                  <c:v>0.61573980292814456</c:v>
                </c:pt>
                <c:pt idx="2485">
                  <c:v>0.61577390197422011</c:v>
                </c:pt>
                <c:pt idx="2486">
                  <c:v>0.61696165082032339</c:v>
                </c:pt>
                <c:pt idx="2487">
                  <c:v>0.617309888065803</c:v>
                </c:pt>
                <c:pt idx="2488">
                  <c:v>0.61746457135581101</c:v>
                </c:pt>
                <c:pt idx="2489">
                  <c:v>0.61759261674214594</c:v>
                </c:pt>
                <c:pt idx="2490">
                  <c:v>0.61816756098320591</c:v>
                </c:pt>
                <c:pt idx="2491">
                  <c:v>0.61840174527614211</c:v>
                </c:pt>
                <c:pt idx="2492">
                  <c:v>0.61857423973421866</c:v>
                </c:pt>
                <c:pt idx="2493">
                  <c:v>0.61876285288788369</c:v>
                </c:pt>
                <c:pt idx="2494">
                  <c:v>0.6190451324040267</c:v>
                </c:pt>
                <c:pt idx="2495">
                  <c:v>0.61907045088463775</c:v>
                </c:pt>
                <c:pt idx="2496">
                  <c:v>0.6192808637506908</c:v>
                </c:pt>
                <c:pt idx="2497">
                  <c:v>0.6192831688192153</c:v>
                </c:pt>
                <c:pt idx="2498">
                  <c:v>0.61929881809366139</c:v>
                </c:pt>
                <c:pt idx="2499">
                  <c:v>0.61931385357295488</c:v>
                </c:pt>
                <c:pt idx="2500">
                  <c:v>0.62049328956458139</c:v>
                </c:pt>
                <c:pt idx="2501">
                  <c:v>0.62051324355565041</c:v>
                </c:pt>
                <c:pt idx="2502">
                  <c:v>0.62069328384025724</c:v>
                </c:pt>
                <c:pt idx="2503">
                  <c:v>0.62107942965616458</c:v>
                </c:pt>
                <c:pt idx="2504">
                  <c:v>0.62146769151825443</c:v>
                </c:pt>
                <c:pt idx="2505">
                  <c:v>0.62211487436132107</c:v>
                </c:pt>
                <c:pt idx="2506">
                  <c:v>0.62233174576155648</c:v>
                </c:pt>
                <c:pt idx="2507">
                  <c:v>0.6228826692917675</c:v>
                </c:pt>
                <c:pt idx="2508">
                  <c:v>0.62338078825361487</c:v>
                </c:pt>
                <c:pt idx="2509">
                  <c:v>0.62342536679743055</c:v>
                </c:pt>
                <c:pt idx="2510">
                  <c:v>0.6237227200787947</c:v>
                </c:pt>
                <c:pt idx="2511">
                  <c:v>0.62373193295666207</c:v>
                </c:pt>
                <c:pt idx="2512">
                  <c:v>0.62383174852100631</c:v>
                </c:pt>
                <c:pt idx="2513">
                  <c:v>0.62513835607297796</c:v>
                </c:pt>
                <c:pt idx="2514">
                  <c:v>0.62525570334991709</c:v>
                </c:pt>
                <c:pt idx="2515">
                  <c:v>0.62540340697056951</c:v>
                </c:pt>
                <c:pt idx="2516">
                  <c:v>0.62554553626030318</c:v>
                </c:pt>
                <c:pt idx="2517">
                  <c:v>0.62555356261260209</c:v>
                </c:pt>
                <c:pt idx="2518">
                  <c:v>0.62612478296196872</c:v>
                </c:pt>
                <c:pt idx="2519">
                  <c:v>0.62654289518961304</c:v>
                </c:pt>
                <c:pt idx="2520">
                  <c:v>0.62662448150690742</c:v>
                </c:pt>
                <c:pt idx="2521">
                  <c:v>0.62672470168201433</c:v>
                </c:pt>
                <c:pt idx="2522">
                  <c:v>0.62672470168206584</c:v>
                </c:pt>
                <c:pt idx="2523">
                  <c:v>0.62709948079732247</c:v>
                </c:pt>
                <c:pt idx="2524">
                  <c:v>0.62721944955578701</c:v>
                </c:pt>
                <c:pt idx="2525">
                  <c:v>0.62732575216161479</c:v>
                </c:pt>
                <c:pt idx="2526">
                  <c:v>0.62755727260435346</c:v>
                </c:pt>
                <c:pt idx="2527">
                  <c:v>0.62797760730201824</c:v>
                </c:pt>
                <c:pt idx="2528">
                  <c:v>0.62823782707241871</c:v>
                </c:pt>
                <c:pt idx="2529">
                  <c:v>0.62843526381729786</c:v>
                </c:pt>
                <c:pt idx="2530">
                  <c:v>0.62876295518162695</c:v>
                </c:pt>
                <c:pt idx="2531">
                  <c:v>0.62890454960980058</c:v>
                </c:pt>
                <c:pt idx="2532">
                  <c:v>0.62907632815635128</c:v>
                </c:pt>
                <c:pt idx="2533">
                  <c:v>0.62909404178429507</c:v>
                </c:pt>
                <c:pt idx="2534">
                  <c:v>0.62912018030343231</c:v>
                </c:pt>
                <c:pt idx="2535">
                  <c:v>0.62913866026242227</c:v>
                </c:pt>
                <c:pt idx="2536">
                  <c:v>0.62917354633044942</c:v>
                </c:pt>
                <c:pt idx="2537">
                  <c:v>0.6295844573220345</c:v>
                </c:pt>
                <c:pt idx="2538">
                  <c:v>0.6297709875355163</c:v>
                </c:pt>
                <c:pt idx="2539">
                  <c:v>0.6297709875355163</c:v>
                </c:pt>
                <c:pt idx="2540">
                  <c:v>0.62977098753552663</c:v>
                </c:pt>
                <c:pt idx="2541">
                  <c:v>0.62977098753552663</c:v>
                </c:pt>
                <c:pt idx="2542">
                  <c:v>0.62977098753552663</c:v>
                </c:pt>
                <c:pt idx="2543">
                  <c:v>0.62977098753555738</c:v>
                </c:pt>
                <c:pt idx="2544">
                  <c:v>0.62977098753555738</c:v>
                </c:pt>
                <c:pt idx="2545">
                  <c:v>0.62977098753555738</c:v>
                </c:pt>
                <c:pt idx="2546">
                  <c:v>0.62977098753555738</c:v>
                </c:pt>
                <c:pt idx="2547">
                  <c:v>0.62977098753555738</c:v>
                </c:pt>
                <c:pt idx="2548">
                  <c:v>0.62977098753555738</c:v>
                </c:pt>
                <c:pt idx="2549">
                  <c:v>0.62987358570638596</c:v>
                </c:pt>
                <c:pt idx="2550">
                  <c:v>0.62987358570639618</c:v>
                </c:pt>
                <c:pt idx="2551">
                  <c:v>0.63010829240859645</c:v>
                </c:pt>
                <c:pt idx="2552">
                  <c:v>0.63010829240859645</c:v>
                </c:pt>
                <c:pt idx="2553">
                  <c:v>0.63010829240859645</c:v>
                </c:pt>
                <c:pt idx="2554">
                  <c:v>0.63010829240859645</c:v>
                </c:pt>
                <c:pt idx="2555">
                  <c:v>0.63014861586389237</c:v>
                </c:pt>
                <c:pt idx="2556">
                  <c:v>0.63045742219978451</c:v>
                </c:pt>
                <c:pt idx="2557">
                  <c:v>0.63052473134275022</c:v>
                </c:pt>
                <c:pt idx="2558">
                  <c:v>0.63055545458324991</c:v>
                </c:pt>
                <c:pt idx="2559">
                  <c:v>0.63080867070863433</c:v>
                </c:pt>
                <c:pt idx="2560">
                  <c:v>0.63102712391773041</c:v>
                </c:pt>
                <c:pt idx="2561">
                  <c:v>0.63134769678746994</c:v>
                </c:pt>
                <c:pt idx="2562">
                  <c:v>0.63173742438284053</c:v>
                </c:pt>
                <c:pt idx="2563">
                  <c:v>0.63174545996180953</c:v>
                </c:pt>
                <c:pt idx="2564">
                  <c:v>0.63175131871963808</c:v>
                </c:pt>
                <c:pt idx="2565">
                  <c:v>0.63204976977564287</c:v>
                </c:pt>
                <c:pt idx="2566">
                  <c:v>0.63258017967749991</c:v>
                </c:pt>
                <c:pt idx="2567">
                  <c:v>0.63264890085863623</c:v>
                </c:pt>
                <c:pt idx="2568">
                  <c:v>0.63296238156914053</c:v>
                </c:pt>
                <c:pt idx="2569">
                  <c:v>0.63297416496516046</c:v>
                </c:pt>
                <c:pt idx="2570">
                  <c:v>0.6330301986355017</c:v>
                </c:pt>
                <c:pt idx="2571">
                  <c:v>0.63331221865402298</c:v>
                </c:pt>
                <c:pt idx="2572">
                  <c:v>0.63345336834490196</c:v>
                </c:pt>
                <c:pt idx="2573">
                  <c:v>0.63375131018313102</c:v>
                </c:pt>
                <c:pt idx="2574">
                  <c:v>0.63390782404967139</c:v>
                </c:pt>
                <c:pt idx="2575">
                  <c:v>0.63462436385135657</c:v>
                </c:pt>
                <c:pt idx="2576">
                  <c:v>0.63462436385139731</c:v>
                </c:pt>
                <c:pt idx="2577">
                  <c:v>0.63482818010359798</c:v>
                </c:pt>
                <c:pt idx="2578">
                  <c:v>0.63484642875382769</c:v>
                </c:pt>
                <c:pt idx="2579">
                  <c:v>0.63491378759321748</c:v>
                </c:pt>
                <c:pt idx="2580">
                  <c:v>0.63517103909489481</c:v>
                </c:pt>
                <c:pt idx="2581">
                  <c:v>0.63534107824398711</c:v>
                </c:pt>
                <c:pt idx="2582">
                  <c:v>0.63552700275215313</c:v>
                </c:pt>
                <c:pt idx="2583">
                  <c:v>0.63555319544720268</c:v>
                </c:pt>
                <c:pt idx="2584">
                  <c:v>0.63586850498798664</c:v>
                </c:pt>
                <c:pt idx="2585">
                  <c:v>0.63596362006552254</c:v>
                </c:pt>
                <c:pt idx="2586">
                  <c:v>0.63689085610775709</c:v>
                </c:pt>
                <c:pt idx="2587">
                  <c:v>0.63725224744584719</c:v>
                </c:pt>
                <c:pt idx="2588">
                  <c:v>0.63743810170675674</c:v>
                </c:pt>
                <c:pt idx="2589">
                  <c:v>0.63753156887652396</c:v>
                </c:pt>
                <c:pt idx="2590">
                  <c:v>0.63754452614836643</c:v>
                </c:pt>
                <c:pt idx="2591">
                  <c:v>0.63762560961023851</c:v>
                </c:pt>
                <c:pt idx="2592">
                  <c:v>0.63829465023607712</c:v>
                </c:pt>
                <c:pt idx="2593">
                  <c:v>0.6383021172113218</c:v>
                </c:pt>
                <c:pt idx="2594">
                  <c:v>0.63832030695549014</c:v>
                </c:pt>
                <c:pt idx="2595">
                  <c:v>0.63843251943472068</c:v>
                </c:pt>
                <c:pt idx="2596">
                  <c:v>0.63904425298818079</c:v>
                </c:pt>
                <c:pt idx="2597">
                  <c:v>0.63956678412584611</c:v>
                </c:pt>
                <c:pt idx="2598">
                  <c:v>0.63960150264545701</c:v>
                </c:pt>
                <c:pt idx="2599">
                  <c:v>0.63960150264553828</c:v>
                </c:pt>
                <c:pt idx="2600">
                  <c:v>0.64007783760039971</c:v>
                </c:pt>
                <c:pt idx="2601">
                  <c:v>0.64020660567225818</c:v>
                </c:pt>
                <c:pt idx="2602">
                  <c:v>0.64050636012667672</c:v>
                </c:pt>
                <c:pt idx="2603">
                  <c:v>0.64053973633653094</c:v>
                </c:pt>
                <c:pt idx="2604">
                  <c:v>0.64107211860260449</c:v>
                </c:pt>
                <c:pt idx="2605">
                  <c:v>0.6416007026836662</c:v>
                </c:pt>
                <c:pt idx="2606">
                  <c:v>0.64183500245781566</c:v>
                </c:pt>
                <c:pt idx="2607">
                  <c:v>0.6421449631311521</c:v>
                </c:pt>
                <c:pt idx="2608">
                  <c:v>0.64221819325952789</c:v>
                </c:pt>
                <c:pt idx="2609">
                  <c:v>0.64222879879069938</c:v>
                </c:pt>
                <c:pt idx="2610">
                  <c:v>0.64231871390456585</c:v>
                </c:pt>
                <c:pt idx="2611">
                  <c:v>0.64284628956668199</c:v>
                </c:pt>
                <c:pt idx="2612">
                  <c:v>0.64288216636966222</c:v>
                </c:pt>
                <c:pt idx="2613">
                  <c:v>0.64299753258378523</c:v>
                </c:pt>
                <c:pt idx="2614">
                  <c:v>0.6430099439914968</c:v>
                </c:pt>
                <c:pt idx="2615">
                  <c:v>0.6432613421399862</c:v>
                </c:pt>
                <c:pt idx="2616">
                  <c:v>0.64328004573828157</c:v>
                </c:pt>
                <c:pt idx="2617">
                  <c:v>0.64330856003688719</c:v>
                </c:pt>
                <c:pt idx="2618">
                  <c:v>0.64346456839735522</c:v>
                </c:pt>
                <c:pt idx="2619">
                  <c:v>0.64374071488153983</c:v>
                </c:pt>
                <c:pt idx="2620">
                  <c:v>0.64454173992494257</c:v>
                </c:pt>
                <c:pt idx="2621">
                  <c:v>0.64515719746186928</c:v>
                </c:pt>
                <c:pt idx="2622">
                  <c:v>0.64517671254790454</c:v>
                </c:pt>
                <c:pt idx="2623">
                  <c:v>0.64535278966287946</c:v>
                </c:pt>
                <c:pt idx="2624">
                  <c:v>0.64573041697104872</c:v>
                </c:pt>
                <c:pt idx="2625">
                  <c:v>0.64611008833149242</c:v>
                </c:pt>
                <c:pt idx="2626">
                  <c:v>0.64653205681503567</c:v>
                </c:pt>
                <c:pt idx="2627">
                  <c:v>0.64674289547387476</c:v>
                </c:pt>
                <c:pt idx="2628">
                  <c:v>0.64685397910041931</c:v>
                </c:pt>
                <c:pt idx="2629">
                  <c:v>0.64710313392153651</c:v>
                </c:pt>
                <c:pt idx="2630">
                  <c:v>0.64749354405273629</c:v>
                </c:pt>
                <c:pt idx="2631">
                  <c:v>0.64798048590512147</c:v>
                </c:pt>
                <c:pt idx="2632">
                  <c:v>0.64802406212769847</c:v>
                </c:pt>
                <c:pt idx="2633">
                  <c:v>0.64824144626323643</c:v>
                </c:pt>
                <c:pt idx="2634">
                  <c:v>0.64883634171428739</c:v>
                </c:pt>
                <c:pt idx="2635">
                  <c:v>0.64904336486453951</c:v>
                </c:pt>
                <c:pt idx="2636">
                  <c:v>0.64905859482274841</c:v>
                </c:pt>
                <c:pt idx="2637">
                  <c:v>0.64914185048902084</c:v>
                </c:pt>
                <c:pt idx="2638">
                  <c:v>0.64917395297943559</c:v>
                </c:pt>
                <c:pt idx="2639">
                  <c:v>0.64970276550853689</c:v>
                </c:pt>
                <c:pt idx="2640">
                  <c:v>0.64985664593987869</c:v>
                </c:pt>
                <c:pt idx="2641">
                  <c:v>0.64999554439778418</c:v>
                </c:pt>
                <c:pt idx="2642">
                  <c:v>0.65010401669927176</c:v>
                </c:pt>
                <c:pt idx="2643">
                  <c:v>0.65066215866220767</c:v>
                </c:pt>
                <c:pt idx="2644">
                  <c:v>0.65151394351930558</c:v>
                </c:pt>
                <c:pt idx="2645">
                  <c:v>0.65206160821523862</c:v>
                </c:pt>
                <c:pt idx="2646">
                  <c:v>0.65247218214322644</c:v>
                </c:pt>
                <c:pt idx="2647">
                  <c:v>0.6529191772390589</c:v>
                </c:pt>
                <c:pt idx="2648">
                  <c:v>0.65337749389824895</c:v>
                </c:pt>
                <c:pt idx="2649">
                  <c:v>0.65347120245574897</c:v>
                </c:pt>
                <c:pt idx="2650">
                  <c:v>0.65348781277153378</c:v>
                </c:pt>
                <c:pt idx="2651">
                  <c:v>0.65449214977077108</c:v>
                </c:pt>
                <c:pt idx="2652">
                  <c:v>0.65489380367159167</c:v>
                </c:pt>
                <c:pt idx="2653">
                  <c:v>0.65495237911798443</c:v>
                </c:pt>
                <c:pt idx="2654">
                  <c:v>0.65523672528910848</c:v>
                </c:pt>
                <c:pt idx="2655">
                  <c:v>0.6557629322493459</c:v>
                </c:pt>
                <c:pt idx="2656">
                  <c:v>0.65620322198893288</c:v>
                </c:pt>
                <c:pt idx="2657">
                  <c:v>0.6562176094283213</c:v>
                </c:pt>
                <c:pt idx="2658">
                  <c:v>0.65636676945660777</c:v>
                </c:pt>
                <c:pt idx="2659">
                  <c:v>0.65686053582854753</c:v>
                </c:pt>
                <c:pt idx="2660">
                  <c:v>0.65693310289535567</c:v>
                </c:pt>
                <c:pt idx="2661">
                  <c:v>0.6569428786592586</c:v>
                </c:pt>
                <c:pt idx="2662">
                  <c:v>0.65694859245923143</c:v>
                </c:pt>
                <c:pt idx="2663">
                  <c:v>0.65696591910453761</c:v>
                </c:pt>
                <c:pt idx="2664">
                  <c:v>0.65768031676329164</c:v>
                </c:pt>
                <c:pt idx="2665">
                  <c:v>0.65781805444306685</c:v>
                </c:pt>
                <c:pt idx="2666">
                  <c:v>0.65784977577981107</c:v>
                </c:pt>
                <c:pt idx="2667">
                  <c:v>0.65810878302604192</c:v>
                </c:pt>
                <c:pt idx="2668">
                  <c:v>0.65831375402298065</c:v>
                </c:pt>
                <c:pt idx="2669">
                  <c:v>0.65866412709336064</c:v>
                </c:pt>
                <c:pt idx="2670">
                  <c:v>0.65868132900162224</c:v>
                </c:pt>
                <c:pt idx="2671">
                  <c:v>0.65872465823619863</c:v>
                </c:pt>
                <c:pt idx="2672">
                  <c:v>0.65875853599402134</c:v>
                </c:pt>
                <c:pt idx="2673">
                  <c:v>0.65933867083056852</c:v>
                </c:pt>
                <c:pt idx="2674">
                  <c:v>0.65933867083056852</c:v>
                </c:pt>
                <c:pt idx="2675">
                  <c:v>0.65933867083058839</c:v>
                </c:pt>
                <c:pt idx="2676">
                  <c:v>0.65933867083058839</c:v>
                </c:pt>
                <c:pt idx="2677">
                  <c:v>0.65933867083058839</c:v>
                </c:pt>
                <c:pt idx="2678">
                  <c:v>0.65933867083060838</c:v>
                </c:pt>
                <c:pt idx="2679">
                  <c:v>0.65933867083060838</c:v>
                </c:pt>
                <c:pt idx="2680">
                  <c:v>0.65933867083060838</c:v>
                </c:pt>
                <c:pt idx="2681">
                  <c:v>0.65933867083060838</c:v>
                </c:pt>
                <c:pt idx="2682">
                  <c:v>0.65933867083060838</c:v>
                </c:pt>
                <c:pt idx="2683">
                  <c:v>0.65933867083060838</c:v>
                </c:pt>
                <c:pt idx="2684">
                  <c:v>0.65943828965905849</c:v>
                </c:pt>
                <c:pt idx="2685">
                  <c:v>0.65943828965907847</c:v>
                </c:pt>
                <c:pt idx="2686">
                  <c:v>0.65949393275001134</c:v>
                </c:pt>
                <c:pt idx="2687">
                  <c:v>0.65965980741944941</c:v>
                </c:pt>
                <c:pt idx="2688">
                  <c:v>0.65966617264391181</c:v>
                </c:pt>
                <c:pt idx="2689">
                  <c:v>0.65966617264391181</c:v>
                </c:pt>
                <c:pt idx="2690">
                  <c:v>0.65966617264391181</c:v>
                </c:pt>
                <c:pt idx="2691">
                  <c:v>0.65966617264391181</c:v>
                </c:pt>
                <c:pt idx="2692">
                  <c:v>0.65976715176388323</c:v>
                </c:pt>
                <c:pt idx="2693">
                  <c:v>0.65984117276781695</c:v>
                </c:pt>
                <c:pt idx="2694">
                  <c:v>0.65984940104026424</c:v>
                </c:pt>
                <c:pt idx="2695">
                  <c:v>0.6598494010403041</c:v>
                </c:pt>
                <c:pt idx="2696">
                  <c:v>0.66007047660020679</c:v>
                </c:pt>
                <c:pt idx="2697">
                  <c:v>0.66010030316625068</c:v>
                </c:pt>
                <c:pt idx="2698">
                  <c:v>0.66017428551763413</c:v>
                </c:pt>
                <c:pt idx="2699">
                  <c:v>0.66033158539462156</c:v>
                </c:pt>
                <c:pt idx="2700">
                  <c:v>0.66033158539469128</c:v>
                </c:pt>
                <c:pt idx="2701">
                  <c:v>0.66107197824360164</c:v>
                </c:pt>
                <c:pt idx="2702">
                  <c:v>0.6615238312732703</c:v>
                </c:pt>
                <c:pt idx="2703">
                  <c:v>0.66155077310981292</c:v>
                </c:pt>
                <c:pt idx="2704">
                  <c:v>0.66169685665025324</c:v>
                </c:pt>
                <c:pt idx="2705">
                  <c:v>0.66243638306301211</c:v>
                </c:pt>
                <c:pt idx="2706">
                  <c:v>0.66244098860762546</c:v>
                </c:pt>
                <c:pt idx="2707">
                  <c:v>0.66244781670440367</c:v>
                </c:pt>
                <c:pt idx="2708">
                  <c:v>0.66251705594400723</c:v>
                </c:pt>
                <c:pt idx="2709">
                  <c:v>0.66257542359578003</c:v>
                </c:pt>
                <c:pt idx="2710">
                  <c:v>0.66327106601304409</c:v>
                </c:pt>
                <c:pt idx="2711">
                  <c:v>0.66333354591209748</c:v>
                </c:pt>
                <c:pt idx="2712">
                  <c:v>0.66335126466072236</c:v>
                </c:pt>
                <c:pt idx="2713">
                  <c:v>0.66335367259881139</c:v>
                </c:pt>
                <c:pt idx="2714">
                  <c:v>0.66391234091851981</c:v>
                </c:pt>
                <c:pt idx="2715">
                  <c:v>0.66427857896806619</c:v>
                </c:pt>
                <c:pt idx="2716">
                  <c:v>0.66460690835776604</c:v>
                </c:pt>
                <c:pt idx="2717">
                  <c:v>0.664612572776629</c:v>
                </c:pt>
                <c:pt idx="2718">
                  <c:v>0.66462974966640809</c:v>
                </c:pt>
                <c:pt idx="2719">
                  <c:v>0.66469623877092865</c:v>
                </c:pt>
                <c:pt idx="2720">
                  <c:v>0.66518840450748606</c:v>
                </c:pt>
                <c:pt idx="2721">
                  <c:v>0.66576269828615398</c:v>
                </c:pt>
                <c:pt idx="2722">
                  <c:v>0.66636436536055299</c:v>
                </c:pt>
                <c:pt idx="2723">
                  <c:v>0.66691249884568071</c:v>
                </c:pt>
                <c:pt idx="2724">
                  <c:v>0.66695897560636874</c:v>
                </c:pt>
                <c:pt idx="2725">
                  <c:v>0.66713573171150697</c:v>
                </c:pt>
                <c:pt idx="2726">
                  <c:v>0.66730014814999827</c:v>
                </c:pt>
                <c:pt idx="2727">
                  <c:v>0.66734343855382305</c:v>
                </c:pt>
                <c:pt idx="2728">
                  <c:v>0.66747991730371503</c:v>
                </c:pt>
                <c:pt idx="2729">
                  <c:v>0.66748807311505309</c:v>
                </c:pt>
                <c:pt idx="2730">
                  <c:v>0.66748807311508274</c:v>
                </c:pt>
                <c:pt idx="2731">
                  <c:v>0.66766900138202367</c:v>
                </c:pt>
                <c:pt idx="2732">
                  <c:v>0.66784759304310348</c:v>
                </c:pt>
                <c:pt idx="2733">
                  <c:v>0.66878167238737385</c:v>
                </c:pt>
                <c:pt idx="2734">
                  <c:v>0.66884029226085917</c:v>
                </c:pt>
                <c:pt idx="2735">
                  <c:v>0.66912867151797428</c:v>
                </c:pt>
                <c:pt idx="2736">
                  <c:v>0.66941763018142608</c:v>
                </c:pt>
                <c:pt idx="2737">
                  <c:v>0.66978534583667404</c:v>
                </c:pt>
                <c:pt idx="2738">
                  <c:v>0.67015502724642706</c:v>
                </c:pt>
                <c:pt idx="2739">
                  <c:v>0.67020541302755388</c:v>
                </c:pt>
                <c:pt idx="2740">
                  <c:v>0.67029867513133456</c:v>
                </c:pt>
                <c:pt idx="2741">
                  <c:v>0.67030815587178427</c:v>
                </c:pt>
                <c:pt idx="2742">
                  <c:v>0.67077112896073254</c:v>
                </c:pt>
                <c:pt idx="2743">
                  <c:v>0.67087927301049577</c:v>
                </c:pt>
                <c:pt idx="2744">
                  <c:v>0.6709587496318522</c:v>
                </c:pt>
                <c:pt idx="2745">
                  <c:v>0.67103946429955286</c:v>
                </c:pt>
                <c:pt idx="2746">
                  <c:v>0.6713207332769987</c:v>
                </c:pt>
                <c:pt idx="2747">
                  <c:v>0.6713377728573382</c:v>
                </c:pt>
                <c:pt idx="2748">
                  <c:v>0.67134442823651508</c:v>
                </c:pt>
                <c:pt idx="2749">
                  <c:v>0.67140365395627888</c:v>
                </c:pt>
                <c:pt idx="2750">
                  <c:v>0.67187768879282017</c:v>
                </c:pt>
                <c:pt idx="2751">
                  <c:v>0.67192010799473978</c:v>
                </c:pt>
                <c:pt idx="2752">
                  <c:v>0.67229346503354148</c:v>
                </c:pt>
                <c:pt idx="2753">
                  <c:v>0.6722934650336102</c:v>
                </c:pt>
                <c:pt idx="2754">
                  <c:v>0.67246450027037308</c:v>
                </c:pt>
                <c:pt idx="2755">
                  <c:v>0.67337093455068819</c:v>
                </c:pt>
                <c:pt idx="2756">
                  <c:v>0.67365830117612147</c:v>
                </c:pt>
                <c:pt idx="2757">
                  <c:v>0.6738016782026458</c:v>
                </c:pt>
                <c:pt idx="2758">
                  <c:v>0.67393682638246888</c:v>
                </c:pt>
                <c:pt idx="2759">
                  <c:v>0.67394445829857008</c:v>
                </c:pt>
                <c:pt idx="2760">
                  <c:v>0.67444804947105352</c:v>
                </c:pt>
                <c:pt idx="2761">
                  <c:v>0.67458539576396159</c:v>
                </c:pt>
                <c:pt idx="2762">
                  <c:v>0.67541401193224748</c:v>
                </c:pt>
                <c:pt idx="2763">
                  <c:v>0.67582339401834934</c:v>
                </c:pt>
                <c:pt idx="2764">
                  <c:v>0.67584903944055497</c:v>
                </c:pt>
                <c:pt idx="2765">
                  <c:v>0.67624841185405005</c:v>
                </c:pt>
                <c:pt idx="2766">
                  <c:v>0.6766831788548533</c:v>
                </c:pt>
                <c:pt idx="2767">
                  <c:v>0.677226437393605</c:v>
                </c:pt>
                <c:pt idx="2768">
                  <c:v>0.67733371098278528</c:v>
                </c:pt>
                <c:pt idx="2769">
                  <c:v>0.67781331238431974</c:v>
                </c:pt>
                <c:pt idx="2770">
                  <c:v>0.67785161327295651</c:v>
                </c:pt>
                <c:pt idx="2771">
                  <c:v>0.67801351012164857</c:v>
                </c:pt>
                <c:pt idx="2772">
                  <c:v>0.67802823760794162</c:v>
                </c:pt>
                <c:pt idx="2773">
                  <c:v>0.67810874562604828</c:v>
                </c:pt>
                <c:pt idx="2774">
                  <c:v>0.67813978826931809</c:v>
                </c:pt>
                <c:pt idx="2775">
                  <c:v>0.67831022724869638</c:v>
                </c:pt>
                <c:pt idx="2776">
                  <c:v>0.67832558386974406</c:v>
                </c:pt>
                <c:pt idx="2777">
                  <c:v>0.67860337600951182</c:v>
                </c:pt>
                <c:pt idx="2778">
                  <c:v>0.67903406511477415</c:v>
                </c:pt>
                <c:pt idx="2779">
                  <c:v>0.67906479253433916</c:v>
                </c:pt>
                <c:pt idx="2780">
                  <c:v>0.67924194815818462</c:v>
                </c:pt>
                <c:pt idx="2781">
                  <c:v>0.67952550628998232</c:v>
                </c:pt>
                <c:pt idx="2782">
                  <c:v>0.67954555855346421</c:v>
                </c:pt>
                <c:pt idx="2783">
                  <c:v>0.68034870759723676</c:v>
                </c:pt>
                <c:pt idx="2784">
                  <c:v>0.68052469263723248</c:v>
                </c:pt>
                <c:pt idx="2785">
                  <c:v>0.68068283781775207</c:v>
                </c:pt>
                <c:pt idx="2786">
                  <c:v>0.68085387042604151</c:v>
                </c:pt>
                <c:pt idx="2787">
                  <c:v>0.68099867453220864</c:v>
                </c:pt>
                <c:pt idx="2788">
                  <c:v>0.68131193869640727</c:v>
                </c:pt>
                <c:pt idx="2789">
                  <c:v>0.68144578855575733</c:v>
                </c:pt>
                <c:pt idx="2790">
                  <c:v>0.68172830020711861</c:v>
                </c:pt>
                <c:pt idx="2791">
                  <c:v>0.68229323715888557</c:v>
                </c:pt>
                <c:pt idx="2792">
                  <c:v>0.68296286739805756</c:v>
                </c:pt>
                <c:pt idx="2793">
                  <c:v>0.68307410068504004</c:v>
                </c:pt>
                <c:pt idx="2794">
                  <c:v>0.68343624382681467</c:v>
                </c:pt>
                <c:pt idx="2795">
                  <c:v>0.68362727215652597</c:v>
                </c:pt>
                <c:pt idx="2796">
                  <c:v>0.68383167814247336</c:v>
                </c:pt>
                <c:pt idx="2797">
                  <c:v>0.68470347295561107</c:v>
                </c:pt>
                <c:pt idx="2798">
                  <c:v>0.68487608229010677</c:v>
                </c:pt>
                <c:pt idx="2799">
                  <c:v>0.68493183876370878</c:v>
                </c:pt>
                <c:pt idx="2800">
                  <c:v>0.68531024130983065</c:v>
                </c:pt>
                <c:pt idx="2801">
                  <c:v>0.68556644461545058</c:v>
                </c:pt>
                <c:pt idx="2802">
                  <c:v>0.68603271845510039</c:v>
                </c:pt>
                <c:pt idx="2803">
                  <c:v>0.68608208239138269</c:v>
                </c:pt>
                <c:pt idx="2804">
                  <c:v>0.6861632310061524</c:v>
                </c:pt>
                <c:pt idx="2805">
                  <c:v>0.68642501860630378</c:v>
                </c:pt>
                <c:pt idx="2806">
                  <c:v>0.68662002242541409</c:v>
                </c:pt>
                <c:pt idx="2807">
                  <c:v>0.6867422469552833</c:v>
                </c:pt>
                <c:pt idx="2808">
                  <c:v>0.68679539897640618</c:v>
                </c:pt>
                <c:pt idx="2809">
                  <c:v>0.68730726498935257</c:v>
                </c:pt>
                <c:pt idx="2810">
                  <c:v>0.687323864946084</c:v>
                </c:pt>
                <c:pt idx="2811">
                  <c:v>0.68736567767390433</c:v>
                </c:pt>
                <c:pt idx="2812">
                  <c:v>0.68739836944994159</c:v>
                </c:pt>
                <c:pt idx="2813">
                  <c:v>0.68772027095341137</c:v>
                </c:pt>
                <c:pt idx="2814">
                  <c:v>0.68795815790685277</c:v>
                </c:pt>
                <c:pt idx="2815">
                  <c:v>0.68795815790685277</c:v>
                </c:pt>
                <c:pt idx="2816">
                  <c:v>0.68795815790685277</c:v>
                </c:pt>
                <c:pt idx="2817">
                  <c:v>0.68795815790687198</c:v>
                </c:pt>
                <c:pt idx="2818">
                  <c:v>0.68795815790687198</c:v>
                </c:pt>
                <c:pt idx="2819">
                  <c:v>0.68795815790687198</c:v>
                </c:pt>
                <c:pt idx="2820">
                  <c:v>0.68795815790687198</c:v>
                </c:pt>
                <c:pt idx="2821">
                  <c:v>0.68795815790689119</c:v>
                </c:pt>
                <c:pt idx="2822">
                  <c:v>0.68795815790689119</c:v>
                </c:pt>
                <c:pt idx="2823">
                  <c:v>0.68795815790689119</c:v>
                </c:pt>
                <c:pt idx="2824">
                  <c:v>0.68795815790689119</c:v>
                </c:pt>
                <c:pt idx="2825">
                  <c:v>0.68795815790689119</c:v>
                </c:pt>
                <c:pt idx="2826">
                  <c:v>0.68795815790689119</c:v>
                </c:pt>
                <c:pt idx="2827">
                  <c:v>0.68812565457601393</c:v>
                </c:pt>
                <c:pt idx="2828">
                  <c:v>0.68827414258367481</c:v>
                </c:pt>
                <c:pt idx="2829">
                  <c:v>0.68827414258367481</c:v>
                </c:pt>
                <c:pt idx="2830">
                  <c:v>0.68827414258367481</c:v>
                </c:pt>
                <c:pt idx="2831">
                  <c:v>0.68827414258367481</c:v>
                </c:pt>
                <c:pt idx="2832">
                  <c:v>0.68866419760792963</c:v>
                </c:pt>
                <c:pt idx="2833">
                  <c:v>0.68869297163916821</c:v>
                </c:pt>
                <c:pt idx="2834">
                  <c:v>0.68899196565061638</c:v>
                </c:pt>
                <c:pt idx="2835">
                  <c:v>0.68899745617432639</c:v>
                </c:pt>
                <c:pt idx="2836">
                  <c:v>0.68925658762742359</c:v>
                </c:pt>
                <c:pt idx="2837">
                  <c:v>0.68974444795876355</c:v>
                </c:pt>
                <c:pt idx="2838">
                  <c:v>0.69009203208858283</c:v>
                </c:pt>
                <c:pt idx="2839">
                  <c:v>0.6903720724413448</c:v>
                </c:pt>
                <c:pt idx="2840">
                  <c:v>0.69049283823756635</c:v>
                </c:pt>
                <c:pt idx="2841">
                  <c:v>0.69094603651633801</c:v>
                </c:pt>
                <c:pt idx="2842">
                  <c:v>0.69095706104115362</c:v>
                </c:pt>
                <c:pt idx="2843">
                  <c:v>0.69118340399309663</c:v>
                </c:pt>
                <c:pt idx="2844">
                  <c:v>0.69168831510555284</c:v>
                </c:pt>
                <c:pt idx="2845">
                  <c:v>0.69168831510558171</c:v>
                </c:pt>
                <c:pt idx="2846">
                  <c:v>0.69183041666974154</c:v>
                </c:pt>
                <c:pt idx="2847">
                  <c:v>0.692246920471704</c:v>
                </c:pt>
                <c:pt idx="2848">
                  <c:v>0.69224692047176128</c:v>
                </c:pt>
                <c:pt idx="2849">
                  <c:v>0.69227645472720778</c:v>
                </c:pt>
                <c:pt idx="2850">
                  <c:v>0.69252145132216236</c:v>
                </c:pt>
                <c:pt idx="2851">
                  <c:v>0.69270616066931034</c:v>
                </c:pt>
                <c:pt idx="2852">
                  <c:v>0.6930627406894555</c:v>
                </c:pt>
                <c:pt idx="2853">
                  <c:v>0.69339147282564517</c:v>
                </c:pt>
                <c:pt idx="2854">
                  <c:v>0.69342120313457956</c:v>
                </c:pt>
                <c:pt idx="2855">
                  <c:v>0.69347005797691486</c:v>
                </c:pt>
                <c:pt idx="2856">
                  <c:v>0.69363225987363342</c:v>
                </c:pt>
                <c:pt idx="2857">
                  <c:v>0.69377453468185823</c:v>
                </c:pt>
                <c:pt idx="2858">
                  <c:v>0.69401855455542849</c:v>
                </c:pt>
                <c:pt idx="2859">
                  <c:v>0.69421868277585919</c:v>
                </c:pt>
                <c:pt idx="2860">
                  <c:v>0.69434471236767659</c:v>
                </c:pt>
                <c:pt idx="2861">
                  <c:v>0.69472697243703174</c:v>
                </c:pt>
                <c:pt idx="2862">
                  <c:v>0.69512815974940145</c:v>
                </c:pt>
                <c:pt idx="2863">
                  <c:v>0.69514515971103796</c:v>
                </c:pt>
                <c:pt idx="2864">
                  <c:v>0.69518641936579617</c:v>
                </c:pt>
                <c:pt idx="2865">
                  <c:v>0.69522753123851899</c:v>
                </c:pt>
                <c:pt idx="2866">
                  <c:v>0.69530466172313432</c:v>
                </c:pt>
                <c:pt idx="2867">
                  <c:v>0.69568343715695458</c:v>
                </c:pt>
                <c:pt idx="2868">
                  <c:v>0.69634967958606153</c:v>
                </c:pt>
                <c:pt idx="2869">
                  <c:v>0.69635511254176585</c:v>
                </c:pt>
                <c:pt idx="2870">
                  <c:v>0.69695590611869951</c:v>
                </c:pt>
                <c:pt idx="2871">
                  <c:v>0.69702162500052256</c:v>
                </c:pt>
                <c:pt idx="2872">
                  <c:v>0.69708686064957548</c:v>
                </c:pt>
                <c:pt idx="2873">
                  <c:v>0.69718912470261174</c:v>
                </c:pt>
                <c:pt idx="2874">
                  <c:v>0.69765713017082576</c:v>
                </c:pt>
                <c:pt idx="2875">
                  <c:v>0.69771526033879994</c:v>
                </c:pt>
                <c:pt idx="2876">
                  <c:v>0.69851800017171239</c:v>
                </c:pt>
                <c:pt idx="2877">
                  <c:v>0.69852051786739033</c:v>
                </c:pt>
                <c:pt idx="2878">
                  <c:v>0.69901754491176149</c:v>
                </c:pt>
                <c:pt idx="2879">
                  <c:v>0.69909022729816317</c:v>
                </c:pt>
                <c:pt idx="2880">
                  <c:v>0.69928555208814835</c:v>
                </c:pt>
                <c:pt idx="2881">
                  <c:v>0.69942077537658032</c:v>
                </c:pt>
                <c:pt idx="2882">
                  <c:v>0.6995042055693288</c:v>
                </c:pt>
                <c:pt idx="2883">
                  <c:v>0.6995206035735676</c:v>
                </c:pt>
                <c:pt idx="2884">
                  <c:v>0.69984179345699782</c:v>
                </c:pt>
                <c:pt idx="2885">
                  <c:v>0.70027340597645138</c:v>
                </c:pt>
                <c:pt idx="2886">
                  <c:v>0.70035181407978886</c:v>
                </c:pt>
                <c:pt idx="2887">
                  <c:v>0.70047169103407181</c:v>
                </c:pt>
                <c:pt idx="2888">
                  <c:v>0.70060477107803798</c:v>
                </c:pt>
                <c:pt idx="2889">
                  <c:v>0.70141709227968008</c:v>
                </c:pt>
                <c:pt idx="2890">
                  <c:v>0.70170086743941629</c:v>
                </c:pt>
                <c:pt idx="2891">
                  <c:v>0.70175318539352549</c:v>
                </c:pt>
                <c:pt idx="2892">
                  <c:v>0.70202358911862972</c:v>
                </c:pt>
                <c:pt idx="2893">
                  <c:v>0.70217826755991908</c:v>
                </c:pt>
                <c:pt idx="2894">
                  <c:v>0.70242042986295739</c:v>
                </c:pt>
                <c:pt idx="2895">
                  <c:v>0.70243724543242636</c:v>
                </c:pt>
                <c:pt idx="2896">
                  <c:v>0.70251872326502285</c:v>
                </c:pt>
                <c:pt idx="2897">
                  <c:v>0.70308839192139472</c:v>
                </c:pt>
                <c:pt idx="2898">
                  <c:v>0.70361946300855194</c:v>
                </c:pt>
                <c:pt idx="2899">
                  <c:v>0.70362128657251954</c:v>
                </c:pt>
                <c:pt idx="2900">
                  <c:v>0.70362128657256662</c:v>
                </c:pt>
                <c:pt idx="2901">
                  <c:v>0.70413414270565311</c:v>
                </c:pt>
                <c:pt idx="2902">
                  <c:v>0.70432210216261326</c:v>
                </c:pt>
                <c:pt idx="2903">
                  <c:v>0.70445160277283547</c:v>
                </c:pt>
                <c:pt idx="2904">
                  <c:v>0.70472492419173949</c:v>
                </c:pt>
                <c:pt idx="2905">
                  <c:v>0.70474658514612054</c:v>
                </c:pt>
                <c:pt idx="2906">
                  <c:v>0.70568369788611451</c:v>
                </c:pt>
                <c:pt idx="2907">
                  <c:v>0.70574787232826452</c:v>
                </c:pt>
                <c:pt idx="2908">
                  <c:v>0.70594025264555649</c:v>
                </c:pt>
                <c:pt idx="2909">
                  <c:v>0.70595440470886206</c:v>
                </c:pt>
                <c:pt idx="2910">
                  <c:v>0.70596800157027917</c:v>
                </c:pt>
                <c:pt idx="2911">
                  <c:v>0.70596873253811088</c:v>
                </c:pt>
                <c:pt idx="2912">
                  <c:v>0.70603176635292919</c:v>
                </c:pt>
                <c:pt idx="2913">
                  <c:v>0.70618260391034915</c:v>
                </c:pt>
                <c:pt idx="2914">
                  <c:v>0.70635300159649217</c:v>
                </c:pt>
                <c:pt idx="2915">
                  <c:v>0.70666029877353476</c:v>
                </c:pt>
                <c:pt idx="2916">
                  <c:v>0.70666594138120176</c:v>
                </c:pt>
                <c:pt idx="2917">
                  <c:v>0.70699963396039522</c:v>
                </c:pt>
                <c:pt idx="2918">
                  <c:v>0.70760245163944169</c:v>
                </c:pt>
                <c:pt idx="2919">
                  <c:v>0.70809583344767302</c:v>
                </c:pt>
                <c:pt idx="2920">
                  <c:v>0.70888756172226264</c:v>
                </c:pt>
                <c:pt idx="2921">
                  <c:v>0.70892056797696945</c:v>
                </c:pt>
                <c:pt idx="2922">
                  <c:v>0.70903258285473558</c:v>
                </c:pt>
                <c:pt idx="2923">
                  <c:v>0.70957340242090272</c:v>
                </c:pt>
                <c:pt idx="2924">
                  <c:v>0.71005081944948301</c:v>
                </c:pt>
                <c:pt idx="2925">
                  <c:v>0.71051862738252014</c:v>
                </c:pt>
                <c:pt idx="2926">
                  <c:v>0.71053961507310492</c:v>
                </c:pt>
                <c:pt idx="2927">
                  <c:v>0.71091036590994849</c:v>
                </c:pt>
                <c:pt idx="2928">
                  <c:v>0.71133132563979007</c:v>
                </c:pt>
                <c:pt idx="2929">
                  <c:v>0.71158725595104955</c:v>
                </c:pt>
                <c:pt idx="2930">
                  <c:v>0.71191037131933821</c:v>
                </c:pt>
                <c:pt idx="2931">
                  <c:v>0.71247437786375167</c:v>
                </c:pt>
                <c:pt idx="2932">
                  <c:v>0.71258317730400333</c:v>
                </c:pt>
                <c:pt idx="2933">
                  <c:v>0.71292721661593106</c:v>
                </c:pt>
                <c:pt idx="2934">
                  <c:v>0.71319200806842442</c:v>
                </c:pt>
                <c:pt idx="2935">
                  <c:v>0.71319728318145836</c:v>
                </c:pt>
                <c:pt idx="2936">
                  <c:v>0.71386424391660264</c:v>
                </c:pt>
                <c:pt idx="2937">
                  <c:v>0.71401557272289728</c:v>
                </c:pt>
                <c:pt idx="2938">
                  <c:v>0.71427556222945554</c:v>
                </c:pt>
                <c:pt idx="2939">
                  <c:v>0.71456156482010247</c:v>
                </c:pt>
                <c:pt idx="2940">
                  <c:v>0.71486167952971957</c:v>
                </c:pt>
                <c:pt idx="2941">
                  <c:v>0.71487759789641703</c:v>
                </c:pt>
                <c:pt idx="2942">
                  <c:v>0.71491769354156598</c:v>
                </c:pt>
                <c:pt idx="2943">
                  <c:v>0.71494904253428937</c:v>
                </c:pt>
                <c:pt idx="2944">
                  <c:v>0.71506408781738728</c:v>
                </c:pt>
                <c:pt idx="2945">
                  <c:v>0.71533464672522507</c:v>
                </c:pt>
                <c:pt idx="2946">
                  <c:v>0.71539363120360611</c:v>
                </c:pt>
                <c:pt idx="2947">
                  <c:v>0.71539363120360611</c:v>
                </c:pt>
                <c:pt idx="2948">
                  <c:v>0.71548580254540439</c:v>
                </c:pt>
                <c:pt idx="2949">
                  <c:v>0.71548580254540439</c:v>
                </c:pt>
                <c:pt idx="2950">
                  <c:v>0.71548580254540439</c:v>
                </c:pt>
                <c:pt idx="2951">
                  <c:v>0.71548580254542293</c:v>
                </c:pt>
                <c:pt idx="2952">
                  <c:v>0.71548580254542293</c:v>
                </c:pt>
                <c:pt idx="2953">
                  <c:v>0.71548580254542293</c:v>
                </c:pt>
                <c:pt idx="2954">
                  <c:v>0.71548580254542293</c:v>
                </c:pt>
                <c:pt idx="2955">
                  <c:v>0.71548580254544125</c:v>
                </c:pt>
                <c:pt idx="2956">
                  <c:v>0.71548580254544125</c:v>
                </c:pt>
                <c:pt idx="2957">
                  <c:v>0.71548580254544125</c:v>
                </c:pt>
                <c:pt idx="2958">
                  <c:v>0.71548580254544125</c:v>
                </c:pt>
                <c:pt idx="2959">
                  <c:v>0.71565013263994426</c:v>
                </c:pt>
                <c:pt idx="2960">
                  <c:v>0.71567890690947</c:v>
                </c:pt>
                <c:pt idx="2961">
                  <c:v>0.71578875854447577</c:v>
                </c:pt>
                <c:pt idx="2962">
                  <c:v>0.71578875854447577</c:v>
                </c:pt>
                <c:pt idx="2963">
                  <c:v>0.71578875854447577</c:v>
                </c:pt>
                <c:pt idx="2964">
                  <c:v>0.71578875854447577</c:v>
                </c:pt>
                <c:pt idx="2965">
                  <c:v>0.71616270117778236</c:v>
                </c:pt>
                <c:pt idx="2966">
                  <c:v>0.71619028531381657</c:v>
                </c:pt>
                <c:pt idx="2967">
                  <c:v>0.71657090136650736</c:v>
                </c:pt>
                <c:pt idx="2968">
                  <c:v>0.71660158447496047</c:v>
                </c:pt>
                <c:pt idx="2969">
                  <c:v>0.71670278561574563</c:v>
                </c:pt>
                <c:pt idx="2970">
                  <c:v>0.71695351423655085</c:v>
                </c:pt>
                <c:pt idx="2971">
                  <c:v>0.71695747046078995</c:v>
                </c:pt>
                <c:pt idx="2972">
                  <c:v>0.71709463943328278</c:v>
                </c:pt>
                <c:pt idx="2973">
                  <c:v>0.71719344491973069</c:v>
                </c:pt>
                <c:pt idx="2974">
                  <c:v>0.71731435897217311</c:v>
                </c:pt>
                <c:pt idx="2975">
                  <c:v>0.71748167912287075</c:v>
                </c:pt>
                <c:pt idx="2976">
                  <c:v>0.71753127503485059</c:v>
                </c:pt>
                <c:pt idx="2977">
                  <c:v>0.71763691568811627</c:v>
                </c:pt>
                <c:pt idx="2978">
                  <c:v>0.71767659614487922</c:v>
                </c:pt>
                <c:pt idx="2979">
                  <c:v>0.71825789980619992</c:v>
                </c:pt>
                <c:pt idx="2980">
                  <c:v>0.71836018805086255</c:v>
                </c:pt>
                <c:pt idx="2981">
                  <c:v>0.71895469540354595</c:v>
                </c:pt>
                <c:pt idx="2982">
                  <c:v>0.71919691615030801</c:v>
                </c:pt>
                <c:pt idx="2983">
                  <c:v>0.71943607203006632</c:v>
                </c:pt>
                <c:pt idx="2984">
                  <c:v>0.71956240432052954</c:v>
                </c:pt>
                <c:pt idx="2985">
                  <c:v>0.71956953821220515</c:v>
                </c:pt>
                <c:pt idx="2986">
                  <c:v>0.71957671872439111</c:v>
                </c:pt>
                <c:pt idx="2987">
                  <c:v>0.71958195402748304</c:v>
                </c:pt>
                <c:pt idx="2988">
                  <c:v>0.7199711620000051</c:v>
                </c:pt>
                <c:pt idx="2989">
                  <c:v>0.7209428272084013</c:v>
                </c:pt>
                <c:pt idx="2990">
                  <c:v>0.72172224260535134</c:v>
                </c:pt>
                <c:pt idx="2991">
                  <c:v>0.72221937743251474</c:v>
                </c:pt>
                <c:pt idx="2992">
                  <c:v>0.72223797168259063</c:v>
                </c:pt>
                <c:pt idx="2993">
                  <c:v>0.72223797168260873</c:v>
                </c:pt>
                <c:pt idx="2994">
                  <c:v>0.72252382090186851</c:v>
                </c:pt>
                <c:pt idx="2995">
                  <c:v>0.72263551795029868</c:v>
                </c:pt>
                <c:pt idx="2996">
                  <c:v>0.72270724299191236</c:v>
                </c:pt>
                <c:pt idx="2997">
                  <c:v>0.72273566969833913</c:v>
                </c:pt>
                <c:pt idx="2998">
                  <c:v>0.72277012784270989</c:v>
                </c:pt>
                <c:pt idx="2999">
                  <c:v>0.72277012784275541</c:v>
                </c:pt>
                <c:pt idx="3000">
                  <c:v>0.7236471754994509</c:v>
                </c:pt>
                <c:pt idx="3001">
                  <c:v>0.72376940493315722</c:v>
                </c:pt>
                <c:pt idx="3002">
                  <c:v>0.72393508909690463</c:v>
                </c:pt>
                <c:pt idx="3003">
                  <c:v>0.72401156803726041</c:v>
                </c:pt>
                <c:pt idx="3004">
                  <c:v>0.72416700210679363</c:v>
                </c:pt>
                <c:pt idx="3005">
                  <c:v>0.72432261520210828</c:v>
                </c:pt>
                <c:pt idx="3006">
                  <c:v>0.72467722035149817</c:v>
                </c:pt>
                <c:pt idx="3007">
                  <c:v>0.72479980090322438</c:v>
                </c:pt>
                <c:pt idx="3008">
                  <c:v>0.72551375046348621</c:v>
                </c:pt>
                <c:pt idx="3009">
                  <c:v>0.72560095959219884</c:v>
                </c:pt>
                <c:pt idx="3010">
                  <c:v>0.72586047908637319</c:v>
                </c:pt>
                <c:pt idx="3011">
                  <c:v>0.72604227592153547</c:v>
                </c:pt>
                <c:pt idx="3012">
                  <c:v>0.72644701754101126</c:v>
                </c:pt>
                <c:pt idx="3013">
                  <c:v>0.72654176564284922</c:v>
                </c:pt>
                <c:pt idx="3014">
                  <c:v>0.72655744702412273</c:v>
                </c:pt>
                <c:pt idx="3015">
                  <c:v>0.7265717942310399</c:v>
                </c:pt>
                <c:pt idx="3016">
                  <c:v>0.72658593231182533</c:v>
                </c:pt>
                <c:pt idx="3017">
                  <c:v>0.72668149198383891</c:v>
                </c:pt>
                <c:pt idx="3018">
                  <c:v>0.72683513541798195</c:v>
                </c:pt>
                <c:pt idx="3019">
                  <c:v>0.72759410414166015</c:v>
                </c:pt>
                <c:pt idx="3020">
                  <c:v>0.72792027755257438</c:v>
                </c:pt>
                <c:pt idx="3021">
                  <c:v>0.72808923924310021</c:v>
                </c:pt>
                <c:pt idx="3022">
                  <c:v>0.72869191245091813</c:v>
                </c:pt>
                <c:pt idx="3023">
                  <c:v>0.72879492645366561</c:v>
                </c:pt>
                <c:pt idx="3024">
                  <c:v>0.72912976757685133</c:v>
                </c:pt>
                <c:pt idx="3025">
                  <c:v>0.72921418543079397</c:v>
                </c:pt>
                <c:pt idx="3026">
                  <c:v>0.72921418543079397</c:v>
                </c:pt>
                <c:pt idx="3027">
                  <c:v>0.72926401478914915</c:v>
                </c:pt>
                <c:pt idx="3028">
                  <c:v>0.72932079186437149</c:v>
                </c:pt>
                <c:pt idx="3029">
                  <c:v>0.72946903755557946</c:v>
                </c:pt>
                <c:pt idx="3030">
                  <c:v>0.72960676463985974</c:v>
                </c:pt>
                <c:pt idx="3031">
                  <c:v>0.73017164961170078</c:v>
                </c:pt>
                <c:pt idx="3032">
                  <c:v>0.73039302918862692</c:v>
                </c:pt>
                <c:pt idx="3033">
                  <c:v>0.73096554662659696</c:v>
                </c:pt>
                <c:pt idx="3034">
                  <c:v>0.73150430782044085</c:v>
                </c:pt>
                <c:pt idx="3035">
                  <c:v>0.73183903872777933</c:v>
                </c:pt>
                <c:pt idx="3036">
                  <c:v>0.7324487444102824</c:v>
                </c:pt>
                <c:pt idx="3037">
                  <c:v>0.73250349717937158</c:v>
                </c:pt>
                <c:pt idx="3038">
                  <c:v>0.73250831826890062</c:v>
                </c:pt>
                <c:pt idx="3039">
                  <c:v>0.73269202426375157</c:v>
                </c:pt>
                <c:pt idx="3040">
                  <c:v>0.73270553789670223</c:v>
                </c:pt>
                <c:pt idx="3041">
                  <c:v>0.73271852133259852</c:v>
                </c:pt>
                <c:pt idx="3042">
                  <c:v>0.73277940880955716</c:v>
                </c:pt>
                <c:pt idx="3043">
                  <c:v>0.73279107120164588</c:v>
                </c:pt>
                <c:pt idx="3044">
                  <c:v>0.73308333430271178</c:v>
                </c:pt>
                <c:pt idx="3045">
                  <c:v>0.73358952686892309</c:v>
                </c:pt>
                <c:pt idx="3046">
                  <c:v>0.73358952686894985</c:v>
                </c:pt>
                <c:pt idx="3047">
                  <c:v>0.73384250917114013</c:v>
                </c:pt>
                <c:pt idx="3048">
                  <c:v>0.73438504420587092</c:v>
                </c:pt>
                <c:pt idx="3049">
                  <c:v>0.73456915508119214</c:v>
                </c:pt>
                <c:pt idx="3050">
                  <c:v>0.73554794194277073</c:v>
                </c:pt>
                <c:pt idx="3051">
                  <c:v>0.73563287265003319</c:v>
                </c:pt>
                <c:pt idx="3052">
                  <c:v>0.73602153456313424</c:v>
                </c:pt>
                <c:pt idx="3053">
                  <c:v>0.73618327267830397</c:v>
                </c:pt>
                <c:pt idx="3054">
                  <c:v>0.73652657632425933</c:v>
                </c:pt>
                <c:pt idx="3055">
                  <c:v>0.73679697861084992</c:v>
                </c:pt>
                <c:pt idx="3056">
                  <c:v>0.73687540949474939</c:v>
                </c:pt>
                <c:pt idx="3057">
                  <c:v>0.73704688566157139</c:v>
                </c:pt>
                <c:pt idx="3058">
                  <c:v>0.73709488319525407</c:v>
                </c:pt>
                <c:pt idx="3059">
                  <c:v>0.73737788579739028</c:v>
                </c:pt>
                <c:pt idx="3060">
                  <c:v>0.73783669638494898</c:v>
                </c:pt>
                <c:pt idx="3061">
                  <c:v>0.73826491598583166</c:v>
                </c:pt>
                <c:pt idx="3062">
                  <c:v>0.7384506022977082</c:v>
                </c:pt>
                <c:pt idx="3063">
                  <c:v>0.73863738493991749</c:v>
                </c:pt>
                <c:pt idx="3064">
                  <c:v>0.73889127570080715</c:v>
                </c:pt>
                <c:pt idx="3065">
                  <c:v>0.73892214983034021</c:v>
                </c:pt>
                <c:pt idx="3066">
                  <c:v>0.7390238260103934</c:v>
                </c:pt>
                <c:pt idx="3067">
                  <c:v>0.73903041153975213</c:v>
                </c:pt>
                <c:pt idx="3068">
                  <c:v>0.73934830833205023</c:v>
                </c:pt>
                <c:pt idx="3069">
                  <c:v>0.73938643795349612</c:v>
                </c:pt>
                <c:pt idx="3070">
                  <c:v>0.7396108421758063</c:v>
                </c:pt>
                <c:pt idx="3071">
                  <c:v>0.7401548851937636</c:v>
                </c:pt>
                <c:pt idx="3072">
                  <c:v>0.74039585886933712</c:v>
                </c:pt>
                <c:pt idx="3073">
                  <c:v>0.7410768530388846</c:v>
                </c:pt>
                <c:pt idx="3074">
                  <c:v>0.74116766679713919</c:v>
                </c:pt>
                <c:pt idx="3075">
                  <c:v>0.74119820446343643</c:v>
                </c:pt>
                <c:pt idx="3076">
                  <c:v>0.74120220538341952</c:v>
                </c:pt>
                <c:pt idx="3077">
                  <c:v>0.74120505700036243</c:v>
                </c:pt>
                <c:pt idx="3078">
                  <c:v>0.74121737418512268</c:v>
                </c:pt>
                <c:pt idx="3079">
                  <c:v>0.74128545393816747</c:v>
                </c:pt>
                <c:pt idx="3080">
                  <c:v>0.74131123990749836</c:v>
                </c:pt>
                <c:pt idx="3081">
                  <c:v>0.74141865333106094</c:v>
                </c:pt>
                <c:pt idx="3082">
                  <c:v>0.74170907789156104</c:v>
                </c:pt>
                <c:pt idx="3083">
                  <c:v>0.74170907789157869</c:v>
                </c:pt>
                <c:pt idx="3084">
                  <c:v>0.74170907789157869</c:v>
                </c:pt>
                <c:pt idx="3085">
                  <c:v>0.74179689734956167</c:v>
                </c:pt>
                <c:pt idx="3086">
                  <c:v>0.74179689734956167</c:v>
                </c:pt>
                <c:pt idx="3087">
                  <c:v>0.74179689734956167</c:v>
                </c:pt>
                <c:pt idx="3088">
                  <c:v>0.74179689734957921</c:v>
                </c:pt>
                <c:pt idx="3089">
                  <c:v>0.74179689734957921</c:v>
                </c:pt>
                <c:pt idx="3090">
                  <c:v>0.74179689734957921</c:v>
                </c:pt>
                <c:pt idx="3091">
                  <c:v>0.74179689734959686</c:v>
                </c:pt>
                <c:pt idx="3092">
                  <c:v>0.74179689734959686</c:v>
                </c:pt>
                <c:pt idx="3093">
                  <c:v>0.74179689734959686</c:v>
                </c:pt>
                <c:pt idx="3094">
                  <c:v>0.74179689734959686</c:v>
                </c:pt>
                <c:pt idx="3095">
                  <c:v>0.74208553588419524</c:v>
                </c:pt>
                <c:pt idx="3096">
                  <c:v>0.74208553588419524</c:v>
                </c:pt>
                <c:pt idx="3097">
                  <c:v>0.74208553588419524</c:v>
                </c:pt>
                <c:pt idx="3098">
                  <c:v>0.74208553588419524</c:v>
                </c:pt>
                <c:pt idx="3099">
                  <c:v>0.742330231252888</c:v>
                </c:pt>
                <c:pt idx="3100">
                  <c:v>0.74244177803818756</c:v>
                </c:pt>
                <c:pt idx="3101">
                  <c:v>0.7424680552499725</c:v>
                </c:pt>
                <c:pt idx="3102">
                  <c:v>0.74252400746473557</c:v>
                </c:pt>
                <c:pt idx="3103">
                  <c:v>0.74327242585008957</c:v>
                </c:pt>
                <c:pt idx="3104">
                  <c:v>0.7436578300583806</c:v>
                </c:pt>
                <c:pt idx="3105">
                  <c:v>0.74366225677648823</c:v>
                </c:pt>
                <c:pt idx="3106">
                  <c:v>0.74369533004022004</c:v>
                </c:pt>
                <c:pt idx="3107">
                  <c:v>0.74406183331295495</c:v>
                </c:pt>
                <c:pt idx="3108">
                  <c:v>0.74424537912838762</c:v>
                </c:pt>
                <c:pt idx="3109">
                  <c:v>0.74443722298326331</c:v>
                </c:pt>
                <c:pt idx="3110">
                  <c:v>0.74444728237488145</c:v>
                </c:pt>
                <c:pt idx="3111">
                  <c:v>0.74484387370210792</c:v>
                </c:pt>
                <c:pt idx="3112">
                  <c:v>0.74499710031160427</c:v>
                </c:pt>
                <c:pt idx="3113">
                  <c:v>0.74512031695258929</c:v>
                </c:pt>
                <c:pt idx="3114">
                  <c:v>0.74533121333321828</c:v>
                </c:pt>
                <c:pt idx="3115">
                  <c:v>0.74542184034654035</c:v>
                </c:pt>
                <c:pt idx="3116">
                  <c:v>0.74568144580940143</c:v>
                </c:pt>
                <c:pt idx="3117">
                  <c:v>0.74613944712215952</c:v>
                </c:pt>
                <c:pt idx="3118">
                  <c:v>0.746572558268496</c:v>
                </c:pt>
                <c:pt idx="3119">
                  <c:v>0.74673091562929117</c:v>
                </c:pt>
                <c:pt idx="3120">
                  <c:v>0.74724417634458662</c:v>
                </c:pt>
                <c:pt idx="3121">
                  <c:v>0.74747435359127679</c:v>
                </c:pt>
                <c:pt idx="3122">
                  <c:v>0.74780685681616321</c:v>
                </c:pt>
                <c:pt idx="3123">
                  <c:v>0.7479265497247698</c:v>
                </c:pt>
                <c:pt idx="3124">
                  <c:v>0.74817915194062556</c:v>
                </c:pt>
                <c:pt idx="3125">
                  <c:v>0.74849699915136791</c:v>
                </c:pt>
                <c:pt idx="3126">
                  <c:v>0.74871314079066542</c:v>
                </c:pt>
                <c:pt idx="3127">
                  <c:v>0.74871809281091728</c:v>
                </c:pt>
                <c:pt idx="3128">
                  <c:v>0.74881683116295361</c:v>
                </c:pt>
                <c:pt idx="3129">
                  <c:v>0.74997227713708581</c:v>
                </c:pt>
                <c:pt idx="3130">
                  <c:v>0.75005968304709947</c:v>
                </c:pt>
                <c:pt idx="3131">
                  <c:v>0.75061412742879985</c:v>
                </c:pt>
                <c:pt idx="3132">
                  <c:v>0.7508369593316615</c:v>
                </c:pt>
                <c:pt idx="3133">
                  <c:v>0.75106257297597212</c:v>
                </c:pt>
                <c:pt idx="3134">
                  <c:v>0.75114339102748762</c:v>
                </c:pt>
                <c:pt idx="3135">
                  <c:v>0.75114339102748762</c:v>
                </c:pt>
                <c:pt idx="3136">
                  <c:v>0.75133681096155813</c:v>
                </c:pt>
                <c:pt idx="3137">
                  <c:v>0.75137846768306005</c:v>
                </c:pt>
                <c:pt idx="3138">
                  <c:v>0.75164645577382383</c:v>
                </c:pt>
                <c:pt idx="3139">
                  <c:v>0.75164645577385825</c:v>
                </c:pt>
                <c:pt idx="3140">
                  <c:v>0.75167304957273195</c:v>
                </c:pt>
                <c:pt idx="3141">
                  <c:v>0.75209187387294996</c:v>
                </c:pt>
                <c:pt idx="3142">
                  <c:v>0.75231703160330698</c:v>
                </c:pt>
                <c:pt idx="3143">
                  <c:v>0.7523319334075701</c:v>
                </c:pt>
                <c:pt idx="3144">
                  <c:v>0.75265573625252968</c:v>
                </c:pt>
                <c:pt idx="3145">
                  <c:v>0.75267676545348605</c:v>
                </c:pt>
                <c:pt idx="3146">
                  <c:v>0.75283330722573816</c:v>
                </c:pt>
                <c:pt idx="3147">
                  <c:v>0.75293335821728535</c:v>
                </c:pt>
                <c:pt idx="3148">
                  <c:v>0.75331693085237217</c:v>
                </c:pt>
                <c:pt idx="3149">
                  <c:v>0.75352749694598065</c:v>
                </c:pt>
                <c:pt idx="3150">
                  <c:v>0.7535344033278748</c:v>
                </c:pt>
                <c:pt idx="3151">
                  <c:v>0.75388869670206482</c:v>
                </c:pt>
                <c:pt idx="3152">
                  <c:v>0.75423896803552815</c:v>
                </c:pt>
                <c:pt idx="3153">
                  <c:v>0.75427422799730437</c:v>
                </c:pt>
                <c:pt idx="3154">
                  <c:v>0.75473816711343789</c:v>
                </c:pt>
                <c:pt idx="3155">
                  <c:v>0.75481049920740562</c:v>
                </c:pt>
                <c:pt idx="3156">
                  <c:v>0.75493969187036347</c:v>
                </c:pt>
                <c:pt idx="3157">
                  <c:v>0.75533024334124499</c:v>
                </c:pt>
                <c:pt idx="3158">
                  <c:v>0.75533693919376277</c:v>
                </c:pt>
                <c:pt idx="3159">
                  <c:v>0.75651139567165226</c:v>
                </c:pt>
                <c:pt idx="3160">
                  <c:v>0.75661055481258566</c:v>
                </c:pt>
                <c:pt idx="3161">
                  <c:v>0.75675597497756875</c:v>
                </c:pt>
                <c:pt idx="3162">
                  <c:v>0.75771527254153281</c:v>
                </c:pt>
                <c:pt idx="3163">
                  <c:v>0.75781748629109758</c:v>
                </c:pt>
                <c:pt idx="3164">
                  <c:v>0.75781748629109758</c:v>
                </c:pt>
                <c:pt idx="3165">
                  <c:v>0.75796431047772095</c:v>
                </c:pt>
                <c:pt idx="3166">
                  <c:v>0.7579730824096258</c:v>
                </c:pt>
                <c:pt idx="3167">
                  <c:v>0.75798292670592571</c:v>
                </c:pt>
                <c:pt idx="3168">
                  <c:v>0.75815724671551887</c:v>
                </c:pt>
                <c:pt idx="3169">
                  <c:v>0.75817006959896072</c:v>
                </c:pt>
                <c:pt idx="3170">
                  <c:v>0.75818238934697768</c:v>
                </c:pt>
                <c:pt idx="3171">
                  <c:v>0.75824016385990911</c:v>
                </c:pt>
                <c:pt idx="3172">
                  <c:v>0.75828114976529148</c:v>
                </c:pt>
                <c:pt idx="3173">
                  <c:v>0.75886236527702522</c:v>
                </c:pt>
                <c:pt idx="3174">
                  <c:v>0.75899683139992313</c:v>
                </c:pt>
                <c:pt idx="3175">
                  <c:v>0.75913012711069228</c:v>
                </c:pt>
                <c:pt idx="3176">
                  <c:v>0.75922322626610228</c:v>
                </c:pt>
                <c:pt idx="3177">
                  <c:v>0.75955392040063552</c:v>
                </c:pt>
                <c:pt idx="3178">
                  <c:v>0.75975906845560393</c:v>
                </c:pt>
                <c:pt idx="3179">
                  <c:v>0.76008239967656244</c:v>
                </c:pt>
                <c:pt idx="3180">
                  <c:v>0.76020331978009037</c:v>
                </c:pt>
                <c:pt idx="3181">
                  <c:v>0.76078356104987588</c:v>
                </c:pt>
                <c:pt idx="3182">
                  <c:v>0.76138181965375151</c:v>
                </c:pt>
                <c:pt idx="3183">
                  <c:v>0.76173631283416843</c:v>
                </c:pt>
                <c:pt idx="3184">
                  <c:v>0.76179411403174302</c:v>
                </c:pt>
                <c:pt idx="3185">
                  <c:v>0.76185240317686864</c:v>
                </c:pt>
                <c:pt idx="3186">
                  <c:v>0.76185895854351082</c:v>
                </c:pt>
                <c:pt idx="3187">
                  <c:v>0.76185895854351915</c:v>
                </c:pt>
                <c:pt idx="3188">
                  <c:v>0.76185895854352759</c:v>
                </c:pt>
                <c:pt idx="3189">
                  <c:v>0.76236231676499422</c:v>
                </c:pt>
                <c:pt idx="3190">
                  <c:v>0.76281265993383829</c:v>
                </c:pt>
                <c:pt idx="3191">
                  <c:v>0.76286609051526799</c:v>
                </c:pt>
                <c:pt idx="3192">
                  <c:v>0.76303591699413187</c:v>
                </c:pt>
                <c:pt idx="3193">
                  <c:v>0.76370435340745457</c:v>
                </c:pt>
                <c:pt idx="3194">
                  <c:v>0.76391996964304842</c:v>
                </c:pt>
                <c:pt idx="3195">
                  <c:v>0.76415046821323096</c:v>
                </c:pt>
                <c:pt idx="3196">
                  <c:v>0.76416703982172784</c:v>
                </c:pt>
                <c:pt idx="3197">
                  <c:v>0.76429265145290348</c:v>
                </c:pt>
                <c:pt idx="3198">
                  <c:v>0.76430280918038651</c:v>
                </c:pt>
                <c:pt idx="3199">
                  <c:v>0.76467461948083704</c:v>
                </c:pt>
                <c:pt idx="3200">
                  <c:v>0.76471691648131246</c:v>
                </c:pt>
                <c:pt idx="3201">
                  <c:v>0.76476653774408188</c:v>
                </c:pt>
                <c:pt idx="3202">
                  <c:v>0.76488079740808756</c:v>
                </c:pt>
                <c:pt idx="3203">
                  <c:v>0.76507773416106883</c:v>
                </c:pt>
                <c:pt idx="3204">
                  <c:v>0.76546048553447765</c:v>
                </c:pt>
                <c:pt idx="3205">
                  <c:v>0.76560294338008972</c:v>
                </c:pt>
                <c:pt idx="3206">
                  <c:v>0.76589115327270485</c:v>
                </c:pt>
                <c:pt idx="3207">
                  <c:v>0.76615521752440341</c:v>
                </c:pt>
                <c:pt idx="3208">
                  <c:v>0.76619140380863304</c:v>
                </c:pt>
                <c:pt idx="3209">
                  <c:v>0.76621969577487348</c:v>
                </c:pt>
                <c:pt idx="3210">
                  <c:v>0.76622254055358574</c:v>
                </c:pt>
                <c:pt idx="3211">
                  <c:v>0.76622410933893437</c:v>
                </c:pt>
                <c:pt idx="3212">
                  <c:v>0.7666601758393049</c:v>
                </c:pt>
                <c:pt idx="3213">
                  <c:v>0.76669667939358566</c:v>
                </c:pt>
                <c:pt idx="3214">
                  <c:v>0.76670404886010612</c:v>
                </c:pt>
                <c:pt idx="3215">
                  <c:v>0.76670404886012289</c:v>
                </c:pt>
                <c:pt idx="3216">
                  <c:v>0.76670404886012289</c:v>
                </c:pt>
                <c:pt idx="3217">
                  <c:v>0.76670404886012289</c:v>
                </c:pt>
                <c:pt idx="3218">
                  <c:v>0.76670404886012289</c:v>
                </c:pt>
                <c:pt idx="3219">
                  <c:v>0.76676194058721825</c:v>
                </c:pt>
                <c:pt idx="3220">
                  <c:v>0.766787195904302</c:v>
                </c:pt>
                <c:pt idx="3221">
                  <c:v>0.766787195904302</c:v>
                </c:pt>
                <c:pt idx="3222">
                  <c:v>0.766787195904302</c:v>
                </c:pt>
                <c:pt idx="3223">
                  <c:v>0.76678719590431865</c:v>
                </c:pt>
                <c:pt idx="3224">
                  <c:v>0.76678719590431865</c:v>
                </c:pt>
                <c:pt idx="3225">
                  <c:v>0.76678719590431865</c:v>
                </c:pt>
                <c:pt idx="3226">
                  <c:v>0.76678719590433531</c:v>
                </c:pt>
                <c:pt idx="3227">
                  <c:v>0.76678719590433531</c:v>
                </c:pt>
                <c:pt idx="3228">
                  <c:v>0.76688407810796011</c:v>
                </c:pt>
                <c:pt idx="3229">
                  <c:v>0.76706046485277168</c:v>
                </c:pt>
                <c:pt idx="3230">
                  <c:v>0.76706046485277168</c:v>
                </c:pt>
                <c:pt idx="3231">
                  <c:v>0.76706046485277168</c:v>
                </c:pt>
                <c:pt idx="3232">
                  <c:v>0.76706046485277168</c:v>
                </c:pt>
                <c:pt idx="3233">
                  <c:v>0.76731468480559495</c:v>
                </c:pt>
                <c:pt idx="3234">
                  <c:v>0.76739782469487028</c:v>
                </c:pt>
                <c:pt idx="3235">
                  <c:v>0.76742258573519195</c:v>
                </c:pt>
                <c:pt idx="3236">
                  <c:v>0.76763264919533614</c:v>
                </c:pt>
                <c:pt idx="3237">
                  <c:v>0.768041566795304</c:v>
                </c:pt>
                <c:pt idx="3238">
                  <c:v>0.76817023803619899</c:v>
                </c:pt>
                <c:pt idx="3239">
                  <c:v>0.76828458550524359</c:v>
                </c:pt>
                <c:pt idx="3240">
                  <c:v>0.76854869586952823</c:v>
                </c:pt>
                <c:pt idx="3241">
                  <c:v>0.7686086825957591</c:v>
                </c:pt>
                <c:pt idx="3242">
                  <c:v>0.76923039140351723</c:v>
                </c:pt>
                <c:pt idx="3243">
                  <c:v>0.7692862045343386</c:v>
                </c:pt>
                <c:pt idx="3244">
                  <c:v>0.7692957224107082</c:v>
                </c:pt>
                <c:pt idx="3245">
                  <c:v>0.76987196357708243</c:v>
                </c:pt>
                <c:pt idx="3246">
                  <c:v>0.77013197736948436</c:v>
                </c:pt>
                <c:pt idx="3247">
                  <c:v>0.77017012850487165</c:v>
                </c:pt>
                <c:pt idx="3248">
                  <c:v>0.77106415488952063</c:v>
                </c:pt>
                <c:pt idx="3249">
                  <c:v>0.77137101863003454</c:v>
                </c:pt>
                <c:pt idx="3250">
                  <c:v>0.77158113600022238</c:v>
                </c:pt>
                <c:pt idx="3251">
                  <c:v>0.77158526713719577</c:v>
                </c:pt>
                <c:pt idx="3252">
                  <c:v>0.77234417475372386</c:v>
                </c:pt>
                <c:pt idx="3253">
                  <c:v>0.77259439576386213</c:v>
                </c:pt>
                <c:pt idx="3254">
                  <c:v>0.77288224770919611</c:v>
                </c:pt>
                <c:pt idx="3255">
                  <c:v>0.77304363453340752</c:v>
                </c:pt>
                <c:pt idx="3256">
                  <c:v>0.77371401280049068</c:v>
                </c:pt>
                <c:pt idx="3257">
                  <c:v>0.77379514354693568</c:v>
                </c:pt>
                <c:pt idx="3258">
                  <c:v>0.77397691219709641</c:v>
                </c:pt>
                <c:pt idx="3259">
                  <c:v>0.77407439137873146</c:v>
                </c:pt>
                <c:pt idx="3260">
                  <c:v>0.77422311767325303</c:v>
                </c:pt>
                <c:pt idx="3261">
                  <c:v>0.77460229717687268</c:v>
                </c:pt>
                <c:pt idx="3262">
                  <c:v>0.7749378780951286</c:v>
                </c:pt>
                <c:pt idx="3263">
                  <c:v>0.77580879685135984</c:v>
                </c:pt>
                <c:pt idx="3264">
                  <c:v>0.77608423448882957</c:v>
                </c:pt>
                <c:pt idx="3265">
                  <c:v>0.77673454709708856</c:v>
                </c:pt>
                <c:pt idx="3266">
                  <c:v>0.77674861905782777</c:v>
                </c:pt>
                <c:pt idx="3267">
                  <c:v>0.77724417516759225</c:v>
                </c:pt>
                <c:pt idx="3268">
                  <c:v>0.77767864764112815</c:v>
                </c:pt>
                <c:pt idx="3269">
                  <c:v>0.77770755319890106</c:v>
                </c:pt>
                <c:pt idx="3270">
                  <c:v>0.77786404666661635</c:v>
                </c:pt>
                <c:pt idx="3271">
                  <c:v>0.77824691611222152</c:v>
                </c:pt>
                <c:pt idx="3272">
                  <c:v>0.77844538317761069</c:v>
                </c:pt>
                <c:pt idx="3273">
                  <c:v>0.77844538317761069</c:v>
                </c:pt>
                <c:pt idx="3274">
                  <c:v>0.77858230087357372</c:v>
                </c:pt>
                <c:pt idx="3275">
                  <c:v>0.77891713079787495</c:v>
                </c:pt>
                <c:pt idx="3276">
                  <c:v>0.77891713079788305</c:v>
                </c:pt>
                <c:pt idx="3277">
                  <c:v>0.77891713079789104</c:v>
                </c:pt>
                <c:pt idx="3278">
                  <c:v>0.77894206720903514</c:v>
                </c:pt>
                <c:pt idx="3279">
                  <c:v>0.77905599425928829</c:v>
                </c:pt>
                <c:pt idx="3280">
                  <c:v>0.77914470927142376</c:v>
                </c:pt>
                <c:pt idx="3281">
                  <c:v>0.77943958886630504</c:v>
                </c:pt>
                <c:pt idx="3282">
                  <c:v>0.77957475756876426</c:v>
                </c:pt>
                <c:pt idx="3283">
                  <c:v>0.77980261406293216</c:v>
                </c:pt>
                <c:pt idx="3284">
                  <c:v>0.77994938540041225</c:v>
                </c:pt>
                <c:pt idx="3285">
                  <c:v>0.77996334121209665</c:v>
                </c:pt>
                <c:pt idx="3286">
                  <c:v>0.77999810565552541</c:v>
                </c:pt>
                <c:pt idx="3287">
                  <c:v>0.7800466872517926</c:v>
                </c:pt>
                <c:pt idx="3288">
                  <c:v>0.78068537815363381</c:v>
                </c:pt>
                <c:pt idx="3289">
                  <c:v>0.78068695415292444</c:v>
                </c:pt>
                <c:pt idx="3290">
                  <c:v>0.78110213412954876</c:v>
                </c:pt>
                <c:pt idx="3291">
                  <c:v>0.78134719500188587</c:v>
                </c:pt>
                <c:pt idx="3292">
                  <c:v>0.78164935679629732</c:v>
                </c:pt>
                <c:pt idx="3293">
                  <c:v>0.78181491024661254</c:v>
                </c:pt>
                <c:pt idx="3294">
                  <c:v>0.78197782424847007</c:v>
                </c:pt>
                <c:pt idx="3295">
                  <c:v>0.78208111243355583</c:v>
                </c:pt>
                <c:pt idx="3296">
                  <c:v>0.78224370518624409</c:v>
                </c:pt>
                <c:pt idx="3297">
                  <c:v>0.78224548614966416</c:v>
                </c:pt>
                <c:pt idx="3298">
                  <c:v>0.78225757710148558</c:v>
                </c:pt>
                <c:pt idx="3299">
                  <c:v>0.78226919359975744</c:v>
                </c:pt>
                <c:pt idx="3300">
                  <c:v>0.78237583154729418</c:v>
                </c:pt>
                <c:pt idx="3301">
                  <c:v>0.7827681586163745</c:v>
                </c:pt>
                <c:pt idx="3302">
                  <c:v>0.78347576991382228</c:v>
                </c:pt>
                <c:pt idx="3303">
                  <c:v>0.7836251139242405</c:v>
                </c:pt>
                <c:pt idx="3304">
                  <c:v>0.78389316411873511</c:v>
                </c:pt>
                <c:pt idx="3305">
                  <c:v>0.78428974606600987</c:v>
                </c:pt>
                <c:pt idx="3306">
                  <c:v>0.7843363501083308</c:v>
                </c:pt>
                <c:pt idx="3307">
                  <c:v>0.78442383712351538</c:v>
                </c:pt>
                <c:pt idx="3308">
                  <c:v>0.78450202331253793</c:v>
                </c:pt>
                <c:pt idx="3309">
                  <c:v>0.78461910153159276</c:v>
                </c:pt>
                <c:pt idx="3310">
                  <c:v>0.78461910153159276</c:v>
                </c:pt>
                <c:pt idx="3311">
                  <c:v>0.78484420230833774</c:v>
                </c:pt>
                <c:pt idx="3312">
                  <c:v>0.78496748396157567</c:v>
                </c:pt>
                <c:pt idx="3313">
                  <c:v>0.7852198420797335</c:v>
                </c:pt>
                <c:pt idx="3314">
                  <c:v>0.78549409774002399</c:v>
                </c:pt>
                <c:pt idx="3315">
                  <c:v>0.78567317606616494</c:v>
                </c:pt>
                <c:pt idx="3316">
                  <c:v>0.78573019925019572</c:v>
                </c:pt>
                <c:pt idx="3317">
                  <c:v>0.78614667346941425</c:v>
                </c:pt>
                <c:pt idx="3318">
                  <c:v>0.78627358564013794</c:v>
                </c:pt>
                <c:pt idx="3319">
                  <c:v>0.78684282494868973</c:v>
                </c:pt>
                <c:pt idx="3320">
                  <c:v>0.7869487294193579</c:v>
                </c:pt>
                <c:pt idx="3321">
                  <c:v>0.78715091621616373</c:v>
                </c:pt>
                <c:pt idx="3322">
                  <c:v>0.78747377453933343</c:v>
                </c:pt>
                <c:pt idx="3323">
                  <c:v>0.78782913300466595</c:v>
                </c:pt>
                <c:pt idx="3324">
                  <c:v>0.78800049174808096</c:v>
                </c:pt>
                <c:pt idx="3325">
                  <c:v>0.78803325143123537</c:v>
                </c:pt>
                <c:pt idx="3326">
                  <c:v>0.78834690177655165</c:v>
                </c:pt>
                <c:pt idx="3327">
                  <c:v>0.78847939132658074</c:v>
                </c:pt>
                <c:pt idx="3328">
                  <c:v>0.78847939132658074</c:v>
                </c:pt>
                <c:pt idx="3329">
                  <c:v>0.78847939132658862</c:v>
                </c:pt>
                <c:pt idx="3330">
                  <c:v>0.7891254380471906</c:v>
                </c:pt>
                <c:pt idx="3331">
                  <c:v>0.78937094899264793</c:v>
                </c:pt>
                <c:pt idx="3332">
                  <c:v>0.78942089077616417</c:v>
                </c:pt>
                <c:pt idx="3333">
                  <c:v>0.78977923085444357</c:v>
                </c:pt>
                <c:pt idx="3334">
                  <c:v>0.78981328152939789</c:v>
                </c:pt>
                <c:pt idx="3335">
                  <c:v>0.7898296166041362</c:v>
                </c:pt>
                <c:pt idx="3336">
                  <c:v>0.78983990356364009</c:v>
                </c:pt>
                <c:pt idx="3337">
                  <c:v>0.78984405659968593</c:v>
                </c:pt>
                <c:pt idx="3338">
                  <c:v>0.79006833305847834</c:v>
                </c:pt>
                <c:pt idx="3339">
                  <c:v>0.79020431797209634</c:v>
                </c:pt>
                <c:pt idx="3340">
                  <c:v>0.79029563744473275</c:v>
                </c:pt>
                <c:pt idx="3341">
                  <c:v>0.79029563744474829</c:v>
                </c:pt>
                <c:pt idx="3342">
                  <c:v>0.79029563744474829</c:v>
                </c:pt>
                <c:pt idx="3343">
                  <c:v>0.79029563744474829</c:v>
                </c:pt>
                <c:pt idx="3344">
                  <c:v>0.79029563744474829</c:v>
                </c:pt>
                <c:pt idx="3345">
                  <c:v>0.79029563744474829</c:v>
                </c:pt>
                <c:pt idx="3346">
                  <c:v>0.79036792481486384</c:v>
                </c:pt>
                <c:pt idx="3347">
                  <c:v>0.79037386578169799</c:v>
                </c:pt>
                <c:pt idx="3348">
                  <c:v>0.79037386578169799</c:v>
                </c:pt>
                <c:pt idx="3349">
                  <c:v>0.79037386578169799</c:v>
                </c:pt>
                <c:pt idx="3350">
                  <c:v>0.79037386578170588</c:v>
                </c:pt>
                <c:pt idx="3351">
                  <c:v>0.79037386578170588</c:v>
                </c:pt>
                <c:pt idx="3352">
                  <c:v>0.79037386578171354</c:v>
                </c:pt>
                <c:pt idx="3353">
                  <c:v>0.79037386578172919</c:v>
                </c:pt>
                <c:pt idx="3354">
                  <c:v>0.79041375740046882</c:v>
                </c:pt>
                <c:pt idx="3355">
                  <c:v>0.79055278525069406</c:v>
                </c:pt>
                <c:pt idx="3356">
                  <c:v>0.79062117263014575</c:v>
                </c:pt>
                <c:pt idx="3357">
                  <c:v>0.79063095714103893</c:v>
                </c:pt>
                <c:pt idx="3358">
                  <c:v>0.79063095714103893</c:v>
                </c:pt>
                <c:pt idx="3359">
                  <c:v>0.79063095714103893</c:v>
                </c:pt>
                <c:pt idx="3360">
                  <c:v>0.79076350944242768</c:v>
                </c:pt>
                <c:pt idx="3361">
                  <c:v>0.79087011083013103</c:v>
                </c:pt>
                <c:pt idx="3362">
                  <c:v>0.79090511862141155</c:v>
                </c:pt>
                <c:pt idx="3363">
                  <c:v>0.79097161227097079</c:v>
                </c:pt>
                <c:pt idx="3364">
                  <c:v>0.79114216518477976</c:v>
                </c:pt>
                <c:pt idx="3365">
                  <c:v>0.7913034845273178</c:v>
                </c:pt>
                <c:pt idx="3366">
                  <c:v>0.7914874485385297</c:v>
                </c:pt>
                <c:pt idx="3367">
                  <c:v>0.79155229125370097</c:v>
                </c:pt>
                <c:pt idx="3368">
                  <c:v>0.79203076402022332</c:v>
                </c:pt>
                <c:pt idx="3369">
                  <c:v>0.79206366895619951</c:v>
                </c:pt>
                <c:pt idx="3370">
                  <c:v>0.79272425212572029</c:v>
                </c:pt>
                <c:pt idx="3371">
                  <c:v>0.79273320102505873</c:v>
                </c:pt>
                <c:pt idx="3372">
                  <c:v>0.79285405077794358</c:v>
                </c:pt>
                <c:pt idx="3373">
                  <c:v>0.7929217031459701</c:v>
                </c:pt>
                <c:pt idx="3374">
                  <c:v>0.79298264803253349</c:v>
                </c:pt>
                <c:pt idx="3375">
                  <c:v>0.79314481491949707</c:v>
                </c:pt>
                <c:pt idx="3376">
                  <c:v>0.7933021776987198</c:v>
                </c:pt>
                <c:pt idx="3377">
                  <c:v>0.79351937794374439</c:v>
                </c:pt>
                <c:pt idx="3378">
                  <c:v>0.79355585849228316</c:v>
                </c:pt>
                <c:pt idx="3379">
                  <c:v>0.79357641514206834</c:v>
                </c:pt>
                <c:pt idx="3380">
                  <c:v>0.7940941706361625</c:v>
                </c:pt>
                <c:pt idx="3381">
                  <c:v>0.79425477787150822</c:v>
                </c:pt>
                <c:pt idx="3382">
                  <c:v>0.7943748641803301</c:v>
                </c:pt>
                <c:pt idx="3383">
                  <c:v>0.79536411276202523</c:v>
                </c:pt>
                <c:pt idx="3384">
                  <c:v>0.79616381806127801</c:v>
                </c:pt>
                <c:pt idx="3385">
                  <c:v>0.79625533046907204</c:v>
                </c:pt>
                <c:pt idx="3386">
                  <c:v>0.79672372459075458</c:v>
                </c:pt>
                <c:pt idx="3387">
                  <c:v>0.79715891430901131</c:v>
                </c:pt>
                <c:pt idx="3388">
                  <c:v>0.79736063701575888</c:v>
                </c:pt>
                <c:pt idx="3389">
                  <c:v>0.79771907385987029</c:v>
                </c:pt>
                <c:pt idx="3390">
                  <c:v>0.79792684106629985</c:v>
                </c:pt>
                <c:pt idx="3391">
                  <c:v>0.79801103554803809</c:v>
                </c:pt>
                <c:pt idx="3392">
                  <c:v>0.79850109573202077</c:v>
                </c:pt>
                <c:pt idx="3393">
                  <c:v>0.79885168608372337</c:v>
                </c:pt>
                <c:pt idx="3394">
                  <c:v>0.79886420699391802</c:v>
                </c:pt>
                <c:pt idx="3395">
                  <c:v>0.79889718609724525</c:v>
                </c:pt>
                <c:pt idx="3396">
                  <c:v>0.799657568632826</c:v>
                </c:pt>
                <c:pt idx="3397">
                  <c:v>0.79972049656291344</c:v>
                </c:pt>
                <c:pt idx="3398">
                  <c:v>0.79988023051902934</c:v>
                </c:pt>
                <c:pt idx="3399">
                  <c:v>0.80001878788163983</c:v>
                </c:pt>
                <c:pt idx="3400">
                  <c:v>0.80022797821314717</c:v>
                </c:pt>
                <c:pt idx="3401">
                  <c:v>0.80054651636456176</c:v>
                </c:pt>
                <c:pt idx="3402">
                  <c:v>0.80060630839289382</c:v>
                </c:pt>
                <c:pt idx="3403">
                  <c:v>0.80145396133050006</c:v>
                </c:pt>
                <c:pt idx="3404">
                  <c:v>0.80175213780322374</c:v>
                </c:pt>
                <c:pt idx="3405">
                  <c:v>0.80176410984539648</c:v>
                </c:pt>
                <c:pt idx="3406">
                  <c:v>0.8025906013671027</c:v>
                </c:pt>
                <c:pt idx="3407">
                  <c:v>0.80283196335120366</c:v>
                </c:pt>
                <c:pt idx="3408">
                  <c:v>0.80293526191690479</c:v>
                </c:pt>
                <c:pt idx="3409">
                  <c:v>0.80301819401255814</c:v>
                </c:pt>
                <c:pt idx="3410">
                  <c:v>0.80377268146670966</c:v>
                </c:pt>
                <c:pt idx="3411">
                  <c:v>0.80383908970824902</c:v>
                </c:pt>
                <c:pt idx="3412">
                  <c:v>0.80387465149252668</c:v>
                </c:pt>
                <c:pt idx="3413">
                  <c:v>0.80394981263293952</c:v>
                </c:pt>
                <c:pt idx="3414">
                  <c:v>0.80403260162348333</c:v>
                </c:pt>
                <c:pt idx="3415">
                  <c:v>0.80431365429223534</c:v>
                </c:pt>
                <c:pt idx="3416">
                  <c:v>0.80431365429223534</c:v>
                </c:pt>
                <c:pt idx="3417">
                  <c:v>0.80431365429223534</c:v>
                </c:pt>
                <c:pt idx="3418">
                  <c:v>0.80433685810515987</c:v>
                </c:pt>
                <c:pt idx="3419">
                  <c:v>0.80472598313005439</c:v>
                </c:pt>
                <c:pt idx="3420">
                  <c:v>0.80473401390197807</c:v>
                </c:pt>
                <c:pt idx="3421">
                  <c:v>0.8048863657198887</c:v>
                </c:pt>
                <c:pt idx="3422">
                  <c:v>0.80488803447200019</c:v>
                </c:pt>
                <c:pt idx="3423">
                  <c:v>0.80489936360060454</c:v>
                </c:pt>
                <c:pt idx="3424">
                  <c:v>0.80491024813507539</c:v>
                </c:pt>
                <c:pt idx="3425">
                  <c:v>0.80521237455108641</c:v>
                </c:pt>
                <c:pt idx="3426">
                  <c:v>0.80534887759639251</c:v>
                </c:pt>
                <c:pt idx="3427">
                  <c:v>0.80543936878424949</c:v>
                </c:pt>
                <c:pt idx="3428">
                  <c:v>0.80560247793555262</c:v>
                </c:pt>
                <c:pt idx="3429">
                  <c:v>0.80596007989579999</c:v>
                </c:pt>
                <c:pt idx="3430">
                  <c:v>0.80648181460916568</c:v>
                </c:pt>
                <c:pt idx="3431">
                  <c:v>0.80657406320456559</c:v>
                </c:pt>
                <c:pt idx="3432">
                  <c:v>0.80685501447276475</c:v>
                </c:pt>
                <c:pt idx="3433">
                  <c:v>0.80700893593021827</c:v>
                </c:pt>
                <c:pt idx="3434">
                  <c:v>0.80718445769558089</c:v>
                </c:pt>
                <c:pt idx="3435">
                  <c:v>0.80753038923375942</c:v>
                </c:pt>
                <c:pt idx="3436">
                  <c:v>0.80754214805282554</c:v>
                </c:pt>
                <c:pt idx="3437">
                  <c:v>0.80782791415859112</c:v>
                </c:pt>
                <c:pt idx="3438">
                  <c:v>0.80809826964023757</c:v>
                </c:pt>
                <c:pt idx="3439">
                  <c:v>0.80862674003253499</c:v>
                </c:pt>
                <c:pt idx="3440">
                  <c:v>0.80869239058840259</c:v>
                </c:pt>
                <c:pt idx="3441">
                  <c:v>0.80902595023893209</c:v>
                </c:pt>
                <c:pt idx="3442">
                  <c:v>0.80915751259194701</c:v>
                </c:pt>
                <c:pt idx="3443">
                  <c:v>0.80919303123288788</c:v>
                </c:pt>
                <c:pt idx="3444">
                  <c:v>0.80928671842003108</c:v>
                </c:pt>
                <c:pt idx="3445">
                  <c:v>0.80982403060495167</c:v>
                </c:pt>
                <c:pt idx="3446">
                  <c:v>0.80984381994101018</c:v>
                </c:pt>
                <c:pt idx="3447">
                  <c:v>0.8099385405911409</c:v>
                </c:pt>
                <c:pt idx="3448">
                  <c:v>0.81011591873945088</c:v>
                </c:pt>
                <c:pt idx="3449">
                  <c:v>0.81032764782843536</c:v>
                </c:pt>
                <c:pt idx="3450">
                  <c:v>0.81047816125689565</c:v>
                </c:pt>
                <c:pt idx="3451">
                  <c:v>0.81060029474761786</c:v>
                </c:pt>
                <c:pt idx="3452">
                  <c:v>0.81115144815466422</c:v>
                </c:pt>
                <c:pt idx="3453">
                  <c:v>0.8113284909269427</c:v>
                </c:pt>
                <c:pt idx="3454">
                  <c:v>0.8118515226626617</c:v>
                </c:pt>
                <c:pt idx="3455">
                  <c:v>0.81193214025423288</c:v>
                </c:pt>
                <c:pt idx="3456">
                  <c:v>0.81193988919048654</c:v>
                </c:pt>
                <c:pt idx="3457">
                  <c:v>0.81197172886943414</c:v>
                </c:pt>
                <c:pt idx="3458">
                  <c:v>0.81199662206003076</c:v>
                </c:pt>
                <c:pt idx="3459">
                  <c:v>0.81200050538009472</c:v>
                </c:pt>
                <c:pt idx="3460">
                  <c:v>0.81207987829913464</c:v>
                </c:pt>
                <c:pt idx="3461">
                  <c:v>0.81217500239236884</c:v>
                </c:pt>
                <c:pt idx="3462">
                  <c:v>0.81233875108374609</c:v>
                </c:pt>
                <c:pt idx="3463">
                  <c:v>0.81242273211673421</c:v>
                </c:pt>
                <c:pt idx="3464">
                  <c:v>0.81242273211674165</c:v>
                </c:pt>
                <c:pt idx="3465">
                  <c:v>0.81242273211674898</c:v>
                </c:pt>
                <c:pt idx="3466">
                  <c:v>0.81242273211676352</c:v>
                </c:pt>
                <c:pt idx="3467">
                  <c:v>0.81242273211676352</c:v>
                </c:pt>
                <c:pt idx="3468">
                  <c:v>0.81242273211676352</c:v>
                </c:pt>
                <c:pt idx="3469">
                  <c:v>0.81242273211676352</c:v>
                </c:pt>
                <c:pt idx="3470">
                  <c:v>0.81242273211676352</c:v>
                </c:pt>
                <c:pt idx="3471">
                  <c:v>0.81249587003600565</c:v>
                </c:pt>
                <c:pt idx="3472">
                  <c:v>0.81249587003600565</c:v>
                </c:pt>
                <c:pt idx="3473">
                  <c:v>0.81249587003601298</c:v>
                </c:pt>
                <c:pt idx="3474">
                  <c:v>0.81249587003602031</c:v>
                </c:pt>
                <c:pt idx="3475">
                  <c:v>0.81249587003603496</c:v>
                </c:pt>
                <c:pt idx="3476">
                  <c:v>0.81266314105395265</c:v>
                </c:pt>
                <c:pt idx="3477">
                  <c:v>0.81266314105395265</c:v>
                </c:pt>
                <c:pt idx="3478">
                  <c:v>0.81266314105395265</c:v>
                </c:pt>
                <c:pt idx="3479">
                  <c:v>0.81266314105395265</c:v>
                </c:pt>
                <c:pt idx="3480">
                  <c:v>0.81278479450236429</c:v>
                </c:pt>
                <c:pt idx="3481">
                  <c:v>0.81284595102521051</c:v>
                </c:pt>
                <c:pt idx="3482">
                  <c:v>0.81284595102521051</c:v>
                </c:pt>
                <c:pt idx="3483">
                  <c:v>0.81295978701464244</c:v>
                </c:pt>
                <c:pt idx="3484">
                  <c:v>0.8130546682757257</c:v>
                </c:pt>
                <c:pt idx="3485">
                  <c:v>0.81327171896173289</c:v>
                </c:pt>
                <c:pt idx="3486">
                  <c:v>0.81327171896173289</c:v>
                </c:pt>
                <c:pt idx="3487">
                  <c:v>0.81327171896173289</c:v>
                </c:pt>
                <c:pt idx="3488">
                  <c:v>0.8136692588285982</c:v>
                </c:pt>
                <c:pt idx="3489">
                  <c:v>0.81402587653780512</c:v>
                </c:pt>
                <c:pt idx="3490">
                  <c:v>0.81404458060174834</c:v>
                </c:pt>
                <c:pt idx="3491">
                  <c:v>0.8140722014120203</c:v>
                </c:pt>
                <c:pt idx="3492">
                  <c:v>0.81421746862308897</c:v>
                </c:pt>
                <c:pt idx="3493">
                  <c:v>0.81452394663472749</c:v>
                </c:pt>
                <c:pt idx="3494">
                  <c:v>0.81466143746933883</c:v>
                </c:pt>
                <c:pt idx="3495">
                  <c:v>0.81469257630704406</c:v>
                </c:pt>
                <c:pt idx="3496">
                  <c:v>0.81470093734907578</c:v>
                </c:pt>
                <c:pt idx="3497">
                  <c:v>0.81479879786192488</c:v>
                </c:pt>
                <c:pt idx="3498">
                  <c:v>0.81495051438392818</c:v>
                </c:pt>
                <c:pt idx="3499">
                  <c:v>0.81514529173136752</c:v>
                </c:pt>
                <c:pt idx="3500">
                  <c:v>0.81518534205262239</c:v>
                </c:pt>
                <c:pt idx="3501">
                  <c:v>0.81531731786574879</c:v>
                </c:pt>
                <c:pt idx="3502">
                  <c:v>0.81543538880199351</c:v>
                </c:pt>
                <c:pt idx="3503">
                  <c:v>0.8157407327883488</c:v>
                </c:pt>
                <c:pt idx="3504">
                  <c:v>0.81587088832689336</c:v>
                </c:pt>
                <c:pt idx="3505">
                  <c:v>0.81589024835891488</c:v>
                </c:pt>
                <c:pt idx="3506">
                  <c:v>0.8159504339095478</c:v>
                </c:pt>
                <c:pt idx="3507">
                  <c:v>0.81606074257347516</c:v>
                </c:pt>
                <c:pt idx="3508">
                  <c:v>0.81671546585030996</c:v>
                </c:pt>
                <c:pt idx="3509">
                  <c:v>0.81738964809404702</c:v>
                </c:pt>
                <c:pt idx="3510">
                  <c:v>0.81744610334138301</c:v>
                </c:pt>
                <c:pt idx="3511">
                  <c:v>0.81797703461722049</c:v>
                </c:pt>
                <c:pt idx="3512">
                  <c:v>0.81799007827487502</c:v>
                </c:pt>
                <c:pt idx="3513">
                  <c:v>0.81799607327831914</c:v>
                </c:pt>
                <c:pt idx="3514">
                  <c:v>0.81862427445360431</c:v>
                </c:pt>
                <c:pt idx="3515">
                  <c:v>0.81869347825771122</c:v>
                </c:pt>
                <c:pt idx="3516">
                  <c:v>0.81873546712928036</c:v>
                </c:pt>
                <c:pt idx="3517">
                  <c:v>0.81935604145729957</c:v>
                </c:pt>
                <c:pt idx="3518">
                  <c:v>0.81957990561351335</c:v>
                </c:pt>
                <c:pt idx="3519">
                  <c:v>0.82027477722798225</c:v>
                </c:pt>
                <c:pt idx="3520">
                  <c:v>0.82039143616343624</c:v>
                </c:pt>
                <c:pt idx="3521">
                  <c:v>0.82041260714740738</c:v>
                </c:pt>
                <c:pt idx="3522">
                  <c:v>0.82060004148621157</c:v>
                </c:pt>
                <c:pt idx="3523">
                  <c:v>0.82067830250442364</c:v>
                </c:pt>
                <c:pt idx="3524">
                  <c:v>0.82074338860922769</c:v>
                </c:pt>
                <c:pt idx="3525">
                  <c:v>0.82116417476106796</c:v>
                </c:pt>
                <c:pt idx="3526">
                  <c:v>0.8212228542512775</c:v>
                </c:pt>
                <c:pt idx="3527">
                  <c:v>0.82139022367890868</c:v>
                </c:pt>
                <c:pt idx="3528">
                  <c:v>0.82149876899342489</c:v>
                </c:pt>
                <c:pt idx="3529">
                  <c:v>0.82204875132329025</c:v>
                </c:pt>
                <c:pt idx="3530">
                  <c:v>0.82228956066098502</c:v>
                </c:pt>
                <c:pt idx="3531">
                  <c:v>0.8225200325537686</c:v>
                </c:pt>
                <c:pt idx="3532">
                  <c:v>0.82281874777189512</c:v>
                </c:pt>
                <c:pt idx="3533">
                  <c:v>0.82283887587813798</c:v>
                </c:pt>
                <c:pt idx="3534">
                  <c:v>0.82382860702152327</c:v>
                </c:pt>
                <c:pt idx="3535">
                  <c:v>0.82387515341427087</c:v>
                </c:pt>
                <c:pt idx="3536">
                  <c:v>0.82395667546675166</c:v>
                </c:pt>
                <c:pt idx="3537">
                  <c:v>0.82469632984213959</c:v>
                </c:pt>
                <c:pt idx="3538">
                  <c:v>0.825488430364687</c:v>
                </c:pt>
                <c:pt idx="3539">
                  <c:v>0.8254994925601935</c:v>
                </c:pt>
                <c:pt idx="3540">
                  <c:v>0.82576831923062388</c:v>
                </c:pt>
                <c:pt idx="3541">
                  <c:v>0.82589451673439851</c:v>
                </c:pt>
                <c:pt idx="3542">
                  <c:v>0.82602924594866955</c:v>
                </c:pt>
                <c:pt idx="3543">
                  <c:v>0.82603637521956663</c:v>
                </c:pt>
                <c:pt idx="3544">
                  <c:v>0.82603792900081929</c:v>
                </c:pt>
                <c:pt idx="3545">
                  <c:v>0.82604847757455657</c:v>
                </c:pt>
                <c:pt idx="3546">
                  <c:v>0.82605861215341747</c:v>
                </c:pt>
                <c:pt idx="3547">
                  <c:v>0.82645621288714999</c:v>
                </c:pt>
                <c:pt idx="3548">
                  <c:v>0.82750060772015366</c:v>
                </c:pt>
                <c:pt idx="3549">
                  <c:v>0.82791214579047301</c:v>
                </c:pt>
                <c:pt idx="3550">
                  <c:v>0.82792361290619376</c:v>
                </c:pt>
                <c:pt idx="3551">
                  <c:v>0.82792361290619376</c:v>
                </c:pt>
                <c:pt idx="3552">
                  <c:v>0.82832975151013788</c:v>
                </c:pt>
                <c:pt idx="3553">
                  <c:v>0.82868393816299946</c:v>
                </c:pt>
                <c:pt idx="3554">
                  <c:v>0.82880992527661423</c:v>
                </c:pt>
                <c:pt idx="3555">
                  <c:v>0.82896247184976113</c:v>
                </c:pt>
                <c:pt idx="3556">
                  <c:v>0.82902560446650053</c:v>
                </c:pt>
                <c:pt idx="3557">
                  <c:v>0.82911296489061692</c:v>
                </c:pt>
                <c:pt idx="3558">
                  <c:v>0.8294428794347668</c:v>
                </c:pt>
                <c:pt idx="3559">
                  <c:v>0.8294648023677591</c:v>
                </c:pt>
                <c:pt idx="3560">
                  <c:v>0.8300092359688338</c:v>
                </c:pt>
                <c:pt idx="3561">
                  <c:v>0.83004383195908882</c:v>
                </c:pt>
                <c:pt idx="3562">
                  <c:v>0.83026835626130735</c:v>
                </c:pt>
                <c:pt idx="3563">
                  <c:v>0.83041030743453281</c:v>
                </c:pt>
                <c:pt idx="3564">
                  <c:v>0.83054998164075988</c:v>
                </c:pt>
                <c:pt idx="3565">
                  <c:v>0.83088654244500959</c:v>
                </c:pt>
                <c:pt idx="3566">
                  <c:v>0.83089115526186574</c:v>
                </c:pt>
                <c:pt idx="3567">
                  <c:v>0.83090194830756647</c:v>
                </c:pt>
                <c:pt idx="3568">
                  <c:v>0.83090199748513904</c:v>
                </c:pt>
                <c:pt idx="3569">
                  <c:v>0.83125921419097992</c:v>
                </c:pt>
                <c:pt idx="3570">
                  <c:v>0.83135223655818524</c:v>
                </c:pt>
                <c:pt idx="3571">
                  <c:v>0.83165036799715397</c:v>
                </c:pt>
                <c:pt idx="3572">
                  <c:v>0.83183360127888795</c:v>
                </c:pt>
                <c:pt idx="3573">
                  <c:v>0.83202906587722092</c:v>
                </c:pt>
                <c:pt idx="3574">
                  <c:v>0.83203744813779423</c:v>
                </c:pt>
                <c:pt idx="3575">
                  <c:v>0.83239105063976537</c:v>
                </c:pt>
                <c:pt idx="3576">
                  <c:v>0.83251011951100984</c:v>
                </c:pt>
                <c:pt idx="3577">
                  <c:v>0.83258547839045149</c:v>
                </c:pt>
                <c:pt idx="3578">
                  <c:v>0.83259722434638728</c:v>
                </c:pt>
                <c:pt idx="3579">
                  <c:v>0.83262680943367873</c:v>
                </c:pt>
                <c:pt idx="3580">
                  <c:v>0.83264993972544876</c:v>
                </c:pt>
                <c:pt idx="3581">
                  <c:v>0.83272029144543458</c:v>
                </c:pt>
                <c:pt idx="3582">
                  <c:v>0.83286315736393979</c:v>
                </c:pt>
                <c:pt idx="3583">
                  <c:v>0.83300522246433428</c:v>
                </c:pt>
                <c:pt idx="3584">
                  <c:v>0.83304584699121653</c:v>
                </c:pt>
                <c:pt idx="3585">
                  <c:v>0.83304584699123008</c:v>
                </c:pt>
                <c:pt idx="3586">
                  <c:v>0.83304584699123008</c:v>
                </c:pt>
                <c:pt idx="3587">
                  <c:v>0.83304584699123008</c:v>
                </c:pt>
                <c:pt idx="3588">
                  <c:v>0.8330458469912505</c:v>
                </c:pt>
                <c:pt idx="3589">
                  <c:v>0.8330458469912505</c:v>
                </c:pt>
                <c:pt idx="3590">
                  <c:v>0.8330458469912505</c:v>
                </c:pt>
                <c:pt idx="3591">
                  <c:v>0.8330458469912505</c:v>
                </c:pt>
                <c:pt idx="3592">
                  <c:v>0.8330458469912505</c:v>
                </c:pt>
                <c:pt idx="3593">
                  <c:v>0.8330458469912505</c:v>
                </c:pt>
                <c:pt idx="3594">
                  <c:v>0.83311072572634859</c:v>
                </c:pt>
                <c:pt idx="3595">
                  <c:v>0.83311379587452117</c:v>
                </c:pt>
                <c:pt idx="3596">
                  <c:v>0.83311379587452117</c:v>
                </c:pt>
                <c:pt idx="3597">
                  <c:v>0.83311379587453482</c:v>
                </c:pt>
                <c:pt idx="3598">
                  <c:v>0.83326919372935682</c:v>
                </c:pt>
                <c:pt idx="3599">
                  <c:v>0.83326919372935682</c:v>
                </c:pt>
                <c:pt idx="3600">
                  <c:v>0.83326919372935682</c:v>
                </c:pt>
                <c:pt idx="3601">
                  <c:v>0.83326919372935682</c:v>
                </c:pt>
                <c:pt idx="3602">
                  <c:v>0.83354476441503333</c:v>
                </c:pt>
                <c:pt idx="3603">
                  <c:v>0.83358277780654755</c:v>
                </c:pt>
                <c:pt idx="3604">
                  <c:v>0.83363289971959609</c:v>
                </c:pt>
                <c:pt idx="3605">
                  <c:v>0.83420306263078237</c:v>
                </c:pt>
                <c:pt idx="3606">
                  <c:v>0.83440879423917302</c:v>
                </c:pt>
                <c:pt idx="3607">
                  <c:v>0.83443611777813087</c:v>
                </c:pt>
                <c:pt idx="3608">
                  <c:v>0.83455228278359794</c:v>
                </c:pt>
                <c:pt idx="3609">
                  <c:v>0.83480517186761349</c:v>
                </c:pt>
                <c:pt idx="3610">
                  <c:v>0.83488700990742104</c:v>
                </c:pt>
                <c:pt idx="3611">
                  <c:v>0.83515396400863795</c:v>
                </c:pt>
                <c:pt idx="3612">
                  <c:v>0.83516172670163003</c:v>
                </c:pt>
                <c:pt idx="3613">
                  <c:v>0.83525386998794415</c:v>
                </c:pt>
                <c:pt idx="3614">
                  <c:v>0.83573183464416823</c:v>
                </c:pt>
                <c:pt idx="3615">
                  <c:v>0.83584354259599147</c:v>
                </c:pt>
                <c:pt idx="3616">
                  <c:v>0.8360427175564622</c:v>
                </c:pt>
                <c:pt idx="3617">
                  <c:v>0.83611285746183839</c:v>
                </c:pt>
                <c:pt idx="3618">
                  <c:v>0.83611285746183839</c:v>
                </c:pt>
                <c:pt idx="3619">
                  <c:v>0.83686208126058381</c:v>
                </c:pt>
                <c:pt idx="3620">
                  <c:v>0.83687397406491515</c:v>
                </c:pt>
                <c:pt idx="3621">
                  <c:v>0.83698334331148694</c:v>
                </c:pt>
                <c:pt idx="3622">
                  <c:v>0.83716780819054137</c:v>
                </c:pt>
                <c:pt idx="3623">
                  <c:v>0.83726537304438431</c:v>
                </c:pt>
                <c:pt idx="3624">
                  <c:v>0.83730820251001181</c:v>
                </c:pt>
                <c:pt idx="3625">
                  <c:v>0.83736117511134145</c:v>
                </c:pt>
                <c:pt idx="3626">
                  <c:v>0.83758503837140486</c:v>
                </c:pt>
                <c:pt idx="3627">
                  <c:v>0.83796475327584585</c:v>
                </c:pt>
                <c:pt idx="3628">
                  <c:v>0.83797708290468598</c:v>
                </c:pt>
                <c:pt idx="3629">
                  <c:v>0.83806195870319777</c:v>
                </c:pt>
                <c:pt idx="3630">
                  <c:v>0.83821398234413969</c:v>
                </c:pt>
                <c:pt idx="3631">
                  <c:v>0.83838481124219644</c:v>
                </c:pt>
                <c:pt idx="3632">
                  <c:v>0.83852233372002838</c:v>
                </c:pt>
                <c:pt idx="3633">
                  <c:v>0.83865764780972363</c:v>
                </c:pt>
                <c:pt idx="3634">
                  <c:v>0.83875544557847137</c:v>
                </c:pt>
                <c:pt idx="3635">
                  <c:v>0.83882934780869112</c:v>
                </c:pt>
                <c:pt idx="3636">
                  <c:v>0.83905667316494414</c:v>
                </c:pt>
                <c:pt idx="3637">
                  <c:v>0.83948068379083196</c:v>
                </c:pt>
                <c:pt idx="3638">
                  <c:v>0.83963089259818924</c:v>
                </c:pt>
                <c:pt idx="3639">
                  <c:v>0.83964231534404499</c:v>
                </c:pt>
                <c:pt idx="3640">
                  <c:v>0.83990108309346501</c:v>
                </c:pt>
                <c:pt idx="3641">
                  <c:v>0.84001909155219456</c:v>
                </c:pt>
                <c:pt idx="3642">
                  <c:v>0.84018973085666815</c:v>
                </c:pt>
                <c:pt idx="3643">
                  <c:v>0.84044101677101801</c:v>
                </c:pt>
                <c:pt idx="3644">
                  <c:v>0.84046011285358557</c:v>
                </c:pt>
                <c:pt idx="3645">
                  <c:v>0.84055633929399109</c:v>
                </c:pt>
                <c:pt idx="3646">
                  <c:v>0.84079043524594288</c:v>
                </c:pt>
                <c:pt idx="3647">
                  <c:v>0.84103584530204767</c:v>
                </c:pt>
                <c:pt idx="3648">
                  <c:v>0.84113802095671264</c:v>
                </c:pt>
                <c:pt idx="3649">
                  <c:v>0.84115662001343694</c:v>
                </c:pt>
                <c:pt idx="3650">
                  <c:v>0.8412109939076382</c:v>
                </c:pt>
                <c:pt idx="3651">
                  <c:v>0.84196771842241702</c:v>
                </c:pt>
                <c:pt idx="3652">
                  <c:v>0.84197618798397789</c:v>
                </c:pt>
                <c:pt idx="3653">
                  <c:v>0.84233270514192615</c:v>
                </c:pt>
                <c:pt idx="3654">
                  <c:v>0.8424105582187793</c:v>
                </c:pt>
                <c:pt idx="3655">
                  <c:v>0.8427080585277632</c:v>
                </c:pt>
                <c:pt idx="3656">
                  <c:v>0.84272462300011663</c:v>
                </c:pt>
                <c:pt idx="3657">
                  <c:v>0.84280367085729757</c:v>
                </c:pt>
                <c:pt idx="3658">
                  <c:v>0.8433157918926657</c:v>
                </c:pt>
                <c:pt idx="3659">
                  <c:v>0.84367600646186769</c:v>
                </c:pt>
                <c:pt idx="3660">
                  <c:v>0.84371310865771965</c:v>
                </c:pt>
                <c:pt idx="3661">
                  <c:v>0.84461339638574751</c:v>
                </c:pt>
                <c:pt idx="3662">
                  <c:v>0.84480590633612529</c:v>
                </c:pt>
                <c:pt idx="3663">
                  <c:v>0.84495228009593437</c:v>
                </c:pt>
                <c:pt idx="3664">
                  <c:v>0.84553674663178691</c:v>
                </c:pt>
                <c:pt idx="3665">
                  <c:v>0.84560487711107102</c:v>
                </c:pt>
                <c:pt idx="3666">
                  <c:v>0.84566800415811993</c:v>
                </c:pt>
                <c:pt idx="3667">
                  <c:v>0.84567920184833667</c:v>
                </c:pt>
                <c:pt idx="3668">
                  <c:v>0.84568857882367732</c:v>
                </c:pt>
                <c:pt idx="3669">
                  <c:v>0.84583742138502427</c:v>
                </c:pt>
                <c:pt idx="3670">
                  <c:v>0.84593149951673108</c:v>
                </c:pt>
                <c:pt idx="3671">
                  <c:v>0.8466985896038115</c:v>
                </c:pt>
                <c:pt idx="3672">
                  <c:v>0.84704378047806217</c:v>
                </c:pt>
                <c:pt idx="3673">
                  <c:v>0.8474002369782816</c:v>
                </c:pt>
                <c:pt idx="3674">
                  <c:v>0.84741037574350919</c:v>
                </c:pt>
                <c:pt idx="3675">
                  <c:v>0.84753949268311879</c:v>
                </c:pt>
                <c:pt idx="3676">
                  <c:v>0.84796619560487629</c:v>
                </c:pt>
                <c:pt idx="3677">
                  <c:v>0.84843250770496481</c:v>
                </c:pt>
                <c:pt idx="3678">
                  <c:v>0.84860589738601855</c:v>
                </c:pt>
                <c:pt idx="3679">
                  <c:v>0.84867601264978842</c:v>
                </c:pt>
                <c:pt idx="3680">
                  <c:v>0.84867690428466314</c:v>
                </c:pt>
                <c:pt idx="3681">
                  <c:v>0.84935020822200036</c:v>
                </c:pt>
                <c:pt idx="3682">
                  <c:v>0.84937359803095713</c:v>
                </c:pt>
                <c:pt idx="3683">
                  <c:v>0.84956774309009253</c:v>
                </c:pt>
                <c:pt idx="3684">
                  <c:v>0.84956774309009253</c:v>
                </c:pt>
                <c:pt idx="3685">
                  <c:v>0.85016647318358962</c:v>
                </c:pt>
                <c:pt idx="3686">
                  <c:v>0.85044271951754946</c:v>
                </c:pt>
                <c:pt idx="3687">
                  <c:v>0.85055908515188894</c:v>
                </c:pt>
                <c:pt idx="3688">
                  <c:v>0.85058244109269399</c:v>
                </c:pt>
                <c:pt idx="3689">
                  <c:v>0.85065697500831328</c:v>
                </c:pt>
                <c:pt idx="3690">
                  <c:v>0.85095903724237631</c:v>
                </c:pt>
                <c:pt idx="3691">
                  <c:v>0.8511978464105171</c:v>
                </c:pt>
                <c:pt idx="3692">
                  <c:v>0.85120757226034882</c:v>
                </c:pt>
                <c:pt idx="3693">
                  <c:v>0.85147749917315074</c:v>
                </c:pt>
                <c:pt idx="3694">
                  <c:v>0.85171467239429921</c:v>
                </c:pt>
                <c:pt idx="3695">
                  <c:v>0.85172138421102717</c:v>
                </c:pt>
                <c:pt idx="3696">
                  <c:v>0.85173222988654507</c:v>
                </c:pt>
                <c:pt idx="3697">
                  <c:v>0.85175954721661717</c:v>
                </c:pt>
                <c:pt idx="3698">
                  <c:v>0.85178090434596532</c:v>
                </c:pt>
                <c:pt idx="3699">
                  <c:v>0.85184459140276358</c:v>
                </c:pt>
                <c:pt idx="3700">
                  <c:v>0.85203520070766869</c:v>
                </c:pt>
                <c:pt idx="3701">
                  <c:v>0.85214643716911365</c:v>
                </c:pt>
                <c:pt idx="3702">
                  <c:v>0.85214643716911365</c:v>
                </c:pt>
                <c:pt idx="3703">
                  <c:v>0.8521464371691263</c:v>
                </c:pt>
                <c:pt idx="3704">
                  <c:v>0.8521464371691263</c:v>
                </c:pt>
                <c:pt idx="3705">
                  <c:v>0.8521464371691263</c:v>
                </c:pt>
                <c:pt idx="3706">
                  <c:v>0.85214643716914518</c:v>
                </c:pt>
                <c:pt idx="3707">
                  <c:v>0.85214643716914518</c:v>
                </c:pt>
                <c:pt idx="3708">
                  <c:v>0.85214643716914518</c:v>
                </c:pt>
                <c:pt idx="3709">
                  <c:v>0.85214643716914518</c:v>
                </c:pt>
                <c:pt idx="3710">
                  <c:v>0.85214643716914518</c:v>
                </c:pt>
                <c:pt idx="3711">
                  <c:v>0.85214643716914518</c:v>
                </c:pt>
                <c:pt idx="3712">
                  <c:v>0.85220916832167681</c:v>
                </c:pt>
                <c:pt idx="3713">
                  <c:v>0.85220916832168936</c:v>
                </c:pt>
                <c:pt idx="3714">
                  <c:v>0.85223908728846043</c:v>
                </c:pt>
                <c:pt idx="3715">
                  <c:v>0.85228463320138448</c:v>
                </c:pt>
                <c:pt idx="3716">
                  <c:v>0.85229455446837554</c:v>
                </c:pt>
                <c:pt idx="3717">
                  <c:v>0.85235262823332669</c:v>
                </c:pt>
                <c:pt idx="3718">
                  <c:v>0.85235262823332669</c:v>
                </c:pt>
                <c:pt idx="3719">
                  <c:v>0.85235262823332669</c:v>
                </c:pt>
                <c:pt idx="3720">
                  <c:v>0.85235262823332669</c:v>
                </c:pt>
                <c:pt idx="3721">
                  <c:v>0.85248355392515862</c:v>
                </c:pt>
                <c:pt idx="3722">
                  <c:v>0.85260701166104624</c:v>
                </c:pt>
                <c:pt idx="3723">
                  <c:v>0.85262577113693949</c:v>
                </c:pt>
                <c:pt idx="3724">
                  <c:v>0.85276961550096952</c:v>
                </c:pt>
                <c:pt idx="3725">
                  <c:v>0.85283843712899365</c:v>
                </c:pt>
                <c:pt idx="3726">
                  <c:v>0.85313115107930182</c:v>
                </c:pt>
                <c:pt idx="3727">
                  <c:v>0.8534451908565297</c:v>
                </c:pt>
                <c:pt idx="3728">
                  <c:v>0.85346436689812455</c:v>
                </c:pt>
                <c:pt idx="3729">
                  <c:v>0.85353687700130076</c:v>
                </c:pt>
                <c:pt idx="3730">
                  <c:v>0.85365676543009483</c:v>
                </c:pt>
                <c:pt idx="3731">
                  <c:v>0.85382793034515081</c:v>
                </c:pt>
                <c:pt idx="3732">
                  <c:v>0.85395177296250402</c:v>
                </c:pt>
                <c:pt idx="3733">
                  <c:v>0.85409204191851607</c:v>
                </c:pt>
                <c:pt idx="3734">
                  <c:v>0.85409920377533854</c:v>
                </c:pt>
                <c:pt idx="3735">
                  <c:v>0.8542184117102859</c:v>
                </c:pt>
                <c:pt idx="3736">
                  <c:v>0.85425475600098233</c:v>
                </c:pt>
                <c:pt idx="3737">
                  <c:v>0.85431487977821696</c:v>
                </c:pt>
                <c:pt idx="3738">
                  <c:v>0.8546661657563086</c:v>
                </c:pt>
                <c:pt idx="3739">
                  <c:v>0.85468107257829962</c:v>
                </c:pt>
                <c:pt idx="3740">
                  <c:v>0.85537528335573165</c:v>
                </c:pt>
                <c:pt idx="3741">
                  <c:v>0.85556325883664119</c:v>
                </c:pt>
                <c:pt idx="3742">
                  <c:v>0.85557391501526547</c:v>
                </c:pt>
                <c:pt idx="3743">
                  <c:v>0.85588716365118067</c:v>
                </c:pt>
                <c:pt idx="3744">
                  <c:v>0.85592538725772194</c:v>
                </c:pt>
                <c:pt idx="3745">
                  <c:v>0.85611750090297545</c:v>
                </c:pt>
                <c:pt idx="3746">
                  <c:v>0.8561461576215128</c:v>
                </c:pt>
                <c:pt idx="3747">
                  <c:v>0.85630894215673536</c:v>
                </c:pt>
                <c:pt idx="3748">
                  <c:v>0.85633525343540995</c:v>
                </c:pt>
                <c:pt idx="3749">
                  <c:v>0.85691382905537539</c:v>
                </c:pt>
                <c:pt idx="3750">
                  <c:v>0.85711971714354795</c:v>
                </c:pt>
                <c:pt idx="3751">
                  <c:v>0.85711971714354795</c:v>
                </c:pt>
                <c:pt idx="3752">
                  <c:v>0.85753756752755095</c:v>
                </c:pt>
                <c:pt idx="3753">
                  <c:v>0.85774255715681447</c:v>
                </c:pt>
                <c:pt idx="3754">
                  <c:v>0.85777635928947749</c:v>
                </c:pt>
                <c:pt idx="3755">
                  <c:v>0.85791443452275862</c:v>
                </c:pt>
                <c:pt idx="3756">
                  <c:v>0.85808109755498629</c:v>
                </c:pt>
                <c:pt idx="3757">
                  <c:v>0.85817186245316945</c:v>
                </c:pt>
                <c:pt idx="3758">
                  <c:v>0.85846361127170023</c:v>
                </c:pt>
                <c:pt idx="3759">
                  <c:v>0.85882746694376078</c:v>
                </c:pt>
                <c:pt idx="3760">
                  <c:v>0.85898331390597837</c:v>
                </c:pt>
                <c:pt idx="3761">
                  <c:v>0.8590692338276571</c:v>
                </c:pt>
                <c:pt idx="3762">
                  <c:v>0.85919339180150589</c:v>
                </c:pt>
                <c:pt idx="3763">
                  <c:v>0.85926084328927188</c:v>
                </c:pt>
                <c:pt idx="3764">
                  <c:v>0.859317283786455</c:v>
                </c:pt>
                <c:pt idx="3765">
                  <c:v>0.859317283786455</c:v>
                </c:pt>
                <c:pt idx="3766">
                  <c:v>0.85933546126688864</c:v>
                </c:pt>
                <c:pt idx="3767">
                  <c:v>0.85933714862484067</c:v>
                </c:pt>
                <c:pt idx="3768">
                  <c:v>0.85940933551454624</c:v>
                </c:pt>
                <c:pt idx="3769">
                  <c:v>0.85956137170712776</c:v>
                </c:pt>
                <c:pt idx="3770">
                  <c:v>0.85962473661992389</c:v>
                </c:pt>
                <c:pt idx="3771">
                  <c:v>0.85967480410345942</c:v>
                </c:pt>
                <c:pt idx="3772">
                  <c:v>0.86031893046928243</c:v>
                </c:pt>
                <c:pt idx="3773">
                  <c:v>0.86062370860262571</c:v>
                </c:pt>
                <c:pt idx="3774">
                  <c:v>0.86081155446933866</c:v>
                </c:pt>
                <c:pt idx="3775">
                  <c:v>0.86105294986603309</c:v>
                </c:pt>
                <c:pt idx="3776">
                  <c:v>0.8610686744619892</c:v>
                </c:pt>
                <c:pt idx="3777">
                  <c:v>0.86143653452639624</c:v>
                </c:pt>
                <c:pt idx="3778">
                  <c:v>0.86157199228682568</c:v>
                </c:pt>
                <c:pt idx="3779">
                  <c:v>0.86161090227920167</c:v>
                </c:pt>
                <c:pt idx="3780">
                  <c:v>0.86170403063950096</c:v>
                </c:pt>
                <c:pt idx="3781">
                  <c:v>0.86191133631487737</c:v>
                </c:pt>
                <c:pt idx="3782">
                  <c:v>0.86194023292030786</c:v>
                </c:pt>
                <c:pt idx="3783">
                  <c:v>0.86246013191263227</c:v>
                </c:pt>
                <c:pt idx="3784">
                  <c:v>0.86246019289425557</c:v>
                </c:pt>
                <c:pt idx="3785">
                  <c:v>0.86279864771896242</c:v>
                </c:pt>
                <c:pt idx="3786">
                  <c:v>0.86309014537450202</c:v>
                </c:pt>
                <c:pt idx="3787">
                  <c:v>0.86322169976093588</c:v>
                </c:pt>
                <c:pt idx="3788">
                  <c:v>0.86339554537425001</c:v>
                </c:pt>
                <c:pt idx="3789">
                  <c:v>0.86352040266890451</c:v>
                </c:pt>
                <c:pt idx="3790">
                  <c:v>0.86359568040627532</c:v>
                </c:pt>
                <c:pt idx="3791">
                  <c:v>0.86371772387672086</c:v>
                </c:pt>
                <c:pt idx="3792">
                  <c:v>0.86377576564684944</c:v>
                </c:pt>
                <c:pt idx="3793">
                  <c:v>0.86379468263033587</c:v>
                </c:pt>
                <c:pt idx="3794">
                  <c:v>0.86412105162243491</c:v>
                </c:pt>
                <c:pt idx="3795">
                  <c:v>0.86417016594750973</c:v>
                </c:pt>
                <c:pt idx="3796">
                  <c:v>0.86455561089884858</c:v>
                </c:pt>
                <c:pt idx="3797">
                  <c:v>0.86478206435602933</c:v>
                </c:pt>
                <c:pt idx="3798">
                  <c:v>0.86498583038863397</c:v>
                </c:pt>
                <c:pt idx="3799">
                  <c:v>0.86511909627347849</c:v>
                </c:pt>
                <c:pt idx="3800">
                  <c:v>0.8662921773532859</c:v>
                </c:pt>
                <c:pt idx="3801">
                  <c:v>0.86631636586788374</c:v>
                </c:pt>
                <c:pt idx="3802">
                  <c:v>0.86670846210006158</c:v>
                </c:pt>
                <c:pt idx="3803">
                  <c:v>0.86701145540545921</c:v>
                </c:pt>
                <c:pt idx="3804">
                  <c:v>0.86704416629442804</c:v>
                </c:pt>
                <c:pt idx="3805">
                  <c:v>0.86714611740891356</c:v>
                </c:pt>
                <c:pt idx="3806">
                  <c:v>0.86718069474497317</c:v>
                </c:pt>
                <c:pt idx="3807">
                  <c:v>0.8672780512457221</c:v>
                </c:pt>
                <c:pt idx="3808">
                  <c:v>0.86735598118756374</c:v>
                </c:pt>
                <c:pt idx="3809">
                  <c:v>0.86740046148930272</c:v>
                </c:pt>
                <c:pt idx="3810">
                  <c:v>0.86740503264870472</c:v>
                </c:pt>
                <c:pt idx="3811">
                  <c:v>0.86790868348614669</c:v>
                </c:pt>
                <c:pt idx="3812">
                  <c:v>0.86798353489021629</c:v>
                </c:pt>
                <c:pt idx="3813">
                  <c:v>0.86813352692733292</c:v>
                </c:pt>
                <c:pt idx="3814">
                  <c:v>0.86829053125745292</c:v>
                </c:pt>
                <c:pt idx="3815">
                  <c:v>0.86866178404967831</c:v>
                </c:pt>
                <c:pt idx="3816">
                  <c:v>0.86886428345674549</c:v>
                </c:pt>
                <c:pt idx="3817">
                  <c:v>0.86891971589622552</c:v>
                </c:pt>
                <c:pt idx="3818">
                  <c:v>0.86933577372742044</c:v>
                </c:pt>
                <c:pt idx="3819">
                  <c:v>0.86934572517058295</c:v>
                </c:pt>
                <c:pt idx="3820">
                  <c:v>0.86937079000647877</c:v>
                </c:pt>
                <c:pt idx="3821">
                  <c:v>0.86937517535503028</c:v>
                </c:pt>
                <c:pt idx="3822">
                  <c:v>0.86937517535503028</c:v>
                </c:pt>
                <c:pt idx="3823">
                  <c:v>0.86939038593582485</c:v>
                </c:pt>
                <c:pt idx="3824">
                  <c:v>0.86969550988418654</c:v>
                </c:pt>
                <c:pt idx="3825">
                  <c:v>0.86972575307791333</c:v>
                </c:pt>
                <c:pt idx="3826">
                  <c:v>0.86972575307791333</c:v>
                </c:pt>
                <c:pt idx="3827">
                  <c:v>0.86972575307792477</c:v>
                </c:pt>
                <c:pt idx="3828">
                  <c:v>0.86972575307792477</c:v>
                </c:pt>
                <c:pt idx="3829">
                  <c:v>0.86972575307792477</c:v>
                </c:pt>
                <c:pt idx="3830">
                  <c:v>0.86972575307794209</c:v>
                </c:pt>
                <c:pt idx="3831">
                  <c:v>0.86972575307794209</c:v>
                </c:pt>
                <c:pt idx="3832">
                  <c:v>0.86972575307794209</c:v>
                </c:pt>
                <c:pt idx="3833">
                  <c:v>0.86972575307794209</c:v>
                </c:pt>
                <c:pt idx="3834">
                  <c:v>0.86972575307794209</c:v>
                </c:pt>
                <c:pt idx="3835">
                  <c:v>0.86972575307794209</c:v>
                </c:pt>
                <c:pt idx="3836">
                  <c:v>0.86978330309146146</c:v>
                </c:pt>
                <c:pt idx="3837">
                  <c:v>0.86978330309147278</c:v>
                </c:pt>
                <c:pt idx="3838">
                  <c:v>0.86991370462629158</c:v>
                </c:pt>
                <c:pt idx="3839">
                  <c:v>0.8699149095852361</c:v>
                </c:pt>
                <c:pt idx="3840">
                  <c:v>0.8699149095852361</c:v>
                </c:pt>
                <c:pt idx="3841">
                  <c:v>0.8699149095852361</c:v>
                </c:pt>
                <c:pt idx="3842">
                  <c:v>0.8699149095852361</c:v>
                </c:pt>
                <c:pt idx="3843">
                  <c:v>0.87011258944246139</c:v>
                </c:pt>
                <c:pt idx="3844">
                  <c:v>0.87014825852581934</c:v>
                </c:pt>
                <c:pt idx="3845">
                  <c:v>0.87016546600635214</c:v>
                </c:pt>
                <c:pt idx="3846">
                  <c:v>0.87021831065923982</c:v>
                </c:pt>
                <c:pt idx="3847">
                  <c:v>0.87036461457402403</c:v>
                </c:pt>
                <c:pt idx="3848">
                  <c:v>0.87045385365606687</c:v>
                </c:pt>
                <c:pt idx="3849">
                  <c:v>0.87063892975590051</c:v>
                </c:pt>
                <c:pt idx="3850">
                  <c:v>0.8710010608424017</c:v>
                </c:pt>
                <c:pt idx="3851">
                  <c:v>0.87117765426142058</c:v>
                </c:pt>
                <c:pt idx="3852">
                  <c:v>0.87151008546319009</c:v>
                </c:pt>
                <c:pt idx="3853">
                  <c:v>0.8715166514510978</c:v>
                </c:pt>
                <c:pt idx="3854">
                  <c:v>0.87177529379003194</c:v>
                </c:pt>
                <c:pt idx="3855">
                  <c:v>0.87180104361155142</c:v>
                </c:pt>
                <c:pt idx="3856">
                  <c:v>0.87184238266514447</c:v>
                </c:pt>
                <c:pt idx="3857">
                  <c:v>0.87185138745573909</c:v>
                </c:pt>
                <c:pt idx="3858">
                  <c:v>0.87190468779232244</c:v>
                </c:pt>
                <c:pt idx="3859">
                  <c:v>0.87203639019005497</c:v>
                </c:pt>
                <c:pt idx="3860">
                  <c:v>0.87225235814587077</c:v>
                </c:pt>
                <c:pt idx="3861">
                  <c:v>0.87240361111437292</c:v>
                </c:pt>
                <c:pt idx="3862">
                  <c:v>0.87297513426769291</c:v>
                </c:pt>
                <c:pt idx="3863">
                  <c:v>0.87308743702898117</c:v>
                </c:pt>
                <c:pt idx="3864">
                  <c:v>0.87355025335036429</c:v>
                </c:pt>
                <c:pt idx="3865">
                  <c:v>0.87359687666406005</c:v>
                </c:pt>
                <c:pt idx="3866">
                  <c:v>0.87376273135377425</c:v>
                </c:pt>
                <c:pt idx="3867">
                  <c:v>0.87393329694084243</c:v>
                </c:pt>
                <c:pt idx="3868">
                  <c:v>0.87393329694084243</c:v>
                </c:pt>
                <c:pt idx="3869">
                  <c:v>0.87396241170439937</c:v>
                </c:pt>
                <c:pt idx="3870">
                  <c:v>0.87409583065207874</c:v>
                </c:pt>
                <c:pt idx="3871">
                  <c:v>0.87442564261706812</c:v>
                </c:pt>
                <c:pt idx="3872">
                  <c:v>0.87458981530436142</c:v>
                </c:pt>
                <c:pt idx="3873">
                  <c:v>0.87481981078352677</c:v>
                </c:pt>
                <c:pt idx="3874">
                  <c:v>0.87489174808260128</c:v>
                </c:pt>
                <c:pt idx="3875">
                  <c:v>0.87508860847634173</c:v>
                </c:pt>
                <c:pt idx="3876">
                  <c:v>0.87510985659715401</c:v>
                </c:pt>
                <c:pt idx="3877">
                  <c:v>0.87516470951984437</c:v>
                </c:pt>
                <c:pt idx="3878">
                  <c:v>0.87599057559063087</c:v>
                </c:pt>
                <c:pt idx="3879">
                  <c:v>0.87609075634026778</c:v>
                </c:pt>
                <c:pt idx="3880">
                  <c:v>0.87617116868257416</c:v>
                </c:pt>
                <c:pt idx="3881">
                  <c:v>0.87630906817734033</c:v>
                </c:pt>
                <c:pt idx="3882">
                  <c:v>0.87656794108083869</c:v>
                </c:pt>
                <c:pt idx="3883">
                  <c:v>0.87657755694619022</c:v>
                </c:pt>
                <c:pt idx="3884">
                  <c:v>0.8766661982954137</c:v>
                </c:pt>
                <c:pt idx="3885">
                  <c:v>0.8767908953886463</c:v>
                </c:pt>
                <c:pt idx="3886">
                  <c:v>0.87694655895957685</c:v>
                </c:pt>
                <c:pt idx="3887">
                  <c:v>0.8771138394682878</c:v>
                </c:pt>
                <c:pt idx="3888">
                  <c:v>0.87712443012080721</c:v>
                </c:pt>
                <c:pt idx="3889">
                  <c:v>0.87721267935436031</c:v>
                </c:pt>
                <c:pt idx="3890">
                  <c:v>0.87722061644867444</c:v>
                </c:pt>
                <c:pt idx="3891">
                  <c:v>0.87738868950012661</c:v>
                </c:pt>
                <c:pt idx="3892">
                  <c:v>0.87762651854440921</c:v>
                </c:pt>
                <c:pt idx="3893">
                  <c:v>0.87788406705494948</c:v>
                </c:pt>
                <c:pt idx="3894">
                  <c:v>0.8779076328754073</c:v>
                </c:pt>
                <c:pt idx="3895">
                  <c:v>0.87792046752180297</c:v>
                </c:pt>
                <c:pt idx="3896">
                  <c:v>0.87799214739706166</c:v>
                </c:pt>
                <c:pt idx="3897">
                  <c:v>0.87806474655739541</c:v>
                </c:pt>
                <c:pt idx="3898">
                  <c:v>0.87837516042990849</c:v>
                </c:pt>
                <c:pt idx="3899">
                  <c:v>0.87838274245605652</c:v>
                </c:pt>
                <c:pt idx="3900">
                  <c:v>0.87854420379401577</c:v>
                </c:pt>
                <c:pt idx="3901">
                  <c:v>0.87869724129983595</c:v>
                </c:pt>
                <c:pt idx="3902">
                  <c:v>0.87869769893942629</c:v>
                </c:pt>
                <c:pt idx="3903">
                  <c:v>0.87939885542427731</c:v>
                </c:pt>
                <c:pt idx="3904">
                  <c:v>0.87974694111610607</c:v>
                </c:pt>
                <c:pt idx="3905">
                  <c:v>0.88020846382648188</c:v>
                </c:pt>
                <c:pt idx="3906">
                  <c:v>0.88023748868694518</c:v>
                </c:pt>
                <c:pt idx="3907">
                  <c:v>0.88031997416966323</c:v>
                </c:pt>
                <c:pt idx="3908">
                  <c:v>0.88037300483103276</c:v>
                </c:pt>
                <c:pt idx="3909">
                  <c:v>0.88082438601034896</c:v>
                </c:pt>
                <c:pt idx="3910">
                  <c:v>0.8808838812124018</c:v>
                </c:pt>
                <c:pt idx="3911">
                  <c:v>0.88125179369274165</c:v>
                </c:pt>
                <c:pt idx="3912">
                  <c:v>0.88125179369274165</c:v>
                </c:pt>
                <c:pt idx="3913">
                  <c:v>0.88125935570186553</c:v>
                </c:pt>
                <c:pt idx="3914">
                  <c:v>0.88133152654804181</c:v>
                </c:pt>
                <c:pt idx="3915">
                  <c:v>0.88133364252281932</c:v>
                </c:pt>
                <c:pt idx="3916">
                  <c:v>0.88138876090300711</c:v>
                </c:pt>
                <c:pt idx="3917">
                  <c:v>0.88142488071052227</c:v>
                </c:pt>
                <c:pt idx="3918">
                  <c:v>0.88162903641339463</c:v>
                </c:pt>
                <c:pt idx="3919">
                  <c:v>0.88169412924855439</c:v>
                </c:pt>
                <c:pt idx="3920">
                  <c:v>0.88269315856860597</c:v>
                </c:pt>
                <c:pt idx="3921">
                  <c:v>0.88315760211309513</c:v>
                </c:pt>
                <c:pt idx="3922">
                  <c:v>0.88325471317823612</c:v>
                </c:pt>
                <c:pt idx="3923">
                  <c:v>0.88331216075689978</c:v>
                </c:pt>
                <c:pt idx="3924">
                  <c:v>0.88331216075692642</c:v>
                </c:pt>
                <c:pt idx="3925">
                  <c:v>0.88342875882845795</c:v>
                </c:pt>
                <c:pt idx="3926">
                  <c:v>0.88346196791949494</c:v>
                </c:pt>
                <c:pt idx="3927">
                  <c:v>0.88351140632108094</c:v>
                </c:pt>
                <c:pt idx="3928">
                  <c:v>0.88351296630692577</c:v>
                </c:pt>
                <c:pt idx="3929">
                  <c:v>0.88362295080083586</c:v>
                </c:pt>
                <c:pt idx="3930">
                  <c:v>0.8837158732960263</c:v>
                </c:pt>
                <c:pt idx="3931">
                  <c:v>0.8841462073232218</c:v>
                </c:pt>
                <c:pt idx="3932">
                  <c:v>0.88437461656873495</c:v>
                </c:pt>
                <c:pt idx="3933">
                  <c:v>0.88446812203115266</c:v>
                </c:pt>
                <c:pt idx="3934">
                  <c:v>0.88449453013216406</c:v>
                </c:pt>
                <c:pt idx="3935">
                  <c:v>0.88494067049022107</c:v>
                </c:pt>
                <c:pt idx="3936">
                  <c:v>0.88496507704600813</c:v>
                </c:pt>
                <c:pt idx="3937">
                  <c:v>0.88514696799647097</c:v>
                </c:pt>
                <c:pt idx="3938">
                  <c:v>0.88544775043919655</c:v>
                </c:pt>
                <c:pt idx="3939">
                  <c:v>0.88545682397896142</c:v>
                </c:pt>
                <c:pt idx="3940">
                  <c:v>0.88547265963234212</c:v>
                </c:pt>
                <c:pt idx="3941">
                  <c:v>0.88547967747788525</c:v>
                </c:pt>
                <c:pt idx="3942">
                  <c:v>0.88548097969348338</c:v>
                </c:pt>
                <c:pt idx="3943">
                  <c:v>0.88549754441347961</c:v>
                </c:pt>
                <c:pt idx="3944">
                  <c:v>0.88556196937506471</c:v>
                </c:pt>
                <c:pt idx="3945">
                  <c:v>0.88571244685555339</c:v>
                </c:pt>
                <c:pt idx="3946">
                  <c:v>0.88572323857710322</c:v>
                </c:pt>
                <c:pt idx="3947">
                  <c:v>0.88578335324684976</c:v>
                </c:pt>
                <c:pt idx="3948">
                  <c:v>0.88579762350050051</c:v>
                </c:pt>
                <c:pt idx="3949">
                  <c:v>0.88580330102721294</c:v>
                </c:pt>
                <c:pt idx="3950">
                  <c:v>0.88580330102721294</c:v>
                </c:pt>
                <c:pt idx="3951">
                  <c:v>0.88580330102721294</c:v>
                </c:pt>
                <c:pt idx="3952">
                  <c:v>0.88580330102722349</c:v>
                </c:pt>
                <c:pt idx="3953">
                  <c:v>0.88580330102722349</c:v>
                </c:pt>
                <c:pt idx="3954">
                  <c:v>0.88580330102722349</c:v>
                </c:pt>
                <c:pt idx="3955">
                  <c:v>0.88580330102723914</c:v>
                </c:pt>
                <c:pt idx="3956">
                  <c:v>0.88580330102723914</c:v>
                </c:pt>
                <c:pt idx="3957">
                  <c:v>0.88580330102723914</c:v>
                </c:pt>
                <c:pt idx="3958">
                  <c:v>0.88580330102723914</c:v>
                </c:pt>
                <c:pt idx="3959">
                  <c:v>0.88580330102723914</c:v>
                </c:pt>
                <c:pt idx="3960">
                  <c:v>0.88580330102723914</c:v>
                </c:pt>
                <c:pt idx="3961">
                  <c:v>0.88585576592289783</c:v>
                </c:pt>
                <c:pt idx="3962">
                  <c:v>0.88597573941466778</c:v>
                </c:pt>
                <c:pt idx="3963">
                  <c:v>0.88597573941466778</c:v>
                </c:pt>
                <c:pt idx="3964">
                  <c:v>0.88597573941466778</c:v>
                </c:pt>
                <c:pt idx="3965">
                  <c:v>0.88597573941466778</c:v>
                </c:pt>
                <c:pt idx="3966">
                  <c:v>0.88610470827073784</c:v>
                </c:pt>
                <c:pt idx="3967">
                  <c:v>0.88618844753627646</c:v>
                </c:pt>
                <c:pt idx="3968">
                  <c:v>0.88620413219571426</c:v>
                </c:pt>
                <c:pt idx="3969">
                  <c:v>0.88661709259239285</c:v>
                </c:pt>
                <c:pt idx="3970">
                  <c:v>0.8869656566892703</c:v>
                </c:pt>
                <c:pt idx="3971">
                  <c:v>0.88730189844995688</c:v>
                </c:pt>
                <c:pt idx="3972">
                  <c:v>0.88739566539310222</c:v>
                </c:pt>
                <c:pt idx="3973">
                  <c:v>0.88742944178267402</c:v>
                </c:pt>
                <c:pt idx="3974">
                  <c:v>0.88743542363576244</c:v>
                </c:pt>
                <c:pt idx="3975">
                  <c:v>0.88773545738815285</c:v>
                </c:pt>
                <c:pt idx="3976">
                  <c:v>0.88781242680187078</c:v>
                </c:pt>
                <c:pt idx="3977">
                  <c:v>0.88787459244431055</c:v>
                </c:pt>
                <c:pt idx="3978">
                  <c:v>0.88790887727708956</c:v>
                </c:pt>
                <c:pt idx="3979">
                  <c:v>0.88796651914053581</c:v>
                </c:pt>
                <c:pt idx="3980">
                  <c:v>0.88819361857270729</c:v>
                </c:pt>
                <c:pt idx="3981">
                  <c:v>0.88838916217644315</c:v>
                </c:pt>
                <c:pt idx="3982">
                  <c:v>0.88887462978658782</c:v>
                </c:pt>
                <c:pt idx="3983">
                  <c:v>0.88943625493322964</c:v>
                </c:pt>
                <c:pt idx="3984">
                  <c:v>0.88947349296550271</c:v>
                </c:pt>
                <c:pt idx="3985">
                  <c:v>0.88948160435374635</c:v>
                </c:pt>
                <c:pt idx="3986">
                  <c:v>0.88952072680026018</c:v>
                </c:pt>
                <c:pt idx="3987">
                  <c:v>0.88952961591177915</c:v>
                </c:pt>
                <c:pt idx="3988">
                  <c:v>0.88978399470557501</c:v>
                </c:pt>
                <c:pt idx="3989">
                  <c:v>0.88989589931643165</c:v>
                </c:pt>
                <c:pt idx="3990">
                  <c:v>0.89003348389677761</c:v>
                </c:pt>
                <c:pt idx="3991">
                  <c:v>0.89070578067080219</c:v>
                </c:pt>
                <c:pt idx="3992">
                  <c:v>0.89125667690384769</c:v>
                </c:pt>
                <c:pt idx="3993">
                  <c:v>0.89125667690384769</c:v>
                </c:pt>
                <c:pt idx="3994">
                  <c:v>0.89139870205428973</c:v>
                </c:pt>
                <c:pt idx="3995">
                  <c:v>0.89150784877775924</c:v>
                </c:pt>
                <c:pt idx="3996">
                  <c:v>0.89194409367334349</c:v>
                </c:pt>
                <c:pt idx="3997">
                  <c:v>0.89203288930532254</c:v>
                </c:pt>
                <c:pt idx="3998">
                  <c:v>0.89204163271492776</c:v>
                </c:pt>
                <c:pt idx="3999">
                  <c:v>0.89244591120907601</c:v>
                </c:pt>
                <c:pt idx="4000">
                  <c:v>0.89246501823443602</c:v>
                </c:pt>
                <c:pt idx="4001">
                  <c:v>0.89246501823444613</c:v>
                </c:pt>
                <c:pt idx="4002">
                  <c:v>0.8926190573813888</c:v>
                </c:pt>
                <c:pt idx="4003">
                  <c:v>0.89281741917028512</c:v>
                </c:pt>
                <c:pt idx="4004">
                  <c:v>0.89283967019503041</c:v>
                </c:pt>
                <c:pt idx="4005">
                  <c:v>0.89322929706766518</c:v>
                </c:pt>
                <c:pt idx="4006">
                  <c:v>0.89326929265381716</c:v>
                </c:pt>
                <c:pt idx="4007">
                  <c:v>0.89336420770869929</c:v>
                </c:pt>
                <c:pt idx="4008">
                  <c:v>0.89341916225083118</c:v>
                </c:pt>
                <c:pt idx="4009">
                  <c:v>0.89341916225084606</c:v>
                </c:pt>
                <c:pt idx="4010">
                  <c:v>0.8939761075550251</c:v>
                </c:pt>
                <c:pt idx="4011">
                  <c:v>0.89397610755505008</c:v>
                </c:pt>
                <c:pt idx="4012">
                  <c:v>0.89406626592108795</c:v>
                </c:pt>
                <c:pt idx="4013">
                  <c:v>0.89415315627268688</c:v>
                </c:pt>
                <c:pt idx="4014">
                  <c:v>0.89415315627268688</c:v>
                </c:pt>
                <c:pt idx="4015">
                  <c:v>0.89416359229406617</c:v>
                </c:pt>
                <c:pt idx="4016">
                  <c:v>0.89426627618018706</c:v>
                </c:pt>
                <c:pt idx="4017">
                  <c:v>0.89427579129915036</c:v>
                </c:pt>
                <c:pt idx="4018">
                  <c:v>0.89505523776292062</c:v>
                </c:pt>
                <c:pt idx="4019">
                  <c:v>0.89534075016358505</c:v>
                </c:pt>
                <c:pt idx="4020">
                  <c:v>0.89544199595421969</c:v>
                </c:pt>
                <c:pt idx="4021">
                  <c:v>0.89568879643657973</c:v>
                </c:pt>
                <c:pt idx="4022">
                  <c:v>0.89591071948288004</c:v>
                </c:pt>
                <c:pt idx="4023">
                  <c:v>0.89600996707367708</c:v>
                </c:pt>
                <c:pt idx="4024">
                  <c:v>0.89603376604343576</c:v>
                </c:pt>
                <c:pt idx="4025">
                  <c:v>0.89621645576661546</c:v>
                </c:pt>
                <c:pt idx="4026">
                  <c:v>0.89629146239821567</c:v>
                </c:pt>
                <c:pt idx="4027">
                  <c:v>0.89716378058311563</c:v>
                </c:pt>
                <c:pt idx="4028">
                  <c:v>0.89759565906998495</c:v>
                </c:pt>
                <c:pt idx="4029">
                  <c:v>0.89788215819323414</c:v>
                </c:pt>
                <c:pt idx="4030">
                  <c:v>0.89808143863826151</c:v>
                </c:pt>
                <c:pt idx="4031">
                  <c:v>0.89812024274775182</c:v>
                </c:pt>
                <c:pt idx="4032">
                  <c:v>0.89813530520319462</c:v>
                </c:pt>
                <c:pt idx="4033">
                  <c:v>0.89826279865898251</c:v>
                </c:pt>
                <c:pt idx="4034">
                  <c:v>0.89827063575741029</c:v>
                </c:pt>
                <c:pt idx="4035">
                  <c:v>0.89832236011714772</c:v>
                </c:pt>
                <c:pt idx="4036">
                  <c:v>0.89835893331773375</c:v>
                </c:pt>
                <c:pt idx="4037">
                  <c:v>0.898377273448424</c:v>
                </c:pt>
                <c:pt idx="4038">
                  <c:v>0.89837727344843854</c:v>
                </c:pt>
                <c:pt idx="4039">
                  <c:v>0.89891328430982664</c:v>
                </c:pt>
                <c:pt idx="4040">
                  <c:v>0.89909047350319216</c:v>
                </c:pt>
                <c:pt idx="4041">
                  <c:v>0.89910098584749432</c:v>
                </c:pt>
                <c:pt idx="4042">
                  <c:v>0.89922902807868332</c:v>
                </c:pt>
                <c:pt idx="4043">
                  <c:v>0.89942738331141003</c:v>
                </c:pt>
                <c:pt idx="4044">
                  <c:v>0.89965549295054148</c:v>
                </c:pt>
                <c:pt idx="4045">
                  <c:v>0.89968903094994335</c:v>
                </c:pt>
                <c:pt idx="4046">
                  <c:v>0.89976371043285741</c:v>
                </c:pt>
                <c:pt idx="4047">
                  <c:v>0.89977604404458855</c:v>
                </c:pt>
                <c:pt idx="4048">
                  <c:v>0.89991403189701813</c:v>
                </c:pt>
                <c:pt idx="4049">
                  <c:v>0.90000742442255488</c:v>
                </c:pt>
                <c:pt idx="4050">
                  <c:v>0.90009286298586066</c:v>
                </c:pt>
                <c:pt idx="4051">
                  <c:v>0.90010108406155076</c:v>
                </c:pt>
                <c:pt idx="4052">
                  <c:v>0.9001059561578808</c:v>
                </c:pt>
                <c:pt idx="4053">
                  <c:v>0.90012179032601281</c:v>
                </c:pt>
                <c:pt idx="4054">
                  <c:v>0.9001379784118746</c:v>
                </c:pt>
                <c:pt idx="4055">
                  <c:v>0.90023996757705638</c:v>
                </c:pt>
                <c:pt idx="4056">
                  <c:v>0.90034245521266743</c:v>
                </c:pt>
                <c:pt idx="4057">
                  <c:v>0.90034936403315469</c:v>
                </c:pt>
                <c:pt idx="4058">
                  <c:v>0.90036744148112602</c:v>
                </c:pt>
                <c:pt idx="4059">
                  <c:v>0.90036744148112602</c:v>
                </c:pt>
                <c:pt idx="4060">
                  <c:v>0.90041498648769225</c:v>
                </c:pt>
                <c:pt idx="4061">
                  <c:v>0.90041498648769225</c:v>
                </c:pt>
                <c:pt idx="4062">
                  <c:v>0.90041498648769225</c:v>
                </c:pt>
                <c:pt idx="4063">
                  <c:v>0.90041498648769702</c:v>
                </c:pt>
                <c:pt idx="4064">
                  <c:v>0.90041498648769702</c:v>
                </c:pt>
                <c:pt idx="4065">
                  <c:v>0.9004149864877018</c:v>
                </c:pt>
                <c:pt idx="4066">
                  <c:v>0.9004149864877018</c:v>
                </c:pt>
                <c:pt idx="4067">
                  <c:v>0.90041498648771601</c:v>
                </c:pt>
                <c:pt idx="4068">
                  <c:v>0.90041498648771601</c:v>
                </c:pt>
                <c:pt idx="4069">
                  <c:v>0.90041498648771601</c:v>
                </c:pt>
                <c:pt idx="4070">
                  <c:v>0.90041498648771601</c:v>
                </c:pt>
                <c:pt idx="4071">
                  <c:v>0.90043586113547447</c:v>
                </c:pt>
                <c:pt idx="4072">
                  <c:v>0.90043586113549812</c:v>
                </c:pt>
                <c:pt idx="4073">
                  <c:v>0.90057119613064907</c:v>
                </c:pt>
                <c:pt idx="4074">
                  <c:v>0.90057119613064907</c:v>
                </c:pt>
                <c:pt idx="4075">
                  <c:v>0.90057119613064907</c:v>
                </c:pt>
                <c:pt idx="4076">
                  <c:v>0.90057119613064907</c:v>
                </c:pt>
                <c:pt idx="4077">
                  <c:v>0.90076387031614769</c:v>
                </c:pt>
                <c:pt idx="4078">
                  <c:v>0.90077807704591906</c:v>
                </c:pt>
                <c:pt idx="4079">
                  <c:v>0.90079013046642709</c:v>
                </c:pt>
                <c:pt idx="4080">
                  <c:v>0.90086295477092138</c:v>
                </c:pt>
                <c:pt idx="4081">
                  <c:v>0.90146773417393522</c:v>
                </c:pt>
                <c:pt idx="4082">
                  <c:v>0.90147076871794174</c:v>
                </c:pt>
                <c:pt idx="4083">
                  <c:v>0.90147895018947954</c:v>
                </c:pt>
                <c:pt idx="4084">
                  <c:v>0.90176231408453467</c:v>
                </c:pt>
                <c:pt idx="4085">
                  <c:v>0.90176976128039821</c:v>
                </c:pt>
                <c:pt idx="4086">
                  <c:v>0.90184061439339491</c:v>
                </c:pt>
                <c:pt idx="4087">
                  <c:v>0.90189305939369513</c:v>
                </c:pt>
                <c:pt idx="4088">
                  <c:v>0.90190395922017319</c:v>
                </c:pt>
                <c:pt idx="4089">
                  <c:v>0.90197693359831277</c:v>
                </c:pt>
                <c:pt idx="4090">
                  <c:v>0.9021153020887257</c:v>
                </c:pt>
                <c:pt idx="4091">
                  <c:v>0.90232163855957725</c:v>
                </c:pt>
                <c:pt idx="4092">
                  <c:v>0.90237850664349217</c:v>
                </c:pt>
                <c:pt idx="4093">
                  <c:v>0.9030676502583227</c:v>
                </c:pt>
                <c:pt idx="4094">
                  <c:v>0.90391503796957562</c:v>
                </c:pt>
                <c:pt idx="4095">
                  <c:v>0.90399326056563933</c:v>
                </c:pt>
                <c:pt idx="4096">
                  <c:v>0.9039993497511094</c:v>
                </c:pt>
                <c:pt idx="4097">
                  <c:v>0.90401819746129741</c:v>
                </c:pt>
                <c:pt idx="4098">
                  <c:v>0.90439330655788663</c:v>
                </c:pt>
                <c:pt idx="4099">
                  <c:v>0.90485171538713682</c:v>
                </c:pt>
                <c:pt idx="4100">
                  <c:v>0.90533702502680702</c:v>
                </c:pt>
                <c:pt idx="4101">
                  <c:v>0.90533702502680702</c:v>
                </c:pt>
                <c:pt idx="4102">
                  <c:v>0.90533702502680702</c:v>
                </c:pt>
                <c:pt idx="4103">
                  <c:v>0.90533702502682523</c:v>
                </c:pt>
                <c:pt idx="4104">
                  <c:v>0.90534010825806699</c:v>
                </c:pt>
                <c:pt idx="4105">
                  <c:v>0.90534735517881859</c:v>
                </c:pt>
                <c:pt idx="4106">
                  <c:v>0.90557671423970132</c:v>
                </c:pt>
                <c:pt idx="4107">
                  <c:v>0.90567178690398276</c:v>
                </c:pt>
                <c:pt idx="4108">
                  <c:v>0.90612253302458046</c:v>
                </c:pt>
                <c:pt idx="4109">
                  <c:v>0.90658073880168333</c:v>
                </c:pt>
                <c:pt idx="4110">
                  <c:v>0.90733165504990798</c:v>
                </c:pt>
                <c:pt idx="4111">
                  <c:v>0.90796607451590028</c:v>
                </c:pt>
                <c:pt idx="4112">
                  <c:v>0.90796607451590927</c:v>
                </c:pt>
                <c:pt idx="4113">
                  <c:v>0.90796607451592715</c:v>
                </c:pt>
                <c:pt idx="4114">
                  <c:v>0.90796607451592715</c:v>
                </c:pt>
                <c:pt idx="4115">
                  <c:v>0.90799387743236526</c:v>
                </c:pt>
                <c:pt idx="4116">
                  <c:v>0.9087689053561967</c:v>
                </c:pt>
                <c:pt idx="4117">
                  <c:v>0.90894267620552138</c:v>
                </c:pt>
                <c:pt idx="4118">
                  <c:v>0.90903787318006302</c:v>
                </c:pt>
                <c:pt idx="4119">
                  <c:v>0.90912922138554053</c:v>
                </c:pt>
                <c:pt idx="4120">
                  <c:v>0.90918796249179057</c:v>
                </c:pt>
                <c:pt idx="4121">
                  <c:v>0.90942023037400466</c:v>
                </c:pt>
                <c:pt idx="4122">
                  <c:v>0.90943893692314415</c:v>
                </c:pt>
                <c:pt idx="4123">
                  <c:v>0.90946464163719276</c:v>
                </c:pt>
                <c:pt idx="4124">
                  <c:v>0.90948139741590506</c:v>
                </c:pt>
                <c:pt idx="4125">
                  <c:v>0.90957296340615867</c:v>
                </c:pt>
                <c:pt idx="4126">
                  <c:v>0.9097990606812123</c:v>
                </c:pt>
                <c:pt idx="4127">
                  <c:v>0.91027634946428271</c:v>
                </c:pt>
                <c:pt idx="4128">
                  <c:v>0.91032036080102752</c:v>
                </c:pt>
                <c:pt idx="4129">
                  <c:v>0.91044908411609138</c:v>
                </c:pt>
                <c:pt idx="4130">
                  <c:v>0.91084859246745753</c:v>
                </c:pt>
                <c:pt idx="4131">
                  <c:v>0.91102764588074203</c:v>
                </c:pt>
                <c:pt idx="4132">
                  <c:v>0.9112433480798896</c:v>
                </c:pt>
                <c:pt idx="4133">
                  <c:v>0.91124821009437174</c:v>
                </c:pt>
                <c:pt idx="4134">
                  <c:v>0.91132771041404603</c:v>
                </c:pt>
                <c:pt idx="4135">
                  <c:v>0.91167262953874506</c:v>
                </c:pt>
                <c:pt idx="4136">
                  <c:v>0.91225869474138177</c:v>
                </c:pt>
                <c:pt idx="4137">
                  <c:v>0.9125431073751451</c:v>
                </c:pt>
                <c:pt idx="4138">
                  <c:v>0.91292719014053714</c:v>
                </c:pt>
                <c:pt idx="4139">
                  <c:v>0.9131831344577479</c:v>
                </c:pt>
                <c:pt idx="4140">
                  <c:v>0.91330416291040506</c:v>
                </c:pt>
                <c:pt idx="4141">
                  <c:v>0.91336163702542295</c:v>
                </c:pt>
                <c:pt idx="4142">
                  <c:v>0.91354572650720867</c:v>
                </c:pt>
                <c:pt idx="4143">
                  <c:v>0.9135519461870486</c:v>
                </c:pt>
                <c:pt idx="4144">
                  <c:v>0.91356822035446894</c:v>
                </c:pt>
                <c:pt idx="4145">
                  <c:v>0.91356822035448171</c:v>
                </c:pt>
                <c:pt idx="4146">
                  <c:v>0.91356822035448171</c:v>
                </c:pt>
                <c:pt idx="4147">
                  <c:v>0.91361102196448574</c:v>
                </c:pt>
                <c:pt idx="4148">
                  <c:v>0.91361102196448574</c:v>
                </c:pt>
                <c:pt idx="4149">
                  <c:v>0.91361102196448574</c:v>
                </c:pt>
                <c:pt idx="4150">
                  <c:v>0.91361102196448996</c:v>
                </c:pt>
                <c:pt idx="4151">
                  <c:v>0.91361102196448996</c:v>
                </c:pt>
                <c:pt idx="4152">
                  <c:v>0.91361102196449417</c:v>
                </c:pt>
                <c:pt idx="4153">
                  <c:v>0.91361102196450705</c:v>
                </c:pt>
                <c:pt idx="4154">
                  <c:v>0.91361102196450705</c:v>
                </c:pt>
                <c:pt idx="4155">
                  <c:v>0.91361102196450705</c:v>
                </c:pt>
                <c:pt idx="4156">
                  <c:v>0.91361102196450705</c:v>
                </c:pt>
                <c:pt idx="4157">
                  <c:v>0.91383145586518733</c:v>
                </c:pt>
                <c:pt idx="4158">
                  <c:v>0.91392507061677497</c:v>
                </c:pt>
                <c:pt idx="4159">
                  <c:v>0.91393785778463665</c:v>
                </c:pt>
                <c:pt idx="4160">
                  <c:v>0.9145160537118624</c:v>
                </c:pt>
                <c:pt idx="4161">
                  <c:v>0.91489398961250989</c:v>
                </c:pt>
                <c:pt idx="4162">
                  <c:v>0.91489886324279923</c:v>
                </c:pt>
                <c:pt idx="4163">
                  <c:v>0.91514109365016527</c:v>
                </c:pt>
                <c:pt idx="4164">
                  <c:v>0.91532668965908914</c:v>
                </c:pt>
                <c:pt idx="4165">
                  <c:v>0.91538034053266293</c:v>
                </c:pt>
                <c:pt idx="4166">
                  <c:v>0.91600034863379864</c:v>
                </c:pt>
                <c:pt idx="4167">
                  <c:v>0.91621682427415396</c:v>
                </c:pt>
                <c:pt idx="4168">
                  <c:v>0.91685204369855644</c:v>
                </c:pt>
                <c:pt idx="4169">
                  <c:v>0.91717783326322444</c:v>
                </c:pt>
                <c:pt idx="4170">
                  <c:v>0.91802833263477857</c:v>
                </c:pt>
                <c:pt idx="4171">
                  <c:v>0.9182111596676521</c:v>
                </c:pt>
                <c:pt idx="4172">
                  <c:v>0.91939315128830235</c:v>
                </c:pt>
                <c:pt idx="4173">
                  <c:v>0.92058646659458088</c:v>
                </c:pt>
                <c:pt idx="4174">
                  <c:v>0.92087895919480212</c:v>
                </c:pt>
                <c:pt idx="4175">
                  <c:v>0.92292745668602572</c:v>
                </c:pt>
                <c:pt idx="4176">
                  <c:v>0.92314119132999084</c:v>
                </c:pt>
                <c:pt idx="4177">
                  <c:v>0.92363614360358348</c:v>
                </c:pt>
                <c:pt idx="4178">
                  <c:v>0.92377090649231131</c:v>
                </c:pt>
                <c:pt idx="4179">
                  <c:v>0.92424352780037466</c:v>
                </c:pt>
                <c:pt idx="4180">
                  <c:v>0.92449810775246222</c:v>
                </c:pt>
                <c:pt idx="4181">
                  <c:v>0.9248418457932821</c:v>
                </c:pt>
                <c:pt idx="4182">
                  <c:v>0.92517915634608849</c:v>
                </c:pt>
                <c:pt idx="4183">
                  <c:v>0.92569641836329319</c:v>
                </c:pt>
                <c:pt idx="4184">
                  <c:v>0.92585075112538617</c:v>
                </c:pt>
                <c:pt idx="4185">
                  <c:v>0.92626310705701054</c:v>
                </c:pt>
                <c:pt idx="4186">
                  <c:v>0.92660536476233935</c:v>
                </c:pt>
                <c:pt idx="4187">
                  <c:v>0.92672663780532194</c:v>
                </c:pt>
                <c:pt idx="4188">
                  <c:v>0.92720734594213838</c:v>
                </c:pt>
                <c:pt idx="4189">
                  <c:v>0.92831345084289341</c:v>
                </c:pt>
                <c:pt idx="4190">
                  <c:v>0.92874435072048467</c:v>
                </c:pt>
                <c:pt idx="4191">
                  <c:v>0.92912924844418754</c:v>
                </c:pt>
                <c:pt idx="4192">
                  <c:v>0.92956397011805225</c:v>
                </c:pt>
                <c:pt idx="4193">
                  <c:v>0.92983041428541557</c:v>
                </c:pt>
                <c:pt idx="4194">
                  <c:v>0.93006008313593225</c:v>
                </c:pt>
                <c:pt idx="4195">
                  <c:v>0.93195932931271597</c:v>
                </c:pt>
                <c:pt idx="4196">
                  <c:v>0.9326033719143787</c:v>
                </c:pt>
                <c:pt idx="4197">
                  <c:v>0.93269043254738693</c:v>
                </c:pt>
                <c:pt idx="4198">
                  <c:v>0.93395799399272506</c:v>
                </c:pt>
                <c:pt idx="4199">
                  <c:v>0.93458000625983428</c:v>
                </c:pt>
                <c:pt idx="4200">
                  <c:v>0.93490438935105624</c:v>
                </c:pt>
                <c:pt idx="4201">
                  <c:v>0.93513092649713592</c:v>
                </c:pt>
                <c:pt idx="4202">
                  <c:v>0.93540950697193814</c:v>
                </c:pt>
                <c:pt idx="4203">
                  <c:v>0.93547101166832203</c:v>
                </c:pt>
                <c:pt idx="4204">
                  <c:v>0.93577093558405244</c:v>
                </c:pt>
                <c:pt idx="4205">
                  <c:v>0.93584562099161817</c:v>
                </c:pt>
                <c:pt idx="4206">
                  <c:v>0.93623075510200071</c:v>
                </c:pt>
                <c:pt idx="4207">
                  <c:v>0.93673435814834816</c:v>
                </c:pt>
                <c:pt idx="4208">
                  <c:v>0.93703843611188264</c:v>
                </c:pt>
                <c:pt idx="4209">
                  <c:v>0.9372058441274177</c:v>
                </c:pt>
                <c:pt idx="4210">
                  <c:v>0.93758823694885107</c:v>
                </c:pt>
                <c:pt idx="4211">
                  <c:v>0.93819047438820113</c:v>
                </c:pt>
                <c:pt idx="4212">
                  <c:v>0.93843165830374087</c:v>
                </c:pt>
                <c:pt idx="4213">
                  <c:v>0.93855508947640409</c:v>
                </c:pt>
                <c:pt idx="4214">
                  <c:v>0.93966450557004244</c:v>
                </c:pt>
                <c:pt idx="4215">
                  <c:v>0.94011904891535414</c:v>
                </c:pt>
                <c:pt idx="4216">
                  <c:v>0.94081291162610359</c:v>
                </c:pt>
                <c:pt idx="4217">
                  <c:v>0.94252160368129934</c:v>
                </c:pt>
                <c:pt idx="4218">
                  <c:v>0.9432402004599616</c:v>
                </c:pt>
                <c:pt idx="4219">
                  <c:v>0.94355618080368686</c:v>
                </c:pt>
                <c:pt idx="4220">
                  <c:v>0.94439301346292692</c:v>
                </c:pt>
                <c:pt idx="4221">
                  <c:v>0.94459325148795181</c:v>
                </c:pt>
                <c:pt idx="4222">
                  <c:v>0.9448933177718003</c:v>
                </c:pt>
                <c:pt idx="4223">
                  <c:v>0.94489380209349749</c:v>
                </c:pt>
                <c:pt idx="4224">
                  <c:v>0.94515880673954078</c:v>
                </c:pt>
                <c:pt idx="4225">
                  <c:v>0.94520830387247368</c:v>
                </c:pt>
                <c:pt idx="4226">
                  <c:v>0.94556499319518095</c:v>
                </c:pt>
                <c:pt idx="4227">
                  <c:v>0.94600972006834094</c:v>
                </c:pt>
                <c:pt idx="4228">
                  <c:v>0.9462781790159126</c:v>
                </c:pt>
                <c:pt idx="4229">
                  <c:v>0.94752071822024042</c:v>
                </c:pt>
                <c:pt idx="4230">
                  <c:v>0.94761638869660902</c:v>
                </c:pt>
                <c:pt idx="4231">
                  <c:v>0.94814589303338226</c:v>
                </c:pt>
                <c:pt idx="4232">
                  <c:v>0.94859443580298541</c:v>
                </c:pt>
                <c:pt idx="4233">
                  <c:v>0.94952860596410316</c:v>
                </c:pt>
                <c:pt idx="4234">
                  <c:v>0.94965623529982945</c:v>
                </c:pt>
                <c:pt idx="4235">
                  <c:v>0.95033098534518445</c:v>
                </c:pt>
                <c:pt idx="4236">
                  <c:v>0.95181741649701734</c:v>
                </c:pt>
                <c:pt idx="4237">
                  <c:v>0.95201952781747756</c:v>
                </c:pt>
                <c:pt idx="4238">
                  <c:v>0.95210047931280295</c:v>
                </c:pt>
                <c:pt idx="4239">
                  <c:v>0.95275483003102857</c:v>
                </c:pt>
                <c:pt idx="4240">
                  <c:v>0.95293070940135627</c:v>
                </c:pt>
                <c:pt idx="4241">
                  <c:v>0.95319465154569083</c:v>
                </c:pt>
                <c:pt idx="4242">
                  <c:v>0.95323381273611874</c:v>
                </c:pt>
                <c:pt idx="4243">
                  <c:v>0.95342733049819084</c:v>
                </c:pt>
                <c:pt idx="4244">
                  <c:v>0.9537838839922913</c:v>
                </c:pt>
                <c:pt idx="4245">
                  <c:v>0.953966613825321</c:v>
                </c:pt>
                <c:pt idx="4246">
                  <c:v>0.95415077037207885</c:v>
                </c:pt>
                <c:pt idx="4247">
                  <c:v>0.95417414900755848</c:v>
                </c:pt>
                <c:pt idx="4248">
                  <c:v>0.95440967131095111</c:v>
                </c:pt>
                <c:pt idx="4249">
                  <c:v>0.95471190287982677</c:v>
                </c:pt>
                <c:pt idx="4250">
                  <c:v>0.95558300963700016</c:v>
                </c:pt>
                <c:pt idx="4251">
                  <c:v>0.95595220376516143</c:v>
                </c:pt>
                <c:pt idx="4252">
                  <c:v>0.95609188796701672</c:v>
                </c:pt>
                <c:pt idx="4253">
                  <c:v>0.95643982318084686</c:v>
                </c:pt>
                <c:pt idx="4254">
                  <c:v>0.95669063853996605</c:v>
                </c:pt>
                <c:pt idx="4255">
                  <c:v>0.95673718070474545</c:v>
                </c:pt>
                <c:pt idx="4256">
                  <c:v>0.95800290279751232</c:v>
                </c:pt>
                <c:pt idx="4257">
                  <c:v>0.95828053928545709</c:v>
                </c:pt>
                <c:pt idx="4258">
                  <c:v>0.95943532350081151</c:v>
                </c:pt>
                <c:pt idx="4259">
                  <c:v>0.95994917516814937</c:v>
                </c:pt>
                <c:pt idx="4260">
                  <c:v>0.96007735207647249</c:v>
                </c:pt>
                <c:pt idx="4261">
                  <c:v>0.96011372845877585</c:v>
                </c:pt>
                <c:pt idx="4262">
                  <c:v>0.96023086483365705</c:v>
                </c:pt>
                <c:pt idx="4263">
                  <c:v>0.96046120044925221</c:v>
                </c:pt>
                <c:pt idx="4264">
                  <c:v>0.96061500159211355</c:v>
                </c:pt>
                <c:pt idx="4265">
                  <c:v>0.96065274248449151</c:v>
                </c:pt>
                <c:pt idx="4266">
                  <c:v>0.96066421255377099</c:v>
                </c:pt>
                <c:pt idx="4267">
                  <c:v>0.96097523030646981</c:v>
                </c:pt>
                <c:pt idx="4268">
                  <c:v>0.96131555000943447</c:v>
                </c:pt>
                <c:pt idx="4269">
                  <c:v>0.96152087765076188</c:v>
                </c:pt>
                <c:pt idx="4270">
                  <c:v>0.9617223034476009</c:v>
                </c:pt>
                <c:pt idx="4271">
                  <c:v>0.96182441491695292</c:v>
                </c:pt>
                <c:pt idx="4272">
                  <c:v>0.96236398350924446</c:v>
                </c:pt>
                <c:pt idx="4273">
                  <c:v>0.96240035258438539</c:v>
                </c:pt>
                <c:pt idx="4274">
                  <c:v>0.96254318998664479</c:v>
                </c:pt>
                <c:pt idx="4275">
                  <c:v>0.96355097584864113</c:v>
                </c:pt>
                <c:pt idx="4276">
                  <c:v>0.96377675690228737</c:v>
                </c:pt>
                <c:pt idx="4277">
                  <c:v>0.96464050186005079</c:v>
                </c:pt>
                <c:pt idx="4278">
                  <c:v>0.96526313747650172</c:v>
                </c:pt>
                <c:pt idx="4279">
                  <c:v>0.96540961701897177</c:v>
                </c:pt>
                <c:pt idx="4280">
                  <c:v>0.96557733342791197</c:v>
                </c:pt>
                <c:pt idx="4281">
                  <c:v>0.96564097047969732</c:v>
                </c:pt>
                <c:pt idx="4282">
                  <c:v>0.96585095352360728</c:v>
                </c:pt>
                <c:pt idx="4283">
                  <c:v>0.9658924013318827</c:v>
                </c:pt>
                <c:pt idx="4284">
                  <c:v>0.96590984926079682</c:v>
                </c:pt>
                <c:pt idx="4285">
                  <c:v>0.96658261221539099</c:v>
                </c:pt>
                <c:pt idx="4286">
                  <c:v>0.96678235664317824</c:v>
                </c:pt>
                <c:pt idx="4287">
                  <c:v>0.9668405414321104</c:v>
                </c:pt>
                <c:pt idx="4288">
                  <c:v>0.96695134661909155</c:v>
                </c:pt>
                <c:pt idx="4289">
                  <c:v>0.96722796288536816</c:v>
                </c:pt>
                <c:pt idx="4290">
                  <c:v>0.96743064560841485</c:v>
                </c:pt>
                <c:pt idx="4291">
                  <c:v>0.96746294486808904</c:v>
                </c:pt>
                <c:pt idx="4292">
                  <c:v>0.96752286357591966</c:v>
                </c:pt>
                <c:pt idx="4293">
                  <c:v>0.96846505984645703</c:v>
                </c:pt>
                <c:pt idx="4294">
                  <c:v>0.96858586851478534</c:v>
                </c:pt>
                <c:pt idx="4295">
                  <c:v>0.96949938728411444</c:v>
                </c:pt>
                <c:pt idx="4296">
                  <c:v>0.97000236864110101</c:v>
                </c:pt>
                <c:pt idx="4297">
                  <c:v>0.97005084236043815</c:v>
                </c:pt>
                <c:pt idx="4298">
                  <c:v>0.97052725589209565</c:v>
                </c:pt>
                <c:pt idx="4299">
                  <c:v>0.97055699195299805</c:v>
                </c:pt>
                <c:pt idx="4300">
                  <c:v>0.97139897726073088</c:v>
                </c:pt>
                <c:pt idx="4301">
                  <c:v>0.97149700993176014</c:v>
                </c:pt>
                <c:pt idx="4302">
                  <c:v>0.97190344676903728</c:v>
                </c:pt>
                <c:pt idx="4303">
                  <c:v>0.97194951066872104</c:v>
                </c:pt>
                <c:pt idx="4304">
                  <c:v>0.97207444094961204</c:v>
                </c:pt>
                <c:pt idx="4305">
                  <c:v>0.97222923551123841</c:v>
                </c:pt>
                <c:pt idx="4306">
                  <c:v>0.97263043039570263</c:v>
                </c:pt>
                <c:pt idx="4307">
                  <c:v>0.97283525967350282</c:v>
                </c:pt>
                <c:pt idx="4308">
                  <c:v>0.97288436723480476</c:v>
                </c:pt>
                <c:pt idx="4309">
                  <c:v>0.97379902960539633</c:v>
                </c:pt>
                <c:pt idx="4310">
                  <c:v>0.97463932365570316</c:v>
                </c:pt>
                <c:pt idx="4311">
                  <c:v>0.9746816094147569</c:v>
                </c:pt>
                <c:pt idx="4312">
                  <c:v>0.97486962915522968</c:v>
                </c:pt>
                <c:pt idx="4313">
                  <c:v>0.97549444675850494</c:v>
                </c:pt>
                <c:pt idx="4314">
                  <c:v>0.97589317675166387</c:v>
                </c:pt>
                <c:pt idx="4315">
                  <c:v>0.97608891308711154</c:v>
                </c:pt>
                <c:pt idx="4316">
                  <c:v>0.97679293498494146</c:v>
                </c:pt>
                <c:pt idx="4317">
                  <c:v>0.97692549007110219</c:v>
                </c:pt>
                <c:pt idx="4318">
                  <c:v>0.97726892579500135</c:v>
                </c:pt>
                <c:pt idx="4319">
                  <c:v>0.97730989856113182</c:v>
                </c:pt>
                <c:pt idx="4320">
                  <c:v>0.97748621435063821</c:v>
                </c:pt>
                <c:pt idx="4321">
                  <c:v>0.978268287927331</c:v>
                </c:pt>
                <c:pt idx="4322">
                  <c:v>0.97829569670691763</c:v>
                </c:pt>
                <c:pt idx="4323">
                  <c:v>0.97937279553177081</c:v>
                </c:pt>
                <c:pt idx="4324">
                  <c:v>0.98082151963012343</c:v>
                </c:pt>
                <c:pt idx="4325">
                  <c:v>0.98093431682918042</c:v>
                </c:pt>
                <c:pt idx="4326">
                  <c:v>0.98122646069963415</c:v>
                </c:pt>
                <c:pt idx="4327">
                  <c:v>0.98139885610438171</c:v>
                </c:pt>
                <c:pt idx="4328">
                  <c:v>0.9814770877724831</c:v>
                </c:pt>
                <c:pt idx="4329">
                  <c:v>0.98207572230742135</c:v>
                </c:pt>
                <c:pt idx="4330">
                  <c:v>0.98240624967145007</c:v>
                </c:pt>
                <c:pt idx="4331">
                  <c:v>0.98359340498400882</c:v>
                </c:pt>
                <c:pt idx="4332">
                  <c:v>0.98386471917311835</c:v>
                </c:pt>
                <c:pt idx="4333">
                  <c:v>0.98423945804339863</c:v>
                </c:pt>
                <c:pt idx="4334">
                  <c:v>0.98425244433656722</c:v>
                </c:pt>
                <c:pt idx="4335">
                  <c:v>0.98433483895220475</c:v>
                </c:pt>
                <c:pt idx="4336">
                  <c:v>0.98506069243992134</c:v>
                </c:pt>
                <c:pt idx="4337">
                  <c:v>0.98665392486121894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C8DC-0F4D-8AE2-B4B19F3EB51F}"/>
            </c:ext>
          </c:extLst>
        </c:ser>
        <c:ser>
          <c:idx val="1"/>
          <c:order val="3"/>
          <c:tx>
            <c:v>Ideal</c:v>
          </c:tx>
          <c:spPr>
            <a:ln w="444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Ideal!$A$1:$A$4339</c:f>
              <c:numCache>
                <c:formatCode>General</c:formatCode>
                <c:ptCount val="4339"/>
                <c:pt idx="0">
                  <c:v>1.9999980926513599E-2</c:v>
                </c:pt>
                <c:pt idx="1">
                  <c:v>1.9999980926513599E-2</c:v>
                </c:pt>
                <c:pt idx="2">
                  <c:v>1.9999980926513599E-2</c:v>
                </c:pt>
                <c:pt idx="3">
                  <c:v>1.9999980926513599E-2</c:v>
                </c:pt>
                <c:pt idx="4">
                  <c:v>1.9999980926513599E-2</c:v>
                </c:pt>
                <c:pt idx="5">
                  <c:v>1.9999980926513599E-2</c:v>
                </c:pt>
                <c:pt idx="6">
                  <c:v>1.9999980926513599E-2</c:v>
                </c:pt>
                <c:pt idx="7">
                  <c:v>1.9999980926513599E-2</c:v>
                </c:pt>
                <c:pt idx="8">
                  <c:v>1.9999980926513599E-2</c:v>
                </c:pt>
                <c:pt idx="9">
                  <c:v>1.9999980926513599E-2</c:v>
                </c:pt>
                <c:pt idx="10">
                  <c:v>1.9999980926513599E-2</c:v>
                </c:pt>
                <c:pt idx="11">
                  <c:v>1.9999980926513599E-2</c:v>
                </c:pt>
                <c:pt idx="12">
                  <c:v>1.9999980926513599E-2</c:v>
                </c:pt>
                <c:pt idx="13">
                  <c:v>1.9999980926513599E-2</c:v>
                </c:pt>
                <c:pt idx="14">
                  <c:v>1.9999980926513599E-2</c:v>
                </c:pt>
                <c:pt idx="15">
                  <c:v>1.9999980926513599E-2</c:v>
                </c:pt>
                <c:pt idx="16">
                  <c:v>1.9999980926513599E-2</c:v>
                </c:pt>
                <c:pt idx="17">
                  <c:v>1.9999980926513599E-2</c:v>
                </c:pt>
                <c:pt idx="18">
                  <c:v>1.9999980926513599E-2</c:v>
                </c:pt>
                <c:pt idx="19">
                  <c:v>1.9999980926513599E-2</c:v>
                </c:pt>
                <c:pt idx="20">
                  <c:v>1.9999980926513599E-2</c:v>
                </c:pt>
                <c:pt idx="21">
                  <c:v>1.9999980926513599E-2</c:v>
                </c:pt>
                <c:pt idx="22">
                  <c:v>1.9999980926513599E-2</c:v>
                </c:pt>
                <c:pt idx="23">
                  <c:v>1.9999980926513599E-2</c:v>
                </c:pt>
                <c:pt idx="24">
                  <c:v>1.9999980926513599E-2</c:v>
                </c:pt>
                <c:pt idx="25">
                  <c:v>1.9999980926513599E-2</c:v>
                </c:pt>
                <c:pt idx="26">
                  <c:v>1.9999980926513599E-2</c:v>
                </c:pt>
                <c:pt idx="27">
                  <c:v>1.9999980926513599E-2</c:v>
                </c:pt>
                <c:pt idx="28">
                  <c:v>1.9999980926513599E-2</c:v>
                </c:pt>
                <c:pt idx="29">
                  <c:v>1.9999980926513599E-2</c:v>
                </c:pt>
                <c:pt idx="30">
                  <c:v>1.9999980926513599E-2</c:v>
                </c:pt>
                <c:pt idx="31">
                  <c:v>1.9999980926513599E-2</c:v>
                </c:pt>
                <c:pt idx="32">
                  <c:v>1.9999980926513599E-2</c:v>
                </c:pt>
                <c:pt idx="33">
                  <c:v>1.9999980926513599E-2</c:v>
                </c:pt>
                <c:pt idx="34">
                  <c:v>1.9999980926513599E-2</c:v>
                </c:pt>
                <c:pt idx="35">
                  <c:v>1.9999980926513599E-2</c:v>
                </c:pt>
                <c:pt idx="36">
                  <c:v>1.9999980926513599E-2</c:v>
                </c:pt>
                <c:pt idx="37">
                  <c:v>1.9999980926513599E-2</c:v>
                </c:pt>
                <c:pt idx="38">
                  <c:v>1.9999980926513599E-2</c:v>
                </c:pt>
                <c:pt idx="39">
                  <c:v>1.9999980926513599E-2</c:v>
                </c:pt>
                <c:pt idx="40">
                  <c:v>1.9999980926513599E-2</c:v>
                </c:pt>
                <c:pt idx="41">
                  <c:v>1.9999980926513599E-2</c:v>
                </c:pt>
                <c:pt idx="42">
                  <c:v>1.9999980926513599E-2</c:v>
                </c:pt>
                <c:pt idx="43">
                  <c:v>1.9999980926513599E-2</c:v>
                </c:pt>
                <c:pt idx="44">
                  <c:v>1.9999980926513599E-2</c:v>
                </c:pt>
                <c:pt idx="45">
                  <c:v>1.9999980926513599E-2</c:v>
                </c:pt>
                <c:pt idx="46">
                  <c:v>1.9999980926513599E-2</c:v>
                </c:pt>
                <c:pt idx="47">
                  <c:v>1.9999980926513599E-2</c:v>
                </c:pt>
                <c:pt idx="48">
                  <c:v>1.9999980926513599E-2</c:v>
                </c:pt>
                <c:pt idx="49">
                  <c:v>1.9999980926513599E-2</c:v>
                </c:pt>
                <c:pt idx="50">
                  <c:v>1.9999980926513599E-2</c:v>
                </c:pt>
                <c:pt idx="51">
                  <c:v>1.9999980926513599E-2</c:v>
                </c:pt>
                <c:pt idx="52">
                  <c:v>1.9999980926513599E-2</c:v>
                </c:pt>
                <c:pt idx="53">
                  <c:v>1.9999980926513599E-2</c:v>
                </c:pt>
                <c:pt idx="54">
                  <c:v>1.9999980926513599E-2</c:v>
                </c:pt>
                <c:pt idx="55">
                  <c:v>1.9999980926513599E-2</c:v>
                </c:pt>
                <c:pt idx="56">
                  <c:v>1.9999980926513599E-2</c:v>
                </c:pt>
                <c:pt idx="57">
                  <c:v>1.9999980926513599E-2</c:v>
                </c:pt>
                <c:pt idx="58">
                  <c:v>1.9999980926513599E-2</c:v>
                </c:pt>
                <c:pt idx="59">
                  <c:v>1.9999980926513599E-2</c:v>
                </c:pt>
                <c:pt idx="60">
                  <c:v>1.9999980926513599E-2</c:v>
                </c:pt>
                <c:pt idx="61">
                  <c:v>1.9999980926513599E-2</c:v>
                </c:pt>
                <c:pt idx="62">
                  <c:v>1.9999980926513599E-2</c:v>
                </c:pt>
                <c:pt idx="63">
                  <c:v>1.9999980926513599E-2</c:v>
                </c:pt>
                <c:pt idx="64">
                  <c:v>1.9999980926513599E-2</c:v>
                </c:pt>
                <c:pt idx="65">
                  <c:v>1.9999980926513599E-2</c:v>
                </c:pt>
                <c:pt idx="66">
                  <c:v>1.9999980926513599E-2</c:v>
                </c:pt>
                <c:pt idx="67">
                  <c:v>1.9999980926513599E-2</c:v>
                </c:pt>
                <c:pt idx="68">
                  <c:v>1.9999980926513599E-2</c:v>
                </c:pt>
                <c:pt idx="69">
                  <c:v>1.9999980926513599E-2</c:v>
                </c:pt>
                <c:pt idx="70">
                  <c:v>1.9999980926513599E-2</c:v>
                </c:pt>
                <c:pt idx="71">
                  <c:v>1.9999980926513599E-2</c:v>
                </c:pt>
                <c:pt idx="72">
                  <c:v>1.9999980926513599E-2</c:v>
                </c:pt>
                <c:pt idx="73">
                  <c:v>1.9999980926513599E-2</c:v>
                </c:pt>
                <c:pt idx="74">
                  <c:v>1.9999980926513599E-2</c:v>
                </c:pt>
                <c:pt idx="75">
                  <c:v>1.9999980926513599E-2</c:v>
                </c:pt>
                <c:pt idx="76">
                  <c:v>1.9999980926513599E-2</c:v>
                </c:pt>
                <c:pt idx="77">
                  <c:v>1.9999980926513599E-2</c:v>
                </c:pt>
                <c:pt idx="78">
                  <c:v>1.9999980926513599E-2</c:v>
                </c:pt>
                <c:pt idx="79">
                  <c:v>1.9999980926513599E-2</c:v>
                </c:pt>
                <c:pt idx="80">
                  <c:v>1.9999980926513599E-2</c:v>
                </c:pt>
                <c:pt idx="81">
                  <c:v>1.9999980926513599E-2</c:v>
                </c:pt>
                <c:pt idx="82">
                  <c:v>1.9999980926513599E-2</c:v>
                </c:pt>
                <c:pt idx="83">
                  <c:v>1.9999980926513599E-2</c:v>
                </c:pt>
                <c:pt idx="84">
                  <c:v>1.9999980926513599E-2</c:v>
                </c:pt>
                <c:pt idx="85">
                  <c:v>1.9999980926513599E-2</c:v>
                </c:pt>
                <c:pt idx="86">
                  <c:v>1.9999980926513599E-2</c:v>
                </c:pt>
                <c:pt idx="87">
                  <c:v>1.9999980926513599E-2</c:v>
                </c:pt>
                <c:pt idx="88">
                  <c:v>1.9999980926513599E-2</c:v>
                </c:pt>
                <c:pt idx="89">
                  <c:v>1.9999980926513599E-2</c:v>
                </c:pt>
                <c:pt idx="90">
                  <c:v>1.9999980926513599E-2</c:v>
                </c:pt>
                <c:pt idx="91">
                  <c:v>1.9999980926513599E-2</c:v>
                </c:pt>
                <c:pt idx="92">
                  <c:v>1.9999980926513599E-2</c:v>
                </c:pt>
                <c:pt idx="93">
                  <c:v>1.9999980926513599E-2</c:v>
                </c:pt>
                <c:pt idx="94">
                  <c:v>1.9999980926513599E-2</c:v>
                </c:pt>
                <c:pt idx="95">
                  <c:v>1.9999980926513599E-2</c:v>
                </c:pt>
                <c:pt idx="96">
                  <c:v>1.9999980926513599E-2</c:v>
                </c:pt>
                <c:pt idx="97">
                  <c:v>1.9999980926513599E-2</c:v>
                </c:pt>
                <c:pt idx="98">
                  <c:v>1.9999980926513599E-2</c:v>
                </c:pt>
                <c:pt idx="99">
                  <c:v>1.9999980926513599E-2</c:v>
                </c:pt>
                <c:pt idx="100">
                  <c:v>1.9999980926513599E-2</c:v>
                </c:pt>
                <c:pt idx="101">
                  <c:v>1.9999980926513599E-2</c:v>
                </c:pt>
                <c:pt idx="102">
                  <c:v>1.9999980926513599E-2</c:v>
                </c:pt>
                <c:pt idx="103">
                  <c:v>1.9999980926513599E-2</c:v>
                </c:pt>
                <c:pt idx="104">
                  <c:v>1.9999980926513599E-2</c:v>
                </c:pt>
                <c:pt idx="105">
                  <c:v>1.9999980926513599E-2</c:v>
                </c:pt>
                <c:pt idx="106">
                  <c:v>1.9999980926513599E-2</c:v>
                </c:pt>
                <c:pt idx="107">
                  <c:v>1.9999980926513599E-2</c:v>
                </c:pt>
                <c:pt idx="108">
                  <c:v>1.9999980926513599E-2</c:v>
                </c:pt>
                <c:pt idx="109">
                  <c:v>1.9999980926513599E-2</c:v>
                </c:pt>
                <c:pt idx="110">
                  <c:v>1.9999980926513599E-2</c:v>
                </c:pt>
                <c:pt idx="111">
                  <c:v>1.9999980926513599E-2</c:v>
                </c:pt>
                <c:pt idx="112">
                  <c:v>1.9999980926513599E-2</c:v>
                </c:pt>
                <c:pt idx="113">
                  <c:v>1.9999980926513599E-2</c:v>
                </c:pt>
                <c:pt idx="114">
                  <c:v>1.9999980926513599E-2</c:v>
                </c:pt>
                <c:pt idx="115">
                  <c:v>1.9999980926513599E-2</c:v>
                </c:pt>
                <c:pt idx="116">
                  <c:v>1.9999980926513599E-2</c:v>
                </c:pt>
                <c:pt idx="117">
                  <c:v>1.9999980926513599E-2</c:v>
                </c:pt>
                <c:pt idx="118">
                  <c:v>1.9999980926513599E-2</c:v>
                </c:pt>
                <c:pt idx="119">
                  <c:v>1.9999980926513599E-2</c:v>
                </c:pt>
                <c:pt idx="120">
                  <c:v>1.9999980926513599E-2</c:v>
                </c:pt>
                <c:pt idx="121">
                  <c:v>1.9999980926513599E-2</c:v>
                </c:pt>
                <c:pt idx="122">
                  <c:v>1.9999980926513599E-2</c:v>
                </c:pt>
                <c:pt idx="123">
                  <c:v>1.9999980926513599E-2</c:v>
                </c:pt>
                <c:pt idx="124">
                  <c:v>1.9999980926513599E-2</c:v>
                </c:pt>
                <c:pt idx="125">
                  <c:v>1.9999980926513599E-2</c:v>
                </c:pt>
                <c:pt idx="126">
                  <c:v>1.9999980926513599E-2</c:v>
                </c:pt>
                <c:pt idx="127">
                  <c:v>1.9999980926513599E-2</c:v>
                </c:pt>
                <c:pt idx="128">
                  <c:v>1.9999980926513599E-2</c:v>
                </c:pt>
                <c:pt idx="129">
                  <c:v>1.9999980926513599E-2</c:v>
                </c:pt>
                <c:pt idx="130">
                  <c:v>1.9999980926513599E-2</c:v>
                </c:pt>
                <c:pt idx="131">
                  <c:v>1.9999980926513599E-2</c:v>
                </c:pt>
                <c:pt idx="132">
                  <c:v>1.9999980926513599E-2</c:v>
                </c:pt>
                <c:pt idx="133">
                  <c:v>1.9999980926513599E-2</c:v>
                </c:pt>
                <c:pt idx="134">
                  <c:v>1.9999980926513599E-2</c:v>
                </c:pt>
                <c:pt idx="135">
                  <c:v>1.9999980926513599E-2</c:v>
                </c:pt>
                <c:pt idx="136">
                  <c:v>1.9999980926513599E-2</c:v>
                </c:pt>
                <c:pt idx="137">
                  <c:v>1.9999980926513599E-2</c:v>
                </c:pt>
                <c:pt idx="138">
                  <c:v>1.9999980926513599E-2</c:v>
                </c:pt>
                <c:pt idx="139">
                  <c:v>1.9999980926513599E-2</c:v>
                </c:pt>
                <c:pt idx="140">
                  <c:v>1.9999980926513599E-2</c:v>
                </c:pt>
                <c:pt idx="141">
                  <c:v>1.9999980926513599E-2</c:v>
                </c:pt>
                <c:pt idx="142">
                  <c:v>1.9999980926513599E-2</c:v>
                </c:pt>
                <c:pt idx="143">
                  <c:v>1.9999980926513599E-2</c:v>
                </c:pt>
                <c:pt idx="144">
                  <c:v>1.9999980926513599E-2</c:v>
                </c:pt>
                <c:pt idx="145">
                  <c:v>1.9999980926513599E-2</c:v>
                </c:pt>
                <c:pt idx="146">
                  <c:v>1.9999980926513599E-2</c:v>
                </c:pt>
                <c:pt idx="147">
                  <c:v>1.9999980926513599E-2</c:v>
                </c:pt>
                <c:pt idx="148">
                  <c:v>1.9999980926513599E-2</c:v>
                </c:pt>
                <c:pt idx="149">
                  <c:v>1.9999980926513599E-2</c:v>
                </c:pt>
                <c:pt idx="150">
                  <c:v>1.9999980926513599E-2</c:v>
                </c:pt>
                <c:pt idx="151">
                  <c:v>1.9999980926513599E-2</c:v>
                </c:pt>
                <c:pt idx="152">
                  <c:v>1.9999980926513599E-2</c:v>
                </c:pt>
                <c:pt idx="153">
                  <c:v>1.9999980926513599E-2</c:v>
                </c:pt>
                <c:pt idx="154">
                  <c:v>1.9999980926513599E-2</c:v>
                </c:pt>
                <c:pt idx="155">
                  <c:v>1.9999980926513599E-2</c:v>
                </c:pt>
                <c:pt idx="156">
                  <c:v>1.9999980926513599E-2</c:v>
                </c:pt>
                <c:pt idx="157">
                  <c:v>1.9999980926513599E-2</c:v>
                </c:pt>
                <c:pt idx="158">
                  <c:v>1.9999980926513599E-2</c:v>
                </c:pt>
                <c:pt idx="159">
                  <c:v>1.9999980926513599E-2</c:v>
                </c:pt>
                <c:pt idx="160">
                  <c:v>1.9999980926513599E-2</c:v>
                </c:pt>
                <c:pt idx="161">
                  <c:v>1.9999980926513599E-2</c:v>
                </c:pt>
                <c:pt idx="162">
                  <c:v>1.9999980926513599E-2</c:v>
                </c:pt>
                <c:pt idx="163">
                  <c:v>1.9999980926513599E-2</c:v>
                </c:pt>
                <c:pt idx="164">
                  <c:v>1.9999980926513599E-2</c:v>
                </c:pt>
                <c:pt idx="165">
                  <c:v>1.9999980926513599E-2</c:v>
                </c:pt>
                <c:pt idx="166">
                  <c:v>1.9999980926513599E-2</c:v>
                </c:pt>
                <c:pt idx="167">
                  <c:v>1.9999980926513599E-2</c:v>
                </c:pt>
                <c:pt idx="168">
                  <c:v>1.9999980926513599E-2</c:v>
                </c:pt>
                <c:pt idx="169">
                  <c:v>1.9999980926513599E-2</c:v>
                </c:pt>
                <c:pt idx="170">
                  <c:v>1.9999980926513599E-2</c:v>
                </c:pt>
                <c:pt idx="171">
                  <c:v>1.9999980926513599E-2</c:v>
                </c:pt>
                <c:pt idx="172">
                  <c:v>1.9999980926513599E-2</c:v>
                </c:pt>
                <c:pt idx="173">
                  <c:v>1.9999980926513599E-2</c:v>
                </c:pt>
                <c:pt idx="174">
                  <c:v>1.9999980926513599E-2</c:v>
                </c:pt>
                <c:pt idx="175">
                  <c:v>1.9999980926513599E-2</c:v>
                </c:pt>
                <c:pt idx="176">
                  <c:v>1.9999980926513599E-2</c:v>
                </c:pt>
                <c:pt idx="177">
                  <c:v>1.9999980926513599E-2</c:v>
                </c:pt>
                <c:pt idx="178">
                  <c:v>1.9999980926513599E-2</c:v>
                </c:pt>
                <c:pt idx="179">
                  <c:v>1.9999980926513599E-2</c:v>
                </c:pt>
                <c:pt idx="180">
                  <c:v>1.9999980926513599E-2</c:v>
                </c:pt>
                <c:pt idx="181">
                  <c:v>1.9999980926513599E-2</c:v>
                </c:pt>
                <c:pt idx="182">
                  <c:v>1.9999980926513599E-2</c:v>
                </c:pt>
                <c:pt idx="183">
                  <c:v>1.9999980926513599E-2</c:v>
                </c:pt>
                <c:pt idx="184">
                  <c:v>1.9999980926513599E-2</c:v>
                </c:pt>
                <c:pt idx="185">
                  <c:v>1.9999980926513599E-2</c:v>
                </c:pt>
                <c:pt idx="186">
                  <c:v>1.9999980926513599E-2</c:v>
                </c:pt>
                <c:pt idx="187">
                  <c:v>1.9999980926513599E-2</c:v>
                </c:pt>
                <c:pt idx="188">
                  <c:v>1.9999980926513599E-2</c:v>
                </c:pt>
                <c:pt idx="189">
                  <c:v>1.9999980926513599E-2</c:v>
                </c:pt>
                <c:pt idx="190">
                  <c:v>1.9999980926513599E-2</c:v>
                </c:pt>
                <c:pt idx="191">
                  <c:v>1.9999980926513599E-2</c:v>
                </c:pt>
                <c:pt idx="192">
                  <c:v>1.9999980926513599E-2</c:v>
                </c:pt>
                <c:pt idx="193">
                  <c:v>1.9999980926513599E-2</c:v>
                </c:pt>
                <c:pt idx="194">
                  <c:v>1.9999980926513599E-2</c:v>
                </c:pt>
                <c:pt idx="195">
                  <c:v>1.9999980926513599E-2</c:v>
                </c:pt>
                <c:pt idx="196">
                  <c:v>1.9999980926513599E-2</c:v>
                </c:pt>
                <c:pt idx="197">
                  <c:v>1.9999980926513599E-2</c:v>
                </c:pt>
                <c:pt idx="198">
                  <c:v>1.9999980926513599E-2</c:v>
                </c:pt>
                <c:pt idx="199">
                  <c:v>1.9999980926513599E-2</c:v>
                </c:pt>
                <c:pt idx="200">
                  <c:v>1.9999980926513599E-2</c:v>
                </c:pt>
                <c:pt idx="201">
                  <c:v>1.9999980926513599E-2</c:v>
                </c:pt>
                <c:pt idx="202">
                  <c:v>1.9999980926513599E-2</c:v>
                </c:pt>
                <c:pt idx="203">
                  <c:v>1.9999980926513599E-2</c:v>
                </c:pt>
                <c:pt idx="204">
                  <c:v>1.9999980926513599E-2</c:v>
                </c:pt>
                <c:pt idx="205">
                  <c:v>1.9999980926513599E-2</c:v>
                </c:pt>
                <c:pt idx="206">
                  <c:v>1.9999980926513599E-2</c:v>
                </c:pt>
                <c:pt idx="207">
                  <c:v>1.9999980926513599E-2</c:v>
                </c:pt>
                <c:pt idx="208">
                  <c:v>1.9999980926513599E-2</c:v>
                </c:pt>
                <c:pt idx="209">
                  <c:v>1.9999980926513599E-2</c:v>
                </c:pt>
                <c:pt idx="210">
                  <c:v>1.9999980926513599E-2</c:v>
                </c:pt>
                <c:pt idx="211">
                  <c:v>1.9999980926513599E-2</c:v>
                </c:pt>
                <c:pt idx="212">
                  <c:v>1.9999980926513599E-2</c:v>
                </c:pt>
                <c:pt idx="213">
                  <c:v>1.9999980926513599E-2</c:v>
                </c:pt>
                <c:pt idx="214">
                  <c:v>1.9999980926513599E-2</c:v>
                </c:pt>
                <c:pt idx="215">
                  <c:v>1.9999980926513599E-2</c:v>
                </c:pt>
                <c:pt idx="216">
                  <c:v>1.9999980926513599E-2</c:v>
                </c:pt>
                <c:pt idx="217">
                  <c:v>1.9999980926513599E-2</c:v>
                </c:pt>
                <c:pt idx="218">
                  <c:v>1.9999980926513599E-2</c:v>
                </c:pt>
                <c:pt idx="219">
                  <c:v>1.9999980926513599E-2</c:v>
                </c:pt>
                <c:pt idx="220">
                  <c:v>1.9999980926513599E-2</c:v>
                </c:pt>
                <c:pt idx="221">
                  <c:v>1.9999980926513599E-2</c:v>
                </c:pt>
                <c:pt idx="222">
                  <c:v>1.9999980926513599E-2</c:v>
                </c:pt>
                <c:pt idx="223">
                  <c:v>1.9999980926513599E-2</c:v>
                </c:pt>
                <c:pt idx="224">
                  <c:v>1.9999980926513599E-2</c:v>
                </c:pt>
                <c:pt idx="225">
                  <c:v>1.9999980926513599E-2</c:v>
                </c:pt>
                <c:pt idx="226">
                  <c:v>1.9999980926513599E-2</c:v>
                </c:pt>
                <c:pt idx="227">
                  <c:v>1.9999980926513599E-2</c:v>
                </c:pt>
                <c:pt idx="228">
                  <c:v>1.9999980926513599E-2</c:v>
                </c:pt>
                <c:pt idx="229">
                  <c:v>1.9999980926513599E-2</c:v>
                </c:pt>
                <c:pt idx="230">
                  <c:v>1.9999980926513599E-2</c:v>
                </c:pt>
                <c:pt idx="231">
                  <c:v>1.9999980926513599E-2</c:v>
                </c:pt>
                <c:pt idx="232">
                  <c:v>1.9999980926513599E-2</c:v>
                </c:pt>
                <c:pt idx="233">
                  <c:v>1.9999980926513599E-2</c:v>
                </c:pt>
                <c:pt idx="234">
                  <c:v>1.9999980926513599E-2</c:v>
                </c:pt>
                <c:pt idx="235">
                  <c:v>1.9999980926513599E-2</c:v>
                </c:pt>
                <c:pt idx="236">
                  <c:v>1.9999980926513599E-2</c:v>
                </c:pt>
                <c:pt idx="237">
                  <c:v>1.9999980926513599E-2</c:v>
                </c:pt>
                <c:pt idx="238">
                  <c:v>1.9999980926513599E-2</c:v>
                </c:pt>
                <c:pt idx="239">
                  <c:v>1.9999980926513599E-2</c:v>
                </c:pt>
                <c:pt idx="240">
                  <c:v>1.9999980926513599E-2</c:v>
                </c:pt>
                <c:pt idx="241">
                  <c:v>1.9999980926513599E-2</c:v>
                </c:pt>
                <c:pt idx="242">
                  <c:v>1.9999980926513599E-2</c:v>
                </c:pt>
                <c:pt idx="243">
                  <c:v>1.9999980926513599E-2</c:v>
                </c:pt>
                <c:pt idx="244">
                  <c:v>1.9999980926513599E-2</c:v>
                </c:pt>
                <c:pt idx="245">
                  <c:v>1.9999980926513599E-2</c:v>
                </c:pt>
                <c:pt idx="246">
                  <c:v>1.9999980926513599E-2</c:v>
                </c:pt>
                <c:pt idx="247">
                  <c:v>1.9999980926513599E-2</c:v>
                </c:pt>
                <c:pt idx="248">
                  <c:v>1.9999980926513599E-2</c:v>
                </c:pt>
                <c:pt idx="249">
                  <c:v>1.9999980926513599E-2</c:v>
                </c:pt>
                <c:pt idx="250">
                  <c:v>1.9999980926513599E-2</c:v>
                </c:pt>
                <c:pt idx="251">
                  <c:v>1.9999980926513599E-2</c:v>
                </c:pt>
                <c:pt idx="252">
                  <c:v>1.9999980926513599E-2</c:v>
                </c:pt>
                <c:pt idx="253">
                  <c:v>1.9999980926513599E-2</c:v>
                </c:pt>
                <c:pt idx="254">
                  <c:v>1.9999980926513599E-2</c:v>
                </c:pt>
                <c:pt idx="255">
                  <c:v>1.9999980926513599E-2</c:v>
                </c:pt>
                <c:pt idx="256">
                  <c:v>1.9999980926513599E-2</c:v>
                </c:pt>
                <c:pt idx="257">
                  <c:v>1.9999980926513599E-2</c:v>
                </c:pt>
                <c:pt idx="258">
                  <c:v>1.9999980926513599E-2</c:v>
                </c:pt>
                <c:pt idx="259">
                  <c:v>1.9999980926513599E-2</c:v>
                </c:pt>
                <c:pt idx="260">
                  <c:v>1.9999980926513599E-2</c:v>
                </c:pt>
                <c:pt idx="261">
                  <c:v>1.9999980926513599E-2</c:v>
                </c:pt>
                <c:pt idx="262">
                  <c:v>1.9999980926513599E-2</c:v>
                </c:pt>
                <c:pt idx="263">
                  <c:v>1.9999980926513599E-2</c:v>
                </c:pt>
                <c:pt idx="264">
                  <c:v>1.9999980926513599E-2</c:v>
                </c:pt>
                <c:pt idx="265">
                  <c:v>1.9999980926513599E-2</c:v>
                </c:pt>
                <c:pt idx="266">
                  <c:v>1.9999980926513599E-2</c:v>
                </c:pt>
                <c:pt idx="267">
                  <c:v>1.9999980926513599E-2</c:v>
                </c:pt>
                <c:pt idx="268">
                  <c:v>1.9999980926513599E-2</c:v>
                </c:pt>
                <c:pt idx="269">
                  <c:v>1.9999980926513599E-2</c:v>
                </c:pt>
                <c:pt idx="270">
                  <c:v>1.9999980926513599E-2</c:v>
                </c:pt>
                <c:pt idx="271">
                  <c:v>1.9999980926513599E-2</c:v>
                </c:pt>
                <c:pt idx="272">
                  <c:v>1.9999980926513599E-2</c:v>
                </c:pt>
                <c:pt idx="273">
                  <c:v>1.9999980926513599E-2</c:v>
                </c:pt>
                <c:pt idx="274">
                  <c:v>1.9999980926513599E-2</c:v>
                </c:pt>
                <c:pt idx="275">
                  <c:v>1.9999980926513599E-2</c:v>
                </c:pt>
                <c:pt idx="276">
                  <c:v>1.9999980926513599E-2</c:v>
                </c:pt>
                <c:pt idx="277">
                  <c:v>1.9999980926513599E-2</c:v>
                </c:pt>
                <c:pt idx="278">
                  <c:v>1.9999980926513599E-2</c:v>
                </c:pt>
                <c:pt idx="279">
                  <c:v>1.9999980926513599E-2</c:v>
                </c:pt>
                <c:pt idx="280">
                  <c:v>1.9999980926513599E-2</c:v>
                </c:pt>
                <c:pt idx="281">
                  <c:v>1.9999980926513599E-2</c:v>
                </c:pt>
                <c:pt idx="282">
                  <c:v>1.9999980926513599E-2</c:v>
                </c:pt>
                <c:pt idx="283">
                  <c:v>1.9999980926513599E-2</c:v>
                </c:pt>
                <c:pt idx="284">
                  <c:v>1.9999980926513599E-2</c:v>
                </c:pt>
                <c:pt idx="285">
                  <c:v>1.9999980926513599E-2</c:v>
                </c:pt>
                <c:pt idx="286">
                  <c:v>1.9999980926513599E-2</c:v>
                </c:pt>
                <c:pt idx="287">
                  <c:v>1.9999980926513599E-2</c:v>
                </c:pt>
                <c:pt idx="288">
                  <c:v>1.9999980926513599E-2</c:v>
                </c:pt>
                <c:pt idx="289">
                  <c:v>1.9999980926513599E-2</c:v>
                </c:pt>
                <c:pt idx="290">
                  <c:v>1.9999980926513599E-2</c:v>
                </c:pt>
                <c:pt idx="291">
                  <c:v>1.9999980926513599E-2</c:v>
                </c:pt>
                <c:pt idx="292">
                  <c:v>1.9999980926513599E-2</c:v>
                </c:pt>
                <c:pt idx="293">
                  <c:v>1.9999980926513599E-2</c:v>
                </c:pt>
                <c:pt idx="294">
                  <c:v>1.9999980926513599E-2</c:v>
                </c:pt>
                <c:pt idx="295">
                  <c:v>1.9999980926513599E-2</c:v>
                </c:pt>
                <c:pt idx="296">
                  <c:v>1.9999980926513599E-2</c:v>
                </c:pt>
                <c:pt idx="297">
                  <c:v>1.9999980926513599E-2</c:v>
                </c:pt>
                <c:pt idx="298">
                  <c:v>1.9999980926513599E-2</c:v>
                </c:pt>
                <c:pt idx="299">
                  <c:v>1.9999980926513599E-2</c:v>
                </c:pt>
                <c:pt idx="300">
                  <c:v>1.9999980926513599E-2</c:v>
                </c:pt>
                <c:pt idx="301">
                  <c:v>1.9999980926513599E-2</c:v>
                </c:pt>
                <c:pt idx="302">
                  <c:v>1.9999980926513599E-2</c:v>
                </c:pt>
                <c:pt idx="303">
                  <c:v>1.9999980926513599E-2</c:v>
                </c:pt>
                <c:pt idx="304">
                  <c:v>1.9999980926513599E-2</c:v>
                </c:pt>
                <c:pt idx="305">
                  <c:v>1.9999980926513599E-2</c:v>
                </c:pt>
                <c:pt idx="306">
                  <c:v>1.9999980926513599E-2</c:v>
                </c:pt>
                <c:pt idx="307">
                  <c:v>1.9999980926513599E-2</c:v>
                </c:pt>
                <c:pt idx="308">
                  <c:v>1.9999980926513599E-2</c:v>
                </c:pt>
                <c:pt idx="309">
                  <c:v>1.9999980926513599E-2</c:v>
                </c:pt>
                <c:pt idx="310">
                  <c:v>1.9999980926513599E-2</c:v>
                </c:pt>
                <c:pt idx="311">
                  <c:v>1.9999980926513599E-2</c:v>
                </c:pt>
                <c:pt idx="312">
                  <c:v>1.9999980926513599E-2</c:v>
                </c:pt>
                <c:pt idx="313">
                  <c:v>1.9999980926513599E-2</c:v>
                </c:pt>
                <c:pt idx="314">
                  <c:v>1.9999980926513599E-2</c:v>
                </c:pt>
                <c:pt idx="315">
                  <c:v>1.9999980926513599E-2</c:v>
                </c:pt>
                <c:pt idx="316">
                  <c:v>1.9999980926513599E-2</c:v>
                </c:pt>
                <c:pt idx="317">
                  <c:v>1.9999980926513599E-2</c:v>
                </c:pt>
                <c:pt idx="318">
                  <c:v>1.9999980926513599E-2</c:v>
                </c:pt>
                <c:pt idx="319">
                  <c:v>1.9999980926513599E-2</c:v>
                </c:pt>
                <c:pt idx="320">
                  <c:v>1.9999980926513599E-2</c:v>
                </c:pt>
                <c:pt idx="321">
                  <c:v>1.9999980926513599E-2</c:v>
                </c:pt>
                <c:pt idx="322">
                  <c:v>1.9999980926513599E-2</c:v>
                </c:pt>
                <c:pt idx="323">
                  <c:v>1.9999980926513599E-2</c:v>
                </c:pt>
                <c:pt idx="324">
                  <c:v>1.9999980926513599E-2</c:v>
                </c:pt>
                <c:pt idx="325">
                  <c:v>1.9999980926513599E-2</c:v>
                </c:pt>
                <c:pt idx="326">
                  <c:v>1.9999980926513599E-2</c:v>
                </c:pt>
                <c:pt idx="327">
                  <c:v>1.9999980926513599E-2</c:v>
                </c:pt>
                <c:pt idx="328">
                  <c:v>1.9999980926513599E-2</c:v>
                </c:pt>
                <c:pt idx="329">
                  <c:v>1.9999980926513599E-2</c:v>
                </c:pt>
                <c:pt idx="330">
                  <c:v>1.9999980926513599E-2</c:v>
                </c:pt>
                <c:pt idx="331">
                  <c:v>1.9999980926513599E-2</c:v>
                </c:pt>
                <c:pt idx="332">
                  <c:v>1.9999980926513599E-2</c:v>
                </c:pt>
                <c:pt idx="333">
                  <c:v>1.9999980926513599E-2</c:v>
                </c:pt>
                <c:pt idx="334">
                  <c:v>1.9999980926513599E-2</c:v>
                </c:pt>
                <c:pt idx="335">
                  <c:v>1.9999980926513599E-2</c:v>
                </c:pt>
                <c:pt idx="336">
                  <c:v>1.9999980926513599E-2</c:v>
                </c:pt>
                <c:pt idx="337">
                  <c:v>1.9999980926513599E-2</c:v>
                </c:pt>
                <c:pt idx="338">
                  <c:v>1.9999980926513599E-2</c:v>
                </c:pt>
                <c:pt idx="339">
                  <c:v>1.9999980926513599E-2</c:v>
                </c:pt>
                <c:pt idx="340">
                  <c:v>1.9999980926513599E-2</c:v>
                </c:pt>
                <c:pt idx="341">
                  <c:v>1.9999980926513599E-2</c:v>
                </c:pt>
                <c:pt idx="342">
                  <c:v>1.9999980926513599E-2</c:v>
                </c:pt>
                <c:pt idx="343">
                  <c:v>1.9999980926513599E-2</c:v>
                </c:pt>
                <c:pt idx="344">
                  <c:v>1.9999980926513599E-2</c:v>
                </c:pt>
                <c:pt idx="345">
                  <c:v>1.9999980926513599E-2</c:v>
                </c:pt>
                <c:pt idx="346">
                  <c:v>1.9999980926513599E-2</c:v>
                </c:pt>
                <c:pt idx="347">
                  <c:v>1.9999980926513599E-2</c:v>
                </c:pt>
                <c:pt idx="348">
                  <c:v>1.9999980926513599E-2</c:v>
                </c:pt>
                <c:pt idx="349">
                  <c:v>1.9999980926513599E-2</c:v>
                </c:pt>
                <c:pt idx="350">
                  <c:v>1.9999980926513599E-2</c:v>
                </c:pt>
                <c:pt idx="351">
                  <c:v>1.9999980926513599E-2</c:v>
                </c:pt>
                <c:pt idx="352">
                  <c:v>1.9999980926513599E-2</c:v>
                </c:pt>
                <c:pt idx="353">
                  <c:v>1.9999980926513599E-2</c:v>
                </c:pt>
                <c:pt idx="354">
                  <c:v>1.9999980926513599E-2</c:v>
                </c:pt>
                <c:pt idx="355">
                  <c:v>1.9999980926513599E-2</c:v>
                </c:pt>
                <c:pt idx="356">
                  <c:v>1.9999980926513599E-2</c:v>
                </c:pt>
                <c:pt idx="357">
                  <c:v>1.9999980926513599E-2</c:v>
                </c:pt>
                <c:pt idx="358">
                  <c:v>1.9999980926513599E-2</c:v>
                </c:pt>
                <c:pt idx="359">
                  <c:v>1.9999980926513599E-2</c:v>
                </c:pt>
                <c:pt idx="360">
                  <c:v>1.9999980926513599E-2</c:v>
                </c:pt>
                <c:pt idx="361">
                  <c:v>1.9999980926513599E-2</c:v>
                </c:pt>
                <c:pt idx="362">
                  <c:v>1.9999980926513599E-2</c:v>
                </c:pt>
                <c:pt idx="363">
                  <c:v>1.9999980926513599E-2</c:v>
                </c:pt>
                <c:pt idx="364">
                  <c:v>1.9999980926513599E-2</c:v>
                </c:pt>
                <c:pt idx="365">
                  <c:v>1.9999980926513599E-2</c:v>
                </c:pt>
                <c:pt idx="366">
                  <c:v>1.9999980926513599E-2</c:v>
                </c:pt>
                <c:pt idx="367">
                  <c:v>1.9999980926513599E-2</c:v>
                </c:pt>
                <c:pt idx="368">
                  <c:v>1.9999980926513599E-2</c:v>
                </c:pt>
                <c:pt idx="369">
                  <c:v>1.9999980926513599E-2</c:v>
                </c:pt>
                <c:pt idx="370">
                  <c:v>1.9999980926513599E-2</c:v>
                </c:pt>
                <c:pt idx="371">
                  <c:v>1.9999980926513599E-2</c:v>
                </c:pt>
                <c:pt idx="372">
                  <c:v>1.9999980926513599E-2</c:v>
                </c:pt>
                <c:pt idx="373">
                  <c:v>1.9999980926513599E-2</c:v>
                </c:pt>
                <c:pt idx="374">
                  <c:v>1.9999980926513599E-2</c:v>
                </c:pt>
                <c:pt idx="375">
                  <c:v>1.9999980926513599E-2</c:v>
                </c:pt>
                <c:pt idx="376">
                  <c:v>1.9999980926513599E-2</c:v>
                </c:pt>
                <c:pt idx="377">
                  <c:v>1.9999980926513599E-2</c:v>
                </c:pt>
                <c:pt idx="378">
                  <c:v>1.9999980926513599E-2</c:v>
                </c:pt>
                <c:pt idx="379">
                  <c:v>1.9999980926513599E-2</c:v>
                </c:pt>
                <c:pt idx="380">
                  <c:v>1.9999980926513599E-2</c:v>
                </c:pt>
                <c:pt idx="381">
                  <c:v>1.9999980926513599E-2</c:v>
                </c:pt>
                <c:pt idx="382">
                  <c:v>1.9999980926513599E-2</c:v>
                </c:pt>
                <c:pt idx="383">
                  <c:v>1.9999980926513599E-2</c:v>
                </c:pt>
                <c:pt idx="384">
                  <c:v>1.9999980926513599E-2</c:v>
                </c:pt>
                <c:pt idx="385">
                  <c:v>1.9999980926513599E-2</c:v>
                </c:pt>
                <c:pt idx="386">
                  <c:v>1.9999980926513599E-2</c:v>
                </c:pt>
                <c:pt idx="387">
                  <c:v>1.9999980926513599E-2</c:v>
                </c:pt>
                <c:pt idx="388">
                  <c:v>1.9999980926513599E-2</c:v>
                </c:pt>
                <c:pt idx="389">
                  <c:v>1.9999980926513599E-2</c:v>
                </c:pt>
                <c:pt idx="390">
                  <c:v>1.9999980926513599E-2</c:v>
                </c:pt>
                <c:pt idx="391">
                  <c:v>1.9999980926513599E-2</c:v>
                </c:pt>
                <c:pt idx="392">
                  <c:v>1.9999980926513599E-2</c:v>
                </c:pt>
                <c:pt idx="393">
                  <c:v>1.9999980926513599E-2</c:v>
                </c:pt>
                <c:pt idx="394">
                  <c:v>1.9999980926513599E-2</c:v>
                </c:pt>
                <c:pt idx="395">
                  <c:v>1.9999980926513599E-2</c:v>
                </c:pt>
                <c:pt idx="396">
                  <c:v>1.9999980926513599E-2</c:v>
                </c:pt>
                <c:pt idx="397">
                  <c:v>1.9999980926513599E-2</c:v>
                </c:pt>
                <c:pt idx="398">
                  <c:v>1.9999980926513599E-2</c:v>
                </c:pt>
                <c:pt idx="399">
                  <c:v>1.9999980926513599E-2</c:v>
                </c:pt>
                <c:pt idx="400">
                  <c:v>1.9999980926513599E-2</c:v>
                </c:pt>
                <c:pt idx="401">
                  <c:v>1.9999980926513599E-2</c:v>
                </c:pt>
                <c:pt idx="402">
                  <c:v>1.9999980926513599E-2</c:v>
                </c:pt>
                <c:pt idx="403">
                  <c:v>1.9999980926513599E-2</c:v>
                </c:pt>
                <c:pt idx="404">
                  <c:v>1.9999980926513599E-2</c:v>
                </c:pt>
                <c:pt idx="405">
                  <c:v>1.9999980926513599E-2</c:v>
                </c:pt>
                <c:pt idx="406">
                  <c:v>1.9999980926513599E-2</c:v>
                </c:pt>
                <c:pt idx="407">
                  <c:v>1.9999980926513599E-2</c:v>
                </c:pt>
                <c:pt idx="408">
                  <c:v>1.9999980926513599E-2</c:v>
                </c:pt>
                <c:pt idx="409">
                  <c:v>1.9999980926513599E-2</c:v>
                </c:pt>
                <c:pt idx="410">
                  <c:v>1.9999980926513599E-2</c:v>
                </c:pt>
                <c:pt idx="411">
                  <c:v>1.9999980926513599E-2</c:v>
                </c:pt>
                <c:pt idx="412">
                  <c:v>1.9999980926513599E-2</c:v>
                </c:pt>
                <c:pt idx="413">
                  <c:v>1.9999980926513599E-2</c:v>
                </c:pt>
                <c:pt idx="414">
                  <c:v>1.9999980926513599E-2</c:v>
                </c:pt>
                <c:pt idx="415">
                  <c:v>1.9999980926513599E-2</c:v>
                </c:pt>
                <c:pt idx="416">
                  <c:v>1.9999980926513599E-2</c:v>
                </c:pt>
                <c:pt idx="417">
                  <c:v>1.9999980926513599E-2</c:v>
                </c:pt>
                <c:pt idx="418">
                  <c:v>1.9999980926513599E-2</c:v>
                </c:pt>
                <c:pt idx="419">
                  <c:v>1.9999980926513599E-2</c:v>
                </c:pt>
                <c:pt idx="420">
                  <c:v>1.9999980926513599E-2</c:v>
                </c:pt>
                <c:pt idx="421">
                  <c:v>1.9999980926513599E-2</c:v>
                </c:pt>
                <c:pt idx="422">
                  <c:v>1.9999980926513599E-2</c:v>
                </c:pt>
                <c:pt idx="423">
                  <c:v>1.9999980926513599E-2</c:v>
                </c:pt>
                <c:pt idx="424">
                  <c:v>1.9999980926513599E-2</c:v>
                </c:pt>
                <c:pt idx="425">
                  <c:v>1.9999980926513599E-2</c:v>
                </c:pt>
                <c:pt idx="426">
                  <c:v>1.9999980926513599E-2</c:v>
                </c:pt>
                <c:pt idx="427">
                  <c:v>1.9999980926513599E-2</c:v>
                </c:pt>
                <c:pt idx="428">
                  <c:v>1.9999980926513599E-2</c:v>
                </c:pt>
                <c:pt idx="429">
                  <c:v>1.9999980926513599E-2</c:v>
                </c:pt>
                <c:pt idx="430">
                  <c:v>1.9999980926513599E-2</c:v>
                </c:pt>
                <c:pt idx="431">
                  <c:v>1.9999980926513599E-2</c:v>
                </c:pt>
                <c:pt idx="432">
                  <c:v>1.9999980926513599E-2</c:v>
                </c:pt>
                <c:pt idx="433">
                  <c:v>1.9999980926513599E-2</c:v>
                </c:pt>
                <c:pt idx="434">
                  <c:v>1.9999980926513599E-2</c:v>
                </c:pt>
                <c:pt idx="435">
                  <c:v>1.9999980926513599E-2</c:v>
                </c:pt>
                <c:pt idx="436">
                  <c:v>1.9999980926513599E-2</c:v>
                </c:pt>
                <c:pt idx="437">
                  <c:v>1.9999980926513599E-2</c:v>
                </c:pt>
                <c:pt idx="438">
                  <c:v>1.9999980926513599E-2</c:v>
                </c:pt>
                <c:pt idx="439">
                  <c:v>1.9999980926513599E-2</c:v>
                </c:pt>
                <c:pt idx="440">
                  <c:v>1.9999980926513599E-2</c:v>
                </c:pt>
                <c:pt idx="441">
                  <c:v>1.9999980926513599E-2</c:v>
                </c:pt>
                <c:pt idx="442">
                  <c:v>1.9999980926513599E-2</c:v>
                </c:pt>
                <c:pt idx="443">
                  <c:v>1.9999980926513599E-2</c:v>
                </c:pt>
                <c:pt idx="444">
                  <c:v>1.9999980926513599E-2</c:v>
                </c:pt>
                <c:pt idx="445">
                  <c:v>1.9999980926513599E-2</c:v>
                </c:pt>
                <c:pt idx="446">
                  <c:v>1.9999980926513599E-2</c:v>
                </c:pt>
                <c:pt idx="447">
                  <c:v>1.9999980926513599E-2</c:v>
                </c:pt>
                <c:pt idx="448">
                  <c:v>1.9999980926513599E-2</c:v>
                </c:pt>
                <c:pt idx="449">
                  <c:v>1.9999980926513599E-2</c:v>
                </c:pt>
                <c:pt idx="450">
                  <c:v>1.9999980926513599E-2</c:v>
                </c:pt>
                <c:pt idx="451">
                  <c:v>1.9999980926513599E-2</c:v>
                </c:pt>
                <c:pt idx="452">
                  <c:v>1.9999980926513599E-2</c:v>
                </c:pt>
                <c:pt idx="453">
                  <c:v>1.9999980926513599E-2</c:v>
                </c:pt>
                <c:pt idx="454">
                  <c:v>1.9999980926513599E-2</c:v>
                </c:pt>
                <c:pt idx="455">
                  <c:v>1.9999980926513599E-2</c:v>
                </c:pt>
                <c:pt idx="456">
                  <c:v>1.9999980926513599E-2</c:v>
                </c:pt>
                <c:pt idx="457">
                  <c:v>1.9999980926513599E-2</c:v>
                </c:pt>
                <c:pt idx="458">
                  <c:v>1.9999980926513599E-2</c:v>
                </c:pt>
                <c:pt idx="459">
                  <c:v>1.9999980926513599E-2</c:v>
                </c:pt>
                <c:pt idx="460">
                  <c:v>1.9999980926513599E-2</c:v>
                </c:pt>
                <c:pt idx="461">
                  <c:v>1.9999980926513599E-2</c:v>
                </c:pt>
                <c:pt idx="462">
                  <c:v>1.9999980926513599E-2</c:v>
                </c:pt>
                <c:pt idx="463">
                  <c:v>1.9999980926513599E-2</c:v>
                </c:pt>
                <c:pt idx="464">
                  <c:v>1.9999980926513599E-2</c:v>
                </c:pt>
                <c:pt idx="465">
                  <c:v>1.9999980926513599E-2</c:v>
                </c:pt>
                <c:pt idx="466">
                  <c:v>1.9999980926513599E-2</c:v>
                </c:pt>
                <c:pt idx="467">
                  <c:v>1.9999980926513599E-2</c:v>
                </c:pt>
                <c:pt idx="468">
                  <c:v>1.9999980926513599E-2</c:v>
                </c:pt>
                <c:pt idx="469">
                  <c:v>1.9999980926513599E-2</c:v>
                </c:pt>
                <c:pt idx="470">
                  <c:v>1.9999980926513599E-2</c:v>
                </c:pt>
                <c:pt idx="471">
                  <c:v>1.9999980926513599E-2</c:v>
                </c:pt>
                <c:pt idx="472">
                  <c:v>1.9999980926513599E-2</c:v>
                </c:pt>
                <c:pt idx="473">
                  <c:v>1.9999980926513599E-2</c:v>
                </c:pt>
                <c:pt idx="474">
                  <c:v>1.9999980926513599E-2</c:v>
                </c:pt>
                <c:pt idx="475">
                  <c:v>1.9999980926513599E-2</c:v>
                </c:pt>
                <c:pt idx="476">
                  <c:v>1.9999980926513599E-2</c:v>
                </c:pt>
                <c:pt idx="477">
                  <c:v>1.9999980926513599E-2</c:v>
                </c:pt>
                <c:pt idx="478">
                  <c:v>1.9999980926513599E-2</c:v>
                </c:pt>
                <c:pt idx="479">
                  <c:v>1.9999980926513599E-2</c:v>
                </c:pt>
                <c:pt idx="480">
                  <c:v>1.9999980926513599E-2</c:v>
                </c:pt>
                <c:pt idx="481">
                  <c:v>1.9999980926513599E-2</c:v>
                </c:pt>
                <c:pt idx="482">
                  <c:v>1.9999980926513599E-2</c:v>
                </c:pt>
                <c:pt idx="483">
                  <c:v>1.9999980926513599E-2</c:v>
                </c:pt>
                <c:pt idx="484">
                  <c:v>1.9999980926513599E-2</c:v>
                </c:pt>
                <c:pt idx="485">
                  <c:v>1.9999980926513599E-2</c:v>
                </c:pt>
                <c:pt idx="486">
                  <c:v>1.9999980926513599E-2</c:v>
                </c:pt>
                <c:pt idx="487">
                  <c:v>1.9999980926513599E-2</c:v>
                </c:pt>
                <c:pt idx="488">
                  <c:v>1.9999980926513599E-2</c:v>
                </c:pt>
                <c:pt idx="489">
                  <c:v>1.9999980926513599E-2</c:v>
                </c:pt>
                <c:pt idx="490">
                  <c:v>1.9999980926513599E-2</c:v>
                </c:pt>
                <c:pt idx="491">
                  <c:v>1.9999980926513599E-2</c:v>
                </c:pt>
                <c:pt idx="492">
                  <c:v>1.9999980926513599E-2</c:v>
                </c:pt>
                <c:pt idx="493">
                  <c:v>1.9999980926513599E-2</c:v>
                </c:pt>
                <c:pt idx="494">
                  <c:v>1.9999980926513599E-2</c:v>
                </c:pt>
                <c:pt idx="495">
                  <c:v>1.9999980926513599E-2</c:v>
                </c:pt>
                <c:pt idx="496">
                  <c:v>1.9999980926513599E-2</c:v>
                </c:pt>
                <c:pt idx="497">
                  <c:v>1.9999980926513599E-2</c:v>
                </c:pt>
                <c:pt idx="498">
                  <c:v>1.9999980926513599E-2</c:v>
                </c:pt>
                <c:pt idx="499">
                  <c:v>1.9999980926513599E-2</c:v>
                </c:pt>
                <c:pt idx="500">
                  <c:v>1.9999980926513599E-2</c:v>
                </c:pt>
                <c:pt idx="501">
                  <c:v>1.9999980926513599E-2</c:v>
                </c:pt>
                <c:pt idx="502">
                  <c:v>1.9999980926513599E-2</c:v>
                </c:pt>
                <c:pt idx="503">
                  <c:v>1.9999980926513599E-2</c:v>
                </c:pt>
                <c:pt idx="504">
                  <c:v>1.9999980926513599E-2</c:v>
                </c:pt>
                <c:pt idx="505">
                  <c:v>1.9999980926513599E-2</c:v>
                </c:pt>
                <c:pt idx="506">
                  <c:v>1.9999980926513599E-2</c:v>
                </c:pt>
                <c:pt idx="507">
                  <c:v>1.9999980926513599E-2</c:v>
                </c:pt>
                <c:pt idx="508">
                  <c:v>1.9999980926513599E-2</c:v>
                </c:pt>
                <c:pt idx="509">
                  <c:v>1.9999980926513599E-2</c:v>
                </c:pt>
                <c:pt idx="510">
                  <c:v>1.9999980926513599E-2</c:v>
                </c:pt>
                <c:pt idx="511">
                  <c:v>1.9999980926513599E-2</c:v>
                </c:pt>
                <c:pt idx="512">
                  <c:v>1.9999980926513599E-2</c:v>
                </c:pt>
                <c:pt idx="513">
                  <c:v>1.9999980926513599E-2</c:v>
                </c:pt>
                <c:pt idx="514">
                  <c:v>1.9999980926513599E-2</c:v>
                </c:pt>
                <c:pt idx="515">
                  <c:v>1.9999980926513599E-2</c:v>
                </c:pt>
                <c:pt idx="516">
                  <c:v>1.9999980926513599E-2</c:v>
                </c:pt>
                <c:pt idx="517">
                  <c:v>1.9999980926513599E-2</c:v>
                </c:pt>
                <c:pt idx="518">
                  <c:v>1.9999980926513599E-2</c:v>
                </c:pt>
                <c:pt idx="519">
                  <c:v>1.9999980926513599E-2</c:v>
                </c:pt>
                <c:pt idx="520">
                  <c:v>1.9999980926513599E-2</c:v>
                </c:pt>
                <c:pt idx="521">
                  <c:v>1.9999980926513599E-2</c:v>
                </c:pt>
                <c:pt idx="522">
                  <c:v>1.9999980926513599E-2</c:v>
                </c:pt>
                <c:pt idx="523">
                  <c:v>1.9999980926513599E-2</c:v>
                </c:pt>
                <c:pt idx="524">
                  <c:v>1.9999980926513599E-2</c:v>
                </c:pt>
                <c:pt idx="525">
                  <c:v>1.9999980926513599E-2</c:v>
                </c:pt>
                <c:pt idx="526">
                  <c:v>1.9999980926513599E-2</c:v>
                </c:pt>
                <c:pt idx="527">
                  <c:v>1.9999980926513599E-2</c:v>
                </c:pt>
                <c:pt idx="528">
                  <c:v>1.9999980926513599E-2</c:v>
                </c:pt>
                <c:pt idx="529">
                  <c:v>1.9999980926513599E-2</c:v>
                </c:pt>
                <c:pt idx="530">
                  <c:v>1.9999980926513599E-2</c:v>
                </c:pt>
                <c:pt idx="531">
                  <c:v>1.9999980926513599E-2</c:v>
                </c:pt>
                <c:pt idx="532">
                  <c:v>1.9999980926513599E-2</c:v>
                </c:pt>
                <c:pt idx="533">
                  <c:v>1.9999980926513599E-2</c:v>
                </c:pt>
                <c:pt idx="534">
                  <c:v>1.9999980926513599E-2</c:v>
                </c:pt>
                <c:pt idx="535">
                  <c:v>1.9999980926513599E-2</c:v>
                </c:pt>
                <c:pt idx="536">
                  <c:v>1.9999980926513599E-2</c:v>
                </c:pt>
                <c:pt idx="537">
                  <c:v>1.9999980926513599E-2</c:v>
                </c:pt>
                <c:pt idx="538">
                  <c:v>1.9999980926513599E-2</c:v>
                </c:pt>
                <c:pt idx="539">
                  <c:v>1.9999980926513599E-2</c:v>
                </c:pt>
                <c:pt idx="540">
                  <c:v>1.9999980926513599E-2</c:v>
                </c:pt>
                <c:pt idx="541">
                  <c:v>1.9999980926513599E-2</c:v>
                </c:pt>
                <c:pt idx="542">
                  <c:v>1.9999980926513599E-2</c:v>
                </c:pt>
                <c:pt idx="543">
                  <c:v>1.9999980926513599E-2</c:v>
                </c:pt>
                <c:pt idx="544">
                  <c:v>1.9999980926513599E-2</c:v>
                </c:pt>
                <c:pt idx="545">
                  <c:v>1.9999980926513599E-2</c:v>
                </c:pt>
                <c:pt idx="546">
                  <c:v>1.9999980926513599E-2</c:v>
                </c:pt>
                <c:pt idx="547">
                  <c:v>1.9999980926513599E-2</c:v>
                </c:pt>
                <c:pt idx="548">
                  <c:v>1.9999980926513599E-2</c:v>
                </c:pt>
                <c:pt idx="549">
                  <c:v>1.9999980926513599E-2</c:v>
                </c:pt>
                <c:pt idx="550">
                  <c:v>1.9999980926513599E-2</c:v>
                </c:pt>
                <c:pt idx="551">
                  <c:v>1.9999980926513599E-2</c:v>
                </c:pt>
                <c:pt idx="552">
                  <c:v>1.9999980926513599E-2</c:v>
                </c:pt>
                <c:pt idx="553">
                  <c:v>1.9999980926513599E-2</c:v>
                </c:pt>
                <c:pt idx="554">
                  <c:v>1.9999980926513599E-2</c:v>
                </c:pt>
                <c:pt idx="555">
                  <c:v>1.9999980926513599E-2</c:v>
                </c:pt>
                <c:pt idx="556">
                  <c:v>1.9999980926513599E-2</c:v>
                </c:pt>
                <c:pt idx="557">
                  <c:v>1.9999980926513599E-2</c:v>
                </c:pt>
                <c:pt idx="558">
                  <c:v>1.9999980926513599E-2</c:v>
                </c:pt>
                <c:pt idx="559">
                  <c:v>1.9999980926513599E-2</c:v>
                </c:pt>
                <c:pt idx="560">
                  <c:v>1.9999980926513599E-2</c:v>
                </c:pt>
                <c:pt idx="561">
                  <c:v>1.9999980926513599E-2</c:v>
                </c:pt>
                <c:pt idx="562">
                  <c:v>1.9999980926513599E-2</c:v>
                </c:pt>
                <c:pt idx="563">
                  <c:v>1.9999980926513599E-2</c:v>
                </c:pt>
                <c:pt idx="564">
                  <c:v>1.9999980926513599E-2</c:v>
                </c:pt>
                <c:pt idx="565">
                  <c:v>1.9999980926513599E-2</c:v>
                </c:pt>
                <c:pt idx="566">
                  <c:v>1.9999980926513599E-2</c:v>
                </c:pt>
                <c:pt idx="567">
                  <c:v>1.9999980926513599E-2</c:v>
                </c:pt>
                <c:pt idx="568">
                  <c:v>1.9999980926513599E-2</c:v>
                </c:pt>
                <c:pt idx="569">
                  <c:v>1.9999980926513599E-2</c:v>
                </c:pt>
                <c:pt idx="570">
                  <c:v>1.9999980926513599E-2</c:v>
                </c:pt>
                <c:pt idx="571">
                  <c:v>1.9999980926513599E-2</c:v>
                </c:pt>
                <c:pt idx="572">
                  <c:v>1.9999980926513599E-2</c:v>
                </c:pt>
                <c:pt idx="573">
                  <c:v>1.9999980926513599E-2</c:v>
                </c:pt>
                <c:pt idx="574">
                  <c:v>1.9999980926513599E-2</c:v>
                </c:pt>
                <c:pt idx="575">
                  <c:v>1.9999980926513599E-2</c:v>
                </c:pt>
                <c:pt idx="576">
                  <c:v>1.9999980926513599E-2</c:v>
                </c:pt>
                <c:pt idx="577">
                  <c:v>1.9999980926513599E-2</c:v>
                </c:pt>
                <c:pt idx="578">
                  <c:v>1.9999980926513599E-2</c:v>
                </c:pt>
                <c:pt idx="579">
                  <c:v>1.9999980926513599E-2</c:v>
                </c:pt>
                <c:pt idx="580">
                  <c:v>1.9999980926513599E-2</c:v>
                </c:pt>
                <c:pt idx="581">
                  <c:v>1.9999980926513599E-2</c:v>
                </c:pt>
                <c:pt idx="582">
                  <c:v>1.9999980926513599E-2</c:v>
                </c:pt>
                <c:pt idx="583">
                  <c:v>1.9999980926513599E-2</c:v>
                </c:pt>
                <c:pt idx="584">
                  <c:v>1.9999980926513599E-2</c:v>
                </c:pt>
                <c:pt idx="585">
                  <c:v>1.9999980926513599E-2</c:v>
                </c:pt>
                <c:pt idx="586">
                  <c:v>1.9999980926513599E-2</c:v>
                </c:pt>
                <c:pt idx="587">
                  <c:v>1.9999980926513599E-2</c:v>
                </c:pt>
                <c:pt idx="588">
                  <c:v>1.9999980926513599E-2</c:v>
                </c:pt>
                <c:pt idx="589">
                  <c:v>1.9999980926513599E-2</c:v>
                </c:pt>
                <c:pt idx="590">
                  <c:v>1.9999980926513599E-2</c:v>
                </c:pt>
                <c:pt idx="591">
                  <c:v>1.9999980926513599E-2</c:v>
                </c:pt>
                <c:pt idx="592">
                  <c:v>1.9999980926513599E-2</c:v>
                </c:pt>
                <c:pt idx="593">
                  <c:v>1.9999980926513599E-2</c:v>
                </c:pt>
                <c:pt idx="594">
                  <c:v>1.9999980926513599E-2</c:v>
                </c:pt>
                <c:pt idx="595">
                  <c:v>1.9999980926513599E-2</c:v>
                </c:pt>
                <c:pt idx="596">
                  <c:v>1.9999980926513599E-2</c:v>
                </c:pt>
                <c:pt idx="597">
                  <c:v>1.9999980926513599E-2</c:v>
                </c:pt>
                <c:pt idx="598">
                  <c:v>1.9999980926513599E-2</c:v>
                </c:pt>
                <c:pt idx="599">
                  <c:v>1.9999980926513599E-2</c:v>
                </c:pt>
                <c:pt idx="600">
                  <c:v>1.9999980926513599E-2</c:v>
                </c:pt>
                <c:pt idx="601">
                  <c:v>1.9999980926513599E-2</c:v>
                </c:pt>
                <c:pt idx="602">
                  <c:v>1.9999980926513599E-2</c:v>
                </c:pt>
                <c:pt idx="603">
                  <c:v>1.9999980926513599E-2</c:v>
                </c:pt>
                <c:pt idx="604">
                  <c:v>1.9999980926513599E-2</c:v>
                </c:pt>
                <c:pt idx="605">
                  <c:v>1.9999980926513599E-2</c:v>
                </c:pt>
                <c:pt idx="606">
                  <c:v>1.9999980926513599E-2</c:v>
                </c:pt>
                <c:pt idx="607">
                  <c:v>1.9999980926513599E-2</c:v>
                </c:pt>
                <c:pt idx="608">
                  <c:v>1.9999980926513599E-2</c:v>
                </c:pt>
                <c:pt idx="609">
                  <c:v>1.9999980926513599E-2</c:v>
                </c:pt>
                <c:pt idx="610">
                  <c:v>1.9999980926513599E-2</c:v>
                </c:pt>
                <c:pt idx="611">
                  <c:v>1.9999980926513599E-2</c:v>
                </c:pt>
                <c:pt idx="612">
                  <c:v>1.9999980926513599E-2</c:v>
                </c:pt>
                <c:pt idx="613">
                  <c:v>1.9999980926513599E-2</c:v>
                </c:pt>
                <c:pt idx="614">
                  <c:v>1.9999980926513599E-2</c:v>
                </c:pt>
                <c:pt idx="615">
                  <c:v>1.9999980926513599E-2</c:v>
                </c:pt>
                <c:pt idx="616">
                  <c:v>1.9999980926513599E-2</c:v>
                </c:pt>
                <c:pt idx="617">
                  <c:v>1.9999980926513599E-2</c:v>
                </c:pt>
                <c:pt idx="618">
                  <c:v>1.9999980926513599E-2</c:v>
                </c:pt>
                <c:pt idx="619">
                  <c:v>1.9999980926513599E-2</c:v>
                </c:pt>
                <c:pt idx="620">
                  <c:v>1.9999980926513599E-2</c:v>
                </c:pt>
                <c:pt idx="621">
                  <c:v>1.9999980926513599E-2</c:v>
                </c:pt>
                <c:pt idx="622">
                  <c:v>1.9999980926513599E-2</c:v>
                </c:pt>
                <c:pt idx="623">
                  <c:v>1.9999980926513599E-2</c:v>
                </c:pt>
                <c:pt idx="624">
                  <c:v>1.9999980926513599E-2</c:v>
                </c:pt>
                <c:pt idx="625">
                  <c:v>1.9999980926513599E-2</c:v>
                </c:pt>
                <c:pt idx="626">
                  <c:v>1.9999980926513599E-2</c:v>
                </c:pt>
                <c:pt idx="627">
                  <c:v>1.9999980926513599E-2</c:v>
                </c:pt>
                <c:pt idx="628">
                  <c:v>1.9999980926513599E-2</c:v>
                </c:pt>
                <c:pt idx="629">
                  <c:v>1.9999980926513599E-2</c:v>
                </c:pt>
                <c:pt idx="630">
                  <c:v>1.9999980926513599E-2</c:v>
                </c:pt>
                <c:pt idx="631">
                  <c:v>1.9999980926513599E-2</c:v>
                </c:pt>
                <c:pt idx="632">
                  <c:v>1.9999980926513599E-2</c:v>
                </c:pt>
                <c:pt idx="633">
                  <c:v>1.9999980926513599E-2</c:v>
                </c:pt>
                <c:pt idx="634">
                  <c:v>1.9999980926513599E-2</c:v>
                </c:pt>
                <c:pt idx="635">
                  <c:v>1.9999980926513599E-2</c:v>
                </c:pt>
                <c:pt idx="636">
                  <c:v>1.9999980926513599E-2</c:v>
                </c:pt>
                <c:pt idx="637">
                  <c:v>1.9999980926513599E-2</c:v>
                </c:pt>
                <c:pt idx="638">
                  <c:v>1.9999980926513599E-2</c:v>
                </c:pt>
                <c:pt idx="639">
                  <c:v>1.9999980926513599E-2</c:v>
                </c:pt>
                <c:pt idx="640">
                  <c:v>1.9999980926513599E-2</c:v>
                </c:pt>
                <c:pt idx="641">
                  <c:v>1.9999980926513599E-2</c:v>
                </c:pt>
                <c:pt idx="642">
                  <c:v>1.9999980926513599E-2</c:v>
                </c:pt>
                <c:pt idx="643">
                  <c:v>1.9999980926513599E-2</c:v>
                </c:pt>
                <c:pt idx="644">
                  <c:v>1.9999980926513599E-2</c:v>
                </c:pt>
                <c:pt idx="645">
                  <c:v>1.9999980926513599E-2</c:v>
                </c:pt>
                <c:pt idx="646">
                  <c:v>1.9999980926513599E-2</c:v>
                </c:pt>
                <c:pt idx="647">
                  <c:v>1.9999980926513599E-2</c:v>
                </c:pt>
                <c:pt idx="648">
                  <c:v>1.9999980926513599E-2</c:v>
                </c:pt>
                <c:pt idx="649">
                  <c:v>1.9999980926513599E-2</c:v>
                </c:pt>
                <c:pt idx="650">
                  <c:v>1.9999980926513599E-2</c:v>
                </c:pt>
                <c:pt idx="651">
                  <c:v>1.9999980926513599E-2</c:v>
                </c:pt>
                <c:pt idx="652">
                  <c:v>1.9999980926513599E-2</c:v>
                </c:pt>
                <c:pt idx="653">
                  <c:v>1.9999980926513599E-2</c:v>
                </c:pt>
                <c:pt idx="654">
                  <c:v>1.9999980926513599E-2</c:v>
                </c:pt>
                <c:pt idx="655">
                  <c:v>1.9999980926513599E-2</c:v>
                </c:pt>
                <c:pt idx="656">
                  <c:v>1.9999980926513599E-2</c:v>
                </c:pt>
                <c:pt idx="657">
                  <c:v>1.9999980926513599E-2</c:v>
                </c:pt>
                <c:pt idx="658">
                  <c:v>1.9999980926513599E-2</c:v>
                </c:pt>
                <c:pt idx="659">
                  <c:v>1.9999980926513599E-2</c:v>
                </c:pt>
                <c:pt idx="660">
                  <c:v>1.9999980926513599E-2</c:v>
                </c:pt>
                <c:pt idx="661">
                  <c:v>1.9999980926513599E-2</c:v>
                </c:pt>
                <c:pt idx="662">
                  <c:v>1.9999980926513599E-2</c:v>
                </c:pt>
                <c:pt idx="663">
                  <c:v>1.9999980926513599E-2</c:v>
                </c:pt>
                <c:pt idx="664">
                  <c:v>1.9999980926513599E-2</c:v>
                </c:pt>
                <c:pt idx="665">
                  <c:v>1.9999980926513599E-2</c:v>
                </c:pt>
                <c:pt idx="666">
                  <c:v>1.9999980926513599E-2</c:v>
                </c:pt>
                <c:pt idx="667">
                  <c:v>1.9999980926513599E-2</c:v>
                </c:pt>
                <c:pt idx="668">
                  <c:v>1.9999980926513599E-2</c:v>
                </c:pt>
                <c:pt idx="669">
                  <c:v>1.9999980926513599E-2</c:v>
                </c:pt>
                <c:pt idx="670">
                  <c:v>1.9999980926513599E-2</c:v>
                </c:pt>
                <c:pt idx="671">
                  <c:v>1.9999980926513599E-2</c:v>
                </c:pt>
                <c:pt idx="672">
                  <c:v>1.9999980926513599E-2</c:v>
                </c:pt>
                <c:pt idx="673">
                  <c:v>1.9999980926513599E-2</c:v>
                </c:pt>
                <c:pt idx="674">
                  <c:v>1.9999980926513599E-2</c:v>
                </c:pt>
                <c:pt idx="675">
                  <c:v>1.9999980926513599E-2</c:v>
                </c:pt>
                <c:pt idx="676">
                  <c:v>1.9999980926513599E-2</c:v>
                </c:pt>
                <c:pt idx="677">
                  <c:v>1.9999980926513599E-2</c:v>
                </c:pt>
                <c:pt idx="678">
                  <c:v>1.9999980926513599E-2</c:v>
                </c:pt>
                <c:pt idx="679">
                  <c:v>1.9999980926513599E-2</c:v>
                </c:pt>
                <c:pt idx="680">
                  <c:v>1.9999980926513599E-2</c:v>
                </c:pt>
                <c:pt idx="681">
                  <c:v>1.9999980926513599E-2</c:v>
                </c:pt>
                <c:pt idx="682">
                  <c:v>1.9999980926513599E-2</c:v>
                </c:pt>
                <c:pt idx="683">
                  <c:v>1.9999980926513599E-2</c:v>
                </c:pt>
                <c:pt idx="684">
                  <c:v>1.9999980926513599E-2</c:v>
                </c:pt>
                <c:pt idx="685">
                  <c:v>1.9999980926513599E-2</c:v>
                </c:pt>
                <c:pt idx="686">
                  <c:v>1.9999980926513599E-2</c:v>
                </c:pt>
                <c:pt idx="687">
                  <c:v>1.9999980926513599E-2</c:v>
                </c:pt>
                <c:pt idx="688">
                  <c:v>1.9999980926513599E-2</c:v>
                </c:pt>
                <c:pt idx="689">
                  <c:v>1.9999980926513599E-2</c:v>
                </c:pt>
                <c:pt idx="690">
                  <c:v>1.9999980926513599E-2</c:v>
                </c:pt>
                <c:pt idx="691">
                  <c:v>1.9999980926513599E-2</c:v>
                </c:pt>
                <c:pt idx="692">
                  <c:v>1.9999980926513599E-2</c:v>
                </c:pt>
                <c:pt idx="693">
                  <c:v>1.9999980926513599E-2</c:v>
                </c:pt>
                <c:pt idx="694">
                  <c:v>1.9999980926513599E-2</c:v>
                </c:pt>
                <c:pt idx="695">
                  <c:v>1.9999980926513599E-2</c:v>
                </c:pt>
                <c:pt idx="696">
                  <c:v>1.9999980926513599E-2</c:v>
                </c:pt>
                <c:pt idx="697">
                  <c:v>1.9999980926513599E-2</c:v>
                </c:pt>
                <c:pt idx="698">
                  <c:v>1.9999980926513599E-2</c:v>
                </c:pt>
                <c:pt idx="699">
                  <c:v>1.9999980926513599E-2</c:v>
                </c:pt>
                <c:pt idx="700">
                  <c:v>1.9999980926513599E-2</c:v>
                </c:pt>
                <c:pt idx="701">
                  <c:v>1.9999980926513599E-2</c:v>
                </c:pt>
                <c:pt idx="702">
                  <c:v>1.9999980926513599E-2</c:v>
                </c:pt>
                <c:pt idx="703">
                  <c:v>1.9999980926513599E-2</c:v>
                </c:pt>
                <c:pt idx="704">
                  <c:v>1.9999980926513599E-2</c:v>
                </c:pt>
                <c:pt idx="705">
                  <c:v>1.9999980926513599E-2</c:v>
                </c:pt>
                <c:pt idx="706">
                  <c:v>1.9999980926513599E-2</c:v>
                </c:pt>
                <c:pt idx="707">
                  <c:v>1.9999980926513599E-2</c:v>
                </c:pt>
                <c:pt idx="708">
                  <c:v>1.9999980926513599E-2</c:v>
                </c:pt>
                <c:pt idx="709">
                  <c:v>1.9999980926513599E-2</c:v>
                </c:pt>
                <c:pt idx="710">
                  <c:v>1.9999980926513599E-2</c:v>
                </c:pt>
                <c:pt idx="711">
                  <c:v>1.9999980926513599E-2</c:v>
                </c:pt>
                <c:pt idx="712">
                  <c:v>1.9999980926513599E-2</c:v>
                </c:pt>
                <c:pt idx="713">
                  <c:v>1.9999980926513599E-2</c:v>
                </c:pt>
                <c:pt idx="714">
                  <c:v>1.9999980926513599E-2</c:v>
                </c:pt>
                <c:pt idx="715">
                  <c:v>1.9999980926513599E-2</c:v>
                </c:pt>
                <c:pt idx="716">
                  <c:v>1.9999980926513599E-2</c:v>
                </c:pt>
                <c:pt idx="717">
                  <c:v>1.9999980926513599E-2</c:v>
                </c:pt>
                <c:pt idx="718">
                  <c:v>1.9999980926513599E-2</c:v>
                </c:pt>
                <c:pt idx="719">
                  <c:v>1.9999980926513599E-2</c:v>
                </c:pt>
                <c:pt idx="720">
                  <c:v>1.9999980926513599E-2</c:v>
                </c:pt>
                <c:pt idx="721">
                  <c:v>1.9999980926513599E-2</c:v>
                </c:pt>
                <c:pt idx="722">
                  <c:v>1.9999980926513599E-2</c:v>
                </c:pt>
                <c:pt idx="723">
                  <c:v>1.9999980926513599E-2</c:v>
                </c:pt>
                <c:pt idx="724">
                  <c:v>1.9999980926513599E-2</c:v>
                </c:pt>
                <c:pt idx="725">
                  <c:v>1.9999980926513599E-2</c:v>
                </c:pt>
                <c:pt idx="726">
                  <c:v>1.9999980926513599E-2</c:v>
                </c:pt>
                <c:pt idx="727">
                  <c:v>1.9999980926513599E-2</c:v>
                </c:pt>
                <c:pt idx="728">
                  <c:v>1.9999980926513599E-2</c:v>
                </c:pt>
                <c:pt idx="729">
                  <c:v>1.9999980926513599E-2</c:v>
                </c:pt>
                <c:pt idx="730">
                  <c:v>1.9999980926513599E-2</c:v>
                </c:pt>
                <c:pt idx="731">
                  <c:v>1.9999980926513599E-2</c:v>
                </c:pt>
                <c:pt idx="732">
                  <c:v>1.9999980926513599E-2</c:v>
                </c:pt>
                <c:pt idx="733">
                  <c:v>1.9999980926513599E-2</c:v>
                </c:pt>
                <c:pt idx="734">
                  <c:v>1.9999980926513599E-2</c:v>
                </c:pt>
                <c:pt idx="735">
                  <c:v>1.9999980926513599E-2</c:v>
                </c:pt>
                <c:pt idx="736">
                  <c:v>1.9999980926513599E-2</c:v>
                </c:pt>
                <c:pt idx="737">
                  <c:v>1.9999980926513599E-2</c:v>
                </c:pt>
                <c:pt idx="738">
                  <c:v>1.9999980926513599E-2</c:v>
                </c:pt>
                <c:pt idx="739">
                  <c:v>1.9999980926513599E-2</c:v>
                </c:pt>
                <c:pt idx="740">
                  <c:v>1.9999980926513599E-2</c:v>
                </c:pt>
                <c:pt idx="741">
                  <c:v>1.9999980926513599E-2</c:v>
                </c:pt>
                <c:pt idx="742">
                  <c:v>1.9999980926513599E-2</c:v>
                </c:pt>
                <c:pt idx="743">
                  <c:v>1.9999980926513599E-2</c:v>
                </c:pt>
                <c:pt idx="744">
                  <c:v>1.9999980926513599E-2</c:v>
                </c:pt>
                <c:pt idx="745">
                  <c:v>1.9999980926513599E-2</c:v>
                </c:pt>
                <c:pt idx="746">
                  <c:v>1.9999980926513599E-2</c:v>
                </c:pt>
                <c:pt idx="747">
                  <c:v>1.9999980926513599E-2</c:v>
                </c:pt>
                <c:pt idx="748">
                  <c:v>1.9999980926513599E-2</c:v>
                </c:pt>
                <c:pt idx="749">
                  <c:v>1.9999980926513599E-2</c:v>
                </c:pt>
                <c:pt idx="750">
                  <c:v>1.9999980926513599E-2</c:v>
                </c:pt>
                <c:pt idx="751">
                  <c:v>1.9999980926513599E-2</c:v>
                </c:pt>
                <c:pt idx="752">
                  <c:v>1.9999980926513599E-2</c:v>
                </c:pt>
                <c:pt idx="753">
                  <c:v>1.9999980926513599E-2</c:v>
                </c:pt>
                <c:pt idx="754">
                  <c:v>1.9999980926513599E-2</c:v>
                </c:pt>
                <c:pt idx="755">
                  <c:v>1.9999980926513599E-2</c:v>
                </c:pt>
                <c:pt idx="756">
                  <c:v>1.9999980926513599E-2</c:v>
                </c:pt>
                <c:pt idx="757">
                  <c:v>1.9999980926513599E-2</c:v>
                </c:pt>
                <c:pt idx="758">
                  <c:v>1.9999980926513599E-2</c:v>
                </c:pt>
                <c:pt idx="759">
                  <c:v>1.9999980926513599E-2</c:v>
                </c:pt>
                <c:pt idx="760">
                  <c:v>1.9999980926513599E-2</c:v>
                </c:pt>
                <c:pt idx="761">
                  <c:v>1.9999980926513599E-2</c:v>
                </c:pt>
                <c:pt idx="762">
                  <c:v>1.9999980926513599E-2</c:v>
                </c:pt>
                <c:pt idx="763">
                  <c:v>1.9999980926513599E-2</c:v>
                </c:pt>
                <c:pt idx="764">
                  <c:v>1.9999980926513599E-2</c:v>
                </c:pt>
                <c:pt idx="765">
                  <c:v>1.9999980926513599E-2</c:v>
                </c:pt>
                <c:pt idx="766">
                  <c:v>1.9999980926513599E-2</c:v>
                </c:pt>
                <c:pt idx="767">
                  <c:v>1.9999980926513599E-2</c:v>
                </c:pt>
                <c:pt idx="768">
                  <c:v>1.9999980926513599E-2</c:v>
                </c:pt>
                <c:pt idx="769">
                  <c:v>1.9999980926513599E-2</c:v>
                </c:pt>
                <c:pt idx="770">
                  <c:v>1.9999980926513599E-2</c:v>
                </c:pt>
                <c:pt idx="771">
                  <c:v>1.9999980926513599E-2</c:v>
                </c:pt>
                <c:pt idx="772">
                  <c:v>1.9999980926513599E-2</c:v>
                </c:pt>
                <c:pt idx="773">
                  <c:v>1.9999980926513599E-2</c:v>
                </c:pt>
                <c:pt idx="774">
                  <c:v>1.9999980926513599E-2</c:v>
                </c:pt>
                <c:pt idx="775">
                  <c:v>1.9999980926513599E-2</c:v>
                </c:pt>
                <c:pt idx="776">
                  <c:v>1.9999980926513599E-2</c:v>
                </c:pt>
                <c:pt idx="777">
                  <c:v>1.9999980926513599E-2</c:v>
                </c:pt>
                <c:pt idx="778">
                  <c:v>1.9999980926513599E-2</c:v>
                </c:pt>
                <c:pt idx="779">
                  <c:v>1.9999980926513599E-2</c:v>
                </c:pt>
                <c:pt idx="780">
                  <c:v>1.9999980926513599E-2</c:v>
                </c:pt>
                <c:pt idx="781">
                  <c:v>1.9999980926513599E-2</c:v>
                </c:pt>
                <c:pt idx="782">
                  <c:v>1.9999980926513599E-2</c:v>
                </c:pt>
                <c:pt idx="783">
                  <c:v>1.9999980926513599E-2</c:v>
                </c:pt>
                <c:pt idx="784">
                  <c:v>1.9999980926513599E-2</c:v>
                </c:pt>
                <c:pt idx="785">
                  <c:v>1.9999980926513599E-2</c:v>
                </c:pt>
                <c:pt idx="786">
                  <c:v>1.9999980926513599E-2</c:v>
                </c:pt>
                <c:pt idx="787">
                  <c:v>1.9999980926513599E-2</c:v>
                </c:pt>
                <c:pt idx="788">
                  <c:v>1.9999980926513599E-2</c:v>
                </c:pt>
                <c:pt idx="789">
                  <c:v>1.9999980926513599E-2</c:v>
                </c:pt>
                <c:pt idx="790">
                  <c:v>1.9999980926513599E-2</c:v>
                </c:pt>
                <c:pt idx="791">
                  <c:v>1.9999980926513599E-2</c:v>
                </c:pt>
                <c:pt idx="792">
                  <c:v>1.9999980926513599E-2</c:v>
                </c:pt>
                <c:pt idx="793">
                  <c:v>1.9999980926513599E-2</c:v>
                </c:pt>
                <c:pt idx="794">
                  <c:v>1.9999980926513599E-2</c:v>
                </c:pt>
                <c:pt idx="795">
                  <c:v>1.9999980926513599E-2</c:v>
                </c:pt>
                <c:pt idx="796">
                  <c:v>1.9999980926513599E-2</c:v>
                </c:pt>
                <c:pt idx="797">
                  <c:v>1.9999980926513599E-2</c:v>
                </c:pt>
                <c:pt idx="798">
                  <c:v>1.9999980926513599E-2</c:v>
                </c:pt>
                <c:pt idx="799">
                  <c:v>1.9999980926513599E-2</c:v>
                </c:pt>
                <c:pt idx="800">
                  <c:v>1.9999980926513599E-2</c:v>
                </c:pt>
                <c:pt idx="801">
                  <c:v>1.9999980926513599E-2</c:v>
                </c:pt>
                <c:pt idx="802">
                  <c:v>1.9999980926513599E-2</c:v>
                </c:pt>
                <c:pt idx="803">
                  <c:v>1.9999980926513599E-2</c:v>
                </c:pt>
                <c:pt idx="804">
                  <c:v>1.9999980926513599E-2</c:v>
                </c:pt>
                <c:pt idx="805">
                  <c:v>1.9999980926513599E-2</c:v>
                </c:pt>
                <c:pt idx="806">
                  <c:v>1.9999980926513599E-2</c:v>
                </c:pt>
                <c:pt idx="807">
                  <c:v>1.9999980926513599E-2</c:v>
                </c:pt>
                <c:pt idx="808">
                  <c:v>1.9999980926513599E-2</c:v>
                </c:pt>
                <c:pt idx="809">
                  <c:v>1.9999980926513599E-2</c:v>
                </c:pt>
                <c:pt idx="810">
                  <c:v>1.9999980926513599E-2</c:v>
                </c:pt>
                <c:pt idx="811">
                  <c:v>1.9999980926513599E-2</c:v>
                </c:pt>
                <c:pt idx="812">
                  <c:v>1.9999980926513599E-2</c:v>
                </c:pt>
                <c:pt idx="813">
                  <c:v>1.9999980926513599E-2</c:v>
                </c:pt>
                <c:pt idx="814">
                  <c:v>1.9999980926513599E-2</c:v>
                </c:pt>
                <c:pt idx="815">
                  <c:v>1.9999980926513599E-2</c:v>
                </c:pt>
                <c:pt idx="816">
                  <c:v>1.9999980926513599E-2</c:v>
                </c:pt>
                <c:pt idx="817">
                  <c:v>1.9999980926513599E-2</c:v>
                </c:pt>
                <c:pt idx="818">
                  <c:v>1.9999980926513599E-2</c:v>
                </c:pt>
                <c:pt idx="819">
                  <c:v>1.9999980926513599E-2</c:v>
                </c:pt>
                <c:pt idx="820">
                  <c:v>1.9999980926513599E-2</c:v>
                </c:pt>
                <c:pt idx="821">
                  <c:v>1.9999980926513599E-2</c:v>
                </c:pt>
                <c:pt idx="822">
                  <c:v>1.9999980926513599E-2</c:v>
                </c:pt>
                <c:pt idx="823">
                  <c:v>1.9999980926513599E-2</c:v>
                </c:pt>
                <c:pt idx="824">
                  <c:v>1.9999980926513599E-2</c:v>
                </c:pt>
                <c:pt idx="825">
                  <c:v>1.9999980926513599E-2</c:v>
                </c:pt>
                <c:pt idx="826">
                  <c:v>1.9999980926513599E-2</c:v>
                </c:pt>
                <c:pt idx="827">
                  <c:v>1.9999980926513599E-2</c:v>
                </c:pt>
                <c:pt idx="828">
                  <c:v>1.9999980926513599E-2</c:v>
                </c:pt>
                <c:pt idx="829">
                  <c:v>1.9999980926513599E-2</c:v>
                </c:pt>
                <c:pt idx="830">
                  <c:v>1.9999980926513599E-2</c:v>
                </c:pt>
                <c:pt idx="831">
                  <c:v>1.9999980926513599E-2</c:v>
                </c:pt>
                <c:pt idx="832">
                  <c:v>1.9999980926513599E-2</c:v>
                </c:pt>
                <c:pt idx="833">
                  <c:v>1.9999980926513599E-2</c:v>
                </c:pt>
                <c:pt idx="834">
                  <c:v>1.9999980926513599E-2</c:v>
                </c:pt>
                <c:pt idx="835">
                  <c:v>1.9999980926513599E-2</c:v>
                </c:pt>
                <c:pt idx="836">
                  <c:v>1.9999980926513599E-2</c:v>
                </c:pt>
                <c:pt idx="837">
                  <c:v>1.9999980926513599E-2</c:v>
                </c:pt>
                <c:pt idx="838">
                  <c:v>1.9999980926513599E-2</c:v>
                </c:pt>
                <c:pt idx="839">
                  <c:v>1.9999980926513599E-2</c:v>
                </c:pt>
                <c:pt idx="840">
                  <c:v>1.9999980926513599E-2</c:v>
                </c:pt>
                <c:pt idx="841">
                  <c:v>1.9999980926513599E-2</c:v>
                </c:pt>
                <c:pt idx="842">
                  <c:v>1.9999980926513599E-2</c:v>
                </c:pt>
                <c:pt idx="843">
                  <c:v>1.9999980926513599E-2</c:v>
                </c:pt>
                <c:pt idx="844">
                  <c:v>1.9999980926513599E-2</c:v>
                </c:pt>
                <c:pt idx="845">
                  <c:v>1.9999980926513599E-2</c:v>
                </c:pt>
                <c:pt idx="846">
                  <c:v>1.9999980926513599E-2</c:v>
                </c:pt>
                <c:pt idx="847">
                  <c:v>1.9999980926513599E-2</c:v>
                </c:pt>
                <c:pt idx="848">
                  <c:v>1.9999980926513599E-2</c:v>
                </c:pt>
                <c:pt idx="849">
                  <c:v>1.9999980926513599E-2</c:v>
                </c:pt>
                <c:pt idx="850">
                  <c:v>1.9999980926513599E-2</c:v>
                </c:pt>
                <c:pt idx="851">
                  <c:v>1.9999980926513599E-2</c:v>
                </c:pt>
                <c:pt idx="852">
                  <c:v>1.9999980926513599E-2</c:v>
                </c:pt>
                <c:pt idx="853">
                  <c:v>1.9999980926513599E-2</c:v>
                </c:pt>
                <c:pt idx="854">
                  <c:v>1.9999980926513599E-2</c:v>
                </c:pt>
                <c:pt idx="855">
                  <c:v>1.9999980926513599E-2</c:v>
                </c:pt>
                <c:pt idx="856">
                  <c:v>1.9999980926513599E-2</c:v>
                </c:pt>
                <c:pt idx="857">
                  <c:v>1.9999980926513599E-2</c:v>
                </c:pt>
                <c:pt idx="858">
                  <c:v>1.9999980926513599E-2</c:v>
                </c:pt>
                <c:pt idx="859">
                  <c:v>1.9999980926513599E-2</c:v>
                </c:pt>
                <c:pt idx="860">
                  <c:v>1.9999980926513599E-2</c:v>
                </c:pt>
                <c:pt idx="861">
                  <c:v>1.9999980926513599E-2</c:v>
                </c:pt>
                <c:pt idx="862">
                  <c:v>1.9999980926513599E-2</c:v>
                </c:pt>
                <c:pt idx="863">
                  <c:v>1.9999980926513599E-2</c:v>
                </c:pt>
                <c:pt idx="864">
                  <c:v>1.9999980926513599E-2</c:v>
                </c:pt>
                <c:pt idx="865">
                  <c:v>1.9999980926513599E-2</c:v>
                </c:pt>
                <c:pt idx="866">
                  <c:v>1.9999980926513599E-2</c:v>
                </c:pt>
                <c:pt idx="867">
                  <c:v>1.9999980926513599E-2</c:v>
                </c:pt>
                <c:pt idx="868">
                  <c:v>1.9999980926513599E-2</c:v>
                </c:pt>
                <c:pt idx="869">
                  <c:v>1.9999980926513599E-2</c:v>
                </c:pt>
                <c:pt idx="870">
                  <c:v>1.9999980926513599E-2</c:v>
                </c:pt>
                <c:pt idx="871">
                  <c:v>1.9999980926513599E-2</c:v>
                </c:pt>
                <c:pt idx="872">
                  <c:v>1.9999980926513599E-2</c:v>
                </c:pt>
                <c:pt idx="873">
                  <c:v>1.9999980926513599E-2</c:v>
                </c:pt>
                <c:pt idx="874">
                  <c:v>1.9999980926513599E-2</c:v>
                </c:pt>
                <c:pt idx="875">
                  <c:v>1.9999980926513599E-2</c:v>
                </c:pt>
                <c:pt idx="876">
                  <c:v>1.9999980926513599E-2</c:v>
                </c:pt>
                <c:pt idx="877">
                  <c:v>1.9999980926513599E-2</c:v>
                </c:pt>
                <c:pt idx="878">
                  <c:v>1.9999980926513599E-2</c:v>
                </c:pt>
                <c:pt idx="879">
                  <c:v>1.9999980926513599E-2</c:v>
                </c:pt>
                <c:pt idx="880">
                  <c:v>1.9999980926513599E-2</c:v>
                </c:pt>
                <c:pt idx="881">
                  <c:v>1.9999980926513599E-2</c:v>
                </c:pt>
                <c:pt idx="882">
                  <c:v>1.9999980926513599E-2</c:v>
                </c:pt>
                <c:pt idx="883">
                  <c:v>1.9999980926513599E-2</c:v>
                </c:pt>
                <c:pt idx="884">
                  <c:v>1.9999980926513599E-2</c:v>
                </c:pt>
                <c:pt idx="885">
                  <c:v>1.9999980926513599E-2</c:v>
                </c:pt>
                <c:pt idx="886">
                  <c:v>1.9999980926513599E-2</c:v>
                </c:pt>
                <c:pt idx="887">
                  <c:v>1.9999980926513599E-2</c:v>
                </c:pt>
                <c:pt idx="888">
                  <c:v>1.9999980926513599E-2</c:v>
                </c:pt>
                <c:pt idx="889">
                  <c:v>1.9999980926513599E-2</c:v>
                </c:pt>
                <c:pt idx="890">
                  <c:v>1.9999980926513599E-2</c:v>
                </c:pt>
                <c:pt idx="891">
                  <c:v>1.9999980926513599E-2</c:v>
                </c:pt>
                <c:pt idx="892">
                  <c:v>1.9999980926513599E-2</c:v>
                </c:pt>
                <c:pt idx="893">
                  <c:v>1.9999980926513599E-2</c:v>
                </c:pt>
                <c:pt idx="894">
                  <c:v>1.9999980926513599E-2</c:v>
                </c:pt>
                <c:pt idx="895">
                  <c:v>1.9999980926513599E-2</c:v>
                </c:pt>
                <c:pt idx="896">
                  <c:v>1.9999980926513599E-2</c:v>
                </c:pt>
                <c:pt idx="897">
                  <c:v>1.9999980926513599E-2</c:v>
                </c:pt>
                <c:pt idx="898">
                  <c:v>1.9999980926513599E-2</c:v>
                </c:pt>
                <c:pt idx="899">
                  <c:v>1.9999980926513599E-2</c:v>
                </c:pt>
                <c:pt idx="900">
                  <c:v>1.9999980926513599E-2</c:v>
                </c:pt>
                <c:pt idx="901">
                  <c:v>1.9999980926513599E-2</c:v>
                </c:pt>
                <c:pt idx="902">
                  <c:v>1.9999980926513599E-2</c:v>
                </c:pt>
                <c:pt idx="903">
                  <c:v>1.9999980926513599E-2</c:v>
                </c:pt>
                <c:pt idx="904">
                  <c:v>1.9999980926513599E-2</c:v>
                </c:pt>
                <c:pt idx="905">
                  <c:v>1.9999980926513599E-2</c:v>
                </c:pt>
                <c:pt idx="906">
                  <c:v>1.9999980926513599E-2</c:v>
                </c:pt>
                <c:pt idx="907">
                  <c:v>1.9999980926513599E-2</c:v>
                </c:pt>
                <c:pt idx="908">
                  <c:v>1.9999980926513599E-2</c:v>
                </c:pt>
                <c:pt idx="909">
                  <c:v>1.9999980926513599E-2</c:v>
                </c:pt>
                <c:pt idx="910">
                  <c:v>1.9999980926513599E-2</c:v>
                </c:pt>
                <c:pt idx="911">
                  <c:v>1.9999980926513599E-2</c:v>
                </c:pt>
                <c:pt idx="912">
                  <c:v>1.9999980926513599E-2</c:v>
                </c:pt>
                <c:pt idx="913">
                  <c:v>1.9999980926513599E-2</c:v>
                </c:pt>
                <c:pt idx="914">
                  <c:v>1.9999980926513599E-2</c:v>
                </c:pt>
                <c:pt idx="915">
                  <c:v>1.9999980926513599E-2</c:v>
                </c:pt>
                <c:pt idx="916">
                  <c:v>1.9999980926513599E-2</c:v>
                </c:pt>
                <c:pt idx="917">
                  <c:v>1.9999980926513599E-2</c:v>
                </c:pt>
                <c:pt idx="918">
                  <c:v>1.9999980926513599E-2</c:v>
                </c:pt>
                <c:pt idx="919">
                  <c:v>1.9999980926513599E-2</c:v>
                </c:pt>
                <c:pt idx="920">
                  <c:v>1.9999980926513599E-2</c:v>
                </c:pt>
                <c:pt idx="921">
                  <c:v>1.9999980926513599E-2</c:v>
                </c:pt>
                <c:pt idx="922">
                  <c:v>1.9999980926513599E-2</c:v>
                </c:pt>
                <c:pt idx="923">
                  <c:v>1.9999980926513599E-2</c:v>
                </c:pt>
                <c:pt idx="924">
                  <c:v>1.9999980926513599E-2</c:v>
                </c:pt>
                <c:pt idx="925">
                  <c:v>1.9999980926513599E-2</c:v>
                </c:pt>
                <c:pt idx="926">
                  <c:v>1.9999980926513599E-2</c:v>
                </c:pt>
                <c:pt idx="927">
                  <c:v>1.9999980926513599E-2</c:v>
                </c:pt>
                <c:pt idx="928">
                  <c:v>1.9999980926513599E-2</c:v>
                </c:pt>
                <c:pt idx="929">
                  <c:v>1.9999980926513599E-2</c:v>
                </c:pt>
                <c:pt idx="930">
                  <c:v>1.9999980926513599E-2</c:v>
                </c:pt>
                <c:pt idx="931">
                  <c:v>1.9999980926513599E-2</c:v>
                </c:pt>
                <c:pt idx="932">
                  <c:v>1.9999980926513599E-2</c:v>
                </c:pt>
                <c:pt idx="933">
                  <c:v>1.9999980926513599E-2</c:v>
                </c:pt>
                <c:pt idx="934">
                  <c:v>1.9999980926513599E-2</c:v>
                </c:pt>
                <c:pt idx="935">
                  <c:v>1.9999980926513599E-2</c:v>
                </c:pt>
                <c:pt idx="936">
                  <c:v>1.9999980926513599E-2</c:v>
                </c:pt>
                <c:pt idx="937">
                  <c:v>1.9999980926513599E-2</c:v>
                </c:pt>
                <c:pt idx="938">
                  <c:v>1.9999980926513599E-2</c:v>
                </c:pt>
                <c:pt idx="939">
                  <c:v>1.9999980926513599E-2</c:v>
                </c:pt>
                <c:pt idx="940">
                  <c:v>1.9999980926513599E-2</c:v>
                </c:pt>
                <c:pt idx="941">
                  <c:v>1.9999980926513599E-2</c:v>
                </c:pt>
                <c:pt idx="942">
                  <c:v>1.9999980926513599E-2</c:v>
                </c:pt>
                <c:pt idx="943">
                  <c:v>1.9999980926513599E-2</c:v>
                </c:pt>
                <c:pt idx="944">
                  <c:v>1.9999980926513599E-2</c:v>
                </c:pt>
                <c:pt idx="945">
                  <c:v>1.9999980926513599E-2</c:v>
                </c:pt>
                <c:pt idx="946">
                  <c:v>1.9999980926513599E-2</c:v>
                </c:pt>
                <c:pt idx="947">
                  <c:v>1.9999980926513599E-2</c:v>
                </c:pt>
                <c:pt idx="948">
                  <c:v>1.9999980926513599E-2</c:v>
                </c:pt>
                <c:pt idx="949">
                  <c:v>1.9999980926513599E-2</c:v>
                </c:pt>
                <c:pt idx="950">
                  <c:v>1.9999980926513599E-2</c:v>
                </c:pt>
                <c:pt idx="951">
                  <c:v>1.9999980926513599E-2</c:v>
                </c:pt>
                <c:pt idx="952">
                  <c:v>1.9999980926513599E-2</c:v>
                </c:pt>
                <c:pt idx="953">
                  <c:v>1.9999980926513599E-2</c:v>
                </c:pt>
                <c:pt idx="954">
                  <c:v>1.9999980926513599E-2</c:v>
                </c:pt>
                <c:pt idx="955">
                  <c:v>1.9999980926513599E-2</c:v>
                </c:pt>
                <c:pt idx="956">
                  <c:v>1.9999980926513599E-2</c:v>
                </c:pt>
                <c:pt idx="957">
                  <c:v>1.9999980926513599E-2</c:v>
                </c:pt>
                <c:pt idx="958">
                  <c:v>1.9999980926513599E-2</c:v>
                </c:pt>
                <c:pt idx="959">
                  <c:v>1.9999980926513599E-2</c:v>
                </c:pt>
                <c:pt idx="960">
                  <c:v>1.9999980926513599E-2</c:v>
                </c:pt>
                <c:pt idx="961">
                  <c:v>1.9999980926513599E-2</c:v>
                </c:pt>
                <c:pt idx="962">
                  <c:v>1.9999980926513599E-2</c:v>
                </c:pt>
                <c:pt idx="963">
                  <c:v>1.9999980926513599E-2</c:v>
                </c:pt>
                <c:pt idx="964">
                  <c:v>1.9999980926513599E-2</c:v>
                </c:pt>
                <c:pt idx="965">
                  <c:v>1.9999980926513599E-2</c:v>
                </c:pt>
                <c:pt idx="966">
                  <c:v>1.9999980926513599E-2</c:v>
                </c:pt>
                <c:pt idx="967">
                  <c:v>1.9999980926513599E-2</c:v>
                </c:pt>
                <c:pt idx="968">
                  <c:v>1.9999980926513599E-2</c:v>
                </c:pt>
                <c:pt idx="969">
                  <c:v>1.9999980926513599E-2</c:v>
                </c:pt>
                <c:pt idx="970">
                  <c:v>1.9999980926513599E-2</c:v>
                </c:pt>
                <c:pt idx="971">
                  <c:v>1.9999980926513599E-2</c:v>
                </c:pt>
                <c:pt idx="972">
                  <c:v>1.9999980926513599E-2</c:v>
                </c:pt>
                <c:pt idx="973">
                  <c:v>1.9999980926513599E-2</c:v>
                </c:pt>
                <c:pt idx="974">
                  <c:v>1.9999980926513599E-2</c:v>
                </c:pt>
                <c:pt idx="975">
                  <c:v>1.9999980926513599E-2</c:v>
                </c:pt>
                <c:pt idx="976">
                  <c:v>1.9999980926513599E-2</c:v>
                </c:pt>
                <c:pt idx="977">
                  <c:v>1.9999980926513599E-2</c:v>
                </c:pt>
                <c:pt idx="978">
                  <c:v>1.9999980926513599E-2</c:v>
                </c:pt>
                <c:pt idx="979">
                  <c:v>1.9999980926513599E-2</c:v>
                </c:pt>
                <c:pt idx="980">
                  <c:v>1.9999980926513599E-2</c:v>
                </c:pt>
                <c:pt idx="981">
                  <c:v>1.9999980926513599E-2</c:v>
                </c:pt>
                <c:pt idx="982">
                  <c:v>1.9999980926513599E-2</c:v>
                </c:pt>
                <c:pt idx="983">
                  <c:v>1.9999980926513599E-2</c:v>
                </c:pt>
                <c:pt idx="984">
                  <c:v>1.9999980926513599E-2</c:v>
                </c:pt>
                <c:pt idx="985">
                  <c:v>1.9999980926513599E-2</c:v>
                </c:pt>
                <c:pt idx="986">
                  <c:v>1.9999980926513599E-2</c:v>
                </c:pt>
                <c:pt idx="987">
                  <c:v>1.9999980926513599E-2</c:v>
                </c:pt>
                <c:pt idx="988">
                  <c:v>1.9999980926513599E-2</c:v>
                </c:pt>
                <c:pt idx="989">
                  <c:v>1.9999980926513599E-2</c:v>
                </c:pt>
                <c:pt idx="990">
                  <c:v>1.9999980926513599E-2</c:v>
                </c:pt>
                <c:pt idx="991">
                  <c:v>1.9999980926513599E-2</c:v>
                </c:pt>
                <c:pt idx="992">
                  <c:v>1.9999980926513599E-2</c:v>
                </c:pt>
                <c:pt idx="993">
                  <c:v>1.9999980926513599E-2</c:v>
                </c:pt>
                <c:pt idx="994">
                  <c:v>1.9999980926513599E-2</c:v>
                </c:pt>
                <c:pt idx="995">
                  <c:v>1.9999980926513599E-2</c:v>
                </c:pt>
                <c:pt idx="996">
                  <c:v>1.9999980926513599E-2</c:v>
                </c:pt>
                <c:pt idx="997">
                  <c:v>1.9999980926513599E-2</c:v>
                </c:pt>
                <c:pt idx="998">
                  <c:v>1.9999980926513599E-2</c:v>
                </c:pt>
                <c:pt idx="999">
                  <c:v>1.9999980926513599E-2</c:v>
                </c:pt>
                <c:pt idx="1000">
                  <c:v>1.9999980926513599E-2</c:v>
                </c:pt>
                <c:pt idx="1001">
                  <c:v>1.9999980926513599E-2</c:v>
                </c:pt>
                <c:pt idx="1002">
                  <c:v>1.9999980926513599E-2</c:v>
                </c:pt>
                <c:pt idx="1003">
                  <c:v>1.9999980926513599E-2</c:v>
                </c:pt>
                <c:pt idx="1004">
                  <c:v>1.9999980926513599E-2</c:v>
                </c:pt>
                <c:pt idx="1005">
                  <c:v>1.9999980926513599E-2</c:v>
                </c:pt>
                <c:pt idx="1006">
                  <c:v>1.9999980926513599E-2</c:v>
                </c:pt>
                <c:pt idx="1007">
                  <c:v>1.9999980926513599E-2</c:v>
                </c:pt>
                <c:pt idx="1008">
                  <c:v>1.9999980926513599E-2</c:v>
                </c:pt>
                <c:pt idx="1009">
                  <c:v>1.9999980926513599E-2</c:v>
                </c:pt>
                <c:pt idx="1010">
                  <c:v>1.9999980926513599E-2</c:v>
                </c:pt>
                <c:pt idx="1011">
                  <c:v>1.9999980926513599E-2</c:v>
                </c:pt>
                <c:pt idx="1012">
                  <c:v>1.9999980926513599E-2</c:v>
                </c:pt>
                <c:pt idx="1013">
                  <c:v>1.9999980926513599E-2</c:v>
                </c:pt>
                <c:pt idx="1014">
                  <c:v>1.9999980926513599E-2</c:v>
                </c:pt>
                <c:pt idx="1015">
                  <c:v>1.9999980926513599E-2</c:v>
                </c:pt>
                <c:pt idx="1016">
                  <c:v>1.9999980926513599E-2</c:v>
                </c:pt>
                <c:pt idx="1017">
                  <c:v>1.9999980926513599E-2</c:v>
                </c:pt>
                <c:pt idx="1018">
                  <c:v>1.9999980926513599E-2</c:v>
                </c:pt>
                <c:pt idx="1019">
                  <c:v>1.9999980926513599E-2</c:v>
                </c:pt>
                <c:pt idx="1020">
                  <c:v>1.9999980926513599E-2</c:v>
                </c:pt>
                <c:pt idx="1021">
                  <c:v>1.9999980926513599E-2</c:v>
                </c:pt>
                <c:pt idx="1022">
                  <c:v>1.9999980926513599E-2</c:v>
                </c:pt>
                <c:pt idx="1023">
                  <c:v>1.9999980926513599E-2</c:v>
                </c:pt>
                <c:pt idx="1024">
                  <c:v>1.9999980926513599E-2</c:v>
                </c:pt>
                <c:pt idx="1025">
                  <c:v>1.9999980926513599E-2</c:v>
                </c:pt>
                <c:pt idx="1026">
                  <c:v>1.9999980926513599E-2</c:v>
                </c:pt>
                <c:pt idx="1027">
                  <c:v>1.9999980926513599E-2</c:v>
                </c:pt>
                <c:pt idx="1028">
                  <c:v>1.9999980926513599E-2</c:v>
                </c:pt>
                <c:pt idx="1029">
                  <c:v>1.9999980926513599E-2</c:v>
                </c:pt>
                <c:pt idx="1030">
                  <c:v>1.9999980926513599E-2</c:v>
                </c:pt>
                <c:pt idx="1031">
                  <c:v>1.9999980926513599E-2</c:v>
                </c:pt>
                <c:pt idx="1032">
                  <c:v>1.9999980926513599E-2</c:v>
                </c:pt>
                <c:pt idx="1033">
                  <c:v>1.9999980926513599E-2</c:v>
                </c:pt>
                <c:pt idx="1034">
                  <c:v>1.9999980926513599E-2</c:v>
                </c:pt>
                <c:pt idx="1035">
                  <c:v>1.9999980926513599E-2</c:v>
                </c:pt>
                <c:pt idx="1036">
                  <c:v>1.9999980926513599E-2</c:v>
                </c:pt>
                <c:pt idx="1037">
                  <c:v>1.9999980926513599E-2</c:v>
                </c:pt>
                <c:pt idx="1038">
                  <c:v>1.9999980926513599E-2</c:v>
                </c:pt>
                <c:pt idx="1039">
                  <c:v>1.9999980926513599E-2</c:v>
                </c:pt>
                <c:pt idx="1040">
                  <c:v>1.9999980926513599E-2</c:v>
                </c:pt>
                <c:pt idx="1041">
                  <c:v>1.9999980926513599E-2</c:v>
                </c:pt>
                <c:pt idx="1042">
                  <c:v>1.9999980926513599E-2</c:v>
                </c:pt>
                <c:pt idx="1043">
                  <c:v>1.9999980926513599E-2</c:v>
                </c:pt>
                <c:pt idx="1044">
                  <c:v>1.9999980926513599E-2</c:v>
                </c:pt>
                <c:pt idx="1045">
                  <c:v>1.9999980926513599E-2</c:v>
                </c:pt>
                <c:pt idx="1046">
                  <c:v>1.9999980926513599E-2</c:v>
                </c:pt>
                <c:pt idx="1047">
                  <c:v>1.9999980926513599E-2</c:v>
                </c:pt>
                <c:pt idx="1048">
                  <c:v>1.9999980926513599E-2</c:v>
                </c:pt>
                <c:pt idx="1049">
                  <c:v>1.9999980926513599E-2</c:v>
                </c:pt>
                <c:pt idx="1050">
                  <c:v>1.9999980926513599E-2</c:v>
                </c:pt>
                <c:pt idx="1051">
                  <c:v>1.9999980926513599E-2</c:v>
                </c:pt>
                <c:pt idx="1052">
                  <c:v>1.9999980926513599E-2</c:v>
                </c:pt>
                <c:pt idx="1053">
                  <c:v>1.9999980926513599E-2</c:v>
                </c:pt>
                <c:pt idx="1054">
                  <c:v>1.9999980926513599E-2</c:v>
                </c:pt>
                <c:pt idx="1055">
                  <c:v>1.9999980926513599E-2</c:v>
                </c:pt>
                <c:pt idx="1056">
                  <c:v>1.9999980926513599E-2</c:v>
                </c:pt>
                <c:pt idx="1057">
                  <c:v>1.9999980926513599E-2</c:v>
                </c:pt>
                <c:pt idx="1058">
                  <c:v>1.9999980926513599E-2</c:v>
                </c:pt>
                <c:pt idx="1059">
                  <c:v>1.9999980926513599E-2</c:v>
                </c:pt>
                <c:pt idx="1060">
                  <c:v>1.9999980926513599E-2</c:v>
                </c:pt>
                <c:pt idx="1061">
                  <c:v>1.9999980926513599E-2</c:v>
                </c:pt>
                <c:pt idx="1062">
                  <c:v>1.9999980926513599E-2</c:v>
                </c:pt>
                <c:pt idx="1063">
                  <c:v>1.9999980926513599E-2</c:v>
                </c:pt>
                <c:pt idx="1064">
                  <c:v>1.9999980926513599E-2</c:v>
                </c:pt>
                <c:pt idx="1065">
                  <c:v>1.9999980926513599E-2</c:v>
                </c:pt>
                <c:pt idx="1066">
                  <c:v>1.9999980926513599E-2</c:v>
                </c:pt>
                <c:pt idx="1067">
                  <c:v>1.9999980926513599E-2</c:v>
                </c:pt>
                <c:pt idx="1068">
                  <c:v>1.9999980926513599E-2</c:v>
                </c:pt>
                <c:pt idx="1069">
                  <c:v>1.9999980926513599E-2</c:v>
                </c:pt>
                <c:pt idx="1070">
                  <c:v>1.9999980926513599E-2</c:v>
                </c:pt>
                <c:pt idx="1071">
                  <c:v>1.9999980926513599E-2</c:v>
                </c:pt>
                <c:pt idx="1072">
                  <c:v>1.9999980926513599E-2</c:v>
                </c:pt>
                <c:pt idx="1073">
                  <c:v>1.9999980926513599E-2</c:v>
                </c:pt>
                <c:pt idx="1074">
                  <c:v>1.9999980926513599E-2</c:v>
                </c:pt>
                <c:pt idx="1075">
                  <c:v>1.9999980926513599E-2</c:v>
                </c:pt>
                <c:pt idx="1076">
                  <c:v>1.9999980926513599E-2</c:v>
                </c:pt>
                <c:pt idx="1077">
                  <c:v>1.9999980926513599E-2</c:v>
                </c:pt>
                <c:pt idx="1078">
                  <c:v>1.9999980926513599E-2</c:v>
                </c:pt>
                <c:pt idx="1079">
                  <c:v>1.9999980926513599E-2</c:v>
                </c:pt>
                <c:pt idx="1080">
                  <c:v>1.9999980926513599E-2</c:v>
                </c:pt>
                <c:pt idx="1081">
                  <c:v>1.9999980926513599E-2</c:v>
                </c:pt>
                <c:pt idx="1082">
                  <c:v>1.9999980926513599E-2</c:v>
                </c:pt>
                <c:pt idx="1083">
                  <c:v>1.9999980926513599E-2</c:v>
                </c:pt>
                <c:pt idx="1084">
                  <c:v>1.9999980926513599E-2</c:v>
                </c:pt>
                <c:pt idx="1085">
                  <c:v>1.9999980926513599E-2</c:v>
                </c:pt>
                <c:pt idx="1086">
                  <c:v>1.9999980926513599E-2</c:v>
                </c:pt>
                <c:pt idx="1087">
                  <c:v>1.9999980926513599E-2</c:v>
                </c:pt>
                <c:pt idx="1088">
                  <c:v>1.9999980926513599E-2</c:v>
                </c:pt>
                <c:pt idx="1089">
                  <c:v>1.9999980926513599E-2</c:v>
                </c:pt>
                <c:pt idx="1090">
                  <c:v>1.9999980926513599E-2</c:v>
                </c:pt>
                <c:pt idx="1091">
                  <c:v>1.9999980926513599E-2</c:v>
                </c:pt>
                <c:pt idx="1092">
                  <c:v>1.9999980926513599E-2</c:v>
                </c:pt>
                <c:pt idx="1093">
                  <c:v>1.9999980926513599E-2</c:v>
                </c:pt>
                <c:pt idx="1094">
                  <c:v>1.9999980926513599E-2</c:v>
                </c:pt>
                <c:pt idx="1095">
                  <c:v>1.9999980926513599E-2</c:v>
                </c:pt>
                <c:pt idx="1096">
                  <c:v>1.9999980926513599E-2</c:v>
                </c:pt>
                <c:pt idx="1097">
                  <c:v>1.9999980926513599E-2</c:v>
                </c:pt>
                <c:pt idx="1098">
                  <c:v>1.9999980926513599E-2</c:v>
                </c:pt>
                <c:pt idx="1099">
                  <c:v>1.9999980926513599E-2</c:v>
                </c:pt>
                <c:pt idx="1100">
                  <c:v>1.9999980926513599E-2</c:v>
                </c:pt>
                <c:pt idx="1101">
                  <c:v>1.9999980926513599E-2</c:v>
                </c:pt>
                <c:pt idx="1102">
                  <c:v>1.9999980926513599E-2</c:v>
                </c:pt>
                <c:pt idx="1103">
                  <c:v>1.9999980926513599E-2</c:v>
                </c:pt>
                <c:pt idx="1104">
                  <c:v>1.9999980926513599E-2</c:v>
                </c:pt>
                <c:pt idx="1105">
                  <c:v>1.9999980926513599E-2</c:v>
                </c:pt>
                <c:pt idx="1106">
                  <c:v>1.9999980926513599E-2</c:v>
                </c:pt>
                <c:pt idx="1107">
                  <c:v>1.9999980926513599E-2</c:v>
                </c:pt>
                <c:pt idx="1108">
                  <c:v>1.9999980926513599E-2</c:v>
                </c:pt>
                <c:pt idx="1109">
                  <c:v>1.9999980926513599E-2</c:v>
                </c:pt>
                <c:pt idx="1110">
                  <c:v>1.9999980926513599E-2</c:v>
                </c:pt>
                <c:pt idx="1111">
                  <c:v>1.9999980926513599E-2</c:v>
                </c:pt>
                <c:pt idx="1112">
                  <c:v>1.9999980926513599E-2</c:v>
                </c:pt>
                <c:pt idx="1113">
                  <c:v>1.9999980926513599E-2</c:v>
                </c:pt>
                <c:pt idx="1114">
                  <c:v>1.9999980926513599E-2</c:v>
                </c:pt>
                <c:pt idx="1115">
                  <c:v>1.9999980926513599E-2</c:v>
                </c:pt>
                <c:pt idx="1116">
                  <c:v>1.9999980926513599E-2</c:v>
                </c:pt>
                <c:pt idx="1117">
                  <c:v>1.9999980926513599E-2</c:v>
                </c:pt>
                <c:pt idx="1118">
                  <c:v>1.9999980926513599E-2</c:v>
                </c:pt>
                <c:pt idx="1119">
                  <c:v>1.9999980926513599E-2</c:v>
                </c:pt>
                <c:pt idx="1120">
                  <c:v>1.9999980926513599E-2</c:v>
                </c:pt>
                <c:pt idx="1121">
                  <c:v>1.9999980926513599E-2</c:v>
                </c:pt>
                <c:pt idx="1122">
                  <c:v>1.9999980926513599E-2</c:v>
                </c:pt>
                <c:pt idx="1123">
                  <c:v>1.9999980926513599E-2</c:v>
                </c:pt>
                <c:pt idx="1124">
                  <c:v>1.9999980926513599E-2</c:v>
                </c:pt>
                <c:pt idx="1125">
                  <c:v>1.9999980926513599E-2</c:v>
                </c:pt>
                <c:pt idx="1126">
                  <c:v>1.9999980926513599E-2</c:v>
                </c:pt>
                <c:pt idx="1127">
                  <c:v>1.9999980926513599E-2</c:v>
                </c:pt>
                <c:pt idx="1128">
                  <c:v>1.9999980926513599E-2</c:v>
                </c:pt>
                <c:pt idx="1129">
                  <c:v>1.9999980926513599E-2</c:v>
                </c:pt>
                <c:pt idx="1130">
                  <c:v>1.9999980926513599E-2</c:v>
                </c:pt>
                <c:pt idx="1131">
                  <c:v>1.9999980926513599E-2</c:v>
                </c:pt>
                <c:pt idx="1132">
                  <c:v>1.9999980926513599E-2</c:v>
                </c:pt>
                <c:pt idx="1133">
                  <c:v>1.9999980926513599E-2</c:v>
                </c:pt>
                <c:pt idx="1134">
                  <c:v>1.9999980926513599E-2</c:v>
                </c:pt>
                <c:pt idx="1135">
                  <c:v>1.9999980926513599E-2</c:v>
                </c:pt>
                <c:pt idx="1136">
                  <c:v>1.9999980926513599E-2</c:v>
                </c:pt>
                <c:pt idx="1137">
                  <c:v>1.9999980926513599E-2</c:v>
                </c:pt>
                <c:pt idx="1138">
                  <c:v>1.9999980926513599E-2</c:v>
                </c:pt>
                <c:pt idx="1139">
                  <c:v>1.9999980926513599E-2</c:v>
                </c:pt>
                <c:pt idx="1140">
                  <c:v>1.9999980926513599E-2</c:v>
                </c:pt>
                <c:pt idx="1141">
                  <c:v>1.9999980926513599E-2</c:v>
                </c:pt>
                <c:pt idx="1142">
                  <c:v>1.9999980926513599E-2</c:v>
                </c:pt>
                <c:pt idx="1143">
                  <c:v>1.9999980926513599E-2</c:v>
                </c:pt>
                <c:pt idx="1144">
                  <c:v>1.9999980926513599E-2</c:v>
                </c:pt>
                <c:pt idx="1145">
                  <c:v>1.9999980926513599E-2</c:v>
                </c:pt>
                <c:pt idx="1146">
                  <c:v>1.9999980926513599E-2</c:v>
                </c:pt>
                <c:pt idx="1147">
                  <c:v>1.9999980926513599E-2</c:v>
                </c:pt>
                <c:pt idx="1148">
                  <c:v>1.9999980926513599E-2</c:v>
                </c:pt>
                <c:pt idx="1149">
                  <c:v>1.9999980926513599E-2</c:v>
                </c:pt>
                <c:pt idx="1150">
                  <c:v>1.9999980926513599E-2</c:v>
                </c:pt>
                <c:pt idx="1151">
                  <c:v>1.9999980926513599E-2</c:v>
                </c:pt>
                <c:pt idx="1152">
                  <c:v>1.9999980926513599E-2</c:v>
                </c:pt>
                <c:pt idx="1153">
                  <c:v>1.9999980926513599E-2</c:v>
                </c:pt>
                <c:pt idx="1154">
                  <c:v>1.9999980926513599E-2</c:v>
                </c:pt>
                <c:pt idx="1155">
                  <c:v>1.9999980926513599E-2</c:v>
                </c:pt>
                <c:pt idx="1156">
                  <c:v>1.9999980926513599E-2</c:v>
                </c:pt>
                <c:pt idx="1157">
                  <c:v>1.9999980926513599E-2</c:v>
                </c:pt>
                <c:pt idx="1158">
                  <c:v>1.9999980926513599E-2</c:v>
                </c:pt>
                <c:pt idx="1159">
                  <c:v>1.9999980926513599E-2</c:v>
                </c:pt>
                <c:pt idx="1160">
                  <c:v>1.9999980926513599E-2</c:v>
                </c:pt>
                <c:pt idx="1161">
                  <c:v>1.9999980926513599E-2</c:v>
                </c:pt>
                <c:pt idx="1162">
                  <c:v>1.9999980926513599E-2</c:v>
                </c:pt>
                <c:pt idx="1163">
                  <c:v>1.9999980926513599E-2</c:v>
                </c:pt>
                <c:pt idx="1164">
                  <c:v>1.9999980926513599E-2</c:v>
                </c:pt>
                <c:pt idx="1165">
                  <c:v>1.9999980926513599E-2</c:v>
                </c:pt>
                <c:pt idx="1166">
                  <c:v>1.9999980926513599E-2</c:v>
                </c:pt>
                <c:pt idx="1167">
                  <c:v>1.9999980926513599E-2</c:v>
                </c:pt>
                <c:pt idx="1168">
                  <c:v>1.9999980926513599E-2</c:v>
                </c:pt>
                <c:pt idx="1169">
                  <c:v>1.9999980926513599E-2</c:v>
                </c:pt>
                <c:pt idx="1170">
                  <c:v>1.9999980926513599E-2</c:v>
                </c:pt>
                <c:pt idx="1171">
                  <c:v>1.9999980926513599E-2</c:v>
                </c:pt>
                <c:pt idx="1172">
                  <c:v>1.9999980926513599E-2</c:v>
                </c:pt>
                <c:pt idx="1173">
                  <c:v>1.9999980926513599E-2</c:v>
                </c:pt>
                <c:pt idx="1174">
                  <c:v>1.9999980926513599E-2</c:v>
                </c:pt>
                <c:pt idx="1175">
                  <c:v>1.9999980926513599E-2</c:v>
                </c:pt>
                <c:pt idx="1176">
                  <c:v>1.9999980926513599E-2</c:v>
                </c:pt>
                <c:pt idx="1177">
                  <c:v>1.9999980926513599E-2</c:v>
                </c:pt>
                <c:pt idx="1178">
                  <c:v>1.9999980926513599E-2</c:v>
                </c:pt>
                <c:pt idx="1179">
                  <c:v>1.9999980926513599E-2</c:v>
                </c:pt>
                <c:pt idx="1180">
                  <c:v>1.9999980926513599E-2</c:v>
                </c:pt>
                <c:pt idx="1181">
                  <c:v>1.9999980926513599E-2</c:v>
                </c:pt>
                <c:pt idx="1182">
                  <c:v>1.9999980926513599E-2</c:v>
                </c:pt>
                <c:pt idx="1183">
                  <c:v>1.9999980926513599E-2</c:v>
                </c:pt>
                <c:pt idx="1184">
                  <c:v>1.9999980926513599E-2</c:v>
                </c:pt>
                <c:pt idx="1185">
                  <c:v>1.9999980926513599E-2</c:v>
                </c:pt>
                <c:pt idx="1186">
                  <c:v>1.9999980926513599E-2</c:v>
                </c:pt>
                <c:pt idx="1187">
                  <c:v>1.9999980926513599E-2</c:v>
                </c:pt>
                <c:pt idx="1188">
                  <c:v>1.9999980926513599E-2</c:v>
                </c:pt>
                <c:pt idx="1189">
                  <c:v>1.9999980926513599E-2</c:v>
                </c:pt>
                <c:pt idx="1190">
                  <c:v>1.9999980926513599E-2</c:v>
                </c:pt>
                <c:pt idx="1191">
                  <c:v>1.9999980926513599E-2</c:v>
                </c:pt>
                <c:pt idx="1192">
                  <c:v>1.9999980926513599E-2</c:v>
                </c:pt>
                <c:pt idx="1193">
                  <c:v>1.9999980926513599E-2</c:v>
                </c:pt>
                <c:pt idx="1194">
                  <c:v>1.9999980926513599E-2</c:v>
                </c:pt>
                <c:pt idx="1195">
                  <c:v>1.9999980926513599E-2</c:v>
                </c:pt>
                <c:pt idx="1196">
                  <c:v>1.9999980926513599E-2</c:v>
                </c:pt>
                <c:pt idx="1197">
                  <c:v>1.9999980926513599E-2</c:v>
                </c:pt>
                <c:pt idx="1198">
                  <c:v>1.9999980926513599E-2</c:v>
                </c:pt>
                <c:pt idx="1199">
                  <c:v>1.9999980926513599E-2</c:v>
                </c:pt>
                <c:pt idx="1200">
                  <c:v>1.9999980926513599E-2</c:v>
                </c:pt>
                <c:pt idx="1201">
                  <c:v>1.9999980926513599E-2</c:v>
                </c:pt>
                <c:pt idx="1202">
                  <c:v>1.9999980926513599E-2</c:v>
                </c:pt>
                <c:pt idx="1203">
                  <c:v>1.9999980926513599E-2</c:v>
                </c:pt>
                <c:pt idx="1204">
                  <c:v>1.9999980926513599E-2</c:v>
                </c:pt>
                <c:pt idx="1205">
                  <c:v>1.9999980926513599E-2</c:v>
                </c:pt>
                <c:pt idx="1206">
                  <c:v>1.9999980926513599E-2</c:v>
                </c:pt>
                <c:pt idx="1207">
                  <c:v>1.9999980926513599E-2</c:v>
                </c:pt>
                <c:pt idx="1208">
                  <c:v>1.9999980926513599E-2</c:v>
                </c:pt>
                <c:pt idx="1209">
                  <c:v>1.9999980926513599E-2</c:v>
                </c:pt>
                <c:pt idx="1210">
                  <c:v>1.9999980926513599E-2</c:v>
                </c:pt>
                <c:pt idx="1211">
                  <c:v>1.9999980926513599E-2</c:v>
                </c:pt>
                <c:pt idx="1212">
                  <c:v>1.9999980926513599E-2</c:v>
                </c:pt>
                <c:pt idx="1213">
                  <c:v>1.9999980926513599E-2</c:v>
                </c:pt>
                <c:pt idx="1214">
                  <c:v>1.9999980926513599E-2</c:v>
                </c:pt>
                <c:pt idx="1215">
                  <c:v>1.9999980926513599E-2</c:v>
                </c:pt>
                <c:pt idx="1216">
                  <c:v>1.9999980926513599E-2</c:v>
                </c:pt>
                <c:pt idx="1217">
                  <c:v>1.9999980926513599E-2</c:v>
                </c:pt>
                <c:pt idx="1218">
                  <c:v>1.9999980926513599E-2</c:v>
                </c:pt>
                <c:pt idx="1219">
                  <c:v>1.9999980926513599E-2</c:v>
                </c:pt>
                <c:pt idx="1220">
                  <c:v>1.9999980926513599E-2</c:v>
                </c:pt>
                <c:pt idx="1221">
                  <c:v>1.9999980926513599E-2</c:v>
                </c:pt>
                <c:pt idx="1222">
                  <c:v>1.9999980926513599E-2</c:v>
                </c:pt>
                <c:pt idx="1223">
                  <c:v>1.9999980926513599E-2</c:v>
                </c:pt>
                <c:pt idx="1224">
                  <c:v>1.9999980926513599E-2</c:v>
                </c:pt>
                <c:pt idx="1225">
                  <c:v>1.9999980926513599E-2</c:v>
                </c:pt>
                <c:pt idx="1226">
                  <c:v>1.9999980926513599E-2</c:v>
                </c:pt>
                <c:pt idx="1227">
                  <c:v>1.9999980926513599E-2</c:v>
                </c:pt>
                <c:pt idx="1228">
                  <c:v>1.9999980926513599E-2</c:v>
                </c:pt>
                <c:pt idx="1229">
                  <c:v>1.9999980926513599E-2</c:v>
                </c:pt>
                <c:pt idx="1230">
                  <c:v>1.9999980926513599E-2</c:v>
                </c:pt>
                <c:pt idx="1231">
                  <c:v>1.9999980926513599E-2</c:v>
                </c:pt>
                <c:pt idx="1232">
                  <c:v>1.9999980926513599E-2</c:v>
                </c:pt>
                <c:pt idx="1233">
                  <c:v>1.9999980926513599E-2</c:v>
                </c:pt>
                <c:pt idx="1234">
                  <c:v>1.9999980926513599E-2</c:v>
                </c:pt>
                <c:pt idx="1235">
                  <c:v>1.9999980926513599E-2</c:v>
                </c:pt>
                <c:pt idx="1236">
                  <c:v>1.9999980926513599E-2</c:v>
                </c:pt>
                <c:pt idx="1237">
                  <c:v>1.9999980926513599E-2</c:v>
                </c:pt>
                <c:pt idx="1238">
                  <c:v>1.9999980926513599E-2</c:v>
                </c:pt>
                <c:pt idx="1239">
                  <c:v>1.9999980926513599E-2</c:v>
                </c:pt>
                <c:pt idx="1240">
                  <c:v>1.9999980926513599E-2</c:v>
                </c:pt>
                <c:pt idx="1241">
                  <c:v>1.9999980926513599E-2</c:v>
                </c:pt>
                <c:pt idx="1242">
                  <c:v>1.9999980926513599E-2</c:v>
                </c:pt>
                <c:pt idx="1243">
                  <c:v>1.9999980926513599E-2</c:v>
                </c:pt>
                <c:pt idx="1244">
                  <c:v>1.9999980926513599E-2</c:v>
                </c:pt>
                <c:pt idx="1245">
                  <c:v>1.9999980926513599E-2</c:v>
                </c:pt>
                <c:pt idx="1246">
                  <c:v>1.9999980926513599E-2</c:v>
                </c:pt>
                <c:pt idx="1247">
                  <c:v>1.9999980926513599E-2</c:v>
                </c:pt>
                <c:pt idx="1248">
                  <c:v>1.9999980926513599E-2</c:v>
                </c:pt>
                <c:pt idx="1249">
                  <c:v>1.9999980926513599E-2</c:v>
                </c:pt>
                <c:pt idx="1250">
                  <c:v>1.9999980926513599E-2</c:v>
                </c:pt>
                <c:pt idx="1251">
                  <c:v>1.9999980926513599E-2</c:v>
                </c:pt>
                <c:pt idx="1252">
                  <c:v>1.9999980926513599E-2</c:v>
                </c:pt>
                <c:pt idx="1253">
                  <c:v>1.9999980926513599E-2</c:v>
                </c:pt>
                <c:pt idx="1254">
                  <c:v>1.9999980926513599E-2</c:v>
                </c:pt>
                <c:pt idx="1255">
                  <c:v>1.9999980926513599E-2</c:v>
                </c:pt>
                <c:pt idx="1256">
                  <c:v>1.9999980926513599E-2</c:v>
                </c:pt>
                <c:pt idx="1257">
                  <c:v>1.9999980926513599E-2</c:v>
                </c:pt>
                <c:pt idx="1258">
                  <c:v>1.9999980926513599E-2</c:v>
                </c:pt>
                <c:pt idx="1259">
                  <c:v>1.9999980926513599E-2</c:v>
                </c:pt>
                <c:pt idx="1260">
                  <c:v>1.9999980926513599E-2</c:v>
                </c:pt>
                <c:pt idx="1261">
                  <c:v>1.9999980926513599E-2</c:v>
                </c:pt>
                <c:pt idx="1262">
                  <c:v>1.9999980926513599E-2</c:v>
                </c:pt>
                <c:pt idx="1263">
                  <c:v>1.9999980926513599E-2</c:v>
                </c:pt>
                <c:pt idx="1264">
                  <c:v>1.9999980926513599E-2</c:v>
                </c:pt>
                <c:pt idx="1265">
                  <c:v>1.9999980926513599E-2</c:v>
                </c:pt>
                <c:pt idx="1266">
                  <c:v>1.9999980926513599E-2</c:v>
                </c:pt>
                <c:pt idx="1267">
                  <c:v>1.9999980926513599E-2</c:v>
                </c:pt>
                <c:pt idx="1268">
                  <c:v>1.9999980926513599E-2</c:v>
                </c:pt>
                <c:pt idx="1269">
                  <c:v>1.9999980926513599E-2</c:v>
                </c:pt>
                <c:pt idx="1270">
                  <c:v>1.9999980926513599E-2</c:v>
                </c:pt>
                <c:pt idx="1271">
                  <c:v>1.9999980926513599E-2</c:v>
                </c:pt>
                <c:pt idx="1272">
                  <c:v>1.9999980926513599E-2</c:v>
                </c:pt>
                <c:pt idx="1273">
                  <c:v>1.9999980926513599E-2</c:v>
                </c:pt>
                <c:pt idx="1274">
                  <c:v>1.9999980926513599E-2</c:v>
                </c:pt>
                <c:pt idx="1275">
                  <c:v>1.9999980926513599E-2</c:v>
                </c:pt>
                <c:pt idx="1276">
                  <c:v>1.9999980926513599E-2</c:v>
                </c:pt>
                <c:pt idx="1277">
                  <c:v>1.9999980926513599E-2</c:v>
                </c:pt>
                <c:pt idx="1278">
                  <c:v>1.9999980926513599E-2</c:v>
                </c:pt>
                <c:pt idx="1279">
                  <c:v>1.9999980926513599E-2</c:v>
                </c:pt>
                <c:pt idx="1280">
                  <c:v>1.9999980926513599E-2</c:v>
                </c:pt>
                <c:pt idx="1281">
                  <c:v>1.9999980926513599E-2</c:v>
                </c:pt>
                <c:pt idx="1282">
                  <c:v>1.9999980926513599E-2</c:v>
                </c:pt>
                <c:pt idx="1283">
                  <c:v>1.9999980926513599E-2</c:v>
                </c:pt>
                <c:pt idx="1284">
                  <c:v>1.9999980926513599E-2</c:v>
                </c:pt>
                <c:pt idx="1285">
                  <c:v>1.9999980926513599E-2</c:v>
                </c:pt>
                <c:pt idx="1286">
                  <c:v>1.9999980926513599E-2</c:v>
                </c:pt>
                <c:pt idx="1287">
                  <c:v>1.9999980926513599E-2</c:v>
                </c:pt>
                <c:pt idx="1288">
                  <c:v>1.9999980926513599E-2</c:v>
                </c:pt>
                <c:pt idx="1289">
                  <c:v>1.9999980926513599E-2</c:v>
                </c:pt>
                <c:pt idx="1290">
                  <c:v>1.9999980926513599E-2</c:v>
                </c:pt>
                <c:pt idx="1291">
                  <c:v>1.9999980926513599E-2</c:v>
                </c:pt>
                <c:pt idx="1292">
                  <c:v>1.9999980926513599E-2</c:v>
                </c:pt>
                <c:pt idx="1293">
                  <c:v>1.9999980926513599E-2</c:v>
                </c:pt>
                <c:pt idx="1294">
                  <c:v>1.9999980926513599E-2</c:v>
                </c:pt>
                <c:pt idx="1295">
                  <c:v>1.9999980926513599E-2</c:v>
                </c:pt>
                <c:pt idx="1296">
                  <c:v>1.9999980926513599E-2</c:v>
                </c:pt>
                <c:pt idx="1297">
                  <c:v>1.9999980926513599E-2</c:v>
                </c:pt>
                <c:pt idx="1298">
                  <c:v>1.9999980926513599E-2</c:v>
                </c:pt>
                <c:pt idx="1299">
                  <c:v>1.9999980926513599E-2</c:v>
                </c:pt>
                <c:pt idx="1300">
                  <c:v>1.9999980926513599E-2</c:v>
                </c:pt>
                <c:pt idx="1301">
                  <c:v>1.9999980926513599E-2</c:v>
                </c:pt>
                <c:pt idx="1302">
                  <c:v>1.9999980926513599E-2</c:v>
                </c:pt>
                <c:pt idx="1303">
                  <c:v>1.9999980926513599E-2</c:v>
                </c:pt>
                <c:pt idx="1304">
                  <c:v>1.9999980926513599E-2</c:v>
                </c:pt>
                <c:pt idx="1305">
                  <c:v>1.9999980926513599E-2</c:v>
                </c:pt>
                <c:pt idx="1306">
                  <c:v>1.9999980926513599E-2</c:v>
                </c:pt>
                <c:pt idx="1307">
                  <c:v>1.9999980926513599E-2</c:v>
                </c:pt>
                <c:pt idx="1308">
                  <c:v>1.9999980926513599E-2</c:v>
                </c:pt>
                <c:pt idx="1309">
                  <c:v>1.9999980926513599E-2</c:v>
                </c:pt>
                <c:pt idx="1310">
                  <c:v>1.9999980926513599E-2</c:v>
                </c:pt>
                <c:pt idx="1311">
                  <c:v>1.9999980926513599E-2</c:v>
                </c:pt>
                <c:pt idx="1312">
                  <c:v>1.9999980926513599E-2</c:v>
                </c:pt>
                <c:pt idx="1313">
                  <c:v>1.9999980926513599E-2</c:v>
                </c:pt>
                <c:pt idx="1314">
                  <c:v>1.9999980926513599E-2</c:v>
                </c:pt>
                <c:pt idx="1315">
                  <c:v>1.9999980926513599E-2</c:v>
                </c:pt>
                <c:pt idx="1316">
                  <c:v>1.9999980926513599E-2</c:v>
                </c:pt>
                <c:pt idx="1317">
                  <c:v>1.9999980926513599E-2</c:v>
                </c:pt>
                <c:pt idx="1318">
                  <c:v>1.9999980926513599E-2</c:v>
                </c:pt>
                <c:pt idx="1319">
                  <c:v>1.9999980926513599E-2</c:v>
                </c:pt>
                <c:pt idx="1320">
                  <c:v>1.9999980926513599E-2</c:v>
                </c:pt>
                <c:pt idx="1321">
                  <c:v>1.9999980926513599E-2</c:v>
                </c:pt>
                <c:pt idx="1322">
                  <c:v>1.9999980926513599E-2</c:v>
                </c:pt>
                <c:pt idx="1323">
                  <c:v>1.9999980926513599E-2</c:v>
                </c:pt>
                <c:pt idx="1324">
                  <c:v>1.9999980926513599E-2</c:v>
                </c:pt>
                <c:pt idx="1325">
                  <c:v>1.9999980926513599E-2</c:v>
                </c:pt>
                <c:pt idx="1326">
                  <c:v>1.9999980926513599E-2</c:v>
                </c:pt>
                <c:pt idx="1327">
                  <c:v>1.9999980926513599E-2</c:v>
                </c:pt>
                <c:pt idx="1328">
                  <c:v>1.9999980926513599E-2</c:v>
                </c:pt>
                <c:pt idx="1329">
                  <c:v>1.9999980926513599E-2</c:v>
                </c:pt>
                <c:pt idx="1330">
                  <c:v>1.9999980926513599E-2</c:v>
                </c:pt>
                <c:pt idx="1331">
                  <c:v>1.9999980926513599E-2</c:v>
                </c:pt>
                <c:pt idx="1332">
                  <c:v>1.9999980926513599E-2</c:v>
                </c:pt>
                <c:pt idx="1333">
                  <c:v>1.9999980926513599E-2</c:v>
                </c:pt>
                <c:pt idx="1334">
                  <c:v>1.9999980926513599E-2</c:v>
                </c:pt>
                <c:pt idx="1335">
                  <c:v>1.9999980926513599E-2</c:v>
                </c:pt>
                <c:pt idx="1336">
                  <c:v>1.9999980926513599E-2</c:v>
                </c:pt>
                <c:pt idx="1337">
                  <c:v>1.9999980926513599E-2</c:v>
                </c:pt>
                <c:pt idx="1338">
                  <c:v>1.9999980926513599E-2</c:v>
                </c:pt>
                <c:pt idx="1339">
                  <c:v>1.9999980926513599E-2</c:v>
                </c:pt>
                <c:pt idx="1340">
                  <c:v>1.9999980926513599E-2</c:v>
                </c:pt>
                <c:pt idx="1341">
                  <c:v>1.9999980926513599E-2</c:v>
                </c:pt>
                <c:pt idx="1342">
                  <c:v>1.9999980926513599E-2</c:v>
                </c:pt>
                <c:pt idx="1343">
                  <c:v>1.9999980926513599E-2</c:v>
                </c:pt>
                <c:pt idx="1344">
                  <c:v>1.9999980926513599E-2</c:v>
                </c:pt>
                <c:pt idx="1345">
                  <c:v>1.9999980926513599E-2</c:v>
                </c:pt>
                <c:pt idx="1346">
                  <c:v>1.9999980926513599E-2</c:v>
                </c:pt>
                <c:pt idx="1347">
                  <c:v>1.9999980926513599E-2</c:v>
                </c:pt>
                <c:pt idx="1348">
                  <c:v>1.9999980926513599E-2</c:v>
                </c:pt>
                <c:pt idx="1349">
                  <c:v>1.9999980926513599E-2</c:v>
                </c:pt>
                <c:pt idx="1350">
                  <c:v>1.9999980926513599E-2</c:v>
                </c:pt>
                <c:pt idx="1351">
                  <c:v>1.9999980926513599E-2</c:v>
                </c:pt>
                <c:pt idx="1352">
                  <c:v>1.9999980926513599E-2</c:v>
                </c:pt>
                <c:pt idx="1353">
                  <c:v>1.9999980926513599E-2</c:v>
                </c:pt>
                <c:pt idx="1354">
                  <c:v>1.9999980926513599E-2</c:v>
                </c:pt>
                <c:pt idx="1355">
                  <c:v>1.9999980926513599E-2</c:v>
                </c:pt>
                <c:pt idx="1356">
                  <c:v>1.9999980926513599E-2</c:v>
                </c:pt>
                <c:pt idx="1357">
                  <c:v>1.9999980926513599E-2</c:v>
                </c:pt>
                <c:pt idx="1358">
                  <c:v>1.9999980926513599E-2</c:v>
                </c:pt>
                <c:pt idx="1359">
                  <c:v>1.9999980926513599E-2</c:v>
                </c:pt>
                <c:pt idx="1360">
                  <c:v>1.9999980926513599E-2</c:v>
                </c:pt>
                <c:pt idx="1361">
                  <c:v>1.9999980926513599E-2</c:v>
                </c:pt>
                <c:pt idx="1362">
                  <c:v>1.9999980926513599E-2</c:v>
                </c:pt>
                <c:pt idx="1363">
                  <c:v>1.9999980926513599E-2</c:v>
                </c:pt>
                <c:pt idx="1364">
                  <c:v>1.9999980926513599E-2</c:v>
                </c:pt>
                <c:pt idx="1365">
                  <c:v>1.9999980926513599E-2</c:v>
                </c:pt>
                <c:pt idx="1366">
                  <c:v>1.9999980926513599E-2</c:v>
                </c:pt>
                <c:pt idx="1367">
                  <c:v>1.9999980926513599E-2</c:v>
                </c:pt>
                <c:pt idx="1368">
                  <c:v>1.9999980926513599E-2</c:v>
                </c:pt>
                <c:pt idx="1369">
                  <c:v>1.9999980926513599E-2</c:v>
                </c:pt>
                <c:pt idx="1370">
                  <c:v>1.9999980926513599E-2</c:v>
                </c:pt>
                <c:pt idx="1371">
                  <c:v>1.9999980926513599E-2</c:v>
                </c:pt>
                <c:pt idx="1372">
                  <c:v>1.9999980926513599E-2</c:v>
                </c:pt>
                <c:pt idx="1373">
                  <c:v>1.9999980926513599E-2</c:v>
                </c:pt>
                <c:pt idx="1374">
                  <c:v>1.9999980926513599E-2</c:v>
                </c:pt>
                <c:pt idx="1375">
                  <c:v>1.9999980926513599E-2</c:v>
                </c:pt>
                <c:pt idx="1376">
                  <c:v>1.9999980926513599E-2</c:v>
                </c:pt>
                <c:pt idx="1377">
                  <c:v>1.9999980926513599E-2</c:v>
                </c:pt>
                <c:pt idx="1378">
                  <c:v>1.9999980926513599E-2</c:v>
                </c:pt>
                <c:pt idx="1379">
                  <c:v>1.9999980926513599E-2</c:v>
                </c:pt>
                <c:pt idx="1380">
                  <c:v>1.9999980926513599E-2</c:v>
                </c:pt>
                <c:pt idx="1381">
                  <c:v>1.9999980926513599E-2</c:v>
                </c:pt>
                <c:pt idx="1382">
                  <c:v>1.9999980926513599E-2</c:v>
                </c:pt>
                <c:pt idx="1383">
                  <c:v>1.9999980926513599E-2</c:v>
                </c:pt>
                <c:pt idx="1384">
                  <c:v>1.9999980926513599E-2</c:v>
                </c:pt>
                <c:pt idx="1385">
                  <c:v>1.9999980926513599E-2</c:v>
                </c:pt>
                <c:pt idx="1386">
                  <c:v>1.9999980926513599E-2</c:v>
                </c:pt>
                <c:pt idx="1387">
                  <c:v>1.9999980926513599E-2</c:v>
                </c:pt>
                <c:pt idx="1388">
                  <c:v>1.9999980926513599E-2</c:v>
                </c:pt>
                <c:pt idx="1389">
                  <c:v>1.9999980926513599E-2</c:v>
                </c:pt>
                <c:pt idx="1390">
                  <c:v>1.9999980926513599E-2</c:v>
                </c:pt>
                <c:pt idx="1391">
                  <c:v>1.9999980926513599E-2</c:v>
                </c:pt>
                <c:pt idx="1392">
                  <c:v>1.9999980926513599E-2</c:v>
                </c:pt>
                <c:pt idx="1393">
                  <c:v>1.9999980926513599E-2</c:v>
                </c:pt>
                <c:pt idx="1394">
                  <c:v>1.9999980926513599E-2</c:v>
                </c:pt>
                <c:pt idx="1395">
                  <c:v>1.9999980926513599E-2</c:v>
                </c:pt>
                <c:pt idx="1396">
                  <c:v>1.9999980926513599E-2</c:v>
                </c:pt>
                <c:pt idx="1397">
                  <c:v>1.9999980926513599E-2</c:v>
                </c:pt>
                <c:pt idx="1398">
                  <c:v>1.9999980926513599E-2</c:v>
                </c:pt>
                <c:pt idx="1399">
                  <c:v>1.9999980926513599E-2</c:v>
                </c:pt>
                <c:pt idx="1400">
                  <c:v>1.9999980926513599E-2</c:v>
                </c:pt>
                <c:pt idx="1401">
                  <c:v>1.9999980926513599E-2</c:v>
                </c:pt>
                <c:pt idx="1402">
                  <c:v>1.9999980926513599E-2</c:v>
                </c:pt>
                <c:pt idx="1403">
                  <c:v>1.9999980926513599E-2</c:v>
                </c:pt>
                <c:pt idx="1404">
                  <c:v>1.9999980926513599E-2</c:v>
                </c:pt>
                <c:pt idx="1405">
                  <c:v>1.9999980926513599E-2</c:v>
                </c:pt>
                <c:pt idx="1406">
                  <c:v>1.9999980926513599E-2</c:v>
                </c:pt>
                <c:pt idx="1407">
                  <c:v>1.9999980926513599E-2</c:v>
                </c:pt>
                <c:pt idx="1408">
                  <c:v>1.9999980926513599E-2</c:v>
                </c:pt>
                <c:pt idx="1409">
                  <c:v>1.9999980926513599E-2</c:v>
                </c:pt>
                <c:pt idx="1410">
                  <c:v>1.9999980926513599E-2</c:v>
                </c:pt>
                <c:pt idx="1411">
                  <c:v>1.9999980926513599E-2</c:v>
                </c:pt>
                <c:pt idx="1412">
                  <c:v>1.9999980926513599E-2</c:v>
                </c:pt>
                <c:pt idx="1413">
                  <c:v>1.9999980926513599E-2</c:v>
                </c:pt>
                <c:pt idx="1414">
                  <c:v>1.9999980926513599E-2</c:v>
                </c:pt>
                <c:pt idx="1415">
                  <c:v>1.9999980926513599E-2</c:v>
                </c:pt>
                <c:pt idx="1416">
                  <c:v>1.9999980926513599E-2</c:v>
                </c:pt>
                <c:pt idx="1417">
                  <c:v>1.9999980926513599E-2</c:v>
                </c:pt>
                <c:pt idx="1418">
                  <c:v>1.9999980926513599E-2</c:v>
                </c:pt>
                <c:pt idx="1419">
                  <c:v>1.9999980926513599E-2</c:v>
                </c:pt>
                <c:pt idx="1420">
                  <c:v>1.9999980926513599E-2</c:v>
                </c:pt>
                <c:pt idx="1421">
                  <c:v>1.9999980926513599E-2</c:v>
                </c:pt>
                <c:pt idx="1422">
                  <c:v>1.9999980926513599E-2</c:v>
                </c:pt>
                <c:pt idx="1423">
                  <c:v>1.9999980926513599E-2</c:v>
                </c:pt>
                <c:pt idx="1424">
                  <c:v>1.9999980926513599E-2</c:v>
                </c:pt>
                <c:pt idx="1425">
                  <c:v>1.9999980926513599E-2</c:v>
                </c:pt>
                <c:pt idx="1426">
                  <c:v>1.9999980926513599E-2</c:v>
                </c:pt>
                <c:pt idx="1427">
                  <c:v>1.9999980926513599E-2</c:v>
                </c:pt>
                <c:pt idx="1428">
                  <c:v>1.9999980926513599E-2</c:v>
                </c:pt>
                <c:pt idx="1429">
                  <c:v>1.9999980926513599E-2</c:v>
                </c:pt>
                <c:pt idx="1430">
                  <c:v>1.9999980926513599E-2</c:v>
                </c:pt>
                <c:pt idx="1431">
                  <c:v>1.9999980926513599E-2</c:v>
                </c:pt>
                <c:pt idx="1432">
                  <c:v>1.9999980926513599E-2</c:v>
                </c:pt>
                <c:pt idx="1433">
                  <c:v>1.9999980926513599E-2</c:v>
                </c:pt>
                <c:pt idx="1434">
                  <c:v>1.9999980926513599E-2</c:v>
                </c:pt>
                <c:pt idx="1435">
                  <c:v>1.9999980926513599E-2</c:v>
                </c:pt>
                <c:pt idx="1436">
                  <c:v>1.9999980926513599E-2</c:v>
                </c:pt>
                <c:pt idx="1437">
                  <c:v>1.9999980926513599E-2</c:v>
                </c:pt>
                <c:pt idx="1438">
                  <c:v>1.9999980926513599E-2</c:v>
                </c:pt>
                <c:pt idx="1439">
                  <c:v>1.9999980926513599E-2</c:v>
                </c:pt>
                <c:pt idx="1440">
                  <c:v>1.9999980926513599E-2</c:v>
                </c:pt>
                <c:pt idx="1441">
                  <c:v>1.9999980926513599E-2</c:v>
                </c:pt>
                <c:pt idx="1442">
                  <c:v>1.9999980926513599E-2</c:v>
                </c:pt>
                <c:pt idx="1443">
                  <c:v>1.9999980926513599E-2</c:v>
                </c:pt>
                <c:pt idx="1444">
                  <c:v>1.9999980926513599E-2</c:v>
                </c:pt>
                <c:pt idx="1445">
                  <c:v>1.9999980926513599E-2</c:v>
                </c:pt>
                <c:pt idx="1446">
                  <c:v>1.9999980926513599E-2</c:v>
                </c:pt>
                <c:pt idx="1447">
                  <c:v>1.9999980926513599E-2</c:v>
                </c:pt>
                <c:pt idx="1448">
                  <c:v>1.9999980926513599E-2</c:v>
                </c:pt>
                <c:pt idx="1449">
                  <c:v>1.9999980926513599E-2</c:v>
                </c:pt>
                <c:pt idx="1450">
                  <c:v>1.9999980926513599E-2</c:v>
                </c:pt>
                <c:pt idx="1451">
                  <c:v>1.9999980926513599E-2</c:v>
                </c:pt>
                <c:pt idx="1452">
                  <c:v>1.9999980926513599E-2</c:v>
                </c:pt>
                <c:pt idx="1453">
                  <c:v>1.9999980926513599E-2</c:v>
                </c:pt>
                <c:pt idx="1454">
                  <c:v>1.9999980926513599E-2</c:v>
                </c:pt>
                <c:pt idx="1455">
                  <c:v>1.9999980926513599E-2</c:v>
                </c:pt>
                <c:pt idx="1456">
                  <c:v>1.9999980926513599E-2</c:v>
                </c:pt>
                <c:pt idx="1457">
                  <c:v>1.9999980926513599E-2</c:v>
                </c:pt>
                <c:pt idx="1458">
                  <c:v>1.9999980926513599E-2</c:v>
                </c:pt>
                <c:pt idx="1459">
                  <c:v>1.9999980926513599E-2</c:v>
                </c:pt>
                <c:pt idx="1460">
                  <c:v>1.9999980926513599E-2</c:v>
                </c:pt>
                <c:pt idx="1461">
                  <c:v>1.9999980926513599E-2</c:v>
                </c:pt>
                <c:pt idx="1462">
                  <c:v>1.9999980926513599E-2</c:v>
                </c:pt>
                <c:pt idx="1463">
                  <c:v>1.9999980926513599E-2</c:v>
                </c:pt>
                <c:pt idx="1464">
                  <c:v>1.9999980926513599E-2</c:v>
                </c:pt>
                <c:pt idx="1465">
                  <c:v>1.9999980926513599E-2</c:v>
                </c:pt>
                <c:pt idx="1466">
                  <c:v>1.9999980926513599E-2</c:v>
                </c:pt>
                <c:pt idx="1467">
                  <c:v>1.9999980926513599E-2</c:v>
                </c:pt>
                <c:pt idx="1468">
                  <c:v>1.9999980926513599E-2</c:v>
                </c:pt>
                <c:pt idx="1469">
                  <c:v>1.9999980926513599E-2</c:v>
                </c:pt>
                <c:pt idx="1470">
                  <c:v>1.9999980926513599E-2</c:v>
                </c:pt>
                <c:pt idx="1471">
                  <c:v>1.9999980926513599E-2</c:v>
                </c:pt>
                <c:pt idx="1472">
                  <c:v>1.9999980926513599E-2</c:v>
                </c:pt>
                <c:pt idx="1473">
                  <c:v>1.9999980926513599E-2</c:v>
                </c:pt>
                <c:pt idx="1474">
                  <c:v>1.9999980926513599E-2</c:v>
                </c:pt>
                <c:pt idx="1475">
                  <c:v>1.9999980926513599E-2</c:v>
                </c:pt>
                <c:pt idx="1476">
                  <c:v>1.9999980926513599E-2</c:v>
                </c:pt>
                <c:pt idx="1477">
                  <c:v>1.9999980926513599E-2</c:v>
                </c:pt>
                <c:pt idx="1478">
                  <c:v>1.9999980926513599E-2</c:v>
                </c:pt>
                <c:pt idx="1479">
                  <c:v>1.9999980926513599E-2</c:v>
                </c:pt>
                <c:pt idx="1480">
                  <c:v>1.9999980926513599E-2</c:v>
                </c:pt>
                <c:pt idx="1481">
                  <c:v>1.9999980926513599E-2</c:v>
                </c:pt>
                <c:pt idx="1482">
                  <c:v>1.9999980926513599E-2</c:v>
                </c:pt>
                <c:pt idx="1483">
                  <c:v>1.9999980926513599E-2</c:v>
                </c:pt>
                <c:pt idx="1484">
                  <c:v>1.9999980926513599E-2</c:v>
                </c:pt>
                <c:pt idx="1485">
                  <c:v>1.9999980926513599E-2</c:v>
                </c:pt>
                <c:pt idx="1486">
                  <c:v>1.9999980926513599E-2</c:v>
                </c:pt>
                <c:pt idx="1487">
                  <c:v>1.9999980926513599E-2</c:v>
                </c:pt>
                <c:pt idx="1488">
                  <c:v>1.9999980926513599E-2</c:v>
                </c:pt>
                <c:pt idx="1489">
                  <c:v>1.9999980926513599E-2</c:v>
                </c:pt>
                <c:pt idx="1490">
                  <c:v>1.9999980926513599E-2</c:v>
                </c:pt>
                <c:pt idx="1491">
                  <c:v>1.9999980926513599E-2</c:v>
                </c:pt>
                <c:pt idx="1492">
                  <c:v>1.9999980926513599E-2</c:v>
                </c:pt>
                <c:pt idx="1493">
                  <c:v>1.9999980926513599E-2</c:v>
                </c:pt>
                <c:pt idx="1494">
                  <c:v>1.9999980926513599E-2</c:v>
                </c:pt>
                <c:pt idx="1495">
                  <c:v>1.9999980926513599E-2</c:v>
                </c:pt>
                <c:pt idx="1496">
                  <c:v>1.9999980926513599E-2</c:v>
                </c:pt>
                <c:pt idx="1497">
                  <c:v>1.9999980926513599E-2</c:v>
                </c:pt>
                <c:pt idx="1498">
                  <c:v>1.9999980926513599E-2</c:v>
                </c:pt>
                <c:pt idx="1499">
                  <c:v>1.9999980926513599E-2</c:v>
                </c:pt>
                <c:pt idx="1500">
                  <c:v>1.9999980926513599E-2</c:v>
                </c:pt>
                <c:pt idx="1501">
                  <c:v>1.9999980926513599E-2</c:v>
                </c:pt>
                <c:pt idx="1502">
                  <c:v>1.9999980926513599E-2</c:v>
                </c:pt>
                <c:pt idx="1503">
                  <c:v>1.9999980926513599E-2</c:v>
                </c:pt>
                <c:pt idx="1504">
                  <c:v>1.9999980926513599E-2</c:v>
                </c:pt>
                <c:pt idx="1505">
                  <c:v>1.9999980926513599E-2</c:v>
                </c:pt>
                <c:pt idx="1506">
                  <c:v>1.9999980926513599E-2</c:v>
                </c:pt>
                <c:pt idx="1507">
                  <c:v>1.9999980926513599E-2</c:v>
                </c:pt>
                <c:pt idx="1508">
                  <c:v>1.9999980926513599E-2</c:v>
                </c:pt>
                <c:pt idx="1509">
                  <c:v>1.9999980926513599E-2</c:v>
                </c:pt>
                <c:pt idx="1510">
                  <c:v>1.9999980926513599E-2</c:v>
                </c:pt>
                <c:pt idx="1511">
                  <c:v>1.9999980926513599E-2</c:v>
                </c:pt>
                <c:pt idx="1512">
                  <c:v>1.9999980926513599E-2</c:v>
                </c:pt>
                <c:pt idx="1513">
                  <c:v>1.9999980926513599E-2</c:v>
                </c:pt>
                <c:pt idx="1514">
                  <c:v>1.9999980926513599E-2</c:v>
                </c:pt>
                <c:pt idx="1515">
                  <c:v>1.9999980926513599E-2</c:v>
                </c:pt>
                <c:pt idx="1516">
                  <c:v>1.9999980926513599E-2</c:v>
                </c:pt>
                <c:pt idx="1517">
                  <c:v>1.9999980926513599E-2</c:v>
                </c:pt>
                <c:pt idx="1518">
                  <c:v>1.9999980926513599E-2</c:v>
                </c:pt>
                <c:pt idx="1519">
                  <c:v>1.9999980926513599E-2</c:v>
                </c:pt>
                <c:pt idx="1520">
                  <c:v>1.9999980926513599E-2</c:v>
                </c:pt>
                <c:pt idx="1521">
                  <c:v>1.9999980926513599E-2</c:v>
                </c:pt>
                <c:pt idx="1522">
                  <c:v>1.9999980926513599E-2</c:v>
                </c:pt>
                <c:pt idx="1523">
                  <c:v>1.9999980926513599E-2</c:v>
                </c:pt>
                <c:pt idx="1524">
                  <c:v>1.9999980926513599E-2</c:v>
                </c:pt>
                <c:pt idx="1525">
                  <c:v>1.9999980926513599E-2</c:v>
                </c:pt>
                <c:pt idx="1526">
                  <c:v>1.9999980926513599E-2</c:v>
                </c:pt>
                <c:pt idx="1527">
                  <c:v>1.9999980926513599E-2</c:v>
                </c:pt>
                <c:pt idx="1528">
                  <c:v>1.9999980926513599E-2</c:v>
                </c:pt>
                <c:pt idx="1529">
                  <c:v>1.9999980926513599E-2</c:v>
                </c:pt>
                <c:pt idx="1530">
                  <c:v>1.9999980926513599E-2</c:v>
                </c:pt>
                <c:pt idx="1531">
                  <c:v>1.9999980926513599E-2</c:v>
                </c:pt>
                <c:pt idx="1532">
                  <c:v>1.9999980926513599E-2</c:v>
                </c:pt>
                <c:pt idx="1533">
                  <c:v>1.9999980926513599E-2</c:v>
                </c:pt>
                <c:pt idx="1534">
                  <c:v>1.9999980926513599E-2</c:v>
                </c:pt>
                <c:pt idx="1535">
                  <c:v>1.9999980926513599E-2</c:v>
                </c:pt>
                <c:pt idx="1536">
                  <c:v>1.9999980926513599E-2</c:v>
                </c:pt>
                <c:pt idx="1537">
                  <c:v>1.9999980926513599E-2</c:v>
                </c:pt>
                <c:pt idx="1538">
                  <c:v>1.9999980926513599E-2</c:v>
                </c:pt>
                <c:pt idx="1539">
                  <c:v>1.9999980926513599E-2</c:v>
                </c:pt>
                <c:pt idx="1540">
                  <c:v>1.9999980926513599E-2</c:v>
                </c:pt>
                <c:pt idx="1541">
                  <c:v>1.9999980926513599E-2</c:v>
                </c:pt>
                <c:pt idx="1542">
                  <c:v>1.9999980926513599E-2</c:v>
                </c:pt>
                <c:pt idx="1543">
                  <c:v>1.9999980926513599E-2</c:v>
                </c:pt>
                <c:pt idx="1544">
                  <c:v>1.9999980926513599E-2</c:v>
                </c:pt>
                <c:pt idx="1545">
                  <c:v>1.9999980926513599E-2</c:v>
                </c:pt>
                <c:pt idx="1546">
                  <c:v>1.9999980926513599E-2</c:v>
                </c:pt>
                <c:pt idx="1547">
                  <c:v>1.9999980926513599E-2</c:v>
                </c:pt>
                <c:pt idx="1548">
                  <c:v>1.9999980926513599E-2</c:v>
                </c:pt>
                <c:pt idx="1549">
                  <c:v>1.9999980926513599E-2</c:v>
                </c:pt>
                <c:pt idx="1550">
                  <c:v>1.9999980926513599E-2</c:v>
                </c:pt>
                <c:pt idx="1551">
                  <c:v>1.9999980926513599E-2</c:v>
                </c:pt>
                <c:pt idx="1552">
                  <c:v>1.9999980926513599E-2</c:v>
                </c:pt>
                <c:pt idx="1553">
                  <c:v>1.9999980926513599E-2</c:v>
                </c:pt>
                <c:pt idx="1554">
                  <c:v>1.9999980926513599E-2</c:v>
                </c:pt>
                <c:pt idx="1555">
                  <c:v>1.9999980926513599E-2</c:v>
                </c:pt>
                <c:pt idx="1556">
                  <c:v>1.9999980926513599E-2</c:v>
                </c:pt>
                <c:pt idx="1557">
                  <c:v>1.9999980926513599E-2</c:v>
                </c:pt>
                <c:pt idx="1558">
                  <c:v>1.9999980926513599E-2</c:v>
                </c:pt>
                <c:pt idx="1559">
                  <c:v>1.9999980926513599E-2</c:v>
                </c:pt>
                <c:pt idx="1560">
                  <c:v>1.9999980926513599E-2</c:v>
                </c:pt>
                <c:pt idx="1561">
                  <c:v>1.9999980926513599E-2</c:v>
                </c:pt>
                <c:pt idx="1562">
                  <c:v>1.9999980926513599E-2</c:v>
                </c:pt>
                <c:pt idx="1563">
                  <c:v>1.9999980926513599E-2</c:v>
                </c:pt>
                <c:pt idx="1564">
                  <c:v>1.9999980926513599E-2</c:v>
                </c:pt>
                <c:pt idx="1565">
                  <c:v>1.9999980926513599E-2</c:v>
                </c:pt>
                <c:pt idx="1566">
                  <c:v>1.9999980926513599E-2</c:v>
                </c:pt>
                <c:pt idx="1567">
                  <c:v>1.9999980926513599E-2</c:v>
                </c:pt>
                <c:pt idx="1568">
                  <c:v>1.9999980926513599E-2</c:v>
                </c:pt>
                <c:pt idx="1569">
                  <c:v>1.9999980926513599E-2</c:v>
                </c:pt>
                <c:pt idx="1570">
                  <c:v>1.9999980926513599E-2</c:v>
                </c:pt>
                <c:pt idx="1571">
                  <c:v>1.9999980926513599E-2</c:v>
                </c:pt>
                <c:pt idx="1572">
                  <c:v>1.9999980926513599E-2</c:v>
                </c:pt>
                <c:pt idx="1573">
                  <c:v>1.9999980926513599E-2</c:v>
                </c:pt>
                <c:pt idx="1574">
                  <c:v>1.9999980926513599E-2</c:v>
                </c:pt>
                <c:pt idx="1575">
                  <c:v>1.9999980926513599E-2</c:v>
                </c:pt>
                <c:pt idx="1576">
                  <c:v>1.9999980926513599E-2</c:v>
                </c:pt>
                <c:pt idx="1577">
                  <c:v>1.9999980926513599E-2</c:v>
                </c:pt>
                <c:pt idx="1578">
                  <c:v>1.9999980926513599E-2</c:v>
                </c:pt>
                <c:pt idx="1579">
                  <c:v>1.9999980926513599E-2</c:v>
                </c:pt>
                <c:pt idx="1580">
                  <c:v>1.9999980926513599E-2</c:v>
                </c:pt>
                <c:pt idx="1581">
                  <c:v>1.9999980926513599E-2</c:v>
                </c:pt>
                <c:pt idx="1582">
                  <c:v>1.9999980926513599E-2</c:v>
                </c:pt>
                <c:pt idx="1583">
                  <c:v>1.9999980926513599E-2</c:v>
                </c:pt>
                <c:pt idx="1584">
                  <c:v>1.9999980926513599E-2</c:v>
                </c:pt>
                <c:pt idx="1585">
                  <c:v>1.9999980926513599E-2</c:v>
                </c:pt>
                <c:pt idx="1586">
                  <c:v>1.9999980926513599E-2</c:v>
                </c:pt>
                <c:pt idx="1587">
                  <c:v>1.9999980926513599E-2</c:v>
                </c:pt>
                <c:pt idx="1588">
                  <c:v>1.9999980926513599E-2</c:v>
                </c:pt>
                <c:pt idx="1589">
                  <c:v>1.9999980926513599E-2</c:v>
                </c:pt>
                <c:pt idx="1590">
                  <c:v>1.9999980926513599E-2</c:v>
                </c:pt>
                <c:pt idx="1591">
                  <c:v>1.9999980926513599E-2</c:v>
                </c:pt>
                <c:pt idx="1592">
                  <c:v>1.9999980926513599E-2</c:v>
                </c:pt>
                <c:pt idx="1593">
                  <c:v>1.9999980926513599E-2</c:v>
                </c:pt>
                <c:pt idx="1594">
                  <c:v>1.9999980926513599E-2</c:v>
                </c:pt>
                <c:pt idx="1595">
                  <c:v>1.9999980926513599E-2</c:v>
                </c:pt>
                <c:pt idx="1596">
                  <c:v>1.9999980926513599E-2</c:v>
                </c:pt>
                <c:pt idx="1597">
                  <c:v>1.9999980926513599E-2</c:v>
                </c:pt>
                <c:pt idx="1598">
                  <c:v>1.9999980926513599E-2</c:v>
                </c:pt>
                <c:pt idx="1599">
                  <c:v>1.9999980926513599E-2</c:v>
                </c:pt>
                <c:pt idx="1600">
                  <c:v>1.9999980926513599E-2</c:v>
                </c:pt>
                <c:pt idx="1601">
                  <c:v>1.9999980926513599E-2</c:v>
                </c:pt>
                <c:pt idx="1602">
                  <c:v>1.9999980926513599E-2</c:v>
                </c:pt>
                <c:pt idx="1603">
                  <c:v>1.9999980926513599E-2</c:v>
                </c:pt>
                <c:pt idx="1604">
                  <c:v>1.9999980926513599E-2</c:v>
                </c:pt>
                <c:pt idx="1605">
                  <c:v>1.9999980926513599E-2</c:v>
                </c:pt>
                <c:pt idx="1606">
                  <c:v>1.9999980926513599E-2</c:v>
                </c:pt>
                <c:pt idx="1607">
                  <c:v>1.9999980926513599E-2</c:v>
                </c:pt>
                <c:pt idx="1608">
                  <c:v>1.9999980926513599E-2</c:v>
                </c:pt>
                <c:pt idx="1609">
                  <c:v>1.9999980926513599E-2</c:v>
                </c:pt>
                <c:pt idx="1610">
                  <c:v>1.9999980926513599E-2</c:v>
                </c:pt>
                <c:pt idx="1611">
                  <c:v>1.9999980926513599E-2</c:v>
                </c:pt>
                <c:pt idx="1612">
                  <c:v>1.9999980926513599E-2</c:v>
                </c:pt>
                <c:pt idx="1613">
                  <c:v>1.9999980926513599E-2</c:v>
                </c:pt>
                <c:pt idx="1614">
                  <c:v>1.9999980926513599E-2</c:v>
                </c:pt>
                <c:pt idx="1615">
                  <c:v>1.9999980926513599E-2</c:v>
                </c:pt>
                <c:pt idx="1616">
                  <c:v>1.9999980926513599E-2</c:v>
                </c:pt>
                <c:pt idx="1617">
                  <c:v>1.9999980926513599E-2</c:v>
                </c:pt>
                <c:pt idx="1618">
                  <c:v>1.9999980926513599E-2</c:v>
                </c:pt>
                <c:pt idx="1619">
                  <c:v>1.9999980926513599E-2</c:v>
                </c:pt>
                <c:pt idx="1620">
                  <c:v>1.9999980926513599E-2</c:v>
                </c:pt>
                <c:pt idx="1621">
                  <c:v>1.9999980926513599E-2</c:v>
                </c:pt>
                <c:pt idx="1622">
                  <c:v>1.9999980926513599E-2</c:v>
                </c:pt>
                <c:pt idx="1623">
                  <c:v>1.9999980926513599E-2</c:v>
                </c:pt>
                <c:pt idx="1624">
                  <c:v>1.9999980926513599E-2</c:v>
                </c:pt>
                <c:pt idx="1625">
                  <c:v>1.9999980926513599E-2</c:v>
                </c:pt>
                <c:pt idx="1626">
                  <c:v>1.9999980926513599E-2</c:v>
                </c:pt>
                <c:pt idx="1627">
                  <c:v>1.9999980926513599E-2</c:v>
                </c:pt>
                <c:pt idx="1628">
                  <c:v>1.9999980926513599E-2</c:v>
                </c:pt>
                <c:pt idx="1629">
                  <c:v>1.9999980926513599E-2</c:v>
                </c:pt>
                <c:pt idx="1630">
                  <c:v>1.9999980926513599E-2</c:v>
                </c:pt>
                <c:pt idx="1631">
                  <c:v>1.9999980926513599E-2</c:v>
                </c:pt>
                <c:pt idx="1632">
                  <c:v>1.9999980926513599E-2</c:v>
                </c:pt>
                <c:pt idx="1633">
                  <c:v>1.9999980926513599E-2</c:v>
                </c:pt>
                <c:pt idx="1634">
                  <c:v>1.9999980926513599E-2</c:v>
                </c:pt>
                <c:pt idx="1635">
                  <c:v>1.9999980926513599E-2</c:v>
                </c:pt>
                <c:pt idx="1636">
                  <c:v>1.9999980926513599E-2</c:v>
                </c:pt>
                <c:pt idx="1637">
                  <c:v>1.9999980926513599E-2</c:v>
                </c:pt>
                <c:pt idx="1638">
                  <c:v>1.9999980926513599E-2</c:v>
                </c:pt>
                <c:pt idx="1639">
                  <c:v>1.9999980926513599E-2</c:v>
                </c:pt>
                <c:pt idx="1640">
                  <c:v>1.9999980926513599E-2</c:v>
                </c:pt>
                <c:pt idx="1641">
                  <c:v>1.9999980926513599E-2</c:v>
                </c:pt>
                <c:pt idx="1642">
                  <c:v>1.9999980926513599E-2</c:v>
                </c:pt>
                <c:pt idx="1643">
                  <c:v>1.9999980926513599E-2</c:v>
                </c:pt>
                <c:pt idx="1644">
                  <c:v>1.9999980926513599E-2</c:v>
                </c:pt>
                <c:pt idx="1645">
                  <c:v>1.9999980926513599E-2</c:v>
                </c:pt>
                <c:pt idx="1646">
                  <c:v>1.9999980926513599E-2</c:v>
                </c:pt>
                <c:pt idx="1647">
                  <c:v>1.9999980926513599E-2</c:v>
                </c:pt>
                <c:pt idx="1648">
                  <c:v>1.9999980926513599E-2</c:v>
                </c:pt>
                <c:pt idx="1649">
                  <c:v>1.9999980926513599E-2</c:v>
                </c:pt>
                <c:pt idx="1650">
                  <c:v>1.9999980926513599E-2</c:v>
                </c:pt>
                <c:pt idx="1651">
                  <c:v>1.9999980926513599E-2</c:v>
                </c:pt>
                <c:pt idx="1652">
                  <c:v>1.9999980926513599E-2</c:v>
                </c:pt>
                <c:pt idx="1653">
                  <c:v>1.9999980926513599E-2</c:v>
                </c:pt>
                <c:pt idx="1654">
                  <c:v>1.9999980926513599E-2</c:v>
                </c:pt>
                <c:pt idx="1655">
                  <c:v>1.9999980926513599E-2</c:v>
                </c:pt>
                <c:pt idx="1656">
                  <c:v>1.9999980926513599E-2</c:v>
                </c:pt>
                <c:pt idx="1657">
                  <c:v>1.9999980926513599E-2</c:v>
                </c:pt>
                <c:pt idx="1658">
                  <c:v>1.9999980926513599E-2</c:v>
                </c:pt>
                <c:pt idx="1659">
                  <c:v>1.9999980926513599E-2</c:v>
                </c:pt>
                <c:pt idx="1660">
                  <c:v>1.9999980926513599E-2</c:v>
                </c:pt>
                <c:pt idx="1661">
                  <c:v>1.9999980926513599E-2</c:v>
                </c:pt>
                <c:pt idx="1662">
                  <c:v>1.9999980926513599E-2</c:v>
                </c:pt>
                <c:pt idx="1663">
                  <c:v>1.9999980926513599E-2</c:v>
                </c:pt>
                <c:pt idx="1664">
                  <c:v>1.9999980926513599E-2</c:v>
                </c:pt>
                <c:pt idx="1665">
                  <c:v>1.9999980926513599E-2</c:v>
                </c:pt>
                <c:pt idx="1666">
                  <c:v>1.9999980926513599E-2</c:v>
                </c:pt>
                <c:pt idx="1667">
                  <c:v>1.9999980926513599E-2</c:v>
                </c:pt>
                <c:pt idx="1668">
                  <c:v>1.9999980926513599E-2</c:v>
                </c:pt>
                <c:pt idx="1669">
                  <c:v>1.9999980926513599E-2</c:v>
                </c:pt>
                <c:pt idx="1670">
                  <c:v>1.9999980926513599E-2</c:v>
                </c:pt>
                <c:pt idx="1671">
                  <c:v>1.9999980926513599E-2</c:v>
                </c:pt>
                <c:pt idx="1672">
                  <c:v>1.9999980926513599E-2</c:v>
                </c:pt>
                <c:pt idx="1673">
                  <c:v>1.9999980926513599E-2</c:v>
                </c:pt>
                <c:pt idx="1674">
                  <c:v>1.9999980926513599E-2</c:v>
                </c:pt>
                <c:pt idx="1675">
                  <c:v>1.9999980926513599E-2</c:v>
                </c:pt>
                <c:pt idx="1676">
                  <c:v>1.9999980926513599E-2</c:v>
                </c:pt>
                <c:pt idx="1677">
                  <c:v>1.9999980926513599E-2</c:v>
                </c:pt>
                <c:pt idx="1678">
                  <c:v>1.9999980926513599E-2</c:v>
                </c:pt>
                <c:pt idx="1679">
                  <c:v>1.9999980926513599E-2</c:v>
                </c:pt>
                <c:pt idx="1680">
                  <c:v>1.9999980926513599E-2</c:v>
                </c:pt>
                <c:pt idx="1681">
                  <c:v>1.9999980926513599E-2</c:v>
                </c:pt>
                <c:pt idx="1682">
                  <c:v>1.9999980926513599E-2</c:v>
                </c:pt>
                <c:pt idx="1683">
                  <c:v>1.9999980926513599E-2</c:v>
                </c:pt>
                <c:pt idx="1684">
                  <c:v>1.9999980926513599E-2</c:v>
                </c:pt>
                <c:pt idx="1685">
                  <c:v>1.9999980926513599E-2</c:v>
                </c:pt>
                <c:pt idx="1686">
                  <c:v>1.9999980926513599E-2</c:v>
                </c:pt>
                <c:pt idx="1687">
                  <c:v>1.9999980926513599E-2</c:v>
                </c:pt>
                <c:pt idx="1688">
                  <c:v>1.9999980926513599E-2</c:v>
                </c:pt>
                <c:pt idx="1689">
                  <c:v>1.9999980926513599E-2</c:v>
                </c:pt>
                <c:pt idx="1690">
                  <c:v>1.9999980926513599E-2</c:v>
                </c:pt>
                <c:pt idx="1691">
                  <c:v>1.9999980926513599E-2</c:v>
                </c:pt>
                <c:pt idx="1692">
                  <c:v>1.9999980926513599E-2</c:v>
                </c:pt>
                <c:pt idx="1693">
                  <c:v>1.9999980926513599E-2</c:v>
                </c:pt>
                <c:pt idx="1694">
                  <c:v>1.9999980926513599E-2</c:v>
                </c:pt>
                <c:pt idx="1695">
                  <c:v>1.9999980926513599E-2</c:v>
                </c:pt>
                <c:pt idx="1696">
                  <c:v>1.9999980926513599E-2</c:v>
                </c:pt>
                <c:pt idx="1697">
                  <c:v>1.9999980926513599E-2</c:v>
                </c:pt>
                <c:pt idx="1698">
                  <c:v>1.9999980926513599E-2</c:v>
                </c:pt>
                <c:pt idx="1699">
                  <c:v>1.9999980926513599E-2</c:v>
                </c:pt>
                <c:pt idx="1700">
                  <c:v>1.9999980926513599E-2</c:v>
                </c:pt>
                <c:pt idx="1701">
                  <c:v>1.9999980926513599E-2</c:v>
                </c:pt>
                <c:pt idx="1702">
                  <c:v>1.9999980926513599E-2</c:v>
                </c:pt>
                <c:pt idx="1703">
                  <c:v>1.9999980926513599E-2</c:v>
                </c:pt>
                <c:pt idx="1704">
                  <c:v>1.9999980926513599E-2</c:v>
                </c:pt>
                <c:pt idx="1705">
                  <c:v>1.9999980926513599E-2</c:v>
                </c:pt>
                <c:pt idx="1706">
                  <c:v>1.9999980926513599E-2</c:v>
                </c:pt>
                <c:pt idx="1707">
                  <c:v>1.9999980926513599E-2</c:v>
                </c:pt>
                <c:pt idx="1708">
                  <c:v>1.9999980926513599E-2</c:v>
                </c:pt>
                <c:pt idx="1709">
                  <c:v>1.9999980926513599E-2</c:v>
                </c:pt>
                <c:pt idx="1710">
                  <c:v>1.9999980926513599E-2</c:v>
                </c:pt>
                <c:pt idx="1711">
                  <c:v>1.9999980926513599E-2</c:v>
                </c:pt>
                <c:pt idx="1712">
                  <c:v>1.9999980926513599E-2</c:v>
                </c:pt>
                <c:pt idx="1713">
                  <c:v>1.9999980926513599E-2</c:v>
                </c:pt>
                <c:pt idx="1714">
                  <c:v>1.9999980926513599E-2</c:v>
                </c:pt>
                <c:pt idx="1715">
                  <c:v>1.9999980926513599E-2</c:v>
                </c:pt>
                <c:pt idx="1716">
                  <c:v>1.9999980926513599E-2</c:v>
                </c:pt>
                <c:pt idx="1717">
                  <c:v>1.9999980926513599E-2</c:v>
                </c:pt>
                <c:pt idx="1718">
                  <c:v>1.9999980926513599E-2</c:v>
                </c:pt>
                <c:pt idx="1719">
                  <c:v>1.9999980926513599E-2</c:v>
                </c:pt>
                <c:pt idx="1720">
                  <c:v>1.9999980926513599E-2</c:v>
                </c:pt>
                <c:pt idx="1721">
                  <c:v>1.9999980926513599E-2</c:v>
                </c:pt>
                <c:pt idx="1722">
                  <c:v>1.9999980926513599E-2</c:v>
                </c:pt>
                <c:pt idx="1723">
                  <c:v>1.9999980926513599E-2</c:v>
                </c:pt>
                <c:pt idx="1724">
                  <c:v>1.9999980926513599E-2</c:v>
                </c:pt>
                <c:pt idx="1725">
                  <c:v>1.9999980926513599E-2</c:v>
                </c:pt>
                <c:pt idx="1726">
                  <c:v>1.9999980926513599E-2</c:v>
                </c:pt>
                <c:pt idx="1727">
                  <c:v>1.9999980926513599E-2</c:v>
                </c:pt>
                <c:pt idx="1728">
                  <c:v>1.9999980926513599E-2</c:v>
                </c:pt>
                <c:pt idx="1729">
                  <c:v>1.9999980926513599E-2</c:v>
                </c:pt>
                <c:pt idx="1730">
                  <c:v>1.9999980926513599E-2</c:v>
                </c:pt>
                <c:pt idx="1731">
                  <c:v>1.9999980926513599E-2</c:v>
                </c:pt>
                <c:pt idx="1732">
                  <c:v>1.9999980926513599E-2</c:v>
                </c:pt>
                <c:pt idx="1733">
                  <c:v>1.9999980926513599E-2</c:v>
                </c:pt>
                <c:pt idx="1734">
                  <c:v>1.9999980926513599E-2</c:v>
                </c:pt>
                <c:pt idx="1735">
                  <c:v>1.9999980926513599E-2</c:v>
                </c:pt>
                <c:pt idx="1736">
                  <c:v>1.9999980926513599E-2</c:v>
                </c:pt>
                <c:pt idx="1737">
                  <c:v>1.9999980926513599E-2</c:v>
                </c:pt>
                <c:pt idx="1738">
                  <c:v>1.9999980926513599E-2</c:v>
                </c:pt>
                <c:pt idx="1739">
                  <c:v>1.9999980926513599E-2</c:v>
                </c:pt>
                <c:pt idx="1740">
                  <c:v>1.9999980926513599E-2</c:v>
                </c:pt>
                <c:pt idx="1741">
                  <c:v>1.9999980926513599E-2</c:v>
                </c:pt>
                <c:pt idx="1742">
                  <c:v>1.9999980926513599E-2</c:v>
                </c:pt>
                <c:pt idx="1743">
                  <c:v>1.9999980926513599E-2</c:v>
                </c:pt>
                <c:pt idx="1744">
                  <c:v>1.9999980926513599E-2</c:v>
                </c:pt>
                <c:pt idx="1745">
                  <c:v>1.9999980926513599E-2</c:v>
                </c:pt>
                <c:pt idx="1746">
                  <c:v>1.9999980926513599E-2</c:v>
                </c:pt>
                <c:pt idx="1747">
                  <c:v>1.9999980926513599E-2</c:v>
                </c:pt>
                <c:pt idx="1748">
                  <c:v>1.9999980926513599E-2</c:v>
                </c:pt>
                <c:pt idx="1749">
                  <c:v>1.9999980926513599E-2</c:v>
                </c:pt>
                <c:pt idx="1750">
                  <c:v>1.9999980926513599E-2</c:v>
                </c:pt>
                <c:pt idx="1751">
                  <c:v>1.9999980926513599E-2</c:v>
                </c:pt>
                <c:pt idx="1752">
                  <c:v>1.9999980926513599E-2</c:v>
                </c:pt>
                <c:pt idx="1753">
                  <c:v>1.9999980926513599E-2</c:v>
                </c:pt>
                <c:pt idx="1754">
                  <c:v>1.9999980926513599E-2</c:v>
                </c:pt>
                <c:pt idx="1755">
                  <c:v>1.9999980926513599E-2</c:v>
                </c:pt>
                <c:pt idx="1756">
                  <c:v>1.9999980926513599E-2</c:v>
                </c:pt>
                <c:pt idx="1757">
                  <c:v>1.9999980926513599E-2</c:v>
                </c:pt>
                <c:pt idx="1758">
                  <c:v>1.9999980926513599E-2</c:v>
                </c:pt>
                <c:pt idx="1759">
                  <c:v>1.9999980926513599E-2</c:v>
                </c:pt>
                <c:pt idx="1760">
                  <c:v>1.9999980926513599E-2</c:v>
                </c:pt>
                <c:pt idx="1761">
                  <c:v>1.9999980926513599E-2</c:v>
                </c:pt>
                <c:pt idx="1762">
                  <c:v>1.9999980926513599E-2</c:v>
                </c:pt>
                <c:pt idx="1763">
                  <c:v>1.9999980926513599E-2</c:v>
                </c:pt>
                <c:pt idx="1764">
                  <c:v>1.9999980926513599E-2</c:v>
                </c:pt>
                <c:pt idx="1765">
                  <c:v>1.9999980926513599E-2</c:v>
                </c:pt>
                <c:pt idx="1766">
                  <c:v>1.9999980926513599E-2</c:v>
                </c:pt>
                <c:pt idx="1767">
                  <c:v>1.9999980926513599E-2</c:v>
                </c:pt>
                <c:pt idx="1768">
                  <c:v>1.9999980926513599E-2</c:v>
                </c:pt>
                <c:pt idx="1769">
                  <c:v>1.9999980926513599E-2</c:v>
                </c:pt>
                <c:pt idx="1770">
                  <c:v>1.9999980926513599E-2</c:v>
                </c:pt>
                <c:pt idx="1771">
                  <c:v>1.9999980926513599E-2</c:v>
                </c:pt>
                <c:pt idx="1772">
                  <c:v>1.9999980926513599E-2</c:v>
                </c:pt>
                <c:pt idx="1773">
                  <c:v>1.9999980926513599E-2</c:v>
                </c:pt>
                <c:pt idx="1774">
                  <c:v>1.9999980926513599E-2</c:v>
                </c:pt>
                <c:pt idx="1775">
                  <c:v>1.9999980926513599E-2</c:v>
                </c:pt>
                <c:pt idx="1776">
                  <c:v>1.9999980926513599E-2</c:v>
                </c:pt>
                <c:pt idx="1777">
                  <c:v>1.9999980926513599E-2</c:v>
                </c:pt>
                <c:pt idx="1778">
                  <c:v>1.9999980926513599E-2</c:v>
                </c:pt>
                <c:pt idx="1779">
                  <c:v>1.9999980926513599E-2</c:v>
                </c:pt>
                <c:pt idx="1780">
                  <c:v>1.9999980926513599E-2</c:v>
                </c:pt>
                <c:pt idx="1781">
                  <c:v>1.9999980926513599E-2</c:v>
                </c:pt>
                <c:pt idx="1782">
                  <c:v>1.9999980926513599E-2</c:v>
                </c:pt>
                <c:pt idx="1783">
                  <c:v>1.9999980926513599E-2</c:v>
                </c:pt>
                <c:pt idx="1784">
                  <c:v>1.9999980926513599E-2</c:v>
                </c:pt>
                <c:pt idx="1785">
                  <c:v>1.9999980926513599E-2</c:v>
                </c:pt>
                <c:pt idx="1786">
                  <c:v>1.9999980926513599E-2</c:v>
                </c:pt>
                <c:pt idx="1787">
                  <c:v>1.9999980926513599E-2</c:v>
                </c:pt>
                <c:pt idx="1788">
                  <c:v>1.9999980926513599E-2</c:v>
                </c:pt>
                <c:pt idx="1789">
                  <c:v>1.9999980926513599E-2</c:v>
                </c:pt>
                <c:pt idx="1790">
                  <c:v>1.9999980926513599E-2</c:v>
                </c:pt>
                <c:pt idx="1791">
                  <c:v>1.9999980926513599E-2</c:v>
                </c:pt>
                <c:pt idx="1792">
                  <c:v>1.9999980926513599E-2</c:v>
                </c:pt>
                <c:pt idx="1793">
                  <c:v>1.9999980926513599E-2</c:v>
                </c:pt>
                <c:pt idx="1794">
                  <c:v>1.9999980926513599E-2</c:v>
                </c:pt>
                <c:pt idx="1795">
                  <c:v>1.9999980926513599E-2</c:v>
                </c:pt>
                <c:pt idx="1796">
                  <c:v>1.9999980926513599E-2</c:v>
                </c:pt>
                <c:pt idx="1797">
                  <c:v>1.9999980926513599E-2</c:v>
                </c:pt>
                <c:pt idx="1798">
                  <c:v>1.9999980926513599E-2</c:v>
                </c:pt>
                <c:pt idx="1799">
                  <c:v>1.9999980926513599E-2</c:v>
                </c:pt>
                <c:pt idx="1800">
                  <c:v>1.9999980926513599E-2</c:v>
                </c:pt>
                <c:pt idx="1801">
                  <c:v>1.9999980926513599E-2</c:v>
                </c:pt>
                <c:pt idx="1802">
                  <c:v>1.9999980926513599E-2</c:v>
                </c:pt>
                <c:pt idx="1803">
                  <c:v>1.9999980926513599E-2</c:v>
                </c:pt>
                <c:pt idx="1804">
                  <c:v>1.9999980926513599E-2</c:v>
                </c:pt>
                <c:pt idx="1805">
                  <c:v>1.9999980926513599E-2</c:v>
                </c:pt>
                <c:pt idx="1806">
                  <c:v>1.9999980926513599E-2</c:v>
                </c:pt>
                <c:pt idx="1807">
                  <c:v>1.9999980926513599E-2</c:v>
                </c:pt>
                <c:pt idx="1808">
                  <c:v>1.9999980926513599E-2</c:v>
                </c:pt>
                <c:pt idx="1809">
                  <c:v>1.9999980926513599E-2</c:v>
                </c:pt>
                <c:pt idx="1810">
                  <c:v>1.9999980926513599E-2</c:v>
                </c:pt>
                <c:pt idx="1811">
                  <c:v>1.9999980926513599E-2</c:v>
                </c:pt>
                <c:pt idx="1812">
                  <c:v>1.9999980926513599E-2</c:v>
                </c:pt>
                <c:pt idx="1813">
                  <c:v>1.9999980926513599E-2</c:v>
                </c:pt>
                <c:pt idx="1814">
                  <c:v>1.9999980926513599E-2</c:v>
                </c:pt>
                <c:pt idx="1815">
                  <c:v>1.9999980926513599E-2</c:v>
                </c:pt>
                <c:pt idx="1816">
                  <c:v>1.9999980926513599E-2</c:v>
                </c:pt>
                <c:pt idx="1817">
                  <c:v>1.9999980926513599E-2</c:v>
                </c:pt>
                <c:pt idx="1818">
                  <c:v>1.9999980926513599E-2</c:v>
                </c:pt>
                <c:pt idx="1819">
                  <c:v>1.9999980926513599E-2</c:v>
                </c:pt>
                <c:pt idx="1820">
                  <c:v>1.9999980926513599E-2</c:v>
                </c:pt>
                <c:pt idx="1821">
                  <c:v>1.9999980926513599E-2</c:v>
                </c:pt>
                <c:pt idx="1822">
                  <c:v>1.9999980926513599E-2</c:v>
                </c:pt>
                <c:pt idx="1823">
                  <c:v>1.9999980926513599E-2</c:v>
                </c:pt>
                <c:pt idx="1824">
                  <c:v>1.9999980926513599E-2</c:v>
                </c:pt>
                <c:pt idx="1825">
                  <c:v>1.9999980926513599E-2</c:v>
                </c:pt>
                <c:pt idx="1826">
                  <c:v>1.9999980926513599E-2</c:v>
                </c:pt>
                <c:pt idx="1827">
                  <c:v>1.9999980926513599E-2</c:v>
                </c:pt>
                <c:pt idx="1828">
                  <c:v>1.9999980926513599E-2</c:v>
                </c:pt>
                <c:pt idx="1829">
                  <c:v>1.9999980926513599E-2</c:v>
                </c:pt>
                <c:pt idx="1830">
                  <c:v>1.9999980926513599E-2</c:v>
                </c:pt>
                <c:pt idx="1831">
                  <c:v>1.9999980926513599E-2</c:v>
                </c:pt>
                <c:pt idx="1832">
                  <c:v>1.9999980926513599E-2</c:v>
                </c:pt>
                <c:pt idx="1833">
                  <c:v>1.9999980926513599E-2</c:v>
                </c:pt>
                <c:pt idx="1834">
                  <c:v>1.9999980926513599E-2</c:v>
                </c:pt>
                <c:pt idx="1835">
                  <c:v>1.9999980926513599E-2</c:v>
                </c:pt>
                <c:pt idx="1836">
                  <c:v>1.9999980926513599E-2</c:v>
                </c:pt>
                <c:pt idx="1837">
                  <c:v>1.9999980926513599E-2</c:v>
                </c:pt>
                <c:pt idx="1838">
                  <c:v>1.9999980926513599E-2</c:v>
                </c:pt>
                <c:pt idx="1839">
                  <c:v>1.9999980926513599E-2</c:v>
                </c:pt>
                <c:pt idx="1840">
                  <c:v>1.9999980926513599E-2</c:v>
                </c:pt>
                <c:pt idx="1841">
                  <c:v>1.9999980926513599E-2</c:v>
                </c:pt>
                <c:pt idx="1842">
                  <c:v>1.9999980926513599E-2</c:v>
                </c:pt>
                <c:pt idx="1843">
                  <c:v>1.9999980926513599E-2</c:v>
                </c:pt>
                <c:pt idx="1844">
                  <c:v>1.9999980926513599E-2</c:v>
                </c:pt>
                <c:pt idx="1845">
                  <c:v>1.9999980926513599E-2</c:v>
                </c:pt>
                <c:pt idx="1846">
                  <c:v>1.9999980926513599E-2</c:v>
                </c:pt>
                <c:pt idx="1847">
                  <c:v>1.9999980926513599E-2</c:v>
                </c:pt>
                <c:pt idx="1848">
                  <c:v>1.9999980926513599E-2</c:v>
                </c:pt>
                <c:pt idx="1849">
                  <c:v>1.9999980926513599E-2</c:v>
                </c:pt>
                <c:pt idx="1850">
                  <c:v>1.9999980926513599E-2</c:v>
                </c:pt>
                <c:pt idx="1851">
                  <c:v>1.9999980926513599E-2</c:v>
                </c:pt>
                <c:pt idx="1852">
                  <c:v>1.9999980926513599E-2</c:v>
                </c:pt>
                <c:pt idx="1853">
                  <c:v>1.9999980926513599E-2</c:v>
                </c:pt>
                <c:pt idx="1854">
                  <c:v>1.9999980926513599E-2</c:v>
                </c:pt>
                <c:pt idx="1855">
                  <c:v>1.9999980926513599E-2</c:v>
                </c:pt>
                <c:pt idx="1856">
                  <c:v>1.9999980926513599E-2</c:v>
                </c:pt>
                <c:pt idx="1857">
                  <c:v>1.9999980926513599E-2</c:v>
                </c:pt>
                <c:pt idx="1858">
                  <c:v>1.9999980926513599E-2</c:v>
                </c:pt>
                <c:pt idx="1859">
                  <c:v>1.9999980926513599E-2</c:v>
                </c:pt>
                <c:pt idx="1860">
                  <c:v>1.9999980926513599E-2</c:v>
                </c:pt>
                <c:pt idx="1861">
                  <c:v>1.9999980926513599E-2</c:v>
                </c:pt>
                <c:pt idx="1862">
                  <c:v>1.9999980926513599E-2</c:v>
                </c:pt>
                <c:pt idx="1863">
                  <c:v>1.9999980926513599E-2</c:v>
                </c:pt>
                <c:pt idx="1864">
                  <c:v>1.9999980926513599E-2</c:v>
                </c:pt>
                <c:pt idx="1865">
                  <c:v>1.9999980926513599E-2</c:v>
                </c:pt>
                <c:pt idx="1866">
                  <c:v>1.9999980926513599E-2</c:v>
                </c:pt>
                <c:pt idx="1867">
                  <c:v>1.9999980926513599E-2</c:v>
                </c:pt>
                <c:pt idx="1868">
                  <c:v>1.9999980926513599E-2</c:v>
                </c:pt>
                <c:pt idx="1869">
                  <c:v>1.9999980926513599E-2</c:v>
                </c:pt>
                <c:pt idx="1870">
                  <c:v>1.9999980926513599E-2</c:v>
                </c:pt>
                <c:pt idx="1871">
                  <c:v>1.9999980926513599E-2</c:v>
                </c:pt>
                <c:pt idx="1872">
                  <c:v>1.9999980926513599E-2</c:v>
                </c:pt>
                <c:pt idx="1873">
                  <c:v>1.9999980926513599E-2</c:v>
                </c:pt>
                <c:pt idx="1874">
                  <c:v>1.9999980926513599E-2</c:v>
                </c:pt>
                <c:pt idx="1875">
                  <c:v>1.9999980926513599E-2</c:v>
                </c:pt>
                <c:pt idx="1876">
                  <c:v>1.9999980926513599E-2</c:v>
                </c:pt>
                <c:pt idx="1877">
                  <c:v>1.9999980926513599E-2</c:v>
                </c:pt>
                <c:pt idx="1878">
                  <c:v>1.9999980926513599E-2</c:v>
                </c:pt>
                <c:pt idx="1879">
                  <c:v>1.9999980926513599E-2</c:v>
                </c:pt>
                <c:pt idx="1880">
                  <c:v>1.9999980926513599E-2</c:v>
                </c:pt>
                <c:pt idx="1881">
                  <c:v>1.9999980926513599E-2</c:v>
                </c:pt>
                <c:pt idx="1882">
                  <c:v>1.9999980926513599E-2</c:v>
                </c:pt>
                <c:pt idx="1883">
                  <c:v>1.9999980926513599E-2</c:v>
                </c:pt>
                <c:pt idx="1884">
                  <c:v>1.9999980926513599E-2</c:v>
                </c:pt>
                <c:pt idx="1885">
                  <c:v>1.9999980926513599E-2</c:v>
                </c:pt>
                <c:pt idx="1886">
                  <c:v>1.9999980926513599E-2</c:v>
                </c:pt>
                <c:pt idx="1887">
                  <c:v>1.9999980926513599E-2</c:v>
                </c:pt>
                <c:pt idx="1888">
                  <c:v>1.9999980926513599E-2</c:v>
                </c:pt>
                <c:pt idx="1889">
                  <c:v>1.9999980926513599E-2</c:v>
                </c:pt>
                <c:pt idx="1890">
                  <c:v>1.9999980926513599E-2</c:v>
                </c:pt>
                <c:pt idx="1891">
                  <c:v>1.9999980926513599E-2</c:v>
                </c:pt>
                <c:pt idx="1892">
                  <c:v>1.9999980926513599E-2</c:v>
                </c:pt>
                <c:pt idx="1893">
                  <c:v>1.9999980926513599E-2</c:v>
                </c:pt>
                <c:pt idx="1894">
                  <c:v>1.9999980926513599E-2</c:v>
                </c:pt>
                <c:pt idx="1895">
                  <c:v>1.9999980926513599E-2</c:v>
                </c:pt>
                <c:pt idx="1896">
                  <c:v>1.9999980926513599E-2</c:v>
                </c:pt>
                <c:pt idx="1897">
                  <c:v>1.9999980926513599E-2</c:v>
                </c:pt>
                <c:pt idx="1898">
                  <c:v>1.9999980926513599E-2</c:v>
                </c:pt>
                <c:pt idx="1899">
                  <c:v>1.9999980926513599E-2</c:v>
                </c:pt>
                <c:pt idx="1900">
                  <c:v>1.9999980926513599E-2</c:v>
                </c:pt>
                <c:pt idx="1901">
                  <c:v>1.9999980926513599E-2</c:v>
                </c:pt>
                <c:pt idx="1902">
                  <c:v>1.9999980926513599E-2</c:v>
                </c:pt>
                <c:pt idx="1903">
                  <c:v>1.9999980926513599E-2</c:v>
                </c:pt>
                <c:pt idx="1904">
                  <c:v>1.9999980926513599E-2</c:v>
                </c:pt>
                <c:pt idx="1905">
                  <c:v>1.9999980926513599E-2</c:v>
                </c:pt>
                <c:pt idx="1906">
                  <c:v>1.9999980926513599E-2</c:v>
                </c:pt>
                <c:pt idx="1907">
                  <c:v>1.9999980926513599E-2</c:v>
                </c:pt>
                <c:pt idx="1908">
                  <c:v>1.9999980926513599E-2</c:v>
                </c:pt>
                <c:pt idx="1909">
                  <c:v>1.9999980926513599E-2</c:v>
                </c:pt>
                <c:pt idx="1910">
                  <c:v>1.9999980926513599E-2</c:v>
                </c:pt>
                <c:pt idx="1911">
                  <c:v>1.9999980926513599E-2</c:v>
                </c:pt>
                <c:pt idx="1912">
                  <c:v>1.9999980926513599E-2</c:v>
                </c:pt>
                <c:pt idx="1913">
                  <c:v>1.9999980926513599E-2</c:v>
                </c:pt>
                <c:pt idx="1914">
                  <c:v>1.9999980926513599E-2</c:v>
                </c:pt>
                <c:pt idx="1915">
                  <c:v>1.9999980926513599E-2</c:v>
                </c:pt>
                <c:pt idx="1916">
                  <c:v>1.9999980926513599E-2</c:v>
                </c:pt>
                <c:pt idx="1917">
                  <c:v>1.9999980926513599E-2</c:v>
                </c:pt>
                <c:pt idx="1918">
                  <c:v>1.9999980926513599E-2</c:v>
                </c:pt>
                <c:pt idx="1919">
                  <c:v>1.9999980926513599E-2</c:v>
                </c:pt>
                <c:pt idx="1920">
                  <c:v>1.9999980926513599E-2</c:v>
                </c:pt>
                <c:pt idx="1921">
                  <c:v>1.9999980926513599E-2</c:v>
                </c:pt>
                <c:pt idx="1922">
                  <c:v>1.9999980926513599E-2</c:v>
                </c:pt>
                <c:pt idx="1923">
                  <c:v>1.9999980926513599E-2</c:v>
                </c:pt>
                <c:pt idx="1924">
                  <c:v>1.9999980926513599E-2</c:v>
                </c:pt>
                <c:pt idx="1925">
                  <c:v>1.9999980926513599E-2</c:v>
                </c:pt>
                <c:pt idx="1926">
                  <c:v>1.9999980926513599E-2</c:v>
                </c:pt>
                <c:pt idx="1927">
                  <c:v>1.9999980926513599E-2</c:v>
                </c:pt>
                <c:pt idx="1928">
                  <c:v>1.9999980926513599E-2</c:v>
                </c:pt>
                <c:pt idx="1929">
                  <c:v>1.9999980926513599E-2</c:v>
                </c:pt>
                <c:pt idx="1930">
                  <c:v>1.9999980926513599E-2</c:v>
                </c:pt>
                <c:pt idx="1931">
                  <c:v>1.9999980926513599E-2</c:v>
                </c:pt>
                <c:pt idx="1932">
                  <c:v>1.9999980926513599E-2</c:v>
                </c:pt>
                <c:pt idx="1933">
                  <c:v>1.9999980926513599E-2</c:v>
                </c:pt>
                <c:pt idx="1934">
                  <c:v>1.9999980926513599E-2</c:v>
                </c:pt>
                <c:pt idx="1935">
                  <c:v>1.9999980926513599E-2</c:v>
                </c:pt>
                <c:pt idx="1936">
                  <c:v>1.9999980926513599E-2</c:v>
                </c:pt>
                <c:pt idx="1937">
                  <c:v>1.9999980926513599E-2</c:v>
                </c:pt>
                <c:pt idx="1938">
                  <c:v>1.9999980926513599E-2</c:v>
                </c:pt>
                <c:pt idx="1939">
                  <c:v>1.9999980926513599E-2</c:v>
                </c:pt>
                <c:pt idx="1940">
                  <c:v>1.9999980926513599E-2</c:v>
                </c:pt>
                <c:pt idx="1941">
                  <c:v>1.9999980926513599E-2</c:v>
                </c:pt>
                <c:pt idx="1942">
                  <c:v>1.9999980926513599E-2</c:v>
                </c:pt>
                <c:pt idx="1943">
                  <c:v>1.9999980926513599E-2</c:v>
                </c:pt>
                <c:pt idx="1944">
                  <c:v>1.9999980926513599E-2</c:v>
                </c:pt>
                <c:pt idx="1945">
                  <c:v>1.9999980926513599E-2</c:v>
                </c:pt>
                <c:pt idx="1946">
                  <c:v>1.9999980926513599E-2</c:v>
                </c:pt>
                <c:pt idx="1947">
                  <c:v>1.9999980926513599E-2</c:v>
                </c:pt>
                <c:pt idx="1948">
                  <c:v>1.9999980926513599E-2</c:v>
                </c:pt>
                <c:pt idx="1949">
                  <c:v>1.9999980926513599E-2</c:v>
                </c:pt>
                <c:pt idx="1950">
                  <c:v>1.9999980926513599E-2</c:v>
                </c:pt>
                <c:pt idx="1951">
                  <c:v>1.9999980926513599E-2</c:v>
                </c:pt>
                <c:pt idx="1952">
                  <c:v>1.9999980926513599E-2</c:v>
                </c:pt>
                <c:pt idx="1953">
                  <c:v>1.9999980926513599E-2</c:v>
                </c:pt>
                <c:pt idx="1954">
                  <c:v>1.9999980926513599E-2</c:v>
                </c:pt>
                <c:pt idx="1955">
                  <c:v>1.9999980926513599E-2</c:v>
                </c:pt>
                <c:pt idx="1956">
                  <c:v>1.9999980926513599E-2</c:v>
                </c:pt>
                <c:pt idx="1957">
                  <c:v>1.9999980926513599E-2</c:v>
                </c:pt>
                <c:pt idx="1958">
                  <c:v>1.9999980926513599E-2</c:v>
                </c:pt>
                <c:pt idx="1959">
                  <c:v>1.9999980926513599E-2</c:v>
                </c:pt>
                <c:pt idx="1960">
                  <c:v>1.9999980926513599E-2</c:v>
                </c:pt>
                <c:pt idx="1961">
                  <c:v>1.9999980926513599E-2</c:v>
                </c:pt>
                <c:pt idx="1962">
                  <c:v>1.9999980926513599E-2</c:v>
                </c:pt>
                <c:pt idx="1963">
                  <c:v>1.9999980926513599E-2</c:v>
                </c:pt>
                <c:pt idx="1964">
                  <c:v>1.9999980926513599E-2</c:v>
                </c:pt>
                <c:pt idx="1965">
                  <c:v>1.9999980926513599E-2</c:v>
                </c:pt>
                <c:pt idx="1966">
                  <c:v>1.9999980926513599E-2</c:v>
                </c:pt>
                <c:pt idx="1967">
                  <c:v>1.9999980926513599E-2</c:v>
                </c:pt>
                <c:pt idx="1968">
                  <c:v>1.9999980926513599E-2</c:v>
                </c:pt>
                <c:pt idx="1969">
                  <c:v>1.9999980926513599E-2</c:v>
                </c:pt>
                <c:pt idx="1970">
                  <c:v>1.9999980926513599E-2</c:v>
                </c:pt>
                <c:pt idx="1971">
                  <c:v>1.9999980926513599E-2</c:v>
                </c:pt>
                <c:pt idx="1972">
                  <c:v>1.9999980926513599E-2</c:v>
                </c:pt>
                <c:pt idx="1973">
                  <c:v>1.9999980926513599E-2</c:v>
                </c:pt>
                <c:pt idx="1974">
                  <c:v>1.9999980926513599E-2</c:v>
                </c:pt>
                <c:pt idx="1975">
                  <c:v>1.9999980926513599E-2</c:v>
                </c:pt>
                <c:pt idx="1976">
                  <c:v>1.9999980926513599E-2</c:v>
                </c:pt>
                <c:pt idx="1977">
                  <c:v>1.9999980926513599E-2</c:v>
                </c:pt>
                <c:pt idx="1978">
                  <c:v>1.9999980926513599E-2</c:v>
                </c:pt>
                <c:pt idx="1979">
                  <c:v>1.99999958276748E-2</c:v>
                </c:pt>
                <c:pt idx="1980">
                  <c:v>1.99999958276748E-2</c:v>
                </c:pt>
                <c:pt idx="1981">
                  <c:v>1.99999958276748E-2</c:v>
                </c:pt>
                <c:pt idx="1982">
                  <c:v>1.99999958276748E-2</c:v>
                </c:pt>
                <c:pt idx="1983">
                  <c:v>1.99999958276748E-2</c:v>
                </c:pt>
                <c:pt idx="1984">
                  <c:v>1.99999958276748E-2</c:v>
                </c:pt>
                <c:pt idx="1985">
                  <c:v>1.99999958276748E-2</c:v>
                </c:pt>
                <c:pt idx="1986">
                  <c:v>1.99999958276748E-2</c:v>
                </c:pt>
                <c:pt idx="1987">
                  <c:v>1.99999958276748E-2</c:v>
                </c:pt>
                <c:pt idx="1988">
                  <c:v>1.99999958276748E-2</c:v>
                </c:pt>
                <c:pt idx="1989">
                  <c:v>1.99999958276748E-2</c:v>
                </c:pt>
                <c:pt idx="1990">
                  <c:v>1.99999958276748E-2</c:v>
                </c:pt>
                <c:pt idx="1991">
                  <c:v>1.99999958276748E-2</c:v>
                </c:pt>
                <c:pt idx="1992">
                  <c:v>1.99999958276748E-2</c:v>
                </c:pt>
                <c:pt idx="1993">
                  <c:v>1.99999958276748E-2</c:v>
                </c:pt>
                <c:pt idx="1994">
                  <c:v>1.99999958276748E-2</c:v>
                </c:pt>
                <c:pt idx="1995">
                  <c:v>1.99999958276748E-2</c:v>
                </c:pt>
                <c:pt idx="1996">
                  <c:v>1.99999958276748E-2</c:v>
                </c:pt>
                <c:pt idx="1997">
                  <c:v>1.99999958276748E-2</c:v>
                </c:pt>
                <c:pt idx="1998">
                  <c:v>1.99999958276748E-2</c:v>
                </c:pt>
                <c:pt idx="1999">
                  <c:v>1.99999958276748E-2</c:v>
                </c:pt>
                <c:pt idx="2000">
                  <c:v>1.99999958276748E-2</c:v>
                </c:pt>
                <c:pt idx="2001">
                  <c:v>1.99999958276748E-2</c:v>
                </c:pt>
                <c:pt idx="2002">
                  <c:v>1.99999958276748E-2</c:v>
                </c:pt>
                <c:pt idx="2003">
                  <c:v>1.99999958276748E-2</c:v>
                </c:pt>
                <c:pt idx="2004">
                  <c:v>1.99999958276748E-2</c:v>
                </c:pt>
                <c:pt idx="2005">
                  <c:v>1.99999958276748E-2</c:v>
                </c:pt>
                <c:pt idx="2006">
                  <c:v>1.99999958276748E-2</c:v>
                </c:pt>
                <c:pt idx="2007">
                  <c:v>1.99999958276748E-2</c:v>
                </c:pt>
                <c:pt idx="2008">
                  <c:v>1.99999958276748E-2</c:v>
                </c:pt>
                <c:pt idx="2009">
                  <c:v>1.99999958276748E-2</c:v>
                </c:pt>
                <c:pt idx="2010">
                  <c:v>1.99999958276748E-2</c:v>
                </c:pt>
                <c:pt idx="2011">
                  <c:v>1.99999958276748E-2</c:v>
                </c:pt>
                <c:pt idx="2012">
                  <c:v>1.9999999552965102E-2</c:v>
                </c:pt>
                <c:pt idx="2013">
                  <c:v>1.9999999552965102E-2</c:v>
                </c:pt>
                <c:pt idx="2014">
                  <c:v>1.9999999552965102E-2</c:v>
                </c:pt>
                <c:pt idx="2015">
                  <c:v>1.9999999552965102E-2</c:v>
                </c:pt>
                <c:pt idx="2016">
                  <c:v>1.9999999552965102E-2</c:v>
                </c:pt>
                <c:pt idx="2017">
                  <c:v>1.9999999552965102E-2</c:v>
                </c:pt>
                <c:pt idx="2018">
                  <c:v>1.9999999552965102E-2</c:v>
                </c:pt>
                <c:pt idx="2019">
                  <c:v>1.9999999552965102E-2</c:v>
                </c:pt>
                <c:pt idx="2020">
                  <c:v>1.9999999552965102E-2</c:v>
                </c:pt>
                <c:pt idx="2021">
                  <c:v>1.9999999552965102E-2</c:v>
                </c:pt>
                <c:pt idx="2022">
                  <c:v>1.9999999552965102E-2</c:v>
                </c:pt>
                <c:pt idx="2023">
                  <c:v>1.9999999552965102E-2</c:v>
                </c:pt>
                <c:pt idx="2024">
                  <c:v>1.9999999552965102E-2</c:v>
                </c:pt>
                <c:pt idx="2025">
                  <c:v>1.9999999552965102E-2</c:v>
                </c:pt>
                <c:pt idx="2026">
                  <c:v>1.9999999552965102E-2</c:v>
                </c:pt>
                <c:pt idx="2027">
                  <c:v>2.0000000018626399E-2</c:v>
                </c:pt>
                <c:pt idx="2028">
                  <c:v>2.0000000018626399E-2</c:v>
                </c:pt>
                <c:pt idx="2029">
                  <c:v>2.00000032782554E-2</c:v>
                </c:pt>
                <c:pt idx="2030">
                  <c:v>2.00000032782554E-2</c:v>
                </c:pt>
                <c:pt idx="2031">
                  <c:v>2.00000032782554E-2</c:v>
                </c:pt>
                <c:pt idx="2032">
                  <c:v>2.00000032782554E-2</c:v>
                </c:pt>
                <c:pt idx="2033">
                  <c:v>2.00000032782554E-2</c:v>
                </c:pt>
                <c:pt idx="2034">
                  <c:v>2.00000032782554E-2</c:v>
                </c:pt>
                <c:pt idx="2035">
                  <c:v>2.00000032782554E-2</c:v>
                </c:pt>
                <c:pt idx="2036">
                  <c:v>2.00000032782554E-2</c:v>
                </c:pt>
                <c:pt idx="2037">
                  <c:v>2.00000032782554E-2</c:v>
                </c:pt>
                <c:pt idx="2038">
                  <c:v>2.00000032782554E-2</c:v>
                </c:pt>
                <c:pt idx="2039">
                  <c:v>2.00000032782554E-2</c:v>
                </c:pt>
                <c:pt idx="2040">
                  <c:v>2.00000032782554E-2</c:v>
                </c:pt>
                <c:pt idx="2041">
                  <c:v>2.00000032782554E-2</c:v>
                </c:pt>
                <c:pt idx="2042">
                  <c:v>2.00000032782554E-2</c:v>
                </c:pt>
                <c:pt idx="2043">
                  <c:v>2.00000032782554E-2</c:v>
                </c:pt>
                <c:pt idx="2044">
                  <c:v>2.00000032782554E-2</c:v>
                </c:pt>
                <c:pt idx="2045">
                  <c:v>2.00000032782554E-2</c:v>
                </c:pt>
                <c:pt idx="2046">
                  <c:v>2.0000010728836001E-2</c:v>
                </c:pt>
                <c:pt idx="2047">
                  <c:v>2.0000010728836001E-2</c:v>
                </c:pt>
                <c:pt idx="2048">
                  <c:v>2.0000010728836001E-2</c:v>
                </c:pt>
                <c:pt idx="2049">
                  <c:v>2.0000010728836001E-2</c:v>
                </c:pt>
                <c:pt idx="2050">
                  <c:v>2.0000010728836001E-2</c:v>
                </c:pt>
                <c:pt idx="2051">
                  <c:v>2.0000010728836001E-2</c:v>
                </c:pt>
                <c:pt idx="2052">
                  <c:v>2.0000010728836001E-2</c:v>
                </c:pt>
                <c:pt idx="2053">
                  <c:v>2.0000010728836001E-2</c:v>
                </c:pt>
                <c:pt idx="2054">
                  <c:v>2.0000010728836001E-2</c:v>
                </c:pt>
                <c:pt idx="2055">
                  <c:v>2.0000010728836001E-2</c:v>
                </c:pt>
                <c:pt idx="2056">
                  <c:v>2.0000010728836001E-2</c:v>
                </c:pt>
                <c:pt idx="2057">
                  <c:v>2.0000010728836001E-2</c:v>
                </c:pt>
                <c:pt idx="2058">
                  <c:v>2.0000010728836001E-2</c:v>
                </c:pt>
                <c:pt idx="2059">
                  <c:v>2.0000010728836001E-2</c:v>
                </c:pt>
                <c:pt idx="2060">
                  <c:v>2.0000010728836001E-2</c:v>
                </c:pt>
                <c:pt idx="2061">
                  <c:v>2.0000010728836001E-2</c:v>
                </c:pt>
                <c:pt idx="2062">
                  <c:v>2.0000010728836001E-2</c:v>
                </c:pt>
                <c:pt idx="2063">
                  <c:v>2.0000010728836001E-2</c:v>
                </c:pt>
                <c:pt idx="2064">
                  <c:v>2.0000010728836001E-2</c:v>
                </c:pt>
                <c:pt idx="2065">
                  <c:v>2.0000010728836001E-2</c:v>
                </c:pt>
                <c:pt idx="2066">
                  <c:v>2.0000010728836001E-2</c:v>
                </c:pt>
                <c:pt idx="2067">
                  <c:v>2.0000010728836001E-2</c:v>
                </c:pt>
                <c:pt idx="2068">
                  <c:v>2.0000010728836001E-2</c:v>
                </c:pt>
                <c:pt idx="2069">
                  <c:v>2.0000010728836001E-2</c:v>
                </c:pt>
                <c:pt idx="2070">
                  <c:v>2.0000010728836001E-2</c:v>
                </c:pt>
                <c:pt idx="2071">
                  <c:v>2.0000010728836001E-2</c:v>
                </c:pt>
                <c:pt idx="2072">
                  <c:v>2.0000010728836001E-2</c:v>
                </c:pt>
                <c:pt idx="2073">
                  <c:v>2.0000010728836001E-2</c:v>
                </c:pt>
                <c:pt idx="2074">
                  <c:v>2.0000010728836001E-2</c:v>
                </c:pt>
                <c:pt idx="2075">
                  <c:v>2.0000010728836001E-2</c:v>
                </c:pt>
                <c:pt idx="2076">
                  <c:v>2.0000010728836001E-2</c:v>
                </c:pt>
                <c:pt idx="2077">
                  <c:v>2.0000010728836001E-2</c:v>
                </c:pt>
                <c:pt idx="2078">
                  <c:v>2.0000010728836001E-2</c:v>
                </c:pt>
                <c:pt idx="2079">
                  <c:v>2.0000010728836001E-2</c:v>
                </c:pt>
                <c:pt idx="2080">
                  <c:v>2.0000010728836001E-2</c:v>
                </c:pt>
                <c:pt idx="2081">
                  <c:v>2.0000010728836001E-2</c:v>
                </c:pt>
                <c:pt idx="2082">
                  <c:v>2.0000010728836001E-2</c:v>
                </c:pt>
                <c:pt idx="2083">
                  <c:v>2.0000010728836001E-2</c:v>
                </c:pt>
                <c:pt idx="2084">
                  <c:v>2.0000010728836001E-2</c:v>
                </c:pt>
                <c:pt idx="2085">
                  <c:v>2.0000010728836001E-2</c:v>
                </c:pt>
                <c:pt idx="2086">
                  <c:v>2.0000010728836001E-2</c:v>
                </c:pt>
                <c:pt idx="2087">
                  <c:v>2.0000010728836001E-2</c:v>
                </c:pt>
                <c:pt idx="2088">
                  <c:v>2.0000010728836001E-2</c:v>
                </c:pt>
                <c:pt idx="2089">
                  <c:v>2.0000010728836001E-2</c:v>
                </c:pt>
                <c:pt idx="2090">
                  <c:v>2.0000010728836001E-2</c:v>
                </c:pt>
                <c:pt idx="2091">
                  <c:v>2.0000010728836001E-2</c:v>
                </c:pt>
                <c:pt idx="2092">
                  <c:v>2.0000010728836001E-2</c:v>
                </c:pt>
                <c:pt idx="2093">
                  <c:v>2.0000010728836001E-2</c:v>
                </c:pt>
                <c:pt idx="2094">
                  <c:v>2.0000010728836001E-2</c:v>
                </c:pt>
                <c:pt idx="2095">
                  <c:v>2.0000010728836001E-2</c:v>
                </c:pt>
                <c:pt idx="2096">
                  <c:v>2.0000010728836001E-2</c:v>
                </c:pt>
                <c:pt idx="2097">
                  <c:v>2.0000010728836001E-2</c:v>
                </c:pt>
                <c:pt idx="2098">
                  <c:v>2.0000010728836001E-2</c:v>
                </c:pt>
                <c:pt idx="2099">
                  <c:v>2.0000010728836001E-2</c:v>
                </c:pt>
                <c:pt idx="2100">
                  <c:v>2.0000010728836001E-2</c:v>
                </c:pt>
                <c:pt idx="2101">
                  <c:v>2.0000010728836001E-2</c:v>
                </c:pt>
                <c:pt idx="2102">
                  <c:v>2.0000010728836001E-2</c:v>
                </c:pt>
                <c:pt idx="2103">
                  <c:v>2.0000010728836001E-2</c:v>
                </c:pt>
                <c:pt idx="2104">
                  <c:v>2.0000010728836001E-2</c:v>
                </c:pt>
                <c:pt idx="2105">
                  <c:v>2.0000010728836001E-2</c:v>
                </c:pt>
                <c:pt idx="2106">
                  <c:v>2.0000010728836001E-2</c:v>
                </c:pt>
                <c:pt idx="2107">
                  <c:v>2.0000010728836001E-2</c:v>
                </c:pt>
                <c:pt idx="2108">
                  <c:v>2.0000010728836001E-2</c:v>
                </c:pt>
                <c:pt idx="2109">
                  <c:v>2.0000010728836001E-2</c:v>
                </c:pt>
                <c:pt idx="2110">
                  <c:v>2.0000010728836001E-2</c:v>
                </c:pt>
                <c:pt idx="2111">
                  <c:v>2.0000010728836001E-2</c:v>
                </c:pt>
                <c:pt idx="2112">
                  <c:v>2.0000010728836001E-2</c:v>
                </c:pt>
                <c:pt idx="2113">
                  <c:v>430.92865180969198</c:v>
                </c:pt>
                <c:pt idx="2114">
                  <c:v>430.92865180969198</c:v>
                </c:pt>
                <c:pt idx="2115">
                  <c:v>430.92865180969198</c:v>
                </c:pt>
                <c:pt idx="2116">
                  <c:v>430.92865180969198</c:v>
                </c:pt>
                <c:pt idx="2117">
                  <c:v>430.92865180969198</c:v>
                </c:pt>
                <c:pt idx="2118">
                  <c:v>430.92865180969198</c:v>
                </c:pt>
                <c:pt idx="2119">
                  <c:v>430.92865180969198</c:v>
                </c:pt>
                <c:pt idx="2120">
                  <c:v>430.92865180969198</c:v>
                </c:pt>
                <c:pt idx="2121">
                  <c:v>430.92865180969198</c:v>
                </c:pt>
                <c:pt idx="2122">
                  <c:v>430.92865180969198</c:v>
                </c:pt>
                <c:pt idx="2123">
                  <c:v>430.92865180969198</c:v>
                </c:pt>
                <c:pt idx="2124">
                  <c:v>430.92865180969198</c:v>
                </c:pt>
                <c:pt idx="2125">
                  <c:v>430.92865180969198</c:v>
                </c:pt>
                <c:pt idx="2126">
                  <c:v>430.92865180969198</c:v>
                </c:pt>
                <c:pt idx="2127">
                  <c:v>430.92865180969198</c:v>
                </c:pt>
                <c:pt idx="2128">
                  <c:v>430.92865180969198</c:v>
                </c:pt>
                <c:pt idx="2129">
                  <c:v>430.92865180969198</c:v>
                </c:pt>
                <c:pt idx="2130">
                  <c:v>430.92865180969198</c:v>
                </c:pt>
                <c:pt idx="2131">
                  <c:v>430.92865180969198</c:v>
                </c:pt>
                <c:pt idx="2132">
                  <c:v>430.92865180969198</c:v>
                </c:pt>
                <c:pt idx="2133">
                  <c:v>430.92865180969198</c:v>
                </c:pt>
                <c:pt idx="2134">
                  <c:v>430.92865180969198</c:v>
                </c:pt>
                <c:pt idx="2135">
                  <c:v>430.92865180969198</c:v>
                </c:pt>
                <c:pt idx="2136">
                  <c:v>430.92865180969198</c:v>
                </c:pt>
                <c:pt idx="2137">
                  <c:v>430.92865180969198</c:v>
                </c:pt>
                <c:pt idx="2138">
                  <c:v>430.92865180969198</c:v>
                </c:pt>
                <c:pt idx="2139">
                  <c:v>430.92865180969198</c:v>
                </c:pt>
                <c:pt idx="2140">
                  <c:v>430.92865180969198</c:v>
                </c:pt>
                <c:pt idx="2141">
                  <c:v>430.92865180969198</c:v>
                </c:pt>
                <c:pt idx="2142">
                  <c:v>430.92865180969198</c:v>
                </c:pt>
                <c:pt idx="2143">
                  <c:v>430.92865180969198</c:v>
                </c:pt>
                <c:pt idx="2144">
                  <c:v>430.92865180969198</c:v>
                </c:pt>
                <c:pt idx="2145">
                  <c:v>430.92865180969198</c:v>
                </c:pt>
                <c:pt idx="2146">
                  <c:v>430.92865180969198</c:v>
                </c:pt>
                <c:pt idx="2147">
                  <c:v>430.92865180969198</c:v>
                </c:pt>
                <c:pt idx="2148">
                  <c:v>430.92865180969198</c:v>
                </c:pt>
                <c:pt idx="2149">
                  <c:v>430.92865180969198</c:v>
                </c:pt>
                <c:pt idx="2150">
                  <c:v>430.92865180969198</c:v>
                </c:pt>
                <c:pt idx="2151">
                  <c:v>430.92865180969198</c:v>
                </c:pt>
                <c:pt idx="2152">
                  <c:v>430.92865180969198</c:v>
                </c:pt>
                <c:pt idx="2153">
                  <c:v>430.92865180969198</c:v>
                </c:pt>
                <c:pt idx="2154">
                  <c:v>430.92865180969198</c:v>
                </c:pt>
                <c:pt idx="2155">
                  <c:v>430.92865180969198</c:v>
                </c:pt>
                <c:pt idx="2156">
                  <c:v>430.92865180969198</c:v>
                </c:pt>
                <c:pt idx="2157">
                  <c:v>430.92865180969198</c:v>
                </c:pt>
                <c:pt idx="2158">
                  <c:v>430.92865180969198</c:v>
                </c:pt>
                <c:pt idx="2159">
                  <c:v>430.92865180969198</c:v>
                </c:pt>
                <c:pt idx="2160">
                  <c:v>430.92865180969198</c:v>
                </c:pt>
                <c:pt idx="2161">
                  <c:v>430.92865180969198</c:v>
                </c:pt>
                <c:pt idx="2162">
                  <c:v>430.92865180969198</c:v>
                </c:pt>
                <c:pt idx="2163">
                  <c:v>430.92865180969198</c:v>
                </c:pt>
                <c:pt idx="2164">
                  <c:v>430.92865180969198</c:v>
                </c:pt>
                <c:pt idx="2165">
                  <c:v>430.92865180969198</c:v>
                </c:pt>
                <c:pt idx="2166">
                  <c:v>430.92865180969198</c:v>
                </c:pt>
                <c:pt idx="2167">
                  <c:v>860.58730363845802</c:v>
                </c:pt>
                <c:pt idx="2168">
                  <c:v>860.58730363845802</c:v>
                </c:pt>
                <c:pt idx="2169">
                  <c:v>860.58730363845802</c:v>
                </c:pt>
                <c:pt idx="2170">
                  <c:v>860.58730363845802</c:v>
                </c:pt>
                <c:pt idx="2171">
                  <c:v>860.58730363845802</c:v>
                </c:pt>
                <c:pt idx="2172">
                  <c:v>860.81730365753106</c:v>
                </c:pt>
                <c:pt idx="2173">
                  <c:v>860.81730365753106</c:v>
                </c:pt>
                <c:pt idx="2174">
                  <c:v>860.81730365753106</c:v>
                </c:pt>
                <c:pt idx="2175">
                  <c:v>860.81730365753106</c:v>
                </c:pt>
                <c:pt idx="2176">
                  <c:v>860.81730365753106</c:v>
                </c:pt>
                <c:pt idx="2177">
                  <c:v>860.81730365753106</c:v>
                </c:pt>
                <c:pt idx="2178">
                  <c:v>860.81730365753106</c:v>
                </c:pt>
                <c:pt idx="2179">
                  <c:v>860.81730365753106</c:v>
                </c:pt>
                <c:pt idx="2180">
                  <c:v>860.81730365753106</c:v>
                </c:pt>
                <c:pt idx="2181">
                  <c:v>860.81730365753106</c:v>
                </c:pt>
                <c:pt idx="2182">
                  <c:v>860.81730365753106</c:v>
                </c:pt>
                <c:pt idx="2183">
                  <c:v>860.81730365753106</c:v>
                </c:pt>
                <c:pt idx="2184">
                  <c:v>860.81730365753106</c:v>
                </c:pt>
                <c:pt idx="2185">
                  <c:v>860.81730365753106</c:v>
                </c:pt>
                <c:pt idx="2186">
                  <c:v>860.81730365753106</c:v>
                </c:pt>
                <c:pt idx="2187">
                  <c:v>860.81730365753106</c:v>
                </c:pt>
                <c:pt idx="2188">
                  <c:v>860.81730365753106</c:v>
                </c:pt>
                <c:pt idx="2189">
                  <c:v>860.81730365753106</c:v>
                </c:pt>
                <c:pt idx="2190">
                  <c:v>860.81730365753106</c:v>
                </c:pt>
                <c:pt idx="2191">
                  <c:v>860.81730365753106</c:v>
                </c:pt>
                <c:pt idx="2192">
                  <c:v>860.81730365753106</c:v>
                </c:pt>
                <c:pt idx="2193">
                  <c:v>860.81730365753106</c:v>
                </c:pt>
                <c:pt idx="2194">
                  <c:v>860.81730365753106</c:v>
                </c:pt>
                <c:pt idx="2195">
                  <c:v>860.81730365753106</c:v>
                </c:pt>
                <c:pt idx="2196">
                  <c:v>860.81730365753106</c:v>
                </c:pt>
                <c:pt idx="2197">
                  <c:v>860.81730365753106</c:v>
                </c:pt>
                <c:pt idx="2198">
                  <c:v>860.81730365753106</c:v>
                </c:pt>
                <c:pt idx="2199">
                  <c:v>860.81730365753106</c:v>
                </c:pt>
                <c:pt idx="2200">
                  <c:v>860.81730365753106</c:v>
                </c:pt>
                <c:pt idx="2201">
                  <c:v>860.81730365753106</c:v>
                </c:pt>
                <c:pt idx="2202">
                  <c:v>860.81730365753106</c:v>
                </c:pt>
                <c:pt idx="2203">
                  <c:v>860.81730365753106</c:v>
                </c:pt>
                <c:pt idx="2204">
                  <c:v>860.81730365753106</c:v>
                </c:pt>
                <c:pt idx="2205">
                  <c:v>860.81730365753106</c:v>
                </c:pt>
                <c:pt idx="2206">
                  <c:v>860.81730365753106</c:v>
                </c:pt>
                <c:pt idx="2207">
                  <c:v>860.81730365753106</c:v>
                </c:pt>
                <c:pt idx="2208">
                  <c:v>860.81730365753106</c:v>
                </c:pt>
                <c:pt idx="2209">
                  <c:v>860.81730365753106</c:v>
                </c:pt>
                <c:pt idx="2210">
                  <c:v>860.81730365753106</c:v>
                </c:pt>
                <c:pt idx="2211">
                  <c:v>860.81730365753106</c:v>
                </c:pt>
                <c:pt idx="2212">
                  <c:v>860.81730365753106</c:v>
                </c:pt>
                <c:pt idx="2213">
                  <c:v>860.81730365753106</c:v>
                </c:pt>
                <c:pt idx="2214">
                  <c:v>860.81730365753106</c:v>
                </c:pt>
                <c:pt idx="2215">
                  <c:v>860.81730365753106</c:v>
                </c:pt>
                <c:pt idx="2216">
                  <c:v>860.81730365753106</c:v>
                </c:pt>
                <c:pt idx="2217">
                  <c:v>860.81730365753106</c:v>
                </c:pt>
                <c:pt idx="2218">
                  <c:v>860.81730365753106</c:v>
                </c:pt>
                <c:pt idx="2219">
                  <c:v>860.81730365753106</c:v>
                </c:pt>
                <c:pt idx="2220">
                  <c:v>860.81730365753106</c:v>
                </c:pt>
                <c:pt idx="2221">
                  <c:v>860.81730365753106</c:v>
                </c:pt>
                <c:pt idx="2222">
                  <c:v>860.81730365753106</c:v>
                </c:pt>
                <c:pt idx="2223">
                  <c:v>860.81730365753106</c:v>
                </c:pt>
                <c:pt idx="2224">
                  <c:v>860.81730365753106</c:v>
                </c:pt>
                <c:pt idx="2225">
                  <c:v>860.81730365753106</c:v>
                </c:pt>
                <c:pt idx="2226">
                  <c:v>860.81730365753106</c:v>
                </c:pt>
                <c:pt idx="2227">
                  <c:v>860.81730365753106</c:v>
                </c:pt>
                <c:pt idx="2228">
                  <c:v>860.81730365753106</c:v>
                </c:pt>
                <c:pt idx="2229">
                  <c:v>860.81730365753106</c:v>
                </c:pt>
                <c:pt idx="2230">
                  <c:v>860.81730365753106</c:v>
                </c:pt>
                <c:pt idx="2231">
                  <c:v>860.81730365753106</c:v>
                </c:pt>
                <c:pt idx="2232">
                  <c:v>860.81730365753106</c:v>
                </c:pt>
                <c:pt idx="2233">
                  <c:v>860.81730365753106</c:v>
                </c:pt>
                <c:pt idx="2234">
                  <c:v>860.81730365753106</c:v>
                </c:pt>
                <c:pt idx="2235">
                  <c:v>860.81730365753106</c:v>
                </c:pt>
                <c:pt idx="2236">
                  <c:v>860.81730365753106</c:v>
                </c:pt>
                <c:pt idx="2237">
                  <c:v>860.81730365753106</c:v>
                </c:pt>
                <c:pt idx="2238">
                  <c:v>860.81730365753106</c:v>
                </c:pt>
                <c:pt idx="2239">
                  <c:v>860.81730365753106</c:v>
                </c:pt>
                <c:pt idx="2240">
                  <c:v>860.81730365753106</c:v>
                </c:pt>
                <c:pt idx="2241">
                  <c:v>860.81730365753106</c:v>
                </c:pt>
                <c:pt idx="2242">
                  <c:v>860.81730365753106</c:v>
                </c:pt>
                <c:pt idx="2243">
                  <c:v>860.81730365753106</c:v>
                </c:pt>
                <c:pt idx="2244">
                  <c:v>860.81730365753106</c:v>
                </c:pt>
                <c:pt idx="2245">
                  <c:v>860.81730365753106</c:v>
                </c:pt>
                <c:pt idx="2246">
                  <c:v>860.81730365753106</c:v>
                </c:pt>
                <c:pt idx="2247">
                  <c:v>860.81730365753106</c:v>
                </c:pt>
                <c:pt idx="2248">
                  <c:v>860.81730365753106</c:v>
                </c:pt>
                <c:pt idx="2249">
                  <c:v>860.81730365753106</c:v>
                </c:pt>
                <c:pt idx="2250">
                  <c:v>860.81730365753106</c:v>
                </c:pt>
                <c:pt idx="2251">
                  <c:v>860.81730365753106</c:v>
                </c:pt>
                <c:pt idx="2252">
                  <c:v>860.81730365753106</c:v>
                </c:pt>
                <c:pt idx="2253">
                  <c:v>860.81730365753106</c:v>
                </c:pt>
                <c:pt idx="2254">
                  <c:v>860.81730365753106</c:v>
                </c:pt>
                <c:pt idx="2255">
                  <c:v>860.81730365753106</c:v>
                </c:pt>
                <c:pt idx="2256">
                  <c:v>860.81730365753106</c:v>
                </c:pt>
                <c:pt idx="2257">
                  <c:v>860.81730365753106</c:v>
                </c:pt>
                <c:pt idx="2258">
                  <c:v>860.81730365753106</c:v>
                </c:pt>
                <c:pt idx="2259">
                  <c:v>860.81730365753106</c:v>
                </c:pt>
                <c:pt idx="2260">
                  <c:v>860.81730365753106</c:v>
                </c:pt>
                <c:pt idx="2261">
                  <c:v>860.81730365753106</c:v>
                </c:pt>
                <c:pt idx="2262">
                  <c:v>860.81730365753106</c:v>
                </c:pt>
                <c:pt idx="2263">
                  <c:v>860.81730365753106</c:v>
                </c:pt>
                <c:pt idx="2264">
                  <c:v>860.81730365753106</c:v>
                </c:pt>
                <c:pt idx="2265">
                  <c:v>860.81730365753106</c:v>
                </c:pt>
                <c:pt idx="2266">
                  <c:v>860.81730365753106</c:v>
                </c:pt>
                <c:pt idx="2267">
                  <c:v>860.81730365753106</c:v>
                </c:pt>
                <c:pt idx="2268">
                  <c:v>860.81730365753106</c:v>
                </c:pt>
                <c:pt idx="2269">
                  <c:v>860.81730365753106</c:v>
                </c:pt>
                <c:pt idx="2270">
                  <c:v>860.81730365753106</c:v>
                </c:pt>
                <c:pt idx="2271">
                  <c:v>860.81730365753106</c:v>
                </c:pt>
                <c:pt idx="2272">
                  <c:v>860.81730365753106</c:v>
                </c:pt>
                <c:pt idx="2273">
                  <c:v>860.81730365753106</c:v>
                </c:pt>
                <c:pt idx="2274">
                  <c:v>860.81730365753106</c:v>
                </c:pt>
                <c:pt idx="2275">
                  <c:v>860.81730365753106</c:v>
                </c:pt>
                <c:pt idx="2276">
                  <c:v>860.81730365753106</c:v>
                </c:pt>
                <c:pt idx="2277">
                  <c:v>860.81730365753106</c:v>
                </c:pt>
                <c:pt idx="2278">
                  <c:v>860.81730365753106</c:v>
                </c:pt>
                <c:pt idx="2279">
                  <c:v>860.81730365753106</c:v>
                </c:pt>
                <c:pt idx="2280">
                  <c:v>860.81730365753106</c:v>
                </c:pt>
                <c:pt idx="2281">
                  <c:v>860.81730365753106</c:v>
                </c:pt>
                <c:pt idx="2282">
                  <c:v>860.81730365753106</c:v>
                </c:pt>
                <c:pt idx="2283">
                  <c:v>860.81730365753106</c:v>
                </c:pt>
                <c:pt idx="2284">
                  <c:v>860.81730365753106</c:v>
                </c:pt>
                <c:pt idx="2285">
                  <c:v>860.81730365753106</c:v>
                </c:pt>
                <c:pt idx="2286">
                  <c:v>860.81730365753106</c:v>
                </c:pt>
                <c:pt idx="2287">
                  <c:v>860.81730365753106</c:v>
                </c:pt>
                <c:pt idx="2288">
                  <c:v>860.81730365753106</c:v>
                </c:pt>
                <c:pt idx="2289">
                  <c:v>860.81730365753106</c:v>
                </c:pt>
                <c:pt idx="2290">
                  <c:v>860.81730365753106</c:v>
                </c:pt>
                <c:pt idx="2291">
                  <c:v>860.81730365753106</c:v>
                </c:pt>
                <c:pt idx="2292">
                  <c:v>860.81730365753106</c:v>
                </c:pt>
                <c:pt idx="2293">
                  <c:v>860.81730365753106</c:v>
                </c:pt>
                <c:pt idx="2294">
                  <c:v>860.81730365753106</c:v>
                </c:pt>
                <c:pt idx="2295">
                  <c:v>860.81730365753106</c:v>
                </c:pt>
                <c:pt idx="2296">
                  <c:v>860.81730365753106</c:v>
                </c:pt>
                <c:pt idx="2297">
                  <c:v>860.81730365753106</c:v>
                </c:pt>
                <c:pt idx="2298">
                  <c:v>860.81730365753106</c:v>
                </c:pt>
                <c:pt idx="2299">
                  <c:v>860.81730365753106</c:v>
                </c:pt>
                <c:pt idx="2300">
                  <c:v>860.81730365753106</c:v>
                </c:pt>
                <c:pt idx="2301">
                  <c:v>860.81730365753106</c:v>
                </c:pt>
                <c:pt idx="2302">
                  <c:v>860.81730365753106</c:v>
                </c:pt>
                <c:pt idx="2303">
                  <c:v>860.81730365753106</c:v>
                </c:pt>
                <c:pt idx="2304">
                  <c:v>860.81730365753106</c:v>
                </c:pt>
                <c:pt idx="2305">
                  <c:v>860.81730365753106</c:v>
                </c:pt>
                <c:pt idx="2306">
                  <c:v>860.81730365753106</c:v>
                </c:pt>
                <c:pt idx="2307">
                  <c:v>860.81730365753106</c:v>
                </c:pt>
                <c:pt idx="2308">
                  <c:v>860.81730365753106</c:v>
                </c:pt>
                <c:pt idx="2309">
                  <c:v>860.81730365753106</c:v>
                </c:pt>
                <c:pt idx="2310">
                  <c:v>860.81730365753106</c:v>
                </c:pt>
                <c:pt idx="2311">
                  <c:v>860.81730365753106</c:v>
                </c:pt>
                <c:pt idx="2312">
                  <c:v>860.81730365753106</c:v>
                </c:pt>
                <c:pt idx="2313">
                  <c:v>860.81730365753106</c:v>
                </c:pt>
                <c:pt idx="2314">
                  <c:v>860.81730365753106</c:v>
                </c:pt>
                <c:pt idx="2315">
                  <c:v>860.81730365753106</c:v>
                </c:pt>
                <c:pt idx="2316">
                  <c:v>860.81730365753106</c:v>
                </c:pt>
                <c:pt idx="2317">
                  <c:v>860.81730365753106</c:v>
                </c:pt>
                <c:pt idx="2318">
                  <c:v>860.81730365753106</c:v>
                </c:pt>
                <c:pt idx="2319">
                  <c:v>860.81730365753106</c:v>
                </c:pt>
                <c:pt idx="2320">
                  <c:v>860.81730365753106</c:v>
                </c:pt>
                <c:pt idx="2321">
                  <c:v>860.81730365753106</c:v>
                </c:pt>
                <c:pt idx="2322">
                  <c:v>860.81730365753106</c:v>
                </c:pt>
                <c:pt idx="2323">
                  <c:v>860.81730365753106</c:v>
                </c:pt>
                <c:pt idx="2324">
                  <c:v>860.81730365753106</c:v>
                </c:pt>
                <c:pt idx="2325">
                  <c:v>860.81730365753106</c:v>
                </c:pt>
                <c:pt idx="2326">
                  <c:v>860.81730365753106</c:v>
                </c:pt>
                <c:pt idx="2327">
                  <c:v>860.81730365753106</c:v>
                </c:pt>
                <c:pt idx="2328">
                  <c:v>860.81730365753106</c:v>
                </c:pt>
                <c:pt idx="2329">
                  <c:v>860.81730365753106</c:v>
                </c:pt>
                <c:pt idx="2330">
                  <c:v>860.81730365753106</c:v>
                </c:pt>
                <c:pt idx="2331">
                  <c:v>860.81730365753106</c:v>
                </c:pt>
                <c:pt idx="2332">
                  <c:v>860.81730365753106</c:v>
                </c:pt>
                <c:pt idx="2333">
                  <c:v>860.81730365753106</c:v>
                </c:pt>
                <c:pt idx="2334">
                  <c:v>860.81730365753106</c:v>
                </c:pt>
                <c:pt idx="2335">
                  <c:v>860.81730365753106</c:v>
                </c:pt>
                <c:pt idx="2336">
                  <c:v>860.81730365753106</c:v>
                </c:pt>
                <c:pt idx="2337">
                  <c:v>860.81730365753106</c:v>
                </c:pt>
                <c:pt idx="2338">
                  <c:v>860.81730365753106</c:v>
                </c:pt>
                <c:pt idx="2339">
                  <c:v>860.81730365753106</c:v>
                </c:pt>
                <c:pt idx="2340">
                  <c:v>860.81730365753106</c:v>
                </c:pt>
                <c:pt idx="2341">
                  <c:v>860.81730365753106</c:v>
                </c:pt>
                <c:pt idx="2342">
                  <c:v>860.81730365753106</c:v>
                </c:pt>
                <c:pt idx="2343">
                  <c:v>860.81730365753106</c:v>
                </c:pt>
                <c:pt idx="2344">
                  <c:v>860.81730365753106</c:v>
                </c:pt>
                <c:pt idx="2345">
                  <c:v>860.81730365753106</c:v>
                </c:pt>
                <c:pt idx="2346">
                  <c:v>860.81730365753106</c:v>
                </c:pt>
                <c:pt idx="2347">
                  <c:v>860.81730365753106</c:v>
                </c:pt>
                <c:pt idx="2348">
                  <c:v>860.81730365753106</c:v>
                </c:pt>
                <c:pt idx="2349">
                  <c:v>860.81730365753106</c:v>
                </c:pt>
                <c:pt idx="2350">
                  <c:v>860.81730365753106</c:v>
                </c:pt>
                <c:pt idx="2351">
                  <c:v>860.81730365753106</c:v>
                </c:pt>
                <c:pt idx="2352">
                  <c:v>860.81730365753106</c:v>
                </c:pt>
                <c:pt idx="2353">
                  <c:v>860.81730365753106</c:v>
                </c:pt>
                <c:pt idx="2354">
                  <c:v>860.81730365753106</c:v>
                </c:pt>
                <c:pt idx="2355">
                  <c:v>860.81730365753106</c:v>
                </c:pt>
                <c:pt idx="2356">
                  <c:v>860.81730365753106</c:v>
                </c:pt>
                <c:pt idx="2357">
                  <c:v>860.81730365753106</c:v>
                </c:pt>
                <c:pt idx="2358">
                  <c:v>860.81730365753106</c:v>
                </c:pt>
                <c:pt idx="2359">
                  <c:v>860.81730365753106</c:v>
                </c:pt>
                <c:pt idx="2360">
                  <c:v>860.81730365753106</c:v>
                </c:pt>
                <c:pt idx="2361">
                  <c:v>860.81730365753106</c:v>
                </c:pt>
                <c:pt idx="2362">
                  <c:v>860.81730365753106</c:v>
                </c:pt>
                <c:pt idx="2363">
                  <c:v>860.81730365753106</c:v>
                </c:pt>
                <c:pt idx="2364">
                  <c:v>860.81730365753106</c:v>
                </c:pt>
                <c:pt idx="2365">
                  <c:v>860.81730365753106</c:v>
                </c:pt>
                <c:pt idx="2366">
                  <c:v>860.81730365753106</c:v>
                </c:pt>
                <c:pt idx="2367">
                  <c:v>860.81730365753106</c:v>
                </c:pt>
                <c:pt idx="2368">
                  <c:v>860.81730365753106</c:v>
                </c:pt>
                <c:pt idx="2369">
                  <c:v>860.81730365753106</c:v>
                </c:pt>
                <c:pt idx="2370">
                  <c:v>860.81730365753106</c:v>
                </c:pt>
                <c:pt idx="2371">
                  <c:v>860.81730365753106</c:v>
                </c:pt>
                <c:pt idx="2372">
                  <c:v>860.81730365753106</c:v>
                </c:pt>
                <c:pt idx="2373">
                  <c:v>860.81730365753106</c:v>
                </c:pt>
                <c:pt idx="2374">
                  <c:v>860.81730365753106</c:v>
                </c:pt>
                <c:pt idx="2375">
                  <c:v>860.81730365753106</c:v>
                </c:pt>
                <c:pt idx="2376">
                  <c:v>860.81730365753106</c:v>
                </c:pt>
                <c:pt idx="2377">
                  <c:v>860.81730365753106</c:v>
                </c:pt>
                <c:pt idx="2378">
                  <c:v>860.81730365753106</c:v>
                </c:pt>
                <c:pt idx="2379">
                  <c:v>860.81730365753106</c:v>
                </c:pt>
                <c:pt idx="2380">
                  <c:v>860.81730365753106</c:v>
                </c:pt>
                <c:pt idx="2381">
                  <c:v>860.81730365753106</c:v>
                </c:pt>
                <c:pt idx="2382">
                  <c:v>860.81730365753106</c:v>
                </c:pt>
                <c:pt idx="2383">
                  <c:v>860.81730365753106</c:v>
                </c:pt>
                <c:pt idx="2384">
                  <c:v>860.81730365753106</c:v>
                </c:pt>
                <c:pt idx="2385">
                  <c:v>860.81730365753106</c:v>
                </c:pt>
                <c:pt idx="2386">
                  <c:v>860.81730365753106</c:v>
                </c:pt>
                <c:pt idx="2387">
                  <c:v>860.81730365753106</c:v>
                </c:pt>
                <c:pt idx="2388">
                  <c:v>860.81730365753106</c:v>
                </c:pt>
                <c:pt idx="2389">
                  <c:v>860.81730365753106</c:v>
                </c:pt>
                <c:pt idx="2390">
                  <c:v>860.81730365753106</c:v>
                </c:pt>
                <c:pt idx="2391">
                  <c:v>860.81730365753106</c:v>
                </c:pt>
                <c:pt idx="2392">
                  <c:v>860.81730365753106</c:v>
                </c:pt>
                <c:pt idx="2393">
                  <c:v>860.81730365753106</c:v>
                </c:pt>
                <c:pt idx="2394">
                  <c:v>860.81730365753106</c:v>
                </c:pt>
                <c:pt idx="2395">
                  <c:v>860.81730365753106</c:v>
                </c:pt>
                <c:pt idx="2396">
                  <c:v>860.81730365753106</c:v>
                </c:pt>
                <c:pt idx="2397">
                  <c:v>860.81730365753106</c:v>
                </c:pt>
                <c:pt idx="2398">
                  <c:v>860.81730365753106</c:v>
                </c:pt>
                <c:pt idx="2399">
                  <c:v>860.81730365753106</c:v>
                </c:pt>
                <c:pt idx="2400">
                  <c:v>860.81730365753106</c:v>
                </c:pt>
                <c:pt idx="2401">
                  <c:v>860.81730365753106</c:v>
                </c:pt>
                <c:pt idx="2402">
                  <c:v>860.81730365753106</c:v>
                </c:pt>
                <c:pt idx="2403">
                  <c:v>860.81730365753106</c:v>
                </c:pt>
                <c:pt idx="2404">
                  <c:v>860.81730365753106</c:v>
                </c:pt>
                <c:pt idx="2405">
                  <c:v>860.81730365753106</c:v>
                </c:pt>
                <c:pt idx="2406">
                  <c:v>860.81730365753106</c:v>
                </c:pt>
                <c:pt idx="2407">
                  <c:v>860.81730365753106</c:v>
                </c:pt>
                <c:pt idx="2408">
                  <c:v>860.81730365753106</c:v>
                </c:pt>
                <c:pt idx="2409">
                  <c:v>860.81730365753106</c:v>
                </c:pt>
                <c:pt idx="2410">
                  <c:v>860.81730365753106</c:v>
                </c:pt>
                <c:pt idx="2411">
                  <c:v>860.81730365753106</c:v>
                </c:pt>
                <c:pt idx="2412">
                  <c:v>860.81730365753106</c:v>
                </c:pt>
                <c:pt idx="2413">
                  <c:v>860.81730365753106</c:v>
                </c:pt>
                <c:pt idx="2414">
                  <c:v>860.81730365753106</c:v>
                </c:pt>
                <c:pt idx="2415">
                  <c:v>860.81730365753106</c:v>
                </c:pt>
                <c:pt idx="2416">
                  <c:v>860.81730365753106</c:v>
                </c:pt>
                <c:pt idx="2417">
                  <c:v>860.81730365753106</c:v>
                </c:pt>
                <c:pt idx="2418">
                  <c:v>860.81730365753106</c:v>
                </c:pt>
                <c:pt idx="2419">
                  <c:v>860.81730365753106</c:v>
                </c:pt>
                <c:pt idx="2420">
                  <c:v>860.81730365753106</c:v>
                </c:pt>
                <c:pt idx="2421">
                  <c:v>860.81730365753106</c:v>
                </c:pt>
                <c:pt idx="2422">
                  <c:v>860.81730365753106</c:v>
                </c:pt>
                <c:pt idx="2423">
                  <c:v>860.81730365753106</c:v>
                </c:pt>
                <c:pt idx="2424">
                  <c:v>860.81730365753106</c:v>
                </c:pt>
                <c:pt idx="2425">
                  <c:v>860.81730365753106</c:v>
                </c:pt>
                <c:pt idx="2426">
                  <c:v>860.81730365753106</c:v>
                </c:pt>
                <c:pt idx="2427">
                  <c:v>860.81730365753106</c:v>
                </c:pt>
                <c:pt idx="2428">
                  <c:v>860.81730365753106</c:v>
                </c:pt>
                <c:pt idx="2429">
                  <c:v>860.81730365753106</c:v>
                </c:pt>
                <c:pt idx="2430">
                  <c:v>860.81730365753106</c:v>
                </c:pt>
                <c:pt idx="2431">
                  <c:v>860.81730365753106</c:v>
                </c:pt>
                <c:pt idx="2432">
                  <c:v>860.81730365753106</c:v>
                </c:pt>
                <c:pt idx="2433">
                  <c:v>860.81730365753106</c:v>
                </c:pt>
                <c:pt idx="2434">
                  <c:v>860.81730365753106</c:v>
                </c:pt>
                <c:pt idx="2435">
                  <c:v>860.81730365753106</c:v>
                </c:pt>
                <c:pt idx="2436">
                  <c:v>860.81730365753106</c:v>
                </c:pt>
                <c:pt idx="2437">
                  <c:v>860.81730365753106</c:v>
                </c:pt>
                <c:pt idx="2438">
                  <c:v>860.81730365753106</c:v>
                </c:pt>
                <c:pt idx="2439">
                  <c:v>860.81730365753106</c:v>
                </c:pt>
                <c:pt idx="2440">
                  <c:v>860.81730365753106</c:v>
                </c:pt>
                <c:pt idx="2441">
                  <c:v>860.81730365753106</c:v>
                </c:pt>
                <c:pt idx="2442">
                  <c:v>860.81730365753106</c:v>
                </c:pt>
                <c:pt idx="2443">
                  <c:v>860.81730365753106</c:v>
                </c:pt>
                <c:pt idx="2444">
                  <c:v>860.81730365753106</c:v>
                </c:pt>
                <c:pt idx="2445">
                  <c:v>860.81730365753106</c:v>
                </c:pt>
                <c:pt idx="2446">
                  <c:v>860.81730365753106</c:v>
                </c:pt>
                <c:pt idx="2447">
                  <c:v>860.81730365753106</c:v>
                </c:pt>
                <c:pt idx="2448">
                  <c:v>860.81730365753106</c:v>
                </c:pt>
                <c:pt idx="2449">
                  <c:v>860.81730365753106</c:v>
                </c:pt>
                <c:pt idx="2450">
                  <c:v>860.81730365753106</c:v>
                </c:pt>
                <c:pt idx="2451">
                  <c:v>860.81730365753106</c:v>
                </c:pt>
                <c:pt idx="2452">
                  <c:v>860.81730365753106</c:v>
                </c:pt>
                <c:pt idx="2453">
                  <c:v>860.81730365753106</c:v>
                </c:pt>
                <c:pt idx="2454">
                  <c:v>860.81730365753106</c:v>
                </c:pt>
                <c:pt idx="2455">
                  <c:v>860.81730365753106</c:v>
                </c:pt>
                <c:pt idx="2456">
                  <c:v>860.81730365753106</c:v>
                </c:pt>
                <c:pt idx="2457">
                  <c:v>860.81730365753106</c:v>
                </c:pt>
                <c:pt idx="2458">
                  <c:v>860.81730365753106</c:v>
                </c:pt>
                <c:pt idx="2459">
                  <c:v>860.81730365753106</c:v>
                </c:pt>
                <c:pt idx="2460">
                  <c:v>860.81730365753106</c:v>
                </c:pt>
                <c:pt idx="2461">
                  <c:v>860.81730365753106</c:v>
                </c:pt>
                <c:pt idx="2462">
                  <c:v>860.81730365753106</c:v>
                </c:pt>
                <c:pt idx="2463">
                  <c:v>860.81730365753106</c:v>
                </c:pt>
                <c:pt idx="2464">
                  <c:v>860.81730365753106</c:v>
                </c:pt>
                <c:pt idx="2465">
                  <c:v>860.81730365753106</c:v>
                </c:pt>
                <c:pt idx="2466">
                  <c:v>860.81730365753106</c:v>
                </c:pt>
                <c:pt idx="2467">
                  <c:v>860.81730365753106</c:v>
                </c:pt>
                <c:pt idx="2468">
                  <c:v>860.81730365753106</c:v>
                </c:pt>
                <c:pt idx="2469">
                  <c:v>860.81730365753106</c:v>
                </c:pt>
                <c:pt idx="2470">
                  <c:v>860.81730365753106</c:v>
                </c:pt>
                <c:pt idx="2471">
                  <c:v>860.81730365753106</c:v>
                </c:pt>
                <c:pt idx="2472">
                  <c:v>860.81730365753106</c:v>
                </c:pt>
                <c:pt idx="2473">
                  <c:v>860.81730365753106</c:v>
                </c:pt>
                <c:pt idx="2474">
                  <c:v>860.81730365753106</c:v>
                </c:pt>
                <c:pt idx="2475">
                  <c:v>860.81730365753106</c:v>
                </c:pt>
                <c:pt idx="2476">
                  <c:v>860.81730365753106</c:v>
                </c:pt>
                <c:pt idx="2477">
                  <c:v>860.81730365753106</c:v>
                </c:pt>
                <c:pt idx="2478">
                  <c:v>860.81730365753106</c:v>
                </c:pt>
                <c:pt idx="2479">
                  <c:v>860.81730365753106</c:v>
                </c:pt>
                <c:pt idx="2480">
                  <c:v>860.81730365753106</c:v>
                </c:pt>
                <c:pt idx="2481">
                  <c:v>860.81730365753106</c:v>
                </c:pt>
                <c:pt idx="2482">
                  <c:v>860.81730365753106</c:v>
                </c:pt>
                <c:pt idx="2483">
                  <c:v>860.81730365753106</c:v>
                </c:pt>
                <c:pt idx="2484">
                  <c:v>860.81730365753106</c:v>
                </c:pt>
                <c:pt idx="2485">
                  <c:v>860.81730365753106</c:v>
                </c:pt>
                <c:pt idx="2486">
                  <c:v>860.81730365753106</c:v>
                </c:pt>
                <c:pt idx="2487">
                  <c:v>860.81730365753106</c:v>
                </c:pt>
                <c:pt idx="2488">
                  <c:v>860.81730365753106</c:v>
                </c:pt>
                <c:pt idx="2489">
                  <c:v>860.81730365753106</c:v>
                </c:pt>
                <c:pt idx="2490">
                  <c:v>860.81730365753106</c:v>
                </c:pt>
                <c:pt idx="2491">
                  <c:v>860.81730365753106</c:v>
                </c:pt>
                <c:pt idx="2492">
                  <c:v>860.81730365753106</c:v>
                </c:pt>
                <c:pt idx="2493">
                  <c:v>860.81730365753106</c:v>
                </c:pt>
                <c:pt idx="2494">
                  <c:v>860.81730365753106</c:v>
                </c:pt>
                <c:pt idx="2495">
                  <c:v>860.81730365753106</c:v>
                </c:pt>
                <c:pt idx="2496">
                  <c:v>860.81730365753106</c:v>
                </c:pt>
                <c:pt idx="2497">
                  <c:v>860.81730365753106</c:v>
                </c:pt>
                <c:pt idx="2498">
                  <c:v>860.81730365753106</c:v>
                </c:pt>
                <c:pt idx="2499">
                  <c:v>860.81730365753106</c:v>
                </c:pt>
                <c:pt idx="2500">
                  <c:v>860.81730365753106</c:v>
                </c:pt>
                <c:pt idx="2501">
                  <c:v>860.81730365753106</c:v>
                </c:pt>
                <c:pt idx="2502">
                  <c:v>860.81730365753106</c:v>
                </c:pt>
                <c:pt idx="2503">
                  <c:v>860.81730365753106</c:v>
                </c:pt>
                <c:pt idx="2504">
                  <c:v>860.81730365753106</c:v>
                </c:pt>
                <c:pt idx="2505">
                  <c:v>860.81730365753106</c:v>
                </c:pt>
                <c:pt idx="2506">
                  <c:v>860.81730365753106</c:v>
                </c:pt>
                <c:pt idx="2507">
                  <c:v>860.81730365753106</c:v>
                </c:pt>
                <c:pt idx="2508">
                  <c:v>860.81730365753106</c:v>
                </c:pt>
                <c:pt idx="2509">
                  <c:v>860.81730365753106</c:v>
                </c:pt>
                <c:pt idx="2510">
                  <c:v>860.81730365753106</c:v>
                </c:pt>
                <c:pt idx="2511">
                  <c:v>860.81730365753106</c:v>
                </c:pt>
                <c:pt idx="2512">
                  <c:v>860.81730365753106</c:v>
                </c:pt>
                <c:pt idx="2513">
                  <c:v>860.81730365753106</c:v>
                </c:pt>
                <c:pt idx="2514">
                  <c:v>860.81730365753106</c:v>
                </c:pt>
                <c:pt idx="2515">
                  <c:v>860.81730365753106</c:v>
                </c:pt>
                <c:pt idx="2516">
                  <c:v>860.81730365753106</c:v>
                </c:pt>
                <c:pt idx="2517">
                  <c:v>860.81730365753106</c:v>
                </c:pt>
                <c:pt idx="2518">
                  <c:v>860.81730365753106</c:v>
                </c:pt>
                <c:pt idx="2519">
                  <c:v>860.81730365753106</c:v>
                </c:pt>
                <c:pt idx="2520">
                  <c:v>860.81730365753106</c:v>
                </c:pt>
                <c:pt idx="2521">
                  <c:v>860.81730365753106</c:v>
                </c:pt>
                <c:pt idx="2522">
                  <c:v>860.81730365753106</c:v>
                </c:pt>
                <c:pt idx="2523">
                  <c:v>860.81730365753106</c:v>
                </c:pt>
                <c:pt idx="2524">
                  <c:v>860.81730365753106</c:v>
                </c:pt>
                <c:pt idx="2525">
                  <c:v>860.81730365753106</c:v>
                </c:pt>
                <c:pt idx="2526">
                  <c:v>860.81730365753106</c:v>
                </c:pt>
                <c:pt idx="2527">
                  <c:v>860.81730365753106</c:v>
                </c:pt>
                <c:pt idx="2528">
                  <c:v>860.81730365753106</c:v>
                </c:pt>
                <c:pt idx="2529">
                  <c:v>860.81730365753106</c:v>
                </c:pt>
                <c:pt idx="2530">
                  <c:v>860.81730365753106</c:v>
                </c:pt>
                <c:pt idx="2531">
                  <c:v>860.81730365753106</c:v>
                </c:pt>
                <c:pt idx="2532">
                  <c:v>860.81730365753106</c:v>
                </c:pt>
                <c:pt idx="2533">
                  <c:v>860.81730365753106</c:v>
                </c:pt>
                <c:pt idx="2534">
                  <c:v>860.81730365753106</c:v>
                </c:pt>
                <c:pt idx="2535">
                  <c:v>860.81730365753106</c:v>
                </c:pt>
                <c:pt idx="2536">
                  <c:v>860.81730365753106</c:v>
                </c:pt>
                <c:pt idx="2537">
                  <c:v>860.81730365753106</c:v>
                </c:pt>
                <c:pt idx="2538">
                  <c:v>860.81730365753106</c:v>
                </c:pt>
                <c:pt idx="2539">
                  <c:v>860.81730365753106</c:v>
                </c:pt>
                <c:pt idx="2540">
                  <c:v>860.81730365753106</c:v>
                </c:pt>
                <c:pt idx="2541">
                  <c:v>860.81730365753106</c:v>
                </c:pt>
                <c:pt idx="2542">
                  <c:v>860.81730365753106</c:v>
                </c:pt>
                <c:pt idx="2543">
                  <c:v>860.81730365753106</c:v>
                </c:pt>
                <c:pt idx="2544">
                  <c:v>860.81730365753106</c:v>
                </c:pt>
                <c:pt idx="2545">
                  <c:v>860.81730365753106</c:v>
                </c:pt>
                <c:pt idx="2546">
                  <c:v>860.81730365753106</c:v>
                </c:pt>
                <c:pt idx="2547">
                  <c:v>860.81730365753106</c:v>
                </c:pt>
                <c:pt idx="2548">
                  <c:v>860.81730365753106</c:v>
                </c:pt>
                <c:pt idx="2549">
                  <c:v>860.81730365753106</c:v>
                </c:pt>
                <c:pt idx="2550">
                  <c:v>860.81730365753106</c:v>
                </c:pt>
                <c:pt idx="2551">
                  <c:v>860.81730365753106</c:v>
                </c:pt>
                <c:pt idx="2552">
                  <c:v>860.81730365753106</c:v>
                </c:pt>
                <c:pt idx="2553">
                  <c:v>860.81730365753106</c:v>
                </c:pt>
                <c:pt idx="2554">
                  <c:v>860.81730365753106</c:v>
                </c:pt>
                <c:pt idx="2555">
                  <c:v>860.81730365753106</c:v>
                </c:pt>
                <c:pt idx="2556">
                  <c:v>860.81730365753106</c:v>
                </c:pt>
                <c:pt idx="2557">
                  <c:v>860.81730365753106</c:v>
                </c:pt>
                <c:pt idx="2558">
                  <c:v>860.81730365753106</c:v>
                </c:pt>
                <c:pt idx="2559">
                  <c:v>860.81730365753106</c:v>
                </c:pt>
                <c:pt idx="2560">
                  <c:v>860.81730365753106</c:v>
                </c:pt>
                <c:pt idx="2561">
                  <c:v>860.81730365753106</c:v>
                </c:pt>
                <c:pt idx="2562">
                  <c:v>860.81730365753106</c:v>
                </c:pt>
                <c:pt idx="2563">
                  <c:v>860.81730365753106</c:v>
                </c:pt>
                <c:pt idx="2564">
                  <c:v>860.81730365753106</c:v>
                </c:pt>
                <c:pt idx="2565">
                  <c:v>860.81730365753106</c:v>
                </c:pt>
                <c:pt idx="2566">
                  <c:v>860.81730365753106</c:v>
                </c:pt>
                <c:pt idx="2567">
                  <c:v>860.81730365753106</c:v>
                </c:pt>
                <c:pt idx="2568">
                  <c:v>860.81730365753106</c:v>
                </c:pt>
                <c:pt idx="2569">
                  <c:v>860.81730365753106</c:v>
                </c:pt>
                <c:pt idx="2570">
                  <c:v>860.81730365753106</c:v>
                </c:pt>
                <c:pt idx="2571">
                  <c:v>860.81730365753106</c:v>
                </c:pt>
                <c:pt idx="2572">
                  <c:v>860.81730365753106</c:v>
                </c:pt>
                <c:pt idx="2573">
                  <c:v>860.81730365753106</c:v>
                </c:pt>
                <c:pt idx="2574">
                  <c:v>860.81730365753106</c:v>
                </c:pt>
                <c:pt idx="2575">
                  <c:v>860.81730365753106</c:v>
                </c:pt>
                <c:pt idx="2576">
                  <c:v>860.81730365753106</c:v>
                </c:pt>
                <c:pt idx="2577">
                  <c:v>860.81730365753106</c:v>
                </c:pt>
                <c:pt idx="2578">
                  <c:v>860.81730365753106</c:v>
                </c:pt>
                <c:pt idx="2579">
                  <c:v>860.81730365753106</c:v>
                </c:pt>
                <c:pt idx="2580">
                  <c:v>860.81730365753106</c:v>
                </c:pt>
                <c:pt idx="2581">
                  <c:v>860.81730365753106</c:v>
                </c:pt>
                <c:pt idx="2582">
                  <c:v>860.81730365753106</c:v>
                </c:pt>
                <c:pt idx="2583">
                  <c:v>860.81730365753106</c:v>
                </c:pt>
                <c:pt idx="2584">
                  <c:v>860.81730365753106</c:v>
                </c:pt>
                <c:pt idx="2585">
                  <c:v>860.81730365753106</c:v>
                </c:pt>
                <c:pt idx="2586">
                  <c:v>860.81730365753106</c:v>
                </c:pt>
                <c:pt idx="2587">
                  <c:v>860.81730365753106</c:v>
                </c:pt>
                <c:pt idx="2588">
                  <c:v>860.81730365753106</c:v>
                </c:pt>
                <c:pt idx="2589">
                  <c:v>860.81730365753106</c:v>
                </c:pt>
                <c:pt idx="2590">
                  <c:v>860.81730365753106</c:v>
                </c:pt>
                <c:pt idx="2591">
                  <c:v>860.81730365753106</c:v>
                </c:pt>
                <c:pt idx="2592">
                  <c:v>860.81730365753106</c:v>
                </c:pt>
                <c:pt idx="2593">
                  <c:v>860.81730365753106</c:v>
                </c:pt>
                <c:pt idx="2594">
                  <c:v>860.81730365753106</c:v>
                </c:pt>
                <c:pt idx="2595">
                  <c:v>860.81730365753106</c:v>
                </c:pt>
                <c:pt idx="2596">
                  <c:v>860.81730365753106</c:v>
                </c:pt>
                <c:pt idx="2597">
                  <c:v>860.81730365753106</c:v>
                </c:pt>
                <c:pt idx="2598">
                  <c:v>860.81730365753106</c:v>
                </c:pt>
                <c:pt idx="2599">
                  <c:v>860.81730365753106</c:v>
                </c:pt>
                <c:pt idx="2600">
                  <c:v>860.81730365753106</c:v>
                </c:pt>
                <c:pt idx="2601">
                  <c:v>860.81730365753106</c:v>
                </c:pt>
                <c:pt idx="2602">
                  <c:v>860.81730365753106</c:v>
                </c:pt>
                <c:pt idx="2603">
                  <c:v>860.81730365753106</c:v>
                </c:pt>
                <c:pt idx="2604">
                  <c:v>860.81730365753106</c:v>
                </c:pt>
                <c:pt idx="2605">
                  <c:v>860.81730365753106</c:v>
                </c:pt>
                <c:pt idx="2606">
                  <c:v>860.81730365753106</c:v>
                </c:pt>
                <c:pt idx="2607">
                  <c:v>860.81730365753106</c:v>
                </c:pt>
                <c:pt idx="2608">
                  <c:v>860.81730365753106</c:v>
                </c:pt>
                <c:pt idx="2609">
                  <c:v>860.81730365753106</c:v>
                </c:pt>
                <c:pt idx="2610">
                  <c:v>860.81730365753106</c:v>
                </c:pt>
                <c:pt idx="2611">
                  <c:v>860.81730365753106</c:v>
                </c:pt>
                <c:pt idx="2612">
                  <c:v>860.81730365753106</c:v>
                </c:pt>
                <c:pt idx="2613">
                  <c:v>860.81730365753106</c:v>
                </c:pt>
                <c:pt idx="2614">
                  <c:v>860.81730365753106</c:v>
                </c:pt>
                <c:pt idx="2615">
                  <c:v>860.81730365753106</c:v>
                </c:pt>
                <c:pt idx="2616">
                  <c:v>860.81730365753106</c:v>
                </c:pt>
                <c:pt idx="2617">
                  <c:v>860.81730365753106</c:v>
                </c:pt>
                <c:pt idx="2618">
                  <c:v>860.81730365753106</c:v>
                </c:pt>
                <c:pt idx="2619">
                  <c:v>860.81730365753106</c:v>
                </c:pt>
                <c:pt idx="2620">
                  <c:v>860.81730365753106</c:v>
                </c:pt>
                <c:pt idx="2621">
                  <c:v>860.81730365753106</c:v>
                </c:pt>
                <c:pt idx="2622">
                  <c:v>860.81730365753106</c:v>
                </c:pt>
                <c:pt idx="2623">
                  <c:v>860.81730365753106</c:v>
                </c:pt>
                <c:pt idx="2624">
                  <c:v>860.81730365753106</c:v>
                </c:pt>
                <c:pt idx="2625">
                  <c:v>860.81730365753106</c:v>
                </c:pt>
                <c:pt idx="2626">
                  <c:v>860.81730365753106</c:v>
                </c:pt>
                <c:pt idx="2627">
                  <c:v>860.81730365753106</c:v>
                </c:pt>
                <c:pt idx="2628">
                  <c:v>860.81730365753106</c:v>
                </c:pt>
                <c:pt idx="2629">
                  <c:v>860.81730365753106</c:v>
                </c:pt>
                <c:pt idx="2630">
                  <c:v>860.81730365753106</c:v>
                </c:pt>
                <c:pt idx="2631">
                  <c:v>860.81730365753106</c:v>
                </c:pt>
                <c:pt idx="2632">
                  <c:v>860.81730365753106</c:v>
                </c:pt>
                <c:pt idx="2633">
                  <c:v>860.81730365753106</c:v>
                </c:pt>
                <c:pt idx="2634">
                  <c:v>860.81730365753106</c:v>
                </c:pt>
                <c:pt idx="2635">
                  <c:v>860.81730365753106</c:v>
                </c:pt>
                <c:pt idx="2636">
                  <c:v>860.81730365753106</c:v>
                </c:pt>
                <c:pt idx="2637">
                  <c:v>860.81730365753106</c:v>
                </c:pt>
                <c:pt idx="2638">
                  <c:v>860.81730365753106</c:v>
                </c:pt>
                <c:pt idx="2639">
                  <c:v>860.81730365753106</c:v>
                </c:pt>
                <c:pt idx="2640">
                  <c:v>860.81730365753106</c:v>
                </c:pt>
                <c:pt idx="2641">
                  <c:v>860.81730365753106</c:v>
                </c:pt>
                <c:pt idx="2642">
                  <c:v>860.81730365753106</c:v>
                </c:pt>
                <c:pt idx="2643">
                  <c:v>860.81730365753106</c:v>
                </c:pt>
                <c:pt idx="2644">
                  <c:v>860.81730365753106</c:v>
                </c:pt>
                <c:pt idx="2645">
                  <c:v>860.81730365753106</c:v>
                </c:pt>
                <c:pt idx="2646">
                  <c:v>860.81730365753106</c:v>
                </c:pt>
                <c:pt idx="2647">
                  <c:v>860.81730365753106</c:v>
                </c:pt>
                <c:pt idx="2648">
                  <c:v>860.81730365753106</c:v>
                </c:pt>
                <c:pt idx="2649">
                  <c:v>860.81730365753106</c:v>
                </c:pt>
                <c:pt idx="2650">
                  <c:v>860.81730365753106</c:v>
                </c:pt>
                <c:pt idx="2651">
                  <c:v>860.81730365753106</c:v>
                </c:pt>
                <c:pt idx="2652">
                  <c:v>860.81730365753106</c:v>
                </c:pt>
                <c:pt idx="2653">
                  <c:v>860.81730365753106</c:v>
                </c:pt>
                <c:pt idx="2654">
                  <c:v>860.81730365753106</c:v>
                </c:pt>
                <c:pt idx="2655">
                  <c:v>860.81730365753106</c:v>
                </c:pt>
                <c:pt idx="2656">
                  <c:v>860.81730365753106</c:v>
                </c:pt>
                <c:pt idx="2657">
                  <c:v>860.81730365753106</c:v>
                </c:pt>
                <c:pt idx="2658">
                  <c:v>860.81730365753106</c:v>
                </c:pt>
                <c:pt idx="2659">
                  <c:v>860.81730365753106</c:v>
                </c:pt>
                <c:pt idx="2660">
                  <c:v>860.81730365753106</c:v>
                </c:pt>
                <c:pt idx="2661">
                  <c:v>860.81730365753106</c:v>
                </c:pt>
                <c:pt idx="2662">
                  <c:v>860.81730365753106</c:v>
                </c:pt>
                <c:pt idx="2663">
                  <c:v>860.81730365753106</c:v>
                </c:pt>
                <c:pt idx="2664">
                  <c:v>860.81730365753106</c:v>
                </c:pt>
                <c:pt idx="2665">
                  <c:v>860.81730365753106</c:v>
                </c:pt>
                <c:pt idx="2666">
                  <c:v>860.81730365753106</c:v>
                </c:pt>
                <c:pt idx="2667">
                  <c:v>860.81730365753106</c:v>
                </c:pt>
                <c:pt idx="2668">
                  <c:v>860.81730365753106</c:v>
                </c:pt>
                <c:pt idx="2669">
                  <c:v>860.81730365753106</c:v>
                </c:pt>
                <c:pt idx="2670">
                  <c:v>860.81730365753106</c:v>
                </c:pt>
                <c:pt idx="2671">
                  <c:v>860.81730365753106</c:v>
                </c:pt>
                <c:pt idx="2672">
                  <c:v>860.81730365753106</c:v>
                </c:pt>
                <c:pt idx="2673">
                  <c:v>860.81730365753106</c:v>
                </c:pt>
                <c:pt idx="2674">
                  <c:v>860.81730365753106</c:v>
                </c:pt>
                <c:pt idx="2675">
                  <c:v>860.81730365753106</c:v>
                </c:pt>
                <c:pt idx="2676">
                  <c:v>860.81730365753106</c:v>
                </c:pt>
                <c:pt idx="2677">
                  <c:v>860.81730365753106</c:v>
                </c:pt>
                <c:pt idx="2678">
                  <c:v>860.81730365753106</c:v>
                </c:pt>
                <c:pt idx="2679">
                  <c:v>860.81730365753106</c:v>
                </c:pt>
                <c:pt idx="2680">
                  <c:v>860.81730365753106</c:v>
                </c:pt>
                <c:pt idx="2681">
                  <c:v>860.81730365753106</c:v>
                </c:pt>
                <c:pt idx="2682">
                  <c:v>860.81730365753106</c:v>
                </c:pt>
                <c:pt idx="2683">
                  <c:v>860.81730365753106</c:v>
                </c:pt>
                <c:pt idx="2684">
                  <c:v>860.81730365753106</c:v>
                </c:pt>
                <c:pt idx="2685">
                  <c:v>860.81730365753106</c:v>
                </c:pt>
                <c:pt idx="2686">
                  <c:v>860.81730365753106</c:v>
                </c:pt>
                <c:pt idx="2687">
                  <c:v>860.81730365753106</c:v>
                </c:pt>
                <c:pt idx="2688">
                  <c:v>860.81730365753106</c:v>
                </c:pt>
                <c:pt idx="2689">
                  <c:v>860.81730365753106</c:v>
                </c:pt>
                <c:pt idx="2690">
                  <c:v>860.81730365753106</c:v>
                </c:pt>
                <c:pt idx="2691">
                  <c:v>860.81730365753106</c:v>
                </c:pt>
                <c:pt idx="2692">
                  <c:v>860.81730365753106</c:v>
                </c:pt>
                <c:pt idx="2693">
                  <c:v>860.81730365753106</c:v>
                </c:pt>
                <c:pt idx="2694">
                  <c:v>860.81730365753106</c:v>
                </c:pt>
                <c:pt idx="2695">
                  <c:v>860.81730365753106</c:v>
                </c:pt>
                <c:pt idx="2696">
                  <c:v>860.81730365753106</c:v>
                </c:pt>
                <c:pt idx="2697">
                  <c:v>860.81730365753106</c:v>
                </c:pt>
                <c:pt idx="2698">
                  <c:v>860.81730365753106</c:v>
                </c:pt>
                <c:pt idx="2699">
                  <c:v>860.81730365753106</c:v>
                </c:pt>
                <c:pt idx="2700">
                  <c:v>860.81730365753106</c:v>
                </c:pt>
                <c:pt idx="2701">
                  <c:v>860.81730365753106</c:v>
                </c:pt>
                <c:pt idx="2702">
                  <c:v>860.81730365753106</c:v>
                </c:pt>
                <c:pt idx="2703">
                  <c:v>860.81730365753106</c:v>
                </c:pt>
                <c:pt idx="2704">
                  <c:v>860.81730365753106</c:v>
                </c:pt>
                <c:pt idx="2705">
                  <c:v>860.81730365753106</c:v>
                </c:pt>
                <c:pt idx="2706">
                  <c:v>860.81730365753106</c:v>
                </c:pt>
                <c:pt idx="2707">
                  <c:v>860.81730365753106</c:v>
                </c:pt>
                <c:pt idx="2708">
                  <c:v>860.81730365753106</c:v>
                </c:pt>
                <c:pt idx="2709">
                  <c:v>860.81730365753106</c:v>
                </c:pt>
                <c:pt idx="2710">
                  <c:v>860.81730365753106</c:v>
                </c:pt>
                <c:pt idx="2711">
                  <c:v>860.81730365753106</c:v>
                </c:pt>
                <c:pt idx="2712">
                  <c:v>860.81730365753106</c:v>
                </c:pt>
                <c:pt idx="2713">
                  <c:v>860.81730365753106</c:v>
                </c:pt>
                <c:pt idx="2714">
                  <c:v>860.81730365753106</c:v>
                </c:pt>
                <c:pt idx="2715">
                  <c:v>860.81730365753106</c:v>
                </c:pt>
                <c:pt idx="2716">
                  <c:v>860.81730365753106</c:v>
                </c:pt>
                <c:pt idx="2717">
                  <c:v>860.81730365753106</c:v>
                </c:pt>
                <c:pt idx="2718">
                  <c:v>860.81730365753106</c:v>
                </c:pt>
                <c:pt idx="2719">
                  <c:v>860.81730365753106</c:v>
                </c:pt>
                <c:pt idx="2720">
                  <c:v>860.81730365753106</c:v>
                </c:pt>
                <c:pt idx="2721">
                  <c:v>860.81730365753106</c:v>
                </c:pt>
                <c:pt idx="2722">
                  <c:v>860.81730365753106</c:v>
                </c:pt>
                <c:pt idx="2723">
                  <c:v>860.81730365753106</c:v>
                </c:pt>
                <c:pt idx="2724">
                  <c:v>860.81730365753106</c:v>
                </c:pt>
                <c:pt idx="2725">
                  <c:v>860.81730365753106</c:v>
                </c:pt>
                <c:pt idx="2726">
                  <c:v>860.81730365753106</c:v>
                </c:pt>
                <c:pt idx="2727">
                  <c:v>860.81730365753106</c:v>
                </c:pt>
                <c:pt idx="2728">
                  <c:v>860.81730365753106</c:v>
                </c:pt>
                <c:pt idx="2729">
                  <c:v>860.81730365753106</c:v>
                </c:pt>
                <c:pt idx="2730">
                  <c:v>860.81730365753106</c:v>
                </c:pt>
                <c:pt idx="2731">
                  <c:v>860.81730365753106</c:v>
                </c:pt>
                <c:pt idx="2732">
                  <c:v>860.81730365753106</c:v>
                </c:pt>
                <c:pt idx="2733">
                  <c:v>860.81730365753106</c:v>
                </c:pt>
                <c:pt idx="2734">
                  <c:v>860.81730365753106</c:v>
                </c:pt>
                <c:pt idx="2735">
                  <c:v>860.81730365753106</c:v>
                </c:pt>
                <c:pt idx="2736">
                  <c:v>860.81730365753106</c:v>
                </c:pt>
                <c:pt idx="2737">
                  <c:v>860.81730365753106</c:v>
                </c:pt>
                <c:pt idx="2738">
                  <c:v>860.81730365753106</c:v>
                </c:pt>
                <c:pt idx="2739">
                  <c:v>860.81730365753106</c:v>
                </c:pt>
                <c:pt idx="2740">
                  <c:v>860.81730365753106</c:v>
                </c:pt>
                <c:pt idx="2741">
                  <c:v>860.81730365753106</c:v>
                </c:pt>
                <c:pt idx="2742">
                  <c:v>860.81730365753106</c:v>
                </c:pt>
                <c:pt idx="2743">
                  <c:v>860.81730365753106</c:v>
                </c:pt>
                <c:pt idx="2744">
                  <c:v>860.81730365753106</c:v>
                </c:pt>
                <c:pt idx="2745">
                  <c:v>860.81730365753106</c:v>
                </c:pt>
                <c:pt idx="2746">
                  <c:v>860.81730365753106</c:v>
                </c:pt>
                <c:pt idx="2747">
                  <c:v>860.81730365753106</c:v>
                </c:pt>
                <c:pt idx="2748">
                  <c:v>860.81730365753106</c:v>
                </c:pt>
                <c:pt idx="2749">
                  <c:v>860.81730365753106</c:v>
                </c:pt>
                <c:pt idx="2750">
                  <c:v>860.81730365753106</c:v>
                </c:pt>
                <c:pt idx="2751">
                  <c:v>860.81730365753106</c:v>
                </c:pt>
                <c:pt idx="2752">
                  <c:v>860.81730365753106</c:v>
                </c:pt>
                <c:pt idx="2753">
                  <c:v>860.81730365753106</c:v>
                </c:pt>
                <c:pt idx="2754">
                  <c:v>860.81730365753106</c:v>
                </c:pt>
                <c:pt idx="2755">
                  <c:v>860.81730365753106</c:v>
                </c:pt>
                <c:pt idx="2756">
                  <c:v>860.81730365753106</c:v>
                </c:pt>
                <c:pt idx="2757">
                  <c:v>860.81730365753106</c:v>
                </c:pt>
                <c:pt idx="2758">
                  <c:v>860.81730365753106</c:v>
                </c:pt>
                <c:pt idx="2759">
                  <c:v>860.81730365753106</c:v>
                </c:pt>
                <c:pt idx="2760">
                  <c:v>860.81730365753106</c:v>
                </c:pt>
                <c:pt idx="2761">
                  <c:v>860.81730365753106</c:v>
                </c:pt>
                <c:pt idx="2762">
                  <c:v>860.81730365753106</c:v>
                </c:pt>
                <c:pt idx="2763">
                  <c:v>860.81730365753106</c:v>
                </c:pt>
                <c:pt idx="2764">
                  <c:v>860.81730365753106</c:v>
                </c:pt>
                <c:pt idx="2765">
                  <c:v>860.81730365753106</c:v>
                </c:pt>
                <c:pt idx="2766">
                  <c:v>860.81730365753106</c:v>
                </c:pt>
                <c:pt idx="2767">
                  <c:v>860.81730365753106</c:v>
                </c:pt>
                <c:pt idx="2768">
                  <c:v>860.81730365753106</c:v>
                </c:pt>
                <c:pt idx="2769">
                  <c:v>860.81730365753106</c:v>
                </c:pt>
                <c:pt idx="2770">
                  <c:v>860.81730365753106</c:v>
                </c:pt>
                <c:pt idx="2771">
                  <c:v>860.81730365753106</c:v>
                </c:pt>
                <c:pt idx="2772">
                  <c:v>860.81730365753106</c:v>
                </c:pt>
                <c:pt idx="2773">
                  <c:v>860.81730365753106</c:v>
                </c:pt>
                <c:pt idx="2774">
                  <c:v>860.81730365753106</c:v>
                </c:pt>
                <c:pt idx="2775">
                  <c:v>860.81730365753106</c:v>
                </c:pt>
                <c:pt idx="2776">
                  <c:v>860.81730365753106</c:v>
                </c:pt>
                <c:pt idx="2777">
                  <c:v>860.81730365753106</c:v>
                </c:pt>
                <c:pt idx="2778">
                  <c:v>860.81730365753106</c:v>
                </c:pt>
                <c:pt idx="2779">
                  <c:v>860.81730365753106</c:v>
                </c:pt>
                <c:pt idx="2780">
                  <c:v>860.81730365753106</c:v>
                </c:pt>
                <c:pt idx="2781">
                  <c:v>860.81730365753106</c:v>
                </c:pt>
                <c:pt idx="2782">
                  <c:v>860.81730365753106</c:v>
                </c:pt>
                <c:pt idx="2783">
                  <c:v>860.81730365753106</c:v>
                </c:pt>
                <c:pt idx="2784">
                  <c:v>860.81730365753106</c:v>
                </c:pt>
                <c:pt idx="2785">
                  <c:v>860.81730365753106</c:v>
                </c:pt>
                <c:pt idx="2786">
                  <c:v>860.81730365753106</c:v>
                </c:pt>
                <c:pt idx="2787">
                  <c:v>860.81730365753106</c:v>
                </c:pt>
                <c:pt idx="2788">
                  <c:v>860.81730365753106</c:v>
                </c:pt>
                <c:pt idx="2789">
                  <c:v>860.81730365753106</c:v>
                </c:pt>
                <c:pt idx="2790">
                  <c:v>860.81730365753106</c:v>
                </c:pt>
                <c:pt idx="2791">
                  <c:v>860.81730365753106</c:v>
                </c:pt>
                <c:pt idx="2792">
                  <c:v>860.81730365753106</c:v>
                </c:pt>
                <c:pt idx="2793">
                  <c:v>860.81730365753106</c:v>
                </c:pt>
                <c:pt idx="2794">
                  <c:v>860.81730365753106</c:v>
                </c:pt>
                <c:pt idx="2795">
                  <c:v>860.81730365753106</c:v>
                </c:pt>
                <c:pt idx="2796">
                  <c:v>860.81730365753106</c:v>
                </c:pt>
                <c:pt idx="2797">
                  <c:v>860.81730365753106</c:v>
                </c:pt>
                <c:pt idx="2798">
                  <c:v>860.81730365753106</c:v>
                </c:pt>
                <c:pt idx="2799">
                  <c:v>860.81730365753106</c:v>
                </c:pt>
                <c:pt idx="2800">
                  <c:v>860.81730365753106</c:v>
                </c:pt>
                <c:pt idx="2801">
                  <c:v>860.81730365753106</c:v>
                </c:pt>
                <c:pt idx="2802">
                  <c:v>860.81730365753106</c:v>
                </c:pt>
                <c:pt idx="2803">
                  <c:v>860.81730365753106</c:v>
                </c:pt>
                <c:pt idx="2804">
                  <c:v>860.81730365753106</c:v>
                </c:pt>
                <c:pt idx="2805">
                  <c:v>860.81730365753106</c:v>
                </c:pt>
                <c:pt idx="2806">
                  <c:v>860.81730365753106</c:v>
                </c:pt>
                <c:pt idx="2807">
                  <c:v>860.81730365753106</c:v>
                </c:pt>
                <c:pt idx="2808">
                  <c:v>860.81730365753106</c:v>
                </c:pt>
                <c:pt idx="2809">
                  <c:v>860.81730365753106</c:v>
                </c:pt>
                <c:pt idx="2810">
                  <c:v>860.81730365753106</c:v>
                </c:pt>
                <c:pt idx="2811">
                  <c:v>860.81730365753106</c:v>
                </c:pt>
                <c:pt idx="2812">
                  <c:v>860.81730365753106</c:v>
                </c:pt>
                <c:pt idx="2813">
                  <c:v>860.81730365753106</c:v>
                </c:pt>
                <c:pt idx="2814">
                  <c:v>860.81730365753106</c:v>
                </c:pt>
                <c:pt idx="2815">
                  <c:v>860.81730365753106</c:v>
                </c:pt>
                <c:pt idx="2816">
                  <c:v>860.81730365753106</c:v>
                </c:pt>
                <c:pt idx="2817">
                  <c:v>860.81730365753106</c:v>
                </c:pt>
                <c:pt idx="2818">
                  <c:v>860.81730365753106</c:v>
                </c:pt>
                <c:pt idx="2819">
                  <c:v>860.81730365753106</c:v>
                </c:pt>
                <c:pt idx="2820">
                  <c:v>860.81730365753106</c:v>
                </c:pt>
                <c:pt idx="2821">
                  <c:v>860.81730365753106</c:v>
                </c:pt>
                <c:pt idx="2822">
                  <c:v>860.81730365753106</c:v>
                </c:pt>
                <c:pt idx="2823">
                  <c:v>860.81730365753106</c:v>
                </c:pt>
                <c:pt idx="2824">
                  <c:v>860.81730365753106</c:v>
                </c:pt>
                <c:pt idx="2825">
                  <c:v>860.81730365753106</c:v>
                </c:pt>
                <c:pt idx="2826">
                  <c:v>860.81730365753106</c:v>
                </c:pt>
                <c:pt idx="2827">
                  <c:v>860.81730365753106</c:v>
                </c:pt>
                <c:pt idx="2828">
                  <c:v>860.81730365753106</c:v>
                </c:pt>
                <c:pt idx="2829">
                  <c:v>860.81730365753106</c:v>
                </c:pt>
                <c:pt idx="2830">
                  <c:v>860.81730365753106</c:v>
                </c:pt>
                <c:pt idx="2831">
                  <c:v>860.81730365753106</c:v>
                </c:pt>
                <c:pt idx="2832">
                  <c:v>860.81730365753106</c:v>
                </c:pt>
                <c:pt idx="2833">
                  <c:v>860.81730365753106</c:v>
                </c:pt>
                <c:pt idx="2834">
                  <c:v>860.81730365753106</c:v>
                </c:pt>
                <c:pt idx="2835">
                  <c:v>860.81730365753106</c:v>
                </c:pt>
                <c:pt idx="2836">
                  <c:v>860.81730365753106</c:v>
                </c:pt>
                <c:pt idx="2837">
                  <c:v>860.81730365753106</c:v>
                </c:pt>
                <c:pt idx="2838">
                  <c:v>860.81730365753106</c:v>
                </c:pt>
                <c:pt idx="2839">
                  <c:v>860.81730365753106</c:v>
                </c:pt>
                <c:pt idx="2840">
                  <c:v>860.81730365753106</c:v>
                </c:pt>
                <c:pt idx="2841">
                  <c:v>860.81730365753106</c:v>
                </c:pt>
                <c:pt idx="2842">
                  <c:v>860.81730365753106</c:v>
                </c:pt>
                <c:pt idx="2843">
                  <c:v>860.81730365753106</c:v>
                </c:pt>
                <c:pt idx="2844">
                  <c:v>860.81730365753106</c:v>
                </c:pt>
                <c:pt idx="2845">
                  <c:v>860.81730365753106</c:v>
                </c:pt>
                <c:pt idx="2846">
                  <c:v>860.81730365753106</c:v>
                </c:pt>
                <c:pt idx="2847">
                  <c:v>860.81730365753106</c:v>
                </c:pt>
                <c:pt idx="2848">
                  <c:v>860.81730365753106</c:v>
                </c:pt>
                <c:pt idx="2849">
                  <c:v>860.81730365753106</c:v>
                </c:pt>
                <c:pt idx="2850">
                  <c:v>860.81730365753106</c:v>
                </c:pt>
                <c:pt idx="2851">
                  <c:v>860.81730365753106</c:v>
                </c:pt>
                <c:pt idx="2852">
                  <c:v>860.81730365753106</c:v>
                </c:pt>
                <c:pt idx="2853">
                  <c:v>860.81730365753106</c:v>
                </c:pt>
                <c:pt idx="2854">
                  <c:v>860.81730365753106</c:v>
                </c:pt>
                <c:pt idx="2855">
                  <c:v>860.81730365753106</c:v>
                </c:pt>
                <c:pt idx="2856">
                  <c:v>860.81730365753106</c:v>
                </c:pt>
                <c:pt idx="2857">
                  <c:v>860.81730365753106</c:v>
                </c:pt>
                <c:pt idx="2858">
                  <c:v>860.81730365753106</c:v>
                </c:pt>
                <c:pt idx="2859">
                  <c:v>860.81730365753106</c:v>
                </c:pt>
                <c:pt idx="2860">
                  <c:v>860.81730365753106</c:v>
                </c:pt>
                <c:pt idx="2861">
                  <c:v>860.81730365753106</c:v>
                </c:pt>
                <c:pt idx="2862">
                  <c:v>860.81730365753106</c:v>
                </c:pt>
                <c:pt idx="2863">
                  <c:v>860.81730365753106</c:v>
                </c:pt>
                <c:pt idx="2864">
                  <c:v>860.81730365753106</c:v>
                </c:pt>
                <c:pt idx="2865">
                  <c:v>860.81730365753106</c:v>
                </c:pt>
                <c:pt idx="2866">
                  <c:v>860.81730365753106</c:v>
                </c:pt>
                <c:pt idx="2867">
                  <c:v>860.81730365753106</c:v>
                </c:pt>
                <c:pt idx="2868">
                  <c:v>860.81730365753106</c:v>
                </c:pt>
                <c:pt idx="2869">
                  <c:v>860.81730365753106</c:v>
                </c:pt>
                <c:pt idx="2870">
                  <c:v>860.81730365753106</c:v>
                </c:pt>
                <c:pt idx="2871">
                  <c:v>860.81730365753106</c:v>
                </c:pt>
                <c:pt idx="2872">
                  <c:v>860.81730365753106</c:v>
                </c:pt>
                <c:pt idx="2873">
                  <c:v>860.81730365753106</c:v>
                </c:pt>
                <c:pt idx="2874">
                  <c:v>860.81730365753106</c:v>
                </c:pt>
                <c:pt idx="2875">
                  <c:v>860.81730365753106</c:v>
                </c:pt>
                <c:pt idx="2876">
                  <c:v>860.81730365753106</c:v>
                </c:pt>
                <c:pt idx="2877">
                  <c:v>860.81730365753106</c:v>
                </c:pt>
                <c:pt idx="2878">
                  <c:v>860.81730365753106</c:v>
                </c:pt>
                <c:pt idx="2879">
                  <c:v>860.81730365753106</c:v>
                </c:pt>
                <c:pt idx="2880">
                  <c:v>860.81730365753106</c:v>
                </c:pt>
                <c:pt idx="2881">
                  <c:v>860.81730365753106</c:v>
                </c:pt>
                <c:pt idx="2882">
                  <c:v>860.81730365753106</c:v>
                </c:pt>
                <c:pt idx="2883">
                  <c:v>860.81730365753106</c:v>
                </c:pt>
                <c:pt idx="2884">
                  <c:v>860.81730365753106</c:v>
                </c:pt>
                <c:pt idx="2885">
                  <c:v>860.81730365753106</c:v>
                </c:pt>
                <c:pt idx="2886">
                  <c:v>860.81730365753106</c:v>
                </c:pt>
                <c:pt idx="2887">
                  <c:v>860.81730365753106</c:v>
                </c:pt>
                <c:pt idx="2888">
                  <c:v>860.81730365753106</c:v>
                </c:pt>
                <c:pt idx="2889">
                  <c:v>860.81730365753106</c:v>
                </c:pt>
                <c:pt idx="2890">
                  <c:v>860.81730365753106</c:v>
                </c:pt>
                <c:pt idx="2891">
                  <c:v>860.81730365753106</c:v>
                </c:pt>
                <c:pt idx="2892">
                  <c:v>860.81730365753106</c:v>
                </c:pt>
                <c:pt idx="2893">
                  <c:v>860.81730365753106</c:v>
                </c:pt>
                <c:pt idx="2894">
                  <c:v>860.81730365753106</c:v>
                </c:pt>
                <c:pt idx="2895">
                  <c:v>860.81730365753106</c:v>
                </c:pt>
                <c:pt idx="2896">
                  <c:v>860.81730365753106</c:v>
                </c:pt>
                <c:pt idx="2897">
                  <c:v>860.81730365753106</c:v>
                </c:pt>
                <c:pt idx="2898">
                  <c:v>860.81730365753106</c:v>
                </c:pt>
                <c:pt idx="2899">
                  <c:v>860.81730365753106</c:v>
                </c:pt>
                <c:pt idx="2900">
                  <c:v>860.81730365753106</c:v>
                </c:pt>
                <c:pt idx="2901">
                  <c:v>860.81730365753106</c:v>
                </c:pt>
                <c:pt idx="2902">
                  <c:v>860.81730365753106</c:v>
                </c:pt>
                <c:pt idx="2903">
                  <c:v>860.81730365753106</c:v>
                </c:pt>
                <c:pt idx="2904">
                  <c:v>860.81730365753106</c:v>
                </c:pt>
                <c:pt idx="2905">
                  <c:v>860.81730365753106</c:v>
                </c:pt>
                <c:pt idx="2906">
                  <c:v>860.81730365753106</c:v>
                </c:pt>
                <c:pt idx="2907">
                  <c:v>860.81730365753106</c:v>
                </c:pt>
                <c:pt idx="2908">
                  <c:v>860.81730365753106</c:v>
                </c:pt>
                <c:pt idx="2909">
                  <c:v>860.81730365753106</c:v>
                </c:pt>
                <c:pt idx="2910">
                  <c:v>860.81730365753106</c:v>
                </c:pt>
                <c:pt idx="2911">
                  <c:v>860.81730365753106</c:v>
                </c:pt>
                <c:pt idx="2912">
                  <c:v>860.81730365753106</c:v>
                </c:pt>
                <c:pt idx="2913">
                  <c:v>860.81730365753106</c:v>
                </c:pt>
                <c:pt idx="2914">
                  <c:v>860.81730365753106</c:v>
                </c:pt>
                <c:pt idx="2915">
                  <c:v>860.81730365753106</c:v>
                </c:pt>
                <c:pt idx="2916">
                  <c:v>860.81730365753106</c:v>
                </c:pt>
                <c:pt idx="2917">
                  <c:v>860.81730365753106</c:v>
                </c:pt>
                <c:pt idx="2918">
                  <c:v>860.81730365753106</c:v>
                </c:pt>
                <c:pt idx="2919">
                  <c:v>860.81730365753106</c:v>
                </c:pt>
                <c:pt idx="2920">
                  <c:v>860.81730365753106</c:v>
                </c:pt>
                <c:pt idx="2921">
                  <c:v>860.81730365753106</c:v>
                </c:pt>
                <c:pt idx="2922">
                  <c:v>860.81730365753106</c:v>
                </c:pt>
                <c:pt idx="2923">
                  <c:v>860.81730365753106</c:v>
                </c:pt>
                <c:pt idx="2924">
                  <c:v>860.81730365753106</c:v>
                </c:pt>
                <c:pt idx="2925">
                  <c:v>860.81730365753106</c:v>
                </c:pt>
                <c:pt idx="2926">
                  <c:v>860.81730365753106</c:v>
                </c:pt>
                <c:pt idx="2927">
                  <c:v>860.81730365753106</c:v>
                </c:pt>
                <c:pt idx="2928">
                  <c:v>860.81730365753106</c:v>
                </c:pt>
                <c:pt idx="2929">
                  <c:v>860.81730365753106</c:v>
                </c:pt>
                <c:pt idx="2930">
                  <c:v>860.81730365753106</c:v>
                </c:pt>
                <c:pt idx="2931">
                  <c:v>860.81730365753106</c:v>
                </c:pt>
                <c:pt idx="2932">
                  <c:v>860.81730365753106</c:v>
                </c:pt>
                <c:pt idx="2933">
                  <c:v>860.81730365753106</c:v>
                </c:pt>
                <c:pt idx="2934">
                  <c:v>860.81730365753106</c:v>
                </c:pt>
                <c:pt idx="2935">
                  <c:v>860.81730365753106</c:v>
                </c:pt>
                <c:pt idx="2936">
                  <c:v>860.81730365753106</c:v>
                </c:pt>
                <c:pt idx="2937">
                  <c:v>860.81730365753106</c:v>
                </c:pt>
                <c:pt idx="2938">
                  <c:v>860.81730365753106</c:v>
                </c:pt>
                <c:pt idx="2939">
                  <c:v>860.81730365753106</c:v>
                </c:pt>
                <c:pt idx="2940">
                  <c:v>860.81730365753106</c:v>
                </c:pt>
                <c:pt idx="2941">
                  <c:v>860.81730365753106</c:v>
                </c:pt>
                <c:pt idx="2942">
                  <c:v>860.81730365753106</c:v>
                </c:pt>
                <c:pt idx="2943">
                  <c:v>860.81730365753106</c:v>
                </c:pt>
                <c:pt idx="2944">
                  <c:v>860.81730365753106</c:v>
                </c:pt>
                <c:pt idx="2945">
                  <c:v>860.81730365753106</c:v>
                </c:pt>
                <c:pt idx="2946">
                  <c:v>860.81730365753106</c:v>
                </c:pt>
                <c:pt idx="2947">
                  <c:v>860.81730365753106</c:v>
                </c:pt>
                <c:pt idx="2948">
                  <c:v>860.81730365753106</c:v>
                </c:pt>
                <c:pt idx="2949">
                  <c:v>860.81730365753106</c:v>
                </c:pt>
                <c:pt idx="2950">
                  <c:v>860.81730365753106</c:v>
                </c:pt>
                <c:pt idx="2951">
                  <c:v>860.81730365753106</c:v>
                </c:pt>
                <c:pt idx="2952">
                  <c:v>860.81730365753106</c:v>
                </c:pt>
                <c:pt idx="2953">
                  <c:v>860.81730365753106</c:v>
                </c:pt>
                <c:pt idx="2954">
                  <c:v>860.81730365753106</c:v>
                </c:pt>
                <c:pt idx="2955">
                  <c:v>860.81730365753106</c:v>
                </c:pt>
                <c:pt idx="2956">
                  <c:v>860.81730365753106</c:v>
                </c:pt>
                <c:pt idx="2957">
                  <c:v>860.81730365753106</c:v>
                </c:pt>
                <c:pt idx="2958">
                  <c:v>860.81730365753106</c:v>
                </c:pt>
                <c:pt idx="2959">
                  <c:v>860.81730365753106</c:v>
                </c:pt>
                <c:pt idx="2960">
                  <c:v>860.81730365753106</c:v>
                </c:pt>
                <c:pt idx="2961">
                  <c:v>860.81730365753106</c:v>
                </c:pt>
                <c:pt idx="2962">
                  <c:v>860.81730365753106</c:v>
                </c:pt>
                <c:pt idx="2963">
                  <c:v>860.81730365753106</c:v>
                </c:pt>
                <c:pt idx="2964">
                  <c:v>860.81730365753106</c:v>
                </c:pt>
                <c:pt idx="2965">
                  <c:v>860.81730365753106</c:v>
                </c:pt>
                <c:pt idx="2966">
                  <c:v>860.81730365753106</c:v>
                </c:pt>
                <c:pt idx="2967">
                  <c:v>860.81730365753106</c:v>
                </c:pt>
                <c:pt idx="2968">
                  <c:v>860.81730365753106</c:v>
                </c:pt>
                <c:pt idx="2969">
                  <c:v>860.81730365753106</c:v>
                </c:pt>
                <c:pt idx="2970">
                  <c:v>860.81730365753106</c:v>
                </c:pt>
                <c:pt idx="2971">
                  <c:v>860.81730365753106</c:v>
                </c:pt>
                <c:pt idx="2972">
                  <c:v>860.81730365753106</c:v>
                </c:pt>
                <c:pt idx="2973">
                  <c:v>860.81730365753106</c:v>
                </c:pt>
                <c:pt idx="2974">
                  <c:v>860.81730365753106</c:v>
                </c:pt>
                <c:pt idx="2975">
                  <c:v>860.81730365753106</c:v>
                </c:pt>
                <c:pt idx="2976">
                  <c:v>860.81730365753106</c:v>
                </c:pt>
                <c:pt idx="2977">
                  <c:v>860.81730365753106</c:v>
                </c:pt>
                <c:pt idx="2978">
                  <c:v>860.81730365753106</c:v>
                </c:pt>
                <c:pt idx="2979">
                  <c:v>860.81730365753106</c:v>
                </c:pt>
                <c:pt idx="2980">
                  <c:v>860.81730365753106</c:v>
                </c:pt>
                <c:pt idx="2981">
                  <c:v>860.81730365753106</c:v>
                </c:pt>
                <c:pt idx="2982">
                  <c:v>860.81730365753106</c:v>
                </c:pt>
                <c:pt idx="2983">
                  <c:v>860.81730365753106</c:v>
                </c:pt>
                <c:pt idx="2984">
                  <c:v>860.81730365753106</c:v>
                </c:pt>
                <c:pt idx="2985">
                  <c:v>860.81730365753106</c:v>
                </c:pt>
                <c:pt idx="2986">
                  <c:v>860.81730365753106</c:v>
                </c:pt>
                <c:pt idx="2987">
                  <c:v>860.81730365753106</c:v>
                </c:pt>
                <c:pt idx="2988">
                  <c:v>860.81730365753106</c:v>
                </c:pt>
                <c:pt idx="2989">
                  <c:v>860.81730365753106</c:v>
                </c:pt>
                <c:pt idx="2990">
                  <c:v>860.81730365753106</c:v>
                </c:pt>
                <c:pt idx="2991">
                  <c:v>860.81730365753106</c:v>
                </c:pt>
                <c:pt idx="2992">
                  <c:v>860.81730365753106</c:v>
                </c:pt>
                <c:pt idx="2993">
                  <c:v>860.81730365753106</c:v>
                </c:pt>
                <c:pt idx="2994">
                  <c:v>860.81730365753106</c:v>
                </c:pt>
                <c:pt idx="2995">
                  <c:v>860.81730365753106</c:v>
                </c:pt>
                <c:pt idx="2996">
                  <c:v>860.81730365753106</c:v>
                </c:pt>
                <c:pt idx="2997">
                  <c:v>860.81730365753106</c:v>
                </c:pt>
                <c:pt idx="2998">
                  <c:v>860.81730365753106</c:v>
                </c:pt>
                <c:pt idx="2999">
                  <c:v>860.81730365753106</c:v>
                </c:pt>
                <c:pt idx="3000">
                  <c:v>860.81730365753106</c:v>
                </c:pt>
                <c:pt idx="3001">
                  <c:v>860.81730365753106</c:v>
                </c:pt>
                <c:pt idx="3002">
                  <c:v>860.81730365753106</c:v>
                </c:pt>
                <c:pt idx="3003">
                  <c:v>860.81730365753106</c:v>
                </c:pt>
                <c:pt idx="3004">
                  <c:v>860.81730365753106</c:v>
                </c:pt>
                <c:pt idx="3005">
                  <c:v>860.81730365753106</c:v>
                </c:pt>
                <c:pt idx="3006">
                  <c:v>860.81730365753106</c:v>
                </c:pt>
                <c:pt idx="3007">
                  <c:v>860.81730365753106</c:v>
                </c:pt>
                <c:pt idx="3008">
                  <c:v>860.81730365753106</c:v>
                </c:pt>
                <c:pt idx="3009">
                  <c:v>860.81730365753106</c:v>
                </c:pt>
                <c:pt idx="3010">
                  <c:v>860.81730365753106</c:v>
                </c:pt>
                <c:pt idx="3011">
                  <c:v>860.81730365753106</c:v>
                </c:pt>
                <c:pt idx="3012">
                  <c:v>860.81730365753106</c:v>
                </c:pt>
                <c:pt idx="3013">
                  <c:v>860.81730365753106</c:v>
                </c:pt>
                <c:pt idx="3014">
                  <c:v>860.81730365753106</c:v>
                </c:pt>
                <c:pt idx="3015">
                  <c:v>860.81730365753106</c:v>
                </c:pt>
                <c:pt idx="3016">
                  <c:v>860.81730365753106</c:v>
                </c:pt>
                <c:pt idx="3017">
                  <c:v>860.81730365753106</c:v>
                </c:pt>
                <c:pt idx="3018">
                  <c:v>860.81730365753106</c:v>
                </c:pt>
                <c:pt idx="3019">
                  <c:v>860.81730365753106</c:v>
                </c:pt>
                <c:pt idx="3020">
                  <c:v>860.81730365753106</c:v>
                </c:pt>
                <c:pt idx="3021">
                  <c:v>860.81730365753106</c:v>
                </c:pt>
                <c:pt idx="3022">
                  <c:v>860.81730365753106</c:v>
                </c:pt>
                <c:pt idx="3023">
                  <c:v>860.81730365753106</c:v>
                </c:pt>
                <c:pt idx="3024">
                  <c:v>860.81730365753106</c:v>
                </c:pt>
                <c:pt idx="3025">
                  <c:v>860.81730365753106</c:v>
                </c:pt>
                <c:pt idx="3026">
                  <c:v>860.81730365753106</c:v>
                </c:pt>
                <c:pt idx="3027">
                  <c:v>860.81730365753106</c:v>
                </c:pt>
                <c:pt idx="3028">
                  <c:v>860.81730365753106</c:v>
                </c:pt>
                <c:pt idx="3029">
                  <c:v>860.81730365753106</c:v>
                </c:pt>
                <c:pt idx="3030">
                  <c:v>860.81730365753106</c:v>
                </c:pt>
                <c:pt idx="3031">
                  <c:v>860.81730365753106</c:v>
                </c:pt>
                <c:pt idx="3032">
                  <c:v>860.81730365753106</c:v>
                </c:pt>
                <c:pt idx="3033">
                  <c:v>860.81730365753106</c:v>
                </c:pt>
                <c:pt idx="3034">
                  <c:v>860.81730365753106</c:v>
                </c:pt>
                <c:pt idx="3035">
                  <c:v>860.81730365753106</c:v>
                </c:pt>
                <c:pt idx="3036">
                  <c:v>860.81730365753106</c:v>
                </c:pt>
                <c:pt idx="3037">
                  <c:v>860.81730365753106</c:v>
                </c:pt>
                <c:pt idx="3038">
                  <c:v>860.81730365753106</c:v>
                </c:pt>
                <c:pt idx="3039">
                  <c:v>860.81730365753106</c:v>
                </c:pt>
                <c:pt idx="3040">
                  <c:v>860.81730365753106</c:v>
                </c:pt>
                <c:pt idx="3041">
                  <c:v>860.81730365753106</c:v>
                </c:pt>
                <c:pt idx="3042">
                  <c:v>860.81730365753106</c:v>
                </c:pt>
                <c:pt idx="3043">
                  <c:v>860.81730365753106</c:v>
                </c:pt>
                <c:pt idx="3044">
                  <c:v>860.81730365753106</c:v>
                </c:pt>
                <c:pt idx="3045">
                  <c:v>860.81730365753106</c:v>
                </c:pt>
                <c:pt idx="3046">
                  <c:v>860.81730365753106</c:v>
                </c:pt>
                <c:pt idx="3047">
                  <c:v>860.81730365753106</c:v>
                </c:pt>
                <c:pt idx="3048">
                  <c:v>860.81730365753106</c:v>
                </c:pt>
                <c:pt idx="3049">
                  <c:v>860.81730365753106</c:v>
                </c:pt>
                <c:pt idx="3050">
                  <c:v>860.81730365753106</c:v>
                </c:pt>
                <c:pt idx="3051">
                  <c:v>860.81730365753106</c:v>
                </c:pt>
                <c:pt idx="3052">
                  <c:v>860.81730365753106</c:v>
                </c:pt>
                <c:pt idx="3053">
                  <c:v>860.81730365753106</c:v>
                </c:pt>
                <c:pt idx="3054">
                  <c:v>860.81730365753106</c:v>
                </c:pt>
                <c:pt idx="3055">
                  <c:v>860.81730365753106</c:v>
                </c:pt>
                <c:pt idx="3056">
                  <c:v>860.81730365753106</c:v>
                </c:pt>
                <c:pt idx="3057">
                  <c:v>860.81730365753106</c:v>
                </c:pt>
                <c:pt idx="3058">
                  <c:v>860.81730365753106</c:v>
                </c:pt>
                <c:pt idx="3059">
                  <c:v>860.81730365753106</c:v>
                </c:pt>
                <c:pt idx="3060">
                  <c:v>860.81730365753106</c:v>
                </c:pt>
                <c:pt idx="3061">
                  <c:v>860.81730365753106</c:v>
                </c:pt>
                <c:pt idx="3062">
                  <c:v>860.81730365753106</c:v>
                </c:pt>
                <c:pt idx="3063">
                  <c:v>860.81730365753106</c:v>
                </c:pt>
                <c:pt idx="3064">
                  <c:v>860.81730365753106</c:v>
                </c:pt>
                <c:pt idx="3065">
                  <c:v>860.81730365753106</c:v>
                </c:pt>
                <c:pt idx="3066">
                  <c:v>860.81730365753106</c:v>
                </c:pt>
                <c:pt idx="3067">
                  <c:v>860.81730365753106</c:v>
                </c:pt>
                <c:pt idx="3068">
                  <c:v>860.81730365753106</c:v>
                </c:pt>
                <c:pt idx="3069">
                  <c:v>860.81730365753106</c:v>
                </c:pt>
                <c:pt idx="3070">
                  <c:v>860.81730365753106</c:v>
                </c:pt>
                <c:pt idx="3071">
                  <c:v>860.81730365753106</c:v>
                </c:pt>
                <c:pt idx="3072">
                  <c:v>860.81730365753106</c:v>
                </c:pt>
                <c:pt idx="3073">
                  <c:v>860.81730365753106</c:v>
                </c:pt>
                <c:pt idx="3074">
                  <c:v>860.81730365753106</c:v>
                </c:pt>
                <c:pt idx="3075">
                  <c:v>860.81730365753106</c:v>
                </c:pt>
                <c:pt idx="3076">
                  <c:v>860.81730365753106</c:v>
                </c:pt>
                <c:pt idx="3077">
                  <c:v>860.81730365753106</c:v>
                </c:pt>
                <c:pt idx="3078">
                  <c:v>860.81730365753106</c:v>
                </c:pt>
                <c:pt idx="3079">
                  <c:v>860.81730365753106</c:v>
                </c:pt>
                <c:pt idx="3080">
                  <c:v>860.81730365753106</c:v>
                </c:pt>
                <c:pt idx="3081">
                  <c:v>860.81730365753106</c:v>
                </c:pt>
                <c:pt idx="3082">
                  <c:v>860.81730365753106</c:v>
                </c:pt>
                <c:pt idx="3083">
                  <c:v>860.81730365753106</c:v>
                </c:pt>
                <c:pt idx="3084">
                  <c:v>860.81730365753106</c:v>
                </c:pt>
                <c:pt idx="3085">
                  <c:v>860.81730365753106</c:v>
                </c:pt>
                <c:pt idx="3086">
                  <c:v>860.81730365753106</c:v>
                </c:pt>
                <c:pt idx="3087">
                  <c:v>860.81730365753106</c:v>
                </c:pt>
                <c:pt idx="3088">
                  <c:v>860.81730365753106</c:v>
                </c:pt>
                <c:pt idx="3089">
                  <c:v>860.81730365753106</c:v>
                </c:pt>
                <c:pt idx="3090">
                  <c:v>860.81730365753106</c:v>
                </c:pt>
                <c:pt idx="3091">
                  <c:v>860.81730365753106</c:v>
                </c:pt>
                <c:pt idx="3092">
                  <c:v>860.81730365753106</c:v>
                </c:pt>
                <c:pt idx="3093">
                  <c:v>860.81730365753106</c:v>
                </c:pt>
                <c:pt idx="3094">
                  <c:v>860.81730365753106</c:v>
                </c:pt>
                <c:pt idx="3095">
                  <c:v>860.81730365753106</c:v>
                </c:pt>
                <c:pt idx="3096">
                  <c:v>860.81730365753106</c:v>
                </c:pt>
                <c:pt idx="3097">
                  <c:v>860.81730365753106</c:v>
                </c:pt>
                <c:pt idx="3098">
                  <c:v>860.81730365753106</c:v>
                </c:pt>
                <c:pt idx="3099">
                  <c:v>860.81730365753106</c:v>
                </c:pt>
                <c:pt idx="3100">
                  <c:v>860.81730365753106</c:v>
                </c:pt>
                <c:pt idx="3101">
                  <c:v>860.81730365753106</c:v>
                </c:pt>
                <c:pt idx="3102">
                  <c:v>860.81730365753106</c:v>
                </c:pt>
                <c:pt idx="3103">
                  <c:v>860.81730365753106</c:v>
                </c:pt>
                <c:pt idx="3104">
                  <c:v>860.81730365753106</c:v>
                </c:pt>
                <c:pt idx="3105">
                  <c:v>860.81730365753106</c:v>
                </c:pt>
                <c:pt idx="3106">
                  <c:v>860.81730365753106</c:v>
                </c:pt>
                <c:pt idx="3107">
                  <c:v>860.81730365753106</c:v>
                </c:pt>
                <c:pt idx="3108">
                  <c:v>860.81730365753106</c:v>
                </c:pt>
                <c:pt idx="3109">
                  <c:v>860.81730365753106</c:v>
                </c:pt>
                <c:pt idx="3110">
                  <c:v>860.81730365753106</c:v>
                </c:pt>
                <c:pt idx="3111">
                  <c:v>860.81730365753106</c:v>
                </c:pt>
                <c:pt idx="3112">
                  <c:v>860.81730365753106</c:v>
                </c:pt>
                <c:pt idx="3113">
                  <c:v>860.81730365753106</c:v>
                </c:pt>
                <c:pt idx="3114">
                  <c:v>860.81730365753106</c:v>
                </c:pt>
                <c:pt idx="3115">
                  <c:v>860.81730365753106</c:v>
                </c:pt>
                <c:pt idx="3116">
                  <c:v>860.81730365753106</c:v>
                </c:pt>
                <c:pt idx="3117">
                  <c:v>860.81730365753106</c:v>
                </c:pt>
                <c:pt idx="3118">
                  <c:v>860.81730365753106</c:v>
                </c:pt>
                <c:pt idx="3119">
                  <c:v>860.81730365753106</c:v>
                </c:pt>
                <c:pt idx="3120">
                  <c:v>860.81730365753106</c:v>
                </c:pt>
                <c:pt idx="3121">
                  <c:v>860.81730365753106</c:v>
                </c:pt>
                <c:pt idx="3122">
                  <c:v>860.81730365753106</c:v>
                </c:pt>
                <c:pt idx="3123">
                  <c:v>860.81730365753106</c:v>
                </c:pt>
                <c:pt idx="3124">
                  <c:v>860.81730365753106</c:v>
                </c:pt>
                <c:pt idx="3125">
                  <c:v>860.81730365753106</c:v>
                </c:pt>
                <c:pt idx="3126">
                  <c:v>860.81730365753106</c:v>
                </c:pt>
                <c:pt idx="3127">
                  <c:v>860.81730365753106</c:v>
                </c:pt>
                <c:pt idx="3128">
                  <c:v>860.81730365753106</c:v>
                </c:pt>
                <c:pt idx="3129">
                  <c:v>860.81730365753106</c:v>
                </c:pt>
                <c:pt idx="3130">
                  <c:v>860.81730365753106</c:v>
                </c:pt>
                <c:pt idx="3131">
                  <c:v>860.81730365753106</c:v>
                </c:pt>
                <c:pt idx="3132">
                  <c:v>860.81730365753106</c:v>
                </c:pt>
                <c:pt idx="3133">
                  <c:v>860.81730365753106</c:v>
                </c:pt>
                <c:pt idx="3134">
                  <c:v>860.81730365753106</c:v>
                </c:pt>
                <c:pt idx="3135">
                  <c:v>860.81730365753106</c:v>
                </c:pt>
                <c:pt idx="3136">
                  <c:v>860.81730365753106</c:v>
                </c:pt>
                <c:pt idx="3137">
                  <c:v>860.81730365753106</c:v>
                </c:pt>
                <c:pt idx="3138">
                  <c:v>860.81730365753106</c:v>
                </c:pt>
                <c:pt idx="3139">
                  <c:v>860.81730365753106</c:v>
                </c:pt>
                <c:pt idx="3140">
                  <c:v>860.81730365753106</c:v>
                </c:pt>
                <c:pt idx="3141">
                  <c:v>860.81730365753106</c:v>
                </c:pt>
                <c:pt idx="3142">
                  <c:v>860.81730365753106</c:v>
                </c:pt>
                <c:pt idx="3143">
                  <c:v>860.81730365753106</c:v>
                </c:pt>
                <c:pt idx="3144">
                  <c:v>860.81730365753106</c:v>
                </c:pt>
                <c:pt idx="3145">
                  <c:v>860.81730365753106</c:v>
                </c:pt>
                <c:pt idx="3146">
                  <c:v>860.81730365753106</c:v>
                </c:pt>
                <c:pt idx="3147">
                  <c:v>860.81730365753106</c:v>
                </c:pt>
                <c:pt idx="3148">
                  <c:v>860.81730365753106</c:v>
                </c:pt>
                <c:pt idx="3149">
                  <c:v>860.81730365753106</c:v>
                </c:pt>
                <c:pt idx="3150">
                  <c:v>860.81730365753106</c:v>
                </c:pt>
                <c:pt idx="3151">
                  <c:v>860.81730365753106</c:v>
                </c:pt>
                <c:pt idx="3152">
                  <c:v>860.81730365753106</c:v>
                </c:pt>
                <c:pt idx="3153">
                  <c:v>860.81730365753106</c:v>
                </c:pt>
                <c:pt idx="3154">
                  <c:v>860.81730365753106</c:v>
                </c:pt>
                <c:pt idx="3155">
                  <c:v>860.81730365753106</c:v>
                </c:pt>
                <c:pt idx="3156">
                  <c:v>860.81730365753106</c:v>
                </c:pt>
                <c:pt idx="3157">
                  <c:v>860.81730365753106</c:v>
                </c:pt>
                <c:pt idx="3158">
                  <c:v>860.81730365753106</c:v>
                </c:pt>
                <c:pt idx="3159">
                  <c:v>860.81730365753106</c:v>
                </c:pt>
                <c:pt idx="3160">
                  <c:v>860.81730365753106</c:v>
                </c:pt>
                <c:pt idx="3161">
                  <c:v>860.81730365753106</c:v>
                </c:pt>
                <c:pt idx="3162">
                  <c:v>860.81730365753106</c:v>
                </c:pt>
                <c:pt idx="3163">
                  <c:v>860.81730365753106</c:v>
                </c:pt>
                <c:pt idx="3164">
                  <c:v>860.81730365753106</c:v>
                </c:pt>
                <c:pt idx="3165">
                  <c:v>860.81730365753106</c:v>
                </c:pt>
                <c:pt idx="3166">
                  <c:v>860.81730365753106</c:v>
                </c:pt>
                <c:pt idx="3167">
                  <c:v>860.81730365753106</c:v>
                </c:pt>
                <c:pt idx="3168">
                  <c:v>860.81730365753106</c:v>
                </c:pt>
                <c:pt idx="3169">
                  <c:v>860.81730365753106</c:v>
                </c:pt>
                <c:pt idx="3170">
                  <c:v>860.81730365753106</c:v>
                </c:pt>
                <c:pt idx="3171">
                  <c:v>860.81730365753106</c:v>
                </c:pt>
                <c:pt idx="3172">
                  <c:v>860.81730365753106</c:v>
                </c:pt>
                <c:pt idx="3173">
                  <c:v>860.81730365753106</c:v>
                </c:pt>
                <c:pt idx="3174">
                  <c:v>860.81730365753106</c:v>
                </c:pt>
                <c:pt idx="3175">
                  <c:v>860.81730365753106</c:v>
                </c:pt>
                <c:pt idx="3176">
                  <c:v>860.81730365753106</c:v>
                </c:pt>
                <c:pt idx="3177">
                  <c:v>860.81730365753106</c:v>
                </c:pt>
                <c:pt idx="3178">
                  <c:v>860.81730365753106</c:v>
                </c:pt>
                <c:pt idx="3179">
                  <c:v>860.81730365753106</c:v>
                </c:pt>
                <c:pt idx="3180">
                  <c:v>860.81730365753106</c:v>
                </c:pt>
                <c:pt idx="3181">
                  <c:v>860.81730365753106</c:v>
                </c:pt>
                <c:pt idx="3182">
                  <c:v>860.81730365753106</c:v>
                </c:pt>
                <c:pt idx="3183">
                  <c:v>860.81730365753106</c:v>
                </c:pt>
                <c:pt idx="3184">
                  <c:v>860.81730365753106</c:v>
                </c:pt>
                <c:pt idx="3185">
                  <c:v>860.81730365753106</c:v>
                </c:pt>
                <c:pt idx="3186">
                  <c:v>860.81730365753106</c:v>
                </c:pt>
                <c:pt idx="3187">
                  <c:v>860.81730365753106</c:v>
                </c:pt>
                <c:pt idx="3188">
                  <c:v>860.81730365753106</c:v>
                </c:pt>
                <c:pt idx="3189">
                  <c:v>860.81730365753106</c:v>
                </c:pt>
                <c:pt idx="3190">
                  <c:v>860.81730365753106</c:v>
                </c:pt>
                <c:pt idx="3191">
                  <c:v>860.81730365753106</c:v>
                </c:pt>
                <c:pt idx="3192">
                  <c:v>860.81730365753106</c:v>
                </c:pt>
                <c:pt idx="3193">
                  <c:v>860.81730365753106</c:v>
                </c:pt>
                <c:pt idx="3194">
                  <c:v>860.81730365753106</c:v>
                </c:pt>
                <c:pt idx="3195">
                  <c:v>860.81730365753106</c:v>
                </c:pt>
                <c:pt idx="3196">
                  <c:v>860.81730365753106</c:v>
                </c:pt>
                <c:pt idx="3197">
                  <c:v>860.81730365753106</c:v>
                </c:pt>
                <c:pt idx="3198">
                  <c:v>860.81730365753106</c:v>
                </c:pt>
                <c:pt idx="3199">
                  <c:v>860.81730365753106</c:v>
                </c:pt>
                <c:pt idx="3200">
                  <c:v>860.81730365753106</c:v>
                </c:pt>
                <c:pt idx="3201">
                  <c:v>860.81730365753106</c:v>
                </c:pt>
                <c:pt idx="3202">
                  <c:v>860.81730365753106</c:v>
                </c:pt>
                <c:pt idx="3203">
                  <c:v>860.81730365753106</c:v>
                </c:pt>
                <c:pt idx="3204">
                  <c:v>860.81730365753106</c:v>
                </c:pt>
                <c:pt idx="3205">
                  <c:v>860.81730365753106</c:v>
                </c:pt>
                <c:pt idx="3206">
                  <c:v>860.81730365753106</c:v>
                </c:pt>
                <c:pt idx="3207">
                  <c:v>860.81730365753106</c:v>
                </c:pt>
                <c:pt idx="3208">
                  <c:v>860.81730365753106</c:v>
                </c:pt>
                <c:pt idx="3209">
                  <c:v>860.81730365753106</c:v>
                </c:pt>
                <c:pt idx="3210">
                  <c:v>860.81730365753106</c:v>
                </c:pt>
                <c:pt idx="3211">
                  <c:v>860.81730365753106</c:v>
                </c:pt>
                <c:pt idx="3212">
                  <c:v>860.81730365753106</c:v>
                </c:pt>
                <c:pt idx="3213">
                  <c:v>860.81730365753106</c:v>
                </c:pt>
                <c:pt idx="3214">
                  <c:v>860.81730365753106</c:v>
                </c:pt>
                <c:pt idx="3215">
                  <c:v>860.81730365753106</c:v>
                </c:pt>
                <c:pt idx="3216">
                  <c:v>860.81730365753106</c:v>
                </c:pt>
                <c:pt idx="3217">
                  <c:v>860.81730365753106</c:v>
                </c:pt>
                <c:pt idx="3218">
                  <c:v>860.81730365753106</c:v>
                </c:pt>
                <c:pt idx="3219">
                  <c:v>860.81730365753106</c:v>
                </c:pt>
                <c:pt idx="3220">
                  <c:v>860.81730365753106</c:v>
                </c:pt>
                <c:pt idx="3221">
                  <c:v>860.81730365753106</c:v>
                </c:pt>
                <c:pt idx="3222">
                  <c:v>860.81730365753106</c:v>
                </c:pt>
                <c:pt idx="3223">
                  <c:v>860.81730365753106</c:v>
                </c:pt>
                <c:pt idx="3224">
                  <c:v>860.81730365753106</c:v>
                </c:pt>
                <c:pt idx="3225">
                  <c:v>860.81730365753106</c:v>
                </c:pt>
                <c:pt idx="3226">
                  <c:v>860.81730365753106</c:v>
                </c:pt>
                <c:pt idx="3227">
                  <c:v>860.81730365753106</c:v>
                </c:pt>
                <c:pt idx="3228">
                  <c:v>860.81730365753106</c:v>
                </c:pt>
                <c:pt idx="3229">
                  <c:v>860.81730365753106</c:v>
                </c:pt>
                <c:pt idx="3230">
                  <c:v>860.81730365753106</c:v>
                </c:pt>
                <c:pt idx="3231">
                  <c:v>860.81730365753106</c:v>
                </c:pt>
                <c:pt idx="3232">
                  <c:v>860.81730365753106</c:v>
                </c:pt>
                <c:pt idx="3233">
                  <c:v>860.81730365753106</c:v>
                </c:pt>
                <c:pt idx="3234">
                  <c:v>860.81730365753106</c:v>
                </c:pt>
                <c:pt idx="3235">
                  <c:v>860.81730365753106</c:v>
                </c:pt>
                <c:pt idx="3236">
                  <c:v>860.81730365753106</c:v>
                </c:pt>
                <c:pt idx="3237">
                  <c:v>860.81730365753106</c:v>
                </c:pt>
                <c:pt idx="3238">
                  <c:v>860.81730365753106</c:v>
                </c:pt>
                <c:pt idx="3239">
                  <c:v>860.81730365753106</c:v>
                </c:pt>
                <c:pt idx="3240">
                  <c:v>860.81730365753106</c:v>
                </c:pt>
                <c:pt idx="3241">
                  <c:v>860.81730365753106</c:v>
                </c:pt>
                <c:pt idx="3242">
                  <c:v>860.81730365753106</c:v>
                </c:pt>
                <c:pt idx="3243">
                  <c:v>860.81730365753106</c:v>
                </c:pt>
                <c:pt idx="3244">
                  <c:v>860.81730365753106</c:v>
                </c:pt>
                <c:pt idx="3245">
                  <c:v>860.81730365753106</c:v>
                </c:pt>
                <c:pt idx="3246">
                  <c:v>860.81730365753106</c:v>
                </c:pt>
                <c:pt idx="3247">
                  <c:v>860.81730365753106</c:v>
                </c:pt>
                <c:pt idx="3248">
                  <c:v>860.81730365753106</c:v>
                </c:pt>
                <c:pt idx="3249">
                  <c:v>860.81730365753106</c:v>
                </c:pt>
                <c:pt idx="3250">
                  <c:v>860.81730365753106</c:v>
                </c:pt>
                <c:pt idx="3251">
                  <c:v>860.81730365753106</c:v>
                </c:pt>
                <c:pt idx="3252">
                  <c:v>860.81730365753106</c:v>
                </c:pt>
                <c:pt idx="3253">
                  <c:v>860.81730365753106</c:v>
                </c:pt>
                <c:pt idx="3254">
                  <c:v>860.81730365753106</c:v>
                </c:pt>
                <c:pt idx="3255">
                  <c:v>860.81730365753106</c:v>
                </c:pt>
                <c:pt idx="3256">
                  <c:v>860.81730365753106</c:v>
                </c:pt>
                <c:pt idx="3257">
                  <c:v>860.81730365753106</c:v>
                </c:pt>
                <c:pt idx="3258">
                  <c:v>860.81730365753106</c:v>
                </c:pt>
                <c:pt idx="3259">
                  <c:v>860.81730365753106</c:v>
                </c:pt>
                <c:pt idx="3260">
                  <c:v>860.81730365753106</c:v>
                </c:pt>
                <c:pt idx="3261">
                  <c:v>860.81730365753106</c:v>
                </c:pt>
                <c:pt idx="3262">
                  <c:v>860.81730365753106</c:v>
                </c:pt>
                <c:pt idx="3263">
                  <c:v>860.81730365753106</c:v>
                </c:pt>
                <c:pt idx="3264">
                  <c:v>860.81730365753106</c:v>
                </c:pt>
                <c:pt idx="3265">
                  <c:v>860.81730365753106</c:v>
                </c:pt>
                <c:pt idx="3266">
                  <c:v>860.81730365753106</c:v>
                </c:pt>
                <c:pt idx="3267">
                  <c:v>860.81730365753106</c:v>
                </c:pt>
                <c:pt idx="3268">
                  <c:v>860.81730365753106</c:v>
                </c:pt>
                <c:pt idx="3269">
                  <c:v>860.81730365753106</c:v>
                </c:pt>
                <c:pt idx="3270">
                  <c:v>860.81730365753106</c:v>
                </c:pt>
                <c:pt idx="3271">
                  <c:v>860.81730365753106</c:v>
                </c:pt>
                <c:pt idx="3272">
                  <c:v>860.81730365753106</c:v>
                </c:pt>
                <c:pt idx="3273">
                  <c:v>860.81730365753106</c:v>
                </c:pt>
                <c:pt idx="3274">
                  <c:v>860.81730365753106</c:v>
                </c:pt>
                <c:pt idx="3275">
                  <c:v>860.81730365753106</c:v>
                </c:pt>
                <c:pt idx="3276">
                  <c:v>860.81730365753106</c:v>
                </c:pt>
                <c:pt idx="3277">
                  <c:v>860.81730365753106</c:v>
                </c:pt>
                <c:pt idx="3278">
                  <c:v>860.81730365753106</c:v>
                </c:pt>
                <c:pt idx="3279">
                  <c:v>860.81730365753106</c:v>
                </c:pt>
                <c:pt idx="3280">
                  <c:v>860.81730365753106</c:v>
                </c:pt>
                <c:pt idx="3281">
                  <c:v>860.81730365753106</c:v>
                </c:pt>
                <c:pt idx="3282">
                  <c:v>860.81730365753106</c:v>
                </c:pt>
                <c:pt idx="3283">
                  <c:v>860.81730365753106</c:v>
                </c:pt>
                <c:pt idx="3284">
                  <c:v>860.81730365753106</c:v>
                </c:pt>
                <c:pt idx="3285">
                  <c:v>860.81730365753106</c:v>
                </c:pt>
                <c:pt idx="3286">
                  <c:v>860.81730365753106</c:v>
                </c:pt>
                <c:pt idx="3287">
                  <c:v>860.81730365753106</c:v>
                </c:pt>
                <c:pt idx="3288">
                  <c:v>860.81730365753106</c:v>
                </c:pt>
                <c:pt idx="3289">
                  <c:v>860.81730365753106</c:v>
                </c:pt>
                <c:pt idx="3290">
                  <c:v>860.81730365753106</c:v>
                </c:pt>
                <c:pt idx="3291">
                  <c:v>860.81730365753106</c:v>
                </c:pt>
                <c:pt idx="3292">
                  <c:v>860.81730365753106</c:v>
                </c:pt>
                <c:pt idx="3293">
                  <c:v>860.81730365753106</c:v>
                </c:pt>
                <c:pt idx="3294">
                  <c:v>860.81730365753106</c:v>
                </c:pt>
                <c:pt idx="3295">
                  <c:v>860.81730365753106</c:v>
                </c:pt>
                <c:pt idx="3296">
                  <c:v>860.81730365753106</c:v>
                </c:pt>
                <c:pt idx="3297">
                  <c:v>860.81730365753106</c:v>
                </c:pt>
                <c:pt idx="3298">
                  <c:v>860.81730365753106</c:v>
                </c:pt>
                <c:pt idx="3299">
                  <c:v>860.81730365753106</c:v>
                </c:pt>
                <c:pt idx="3300">
                  <c:v>860.81730365753106</c:v>
                </c:pt>
                <c:pt idx="3301">
                  <c:v>860.81730365753106</c:v>
                </c:pt>
                <c:pt idx="3302">
                  <c:v>860.81730365753106</c:v>
                </c:pt>
                <c:pt idx="3303">
                  <c:v>860.81730365753106</c:v>
                </c:pt>
                <c:pt idx="3304">
                  <c:v>860.81730365753106</c:v>
                </c:pt>
                <c:pt idx="3305">
                  <c:v>860.81730365753106</c:v>
                </c:pt>
                <c:pt idx="3306">
                  <c:v>860.81730365753106</c:v>
                </c:pt>
                <c:pt idx="3307">
                  <c:v>860.81730365753106</c:v>
                </c:pt>
                <c:pt idx="3308">
                  <c:v>860.81730365753106</c:v>
                </c:pt>
                <c:pt idx="3309">
                  <c:v>860.81730365753106</c:v>
                </c:pt>
                <c:pt idx="3310">
                  <c:v>860.81730365753106</c:v>
                </c:pt>
                <c:pt idx="3311">
                  <c:v>860.81730365753106</c:v>
                </c:pt>
                <c:pt idx="3312">
                  <c:v>860.81730365753106</c:v>
                </c:pt>
                <c:pt idx="3313">
                  <c:v>860.81730365753106</c:v>
                </c:pt>
                <c:pt idx="3314">
                  <c:v>860.81730365753106</c:v>
                </c:pt>
                <c:pt idx="3315">
                  <c:v>860.81730365753106</c:v>
                </c:pt>
                <c:pt idx="3316">
                  <c:v>860.81730365753106</c:v>
                </c:pt>
                <c:pt idx="3317">
                  <c:v>860.81730365753106</c:v>
                </c:pt>
                <c:pt idx="3318">
                  <c:v>860.81730365753106</c:v>
                </c:pt>
                <c:pt idx="3319">
                  <c:v>860.81730365753106</c:v>
                </c:pt>
                <c:pt idx="3320">
                  <c:v>860.81730365753106</c:v>
                </c:pt>
                <c:pt idx="3321">
                  <c:v>860.81730365753106</c:v>
                </c:pt>
                <c:pt idx="3322">
                  <c:v>860.81730365753106</c:v>
                </c:pt>
                <c:pt idx="3323">
                  <c:v>860.81730365753106</c:v>
                </c:pt>
                <c:pt idx="3324">
                  <c:v>860.81730365753106</c:v>
                </c:pt>
                <c:pt idx="3325">
                  <c:v>860.81730365753106</c:v>
                </c:pt>
                <c:pt idx="3326">
                  <c:v>860.81730365753106</c:v>
                </c:pt>
                <c:pt idx="3327">
                  <c:v>860.81730365753106</c:v>
                </c:pt>
                <c:pt idx="3328">
                  <c:v>860.81730365753106</c:v>
                </c:pt>
                <c:pt idx="3329">
                  <c:v>860.81730365753106</c:v>
                </c:pt>
                <c:pt idx="3330">
                  <c:v>860.81730365753106</c:v>
                </c:pt>
                <c:pt idx="3331">
                  <c:v>860.81730365753106</c:v>
                </c:pt>
                <c:pt idx="3332">
                  <c:v>860.81730365753106</c:v>
                </c:pt>
                <c:pt idx="3333">
                  <c:v>860.81730365753106</c:v>
                </c:pt>
                <c:pt idx="3334">
                  <c:v>860.81730365753106</c:v>
                </c:pt>
                <c:pt idx="3335">
                  <c:v>860.81730365753106</c:v>
                </c:pt>
                <c:pt idx="3336">
                  <c:v>860.81730365753106</c:v>
                </c:pt>
                <c:pt idx="3337">
                  <c:v>860.81730365753106</c:v>
                </c:pt>
                <c:pt idx="3338">
                  <c:v>860.81730365753106</c:v>
                </c:pt>
                <c:pt idx="3339">
                  <c:v>860.81730365753106</c:v>
                </c:pt>
                <c:pt idx="3340">
                  <c:v>860.81730365753106</c:v>
                </c:pt>
                <c:pt idx="3341">
                  <c:v>860.81730365753106</c:v>
                </c:pt>
                <c:pt idx="3342">
                  <c:v>860.81730365753106</c:v>
                </c:pt>
                <c:pt idx="3343">
                  <c:v>860.81730365753106</c:v>
                </c:pt>
                <c:pt idx="3344">
                  <c:v>860.81730365753106</c:v>
                </c:pt>
                <c:pt idx="3345">
                  <c:v>860.81730365753106</c:v>
                </c:pt>
                <c:pt idx="3346">
                  <c:v>860.81730365753106</c:v>
                </c:pt>
                <c:pt idx="3347">
                  <c:v>860.81730365753106</c:v>
                </c:pt>
                <c:pt idx="3348">
                  <c:v>860.81730365753106</c:v>
                </c:pt>
                <c:pt idx="3349">
                  <c:v>860.81730365753106</c:v>
                </c:pt>
                <c:pt idx="3350">
                  <c:v>860.81730365753106</c:v>
                </c:pt>
                <c:pt idx="3351">
                  <c:v>860.81730365753106</c:v>
                </c:pt>
                <c:pt idx="3352">
                  <c:v>860.81730365753106</c:v>
                </c:pt>
                <c:pt idx="3353">
                  <c:v>860.81730365753106</c:v>
                </c:pt>
                <c:pt idx="3354">
                  <c:v>860.81730365753106</c:v>
                </c:pt>
                <c:pt idx="3355">
                  <c:v>860.81730365753106</c:v>
                </c:pt>
                <c:pt idx="3356">
                  <c:v>860.81730365753106</c:v>
                </c:pt>
                <c:pt idx="3357">
                  <c:v>860.81730365753106</c:v>
                </c:pt>
                <c:pt idx="3358">
                  <c:v>860.81730365753106</c:v>
                </c:pt>
                <c:pt idx="3359">
                  <c:v>860.81730365753106</c:v>
                </c:pt>
                <c:pt idx="3360">
                  <c:v>860.81730365753106</c:v>
                </c:pt>
                <c:pt idx="3361">
                  <c:v>860.81730365753106</c:v>
                </c:pt>
                <c:pt idx="3362">
                  <c:v>860.81730365753106</c:v>
                </c:pt>
                <c:pt idx="3363">
                  <c:v>860.81730365753106</c:v>
                </c:pt>
                <c:pt idx="3364">
                  <c:v>860.81730365753106</c:v>
                </c:pt>
                <c:pt idx="3365">
                  <c:v>860.81730365753106</c:v>
                </c:pt>
                <c:pt idx="3366">
                  <c:v>860.81730365753106</c:v>
                </c:pt>
                <c:pt idx="3367">
                  <c:v>860.81730365753106</c:v>
                </c:pt>
                <c:pt idx="3368">
                  <c:v>860.81730365753106</c:v>
                </c:pt>
                <c:pt idx="3369">
                  <c:v>860.81730365753106</c:v>
                </c:pt>
                <c:pt idx="3370">
                  <c:v>860.81730365753106</c:v>
                </c:pt>
                <c:pt idx="3371">
                  <c:v>860.81730365753106</c:v>
                </c:pt>
                <c:pt idx="3372">
                  <c:v>860.81730365753106</c:v>
                </c:pt>
                <c:pt idx="3373">
                  <c:v>860.81730365753106</c:v>
                </c:pt>
                <c:pt idx="3374">
                  <c:v>860.81730365753106</c:v>
                </c:pt>
                <c:pt idx="3375">
                  <c:v>860.81730365753106</c:v>
                </c:pt>
                <c:pt idx="3376">
                  <c:v>860.81730365753106</c:v>
                </c:pt>
                <c:pt idx="3377">
                  <c:v>860.81730365753106</c:v>
                </c:pt>
                <c:pt idx="3378">
                  <c:v>860.81730365753106</c:v>
                </c:pt>
                <c:pt idx="3379">
                  <c:v>860.81730365753106</c:v>
                </c:pt>
                <c:pt idx="3380">
                  <c:v>860.81730365753106</c:v>
                </c:pt>
                <c:pt idx="3381">
                  <c:v>860.81730365753106</c:v>
                </c:pt>
                <c:pt idx="3382">
                  <c:v>860.81730365753106</c:v>
                </c:pt>
                <c:pt idx="3383">
                  <c:v>860.81730365753106</c:v>
                </c:pt>
                <c:pt idx="3384">
                  <c:v>860.81730365753106</c:v>
                </c:pt>
                <c:pt idx="3385">
                  <c:v>860.81730365753106</c:v>
                </c:pt>
                <c:pt idx="3386">
                  <c:v>860.81730365753106</c:v>
                </c:pt>
                <c:pt idx="3387">
                  <c:v>860.81730365753106</c:v>
                </c:pt>
                <c:pt idx="3388">
                  <c:v>860.81730365753106</c:v>
                </c:pt>
                <c:pt idx="3389">
                  <c:v>860.81730365753106</c:v>
                </c:pt>
                <c:pt idx="3390">
                  <c:v>860.81730365753106</c:v>
                </c:pt>
                <c:pt idx="3391">
                  <c:v>860.81730365753106</c:v>
                </c:pt>
                <c:pt idx="3392">
                  <c:v>860.81730365753106</c:v>
                </c:pt>
                <c:pt idx="3393">
                  <c:v>860.81730365753106</c:v>
                </c:pt>
                <c:pt idx="3394">
                  <c:v>860.81730365753106</c:v>
                </c:pt>
                <c:pt idx="3395">
                  <c:v>860.81730365753106</c:v>
                </c:pt>
                <c:pt idx="3396">
                  <c:v>860.81730365753106</c:v>
                </c:pt>
                <c:pt idx="3397">
                  <c:v>860.81730365753106</c:v>
                </c:pt>
                <c:pt idx="3398">
                  <c:v>860.81730365753106</c:v>
                </c:pt>
                <c:pt idx="3399">
                  <c:v>860.81730365753106</c:v>
                </c:pt>
                <c:pt idx="3400">
                  <c:v>860.81730365753106</c:v>
                </c:pt>
                <c:pt idx="3401">
                  <c:v>860.81730365753106</c:v>
                </c:pt>
                <c:pt idx="3402">
                  <c:v>860.81730365753106</c:v>
                </c:pt>
                <c:pt idx="3403">
                  <c:v>860.81730365753106</c:v>
                </c:pt>
                <c:pt idx="3404">
                  <c:v>860.81730365753106</c:v>
                </c:pt>
                <c:pt idx="3405">
                  <c:v>860.81730365753106</c:v>
                </c:pt>
                <c:pt idx="3406">
                  <c:v>860.81730365753106</c:v>
                </c:pt>
                <c:pt idx="3407">
                  <c:v>860.81730365753106</c:v>
                </c:pt>
                <c:pt idx="3408">
                  <c:v>860.81730365753106</c:v>
                </c:pt>
                <c:pt idx="3409">
                  <c:v>860.81730365753106</c:v>
                </c:pt>
                <c:pt idx="3410">
                  <c:v>860.81730365753106</c:v>
                </c:pt>
                <c:pt idx="3411">
                  <c:v>860.81730365753106</c:v>
                </c:pt>
                <c:pt idx="3412">
                  <c:v>860.81730365753106</c:v>
                </c:pt>
                <c:pt idx="3413">
                  <c:v>860.81730365753106</c:v>
                </c:pt>
                <c:pt idx="3414">
                  <c:v>860.81730365753106</c:v>
                </c:pt>
                <c:pt idx="3415">
                  <c:v>860.81730365753106</c:v>
                </c:pt>
                <c:pt idx="3416">
                  <c:v>860.81730365753106</c:v>
                </c:pt>
                <c:pt idx="3417">
                  <c:v>860.81730365753106</c:v>
                </c:pt>
                <c:pt idx="3418">
                  <c:v>860.81730365753106</c:v>
                </c:pt>
                <c:pt idx="3419">
                  <c:v>860.81730365753106</c:v>
                </c:pt>
                <c:pt idx="3420">
                  <c:v>860.81730365753106</c:v>
                </c:pt>
                <c:pt idx="3421">
                  <c:v>860.81730365753106</c:v>
                </c:pt>
                <c:pt idx="3422">
                  <c:v>860.81730365753106</c:v>
                </c:pt>
                <c:pt idx="3423">
                  <c:v>860.81730365753106</c:v>
                </c:pt>
                <c:pt idx="3424">
                  <c:v>860.81730365753106</c:v>
                </c:pt>
                <c:pt idx="3425">
                  <c:v>860.81730365753106</c:v>
                </c:pt>
                <c:pt idx="3426">
                  <c:v>860.81730365753106</c:v>
                </c:pt>
                <c:pt idx="3427">
                  <c:v>860.81730365753106</c:v>
                </c:pt>
                <c:pt idx="3428">
                  <c:v>860.81730365753106</c:v>
                </c:pt>
                <c:pt idx="3429">
                  <c:v>860.81730365753106</c:v>
                </c:pt>
                <c:pt idx="3430">
                  <c:v>860.81730365753106</c:v>
                </c:pt>
                <c:pt idx="3431">
                  <c:v>860.81730365753106</c:v>
                </c:pt>
                <c:pt idx="3432">
                  <c:v>860.81730365753106</c:v>
                </c:pt>
                <c:pt idx="3433">
                  <c:v>860.81730365753106</c:v>
                </c:pt>
                <c:pt idx="3434">
                  <c:v>860.81730365753106</c:v>
                </c:pt>
                <c:pt idx="3435">
                  <c:v>860.81730365753106</c:v>
                </c:pt>
                <c:pt idx="3436">
                  <c:v>860.81730365753106</c:v>
                </c:pt>
                <c:pt idx="3437">
                  <c:v>860.81730365753106</c:v>
                </c:pt>
                <c:pt idx="3438">
                  <c:v>860.81730365753106</c:v>
                </c:pt>
                <c:pt idx="3439">
                  <c:v>860.81730365753106</c:v>
                </c:pt>
                <c:pt idx="3440">
                  <c:v>860.81730365753106</c:v>
                </c:pt>
                <c:pt idx="3441">
                  <c:v>860.81730365753106</c:v>
                </c:pt>
                <c:pt idx="3442">
                  <c:v>860.81730365753106</c:v>
                </c:pt>
                <c:pt idx="3443">
                  <c:v>860.81730365753106</c:v>
                </c:pt>
                <c:pt idx="3444">
                  <c:v>860.81730365753106</c:v>
                </c:pt>
                <c:pt idx="3445">
                  <c:v>860.81730365753106</c:v>
                </c:pt>
                <c:pt idx="3446">
                  <c:v>860.81730365753106</c:v>
                </c:pt>
                <c:pt idx="3447">
                  <c:v>860.81730365753106</c:v>
                </c:pt>
                <c:pt idx="3448">
                  <c:v>860.81730365753106</c:v>
                </c:pt>
                <c:pt idx="3449">
                  <c:v>860.81730365753106</c:v>
                </c:pt>
                <c:pt idx="3450">
                  <c:v>860.81730365753106</c:v>
                </c:pt>
                <c:pt idx="3451">
                  <c:v>860.81730365753106</c:v>
                </c:pt>
                <c:pt idx="3452">
                  <c:v>860.81730365753106</c:v>
                </c:pt>
                <c:pt idx="3453">
                  <c:v>860.81730365753106</c:v>
                </c:pt>
                <c:pt idx="3454">
                  <c:v>860.81730365753106</c:v>
                </c:pt>
                <c:pt idx="3455">
                  <c:v>860.81730365753106</c:v>
                </c:pt>
                <c:pt idx="3456">
                  <c:v>860.81730365753106</c:v>
                </c:pt>
                <c:pt idx="3457">
                  <c:v>860.81730365753106</c:v>
                </c:pt>
                <c:pt idx="3458">
                  <c:v>860.81730365753106</c:v>
                </c:pt>
                <c:pt idx="3459">
                  <c:v>860.81730365753106</c:v>
                </c:pt>
                <c:pt idx="3460">
                  <c:v>860.81730365753106</c:v>
                </c:pt>
                <c:pt idx="3461">
                  <c:v>860.81730365753106</c:v>
                </c:pt>
                <c:pt idx="3462">
                  <c:v>860.81730365753106</c:v>
                </c:pt>
                <c:pt idx="3463">
                  <c:v>860.81730365753106</c:v>
                </c:pt>
                <c:pt idx="3464">
                  <c:v>860.81730365753106</c:v>
                </c:pt>
                <c:pt idx="3465">
                  <c:v>860.81730365753106</c:v>
                </c:pt>
                <c:pt idx="3466">
                  <c:v>860.81730365753106</c:v>
                </c:pt>
                <c:pt idx="3467">
                  <c:v>860.81730365753106</c:v>
                </c:pt>
                <c:pt idx="3468">
                  <c:v>860.81730365753106</c:v>
                </c:pt>
                <c:pt idx="3469">
                  <c:v>860.81730365753106</c:v>
                </c:pt>
                <c:pt idx="3470">
                  <c:v>860.81730365753106</c:v>
                </c:pt>
                <c:pt idx="3471">
                  <c:v>860.81730365753106</c:v>
                </c:pt>
                <c:pt idx="3472">
                  <c:v>860.81730365753106</c:v>
                </c:pt>
                <c:pt idx="3473">
                  <c:v>860.81730365753106</c:v>
                </c:pt>
                <c:pt idx="3474">
                  <c:v>860.81730365753106</c:v>
                </c:pt>
                <c:pt idx="3475">
                  <c:v>860.81730365753106</c:v>
                </c:pt>
                <c:pt idx="3476">
                  <c:v>860.81730365753106</c:v>
                </c:pt>
                <c:pt idx="3477">
                  <c:v>860.81730365753106</c:v>
                </c:pt>
                <c:pt idx="3478">
                  <c:v>860.81730365753106</c:v>
                </c:pt>
                <c:pt idx="3479">
                  <c:v>860.81730365753106</c:v>
                </c:pt>
                <c:pt idx="3480">
                  <c:v>860.81730365753106</c:v>
                </c:pt>
                <c:pt idx="3481">
                  <c:v>860.81730365753106</c:v>
                </c:pt>
                <c:pt idx="3482">
                  <c:v>860.81730365753106</c:v>
                </c:pt>
                <c:pt idx="3483">
                  <c:v>860.81730365753106</c:v>
                </c:pt>
                <c:pt idx="3484">
                  <c:v>860.81730365753106</c:v>
                </c:pt>
                <c:pt idx="3485">
                  <c:v>860.81730365753106</c:v>
                </c:pt>
                <c:pt idx="3486">
                  <c:v>860.81730365753106</c:v>
                </c:pt>
                <c:pt idx="3487">
                  <c:v>860.81730365753106</c:v>
                </c:pt>
                <c:pt idx="3488">
                  <c:v>860.81730365753106</c:v>
                </c:pt>
                <c:pt idx="3489">
                  <c:v>860.81730365753106</c:v>
                </c:pt>
                <c:pt idx="3490">
                  <c:v>860.81730365753106</c:v>
                </c:pt>
                <c:pt idx="3491">
                  <c:v>860.81730365753106</c:v>
                </c:pt>
                <c:pt idx="3492">
                  <c:v>860.81730365753106</c:v>
                </c:pt>
                <c:pt idx="3493">
                  <c:v>860.81730365753106</c:v>
                </c:pt>
                <c:pt idx="3494">
                  <c:v>860.81730365753106</c:v>
                </c:pt>
                <c:pt idx="3495">
                  <c:v>860.81730365753106</c:v>
                </c:pt>
                <c:pt idx="3496">
                  <c:v>860.81730365753106</c:v>
                </c:pt>
                <c:pt idx="3497">
                  <c:v>860.81730365753106</c:v>
                </c:pt>
                <c:pt idx="3498">
                  <c:v>860.81730365753106</c:v>
                </c:pt>
                <c:pt idx="3499">
                  <c:v>860.81730365753106</c:v>
                </c:pt>
                <c:pt idx="3500">
                  <c:v>860.81730365753106</c:v>
                </c:pt>
                <c:pt idx="3501">
                  <c:v>860.81730365753106</c:v>
                </c:pt>
                <c:pt idx="3502">
                  <c:v>860.81730365753106</c:v>
                </c:pt>
                <c:pt idx="3503">
                  <c:v>860.81730365753106</c:v>
                </c:pt>
                <c:pt idx="3504">
                  <c:v>860.81730365753106</c:v>
                </c:pt>
                <c:pt idx="3505">
                  <c:v>860.81730365753106</c:v>
                </c:pt>
                <c:pt idx="3506">
                  <c:v>860.81730365753106</c:v>
                </c:pt>
                <c:pt idx="3507">
                  <c:v>860.81730365753106</c:v>
                </c:pt>
                <c:pt idx="3508">
                  <c:v>860.81730365753106</c:v>
                </c:pt>
                <c:pt idx="3509">
                  <c:v>860.81730365753106</c:v>
                </c:pt>
                <c:pt idx="3510">
                  <c:v>860.81730365753106</c:v>
                </c:pt>
                <c:pt idx="3511">
                  <c:v>860.81730365753106</c:v>
                </c:pt>
                <c:pt idx="3512">
                  <c:v>860.81730365753106</c:v>
                </c:pt>
                <c:pt idx="3513">
                  <c:v>860.81730365753106</c:v>
                </c:pt>
                <c:pt idx="3514">
                  <c:v>860.81730365753106</c:v>
                </c:pt>
                <c:pt idx="3515">
                  <c:v>860.81730365753106</c:v>
                </c:pt>
                <c:pt idx="3516">
                  <c:v>860.81730365753106</c:v>
                </c:pt>
                <c:pt idx="3517">
                  <c:v>860.81730365753106</c:v>
                </c:pt>
                <c:pt idx="3518">
                  <c:v>860.81730365753106</c:v>
                </c:pt>
                <c:pt idx="3519">
                  <c:v>860.81730365753106</c:v>
                </c:pt>
                <c:pt idx="3520">
                  <c:v>860.81730365753106</c:v>
                </c:pt>
                <c:pt idx="3521">
                  <c:v>860.81730365753106</c:v>
                </c:pt>
                <c:pt idx="3522">
                  <c:v>860.81730365753106</c:v>
                </c:pt>
                <c:pt idx="3523">
                  <c:v>860.81730365753106</c:v>
                </c:pt>
                <c:pt idx="3524">
                  <c:v>860.81730365753106</c:v>
                </c:pt>
                <c:pt idx="3525">
                  <c:v>860.81730365753106</c:v>
                </c:pt>
                <c:pt idx="3526">
                  <c:v>860.81730365753106</c:v>
                </c:pt>
                <c:pt idx="3527">
                  <c:v>860.81730365753106</c:v>
                </c:pt>
                <c:pt idx="3528">
                  <c:v>860.81730365753106</c:v>
                </c:pt>
                <c:pt idx="3529">
                  <c:v>860.81730365753106</c:v>
                </c:pt>
                <c:pt idx="3530">
                  <c:v>860.81730365753106</c:v>
                </c:pt>
                <c:pt idx="3531">
                  <c:v>860.81730365753106</c:v>
                </c:pt>
                <c:pt idx="3532">
                  <c:v>860.81730365753106</c:v>
                </c:pt>
                <c:pt idx="3533">
                  <c:v>860.81730374693802</c:v>
                </c:pt>
                <c:pt idx="3534">
                  <c:v>860.81730374693802</c:v>
                </c:pt>
                <c:pt idx="3535">
                  <c:v>860.81730374693802</c:v>
                </c:pt>
                <c:pt idx="3536">
                  <c:v>860.81730374693802</c:v>
                </c:pt>
                <c:pt idx="3537">
                  <c:v>860.81730374693802</c:v>
                </c:pt>
                <c:pt idx="3538">
                  <c:v>860.81730374693802</c:v>
                </c:pt>
                <c:pt idx="3539">
                  <c:v>860.81730374693802</c:v>
                </c:pt>
                <c:pt idx="3540">
                  <c:v>860.81730374693802</c:v>
                </c:pt>
                <c:pt idx="3541">
                  <c:v>860.81730374693802</c:v>
                </c:pt>
                <c:pt idx="3542">
                  <c:v>860.81730374693802</c:v>
                </c:pt>
                <c:pt idx="3543">
                  <c:v>860.81730374693802</c:v>
                </c:pt>
                <c:pt idx="3544">
                  <c:v>860.81730374693802</c:v>
                </c:pt>
                <c:pt idx="3545">
                  <c:v>860.81730374693802</c:v>
                </c:pt>
                <c:pt idx="3546">
                  <c:v>860.81730374693802</c:v>
                </c:pt>
                <c:pt idx="3547">
                  <c:v>860.81730374693802</c:v>
                </c:pt>
                <c:pt idx="3548">
                  <c:v>860.81730374693802</c:v>
                </c:pt>
                <c:pt idx="3549">
                  <c:v>860.81730374693802</c:v>
                </c:pt>
                <c:pt idx="3550">
                  <c:v>860.81730374693802</c:v>
                </c:pt>
                <c:pt idx="3551">
                  <c:v>860.81730374693802</c:v>
                </c:pt>
                <c:pt idx="3552">
                  <c:v>860.81730374693802</c:v>
                </c:pt>
                <c:pt idx="3553">
                  <c:v>860.81730374693802</c:v>
                </c:pt>
                <c:pt idx="3554">
                  <c:v>860.81730374693802</c:v>
                </c:pt>
                <c:pt idx="3555">
                  <c:v>860.81730374693802</c:v>
                </c:pt>
                <c:pt idx="3556">
                  <c:v>860.81730374693802</c:v>
                </c:pt>
                <c:pt idx="3557">
                  <c:v>860.81730374693802</c:v>
                </c:pt>
                <c:pt idx="3558">
                  <c:v>860.81730374693802</c:v>
                </c:pt>
                <c:pt idx="3559">
                  <c:v>860.81730374693802</c:v>
                </c:pt>
                <c:pt idx="3560">
                  <c:v>860.81730374693802</c:v>
                </c:pt>
                <c:pt idx="3561">
                  <c:v>860.81730374693802</c:v>
                </c:pt>
                <c:pt idx="3562">
                  <c:v>860.81730374693802</c:v>
                </c:pt>
                <c:pt idx="3563">
                  <c:v>860.81730374693802</c:v>
                </c:pt>
                <c:pt idx="3564">
                  <c:v>860.81730374693802</c:v>
                </c:pt>
                <c:pt idx="3565">
                  <c:v>860.81730374693802</c:v>
                </c:pt>
                <c:pt idx="3566">
                  <c:v>860.81730374693802</c:v>
                </c:pt>
                <c:pt idx="3567">
                  <c:v>860.81730374693802</c:v>
                </c:pt>
                <c:pt idx="3568">
                  <c:v>860.81730374693802</c:v>
                </c:pt>
                <c:pt idx="3569">
                  <c:v>860.81730374693802</c:v>
                </c:pt>
                <c:pt idx="3570">
                  <c:v>860.81730374693802</c:v>
                </c:pt>
                <c:pt idx="3571">
                  <c:v>860.81730374693802</c:v>
                </c:pt>
                <c:pt idx="3572">
                  <c:v>860.81730374693802</c:v>
                </c:pt>
                <c:pt idx="3573">
                  <c:v>860.81730374693802</c:v>
                </c:pt>
                <c:pt idx="3574">
                  <c:v>860.81730374693802</c:v>
                </c:pt>
                <c:pt idx="3575">
                  <c:v>860.81730374693802</c:v>
                </c:pt>
                <c:pt idx="3576">
                  <c:v>860.81730374693802</c:v>
                </c:pt>
                <c:pt idx="3577">
                  <c:v>860.81730374693802</c:v>
                </c:pt>
                <c:pt idx="3578">
                  <c:v>860.81730374693802</c:v>
                </c:pt>
                <c:pt idx="3579">
                  <c:v>860.81730374693802</c:v>
                </c:pt>
                <c:pt idx="3580">
                  <c:v>860.81730374693802</c:v>
                </c:pt>
                <c:pt idx="3581">
                  <c:v>860.81730374693802</c:v>
                </c:pt>
                <c:pt idx="3582">
                  <c:v>860.81730374693802</c:v>
                </c:pt>
                <c:pt idx="3583">
                  <c:v>860.81730374693802</c:v>
                </c:pt>
                <c:pt idx="3584">
                  <c:v>860.81730374693802</c:v>
                </c:pt>
                <c:pt idx="3585">
                  <c:v>860.81730374693802</c:v>
                </c:pt>
                <c:pt idx="3586">
                  <c:v>860.81730374693802</c:v>
                </c:pt>
                <c:pt idx="3587">
                  <c:v>860.81730374693802</c:v>
                </c:pt>
                <c:pt idx="3588">
                  <c:v>860.81730374693802</c:v>
                </c:pt>
                <c:pt idx="3589">
                  <c:v>860.81730374693802</c:v>
                </c:pt>
                <c:pt idx="3590">
                  <c:v>860.81730374693802</c:v>
                </c:pt>
                <c:pt idx="3591">
                  <c:v>860.81730374693802</c:v>
                </c:pt>
                <c:pt idx="3592">
                  <c:v>860.81730374693802</c:v>
                </c:pt>
                <c:pt idx="3593">
                  <c:v>860.81730374693802</c:v>
                </c:pt>
                <c:pt idx="3594">
                  <c:v>860.81730374693802</c:v>
                </c:pt>
                <c:pt idx="3595">
                  <c:v>860.81730374693802</c:v>
                </c:pt>
                <c:pt idx="3596">
                  <c:v>860.81730374693802</c:v>
                </c:pt>
                <c:pt idx="3597">
                  <c:v>860.81730374693802</c:v>
                </c:pt>
                <c:pt idx="3598">
                  <c:v>860.81730374693802</c:v>
                </c:pt>
                <c:pt idx="3599">
                  <c:v>860.81730374693802</c:v>
                </c:pt>
                <c:pt idx="3600">
                  <c:v>860.81730375438894</c:v>
                </c:pt>
                <c:pt idx="3601">
                  <c:v>860.81730375438894</c:v>
                </c:pt>
                <c:pt idx="3602">
                  <c:v>860.81730375438894</c:v>
                </c:pt>
                <c:pt idx="3603">
                  <c:v>860.81730375438894</c:v>
                </c:pt>
                <c:pt idx="3604">
                  <c:v>860.81730375438894</c:v>
                </c:pt>
                <c:pt idx="3605">
                  <c:v>860.81730375438894</c:v>
                </c:pt>
                <c:pt idx="3606">
                  <c:v>860.81730375438894</c:v>
                </c:pt>
                <c:pt idx="3607">
                  <c:v>860.81730375438894</c:v>
                </c:pt>
                <c:pt idx="3608">
                  <c:v>860.81730375438894</c:v>
                </c:pt>
                <c:pt idx="3609">
                  <c:v>860.81730375438894</c:v>
                </c:pt>
                <c:pt idx="3610">
                  <c:v>860.81730375438894</c:v>
                </c:pt>
                <c:pt idx="3611">
                  <c:v>860.81730375438894</c:v>
                </c:pt>
                <c:pt idx="3612">
                  <c:v>860.81730375438894</c:v>
                </c:pt>
                <c:pt idx="3613">
                  <c:v>860.81730375438894</c:v>
                </c:pt>
                <c:pt idx="3614">
                  <c:v>860.81730375438894</c:v>
                </c:pt>
                <c:pt idx="3615">
                  <c:v>860.81730375438894</c:v>
                </c:pt>
                <c:pt idx="3616">
                  <c:v>860.81730375438894</c:v>
                </c:pt>
                <c:pt idx="3617">
                  <c:v>860.81730376183896</c:v>
                </c:pt>
                <c:pt idx="3618">
                  <c:v>860.81730376183896</c:v>
                </c:pt>
                <c:pt idx="3619">
                  <c:v>860.81730376183896</c:v>
                </c:pt>
                <c:pt idx="3620">
                  <c:v>860.81730376183896</c:v>
                </c:pt>
                <c:pt idx="3621">
                  <c:v>860.81730376183896</c:v>
                </c:pt>
                <c:pt idx="3622">
                  <c:v>860.81730376183896</c:v>
                </c:pt>
                <c:pt idx="3623">
                  <c:v>860.81730376183896</c:v>
                </c:pt>
                <c:pt idx="3624">
                  <c:v>860.81730376183896</c:v>
                </c:pt>
                <c:pt idx="3625">
                  <c:v>860.81730376183896</c:v>
                </c:pt>
                <c:pt idx="3626">
                  <c:v>860.81730376183896</c:v>
                </c:pt>
                <c:pt idx="3627">
                  <c:v>860.81730376183896</c:v>
                </c:pt>
                <c:pt idx="3628">
                  <c:v>860.81730376183896</c:v>
                </c:pt>
                <c:pt idx="3629">
                  <c:v>860.81730376183896</c:v>
                </c:pt>
                <c:pt idx="3630">
                  <c:v>860.81730376183896</c:v>
                </c:pt>
                <c:pt idx="3631">
                  <c:v>860.81730376183896</c:v>
                </c:pt>
                <c:pt idx="3632">
                  <c:v>860.81730376183896</c:v>
                </c:pt>
                <c:pt idx="3633">
                  <c:v>860.81730376183896</c:v>
                </c:pt>
                <c:pt idx="3634">
                  <c:v>860.81730376183896</c:v>
                </c:pt>
                <c:pt idx="3635">
                  <c:v>860.81730376183896</c:v>
                </c:pt>
                <c:pt idx="3636">
                  <c:v>860.81730376183896</c:v>
                </c:pt>
                <c:pt idx="3637">
                  <c:v>860.81730376183896</c:v>
                </c:pt>
                <c:pt idx="3638">
                  <c:v>860.81730376183896</c:v>
                </c:pt>
                <c:pt idx="3639">
                  <c:v>860.81730376183896</c:v>
                </c:pt>
                <c:pt idx="3640">
                  <c:v>860.81730376183896</c:v>
                </c:pt>
                <c:pt idx="3641">
                  <c:v>860.81730376183896</c:v>
                </c:pt>
                <c:pt idx="3642">
                  <c:v>860.81730376183896</c:v>
                </c:pt>
                <c:pt idx="3643">
                  <c:v>860.81730376183896</c:v>
                </c:pt>
                <c:pt idx="3644">
                  <c:v>860.81730376183896</c:v>
                </c:pt>
                <c:pt idx="3645">
                  <c:v>860.81730376183896</c:v>
                </c:pt>
                <c:pt idx="3646">
                  <c:v>860.81730376183896</c:v>
                </c:pt>
                <c:pt idx="3647">
                  <c:v>860.81730376183896</c:v>
                </c:pt>
                <c:pt idx="3648">
                  <c:v>860.81730376183896</c:v>
                </c:pt>
                <c:pt idx="3649">
                  <c:v>860.81730376183896</c:v>
                </c:pt>
                <c:pt idx="3650">
                  <c:v>860.81730376183896</c:v>
                </c:pt>
                <c:pt idx="3651">
                  <c:v>860.81730376183896</c:v>
                </c:pt>
                <c:pt idx="3652">
                  <c:v>860.81730376183896</c:v>
                </c:pt>
                <c:pt idx="3653">
                  <c:v>860.81730376183896</c:v>
                </c:pt>
                <c:pt idx="3654">
                  <c:v>860.81730376183896</c:v>
                </c:pt>
                <c:pt idx="3655">
                  <c:v>860.81730376183896</c:v>
                </c:pt>
                <c:pt idx="3656">
                  <c:v>860.81730376183896</c:v>
                </c:pt>
                <c:pt idx="3657">
                  <c:v>860.81730376183896</c:v>
                </c:pt>
                <c:pt idx="3658">
                  <c:v>860.81730376183896</c:v>
                </c:pt>
                <c:pt idx="3659">
                  <c:v>860.81730376183896</c:v>
                </c:pt>
                <c:pt idx="3660">
                  <c:v>860.81730376183896</c:v>
                </c:pt>
                <c:pt idx="3661">
                  <c:v>860.81730376183896</c:v>
                </c:pt>
                <c:pt idx="3662">
                  <c:v>860.81730376183896</c:v>
                </c:pt>
                <c:pt idx="3663">
                  <c:v>860.81730376230496</c:v>
                </c:pt>
                <c:pt idx="3664">
                  <c:v>860.81730376243502</c:v>
                </c:pt>
                <c:pt idx="3665">
                  <c:v>860.81730376277096</c:v>
                </c:pt>
                <c:pt idx="3666">
                  <c:v>860.81730376277096</c:v>
                </c:pt>
                <c:pt idx="3667">
                  <c:v>860.81730376277096</c:v>
                </c:pt>
                <c:pt idx="3668">
                  <c:v>860.81730383634499</c:v>
                </c:pt>
                <c:pt idx="3669">
                  <c:v>860.81730383634499</c:v>
                </c:pt>
                <c:pt idx="3670">
                  <c:v>860.81730383634499</c:v>
                </c:pt>
                <c:pt idx="3671">
                  <c:v>860.81730383634499</c:v>
                </c:pt>
                <c:pt idx="3672">
                  <c:v>860.81730383634499</c:v>
                </c:pt>
                <c:pt idx="3673">
                  <c:v>860.81730383634499</c:v>
                </c:pt>
                <c:pt idx="3674">
                  <c:v>860.81730383634499</c:v>
                </c:pt>
                <c:pt idx="3675">
                  <c:v>860.81730383634499</c:v>
                </c:pt>
                <c:pt idx="3676">
                  <c:v>860.81730383634499</c:v>
                </c:pt>
                <c:pt idx="3677">
                  <c:v>860.81730383634499</c:v>
                </c:pt>
                <c:pt idx="3678">
                  <c:v>860.81730383634499</c:v>
                </c:pt>
                <c:pt idx="3679">
                  <c:v>860.81730383634499</c:v>
                </c:pt>
                <c:pt idx="3680">
                  <c:v>860.81730383634499</c:v>
                </c:pt>
                <c:pt idx="3681">
                  <c:v>860.81730383634499</c:v>
                </c:pt>
                <c:pt idx="3682">
                  <c:v>860.81730383634499</c:v>
                </c:pt>
                <c:pt idx="3683">
                  <c:v>860.81730383634499</c:v>
                </c:pt>
                <c:pt idx="3684">
                  <c:v>860.81730383634499</c:v>
                </c:pt>
                <c:pt idx="3685">
                  <c:v>860.81730383634499</c:v>
                </c:pt>
                <c:pt idx="3686">
                  <c:v>860.81730383634499</c:v>
                </c:pt>
                <c:pt idx="3687">
                  <c:v>860.81730383634499</c:v>
                </c:pt>
                <c:pt idx="3688">
                  <c:v>860.81730383634499</c:v>
                </c:pt>
                <c:pt idx="3689">
                  <c:v>860.81730383634499</c:v>
                </c:pt>
                <c:pt idx="3690">
                  <c:v>860.81730383634499</c:v>
                </c:pt>
                <c:pt idx="3691">
                  <c:v>860.81730383634499</c:v>
                </c:pt>
                <c:pt idx="3692">
                  <c:v>860.81730383634499</c:v>
                </c:pt>
                <c:pt idx="3693">
                  <c:v>860.81730383634499</c:v>
                </c:pt>
                <c:pt idx="3694">
                  <c:v>860.81730383634499</c:v>
                </c:pt>
                <c:pt idx="3695">
                  <c:v>860.81730383634499</c:v>
                </c:pt>
                <c:pt idx="3696">
                  <c:v>860.81730383634499</c:v>
                </c:pt>
                <c:pt idx="3697">
                  <c:v>860.81730383634499</c:v>
                </c:pt>
                <c:pt idx="3698">
                  <c:v>860.81730383634499</c:v>
                </c:pt>
                <c:pt idx="3699">
                  <c:v>860.81730383634499</c:v>
                </c:pt>
                <c:pt idx="3700">
                  <c:v>860.81730383634499</c:v>
                </c:pt>
                <c:pt idx="3701">
                  <c:v>860.81730383634499</c:v>
                </c:pt>
                <c:pt idx="3702">
                  <c:v>860.81730383634499</c:v>
                </c:pt>
                <c:pt idx="3703">
                  <c:v>860.81730383634499</c:v>
                </c:pt>
                <c:pt idx="3704">
                  <c:v>860.81730383634499</c:v>
                </c:pt>
                <c:pt idx="3705">
                  <c:v>860.81730383634499</c:v>
                </c:pt>
                <c:pt idx="3706">
                  <c:v>860.81730383634499</c:v>
                </c:pt>
                <c:pt idx="3707">
                  <c:v>860.81730383634499</c:v>
                </c:pt>
                <c:pt idx="3708">
                  <c:v>860.81730383634499</c:v>
                </c:pt>
                <c:pt idx="3709">
                  <c:v>860.81730383634499</c:v>
                </c:pt>
                <c:pt idx="3710">
                  <c:v>860.81730383634499</c:v>
                </c:pt>
                <c:pt idx="3711">
                  <c:v>860.81730383634499</c:v>
                </c:pt>
                <c:pt idx="3712">
                  <c:v>860.81730383634499</c:v>
                </c:pt>
                <c:pt idx="3713">
                  <c:v>860.81730383634499</c:v>
                </c:pt>
                <c:pt idx="3714">
                  <c:v>860.81730383634499</c:v>
                </c:pt>
                <c:pt idx="3715">
                  <c:v>860.81730383634499</c:v>
                </c:pt>
                <c:pt idx="3716">
                  <c:v>860.81730383634499</c:v>
                </c:pt>
                <c:pt idx="3717">
                  <c:v>860.81730383634499</c:v>
                </c:pt>
                <c:pt idx="3718">
                  <c:v>860.81730383634499</c:v>
                </c:pt>
                <c:pt idx="3719">
                  <c:v>860.81730383634499</c:v>
                </c:pt>
                <c:pt idx="3720">
                  <c:v>860.81730383634499</c:v>
                </c:pt>
                <c:pt idx="3721">
                  <c:v>860.81730383634499</c:v>
                </c:pt>
                <c:pt idx="3722">
                  <c:v>860.81730383634499</c:v>
                </c:pt>
                <c:pt idx="3723">
                  <c:v>860.81730383634499</c:v>
                </c:pt>
                <c:pt idx="3724">
                  <c:v>860.81730383634499</c:v>
                </c:pt>
                <c:pt idx="3725">
                  <c:v>860.81730383634499</c:v>
                </c:pt>
                <c:pt idx="3726">
                  <c:v>860.81730383634499</c:v>
                </c:pt>
                <c:pt idx="3727">
                  <c:v>860.81730383634499</c:v>
                </c:pt>
                <c:pt idx="3728">
                  <c:v>860.81730383634499</c:v>
                </c:pt>
                <c:pt idx="3729">
                  <c:v>860.81730383634499</c:v>
                </c:pt>
                <c:pt idx="3730">
                  <c:v>860.81730383634499</c:v>
                </c:pt>
                <c:pt idx="3731">
                  <c:v>860.81730383634499</c:v>
                </c:pt>
                <c:pt idx="3732">
                  <c:v>860.81730383634499</c:v>
                </c:pt>
                <c:pt idx="3733">
                  <c:v>860.81730383634499</c:v>
                </c:pt>
                <c:pt idx="3734">
                  <c:v>860.81730383634499</c:v>
                </c:pt>
                <c:pt idx="3735">
                  <c:v>860.81730383634499</c:v>
                </c:pt>
                <c:pt idx="3736">
                  <c:v>860.81730383634499</c:v>
                </c:pt>
                <c:pt idx="3737">
                  <c:v>860.81730383634499</c:v>
                </c:pt>
                <c:pt idx="3738">
                  <c:v>860.81730383634499</c:v>
                </c:pt>
                <c:pt idx="3739">
                  <c:v>860.81730383634499</c:v>
                </c:pt>
                <c:pt idx="3740">
                  <c:v>860.81730383634499</c:v>
                </c:pt>
                <c:pt idx="3741">
                  <c:v>860.81730383634499</c:v>
                </c:pt>
                <c:pt idx="3742">
                  <c:v>860.81730383634499</c:v>
                </c:pt>
                <c:pt idx="3743">
                  <c:v>860.81730383634499</c:v>
                </c:pt>
                <c:pt idx="3744">
                  <c:v>860.81730383634499</c:v>
                </c:pt>
                <c:pt idx="3745">
                  <c:v>860.81730383634499</c:v>
                </c:pt>
                <c:pt idx="3746">
                  <c:v>860.81730383634499</c:v>
                </c:pt>
                <c:pt idx="3747">
                  <c:v>860.81730383634499</c:v>
                </c:pt>
                <c:pt idx="3748">
                  <c:v>860.81730383634499</c:v>
                </c:pt>
                <c:pt idx="3749">
                  <c:v>860.81730383634499</c:v>
                </c:pt>
                <c:pt idx="3750">
                  <c:v>860.81730383634499</c:v>
                </c:pt>
                <c:pt idx="3751">
                  <c:v>860.81730383634499</c:v>
                </c:pt>
                <c:pt idx="3752">
                  <c:v>860.81730383634499</c:v>
                </c:pt>
                <c:pt idx="3753">
                  <c:v>860.81730383634499</c:v>
                </c:pt>
                <c:pt idx="3754">
                  <c:v>860.81730383634499</c:v>
                </c:pt>
                <c:pt idx="3755">
                  <c:v>860.81730383634499</c:v>
                </c:pt>
                <c:pt idx="3756">
                  <c:v>860.81730383634499</c:v>
                </c:pt>
                <c:pt idx="3757">
                  <c:v>860.81730383634499</c:v>
                </c:pt>
                <c:pt idx="3758">
                  <c:v>860.81730383634499</c:v>
                </c:pt>
                <c:pt idx="3759">
                  <c:v>860.81730383634499</c:v>
                </c:pt>
                <c:pt idx="3760">
                  <c:v>860.81730383634499</c:v>
                </c:pt>
                <c:pt idx="3761">
                  <c:v>860.81730383634499</c:v>
                </c:pt>
                <c:pt idx="3762">
                  <c:v>860.81730383634499</c:v>
                </c:pt>
                <c:pt idx="3763">
                  <c:v>860.81730383634499</c:v>
                </c:pt>
                <c:pt idx="3764">
                  <c:v>860.81730383634499</c:v>
                </c:pt>
                <c:pt idx="3765">
                  <c:v>860.81730383634499</c:v>
                </c:pt>
                <c:pt idx="3766">
                  <c:v>860.81730383634499</c:v>
                </c:pt>
                <c:pt idx="3767">
                  <c:v>860.81730383634499</c:v>
                </c:pt>
                <c:pt idx="3768">
                  <c:v>860.81730383634499</c:v>
                </c:pt>
                <c:pt idx="3769">
                  <c:v>860.81730383634499</c:v>
                </c:pt>
                <c:pt idx="3770">
                  <c:v>860.81730383634499</c:v>
                </c:pt>
                <c:pt idx="3771">
                  <c:v>860.81730383634499</c:v>
                </c:pt>
                <c:pt idx="3772">
                  <c:v>860.81730383634499</c:v>
                </c:pt>
                <c:pt idx="3773">
                  <c:v>860.81730383634499</c:v>
                </c:pt>
                <c:pt idx="3774">
                  <c:v>860.81730383634499</c:v>
                </c:pt>
                <c:pt idx="3775">
                  <c:v>860.81730383634499</c:v>
                </c:pt>
                <c:pt idx="3776">
                  <c:v>860.81730383634499</c:v>
                </c:pt>
                <c:pt idx="3777">
                  <c:v>860.81730383634499</c:v>
                </c:pt>
                <c:pt idx="3778">
                  <c:v>860.81730383634499</c:v>
                </c:pt>
                <c:pt idx="3779">
                  <c:v>860.81730383634499</c:v>
                </c:pt>
                <c:pt idx="3780">
                  <c:v>860.81730383634499</c:v>
                </c:pt>
                <c:pt idx="3781">
                  <c:v>860.81730383634499</c:v>
                </c:pt>
                <c:pt idx="3782">
                  <c:v>860.81730383634499</c:v>
                </c:pt>
                <c:pt idx="3783">
                  <c:v>860.81730383634499</c:v>
                </c:pt>
                <c:pt idx="3784">
                  <c:v>860.81730383634499</c:v>
                </c:pt>
                <c:pt idx="3785">
                  <c:v>860.81730383634499</c:v>
                </c:pt>
                <c:pt idx="3786">
                  <c:v>860.81730383634499</c:v>
                </c:pt>
                <c:pt idx="3787">
                  <c:v>860.81730383634499</c:v>
                </c:pt>
                <c:pt idx="3788">
                  <c:v>860.81730383634499</c:v>
                </c:pt>
                <c:pt idx="3789">
                  <c:v>860.81730383634499</c:v>
                </c:pt>
                <c:pt idx="3790">
                  <c:v>860.81730383634499</c:v>
                </c:pt>
                <c:pt idx="3791">
                  <c:v>860.81730383634499</c:v>
                </c:pt>
                <c:pt idx="3792">
                  <c:v>860.81730383634499</c:v>
                </c:pt>
                <c:pt idx="3793">
                  <c:v>860.81730383634499</c:v>
                </c:pt>
                <c:pt idx="3794">
                  <c:v>860.81730383634499</c:v>
                </c:pt>
                <c:pt idx="3795">
                  <c:v>860.81730383634499</c:v>
                </c:pt>
                <c:pt idx="3796">
                  <c:v>860.81730383634499</c:v>
                </c:pt>
                <c:pt idx="3797">
                  <c:v>860.81730383634499</c:v>
                </c:pt>
                <c:pt idx="3798">
                  <c:v>860.81730383634499</c:v>
                </c:pt>
                <c:pt idx="3799">
                  <c:v>860.81730383634499</c:v>
                </c:pt>
                <c:pt idx="3800">
                  <c:v>860.81730383634499</c:v>
                </c:pt>
                <c:pt idx="3801">
                  <c:v>860.81730383634499</c:v>
                </c:pt>
                <c:pt idx="3802">
                  <c:v>860.81730389594998</c:v>
                </c:pt>
                <c:pt idx="3803">
                  <c:v>860.81730389594998</c:v>
                </c:pt>
                <c:pt idx="3804">
                  <c:v>860.81730389594998</c:v>
                </c:pt>
                <c:pt idx="3805">
                  <c:v>860.81730389594998</c:v>
                </c:pt>
                <c:pt idx="3806">
                  <c:v>860.81730389594998</c:v>
                </c:pt>
                <c:pt idx="3807">
                  <c:v>860.81730389594998</c:v>
                </c:pt>
                <c:pt idx="3808">
                  <c:v>860.81730389594998</c:v>
                </c:pt>
                <c:pt idx="3809">
                  <c:v>860.81730389594998</c:v>
                </c:pt>
                <c:pt idx="3810">
                  <c:v>860.81730389594998</c:v>
                </c:pt>
                <c:pt idx="3811">
                  <c:v>860.81730389594998</c:v>
                </c:pt>
                <c:pt idx="3812">
                  <c:v>860.81730389594998</c:v>
                </c:pt>
                <c:pt idx="3813">
                  <c:v>860.81730389594998</c:v>
                </c:pt>
                <c:pt idx="3814">
                  <c:v>860.81730389594998</c:v>
                </c:pt>
                <c:pt idx="3815">
                  <c:v>860.81730389594998</c:v>
                </c:pt>
                <c:pt idx="3816">
                  <c:v>860.81730389594998</c:v>
                </c:pt>
                <c:pt idx="3817">
                  <c:v>860.81730389594998</c:v>
                </c:pt>
                <c:pt idx="3818">
                  <c:v>860.81730389594998</c:v>
                </c:pt>
                <c:pt idx="3819">
                  <c:v>860.81730389594998</c:v>
                </c:pt>
                <c:pt idx="3820">
                  <c:v>860.81730389594998</c:v>
                </c:pt>
                <c:pt idx="3821">
                  <c:v>860.81730389594998</c:v>
                </c:pt>
                <c:pt idx="3822">
                  <c:v>860.81730389594998</c:v>
                </c:pt>
                <c:pt idx="3823">
                  <c:v>860.81730389594998</c:v>
                </c:pt>
                <c:pt idx="3824">
                  <c:v>860.81730389594998</c:v>
                </c:pt>
                <c:pt idx="3825">
                  <c:v>860.81730389594998</c:v>
                </c:pt>
                <c:pt idx="3826">
                  <c:v>860.81730389594998</c:v>
                </c:pt>
                <c:pt idx="3827">
                  <c:v>860.81730389594998</c:v>
                </c:pt>
                <c:pt idx="3828">
                  <c:v>860.81730389594998</c:v>
                </c:pt>
                <c:pt idx="3829">
                  <c:v>860.81730389594998</c:v>
                </c:pt>
                <c:pt idx="3830">
                  <c:v>860.81730389594998</c:v>
                </c:pt>
                <c:pt idx="3831">
                  <c:v>860.81730389594998</c:v>
                </c:pt>
                <c:pt idx="3832">
                  <c:v>860.81730389594998</c:v>
                </c:pt>
                <c:pt idx="3833">
                  <c:v>860.81730389594998</c:v>
                </c:pt>
                <c:pt idx="3834">
                  <c:v>860.81730389594998</c:v>
                </c:pt>
                <c:pt idx="3835">
                  <c:v>860.81730389594998</c:v>
                </c:pt>
                <c:pt idx="3836">
                  <c:v>860.81730389594998</c:v>
                </c:pt>
                <c:pt idx="3837">
                  <c:v>860.81730389594998</c:v>
                </c:pt>
                <c:pt idx="3838">
                  <c:v>860.81730389594998</c:v>
                </c:pt>
                <c:pt idx="3839">
                  <c:v>860.81730389594998</c:v>
                </c:pt>
                <c:pt idx="3840">
                  <c:v>860.81730389594998</c:v>
                </c:pt>
                <c:pt idx="3841">
                  <c:v>860.81730389594998</c:v>
                </c:pt>
                <c:pt idx="3842">
                  <c:v>860.81730389594998</c:v>
                </c:pt>
                <c:pt idx="3843">
                  <c:v>860.81730389594998</c:v>
                </c:pt>
                <c:pt idx="3844">
                  <c:v>860.81730389594998</c:v>
                </c:pt>
                <c:pt idx="3845">
                  <c:v>860.81730389594998</c:v>
                </c:pt>
                <c:pt idx="3846">
                  <c:v>860.81730389594998</c:v>
                </c:pt>
                <c:pt idx="3847">
                  <c:v>860.81730389594998</c:v>
                </c:pt>
                <c:pt idx="3848">
                  <c:v>860.81730389594998</c:v>
                </c:pt>
                <c:pt idx="3849">
                  <c:v>860.81730389594998</c:v>
                </c:pt>
                <c:pt idx="3850">
                  <c:v>860.81730389594998</c:v>
                </c:pt>
                <c:pt idx="3851">
                  <c:v>860.81730389594998</c:v>
                </c:pt>
                <c:pt idx="3852">
                  <c:v>860.81730389594998</c:v>
                </c:pt>
                <c:pt idx="3853">
                  <c:v>860.81730389594998</c:v>
                </c:pt>
                <c:pt idx="3854">
                  <c:v>860.81730389594998</c:v>
                </c:pt>
                <c:pt idx="3855">
                  <c:v>860.81730389594998</c:v>
                </c:pt>
                <c:pt idx="3856">
                  <c:v>860.81730389594998</c:v>
                </c:pt>
                <c:pt idx="3857">
                  <c:v>860.81730389594998</c:v>
                </c:pt>
                <c:pt idx="3858">
                  <c:v>860.81730389594998</c:v>
                </c:pt>
                <c:pt idx="3859">
                  <c:v>860.81730389594998</c:v>
                </c:pt>
                <c:pt idx="3860">
                  <c:v>860.81730389594998</c:v>
                </c:pt>
                <c:pt idx="3861">
                  <c:v>860.81730389594998</c:v>
                </c:pt>
                <c:pt idx="3862">
                  <c:v>860.81730389594998</c:v>
                </c:pt>
                <c:pt idx="3863">
                  <c:v>860.81730389594998</c:v>
                </c:pt>
                <c:pt idx="3864">
                  <c:v>860.81730389594998</c:v>
                </c:pt>
                <c:pt idx="3865">
                  <c:v>860.81730389594998</c:v>
                </c:pt>
                <c:pt idx="3866">
                  <c:v>860.81730389594998</c:v>
                </c:pt>
                <c:pt idx="3867">
                  <c:v>860.81730389594998</c:v>
                </c:pt>
                <c:pt idx="3868">
                  <c:v>860.81730389594998</c:v>
                </c:pt>
                <c:pt idx="3869">
                  <c:v>860.81730389594998</c:v>
                </c:pt>
                <c:pt idx="3870">
                  <c:v>860.81730389594998</c:v>
                </c:pt>
                <c:pt idx="3871">
                  <c:v>860.81730389594998</c:v>
                </c:pt>
                <c:pt idx="3872">
                  <c:v>860.81730389594998</c:v>
                </c:pt>
                <c:pt idx="3873">
                  <c:v>860.81730389594998</c:v>
                </c:pt>
                <c:pt idx="3874">
                  <c:v>860.81730389594998</c:v>
                </c:pt>
                <c:pt idx="3875">
                  <c:v>860.81730389594998</c:v>
                </c:pt>
                <c:pt idx="3876">
                  <c:v>860.81730389594998</c:v>
                </c:pt>
                <c:pt idx="3877">
                  <c:v>860.81730389594998</c:v>
                </c:pt>
                <c:pt idx="3878">
                  <c:v>860.81730389594998</c:v>
                </c:pt>
                <c:pt idx="3879">
                  <c:v>860.81730389594998</c:v>
                </c:pt>
                <c:pt idx="3880">
                  <c:v>860.81730389594998</c:v>
                </c:pt>
                <c:pt idx="3881">
                  <c:v>860.81730389594998</c:v>
                </c:pt>
                <c:pt idx="3882">
                  <c:v>860.81730389594998</c:v>
                </c:pt>
                <c:pt idx="3883">
                  <c:v>860.81730389594998</c:v>
                </c:pt>
                <c:pt idx="3884">
                  <c:v>860.81730389594998</c:v>
                </c:pt>
                <c:pt idx="3885">
                  <c:v>860.81730389594998</c:v>
                </c:pt>
                <c:pt idx="3886">
                  <c:v>860.81730389594998</c:v>
                </c:pt>
                <c:pt idx="3887">
                  <c:v>860.81730389594998</c:v>
                </c:pt>
                <c:pt idx="3888">
                  <c:v>860.81730389594998</c:v>
                </c:pt>
                <c:pt idx="3889">
                  <c:v>860.81730389594998</c:v>
                </c:pt>
                <c:pt idx="3890">
                  <c:v>860.81730389594998</c:v>
                </c:pt>
                <c:pt idx="3891">
                  <c:v>860.81730389594998</c:v>
                </c:pt>
                <c:pt idx="3892">
                  <c:v>860.81730389594998</c:v>
                </c:pt>
                <c:pt idx="3893">
                  <c:v>860.81730389594998</c:v>
                </c:pt>
                <c:pt idx="3894">
                  <c:v>860.81730389594998</c:v>
                </c:pt>
                <c:pt idx="3895">
                  <c:v>860.81730389594998</c:v>
                </c:pt>
                <c:pt idx="3896">
                  <c:v>860.81730389594998</c:v>
                </c:pt>
                <c:pt idx="3897">
                  <c:v>860.81730389594998</c:v>
                </c:pt>
                <c:pt idx="3898">
                  <c:v>860.81730389594998</c:v>
                </c:pt>
                <c:pt idx="3899">
                  <c:v>860.81730389594998</c:v>
                </c:pt>
                <c:pt idx="3900">
                  <c:v>860.81730389594998</c:v>
                </c:pt>
                <c:pt idx="3901">
                  <c:v>860.81730389594998</c:v>
                </c:pt>
                <c:pt idx="3902">
                  <c:v>860.81730389594998</c:v>
                </c:pt>
                <c:pt idx="3903">
                  <c:v>860.81730389594998</c:v>
                </c:pt>
                <c:pt idx="3904">
                  <c:v>860.81730389594998</c:v>
                </c:pt>
                <c:pt idx="3905">
                  <c:v>860.81730389594998</c:v>
                </c:pt>
                <c:pt idx="3906">
                  <c:v>860.81730389594998</c:v>
                </c:pt>
                <c:pt idx="3907">
                  <c:v>860.81730389594998</c:v>
                </c:pt>
                <c:pt idx="3908">
                  <c:v>860.81730389594998</c:v>
                </c:pt>
                <c:pt idx="3909">
                  <c:v>860.81730389594998</c:v>
                </c:pt>
                <c:pt idx="3910">
                  <c:v>860.81730389594998</c:v>
                </c:pt>
                <c:pt idx="3911">
                  <c:v>860.81730389594998</c:v>
                </c:pt>
                <c:pt idx="3912">
                  <c:v>860.81730389594998</c:v>
                </c:pt>
                <c:pt idx="3913">
                  <c:v>860.81730389594998</c:v>
                </c:pt>
                <c:pt idx="3914">
                  <c:v>860.81730389594998</c:v>
                </c:pt>
                <c:pt idx="3915">
                  <c:v>860.81730389594998</c:v>
                </c:pt>
                <c:pt idx="3916">
                  <c:v>860.81730389594998</c:v>
                </c:pt>
                <c:pt idx="3917">
                  <c:v>860.81730389594998</c:v>
                </c:pt>
                <c:pt idx="3918">
                  <c:v>860.81730389594998</c:v>
                </c:pt>
                <c:pt idx="3919">
                  <c:v>860.81730389594998</c:v>
                </c:pt>
                <c:pt idx="3920">
                  <c:v>860.81730389594998</c:v>
                </c:pt>
                <c:pt idx="3921">
                  <c:v>860.81730389594998</c:v>
                </c:pt>
                <c:pt idx="3922">
                  <c:v>860.81730389594998</c:v>
                </c:pt>
                <c:pt idx="3923">
                  <c:v>860.81730389594998</c:v>
                </c:pt>
                <c:pt idx="3924">
                  <c:v>860.81730389594998</c:v>
                </c:pt>
                <c:pt idx="3925">
                  <c:v>860.81730389594998</c:v>
                </c:pt>
                <c:pt idx="3926">
                  <c:v>860.81730389594998</c:v>
                </c:pt>
                <c:pt idx="3927">
                  <c:v>860.81730389594998</c:v>
                </c:pt>
                <c:pt idx="3928">
                  <c:v>860.81730389594998</c:v>
                </c:pt>
                <c:pt idx="3929">
                  <c:v>860.81730389594998</c:v>
                </c:pt>
                <c:pt idx="3930">
                  <c:v>860.81730389594998</c:v>
                </c:pt>
                <c:pt idx="3931">
                  <c:v>860.81730389594998</c:v>
                </c:pt>
                <c:pt idx="3932">
                  <c:v>860.81730389594998</c:v>
                </c:pt>
                <c:pt idx="3933">
                  <c:v>860.81730389594998</c:v>
                </c:pt>
                <c:pt idx="3934">
                  <c:v>860.81730389594998</c:v>
                </c:pt>
                <c:pt idx="3935">
                  <c:v>860.81730389594998</c:v>
                </c:pt>
                <c:pt idx="3936">
                  <c:v>860.81730389594998</c:v>
                </c:pt>
                <c:pt idx="3937">
                  <c:v>860.81730389594998</c:v>
                </c:pt>
                <c:pt idx="3938">
                  <c:v>860.81730389594998</c:v>
                </c:pt>
                <c:pt idx="3939">
                  <c:v>860.81730389594998</c:v>
                </c:pt>
                <c:pt idx="3940">
                  <c:v>860.81730389594998</c:v>
                </c:pt>
                <c:pt idx="3941">
                  <c:v>860.81730389594998</c:v>
                </c:pt>
                <c:pt idx="3942">
                  <c:v>860.81730389594998</c:v>
                </c:pt>
                <c:pt idx="3943">
                  <c:v>860.81730389594998</c:v>
                </c:pt>
                <c:pt idx="3944">
                  <c:v>860.81730389594998</c:v>
                </c:pt>
                <c:pt idx="3945">
                  <c:v>860.81730389594998</c:v>
                </c:pt>
                <c:pt idx="3946">
                  <c:v>860.81730389594998</c:v>
                </c:pt>
                <c:pt idx="3947">
                  <c:v>860.81730389594998</c:v>
                </c:pt>
                <c:pt idx="3948">
                  <c:v>860.81730389594998</c:v>
                </c:pt>
                <c:pt idx="3949">
                  <c:v>860.81730389594998</c:v>
                </c:pt>
                <c:pt idx="3950">
                  <c:v>860.81730389594998</c:v>
                </c:pt>
                <c:pt idx="3951">
                  <c:v>860.81730389594998</c:v>
                </c:pt>
                <c:pt idx="3952">
                  <c:v>860.81730389594998</c:v>
                </c:pt>
                <c:pt idx="3953">
                  <c:v>860.81730389594998</c:v>
                </c:pt>
                <c:pt idx="3954">
                  <c:v>860.81730389594998</c:v>
                </c:pt>
                <c:pt idx="3955">
                  <c:v>860.81730389594998</c:v>
                </c:pt>
                <c:pt idx="3956">
                  <c:v>860.81730389594998</c:v>
                </c:pt>
                <c:pt idx="3957">
                  <c:v>860.81730389594998</c:v>
                </c:pt>
                <c:pt idx="3958">
                  <c:v>860.81730389594998</c:v>
                </c:pt>
                <c:pt idx="3959">
                  <c:v>860.81730389594998</c:v>
                </c:pt>
                <c:pt idx="3960">
                  <c:v>860.81730389594998</c:v>
                </c:pt>
                <c:pt idx="3961">
                  <c:v>860.81730389594998</c:v>
                </c:pt>
                <c:pt idx="3962">
                  <c:v>860.81730389594998</c:v>
                </c:pt>
                <c:pt idx="3963">
                  <c:v>860.81730389594998</c:v>
                </c:pt>
                <c:pt idx="3964">
                  <c:v>860.81730389594998</c:v>
                </c:pt>
                <c:pt idx="3965">
                  <c:v>860.81730389594998</c:v>
                </c:pt>
                <c:pt idx="3966">
                  <c:v>860.81730389594998</c:v>
                </c:pt>
                <c:pt idx="3967">
                  <c:v>860.81730389594998</c:v>
                </c:pt>
                <c:pt idx="3968">
                  <c:v>860.81730389594998</c:v>
                </c:pt>
                <c:pt idx="3969">
                  <c:v>860.81730389594998</c:v>
                </c:pt>
                <c:pt idx="3970">
                  <c:v>860.81730389594998</c:v>
                </c:pt>
                <c:pt idx="3971">
                  <c:v>860.81730389594998</c:v>
                </c:pt>
                <c:pt idx="3972">
                  <c:v>860.81730389594998</c:v>
                </c:pt>
                <c:pt idx="3973">
                  <c:v>860.81730389594998</c:v>
                </c:pt>
                <c:pt idx="3974">
                  <c:v>860.81730389594998</c:v>
                </c:pt>
                <c:pt idx="3975">
                  <c:v>860.81730389594998</c:v>
                </c:pt>
                <c:pt idx="3976">
                  <c:v>860.81730389594998</c:v>
                </c:pt>
                <c:pt idx="3977">
                  <c:v>860.81730389594998</c:v>
                </c:pt>
                <c:pt idx="3978">
                  <c:v>860.81730389594998</c:v>
                </c:pt>
                <c:pt idx="3979">
                  <c:v>860.81730389594998</c:v>
                </c:pt>
                <c:pt idx="3980">
                  <c:v>860.81730389594998</c:v>
                </c:pt>
                <c:pt idx="3981">
                  <c:v>860.81730389594998</c:v>
                </c:pt>
                <c:pt idx="3982">
                  <c:v>860.81730389594998</c:v>
                </c:pt>
                <c:pt idx="3983">
                  <c:v>860.81730389594998</c:v>
                </c:pt>
                <c:pt idx="3984">
                  <c:v>860.81730389594998</c:v>
                </c:pt>
                <c:pt idx="3985">
                  <c:v>860.81730389594998</c:v>
                </c:pt>
                <c:pt idx="3986">
                  <c:v>860.81730389594998</c:v>
                </c:pt>
                <c:pt idx="3987">
                  <c:v>860.81730389594998</c:v>
                </c:pt>
                <c:pt idx="3988">
                  <c:v>860.81730389594998</c:v>
                </c:pt>
                <c:pt idx="3989">
                  <c:v>860.81730389594998</c:v>
                </c:pt>
                <c:pt idx="3990">
                  <c:v>860.81730389594998</c:v>
                </c:pt>
                <c:pt idx="3991">
                  <c:v>860.81730389594998</c:v>
                </c:pt>
                <c:pt idx="3992">
                  <c:v>860.81730389594998</c:v>
                </c:pt>
                <c:pt idx="3993">
                  <c:v>860.81730389594998</c:v>
                </c:pt>
                <c:pt idx="3994">
                  <c:v>860.81730389594998</c:v>
                </c:pt>
                <c:pt idx="3995">
                  <c:v>860.81730389594998</c:v>
                </c:pt>
                <c:pt idx="3996">
                  <c:v>860.81730389594998</c:v>
                </c:pt>
                <c:pt idx="3997">
                  <c:v>860.81730389594998</c:v>
                </c:pt>
                <c:pt idx="3998">
                  <c:v>860.81730389594998</c:v>
                </c:pt>
                <c:pt idx="3999">
                  <c:v>860.81730389594998</c:v>
                </c:pt>
                <c:pt idx="4000">
                  <c:v>860.81730389594998</c:v>
                </c:pt>
                <c:pt idx="4001">
                  <c:v>860.81730389594998</c:v>
                </c:pt>
                <c:pt idx="4002">
                  <c:v>860.81730389594998</c:v>
                </c:pt>
                <c:pt idx="4003">
                  <c:v>860.81730389594998</c:v>
                </c:pt>
                <c:pt idx="4004">
                  <c:v>860.81730389594998</c:v>
                </c:pt>
                <c:pt idx="4005">
                  <c:v>860.81730389594998</c:v>
                </c:pt>
                <c:pt idx="4006">
                  <c:v>860.81730389594998</c:v>
                </c:pt>
                <c:pt idx="4007">
                  <c:v>860.81730389594998</c:v>
                </c:pt>
                <c:pt idx="4008">
                  <c:v>860.81730389594998</c:v>
                </c:pt>
                <c:pt idx="4009">
                  <c:v>860.81730389594998</c:v>
                </c:pt>
                <c:pt idx="4010">
                  <c:v>860.81730389594998</c:v>
                </c:pt>
                <c:pt idx="4011">
                  <c:v>860.81730389594998</c:v>
                </c:pt>
                <c:pt idx="4012">
                  <c:v>860.81730389594998</c:v>
                </c:pt>
                <c:pt idx="4013">
                  <c:v>860.81730389594998</c:v>
                </c:pt>
                <c:pt idx="4014">
                  <c:v>860.81730389594998</c:v>
                </c:pt>
                <c:pt idx="4015">
                  <c:v>860.81730389594998</c:v>
                </c:pt>
                <c:pt idx="4016">
                  <c:v>860.81730389594998</c:v>
                </c:pt>
                <c:pt idx="4017">
                  <c:v>860.81730389594998</c:v>
                </c:pt>
                <c:pt idx="4018">
                  <c:v>860.81730389594998</c:v>
                </c:pt>
                <c:pt idx="4019">
                  <c:v>860.81730389594998</c:v>
                </c:pt>
                <c:pt idx="4020">
                  <c:v>860.81730389594998</c:v>
                </c:pt>
                <c:pt idx="4021">
                  <c:v>860.81730389594998</c:v>
                </c:pt>
                <c:pt idx="4022">
                  <c:v>860.81730389594998</c:v>
                </c:pt>
                <c:pt idx="4023">
                  <c:v>860.81730389594998</c:v>
                </c:pt>
                <c:pt idx="4024">
                  <c:v>860.81730389594998</c:v>
                </c:pt>
                <c:pt idx="4025">
                  <c:v>860.81730389594998</c:v>
                </c:pt>
                <c:pt idx="4026">
                  <c:v>860.81730389594998</c:v>
                </c:pt>
                <c:pt idx="4027">
                  <c:v>860.81730389594998</c:v>
                </c:pt>
                <c:pt idx="4028">
                  <c:v>860.81730389594998</c:v>
                </c:pt>
                <c:pt idx="4029">
                  <c:v>860.81730389594998</c:v>
                </c:pt>
                <c:pt idx="4030">
                  <c:v>860.81730389594998</c:v>
                </c:pt>
                <c:pt idx="4031">
                  <c:v>860.81730389594998</c:v>
                </c:pt>
                <c:pt idx="4032">
                  <c:v>860.81730389594998</c:v>
                </c:pt>
                <c:pt idx="4033">
                  <c:v>860.81730389594998</c:v>
                </c:pt>
                <c:pt idx="4034">
                  <c:v>860.81730389594998</c:v>
                </c:pt>
                <c:pt idx="4035">
                  <c:v>860.81730389594998</c:v>
                </c:pt>
                <c:pt idx="4036">
                  <c:v>860.81730389594998</c:v>
                </c:pt>
                <c:pt idx="4037">
                  <c:v>860.81730389594998</c:v>
                </c:pt>
                <c:pt idx="4038">
                  <c:v>860.81730389594998</c:v>
                </c:pt>
                <c:pt idx="4039">
                  <c:v>860.81730389594998</c:v>
                </c:pt>
                <c:pt idx="4040">
                  <c:v>860.81730389594998</c:v>
                </c:pt>
                <c:pt idx="4041">
                  <c:v>860.81730389594998</c:v>
                </c:pt>
                <c:pt idx="4042">
                  <c:v>860.81730389594998</c:v>
                </c:pt>
                <c:pt idx="4043">
                  <c:v>860.81730389594998</c:v>
                </c:pt>
                <c:pt idx="4044">
                  <c:v>860.81730389594998</c:v>
                </c:pt>
                <c:pt idx="4045">
                  <c:v>860.81730389594998</c:v>
                </c:pt>
                <c:pt idx="4046">
                  <c:v>860.81730389594998</c:v>
                </c:pt>
                <c:pt idx="4047">
                  <c:v>860.81730389594998</c:v>
                </c:pt>
                <c:pt idx="4048">
                  <c:v>860.81730389594998</c:v>
                </c:pt>
                <c:pt idx="4049">
                  <c:v>860.81730389594998</c:v>
                </c:pt>
                <c:pt idx="4050">
                  <c:v>860.81730389594998</c:v>
                </c:pt>
                <c:pt idx="4051">
                  <c:v>860.81730389594998</c:v>
                </c:pt>
                <c:pt idx="4052">
                  <c:v>860.81730389594998</c:v>
                </c:pt>
                <c:pt idx="4053">
                  <c:v>860.81730389594998</c:v>
                </c:pt>
                <c:pt idx="4054">
                  <c:v>860.81730389594998</c:v>
                </c:pt>
                <c:pt idx="4055">
                  <c:v>860.81730389594998</c:v>
                </c:pt>
                <c:pt idx="4056">
                  <c:v>860.81730389594998</c:v>
                </c:pt>
                <c:pt idx="4057">
                  <c:v>860.81730389594998</c:v>
                </c:pt>
                <c:pt idx="4058">
                  <c:v>860.81730389594998</c:v>
                </c:pt>
                <c:pt idx="4059">
                  <c:v>860.81730389594998</c:v>
                </c:pt>
                <c:pt idx="4060">
                  <c:v>860.81730389594998</c:v>
                </c:pt>
                <c:pt idx="4061">
                  <c:v>860.81730389594998</c:v>
                </c:pt>
                <c:pt idx="4062">
                  <c:v>860.81730389594998</c:v>
                </c:pt>
                <c:pt idx="4063">
                  <c:v>860.81730389594998</c:v>
                </c:pt>
                <c:pt idx="4064">
                  <c:v>860.81730389594998</c:v>
                </c:pt>
                <c:pt idx="4065">
                  <c:v>860.81730389594998</c:v>
                </c:pt>
                <c:pt idx="4066">
                  <c:v>860.81730389594998</c:v>
                </c:pt>
                <c:pt idx="4067">
                  <c:v>860.81730389594998</c:v>
                </c:pt>
                <c:pt idx="4068">
                  <c:v>860.81730389594998</c:v>
                </c:pt>
                <c:pt idx="4069">
                  <c:v>860.81730389594998</c:v>
                </c:pt>
                <c:pt idx="4070">
                  <c:v>860.81730389594998</c:v>
                </c:pt>
                <c:pt idx="4071">
                  <c:v>860.81730389594998</c:v>
                </c:pt>
                <c:pt idx="4072">
                  <c:v>860.81730389594998</c:v>
                </c:pt>
                <c:pt idx="4073">
                  <c:v>860.81730389594998</c:v>
                </c:pt>
                <c:pt idx="4074">
                  <c:v>860.81730389594998</c:v>
                </c:pt>
                <c:pt idx="4075">
                  <c:v>860.81730389594998</c:v>
                </c:pt>
                <c:pt idx="4076">
                  <c:v>860.81730389594998</c:v>
                </c:pt>
                <c:pt idx="4077">
                  <c:v>860.81730389594998</c:v>
                </c:pt>
                <c:pt idx="4078">
                  <c:v>860.81730389594998</c:v>
                </c:pt>
                <c:pt idx="4079">
                  <c:v>860.81730389594998</c:v>
                </c:pt>
                <c:pt idx="4080">
                  <c:v>860.81730389594998</c:v>
                </c:pt>
                <c:pt idx="4081">
                  <c:v>860.81730389594998</c:v>
                </c:pt>
                <c:pt idx="4082">
                  <c:v>860.81730389594998</c:v>
                </c:pt>
                <c:pt idx="4083">
                  <c:v>860.81730389594998</c:v>
                </c:pt>
                <c:pt idx="4084">
                  <c:v>860.81730389594998</c:v>
                </c:pt>
                <c:pt idx="4085">
                  <c:v>860.81730389594998</c:v>
                </c:pt>
                <c:pt idx="4086">
                  <c:v>860.81730389594998</c:v>
                </c:pt>
                <c:pt idx="4087">
                  <c:v>860.81730389594998</c:v>
                </c:pt>
                <c:pt idx="4088">
                  <c:v>860.81730389594998</c:v>
                </c:pt>
                <c:pt idx="4089">
                  <c:v>860.81730389594998</c:v>
                </c:pt>
                <c:pt idx="4090">
                  <c:v>860.81730389594998</c:v>
                </c:pt>
                <c:pt idx="4091">
                  <c:v>860.81730389594998</c:v>
                </c:pt>
                <c:pt idx="4092">
                  <c:v>860.81730389594998</c:v>
                </c:pt>
                <c:pt idx="4093">
                  <c:v>860.81730389594998</c:v>
                </c:pt>
                <c:pt idx="4094">
                  <c:v>860.81730389594998</c:v>
                </c:pt>
                <c:pt idx="4095">
                  <c:v>860.81730389594998</c:v>
                </c:pt>
                <c:pt idx="4096">
                  <c:v>860.81730389594998</c:v>
                </c:pt>
                <c:pt idx="4097">
                  <c:v>860.81730389594998</c:v>
                </c:pt>
                <c:pt idx="4098">
                  <c:v>860.81730389594998</c:v>
                </c:pt>
                <c:pt idx="4099">
                  <c:v>860.81730389594998</c:v>
                </c:pt>
                <c:pt idx="4100">
                  <c:v>860.81730389594998</c:v>
                </c:pt>
                <c:pt idx="4101">
                  <c:v>860.81730389594998</c:v>
                </c:pt>
                <c:pt idx="4102">
                  <c:v>860.81730389594998</c:v>
                </c:pt>
                <c:pt idx="4103">
                  <c:v>860.81730389594998</c:v>
                </c:pt>
                <c:pt idx="4104">
                  <c:v>860.81730389594998</c:v>
                </c:pt>
                <c:pt idx="4105">
                  <c:v>860.81730389594998</c:v>
                </c:pt>
                <c:pt idx="4106">
                  <c:v>860.81730389594998</c:v>
                </c:pt>
                <c:pt idx="4107">
                  <c:v>860.81730389594998</c:v>
                </c:pt>
                <c:pt idx="4108">
                  <c:v>860.81730389594998</c:v>
                </c:pt>
                <c:pt idx="4109">
                  <c:v>860.81730389594998</c:v>
                </c:pt>
                <c:pt idx="4110">
                  <c:v>860.81730389594998</c:v>
                </c:pt>
                <c:pt idx="4111">
                  <c:v>860.81730389594998</c:v>
                </c:pt>
                <c:pt idx="4112">
                  <c:v>860.81730389594998</c:v>
                </c:pt>
                <c:pt idx="4113">
                  <c:v>860.81730389594998</c:v>
                </c:pt>
                <c:pt idx="4114">
                  <c:v>860.81730389594998</c:v>
                </c:pt>
                <c:pt idx="4115">
                  <c:v>860.81730389594998</c:v>
                </c:pt>
                <c:pt idx="4116">
                  <c:v>860.81730389594998</c:v>
                </c:pt>
                <c:pt idx="4117">
                  <c:v>860.81730389594998</c:v>
                </c:pt>
                <c:pt idx="4118">
                  <c:v>860.81730389594998</c:v>
                </c:pt>
                <c:pt idx="4119">
                  <c:v>860.81730389594998</c:v>
                </c:pt>
                <c:pt idx="4120">
                  <c:v>860.81730389594998</c:v>
                </c:pt>
                <c:pt idx="4121">
                  <c:v>860.81730389594998</c:v>
                </c:pt>
                <c:pt idx="4122">
                  <c:v>860.81730389594998</c:v>
                </c:pt>
                <c:pt idx="4123">
                  <c:v>860.81730389594998</c:v>
                </c:pt>
                <c:pt idx="4124">
                  <c:v>860.81730389594998</c:v>
                </c:pt>
                <c:pt idx="4125">
                  <c:v>860.81730389594998</c:v>
                </c:pt>
                <c:pt idx="4126">
                  <c:v>860.81730389594998</c:v>
                </c:pt>
                <c:pt idx="4127">
                  <c:v>860.81730389594998</c:v>
                </c:pt>
                <c:pt idx="4128">
                  <c:v>860.81730389594998</c:v>
                </c:pt>
                <c:pt idx="4129">
                  <c:v>860.81730389594998</c:v>
                </c:pt>
                <c:pt idx="4130">
                  <c:v>860.81730389594998</c:v>
                </c:pt>
                <c:pt idx="4131">
                  <c:v>860.81730389594998</c:v>
                </c:pt>
                <c:pt idx="4132">
                  <c:v>860.81730389594998</c:v>
                </c:pt>
                <c:pt idx="4133">
                  <c:v>860.81730389594998</c:v>
                </c:pt>
                <c:pt idx="4134">
                  <c:v>860.81730389594998</c:v>
                </c:pt>
                <c:pt idx="4135">
                  <c:v>860.81730389594998</c:v>
                </c:pt>
                <c:pt idx="4136">
                  <c:v>860.81730389594998</c:v>
                </c:pt>
                <c:pt idx="4137">
                  <c:v>860.81730389594998</c:v>
                </c:pt>
                <c:pt idx="4138">
                  <c:v>860.81730389594998</c:v>
                </c:pt>
                <c:pt idx="4139">
                  <c:v>860.81730389594998</c:v>
                </c:pt>
                <c:pt idx="4140">
                  <c:v>860.81730389594998</c:v>
                </c:pt>
                <c:pt idx="4141">
                  <c:v>860.81730389594998</c:v>
                </c:pt>
                <c:pt idx="4142">
                  <c:v>860.81730389594998</c:v>
                </c:pt>
                <c:pt idx="4143">
                  <c:v>860.81730389594998</c:v>
                </c:pt>
                <c:pt idx="4144">
                  <c:v>860.81730389594998</c:v>
                </c:pt>
                <c:pt idx="4145">
                  <c:v>860.81730389594998</c:v>
                </c:pt>
                <c:pt idx="4146">
                  <c:v>860.81730389594998</c:v>
                </c:pt>
                <c:pt idx="4147">
                  <c:v>860.81730389594998</c:v>
                </c:pt>
                <c:pt idx="4148">
                  <c:v>860.81730389594998</c:v>
                </c:pt>
                <c:pt idx="4149">
                  <c:v>860.81730389594998</c:v>
                </c:pt>
                <c:pt idx="4150">
                  <c:v>860.81730389594998</c:v>
                </c:pt>
                <c:pt idx="4151">
                  <c:v>860.81730389594998</c:v>
                </c:pt>
                <c:pt idx="4152">
                  <c:v>860.81730389594998</c:v>
                </c:pt>
                <c:pt idx="4153">
                  <c:v>860.81730389594998</c:v>
                </c:pt>
                <c:pt idx="4154">
                  <c:v>860.81730389594998</c:v>
                </c:pt>
                <c:pt idx="4155">
                  <c:v>860.81730389594998</c:v>
                </c:pt>
                <c:pt idx="4156">
                  <c:v>860.81730389594998</c:v>
                </c:pt>
                <c:pt idx="4157">
                  <c:v>860.81730389594998</c:v>
                </c:pt>
                <c:pt idx="4158">
                  <c:v>860.81730389594998</c:v>
                </c:pt>
                <c:pt idx="4159">
                  <c:v>860.81730389594998</c:v>
                </c:pt>
                <c:pt idx="4160">
                  <c:v>860.81730389594998</c:v>
                </c:pt>
                <c:pt idx="4161">
                  <c:v>860.81730389594998</c:v>
                </c:pt>
                <c:pt idx="4162">
                  <c:v>860.81730389594998</c:v>
                </c:pt>
                <c:pt idx="4163">
                  <c:v>860.81730389594998</c:v>
                </c:pt>
                <c:pt idx="4164">
                  <c:v>860.81730389594998</c:v>
                </c:pt>
                <c:pt idx="4165">
                  <c:v>860.81730389594998</c:v>
                </c:pt>
                <c:pt idx="4166">
                  <c:v>860.81730389594998</c:v>
                </c:pt>
                <c:pt idx="4167">
                  <c:v>860.81730389594998</c:v>
                </c:pt>
                <c:pt idx="4168">
                  <c:v>860.81730389594998</c:v>
                </c:pt>
                <c:pt idx="4169">
                  <c:v>860.81730389594998</c:v>
                </c:pt>
                <c:pt idx="4170">
                  <c:v>860.81730389594998</c:v>
                </c:pt>
                <c:pt idx="4171">
                  <c:v>860.81730389594998</c:v>
                </c:pt>
                <c:pt idx="4172">
                  <c:v>860.81730389594998</c:v>
                </c:pt>
                <c:pt idx="4173">
                  <c:v>860.81730389594998</c:v>
                </c:pt>
                <c:pt idx="4174">
                  <c:v>860.81730389594998</c:v>
                </c:pt>
                <c:pt idx="4175">
                  <c:v>860.81730389594998</c:v>
                </c:pt>
                <c:pt idx="4176">
                  <c:v>860.81730389594998</c:v>
                </c:pt>
                <c:pt idx="4177">
                  <c:v>860.81730389594998</c:v>
                </c:pt>
                <c:pt idx="4178">
                  <c:v>860.81730389594998</c:v>
                </c:pt>
                <c:pt idx="4179">
                  <c:v>860.81730389594998</c:v>
                </c:pt>
                <c:pt idx="4180">
                  <c:v>860.81730389594998</c:v>
                </c:pt>
                <c:pt idx="4181">
                  <c:v>860.81730389594998</c:v>
                </c:pt>
                <c:pt idx="4182">
                  <c:v>860.81730389594998</c:v>
                </c:pt>
                <c:pt idx="4183">
                  <c:v>860.81730389594998</c:v>
                </c:pt>
                <c:pt idx="4184">
                  <c:v>860.81730389594998</c:v>
                </c:pt>
                <c:pt idx="4185">
                  <c:v>860.81730389594998</c:v>
                </c:pt>
                <c:pt idx="4186">
                  <c:v>860.81730389594998</c:v>
                </c:pt>
                <c:pt idx="4187">
                  <c:v>860.81730389594998</c:v>
                </c:pt>
                <c:pt idx="4188">
                  <c:v>860.81730389594998</c:v>
                </c:pt>
                <c:pt idx="4189">
                  <c:v>860.81730389594998</c:v>
                </c:pt>
                <c:pt idx="4190">
                  <c:v>860.81730389594998</c:v>
                </c:pt>
                <c:pt idx="4191">
                  <c:v>860.81730389594998</c:v>
                </c:pt>
                <c:pt idx="4192">
                  <c:v>860.81730389594998</c:v>
                </c:pt>
                <c:pt idx="4193">
                  <c:v>860.81730389594998</c:v>
                </c:pt>
                <c:pt idx="4194">
                  <c:v>860.81730389594998</c:v>
                </c:pt>
                <c:pt idx="4195">
                  <c:v>860.81730389594998</c:v>
                </c:pt>
                <c:pt idx="4196">
                  <c:v>860.81730389594998</c:v>
                </c:pt>
                <c:pt idx="4197">
                  <c:v>860.81730389594998</c:v>
                </c:pt>
                <c:pt idx="4198">
                  <c:v>860.81730389594998</c:v>
                </c:pt>
                <c:pt idx="4199">
                  <c:v>860.81730389594998</c:v>
                </c:pt>
                <c:pt idx="4200">
                  <c:v>860.81730389594998</c:v>
                </c:pt>
                <c:pt idx="4201">
                  <c:v>860.81730389594998</c:v>
                </c:pt>
                <c:pt idx="4202">
                  <c:v>860.81730389594998</c:v>
                </c:pt>
                <c:pt idx="4203">
                  <c:v>860.81730389594998</c:v>
                </c:pt>
                <c:pt idx="4204">
                  <c:v>860.81730389594998</c:v>
                </c:pt>
                <c:pt idx="4205">
                  <c:v>860.81730389594998</c:v>
                </c:pt>
                <c:pt idx="4206">
                  <c:v>860.81730389594998</c:v>
                </c:pt>
                <c:pt idx="4207">
                  <c:v>860.81730389594998</c:v>
                </c:pt>
                <c:pt idx="4208">
                  <c:v>860.81730389594998</c:v>
                </c:pt>
                <c:pt idx="4209">
                  <c:v>860.81730389594998</c:v>
                </c:pt>
                <c:pt idx="4210">
                  <c:v>860.81730389594998</c:v>
                </c:pt>
                <c:pt idx="4211">
                  <c:v>860.81730389594998</c:v>
                </c:pt>
                <c:pt idx="4212">
                  <c:v>860.81730389594998</c:v>
                </c:pt>
                <c:pt idx="4213">
                  <c:v>860.81730389594998</c:v>
                </c:pt>
                <c:pt idx="4214">
                  <c:v>860.81730389594998</c:v>
                </c:pt>
                <c:pt idx="4215">
                  <c:v>860.81730389594998</c:v>
                </c:pt>
                <c:pt idx="4216">
                  <c:v>860.81730389594998</c:v>
                </c:pt>
                <c:pt idx="4217">
                  <c:v>860.81730389594998</c:v>
                </c:pt>
                <c:pt idx="4218">
                  <c:v>860.81730389594998</c:v>
                </c:pt>
                <c:pt idx="4219">
                  <c:v>860.81730389594998</c:v>
                </c:pt>
                <c:pt idx="4220">
                  <c:v>860.81730389594998</c:v>
                </c:pt>
                <c:pt idx="4221">
                  <c:v>860.81730389594998</c:v>
                </c:pt>
                <c:pt idx="4222">
                  <c:v>860.81730389594998</c:v>
                </c:pt>
                <c:pt idx="4223">
                  <c:v>860.81730389594998</c:v>
                </c:pt>
                <c:pt idx="4224">
                  <c:v>860.81730389594998</c:v>
                </c:pt>
                <c:pt idx="4225">
                  <c:v>860.81730389594998</c:v>
                </c:pt>
                <c:pt idx="4226">
                  <c:v>860.81730389594998</c:v>
                </c:pt>
                <c:pt idx="4227">
                  <c:v>860.81730389594998</c:v>
                </c:pt>
                <c:pt idx="4228">
                  <c:v>860.81730389594998</c:v>
                </c:pt>
                <c:pt idx="4229">
                  <c:v>860.81730389594998</c:v>
                </c:pt>
                <c:pt idx="4230">
                  <c:v>860.81730389594998</c:v>
                </c:pt>
                <c:pt idx="4231">
                  <c:v>860.81730389594998</c:v>
                </c:pt>
                <c:pt idx="4232">
                  <c:v>860.81730389594998</c:v>
                </c:pt>
                <c:pt idx="4233">
                  <c:v>860.81730389594998</c:v>
                </c:pt>
                <c:pt idx="4234">
                  <c:v>860.81730389594998</c:v>
                </c:pt>
                <c:pt idx="4235">
                  <c:v>860.81730389594998</c:v>
                </c:pt>
                <c:pt idx="4236">
                  <c:v>860.81730389594998</c:v>
                </c:pt>
                <c:pt idx="4237">
                  <c:v>860.81730389594998</c:v>
                </c:pt>
                <c:pt idx="4238">
                  <c:v>860.81730389594998</c:v>
                </c:pt>
                <c:pt idx="4239">
                  <c:v>860.81730389594998</c:v>
                </c:pt>
                <c:pt idx="4240">
                  <c:v>860.81730389594998</c:v>
                </c:pt>
                <c:pt idx="4241">
                  <c:v>860.81730389594998</c:v>
                </c:pt>
                <c:pt idx="4242">
                  <c:v>860.81730389594998</c:v>
                </c:pt>
                <c:pt idx="4243">
                  <c:v>860.81730389594998</c:v>
                </c:pt>
                <c:pt idx="4244">
                  <c:v>860.81730389594998</c:v>
                </c:pt>
                <c:pt idx="4245">
                  <c:v>860.81730389594998</c:v>
                </c:pt>
                <c:pt idx="4246">
                  <c:v>860.81730389594998</c:v>
                </c:pt>
                <c:pt idx="4247">
                  <c:v>860.81730389594998</c:v>
                </c:pt>
                <c:pt idx="4248">
                  <c:v>860.81730389594998</c:v>
                </c:pt>
                <c:pt idx="4249">
                  <c:v>860.81730389594998</c:v>
                </c:pt>
                <c:pt idx="4250">
                  <c:v>860.81730389594998</c:v>
                </c:pt>
                <c:pt idx="4251">
                  <c:v>860.81730389594998</c:v>
                </c:pt>
                <c:pt idx="4252">
                  <c:v>860.81730389594998</c:v>
                </c:pt>
                <c:pt idx="4253">
                  <c:v>860.81730389594998</c:v>
                </c:pt>
                <c:pt idx="4254">
                  <c:v>860.81730389594998</c:v>
                </c:pt>
                <c:pt idx="4255">
                  <c:v>860.81730389594998</c:v>
                </c:pt>
                <c:pt idx="4256">
                  <c:v>860.81730389594998</c:v>
                </c:pt>
                <c:pt idx="4257">
                  <c:v>860.81730389594998</c:v>
                </c:pt>
                <c:pt idx="4258">
                  <c:v>860.81730389594998</c:v>
                </c:pt>
                <c:pt idx="4259">
                  <c:v>860.81730389594998</c:v>
                </c:pt>
                <c:pt idx="4260">
                  <c:v>860.81730389594998</c:v>
                </c:pt>
                <c:pt idx="4261">
                  <c:v>860.81730389594998</c:v>
                </c:pt>
                <c:pt idx="4262">
                  <c:v>860.81730389594998</c:v>
                </c:pt>
                <c:pt idx="4263">
                  <c:v>860.81730389594998</c:v>
                </c:pt>
                <c:pt idx="4264">
                  <c:v>860.81730389594998</c:v>
                </c:pt>
                <c:pt idx="4265">
                  <c:v>860.81730389594998</c:v>
                </c:pt>
                <c:pt idx="4266">
                  <c:v>860.81730389594998</c:v>
                </c:pt>
                <c:pt idx="4267">
                  <c:v>860.81730389594998</c:v>
                </c:pt>
                <c:pt idx="4268">
                  <c:v>860.81730389594998</c:v>
                </c:pt>
                <c:pt idx="4269">
                  <c:v>860.81730389594998</c:v>
                </c:pt>
                <c:pt idx="4270">
                  <c:v>860.81730389594998</c:v>
                </c:pt>
                <c:pt idx="4271">
                  <c:v>860.81730389594998</c:v>
                </c:pt>
                <c:pt idx="4272">
                  <c:v>860.81730389594998</c:v>
                </c:pt>
                <c:pt idx="4273">
                  <c:v>860.81730389594998</c:v>
                </c:pt>
                <c:pt idx="4274">
                  <c:v>860.81730389594998</c:v>
                </c:pt>
                <c:pt idx="4275">
                  <c:v>860.81730389594998</c:v>
                </c:pt>
                <c:pt idx="4276">
                  <c:v>860.81730389594998</c:v>
                </c:pt>
                <c:pt idx="4277">
                  <c:v>860.81730389594998</c:v>
                </c:pt>
                <c:pt idx="4278">
                  <c:v>860.81730389594998</c:v>
                </c:pt>
                <c:pt idx="4279">
                  <c:v>860.81730389594998</c:v>
                </c:pt>
                <c:pt idx="4280">
                  <c:v>860.81730389594998</c:v>
                </c:pt>
                <c:pt idx="4281">
                  <c:v>860.81730389594998</c:v>
                </c:pt>
                <c:pt idx="4282">
                  <c:v>860.81730389594998</c:v>
                </c:pt>
                <c:pt idx="4283">
                  <c:v>860.81730389594998</c:v>
                </c:pt>
                <c:pt idx="4284">
                  <c:v>860.81730389594998</c:v>
                </c:pt>
                <c:pt idx="4285">
                  <c:v>860.81730389594998</c:v>
                </c:pt>
                <c:pt idx="4286">
                  <c:v>860.81730389594998</c:v>
                </c:pt>
                <c:pt idx="4287">
                  <c:v>860.81730389594998</c:v>
                </c:pt>
                <c:pt idx="4288">
                  <c:v>860.81730389594998</c:v>
                </c:pt>
                <c:pt idx="4289">
                  <c:v>860.81730389594998</c:v>
                </c:pt>
                <c:pt idx="4290">
                  <c:v>860.81730389594998</c:v>
                </c:pt>
                <c:pt idx="4291">
                  <c:v>860.81730389594998</c:v>
                </c:pt>
                <c:pt idx="4292">
                  <c:v>860.81730389594998</c:v>
                </c:pt>
                <c:pt idx="4293">
                  <c:v>860.81730389594998</c:v>
                </c:pt>
                <c:pt idx="4294">
                  <c:v>860.81730389594998</c:v>
                </c:pt>
                <c:pt idx="4295">
                  <c:v>860.81730389594998</c:v>
                </c:pt>
                <c:pt idx="4296">
                  <c:v>860.81730389594998</c:v>
                </c:pt>
                <c:pt idx="4297">
                  <c:v>860.81730389594998</c:v>
                </c:pt>
                <c:pt idx="4298">
                  <c:v>860.81730389594998</c:v>
                </c:pt>
                <c:pt idx="4299">
                  <c:v>860.81730389594998</c:v>
                </c:pt>
                <c:pt idx="4300">
                  <c:v>860.81730389594998</c:v>
                </c:pt>
                <c:pt idx="4301">
                  <c:v>860.81730389594998</c:v>
                </c:pt>
                <c:pt idx="4302">
                  <c:v>860.81730389594998</c:v>
                </c:pt>
                <c:pt idx="4303">
                  <c:v>860.81730389594998</c:v>
                </c:pt>
                <c:pt idx="4304">
                  <c:v>860.81730389594998</c:v>
                </c:pt>
                <c:pt idx="4305">
                  <c:v>860.81730389594998</c:v>
                </c:pt>
                <c:pt idx="4306">
                  <c:v>860.81730389594998</c:v>
                </c:pt>
                <c:pt idx="4307">
                  <c:v>860.81730389594998</c:v>
                </c:pt>
                <c:pt idx="4308">
                  <c:v>860.81730389594998</c:v>
                </c:pt>
                <c:pt idx="4309">
                  <c:v>860.81730389594998</c:v>
                </c:pt>
                <c:pt idx="4310">
                  <c:v>860.81730389594998</c:v>
                </c:pt>
                <c:pt idx="4311">
                  <c:v>860.81730389594998</c:v>
                </c:pt>
                <c:pt idx="4312">
                  <c:v>860.81730389594998</c:v>
                </c:pt>
                <c:pt idx="4313">
                  <c:v>860.81730389594998</c:v>
                </c:pt>
                <c:pt idx="4314">
                  <c:v>860.81730389594998</c:v>
                </c:pt>
                <c:pt idx="4315">
                  <c:v>860.81730389594998</c:v>
                </c:pt>
                <c:pt idx="4316">
                  <c:v>860.81730389594998</c:v>
                </c:pt>
                <c:pt idx="4317">
                  <c:v>860.81730389594998</c:v>
                </c:pt>
                <c:pt idx="4318">
                  <c:v>860.81730389594998</c:v>
                </c:pt>
                <c:pt idx="4319">
                  <c:v>860.81730389594998</c:v>
                </c:pt>
                <c:pt idx="4320">
                  <c:v>860.81730389594998</c:v>
                </c:pt>
                <c:pt idx="4321">
                  <c:v>860.81730389594998</c:v>
                </c:pt>
                <c:pt idx="4322">
                  <c:v>860.81730389594998</c:v>
                </c:pt>
                <c:pt idx="4323">
                  <c:v>860.81730389594998</c:v>
                </c:pt>
                <c:pt idx="4324">
                  <c:v>860.81730389594998</c:v>
                </c:pt>
                <c:pt idx="4325">
                  <c:v>860.81730389594998</c:v>
                </c:pt>
                <c:pt idx="4326">
                  <c:v>860.81730389594998</c:v>
                </c:pt>
                <c:pt idx="4327">
                  <c:v>860.81730389594998</c:v>
                </c:pt>
                <c:pt idx="4328">
                  <c:v>860.81730389594998</c:v>
                </c:pt>
                <c:pt idx="4329">
                  <c:v>860.81730389594998</c:v>
                </c:pt>
                <c:pt idx="4330">
                  <c:v>860.81730389594998</c:v>
                </c:pt>
                <c:pt idx="4331">
                  <c:v>860.81730389594998</c:v>
                </c:pt>
                <c:pt idx="4332">
                  <c:v>860.81730389594998</c:v>
                </c:pt>
                <c:pt idx="4333">
                  <c:v>860.81730389594998</c:v>
                </c:pt>
                <c:pt idx="4334">
                  <c:v>860.81730389594998</c:v>
                </c:pt>
                <c:pt idx="4335">
                  <c:v>860.81730389594998</c:v>
                </c:pt>
                <c:pt idx="4336">
                  <c:v>860.81730389594998</c:v>
                </c:pt>
                <c:pt idx="4337">
                  <c:v>860.81730389594998</c:v>
                </c:pt>
                <c:pt idx="4338">
                  <c:v>860.81730389594998</c:v>
                </c:pt>
              </c:numCache>
            </c:numRef>
          </c:xVal>
          <c:yVal>
            <c:numRef>
              <c:f>Ideal!$B$1:$B$4339</c:f>
              <c:numCache>
                <c:formatCode>General</c:formatCode>
                <c:ptCount val="4339"/>
                <c:pt idx="0">
                  <c:v>0.15384647499042273</c:v>
                </c:pt>
                <c:pt idx="1">
                  <c:v>0.15384647499042273</c:v>
                </c:pt>
                <c:pt idx="2">
                  <c:v>0.15384647499042273</c:v>
                </c:pt>
                <c:pt idx="3">
                  <c:v>0.15384647499042273</c:v>
                </c:pt>
                <c:pt idx="4">
                  <c:v>0.15384647499042273</c:v>
                </c:pt>
                <c:pt idx="5">
                  <c:v>0.15384647499042273</c:v>
                </c:pt>
                <c:pt idx="6">
                  <c:v>0.15384647499042273</c:v>
                </c:pt>
                <c:pt idx="7">
                  <c:v>0.15384647499042273</c:v>
                </c:pt>
                <c:pt idx="8">
                  <c:v>0.15384647499042273</c:v>
                </c:pt>
                <c:pt idx="9">
                  <c:v>0.15384647499042273</c:v>
                </c:pt>
                <c:pt idx="10">
                  <c:v>0.15384647499042273</c:v>
                </c:pt>
                <c:pt idx="11">
                  <c:v>0.15384647499042273</c:v>
                </c:pt>
                <c:pt idx="12">
                  <c:v>0.15384647499042273</c:v>
                </c:pt>
                <c:pt idx="13">
                  <c:v>0.15384647499042273</c:v>
                </c:pt>
                <c:pt idx="14">
                  <c:v>0.15384647499042273</c:v>
                </c:pt>
                <c:pt idx="15">
                  <c:v>0.15384647499042273</c:v>
                </c:pt>
                <c:pt idx="16">
                  <c:v>0.15384647499042273</c:v>
                </c:pt>
                <c:pt idx="17">
                  <c:v>0.15384647499042273</c:v>
                </c:pt>
                <c:pt idx="18">
                  <c:v>0.15384647499042273</c:v>
                </c:pt>
                <c:pt idx="19">
                  <c:v>0.15384647499042273</c:v>
                </c:pt>
                <c:pt idx="20">
                  <c:v>0.15384647499042273</c:v>
                </c:pt>
                <c:pt idx="21">
                  <c:v>0.15384647499042273</c:v>
                </c:pt>
                <c:pt idx="22">
                  <c:v>0.15384647499042273</c:v>
                </c:pt>
                <c:pt idx="23">
                  <c:v>0.15384647499042273</c:v>
                </c:pt>
                <c:pt idx="24">
                  <c:v>0.15384647499042273</c:v>
                </c:pt>
                <c:pt idx="25">
                  <c:v>0.15384647499042273</c:v>
                </c:pt>
                <c:pt idx="26">
                  <c:v>0.15384647499042273</c:v>
                </c:pt>
                <c:pt idx="27">
                  <c:v>0.15384647499042273</c:v>
                </c:pt>
                <c:pt idx="28">
                  <c:v>0.15384647499042273</c:v>
                </c:pt>
                <c:pt idx="29">
                  <c:v>0.15384647499042273</c:v>
                </c:pt>
                <c:pt idx="30">
                  <c:v>0.15384647499042273</c:v>
                </c:pt>
                <c:pt idx="31">
                  <c:v>0.15384647499042273</c:v>
                </c:pt>
                <c:pt idx="32">
                  <c:v>0.15384647499042273</c:v>
                </c:pt>
                <c:pt idx="33">
                  <c:v>0.15384647499042273</c:v>
                </c:pt>
                <c:pt idx="34">
                  <c:v>0.15384647499042273</c:v>
                </c:pt>
                <c:pt idx="35">
                  <c:v>0.15384647499042273</c:v>
                </c:pt>
                <c:pt idx="36">
                  <c:v>0.15384647499042273</c:v>
                </c:pt>
                <c:pt idx="37">
                  <c:v>0.15384647499042273</c:v>
                </c:pt>
                <c:pt idx="38">
                  <c:v>0.15384647499042273</c:v>
                </c:pt>
                <c:pt idx="39">
                  <c:v>0.15384647499042273</c:v>
                </c:pt>
                <c:pt idx="40">
                  <c:v>0.15384647499042273</c:v>
                </c:pt>
                <c:pt idx="41">
                  <c:v>0.15384647499042273</c:v>
                </c:pt>
                <c:pt idx="42">
                  <c:v>0.15384647499042273</c:v>
                </c:pt>
                <c:pt idx="43">
                  <c:v>0.15384647499042273</c:v>
                </c:pt>
                <c:pt idx="44">
                  <c:v>0.15384647499042273</c:v>
                </c:pt>
                <c:pt idx="45">
                  <c:v>0.15384647499042273</c:v>
                </c:pt>
                <c:pt idx="46">
                  <c:v>0.15384647499042273</c:v>
                </c:pt>
                <c:pt idx="47">
                  <c:v>0.15384647499042273</c:v>
                </c:pt>
                <c:pt idx="48">
                  <c:v>0.15384647499042273</c:v>
                </c:pt>
                <c:pt idx="49">
                  <c:v>0.15384647499042273</c:v>
                </c:pt>
                <c:pt idx="50">
                  <c:v>0.15384647499042273</c:v>
                </c:pt>
                <c:pt idx="51">
                  <c:v>0.15384647499042273</c:v>
                </c:pt>
                <c:pt idx="52">
                  <c:v>0.15384647499042273</c:v>
                </c:pt>
                <c:pt idx="53">
                  <c:v>0.15384647499042273</c:v>
                </c:pt>
                <c:pt idx="54">
                  <c:v>0.15384647499042273</c:v>
                </c:pt>
                <c:pt idx="55">
                  <c:v>0.15384647499042273</c:v>
                </c:pt>
                <c:pt idx="56">
                  <c:v>0.15384647499042273</c:v>
                </c:pt>
                <c:pt idx="57">
                  <c:v>0.15384647499042273</c:v>
                </c:pt>
                <c:pt idx="58">
                  <c:v>0.15384647499042273</c:v>
                </c:pt>
                <c:pt idx="59">
                  <c:v>0.15384647499042273</c:v>
                </c:pt>
                <c:pt idx="60">
                  <c:v>0.15384647499042273</c:v>
                </c:pt>
                <c:pt idx="61">
                  <c:v>0.15384647499042273</c:v>
                </c:pt>
                <c:pt idx="62">
                  <c:v>0.15384647499042273</c:v>
                </c:pt>
                <c:pt idx="63">
                  <c:v>0.15384647499042273</c:v>
                </c:pt>
                <c:pt idx="64">
                  <c:v>0.15384647499042273</c:v>
                </c:pt>
                <c:pt idx="65">
                  <c:v>0.15384647499042273</c:v>
                </c:pt>
                <c:pt idx="66">
                  <c:v>0.15384647499042273</c:v>
                </c:pt>
                <c:pt idx="67">
                  <c:v>0.15384647499042273</c:v>
                </c:pt>
                <c:pt idx="68">
                  <c:v>0.15384647499042273</c:v>
                </c:pt>
                <c:pt idx="69">
                  <c:v>0.15384647499042273</c:v>
                </c:pt>
                <c:pt idx="70">
                  <c:v>0.15384647499042273</c:v>
                </c:pt>
                <c:pt idx="71">
                  <c:v>0.15384647499042273</c:v>
                </c:pt>
                <c:pt idx="72">
                  <c:v>0.15384647499042273</c:v>
                </c:pt>
                <c:pt idx="73">
                  <c:v>0.15384647499042273</c:v>
                </c:pt>
                <c:pt idx="74">
                  <c:v>0.15384647499042273</c:v>
                </c:pt>
                <c:pt idx="75">
                  <c:v>0.15384647499042273</c:v>
                </c:pt>
                <c:pt idx="76">
                  <c:v>0.15384647499042273</c:v>
                </c:pt>
                <c:pt idx="77">
                  <c:v>0.15384647499042273</c:v>
                </c:pt>
                <c:pt idx="78">
                  <c:v>0.15384647499042273</c:v>
                </c:pt>
                <c:pt idx="79">
                  <c:v>0.15384647499042273</c:v>
                </c:pt>
                <c:pt idx="80">
                  <c:v>0.15384647499042273</c:v>
                </c:pt>
                <c:pt idx="81">
                  <c:v>0.15384647499042273</c:v>
                </c:pt>
                <c:pt idx="82">
                  <c:v>0.15384647499042273</c:v>
                </c:pt>
                <c:pt idx="83">
                  <c:v>0.15384647499042273</c:v>
                </c:pt>
                <c:pt idx="84">
                  <c:v>0.15384647499042273</c:v>
                </c:pt>
                <c:pt idx="85">
                  <c:v>0.15384647499042273</c:v>
                </c:pt>
                <c:pt idx="86">
                  <c:v>0.15384647499042273</c:v>
                </c:pt>
                <c:pt idx="87">
                  <c:v>0.15384647499042273</c:v>
                </c:pt>
                <c:pt idx="88">
                  <c:v>0.15384647499042273</c:v>
                </c:pt>
                <c:pt idx="89">
                  <c:v>0.15384647499042273</c:v>
                </c:pt>
                <c:pt idx="90">
                  <c:v>0.15384647499042273</c:v>
                </c:pt>
                <c:pt idx="91">
                  <c:v>0.15384647499042273</c:v>
                </c:pt>
                <c:pt idx="92">
                  <c:v>0.15384647499042273</c:v>
                </c:pt>
                <c:pt idx="93">
                  <c:v>0.15384647499042273</c:v>
                </c:pt>
                <c:pt idx="94">
                  <c:v>0.15384647499042273</c:v>
                </c:pt>
                <c:pt idx="95">
                  <c:v>0.15384647499042273</c:v>
                </c:pt>
                <c:pt idx="96">
                  <c:v>0.15384647499042273</c:v>
                </c:pt>
                <c:pt idx="97">
                  <c:v>0.15384647499042273</c:v>
                </c:pt>
                <c:pt idx="98">
                  <c:v>0.15384647499042273</c:v>
                </c:pt>
                <c:pt idx="99">
                  <c:v>0.15384647499042273</c:v>
                </c:pt>
                <c:pt idx="100">
                  <c:v>0.15384647499042273</c:v>
                </c:pt>
                <c:pt idx="101">
                  <c:v>0.15384647499042273</c:v>
                </c:pt>
                <c:pt idx="102">
                  <c:v>0.15384647499042273</c:v>
                </c:pt>
                <c:pt idx="103">
                  <c:v>0.15384647499042273</c:v>
                </c:pt>
                <c:pt idx="104">
                  <c:v>0.15384647499042273</c:v>
                </c:pt>
                <c:pt idx="105">
                  <c:v>0.15384647499042273</c:v>
                </c:pt>
                <c:pt idx="106">
                  <c:v>0.15384647499042273</c:v>
                </c:pt>
                <c:pt idx="107">
                  <c:v>0.15384647499042273</c:v>
                </c:pt>
                <c:pt idx="108">
                  <c:v>0.15384647499042273</c:v>
                </c:pt>
                <c:pt idx="109">
                  <c:v>0.15384647499042273</c:v>
                </c:pt>
                <c:pt idx="110">
                  <c:v>0.15384647499042273</c:v>
                </c:pt>
                <c:pt idx="111">
                  <c:v>0.15384647499042273</c:v>
                </c:pt>
                <c:pt idx="112">
                  <c:v>0.15384647499042273</c:v>
                </c:pt>
                <c:pt idx="113">
                  <c:v>0.15384647499042273</c:v>
                </c:pt>
                <c:pt idx="114">
                  <c:v>0.15384647499042273</c:v>
                </c:pt>
                <c:pt idx="115">
                  <c:v>0.15384647499042273</c:v>
                </c:pt>
                <c:pt idx="116">
                  <c:v>0.15384647499042273</c:v>
                </c:pt>
                <c:pt idx="117">
                  <c:v>0.15384647499042273</c:v>
                </c:pt>
                <c:pt idx="118">
                  <c:v>0.15384647499042273</c:v>
                </c:pt>
                <c:pt idx="119">
                  <c:v>0.15384647499042273</c:v>
                </c:pt>
                <c:pt idx="120">
                  <c:v>0.15384647499042273</c:v>
                </c:pt>
                <c:pt idx="121">
                  <c:v>0.15384647499042273</c:v>
                </c:pt>
                <c:pt idx="122">
                  <c:v>0.15384647499042273</c:v>
                </c:pt>
                <c:pt idx="123">
                  <c:v>0.15384647499042273</c:v>
                </c:pt>
                <c:pt idx="124">
                  <c:v>0.15384647499042273</c:v>
                </c:pt>
                <c:pt idx="125">
                  <c:v>0.15384647499042273</c:v>
                </c:pt>
                <c:pt idx="126">
                  <c:v>0.15384647499042273</c:v>
                </c:pt>
                <c:pt idx="127">
                  <c:v>0.15384647499042273</c:v>
                </c:pt>
                <c:pt idx="128">
                  <c:v>0.15384647499042273</c:v>
                </c:pt>
                <c:pt idx="129">
                  <c:v>0.15384647499042273</c:v>
                </c:pt>
                <c:pt idx="130">
                  <c:v>0.15384647499042273</c:v>
                </c:pt>
                <c:pt idx="131">
                  <c:v>0.15384647499042273</c:v>
                </c:pt>
                <c:pt idx="132">
                  <c:v>0.15384647499042273</c:v>
                </c:pt>
                <c:pt idx="133">
                  <c:v>0.15384647499042273</c:v>
                </c:pt>
                <c:pt idx="134">
                  <c:v>0.15384647499042273</c:v>
                </c:pt>
                <c:pt idx="135">
                  <c:v>0.15384647499042273</c:v>
                </c:pt>
                <c:pt idx="136">
                  <c:v>0.15384647499042273</c:v>
                </c:pt>
                <c:pt idx="137">
                  <c:v>0.15384647499042273</c:v>
                </c:pt>
                <c:pt idx="138">
                  <c:v>0.15384647499042273</c:v>
                </c:pt>
                <c:pt idx="139">
                  <c:v>0.15384647499042273</c:v>
                </c:pt>
                <c:pt idx="140">
                  <c:v>0.15384647499042273</c:v>
                </c:pt>
                <c:pt idx="141">
                  <c:v>0.15384647499042273</c:v>
                </c:pt>
                <c:pt idx="142">
                  <c:v>0.15384647499042273</c:v>
                </c:pt>
                <c:pt idx="143">
                  <c:v>0.15384647499042273</c:v>
                </c:pt>
                <c:pt idx="144">
                  <c:v>0.15384647499042273</c:v>
                </c:pt>
                <c:pt idx="145">
                  <c:v>0.15384647499042273</c:v>
                </c:pt>
                <c:pt idx="146">
                  <c:v>0.15384647499042273</c:v>
                </c:pt>
                <c:pt idx="147">
                  <c:v>0.15384647499042273</c:v>
                </c:pt>
                <c:pt idx="148">
                  <c:v>0.15384647499042273</c:v>
                </c:pt>
                <c:pt idx="149">
                  <c:v>0.15384647499042273</c:v>
                </c:pt>
                <c:pt idx="150">
                  <c:v>0.15384647499042273</c:v>
                </c:pt>
                <c:pt idx="151">
                  <c:v>0.15384647499042273</c:v>
                </c:pt>
                <c:pt idx="152">
                  <c:v>0.15384647499042273</c:v>
                </c:pt>
                <c:pt idx="153">
                  <c:v>0.15384647499042273</c:v>
                </c:pt>
                <c:pt idx="154">
                  <c:v>0.15384647499042273</c:v>
                </c:pt>
                <c:pt idx="155">
                  <c:v>0.15384647499042273</c:v>
                </c:pt>
                <c:pt idx="156">
                  <c:v>0.15384647499042273</c:v>
                </c:pt>
                <c:pt idx="157">
                  <c:v>0.15384647499042273</c:v>
                </c:pt>
                <c:pt idx="158">
                  <c:v>0.15384647499042273</c:v>
                </c:pt>
                <c:pt idx="159">
                  <c:v>0.15384647499042273</c:v>
                </c:pt>
                <c:pt idx="160">
                  <c:v>0.15384647499042273</c:v>
                </c:pt>
                <c:pt idx="161">
                  <c:v>0.15384647499042273</c:v>
                </c:pt>
                <c:pt idx="162">
                  <c:v>0.15384647499042273</c:v>
                </c:pt>
                <c:pt idx="163">
                  <c:v>0.15384647499042273</c:v>
                </c:pt>
                <c:pt idx="164">
                  <c:v>0.15384647499042273</c:v>
                </c:pt>
                <c:pt idx="165">
                  <c:v>0.15384647499042273</c:v>
                </c:pt>
                <c:pt idx="166">
                  <c:v>0.15384647499042273</c:v>
                </c:pt>
                <c:pt idx="167">
                  <c:v>0.15384647499042273</c:v>
                </c:pt>
                <c:pt idx="168">
                  <c:v>0.15384647499042273</c:v>
                </c:pt>
                <c:pt idx="169">
                  <c:v>0.15384647499042273</c:v>
                </c:pt>
                <c:pt idx="170">
                  <c:v>0.15384647499042273</c:v>
                </c:pt>
                <c:pt idx="171">
                  <c:v>0.15384647499042273</c:v>
                </c:pt>
                <c:pt idx="172">
                  <c:v>0.15384647499042273</c:v>
                </c:pt>
                <c:pt idx="173">
                  <c:v>0.15384647499042273</c:v>
                </c:pt>
                <c:pt idx="174">
                  <c:v>0.15384647499042273</c:v>
                </c:pt>
                <c:pt idx="175">
                  <c:v>0.15384647499042273</c:v>
                </c:pt>
                <c:pt idx="176">
                  <c:v>0.15384647499042273</c:v>
                </c:pt>
                <c:pt idx="177">
                  <c:v>0.15384647499042273</c:v>
                </c:pt>
                <c:pt idx="178">
                  <c:v>0.15384647499042273</c:v>
                </c:pt>
                <c:pt idx="179">
                  <c:v>0.15384647499042273</c:v>
                </c:pt>
                <c:pt idx="180">
                  <c:v>0.15384647499042273</c:v>
                </c:pt>
                <c:pt idx="181">
                  <c:v>0.15384647499042273</c:v>
                </c:pt>
                <c:pt idx="182">
                  <c:v>0.15384647499042273</c:v>
                </c:pt>
                <c:pt idx="183">
                  <c:v>0.15384647499042273</c:v>
                </c:pt>
                <c:pt idx="184">
                  <c:v>0.15384647499042273</c:v>
                </c:pt>
                <c:pt idx="185">
                  <c:v>0.15384647499042273</c:v>
                </c:pt>
                <c:pt idx="186">
                  <c:v>0.15384647499042273</c:v>
                </c:pt>
                <c:pt idx="187">
                  <c:v>0.15384647499042273</c:v>
                </c:pt>
                <c:pt idx="188">
                  <c:v>0.15384647499042273</c:v>
                </c:pt>
                <c:pt idx="189">
                  <c:v>0.15384647499042273</c:v>
                </c:pt>
                <c:pt idx="190">
                  <c:v>0.15384647499042273</c:v>
                </c:pt>
                <c:pt idx="191">
                  <c:v>0.15384647499042273</c:v>
                </c:pt>
                <c:pt idx="192">
                  <c:v>0.15384647499042273</c:v>
                </c:pt>
                <c:pt idx="193">
                  <c:v>0.15384647499042273</c:v>
                </c:pt>
                <c:pt idx="194">
                  <c:v>0.15384647499042273</c:v>
                </c:pt>
                <c:pt idx="195">
                  <c:v>0.15384647499042273</c:v>
                </c:pt>
                <c:pt idx="196">
                  <c:v>0.15384647499042273</c:v>
                </c:pt>
                <c:pt idx="197">
                  <c:v>0.15384647499042273</c:v>
                </c:pt>
                <c:pt idx="198">
                  <c:v>0.15384647499042273</c:v>
                </c:pt>
                <c:pt idx="199">
                  <c:v>0.15384647499042273</c:v>
                </c:pt>
                <c:pt idx="200">
                  <c:v>0.15384647499042273</c:v>
                </c:pt>
                <c:pt idx="201">
                  <c:v>0.15384647499042273</c:v>
                </c:pt>
                <c:pt idx="202">
                  <c:v>0.15384647499042273</c:v>
                </c:pt>
                <c:pt idx="203">
                  <c:v>0.15384647499042273</c:v>
                </c:pt>
                <c:pt idx="204">
                  <c:v>0.15384647499042273</c:v>
                </c:pt>
                <c:pt idx="205">
                  <c:v>0.15384647499042273</c:v>
                </c:pt>
                <c:pt idx="206">
                  <c:v>0.15384647499042273</c:v>
                </c:pt>
                <c:pt idx="207">
                  <c:v>0.15384647499042273</c:v>
                </c:pt>
                <c:pt idx="208">
                  <c:v>0.15384647499042273</c:v>
                </c:pt>
                <c:pt idx="209">
                  <c:v>0.15384647499042273</c:v>
                </c:pt>
                <c:pt idx="210">
                  <c:v>0.15384647499042273</c:v>
                </c:pt>
                <c:pt idx="211">
                  <c:v>0.15384647499042273</c:v>
                </c:pt>
                <c:pt idx="212">
                  <c:v>0.15384647499042273</c:v>
                </c:pt>
                <c:pt idx="213">
                  <c:v>0.15384647499042273</c:v>
                </c:pt>
                <c:pt idx="214">
                  <c:v>0.15384647499042273</c:v>
                </c:pt>
                <c:pt idx="215">
                  <c:v>0.15384647499042273</c:v>
                </c:pt>
                <c:pt idx="216">
                  <c:v>0.15384647499042273</c:v>
                </c:pt>
                <c:pt idx="217">
                  <c:v>0.15384647499042273</c:v>
                </c:pt>
                <c:pt idx="218">
                  <c:v>0.15384647499042273</c:v>
                </c:pt>
                <c:pt idx="219">
                  <c:v>0.15384647499042273</c:v>
                </c:pt>
                <c:pt idx="220">
                  <c:v>0.15384647499042273</c:v>
                </c:pt>
                <c:pt idx="221">
                  <c:v>0.15384647499042273</c:v>
                </c:pt>
                <c:pt idx="222">
                  <c:v>0.15384647499042273</c:v>
                </c:pt>
                <c:pt idx="223">
                  <c:v>0.15384647499042273</c:v>
                </c:pt>
                <c:pt idx="224">
                  <c:v>0.15384647499042273</c:v>
                </c:pt>
                <c:pt idx="225">
                  <c:v>0.15384647499042273</c:v>
                </c:pt>
                <c:pt idx="226">
                  <c:v>0.15384647499042273</c:v>
                </c:pt>
                <c:pt idx="227">
                  <c:v>0.15384647499042273</c:v>
                </c:pt>
                <c:pt idx="228">
                  <c:v>0.15384647499042273</c:v>
                </c:pt>
                <c:pt idx="229">
                  <c:v>0.15384647499042273</c:v>
                </c:pt>
                <c:pt idx="230">
                  <c:v>0.15384647499042273</c:v>
                </c:pt>
                <c:pt idx="231">
                  <c:v>0.15384647499042273</c:v>
                </c:pt>
                <c:pt idx="232">
                  <c:v>0.15384647499042273</c:v>
                </c:pt>
                <c:pt idx="233">
                  <c:v>0.15384647499042273</c:v>
                </c:pt>
                <c:pt idx="234">
                  <c:v>0.15384647499042273</c:v>
                </c:pt>
                <c:pt idx="235">
                  <c:v>0.15384647499042273</c:v>
                </c:pt>
                <c:pt idx="236">
                  <c:v>0.15384647499042273</c:v>
                </c:pt>
                <c:pt idx="237">
                  <c:v>0.15384647499042273</c:v>
                </c:pt>
                <c:pt idx="238">
                  <c:v>0.15384647499042273</c:v>
                </c:pt>
                <c:pt idx="239">
                  <c:v>0.15384647499042273</c:v>
                </c:pt>
                <c:pt idx="240">
                  <c:v>0.15384647499042273</c:v>
                </c:pt>
                <c:pt idx="241">
                  <c:v>0.15384647499042273</c:v>
                </c:pt>
                <c:pt idx="242">
                  <c:v>0.15384647499042273</c:v>
                </c:pt>
                <c:pt idx="243">
                  <c:v>0.15384647499042273</c:v>
                </c:pt>
                <c:pt idx="244">
                  <c:v>0.15384647499042273</c:v>
                </c:pt>
                <c:pt idx="245">
                  <c:v>0.15384647499042273</c:v>
                </c:pt>
                <c:pt idx="246">
                  <c:v>0.15384647499042273</c:v>
                </c:pt>
                <c:pt idx="247">
                  <c:v>0.15384647499042273</c:v>
                </c:pt>
                <c:pt idx="248">
                  <c:v>0.15384647499042273</c:v>
                </c:pt>
                <c:pt idx="249">
                  <c:v>0.15384647499042273</c:v>
                </c:pt>
                <c:pt idx="250">
                  <c:v>0.15384647499042273</c:v>
                </c:pt>
                <c:pt idx="251">
                  <c:v>0.15384647499042273</c:v>
                </c:pt>
                <c:pt idx="252">
                  <c:v>0.15384647499042273</c:v>
                </c:pt>
                <c:pt idx="253">
                  <c:v>0.15384647499042273</c:v>
                </c:pt>
                <c:pt idx="254">
                  <c:v>0.15384647499042273</c:v>
                </c:pt>
                <c:pt idx="255">
                  <c:v>0.15384647499042273</c:v>
                </c:pt>
                <c:pt idx="256">
                  <c:v>0.15384647499042273</c:v>
                </c:pt>
                <c:pt idx="257">
                  <c:v>0.15384647499042273</c:v>
                </c:pt>
                <c:pt idx="258">
                  <c:v>0.15384647499042273</c:v>
                </c:pt>
                <c:pt idx="259">
                  <c:v>0.15384647499042273</c:v>
                </c:pt>
                <c:pt idx="260">
                  <c:v>0.15384647499042273</c:v>
                </c:pt>
                <c:pt idx="261">
                  <c:v>0.15384647499042273</c:v>
                </c:pt>
                <c:pt idx="262">
                  <c:v>0.15384647499042273</c:v>
                </c:pt>
                <c:pt idx="263">
                  <c:v>0.15384647499042273</c:v>
                </c:pt>
                <c:pt idx="264">
                  <c:v>0.15384647499042273</c:v>
                </c:pt>
                <c:pt idx="265">
                  <c:v>0.15384647499042273</c:v>
                </c:pt>
                <c:pt idx="266">
                  <c:v>0.15384647499042273</c:v>
                </c:pt>
                <c:pt idx="267">
                  <c:v>0.15384647499042273</c:v>
                </c:pt>
                <c:pt idx="268">
                  <c:v>0.15384647499042273</c:v>
                </c:pt>
                <c:pt idx="269">
                  <c:v>0.15384647499042273</c:v>
                </c:pt>
                <c:pt idx="270">
                  <c:v>0.15384647499042273</c:v>
                </c:pt>
                <c:pt idx="271">
                  <c:v>0.15384647499042273</c:v>
                </c:pt>
                <c:pt idx="272">
                  <c:v>0.15384647499042273</c:v>
                </c:pt>
                <c:pt idx="273">
                  <c:v>0.15384647499042273</c:v>
                </c:pt>
                <c:pt idx="274">
                  <c:v>0.15384647499042273</c:v>
                </c:pt>
                <c:pt idx="275">
                  <c:v>0.15384647499042273</c:v>
                </c:pt>
                <c:pt idx="276">
                  <c:v>0.15384647499042273</c:v>
                </c:pt>
                <c:pt idx="277">
                  <c:v>0.15384647499042273</c:v>
                </c:pt>
                <c:pt idx="278">
                  <c:v>0.15384647499042273</c:v>
                </c:pt>
                <c:pt idx="279">
                  <c:v>0.15384647499042273</c:v>
                </c:pt>
                <c:pt idx="280">
                  <c:v>0.15384647499042273</c:v>
                </c:pt>
                <c:pt idx="281">
                  <c:v>0.15384647499042273</c:v>
                </c:pt>
                <c:pt idx="282">
                  <c:v>0.15384647499042273</c:v>
                </c:pt>
                <c:pt idx="283">
                  <c:v>0.15384647499042273</c:v>
                </c:pt>
                <c:pt idx="284">
                  <c:v>0.15384647499042273</c:v>
                </c:pt>
                <c:pt idx="285">
                  <c:v>0.15384647499042273</c:v>
                </c:pt>
                <c:pt idx="286">
                  <c:v>0.15384647499042273</c:v>
                </c:pt>
                <c:pt idx="287">
                  <c:v>0.15384647499042273</c:v>
                </c:pt>
                <c:pt idx="288">
                  <c:v>0.15384647499042273</c:v>
                </c:pt>
                <c:pt idx="289">
                  <c:v>0.15384647499042273</c:v>
                </c:pt>
                <c:pt idx="290">
                  <c:v>0.15384647499042273</c:v>
                </c:pt>
                <c:pt idx="291">
                  <c:v>0.15384647499042273</c:v>
                </c:pt>
                <c:pt idx="292">
                  <c:v>0.15384647499042273</c:v>
                </c:pt>
                <c:pt idx="293">
                  <c:v>0.15384647499042273</c:v>
                </c:pt>
                <c:pt idx="294">
                  <c:v>0.15384647499042273</c:v>
                </c:pt>
                <c:pt idx="295">
                  <c:v>0.15384647499042273</c:v>
                </c:pt>
                <c:pt idx="296">
                  <c:v>0.15384647499042273</c:v>
                </c:pt>
                <c:pt idx="297">
                  <c:v>0.15384647499042273</c:v>
                </c:pt>
                <c:pt idx="298">
                  <c:v>0.15384647499042273</c:v>
                </c:pt>
                <c:pt idx="299">
                  <c:v>0.15384647499042273</c:v>
                </c:pt>
                <c:pt idx="300">
                  <c:v>0.15384647499042273</c:v>
                </c:pt>
                <c:pt idx="301">
                  <c:v>0.15384647499042273</c:v>
                </c:pt>
                <c:pt idx="302">
                  <c:v>0.15384647499042273</c:v>
                </c:pt>
                <c:pt idx="303">
                  <c:v>0.15384647499042273</c:v>
                </c:pt>
                <c:pt idx="304">
                  <c:v>0.15384647499042273</c:v>
                </c:pt>
                <c:pt idx="305">
                  <c:v>0.15384647499042273</c:v>
                </c:pt>
                <c:pt idx="306">
                  <c:v>0.15384647499042273</c:v>
                </c:pt>
                <c:pt idx="307">
                  <c:v>0.15384647499042273</c:v>
                </c:pt>
                <c:pt idx="308">
                  <c:v>0.15384647499042273</c:v>
                </c:pt>
                <c:pt idx="309">
                  <c:v>0.15384647499042273</c:v>
                </c:pt>
                <c:pt idx="310">
                  <c:v>0.15384647499042273</c:v>
                </c:pt>
                <c:pt idx="311">
                  <c:v>0.15384647499042273</c:v>
                </c:pt>
                <c:pt idx="312">
                  <c:v>0.15384647499042273</c:v>
                </c:pt>
                <c:pt idx="313">
                  <c:v>0.15384647499042273</c:v>
                </c:pt>
                <c:pt idx="314">
                  <c:v>0.15384647499042273</c:v>
                </c:pt>
                <c:pt idx="315">
                  <c:v>0.15384647499042273</c:v>
                </c:pt>
                <c:pt idx="316">
                  <c:v>0.15384647499042273</c:v>
                </c:pt>
                <c:pt idx="317">
                  <c:v>0.15384647499042273</c:v>
                </c:pt>
                <c:pt idx="318">
                  <c:v>0.15384647499042273</c:v>
                </c:pt>
                <c:pt idx="319">
                  <c:v>0.15384647499042273</c:v>
                </c:pt>
                <c:pt idx="320">
                  <c:v>0.15384647499042273</c:v>
                </c:pt>
                <c:pt idx="321">
                  <c:v>0.15384647499042273</c:v>
                </c:pt>
                <c:pt idx="322">
                  <c:v>0.15384647499042273</c:v>
                </c:pt>
                <c:pt idx="323">
                  <c:v>0.15384647499042273</c:v>
                </c:pt>
                <c:pt idx="324">
                  <c:v>0.15384647499042273</c:v>
                </c:pt>
                <c:pt idx="325">
                  <c:v>0.15384647499042273</c:v>
                </c:pt>
                <c:pt idx="326">
                  <c:v>0.15384647499042273</c:v>
                </c:pt>
                <c:pt idx="327">
                  <c:v>0.15384647499042273</c:v>
                </c:pt>
                <c:pt idx="328">
                  <c:v>0.15384647499042273</c:v>
                </c:pt>
                <c:pt idx="329">
                  <c:v>0.15384647499042273</c:v>
                </c:pt>
                <c:pt idx="330">
                  <c:v>0.15384647499042273</c:v>
                </c:pt>
                <c:pt idx="331">
                  <c:v>0.15384647499042273</c:v>
                </c:pt>
                <c:pt idx="332">
                  <c:v>0.15384647499042273</c:v>
                </c:pt>
                <c:pt idx="333">
                  <c:v>0.15384647499042273</c:v>
                </c:pt>
                <c:pt idx="334">
                  <c:v>0.15384647499042273</c:v>
                </c:pt>
                <c:pt idx="335">
                  <c:v>0.15384647499042273</c:v>
                </c:pt>
                <c:pt idx="336">
                  <c:v>0.15384647499042273</c:v>
                </c:pt>
                <c:pt idx="337">
                  <c:v>0.15384647499042273</c:v>
                </c:pt>
                <c:pt idx="338">
                  <c:v>0.15384647499042273</c:v>
                </c:pt>
                <c:pt idx="339">
                  <c:v>0.15384647499042273</c:v>
                </c:pt>
                <c:pt idx="340">
                  <c:v>0.15384647499042273</c:v>
                </c:pt>
                <c:pt idx="341">
                  <c:v>0.15384647499042273</c:v>
                </c:pt>
                <c:pt idx="342">
                  <c:v>0.15384647499042273</c:v>
                </c:pt>
                <c:pt idx="343">
                  <c:v>0.15384647499042273</c:v>
                </c:pt>
                <c:pt idx="344">
                  <c:v>0.15384647499042273</c:v>
                </c:pt>
                <c:pt idx="345">
                  <c:v>0.15384647499042273</c:v>
                </c:pt>
                <c:pt idx="346">
                  <c:v>0.15384647499042273</c:v>
                </c:pt>
                <c:pt idx="347">
                  <c:v>0.15384647499042273</c:v>
                </c:pt>
                <c:pt idx="348">
                  <c:v>0.15384647499042273</c:v>
                </c:pt>
                <c:pt idx="349">
                  <c:v>0.15384647499042273</c:v>
                </c:pt>
                <c:pt idx="350">
                  <c:v>0.15384647499042273</c:v>
                </c:pt>
                <c:pt idx="351">
                  <c:v>0.15384647499042273</c:v>
                </c:pt>
                <c:pt idx="352">
                  <c:v>0.15384647499042273</c:v>
                </c:pt>
                <c:pt idx="353">
                  <c:v>0.15384647499042273</c:v>
                </c:pt>
                <c:pt idx="354">
                  <c:v>0.15384647499042273</c:v>
                </c:pt>
                <c:pt idx="355">
                  <c:v>0.15384647499042273</c:v>
                </c:pt>
                <c:pt idx="356">
                  <c:v>0.15384647499042273</c:v>
                </c:pt>
                <c:pt idx="357">
                  <c:v>0.15384647499042273</c:v>
                </c:pt>
                <c:pt idx="358">
                  <c:v>0.15384647499042273</c:v>
                </c:pt>
                <c:pt idx="359">
                  <c:v>0.15384647499042273</c:v>
                </c:pt>
                <c:pt idx="360">
                  <c:v>0.15384647499042273</c:v>
                </c:pt>
                <c:pt idx="361">
                  <c:v>0.15384647499042273</c:v>
                </c:pt>
                <c:pt idx="362">
                  <c:v>0.15384647499042273</c:v>
                </c:pt>
                <c:pt idx="363">
                  <c:v>0.15384647499042273</c:v>
                </c:pt>
                <c:pt idx="364">
                  <c:v>0.15384647499042273</c:v>
                </c:pt>
                <c:pt idx="365">
                  <c:v>0.15384647499042273</c:v>
                </c:pt>
                <c:pt idx="366">
                  <c:v>0.15384647499042273</c:v>
                </c:pt>
                <c:pt idx="367">
                  <c:v>0.15384647499042273</c:v>
                </c:pt>
                <c:pt idx="368">
                  <c:v>0.15384647499042273</c:v>
                </c:pt>
                <c:pt idx="369">
                  <c:v>0.15384647499042273</c:v>
                </c:pt>
                <c:pt idx="370">
                  <c:v>0.15384647499042273</c:v>
                </c:pt>
                <c:pt idx="371">
                  <c:v>0.15384647499042273</c:v>
                </c:pt>
                <c:pt idx="372">
                  <c:v>0.15384647499042273</c:v>
                </c:pt>
                <c:pt idx="373">
                  <c:v>0.15384647499042273</c:v>
                </c:pt>
                <c:pt idx="374">
                  <c:v>0.15384647499042273</c:v>
                </c:pt>
                <c:pt idx="375">
                  <c:v>0.15384647499042273</c:v>
                </c:pt>
                <c:pt idx="376">
                  <c:v>0.15384647499042273</c:v>
                </c:pt>
                <c:pt idx="377">
                  <c:v>0.15384647499042273</c:v>
                </c:pt>
                <c:pt idx="378">
                  <c:v>0.15384647499042273</c:v>
                </c:pt>
                <c:pt idx="379">
                  <c:v>0.15384647499042273</c:v>
                </c:pt>
                <c:pt idx="380">
                  <c:v>0.15384647499042273</c:v>
                </c:pt>
                <c:pt idx="381">
                  <c:v>0.15384647499042273</c:v>
                </c:pt>
                <c:pt idx="382">
                  <c:v>0.15384647499042273</c:v>
                </c:pt>
                <c:pt idx="383">
                  <c:v>0.15384647499042273</c:v>
                </c:pt>
                <c:pt idx="384">
                  <c:v>0.15384647499042273</c:v>
                </c:pt>
                <c:pt idx="385">
                  <c:v>0.15384647499042273</c:v>
                </c:pt>
                <c:pt idx="386">
                  <c:v>0.15384647499042273</c:v>
                </c:pt>
                <c:pt idx="387">
                  <c:v>0.15384647499042273</c:v>
                </c:pt>
                <c:pt idx="388">
                  <c:v>0.15384647499042273</c:v>
                </c:pt>
                <c:pt idx="389">
                  <c:v>0.15384647499042273</c:v>
                </c:pt>
                <c:pt idx="390">
                  <c:v>0.15384647499042273</c:v>
                </c:pt>
                <c:pt idx="391">
                  <c:v>0.15384647499042273</c:v>
                </c:pt>
                <c:pt idx="392">
                  <c:v>0.15384647499042273</c:v>
                </c:pt>
                <c:pt idx="393">
                  <c:v>0.15384647499042273</c:v>
                </c:pt>
                <c:pt idx="394">
                  <c:v>0.15384647499042273</c:v>
                </c:pt>
                <c:pt idx="395">
                  <c:v>0.15384647499042273</c:v>
                </c:pt>
                <c:pt idx="396">
                  <c:v>0.15384647499042273</c:v>
                </c:pt>
                <c:pt idx="397">
                  <c:v>0.15384647499042273</c:v>
                </c:pt>
                <c:pt idx="398">
                  <c:v>0.15384647499042273</c:v>
                </c:pt>
                <c:pt idx="399">
                  <c:v>0.15384647499042273</c:v>
                </c:pt>
                <c:pt idx="400">
                  <c:v>0.15384647499042273</c:v>
                </c:pt>
                <c:pt idx="401">
                  <c:v>0.15384647499042273</c:v>
                </c:pt>
                <c:pt idx="402">
                  <c:v>0.15384647499042273</c:v>
                </c:pt>
                <c:pt idx="403">
                  <c:v>0.15384647499042273</c:v>
                </c:pt>
                <c:pt idx="404">
                  <c:v>0.15384647499042273</c:v>
                </c:pt>
                <c:pt idx="405">
                  <c:v>0.15384647499042273</c:v>
                </c:pt>
                <c:pt idx="406">
                  <c:v>0.15384647499042273</c:v>
                </c:pt>
                <c:pt idx="407">
                  <c:v>0.15384647499042273</c:v>
                </c:pt>
                <c:pt idx="408">
                  <c:v>0.15384647499042273</c:v>
                </c:pt>
                <c:pt idx="409">
                  <c:v>0.15384647499042273</c:v>
                </c:pt>
                <c:pt idx="410">
                  <c:v>0.15384647499042273</c:v>
                </c:pt>
                <c:pt idx="411">
                  <c:v>0.15384647499042273</c:v>
                </c:pt>
                <c:pt idx="412">
                  <c:v>0.15384647499042273</c:v>
                </c:pt>
                <c:pt idx="413">
                  <c:v>0.15384647499042273</c:v>
                </c:pt>
                <c:pt idx="414">
                  <c:v>0.15384647499042273</c:v>
                </c:pt>
                <c:pt idx="415">
                  <c:v>0.15384647499042273</c:v>
                </c:pt>
                <c:pt idx="416">
                  <c:v>0.15384647499042273</c:v>
                </c:pt>
                <c:pt idx="417">
                  <c:v>0.15384647499042273</c:v>
                </c:pt>
                <c:pt idx="418">
                  <c:v>0.15384647499042273</c:v>
                </c:pt>
                <c:pt idx="419">
                  <c:v>0.15384647499042273</c:v>
                </c:pt>
                <c:pt idx="420">
                  <c:v>0.15384647499042273</c:v>
                </c:pt>
                <c:pt idx="421">
                  <c:v>0.15384647499042273</c:v>
                </c:pt>
                <c:pt idx="422">
                  <c:v>0.15384647499042273</c:v>
                </c:pt>
                <c:pt idx="423">
                  <c:v>0.15384647499042273</c:v>
                </c:pt>
                <c:pt idx="424">
                  <c:v>0.15384647499042273</c:v>
                </c:pt>
                <c:pt idx="425">
                  <c:v>0.15384647499042273</c:v>
                </c:pt>
                <c:pt idx="426">
                  <c:v>0.15384647499042273</c:v>
                </c:pt>
                <c:pt idx="427">
                  <c:v>0.15384647499042273</c:v>
                </c:pt>
                <c:pt idx="428">
                  <c:v>0.15384647499042273</c:v>
                </c:pt>
                <c:pt idx="429">
                  <c:v>0.15384647499042273</c:v>
                </c:pt>
                <c:pt idx="430">
                  <c:v>0.15384647499042273</c:v>
                </c:pt>
                <c:pt idx="431">
                  <c:v>0.15384647499042273</c:v>
                </c:pt>
                <c:pt idx="432">
                  <c:v>0.15384647499042273</c:v>
                </c:pt>
                <c:pt idx="433">
                  <c:v>0.15384647499042273</c:v>
                </c:pt>
                <c:pt idx="434">
                  <c:v>0.15384647499042273</c:v>
                </c:pt>
                <c:pt idx="435">
                  <c:v>0.15384647499042273</c:v>
                </c:pt>
                <c:pt idx="436">
                  <c:v>0.15384647499042273</c:v>
                </c:pt>
                <c:pt idx="437">
                  <c:v>0.15384647499042273</c:v>
                </c:pt>
                <c:pt idx="438">
                  <c:v>0.15384647499042273</c:v>
                </c:pt>
                <c:pt idx="439">
                  <c:v>0.15384647499042273</c:v>
                </c:pt>
                <c:pt idx="440">
                  <c:v>0.15384647499042273</c:v>
                </c:pt>
                <c:pt idx="441">
                  <c:v>0.15384647499042273</c:v>
                </c:pt>
                <c:pt idx="442">
                  <c:v>0.15384647499042273</c:v>
                </c:pt>
                <c:pt idx="443">
                  <c:v>0.15384647499042273</c:v>
                </c:pt>
                <c:pt idx="444">
                  <c:v>0.15384647499042273</c:v>
                </c:pt>
                <c:pt idx="445">
                  <c:v>0.15384647499042273</c:v>
                </c:pt>
                <c:pt idx="446">
                  <c:v>0.15384647499042273</c:v>
                </c:pt>
                <c:pt idx="447">
                  <c:v>0.15384647499042273</c:v>
                </c:pt>
                <c:pt idx="448">
                  <c:v>0.15384647499042273</c:v>
                </c:pt>
                <c:pt idx="449">
                  <c:v>0.15384647499042273</c:v>
                </c:pt>
                <c:pt idx="450">
                  <c:v>0.15384647499042273</c:v>
                </c:pt>
                <c:pt idx="451">
                  <c:v>0.15384647499042273</c:v>
                </c:pt>
                <c:pt idx="452">
                  <c:v>0.15384647499042273</c:v>
                </c:pt>
                <c:pt idx="453">
                  <c:v>0.15384647499042273</c:v>
                </c:pt>
                <c:pt idx="454">
                  <c:v>0.15384647499042273</c:v>
                </c:pt>
                <c:pt idx="455">
                  <c:v>0.15384647499042273</c:v>
                </c:pt>
                <c:pt idx="456">
                  <c:v>0.15384647499042273</c:v>
                </c:pt>
                <c:pt idx="457">
                  <c:v>0.15384647499042273</c:v>
                </c:pt>
                <c:pt idx="458">
                  <c:v>0.15384647499042273</c:v>
                </c:pt>
                <c:pt idx="459">
                  <c:v>0.15384647499042273</c:v>
                </c:pt>
                <c:pt idx="460">
                  <c:v>0.15384647499042273</c:v>
                </c:pt>
                <c:pt idx="461">
                  <c:v>0.15384647499042273</c:v>
                </c:pt>
                <c:pt idx="462">
                  <c:v>0.15384647499042273</c:v>
                </c:pt>
                <c:pt idx="463">
                  <c:v>0.15384647499042273</c:v>
                </c:pt>
                <c:pt idx="464">
                  <c:v>0.15384647499042273</c:v>
                </c:pt>
                <c:pt idx="465">
                  <c:v>0.15384647499042273</c:v>
                </c:pt>
                <c:pt idx="466">
                  <c:v>0.15384647499042273</c:v>
                </c:pt>
                <c:pt idx="467">
                  <c:v>0.15384647499042273</c:v>
                </c:pt>
                <c:pt idx="468">
                  <c:v>0.15384647499042273</c:v>
                </c:pt>
                <c:pt idx="469">
                  <c:v>0.15384647499042273</c:v>
                </c:pt>
                <c:pt idx="470">
                  <c:v>0.15384647499042273</c:v>
                </c:pt>
                <c:pt idx="471">
                  <c:v>0.15384647499042273</c:v>
                </c:pt>
                <c:pt idx="472">
                  <c:v>0.15384647499042273</c:v>
                </c:pt>
                <c:pt idx="473">
                  <c:v>0.15384647499042273</c:v>
                </c:pt>
                <c:pt idx="474">
                  <c:v>0.15384647499042273</c:v>
                </c:pt>
                <c:pt idx="475">
                  <c:v>0.15384647499042273</c:v>
                </c:pt>
                <c:pt idx="476">
                  <c:v>0.15384647499042273</c:v>
                </c:pt>
                <c:pt idx="477">
                  <c:v>0.15384647499042273</c:v>
                </c:pt>
                <c:pt idx="478">
                  <c:v>0.15384647499042273</c:v>
                </c:pt>
                <c:pt idx="479">
                  <c:v>0.15384647499042273</c:v>
                </c:pt>
                <c:pt idx="480">
                  <c:v>0.15384647499042273</c:v>
                </c:pt>
                <c:pt idx="481">
                  <c:v>0.15384647499042273</c:v>
                </c:pt>
                <c:pt idx="482">
                  <c:v>0.15384647499042273</c:v>
                </c:pt>
                <c:pt idx="483">
                  <c:v>0.15384647499042273</c:v>
                </c:pt>
                <c:pt idx="484">
                  <c:v>0.15384647499042273</c:v>
                </c:pt>
                <c:pt idx="485">
                  <c:v>0.15384647499042273</c:v>
                </c:pt>
                <c:pt idx="486">
                  <c:v>0.15384647499042273</c:v>
                </c:pt>
                <c:pt idx="487">
                  <c:v>0.15384647499042273</c:v>
                </c:pt>
                <c:pt idx="488">
                  <c:v>0.15384647499042273</c:v>
                </c:pt>
                <c:pt idx="489">
                  <c:v>0.15384647499042273</c:v>
                </c:pt>
                <c:pt idx="490">
                  <c:v>0.15384647499042273</c:v>
                </c:pt>
                <c:pt idx="491">
                  <c:v>0.15384647499042273</c:v>
                </c:pt>
                <c:pt idx="492">
                  <c:v>0.15384647499042273</c:v>
                </c:pt>
                <c:pt idx="493">
                  <c:v>0.15384647499042273</c:v>
                </c:pt>
                <c:pt idx="494">
                  <c:v>0.15384647499042273</c:v>
                </c:pt>
                <c:pt idx="495">
                  <c:v>0.15384647499042273</c:v>
                </c:pt>
                <c:pt idx="496">
                  <c:v>0.15384647499042273</c:v>
                </c:pt>
                <c:pt idx="497">
                  <c:v>0.15384647499042273</c:v>
                </c:pt>
                <c:pt idx="498">
                  <c:v>0.15384647499042273</c:v>
                </c:pt>
                <c:pt idx="499">
                  <c:v>0.15384647499042273</c:v>
                </c:pt>
                <c:pt idx="500">
                  <c:v>0.15384647499042273</c:v>
                </c:pt>
                <c:pt idx="501">
                  <c:v>0.15384647499042273</c:v>
                </c:pt>
                <c:pt idx="502">
                  <c:v>0.15384647499042273</c:v>
                </c:pt>
                <c:pt idx="503">
                  <c:v>0.15384647499042273</c:v>
                </c:pt>
                <c:pt idx="504">
                  <c:v>0.15384647499042273</c:v>
                </c:pt>
                <c:pt idx="505">
                  <c:v>0.15384647499042273</c:v>
                </c:pt>
                <c:pt idx="506">
                  <c:v>0.15384647499042273</c:v>
                </c:pt>
                <c:pt idx="507">
                  <c:v>0.15384647499042273</c:v>
                </c:pt>
                <c:pt idx="508">
                  <c:v>0.15384647499042273</c:v>
                </c:pt>
                <c:pt idx="509">
                  <c:v>0.15384647499042273</c:v>
                </c:pt>
                <c:pt idx="510">
                  <c:v>0.15384647499042273</c:v>
                </c:pt>
                <c:pt idx="511">
                  <c:v>0.15384647499042273</c:v>
                </c:pt>
                <c:pt idx="512">
                  <c:v>0.15384647499042273</c:v>
                </c:pt>
                <c:pt idx="513">
                  <c:v>0.15384647499042273</c:v>
                </c:pt>
                <c:pt idx="514">
                  <c:v>0.15384647499042273</c:v>
                </c:pt>
                <c:pt idx="515">
                  <c:v>0.15384647499042273</c:v>
                </c:pt>
                <c:pt idx="516">
                  <c:v>0.15384647499042273</c:v>
                </c:pt>
                <c:pt idx="517">
                  <c:v>0.15384647499042273</c:v>
                </c:pt>
                <c:pt idx="518">
                  <c:v>0.15384647499042273</c:v>
                </c:pt>
                <c:pt idx="519">
                  <c:v>0.15384647499042273</c:v>
                </c:pt>
                <c:pt idx="520">
                  <c:v>0.15384647499042273</c:v>
                </c:pt>
                <c:pt idx="521">
                  <c:v>0.15384647499042273</c:v>
                </c:pt>
                <c:pt idx="522">
                  <c:v>0.15384647499042273</c:v>
                </c:pt>
                <c:pt idx="523">
                  <c:v>0.15384647499042273</c:v>
                </c:pt>
                <c:pt idx="524">
                  <c:v>0.15384647499042273</c:v>
                </c:pt>
                <c:pt idx="525">
                  <c:v>0.15384647499042273</c:v>
                </c:pt>
                <c:pt idx="526">
                  <c:v>0.15384647499042273</c:v>
                </c:pt>
                <c:pt idx="527">
                  <c:v>0.15384647499042273</c:v>
                </c:pt>
                <c:pt idx="528">
                  <c:v>0.15384647499042273</c:v>
                </c:pt>
                <c:pt idx="529">
                  <c:v>0.15384647499042273</c:v>
                </c:pt>
                <c:pt idx="530">
                  <c:v>0.15384647499042273</c:v>
                </c:pt>
                <c:pt idx="531">
                  <c:v>0.15384647499042273</c:v>
                </c:pt>
                <c:pt idx="532">
                  <c:v>0.15384647499042273</c:v>
                </c:pt>
                <c:pt idx="533">
                  <c:v>0.15384647499042273</c:v>
                </c:pt>
                <c:pt idx="534">
                  <c:v>0.15384647499042273</c:v>
                </c:pt>
                <c:pt idx="535">
                  <c:v>0.15384647499042273</c:v>
                </c:pt>
                <c:pt idx="536">
                  <c:v>0.15384647499042273</c:v>
                </c:pt>
                <c:pt idx="537">
                  <c:v>0.15384647499042273</c:v>
                </c:pt>
                <c:pt idx="538">
                  <c:v>0.15384647499042273</c:v>
                </c:pt>
                <c:pt idx="539">
                  <c:v>0.15384647499042273</c:v>
                </c:pt>
                <c:pt idx="540">
                  <c:v>0.15384647499042273</c:v>
                </c:pt>
                <c:pt idx="541">
                  <c:v>0.15384647499042273</c:v>
                </c:pt>
                <c:pt idx="542">
                  <c:v>0.15384647499042273</c:v>
                </c:pt>
                <c:pt idx="543">
                  <c:v>0.15384647499042273</c:v>
                </c:pt>
                <c:pt idx="544">
                  <c:v>0.15384647499042273</c:v>
                </c:pt>
                <c:pt idx="545">
                  <c:v>0.15384647499042273</c:v>
                </c:pt>
                <c:pt idx="546">
                  <c:v>0.15384647499042273</c:v>
                </c:pt>
                <c:pt idx="547">
                  <c:v>0.15384647499042273</c:v>
                </c:pt>
                <c:pt idx="548">
                  <c:v>0.15384647499042273</c:v>
                </c:pt>
                <c:pt idx="549">
                  <c:v>0.15384647499042273</c:v>
                </c:pt>
                <c:pt idx="550">
                  <c:v>0.15384647499042273</c:v>
                </c:pt>
                <c:pt idx="551">
                  <c:v>0.15384647499042273</c:v>
                </c:pt>
                <c:pt idx="552">
                  <c:v>0.15384647499042273</c:v>
                </c:pt>
                <c:pt idx="553">
                  <c:v>0.15384647499042273</c:v>
                </c:pt>
                <c:pt idx="554">
                  <c:v>0.15384647499042273</c:v>
                </c:pt>
                <c:pt idx="555">
                  <c:v>0.15384647499042273</c:v>
                </c:pt>
                <c:pt idx="556">
                  <c:v>0.15384647499042273</c:v>
                </c:pt>
                <c:pt idx="557">
                  <c:v>0.15384647499042273</c:v>
                </c:pt>
                <c:pt idx="558">
                  <c:v>0.15384647499042273</c:v>
                </c:pt>
                <c:pt idx="559">
                  <c:v>0.15384647499042273</c:v>
                </c:pt>
                <c:pt idx="560">
                  <c:v>0.15384647499042273</c:v>
                </c:pt>
                <c:pt idx="561">
                  <c:v>0.15384647499042273</c:v>
                </c:pt>
                <c:pt idx="562">
                  <c:v>0.15384647499042273</c:v>
                </c:pt>
                <c:pt idx="563">
                  <c:v>0.15384647499042273</c:v>
                </c:pt>
                <c:pt idx="564">
                  <c:v>0.15384647499042273</c:v>
                </c:pt>
                <c:pt idx="565">
                  <c:v>0.15384647499042273</c:v>
                </c:pt>
                <c:pt idx="566">
                  <c:v>0.15384647499042273</c:v>
                </c:pt>
                <c:pt idx="567">
                  <c:v>0.15384647499042273</c:v>
                </c:pt>
                <c:pt idx="568">
                  <c:v>0.15384647499042273</c:v>
                </c:pt>
                <c:pt idx="569">
                  <c:v>0.15384647499042273</c:v>
                </c:pt>
                <c:pt idx="570">
                  <c:v>0.15384647499042273</c:v>
                </c:pt>
                <c:pt idx="571">
                  <c:v>0.15384647499042273</c:v>
                </c:pt>
                <c:pt idx="572">
                  <c:v>0.15384647499042273</c:v>
                </c:pt>
                <c:pt idx="573">
                  <c:v>0.15384647499042273</c:v>
                </c:pt>
                <c:pt idx="574">
                  <c:v>0.15384647499042273</c:v>
                </c:pt>
                <c:pt idx="575">
                  <c:v>0.15384647499042273</c:v>
                </c:pt>
                <c:pt idx="576">
                  <c:v>0.15384647499042273</c:v>
                </c:pt>
                <c:pt idx="577">
                  <c:v>0.15384647499042273</c:v>
                </c:pt>
                <c:pt idx="578">
                  <c:v>0.15384647499042273</c:v>
                </c:pt>
                <c:pt idx="579">
                  <c:v>0.15384647499042273</c:v>
                </c:pt>
                <c:pt idx="580">
                  <c:v>0.15384647499042273</c:v>
                </c:pt>
                <c:pt idx="581">
                  <c:v>0.15384647499042273</c:v>
                </c:pt>
                <c:pt idx="582">
                  <c:v>0.15384647499042273</c:v>
                </c:pt>
                <c:pt idx="583">
                  <c:v>0.15384647499042273</c:v>
                </c:pt>
                <c:pt idx="584">
                  <c:v>0.15384647499042273</c:v>
                </c:pt>
                <c:pt idx="585">
                  <c:v>0.15384647499042273</c:v>
                </c:pt>
                <c:pt idx="586">
                  <c:v>0.15384647499042273</c:v>
                </c:pt>
                <c:pt idx="587">
                  <c:v>0.15384647499042273</c:v>
                </c:pt>
                <c:pt idx="588">
                  <c:v>0.15384647499042273</c:v>
                </c:pt>
                <c:pt idx="589">
                  <c:v>0.15384647499042273</c:v>
                </c:pt>
                <c:pt idx="590">
                  <c:v>0.15384647499042273</c:v>
                </c:pt>
                <c:pt idx="591">
                  <c:v>0.15384647499042273</c:v>
                </c:pt>
                <c:pt idx="592">
                  <c:v>0.15384647499042273</c:v>
                </c:pt>
                <c:pt idx="593">
                  <c:v>0.15384647499042273</c:v>
                </c:pt>
                <c:pt idx="594">
                  <c:v>0.15384647499042273</c:v>
                </c:pt>
                <c:pt idx="595">
                  <c:v>0.15384647499042273</c:v>
                </c:pt>
                <c:pt idx="596">
                  <c:v>0.15384647499042273</c:v>
                </c:pt>
                <c:pt idx="597">
                  <c:v>0.15384647499042273</c:v>
                </c:pt>
                <c:pt idx="598">
                  <c:v>0.15384647499042273</c:v>
                </c:pt>
                <c:pt idx="599">
                  <c:v>0.15384647499042273</c:v>
                </c:pt>
                <c:pt idx="600">
                  <c:v>0.15384647499042273</c:v>
                </c:pt>
                <c:pt idx="601">
                  <c:v>0.15384647499042273</c:v>
                </c:pt>
                <c:pt idx="602">
                  <c:v>0.15384647499042273</c:v>
                </c:pt>
                <c:pt idx="603">
                  <c:v>0.15384647499042273</c:v>
                </c:pt>
                <c:pt idx="604">
                  <c:v>0.15384647499042273</c:v>
                </c:pt>
                <c:pt idx="605">
                  <c:v>0.15384647499042273</c:v>
                </c:pt>
                <c:pt idx="606">
                  <c:v>0.15384647499042273</c:v>
                </c:pt>
                <c:pt idx="607">
                  <c:v>0.15384647499042273</c:v>
                </c:pt>
                <c:pt idx="608">
                  <c:v>0.15384647499042273</c:v>
                </c:pt>
                <c:pt idx="609">
                  <c:v>0.15384647499042273</c:v>
                </c:pt>
                <c:pt idx="610">
                  <c:v>0.15384647499042273</c:v>
                </c:pt>
                <c:pt idx="611">
                  <c:v>0.15384647499042273</c:v>
                </c:pt>
                <c:pt idx="612">
                  <c:v>0.15384647499042273</c:v>
                </c:pt>
                <c:pt idx="613">
                  <c:v>0.15384647499042273</c:v>
                </c:pt>
                <c:pt idx="614">
                  <c:v>0.15384647499042273</c:v>
                </c:pt>
                <c:pt idx="615">
                  <c:v>0.15384647499042273</c:v>
                </c:pt>
                <c:pt idx="616">
                  <c:v>0.15384647499042273</c:v>
                </c:pt>
                <c:pt idx="617">
                  <c:v>0.15384647499042273</c:v>
                </c:pt>
                <c:pt idx="618">
                  <c:v>0.15384647499042273</c:v>
                </c:pt>
                <c:pt idx="619">
                  <c:v>0.15384647499042273</c:v>
                </c:pt>
                <c:pt idx="620">
                  <c:v>0.15384647499042273</c:v>
                </c:pt>
                <c:pt idx="621">
                  <c:v>0.15384647499042273</c:v>
                </c:pt>
                <c:pt idx="622">
                  <c:v>0.15384647499042273</c:v>
                </c:pt>
                <c:pt idx="623">
                  <c:v>0.15384647499042273</c:v>
                </c:pt>
                <c:pt idx="624">
                  <c:v>0.15384647499042273</c:v>
                </c:pt>
                <c:pt idx="625">
                  <c:v>0.15384647499042273</c:v>
                </c:pt>
                <c:pt idx="626">
                  <c:v>0.15384647499042273</c:v>
                </c:pt>
                <c:pt idx="627">
                  <c:v>0.15384647499042273</c:v>
                </c:pt>
                <c:pt idx="628">
                  <c:v>0.15384647499042273</c:v>
                </c:pt>
                <c:pt idx="629">
                  <c:v>0.15384647499042273</c:v>
                </c:pt>
                <c:pt idx="630">
                  <c:v>0.15384647499042273</c:v>
                </c:pt>
                <c:pt idx="631">
                  <c:v>0.15384647499042273</c:v>
                </c:pt>
                <c:pt idx="632">
                  <c:v>0.15384647499042273</c:v>
                </c:pt>
                <c:pt idx="633">
                  <c:v>0.15384647499042273</c:v>
                </c:pt>
                <c:pt idx="634">
                  <c:v>0.15384647499042273</c:v>
                </c:pt>
                <c:pt idx="635">
                  <c:v>0.15384647499042273</c:v>
                </c:pt>
                <c:pt idx="636">
                  <c:v>0.15384647499042273</c:v>
                </c:pt>
                <c:pt idx="637">
                  <c:v>0.15384647499042273</c:v>
                </c:pt>
                <c:pt idx="638">
                  <c:v>0.15384647499042273</c:v>
                </c:pt>
                <c:pt idx="639">
                  <c:v>0.15384647499042273</c:v>
                </c:pt>
                <c:pt idx="640">
                  <c:v>0.15384647499042273</c:v>
                </c:pt>
                <c:pt idx="641">
                  <c:v>0.15384647499042273</c:v>
                </c:pt>
                <c:pt idx="642">
                  <c:v>0.15384647499042273</c:v>
                </c:pt>
                <c:pt idx="643">
                  <c:v>0.15384647499042273</c:v>
                </c:pt>
                <c:pt idx="644">
                  <c:v>0.15384647499042273</c:v>
                </c:pt>
                <c:pt idx="645">
                  <c:v>0.15384647499042273</c:v>
                </c:pt>
                <c:pt idx="646">
                  <c:v>0.15384647499042273</c:v>
                </c:pt>
                <c:pt idx="647">
                  <c:v>0.15384647499042273</c:v>
                </c:pt>
                <c:pt idx="648">
                  <c:v>0.15384647499042273</c:v>
                </c:pt>
                <c:pt idx="649">
                  <c:v>0.15384647499042273</c:v>
                </c:pt>
                <c:pt idx="650">
                  <c:v>0.15384647499042273</c:v>
                </c:pt>
                <c:pt idx="651">
                  <c:v>0.15384647499042273</c:v>
                </c:pt>
                <c:pt idx="652">
                  <c:v>0.15384647499042273</c:v>
                </c:pt>
                <c:pt idx="653">
                  <c:v>0.15384647499042273</c:v>
                </c:pt>
                <c:pt idx="654">
                  <c:v>0.15384647499042273</c:v>
                </c:pt>
                <c:pt idx="655">
                  <c:v>0.15384647499042273</c:v>
                </c:pt>
                <c:pt idx="656">
                  <c:v>0.15384647499042273</c:v>
                </c:pt>
                <c:pt idx="657">
                  <c:v>0.15384647499042273</c:v>
                </c:pt>
                <c:pt idx="658">
                  <c:v>0.15384647499042273</c:v>
                </c:pt>
                <c:pt idx="659">
                  <c:v>0.15384647499042273</c:v>
                </c:pt>
                <c:pt idx="660">
                  <c:v>0.15384647499042273</c:v>
                </c:pt>
                <c:pt idx="661">
                  <c:v>0.15384647499042273</c:v>
                </c:pt>
                <c:pt idx="662">
                  <c:v>0.15384647499042273</c:v>
                </c:pt>
                <c:pt idx="663">
                  <c:v>0.15384647499042273</c:v>
                </c:pt>
                <c:pt idx="664">
                  <c:v>0.15384647499042273</c:v>
                </c:pt>
                <c:pt idx="665">
                  <c:v>0.15384647499042273</c:v>
                </c:pt>
                <c:pt idx="666">
                  <c:v>0.15384647499042273</c:v>
                </c:pt>
                <c:pt idx="667">
                  <c:v>0.15384647499042273</c:v>
                </c:pt>
                <c:pt idx="668">
                  <c:v>0.15384647499042273</c:v>
                </c:pt>
                <c:pt idx="669">
                  <c:v>0.15384647499042273</c:v>
                </c:pt>
                <c:pt idx="670">
                  <c:v>0.15384647499042273</c:v>
                </c:pt>
                <c:pt idx="671">
                  <c:v>0.15384647499042273</c:v>
                </c:pt>
                <c:pt idx="672">
                  <c:v>0.15384647499042273</c:v>
                </c:pt>
                <c:pt idx="673">
                  <c:v>0.15384647499042273</c:v>
                </c:pt>
                <c:pt idx="674">
                  <c:v>0.15384647499042273</c:v>
                </c:pt>
                <c:pt idx="675">
                  <c:v>0.15384647499042273</c:v>
                </c:pt>
                <c:pt idx="676">
                  <c:v>0.15384647499042273</c:v>
                </c:pt>
                <c:pt idx="677">
                  <c:v>0.15384647499042273</c:v>
                </c:pt>
                <c:pt idx="678">
                  <c:v>0.15384647499042273</c:v>
                </c:pt>
                <c:pt idx="679">
                  <c:v>0.15384647499042273</c:v>
                </c:pt>
                <c:pt idx="680">
                  <c:v>0.15384647499042273</c:v>
                </c:pt>
                <c:pt idx="681">
                  <c:v>0.15384647499042273</c:v>
                </c:pt>
                <c:pt idx="682">
                  <c:v>0.15384647499042273</c:v>
                </c:pt>
                <c:pt idx="683">
                  <c:v>0.15384647499042273</c:v>
                </c:pt>
                <c:pt idx="684">
                  <c:v>0.15384647499042273</c:v>
                </c:pt>
                <c:pt idx="685">
                  <c:v>0.15384647499042273</c:v>
                </c:pt>
                <c:pt idx="686">
                  <c:v>0.15384647499042273</c:v>
                </c:pt>
                <c:pt idx="687">
                  <c:v>0.15384647499042273</c:v>
                </c:pt>
                <c:pt idx="688">
                  <c:v>0.15384647499042273</c:v>
                </c:pt>
                <c:pt idx="689">
                  <c:v>0.15384647499042273</c:v>
                </c:pt>
                <c:pt idx="690">
                  <c:v>0.15384647499042273</c:v>
                </c:pt>
                <c:pt idx="691">
                  <c:v>0.15384647499042273</c:v>
                </c:pt>
                <c:pt idx="692">
                  <c:v>0.15384647499042273</c:v>
                </c:pt>
                <c:pt idx="693">
                  <c:v>0.15384647499042273</c:v>
                </c:pt>
                <c:pt idx="694">
                  <c:v>0.15384647499042273</c:v>
                </c:pt>
                <c:pt idx="695">
                  <c:v>0.15384647499042273</c:v>
                </c:pt>
                <c:pt idx="696">
                  <c:v>0.15384647499042273</c:v>
                </c:pt>
                <c:pt idx="697">
                  <c:v>0.15384647499042273</c:v>
                </c:pt>
                <c:pt idx="698">
                  <c:v>0.15384647499042273</c:v>
                </c:pt>
                <c:pt idx="699">
                  <c:v>0.15384647499042273</c:v>
                </c:pt>
                <c:pt idx="700">
                  <c:v>0.15384647499042273</c:v>
                </c:pt>
                <c:pt idx="701">
                  <c:v>0.15384647499042273</c:v>
                </c:pt>
                <c:pt idx="702">
                  <c:v>0.15384647499042273</c:v>
                </c:pt>
                <c:pt idx="703">
                  <c:v>0.15384647499042273</c:v>
                </c:pt>
                <c:pt idx="704">
                  <c:v>0.15384647499042273</c:v>
                </c:pt>
                <c:pt idx="705">
                  <c:v>0.15384647499042273</c:v>
                </c:pt>
                <c:pt idx="706">
                  <c:v>0.15384647499042273</c:v>
                </c:pt>
                <c:pt idx="707">
                  <c:v>0.15384647499042273</c:v>
                </c:pt>
                <c:pt idx="708">
                  <c:v>0.15384647499042273</c:v>
                </c:pt>
                <c:pt idx="709">
                  <c:v>0.15384647499042273</c:v>
                </c:pt>
                <c:pt idx="710">
                  <c:v>0.15384647499042273</c:v>
                </c:pt>
                <c:pt idx="711">
                  <c:v>0.15384647499042273</c:v>
                </c:pt>
                <c:pt idx="712">
                  <c:v>0.15384647499042273</c:v>
                </c:pt>
                <c:pt idx="713">
                  <c:v>0.15384647499042273</c:v>
                </c:pt>
                <c:pt idx="714">
                  <c:v>0.15384647499042273</c:v>
                </c:pt>
                <c:pt idx="715">
                  <c:v>0.15384647499042273</c:v>
                </c:pt>
                <c:pt idx="716">
                  <c:v>0.15384647499042273</c:v>
                </c:pt>
                <c:pt idx="717">
                  <c:v>0.15384647499042273</c:v>
                </c:pt>
                <c:pt idx="718">
                  <c:v>0.15384647499042273</c:v>
                </c:pt>
                <c:pt idx="719">
                  <c:v>0.15384647499042273</c:v>
                </c:pt>
                <c:pt idx="720">
                  <c:v>0.15384647499042273</c:v>
                </c:pt>
                <c:pt idx="721">
                  <c:v>0.15384647499042273</c:v>
                </c:pt>
                <c:pt idx="722">
                  <c:v>0.15384647499042273</c:v>
                </c:pt>
                <c:pt idx="723">
                  <c:v>0.15384647499042273</c:v>
                </c:pt>
                <c:pt idx="724">
                  <c:v>0.15384647499042273</c:v>
                </c:pt>
                <c:pt idx="725">
                  <c:v>0.15384647499042273</c:v>
                </c:pt>
                <c:pt idx="726">
                  <c:v>0.15384647499042273</c:v>
                </c:pt>
                <c:pt idx="727">
                  <c:v>0.15384647499042273</c:v>
                </c:pt>
                <c:pt idx="728">
                  <c:v>0.15384647499042273</c:v>
                </c:pt>
                <c:pt idx="729">
                  <c:v>0.15384647499042273</c:v>
                </c:pt>
                <c:pt idx="730">
                  <c:v>0.15384647499042273</c:v>
                </c:pt>
                <c:pt idx="731">
                  <c:v>0.15384647499042273</c:v>
                </c:pt>
                <c:pt idx="732">
                  <c:v>0.15384647499042273</c:v>
                </c:pt>
                <c:pt idx="733">
                  <c:v>0.15384647499042273</c:v>
                </c:pt>
                <c:pt idx="734">
                  <c:v>0.15384647499042273</c:v>
                </c:pt>
                <c:pt idx="735">
                  <c:v>0.15384647499042273</c:v>
                </c:pt>
                <c:pt idx="736">
                  <c:v>0.15384647499042273</c:v>
                </c:pt>
                <c:pt idx="737">
                  <c:v>0.15384647499042273</c:v>
                </c:pt>
                <c:pt idx="738">
                  <c:v>0.15384647499042273</c:v>
                </c:pt>
                <c:pt idx="739">
                  <c:v>0.15384647499042273</c:v>
                </c:pt>
                <c:pt idx="740">
                  <c:v>0.15384647499042273</c:v>
                </c:pt>
                <c:pt idx="741">
                  <c:v>0.15384647499042273</c:v>
                </c:pt>
                <c:pt idx="742">
                  <c:v>0.15384647499042273</c:v>
                </c:pt>
                <c:pt idx="743">
                  <c:v>0.15384647499042273</c:v>
                </c:pt>
                <c:pt idx="744">
                  <c:v>0.15384647499042273</c:v>
                </c:pt>
                <c:pt idx="745">
                  <c:v>0.15384647499042273</c:v>
                </c:pt>
                <c:pt idx="746">
                  <c:v>0.15384647499042273</c:v>
                </c:pt>
                <c:pt idx="747">
                  <c:v>0.15384647499042273</c:v>
                </c:pt>
                <c:pt idx="748">
                  <c:v>0.15384647499042273</c:v>
                </c:pt>
                <c:pt idx="749">
                  <c:v>0.15384647499042273</c:v>
                </c:pt>
                <c:pt idx="750">
                  <c:v>0.15384647499042273</c:v>
                </c:pt>
                <c:pt idx="751">
                  <c:v>0.15384647499042273</c:v>
                </c:pt>
                <c:pt idx="752">
                  <c:v>0.15384647499042273</c:v>
                </c:pt>
                <c:pt idx="753">
                  <c:v>0.15384647499042273</c:v>
                </c:pt>
                <c:pt idx="754">
                  <c:v>0.15384647499042273</c:v>
                </c:pt>
                <c:pt idx="755">
                  <c:v>0.15384647499042273</c:v>
                </c:pt>
                <c:pt idx="756">
                  <c:v>0.15384647499042273</c:v>
                </c:pt>
                <c:pt idx="757">
                  <c:v>0.15384647499042273</c:v>
                </c:pt>
                <c:pt idx="758">
                  <c:v>0.15384647499042273</c:v>
                </c:pt>
                <c:pt idx="759">
                  <c:v>0.15384647499042273</c:v>
                </c:pt>
                <c:pt idx="760">
                  <c:v>0.15384647499042273</c:v>
                </c:pt>
                <c:pt idx="761">
                  <c:v>0.15384647499042273</c:v>
                </c:pt>
                <c:pt idx="762">
                  <c:v>0.15384647499042273</c:v>
                </c:pt>
                <c:pt idx="763">
                  <c:v>0.15384647499042273</c:v>
                </c:pt>
                <c:pt idx="764">
                  <c:v>0.15384647499042273</c:v>
                </c:pt>
                <c:pt idx="765">
                  <c:v>0.15384647499042273</c:v>
                </c:pt>
                <c:pt idx="766">
                  <c:v>0.15384647499042273</c:v>
                </c:pt>
                <c:pt idx="767">
                  <c:v>0.15384647499042273</c:v>
                </c:pt>
                <c:pt idx="768">
                  <c:v>0.15384647499042273</c:v>
                </c:pt>
                <c:pt idx="769">
                  <c:v>0.15384647499042273</c:v>
                </c:pt>
                <c:pt idx="770">
                  <c:v>0.15384647499042273</c:v>
                </c:pt>
                <c:pt idx="771">
                  <c:v>0.15384647499042273</c:v>
                </c:pt>
                <c:pt idx="772">
                  <c:v>0.15384647499042273</c:v>
                </c:pt>
                <c:pt idx="773">
                  <c:v>0.15384647499042273</c:v>
                </c:pt>
                <c:pt idx="774">
                  <c:v>0.15384647499042273</c:v>
                </c:pt>
                <c:pt idx="775">
                  <c:v>0.15384647499042273</c:v>
                </c:pt>
                <c:pt idx="776">
                  <c:v>0.15384647499042273</c:v>
                </c:pt>
                <c:pt idx="777">
                  <c:v>0.15384647499042273</c:v>
                </c:pt>
                <c:pt idx="778">
                  <c:v>0.15384647499042273</c:v>
                </c:pt>
                <c:pt idx="779">
                  <c:v>0.15384647499042273</c:v>
                </c:pt>
                <c:pt idx="780">
                  <c:v>0.15384647499042273</c:v>
                </c:pt>
                <c:pt idx="781">
                  <c:v>0.15384647499042273</c:v>
                </c:pt>
                <c:pt idx="782">
                  <c:v>0.15384647499042273</c:v>
                </c:pt>
                <c:pt idx="783">
                  <c:v>0.15384647499042273</c:v>
                </c:pt>
                <c:pt idx="784">
                  <c:v>0.15384647499042273</c:v>
                </c:pt>
                <c:pt idx="785">
                  <c:v>0.15384647499042273</c:v>
                </c:pt>
                <c:pt idx="786">
                  <c:v>0.15384647499042273</c:v>
                </c:pt>
                <c:pt idx="787">
                  <c:v>0.15384647499042273</c:v>
                </c:pt>
                <c:pt idx="788">
                  <c:v>0.15384647499042273</c:v>
                </c:pt>
                <c:pt idx="789">
                  <c:v>0.15384647499042273</c:v>
                </c:pt>
                <c:pt idx="790">
                  <c:v>0.15384647499042273</c:v>
                </c:pt>
                <c:pt idx="791">
                  <c:v>0.15384647499042273</c:v>
                </c:pt>
                <c:pt idx="792">
                  <c:v>0.15384647499042273</c:v>
                </c:pt>
                <c:pt idx="793">
                  <c:v>0.15384647499042273</c:v>
                </c:pt>
                <c:pt idx="794">
                  <c:v>0.15384647499042273</c:v>
                </c:pt>
                <c:pt idx="795">
                  <c:v>0.15384647499042273</c:v>
                </c:pt>
                <c:pt idx="796">
                  <c:v>0.15384647499042273</c:v>
                </c:pt>
                <c:pt idx="797">
                  <c:v>0.15384647499042273</c:v>
                </c:pt>
                <c:pt idx="798">
                  <c:v>0.15384647499042273</c:v>
                </c:pt>
                <c:pt idx="799">
                  <c:v>0.15384647499042273</c:v>
                </c:pt>
                <c:pt idx="800">
                  <c:v>0.15384647499042273</c:v>
                </c:pt>
                <c:pt idx="801">
                  <c:v>0.15384647499042273</c:v>
                </c:pt>
                <c:pt idx="802">
                  <c:v>0.15384647499042273</c:v>
                </c:pt>
                <c:pt idx="803">
                  <c:v>0.15384647499042273</c:v>
                </c:pt>
                <c:pt idx="804">
                  <c:v>0.15384647499042273</c:v>
                </c:pt>
                <c:pt idx="805">
                  <c:v>0.15384647499042273</c:v>
                </c:pt>
                <c:pt idx="806">
                  <c:v>0.15384647499042273</c:v>
                </c:pt>
                <c:pt idx="807">
                  <c:v>0.15384647499042273</c:v>
                </c:pt>
                <c:pt idx="808">
                  <c:v>0.15384647499042273</c:v>
                </c:pt>
                <c:pt idx="809">
                  <c:v>0.15384647499042273</c:v>
                </c:pt>
                <c:pt idx="810">
                  <c:v>0.15384647499042273</c:v>
                </c:pt>
                <c:pt idx="811">
                  <c:v>0.15384647499042273</c:v>
                </c:pt>
                <c:pt idx="812">
                  <c:v>0.15384647499042273</c:v>
                </c:pt>
                <c:pt idx="813">
                  <c:v>0.15384647499042273</c:v>
                </c:pt>
                <c:pt idx="814">
                  <c:v>0.15384647499042273</c:v>
                </c:pt>
                <c:pt idx="815">
                  <c:v>0.15384647499042273</c:v>
                </c:pt>
                <c:pt idx="816">
                  <c:v>0.15384647499042273</c:v>
                </c:pt>
                <c:pt idx="817">
                  <c:v>0.15384647499042273</c:v>
                </c:pt>
                <c:pt idx="818">
                  <c:v>0.15384647499042273</c:v>
                </c:pt>
                <c:pt idx="819">
                  <c:v>0.15384647499042273</c:v>
                </c:pt>
                <c:pt idx="820">
                  <c:v>0.15384647499042273</c:v>
                </c:pt>
                <c:pt idx="821">
                  <c:v>0.15384647499042273</c:v>
                </c:pt>
                <c:pt idx="822">
                  <c:v>0.15384647499042273</c:v>
                </c:pt>
                <c:pt idx="823">
                  <c:v>0.15384647499042273</c:v>
                </c:pt>
                <c:pt idx="824">
                  <c:v>0.15384647499042273</c:v>
                </c:pt>
                <c:pt idx="825">
                  <c:v>0.15384647499042273</c:v>
                </c:pt>
                <c:pt idx="826">
                  <c:v>0.15384647499042273</c:v>
                </c:pt>
                <c:pt idx="827">
                  <c:v>0.15384647499042273</c:v>
                </c:pt>
                <c:pt idx="828">
                  <c:v>0.15384647499042273</c:v>
                </c:pt>
                <c:pt idx="829">
                  <c:v>0.15384647499042273</c:v>
                </c:pt>
                <c:pt idx="830">
                  <c:v>0.15384647499042273</c:v>
                </c:pt>
                <c:pt idx="831">
                  <c:v>0.15384647499042273</c:v>
                </c:pt>
                <c:pt idx="832">
                  <c:v>0.15384647499042273</c:v>
                </c:pt>
                <c:pt idx="833">
                  <c:v>0.15384647499042273</c:v>
                </c:pt>
                <c:pt idx="834">
                  <c:v>0.15384647499042273</c:v>
                </c:pt>
                <c:pt idx="835">
                  <c:v>0.15384647499042273</c:v>
                </c:pt>
                <c:pt idx="836">
                  <c:v>0.15384647499042273</c:v>
                </c:pt>
                <c:pt idx="837">
                  <c:v>0.15384647499042273</c:v>
                </c:pt>
                <c:pt idx="838">
                  <c:v>0.15384647499042273</c:v>
                </c:pt>
                <c:pt idx="839">
                  <c:v>0.15384647499042273</c:v>
                </c:pt>
                <c:pt idx="840">
                  <c:v>0.15384647499042273</c:v>
                </c:pt>
                <c:pt idx="841">
                  <c:v>0.15384647499042273</c:v>
                </c:pt>
                <c:pt idx="842">
                  <c:v>0.15384647499042273</c:v>
                </c:pt>
                <c:pt idx="843">
                  <c:v>0.15384647499042273</c:v>
                </c:pt>
                <c:pt idx="844">
                  <c:v>0.15384647499042273</c:v>
                </c:pt>
                <c:pt idx="845">
                  <c:v>0.15384647499042273</c:v>
                </c:pt>
                <c:pt idx="846">
                  <c:v>0.15384647499042273</c:v>
                </c:pt>
                <c:pt idx="847">
                  <c:v>0.15384647499042273</c:v>
                </c:pt>
                <c:pt idx="848">
                  <c:v>0.15384647499042273</c:v>
                </c:pt>
                <c:pt idx="849">
                  <c:v>0.15384647499042273</c:v>
                </c:pt>
                <c:pt idx="850">
                  <c:v>0.15384647499042273</c:v>
                </c:pt>
                <c:pt idx="851">
                  <c:v>0.15384647499042273</c:v>
                </c:pt>
                <c:pt idx="852">
                  <c:v>0.15384647499042273</c:v>
                </c:pt>
                <c:pt idx="853">
                  <c:v>0.15384647499042273</c:v>
                </c:pt>
                <c:pt idx="854">
                  <c:v>0.15384647499042273</c:v>
                </c:pt>
                <c:pt idx="855">
                  <c:v>0.15384647499042273</c:v>
                </c:pt>
                <c:pt idx="856">
                  <c:v>0.15384647499042273</c:v>
                </c:pt>
                <c:pt idx="857">
                  <c:v>0.15384647499042273</c:v>
                </c:pt>
                <c:pt idx="858">
                  <c:v>0.15384647499042273</c:v>
                </c:pt>
                <c:pt idx="859">
                  <c:v>0.15384647499042273</c:v>
                </c:pt>
                <c:pt idx="860">
                  <c:v>0.15384647499042273</c:v>
                </c:pt>
                <c:pt idx="861">
                  <c:v>0.15384647499042273</c:v>
                </c:pt>
                <c:pt idx="862">
                  <c:v>0.15384647499042273</c:v>
                </c:pt>
                <c:pt idx="863">
                  <c:v>0.15384647499042273</c:v>
                </c:pt>
                <c:pt idx="864">
                  <c:v>0.15384647499042273</c:v>
                </c:pt>
                <c:pt idx="865">
                  <c:v>0.15384647499042273</c:v>
                </c:pt>
                <c:pt idx="866">
                  <c:v>0.15384647499042273</c:v>
                </c:pt>
                <c:pt idx="867">
                  <c:v>0.15384647499042273</c:v>
                </c:pt>
                <c:pt idx="868">
                  <c:v>0.15384647499042273</c:v>
                </c:pt>
                <c:pt idx="869">
                  <c:v>0.15384647499042273</c:v>
                </c:pt>
                <c:pt idx="870">
                  <c:v>0.15384647499042273</c:v>
                </c:pt>
                <c:pt idx="871">
                  <c:v>0.15384647499042273</c:v>
                </c:pt>
                <c:pt idx="872">
                  <c:v>0.15384647499042273</c:v>
                </c:pt>
                <c:pt idx="873">
                  <c:v>0.15384647499042273</c:v>
                </c:pt>
                <c:pt idx="874">
                  <c:v>0.15384647499042273</c:v>
                </c:pt>
                <c:pt idx="875">
                  <c:v>0.15384647499042273</c:v>
                </c:pt>
                <c:pt idx="876">
                  <c:v>0.15384647499042273</c:v>
                </c:pt>
                <c:pt idx="877">
                  <c:v>0.15384647499042273</c:v>
                </c:pt>
                <c:pt idx="878">
                  <c:v>0.15384647499042273</c:v>
                </c:pt>
                <c:pt idx="879">
                  <c:v>0.15384647499042273</c:v>
                </c:pt>
                <c:pt idx="880">
                  <c:v>0.15384647499042273</c:v>
                </c:pt>
                <c:pt idx="881">
                  <c:v>0.15384647499042273</c:v>
                </c:pt>
                <c:pt idx="882">
                  <c:v>0.15384647499042273</c:v>
                </c:pt>
                <c:pt idx="883">
                  <c:v>0.15384647499042273</c:v>
                </c:pt>
                <c:pt idx="884">
                  <c:v>0.15384647499042273</c:v>
                </c:pt>
                <c:pt idx="885">
                  <c:v>0.15384647499042273</c:v>
                </c:pt>
                <c:pt idx="886">
                  <c:v>0.15384647499042273</c:v>
                </c:pt>
                <c:pt idx="887">
                  <c:v>0.15384647499042273</c:v>
                </c:pt>
                <c:pt idx="888">
                  <c:v>0.15384647499042273</c:v>
                </c:pt>
                <c:pt idx="889">
                  <c:v>0.15384647499042273</c:v>
                </c:pt>
                <c:pt idx="890">
                  <c:v>0.15384647499042273</c:v>
                </c:pt>
                <c:pt idx="891">
                  <c:v>0.15384647499042273</c:v>
                </c:pt>
                <c:pt idx="892">
                  <c:v>0.15384647499042273</c:v>
                </c:pt>
                <c:pt idx="893">
                  <c:v>0.15384647499042273</c:v>
                </c:pt>
                <c:pt idx="894">
                  <c:v>0.15384647499042273</c:v>
                </c:pt>
                <c:pt idx="895">
                  <c:v>0.15384647499042273</c:v>
                </c:pt>
                <c:pt idx="896">
                  <c:v>0.15384647499042273</c:v>
                </c:pt>
                <c:pt idx="897">
                  <c:v>0.15384647499042273</c:v>
                </c:pt>
                <c:pt idx="898">
                  <c:v>0.15384647499042273</c:v>
                </c:pt>
                <c:pt idx="899">
                  <c:v>0.15384647499042273</c:v>
                </c:pt>
                <c:pt idx="900">
                  <c:v>0.15384647499042273</c:v>
                </c:pt>
                <c:pt idx="901">
                  <c:v>0.15384647499042273</c:v>
                </c:pt>
                <c:pt idx="902">
                  <c:v>0.15384647499042273</c:v>
                </c:pt>
                <c:pt idx="903">
                  <c:v>0.15384647499042273</c:v>
                </c:pt>
                <c:pt idx="904">
                  <c:v>0.15384647499042273</c:v>
                </c:pt>
                <c:pt idx="905">
                  <c:v>0.15384647499042273</c:v>
                </c:pt>
                <c:pt idx="906">
                  <c:v>0.15384647499042273</c:v>
                </c:pt>
                <c:pt idx="907">
                  <c:v>0.15384647499042273</c:v>
                </c:pt>
                <c:pt idx="908">
                  <c:v>0.15384647499042273</c:v>
                </c:pt>
                <c:pt idx="909">
                  <c:v>0.15384647499042273</c:v>
                </c:pt>
                <c:pt idx="910">
                  <c:v>0.15384647499042273</c:v>
                </c:pt>
                <c:pt idx="911">
                  <c:v>0.15384647499042273</c:v>
                </c:pt>
                <c:pt idx="912">
                  <c:v>0.15384647499042273</c:v>
                </c:pt>
                <c:pt idx="913">
                  <c:v>0.15384647499042273</c:v>
                </c:pt>
                <c:pt idx="914">
                  <c:v>0.15384647499042273</c:v>
                </c:pt>
                <c:pt idx="915">
                  <c:v>0.15384647499042273</c:v>
                </c:pt>
                <c:pt idx="916">
                  <c:v>0.15384647499042273</c:v>
                </c:pt>
                <c:pt idx="917">
                  <c:v>0.15384647499042273</c:v>
                </c:pt>
                <c:pt idx="918">
                  <c:v>0.15384647499042273</c:v>
                </c:pt>
                <c:pt idx="919">
                  <c:v>0.15384647499042273</c:v>
                </c:pt>
                <c:pt idx="920">
                  <c:v>0.15384647499042273</c:v>
                </c:pt>
                <c:pt idx="921">
                  <c:v>0.15384647499042273</c:v>
                </c:pt>
                <c:pt idx="922">
                  <c:v>0.15384647499042273</c:v>
                </c:pt>
                <c:pt idx="923">
                  <c:v>0.15384647499042273</c:v>
                </c:pt>
                <c:pt idx="924">
                  <c:v>0.15384647499042273</c:v>
                </c:pt>
                <c:pt idx="925">
                  <c:v>0.15384647499042273</c:v>
                </c:pt>
                <c:pt idx="926">
                  <c:v>0.15384647499042273</c:v>
                </c:pt>
                <c:pt idx="927">
                  <c:v>0.15384647499042273</c:v>
                </c:pt>
                <c:pt idx="928">
                  <c:v>0.15384647499042273</c:v>
                </c:pt>
                <c:pt idx="929">
                  <c:v>0.15384647499042273</c:v>
                </c:pt>
                <c:pt idx="930">
                  <c:v>0.15384647499042273</c:v>
                </c:pt>
                <c:pt idx="931">
                  <c:v>0.15384647499042273</c:v>
                </c:pt>
                <c:pt idx="932">
                  <c:v>0.15384647499042273</c:v>
                </c:pt>
                <c:pt idx="933">
                  <c:v>0.15384647499042273</c:v>
                </c:pt>
                <c:pt idx="934">
                  <c:v>0.15384647499042273</c:v>
                </c:pt>
                <c:pt idx="935">
                  <c:v>0.15384647499042273</c:v>
                </c:pt>
                <c:pt idx="936">
                  <c:v>0.15384647499042273</c:v>
                </c:pt>
                <c:pt idx="937">
                  <c:v>0.15384647499042273</c:v>
                </c:pt>
                <c:pt idx="938">
                  <c:v>0.15384647499042273</c:v>
                </c:pt>
                <c:pt idx="939">
                  <c:v>0.15384647499042273</c:v>
                </c:pt>
                <c:pt idx="940">
                  <c:v>0.15384647499042273</c:v>
                </c:pt>
                <c:pt idx="941">
                  <c:v>0.15384647499042273</c:v>
                </c:pt>
                <c:pt idx="942">
                  <c:v>0.15384647499042273</c:v>
                </c:pt>
                <c:pt idx="943">
                  <c:v>0.15384647499042273</c:v>
                </c:pt>
                <c:pt idx="944">
                  <c:v>0.15384647499042273</c:v>
                </c:pt>
                <c:pt idx="945">
                  <c:v>0.15384647499042273</c:v>
                </c:pt>
                <c:pt idx="946">
                  <c:v>0.15384647499042273</c:v>
                </c:pt>
                <c:pt idx="947">
                  <c:v>0.15384647499042273</c:v>
                </c:pt>
                <c:pt idx="948">
                  <c:v>0.15384647499042273</c:v>
                </c:pt>
                <c:pt idx="949">
                  <c:v>0.15384647499042273</c:v>
                </c:pt>
                <c:pt idx="950">
                  <c:v>0.15384647499042273</c:v>
                </c:pt>
                <c:pt idx="951">
                  <c:v>0.15384647499042273</c:v>
                </c:pt>
                <c:pt idx="952">
                  <c:v>0.15384647499042273</c:v>
                </c:pt>
                <c:pt idx="953">
                  <c:v>0.15384647499042273</c:v>
                </c:pt>
                <c:pt idx="954">
                  <c:v>0.15384647499042273</c:v>
                </c:pt>
                <c:pt idx="955">
                  <c:v>0.15384647499042273</c:v>
                </c:pt>
                <c:pt idx="956">
                  <c:v>0.15384647499042273</c:v>
                </c:pt>
                <c:pt idx="957">
                  <c:v>0.15384647499042273</c:v>
                </c:pt>
                <c:pt idx="958">
                  <c:v>0.15384647499042273</c:v>
                </c:pt>
                <c:pt idx="959">
                  <c:v>0.15384647499042273</c:v>
                </c:pt>
                <c:pt idx="960">
                  <c:v>0.15384647499042273</c:v>
                </c:pt>
                <c:pt idx="961">
                  <c:v>0.15384647499042273</c:v>
                </c:pt>
                <c:pt idx="962">
                  <c:v>0.15384647499042273</c:v>
                </c:pt>
                <c:pt idx="963">
                  <c:v>0.15384647499042273</c:v>
                </c:pt>
                <c:pt idx="964">
                  <c:v>0.15384647499042273</c:v>
                </c:pt>
                <c:pt idx="965">
                  <c:v>0.15384647499042273</c:v>
                </c:pt>
                <c:pt idx="966">
                  <c:v>0.15384647499042273</c:v>
                </c:pt>
                <c:pt idx="967">
                  <c:v>0.15384647499042273</c:v>
                </c:pt>
                <c:pt idx="968">
                  <c:v>0.15384647499042273</c:v>
                </c:pt>
                <c:pt idx="969">
                  <c:v>0.15384647499042273</c:v>
                </c:pt>
                <c:pt idx="970">
                  <c:v>0.15384647499042273</c:v>
                </c:pt>
                <c:pt idx="971">
                  <c:v>0.15384647499042273</c:v>
                </c:pt>
                <c:pt idx="972">
                  <c:v>0.15384647499042273</c:v>
                </c:pt>
                <c:pt idx="973">
                  <c:v>0.15384647499042273</c:v>
                </c:pt>
                <c:pt idx="974">
                  <c:v>0.15384647499042273</c:v>
                </c:pt>
                <c:pt idx="975">
                  <c:v>0.15384647499042273</c:v>
                </c:pt>
                <c:pt idx="976">
                  <c:v>0.15384647499042273</c:v>
                </c:pt>
                <c:pt idx="977">
                  <c:v>0.15384647499042273</c:v>
                </c:pt>
                <c:pt idx="978">
                  <c:v>0.15384647499042273</c:v>
                </c:pt>
                <c:pt idx="979">
                  <c:v>0.15384647499042273</c:v>
                </c:pt>
                <c:pt idx="980">
                  <c:v>0.15384647499042273</c:v>
                </c:pt>
                <c:pt idx="981">
                  <c:v>0.15384647499042273</c:v>
                </c:pt>
                <c:pt idx="982">
                  <c:v>0.15384647499042273</c:v>
                </c:pt>
                <c:pt idx="983">
                  <c:v>0.15384647499042273</c:v>
                </c:pt>
                <c:pt idx="984">
                  <c:v>0.15384647499042273</c:v>
                </c:pt>
                <c:pt idx="985">
                  <c:v>0.15384647499042273</c:v>
                </c:pt>
                <c:pt idx="986">
                  <c:v>0.15384647499042273</c:v>
                </c:pt>
                <c:pt idx="987">
                  <c:v>0.15384647499042273</c:v>
                </c:pt>
                <c:pt idx="988">
                  <c:v>0.15384647499042273</c:v>
                </c:pt>
                <c:pt idx="989">
                  <c:v>0.15384647499042273</c:v>
                </c:pt>
                <c:pt idx="990">
                  <c:v>0.15384647499042273</c:v>
                </c:pt>
                <c:pt idx="991">
                  <c:v>0.15384647499042273</c:v>
                </c:pt>
                <c:pt idx="992">
                  <c:v>0.15384647499042273</c:v>
                </c:pt>
                <c:pt idx="993">
                  <c:v>0.15384647499042273</c:v>
                </c:pt>
                <c:pt idx="994">
                  <c:v>0.15384647499042273</c:v>
                </c:pt>
                <c:pt idx="995">
                  <c:v>0.15384647499042273</c:v>
                </c:pt>
                <c:pt idx="996">
                  <c:v>0.15384647499042273</c:v>
                </c:pt>
                <c:pt idx="997">
                  <c:v>0.15384647499042273</c:v>
                </c:pt>
                <c:pt idx="998">
                  <c:v>0.15384647499042273</c:v>
                </c:pt>
                <c:pt idx="999">
                  <c:v>0.15384647499042273</c:v>
                </c:pt>
                <c:pt idx="1000">
                  <c:v>0.15384647499042273</c:v>
                </c:pt>
                <c:pt idx="1001">
                  <c:v>0.15384647499042273</c:v>
                </c:pt>
                <c:pt idx="1002">
                  <c:v>0.15384647499042273</c:v>
                </c:pt>
                <c:pt idx="1003">
                  <c:v>0.15384647499042273</c:v>
                </c:pt>
                <c:pt idx="1004">
                  <c:v>0.15384647499042273</c:v>
                </c:pt>
                <c:pt idx="1005">
                  <c:v>0.15384647499042273</c:v>
                </c:pt>
                <c:pt idx="1006">
                  <c:v>0.15384647499042273</c:v>
                </c:pt>
                <c:pt idx="1007">
                  <c:v>0.15384647499042273</c:v>
                </c:pt>
                <c:pt idx="1008">
                  <c:v>0.15384647499042273</c:v>
                </c:pt>
                <c:pt idx="1009">
                  <c:v>0.15384647499042273</c:v>
                </c:pt>
                <c:pt idx="1010">
                  <c:v>0.15384647499042273</c:v>
                </c:pt>
                <c:pt idx="1011">
                  <c:v>0.15384647499042273</c:v>
                </c:pt>
                <c:pt idx="1012">
                  <c:v>0.15384647499042273</c:v>
                </c:pt>
                <c:pt idx="1013">
                  <c:v>0.15384647499042273</c:v>
                </c:pt>
                <c:pt idx="1014">
                  <c:v>0.15384647499042273</c:v>
                </c:pt>
                <c:pt idx="1015">
                  <c:v>0.15384647499042273</c:v>
                </c:pt>
                <c:pt idx="1016">
                  <c:v>0.15384647499042273</c:v>
                </c:pt>
                <c:pt idx="1017">
                  <c:v>0.15384647499042273</c:v>
                </c:pt>
                <c:pt idx="1018">
                  <c:v>0.15384647499042273</c:v>
                </c:pt>
                <c:pt idx="1019">
                  <c:v>0.15384647499042273</c:v>
                </c:pt>
                <c:pt idx="1020">
                  <c:v>0.15384647499042273</c:v>
                </c:pt>
                <c:pt idx="1021">
                  <c:v>0.15384647499042273</c:v>
                </c:pt>
                <c:pt idx="1022">
                  <c:v>0.15384647499042273</c:v>
                </c:pt>
                <c:pt idx="1023">
                  <c:v>0.15384647499042273</c:v>
                </c:pt>
                <c:pt idx="1024">
                  <c:v>0.15384647499042273</c:v>
                </c:pt>
                <c:pt idx="1025">
                  <c:v>0.15384647499042273</c:v>
                </c:pt>
                <c:pt idx="1026">
                  <c:v>0.15384647499042273</c:v>
                </c:pt>
                <c:pt idx="1027">
                  <c:v>0.15384647499042273</c:v>
                </c:pt>
                <c:pt idx="1028">
                  <c:v>0.15384647499042273</c:v>
                </c:pt>
                <c:pt idx="1029">
                  <c:v>0.15384647499042273</c:v>
                </c:pt>
                <c:pt idx="1030">
                  <c:v>0.15384647499042273</c:v>
                </c:pt>
                <c:pt idx="1031">
                  <c:v>0.15384647499042273</c:v>
                </c:pt>
                <c:pt idx="1032">
                  <c:v>0.15384647499042273</c:v>
                </c:pt>
                <c:pt idx="1033">
                  <c:v>0.15384647499042273</c:v>
                </c:pt>
                <c:pt idx="1034">
                  <c:v>0.15384647499042273</c:v>
                </c:pt>
                <c:pt idx="1035">
                  <c:v>0.15384647499042273</c:v>
                </c:pt>
                <c:pt idx="1036">
                  <c:v>0.15384647499042273</c:v>
                </c:pt>
                <c:pt idx="1037">
                  <c:v>0.15384647499042273</c:v>
                </c:pt>
                <c:pt idx="1038">
                  <c:v>0.15384647499042273</c:v>
                </c:pt>
                <c:pt idx="1039">
                  <c:v>0.15384647499042273</c:v>
                </c:pt>
                <c:pt idx="1040">
                  <c:v>0.15384647499042273</c:v>
                </c:pt>
                <c:pt idx="1041">
                  <c:v>0.15384647499042273</c:v>
                </c:pt>
                <c:pt idx="1042">
                  <c:v>0.15384647499042273</c:v>
                </c:pt>
                <c:pt idx="1043">
                  <c:v>0.15384647499042273</c:v>
                </c:pt>
                <c:pt idx="1044">
                  <c:v>0.15384647499042273</c:v>
                </c:pt>
                <c:pt idx="1045">
                  <c:v>0.15384647499042273</c:v>
                </c:pt>
                <c:pt idx="1046">
                  <c:v>0.15384647499042273</c:v>
                </c:pt>
                <c:pt idx="1047">
                  <c:v>0.15384647499042273</c:v>
                </c:pt>
                <c:pt idx="1048">
                  <c:v>0.15384647499042273</c:v>
                </c:pt>
                <c:pt idx="1049">
                  <c:v>0.15384647499042273</c:v>
                </c:pt>
                <c:pt idx="1050">
                  <c:v>0.15384647499042273</c:v>
                </c:pt>
                <c:pt idx="1051">
                  <c:v>0.15384647499042273</c:v>
                </c:pt>
                <c:pt idx="1052">
                  <c:v>0.15384647499042273</c:v>
                </c:pt>
                <c:pt idx="1053">
                  <c:v>0.15384647499042273</c:v>
                </c:pt>
                <c:pt idx="1054">
                  <c:v>0.15384647499042273</c:v>
                </c:pt>
                <c:pt idx="1055">
                  <c:v>0.15384647499042273</c:v>
                </c:pt>
                <c:pt idx="1056">
                  <c:v>0.15384647499042273</c:v>
                </c:pt>
                <c:pt idx="1057">
                  <c:v>0.15384647499042273</c:v>
                </c:pt>
                <c:pt idx="1058">
                  <c:v>0.15384647499042273</c:v>
                </c:pt>
                <c:pt idx="1059">
                  <c:v>0.15384647499042273</c:v>
                </c:pt>
                <c:pt idx="1060">
                  <c:v>0.15384647499042273</c:v>
                </c:pt>
                <c:pt idx="1061">
                  <c:v>0.15384647499042273</c:v>
                </c:pt>
                <c:pt idx="1062">
                  <c:v>0.15384647499042273</c:v>
                </c:pt>
                <c:pt idx="1063">
                  <c:v>0.15384647499042273</c:v>
                </c:pt>
                <c:pt idx="1064">
                  <c:v>0.15384647499042273</c:v>
                </c:pt>
                <c:pt idx="1065">
                  <c:v>0.15384647499042273</c:v>
                </c:pt>
                <c:pt idx="1066">
                  <c:v>0.15384647499042273</c:v>
                </c:pt>
                <c:pt idx="1067">
                  <c:v>0.15384647499042273</c:v>
                </c:pt>
                <c:pt idx="1068">
                  <c:v>0.15384647499042273</c:v>
                </c:pt>
                <c:pt idx="1069">
                  <c:v>0.15384647499042273</c:v>
                </c:pt>
                <c:pt idx="1070">
                  <c:v>0.15384647499042273</c:v>
                </c:pt>
                <c:pt idx="1071">
                  <c:v>0.15384647499042273</c:v>
                </c:pt>
                <c:pt idx="1072">
                  <c:v>0.15384647499042273</c:v>
                </c:pt>
                <c:pt idx="1073">
                  <c:v>0.15384647499042273</c:v>
                </c:pt>
                <c:pt idx="1074">
                  <c:v>0.15384647499042273</c:v>
                </c:pt>
                <c:pt idx="1075">
                  <c:v>0.15384647499042273</c:v>
                </c:pt>
                <c:pt idx="1076">
                  <c:v>0.15384647499042273</c:v>
                </c:pt>
                <c:pt idx="1077">
                  <c:v>0.15384647499042273</c:v>
                </c:pt>
                <c:pt idx="1078">
                  <c:v>0.15384647499042273</c:v>
                </c:pt>
                <c:pt idx="1079">
                  <c:v>0.15384647499042273</c:v>
                </c:pt>
                <c:pt idx="1080">
                  <c:v>0.15384647499042273</c:v>
                </c:pt>
                <c:pt idx="1081">
                  <c:v>0.15384647499042273</c:v>
                </c:pt>
                <c:pt idx="1082">
                  <c:v>0.15384647499042273</c:v>
                </c:pt>
                <c:pt idx="1083">
                  <c:v>0.15384647499042273</c:v>
                </c:pt>
                <c:pt idx="1084">
                  <c:v>0.15384647499042273</c:v>
                </c:pt>
                <c:pt idx="1085">
                  <c:v>0.15384647499042273</c:v>
                </c:pt>
                <c:pt idx="1086">
                  <c:v>0.15384647499042273</c:v>
                </c:pt>
                <c:pt idx="1087">
                  <c:v>0.15384647499042273</c:v>
                </c:pt>
                <c:pt idx="1088">
                  <c:v>0.15384647499042273</c:v>
                </c:pt>
                <c:pt idx="1089">
                  <c:v>0.15384647499042273</c:v>
                </c:pt>
                <c:pt idx="1090">
                  <c:v>0.15384647499042273</c:v>
                </c:pt>
                <c:pt idx="1091">
                  <c:v>0.15384647499042273</c:v>
                </c:pt>
                <c:pt idx="1092">
                  <c:v>0.15384647499042273</c:v>
                </c:pt>
                <c:pt idx="1093">
                  <c:v>0.15384647499042273</c:v>
                </c:pt>
                <c:pt idx="1094">
                  <c:v>0.15384647499042273</c:v>
                </c:pt>
                <c:pt idx="1095">
                  <c:v>0.15384647499042273</c:v>
                </c:pt>
                <c:pt idx="1096">
                  <c:v>0.15384647499042273</c:v>
                </c:pt>
                <c:pt idx="1097">
                  <c:v>0.15384647499042273</c:v>
                </c:pt>
                <c:pt idx="1098">
                  <c:v>0.15384647499042273</c:v>
                </c:pt>
                <c:pt idx="1099">
                  <c:v>0.15384647499042273</c:v>
                </c:pt>
                <c:pt idx="1100">
                  <c:v>0.15384647499042273</c:v>
                </c:pt>
                <c:pt idx="1101">
                  <c:v>0.15384647499042273</c:v>
                </c:pt>
                <c:pt idx="1102">
                  <c:v>0.15384647499042273</c:v>
                </c:pt>
                <c:pt idx="1103">
                  <c:v>0.15384647499042273</c:v>
                </c:pt>
                <c:pt idx="1104">
                  <c:v>0.15384647499042273</c:v>
                </c:pt>
                <c:pt idx="1105">
                  <c:v>0.15384647499042273</c:v>
                </c:pt>
                <c:pt idx="1106">
                  <c:v>0.15384647499042273</c:v>
                </c:pt>
                <c:pt idx="1107">
                  <c:v>0.15384647499042273</c:v>
                </c:pt>
                <c:pt idx="1108">
                  <c:v>0.15384647499042273</c:v>
                </c:pt>
                <c:pt idx="1109">
                  <c:v>0.15384647499042273</c:v>
                </c:pt>
                <c:pt idx="1110">
                  <c:v>0.15384647499042273</c:v>
                </c:pt>
                <c:pt idx="1111">
                  <c:v>0.15384647499042273</c:v>
                </c:pt>
                <c:pt idx="1112">
                  <c:v>0.15384647499042273</c:v>
                </c:pt>
                <c:pt idx="1113">
                  <c:v>0.15384647499042273</c:v>
                </c:pt>
                <c:pt idx="1114">
                  <c:v>0.15384647499042273</c:v>
                </c:pt>
                <c:pt idx="1115">
                  <c:v>0.15384647499042273</c:v>
                </c:pt>
                <c:pt idx="1116">
                  <c:v>0.15384647499042273</c:v>
                </c:pt>
                <c:pt idx="1117">
                  <c:v>0.15384647499042273</c:v>
                </c:pt>
                <c:pt idx="1118">
                  <c:v>0.15384647499042273</c:v>
                </c:pt>
                <c:pt idx="1119">
                  <c:v>0.15384647499042273</c:v>
                </c:pt>
                <c:pt idx="1120">
                  <c:v>0.15384647499042273</c:v>
                </c:pt>
                <c:pt idx="1121">
                  <c:v>0.15384647499042273</c:v>
                </c:pt>
                <c:pt idx="1122">
                  <c:v>0.15384647499042273</c:v>
                </c:pt>
                <c:pt idx="1123">
                  <c:v>0.15384647499042273</c:v>
                </c:pt>
                <c:pt idx="1124">
                  <c:v>0.15384647499042273</c:v>
                </c:pt>
                <c:pt idx="1125">
                  <c:v>0.15384647499042273</c:v>
                </c:pt>
                <c:pt idx="1126">
                  <c:v>0.15384647499042273</c:v>
                </c:pt>
                <c:pt idx="1127">
                  <c:v>0.15384647499042273</c:v>
                </c:pt>
                <c:pt idx="1128">
                  <c:v>0.15384647499042273</c:v>
                </c:pt>
                <c:pt idx="1129">
                  <c:v>0.15384647499042273</c:v>
                </c:pt>
                <c:pt idx="1130">
                  <c:v>0.15384647499042273</c:v>
                </c:pt>
                <c:pt idx="1131">
                  <c:v>0.15384647499042273</c:v>
                </c:pt>
                <c:pt idx="1132">
                  <c:v>0.15384647499042273</c:v>
                </c:pt>
                <c:pt idx="1133">
                  <c:v>0.15384647499042273</c:v>
                </c:pt>
                <c:pt idx="1134">
                  <c:v>0.15384647499042273</c:v>
                </c:pt>
                <c:pt idx="1135">
                  <c:v>0.15384647499042273</c:v>
                </c:pt>
                <c:pt idx="1136">
                  <c:v>0.15384647499042273</c:v>
                </c:pt>
                <c:pt idx="1137">
                  <c:v>0.15384647499042273</c:v>
                </c:pt>
                <c:pt idx="1138">
                  <c:v>0.15384647499042273</c:v>
                </c:pt>
                <c:pt idx="1139">
                  <c:v>0.15384647499042273</c:v>
                </c:pt>
                <c:pt idx="1140">
                  <c:v>0.15384647499042273</c:v>
                </c:pt>
                <c:pt idx="1141">
                  <c:v>0.15384647499042273</c:v>
                </c:pt>
                <c:pt idx="1142">
                  <c:v>0.15384647499042273</c:v>
                </c:pt>
                <c:pt idx="1143">
                  <c:v>0.15384647499042273</c:v>
                </c:pt>
                <c:pt idx="1144">
                  <c:v>0.15384647499042273</c:v>
                </c:pt>
                <c:pt idx="1145">
                  <c:v>0.15384647499042273</c:v>
                </c:pt>
                <c:pt idx="1146">
                  <c:v>0.15384647499042273</c:v>
                </c:pt>
                <c:pt idx="1147">
                  <c:v>0.15384647499042273</c:v>
                </c:pt>
                <c:pt idx="1148">
                  <c:v>0.15384647499042273</c:v>
                </c:pt>
                <c:pt idx="1149">
                  <c:v>0.15384647499042273</c:v>
                </c:pt>
                <c:pt idx="1150">
                  <c:v>0.15384647499042273</c:v>
                </c:pt>
                <c:pt idx="1151">
                  <c:v>0.15384647499042273</c:v>
                </c:pt>
                <c:pt idx="1152">
                  <c:v>0.15384647499042273</c:v>
                </c:pt>
                <c:pt idx="1153">
                  <c:v>0.15384647499042273</c:v>
                </c:pt>
                <c:pt idx="1154">
                  <c:v>0.15384647499042273</c:v>
                </c:pt>
                <c:pt idx="1155">
                  <c:v>0.15384647499042273</c:v>
                </c:pt>
                <c:pt idx="1156">
                  <c:v>0.15384647499042273</c:v>
                </c:pt>
                <c:pt idx="1157">
                  <c:v>0.15384647499042273</c:v>
                </c:pt>
                <c:pt idx="1158">
                  <c:v>0.15384647499042273</c:v>
                </c:pt>
                <c:pt idx="1159">
                  <c:v>0.15384647499042273</c:v>
                </c:pt>
                <c:pt idx="1160">
                  <c:v>0.15384647499042273</c:v>
                </c:pt>
                <c:pt idx="1161">
                  <c:v>0.15384647499042273</c:v>
                </c:pt>
                <c:pt idx="1162">
                  <c:v>0.15384647499042273</c:v>
                </c:pt>
                <c:pt idx="1163">
                  <c:v>0.15384647499042273</c:v>
                </c:pt>
                <c:pt idx="1164">
                  <c:v>0.15384647499042273</c:v>
                </c:pt>
                <c:pt idx="1165">
                  <c:v>0.15384647499042273</c:v>
                </c:pt>
                <c:pt idx="1166">
                  <c:v>0.15384647499042273</c:v>
                </c:pt>
                <c:pt idx="1167">
                  <c:v>0.15384647499042273</c:v>
                </c:pt>
                <c:pt idx="1168">
                  <c:v>0.15384647499042273</c:v>
                </c:pt>
                <c:pt idx="1169">
                  <c:v>0.15384647499042273</c:v>
                </c:pt>
                <c:pt idx="1170">
                  <c:v>0.15384647499042273</c:v>
                </c:pt>
                <c:pt idx="1171">
                  <c:v>0.15384647499042273</c:v>
                </c:pt>
                <c:pt idx="1172">
                  <c:v>0.15384647499042273</c:v>
                </c:pt>
                <c:pt idx="1173">
                  <c:v>0.15384647499042273</c:v>
                </c:pt>
                <c:pt idx="1174">
                  <c:v>0.15384647499042273</c:v>
                </c:pt>
                <c:pt idx="1175">
                  <c:v>0.15384647499042273</c:v>
                </c:pt>
                <c:pt idx="1176">
                  <c:v>0.15384647499042273</c:v>
                </c:pt>
                <c:pt idx="1177">
                  <c:v>0.15384647499042273</c:v>
                </c:pt>
                <c:pt idx="1178">
                  <c:v>0.15384647499042273</c:v>
                </c:pt>
                <c:pt idx="1179">
                  <c:v>0.15384647499042273</c:v>
                </c:pt>
                <c:pt idx="1180">
                  <c:v>0.15384647499042273</c:v>
                </c:pt>
                <c:pt idx="1181">
                  <c:v>0.15384647499042273</c:v>
                </c:pt>
                <c:pt idx="1182">
                  <c:v>0.15384647499042273</c:v>
                </c:pt>
                <c:pt idx="1183">
                  <c:v>0.15384647499042273</c:v>
                </c:pt>
                <c:pt idx="1184">
                  <c:v>0.15384647499042273</c:v>
                </c:pt>
                <c:pt idx="1185">
                  <c:v>0.15384647499042273</c:v>
                </c:pt>
                <c:pt idx="1186">
                  <c:v>0.15384647499042273</c:v>
                </c:pt>
                <c:pt idx="1187">
                  <c:v>0.15384647499042273</c:v>
                </c:pt>
                <c:pt idx="1188">
                  <c:v>0.15384647499042273</c:v>
                </c:pt>
                <c:pt idx="1189">
                  <c:v>0.15384647499042273</c:v>
                </c:pt>
                <c:pt idx="1190">
                  <c:v>0.15384647499042273</c:v>
                </c:pt>
                <c:pt idx="1191">
                  <c:v>0.15384647499042273</c:v>
                </c:pt>
                <c:pt idx="1192">
                  <c:v>0.15384647499042273</c:v>
                </c:pt>
                <c:pt idx="1193">
                  <c:v>0.15384647499042273</c:v>
                </c:pt>
                <c:pt idx="1194">
                  <c:v>0.15384647499042273</c:v>
                </c:pt>
                <c:pt idx="1195">
                  <c:v>0.15384647499042273</c:v>
                </c:pt>
                <c:pt idx="1196">
                  <c:v>0.15384647499042273</c:v>
                </c:pt>
                <c:pt idx="1197">
                  <c:v>0.15384647499042273</c:v>
                </c:pt>
                <c:pt idx="1198">
                  <c:v>0.15384647499042273</c:v>
                </c:pt>
                <c:pt idx="1199">
                  <c:v>0.15384647499042273</c:v>
                </c:pt>
                <c:pt idx="1200">
                  <c:v>0.15384647499042273</c:v>
                </c:pt>
                <c:pt idx="1201">
                  <c:v>0.15384647499042273</c:v>
                </c:pt>
                <c:pt idx="1202">
                  <c:v>0.15384647499042273</c:v>
                </c:pt>
                <c:pt idx="1203">
                  <c:v>0.15384647499042273</c:v>
                </c:pt>
                <c:pt idx="1204">
                  <c:v>0.15384647499042273</c:v>
                </c:pt>
                <c:pt idx="1205">
                  <c:v>0.15384647499042273</c:v>
                </c:pt>
                <c:pt idx="1206">
                  <c:v>0.15384647499042273</c:v>
                </c:pt>
                <c:pt idx="1207">
                  <c:v>0.15384647499042273</c:v>
                </c:pt>
                <c:pt idx="1208">
                  <c:v>0.15384647499042273</c:v>
                </c:pt>
                <c:pt idx="1209">
                  <c:v>0.15384647499042273</c:v>
                </c:pt>
                <c:pt idx="1210">
                  <c:v>0.15384647499042273</c:v>
                </c:pt>
                <c:pt idx="1211">
                  <c:v>0.15384647499042273</c:v>
                </c:pt>
                <c:pt idx="1212">
                  <c:v>0.15384647499042273</c:v>
                </c:pt>
                <c:pt idx="1213">
                  <c:v>0.15384647499042273</c:v>
                </c:pt>
                <c:pt idx="1214">
                  <c:v>0.15384647499042273</c:v>
                </c:pt>
                <c:pt idx="1215">
                  <c:v>0.15384647499042273</c:v>
                </c:pt>
                <c:pt idx="1216">
                  <c:v>0.15384647499042273</c:v>
                </c:pt>
                <c:pt idx="1217">
                  <c:v>0.15384647499042273</c:v>
                </c:pt>
                <c:pt idx="1218">
                  <c:v>0.15384647499042273</c:v>
                </c:pt>
                <c:pt idx="1219">
                  <c:v>0.15384647499042273</c:v>
                </c:pt>
                <c:pt idx="1220">
                  <c:v>0.15384647499042273</c:v>
                </c:pt>
                <c:pt idx="1221">
                  <c:v>0.15384647499042273</c:v>
                </c:pt>
                <c:pt idx="1222">
                  <c:v>0.15384647499042273</c:v>
                </c:pt>
                <c:pt idx="1223">
                  <c:v>0.15384647499042273</c:v>
                </c:pt>
                <c:pt idx="1224">
                  <c:v>0.15384647499042273</c:v>
                </c:pt>
                <c:pt idx="1225">
                  <c:v>0.15384647499042273</c:v>
                </c:pt>
                <c:pt idx="1226">
                  <c:v>0.15384647499042273</c:v>
                </c:pt>
                <c:pt idx="1227">
                  <c:v>0.15384647499042273</c:v>
                </c:pt>
                <c:pt idx="1228">
                  <c:v>0.15384647499042273</c:v>
                </c:pt>
                <c:pt idx="1229">
                  <c:v>0.15384647499042273</c:v>
                </c:pt>
                <c:pt idx="1230">
                  <c:v>0.15384647499042273</c:v>
                </c:pt>
                <c:pt idx="1231">
                  <c:v>0.15384647499042273</c:v>
                </c:pt>
                <c:pt idx="1232">
                  <c:v>0.15384647499042273</c:v>
                </c:pt>
                <c:pt idx="1233">
                  <c:v>0.15384647499042273</c:v>
                </c:pt>
                <c:pt idx="1234">
                  <c:v>0.15384647499042273</c:v>
                </c:pt>
                <c:pt idx="1235">
                  <c:v>0.15384647499042273</c:v>
                </c:pt>
                <c:pt idx="1236">
                  <c:v>0.15384647499042273</c:v>
                </c:pt>
                <c:pt idx="1237">
                  <c:v>0.15384647499042273</c:v>
                </c:pt>
                <c:pt idx="1238">
                  <c:v>0.15384647499042273</c:v>
                </c:pt>
                <c:pt idx="1239">
                  <c:v>0.15384647499042273</c:v>
                </c:pt>
                <c:pt idx="1240">
                  <c:v>0.15384647499042273</c:v>
                </c:pt>
                <c:pt idx="1241">
                  <c:v>0.15384647499042273</c:v>
                </c:pt>
                <c:pt idx="1242">
                  <c:v>0.15384647499042273</c:v>
                </c:pt>
                <c:pt idx="1243">
                  <c:v>0.15384647499042273</c:v>
                </c:pt>
                <c:pt idx="1244">
                  <c:v>0.15384647499042273</c:v>
                </c:pt>
                <c:pt idx="1245">
                  <c:v>0.15384647499042273</c:v>
                </c:pt>
                <c:pt idx="1246">
                  <c:v>0.15384647499042273</c:v>
                </c:pt>
                <c:pt idx="1247">
                  <c:v>0.15384647499042273</c:v>
                </c:pt>
                <c:pt idx="1248">
                  <c:v>0.15384647499042273</c:v>
                </c:pt>
                <c:pt idx="1249">
                  <c:v>0.15384647499042273</c:v>
                </c:pt>
                <c:pt idx="1250">
                  <c:v>0.15384647499042273</c:v>
                </c:pt>
                <c:pt idx="1251">
                  <c:v>0.15384647499042273</c:v>
                </c:pt>
                <c:pt idx="1252">
                  <c:v>0.15384647499042273</c:v>
                </c:pt>
                <c:pt idx="1253">
                  <c:v>0.15384647499042273</c:v>
                </c:pt>
                <c:pt idx="1254">
                  <c:v>0.15384647499042273</c:v>
                </c:pt>
                <c:pt idx="1255">
                  <c:v>0.15384647499042273</c:v>
                </c:pt>
                <c:pt idx="1256">
                  <c:v>0.15384647499042273</c:v>
                </c:pt>
                <c:pt idx="1257">
                  <c:v>0.15384647499042273</c:v>
                </c:pt>
                <c:pt idx="1258">
                  <c:v>0.15384647499042273</c:v>
                </c:pt>
                <c:pt idx="1259">
                  <c:v>0.15384647499042273</c:v>
                </c:pt>
                <c:pt idx="1260">
                  <c:v>0.15384647499042273</c:v>
                </c:pt>
                <c:pt idx="1261">
                  <c:v>0.15384647499042273</c:v>
                </c:pt>
                <c:pt idx="1262">
                  <c:v>0.15384647499042273</c:v>
                </c:pt>
                <c:pt idx="1263">
                  <c:v>0.15384647499042273</c:v>
                </c:pt>
                <c:pt idx="1264">
                  <c:v>0.15384647499042273</c:v>
                </c:pt>
                <c:pt idx="1265">
                  <c:v>0.15384647499042273</c:v>
                </c:pt>
                <c:pt idx="1266">
                  <c:v>0.15384647499042273</c:v>
                </c:pt>
                <c:pt idx="1267">
                  <c:v>0.15384647499042273</c:v>
                </c:pt>
                <c:pt idx="1268">
                  <c:v>0.15384647499042273</c:v>
                </c:pt>
                <c:pt idx="1269">
                  <c:v>0.15384647499042273</c:v>
                </c:pt>
                <c:pt idx="1270">
                  <c:v>0.15384647499042273</c:v>
                </c:pt>
                <c:pt idx="1271">
                  <c:v>0.15384647499042273</c:v>
                </c:pt>
                <c:pt idx="1272">
                  <c:v>0.15384647499042273</c:v>
                </c:pt>
                <c:pt idx="1273">
                  <c:v>0.15384647499042273</c:v>
                </c:pt>
                <c:pt idx="1274">
                  <c:v>0.15384647499042273</c:v>
                </c:pt>
                <c:pt idx="1275">
                  <c:v>0.15384647499042273</c:v>
                </c:pt>
                <c:pt idx="1276">
                  <c:v>0.15384647499042273</c:v>
                </c:pt>
                <c:pt idx="1277">
                  <c:v>0.15384647499042273</c:v>
                </c:pt>
                <c:pt idx="1278">
                  <c:v>0.15384647499042273</c:v>
                </c:pt>
                <c:pt idx="1279">
                  <c:v>0.15384647499042273</c:v>
                </c:pt>
                <c:pt idx="1280">
                  <c:v>0.15384647499042273</c:v>
                </c:pt>
                <c:pt idx="1281">
                  <c:v>0.15384647499042273</c:v>
                </c:pt>
                <c:pt idx="1282">
                  <c:v>0.15384647499042273</c:v>
                </c:pt>
                <c:pt idx="1283">
                  <c:v>0.15384647499042273</c:v>
                </c:pt>
                <c:pt idx="1284">
                  <c:v>0.15384647499042273</c:v>
                </c:pt>
                <c:pt idx="1285">
                  <c:v>0.15384647499042273</c:v>
                </c:pt>
                <c:pt idx="1286">
                  <c:v>0.15384647499042273</c:v>
                </c:pt>
                <c:pt idx="1287">
                  <c:v>0.15384647499042273</c:v>
                </c:pt>
                <c:pt idx="1288">
                  <c:v>0.15384647499042273</c:v>
                </c:pt>
                <c:pt idx="1289">
                  <c:v>0.15384647499042273</c:v>
                </c:pt>
                <c:pt idx="1290">
                  <c:v>0.15384647499042273</c:v>
                </c:pt>
                <c:pt idx="1291">
                  <c:v>0.15384647499042273</c:v>
                </c:pt>
                <c:pt idx="1292">
                  <c:v>0.15384647499042273</c:v>
                </c:pt>
                <c:pt idx="1293">
                  <c:v>0.15384647499042273</c:v>
                </c:pt>
                <c:pt idx="1294">
                  <c:v>0.15384647499042273</c:v>
                </c:pt>
                <c:pt idx="1295">
                  <c:v>0.15384647499042273</c:v>
                </c:pt>
                <c:pt idx="1296">
                  <c:v>0.15384647499042273</c:v>
                </c:pt>
                <c:pt idx="1297">
                  <c:v>0.15384647499042273</c:v>
                </c:pt>
                <c:pt idx="1298">
                  <c:v>0.15384647499042273</c:v>
                </c:pt>
                <c:pt idx="1299">
                  <c:v>0.15384647499042273</c:v>
                </c:pt>
                <c:pt idx="1300">
                  <c:v>0.15384647499042273</c:v>
                </c:pt>
                <c:pt idx="1301">
                  <c:v>0.15384647499042273</c:v>
                </c:pt>
                <c:pt idx="1302">
                  <c:v>0.15384647499042273</c:v>
                </c:pt>
                <c:pt idx="1303">
                  <c:v>0.15384647499042273</c:v>
                </c:pt>
                <c:pt idx="1304">
                  <c:v>0.15384647499042273</c:v>
                </c:pt>
                <c:pt idx="1305">
                  <c:v>0.15384647499042273</c:v>
                </c:pt>
                <c:pt idx="1306">
                  <c:v>0.15384647499042273</c:v>
                </c:pt>
                <c:pt idx="1307">
                  <c:v>0.15384647499042273</c:v>
                </c:pt>
                <c:pt idx="1308">
                  <c:v>0.15384647499042273</c:v>
                </c:pt>
                <c:pt idx="1309">
                  <c:v>0.15384647499042273</c:v>
                </c:pt>
                <c:pt idx="1310">
                  <c:v>0.15384647499042273</c:v>
                </c:pt>
                <c:pt idx="1311">
                  <c:v>0.15384647499042273</c:v>
                </c:pt>
                <c:pt idx="1312">
                  <c:v>0.15384647499042273</c:v>
                </c:pt>
                <c:pt idx="1313">
                  <c:v>0.15384647499042273</c:v>
                </c:pt>
                <c:pt idx="1314">
                  <c:v>0.15384647499042273</c:v>
                </c:pt>
                <c:pt idx="1315">
                  <c:v>0.15384647499042273</c:v>
                </c:pt>
                <c:pt idx="1316">
                  <c:v>0.15384647499042273</c:v>
                </c:pt>
                <c:pt idx="1317">
                  <c:v>0.15384647499042273</c:v>
                </c:pt>
                <c:pt idx="1318">
                  <c:v>0.15384647499042273</c:v>
                </c:pt>
                <c:pt idx="1319">
                  <c:v>0.15384647499042273</c:v>
                </c:pt>
                <c:pt idx="1320">
                  <c:v>0.15384647499042273</c:v>
                </c:pt>
                <c:pt idx="1321">
                  <c:v>0.15384647499042273</c:v>
                </c:pt>
                <c:pt idx="1322">
                  <c:v>0.15384647499042273</c:v>
                </c:pt>
                <c:pt idx="1323">
                  <c:v>0.15384647499042273</c:v>
                </c:pt>
                <c:pt idx="1324">
                  <c:v>0.15384647499042273</c:v>
                </c:pt>
                <c:pt idx="1325">
                  <c:v>0.15384647499042273</c:v>
                </c:pt>
                <c:pt idx="1326">
                  <c:v>0.15384647499042273</c:v>
                </c:pt>
                <c:pt idx="1327">
                  <c:v>0.15384647499042273</c:v>
                </c:pt>
                <c:pt idx="1328">
                  <c:v>0.15384647499042273</c:v>
                </c:pt>
                <c:pt idx="1329">
                  <c:v>0.15384647499042273</c:v>
                </c:pt>
                <c:pt idx="1330">
                  <c:v>0.15384647499042273</c:v>
                </c:pt>
                <c:pt idx="1331">
                  <c:v>0.15384647499042273</c:v>
                </c:pt>
                <c:pt idx="1332">
                  <c:v>0.15384647499042273</c:v>
                </c:pt>
                <c:pt idx="1333">
                  <c:v>0.15384647499042273</c:v>
                </c:pt>
                <c:pt idx="1334">
                  <c:v>0.15384647499042273</c:v>
                </c:pt>
                <c:pt idx="1335">
                  <c:v>0.15384647499042273</c:v>
                </c:pt>
                <c:pt idx="1336">
                  <c:v>0.15384647499042273</c:v>
                </c:pt>
                <c:pt idx="1337">
                  <c:v>0.15384647499042273</c:v>
                </c:pt>
                <c:pt idx="1338">
                  <c:v>0.15384647499042273</c:v>
                </c:pt>
                <c:pt idx="1339">
                  <c:v>0.15384647499042273</c:v>
                </c:pt>
                <c:pt idx="1340">
                  <c:v>0.15384647499042273</c:v>
                </c:pt>
                <c:pt idx="1341">
                  <c:v>0.15384647499042273</c:v>
                </c:pt>
                <c:pt idx="1342">
                  <c:v>0.15384647499042273</c:v>
                </c:pt>
                <c:pt idx="1343">
                  <c:v>0.15384647499042273</c:v>
                </c:pt>
                <c:pt idx="1344">
                  <c:v>0.15384647499042273</c:v>
                </c:pt>
                <c:pt idx="1345">
                  <c:v>0.15384647499042273</c:v>
                </c:pt>
                <c:pt idx="1346">
                  <c:v>0.15384647499042273</c:v>
                </c:pt>
                <c:pt idx="1347">
                  <c:v>0.15384647499042273</c:v>
                </c:pt>
                <c:pt idx="1348">
                  <c:v>0.15384647499042273</c:v>
                </c:pt>
                <c:pt idx="1349">
                  <c:v>0.15384647499042273</c:v>
                </c:pt>
                <c:pt idx="1350">
                  <c:v>0.15384647499042273</c:v>
                </c:pt>
                <c:pt idx="1351">
                  <c:v>0.15384647499042273</c:v>
                </c:pt>
                <c:pt idx="1352">
                  <c:v>0.15384647499042273</c:v>
                </c:pt>
                <c:pt idx="1353">
                  <c:v>0.15384647499042273</c:v>
                </c:pt>
                <c:pt idx="1354">
                  <c:v>0.15384647499042273</c:v>
                </c:pt>
                <c:pt idx="1355">
                  <c:v>0.15384647499042273</c:v>
                </c:pt>
                <c:pt idx="1356">
                  <c:v>0.15384647499042273</c:v>
                </c:pt>
                <c:pt idx="1357">
                  <c:v>0.15384647499042273</c:v>
                </c:pt>
                <c:pt idx="1358">
                  <c:v>0.15384647499042273</c:v>
                </c:pt>
                <c:pt idx="1359">
                  <c:v>0.15384647499042273</c:v>
                </c:pt>
                <c:pt idx="1360">
                  <c:v>0.15384647499042273</c:v>
                </c:pt>
                <c:pt idx="1361">
                  <c:v>0.15384647499042273</c:v>
                </c:pt>
                <c:pt idx="1362">
                  <c:v>0.15384647499042273</c:v>
                </c:pt>
                <c:pt idx="1363">
                  <c:v>0.15384647499042273</c:v>
                </c:pt>
                <c:pt idx="1364">
                  <c:v>0.15384647499042273</c:v>
                </c:pt>
                <c:pt idx="1365">
                  <c:v>0.15384647499042273</c:v>
                </c:pt>
                <c:pt idx="1366">
                  <c:v>0.15384647499042273</c:v>
                </c:pt>
                <c:pt idx="1367">
                  <c:v>0.15384647499042273</c:v>
                </c:pt>
                <c:pt idx="1368">
                  <c:v>0.15384647499042273</c:v>
                </c:pt>
                <c:pt idx="1369">
                  <c:v>0.15384647499042273</c:v>
                </c:pt>
                <c:pt idx="1370">
                  <c:v>0.15384647499042273</c:v>
                </c:pt>
                <c:pt idx="1371">
                  <c:v>0.15384647499042273</c:v>
                </c:pt>
                <c:pt idx="1372">
                  <c:v>0.15384647499042273</c:v>
                </c:pt>
                <c:pt idx="1373">
                  <c:v>0.15384647499042273</c:v>
                </c:pt>
                <c:pt idx="1374">
                  <c:v>0.15384647499042273</c:v>
                </c:pt>
                <c:pt idx="1375">
                  <c:v>0.15384647499042273</c:v>
                </c:pt>
                <c:pt idx="1376">
                  <c:v>0.15384647499042273</c:v>
                </c:pt>
                <c:pt idx="1377">
                  <c:v>0.15384647499042273</c:v>
                </c:pt>
                <c:pt idx="1378">
                  <c:v>0.15384647499042273</c:v>
                </c:pt>
                <c:pt idx="1379">
                  <c:v>0.15384647499042273</c:v>
                </c:pt>
                <c:pt idx="1380">
                  <c:v>0.15384647499042273</c:v>
                </c:pt>
                <c:pt idx="1381">
                  <c:v>0.15384647499042273</c:v>
                </c:pt>
                <c:pt idx="1382">
                  <c:v>0.15384647499042273</c:v>
                </c:pt>
                <c:pt idx="1383">
                  <c:v>0.15384647499042273</c:v>
                </c:pt>
                <c:pt idx="1384">
                  <c:v>0.15384647499042273</c:v>
                </c:pt>
                <c:pt idx="1385">
                  <c:v>0.15384647499042273</c:v>
                </c:pt>
                <c:pt idx="1386">
                  <c:v>0.15384647499042273</c:v>
                </c:pt>
                <c:pt idx="1387">
                  <c:v>0.15384647499042273</c:v>
                </c:pt>
                <c:pt idx="1388">
                  <c:v>0.15384647499042273</c:v>
                </c:pt>
                <c:pt idx="1389">
                  <c:v>0.15384647499042273</c:v>
                </c:pt>
                <c:pt idx="1390">
                  <c:v>0.15384647499042273</c:v>
                </c:pt>
                <c:pt idx="1391">
                  <c:v>0.15384647499042273</c:v>
                </c:pt>
                <c:pt idx="1392">
                  <c:v>0.15384647499042273</c:v>
                </c:pt>
                <c:pt idx="1393">
                  <c:v>0.15384647499042273</c:v>
                </c:pt>
                <c:pt idx="1394">
                  <c:v>0.15384647499042273</c:v>
                </c:pt>
                <c:pt idx="1395">
                  <c:v>0.15384647499042273</c:v>
                </c:pt>
                <c:pt idx="1396">
                  <c:v>0.15384647499042273</c:v>
                </c:pt>
                <c:pt idx="1397">
                  <c:v>0.15384647499042273</c:v>
                </c:pt>
                <c:pt idx="1398">
                  <c:v>0.15384647499042273</c:v>
                </c:pt>
                <c:pt idx="1399">
                  <c:v>0.15384647499042273</c:v>
                </c:pt>
                <c:pt idx="1400">
                  <c:v>0.15384647499042273</c:v>
                </c:pt>
                <c:pt idx="1401">
                  <c:v>0.15384647499042273</c:v>
                </c:pt>
                <c:pt idx="1402">
                  <c:v>0.15384647499042273</c:v>
                </c:pt>
                <c:pt idx="1403">
                  <c:v>0.15384647499042273</c:v>
                </c:pt>
                <c:pt idx="1404">
                  <c:v>0.15384647499042273</c:v>
                </c:pt>
                <c:pt idx="1405">
                  <c:v>0.15384647499042273</c:v>
                </c:pt>
                <c:pt idx="1406">
                  <c:v>0.15384647499042273</c:v>
                </c:pt>
                <c:pt idx="1407">
                  <c:v>0.15384647499042273</c:v>
                </c:pt>
                <c:pt idx="1408">
                  <c:v>0.15384647499042273</c:v>
                </c:pt>
                <c:pt idx="1409">
                  <c:v>0.15384647499042273</c:v>
                </c:pt>
                <c:pt idx="1410">
                  <c:v>0.15384647499042273</c:v>
                </c:pt>
                <c:pt idx="1411">
                  <c:v>0.15384647499042273</c:v>
                </c:pt>
                <c:pt idx="1412">
                  <c:v>0.15384647499042273</c:v>
                </c:pt>
                <c:pt idx="1413">
                  <c:v>0.15384647499042273</c:v>
                </c:pt>
                <c:pt idx="1414">
                  <c:v>0.15384647499042273</c:v>
                </c:pt>
                <c:pt idx="1415">
                  <c:v>0.15384647499042273</c:v>
                </c:pt>
                <c:pt idx="1416">
                  <c:v>0.15384647499042273</c:v>
                </c:pt>
                <c:pt idx="1417">
                  <c:v>0.15384647499042273</c:v>
                </c:pt>
                <c:pt idx="1418">
                  <c:v>0.15384647499042273</c:v>
                </c:pt>
                <c:pt idx="1419">
                  <c:v>0.15384647499042273</c:v>
                </c:pt>
                <c:pt idx="1420">
                  <c:v>0.15384647499042273</c:v>
                </c:pt>
                <c:pt idx="1421">
                  <c:v>0.15384647499042273</c:v>
                </c:pt>
                <c:pt idx="1422">
                  <c:v>0.15384647499042273</c:v>
                </c:pt>
                <c:pt idx="1423">
                  <c:v>0.15384647499042273</c:v>
                </c:pt>
                <c:pt idx="1424">
                  <c:v>0.15384647499042273</c:v>
                </c:pt>
                <c:pt idx="1425">
                  <c:v>0.15384647499042273</c:v>
                </c:pt>
                <c:pt idx="1426">
                  <c:v>0.15384647499042273</c:v>
                </c:pt>
                <c:pt idx="1427">
                  <c:v>0.15384647499042273</c:v>
                </c:pt>
                <c:pt idx="1428">
                  <c:v>0.15384647499042273</c:v>
                </c:pt>
                <c:pt idx="1429">
                  <c:v>0.15384647499042273</c:v>
                </c:pt>
                <c:pt idx="1430">
                  <c:v>0.15384647499042273</c:v>
                </c:pt>
                <c:pt idx="1431">
                  <c:v>0.15384647499042273</c:v>
                </c:pt>
                <c:pt idx="1432">
                  <c:v>0.15384647499042273</c:v>
                </c:pt>
                <c:pt idx="1433">
                  <c:v>0.15384647499042273</c:v>
                </c:pt>
                <c:pt idx="1434">
                  <c:v>0.15384647499042273</c:v>
                </c:pt>
                <c:pt idx="1435">
                  <c:v>0.15384647499042273</c:v>
                </c:pt>
                <c:pt idx="1436">
                  <c:v>0.15384647499042273</c:v>
                </c:pt>
                <c:pt idx="1437">
                  <c:v>0.15384647499042273</c:v>
                </c:pt>
                <c:pt idx="1438">
                  <c:v>0.15384647499042273</c:v>
                </c:pt>
                <c:pt idx="1439">
                  <c:v>0.15384647499042273</c:v>
                </c:pt>
                <c:pt idx="1440">
                  <c:v>0.15384647499042273</c:v>
                </c:pt>
                <c:pt idx="1441">
                  <c:v>0.15384647499042273</c:v>
                </c:pt>
                <c:pt idx="1442">
                  <c:v>0.15384647499042273</c:v>
                </c:pt>
                <c:pt idx="1443">
                  <c:v>0.15384647499042273</c:v>
                </c:pt>
                <c:pt idx="1444">
                  <c:v>0.15384647499042273</c:v>
                </c:pt>
                <c:pt idx="1445">
                  <c:v>0.15384647499042273</c:v>
                </c:pt>
                <c:pt idx="1446">
                  <c:v>0.15384647499042273</c:v>
                </c:pt>
                <c:pt idx="1447">
                  <c:v>0.15384647499042273</c:v>
                </c:pt>
                <c:pt idx="1448">
                  <c:v>0.15384647499042273</c:v>
                </c:pt>
                <c:pt idx="1449">
                  <c:v>0.15384647499042273</c:v>
                </c:pt>
                <c:pt idx="1450">
                  <c:v>0.15384647499042273</c:v>
                </c:pt>
                <c:pt idx="1451">
                  <c:v>0.15384647499042273</c:v>
                </c:pt>
                <c:pt idx="1452">
                  <c:v>0.15384647499042273</c:v>
                </c:pt>
                <c:pt idx="1453">
                  <c:v>0.15384647499042273</c:v>
                </c:pt>
                <c:pt idx="1454">
                  <c:v>0.15384647499042273</c:v>
                </c:pt>
                <c:pt idx="1455">
                  <c:v>0.15384647499042273</c:v>
                </c:pt>
                <c:pt idx="1456">
                  <c:v>0.15384647499042273</c:v>
                </c:pt>
                <c:pt idx="1457">
                  <c:v>0.15384647499042273</c:v>
                </c:pt>
                <c:pt idx="1458">
                  <c:v>0.15384647499042273</c:v>
                </c:pt>
                <c:pt idx="1459">
                  <c:v>0.15384647499042273</c:v>
                </c:pt>
                <c:pt idx="1460">
                  <c:v>0.15384647499042273</c:v>
                </c:pt>
                <c:pt idx="1461">
                  <c:v>0.15384647499042273</c:v>
                </c:pt>
                <c:pt idx="1462">
                  <c:v>0.15384647499042273</c:v>
                </c:pt>
                <c:pt idx="1463">
                  <c:v>0.15384647499042273</c:v>
                </c:pt>
                <c:pt idx="1464">
                  <c:v>0.15384647499042273</c:v>
                </c:pt>
                <c:pt idx="1465">
                  <c:v>0.15384647499042273</c:v>
                </c:pt>
                <c:pt idx="1466">
                  <c:v>0.15384647499042273</c:v>
                </c:pt>
                <c:pt idx="1467">
                  <c:v>0.15384647499042273</c:v>
                </c:pt>
                <c:pt idx="1468">
                  <c:v>0.15384647499042273</c:v>
                </c:pt>
                <c:pt idx="1469">
                  <c:v>0.15384647499042273</c:v>
                </c:pt>
                <c:pt idx="1470">
                  <c:v>0.15384647499042273</c:v>
                </c:pt>
                <c:pt idx="1471">
                  <c:v>0.15384647499042273</c:v>
                </c:pt>
                <c:pt idx="1472">
                  <c:v>0.15384647499042273</c:v>
                </c:pt>
                <c:pt idx="1473">
                  <c:v>0.15384647499042273</c:v>
                </c:pt>
                <c:pt idx="1474">
                  <c:v>0.15384647499042273</c:v>
                </c:pt>
                <c:pt idx="1475">
                  <c:v>0.15384647499042273</c:v>
                </c:pt>
                <c:pt idx="1476">
                  <c:v>0.15384647499042273</c:v>
                </c:pt>
                <c:pt idx="1477">
                  <c:v>0.15384647499042273</c:v>
                </c:pt>
                <c:pt idx="1478">
                  <c:v>0.15384647499042273</c:v>
                </c:pt>
                <c:pt idx="1479">
                  <c:v>0.15384647499042273</c:v>
                </c:pt>
                <c:pt idx="1480">
                  <c:v>0.15384647499042273</c:v>
                </c:pt>
                <c:pt idx="1481">
                  <c:v>0.15384647499042273</c:v>
                </c:pt>
                <c:pt idx="1482">
                  <c:v>0.15384647499042273</c:v>
                </c:pt>
                <c:pt idx="1483">
                  <c:v>0.15384647499042273</c:v>
                </c:pt>
                <c:pt idx="1484">
                  <c:v>0.15384647499042273</c:v>
                </c:pt>
                <c:pt idx="1485">
                  <c:v>0.15384647499042273</c:v>
                </c:pt>
                <c:pt idx="1486">
                  <c:v>0.15384647499042273</c:v>
                </c:pt>
                <c:pt idx="1487">
                  <c:v>0.15384647499042273</c:v>
                </c:pt>
                <c:pt idx="1488">
                  <c:v>0.15384647499042273</c:v>
                </c:pt>
                <c:pt idx="1489">
                  <c:v>0.15384647499042273</c:v>
                </c:pt>
                <c:pt idx="1490">
                  <c:v>0.15384647499042273</c:v>
                </c:pt>
                <c:pt idx="1491">
                  <c:v>0.15384647499042273</c:v>
                </c:pt>
                <c:pt idx="1492">
                  <c:v>0.15384647499042273</c:v>
                </c:pt>
                <c:pt idx="1493">
                  <c:v>0.15384647499042273</c:v>
                </c:pt>
                <c:pt idx="1494">
                  <c:v>0.15384647499042273</c:v>
                </c:pt>
                <c:pt idx="1495">
                  <c:v>0.15384647499042273</c:v>
                </c:pt>
                <c:pt idx="1496">
                  <c:v>0.15384647499042273</c:v>
                </c:pt>
                <c:pt idx="1497">
                  <c:v>0.15384647499042273</c:v>
                </c:pt>
                <c:pt idx="1498">
                  <c:v>0.15384647499042273</c:v>
                </c:pt>
                <c:pt idx="1499">
                  <c:v>0.15384647499042273</c:v>
                </c:pt>
                <c:pt idx="1500">
                  <c:v>0.15384647499042273</c:v>
                </c:pt>
                <c:pt idx="1501">
                  <c:v>0.15384647499042273</c:v>
                </c:pt>
                <c:pt idx="1502">
                  <c:v>0.15384647499042273</c:v>
                </c:pt>
                <c:pt idx="1503">
                  <c:v>0.15384647499042273</c:v>
                </c:pt>
                <c:pt idx="1504">
                  <c:v>0.15384647499042273</c:v>
                </c:pt>
                <c:pt idx="1505">
                  <c:v>0.15384647499042273</c:v>
                </c:pt>
                <c:pt idx="1506">
                  <c:v>0.15384647499042273</c:v>
                </c:pt>
                <c:pt idx="1507">
                  <c:v>0.15384647499042273</c:v>
                </c:pt>
                <c:pt idx="1508">
                  <c:v>0.15384647499042273</c:v>
                </c:pt>
                <c:pt idx="1509">
                  <c:v>0.15384647499042273</c:v>
                </c:pt>
                <c:pt idx="1510">
                  <c:v>0.15384647499042273</c:v>
                </c:pt>
                <c:pt idx="1511">
                  <c:v>0.15384647499042273</c:v>
                </c:pt>
                <c:pt idx="1512">
                  <c:v>0.15384647499042273</c:v>
                </c:pt>
                <c:pt idx="1513">
                  <c:v>0.15384647499042273</c:v>
                </c:pt>
                <c:pt idx="1514">
                  <c:v>0.15384647499042273</c:v>
                </c:pt>
                <c:pt idx="1515">
                  <c:v>0.15384647499042273</c:v>
                </c:pt>
                <c:pt idx="1516">
                  <c:v>0.15384647499042273</c:v>
                </c:pt>
                <c:pt idx="1517">
                  <c:v>0.15384647499042273</c:v>
                </c:pt>
                <c:pt idx="1518">
                  <c:v>0.15384647499042273</c:v>
                </c:pt>
                <c:pt idx="1519">
                  <c:v>0.15384647499042273</c:v>
                </c:pt>
                <c:pt idx="1520">
                  <c:v>0.15384647499042273</c:v>
                </c:pt>
                <c:pt idx="1521">
                  <c:v>0.15384647499042273</c:v>
                </c:pt>
                <c:pt idx="1522">
                  <c:v>0.15384647499042273</c:v>
                </c:pt>
                <c:pt idx="1523">
                  <c:v>0.15384647499042273</c:v>
                </c:pt>
                <c:pt idx="1524">
                  <c:v>0.15384647499042273</c:v>
                </c:pt>
                <c:pt idx="1525">
                  <c:v>0.15384647499042273</c:v>
                </c:pt>
                <c:pt idx="1526">
                  <c:v>0.15384647499042273</c:v>
                </c:pt>
                <c:pt idx="1527">
                  <c:v>0.15384647499042273</c:v>
                </c:pt>
                <c:pt idx="1528">
                  <c:v>0.15384647499042273</c:v>
                </c:pt>
                <c:pt idx="1529">
                  <c:v>0.15384647499042273</c:v>
                </c:pt>
                <c:pt idx="1530">
                  <c:v>0.15384647499042273</c:v>
                </c:pt>
                <c:pt idx="1531">
                  <c:v>0.15384647499042273</c:v>
                </c:pt>
                <c:pt idx="1532">
                  <c:v>0.15384647499042273</c:v>
                </c:pt>
                <c:pt idx="1533">
                  <c:v>0.15384647499042273</c:v>
                </c:pt>
                <c:pt idx="1534">
                  <c:v>0.15384647499042273</c:v>
                </c:pt>
                <c:pt idx="1535">
                  <c:v>0.15384647499042273</c:v>
                </c:pt>
                <c:pt idx="1536">
                  <c:v>0.15384647499042273</c:v>
                </c:pt>
                <c:pt idx="1537">
                  <c:v>0.15384647499042273</c:v>
                </c:pt>
                <c:pt idx="1538">
                  <c:v>0.15384647499042273</c:v>
                </c:pt>
                <c:pt idx="1539">
                  <c:v>0.15384647499042273</c:v>
                </c:pt>
                <c:pt idx="1540">
                  <c:v>0.15384647499042273</c:v>
                </c:pt>
                <c:pt idx="1541">
                  <c:v>0.15384647499042273</c:v>
                </c:pt>
                <c:pt idx="1542">
                  <c:v>0.15384647499042273</c:v>
                </c:pt>
                <c:pt idx="1543">
                  <c:v>0.15384647499042273</c:v>
                </c:pt>
                <c:pt idx="1544">
                  <c:v>0.15384647499042273</c:v>
                </c:pt>
                <c:pt idx="1545">
                  <c:v>0.15384647499042273</c:v>
                </c:pt>
                <c:pt idx="1546">
                  <c:v>0.15384647499042273</c:v>
                </c:pt>
                <c:pt idx="1547">
                  <c:v>0.15384647499042273</c:v>
                </c:pt>
                <c:pt idx="1548">
                  <c:v>0.15384647499042273</c:v>
                </c:pt>
                <c:pt idx="1549">
                  <c:v>0.15384647499042273</c:v>
                </c:pt>
                <c:pt idx="1550">
                  <c:v>0.15384647499042273</c:v>
                </c:pt>
                <c:pt idx="1551">
                  <c:v>0.15384647499042273</c:v>
                </c:pt>
                <c:pt idx="1552">
                  <c:v>0.15384647499042273</c:v>
                </c:pt>
                <c:pt idx="1553">
                  <c:v>0.15384647499042273</c:v>
                </c:pt>
                <c:pt idx="1554">
                  <c:v>0.15384647499042273</c:v>
                </c:pt>
                <c:pt idx="1555">
                  <c:v>0.15384647499042273</c:v>
                </c:pt>
                <c:pt idx="1556">
                  <c:v>0.15384647499042273</c:v>
                </c:pt>
                <c:pt idx="1557">
                  <c:v>0.15384647499042273</c:v>
                </c:pt>
                <c:pt idx="1558">
                  <c:v>0.15384647499042273</c:v>
                </c:pt>
                <c:pt idx="1559">
                  <c:v>0.15384647499042273</c:v>
                </c:pt>
                <c:pt idx="1560">
                  <c:v>0.15384647499042273</c:v>
                </c:pt>
                <c:pt idx="1561">
                  <c:v>0.15384647499042273</c:v>
                </c:pt>
                <c:pt idx="1562">
                  <c:v>0.15384647499042273</c:v>
                </c:pt>
                <c:pt idx="1563">
                  <c:v>0.15384647499042273</c:v>
                </c:pt>
                <c:pt idx="1564">
                  <c:v>0.15384647499042273</c:v>
                </c:pt>
                <c:pt idx="1565">
                  <c:v>0.15384647499042273</c:v>
                </c:pt>
                <c:pt idx="1566">
                  <c:v>0.15384647499042273</c:v>
                </c:pt>
                <c:pt idx="1567">
                  <c:v>0.15384647499042273</c:v>
                </c:pt>
                <c:pt idx="1568">
                  <c:v>0.15384647499042273</c:v>
                </c:pt>
                <c:pt idx="1569">
                  <c:v>0.15384647499042273</c:v>
                </c:pt>
                <c:pt idx="1570">
                  <c:v>0.15384647499042273</c:v>
                </c:pt>
                <c:pt idx="1571">
                  <c:v>0.15384647499042273</c:v>
                </c:pt>
                <c:pt idx="1572">
                  <c:v>0.15384647499042273</c:v>
                </c:pt>
                <c:pt idx="1573">
                  <c:v>0.15384647499042273</c:v>
                </c:pt>
                <c:pt idx="1574">
                  <c:v>0.15384647499042273</c:v>
                </c:pt>
                <c:pt idx="1575">
                  <c:v>0.15384647499042273</c:v>
                </c:pt>
                <c:pt idx="1576">
                  <c:v>0.15384647499042273</c:v>
                </c:pt>
                <c:pt idx="1577">
                  <c:v>0.15384647499042273</c:v>
                </c:pt>
                <c:pt idx="1578">
                  <c:v>0.15384647499042273</c:v>
                </c:pt>
                <c:pt idx="1579">
                  <c:v>0.15384647499042273</c:v>
                </c:pt>
                <c:pt idx="1580">
                  <c:v>0.15384647499042273</c:v>
                </c:pt>
                <c:pt idx="1581">
                  <c:v>0.15384647499042273</c:v>
                </c:pt>
                <c:pt idx="1582">
                  <c:v>0.15384647499042273</c:v>
                </c:pt>
                <c:pt idx="1583">
                  <c:v>0.15384647499042273</c:v>
                </c:pt>
                <c:pt idx="1584">
                  <c:v>0.15384647499042273</c:v>
                </c:pt>
                <c:pt idx="1585">
                  <c:v>0.15384647499042273</c:v>
                </c:pt>
                <c:pt idx="1586">
                  <c:v>0.15384647499042273</c:v>
                </c:pt>
                <c:pt idx="1587">
                  <c:v>0.15384647499042273</c:v>
                </c:pt>
                <c:pt idx="1588">
                  <c:v>0.15384647499042273</c:v>
                </c:pt>
                <c:pt idx="1589">
                  <c:v>0.15384647499042273</c:v>
                </c:pt>
                <c:pt idx="1590">
                  <c:v>0.15384647499042273</c:v>
                </c:pt>
                <c:pt idx="1591">
                  <c:v>0.15384647499042273</c:v>
                </c:pt>
                <c:pt idx="1592">
                  <c:v>0.15384647499042273</c:v>
                </c:pt>
                <c:pt idx="1593">
                  <c:v>0.15384647499042273</c:v>
                </c:pt>
                <c:pt idx="1594">
                  <c:v>0.15384647499042273</c:v>
                </c:pt>
                <c:pt idx="1595">
                  <c:v>0.15384647499042273</c:v>
                </c:pt>
                <c:pt idx="1596">
                  <c:v>0.15384647499042273</c:v>
                </c:pt>
                <c:pt idx="1597">
                  <c:v>0.15384647499042273</c:v>
                </c:pt>
                <c:pt idx="1598">
                  <c:v>0.15384647499042273</c:v>
                </c:pt>
                <c:pt idx="1599">
                  <c:v>0.15384647499042273</c:v>
                </c:pt>
                <c:pt idx="1600">
                  <c:v>0.15384647499042273</c:v>
                </c:pt>
                <c:pt idx="1601">
                  <c:v>0.15384647499042273</c:v>
                </c:pt>
                <c:pt idx="1602">
                  <c:v>0.15384647499042273</c:v>
                </c:pt>
                <c:pt idx="1603">
                  <c:v>0.15384647499042273</c:v>
                </c:pt>
                <c:pt idx="1604">
                  <c:v>0.15384647499042273</c:v>
                </c:pt>
                <c:pt idx="1605">
                  <c:v>0.15384647499042273</c:v>
                </c:pt>
                <c:pt idx="1606">
                  <c:v>0.15384647499042273</c:v>
                </c:pt>
                <c:pt idx="1607">
                  <c:v>0.15384647499042273</c:v>
                </c:pt>
                <c:pt idx="1608">
                  <c:v>0.15384647499042273</c:v>
                </c:pt>
                <c:pt idx="1609">
                  <c:v>0.15384647499042273</c:v>
                </c:pt>
                <c:pt idx="1610">
                  <c:v>0.15384647499042273</c:v>
                </c:pt>
                <c:pt idx="1611">
                  <c:v>0.15384647499042273</c:v>
                </c:pt>
                <c:pt idx="1612">
                  <c:v>0.15384647499042273</c:v>
                </c:pt>
                <c:pt idx="1613">
                  <c:v>0.15384647499042273</c:v>
                </c:pt>
                <c:pt idx="1614">
                  <c:v>0.15384647499042273</c:v>
                </c:pt>
                <c:pt idx="1615">
                  <c:v>0.15384647499042273</c:v>
                </c:pt>
                <c:pt idx="1616">
                  <c:v>0.15384647499042273</c:v>
                </c:pt>
                <c:pt idx="1617">
                  <c:v>0.15384647499042273</c:v>
                </c:pt>
                <c:pt idx="1618">
                  <c:v>0.15384647499042273</c:v>
                </c:pt>
                <c:pt idx="1619">
                  <c:v>0.15384647499042273</c:v>
                </c:pt>
                <c:pt idx="1620">
                  <c:v>0.15384647499042273</c:v>
                </c:pt>
                <c:pt idx="1621">
                  <c:v>0.15384647499042273</c:v>
                </c:pt>
                <c:pt idx="1622">
                  <c:v>0.15384647499042273</c:v>
                </c:pt>
                <c:pt idx="1623">
                  <c:v>0.15384647499042273</c:v>
                </c:pt>
                <c:pt idx="1624">
                  <c:v>0.15384647499042273</c:v>
                </c:pt>
                <c:pt idx="1625">
                  <c:v>0.15384647499042273</c:v>
                </c:pt>
                <c:pt idx="1626">
                  <c:v>0.15384647499042273</c:v>
                </c:pt>
                <c:pt idx="1627">
                  <c:v>0.15384647499042273</c:v>
                </c:pt>
                <c:pt idx="1628">
                  <c:v>0.15384647499042273</c:v>
                </c:pt>
                <c:pt idx="1629">
                  <c:v>0.15384647499042273</c:v>
                </c:pt>
                <c:pt idx="1630">
                  <c:v>0.15384647499042273</c:v>
                </c:pt>
                <c:pt idx="1631">
                  <c:v>0.15384647499042273</c:v>
                </c:pt>
                <c:pt idx="1632">
                  <c:v>0.15384647499042273</c:v>
                </c:pt>
                <c:pt idx="1633">
                  <c:v>0.15384647499042273</c:v>
                </c:pt>
                <c:pt idx="1634">
                  <c:v>0.15384647499042273</c:v>
                </c:pt>
                <c:pt idx="1635">
                  <c:v>0.15384647499042273</c:v>
                </c:pt>
                <c:pt idx="1636">
                  <c:v>0.15384647499042273</c:v>
                </c:pt>
                <c:pt idx="1637">
                  <c:v>0.15384647499042273</c:v>
                </c:pt>
                <c:pt idx="1638">
                  <c:v>0.15384647499042273</c:v>
                </c:pt>
                <c:pt idx="1639">
                  <c:v>0.15384647499042273</c:v>
                </c:pt>
                <c:pt idx="1640">
                  <c:v>0.15384647499042273</c:v>
                </c:pt>
                <c:pt idx="1641">
                  <c:v>0.15384647499042273</c:v>
                </c:pt>
                <c:pt idx="1642">
                  <c:v>0.15384647499042273</c:v>
                </c:pt>
                <c:pt idx="1643">
                  <c:v>0.15384647499042273</c:v>
                </c:pt>
                <c:pt idx="1644">
                  <c:v>0.15384647499042273</c:v>
                </c:pt>
                <c:pt idx="1645">
                  <c:v>0.15384647499042273</c:v>
                </c:pt>
                <c:pt idx="1646">
                  <c:v>0.15384647499042273</c:v>
                </c:pt>
                <c:pt idx="1647">
                  <c:v>0.15384647499042273</c:v>
                </c:pt>
                <c:pt idx="1648">
                  <c:v>0.15384647499042273</c:v>
                </c:pt>
                <c:pt idx="1649">
                  <c:v>0.15384647499042273</c:v>
                </c:pt>
                <c:pt idx="1650">
                  <c:v>0.15384647499042273</c:v>
                </c:pt>
                <c:pt idx="1651">
                  <c:v>0.15384647499042273</c:v>
                </c:pt>
                <c:pt idx="1652">
                  <c:v>0.15384647499042273</c:v>
                </c:pt>
                <c:pt idx="1653">
                  <c:v>0.15384647499042273</c:v>
                </c:pt>
                <c:pt idx="1654">
                  <c:v>0.15384647499042273</c:v>
                </c:pt>
                <c:pt idx="1655">
                  <c:v>0.15384647499042273</c:v>
                </c:pt>
                <c:pt idx="1656">
                  <c:v>0.15384647499042273</c:v>
                </c:pt>
                <c:pt idx="1657">
                  <c:v>0.15384647499042273</c:v>
                </c:pt>
                <c:pt idx="1658">
                  <c:v>0.15384647499042273</c:v>
                </c:pt>
                <c:pt idx="1659">
                  <c:v>0.15384647499042273</c:v>
                </c:pt>
                <c:pt idx="1660">
                  <c:v>0.15384647499042273</c:v>
                </c:pt>
                <c:pt idx="1661">
                  <c:v>0.15384647499042273</c:v>
                </c:pt>
                <c:pt idx="1662">
                  <c:v>0.15384647499042273</c:v>
                </c:pt>
                <c:pt idx="1663">
                  <c:v>0.15384647499042273</c:v>
                </c:pt>
                <c:pt idx="1664">
                  <c:v>0.15384647499042273</c:v>
                </c:pt>
                <c:pt idx="1665">
                  <c:v>0.15384647499042273</c:v>
                </c:pt>
                <c:pt idx="1666">
                  <c:v>0.15384647499042273</c:v>
                </c:pt>
                <c:pt idx="1667">
                  <c:v>0.15384647499042273</c:v>
                </c:pt>
                <c:pt idx="1668">
                  <c:v>0.15384647499042273</c:v>
                </c:pt>
                <c:pt idx="1669">
                  <c:v>0.15384647499042273</c:v>
                </c:pt>
                <c:pt idx="1670">
                  <c:v>0.15384647499042273</c:v>
                </c:pt>
                <c:pt idx="1671">
                  <c:v>0.15384647499042273</c:v>
                </c:pt>
                <c:pt idx="1672">
                  <c:v>0.15384647499042273</c:v>
                </c:pt>
                <c:pt idx="1673">
                  <c:v>0.15384647499042273</c:v>
                </c:pt>
                <c:pt idx="1674">
                  <c:v>0.15384647499042273</c:v>
                </c:pt>
                <c:pt idx="1675">
                  <c:v>0.15384647499042273</c:v>
                </c:pt>
                <c:pt idx="1676">
                  <c:v>0.15384647499042273</c:v>
                </c:pt>
                <c:pt idx="1677">
                  <c:v>0.15384647499042273</c:v>
                </c:pt>
                <c:pt idx="1678">
                  <c:v>0.15384647499042273</c:v>
                </c:pt>
                <c:pt idx="1679">
                  <c:v>0.15384647499042273</c:v>
                </c:pt>
                <c:pt idx="1680">
                  <c:v>0.15384647499042273</c:v>
                </c:pt>
                <c:pt idx="1681">
                  <c:v>0.15384647499042273</c:v>
                </c:pt>
                <c:pt idx="1682">
                  <c:v>0.15384647499042273</c:v>
                </c:pt>
                <c:pt idx="1683">
                  <c:v>0.15384647499042273</c:v>
                </c:pt>
                <c:pt idx="1684">
                  <c:v>0.15384647499042273</c:v>
                </c:pt>
                <c:pt idx="1685">
                  <c:v>0.15384647499042273</c:v>
                </c:pt>
                <c:pt idx="1686">
                  <c:v>0.15384647499042273</c:v>
                </c:pt>
                <c:pt idx="1687">
                  <c:v>0.15384647499042273</c:v>
                </c:pt>
                <c:pt idx="1688">
                  <c:v>0.15384647499042273</c:v>
                </c:pt>
                <c:pt idx="1689">
                  <c:v>0.15384647499042273</c:v>
                </c:pt>
                <c:pt idx="1690">
                  <c:v>0.15384647499042273</c:v>
                </c:pt>
                <c:pt idx="1691">
                  <c:v>0.15384647499042273</c:v>
                </c:pt>
                <c:pt idx="1692">
                  <c:v>0.15384647499042273</c:v>
                </c:pt>
                <c:pt idx="1693">
                  <c:v>0.15384647499042273</c:v>
                </c:pt>
                <c:pt idx="1694">
                  <c:v>0.15384647499042273</c:v>
                </c:pt>
                <c:pt idx="1695">
                  <c:v>0.15384647499042273</c:v>
                </c:pt>
                <c:pt idx="1696">
                  <c:v>0.15384647499042273</c:v>
                </c:pt>
                <c:pt idx="1697">
                  <c:v>0.15384647499042273</c:v>
                </c:pt>
                <c:pt idx="1698">
                  <c:v>0.15384647499042273</c:v>
                </c:pt>
                <c:pt idx="1699">
                  <c:v>0.15384647499042273</c:v>
                </c:pt>
                <c:pt idx="1700">
                  <c:v>0.15384647499042273</c:v>
                </c:pt>
                <c:pt idx="1701">
                  <c:v>0.15384647499042273</c:v>
                </c:pt>
                <c:pt idx="1702">
                  <c:v>0.15384647499042273</c:v>
                </c:pt>
                <c:pt idx="1703">
                  <c:v>0.15384647499042273</c:v>
                </c:pt>
                <c:pt idx="1704">
                  <c:v>0.15384647499042273</c:v>
                </c:pt>
                <c:pt idx="1705">
                  <c:v>0.15384647499042273</c:v>
                </c:pt>
                <c:pt idx="1706">
                  <c:v>0.15384647499042273</c:v>
                </c:pt>
                <c:pt idx="1707">
                  <c:v>0.15384647499042273</c:v>
                </c:pt>
                <c:pt idx="1708">
                  <c:v>0.15384647499042273</c:v>
                </c:pt>
                <c:pt idx="1709">
                  <c:v>0.15384647499042273</c:v>
                </c:pt>
                <c:pt idx="1710">
                  <c:v>0.15384647499042273</c:v>
                </c:pt>
                <c:pt idx="1711">
                  <c:v>0.15384647499042273</c:v>
                </c:pt>
                <c:pt idx="1712">
                  <c:v>0.15384647499042273</c:v>
                </c:pt>
                <c:pt idx="1713">
                  <c:v>0.15384647499042273</c:v>
                </c:pt>
                <c:pt idx="1714">
                  <c:v>0.15384647499042273</c:v>
                </c:pt>
                <c:pt idx="1715">
                  <c:v>0.15384647499042273</c:v>
                </c:pt>
                <c:pt idx="1716">
                  <c:v>0.15384647499042273</c:v>
                </c:pt>
                <c:pt idx="1717">
                  <c:v>0.15384647499042273</c:v>
                </c:pt>
                <c:pt idx="1718">
                  <c:v>0.15384647499042273</c:v>
                </c:pt>
                <c:pt idx="1719">
                  <c:v>0.15384647499042273</c:v>
                </c:pt>
                <c:pt idx="1720">
                  <c:v>0.15384647499042273</c:v>
                </c:pt>
                <c:pt idx="1721">
                  <c:v>0.15384647499042273</c:v>
                </c:pt>
                <c:pt idx="1722">
                  <c:v>0.15384647499042273</c:v>
                </c:pt>
                <c:pt idx="1723">
                  <c:v>0.15384647499042273</c:v>
                </c:pt>
                <c:pt idx="1724">
                  <c:v>0.15384647499042273</c:v>
                </c:pt>
                <c:pt idx="1725">
                  <c:v>0.15384647499042273</c:v>
                </c:pt>
                <c:pt idx="1726">
                  <c:v>0.15384647499042273</c:v>
                </c:pt>
                <c:pt idx="1727">
                  <c:v>0.15384647499042273</c:v>
                </c:pt>
                <c:pt idx="1728">
                  <c:v>0.15384647499042273</c:v>
                </c:pt>
                <c:pt idx="1729">
                  <c:v>0.15384647499042273</c:v>
                </c:pt>
                <c:pt idx="1730">
                  <c:v>0.15384647499042273</c:v>
                </c:pt>
                <c:pt idx="1731">
                  <c:v>0.15384647499042273</c:v>
                </c:pt>
                <c:pt idx="1732">
                  <c:v>0.15384647499042273</c:v>
                </c:pt>
                <c:pt idx="1733">
                  <c:v>0.15384647499042273</c:v>
                </c:pt>
                <c:pt idx="1734">
                  <c:v>0.15384647499042273</c:v>
                </c:pt>
                <c:pt idx="1735">
                  <c:v>0.15384647499042273</c:v>
                </c:pt>
                <c:pt idx="1736">
                  <c:v>0.15384647499042273</c:v>
                </c:pt>
                <c:pt idx="1737">
                  <c:v>0.15384647499042273</c:v>
                </c:pt>
                <c:pt idx="1738">
                  <c:v>0.15384647499042273</c:v>
                </c:pt>
                <c:pt idx="1739">
                  <c:v>0.15384647499042273</c:v>
                </c:pt>
                <c:pt idx="1740">
                  <c:v>0.15384647499042273</c:v>
                </c:pt>
                <c:pt idx="1741">
                  <c:v>0.15384647499042273</c:v>
                </c:pt>
                <c:pt idx="1742">
                  <c:v>0.15384647499042273</c:v>
                </c:pt>
                <c:pt idx="1743">
                  <c:v>0.15384647499042273</c:v>
                </c:pt>
                <c:pt idx="1744">
                  <c:v>0.15384647499042273</c:v>
                </c:pt>
                <c:pt idx="1745">
                  <c:v>0.15384647499042273</c:v>
                </c:pt>
                <c:pt idx="1746">
                  <c:v>0.15384647499042273</c:v>
                </c:pt>
                <c:pt idx="1747">
                  <c:v>0.15384647499042273</c:v>
                </c:pt>
                <c:pt idx="1748">
                  <c:v>0.15384647499042273</c:v>
                </c:pt>
                <c:pt idx="1749">
                  <c:v>0.15384647499042273</c:v>
                </c:pt>
                <c:pt idx="1750">
                  <c:v>0.15384647499042273</c:v>
                </c:pt>
                <c:pt idx="1751">
                  <c:v>0.15384647499042273</c:v>
                </c:pt>
                <c:pt idx="1752">
                  <c:v>0.15384647499042273</c:v>
                </c:pt>
                <c:pt idx="1753">
                  <c:v>0.15384647499042273</c:v>
                </c:pt>
                <c:pt idx="1754">
                  <c:v>0.15384647499042273</c:v>
                </c:pt>
                <c:pt idx="1755">
                  <c:v>0.15384647499042273</c:v>
                </c:pt>
                <c:pt idx="1756">
                  <c:v>0.15384647499042273</c:v>
                </c:pt>
                <c:pt idx="1757">
                  <c:v>0.15384647499042273</c:v>
                </c:pt>
                <c:pt idx="1758">
                  <c:v>0.15384647499042273</c:v>
                </c:pt>
                <c:pt idx="1759">
                  <c:v>0.15384647499042273</c:v>
                </c:pt>
                <c:pt idx="1760">
                  <c:v>0.15384647499042273</c:v>
                </c:pt>
                <c:pt idx="1761">
                  <c:v>0.15384647499042273</c:v>
                </c:pt>
                <c:pt idx="1762">
                  <c:v>0.15384647499042273</c:v>
                </c:pt>
                <c:pt idx="1763">
                  <c:v>0.15384647499042273</c:v>
                </c:pt>
                <c:pt idx="1764">
                  <c:v>0.15384647499042273</c:v>
                </c:pt>
                <c:pt idx="1765">
                  <c:v>0.15384647499042273</c:v>
                </c:pt>
                <c:pt idx="1766">
                  <c:v>0.15384647499042273</c:v>
                </c:pt>
                <c:pt idx="1767">
                  <c:v>0.15384647499042273</c:v>
                </c:pt>
                <c:pt idx="1768">
                  <c:v>0.15384647499042273</c:v>
                </c:pt>
                <c:pt idx="1769">
                  <c:v>0.15384647499042273</c:v>
                </c:pt>
                <c:pt idx="1770">
                  <c:v>0.15384647499042273</c:v>
                </c:pt>
                <c:pt idx="1771">
                  <c:v>0.15384647499042273</c:v>
                </c:pt>
                <c:pt idx="1772">
                  <c:v>0.15384647499042273</c:v>
                </c:pt>
                <c:pt idx="1773">
                  <c:v>0.15384647499042273</c:v>
                </c:pt>
                <c:pt idx="1774">
                  <c:v>0.15384647499042273</c:v>
                </c:pt>
                <c:pt idx="1775">
                  <c:v>0.15384647499042273</c:v>
                </c:pt>
                <c:pt idx="1776">
                  <c:v>0.15384647499042273</c:v>
                </c:pt>
                <c:pt idx="1777">
                  <c:v>0.15384647499042273</c:v>
                </c:pt>
                <c:pt idx="1778">
                  <c:v>0.15384647499042273</c:v>
                </c:pt>
                <c:pt idx="1779">
                  <c:v>0.15384647499042273</c:v>
                </c:pt>
                <c:pt idx="1780">
                  <c:v>0.15384647499042273</c:v>
                </c:pt>
                <c:pt idx="1781">
                  <c:v>0.15384647499042273</c:v>
                </c:pt>
                <c:pt idx="1782">
                  <c:v>0.15384647499042273</c:v>
                </c:pt>
                <c:pt idx="1783">
                  <c:v>0.15384647499042273</c:v>
                </c:pt>
                <c:pt idx="1784">
                  <c:v>0.15384647499042273</c:v>
                </c:pt>
                <c:pt idx="1785">
                  <c:v>0.15384647499042273</c:v>
                </c:pt>
                <c:pt idx="1786">
                  <c:v>0.15384647499042273</c:v>
                </c:pt>
                <c:pt idx="1787">
                  <c:v>0.15384647499042273</c:v>
                </c:pt>
                <c:pt idx="1788">
                  <c:v>0.15384647499042273</c:v>
                </c:pt>
                <c:pt idx="1789">
                  <c:v>0.15384647499042273</c:v>
                </c:pt>
                <c:pt idx="1790">
                  <c:v>0.15384647499042273</c:v>
                </c:pt>
                <c:pt idx="1791">
                  <c:v>0.15384647499042273</c:v>
                </c:pt>
                <c:pt idx="1792">
                  <c:v>0.15384647499042273</c:v>
                </c:pt>
                <c:pt idx="1793">
                  <c:v>0.15384647499042273</c:v>
                </c:pt>
                <c:pt idx="1794">
                  <c:v>0.15384647499042273</c:v>
                </c:pt>
                <c:pt idx="1795">
                  <c:v>0.15384647499042273</c:v>
                </c:pt>
                <c:pt idx="1796">
                  <c:v>0.15384647499042273</c:v>
                </c:pt>
                <c:pt idx="1797">
                  <c:v>0.15384647499042273</c:v>
                </c:pt>
                <c:pt idx="1798">
                  <c:v>0.15384647499042273</c:v>
                </c:pt>
                <c:pt idx="1799">
                  <c:v>0.15384647499042273</c:v>
                </c:pt>
                <c:pt idx="1800">
                  <c:v>0.15384647499042273</c:v>
                </c:pt>
                <c:pt idx="1801">
                  <c:v>0.15384647499042273</c:v>
                </c:pt>
                <c:pt idx="1802">
                  <c:v>0.15384647499042273</c:v>
                </c:pt>
                <c:pt idx="1803">
                  <c:v>0.15384647499042273</c:v>
                </c:pt>
                <c:pt idx="1804">
                  <c:v>0.15384647499042273</c:v>
                </c:pt>
                <c:pt idx="1805">
                  <c:v>0.15384647499042273</c:v>
                </c:pt>
                <c:pt idx="1806">
                  <c:v>0.15384647499042273</c:v>
                </c:pt>
                <c:pt idx="1807">
                  <c:v>0.15384647499042273</c:v>
                </c:pt>
                <c:pt idx="1808">
                  <c:v>0.15384647499042273</c:v>
                </c:pt>
                <c:pt idx="1809">
                  <c:v>0.15384647499042273</c:v>
                </c:pt>
                <c:pt idx="1810">
                  <c:v>0.15384647499042273</c:v>
                </c:pt>
                <c:pt idx="1811">
                  <c:v>0.15384647499042273</c:v>
                </c:pt>
                <c:pt idx="1812">
                  <c:v>0.15384647499042273</c:v>
                </c:pt>
                <c:pt idx="1813">
                  <c:v>0.15384647499042273</c:v>
                </c:pt>
                <c:pt idx="1814">
                  <c:v>0.15384647499042273</c:v>
                </c:pt>
                <c:pt idx="1815">
                  <c:v>0.15384647499042273</c:v>
                </c:pt>
                <c:pt idx="1816">
                  <c:v>0.15384647499042273</c:v>
                </c:pt>
                <c:pt idx="1817">
                  <c:v>0.15384647499042273</c:v>
                </c:pt>
                <c:pt idx="1818">
                  <c:v>0.15384647499042273</c:v>
                </c:pt>
                <c:pt idx="1819">
                  <c:v>0.15384647499042273</c:v>
                </c:pt>
                <c:pt idx="1820">
                  <c:v>0.15384647499042273</c:v>
                </c:pt>
                <c:pt idx="1821">
                  <c:v>0.15384647499042273</c:v>
                </c:pt>
                <c:pt idx="1822">
                  <c:v>0.15384647499042273</c:v>
                </c:pt>
                <c:pt idx="1823">
                  <c:v>0.15384647499042273</c:v>
                </c:pt>
                <c:pt idx="1824">
                  <c:v>0.15384647499042273</c:v>
                </c:pt>
                <c:pt idx="1825">
                  <c:v>0.15384647499042273</c:v>
                </c:pt>
                <c:pt idx="1826">
                  <c:v>0.15384647499042273</c:v>
                </c:pt>
                <c:pt idx="1827">
                  <c:v>0.15384647499042273</c:v>
                </c:pt>
                <c:pt idx="1828">
                  <c:v>0.15384647499042273</c:v>
                </c:pt>
                <c:pt idx="1829">
                  <c:v>0.15384647499042273</c:v>
                </c:pt>
                <c:pt idx="1830">
                  <c:v>0.15384647499042273</c:v>
                </c:pt>
                <c:pt idx="1831">
                  <c:v>0.15384647499042273</c:v>
                </c:pt>
                <c:pt idx="1832">
                  <c:v>0.15384647499042273</c:v>
                </c:pt>
                <c:pt idx="1833">
                  <c:v>0.15384647499042273</c:v>
                </c:pt>
                <c:pt idx="1834">
                  <c:v>0.15384647499042273</c:v>
                </c:pt>
                <c:pt idx="1835">
                  <c:v>0.15384647499042273</c:v>
                </c:pt>
                <c:pt idx="1836">
                  <c:v>0.15384647499042273</c:v>
                </c:pt>
                <c:pt idx="1837">
                  <c:v>0.15384647499042273</c:v>
                </c:pt>
                <c:pt idx="1838">
                  <c:v>0.15384647499042273</c:v>
                </c:pt>
                <c:pt idx="1839">
                  <c:v>0.15384647499042273</c:v>
                </c:pt>
                <c:pt idx="1840">
                  <c:v>0.15384647499042273</c:v>
                </c:pt>
                <c:pt idx="1841">
                  <c:v>0.15384647499042273</c:v>
                </c:pt>
                <c:pt idx="1842">
                  <c:v>0.15384647499042273</c:v>
                </c:pt>
                <c:pt idx="1843">
                  <c:v>0.15384647499042273</c:v>
                </c:pt>
                <c:pt idx="1844">
                  <c:v>0.15384647499042273</c:v>
                </c:pt>
                <c:pt idx="1845">
                  <c:v>0.15384647499042273</c:v>
                </c:pt>
                <c:pt idx="1846">
                  <c:v>0.15384647499042273</c:v>
                </c:pt>
                <c:pt idx="1847">
                  <c:v>0.15384647499042273</c:v>
                </c:pt>
                <c:pt idx="1848">
                  <c:v>0.15384647499042273</c:v>
                </c:pt>
                <c:pt idx="1849">
                  <c:v>0.15384647499042273</c:v>
                </c:pt>
                <c:pt idx="1850">
                  <c:v>0.15384647499042273</c:v>
                </c:pt>
                <c:pt idx="1851">
                  <c:v>0.15384647499042273</c:v>
                </c:pt>
                <c:pt idx="1852">
                  <c:v>0.15384647499042273</c:v>
                </c:pt>
                <c:pt idx="1853">
                  <c:v>0.15384647499042273</c:v>
                </c:pt>
                <c:pt idx="1854">
                  <c:v>0.15384647499042273</c:v>
                </c:pt>
                <c:pt idx="1855">
                  <c:v>0.15384647499042273</c:v>
                </c:pt>
                <c:pt idx="1856">
                  <c:v>0.15384647499042273</c:v>
                </c:pt>
                <c:pt idx="1857">
                  <c:v>0.15384647499042273</c:v>
                </c:pt>
                <c:pt idx="1858">
                  <c:v>0.15384647499042273</c:v>
                </c:pt>
                <c:pt idx="1859">
                  <c:v>0.15384647499042273</c:v>
                </c:pt>
                <c:pt idx="1860">
                  <c:v>0.15384647499042273</c:v>
                </c:pt>
                <c:pt idx="1861">
                  <c:v>0.15384647499042273</c:v>
                </c:pt>
                <c:pt idx="1862">
                  <c:v>0.15384647499042273</c:v>
                </c:pt>
                <c:pt idx="1863">
                  <c:v>0.15384647499042273</c:v>
                </c:pt>
                <c:pt idx="1864">
                  <c:v>0.15384647499042273</c:v>
                </c:pt>
                <c:pt idx="1865">
                  <c:v>0.15384647499042273</c:v>
                </c:pt>
                <c:pt idx="1866">
                  <c:v>0.15384647499042273</c:v>
                </c:pt>
                <c:pt idx="1867">
                  <c:v>0.15384647499042273</c:v>
                </c:pt>
                <c:pt idx="1868">
                  <c:v>0.15384647499042273</c:v>
                </c:pt>
                <c:pt idx="1869">
                  <c:v>0.15384647499042273</c:v>
                </c:pt>
                <c:pt idx="1870">
                  <c:v>0.15384647499042273</c:v>
                </c:pt>
                <c:pt idx="1871">
                  <c:v>0.15384647499042273</c:v>
                </c:pt>
                <c:pt idx="1872">
                  <c:v>0.15384647499042273</c:v>
                </c:pt>
                <c:pt idx="1873">
                  <c:v>0.15384647499042273</c:v>
                </c:pt>
                <c:pt idx="1874">
                  <c:v>0.15384647499042273</c:v>
                </c:pt>
                <c:pt idx="1875">
                  <c:v>0.15384647499042273</c:v>
                </c:pt>
                <c:pt idx="1876">
                  <c:v>0.15384647499042273</c:v>
                </c:pt>
                <c:pt idx="1877">
                  <c:v>0.15384647499042273</c:v>
                </c:pt>
                <c:pt idx="1878">
                  <c:v>0.15384647499042273</c:v>
                </c:pt>
                <c:pt idx="1879">
                  <c:v>0.15384647499042273</c:v>
                </c:pt>
                <c:pt idx="1880">
                  <c:v>0.15384647499042273</c:v>
                </c:pt>
                <c:pt idx="1881">
                  <c:v>0.15384647499042273</c:v>
                </c:pt>
                <c:pt idx="1882">
                  <c:v>0.15384647499042273</c:v>
                </c:pt>
                <c:pt idx="1883">
                  <c:v>0.15384647499042273</c:v>
                </c:pt>
                <c:pt idx="1884">
                  <c:v>0.15384647499042273</c:v>
                </c:pt>
                <c:pt idx="1885">
                  <c:v>0.15384647499042273</c:v>
                </c:pt>
                <c:pt idx="1886">
                  <c:v>0.15384647499042273</c:v>
                </c:pt>
                <c:pt idx="1887">
                  <c:v>0.15384647499042273</c:v>
                </c:pt>
                <c:pt idx="1888">
                  <c:v>0.15384647499042273</c:v>
                </c:pt>
                <c:pt idx="1889">
                  <c:v>0.15384647499042273</c:v>
                </c:pt>
                <c:pt idx="1890">
                  <c:v>0.15384647499042273</c:v>
                </c:pt>
                <c:pt idx="1891">
                  <c:v>0.15384647499042273</c:v>
                </c:pt>
                <c:pt idx="1892">
                  <c:v>0.15384647499042273</c:v>
                </c:pt>
                <c:pt idx="1893">
                  <c:v>0.15384647499042273</c:v>
                </c:pt>
                <c:pt idx="1894">
                  <c:v>0.15384647499042273</c:v>
                </c:pt>
                <c:pt idx="1895">
                  <c:v>0.15384647499042273</c:v>
                </c:pt>
                <c:pt idx="1896">
                  <c:v>0.15384647499042273</c:v>
                </c:pt>
                <c:pt idx="1897">
                  <c:v>0.15384647499042273</c:v>
                </c:pt>
                <c:pt idx="1898">
                  <c:v>0.15384647499042273</c:v>
                </c:pt>
                <c:pt idx="1899">
                  <c:v>0.15384647499042273</c:v>
                </c:pt>
                <c:pt idx="1900">
                  <c:v>0.15384647499042273</c:v>
                </c:pt>
                <c:pt idx="1901">
                  <c:v>0.15384647499042273</c:v>
                </c:pt>
                <c:pt idx="1902">
                  <c:v>0.15384647499042273</c:v>
                </c:pt>
                <c:pt idx="1903">
                  <c:v>0.15384647499042273</c:v>
                </c:pt>
                <c:pt idx="1904">
                  <c:v>0.15384647499042273</c:v>
                </c:pt>
                <c:pt idx="1905">
                  <c:v>0.15384647499042273</c:v>
                </c:pt>
                <c:pt idx="1906">
                  <c:v>0.15384647499042273</c:v>
                </c:pt>
                <c:pt idx="1907">
                  <c:v>0.15384647499042273</c:v>
                </c:pt>
                <c:pt idx="1908">
                  <c:v>0.15384647499042273</c:v>
                </c:pt>
                <c:pt idx="1909">
                  <c:v>0.15384647499042273</c:v>
                </c:pt>
                <c:pt idx="1910">
                  <c:v>0.15384647499042273</c:v>
                </c:pt>
                <c:pt idx="1911">
                  <c:v>0.15384647499042273</c:v>
                </c:pt>
                <c:pt idx="1912">
                  <c:v>0.15384647499042273</c:v>
                </c:pt>
                <c:pt idx="1913">
                  <c:v>0.15384647499042273</c:v>
                </c:pt>
                <c:pt idx="1914">
                  <c:v>0.15384647499042273</c:v>
                </c:pt>
                <c:pt idx="1915">
                  <c:v>0.15384647499042273</c:v>
                </c:pt>
                <c:pt idx="1916">
                  <c:v>0.15384647499042273</c:v>
                </c:pt>
                <c:pt idx="1917">
                  <c:v>0.15384647499042273</c:v>
                </c:pt>
                <c:pt idx="1918">
                  <c:v>0.15384647499042273</c:v>
                </c:pt>
                <c:pt idx="1919">
                  <c:v>0.15384647499042273</c:v>
                </c:pt>
                <c:pt idx="1920">
                  <c:v>0.15384647499042273</c:v>
                </c:pt>
                <c:pt idx="1921">
                  <c:v>0.15384647499042273</c:v>
                </c:pt>
                <c:pt idx="1922">
                  <c:v>0.15384647499042273</c:v>
                </c:pt>
                <c:pt idx="1923">
                  <c:v>0.15384647499042273</c:v>
                </c:pt>
                <c:pt idx="1924">
                  <c:v>0.15384647499042273</c:v>
                </c:pt>
                <c:pt idx="1925">
                  <c:v>0.15384647499042273</c:v>
                </c:pt>
                <c:pt idx="1926">
                  <c:v>0.15384647499042273</c:v>
                </c:pt>
                <c:pt idx="1927">
                  <c:v>0.15384647499042273</c:v>
                </c:pt>
                <c:pt idx="1928">
                  <c:v>0.15384647499042273</c:v>
                </c:pt>
                <c:pt idx="1929">
                  <c:v>0.15384647499042273</c:v>
                </c:pt>
                <c:pt idx="1930">
                  <c:v>0.15384647499042273</c:v>
                </c:pt>
                <c:pt idx="1931">
                  <c:v>0.15384647499042273</c:v>
                </c:pt>
                <c:pt idx="1932">
                  <c:v>0.15384647499042273</c:v>
                </c:pt>
                <c:pt idx="1933">
                  <c:v>0.15384647499042273</c:v>
                </c:pt>
                <c:pt idx="1934">
                  <c:v>0.15384647499042273</c:v>
                </c:pt>
                <c:pt idx="1935">
                  <c:v>0.15384647499042273</c:v>
                </c:pt>
                <c:pt idx="1936">
                  <c:v>0.15384647499042273</c:v>
                </c:pt>
                <c:pt idx="1937">
                  <c:v>0.15384647499042273</c:v>
                </c:pt>
                <c:pt idx="1938">
                  <c:v>0.15384647499042273</c:v>
                </c:pt>
                <c:pt idx="1939">
                  <c:v>0.15384647499042273</c:v>
                </c:pt>
                <c:pt idx="1940">
                  <c:v>0.15384647499042273</c:v>
                </c:pt>
                <c:pt idx="1941">
                  <c:v>0.15384647499042273</c:v>
                </c:pt>
                <c:pt idx="1942">
                  <c:v>0.15384647499042273</c:v>
                </c:pt>
                <c:pt idx="1943">
                  <c:v>0.15384647499042273</c:v>
                </c:pt>
                <c:pt idx="1944">
                  <c:v>0.15384647499042273</c:v>
                </c:pt>
                <c:pt idx="1945">
                  <c:v>0.15384647499042273</c:v>
                </c:pt>
                <c:pt idx="1946">
                  <c:v>0.15384647499042273</c:v>
                </c:pt>
                <c:pt idx="1947">
                  <c:v>0.15384647499042273</c:v>
                </c:pt>
                <c:pt idx="1948">
                  <c:v>0.15384647499042273</c:v>
                </c:pt>
                <c:pt idx="1949">
                  <c:v>0.15384647499042273</c:v>
                </c:pt>
                <c:pt idx="1950">
                  <c:v>0.15384647499042273</c:v>
                </c:pt>
                <c:pt idx="1951">
                  <c:v>0.15384647499042273</c:v>
                </c:pt>
                <c:pt idx="1952">
                  <c:v>0.15384647499042273</c:v>
                </c:pt>
                <c:pt idx="1953">
                  <c:v>0.15384647499042273</c:v>
                </c:pt>
                <c:pt idx="1954">
                  <c:v>0.15384647499042273</c:v>
                </c:pt>
                <c:pt idx="1955">
                  <c:v>0.15384647499042273</c:v>
                </c:pt>
                <c:pt idx="1956">
                  <c:v>0.15384647499042273</c:v>
                </c:pt>
                <c:pt idx="1957">
                  <c:v>0.15384647499042273</c:v>
                </c:pt>
                <c:pt idx="1958">
                  <c:v>0.15384647499042273</c:v>
                </c:pt>
                <c:pt idx="1959">
                  <c:v>0.15384647499042273</c:v>
                </c:pt>
                <c:pt idx="1960">
                  <c:v>0.15384647499042273</c:v>
                </c:pt>
                <c:pt idx="1961">
                  <c:v>0.15384647499042273</c:v>
                </c:pt>
                <c:pt idx="1962">
                  <c:v>0.15384647499042273</c:v>
                </c:pt>
                <c:pt idx="1963">
                  <c:v>0.15384647499042273</c:v>
                </c:pt>
                <c:pt idx="1964">
                  <c:v>0.15384647499042273</c:v>
                </c:pt>
                <c:pt idx="1965">
                  <c:v>0.15384647499042273</c:v>
                </c:pt>
                <c:pt idx="1966">
                  <c:v>0.15384647499042273</c:v>
                </c:pt>
                <c:pt idx="1967">
                  <c:v>0.15384647499042273</c:v>
                </c:pt>
                <c:pt idx="1968">
                  <c:v>0.15384647499042273</c:v>
                </c:pt>
                <c:pt idx="1969">
                  <c:v>0.15384647499042273</c:v>
                </c:pt>
                <c:pt idx="1970">
                  <c:v>0.15384647499042273</c:v>
                </c:pt>
                <c:pt idx="1971">
                  <c:v>0.15384647499042273</c:v>
                </c:pt>
                <c:pt idx="1972">
                  <c:v>0.15384647499042273</c:v>
                </c:pt>
                <c:pt idx="1973">
                  <c:v>0.15384647499042273</c:v>
                </c:pt>
                <c:pt idx="1974">
                  <c:v>0.15384647499042273</c:v>
                </c:pt>
                <c:pt idx="1975">
                  <c:v>0.15384647499042273</c:v>
                </c:pt>
                <c:pt idx="1976">
                  <c:v>0.15384647499042273</c:v>
                </c:pt>
                <c:pt idx="1977">
                  <c:v>0.15384647499042273</c:v>
                </c:pt>
                <c:pt idx="1978">
                  <c:v>0.15384647499042273</c:v>
                </c:pt>
                <c:pt idx="1979">
                  <c:v>0.15384647499868434</c:v>
                </c:pt>
                <c:pt idx="1980">
                  <c:v>0.15384647499868434</c:v>
                </c:pt>
                <c:pt idx="1981">
                  <c:v>0.15384647499868434</c:v>
                </c:pt>
                <c:pt idx="1982">
                  <c:v>0.15384647499868434</c:v>
                </c:pt>
                <c:pt idx="1983">
                  <c:v>0.15384647499868434</c:v>
                </c:pt>
                <c:pt idx="1984">
                  <c:v>0.15384647499868434</c:v>
                </c:pt>
                <c:pt idx="1985">
                  <c:v>0.15384647499868434</c:v>
                </c:pt>
                <c:pt idx="1986">
                  <c:v>0.15384647499868434</c:v>
                </c:pt>
                <c:pt idx="1987">
                  <c:v>0.15384647499868434</c:v>
                </c:pt>
                <c:pt idx="1988">
                  <c:v>0.15384647499868434</c:v>
                </c:pt>
                <c:pt idx="1989">
                  <c:v>0.15384647499868434</c:v>
                </c:pt>
                <c:pt idx="1990">
                  <c:v>0.15384647499868434</c:v>
                </c:pt>
                <c:pt idx="1991">
                  <c:v>0.15384647499868434</c:v>
                </c:pt>
                <c:pt idx="1992">
                  <c:v>0.15384647499868434</c:v>
                </c:pt>
                <c:pt idx="1993">
                  <c:v>0.15384647499868434</c:v>
                </c:pt>
                <c:pt idx="1994">
                  <c:v>0.15384647499868434</c:v>
                </c:pt>
                <c:pt idx="1995">
                  <c:v>0.15384647499868434</c:v>
                </c:pt>
                <c:pt idx="1996">
                  <c:v>0.15384647499868434</c:v>
                </c:pt>
                <c:pt idx="1997">
                  <c:v>0.15384647499868434</c:v>
                </c:pt>
                <c:pt idx="1998">
                  <c:v>0.15384647499868434</c:v>
                </c:pt>
                <c:pt idx="1999">
                  <c:v>0.15384647499868434</c:v>
                </c:pt>
                <c:pt idx="2000">
                  <c:v>0.15384647499868434</c:v>
                </c:pt>
                <c:pt idx="2001">
                  <c:v>0.15384647499868434</c:v>
                </c:pt>
                <c:pt idx="2002">
                  <c:v>0.15384647499868434</c:v>
                </c:pt>
                <c:pt idx="2003">
                  <c:v>0.15384647499868434</c:v>
                </c:pt>
                <c:pt idx="2004">
                  <c:v>0.15384647499868434</c:v>
                </c:pt>
                <c:pt idx="2005">
                  <c:v>0.15384647499868434</c:v>
                </c:pt>
                <c:pt idx="2006">
                  <c:v>0.15384647499868434</c:v>
                </c:pt>
                <c:pt idx="2007">
                  <c:v>0.15384647499868434</c:v>
                </c:pt>
                <c:pt idx="2008">
                  <c:v>0.15384647499868434</c:v>
                </c:pt>
                <c:pt idx="2009">
                  <c:v>0.15384647499868434</c:v>
                </c:pt>
                <c:pt idx="2010">
                  <c:v>0.15384647499868434</c:v>
                </c:pt>
                <c:pt idx="2011">
                  <c:v>0.15384647499868434</c:v>
                </c:pt>
                <c:pt idx="2012">
                  <c:v>0.15384647500074972</c:v>
                </c:pt>
                <c:pt idx="2013">
                  <c:v>0.15384647500074972</c:v>
                </c:pt>
                <c:pt idx="2014">
                  <c:v>0.15384647500074972</c:v>
                </c:pt>
                <c:pt idx="2015">
                  <c:v>0.15384647500074972</c:v>
                </c:pt>
                <c:pt idx="2016">
                  <c:v>0.15384647500074972</c:v>
                </c:pt>
                <c:pt idx="2017">
                  <c:v>0.15384647500074972</c:v>
                </c:pt>
                <c:pt idx="2018">
                  <c:v>0.15384647500074972</c:v>
                </c:pt>
                <c:pt idx="2019">
                  <c:v>0.15384647500074972</c:v>
                </c:pt>
                <c:pt idx="2020">
                  <c:v>0.15384647500074972</c:v>
                </c:pt>
                <c:pt idx="2021">
                  <c:v>0.15384647500074972</c:v>
                </c:pt>
                <c:pt idx="2022">
                  <c:v>0.15384647500074972</c:v>
                </c:pt>
                <c:pt idx="2023">
                  <c:v>0.15384647500074972</c:v>
                </c:pt>
                <c:pt idx="2024">
                  <c:v>0.15384647500074972</c:v>
                </c:pt>
                <c:pt idx="2025">
                  <c:v>0.15384647500074972</c:v>
                </c:pt>
                <c:pt idx="2026">
                  <c:v>0.15384647500074972</c:v>
                </c:pt>
                <c:pt idx="2027">
                  <c:v>0.15384647500100795</c:v>
                </c:pt>
                <c:pt idx="2028">
                  <c:v>0.15384647500100795</c:v>
                </c:pt>
                <c:pt idx="2029">
                  <c:v>0.15384647500281515</c:v>
                </c:pt>
                <c:pt idx="2030">
                  <c:v>0.15384647500281515</c:v>
                </c:pt>
                <c:pt idx="2031">
                  <c:v>0.15384647500281515</c:v>
                </c:pt>
                <c:pt idx="2032">
                  <c:v>0.15384647500281515</c:v>
                </c:pt>
                <c:pt idx="2033">
                  <c:v>0.15384647500281515</c:v>
                </c:pt>
                <c:pt idx="2034">
                  <c:v>0.15384647500281515</c:v>
                </c:pt>
                <c:pt idx="2035">
                  <c:v>0.15384647500281515</c:v>
                </c:pt>
                <c:pt idx="2036">
                  <c:v>0.15384647500281515</c:v>
                </c:pt>
                <c:pt idx="2037">
                  <c:v>0.15384647500281515</c:v>
                </c:pt>
                <c:pt idx="2038">
                  <c:v>0.15384647500281515</c:v>
                </c:pt>
                <c:pt idx="2039">
                  <c:v>0.15384647500281515</c:v>
                </c:pt>
                <c:pt idx="2040">
                  <c:v>0.15384647500281515</c:v>
                </c:pt>
                <c:pt idx="2041">
                  <c:v>0.15384647500281515</c:v>
                </c:pt>
                <c:pt idx="2042">
                  <c:v>0.15384647500281515</c:v>
                </c:pt>
                <c:pt idx="2043">
                  <c:v>0.15384647500281515</c:v>
                </c:pt>
                <c:pt idx="2044">
                  <c:v>0.15384647500281515</c:v>
                </c:pt>
                <c:pt idx="2045">
                  <c:v>0.15384647500281515</c:v>
                </c:pt>
                <c:pt idx="2046">
                  <c:v>0.15384647500694595</c:v>
                </c:pt>
                <c:pt idx="2047">
                  <c:v>0.15384647500694595</c:v>
                </c:pt>
                <c:pt idx="2048">
                  <c:v>0.15384647500694595</c:v>
                </c:pt>
                <c:pt idx="2049">
                  <c:v>0.15384647500694595</c:v>
                </c:pt>
                <c:pt idx="2050">
                  <c:v>0.15384647500694595</c:v>
                </c:pt>
                <c:pt idx="2051">
                  <c:v>0.15384647500694595</c:v>
                </c:pt>
                <c:pt idx="2052">
                  <c:v>0.15384647500694595</c:v>
                </c:pt>
                <c:pt idx="2053">
                  <c:v>0.15384647500694595</c:v>
                </c:pt>
                <c:pt idx="2054">
                  <c:v>0.15384647500694595</c:v>
                </c:pt>
                <c:pt idx="2055">
                  <c:v>0.15384647500694595</c:v>
                </c:pt>
                <c:pt idx="2056">
                  <c:v>0.15384647500694595</c:v>
                </c:pt>
                <c:pt idx="2057">
                  <c:v>0.15384647500694595</c:v>
                </c:pt>
                <c:pt idx="2058">
                  <c:v>0.15384647500694595</c:v>
                </c:pt>
                <c:pt idx="2059">
                  <c:v>0.15384647500694595</c:v>
                </c:pt>
                <c:pt idx="2060">
                  <c:v>0.15384647500694595</c:v>
                </c:pt>
                <c:pt idx="2061">
                  <c:v>0.15384647500694595</c:v>
                </c:pt>
                <c:pt idx="2062">
                  <c:v>0.15384647500694595</c:v>
                </c:pt>
                <c:pt idx="2063">
                  <c:v>0.15384647500694595</c:v>
                </c:pt>
                <c:pt idx="2064">
                  <c:v>0.15384647500694595</c:v>
                </c:pt>
                <c:pt idx="2065">
                  <c:v>0.15384647500694595</c:v>
                </c:pt>
                <c:pt idx="2066">
                  <c:v>0.15384647500694595</c:v>
                </c:pt>
                <c:pt idx="2067">
                  <c:v>0.15384647500694595</c:v>
                </c:pt>
                <c:pt idx="2068">
                  <c:v>0.15384647500694595</c:v>
                </c:pt>
                <c:pt idx="2069">
                  <c:v>0.15384647500694595</c:v>
                </c:pt>
                <c:pt idx="2070">
                  <c:v>0.15384647500694595</c:v>
                </c:pt>
                <c:pt idx="2071">
                  <c:v>0.15384647500694595</c:v>
                </c:pt>
                <c:pt idx="2072">
                  <c:v>0.15384647500694595</c:v>
                </c:pt>
                <c:pt idx="2073">
                  <c:v>0.15384647500694595</c:v>
                </c:pt>
                <c:pt idx="2074">
                  <c:v>0.15384647500694595</c:v>
                </c:pt>
                <c:pt idx="2075">
                  <c:v>0.15384647500694595</c:v>
                </c:pt>
                <c:pt idx="2076">
                  <c:v>0.15384647500694595</c:v>
                </c:pt>
                <c:pt idx="2077">
                  <c:v>0.15384647500694595</c:v>
                </c:pt>
                <c:pt idx="2078">
                  <c:v>0.15384647500694595</c:v>
                </c:pt>
                <c:pt idx="2079">
                  <c:v>0.15384647500694595</c:v>
                </c:pt>
                <c:pt idx="2080">
                  <c:v>0.15384647500694595</c:v>
                </c:pt>
                <c:pt idx="2081">
                  <c:v>0.15384647500694595</c:v>
                </c:pt>
                <c:pt idx="2082">
                  <c:v>0.15384647500694595</c:v>
                </c:pt>
                <c:pt idx="2083">
                  <c:v>0.15384647500694595</c:v>
                </c:pt>
                <c:pt idx="2084">
                  <c:v>0.15384647500694595</c:v>
                </c:pt>
                <c:pt idx="2085">
                  <c:v>0.15384647500694595</c:v>
                </c:pt>
                <c:pt idx="2086">
                  <c:v>0.15384647500694595</c:v>
                </c:pt>
                <c:pt idx="2087">
                  <c:v>0.15384647500694595</c:v>
                </c:pt>
                <c:pt idx="2088">
                  <c:v>0.15384647500694595</c:v>
                </c:pt>
                <c:pt idx="2089">
                  <c:v>0.15384647500694595</c:v>
                </c:pt>
                <c:pt idx="2090">
                  <c:v>0.15384647500694595</c:v>
                </c:pt>
                <c:pt idx="2091">
                  <c:v>0.15384647500694595</c:v>
                </c:pt>
                <c:pt idx="2092">
                  <c:v>0.15384647500694595</c:v>
                </c:pt>
                <c:pt idx="2093">
                  <c:v>0.15384647500694595</c:v>
                </c:pt>
                <c:pt idx="2094">
                  <c:v>0.15384647500694595</c:v>
                </c:pt>
                <c:pt idx="2095">
                  <c:v>0.15384647500694595</c:v>
                </c:pt>
                <c:pt idx="2096">
                  <c:v>0.15384647500694595</c:v>
                </c:pt>
                <c:pt idx="2097">
                  <c:v>0.15384647500694595</c:v>
                </c:pt>
                <c:pt idx="2098">
                  <c:v>0.15384647500694595</c:v>
                </c:pt>
                <c:pt idx="2099">
                  <c:v>0.15384647500694595</c:v>
                </c:pt>
                <c:pt idx="2100">
                  <c:v>0.15384647500694595</c:v>
                </c:pt>
                <c:pt idx="2101">
                  <c:v>0.15384647500694595</c:v>
                </c:pt>
                <c:pt idx="2102">
                  <c:v>0.15384647500694595</c:v>
                </c:pt>
                <c:pt idx="2103">
                  <c:v>0.15384647500694595</c:v>
                </c:pt>
                <c:pt idx="2104">
                  <c:v>0.15384647500694595</c:v>
                </c:pt>
                <c:pt idx="2105">
                  <c:v>0.15384647500694595</c:v>
                </c:pt>
                <c:pt idx="2106">
                  <c:v>0.15384647500694595</c:v>
                </c:pt>
                <c:pt idx="2107">
                  <c:v>0.15384647500694595</c:v>
                </c:pt>
                <c:pt idx="2108">
                  <c:v>0.15384647500694595</c:v>
                </c:pt>
                <c:pt idx="2109">
                  <c:v>0.15384647500694595</c:v>
                </c:pt>
                <c:pt idx="2110">
                  <c:v>0.15384647500694595</c:v>
                </c:pt>
                <c:pt idx="2111">
                  <c:v>0.15384647500694595</c:v>
                </c:pt>
                <c:pt idx="2112">
                  <c:v>0.15384647500694595</c:v>
                </c:pt>
                <c:pt idx="2113">
                  <c:v>0.49501094829963693</c:v>
                </c:pt>
                <c:pt idx="2114">
                  <c:v>0.49501094829963693</c:v>
                </c:pt>
                <c:pt idx="2115">
                  <c:v>0.49501094829963693</c:v>
                </c:pt>
                <c:pt idx="2116">
                  <c:v>0.49501094829963693</c:v>
                </c:pt>
                <c:pt idx="2117">
                  <c:v>0.49501094829963693</c:v>
                </c:pt>
                <c:pt idx="2118">
                  <c:v>0.49501094829963693</c:v>
                </c:pt>
                <c:pt idx="2119">
                  <c:v>0.49501094829963693</c:v>
                </c:pt>
                <c:pt idx="2120">
                  <c:v>0.49501094829963693</c:v>
                </c:pt>
                <c:pt idx="2121">
                  <c:v>0.49501094829963693</c:v>
                </c:pt>
                <c:pt idx="2122">
                  <c:v>0.49501094829963693</c:v>
                </c:pt>
                <c:pt idx="2123">
                  <c:v>0.49501094829963693</c:v>
                </c:pt>
                <c:pt idx="2124">
                  <c:v>0.49501094829963693</c:v>
                </c:pt>
                <c:pt idx="2125">
                  <c:v>0.49501094829963693</c:v>
                </c:pt>
                <c:pt idx="2126">
                  <c:v>0.49501094829963693</c:v>
                </c:pt>
                <c:pt idx="2127">
                  <c:v>0.49501094829963693</c:v>
                </c:pt>
                <c:pt idx="2128">
                  <c:v>0.49501094829963693</c:v>
                </c:pt>
                <c:pt idx="2129">
                  <c:v>0.49501094829963693</c:v>
                </c:pt>
                <c:pt idx="2130">
                  <c:v>0.49501094829963693</c:v>
                </c:pt>
                <c:pt idx="2131">
                  <c:v>0.49501094829963693</c:v>
                </c:pt>
                <c:pt idx="2132">
                  <c:v>0.49501094829963693</c:v>
                </c:pt>
                <c:pt idx="2133">
                  <c:v>0.49501094829963693</c:v>
                </c:pt>
                <c:pt idx="2134">
                  <c:v>0.49501094829963693</c:v>
                </c:pt>
                <c:pt idx="2135">
                  <c:v>0.49501094829963693</c:v>
                </c:pt>
                <c:pt idx="2136">
                  <c:v>0.49501094829963693</c:v>
                </c:pt>
                <c:pt idx="2137">
                  <c:v>0.49501094829963693</c:v>
                </c:pt>
                <c:pt idx="2138">
                  <c:v>0.49501094829963693</c:v>
                </c:pt>
                <c:pt idx="2139">
                  <c:v>0.49501094829963693</c:v>
                </c:pt>
                <c:pt idx="2140">
                  <c:v>0.49501094829963693</c:v>
                </c:pt>
                <c:pt idx="2141">
                  <c:v>0.49501094829963693</c:v>
                </c:pt>
                <c:pt idx="2142">
                  <c:v>0.49501094829963693</c:v>
                </c:pt>
                <c:pt idx="2143">
                  <c:v>0.49501094829963693</c:v>
                </c:pt>
                <c:pt idx="2144">
                  <c:v>0.49501094829963693</c:v>
                </c:pt>
                <c:pt idx="2145">
                  <c:v>0.49501094829963693</c:v>
                </c:pt>
                <c:pt idx="2146">
                  <c:v>0.49501094829963693</c:v>
                </c:pt>
                <c:pt idx="2147">
                  <c:v>0.49501094829963693</c:v>
                </c:pt>
                <c:pt idx="2148">
                  <c:v>0.49501094829963693</c:v>
                </c:pt>
                <c:pt idx="2149">
                  <c:v>0.49501094829963693</c:v>
                </c:pt>
                <c:pt idx="2150">
                  <c:v>0.49501094829963693</c:v>
                </c:pt>
                <c:pt idx="2151">
                  <c:v>0.49501094829963693</c:v>
                </c:pt>
                <c:pt idx="2152">
                  <c:v>0.49501094829963693</c:v>
                </c:pt>
                <c:pt idx="2153">
                  <c:v>0.49501094829963693</c:v>
                </c:pt>
                <c:pt idx="2154">
                  <c:v>0.49501094829963693</c:v>
                </c:pt>
                <c:pt idx="2155">
                  <c:v>0.49501094829963693</c:v>
                </c:pt>
                <c:pt idx="2156">
                  <c:v>0.49501094829963693</c:v>
                </c:pt>
                <c:pt idx="2157">
                  <c:v>0.49501094829963693</c:v>
                </c:pt>
                <c:pt idx="2158">
                  <c:v>0.49501094829963693</c:v>
                </c:pt>
                <c:pt idx="2159">
                  <c:v>0.49501094829963693</c:v>
                </c:pt>
                <c:pt idx="2160">
                  <c:v>0.49501094829963693</c:v>
                </c:pt>
                <c:pt idx="2161">
                  <c:v>0.49501094829963693</c:v>
                </c:pt>
                <c:pt idx="2162">
                  <c:v>0.49501094829963693</c:v>
                </c:pt>
                <c:pt idx="2163">
                  <c:v>0.49501094829963693</c:v>
                </c:pt>
                <c:pt idx="2164">
                  <c:v>0.49501094829963693</c:v>
                </c:pt>
                <c:pt idx="2165">
                  <c:v>0.49501094829963693</c:v>
                </c:pt>
                <c:pt idx="2166">
                  <c:v>0.49501094829963693</c:v>
                </c:pt>
                <c:pt idx="2167">
                  <c:v>0.83943538850383781</c:v>
                </c:pt>
                <c:pt idx="2168">
                  <c:v>0.83943538850383781</c:v>
                </c:pt>
                <c:pt idx="2169">
                  <c:v>0.83943538850383781</c:v>
                </c:pt>
                <c:pt idx="2170">
                  <c:v>0.83943538850383781</c:v>
                </c:pt>
                <c:pt idx="2171">
                  <c:v>0.83943538850383781</c:v>
                </c:pt>
                <c:pt idx="2172">
                  <c:v>0.83956650715290071</c:v>
                </c:pt>
                <c:pt idx="2173">
                  <c:v>0.83956650715290071</c:v>
                </c:pt>
                <c:pt idx="2174">
                  <c:v>0.83956650715290071</c:v>
                </c:pt>
                <c:pt idx="2175">
                  <c:v>0.83956650715290071</c:v>
                </c:pt>
                <c:pt idx="2176">
                  <c:v>0.83956650715290071</c:v>
                </c:pt>
                <c:pt idx="2177">
                  <c:v>0.83956650715290071</c:v>
                </c:pt>
                <c:pt idx="2178">
                  <c:v>0.83956650715290071</c:v>
                </c:pt>
                <c:pt idx="2179">
                  <c:v>0.83956650715290071</c:v>
                </c:pt>
                <c:pt idx="2180">
                  <c:v>0.83956650715290071</c:v>
                </c:pt>
                <c:pt idx="2181">
                  <c:v>0.83956650715290071</c:v>
                </c:pt>
                <c:pt idx="2182">
                  <c:v>0.83956650715290071</c:v>
                </c:pt>
                <c:pt idx="2183">
                  <c:v>0.83956650715290071</c:v>
                </c:pt>
                <c:pt idx="2184">
                  <c:v>0.83956650715290071</c:v>
                </c:pt>
                <c:pt idx="2185">
                  <c:v>0.83956650715290071</c:v>
                </c:pt>
                <c:pt idx="2186">
                  <c:v>0.83956650715290071</c:v>
                </c:pt>
                <c:pt idx="2187">
                  <c:v>0.83956650715290071</c:v>
                </c:pt>
                <c:pt idx="2188">
                  <c:v>0.83956650715290071</c:v>
                </c:pt>
                <c:pt idx="2189">
                  <c:v>0.83956650715290071</c:v>
                </c:pt>
                <c:pt idx="2190">
                  <c:v>0.83956650715290071</c:v>
                </c:pt>
                <c:pt idx="2191">
                  <c:v>0.83956650715290071</c:v>
                </c:pt>
                <c:pt idx="2192">
                  <c:v>0.83956650715290071</c:v>
                </c:pt>
                <c:pt idx="2193">
                  <c:v>0.83956650715290071</c:v>
                </c:pt>
                <c:pt idx="2194">
                  <c:v>0.83956650715290071</c:v>
                </c:pt>
                <c:pt idx="2195">
                  <c:v>0.83956650715290071</c:v>
                </c:pt>
                <c:pt idx="2196">
                  <c:v>0.83956650715290071</c:v>
                </c:pt>
                <c:pt idx="2197">
                  <c:v>0.83956650715290071</c:v>
                </c:pt>
                <c:pt idx="2198">
                  <c:v>0.83956650715290071</c:v>
                </c:pt>
                <c:pt idx="2199">
                  <c:v>0.83956650715290071</c:v>
                </c:pt>
                <c:pt idx="2200">
                  <c:v>0.83956650715290071</c:v>
                </c:pt>
                <c:pt idx="2201">
                  <c:v>0.83956650715290071</c:v>
                </c:pt>
                <c:pt idx="2202">
                  <c:v>0.83956650715290071</c:v>
                </c:pt>
                <c:pt idx="2203">
                  <c:v>0.83956650715290071</c:v>
                </c:pt>
                <c:pt idx="2204">
                  <c:v>0.83956650715290071</c:v>
                </c:pt>
                <c:pt idx="2205">
                  <c:v>0.83956650715290071</c:v>
                </c:pt>
                <c:pt idx="2206">
                  <c:v>0.83956650715290071</c:v>
                </c:pt>
                <c:pt idx="2207">
                  <c:v>0.83956650715290071</c:v>
                </c:pt>
                <c:pt idx="2208">
                  <c:v>0.83956650715290071</c:v>
                </c:pt>
                <c:pt idx="2209">
                  <c:v>0.83956650715290071</c:v>
                </c:pt>
                <c:pt idx="2210">
                  <c:v>0.83956650715290071</c:v>
                </c:pt>
                <c:pt idx="2211">
                  <c:v>0.83956650715290071</c:v>
                </c:pt>
                <c:pt idx="2212">
                  <c:v>0.83956650715290071</c:v>
                </c:pt>
                <c:pt idx="2213">
                  <c:v>0.83956650715290071</c:v>
                </c:pt>
                <c:pt idx="2214">
                  <c:v>0.83956650715290071</c:v>
                </c:pt>
                <c:pt idx="2215">
                  <c:v>0.83956650715290071</c:v>
                </c:pt>
                <c:pt idx="2216">
                  <c:v>0.83956650715290071</c:v>
                </c:pt>
                <c:pt idx="2217">
                  <c:v>0.83956650715290071</c:v>
                </c:pt>
                <c:pt idx="2218">
                  <c:v>0.83956650715290071</c:v>
                </c:pt>
                <c:pt idx="2219">
                  <c:v>0.83956650715290071</c:v>
                </c:pt>
                <c:pt idx="2220">
                  <c:v>0.83956650715290071</c:v>
                </c:pt>
                <c:pt idx="2221">
                  <c:v>0.83956650715290071</c:v>
                </c:pt>
                <c:pt idx="2222">
                  <c:v>0.83956650715290071</c:v>
                </c:pt>
                <c:pt idx="2223">
                  <c:v>0.83956650715290071</c:v>
                </c:pt>
                <c:pt idx="2224">
                  <c:v>0.83956650715290071</c:v>
                </c:pt>
                <c:pt idx="2225">
                  <c:v>0.83956650715290071</c:v>
                </c:pt>
                <c:pt idx="2226">
                  <c:v>0.83956650715290071</c:v>
                </c:pt>
                <c:pt idx="2227">
                  <c:v>0.83956650715290071</c:v>
                </c:pt>
                <c:pt idx="2228">
                  <c:v>0.83956650715290071</c:v>
                </c:pt>
                <c:pt idx="2229">
                  <c:v>0.83956650715290071</c:v>
                </c:pt>
                <c:pt idx="2230">
                  <c:v>0.83956650715290071</c:v>
                </c:pt>
                <c:pt idx="2231">
                  <c:v>0.83956650715290071</c:v>
                </c:pt>
                <c:pt idx="2232">
                  <c:v>0.83956650715290071</c:v>
                </c:pt>
                <c:pt idx="2233">
                  <c:v>0.83956650715290071</c:v>
                </c:pt>
                <c:pt idx="2234">
                  <c:v>0.83956650715290071</c:v>
                </c:pt>
                <c:pt idx="2235">
                  <c:v>0.83956650715290071</c:v>
                </c:pt>
                <c:pt idx="2236">
                  <c:v>0.83956650715290071</c:v>
                </c:pt>
                <c:pt idx="2237">
                  <c:v>0.83956650715290071</c:v>
                </c:pt>
                <c:pt idx="2238">
                  <c:v>0.83956650715290071</c:v>
                </c:pt>
                <c:pt idx="2239">
                  <c:v>0.83956650715290071</c:v>
                </c:pt>
                <c:pt idx="2240">
                  <c:v>0.83956650715290071</c:v>
                </c:pt>
                <c:pt idx="2241">
                  <c:v>0.83956650715290071</c:v>
                </c:pt>
                <c:pt idx="2242">
                  <c:v>0.83956650715290071</c:v>
                </c:pt>
                <c:pt idx="2243">
                  <c:v>0.83956650715290071</c:v>
                </c:pt>
                <c:pt idx="2244">
                  <c:v>0.83956650715290071</c:v>
                </c:pt>
                <c:pt idx="2245">
                  <c:v>0.83956650715290071</c:v>
                </c:pt>
                <c:pt idx="2246">
                  <c:v>0.83956650715290071</c:v>
                </c:pt>
                <c:pt idx="2247">
                  <c:v>0.83956650715290071</c:v>
                </c:pt>
                <c:pt idx="2248">
                  <c:v>0.83956650715290071</c:v>
                </c:pt>
                <c:pt idx="2249">
                  <c:v>0.83956650715290071</c:v>
                </c:pt>
                <c:pt idx="2250">
                  <c:v>0.83956650715290071</c:v>
                </c:pt>
                <c:pt idx="2251">
                  <c:v>0.83956650715290071</c:v>
                </c:pt>
                <c:pt idx="2252">
                  <c:v>0.83956650715290071</c:v>
                </c:pt>
                <c:pt idx="2253">
                  <c:v>0.83956650715290071</c:v>
                </c:pt>
                <c:pt idx="2254">
                  <c:v>0.83956650715290071</c:v>
                </c:pt>
                <c:pt idx="2255">
                  <c:v>0.83956650715290071</c:v>
                </c:pt>
                <c:pt idx="2256">
                  <c:v>0.83956650715290071</c:v>
                </c:pt>
                <c:pt idx="2257">
                  <c:v>0.83956650715290071</c:v>
                </c:pt>
                <c:pt idx="2258">
                  <c:v>0.83956650715290071</c:v>
                </c:pt>
                <c:pt idx="2259">
                  <c:v>0.83956650715290071</c:v>
                </c:pt>
                <c:pt idx="2260">
                  <c:v>0.83956650715290071</c:v>
                </c:pt>
                <c:pt idx="2261">
                  <c:v>0.83956650715290071</c:v>
                </c:pt>
                <c:pt idx="2262">
                  <c:v>0.83956650715290071</c:v>
                </c:pt>
                <c:pt idx="2263">
                  <c:v>0.83956650715290071</c:v>
                </c:pt>
                <c:pt idx="2264">
                  <c:v>0.83956650715290071</c:v>
                </c:pt>
                <c:pt idx="2265">
                  <c:v>0.83956650715290071</c:v>
                </c:pt>
                <c:pt idx="2266">
                  <c:v>0.83956650715290071</c:v>
                </c:pt>
                <c:pt idx="2267">
                  <c:v>0.83956650715290071</c:v>
                </c:pt>
                <c:pt idx="2268">
                  <c:v>0.83956650715290071</c:v>
                </c:pt>
                <c:pt idx="2269">
                  <c:v>0.83956650715290071</c:v>
                </c:pt>
                <c:pt idx="2270">
                  <c:v>0.83956650715290071</c:v>
                </c:pt>
                <c:pt idx="2271">
                  <c:v>0.83956650715290071</c:v>
                </c:pt>
                <c:pt idx="2272">
                  <c:v>0.83956650715290071</c:v>
                </c:pt>
                <c:pt idx="2273">
                  <c:v>0.83956650715290071</c:v>
                </c:pt>
                <c:pt idx="2274">
                  <c:v>0.83956650715290071</c:v>
                </c:pt>
                <c:pt idx="2275">
                  <c:v>0.83956650715290071</c:v>
                </c:pt>
                <c:pt idx="2276">
                  <c:v>0.83956650715290071</c:v>
                </c:pt>
                <c:pt idx="2277">
                  <c:v>0.83956650715290071</c:v>
                </c:pt>
                <c:pt idx="2278">
                  <c:v>0.83956650715290071</c:v>
                </c:pt>
                <c:pt idx="2279">
                  <c:v>0.83956650715290071</c:v>
                </c:pt>
                <c:pt idx="2280">
                  <c:v>0.83956650715290071</c:v>
                </c:pt>
                <c:pt idx="2281">
                  <c:v>0.83956650715290071</c:v>
                </c:pt>
                <c:pt idx="2282">
                  <c:v>0.83956650715290071</c:v>
                </c:pt>
                <c:pt idx="2283">
                  <c:v>0.83956650715290071</c:v>
                </c:pt>
                <c:pt idx="2284">
                  <c:v>0.83956650715290071</c:v>
                </c:pt>
                <c:pt idx="2285">
                  <c:v>0.83956650715290071</c:v>
                </c:pt>
                <c:pt idx="2286">
                  <c:v>0.83956650715290071</c:v>
                </c:pt>
                <c:pt idx="2287">
                  <c:v>0.83956650715290071</c:v>
                </c:pt>
                <c:pt idx="2288">
                  <c:v>0.83956650715290071</c:v>
                </c:pt>
                <c:pt idx="2289">
                  <c:v>0.83956650715290071</c:v>
                </c:pt>
                <c:pt idx="2290">
                  <c:v>0.83956650715290071</c:v>
                </c:pt>
                <c:pt idx="2291">
                  <c:v>0.83956650715290071</c:v>
                </c:pt>
                <c:pt idx="2292">
                  <c:v>0.83956650715290071</c:v>
                </c:pt>
                <c:pt idx="2293">
                  <c:v>0.83956650715290071</c:v>
                </c:pt>
                <c:pt idx="2294">
                  <c:v>0.83956650715290071</c:v>
                </c:pt>
                <c:pt idx="2295">
                  <c:v>0.83956650715290071</c:v>
                </c:pt>
                <c:pt idx="2296">
                  <c:v>0.83956650715290071</c:v>
                </c:pt>
                <c:pt idx="2297">
                  <c:v>0.83956650715290071</c:v>
                </c:pt>
                <c:pt idx="2298">
                  <c:v>0.83956650715290071</c:v>
                </c:pt>
                <c:pt idx="2299">
                  <c:v>0.83956650715290071</c:v>
                </c:pt>
                <c:pt idx="2300">
                  <c:v>0.83956650715290071</c:v>
                </c:pt>
                <c:pt idx="2301">
                  <c:v>0.83956650715290071</c:v>
                </c:pt>
                <c:pt idx="2302">
                  <c:v>0.83956650715290071</c:v>
                </c:pt>
                <c:pt idx="2303">
                  <c:v>0.83956650715290071</c:v>
                </c:pt>
                <c:pt idx="2304">
                  <c:v>0.83956650715290071</c:v>
                </c:pt>
                <c:pt idx="2305">
                  <c:v>0.83956650715290071</c:v>
                </c:pt>
                <c:pt idx="2306">
                  <c:v>0.83956650715290071</c:v>
                </c:pt>
                <c:pt idx="2307">
                  <c:v>0.83956650715290071</c:v>
                </c:pt>
                <c:pt idx="2308">
                  <c:v>0.83956650715290071</c:v>
                </c:pt>
                <c:pt idx="2309">
                  <c:v>0.83956650715290071</c:v>
                </c:pt>
                <c:pt idx="2310">
                  <c:v>0.83956650715290071</c:v>
                </c:pt>
                <c:pt idx="2311">
                  <c:v>0.83956650715290071</c:v>
                </c:pt>
                <c:pt idx="2312">
                  <c:v>0.83956650715290071</c:v>
                </c:pt>
                <c:pt idx="2313">
                  <c:v>0.83956650715290071</c:v>
                </c:pt>
                <c:pt idx="2314">
                  <c:v>0.83956650715290071</c:v>
                </c:pt>
                <c:pt idx="2315">
                  <c:v>0.83956650715290071</c:v>
                </c:pt>
                <c:pt idx="2316">
                  <c:v>0.83956650715290071</c:v>
                </c:pt>
                <c:pt idx="2317">
                  <c:v>0.83956650715290071</c:v>
                </c:pt>
                <c:pt idx="2318">
                  <c:v>0.83956650715290071</c:v>
                </c:pt>
                <c:pt idx="2319">
                  <c:v>0.83956650715290071</c:v>
                </c:pt>
                <c:pt idx="2320">
                  <c:v>0.83956650715290071</c:v>
                </c:pt>
                <c:pt idx="2321">
                  <c:v>0.83956650715290071</c:v>
                </c:pt>
                <c:pt idx="2322">
                  <c:v>0.83956650715290071</c:v>
                </c:pt>
                <c:pt idx="2323">
                  <c:v>0.83956650715290071</c:v>
                </c:pt>
                <c:pt idx="2324">
                  <c:v>0.83956650715290071</c:v>
                </c:pt>
                <c:pt idx="2325">
                  <c:v>0.83956650715290071</c:v>
                </c:pt>
                <c:pt idx="2326">
                  <c:v>0.83956650715290071</c:v>
                </c:pt>
                <c:pt idx="2327">
                  <c:v>0.83956650715290071</c:v>
                </c:pt>
                <c:pt idx="2328">
                  <c:v>0.83956650715290071</c:v>
                </c:pt>
                <c:pt idx="2329">
                  <c:v>0.83956650715290071</c:v>
                </c:pt>
                <c:pt idx="2330">
                  <c:v>0.83956650715290071</c:v>
                </c:pt>
                <c:pt idx="2331">
                  <c:v>0.83956650715290071</c:v>
                </c:pt>
                <c:pt idx="2332">
                  <c:v>0.83956650715290071</c:v>
                </c:pt>
                <c:pt idx="2333">
                  <c:v>0.83956650715290071</c:v>
                </c:pt>
                <c:pt idx="2334">
                  <c:v>0.83956650715290071</c:v>
                </c:pt>
                <c:pt idx="2335">
                  <c:v>0.83956650715290071</c:v>
                </c:pt>
                <c:pt idx="2336">
                  <c:v>0.83956650715290071</c:v>
                </c:pt>
                <c:pt idx="2337">
                  <c:v>0.83956650715290071</c:v>
                </c:pt>
                <c:pt idx="2338">
                  <c:v>0.83956650715290071</c:v>
                </c:pt>
                <c:pt idx="2339">
                  <c:v>0.83956650715290071</c:v>
                </c:pt>
                <c:pt idx="2340">
                  <c:v>0.83956650715290071</c:v>
                </c:pt>
                <c:pt idx="2341">
                  <c:v>0.83956650715290071</c:v>
                </c:pt>
                <c:pt idx="2342">
                  <c:v>0.83956650715290071</c:v>
                </c:pt>
                <c:pt idx="2343">
                  <c:v>0.83956650715290071</c:v>
                </c:pt>
                <c:pt idx="2344">
                  <c:v>0.83956650715290071</c:v>
                </c:pt>
                <c:pt idx="2345">
                  <c:v>0.83956650715290071</c:v>
                </c:pt>
                <c:pt idx="2346">
                  <c:v>0.83956650715290071</c:v>
                </c:pt>
                <c:pt idx="2347">
                  <c:v>0.83956650715290071</c:v>
                </c:pt>
                <c:pt idx="2348">
                  <c:v>0.83956650715290071</c:v>
                </c:pt>
                <c:pt idx="2349">
                  <c:v>0.83956650715290071</c:v>
                </c:pt>
                <c:pt idx="2350">
                  <c:v>0.83956650715290071</c:v>
                </c:pt>
                <c:pt idx="2351">
                  <c:v>0.83956650715290071</c:v>
                </c:pt>
                <c:pt idx="2352">
                  <c:v>0.83956650715290071</c:v>
                </c:pt>
                <c:pt idx="2353">
                  <c:v>0.83956650715290071</c:v>
                </c:pt>
                <c:pt idx="2354">
                  <c:v>0.83956650715290071</c:v>
                </c:pt>
                <c:pt idx="2355">
                  <c:v>0.83956650715290071</c:v>
                </c:pt>
                <c:pt idx="2356">
                  <c:v>0.83956650715290071</c:v>
                </c:pt>
                <c:pt idx="2357">
                  <c:v>0.83956650715290071</c:v>
                </c:pt>
                <c:pt idx="2358">
                  <c:v>0.83956650715290071</c:v>
                </c:pt>
                <c:pt idx="2359">
                  <c:v>0.83956650715290071</c:v>
                </c:pt>
                <c:pt idx="2360">
                  <c:v>0.83956650715290071</c:v>
                </c:pt>
                <c:pt idx="2361">
                  <c:v>0.83956650715290071</c:v>
                </c:pt>
                <c:pt idx="2362">
                  <c:v>0.83956650715290071</c:v>
                </c:pt>
                <c:pt idx="2363">
                  <c:v>0.83956650715290071</c:v>
                </c:pt>
                <c:pt idx="2364">
                  <c:v>0.83956650715290071</c:v>
                </c:pt>
                <c:pt idx="2365">
                  <c:v>0.83956650715290071</c:v>
                </c:pt>
                <c:pt idx="2366">
                  <c:v>0.83956650715290071</c:v>
                </c:pt>
                <c:pt idx="2367">
                  <c:v>0.83956650715290071</c:v>
                </c:pt>
                <c:pt idx="2368">
                  <c:v>0.83956650715290071</c:v>
                </c:pt>
                <c:pt idx="2369">
                  <c:v>0.83956650715290071</c:v>
                </c:pt>
                <c:pt idx="2370">
                  <c:v>0.83956650715290071</c:v>
                </c:pt>
                <c:pt idx="2371">
                  <c:v>0.83956650715290071</c:v>
                </c:pt>
                <c:pt idx="2372">
                  <c:v>0.83956650715290071</c:v>
                </c:pt>
                <c:pt idx="2373">
                  <c:v>0.83956650715290071</c:v>
                </c:pt>
                <c:pt idx="2374">
                  <c:v>0.83956650715290071</c:v>
                </c:pt>
                <c:pt idx="2375">
                  <c:v>0.83956650715290071</c:v>
                </c:pt>
                <c:pt idx="2376">
                  <c:v>0.83956650715290071</c:v>
                </c:pt>
                <c:pt idx="2377">
                  <c:v>0.83956650715290071</c:v>
                </c:pt>
                <c:pt idx="2378">
                  <c:v>0.83956650715290071</c:v>
                </c:pt>
                <c:pt idx="2379">
                  <c:v>0.83956650715290071</c:v>
                </c:pt>
                <c:pt idx="2380">
                  <c:v>0.83956650715290071</c:v>
                </c:pt>
                <c:pt idx="2381">
                  <c:v>0.83956650715290071</c:v>
                </c:pt>
                <c:pt idx="2382">
                  <c:v>0.83956650715290071</c:v>
                </c:pt>
                <c:pt idx="2383">
                  <c:v>0.83956650715290071</c:v>
                </c:pt>
                <c:pt idx="2384">
                  <c:v>0.83956650715290071</c:v>
                </c:pt>
                <c:pt idx="2385">
                  <c:v>0.83956650715290071</c:v>
                </c:pt>
                <c:pt idx="2386">
                  <c:v>0.83956650715290071</c:v>
                </c:pt>
                <c:pt idx="2387">
                  <c:v>0.83956650715290071</c:v>
                </c:pt>
                <c:pt idx="2388">
                  <c:v>0.83956650715290071</c:v>
                </c:pt>
                <c:pt idx="2389">
                  <c:v>0.83956650715290071</c:v>
                </c:pt>
                <c:pt idx="2390">
                  <c:v>0.83956650715290071</c:v>
                </c:pt>
                <c:pt idx="2391">
                  <c:v>0.83956650715290071</c:v>
                </c:pt>
                <c:pt idx="2392">
                  <c:v>0.83956650715290071</c:v>
                </c:pt>
                <c:pt idx="2393">
                  <c:v>0.83956650715290071</c:v>
                </c:pt>
                <c:pt idx="2394">
                  <c:v>0.83956650715290071</c:v>
                </c:pt>
                <c:pt idx="2395">
                  <c:v>0.83956650715290071</c:v>
                </c:pt>
                <c:pt idx="2396">
                  <c:v>0.83956650715290071</c:v>
                </c:pt>
                <c:pt idx="2397">
                  <c:v>0.83956650715290071</c:v>
                </c:pt>
                <c:pt idx="2398">
                  <c:v>0.83956650715290071</c:v>
                </c:pt>
                <c:pt idx="2399">
                  <c:v>0.83956650715290071</c:v>
                </c:pt>
                <c:pt idx="2400">
                  <c:v>0.83956650715290071</c:v>
                </c:pt>
                <c:pt idx="2401">
                  <c:v>0.83956650715290071</c:v>
                </c:pt>
                <c:pt idx="2402">
                  <c:v>0.83956650715290071</c:v>
                </c:pt>
                <c:pt idx="2403">
                  <c:v>0.83956650715290071</c:v>
                </c:pt>
                <c:pt idx="2404">
                  <c:v>0.83956650715290071</c:v>
                </c:pt>
                <c:pt idx="2405">
                  <c:v>0.83956650715290071</c:v>
                </c:pt>
                <c:pt idx="2406">
                  <c:v>0.83956650715290071</c:v>
                </c:pt>
                <c:pt idx="2407">
                  <c:v>0.83956650715290071</c:v>
                </c:pt>
                <c:pt idx="2408">
                  <c:v>0.83956650715290071</c:v>
                </c:pt>
                <c:pt idx="2409">
                  <c:v>0.83956650715290071</c:v>
                </c:pt>
                <c:pt idx="2410">
                  <c:v>0.83956650715290071</c:v>
                </c:pt>
                <c:pt idx="2411">
                  <c:v>0.83956650715290071</c:v>
                </c:pt>
                <c:pt idx="2412">
                  <c:v>0.83956650715290071</c:v>
                </c:pt>
                <c:pt idx="2413">
                  <c:v>0.83956650715290071</c:v>
                </c:pt>
                <c:pt idx="2414">
                  <c:v>0.83956650715290071</c:v>
                </c:pt>
                <c:pt idx="2415">
                  <c:v>0.83956650715290071</c:v>
                </c:pt>
                <c:pt idx="2416">
                  <c:v>0.83956650715290071</c:v>
                </c:pt>
                <c:pt idx="2417">
                  <c:v>0.83956650715290071</c:v>
                </c:pt>
                <c:pt idx="2418">
                  <c:v>0.83956650715290071</c:v>
                </c:pt>
                <c:pt idx="2419">
                  <c:v>0.83956650715290071</c:v>
                </c:pt>
                <c:pt idx="2420">
                  <c:v>0.83956650715290071</c:v>
                </c:pt>
                <c:pt idx="2421">
                  <c:v>0.83956650715290071</c:v>
                </c:pt>
                <c:pt idx="2422">
                  <c:v>0.83956650715290071</c:v>
                </c:pt>
                <c:pt idx="2423">
                  <c:v>0.83956650715290071</c:v>
                </c:pt>
                <c:pt idx="2424">
                  <c:v>0.83956650715290071</c:v>
                </c:pt>
                <c:pt idx="2425">
                  <c:v>0.83956650715290071</c:v>
                </c:pt>
                <c:pt idx="2426">
                  <c:v>0.83956650715290071</c:v>
                </c:pt>
                <c:pt idx="2427">
                  <c:v>0.83956650715290071</c:v>
                </c:pt>
                <c:pt idx="2428">
                  <c:v>0.83956650715290071</c:v>
                </c:pt>
                <c:pt idx="2429">
                  <c:v>0.83956650715290071</c:v>
                </c:pt>
                <c:pt idx="2430">
                  <c:v>0.83956650715290071</c:v>
                </c:pt>
                <c:pt idx="2431">
                  <c:v>0.83956650715290071</c:v>
                </c:pt>
                <c:pt idx="2432">
                  <c:v>0.83956650715290071</c:v>
                </c:pt>
                <c:pt idx="2433">
                  <c:v>0.83956650715290071</c:v>
                </c:pt>
                <c:pt idx="2434">
                  <c:v>0.83956650715290071</c:v>
                </c:pt>
                <c:pt idx="2435">
                  <c:v>0.83956650715290071</c:v>
                </c:pt>
                <c:pt idx="2436">
                  <c:v>0.83956650715290071</c:v>
                </c:pt>
                <c:pt idx="2437">
                  <c:v>0.83956650715290071</c:v>
                </c:pt>
                <c:pt idx="2438">
                  <c:v>0.83956650715290071</c:v>
                </c:pt>
                <c:pt idx="2439">
                  <c:v>0.83956650715290071</c:v>
                </c:pt>
                <c:pt idx="2440">
                  <c:v>0.83956650715290071</c:v>
                </c:pt>
                <c:pt idx="2441">
                  <c:v>0.83956650715290071</c:v>
                </c:pt>
                <c:pt idx="2442">
                  <c:v>0.83956650715290071</c:v>
                </c:pt>
                <c:pt idx="2443">
                  <c:v>0.83956650715290071</c:v>
                </c:pt>
                <c:pt idx="2444">
                  <c:v>0.83956650715290071</c:v>
                </c:pt>
                <c:pt idx="2445">
                  <c:v>0.83956650715290071</c:v>
                </c:pt>
                <c:pt idx="2446">
                  <c:v>0.83956650715290071</c:v>
                </c:pt>
                <c:pt idx="2447">
                  <c:v>0.83956650715290071</c:v>
                </c:pt>
                <c:pt idx="2448">
                  <c:v>0.83956650715290071</c:v>
                </c:pt>
                <c:pt idx="2449">
                  <c:v>0.83956650715290071</c:v>
                </c:pt>
                <c:pt idx="2450">
                  <c:v>0.83956650715290071</c:v>
                </c:pt>
                <c:pt idx="2451">
                  <c:v>0.83956650715290071</c:v>
                </c:pt>
                <c:pt idx="2452">
                  <c:v>0.83956650715290071</c:v>
                </c:pt>
                <c:pt idx="2453">
                  <c:v>0.83956650715290071</c:v>
                </c:pt>
                <c:pt idx="2454">
                  <c:v>0.83956650715290071</c:v>
                </c:pt>
                <c:pt idx="2455">
                  <c:v>0.83956650715290071</c:v>
                </c:pt>
                <c:pt idx="2456">
                  <c:v>0.83956650715290071</c:v>
                </c:pt>
                <c:pt idx="2457">
                  <c:v>0.83956650715290071</c:v>
                </c:pt>
                <c:pt idx="2458">
                  <c:v>0.83956650715290071</c:v>
                </c:pt>
                <c:pt idx="2459">
                  <c:v>0.83956650715290071</c:v>
                </c:pt>
                <c:pt idx="2460">
                  <c:v>0.83956650715290071</c:v>
                </c:pt>
                <c:pt idx="2461">
                  <c:v>0.83956650715290071</c:v>
                </c:pt>
                <c:pt idx="2462">
                  <c:v>0.83956650715290071</c:v>
                </c:pt>
                <c:pt idx="2463">
                  <c:v>0.83956650715290071</c:v>
                </c:pt>
                <c:pt idx="2464">
                  <c:v>0.83956650715290071</c:v>
                </c:pt>
                <c:pt idx="2465">
                  <c:v>0.83956650715290071</c:v>
                </c:pt>
                <c:pt idx="2466">
                  <c:v>0.83956650715290071</c:v>
                </c:pt>
                <c:pt idx="2467">
                  <c:v>0.83956650715290071</c:v>
                </c:pt>
                <c:pt idx="2468">
                  <c:v>0.83956650715290071</c:v>
                </c:pt>
                <c:pt idx="2469">
                  <c:v>0.83956650715290071</c:v>
                </c:pt>
                <c:pt idx="2470">
                  <c:v>0.83956650715290071</c:v>
                </c:pt>
                <c:pt idx="2471">
                  <c:v>0.83956650715290071</c:v>
                </c:pt>
                <c:pt idx="2472">
                  <c:v>0.83956650715290071</c:v>
                </c:pt>
                <c:pt idx="2473">
                  <c:v>0.83956650715290071</c:v>
                </c:pt>
                <c:pt idx="2474">
                  <c:v>0.83956650715290071</c:v>
                </c:pt>
                <c:pt idx="2475">
                  <c:v>0.83956650715290071</c:v>
                </c:pt>
                <c:pt idx="2476">
                  <c:v>0.83956650715290071</c:v>
                </c:pt>
                <c:pt idx="2477">
                  <c:v>0.83956650715290071</c:v>
                </c:pt>
                <c:pt idx="2478">
                  <c:v>0.83956650715290071</c:v>
                </c:pt>
                <c:pt idx="2479">
                  <c:v>0.83956650715290071</c:v>
                </c:pt>
                <c:pt idx="2480">
                  <c:v>0.83956650715290071</c:v>
                </c:pt>
                <c:pt idx="2481">
                  <c:v>0.83956650715290071</c:v>
                </c:pt>
                <c:pt idx="2482">
                  <c:v>0.83956650715290071</c:v>
                </c:pt>
                <c:pt idx="2483">
                  <c:v>0.83956650715290071</c:v>
                </c:pt>
                <c:pt idx="2484">
                  <c:v>0.83956650715290071</c:v>
                </c:pt>
                <c:pt idx="2485">
                  <c:v>0.83956650715290071</c:v>
                </c:pt>
                <c:pt idx="2486">
                  <c:v>0.83956650715290071</c:v>
                </c:pt>
                <c:pt idx="2487">
                  <c:v>0.83956650715290071</c:v>
                </c:pt>
                <c:pt idx="2488">
                  <c:v>0.83956650715290071</c:v>
                </c:pt>
                <c:pt idx="2489">
                  <c:v>0.83956650715290071</c:v>
                </c:pt>
                <c:pt idx="2490">
                  <c:v>0.83956650715290071</c:v>
                </c:pt>
                <c:pt idx="2491">
                  <c:v>0.83956650715290071</c:v>
                </c:pt>
                <c:pt idx="2492">
                  <c:v>0.83956650715290071</c:v>
                </c:pt>
                <c:pt idx="2493">
                  <c:v>0.83956650715290071</c:v>
                </c:pt>
                <c:pt idx="2494">
                  <c:v>0.83956650715290071</c:v>
                </c:pt>
                <c:pt idx="2495">
                  <c:v>0.83956650715290071</c:v>
                </c:pt>
                <c:pt idx="2496">
                  <c:v>0.83956650715290071</c:v>
                </c:pt>
                <c:pt idx="2497">
                  <c:v>0.83956650715290071</c:v>
                </c:pt>
                <c:pt idx="2498">
                  <c:v>0.83956650715290071</c:v>
                </c:pt>
                <c:pt idx="2499">
                  <c:v>0.83956650715290071</c:v>
                </c:pt>
                <c:pt idx="2500">
                  <c:v>0.83956650715290071</c:v>
                </c:pt>
                <c:pt idx="2501">
                  <c:v>0.83956650715290071</c:v>
                </c:pt>
                <c:pt idx="2502">
                  <c:v>0.83956650715290071</c:v>
                </c:pt>
                <c:pt idx="2503">
                  <c:v>0.83956650715290071</c:v>
                </c:pt>
                <c:pt idx="2504">
                  <c:v>0.83956650715290071</c:v>
                </c:pt>
                <c:pt idx="2505">
                  <c:v>0.83956650715290071</c:v>
                </c:pt>
                <c:pt idx="2506">
                  <c:v>0.83956650715290071</c:v>
                </c:pt>
                <c:pt idx="2507">
                  <c:v>0.83956650715290071</c:v>
                </c:pt>
                <c:pt idx="2508">
                  <c:v>0.83956650715290071</c:v>
                </c:pt>
                <c:pt idx="2509">
                  <c:v>0.83956650715290071</c:v>
                </c:pt>
                <c:pt idx="2510">
                  <c:v>0.83956650715290071</c:v>
                </c:pt>
                <c:pt idx="2511">
                  <c:v>0.83956650715290071</c:v>
                </c:pt>
                <c:pt idx="2512">
                  <c:v>0.83956650715290071</c:v>
                </c:pt>
                <c:pt idx="2513">
                  <c:v>0.83956650715290071</c:v>
                </c:pt>
                <c:pt idx="2514">
                  <c:v>0.83956650715290071</c:v>
                </c:pt>
                <c:pt idx="2515">
                  <c:v>0.83956650715290071</c:v>
                </c:pt>
                <c:pt idx="2516">
                  <c:v>0.83956650715290071</c:v>
                </c:pt>
                <c:pt idx="2517">
                  <c:v>0.83956650715290071</c:v>
                </c:pt>
                <c:pt idx="2518">
                  <c:v>0.83956650715290071</c:v>
                </c:pt>
                <c:pt idx="2519">
                  <c:v>0.83956650715290071</c:v>
                </c:pt>
                <c:pt idx="2520">
                  <c:v>0.83956650715290071</c:v>
                </c:pt>
                <c:pt idx="2521">
                  <c:v>0.83956650715290071</c:v>
                </c:pt>
                <c:pt idx="2522">
                  <c:v>0.83956650715290071</c:v>
                </c:pt>
                <c:pt idx="2523">
                  <c:v>0.83956650715290071</c:v>
                </c:pt>
                <c:pt idx="2524">
                  <c:v>0.83956650715290071</c:v>
                </c:pt>
                <c:pt idx="2525">
                  <c:v>0.83956650715290071</c:v>
                </c:pt>
                <c:pt idx="2526">
                  <c:v>0.83956650715290071</c:v>
                </c:pt>
                <c:pt idx="2527">
                  <c:v>0.83956650715290071</c:v>
                </c:pt>
                <c:pt idx="2528">
                  <c:v>0.83956650715290071</c:v>
                </c:pt>
                <c:pt idx="2529">
                  <c:v>0.83956650715290071</c:v>
                </c:pt>
                <c:pt idx="2530">
                  <c:v>0.83956650715290071</c:v>
                </c:pt>
                <c:pt idx="2531">
                  <c:v>0.83956650715290071</c:v>
                </c:pt>
                <c:pt idx="2532">
                  <c:v>0.83956650715290071</c:v>
                </c:pt>
                <c:pt idx="2533">
                  <c:v>0.83956650715290071</c:v>
                </c:pt>
                <c:pt idx="2534">
                  <c:v>0.83956650715290071</c:v>
                </c:pt>
                <c:pt idx="2535">
                  <c:v>0.83956650715290071</c:v>
                </c:pt>
                <c:pt idx="2536">
                  <c:v>0.83956650715290071</c:v>
                </c:pt>
                <c:pt idx="2537">
                  <c:v>0.83956650715290071</c:v>
                </c:pt>
                <c:pt idx="2538">
                  <c:v>0.83956650715290071</c:v>
                </c:pt>
                <c:pt idx="2539">
                  <c:v>0.83956650715290071</c:v>
                </c:pt>
                <c:pt idx="2540">
                  <c:v>0.83956650715290071</c:v>
                </c:pt>
                <c:pt idx="2541">
                  <c:v>0.83956650715290071</c:v>
                </c:pt>
                <c:pt idx="2542">
                  <c:v>0.83956650715290071</c:v>
                </c:pt>
                <c:pt idx="2543">
                  <c:v>0.83956650715290071</c:v>
                </c:pt>
                <c:pt idx="2544">
                  <c:v>0.83956650715290071</c:v>
                </c:pt>
                <c:pt idx="2545">
                  <c:v>0.83956650715290071</c:v>
                </c:pt>
                <c:pt idx="2546">
                  <c:v>0.83956650715290071</c:v>
                </c:pt>
                <c:pt idx="2547">
                  <c:v>0.83956650715290071</c:v>
                </c:pt>
                <c:pt idx="2548">
                  <c:v>0.83956650715290071</c:v>
                </c:pt>
                <c:pt idx="2549">
                  <c:v>0.83956650715290071</c:v>
                </c:pt>
                <c:pt idx="2550">
                  <c:v>0.83956650715290071</c:v>
                </c:pt>
                <c:pt idx="2551">
                  <c:v>0.83956650715290071</c:v>
                </c:pt>
                <c:pt idx="2552">
                  <c:v>0.83956650715290071</c:v>
                </c:pt>
                <c:pt idx="2553">
                  <c:v>0.83956650715290071</c:v>
                </c:pt>
                <c:pt idx="2554">
                  <c:v>0.83956650715290071</c:v>
                </c:pt>
                <c:pt idx="2555">
                  <c:v>0.83956650715290071</c:v>
                </c:pt>
                <c:pt idx="2556">
                  <c:v>0.83956650715290071</c:v>
                </c:pt>
                <c:pt idx="2557">
                  <c:v>0.83956650715290071</c:v>
                </c:pt>
                <c:pt idx="2558">
                  <c:v>0.83956650715290071</c:v>
                </c:pt>
                <c:pt idx="2559">
                  <c:v>0.83956650715290071</c:v>
                </c:pt>
                <c:pt idx="2560">
                  <c:v>0.83956650715290071</c:v>
                </c:pt>
                <c:pt idx="2561">
                  <c:v>0.83956650715290071</c:v>
                </c:pt>
                <c:pt idx="2562">
                  <c:v>0.83956650715290071</c:v>
                </c:pt>
                <c:pt idx="2563">
                  <c:v>0.83956650715290071</c:v>
                </c:pt>
                <c:pt idx="2564">
                  <c:v>0.83956650715290071</c:v>
                </c:pt>
                <c:pt idx="2565">
                  <c:v>0.83956650715290071</c:v>
                </c:pt>
                <c:pt idx="2566">
                  <c:v>0.83956650715290071</c:v>
                </c:pt>
                <c:pt idx="2567">
                  <c:v>0.83956650715290071</c:v>
                </c:pt>
                <c:pt idx="2568">
                  <c:v>0.83956650715290071</c:v>
                </c:pt>
                <c:pt idx="2569">
                  <c:v>0.83956650715290071</c:v>
                </c:pt>
                <c:pt idx="2570">
                  <c:v>0.83956650715290071</c:v>
                </c:pt>
                <c:pt idx="2571">
                  <c:v>0.83956650715290071</c:v>
                </c:pt>
                <c:pt idx="2572">
                  <c:v>0.83956650715290071</c:v>
                </c:pt>
                <c:pt idx="2573">
                  <c:v>0.83956650715290071</c:v>
                </c:pt>
                <c:pt idx="2574">
                  <c:v>0.83956650715290071</c:v>
                </c:pt>
                <c:pt idx="2575">
                  <c:v>0.83956650715290071</c:v>
                </c:pt>
                <c:pt idx="2576">
                  <c:v>0.83956650715290071</c:v>
                </c:pt>
                <c:pt idx="2577">
                  <c:v>0.83956650715290071</c:v>
                </c:pt>
                <c:pt idx="2578">
                  <c:v>0.83956650715290071</c:v>
                </c:pt>
                <c:pt idx="2579">
                  <c:v>0.83956650715290071</c:v>
                </c:pt>
                <c:pt idx="2580">
                  <c:v>0.83956650715290071</c:v>
                </c:pt>
                <c:pt idx="2581">
                  <c:v>0.83956650715290071</c:v>
                </c:pt>
                <c:pt idx="2582">
                  <c:v>0.83956650715290071</c:v>
                </c:pt>
                <c:pt idx="2583">
                  <c:v>0.83956650715290071</c:v>
                </c:pt>
                <c:pt idx="2584">
                  <c:v>0.83956650715290071</c:v>
                </c:pt>
                <c:pt idx="2585">
                  <c:v>0.83956650715290071</c:v>
                </c:pt>
                <c:pt idx="2586">
                  <c:v>0.83956650715290071</c:v>
                </c:pt>
                <c:pt idx="2587">
                  <c:v>0.83956650715290071</c:v>
                </c:pt>
                <c:pt idx="2588">
                  <c:v>0.83956650715290071</c:v>
                </c:pt>
                <c:pt idx="2589">
                  <c:v>0.83956650715290071</c:v>
                </c:pt>
                <c:pt idx="2590">
                  <c:v>0.83956650715290071</c:v>
                </c:pt>
                <c:pt idx="2591">
                  <c:v>0.83956650715290071</c:v>
                </c:pt>
                <c:pt idx="2592">
                  <c:v>0.83956650715290071</c:v>
                </c:pt>
                <c:pt idx="2593">
                  <c:v>0.83956650715290071</c:v>
                </c:pt>
                <c:pt idx="2594">
                  <c:v>0.83956650715290071</c:v>
                </c:pt>
                <c:pt idx="2595">
                  <c:v>0.83956650715290071</c:v>
                </c:pt>
                <c:pt idx="2596">
                  <c:v>0.83956650715290071</c:v>
                </c:pt>
                <c:pt idx="2597">
                  <c:v>0.83956650715290071</c:v>
                </c:pt>
                <c:pt idx="2598">
                  <c:v>0.83956650715290071</c:v>
                </c:pt>
                <c:pt idx="2599">
                  <c:v>0.83956650715290071</c:v>
                </c:pt>
                <c:pt idx="2600">
                  <c:v>0.83956650715290071</c:v>
                </c:pt>
                <c:pt idx="2601">
                  <c:v>0.83956650715290071</c:v>
                </c:pt>
                <c:pt idx="2602">
                  <c:v>0.83956650715290071</c:v>
                </c:pt>
                <c:pt idx="2603">
                  <c:v>0.83956650715290071</c:v>
                </c:pt>
                <c:pt idx="2604">
                  <c:v>0.83956650715290071</c:v>
                </c:pt>
                <c:pt idx="2605">
                  <c:v>0.83956650715290071</c:v>
                </c:pt>
                <c:pt idx="2606">
                  <c:v>0.83956650715290071</c:v>
                </c:pt>
                <c:pt idx="2607">
                  <c:v>0.83956650715290071</c:v>
                </c:pt>
                <c:pt idx="2608">
                  <c:v>0.83956650715290071</c:v>
                </c:pt>
                <c:pt idx="2609">
                  <c:v>0.83956650715290071</c:v>
                </c:pt>
                <c:pt idx="2610">
                  <c:v>0.83956650715290071</c:v>
                </c:pt>
                <c:pt idx="2611">
                  <c:v>0.83956650715290071</c:v>
                </c:pt>
                <c:pt idx="2612">
                  <c:v>0.83956650715290071</c:v>
                </c:pt>
                <c:pt idx="2613">
                  <c:v>0.83956650715290071</c:v>
                </c:pt>
                <c:pt idx="2614">
                  <c:v>0.83956650715290071</c:v>
                </c:pt>
                <c:pt idx="2615">
                  <c:v>0.83956650715290071</c:v>
                </c:pt>
                <c:pt idx="2616">
                  <c:v>0.83956650715290071</c:v>
                </c:pt>
                <c:pt idx="2617">
                  <c:v>0.83956650715290071</c:v>
                </c:pt>
                <c:pt idx="2618">
                  <c:v>0.83956650715290071</c:v>
                </c:pt>
                <c:pt idx="2619">
                  <c:v>0.83956650715290071</c:v>
                </c:pt>
                <c:pt idx="2620">
                  <c:v>0.83956650715290071</c:v>
                </c:pt>
                <c:pt idx="2621">
                  <c:v>0.83956650715290071</c:v>
                </c:pt>
                <c:pt idx="2622">
                  <c:v>0.83956650715290071</c:v>
                </c:pt>
                <c:pt idx="2623">
                  <c:v>0.83956650715290071</c:v>
                </c:pt>
                <c:pt idx="2624">
                  <c:v>0.83956650715290071</c:v>
                </c:pt>
                <c:pt idx="2625">
                  <c:v>0.83956650715290071</c:v>
                </c:pt>
                <c:pt idx="2626">
                  <c:v>0.83956650715290071</c:v>
                </c:pt>
                <c:pt idx="2627">
                  <c:v>0.83956650715290071</c:v>
                </c:pt>
                <c:pt idx="2628">
                  <c:v>0.83956650715290071</c:v>
                </c:pt>
                <c:pt idx="2629">
                  <c:v>0.83956650715290071</c:v>
                </c:pt>
                <c:pt idx="2630">
                  <c:v>0.83956650715290071</c:v>
                </c:pt>
                <c:pt idx="2631">
                  <c:v>0.83956650715290071</c:v>
                </c:pt>
                <c:pt idx="2632">
                  <c:v>0.83956650715290071</c:v>
                </c:pt>
                <c:pt idx="2633">
                  <c:v>0.83956650715290071</c:v>
                </c:pt>
                <c:pt idx="2634">
                  <c:v>0.83956650715290071</c:v>
                </c:pt>
                <c:pt idx="2635">
                  <c:v>0.83956650715290071</c:v>
                </c:pt>
                <c:pt idx="2636">
                  <c:v>0.83956650715290071</c:v>
                </c:pt>
                <c:pt idx="2637">
                  <c:v>0.83956650715290071</c:v>
                </c:pt>
                <c:pt idx="2638">
                  <c:v>0.83956650715290071</c:v>
                </c:pt>
                <c:pt idx="2639">
                  <c:v>0.83956650715290071</c:v>
                </c:pt>
                <c:pt idx="2640">
                  <c:v>0.83956650715290071</c:v>
                </c:pt>
                <c:pt idx="2641">
                  <c:v>0.83956650715290071</c:v>
                </c:pt>
                <c:pt idx="2642">
                  <c:v>0.83956650715290071</c:v>
                </c:pt>
                <c:pt idx="2643">
                  <c:v>0.83956650715290071</c:v>
                </c:pt>
                <c:pt idx="2644">
                  <c:v>0.83956650715290071</c:v>
                </c:pt>
                <c:pt idx="2645">
                  <c:v>0.83956650715290071</c:v>
                </c:pt>
                <c:pt idx="2646">
                  <c:v>0.83956650715290071</c:v>
                </c:pt>
                <c:pt idx="2647">
                  <c:v>0.83956650715290071</c:v>
                </c:pt>
                <c:pt idx="2648">
                  <c:v>0.83956650715290071</c:v>
                </c:pt>
                <c:pt idx="2649">
                  <c:v>0.83956650715290071</c:v>
                </c:pt>
                <c:pt idx="2650">
                  <c:v>0.83956650715290071</c:v>
                </c:pt>
                <c:pt idx="2651">
                  <c:v>0.83956650715290071</c:v>
                </c:pt>
                <c:pt idx="2652">
                  <c:v>0.83956650715290071</c:v>
                </c:pt>
                <c:pt idx="2653">
                  <c:v>0.83956650715290071</c:v>
                </c:pt>
                <c:pt idx="2654">
                  <c:v>0.83956650715290071</c:v>
                </c:pt>
                <c:pt idx="2655">
                  <c:v>0.83956650715290071</c:v>
                </c:pt>
                <c:pt idx="2656">
                  <c:v>0.83956650715290071</c:v>
                </c:pt>
                <c:pt idx="2657">
                  <c:v>0.83956650715290071</c:v>
                </c:pt>
                <c:pt idx="2658">
                  <c:v>0.83956650715290071</c:v>
                </c:pt>
                <c:pt idx="2659">
                  <c:v>0.83956650715290071</c:v>
                </c:pt>
                <c:pt idx="2660">
                  <c:v>0.83956650715290071</c:v>
                </c:pt>
                <c:pt idx="2661">
                  <c:v>0.83956650715290071</c:v>
                </c:pt>
                <c:pt idx="2662">
                  <c:v>0.83956650715290071</c:v>
                </c:pt>
                <c:pt idx="2663">
                  <c:v>0.83956650715290071</c:v>
                </c:pt>
                <c:pt idx="2664">
                  <c:v>0.83956650715290071</c:v>
                </c:pt>
                <c:pt idx="2665">
                  <c:v>0.83956650715290071</c:v>
                </c:pt>
                <c:pt idx="2666">
                  <c:v>0.83956650715290071</c:v>
                </c:pt>
                <c:pt idx="2667">
                  <c:v>0.83956650715290071</c:v>
                </c:pt>
                <c:pt idx="2668">
                  <c:v>0.83956650715290071</c:v>
                </c:pt>
                <c:pt idx="2669">
                  <c:v>0.83956650715290071</c:v>
                </c:pt>
                <c:pt idx="2670">
                  <c:v>0.83956650715290071</c:v>
                </c:pt>
                <c:pt idx="2671">
                  <c:v>0.83956650715290071</c:v>
                </c:pt>
                <c:pt idx="2672">
                  <c:v>0.83956650715290071</c:v>
                </c:pt>
                <c:pt idx="2673">
                  <c:v>0.83956650715290071</c:v>
                </c:pt>
                <c:pt idx="2674">
                  <c:v>0.83956650715290071</c:v>
                </c:pt>
                <c:pt idx="2675">
                  <c:v>0.83956650715290071</c:v>
                </c:pt>
                <c:pt idx="2676">
                  <c:v>0.83956650715290071</c:v>
                </c:pt>
                <c:pt idx="2677">
                  <c:v>0.83956650715290071</c:v>
                </c:pt>
                <c:pt idx="2678">
                  <c:v>0.83956650715290071</c:v>
                </c:pt>
                <c:pt idx="2679">
                  <c:v>0.83956650715290071</c:v>
                </c:pt>
                <c:pt idx="2680">
                  <c:v>0.83956650715290071</c:v>
                </c:pt>
                <c:pt idx="2681">
                  <c:v>0.83956650715290071</c:v>
                </c:pt>
                <c:pt idx="2682">
                  <c:v>0.83956650715290071</c:v>
                </c:pt>
                <c:pt idx="2683">
                  <c:v>0.83956650715290071</c:v>
                </c:pt>
                <c:pt idx="2684">
                  <c:v>0.83956650715290071</c:v>
                </c:pt>
                <c:pt idx="2685">
                  <c:v>0.83956650715290071</c:v>
                </c:pt>
                <c:pt idx="2686">
                  <c:v>0.83956650715290071</c:v>
                </c:pt>
                <c:pt idx="2687">
                  <c:v>0.83956650715290071</c:v>
                </c:pt>
                <c:pt idx="2688">
                  <c:v>0.83956650715290071</c:v>
                </c:pt>
                <c:pt idx="2689">
                  <c:v>0.83956650715290071</c:v>
                </c:pt>
                <c:pt idx="2690">
                  <c:v>0.83956650715290071</c:v>
                </c:pt>
                <c:pt idx="2691">
                  <c:v>0.83956650715290071</c:v>
                </c:pt>
                <c:pt idx="2692">
                  <c:v>0.83956650715290071</c:v>
                </c:pt>
                <c:pt idx="2693">
                  <c:v>0.83956650715290071</c:v>
                </c:pt>
                <c:pt idx="2694">
                  <c:v>0.83956650715290071</c:v>
                </c:pt>
                <c:pt idx="2695">
                  <c:v>0.83956650715290071</c:v>
                </c:pt>
                <c:pt idx="2696">
                  <c:v>0.83956650715290071</c:v>
                </c:pt>
                <c:pt idx="2697">
                  <c:v>0.83956650715290071</c:v>
                </c:pt>
                <c:pt idx="2698">
                  <c:v>0.83956650715290071</c:v>
                </c:pt>
                <c:pt idx="2699">
                  <c:v>0.83956650715290071</c:v>
                </c:pt>
                <c:pt idx="2700">
                  <c:v>0.83956650715290071</c:v>
                </c:pt>
                <c:pt idx="2701">
                  <c:v>0.83956650715290071</c:v>
                </c:pt>
                <c:pt idx="2702">
                  <c:v>0.83956650715290071</c:v>
                </c:pt>
                <c:pt idx="2703">
                  <c:v>0.83956650715290071</c:v>
                </c:pt>
                <c:pt idx="2704">
                  <c:v>0.83956650715290071</c:v>
                </c:pt>
                <c:pt idx="2705">
                  <c:v>0.83956650715290071</c:v>
                </c:pt>
                <c:pt idx="2706">
                  <c:v>0.83956650715290071</c:v>
                </c:pt>
                <c:pt idx="2707">
                  <c:v>0.83956650715290071</c:v>
                </c:pt>
                <c:pt idx="2708">
                  <c:v>0.83956650715290071</c:v>
                </c:pt>
                <c:pt idx="2709">
                  <c:v>0.83956650715290071</c:v>
                </c:pt>
                <c:pt idx="2710">
                  <c:v>0.83956650715290071</c:v>
                </c:pt>
                <c:pt idx="2711">
                  <c:v>0.83956650715290071</c:v>
                </c:pt>
                <c:pt idx="2712">
                  <c:v>0.83956650715290071</c:v>
                </c:pt>
                <c:pt idx="2713">
                  <c:v>0.83956650715290071</c:v>
                </c:pt>
                <c:pt idx="2714">
                  <c:v>0.83956650715290071</c:v>
                </c:pt>
                <c:pt idx="2715">
                  <c:v>0.83956650715290071</c:v>
                </c:pt>
                <c:pt idx="2716">
                  <c:v>0.83956650715290071</c:v>
                </c:pt>
                <c:pt idx="2717">
                  <c:v>0.83956650715290071</c:v>
                </c:pt>
                <c:pt idx="2718">
                  <c:v>0.83956650715290071</c:v>
                </c:pt>
                <c:pt idx="2719">
                  <c:v>0.83956650715290071</c:v>
                </c:pt>
                <c:pt idx="2720">
                  <c:v>0.83956650715290071</c:v>
                </c:pt>
                <c:pt idx="2721">
                  <c:v>0.83956650715290071</c:v>
                </c:pt>
                <c:pt idx="2722">
                  <c:v>0.83956650715290071</c:v>
                </c:pt>
                <c:pt idx="2723">
                  <c:v>0.83956650715290071</c:v>
                </c:pt>
                <c:pt idx="2724">
                  <c:v>0.83956650715290071</c:v>
                </c:pt>
                <c:pt idx="2725">
                  <c:v>0.83956650715290071</c:v>
                </c:pt>
                <c:pt idx="2726">
                  <c:v>0.83956650715290071</c:v>
                </c:pt>
                <c:pt idx="2727">
                  <c:v>0.83956650715290071</c:v>
                </c:pt>
                <c:pt idx="2728">
                  <c:v>0.83956650715290071</c:v>
                </c:pt>
                <c:pt idx="2729">
                  <c:v>0.83956650715290071</c:v>
                </c:pt>
                <c:pt idx="2730">
                  <c:v>0.83956650715290071</c:v>
                </c:pt>
                <c:pt idx="2731">
                  <c:v>0.83956650715290071</c:v>
                </c:pt>
                <c:pt idx="2732">
                  <c:v>0.83956650715290071</c:v>
                </c:pt>
                <c:pt idx="2733">
                  <c:v>0.83956650715290071</c:v>
                </c:pt>
                <c:pt idx="2734">
                  <c:v>0.83956650715290071</c:v>
                </c:pt>
                <c:pt idx="2735">
                  <c:v>0.83956650715290071</c:v>
                </c:pt>
                <c:pt idx="2736">
                  <c:v>0.83956650715290071</c:v>
                </c:pt>
                <c:pt idx="2737">
                  <c:v>0.83956650715290071</c:v>
                </c:pt>
                <c:pt idx="2738">
                  <c:v>0.83956650715290071</c:v>
                </c:pt>
                <c:pt idx="2739">
                  <c:v>0.83956650715290071</c:v>
                </c:pt>
                <c:pt idx="2740">
                  <c:v>0.83956650715290071</c:v>
                </c:pt>
                <c:pt idx="2741">
                  <c:v>0.83956650715290071</c:v>
                </c:pt>
                <c:pt idx="2742">
                  <c:v>0.83956650715290071</c:v>
                </c:pt>
                <c:pt idx="2743">
                  <c:v>0.83956650715290071</c:v>
                </c:pt>
                <c:pt idx="2744">
                  <c:v>0.83956650715290071</c:v>
                </c:pt>
                <c:pt idx="2745">
                  <c:v>0.83956650715290071</c:v>
                </c:pt>
                <c:pt idx="2746">
                  <c:v>0.83956650715290071</c:v>
                </c:pt>
                <c:pt idx="2747">
                  <c:v>0.83956650715290071</c:v>
                </c:pt>
                <c:pt idx="2748">
                  <c:v>0.83956650715290071</c:v>
                </c:pt>
                <c:pt idx="2749">
                  <c:v>0.83956650715290071</c:v>
                </c:pt>
                <c:pt idx="2750">
                  <c:v>0.83956650715290071</c:v>
                </c:pt>
                <c:pt idx="2751">
                  <c:v>0.83956650715290071</c:v>
                </c:pt>
                <c:pt idx="2752">
                  <c:v>0.83956650715290071</c:v>
                </c:pt>
                <c:pt idx="2753">
                  <c:v>0.83956650715290071</c:v>
                </c:pt>
                <c:pt idx="2754">
                  <c:v>0.83956650715290071</c:v>
                </c:pt>
                <c:pt idx="2755">
                  <c:v>0.83956650715290071</c:v>
                </c:pt>
                <c:pt idx="2756">
                  <c:v>0.83956650715290071</c:v>
                </c:pt>
                <c:pt idx="2757">
                  <c:v>0.83956650715290071</c:v>
                </c:pt>
                <c:pt idx="2758">
                  <c:v>0.83956650715290071</c:v>
                </c:pt>
                <c:pt idx="2759">
                  <c:v>0.83956650715290071</c:v>
                </c:pt>
                <c:pt idx="2760">
                  <c:v>0.83956650715290071</c:v>
                </c:pt>
                <c:pt idx="2761">
                  <c:v>0.83956650715290071</c:v>
                </c:pt>
                <c:pt idx="2762">
                  <c:v>0.83956650715290071</c:v>
                </c:pt>
                <c:pt idx="2763">
                  <c:v>0.83956650715290071</c:v>
                </c:pt>
                <c:pt idx="2764">
                  <c:v>0.83956650715290071</c:v>
                </c:pt>
                <c:pt idx="2765">
                  <c:v>0.83956650715290071</c:v>
                </c:pt>
                <c:pt idx="2766">
                  <c:v>0.83956650715290071</c:v>
                </c:pt>
                <c:pt idx="2767">
                  <c:v>0.83956650715290071</c:v>
                </c:pt>
                <c:pt idx="2768">
                  <c:v>0.83956650715290071</c:v>
                </c:pt>
                <c:pt idx="2769">
                  <c:v>0.83956650715290071</c:v>
                </c:pt>
                <c:pt idx="2770">
                  <c:v>0.83956650715290071</c:v>
                </c:pt>
                <c:pt idx="2771">
                  <c:v>0.83956650715290071</c:v>
                </c:pt>
                <c:pt idx="2772">
                  <c:v>0.83956650715290071</c:v>
                </c:pt>
                <c:pt idx="2773">
                  <c:v>0.83956650715290071</c:v>
                </c:pt>
                <c:pt idx="2774">
                  <c:v>0.83956650715290071</c:v>
                </c:pt>
                <c:pt idx="2775">
                  <c:v>0.83956650715290071</c:v>
                </c:pt>
                <c:pt idx="2776">
                  <c:v>0.83956650715290071</c:v>
                </c:pt>
                <c:pt idx="2777">
                  <c:v>0.83956650715290071</c:v>
                </c:pt>
                <c:pt idx="2778">
                  <c:v>0.83956650715290071</c:v>
                </c:pt>
                <c:pt idx="2779">
                  <c:v>0.83956650715290071</c:v>
                </c:pt>
                <c:pt idx="2780">
                  <c:v>0.83956650715290071</c:v>
                </c:pt>
                <c:pt idx="2781">
                  <c:v>0.83956650715290071</c:v>
                </c:pt>
                <c:pt idx="2782">
                  <c:v>0.83956650715290071</c:v>
                </c:pt>
                <c:pt idx="2783">
                  <c:v>0.83956650715290071</c:v>
                </c:pt>
                <c:pt idx="2784">
                  <c:v>0.83956650715290071</c:v>
                </c:pt>
                <c:pt idx="2785">
                  <c:v>0.83956650715290071</c:v>
                </c:pt>
                <c:pt idx="2786">
                  <c:v>0.83956650715290071</c:v>
                </c:pt>
                <c:pt idx="2787">
                  <c:v>0.83956650715290071</c:v>
                </c:pt>
                <c:pt idx="2788">
                  <c:v>0.83956650715290071</c:v>
                </c:pt>
                <c:pt idx="2789">
                  <c:v>0.83956650715290071</c:v>
                </c:pt>
                <c:pt idx="2790">
                  <c:v>0.83956650715290071</c:v>
                </c:pt>
                <c:pt idx="2791">
                  <c:v>0.83956650715290071</c:v>
                </c:pt>
                <c:pt idx="2792">
                  <c:v>0.83956650715290071</c:v>
                </c:pt>
                <c:pt idx="2793">
                  <c:v>0.83956650715290071</c:v>
                </c:pt>
                <c:pt idx="2794">
                  <c:v>0.83956650715290071</c:v>
                </c:pt>
                <c:pt idx="2795">
                  <c:v>0.83956650715290071</c:v>
                </c:pt>
                <c:pt idx="2796">
                  <c:v>0.83956650715290071</c:v>
                </c:pt>
                <c:pt idx="2797">
                  <c:v>0.83956650715290071</c:v>
                </c:pt>
                <c:pt idx="2798">
                  <c:v>0.83956650715290071</c:v>
                </c:pt>
                <c:pt idx="2799">
                  <c:v>0.83956650715290071</c:v>
                </c:pt>
                <c:pt idx="2800">
                  <c:v>0.83956650715290071</c:v>
                </c:pt>
                <c:pt idx="2801">
                  <c:v>0.83956650715290071</c:v>
                </c:pt>
                <c:pt idx="2802">
                  <c:v>0.83956650715290071</c:v>
                </c:pt>
                <c:pt idx="2803">
                  <c:v>0.83956650715290071</c:v>
                </c:pt>
                <c:pt idx="2804">
                  <c:v>0.83956650715290071</c:v>
                </c:pt>
                <c:pt idx="2805">
                  <c:v>0.83956650715290071</c:v>
                </c:pt>
                <c:pt idx="2806">
                  <c:v>0.83956650715290071</c:v>
                </c:pt>
                <c:pt idx="2807">
                  <c:v>0.83956650715290071</c:v>
                </c:pt>
                <c:pt idx="2808">
                  <c:v>0.83956650715290071</c:v>
                </c:pt>
                <c:pt idx="2809">
                  <c:v>0.83956650715290071</c:v>
                </c:pt>
                <c:pt idx="2810">
                  <c:v>0.83956650715290071</c:v>
                </c:pt>
                <c:pt idx="2811">
                  <c:v>0.83956650715290071</c:v>
                </c:pt>
                <c:pt idx="2812">
                  <c:v>0.83956650715290071</c:v>
                </c:pt>
                <c:pt idx="2813">
                  <c:v>0.83956650715290071</c:v>
                </c:pt>
                <c:pt idx="2814">
                  <c:v>0.83956650715290071</c:v>
                </c:pt>
                <c:pt idx="2815">
                  <c:v>0.83956650715290071</c:v>
                </c:pt>
                <c:pt idx="2816">
                  <c:v>0.83956650715290071</c:v>
                </c:pt>
                <c:pt idx="2817">
                  <c:v>0.83956650715290071</c:v>
                </c:pt>
                <c:pt idx="2818">
                  <c:v>0.83956650715290071</c:v>
                </c:pt>
                <c:pt idx="2819">
                  <c:v>0.83956650715290071</c:v>
                </c:pt>
                <c:pt idx="2820">
                  <c:v>0.83956650715290071</c:v>
                </c:pt>
                <c:pt idx="2821">
                  <c:v>0.83956650715290071</c:v>
                </c:pt>
                <c:pt idx="2822">
                  <c:v>0.83956650715290071</c:v>
                </c:pt>
                <c:pt idx="2823">
                  <c:v>0.83956650715290071</c:v>
                </c:pt>
                <c:pt idx="2824">
                  <c:v>0.83956650715290071</c:v>
                </c:pt>
                <c:pt idx="2825">
                  <c:v>0.83956650715290071</c:v>
                </c:pt>
                <c:pt idx="2826">
                  <c:v>0.83956650715290071</c:v>
                </c:pt>
                <c:pt idx="2827">
                  <c:v>0.83956650715290071</c:v>
                </c:pt>
                <c:pt idx="2828">
                  <c:v>0.83956650715290071</c:v>
                </c:pt>
                <c:pt idx="2829">
                  <c:v>0.83956650715290071</c:v>
                </c:pt>
                <c:pt idx="2830">
                  <c:v>0.83956650715290071</c:v>
                </c:pt>
                <c:pt idx="2831">
                  <c:v>0.83956650715290071</c:v>
                </c:pt>
                <c:pt idx="2832">
                  <c:v>0.83956650715290071</c:v>
                </c:pt>
                <c:pt idx="2833">
                  <c:v>0.83956650715290071</c:v>
                </c:pt>
                <c:pt idx="2834">
                  <c:v>0.83956650715290071</c:v>
                </c:pt>
                <c:pt idx="2835">
                  <c:v>0.83956650715290071</c:v>
                </c:pt>
                <c:pt idx="2836">
                  <c:v>0.83956650715290071</c:v>
                </c:pt>
                <c:pt idx="2837">
                  <c:v>0.83956650715290071</c:v>
                </c:pt>
                <c:pt idx="2838">
                  <c:v>0.83956650715290071</c:v>
                </c:pt>
                <c:pt idx="2839">
                  <c:v>0.83956650715290071</c:v>
                </c:pt>
                <c:pt idx="2840">
                  <c:v>0.83956650715290071</c:v>
                </c:pt>
                <c:pt idx="2841">
                  <c:v>0.83956650715290071</c:v>
                </c:pt>
                <c:pt idx="2842">
                  <c:v>0.83956650715290071</c:v>
                </c:pt>
                <c:pt idx="2843">
                  <c:v>0.83956650715290071</c:v>
                </c:pt>
                <c:pt idx="2844">
                  <c:v>0.83956650715290071</c:v>
                </c:pt>
                <c:pt idx="2845">
                  <c:v>0.83956650715290071</c:v>
                </c:pt>
                <c:pt idx="2846">
                  <c:v>0.83956650715290071</c:v>
                </c:pt>
                <c:pt idx="2847">
                  <c:v>0.83956650715290071</c:v>
                </c:pt>
                <c:pt idx="2848">
                  <c:v>0.83956650715290071</c:v>
                </c:pt>
                <c:pt idx="2849">
                  <c:v>0.83956650715290071</c:v>
                </c:pt>
                <c:pt idx="2850">
                  <c:v>0.83956650715290071</c:v>
                </c:pt>
                <c:pt idx="2851">
                  <c:v>0.83956650715290071</c:v>
                </c:pt>
                <c:pt idx="2852">
                  <c:v>0.83956650715290071</c:v>
                </c:pt>
                <c:pt idx="2853">
                  <c:v>0.83956650715290071</c:v>
                </c:pt>
                <c:pt idx="2854">
                  <c:v>0.83956650715290071</c:v>
                </c:pt>
                <c:pt idx="2855">
                  <c:v>0.83956650715290071</c:v>
                </c:pt>
                <c:pt idx="2856">
                  <c:v>0.83956650715290071</c:v>
                </c:pt>
                <c:pt idx="2857">
                  <c:v>0.83956650715290071</c:v>
                </c:pt>
                <c:pt idx="2858">
                  <c:v>0.83956650715290071</c:v>
                </c:pt>
                <c:pt idx="2859">
                  <c:v>0.83956650715290071</c:v>
                </c:pt>
                <c:pt idx="2860">
                  <c:v>0.83956650715290071</c:v>
                </c:pt>
                <c:pt idx="2861">
                  <c:v>0.83956650715290071</c:v>
                </c:pt>
                <c:pt idx="2862">
                  <c:v>0.83956650715290071</c:v>
                </c:pt>
                <c:pt idx="2863">
                  <c:v>0.83956650715290071</c:v>
                </c:pt>
                <c:pt idx="2864">
                  <c:v>0.83956650715290071</c:v>
                </c:pt>
                <c:pt idx="2865">
                  <c:v>0.83956650715290071</c:v>
                </c:pt>
                <c:pt idx="2866">
                  <c:v>0.83956650715290071</c:v>
                </c:pt>
                <c:pt idx="2867">
                  <c:v>0.83956650715290071</c:v>
                </c:pt>
                <c:pt idx="2868">
                  <c:v>0.83956650715290071</c:v>
                </c:pt>
                <c:pt idx="2869">
                  <c:v>0.83956650715290071</c:v>
                </c:pt>
                <c:pt idx="2870">
                  <c:v>0.83956650715290071</c:v>
                </c:pt>
                <c:pt idx="2871">
                  <c:v>0.83956650715290071</c:v>
                </c:pt>
                <c:pt idx="2872">
                  <c:v>0.83956650715290071</c:v>
                </c:pt>
                <c:pt idx="2873">
                  <c:v>0.83956650715290071</c:v>
                </c:pt>
                <c:pt idx="2874">
                  <c:v>0.83956650715290071</c:v>
                </c:pt>
                <c:pt idx="2875">
                  <c:v>0.83956650715290071</c:v>
                </c:pt>
                <c:pt idx="2876">
                  <c:v>0.83956650715290071</c:v>
                </c:pt>
                <c:pt idx="2877">
                  <c:v>0.83956650715290071</c:v>
                </c:pt>
                <c:pt idx="2878">
                  <c:v>0.83956650715290071</c:v>
                </c:pt>
                <c:pt idx="2879">
                  <c:v>0.83956650715290071</c:v>
                </c:pt>
                <c:pt idx="2880">
                  <c:v>0.83956650715290071</c:v>
                </c:pt>
                <c:pt idx="2881">
                  <c:v>0.83956650715290071</c:v>
                </c:pt>
                <c:pt idx="2882">
                  <c:v>0.83956650715290071</c:v>
                </c:pt>
                <c:pt idx="2883">
                  <c:v>0.83956650715290071</c:v>
                </c:pt>
                <c:pt idx="2884">
                  <c:v>0.83956650715290071</c:v>
                </c:pt>
                <c:pt idx="2885">
                  <c:v>0.83956650715290071</c:v>
                </c:pt>
                <c:pt idx="2886">
                  <c:v>0.83956650715290071</c:v>
                </c:pt>
                <c:pt idx="2887">
                  <c:v>0.83956650715290071</c:v>
                </c:pt>
                <c:pt idx="2888">
                  <c:v>0.83956650715290071</c:v>
                </c:pt>
                <c:pt idx="2889">
                  <c:v>0.83956650715290071</c:v>
                </c:pt>
                <c:pt idx="2890">
                  <c:v>0.83956650715290071</c:v>
                </c:pt>
                <c:pt idx="2891">
                  <c:v>0.83956650715290071</c:v>
                </c:pt>
                <c:pt idx="2892">
                  <c:v>0.83956650715290071</c:v>
                </c:pt>
                <c:pt idx="2893">
                  <c:v>0.83956650715290071</c:v>
                </c:pt>
                <c:pt idx="2894">
                  <c:v>0.83956650715290071</c:v>
                </c:pt>
                <c:pt idx="2895">
                  <c:v>0.83956650715290071</c:v>
                </c:pt>
                <c:pt idx="2896">
                  <c:v>0.83956650715290071</c:v>
                </c:pt>
                <c:pt idx="2897">
                  <c:v>0.83956650715290071</c:v>
                </c:pt>
                <c:pt idx="2898">
                  <c:v>0.83956650715290071</c:v>
                </c:pt>
                <c:pt idx="2899">
                  <c:v>0.83956650715290071</c:v>
                </c:pt>
                <c:pt idx="2900">
                  <c:v>0.83956650715290071</c:v>
                </c:pt>
                <c:pt idx="2901">
                  <c:v>0.83956650715290071</c:v>
                </c:pt>
                <c:pt idx="2902">
                  <c:v>0.83956650715290071</c:v>
                </c:pt>
                <c:pt idx="2903">
                  <c:v>0.83956650715290071</c:v>
                </c:pt>
                <c:pt idx="2904">
                  <c:v>0.83956650715290071</c:v>
                </c:pt>
                <c:pt idx="2905">
                  <c:v>0.83956650715290071</c:v>
                </c:pt>
                <c:pt idx="2906">
                  <c:v>0.83956650715290071</c:v>
                </c:pt>
                <c:pt idx="2907">
                  <c:v>0.83956650715290071</c:v>
                </c:pt>
                <c:pt idx="2908">
                  <c:v>0.83956650715290071</c:v>
                </c:pt>
                <c:pt idx="2909">
                  <c:v>0.83956650715290071</c:v>
                </c:pt>
                <c:pt idx="2910">
                  <c:v>0.83956650715290071</c:v>
                </c:pt>
                <c:pt idx="2911">
                  <c:v>0.83956650715290071</c:v>
                </c:pt>
                <c:pt idx="2912">
                  <c:v>0.83956650715290071</c:v>
                </c:pt>
                <c:pt idx="2913">
                  <c:v>0.83956650715290071</c:v>
                </c:pt>
                <c:pt idx="2914">
                  <c:v>0.83956650715290071</c:v>
                </c:pt>
                <c:pt idx="2915">
                  <c:v>0.83956650715290071</c:v>
                </c:pt>
                <c:pt idx="2916">
                  <c:v>0.83956650715290071</c:v>
                </c:pt>
                <c:pt idx="2917">
                  <c:v>0.83956650715290071</c:v>
                </c:pt>
                <c:pt idx="2918">
                  <c:v>0.83956650715290071</c:v>
                </c:pt>
                <c:pt idx="2919">
                  <c:v>0.83956650715290071</c:v>
                </c:pt>
                <c:pt idx="2920">
                  <c:v>0.83956650715290071</c:v>
                </c:pt>
                <c:pt idx="2921">
                  <c:v>0.83956650715290071</c:v>
                </c:pt>
                <c:pt idx="2922">
                  <c:v>0.83956650715290071</c:v>
                </c:pt>
                <c:pt idx="2923">
                  <c:v>0.83956650715290071</c:v>
                </c:pt>
                <c:pt idx="2924">
                  <c:v>0.83956650715290071</c:v>
                </c:pt>
                <c:pt idx="2925">
                  <c:v>0.83956650715290071</c:v>
                </c:pt>
                <c:pt idx="2926">
                  <c:v>0.83956650715290071</c:v>
                </c:pt>
                <c:pt idx="2927">
                  <c:v>0.83956650715290071</c:v>
                </c:pt>
                <c:pt idx="2928">
                  <c:v>0.83956650715290071</c:v>
                </c:pt>
                <c:pt idx="2929">
                  <c:v>0.83956650715290071</c:v>
                </c:pt>
                <c:pt idx="2930">
                  <c:v>0.83956650715290071</c:v>
                </c:pt>
                <c:pt idx="2931">
                  <c:v>0.83956650715290071</c:v>
                </c:pt>
                <c:pt idx="2932">
                  <c:v>0.83956650715290071</c:v>
                </c:pt>
                <c:pt idx="2933">
                  <c:v>0.83956650715290071</c:v>
                </c:pt>
                <c:pt idx="2934">
                  <c:v>0.83956650715290071</c:v>
                </c:pt>
                <c:pt idx="2935">
                  <c:v>0.83956650715290071</c:v>
                </c:pt>
                <c:pt idx="2936">
                  <c:v>0.83956650715290071</c:v>
                </c:pt>
                <c:pt idx="2937">
                  <c:v>0.83956650715290071</c:v>
                </c:pt>
                <c:pt idx="2938">
                  <c:v>0.83956650715290071</c:v>
                </c:pt>
                <c:pt idx="2939">
                  <c:v>0.83956650715290071</c:v>
                </c:pt>
                <c:pt idx="2940">
                  <c:v>0.83956650715290071</c:v>
                </c:pt>
                <c:pt idx="2941">
                  <c:v>0.83956650715290071</c:v>
                </c:pt>
                <c:pt idx="2942">
                  <c:v>0.83956650715290071</c:v>
                </c:pt>
                <c:pt idx="2943">
                  <c:v>0.83956650715290071</c:v>
                </c:pt>
                <c:pt idx="2944">
                  <c:v>0.83956650715290071</c:v>
                </c:pt>
                <c:pt idx="2945">
                  <c:v>0.83956650715290071</c:v>
                </c:pt>
                <c:pt idx="2946">
                  <c:v>0.83956650715290071</c:v>
                </c:pt>
                <c:pt idx="2947">
                  <c:v>0.83956650715290071</c:v>
                </c:pt>
                <c:pt idx="2948">
                  <c:v>0.83956650715290071</c:v>
                </c:pt>
                <c:pt idx="2949">
                  <c:v>0.83956650715290071</c:v>
                </c:pt>
                <c:pt idx="2950">
                  <c:v>0.83956650715290071</c:v>
                </c:pt>
                <c:pt idx="2951">
                  <c:v>0.83956650715290071</c:v>
                </c:pt>
                <c:pt idx="2952">
                  <c:v>0.83956650715290071</c:v>
                </c:pt>
                <c:pt idx="2953">
                  <c:v>0.83956650715290071</c:v>
                </c:pt>
                <c:pt idx="2954">
                  <c:v>0.83956650715290071</c:v>
                </c:pt>
                <c:pt idx="2955">
                  <c:v>0.83956650715290071</c:v>
                </c:pt>
                <c:pt idx="2956">
                  <c:v>0.83956650715290071</c:v>
                </c:pt>
                <c:pt idx="2957">
                  <c:v>0.83956650715290071</c:v>
                </c:pt>
                <c:pt idx="2958">
                  <c:v>0.83956650715290071</c:v>
                </c:pt>
                <c:pt idx="2959">
                  <c:v>0.83956650715290071</c:v>
                </c:pt>
                <c:pt idx="2960">
                  <c:v>0.83956650715290071</c:v>
                </c:pt>
                <c:pt idx="2961">
                  <c:v>0.83956650715290071</c:v>
                </c:pt>
                <c:pt idx="2962">
                  <c:v>0.83956650715290071</c:v>
                </c:pt>
                <c:pt idx="2963">
                  <c:v>0.83956650715290071</c:v>
                </c:pt>
                <c:pt idx="2964">
                  <c:v>0.83956650715290071</c:v>
                </c:pt>
                <c:pt idx="2965">
                  <c:v>0.83956650715290071</c:v>
                </c:pt>
                <c:pt idx="2966">
                  <c:v>0.83956650715290071</c:v>
                </c:pt>
                <c:pt idx="2967">
                  <c:v>0.83956650715290071</c:v>
                </c:pt>
                <c:pt idx="2968">
                  <c:v>0.83956650715290071</c:v>
                </c:pt>
                <c:pt idx="2969">
                  <c:v>0.83956650715290071</c:v>
                </c:pt>
                <c:pt idx="2970">
                  <c:v>0.83956650715290071</c:v>
                </c:pt>
                <c:pt idx="2971">
                  <c:v>0.83956650715290071</c:v>
                </c:pt>
                <c:pt idx="2972">
                  <c:v>0.83956650715290071</c:v>
                </c:pt>
                <c:pt idx="2973">
                  <c:v>0.83956650715290071</c:v>
                </c:pt>
                <c:pt idx="2974">
                  <c:v>0.83956650715290071</c:v>
                </c:pt>
                <c:pt idx="2975">
                  <c:v>0.83956650715290071</c:v>
                </c:pt>
                <c:pt idx="2976">
                  <c:v>0.83956650715290071</c:v>
                </c:pt>
                <c:pt idx="2977">
                  <c:v>0.83956650715290071</c:v>
                </c:pt>
                <c:pt idx="2978">
                  <c:v>0.83956650715290071</c:v>
                </c:pt>
                <c:pt idx="2979">
                  <c:v>0.83956650715290071</c:v>
                </c:pt>
                <c:pt idx="2980">
                  <c:v>0.83956650715290071</c:v>
                </c:pt>
                <c:pt idx="2981">
                  <c:v>0.83956650715290071</c:v>
                </c:pt>
                <c:pt idx="2982">
                  <c:v>0.83956650715290071</c:v>
                </c:pt>
                <c:pt idx="2983">
                  <c:v>0.83956650715290071</c:v>
                </c:pt>
                <c:pt idx="2984">
                  <c:v>0.83956650715290071</c:v>
                </c:pt>
                <c:pt idx="2985">
                  <c:v>0.83956650715290071</c:v>
                </c:pt>
                <c:pt idx="2986">
                  <c:v>0.83956650715290071</c:v>
                </c:pt>
                <c:pt idx="2987">
                  <c:v>0.83956650715290071</c:v>
                </c:pt>
                <c:pt idx="2988">
                  <c:v>0.83956650715290071</c:v>
                </c:pt>
                <c:pt idx="2989">
                  <c:v>0.83956650715290071</c:v>
                </c:pt>
                <c:pt idx="2990">
                  <c:v>0.83956650715290071</c:v>
                </c:pt>
                <c:pt idx="2991">
                  <c:v>0.83956650715290071</c:v>
                </c:pt>
                <c:pt idx="2992">
                  <c:v>0.83956650715290071</c:v>
                </c:pt>
                <c:pt idx="2993">
                  <c:v>0.83956650715290071</c:v>
                </c:pt>
                <c:pt idx="2994">
                  <c:v>0.83956650715290071</c:v>
                </c:pt>
                <c:pt idx="2995">
                  <c:v>0.83956650715290071</c:v>
                </c:pt>
                <c:pt idx="2996">
                  <c:v>0.83956650715290071</c:v>
                </c:pt>
                <c:pt idx="2997">
                  <c:v>0.83956650715290071</c:v>
                </c:pt>
                <c:pt idx="2998">
                  <c:v>0.83956650715290071</c:v>
                </c:pt>
                <c:pt idx="2999">
                  <c:v>0.83956650715290071</c:v>
                </c:pt>
                <c:pt idx="3000">
                  <c:v>0.83956650715290071</c:v>
                </c:pt>
                <c:pt idx="3001">
                  <c:v>0.83956650715290071</c:v>
                </c:pt>
                <c:pt idx="3002">
                  <c:v>0.83956650715290071</c:v>
                </c:pt>
                <c:pt idx="3003">
                  <c:v>0.83956650715290071</c:v>
                </c:pt>
                <c:pt idx="3004">
                  <c:v>0.83956650715290071</c:v>
                </c:pt>
                <c:pt idx="3005">
                  <c:v>0.83956650715290071</c:v>
                </c:pt>
                <c:pt idx="3006">
                  <c:v>0.83956650715290071</c:v>
                </c:pt>
                <c:pt idx="3007">
                  <c:v>0.83956650715290071</c:v>
                </c:pt>
                <c:pt idx="3008">
                  <c:v>0.83956650715290071</c:v>
                </c:pt>
                <c:pt idx="3009">
                  <c:v>0.83956650715290071</c:v>
                </c:pt>
                <c:pt idx="3010">
                  <c:v>0.83956650715290071</c:v>
                </c:pt>
                <c:pt idx="3011">
                  <c:v>0.83956650715290071</c:v>
                </c:pt>
                <c:pt idx="3012">
                  <c:v>0.83956650715290071</c:v>
                </c:pt>
                <c:pt idx="3013">
                  <c:v>0.83956650715290071</c:v>
                </c:pt>
                <c:pt idx="3014">
                  <c:v>0.83956650715290071</c:v>
                </c:pt>
                <c:pt idx="3015">
                  <c:v>0.83956650715290071</c:v>
                </c:pt>
                <c:pt idx="3016">
                  <c:v>0.83956650715290071</c:v>
                </c:pt>
                <c:pt idx="3017">
                  <c:v>0.83956650715290071</c:v>
                </c:pt>
                <c:pt idx="3018">
                  <c:v>0.83956650715290071</c:v>
                </c:pt>
                <c:pt idx="3019">
                  <c:v>0.83956650715290071</c:v>
                </c:pt>
                <c:pt idx="3020">
                  <c:v>0.83956650715290071</c:v>
                </c:pt>
                <c:pt idx="3021">
                  <c:v>0.83956650715290071</c:v>
                </c:pt>
                <c:pt idx="3022">
                  <c:v>0.83956650715290071</c:v>
                </c:pt>
                <c:pt idx="3023">
                  <c:v>0.83956650715290071</c:v>
                </c:pt>
                <c:pt idx="3024">
                  <c:v>0.83956650715290071</c:v>
                </c:pt>
                <c:pt idx="3025">
                  <c:v>0.83956650715290071</c:v>
                </c:pt>
                <c:pt idx="3026">
                  <c:v>0.83956650715290071</c:v>
                </c:pt>
                <c:pt idx="3027">
                  <c:v>0.83956650715290071</c:v>
                </c:pt>
                <c:pt idx="3028">
                  <c:v>0.83956650715290071</c:v>
                </c:pt>
                <c:pt idx="3029">
                  <c:v>0.83956650715290071</c:v>
                </c:pt>
                <c:pt idx="3030">
                  <c:v>0.83956650715290071</c:v>
                </c:pt>
                <c:pt idx="3031">
                  <c:v>0.83956650715290071</c:v>
                </c:pt>
                <c:pt idx="3032">
                  <c:v>0.83956650715290071</c:v>
                </c:pt>
                <c:pt idx="3033">
                  <c:v>0.83956650715290071</c:v>
                </c:pt>
                <c:pt idx="3034">
                  <c:v>0.83956650715290071</c:v>
                </c:pt>
                <c:pt idx="3035">
                  <c:v>0.83956650715290071</c:v>
                </c:pt>
                <c:pt idx="3036">
                  <c:v>0.83956650715290071</c:v>
                </c:pt>
                <c:pt idx="3037">
                  <c:v>0.83956650715290071</c:v>
                </c:pt>
                <c:pt idx="3038">
                  <c:v>0.83956650715290071</c:v>
                </c:pt>
                <c:pt idx="3039">
                  <c:v>0.83956650715290071</c:v>
                </c:pt>
                <c:pt idx="3040">
                  <c:v>0.83956650715290071</c:v>
                </c:pt>
                <c:pt idx="3041">
                  <c:v>0.83956650715290071</c:v>
                </c:pt>
                <c:pt idx="3042">
                  <c:v>0.83956650715290071</c:v>
                </c:pt>
                <c:pt idx="3043">
                  <c:v>0.83956650715290071</c:v>
                </c:pt>
                <c:pt idx="3044">
                  <c:v>0.83956650715290071</c:v>
                </c:pt>
                <c:pt idx="3045">
                  <c:v>0.83956650715290071</c:v>
                </c:pt>
                <c:pt idx="3046">
                  <c:v>0.83956650715290071</c:v>
                </c:pt>
                <c:pt idx="3047">
                  <c:v>0.83956650715290071</c:v>
                </c:pt>
                <c:pt idx="3048">
                  <c:v>0.83956650715290071</c:v>
                </c:pt>
                <c:pt idx="3049">
                  <c:v>0.83956650715290071</c:v>
                </c:pt>
                <c:pt idx="3050">
                  <c:v>0.83956650715290071</c:v>
                </c:pt>
                <c:pt idx="3051">
                  <c:v>0.83956650715290071</c:v>
                </c:pt>
                <c:pt idx="3052">
                  <c:v>0.83956650715290071</c:v>
                </c:pt>
                <c:pt idx="3053">
                  <c:v>0.83956650715290071</c:v>
                </c:pt>
                <c:pt idx="3054">
                  <c:v>0.83956650715290071</c:v>
                </c:pt>
                <c:pt idx="3055">
                  <c:v>0.83956650715290071</c:v>
                </c:pt>
                <c:pt idx="3056">
                  <c:v>0.83956650715290071</c:v>
                </c:pt>
                <c:pt idx="3057">
                  <c:v>0.83956650715290071</c:v>
                </c:pt>
                <c:pt idx="3058">
                  <c:v>0.83956650715290071</c:v>
                </c:pt>
                <c:pt idx="3059">
                  <c:v>0.83956650715290071</c:v>
                </c:pt>
                <c:pt idx="3060">
                  <c:v>0.83956650715290071</c:v>
                </c:pt>
                <c:pt idx="3061">
                  <c:v>0.83956650715290071</c:v>
                </c:pt>
                <c:pt idx="3062">
                  <c:v>0.83956650715290071</c:v>
                </c:pt>
                <c:pt idx="3063">
                  <c:v>0.83956650715290071</c:v>
                </c:pt>
                <c:pt idx="3064">
                  <c:v>0.83956650715290071</c:v>
                </c:pt>
                <c:pt idx="3065">
                  <c:v>0.83956650715290071</c:v>
                </c:pt>
                <c:pt idx="3066">
                  <c:v>0.83956650715290071</c:v>
                </c:pt>
                <c:pt idx="3067">
                  <c:v>0.83956650715290071</c:v>
                </c:pt>
                <c:pt idx="3068">
                  <c:v>0.83956650715290071</c:v>
                </c:pt>
                <c:pt idx="3069">
                  <c:v>0.83956650715290071</c:v>
                </c:pt>
                <c:pt idx="3070">
                  <c:v>0.83956650715290071</c:v>
                </c:pt>
                <c:pt idx="3071">
                  <c:v>0.83956650715290071</c:v>
                </c:pt>
                <c:pt idx="3072">
                  <c:v>0.83956650715290071</c:v>
                </c:pt>
                <c:pt idx="3073">
                  <c:v>0.83956650715290071</c:v>
                </c:pt>
                <c:pt idx="3074">
                  <c:v>0.83956650715290071</c:v>
                </c:pt>
                <c:pt idx="3075">
                  <c:v>0.83956650715290071</c:v>
                </c:pt>
                <c:pt idx="3076">
                  <c:v>0.83956650715290071</c:v>
                </c:pt>
                <c:pt idx="3077">
                  <c:v>0.83956650715290071</c:v>
                </c:pt>
                <c:pt idx="3078">
                  <c:v>0.83956650715290071</c:v>
                </c:pt>
                <c:pt idx="3079">
                  <c:v>0.83956650715290071</c:v>
                </c:pt>
                <c:pt idx="3080">
                  <c:v>0.83956650715290071</c:v>
                </c:pt>
                <c:pt idx="3081">
                  <c:v>0.83956650715290071</c:v>
                </c:pt>
                <c:pt idx="3082">
                  <c:v>0.83956650715290071</c:v>
                </c:pt>
                <c:pt idx="3083">
                  <c:v>0.83956650715290071</c:v>
                </c:pt>
                <c:pt idx="3084">
                  <c:v>0.83956650715290071</c:v>
                </c:pt>
                <c:pt idx="3085">
                  <c:v>0.83956650715290071</c:v>
                </c:pt>
                <c:pt idx="3086">
                  <c:v>0.83956650715290071</c:v>
                </c:pt>
                <c:pt idx="3087">
                  <c:v>0.83956650715290071</c:v>
                </c:pt>
                <c:pt idx="3088">
                  <c:v>0.83956650715290071</c:v>
                </c:pt>
                <c:pt idx="3089">
                  <c:v>0.83956650715290071</c:v>
                </c:pt>
                <c:pt idx="3090">
                  <c:v>0.83956650715290071</c:v>
                </c:pt>
                <c:pt idx="3091">
                  <c:v>0.83956650715290071</c:v>
                </c:pt>
                <c:pt idx="3092">
                  <c:v>0.83956650715290071</c:v>
                </c:pt>
                <c:pt idx="3093">
                  <c:v>0.83956650715290071</c:v>
                </c:pt>
                <c:pt idx="3094">
                  <c:v>0.83956650715290071</c:v>
                </c:pt>
                <c:pt idx="3095">
                  <c:v>0.83956650715290071</c:v>
                </c:pt>
                <c:pt idx="3096">
                  <c:v>0.83956650715290071</c:v>
                </c:pt>
                <c:pt idx="3097">
                  <c:v>0.83956650715290071</c:v>
                </c:pt>
                <c:pt idx="3098">
                  <c:v>0.83956650715290071</c:v>
                </c:pt>
                <c:pt idx="3099">
                  <c:v>0.83956650715290071</c:v>
                </c:pt>
                <c:pt idx="3100">
                  <c:v>0.83956650715290071</c:v>
                </c:pt>
                <c:pt idx="3101">
                  <c:v>0.83956650715290071</c:v>
                </c:pt>
                <c:pt idx="3102">
                  <c:v>0.83956650715290071</c:v>
                </c:pt>
                <c:pt idx="3103">
                  <c:v>0.83956650715290071</c:v>
                </c:pt>
                <c:pt idx="3104">
                  <c:v>0.83956650715290071</c:v>
                </c:pt>
                <c:pt idx="3105">
                  <c:v>0.83956650715290071</c:v>
                </c:pt>
                <c:pt idx="3106">
                  <c:v>0.83956650715290071</c:v>
                </c:pt>
                <c:pt idx="3107">
                  <c:v>0.83956650715290071</c:v>
                </c:pt>
                <c:pt idx="3108">
                  <c:v>0.83956650715290071</c:v>
                </c:pt>
                <c:pt idx="3109">
                  <c:v>0.83956650715290071</c:v>
                </c:pt>
                <c:pt idx="3110">
                  <c:v>0.83956650715290071</c:v>
                </c:pt>
                <c:pt idx="3111">
                  <c:v>0.83956650715290071</c:v>
                </c:pt>
                <c:pt idx="3112">
                  <c:v>0.83956650715290071</c:v>
                </c:pt>
                <c:pt idx="3113">
                  <c:v>0.83956650715290071</c:v>
                </c:pt>
                <c:pt idx="3114">
                  <c:v>0.83956650715290071</c:v>
                </c:pt>
                <c:pt idx="3115">
                  <c:v>0.83956650715290071</c:v>
                </c:pt>
                <c:pt idx="3116">
                  <c:v>0.83956650715290071</c:v>
                </c:pt>
                <c:pt idx="3117">
                  <c:v>0.83956650715290071</c:v>
                </c:pt>
                <c:pt idx="3118">
                  <c:v>0.83956650715290071</c:v>
                </c:pt>
                <c:pt idx="3119">
                  <c:v>0.83956650715290071</c:v>
                </c:pt>
                <c:pt idx="3120">
                  <c:v>0.83956650715290071</c:v>
                </c:pt>
                <c:pt idx="3121">
                  <c:v>0.83956650715290071</c:v>
                </c:pt>
                <c:pt idx="3122">
                  <c:v>0.83956650715290071</c:v>
                </c:pt>
                <c:pt idx="3123">
                  <c:v>0.83956650715290071</c:v>
                </c:pt>
                <c:pt idx="3124">
                  <c:v>0.83956650715290071</c:v>
                </c:pt>
                <c:pt idx="3125">
                  <c:v>0.83956650715290071</c:v>
                </c:pt>
                <c:pt idx="3126">
                  <c:v>0.83956650715290071</c:v>
                </c:pt>
                <c:pt idx="3127">
                  <c:v>0.83956650715290071</c:v>
                </c:pt>
                <c:pt idx="3128">
                  <c:v>0.83956650715290071</c:v>
                </c:pt>
                <c:pt idx="3129">
                  <c:v>0.83956650715290071</c:v>
                </c:pt>
                <c:pt idx="3130">
                  <c:v>0.83956650715290071</c:v>
                </c:pt>
                <c:pt idx="3131">
                  <c:v>0.83956650715290071</c:v>
                </c:pt>
                <c:pt idx="3132">
                  <c:v>0.83956650715290071</c:v>
                </c:pt>
                <c:pt idx="3133">
                  <c:v>0.83956650715290071</c:v>
                </c:pt>
                <c:pt idx="3134">
                  <c:v>0.83956650715290071</c:v>
                </c:pt>
                <c:pt idx="3135">
                  <c:v>0.83956650715290071</c:v>
                </c:pt>
                <c:pt idx="3136">
                  <c:v>0.83956650715290071</c:v>
                </c:pt>
                <c:pt idx="3137">
                  <c:v>0.83956650715290071</c:v>
                </c:pt>
                <c:pt idx="3138">
                  <c:v>0.83956650715290071</c:v>
                </c:pt>
                <c:pt idx="3139">
                  <c:v>0.83956650715290071</c:v>
                </c:pt>
                <c:pt idx="3140">
                  <c:v>0.83956650715290071</c:v>
                </c:pt>
                <c:pt idx="3141">
                  <c:v>0.83956650715290071</c:v>
                </c:pt>
                <c:pt idx="3142">
                  <c:v>0.83956650715290071</c:v>
                </c:pt>
                <c:pt idx="3143">
                  <c:v>0.83956650715290071</c:v>
                </c:pt>
                <c:pt idx="3144">
                  <c:v>0.83956650715290071</c:v>
                </c:pt>
                <c:pt idx="3145">
                  <c:v>0.83956650715290071</c:v>
                </c:pt>
                <c:pt idx="3146">
                  <c:v>0.83956650715290071</c:v>
                </c:pt>
                <c:pt idx="3147">
                  <c:v>0.83956650715290071</c:v>
                </c:pt>
                <c:pt idx="3148">
                  <c:v>0.83956650715290071</c:v>
                </c:pt>
                <c:pt idx="3149">
                  <c:v>0.83956650715290071</c:v>
                </c:pt>
                <c:pt idx="3150">
                  <c:v>0.83956650715290071</c:v>
                </c:pt>
                <c:pt idx="3151">
                  <c:v>0.83956650715290071</c:v>
                </c:pt>
                <c:pt idx="3152">
                  <c:v>0.83956650715290071</c:v>
                </c:pt>
                <c:pt idx="3153">
                  <c:v>0.83956650715290071</c:v>
                </c:pt>
                <c:pt idx="3154">
                  <c:v>0.83956650715290071</c:v>
                </c:pt>
                <c:pt idx="3155">
                  <c:v>0.83956650715290071</c:v>
                </c:pt>
                <c:pt idx="3156">
                  <c:v>0.83956650715290071</c:v>
                </c:pt>
                <c:pt idx="3157">
                  <c:v>0.83956650715290071</c:v>
                </c:pt>
                <c:pt idx="3158">
                  <c:v>0.83956650715290071</c:v>
                </c:pt>
                <c:pt idx="3159">
                  <c:v>0.83956650715290071</c:v>
                </c:pt>
                <c:pt idx="3160">
                  <c:v>0.83956650715290071</c:v>
                </c:pt>
                <c:pt idx="3161">
                  <c:v>0.83956650715290071</c:v>
                </c:pt>
                <c:pt idx="3162">
                  <c:v>0.83956650715290071</c:v>
                </c:pt>
                <c:pt idx="3163">
                  <c:v>0.83956650715290071</c:v>
                </c:pt>
                <c:pt idx="3164">
                  <c:v>0.83956650715290071</c:v>
                </c:pt>
                <c:pt idx="3165">
                  <c:v>0.83956650715290071</c:v>
                </c:pt>
                <c:pt idx="3166">
                  <c:v>0.83956650715290071</c:v>
                </c:pt>
                <c:pt idx="3167">
                  <c:v>0.83956650715290071</c:v>
                </c:pt>
                <c:pt idx="3168">
                  <c:v>0.83956650715290071</c:v>
                </c:pt>
                <c:pt idx="3169">
                  <c:v>0.83956650715290071</c:v>
                </c:pt>
                <c:pt idx="3170">
                  <c:v>0.83956650715290071</c:v>
                </c:pt>
                <c:pt idx="3171">
                  <c:v>0.83956650715290071</c:v>
                </c:pt>
                <c:pt idx="3172">
                  <c:v>0.83956650715290071</c:v>
                </c:pt>
                <c:pt idx="3173">
                  <c:v>0.83956650715290071</c:v>
                </c:pt>
                <c:pt idx="3174">
                  <c:v>0.83956650715290071</c:v>
                </c:pt>
                <c:pt idx="3175">
                  <c:v>0.83956650715290071</c:v>
                </c:pt>
                <c:pt idx="3176">
                  <c:v>0.83956650715290071</c:v>
                </c:pt>
                <c:pt idx="3177">
                  <c:v>0.83956650715290071</c:v>
                </c:pt>
                <c:pt idx="3178">
                  <c:v>0.83956650715290071</c:v>
                </c:pt>
                <c:pt idx="3179">
                  <c:v>0.83956650715290071</c:v>
                </c:pt>
                <c:pt idx="3180">
                  <c:v>0.83956650715290071</c:v>
                </c:pt>
                <c:pt idx="3181">
                  <c:v>0.83956650715290071</c:v>
                </c:pt>
                <c:pt idx="3182">
                  <c:v>0.83956650715290071</c:v>
                </c:pt>
                <c:pt idx="3183">
                  <c:v>0.83956650715290071</c:v>
                </c:pt>
                <c:pt idx="3184">
                  <c:v>0.83956650715290071</c:v>
                </c:pt>
                <c:pt idx="3185">
                  <c:v>0.83956650715290071</c:v>
                </c:pt>
                <c:pt idx="3186">
                  <c:v>0.83956650715290071</c:v>
                </c:pt>
                <c:pt idx="3187">
                  <c:v>0.83956650715290071</c:v>
                </c:pt>
                <c:pt idx="3188">
                  <c:v>0.83956650715290071</c:v>
                </c:pt>
                <c:pt idx="3189">
                  <c:v>0.83956650715290071</c:v>
                </c:pt>
                <c:pt idx="3190">
                  <c:v>0.83956650715290071</c:v>
                </c:pt>
                <c:pt idx="3191">
                  <c:v>0.83956650715290071</c:v>
                </c:pt>
                <c:pt idx="3192">
                  <c:v>0.83956650715290071</c:v>
                </c:pt>
                <c:pt idx="3193">
                  <c:v>0.83956650715290071</c:v>
                </c:pt>
                <c:pt idx="3194">
                  <c:v>0.83956650715290071</c:v>
                </c:pt>
                <c:pt idx="3195">
                  <c:v>0.83956650715290071</c:v>
                </c:pt>
                <c:pt idx="3196">
                  <c:v>0.83956650715290071</c:v>
                </c:pt>
                <c:pt idx="3197">
                  <c:v>0.83956650715290071</c:v>
                </c:pt>
                <c:pt idx="3198">
                  <c:v>0.83956650715290071</c:v>
                </c:pt>
                <c:pt idx="3199">
                  <c:v>0.83956650715290071</c:v>
                </c:pt>
                <c:pt idx="3200">
                  <c:v>0.83956650715290071</c:v>
                </c:pt>
                <c:pt idx="3201">
                  <c:v>0.83956650715290071</c:v>
                </c:pt>
                <c:pt idx="3202">
                  <c:v>0.83956650715290071</c:v>
                </c:pt>
                <c:pt idx="3203">
                  <c:v>0.83956650715290071</c:v>
                </c:pt>
                <c:pt idx="3204">
                  <c:v>0.83956650715290071</c:v>
                </c:pt>
                <c:pt idx="3205">
                  <c:v>0.83956650715290071</c:v>
                </c:pt>
                <c:pt idx="3206">
                  <c:v>0.83956650715290071</c:v>
                </c:pt>
                <c:pt idx="3207">
                  <c:v>0.83956650715290071</c:v>
                </c:pt>
                <c:pt idx="3208">
                  <c:v>0.83956650715290071</c:v>
                </c:pt>
                <c:pt idx="3209">
                  <c:v>0.83956650715290071</c:v>
                </c:pt>
                <c:pt idx="3210">
                  <c:v>0.83956650715290071</c:v>
                </c:pt>
                <c:pt idx="3211">
                  <c:v>0.83956650715290071</c:v>
                </c:pt>
                <c:pt idx="3212">
                  <c:v>0.83956650715290071</c:v>
                </c:pt>
                <c:pt idx="3213">
                  <c:v>0.83956650715290071</c:v>
                </c:pt>
                <c:pt idx="3214">
                  <c:v>0.83956650715290071</c:v>
                </c:pt>
                <c:pt idx="3215">
                  <c:v>0.83956650715290071</c:v>
                </c:pt>
                <c:pt idx="3216">
                  <c:v>0.83956650715290071</c:v>
                </c:pt>
                <c:pt idx="3217">
                  <c:v>0.83956650715290071</c:v>
                </c:pt>
                <c:pt idx="3218">
                  <c:v>0.83956650715290071</c:v>
                </c:pt>
                <c:pt idx="3219">
                  <c:v>0.83956650715290071</c:v>
                </c:pt>
                <c:pt idx="3220">
                  <c:v>0.83956650715290071</c:v>
                </c:pt>
                <c:pt idx="3221">
                  <c:v>0.83956650715290071</c:v>
                </c:pt>
                <c:pt idx="3222">
                  <c:v>0.83956650715290071</c:v>
                </c:pt>
                <c:pt idx="3223">
                  <c:v>0.83956650715290071</c:v>
                </c:pt>
                <c:pt idx="3224">
                  <c:v>0.83956650715290071</c:v>
                </c:pt>
                <c:pt idx="3225">
                  <c:v>0.83956650715290071</c:v>
                </c:pt>
                <c:pt idx="3226">
                  <c:v>0.83956650715290071</c:v>
                </c:pt>
                <c:pt idx="3227">
                  <c:v>0.83956650715290071</c:v>
                </c:pt>
                <c:pt idx="3228">
                  <c:v>0.83956650715290071</c:v>
                </c:pt>
                <c:pt idx="3229">
                  <c:v>0.83956650715290071</c:v>
                </c:pt>
                <c:pt idx="3230">
                  <c:v>0.83956650715290071</c:v>
                </c:pt>
                <c:pt idx="3231">
                  <c:v>0.83956650715290071</c:v>
                </c:pt>
                <c:pt idx="3232">
                  <c:v>0.83956650715290071</c:v>
                </c:pt>
                <c:pt idx="3233">
                  <c:v>0.83956650715290071</c:v>
                </c:pt>
                <c:pt idx="3234">
                  <c:v>0.83956650715290071</c:v>
                </c:pt>
                <c:pt idx="3235">
                  <c:v>0.83956650715290071</c:v>
                </c:pt>
                <c:pt idx="3236">
                  <c:v>0.83956650715290071</c:v>
                </c:pt>
                <c:pt idx="3237">
                  <c:v>0.83956650715290071</c:v>
                </c:pt>
                <c:pt idx="3238">
                  <c:v>0.83956650715290071</c:v>
                </c:pt>
                <c:pt idx="3239">
                  <c:v>0.83956650715290071</c:v>
                </c:pt>
                <c:pt idx="3240">
                  <c:v>0.83956650715290071</c:v>
                </c:pt>
                <c:pt idx="3241">
                  <c:v>0.83956650715290071</c:v>
                </c:pt>
                <c:pt idx="3242">
                  <c:v>0.83956650715290071</c:v>
                </c:pt>
                <c:pt idx="3243">
                  <c:v>0.83956650715290071</c:v>
                </c:pt>
                <c:pt idx="3244">
                  <c:v>0.83956650715290071</c:v>
                </c:pt>
                <c:pt idx="3245">
                  <c:v>0.83956650715290071</c:v>
                </c:pt>
                <c:pt idx="3246">
                  <c:v>0.83956650715290071</c:v>
                </c:pt>
                <c:pt idx="3247">
                  <c:v>0.83956650715290071</c:v>
                </c:pt>
                <c:pt idx="3248">
                  <c:v>0.83956650715290071</c:v>
                </c:pt>
                <c:pt idx="3249">
                  <c:v>0.83956650715290071</c:v>
                </c:pt>
                <c:pt idx="3250">
                  <c:v>0.83956650715290071</c:v>
                </c:pt>
                <c:pt idx="3251">
                  <c:v>0.83956650715290071</c:v>
                </c:pt>
                <c:pt idx="3252">
                  <c:v>0.83956650715290071</c:v>
                </c:pt>
                <c:pt idx="3253">
                  <c:v>0.83956650715290071</c:v>
                </c:pt>
                <c:pt idx="3254">
                  <c:v>0.83956650715290071</c:v>
                </c:pt>
                <c:pt idx="3255">
                  <c:v>0.83956650715290071</c:v>
                </c:pt>
                <c:pt idx="3256">
                  <c:v>0.83956650715290071</c:v>
                </c:pt>
                <c:pt idx="3257">
                  <c:v>0.83956650715290071</c:v>
                </c:pt>
                <c:pt idx="3258">
                  <c:v>0.83956650715290071</c:v>
                </c:pt>
                <c:pt idx="3259">
                  <c:v>0.83956650715290071</c:v>
                </c:pt>
                <c:pt idx="3260">
                  <c:v>0.83956650715290071</c:v>
                </c:pt>
                <c:pt idx="3261">
                  <c:v>0.83956650715290071</c:v>
                </c:pt>
                <c:pt idx="3262">
                  <c:v>0.83956650715290071</c:v>
                </c:pt>
                <c:pt idx="3263">
                  <c:v>0.83956650715290071</c:v>
                </c:pt>
                <c:pt idx="3264">
                  <c:v>0.83956650715290071</c:v>
                </c:pt>
                <c:pt idx="3265">
                  <c:v>0.83956650715290071</c:v>
                </c:pt>
                <c:pt idx="3266">
                  <c:v>0.83956650715290071</c:v>
                </c:pt>
                <c:pt idx="3267">
                  <c:v>0.83956650715290071</c:v>
                </c:pt>
                <c:pt idx="3268">
                  <c:v>0.83956650715290071</c:v>
                </c:pt>
                <c:pt idx="3269">
                  <c:v>0.83956650715290071</c:v>
                </c:pt>
                <c:pt idx="3270">
                  <c:v>0.83956650715290071</c:v>
                </c:pt>
                <c:pt idx="3271">
                  <c:v>0.83956650715290071</c:v>
                </c:pt>
                <c:pt idx="3272">
                  <c:v>0.83956650715290071</c:v>
                </c:pt>
                <c:pt idx="3273">
                  <c:v>0.83956650715290071</c:v>
                </c:pt>
                <c:pt idx="3274">
                  <c:v>0.83956650715290071</c:v>
                </c:pt>
                <c:pt idx="3275">
                  <c:v>0.83956650715290071</c:v>
                </c:pt>
                <c:pt idx="3276">
                  <c:v>0.83956650715290071</c:v>
                </c:pt>
                <c:pt idx="3277">
                  <c:v>0.83956650715290071</c:v>
                </c:pt>
                <c:pt idx="3278">
                  <c:v>0.83956650715290071</c:v>
                </c:pt>
                <c:pt idx="3279">
                  <c:v>0.83956650715290071</c:v>
                </c:pt>
                <c:pt idx="3280">
                  <c:v>0.83956650715290071</c:v>
                </c:pt>
                <c:pt idx="3281">
                  <c:v>0.83956650715290071</c:v>
                </c:pt>
                <c:pt idx="3282">
                  <c:v>0.83956650715290071</c:v>
                </c:pt>
                <c:pt idx="3283">
                  <c:v>0.83956650715290071</c:v>
                </c:pt>
                <c:pt idx="3284">
                  <c:v>0.83956650715290071</c:v>
                </c:pt>
                <c:pt idx="3285">
                  <c:v>0.83956650715290071</c:v>
                </c:pt>
                <c:pt idx="3286">
                  <c:v>0.83956650715290071</c:v>
                </c:pt>
                <c:pt idx="3287">
                  <c:v>0.83956650715290071</c:v>
                </c:pt>
                <c:pt idx="3288">
                  <c:v>0.83956650715290071</c:v>
                </c:pt>
                <c:pt idx="3289">
                  <c:v>0.83956650715290071</c:v>
                </c:pt>
                <c:pt idx="3290">
                  <c:v>0.83956650715290071</c:v>
                </c:pt>
                <c:pt idx="3291">
                  <c:v>0.83956650715290071</c:v>
                </c:pt>
                <c:pt idx="3292">
                  <c:v>0.83956650715290071</c:v>
                </c:pt>
                <c:pt idx="3293">
                  <c:v>0.83956650715290071</c:v>
                </c:pt>
                <c:pt idx="3294">
                  <c:v>0.83956650715290071</c:v>
                </c:pt>
                <c:pt idx="3295">
                  <c:v>0.83956650715290071</c:v>
                </c:pt>
                <c:pt idx="3296">
                  <c:v>0.83956650715290071</c:v>
                </c:pt>
                <c:pt idx="3297">
                  <c:v>0.83956650715290071</c:v>
                </c:pt>
                <c:pt idx="3298">
                  <c:v>0.83956650715290071</c:v>
                </c:pt>
                <c:pt idx="3299">
                  <c:v>0.83956650715290071</c:v>
                </c:pt>
                <c:pt idx="3300">
                  <c:v>0.83956650715290071</c:v>
                </c:pt>
                <c:pt idx="3301">
                  <c:v>0.83956650715290071</c:v>
                </c:pt>
                <c:pt idx="3302">
                  <c:v>0.83956650715290071</c:v>
                </c:pt>
                <c:pt idx="3303">
                  <c:v>0.83956650715290071</c:v>
                </c:pt>
                <c:pt idx="3304">
                  <c:v>0.83956650715290071</c:v>
                </c:pt>
                <c:pt idx="3305">
                  <c:v>0.83956650715290071</c:v>
                </c:pt>
                <c:pt idx="3306">
                  <c:v>0.83956650715290071</c:v>
                </c:pt>
                <c:pt idx="3307">
                  <c:v>0.83956650715290071</c:v>
                </c:pt>
                <c:pt idx="3308">
                  <c:v>0.83956650715290071</c:v>
                </c:pt>
                <c:pt idx="3309">
                  <c:v>0.83956650715290071</c:v>
                </c:pt>
                <c:pt idx="3310">
                  <c:v>0.83956650715290071</c:v>
                </c:pt>
                <c:pt idx="3311">
                  <c:v>0.83956650715290071</c:v>
                </c:pt>
                <c:pt idx="3312">
                  <c:v>0.83956650715290071</c:v>
                </c:pt>
                <c:pt idx="3313">
                  <c:v>0.83956650715290071</c:v>
                </c:pt>
                <c:pt idx="3314">
                  <c:v>0.83956650715290071</c:v>
                </c:pt>
                <c:pt idx="3315">
                  <c:v>0.83956650715290071</c:v>
                </c:pt>
                <c:pt idx="3316">
                  <c:v>0.83956650715290071</c:v>
                </c:pt>
                <c:pt idx="3317">
                  <c:v>0.83956650715290071</c:v>
                </c:pt>
                <c:pt idx="3318">
                  <c:v>0.83956650715290071</c:v>
                </c:pt>
                <c:pt idx="3319">
                  <c:v>0.83956650715290071</c:v>
                </c:pt>
                <c:pt idx="3320">
                  <c:v>0.83956650715290071</c:v>
                </c:pt>
                <c:pt idx="3321">
                  <c:v>0.83956650715290071</c:v>
                </c:pt>
                <c:pt idx="3322">
                  <c:v>0.83956650715290071</c:v>
                </c:pt>
                <c:pt idx="3323">
                  <c:v>0.83956650715290071</c:v>
                </c:pt>
                <c:pt idx="3324">
                  <c:v>0.83956650715290071</c:v>
                </c:pt>
                <c:pt idx="3325">
                  <c:v>0.83956650715290071</c:v>
                </c:pt>
                <c:pt idx="3326">
                  <c:v>0.83956650715290071</c:v>
                </c:pt>
                <c:pt idx="3327">
                  <c:v>0.83956650715290071</c:v>
                </c:pt>
                <c:pt idx="3328">
                  <c:v>0.83956650715290071</c:v>
                </c:pt>
                <c:pt idx="3329">
                  <c:v>0.83956650715290071</c:v>
                </c:pt>
                <c:pt idx="3330">
                  <c:v>0.83956650715290071</c:v>
                </c:pt>
                <c:pt idx="3331">
                  <c:v>0.83956650715290071</c:v>
                </c:pt>
                <c:pt idx="3332">
                  <c:v>0.83956650715290071</c:v>
                </c:pt>
                <c:pt idx="3333">
                  <c:v>0.83956650715290071</c:v>
                </c:pt>
                <c:pt idx="3334">
                  <c:v>0.83956650715290071</c:v>
                </c:pt>
                <c:pt idx="3335">
                  <c:v>0.83956650715290071</c:v>
                </c:pt>
                <c:pt idx="3336">
                  <c:v>0.83956650715290071</c:v>
                </c:pt>
                <c:pt idx="3337">
                  <c:v>0.83956650715290071</c:v>
                </c:pt>
                <c:pt idx="3338">
                  <c:v>0.83956650715290071</c:v>
                </c:pt>
                <c:pt idx="3339">
                  <c:v>0.83956650715290071</c:v>
                </c:pt>
                <c:pt idx="3340">
                  <c:v>0.83956650715290071</c:v>
                </c:pt>
                <c:pt idx="3341">
                  <c:v>0.83956650715290071</c:v>
                </c:pt>
                <c:pt idx="3342">
                  <c:v>0.83956650715290071</c:v>
                </c:pt>
                <c:pt idx="3343">
                  <c:v>0.83956650715290071</c:v>
                </c:pt>
                <c:pt idx="3344">
                  <c:v>0.83956650715290071</c:v>
                </c:pt>
                <c:pt idx="3345">
                  <c:v>0.83956650715290071</c:v>
                </c:pt>
                <c:pt idx="3346">
                  <c:v>0.83956650715290071</c:v>
                </c:pt>
                <c:pt idx="3347">
                  <c:v>0.83956650715290071</c:v>
                </c:pt>
                <c:pt idx="3348">
                  <c:v>0.83956650715290071</c:v>
                </c:pt>
                <c:pt idx="3349">
                  <c:v>0.83956650715290071</c:v>
                </c:pt>
                <c:pt idx="3350">
                  <c:v>0.83956650715290071</c:v>
                </c:pt>
                <c:pt idx="3351">
                  <c:v>0.83956650715290071</c:v>
                </c:pt>
                <c:pt idx="3352">
                  <c:v>0.83956650715290071</c:v>
                </c:pt>
                <c:pt idx="3353">
                  <c:v>0.83956650715290071</c:v>
                </c:pt>
                <c:pt idx="3354">
                  <c:v>0.83956650715290071</c:v>
                </c:pt>
                <c:pt idx="3355">
                  <c:v>0.83956650715290071</c:v>
                </c:pt>
                <c:pt idx="3356">
                  <c:v>0.83956650715290071</c:v>
                </c:pt>
                <c:pt idx="3357">
                  <c:v>0.83956650715290071</c:v>
                </c:pt>
                <c:pt idx="3358">
                  <c:v>0.83956650715290071</c:v>
                </c:pt>
                <c:pt idx="3359">
                  <c:v>0.83956650715290071</c:v>
                </c:pt>
                <c:pt idx="3360">
                  <c:v>0.83956650715290071</c:v>
                </c:pt>
                <c:pt idx="3361">
                  <c:v>0.83956650715290071</c:v>
                </c:pt>
                <c:pt idx="3362">
                  <c:v>0.83956650715290071</c:v>
                </c:pt>
                <c:pt idx="3363">
                  <c:v>0.83956650715290071</c:v>
                </c:pt>
                <c:pt idx="3364">
                  <c:v>0.83956650715290071</c:v>
                </c:pt>
                <c:pt idx="3365">
                  <c:v>0.83956650715290071</c:v>
                </c:pt>
                <c:pt idx="3366">
                  <c:v>0.83956650715290071</c:v>
                </c:pt>
                <c:pt idx="3367">
                  <c:v>0.83956650715290071</c:v>
                </c:pt>
                <c:pt idx="3368">
                  <c:v>0.83956650715290071</c:v>
                </c:pt>
                <c:pt idx="3369">
                  <c:v>0.83956650715290071</c:v>
                </c:pt>
                <c:pt idx="3370">
                  <c:v>0.83956650715290071</c:v>
                </c:pt>
                <c:pt idx="3371">
                  <c:v>0.83956650715290071</c:v>
                </c:pt>
                <c:pt idx="3372">
                  <c:v>0.83956650715290071</c:v>
                </c:pt>
                <c:pt idx="3373">
                  <c:v>0.83956650715290071</c:v>
                </c:pt>
                <c:pt idx="3374">
                  <c:v>0.83956650715290071</c:v>
                </c:pt>
                <c:pt idx="3375">
                  <c:v>0.83956650715290071</c:v>
                </c:pt>
                <c:pt idx="3376">
                  <c:v>0.83956650715290071</c:v>
                </c:pt>
                <c:pt idx="3377">
                  <c:v>0.83956650715290071</c:v>
                </c:pt>
                <c:pt idx="3378">
                  <c:v>0.83956650715290071</c:v>
                </c:pt>
                <c:pt idx="3379">
                  <c:v>0.83956650715290071</c:v>
                </c:pt>
                <c:pt idx="3380">
                  <c:v>0.83956650715290071</c:v>
                </c:pt>
                <c:pt idx="3381">
                  <c:v>0.83956650715290071</c:v>
                </c:pt>
                <c:pt idx="3382">
                  <c:v>0.83956650715290071</c:v>
                </c:pt>
                <c:pt idx="3383">
                  <c:v>0.83956650715290071</c:v>
                </c:pt>
                <c:pt idx="3384">
                  <c:v>0.83956650715290071</c:v>
                </c:pt>
                <c:pt idx="3385">
                  <c:v>0.83956650715290071</c:v>
                </c:pt>
                <c:pt idx="3386">
                  <c:v>0.83956650715290071</c:v>
                </c:pt>
                <c:pt idx="3387">
                  <c:v>0.83956650715290071</c:v>
                </c:pt>
                <c:pt idx="3388">
                  <c:v>0.83956650715290071</c:v>
                </c:pt>
                <c:pt idx="3389">
                  <c:v>0.83956650715290071</c:v>
                </c:pt>
                <c:pt idx="3390">
                  <c:v>0.83956650715290071</c:v>
                </c:pt>
                <c:pt idx="3391">
                  <c:v>0.83956650715290071</c:v>
                </c:pt>
                <c:pt idx="3392">
                  <c:v>0.83956650715290071</c:v>
                </c:pt>
                <c:pt idx="3393">
                  <c:v>0.83956650715290071</c:v>
                </c:pt>
                <c:pt idx="3394">
                  <c:v>0.83956650715290071</c:v>
                </c:pt>
                <c:pt idx="3395">
                  <c:v>0.83956650715290071</c:v>
                </c:pt>
                <c:pt idx="3396">
                  <c:v>0.83956650715290071</c:v>
                </c:pt>
                <c:pt idx="3397">
                  <c:v>0.83956650715290071</c:v>
                </c:pt>
                <c:pt idx="3398">
                  <c:v>0.83956650715290071</c:v>
                </c:pt>
                <c:pt idx="3399">
                  <c:v>0.83956650715290071</c:v>
                </c:pt>
                <c:pt idx="3400">
                  <c:v>0.83956650715290071</c:v>
                </c:pt>
                <c:pt idx="3401">
                  <c:v>0.83956650715290071</c:v>
                </c:pt>
                <c:pt idx="3402">
                  <c:v>0.83956650715290071</c:v>
                </c:pt>
                <c:pt idx="3403">
                  <c:v>0.83956650715290071</c:v>
                </c:pt>
                <c:pt idx="3404">
                  <c:v>0.83956650715290071</c:v>
                </c:pt>
                <c:pt idx="3405">
                  <c:v>0.83956650715290071</c:v>
                </c:pt>
                <c:pt idx="3406">
                  <c:v>0.83956650715290071</c:v>
                </c:pt>
                <c:pt idx="3407">
                  <c:v>0.83956650715290071</c:v>
                </c:pt>
                <c:pt idx="3408">
                  <c:v>0.83956650715290071</c:v>
                </c:pt>
                <c:pt idx="3409">
                  <c:v>0.83956650715290071</c:v>
                </c:pt>
                <c:pt idx="3410">
                  <c:v>0.83956650715290071</c:v>
                </c:pt>
                <c:pt idx="3411">
                  <c:v>0.83956650715290071</c:v>
                </c:pt>
                <c:pt idx="3412">
                  <c:v>0.83956650715290071</c:v>
                </c:pt>
                <c:pt idx="3413">
                  <c:v>0.83956650715290071</c:v>
                </c:pt>
                <c:pt idx="3414">
                  <c:v>0.83956650715290071</c:v>
                </c:pt>
                <c:pt idx="3415">
                  <c:v>0.83956650715290071</c:v>
                </c:pt>
                <c:pt idx="3416">
                  <c:v>0.83956650715290071</c:v>
                </c:pt>
                <c:pt idx="3417">
                  <c:v>0.83956650715290071</c:v>
                </c:pt>
                <c:pt idx="3418">
                  <c:v>0.83956650715290071</c:v>
                </c:pt>
                <c:pt idx="3419">
                  <c:v>0.83956650715290071</c:v>
                </c:pt>
                <c:pt idx="3420">
                  <c:v>0.83956650715290071</c:v>
                </c:pt>
                <c:pt idx="3421">
                  <c:v>0.83956650715290071</c:v>
                </c:pt>
                <c:pt idx="3422">
                  <c:v>0.83956650715290071</c:v>
                </c:pt>
                <c:pt idx="3423">
                  <c:v>0.83956650715290071</c:v>
                </c:pt>
                <c:pt idx="3424">
                  <c:v>0.83956650715290071</c:v>
                </c:pt>
                <c:pt idx="3425">
                  <c:v>0.83956650715290071</c:v>
                </c:pt>
                <c:pt idx="3426">
                  <c:v>0.83956650715290071</c:v>
                </c:pt>
                <c:pt idx="3427">
                  <c:v>0.83956650715290071</c:v>
                </c:pt>
                <c:pt idx="3428">
                  <c:v>0.83956650715290071</c:v>
                </c:pt>
                <c:pt idx="3429">
                  <c:v>0.83956650715290071</c:v>
                </c:pt>
                <c:pt idx="3430">
                  <c:v>0.83956650715290071</c:v>
                </c:pt>
                <c:pt idx="3431">
                  <c:v>0.83956650715290071</c:v>
                </c:pt>
                <c:pt idx="3432">
                  <c:v>0.83956650715290071</c:v>
                </c:pt>
                <c:pt idx="3433">
                  <c:v>0.83956650715290071</c:v>
                </c:pt>
                <c:pt idx="3434">
                  <c:v>0.83956650715290071</c:v>
                </c:pt>
                <c:pt idx="3435">
                  <c:v>0.83956650715290071</c:v>
                </c:pt>
                <c:pt idx="3436">
                  <c:v>0.83956650715290071</c:v>
                </c:pt>
                <c:pt idx="3437">
                  <c:v>0.83956650715290071</c:v>
                </c:pt>
                <c:pt idx="3438">
                  <c:v>0.83956650715290071</c:v>
                </c:pt>
                <c:pt idx="3439">
                  <c:v>0.83956650715290071</c:v>
                </c:pt>
                <c:pt idx="3440">
                  <c:v>0.83956650715290071</c:v>
                </c:pt>
                <c:pt idx="3441">
                  <c:v>0.83956650715290071</c:v>
                </c:pt>
                <c:pt idx="3442">
                  <c:v>0.83956650715290071</c:v>
                </c:pt>
                <c:pt idx="3443">
                  <c:v>0.83956650715290071</c:v>
                </c:pt>
                <c:pt idx="3444">
                  <c:v>0.83956650715290071</c:v>
                </c:pt>
                <c:pt idx="3445">
                  <c:v>0.83956650715290071</c:v>
                </c:pt>
                <c:pt idx="3446">
                  <c:v>0.83956650715290071</c:v>
                </c:pt>
                <c:pt idx="3447">
                  <c:v>0.83956650715290071</c:v>
                </c:pt>
                <c:pt idx="3448">
                  <c:v>0.83956650715290071</c:v>
                </c:pt>
                <c:pt idx="3449">
                  <c:v>0.83956650715290071</c:v>
                </c:pt>
                <c:pt idx="3450">
                  <c:v>0.83956650715290071</c:v>
                </c:pt>
                <c:pt idx="3451">
                  <c:v>0.83956650715290071</c:v>
                </c:pt>
                <c:pt idx="3452">
                  <c:v>0.83956650715290071</c:v>
                </c:pt>
                <c:pt idx="3453">
                  <c:v>0.83956650715290071</c:v>
                </c:pt>
                <c:pt idx="3454">
                  <c:v>0.83956650715290071</c:v>
                </c:pt>
                <c:pt idx="3455">
                  <c:v>0.83956650715290071</c:v>
                </c:pt>
                <c:pt idx="3456">
                  <c:v>0.83956650715290071</c:v>
                </c:pt>
                <c:pt idx="3457">
                  <c:v>0.83956650715290071</c:v>
                </c:pt>
                <c:pt idx="3458">
                  <c:v>0.83956650715290071</c:v>
                </c:pt>
                <c:pt idx="3459">
                  <c:v>0.83956650715290071</c:v>
                </c:pt>
                <c:pt idx="3460">
                  <c:v>0.83956650715290071</c:v>
                </c:pt>
                <c:pt idx="3461">
                  <c:v>0.83956650715290071</c:v>
                </c:pt>
                <c:pt idx="3462">
                  <c:v>0.83956650715290071</c:v>
                </c:pt>
                <c:pt idx="3463">
                  <c:v>0.83956650715290071</c:v>
                </c:pt>
                <c:pt idx="3464">
                  <c:v>0.83956650715290071</c:v>
                </c:pt>
                <c:pt idx="3465">
                  <c:v>0.83956650715290071</c:v>
                </c:pt>
                <c:pt idx="3466">
                  <c:v>0.83956650715290071</c:v>
                </c:pt>
                <c:pt idx="3467">
                  <c:v>0.83956650715290071</c:v>
                </c:pt>
                <c:pt idx="3468">
                  <c:v>0.83956650715290071</c:v>
                </c:pt>
                <c:pt idx="3469">
                  <c:v>0.83956650715290071</c:v>
                </c:pt>
                <c:pt idx="3470">
                  <c:v>0.83956650715290071</c:v>
                </c:pt>
                <c:pt idx="3471">
                  <c:v>0.83956650715290071</c:v>
                </c:pt>
                <c:pt idx="3472">
                  <c:v>0.83956650715290071</c:v>
                </c:pt>
                <c:pt idx="3473">
                  <c:v>0.83956650715290071</c:v>
                </c:pt>
                <c:pt idx="3474">
                  <c:v>0.83956650715290071</c:v>
                </c:pt>
                <c:pt idx="3475">
                  <c:v>0.83956650715290071</c:v>
                </c:pt>
                <c:pt idx="3476">
                  <c:v>0.83956650715290071</c:v>
                </c:pt>
                <c:pt idx="3477">
                  <c:v>0.83956650715290071</c:v>
                </c:pt>
                <c:pt idx="3478">
                  <c:v>0.83956650715290071</c:v>
                </c:pt>
                <c:pt idx="3479">
                  <c:v>0.83956650715290071</c:v>
                </c:pt>
                <c:pt idx="3480">
                  <c:v>0.83956650715290071</c:v>
                </c:pt>
                <c:pt idx="3481">
                  <c:v>0.83956650715290071</c:v>
                </c:pt>
                <c:pt idx="3482">
                  <c:v>0.83956650715290071</c:v>
                </c:pt>
                <c:pt idx="3483">
                  <c:v>0.83956650715290071</c:v>
                </c:pt>
                <c:pt idx="3484">
                  <c:v>0.83956650715290071</c:v>
                </c:pt>
                <c:pt idx="3485">
                  <c:v>0.83956650715290071</c:v>
                </c:pt>
                <c:pt idx="3486">
                  <c:v>0.83956650715290071</c:v>
                </c:pt>
                <c:pt idx="3487">
                  <c:v>0.83956650715290071</c:v>
                </c:pt>
                <c:pt idx="3488">
                  <c:v>0.83956650715290071</c:v>
                </c:pt>
                <c:pt idx="3489">
                  <c:v>0.83956650715290071</c:v>
                </c:pt>
                <c:pt idx="3490">
                  <c:v>0.83956650715290071</c:v>
                </c:pt>
                <c:pt idx="3491">
                  <c:v>0.83956650715290071</c:v>
                </c:pt>
                <c:pt idx="3492">
                  <c:v>0.83956650715290071</c:v>
                </c:pt>
                <c:pt idx="3493">
                  <c:v>0.83956650715290071</c:v>
                </c:pt>
                <c:pt idx="3494">
                  <c:v>0.83956650715290071</c:v>
                </c:pt>
                <c:pt idx="3495">
                  <c:v>0.83956650715290071</c:v>
                </c:pt>
                <c:pt idx="3496">
                  <c:v>0.83956650715290071</c:v>
                </c:pt>
                <c:pt idx="3497">
                  <c:v>0.83956650715290071</c:v>
                </c:pt>
                <c:pt idx="3498">
                  <c:v>0.83956650715290071</c:v>
                </c:pt>
                <c:pt idx="3499">
                  <c:v>0.83956650715290071</c:v>
                </c:pt>
                <c:pt idx="3500">
                  <c:v>0.83956650715290071</c:v>
                </c:pt>
                <c:pt idx="3501">
                  <c:v>0.83956650715290071</c:v>
                </c:pt>
                <c:pt idx="3502">
                  <c:v>0.83956650715290071</c:v>
                </c:pt>
                <c:pt idx="3503">
                  <c:v>0.83956650715290071</c:v>
                </c:pt>
                <c:pt idx="3504">
                  <c:v>0.83956650715290071</c:v>
                </c:pt>
                <c:pt idx="3505">
                  <c:v>0.83956650715290071</c:v>
                </c:pt>
                <c:pt idx="3506">
                  <c:v>0.83956650715290071</c:v>
                </c:pt>
                <c:pt idx="3507">
                  <c:v>0.83956650715290071</c:v>
                </c:pt>
                <c:pt idx="3508">
                  <c:v>0.83956650715290071</c:v>
                </c:pt>
                <c:pt idx="3509">
                  <c:v>0.83956650715290071</c:v>
                </c:pt>
                <c:pt idx="3510">
                  <c:v>0.83956650715290071</c:v>
                </c:pt>
                <c:pt idx="3511">
                  <c:v>0.83956650715290071</c:v>
                </c:pt>
                <c:pt idx="3512">
                  <c:v>0.83956650715290071</c:v>
                </c:pt>
                <c:pt idx="3513">
                  <c:v>0.83956650715290071</c:v>
                </c:pt>
                <c:pt idx="3514">
                  <c:v>0.83956650715290071</c:v>
                </c:pt>
                <c:pt idx="3515">
                  <c:v>0.83956650715290071</c:v>
                </c:pt>
                <c:pt idx="3516">
                  <c:v>0.83956650715290071</c:v>
                </c:pt>
                <c:pt idx="3517">
                  <c:v>0.83956650715290071</c:v>
                </c:pt>
                <c:pt idx="3518">
                  <c:v>0.83956650715290071</c:v>
                </c:pt>
                <c:pt idx="3519">
                  <c:v>0.83956650715290071</c:v>
                </c:pt>
                <c:pt idx="3520">
                  <c:v>0.83956650715290071</c:v>
                </c:pt>
                <c:pt idx="3521">
                  <c:v>0.83956650715290071</c:v>
                </c:pt>
                <c:pt idx="3522">
                  <c:v>0.83956650715290071</c:v>
                </c:pt>
                <c:pt idx="3523">
                  <c:v>0.83956650715290071</c:v>
                </c:pt>
                <c:pt idx="3524">
                  <c:v>0.83956650715290071</c:v>
                </c:pt>
                <c:pt idx="3525">
                  <c:v>0.83956650715290071</c:v>
                </c:pt>
                <c:pt idx="3526">
                  <c:v>0.83956650715290071</c:v>
                </c:pt>
                <c:pt idx="3527">
                  <c:v>0.83956650715290071</c:v>
                </c:pt>
                <c:pt idx="3528">
                  <c:v>0.83956650715290071</c:v>
                </c:pt>
                <c:pt idx="3529">
                  <c:v>0.83956650715290071</c:v>
                </c:pt>
                <c:pt idx="3530">
                  <c:v>0.83956650715290071</c:v>
                </c:pt>
                <c:pt idx="3531">
                  <c:v>0.83956650715290071</c:v>
                </c:pt>
                <c:pt idx="3532">
                  <c:v>0.83956650715290071</c:v>
                </c:pt>
                <c:pt idx="3533">
                  <c:v>0.83956650720385628</c:v>
                </c:pt>
                <c:pt idx="3534">
                  <c:v>0.83956650720385628</c:v>
                </c:pt>
                <c:pt idx="3535">
                  <c:v>0.83956650720385628</c:v>
                </c:pt>
                <c:pt idx="3536">
                  <c:v>0.83956650720385628</c:v>
                </c:pt>
                <c:pt idx="3537">
                  <c:v>0.83956650720385628</c:v>
                </c:pt>
                <c:pt idx="3538">
                  <c:v>0.83956650720385628</c:v>
                </c:pt>
                <c:pt idx="3539">
                  <c:v>0.83956650720385628</c:v>
                </c:pt>
                <c:pt idx="3540">
                  <c:v>0.83956650720385628</c:v>
                </c:pt>
                <c:pt idx="3541">
                  <c:v>0.83956650720385628</c:v>
                </c:pt>
                <c:pt idx="3542">
                  <c:v>0.83956650720385628</c:v>
                </c:pt>
                <c:pt idx="3543">
                  <c:v>0.83956650720385628</c:v>
                </c:pt>
                <c:pt idx="3544">
                  <c:v>0.83956650720385628</c:v>
                </c:pt>
                <c:pt idx="3545">
                  <c:v>0.83956650720385628</c:v>
                </c:pt>
                <c:pt idx="3546">
                  <c:v>0.83956650720385628</c:v>
                </c:pt>
                <c:pt idx="3547">
                  <c:v>0.83956650720385628</c:v>
                </c:pt>
                <c:pt idx="3548">
                  <c:v>0.83956650720385628</c:v>
                </c:pt>
                <c:pt idx="3549">
                  <c:v>0.83956650720385628</c:v>
                </c:pt>
                <c:pt idx="3550">
                  <c:v>0.83956650720385628</c:v>
                </c:pt>
                <c:pt idx="3551">
                  <c:v>0.83956650720385628</c:v>
                </c:pt>
                <c:pt idx="3552">
                  <c:v>0.83956650720385628</c:v>
                </c:pt>
                <c:pt idx="3553">
                  <c:v>0.83956650720385628</c:v>
                </c:pt>
                <c:pt idx="3554">
                  <c:v>0.83956650720385628</c:v>
                </c:pt>
                <c:pt idx="3555">
                  <c:v>0.83956650720385628</c:v>
                </c:pt>
                <c:pt idx="3556">
                  <c:v>0.83956650720385628</c:v>
                </c:pt>
                <c:pt idx="3557">
                  <c:v>0.83956650720385628</c:v>
                </c:pt>
                <c:pt idx="3558">
                  <c:v>0.83956650720385628</c:v>
                </c:pt>
                <c:pt idx="3559">
                  <c:v>0.83956650720385628</c:v>
                </c:pt>
                <c:pt idx="3560">
                  <c:v>0.83956650720385628</c:v>
                </c:pt>
                <c:pt idx="3561">
                  <c:v>0.83956650720385628</c:v>
                </c:pt>
                <c:pt idx="3562">
                  <c:v>0.83956650720385628</c:v>
                </c:pt>
                <c:pt idx="3563">
                  <c:v>0.83956650720385628</c:v>
                </c:pt>
                <c:pt idx="3564">
                  <c:v>0.83956650720385628</c:v>
                </c:pt>
                <c:pt idx="3565">
                  <c:v>0.83956650720385628</c:v>
                </c:pt>
                <c:pt idx="3566">
                  <c:v>0.83956650720385628</c:v>
                </c:pt>
                <c:pt idx="3567">
                  <c:v>0.83956650720385628</c:v>
                </c:pt>
                <c:pt idx="3568">
                  <c:v>0.83956650720385628</c:v>
                </c:pt>
                <c:pt idx="3569">
                  <c:v>0.83956650720385628</c:v>
                </c:pt>
                <c:pt idx="3570">
                  <c:v>0.83956650720385628</c:v>
                </c:pt>
                <c:pt idx="3571">
                  <c:v>0.83956650720385628</c:v>
                </c:pt>
                <c:pt idx="3572">
                  <c:v>0.83956650720385628</c:v>
                </c:pt>
                <c:pt idx="3573">
                  <c:v>0.83956650720385628</c:v>
                </c:pt>
                <c:pt idx="3574">
                  <c:v>0.83956650720385628</c:v>
                </c:pt>
                <c:pt idx="3575">
                  <c:v>0.83956650720385628</c:v>
                </c:pt>
                <c:pt idx="3576">
                  <c:v>0.83956650720385628</c:v>
                </c:pt>
                <c:pt idx="3577">
                  <c:v>0.83956650720385628</c:v>
                </c:pt>
                <c:pt idx="3578">
                  <c:v>0.83956650720385628</c:v>
                </c:pt>
                <c:pt idx="3579">
                  <c:v>0.83956650720385628</c:v>
                </c:pt>
                <c:pt idx="3580">
                  <c:v>0.83956650720385628</c:v>
                </c:pt>
                <c:pt idx="3581">
                  <c:v>0.83956650720385628</c:v>
                </c:pt>
                <c:pt idx="3582">
                  <c:v>0.83956650720385628</c:v>
                </c:pt>
                <c:pt idx="3583">
                  <c:v>0.83956650720385628</c:v>
                </c:pt>
                <c:pt idx="3584">
                  <c:v>0.83956650720385628</c:v>
                </c:pt>
                <c:pt idx="3585">
                  <c:v>0.83956650720385628</c:v>
                </c:pt>
                <c:pt idx="3586">
                  <c:v>0.83956650720385628</c:v>
                </c:pt>
                <c:pt idx="3587">
                  <c:v>0.83956650720385628</c:v>
                </c:pt>
                <c:pt idx="3588">
                  <c:v>0.83956650720385628</c:v>
                </c:pt>
                <c:pt idx="3589">
                  <c:v>0.83956650720385628</c:v>
                </c:pt>
                <c:pt idx="3590">
                  <c:v>0.83956650720385628</c:v>
                </c:pt>
                <c:pt idx="3591">
                  <c:v>0.83956650720385628</c:v>
                </c:pt>
                <c:pt idx="3592">
                  <c:v>0.83956650720385628</c:v>
                </c:pt>
                <c:pt idx="3593">
                  <c:v>0.83956650720385628</c:v>
                </c:pt>
                <c:pt idx="3594">
                  <c:v>0.83956650720385628</c:v>
                </c:pt>
                <c:pt idx="3595">
                  <c:v>0.83956650720385628</c:v>
                </c:pt>
                <c:pt idx="3596">
                  <c:v>0.83956650720385628</c:v>
                </c:pt>
                <c:pt idx="3597">
                  <c:v>0.83956650720385628</c:v>
                </c:pt>
                <c:pt idx="3598">
                  <c:v>0.83956650720385628</c:v>
                </c:pt>
                <c:pt idx="3599">
                  <c:v>0.83956650720385628</c:v>
                </c:pt>
                <c:pt idx="3600">
                  <c:v>0.83956650720810277</c:v>
                </c:pt>
                <c:pt idx="3601">
                  <c:v>0.83956650720810277</c:v>
                </c:pt>
                <c:pt idx="3602">
                  <c:v>0.83956650720810277</c:v>
                </c:pt>
                <c:pt idx="3603">
                  <c:v>0.83956650720810277</c:v>
                </c:pt>
                <c:pt idx="3604">
                  <c:v>0.83956650720810277</c:v>
                </c:pt>
                <c:pt idx="3605">
                  <c:v>0.83956650720810277</c:v>
                </c:pt>
                <c:pt idx="3606">
                  <c:v>0.83956650720810277</c:v>
                </c:pt>
                <c:pt idx="3607">
                  <c:v>0.83956650720810277</c:v>
                </c:pt>
                <c:pt idx="3608">
                  <c:v>0.83956650720810277</c:v>
                </c:pt>
                <c:pt idx="3609">
                  <c:v>0.83956650720810277</c:v>
                </c:pt>
                <c:pt idx="3610">
                  <c:v>0.83956650720810277</c:v>
                </c:pt>
                <c:pt idx="3611">
                  <c:v>0.83956650720810277</c:v>
                </c:pt>
                <c:pt idx="3612">
                  <c:v>0.83956650720810277</c:v>
                </c:pt>
                <c:pt idx="3613">
                  <c:v>0.83956650720810277</c:v>
                </c:pt>
                <c:pt idx="3614">
                  <c:v>0.83956650720810277</c:v>
                </c:pt>
                <c:pt idx="3615">
                  <c:v>0.83956650720810277</c:v>
                </c:pt>
                <c:pt idx="3616">
                  <c:v>0.83956650720810277</c:v>
                </c:pt>
                <c:pt idx="3617">
                  <c:v>0.83956650721234871</c:v>
                </c:pt>
                <c:pt idx="3618">
                  <c:v>0.83956650721234871</c:v>
                </c:pt>
                <c:pt idx="3619">
                  <c:v>0.83956650721234871</c:v>
                </c:pt>
                <c:pt idx="3620">
                  <c:v>0.83956650721234871</c:v>
                </c:pt>
                <c:pt idx="3621">
                  <c:v>0.83956650721234871</c:v>
                </c:pt>
                <c:pt idx="3622">
                  <c:v>0.83956650721234871</c:v>
                </c:pt>
                <c:pt idx="3623">
                  <c:v>0.83956650721234871</c:v>
                </c:pt>
                <c:pt idx="3624">
                  <c:v>0.83956650721234871</c:v>
                </c:pt>
                <c:pt idx="3625">
                  <c:v>0.83956650721234871</c:v>
                </c:pt>
                <c:pt idx="3626">
                  <c:v>0.83956650721234871</c:v>
                </c:pt>
                <c:pt idx="3627">
                  <c:v>0.83956650721234871</c:v>
                </c:pt>
                <c:pt idx="3628">
                  <c:v>0.83956650721234871</c:v>
                </c:pt>
                <c:pt idx="3629">
                  <c:v>0.83956650721234871</c:v>
                </c:pt>
                <c:pt idx="3630">
                  <c:v>0.83956650721234871</c:v>
                </c:pt>
                <c:pt idx="3631">
                  <c:v>0.83956650721234871</c:v>
                </c:pt>
                <c:pt idx="3632">
                  <c:v>0.83956650721234871</c:v>
                </c:pt>
                <c:pt idx="3633">
                  <c:v>0.83956650721234871</c:v>
                </c:pt>
                <c:pt idx="3634">
                  <c:v>0.83956650721234871</c:v>
                </c:pt>
                <c:pt idx="3635">
                  <c:v>0.83956650721234871</c:v>
                </c:pt>
                <c:pt idx="3636">
                  <c:v>0.83956650721234871</c:v>
                </c:pt>
                <c:pt idx="3637">
                  <c:v>0.83956650721234871</c:v>
                </c:pt>
                <c:pt idx="3638">
                  <c:v>0.83956650721234871</c:v>
                </c:pt>
                <c:pt idx="3639">
                  <c:v>0.83956650721234871</c:v>
                </c:pt>
                <c:pt idx="3640">
                  <c:v>0.83956650721234871</c:v>
                </c:pt>
                <c:pt idx="3641">
                  <c:v>0.83956650721234871</c:v>
                </c:pt>
                <c:pt idx="3642">
                  <c:v>0.83956650721234871</c:v>
                </c:pt>
                <c:pt idx="3643">
                  <c:v>0.83956650721234871</c:v>
                </c:pt>
                <c:pt idx="3644">
                  <c:v>0.83956650721234871</c:v>
                </c:pt>
                <c:pt idx="3645">
                  <c:v>0.83956650721234871</c:v>
                </c:pt>
                <c:pt idx="3646">
                  <c:v>0.83956650721234871</c:v>
                </c:pt>
                <c:pt idx="3647">
                  <c:v>0.83956650721234871</c:v>
                </c:pt>
                <c:pt idx="3648">
                  <c:v>0.83956650721234871</c:v>
                </c:pt>
                <c:pt idx="3649">
                  <c:v>0.83956650721234871</c:v>
                </c:pt>
                <c:pt idx="3650">
                  <c:v>0.83956650721234871</c:v>
                </c:pt>
                <c:pt idx="3651">
                  <c:v>0.83956650721234871</c:v>
                </c:pt>
                <c:pt idx="3652">
                  <c:v>0.83956650721234871</c:v>
                </c:pt>
                <c:pt idx="3653">
                  <c:v>0.83956650721234871</c:v>
                </c:pt>
                <c:pt idx="3654">
                  <c:v>0.83956650721234871</c:v>
                </c:pt>
                <c:pt idx="3655">
                  <c:v>0.83956650721234871</c:v>
                </c:pt>
                <c:pt idx="3656">
                  <c:v>0.83956650721234871</c:v>
                </c:pt>
                <c:pt idx="3657">
                  <c:v>0.83956650721234871</c:v>
                </c:pt>
                <c:pt idx="3658">
                  <c:v>0.83956650721234871</c:v>
                </c:pt>
                <c:pt idx="3659">
                  <c:v>0.83956650721234871</c:v>
                </c:pt>
                <c:pt idx="3660">
                  <c:v>0.83956650721234871</c:v>
                </c:pt>
                <c:pt idx="3661">
                  <c:v>0.83956650721234871</c:v>
                </c:pt>
                <c:pt idx="3662">
                  <c:v>0.83956650721234871</c:v>
                </c:pt>
                <c:pt idx="3663">
                  <c:v>0.83956650721261439</c:v>
                </c:pt>
                <c:pt idx="3664">
                  <c:v>0.83956650721268844</c:v>
                </c:pt>
                <c:pt idx="3665">
                  <c:v>0.83956650721287984</c:v>
                </c:pt>
                <c:pt idx="3666">
                  <c:v>0.83956650721287984</c:v>
                </c:pt>
                <c:pt idx="3667">
                  <c:v>0.83956650721287984</c:v>
                </c:pt>
                <c:pt idx="3668">
                  <c:v>0.83956650725481186</c:v>
                </c:pt>
                <c:pt idx="3669">
                  <c:v>0.83956650725481186</c:v>
                </c:pt>
                <c:pt idx="3670">
                  <c:v>0.83956650725481186</c:v>
                </c:pt>
                <c:pt idx="3671">
                  <c:v>0.83956650725481186</c:v>
                </c:pt>
                <c:pt idx="3672">
                  <c:v>0.83956650725481186</c:v>
                </c:pt>
                <c:pt idx="3673">
                  <c:v>0.83956650725481186</c:v>
                </c:pt>
                <c:pt idx="3674">
                  <c:v>0.83956650725481186</c:v>
                </c:pt>
                <c:pt idx="3675">
                  <c:v>0.83956650725481186</c:v>
                </c:pt>
                <c:pt idx="3676">
                  <c:v>0.83956650725481186</c:v>
                </c:pt>
                <c:pt idx="3677">
                  <c:v>0.83956650725481186</c:v>
                </c:pt>
                <c:pt idx="3678">
                  <c:v>0.83956650725481186</c:v>
                </c:pt>
                <c:pt idx="3679">
                  <c:v>0.83956650725481186</c:v>
                </c:pt>
                <c:pt idx="3680">
                  <c:v>0.83956650725481186</c:v>
                </c:pt>
                <c:pt idx="3681">
                  <c:v>0.83956650725481186</c:v>
                </c:pt>
                <c:pt idx="3682">
                  <c:v>0.83956650725481186</c:v>
                </c:pt>
                <c:pt idx="3683">
                  <c:v>0.83956650725481186</c:v>
                </c:pt>
                <c:pt idx="3684">
                  <c:v>0.83956650725481186</c:v>
                </c:pt>
                <c:pt idx="3685">
                  <c:v>0.83956650725481186</c:v>
                </c:pt>
                <c:pt idx="3686">
                  <c:v>0.83956650725481186</c:v>
                </c:pt>
                <c:pt idx="3687">
                  <c:v>0.83956650725481186</c:v>
                </c:pt>
                <c:pt idx="3688">
                  <c:v>0.83956650725481186</c:v>
                </c:pt>
                <c:pt idx="3689">
                  <c:v>0.83956650725481186</c:v>
                </c:pt>
                <c:pt idx="3690">
                  <c:v>0.83956650725481186</c:v>
                </c:pt>
                <c:pt idx="3691">
                  <c:v>0.83956650725481186</c:v>
                </c:pt>
                <c:pt idx="3692">
                  <c:v>0.83956650725481186</c:v>
                </c:pt>
                <c:pt idx="3693">
                  <c:v>0.83956650725481186</c:v>
                </c:pt>
                <c:pt idx="3694">
                  <c:v>0.83956650725481186</c:v>
                </c:pt>
                <c:pt idx="3695">
                  <c:v>0.83956650725481186</c:v>
                </c:pt>
                <c:pt idx="3696">
                  <c:v>0.83956650725481186</c:v>
                </c:pt>
                <c:pt idx="3697">
                  <c:v>0.83956650725481186</c:v>
                </c:pt>
                <c:pt idx="3698">
                  <c:v>0.83956650725481186</c:v>
                </c:pt>
                <c:pt idx="3699">
                  <c:v>0.83956650725481186</c:v>
                </c:pt>
                <c:pt idx="3700">
                  <c:v>0.83956650725481186</c:v>
                </c:pt>
                <c:pt idx="3701">
                  <c:v>0.83956650725481186</c:v>
                </c:pt>
                <c:pt idx="3702">
                  <c:v>0.83956650725481186</c:v>
                </c:pt>
                <c:pt idx="3703">
                  <c:v>0.83956650725481186</c:v>
                </c:pt>
                <c:pt idx="3704">
                  <c:v>0.83956650725481186</c:v>
                </c:pt>
                <c:pt idx="3705">
                  <c:v>0.83956650725481186</c:v>
                </c:pt>
                <c:pt idx="3706">
                  <c:v>0.83956650725481186</c:v>
                </c:pt>
                <c:pt idx="3707">
                  <c:v>0.83956650725481186</c:v>
                </c:pt>
                <c:pt idx="3708">
                  <c:v>0.83956650725481186</c:v>
                </c:pt>
                <c:pt idx="3709">
                  <c:v>0.83956650725481186</c:v>
                </c:pt>
                <c:pt idx="3710">
                  <c:v>0.83956650725481186</c:v>
                </c:pt>
                <c:pt idx="3711">
                  <c:v>0.83956650725481186</c:v>
                </c:pt>
                <c:pt idx="3712">
                  <c:v>0.83956650725481186</c:v>
                </c:pt>
                <c:pt idx="3713">
                  <c:v>0.83956650725481186</c:v>
                </c:pt>
                <c:pt idx="3714">
                  <c:v>0.83956650725481186</c:v>
                </c:pt>
                <c:pt idx="3715">
                  <c:v>0.83956650725481186</c:v>
                </c:pt>
                <c:pt idx="3716">
                  <c:v>0.83956650725481186</c:v>
                </c:pt>
                <c:pt idx="3717">
                  <c:v>0.83956650725481186</c:v>
                </c:pt>
                <c:pt idx="3718">
                  <c:v>0.83956650725481186</c:v>
                </c:pt>
                <c:pt idx="3719">
                  <c:v>0.83956650725481186</c:v>
                </c:pt>
                <c:pt idx="3720">
                  <c:v>0.83956650725481186</c:v>
                </c:pt>
                <c:pt idx="3721">
                  <c:v>0.83956650725481186</c:v>
                </c:pt>
                <c:pt idx="3722">
                  <c:v>0.83956650725481186</c:v>
                </c:pt>
                <c:pt idx="3723">
                  <c:v>0.83956650725481186</c:v>
                </c:pt>
                <c:pt idx="3724">
                  <c:v>0.83956650725481186</c:v>
                </c:pt>
                <c:pt idx="3725">
                  <c:v>0.83956650725481186</c:v>
                </c:pt>
                <c:pt idx="3726">
                  <c:v>0.83956650725481186</c:v>
                </c:pt>
                <c:pt idx="3727">
                  <c:v>0.83956650725481186</c:v>
                </c:pt>
                <c:pt idx="3728">
                  <c:v>0.83956650725481186</c:v>
                </c:pt>
                <c:pt idx="3729">
                  <c:v>0.83956650725481186</c:v>
                </c:pt>
                <c:pt idx="3730">
                  <c:v>0.83956650725481186</c:v>
                </c:pt>
                <c:pt idx="3731">
                  <c:v>0.83956650725481186</c:v>
                </c:pt>
                <c:pt idx="3732">
                  <c:v>0.83956650725481186</c:v>
                </c:pt>
                <c:pt idx="3733">
                  <c:v>0.83956650725481186</c:v>
                </c:pt>
                <c:pt idx="3734">
                  <c:v>0.83956650725481186</c:v>
                </c:pt>
                <c:pt idx="3735">
                  <c:v>0.83956650725481186</c:v>
                </c:pt>
                <c:pt idx="3736">
                  <c:v>0.83956650725481186</c:v>
                </c:pt>
                <c:pt idx="3737">
                  <c:v>0.83956650725481186</c:v>
                </c:pt>
                <c:pt idx="3738">
                  <c:v>0.83956650725481186</c:v>
                </c:pt>
                <c:pt idx="3739">
                  <c:v>0.83956650725481186</c:v>
                </c:pt>
                <c:pt idx="3740">
                  <c:v>0.83956650725481186</c:v>
                </c:pt>
                <c:pt idx="3741">
                  <c:v>0.83956650725481186</c:v>
                </c:pt>
                <c:pt idx="3742">
                  <c:v>0.83956650725481186</c:v>
                </c:pt>
                <c:pt idx="3743">
                  <c:v>0.83956650725481186</c:v>
                </c:pt>
                <c:pt idx="3744">
                  <c:v>0.83956650725481186</c:v>
                </c:pt>
                <c:pt idx="3745">
                  <c:v>0.83956650725481186</c:v>
                </c:pt>
                <c:pt idx="3746">
                  <c:v>0.83956650725481186</c:v>
                </c:pt>
                <c:pt idx="3747">
                  <c:v>0.83956650725481186</c:v>
                </c:pt>
                <c:pt idx="3748">
                  <c:v>0.83956650725481186</c:v>
                </c:pt>
                <c:pt idx="3749">
                  <c:v>0.83956650725481186</c:v>
                </c:pt>
                <c:pt idx="3750">
                  <c:v>0.83956650725481186</c:v>
                </c:pt>
                <c:pt idx="3751">
                  <c:v>0.83956650725481186</c:v>
                </c:pt>
                <c:pt idx="3752">
                  <c:v>0.83956650725481186</c:v>
                </c:pt>
                <c:pt idx="3753">
                  <c:v>0.83956650725481186</c:v>
                </c:pt>
                <c:pt idx="3754">
                  <c:v>0.83956650725481186</c:v>
                </c:pt>
                <c:pt idx="3755">
                  <c:v>0.83956650725481186</c:v>
                </c:pt>
                <c:pt idx="3756">
                  <c:v>0.83956650725481186</c:v>
                </c:pt>
                <c:pt idx="3757">
                  <c:v>0.83956650725481186</c:v>
                </c:pt>
                <c:pt idx="3758">
                  <c:v>0.83956650725481186</c:v>
                </c:pt>
                <c:pt idx="3759">
                  <c:v>0.83956650725481186</c:v>
                </c:pt>
                <c:pt idx="3760">
                  <c:v>0.83956650725481186</c:v>
                </c:pt>
                <c:pt idx="3761">
                  <c:v>0.83956650725481186</c:v>
                </c:pt>
                <c:pt idx="3762">
                  <c:v>0.83956650725481186</c:v>
                </c:pt>
                <c:pt idx="3763">
                  <c:v>0.83956650725481186</c:v>
                </c:pt>
                <c:pt idx="3764">
                  <c:v>0.83956650725481186</c:v>
                </c:pt>
                <c:pt idx="3765">
                  <c:v>0.83956650725481186</c:v>
                </c:pt>
                <c:pt idx="3766">
                  <c:v>0.83956650725481186</c:v>
                </c:pt>
                <c:pt idx="3767">
                  <c:v>0.83956650725481186</c:v>
                </c:pt>
                <c:pt idx="3768">
                  <c:v>0.83956650725481186</c:v>
                </c:pt>
                <c:pt idx="3769">
                  <c:v>0.83956650725481186</c:v>
                </c:pt>
                <c:pt idx="3770">
                  <c:v>0.83956650725481186</c:v>
                </c:pt>
                <c:pt idx="3771">
                  <c:v>0.83956650725481186</c:v>
                </c:pt>
                <c:pt idx="3772">
                  <c:v>0.83956650725481186</c:v>
                </c:pt>
                <c:pt idx="3773">
                  <c:v>0.83956650725481186</c:v>
                </c:pt>
                <c:pt idx="3774">
                  <c:v>0.83956650725481186</c:v>
                </c:pt>
                <c:pt idx="3775">
                  <c:v>0.83956650725481186</c:v>
                </c:pt>
                <c:pt idx="3776">
                  <c:v>0.83956650725481186</c:v>
                </c:pt>
                <c:pt idx="3777">
                  <c:v>0.83956650725481186</c:v>
                </c:pt>
                <c:pt idx="3778">
                  <c:v>0.83956650725481186</c:v>
                </c:pt>
                <c:pt idx="3779">
                  <c:v>0.83956650725481186</c:v>
                </c:pt>
                <c:pt idx="3780">
                  <c:v>0.83956650725481186</c:v>
                </c:pt>
                <c:pt idx="3781">
                  <c:v>0.83956650725481186</c:v>
                </c:pt>
                <c:pt idx="3782">
                  <c:v>0.83956650725481186</c:v>
                </c:pt>
                <c:pt idx="3783">
                  <c:v>0.83956650725481186</c:v>
                </c:pt>
                <c:pt idx="3784">
                  <c:v>0.83956650725481186</c:v>
                </c:pt>
                <c:pt idx="3785">
                  <c:v>0.83956650725481186</c:v>
                </c:pt>
                <c:pt idx="3786">
                  <c:v>0.83956650725481186</c:v>
                </c:pt>
                <c:pt idx="3787">
                  <c:v>0.83956650725481186</c:v>
                </c:pt>
                <c:pt idx="3788">
                  <c:v>0.83956650725481186</c:v>
                </c:pt>
                <c:pt idx="3789">
                  <c:v>0.83956650725481186</c:v>
                </c:pt>
                <c:pt idx="3790">
                  <c:v>0.83956650725481186</c:v>
                </c:pt>
                <c:pt idx="3791">
                  <c:v>0.83956650725481186</c:v>
                </c:pt>
                <c:pt idx="3792">
                  <c:v>0.83956650725481186</c:v>
                </c:pt>
                <c:pt idx="3793">
                  <c:v>0.83956650725481186</c:v>
                </c:pt>
                <c:pt idx="3794">
                  <c:v>0.83956650725481186</c:v>
                </c:pt>
                <c:pt idx="3795">
                  <c:v>0.83956650725481186</c:v>
                </c:pt>
                <c:pt idx="3796">
                  <c:v>0.83956650725481186</c:v>
                </c:pt>
                <c:pt idx="3797">
                  <c:v>0.83956650725481186</c:v>
                </c:pt>
                <c:pt idx="3798">
                  <c:v>0.83956650725481186</c:v>
                </c:pt>
                <c:pt idx="3799">
                  <c:v>0.83956650725481186</c:v>
                </c:pt>
                <c:pt idx="3800">
                  <c:v>0.83956650725481186</c:v>
                </c:pt>
                <c:pt idx="3801">
                  <c:v>0.83956650725481186</c:v>
                </c:pt>
                <c:pt idx="3802">
                  <c:v>0.83956650728878246</c:v>
                </c:pt>
                <c:pt idx="3803">
                  <c:v>0.83956650728878246</c:v>
                </c:pt>
                <c:pt idx="3804">
                  <c:v>0.83956650728878246</c:v>
                </c:pt>
                <c:pt idx="3805">
                  <c:v>0.83956650728878246</c:v>
                </c:pt>
                <c:pt idx="3806">
                  <c:v>0.83956650728878246</c:v>
                </c:pt>
                <c:pt idx="3807">
                  <c:v>0.83956650728878246</c:v>
                </c:pt>
                <c:pt idx="3808">
                  <c:v>0.83956650728878246</c:v>
                </c:pt>
                <c:pt idx="3809">
                  <c:v>0.83956650728878246</c:v>
                </c:pt>
                <c:pt idx="3810">
                  <c:v>0.83956650728878246</c:v>
                </c:pt>
                <c:pt idx="3811">
                  <c:v>0.83956650728878246</c:v>
                </c:pt>
                <c:pt idx="3812">
                  <c:v>0.83956650728878246</c:v>
                </c:pt>
                <c:pt idx="3813">
                  <c:v>0.83956650728878246</c:v>
                </c:pt>
                <c:pt idx="3814">
                  <c:v>0.83956650728878246</c:v>
                </c:pt>
                <c:pt idx="3815">
                  <c:v>0.83956650728878246</c:v>
                </c:pt>
                <c:pt idx="3816">
                  <c:v>0.83956650728878246</c:v>
                </c:pt>
                <c:pt idx="3817">
                  <c:v>0.83956650728878246</c:v>
                </c:pt>
                <c:pt idx="3818">
                  <c:v>0.83956650728878246</c:v>
                </c:pt>
                <c:pt idx="3819">
                  <c:v>0.83956650728878246</c:v>
                </c:pt>
                <c:pt idx="3820">
                  <c:v>0.83956650728878246</c:v>
                </c:pt>
                <c:pt idx="3821">
                  <c:v>0.83956650728878246</c:v>
                </c:pt>
                <c:pt idx="3822">
                  <c:v>0.83956650728878246</c:v>
                </c:pt>
                <c:pt idx="3823">
                  <c:v>0.83956650728878246</c:v>
                </c:pt>
                <c:pt idx="3824">
                  <c:v>0.83956650728878246</c:v>
                </c:pt>
                <c:pt idx="3825">
                  <c:v>0.83956650728878246</c:v>
                </c:pt>
                <c:pt idx="3826">
                  <c:v>0.83956650728878246</c:v>
                </c:pt>
                <c:pt idx="3827">
                  <c:v>0.83956650728878246</c:v>
                </c:pt>
                <c:pt idx="3828">
                  <c:v>0.83956650728878246</c:v>
                </c:pt>
                <c:pt idx="3829">
                  <c:v>0.83956650728878246</c:v>
                </c:pt>
                <c:pt idx="3830">
                  <c:v>0.83956650728878246</c:v>
                </c:pt>
                <c:pt idx="3831">
                  <c:v>0.83956650728878246</c:v>
                </c:pt>
                <c:pt idx="3832">
                  <c:v>0.83956650728878246</c:v>
                </c:pt>
                <c:pt idx="3833">
                  <c:v>0.83956650728878246</c:v>
                </c:pt>
                <c:pt idx="3834">
                  <c:v>0.83956650728878246</c:v>
                </c:pt>
                <c:pt idx="3835">
                  <c:v>0.83956650728878246</c:v>
                </c:pt>
                <c:pt idx="3836">
                  <c:v>0.83956650728878246</c:v>
                </c:pt>
                <c:pt idx="3837">
                  <c:v>0.83956650728878246</c:v>
                </c:pt>
                <c:pt idx="3838">
                  <c:v>0.83956650728878246</c:v>
                </c:pt>
                <c:pt idx="3839">
                  <c:v>0.83956650728878246</c:v>
                </c:pt>
                <c:pt idx="3840">
                  <c:v>0.83956650728878246</c:v>
                </c:pt>
                <c:pt idx="3841">
                  <c:v>0.83956650728878246</c:v>
                </c:pt>
                <c:pt idx="3842">
                  <c:v>0.83956650728878246</c:v>
                </c:pt>
                <c:pt idx="3843">
                  <c:v>0.83956650728878246</c:v>
                </c:pt>
                <c:pt idx="3844">
                  <c:v>0.83956650728878246</c:v>
                </c:pt>
                <c:pt idx="3845">
                  <c:v>0.83956650728878246</c:v>
                </c:pt>
                <c:pt idx="3846">
                  <c:v>0.83956650728878246</c:v>
                </c:pt>
                <c:pt idx="3847">
                  <c:v>0.83956650728878246</c:v>
                </c:pt>
                <c:pt idx="3848">
                  <c:v>0.83956650728878246</c:v>
                </c:pt>
                <c:pt idx="3849">
                  <c:v>0.83956650728878246</c:v>
                </c:pt>
                <c:pt idx="3850">
                  <c:v>0.83956650728878246</c:v>
                </c:pt>
                <c:pt idx="3851">
                  <c:v>0.83956650728878246</c:v>
                </c:pt>
                <c:pt idx="3852">
                  <c:v>0.83956650728878246</c:v>
                </c:pt>
                <c:pt idx="3853">
                  <c:v>0.83956650728878246</c:v>
                </c:pt>
                <c:pt idx="3854">
                  <c:v>0.83956650728878246</c:v>
                </c:pt>
                <c:pt idx="3855">
                  <c:v>0.83956650728878246</c:v>
                </c:pt>
                <c:pt idx="3856">
                  <c:v>0.83956650728878246</c:v>
                </c:pt>
                <c:pt idx="3857">
                  <c:v>0.83956650728878246</c:v>
                </c:pt>
                <c:pt idx="3858">
                  <c:v>0.83956650728878246</c:v>
                </c:pt>
                <c:pt idx="3859">
                  <c:v>0.83956650728878246</c:v>
                </c:pt>
                <c:pt idx="3860">
                  <c:v>0.83956650728878246</c:v>
                </c:pt>
                <c:pt idx="3861">
                  <c:v>0.83956650728878246</c:v>
                </c:pt>
                <c:pt idx="3862">
                  <c:v>0.83956650728878246</c:v>
                </c:pt>
                <c:pt idx="3863">
                  <c:v>0.83956650728878246</c:v>
                </c:pt>
                <c:pt idx="3864">
                  <c:v>0.83956650728878246</c:v>
                </c:pt>
                <c:pt idx="3865">
                  <c:v>0.83956650728878246</c:v>
                </c:pt>
                <c:pt idx="3866">
                  <c:v>0.83956650728878246</c:v>
                </c:pt>
                <c:pt idx="3867">
                  <c:v>0.83956650728878246</c:v>
                </c:pt>
                <c:pt idx="3868">
                  <c:v>0.83956650728878246</c:v>
                </c:pt>
                <c:pt idx="3869">
                  <c:v>0.83956650728878246</c:v>
                </c:pt>
                <c:pt idx="3870">
                  <c:v>0.83956650728878246</c:v>
                </c:pt>
                <c:pt idx="3871">
                  <c:v>0.83956650728878246</c:v>
                </c:pt>
                <c:pt idx="3872">
                  <c:v>0.83956650728878246</c:v>
                </c:pt>
                <c:pt idx="3873">
                  <c:v>0.83956650728878246</c:v>
                </c:pt>
                <c:pt idx="3874">
                  <c:v>0.83956650728878246</c:v>
                </c:pt>
                <c:pt idx="3875">
                  <c:v>0.83956650728878246</c:v>
                </c:pt>
                <c:pt idx="3876">
                  <c:v>0.83956650728878246</c:v>
                </c:pt>
                <c:pt idx="3877">
                  <c:v>0.83956650728878246</c:v>
                </c:pt>
                <c:pt idx="3878">
                  <c:v>0.83956650728878246</c:v>
                </c:pt>
                <c:pt idx="3879">
                  <c:v>0.83956650728878246</c:v>
                </c:pt>
                <c:pt idx="3880">
                  <c:v>0.83956650728878246</c:v>
                </c:pt>
                <c:pt idx="3881">
                  <c:v>0.83956650728878246</c:v>
                </c:pt>
                <c:pt idx="3882">
                  <c:v>0.83956650728878246</c:v>
                </c:pt>
                <c:pt idx="3883">
                  <c:v>0.83956650728878246</c:v>
                </c:pt>
                <c:pt idx="3884">
                  <c:v>0.83956650728878246</c:v>
                </c:pt>
                <c:pt idx="3885">
                  <c:v>0.83956650728878246</c:v>
                </c:pt>
                <c:pt idx="3886">
                  <c:v>0.83956650728878246</c:v>
                </c:pt>
                <c:pt idx="3887">
                  <c:v>0.83956650728878246</c:v>
                </c:pt>
                <c:pt idx="3888">
                  <c:v>0.83956650728878246</c:v>
                </c:pt>
                <c:pt idx="3889">
                  <c:v>0.83956650728878246</c:v>
                </c:pt>
                <c:pt idx="3890">
                  <c:v>0.83956650728878246</c:v>
                </c:pt>
                <c:pt idx="3891">
                  <c:v>0.83956650728878246</c:v>
                </c:pt>
                <c:pt idx="3892">
                  <c:v>0.83956650728878246</c:v>
                </c:pt>
                <c:pt idx="3893">
                  <c:v>0.83956650728878246</c:v>
                </c:pt>
                <c:pt idx="3894">
                  <c:v>0.83956650728878246</c:v>
                </c:pt>
                <c:pt idx="3895">
                  <c:v>0.83956650728878246</c:v>
                </c:pt>
                <c:pt idx="3896">
                  <c:v>0.83956650728878246</c:v>
                </c:pt>
                <c:pt idx="3897">
                  <c:v>0.83956650728878246</c:v>
                </c:pt>
                <c:pt idx="3898">
                  <c:v>0.83956650728878246</c:v>
                </c:pt>
                <c:pt idx="3899">
                  <c:v>0.83956650728878246</c:v>
                </c:pt>
                <c:pt idx="3900">
                  <c:v>0.83956650728878246</c:v>
                </c:pt>
                <c:pt idx="3901">
                  <c:v>0.83956650728878246</c:v>
                </c:pt>
                <c:pt idx="3902">
                  <c:v>0.83956650728878246</c:v>
                </c:pt>
                <c:pt idx="3903">
                  <c:v>0.83956650728878246</c:v>
                </c:pt>
                <c:pt idx="3904">
                  <c:v>0.83956650728878246</c:v>
                </c:pt>
                <c:pt idx="3905">
                  <c:v>0.83956650728878246</c:v>
                </c:pt>
                <c:pt idx="3906">
                  <c:v>0.83956650728878246</c:v>
                </c:pt>
                <c:pt idx="3907">
                  <c:v>0.83956650728878246</c:v>
                </c:pt>
                <c:pt idx="3908">
                  <c:v>0.83956650728878246</c:v>
                </c:pt>
                <c:pt idx="3909">
                  <c:v>0.83956650728878246</c:v>
                </c:pt>
                <c:pt idx="3910">
                  <c:v>0.83956650728878246</c:v>
                </c:pt>
                <c:pt idx="3911">
                  <c:v>0.83956650728878246</c:v>
                </c:pt>
                <c:pt idx="3912">
                  <c:v>0.83956650728878246</c:v>
                </c:pt>
                <c:pt idx="3913">
                  <c:v>0.83956650728878246</c:v>
                </c:pt>
                <c:pt idx="3914">
                  <c:v>0.83956650728878246</c:v>
                </c:pt>
                <c:pt idx="3915">
                  <c:v>0.83956650728878246</c:v>
                </c:pt>
                <c:pt idx="3916">
                  <c:v>0.83956650728878246</c:v>
                </c:pt>
                <c:pt idx="3917">
                  <c:v>0.83956650728878246</c:v>
                </c:pt>
                <c:pt idx="3918">
                  <c:v>0.83956650728878246</c:v>
                </c:pt>
                <c:pt idx="3919">
                  <c:v>0.83956650728878246</c:v>
                </c:pt>
                <c:pt idx="3920">
                  <c:v>0.83956650728878246</c:v>
                </c:pt>
                <c:pt idx="3921">
                  <c:v>0.83956650728878246</c:v>
                </c:pt>
                <c:pt idx="3922">
                  <c:v>0.83956650728878246</c:v>
                </c:pt>
                <c:pt idx="3923">
                  <c:v>0.83956650728878246</c:v>
                </c:pt>
                <c:pt idx="3924">
                  <c:v>0.83956650728878246</c:v>
                </c:pt>
                <c:pt idx="3925">
                  <c:v>0.83956650728878246</c:v>
                </c:pt>
                <c:pt idx="3926">
                  <c:v>0.83956650728878246</c:v>
                </c:pt>
                <c:pt idx="3927">
                  <c:v>0.83956650728878246</c:v>
                </c:pt>
                <c:pt idx="3928">
                  <c:v>0.83956650728878246</c:v>
                </c:pt>
                <c:pt idx="3929">
                  <c:v>0.83956650728878246</c:v>
                </c:pt>
                <c:pt idx="3930">
                  <c:v>0.83956650728878246</c:v>
                </c:pt>
                <c:pt idx="3931">
                  <c:v>0.83956650728878246</c:v>
                </c:pt>
                <c:pt idx="3932">
                  <c:v>0.83956650728878246</c:v>
                </c:pt>
                <c:pt idx="3933">
                  <c:v>0.83956650728878246</c:v>
                </c:pt>
                <c:pt idx="3934">
                  <c:v>0.83956650728878246</c:v>
                </c:pt>
                <c:pt idx="3935">
                  <c:v>0.83956650728878246</c:v>
                </c:pt>
                <c:pt idx="3936">
                  <c:v>0.83956650728878246</c:v>
                </c:pt>
                <c:pt idx="3937">
                  <c:v>0.83956650728878246</c:v>
                </c:pt>
                <c:pt idx="3938">
                  <c:v>0.83956650728878246</c:v>
                </c:pt>
                <c:pt idx="3939">
                  <c:v>0.83956650728878246</c:v>
                </c:pt>
                <c:pt idx="3940">
                  <c:v>0.83956650728878246</c:v>
                </c:pt>
                <c:pt idx="3941">
                  <c:v>0.83956650728878246</c:v>
                </c:pt>
                <c:pt idx="3942">
                  <c:v>0.83956650728878246</c:v>
                </c:pt>
                <c:pt idx="3943">
                  <c:v>0.83956650728878246</c:v>
                </c:pt>
                <c:pt idx="3944">
                  <c:v>0.83956650728878246</c:v>
                </c:pt>
                <c:pt idx="3945">
                  <c:v>0.83956650728878246</c:v>
                </c:pt>
                <c:pt idx="3946">
                  <c:v>0.83956650728878246</c:v>
                </c:pt>
                <c:pt idx="3947">
                  <c:v>0.83956650728878246</c:v>
                </c:pt>
                <c:pt idx="3948">
                  <c:v>0.83956650728878246</c:v>
                </c:pt>
                <c:pt idx="3949">
                  <c:v>0.83956650728878246</c:v>
                </c:pt>
                <c:pt idx="3950">
                  <c:v>0.83956650728878246</c:v>
                </c:pt>
                <c:pt idx="3951">
                  <c:v>0.83956650728878246</c:v>
                </c:pt>
                <c:pt idx="3952">
                  <c:v>0.83956650728878246</c:v>
                </c:pt>
                <c:pt idx="3953">
                  <c:v>0.83956650728878246</c:v>
                </c:pt>
                <c:pt idx="3954">
                  <c:v>0.83956650728878246</c:v>
                </c:pt>
                <c:pt idx="3955">
                  <c:v>0.83956650728878246</c:v>
                </c:pt>
                <c:pt idx="3956">
                  <c:v>0.83956650728878246</c:v>
                </c:pt>
                <c:pt idx="3957">
                  <c:v>0.83956650728878246</c:v>
                </c:pt>
                <c:pt idx="3958">
                  <c:v>0.83956650728878246</c:v>
                </c:pt>
                <c:pt idx="3959">
                  <c:v>0.83956650728878246</c:v>
                </c:pt>
                <c:pt idx="3960">
                  <c:v>0.83956650728878246</c:v>
                </c:pt>
                <c:pt idx="3961">
                  <c:v>0.83956650728878246</c:v>
                </c:pt>
                <c:pt idx="3962">
                  <c:v>0.83956650728878246</c:v>
                </c:pt>
                <c:pt idx="3963">
                  <c:v>0.83956650728878246</c:v>
                </c:pt>
                <c:pt idx="3964">
                  <c:v>0.83956650728878246</c:v>
                </c:pt>
                <c:pt idx="3965">
                  <c:v>0.83956650728878246</c:v>
                </c:pt>
                <c:pt idx="3966">
                  <c:v>0.83956650728878246</c:v>
                </c:pt>
                <c:pt idx="3967">
                  <c:v>0.83956650728878246</c:v>
                </c:pt>
                <c:pt idx="3968">
                  <c:v>0.83956650728878246</c:v>
                </c:pt>
                <c:pt idx="3969">
                  <c:v>0.83956650728878246</c:v>
                </c:pt>
                <c:pt idx="3970">
                  <c:v>0.83956650728878246</c:v>
                </c:pt>
                <c:pt idx="3971">
                  <c:v>0.83956650728878246</c:v>
                </c:pt>
                <c:pt idx="3972">
                  <c:v>0.83956650728878246</c:v>
                </c:pt>
                <c:pt idx="3973">
                  <c:v>0.83956650728878246</c:v>
                </c:pt>
                <c:pt idx="3974">
                  <c:v>0.83956650728878246</c:v>
                </c:pt>
                <c:pt idx="3975">
                  <c:v>0.83956650728878246</c:v>
                </c:pt>
                <c:pt idx="3976">
                  <c:v>0.83956650728878246</c:v>
                </c:pt>
                <c:pt idx="3977">
                  <c:v>0.83956650728878246</c:v>
                </c:pt>
                <c:pt idx="3978">
                  <c:v>0.83956650728878246</c:v>
                </c:pt>
                <c:pt idx="3979">
                  <c:v>0.83956650728878246</c:v>
                </c:pt>
                <c:pt idx="3980">
                  <c:v>0.83956650728878246</c:v>
                </c:pt>
                <c:pt idx="3981">
                  <c:v>0.83956650728878246</c:v>
                </c:pt>
                <c:pt idx="3982">
                  <c:v>0.83956650728878246</c:v>
                </c:pt>
                <c:pt idx="3983">
                  <c:v>0.83956650728878246</c:v>
                </c:pt>
                <c:pt idx="3984">
                  <c:v>0.83956650728878246</c:v>
                </c:pt>
                <c:pt idx="3985">
                  <c:v>0.83956650728878246</c:v>
                </c:pt>
                <c:pt idx="3986">
                  <c:v>0.83956650728878246</c:v>
                </c:pt>
                <c:pt idx="3987">
                  <c:v>0.83956650728878246</c:v>
                </c:pt>
                <c:pt idx="3988">
                  <c:v>0.83956650728878246</c:v>
                </c:pt>
                <c:pt idx="3989">
                  <c:v>0.83956650728878246</c:v>
                </c:pt>
                <c:pt idx="3990">
                  <c:v>0.83956650728878246</c:v>
                </c:pt>
                <c:pt idx="3991">
                  <c:v>0.83956650728878246</c:v>
                </c:pt>
                <c:pt idx="3992">
                  <c:v>0.83956650728878246</c:v>
                </c:pt>
                <c:pt idx="3993">
                  <c:v>0.83956650728878246</c:v>
                </c:pt>
                <c:pt idx="3994">
                  <c:v>0.83956650728878246</c:v>
                </c:pt>
                <c:pt idx="3995">
                  <c:v>0.83956650728878246</c:v>
                </c:pt>
                <c:pt idx="3996">
                  <c:v>0.83956650728878246</c:v>
                </c:pt>
                <c:pt idx="3997">
                  <c:v>0.83956650728878246</c:v>
                </c:pt>
                <c:pt idx="3998">
                  <c:v>0.83956650728878246</c:v>
                </c:pt>
                <c:pt idx="3999">
                  <c:v>0.83956650728878246</c:v>
                </c:pt>
                <c:pt idx="4000">
                  <c:v>0.83956650728878246</c:v>
                </c:pt>
                <c:pt idx="4001">
                  <c:v>0.83956650728878246</c:v>
                </c:pt>
                <c:pt idx="4002">
                  <c:v>0.83956650728878246</c:v>
                </c:pt>
                <c:pt idx="4003">
                  <c:v>0.83956650728878246</c:v>
                </c:pt>
                <c:pt idx="4004">
                  <c:v>0.83956650728878246</c:v>
                </c:pt>
                <c:pt idx="4005">
                  <c:v>0.83956650728878246</c:v>
                </c:pt>
                <c:pt idx="4006">
                  <c:v>0.83956650728878246</c:v>
                </c:pt>
                <c:pt idx="4007">
                  <c:v>0.83956650728878246</c:v>
                </c:pt>
                <c:pt idx="4008">
                  <c:v>0.83956650728878246</c:v>
                </c:pt>
                <c:pt idx="4009">
                  <c:v>0.83956650728878246</c:v>
                </c:pt>
                <c:pt idx="4010">
                  <c:v>0.83956650728878246</c:v>
                </c:pt>
                <c:pt idx="4011">
                  <c:v>0.83956650728878246</c:v>
                </c:pt>
                <c:pt idx="4012">
                  <c:v>0.83956650728878246</c:v>
                </c:pt>
                <c:pt idx="4013">
                  <c:v>0.83956650728878246</c:v>
                </c:pt>
                <c:pt idx="4014">
                  <c:v>0.83956650728878246</c:v>
                </c:pt>
                <c:pt idx="4015">
                  <c:v>0.83956650728878246</c:v>
                </c:pt>
                <c:pt idx="4016">
                  <c:v>0.83956650728878246</c:v>
                </c:pt>
                <c:pt idx="4017">
                  <c:v>0.83956650728878246</c:v>
                </c:pt>
                <c:pt idx="4018">
                  <c:v>0.83956650728878246</c:v>
                </c:pt>
                <c:pt idx="4019">
                  <c:v>0.83956650728878246</c:v>
                </c:pt>
                <c:pt idx="4020">
                  <c:v>0.83956650728878246</c:v>
                </c:pt>
                <c:pt idx="4021">
                  <c:v>0.83956650728878246</c:v>
                </c:pt>
                <c:pt idx="4022">
                  <c:v>0.83956650728878246</c:v>
                </c:pt>
                <c:pt idx="4023">
                  <c:v>0.83956650728878246</c:v>
                </c:pt>
                <c:pt idx="4024">
                  <c:v>0.83956650728878246</c:v>
                </c:pt>
                <c:pt idx="4025">
                  <c:v>0.83956650728878246</c:v>
                </c:pt>
                <c:pt idx="4026">
                  <c:v>0.83956650728878246</c:v>
                </c:pt>
                <c:pt idx="4027">
                  <c:v>0.83956650728878246</c:v>
                </c:pt>
                <c:pt idx="4028">
                  <c:v>0.83956650728878246</c:v>
                </c:pt>
                <c:pt idx="4029">
                  <c:v>0.83956650728878246</c:v>
                </c:pt>
                <c:pt idx="4030">
                  <c:v>0.83956650728878246</c:v>
                </c:pt>
                <c:pt idx="4031">
                  <c:v>0.83956650728878246</c:v>
                </c:pt>
                <c:pt idx="4032">
                  <c:v>0.83956650728878246</c:v>
                </c:pt>
                <c:pt idx="4033">
                  <c:v>0.83956650728878246</c:v>
                </c:pt>
                <c:pt idx="4034">
                  <c:v>0.83956650728878246</c:v>
                </c:pt>
                <c:pt idx="4035">
                  <c:v>0.83956650728878246</c:v>
                </c:pt>
                <c:pt idx="4036">
                  <c:v>0.83956650728878246</c:v>
                </c:pt>
                <c:pt idx="4037">
                  <c:v>0.83956650728878246</c:v>
                </c:pt>
                <c:pt idx="4038">
                  <c:v>0.83956650728878246</c:v>
                </c:pt>
                <c:pt idx="4039">
                  <c:v>0.83956650728878246</c:v>
                </c:pt>
                <c:pt idx="4040">
                  <c:v>0.83956650728878246</c:v>
                </c:pt>
                <c:pt idx="4041">
                  <c:v>0.83956650728878246</c:v>
                </c:pt>
                <c:pt idx="4042">
                  <c:v>0.83956650728878246</c:v>
                </c:pt>
                <c:pt idx="4043">
                  <c:v>0.83956650728878246</c:v>
                </c:pt>
                <c:pt idx="4044">
                  <c:v>0.83956650728878246</c:v>
                </c:pt>
                <c:pt idx="4045">
                  <c:v>0.83956650728878246</c:v>
                </c:pt>
                <c:pt idx="4046">
                  <c:v>0.83956650728878246</c:v>
                </c:pt>
                <c:pt idx="4047">
                  <c:v>0.83956650728878246</c:v>
                </c:pt>
                <c:pt idx="4048">
                  <c:v>0.83956650728878246</c:v>
                </c:pt>
                <c:pt idx="4049">
                  <c:v>0.83956650728878246</c:v>
                </c:pt>
                <c:pt idx="4050">
                  <c:v>0.83956650728878246</c:v>
                </c:pt>
                <c:pt idx="4051">
                  <c:v>0.83956650728878246</c:v>
                </c:pt>
                <c:pt idx="4052">
                  <c:v>0.83956650728878246</c:v>
                </c:pt>
                <c:pt idx="4053">
                  <c:v>0.83956650728878246</c:v>
                </c:pt>
                <c:pt idx="4054">
                  <c:v>0.83956650728878246</c:v>
                </c:pt>
                <c:pt idx="4055">
                  <c:v>0.83956650728878246</c:v>
                </c:pt>
                <c:pt idx="4056">
                  <c:v>0.83956650728878246</c:v>
                </c:pt>
                <c:pt idx="4057">
                  <c:v>0.83956650728878246</c:v>
                </c:pt>
                <c:pt idx="4058">
                  <c:v>0.83956650728878246</c:v>
                </c:pt>
                <c:pt idx="4059">
                  <c:v>0.83956650728878246</c:v>
                </c:pt>
                <c:pt idx="4060">
                  <c:v>0.83956650728878246</c:v>
                </c:pt>
                <c:pt idx="4061">
                  <c:v>0.83956650728878246</c:v>
                </c:pt>
                <c:pt idx="4062">
                  <c:v>0.83956650728878246</c:v>
                </c:pt>
                <c:pt idx="4063">
                  <c:v>0.83956650728878246</c:v>
                </c:pt>
                <c:pt idx="4064">
                  <c:v>0.83956650728878246</c:v>
                </c:pt>
                <c:pt idx="4065">
                  <c:v>0.83956650728878246</c:v>
                </c:pt>
                <c:pt idx="4066">
                  <c:v>0.83956650728878246</c:v>
                </c:pt>
                <c:pt idx="4067">
                  <c:v>0.83956650728878246</c:v>
                </c:pt>
                <c:pt idx="4068">
                  <c:v>0.83956650728878246</c:v>
                </c:pt>
                <c:pt idx="4069">
                  <c:v>0.83956650728878246</c:v>
                </c:pt>
                <c:pt idx="4070">
                  <c:v>0.83956650728878246</c:v>
                </c:pt>
                <c:pt idx="4071">
                  <c:v>0.83956650728878246</c:v>
                </c:pt>
                <c:pt idx="4072">
                  <c:v>0.83956650728878246</c:v>
                </c:pt>
                <c:pt idx="4073">
                  <c:v>0.83956650728878246</c:v>
                </c:pt>
                <c:pt idx="4074">
                  <c:v>0.83956650728878246</c:v>
                </c:pt>
                <c:pt idx="4075">
                  <c:v>0.83956650728878246</c:v>
                </c:pt>
                <c:pt idx="4076">
                  <c:v>0.83956650728878246</c:v>
                </c:pt>
                <c:pt idx="4077">
                  <c:v>0.83956650728878246</c:v>
                </c:pt>
                <c:pt idx="4078">
                  <c:v>0.83956650728878246</c:v>
                </c:pt>
                <c:pt idx="4079">
                  <c:v>0.83956650728878246</c:v>
                </c:pt>
                <c:pt idx="4080">
                  <c:v>0.83956650728878246</c:v>
                </c:pt>
                <c:pt idx="4081">
                  <c:v>0.83956650728878246</c:v>
                </c:pt>
                <c:pt idx="4082">
                  <c:v>0.83956650728878246</c:v>
                </c:pt>
                <c:pt idx="4083">
                  <c:v>0.83956650728878246</c:v>
                </c:pt>
                <c:pt idx="4084">
                  <c:v>0.83956650728878246</c:v>
                </c:pt>
                <c:pt idx="4085">
                  <c:v>0.83956650728878246</c:v>
                </c:pt>
                <c:pt idx="4086">
                  <c:v>0.83956650728878246</c:v>
                </c:pt>
                <c:pt idx="4087">
                  <c:v>0.83956650728878246</c:v>
                </c:pt>
                <c:pt idx="4088">
                  <c:v>0.83956650728878246</c:v>
                </c:pt>
                <c:pt idx="4089">
                  <c:v>0.83956650728878246</c:v>
                </c:pt>
                <c:pt idx="4090">
                  <c:v>0.83956650728878246</c:v>
                </c:pt>
                <c:pt idx="4091">
                  <c:v>0.83956650728878246</c:v>
                </c:pt>
                <c:pt idx="4092">
                  <c:v>0.83956650728878246</c:v>
                </c:pt>
                <c:pt idx="4093">
                  <c:v>0.83956650728878246</c:v>
                </c:pt>
                <c:pt idx="4094">
                  <c:v>0.83956650728878246</c:v>
                </c:pt>
                <c:pt idx="4095">
                  <c:v>0.83956650728878246</c:v>
                </c:pt>
                <c:pt idx="4096">
                  <c:v>0.83956650728878246</c:v>
                </c:pt>
                <c:pt idx="4097">
                  <c:v>0.83956650728878246</c:v>
                </c:pt>
                <c:pt idx="4098">
                  <c:v>0.83956650728878246</c:v>
                </c:pt>
                <c:pt idx="4099">
                  <c:v>0.83956650728878246</c:v>
                </c:pt>
                <c:pt idx="4100">
                  <c:v>0.83956650728878246</c:v>
                </c:pt>
                <c:pt idx="4101">
                  <c:v>0.83956650728878246</c:v>
                </c:pt>
                <c:pt idx="4102">
                  <c:v>0.83956650728878246</c:v>
                </c:pt>
                <c:pt idx="4103">
                  <c:v>0.83956650728878246</c:v>
                </c:pt>
                <c:pt idx="4104">
                  <c:v>0.83956650728878246</c:v>
                </c:pt>
                <c:pt idx="4105">
                  <c:v>0.83956650728878246</c:v>
                </c:pt>
                <c:pt idx="4106">
                  <c:v>0.83956650728878246</c:v>
                </c:pt>
                <c:pt idx="4107">
                  <c:v>0.83956650728878246</c:v>
                </c:pt>
                <c:pt idx="4108">
                  <c:v>0.83956650728878246</c:v>
                </c:pt>
                <c:pt idx="4109">
                  <c:v>0.83956650728878246</c:v>
                </c:pt>
                <c:pt idx="4110">
                  <c:v>0.83956650728878246</c:v>
                </c:pt>
                <c:pt idx="4111">
                  <c:v>0.83956650728878246</c:v>
                </c:pt>
                <c:pt idx="4112">
                  <c:v>0.83956650728878246</c:v>
                </c:pt>
                <c:pt idx="4113">
                  <c:v>0.83956650728878246</c:v>
                </c:pt>
                <c:pt idx="4114">
                  <c:v>0.83956650728878246</c:v>
                </c:pt>
                <c:pt idx="4115">
                  <c:v>0.83956650728878246</c:v>
                </c:pt>
                <c:pt idx="4116">
                  <c:v>0.83956650728878246</c:v>
                </c:pt>
                <c:pt idx="4117">
                  <c:v>0.83956650728878246</c:v>
                </c:pt>
                <c:pt idx="4118">
                  <c:v>0.83956650728878246</c:v>
                </c:pt>
                <c:pt idx="4119">
                  <c:v>0.83956650728878246</c:v>
                </c:pt>
                <c:pt idx="4120">
                  <c:v>0.83956650728878246</c:v>
                </c:pt>
                <c:pt idx="4121">
                  <c:v>0.83956650728878246</c:v>
                </c:pt>
                <c:pt idx="4122">
                  <c:v>0.83956650728878246</c:v>
                </c:pt>
                <c:pt idx="4123">
                  <c:v>0.83956650728878246</c:v>
                </c:pt>
                <c:pt idx="4124">
                  <c:v>0.83956650728878246</c:v>
                </c:pt>
                <c:pt idx="4125">
                  <c:v>0.83956650728878246</c:v>
                </c:pt>
                <c:pt idx="4126">
                  <c:v>0.83956650728878246</c:v>
                </c:pt>
                <c:pt idx="4127">
                  <c:v>0.83956650728878246</c:v>
                </c:pt>
                <c:pt idx="4128">
                  <c:v>0.83956650728878246</c:v>
                </c:pt>
                <c:pt idx="4129">
                  <c:v>0.83956650728878246</c:v>
                </c:pt>
                <c:pt idx="4130">
                  <c:v>0.83956650728878246</c:v>
                </c:pt>
                <c:pt idx="4131">
                  <c:v>0.83956650728878246</c:v>
                </c:pt>
                <c:pt idx="4132">
                  <c:v>0.83956650728878246</c:v>
                </c:pt>
                <c:pt idx="4133">
                  <c:v>0.83956650728878246</c:v>
                </c:pt>
                <c:pt idx="4134">
                  <c:v>0.83956650728878246</c:v>
                </c:pt>
                <c:pt idx="4135">
                  <c:v>0.83956650728878246</c:v>
                </c:pt>
                <c:pt idx="4136">
                  <c:v>0.83956650728878246</c:v>
                </c:pt>
                <c:pt idx="4137">
                  <c:v>0.83956650728878246</c:v>
                </c:pt>
                <c:pt idx="4138">
                  <c:v>0.83956650728878246</c:v>
                </c:pt>
                <c:pt idx="4139">
                  <c:v>0.83956650728878246</c:v>
                </c:pt>
                <c:pt idx="4140">
                  <c:v>0.83956650728878246</c:v>
                </c:pt>
                <c:pt idx="4141">
                  <c:v>0.83956650728878246</c:v>
                </c:pt>
                <c:pt idx="4142">
                  <c:v>0.83956650728878246</c:v>
                </c:pt>
                <c:pt idx="4143">
                  <c:v>0.83956650728878246</c:v>
                </c:pt>
                <c:pt idx="4144">
                  <c:v>0.83956650728878246</c:v>
                </c:pt>
                <c:pt idx="4145">
                  <c:v>0.83956650728878246</c:v>
                </c:pt>
                <c:pt idx="4146">
                  <c:v>0.83956650728878246</c:v>
                </c:pt>
                <c:pt idx="4147">
                  <c:v>0.83956650728878246</c:v>
                </c:pt>
                <c:pt idx="4148">
                  <c:v>0.83956650728878246</c:v>
                </c:pt>
                <c:pt idx="4149">
                  <c:v>0.83956650728878246</c:v>
                </c:pt>
                <c:pt idx="4150">
                  <c:v>0.83956650728878246</c:v>
                </c:pt>
                <c:pt idx="4151">
                  <c:v>0.83956650728878246</c:v>
                </c:pt>
                <c:pt idx="4152">
                  <c:v>0.83956650728878246</c:v>
                </c:pt>
                <c:pt idx="4153">
                  <c:v>0.83956650728878246</c:v>
                </c:pt>
                <c:pt idx="4154">
                  <c:v>0.83956650728878246</c:v>
                </c:pt>
                <c:pt idx="4155">
                  <c:v>0.83956650728878246</c:v>
                </c:pt>
                <c:pt idx="4156">
                  <c:v>0.83956650728878246</c:v>
                </c:pt>
                <c:pt idx="4157">
                  <c:v>0.83956650728878246</c:v>
                </c:pt>
                <c:pt idx="4158">
                  <c:v>0.83956650728878246</c:v>
                </c:pt>
                <c:pt idx="4159">
                  <c:v>0.83956650728878246</c:v>
                </c:pt>
                <c:pt idx="4160">
                  <c:v>0.83956650728878246</c:v>
                </c:pt>
                <c:pt idx="4161">
                  <c:v>0.83956650728878246</c:v>
                </c:pt>
                <c:pt idx="4162">
                  <c:v>0.83956650728878246</c:v>
                </c:pt>
                <c:pt idx="4163">
                  <c:v>0.83956650728878246</c:v>
                </c:pt>
                <c:pt idx="4164">
                  <c:v>0.83956650728878246</c:v>
                </c:pt>
                <c:pt idx="4165">
                  <c:v>0.83956650728878246</c:v>
                </c:pt>
                <c:pt idx="4166">
                  <c:v>0.83956650728878246</c:v>
                </c:pt>
                <c:pt idx="4167">
                  <c:v>0.83956650728878246</c:v>
                </c:pt>
                <c:pt idx="4168">
                  <c:v>0.83956650728878246</c:v>
                </c:pt>
                <c:pt idx="4169">
                  <c:v>0.83956650728878246</c:v>
                </c:pt>
                <c:pt idx="4170">
                  <c:v>0.83956650728878246</c:v>
                </c:pt>
                <c:pt idx="4171">
                  <c:v>0.83956650728878246</c:v>
                </c:pt>
                <c:pt idx="4172">
                  <c:v>0.83956650728878246</c:v>
                </c:pt>
                <c:pt idx="4173">
                  <c:v>0.83956650728878246</c:v>
                </c:pt>
                <c:pt idx="4174">
                  <c:v>0.83956650728878246</c:v>
                </c:pt>
                <c:pt idx="4175">
                  <c:v>0.83956650728878246</c:v>
                </c:pt>
                <c:pt idx="4176">
                  <c:v>0.83956650728878246</c:v>
                </c:pt>
                <c:pt idx="4177">
                  <c:v>0.83956650728878246</c:v>
                </c:pt>
                <c:pt idx="4178">
                  <c:v>0.83956650728878246</c:v>
                </c:pt>
                <c:pt idx="4179">
                  <c:v>0.83956650728878246</c:v>
                </c:pt>
                <c:pt idx="4180">
                  <c:v>0.83956650728878246</c:v>
                </c:pt>
                <c:pt idx="4181">
                  <c:v>0.83956650728878246</c:v>
                </c:pt>
                <c:pt idx="4182">
                  <c:v>0.83956650728878246</c:v>
                </c:pt>
                <c:pt idx="4183">
                  <c:v>0.83956650728878246</c:v>
                </c:pt>
                <c:pt idx="4184">
                  <c:v>0.83956650728878246</c:v>
                </c:pt>
                <c:pt idx="4185">
                  <c:v>0.83956650728878246</c:v>
                </c:pt>
                <c:pt idx="4186">
                  <c:v>0.83956650728878246</c:v>
                </c:pt>
                <c:pt idx="4187">
                  <c:v>0.83956650728878246</c:v>
                </c:pt>
                <c:pt idx="4188">
                  <c:v>0.83956650728878246</c:v>
                </c:pt>
                <c:pt idx="4189">
                  <c:v>0.83956650728878246</c:v>
                </c:pt>
                <c:pt idx="4190">
                  <c:v>0.83956650728878246</c:v>
                </c:pt>
                <c:pt idx="4191">
                  <c:v>0.83956650728878246</c:v>
                </c:pt>
                <c:pt idx="4192">
                  <c:v>0.83956650728878246</c:v>
                </c:pt>
                <c:pt idx="4193">
                  <c:v>0.83956650728878246</c:v>
                </c:pt>
                <c:pt idx="4194">
                  <c:v>0.83956650728878246</c:v>
                </c:pt>
                <c:pt idx="4195">
                  <c:v>0.83956650728878246</c:v>
                </c:pt>
                <c:pt idx="4196">
                  <c:v>0.83956650728878246</c:v>
                </c:pt>
                <c:pt idx="4197">
                  <c:v>0.83956650728878246</c:v>
                </c:pt>
                <c:pt idx="4198">
                  <c:v>0.83956650728878246</c:v>
                </c:pt>
                <c:pt idx="4199">
                  <c:v>0.83956650728878246</c:v>
                </c:pt>
                <c:pt idx="4200">
                  <c:v>0.83956650728878246</c:v>
                </c:pt>
                <c:pt idx="4201">
                  <c:v>0.83956650728878246</c:v>
                </c:pt>
                <c:pt idx="4202">
                  <c:v>0.83956650728878246</c:v>
                </c:pt>
                <c:pt idx="4203">
                  <c:v>0.83956650728878246</c:v>
                </c:pt>
                <c:pt idx="4204">
                  <c:v>0.83956650728878246</c:v>
                </c:pt>
                <c:pt idx="4205">
                  <c:v>0.83956650728878246</c:v>
                </c:pt>
                <c:pt idx="4206">
                  <c:v>0.83956650728878246</c:v>
                </c:pt>
                <c:pt idx="4207">
                  <c:v>0.83956650728878246</c:v>
                </c:pt>
                <c:pt idx="4208">
                  <c:v>0.83956650728878246</c:v>
                </c:pt>
                <c:pt idx="4209">
                  <c:v>0.83956650728878246</c:v>
                </c:pt>
                <c:pt idx="4210">
                  <c:v>0.83956650728878246</c:v>
                </c:pt>
                <c:pt idx="4211">
                  <c:v>0.83956650728878246</c:v>
                </c:pt>
                <c:pt idx="4212">
                  <c:v>0.83956650728878246</c:v>
                </c:pt>
                <c:pt idx="4213">
                  <c:v>0.83956650728878246</c:v>
                </c:pt>
                <c:pt idx="4214">
                  <c:v>0.83956650728878246</c:v>
                </c:pt>
                <c:pt idx="4215">
                  <c:v>0.83956650728878246</c:v>
                </c:pt>
                <c:pt idx="4216">
                  <c:v>0.83956650728878246</c:v>
                </c:pt>
                <c:pt idx="4217">
                  <c:v>0.83956650728878246</c:v>
                </c:pt>
                <c:pt idx="4218">
                  <c:v>0.83956650728878246</c:v>
                </c:pt>
                <c:pt idx="4219">
                  <c:v>0.83956650728878246</c:v>
                </c:pt>
                <c:pt idx="4220">
                  <c:v>0.83956650728878246</c:v>
                </c:pt>
                <c:pt idx="4221">
                  <c:v>0.83956650728878246</c:v>
                </c:pt>
                <c:pt idx="4222">
                  <c:v>0.83956650728878246</c:v>
                </c:pt>
                <c:pt idx="4223">
                  <c:v>0.83956650728878246</c:v>
                </c:pt>
                <c:pt idx="4224">
                  <c:v>0.83956650728878246</c:v>
                </c:pt>
                <c:pt idx="4225">
                  <c:v>0.83956650728878246</c:v>
                </c:pt>
                <c:pt idx="4226">
                  <c:v>0.83956650728878246</c:v>
                </c:pt>
                <c:pt idx="4227">
                  <c:v>0.83956650728878246</c:v>
                </c:pt>
                <c:pt idx="4228">
                  <c:v>0.83956650728878246</c:v>
                </c:pt>
                <c:pt idx="4229">
                  <c:v>0.83956650728878246</c:v>
                </c:pt>
                <c:pt idx="4230">
                  <c:v>0.83956650728878246</c:v>
                </c:pt>
                <c:pt idx="4231">
                  <c:v>0.83956650728878246</c:v>
                </c:pt>
                <c:pt idx="4232">
                  <c:v>0.83956650728878246</c:v>
                </c:pt>
                <c:pt idx="4233">
                  <c:v>0.83956650728878246</c:v>
                </c:pt>
                <c:pt idx="4234">
                  <c:v>0.83956650728878246</c:v>
                </c:pt>
                <c:pt idx="4235">
                  <c:v>0.83956650728878246</c:v>
                </c:pt>
                <c:pt idx="4236">
                  <c:v>0.83956650728878246</c:v>
                </c:pt>
                <c:pt idx="4237">
                  <c:v>0.83956650728878246</c:v>
                </c:pt>
                <c:pt idx="4238">
                  <c:v>0.83956650728878246</c:v>
                </c:pt>
                <c:pt idx="4239">
                  <c:v>0.83956650728878246</c:v>
                </c:pt>
                <c:pt idx="4240">
                  <c:v>0.83956650728878246</c:v>
                </c:pt>
                <c:pt idx="4241">
                  <c:v>0.83956650728878246</c:v>
                </c:pt>
                <c:pt idx="4242">
                  <c:v>0.83956650728878246</c:v>
                </c:pt>
                <c:pt idx="4243">
                  <c:v>0.83956650728878246</c:v>
                </c:pt>
                <c:pt idx="4244">
                  <c:v>0.83956650728878246</c:v>
                </c:pt>
                <c:pt idx="4245">
                  <c:v>0.83956650728878246</c:v>
                </c:pt>
                <c:pt idx="4246">
                  <c:v>0.83956650728878246</c:v>
                </c:pt>
                <c:pt idx="4247">
                  <c:v>0.83956650728878246</c:v>
                </c:pt>
                <c:pt idx="4248">
                  <c:v>0.83956650728878246</c:v>
                </c:pt>
                <c:pt idx="4249">
                  <c:v>0.83956650728878246</c:v>
                </c:pt>
                <c:pt idx="4250">
                  <c:v>0.83956650728878246</c:v>
                </c:pt>
                <c:pt idx="4251">
                  <c:v>0.83956650728878246</c:v>
                </c:pt>
                <c:pt idx="4252">
                  <c:v>0.83956650728878246</c:v>
                </c:pt>
                <c:pt idx="4253">
                  <c:v>0.83956650728878246</c:v>
                </c:pt>
                <c:pt idx="4254">
                  <c:v>0.83956650728878246</c:v>
                </c:pt>
                <c:pt idx="4255">
                  <c:v>0.83956650728878246</c:v>
                </c:pt>
                <c:pt idx="4256">
                  <c:v>0.83956650728878246</c:v>
                </c:pt>
                <c:pt idx="4257">
                  <c:v>0.83956650728878246</c:v>
                </c:pt>
                <c:pt idx="4258">
                  <c:v>0.83956650728878246</c:v>
                </c:pt>
                <c:pt idx="4259">
                  <c:v>0.83956650728878246</c:v>
                </c:pt>
                <c:pt idx="4260">
                  <c:v>0.83956650728878246</c:v>
                </c:pt>
                <c:pt idx="4261">
                  <c:v>0.83956650728878246</c:v>
                </c:pt>
                <c:pt idx="4262">
                  <c:v>0.83956650728878246</c:v>
                </c:pt>
                <c:pt idx="4263">
                  <c:v>0.83956650728878246</c:v>
                </c:pt>
                <c:pt idx="4264">
                  <c:v>0.83956650728878246</c:v>
                </c:pt>
                <c:pt idx="4265">
                  <c:v>0.83956650728878246</c:v>
                </c:pt>
                <c:pt idx="4266">
                  <c:v>0.83956650728878246</c:v>
                </c:pt>
                <c:pt idx="4267">
                  <c:v>0.83956650728878246</c:v>
                </c:pt>
                <c:pt idx="4268">
                  <c:v>0.83956650728878246</c:v>
                </c:pt>
                <c:pt idx="4269">
                  <c:v>0.83956650728878246</c:v>
                </c:pt>
                <c:pt idx="4270">
                  <c:v>0.83956650728878246</c:v>
                </c:pt>
                <c:pt idx="4271">
                  <c:v>0.83956650728878246</c:v>
                </c:pt>
                <c:pt idx="4272">
                  <c:v>0.83956650728878246</c:v>
                </c:pt>
                <c:pt idx="4273">
                  <c:v>0.83956650728878246</c:v>
                </c:pt>
                <c:pt idx="4274">
                  <c:v>0.83956650728878246</c:v>
                </c:pt>
                <c:pt idx="4275">
                  <c:v>0.83956650728878246</c:v>
                </c:pt>
                <c:pt idx="4276">
                  <c:v>0.83956650728878246</c:v>
                </c:pt>
                <c:pt idx="4277">
                  <c:v>0.83956650728878246</c:v>
                </c:pt>
                <c:pt idx="4278">
                  <c:v>0.83956650728878246</c:v>
                </c:pt>
                <c:pt idx="4279">
                  <c:v>0.83956650728878246</c:v>
                </c:pt>
                <c:pt idx="4280">
                  <c:v>0.83956650728878246</c:v>
                </c:pt>
                <c:pt idx="4281">
                  <c:v>0.83956650728878246</c:v>
                </c:pt>
                <c:pt idx="4282">
                  <c:v>0.83956650728878246</c:v>
                </c:pt>
                <c:pt idx="4283">
                  <c:v>0.83956650728878246</c:v>
                </c:pt>
                <c:pt idx="4284">
                  <c:v>0.83956650728878246</c:v>
                </c:pt>
                <c:pt idx="4285">
                  <c:v>0.83956650728878246</c:v>
                </c:pt>
                <c:pt idx="4286">
                  <c:v>0.83956650728878246</c:v>
                </c:pt>
                <c:pt idx="4287">
                  <c:v>0.83956650728878246</c:v>
                </c:pt>
                <c:pt idx="4288">
                  <c:v>0.83956650728878246</c:v>
                </c:pt>
                <c:pt idx="4289">
                  <c:v>0.83956650728878246</c:v>
                </c:pt>
                <c:pt idx="4290">
                  <c:v>0.83956650728878246</c:v>
                </c:pt>
                <c:pt idx="4291">
                  <c:v>0.83956650728878246</c:v>
                </c:pt>
                <c:pt idx="4292">
                  <c:v>0.83956650728878246</c:v>
                </c:pt>
                <c:pt idx="4293">
                  <c:v>0.83956650728878246</c:v>
                </c:pt>
                <c:pt idx="4294">
                  <c:v>0.83956650728878246</c:v>
                </c:pt>
                <c:pt idx="4295">
                  <c:v>0.83956650728878246</c:v>
                </c:pt>
                <c:pt idx="4296">
                  <c:v>0.83956650728878246</c:v>
                </c:pt>
                <c:pt idx="4297">
                  <c:v>0.83956650728878246</c:v>
                </c:pt>
                <c:pt idx="4298">
                  <c:v>0.83956650728878246</c:v>
                </c:pt>
                <c:pt idx="4299">
                  <c:v>0.83956650728878246</c:v>
                </c:pt>
                <c:pt idx="4300">
                  <c:v>0.83956650728878246</c:v>
                </c:pt>
                <c:pt idx="4301">
                  <c:v>0.83956650728878246</c:v>
                </c:pt>
                <c:pt idx="4302">
                  <c:v>0.83956650728878246</c:v>
                </c:pt>
                <c:pt idx="4303">
                  <c:v>0.83956650728878246</c:v>
                </c:pt>
                <c:pt idx="4304">
                  <c:v>0.83956650728878246</c:v>
                </c:pt>
                <c:pt idx="4305">
                  <c:v>0.83956650728878246</c:v>
                </c:pt>
                <c:pt idx="4306">
                  <c:v>0.83956650728878246</c:v>
                </c:pt>
                <c:pt idx="4307">
                  <c:v>0.83956650728878246</c:v>
                </c:pt>
                <c:pt idx="4308">
                  <c:v>0.83956650728878246</c:v>
                </c:pt>
                <c:pt idx="4309">
                  <c:v>0.83956650728878246</c:v>
                </c:pt>
                <c:pt idx="4310">
                  <c:v>0.83956650728878246</c:v>
                </c:pt>
                <c:pt idx="4311">
                  <c:v>0.83956650728878246</c:v>
                </c:pt>
                <c:pt idx="4312">
                  <c:v>0.83956650728878246</c:v>
                </c:pt>
                <c:pt idx="4313">
                  <c:v>0.83956650728878246</c:v>
                </c:pt>
                <c:pt idx="4314">
                  <c:v>0.83956650728878246</c:v>
                </c:pt>
                <c:pt idx="4315">
                  <c:v>0.83956650728878246</c:v>
                </c:pt>
                <c:pt idx="4316">
                  <c:v>0.83956650728878246</c:v>
                </c:pt>
                <c:pt idx="4317">
                  <c:v>0.83956650728878246</c:v>
                </c:pt>
                <c:pt idx="4318">
                  <c:v>0.83956650728878246</c:v>
                </c:pt>
                <c:pt idx="4319">
                  <c:v>0.83956650728878246</c:v>
                </c:pt>
                <c:pt idx="4320">
                  <c:v>0.83956650728878246</c:v>
                </c:pt>
                <c:pt idx="4321">
                  <c:v>0.83956650728878246</c:v>
                </c:pt>
                <c:pt idx="4322">
                  <c:v>0.83956650728878246</c:v>
                </c:pt>
                <c:pt idx="4323">
                  <c:v>0.83956650728878246</c:v>
                </c:pt>
                <c:pt idx="4324">
                  <c:v>0.83956650728878246</c:v>
                </c:pt>
                <c:pt idx="4325">
                  <c:v>0.83956650728878246</c:v>
                </c:pt>
                <c:pt idx="4326">
                  <c:v>0.83956650728878246</c:v>
                </c:pt>
                <c:pt idx="4327">
                  <c:v>0.83956650728878246</c:v>
                </c:pt>
                <c:pt idx="4328">
                  <c:v>0.83956650728878246</c:v>
                </c:pt>
                <c:pt idx="4329">
                  <c:v>0.83956650728878246</c:v>
                </c:pt>
                <c:pt idx="4330">
                  <c:v>0.83956650728878246</c:v>
                </c:pt>
                <c:pt idx="4331">
                  <c:v>0.83956650728878246</c:v>
                </c:pt>
                <c:pt idx="4332">
                  <c:v>0.83956650728878246</c:v>
                </c:pt>
                <c:pt idx="4333">
                  <c:v>0.83956650728878246</c:v>
                </c:pt>
                <c:pt idx="4334">
                  <c:v>0.83956650728878246</c:v>
                </c:pt>
                <c:pt idx="4335">
                  <c:v>0.83956650728878246</c:v>
                </c:pt>
                <c:pt idx="4336">
                  <c:v>0.83956650728878246</c:v>
                </c:pt>
                <c:pt idx="4337">
                  <c:v>0.83956650728878246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C8DC-0F4D-8AE2-B4B19F3EB5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6099056"/>
        <c:axId val="356089488"/>
      </c:scatterChart>
      <c:valAx>
        <c:axId val="356099056"/>
        <c:scaling>
          <c:logBase val="10"/>
          <c:orientation val="minMax"/>
          <c:min val="100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" sourceLinked="0"/>
        <c:majorTickMark val="none"/>
        <c:minorTickMark val="none"/>
        <c:tickLblPos val="nextTo"/>
        <c:crossAx val="356089488"/>
        <c:crosses val="autoZero"/>
        <c:crossBetween val="midCat"/>
      </c:valAx>
      <c:valAx>
        <c:axId val="356089488"/>
        <c:scaling>
          <c:orientation val="minMax"/>
          <c:max val="1"/>
          <c:min val="0.99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en-US" sz="2000" b="1" i="0" u="none" strike="noStrike" kern="1200" baseline="0">
                <a:solidFill>
                  <a:schemeClr val="tx1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356099056"/>
        <c:crosses val="autoZero"/>
        <c:crossBetween val="midCat"/>
        <c:majorUnit val="2E-3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 algn="ctr">
        <a:defRPr lang="en-US" sz="2000" b="1" i="0" u="none" strike="noStrike" kern="1200" baseline="0">
          <a:solidFill>
            <a:schemeClr val="tx1"/>
          </a:solidFill>
          <a:latin typeface="Georgia" panose="02040502050405020303" pitchFamily="18" charset="0"/>
          <a:ea typeface="+mn-ea"/>
          <a:cs typeface="+mn-cs"/>
        </a:defRPr>
      </a:pPr>
      <a:endParaRPr lang="en-US"/>
    </a:p>
  </c:txPr>
  <c:externalData r:id="rId4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29832606302561304"/>
          <c:y val="8.0416392554467711E-2"/>
          <c:w val="0.57946510182391942"/>
          <c:h val="0.71586238922642309"/>
        </c:manualLayout>
      </c:layout>
      <c:scatterChart>
        <c:scatterStyle val="lineMarker"/>
        <c:varyColors val="0"/>
        <c:ser>
          <c:idx val="0"/>
          <c:order val="0"/>
          <c:tx>
            <c:v>BW-Offloading</c:v>
          </c:tx>
          <c:spPr>
            <a:ln w="38100" cap="rnd">
              <a:solidFill>
                <a:srgbClr val="47D45A"/>
              </a:solidFill>
              <a:round/>
            </a:ln>
            <a:effectLst/>
          </c:spPr>
          <c:marker>
            <c:symbol val="none"/>
          </c:marker>
          <c:xVal>
            <c:numRef>
              <c:f>'Lambda-IO'!$A$1:$A$10000</c:f>
              <c:numCache>
                <c:formatCode>General</c:formatCode>
                <c:ptCount val="10000"/>
                <c:pt idx="0">
                  <c:v>164.89901656471099</c:v>
                </c:pt>
                <c:pt idx="1">
                  <c:v>165.43048144667401</c:v>
                </c:pt>
                <c:pt idx="2">
                  <c:v>167.61015751166201</c:v>
                </c:pt>
                <c:pt idx="3">
                  <c:v>168.39069742360101</c:v>
                </c:pt>
                <c:pt idx="4">
                  <c:v>171.13468430750001</c:v>
                </c:pt>
                <c:pt idx="5">
                  <c:v>173.679133337922</c:v>
                </c:pt>
                <c:pt idx="6">
                  <c:v>173.790481450036</c:v>
                </c:pt>
                <c:pt idx="7">
                  <c:v>173.790481453761</c:v>
                </c:pt>
                <c:pt idx="8">
                  <c:v>174.07761021424</c:v>
                </c:pt>
                <c:pt idx="9">
                  <c:v>174.07761021424</c:v>
                </c:pt>
                <c:pt idx="10">
                  <c:v>174.07761021424</c:v>
                </c:pt>
                <c:pt idx="11">
                  <c:v>174.07761021424</c:v>
                </c:pt>
                <c:pt idx="12">
                  <c:v>174.07761021424</c:v>
                </c:pt>
                <c:pt idx="13">
                  <c:v>174.07761021424</c:v>
                </c:pt>
                <c:pt idx="14">
                  <c:v>174.07761021424</c:v>
                </c:pt>
                <c:pt idx="15">
                  <c:v>174.07761021424</c:v>
                </c:pt>
                <c:pt idx="16">
                  <c:v>174.07761021424</c:v>
                </c:pt>
                <c:pt idx="17">
                  <c:v>174.07761021424</c:v>
                </c:pt>
                <c:pt idx="18">
                  <c:v>174.07761021424</c:v>
                </c:pt>
                <c:pt idx="19">
                  <c:v>174.07761021424</c:v>
                </c:pt>
                <c:pt idx="20">
                  <c:v>174.07761021424</c:v>
                </c:pt>
                <c:pt idx="21">
                  <c:v>174.07761021424</c:v>
                </c:pt>
                <c:pt idx="22">
                  <c:v>174.07761021424</c:v>
                </c:pt>
                <c:pt idx="23">
                  <c:v>174.07761021424</c:v>
                </c:pt>
                <c:pt idx="24">
                  <c:v>174.07761021424</c:v>
                </c:pt>
                <c:pt idx="25">
                  <c:v>174.07761021424</c:v>
                </c:pt>
                <c:pt idx="26">
                  <c:v>174.07761021424</c:v>
                </c:pt>
                <c:pt idx="27">
                  <c:v>174.07761021424</c:v>
                </c:pt>
                <c:pt idx="28">
                  <c:v>174.07761021424</c:v>
                </c:pt>
                <c:pt idx="29">
                  <c:v>174.07761021424</c:v>
                </c:pt>
                <c:pt idx="30">
                  <c:v>174.07761021424</c:v>
                </c:pt>
                <c:pt idx="31">
                  <c:v>174.07761021424</c:v>
                </c:pt>
                <c:pt idx="32">
                  <c:v>174.07761021424</c:v>
                </c:pt>
                <c:pt idx="33">
                  <c:v>174.07761021424</c:v>
                </c:pt>
                <c:pt idx="34">
                  <c:v>174.07761021424</c:v>
                </c:pt>
                <c:pt idx="35">
                  <c:v>174.07761021424</c:v>
                </c:pt>
                <c:pt idx="36">
                  <c:v>174.07761021424</c:v>
                </c:pt>
                <c:pt idx="37">
                  <c:v>174.07761021424</c:v>
                </c:pt>
                <c:pt idx="38">
                  <c:v>174.07761021424</c:v>
                </c:pt>
                <c:pt idx="39">
                  <c:v>174.07761021424</c:v>
                </c:pt>
                <c:pt idx="40">
                  <c:v>174.07761021424</c:v>
                </c:pt>
                <c:pt idx="41">
                  <c:v>174.07761021424</c:v>
                </c:pt>
                <c:pt idx="42">
                  <c:v>174.07761021424</c:v>
                </c:pt>
                <c:pt idx="43">
                  <c:v>174.07761021424</c:v>
                </c:pt>
                <c:pt idx="44">
                  <c:v>174.07761021424</c:v>
                </c:pt>
                <c:pt idx="45">
                  <c:v>174.07761021424</c:v>
                </c:pt>
                <c:pt idx="46">
                  <c:v>174.07761021424</c:v>
                </c:pt>
                <c:pt idx="47">
                  <c:v>174.07761021424</c:v>
                </c:pt>
                <c:pt idx="48">
                  <c:v>174.07761021424</c:v>
                </c:pt>
                <c:pt idx="49">
                  <c:v>174.07761021424</c:v>
                </c:pt>
                <c:pt idx="50">
                  <c:v>174.07761021424</c:v>
                </c:pt>
                <c:pt idx="51">
                  <c:v>174.07761021424</c:v>
                </c:pt>
                <c:pt idx="52">
                  <c:v>174.07761021424</c:v>
                </c:pt>
                <c:pt idx="53">
                  <c:v>174.07761021424</c:v>
                </c:pt>
                <c:pt idx="54">
                  <c:v>174.07761021424</c:v>
                </c:pt>
                <c:pt idx="55">
                  <c:v>174.07761021424</c:v>
                </c:pt>
                <c:pt idx="56">
                  <c:v>174.07761021424</c:v>
                </c:pt>
                <c:pt idx="57">
                  <c:v>174.07761021424</c:v>
                </c:pt>
                <c:pt idx="58">
                  <c:v>174.07761021424</c:v>
                </c:pt>
                <c:pt idx="59">
                  <c:v>174.07761021424</c:v>
                </c:pt>
                <c:pt idx="60">
                  <c:v>174.07761021424</c:v>
                </c:pt>
                <c:pt idx="61">
                  <c:v>174.07761021424</c:v>
                </c:pt>
                <c:pt idx="62">
                  <c:v>174.07761021424</c:v>
                </c:pt>
                <c:pt idx="63">
                  <c:v>174.07761021424</c:v>
                </c:pt>
                <c:pt idx="64">
                  <c:v>174.07761021424</c:v>
                </c:pt>
                <c:pt idx="65">
                  <c:v>174.07761021424</c:v>
                </c:pt>
                <c:pt idx="66">
                  <c:v>174.07761021424</c:v>
                </c:pt>
                <c:pt idx="67">
                  <c:v>174.07761021424</c:v>
                </c:pt>
                <c:pt idx="68">
                  <c:v>174.07761021424</c:v>
                </c:pt>
                <c:pt idx="69">
                  <c:v>174.07761021424</c:v>
                </c:pt>
                <c:pt idx="70">
                  <c:v>174.07761021424</c:v>
                </c:pt>
                <c:pt idx="71">
                  <c:v>174.07761021424</c:v>
                </c:pt>
                <c:pt idx="72">
                  <c:v>174.07761021424</c:v>
                </c:pt>
                <c:pt idx="73">
                  <c:v>174.07761021424</c:v>
                </c:pt>
                <c:pt idx="74">
                  <c:v>174.07761021424</c:v>
                </c:pt>
                <c:pt idx="75">
                  <c:v>174.07761021424</c:v>
                </c:pt>
                <c:pt idx="76">
                  <c:v>174.07761021424</c:v>
                </c:pt>
                <c:pt idx="77">
                  <c:v>174.07761021424</c:v>
                </c:pt>
                <c:pt idx="78">
                  <c:v>174.07761021424</c:v>
                </c:pt>
                <c:pt idx="79">
                  <c:v>174.07761021424</c:v>
                </c:pt>
                <c:pt idx="80">
                  <c:v>174.07761021424</c:v>
                </c:pt>
                <c:pt idx="81">
                  <c:v>174.077610214473</c:v>
                </c:pt>
                <c:pt idx="82">
                  <c:v>174.077610214473</c:v>
                </c:pt>
                <c:pt idx="83">
                  <c:v>174.077610214473</c:v>
                </c:pt>
                <c:pt idx="84">
                  <c:v>174.077610214473</c:v>
                </c:pt>
                <c:pt idx="85">
                  <c:v>174.077610214473</c:v>
                </c:pt>
                <c:pt idx="86">
                  <c:v>174.077610214473</c:v>
                </c:pt>
                <c:pt idx="87">
                  <c:v>174.077610214473</c:v>
                </c:pt>
                <c:pt idx="88">
                  <c:v>174.077610214473</c:v>
                </c:pt>
                <c:pt idx="89">
                  <c:v>174.077610214473</c:v>
                </c:pt>
                <c:pt idx="90">
                  <c:v>174.077610214473</c:v>
                </c:pt>
                <c:pt idx="91">
                  <c:v>174.077610214473</c:v>
                </c:pt>
                <c:pt idx="92">
                  <c:v>174.077610214473</c:v>
                </c:pt>
                <c:pt idx="93">
                  <c:v>174.077610214473</c:v>
                </c:pt>
                <c:pt idx="94">
                  <c:v>174.077610214473</c:v>
                </c:pt>
                <c:pt idx="95">
                  <c:v>174.077610214473</c:v>
                </c:pt>
                <c:pt idx="96">
                  <c:v>174.077610214473</c:v>
                </c:pt>
                <c:pt idx="97">
                  <c:v>174.077610214473</c:v>
                </c:pt>
                <c:pt idx="98">
                  <c:v>174.077610214473</c:v>
                </c:pt>
                <c:pt idx="99">
                  <c:v>174.077610214473</c:v>
                </c:pt>
                <c:pt idx="100">
                  <c:v>174.077610214473</c:v>
                </c:pt>
                <c:pt idx="101">
                  <c:v>174.077610214473</c:v>
                </c:pt>
                <c:pt idx="102">
                  <c:v>174.077610214473</c:v>
                </c:pt>
                <c:pt idx="103">
                  <c:v>174.077610214473</c:v>
                </c:pt>
                <c:pt idx="104">
                  <c:v>174.077610214473</c:v>
                </c:pt>
                <c:pt idx="105">
                  <c:v>174.07761021453101</c:v>
                </c:pt>
                <c:pt idx="106">
                  <c:v>174.07761021453101</c:v>
                </c:pt>
                <c:pt idx="107">
                  <c:v>174.07761021453101</c:v>
                </c:pt>
                <c:pt idx="108">
                  <c:v>174.07761021453101</c:v>
                </c:pt>
                <c:pt idx="109">
                  <c:v>174.07761021453101</c:v>
                </c:pt>
                <c:pt idx="110">
                  <c:v>174.07761021453101</c:v>
                </c:pt>
                <c:pt idx="111">
                  <c:v>174.07761021453101</c:v>
                </c:pt>
                <c:pt idx="112">
                  <c:v>174.07761021453101</c:v>
                </c:pt>
                <c:pt idx="113">
                  <c:v>174.07761021453101</c:v>
                </c:pt>
                <c:pt idx="114">
                  <c:v>174.07761021453101</c:v>
                </c:pt>
                <c:pt idx="115">
                  <c:v>174.07761021453101</c:v>
                </c:pt>
                <c:pt idx="116">
                  <c:v>174.07761021453101</c:v>
                </c:pt>
                <c:pt idx="117">
                  <c:v>174.07761021454601</c:v>
                </c:pt>
                <c:pt idx="118">
                  <c:v>174.07761021454601</c:v>
                </c:pt>
                <c:pt idx="119">
                  <c:v>174.07761021455099</c:v>
                </c:pt>
                <c:pt idx="120">
                  <c:v>174.07761021455099</c:v>
                </c:pt>
                <c:pt idx="121">
                  <c:v>174.07761021455099</c:v>
                </c:pt>
                <c:pt idx="122">
                  <c:v>174.07761021455099</c:v>
                </c:pt>
                <c:pt idx="123">
                  <c:v>174.07761021456099</c:v>
                </c:pt>
                <c:pt idx="124">
                  <c:v>174.07761021459001</c:v>
                </c:pt>
                <c:pt idx="125">
                  <c:v>174.07761021459001</c:v>
                </c:pt>
                <c:pt idx="126">
                  <c:v>174.07761021459001</c:v>
                </c:pt>
                <c:pt idx="127">
                  <c:v>174.07761021459001</c:v>
                </c:pt>
                <c:pt idx="128">
                  <c:v>174.07761021459001</c:v>
                </c:pt>
                <c:pt idx="129">
                  <c:v>174.07761021459001</c:v>
                </c:pt>
                <c:pt idx="130">
                  <c:v>174.07761021459001</c:v>
                </c:pt>
                <c:pt idx="131">
                  <c:v>174.07761021459001</c:v>
                </c:pt>
                <c:pt idx="132">
                  <c:v>174.07761021459001</c:v>
                </c:pt>
                <c:pt idx="133">
                  <c:v>174.07761021459001</c:v>
                </c:pt>
                <c:pt idx="134">
                  <c:v>174.07761021459001</c:v>
                </c:pt>
                <c:pt idx="135">
                  <c:v>174.07761021459001</c:v>
                </c:pt>
                <c:pt idx="136">
                  <c:v>174.07761021459001</c:v>
                </c:pt>
                <c:pt idx="137">
                  <c:v>174.077610214706</c:v>
                </c:pt>
                <c:pt idx="138">
                  <c:v>174.077610214706</c:v>
                </c:pt>
                <c:pt idx="139">
                  <c:v>174.077610214706</c:v>
                </c:pt>
                <c:pt idx="140">
                  <c:v>174.077610214706</c:v>
                </c:pt>
                <c:pt idx="141">
                  <c:v>174.077610214706</c:v>
                </c:pt>
                <c:pt idx="142">
                  <c:v>174.077610214706</c:v>
                </c:pt>
                <c:pt idx="143">
                  <c:v>174.077610214706</c:v>
                </c:pt>
                <c:pt idx="144">
                  <c:v>174.077610214706</c:v>
                </c:pt>
                <c:pt idx="145">
                  <c:v>174.077610214706</c:v>
                </c:pt>
                <c:pt idx="146">
                  <c:v>174.077610214706</c:v>
                </c:pt>
                <c:pt idx="147">
                  <c:v>174.077610214706</c:v>
                </c:pt>
                <c:pt idx="148">
                  <c:v>174.077610214706</c:v>
                </c:pt>
                <c:pt idx="149">
                  <c:v>174.077610214706</c:v>
                </c:pt>
                <c:pt idx="150">
                  <c:v>174.077610214706</c:v>
                </c:pt>
                <c:pt idx="151">
                  <c:v>174.077610214706</c:v>
                </c:pt>
                <c:pt idx="152">
                  <c:v>174.077610214706</c:v>
                </c:pt>
                <c:pt idx="153">
                  <c:v>174.077610214706</c:v>
                </c:pt>
                <c:pt idx="154">
                  <c:v>174.077610214706</c:v>
                </c:pt>
                <c:pt idx="155">
                  <c:v>174.077610214706</c:v>
                </c:pt>
                <c:pt idx="156">
                  <c:v>174.077610214706</c:v>
                </c:pt>
                <c:pt idx="157">
                  <c:v>174.077610214706</c:v>
                </c:pt>
                <c:pt idx="158">
                  <c:v>174.077610214706</c:v>
                </c:pt>
                <c:pt idx="159">
                  <c:v>174.077610214706</c:v>
                </c:pt>
                <c:pt idx="160">
                  <c:v>174.077610214706</c:v>
                </c:pt>
                <c:pt idx="161">
                  <c:v>174.077610214706</c:v>
                </c:pt>
                <c:pt idx="162">
                  <c:v>174.077610214706</c:v>
                </c:pt>
                <c:pt idx="163">
                  <c:v>174.077610214706</c:v>
                </c:pt>
                <c:pt idx="164">
                  <c:v>174.077610214706</c:v>
                </c:pt>
                <c:pt idx="165">
                  <c:v>174.077610214706</c:v>
                </c:pt>
                <c:pt idx="166">
                  <c:v>174.077610214706</c:v>
                </c:pt>
                <c:pt idx="167">
                  <c:v>174.077610214706</c:v>
                </c:pt>
                <c:pt idx="168">
                  <c:v>174.077610214706</c:v>
                </c:pt>
                <c:pt idx="169">
                  <c:v>174.077610214706</c:v>
                </c:pt>
                <c:pt idx="170">
                  <c:v>174.077610214706</c:v>
                </c:pt>
                <c:pt idx="171">
                  <c:v>174.077610214706</c:v>
                </c:pt>
                <c:pt idx="172">
                  <c:v>174.077610214706</c:v>
                </c:pt>
                <c:pt idx="173">
                  <c:v>174.077610214706</c:v>
                </c:pt>
                <c:pt idx="174">
                  <c:v>174.077610214706</c:v>
                </c:pt>
                <c:pt idx="175">
                  <c:v>174.077610214706</c:v>
                </c:pt>
                <c:pt idx="176">
                  <c:v>174.077610214706</c:v>
                </c:pt>
                <c:pt idx="177">
                  <c:v>174.077610214706</c:v>
                </c:pt>
                <c:pt idx="178">
                  <c:v>174.077610214706</c:v>
                </c:pt>
                <c:pt idx="179">
                  <c:v>174.077610214706</c:v>
                </c:pt>
                <c:pt idx="180">
                  <c:v>174.077610214706</c:v>
                </c:pt>
                <c:pt idx="181">
                  <c:v>179.63234857655999</c:v>
                </c:pt>
                <c:pt idx="182">
                  <c:v>181.223567964974</c:v>
                </c:pt>
                <c:pt idx="183">
                  <c:v>181.593965190229</c:v>
                </c:pt>
                <c:pt idx="184">
                  <c:v>184.337952074594</c:v>
                </c:pt>
                <c:pt idx="185">
                  <c:v>252.27962916530601</c:v>
                </c:pt>
                <c:pt idx="186">
                  <c:v>252.34625210613001</c:v>
                </c:pt>
                <c:pt idx="187">
                  <c:v>259.235106402018</c:v>
                </c:pt>
                <c:pt idx="188">
                  <c:v>265.48289693240002</c:v>
                </c:pt>
                <c:pt idx="189">
                  <c:v>326.53893171157603</c:v>
                </c:pt>
                <c:pt idx="190">
                  <c:v>328.85848819557498</c:v>
                </c:pt>
                <c:pt idx="191">
                  <c:v>328.85848819604098</c:v>
                </c:pt>
                <c:pt idx="192">
                  <c:v>338.15522042848102</c:v>
                </c:pt>
                <c:pt idx="193">
                  <c:v>338.15522042918002</c:v>
                </c:pt>
                <c:pt idx="194">
                  <c:v>340.52746386267199</c:v>
                </c:pt>
                <c:pt idx="195">
                  <c:v>340.85581412818198</c:v>
                </c:pt>
                <c:pt idx="196">
                  <c:v>341.57461954839499</c:v>
                </c:pt>
                <c:pt idx="197">
                  <c:v>344.046412990894</c:v>
                </c:pt>
                <c:pt idx="198">
                  <c:v>347.12286558188498</c:v>
                </c:pt>
                <c:pt idx="199">
                  <c:v>347.40710773505202</c:v>
                </c:pt>
                <c:pt idx="200">
                  <c:v>347.58468304644299</c:v>
                </c:pt>
                <c:pt idx="201">
                  <c:v>347.683366334531</c:v>
                </c:pt>
                <c:pt idx="202">
                  <c:v>348.04387230984798</c:v>
                </c:pt>
                <c:pt idx="203">
                  <c:v>348.04387231008099</c:v>
                </c:pt>
                <c:pt idx="204">
                  <c:v>348.04387231008099</c:v>
                </c:pt>
                <c:pt idx="205">
                  <c:v>348.04387231025601</c:v>
                </c:pt>
                <c:pt idx="206">
                  <c:v>348.13522042904498</c:v>
                </c:pt>
                <c:pt idx="207">
                  <c:v>348.15522042848102</c:v>
                </c:pt>
                <c:pt idx="208">
                  <c:v>348.15522042848102</c:v>
                </c:pt>
                <c:pt idx="209">
                  <c:v>348.15522042848102</c:v>
                </c:pt>
                <c:pt idx="210">
                  <c:v>348.15522042918002</c:v>
                </c:pt>
                <c:pt idx="211">
                  <c:v>348.15522042941302</c:v>
                </c:pt>
                <c:pt idx="212">
                  <c:v>429.90865188091902</c:v>
                </c:pt>
                <c:pt idx="213">
                  <c:v>429.90865188091902</c:v>
                </c:pt>
                <c:pt idx="214">
                  <c:v>429.90865188091902</c:v>
                </c:pt>
                <c:pt idx="215">
                  <c:v>429.90865188091902</c:v>
                </c:pt>
                <c:pt idx="216">
                  <c:v>429.90865188091902</c:v>
                </c:pt>
                <c:pt idx="217">
                  <c:v>429.90865188091902</c:v>
                </c:pt>
                <c:pt idx="218">
                  <c:v>429.90865188121097</c:v>
                </c:pt>
                <c:pt idx="219">
                  <c:v>429.90865188138503</c:v>
                </c:pt>
                <c:pt idx="220">
                  <c:v>429.90865188138503</c:v>
                </c:pt>
                <c:pt idx="221">
                  <c:v>430.73325940593998</c:v>
                </c:pt>
                <c:pt idx="222">
                  <c:v>430.82382257375798</c:v>
                </c:pt>
                <c:pt idx="223">
                  <c:v>430.92865188047199</c:v>
                </c:pt>
                <c:pt idx="224">
                  <c:v>431.24921504966898</c:v>
                </c:pt>
                <c:pt idx="225">
                  <c:v>431.44382257340402</c:v>
                </c:pt>
                <c:pt idx="226">
                  <c:v>432.40670826379198</c:v>
                </c:pt>
                <c:pt idx="227">
                  <c:v>432.40784399863298</c:v>
                </c:pt>
                <c:pt idx="228">
                  <c:v>432.98438574373699</c:v>
                </c:pt>
                <c:pt idx="229">
                  <c:v>433.48629703605502</c:v>
                </c:pt>
                <c:pt idx="230">
                  <c:v>435.21428356342898</c:v>
                </c:pt>
                <c:pt idx="231">
                  <c:v>435.42484672926298</c:v>
                </c:pt>
                <c:pt idx="232">
                  <c:v>444.08372039441002</c:v>
                </c:pt>
                <c:pt idx="233">
                  <c:v>449.00704357493601</c:v>
                </c:pt>
                <c:pt idx="234">
                  <c:v>454.26820830814501</c:v>
                </c:pt>
                <c:pt idx="235">
                  <c:v>461.98629703558902</c:v>
                </c:pt>
                <c:pt idx="236">
                  <c:v>463.42686020582897</c:v>
                </c:pt>
                <c:pt idx="237">
                  <c:v>463.55155239591801</c:v>
                </c:pt>
                <c:pt idx="238">
                  <c:v>464.00293544121001</c:v>
                </c:pt>
                <c:pt idx="239">
                  <c:v>465.626979824155</c:v>
                </c:pt>
                <c:pt idx="240">
                  <c:v>465.97935241647002</c:v>
                </c:pt>
                <c:pt idx="241">
                  <c:v>470.99425332038601</c:v>
                </c:pt>
                <c:pt idx="242">
                  <c:v>472.751378648914</c:v>
                </c:pt>
                <c:pt idx="243">
                  <c:v>474.510460981167</c:v>
                </c:pt>
                <c:pt idx="244">
                  <c:v>512.23283064272198</c:v>
                </c:pt>
                <c:pt idx="245">
                  <c:v>512.32785498909595</c:v>
                </c:pt>
                <c:pt idx="246">
                  <c:v>512.70957123720996</c:v>
                </c:pt>
                <c:pt idx="247">
                  <c:v>513.338229559041</c:v>
                </c:pt>
                <c:pt idx="248">
                  <c:v>513.71921235136597</c:v>
                </c:pt>
                <c:pt idx="249">
                  <c:v>516.05966987460795</c:v>
                </c:pt>
                <c:pt idx="250">
                  <c:v>516.15707657052496</c:v>
                </c:pt>
                <c:pt idx="251">
                  <c:v>516.31044085696306</c:v>
                </c:pt>
                <c:pt idx="252">
                  <c:v>516.78718145191601</c:v>
                </c:pt>
                <c:pt idx="253">
                  <c:v>517.79682256607305</c:v>
                </c:pt>
                <c:pt idx="254">
                  <c:v>521.76097654923797</c:v>
                </c:pt>
                <c:pt idx="255">
                  <c:v>522.21283064357704</c:v>
                </c:pt>
                <c:pt idx="256">
                  <c:v>522.23283064272198</c:v>
                </c:pt>
                <c:pt idx="257">
                  <c:v>522.23283064272198</c:v>
                </c:pt>
                <c:pt idx="258">
                  <c:v>522.23283064411896</c:v>
                </c:pt>
                <c:pt idx="259">
                  <c:v>595.78770629689097</c:v>
                </c:pt>
                <c:pt idx="260">
                  <c:v>603.96626209560702</c:v>
                </c:pt>
                <c:pt idx="261">
                  <c:v>604.19182953284997</c:v>
                </c:pt>
                <c:pt idx="262">
                  <c:v>608.12229596264604</c:v>
                </c:pt>
                <c:pt idx="263">
                  <c:v>686.31044085882604</c:v>
                </c:pt>
                <c:pt idx="264">
                  <c:v>686.70665802760004</c:v>
                </c:pt>
                <c:pt idx="265">
                  <c:v>687.79515611613101</c:v>
                </c:pt>
                <c:pt idx="266">
                  <c:v>690.12937931530098</c:v>
                </c:pt>
                <c:pt idx="267">
                  <c:v>690.38805107353198</c:v>
                </c:pt>
                <c:pt idx="268">
                  <c:v>690.78426824230701</c:v>
                </c:pt>
                <c:pt idx="269">
                  <c:v>691.369137892499</c:v>
                </c:pt>
                <c:pt idx="270">
                  <c:v>691.87276633083798</c:v>
                </c:pt>
                <c:pt idx="271">
                  <c:v>693.71754590142496</c:v>
                </c:pt>
                <c:pt idx="272">
                  <c:v>694.20698952954206</c:v>
                </c:pt>
                <c:pt idx="273">
                  <c:v>694.46566128823895</c:v>
                </c:pt>
                <c:pt idx="274">
                  <c:v>695.44674810673996</c:v>
                </c:pt>
                <c:pt idx="275">
                  <c:v>695.83858676394402</c:v>
                </c:pt>
                <c:pt idx="276">
                  <c:v>696.05176910106002</c:v>
                </c:pt>
                <c:pt idx="277">
                  <c:v>696.31044085696306</c:v>
                </c:pt>
                <c:pt idx="278">
                  <c:v>746.28548261988897</c:v>
                </c:pt>
                <c:pt idx="279">
                  <c:v>757.03464812226503</c:v>
                </c:pt>
                <c:pt idx="280">
                  <c:v>757.257344359532</c:v>
                </c:pt>
                <c:pt idx="281">
                  <c:v>758.79531070403698</c:v>
                </c:pt>
                <c:pt idx="282">
                  <c:v>760.29966691927905</c:v>
                </c:pt>
                <c:pt idx="283">
                  <c:v>794.30682526342503</c:v>
                </c:pt>
                <c:pt idx="284">
                  <c:v>850.43191128689796</c:v>
                </c:pt>
                <c:pt idx="285">
                  <c:v>851.77325940591902</c:v>
                </c:pt>
                <c:pt idx="286">
                  <c:v>852.36517069395597</c:v>
                </c:pt>
                <c:pt idx="287">
                  <c:v>852.407081980258</c:v>
                </c:pt>
                <c:pt idx="288">
                  <c:v>852.74112633615698</c:v>
                </c:pt>
                <c:pt idx="289">
                  <c:v>852.83247445500399</c:v>
                </c:pt>
                <c:pt idx="290">
                  <c:v>854.27303762547604</c:v>
                </c:pt>
                <c:pt idx="291">
                  <c:v>854.46708198357305</c:v>
                </c:pt>
                <c:pt idx="292">
                  <c:v>857.76562833972196</c:v>
                </c:pt>
                <c:pt idx="293">
                  <c:v>859.79730376228599</c:v>
                </c:pt>
                <c:pt idx="294">
                  <c:v>859.79730376228599</c:v>
                </c:pt>
                <c:pt idx="295">
                  <c:v>859.79730376228599</c:v>
                </c:pt>
                <c:pt idx="296">
                  <c:v>859.79730376228599</c:v>
                </c:pt>
                <c:pt idx="297">
                  <c:v>859.79730376228599</c:v>
                </c:pt>
                <c:pt idx="298">
                  <c:v>859.79730376228599</c:v>
                </c:pt>
                <c:pt idx="299">
                  <c:v>859.79730376228599</c:v>
                </c:pt>
                <c:pt idx="300">
                  <c:v>859.79730376228599</c:v>
                </c:pt>
                <c:pt idx="301">
                  <c:v>859.79730376228599</c:v>
                </c:pt>
                <c:pt idx="302">
                  <c:v>859.79730376228599</c:v>
                </c:pt>
                <c:pt idx="303">
                  <c:v>859.79730376228599</c:v>
                </c:pt>
                <c:pt idx="304">
                  <c:v>859.79730376228599</c:v>
                </c:pt>
                <c:pt idx="305">
                  <c:v>859.79730376228599</c:v>
                </c:pt>
                <c:pt idx="306">
                  <c:v>859.79730376228599</c:v>
                </c:pt>
                <c:pt idx="307">
                  <c:v>859.79730376228599</c:v>
                </c:pt>
                <c:pt idx="308">
                  <c:v>859.79730376228599</c:v>
                </c:pt>
                <c:pt idx="309">
                  <c:v>859.79730376228599</c:v>
                </c:pt>
                <c:pt idx="310">
                  <c:v>859.79730376228599</c:v>
                </c:pt>
                <c:pt idx="311">
                  <c:v>859.79730376228599</c:v>
                </c:pt>
                <c:pt idx="312">
                  <c:v>859.79730376240298</c:v>
                </c:pt>
                <c:pt idx="313">
                  <c:v>859.79730376240298</c:v>
                </c:pt>
                <c:pt idx="314">
                  <c:v>859.79730376251905</c:v>
                </c:pt>
                <c:pt idx="315">
                  <c:v>859.79730376251905</c:v>
                </c:pt>
                <c:pt idx="316">
                  <c:v>859.79730376275199</c:v>
                </c:pt>
                <c:pt idx="317">
                  <c:v>859.79730376275199</c:v>
                </c:pt>
                <c:pt idx="318">
                  <c:v>859.79730376275199</c:v>
                </c:pt>
                <c:pt idx="319">
                  <c:v>859.79730376275199</c:v>
                </c:pt>
                <c:pt idx="320">
                  <c:v>859.79730376275199</c:v>
                </c:pt>
                <c:pt idx="321">
                  <c:v>859.79730376275199</c:v>
                </c:pt>
                <c:pt idx="322">
                  <c:v>859.79730376275199</c:v>
                </c:pt>
                <c:pt idx="323">
                  <c:v>860.15378326317295</c:v>
                </c:pt>
                <c:pt idx="324">
                  <c:v>860.38805107353198</c:v>
                </c:pt>
                <c:pt idx="325">
                  <c:v>860.43191128689796</c:v>
                </c:pt>
                <c:pt idx="326">
                  <c:v>860.75056316796599</c:v>
                </c:pt>
                <c:pt idx="327">
                  <c:v>860.81730376230496</c:v>
                </c:pt>
                <c:pt idx="328">
                  <c:v>860.81730376236305</c:v>
                </c:pt>
                <c:pt idx="329">
                  <c:v>860.81730376245105</c:v>
                </c:pt>
                <c:pt idx="330">
                  <c:v>860.81730376253802</c:v>
                </c:pt>
                <c:pt idx="331">
                  <c:v>860.81730376253802</c:v>
                </c:pt>
                <c:pt idx="332">
                  <c:v>860.81730376277096</c:v>
                </c:pt>
                <c:pt idx="333">
                  <c:v>860.81730376277096</c:v>
                </c:pt>
                <c:pt idx="334">
                  <c:v>860.81730376277096</c:v>
                </c:pt>
                <c:pt idx="335">
                  <c:v>860.81730376277096</c:v>
                </c:pt>
                <c:pt idx="336">
                  <c:v>860.81730376277096</c:v>
                </c:pt>
                <c:pt idx="337">
                  <c:v>860.81730376277096</c:v>
                </c:pt>
                <c:pt idx="338">
                  <c:v>860.81730376277096</c:v>
                </c:pt>
                <c:pt idx="339">
                  <c:v>860.81730376277096</c:v>
                </c:pt>
                <c:pt idx="340">
                  <c:v>860.81730376277096</c:v>
                </c:pt>
                <c:pt idx="341">
                  <c:v>860.91228320635798</c:v>
                </c:pt>
                <c:pt idx="342">
                  <c:v>860.91517069260499</c:v>
                </c:pt>
                <c:pt idx="343">
                  <c:v>861.36517069302499</c:v>
                </c:pt>
                <c:pt idx="344">
                  <c:v>861.39726231060899</c:v>
                </c:pt>
                <c:pt idx="345">
                  <c:v>861.45191128691602</c:v>
                </c:pt>
                <c:pt idx="346">
                  <c:v>861.48854971583899</c:v>
                </c:pt>
                <c:pt idx="347">
                  <c:v>861.56325940694603</c:v>
                </c:pt>
                <c:pt idx="348">
                  <c:v>861.68112633656699</c:v>
                </c:pt>
                <c:pt idx="349">
                  <c:v>862.14902762276995</c:v>
                </c:pt>
                <c:pt idx="350">
                  <c:v>862.83327685668996</c:v>
                </c:pt>
                <c:pt idx="351">
                  <c:v>863.11835841182597</c:v>
                </c:pt>
                <c:pt idx="352">
                  <c:v>863.502842622809</c:v>
                </c:pt>
                <c:pt idx="353">
                  <c:v>863.99380719335704</c:v>
                </c:pt>
                <c:pt idx="354">
                  <c:v>864.320356105163</c:v>
                </c:pt>
                <c:pt idx="355">
                  <c:v>864.54284262284602</c:v>
                </c:pt>
                <c:pt idx="356">
                  <c:v>864.942235189955</c:v>
                </c:pt>
                <c:pt idx="357">
                  <c:v>866.14191956259299</c:v>
                </c:pt>
                <c:pt idx="358">
                  <c:v>866.14442259818304</c:v>
                </c:pt>
                <c:pt idx="359">
                  <c:v>866.83467299211702</c:v>
                </c:pt>
                <c:pt idx="360">
                  <c:v>867.19596862606704</c:v>
                </c:pt>
                <c:pt idx="361">
                  <c:v>868.07141740806401</c:v>
                </c:pt>
                <c:pt idx="362">
                  <c:v>869.00960346561601</c:v>
                </c:pt>
                <c:pt idx="363">
                  <c:v>870.38805107120402</c:v>
                </c:pt>
                <c:pt idx="364">
                  <c:v>873.00057152908903</c:v>
                </c:pt>
                <c:pt idx="365">
                  <c:v>873.55640751123406</c:v>
                </c:pt>
                <c:pt idx="366">
                  <c:v>874.79773740982603</c:v>
                </c:pt>
                <c:pt idx="367">
                  <c:v>877.57529911282404</c:v>
                </c:pt>
                <c:pt idx="368">
                  <c:v>878.61529911286198</c:v>
                </c:pt>
                <c:pt idx="369">
                  <c:v>879.24130391143206</c:v>
                </c:pt>
                <c:pt idx="370">
                  <c:v>881.362252681516</c:v>
                </c:pt>
                <c:pt idx="371">
                  <c:v>881.51303762942496</c:v>
                </c:pt>
                <c:pt idx="372">
                  <c:v>881.72034139232699</c:v>
                </c:pt>
                <c:pt idx="373">
                  <c:v>889.774163504596</c:v>
                </c:pt>
                <c:pt idx="374">
                  <c:v>890.81416350463405</c:v>
                </c:pt>
                <c:pt idx="375">
                  <c:v>891.52204750012595</c:v>
                </c:pt>
                <c:pt idx="376">
                  <c:v>903.51686019915996</c:v>
                </c:pt>
                <c:pt idx="377">
                  <c:v>905.27563167363405</c:v>
                </c:pt>
                <c:pt idx="378">
                  <c:v>906.31563167367096</c:v>
                </c:pt>
                <c:pt idx="379">
                  <c:v>906.60642773425195</c:v>
                </c:pt>
                <c:pt idx="380">
                  <c:v>907.88225267361804</c:v>
                </c:pt>
                <c:pt idx="381">
                  <c:v>907.90225267363701</c:v>
                </c:pt>
                <c:pt idx="382">
                  <c:v>917.86008730938102</c:v>
                </c:pt>
                <c:pt idx="383">
                  <c:v>917.87687860894903</c:v>
                </c:pt>
                <c:pt idx="384">
                  <c:v>918.90008730941895</c:v>
                </c:pt>
                <c:pt idx="385">
                  <c:v>921.07293522474299</c:v>
                </c:pt>
                <c:pt idx="386">
                  <c:v>930.95033868175199</c:v>
                </c:pt>
                <c:pt idx="387">
                  <c:v>936.02932551968797</c:v>
                </c:pt>
                <c:pt idx="388">
                  <c:v>938.68335223942995</c:v>
                </c:pt>
                <c:pt idx="389">
                  <c:v>941.73168681934396</c:v>
                </c:pt>
                <c:pt idx="390">
                  <c:v>942.657928695902</c:v>
                </c:pt>
                <c:pt idx="391">
                  <c:v>947.763635726296</c:v>
                </c:pt>
                <c:pt idx="392">
                  <c:v>948.87918298802094</c:v>
                </c:pt>
                <c:pt idx="393">
                  <c:v>951.26243411470205</c:v>
                </c:pt>
                <c:pt idx="394">
                  <c:v>953.99491399247199</c:v>
                </c:pt>
                <c:pt idx="395">
                  <c:v>964.05533486511501</c:v>
                </c:pt>
                <c:pt idx="396">
                  <c:v>965.46557654370497</c:v>
                </c:pt>
                <c:pt idx="397">
                  <c:v>965.80162147805095</c:v>
                </c:pt>
                <c:pt idx="398">
                  <c:v>971.31852998118802</c:v>
                </c:pt>
                <c:pt idx="399">
                  <c:v>997.00002945680103</c:v>
                </c:pt>
                <c:pt idx="400">
                  <c:v>1015.50991718377</c:v>
                </c:pt>
                <c:pt idx="401">
                  <c:v>1018.4423289895</c:v>
                </c:pt>
                <c:pt idx="402">
                  <c:v>1019.86938361916</c:v>
                </c:pt>
                <c:pt idx="403">
                  <c:v>1021.96692466281</c:v>
                </c:pt>
                <c:pt idx="404">
                  <c:v>1022.00439781695</c:v>
                </c:pt>
                <c:pt idx="405">
                  <c:v>1024.2493728157101</c:v>
                </c:pt>
                <c:pt idx="406">
                  <c:v>1027.1659962404501</c:v>
                </c:pt>
                <c:pt idx="407">
                  <c:v>1028.37765003088</c:v>
                </c:pt>
                <c:pt idx="408">
                  <c:v>1028.5016180770399</c:v>
                </c:pt>
                <c:pt idx="409">
                  <c:v>1028.69653625553</c:v>
                </c:pt>
                <c:pt idx="410">
                  <c:v>1032.2606773721</c:v>
                </c:pt>
                <c:pt idx="411">
                  <c:v>1032.88451744895</c:v>
                </c:pt>
                <c:pt idx="412">
                  <c:v>1033.6341291936101</c:v>
                </c:pt>
                <c:pt idx="413">
                  <c:v>1033.8549139767399</c:v>
                </c:pt>
                <c:pt idx="414">
                  <c:v>1034.4656612854401</c:v>
                </c:pt>
                <c:pt idx="415">
                  <c:v>1034.5543508077899</c:v>
                </c:pt>
                <c:pt idx="416">
                  <c:v>1035.10414588311</c:v>
                </c:pt>
                <c:pt idx="417">
                  <c:v>1035.70904056169</c:v>
                </c:pt>
                <c:pt idx="418">
                  <c:v>1035.8639709250999</c:v>
                </c:pt>
                <c:pt idx="419">
                  <c:v>1035.9138926796099</c:v>
                </c:pt>
                <c:pt idx="420">
                  <c:v>1035.94721354637</c:v>
                </c:pt>
                <c:pt idx="421">
                  <c:v>1035.9811706622199</c:v>
                </c:pt>
                <c:pt idx="422">
                  <c:v>1036.0649494295899</c:v>
                </c:pt>
                <c:pt idx="423">
                  <c:v>1036.14451745059</c:v>
                </c:pt>
                <c:pt idx="424">
                  <c:v>1036.9489254537</c:v>
                </c:pt>
                <c:pt idx="425">
                  <c:v>1036.9792354186</c:v>
                </c:pt>
                <c:pt idx="426">
                  <c:v>1037.0286787006401</c:v>
                </c:pt>
                <c:pt idx="427">
                  <c:v>1037.3397701121801</c:v>
                </c:pt>
                <c:pt idx="428">
                  <c:v>1037.38752013817</c:v>
                </c:pt>
                <c:pt idx="429">
                  <c:v>1037.53502437775</c:v>
                </c:pt>
                <c:pt idx="430">
                  <c:v>1037.7087504956801</c:v>
                </c:pt>
                <c:pt idx="431">
                  <c:v>1037.7586722506601</c:v>
                </c:pt>
                <c:pt idx="432">
                  <c:v>1037.7919931169599</c:v>
                </c:pt>
                <c:pt idx="433">
                  <c:v>1037.82595023312</c:v>
                </c:pt>
                <c:pt idx="434">
                  <c:v>1037.9143802025301</c:v>
                </c:pt>
                <c:pt idx="435">
                  <c:v>1038.1250327944199</c:v>
                </c:pt>
                <c:pt idx="436">
                  <c:v>1038.1398317944199</c:v>
                </c:pt>
                <c:pt idx="437">
                  <c:v>1038.37734809331</c:v>
                </c:pt>
                <c:pt idx="438">
                  <c:v>1038.4072855275499</c:v>
                </c:pt>
                <c:pt idx="439">
                  <c:v>1038.54327149968</c:v>
                </c:pt>
                <c:pt idx="440">
                  <c:v>1039.1845496837</c:v>
                </c:pt>
                <c:pt idx="441">
                  <c:v>1039.3798039487999</c:v>
                </c:pt>
                <c:pt idx="442">
                  <c:v>1039.78665077593</c:v>
                </c:pt>
                <c:pt idx="443">
                  <c:v>1039.9415811398001</c:v>
                </c:pt>
                <c:pt idx="444">
                  <c:v>1040.0248237610699</c:v>
                </c:pt>
                <c:pt idx="445">
                  <c:v>1040.05878087677</c:v>
                </c:pt>
                <c:pt idx="446">
                  <c:v>1040.1425596438301</c:v>
                </c:pt>
                <c:pt idx="447">
                  <c:v>1040.2221276648299</c:v>
                </c:pt>
                <c:pt idx="448">
                  <c:v>1041.0265356684099</c:v>
                </c:pt>
                <c:pt idx="449">
                  <c:v>1041.05684563308</c:v>
                </c:pt>
                <c:pt idx="450">
                  <c:v>1041.4651303524099</c:v>
                </c:pt>
                <c:pt idx="451">
                  <c:v>1041.78636071039</c:v>
                </c:pt>
                <c:pt idx="452">
                  <c:v>1041.8362824651399</c:v>
                </c:pt>
                <c:pt idx="453">
                  <c:v>1041.8696033316601</c:v>
                </c:pt>
                <c:pt idx="454">
                  <c:v>1041.9035604476701</c:v>
                </c:pt>
                <c:pt idx="455">
                  <c:v>1041.9097432830599</c:v>
                </c:pt>
                <c:pt idx="456">
                  <c:v>1042.4848957420299</c:v>
                </c:pt>
                <c:pt idx="457">
                  <c:v>1042.62088171392</c:v>
                </c:pt>
                <c:pt idx="458">
                  <c:v>1042.8713152389901</c:v>
                </c:pt>
                <c:pt idx="459">
                  <c:v>1042.9016252041299</c:v>
                </c:pt>
                <c:pt idx="460">
                  <c:v>1042.97586556803</c:v>
                </c:pt>
                <c:pt idx="461">
                  <c:v>1043.1985618053</c:v>
                </c:pt>
                <c:pt idx="462">
                  <c:v>1043.2621598979399</c:v>
                </c:pt>
                <c:pt idx="463">
                  <c:v>1043.30990992393</c:v>
                </c:pt>
                <c:pt idx="464">
                  <c:v>1043.45741416327</c:v>
                </c:pt>
                <c:pt idx="465">
                  <c:v>1043.68106203619</c:v>
                </c:pt>
                <c:pt idx="466">
                  <c:v>1043.8642609901699</c:v>
                </c:pt>
                <c:pt idx="467">
                  <c:v>1044.2997378790701</c:v>
                </c:pt>
                <c:pt idx="468">
                  <c:v>1153.5890485513901</c:v>
                </c:pt>
                <c:pt idx="469">
                  <c:v>1159.8751853471599</c:v>
                </c:pt>
                <c:pt idx="470">
                  <c:v>1172.37213892862</c:v>
                </c:pt>
                <c:pt idx="471">
                  <c:v>1177.8910005262501</c:v>
                </c:pt>
                <c:pt idx="472">
                  <c:v>1178.9483186099601</c:v>
                </c:pt>
                <c:pt idx="473">
                  <c:v>1188.70396258495</c:v>
                </c:pt>
                <c:pt idx="474">
                  <c:v>1208.6319610225</c:v>
                </c:pt>
                <c:pt idx="475">
                  <c:v>1208.9036563064401</c:v>
                </c:pt>
                <c:pt idx="476">
                  <c:v>1208.94695638958</c:v>
                </c:pt>
                <c:pt idx="477">
                  <c:v>1209.02823229506</c:v>
                </c:pt>
                <c:pt idx="478">
                  <c:v>1209.0532273044801</c:v>
                </c:pt>
                <c:pt idx="479">
                  <c:v>1209.0664775623</c:v>
                </c:pt>
                <c:pt idx="480">
                  <c:v>1209.1567849283999</c:v>
                </c:pt>
                <c:pt idx="481">
                  <c:v>1209.1738641946199</c:v>
                </c:pt>
                <c:pt idx="482">
                  <c:v>1209.1749583063599</c:v>
                </c:pt>
                <c:pt idx="483">
                  <c:v>1209.3234547125101</c:v>
                </c:pt>
                <c:pt idx="484">
                  <c:v>1209.3377042296299</c:v>
                </c:pt>
                <c:pt idx="485">
                  <c:v>1209.47919778863</c:v>
                </c:pt>
                <c:pt idx="486">
                  <c:v>1210.40446214657</c:v>
                </c:pt>
                <c:pt idx="487">
                  <c:v>1210.60026440501</c:v>
                </c:pt>
                <c:pt idx="488">
                  <c:v>1210.73888223432</c:v>
                </c:pt>
                <c:pt idx="489">
                  <c:v>1210.7917359610999</c:v>
                </c:pt>
                <c:pt idx="490">
                  <c:v>1210.9112571333501</c:v>
                </c:pt>
                <c:pt idx="491">
                  <c:v>1211.0015644989901</c:v>
                </c:pt>
                <c:pt idx="492">
                  <c:v>1211.0197378778801</c:v>
                </c:pt>
                <c:pt idx="493">
                  <c:v>1211.16823428357</c:v>
                </c:pt>
                <c:pt idx="494">
                  <c:v>1211.1824838002201</c:v>
                </c:pt>
                <c:pt idx="495">
                  <c:v>1211.2610629384801</c:v>
                </c:pt>
                <c:pt idx="496">
                  <c:v>1211.2997526027</c:v>
                </c:pt>
                <c:pt idx="497">
                  <c:v>1211.41210098378</c:v>
                </c:pt>
                <c:pt idx="498">
                  <c:v>1211.71202843231</c:v>
                </c:pt>
                <c:pt idx="499">
                  <c:v>1211.7156023436601</c:v>
                </c:pt>
                <c:pt idx="500">
                  <c:v>1211.8406249331299</c:v>
                </c:pt>
                <c:pt idx="501">
                  <c:v>1211.8734591733601</c:v>
                </c:pt>
                <c:pt idx="502">
                  <c:v>1212.1449205763599</c:v>
                </c:pt>
                <c:pt idx="503">
                  <c:v>1212.4919693302299</c:v>
                </c:pt>
                <c:pt idx="504">
                  <c:v>1212.51493807509</c:v>
                </c:pt>
                <c:pt idx="505">
                  <c:v>1212.63651553262</c:v>
                </c:pt>
                <c:pt idx="506">
                  <c:v>1212.9578238834999</c:v>
                </c:pt>
                <c:pt idx="507">
                  <c:v>1212.9812665209099</c:v>
                </c:pt>
                <c:pt idx="508">
                  <c:v>1213.0130138546201</c:v>
                </c:pt>
                <c:pt idx="509">
                  <c:v>1213.0245666038199</c:v>
                </c:pt>
                <c:pt idx="510">
                  <c:v>1213.0272633708</c:v>
                </c:pt>
                <c:pt idx="511">
                  <c:v>1213.10584250953</c:v>
                </c:pt>
                <c:pt idx="512">
                  <c:v>1213.14408777677</c:v>
                </c:pt>
                <c:pt idx="513">
                  <c:v>1213.2343951431101</c:v>
                </c:pt>
                <c:pt idx="514">
                  <c:v>1213.25147440917</c:v>
                </c:pt>
                <c:pt idx="515">
                  <c:v>1213.2525685206001</c:v>
                </c:pt>
                <c:pt idx="516">
                  <c:v>1213.4010649269901</c:v>
                </c:pt>
                <c:pt idx="517">
                  <c:v>1213.4153144443401</c:v>
                </c:pt>
                <c:pt idx="518">
                  <c:v>1213.5568080031901</c:v>
                </c:pt>
                <c:pt idx="519">
                  <c:v>1213.584864425</c:v>
                </c:pt>
                <c:pt idx="520">
                  <c:v>1214.23487197142</c:v>
                </c:pt>
                <c:pt idx="521">
                  <c:v>1214.3367489012801</c:v>
                </c:pt>
                <c:pt idx="522">
                  <c:v>1214.37146231718</c:v>
                </c:pt>
                <c:pt idx="523">
                  <c:v>1214.48207236081</c:v>
                </c:pt>
                <c:pt idx="524">
                  <c:v>1214.8693461753401</c:v>
                </c:pt>
                <c:pt idx="525">
                  <c:v>1214.9506220805899</c:v>
                </c:pt>
                <c:pt idx="526">
                  <c:v>1214.9756170902399</c:v>
                </c:pt>
                <c:pt idx="527">
                  <c:v>1214.9774331767101</c:v>
                </c:pt>
                <c:pt idx="528">
                  <c:v>1214.9888673478199</c:v>
                </c:pt>
                <c:pt idx="529">
                  <c:v>1215.07917471369</c:v>
                </c:pt>
                <c:pt idx="530">
                  <c:v>1215.09734809212</c:v>
                </c:pt>
                <c:pt idx="531">
                  <c:v>1215.24584449804</c:v>
                </c:pt>
                <c:pt idx="532">
                  <c:v>1215.26009401492</c:v>
                </c:pt>
                <c:pt idx="533">
                  <c:v>1215.3773628172901</c:v>
                </c:pt>
                <c:pt idx="534">
                  <c:v>1215.4015875740699</c:v>
                </c:pt>
                <c:pt idx="535">
                  <c:v>1215.7896386468699</c:v>
                </c:pt>
                <c:pt idx="536">
                  <c:v>1215.7932125582499</c:v>
                </c:pt>
                <c:pt idx="537">
                  <c:v>1215.98735349765</c:v>
                </c:pt>
                <c:pt idx="538">
                  <c:v>1216.2225307906001</c:v>
                </c:pt>
                <c:pt idx="539">
                  <c:v>1216.6612720196099</c:v>
                </c:pt>
                <c:pt idx="540">
                  <c:v>1216.71412574686</c:v>
                </c:pt>
                <c:pt idx="541">
                  <c:v>1216.7533792266599</c:v>
                </c:pt>
                <c:pt idx="542">
                  <c:v>1216.87498864904</c:v>
                </c:pt>
                <c:pt idx="543">
                  <c:v>1216.9421276636399</c:v>
                </c:pt>
                <c:pt idx="544">
                  <c:v>1217.0906240690899</c:v>
                </c:pt>
                <c:pt idx="545">
                  <c:v>1217.1048735855099</c:v>
                </c:pt>
                <c:pt idx="546">
                  <c:v>1217.1834527240101</c:v>
                </c:pt>
                <c:pt idx="547">
                  <c:v>1217.31200535781</c:v>
                </c:pt>
                <c:pt idx="548">
                  <c:v>1217.63441821775</c:v>
                </c:pt>
                <c:pt idx="549">
                  <c:v>1217.76301471889</c:v>
                </c:pt>
                <c:pt idx="550">
                  <c:v>1217.7958489591199</c:v>
                </c:pt>
                <c:pt idx="551">
                  <c:v>1218.4143591157599</c:v>
                </c:pt>
                <c:pt idx="552">
                  <c:v>1280.4319112882899</c:v>
                </c:pt>
                <c:pt idx="553">
                  <c:v>1280.52325940574</c:v>
                </c:pt>
                <c:pt idx="554">
                  <c:v>1280.5232594059701</c:v>
                </c:pt>
                <c:pt idx="555">
                  <c:v>1280.5232594059701</c:v>
                </c:pt>
                <c:pt idx="556">
                  <c:v>1280.5232594059701</c:v>
                </c:pt>
                <c:pt idx="557">
                  <c:v>1280.52325940632</c:v>
                </c:pt>
                <c:pt idx="558">
                  <c:v>1280.5232594069</c:v>
                </c:pt>
                <c:pt idx="559">
                  <c:v>1280.5432594059901</c:v>
                </c:pt>
                <c:pt idx="560">
                  <c:v>1280.54325940634</c:v>
                </c:pt>
                <c:pt idx="561">
                  <c:v>1280.54325940692</c:v>
                </c:pt>
                <c:pt idx="562">
                  <c:v>1280.93325940612</c:v>
                </c:pt>
                <c:pt idx="563">
                  <c:v>1280.9332594070499</c:v>
                </c:pt>
                <c:pt idx="564">
                  <c:v>1281.0665188114999</c:v>
                </c:pt>
                <c:pt idx="565">
                  <c:v>1281.1178669303099</c:v>
                </c:pt>
                <c:pt idx="566">
                  <c:v>1281.19786692969</c:v>
                </c:pt>
                <c:pt idx="567">
                  <c:v>1281.19786692969</c:v>
                </c:pt>
                <c:pt idx="568">
                  <c:v>1281.1978669303901</c:v>
                </c:pt>
                <c:pt idx="569">
                  <c:v>1281.2692150492201</c:v>
                </c:pt>
                <c:pt idx="570">
                  <c:v>1281.2692150492201</c:v>
                </c:pt>
                <c:pt idx="571">
                  <c:v>1281.2692150492201</c:v>
                </c:pt>
                <c:pt idx="572">
                  <c:v>1281.26921504957</c:v>
                </c:pt>
                <c:pt idx="573">
                  <c:v>1281.26921505015</c:v>
                </c:pt>
                <c:pt idx="574">
                  <c:v>1281.26921505108</c:v>
                </c:pt>
                <c:pt idx="575">
                  <c:v>1281.3605631682999</c:v>
                </c:pt>
                <c:pt idx="576">
                  <c:v>1281.3605631682999</c:v>
                </c:pt>
                <c:pt idx="577">
                  <c:v>1281.63921505026</c:v>
                </c:pt>
                <c:pt idx="578">
                  <c:v>1281.7378669315899</c:v>
                </c:pt>
                <c:pt idx="579">
                  <c:v>1281.97517069336</c:v>
                </c:pt>
                <c:pt idx="580">
                  <c:v>1282.0682083256499</c:v>
                </c:pt>
                <c:pt idx="581">
                  <c:v>1282.0865188115199</c:v>
                </c:pt>
                <c:pt idx="582">
                  <c:v>1282.0865188119899</c:v>
                </c:pt>
                <c:pt idx="583">
                  <c:v>1282.08651881269</c:v>
                </c:pt>
                <c:pt idx="584">
                  <c:v>1282.8838225752099</c:v>
                </c:pt>
                <c:pt idx="585">
                  <c:v>1283.3322960934599</c:v>
                </c:pt>
                <c:pt idx="586">
                  <c:v>1283.62494891299</c:v>
                </c:pt>
                <c:pt idx="587">
                  <c:v>1284.4109045621001</c:v>
                </c:pt>
                <c:pt idx="588">
                  <c:v>1284.7042338363799</c:v>
                </c:pt>
                <c:pt idx="589">
                  <c:v>1285.00124591588</c:v>
                </c:pt>
                <c:pt idx="590">
                  <c:v>1285.29090456105</c:v>
                </c:pt>
                <c:pt idx="591">
                  <c:v>1287.7281908341599</c:v>
                </c:pt>
                <c:pt idx="592">
                  <c:v>1288.51698013488</c:v>
                </c:pt>
                <c:pt idx="593">
                  <c:v>1289.2805631696201</c:v>
                </c:pt>
                <c:pt idx="594">
                  <c:v>1289.30056316778</c:v>
                </c:pt>
                <c:pt idx="595">
                  <c:v>1289.30056316778</c:v>
                </c:pt>
                <c:pt idx="596">
                  <c:v>1289.3005631680101</c:v>
                </c:pt>
                <c:pt idx="597">
                  <c:v>1289.3005631680101</c:v>
                </c:pt>
                <c:pt idx="598">
                  <c:v>1289.38438574201</c:v>
                </c:pt>
                <c:pt idx="599">
                  <c:v>1289.4832594057</c:v>
                </c:pt>
                <c:pt idx="600">
                  <c:v>1289.4832594057</c:v>
                </c:pt>
                <c:pt idx="601">
                  <c:v>1289.4832594057</c:v>
                </c:pt>
                <c:pt idx="602">
                  <c:v>1289.4832594059401</c:v>
                </c:pt>
                <c:pt idx="603">
                  <c:v>1289.4832594059401</c:v>
                </c:pt>
                <c:pt idx="604">
                  <c:v>1289.4832594059401</c:v>
                </c:pt>
                <c:pt idx="605">
                  <c:v>1289.4832594059401</c:v>
                </c:pt>
                <c:pt idx="606">
                  <c:v>1289.4832594059401</c:v>
                </c:pt>
                <c:pt idx="607">
                  <c:v>1289.48325940687</c:v>
                </c:pt>
                <c:pt idx="608">
                  <c:v>1289.5032594054901</c:v>
                </c:pt>
                <c:pt idx="609">
                  <c:v>1289.5032594054901</c:v>
                </c:pt>
                <c:pt idx="610">
                  <c:v>1289.50325940572</c:v>
                </c:pt>
                <c:pt idx="611">
                  <c:v>1289.59921504929</c:v>
                </c:pt>
                <c:pt idx="612">
                  <c:v>1289.68595564365</c:v>
                </c:pt>
                <c:pt idx="613">
                  <c:v>1289.68595564411</c:v>
                </c:pt>
                <c:pt idx="614">
                  <c:v>1289.7059556432</c:v>
                </c:pt>
                <c:pt idx="615">
                  <c:v>1289.7059556432</c:v>
                </c:pt>
                <c:pt idx="616">
                  <c:v>1289.7059556432</c:v>
                </c:pt>
                <c:pt idx="617">
                  <c:v>1289.70595564413</c:v>
                </c:pt>
                <c:pt idx="618">
                  <c:v>1289.70595564413</c:v>
                </c:pt>
                <c:pt idx="619">
                  <c:v>1289.72595564275</c:v>
                </c:pt>
                <c:pt idx="620">
                  <c:v>1289.72595564275</c:v>
                </c:pt>
                <c:pt idx="621">
                  <c:v>1289.72595564275</c:v>
                </c:pt>
                <c:pt idx="622">
                  <c:v>1289.72595564275</c:v>
                </c:pt>
                <c:pt idx="623">
                  <c:v>1289.72595564275</c:v>
                </c:pt>
                <c:pt idx="624">
                  <c:v>1289.7259556434501</c:v>
                </c:pt>
                <c:pt idx="625">
                  <c:v>1289.7259556434501</c:v>
                </c:pt>
                <c:pt idx="626">
                  <c:v>1289.7259556434501</c:v>
                </c:pt>
                <c:pt idx="627">
                  <c:v>1289.72595564415</c:v>
                </c:pt>
                <c:pt idx="628">
                  <c:v>1289.72595564415</c:v>
                </c:pt>
                <c:pt idx="629">
                  <c:v>1289.89325940562</c:v>
                </c:pt>
                <c:pt idx="630">
                  <c:v>1289.89325940597</c:v>
                </c:pt>
                <c:pt idx="631">
                  <c:v>1289.89325940608</c:v>
                </c:pt>
                <c:pt idx="632">
                  <c:v>1290.0959556437999</c:v>
                </c:pt>
                <c:pt idx="633">
                  <c:v>1290.0978669323899</c:v>
                </c:pt>
                <c:pt idx="634">
                  <c:v>1290.1159556433499</c:v>
                </c:pt>
                <c:pt idx="635">
                  <c:v>1290.1159556433499</c:v>
                </c:pt>
                <c:pt idx="636">
                  <c:v>1290.1159556442799</c:v>
                </c:pt>
                <c:pt idx="637">
                  <c:v>1290.1359556433699</c:v>
                </c:pt>
                <c:pt idx="638">
                  <c:v>1290.3405631678099</c:v>
                </c:pt>
                <c:pt idx="639">
                  <c:v>1290.34056316805</c:v>
                </c:pt>
                <c:pt idx="640">
                  <c:v>1290.3405631684</c:v>
                </c:pt>
                <c:pt idx="641">
                  <c:v>1290.3405631688599</c:v>
                </c:pt>
                <c:pt idx="642">
                  <c:v>1290.3405631696801</c:v>
                </c:pt>
                <c:pt idx="643">
                  <c:v>1290.4316004305099</c:v>
                </c:pt>
                <c:pt idx="644">
                  <c:v>1290.43191128689</c:v>
                </c:pt>
                <c:pt idx="645">
                  <c:v>1290.4319112871799</c:v>
                </c:pt>
                <c:pt idx="646">
                  <c:v>1290.4319112875901</c:v>
                </c:pt>
                <c:pt idx="647">
                  <c:v>1290.4319112882899</c:v>
                </c:pt>
                <c:pt idx="648">
                  <c:v>1290.6146075250499</c:v>
                </c:pt>
                <c:pt idx="649">
                  <c:v>1290.6146075250499</c:v>
                </c:pt>
                <c:pt idx="650">
                  <c:v>1290.6146075250499</c:v>
                </c:pt>
                <c:pt idx="651">
                  <c:v>1290.6146075250499</c:v>
                </c:pt>
                <c:pt idx="652">
                  <c:v>1290.6146075250499</c:v>
                </c:pt>
                <c:pt idx="653">
                  <c:v>1290.6146075255199</c:v>
                </c:pt>
                <c:pt idx="654">
                  <c:v>1290.6146075255199</c:v>
                </c:pt>
                <c:pt idx="655">
                  <c:v>1290.6146075255199</c:v>
                </c:pt>
                <c:pt idx="656">
                  <c:v>1290.7059556432</c:v>
                </c:pt>
                <c:pt idx="657">
                  <c:v>1290.70595564413</c:v>
                </c:pt>
                <c:pt idx="658">
                  <c:v>1290.70595564413</c:v>
                </c:pt>
                <c:pt idx="659">
                  <c:v>1290.70595564413</c:v>
                </c:pt>
                <c:pt idx="660">
                  <c:v>1290.7259556434501</c:v>
                </c:pt>
                <c:pt idx="661">
                  <c:v>1290.7259556434501</c:v>
                </c:pt>
                <c:pt idx="662">
                  <c:v>1290.7259556435699</c:v>
                </c:pt>
                <c:pt idx="663">
                  <c:v>1290.7259556438</c:v>
                </c:pt>
                <c:pt idx="664">
                  <c:v>1290.7259556438</c:v>
                </c:pt>
                <c:pt idx="665">
                  <c:v>1290.72595564415</c:v>
                </c:pt>
                <c:pt idx="666">
                  <c:v>1290.72595564415</c:v>
                </c:pt>
                <c:pt idx="667">
                  <c:v>1290.72595564415</c:v>
                </c:pt>
                <c:pt idx="668">
                  <c:v>1290.74595564324</c:v>
                </c:pt>
                <c:pt idx="669">
                  <c:v>1290.74595564324</c:v>
                </c:pt>
                <c:pt idx="670">
                  <c:v>1290.74595564324</c:v>
                </c:pt>
                <c:pt idx="671">
                  <c:v>1290.74595564324</c:v>
                </c:pt>
                <c:pt idx="672">
                  <c:v>1290.74595564324</c:v>
                </c:pt>
                <c:pt idx="673">
                  <c:v>1290.74595564417</c:v>
                </c:pt>
                <c:pt idx="674">
                  <c:v>1290.74595564417</c:v>
                </c:pt>
                <c:pt idx="675">
                  <c:v>1290.8219112874899</c:v>
                </c:pt>
                <c:pt idx="676">
                  <c:v>1290.9020155472599</c:v>
                </c:pt>
                <c:pt idx="677">
                  <c:v>1291.1359556438399</c:v>
                </c:pt>
                <c:pt idx="678">
                  <c:v>1291.1513481187801</c:v>
                </c:pt>
                <c:pt idx="679">
                  <c:v>1291.22921505011</c:v>
                </c:pt>
                <c:pt idx="680">
                  <c:v>1291.2692150492201</c:v>
                </c:pt>
                <c:pt idx="681">
                  <c:v>1291.5505631683</c:v>
                </c:pt>
                <c:pt idx="682">
                  <c:v>1291.71266393631</c:v>
                </c:pt>
                <c:pt idx="683">
                  <c:v>1291.74595564368</c:v>
                </c:pt>
                <c:pt idx="684">
                  <c:v>1291.74595564417</c:v>
                </c:pt>
                <c:pt idx="685">
                  <c:v>1291.74595564417</c:v>
                </c:pt>
                <c:pt idx="686">
                  <c:v>1291.74595564417</c:v>
                </c:pt>
                <c:pt idx="687">
                  <c:v>1291.9359556438801</c:v>
                </c:pt>
                <c:pt idx="688">
                  <c:v>1292.0361672549</c:v>
                </c:pt>
                <c:pt idx="689">
                  <c:v>1292.03754027839</c:v>
                </c:pt>
                <c:pt idx="690">
                  <c:v>1292.29366151103</c:v>
                </c:pt>
                <c:pt idx="691">
                  <c:v>1292.32591419201</c:v>
                </c:pt>
                <c:pt idx="692">
                  <c:v>1292.5319112873001</c:v>
                </c:pt>
                <c:pt idx="693">
                  <c:v>1292.7859556442099</c:v>
                </c:pt>
                <c:pt idx="694">
                  <c:v>1293.8259556442499</c:v>
                </c:pt>
                <c:pt idx="695">
                  <c:v>1295.8708870713599</c:v>
                </c:pt>
                <c:pt idx="696">
                  <c:v>1296.00259317923</c:v>
                </c:pt>
                <c:pt idx="697">
                  <c:v>1297.81769577972</c:v>
                </c:pt>
                <c:pt idx="698">
                  <c:v>1298.5966118431299</c:v>
                </c:pt>
                <c:pt idx="699">
                  <c:v>1298.85769577976</c:v>
                </c:pt>
                <c:pt idx="700">
                  <c:v>1301.45635774824</c:v>
                </c:pt>
                <c:pt idx="701">
                  <c:v>1310.9588735597199</c:v>
                </c:pt>
                <c:pt idx="702">
                  <c:v>1314.4033421082399</c:v>
                </c:pt>
                <c:pt idx="703">
                  <c:v>1315.4633421078299</c:v>
                </c:pt>
                <c:pt idx="704">
                  <c:v>1316.23807947058</c:v>
                </c:pt>
                <c:pt idx="705">
                  <c:v>1322.0161948474099</c:v>
                </c:pt>
                <c:pt idx="706">
                  <c:v>1350.6168862187701</c:v>
                </c:pt>
                <c:pt idx="707">
                  <c:v>1360.8589905629599</c:v>
                </c:pt>
                <c:pt idx="708">
                  <c:v>1371.6403387002599</c:v>
                </c:pt>
                <c:pt idx="709">
                  <c:v>1379.80783486925</c:v>
                </c:pt>
                <c:pt idx="710">
                  <c:v>1381.1710859956199</c:v>
                </c:pt>
                <c:pt idx="711">
                  <c:v>1382.8955765441001</c:v>
                </c:pt>
                <c:pt idx="712">
                  <c:v>1383.16294201184</c:v>
                </c:pt>
                <c:pt idx="713">
                  <c:v>1383.1852755346299</c:v>
                </c:pt>
                <c:pt idx="714">
                  <c:v>1383.3038723412899</c:v>
                </c:pt>
                <c:pt idx="715">
                  <c:v>1383.69192341249</c:v>
                </c:pt>
                <c:pt idx="716">
                  <c:v>1384.0510593932099</c:v>
                </c:pt>
                <c:pt idx="717">
                  <c:v>1384.45078488474</c:v>
                </c:pt>
                <c:pt idx="718">
                  <c:v>1385.0077215824199</c:v>
                </c:pt>
                <c:pt idx="719">
                  <c:v>1385.5367029840099</c:v>
                </c:pt>
                <c:pt idx="720">
                  <c:v>1386.8525011530101</c:v>
                </c:pt>
                <c:pt idx="721">
                  <c:v>1387.3814825555301</c:v>
                </c:pt>
                <c:pt idx="722">
                  <c:v>1387.76953362673</c:v>
                </c:pt>
                <c:pt idx="723">
                  <c:v>1388.1286696079101</c:v>
                </c:pt>
                <c:pt idx="724">
                  <c:v>1389.08533179713</c:v>
                </c:pt>
                <c:pt idx="725">
                  <c:v>1389.6143131982501</c:v>
                </c:pt>
                <c:pt idx="726">
                  <c:v>1389.8346190596901</c:v>
                </c:pt>
                <c:pt idx="727">
                  <c:v>1389.9734491785</c:v>
                </c:pt>
                <c:pt idx="728">
                  <c:v>1390.2388967284901</c:v>
                </c:pt>
                <c:pt idx="729">
                  <c:v>1390.93011136772</c:v>
                </c:pt>
                <c:pt idx="730">
                  <c:v>1391.45909276977</c:v>
                </c:pt>
                <c:pt idx="731">
                  <c:v>1393.9639867460301</c:v>
                </c:pt>
                <c:pt idx="732">
                  <c:v>1396.3942284249899</c:v>
                </c:pt>
                <c:pt idx="733">
                  <c:v>1396.7302733594499</c:v>
                </c:pt>
                <c:pt idx="734">
                  <c:v>1401.2271818621</c:v>
                </c:pt>
                <c:pt idx="735">
                  <c:v>1421.0063642011901</c:v>
                </c:pt>
                <c:pt idx="736">
                  <c:v>1426.90868133807</c:v>
                </c:pt>
                <c:pt idx="737">
                  <c:v>1443.50132791022</c:v>
                </c:pt>
                <c:pt idx="738">
                  <c:v>1444.92991441953</c:v>
                </c:pt>
                <c:pt idx="739">
                  <c:v>1445.41856906469</c:v>
                </c:pt>
                <c:pt idx="740">
                  <c:v>1449.6251881369301</c:v>
                </c:pt>
                <c:pt idx="741">
                  <c:v>1454.15802469663</c:v>
                </c:pt>
                <c:pt idx="742">
                  <c:v>1456.1184362997301</c:v>
                </c:pt>
                <c:pt idx="743">
                  <c:v>1457.07464812137</c:v>
                </c:pt>
                <c:pt idx="744">
                  <c:v>1459.43026995845</c:v>
                </c:pt>
                <c:pt idx="745">
                  <c:v>1462.7931693298699</c:v>
                </c:pt>
                <c:pt idx="746">
                  <c:v>1463.1893292535001</c:v>
                </c:pt>
                <c:pt idx="747">
                  <c:v>1464.56278107501</c:v>
                </c:pt>
                <c:pt idx="748">
                  <c:v>1464.8035658579299</c:v>
                </c:pt>
                <c:pt idx="749">
                  <c:v>1497.2915276782501</c:v>
                </c:pt>
                <c:pt idx="750">
                  <c:v>1522.6290478128899</c:v>
                </c:pt>
                <c:pt idx="751">
                  <c:v>1545.5090662669299</c:v>
                </c:pt>
                <c:pt idx="752">
                  <c:v>1556.7172211157099</c:v>
                </c:pt>
                <c:pt idx="753">
                  <c:v>1556.83734166622</c:v>
                </c:pt>
                <c:pt idx="754">
                  <c:v>1556.96455363463</c:v>
                </c:pt>
                <c:pt idx="755">
                  <c:v>1557.1827405719</c:v>
                </c:pt>
                <c:pt idx="756">
                  <c:v>1557.22539273742</c:v>
                </c:pt>
                <c:pt idx="757">
                  <c:v>1558.56200068723</c:v>
                </c:pt>
                <c:pt idx="758">
                  <c:v>1558.6821212377399</c:v>
                </c:pt>
                <c:pt idx="759">
                  <c:v>1559.0701723089401</c:v>
                </c:pt>
                <c:pt idx="760">
                  <c:v>1560.7738603805101</c:v>
                </c:pt>
                <c:pt idx="761">
                  <c:v>1560.7948313299501</c:v>
                </c:pt>
                <c:pt idx="762">
                  <c:v>1560.8256235956201</c:v>
                </c:pt>
                <c:pt idx="763">
                  <c:v>1560.91495188046</c:v>
                </c:pt>
                <c:pt idx="764">
                  <c:v>1560.9171262248401</c:v>
                </c:pt>
                <c:pt idx="765">
                  <c:v>1561.2603507866099</c:v>
                </c:pt>
                <c:pt idx="766">
                  <c:v>1561.7450759420101</c:v>
                </c:pt>
                <c:pt idx="767">
                  <c:v>1562.63961090147</c:v>
                </c:pt>
                <c:pt idx="768">
                  <c:v>1562.7597314519801</c:v>
                </c:pt>
                <c:pt idx="769">
                  <c:v>1562.88694342039</c:v>
                </c:pt>
                <c:pt idx="770">
                  <c:v>1563.14778252318</c:v>
                </c:pt>
                <c:pt idx="771">
                  <c:v>1564.85147059522</c:v>
                </c:pt>
                <c:pt idx="772">
                  <c:v>1564.87244154419</c:v>
                </c:pt>
                <c:pt idx="773">
                  <c:v>1564.9925620946999</c:v>
                </c:pt>
                <c:pt idx="774">
                  <c:v>1565.42765824648</c:v>
                </c:pt>
                <c:pt idx="775">
                  <c:v>1565.43139245267</c:v>
                </c:pt>
                <c:pt idx="776">
                  <c:v>1566.40838867705</c:v>
                </c:pt>
                <c:pt idx="777">
                  <c:v>1589.95433807326</c:v>
                </c:pt>
                <c:pt idx="778">
                  <c:v>1605.91020640544</c:v>
                </c:pt>
                <c:pt idx="779">
                  <c:v>1618.6126144658699</c:v>
                </c:pt>
                <c:pt idx="780">
                  <c:v>1701.0977123202699</c:v>
                </c:pt>
                <c:pt idx="781">
                  <c:v>1710.4119112882699</c:v>
                </c:pt>
                <c:pt idx="782">
                  <c:v>1710.49637941643</c:v>
                </c:pt>
                <c:pt idx="783">
                  <c:v>1710.78651881311</c:v>
                </c:pt>
                <c:pt idx="784">
                  <c:v>1710.80651881266</c:v>
                </c:pt>
                <c:pt idx="785">
                  <c:v>1710.8219112884201</c:v>
                </c:pt>
                <c:pt idx="786">
                  <c:v>1710.9551706928701</c:v>
                </c:pt>
                <c:pt idx="787">
                  <c:v>1710.9551706952</c:v>
                </c:pt>
                <c:pt idx="788">
                  <c:v>1711.0665188119699</c:v>
                </c:pt>
                <c:pt idx="789">
                  <c:v>1711.06651881267</c:v>
                </c:pt>
                <c:pt idx="790">
                  <c:v>1711.06651881383</c:v>
                </c:pt>
                <c:pt idx="791">
                  <c:v>1711.47191128693</c:v>
                </c:pt>
                <c:pt idx="792">
                  <c:v>1711.47191128693</c:v>
                </c:pt>
                <c:pt idx="793">
                  <c:v>1711.7011263361201</c:v>
                </c:pt>
                <c:pt idx="794">
                  <c:v>1711.7011263361201</c:v>
                </c:pt>
                <c:pt idx="795">
                  <c:v>1711.7211263356701</c:v>
                </c:pt>
                <c:pt idx="796">
                  <c:v>1711.7751706931699</c:v>
                </c:pt>
                <c:pt idx="797">
                  <c:v>1712.2157687060501</c:v>
                </c:pt>
                <c:pt idx="798">
                  <c:v>1712.4292150521601</c:v>
                </c:pt>
                <c:pt idx="799">
                  <c:v>1712.75517069548</c:v>
                </c:pt>
                <c:pt idx="800">
                  <c:v>1713.0641290267299</c:v>
                </c:pt>
                <c:pt idx="801">
                  <c:v>1713.2443857425801</c:v>
                </c:pt>
                <c:pt idx="802">
                  <c:v>1713.26682526429</c:v>
                </c:pt>
                <c:pt idx="803">
                  <c:v>1713.5140765802901</c:v>
                </c:pt>
                <c:pt idx="804">
                  <c:v>1714.61288571765</c:v>
                </c:pt>
                <c:pt idx="805">
                  <c:v>1714.7387365515999</c:v>
                </c:pt>
                <c:pt idx="806">
                  <c:v>1715.54271365981</c:v>
                </c:pt>
                <c:pt idx="807">
                  <c:v>1716.88577898219</c:v>
                </c:pt>
                <c:pt idx="808">
                  <c:v>1716.9026114568101</c:v>
                </c:pt>
                <c:pt idx="809">
                  <c:v>1719.11786693096</c:v>
                </c:pt>
                <c:pt idx="810">
                  <c:v>1719.50325940572</c:v>
                </c:pt>
                <c:pt idx="811">
                  <c:v>1719.5746075250199</c:v>
                </c:pt>
                <c:pt idx="812">
                  <c:v>1719.5946075245699</c:v>
                </c:pt>
                <c:pt idx="813">
                  <c:v>1719.5946075245699</c:v>
                </c:pt>
                <c:pt idx="814">
                  <c:v>1719.5946075245699</c:v>
                </c:pt>
                <c:pt idx="815">
                  <c:v>1719.5946075245699</c:v>
                </c:pt>
                <c:pt idx="816">
                  <c:v>1719.5946075248</c:v>
                </c:pt>
                <c:pt idx="817">
                  <c:v>1719.5946075250299</c:v>
                </c:pt>
                <c:pt idx="818">
                  <c:v>1719.5946075254999</c:v>
                </c:pt>
                <c:pt idx="819">
                  <c:v>1719.5946075254999</c:v>
                </c:pt>
                <c:pt idx="820">
                  <c:v>1719.5946075254999</c:v>
                </c:pt>
                <c:pt idx="821">
                  <c:v>1719.6146075241199</c:v>
                </c:pt>
                <c:pt idx="822">
                  <c:v>1719.7819112874499</c:v>
                </c:pt>
                <c:pt idx="823">
                  <c:v>1719.7819112883799</c:v>
                </c:pt>
                <c:pt idx="824">
                  <c:v>1720.0246075242701</c:v>
                </c:pt>
                <c:pt idx="825">
                  <c:v>1720.0246075242701</c:v>
                </c:pt>
                <c:pt idx="826">
                  <c:v>1720.0246075247901</c:v>
                </c:pt>
                <c:pt idx="827">
                  <c:v>1720.02460752567</c:v>
                </c:pt>
                <c:pt idx="828">
                  <c:v>1720.1178669303099</c:v>
                </c:pt>
                <c:pt idx="829">
                  <c:v>1720.2292150491801</c:v>
                </c:pt>
                <c:pt idx="830">
                  <c:v>1720.2292150491801</c:v>
                </c:pt>
                <c:pt idx="831">
                  <c:v>1720.2292150491801</c:v>
                </c:pt>
                <c:pt idx="832">
                  <c:v>1720.22921505104</c:v>
                </c:pt>
                <c:pt idx="833">
                  <c:v>1720.2804085575001</c:v>
                </c:pt>
                <c:pt idx="834">
                  <c:v>1720.4165188120601</c:v>
                </c:pt>
                <c:pt idx="835">
                  <c:v>1720.5946075254999</c:v>
                </c:pt>
                <c:pt idx="836">
                  <c:v>1720.5946075254999</c:v>
                </c:pt>
                <c:pt idx="837">
                  <c:v>1720.6146075241199</c:v>
                </c:pt>
                <c:pt idx="838">
                  <c:v>1720.6146075245899</c:v>
                </c:pt>
                <c:pt idx="839">
                  <c:v>1720.6146075250499</c:v>
                </c:pt>
                <c:pt idx="840">
                  <c:v>1720.6146075250499</c:v>
                </c:pt>
                <c:pt idx="841">
                  <c:v>1720.6146075250499</c:v>
                </c:pt>
                <c:pt idx="842">
                  <c:v>1720.6346075246099</c:v>
                </c:pt>
                <c:pt idx="843">
                  <c:v>1720.6346075246099</c:v>
                </c:pt>
                <c:pt idx="844">
                  <c:v>1720.6346075246099</c:v>
                </c:pt>
                <c:pt idx="845">
                  <c:v>1720.67655284702</c:v>
                </c:pt>
                <c:pt idx="846">
                  <c:v>1720.83730376278</c:v>
                </c:pt>
                <c:pt idx="847">
                  <c:v>1720.84382257377</c:v>
                </c:pt>
                <c:pt idx="848">
                  <c:v>1720.84382257377</c:v>
                </c:pt>
                <c:pt idx="849">
                  <c:v>1720.84382257424</c:v>
                </c:pt>
                <c:pt idx="850">
                  <c:v>1720.84382257424</c:v>
                </c:pt>
                <c:pt idx="851">
                  <c:v>1720.8446075259701</c:v>
                </c:pt>
                <c:pt idx="852">
                  <c:v>1720.99616725486</c:v>
                </c:pt>
                <c:pt idx="853">
                  <c:v>1721.00460752565</c:v>
                </c:pt>
                <c:pt idx="854">
                  <c:v>1721.0446075247601</c:v>
                </c:pt>
                <c:pt idx="855">
                  <c:v>1721.2692150492201</c:v>
                </c:pt>
                <c:pt idx="856">
                  <c:v>1721.2692150492201</c:v>
                </c:pt>
                <c:pt idx="857">
                  <c:v>1721.3405631683399</c:v>
                </c:pt>
                <c:pt idx="858">
                  <c:v>1721.3405631688599</c:v>
                </c:pt>
                <c:pt idx="859">
                  <c:v>1721.3405631696801</c:v>
                </c:pt>
                <c:pt idx="860">
                  <c:v>1721.7563163191001</c:v>
                </c:pt>
                <c:pt idx="861">
                  <c:v>1721.8646075259801</c:v>
                </c:pt>
                <c:pt idx="862">
                  <c:v>1721.9238225746101</c:v>
                </c:pt>
                <c:pt idx="863">
                  <c:v>1722.67460752491</c:v>
                </c:pt>
                <c:pt idx="864">
                  <c:v>1722.6746075255701</c:v>
                </c:pt>
                <c:pt idx="865">
                  <c:v>1722.6746075255701</c:v>
                </c:pt>
                <c:pt idx="866">
                  <c:v>1723.2223133924399</c:v>
                </c:pt>
                <c:pt idx="867">
                  <c:v>1723.2545660734099</c:v>
                </c:pt>
                <c:pt idx="868">
                  <c:v>1723.6311402809799</c:v>
                </c:pt>
                <c:pt idx="869">
                  <c:v>1723.70921505196</c:v>
                </c:pt>
                <c:pt idx="870">
                  <c:v>1728.50526372436</c:v>
                </c:pt>
                <c:pt idx="871">
                  <c:v>1730.8208265770199</c:v>
                </c:pt>
                <c:pt idx="872">
                  <c:v>1731.02629999909</c:v>
                </c:pt>
                <c:pt idx="873">
                  <c:v>1731.41435107029</c:v>
                </c:pt>
                <c:pt idx="874">
                  <c:v>1731.9163910970001</c:v>
                </c:pt>
                <c:pt idx="875">
                  <c:v>1732.3549489174</c:v>
                </c:pt>
                <c:pt idx="876">
                  <c:v>1732.6656061485401</c:v>
                </c:pt>
                <c:pt idx="877">
                  <c:v>1732.68089647032</c:v>
                </c:pt>
                <c:pt idx="878">
                  <c:v>1733.2591306418101</c:v>
                </c:pt>
                <c:pt idx="879">
                  <c:v>1734.22056675259</c:v>
                </c:pt>
                <c:pt idx="880">
                  <c:v>1736.2151478235601</c:v>
                </c:pt>
                <c:pt idx="881">
                  <c:v>1736.4426899836301</c:v>
                </c:pt>
                <c:pt idx="882">
                  <c:v>1736.5483395047399</c:v>
                </c:pt>
                <c:pt idx="883">
                  <c:v>1736.7551699082801</c:v>
                </c:pt>
                <c:pt idx="884">
                  <c:v>1737.33674085605</c:v>
                </c:pt>
                <c:pt idx="885">
                  <c:v>1737.8387808827599</c:v>
                </c:pt>
                <c:pt idx="886">
                  <c:v>1738.5879959342999</c:v>
                </c:pt>
                <c:pt idx="887">
                  <c:v>1738.6032862556101</c:v>
                </c:pt>
                <c:pt idx="888">
                  <c:v>1739.1815204275699</c:v>
                </c:pt>
                <c:pt idx="889">
                  <c:v>1740.03022167831</c:v>
                </c:pt>
                <c:pt idx="890">
                  <c:v>1740.29275803826</c:v>
                </c:pt>
                <c:pt idx="891">
                  <c:v>1742.44284262321</c:v>
                </c:pt>
                <c:pt idx="892">
                  <c:v>1742.46284262277</c:v>
                </c:pt>
                <c:pt idx="893">
                  <c:v>1746.12130391132</c:v>
                </c:pt>
                <c:pt idx="894">
                  <c:v>1747.1613039113499</c:v>
                </c:pt>
                <c:pt idx="895">
                  <c:v>1748.2013039113899</c:v>
                </c:pt>
                <c:pt idx="896">
                  <c:v>1748.25024477485</c:v>
                </c:pt>
                <c:pt idx="897">
                  <c:v>1749.7767874865001</c:v>
                </c:pt>
                <c:pt idx="898">
                  <c:v>1749.86787522397</c:v>
                </c:pt>
                <c:pt idx="899">
                  <c:v>1751.7492106443899</c:v>
                </c:pt>
                <c:pt idx="900">
                  <c:v>1757.69416350452</c:v>
                </c:pt>
                <c:pt idx="901">
                  <c:v>1758.73416350455</c:v>
                </c:pt>
                <c:pt idx="902">
                  <c:v>1773.6522177394199</c:v>
                </c:pt>
                <c:pt idx="903">
                  <c:v>1776.13425415195</c:v>
                </c:pt>
                <c:pt idx="904">
                  <c:v>1781.5455380999399</c:v>
                </c:pt>
                <c:pt idx="905">
                  <c:v>1790.19661820644</c:v>
                </c:pt>
                <c:pt idx="906">
                  <c:v>1790.7379645267499</c:v>
                </c:pt>
                <c:pt idx="907">
                  <c:v>1790.76764244417</c:v>
                </c:pt>
                <c:pt idx="908">
                  <c:v>1796.74259315826</c:v>
                </c:pt>
                <c:pt idx="909">
                  <c:v>1798.4854744491099</c:v>
                </c:pt>
                <c:pt idx="910">
                  <c:v>1800.0001849355101</c:v>
                </c:pt>
                <c:pt idx="911">
                  <c:v>1801.5489905811801</c:v>
                </c:pt>
                <c:pt idx="912">
                  <c:v>1810.73648675048</c:v>
                </c:pt>
                <c:pt idx="913">
                  <c:v>1811.0797378765401</c:v>
                </c:pt>
                <c:pt idx="914">
                  <c:v>1813.8242284253899</c:v>
                </c:pt>
                <c:pt idx="915">
                  <c:v>1819.9078184599</c:v>
                </c:pt>
                <c:pt idx="916">
                  <c:v>1825.8585663009401</c:v>
                </c:pt>
                <c:pt idx="917">
                  <c:v>1827.32288030628</c:v>
                </c:pt>
                <c:pt idx="918">
                  <c:v>1831.1358337430199</c:v>
                </c:pt>
                <c:pt idx="919">
                  <c:v>1850.91501608211</c:v>
                </c:pt>
                <c:pt idx="920">
                  <c:v>1874.06667657755</c:v>
                </c:pt>
                <c:pt idx="921">
                  <c:v>1874.42997979151</c:v>
                </c:pt>
                <c:pt idx="922">
                  <c:v>1885.1897844185501</c:v>
                </c:pt>
                <c:pt idx="923">
                  <c:v>1886.98330000229</c:v>
                </c:pt>
                <c:pt idx="924">
                  <c:v>1888.4618370089399</c:v>
                </c:pt>
                <c:pt idx="925">
                  <c:v>1888.63755772681</c:v>
                </c:pt>
                <c:pt idx="926">
                  <c:v>1889.8716369709</c:v>
                </c:pt>
                <c:pt idx="927">
                  <c:v>1890.3589218398499</c:v>
                </c:pt>
                <c:pt idx="928">
                  <c:v>1892.5726760289399</c:v>
                </c:pt>
                <c:pt idx="929">
                  <c:v>1892.7018212107901</c:v>
                </c:pt>
                <c:pt idx="930">
                  <c:v>1894.11798113491</c:v>
                </c:pt>
                <c:pt idx="931">
                  <c:v>1895.4914329564101</c:v>
                </c:pt>
                <c:pt idx="932">
                  <c:v>1898.7420567045899</c:v>
                </c:pt>
                <c:pt idx="933">
                  <c:v>1905.3798022419201</c:v>
                </c:pt>
                <c:pt idx="934">
                  <c:v>1907.55287497211</c:v>
                </c:pt>
                <c:pt idx="935">
                  <c:v>1907.59992657415</c:v>
                </c:pt>
                <c:pt idx="936">
                  <c:v>1908.6036157184201</c:v>
                </c:pt>
                <c:pt idx="937">
                  <c:v>1911.3021920276799</c:v>
                </c:pt>
                <c:pt idx="938">
                  <c:v>1911.6304851863499</c:v>
                </c:pt>
                <c:pt idx="939">
                  <c:v>1911.6775367883899</c:v>
                </c:pt>
                <c:pt idx="940">
                  <c:v>1912.68122593313</c:v>
                </c:pt>
                <c:pt idx="941">
                  <c:v>1913.47526475787</c:v>
                </c:pt>
                <c:pt idx="942">
                  <c:v>1974.3321155737999</c:v>
                </c:pt>
                <c:pt idx="943">
                  <c:v>1977.9102946119301</c:v>
                </c:pt>
                <c:pt idx="944">
                  <c:v>2009.4694801606199</c:v>
                </c:pt>
                <c:pt idx="945">
                  <c:v>2029.7656223727299</c:v>
                </c:pt>
                <c:pt idx="946">
                  <c:v>2032.5670823380301</c:v>
                </c:pt>
                <c:pt idx="947">
                  <c:v>2035.6895913966</c:v>
                </c:pt>
                <c:pt idx="948">
                  <c:v>2036.6593825211701</c:v>
                </c:pt>
                <c:pt idx="949">
                  <c:v>2048.5212663467901</c:v>
                </c:pt>
                <c:pt idx="950">
                  <c:v>2060.2279137486998</c:v>
                </c:pt>
                <c:pt idx="951">
                  <c:v>2140.3205631682599</c:v>
                </c:pt>
                <c:pt idx="952">
                  <c:v>2141.0465188114899</c:v>
                </c:pt>
                <c:pt idx="953">
                  <c:v>2141.0465188119501</c:v>
                </c:pt>
                <c:pt idx="954">
                  <c:v>2141.3451706953301</c:v>
                </c:pt>
                <c:pt idx="955">
                  <c:v>2141.7551706936201</c:v>
                </c:pt>
                <c:pt idx="956">
                  <c:v>2141.8525867704302</c:v>
                </c:pt>
                <c:pt idx="957">
                  <c:v>2141.86382257379</c:v>
                </c:pt>
                <c:pt idx="958">
                  <c:v>2141.9397782208398</c:v>
                </c:pt>
                <c:pt idx="959">
                  <c:v>2142.24382257554</c:v>
                </c:pt>
                <c:pt idx="960">
                  <c:v>2142.3870819806998</c:v>
                </c:pt>
                <c:pt idx="961">
                  <c:v>2142.6638225768602</c:v>
                </c:pt>
                <c:pt idx="962">
                  <c:v>2143.1686428934299</c:v>
                </c:pt>
                <c:pt idx="963">
                  <c:v>2143.1724744569501</c:v>
                </c:pt>
                <c:pt idx="964">
                  <c:v>2143.8100846703801</c:v>
                </c:pt>
                <c:pt idx="965">
                  <c:v>2145.2397782197199</c:v>
                </c:pt>
                <c:pt idx="966">
                  <c:v>2145.4714677315201</c:v>
                </c:pt>
                <c:pt idx="967">
                  <c:v>2146.8616895079599</c:v>
                </c:pt>
                <c:pt idx="968">
                  <c:v>2148.4069182579401</c:v>
                </c:pt>
                <c:pt idx="969">
                  <c:v>2149.2124700928098</c:v>
                </c:pt>
                <c:pt idx="970">
                  <c:v>2149.2713481187802</c:v>
                </c:pt>
                <c:pt idx="971">
                  <c:v>2149.35274787037</c:v>
                </c:pt>
                <c:pt idx="972">
                  <c:v>2149.4632594063801</c:v>
                </c:pt>
                <c:pt idx="973">
                  <c:v>2149.5032594054901</c:v>
                </c:pt>
                <c:pt idx="974">
                  <c:v>2149.8932594060898</c:v>
                </c:pt>
                <c:pt idx="975">
                  <c:v>2149.8932594060898</c:v>
                </c:pt>
                <c:pt idx="976">
                  <c:v>2149.91325940564</c:v>
                </c:pt>
                <c:pt idx="977">
                  <c:v>2150.1892150510098</c:v>
                </c:pt>
                <c:pt idx="978">
                  <c:v>2150.5032594064201</c:v>
                </c:pt>
                <c:pt idx="979">
                  <c:v>2150.5032594064201</c:v>
                </c:pt>
                <c:pt idx="980">
                  <c:v>2150.5032594068898</c:v>
                </c:pt>
                <c:pt idx="981">
                  <c:v>2150.5078669311401</c:v>
                </c:pt>
                <c:pt idx="982">
                  <c:v>2150.5232594057402</c:v>
                </c:pt>
                <c:pt idx="983">
                  <c:v>2150.5232594057402</c:v>
                </c:pt>
                <c:pt idx="984">
                  <c:v>2150.5232594057402</c:v>
                </c:pt>
                <c:pt idx="985">
                  <c:v>2150.5232594057402</c:v>
                </c:pt>
                <c:pt idx="986">
                  <c:v>2150.5232594059698</c:v>
                </c:pt>
                <c:pt idx="987">
                  <c:v>2150.5232594059698</c:v>
                </c:pt>
                <c:pt idx="988">
                  <c:v>2150.5232594059698</c:v>
                </c:pt>
                <c:pt idx="989">
                  <c:v>2150.5232594059698</c:v>
                </c:pt>
                <c:pt idx="990">
                  <c:v>2150.5232594059698</c:v>
                </c:pt>
                <c:pt idx="991">
                  <c:v>2150.5232594059698</c:v>
                </c:pt>
                <c:pt idx="992">
                  <c:v>2150.52325940632</c:v>
                </c:pt>
                <c:pt idx="993">
                  <c:v>2150.5232594068998</c:v>
                </c:pt>
                <c:pt idx="994">
                  <c:v>2150.5232594068998</c:v>
                </c:pt>
                <c:pt idx="995">
                  <c:v>2150.5232594068998</c:v>
                </c:pt>
                <c:pt idx="996">
                  <c:v>2150.5432594055301</c:v>
                </c:pt>
                <c:pt idx="997">
                  <c:v>2150.5432594057602</c:v>
                </c:pt>
                <c:pt idx="998">
                  <c:v>2150.5432594059898</c:v>
                </c:pt>
                <c:pt idx="999">
                  <c:v>2150.54325940634</c:v>
                </c:pt>
                <c:pt idx="1000">
                  <c:v>2150.5432594069198</c:v>
                </c:pt>
                <c:pt idx="1001">
                  <c:v>2150.5792150490402</c:v>
                </c:pt>
                <c:pt idx="1002">
                  <c:v>2150.6932594058999</c:v>
                </c:pt>
                <c:pt idx="1003">
                  <c:v>2150.75325940735</c:v>
                </c:pt>
                <c:pt idx="1004">
                  <c:v>2150.8932594070202</c:v>
                </c:pt>
                <c:pt idx="1005">
                  <c:v>2150.91325940657</c:v>
                </c:pt>
                <c:pt idx="1006">
                  <c:v>2150.95325940568</c:v>
                </c:pt>
                <c:pt idx="1007">
                  <c:v>2151.5478669311801</c:v>
                </c:pt>
                <c:pt idx="1008">
                  <c:v>2151.6392150511901</c:v>
                </c:pt>
                <c:pt idx="1009">
                  <c:v>2151.7532594064201</c:v>
                </c:pt>
                <c:pt idx="1010">
                  <c:v>2151.7532594064201</c:v>
                </c:pt>
                <c:pt idx="1011">
                  <c:v>2151.7532594064201</c:v>
                </c:pt>
                <c:pt idx="1012">
                  <c:v>2151.95325940661</c:v>
                </c:pt>
                <c:pt idx="1013">
                  <c:v>2153.51843010215</c:v>
                </c:pt>
                <c:pt idx="1014">
                  <c:v>2153.6032594061398</c:v>
                </c:pt>
                <c:pt idx="1015">
                  <c:v>2154.6432594061398</c:v>
                </c:pt>
                <c:pt idx="1016">
                  <c:v>2154.9625931791902</c:v>
                </c:pt>
                <c:pt idx="1017">
                  <c:v>2158.8240149896501</c:v>
                </c:pt>
                <c:pt idx="1018">
                  <c:v>2163.75773740978</c:v>
                </c:pt>
                <c:pt idx="1019">
                  <c:v>2170.0074822353199</c:v>
                </c:pt>
                <c:pt idx="1020">
                  <c:v>2174.4233421077902</c:v>
                </c:pt>
                <c:pt idx="1021">
                  <c:v>2177.9502216782398</c:v>
                </c:pt>
                <c:pt idx="1022">
                  <c:v>2178.5883279209902</c:v>
                </c:pt>
                <c:pt idx="1023">
                  <c:v>2178.9902216782698</c:v>
                </c:pt>
                <c:pt idx="1024">
                  <c:v>2179.4420475000502</c:v>
                </c:pt>
                <c:pt idx="1025">
                  <c:v>2180.2279865210799</c:v>
                </c:pt>
                <c:pt idx="1026">
                  <c:v>2180.7054393677899</c:v>
                </c:pt>
                <c:pt idx="1027">
                  <c:v>2212.4741899811102</c:v>
                </c:pt>
                <c:pt idx="1028">
                  <c:v>2214.93609215877</c:v>
                </c:pt>
                <c:pt idx="1029">
                  <c:v>2234.1580794705001</c:v>
                </c:pt>
                <c:pt idx="1030">
                  <c:v>2250.8364703413099</c:v>
                </c:pt>
                <c:pt idx="1031">
                  <c:v>2305.3586316728001</c:v>
                </c:pt>
                <c:pt idx="1032">
                  <c:v>2312.1941373869699</c:v>
                </c:pt>
                <c:pt idx="1033">
                  <c:v>2316.8919518832099</c:v>
                </c:pt>
                <c:pt idx="1034">
                  <c:v>2319.3879461968299</c:v>
                </c:pt>
                <c:pt idx="1035">
                  <c:v>2322.0310738913199</c:v>
                </c:pt>
                <c:pt idx="1036">
                  <c:v>2328.2577004898299</c:v>
                </c:pt>
                <c:pt idx="1037">
                  <c:v>2368.4405079958901</c:v>
                </c:pt>
                <c:pt idx="1038">
                  <c:v>2387.1293901260901</c:v>
                </c:pt>
                <c:pt idx="1039">
                  <c:v>2398.8389036078001</c:v>
                </c:pt>
                <c:pt idx="1040">
                  <c:v>2400.6836831793098</c:v>
                </c:pt>
                <c:pt idx="1041">
                  <c:v>2402.9165138220401</c:v>
                </c:pt>
                <c:pt idx="1042">
                  <c:v>2404.7612933935502</c:v>
                </c:pt>
                <c:pt idx="1043">
                  <c:v>2465.3169273752701</c:v>
                </c:pt>
                <c:pt idx="1044">
                  <c:v>2467.9797863792601</c:v>
                </c:pt>
                <c:pt idx="1045">
                  <c:v>2468.23619756381</c:v>
                </c:pt>
                <c:pt idx="1046">
                  <c:v>2496.72119556181</c:v>
                </c:pt>
                <c:pt idx="1047">
                  <c:v>2498.5659751328599</c:v>
                </c:pt>
                <c:pt idx="1048">
                  <c:v>2502.6435853473299</c:v>
                </c:pt>
                <c:pt idx="1049">
                  <c:v>2520.7810298201998</c:v>
                </c:pt>
                <c:pt idx="1050">
                  <c:v>2562.3476102128602</c:v>
                </c:pt>
                <c:pt idx="1051">
                  <c:v>2569.7865188112401</c:v>
                </c:pt>
                <c:pt idx="1052">
                  <c:v>2570.1892150510098</c:v>
                </c:pt>
                <c:pt idx="1053">
                  <c:v>2570.3919112877902</c:v>
                </c:pt>
                <c:pt idx="1054">
                  <c:v>2570.6476921336698</c:v>
                </c:pt>
                <c:pt idx="1055">
                  <c:v>2570.9178669312901</c:v>
                </c:pt>
                <c:pt idx="1056">
                  <c:v>2571.2492150491998</c:v>
                </c:pt>
                <c:pt idx="1057">
                  <c:v>2571.3051706943602</c:v>
                </c:pt>
                <c:pt idx="1058">
                  <c:v>2571.3251706953101</c:v>
                </c:pt>
                <c:pt idx="1059">
                  <c:v>2571.4065188127502</c:v>
                </c:pt>
                <c:pt idx="1060">
                  <c:v>2571.6196292294098</c:v>
                </c:pt>
                <c:pt idx="1061">
                  <c:v>2571.73932541254</c:v>
                </c:pt>
                <c:pt idx="1062">
                  <c:v>2571.8465188127002</c:v>
                </c:pt>
                <c:pt idx="1063">
                  <c:v>2572.49247170425</c:v>
                </c:pt>
                <c:pt idx="1064">
                  <c:v>2574.19977821968</c:v>
                </c:pt>
                <c:pt idx="1065">
                  <c:v>2574.8143857447399</c:v>
                </c:pt>
                <c:pt idx="1066">
                  <c:v>2575.0069522058998</c:v>
                </c:pt>
                <c:pt idx="1067">
                  <c:v>2575.0983003247502</c:v>
                </c:pt>
                <c:pt idx="1068">
                  <c:v>2575.1896484436002</c:v>
                </c:pt>
                <c:pt idx="1069">
                  <c:v>2575.7778944680399</c:v>
                </c:pt>
                <c:pt idx="1070">
                  <c:v>2576.5700819189601</c:v>
                </c:pt>
                <c:pt idx="1071">
                  <c:v>2576.6883509866798</c:v>
                </c:pt>
                <c:pt idx="1072">
                  <c:v>2578.4148614895498</c:v>
                </c:pt>
                <c:pt idx="1073">
                  <c:v>2579.1973037621901</c:v>
                </c:pt>
                <c:pt idx="1074">
                  <c:v>2579.3519112877502</c:v>
                </c:pt>
                <c:pt idx="1075">
                  <c:v>2579.3919112873</c:v>
                </c:pt>
                <c:pt idx="1076">
                  <c:v>2580.3792150504801</c:v>
                </c:pt>
                <c:pt idx="1077">
                  <c:v>2580.4119112868698</c:v>
                </c:pt>
                <c:pt idx="1078">
                  <c:v>2580.4119112868698</c:v>
                </c:pt>
                <c:pt idx="1079">
                  <c:v>2580.4319112882899</c:v>
                </c:pt>
                <c:pt idx="1080">
                  <c:v>2580.6219112873</c:v>
                </c:pt>
                <c:pt idx="1081">
                  <c:v>2580.6219112876502</c:v>
                </c:pt>
                <c:pt idx="1082">
                  <c:v>2580.7213481189601</c:v>
                </c:pt>
                <c:pt idx="1083">
                  <c:v>2580.8219112874899</c:v>
                </c:pt>
                <c:pt idx="1084">
                  <c:v>2580.8219112884199</c:v>
                </c:pt>
                <c:pt idx="1085">
                  <c:v>2581.2405162495502</c:v>
                </c:pt>
                <c:pt idx="1086">
                  <c:v>2581.4719112869302</c:v>
                </c:pt>
                <c:pt idx="1087">
                  <c:v>2581.4719112869302</c:v>
                </c:pt>
                <c:pt idx="1088">
                  <c:v>2581.4719112869302</c:v>
                </c:pt>
                <c:pt idx="1089">
                  <c:v>2581.4719112869302</c:v>
                </c:pt>
                <c:pt idx="1090">
                  <c:v>2581.4719112869302</c:v>
                </c:pt>
                <c:pt idx="1091">
                  <c:v>2581.4719112869302</c:v>
                </c:pt>
                <c:pt idx="1092">
                  <c:v>2581.4719112871599</c:v>
                </c:pt>
                <c:pt idx="1093">
                  <c:v>2581.4719112876301</c:v>
                </c:pt>
                <c:pt idx="1094">
                  <c:v>2581.4719112883299</c:v>
                </c:pt>
                <c:pt idx="1095">
                  <c:v>2581.6219112887002</c:v>
                </c:pt>
                <c:pt idx="1096">
                  <c:v>2581.6419112877902</c:v>
                </c:pt>
                <c:pt idx="1097">
                  <c:v>2582.2557338648398</c:v>
                </c:pt>
                <c:pt idx="1098">
                  <c:v>2583.0765327496001</c:v>
                </c:pt>
                <c:pt idx="1099">
                  <c:v>2589.9755509719198</c:v>
                </c:pt>
                <c:pt idx="1100">
                  <c:v>2602.42284262366</c:v>
                </c:pt>
                <c:pt idx="1101">
                  <c:v>2603.4495215018501</c:v>
                </c:pt>
                <c:pt idx="1102">
                  <c:v>2608.8481356052198</c:v>
                </c:pt>
                <c:pt idx="1103">
                  <c:v>2608.9674822352799</c:v>
                </c:pt>
                <c:pt idx="1104">
                  <c:v>2611.3901472408302</c:v>
                </c:pt>
                <c:pt idx="1105">
                  <c:v>2611.63409124908</c:v>
                </c:pt>
                <c:pt idx="1106">
                  <c:v>2619.8589941626401</c:v>
                </c:pt>
                <c:pt idx="1107">
                  <c:v>2620.8989941626701</c:v>
                </c:pt>
                <c:pt idx="1108">
                  <c:v>2649.7488019131101</c:v>
                </c:pt>
                <c:pt idx="1109">
                  <c:v>2681.5792150490402</c:v>
                </c:pt>
                <c:pt idx="1110">
                  <c:v>2681.76512222271</c:v>
                </c:pt>
                <c:pt idx="1111">
                  <c:v>2743.8326843976902</c:v>
                </c:pt>
                <c:pt idx="1112">
                  <c:v>2745.6774639692098</c:v>
                </c:pt>
                <c:pt idx="1113">
                  <c:v>2748.4133403750602</c:v>
                </c:pt>
                <c:pt idx="1114">
                  <c:v>2749.7550741834498</c:v>
                </c:pt>
                <c:pt idx="1115">
                  <c:v>2752.6991626163899</c:v>
                </c:pt>
                <c:pt idx="1116">
                  <c:v>2753.4695215011002</c:v>
                </c:pt>
                <c:pt idx="1117">
                  <c:v>2857.0017200382399</c:v>
                </c:pt>
                <c:pt idx="1118">
                  <c:v>2881.3205631691899</c:v>
                </c:pt>
                <c:pt idx="1119">
                  <c:v>2899.5513603845602</c:v>
                </c:pt>
                <c:pt idx="1120">
                  <c:v>2902.7194011107199</c:v>
                </c:pt>
                <c:pt idx="1121">
                  <c:v>2911.56148174591</c:v>
                </c:pt>
                <c:pt idx="1122">
                  <c:v>2999.6385322208498</c:v>
                </c:pt>
                <c:pt idx="1123">
                  <c:v>3000.2805631691499</c:v>
                </c:pt>
                <c:pt idx="1124">
                  <c:v>3000.5638225758398</c:v>
                </c:pt>
                <c:pt idx="1125">
                  <c:v>3000.6211263369701</c:v>
                </c:pt>
                <c:pt idx="1126">
                  <c:v>3000.7524744551602</c:v>
                </c:pt>
                <c:pt idx="1127">
                  <c:v>3002.0692150513601</c:v>
                </c:pt>
                <c:pt idx="1128">
                  <c:v>3002.13247445877</c:v>
                </c:pt>
                <c:pt idx="1129">
                  <c:v>3002.2238225773899</c:v>
                </c:pt>
                <c:pt idx="1130">
                  <c:v>3003.45843010209</c:v>
                </c:pt>
                <c:pt idx="1131">
                  <c:v>3003.6192793761102</c:v>
                </c:pt>
                <c:pt idx="1132">
                  <c:v>3003.7106274948401</c:v>
                </c:pt>
                <c:pt idx="1133">
                  <c:v>3003.9846718510298</c:v>
                </c:pt>
                <c:pt idx="1134">
                  <c:v>3005.1825387824701</c:v>
                </c:pt>
                <c:pt idx="1135">
                  <c:v>3006.1111906637602</c:v>
                </c:pt>
                <c:pt idx="1136">
                  <c:v>3007.0398425450499</c:v>
                </c:pt>
                <c:pt idx="1137">
                  <c:v>3008.8551706932399</c:v>
                </c:pt>
                <c:pt idx="1138">
                  <c:v>3009.0378669302399</c:v>
                </c:pt>
                <c:pt idx="1139">
                  <c:v>3009.2605631686702</c:v>
                </c:pt>
                <c:pt idx="1140">
                  <c:v>3009.34056316852</c:v>
                </c:pt>
                <c:pt idx="1141">
                  <c:v>3009.6705631688201</c:v>
                </c:pt>
                <c:pt idx="1142">
                  <c:v>3009.6905631683699</c:v>
                </c:pt>
                <c:pt idx="1143">
                  <c:v>3009.6905631683699</c:v>
                </c:pt>
                <c:pt idx="1144">
                  <c:v>3010.3205631682599</c:v>
                </c:pt>
                <c:pt idx="1145">
                  <c:v>3010.3205631682599</c:v>
                </c:pt>
                <c:pt idx="1146">
                  <c:v>3010.4905631677202</c:v>
                </c:pt>
                <c:pt idx="1147">
                  <c:v>3010.5105631700699</c:v>
                </c:pt>
                <c:pt idx="1148">
                  <c:v>3010.57921505067</c:v>
                </c:pt>
                <c:pt idx="1149">
                  <c:v>3010.5838225767902</c:v>
                </c:pt>
                <c:pt idx="1150">
                  <c:v>3010.7105631688601</c:v>
                </c:pt>
                <c:pt idx="1151">
                  <c:v>3010.9351706933198</c:v>
                </c:pt>
                <c:pt idx="1152">
                  <c:v>3011.3605631682999</c:v>
                </c:pt>
                <c:pt idx="1153">
                  <c:v>3011.75056316982</c:v>
                </c:pt>
                <c:pt idx="1154">
                  <c:v>3011.9703413879001</c:v>
                </c:pt>
                <c:pt idx="1155">
                  <c:v>3013.04054563306</c:v>
                </c:pt>
                <c:pt idx="1156">
                  <c:v>3029.50553886126</c:v>
                </c:pt>
                <c:pt idx="1157">
                  <c:v>3030.2637349348502</c:v>
                </c:pt>
                <c:pt idx="1158">
                  <c:v>3035.0946995345798</c:v>
                </c:pt>
                <c:pt idx="1159">
                  <c:v>3036.1346995346198</c:v>
                </c:pt>
                <c:pt idx="1160">
                  <c:v>3037.1746995346598</c:v>
                </c:pt>
                <c:pt idx="1161">
                  <c:v>3038.2146995346902</c:v>
                </c:pt>
                <c:pt idx="1162">
                  <c:v>3039.2546995347302</c:v>
                </c:pt>
                <c:pt idx="1163">
                  <c:v>3040.2946995347702</c:v>
                </c:pt>
                <c:pt idx="1164">
                  <c:v>3057.0003802803099</c:v>
                </c:pt>
                <c:pt idx="1165">
                  <c:v>3079.9740617656998</c:v>
                </c:pt>
                <c:pt idx="1166">
                  <c:v>3081.2878440003801</c:v>
                </c:pt>
                <c:pt idx="1167">
                  <c:v>3081.3078439999299</c:v>
                </c:pt>
                <c:pt idx="1168">
                  <c:v>3081.3478439990399</c:v>
                </c:pt>
                <c:pt idx="1169">
                  <c:v>3081.3678439985902</c:v>
                </c:pt>
                <c:pt idx="1170">
                  <c:v>3084.4947111289898</c:v>
                </c:pt>
                <c:pt idx="1171">
                  <c:v>3084.5147111290098</c:v>
                </c:pt>
                <c:pt idx="1172">
                  <c:v>3095.8166641450898</c:v>
                </c:pt>
                <c:pt idx="1173">
                  <c:v>3099.8942743595599</c:v>
                </c:pt>
                <c:pt idx="1174">
                  <c:v>3117.5727642942202</c:v>
                </c:pt>
                <c:pt idx="1175">
                  <c:v>3169.0118178119801</c:v>
                </c:pt>
                <c:pt idx="1176">
                  <c:v>3172.3420043168499</c:v>
                </c:pt>
                <c:pt idx="1177">
                  <c:v>3255.5961526287701</c:v>
                </c:pt>
                <c:pt idx="1178">
                  <c:v>3258.8784257369098</c:v>
                </c:pt>
                <c:pt idx="1179">
                  <c:v>3259.6737628430101</c:v>
                </c:pt>
                <c:pt idx="1180">
                  <c:v>3261.5185424145302</c:v>
                </c:pt>
                <c:pt idx="1181">
                  <c:v>3263.75137305725</c:v>
                </c:pt>
                <c:pt idx="1182">
                  <c:v>3311.2292150501098</c:v>
                </c:pt>
                <c:pt idx="1183">
                  <c:v>3351.5722814393198</c:v>
                </c:pt>
                <c:pt idx="1184">
                  <c:v>3355.6498916540199</c:v>
                </c:pt>
                <c:pt idx="1185">
                  <c:v>3431.0065188128501</c:v>
                </c:pt>
                <c:pt idx="1186">
                  <c:v>3431.2557338615802</c:v>
                </c:pt>
                <c:pt idx="1187">
                  <c:v>3431.8306735316201</c:v>
                </c:pt>
                <c:pt idx="1188">
                  <c:v>3433.4365831386499</c:v>
                </c:pt>
                <c:pt idx="1189">
                  <c:v>3433.6978944679699</c:v>
                </c:pt>
                <c:pt idx="1190">
                  <c:v>3433.80197561357</c:v>
                </c:pt>
                <c:pt idx="1191">
                  <c:v>3434.2538869011901</c:v>
                </c:pt>
                <c:pt idx="1192">
                  <c:v>3435.7202116113599</c:v>
                </c:pt>
                <c:pt idx="1193">
                  <c:v>3437.7857981888801</c:v>
                </c:pt>
                <c:pt idx="1194">
                  <c:v>3439.6724744560101</c:v>
                </c:pt>
                <c:pt idx="1195">
                  <c:v>3439.9561672548298</c:v>
                </c:pt>
                <c:pt idx="1196">
                  <c:v>3440.12921505142</c:v>
                </c:pt>
                <c:pt idx="1197">
                  <c:v>3440.1492150509698</c:v>
                </c:pt>
                <c:pt idx="1198">
                  <c:v>3440.1892150500698</c:v>
                </c:pt>
                <c:pt idx="1199">
                  <c:v>3440.6192150511702</c:v>
                </c:pt>
                <c:pt idx="1200">
                  <c:v>3441.1892150510098</c:v>
                </c:pt>
                <c:pt idx="1201">
                  <c:v>3441.20921505056</c:v>
                </c:pt>
                <c:pt idx="1202">
                  <c:v>3441.2292150501098</c:v>
                </c:pt>
                <c:pt idx="1203">
                  <c:v>3441.2492150496601</c:v>
                </c:pt>
                <c:pt idx="1204">
                  <c:v>3441.6092150518598</c:v>
                </c:pt>
                <c:pt idx="1205">
                  <c:v>3443.3670819795202</c:v>
                </c:pt>
                <c:pt idx="1206">
                  <c:v>3444.4406625684301</c:v>
                </c:pt>
                <c:pt idx="1207">
                  <c:v>3444.6641086821901</c:v>
                </c:pt>
                <c:pt idx="1208">
                  <c:v>3445.7321155946702</c:v>
                </c:pt>
                <c:pt idx="1209">
                  <c:v>3446.5206625685</c:v>
                </c:pt>
                <c:pt idx="1210">
                  <c:v>3447.56066256854</c:v>
                </c:pt>
                <c:pt idx="1211">
                  <c:v>3447.7347271377198</c:v>
                </c:pt>
                <c:pt idx="1212">
                  <c:v>3448.60066256858</c:v>
                </c:pt>
                <c:pt idx="1213">
                  <c:v>3448.7747271377498</c:v>
                </c:pt>
                <c:pt idx="1214">
                  <c:v>3449.64066256862</c:v>
                </c:pt>
                <c:pt idx="1215">
                  <c:v>3449.8147271377902</c:v>
                </c:pt>
                <c:pt idx="1216">
                  <c:v>3450.1102091651401</c:v>
                </c:pt>
                <c:pt idx="1217">
                  <c:v>3450.68066256865</c:v>
                </c:pt>
                <c:pt idx="1218">
                  <c:v>3450.8547271378302</c:v>
                </c:pt>
                <c:pt idx="1219">
                  <c:v>3459.7010298201299</c:v>
                </c:pt>
                <c:pt idx="1220">
                  <c:v>3467.9342835631601</c:v>
                </c:pt>
                <c:pt idx="1221">
                  <c:v>3470.1366384019998</c:v>
                </c:pt>
                <c:pt idx="1222">
                  <c:v>3487.9290321615899</c:v>
                </c:pt>
                <c:pt idx="1223">
                  <c:v>3494.5616131964998</c:v>
                </c:pt>
                <c:pt idx="1224">
                  <c:v>3494.5616131964998</c:v>
                </c:pt>
                <c:pt idx="1225">
                  <c:v>3497.8568786093902</c:v>
                </c:pt>
                <c:pt idx="1226">
                  <c:v>3528.80787522438</c:v>
                </c:pt>
                <c:pt idx="1227">
                  <c:v>3601.7139156088201</c:v>
                </c:pt>
                <c:pt idx="1228">
                  <c:v>3614.4883649183898</c:v>
                </c:pt>
                <c:pt idx="1229">
                  <c:v>3686.3543066307898</c:v>
                </c:pt>
                <c:pt idx="1230">
                  <c:v>3688.5871372735101</c:v>
                </c:pt>
                <c:pt idx="1231">
                  <c:v>3690.4319168450302</c:v>
                </c:pt>
                <c:pt idx="1232">
                  <c:v>3694.5095270592701</c:v>
                </c:pt>
                <c:pt idx="1233">
                  <c:v>3704.96910101291</c:v>
                </c:pt>
                <c:pt idx="1234">
                  <c:v>3788.18610585224</c:v>
                </c:pt>
                <c:pt idx="1235">
                  <c:v>3859.87517069256</c:v>
                </c:pt>
                <c:pt idx="1236">
                  <c:v>3861.287081982</c:v>
                </c:pt>
                <c:pt idx="1237">
                  <c:v>3861.9220216507001</c:v>
                </c:pt>
                <c:pt idx="1238">
                  <c:v>3862.0133697697802</c:v>
                </c:pt>
                <c:pt idx="1239">
                  <c:v>3862.3651182604899</c:v>
                </c:pt>
                <c:pt idx="1240">
                  <c:v>3864.7378944679999</c:v>
                </c:pt>
                <c:pt idx="1241">
                  <c:v>3865.8115597301999</c:v>
                </c:pt>
                <c:pt idx="1242">
                  <c:v>3866.4131157868501</c:v>
                </c:pt>
                <c:pt idx="1243">
                  <c:v>3867.06963763665</c:v>
                </c:pt>
                <c:pt idx="1244">
                  <c:v>3867.1609857557301</c:v>
                </c:pt>
                <c:pt idx="1245">
                  <c:v>3867.2070819833302</c:v>
                </c:pt>
                <c:pt idx="1246">
                  <c:v>3868.3784300982902</c:v>
                </c:pt>
                <c:pt idx="1247">
                  <c:v>3868.6124744578201</c:v>
                </c:pt>
                <c:pt idx="1248">
                  <c:v>3868.9161672547898</c:v>
                </c:pt>
                <c:pt idx="1249">
                  <c:v>3868.9425537222901</c:v>
                </c:pt>
                <c:pt idx="1250">
                  <c:v>3869.03786693234</c:v>
                </c:pt>
                <c:pt idx="1251">
                  <c:v>3869.6211263360401</c:v>
                </c:pt>
                <c:pt idx="1252">
                  <c:v>3869.8220155481199</c:v>
                </c:pt>
                <c:pt idx="1253">
                  <c:v>3870.05786693235</c:v>
                </c:pt>
                <c:pt idx="1254">
                  <c:v>3870.07786693144</c:v>
                </c:pt>
                <c:pt idx="1255">
                  <c:v>3870.07786693144</c:v>
                </c:pt>
                <c:pt idx="1256">
                  <c:v>3870.8578669306498</c:v>
                </c:pt>
                <c:pt idx="1257">
                  <c:v>3871.11786693148</c:v>
                </c:pt>
                <c:pt idx="1258">
                  <c:v>3871.2042135009501</c:v>
                </c:pt>
                <c:pt idx="1259">
                  <c:v>3873.02016393654</c:v>
                </c:pt>
                <c:pt idx="1260">
                  <c:v>3873.0257421564302</c:v>
                </c:pt>
                <c:pt idx="1261">
                  <c:v>3874.5727605634602</c:v>
                </c:pt>
                <c:pt idx="1262">
                  <c:v>3891.0057248043499</c:v>
                </c:pt>
                <c:pt idx="1263">
                  <c:v>3914.1905936989901</c:v>
                </c:pt>
                <c:pt idx="1264">
                  <c:v>3924.45026507787</c:v>
                </c:pt>
                <c:pt idx="1265">
                  <c:v>3932.0306504784298</c:v>
                </c:pt>
                <c:pt idx="1266">
                  <c:v>3952.3312774395999</c:v>
                </c:pt>
                <c:pt idx="1267">
                  <c:v>3958.2536672251299</c:v>
                </c:pt>
                <c:pt idx="1268">
                  <c:v>4115.2518469691204</c:v>
                </c:pt>
                <c:pt idx="1269">
                  <c:v>4119.3294571833603</c:v>
                </c:pt>
                <c:pt idx="1270">
                  <c:v>4121.1742367548804</c:v>
                </c:pt>
                <c:pt idx="1271">
                  <c:v>4122.3787622461005</c:v>
                </c:pt>
                <c:pt idx="1272">
                  <c:v>4123.4070673976003</c:v>
                </c:pt>
                <c:pt idx="1273">
                  <c:v>4125.7971125124004</c:v>
                </c:pt>
                <c:pt idx="1274">
                  <c:v>4137.0779842277898</c:v>
                </c:pt>
                <c:pt idx="1275">
                  <c:v>4139.2313481186202</c:v>
                </c:pt>
                <c:pt idx="1276">
                  <c:v>4139.4139302745398</c:v>
                </c:pt>
                <c:pt idx="1277">
                  <c:v>4178.7554442828896</c:v>
                </c:pt>
                <c:pt idx="1278">
                  <c:v>4195.5640150345798</c:v>
                </c:pt>
                <c:pt idx="1279">
                  <c:v>4207.79028461291</c:v>
                </c:pt>
                <c:pt idx="1280">
                  <c:v>4209.7221248837805</c:v>
                </c:pt>
                <c:pt idx="1281">
                  <c:v>4211.5669044546003</c:v>
                </c:pt>
                <c:pt idx="1282">
                  <c:v>4213.7126743983199</c:v>
                </c:pt>
                <c:pt idx="1283">
                  <c:v>4215.6445146691904</c:v>
                </c:pt>
                <c:pt idx="1284">
                  <c:v>4248.2595820082297</c:v>
                </c:pt>
                <c:pt idx="1285">
                  <c:v>4257.1576655153103</c:v>
                </c:pt>
                <c:pt idx="1286">
                  <c:v>4290.2007785430096</c:v>
                </c:pt>
                <c:pt idx="1287">
                  <c:v>4290.3984300983102</c:v>
                </c:pt>
                <c:pt idx="1288">
                  <c:v>4290.4897782206499</c:v>
                </c:pt>
                <c:pt idx="1289">
                  <c:v>4290.5047073149999</c:v>
                </c:pt>
                <c:pt idx="1290">
                  <c:v>4292.0455581140704</c:v>
                </c:pt>
                <c:pt idx="1291">
                  <c:v>4296.0204203373196</c:v>
                </c:pt>
                <c:pt idx="1292">
                  <c:v>4296.1231683285396</c:v>
                </c:pt>
                <c:pt idx="1293">
                  <c:v>4296.2304195496199</c:v>
                </c:pt>
                <c:pt idx="1294">
                  <c:v>4296.4250316126199</c:v>
                </c:pt>
                <c:pt idx="1295">
                  <c:v>4296.8869413984903</c:v>
                </c:pt>
                <c:pt idx="1296">
                  <c:v>4297.8761672547498</c:v>
                </c:pt>
                <c:pt idx="1297">
                  <c:v>4297.9679478995904</c:v>
                </c:pt>
                <c:pt idx="1298">
                  <c:v>4298.94651881139</c:v>
                </c:pt>
                <c:pt idx="1299">
                  <c:v>4299.1842155479799</c:v>
                </c:pt>
                <c:pt idx="1300">
                  <c:v>4299.2845982844001</c:v>
                </c:pt>
                <c:pt idx="1301">
                  <c:v>4299.98651881143</c:v>
                </c:pt>
                <c:pt idx="1302">
                  <c:v>4300.0030724662302</c:v>
                </c:pt>
                <c:pt idx="1303">
                  <c:v>4300.1642135009097</c:v>
                </c:pt>
                <c:pt idx="1304">
                  <c:v>4300.7465188140004</c:v>
                </c:pt>
                <c:pt idx="1305">
                  <c:v>4301.1757338605803</c:v>
                </c:pt>
                <c:pt idx="1306">
                  <c:v>4301.75651881471</c:v>
                </c:pt>
                <c:pt idx="1307">
                  <c:v>4302.3865188117397</c:v>
                </c:pt>
                <c:pt idx="1308">
                  <c:v>4305.3477371567797</c:v>
                </c:pt>
                <c:pt idx="1309">
                  <c:v>4308.1144669456398</c:v>
                </c:pt>
                <c:pt idx="1310">
                  <c:v>4310.4934958871399</c:v>
                </c:pt>
                <c:pt idx="1311">
                  <c:v>4310.9304958442199</c:v>
                </c:pt>
                <c:pt idx="1312">
                  <c:v>4315.2061479231297</c:v>
                </c:pt>
                <c:pt idx="1313">
                  <c:v>4316.2461479231697</c:v>
                </c:pt>
                <c:pt idx="1314">
                  <c:v>4317.2861479231997</c:v>
                </c:pt>
                <c:pt idx="1315">
                  <c:v>4317.4055388616398</c:v>
                </c:pt>
                <c:pt idx="1316">
                  <c:v>4317.6885004155301</c:v>
                </c:pt>
                <c:pt idx="1317">
                  <c:v>4318.3261479232397</c:v>
                </c:pt>
                <c:pt idx="1318">
                  <c:v>4319.3661479232796</c:v>
                </c:pt>
                <c:pt idx="1319">
                  <c:v>4320.4061479233196</c:v>
                </c:pt>
                <c:pt idx="1320">
                  <c:v>4321.1684383936199</c:v>
                </c:pt>
                <c:pt idx="1321">
                  <c:v>4325.5030201227601</c:v>
                </c:pt>
                <c:pt idx="1322">
                  <c:v>4325.8302216790598</c:v>
                </c:pt>
                <c:pt idx="1323">
                  <c:v>4326.5451155537703</c:v>
                </c:pt>
                <c:pt idx="1324">
                  <c:v>4327.58302012283</c:v>
                </c:pt>
                <c:pt idx="1325">
                  <c:v>4327.5967580295401</c:v>
                </c:pt>
                <c:pt idx="1326">
                  <c:v>4328.62302012287</c:v>
                </c:pt>
                <c:pt idx="1327">
                  <c:v>4329.66302012291</c:v>
                </c:pt>
                <c:pt idx="1328">
                  <c:v>4330.9114677267999</c:v>
                </c:pt>
                <c:pt idx="1329">
                  <c:v>4338.7989941630503</c:v>
                </c:pt>
                <c:pt idx="1330">
                  <c:v>4357.8368786098399</c:v>
                </c:pt>
                <c:pt idx="1331">
                  <c:v>4364.8176397362204</c:v>
                </c:pt>
                <c:pt idx="1332">
                  <c:v>4366.80136653315</c:v>
                </c:pt>
                <c:pt idx="1333">
                  <c:v>4369.4315865998997</c:v>
                </c:pt>
                <c:pt idx="1334">
                  <c:v>4369.6052502859302</c:v>
                </c:pt>
                <c:pt idx="1335">
                  <c:v>4384.1180794714001</c:v>
                </c:pt>
                <c:pt idx="1336">
                  <c:v>4457.9385231295601</c:v>
                </c:pt>
                <c:pt idx="1337">
                  <c:v>4475.3980153975999</c:v>
                </c:pt>
                <c:pt idx="1338">
                  <c:v>4548.9301950400604</c:v>
                </c:pt>
                <c:pt idx="1339">
                  <c:v>4575.08130391128</c:v>
                </c:pt>
                <c:pt idx="1340">
                  <c:v>4589.1882338896303</c:v>
                </c:pt>
                <c:pt idx="1341">
                  <c:v>4698.7850740537897</c:v>
                </c:pt>
                <c:pt idx="1342">
                  <c:v>4698.8250740538297</c:v>
                </c:pt>
                <c:pt idx="1343">
                  <c:v>4714.1176563412801</c:v>
                </c:pt>
                <c:pt idx="1344">
                  <c:v>4714.7754716542504</c:v>
                </c:pt>
                <c:pt idx="1345">
                  <c:v>4723.1456198710903</c:v>
                </c:pt>
                <c:pt idx="1346">
                  <c:v>4724.0830146940398</c:v>
                </c:pt>
                <c:pt idx="1347">
                  <c:v>4725.6343857450402</c:v>
                </c:pt>
                <c:pt idx="1348">
                  <c:v>4725.9972384390403</c:v>
                </c:pt>
                <c:pt idx="1349">
                  <c:v>4729.0680096563801</c:v>
                </c:pt>
                <c:pt idx="1350">
                  <c:v>4729.8351706946196</c:v>
                </c:pt>
                <c:pt idx="1351">
                  <c:v>4729.85517069255</c:v>
                </c:pt>
                <c:pt idx="1352">
                  <c:v>4729.8551706951102</c:v>
                </c:pt>
                <c:pt idx="1353">
                  <c:v>4730.2132501657998</c:v>
                </c:pt>
                <c:pt idx="1354">
                  <c:v>4730.8551706951102</c:v>
                </c:pt>
                <c:pt idx="1355">
                  <c:v>4731.9468509592098</c:v>
                </c:pt>
                <c:pt idx="1356">
                  <c:v>4732.2442135009896</c:v>
                </c:pt>
                <c:pt idx="1357">
                  <c:v>4732.8951706965399</c:v>
                </c:pt>
                <c:pt idx="1358">
                  <c:v>4734.3700643259799</c:v>
                </c:pt>
                <c:pt idx="1359">
                  <c:v>4735.2563890379297</c:v>
                </c:pt>
                <c:pt idx="1360">
                  <c:v>4737.37349588703</c:v>
                </c:pt>
                <c:pt idx="1361">
                  <c:v>4737.7553068473899</c:v>
                </c:pt>
                <c:pt idx="1362">
                  <c:v>4737.9230724661602</c:v>
                </c:pt>
                <c:pt idx="1363">
                  <c:v>4738.0231188265598</c:v>
                </c:pt>
                <c:pt idx="1364">
                  <c:v>4738.7953068474299</c:v>
                </c:pt>
                <c:pt idx="1365">
                  <c:v>4738.9630724661902</c:v>
                </c:pt>
                <c:pt idx="1366">
                  <c:v>4739.5054496675702</c:v>
                </c:pt>
                <c:pt idx="1367">
                  <c:v>4740.4329640222704</c:v>
                </c:pt>
                <c:pt idx="1368">
                  <c:v>4740.5654496676198</c:v>
                </c:pt>
                <c:pt idx="1369">
                  <c:v>4740.5854496676402</c:v>
                </c:pt>
                <c:pt idx="1370">
                  <c:v>4740.8753068474998</c:v>
                </c:pt>
                <c:pt idx="1371">
                  <c:v>4748.8285004133304</c:v>
                </c:pt>
                <c:pt idx="1372">
                  <c:v>4749.6299061814698</c:v>
                </c:pt>
                <c:pt idx="1373">
                  <c:v>4750.3425448033904</c:v>
                </c:pt>
                <c:pt idx="1374">
                  <c:v>4752.0970902750196</c:v>
                </c:pt>
                <c:pt idx="1375">
                  <c:v>4765.4704434762198</c:v>
                </c:pt>
                <c:pt idx="1376">
                  <c:v>4768.8215633663303</c:v>
                </c:pt>
                <c:pt idx="1377">
                  <c:v>4787.8168786102897</c:v>
                </c:pt>
                <c:pt idx="1378">
                  <c:v>4794.28308363631</c:v>
                </c:pt>
                <c:pt idx="1379">
                  <c:v>4804.2217301773399</c:v>
                </c:pt>
                <c:pt idx="1380">
                  <c:v>4814.0980794718398</c:v>
                </c:pt>
                <c:pt idx="1381">
                  <c:v>4890.4066849332303</c:v>
                </c:pt>
                <c:pt idx="1382">
                  <c:v>4904.1027809101997</c:v>
                </c:pt>
                <c:pt idx="1383">
                  <c:v>4912.8049139766899</c:v>
                </c:pt>
                <c:pt idx="1384">
                  <c:v>4967.4013381591003</c:v>
                </c:pt>
                <c:pt idx="1385">
                  <c:v>4985.9128434797703</c:v>
                </c:pt>
                <c:pt idx="1386">
                  <c:v>4996.0350151369303</c:v>
                </c:pt>
                <c:pt idx="1387">
                  <c:v>5025.8557098852398</c:v>
                </c:pt>
                <c:pt idx="1388">
                  <c:v>5045.1695695340104</c:v>
                </c:pt>
                <c:pt idx="1389">
                  <c:v>5063.6913953646999</c:v>
                </c:pt>
                <c:pt idx="1390">
                  <c:v>5065.4888306148296</c:v>
                </c:pt>
                <c:pt idx="1391">
                  <c:v>5065.53588221687</c:v>
                </c:pt>
                <c:pt idx="1392">
                  <c:v>5066.5248037115598</c:v>
                </c:pt>
                <c:pt idx="1393">
                  <c:v>5067.2339018375997</c:v>
                </c:pt>
                <c:pt idx="1394">
                  <c:v>5069.0786814084204</c:v>
                </c:pt>
                <c:pt idx="1395">
                  <c:v>5073.1562916230096</c:v>
                </c:pt>
                <c:pt idx="1396">
                  <c:v>5075.0010711938303</c:v>
                </c:pt>
                <c:pt idx="1397">
                  <c:v>5082.6435833033102</c:v>
                </c:pt>
                <c:pt idx="1398">
                  <c:v>5085.0819195625299</c:v>
                </c:pt>
                <c:pt idx="1399">
                  <c:v>5085.1019195625504</c:v>
                </c:pt>
                <c:pt idx="1400">
                  <c:v>5106.0462915532898</c:v>
                </c:pt>
                <c:pt idx="1401">
                  <c:v>5119.7238225759902</c:v>
                </c:pt>
                <c:pt idx="1402">
                  <c:v>5123.00191956246</c:v>
                </c:pt>
                <c:pt idx="1403">
                  <c:v>5123.4020110778501</c:v>
                </c:pt>
                <c:pt idx="1404">
                  <c:v>5124.4420110778801</c:v>
                </c:pt>
                <c:pt idx="1405">
                  <c:v>5125.4820110779201</c:v>
                </c:pt>
                <c:pt idx="1406">
                  <c:v>5142.3620110778102</c:v>
                </c:pt>
                <c:pt idx="1407">
                  <c:v>5152.0572645673501</c:v>
                </c:pt>
                <c:pt idx="1408">
                  <c:v>5153.6671196548205</c:v>
                </c:pt>
                <c:pt idx="1409">
                  <c:v>5154.2874051295203</c:v>
                </c:pt>
                <c:pt idx="1410">
                  <c:v>5155.3178967907998</c:v>
                </c:pt>
                <c:pt idx="1411">
                  <c:v>5157.06166657619</c:v>
                </c:pt>
                <c:pt idx="1412">
                  <c:v>5157.4167230958101</c:v>
                </c:pt>
                <c:pt idx="1413">
                  <c:v>5158.1016665762199</c:v>
                </c:pt>
                <c:pt idx="1414">
                  <c:v>5159.1242135008797</c:v>
                </c:pt>
                <c:pt idx="1415">
                  <c:v>5159.1416665762599</c:v>
                </c:pt>
                <c:pt idx="1416">
                  <c:v>5160.2016665758501</c:v>
                </c:pt>
                <c:pt idx="1417">
                  <c:v>5160.2097949150402</c:v>
                </c:pt>
                <c:pt idx="1418">
                  <c:v>5160.7338225766998</c:v>
                </c:pt>
                <c:pt idx="1419">
                  <c:v>5161.1419020472003</c:v>
                </c:pt>
                <c:pt idx="1420">
                  <c:v>5161.2402865765598</c:v>
                </c:pt>
                <c:pt idx="1421">
                  <c:v>5161.8438225765703</c:v>
                </c:pt>
                <c:pt idx="1422">
                  <c:v>5161.8555028401297</c:v>
                </c:pt>
                <c:pt idx="1423">
                  <c:v>5162.12734562065</c:v>
                </c:pt>
                <c:pt idx="1424">
                  <c:v>5164.0419195625</c:v>
                </c:pt>
                <c:pt idx="1425">
                  <c:v>5164.27871620724</c:v>
                </c:pt>
                <c:pt idx="1426">
                  <c:v>5164.4437811244197</c:v>
                </c:pt>
                <c:pt idx="1427">
                  <c:v>5165.1650409190897</c:v>
                </c:pt>
                <c:pt idx="1428">
                  <c:v>5166.6547271376403</c:v>
                </c:pt>
                <c:pt idx="1429">
                  <c:v>5166.7538225771796</c:v>
                </c:pt>
                <c:pt idx="1430">
                  <c:v>5167.9317707074797</c:v>
                </c:pt>
                <c:pt idx="1431">
                  <c:v>5168.41349588707</c:v>
                </c:pt>
                <c:pt idx="1432">
                  <c:v>5169.4877058667998</c:v>
                </c:pt>
                <c:pt idx="1433">
                  <c:v>5170.0533228767999</c:v>
                </c:pt>
                <c:pt idx="1434">
                  <c:v>5171.8039587289004</c:v>
                </c:pt>
                <c:pt idx="1435">
                  <c:v>5176.7153068473499</c:v>
                </c:pt>
                <c:pt idx="1436">
                  <c:v>5177.6564663290001</c:v>
                </c:pt>
                <c:pt idx="1437">
                  <c:v>5179.8353068474598</c:v>
                </c:pt>
                <c:pt idx="1438">
                  <c:v>5180.3322142688503</c:v>
                </c:pt>
                <c:pt idx="1439">
                  <c:v>5181.8296670457303</c:v>
                </c:pt>
                <c:pt idx="1440">
                  <c:v>5182.5189841086903</c:v>
                </c:pt>
                <c:pt idx="1441">
                  <c:v>5182.5389841087099</c:v>
                </c:pt>
                <c:pt idx="1442">
                  <c:v>5187.0879865214201</c:v>
                </c:pt>
                <c:pt idx="1443">
                  <c:v>5188.1279865214601</c:v>
                </c:pt>
                <c:pt idx="1444">
                  <c:v>5188.3632888421398</c:v>
                </c:pt>
                <c:pt idx="1445">
                  <c:v>5188.4249452115</c:v>
                </c:pt>
                <c:pt idx="1446">
                  <c:v>5189.1879865210503</c:v>
                </c:pt>
                <c:pt idx="1447">
                  <c:v>5189.4032888421698</c:v>
                </c:pt>
                <c:pt idx="1448">
                  <c:v>5190.4432888422098</c:v>
                </c:pt>
                <c:pt idx="1449">
                  <c:v>5191.4832888422497</c:v>
                </c:pt>
                <c:pt idx="1450">
                  <c:v>5192.4617915949702</c:v>
                </c:pt>
                <c:pt idx="1451">
                  <c:v>5192.5232888422897</c:v>
                </c:pt>
                <c:pt idx="1452">
                  <c:v>5193.3904434761498</c:v>
                </c:pt>
                <c:pt idx="1453">
                  <c:v>5193.5632888423197</c:v>
                </c:pt>
                <c:pt idx="1454">
                  <c:v>5194.6032888423597</c:v>
                </c:pt>
                <c:pt idx="1455">
                  <c:v>5195.6432888423997</c:v>
                </c:pt>
                <c:pt idx="1456">
                  <c:v>5196.6832888424397</c:v>
                </c:pt>
                <c:pt idx="1457">
                  <c:v>5197.7232888424696</c:v>
                </c:pt>
                <c:pt idx="1458">
                  <c:v>5198.7632888425096</c:v>
                </c:pt>
                <c:pt idx="1459">
                  <c:v>5206.9549692776</c:v>
                </c:pt>
                <c:pt idx="1460">
                  <c:v>5207.4836396866003</c:v>
                </c:pt>
                <c:pt idx="1461">
                  <c:v>5219.9367231093302</c:v>
                </c:pt>
                <c:pt idx="1462">
                  <c:v>5236.39612408215</c:v>
                </c:pt>
                <c:pt idx="1463">
                  <c:v>5236.8487189649604</c:v>
                </c:pt>
                <c:pt idx="1464">
                  <c:v>5238.2409036527297</c:v>
                </c:pt>
                <c:pt idx="1465">
                  <c:v>5240.4737342968501</c:v>
                </c:pt>
                <c:pt idx="1466">
                  <c:v>5242.3185138674398</c:v>
                </c:pt>
                <c:pt idx="1467">
                  <c:v>5244.0780794722896</c:v>
                </c:pt>
                <c:pt idx="1468">
                  <c:v>5305.7615883210601</c:v>
                </c:pt>
                <c:pt idx="1469">
                  <c:v>5306.1321847005702</c:v>
                </c:pt>
                <c:pt idx="1470">
                  <c:v>5306.2415305597196</c:v>
                </c:pt>
                <c:pt idx="1471">
                  <c:v>5323.8029557671398</c:v>
                </c:pt>
                <c:pt idx="1472">
                  <c:v>5326.0357864112502</c:v>
                </c:pt>
                <c:pt idx="1473">
                  <c:v>5327.8805659818399</c:v>
                </c:pt>
                <c:pt idx="1474">
                  <c:v>5330.1133966259604</c:v>
                </c:pt>
                <c:pt idx="1475">
                  <c:v>5331.9581761965501</c:v>
                </c:pt>
                <c:pt idx="1476">
                  <c:v>5335.8614327907499</c:v>
                </c:pt>
                <c:pt idx="1477">
                  <c:v>5337.88143279217</c:v>
                </c:pt>
                <c:pt idx="1478">
                  <c:v>5349.1657982510496</c:v>
                </c:pt>
                <c:pt idx="1479">
                  <c:v>5351.0105778216302</c:v>
                </c:pt>
                <c:pt idx="1480">
                  <c:v>5352.85535739222</c:v>
                </c:pt>
                <c:pt idx="1481">
                  <c:v>5355.0881880363404</c:v>
                </c:pt>
                <c:pt idx="1482">
                  <c:v>5356.9329676069301</c:v>
                </c:pt>
                <c:pt idx="1483">
                  <c:v>5364.7344338479397</c:v>
                </c:pt>
                <c:pt idx="1484">
                  <c:v>5379.6374537944703</c:v>
                </c:pt>
                <c:pt idx="1485">
                  <c:v>5381.2599743055098</c:v>
                </c:pt>
                <c:pt idx="1486">
                  <c:v>5412.7711087502503</c:v>
                </c:pt>
                <c:pt idx="1487">
                  <c:v>5414.1632934380305</c:v>
                </c:pt>
                <c:pt idx="1488">
                  <c:v>5498.7883484626</c:v>
                </c:pt>
                <c:pt idx="1489">
                  <c:v>5499.28837495064</c:v>
                </c:pt>
                <c:pt idx="1490">
                  <c:v>5500.6331280335398</c:v>
                </c:pt>
                <c:pt idx="1491">
                  <c:v>5500.7010491806996</c:v>
                </c:pt>
                <c:pt idx="1492">
                  <c:v>5501.5212055942302</c:v>
                </c:pt>
                <c:pt idx="1493">
                  <c:v>5502.5458287522197</c:v>
                </c:pt>
                <c:pt idx="1494">
                  <c:v>5502.86595867713</c:v>
                </c:pt>
                <c:pt idx="1495">
                  <c:v>5503.3659851651701</c:v>
                </c:pt>
                <c:pt idx="1496">
                  <c:v>5504.7107382480699</c:v>
                </c:pt>
                <c:pt idx="1497">
                  <c:v>5504.7786593949404</c:v>
                </c:pt>
                <c:pt idx="1498">
                  <c:v>5506.6234389664596</c:v>
                </c:pt>
                <c:pt idx="1499">
                  <c:v>5507.4435953797001</c:v>
                </c:pt>
                <c:pt idx="1500">
                  <c:v>5508.4682185379697</c:v>
                </c:pt>
                <c:pt idx="1501">
                  <c:v>5544.5550676370003</c:v>
                </c:pt>
                <c:pt idx="1502">
                  <c:v>5559.0487281866299</c:v>
                </c:pt>
                <c:pt idx="1503">
                  <c:v>5581.18463509716</c:v>
                </c:pt>
                <c:pt idx="1504">
                  <c:v>5584.5762738022004</c:v>
                </c:pt>
                <c:pt idx="1505">
                  <c:v>5586.6562738022703</c:v>
                </c:pt>
                <c:pt idx="1506">
                  <c:v>5587.6962738023103</c:v>
                </c:pt>
                <c:pt idx="1507">
                  <c:v>5588.6042660926396</c:v>
                </c:pt>
                <c:pt idx="1508">
                  <c:v>5588.6924744563803</c:v>
                </c:pt>
                <c:pt idx="1509">
                  <c:v>5588.7362738023503</c:v>
                </c:pt>
                <c:pt idx="1510">
                  <c:v>5589.4658211471897</c:v>
                </c:pt>
                <c:pt idx="1511">
                  <c:v>5589.7762738023803</c:v>
                </c:pt>
                <c:pt idx="1512">
                  <c:v>5590.8162738024203</c:v>
                </c:pt>
                <c:pt idx="1513">
                  <c:v>5591.43890850758</c:v>
                </c:pt>
                <c:pt idx="1514">
                  <c:v>5591.7641547210496</c:v>
                </c:pt>
                <c:pt idx="1515">
                  <c:v>5592.07055392861</c:v>
                </c:pt>
                <c:pt idx="1516">
                  <c:v>5593.2842135010196</c:v>
                </c:pt>
                <c:pt idx="1517">
                  <c:v>5593.6169300815</c:v>
                </c:pt>
                <c:pt idx="1518">
                  <c:v>5594.1873680885101</c:v>
                </c:pt>
                <c:pt idx="1519">
                  <c:v>5594.2508059565398</c:v>
                </c:pt>
                <c:pt idx="1520">
                  <c:v>5595.0736928002398</c:v>
                </c:pt>
                <c:pt idx="1521">
                  <c:v>5597.40576335694</c:v>
                </c:pt>
                <c:pt idx="1522">
                  <c:v>5597.8404225883996</c:v>
                </c:pt>
                <c:pt idx="1523">
                  <c:v>5597.8961222860898</c:v>
                </c:pt>
                <c:pt idx="1524">
                  <c:v>5598.0692150508903</c:v>
                </c:pt>
                <c:pt idx="1525">
                  <c:v>5598.8869447670804</c:v>
                </c:pt>
                <c:pt idx="1526">
                  <c:v>5599.4534958871</c:v>
                </c:pt>
                <c:pt idx="1527">
                  <c:v>5599.9269447671204</c:v>
                </c:pt>
                <c:pt idx="1528">
                  <c:v>5602.7326106103101</c:v>
                </c:pt>
                <c:pt idx="1529">
                  <c:v>5608.5899061814398</c:v>
                </c:pt>
                <c:pt idx="1530">
                  <c:v>5613.0146995345103</c:v>
                </c:pt>
                <c:pt idx="1531">
                  <c:v>5613.6222803536803</c:v>
                </c:pt>
                <c:pt idx="1532">
                  <c:v>5615.9557015816599</c:v>
                </c:pt>
                <c:pt idx="1533">
                  <c:v>5621.4217915949403</c:v>
                </c:pt>
                <c:pt idx="1534">
                  <c:v>5623.9466108209399</c:v>
                </c:pt>
                <c:pt idx="1535">
                  <c:v>5629.5565464543097</c:v>
                </c:pt>
                <c:pt idx="1536">
                  <c:v>5637.8836211580701</c:v>
                </c:pt>
                <c:pt idx="1537">
                  <c:v>5658.8803211026798</c:v>
                </c:pt>
                <c:pt idx="1538">
                  <c:v>5662.3885841295096</c:v>
                </c:pt>
                <c:pt idx="1539">
                  <c:v>5666.4661943437504</c:v>
                </c:pt>
                <c:pt idx="1540">
                  <c:v>5667.1216343529504</c:v>
                </c:pt>
                <c:pt idx="1541">
                  <c:v>5668.3109739152696</c:v>
                </c:pt>
                <c:pt idx="1542">
                  <c:v>5668.8187166787602</c:v>
                </c:pt>
                <c:pt idx="1543">
                  <c:v>5670.0578669318902</c:v>
                </c:pt>
                <c:pt idx="1544">
                  <c:v>5674.0580794727402</c:v>
                </c:pt>
                <c:pt idx="1545">
                  <c:v>5674.3906083237298</c:v>
                </c:pt>
                <c:pt idx="1546">
                  <c:v>5680.5963163189499</c:v>
                </c:pt>
                <c:pt idx="1547">
                  <c:v>5691.1623946237296</c:v>
                </c:pt>
                <c:pt idx="1548">
                  <c:v>5704.8528158385298</c:v>
                </c:pt>
                <c:pt idx="1549">
                  <c:v>5735.0389143370503</c:v>
                </c:pt>
                <c:pt idx="1550">
                  <c:v>5739.0911440248601</c:v>
                </c:pt>
                <c:pt idx="1551">
                  <c:v>5740.2057311111103</c:v>
                </c:pt>
                <c:pt idx="1552">
                  <c:v>5743.2617714786902</c:v>
                </c:pt>
                <c:pt idx="1553">
                  <c:v>5745.1065510502003</c:v>
                </c:pt>
                <c:pt idx="1554">
                  <c:v>5746.1527983210899</c:v>
                </c:pt>
                <c:pt idx="1555">
                  <c:v>5747.1927983211299</c:v>
                </c:pt>
                <c:pt idx="1556">
                  <c:v>5747.3393816929301</c:v>
                </c:pt>
                <c:pt idx="1557">
                  <c:v>5749.1841612644403</c:v>
                </c:pt>
                <c:pt idx="1558">
                  <c:v>5751.0289408359604</c:v>
                </c:pt>
                <c:pt idx="1559">
                  <c:v>5754.97624463588</c:v>
                </c:pt>
                <c:pt idx="1560">
                  <c:v>5788.2327983211699</c:v>
                </c:pt>
                <c:pt idx="1561">
                  <c:v>5789.2727983212098</c:v>
                </c:pt>
                <c:pt idx="1562">
                  <c:v>5795.6630857292303</c:v>
                </c:pt>
                <c:pt idx="1563">
                  <c:v>5807.8482552116002</c:v>
                </c:pt>
                <c:pt idx="1564">
                  <c:v>5813.48547714715</c:v>
                </c:pt>
                <c:pt idx="1565">
                  <c:v>5826.3499532956603</c:v>
                </c:pt>
                <c:pt idx="1566">
                  <c:v>5834.4090926889303</c:v>
                </c:pt>
                <c:pt idx="1567">
                  <c:v>5836.6419233330498</c:v>
                </c:pt>
                <c:pt idx="1568">
                  <c:v>5838.4867029036304</c:v>
                </c:pt>
                <c:pt idx="1569">
                  <c:v>5840.71953354775</c:v>
                </c:pt>
                <c:pt idx="1570">
                  <c:v>5841.6422526752503</c:v>
                </c:pt>
                <c:pt idx="1571">
                  <c:v>5842.2152968458804</c:v>
                </c:pt>
                <c:pt idx="1572">
                  <c:v>5842.5643131183397</c:v>
                </c:pt>
                <c:pt idx="1573">
                  <c:v>5844.2333637010297</c:v>
                </c:pt>
                <c:pt idx="1574">
                  <c:v>5850.9541895338298</c:v>
                </c:pt>
                <c:pt idx="1575">
                  <c:v>5850.9741895338502</c:v>
                </c:pt>
                <c:pt idx="1576">
                  <c:v>5859.3361537238798</c:v>
                </c:pt>
                <c:pt idx="1577">
                  <c:v>5865.2585435093197</c:v>
                </c:pt>
                <c:pt idx="1578">
                  <c:v>5901.0155509719598</c:v>
                </c:pt>
                <c:pt idx="1579">
                  <c:v>5907.5235510584898</c:v>
                </c:pt>
                <c:pt idx="1580">
                  <c:v>5916.0935392370402</c:v>
                </c:pt>
                <c:pt idx="1581">
                  <c:v>5916.9513306217204</c:v>
                </c:pt>
                <c:pt idx="1582">
                  <c:v>5944.6363145362402</c:v>
                </c:pt>
                <c:pt idx="1583">
                  <c:v>5945.9432556186803</c:v>
                </c:pt>
                <c:pt idx="1584">
                  <c:v>5954.1302237641003</c:v>
                </c:pt>
                <c:pt idx="1585">
                  <c:v>5954.3753601685103</c:v>
                </c:pt>
                <c:pt idx="1586">
                  <c:v>5958.2078339785803</c:v>
                </c:pt>
                <c:pt idx="1587">
                  <c:v>5960.0526135496302</c:v>
                </c:pt>
                <c:pt idx="1588">
                  <c:v>5974.7786349607604</c:v>
                </c:pt>
                <c:pt idx="1589">
                  <c:v>6001.3719388600402</c:v>
                </c:pt>
                <c:pt idx="1590">
                  <c:v>6010.3314824742201</c:v>
                </c:pt>
                <c:pt idx="1591">
                  <c:v>6016.06446844525</c:v>
                </c:pt>
                <c:pt idx="1592">
                  <c:v>6017.49807413294</c:v>
                </c:pt>
                <c:pt idx="1593">
                  <c:v>6018.6611263377099</c:v>
                </c:pt>
                <c:pt idx="1594">
                  <c:v>6019.8243857445104</c:v>
                </c:pt>
                <c:pt idx="1595">
                  <c:v>6020.08112633973</c:v>
                </c:pt>
                <c:pt idx="1596">
                  <c:v>6022.6928066024502</c:v>
                </c:pt>
                <c:pt idx="1597">
                  <c:v>6022.7811263378198</c:v>
                </c:pt>
                <c:pt idx="1598">
                  <c:v>6022.9992058100097</c:v>
                </c:pt>
                <c:pt idx="1599">
                  <c:v>6023.1988158143304</c:v>
                </c:pt>
                <c:pt idx="1600">
                  <c:v>6023.4772845450698</c:v>
                </c:pt>
                <c:pt idx="1601">
                  <c:v>6024.0311263379399</c:v>
                </c:pt>
                <c:pt idx="1602">
                  <c:v>6024.0392058100497</c:v>
                </c:pt>
                <c:pt idx="1603">
                  <c:v>6025.0792058100897</c:v>
                </c:pt>
                <c:pt idx="1604">
                  <c:v>6026.0330523430002</c:v>
                </c:pt>
                <c:pt idx="1605">
                  <c:v>6026.1192058101296</c:v>
                </c:pt>
                <c:pt idx="1606">
                  <c:v>6027.0730523429802</c:v>
                </c:pt>
                <c:pt idx="1607">
                  <c:v>6027.1592058101596</c:v>
                </c:pt>
                <c:pt idx="1608">
                  <c:v>6027.2752488544202</c:v>
                </c:pt>
                <c:pt idx="1609">
                  <c:v>6028.1130523429601</c:v>
                </c:pt>
                <c:pt idx="1610">
                  <c:v>6028.1992058101996</c:v>
                </c:pt>
                <c:pt idx="1611">
                  <c:v>6028.44576335698</c:v>
                </c:pt>
                <c:pt idx="1612">
                  <c:v>6029.1212055997403</c:v>
                </c:pt>
                <c:pt idx="1613">
                  <c:v>6029.1530523429301</c:v>
                </c:pt>
                <c:pt idx="1614">
                  <c:v>6029.2392058102396</c:v>
                </c:pt>
                <c:pt idx="1615">
                  <c:v>6029.2909027077203</c:v>
                </c:pt>
                <c:pt idx="1616">
                  <c:v>6030.1930523429101</c:v>
                </c:pt>
                <c:pt idx="1617">
                  <c:v>6030.2792058102696</c:v>
                </c:pt>
                <c:pt idx="1618">
                  <c:v>6030.5277058668398</c:v>
                </c:pt>
                <c:pt idx="1619">
                  <c:v>6030.8555966485201</c:v>
                </c:pt>
                <c:pt idx="1620">
                  <c:v>6031.1401811108799</c:v>
                </c:pt>
                <c:pt idx="1621">
                  <c:v>6031.3192058103105</c:v>
                </c:pt>
                <c:pt idx="1622">
                  <c:v>6035.2129640225303</c:v>
                </c:pt>
                <c:pt idx="1623">
                  <c:v>6036.2529640225603</c:v>
                </c:pt>
                <c:pt idx="1624">
                  <c:v>6037.2929640226002</c:v>
                </c:pt>
                <c:pt idx="1625">
                  <c:v>6038.3329640226402</c:v>
                </c:pt>
                <c:pt idx="1626">
                  <c:v>6039.3729640226802</c:v>
                </c:pt>
                <c:pt idx="1627">
                  <c:v>6039.3929640222304</c:v>
                </c:pt>
                <c:pt idx="1628">
                  <c:v>6039.7638372285201</c:v>
                </c:pt>
                <c:pt idx="1629">
                  <c:v>6050.3617915948798</c:v>
                </c:pt>
                <c:pt idx="1630">
                  <c:v>6068.09519385977</c:v>
                </c:pt>
                <c:pt idx="1631">
                  <c:v>6080.7244142685004</c:v>
                </c:pt>
                <c:pt idx="1632">
                  <c:v>6084.8979194788199</c:v>
                </c:pt>
                <c:pt idx="1633">
                  <c:v>6087.0672938032003</c:v>
                </c:pt>
                <c:pt idx="1634">
                  <c:v>6097.3799594396196</c:v>
                </c:pt>
                <c:pt idx="1635">
                  <c:v>6103.5313683860004</c:v>
                </c:pt>
                <c:pt idx="1636">
                  <c:v>6104.03807947319</c:v>
                </c:pt>
                <c:pt idx="1637">
                  <c:v>6104.4102888121197</c:v>
                </c:pt>
                <c:pt idx="1638">
                  <c:v>6108.2787448843001</c:v>
                </c:pt>
                <c:pt idx="1639">
                  <c:v>6123.6688127242896</c:v>
                </c:pt>
                <c:pt idx="1640">
                  <c:v>6134.0776050407403</c:v>
                </c:pt>
                <c:pt idx="1641">
                  <c:v>6140.8820133609697</c:v>
                </c:pt>
                <c:pt idx="1642">
                  <c:v>6178.1070405414703</c:v>
                </c:pt>
                <c:pt idx="1643">
                  <c:v>6188.8386437569197</c:v>
                </c:pt>
                <c:pt idx="1644">
                  <c:v>6190.3875057557598</c:v>
                </c:pt>
                <c:pt idx="1645">
                  <c:v>6192.1482459930703</c:v>
                </c:pt>
                <c:pt idx="1646">
                  <c:v>6205.5510061411096</c:v>
                </c:pt>
                <c:pt idx="1647">
                  <c:v>6217.2827983596299</c:v>
                </c:pt>
                <c:pt idx="1648">
                  <c:v>6218.3761230157597</c:v>
                </c:pt>
                <c:pt idx="1649">
                  <c:v>6226.5917376105199</c:v>
                </c:pt>
                <c:pt idx="1650">
                  <c:v>6253.2262289500704</c:v>
                </c:pt>
                <c:pt idx="1651">
                  <c:v>6262.20032601617</c:v>
                </c:pt>
                <c:pt idx="1652">
                  <c:v>6262.9276828234997</c:v>
                </c:pt>
                <c:pt idx="1653">
                  <c:v>6272.9641290279096</c:v>
                </c:pt>
                <c:pt idx="1654">
                  <c:v>6301.8736503403597</c:v>
                </c:pt>
                <c:pt idx="1655">
                  <c:v>6318.7295087657403</c:v>
                </c:pt>
                <c:pt idx="1656">
                  <c:v>6348.7570996689601</c:v>
                </c:pt>
                <c:pt idx="1657">
                  <c:v>6354.3597176466101</c:v>
                </c:pt>
                <c:pt idx="1658">
                  <c:v>6358.43732786085</c:v>
                </c:pt>
                <c:pt idx="1659">
                  <c:v>6360.2821074323701</c:v>
                </c:pt>
                <c:pt idx="1660">
                  <c:v>6369.3897782200902</c:v>
                </c:pt>
                <c:pt idx="1661">
                  <c:v>6404.6472868425699</c:v>
                </c:pt>
                <c:pt idx="1662">
                  <c:v>6437.0064902571003</c:v>
                </c:pt>
                <c:pt idx="1663">
                  <c:v>6440.7176451515397</c:v>
                </c:pt>
                <c:pt idx="1664">
                  <c:v>6450.5997782209797</c:v>
                </c:pt>
                <c:pt idx="1665">
                  <c:v>6452.6014584833702</c:v>
                </c:pt>
                <c:pt idx="1666">
                  <c:v>6453.2644355637003</c:v>
                </c:pt>
                <c:pt idx="1667">
                  <c:v>6454.4366586953402</c:v>
                </c:pt>
                <c:pt idx="1668">
                  <c:v>6455.2809965624401</c:v>
                </c:pt>
                <c:pt idx="1669">
                  <c:v>6455.2857633577596</c:v>
                </c:pt>
                <c:pt idx="1670">
                  <c:v>6456.9103719191598</c:v>
                </c:pt>
                <c:pt idx="1671">
                  <c:v>6457.1839007358003</c:v>
                </c:pt>
                <c:pt idx="1672">
                  <c:v>6457.6377263506802</c:v>
                </c:pt>
                <c:pt idx="1673">
                  <c:v>6461.3819112889396</c:v>
                </c:pt>
                <c:pt idx="1674">
                  <c:v>6461.7842485299298</c:v>
                </c:pt>
                <c:pt idx="1675">
                  <c:v>6462.9852667776804</c:v>
                </c:pt>
                <c:pt idx="1676">
                  <c:v>6476.0279865218299</c:v>
                </c:pt>
                <c:pt idx="1677">
                  <c:v>6482.4862912918898</c:v>
                </c:pt>
                <c:pt idx="1678">
                  <c:v>6491.29259405005</c:v>
                </c:pt>
                <c:pt idx="1679">
                  <c:v>6495.1464867535897</c:v>
                </c:pt>
                <c:pt idx="1680">
                  <c:v>6502.8527809097404</c:v>
                </c:pt>
                <c:pt idx="1681">
                  <c:v>6512.5729005364701</c:v>
                </c:pt>
                <c:pt idx="1682">
                  <c:v>6516.8952902954097</c:v>
                </c:pt>
                <c:pt idx="1683">
                  <c:v>6521.5930459849696</c:v>
                </c:pt>
                <c:pt idx="1684">
                  <c:v>6531.0011088075098</c:v>
                </c:pt>
                <c:pt idx="1685">
                  <c:v>6547.6759383110302</c:v>
                </c:pt>
                <c:pt idx="1686">
                  <c:v>6576.3686480941196</c:v>
                </c:pt>
                <c:pt idx="1687">
                  <c:v>6585.3086480940601</c:v>
                </c:pt>
                <c:pt idx="1688">
                  <c:v>6586.3486480941001</c:v>
                </c:pt>
                <c:pt idx="1689">
                  <c:v>6586.3886480941401</c:v>
                </c:pt>
                <c:pt idx="1690">
                  <c:v>6587.6228507859596</c:v>
                </c:pt>
                <c:pt idx="1691">
                  <c:v>6607.2936679730101</c:v>
                </c:pt>
                <c:pt idx="1692">
                  <c:v>6625.0460404818796</c:v>
                </c:pt>
                <c:pt idx="1693">
                  <c:v>6626.3573884349298</c:v>
                </c:pt>
                <c:pt idx="1694">
                  <c:v>6628.5473525677799</c:v>
                </c:pt>
                <c:pt idx="1695">
                  <c:v>6637.4970093337997</c:v>
                </c:pt>
                <c:pt idx="1696">
                  <c:v>6674.5374905448398</c:v>
                </c:pt>
                <c:pt idx="1697">
                  <c:v>6679.9037968823604</c:v>
                </c:pt>
                <c:pt idx="1698">
                  <c:v>6696.0459436732299</c:v>
                </c:pt>
                <c:pt idx="1699">
                  <c:v>6713.8757614241904</c:v>
                </c:pt>
                <c:pt idx="1700">
                  <c:v>6788.7049986473703</c:v>
                </c:pt>
                <c:pt idx="1701">
                  <c:v>6802.6249627822499</c:v>
                </c:pt>
                <c:pt idx="1702">
                  <c:v>6810.1589494193904</c:v>
                </c:pt>
                <c:pt idx="1703">
                  <c:v>6865.7241024067598</c:v>
                </c:pt>
                <c:pt idx="1704">
                  <c:v>6879.2431224640404</c:v>
                </c:pt>
                <c:pt idx="1705">
                  <c:v>6880.5997782177801</c:v>
                </c:pt>
                <c:pt idx="1706">
                  <c:v>6884.5702041741397</c:v>
                </c:pt>
                <c:pt idx="1707">
                  <c:v>6885.0583886499498</c:v>
                </c:pt>
                <c:pt idx="1708">
                  <c:v>6886.3457633573498</c:v>
                </c:pt>
                <c:pt idx="1709">
                  <c:v>6886.8190238000798</c:v>
                </c:pt>
                <c:pt idx="1710">
                  <c:v>6887.5463782316001</c:v>
                </c:pt>
                <c:pt idx="1711">
                  <c:v>6888.4520448725598</c:v>
                </c:pt>
                <c:pt idx="1712">
                  <c:v>6888.6952756625196</c:v>
                </c:pt>
                <c:pt idx="1713">
                  <c:v>6889.4684301001198</c:v>
                </c:pt>
                <c:pt idx="1714">
                  <c:v>6889.7352756624996</c:v>
                </c:pt>
                <c:pt idx="1715">
                  <c:v>6890.7752756624805</c:v>
                </c:pt>
                <c:pt idx="1716">
                  <c:v>6891.42035610525</c:v>
                </c:pt>
                <c:pt idx="1717">
                  <c:v>6891.8152756624604</c:v>
                </c:pt>
                <c:pt idx="1718">
                  <c:v>6892.7129004113303</c:v>
                </c:pt>
                <c:pt idx="1719">
                  <c:v>6892.8552756624404</c:v>
                </c:pt>
                <c:pt idx="1720">
                  <c:v>6893.2803561051796</c:v>
                </c:pt>
                <c:pt idx="1721">
                  <c:v>6893.8952756624203</c:v>
                </c:pt>
                <c:pt idx="1722">
                  <c:v>6894.0775752002301</c:v>
                </c:pt>
                <c:pt idx="1723">
                  <c:v>6894.9352756623903</c:v>
                </c:pt>
                <c:pt idx="1724">
                  <c:v>6895.9752756623702</c:v>
                </c:pt>
                <c:pt idx="1725">
                  <c:v>6897.0152756623502</c:v>
                </c:pt>
                <c:pt idx="1726">
                  <c:v>6898.0552756623301</c:v>
                </c:pt>
                <c:pt idx="1727">
                  <c:v>6898.0614771083901</c:v>
                </c:pt>
                <c:pt idx="1728">
                  <c:v>6899.0952756623101</c:v>
                </c:pt>
                <c:pt idx="1729">
                  <c:v>6900.13527566229</c:v>
                </c:pt>
                <c:pt idx="1730">
                  <c:v>6901.17527566227</c:v>
                </c:pt>
                <c:pt idx="1731">
                  <c:v>6902.21527566225</c:v>
                </c:pt>
                <c:pt idx="1732">
                  <c:v>6903.2552756622299</c:v>
                </c:pt>
                <c:pt idx="1733">
                  <c:v>6908.4282754883097</c:v>
                </c:pt>
                <c:pt idx="1734">
                  <c:v>6917.3363109649999</c:v>
                </c:pt>
                <c:pt idx="1735">
                  <c:v>6920.8206827640497</c:v>
                </c:pt>
                <c:pt idx="1736">
                  <c:v>6952.7907820809596</c:v>
                </c:pt>
                <c:pt idx="1737">
                  <c:v>6954.6355616524797</c:v>
                </c:pt>
                <c:pt idx="1738">
                  <c:v>6956.8683922951996</c:v>
                </c:pt>
                <c:pt idx="1739">
                  <c:v>6958.7131718667197</c:v>
                </c:pt>
                <c:pt idx="1740">
                  <c:v>6976.7025729967199</c:v>
                </c:pt>
                <c:pt idx="1741">
                  <c:v>6978.6245901919901</c:v>
                </c:pt>
                <c:pt idx="1742">
                  <c:v>6981.4711642134898</c:v>
                </c:pt>
                <c:pt idx="1743">
                  <c:v>6988.6045901924299</c:v>
                </c:pt>
                <c:pt idx="1744">
                  <c:v>6988.6445901915404</c:v>
                </c:pt>
                <c:pt idx="1745">
                  <c:v>7018.65527833951</c:v>
                </c:pt>
                <c:pt idx="1746">
                  <c:v>7050.1440241569599</c:v>
                </c:pt>
                <c:pt idx="1747">
                  <c:v>7056.21064784191</c:v>
                </c:pt>
                <c:pt idx="1748">
                  <c:v>7057.8460403177796</c:v>
                </c:pt>
                <c:pt idx="1749">
                  <c:v>7088.44904137309</c:v>
                </c:pt>
                <c:pt idx="1750">
                  <c:v>7130.0809800932102</c:v>
                </c:pt>
                <c:pt idx="1751">
                  <c:v>7134.0762444562197</c:v>
                </c:pt>
                <c:pt idx="1752">
                  <c:v>7150.7801832112</c:v>
                </c:pt>
                <c:pt idx="1753">
                  <c:v>7170.7496670465898</c:v>
                </c:pt>
                <c:pt idx="1754">
                  <c:v>7259.5151294264897</c:v>
                </c:pt>
                <c:pt idx="1755">
                  <c:v>7308.3070819834202</c:v>
                </c:pt>
                <c:pt idx="1756">
                  <c:v>7308.3270819783202</c:v>
                </c:pt>
                <c:pt idx="1757">
                  <c:v>7308.9470819830804</c:v>
                </c:pt>
                <c:pt idx="1758">
                  <c:v>7310.1717743454501</c:v>
                </c:pt>
                <c:pt idx="1759">
                  <c:v>7314.2060761460998</c:v>
                </c:pt>
                <c:pt idx="1760">
                  <c:v>7315.9870405313504</c:v>
                </c:pt>
                <c:pt idx="1761">
                  <c:v>7316.9812044985501</c:v>
                </c:pt>
                <c:pt idx="1762">
                  <c:v>7317.45503011252</c:v>
                </c:pt>
                <c:pt idx="1763">
                  <c:v>7319.1205329231398</c:v>
                </c:pt>
                <c:pt idx="1764">
                  <c:v>7319.3770819813899</c:v>
                </c:pt>
                <c:pt idx="1765">
                  <c:v>7323.64155229274</c:v>
                </c:pt>
                <c:pt idx="1766">
                  <c:v>7323.6519112878004</c:v>
                </c:pt>
                <c:pt idx="1767">
                  <c:v>7324.85779342567</c:v>
                </c:pt>
                <c:pt idx="1768">
                  <c:v>7327.9670435748903</c:v>
                </c:pt>
                <c:pt idx="1769">
                  <c:v>7328.7777471775098</c:v>
                </c:pt>
                <c:pt idx="1770">
                  <c:v>7357.5886924678898</c:v>
                </c:pt>
                <c:pt idx="1771">
                  <c:v>7395.4324285453104</c:v>
                </c:pt>
                <c:pt idx="1772">
                  <c:v>7396.6124285422202</c:v>
                </c:pt>
                <c:pt idx="1773">
                  <c:v>7472.5936384675997</c:v>
                </c:pt>
                <c:pt idx="1774">
                  <c:v>7473.7626760295798</c:v>
                </c:pt>
                <c:pt idx="1775">
                  <c:v>7475.6074556003996</c:v>
                </c:pt>
                <c:pt idx="1776">
                  <c:v>7476.6870611691802</c:v>
                </c:pt>
                <c:pt idx="1777">
                  <c:v>7477.8402862441699</c:v>
                </c:pt>
                <c:pt idx="1778">
                  <c:v>7479.6850658149897</c:v>
                </c:pt>
                <c:pt idx="1779">
                  <c:v>7486.2612488922496</c:v>
                </c:pt>
                <c:pt idx="1780">
                  <c:v>7494.2322086030599</c:v>
                </c:pt>
                <c:pt idx="1781">
                  <c:v>7498.9354036401401</c:v>
                </c:pt>
                <c:pt idx="1782">
                  <c:v>7564.8187429919199</c:v>
                </c:pt>
                <c:pt idx="1783">
                  <c:v>7622.9051494805599</c:v>
                </c:pt>
                <c:pt idx="1784">
                  <c:v>7626.8350658100098</c:v>
                </c:pt>
                <c:pt idx="1785">
                  <c:v>7647.7914907895001</c:v>
                </c:pt>
                <c:pt idx="1786">
                  <c:v>7650.1029438371697</c:v>
                </c:pt>
                <c:pt idx="1787">
                  <c:v>7651.9477234082296</c:v>
                </c:pt>
                <c:pt idx="1788">
                  <c:v>7656.0253336226997</c:v>
                </c:pt>
                <c:pt idx="1789">
                  <c:v>7676.2102771056798</c:v>
                </c:pt>
                <c:pt idx="1790">
                  <c:v>7709.3519875928696</c:v>
                </c:pt>
                <c:pt idx="1791">
                  <c:v>7710.0422876169896</c:v>
                </c:pt>
                <c:pt idx="1792">
                  <c:v>7714.4617125168397</c:v>
                </c:pt>
                <c:pt idx="1793">
                  <c:v>7732.17034139111</c:v>
                </c:pt>
                <c:pt idx="1794">
                  <c:v>7733.3216895097803</c:v>
                </c:pt>
                <c:pt idx="1795">
                  <c:v>7737.7842155476101</c:v>
                </c:pt>
                <c:pt idx="1796">
                  <c:v>7741.1004262268498</c:v>
                </c:pt>
                <c:pt idx="1797">
                  <c:v>7742.2874141270204</c:v>
                </c:pt>
                <c:pt idx="1798">
                  <c:v>7745.1347280275004</c:v>
                </c:pt>
                <c:pt idx="1799">
                  <c:v>7745.3057338655899</c:v>
                </c:pt>
                <c:pt idx="1800">
                  <c:v>7746.8898563799403</c:v>
                </c:pt>
                <c:pt idx="1801">
                  <c:v>7746.9156924127601</c:v>
                </c:pt>
                <c:pt idx="1802">
                  <c:v>7747.0263275625102</c:v>
                </c:pt>
                <c:pt idx="1803">
                  <c:v>7747.5670435745196</c:v>
                </c:pt>
                <c:pt idx="1804">
                  <c:v>7747.8887245682999</c:v>
                </c:pt>
                <c:pt idx="1805">
                  <c:v>7748.1460606132096</c:v>
                </c:pt>
                <c:pt idx="1806">
                  <c:v>7748.9287245683299</c:v>
                </c:pt>
                <c:pt idx="1807">
                  <c:v>7749.28573386266</c:v>
                </c:pt>
                <c:pt idx="1808">
                  <c:v>7750.8778669326502</c:v>
                </c:pt>
                <c:pt idx="1809">
                  <c:v>7751.0087245684099</c:v>
                </c:pt>
                <c:pt idx="1810">
                  <c:v>7755.0260476532803</c:v>
                </c:pt>
                <c:pt idx="1811">
                  <c:v>7755.6753068473099</c:v>
                </c:pt>
                <c:pt idx="1812">
                  <c:v>7763.1461101127697</c:v>
                </c:pt>
                <c:pt idx="1813">
                  <c:v>7769.5951706953301</c:v>
                </c:pt>
                <c:pt idx="1814">
                  <c:v>7769.9687245683699</c:v>
                </c:pt>
                <c:pt idx="1815">
                  <c:v>7770.6107104104003</c:v>
                </c:pt>
                <c:pt idx="1816">
                  <c:v>7771.1299871809297</c:v>
                </c:pt>
                <c:pt idx="1817">
                  <c:v>7772.9130523430604</c:v>
                </c:pt>
                <c:pt idx="1818">
                  <c:v>7798.4875190104303</c:v>
                </c:pt>
                <c:pt idx="1819">
                  <c:v>7814.3310076668804</c:v>
                </c:pt>
                <c:pt idx="1820">
                  <c:v>7824.9704526548703</c:v>
                </c:pt>
                <c:pt idx="1821">
                  <c:v>7824.9904526548899</c:v>
                </c:pt>
                <c:pt idx="1822">
                  <c:v>7825.0104526549103</c:v>
                </c:pt>
                <c:pt idx="1823">
                  <c:v>7825.0304526549298</c:v>
                </c:pt>
                <c:pt idx="1824">
                  <c:v>7825.0504526549403</c:v>
                </c:pt>
                <c:pt idx="1825">
                  <c:v>7825.0704526549598</c:v>
                </c:pt>
                <c:pt idx="1826">
                  <c:v>7825.0904526549803</c:v>
                </c:pt>
                <c:pt idx="1827">
                  <c:v>7826.1304526550202</c:v>
                </c:pt>
                <c:pt idx="1828">
                  <c:v>7826.1504526550398</c:v>
                </c:pt>
                <c:pt idx="1829">
                  <c:v>7826.8128830241003</c:v>
                </c:pt>
                <c:pt idx="1830">
                  <c:v>7833.9104526548099</c:v>
                </c:pt>
                <c:pt idx="1831">
                  <c:v>7853.63221256621</c:v>
                </c:pt>
                <c:pt idx="1832">
                  <c:v>7903.31267604185</c:v>
                </c:pt>
                <c:pt idx="1833">
                  <c:v>7904.3568601978404</c:v>
                </c:pt>
                <c:pt idx="1834">
                  <c:v>7908.5395731320596</c:v>
                </c:pt>
                <c:pt idx="1835">
                  <c:v>7908.7559024328302</c:v>
                </c:pt>
                <c:pt idx="1836">
                  <c:v>7908.82451998535</c:v>
                </c:pt>
                <c:pt idx="1837">
                  <c:v>7910.8685922753002</c:v>
                </c:pt>
                <c:pt idx="1838">
                  <c:v>7926.1789981499296</c:v>
                </c:pt>
                <c:pt idx="1839">
                  <c:v>7959.3917034505803</c:v>
                </c:pt>
                <c:pt idx="1840">
                  <c:v>7964.3883448680799</c:v>
                </c:pt>
                <c:pt idx="1841">
                  <c:v>7987.0206929957403</c:v>
                </c:pt>
                <c:pt idx="1842">
                  <c:v>7994.03128410317</c:v>
                </c:pt>
                <c:pt idx="1843">
                  <c:v>8016.1315846219004</c:v>
                </c:pt>
                <c:pt idx="1844">
                  <c:v>8019.9458444714501</c:v>
                </c:pt>
                <c:pt idx="1845">
                  <c:v>8019.9658444710003</c:v>
                </c:pt>
                <c:pt idx="1846">
                  <c:v>8031.8658444704397</c:v>
                </c:pt>
                <c:pt idx="1847">
                  <c:v>8039.8397663366004</c:v>
                </c:pt>
                <c:pt idx="1848">
                  <c:v>8047.9643857441797</c:v>
                </c:pt>
                <c:pt idx="1849">
                  <c:v>8050.0443857423897</c:v>
                </c:pt>
                <c:pt idx="1850">
                  <c:v>8056.0979249244501</c:v>
                </c:pt>
                <c:pt idx="1851">
                  <c:v>8075.8395040063097</c:v>
                </c:pt>
                <c:pt idx="1852">
                  <c:v>8079.0043857432902</c:v>
                </c:pt>
                <c:pt idx="1853">
                  <c:v>8080.1218468830903</c:v>
                </c:pt>
                <c:pt idx="1854">
                  <c:v>8082.2127809091398</c:v>
                </c:pt>
                <c:pt idx="1855">
                  <c:v>8084.1994570977904</c:v>
                </c:pt>
                <c:pt idx="1856">
                  <c:v>8088.9058444714101</c:v>
                </c:pt>
                <c:pt idx="1857">
                  <c:v>8097.9443857446304</c:v>
                </c:pt>
                <c:pt idx="1858">
                  <c:v>8100.5365886907002</c:v>
                </c:pt>
                <c:pt idx="1859">
                  <c:v>8101.1243857405998</c:v>
                </c:pt>
                <c:pt idx="1860">
                  <c:v>8110.2806394742802</c:v>
                </c:pt>
                <c:pt idx="1861">
                  <c:v>8127.9243857450701</c:v>
                </c:pt>
                <c:pt idx="1862">
                  <c:v>8130.0843857415002</c:v>
                </c:pt>
                <c:pt idx="1863">
                  <c:v>8133.2043857388198</c:v>
                </c:pt>
                <c:pt idx="1864">
                  <c:v>8133.3023512137497</c:v>
                </c:pt>
                <c:pt idx="1865">
                  <c:v>8135.2843857370299</c:v>
                </c:pt>
                <c:pt idx="1866">
                  <c:v>8140.0589905180896</c:v>
                </c:pt>
                <c:pt idx="1867">
                  <c:v>8156.1805456699803</c:v>
                </c:pt>
                <c:pt idx="1868">
                  <c:v>8159.8668767404697</c:v>
                </c:pt>
                <c:pt idx="1869">
                  <c:v>8160.8604169236496</c:v>
                </c:pt>
                <c:pt idx="1870">
                  <c:v>8162.8981616180299</c:v>
                </c:pt>
                <c:pt idx="1871">
                  <c:v>8165.4107148749699</c:v>
                </c:pt>
                <c:pt idx="1872">
                  <c:v>8167.9043857455199</c:v>
                </c:pt>
                <c:pt idx="1873">
                  <c:v>8170.06438574194</c:v>
                </c:pt>
                <c:pt idx="1874">
                  <c:v>8171.8606681378997</c:v>
                </c:pt>
                <c:pt idx="1875">
                  <c:v>8172.1643857397103</c:v>
                </c:pt>
                <c:pt idx="1876">
                  <c:v>8172.1960660079403</c:v>
                </c:pt>
                <c:pt idx="1877">
                  <c:v>8174.1057633608498</c:v>
                </c:pt>
                <c:pt idx="1878">
                  <c:v>8174.2443857379203</c:v>
                </c:pt>
                <c:pt idx="1879">
                  <c:v>8175.5752756625798</c:v>
                </c:pt>
                <c:pt idx="1880">
                  <c:v>8175.8870435748204</c:v>
                </c:pt>
                <c:pt idx="1881">
                  <c:v>8176.0385526546897</c:v>
                </c:pt>
                <c:pt idx="1882">
                  <c:v>8176.6736625330504</c:v>
                </c:pt>
                <c:pt idx="1883">
                  <c:v>8176.7985082613304</c:v>
                </c:pt>
                <c:pt idx="1884">
                  <c:v>8176.9349794434302</c:v>
                </c:pt>
                <c:pt idx="1885">
                  <c:v>8177.8443442941598</c:v>
                </c:pt>
                <c:pt idx="1886">
                  <c:v>8179.07471249438</c:v>
                </c:pt>
                <c:pt idx="1887">
                  <c:v>8180.3873672326999</c:v>
                </c:pt>
                <c:pt idx="1888">
                  <c:v>8187.4899061813403</c:v>
                </c:pt>
                <c:pt idx="1889">
                  <c:v>8199.49349776282</c:v>
                </c:pt>
                <c:pt idx="1890">
                  <c:v>8199.9677879186893</c:v>
                </c:pt>
                <c:pt idx="1891">
                  <c:v>8200.3872015837096</c:v>
                </c:pt>
                <c:pt idx="1892">
                  <c:v>8200.5334977628609</c:v>
                </c:pt>
                <c:pt idx="1893">
                  <c:v>8201.0077879186701</c:v>
                </c:pt>
                <c:pt idx="1894">
                  <c:v>8201.5734977628999</c:v>
                </c:pt>
                <c:pt idx="1895">
                  <c:v>8202.6134977629408</c:v>
                </c:pt>
                <c:pt idx="1896">
                  <c:v>8203.6534977629708</c:v>
                </c:pt>
                <c:pt idx="1897">
                  <c:v>8204.6934977630099</c:v>
                </c:pt>
                <c:pt idx="1898">
                  <c:v>8205.7334977630508</c:v>
                </c:pt>
                <c:pt idx="1899">
                  <c:v>8206.7734977630898</c:v>
                </c:pt>
                <c:pt idx="1900">
                  <c:v>8207.8134977631198</c:v>
                </c:pt>
                <c:pt idx="1901">
                  <c:v>8208.5727129071001</c:v>
                </c:pt>
                <c:pt idx="1902">
                  <c:v>8208.8534977631607</c:v>
                </c:pt>
                <c:pt idx="1903">
                  <c:v>8209.6127129071392</c:v>
                </c:pt>
                <c:pt idx="1904">
                  <c:v>8209.8934977631998</c:v>
                </c:pt>
                <c:pt idx="1905">
                  <c:v>8210.4914686204793</c:v>
                </c:pt>
                <c:pt idx="1906">
                  <c:v>8210.9334977632298</c:v>
                </c:pt>
                <c:pt idx="1907">
                  <c:v>8211.9734977632706</c:v>
                </c:pt>
                <c:pt idx="1908">
                  <c:v>8213.0134977633097</c:v>
                </c:pt>
                <c:pt idx="1909">
                  <c:v>8214.0534977633506</c:v>
                </c:pt>
                <c:pt idx="1910">
                  <c:v>8215.0934977633806</c:v>
                </c:pt>
                <c:pt idx="1911">
                  <c:v>8230.4481319594197</c:v>
                </c:pt>
                <c:pt idx="1912">
                  <c:v>8235.6888616774195</c:v>
                </c:pt>
                <c:pt idx="1913">
                  <c:v>8238.8580169640409</c:v>
                </c:pt>
                <c:pt idx="1914">
                  <c:v>8243.3372835512801</c:v>
                </c:pt>
                <c:pt idx="1915">
                  <c:v>8250.7792547964491</c:v>
                </c:pt>
                <c:pt idx="1916">
                  <c:v>8252.2958451292907</c:v>
                </c:pt>
                <c:pt idx="1917">
                  <c:v>8261.9690053425693</c:v>
                </c:pt>
                <c:pt idx="1918">
                  <c:v>8284.1752811435108</c:v>
                </c:pt>
                <c:pt idx="1919">
                  <c:v>8291.7227109514606</c:v>
                </c:pt>
                <c:pt idx="1920">
                  <c:v>8312.5308523848598</c:v>
                </c:pt>
                <c:pt idx="1921">
                  <c:v>8318.7263485640196</c:v>
                </c:pt>
                <c:pt idx="1922">
                  <c:v>8327.5687945522295</c:v>
                </c:pt>
                <c:pt idx="1923">
                  <c:v>8344.0119959609492</c:v>
                </c:pt>
                <c:pt idx="1924">
                  <c:v>8351.8145185969697</c:v>
                </c:pt>
                <c:pt idx="1925">
                  <c:v>8389.8195913797208</c:v>
                </c:pt>
                <c:pt idx="1926">
                  <c:v>8418.0042135026306</c:v>
                </c:pt>
                <c:pt idx="1927">
                  <c:v>8419.2719252257302</c:v>
                </c:pt>
                <c:pt idx="1928">
                  <c:v>8421.1560550377108</c:v>
                </c:pt>
                <c:pt idx="1929">
                  <c:v>8425.7871289419709</c:v>
                </c:pt>
                <c:pt idx="1930">
                  <c:v>8430.7038749661297</c:v>
                </c:pt>
                <c:pt idx="1931">
                  <c:v>8435.7045082983605</c:v>
                </c:pt>
                <c:pt idx="1932">
                  <c:v>8442.5836618048997</c:v>
                </c:pt>
                <c:pt idx="1933">
                  <c:v>8444.4284413754904</c:v>
                </c:pt>
                <c:pt idx="1934">
                  <c:v>8448.5060515902005</c:v>
                </c:pt>
                <c:pt idx="1935">
                  <c:v>8478.2648227731697</c:v>
                </c:pt>
                <c:pt idx="1936">
                  <c:v>8504.1083114296198</c:v>
                </c:pt>
                <c:pt idx="1937">
                  <c:v>8520.5520308958294</c:v>
                </c:pt>
                <c:pt idx="1938">
                  <c:v>8559.9639939842691</c:v>
                </c:pt>
                <c:pt idx="1939">
                  <c:v>8561.0291040595603</c:v>
                </c:pt>
                <c:pt idx="1940">
                  <c:v>8561.0491040591096</c:v>
                </c:pt>
                <c:pt idx="1941">
                  <c:v>8561.2092913556808</c:v>
                </c:pt>
                <c:pt idx="1942">
                  <c:v>8567.8839939842001</c:v>
                </c:pt>
                <c:pt idx="1943">
                  <c:v>8568.92399398423</c:v>
                </c:pt>
                <c:pt idx="1944">
                  <c:v>8591.0891040582192</c:v>
                </c:pt>
                <c:pt idx="1945">
                  <c:v>8591.2407500257195</c:v>
                </c:pt>
                <c:pt idx="1946">
                  <c:v>8592.6379811353909</c:v>
                </c:pt>
                <c:pt idx="1947">
                  <c:v>8593.0899798045793</c:v>
                </c:pt>
                <c:pt idx="1948">
                  <c:v>8593.7914182515797</c:v>
                </c:pt>
                <c:pt idx="1949">
                  <c:v>8596.5270435744897</c:v>
                </c:pt>
                <c:pt idx="1950">
                  <c:v>8598.0109276426901</c:v>
                </c:pt>
                <c:pt idx="1951">
                  <c:v>8598.8136007934809</c:v>
                </c:pt>
                <c:pt idx="1952">
                  <c:v>8600.7124744579196</c:v>
                </c:pt>
                <c:pt idx="1953">
                  <c:v>8601.4043857424895</c:v>
                </c:pt>
                <c:pt idx="1954">
                  <c:v>8601.9330376274793</c:v>
                </c:pt>
                <c:pt idx="1955">
                  <c:v>8603.5930376276301</c:v>
                </c:pt>
                <c:pt idx="1956">
                  <c:v>8603.8261839533207</c:v>
                </c:pt>
                <c:pt idx="1957">
                  <c:v>8603.8461839533393</c:v>
                </c:pt>
                <c:pt idx="1958">
                  <c:v>8605.5245986105801</c:v>
                </c:pt>
                <c:pt idx="1959">
                  <c:v>8606.6152756625597</c:v>
                </c:pt>
                <c:pt idx="1960">
                  <c:v>8606.8436313243492</c:v>
                </c:pt>
                <c:pt idx="1961">
                  <c:v>8606.9920317903106</c:v>
                </c:pt>
                <c:pt idx="1962">
                  <c:v>8609.4930376252105</c:v>
                </c:pt>
                <c:pt idx="1963">
                  <c:v>8610.0033643755596</c:v>
                </c:pt>
                <c:pt idx="1964">
                  <c:v>8620.5014293193799</c:v>
                </c:pt>
                <c:pt idx="1965">
                  <c:v>8621.0691040586607</c:v>
                </c:pt>
                <c:pt idx="1966">
                  <c:v>8622.1291040582491</c:v>
                </c:pt>
                <c:pt idx="1967">
                  <c:v>8622.1491040578094</c:v>
                </c:pt>
                <c:pt idx="1968">
                  <c:v>8629.8512735795193</c:v>
                </c:pt>
                <c:pt idx="1969">
                  <c:v>8632.9872909432706</c:v>
                </c:pt>
                <c:pt idx="1970">
                  <c:v>8633.2774242646992</c:v>
                </c:pt>
                <c:pt idx="1971">
                  <c:v>8634.0272909433097</c:v>
                </c:pt>
                <c:pt idx="1972">
                  <c:v>8635.0872909433601</c:v>
                </c:pt>
                <c:pt idx="1973">
                  <c:v>8636.1272909433992</c:v>
                </c:pt>
                <c:pt idx="1974">
                  <c:v>8637.1672909434401</c:v>
                </c:pt>
                <c:pt idx="1975">
                  <c:v>8637.21740873204</c:v>
                </c:pt>
                <c:pt idx="1976">
                  <c:v>8638.2072909434792</c:v>
                </c:pt>
                <c:pt idx="1977">
                  <c:v>8639.1690072133206</c:v>
                </c:pt>
                <c:pt idx="1978">
                  <c:v>8639.2472909435091</c:v>
                </c:pt>
                <c:pt idx="1979">
                  <c:v>8641.4201205018908</c:v>
                </c:pt>
                <c:pt idx="1980">
                  <c:v>8658.3719608299398</c:v>
                </c:pt>
                <c:pt idx="1981">
                  <c:v>8673.8085878659003</c:v>
                </c:pt>
                <c:pt idx="1982">
                  <c:v>8676.7979967584797</c:v>
                </c:pt>
                <c:pt idx="1983">
                  <c:v>8681.3277789722197</c:v>
                </c:pt>
                <c:pt idx="1984">
                  <c:v>8704.9504526548499</c:v>
                </c:pt>
                <c:pt idx="1985">
                  <c:v>8755.6168077690509</c:v>
                </c:pt>
                <c:pt idx="1986">
                  <c:v>8771.5182305769995</c:v>
                </c:pt>
                <c:pt idx="1987">
                  <c:v>8776.1706478428096</c:v>
                </c:pt>
                <c:pt idx="1988">
                  <c:v>8776.2044972181302</c:v>
                </c:pt>
                <c:pt idx="1989">
                  <c:v>8777.2266884180699</c:v>
                </c:pt>
                <c:pt idx="1990">
                  <c:v>8790.3366678778493</c:v>
                </c:pt>
                <c:pt idx="1991">
                  <c:v>8791.5504752094803</c:v>
                </c:pt>
                <c:pt idx="1992">
                  <c:v>8794.8878641372994</c:v>
                </c:pt>
                <c:pt idx="1993">
                  <c:v>8808.0036488980895</c:v>
                </c:pt>
                <c:pt idx="1994">
                  <c:v>8819.8362942808308</c:v>
                </c:pt>
                <c:pt idx="1995">
                  <c:v>8823.0796549760198</c:v>
                </c:pt>
                <c:pt idx="1996">
                  <c:v>8828.1560899997094</c:v>
                </c:pt>
                <c:pt idx="1997">
                  <c:v>8834.4393404908406</c:v>
                </c:pt>
                <c:pt idx="1998">
                  <c:v>8835.9578494327106</c:v>
                </c:pt>
                <c:pt idx="1999">
                  <c:v>8845.1880186377093</c:v>
                </c:pt>
                <c:pt idx="2000">
                  <c:v>8850.6377206863799</c:v>
                </c:pt>
                <c:pt idx="2001">
                  <c:v>8852.6754653807693</c:v>
                </c:pt>
                <c:pt idx="2002">
                  <c:v>8853.1421864936092</c:v>
                </c:pt>
                <c:pt idx="2003">
                  <c:v>8854.2021864931994</c:v>
                </c:pt>
                <c:pt idx="2004">
                  <c:v>8856.4509662957807</c:v>
                </c:pt>
                <c:pt idx="2005">
                  <c:v>8860.1646709954293</c:v>
                </c:pt>
                <c:pt idx="2006">
                  <c:v>8866.2821864932703</c:v>
                </c:pt>
                <c:pt idx="2007">
                  <c:v>8874.0546995345503</c:v>
                </c:pt>
                <c:pt idx="2008">
                  <c:v>8879.5413999115099</c:v>
                </c:pt>
                <c:pt idx="2009">
                  <c:v>8884.1821864936501</c:v>
                </c:pt>
                <c:pt idx="2010">
                  <c:v>8915.4661654401498</c:v>
                </c:pt>
                <c:pt idx="2011">
                  <c:v>8925.2421864932403</c:v>
                </c:pt>
                <c:pt idx="2012">
                  <c:v>8927.3221864933093</c:v>
                </c:pt>
                <c:pt idx="2013">
                  <c:v>8928.3621864933502</c:v>
                </c:pt>
                <c:pt idx="2014">
                  <c:v>8929.4021864933893</c:v>
                </c:pt>
                <c:pt idx="2015">
                  <c:v>8930.5565585591794</c:v>
                </c:pt>
                <c:pt idx="2016">
                  <c:v>8932.0731488915608</c:v>
                </c:pt>
                <c:pt idx="2017">
                  <c:v>8939.8868392314707</c:v>
                </c:pt>
                <c:pt idx="2018">
                  <c:v>8958.8975429797993</c:v>
                </c:pt>
                <c:pt idx="2019">
                  <c:v>8971.1179432366007</c:v>
                </c:pt>
                <c:pt idx="2020">
                  <c:v>8994.1396494442597</c:v>
                </c:pt>
                <c:pt idx="2021">
                  <c:v>9017.7091359877904</c:v>
                </c:pt>
                <c:pt idx="2022">
                  <c:v>9019.5539155583792</c:v>
                </c:pt>
                <c:pt idx="2023">
                  <c:v>9020.6277244221401</c:v>
                </c:pt>
                <c:pt idx="2024">
                  <c:v>9021.8649489022791</c:v>
                </c:pt>
                <c:pt idx="2025">
                  <c:v>9022.2662005321999</c:v>
                </c:pt>
                <c:pt idx="2026">
                  <c:v>9023.6315257730894</c:v>
                </c:pt>
                <c:pt idx="2027">
                  <c:v>9024.0354128172603</c:v>
                </c:pt>
                <c:pt idx="2028">
                  <c:v>9026.3757660891806</c:v>
                </c:pt>
                <c:pt idx="2029">
                  <c:v>9028.7289932719395</c:v>
                </c:pt>
                <c:pt idx="2030">
                  <c:v>9031.3130376237095</c:v>
                </c:pt>
                <c:pt idx="2031">
                  <c:v>9031.5918223597091</c:v>
                </c:pt>
                <c:pt idx="2032">
                  <c:v>9032.2363818706908</c:v>
                </c:pt>
                <c:pt idx="2033">
                  <c:v>9032.8616895088908</c:v>
                </c:pt>
                <c:pt idx="2034">
                  <c:v>9033.0043563982399</c:v>
                </c:pt>
                <c:pt idx="2035">
                  <c:v>9033.7844163942991</c:v>
                </c:pt>
                <c:pt idx="2036">
                  <c:v>9033.8070435747504</c:v>
                </c:pt>
                <c:pt idx="2037">
                  <c:v>9036.5958120240794</c:v>
                </c:pt>
                <c:pt idx="2038">
                  <c:v>9036.7522832052691</c:v>
                </c:pt>
                <c:pt idx="2039">
                  <c:v>9037.3543157944205</c:v>
                </c:pt>
                <c:pt idx="2040">
                  <c:v>9037.9206836717203</c:v>
                </c:pt>
                <c:pt idx="2041">
                  <c:v>9038.6816480569505</c:v>
                </c:pt>
                <c:pt idx="2042">
                  <c:v>9039.0442835735103</c:v>
                </c:pt>
                <c:pt idx="2043">
                  <c:v>9039.4016895064797</c:v>
                </c:pt>
                <c:pt idx="2044">
                  <c:v>9048.3390826261602</c:v>
                </c:pt>
                <c:pt idx="2045">
                  <c:v>9050.0221864934992</c:v>
                </c:pt>
                <c:pt idx="2046">
                  <c:v>9051.4300812007805</c:v>
                </c:pt>
                <c:pt idx="2047">
                  <c:v>9072.3487723832895</c:v>
                </c:pt>
                <c:pt idx="2048">
                  <c:v>9100.0547125632802</c:v>
                </c:pt>
                <c:pt idx="2049">
                  <c:v>9100.9333588001591</c:v>
                </c:pt>
                <c:pt idx="2050">
                  <c:v>9109.0492289881804</c:v>
                </c:pt>
                <c:pt idx="2051">
                  <c:v>9112.7321230843609</c:v>
                </c:pt>
                <c:pt idx="2052">
                  <c:v>9114.5769026558792</c:v>
                </c:pt>
                <c:pt idx="2053">
                  <c:v>9115.4818120607997</c:v>
                </c:pt>
                <c:pt idx="2054">
                  <c:v>9115.5644327044702</c:v>
                </c:pt>
                <c:pt idx="2055">
                  <c:v>9118.65451287012</c:v>
                </c:pt>
                <c:pt idx="2056">
                  <c:v>9130.9069833522608</c:v>
                </c:pt>
                <c:pt idx="2057">
                  <c:v>9133.7412905087695</c:v>
                </c:pt>
                <c:pt idx="2058">
                  <c:v>9168.5617788638901</c:v>
                </c:pt>
                <c:pt idx="2059">
                  <c:v>9193.5185942714998</c:v>
                </c:pt>
                <c:pt idx="2060">
                  <c:v>9194.4194423421195</c:v>
                </c:pt>
                <c:pt idx="2061">
                  <c:v>9202.7264747358804</c:v>
                </c:pt>
                <c:pt idx="2062">
                  <c:v>9205.8392997248993</c:v>
                </c:pt>
                <c:pt idx="2063">
                  <c:v>9220.3344381358402</c:v>
                </c:pt>
                <c:pt idx="2064">
                  <c:v>9233.5377969781894</c:v>
                </c:pt>
                <c:pt idx="2065">
                  <c:v>9234.7822526756208</c:v>
                </c:pt>
                <c:pt idx="2066">
                  <c:v>9280.7532153297198</c:v>
                </c:pt>
                <c:pt idx="2067">
                  <c:v>9288.7412367969191</c:v>
                </c:pt>
                <c:pt idx="2068">
                  <c:v>9304.1426322217994</c:v>
                </c:pt>
                <c:pt idx="2069">
                  <c:v>9312.4545375723392</c:v>
                </c:pt>
                <c:pt idx="2070">
                  <c:v>9314.7576451505302</c:v>
                </c:pt>
                <c:pt idx="2071">
                  <c:v>9348.1492645926701</c:v>
                </c:pt>
                <c:pt idx="2072">
                  <c:v>9360.8999559227304</c:v>
                </c:pt>
                <c:pt idx="2073">
                  <c:v>9385.9276158320699</c:v>
                </c:pt>
                <c:pt idx="2074">
                  <c:v>9408.6818325845506</c:v>
                </c:pt>
                <c:pt idx="2075">
                  <c:v>9408.8818325847296</c:v>
                </c:pt>
                <c:pt idx="2076">
                  <c:v>9439.98669651616</c:v>
                </c:pt>
                <c:pt idx="2077">
                  <c:v>9452.8606773726606</c:v>
                </c:pt>
                <c:pt idx="2078">
                  <c:v>9452.8626319616997</c:v>
                </c:pt>
                <c:pt idx="2079">
                  <c:v>9453.1842633839697</c:v>
                </c:pt>
                <c:pt idx="2080">
                  <c:v>9457.2618735986707</c:v>
                </c:pt>
                <c:pt idx="2081">
                  <c:v>9457.8389842780307</c:v>
                </c:pt>
                <c:pt idx="2082">
                  <c:v>9460.3983916928992</c:v>
                </c:pt>
                <c:pt idx="2083">
                  <c:v>9460.9203413892501</c:v>
                </c:pt>
                <c:pt idx="2084">
                  <c:v>9461.2216895049205</c:v>
                </c:pt>
                <c:pt idx="2085">
                  <c:v>9462.1268870038894</c:v>
                </c:pt>
                <c:pt idx="2086">
                  <c:v>9463.0257633617093</c:v>
                </c:pt>
                <c:pt idx="2087">
                  <c:v>9463.1650337520896</c:v>
                </c:pt>
                <c:pt idx="2088">
                  <c:v>9463.7903413902895</c:v>
                </c:pt>
                <c:pt idx="2089">
                  <c:v>9467.0039921808002</c:v>
                </c:pt>
                <c:pt idx="2090">
                  <c:v>9469.3103413877507</c:v>
                </c:pt>
                <c:pt idx="2091">
                  <c:v>9469.6102999383493</c:v>
                </c:pt>
                <c:pt idx="2092">
                  <c:v>9481.5634313765895</c:v>
                </c:pt>
                <c:pt idx="2093">
                  <c:v>9482.3587330821902</c:v>
                </c:pt>
                <c:pt idx="2094">
                  <c:v>9518.9647989198493</c:v>
                </c:pt>
                <c:pt idx="2095">
                  <c:v>9565.4208585619908</c:v>
                </c:pt>
                <c:pt idx="2096">
                  <c:v>9584.0437526217393</c:v>
                </c:pt>
                <c:pt idx="2097">
                  <c:v>9631.5952525220291</c:v>
                </c:pt>
                <c:pt idx="2098">
                  <c:v>9634.5791948415499</c:v>
                </c:pt>
                <c:pt idx="2099">
                  <c:v>9638.8223758265303</c:v>
                </c:pt>
                <c:pt idx="2100">
                  <c:v>9667.8923007793492</c:v>
                </c:pt>
                <c:pt idx="2101">
                  <c:v>9689.5848846361005</c:v>
                </c:pt>
                <c:pt idx="2102">
                  <c:v>9707.8717687772496</c:v>
                </c:pt>
                <c:pt idx="2103">
                  <c:v>9712.0435042949393</c:v>
                </c:pt>
                <c:pt idx="2104">
                  <c:v>9714.9589992780202</c:v>
                </c:pt>
                <c:pt idx="2105">
                  <c:v>9719.0366094922592</c:v>
                </c:pt>
                <c:pt idx="2106">
                  <c:v>9724.7585554428497</c:v>
                </c:pt>
                <c:pt idx="2107">
                  <c:v>9738.3733242042308</c:v>
                </c:pt>
                <c:pt idx="2108">
                  <c:v>9745.4307352976102</c:v>
                </c:pt>
                <c:pt idx="2109">
                  <c:v>9840.7538548260909</c:v>
                </c:pt>
                <c:pt idx="2110">
                  <c:v>9844.4652469986995</c:v>
                </c:pt>
                <c:pt idx="2111">
                  <c:v>9851.3252469990402</c:v>
                </c:pt>
                <c:pt idx="2112">
                  <c:v>9852.3652469990702</c:v>
                </c:pt>
                <c:pt idx="2113">
                  <c:v>9852.3852469986305</c:v>
                </c:pt>
                <c:pt idx="2114">
                  <c:v>9853.4252469986604</c:v>
                </c:pt>
                <c:pt idx="2115">
                  <c:v>9880.5799585478308</c:v>
                </c:pt>
                <c:pt idx="2116">
                  <c:v>9888.8889932716193</c:v>
                </c:pt>
                <c:pt idx="2117">
                  <c:v>9889.3897690875401</c:v>
                </c:pt>
                <c:pt idx="2118">
                  <c:v>9891.3270435742998</c:v>
                </c:pt>
                <c:pt idx="2119">
                  <c:v>9892.1503413860901</c:v>
                </c:pt>
                <c:pt idx="2120">
                  <c:v>9892.3670435743406</c:v>
                </c:pt>
                <c:pt idx="2121">
                  <c:v>9892.5230376236104</c:v>
                </c:pt>
                <c:pt idx="2122">
                  <c:v>9893.20559939136</c:v>
                </c:pt>
                <c:pt idx="2123">
                  <c:v>9893.4070435743706</c:v>
                </c:pt>
                <c:pt idx="2124">
                  <c:v>9894.4470435744097</c:v>
                </c:pt>
                <c:pt idx="2125">
                  <c:v>9894.7189932716992</c:v>
                </c:pt>
                <c:pt idx="2126">
                  <c:v>9895.4870435744506</c:v>
                </c:pt>
                <c:pt idx="2127">
                  <c:v>9898.6070435745605</c:v>
                </c:pt>
                <c:pt idx="2128">
                  <c:v>9899.2116195567596</c:v>
                </c:pt>
                <c:pt idx="2129">
                  <c:v>9899.3296585418193</c:v>
                </c:pt>
                <c:pt idx="2130">
                  <c:v>9899.7779874345197</c:v>
                </c:pt>
                <c:pt idx="2131">
                  <c:v>9900.5389518197608</c:v>
                </c:pt>
                <c:pt idx="2132">
                  <c:v>9900.6870435746296</c:v>
                </c:pt>
                <c:pt idx="2133">
                  <c:v>9901.7270435746705</c:v>
                </c:pt>
                <c:pt idx="2134">
                  <c:v>9902.0496585415603</c:v>
                </c:pt>
                <c:pt idx="2135">
                  <c:v>9902.7670435747095</c:v>
                </c:pt>
                <c:pt idx="2136">
                  <c:v>9904.8470435747804</c:v>
                </c:pt>
                <c:pt idx="2137">
                  <c:v>9913.2873849635907</c:v>
                </c:pt>
                <c:pt idx="2138">
                  <c:v>9916.9140701387005</c:v>
                </c:pt>
                <c:pt idx="2139">
                  <c:v>9919.5372292231696</c:v>
                </c:pt>
                <c:pt idx="2140">
                  <c:v>9926.2887568508704</c:v>
                </c:pt>
                <c:pt idx="2141">
                  <c:v>9927.8877879187294</c:v>
                </c:pt>
                <c:pt idx="2142">
                  <c:v>9931.1305778815804</c:v>
                </c:pt>
                <c:pt idx="2143">
                  <c:v>9968.5626694737002</c:v>
                </c:pt>
                <c:pt idx="2144">
                  <c:v>9968.8736174886508</c:v>
                </c:pt>
                <c:pt idx="2145">
                  <c:v>9975.6142774000691</c:v>
                </c:pt>
                <c:pt idx="2146">
                  <c:v>10013.533783369399</c:v>
                </c:pt>
                <c:pt idx="2147">
                  <c:v>10034.898292997799</c:v>
                </c:pt>
                <c:pt idx="2148">
                  <c:v>10047.0618967385</c:v>
                </c:pt>
                <c:pt idx="2149">
                  <c:v>10063.156603486201</c:v>
                </c:pt>
                <c:pt idx="2150">
                  <c:v>10153.2663622582</c:v>
                </c:pt>
                <c:pt idx="2151">
                  <c:v>10153.286362257701</c:v>
                </c:pt>
                <c:pt idx="2152">
                  <c:v>10154.8275658655</c:v>
                </c:pt>
                <c:pt idx="2153">
                  <c:v>10168.332780122701</c:v>
                </c:pt>
                <c:pt idx="2154">
                  <c:v>10190.468050314101</c:v>
                </c:pt>
                <c:pt idx="2155">
                  <c:v>10192.5448467237</c:v>
                </c:pt>
                <c:pt idx="2156">
                  <c:v>10192.5648467233</c:v>
                </c:pt>
                <c:pt idx="2157">
                  <c:v>10220.692489109901</c:v>
                </c:pt>
                <c:pt idx="2158">
                  <c:v>10224.5558185381</c:v>
                </c:pt>
                <c:pt idx="2159">
                  <c:v>10239.982334648201</c:v>
                </c:pt>
                <c:pt idx="2160">
                  <c:v>10240.781942752101</c:v>
                </c:pt>
                <c:pt idx="2161">
                  <c:v>10243.4510693876</c:v>
                </c:pt>
                <c:pt idx="2162">
                  <c:v>10244.7628857493</c:v>
                </c:pt>
                <c:pt idx="2163">
                  <c:v>10249.6985819289</c:v>
                </c:pt>
                <c:pt idx="2164">
                  <c:v>10250.344047181299</c:v>
                </c:pt>
                <c:pt idx="2165">
                  <c:v>10274.373994531101</c:v>
                </c:pt>
                <c:pt idx="2166">
                  <c:v>10286.9292472903</c:v>
                </c:pt>
                <c:pt idx="2167">
                  <c:v>10306.0085147758</c:v>
                </c:pt>
                <c:pt idx="2168">
                  <c:v>10312.3663811851</c:v>
                </c:pt>
                <c:pt idx="2169">
                  <c:v>10313.3065443797</c:v>
                </c:pt>
                <c:pt idx="2170">
                  <c:v>10315.3865443798</c:v>
                </c:pt>
                <c:pt idx="2171">
                  <c:v>10315.954891072501</c:v>
                </c:pt>
                <c:pt idx="2172">
                  <c:v>10316.095701575199</c:v>
                </c:pt>
                <c:pt idx="2173">
                  <c:v>10316.1626495542</c:v>
                </c:pt>
                <c:pt idx="2174">
                  <c:v>10316.4465443799</c:v>
                </c:pt>
                <c:pt idx="2175">
                  <c:v>10317.486544379901</c:v>
                </c:pt>
                <c:pt idx="2176">
                  <c:v>10318.175701575299</c:v>
                </c:pt>
                <c:pt idx="2177">
                  <c:v>10318.52654438</c:v>
                </c:pt>
                <c:pt idx="2178">
                  <c:v>10319.566544380001</c:v>
                </c:pt>
                <c:pt idx="2179">
                  <c:v>10320.0722526791</c:v>
                </c:pt>
                <c:pt idx="2180">
                  <c:v>10320.60654438</c:v>
                </c:pt>
                <c:pt idx="2181">
                  <c:v>10321.646544380101</c:v>
                </c:pt>
                <c:pt idx="2182">
                  <c:v>10322.5776451537</c:v>
                </c:pt>
                <c:pt idx="2183">
                  <c:v>10322.6865443801</c:v>
                </c:pt>
                <c:pt idx="2184">
                  <c:v>10322.957645153099</c:v>
                </c:pt>
                <c:pt idx="2185">
                  <c:v>10323.1142512726</c:v>
                </c:pt>
                <c:pt idx="2186">
                  <c:v>10323.726544380101</c:v>
                </c:pt>
                <c:pt idx="2187">
                  <c:v>10324.0540765924</c:v>
                </c:pt>
                <c:pt idx="2188">
                  <c:v>10324.566772788699</c:v>
                </c:pt>
                <c:pt idx="2189">
                  <c:v>10324.573753532</c:v>
                </c:pt>
                <c:pt idx="2190">
                  <c:v>10324.7665443802</c:v>
                </c:pt>
                <c:pt idx="2191">
                  <c:v>10325.1851900985</c:v>
                </c:pt>
                <c:pt idx="2192">
                  <c:v>10325.806544380201</c:v>
                </c:pt>
                <c:pt idx="2193">
                  <c:v>10326.4037203937</c:v>
                </c:pt>
                <c:pt idx="2194">
                  <c:v>10326.8465443803</c:v>
                </c:pt>
                <c:pt idx="2195">
                  <c:v>10326.8523375159</c:v>
                </c:pt>
                <c:pt idx="2196">
                  <c:v>10327.886544380301</c:v>
                </c:pt>
                <c:pt idx="2197">
                  <c:v>10327.892337515899</c:v>
                </c:pt>
                <c:pt idx="2198">
                  <c:v>10328.628140998</c:v>
                </c:pt>
                <c:pt idx="2199">
                  <c:v>10328.9265443803</c:v>
                </c:pt>
                <c:pt idx="2200">
                  <c:v>10328.9323375159</c:v>
                </c:pt>
                <c:pt idx="2201">
                  <c:v>10329.343680031499</c:v>
                </c:pt>
                <c:pt idx="2202">
                  <c:v>10329.668140998099</c:v>
                </c:pt>
                <c:pt idx="2203">
                  <c:v>10329.725345552401</c:v>
                </c:pt>
                <c:pt idx="2204">
                  <c:v>10329.966544380401</c:v>
                </c:pt>
                <c:pt idx="2205">
                  <c:v>10329.972337515999</c:v>
                </c:pt>
                <c:pt idx="2206">
                  <c:v>10330.1402714379</c:v>
                </c:pt>
                <c:pt idx="2207">
                  <c:v>10330.7081409981</c:v>
                </c:pt>
                <c:pt idx="2208">
                  <c:v>10331.0065443804</c:v>
                </c:pt>
                <c:pt idx="2209">
                  <c:v>10331.012337516</c:v>
                </c:pt>
                <c:pt idx="2210">
                  <c:v>10331.4676037011</c:v>
                </c:pt>
                <c:pt idx="2211">
                  <c:v>10331.748140998099</c:v>
                </c:pt>
                <c:pt idx="2212">
                  <c:v>10332.046544380401</c:v>
                </c:pt>
                <c:pt idx="2213">
                  <c:v>10332.052337516099</c:v>
                </c:pt>
                <c:pt idx="2214">
                  <c:v>10332.5076037012</c:v>
                </c:pt>
                <c:pt idx="2215">
                  <c:v>10332.7881409982</c:v>
                </c:pt>
                <c:pt idx="2216">
                  <c:v>10333.0865443805</c:v>
                </c:pt>
                <c:pt idx="2217">
                  <c:v>10333.0923375161</c:v>
                </c:pt>
                <c:pt idx="2218">
                  <c:v>10333.4654330668</c:v>
                </c:pt>
                <c:pt idx="2219">
                  <c:v>10333.547603701199</c:v>
                </c:pt>
                <c:pt idx="2220">
                  <c:v>10333.828140998199</c:v>
                </c:pt>
                <c:pt idx="2221">
                  <c:v>10333.846639315499</c:v>
                </c:pt>
                <c:pt idx="2222">
                  <c:v>10334.1265443805</c:v>
                </c:pt>
                <c:pt idx="2223">
                  <c:v>10334.132337516099</c:v>
                </c:pt>
                <c:pt idx="2224">
                  <c:v>10334.505433066801</c:v>
                </c:pt>
                <c:pt idx="2225">
                  <c:v>10334.5876037012</c:v>
                </c:pt>
                <c:pt idx="2226">
                  <c:v>10334.595535337899</c:v>
                </c:pt>
                <c:pt idx="2227">
                  <c:v>10334.8681409982</c:v>
                </c:pt>
                <c:pt idx="2228">
                  <c:v>10334.8866393156</c:v>
                </c:pt>
                <c:pt idx="2229">
                  <c:v>10335.1665443805</c:v>
                </c:pt>
                <c:pt idx="2230">
                  <c:v>10335.1723375162</c:v>
                </c:pt>
                <c:pt idx="2231">
                  <c:v>10335.5454330667</c:v>
                </c:pt>
                <c:pt idx="2232">
                  <c:v>10335.627603701299</c:v>
                </c:pt>
                <c:pt idx="2233">
                  <c:v>10335.6355353379</c:v>
                </c:pt>
                <c:pt idx="2234">
                  <c:v>10335.908140998299</c:v>
                </c:pt>
                <c:pt idx="2235">
                  <c:v>10336.0052727824</c:v>
                </c:pt>
                <c:pt idx="2236">
                  <c:v>10336.2065443806</c:v>
                </c:pt>
                <c:pt idx="2237">
                  <c:v>10336.212337516199</c:v>
                </c:pt>
                <c:pt idx="2238">
                  <c:v>10336.585433066701</c:v>
                </c:pt>
                <c:pt idx="2239">
                  <c:v>10336.6676037013</c:v>
                </c:pt>
                <c:pt idx="2240">
                  <c:v>10336.675535337999</c:v>
                </c:pt>
                <c:pt idx="2241">
                  <c:v>10336.9481409983</c:v>
                </c:pt>
                <c:pt idx="2242">
                  <c:v>10337.2465443806</c:v>
                </c:pt>
                <c:pt idx="2243">
                  <c:v>10337.6254330667</c:v>
                </c:pt>
                <c:pt idx="2244">
                  <c:v>10337.715535338</c:v>
                </c:pt>
                <c:pt idx="2245">
                  <c:v>10337.988140998399</c:v>
                </c:pt>
                <c:pt idx="2246">
                  <c:v>10338.665433066701</c:v>
                </c:pt>
                <c:pt idx="2247">
                  <c:v>10338.755535337999</c:v>
                </c:pt>
                <c:pt idx="2248">
                  <c:v>10338.8421864965</c:v>
                </c:pt>
                <c:pt idx="2249">
                  <c:v>10339.0281409984</c:v>
                </c:pt>
                <c:pt idx="2250">
                  <c:v>10339.188050319401</c:v>
                </c:pt>
                <c:pt idx="2251">
                  <c:v>10339.228050318499</c:v>
                </c:pt>
                <c:pt idx="2252">
                  <c:v>10339.2680503176</c:v>
                </c:pt>
                <c:pt idx="2253">
                  <c:v>10339.2880503172</c:v>
                </c:pt>
                <c:pt idx="2254">
                  <c:v>10339.3080503167</c:v>
                </c:pt>
                <c:pt idx="2255">
                  <c:v>10339.328050316301</c:v>
                </c:pt>
                <c:pt idx="2256">
                  <c:v>10339.348050315801</c:v>
                </c:pt>
                <c:pt idx="2257">
                  <c:v>10339.368050315399</c:v>
                </c:pt>
                <c:pt idx="2258">
                  <c:v>10339.388050314899</c:v>
                </c:pt>
                <c:pt idx="2259">
                  <c:v>10339.4080503145</c:v>
                </c:pt>
                <c:pt idx="2260">
                  <c:v>10339.428050314</c:v>
                </c:pt>
                <c:pt idx="2261">
                  <c:v>10339.7955353381</c:v>
                </c:pt>
                <c:pt idx="2262">
                  <c:v>10340.068140998401</c:v>
                </c:pt>
                <c:pt idx="2263">
                  <c:v>10340.745433066601</c:v>
                </c:pt>
                <c:pt idx="2264">
                  <c:v>10340.835535338099</c:v>
                </c:pt>
                <c:pt idx="2265">
                  <c:v>10341.1081409985</c:v>
                </c:pt>
                <c:pt idx="2266">
                  <c:v>10341.164846731601</c:v>
                </c:pt>
                <c:pt idx="2267">
                  <c:v>10341.6106652859</c:v>
                </c:pt>
                <c:pt idx="2268">
                  <c:v>10341.650665285</c:v>
                </c:pt>
                <c:pt idx="2269">
                  <c:v>10341.7854330666</c:v>
                </c:pt>
                <c:pt idx="2270">
                  <c:v>10341.8755353381</c:v>
                </c:pt>
                <c:pt idx="2271">
                  <c:v>10342.148140998501</c:v>
                </c:pt>
                <c:pt idx="2272">
                  <c:v>10342.8254330666</c:v>
                </c:pt>
                <c:pt idx="2273">
                  <c:v>10342.915535338199</c:v>
                </c:pt>
                <c:pt idx="2274">
                  <c:v>10343.1881409985</c:v>
                </c:pt>
                <c:pt idx="2275">
                  <c:v>10343.8654330666</c:v>
                </c:pt>
                <c:pt idx="2276">
                  <c:v>10343.9555353382</c:v>
                </c:pt>
                <c:pt idx="2277">
                  <c:v>10344.228140998601</c:v>
                </c:pt>
                <c:pt idx="2278">
                  <c:v>10344.9054330665</c:v>
                </c:pt>
                <c:pt idx="2279">
                  <c:v>10344.995535338199</c:v>
                </c:pt>
                <c:pt idx="2280">
                  <c:v>10345.1250430932</c:v>
                </c:pt>
                <c:pt idx="2281">
                  <c:v>10345.256036844999</c:v>
                </c:pt>
                <c:pt idx="2282">
                  <c:v>10345.2681409986</c:v>
                </c:pt>
                <c:pt idx="2283">
                  <c:v>10345.945433066499</c:v>
                </c:pt>
                <c:pt idx="2284">
                  <c:v>10346.0355353383</c:v>
                </c:pt>
                <c:pt idx="2285">
                  <c:v>10346.296036845</c:v>
                </c:pt>
                <c:pt idx="2286">
                  <c:v>10346.308140998701</c:v>
                </c:pt>
                <c:pt idx="2287">
                  <c:v>10346.9854330665</c:v>
                </c:pt>
                <c:pt idx="2288">
                  <c:v>10347.075535338299</c:v>
                </c:pt>
                <c:pt idx="2289">
                  <c:v>10347.336036845099</c:v>
                </c:pt>
                <c:pt idx="2290">
                  <c:v>10347.3481409987</c:v>
                </c:pt>
                <c:pt idx="2291">
                  <c:v>10348.025433066499</c:v>
                </c:pt>
                <c:pt idx="2292">
                  <c:v>10348.1155353384</c:v>
                </c:pt>
                <c:pt idx="2293">
                  <c:v>10348.3760368451</c:v>
                </c:pt>
                <c:pt idx="2294">
                  <c:v>10348.388140998701</c:v>
                </c:pt>
                <c:pt idx="2295">
                  <c:v>10349.0654330665</c:v>
                </c:pt>
                <c:pt idx="2296">
                  <c:v>10349.155535338399</c:v>
                </c:pt>
                <c:pt idx="2297">
                  <c:v>10349.416036845099</c:v>
                </c:pt>
                <c:pt idx="2298">
                  <c:v>10349.4281409988</c:v>
                </c:pt>
                <c:pt idx="2299">
                  <c:v>10350.105433066399</c:v>
                </c:pt>
                <c:pt idx="2300">
                  <c:v>10350.1955353384</c:v>
                </c:pt>
                <c:pt idx="2301">
                  <c:v>10350.4560368452</c:v>
                </c:pt>
                <c:pt idx="2302">
                  <c:v>10350.468140998801</c:v>
                </c:pt>
                <c:pt idx="2303">
                  <c:v>10351.1454330664</c:v>
                </c:pt>
                <c:pt idx="2304">
                  <c:v>10351.235535338499</c:v>
                </c:pt>
                <c:pt idx="2305">
                  <c:v>10351.496036845199</c:v>
                </c:pt>
                <c:pt idx="2306">
                  <c:v>10351.5081409988</c:v>
                </c:pt>
                <c:pt idx="2307">
                  <c:v>10352.185433066399</c:v>
                </c:pt>
                <c:pt idx="2308">
                  <c:v>10352.2755353385</c:v>
                </c:pt>
                <c:pt idx="2309">
                  <c:v>10352.5360368452</c:v>
                </c:pt>
                <c:pt idx="2310">
                  <c:v>10352.548140998901</c:v>
                </c:pt>
                <c:pt idx="2311">
                  <c:v>10353.2254330664</c:v>
                </c:pt>
                <c:pt idx="2312">
                  <c:v>10353.315535338499</c:v>
                </c:pt>
                <c:pt idx="2313">
                  <c:v>10353.576036845299</c:v>
                </c:pt>
                <c:pt idx="2314">
                  <c:v>10354.265433066401</c:v>
                </c:pt>
                <c:pt idx="2315">
                  <c:v>10354.3555353386</c:v>
                </c:pt>
                <c:pt idx="2316">
                  <c:v>10354.4879281716</c:v>
                </c:pt>
                <c:pt idx="2317">
                  <c:v>10354.6160368453</c:v>
                </c:pt>
                <c:pt idx="2318">
                  <c:v>10355.3054330663</c:v>
                </c:pt>
                <c:pt idx="2319">
                  <c:v>10355.395535338601</c:v>
                </c:pt>
                <c:pt idx="2320">
                  <c:v>10355.656036845399</c:v>
                </c:pt>
                <c:pt idx="2321">
                  <c:v>10356.345433066301</c:v>
                </c:pt>
                <c:pt idx="2322">
                  <c:v>10356.4355353387</c:v>
                </c:pt>
                <c:pt idx="2323">
                  <c:v>10356.6960368454</c:v>
                </c:pt>
                <c:pt idx="2324">
                  <c:v>10357.3854330663</c:v>
                </c:pt>
                <c:pt idx="2325">
                  <c:v>10357.495535338199</c:v>
                </c:pt>
                <c:pt idx="2326">
                  <c:v>10357.736036845399</c:v>
                </c:pt>
                <c:pt idx="2327">
                  <c:v>10358.425433066301</c:v>
                </c:pt>
                <c:pt idx="2328">
                  <c:v>10358.5355353383</c:v>
                </c:pt>
                <c:pt idx="2329">
                  <c:v>10358.7760368455</c:v>
                </c:pt>
                <c:pt idx="2330">
                  <c:v>10359.4654330663</c:v>
                </c:pt>
                <c:pt idx="2331">
                  <c:v>10359.575535338299</c:v>
                </c:pt>
                <c:pt idx="2332">
                  <c:v>10360.505433066201</c:v>
                </c:pt>
                <c:pt idx="2333">
                  <c:v>10360.6155353384</c:v>
                </c:pt>
                <c:pt idx="2334">
                  <c:v>10361.655535338399</c:v>
                </c:pt>
                <c:pt idx="2335">
                  <c:v>10362.6955353384</c:v>
                </c:pt>
                <c:pt idx="2336">
                  <c:v>10363.735535338499</c:v>
                </c:pt>
                <c:pt idx="2337">
                  <c:v>10364.7755353385</c:v>
                </c:pt>
                <c:pt idx="2338">
                  <c:v>10375.112798321001</c:v>
                </c:pt>
                <c:pt idx="2339">
                  <c:v>10397.157385042799</c:v>
                </c:pt>
                <c:pt idx="2340">
                  <c:v>10417.8158185388</c:v>
                </c:pt>
                <c:pt idx="2341">
                  <c:v>10426.6234259053</c:v>
                </c:pt>
                <c:pt idx="2342">
                  <c:v>10433.4859381513</c:v>
                </c:pt>
                <c:pt idx="2343">
                  <c:v>10448.7501545469</c:v>
                </c:pt>
                <c:pt idx="2344">
                  <c:v>10452.4652553666</c:v>
                </c:pt>
                <c:pt idx="2345">
                  <c:v>10466.9385977815</c:v>
                </c:pt>
                <c:pt idx="2346">
                  <c:v>10467.2354442824</c:v>
                </c:pt>
                <c:pt idx="2347">
                  <c:v>10475.35859854</c:v>
                </c:pt>
                <c:pt idx="2348">
                  <c:v>10485.836973637301</c:v>
                </c:pt>
                <c:pt idx="2349">
                  <c:v>10527.7642862759</c:v>
                </c:pt>
                <c:pt idx="2350">
                  <c:v>10528.804286275899</c:v>
                </c:pt>
                <c:pt idx="2351">
                  <c:v>10529.844286276</c:v>
                </c:pt>
                <c:pt idx="2352">
                  <c:v>10530.884286275999</c:v>
                </c:pt>
                <c:pt idx="2353">
                  <c:v>10531.9242862761</c:v>
                </c:pt>
                <c:pt idx="2354">
                  <c:v>10532.964286276099</c:v>
                </c:pt>
                <c:pt idx="2355">
                  <c:v>10534.0042862761</c:v>
                </c:pt>
                <c:pt idx="2356">
                  <c:v>10534.6146631054</c:v>
                </c:pt>
                <c:pt idx="2357">
                  <c:v>10535.044286276199</c:v>
                </c:pt>
                <c:pt idx="2358">
                  <c:v>10536.0842862762</c:v>
                </c:pt>
                <c:pt idx="2359">
                  <c:v>10537.124286276199</c:v>
                </c:pt>
                <c:pt idx="2360">
                  <c:v>10538.1642862763</c:v>
                </c:pt>
                <c:pt idx="2361">
                  <c:v>10539.204286276299</c:v>
                </c:pt>
                <c:pt idx="2362">
                  <c:v>10539.604286276701</c:v>
                </c:pt>
                <c:pt idx="2363">
                  <c:v>10540.2442862764</c:v>
                </c:pt>
                <c:pt idx="2364">
                  <c:v>10540.6442862767</c:v>
                </c:pt>
                <c:pt idx="2365">
                  <c:v>10541.276244305</c:v>
                </c:pt>
                <c:pt idx="2366">
                  <c:v>10541.284286276399</c:v>
                </c:pt>
                <c:pt idx="2367">
                  <c:v>10542.316244305101</c:v>
                </c:pt>
                <c:pt idx="2368">
                  <c:v>10542.3242862764</c:v>
                </c:pt>
                <c:pt idx="2369">
                  <c:v>10543.3562443051</c:v>
                </c:pt>
                <c:pt idx="2370">
                  <c:v>10543.364286276499</c:v>
                </c:pt>
                <c:pt idx="2371">
                  <c:v>10544.3962443051</c:v>
                </c:pt>
                <c:pt idx="2372">
                  <c:v>10544.4042862765</c:v>
                </c:pt>
                <c:pt idx="2373">
                  <c:v>10545.444286276501</c:v>
                </c:pt>
                <c:pt idx="2374">
                  <c:v>10546.4842862766</c:v>
                </c:pt>
                <c:pt idx="2375">
                  <c:v>10546.8842862769</c:v>
                </c:pt>
                <c:pt idx="2376">
                  <c:v>10547.524286276601</c:v>
                </c:pt>
                <c:pt idx="2377">
                  <c:v>10548.5642862766</c:v>
                </c:pt>
                <c:pt idx="2378">
                  <c:v>10555.844286276901</c:v>
                </c:pt>
                <c:pt idx="2379">
                  <c:v>10574.9132391978</c:v>
                </c:pt>
                <c:pt idx="2380">
                  <c:v>10590.4758655613</c:v>
                </c:pt>
                <c:pt idx="2381">
                  <c:v>10605.5744575345</c:v>
                </c:pt>
                <c:pt idx="2382">
                  <c:v>10625.464061275999</c:v>
                </c:pt>
                <c:pt idx="2383">
                  <c:v>10628.453497762701</c:v>
                </c:pt>
                <c:pt idx="2384">
                  <c:v>10649.8527129064</c:v>
                </c:pt>
                <c:pt idx="2385">
                  <c:v>10651.621140991299</c:v>
                </c:pt>
                <c:pt idx="2386">
                  <c:v>10667.4404168324</c:v>
                </c:pt>
                <c:pt idx="2387">
                  <c:v>10674.939352416401</c:v>
                </c:pt>
                <c:pt idx="2388">
                  <c:v>10734.7695564441</c:v>
                </c:pt>
                <c:pt idx="2389">
                  <c:v>10744.3360678879</c:v>
                </c:pt>
                <c:pt idx="2390">
                  <c:v>10746.8957660775</c:v>
                </c:pt>
                <c:pt idx="2391">
                  <c:v>10746.9157660771</c:v>
                </c:pt>
                <c:pt idx="2392">
                  <c:v>10746.9357660766</c:v>
                </c:pt>
                <c:pt idx="2393">
                  <c:v>10746.9557660762</c:v>
                </c:pt>
                <c:pt idx="2394">
                  <c:v>10747.271455896</c:v>
                </c:pt>
                <c:pt idx="2395">
                  <c:v>10747.2722381085</c:v>
                </c:pt>
                <c:pt idx="2396">
                  <c:v>10747.5156714441</c:v>
                </c:pt>
                <c:pt idx="2397">
                  <c:v>10748.555671444101</c:v>
                </c:pt>
                <c:pt idx="2398">
                  <c:v>10748.6662970343</c:v>
                </c:pt>
                <c:pt idx="2399">
                  <c:v>10749.4525794647</c:v>
                </c:pt>
                <c:pt idx="2400">
                  <c:v>10749.7262970344</c:v>
                </c:pt>
                <c:pt idx="2401">
                  <c:v>10749.7862824434</c:v>
                </c:pt>
                <c:pt idx="2402">
                  <c:v>10749.8062824429</c:v>
                </c:pt>
                <c:pt idx="2403">
                  <c:v>10749.8262824425</c:v>
                </c:pt>
                <c:pt idx="2404">
                  <c:v>10750.366518712601</c:v>
                </c:pt>
                <c:pt idx="2405">
                  <c:v>10750.391455896101</c:v>
                </c:pt>
                <c:pt idx="2406">
                  <c:v>10750.5794662646</c:v>
                </c:pt>
                <c:pt idx="2407">
                  <c:v>10750.635671444201</c:v>
                </c:pt>
                <c:pt idx="2408">
                  <c:v>10750.886282442099</c:v>
                </c:pt>
                <c:pt idx="2409">
                  <c:v>10750.9062824416</c:v>
                </c:pt>
                <c:pt idx="2410">
                  <c:v>10750.9262824412</c:v>
                </c:pt>
                <c:pt idx="2411">
                  <c:v>10750.9462824407</c:v>
                </c:pt>
                <c:pt idx="2412">
                  <c:v>10750.9662824403</c:v>
                </c:pt>
                <c:pt idx="2413">
                  <c:v>10750.986282439901</c:v>
                </c:pt>
                <c:pt idx="2414">
                  <c:v>10751.006282439401</c:v>
                </c:pt>
                <c:pt idx="2415">
                  <c:v>10751.026282438999</c:v>
                </c:pt>
                <c:pt idx="2416">
                  <c:v>10751.046282438499</c:v>
                </c:pt>
                <c:pt idx="2417">
                  <c:v>10751.0662824381</c:v>
                </c:pt>
                <c:pt idx="2418">
                  <c:v>10751.0862824376</c:v>
                </c:pt>
                <c:pt idx="2419">
                  <c:v>10751.1062824372</c:v>
                </c:pt>
                <c:pt idx="2420">
                  <c:v>10751.1262824367</c:v>
                </c:pt>
                <c:pt idx="2421">
                  <c:v>10751.146282436301</c:v>
                </c:pt>
                <c:pt idx="2422">
                  <c:v>10751.166282435801</c:v>
                </c:pt>
                <c:pt idx="2423">
                  <c:v>10751.186282435399</c:v>
                </c:pt>
                <c:pt idx="2424">
                  <c:v>10751.1910241721</c:v>
                </c:pt>
                <c:pt idx="2425">
                  <c:v>10751.2062824349</c:v>
                </c:pt>
                <c:pt idx="2426">
                  <c:v>10751.2262824345</c:v>
                </c:pt>
                <c:pt idx="2427">
                  <c:v>10751.246282434</c:v>
                </c:pt>
                <c:pt idx="2428">
                  <c:v>10751.2662824336</c:v>
                </c:pt>
                <c:pt idx="2429">
                  <c:v>10751.2862824331</c:v>
                </c:pt>
                <c:pt idx="2430">
                  <c:v>10751.306282432701</c:v>
                </c:pt>
                <c:pt idx="2431">
                  <c:v>10751.326282432299</c:v>
                </c:pt>
                <c:pt idx="2432">
                  <c:v>10751.346282431799</c:v>
                </c:pt>
                <c:pt idx="2433">
                  <c:v>10751.3662824314</c:v>
                </c:pt>
                <c:pt idx="2434">
                  <c:v>10751.4065187126</c:v>
                </c:pt>
                <c:pt idx="2435">
                  <c:v>10751.466282429101</c:v>
                </c:pt>
                <c:pt idx="2436">
                  <c:v>10751.486282428699</c:v>
                </c:pt>
                <c:pt idx="2437">
                  <c:v>10751.500341385999</c:v>
                </c:pt>
                <c:pt idx="2438">
                  <c:v>10751.5325794648</c:v>
                </c:pt>
                <c:pt idx="2439">
                  <c:v>10751.6756714442</c:v>
                </c:pt>
                <c:pt idx="2440">
                  <c:v>10751.7824449576</c:v>
                </c:pt>
                <c:pt idx="2441">
                  <c:v>10751.8420631112</c:v>
                </c:pt>
                <c:pt idx="2442">
                  <c:v>10752.231024172101</c:v>
                </c:pt>
                <c:pt idx="2443">
                  <c:v>10752.446518712601</c:v>
                </c:pt>
                <c:pt idx="2444">
                  <c:v>10752.7252984275</c:v>
                </c:pt>
                <c:pt idx="2445">
                  <c:v>10752.822444957599</c:v>
                </c:pt>
                <c:pt idx="2446">
                  <c:v>10753.0229031539</c:v>
                </c:pt>
                <c:pt idx="2447">
                  <c:v>10753.2710241721</c:v>
                </c:pt>
                <c:pt idx="2448">
                  <c:v>10753.3270301879</c:v>
                </c:pt>
                <c:pt idx="2449">
                  <c:v>10753.5065187122</c:v>
                </c:pt>
                <c:pt idx="2450">
                  <c:v>10753.5114558963</c:v>
                </c:pt>
                <c:pt idx="2451">
                  <c:v>10753.6125794649</c:v>
                </c:pt>
                <c:pt idx="2452">
                  <c:v>10753.7556714443</c:v>
                </c:pt>
                <c:pt idx="2453">
                  <c:v>10753.765298427499</c:v>
                </c:pt>
                <c:pt idx="2454">
                  <c:v>10753.778310396199</c:v>
                </c:pt>
                <c:pt idx="2455">
                  <c:v>10753.8624449577</c:v>
                </c:pt>
                <c:pt idx="2456">
                  <c:v>10753.9220631113</c:v>
                </c:pt>
                <c:pt idx="2457">
                  <c:v>10754.175146752001</c:v>
                </c:pt>
                <c:pt idx="2458">
                  <c:v>10754.252579464501</c:v>
                </c:pt>
                <c:pt idx="2459">
                  <c:v>10754.331024172199</c:v>
                </c:pt>
                <c:pt idx="2460">
                  <c:v>10754.546518712301</c:v>
                </c:pt>
                <c:pt idx="2461">
                  <c:v>10754.652579464901</c:v>
                </c:pt>
                <c:pt idx="2462">
                  <c:v>10754.795671444301</c:v>
                </c:pt>
                <c:pt idx="2463">
                  <c:v>10754.8183103962</c:v>
                </c:pt>
                <c:pt idx="2464">
                  <c:v>10754.902444957699</c:v>
                </c:pt>
                <c:pt idx="2465">
                  <c:v>10755.215146752</c:v>
                </c:pt>
                <c:pt idx="2466">
                  <c:v>10755.2925794646</c:v>
                </c:pt>
                <c:pt idx="2467">
                  <c:v>10755.3710241722</c:v>
                </c:pt>
                <c:pt idx="2468">
                  <c:v>10755.427030188001</c:v>
                </c:pt>
                <c:pt idx="2469">
                  <c:v>10755.5865187123</c:v>
                </c:pt>
                <c:pt idx="2470">
                  <c:v>10755.6925794649</c:v>
                </c:pt>
                <c:pt idx="2471">
                  <c:v>10755.8200319688</c:v>
                </c:pt>
                <c:pt idx="2472">
                  <c:v>10755.845298427599</c:v>
                </c:pt>
                <c:pt idx="2473">
                  <c:v>10755.8783103963</c:v>
                </c:pt>
                <c:pt idx="2474">
                  <c:v>10755.9424449577</c:v>
                </c:pt>
                <c:pt idx="2475">
                  <c:v>10756.0020631114</c:v>
                </c:pt>
                <c:pt idx="2476">
                  <c:v>10756.6314558964</c:v>
                </c:pt>
                <c:pt idx="2477">
                  <c:v>10756.646518711899</c:v>
                </c:pt>
                <c:pt idx="2478">
                  <c:v>10756.732579465001</c:v>
                </c:pt>
                <c:pt idx="2479">
                  <c:v>10756.875671444401</c:v>
                </c:pt>
                <c:pt idx="2480">
                  <c:v>10756.8852984276</c:v>
                </c:pt>
                <c:pt idx="2481">
                  <c:v>10756.918310396301</c:v>
                </c:pt>
                <c:pt idx="2482">
                  <c:v>10756.982444957801</c:v>
                </c:pt>
                <c:pt idx="2483">
                  <c:v>10757.2951467521</c:v>
                </c:pt>
                <c:pt idx="2484">
                  <c:v>10757.3725794646</c:v>
                </c:pt>
                <c:pt idx="2485">
                  <c:v>10757.471024172301</c:v>
                </c:pt>
                <c:pt idx="2486">
                  <c:v>10757.527030188099</c:v>
                </c:pt>
                <c:pt idx="2487">
                  <c:v>10757.658327909099</c:v>
                </c:pt>
                <c:pt idx="2488">
                  <c:v>10757.6865187119</c:v>
                </c:pt>
                <c:pt idx="2489">
                  <c:v>10757.749676028199</c:v>
                </c:pt>
                <c:pt idx="2490">
                  <c:v>10757.772579465</c:v>
                </c:pt>
                <c:pt idx="2491">
                  <c:v>10757.7732418011</c:v>
                </c:pt>
                <c:pt idx="2492">
                  <c:v>10757.9156714444</c:v>
                </c:pt>
                <c:pt idx="2493">
                  <c:v>10757.9783103964</c:v>
                </c:pt>
                <c:pt idx="2494">
                  <c:v>10758.0224449578</c:v>
                </c:pt>
                <c:pt idx="2495">
                  <c:v>10758.0820631114</c:v>
                </c:pt>
                <c:pt idx="2496">
                  <c:v>10758.335146752101</c:v>
                </c:pt>
                <c:pt idx="2497">
                  <c:v>10758.5310241724</c:v>
                </c:pt>
                <c:pt idx="2498">
                  <c:v>10758.746518711499</c:v>
                </c:pt>
                <c:pt idx="2499">
                  <c:v>10758.776677312</c:v>
                </c:pt>
                <c:pt idx="2500">
                  <c:v>10758.812579465</c:v>
                </c:pt>
                <c:pt idx="2501">
                  <c:v>10758.813241801199</c:v>
                </c:pt>
                <c:pt idx="2502">
                  <c:v>10758.9600319685</c:v>
                </c:pt>
                <c:pt idx="2503">
                  <c:v>10759.018310396399</c:v>
                </c:pt>
                <c:pt idx="2504">
                  <c:v>10759.062444957901</c:v>
                </c:pt>
                <c:pt idx="2505">
                  <c:v>10759.6270301882</c:v>
                </c:pt>
                <c:pt idx="2506">
                  <c:v>10759.751455896499</c:v>
                </c:pt>
                <c:pt idx="2507">
                  <c:v>10759.7865187115</c:v>
                </c:pt>
                <c:pt idx="2508">
                  <c:v>10759.816677312099</c:v>
                </c:pt>
                <c:pt idx="2509">
                  <c:v>10759.8525794651</c:v>
                </c:pt>
                <c:pt idx="2510">
                  <c:v>10759.8532418012</c:v>
                </c:pt>
                <c:pt idx="2511">
                  <c:v>10759.9956714445</c:v>
                </c:pt>
                <c:pt idx="2512">
                  <c:v>10760.0583103965</c:v>
                </c:pt>
                <c:pt idx="2513">
                  <c:v>10760.1024449579</c:v>
                </c:pt>
                <c:pt idx="2514">
                  <c:v>10760.415146752201</c:v>
                </c:pt>
                <c:pt idx="2515">
                  <c:v>10760.6310241725</c:v>
                </c:pt>
                <c:pt idx="2516">
                  <c:v>10760.8465187111</c:v>
                </c:pt>
                <c:pt idx="2517">
                  <c:v>10760.8566773121</c:v>
                </c:pt>
                <c:pt idx="2518">
                  <c:v>10760.8925794651</c:v>
                </c:pt>
                <c:pt idx="2519">
                  <c:v>10761.035671444601</c:v>
                </c:pt>
                <c:pt idx="2520">
                  <c:v>10761.0600319681</c:v>
                </c:pt>
                <c:pt idx="2521">
                  <c:v>10761.068923319101</c:v>
                </c:pt>
                <c:pt idx="2522">
                  <c:v>10761.098310396501</c:v>
                </c:pt>
                <c:pt idx="2523">
                  <c:v>10761.1332271215</c:v>
                </c:pt>
                <c:pt idx="2524">
                  <c:v>10761.142444957901</c:v>
                </c:pt>
                <c:pt idx="2525">
                  <c:v>10761.7270301883</c:v>
                </c:pt>
                <c:pt idx="2526">
                  <c:v>10761.886518711201</c:v>
                </c:pt>
                <c:pt idx="2527">
                  <c:v>10761.896677312199</c:v>
                </c:pt>
                <c:pt idx="2528">
                  <c:v>10761.9325794652</c:v>
                </c:pt>
                <c:pt idx="2529">
                  <c:v>10762.0756714446</c:v>
                </c:pt>
                <c:pt idx="2530">
                  <c:v>10762.1383103965</c:v>
                </c:pt>
                <c:pt idx="2531">
                  <c:v>10762.182444958</c:v>
                </c:pt>
                <c:pt idx="2532">
                  <c:v>10762.731024172601</c:v>
                </c:pt>
                <c:pt idx="2533">
                  <c:v>10762.9366773122</c:v>
                </c:pt>
                <c:pt idx="2534">
                  <c:v>10762.9465187108</c:v>
                </c:pt>
                <c:pt idx="2535">
                  <c:v>10762.9725794652</c:v>
                </c:pt>
                <c:pt idx="2536">
                  <c:v>10763.115671444601</c:v>
                </c:pt>
                <c:pt idx="2537">
                  <c:v>10763.1600319677</c:v>
                </c:pt>
                <c:pt idx="2538">
                  <c:v>10763.222444958001</c:v>
                </c:pt>
                <c:pt idx="2539">
                  <c:v>10763.976677312199</c:v>
                </c:pt>
                <c:pt idx="2540">
                  <c:v>10763.986518710801</c:v>
                </c:pt>
                <c:pt idx="2541">
                  <c:v>10764.012579465199</c:v>
                </c:pt>
                <c:pt idx="2542">
                  <c:v>10764.1556714447</c:v>
                </c:pt>
                <c:pt idx="2543">
                  <c:v>10764.262444958</c:v>
                </c:pt>
                <c:pt idx="2544">
                  <c:v>10764.811024172601</c:v>
                </c:pt>
                <c:pt idx="2545">
                  <c:v>10765.0166773123</c:v>
                </c:pt>
                <c:pt idx="2546">
                  <c:v>10765.0265187108</c:v>
                </c:pt>
                <c:pt idx="2547">
                  <c:v>10765.0525794653</c:v>
                </c:pt>
                <c:pt idx="2548">
                  <c:v>10765.195671444701</c:v>
                </c:pt>
                <c:pt idx="2549">
                  <c:v>10765.2600319674</c:v>
                </c:pt>
                <c:pt idx="2550">
                  <c:v>10765.302444958101</c:v>
                </c:pt>
                <c:pt idx="2551">
                  <c:v>10765.815291196999</c:v>
                </c:pt>
                <c:pt idx="2552">
                  <c:v>10765.8510241727</c:v>
                </c:pt>
                <c:pt idx="2553">
                  <c:v>10766.056677312299</c:v>
                </c:pt>
                <c:pt idx="2554">
                  <c:v>10766.066518710901</c:v>
                </c:pt>
                <c:pt idx="2555">
                  <c:v>10766.092579465299</c:v>
                </c:pt>
                <c:pt idx="2556">
                  <c:v>10766.2139731426</c:v>
                </c:pt>
                <c:pt idx="2557">
                  <c:v>10766.2356714447</c:v>
                </c:pt>
                <c:pt idx="2558">
                  <c:v>10766.3424449581</c:v>
                </c:pt>
                <c:pt idx="2559">
                  <c:v>10766.6393744088</c:v>
                </c:pt>
                <c:pt idx="2560">
                  <c:v>10766.6593744088</c:v>
                </c:pt>
                <c:pt idx="2561">
                  <c:v>10766.679374408899</c:v>
                </c:pt>
                <c:pt idx="2562">
                  <c:v>10766.6993744089</c:v>
                </c:pt>
                <c:pt idx="2563">
                  <c:v>10766.7193744089</c:v>
                </c:pt>
                <c:pt idx="2564">
                  <c:v>10766.759374408901</c:v>
                </c:pt>
                <c:pt idx="2565">
                  <c:v>10766.779374409</c:v>
                </c:pt>
                <c:pt idx="2566">
                  <c:v>10766.819374409</c:v>
                </c:pt>
                <c:pt idx="2567">
                  <c:v>10766.855291197</c:v>
                </c:pt>
                <c:pt idx="2568">
                  <c:v>10766.859374408999</c:v>
                </c:pt>
                <c:pt idx="2569">
                  <c:v>10766.891024172701</c:v>
                </c:pt>
                <c:pt idx="2570">
                  <c:v>10766.8993744091</c:v>
                </c:pt>
                <c:pt idx="2571">
                  <c:v>10766.939374409099</c:v>
                </c:pt>
                <c:pt idx="2572">
                  <c:v>10766.9593744091</c:v>
                </c:pt>
                <c:pt idx="2573">
                  <c:v>10766.9793744091</c:v>
                </c:pt>
                <c:pt idx="2574">
                  <c:v>10766.999374409201</c:v>
                </c:pt>
                <c:pt idx="2575">
                  <c:v>10767.019374409199</c:v>
                </c:pt>
                <c:pt idx="2576">
                  <c:v>10767.0393744092</c:v>
                </c:pt>
                <c:pt idx="2577">
                  <c:v>10767.0593744092</c:v>
                </c:pt>
                <c:pt idx="2578">
                  <c:v>10767.079374409201</c:v>
                </c:pt>
                <c:pt idx="2579">
                  <c:v>10767.0966773123</c:v>
                </c:pt>
                <c:pt idx="2580">
                  <c:v>10767.099374409299</c:v>
                </c:pt>
                <c:pt idx="2581">
                  <c:v>10767.1065187109</c:v>
                </c:pt>
                <c:pt idx="2582">
                  <c:v>10767.1193744093</c:v>
                </c:pt>
                <c:pt idx="2583">
                  <c:v>10767.1325794653</c:v>
                </c:pt>
                <c:pt idx="2584">
                  <c:v>10767.1393744093</c:v>
                </c:pt>
                <c:pt idx="2585">
                  <c:v>10767.159374409301</c:v>
                </c:pt>
                <c:pt idx="2586">
                  <c:v>10767.179374409299</c:v>
                </c:pt>
                <c:pt idx="2587">
                  <c:v>10767.1993744093</c:v>
                </c:pt>
                <c:pt idx="2588">
                  <c:v>10767.2193744094</c:v>
                </c:pt>
                <c:pt idx="2589">
                  <c:v>10767.239374409401</c:v>
                </c:pt>
                <c:pt idx="2590">
                  <c:v>10767.259374409399</c:v>
                </c:pt>
                <c:pt idx="2591">
                  <c:v>10767.275671444801</c:v>
                </c:pt>
                <c:pt idx="2592">
                  <c:v>10767.2793744094</c:v>
                </c:pt>
                <c:pt idx="2593">
                  <c:v>10767.2993744094</c:v>
                </c:pt>
                <c:pt idx="2594">
                  <c:v>10767.319374409501</c:v>
                </c:pt>
                <c:pt idx="2595">
                  <c:v>10767.339374409499</c:v>
                </c:pt>
                <c:pt idx="2596">
                  <c:v>10767.3593744095</c:v>
                </c:pt>
                <c:pt idx="2597">
                  <c:v>10767.3793744095</c:v>
                </c:pt>
                <c:pt idx="2598">
                  <c:v>10767.382444958201</c:v>
                </c:pt>
                <c:pt idx="2599">
                  <c:v>10767.399374409501</c:v>
                </c:pt>
                <c:pt idx="2600">
                  <c:v>10767.535158860899</c:v>
                </c:pt>
                <c:pt idx="2601">
                  <c:v>10767.595158861001</c:v>
                </c:pt>
                <c:pt idx="2602">
                  <c:v>10767.635158861</c:v>
                </c:pt>
                <c:pt idx="2603">
                  <c:v>10767.675158861</c:v>
                </c:pt>
                <c:pt idx="2604">
                  <c:v>10767.7151588611</c:v>
                </c:pt>
                <c:pt idx="2605">
                  <c:v>10767.895291197099</c:v>
                </c:pt>
                <c:pt idx="2606">
                  <c:v>10767.9310241728</c:v>
                </c:pt>
                <c:pt idx="2607">
                  <c:v>10768.136677312399</c:v>
                </c:pt>
                <c:pt idx="2608">
                  <c:v>10768.146518711001</c:v>
                </c:pt>
                <c:pt idx="2609">
                  <c:v>10768.172579465399</c:v>
                </c:pt>
                <c:pt idx="2610">
                  <c:v>10768.3139731427</c:v>
                </c:pt>
                <c:pt idx="2611">
                  <c:v>10768.3156714448</c:v>
                </c:pt>
                <c:pt idx="2612">
                  <c:v>10768.4224449582</c:v>
                </c:pt>
                <c:pt idx="2613">
                  <c:v>10768.9352911971</c:v>
                </c:pt>
                <c:pt idx="2614">
                  <c:v>10768.971024172801</c:v>
                </c:pt>
                <c:pt idx="2615">
                  <c:v>10769.1766773124</c:v>
                </c:pt>
                <c:pt idx="2616">
                  <c:v>10769.186518711</c:v>
                </c:pt>
                <c:pt idx="2617">
                  <c:v>10769.2125794654</c:v>
                </c:pt>
                <c:pt idx="2618">
                  <c:v>10769.355671444901</c:v>
                </c:pt>
                <c:pt idx="2619">
                  <c:v>10769.462444958201</c:v>
                </c:pt>
                <c:pt idx="2620">
                  <c:v>10769.975291197101</c:v>
                </c:pt>
                <c:pt idx="2621">
                  <c:v>10770.0110241728</c:v>
                </c:pt>
                <c:pt idx="2622">
                  <c:v>10770.216677312501</c:v>
                </c:pt>
                <c:pt idx="2623">
                  <c:v>10770.226518711001</c:v>
                </c:pt>
                <c:pt idx="2624">
                  <c:v>10770.252579465499</c:v>
                </c:pt>
                <c:pt idx="2625">
                  <c:v>10770.376702195001</c:v>
                </c:pt>
                <c:pt idx="2626">
                  <c:v>10770.3956714449</c:v>
                </c:pt>
                <c:pt idx="2627">
                  <c:v>10770.4139731428</c:v>
                </c:pt>
                <c:pt idx="2628">
                  <c:v>10770.5024449583</c:v>
                </c:pt>
                <c:pt idx="2629">
                  <c:v>10771.0152911972</c:v>
                </c:pt>
                <c:pt idx="2630">
                  <c:v>10771.051024172901</c:v>
                </c:pt>
                <c:pt idx="2631">
                  <c:v>10771.2175521142</c:v>
                </c:pt>
                <c:pt idx="2632">
                  <c:v>10771.2566773125</c:v>
                </c:pt>
                <c:pt idx="2633">
                  <c:v>10771.2925794655</c:v>
                </c:pt>
                <c:pt idx="2634">
                  <c:v>10771.4356714449</c:v>
                </c:pt>
                <c:pt idx="2635">
                  <c:v>10771.542444958301</c:v>
                </c:pt>
                <c:pt idx="2636">
                  <c:v>10772.055291197201</c:v>
                </c:pt>
                <c:pt idx="2637">
                  <c:v>10772.0910241729</c:v>
                </c:pt>
                <c:pt idx="2638">
                  <c:v>10772.257552114301</c:v>
                </c:pt>
                <c:pt idx="2639">
                  <c:v>10772.296677312501</c:v>
                </c:pt>
                <c:pt idx="2640">
                  <c:v>10772.332579465499</c:v>
                </c:pt>
                <c:pt idx="2641">
                  <c:v>10772.475671445</c:v>
                </c:pt>
                <c:pt idx="2642">
                  <c:v>10772.5824449583</c:v>
                </c:pt>
                <c:pt idx="2643">
                  <c:v>10773.0952911973</c:v>
                </c:pt>
                <c:pt idx="2644">
                  <c:v>10773.131024172901</c:v>
                </c:pt>
                <c:pt idx="2645">
                  <c:v>10773.2975521143</c:v>
                </c:pt>
                <c:pt idx="2646">
                  <c:v>10773.3366773126</c:v>
                </c:pt>
                <c:pt idx="2647">
                  <c:v>10773.3725794656</c:v>
                </c:pt>
                <c:pt idx="2648">
                  <c:v>10773.515671445</c:v>
                </c:pt>
                <c:pt idx="2649">
                  <c:v>10773.622444958401</c:v>
                </c:pt>
                <c:pt idx="2650">
                  <c:v>10774.135291197301</c:v>
                </c:pt>
                <c:pt idx="2651">
                  <c:v>10774.171024173</c:v>
                </c:pt>
                <c:pt idx="2652">
                  <c:v>10774.337552114301</c:v>
                </c:pt>
                <c:pt idx="2653">
                  <c:v>10774.376677312601</c:v>
                </c:pt>
                <c:pt idx="2654">
                  <c:v>10774.412579465599</c:v>
                </c:pt>
                <c:pt idx="2655">
                  <c:v>10774.555671444999</c:v>
                </c:pt>
                <c:pt idx="2656">
                  <c:v>10774.6624449584</c:v>
                </c:pt>
                <c:pt idx="2657">
                  <c:v>10775.1752911973</c:v>
                </c:pt>
                <c:pt idx="2658">
                  <c:v>10775.211024173001</c:v>
                </c:pt>
                <c:pt idx="2659">
                  <c:v>10775.3775521144</c:v>
                </c:pt>
                <c:pt idx="2660">
                  <c:v>10775.4166773126</c:v>
                </c:pt>
                <c:pt idx="2661">
                  <c:v>10775.4525794656</c:v>
                </c:pt>
                <c:pt idx="2662">
                  <c:v>10775.5956714451</c:v>
                </c:pt>
                <c:pt idx="2663">
                  <c:v>10775.702444958501</c:v>
                </c:pt>
                <c:pt idx="2664">
                  <c:v>10776.215291197401</c:v>
                </c:pt>
                <c:pt idx="2665">
                  <c:v>10776.2510241731</c:v>
                </c:pt>
                <c:pt idx="2666">
                  <c:v>10776.4665187112</c:v>
                </c:pt>
                <c:pt idx="2667">
                  <c:v>10776.492579465699</c:v>
                </c:pt>
                <c:pt idx="2668">
                  <c:v>10776.635671445099</c:v>
                </c:pt>
                <c:pt idx="2669">
                  <c:v>10776.7424449585</c:v>
                </c:pt>
                <c:pt idx="2670">
                  <c:v>10777.2552911974</c:v>
                </c:pt>
                <c:pt idx="2671">
                  <c:v>10777.291024173101</c:v>
                </c:pt>
                <c:pt idx="2672">
                  <c:v>10777.5065187113</c:v>
                </c:pt>
                <c:pt idx="2673">
                  <c:v>10777.5325794657</c:v>
                </c:pt>
                <c:pt idx="2674">
                  <c:v>10777.6756714452</c:v>
                </c:pt>
                <c:pt idx="2675">
                  <c:v>10777.7824449585</c:v>
                </c:pt>
                <c:pt idx="2676">
                  <c:v>10778.3310241731</c:v>
                </c:pt>
                <c:pt idx="2677">
                  <c:v>10778.572579465799</c:v>
                </c:pt>
                <c:pt idx="2678">
                  <c:v>10778.715671445199</c:v>
                </c:pt>
                <c:pt idx="2679">
                  <c:v>10778.8224449586</c:v>
                </c:pt>
                <c:pt idx="2680">
                  <c:v>10779.371024173201</c:v>
                </c:pt>
                <c:pt idx="2681">
                  <c:v>10779.7556714452</c:v>
                </c:pt>
                <c:pt idx="2682">
                  <c:v>10779.8624449586</c:v>
                </c:pt>
                <c:pt idx="2683">
                  <c:v>10780.4110241732</c:v>
                </c:pt>
                <c:pt idx="2684">
                  <c:v>10780.795671445299</c:v>
                </c:pt>
                <c:pt idx="2685">
                  <c:v>10780.9024449586</c:v>
                </c:pt>
                <c:pt idx="2686">
                  <c:v>10781.4510241732</c:v>
                </c:pt>
                <c:pt idx="2687">
                  <c:v>10781.8356714453</c:v>
                </c:pt>
                <c:pt idx="2688">
                  <c:v>10781.9424449587</c:v>
                </c:pt>
                <c:pt idx="2689">
                  <c:v>10782.4910241733</c:v>
                </c:pt>
                <c:pt idx="2690">
                  <c:v>10782.875671445299</c:v>
                </c:pt>
                <c:pt idx="2691">
                  <c:v>10782.982444958699</c:v>
                </c:pt>
                <c:pt idx="2692">
                  <c:v>10783.5310241733</c:v>
                </c:pt>
                <c:pt idx="2693">
                  <c:v>10783.9156714454</c:v>
                </c:pt>
                <c:pt idx="2694">
                  <c:v>10784.0224449587</c:v>
                </c:pt>
                <c:pt idx="2695">
                  <c:v>10784.467928172</c:v>
                </c:pt>
                <c:pt idx="2696">
                  <c:v>10784.5308722425</c:v>
                </c:pt>
                <c:pt idx="2697">
                  <c:v>10784.5710241734</c:v>
                </c:pt>
                <c:pt idx="2698">
                  <c:v>10784.955671445399</c:v>
                </c:pt>
                <c:pt idx="2699">
                  <c:v>10785.570872242501</c:v>
                </c:pt>
                <c:pt idx="2700">
                  <c:v>10785.6110241734</c:v>
                </c:pt>
                <c:pt idx="2701">
                  <c:v>10785.9956714455</c:v>
                </c:pt>
                <c:pt idx="2702">
                  <c:v>10786.6108722426</c:v>
                </c:pt>
                <c:pt idx="2703">
                  <c:v>10786.651024173399</c:v>
                </c:pt>
                <c:pt idx="2704">
                  <c:v>10787.4539731438</c:v>
                </c:pt>
                <c:pt idx="2705">
                  <c:v>10787.650872242601</c:v>
                </c:pt>
                <c:pt idx="2706">
                  <c:v>10787.6910241735</c:v>
                </c:pt>
                <c:pt idx="2707">
                  <c:v>10788.493973143801</c:v>
                </c:pt>
                <c:pt idx="2708">
                  <c:v>10788.731024173499</c:v>
                </c:pt>
                <c:pt idx="2709">
                  <c:v>10789.160133540599</c:v>
                </c:pt>
                <c:pt idx="2710">
                  <c:v>10789.222444958899</c:v>
                </c:pt>
                <c:pt idx="2711">
                  <c:v>10789.262013375699</c:v>
                </c:pt>
                <c:pt idx="2712">
                  <c:v>10789.7710241735</c:v>
                </c:pt>
                <c:pt idx="2713">
                  <c:v>10790.262444959</c:v>
                </c:pt>
                <c:pt idx="2714">
                  <c:v>10792.891024173699</c:v>
                </c:pt>
                <c:pt idx="2715">
                  <c:v>10793.9310241737</c:v>
                </c:pt>
                <c:pt idx="2716">
                  <c:v>10795.704187219901</c:v>
                </c:pt>
                <c:pt idx="2717">
                  <c:v>10796.74418722</c:v>
                </c:pt>
                <c:pt idx="2718">
                  <c:v>10797.784187220001</c:v>
                </c:pt>
                <c:pt idx="2719">
                  <c:v>10798.6344556231</c:v>
                </c:pt>
                <c:pt idx="2720">
                  <c:v>10798.82418722</c:v>
                </c:pt>
                <c:pt idx="2721">
                  <c:v>10815.932559131599</c:v>
                </c:pt>
                <c:pt idx="2722">
                  <c:v>10888.726168282001</c:v>
                </c:pt>
                <c:pt idx="2723">
                  <c:v>10917.126291553301</c:v>
                </c:pt>
                <c:pt idx="2724">
                  <c:v>10925.462906178</c:v>
                </c:pt>
                <c:pt idx="2725">
                  <c:v>10927.3076857496</c:v>
                </c:pt>
                <c:pt idx="2726">
                  <c:v>10928.0733182849</c:v>
                </c:pt>
                <c:pt idx="2727">
                  <c:v>10929.540516392301</c:v>
                </c:pt>
                <c:pt idx="2728">
                  <c:v>10931.385295963801</c:v>
                </c:pt>
                <c:pt idx="2729">
                  <c:v>10953.0610871318</c:v>
                </c:pt>
                <c:pt idx="2730">
                  <c:v>11086.2570452317</c:v>
                </c:pt>
                <c:pt idx="2731">
                  <c:v>11090.334655446</c:v>
                </c:pt>
                <c:pt idx="2732">
                  <c:v>11091.659354216399</c:v>
                </c:pt>
                <c:pt idx="2733">
                  <c:v>11093.737948894501</c:v>
                </c:pt>
                <c:pt idx="2734">
                  <c:v>11099.089756207501</c:v>
                </c:pt>
                <c:pt idx="2735">
                  <c:v>11104.492469053699</c:v>
                </c:pt>
                <c:pt idx="2736">
                  <c:v>11104.654622272101</c:v>
                </c:pt>
                <c:pt idx="2737">
                  <c:v>11157.9186776631</c:v>
                </c:pt>
                <c:pt idx="2738">
                  <c:v>11167.091791634401</c:v>
                </c:pt>
                <c:pt idx="2739">
                  <c:v>11168.8416167907</c:v>
                </c:pt>
                <c:pt idx="2740">
                  <c:v>11169.992021767801</c:v>
                </c:pt>
                <c:pt idx="2741">
                  <c:v>11170.6765013084</c:v>
                </c:pt>
                <c:pt idx="2742">
                  <c:v>11170.7165013084</c:v>
                </c:pt>
                <c:pt idx="2743">
                  <c:v>11171.6903324015</c:v>
                </c:pt>
                <c:pt idx="2744">
                  <c:v>11171.7965013085</c:v>
                </c:pt>
                <c:pt idx="2745">
                  <c:v>11172.072021767901</c:v>
                </c:pt>
                <c:pt idx="2746">
                  <c:v>11172.856501308601</c:v>
                </c:pt>
                <c:pt idx="2747">
                  <c:v>11173.112021768</c:v>
                </c:pt>
                <c:pt idx="2748">
                  <c:v>11173.662876504401</c:v>
                </c:pt>
                <c:pt idx="2749">
                  <c:v>11174.7028765045</c:v>
                </c:pt>
                <c:pt idx="2750">
                  <c:v>11175.192021768</c:v>
                </c:pt>
                <c:pt idx="2751">
                  <c:v>11175.573165599701</c:v>
                </c:pt>
                <c:pt idx="2752">
                  <c:v>11175.742876504501</c:v>
                </c:pt>
                <c:pt idx="2753">
                  <c:v>11175.976416632</c:v>
                </c:pt>
                <c:pt idx="2754">
                  <c:v>11176.232021768101</c:v>
                </c:pt>
                <c:pt idx="2755">
                  <c:v>11176.7671077903</c:v>
                </c:pt>
                <c:pt idx="2756">
                  <c:v>11176.7828765045</c:v>
                </c:pt>
                <c:pt idx="2757">
                  <c:v>11176.966512281901</c:v>
                </c:pt>
                <c:pt idx="2758">
                  <c:v>11177.1849489125</c:v>
                </c:pt>
                <c:pt idx="2759">
                  <c:v>11177.2720217681</c:v>
                </c:pt>
                <c:pt idx="2760">
                  <c:v>11177.556549343</c:v>
                </c:pt>
                <c:pt idx="2761">
                  <c:v>11177.822876504601</c:v>
                </c:pt>
                <c:pt idx="2762">
                  <c:v>11178.0065122819</c:v>
                </c:pt>
                <c:pt idx="2763">
                  <c:v>11178.1849489095</c:v>
                </c:pt>
                <c:pt idx="2764">
                  <c:v>11178.312021768101</c:v>
                </c:pt>
                <c:pt idx="2765">
                  <c:v>11178.8628765046</c:v>
                </c:pt>
                <c:pt idx="2766">
                  <c:v>11179.046512281901</c:v>
                </c:pt>
                <c:pt idx="2767">
                  <c:v>11179.2049489151</c:v>
                </c:pt>
                <c:pt idx="2768">
                  <c:v>11179.2249489147</c:v>
                </c:pt>
                <c:pt idx="2769">
                  <c:v>11179.2449489142</c:v>
                </c:pt>
                <c:pt idx="2770">
                  <c:v>11179.2649489138</c:v>
                </c:pt>
                <c:pt idx="2771">
                  <c:v>11179.2849489133</c:v>
                </c:pt>
                <c:pt idx="2772">
                  <c:v>11179.304948912901</c:v>
                </c:pt>
                <c:pt idx="2773">
                  <c:v>11179.324948912399</c:v>
                </c:pt>
                <c:pt idx="2774">
                  <c:v>11179.344948911999</c:v>
                </c:pt>
                <c:pt idx="2775">
                  <c:v>11179.3520217682</c:v>
                </c:pt>
                <c:pt idx="2776">
                  <c:v>11179.3649489115</c:v>
                </c:pt>
                <c:pt idx="2777">
                  <c:v>11179.3849489111</c:v>
                </c:pt>
                <c:pt idx="2778">
                  <c:v>11179.4049489106</c:v>
                </c:pt>
                <c:pt idx="2779">
                  <c:v>11179.4249489102</c:v>
                </c:pt>
                <c:pt idx="2780">
                  <c:v>11179.444948909801</c:v>
                </c:pt>
                <c:pt idx="2781">
                  <c:v>11179.464948909301</c:v>
                </c:pt>
                <c:pt idx="2782">
                  <c:v>11179.484948908899</c:v>
                </c:pt>
                <c:pt idx="2783">
                  <c:v>11179.504948908399</c:v>
                </c:pt>
                <c:pt idx="2784">
                  <c:v>11179.524948908</c:v>
                </c:pt>
                <c:pt idx="2785">
                  <c:v>11179.5449489075</c:v>
                </c:pt>
                <c:pt idx="2786">
                  <c:v>11179.5649489071</c:v>
                </c:pt>
                <c:pt idx="2787">
                  <c:v>11179.5849489066</c:v>
                </c:pt>
                <c:pt idx="2788">
                  <c:v>11179.604948906201</c:v>
                </c:pt>
                <c:pt idx="2789">
                  <c:v>11179.624948905701</c:v>
                </c:pt>
                <c:pt idx="2790">
                  <c:v>11179.644948905299</c:v>
                </c:pt>
                <c:pt idx="2791">
                  <c:v>11179.656549343101</c:v>
                </c:pt>
                <c:pt idx="2792">
                  <c:v>11179.676549343099</c:v>
                </c:pt>
                <c:pt idx="2793">
                  <c:v>11179.9028765046</c:v>
                </c:pt>
                <c:pt idx="2794">
                  <c:v>11180.086512282</c:v>
                </c:pt>
                <c:pt idx="2795">
                  <c:v>11180.276906933599</c:v>
                </c:pt>
                <c:pt idx="2796">
                  <c:v>11180.296906933099</c:v>
                </c:pt>
                <c:pt idx="2797">
                  <c:v>11180.3169069327</c:v>
                </c:pt>
                <c:pt idx="2798">
                  <c:v>11180.3369069322</c:v>
                </c:pt>
                <c:pt idx="2799">
                  <c:v>11180.3569069318</c:v>
                </c:pt>
                <c:pt idx="2800">
                  <c:v>11180.3769069314</c:v>
                </c:pt>
                <c:pt idx="2801">
                  <c:v>11180.392021768201</c:v>
                </c:pt>
                <c:pt idx="2802">
                  <c:v>11180.6080740788</c:v>
                </c:pt>
                <c:pt idx="2803">
                  <c:v>11180.8049489026</c:v>
                </c:pt>
                <c:pt idx="2804">
                  <c:v>11180.8249489022</c:v>
                </c:pt>
                <c:pt idx="2805">
                  <c:v>11180.9428765047</c:v>
                </c:pt>
                <c:pt idx="2806">
                  <c:v>11181.093702907599</c:v>
                </c:pt>
                <c:pt idx="2807">
                  <c:v>11181.126512282</c:v>
                </c:pt>
                <c:pt idx="2808">
                  <c:v>11181.4320217682</c:v>
                </c:pt>
                <c:pt idx="2809">
                  <c:v>11181.508118146099</c:v>
                </c:pt>
                <c:pt idx="2810">
                  <c:v>11181.9828765047</c:v>
                </c:pt>
                <c:pt idx="2811">
                  <c:v>11182.1665122821</c:v>
                </c:pt>
                <c:pt idx="2812">
                  <c:v>11182.472021768301</c:v>
                </c:pt>
                <c:pt idx="2813">
                  <c:v>11182.7570627778</c:v>
                </c:pt>
                <c:pt idx="2814">
                  <c:v>11182.757912937501</c:v>
                </c:pt>
                <c:pt idx="2815">
                  <c:v>11182.9315550351</c:v>
                </c:pt>
                <c:pt idx="2816">
                  <c:v>11183.0228765048</c:v>
                </c:pt>
                <c:pt idx="2817">
                  <c:v>11183.2065122821</c:v>
                </c:pt>
                <c:pt idx="2818">
                  <c:v>11183.334948902</c:v>
                </c:pt>
                <c:pt idx="2819">
                  <c:v>11183.5120217683</c:v>
                </c:pt>
                <c:pt idx="2820">
                  <c:v>11183.7387539995</c:v>
                </c:pt>
                <c:pt idx="2821">
                  <c:v>11183.7979129375</c:v>
                </c:pt>
                <c:pt idx="2822">
                  <c:v>11183.941222711899</c:v>
                </c:pt>
                <c:pt idx="2823">
                  <c:v>11184.0628765048</c:v>
                </c:pt>
                <c:pt idx="2824">
                  <c:v>11184.2465122821</c:v>
                </c:pt>
                <c:pt idx="2825">
                  <c:v>11184.533597003599</c:v>
                </c:pt>
                <c:pt idx="2826">
                  <c:v>11184.552021768401</c:v>
                </c:pt>
                <c:pt idx="2827">
                  <c:v>11184.577386462999</c:v>
                </c:pt>
                <c:pt idx="2828">
                  <c:v>11184.837912937601</c:v>
                </c:pt>
                <c:pt idx="2829">
                  <c:v>11184.8829354401</c:v>
                </c:pt>
                <c:pt idx="2830">
                  <c:v>11184.9812227119</c:v>
                </c:pt>
                <c:pt idx="2831">
                  <c:v>11185.074855091199</c:v>
                </c:pt>
                <c:pt idx="2832">
                  <c:v>11185.102876504799</c:v>
                </c:pt>
                <c:pt idx="2833">
                  <c:v>11185.2046074057</c:v>
                </c:pt>
                <c:pt idx="2834">
                  <c:v>11185.2865122822</c:v>
                </c:pt>
                <c:pt idx="2835">
                  <c:v>11185.4195559783</c:v>
                </c:pt>
                <c:pt idx="2836">
                  <c:v>11185.5920217684</c:v>
                </c:pt>
                <c:pt idx="2837">
                  <c:v>11185.613597003699</c:v>
                </c:pt>
                <c:pt idx="2838">
                  <c:v>11185.617386463</c:v>
                </c:pt>
                <c:pt idx="2839">
                  <c:v>11185.8779129376</c:v>
                </c:pt>
                <c:pt idx="2840">
                  <c:v>11186.021222711999</c:v>
                </c:pt>
                <c:pt idx="2841">
                  <c:v>11186.1148550913</c:v>
                </c:pt>
                <c:pt idx="2842">
                  <c:v>11186.1428765049</c:v>
                </c:pt>
                <c:pt idx="2843">
                  <c:v>11186.326512282199</c:v>
                </c:pt>
                <c:pt idx="2844">
                  <c:v>11186.632021768401</c:v>
                </c:pt>
                <c:pt idx="2845">
                  <c:v>11186.6535970037</c:v>
                </c:pt>
                <c:pt idx="2846">
                  <c:v>11186.657386463099</c:v>
                </c:pt>
                <c:pt idx="2847">
                  <c:v>11186.674253319101</c:v>
                </c:pt>
                <c:pt idx="2848">
                  <c:v>11186.917912937701</c:v>
                </c:pt>
                <c:pt idx="2849">
                  <c:v>11186.9629354402</c:v>
                </c:pt>
                <c:pt idx="2850">
                  <c:v>11187.0646073874</c:v>
                </c:pt>
                <c:pt idx="2851">
                  <c:v>11187.154855091299</c:v>
                </c:pt>
                <c:pt idx="2852">
                  <c:v>11187.182876504899</c:v>
                </c:pt>
                <c:pt idx="2853">
                  <c:v>11187.3665122822</c:v>
                </c:pt>
                <c:pt idx="2854">
                  <c:v>11187.6720217685</c:v>
                </c:pt>
                <c:pt idx="2855">
                  <c:v>11187.6973864631</c:v>
                </c:pt>
                <c:pt idx="2856">
                  <c:v>11187.7142533191</c:v>
                </c:pt>
                <c:pt idx="2857">
                  <c:v>11187.9579129377</c:v>
                </c:pt>
                <c:pt idx="2858">
                  <c:v>11188.101222712001</c:v>
                </c:pt>
                <c:pt idx="2859">
                  <c:v>11188.105764402</c:v>
                </c:pt>
                <c:pt idx="2860">
                  <c:v>11188.1257644016</c:v>
                </c:pt>
                <c:pt idx="2861">
                  <c:v>11188.145764401101</c:v>
                </c:pt>
                <c:pt idx="2862">
                  <c:v>11188.165764400699</c:v>
                </c:pt>
                <c:pt idx="2863">
                  <c:v>11188.185764400199</c:v>
                </c:pt>
                <c:pt idx="2864">
                  <c:v>11188.2057643998</c:v>
                </c:pt>
                <c:pt idx="2865">
                  <c:v>11188.214855091401</c:v>
                </c:pt>
                <c:pt idx="2866">
                  <c:v>11188.2257643993</c:v>
                </c:pt>
                <c:pt idx="2867">
                  <c:v>11188.242876505001</c:v>
                </c:pt>
                <c:pt idx="2868">
                  <c:v>11188.2457643989</c:v>
                </c:pt>
                <c:pt idx="2869">
                  <c:v>11188.2657643985</c:v>
                </c:pt>
                <c:pt idx="2870">
                  <c:v>11188.285764398001</c:v>
                </c:pt>
                <c:pt idx="2871">
                  <c:v>11188.305764397601</c:v>
                </c:pt>
                <c:pt idx="2872">
                  <c:v>11188.325764397099</c:v>
                </c:pt>
                <c:pt idx="2873">
                  <c:v>11188.345764396699</c:v>
                </c:pt>
                <c:pt idx="2874">
                  <c:v>11188.3657643962</c:v>
                </c:pt>
                <c:pt idx="2875">
                  <c:v>11188.3857643958</c:v>
                </c:pt>
                <c:pt idx="2876">
                  <c:v>11188.4057643953</c:v>
                </c:pt>
                <c:pt idx="2877">
                  <c:v>11188.406512282299</c:v>
                </c:pt>
                <c:pt idx="2878">
                  <c:v>11188.4257643949</c:v>
                </c:pt>
                <c:pt idx="2879">
                  <c:v>11188.445764394401</c:v>
                </c:pt>
                <c:pt idx="2880">
                  <c:v>11188.465764394001</c:v>
                </c:pt>
                <c:pt idx="2881">
                  <c:v>11188.485764393499</c:v>
                </c:pt>
                <c:pt idx="2882">
                  <c:v>11188.5057643931</c:v>
                </c:pt>
                <c:pt idx="2883">
                  <c:v>11188.5595559785</c:v>
                </c:pt>
                <c:pt idx="2884">
                  <c:v>11188.712021768501</c:v>
                </c:pt>
                <c:pt idx="2885">
                  <c:v>11188.737386463201</c:v>
                </c:pt>
                <c:pt idx="2886">
                  <c:v>11188.754253319201</c:v>
                </c:pt>
                <c:pt idx="2887">
                  <c:v>11188.997912937701</c:v>
                </c:pt>
                <c:pt idx="2888">
                  <c:v>11189.0429354403</c:v>
                </c:pt>
                <c:pt idx="2889">
                  <c:v>11189.1412227121</c:v>
                </c:pt>
                <c:pt idx="2890">
                  <c:v>11189.2548550914</c:v>
                </c:pt>
                <c:pt idx="2891">
                  <c:v>11189.282876505</c:v>
                </c:pt>
                <c:pt idx="2892">
                  <c:v>11189.4465122823</c:v>
                </c:pt>
                <c:pt idx="2893">
                  <c:v>11189.565764392701</c:v>
                </c:pt>
                <c:pt idx="2894">
                  <c:v>11189.585764392201</c:v>
                </c:pt>
                <c:pt idx="2895">
                  <c:v>11189.605764391799</c:v>
                </c:pt>
                <c:pt idx="2896">
                  <c:v>11189.6257643913</c:v>
                </c:pt>
                <c:pt idx="2897">
                  <c:v>11189.6457643909</c:v>
                </c:pt>
                <c:pt idx="2898">
                  <c:v>11189.6657643904</c:v>
                </c:pt>
                <c:pt idx="2899">
                  <c:v>11189.68576439</c:v>
                </c:pt>
                <c:pt idx="2900">
                  <c:v>11189.7057643895</c:v>
                </c:pt>
                <c:pt idx="2901">
                  <c:v>11189.725764389101</c:v>
                </c:pt>
                <c:pt idx="2902">
                  <c:v>11189.745764388699</c:v>
                </c:pt>
                <c:pt idx="2903">
                  <c:v>11189.7520217685</c:v>
                </c:pt>
                <c:pt idx="2904">
                  <c:v>11189.765764388199</c:v>
                </c:pt>
                <c:pt idx="2905">
                  <c:v>11189.7773864632</c:v>
                </c:pt>
                <c:pt idx="2906">
                  <c:v>11189.7857643878</c:v>
                </c:pt>
                <c:pt idx="2907">
                  <c:v>11189.7942533192</c:v>
                </c:pt>
                <c:pt idx="2908">
                  <c:v>11189.8057643873</c:v>
                </c:pt>
                <c:pt idx="2909">
                  <c:v>11189.8257643869</c:v>
                </c:pt>
                <c:pt idx="2910">
                  <c:v>11189.8457643864</c:v>
                </c:pt>
                <c:pt idx="2911">
                  <c:v>11189.865764386001</c:v>
                </c:pt>
                <c:pt idx="2912">
                  <c:v>11189.885764385501</c:v>
                </c:pt>
                <c:pt idx="2913">
                  <c:v>11189.905764385099</c:v>
                </c:pt>
                <c:pt idx="2914">
                  <c:v>11189.925764384599</c:v>
                </c:pt>
                <c:pt idx="2915">
                  <c:v>11189.9457643842</c:v>
                </c:pt>
                <c:pt idx="2916">
                  <c:v>11189.9657643837</c:v>
                </c:pt>
                <c:pt idx="2917">
                  <c:v>11189.9857643833</c:v>
                </c:pt>
                <c:pt idx="2918">
                  <c:v>11190.0057643828</c:v>
                </c:pt>
                <c:pt idx="2919">
                  <c:v>11190.025764382401</c:v>
                </c:pt>
                <c:pt idx="2920">
                  <c:v>11190.0379129378</c:v>
                </c:pt>
                <c:pt idx="2921">
                  <c:v>11190.045764381901</c:v>
                </c:pt>
                <c:pt idx="2922">
                  <c:v>11190.065764381499</c:v>
                </c:pt>
                <c:pt idx="2923">
                  <c:v>11190.0857643811</c:v>
                </c:pt>
                <c:pt idx="2924">
                  <c:v>11190.1057643806</c:v>
                </c:pt>
                <c:pt idx="2925">
                  <c:v>11190.1257643802</c:v>
                </c:pt>
                <c:pt idx="2926">
                  <c:v>11190.1457643797</c:v>
                </c:pt>
                <c:pt idx="2927">
                  <c:v>11190.151024172001</c:v>
                </c:pt>
                <c:pt idx="2928">
                  <c:v>11190.165764379301</c:v>
                </c:pt>
                <c:pt idx="2929">
                  <c:v>11190.181222712101</c:v>
                </c:pt>
                <c:pt idx="2930">
                  <c:v>11190.185764378801</c:v>
                </c:pt>
                <c:pt idx="2931">
                  <c:v>11190.205764378399</c:v>
                </c:pt>
                <c:pt idx="2932">
                  <c:v>11190.225764377899</c:v>
                </c:pt>
                <c:pt idx="2933">
                  <c:v>11190.2457643775</c:v>
                </c:pt>
                <c:pt idx="2934">
                  <c:v>11190.265764377</c:v>
                </c:pt>
                <c:pt idx="2935">
                  <c:v>11190.2857643766</c:v>
                </c:pt>
                <c:pt idx="2936">
                  <c:v>11190.3057643761</c:v>
                </c:pt>
                <c:pt idx="2937">
                  <c:v>11190.322876505001</c:v>
                </c:pt>
                <c:pt idx="2938">
                  <c:v>11190.325764375701</c:v>
                </c:pt>
                <c:pt idx="2939">
                  <c:v>11190.345764375201</c:v>
                </c:pt>
                <c:pt idx="2940">
                  <c:v>11190.365764374799</c:v>
                </c:pt>
                <c:pt idx="2941">
                  <c:v>11190.486512282299</c:v>
                </c:pt>
                <c:pt idx="2942">
                  <c:v>11190.5626531178</c:v>
                </c:pt>
                <c:pt idx="2943">
                  <c:v>11190.5670728511</c:v>
                </c:pt>
                <c:pt idx="2944">
                  <c:v>11190.582653117801</c:v>
                </c:pt>
                <c:pt idx="2945">
                  <c:v>11190.5870728511</c:v>
                </c:pt>
                <c:pt idx="2946">
                  <c:v>11190.602653117799</c:v>
                </c:pt>
                <c:pt idx="2947">
                  <c:v>11190.6070728511</c:v>
                </c:pt>
                <c:pt idx="2948">
                  <c:v>11190.6226531178</c:v>
                </c:pt>
                <c:pt idx="2949">
                  <c:v>11190.627072851101</c:v>
                </c:pt>
                <c:pt idx="2950">
                  <c:v>11190.6426531178</c:v>
                </c:pt>
                <c:pt idx="2951">
                  <c:v>11190.647072851099</c:v>
                </c:pt>
                <c:pt idx="2952">
                  <c:v>11190.6670728512</c:v>
                </c:pt>
                <c:pt idx="2953">
                  <c:v>11190.6870728512</c:v>
                </c:pt>
                <c:pt idx="2954">
                  <c:v>11190.707072851201</c:v>
                </c:pt>
                <c:pt idx="2955">
                  <c:v>11190.727072851199</c:v>
                </c:pt>
                <c:pt idx="2956">
                  <c:v>11190.7470728512</c:v>
                </c:pt>
                <c:pt idx="2957">
                  <c:v>11190.7670728513</c:v>
                </c:pt>
                <c:pt idx="2958">
                  <c:v>11190.781893682601</c:v>
                </c:pt>
                <c:pt idx="2959">
                  <c:v>11190.787072851301</c:v>
                </c:pt>
                <c:pt idx="2960">
                  <c:v>11190.792021768601</c:v>
                </c:pt>
                <c:pt idx="2961">
                  <c:v>11190.807072851299</c:v>
                </c:pt>
                <c:pt idx="2962">
                  <c:v>11190.817386463201</c:v>
                </c:pt>
                <c:pt idx="2963">
                  <c:v>11190.8270728513</c:v>
                </c:pt>
                <c:pt idx="2964">
                  <c:v>11190.834253319301</c:v>
                </c:pt>
                <c:pt idx="2965">
                  <c:v>11190.8470728513</c:v>
                </c:pt>
                <c:pt idx="2966">
                  <c:v>11190.867072851301</c:v>
                </c:pt>
                <c:pt idx="2967">
                  <c:v>11190.887072851399</c:v>
                </c:pt>
                <c:pt idx="2968">
                  <c:v>11190.9070728514</c:v>
                </c:pt>
                <c:pt idx="2969">
                  <c:v>11190.9270728514</c:v>
                </c:pt>
                <c:pt idx="2970">
                  <c:v>11190.947072851401</c:v>
                </c:pt>
                <c:pt idx="2971">
                  <c:v>11190.967072851399</c:v>
                </c:pt>
                <c:pt idx="2972">
                  <c:v>11190.9870728515</c:v>
                </c:pt>
                <c:pt idx="2973">
                  <c:v>11191.0070728515</c:v>
                </c:pt>
                <c:pt idx="2974">
                  <c:v>11191.027072851501</c:v>
                </c:pt>
                <c:pt idx="2975">
                  <c:v>11191.047072851499</c:v>
                </c:pt>
                <c:pt idx="2976">
                  <c:v>11191.0670728515</c:v>
                </c:pt>
                <c:pt idx="2977">
                  <c:v>11191.077912937801</c:v>
                </c:pt>
                <c:pt idx="2978">
                  <c:v>11191.0870728516</c:v>
                </c:pt>
                <c:pt idx="2979">
                  <c:v>11191.107072851601</c:v>
                </c:pt>
                <c:pt idx="2980">
                  <c:v>11191.1229354403</c:v>
                </c:pt>
                <c:pt idx="2981">
                  <c:v>11191.127072851599</c:v>
                </c:pt>
                <c:pt idx="2982">
                  <c:v>11191.1470728516</c:v>
                </c:pt>
                <c:pt idx="2983">
                  <c:v>11191.1670728516</c:v>
                </c:pt>
                <c:pt idx="2984">
                  <c:v>11191.187072851601</c:v>
                </c:pt>
                <c:pt idx="2985">
                  <c:v>11191.207072851699</c:v>
                </c:pt>
                <c:pt idx="2986">
                  <c:v>11191.2212227121</c:v>
                </c:pt>
                <c:pt idx="2987">
                  <c:v>11191.2270728517</c:v>
                </c:pt>
                <c:pt idx="2988">
                  <c:v>11191.2470728517</c:v>
                </c:pt>
                <c:pt idx="2989">
                  <c:v>11191.267072851701</c:v>
                </c:pt>
                <c:pt idx="2990">
                  <c:v>11191.287072851699</c:v>
                </c:pt>
                <c:pt idx="2991">
                  <c:v>11191.3070728518</c:v>
                </c:pt>
                <c:pt idx="2992">
                  <c:v>11191.3270728518</c:v>
                </c:pt>
                <c:pt idx="2993">
                  <c:v>11191.3470728518</c:v>
                </c:pt>
                <c:pt idx="2994">
                  <c:v>11191.3628765051</c:v>
                </c:pt>
                <c:pt idx="2995">
                  <c:v>11191.367072851799</c:v>
                </c:pt>
                <c:pt idx="2996">
                  <c:v>11191.3870728518</c:v>
                </c:pt>
                <c:pt idx="2997">
                  <c:v>11191.4070728519</c:v>
                </c:pt>
                <c:pt idx="2998">
                  <c:v>11191.4257643744</c:v>
                </c:pt>
                <c:pt idx="2999">
                  <c:v>11191.4270728519</c:v>
                </c:pt>
                <c:pt idx="3000">
                  <c:v>11191.446393116301</c:v>
                </c:pt>
                <c:pt idx="3001">
                  <c:v>11191.447072851901</c:v>
                </c:pt>
                <c:pt idx="3002">
                  <c:v>11191.463658425901</c:v>
                </c:pt>
                <c:pt idx="3003">
                  <c:v>11191.4670728519</c:v>
                </c:pt>
                <c:pt idx="3004">
                  <c:v>11191.4870728519</c:v>
                </c:pt>
                <c:pt idx="3005">
                  <c:v>11191.5070728519</c:v>
                </c:pt>
                <c:pt idx="3006">
                  <c:v>11191.5265122824</c:v>
                </c:pt>
                <c:pt idx="3007">
                  <c:v>11191.527072852001</c:v>
                </c:pt>
                <c:pt idx="3008">
                  <c:v>11191.547072851999</c:v>
                </c:pt>
                <c:pt idx="3009">
                  <c:v>11191.567072852</c:v>
                </c:pt>
                <c:pt idx="3010">
                  <c:v>11191.587072852</c:v>
                </c:pt>
                <c:pt idx="3011">
                  <c:v>11191.5999473747</c:v>
                </c:pt>
                <c:pt idx="3012">
                  <c:v>11191.607072852001</c:v>
                </c:pt>
                <c:pt idx="3013">
                  <c:v>11191.627072852099</c:v>
                </c:pt>
                <c:pt idx="3014">
                  <c:v>11191.6470728521</c:v>
                </c:pt>
                <c:pt idx="3015">
                  <c:v>11191.6670728521</c:v>
                </c:pt>
                <c:pt idx="3016">
                  <c:v>11191.687072852101</c:v>
                </c:pt>
                <c:pt idx="3017">
                  <c:v>11191.8070728522</c:v>
                </c:pt>
                <c:pt idx="3018">
                  <c:v>11191.8270728522</c:v>
                </c:pt>
                <c:pt idx="3019">
                  <c:v>11191.8320217686</c:v>
                </c:pt>
                <c:pt idx="3020">
                  <c:v>11191.847072852301</c:v>
                </c:pt>
                <c:pt idx="3021">
                  <c:v>11191.8742533193</c:v>
                </c:pt>
                <c:pt idx="3022">
                  <c:v>11191.947405881199</c:v>
                </c:pt>
                <c:pt idx="3023">
                  <c:v>11191.968216682701</c:v>
                </c:pt>
                <c:pt idx="3024">
                  <c:v>11192.162935440399</c:v>
                </c:pt>
                <c:pt idx="3025">
                  <c:v>11192.261222712201</c:v>
                </c:pt>
                <c:pt idx="3026">
                  <c:v>11192.3283977499</c:v>
                </c:pt>
                <c:pt idx="3027">
                  <c:v>11192.3591352165</c:v>
                </c:pt>
                <c:pt idx="3028">
                  <c:v>11192.402876505101</c:v>
                </c:pt>
                <c:pt idx="3029">
                  <c:v>11192.566512282399</c:v>
                </c:pt>
                <c:pt idx="3030">
                  <c:v>11192.872021768701</c:v>
                </c:pt>
                <c:pt idx="3031">
                  <c:v>11192.914253319301</c:v>
                </c:pt>
                <c:pt idx="3032">
                  <c:v>11192.948599256501</c:v>
                </c:pt>
                <c:pt idx="3033">
                  <c:v>11193.157912937901</c:v>
                </c:pt>
                <c:pt idx="3034">
                  <c:v>11193.2029354404</c:v>
                </c:pt>
                <c:pt idx="3035">
                  <c:v>11193.3012227122</c:v>
                </c:pt>
                <c:pt idx="3036">
                  <c:v>11193.399135216599</c:v>
                </c:pt>
                <c:pt idx="3037">
                  <c:v>11193.543658426001</c:v>
                </c:pt>
                <c:pt idx="3038">
                  <c:v>11193.6065122825</c:v>
                </c:pt>
                <c:pt idx="3039">
                  <c:v>11193.9120217687</c:v>
                </c:pt>
                <c:pt idx="3040">
                  <c:v>11193.930516353301</c:v>
                </c:pt>
                <c:pt idx="3041">
                  <c:v>11193.950516353299</c:v>
                </c:pt>
                <c:pt idx="3042">
                  <c:v>11193.9705163533</c:v>
                </c:pt>
                <c:pt idx="3043">
                  <c:v>11193.9885992566</c:v>
                </c:pt>
                <c:pt idx="3044">
                  <c:v>11193.9905163533</c:v>
                </c:pt>
                <c:pt idx="3045">
                  <c:v>11194.010516353401</c:v>
                </c:pt>
                <c:pt idx="3046">
                  <c:v>11194.030516353399</c:v>
                </c:pt>
                <c:pt idx="3047">
                  <c:v>11194.0505163534</c:v>
                </c:pt>
                <c:pt idx="3048">
                  <c:v>11194.0705163534</c:v>
                </c:pt>
                <c:pt idx="3049">
                  <c:v>11194.090516353401</c:v>
                </c:pt>
                <c:pt idx="3050">
                  <c:v>11194.110516353499</c:v>
                </c:pt>
                <c:pt idx="3051">
                  <c:v>11194.1305163535</c:v>
                </c:pt>
                <c:pt idx="3052">
                  <c:v>11194.1505163535</c:v>
                </c:pt>
                <c:pt idx="3053">
                  <c:v>11194.170516353501</c:v>
                </c:pt>
                <c:pt idx="3054">
                  <c:v>11194.190516353499</c:v>
                </c:pt>
                <c:pt idx="3055">
                  <c:v>11194.1979129379</c:v>
                </c:pt>
                <c:pt idx="3056">
                  <c:v>11194.2105163536</c:v>
                </c:pt>
                <c:pt idx="3057">
                  <c:v>11194.2305163536</c:v>
                </c:pt>
                <c:pt idx="3058">
                  <c:v>11194.242935440499</c:v>
                </c:pt>
                <c:pt idx="3059">
                  <c:v>11194.250516353601</c:v>
                </c:pt>
                <c:pt idx="3060">
                  <c:v>11194.270516353599</c:v>
                </c:pt>
                <c:pt idx="3061">
                  <c:v>11194.2905163536</c:v>
                </c:pt>
                <c:pt idx="3062">
                  <c:v>11194.3105163536</c:v>
                </c:pt>
                <c:pt idx="3063">
                  <c:v>11194.330516353701</c:v>
                </c:pt>
                <c:pt idx="3064">
                  <c:v>11194.341222712301</c:v>
                </c:pt>
                <c:pt idx="3065">
                  <c:v>11194.350516353699</c:v>
                </c:pt>
                <c:pt idx="3066">
                  <c:v>11194.3705163537</c:v>
                </c:pt>
                <c:pt idx="3067">
                  <c:v>11194.3905163537</c:v>
                </c:pt>
                <c:pt idx="3068">
                  <c:v>11194.410516353701</c:v>
                </c:pt>
                <c:pt idx="3069">
                  <c:v>11194.430516353799</c:v>
                </c:pt>
                <c:pt idx="3070">
                  <c:v>11194.4391352166</c:v>
                </c:pt>
                <c:pt idx="3071">
                  <c:v>11194.646512282499</c:v>
                </c:pt>
                <c:pt idx="3072">
                  <c:v>11194.9520217687</c:v>
                </c:pt>
                <c:pt idx="3073">
                  <c:v>11194.994253319401</c:v>
                </c:pt>
                <c:pt idx="3074">
                  <c:v>11195.028599256601</c:v>
                </c:pt>
                <c:pt idx="3075">
                  <c:v>11195.237912937901</c:v>
                </c:pt>
                <c:pt idx="3076">
                  <c:v>11195.2829354405</c:v>
                </c:pt>
                <c:pt idx="3077">
                  <c:v>11195.374948917401</c:v>
                </c:pt>
                <c:pt idx="3078">
                  <c:v>11195.3812227123</c:v>
                </c:pt>
                <c:pt idx="3079">
                  <c:v>11195.479135216599</c:v>
                </c:pt>
                <c:pt idx="3080">
                  <c:v>11195.540155529899</c:v>
                </c:pt>
                <c:pt idx="3081">
                  <c:v>11195.5601555295</c:v>
                </c:pt>
                <c:pt idx="3082">
                  <c:v>11195.5732411709</c:v>
                </c:pt>
                <c:pt idx="3083">
                  <c:v>11195.6001555286</c:v>
                </c:pt>
                <c:pt idx="3084">
                  <c:v>11195.6201555281</c:v>
                </c:pt>
                <c:pt idx="3085">
                  <c:v>11195.623658426101</c:v>
                </c:pt>
                <c:pt idx="3086">
                  <c:v>11195.660155527199</c:v>
                </c:pt>
                <c:pt idx="3087">
                  <c:v>11195.680155526799</c:v>
                </c:pt>
                <c:pt idx="3088">
                  <c:v>11195.6865122825</c:v>
                </c:pt>
                <c:pt idx="3089">
                  <c:v>11195.7001555264</c:v>
                </c:pt>
                <c:pt idx="3090">
                  <c:v>11195.7201555259</c:v>
                </c:pt>
                <c:pt idx="3091">
                  <c:v>11195.7401555255</c:v>
                </c:pt>
                <c:pt idx="3092">
                  <c:v>11195.760155525</c:v>
                </c:pt>
                <c:pt idx="3093">
                  <c:v>11195.780155524601</c:v>
                </c:pt>
                <c:pt idx="3094">
                  <c:v>11195.800155524101</c:v>
                </c:pt>
                <c:pt idx="3095">
                  <c:v>11195.820155523699</c:v>
                </c:pt>
                <c:pt idx="3096">
                  <c:v>11195.840155523199</c:v>
                </c:pt>
                <c:pt idx="3097">
                  <c:v>11195.8601555228</c:v>
                </c:pt>
                <c:pt idx="3098">
                  <c:v>11195.8801555223</c:v>
                </c:pt>
                <c:pt idx="3099">
                  <c:v>11195.9001555219</c:v>
                </c:pt>
                <c:pt idx="3100">
                  <c:v>11195.9201555214</c:v>
                </c:pt>
                <c:pt idx="3101">
                  <c:v>11195.940155521001</c:v>
                </c:pt>
                <c:pt idx="3102">
                  <c:v>11195.960155520501</c:v>
                </c:pt>
                <c:pt idx="3103">
                  <c:v>11195.968829666999</c:v>
                </c:pt>
                <c:pt idx="3104">
                  <c:v>11195.980155520099</c:v>
                </c:pt>
                <c:pt idx="3105">
                  <c:v>11195.988829667</c:v>
                </c:pt>
                <c:pt idx="3106">
                  <c:v>11195.9920217688</c:v>
                </c:pt>
                <c:pt idx="3107">
                  <c:v>11196.0001555196</c:v>
                </c:pt>
                <c:pt idx="3108">
                  <c:v>11196.008829667</c:v>
                </c:pt>
                <c:pt idx="3109">
                  <c:v>11196.016513073801</c:v>
                </c:pt>
                <c:pt idx="3110">
                  <c:v>11196.0201555192</c:v>
                </c:pt>
                <c:pt idx="3111">
                  <c:v>11196.028829667001</c:v>
                </c:pt>
                <c:pt idx="3112">
                  <c:v>11196.0342533194</c:v>
                </c:pt>
                <c:pt idx="3113">
                  <c:v>11196.0401555188</c:v>
                </c:pt>
                <c:pt idx="3114">
                  <c:v>11196.048829666999</c:v>
                </c:pt>
                <c:pt idx="3115">
                  <c:v>11196.0601555183</c:v>
                </c:pt>
                <c:pt idx="3116">
                  <c:v>11196.0685992566</c:v>
                </c:pt>
                <c:pt idx="3117">
                  <c:v>11196.0688296671</c:v>
                </c:pt>
                <c:pt idx="3118">
                  <c:v>11196.0801555179</c:v>
                </c:pt>
                <c:pt idx="3119">
                  <c:v>11196.0888296671</c:v>
                </c:pt>
                <c:pt idx="3120">
                  <c:v>11196.108829667101</c:v>
                </c:pt>
                <c:pt idx="3121">
                  <c:v>11196.128829667099</c:v>
                </c:pt>
                <c:pt idx="3122">
                  <c:v>11196.1488296671</c:v>
                </c:pt>
                <c:pt idx="3123">
                  <c:v>11196.1688296672</c:v>
                </c:pt>
                <c:pt idx="3124">
                  <c:v>11196.1888296672</c:v>
                </c:pt>
                <c:pt idx="3125">
                  <c:v>11196.208829667199</c:v>
                </c:pt>
                <c:pt idx="3126">
                  <c:v>11196.2288296672</c:v>
                </c:pt>
                <c:pt idx="3127">
                  <c:v>11196.2488296672</c:v>
                </c:pt>
                <c:pt idx="3128">
                  <c:v>11196.2688296673</c:v>
                </c:pt>
                <c:pt idx="3129">
                  <c:v>11196.269564796199</c:v>
                </c:pt>
                <c:pt idx="3130">
                  <c:v>11196.277912938</c:v>
                </c:pt>
                <c:pt idx="3131">
                  <c:v>11196.288829667301</c:v>
                </c:pt>
                <c:pt idx="3132">
                  <c:v>11196.2895647962</c:v>
                </c:pt>
                <c:pt idx="3133">
                  <c:v>11196.3088296673</c:v>
                </c:pt>
                <c:pt idx="3134">
                  <c:v>11196.3095647962</c:v>
                </c:pt>
                <c:pt idx="3135">
                  <c:v>11196.322935440499</c:v>
                </c:pt>
                <c:pt idx="3136">
                  <c:v>11196.3288296673</c:v>
                </c:pt>
                <c:pt idx="3137">
                  <c:v>11196.3488296673</c:v>
                </c:pt>
                <c:pt idx="3138">
                  <c:v>11196.368829667301</c:v>
                </c:pt>
                <c:pt idx="3139">
                  <c:v>11196.388829667399</c:v>
                </c:pt>
                <c:pt idx="3140">
                  <c:v>11196.4088296674</c:v>
                </c:pt>
                <c:pt idx="3141">
                  <c:v>11196.421222712301</c:v>
                </c:pt>
                <c:pt idx="3142">
                  <c:v>11196.4288296674</c:v>
                </c:pt>
                <c:pt idx="3143">
                  <c:v>11196.4310241723</c:v>
                </c:pt>
                <c:pt idx="3144">
                  <c:v>11196.5191352167</c:v>
                </c:pt>
                <c:pt idx="3145">
                  <c:v>11196.726512282599</c:v>
                </c:pt>
                <c:pt idx="3146">
                  <c:v>11197.0320217688</c:v>
                </c:pt>
                <c:pt idx="3147">
                  <c:v>11197.1085992567</c:v>
                </c:pt>
                <c:pt idx="3148">
                  <c:v>11197.1201555179</c:v>
                </c:pt>
                <c:pt idx="3149">
                  <c:v>11197.1401555174</c:v>
                </c:pt>
                <c:pt idx="3150">
                  <c:v>11197.160155517</c:v>
                </c:pt>
                <c:pt idx="3151">
                  <c:v>11197.1801555166</c:v>
                </c:pt>
                <c:pt idx="3152">
                  <c:v>11197.2001555161</c:v>
                </c:pt>
                <c:pt idx="3153">
                  <c:v>11197.220155515701</c:v>
                </c:pt>
                <c:pt idx="3154">
                  <c:v>11197.240155515199</c:v>
                </c:pt>
                <c:pt idx="3155">
                  <c:v>11197.260155514799</c:v>
                </c:pt>
                <c:pt idx="3156">
                  <c:v>11197.2801555143</c:v>
                </c:pt>
                <c:pt idx="3157">
                  <c:v>11197.3001555139</c:v>
                </c:pt>
                <c:pt idx="3158">
                  <c:v>11197.3201555134</c:v>
                </c:pt>
                <c:pt idx="3159">
                  <c:v>11197.340155513</c:v>
                </c:pt>
                <c:pt idx="3160">
                  <c:v>11197.360155512501</c:v>
                </c:pt>
                <c:pt idx="3161">
                  <c:v>11197.3629354406</c:v>
                </c:pt>
                <c:pt idx="3162">
                  <c:v>11197.380155512101</c:v>
                </c:pt>
                <c:pt idx="3163">
                  <c:v>11197.400155511599</c:v>
                </c:pt>
                <c:pt idx="3164">
                  <c:v>11197.420155511199</c:v>
                </c:pt>
                <c:pt idx="3165">
                  <c:v>11197.4401555107</c:v>
                </c:pt>
                <c:pt idx="3166">
                  <c:v>11197.4601555103</c:v>
                </c:pt>
                <c:pt idx="3167">
                  <c:v>11197.4612227124</c:v>
                </c:pt>
                <c:pt idx="3168">
                  <c:v>11197.468829667399</c:v>
                </c:pt>
                <c:pt idx="3169">
                  <c:v>11197.4801555098</c:v>
                </c:pt>
                <c:pt idx="3170">
                  <c:v>11197.4888296674</c:v>
                </c:pt>
                <c:pt idx="3171">
                  <c:v>11197.5001555094</c:v>
                </c:pt>
                <c:pt idx="3172">
                  <c:v>11197.5088296674</c:v>
                </c:pt>
                <c:pt idx="3173">
                  <c:v>11197.520155509001</c:v>
                </c:pt>
                <c:pt idx="3174">
                  <c:v>11197.5283977501</c:v>
                </c:pt>
                <c:pt idx="3175">
                  <c:v>11197.528829667401</c:v>
                </c:pt>
                <c:pt idx="3176">
                  <c:v>11197.540155508501</c:v>
                </c:pt>
                <c:pt idx="3177">
                  <c:v>11197.548829667499</c:v>
                </c:pt>
                <c:pt idx="3178">
                  <c:v>11197.559135216699</c:v>
                </c:pt>
                <c:pt idx="3179">
                  <c:v>11197.560155508099</c:v>
                </c:pt>
                <c:pt idx="3180">
                  <c:v>11197.5688296675</c:v>
                </c:pt>
                <c:pt idx="3181">
                  <c:v>11197.5801555076</c:v>
                </c:pt>
                <c:pt idx="3182">
                  <c:v>11197.5888296675</c:v>
                </c:pt>
                <c:pt idx="3183">
                  <c:v>11197.6001555072</c:v>
                </c:pt>
                <c:pt idx="3184">
                  <c:v>11197.608829667501</c:v>
                </c:pt>
                <c:pt idx="3185">
                  <c:v>11197.6201555067</c:v>
                </c:pt>
                <c:pt idx="3186">
                  <c:v>11197.628829667499</c:v>
                </c:pt>
                <c:pt idx="3187">
                  <c:v>11197.6401555063</c:v>
                </c:pt>
                <c:pt idx="3188">
                  <c:v>11197.6488296675</c:v>
                </c:pt>
                <c:pt idx="3189">
                  <c:v>11197.660155505801</c:v>
                </c:pt>
                <c:pt idx="3190">
                  <c:v>11197.6688296676</c:v>
                </c:pt>
                <c:pt idx="3191">
                  <c:v>11197.680155505401</c:v>
                </c:pt>
                <c:pt idx="3192">
                  <c:v>11197.688829667601</c:v>
                </c:pt>
                <c:pt idx="3193">
                  <c:v>11197.700155504899</c:v>
                </c:pt>
                <c:pt idx="3194">
                  <c:v>11197.7036584261</c:v>
                </c:pt>
                <c:pt idx="3195">
                  <c:v>11197.708829667599</c:v>
                </c:pt>
                <c:pt idx="3196">
                  <c:v>11197.720155504499</c:v>
                </c:pt>
                <c:pt idx="3197">
                  <c:v>11197.7288296676</c:v>
                </c:pt>
                <c:pt idx="3198">
                  <c:v>11197.740155504</c:v>
                </c:pt>
                <c:pt idx="3199">
                  <c:v>11197.7488296676</c:v>
                </c:pt>
                <c:pt idx="3200">
                  <c:v>11197.7601555036</c:v>
                </c:pt>
                <c:pt idx="3201">
                  <c:v>11197.7665122826</c:v>
                </c:pt>
                <c:pt idx="3202">
                  <c:v>11197.768829667701</c:v>
                </c:pt>
                <c:pt idx="3203">
                  <c:v>11197.7801555031</c:v>
                </c:pt>
                <c:pt idx="3204">
                  <c:v>11197.788829667699</c:v>
                </c:pt>
                <c:pt idx="3205">
                  <c:v>11197.8001555027</c:v>
                </c:pt>
                <c:pt idx="3206">
                  <c:v>11197.8088296677</c:v>
                </c:pt>
                <c:pt idx="3207">
                  <c:v>11197.820155502201</c:v>
                </c:pt>
                <c:pt idx="3208">
                  <c:v>11197.8288296677</c:v>
                </c:pt>
                <c:pt idx="3209">
                  <c:v>11197.840155501801</c:v>
                </c:pt>
                <c:pt idx="3210">
                  <c:v>11197.848829667701</c:v>
                </c:pt>
                <c:pt idx="3211">
                  <c:v>11197.860155501399</c:v>
                </c:pt>
                <c:pt idx="3212">
                  <c:v>11197.868829667799</c:v>
                </c:pt>
                <c:pt idx="3213">
                  <c:v>11197.8888296678</c:v>
                </c:pt>
                <c:pt idx="3214">
                  <c:v>11197.9088296678</c:v>
                </c:pt>
                <c:pt idx="3215">
                  <c:v>11197.928829667801</c:v>
                </c:pt>
                <c:pt idx="3216">
                  <c:v>11197.948829667799</c:v>
                </c:pt>
                <c:pt idx="3217">
                  <c:v>11197.9688296678</c:v>
                </c:pt>
                <c:pt idx="3218">
                  <c:v>11197.9888296679</c:v>
                </c:pt>
                <c:pt idx="3219">
                  <c:v>11198.0088296679</c:v>
                </c:pt>
                <c:pt idx="3220">
                  <c:v>11198.028829667899</c:v>
                </c:pt>
                <c:pt idx="3221">
                  <c:v>11198.0488296679</c:v>
                </c:pt>
                <c:pt idx="3222">
                  <c:v>11198.0688296679</c:v>
                </c:pt>
                <c:pt idx="3223">
                  <c:v>11198.072021768799</c:v>
                </c:pt>
                <c:pt idx="3224">
                  <c:v>11198.088829668</c:v>
                </c:pt>
                <c:pt idx="3225">
                  <c:v>11198.108829668001</c:v>
                </c:pt>
                <c:pt idx="3226">
                  <c:v>11198.1142533195</c:v>
                </c:pt>
                <c:pt idx="3227">
                  <c:v>11198.128829668</c:v>
                </c:pt>
                <c:pt idx="3228">
                  <c:v>11198.1485992567</c:v>
                </c:pt>
                <c:pt idx="3229">
                  <c:v>11198.148829668</c:v>
                </c:pt>
                <c:pt idx="3230">
                  <c:v>11198.168829668</c:v>
                </c:pt>
                <c:pt idx="3231">
                  <c:v>11198.188829668001</c:v>
                </c:pt>
                <c:pt idx="3232">
                  <c:v>11198.208829668099</c:v>
                </c:pt>
                <c:pt idx="3233">
                  <c:v>11198.2288296681</c:v>
                </c:pt>
                <c:pt idx="3234">
                  <c:v>11198.2488296681</c:v>
                </c:pt>
                <c:pt idx="3235">
                  <c:v>11198.268829668101</c:v>
                </c:pt>
                <c:pt idx="3236">
                  <c:v>11198.288829668099</c:v>
                </c:pt>
                <c:pt idx="3237">
                  <c:v>11198.3088296682</c:v>
                </c:pt>
                <c:pt idx="3238">
                  <c:v>11198.3288296682</c:v>
                </c:pt>
                <c:pt idx="3239">
                  <c:v>11198.348829668201</c:v>
                </c:pt>
                <c:pt idx="3240">
                  <c:v>11198.3579129381</c:v>
                </c:pt>
                <c:pt idx="3241">
                  <c:v>11198.368829668199</c:v>
                </c:pt>
                <c:pt idx="3242">
                  <c:v>11198.3888296682</c:v>
                </c:pt>
                <c:pt idx="3243">
                  <c:v>11198.402935440599</c:v>
                </c:pt>
                <c:pt idx="3244">
                  <c:v>11198.4088296683</c:v>
                </c:pt>
                <c:pt idx="3245">
                  <c:v>11198.428829668301</c:v>
                </c:pt>
                <c:pt idx="3246">
                  <c:v>11198.448829668299</c:v>
                </c:pt>
                <c:pt idx="3247">
                  <c:v>11198.4688296683</c:v>
                </c:pt>
                <c:pt idx="3248">
                  <c:v>11198.4888296683</c:v>
                </c:pt>
                <c:pt idx="3249">
                  <c:v>11198.501222712401</c:v>
                </c:pt>
                <c:pt idx="3250">
                  <c:v>11198.508829668301</c:v>
                </c:pt>
                <c:pt idx="3251">
                  <c:v>11198.528829668399</c:v>
                </c:pt>
                <c:pt idx="3252">
                  <c:v>11198.5991352167</c:v>
                </c:pt>
                <c:pt idx="3253">
                  <c:v>11198.6070352019</c:v>
                </c:pt>
                <c:pt idx="3254">
                  <c:v>11198.806512282599</c:v>
                </c:pt>
                <c:pt idx="3255">
                  <c:v>11199.1120217689</c:v>
                </c:pt>
                <c:pt idx="3256">
                  <c:v>11199.1365130739</c:v>
                </c:pt>
                <c:pt idx="3257">
                  <c:v>11199.1885992567</c:v>
                </c:pt>
                <c:pt idx="3258">
                  <c:v>11199.3979129381</c:v>
                </c:pt>
                <c:pt idx="3259">
                  <c:v>11199.4429354406</c:v>
                </c:pt>
                <c:pt idx="3260">
                  <c:v>11199.5412227124</c:v>
                </c:pt>
                <c:pt idx="3261">
                  <c:v>11199.639135216799</c:v>
                </c:pt>
                <c:pt idx="3262">
                  <c:v>11199.8465122827</c:v>
                </c:pt>
                <c:pt idx="3263">
                  <c:v>11199.8505163523</c:v>
                </c:pt>
                <c:pt idx="3264">
                  <c:v>11199.870516352299</c:v>
                </c:pt>
                <c:pt idx="3265">
                  <c:v>11199.8905163523</c:v>
                </c:pt>
                <c:pt idx="3266">
                  <c:v>11199.9105163523</c:v>
                </c:pt>
                <c:pt idx="3267">
                  <c:v>11199.9305163524</c:v>
                </c:pt>
                <c:pt idx="3268">
                  <c:v>11199.950516352401</c:v>
                </c:pt>
                <c:pt idx="3269">
                  <c:v>11199.970516352399</c:v>
                </c:pt>
                <c:pt idx="3270">
                  <c:v>11199.9905163524</c:v>
                </c:pt>
                <c:pt idx="3271">
                  <c:v>11200.0105163524</c:v>
                </c:pt>
                <c:pt idx="3272">
                  <c:v>11200.030516352501</c:v>
                </c:pt>
                <c:pt idx="3273">
                  <c:v>11200.050516352499</c:v>
                </c:pt>
                <c:pt idx="3274">
                  <c:v>11200.0705163525</c:v>
                </c:pt>
                <c:pt idx="3275">
                  <c:v>11200.0905163525</c:v>
                </c:pt>
                <c:pt idx="3276">
                  <c:v>11200.110516352501</c:v>
                </c:pt>
                <c:pt idx="3277">
                  <c:v>11200.130516352499</c:v>
                </c:pt>
                <c:pt idx="3278">
                  <c:v>11200.1505163526</c:v>
                </c:pt>
                <c:pt idx="3279">
                  <c:v>11200.152021768899</c:v>
                </c:pt>
                <c:pt idx="3280">
                  <c:v>11200.1705163526</c:v>
                </c:pt>
                <c:pt idx="3281">
                  <c:v>11200.190516352601</c:v>
                </c:pt>
                <c:pt idx="3282">
                  <c:v>11200.1942533196</c:v>
                </c:pt>
                <c:pt idx="3283">
                  <c:v>11200.210516352599</c:v>
                </c:pt>
                <c:pt idx="3284">
                  <c:v>11200.228599256799</c:v>
                </c:pt>
                <c:pt idx="3285">
                  <c:v>11200.2305163526</c:v>
                </c:pt>
                <c:pt idx="3286">
                  <c:v>11200.2505163527</c:v>
                </c:pt>
                <c:pt idx="3287">
                  <c:v>11200.270516352701</c:v>
                </c:pt>
                <c:pt idx="3288">
                  <c:v>11200.285354075901</c:v>
                </c:pt>
                <c:pt idx="3289">
                  <c:v>11200.290516352699</c:v>
                </c:pt>
                <c:pt idx="3290">
                  <c:v>11200.3105163527</c:v>
                </c:pt>
                <c:pt idx="3291">
                  <c:v>11200.3305163527</c:v>
                </c:pt>
                <c:pt idx="3292">
                  <c:v>11200.350516352801</c:v>
                </c:pt>
                <c:pt idx="3293">
                  <c:v>11200.357820143199</c:v>
                </c:pt>
                <c:pt idx="3294">
                  <c:v>11200.370516352799</c:v>
                </c:pt>
                <c:pt idx="3295">
                  <c:v>11200.3905163528</c:v>
                </c:pt>
                <c:pt idx="3296">
                  <c:v>11200.4105163528</c:v>
                </c:pt>
                <c:pt idx="3297">
                  <c:v>11200.430516352801</c:v>
                </c:pt>
                <c:pt idx="3298">
                  <c:v>11200.4379129381</c:v>
                </c:pt>
                <c:pt idx="3299">
                  <c:v>11200.450516352799</c:v>
                </c:pt>
                <c:pt idx="3300">
                  <c:v>11200.4705163529</c:v>
                </c:pt>
                <c:pt idx="3301">
                  <c:v>11200.482935440699</c:v>
                </c:pt>
                <c:pt idx="3302">
                  <c:v>11200.4905163529</c:v>
                </c:pt>
                <c:pt idx="3303">
                  <c:v>11200.510516352901</c:v>
                </c:pt>
                <c:pt idx="3304">
                  <c:v>11200.530516352899</c:v>
                </c:pt>
                <c:pt idx="3305">
                  <c:v>11200.5505163529</c:v>
                </c:pt>
                <c:pt idx="3306">
                  <c:v>11200.570516353</c:v>
                </c:pt>
                <c:pt idx="3307">
                  <c:v>11200.581222712501</c:v>
                </c:pt>
                <c:pt idx="3308">
                  <c:v>11200.590516353001</c:v>
                </c:pt>
                <c:pt idx="3309">
                  <c:v>11200.610516352999</c:v>
                </c:pt>
                <c:pt idx="3310">
                  <c:v>11200.630516353</c:v>
                </c:pt>
                <c:pt idx="3311">
                  <c:v>11200.6442512911</c:v>
                </c:pt>
                <c:pt idx="3312">
                  <c:v>11200.650516353</c:v>
                </c:pt>
                <c:pt idx="3313">
                  <c:v>11200.670516353101</c:v>
                </c:pt>
                <c:pt idx="3314">
                  <c:v>11200.6791352168</c:v>
                </c:pt>
                <c:pt idx="3315">
                  <c:v>11200.690516353099</c:v>
                </c:pt>
                <c:pt idx="3316">
                  <c:v>11200.7105163531</c:v>
                </c:pt>
                <c:pt idx="3317">
                  <c:v>11200.7305163531</c:v>
                </c:pt>
                <c:pt idx="3318">
                  <c:v>11200.7505163531</c:v>
                </c:pt>
                <c:pt idx="3319">
                  <c:v>11200.886512282699</c:v>
                </c:pt>
                <c:pt idx="3320">
                  <c:v>11201.192021769</c:v>
                </c:pt>
                <c:pt idx="3321">
                  <c:v>11201.216513074</c:v>
                </c:pt>
                <c:pt idx="3322">
                  <c:v>11201.2685992568</c:v>
                </c:pt>
                <c:pt idx="3323">
                  <c:v>11201.4779129382</c:v>
                </c:pt>
                <c:pt idx="3324">
                  <c:v>11201.5229354407</c:v>
                </c:pt>
                <c:pt idx="3325">
                  <c:v>11201.6212227125</c:v>
                </c:pt>
                <c:pt idx="3326">
                  <c:v>11201.684251291201</c:v>
                </c:pt>
                <c:pt idx="3327">
                  <c:v>11201.7905163532</c:v>
                </c:pt>
                <c:pt idx="3328">
                  <c:v>11201.9265122828</c:v>
                </c:pt>
                <c:pt idx="3329">
                  <c:v>11202.232021768999</c:v>
                </c:pt>
                <c:pt idx="3330">
                  <c:v>11202.2742533197</c:v>
                </c:pt>
                <c:pt idx="3331">
                  <c:v>11202.308599256899</c:v>
                </c:pt>
                <c:pt idx="3332">
                  <c:v>11202.5179129382</c:v>
                </c:pt>
                <c:pt idx="3333">
                  <c:v>11202.562935440799</c:v>
                </c:pt>
                <c:pt idx="3334">
                  <c:v>11202.6222343593</c:v>
                </c:pt>
                <c:pt idx="3335">
                  <c:v>11202.661222712601</c:v>
                </c:pt>
                <c:pt idx="3336">
                  <c:v>11202.7242512912</c:v>
                </c:pt>
                <c:pt idx="3337">
                  <c:v>11202.8305163532</c:v>
                </c:pt>
                <c:pt idx="3338">
                  <c:v>11202.966512282799</c:v>
                </c:pt>
                <c:pt idx="3339">
                  <c:v>11203.272021769</c:v>
                </c:pt>
                <c:pt idx="3340">
                  <c:v>11203.296513073999</c:v>
                </c:pt>
                <c:pt idx="3341">
                  <c:v>11203.314253319701</c:v>
                </c:pt>
                <c:pt idx="3342">
                  <c:v>11203.3485992569</c:v>
                </c:pt>
                <c:pt idx="3343">
                  <c:v>11203.377820158301</c:v>
                </c:pt>
                <c:pt idx="3344">
                  <c:v>11203.3978201583</c:v>
                </c:pt>
                <c:pt idx="3345">
                  <c:v>11203.5579129382</c:v>
                </c:pt>
                <c:pt idx="3346">
                  <c:v>11203.6029354408</c:v>
                </c:pt>
                <c:pt idx="3347">
                  <c:v>11203.7012227126</c:v>
                </c:pt>
                <c:pt idx="3348">
                  <c:v>11203.764251291201</c:v>
                </c:pt>
                <c:pt idx="3349">
                  <c:v>11203.870516353199</c:v>
                </c:pt>
                <c:pt idx="3350">
                  <c:v>11204.0065122828</c:v>
                </c:pt>
                <c:pt idx="3351">
                  <c:v>11204.312021769099</c:v>
                </c:pt>
                <c:pt idx="3352">
                  <c:v>11204.3542533197</c:v>
                </c:pt>
                <c:pt idx="3353">
                  <c:v>11204.388599256899</c:v>
                </c:pt>
                <c:pt idx="3354">
                  <c:v>11204.4505163538</c:v>
                </c:pt>
                <c:pt idx="3355">
                  <c:v>11204.4705163538</c:v>
                </c:pt>
                <c:pt idx="3356">
                  <c:v>11204.490516353801</c:v>
                </c:pt>
                <c:pt idx="3357">
                  <c:v>11204.597912938299</c:v>
                </c:pt>
                <c:pt idx="3358">
                  <c:v>11204.642935440799</c:v>
                </c:pt>
                <c:pt idx="3359">
                  <c:v>11204.669660883001</c:v>
                </c:pt>
                <c:pt idx="3360">
                  <c:v>11204.689660882501</c:v>
                </c:pt>
                <c:pt idx="3361">
                  <c:v>11204.709660882099</c:v>
                </c:pt>
                <c:pt idx="3362">
                  <c:v>11204.7296608816</c:v>
                </c:pt>
                <c:pt idx="3363">
                  <c:v>11204.741222712601</c:v>
                </c:pt>
                <c:pt idx="3364">
                  <c:v>11204.7496608812</c:v>
                </c:pt>
                <c:pt idx="3365">
                  <c:v>11204.7696608807</c:v>
                </c:pt>
                <c:pt idx="3366">
                  <c:v>11204.7896608803</c:v>
                </c:pt>
                <c:pt idx="3367">
                  <c:v>11204.8042512913</c:v>
                </c:pt>
                <c:pt idx="3368">
                  <c:v>11204.809660879801</c:v>
                </c:pt>
                <c:pt idx="3369">
                  <c:v>11204.829660879401</c:v>
                </c:pt>
                <c:pt idx="3370">
                  <c:v>11204.849660878999</c:v>
                </c:pt>
                <c:pt idx="3371">
                  <c:v>11204.869660878499</c:v>
                </c:pt>
                <c:pt idx="3372">
                  <c:v>11204.8896608781</c:v>
                </c:pt>
                <c:pt idx="3373">
                  <c:v>11204.9096608776</c:v>
                </c:pt>
                <c:pt idx="3374">
                  <c:v>11204.9296608772</c:v>
                </c:pt>
                <c:pt idx="3375">
                  <c:v>11204.9496608767</c:v>
                </c:pt>
                <c:pt idx="3376">
                  <c:v>11204.969660876301</c:v>
                </c:pt>
                <c:pt idx="3377">
                  <c:v>11204.989660875801</c:v>
                </c:pt>
                <c:pt idx="3378">
                  <c:v>11205.009660875399</c:v>
                </c:pt>
                <c:pt idx="3379">
                  <c:v>11205.029660874899</c:v>
                </c:pt>
                <c:pt idx="3380">
                  <c:v>11205.046512282899</c:v>
                </c:pt>
                <c:pt idx="3381">
                  <c:v>11205.0496608745</c:v>
                </c:pt>
                <c:pt idx="3382">
                  <c:v>11205.069660874</c:v>
                </c:pt>
                <c:pt idx="3383">
                  <c:v>11205.0896608736</c:v>
                </c:pt>
                <c:pt idx="3384">
                  <c:v>11205.1096608731</c:v>
                </c:pt>
                <c:pt idx="3385">
                  <c:v>11205.129660872701</c:v>
                </c:pt>
                <c:pt idx="3386">
                  <c:v>11205.149660872199</c:v>
                </c:pt>
                <c:pt idx="3387">
                  <c:v>11205.169660871799</c:v>
                </c:pt>
                <c:pt idx="3388">
                  <c:v>11205.1896608714</c:v>
                </c:pt>
                <c:pt idx="3389">
                  <c:v>11205.2096608709</c:v>
                </c:pt>
                <c:pt idx="3390">
                  <c:v>11205.2296608705</c:v>
                </c:pt>
                <c:pt idx="3391">
                  <c:v>11205.24966087</c:v>
                </c:pt>
                <c:pt idx="3392">
                  <c:v>11205.269660869601</c:v>
                </c:pt>
                <c:pt idx="3393">
                  <c:v>11205.289660869101</c:v>
                </c:pt>
                <c:pt idx="3394">
                  <c:v>11205.309660868699</c:v>
                </c:pt>
                <c:pt idx="3395">
                  <c:v>11205.329660868199</c:v>
                </c:pt>
                <c:pt idx="3396">
                  <c:v>11205.3496608678</c:v>
                </c:pt>
                <c:pt idx="3397">
                  <c:v>11205.3520217691</c:v>
                </c:pt>
                <c:pt idx="3398">
                  <c:v>11205.3696608673</c:v>
                </c:pt>
                <c:pt idx="3399">
                  <c:v>11205.3896608669</c:v>
                </c:pt>
                <c:pt idx="3400">
                  <c:v>11205.394253319801</c:v>
                </c:pt>
                <c:pt idx="3401">
                  <c:v>11205.4096608664</c:v>
                </c:pt>
                <c:pt idx="3402">
                  <c:v>11205.428599257</c:v>
                </c:pt>
                <c:pt idx="3403">
                  <c:v>11205.429660866001</c:v>
                </c:pt>
                <c:pt idx="3404">
                  <c:v>11205.449660865501</c:v>
                </c:pt>
                <c:pt idx="3405">
                  <c:v>11205.469660865099</c:v>
                </c:pt>
                <c:pt idx="3406">
                  <c:v>11205.472999176</c:v>
                </c:pt>
                <c:pt idx="3407">
                  <c:v>11205.4896608646</c:v>
                </c:pt>
                <c:pt idx="3408">
                  <c:v>11205.5096608642</c:v>
                </c:pt>
                <c:pt idx="3409">
                  <c:v>11205.5296608638</c:v>
                </c:pt>
                <c:pt idx="3410">
                  <c:v>11205.5496608633</c:v>
                </c:pt>
                <c:pt idx="3411">
                  <c:v>11205.5696608629</c:v>
                </c:pt>
                <c:pt idx="3412">
                  <c:v>11205.589660862401</c:v>
                </c:pt>
                <c:pt idx="3413">
                  <c:v>11205.609660861999</c:v>
                </c:pt>
                <c:pt idx="3414">
                  <c:v>11205.629660861499</c:v>
                </c:pt>
                <c:pt idx="3415">
                  <c:v>11205.6379129383</c:v>
                </c:pt>
                <c:pt idx="3416">
                  <c:v>11205.6496608611</c:v>
                </c:pt>
                <c:pt idx="3417">
                  <c:v>11205.6696608606</c:v>
                </c:pt>
                <c:pt idx="3418">
                  <c:v>11205.6829354409</c:v>
                </c:pt>
                <c:pt idx="3419">
                  <c:v>11205.6896608602</c:v>
                </c:pt>
                <c:pt idx="3420">
                  <c:v>11205.7096608597</c:v>
                </c:pt>
                <c:pt idx="3421">
                  <c:v>11205.729660859301</c:v>
                </c:pt>
                <c:pt idx="3422">
                  <c:v>11205.749660858801</c:v>
                </c:pt>
                <c:pt idx="3423">
                  <c:v>11205.769660858399</c:v>
                </c:pt>
                <c:pt idx="3424">
                  <c:v>11205.7812227127</c:v>
                </c:pt>
                <c:pt idx="3425">
                  <c:v>11205.789660857899</c:v>
                </c:pt>
                <c:pt idx="3426">
                  <c:v>11205.8096608575</c:v>
                </c:pt>
                <c:pt idx="3427">
                  <c:v>11205.829660857</c:v>
                </c:pt>
                <c:pt idx="3428">
                  <c:v>11205.8496608566</c:v>
                </c:pt>
                <c:pt idx="3429">
                  <c:v>11205.8696608562</c:v>
                </c:pt>
                <c:pt idx="3430">
                  <c:v>11205.889660855701</c:v>
                </c:pt>
                <c:pt idx="3431">
                  <c:v>11205.909660855301</c:v>
                </c:pt>
                <c:pt idx="3432">
                  <c:v>11205.929660854799</c:v>
                </c:pt>
                <c:pt idx="3433">
                  <c:v>11205.9496608544</c:v>
                </c:pt>
                <c:pt idx="3434">
                  <c:v>11205.9696608539</c:v>
                </c:pt>
                <c:pt idx="3435">
                  <c:v>11205.9896608535</c:v>
                </c:pt>
                <c:pt idx="3436">
                  <c:v>11206.009660853</c:v>
                </c:pt>
                <c:pt idx="3437">
                  <c:v>11206.029660852601</c:v>
                </c:pt>
                <c:pt idx="3438">
                  <c:v>11206.049660852101</c:v>
                </c:pt>
                <c:pt idx="3439">
                  <c:v>11206.069660851699</c:v>
                </c:pt>
                <c:pt idx="3440">
                  <c:v>11206.0865122829</c:v>
                </c:pt>
                <c:pt idx="3441">
                  <c:v>11206.089660851199</c:v>
                </c:pt>
                <c:pt idx="3442">
                  <c:v>11206.1296608503</c:v>
                </c:pt>
                <c:pt idx="3443">
                  <c:v>11206.1496608499</c:v>
                </c:pt>
                <c:pt idx="3444">
                  <c:v>11206.1696608494</c:v>
                </c:pt>
                <c:pt idx="3445">
                  <c:v>11206.392021769099</c:v>
                </c:pt>
                <c:pt idx="3446">
                  <c:v>11206.4342533198</c:v>
                </c:pt>
                <c:pt idx="3447">
                  <c:v>11206.468599256999</c:v>
                </c:pt>
                <c:pt idx="3448">
                  <c:v>11206.677912938399</c:v>
                </c:pt>
                <c:pt idx="3449">
                  <c:v>11206.722935440899</c:v>
                </c:pt>
                <c:pt idx="3450">
                  <c:v>11206.821222712701</c:v>
                </c:pt>
                <c:pt idx="3451">
                  <c:v>11207.4320217692</c:v>
                </c:pt>
                <c:pt idx="3452">
                  <c:v>11207.474253319901</c:v>
                </c:pt>
                <c:pt idx="3453">
                  <c:v>11207.508599257</c:v>
                </c:pt>
                <c:pt idx="3454">
                  <c:v>11207.7179129384</c:v>
                </c:pt>
                <c:pt idx="3455">
                  <c:v>11207.7629354409</c:v>
                </c:pt>
                <c:pt idx="3456">
                  <c:v>11207.8612227127</c:v>
                </c:pt>
                <c:pt idx="3457">
                  <c:v>11208.472021769199</c:v>
                </c:pt>
                <c:pt idx="3458">
                  <c:v>11208.5142533199</c:v>
                </c:pt>
                <c:pt idx="3459">
                  <c:v>11208.548599257099</c:v>
                </c:pt>
                <c:pt idx="3460">
                  <c:v>11208.757912938399</c:v>
                </c:pt>
                <c:pt idx="3461">
                  <c:v>11208.802935440999</c:v>
                </c:pt>
                <c:pt idx="3462">
                  <c:v>11208.901222712801</c:v>
                </c:pt>
                <c:pt idx="3463">
                  <c:v>11209.5120217693</c:v>
                </c:pt>
                <c:pt idx="3464">
                  <c:v>11209.5542533199</c:v>
                </c:pt>
                <c:pt idx="3465">
                  <c:v>11209.5885992571</c:v>
                </c:pt>
                <c:pt idx="3466">
                  <c:v>11209.7979129385</c:v>
                </c:pt>
                <c:pt idx="3467">
                  <c:v>11209.842935441</c:v>
                </c:pt>
                <c:pt idx="3468">
                  <c:v>11209.9412227128</c:v>
                </c:pt>
                <c:pt idx="3469">
                  <c:v>11210.552021769299</c:v>
                </c:pt>
                <c:pt idx="3470">
                  <c:v>11210.59425332</c:v>
                </c:pt>
                <c:pt idx="3471">
                  <c:v>11210.628599257199</c:v>
                </c:pt>
                <c:pt idx="3472">
                  <c:v>11210.837912938499</c:v>
                </c:pt>
                <c:pt idx="3473">
                  <c:v>11210.882935441099</c:v>
                </c:pt>
                <c:pt idx="3474">
                  <c:v>11210.9812227129</c:v>
                </c:pt>
                <c:pt idx="3475">
                  <c:v>11211.5920217693</c:v>
                </c:pt>
                <c:pt idx="3476">
                  <c:v>11211.63425332</c:v>
                </c:pt>
                <c:pt idx="3477">
                  <c:v>11211.6685992572</c:v>
                </c:pt>
                <c:pt idx="3478">
                  <c:v>11211.8779129385</c:v>
                </c:pt>
                <c:pt idx="3479">
                  <c:v>11211.9229354411</c:v>
                </c:pt>
                <c:pt idx="3480">
                  <c:v>11212.0212227129</c:v>
                </c:pt>
                <c:pt idx="3481">
                  <c:v>11212.3265122831</c:v>
                </c:pt>
                <c:pt idx="3482">
                  <c:v>11212.632021769399</c:v>
                </c:pt>
                <c:pt idx="3483">
                  <c:v>11212.674253319999</c:v>
                </c:pt>
                <c:pt idx="3484">
                  <c:v>11212.708599257199</c:v>
                </c:pt>
                <c:pt idx="3485">
                  <c:v>11212.726042934601</c:v>
                </c:pt>
                <c:pt idx="3486">
                  <c:v>11212.917912938599</c:v>
                </c:pt>
                <c:pt idx="3487">
                  <c:v>11212.962935441101</c:v>
                </c:pt>
                <c:pt idx="3488">
                  <c:v>11213.0612227129</c:v>
                </c:pt>
                <c:pt idx="3489">
                  <c:v>11213.359112862399</c:v>
                </c:pt>
                <c:pt idx="3490">
                  <c:v>11213.386512283199</c:v>
                </c:pt>
                <c:pt idx="3491">
                  <c:v>11213.5249489168</c:v>
                </c:pt>
                <c:pt idx="3492">
                  <c:v>11213.6720217694</c:v>
                </c:pt>
                <c:pt idx="3493">
                  <c:v>11213.7142533201</c:v>
                </c:pt>
                <c:pt idx="3494">
                  <c:v>11213.7485992573</c:v>
                </c:pt>
                <c:pt idx="3495">
                  <c:v>11213.7660429347</c:v>
                </c:pt>
                <c:pt idx="3496">
                  <c:v>11213.9579129386</c:v>
                </c:pt>
                <c:pt idx="3497">
                  <c:v>11214.101222713</c:v>
                </c:pt>
                <c:pt idx="3498">
                  <c:v>11214.4265122832</c:v>
                </c:pt>
                <c:pt idx="3499">
                  <c:v>11214.4479281725</c:v>
                </c:pt>
                <c:pt idx="3500">
                  <c:v>11214.712021769399</c:v>
                </c:pt>
                <c:pt idx="3501">
                  <c:v>11214.806042934701</c:v>
                </c:pt>
                <c:pt idx="3502">
                  <c:v>11214.997912938699</c:v>
                </c:pt>
                <c:pt idx="3503">
                  <c:v>11215.141222713</c:v>
                </c:pt>
                <c:pt idx="3504">
                  <c:v>11215.7520217695</c:v>
                </c:pt>
                <c:pt idx="3505">
                  <c:v>11215.8460429348</c:v>
                </c:pt>
                <c:pt idx="3506">
                  <c:v>11216.0379129387</c:v>
                </c:pt>
                <c:pt idx="3507">
                  <c:v>11216.181222712999</c:v>
                </c:pt>
                <c:pt idx="3508">
                  <c:v>11216.792021769499</c:v>
                </c:pt>
                <c:pt idx="3509">
                  <c:v>11217.077912938699</c:v>
                </c:pt>
                <c:pt idx="3510">
                  <c:v>11217.2212227131</c:v>
                </c:pt>
                <c:pt idx="3511">
                  <c:v>11217.8320217696</c:v>
                </c:pt>
                <c:pt idx="3512">
                  <c:v>11218.1179129388</c:v>
                </c:pt>
                <c:pt idx="3513">
                  <c:v>11218.261222713099</c:v>
                </c:pt>
                <c:pt idx="3514">
                  <c:v>11218.872021769601</c:v>
                </c:pt>
                <c:pt idx="3515">
                  <c:v>11218.914253320299</c:v>
                </c:pt>
                <c:pt idx="3516">
                  <c:v>11219.157912938799</c:v>
                </c:pt>
                <c:pt idx="3517">
                  <c:v>11219.3012227131</c:v>
                </c:pt>
                <c:pt idx="3518">
                  <c:v>11219.9120217696</c:v>
                </c:pt>
                <c:pt idx="3519">
                  <c:v>11219.9542533203</c:v>
                </c:pt>
                <c:pt idx="3520">
                  <c:v>11220.1867040693</c:v>
                </c:pt>
                <c:pt idx="3521">
                  <c:v>11220.1979129388</c:v>
                </c:pt>
                <c:pt idx="3522">
                  <c:v>11220.341222713199</c:v>
                </c:pt>
                <c:pt idx="3523">
                  <c:v>11220.952021769701</c:v>
                </c:pt>
                <c:pt idx="3524">
                  <c:v>11221.237912938899</c:v>
                </c:pt>
                <c:pt idx="3525">
                  <c:v>11221.3812227132</c:v>
                </c:pt>
                <c:pt idx="3526">
                  <c:v>11221.9920217697</c:v>
                </c:pt>
                <c:pt idx="3527">
                  <c:v>11222.2779129389</c:v>
                </c:pt>
                <c:pt idx="3528">
                  <c:v>11222.421222713299</c:v>
                </c:pt>
                <c:pt idx="3529">
                  <c:v>11223.032021769701</c:v>
                </c:pt>
                <c:pt idx="3530">
                  <c:v>11223.317912938999</c:v>
                </c:pt>
                <c:pt idx="3531">
                  <c:v>11223.4612227133</c:v>
                </c:pt>
                <c:pt idx="3532">
                  <c:v>11224.0720217698</c:v>
                </c:pt>
                <c:pt idx="3533">
                  <c:v>11224.357912939</c:v>
                </c:pt>
                <c:pt idx="3534">
                  <c:v>11224.501222713299</c:v>
                </c:pt>
                <c:pt idx="3535">
                  <c:v>11224.9652727823</c:v>
                </c:pt>
                <c:pt idx="3536">
                  <c:v>11225.112021769801</c:v>
                </c:pt>
                <c:pt idx="3537">
                  <c:v>11225.397912939001</c:v>
                </c:pt>
                <c:pt idx="3538">
                  <c:v>11225.5412227134</c:v>
                </c:pt>
                <c:pt idx="3539">
                  <c:v>11226.1520217699</c:v>
                </c:pt>
                <c:pt idx="3540">
                  <c:v>11226.4379129391</c:v>
                </c:pt>
                <c:pt idx="3541">
                  <c:v>11226.581222713399</c:v>
                </c:pt>
                <c:pt idx="3542">
                  <c:v>11227.192021769901</c:v>
                </c:pt>
                <c:pt idx="3543">
                  <c:v>11227.477912939101</c:v>
                </c:pt>
                <c:pt idx="3544">
                  <c:v>11227.6212227134</c:v>
                </c:pt>
                <c:pt idx="3545">
                  <c:v>11228.1276020356</c:v>
                </c:pt>
                <c:pt idx="3546">
                  <c:v>11228.2320217699</c:v>
                </c:pt>
                <c:pt idx="3547">
                  <c:v>11228.5179129391</c:v>
                </c:pt>
                <c:pt idx="3548">
                  <c:v>11228.661222713499</c:v>
                </c:pt>
                <c:pt idx="3549">
                  <c:v>11229.167602035601</c:v>
                </c:pt>
                <c:pt idx="3550">
                  <c:v>11229.557912939201</c:v>
                </c:pt>
                <c:pt idx="3551">
                  <c:v>11229.7012227135</c:v>
                </c:pt>
                <c:pt idx="3552">
                  <c:v>11230.2076020357</c:v>
                </c:pt>
                <c:pt idx="3553">
                  <c:v>11230.5979129392</c:v>
                </c:pt>
                <c:pt idx="3554">
                  <c:v>11230.741222713599</c:v>
                </c:pt>
                <c:pt idx="3555">
                  <c:v>11230.793974432099</c:v>
                </c:pt>
                <c:pt idx="3556">
                  <c:v>11231.247602035701</c:v>
                </c:pt>
                <c:pt idx="3557">
                  <c:v>11231.637912939301</c:v>
                </c:pt>
                <c:pt idx="3558">
                  <c:v>11231.7812227136</c:v>
                </c:pt>
                <c:pt idx="3559">
                  <c:v>11232.2876020357</c:v>
                </c:pt>
                <c:pt idx="3560">
                  <c:v>11232.6779129393</c:v>
                </c:pt>
                <c:pt idx="3561">
                  <c:v>11232.821222713599</c:v>
                </c:pt>
                <c:pt idx="3562">
                  <c:v>11233.717912939301</c:v>
                </c:pt>
                <c:pt idx="3563">
                  <c:v>11233.8612227137</c:v>
                </c:pt>
                <c:pt idx="3564">
                  <c:v>11234.4720217701</c:v>
                </c:pt>
                <c:pt idx="3565">
                  <c:v>11234.7579129394</c:v>
                </c:pt>
                <c:pt idx="3566">
                  <c:v>11235.532021770199</c:v>
                </c:pt>
                <c:pt idx="3567">
                  <c:v>11235.797912939401</c:v>
                </c:pt>
                <c:pt idx="3568">
                  <c:v>11236.5720217702</c:v>
                </c:pt>
                <c:pt idx="3569">
                  <c:v>11236.8379129394</c:v>
                </c:pt>
                <c:pt idx="3570">
                  <c:v>11237.877912939501</c:v>
                </c:pt>
                <c:pt idx="3571">
                  <c:v>11238.9179129395</c:v>
                </c:pt>
                <c:pt idx="3572">
                  <c:v>11239.957912939601</c:v>
                </c:pt>
                <c:pt idx="3573">
                  <c:v>11242.644948917899</c:v>
                </c:pt>
                <c:pt idx="3574">
                  <c:v>11248.663352239801</c:v>
                </c:pt>
                <c:pt idx="3575">
                  <c:v>11290.3424891098</c:v>
                </c:pt>
                <c:pt idx="3576">
                  <c:v>11308.6641400032</c:v>
                </c:pt>
                <c:pt idx="3577">
                  <c:v>11335.9276037281</c:v>
                </c:pt>
                <c:pt idx="3578">
                  <c:v>11340.895430357699</c:v>
                </c:pt>
                <c:pt idx="3579">
                  <c:v>11342.1046830657</c:v>
                </c:pt>
                <c:pt idx="3580">
                  <c:v>11348.684082251</c:v>
                </c:pt>
                <c:pt idx="3581">
                  <c:v>11354.118698135901</c:v>
                </c:pt>
                <c:pt idx="3582">
                  <c:v>11355.128861822101</c:v>
                </c:pt>
                <c:pt idx="3583">
                  <c:v>11356.973641393701</c:v>
                </c:pt>
                <c:pt idx="3584">
                  <c:v>11361.0512516079</c:v>
                </c:pt>
                <c:pt idx="3585">
                  <c:v>11365.5233440748</c:v>
                </c:pt>
                <c:pt idx="3586">
                  <c:v>11369.032434077</c:v>
                </c:pt>
                <c:pt idx="3587">
                  <c:v>11369.0394148174</c:v>
                </c:pt>
                <c:pt idx="3588">
                  <c:v>11388.7708805976</c:v>
                </c:pt>
                <c:pt idx="3589">
                  <c:v>11443.832404533399</c:v>
                </c:pt>
                <c:pt idx="3590">
                  <c:v>11473.729175844301</c:v>
                </c:pt>
                <c:pt idx="3591">
                  <c:v>11502.901672014899</c:v>
                </c:pt>
                <c:pt idx="3592">
                  <c:v>11518.6570388497</c:v>
                </c:pt>
                <c:pt idx="3593">
                  <c:v>11519.0404645381</c:v>
                </c:pt>
                <c:pt idx="3594">
                  <c:v>11522.734649063999</c:v>
                </c:pt>
                <c:pt idx="3595">
                  <c:v>11523.9191451277</c:v>
                </c:pt>
                <c:pt idx="3596">
                  <c:v>11526.8122592782</c:v>
                </c:pt>
                <c:pt idx="3597">
                  <c:v>11527.217720595099</c:v>
                </c:pt>
                <c:pt idx="3598">
                  <c:v>11534.5493431384</c:v>
                </c:pt>
                <c:pt idx="3599">
                  <c:v>11544.0015956845</c:v>
                </c:pt>
                <c:pt idx="3600">
                  <c:v>11545.5903736324</c:v>
                </c:pt>
                <c:pt idx="3601">
                  <c:v>11549.667983847199</c:v>
                </c:pt>
                <c:pt idx="3602">
                  <c:v>11601.5989842824</c:v>
                </c:pt>
                <c:pt idx="3603">
                  <c:v>11602.4389842823</c:v>
                </c:pt>
                <c:pt idx="3604">
                  <c:v>11602.4589842818</c:v>
                </c:pt>
                <c:pt idx="3605">
                  <c:v>11602.478984281401</c:v>
                </c:pt>
                <c:pt idx="3606">
                  <c:v>11603.5589842805</c:v>
                </c:pt>
                <c:pt idx="3607">
                  <c:v>11603.5789842801</c:v>
                </c:pt>
                <c:pt idx="3608">
                  <c:v>11604.4631572244</c:v>
                </c:pt>
                <c:pt idx="3609">
                  <c:v>11604.6389842797</c:v>
                </c:pt>
                <c:pt idx="3610">
                  <c:v>11604.6589842792</c:v>
                </c:pt>
                <c:pt idx="3611">
                  <c:v>11605.718984278799</c:v>
                </c:pt>
                <c:pt idx="3612">
                  <c:v>11605.7389842784</c:v>
                </c:pt>
                <c:pt idx="3613">
                  <c:v>11606.798984277901</c:v>
                </c:pt>
                <c:pt idx="3614">
                  <c:v>11607.8546975688</c:v>
                </c:pt>
                <c:pt idx="3615">
                  <c:v>11607.874697568799</c:v>
                </c:pt>
                <c:pt idx="3616">
                  <c:v>11607.8946975688</c:v>
                </c:pt>
                <c:pt idx="3617">
                  <c:v>11607.9146975688</c:v>
                </c:pt>
                <c:pt idx="3618">
                  <c:v>11607.9346975688</c:v>
                </c:pt>
                <c:pt idx="3619">
                  <c:v>11607.954697568901</c:v>
                </c:pt>
                <c:pt idx="3620">
                  <c:v>11607.9746975689</c:v>
                </c:pt>
                <c:pt idx="3621">
                  <c:v>11607.9946975689</c:v>
                </c:pt>
                <c:pt idx="3622">
                  <c:v>11608.0146975689</c:v>
                </c:pt>
                <c:pt idx="3623">
                  <c:v>11608.034697568901</c:v>
                </c:pt>
                <c:pt idx="3624">
                  <c:v>11608.054697568899</c:v>
                </c:pt>
                <c:pt idx="3625">
                  <c:v>11608.074697569</c:v>
                </c:pt>
                <c:pt idx="3626">
                  <c:v>11608.094697569</c:v>
                </c:pt>
                <c:pt idx="3627">
                  <c:v>11608.114697569001</c:v>
                </c:pt>
                <c:pt idx="3628">
                  <c:v>11608.134697568999</c:v>
                </c:pt>
                <c:pt idx="3629">
                  <c:v>11608.154697569</c:v>
                </c:pt>
                <c:pt idx="3630">
                  <c:v>11608.1746975691</c:v>
                </c:pt>
                <c:pt idx="3631">
                  <c:v>11608.194697569101</c:v>
                </c:pt>
                <c:pt idx="3632">
                  <c:v>11608.214697569099</c:v>
                </c:pt>
                <c:pt idx="3633">
                  <c:v>11608.2346975691</c:v>
                </c:pt>
                <c:pt idx="3634">
                  <c:v>11608.2386989961</c:v>
                </c:pt>
                <c:pt idx="3635">
                  <c:v>11608.2497690897</c:v>
                </c:pt>
                <c:pt idx="3636">
                  <c:v>11608.2546975691</c:v>
                </c:pt>
                <c:pt idx="3637">
                  <c:v>11608.2697690892</c:v>
                </c:pt>
                <c:pt idx="3638">
                  <c:v>11608.274697569101</c:v>
                </c:pt>
                <c:pt idx="3639">
                  <c:v>11608.2897690888</c:v>
                </c:pt>
                <c:pt idx="3640">
                  <c:v>11608.294697569199</c:v>
                </c:pt>
                <c:pt idx="3641">
                  <c:v>11608.309769088401</c:v>
                </c:pt>
                <c:pt idx="3642">
                  <c:v>11608.3146975692</c:v>
                </c:pt>
                <c:pt idx="3643">
                  <c:v>11608.3346975692</c:v>
                </c:pt>
                <c:pt idx="3644">
                  <c:v>11608.354697569201</c:v>
                </c:pt>
                <c:pt idx="3645">
                  <c:v>11608.3605080363</c:v>
                </c:pt>
                <c:pt idx="3646">
                  <c:v>11608.374697569199</c:v>
                </c:pt>
                <c:pt idx="3647">
                  <c:v>11608.3946975693</c:v>
                </c:pt>
                <c:pt idx="3648">
                  <c:v>11608.4146975693</c:v>
                </c:pt>
                <c:pt idx="3649">
                  <c:v>11608.434697569301</c:v>
                </c:pt>
                <c:pt idx="3650">
                  <c:v>11608.454697569299</c:v>
                </c:pt>
                <c:pt idx="3651">
                  <c:v>11608.4746975693</c:v>
                </c:pt>
                <c:pt idx="3652">
                  <c:v>11608.4946975694</c:v>
                </c:pt>
                <c:pt idx="3653">
                  <c:v>11608.514697569401</c:v>
                </c:pt>
                <c:pt idx="3654">
                  <c:v>11608.534697569399</c:v>
                </c:pt>
                <c:pt idx="3655">
                  <c:v>11608.5546975694</c:v>
                </c:pt>
                <c:pt idx="3656">
                  <c:v>11608.5746975694</c:v>
                </c:pt>
                <c:pt idx="3657">
                  <c:v>11608.594697569401</c:v>
                </c:pt>
                <c:pt idx="3658">
                  <c:v>11608.614697569499</c:v>
                </c:pt>
                <c:pt idx="3659">
                  <c:v>11608.6346975695</c:v>
                </c:pt>
                <c:pt idx="3660">
                  <c:v>11608.6546975695</c:v>
                </c:pt>
                <c:pt idx="3661">
                  <c:v>11608.6746975695</c:v>
                </c:pt>
                <c:pt idx="3662">
                  <c:v>11608.694697569499</c:v>
                </c:pt>
                <c:pt idx="3663">
                  <c:v>11608.7146975696</c:v>
                </c:pt>
                <c:pt idx="3664">
                  <c:v>11608.7346975696</c:v>
                </c:pt>
                <c:pt idx="3665">
                  <c:v>11608.7546975696</c:v>
                </c:pt>
                <c:pt idx="3666">
                  <c:v>11608.774697569601</c:v>
                </c:pt>
                <c:pt idx="3667">
                  <c:v>11608.7946975696</c:v>
                </c:pt>
                <c:pt idx="3668">
                  <c:v>11608.8146975697</c:v>
                </c:pt>
                <c:pt idx="3669">
                  <c:v>11608.8346975697</c:v>
                </c:pt>
                <c:pt idx="3670">
                  <c:v>11608.854697569701</c:v>
                </c:pt>
                <c:pt idx="3671">
                  <c:v>11608.874697569699</c:v>
                </c:pt>
                <c:pt idx="3672">
                  <c:v>11608.889568451699</c:v>
                </c:pt>
                <c:pt idx="3673">
                  <c:v>11608.8946975697</c:v>
                </c:pt>
                <c:pt idx="3674">
                  <c:v>11608.898984277601</c:v>
                </c:pt>
                <c:pt idx="3675">
                  <c:v>11608.9146975697</c:v>
                </c:pt>
                <c:pt idx="3676">
                  <c:v>11608.918984277099</c:v>
                </c:pt>
                <c:pt idx="3677">
                  <c:v>11608.934697569801</c:v>
                </c:pt>
                <c:pt idx="3678">
                  <c:v>11608.9389842767</c:v>
                </c:pt>
                <c:pt idx="3679">
                  <c:v>11608.954697569799</c:v>
                </c:pt>
                <c:pt idx="3680">
                  <c:v>11608.9589842762</c:v>
                </c:pt>
                <c:pt idx="3681">
                  <c:v>11608.9746975698</c:v>
                </c:pt>
                <c:pt idx="3682">
                  <c:v>11608.9789842758</c:v>
                </c:pt>
                <c:pt idx="3683">
                  <c:v>11608.9946975698</c:v>
                </c:pt>
                <c:pt idx="3684">
                  <c:v>11608.9989842753</c:v>
                </c:pt>
                <c:pt idx="3685">
                  <c:v>11609.014697569801</c:v>
                </c:pt>
                <c:pt idx="3686">
                  <c:v>11609.018984274901</c:v>
                </c:pt>
                <c:pt idx="3687">
                  <c:v>11609.034697569899</c:v>
                </c:pt>
                <c:pt idx="3688">
                  <c:v>11609.038984274401</c:v>
                </c:pt>
                <c:pt idx="3689">
                  <c:v>11609.0546975699</c:v>
                </c:pt>
                <c:pt idx="3690">
                  <c:v>11609.058984273999</c:v>
                </c:pt>
                <c:pt idx="3691">
                  <c:v>11609.0746975699</c:v>
                </c:pt>
                <c:pt idx="3692">
                  <c:v>11609.078984273499</c:v>
                </c:pt>
                <c:pt idx="3693">
                  <c:v>11609.094697569901</c:v>
                </c:pt>
                <c:pt idx="3694">
                  <c:v>11609.0989842731</c:v>
                </c:pt>
                <c:pt idx="3695">
                  <c:v>11609.114697569899</c:v>
                </c:pt>
                <c:pt idx="3696">
                  <c:v>11609.1189842727</c:v>
                </c:pt>
                <c:pt idx="3697">
                  <c:v>11609.13469757</c:v>
                </c:pt>
                <c:pt idx="3698">
                  <c:v>11609.1389842722</c:v>
                </c:pt>
                <c:pt idx="3699">
                  <c:v>11609.15469757</c:v>
                </c:pt>
                <c:pt idx="3700">
                  <c:v>11609.1589842718</c:v>
                </c:pt>
                <c:pt idx="3701">
                  <c:v>11609.174697570001</c:v>
                </c:pt>
                <c:pt idx="3702">
                  <c:v>11609.178984271301</c:v>
                </c:pt>
                <c:pt idx="3703">
                  <c:v>11609.194697569999</c:v>
                </c:pt>
                <c:pt idx="3704">
                  <c:v>11609.198984270901</c:v>
                </c:pt>
                <c:pt idx="3705">
                  <c:v>11609.21469757</c:v>
                </c:pt>
                <c:pt idx="3706">
                  <c:v>11609.218984270399</c:v>
                </c:pt>
                <c:pt idx="3707">
                  <c:v>11609.23469757</c:v>
                </c:pt>
                <c:pt idx="3708">
                  <c:v>11609.238984269999</c:v>
                </c:pt>
                <c:pt idx="3709">
                  <c:v>11609.254697570101</c:v>
                </c:pt>
                <c:pt idx="3710">
                  <c:v>11609.2589842695</c:v>
                </c:pt>
                <c:pt idx="3711">
                  <c:v>11609.274697570099</c:v>
                </c:pt>
                <c:pt idx="3712">
                  <c:v>11609.2946975701</c:v>
                </c:pt>
                <c:pt idx="3713">
                  <c:v>11609.3146975701</c:v>
                </c:pt>
                <c:pt idx="3714">
                  <c:v>11609.334697570101</c:v>
                </c:pt>
                <c:pt idx="3715">
                  <c:v>11609.3746975702</c:v>
                </c:pt>
                <c:pt idx="3716">
                  <c:v>11609.3946975702</c:v>
                </c:pt>
                <c:pt idx="3717">
                  <c:v>11609.4038050947</c:v>
                </c:pt>
                <c:pt idx="3718">
                  <c:v>11609.414697570201</c:v>
                </c:pt>
                <c:pt idx="3719">
                  <c:v>11610.083478566999</c:v>
                </c:pt>
                <c:pt idx="3720">
                  <c:v>11610.3989842673</c:v>
                </c:pt>
                <c:pt idx="3721">
                  <c:v>11612.316309210601</c:v>
                </c:pt>
                <c:pt idx="3722">
                  <c:v>11612.4367700275</c:v>
                </c:pt>
                <c:pt idx="3723">
                  <c:v>11612.515539718701</c:v>
                </c:pt>
                <c:pt idx="3724">
                  <c:v>11613.6027835445</c:v>
                </c:pt>
                <c:pt idx="3725">
                  <c:v>11614.1610887816</c:v>
                </c:pt>
                <c:pt idx="3726">
                  <c:v>11614.6189842801</c:v>
                </c:pt>
                <c:pt idx="3727">
                  <c:v>11614.642783544599</c:v>
                </c:pt>
                <c:pt idx="3728">
                  <c:v>11614.729556444099</c:v>
                </c:pt>
                <c:pt idx="3729">
                  <c:v>11615.168514728501</c:v>
                </c:pt>
                <c:pt idx="3730">
                  <c:v>11615.188514728099</c:v>
                </c:pt>
                <c:pt idx="3731">
                  <c:v>11615.208514727599</c:v>
                </c:pt>
                <c:pt idx="3732">
                  <c:v>11615.2285147272</c:v>
                </c:pt>
                <c:pt idx="3733">
                  <c:v>11615.2485147267</c:v>
                </c:pt>
                <c:pt idx="3734">
                  <c:v>11615.2685147263</c:v>
                </c:pt>
                <c:pt idx="3735">
                  <c:v>11615.6685992563</c:v>
                </c:pt>
                <c:pt idx="3736">
                  <c:v>11615.6827835446</c:v>
                </c:pt>
                <c:pt idx="3737">
                  <c:v>11615.698984279201</c:v>
                </c:pt>
                <c:pt idx="3738">
                  <c:v>11615.707405880999</c:v>
                </c:pt>
                <c:pt idx="3739">
                  <c:v>11616.0058683525</c:v>
                </c:pt>
                <c:pt idx="3740">
                  <c:v>11616.3939194252</c:v>
                </c:pt>
                <c:pt idx="3741">
                  <c:v>11616.722783544599</c:v>
                </c:pt>
                <c:pt idx="3742">
                  <c:v>11616.7789842784</c:v>
                </c:pt>
                <c:pt idx="3743">
                  <c:v>11617.582248884901</c:v>
                </c:pt>
                <c:pt idx="3744">
                  <c:v>11617.7485992563</c:v>
                </c:pt>
                <c:pt idx="3745">
                  <c:v>11617.7627835447</c:v>
                </c:pt>
                <c:pt idx="3746">
                  <c:v>11617.787405881099</c:v>
                </c:pt>
                <c:pt idx="3747">
                  <c:v>11617.9314501974</c:v>
                </c:pt>
                <c:pt idx="3748">
                  <c:v>11617.951450197001</c:v>
                </c:pt>
                <c:pt idx="3749">
                  <c:v>11617.971450196501</c:v>
                </c:pt>
                <c:pt idx="3750">
                  <c:v>11617.991450196099</c:v>
                </c:pt>
                <c:pt idx="3751">
                  <c:v>11618.0114501956</c:v>
                </c:pt>
                <c:pt idx="3752">
                  <c:v>11618.0314501952</c:v>
                </c:pt>
                <c:pt idx="3753">
                  <c:v>11618.0514501947</c:v>
                </c:pt>
                <c:pt idx="3754">
                  <c:v>11618.0714501943</c:v>
                </c:pt>
                <c:pt idx="3755">
                  <c:v>11618.0914501938</c:v>
                </c:pt>
                <c:pt idx="3756">
                  <c:v>11618.111450193401</c:v>
                </c:pt>
                <c:pt idx="3757">
                  <c:v>11618.131450192999</c:v>
                </c:pt>
                <c:pt idx="3758">
                  <c:v>11618.151450192499</c:v>
                </c:pt>
                <c:pt idx="3759">
                  <c:v>11618.1714501921</c:v>
                </c:pt>
                <c:pt idx="3760">
                  <c:v>11618.1914501916</c:v>
                </c:pt>
                <c:pt idx="3761">
                  <c:v>11618.2114501912</c:v>
                </c:pt>
                <c:pt idx="3762">
                  <c:v>11618.2314501907</c:v>
                </c:pt>
                <c:pt idx="3763">
                  <c:v>11618.251450190301</c:v>
                </c:pt>
                <c:pt idx="3764">
                  <c:v>11618.271450189801</c:v>
                </c:pt>
                <c:pt idx="3765">
                  <c:v>11618.291450189399</c:v>
                </c:pt>
                <c:pt idx="3766">
                  <c:v>11618.311450188899</c:v>
                </c:pt>
                <c:pt idx="3767">
                  <c:v>11618.3314501885</c:v>
                </c:pt>
                <c:pt idx="3768">
                  <c:v>11618.351450188</c:v>
                </c:pt>
                <c:pt idx="3769">
                  <c:v>11618.3714501876</c:v>
                </c:pt>
                <c:pt idx="3770">
                  <c:v>11618.3914501871</c:v>
                </c:pt>
                <c:pt idx="3771">
                  <c:v>11618.411450186701</c:v>
                </c:pt>
                <c:pt idx="3772">
                  <c:v>11618.431450186201</c:v>
                </c:pt>
                <c:pt idx="3773">
                  <c:v>11618.451450185799</c:v>
                </c:pt>
                <c:pt idx="3774">
                  <c:v>11618.4714501854</c:v>
                </c:pt>
                <c:pt idx="3775">
                  <c:v>11618.4914501849</c:v>
                </c:pt>
                <c:pt idx="3776">
                  <c:v>11618.5114501845</c:v>
                </c:pt>
                <c:pt idx="3777">
                  <c:v>11618.531450184</c:v>
                </c:pt>
                <c:pt idx="3778">
                  <c:v>11618.551450183601</c:v>
                </c:pt>
                <c:pt idx="3779">
                  <c:v>11618.571450183101</c:v>
                </c:pt>
                <c:pt idx="3780">
                  <c:v>11618.591450182699</c:v>
                </c:pt>
                <c:pt idx="3781">
                  <c:v>11618.611450182199</c:v>
                </c:pt>
                <c:pt idx="3782">
                  <c:v>11618.6314501818</c:v>
                </c:pt>
                <c:pt idx="3783">
                  <c:v>11618.6514501813</c:v>
                </c:pt>
                <c:pt idx="3784">
                  <c:v>11618.6714501809</c:v>
                </c:pt>
                <c:pt idx="3785">
                  <c:v>11618.6914501804</c:v>
                </c:pt>
                <c:pt idx="3786">
                  <c:v>11618.711450180001</c:v>
                </c:pt>
                <c:pt idx="3787">
                  <c:v>11618.731450179501</c:v>
                </c:pt>
                <c:pt idx="3788">
                  <c:v>11618.751450179099</c:v>
                </c:pt>
                <c:pt idx="3789">
                  <c:v>11618.771450178599</c:v>
                </c:pt>
                <c:pt idx="3790">
                  <c:v>11618.788599256401</c:v>
                </c:pt>
                <c:pt idx="3791">
                  <c:v>11618.7914501782</c:v>
                </c:pt>
                <c:pt idx="3792">
                  <c:v>11618.802783544699</c:v>
                </c:pt>
                <c:pt idx="3793">
                  <c:v>11618.8114501778</c:v>
                </c:pt>
                <c:pt idx="3794">
                  <c:v>11618.8314501773</c:v>
                </c:pt>
                <c:pt idx="3795">
                  <c:v>11618.8514501769</c:v>
                </c:pt>
                <c:pt idx="3796">
                  <c:v>11618.871450176401</c:v>
                </c:pt>
                <c:pt idx="3797">
                  <c:v>11618.878984278001</c:v>
                </c:pt>
                <c:pt idx="3798">
                  <c:v>11618.891450175999</c:v>
                </c:pt>
                <c:pt idx="3799">
                  <c:v>11618.911450175499</c:v>
                </c:pt>
                <c:pt idx="3800">
                  <c:v>11618.9314501751</c:v>
                </c:pt>
                <c:pt idx="3801">
                  <c:v>11618.9514501746</c:v>
                </c:pt>
                <c:pt idx="3802">
                  <c:v>11618.9714501742</c:v>
                </c:pt>
                <c:pt idx="3803">
                  <c:v>11618.9914501737</c:v>
                </c:pt>
                <c:pt idx="3804">
                  <c:v>11619.011450173301</c:v>
                </c:pt>
                <c:pt idx="3805">
                  <c:v>11619.031450172801</c:v>
                </c:pt>
                <c:pt idx="3806">
                  <c:v>11619.051450172399</c:v>
                </c:pt>
                <c:pt idx="3807">
                  <c:v>11619.071450171899</c:v>
                </c:pt>
                <c:pt idx="3808">
                  <c:v>11619.0914501715</c:v>
                </c:pt>
                <c:pt idx="3809">
                  <c:v>11619.111450171</c:v>
                </c:pt>
                <c:pt idx="3810">
                  <c:v>11619.1314501706</c:v>
                </c:pt>
                <c:pt idx="3811">
                  <c:v>11619.1514501702</c:v>
                </c:pt>
                <c:pt idx="3812">
                  <c:v>11619.291450167</c:v>
                </c:pt>
                <c:pt idx="3813">
                  <c:v>11619.3114501666</c:v>
                </c:pt>
                <c:pt idx="3814">
                  <c:v>11619.331450166101</c:v>
                </c:pt>
                <c:pt idx="3815">
                  <c:v>11619.351450165699</c:v>
                </c:pt>
                <c:pt idx="3816">
                  <c:v>11619.6231692442</c:v>
                </c:pt>
                <c:pt idx="3817">
                  <c:v>11619.6631692433</c:v>
                </c:pt>
                <c:pt idx="3818">
                  <c:v>11619.6831692429</c:v>
                </c:pt>
                <c:pt idx="3819">
                  <c:v>11619.703169242401</c:v>
                </c:pt>
                <c:pt idx="3820">
                  <c:v>11619.723169241999</c:v>
                </c:pt>
                <c:pt idx="3821">
                  <c:v>11619.743169241499</c:v>
                </c:pt>
                <c:pt idx="3822">
                  <c:v>11619.7631692411</c:v>
                </c:pt>
                <c:pt idx="3823">
                  <c:v>11619.7831692406</c:v>
                </c:pt>
                <c:pt idx="3824">
                  <c:v>11619.8031692402</c:v>
                </c:pt>
                <c:pt idx="3825">
                  <c:v>11619.8231692397</c:v>
                </c:pt>
                <c:pt idx="3826">
                  <c:v>11619.8285992564</c:v>
                </c:pt>
                <c:pt idx="3827">
                  <c:v>11619.8427835447</c:v>
                </c:pt>
                <c:pt idx="3828">
                  <c:v>11619.843169239301</c:v>
                </c:pt>
                <c:pt idx="3829">
                  <c:v>11619.863169238901</c:v>
                </c:pt>
                <c:pt idx="3830">
                  <c:v>11619.883169238399</c:v>
                </c:pt>
                <c:pt idx="3831">
                  <c:v>11619.903169237999</c:v>
                </c:pt>
                <c:pt idx="3832">
                  <c:v>11619.9231692375</c:v>
                </c:pt>
                <c:pt idx="3833">
                  <c:v>11619.9431692371</c:v>
                </c:pt>
                <c:pt idx="3834">
                  <c:v>11619.9631692366</c:v>
                </c:pt>
                <c:pt idx="3835">
                  <c:v>11619.9831692362</c:v>
                </c:pt>
                <c:pt idx="3836">
                  <c:v>11620.003169235701</c:v>
                </c:pt>
                <c:pt idx="3837">
                  <c:v>11620.0537029076</c:v>
                </c:pt>
                <c:pt idx="3838">
                  <c:v>11620.1576885674</c:v>
                </c:pt>
                <c:pt idx="3839">
                  <c:v>11620.1835069726</c:v>
                </c:pt>
                <c:pt idx="3840">
                  <c:v>11620.3789842678</c:v>
                </c:pt>
                <c:pt idx="3841">
                  <c:v>11620.882783544799</c:v>
                </c:pt>
                <c:pt idx="3842">
                  <c:v>11621.157405887699</c:v>
                </c:pt>
                <c:pt idx="3843">
                  <c:v>11621.1974058868</c:v>
                </c:pt>
                <c:pt idx="3844">
                  <c:v>11621.236868563999</c:v>
                </c:pt>
                <c:pt idx="3845">
                  <c:v>11621.6283187298</c:v>
                </c:pt>
                <c:pt idx="3846">
                  <c:v>11621.710545563999</c:v>
                </c:pt>
                <c:pt idx="3847">
                  <c:v>11621.9085992565</c:v>
                </c:pt>
                <c:pt idx="3848">
                  <c:v>11622.0371404252</c:v>
                </c:pt>
                <c:pt idx="3849">
                  <c:v>11622.6683187298</c:v>
                </c:pt>
                <c:pt idx="3850">
                  <c:v>11622.7505455641</c:v>
                </c:pt>
                <c:pt idx="3851">
                  <c:v>11623.3656141594</c:v>
                </c:pt>
                <c:pt idx="3852">
                  <c:v>11623.5885992562</c:v>
                </c:pt>
                <c:pt idx="3853">
                  <c:v>11623.790545564099</c:v>
                </c:pt>
                <c:pt idx="3854">
                  <c:v>11623.8196668485</c:v>
                </c:pt>
                <c:pt idx="3855">
                  <c:v>11623.8819199968</c:v>
                </c:pt>
                <c:pt idx="3856">
                  <c:v>11624.405614159499</c:v>
                </c:pt>
                <c:pt idx="3857">
                  <c:v>11624.7483187299</c:v>
                </c:pt>
                <c:pt idx="3858">
                  <c:v>11624.8305455641</c:v>
                </c:pt>
                <c:pt idx="3859">
                  <c:v>11625.4456141595</c:v>
                </c:pt>
                <c:pt idx="3860">
                  <c:v>11625.7266995683</c:v>
                </c:pt>
                <c:pt idx="3861">
                  <c:v>11625.788318729899</c:v>
                </c:pt>
                <c:pt idx="3862">
                  <c:v>11625.870545564199</c:v>
                </c:pt>
                <c:pt idx="3863">
                  <c:v>11626.114750639499</c:v>
                </c:pt>
                <c:pt idx="3864">
                  <c:v>11626.485614159599</c:v>
                </c:pt>
                <c:pt idx="3865">
                  <c:v>11626.8283187299</c:v>
                </c:pt>
                <c:pt idx="3866">
                  <c:v>11626.9105455642</c:v>
                </c:pt>
                <c:pt idx="3867">
                  <c:v>11627.5256141596</c:v>
                </c:pt>
                <c:pt idx="3868">
                  <c:v>11627.868318729999</c:v>
                </c:pt>
                <c:pt idx="3869">
                  <c:v>11627.950545564199</c:v>
                </c:pt>
                <c:pt idx="3870">
                  <c:v>11627.959530210999</c:v>
                </c:pt>
                <c:pt idx="3871">
                  <c:v>11628.565614159599</c:v>
                </c:pt>
                <c:pt idx="3872">
                  <c:v>11628.90831873</c:v>
                </c:pt>
                <c:pt idx="3873">
                  <c:v>11628.9905455643</c:v>
                </c:pt>
                <c:pt idx="3874">
                  <c:v>11629.3265187125</c:v>
                </c:pt>
                <c:pt idx="3875">
                  <c:v>11629.6056141597</c:v>
                </c:pt>
                <c:pt idx="3876">
                  <c:v>11629.804309782499</c:v>
                </c:pt>
                <c:pt idx="3877">
                  <c:v>11629.948318730099</c:v>
                </c:pt>
                <c:pt idx="3878">
                  <c:v>11630.030545564299</c:v>
                </c:pt>
                <c:pt idx="3879">
                  <c:v>11630.194005956801</c:v>
                </c:pt>
                <c:pt idx="3880">
                  <c:v>11630.645614159699</c:v>
                </c:pt>
                <c:pt idx="3881">
                  <c:v>11630.9883187301</c:v>
                </c:pt>
                <c:pt idx="3882">
                  <c:v>11631.0705455644</c:v>
                </c:pt>
                <c:pt idx="3883">
                  <c:v>11631.607787098201</c:v>
                </c:pt>
                <c:pt idx="3884">
                  <c:v>11631.6856141597</c:v>
                </c:pt>
                <c:pt idx="3885">
                  <c:v>11631.9688992262</c:v>
                </c:pt>
                <c:pt idx="3886">
                  <c:v>11631.9888992263</c:v>
                </c:pt>
                <c:pt idx="3887">
                  <c:v>11632.008899226301</c:v>
                </c:pt>
                <c:pt idx="3888">
                  <c:v>11632.028318730099</c:v>
                </c:pt>
                <c:pt idx="3889">
                  <c:v>11632.028899226299</c:v>
                </c:pt>
                <c:pt idx="3890">
                  <c:v>11632.0488992263</c:v>
                </c:pt>
                <c:pt idx="3891">
                  <c:v>11632.0688992263</c:v>
                </c:pt>
                <c:pt idx="3892">
                  <c:v>11632.088899226301</c:v>
                </c:pt>
                <c:pt idx="3893">
                  <c:v>11632.108899226399</c:v>
                </c:pt>
                <c:pt idx="3894">
                  <c:v>11632.110545564399</c:v>
                </c:pt>
                <c:pt idx="3895">
                  <c:v>11632.1488992264</c:v>
                </c:pt>
                <c:pt idx="3896">
                  <c:v>11632.168899226401</c:v>
                </c:pt>
                <c:pt idx="3897">
                  <c:v>11632.2088992265</c:v>
                </c:pt>
                <c:pt idx="3898">
                  <c:v>11632.2288992265</c:v>
                </c:pt>
                <c:pt idx="3899">
                  <c:v>11632.248899226501</c:v>
                </c:pt>
                <c:pt idx="3900">
                  <c:v>11632.268899226499</c:v>
                </c:pt>
                <c:pt idx="3901">
                  <c:v>11632.2888992265</c:v>
                </c:pt>
                <c:pt idx="3902">
                  <c:v>11632.3088992265</c:v>
                </c:pt>
                <c:pt idx="3903">
                  <c:v>11632.328899226601</c:v>
                </c:pt>
                <c:pt idx="3904">
                  <c:v>11632.348899226599</c:v>
                </c:pt>
                <c:pt idx="3905">
                  <c:v>11632.3688992266</c:v>
                </c:pt>
                <c:pt idx="3906">
                  <c:v>11632.3888992266</c:v>
                </c:pt>
                <c:pt idx="3907">
                  <c:v>11632.408899226601</c:v>
                </c:pt>
                <c:pt idx="3908">
                  <c:v>11632.428899226699</c:v>
                </c:pt>
                <c:pt idx="3909">
                  <c:v>11632.4488992267</c:v>
                </c:pt>
                <c:pt idx="3910">
                  <c:v>11632.725614159801</c:v>
                </c:pt>
                <c:pt idx="3911">
                  <c:v>11633.0683187302</c:v>
                </c:pt>
                <c:pt idx="3912">
                  <c:v>11633.111928734899</c:v>
                </c:pt>
                <c:pt idx="3913">
                  <c:v>11633.1505455644</c:v>
                </c:pt>
                <c:pt idx="3914">
                  <c:v>11633.7656141598</c:v>
                </c:pt>
                <c:pt idx="3915">
                  <c:v>11633.871432960001</c:v>
                </c:pt>
                <c:pt idx="3916">
                  <c:v>11634.108318730199</c:v>
                </c:pt>
                <c:pt idx="3917">
                  <c:v>11634.190545564499</c:v>
                </c:pt>
                <c:pt idx="3918">
                  <c:v>11634.805614159901</c:v>
                </c:pt>
                <c:pt idx="3919">
                  <c:v>11635.1483187302</c:v>
                </c:pt>
                <c:pt idx="3920">
                  <c:v>11635.2305455645</c:v>
                </c:pt>
                <c:pt idx="3921">
                  <c:v>11635.6342533191</c:v>
                </c:pt>
                <c:pt idx="3922">
                  <c:v>11635.7527360147</c:v>
                </c:pt>
                <c:pt idx="3923">
                  <c:v>11635.8456141599</c:v>
                </c:pt>
                <c:pt idx="3924">
                  <c:v>11635.9580564219</c:v>
                </c:pt>
                <c:pt idx="3925">
                  <c:v>11636.018056422001</c:v>
                </c:pt>
                <c:pt idx="3926">
                  <c:v>11636.188318730299</c:v>
                </c:pt>
                <c:pt idx="3927">
                  <c:v>11636.270545564499</c:v>
                </c:pt>
                <c:pt idx="3928">
                  <c:v>11636.792736014801</c:v>
                </c:pt>
                <c:pt idx="3929">
                  <c:v>11636.885614159901</c:v>
                </c:pt>
                <c:pt idx="3930">
                  <c:v>11637.2283187303</c:v>
                </c:pt>
                <c:pt idx="3931">
                  <c:v>11637.3105455646</c:v>
                </c:pt>
                <c:pt idx="3932">
                  <c:v>11637.92561416</c:v>
                </c:pt>
                <c:pt idx="3933">
                  <c:v>11638.268318730399</c:v>
                </c:pt>
                <c:pt idx="3934">
                  <c:v>11638.350545564601</c:v>
                </c:pt>
                <c:pt idx="3935">
                  <c:v>11638.400530885399</c:v>
                </c:pt>
                <c:pt idx="3936">
                  <c:v>11638.8727360148</c:v>
                </c:pt>
                <c:pt idx="3937">
                  <c:v>11639.3083187304</c:v>
                </c:pt>
                <c:pt idx="3938">
                  <c:v>11639.3905455647</c:v>
                </c:pt>
                <c:pt idx="3939">
                  <c:v>11639.4405308854</c:v>
                </c:pt>
                <c:pt idx="3940">
                  <c:v>11639.9127360149</c:v>
                </c:pt>
                <c:pt idx="3941">
                  <c:v>11639.9216167908</c:v>
                </c:pt>
                <c:pt idx="3942">
                  <c:v>11640.348318730399</c:v>
                </c:pt>
                <c:pt idx="3943">
                  <c:v>11640.430545564701</c:v>
                </c:pt>
                <c:pt idx="3944">
                  <c:v>11640.619587905199</c:v>
                </c:pt>
                <c:pt idx="3945">
                  <c:v>11640.9527360149</c:v>
                </c:pt>
                <c:pt idx="3946">
                  <c:v>11641.045614160101</c:v>
                </c:pt>
                <c:pt idx="3947">
                  <c:v>11641.3883187305</c:v>
                </c:pt>
                <c:pt idx="3948">
                  <c:v>11641.4705455647</c:v>
                </c:pt>
                <c:pt idx="3949">
                  <c:v>11641.992736015</c:v>
                </c:pt>
                <c:pt idx="3950">
                  <c:v>11642.041616790901</c:v>
                </c:pt>
                <c:pt idx="3951">
                  <c:v>11642.0856141601</c:v>
                </c:pt>
                <c:pt idx="3952">
                  <c:v>11642.428318730501</c:v>
                </c:pt>
                <c:pt idx="3953">
                  <c:v>11642.510545564801</c:v>
                </c:pt>
                <c:pt idx="3954">
                  <c:v>11643.032736015</c:v>
                </c:pt>
                <c:pt idx="3955">
                  <c:v>11643.4683187305</c:v>
                </c:pt>
                <c:pt idx="3956">
                  <c:v>11643.5505455648</c:v>
                </c:pt>
                <c:pt idx="3957">
                  <c:v>11644.072736014999</c:v>
                </c:pt>
                <c:pt idx="3958">
                  <c:v>11644.407928173399</c:v>
                </c:pt>
                <c:pt idx="3959">
                  <c:v>11644.508318730601</c:v>
                </c:pt>
                <c:pt idx="3960">
                  <c:v>11644.590545564801</c:v>
                </c:pt>
                <c:pt idx="3961">
                  <c:v>11645.1127360151</c:v>
                </c:pt>
                <c:pt idx="3962">
                  <c:v>11645.5483187306</c:v>
                </c:pt>
                <c:pt idx="3963">
                  <c:v>11645.6305455649</c:v>
                </c:pt>
                <c:pt idx="3964">
                  <c:v>11646.152736015099</c:v>
                </c:pt>
                <c:pt idx="3965">
                  <c:v>11646.588318730701</c:v>
                </c:pt>
                <c:pt idx="3966">
                  <c:v>11646.670545564901</c:v>
                </c:pt>
                <c:pt idx="3967">
                  <c:v>11647.1927360151</c:v>
                </c:pt>
                <c:pt idx="3968">
                  <c:v>11647.6283187307</c:v>
                </c:pt>
                <c:pt idx="3969">
                  <c:v>11647.710545565</c:v>
                </c:pt>
                <c:pt idx="3970">
                  <c:v>11648.232736015199</c:v>
                </c:pt>
                <c:pt idx="3971">
                  <c:v>11648.668318730701</c:v>
                </c:pt>
                <c:pt idx="3972">
                  <c:v>11648.750545565001</c:v>
                </c:pt>
                <c:pt idx="3973">
                  <c:v>11649.146704069301</c:v>
                </c:pt>
                <c:pt idx="3974">
                  <c:v>11649.2727360152</c:v>
                </c:pt>
                <c:pt idx="3975">
                  <c:v>11649.7083187308</c:v>
                </c:pt>
                <c:pt idx="3976">
                  <c:v>11649.790545565</c:v>
                </c:pt>
                <c:pt idx="3977">
                  <c:v>11650.312736015299</c:v>
                </c:pt>
                <c:pt idx="3978">
                  <c:v>11650.748318730801</c:v>
                </c:pt>
                <c:pt idx="3979">
                  <c:v>11650.830545565101</c:v>
                </c:pt>
                <c:pt idx="3980">
                  <c:v>11651.3527360153</c:v>
                </c:pt>
                <c:pt idx="3981">
                  <c:v>11651.7883187308</c:v>
                </c:pt>
                <c:pt idx="3982">
                  <c:v>11651.8705455651</c:v>
                </c:pt>
                <c:pt idx="3983">
                  <c:v>11652.047969019901</c:v>
                </c:pt>
                <c:pt idx="3984">
                  <c:v>11652.392736015299</c:v>
                </c:pt>
                <c:pt idx="3985">
                  <c:v>11652.828318730901</c:v>
                </c:pt>
                <c:pt idx="3986">
                  <c:v>11652.910545565101</c:v>
                </c:pt>
                <c:pt idx="3987">
                  <c:v>11653.4327360154</c:v>
                </c:pt>
                <c:pt idx="3988">
                  <c:v>11653.8683187309</c:v>
                </c:pt>
                <c:pt idx="3989">
                  <c:v>11653.9052727827</c:v>
                </c:pt>
                <c:pt idx="3990">
                  <c:v>11653.9505455652</c:v>
                </c:pt>
                <c:pt idx="3991">
                  <c:v>11654.472736015399</c:v>
                </c:pt>
                <c:pt idx="3992">
                  <c:v>11654.908318731001</c:v>
                </c:pt>
                <c:pt idx="3993">
                  <c:v>11654.990545565201</c:v>
                </c:pt>
                <c:pt idx="3994">
                  <c:v>11655.5127360154</c:v>
                </c:pt>
                <c:pt idx="3995">
                  <c:v>11655.948318731</c:v>
                </c:pt>
                <c:pt idx="3996">
                  <c:v>11656.0305455653</c:v>
                </c:pt>
                <c:pt idx="3997">
                  <c:v>11656.552736015499</c:v>
                </c:pt>
                <c:pt idx="3998">
                  <c:v>11656.988318731001</c:v>
                </c:pt>
                <c:pt idx="3999">
                  <c:v>11657.070545565301</c:v>
                </c:pt>
                <c:pt idx="4000">
                  <c:v>11657.5927360155</c:v>
                </c:pt>
                <c:pt idx="4001">
                  <c:v>11658.0283187311</c:v>
                </c:pt>
                <c:pt idx="4002">
                  <c:v>11658.1105455653</c:v>
                </c:pt>
                <c:pt idx="4003">
                  <c:v>11658.632736015599</c:v>
                </c:pt>
                <c:pt idx="4004">
                  <c:v>11658.657049678201</c:v>
                </c:pt>
                <c:pt idx="4005">
                  <c:v>11659.068318731101</c:v>
                </c:pt>
                <c:pt idx="4006">
                  <c:v>11659.6727360156</c:v>
                </c:pt>
                <c:pt idx="4007">
                  <c:v>11659.6970496783</c:v>
                </c:pt>
                <c:pt idx="4008">
                  <c:v>11660.1083187311</c:v>
                </c:pt>
                <c:pt idx="4009">
                  <c:v>11660.712736015599</c:v>
                </c:pt>
                <c:pt idx="4010">
                  <c:v>11660.737049678301</c:v>
                </c:pt>
                <c:pt idx="4011">
                  <c:v>11661.148318731201</c:v>
                </c:pt>
                <c:pt idx="4012">
                  <c:v>11661.7527360157</c:v>
                </c:pt>
                <c:pt idx="4013">
                  <c:v>11662.1883187312</c:v>
                </c:pt>
                <c:pt idx="4014">
                  <c:v>11662.2705455655</c:v>
                </c:pt>
                <c:pt idx="4015">
                  <c:v>11662.792736015699</c:v>
                </c:pt>
                <c:pt idx="4016">
                  <c:v>11663.228318731301</c:v>
                </c:pt>
                <c:pt idx="4017">
                  <c:v>11663.3105455655</c:v>
                </c:pt>
                <c:pt idx="4018">
                  <c:v>11663.8327360157</c:v>
                </c:pt>
                <c:pt idx="4019">
                  <c:v>11664.2683187313</c:v>
                </c:pt>
                <c:pt idx="4020">
                  <c:v>11664.872736015799</c:v>
                </c:pt>
                <c:pt idx="4021">
                  <c:v>11665.3083187313</c:v>
                </c:pt>
                <c:pt idx="4022">
                  <c:v>11665.9127360158</c:v>
                </c:pt>
                <c:pt idx="4023">
                  <c:v>11666.3483187314</c:v>
                </c:pt>
                <c:pt idx="4024">
                  <c:v>11666.952736015801</c:v>
                </c:pt>
                <c:pt idx="4025">
                  <c:v>11667.3883187314</c:v>
                </c:pt>
                <c:pt idx="4026">
                  <c:v>11667.9927360159</c:v>
                </c:pt>
                <c:pt idx="4027">
                  <c:v>11668.428318731399</c:v>
                </c:pt>
                <c:pt idx="4028">
                  <c:v>11668.716057727999</c:v>
                </c:pt>
                <c:pt idx="4029">
                  <c:v>11669.032736015901</c:v>
                </c:pt>
                <c:pt idx="4030">
                  <c:v>11669.4683187315</c:v>
                </c:pt>
                <c:pt idx="4031">
                  <c:v>11670.072736016</c:v>
                </c:pt>
                <c:pt idx="4032">
                  <c:v>11670.508318731499</c:v>
                </c:pt>
                <c:pt idx="4033">
                  <c:v>11671.112736016001</c:v>
                </c:pt>
                <c:pt idx="4034">
                  <c:v>11671.5483187315</c:v>
                </c:pt>
                <c:pt idx="4035">
                  <c:v>11672.152736016</c:v>
                </c:pt>
                <c:pt idx="4036">
                  <c:v>11672.588318731599</c:v>
                </c:pt>
                <c:pt idx="4037">
                  <c:v>11673.192736016101</c:v>
                </c:pt>
                <c:pt idx="4038">
                  <c:v>11673.6283187316</c:v>
                </c:pt>
                <c:pt idx="4039">
                  <c:v>11674.2327360161</c:v>
                </c:pt>
                <c:pt idx="4040">
                  <c:v>11674.668318731699</c:v>
                </c:pt>
                <c:pt idx="4041">
                  <c:v>11675.272736016101</c:v>
                </c:pt>
                <c:pt idx="4042">
                  <c:v>11675.7083187317</c:v>
                </c:pt>
                <c:pt idx="4043">
                  <c:v>11676.3127360162</c:v>
                </c:pt>
                <c:pt idx="4044">
                  <c:v>11676.748318731699</c:v>
                </c:pt>
                <c:pt idx="4045">
                  <c:v>11677.352736016201</c:v>
                </c:pt>
                <c:pt idx="4046">
                  <c:v>11677.7883187318</c:v>
                </c:pt>
                <c:pt idx="4047">
                  <c:v>11678.3927360163</c:v>
                </c:pt>
                <c:pt idx="4048">
                  <c:v>11678.4127360163</c:v>
                </c:pt>
                <c:pt idx="4049">
                  <c:v>11678.432736016301</c:v>
                </c:pt>
                <c:pt idx="4050">
                  <c:v>11678.452736016299</c:v>
                </c:pt>
                <c:pt idx="4051">
                  <c:v>11678.4727360163</c:v>
                </c:pt>
                <c:pt idx="4052">
                  <c:v>11678.4927360164</c:v>
                </c:pt>
                <c:pt idx="4053">
                  <c:v>11678.828318731799</c:v>
                </c:pt>
                <c:pt idx="4054">
                  <c:v>11679.532736016399</c:v>
                </c:pt>
                <c:pt idx="4055">
                  <c:v>11679.8683187318</c:v>
                </c:pt>
                <c:pt idx="4056">
                  <c:v>11680.5727360164</c:v>
                </c:pt>
                <c:pt idx="4057">
                  <c:v>11680.908318731899</c:v>
                </c:pt>
                <c:pt idx="4058">
                  <c:v>11681.612736016499</c:v>
                </c:pt>
                <c:pt idx="4059">
                  <c:v>11681.9483187319</c:v>
                </c:pt>
                <c:pt idx="4060">
                  <c:v>11682.5097691016</c:v>
                </c:pt>
                <c:pt idx="4061">
                  <c:v>11682.988318731999</c:v>
                </c:pt>
                <c:pt idx="4062">
                  <c:v>11683.145383290899</c:v>
                </c:pt>
                <c:pt idx="4063">
                  <c:v>11684.0049274824</c:v>
                </c:pt>
                <c:pt idx="4064">
                  <c:v>11684.028318732</c:v>
                </c:pt>
                <c:pt idx="4065">
                  <c:v>11684.1853832909</c:v>
                </c:pt>
                <c:pt idx="4066">
                  <c:v>11685.068318731999</c:v>
                </c:pt>
                <c:pt idx="4067">
                  <c:v>11685.225383290999</c:v>
                </c:pt>
                <c:pt idx="4068">
                  <c:v>11686.265383291</c:v>
                </c:pt>
                <c:pt idx="4069">
                  <c:v>11691.308318732301</c:v>
                </c:pt>
                <c:pt idx="4070">
                  <c:v>11692.3483187323</c:v>
                </c:pt>
                <c:pt idx="4071">
                  <c:v>11693.388318732301</c:v>
                </c:pt>
                <c:pt idx="4072">
                  <c:v>11694.0568685662</c:v>
                </c:pt>
                <c:pt idx="4073">
                  <c:v>11695.100838575499</c:v>
                </c:pt>
                <c:pt idx="4074">
                  <c:v>11695.3169421772</c:v>
                </c:pt>
                <c:pt idx="4075">
                  <c:v>11696.015593914301</c:v>
                </c:pt>
                <c:pt idx="4076">
                  <c:v>11699.394552391899</c:v>
                </c:pt>
                <c:pt idx="4077">
                  <c:v>11700.093204129</c:v>
                </c:pt>
                <c:pt idx="4078">
                  <c:v>11703.078961068</c:v>
                </c:pt>
                <c:pt idx="4079">
                  <c:v>11703.098961068001</c:v>
                </c:pt>
                <c:pt idx="4080">
                  <c:v>11703.118961068099</c:v>
                </c:pt>
                <c:pt idx="4081">
                  <c:v>11703.1389610681</c:v>
                </c:pt>
                <c:pt idx="4082">
                  <c:v>11703.1589610681</c:v>
                </c:pt>
                <c:pt idx="4083">
                  <c:v>11703.178961068101</c:v>
                </c:pt>
                <c:pt idx="4084">
                  <c:v>11703.198961068099</c:v>
                </c:pt>
                <c:pt idx="4085">
                  <c:v>11703.2189610681</c:v>
                </c:pt>
                <c:pt idx="4086">
                  <c:v>11703.2389610682</c:v>
                </c:pt>
                <c:pt idx="4087">
                  <c:v>11703.258961068201</c:v>
                </c:pt>
                <c:pt idx="4088">
                  <c:v>11703.284510997801</c:v>
                </c:pt>
                <c:pt idx="4089">
                  <c:v>11703.304510997799</c:v>
                </c:pt>
                <c:pt idx="4090">
                  <c:v>11703.436290780501</c:v>
                </c:pt>
                <c:pt idx="4091">
                  <c:v>11705.2810703511</c:v>
                </c:pt>
                <c:pt idx="4092">
                  <c:v>11708.5989610666</c:v>
                </c:pt>
                <c:pt idx="4093">
                  <c:v>11708.638961066699</c:v>
                </c:pt>
                <c:pt idx="4094">
                  <c:v>11708.676822042</c:v>
                </c:pt>
                <c:pt idx="4095">
                  <c:v>11708.6789610667</c:v>
                </c:pt>
                <c:pt idx="4096">
                  <c:v>11708.698961066701</c:v>
                </c:pt>
                <c:pt idx="4097">
                  <c:v>11708.718961066799</c:v>
                </c:pt>
                <c:pt idx="4098">
                  <c:v>11708.7589610668</c:v>
                </c:pt>
                <c:pt idx="4099">
                  <c:v>11708.778961066801</c:v>
                </c:pt>
                <c:pt idx="4100">
                  <c:v>11709.3586805658</c:v>
                </c:pt>
                <c:pt idx="4101">
                  <c:v>11709.550129007999</c:v>
                </c:pt>
                <c:pt idx="4102">
                  <c:v>11709.8389610669</c:v>
                </c:pt>
                <c:pt idx="4103">
                  <c:v>11709.858961066901</c:v>
                </c:pt>
                <c:pt idx="4104">
                  <c:v>11709.878961066899</c:v>
                </c:pt>
                <c:pt idx="4105">
                  <c:v>11709.8845109965</c:v>
                </c:pt>
                <c:pt idx="4106">
                  <c:v>11709.8989610669</c:v>
                </c:pt>
                <c:pt idx="4107">
                  <c:v>11709.9189610669</c:v>
                </c:pt>
                <c:pt idx="4108">
                  <c:v>11709.9245109965</c:v>
                </c:pt>
                <c:pt idx="4109">
                  <c:v>11709.938961067</c:v>
                </c:pt>
                <c:pt idx="4110">
                  <c:v>11709.958961066999</c:v>
                </c:pt>
                <c:pt idx="4111">
                  <c:v>11709.978961067</c:v>
                </c:pt>
                <c:pt idx="4112">
                  <c:v>11709.998961067</c:v>
                </c:pt>
                <c:pt idx="4113">
                  <c:v>11710.004510996599</c:v>
                </c:pt>
                <c:pt idx="4114">
                  <c:v>11710.018961067</c:v>
                </c:pt>
                <c:pt idx="4115">
                  <c:v>11710.038961067001</c:v>
                </c:pt>
                <c:pt idx="4116">
                  <c:v>11710.0589610671</c:v>
                </c:pt>
                <c:pt idx="4117">
                  <c:v>11710.0789610671</c:v>
                </c:pt>
                <c:pt idx="4118">
                  <c:v>11710.0989610671</c:v>
                </c:pt>
                <c:pt idx="4119">
                  <c:v>11710.118961067101</c:v>
                </c:pt>
                <c:pt idx="4120">
                  <c:v>11710.138961067099</c:v>
                </c:pt>
                <c:pt idx="4121">
                  <c:v>11710.1589610672</c:v>
                </c:pt>
                <c:pt idx="4122">
                  <c:v>11710.1789610672</c:v>
                </c:pt>
                <c:pt idx="4123">
                  <c:v>11710.198961067201</c:v>
                </c:pt>
                <c:pt idx="4124">
                  <c:v>11710.218961067199</c:v>
                </c:pt>
                <c:pt idx="4125">
                  <c:v>11710.2389610672</c:v>
                </c:pt>
                <c:pt idx="4126">
                  <c:v>11710.2589610673</c:v>
                </c:pt>
                <c:pt idx="4127">
                  <c:v>11710.278961067301</c:v>
                </c:pt>
                <c:pt idx="4128">
                  <c:v>11710.298961067299</c:v>
                </c:pt>
                <c:pt idx="4129">
                  <c:v>11710.3189610673</c:v>
                </c:pt>
                <c:pt idx="4130">
                  <c:v>11710.3389610673</c:v>
                </c:pt>
                <c:pt idx="4131">
                  <c:v>11710.358961067301</c:v>
                </c:pt>
                <c:pt idx="4132">
                  <c:v>11710.378961067399</c:v>
                </c:pt>
                <c:pt idx="4133">
                  <c:v>11710.3989610674</c:v>
                </c:pt>
                <c:pt idx="4134">
                  <c:v>11710.4189610674</c:v>
                </c:pt>
                <c:pt idx="4135">
                  <c:v>11710.438961067401</c:v>
                </c:pt>
                <c:pt idx="4136">
                  <c:v>11710.458961067399</c:v>
                </c:pt>
                <c:pt idx="4137">
                  <c:v>11710.4789610675</c:v>
                </c:pt>
                <c:pt idx="4138">
                  <c:v>11710.4989610675</c:v>
                </c:pt>
                <c:pt idx="4139">
                  <c:v>11710.518961067501</c:v>
                </c:pt>
                <c:pt idx="4140">
                  <c:v>11710.538961067499</c:v>
                </c:pt>
                <c:pt idx="4141">
                  <c:v>11710.5589610675</c:v>
                </c:pt>
                <c:pt idx="4142">
                  <c:v>11710.5789610676</c:v>
                </c:pt>
                <c:pt idx="4143">
                  <c:v>11710.598961067601</c:v>
                </c:pt>
                <c:pt idx="4144">
                  <c:v>11710.618961067599</c:v>
                </c:pt>
                <c:pt idx="4145">
                  <c:v>11710.6389610676</c:v>
                </c:pt>
                <c:pt idx="4146">
                  <c:v>11710.6589610676</c:v>
                </c:pt>
                <c:pt idx="4147">
                  <c:v>11710.678961067601</c:v>
                </c:pt>
                <c:pt idx="4148">
                  <c:v>11710.698961067699</c:v>
                </c:pt>
                <c:pt idx="4149">
                  <c:v>11710.7189610677</c:v>
                </c:pt>
                <c:pt idx="4150">
                  <c:v>11710.7389610677</c:v>
                </c:pt>
                <c:pt idx="4151">
                  <c:v>11710.758961067701</c:v>
                </c:pt>
                <c:pt idx="4152">
                  <c:v>11710.778961067699</c:v>
                </c:pt>
                <c:pt idx="4153">
                  <c:v>11710.7989610678</c:v>
                </c:pt>
                <c:pt idx="4154">
                  <c:v>11710.8189610678</c:v>
                </c:pt>
                <c:pt idx="4155">
                  <c:v>11710.8389610678</c:v>
                </c:pt>
                <c:pt idx="4156">
                  <c:v>11710.858961067799</c:v>
                </c:pt>
                <c:pt idx="4157">
                  <c:v>11710.8789610678</c:v>
                </c:pt>
                <c:pt idx="4158">
                  <c:v>11710.8989610678</c:v>
                </c:pt>
                <c:pt idx="4159">
                  <c:v>11710.9189610679</c:v>
                </c:pt>
                <c:pt idx="4160">
                  <c:v>11710.938961067901</c:v>
                </c:pt>
                <c:pt idx="4161">
                  <c:v>11711.084510996699</c:v>
                </c:pt>
                <c:pt idx="4162">
                  <c:v>11711.9789610679</c:v>
                </c:pt>
                <c:pt idx="4163">
                  <c:v>11711.9989610679</c:v>
                </c:pt>
                <c:pt idx="4164">
                  <c:v>11713.278961068199</c:v>
                </c:pt>
                <c:pt idx="4165">
                  <c:v>11713.2989610682</c:v>
                </c:pt>
                <c:pt idx="4166">
                  <c:v>11713.3189610682</c:v>
                </c:pt>
                <c:pt idx="4167">
                  <c:v>11714.599211827801</c:v>
                </c:pt>
                <c:pt idx="4168">
                  <c:v>11715.624510998099</c:v>
                </c:pt>
                <c:pt idx="4169">
                  <c:v>11779.6127341223</c:v>
                </c:pt>
                <c:pt idx="4170">
                  <c:v>11781.211511740399</c:v>
                </c:pt>
                <c:pt idx="4171">
                  <c:v>11781.7056696051</c:v>
                </c:pt>
                <c:pt idx="4172">
                  <c:v>11784.591508223601</c:v>
                </c:pt>
                <c:pt idx="4173">
                  <c:v>11784.9308991448</c:v>
                </c:pt>
                <c:pt idx="4174">
                  <c:v>11785.0699431672</c:v>
                </c:pt>
                <c:pt idx="4175">
                  <c:v>11786.8243388663</c:v>
                </c:pt>
                <c:pt idx="4176">
                  <c:v>11786.9147227387</c:v>
                </c:pt>
                <c:pt idx="4177">
                  <c:v>11788.426681929701</c:v>
                </c:pt>
                <c:pt idx="4178">
                  <c:v>11788.6691184379</c:v>
                </c:pt>
                <c:pt idx="4179">
                  <c:v>11789.008509359401</c:v>
                </c:pt>
                <c:pt idx="4180">
                  <c:v>11790.271461500301</c:v>
                </c:pt>
                <c:pt idx="4181">
                  <c:v>11790.992332952999</c:v>
                </c:pt>
                <c:pt idx="4182">
                  <c:v>11791.4221625954</c:v>
                </c:pt>
                <c:pt idx="4183">
                  <c:v>11791.7101719696</c:v>
                </c:pt>
                <c:pt idx="4184">
                  <c:v>11792.1162410709</c:v>
                </c:pt>
                <c:pt idx="4185">
                  <c:v>11792.5042921444</c:v>
                </c:pt>
                <c:pt idx="4186">
                  <c:v>11792.746728652101</c:v>
                </c:pt>
                <c:pt idx="4187">
                  <c:v>11794.349071715</c:v>
                </c:pt>
                <c:pt idx="4188">
                  <c:v>11796.1938512856</c:v>
                </c:pt>
                <c:pt idx="4189">
                  <c:v>11854.1289190179</c:v>
                </c:pt>
                <c:pt idx="4190">
                  <c:v>11854.916912564</c:v>
                </c:pt>
                <c:pt idx="4191">
                  <c:v>11855.7975136934</c:v>
                </c:pt>
                <c:pt idx="4192">
                  <c:v>11859.436262261101</c:v>
                </c:pt>
                <c:pt idx="4193">
                  <c:v>11860.156571281101</c:v>
                </c:pt>
                <c:pt idx="4194">
                  <c:v>11864.772414643299</c:v>
                </c:pt>
                <c:pt idx="4195">
                  <c:v>11866.617194214799</c:v>
                </c:pt>
                <c:pt idx="4196">
                  <c:v>11867.005245286</c:v>
                </c:pt>
                <c:pt idx="4197">
                  <c:v>11867.2031453079</c:v>
                </c:pt>
                <c:pt idx="4198">
                  <c:v>11868.8500248575</c:v>
                </c:pt>
                <c:pt idx="4199">
                  <c:v>11870.6004914231</c:v>
                </c:pt>
                <c:pt idx="4200">
                  <c:v>11870.694804429</c:v>
                </c:pt>
                <c:pt idx="4201">
                  <c:v>11872.927635071799</c:v>
                </c:pt>
                <c:pt idx="4202">
                  <c:v>11874.4843904729</c:v>
                </c:pt>
                <c:pt idx="4203">
                  <c:v>11876.0399791868</c:v>
                </c:pt>
                <c:pt idx="4204">
                  <c:v>11876.329170044501</c:v>
                </c:pt>
                <c:pt idx="4205">
                  <c:v>11880.4067802587</c:v>
                </c:pt>
                <c:pt idx="4206">
                  <c:v>11882.4103903372</c:v>
                </c:pt>
                <c:pt idx="4207">
                  <c:v>11882.8187714787</c:v>
                </c:pt>
                <c:pt idx="4208">
                  <c:v>11884.826046091899</c:v>
                </c:pt>
                <c:pt idx="4209">
                  <c:v>11886.488000551701</c:v>
                </c:pt>
                <c:pt idx="4210">
                  <c:v>11886.670825663001</c:v>
                </c:pt>
                <c:pt idx="4211">
                  <c:v>11887.174870442501</c:v>
                </c:pt>
                <c:pt idx="4212">
                  <c:v>11888.596549342999</c:v>
                </c:pt>
                <c:pt idx="4213">
                  <c:v>11890.7484358774</c:v>
                </c:pt>
                <c:pt idx="4214">
                  <c:v>11896.1815284723</c:v>
                </c:pt>
                <c:pt idx="4215">
                  <c:v>11896.693241802001</c:v>
                </c:pt>
                <c:pt idx="4216">
                  <c:v>11900.259138686801</c:v>
                </c:pt>
                <c:pt idx="4217">
                  <c:v>11902.103918257801</c:v>
                </c:pt>
                <c:pt idx="4218">
                  <c:v>11940.266612035201</c:v>
                </c:pt>
                <c:pt idx="4219">
                  <c:v>11956.085958674499</c:v>
                </c:pt>
                <c:pt idx="4220">
                  <c:v>11957.3110241671</c:v>
                </c:pt>
                <c:pt idx="4221">
                  <c:v>11957.6611209242</c:v>
                </c:pt>
                <c:pt idx="4222">
                  <c:v>11959.6667020225</c:v>
                </c:pt>
                <c:pt idx="4223">
                  <c:v>11960.5069386991</c:v>
                </c:pt>
                <c:pt idx="4224">
                  <c:v>11961.738731138799</c:v>
                </c:pt>
                <c:pt idx="4225">
                  <c:v>11963.744312237</c:v>
                </c:pt>
                <c:pt idx="4226">
                  <c:v>11965.580155529</c:v>
                </c:pt>
                <c:pt idx="4227">
                  <c:v>11972.4707292905</c:v>
                </c:pt>
                <c:pt idx="4228">
                  <c:v>11985.574575236</c:v>
                </c:pt>
                <c:pt idx="4229">
                  <c:v>12032.2634096657</c:v>
                </c:pt>
                <c:pt idx="4230">
                  <c:v>12034.6664166419</c:v>
                </c:pt>
                <c:pt idx="4231">
                  <c:v>12034.6918377112</c:v>
                </c:pt>
                <c:pt idx="4232">
                  <c:v>12035.751837710801</c:v>
                </c:pt>
                <c:pt idx="4233">
                  <c:v>12035.771837710399</c:v>
                </c:pt>
                <c:pt idx="4234">
                  <c:v>12036.1503120693</c:v>
                </c:pt>
                <c:pt idx="4235">
                  <c:v>12037.2695151977</c:v>
                </c:pt>
                <c:pt idx="4236">
                  <c:v>12037.782252676699</c:v>
                </c:pt>
                <c:pt idx="4237">
                  <c:v>12037.839390126899</c:v>
                </c:pt>
                <c:pt idx="4238">
                  <c:v>12037.9222526783</c:v>
                </c:pt>
                <c:pt idx="4239">
                  <c:v>12038.3495151968</c:v>
                </c:pt>
                <c:pt idx="4240">
                  <c:v>12038.715570962901</c:v>
                </c:pt>
                <c:pt idx="4241">
                  <c:v>12038.730460979899</c:v>
                </c:pt>
                <c:pt idx="4242">
                  <c:v>12038.91183771</c:v>
                </c:pt>
                <c:pt idx="4243">
                  <c:v>12039.0525268288</c:v>
                </c:pt>
                <c:pt idx="4244">
                  <c:v>12039.7895151879</c:v>
                </c:pt>
                <c:pt idx="4245">
                  <c:v>12039.9918377092</c:v>
                </c:pt>
                <c:pt idx="4246">
                  <c:v>12040.092526828799</c:v>
                </c:pt>
                <c:pt idx="4247">
                  <c:v>12040.182322521599</c:v>
                </c:pt>
                <c:pt idx="4248">
                  <c:v>12040.590900766099</c:v>
                </c:pt>
                <c:pt idx="4249">
                  <c:v>12041.999958545401</c:v>
                </c:pt>
                <c:pt idx="4250">
                  <c:v>12042.7288587976</c:v>
                </c:pt>
                <c:pt idx="4251">
                  <c:v>12043.0399585454</c:v>
                </c:pt>
                <c:pt idx="4252">
                  <c:v>12043.3654219089</c:v>
                </c:pt>
                <c:pt idx="4253">
                  <c:v>12043.669556444</c:v>
                </c:pt>
                <c:pt idx="4254">
                  <c:v>12043.7109007663</c:v>
                </c:pt>
                <c:pt idx="4255">
                  <c:v>12044.0162970294</c:v>
                </c:pt>
                <c:pt idx="4256">
                  <c:v>12044.079958545501</c:v>
                </c:pt>
                <c:pt idx="4257">
                  <c:v>12044.111617967401</c:v>
                </c:pt>
                <c:pt idx="4258">
                  <c:v>12044.7703322414</c:v>
                </c:pt>
                <c:pt idx="4259">
                  <c:v>12045.1199585455</c:v>
                </c:pt>
                <c:pt idx="4260">
                  <c:v>12045.1516179675</c:v>
                </c:pt>
                <c:pt idx="4261">
                  <c:v>12045.731837711201</c:v>
                </c:pt>
                <c:pt idx="4262">
                  <c:v>12045.7909007663</c:v>
                </c:pt>
                <c:pt idx="4263">
                  <c:v>12046.159958545501</c:v>
                </c:pt>
                <c:pt idx="4264">
                  <c:v>12046.830900766399</c:v>
                </c:pt>
                <c:pt idx="4265">
                  <c:v>12047.0223225224</c:v>
                </c:pt>
                <c:pt idx="4266">
                  <c:v>12047.2847989248</c:v>
                </c:pt>
                <c:pt idx="4267">
                  <c:v>12047.851837710399</c:v>
                </c:pt>
                <c:pt idx="4268">
                  <c:v>12048.239958545601</c:v>
                </c:pt>
                <c:pt idx="4269">
                  <c:v>12048.324798924799</c:v>
                </c:pt>
                <c:pt idx="4270">
                  <c:v>12048.510900766099</c:v>
                </c:pt>
                <c:pt idx="4271">
                  <c:v>12048.8918377105</c:v>
                </c:pt>
                <c:pt idx="4272">
                  <c:v>12048.910900766399</c:v>
                </c:pt>
                <c:pt idx="4273">
                  <c:v>12049.2799585456</c:v>
                </c:pt>
                <c:pt idx="4274">
                  <c:v>12049.2997865262</c:v>
                </c:pt>
                <c:pt idx="4275">
                  <c:v>12049.3647989248</c:v>
                </c:pt>
                <c:pt idx="4276">
                  <c:v>12049.5509007661</c:v>
                </c:pt>
                <c:pt idx="4277">
                  <c:v>12049.9509007665</c:v>
                </c:pt>
                <c:pt idx="4278">
                  <c:v>12049.951837710099</c:v>
                </c:pt>
                <c:pt idx="4279">
                  <c:v>12050.0663404485</c:v>
                </c:pt>
                <c:pt idx="4280">
                  <c:v>12050.319958545701</c:v>
                </c:pt>
                <c:pt idx="4281">
                  <c:v>12050.404798924899</c:v>
                </c:pt>
                <c:pt idx="4282">
                  <c:v>12050.990900766499</c:v>
                </c:pt>
                <c:pt idx="4283">
                  <c:v>12051.031837709201</c:v>
                </c:pt>
                <c:pt idx="4284">
                  <c:v>12051.132158853799</c:v>
                </c:pt>
                <c:pt idx="4285">
                  <c:v>12051.2829179484</c:v>
                </c:pt>
                <c:pt idx="4286">
                  <c:v>12051.3599585457</c:v>
                </c:pt>
                <c:pt idx="4287">
                  <c:v>12051.4447989249</c:v>
                </c:pt>
                <c:pt idx="4288">
                  <c:v>12051.4768597409</c:v>
                </c:pt>
                <c:pt idx="4289">
                  <c:v>12051.6309007662</c:v>
                </c:pt>
                <c:pt idx="4290">
                  <c:v>12051.634690225999</c:v>
                </c:pt>
                <c:pt idx="4291">
                  <c:v>12051.6935705465</c:v>
                </c:pt>
                <c:pt idx="4292">
                  <c:v>12051.713570546501</c:v>
                </c:pt>
                <c:pt idx="4293">
                  <c:v>12051.9283977495</c:v>
                </c:pt>
                <c:pt idx="4294">
                  <c:v>12052.0309007666</c:v>
                </c:pt>
                <c:pt idx="4295">
                  <c:v>12052.1721588538</c:v>
                </c:pt>
                <c:pt idx="4296">
                  <c:v>12052.3999585458</c:v>
                </c:pt>
                <c:pt idx="4297">
                  <c:v>12052.484798924899</c:v>
                </c:pt>
                <c:pt idx="4298">
                  <c:v>12052.670900766199</c:v>
                </c:pt>
                <c:pt idx="4299">
                  <c:v>12052.7535705466</c:v>
                </c:pt>
                <c:pt idx="4300">
                  <c:v>12053.070900766599</c:v>
                </c:pt>
                <c:pt idx="4301">
                  <c:v>12053.212158853799</c:v>
                </c:pt>
                <c:pt idx="4302">
                  <c:v>12053.4399585458</c:v>
                </c:pt>
                <c:pt idx="4303">
                  <c:v>12053.524798925</c:v>
                </c:pt>
                <c:pt idx="4304">
                  <c:v>12053.630180267999</c:v>
                </c:pt>
                <c:pt idx="4305">
                  <c:v>12053.717120872299</c:v>
                </c:pt>
                <c:pt idx="4306">
                  <c:v>12053.793570546601</c:v>
                </c:pt>
                <c:pt idx="4307">
                  <c:v>12053.813570546599</c:v>
                </c:pt>
                <c:pt idx="4308">
                  <c:v>12054.1109007666</c:v>
                </c:pt>
                <c:pt idx="4309">
                  <c:v>12054.272158853901</c:v>
                </c:pt>
                <c:pt idx="4310">
                  <c:v>12054.4799585458</c:v>
                </c:pt>
                <c:pt idx="4311">
                  <c:v>12054.564798924999</c:v>
                </c:pt>
                <c:pt idx="4312">
                  <c:v>12054.616859741</c:v>
                </c:pt>
                <c:pt idx="4313">
                  <c:v>12054.750900766299</c:v>
                </c:pt>
                <c:pt idx="4314">
                  <c:v>12054.777120872401</c:v>
                </c:pt>
                <c:pt idx="4315">
                  <c:v>12054.797120872399</c:v>
                </c:pt>
                <c:pt idx="4316">
                  <c:v>12055.0381262637</c:v>
                </c:pt>
                <c:pt idx="4317">
                  <c:v>12055.150900766699</c:v>
                </c:pt>
                <c:pt idx="4318">
                  <c:v>12055.3121588539</c:v>
                </c:pt>
                <c:pt idx="4319">
                  <c:v>12055.4901802684</c:v>
                </c:pt>
                <c:pt idx="4320">
                  <c:v>12055.519958545899</c:v>
                </c:pt>
                <c:pt idx="4321">
                  <c:v>12055.6047989251</c:v>
                </c:pt>
                <c:pt idx="4322">
                  <c:v>12055.893570546699</c:v>
                </c:pt>
                <c:pt idx="4323">
                  <c:v>12056.1909007667</c:v>
                </c:pt>
                <c:pt idx="4324">
                  <c:v>12056.352158854001</c:v>
                </c:pt>
                <c:pt idx="4325">
                  <c:v>12056.530180268401</c:v>
                </c:pt>
                <c:pt idx="4326">
                  <c:v>12056.5599585459</c:v>
                </c:pt>
                <c:pt idx="4327">
                  <c:v>12056.8971208725</c:v>
                </c:pt>
                <c:pt idx="4328">
                  <c:v>12056.9171208725</c:v>
                </c:pt>
                <c:pt idx="4329">
                  <c:v>12056.9335705467</c:v>
                </c:pt>
                <c:pt idx="4330">
                  <c:v>12056.953570546801</c:v>
                </c:pt>
                <c:pt idx="4331">
                  <c:v>12057.230900766701</c:v>
                </c:pt>
                <c:pt idx="4332">
                  <c:v>12057.412158854</c:v>
                </c:pt>
                <c:pt idx="4333">
                  <c:v>12057.5701802684</c:v>
                </c:pt>
                <c:pt idx="4334">
                  <c:v>12057.599958545899</c:v>
                </c:pt>
                <c:pt idx="4335">
                  <c:v>12057.6847989251</c:v>
                </c:pt>
                <c:pt idx="4336">
                  <c:v>12057.756859741099</c:v>
                </c:pt>
                <c:pt idx="4337">
                  <c:v>12057.8709007664</c:v>
                </c:pt>
                <c:pt idx="4338">
                  <c:v>12057.9935705468</c:v>
                </c:pt>
                <c:pt idx="4339">
                  <c:v>12058.2709007668</c:v>
                </c:pt>
                <c:pt idx="4340">
                  <c:v>12058.452158854099</c:v>
                </c:pt>
                <c:pt idx="4341">
                  <c:v>12058.5280740788</c:v>
                </c:pt>
                <c:pt idx="4342">
                  <c:v>12058.610180268501</c:v>
                </c:pt>
                <c:pt idx="4343">
                  <c:v>12058.639958546</c:v>
                </c:pt>
                <c:pt idx="4344">
                  <c:v>12058.724798925199</c:v>
                </c:pt>
                <c:pt idx="4345">
                  <c:v>12059.017120872601</c:v>
                </c:pt>
                <c:pt idx="4346">
                  <c:v>12059.037120872599</c:v>
                </c:pt>
                <c:pt idx="4347">
                  <c:v>12059.218126263901</c:v>
                </c:pt>
                <c:pt idx="4348">
                  <c:v>12059.310900766801</c:v>
                </c:pt>
                <c:pt idx="4349">
                  <c:v>12059.4921588541</c:v>
                </c:pt>
                <c:pt idx="4350">
                  <c:v>12059.568074078799</c:v>
                </c:pt>
                <c:pt idx="4351">
                  <c:v>12059.6501802685</c:v>
                </c:pt>
                <c:pt idx="4352">
                  <c:v>12059.679958545999</c:v>
                </c:pt>
                <c:pt idx="4353">
                  <c:v>12059.7647989252</c:v>
                </c:pt>
                <c:pt idx="4354">
                  <c:v>12060.0735705469</c:v>
                </c:pt>
                <c:pt idx="4355">
                  <c:v>12060.1026578377</c:v>
                </c:pt>
                <c:pt idx="4356">
                  <c:v>12060.3509007669</c:v>
                </c:pt>
                <c:pt idx="4357">
                  <c:v>12060.690180268601</c:v>
                </c:pt>
                <c:pt idx="4358">
                  <c:v>12060.7199585461</c:v>
                </c:pt>
                <c:pt idx="4359">
                  <c:v>12060.804798925201</c:v>
                </c:pt>
                <c:pt idx="4360">
                  <c:v>12061.390900766901</c:v>
                </c:pt>
                <c:pt idx="4361">
                  <c:v>12061.7301802686</c:v>
                </c:pt>
                <c:pt idx="4362">
                  <c:v>12061.759958546099</c:v>
                </c:pt>
                <c:pt idx="4363">
                  <c:v>12061.8447989253</c:v>
                </c:pt>
                <c:pt idx="4364">
                  <c:v>12062.4309007669</c:v>
                </c:pt>
                <c:pt idx="4365">
                  <c:v>12062.770180268601</c:v>
                </c:pt>
                <c:pt idx="4366">
                  <c:v>12062.7999585461</c:v>
                </c:pt>
                <c:pt idx="4367">
                  <c:v>12062.884798925301</c:v>
                </c:pt>
                <c:pt idx="4368">
                  <c:v>12063.470900767001</c:v>
                </c:pt>
                <c:pt idx="4369">
                  <c:v>12063.8101802687</c:v>
                </c:pt>
                <c:pt idx="4370">
                  <c:v>12063.839958546199</c:v>
                </c:pt>
                <c:pt idx="4371">
                  <c:v>12063.9247989254</c:v>
                </c:pt>
                <c:pt idx="4372">
                  <c:v>12064.510900767</c:v>
                </c:pt>
                <c:pt idx="4373">
                  <c:v>12064.5260055037</c:v>
                </c:pt>
                <c:pt idx="4374">
                  <c:v>12064.850180268701</c:v>
                </c:pt>
                <c:pt idx="4375">
                  <c:v>12064.8799585462</c:v>
                </c:pt>
                <c:pt idx="4376">
                  <c:v>12064.964798925401</c:v>
                </c:pt>
                <c:pt idx="4377">
                  <c:v>12065.550900767001</c:v>
                </c:pt>
                <c:pt idx="4378">
                  <c:v>12065.8901802687</c:v>
                </c:pt>
                <c:pt idx="4379">
                  <c:v>12065.919958546199</c:v>
                </c:pt>
                <c:pt idx="4380">
                  <c:v>12066.0047989254</c:v>
                </c:pt>
                <c:pt idx="4381">
                  <c:v>12066.5909007671</c:v>
                </c:pt>
                <c:pt idx="4382">
                  <c:v>12066.930180268801</c:v>
                </c:pt>
                <c:pt idx="4383">
                  <c:v>12066.9599585463</c:v>
                </c:pt>
                <c:pt idx="4384">
                  <c:v>12067.044798925501</c:v>
                </c:pt>
                <c:pt idx="4385">
                  <c:v>12067.630900767101</c:v>
                </c:pt>
                <c:pt idx="4386">
                  <c:v>12067.9701802688</c:v>
                </c:pt>
                <c:pt idx="4387">
                  <c:v>12067.999958546299</c:v>
                </c:pt>
                <c:pt idx="4388">
                  <c:v>12068.0847989255</c:v>
                </c:pt>
                <c:pt idx="4389">
                  <c:v>12068.6709007672</c:v>
                </c:pt>
                <c:pt idx="4390">
                  <c:v>12069.010180268901</c:v>
                </c:pt>
                <c:pt idx="4391">
                  <c:v>12069.0399585464</c:v>
                </c:pt>
                <c:pt idx="4392">
                  <c:v>12069.124798925501</c:v>
                </c:pt>
                <c:pt idx="4393">
                  <c:v>12069.2236883358</c:v>
                </c:pt>
                <c:pt idx="4394">
                  <c:v>12069.710900767201</c:v>
                </c:pt>
                <c:pt idx="4395">
                  <c:v>12070.0501802689</c:v>
                </c:pt>
                <c:pt idx="4396">
                  <c:v>12070.079958546399</c:v>
                </c:pt>
                <c:pt idx="4397">
                  <c:v>12070.1647989256</c:v>
                </c:pt>
                <c:pt idx="4398">
                  <c:v>12070.7509007672</c:v>
                </c:pt>
                <c:pt idx="4399">
                  <c:v>12071.087927586799</c:v>
                </c:pt>
                <c:pt idx="4400">
                  <c:v>12071.0901802689</c:v>
                </c:pt>
                <c:pt idx="4401">
                  <c:v>12071.1079275868</c:v>
                </c:pt>
                <c:pt idx="4402">
                  <c:v>12071.1199585464</c:v>
                </c:pt>
                <c:pt idx="4403">
                  <c:v>12071.1279275869</c:v>
                </c:pt>
                <c:pt idx="4404">
                  <c:v>12071.147927586901</c:v>
                </c:pt>
                <c:pt idx="4405">
                  <c:v>12071.167927586899</c:v>
                </c:pt>
                <c:pt idx="4406">
                  <c:v>12071.1879275869</c:v>
                </c:pt>
                <c:pt idx="4407">
                  <c:v>12071.204798925601</c:v>
                </c:pt>
                <c:pt idx="4408">
                  <c:v>12071.2079275869</c:v>
                </c:pt>
                <c:pt idx="4409">
                  <c:v>12071.2279275869</c:v>
                </c:pt>
                <c:pt idx="4410">
                  <c:v>12071.247927586999</c:v>
                </c:pt>
                <c:pt idx="4411">
                  <c:v>12071.267927587</c:v>
                </c:pt>
                <c:pt idx="4412">
                  <c:v>12071.287927587</c:v>
                </c:pt>
                <c:pt idx="4413">
                  <c:v>12071.307927587</c:v>
                </c:pt>
                <c:pt idx="4414">
                  <c:v>12071.327927587001</c:v>
                </c:pt>
                <c:pt idx="4415">
                  <c:v>12071.3479275871</c:v>
                </c:pt>
                <c:pt idx="4416">
                  <c:v>12071.3679275871</c:v>
                </c:pt>
                <c:pt idx="4417">
                  <c:v>12071.3879275871</c:v>
                </c:pt>
                <c:pt idx="4418">
                  <c:v>12071.407927587101</c:v>
                </c:pt>
                <c:pt idx="4419">
                  <c:v>12071.427927587099</c:v>
                </c:pt>
                <c:pt idx="4420">
                  <c:v>12071.4479275872</c:v>
                </c:pt>
                <c:pt idx="4421">
                  <c:v>12071.4679275872</c:v>
                </c:pt>
                <c:pt idx="4422">
                  <c:v>12071.487927587201</c:v>
                </c:pt>
                <c:pt idx="4423">
                  <c:v>12071.507927587199</c:v>
                </c:pt>
                <c:pt idx="4424">
                  <c:v>12071.5279275872</c:v>
                </c:pt>
                <c:pt idx="4425">
                  <c:v>12071.5479275872</c:v>
                </c:pt>
                <c:pt idx="4426">
                  <c:v>12071.567927587301</c:v>
                </c:pt>
                <c:pt idx="4427">
                  <c:v>12071.587927587299</c:v>
                </c:pt>
                <c:pt idx="4428">
                  <c:v>12071.603236496399</c:v>
                </c:pt>
                <c:pt idx="4429">
                  <c:v>12071.6079275873</c:v>
                </c:pt>
                <c:pt idx="4430">
                  <c:v>12071.6279275873</c:v>
                </c:pt>
                <c:pt idx="4431">
                  <c:v>12071.647927587301</c:v>
                </c:pt>
                <c:pt idx="4432">
                  <c:v>12071.667927587399</c:v>
                </c:pt>
                <c:pt idx="4433">
                  <c:v>12071.6879275874</c:v>
                </c:pt>
                <c:pt idx="4434">
                  <c:v>12071.7079275874</c:v>
                </c:pt>
                <c:pt idx="4435">
                  <c:v>12071.727927587401</c:v>
                </c:pt>
                <c:pt idx="4436">
                  <c:v>12071.747927587399</c:v>
                </c:pt>
                <c:pt idx="4437">
                  <c:v>12071.76293544</c:v>
                </c:pt>
                <c:pt idx="4438">
                  <c:v>12071.7679275874</c:v>
                </c:pt>
                <c:pt idx="4439">
                  <c:v>12071.7879275875</c:v>
                </c:pt>
                <c:pt idx="4440">
                  <c:v>12071.790900767301</c:v>
                </c:pt>
                <c:pt idx="4441">
                  <c:v>12071.807927587501</c:v>
                </c:pt>
                <c:pt idx="4442">
                  <c:v>12071.827927587499</c:v>
                </c:pt>
                <c:pt idx="4443">
                  <c:v>12072.130180269</c:v>
                </c:pt>
                <c:pt idx="4444">
                  <c:v>12072.159958546499</c:v>
                </c:pt>
                <c:pt idx="4445">
                  <c:v>12072.2447989257</c:v>
                </c:pt>
                <c:pt idx="4446">
                  <c:v>12072.802935440001</c:v>
                </c:pt>
                <c:pt idx="4447">
                  <c:v>12072.8309007673</c:v>
                </c:pt>
                <c:pt idx="4448">
                  <c:v>12073.170180269</c:v>
                </c:pt>
                <c:pt idx="4449">
                  <c:v>12073.1999585465</c:v>
                </c:pt>
                <c:pt idx="4450">
                  <c:v>12073.284798925701</c:v>
                </c:pt>
                <c:pt idx="4451">
                  <c:v>12073.870900767301</c:v>
                </c:pt>
                <c:pt idx="4452">
                  <c:v>12074.239958546499</c:v>
                </c:pt>
                <c:pt idx="4453">
                  <c:v>12074.3247989257</c:v>
                </c:pt>
                <c:pt idx="4454">
                  <c:v>12074.4279281729</c:v>
                </c:pt>
                <c:pt idx="4455">
                  <c:v>12074.9109007674</c:v>
                </c:pt>
                <c:pt idx="4456">
                  <c:v>12075.2799585466</c:v>
                </c:pt>
                <c:pt idx="4457">
                  <c:v>12075.364798925801</c:v>
                </c:pt>
                <c:pt idx="4458">
                  <c:v>12075.950900767401</c:v>
                </c:pt>
                <c:pt idx="4459">
                  <c:v>12076.146486498799</c:v>
                </c:pt>
                <c:pt idx="4460">
                  <c:v>12076.319958546601</c:v>
                </c:pt>
                <c:pt idx="4461">
                  <c:v>12076.4047989258</c:v>
                </c:pt>
                <c:pt idx="4462">
                  <c:v>12076.5484247002</c:v>
                </c:pt>
                <c:pt idx="4463">
                  <c:v>12077.1864864989</c:v>
                </c:pt>
                <c:pt idx="4464">
                  <c:v>12077.3599585467</c:v>
                </c:pt>
                <c:pt idx="4465">
                  <c:v>12077.444798925801</c:v>
                </c:pt>
                <c:pt idx="4466">
                  <c:v>12078.086704069699</c:v>
                </c:pt>
                <c:pt idx="4467">
                  <c:v>12078.226486498899</c:v>
                </c:pt>
                <c:pt idx="4468">
                  <c:v>12078.399958546701</c:v>
                </c:pt>
                <c:pt idx="4469">
                  <c:v>12078.4847989259</c:v>
                </c:pt>
                <c:pt idx="4470">
                  <c:v>12079.2664864989</c:v>
                </c:pt>
                <c:pt idx="4471">
                  <c:v>12079.4399585467</c:v>
                </c:pt>
                <c:pt idx="4472">
                  <c:v>12079.524798925901</c:v>
                </c:pt>
                <c:pt idx="4473">
                  <c:v>12080.479958546801</c:v>
                </c:pt>
                <c:pt idx="4474">
                  <c:v>12080.564798926</c:v>
                </c:pt>
                <c:pt idx="4475">
                  <c:v>12081.1509007676</c:v>
                </c:pt>
                <c:pt idx="4476">
                  <c:v>12081.5199585468</c:v>
                </c:pt>
                <c:pt idx="4477">
                  <c:v>12081.604798926001</c:v>
                </c:pt>
                <c:pt idx="4478">
                  <c:v>12082.003799346499</c:v>
                </c:pt>
                <c:pt idx="4479">
                  <c:v>12082.0237993465</c:v>
                </c:pt>
                <c:pt idx="4480">
                  <c:v>12082.0437993465</c:v>
                </c:pt>
                <c:pt idx="4481">
                  <c:v>12082.063799346501</c:v>
                </c:pt>
                <c:pt idx="4482">
                  <c:v>12082.1037993466</c:v>
                </c:pt>
                <c:pt idx="4483">
                  <c:v>12082.1909007676</c:v>
                </c:pt>
                <c:pt idx="4484">
                  <c:v>12082.559958546801</c:v>
                </c:pt>
                <c:pt idx="4485">
                  <c:v>12082.644798926</c:v>
                </c:pt>
                <c:pt idx="4486">
                  <c:v>12083.230900767699</c:v>
                </c:pt>
                <c:pt idx="4487">
                  <c:v>12083.5999585469</c:v>
                </c:pt>
                <c:pt idx="4488">
                  <c:v>12083.6847989261</c:v>
                </c:pt>
                <c:pt idx="4489">
                  <c:v>12084.639958546901</c:v>
                </c:pt>
                <c:pt idx="4490">
                  <c:v>12084.7247989261</c:v>
                </c:pt>
                <c:pt idx="4491">
                  <c:v>12085.679958547</c:v>
                </c:pt>
                <c:pt idx="4492">
                  <c:v>12085.7647989261</c:v>
                </c:pt>
                <c:pt idx="4493">
                  <c:v>12086.4824375603</c:v>
                </c:pt>
                <c:pt idx="4494">
                  <c:v>12086.5024375598</c:v>
                </c:pt>
                <c:pt idx="4495">
                  <c:v>12086.522437559401</c:v>
                </c:pt>
                <c:pt idx="4496">
                  <c:v>12086.542437558899</c:v>
                </c:pt>
                <c:pt idx="4497">
                  <c:v>12086.562437558499</c:v>
                </c:pt>
                <c:pt idx="4498">
                  <c:v>12086.5824375581</c:v>
                </c:pt>
                <c:pt idx="4499">
                  <c:v>12086.6024375576</c:v>
                </c:pt>
                <c:pt idx="4500">
                  <c:v>12086.6224375572</c:v>
                </c:pt>
                <c:pt idx="4501">
                  <c:v>12086.719958547001</c:v>
                </c:pt>
                <c:pt idx="4502">
                  <c:v>12086.8047989262</c:v>
                </c:pt>
                <c:pt idx="4503">
                  <c:v>12087.662437557199</c:v>
                </c:pt>
                <c:pt idx="4504">
                  <c:v>12087.682437556699</c:v>
                </c:pt>
                <c:pt idx="4505">
                  <c:v>12087.7024375563</c:v>
                </c:pt>
                <c:pt idx="4506">
                  <c:v>12087.7224375559</c:v>
                </c:pt>
                <c:pt idx="4507">
                  <c:v>12087.7424375554</c:v>
                </c:pt>
                <c:pt idx="4508">
                  <c:v>12087.759958547</c:v>
                </c:pt>
                <c:pt idx="4509">
                  <c:v>12087.8447989262</c:v>
                </c:pt>
                <c:pt idx="4510">
                  <c:v>12088.6723897065</c:v>
                </c:pt>
                <c:pt idx="4511">
                  <c:v>12088.782437555399</c:v>
                </c:pt>
                <c:pt idx="4512">
                  <c:v>12088.799958547101</c:v>
                </c:pt>
                <c:pt idx="4513">
                  <c:v>12088.802437554999</c:v>
                </c:pt>
                <c:pt idx="4514">
                  <c:v>12088.8224375545</c:v>
                </c:pt>
                <c:pt idx="4515">
                  <c:v>12088.8424375541</c:v>
                </c:pt>
                <c:pt idx="4516">
                  <c:v>12088.8624375537</c:v>
                </c:pt>
                <c:pt idx="4517">
                  <c:v>12088.8824375532</c:v>
                </c:pt>
                <c:pt idx="4518">
                  <c:v>12088.884798926299</c:v>
                </c:pt>
                <c:pt idx="4519">
                  <c:v>12088.902437552801</c:v>
                </c:pt>
                <c:pt idx="4520">
                  <c:v>12088.922437552301</c:v>
                </c:pt>
                <c:pt idx="4521">
                  <c:v>12088.942437551899</c:v>
                </c:pt>
                <c:pt idx="4522">
                  <c:v>12088.962437551399</c:v>
                </c:pt>
                <c:pt idx="4523">
                  <c:v>12088.982437551</c:v>
                </c:pt>
                <c:pt idx="4524">
                  <c:v>12089.0024375505</c:v>
                </c:pt>
                <c:pt idx="4525">
                  <c:v>12089.0224375501</c:v>
                </c:pt>
                <c:pt idx="4526">
                  <c:v>12089.0424375496</c:v>
                </c:pt>
                <c:pt idx="4527">
                  <c:v>12089.062437549201</c:v>
                </c:pt>
                <c:pt idx="4528">
                  <c:v>12089.082437548701</c:v>
                </c:pt>
                <c:pt idx="4529">
                  <c:v>12089.102437548299</c:v>
                </c:pt>
                <c:pt idx="4530">
                  <c:v>12089.1224375478</c:v>
                </c:pt>
                <c:pt idx="4531">
                  <c:v>12089.1424375474</c:v>
                </c:pt>
                <c:pt idx="4532">
                  <c:v>12089.8399585471</c:v>
                </c:pt>
                <c:pt idx="4533">
                  <c:v>12089.9247989263</c:v>
                </c:pt>
                <c:pt idx="4534">
                  <c:v>12089.9977821707</c:v>
                </c:pt>
                <c:pt idx="4535">
                  <c:v>12090.879958547101</c:v>
                </c:pt>
                <c:pt idx="4536">
                  <c:v>12090.964798926299</c:v>
                </c:pt>
                <c:pt idx="4537">
                  <c:v>12091.159302374301</c:v>
                </c:pt>
                <c:pt idx="4538">
                  <c:v>12091.179302374299</c:v>
                </c:pt>
                <c:pt idx="4539">
                  <c:v>12091.1993023743</c:v>
                </c:pt>
                <c:pt idx="4540">
                  <c:v>12091.2193023744</c:v>
                </c:pt>
                <c:pt idx="4541">
                  <c:v>12091.239302374401</c:v>
                </c:pt>
                <c:pt idx="4542">
                  <c:v>12091.9199585472</c:v>
                </c:pt>
                <c:pt idx="4543">
                  <c:v>12092.0047989264</c:v>
                </c:pt>
                <c:pt idx="4544">
                  <c:v>12092.959958547201</c:v>
                </c:pt>
                <c:pt idx="4545">
                  <c:v>12093.044798926399</c:v>
                </c:pt>
                <c:pt idx="4546">
                  <c:v>12093.9999585472</c:v>
                </c:pt>
                <c:pt idx="4547">
                  <c:v>12094.0847989264</c:v>
                </c:pt>
                <c:pt idx="4548">
                  <c:v>12094.9815633655</c:v>
                </c:pt>
                <c:pt idx="4549">
                  <c:v>12095.0015633655</c:v>
                </c:pt>
                <c:pt idx="4550">
                  <c:v>12095.021563365501</c:v>
                </c:pt>
                <c:pt idx="4551">
                  <c:v>12095.039958547301</c:v>
                </c:pt>
                <c:pt idx="4552">
                  <c:v>12095.041563365599</c:v>
                </c:pt>
                <c:pt idx="4553">
                  <c:v>12095.059958547299</c:v>
                </c:pt>
                <c:pt idx="4554">
                  <c:v>12095.0615633656</c:v>
                </c:pt>
                <c:pt idx="4555">
                  <c:v>12095.0799585473</c:v>
                </c:pt>
                <c:pt idx="4556">
                  <c:v>12095.0815633656</c:v>
                </c:pt>
                <c:pt idx="4557">
                  <c:v>12095.0999585473</c:v>
                </c:pt>
                <c:pt idx="4558">
                  <c:v>12095.119958547401</c:v>
                </c:pt>
                <c:pt idx="4559">
                  <c:v>12095.124798926499</c:v>
                </c:pt>
                <c:pt idx="4560">
                  <c:v>12095.139958547399</c:v>
                </c:pt>
                <c:pt idx="4561">
                  <c:v>12095.1599585474</c:v>
                </c:pt>
                <c:pt idx="4562">
                  <c:v>12095.1799585474</c:v>
                </c:pt>
                <c:pt idx="4563">
                  <c:v>12095.1999585474</c:v>
                </c:pt>
                <c:pt idx="4564">
                  <c:v>12095.219958547499</c:v>
                </c:pt>
                <c:pt idx="4565">
                  <c:v>12095.2399585475</c:v>
                </c:pt>
                <c:pt idx="4566">
                  <c:v>12095.2599585475</c:v>
                </c:pt>
                <c:pt idx="4567">
                  <c:v>12095.2799585475</c:v>
                </c:pt>
                <c:pt idx="4568">
                  <c:v>12095.299958547501</c:v>
                </c:pt>
                <c:pt idx="4569">
                  <c:v>12095.319958547499</c:v>
                </c:pt>
                <c:pt idx="4570">
                  <c:v>12095.3399585476</c:v>
                </c:pt>
                <c:pt idx="4571">
                  <c:v>12095.3599585476</c:v>
                </c:pt>
                <c:pt idx="4572">
                  <c:v>12095.379958547601</c:v>
                </c:pt>
                <c:pt idx="4573">
                  <c:v>12096.1415633657</c:v>
                </c:pt>
                <c:pt idx="4574">
                  <c:v>12096.1615633657</c:v>
                </c:pt>
                <c:pt idx="4575">
                  <c:v>12096.1647989265</c:v>
                </c:pt>
                <c:pt idx="4576">
                  <c:v>12096.181563365701</c:v>
                </c:pt>
                <c:pt idx="4577">
                  <c:v>12096.201563365699</c:v>
                </c:pt>
                <c:pt idx="4578">
                  <c:v>12096.4199585476</c:v>
                </c:pt>
                <c:pt idx="4579">
                  <c:v>12097.204798926599</c:v>
                </c:pt>
                <c:pt idx="4580">
                  <c:v>12097.261563365801</c:v>
                </c:pt>
                <c:pt idx="4581">
                  <c:v>12097.281563365799</c:v>
                </c:pt>
                <c:pt idx="4582">
                  <c:v>12097.3015633658</c:v>
                </c:pt>
                <c:pt idx="4583">
                  <c:v>12097.3215633658</c:v>
                </c:pt>
                <c:pt idx="4584">
                  <c:v>12097.341563365801</c:v>
                </c:pt>
                <c:pt idx="4585">
                  <c:v>12097.361563365899</c:v>
                </c:pt>
                <c:pt idx="4586">
                  <c:v>12097.3815633659</c:v>
                </c:pt>
                <c:pt idx="4587">
                  <c:v>12097.4015633659</c:v>
                </c:pt>
                <c:pt idx="4588">
                  <c:v>12097.421563365901</c:v>
                </c:pt>
                <c:pt idx="4589">
                  <c:v>12097.441563365899</c:v>
                </c:pt>
                <c:pt idx="4590">
                  <c:v>12097.459958547701</c:v>
                </c:pt>
                <c:pt idx="4591">
                  <c:v>12097.461563366</c:v>
                </c:pt>
                <c:pt idx="4592">
                  <c:v>12097.481563366</c:v>
                </c:pt>
                <c:pt idx="4593">
                  <c:v>12097.501563366</c:v>
                </c:pt>
                <c:pt idx="4594">
                  <c:v>12097.521563365999</c:v>
                </c:pt>
                <c:pt idx="4595">
                  <c:v>12097.541563366</c:v>
                </c:pt>
                <c:pt idx="4596">
                  <c:v>12097.561563366</c:v>
                </c:pt>
                <c:pt idx="4597">
                  <c:v>12097.5815633661</c:v>
                </c:pt>
                <c:pt idx="4598">
                  <c:v>12097.601563366101</c:v>
                </c:pt>
                <c:pt idx="4599">
                  <c:v>12097.6215633661</c:v>
                </c:pt>
                <c:pt idx="4600">
                  <c:v>12097.7415633662</c:v>
                </c:pt>
                <c:pt idx="4601">
                  <c:v>12097.761563366201</c:v>
                </c:pt>
                <c:pt idx="4602">
                  <c:v>12097.781563366199</c:v>
                </c:pt>
                <c:pt idx="4603">
                  <c:v>12098.2447989266</c:v>
                </c:pt>
                <c:pt idx="4604">
                  <c:v>12098.499506661199</c:v>
                </c:pt>
                <c:pt idx="4605">
                  <c:v>12098.4999585477</c:v>
                </c:pt>
                <c:pt idx="4606">
                  <c:v>12099.284798926599</c:v>
                </c:pt>
                <c:pt idx="4607">
                  <c:v>12099.539958547801</c:v>
                </c:pt>
                <c:pt idx="4608">
                  <c:v>12100.3247989267</c:v>
                </c:pt>
                <c:pt idx="4609">
                  <c:v>12100.5007179612</c:v>
                </c:pt>
                <c:pt idx="4610">
                  <c:v>12101.364798926699</c:v>
                </c:pt>
                <c:pt idx="4611">
                  <c:v>12101.843352243301</c:v>
                </c:pt>
                <c:pt idx="4612">
                  <c:v>12102.4047989267</c:v>
                </c:pt>
                <c:pt idx="4613">
                  <c:v>12102.4247989263</c:v>
                </c:pt>
                <c:pt idx="4614">
                  <c:v>12102.444798925801</c:v>
                </c:pt>
                <c:pt idx="4615">
                  <c:v>12102.464798925401</c:v>
                </c:pt>
                <c:pt idx="4616">
                  <c:v>12102.484798924899</c:v>
                </c:pt>
                <c:pt idx="4617">
                  <c:v>12102.504798924499</c:v>
                </c:pt>
                <c:pt idx="4618">
                  <c:v>12102.5247989241</c:v>
                </c:pt>
                <c:pt idx="4619">
                  <c:v>12102.5447989236</c:v>
                </c:pt>
                <c:pt idx="4620">
                  <c:v>12102.5647989232</c:v>
                </c:pt>
                <c:pt idx="4621">
                  <c:v>12102.5847989227</c:v>
                </c:pt>
                <c:pt idx="4622">
                  <c:v>12102.604798922301</c:v>
                </c:pt>
                <c:pt idx="4623">
                  <c:v>12102.624798921801</c:v>
                </c:pt>
                <c:pt idx="4624">
                  <c:v>12102.8833522433</c:v>
                </c:pt>
                <c:pt idx="4625">
                  <c:v>12103.6647989219</c:v>
                </c:pt>
                <c:pt idx="4626">
                  <c:v>12103.6847989214</c:v>
                </c:pt>
                <c:pt idx="4627">
                  <c:v>12103.704798921</c:v>
                </c:pt>
                <c:pt idx="4628">
                  <c:v>12103.724798920501</c:v>
                </c:pt>
                <c:pt idx="4629">
                  <c:v>12103.744798920099</c:v>
                </c:pt>
                <c:pt idx="4630">
                  <c:v>12103.764798919599</c:v>
                </c:pt>
                <c:pt idx="4631">
                  <c:v>12103.923352243301</c:v>
                </c:pt>
                <c:pt idx="4632">
                  <c:v>12104.8047989197</c:v>
                </c:pt>
                <c:pt idx="4633">
                  <c:v>12104.9633522434</c:v>
                </c:pt>
                <c:pt idx="4634">
                  <c:v>12105.844798919699</c:v>
                </c:pt>
                <c:pt idx="4635">
                  <c:v>12106.003352243401</c:v>
                </c:pt>
                <c:pt idx="4636">
                  <c:v>12106.8847989197</c:v>
                </c:pt>
                <c:pt idx="4637">
                  <c:v>12107.0433522434</c:v>
                </c:pt>
                <c:pt idx="4638">
                  <c:v>12107.924798919799</c:v>
                </c:pt>
                <c:pt idx="4639">
                  <c:v>12108.0833522435</c:v>
                </c:pt>
                <c:pt idx="4640">
                  <c:v>12109.1233522435</c:v>
                </c:pt>
                <c:pt idx="4641">
                  <c:v>12110.1633522436</c:v>
                </c:pt>
                <c:pt idx="4642">
                  <c:v>12111.2033522436</c:v>
                </c:pt>
                <c:pt idx="4643">
                  <c:v>12112.2433522436</c:v>
                </c:pt>
                <c:pt idx="4644">
                  <c:v>12113.283352243699</c:v>
                </c:pt>
                <c:pt idx="4645">
                  <c:v>12114.3233522437</c:v>
                </c:pt>
                <c:pt idx="4646">
                  <c:v>12115.363352243699</c:v>
                </c:pt>
                <c:pt idx="4647">
                  <c:v>12115.9093255223</c:v>
                </c:pt>
                <c:pt idx="4648">
                  <c:v>12115.9293255219</c:v>
                </c:pt>
                <c:pt idx="4649">
                  <c:v>12115.9493255214</c:v>
                </c:pt>
                <c:pt idx="4650">
                  <c:v>12116.4033522438</c:v>
                </c:pt>
                <c:pt idx="4651">
                  <c:v>12117.443352243799</c:v>
                </c:pt>
                <c:pt idx="4652">
                  <c:v>12117.4633522434</c:v>
                </c:pt>
                <c:pt idx="4653">
                  <c:v>12118.503352243401</c:v>
                </c:pt>
                <c:pt idx="4654">
                  <c:v>12118.523352243001</c:v>
                </c:pt>
                <c:pt idx="4655">
                  <c:v>12118.543352242499</c:v>
                </c:pt>
                <c:pt idx="4656">
                  <c:v>12118.563352242099</c:v>
                </c:pt>
                <c:pt idx="4657">
                  <c:v>12118.6433522403</c:v>
                </c:pt>
                <c:pt idx="4658">
                  <c:v>12120.8261164708</c:v>
                </c:pt>
                <c:pt idx="4659">
                  <c:v>12122.8702686466</c:v>
                </c:pt>
                <c:pt idx="4660">
                  <c:v>12124.7150482181</c:v>
                </c:pt>
                <c:pt idx="4661">
                  <c:v>12126.748506256299</c:v>
                </c:pt>
                <c:pt idx="4662">
                  <c:v>12128.7764986129</c:v>
                </c:pt>
                <c:pt idx="4663">
                  <c:v>12128.7926584323</c:v>
                </c:pt>
                <c:pt idx="4664">
                  <c:v>12130.1635688887</c:v>
                </c:pt>
                <c:pt idx="4665">
                  <c:v>12131.177890040901</c:v>
                </c:pt>
                <c:pt idx="4666">
                  <c:v>12131.211238731599</c:v>
                </c:pt>
                <c:pt idx="4667">
                  <c:v>12132.5363413635</c:v>
                </c:pt>
                <c:pt idx="4668">
                  <c:v>12133.7527835611</c:v>
                </c:pt>
                <c:pt idx="4669">
                  <c:v>12134.047422579901</c:v>
                </c:pt>
                <c:pt idx="4670">
                  <c:v>12135.892202151001</c:v>
                </c:pt>
                <c:pt idx="4671">
                  <c:v>12137.1336285173</c:v>
                </c:pt>
                <c:pt idx="4672">
                  <c:v>12138.4587311493</c:v>
                </c:pt>
                <c:pt idx="4673">
                  <c:v>12139.9698123654</c:v>
                </c:pt>
                <c:pt idx="4674">
                  <c:v>12151.758500395301</c:v>
                </c:pt>
                <c:pt idx="4675">
                  <c:v>12177.2626897054</c:v>
                </c:pt>
                <c:pt idx="4676">
                  <c:v>12202.9113328563</c:v>
                </c:pt>
                <c:pt idx="4677">
                  <c:v>12207.241058255</c:v>
                </c:pt>
                <c:pt idx="4678">
                  <c:v>12211.017157415799</c:v>
                </c:pt>
                <c:pt idx="4679">
                  <c:v>12213.3914531679</c:v>
                </c:pt>
                <c:pt idx="4680">
                  <c:v>12214.381120935001</c:v>
                </c:pt>
                <c:pt idx="4681">
                  <c:v>12217.469063382399</c:v>
                </c:pt>
                <c:pt idx="4682">
                  <c:v>12218.4587311493</c:v>
                </c:pt>
                <c:pt idx="4683">
                  <c:v>12219.313842953399</c:v>
                </c:pt>
                <c:pt idx="4684">
                  <c:v>12220.3035107208</c:v>
                </c:pt>
                <c:pt idx="4685">
                  <c:v>12222.666458282099</c:v>
                </c:pt>
                <c:pt idx="4686">
                  <c:v>12224.511237852699</c:v>
                </c:pt>
                <c:pt idx="4687">
                  <c:v>12228.5888480674</c:v>
                </c:pt>
                <c:pt idx="4688">
                  <c:v>12238.498176032601</c:v>
                </c:pt>
                <c:pt idx="4689">
                  <c:v>12291.635848067701</c:v>
                </c:pt>
                <c:pt idx="4690">
                  <c:v>12293.9849912831</c:v>
                </c:pt>
                <c:pt idx="4691">
                  <c:v>12294.3730423543</c:v>
                </c:pt>
                <c:pt idx="4692">
                  <c:v>12295.8297708546</c:v>
                </c:pt>
                <c:pt idx="4693">
                  <c:v>12296.2178219258</c:v>
                </c:pt>
                <c:pt idx="4694">
                  <c:v>12298.0626014973</c:v>
                </c:pt>
                <c:pt idx="4695">
                  <c:v>12299.907381068901</c:v>
                </c:pt>
                <c:pt idx="4696">
                  <c:v>12300.295432140099</c:v>
                </c:pt>
                <c:pt idx="4697">
                  <c:v>12300.7118395417</c:v>
                </c:pt>
                <c:pt idx="4698">
                  <c:v>12302.140211711599</c:v>
                </c:pt>
                <c:pt idx="4699">
                  <c:v>12304.367834664799</c:v>
                </c:pt>
                <c:pt idx="4700">
                  <c:v>12304.8026034543</c:v>
                </c:pt>
                <c:pt idx="4701">
                  <c:v>12305.09625398</c:v>
                </c:pt>
                <c:pt idx="4702">
                  <c:v>12305.7241639576</c:v>
                </c:pt>
                <c:pt idx="4703">
                  <c:v>12306.9410335509</c:v>
                </c:pt>
                <c:pt idx="4704">
                  <c:v>12307.4431278253</c:v>
                </c:pt>
                <c:pt idx="4705">
                  <c:v>12308.4454448795</c:v>
                </c:pt>
                <c:pt idx="4706">
                  <c:v>12308.880213668899</c:v>
                </c:pt>
                <c:pt idx="4707">
                  <c:v>12310.724993239701</c:v>
                </c:pt>
                <c:pt idx="4708">
                  <c:v>12311.018643765499</c:v>
                </c:pt>
                <c:pt idx="4709">
                  <c:v>12320.5775429774</c:v>
                </c:pt>
                <c:pt idx="4710">
                  <c:v>12352.2957512335</c:v>
                </c:pt>
                <c:pt idx="4711">
                  <c:v>12357.415744080199</c:v>
                </c:pt>
                <c:pt idx="4712">
                  <c:v>12371.1757485168</c:v>
                </c:pt>
                <c:pt idx="4713">
                  <c:v>12378.596020441501</c:v>
                </c:pt>
                <c:pt idx="4714">
                  <c:v>12381.006839231501</c:v>
                </c:pt>
                <c:pt idx="4715">
                  <c:v>12381.0468392316</c:v>
                </c:pt>
                <c:pt idx="4716">
                  <c:v>12382.0244873273</c:v>
                </c:pt>
                <c:pt idx="4717">
                  <c:v>12383.547677389301</c:v>
                </c:pt>
                <c:pt idx="4718">
                  <c:v>12393.2487714784</c:v>
                </c:pt>
                <c:pt idx="4719">
                  <c:v>12397.304945211299</c:v>
                </c:pt>
                <c:pt idx="4720">
                  <c:v>12423.945716387499</c:v>
                </c:pt>
                <c:pt idx="4721">
                  <c:v>12432.145247111001</c:v>
                </c:pt>
                <c:pt idx="4722">
                  <c:v>12452.7831894839</c:v>
                </c:pt>
                <c:pt idx="4723">
                  <c:v>12453.7793272947</c:v>
                </c:pt>
                <c:pt idx="4724">
                  <c:v>12463.192061547101</c:v>
                </c:pt>
                <c:pt idx="4725">
                  <c:v>12463.489182748999</c:v>
                </c:pt>
                <c:pt idx="4726">
                  <c:v>12463.509182749</c:v>
                </c:pt>
                <c:pt idx="4727">
                  <c:v>12463.5291827491</c:v>
                </c:pt>
                <c:pt idx="4728">
                  <c:v>12463.549182749101</c:v>
                </c:pt>
                <c:pt idx="4729">
                  <c:v>12463.569182749099</c:v>
                </c:pt>
                <c:pt idx="4730">
                  <c:v>12464.6291827491</c:v>
                </c:pt>
                <c:pt idx="4731">
                  <c:v>12464.649182749199</c:v>
                </c:pt>
                <c:pt idx="4732">
                  <c:v>12464.6691827492</c:v>
                </c:pt>
                <c:pt idx="4733">
                  <c:v>12465.729182749201</c:v>
                </c:pt>
                <c:pt idx="4734">
                  <c:v>12465.7491827493</c:v>
                </c:pt>
                <c:pt idx="4735">
                  <c:v>12465.7691827493</c:v>
                </c:pt>
                <c:pt idx="4736">
                  <c:v>12466.360184970301</c:v>
                </c:pt>
                <c:pt idx="4737">
                  <c:v>12466.380184969799</c:v>
                </c:pt>
                <c:pt idx="4738">
                  <c:v>12466.4001849694</c:v>
                </c:pt>
                <c:pt idx="4739">
                  <c:v>12466.4201849689</c:v>
                </c:pt>
                <c:pt idx="4740">
                  <c:v>12466.4401849685</c:v>
                </c:pt>
                <c:pt idx="4741">
                  <c:v>12466.460184968</c:v>
                </c:pt>
                <c:pt idx="4742">
                  <c:v>12466.480184967601</c:v>
                </c:pt>
                <c:pt idx="4743">
                  <c:v>12466.500184967101</c:v>
                </c:pt>
                <c:pt idx="4744">
                  <c:v>12466.520184966699</c:v>
                </c:pt>
                <c:pt idx="4745">
                  <c:v>12466.540184966199</c:v>
                </c:pt>
                <c:pt idx="4746">
                  <c:v>12466.5601849658</c:v>
                </c:pt>
                <c:pt idx="4747">
                  <c:v>12466.5801849653</c:v>
                </c:pt>
                <c:pt idx="4748">
                  <c:v>12466.6001849649</c:v>
                </c:pt>
                <c:pt idx="4749">
                  <c:v>12466.6201849645</c:v>
                </c:pt>
                <c:pt idx="4750">
                  <c:v>12466.640184964001</c:v>
                </c:pt>
                <c:pt idx="4751">
                  <c:v>12466.660184963601</c:v>
                </c:pt>
                <c:pt idx="4752">
                  <c:v>12466.680184963099</c:v>
                </c:pt>
                <c:pt idx="4753">
                  <c:v>12466.700184962699</c:v>
                </c:pt>
                <c:pt idx="4754">
                  <c:v>12466.710016608</c:v>
                </c:pt>
                <c:pt idx="4755">
                  <c:v>12466.7201849622</c:v>
                </c:pt>
                <c:pt idx="4756">
                  <c:v>12466.730016608</c:v>
                </c:pt>
                <c:pt idx="4757">
                  <c:v>12466.7401849618</c:v>
                </c:pt>
                <c:pt idx="4758">
                  <c:v>12466.750016608001</c:v>
                </c:pt>
                <c:pt idx="4759">
                  <c:v>12466.7601849613</c:v>
                </c:pt>
                <c:pt idx="4760">
                  <c:v>12466.7801849609</c:v>
                </c:pt>
                <c:pt idx="4761">
                  <c:v>12466.800184960401</c:v>
                </c:pt>
                <c:pt idx="4762">
                  <c:v>12466.820184959999</c:v>
                </c:pt>
                <c:pt idx="4763">
                  <c:v>12466.829182749299</c:v>
                </c:pt>
                <c:pt idx="4764">
                  <c:v>12466.840184959499</c:v>
                </c:pt>
                <c:pt idx="4765">
                  <c:v>12466.8491827494</c:v>
                </c:pt>
                <c:pt idx="4766">
                  <c:v>12466.8601849591</c:v>
                </c:pt>
                <c:pt idx="4767">
                  <c:v>12466.8691827494</c:v>
                </c:pt>
                <c:pt idx="4768">
                  <c:v>12466.8801849586</c:v>
                </c:pt>
                <c:pt idx="4769">
                  <c:v>12466.9001849582</c:v>
                </c:pt>
                <c:pt idx="4770">
                  <c:v>12466.9201849577</c:v>
                </c:pt>
                <c:pt idx="4771">
                  <c:v>12466.940184957301</c:v>
                </c:pt>
                <c:pt idx="4772">
                  <c:v>12466.960184956901</c:v>
                </c:pt>
                <c:pt idx="4773">
                  <c:v>12466.980184956399</c:v>
                </c:pt>
                <c:pt idx="4774">
                  <c:v>12467.000184955999</c:v>
                </c:pt>
                <c:pt idx="4775">
                  <c:v>12467.0201849555</c:v>
                </c:pt>
                <c:pt idx="4776">
                  <c:v>12467.0401849551</c:v>
                </c:pt>
                <c:pt idx="4777">
                  <c:v>12467.0412367966</c:v>
                </c:pt>
                <c:pt idx="4778">
                  <c:v>12467.0601849546</c:v>
                </c:pt>
                <c:pt idx="4779">
                  <c:v>12467.0801849542</c:v>
                </c:pt>
                <c:pt idx="4780">
                  <c:v>12467.100184953701</c:v>
                </c:pt>
                <c:pt idx="4781">
                  <c:v>12467.1037028804</c:v>
                </c:pt>
                <c:pt idx="4782">
                  <c:v>12467.120184953301</c:v>
                </c:pt>
                <c:pt idx="4783">
                  <c:v>12467.140184952799</c:v>
                </c:pt>
                <c:pt idx="4784">
                  <c:v>12467.1601849524</c:v>
                </c:pt>
                <c:pt idx="4785">
                  <c:v>12467.1801849519</c:v>
                </c:pt>
                <c:pt idx="4786">
                  <c:v>12467.2001849515</c:v>
                </c:pt>
                <c:pt idx="4787">
                  <c:v>12467.220184951</c:v>
                </c:pt>
                <c:pt idx="4788">
                  <c:v>12467.2401849506</c:v>
                </c:pt>
                <c:pt idx="4789">
                  <c:v>12467.260184950101</c:v>
                </c:pt>
                <c:pt idx="4790">
                  <c:v>12467.280184949699</c:v>
                </c:pt>
                <c:pt idx="4791">
                  <c:v>12467.300184949299</c:v>
                </c:pt>
                <c:pt idx="4792">
                  <c:v>12467.3201849488</c:v>
                </c:pt>
                <c:pt idx="4793">
                  <c:v>12467.3401849484</c:v>
                </c:pt>
                <c:pt idx="4794">
                  <c:v>12467.3601849479</c:v>
                </c:pt>
                <c:pt idx="4795">
                  <c:v>12467.3605079967</c:v>
                </c:pt>
                <c:pt idx="4796">
                  <c:v>12467.3801849475</c:v>
                </c:pt>
                <c:pt idx="4797">
                  <c:v>12467.400184947001</c:v>
                </c:pt>
                <c:pt idx="4798">
                  <c:v>12467.420184946601</c:v>
                </c:pt>
                <c:pt idx="4799">
                  <c:v>12467.440184946099</c:v>
                </c:pt>
                <c:pt idx="4800">
                  <c:v>12467.460184945699</c:v>
                </c:pt>
                <c:pt idx="4801">
                  <c:v>12467.4801849452</c:v>
                </c:pt>
                <c:pt idx="4802">
                  <c:v>12467.5001849448</c:v>
                </c:pt>
                <c:pt idx="4803">
                  <c:v>12467.5201849443</c:v>
                </c:pt>
                <c:pt idx="4804">
                  <c:v>12467.5401849439</c:v>
                </c:pt>
                <c:pt idx="4805">
                  <c:v>12467.560184943401</c:v>
                </c:pt>
                <c:pt idx="4806">
                  <c:v>12467.580184943001</c:v>
                </c:pt>
                <c:pt idx="4807">
                  <c:v>12467.600184942499</c:v>
                </c:pt>
                <c:pt idx="4808">
                  <c:v>12467.610904559901</c:v>
                </c:pt>
                <c:pt idx="4809">
                  <c:v>12467.6201849421</c:v>
                </c:pt>
                <c:pt idx="4810">
                  <c:v>12467.6401849417</c:v>
                </c:pt>
                <c:pt idx="4811">
                  <c:v>12467.6601849412</c:v>
                </c:pt>
                <c:pt idx="4812">
                  <c:v>12467.6801849408</c:v>
                </c:pt>
                <c:pt idx="4813">
                  <c:v>12467.7001849403</c:v>
                </c:pt>
                <c:pt idx="4814">
                  <c:v>12467.720184939901</c:v>
                </c:pt>
                <c:pt idx="4815">
                  <c:v>12467.740184939399</c:v>
                </c:pt>
                <c:pt idx="4816">
                  <c:v>12467.748042007899</c:v>
                </c:pt>
                <c:pt idx="4817">
                  <c:v>12467.760184938999</c:v>
                </c:pt>
                <c:pt idx="4818">
                  <c:v>12467.768042007399</c:v>
                </c:pt>
                <c:pt idx="4819">
                  <c:v>12467.7801849385</c:v>
                </c:pt>
                <c:pt idx="4820">
                  <c:v>12467.788042007</c:v>
                </c:pt>
                <c:pt idx="4821">
                  <c:v>12467.790016608</c:v>
                </c:pt>
                <c:pt idx="4822">
                  <c:v>12467.8001849381</c:v>
                </c:pt>
                <c:pt idx="4823">
                  <c:v>12467.8080420065</c:v>
                </c:pt>
                <c:pt idx="4824">
                  <c:v>12467.8201849376</c:v>
                </c:pt>
                <c:pt idx="4825">
                  <c:v>12467.8249984579</c:v>
                </c:pt>
                <c:pt idx="4826">
                  <c:v>12467.8280420061</c:v>
                </c:pt>
                <c:pt idx="4827">
                  <c:v>12467.8401849372</c:v>
                </c:pt>
                <c:pt idx="4828">
                  <c:v>12467.8480420056</c:v>
                </c:pt>
                <c:pt idx="4829">
                  <c:v>12467.860184936701</c:v>
                </c:pt>
                <c:pt idx="4830">
                  <c:v>12467.900184935799</c:v>
                </c:pt>
                <c:pt idx="4831">
                  <c:v>12467.920184935399</c:v>
                </c:pt>
                <c:pt idx="4832">
                  <c:v>12467.9491827494</c:v>
                </c:pt>
                <c:pt idx="4833">
                  <c:v>12467.969182749501</c:v>
                </c:pt>
                <c:pt idx="4834">
                  <c:v>12467.989182749499</c:v>
                </c:pt>
                <c:pt idx="4835">
                  <c:v>12468.0091827495</c:v>
                </c:pt>
                <c:pt idx="4836">
                  <c:v>12468.0291827495</c:v>
                </c:pt>
                <c:pt idx="4837">
                  <c:v>12468.049182749501</c:v>
                </c:pt>
                <c:pt idx="4838">
                  <c:v>12468.069182749599</c:v>
                </c:pt>
                <c:pt idx="4839">
                  <c:v>12468.0891827496</c:v>
                </c:pt>
                <c:pt idx="4840">
                  <c:v>12468.1091827496</c:v>
                </c:pt>
                <c:pt idx="4841">
                  <c:v>12468.129182749601</c:v>
                </c:pt>
                <c:pt idx="4842">
                  <c:v>12468.149182749599</c:v>
                </c:pt>
                <c:pt idx="4843">
                  <c:v>12468.1691827496</c:v>
                </c:pt>
                <c:pt idx="4844">
                  <c:v>12468.1891827497</c:v>
                </c:pt>
                <c:pt idx="4845">
                  <c:v>12468.209182749701</c:v>
                </c:pt>
                <c:pt idx="4846">
                  <c:v>12468.229182749699</c:v>
                </c:pt>
                <c:pt idx="4847">
                  <c:v>12468.2491827497</c:v>
                </c:pt>
                <c:pt idx="4848">
                  <c:v>12468.2691827497</c:v>
                </c:pt>
                <c:pt idx="4849">
                  <c:v>12468.289182749801</c:v>
                </c:pt>
                <c:pt idx="4850">
                  <c:v>12468.309182749799</c:v>
                </c:pt>
                <c:pt idx="4851">
                  <c:v>12468.3205079985</c:v>
                </c:pt>
                <c:pt idx="4852">
                  <c:v>12468.3291827498</c:v>
                </c:pt>
                <c:pt idx="4853">
                  <c:v>12468.3405079981</c:v>
                </c:pt>
                <c:pt idx="4854">
                  <c:v>12468.3491827498</c:v>
                </c:pt>
                <c:pt idx="4855">
                  <c:v>12468.360507997601</c:v>
                </c:pt>
                <c:pt idx="4856">
                  <c:v>12468.369182749801</c:v>
                </c:pt>
                <c:pt idx="4857">
                  <c:v>12468.389182749899</c:v>
                </c:pt>
                <c:pt idx="4858">
                  <c:v>12468.4091827499</c:v>
                </c:pt>
                <c:pt idx="4859">
                  <c:v>12468.4291827499</c:v>
                </c:pt>
                <c:pt idx="4860">
                  <c:v>12468.4309045564</c:v>
                </c:pt>
                <c:pt idx="4861">
                  <c:v>12468.449182749901</c:v>
                </c:pt>
                <c:pt idx="4862">
                  <c:v>12468.469182749899</c:v>
                </c:pt>
                <c:pt idx="4863">
                  <c:v>12468.5090547816</c:v>
                </c:pt>
                <c:pt idx="4864">
                  <c:v>12468.5290547816</c:v>
                </c:pt>
                <c:pt idx="4865">
                  <c:v>12468.549054781601</c:v>
                </c:pt>
                <c:pt idx="4866">
                  <c:v>12468.569054781599</c:v>
                </c:pt>
                <c:pt idx="4867">
                  <c:v>12468.5890547817</c:v>
                </c:pt>
                <c:pt idx="4868">
                  <c:v>12468.6090547817</c:v>
                </c:pt>
                <c:pt idx="4869">
                  <c:v>12468.830016608101</c:v>
                </c:pt>
                <c:pt idx="4870">
                  <c:v>12468.850016608099</c:v>
                </c:pt>
                <c:pt idx="4871">
                  <c:v>12468.9080420052</c:v>
                </c:pt>
                <c:pt idx="4872">
                  <c:v>12468.9280420048</c:v>
                </c:pt>
                <c:pt idx="4873">
                  <c:v>12468.9680420039</c:v>
                </c:pt>
                <c:pt idx="4874">
                  <c:v>12468.988042003401</c:v>
                </c:pt>
                <c:pt idx="4875">
                  <c:v>12469.008042003001</c:v>
                </c:pt>
                <c:pt idx="4876">
                  <c:v>12469.028042002499</c:v>
                </c:pt>
                <c:pt idx="4877">
                  <c:v>12469.0680420016</c:v>
                </c:pt>
                <c:pt idx="4878">
                  <c:v>12469.0880420012</c:v>
                </c:pt>
                <c:pt idx="4879">
                  <c:v>12469.1080420007</c:v>
                </c:pt>
                <c:pt idx="4880">
                  <c:v>12469.1212367966</c:v>
                </c:pt>
                <c:pt idx="4881">
                  <c:v>12469.148041999801</c:v>
                </c:pt>
                <c:pt idx="4882">
                  <c:v>12469.168041999401</c:v>
                </c:pt>
                <c:pt idx="4883">
                  <c:v>12469.188041998999</c:v>
                </c:pt>
                <c:pt idx="4884">
                  <c:v>12469.2080419985</c:v>
                </c:pt>
                <c:pt idx="4885">
                  <c:v>12469.2280419981</c:v>
                </c:pt>
                <c:pt idx="4886">
                  <c:v>12469.2480419976</c:v>
                </c:pt>
                <c:pt idx="4887">
                  <c:v>12469.2680419972</c:v>
                </c:pt>
                <c:pt idx="4888">
                  <c:v>12469.2880419967</c:v>
                </c:pt>
                <c:pt idx="4889">
                  <c:v>12469.308041996301</c:v>
                </c:pt>
                <c:pt idx="4890">
                  <c:v>12469.328041995799</c:v>
                </c:pt>
                <c:pt idx="4891">
                  <c:v>12469.348041995399</c:v>
                </c:pt>
                <c:pt idx="4892">
                  <c:v>12469.3680419949</c:v>
                </c:pt>
                <c:pt idx="4893">
                  <c:v>12469.3880419945</c:v>
                </c:pt>
                <c:pt idx="4894">
                  <c:v>12469.408041994</c:v>
                </c:pt>
                <c:pt idx="4895">
                  <c:v>12469.4280419936</c:v>
                </c:pt>
                <c:pt idx="4896">
                  <c:v>12469.448041993101</c:v>
                </c:pt>
                <c:pt idx="4897">
                  <c:v>12469.468041992701</c:v>
                </c:pt>
                <c:pt idx="4898">
                  <c:v>12469.488041992299</c:v>
                </c:pt>
                <c:pt idx="4899">
                  <c:v>12469.508041991799</c:v>
                </c:pt>
                <c:pt idx="4900">
                  <c:v>12469.50918275</c:v>
                </c:pt>
                <c:pt idx="4901">
                  <c:v>12469.5280419914</c:v>
                </c:pt>
                <c:pt idx="4902">
                  <c:v>12469.52918275</c:v>
                </c:pt>
                <c:pt idx="4903">
                  <c:v>12469.5480419909</c:v>
                </c:pt>
                <c:pt idx="4904">
                  <c:v>12469.549182750001</c:v>
                </c:pt>
                <c:pt idx="4905">
                  <c:v>12469.5680419905</c:v>
                </c:pt>
                <c:pt idx="4906">
                  <c:v>12469.56918275</c:v>
                </c:pt>
                <c:pt idx="4907">
                  <c:v>12469.58804199</c:v>
                </c:pt>
                <c:pt idx="4908">
                  <c:v>12469.58918275</c:v>
                </c:pt>
                <c:pt idx="4909">
                  <c:v>12469.608041989601</c:v>
                </c:pt>
                <c:pt idx="4910">
                  <c:v>12469.6091827501</c:v>
                </c:pt>
                <c:pt idx="4911">
                  <c:v>12469.628041989101</c:v>
                </c:pt>
                <c:pt idx="4912">
                  <c:v>12469.629182750101</c:v>
                </c:pt>
                <c:pt idx="4913">
                  <c:v>12469.648041988699</c:v>
                </c:pt>
                <c:pt idx="4914">
                  <c:v>12469.649182750099</c:v>
                </c:pt>
                <c:pt idx="4915">
                  <c:v>12469.6680419882</c:v>
                </c:pt>
                <c:pt idx="4916">
                  <c:v>12469.6691827501</c:v>
                </c:pt>
                <c:pt idx="4917">
                  <c:v>12469.6880419878</c:v>
                </c:pt>
                <c:pt idx="4918">
                  <c:v>12469.6891827501</c:v>
                </c:pt>
                <c:pt idx="4919">
                  <c:v>12469.7080419873</c:v>
                </c:pt>
                <c:pt idx="4920">
                  <c:v>12469.709182750201</c:v>
                </c:pt>
                <c:pt idx="4921">
                  <c:v>12469.7280419869</c:v>
                </c:pt>
                <c:pt idx="4922">
                  <c:v>12469.729182750199</c:v>
                </c:pt>
                <c:pt idx="4923">
                  <c:v>12469.7480419864</c:v>
                </c:pt>
                <c:pt idx="4924">
                  <c:v>12469.7491827502</c:v>
                </c:pt>
                <c:pt idx="4925">
                  <c:v>12469.768041986001</c:v>
                </c:pt>
                <c:pt idx="4926">
                  <c:v>12469.7691827502</c:v>
                </c:pt>
                <c:pt idx="4927">
                  <c:v>12469.788041985499</c:v>
                </c:pt>
                <c:pt idx="4928">
                  <c:v>12469.789182750201</c:v>
                </c:pt>
                <c:pt idx="4929">
                  <c:v>12469.808041985099</c:v>
                </c:pt>
                <c:pt idx="4930">
                  <c:v>12469.809182750199</c:v>
                </c:pt>
                <c:pt idx="4931">
                  <c:v>12469.8280419847</c:v>
                </c:pt>
                <c:pt idx="4932">
                  <c:v>12469.8480419842</c:v>
                </c:pt>
                <c:pt idx="4933">
                  <c:v>12469.8680419838</c:v>
                </c:pt>
                <c:pt idx="4934">
                  <c:v>12469.8880419833</c:v>
                </c:pt>
                <c:pt idx="4935">
                  <c:v>12469.8900166081</c:v>
                </c:pt>
                <c:pt idx="4936">
                  <c:v>12469.908041982901</c:v>
                </c:pt>
                <c:pt idx="4937">
                  <c:v>12469.924998458</c:v>
                </c:pt>
                <c:pt idx="4938">
                  <c:v>12469.928041982401</c:v>
                </c:pt>
                <c:pt idx="4939">
                  <c:v>12469.948041981999</c:v>
                </c:pt>
                <c:pt idx="4940">
                  <c:v>12469.968041981499</c:v>
                </c:pt>
                <c:pt idx="4941">
                  <c:v>12469.9880419811</c:v>
                </c:pt>
                <c:pt idx="4942">
                  <c:v>12470.0080419806</c:v>
                </c:pt>
                <c:pt idx="4943">
                  <c:v>12470.0280419802</c:v>
                </c:pt>
                <c:pt idx="4944">
                  <c:v>12470.0480419797</c:v>
                </c:pt>
                <c:pt idx="4945">
                  <c:v>12470.068041979301</c:v>
                </c:pt>
                <c:pt idx="4946">
                  <c:v>12470.088041978801</c:v>
                </c:pt>
                <c:pt idx="4947">
                  <c:v>12470.108041978399</c:v>
                </c:pt>
                <c:pt idx="4948">
                  <c:v>12470.1280419779</c:v>
                </c:pt>
                <c:pt idx="4949">
                  <c:v>12470.1480419775</c:v>
                </c:pt>
                <c:pt idx="4950">
                  <c:v>12470.161236796601</c:v>
                </c:pt>
                <c:pt idx="4951">
                  <c:v>12470.1680419771</c:v>
                </c:pt>
                <c:pt idx="4952">
                  <c:v>12470.1880419766</c:v>
                </c:pt>
                <c:pt idx="4953">
                  <c:v>12470.208041976201</c:v>
                </c:pt>
                <c:pt idx="4954">
                  <c:v>12470.228041975701</c:v>
                </c:pt>
                <c:pt idx="4955">
                  <c:v>12470.2709045554</c:v>
                </c:pt>
                <c:pt idx="4956">
                  <c:v>12470.3080419739</c:v>
                </c:pt>
                <c:pt idx="4957">
                  <c:v>12470.3280419735</c:v>
                </c:pt>
                <c:pt idx="4958">
                  <c:v>12470.348041973</c:v>
                </c:pt>
                <c:pt idx="4959">
                  <c:v>12470.368041972601</c:v>
                </c:pt>
                <c:pt idx="4960">
                  <c:v>12470.388041972101</c:v>
                </c:pt>
                <c:pt idx="4961">
                  <c:v>12470.408041971699</c:v>
                </c:pt>
                <c:pt idx="4962">
                  <c:v>12470.7042228439</c:v>
                </c:pt>
                <c:pt idx="4963">
                  <c:v>12470.782891196</c:v>
                </c:pt>
                <c:pt idx="4964">
                  <c:v>12470.930016608199</c:v>
                </c:pt>
                <c:pt idx="4965">
                  <c:v>12470.964998457999</c:v>
                </c:pt>
                <c:pt idx="4966">
                  <c:v>12471.004998458</c:v>
                </c:pt>
                <c:pt idx="4967">
                  <c:v>12471.2012367966</c:v>
                </c:pt>
                <c:pt idx="4968">
                  <c:v>12471.744222844</c:v>
                </c:pt>
                <c:pt idx="4969">
                  <c:v>12471.7642228435</c:v>
                </c:pt>
                <c:pt idx="4970">
                  <c:v>12471.861222711799</c:v>
                </c:pt>
                <c:pt idx="4971">
                  <c:v>12471.9604895906</c:v>
                </c:pt>
                <c:pt idx="4972">
                  <c:v>12472.0649984581</c:v>
                </c:pt>
                <c:pt idx="4973">
                  <c:v>12472.0849984581</c:v>
                </c:pt>
                <c:pt idx="4974">
                  <c:v>12472.103805082799</c:v>
                </c:pt>
                <c:pt idx="4975">
                  <c:v>12472.241236796601</c:v>
                </c:pt>
                <c:pt idx="4976">
                  <c:v>12472.3509045554</c:v>
                </c:pt>
                <c:pt idx="4977">
                  <c:v>12472.473238382399</c:v>
                </c:pt>
                <c:pt idx="4978">
                  <c:v>12472.824222843101</c:v>
                </c:pt>
                <c:pt idx="4979">
                  <c:v>12473.1449984582</c:v>
                </c:pt>
                <c:pt idx="4980">
                  <c:v>12473.183805082899</c:v>
                </c:pt>
                <c:pt idx="4981">
                  <c:v>12473.2812367966</c:v>
                </c:pt>
                <c:pt idx="4982">
                  <c:v>12473.5132383825</c:v>
                </c:pt>
                <c:pt idx="4983">
                  <c:v>12473.8642228432</c:v>
                </c:pt>
                <c:pt idx="4984">
                  <c:v>12473.8842228427</c:v>
                </c:pt>
                <c:pt idx="4985">
                  <c:v>12474.224998458199</c:v>
                </c:pt>
                <c:pt idx="4986">
                  <c:v>12474.243805082901</c:v>
                </c:pt>
                <c:pt idx="4987">
                  <c:v>12474.263805082999</c:v>
                </c:pt>
                <c:pt idx="4988">
                  <c:v>12474.294073790301</c:v>
                </c:pt>
                <c:pt idx="4989">
                  <c:v>12474.321236796601</c:v>
                </c:pt>
                <c:pt idx="4990">
                  <c:v>12474.3728434816</c:v>
                </c:pt>
                <c:pt idx="4991">
                  <c:v>12474.3928434811</c:v>
                </c:pt>
                <c:pt idx="4992">
                  <c:v>12474.553238382499</c:v>
                </c:pt>
                <c:pt idx="4993">
                  <c:v>12475.2649984583</c:v>
                </c:pt>
                <c:pt idx="4994">
                  <c:v>12475.3612367966</c:v>
                </c:pt>
                <c:pt idx="4995">
                  <c:v>12475.4328434811</c:v>
                </c:pt>
                <c:pt idx="4996">
                  <c:v>12475.5932383826</c:v>
                </c:pt>
                <c:pt idx="4997">
                  <c:v>12475.9642228428</c:v>
                </c:pt>
                <c:pt idx="4998">
                  <c:v>12475.9842228423</c:v>
                </c:pt>
                <c:pt idx="4999">
                  <c:v>12476.004222841901</c:v>
                </c:pt>
                <c:pt idx="5000">
                  <c:v>12476.0115873217</c:v>
                </c:pt>
                <c:pt idx="5001">
                  <c:v>12476.080269848901</c:v>
                </c:pt>
                <c:pt idx="5002">
                  <c:v>12476.304998458299</c:v>
                </c:pt>
                <c:pt idx="5003">
                  <c:v>12476.3201849712</c:v>
                </c:pt>
                <c:pt idx="5004">
                  <c:v>12476.340184970701</c:v>
                </c:pt>
                <c:pt idx="5005">
                  <c:v>12476.401236796601</c:v>
                </c:pt>
                <c:pt idx="5006">
                  <c:v>12476.633238382599</c:v>
                </c:pt>
                <c:pt idx="5007">
                  <c:v>12477.020508027599</c:v>
                </c:pt>
                <c:pt idx="5008">
                  <c:v>12477.051587321699</c:v>
                </c:pt>
                <c:pt idx="5009">
                  <c:v>12477.1202698489</c:v>
                </c:pt>
                <c:pt idx="5010">
                  <c:v>12477.1205080254</c:v>
                </c:pt>
                <c:pt idx="5011">
                  <c:v>12477.169723078599</c:v>
                </c:pt>
                <c:pt idx="5012">
                  <c:v>12477.200508023599</c:v>
                </c:pt>
                <c:pt idx="5013">
                  <c:v>12477.3449984584</c:v>
                </c:pt>
                <c:pt idx="5014">
                  <c:v>12477.4412367967</c:v>
                </c:pt>
                <c:pt idx="5015">
                  <c:v>12477.462891195701</c:v>
                </c:pt>
                <c:pt idx="5016">
                  <c:v>12477.5128434812</c:v>
                </c:pt>
                <c:pt idx="5017">
                  <c:v>12477.5328434808</c:v>
                </c:pt>
                <c:pt idx="5018">
                  <c:v>12477.5528434803</c:v>
                </c:pt>
                <c:pt idx="5019">
                  <c:v>12477.6732383826</c:v>
                </c:pt>
                <c:pt idx="5020">
                  <c:v>12477.909182749399</c:v>
                </c:pt>
                <c:pt idx="5021">
                  <c:v>12478.084222842001</c:v>
                </c:pt>
                <c:pt idx="5022">
                  <c:v>12478.0915873218</c:v>
                </c:pt>
                <c:pt idx="5023">
                  <c:v>12478.104222841501</c:v>
                </c:pt>
                <c:pt idx="5024">
                  <c:v>12478.124222841099</c:v>
                </c:pt>
                <c:pt idx="5025">
                  <c:v>12478.160269849001</c:v>
                </c:pt>
                <c:pt idx="5026">
                  <c:v>12478.384998458399</c:v>
                </c:pt>
                <c:pt idx="5027">
                  <c:v>12478.4049984584</c:v>
                </c:pt>
                <c:pt idx="5028">
                  <c:v>12478.4249984584</c:v>
                </c:pt>
                <c:pt idx="5029">
                  <c:v>12478.481236796701</c:v>
                </c:pt>
                <c:pt idx="5030">
                  <c:v>12478.562891195799</c:v>
                </c:pt>
                <c:pt idx="5031">
                  <c:v>12478.574931425899</c:v>
                </c:pt>
                <c:pt idx="5032">
                  <c:v>12478.592843480399</c:v>
                </c:pt>
                <c:pt idx="5033">
                  <c:v>12478.5949314259</c:v>
                </c:pt>
                <c:pt idx="5034">
                  <c:v>12478.713238382699</c:v>
                </c:pt>
                <c:pt idx="5035">
                  <c:v>12478.9696291293</c:v>
                </c:pt>
                <c:pt idx="5036">
                  <c:v>12479.131587321801</c:v>
                </c:pt>
                <c:pt idx="5037">
                  <c:v>12479.200269849</c:v>
                </c:pt>
                <c:pt idx="5038">
                  <c:v>12479.5212367967</c:v>
                </c:pt>
                <c:pt idx="5039">
                  <c:v>12479.6328434804</c:v>
                </c:pt>
                <c:pt idx="5040">
                  <c:v>12479.6528434799</c:v>
                </c:pt>
                <c:pt idx="5041">
                  <c:v>12479.6628911959</c:v>
                </c:pt>
                <c:pt idx="5042">
                  <c:v>12479.6728434795</c:v>
                </c:pt>
                <c:pt idx="5043">
                  <c:v>12479.7532383827</c:v>
                </c:pt>
                <c:pt idx="5044">
                  <c:v>12479.971888374501</c:v>
                </c:pt>
                <c:pt idx="5045">
                  <c:v>12480.009629129399</c:v>
                </c:pt>
                <c:pt idx="5046">
                  <c:v>12480.0296291289</c:v>
                </c:pt>
                <c:pt idx="5047">
                  <c:v>12480.1715873219</c:v>
                </c:pt>
                <c:pt idx="5048">
                  <c:v>12480.204222841099</c:v>
                </c:pt>
                <c:pt idx="5049">
                  <c:v>12480.223977028299</c:v>
                </c:pt>
                <c:pt idx="5050">
                  <c:v>12480.2439770284</c:v>
                </c:pt>
                <c:pt idx="5051">
                  <c:v>12480.2639770284</c:v>
                </c:pt>
                <c:pt idx="5052">
                  <c:v>12480.283977028401</c:v>
                </c:pt>
                <c:pt idx="5053">
                  <c:v>12480.303977028399</c:v>
                </c:pt>
                <c:pt idx="5054">
                  <c:v>12480.561236796701</c:v>
                </c:pt>
                <c:pt idx="5055">
                  <c:v>12480.704136365999</c:v>
                </c:pt>
                <c:pt idx="5056">
                  <c:v>12480.712843479499</c:v>
                </c:pt>
                <c:pt idx="5057">
                  <c:v>12480.793238382699</c:v>
                </c:pt>
                <c:pt idx="5058">
                  <c:v>12481.069629129001</c:v>
                </c:pt>
                <c:pt idx="5059">
                  <c:v>12481.211587321901</c:v>
                </c:pt>
                <c:pt idx="5060">
                  <c:v>12481.2802698491</c:v>
                </c:pt>
                <c:pt idx="5061">
                  <c:v>12481.6012367967</c:v>
                </c:pt>
                <c:pt idx="5062">
                  <c:v>12481.700087307299</c:v>
                </c:pt>
                <c:pt idx="5063">
                  <c:v>12481.7528434796</c:v>
                </c:pt>
                <c:pt idx="5064">
                  <c:v>12481.8332383828</c:v>
                </c:pt>
                <c:pt idx="5065">
                  <c:v>12482.109629129</c:v>
                </c:pt>
                <c:pt idx="5066">
                  <c:v>12482.1296291286</c:v>
                </c:pt>
                <c:pt idx="5067">
                  <c:v>12482.2515873219</c:v>
                </c:pt>
                <c:pt idx="5068">
                  <c:v>12482.3202698491</c:v>
                </c:pt>
                <c:pt idx="5069">
                  <c:v>12482.383977028499</c:v>
                </c:pt>
                <c:pt idx="5070">
                  <c:v>12482.4039770285</c:v>
                </c:pt>
                <c:pt idx="5071">
                  <c:v>12482.5633421074</c:v>
                </c:pt>
                <c:pt idx="5072">
                  <c:v>12482.6412367967</c:v>
                </c:pt>
                <c:pt idx="5073">
                  <c:v>12482.6903322414</c:v>
                </c:pt>
                <c:pt idx="5074">
                  <c:v>12482.7400873074</c:v>
                </c:pt>
                <c:pt idx="5075">
                  <c:v>12482.792843479599</c:v>
                </c:pt>
                <c:pt idx="5076">
                  <c:v>12482.873238382799</c:v>
                </c:pt>
                <c:pt idx="5077">
                  <c:v>12483.169629128601</c:v>
                </c:pt>
                <c:pt idx="5078">
                  <c:v>12483.291587322001</c:v>
                </c:pt>
                <c:pt idx="5079">
                  <c:v>12483.360269849099</c:v>
                </c:pt>
                <c:pt idx="5080">
                  <c:v>12483.603342107401</c:v>
                </c:pt>
                <c:pt idx="5081">
                  <c:v>12483.6812367967</c:v>
                </c:pt>
                <c:pt idx="5082">
                  <c:v>12483.730332241401</c:v>
                </c:pt>
                <c:pt idx="5083">
                  <c:v>12483.780087307399</c:v>
                </c:pt>
                <c:pt idx="5084">
                  <c:v>12483.822891197</c:v>
                </c:pt>
                <c:pt idx="5085">
                  <c:v>12483.8328434797</c:v>
                </c:pt>
                <c:pt idx="5086">
                  <c:v>12483.9132383828</c:v>
                </c:pt>
                <c:pt idx="5087">
                  <c:v>12483.933238382901</c:v>
                </c:pt>
                <c:pt idx="5088">
                  <c:v>12484.2096291286</c:v>
                </c:pt>
                <c:pt idx="5089">
                  <c:v>12484.2296291282</c:v>
                </c:pt>
                <c:pt idx="5090">
                  <c:v>12484.331587322</c:v>
                </c:pt>
                <c:pt idx="5091">
                  <c:v>12484.4002698492</c:v>
                </c:pt>
                <c:pt idx="5092">
                  <c:v>12484.4839770286</c:v>
                </c:pt>
                <c:pt idx="5093">
                  <c:v>12484.5039770286</c:v>
                </c:pt>
                <c:pt idx="5094">
                  <c:v>12484.6433421075</c:v>
                </c:pt>
                <c:pt idx="5095">
                  <c:v>12484.7212367967</c:v>
                </c:pt>
                <c:pt idx="5096">
                  <c:v>12484.8200873074</c:v>
                </c:pt>
                <c:pt idx="5097">
                  <c:v>12484.872843479699</c:v>
                </c:pt>
                <c:pt idx="5098">
                  <c:v>12484.9732383829</c:v>
                </c:pt>
                <c:pt idx="5099">
                  <c:v>12485.269629128201</c:v>
                </c:pt>
                <c:pt idx="5100">
                  <c:v>12485.371587322001</c:v>
                </c:pt>
                <c:pt idx="5101">
                  <c:v>12485.440269849199</c:v>
                </c:pt>
                <c:pt idx="5102">
                  <c:v>12485.683342107501</c:v>
                </c:pt>
                <c:pt idx="5103">
                  <c:v>12485.761236796699</c:v>
                </c:pt>
                <c:pt idx="5104">
                  <c:v>12485.810332241401</c:v>
                </c:pt>
                <c:pt idx="5105">
                  <c:v>12485.860087307499</c:v>
                </c:pt>
                <c:pt idx="5106">
                  <c:v>12486.0132383829</c:v>
                </c:pt>
                <c:pt idx="5107">
                  <c:v>12486.3096291283</c:v>
                </c:pt>
                <c:pt idx="5108">
                  <c:v>12486.3296291278</c:v>
                </c:pt>
                <c:pt idx="5109">
                  <c:v>12486.3496291274</c:v>
                </c:pt>
                <c:pt idx="5110">
                  <c:v>12486.4115873221</c:v>
                </c:pt>
                <c:pt idx="5111">
                  <c:v>12486.4802698493</c:v>
                </c:pt>
                <c:pt idx="5112">
                  <c:v>12486.5839770287</c:v>
                </c:pt>
                <c:pt idx="5113">
                  <c:v>12486.603977028701</c:v>
                </c:pt>
                <c:pt idx="5114">
                  <c:v>12486.7233421076</c:v>
                </c:pt>
                <c:pt idx="5115">
                  <c:v>12486.8012367967</c:v>
                </c:pt>
                <c:pt idx="5116">
                  <c:v>12486.8503322414</c:v>
                </c:pt>
                <c:pt idx="5117">
                  <c:v>12486.9000873075</c:v>
                </c:pt>
                <c:pt idx="5118">
                  <c:v>12486.952843479799</c:v>
                </c:pt>
                <c:pt idx="5119">
                  <c:v>12487.053238383</c:v>
                </c:pt>
                <c:pt idx="5120">
                  <c:v>12487.073238383</c:v>
                </c:pt>
                <c:pt idx="5121">
                  <c:v>12487.3896291274</c:v>
                </c:pt>
                <c:pt idx="5122">
                  <c:v>12487.451587322101</c:v>
                </c:pt>
                <c:pt idx="5123">
                  <c:v>12487.520269849299</c:v>
                </c:pt>
                <c:pt idx="5124">
                  <c:v>12487.763342107601</c:v>
                </c:pt>
                <c:pt idx="5125">
                  <c:v>12487.841236796699</c:v>
                </c:pt>
                <c:pt idx="5126">
                  <c:v>12487.890332241401</c:v>
                </c:pt>
                <c:pt idx="5127">
                  <c:v>12487.940087307499</c:v>
                </c:pt>
                <c:pt idx="5128">
                  <c:v>12487.9928434798</c:v>
                </c:pt>
                <c:pt idx="5129">
                  <c:v>12488.113238383001</c:v>
                </c:pt>
                <c:pt idx="5130">
                  <c:v>12488.4296291274</c:v>
                </c:pt>
                <c:pt idx="5131">
                  <c:v>12488.449629127001</c:v>
                </c:pt>
                <c:pt idx="5132">
                  <c:v>12488.469629126599</c:v>
                </c:pt>
                <c:pt idx="5133">
                  <c:v>12488.4915873222</c:v>
                </c:pt>
                <c:pt idx="5134">
                  <c:v>12488.5602698493</c:v>
                </c:pt>
                <c:pt idx="5135">
                  <c:v>12488.683977028801</c:v>
                </c:pt>
                <c:pt idx="5136">
                  <c:v>12488.758327064499</c:v>
                </c:pt>
                <c:pt idx="5137">
                  <c:v>12488.8033421076</c:v>
                </c:pt>
                <c:pt idx="5138">
                  <c:v>12488.8812367967</c:v>
                </c:pt>
                <c:pt idx="5139">
                  <c:v>12488.9303322414</c:v>
                </c:pt>
                <c:pt idx="5140">
                  <c:v>12488.9800873076</c:v>
                </c:pt>
                <c:pt idx="5141">
                  <c:v>12489.032843479799</c:v>
                </c:pt>
                <c:pt idx="5142">
                  <c:v>12489.1532383831</c:v>
                </c:pt>
                <c:pt idx="5143">
                  <c:v>12489.4624832645</c:v>
                </c:pt>
                <c:pt idx="5144">
                  <c:v>12489.5096291266</c:v>
                </c:pt>
                <c:pt idx="5145">
                  <c:v>12489.531587322201</c:v>
                </c:pt>
                <c:pt idx="5146">
                  <c:v>12489.600269849399</c:v>
                </c:pt>
                <c:pt idx="5147">
                  <c:v>12489.7239770288</c:v>
                </c:pt>
                <c:pt idx="5148">
                  <c:v>12489.843342107701</c:v>
                </c:pt>
                <c:pt idx="5149">
                  <c:v>12489.921236796799</c:v>
                </c:pt>
                <c:pt idx="5150">
                  <c:v>12489.970332241401</c:v>
                </c:pt>
                <c:pt idx="5151">
                  <c:v>12490.0113097187</c:v>
                </c:pt>
                <c:pt idx="5152">
                  <c:v>12490.020087307599</c:v>
                </c:pt>
                <c:pt idx="5153">
                  <c:v>12490.0728434799</c:v>
                </c:pt>
                <c:pt idx="5154">
                  <c:v>12490.193238383101</c:v>
                </c:pt>
                <c:pt idx="5155">
                  <c:v>12490.213238383099</c:v>
                </c:pt>
                <c:pt idx="5156">
                  <c:v>12490.420810735301</c:v>
                </c:pt>
                <c:pt idx="5157">
                  <c:v>12490.549629126601</c:v>
                </c:pt>
                <c:pt idx="5158">
                  <c:v>12490.5715873222</c:v>
                </c:pt>
                <c:pt idx="5159">
                  <c:v>12490.6402698494</c:v>
                </c:pt>
                <c:pt idx="5160">
                  <c:v>12490.763977028801</c:v>
                </c:pt>
                <c:pt idx="5161">
                  <c:v>12490.8833421077</c:v>
                </c:pt>
                <c:pt idx="5162">
                  <c:v>12490.9612367968</c:v>
                </c:pt>
                <c:pt idx="5163">
                  <c:v>12491.0103322414</c:v>
                </c:pt>
                <c:pt idx="5164">
                  <c:v>12491.0600873077</c:v>
                </c:pt>
                <c:pt idx="5165">
                  <c:v>12491.112843479899</c:v>
                </c:pt>
                <c:pt idx="5166">
                  <c:v>12491.2532383832</c:v>
                </c:pt>
                <c:pt idx="5167">
                  <c:v>12491.680269849399</c:v>
                </c:pt>
                <c:pt idx="5168">
                  <c:v>12491.923342107701</c:v>
                </c:pt>
                <c:pt idx="5169">
                  <c:v>12492.001236796799</c:v>
                </c:pt>
                <c:pt idx="5170">
                  <c:v>12492.050332241401</c:v>
                </c:pt>
                <c:pt idx="5171">
                  <c:v>12492.100087307699</c:v>
                </c:pt>
                <c:pt idx="5172">
                  <c:v>12492.1528434799</c:v>
                </c:pt>
                <c:pt idx="5173">
                  <c:v>12492.293238383199</c:v>
                </c:pt>
                <c:pt idx="5174">
                  <c:v>12492.5670644976</c:v>
                </c:pt>
                <c:pt idx="5175">
                  <c:v>12492.582483264599</c:v>
                </c:pt>
                <c:pt idx="5176">
                  <c:v>12492.5870644971</c:v>
                </c:pt>
                <c:pt idx="5177">
                  <c:v>12492.6070644967</c:v>
                </c:pt>
                <c:pt idx="5178">
                  <c:v>12492.627064496201</c:v>
                </c:pt>
                <c:pt idx="5179">
                  <c:v>12492.6515873223</c:v>
                </c:pt>
                <c:pt idx="5180">
                  <c:v>12492.7202698495</c:v>
                </c:pt>
                <c:pt idx="5181">
                  <c:v>12492.9479281734</c:v>
                </c:pt>
                <c:pt idx="5182">
                  <c:v>12492.9633421078</c:v>
                </c:pt>
                <c:pt idx="5183">
                  <c:v>12493.003997326399</c:v>
                </c:pt>
                <c:pt idx="5184">
                  <c:v>12493.0412367968</c:v>
                </c:pt>
                <c:pt idx="5185">
                  <c:v>12493.0903322414</c:v>
                </c:pt>
                <c:pt idx="5186">
                  <c:v>12493.1400873077</c:v>
                </c:pt>
                <c:pt idx="5187">
                  <c:v>12493.192843479999</c:v>
                </c:pt>
                <c:pt idx="5188">
                  <c:v>12493.3332383832</c:v>
                </c:pt>
                <c:pt idx="5189">
                  <c:v>12493.691587322301</c:v>
                </c:pt>
                <c:pt idx="5190">
                  <c:v>12493.760269849499</c:v>
                </c:pt>
                <c:pt idx="5191">
                  <c:v>12494.003342107801</c:v>
                </c:pt>
                <c:pt idx="5192">
                  <c:v>12494.081236796799</c:v>
                </c:pt>
                <c:pt idx="5193">
                  <c:v>12494.130332241401</c:v>
                </c:pt>
                <c:pt idx="5194">
                  <c:v>12494.180087307799</c:v>
                </c:pt>
                <c:pt idx="5195">
                  <c:v>12494.23284348</c:v>
                </c:pt>
                <c:pt idx="5196">
                  <c:v>12494.373238383299</c:v>
                </c:pt>
                <c:pt idx="5197">
                  <c:v>12494.8002698495</c:v>
                </c:pt>
                <c:pt idx="5198">
                  <c:v>12495.0433421079</c:v>
                </c:pt>
                <c:pt idx="5199">
                  <c:v>12495.1212367968</c:v>
                </c:pt>
                <c:pt idx="5200">
                  <c:v>12495.1703322414</c:v>
                </c:pt>
                <c:pt idx="5201">
                  <c:v>12495.2200873078</c:v>
                </c:pt>
                <c:pt idx="5202">
                  <c:v>12495.272843480099</c:v>
                </c:pt>
                <c:pt idx="5203">
                  <c:v>12495.311378647501</c:v>
                </c:pt>
                <c:pt idx="5204">
                  <c:v>12495.4132383833</c:v>
                </c:pt>
                <c:pt idx="5205">
                  <c:v>12495.840269849599</c:v>
                </c:pt>
                <c:pt idx="5206">
                  <c:v>12495.895838963799</c:v>
                </c:pt>
                <c:pt idx="5207">
                  <c:v>12495.8991128616</c:v>
                </c:pt>
                <c:pt idx="5208">
                  <c:v>12496.083342107901</c:v>
                </c:pt>
                <c:pt idx="5209">
                  <c:v>12496.161236796799</c:v>
                </c:pt>
                <c:pt idx="5210">
                  <c:v>12496.2103322414</c:v>
                </c:pt>
                <c:pt idx="5211">
                  <c:v>12496.260087307801</c:v>
                </c:pt>
                <c:pt idx="5212">
                  <c:v>12496.3128434801</c:v>
                </c:pt>
                <c:pt idx="5213">
                  <c:v>12496.3513786476</c:v>
                </c:pt>
                <c:pt idx="5214">
                  <c:v>12496.453238383399</c:v>
                </c:pt>
                <c:pt idx="5215">
                  <c:v>12496.8115873225</c:v>
                </c:pt>
                <c:pt idx="5216">
                  <c:v>12496.8802698496</c:v>
                </c:pt>
                <c:pt idx="5217">
                  <c:v>12497.1233421079</c:v>
                </c:pt>
                <c:pt idx="5218">
                  <c:v>12497.2012367968</c:v>
                </c:pt>
                <c:pt idx="5219">
                  <c:v>12497.3000873079</c:v>
                </c:pt>
                <c:pt idx="5220">
                  <c:v>12497.352843480099</c:v>
                </c:pt>
                <c:pt idx="5221">
                  <c:v>12497.391378647601</c:v>
                </c:pt>
                <c:pt idx="5222">
                  <c:v>12497.4932383834</c:v>
                </c:pt>
                <c:pt idx="5223">
                  <c:v>12497.851587322501</c:v>
                </c:pt>
                <c:pt idx="5224">
                  <c:v>12497.920269849699</c:v>
                </c:pt>
                <c:pt idx="5225">
                  <c:v>12498.0175223229</c:v>
                </c:pt>
                <c:pt idx="5226">
                  <c:v>12498.0375223224</c:v>
                </c:pt>
                <c:pt idx="5227">
                  <c:v>12498.057522322</c:v>
                </c:pt>
                <c:pt idx="5228">
                  <c:v>12498.077522321601</c:v>
                </c:pt>
                <c:pt idx="5229">
                  <c:v>12498.097522321101</c:v>
                </c:pt>
                <c:pt idx="5230">
                  <c:v>12498.117522320699</c:v>
                </c:pt>
                <c:pt idx="5231">
                  <c:v>12498.137522320199</c:v>
                </c:pt>
                <c:pt idx="5232">
                  <c:v>12498.1575223198</c:v>
                </c:pt>
                <c:pt idx="5233">
                  <c:v>12498.163342108001</c:v>
                </c:pt>
                <c:pt idx="5234">
                  <c:v>12498.1775223193</c:v>
                </c:pt>
                <c:pt idx="5235">
                  <c:v>12498.1975223189</c:v>
                </c:pt>
                <c:pt idx="5236">
                  <c:v>12498.2175223184</c:v>
                </c:pt>
                <c:pt idx="5237">
                  <c:v>12498.237522318001</c:v>
                </c:pt>
                <c:pt idx="5238">
                  <c:v>12498.241236796801</c:v>
                </c:pt>
                <c:pt idx="5239">
                  <c:v>12498.257522317501</c:v>
                </c:pt>
                <c:pt idx="5240">
                  <c:v>12498.277522317099</c:v>
                </c:pt>
                <c:pt idx="5241">
                  <c:v>12498.2903322413</c:v>
                </c:pt>
                <c:pt idx="5242">
                  <c:v>12498.297522316599</c:v>
                </c:pt>
                <c:pt idx="5243">
                  <c:v>12498.3175223162</c:v>
                </c:pt>
                <c:pt idx="5244">
                  <c:v>12498.3375223157</c:v>
                </c:pt>
                <c:pt idx="5245">
                  <c:v>12498.340087307901</c:v>
                </c:pt>
                <c:pt idx="5246">
                  <c:v>12498.3575223153</c:v>
                </c:pt>
                <c:pt idx="5247">
                  <c:v>12498.3775223148</c:v>
                </c:pt>
                <c:pt idx="5248">
                  <c:v>12498.3928434802</c:v>
                </c:pt>
                <c:pt idx="5249">
                  <c:v>12498.397522314401</c:v>
                </c:pt>
                <c:pt idx="5250">
                  <c:v>12498.417522313999</c:v>
                </c:pt>
                <c:pt idx="5251">
                  <c:v>12498.4313786476</c:v>
                </c:pt>
                <c:pt idx="5252">
                  <c:v>12498.437522313499</c:v>
                </c:pt>
                <c:pt idx="5253">
                  <c:v>12498.4575223131</c:v>
                </c:pt>
                <c:pt idx="5254">
                  <c:v>12498.4775223126</c:v>
                </c:pt>
                <c:pt idx="5255">
                  <c:v>12498.4975223122</c:v>
                </c:pt>
                <c:pt idx="5256">
                  <c:v>12498.5175223117</c:v>
                </c:pt>
                <c:pt idx="5257">
                  <c:v>12498.533238383399</c:v>
                </c:pt>
                <c:pt idx="5258">
                  <c:v>12498.537522311301</c:v>
                </c:pt>
                <c:pt idx="5259">
                  <c:v>12498.557522310801</c:v>
                </c:pt>
                <c:pt idx="5260">
                  <c:v>12498.577522310399</c:v>
                </c:pt>
                <c:pt idx="5261">
                  <c:v>12498.597522309899</c:v>
                </c:pt>
                <c:pt idx="5262">
                  <c:v>12498.6175223095</c:v>
                </c:pt>
                <c:pt idx="5263">
                  <c:v>12498.6206652456</c:v>
                </c:pt>
                <c:pt idx="5264">
                  <c:v>12498.637522309</c:v>
                </c:pt>
                <c:pt idx="5265">
                  <c:v>12498.6575223086</c:v>
                </c:pt>
                <c:pt idx="5266">
                  <c:v>12498.6775223081</c:v>
                </c:pt>
                <c:pt idx="5267">
                  <c:v>12498.697522307701</c:v>
                </c:pt>
                <c:pt idx="5268">
                  <c:v>12498.717522307201</c:v>
                </c:pt>
                <c:pt idx="5269">
                  <c:v>12498.737522306799</c:v>
                </c:pt>
                <c:pt idx="5270">
                  <c:v>12498.7575223064</c:v>
                </c:pt>
                <c:pt idx="5271">
                  <c:v>12498.7775223059</c:v>
                </c:pt>
                <c:pt idx="5272">
                  <c:v>12498.7975223055</c:v>
                </c:pt>
                <c:pt idx="5273">
                  <c:v>12498.817522305</c:v>
                </c:pt>
                <c:pt idx="5274">
                  <c:v>12498.8375223046</c:v>
                </c:pt>
                <c:pt idx="5275">
                  <c:v>12498.857522304101</c:v>
                </c:pt>
                <c:pt idx="5276">
                  <c:v>12498.877522303699</c:v>
                </c:pt>
                <c:pt idx="5277">
                  <c:v>12498.8915873225</c:v>
                </c:pt>
                <c:pt idx="5278">
                  <c:v>12498.897522303199</c:v>
                </c:pt>
                <c:pt idx="5279">
                  <c:v>12498.9175223028</c:v>
                </c:pt>
                <c:pt idx="5280">
                  <c:v>12498.9375223023</c:v>
                </c:pt>
                <c:pt idx="5281">
                  <c:v>12498.9575223019</c:v>
                </c:pt>
                <c:pt idx="5282">
                  <c:v>12498.9602698497</c:v>
                </c:pt>
                <c:pt idx="5283">
                  <c:v>12498.9775223014</c:v>
                </c:pt>
                <c:pt idx="5284">
                  <c:v>12498.997522301001</c:v>
                </c:pt>
                <c:pt idx="5285">
                  <c:v>12499.017522300501</c:v>
                </c:pt>
                <c:pt idx="5286">
                  <c:v>12499.037522300099</c:v>
                </c:pt>
                <c:pt idx="5287">
                  <c:v>12499.057522299699</c:v>
                </c:pt>
                <c:pt idx="5288">
                  <c:v>12499.0775222992</c:v>
                </c:pt>
                <c:pt idx="5289">
                  <c:v>12499.0829992117</c:v>
                </c:pt>
                <c:pt idx="5290">
                  <c:v>12499.0975222988</c:v>
                </c:pt>
                <c:pt idx="5291">
                  <c:v>12499.1175222983</c:v>
                </c:pt>
                <c:pt idx="5292">
                  <c:v>12499.1375222979</c:v>
                </c:pt>
                <c:pt idx="5293">
                  <c:v>12499.157522297401</c:v>
                </c:pt>
                <c:pt idx="5294">
                  <c:v>12499.177522297001</c:v>
                </c:pt>
                <c:pt idx="5295">
                  <c:v>12499.197522296499</c:v>
                </c:pt>
                <c:pt idx="5296">
                  <c:v>12499.203342108</c:v>
                </c:pt>
                <c:pt idx="5297">
                  <c:v>12499.2175222961</c:v>
                </c:pt>
                <c:pt idx="5298">
                  <c:v>12499.2375222956</c:v>
                </c:pt>
                <c:pt idx="5299">
                  <c:v>12499.2575222952</c:v>
                </c:pt>
                <c:pt idx="5300">
                  <c:v>12499.2775222947</c:v>
                </c:pt>
                <c:pt idx="5301">
                  <c:v>12499.2812367968</c:v>
                </c:pt>
                <c:pt idx="5302">
                  <c:v>12499.297522294301</c:v>
                </c:pt>
                <c:pt idx="5303">
                  <c:v>12499.317522293801</c:v>
                </c:pt>
                <c:pt idx="5304">
                  <c:v>12499.330332241299</c:v>
                </c:pt>
                <c:pt idx="5305">
                  <c:v>12499.337522293399</c:v>
                </c:pt>
                <c:pt idx="5306">
                  <c:v>12499.357522292899</c:v>
                </c:pt>
                <c:pt idx="5307">
                  <c:v>12499.3602698501</c:v>
                </c:pt>
                <c:pt idx="5308">
                  <c:v>12499.3775222925</c:v>
                </c:pt>
                <c:pt idx="5309">
                  <c:v>12499.380087308</c:v>
                </c:pt>
                <c:pt idx="5310">
                  <c:v>12499.3975222921</c:v>
                </c:pt>
                <c:pt idx="5311">
                  <c:v>12499.4175222916</c:v>
                </c:pt>
                <c:pt idx="5312">
                  <c:v>12499.432843480199</c:v>
                </c:pt>
                <c:pt idx="5313">
                  <c:v>12499.4375222912</c:v>
                </c:pt>
                <c:pt idx="5314">
                  <c:v>12499.457522290701</c:v>
                </c:pt>
                <c:pt idx="5315">
                  <c:v>12499.4713786477</c:v>
                </c:pt>
                <c:pt idx="5316">
                  <c:v>12499.477522290301</c:v>
                </c:pt>
                <c:pt idx="5317">
                  <c:v>12499.497522289799</c:v>
                </c:pt>
                <c:pt idx="5318">
                  <c:v>12499.517522289399</c:v>
                </c:pt>
                <c:pt idx="5319">
                  <c:v>12499.5732383835</c:v>
                </c:pt>
                <c:pt idx="5320">
                  <c:v>12499.6365493431</c:v>
                </c:pt>
                <c:pt idx="5321">
                  <c:v>12499.660665245699</c:v>
                </c:pt>
                <c:pt idx="5322">
                  <c:v>12499.931587322601</c:v>
                </c:pt>
                <c:pt idx="5323">
                  <c:v>12500.000269849699</c:v>
                </c:pt>
                <c:pt idx="5324">
                  <c:v>12500.243342108</c:v>
                </c:pt>
                <c:pt idx="5325">
                  <c:v>12500.321236796801</c:v>
                </c:pt>
                <c:pt idx="5326">
                  <c:v>12500.3703322413</c:v>
                </c:pt>
                <c:pt idx="5327">
                  <c:v>12500.400269850101</c:v>
                </c:pt>
                <c:pt idx="5328">
                  <c:v>12500.420087308001</c:v>
                </c:pt>
                <c:pt idx="5329">
                  <c:v>12500.5113786477</c:v>
                </c:pt>
                <c:pt idx="5330">
                  <c:v>12500.552843478499</c:v>
                </c:pt>
                <c:pt idx="5331">
                  <c:v>12500.613238383499</c:v>
                </c:pt>
                <c:pt idx="5332">
                  <c:v>12500.7006652457</c:v>
                </c:pt>
                <c:pt idx="5333">
                  <c:v>12500.9715873226</c:v>
                </c:pt>
                <c:pt idx="5334">
                  <c:v>12500.981616790799</c:v>
                </c:pt>
                <c:pt idx="5335">
                  <c:v>12501.0402698498</c:v>
                </c:pt>
                <c:pt idx="5336">
                  <c:v>12501.2833421081</c:v>
                </c:pt>
                <c:pt idx="5337">
                  <c:v>12501.3612367968</c:v>
                </c:pt>
                <c:pt idx="5338">
                  <c:v>12501.410332241299</c:v>
                </c:pt>
                <c:pt idx="5339">
                  <c:v>12501.460087308</c:v>
                </c:pt>
                <c:pt idx="5340">
                  <c:v>12501.5513786477</c:v>
                </c:pt>
                <c:pt idx="5341">
                  <c:v>12501.6532383835</c:v>
                </c:pt>
                <c:pt idx="5342">
                  <c:v>12501.740665245799</c:v>
                </c:pt>
                <c:pt idx="5343">
                  <c:v>12502.0115873226</c:v>
                </c:pt>
                <c:pt idx="5344">
                  <c:v>12502.080269849799</c:v>
                </c:pt>
                <c:pt idx="5345">
                  <c:v>12502.3233421081</c:v>
                </c:pt>
                <c:pt idx="5346">
                  <c:v>12502.401236796801</c:v>
                </c:pt>
                <c:pt idx="5347">
                  <c:v>12502.4503322413</c:v>
                </c:pt>
                <c:pt idx="5348">
                  <c:v>12502.500087308101</c:v>
                </c:pt>
                <c:pt idx="5349">
                  <c:v>12502.510443490901</c:v>
                </c:pt>
                <c:pt idx="5350">
                  <c:v>12502.5913786478</c:v>
                </c:pt>
                <c:pt idx="5351">
                  <c:v>12502.693238383599</c:v>
                </c:pt>
                <c:pt idx="5352">
                  <c:v>12502.7806652458</c:v>
                </c:pt>
                <c:pt idx="5353">
                  <c:v>12502.982483264899</c:v>
                </c:pt>
                <c:pt idx="5354">
                  <c:v>12503.0515873227</c:v>
                </c:pt>
                <c:pt idx="5355">
                  <c:v>12503.1202698498</c:v>
                </c:pt>
                <c:pt idx="5356">
                  <c:v>12503.3633421082</c:v>
                </c:pt>
                <c:pt idx="5357">
                  <c:v>12503.4412367969</c:v>
                </c:pt>
                <c:pt idx="5358">
                  <c:v>12503.490332241299</c:v>
                </c:pt>
                <c:pt idx="5359">
                  <c:v>12503.5400873081</c:v>
                </c:pt>
                <c:pt idx="5360">
                  <c:v>12503.6118883769</c:v>
                </c:pt>
                <c:pt idx="5361">
                  <c:v>12503.6313786478</c:v>
                </c:pt>
                <c:pt idx="5362">
                  <c:v>12503.7332383836</c:v>
                </c:pt>
                <c:pt idx="5363">
                  <c:v>12503.836845563699</c:v>
                </c:pt>
                <c:pt idx="5364">
                  <c:v>12504.0915873227</c:v>
                </c:pt>
                <c:pt idx="5365">
                  <c:v>12504.160269849899</c:v>
                </c:pt>
                <c:pt idx="5366">
                  <c:v>12504.481236796901</c:v>
                </c:pt>
                <c:pt idx="5367">
                  <c:v>12504.5303322413</c:v>
                </c:pt>
                <c:pt idx="5368">
                  <c:v>12504.580087308101</c:v>
                </c:pt>
                <c:pt idx="5369">
                  <c:v>12504.671378647899</c:v>
                </c:pt>
                <c:pt idx="5370">
                  <c:v>12504.773238383699</c:v>
                </c:pt>
                <c:pt idx="5371">
                  <c:v>12505.062483264999</c:v>
                </c:pt>
                <c:pt idx="5372">
                  <c:v>12505.188187408199</c:v>
                </c:pt>
                <c:pt idx="5373">
                  <c:v>12505.2002698499</c:v>
                </c:pt>
                <c:pt idx="5374">
                  <c:v>12505.208187407799</c:v>
                </c:pt>
                <c:pt idx="5375">
                  <c:v>12505.360104969701</c:v>
                </c:pt>
                <c:pt idx="5376">
                  <c:v>12505.5212367969</c:v>
                </c:pt>
                <c:pt idx="5377">
                  <c:v>12505.570332241299</c:v>
                </c:pt>
                <c:pt idx="5378">
                  <c:v>12505.6200873082</c:v>
                </c:pt>
                <c:pt idx="5379">
                  <c:v>12505.7113786479</c:v>
                </c:pt>
                <c:pt idx="5380">
                  <c:v>12505.7318883761</c:v>
                </c:pt>
                <c:pt idx="5381">
                  <c:v>12505.8132383837</c:v>
                </c:pt>
                <c:pt idx="5382">
                  <c:v>12506.1715873228</c:v>
                </c:pt>
                <c:pt idx="5383">
                  <c:v>12506.240269849999</c:v>
                </c:pt>
                <c:pt idx="5384">
                  <c:v>12506.561236796901</c:v>
                </c:pt>
                <c:pt idx="5385">
                  <c:v>12506.6103322413</c:v>
                </c:pt>
                <c:pt idx="5386">
                  <c:v>12506.660087308201</c:v>
                </c:pt>
                <c:pt idx="5387">
                  <c:v>12506.751378647899</c:v>
                </c:pt>
                <c:pt idx="5388">
                  <c:v>12506.853238383699</c:v>
                </c:pt>
                <c:pt idx="5389">
                  <c:v>12507.28026985</c:v>
                </c:pt>
                <c:pt idx="5390">
                  <c:v>12507.6012367969</c:v>
                </c:pt>
                <c:pt idx="5391">
                  <c:v>12507.650332241299</c:v>
                </c:pt>
                <c:pt idx="5392">
                  <c:v>12507.7000873083</c:v>
                </c:pt>
                <c:pt idx="5393">
                  <c:v>12507.791378648</c:v>
                </c:pt>
                <c:pt idx="5394">
                  <c:v>12507.8518883753</c:v>
                </c:pt>
                <c:pt idx="5395">
                  <c:v>12507.8932383838</c:v>
                </c:pt>
                <c:pt idx="5396">
                  <c:v>12508.320269850001</c:v>
                </c:pt>
                <c:pt idx="5397">
                  <c:v>12508.641236796901</c:v>
                </c:pt>
                <c:pt idx="5398">
                  <c:v>12508.6903322413</c:v>
                </c:pt>
                <c:pt idx="5399">
                  <c:v>12508.740087308301</c:v>
                </c:pt>
                <c:pt idx="5400">
                  <c:v>12508.831378647999</c:v>
                </c:pt>
                <c:pt idx="5401">
                  <c:v>12508.933238383799</c:v>
                </c:pt>
                <c:pt idx="5402">
                  <c:v>12509.634931426001</c:v>
                </c:pt>
                <c:pt idx="5403">
                  <c:v>12509.6812367969</c:v>
                </c:pt>
                <c:pt idx="5404">
                  <c:v>12509.730332241301</c:v>
                </c:pt>
                <c:pt idx="5405">
                  <c:v>12509.7800873083</c:v>
                </c:pt>
                <c:pt idx="5406">
                  <c:v>12509.871378648</c:v>
                </c:pt>
                <c:pt idx="5407">
                  <c:v>12509.9732383838</c:v>
                </c:pt>
                <c:pt idx="5408">
                  <c:v>12510.674931426</c:v>
                </c:pt>
                <c:pt idx="5409">
                  <c:v>12510.7212367969</c:v>
                </c:pt>
                <c:pt idx="5410">
                  <c:v>12510.7703322413</c:v>
                </c:pt>
                <c:pt idx="5411">
                  <c:v>12510.820087308401</c:v>
                </c:pt>
                <c:pt idx="5412">
                  <c:v>12510.911378648099</c:v>
                </c:pt>
                <c:pt idx="5413">
                  <c:v>12511.013238383901</c:v>
                </c:pt>
                <c:pt idx="5414">
                  <c:v>12511.0332383839</c:v>
                </c:pt>
                <c:pt idx="5415">
                  <c:v>12511.0532383839</c:v>
                </c:pt>
                <c:pt idx="5416">
                  <c:v>12511.0732383839</c:v>
                </c:pt>
                <c:pt idx="5417">
                  <c:v>12511.093238383901</c:v>
                </c:pt>
                <c:pt idx="5418">
                  <c:v>12511.113238383999</c:v>
                </c:pt>
                <c:pt idx="5419">
                  <c:v>12511.133238384</c:v>
                </c:pt>
                <c:pt idx="5420">
                  <c:v>12511.153238384</c:v>
                </c:pt>
                <c:pt idx="5421">
                  <c:v>12511.173238384001</c:v>
                </c:pt>
                <c:pt idx="5422">
                  <c:v>12511.193238383999</c:v>
                </c:pt>
                <c:pt idx="5423">
                  <c:v>12511.2132383841</c:v>
                </c:pt>
                <c:pt idx="5424">
                  <c:v>12511.2332383841</c:v>
                </c:pt>
                <c:pt idx="5425">
                  <c:v>12511.253238384101</c:v>
                </c:pt>
                <c:pt idx="5426">
                  <c:v>12511.273238384099</c:v>
                </c:pt>
                <c:pt idx="5427">
                  <c:v>12511.2932383841</c:v>
                </c:pt>
                <c:pt idx="5428">
                  <c:v>12511.3132383842</c:v>
                </c:pt>
                <c:pt idx="5429">
                  <c:v>12511.333238384201</c:v>
                </c:pt>
                <c:pt idx="5430">
                  <c:v>12511.353238384199</c:v>
                </c:pt>
                <c:pt idx="5431">
                  <c:v>12511.5063991528</c:v>
                </c:pt>
                <c:pt idx="5432">
                  <c:v>12511.7612367969</c:v>
                </c:pt>
                <c:pt idx="5433">
                  <c:v>12511.810332241301</c:v>
                </c:pt>
                <c:pt idx="5434">
                  <c:v>12511.8600873084</c:v>
                </c:pt>
                <c:pt idx="5435">
                  <c:v>12511.9513786481</c:v>
                </c:pt>
                <c:pt idx="5436">
                  <c:v>12512.1268392317</c:v>
                </c:pt>
                <c:pt idx="5437">
                  <c:v>12512.3932383842</c:v>
                </c:pt>
                <c:pt idx="5438">
                  <c:v>12512.413238384201</c:v>
                </c:pt>
                <c:pt idx="5439">
                  <c:v>12512.433238384299</c:v>
                </c:pt>
                <c:pt idx="5440">
                  <c:v>12512.4532383843</c:v>
                </c:pt>
                <c:pt idx="5441">
                  <c:v>12512.4732383843</c:v>
                </c:pt>
                <c:pt idx="5442">
                  <c:v>12512.493238384301</c:v>
                </c:pt>
                <c:pt idx="5443">
                  <c:v>12512.513238384299</c:v>
                </c:pt>
                <c:pt idx="5444">
                  <c:v>12512.5332383844</c:v>
                </c:pt>
                <c:pt idx="5445">
                  <c:v>12512.546399152799</c:v>
                </c:pt>
                <c:pt idx="5446">
                  <c:v>12512.5532383844</c:v>
                </c:pt>
                <c:pt idx="5447">
                  <c:v>12512.573238384401</c:v>
                </c:pt>
                <c:pt idx="5448">
                  <c:v>12512.593238384399</c:v>
                </c:pt>
                <c:pt idx="5449">
                  <c:v>12512.8012367969</c:v>
                </c:pt>
                <c:pt idx="5450">
                  <c:v>12512.8503322413</c:v>
                </c:pt>
                <c:pt idx="5451">
                  <c:v>12512.900087308401</c:v>
                </c:pt>
                <c:pt idx="5452">
                  <c:v>12512.991378648199</c:v>
                </c:pt>
                <c:pt idx="5453">
                  <c:v>12513.7009282666</c:v>
                </c:pt>
                <c:pt idx="5454">
                  <c:v>12513.841236796899</c:v>
                </c:pt>
                <c:pt idx="5455">
                  <c:v>12513.890332241201</c:v>
                </c:pt>
                <c:pt idx="5456">
                  <c:v>12513.9400873085</c:v>
                </c:pt>
                <c:pt idx="5457">
                  <c:v>12514.0313786482</c:v>
                </c:pt>
                <c:pt idx="5458">
                  <c:v>12514.8812367969</c:v>
                </c:pt>
                <c:pt idx="5459">
                  <c:v>12514.9303322412</c:v>
                </c:pt>
                <c:pt idx="5460">
                  <c:v>12514.980087308501</c:v>
                </c:pt>
                <c:pt idx="5461">
                  <c:v>12515.071378648199</c:v>
                </c:pt>
                <c:pt idx="5462">
                  <c:v>12515.7132383845</c:v>
                </c:pt>
                <c:pt idx="5463">
                  <c:v>12515.921236796999</c:v>
                </c:pt>
                <c:pt idx="5464">
                  <c:v>12515.970332241201</c:v>
                </c:pt>
                <c:pt idx="5465">
                  <c:v>12516.0200873086</c:v>
                </c:pt>
                <c:pt idx="5466">
                  <c:v>12516.1113786483</c:v>
                </c:pt>
                <c:pt idx="5467">
                  <c:v>12516.640269850301</c:v>
                </c:pt>
                <c:pt idx="5468">
                  <c:v>12516.753238384599</c:v>
                </c:pt>
                <c:pt idx="5469">
                  <c:v>12516.961236797</c:v>
                </c:pt>
                <c:pt idx="5470">
                  <c:v>12517.0103322412</c:v>
                </c:pt>
                <c:pt idx="5471">
                  <c:v>12517.0600873086</c:v>
                </c:pt>
                <c:pt idx="5472">
                  <c:v>12517.151378648299</c:v>
                </c:pt>
                <c:pt idx="5473">
                  <c:v>12517.6802698504</c:v>
                </c:pt>
                <c:pt idx="5474">
                  <c:v>12517.7932383846</c:v>
                </c:pt>
                <c:pt idx="5475">
                  <c:v>12517.8132383846</c:v>
                </c:pt>
                <c:pt idx="5476">
                  <c:v>12518.001236796999</c:v>
                </c:pt>
                <c:pt idx="5477">
                  <c:v>12518.050332241201</c:v>
                </c:pt>
                <c:pt idx="5478">
                  <c:v>12518.1000873086</c:v>
                </c:pt>
                <c:pt idx="5479">
                  <c:v>12518.1913786483</c:v>
                </c:pt>
                <c:pt idx="5480">
                  <c:v>12518.7183270645</c:v>
                </c:pt>
                <c:pt idx="5481">
                  <c:v>12519.041236797</c:v>
                </c:pt>
                <c:pt idx="5482">
                  <c:v>12519.0903322412</c:v>
                </c:pt>
                <c:pt idx="5483">
                  <c:v>12519.1400873087</c:v>
                </c:pt>
                <c:pt idx="5484">
                  <c:v>12519.231378648399</c:v>
                </c:pt>
                <c:pt idx="5485">
                  <c:v>12519.601041587999</c:v>
                </c:pt>
                <c:pt idx="5486">
                  <c:v>12520.081236796999</c:v>
                </c:pt>
                <c:pt idx="5487">
                  <c:v>12520.1303322412</c:v>
                </c:pt>
                <c:pt idx="5488">
                  <c:v>12520.1800873087</c:v>
                </c:pt>
                <c:pt idx="5489">
                  <c:v>12520.2713786484</c:v>
                </c:pt>
                <c:pt idx="5490">
                  <c:v>12521.121236797</c:v>
                </c:pt>
                <c:pt idx="5491">
                  <c:v>12521.1703322412</c:v>
                </c:pt>
                <c:pt idx="5492">
                  <c:v>12521.2200873087</c:v>
                </c:pt>
                <c:pt idx="5493">
                  <c:v>12521.311378648499</c:v>
                </c:pt>
                <c:pt idx="5494">
                  <c:v>12522.161236796999</c:v>
                </c:pt>
                <c:pt idx="5495">
                  <c:v>12522.2103322412</c:v>
                </c:pt>
                <c:pt idx="5496">
                  <c:v>12522.260087308799</c:v>
                </c:pt>
                <c:pt idx="5497">
                  <c:v>12522.3513786485</c:v>
                </c:pt>
                <c:pt idx="5498">
                  <c:v>12523.201236797</c:v>
                </c:pt>
                <c:pt idx="5499">
                  <c:v>12523.250332241199</c:v>
                </c:pt>
                <c:pt idx="5500">
                  <c:v>12523.3000873088</c:v>
                </c:pt>
                <c:pt idx="5501">
                  <c:v>12523.391378648501</c:v>
                </c:pt>
                <c:pt idx="5502">
                  <c:v>12524.241236796999</c:v>
                </c:pt>
                <c:pt idx="5503">
                  <c:v>12524.261236797</c:v>
                </c:pt>
                <c:pt idx="5504">
                  <c:v>12524.281236797</c:v>
                </c:pt>
                <c:pt idx="5505">
                  <c:v>12524.2903322412</c:v>
                </c:pt>
                <c:pt idx="5506">
                  <c:v>12524.301236797</c:v>
                </c:pt>
                <c:pt idx="5507">
                  <c:v>12524.321236797001</c:v>
                </c:pt>
                <c:pt idx="5508">
                  <c:v>12524.340087308799</c:v>
                </c:pt>
                <c:pt idx="5509">
                  <c:v>12524.341236797</c:v>
                </c:pt>
                <c:pt idx="5510">
                  <c:v>12524.361236797</c:v>
                </c:pt>
                <c:pt idx="5511">
                  <c:v>12524.3812367969</c:v>
                </c:pt>
                <c:pt idx="5512">
                  <c:v>12524.401236796901</c:v>
                </c:pt>
                <c:pt idx="5513">
                  <c:v>12524.421236796899</c:v>
                </c:pt>
                <c:pt idx="5514">
                  <c:v>12524.4313786486</c:v>
                </c:pt>
                <c:pt idx="5515">
                  <c:v>12524.4412367969</c:v>
                </c:pt>
                <c:pt idx="5516">
                  <c:v>12524.4612367969</c:v>
                </c:pt>
                <c:pt idx="5517">
                  <c:v>12524.481236796901</c:v>
                </c:pt>
                <c:pt idx="5518">
                  <c:v>12524.501236796899</c:v>
                </c:pt>
                <c:pt idx="5519">
                  <c:v>12524.5212367969</c:v>
                </c:pt>
                <c:pt idx="5520">
                  <c:v>12524.5412367969</c:v>
                </c:pt>
                <c:pt idx="5521">
                  <c:v>12524.561236796901</c:v>
                </c:pt>
                <c:pt idx="5522">
                  <c:v>12524.581236796799</c:v>
                </c:pt>
                <c:pt idx="5523">
                  <c:v>12525.243997326201</c:v>
                </c:pt>
                <c:pt idx="5524">
                  <c:v>12525.330332241199</c:v>
                </c:pt>
                <c:pt idx="5525">
                  <c:v>12525.3800873089</c:v>
                </c:pt>
                <c:pt idx="5526">
                  <c:v>12525.471378648601</c:v>
                </c:pt>
                <c:pt idx="5527">
                  <c:v>12525.6212367968</c:v>
                </c:pt>
                <c:pt idx="5528">
                  <c:v>12526.2839973262</c:v>
                </c:pt>
                <c:pt idx="5529">
                  <c:v>12526.3703322412</c:v>
                </c:pt>
                <c:pt idx="5530">
                  <c:v>12526.420087308899</c:v>
                </c:pt>
                <c:pt idx="5531">
                  <c:v>12526.5113786486</c:v>
                </c:pt>
                <c:pt idx="5532">
                  <c:v>12526.661236796899</c:v>
                </c:pt>
                <c:pt idx="5533">
                  <c:v>12526.8554357704</c:v>
                </c:pt>
                <c:pt idx="5534">
                  <c:v>12527.323997326201</c:v>
                </c:pt>
                <c:pt idx="5535">
                  <c:v>12527.410332241199</c:v>
                </c:pt>
                <c:pt idx="5536">
                  <c:v>12527.460087309</c:v>
                </c:pt>
                <c:pt idx="5537">
                  <c:v>12527.551378648701</c:v>
                </c:pt>
                <c:pt idx="5538">
                  <c:v>12527.7012367969</c:v>
                </c:pt>
                <c:pt idx="5539">
                  <c:v>12528.2199593404</c:v>
                </c:pt>
                <c:pt idx="5540">
                  <c:v>12528.4503322412</c:v>
                </c:pt>
                <c:pt idx="5541">
                  <c:v>12528.500087308999</c:v>
                </c:pt>
                <c:pt idx="5542">
                  <c:v>12528.5913786487</c:v>
                </c:pt>
                <c:pt idx="5543">
                  <c:v>12529.259959340399</c:v>
                </c:pt>
                <c:pt idx="5544">
                  <c:v>12529.403997326201</c:v>
                </c:pt>
                <c:pt idx="5545">
                  <c:v>12529.631378648801</c:v>
                </c:pt>
                <c:pt idx="5546">
                  <c:v>12530.2999593404</c:v>
                </c:pt>
                <c:pt idx="5547">
                  <c:v>12530.6713786488</c:v>
                </c:pt>
                <c:pt idx="5548">
                  <c:v>12530.9838050827</c:v>
                </c:pt>
                <c:pt idx="5549">
                  <c:v>12531.339959340499</c:v>
                </c:pt>
                <c:pt idx="5550">
                  <c:v>12531.711378648801</c:v>
                </c:pt>
                <c:pt idx="5551">
                  <c:v>12532.3799593405</c:v>
                </c:pt>
                <c:pt idx="5552">
                  <c:v>12534.6903322411</c:v>
                </c:pt>
                <c:pt idx="5553">
                  <c:v>12534.740087309199</c:v>
                </c:pt>
                <c:pt idx="5554">
                  <c:v>12535.730332241101</c:v>
                </c:pt>
                <c:pt idx="5555">
                  <c:v>12535.7800873093</c:v>
                </c:pt>
                <c:pt idx="5556">
                  <c:v>12536.820087309299</c:v>
                </c:pt>
                <c:pt idx="5557">
                  <c:v>12537.173251041901</c:v>
                </c:pt>
                <c:pt idx="5558">
                  <c:v>12538.693454549601</c:v>
                </c:pt>
                <c:pt idx="5559">
                  <c:v>12553.4112932402</c:v>
                </c:pt>
                <c:pt idx="5560">
                  <c:v>12559.3279900774</c:v>
                </c:pt>
                <c:pt idx="5561">
                  <c:v>12567.218327063099</c:v>
                </c:pt>
                <c:pt idx="5562">
                  <c:v>12567.2383270631</c:v>
                </c:pt>
                <c:pt idx="5563">
                  <c:v>12567.2583270631</c:v>
                </c:pt>
                <c:pt idx="5564">
                  <c:v>12567.278327063101</c:v>
                </c:pt>
                <c:pt idx="5565">
                  <c:v>12567.298327063199</c:v>
                </c:pt>
                <c:pt idx="5566">
                  <c:v>12567.3183270632</c:v>
                </c:pt>
                <c:pt idx="5567">
                  <c:v>12567.3383270632</c:v>
                </c:pt>
                <c:pt idx="5568">
                  <c:v>12567.358327063201</c:v>
                </c:pt>
                <c:pt idx="5569">
                  <c:v>12567.378327063199</c:v>
                </c:pt>
                <c:pt idx="5570">
                  <c:v>12567.3983270633</c:v>
                </c:pt>
                <c:pt idx="5571">
                  <c:v>12567.4183270633</c:v>
                </c:pt>
                <c:pt idx="5572">
                  <c:v>12567.438327063301</c:v>
                </c:pt>
                <c:pt idx="5573">
                  <c:v>12567.458327063299</c:v>
                </c:pt>
                <c:pt idx="5574">
                  <c:v>12567.4783270633</c:v>
                </c:pt>
                <c:pt idx="5575">
                  <c:v>12567.4983270633</c:v>
                </c:pt>
                <c:pt idx="5576">
                  <c:v>12567.518327063401</c:v>
                </c:pt>
                <c:pt idx="5577">
                  <c:v>12567.538327063399</c:v>
                </c:pt>
                <c:pt idx="5578">
                  <c:v>12567.5583270634</c:v>
                </c:pt>
                <c:pt idx="5579">
                  <c:v>12567.5783270634</c:v>
                </c:pt>
                <c:pt idx="5580">
                  <c:v>12567.598327063401</c:v>
                </c:pt>
                <c:pt idx="5581">
                  <c:v>12567.618327063499</c:v>
                </c:pt>
                <c:pt idx="5582">
                  <c:v>12567.6383270635</c:v>
                </c:pt>
                <c:pt idx="5583">
                  <c:v>12567.6583270635</c:v>
                </c:pt>
                <c:pt idx="5584">
                  <c:v>12567.678327063501</c:v>
                </c:pt>
                <c:pt idx="5585">
                  <c:v>12567.698327063499</c:v>
                </c:pt>
                <c:pt idx="5586">
                  <c:v>12567.7183270636</c:v>
                </c:pt>
                <c:pt idx="5587">
                  <c:v>12567.7383270636</c:v>
                </c:pt>
                <c:pt idx="5588">
                  <c:v>12567.758327063601</c:v>
                </c:pt>
                <c:pt idx="5589">
                  <c:v>12567.778327063599</c:v>
                </c:pt>
                <c:pt idx="5590">
                  <c:v>12567.7983270636</c:v>
                </c:pt>
                <c:pt idx="5591">
                  <c:v>12567.8183270636</c:v>
                </c:pt>
                <c:pt idx="5592">
                  <c:v>12567.8383270637</c:v>
                </c:pt>
                <c:pt idx="5593">
                  <c:v>12567.858327063699</c:v>
                </c:pt>
                <c:pt idx="5594">
                  <c:v>12567.8783270637</c:v>
                </c:pt>
                <c:pt idx="5595">
                  <c:v>12567.8983270637</c:v>
                </c:pt>
                <c:pt idx="5596">
                  <c:v>12567.9183270637</c:v>
                </c:pt>
                <c:pt idx="5597">
                  <c:v>12567.938327063801</c:v>
                </c:pt>
                <c:pt idx="5598">
                  <c:v>12567.9583270638</c:v>
                </c:pt>
                <c:pt idx="5599">
                  <c:v>12567.9783270638</c:v>
                </c:pt>
                <c:pt idx="5600">
                  <c:v>12567.9983270638</c:v>
                </c:pt>
                <c:pt idx="5601">
                  <c:v>12568.018327063801</c:v>
                </c:pt>
                <c:pt idx="5602">
                  <c:v>12568.038327063899</c:v>
                </c:pt>
                <c:pt idx="5603">
                  <c:v>12568.0583270639</c:v>
                </c:pt>
                <c:pt idx="5604">
                  <c:v>12568.0783270639</c:v>
                </c:pt>
                <c:pt idx="5605">
                  <c:v>12568.098327063901</c:v>
                </c:pt>
                <c:pt idx="5606">
                  <c:v>12568.118327063899</c:v>
                </c:pt>
                <c:pt idx="5607">
                  <c:v>12568.1383270639</c:v>
                </c:pt>
                <c:pt idx="5608">
                  <c:v>12568.158327064</c:v>
                </c:pt>
                <c:pt idx="5609">
                  <c:v>12568.178327064001</c:v>
                </c:pt>
                <c:pt idx="5610">
                  <c:v>12568.198327063999</c:v>
                </c:pt>
                <c:pt idx="5611">
                  <c:v>12568.218327064</c:v>
                </c:pt>
                <c:pt idx="5612">
                  <c:v>12568.238327064</c:v>
                </c:pt>
                <c:pt idx="5613">
                  <c:v>12568.258327064101</c:v>
                </c:pt>
                <c:pt idx="5614">
                  <c:v>12568.278327064099</c:v>
                </c:pt>
                <c:pt idx="5615">
                  <c:v>12568.2983270641</c:v>
                </c:pt>
                <c:pt idx="5616">
                  <c:v>12568.3183270641</c:v>
                </c:pt>
                <c:pt idx="5617">
                  <c:v>12568.338327064101</c:v>
                </c:pt>
                <c:pt idx="5618">
                  <c:v>12568.358327064099</c:v>
                </c:pt>
                <c:pt idx="5619">
                  <c:v>12568.3783270642</c:v>
                </c:pt>
                <c:pt idx="5620">
                  <c:v>12568.3983270642</c:v>
                </c:pt>
                <c:pt idx="5621">
                  <c:v>12568.418327064201</c:v>
                </c:pt>
                <c:pt idx="5622">
                  <c:v>12568.438327064199</c:v>
                </c:pt>
                <c:pt idx="5623">
                  <c:v>12568.4583270642</c:v>
                </c:pt>
                <c:pt idx="5624">
                  <c:v>12568.4783270643</c:v>
                </c:pt>
                <c:pt idx="5625">
                  <c:v>12568.498327064301</c:v>
                </c:pt>
                <c:pt idx="5626">
                  <c:v>12568.518327064299</c:v>
                </c:pt>
                <c:pt idx="5627">
                  <c:v>12568.5383270643</c:v>
                </c:pt>
                <c:pt idx="5628">
                  <c:v>12568.5583270643</c:v>
                </c:pt>
                <c:pt idx="5629">
                  <c:v>12568.578327064401</c:v>
                </c:pt>
                <c:pt idx="5630">
                  <c:v>12568.598327064399</c:v>
                </c:pt>
                <c:pt idx="5631">
                  <c:v>12568.6183270644</c:v>
                </c:pt>
                <c:pt idx="5632">
                  <c:v>12568.6383270644</c:v>
                </c:pt>
                <c:pt idx="5633">
                  <c:v>12568.658327064401</c:v>
                </c:pt>
                <c:pt idx="5634">
                  <c:v>12568.6983270645</c:v>
                </c:pt>
                <c:pt idx="5635">
                  <c:v>12571.628351089001</c:v>
                </c:pt>
                <c:pt idx="5636">
                  <c:v>12571.6883510891</c:v>
                </c:pt>
                <c:pt idx="5637">
                  <c:v>12630.6144254915</c:v>
                </c:pt>
                <c:pt idx="5638">
                  <c:v>12634.251386014699</c:v>
                </c:pt>
                <c:pt idx="5639">
                  <c:v>12634.6703230403</c:v>
                </c:pt>
                <c:pt idx="5640">
                  <c:v>12634.729602801601</c:v>
                </c:pt>
                <c:pt idx="5641">
                  <c:v>12637.1497101364</c:v>
                </c:pt>
                <c:pt idx="5642">
                  <c:v>12637.3324063736</c:v>
                </c:pt>
                <c:pt idx="5643">
                  <c:v>12640.592712825601</c:v>
                </c:pt>
                <c:pt idx="5644">
                  <c:v>12640.925809296699</c:v>
                </c:pt>
                <c:pt idx="5645">
                  <c:v>12641.108505534899</c:v>
                </c:pt>
                <c:pt idx="5646">
                  <c:v>12643.718514774901</c:v>
                </c:pt>
                <c:pt idx="5647">
                  <c:v>12643.7658066069</c:v>
                </c:pt>
                <c:pt idx="5648">
                  <c:v>12643.788176035499</c:v>
                </c:pt>
                <c:pt idx="5649">
                  <c:v>12643.8367699878</c:v>
                </c:pt>
                <c:pt idx="5650">
                  <c:v>12645.128861822101</c:v>
                </c:pt>
                <c:pt idx="5651">
                  <c:v>12645.174525665099</c:v>
                </c:pt>
                <c:pt idx="5652">
                  <c:v>12645.610586177499</c:v>
                </c:pt>
                <c:pt idx="5653">
                  <c:v>12645.6815495584</c:v>
                </c:pt>
                <c:pt idx="5654">
                  <c:v>12645.7685147761</c:v>
                </c:pt>
                <c:pt idx="5655">
                  <c:v>12646.973641393701</c:v>
                </c:pt>
                <c:pt idx="5656">
                  <c:v>12647.3616924649</c:v>
                </c:pt>
                <c:pt idx="5657">
                  <c:v>12647.8646537819</c:v>
                </c:pt>
                <c:pt idx="5658">
                  <c:v>12649.2064720364</c:v>
                </c:pt>
                <c:pt idx="5659">
                  <c:v>12649.688196392201</c:v>
                </c:pt>
                <c:pt idx="5660">
                  <c:v>12649.759159773101</c:v>
                </c:pt>
                <c:pt idx="5661">
                  <c:v>12651.0512516079</c:v>
                </c:pt>
                <c:pt idx="5662">
                  <c:v>12652.951068486</c:v>
                </c:pt>
                <c:pt idx="5663">
                  <c:v>12653.2840822506</c:v>
                </c:pt>
                <c:pt idx="5664">
                  <c:v>12657.2245818134</c:v>
                </c:pt>
                <c:pt idx="5665">
                  <c:v>12661.8191155409</c:v>
                </c:pt>
                <c:pt idx="5666">
                  <c:v>12689.8904958441</c:v>
                </c:pt>
                <c:pt idx="5667">
                  <c:v>12699.190956925</c:v>
                </c:pt>
                <c:pt idx="5668">
                  <c:v>12713.0034693498</c:v>
                </c:pt>
                <c:pt idx="5669">
                  <c:v>12723.934916628499</c:v>
                </c:pt>
                <c:pt idx="5670">
                  <c:v>12724.9302448041</c:v>
                </c:pt>
                <c:pt idx="5671">
                  <c:v>12729.007855018701</c:v>
                </c:pt>
                <c:pt idx="5672">
                  <c:v>12731.7028978008</c:v>
                </c:pt>
                <c:pt idx="5673">
                  <c:v>12733.0854652333</c:v>
                </c:pt>
                <c:pt idx="5674">
                  <c:v>12741.9658561339</c:v>
                </c:pt>
                <c:pt idx="5675">
                  <c:v>12749.000992098199</c:v>
                </c:pt>
                <c:pt idx="5676">
                  <c:v>12751.614159557599</c:v>
                </c:pt>
                <c:pt idx="5677">
                  <c:v>12768.7595564406</c:v>
                </c:pt>
                <c:pt idx="5678">
                  <c:v>12779.337697518</c:v>
                </c:pt>
                <c:pt idx="5679">
                  <c:v>12794.459903561599</c:v>
                </c:pt>
                <c:pt idx="5680">
                  <c:v>12795.2369365496</c:v>
                </c:pt>
                <c:pt idx="5681">
                  <c:v>12804.081657221501</c:v>
                </c:pt>
                <c:pt idx="5682">
                  <c:v>12806.3526042839</c:v>
                </c:pt>
                <c:pt idx="5683">
                  <c:v>12811.3033333411</c:v>
                </c:pt>
                <c:pt idx="5684">
                  <c:v>12822.1125967269</c:v>
                </c:pt>
                <c:pt idx="5685">
                  <c:v>12831.2678440008</c:v>
                </c:pt>
                <c:pt idx="5686">
                  <c:v>12849.484438111</c:v>
                </c:pt>
                <c:pt idx="5687">
                  <c:v>12880.555716332899</c:v>
                </c:pt>
                <c:pt idx="5688">
                  <c:v>12891.4324753619</c:v>
                </c:pt>
                <c:pt idx="5689">
                  <c:v>12893.471108833601</c:v>
                </c:pt>
                <c:pt idx="5690">
                  <c:v>12894.1207134285</c:v>
                </c:pt>
                <c:pt idx="5691">
                  <c:v>12895.848896932701</c:v>
                </c:pt>
                <c:pt idx="5692">
                  <c:v>12895.868896932299</c:v>
                </c:pt>
                <c:pt idx="5693">
                  <c:v>12897.734879052899</c:v>
                </c:pt>
                <c:pt idx="5694">
                  <c:v>12897.9688969319</c:v>
                </c:pt>
                <c:pt idx="5695">
                  <c:v>12898.109556441101</c:v>
                </c:pt>
                <c:pt idx="5696">
                  <c:v>12898.2144703334</c:v>
                </c:pt>
                <c:pt idx="5697">
                  <c:v>12898.2344703329</c:v>
                </c:pt>
                <c:pt idx="5698">
                  <c:v>12898.2544703325</c:v>
                </c:pt>
                <c:pt idx="5699">
                  <c:v>12898.274470332</c:v>
                </c:pt>
                <c:pt idx="5700">
                  <c:v>12898.294470331601</c:v>
                </c:pt>
                <c:pt idx="5701">
                  <c:v>12898.314470331101</c:v>
                </c:pt>
                <c:pt idx="5702">
                  <c:v>12899.3544703312</c:v>
                </c:pt>
                <c:pt idx="5703">
                  <c:v>12899.3744703307</c:v>
                </c:pt>
                <c:pt idx="5704">
                  <c:v>12899.9773886045</c:v>
                </c:pt>
                <c:pt idx="5705">
                  <c:v>12900.080814486801</c:v>
                </c:pt>
                <c:pt idx="5706">
                  <c:v>12900.2717916327</c:v>
                </c:pt>
                <c:pt idx="5707">
                  <c:v>12900.414470330799</c:v>
                </c:pt>
                <c:pt idx="5708">
                  <c:v>12900.838668489299</c:v>
                </c:pt>
                <c:pt idx="5709">
                  <c:v>12901.199466357901</c:v>
                </c:pt>
                <c:pt idx="5710">
                  <c:v>12901.2295564427</c:v>
                </c:pt>
                <c:pt idx="5711">
                  <c:v>12901.249556442701</c:v>
                </c:pt>
                <c:pt idx="5712">
                  <c:v>12901.269556442699</c:v>
                </c:pt>
                <c:pt idx="5713">
                  <c:v>12901.2895564427</c:v>
                </c:pt>
                <c:pt idx="5714">
                  <c:v>12901.3095564427</c:v>
                </c:pt>
                <c:pt idx="5715">
                  <c:v>12901.311791632699</c:v>
                </c:pt>
                <c:pt idx="5716">
                  <c:v>12901.329556442701</c:v>
                </c:pt>
                <c:pt idx="5717">
                  <c:v>12901.349556442799</c:v>
                </c:pt>
                <c:pt idx="5718">
                  <c:v>12901.3695564428</c:v>
                </c:pt>
                <c:pt idx="5719">
                  <c:v>12901.3895564428</c:v>
                </c:pt>
                <c:pt idx="5720">
                  <c:v>12901.409556442801</c:v>
                </c:pt>
                <c:pt idx="5721">
                  <c:v>12901.429556442799</c:v>
                </c:pt>
                <c:pt idx="5722">
                  <c:v>12901.4495564429</c:v>
                </c:pt>
                <c:pt idx="5723">
                  <c:v>12901.4695564429</c:v>
                </c:pt>
                <c:pt idx="5724">
                  <c:v>12901.489556442901</c:v>
                </c:pt>
                <c:pt idx="5725">
                  <c:v>12901.509556442899</c:v>
                </c:pt>
                <c:pt idx="5726">
                  <c:v>12901.5295564429</c:v>
                </c:pt>
                <c:pt idx="5727">
                  <c:v>12901.549556443</c:v>
                </c:pt>
                <c:pt idx="5728">
                  <c:v>12901.569556443001</c:v>
                </c:pt>
                <c:pt idx="5729">
                  <c:v>12901.589556442999</c:v>
                </c:pt>
                <c:pt idx="5730">
                  <c:v>12901.609556443</c:v>
                </c:pt>
                <c:pt idx="5731">
                  <c:v>12901.629556443</c:v>
                </c:pt>
                <c:pt idx="5732">
                  <c:v>12901.649556443001</c:v>
                </c:pt>
                <c:pt idx="5733">
                  <c:v>12901.669556443099</c:v>
                </c:pt>
                <c:pt idx="5734">
                  <c:v>12901.6895564431</c:v>
                </c:pt>
                <c:pt idx="5735">
                  <c:v>12901.7095564431</c:v>
                </c:pt>
                <c:pt idx="5736">
                  <c:v>12901.729556443101</c:v>
                </c:pt>
                <c:pt idx="5737">
                  <c:v>12901.749556443099</c:v>
                </c:pt>
                <c:pt idx="5738">
                  <c:v>12901.7695564432</c:v>
                </c:pt>
                <c:pt idx="5739">
                  <c:v>12901.7895564432</c:v>
                </c:pt>
                <c:pt idx="5740">
                  <c:v>12901.809556443201</c:v>
                </c:pt>
                <c:pt idx="5741">
                  <c:v>12901.829556443199</c:v>
                </c:pt>
                <c:pt idx="5742">
                  <c:v>12901.8495564432</c:v>
                </c:pt>
                <c:pt idx="5743">
                  <c:v>12901.8695564433</c:v>
                </c:pt>
                <c:pt idx="5744">
                  <c:v>12901.889556443301</c:v>
                </c:pt>
                <c:pt idx="5745">
                  <c:v>12901.909556443299</c:v>
                </c:pt>
                <c:pt idx="5746">
                  <c:v>12901.9295564433</c:v>
                </c:pt>
                <c:pt idx="5747">
                  <c:v>12901.9495564433</c:v>
                </c:pt>
                <c:pt idx="5748">
                  <c:v>12901.9695564433</c:v>
                </c:pt>
                <c:pt idx="5749">
                  <c:v>12901.989556443399</c:v>
                </c:pt>
                <c:pt idx="5750">
                  <c:v>12902.0083484603</c:v>
                </c:pt>
                <c:pt idx="5751">
                  <c:v>12902.0095564434</c:v>
                </c:pt>
                <c:pt idx="5752">
                  <c:v>12902.0295564434</c:v>
                </c:pt>
                <c:pt idx="5753">
                  <c:v>12902.0495564434</c:v>
                </c:pt>
                <c:pt idx="5754">
                  <c:v>12902.0573886046</c:v>
                </c:pt>
                <c:pt idx="5755">
                  <c:v>12902.069556443401</c:v>
                </c:pt>
                <c:pt idx="5756">
                  <c:v>12902.079626283599</c:v>
                </c:pt>
                <c:pt idx="5757">
                  <c:v>12902.0895564435</c:v>
                </c:pt>
                <c:pt idx="5758">
                  <c:v>12902.1095564435</c:v>
                </c:pt>
                <c:pt idx="5759">
                  <c:v>12902.1295564435</c:v>
                </c:pt>
                <c:pt idx="5760">
                  <c:v>12902.149556443501</c:v>
                </c:pt>
                <c:pt idx="5761">
                  <c:v>12902.169556443499</c:v>
                </c:pt>
                <c:pt idx="5762">
                  <c:v>12902.1895564435</c:v>
                </c:pt>
                <c:pt idx="5763">
                  <c:v>12902.2095564436</c:v>
                </c:pt>
                <c:pt idx="5764">
                  <c:v>12902.229556443601</c:v>
                </c:pt>
                <c:pt idx="5765">
                  <c:v>12902.249556443599</c:v>
                </c:pt>
                <c:pt idx="5766">
                  <c:v>12902.2695564436</c:v>
                </c:pt>
                <c:pt idx="5767">
                  <c:v>12902.2895564436</c:v>
                </c:pt>
                <c:pt idx="5768">
                  <c:v>12902.309556443701</c:v>
                </c:pt>
                <c:pt idx="5769">
                  <c:v>12902.329556443699</c:v>
                </c:pt>
                <c:pt idx="5770">
                  <c:v>12902.3495564437</c:v>
                </c:pt>
                <c:pt idx="5771">
                  <c:v>12902.3517916328</c:v>
                </c:pt>
                <c:pt idx="5772">
                  <c:v>12902.3695564437</c:v>
                </c:pt>
                <c:pt idx="5773">
                  <c:v>12902.389556443701</c:v>
                </c:pt>
                <c:pt idx="5774">
                  <c:v>12902.409556443799</c:v>
                </c:pt>
                <c:pt idx="5775">
                  <c:v>12902.4295564438</c:v>
                </c:pt>
                <c:pt idx="5776">
                  <c:v>12902.4495564438</c:v>
                </c:pt>
                <c:pt idx="5777">
                  <c:v>12902.469556443801</c:v>
                </c:pt>
                <c:pt idx="5778">
                  <c:v>12902.489556443799</c:v>
                </c:pt>
                <c:pt idx="5779">
                  <c:v>12902.5095564438</c:v>
                </c:pt>
                <c:pt idx="5780">
                  <c:v>12902.5295564439</c:v>
                </c:pt>
                <c:pt idx="5781">
                  <c:v>12902.549556443901</c:v>
                </c:pt>
                <c:pt idx="5782">
                  <c:v>12902.569556443899</c:v>
                </c:pt>
                <c:pt idx="5783">
                  <c:v>12902.5895564439</c:v>
                </c:pt>
                <c:pt idx="5784">
                  <c:v>12902.6095564439</c:v>
                </c:pt>
                <c:pt idx="5785">
                  <c:v>12902.629556444001</c:v>
                </c:pt>
                <c:pt idx="5786">
                  <c:v>12902.6395564423</c:v>
                </c:pt>
                <c:pt idx="5787">
                  <c:v>12902.9012227118</c:v>
                </c:pt>
                <c:pt idx="5788">
                  <c:v>12903.097388604599</c:v>
                </c:pt>
                <c:pt idx="5789">
                  <c:v>12903.3372522229</c:v>
                </c:pt>
                <c:pt idx="5790">
                  <c:v>12903.391791632799</c:v>
                </c:pt>
                <c:pt idx="5791">
                  <c:v>12903.689556444</c:v>
                </c:pt>
                <c:pt idx="5792">
                  <c:v>12904.1584247015</c:v>
                </c:pt>
                <c:pt idx="5793">
                  <c:v>12904.4317916329</c:v>
                </c:pt>
                <c:pt idx="5794">
                  <c:v>12904.499556442701</c:v>
                </c:pt>
                <c:pt idx="5795">
                  <c:v>12904.7495564441</c:v>
                </c:pt>
                <c:pt idx="5796">
                  <c:v>12905.177388604699</c:v>
                </c:pt>
                <c:pt idx="5797">
                  <c:v>12905.2227256717</c:v>
                </c:pt>
                <c:pt idx="5798">
                  <c:v>12905.471791632899</c:v>
                </c:pt>
                <c:pt idx="5799">
                  <c:v>12905.969025521499</c:v>
                </c:pt>
                <c:pt idx="5800">
                  <c:v>12906.0032042721</c:v>
                </c:pt>
                <c:pt idx="5801">
                  <c:v>12906.5117916329</c:v>
                </c:pt>
                <c:pt idx="5802">
                  <c:v>12906.9088969323</c:v>
                </c:pt>
                <c:pt idx="5803">
                  <c:v>12907.1218561433</c:v>
                </c:pt>
                <c:pt idx="5804">
                  <c:v>12907.258327941399</c:v>
                </c:pt>
                <c:pt idx="5805">
                  <c:v>12907.537252222101</c:v>
                </c:pt>
                <c:pt idx="5806">
                  <c:v>12907.551791633001</c:v>
                </c:pt>
                <c:pt idx="5807">
                  <c:v>12908.188557834799</c:v>
                </c:pt>
                <c:pt idx="5808">
                  <c:v>12908.2983279414</c:v>
                </c:pt>
                <c:pt idx="5809">
                  <c:v>12908.3336503398</c:v>
                </c:pt>
                <c:pt idx="5810">
                  <c:v>12908.353650339801</c:v>
                </c:pt>
                <c:pt idx="5811">
                  <c:v>12908.373650339799</c:v>
                </c:pt>
                <c:pt idx="5812">
                  <c:v>12908.3936503399</c:v>
                </c:pt>
                <c:pt idx="5813">
                  <c:v>12908.4136503399</c:v>
                </c:pt>
                <c:pt idx="5814">
                  <c:v>12908.433650339901</c:v>
                </c:pt>
                <c:pt idx="5815">
                  <c:v>12908.453650339899</c:v>
                </c:pt>
                <c:pt idx="5816">
                  <c:v>12908.4736503399</c:v>
                </c:pt>
                <c:pt idx="5817">
                  <c:v>12908.49365034</c:v>
                </c:pt>
                <c:pt idx="5818">
                  <c:v>12908.513650340001</c:v>
                </c:pt>
                <c:pt idx="5819">
                  <c:v>12908.533650339999</c:v>
                </c:pt>
                <c:pt idx="5820">
                  <c:v>12908.55365034</c:v>
                </c:pt>
                <c:pt idx="5821">
                  <c:v>12908.57365034</c:v>
                </c:pt>
                <c:pt idx="5822">
                  <c:v>12908.5772522222</c:v>
                </c:pt>
                <c:pt idx="5823">
                  <c:v>12908.591791633</c:v>
                </c:pt>
                <c:pt idx="5824">
                  <c:v>12908.593650340101</c:v>
                </c:pt>
                <c:pt idx="5825">
                  <c:v>12908.5972522217</c:v>
                </c:pt>
                <c:pt idx="5826">
                  <c:v>12908.613650340099</c:v>
                </c:pt>
                <c:pt idx="5827">
                  <c:v>12908.6336503401</c:v>
                </c:pt>
                <c:pt idx="5828">
                  <c:v>12908.6536503401</c:v>
                </c:pt>
                <c:pt idx="5829">
                  <c:v>12908.673650340101</c:v>
                </c:pt>
                <c:pt idx="5830">
                  <c:v>12908.693650340099</c:v>
                </c:pt>
                <c:pt idx="5831">
                  <c:v>12908.7136503402</c:v>
                </c:pt>
                <c:pt idx="5832">
                  <c:v>12908.7336503402</c:v>
                </c:pt>
                <c:pt idx="5833">
                  <c:v>12909.008896932</c:v>
                </c:pt>
                <c:pt idx="5834">
                  <c:v>12909.338327941399</c:v>
                </c:pt>
                <c:pt idx="5835">
                  <c:v>12909.631791633001</c:v>
                </c:pt>
                <c:pt idx="5836">
                  <c:v>12909.637252221801</c:v>
                </c:pt>
                <c:pt idx="5837">
                  <c:v>12909.6403736136</c:v>
                </c:pt>
                <c:pt idx="5838">
                  <c:v>12909.7936503402</c:v>
                </c:pt>
                <c:pt idx="5839">
                  <c:v>12909.832456964999</c:v>
                </c:pt>
                <c:pt idx="5840">
                  <c:v>12910.048896931999</c:v>
                </c:pt>
                <c:pt idx="5841">
                  <c:v>12910.112874722099</c:v>
                </c:pt>
                <c:pt idx="5842">
                  <c:v>12910.3783279415</c:v>
                </c:pt>
                <c:pt idx="5843">
                  <c:v>12910.6717916331</c:v>
                </c:pt>
                <c:pt idx="5844">
                  <c:v>12910.6772522218</c:v>
                </c:pt>
                <c:pt idx="5845">
                  <c:v>12911.1995738931</c:v>
                </c:pt>
                <c:pt idx="5846">
                  <c:v>12911.6327882471</c:v>
                </c:pt>
                <c:pt idx="5847">
                  <c:v>12911.711791633101</c:v>
                </c:pt>
                <c:pt idx="5848">
                  <c:v>12912.7517916332</c:v>
                </c:pt>
                <c:pt idx="5849">
                  <c:v>12913.791791633201</c:v>
                </c:pt>
                <c:pt idx="5850">
                  <c:v>12915.871791633301</c:v>
                </c:pt>
                <c:pt idx="5851">
                  <c:v>12916.549430326901</c:v>
                </c:pt>
                <c:pt idx="5852">
                  <c:v>12916.9117916333</c:v>
                </c:pt>
                <c:pt idx="5853">
                  <c:v>12917.6439770287</c:v>
                </c:pt>
                <c:pt idx="5854">
                  <c:v>12917.746047653</c:v>
                </c:pt>
                <c:pt idx="5855">
                  <c:v>12917.951791633301</c:v>
                </c:pt>
                <c:pt idx="5856">
                  <c:v>12918.1280503198</c:v>
                </c:pt>
                <c:pt idx="5857">
                  <c:v>12918.9917916334</c:v>
                </c:pt>
                <c:pt idx="5858">
                  <c:v>12919.8420133609</c:v>
                </c:pt>
                <c:pt idx="5859">
                  <c:v>12919.9199615996</c:v>
                </c:pt>
                <c:pt idx="5860">
                  <c:v>12920.031791633401</c:v>
                </c:pt>
                <c:pt idx="5861">
                  <c:v>12920.458281007501</c:v>
                </c:pt>
                <c:pt idx="5862">
                  <c:v>12920.633570546501</c:v>
                </c:pt>
                <c:pt idx="5863">
                  <c:v>12921.0717916334</c:v>
                </c:pt>
                <c:pt idx="5864">
                  <c:v>12921.3432327713</c:v>
                </c:pt>
                <c:pt idx="5865">
                  <c:v>12921.349462616399</c:v>
                </c:pt>
                <c:pt idx="5866">
                  <c:v>12922.111791633501</c:v>
                </c:pt>
                <c:pt idx="5867">
                  <c:v>12922.3894626165</c:v>
                </c:pt>
                <c:pt idx="5868">
                  <c:v>12923.1517916335</c:v>
                </c:pt>
                <c:pt idx="5869">
                  <c:v>12923.429462616499</c:v>
                </c:pt>
                <c:pt idx="5870">
                  <c:v>12924.191791633601</c:v>
                </c:pt>
                <c:pt idx="5871">
                  <c:v>12924.4694626166</c:v>
                </c:pt>
                <c:pt idx="5872">
                  <c:v>12925.2317916336</c:v>
                </c:pt>
                <c:pt idx="5873">
                  <c:v>12925.509462616599</c:v>
                </c:pt>
                <c:pt idx="5874">
                  <c:v>12926.271791633601</c:v>
                </c:pt>
                <c:pt idx="5875">
                  <c:v>12926.2966773116</c:v>
                </c:pt>
                <c:pt idx="5876">
                  <c:v>12926.5494626166</c:v>
                </c:pt>
                <c:pt idx="5877">
                  <c:v>12927.3117916337</c:v>
                </c:pt>
                <c:pt idx="5878">
                  <c:v>12927.336677311599</c:v>
                </c:pt>
                <c:pt idx="5879">
                  <c:v>12927.589462616699</c:v>
                </c:pt>
                <c:pt idx="5880">
                  <c:v>12927.8773886049</c:v>
                </c:pt>
                <c:pt idx="5881">
                  <c:v>12928.3517916337</c:v>
                </c:pt>
                <c:pt idx="5882">
                  <c:v>12928.3766773117</c:v>
                </c:pt>
                <c:pt idx="5883">
                  <c:v>12928.6294626167</c:v>
                </c:pt>
                <c:pt idx="5884">
                  <c:v>12928.917388604899</c:v>
                </c:pt>
                <c:pt idx="5885">
                  <c:v>12929.3917916337</c:v>
                </c:pt>
                <c:pt idx="5886">
                  <c:v>12929.416677311699</c:v>
                </c:pt>
                <c:pt idx="5887">
                  <c:v>12929.618235955901</c:v>
                </c:pt>
                <c:pt idx="5888">
                  <c:v>12929.669462616699</c:v>
                </c:pt>
                <c:pt idx="5889">
                  <c:v>12930.4317916338</c:v>
                </c:pt>
                <c:pt idx="5890">
                  <c:v>12930.6742338398</c:v>
                </c:pt>
                <c:pt idx="5891">
                  <c:v>12930.7094626168</c:v>
                </c:pt>
                <c:pt idx="5892">
                  <c:v>12931.0173886045</c:v>
                </c:pt>
                <c:pt idx="5893">
                  <c:v>12931.4717916338</c:v>
                </c:pt>
                <c:pt idx="5894">
                  <c:v>12931.4814953599</c:v>
                </c:pt>
                <c:pt idx="5895">
                  <c:v>12931.749462616801</c:v>
                </c:pt>
                <c:pt idx="5896">
                  <c:v>12932.5117916339</c:v>
                </c:pt>
                <c:pt idx="5897">
                  <c:v>12932.5366773118</c:v>
                </c:pt>
                <c:pt idx="5898">
                  <c:v>12932.7894626169</c:v>
                </c:pt>
                <c:pt idx="5899">
                  <c:v>12933.551791633899</c:v>
                </c:pt>
                <c:pt idx="5900">
                  <c:v>12933.829462616901</c:v>
                </c:pt>
                <c:pt idx="5901">
                  <c:v>12934.1373886046</c:v>
                </c:pt>
                <c:pt idx="5902">
                  <c:v>12934.5917916339</c:v>
                </c:pt>
                <c:pt idx="5903">
                  <c:v>12934.8694626169</c:v>
                </c:pt>
                <c:pt idx="5904">
                  <c:v>12935.631791633999</c:v>
                </c:pt>
                <c:pt idx="5905">
                  <c:v>12935.656677311899</c:v>
                </c:pt>
                <c:pt idx="5906">
                  <c:v>12935.909462617001</c:v>
                </c:pt>
                <c:pt idx="5907">
                  <c:v>12936.671791634</c:v>
                </c:pt>
                <c:pt idx="5908">
                  <c:v>12936.949462617</c:v>
                </c:pt>
                <c:pt idx="5909">
                  <c:v>12937.187664821</c:v>
                </c:pt>
                <c:pt idx="5910">
                  <c:v>12937.711791633999</c:v>
                </c:pt>
                <c:pt idx="5911">
                  <c:v>12937.736677311999</c:v>
                </c:pt>
                <c:pt idx="5912">
                  <c:v>12938.227664821001</c:v>
                </c:pt>
                <c:pt idx="5913">
                  <c:v>12938.7517916341</c:v>
                </c:pt>
                <c:pt idx="5914">
                  <c:v>12939.2676648211</c:v>
                </c:pt>
                <c:pt idx="5915">
                  <c:v>12939.791791634099</c:v>
                </c:pt>
                <c:pt idx="5916">
                  <c:v>12940.307664821101</c:v>
                </c:pt>
                <c:pt idx="5917">
                  <c:v>12940.8317916342</c:v>
                </c:pt>
                <c:pt idx="5918">
                  <c:v>12941.3476648211</c:v>
                </c:pt>
                <c:pt idx="5919">
                  <c:v>12941.871791634199</c:v>
                </c:pt>
                <c:pt idx="5920">
                  <c:v>12942.9117916342</c:v>
                </c:pt>
                <c:pt idx="5921">
                  <c:v>12943.1894626172</c:v>
                </c:pt>
                <c:pt idx="5922">
                  <c:v>12943.951791634299</c:v>
                </c:pt>
                <c:pt idx="5923">
                  <c:v>12944.229462617301</c:v>
                </c:pt>
                <c:pt idx="5924">
                  <c:v>12944.9917916343</c:v>
                </c:pt>
                <c:pt idx="5925">
                  <c:v>12945.2694626173</c:v>
                </c:pt>
                <c:pt idx="5926">
                  <c:v>12946.031791634299</c:v>
                </c:pt>
                <c:pt idx="5927">
                  <c:v>12947.0717916344</c:v>
                </c:pt>
                <c:pt idx="5928">
                  <c:v>12948.929436787899</c:v>
                </c:pt>
                <c:pt idx="5929">
                  <c:v>12950.5296934694</c:v>
                </c:pt>
                <c:pt idx="5930">
                  <c:v>12959.8558682207</c:v>
                </c:pt>
                <c:pt idx="5931">
                  <c:v>12966.789737876499</c:v>
                </c:pt>
                <c:pt idx="5932">
                  <c:v>12969.581069145799</c:v>
                </c:pt>
                <c:pt idx="5933">
                  <c:v>12979.3612432392</c:v>
                </c:pt>
                <c:pt idx="5934">
                  <c:v>12980.4891433045</c:v>
                </c:pt>
                <c:pt idx="5935">
                  <c:v>12984.5667535187</c:v>
                </c:pt>
                <c:pt idx="5936">
                  <c:v>12987.828715580499</c:v>
                </c:pt>
                <c:pt idx="5937">
                  <c:v>12995.3962878848</c:v>
                </c:pt>
                <c:pt idx="5938">
                  <c:v>12998.0100619858</c:v>
                </c:pt>
                <c:pt idx="5939">
                  <c:v>13001.995465046701</c:v>
                </c:pt>
                <c:pt idx="5940">
                  <c:v>13014.148324616201</c:v>
                </c:pt>
                <c:pt idx="5941">
                  <c:v>13016.1009422428</c:v>
                </c:pt>
                <c:pt idx="5942">
                  <c:v>13018.1809422429</c:v>
                </c:pt>
                <c:pt idx="5943">
                  <c:v>13019.220942243001</c:v>
                </c:pt>
                <c:pt idx="5944">
                  <c:v>13020.260942243</c:v>
                </c:pt>
                <c:pt idx="5945">
                  <c:v>13021.300942243</c:v>
                </c:pt>
                <c:pt idx="5946">
                  <c:v>13039.1501370635</c:v>
                </c:pt>
                <c:pt idx="5947">
                  <c:v>13043.493215328999</c:v>
                </c:pt>
                <c:pt idx="5948">
                  <c:v>13044.2408022983</c:v>
                </c:pt>
                <c:pt idx="5949">
                  <c:v>13063.5634820908</c:v>
                </c:pt>
                <c:pt idx="5950">
                  <c:v>13064.158307624901</c:v>
                </c:pt>
                <c:pt idx="5951">
                  <c:v>13065.911739077401</c:v>
                </c:pt>
                <c:pt idx="5952">
                  <c:v>13066.637140023</c:v>
                </c:pt>
                <c:pt idx="5953">
                  <c:v>13067.0583620178</c:v>
                </c:pt>
                <c:pt idx="5954">
                  <c:v>13070.0806974107</c:v>
                </c:pt>
                <c:pt idx="5955">
                  <c:v>13070.834461177699</c:v>
                </c:pt>
                <c:pt idx="5956">
                  <c:v>13072.235200208799</c:v>
                </c:pt>
                <c:pt idx="5957">
                  <c:v>13084.546475769001</c:v>
                </c:pt>
                <c:pt idx="5958">
                  <c:v>13084.6539072461</c:v>
                </c:pt>
                <c:pt idx="5959">
                  <c:v>13088.6240859832</c:v>
                </c:pt>
                <c:pt idx="5960">
                  <c:v>13090.4688655547</c:v>
                </c:pt>
                <c:pt idx="5961">
                  <c:v>13095.4712102347</c:v>
                </c:pt>
                <c:pt idx="5962">
                  <c:v>13109.8250624425</c:v>
                </c:pt>
                <c:pt idx="5963">
                  <c:v>13111.837166658601</c:v>
                </c:pt>
                <c:pt idx="5964">
                  <c:v>13113.902672656801</c:v>
                </c:pt>
                <c:pt idx="5965">
                  <c:v>13115.747452228299</c:v>
                </c:pt>
                <c:pt idx="5966">
                  <c:v>13121.7399559225</c:v>
                </c:pt>
                <c:pt idx="5967">
                  <c:v>13139.479437157501</c:v>
                </c:pt>
                <c:pt idx="5968">
                  <c:v>13145.4018269432</c:v>
                </c:pt>
                <c:pt idx="5969">
                  <c:v>13152.093619218</c:v>
                </c:pt>
                <c:pt idx="5970">
                  <c:v>13154.7328685382</c:v>
                </c:pt>
                <c:pt idx="5971">
                  <c:v>13174.0338604031</c:v>
                </c:pt>
                <c:pt idx="5972">
                  <c:v>13180.202625719299</c:v>
                </c:pt>
                <c:pt idx="5973">
                  <c:v>13181.818228749</c:v>
                </c:pt>
                <c:pt idx="5974">
                  <c:v>13189.688208322001</c:v>
                </c:pt>
                <c:pt idx="5975">
                  <c:v>13193.4782320288</c:v>
                </c:pt>
                <c:pt idx="5976">
                  <c:v>13199.9866965161</c:v>
                </c:pt>
                <c:pt idx="5977">
                  <c:v>13201.9138604039</c:v>
                </c:pt>
                <c:pt idx="5978">
                  <c:v>13202.993860402999</c:v>
                </c:pt>
                <c:pt idx="5979">
                  <c:v>13205.073860403099</c:v>
                </c:pt>
                <c:pt idx="5980">
                  <c:v>13247.866752638</c:v>
                </c:pt>
                <c:pt idx="5981">
                  <c:v>13248.1246867876</c:v>
                </c:pt>
                <c:pt idx="5982">
                  <c:v>13251.944362852701</c:v>
                </c:pt>
                <c:pt idx="5983">
                  <c:v>13254.047076573001</c:v>
                </c:pt>
                <c:pt idx="5984">
                  <c:v>13256.2284340974</c:v>
                </c:pt>
                <c:pt idx="5985">
                  <c:v>13262.1375376088</c:v>
                </c:pt>
                <c:pt idx="5986">
                  <c:v>13263.9823171794</c:v>
                </c:pt>
                <c:pt idx="5987">
                  <c:v>13278.2334371097</c:v>
                </c:pt>
                <c:pt idx="5988">
                  <c:v>13314.1170496959</c:v>
                </c:pt>
                <c:pt idx="5989">
                  <c:v>13314.2713786475</c:v>
                </c:pt>
                <c:pt idx="5990">
                  <c:v>13321.1096403393</c:v>
                </c:pt>
                <c:pt idx="5991">
                  <c:v>13326.089365309999</c:v>
                </c:pt>
                <c:pt idx="5992">
                  <c:v>13328.228208322</c:v>
                </c:pt>
                <c:pt idx="5993">
                  <c:v>13328.4279774101</c:v>
                </c:pt>
                <c:pt idx="5994">
                  <c:v>13329.1841124119</c:v>
                </c:pt>
                <c:pt idx="5995">
                  <c:v>13329.2293653097</c:v>
                </c:pt>
                <c:pt idx="5996">
                  <c:v>13330.323122211699</c:v>
                </c:pt>
                <c:pt idx="5997">
                  <c:v>13330.747320370499</c:v>
                </c:pt>
                <c:pt idx="5998">
                  <c:v>13331.3093653097</c:v>
                </c:pt>
                <c:pt idx="5999">
                  <c:v>13331.777793352399</c:v>
                </c:pt>
                <c:pt idx="6000">
                  <c:v>13332.272296093401</c:v>
                </c:pt>
                <c:pt idx="6001">
                  <c:v>13332.292296093399</c:v>
                </c:pt>
                <c:pt idx="6002">
                  <c:v>13332.349365309799</c:v>
                </c:pt>
                <c:pt idx="6003">
                  <c:v>13332.9382083239</c:v>
                </c:pt>
                <c:pt idx="6004">
                  <c:v>13333.344112412</c:v>
                </c:pt>
                <c:pt idx="6005">
                  <c:v>13333.352296093401</c:v>
                </c:pt>
                <c:pt idx="6006">
                  <c:v>13333.848208322101</c:v>
                </c:pt>
                <c:pt idx="6007">
                  <c:v>13334.309760705501</c:v>
                </c:pt>
                <c:pt idx="6008">
                  <c:v>13334.429365309799</c:v>
                </c:pt>
                <c:pt idx="6009">
                  <c:v>13335.0493653099</c:v>
                </c:pt>
                <c:pt idx="6010">
                  <c:v>13335.4693653099</c:v>
                </c:pt>
                <c:pt idx="6011">
                  <c:v>13335.8080589482</c:v>
                </c:pt>
                <c:pt idx="6012">
                  <c:v>13336.509365309899</c:v>
                </c:pt>
                <c:pt idx="6013">
                  <c:v>13337.061222712</c:v>
                </c:pt>
                <c:pt idx="6014">
                  <c:v>13337.5493653099</c:v>
                </c:pt>
                <c:pt idx="6015">
                  <c:v>13338.169365310099</c:v>
                </c:pt>
                <c:pt idx="6016">
                  <c:v>13338.589365309999</c:v>
                </c:pt>
                <c:pt idx="6017">
                  <c:v>13338.597912937401</c:v>
                </c:pt>
                <c:pt idx="6018">
                  <c:v>13339.62936531</c:v>
                </c:pt>
                <c:pt idx="6019">
                  <c:v>13340.098669331001</c:v>
                </c:pt>
                <c:pt idx="6020">
                  <c:v>13340.269365309699</c:v>
                </c:pt>
                <c:pt idx="6021">
                  <c:v>13340.393238382399</c:v>
                </c:pt>
                <c:pt idx="6022">
                  <c:v>13340.5859041027</c:v>
                </c:pt>
                <c:pt idx="6023">
                  <c:v>13340.669365310099</c:v>
                </c:pt>
                <c:pt idx="6024">
                  <c:v>13340.772296092</c:v>
                </c:pt>
                <c:pt idx="6025">
                  <c:v>13340.792296092</c:v>
                </c:pt>
                <c:pt idx="6026">
                  <c:v>13340.812296092001</c:v>
                </c:pt>
                <c:pt idx="6027">
                  <c:v>13340.832296092</c:v>
                </c:pt>
                <c:pt idx="6028">
                  <c:v>13340.852296092</c:v>
                </c:pt>
                <c:pt idx="6029">
                  <c:v>13340.8722960921</c:v>
                </c:pt>
                <c:pt idx="6030">
                  <c:v>13340.882235188899</c:v>
                </c:pt>
                <c:pt idx="6031">
                  <c:v>13340.892296092101</c:v>
                </c:pt>
                <c:pt idx="6032">
                  <c:v>13340.912296092099</c:v>
                </c:pt>
                <c:pt idx="6033">
                  <c:v>13340.9322960921</c:v>
                </c:pt>
                <c:pt idx="6034">
                  <c:v>13340.9522960921</c:v>
                </c:pt>
                <c:pt idx="6035">
                  <c:v>13340.972296092101</c:v>
                </c:pt>
                <c:pt idx="6036">
                  <c:v>13340.992296092199</c:v>
                </c:pt>
                <c:pt idx="6037">
                  <c:v>13341.0122960922</c:v>
                </c:pt>
                <c:pt idx="6038">
                  <c:v>13341.0322960922</c:v>
                </c:pt>
                <c:pt idx="6039">
                  <c:v>13341.0415266035</c:v>
                </c:pt>
                <c:pt idx="6040">
                  <c:v>13341.052296092201</c:v>
                </c:pt>
                <c:pt idx="6041">
                  <c:v>13341.072296092199</c:v>
                </c:pt>
                <c:pt idx="6042">
                  <c:v>13341.0922960923</c:v>
                </c:pt>
                <c:pt idx="6043">
                  <c:v>13341.1122960923</c:v>
                </c:pt>
                <c:pt idx="6044">
                  <c:v>13341.132296092301</c:v>
                </c:pt>
                <c:pt idx="6045">
                  <c:v>13341.152296092299</c:v>
                </c:pt>
                <c:pt idx="6046">
                  <c:v>13341.1722960923</c:v>
                </c:pt>
                <c:pt idx="6047">
                  <c:v>13341.1922960923</c:v>
                </c:pt>
                <c:pt idx="6048">
                  <c:v>13341.212296092401</c:v>
                </c:pt>
                <c:pt idx="6049">
                  <c:v>13341.232296092399</c:v>
                </c:pt>
                <c:pt idx="6050">
                  <c:v>13341.2522960924</c:v>
                </c:pt>
                <c:pt idx="6051">
                  <c:v>13341.2722960924</c:v>
                </c:pt>
                <c:pt idx="6052">
                  <c:v>13341.292296092401</c:v>
                </c:pt>
                <c:pt idx="6053">
                  <c:v>13341.306979822901</c:v>
                </c:pt>
                <c:pt idx="6054">
                  <c:v>13341.312296092499</c:v>
                </c:pt>
                <c:pt idx="6055">
                  <c:v>13341.3322960925</c:v>
                </c:pt>
                <c:pt idx="6056">
                  <c:v>13341.3522960925</c:v>
                </c:pt>
                <c:pt idx="6057">
                  <c:v>13341.372296092501</c:v>
                </c:pt>
                <c:pt idx="6058">
                  <c:v>13341.392296092499</c:v>
                </c:pt>
                <c:pt idx="6059">
                  <c:v>13341.4122960926</c:v>
                </c:pt>
                <c:pt idx="6060">
                  <c:v>13341.4322960926</c:v>
                </c:pt>
                <c:pt idx="6061">
                  <c:v>13341.4332383824</c:v>
                </c:pt>
                <c:pt idx="6062">
                  <c:v>13341.452296092601</c:v>
                </c:pt>
                <c:pt idx="6063">
                  <c:v>13341.472296092599</c:v>
                </c:pt>
                <c:pt idx="6064">
                  <c:v>13341.4922960926</c:v>
                </c:pt>
                <c:pt idx="6065">
                  <c:v>13341.5122960926</c:v>
                </c:pt>
                <c:pt idx="6066">
                  <c:v>13341.532296092701</c:v>
                </c:pt>
                <c:pt idx="6067">
                  <c:v>13341.552296092699</c:v>
                </c:pt>
                <c:pt idx="6068">
                  <c:v>13341.5722960927</c:v>
                </c:pt>
                <c:pt idx="6069">
                  <c:v>13341.5922960927</c:v>
                </c:pt>
                <c:pt idx="6070">
                  <c:v>13341.6122960927</c:v>
                </c:pt>
                <c:pt idx="6071">
                  <c:v>13341.625904102801</c:v>
                </c:pt>
                <c:pt idx="6072">
                  <c:v>13341.632296092799</c:v>
                </c:pt>
                <c:pt idx="6073">
                  <c:v>13341.6522960928</c:v>
                </c:pt>
                <c:pt idx="6074">
                  <c:v>13341.6722960928</c:v>
                </c:pt>
                <c:pt idx="6075">
                  <c:v>13341.6922960928</c:v>
                </c:pt>
                <c:pt idx="6076">
                  <c:v>13341.7093653101</c:v>
                </c:pt>
                <c:pt idx="6077">
                  <c:v>13341.712296092801</c:v>
                </c:pt>
                <c:pt idx="6078">
                  <c:v>13341.7322960929</c:v>
                </c:pt>
                <c:pt idx="6079">
                  <c:v>13341.7522960929</c:v>
                </c:pt>
                <c:pt idx="6080">
                  <c:v>13341.7722960929</c:v>
                </c:pt>
                <c:pt idx="6081">
                  <c:v>13341.792296092901</c:v>
                </c:pt>
                <c:pt idx="6082">
                  <c:v>13341.812296092899</c:v>
                </c:pt>
                <c:pt idx="6083">
                  <c:v>13341.8322960929</c:v>
                </c:pt>
                <c:pt idx="6084">
                  <c:v>13341.852296093</c:v>
                </c:pt>
                <c:pt idx="6085">
                  <c:v>13341.872296093001</c:v>
                </c:pt>
                <c:pt idx="6086">
                  <c:v>13341.892296092999</c:v>
                </c:pt>
                <c:pt idx="6087">
                  <c:v>13341.912296093</c:v>
                </c:pt>
                <c:pt idx="6088">
                  <c:v>13341.932296093</c:v>
                </c:pt>
                <c:pt idx="6089">
                  <c:v>13341.942235189001</c:v>
                </c:pt>
                <c:pt idx="6090">
                  <c:v>13341.952296093101</c:v>
                </c:pt>
                <c:pt idx="6091">
                  <c:v>13341.972296093099</c:v>
                </c:pt>
                <c:pt idx="6092">
                  <c:v>13341.9922960931</c:v>
                </c:pt>
                <c:pt idx="6093">
                  <c:v>13342.0122960931</c:v>
                </c:pt>
                <c:pt idx="6094">
                  <c:v>13342.032296093101</c:v>
                </c:pt>
                <c:pt idx="6095">
                  <c:v>13342.052296093199</c:v>
                </c:pt>
                <c:pt idx="6096">
                  <c:v>13342.0722960932</c:v>
                </c:pt>
                <c:pt idx="6097">
                  <c:v>13342.0922960932</c:v>
                </c:pt>
                <c:pt idx="6098">
                  <c:v>13342.112296093201</c:v>
                </c:pt>
                <c:pt idx="6099">
                  <c:v>13342.132296093199</c:v>
                </c:pt>
                <c:pt idx="6100">
                  <c:v>13342.1522960932</c:v>
                </c:pt>
                <c:pt idx="6101">
                  <c:v>13342.1722960933</c:v>
                </c:pt>
                <c:pt idx="6102">
                  <c:v>13342.192296093301</c:v>
                </c:pt>
                <c:pt idx="6103">
                  <c:v>13342.212296093299</c:v>
                </c:pt>
                <c:pt idx="6104">
                  <c:v>13342.2322960933</c:v>
                </c:pt>
                <c:pt idx="6105">
                  <c:v>13342.2522960933</c:v>
                </c:pt>
                <c:pt idx="6106">
                  <c:v>13342.3469798229</c:v>
                </c:pt>
                <c:pt idx="6107">
                  <c:v>13342.6659041028</c:v>
                </c:pt>
                <c:pt idx="6108">
                  <c:v>13342.6859041024</c:v>
                </c:pt>
                <c:pt idx="6109">
                  <c:v>13342.749365310099</c:v>
                </c:pt>
                <c:pt idx="6110">
                  <c:v>13343.002235189</c:v>
                </c:pt>
                <c:pt idx="6111">
                  <c:v>13343.022235189001</c:v>
                </c:pt>
                <c:pt idx="6112">
                  <c:v>13343.042235189099</c:v>
                </c:pt>
                <c:pt idx="6113">
                  <c:v>13343.0622351891</c:v>
                </c:pt>
                <c:pt idx="6114">
                  <c:v>13343.0822351891</c:v>
                </c:pt>
                <c:pt idx="6115">
                  <c:v>13343.102235189101</c:v>
                </c:pt>
                <c:pt idx="6116">
                  <c:v>13343.122235189099</c:v>
                </c:pt>
                <c:pt idx="6117">
                  <c:v>13343.1422351892</c:v>
                </c:pt>
                <c:pt idx="6118">
                  <c:v>13343.1622351892</c:v>
                </c:pt>
                <c:pt idx="6119">
                  <c:v>13343.182235189201</c:v>
                </c:pt>
                <c:pt idx="6120">
                  <c:v>13343.202235189199</c:v>
                </c:pt>
                <c:pt idx="6121">
                  <c:v>13343.2222351892</c:v>
                </c:pt>
                <c:pt idx="6122">
                  <c:v>13343.2422351893</c:v>
                </c:pt>
                <c:pt idx="6123">
                  <c:v>13343.262235189301</c:v>
                </c:pt>
                <c:pt idx="6124">
                  <c:v>13343.282235189299</c:v>
                </c:pt>
                <c:pt idx="6125">
                  <c:v>13343.3022351893</c:v>
                </c:pt>
                <c:pt idx="6126">
                  <c:v>13343.3222351893</c:v>
                </c:pt>
                <c:pt idx="6127">
                  <c:v>13343.3422351893</c:v>
                </c:pt>
                <c:pt idx="6128">
                  <c:v>13343.362235189399</c:v>
                </c:pt>
                <c:pt idx="6129">
                  <c:v>13343.3822351894</c:v>
                </c:pt>
                <c:pt idx="6130">
                  <c:v>13343.386979823001</c:v>
                </c:pt>
                <c:pt idx="6131">
                  <c:v>13343.3893653098</c:v>
                </c:pt>
                <c:pt idx="6132">
                  <c:v>13343.4022351894</c:v>
                </c:pt>
                <c:pt idx="6133">
                  <c:v>13343.4222351894</c:v>
                </c:pt>
                <c:pt idx="6134">
                  <c:v>13343.442235189401</c:v>
                </c:pt>
                <c:pt idx="6135">
                  <c:v>13343.4622351895</c:v>
                </c:pt>
                <c:pt idx="6136">
                  <c:v>13343.4822351895</c:v>
                </c:pt>
                <c:pt idx="6137">
                  <c:v>13343.5022351895</c:v>
                </c:pt>
                <c:pt idx="6138">
                  <c:v>13343.522235189501</c:v>
                </c:pt>
                <c:pt idx="6139">
                  <c:v>13343.5333956179</c:v>
                </c:pt>
                <c:pt idx="6140">
                  <c:v>13343.542235189499</c:v>
                </c:pt>
                <c:pt idx="6141">
                  <c:v>13343.5622351896</c:v>
                </c:pt>
                <c:pt idx="6142">
                  <c:v>13343.5822351896</c:v>
                </c:pt>
                <c:pt idx="6143">
                  <c:v>13343.602235189601</c:v>
                </c:pt>
                <c:pt idx="6144">
                  <c:v>13343.622235189599</c:v>
                </c:pt>
                <c:pt idx="6145">
                  <c:v>13343.6422351896</c:v>
                </c:pt>
                <c:pt idx="6146">
                  <c:v>13343.6622351896</c:v>
                </c:pt>
                <c:pt idx="6147">
                  <c:v>13343.682235189701</c:v>
                </c:pt>
                <c:pt idx="6148">
                  <c:v>13343.702235189699</c:v>
                </c:pt>
                <c:pt idx="6149">
                  <c:v>13343.7222351897</c:v>
                </c:pt>
                <c:pt idx="6150">
                  <c:v>13343.725904102401</c:v>
                </c:pt>
                <c:pt idx="6151">
                  <c:v>13343.7422351897</c:v>
                </c:pt>
                <c:pt idx="6152">
                  <c:v>13343.762235189701</c:v>
                </c:pt>
                <c:pt idx="6153">
                  <c:v>13343.782235189799</c:v>
                </c:pt>
                <c:pt idx="6154">
                  <c:v>13343.7893653102</c:v>
                </c:pt>
                <c:pt idx="6155">
                  <c:v>13343.8022351898</c:v>
                </c:pt>
                <c:pt idx="6156">
                  <c:v>13343.8222351898</c:v>
                </c:pt>
                <c:pt idx="6157">
                  <c:v>13343.862235189799</c:v>
                </c:pt>
                <c:pt idx="6158">
                  <c:v>13343.8822351899</c:v>
                </c:pt>
                <c:pt idx="6159">
                  <c:v>13343.9022351899</c:v>
                </c:pt>
                <c:pt idx="6160">
                  <c:v>13343.9432318117</c:v>
                </c:pt>
                <c:pt idx="6161">
                  <c:v>13344.426979823</c:v>
                </c:pt>
                <c:pt idx="6162">
                  <c:v>13344.573395617999</c:v>
                </c:pt>
                <c:pt idx="6163">
                  <c:v>13344.7659041024</c:v>
                </c:pt>
                <c:pt idx="6164">
                  <c:v>13344.7793524153</c:v>
                </c:pt>
                <c:pt idx="6165">
                  <c:v>13344.829365310199</c:v>
                </c:pt>
                <c:pt idx="6166">
                  <c:v>13345.466979823001</c:v>
                </c:pt>
                <c:pt idx="6167">
                  <c:v>13345.543977028599</c:v>
                </c:pt>
                <c:pt idx="6168">
                  <c:v>13345.613395618</c:v>
                </c:pt>
                <c:pt idx="6169">
                  <c:v>13345.805904102501</c:v>
                </c:pt>
                <c:pt idx="6170">
                  <c:v>13345.819352415299</c:v>
                </c:pt>
                <c:pt idx="6171">
                  <c:v>13345.8693653102</c:v>
                </c:pt>
                <c:pt idx="6172">
                  <c:v>13346.0232318118</c:v>
                </c:pt>
                <c:pt idx="6173">
                  <c:v>13346.5069798231</c:v>
                </c:pt>
                <c:pt idx="6174">
                  <c:v>13346.653395617999</c:v>
                </c:pt>
                <c:pt idx="6175">
                  <c:v>13346.6860476529</c:v>
                </c:pt>
                <c:pt idx="6176">
                  <c:v>13346.8459041025</c:v>
                </c:pt>
                <c:pt idx="6177">
                  <c:v>13346.8593524154</c:v>
                </c:pt>
                <c:pt idx="6178">
                  <c:v>13346.909365310299</c:v>
                </c:pt>
                <c:pt idx="6179">
                  <c:v>13347.063231811801</c:v>
                </c:pt>
                <c:pt idx="6180">
                  <c:v>13347.546979823101</c:v>
                </c:pt>
                <c:pt idx="6181">
                  <c:v>13347.6933956181</c:v>
                </c:pt>
                <c:pt idx="6182">
                  <c:v>13347.885904102501</c:v>
                </c:pt>
                <c:pt idx="6183">
                  <c:v>13347.899352415399</c:v>
                </c:pt>
                <c:pt idx="6184">
                  <c:v>13347.9493653103</c:v>
                </c:pt>
                <c:pt idx="6185">
                  <c:v>13347.9693653099</c:v>
                </c:pt>
                <c:pt idx="6186">
                  <c:v>13347.9893653094</c:v>
                </c:pt>
                <c:pt idx="6187">
                  <c:v>13348.009365309001</c:v>
                </c:pt>
                <c:pt idx="6188">
                  <c:v>13348.029365308499</c:v>
                </c:pt>
                <c:pt idx="6189">
                  <c:v>13348.049365308099</c:v>
                </c:pt>
                <c:pt idx="6190">
                  <c:v>13348.0693653076</c:v>
                </c:pt>
                <c:pt idx="6191">
                  <c:v>13348.0893653072</c:v>
                </c:pt>
                <c:pt idx="6192">
                  <c:v>13348.1032318118</c:v>
                </c:pt>
                <c:pt idx="6193">
                  <c:v>13348.1093653067</c:v>
                </c:pt>
                <c:pt idx="6194">
                  <c:v>13348.1293653063</c:v>
                </c:pt>
                <c:pt idx="6195">
                  <c:v>13348.149365305901</c:v>
                </c:pt>
                <c:pt idx="6196">
                  <c:v>13348.1524311508</c:v>
                </c:pt>
                <c:pt idx="6197">
                  <c:v>13348.169365305401</c:v>
                </c:pt>
                <c:pt idx="6198">
                  <c:v>13348.189365304999</c:v>
                </c:pt>
                <c:pt idx="6199">
                  <c:v>13348.209365304499</c:v>
                </c:pt>
                <c:pt idx="6200">
                  <c:v>13348.2293653041</c:v>
                </c:pt>
                <c:pt idx="6201">
                  <c:v>13348.2493653036</c:v>
                </c:pt>
                <c:pt idx="6202">
                  <c:v>13348.2693653032</c:v>
                </c:pt>
                <c:pt idx="6203">
                  <c:v>13348.2893653027</c:v>
                </c:pt>
                <c:pt idx="6204">
                  <c:v>13348.309365302301</c:v>
                </c:pt>
                <c:pt idx="6205">
                  <c:v>13348.329365301801</c:v>
                </c:pt>
                <c:pt idx="6206">
                  <c:v>13348.349365301399</c:v>
                </c:pt>
                <c:pt idx="6207">
                  <c:v>13348.3693653009</c:v>
                </c:pt>
                <c:pt idx="6208">
                  <c:v>13348.3893653005</c:v>
                </c:pt>
                <c:pt idx="6209">
                  <c:v>13348.4093653</c:v>
                </c:pt>
                <c:pt idx="6210">
                  <c:v>13348.4293652996</c:v>
                </c:pt>
                <c:pt idx="6211">
                  <c:v>13348.4493652991</c:v>
                </c:pt>
                <c:pt idx="6212">
                  <c:v>13348.469365298701</c:v>
                </c:pt>
                <c:pt idx="6213">
                  <c:v>13348.489365298299</c:v>
                </c:pt>
                <c:pt idx="6214">
                  <c:v>13348.509365297799</c:v>
                </c:pt>
                <c:pt idx="6215">
                  <c:v>13348.5293652974</c:v>
                </c:pt>
                <c:pt idx="6216">
                  <c:v>13348.5493652969</c:v>
                </c:pt>
                <c:pt idx="6217">
                  <c:v>13348.5693652965</c:v>
                </c:pt>
                <c:pt idx="6218">
                  <c:v>13348.5869798231</c:v>
                </c:pt>
                <c:pt idx="6219">
                  <c:v>13348.589365296</c:v>
                </c:pt>
                <c:pt idx="6220">
                  <c:v>13348.609365295601</c:v>
                </c:pt>
                <c:pt idx="6221">
                  <c:v>13348.733395618099</c:v>
                </c:pt>
                <c:pt idx="6222">
                  <c:v>13348.9259041026</c:v>
                </c:pt>
                <c:pt idx="6223">
                  <c:v>13348.9393524155</c:v>
                </c:pt>
                <c:pt idx="6224">
                  <c:v>13348.9971208726</c:v>
                </c:pt>
                <c:pt idx="6225">
                  <c:v>13349.626979823201</c:v>
                </c:pt>
                <c:pt idx="6226">
                  <c:v>13349.6493652956</c:v>
                </c:pt>
                <c:pt idx="6227">
                  <c:v>13349.6693652952</c:v>
                </c:pt>
                <c:pt idx="6228">
                  <c:v>13349.6893652947</c:v>
                </c:pt>
                <c:pt idx="6229">
                  <c:v>13349.759526190301</c:v>
                </c:pt>
                <c:pt idx="6230">
                  <c:v>13349.7733956181</c:v>
                </c:pt>
                <c:pt idx="6231">
                  <c:v>13349.965904102601</c:v>
                </c:pt>
                <c:pt idx="6232">
                  <c:v>13349.979352415499</c:v>
                </c:pt>
                <c:pt idx="6233">
                  <c:v>13350.1832318119</c:v>
                </c:pt>
                <c:pt idx="6234">
                  <c:v>13350.366932888501</c:v>
                </c:pt>
                <c:pt idx="6235">
                  <c:v>13350.482661226701</c:v>
                </c:pt>
                <c:pt idx="6236">
                  <c:v>13350.6669798232</c:v>
                </c:pt>
                <c:pt idx="6237">
                  <c:v>13350.813395618199</c:v>
                </c:pt>
                <c:pt idx="6238">
                  <c:v>13351.0059041026</c:v>
                </c:pt>
                <c:pt idx="6239">
                  <c:v>13351.0193524155</c:v>
                </c:pt>
                <c:pt idx="6240">
                  <c:v>13351.049760689901</c:v>
                </c:pt>
                <c:pt idx="6241">
                  <c:v>13351.069760689499</c:v>
                </c:pt>
                <c:pt idx="6242">
                  <c:v>13351.089760688999</c:v>
                </c:pt>
                <c:pt idx="6243">
                  <c:v>13351.1097606886</c:v>
                </c:pt>
                <c:pt idx="6244">
                  <c:v>13351.1297606881</c:v>
                </c:pt>
                <c:pt idx="6245">
                  <c:v>13351.1497606877</c:v>
                </c:pt>
                <c:pt idx="6246">
                  <c:v>13351.5226612268</c:v>
                </c:pt>
                <c:pt idx="6247">
                  <c:v>13351.706979823201</c:v>
                </c:pt>
                <c:pt idx="6248">
                  <c:v>13351.8533956182</c:v>
                </c:pt>
                <c:pt idx="6249">
                  <c:v>13351.871015020401</c:v>
                </c:pt>
                <c:pt idx="6250">
                  <c:v>13352.045904102701</c:v>
                </c:pt>
                <c:pt idx="6251">
                  <c:v>13352.059352415599</c:v>
                </c:pt>
                <c:pt idx="6252">
                  <c:v>13352.2718846527</c:v>
                </c:pt>
                <c:pt idx="6253">
                  <c:v>13352.304112412001</c:v>
                </c:pt>
                <c:pt idx="6254">
                  <c:v>13352.562661226801</c:v>
                </c:pt>
                <c:pt idx="6255">
                  <c:v>13352.7469798233</c:v>
                </c:pt>
                <c:pt idx="6256">
                  <c:v>13352.893395618299</c:v>
                </c:pt>
                <c:pt idx="6257">
                  <c:v>13353.0859041027</c:v>
                </c:pt>
                <c:pt idx="6258">
                  <c:v>13353.0993524156</c:v>
                </c:pt>
                <c:pt idx="6259">
                  <c:v>13353.303231812</c:v>
                </c:pt>
                <c:pt idx="6260">
                  <c:v>13353.6026612268</c:v>
                </c:pt>
                <c:pt idx="6261">
                  <c:v>13353.7869798233</c:v>
                </c:pt>
                <c:pt idx="6262">
                  <c:v>13353.9333956183</c:v>
                </c:pt>
                <c:pt idx="6263">
                  <c:v>13353.9893652917</c:v>
                </c:pt>
                <c:pt idx="6264">
                  <c:v>13354.125904102801</c:v>
                </c:pt>
                <c:pt idx="6265">
                  <c:v>13354.139352415599</c:v>
                </c:pt>
                <c:pt idx="6266">
                  <c:v>13354.343231812099</c:v>
                </c:pt>
                <c:pt idx="6267">
                  <c:v>13354.8269798234</c:v>
                </c:pt>
                <c:pt idx="6268">
                  <c:v>13354.973395618301</c:v>
                </c:pt>
                <c:pt idx="6269">
                  <c:v>13354.983231811701</c:v>
                </c:pt>
                <c:pt idx="6270">
                  <c:v>13355.049365291299</c:v>
                </c:pt>
                <c:pt idx="6271">
                  <c:v>13355.1659041028</c:v>
                </c:pt>
                <c:pt idx="6272">
                  <c:v>13355.1793524157</c:v>
                </c:pt>
                <c:pt idx="6273">
                  <c:v>13355.3832318121</c:v>
                </c:pt>
                <c:pt idx="6274">
                  <c:v>13355.8669798234</c:v>
                </c:pt>
                <c:pt idx="6275">
                  <c:v>13356.0133956184</c:v>
                </c:pt>
                <c:pt idx="6276">
                  <c:v>13356.205904102801</c:v>
                </c:pt>
                <c:pt idx="6277">
                  <c:v>13356.219352415699</c:v>
                </c:pt>
                <c:pt idx="6278">
                  <c:v>13356.4432318122</c:v>
                </c:pt>
                <c:pt idx="6279">
                  <c:v>13356.9069798234</c:v>
                </c:pt>
                <c:pt idx="6280">
                  <c:v>13357.053395618401</c:v>
                </c:pt>
                <c:pt idx="6281">
                  <c:v>13357.2459041029</c:v>
                </c:pt>
                <c:pt idx="6282">
                  <c:v>13357.2593524158</c:v>
                </c:pt>
                <c:pt idx="6283">
                  <c:v>13357.483231812201</c:v>
                </c:pt>
                <c:pt idx="6284">
                  <c:v>13357.9469798235</c:v>
                </c:pt>
                <c:pt idx="6285">
                  <c:v>13358.0933956184</c:v>
                </c:pt>
                <c:pt idx="6286">
                  <c:v>13358.285904102901</c:v>
                </c:pt>
                <c:pt idx="6287">
                  <c:v>13358.299352415799</c:v>
                </c:pt>
                <c:pt idx="6288">
                  <c:v>13358.5232318122</c:v>
                </c:pt>
                <c:pt idx="6289">
                  <c:v>13358.986979823499</c:v>
                </c:pt>
                <c:pt idx="6290">
                  <c:v>13359.133395618501</c:v>
                </c:pt>
                <c:pt idx="6291">
                  <c:v>13359.1432318119</c:v>
                </c:pt>
                <c:pt idx="6292">
                  <c:v>13359.3259041029</c:v>
                </c:pt>
                <c:pt idx="6293">
                  <c:v>13359.3393524158</c:v>
                </c:pt>
                <c:pt idx="6294">
                  <c:v>13359.583231812299</c:v>
                </c:pt>
                <c:pt idx="6295">
                  <c:v>13359.668208303799</c:v>
                </c:pt>
                <c:pt idx="6296">
                  <c:v>13360.0269798235</c:v>
                </c:pt>
                <c:pt idx="6297">
                  <c:v>13360.1733956185</c:v>
                </c:pt>
                <c:pt idx="6298">
                  <c:v>13360.365904103001</c:v>
                </c:pt>
                <c:pt idx="6299">
                  <c:v>13360.379352415899</c:v>
                </c:pt>
                <c:pt idx="6300">
                  <c:v>13360.6232318123</c:v>
                </c:pt>
                <c:pt idx="6301">
                  <c:v>13361.066979823599</c:v>
                </c:pt>
                <c:pt idx="6302">
                  <c:v>13361.213395618601</c:v>
                </c:pt>
                <c:pt idx="6303">
                  <c:v>13361.223231812</c:v>
                </c:pt>
                <c:pt idx="6304">
                  <c:v>13361.405904103</c:v>
                </c:pt>
                <c:pt idx="6305">
                  <c:v>13361.4193524159</c:v>
                </c:pt>
                <c:pt idx="6306">
                  <c:v>13361.4259041026</c:v>
                </c:pt>
                <c:pt idx="6307">
                  <c:v>13361.4459041021</c:v>
                </c:pt>
                <c:pt idx="6308">
                  <c:v>13361.4659041017</c:v>
                </c:pt>
                <c:pt idx="6309">
                  <c:v>13361.485904101201</c:v>
                </c:pt>
                <c:pt idx="6310">
                  <c:v>13361.504846723699</c:v>
                </c:pt>
                <c:pt idx="6311">
                  <c:v>13361.505904100801</c:v>
                </c:pt>
                <c:pt idx="6312">
                  <c:v>13361.525904100299</c:v>
                </c:pt>
                <c:pt idx="6313">
                  <c:v>13361.545904099899</c:v>
                </c:pt>
                <c:pt idx="6314">
                  <c:v>13361.5659040994</c:v>
                </c:pt>
                <c:pt idx="6315">
                  <c:v>13361.585904099</c:v>
                </c:pt>
                <c:pt idx="6316">
                  <c:v>13361.6059040986</c:v>
                </c:pt>
                <c:pt idx="6317">
                  <c:v>13361.6259040981</c:v>
                </c:pt>
                <c:pt idx="6318">
                  <c:v>13361.645904097701</c:v>
                </c:pt>
                <c:pt idx="6319">
                  <c:v>13361.663231812399</c:v>
                </c:pt>
                <c:pt idx="6320">
                  <c:v>13361.665904097201</c:v>
                </c:pt>
                <c:pt idx="6321">
                  <c:v>13361.685904096799</c:v>
                </c:pt>
                <c:pt idx="6322">
                  <c:v>13361.705904096299</c:v>
                </c:pt>
                <c:pt idx="6323">
                  <c:v>13361.7259040959</c:v>
                </c:pt>
                <c:pt idx="6324">
                  <c:v>13361.7459040954</c:v>
                </c:pt>
                <c:pt idx="6325">
                  <c:v>13361.765904095</c:v>
                </c:pt>
                <c:pt idx="6326">
                  <c:v>13361.7859040945</c:v>
                </c:pt>
                <c:pt idx="6327">
                  <c:v>13361.805904094101</c:v>
                </c:pt>
                <c:pt idx="6328">
                  <c:v>13361.825904093599</c:v>
                </c:pt>
                <c:pt idx="6329">
                  <c:v>13361.845904093199</c:v>
                </c:pt>
                <c:pt idx="6330">
                  <c:v>13361.8659040927</c:v>
                </c:pt>
                <c:pt idx="6331">
                  <c:v>13361.8859040923</c:v>
                </c:pt>
                <c:pt idx="6332">
                  <c:v>13361.9059040918</c:v>
                </c:pt>
                <c:pt idx="6333">
                  <c:v>13361.9259040914</c:v>
                </c:pt>
                <c:pt idx="6334">
                  <c:v>13361.945904091001</c:v>
                </c:pt>
                <c:pt idx="6335">
                  <c:v>13361.965904090501</c:v>
                </c:pt>
                <c:pt idx="6336">
                  <c:v>13361.985904090099</c:v>
                </c:pt>
                <c:pt idx="6337">
                  <c:v>13362.005904089599</c:v>
                </c:pt>
                <c:pt idx="6338">
                  <c:v>13362.0259040892</c:v>
                </c:pt>
                <c:pt idx="6339">
                  <c:v>13362.0459040887</c:v>
                </c:pt>
                <c:pt idx="6340">
                  <c:v>13362.1069798236</c:v>
                </c:pt>
                <c:pt idx="6341">
                  <c:v>13362.2533956186</c:v>
                </c:pt>
                <c:pt idx="6342">
                  <c:v>13362.263231812</c:v>
                </c:pt>
                <c:pt idx="6343">
                  <c:v>13362.459352415901</c:v>
                </c:pt>
                <c:pt idx="6344">
                  <c:v>13362.7032318124</c:v>
                </c:pt>
                <c:pt idx="6345">
                  <c:v>13363.085904088801</c:v>
                </c:pt>
                <c:pt idx="6346">
                  <c:v>13363.146979823699</c:v>
                </c:pt>
                <c:pt idx="6347">
                  <c:v>13363.293395618601</c:v>
                </c:pt>
                <c:pt idx="6348">
                  <c:v>13363.499352416</c:v>
                </c:pt>
                <c:pt idx="6349">
                  <c:v>13363.743231812399</c:v>
                </c:pt>
                <c:pt idx="6350">
                  <c:v>13363.828395332201</c:v>
                </c:pt>
                <c:pt idx="6351">
                  <c:v>13364.1259040888</c:v>
                </c:pt>
                <c:pt idx="6352">
                  <c:v>13364.1869798237</c:v>
                </c:pt>
                <c:pt idx="6353">
                  <c:v>13364.2482083085</c:v>
                </c:pt>
                <c:pt idx="6354">
                  <c:v>13364.3333956187</c:v>
                </c:pt>
                <c:pt idx="6355">
                  <c:v>13364.4314530885</c:v>
                </c:pt>
                <c:pt idx="6356">
                  <c:v>13364.539352416001</c:v>
                </c:pt>
                <c:pt idx="6357">
                  <c:v>13364.7832318125</c:v>
                </c:pt>
                <c:pt idx="6358">
                  <c:v>13365.226979823699</c:v>
                </c:pt>
                <c:pt idx="6359">
                  <c:v>13365.579352416</c:v>
                </c:pt>
                <c:pt idx="6360">
                  <c:v>13365.823231812499</c:v>
                </c:pt>
                <c:pt idx="6361">
                  <c:v>13366.2669798238</c:v>
                </c:pt>
                <c:pt idx="6362">
                  <c:v>13366.423231812099</c:v>
                </c:pt>
                <c:pt idx="6363">
                  <c:v>13366.619352416101</c:v>
                </c:pt>
                <c:pt idx="6364">
                  <c:v>13366.8632318126</c:v>
                </c:pt>
                <c:pt idx="6365">
                  <c:v>13367.306979823799</c:v>
                </c:pt>
                <c:pt idx="6366">
                  <c:v>13367.6593524161</c:v>
                </c:pt>
                <c:pt idx="6367">
                  <c:v>13367.903231812599</c:v>
                </c:pt>
                <c:pt idx="6368">
                  <c:v>13368.3469798238</c:v>
                </c:pt>
                <c:pt idx="6369">
                  <c:v>13368.699352416201</c:v>
                </c:pt>
                <c:pt idx="6370">
                  <c:v>13368.9432318126</c:v>
                </c:pt>
                <c:pt idx="6371">
                  <c:v>13369.386979823899</c:v>
                </c:pt>
                <c:pt idx="6372">
                  <c:v>13369.563231812301</c:v>
                </c:pt>
                <c:pt idx="6373">
                  <c:v>13369.7393524162</c:v>
                </c:pt>
                <c:pt idx="6374">
                  <c:v>13369.7510150203</c:v>
                </c:pt>
                <c:pt idx="6375">
                  <c:v>13369.978208324799</c:v>
                </c:pt>
                <c:pt idx="6376">
                  <c:v>13369.983231812699</c:v>
                </c:pt>
                <c:pt idx="6377">
                  <c:v>13370.4269798239</c:v>
                </c:pt>
                <c:pt idx="6378">
                  <c:v>13370.779352416201</c:v>
                </c:pt>
                <c:pt idx="6379">
                  <c:v>13371.0232318127</c:v>
                </c:pt>
                <c:pt idx="6380">
                  <c:v>13371.466979823999</c:v>
                </c:pt>
                <c:pt idx="6381">
                  <c:v>13371.6924569737</c:v>
                </c:pt>
                <c:pt idx="6382">
                  <c:v>13371.8193524163</c:v>
                </c:pt>
                <c:pt idx="6383">
                  <c:v>13371.922235189</c:v>
                </c:pt>
                <c:pt idx="6384">
                  <c:v>13372.063231812701</c:v>
                </c:pt>
                <c:pt idx="6385">
                  <c:v>13372.176282395099</c:v>
                </c:pt>
                <c:pt idx="6386">
                  <c:v>13372.506979824</c:v>
                </c:pt>
                <c:pt idx="6387">
                  <c:v>13372.7968455638</c:v>
                </c:pt>
                <c:pt idx="6388">
                  <c:v>13372.859352416301</c:v>
                </c:pt>
                <c:pt idx="6389">
                  <c:v>13372.982235189</c:v>
                </c:pt>
                <c:pt idx="6390">
                  <c:v>13373.1032318128</c:v>
                </c:pt>
                <c:pt idx="6391">
                  <c:v>13373.546979823999</c:v>
                </c:pt>
                <c:pt idx="6392">
                  <c:v>13373.8993524163</c:v>
                </c:pt>
                <c:pt idx="6393">
                  <c:v>13374.143231812801</c:v>
                </c:pt>
                <c:pt idx="6394">
                  <c:v>13374.5869798241</c:v>
                </c:pt>
                <c:pt idx="6395">
                  <c:v>13374.7571208723</c:v>
                </c:pt>
                <c:pt idx="6396">
                  <c:v>13375.1832318129</c:v>
                </c:pt>
                <c:pt idx="6397">
                  <c:v>13376.223231812901</c:v>
                </c:pt>
                <c:pt idx="6398">
                  <c:v>13376.877120872399</c:v>
                </c:pt>
                <c:pt idx="6399">
                  <c:v>13377.2632318129</c:v>
                </c:pt>
                <c:pt idx="6400">
                  <c:v>13377.631015020101</c:v>
                </c:pt>
                <c:pt idx="6401">
                  <c:v>13378.280813515399</c:v>
                </c:pt>
                <c:pt idx="6402">
                  <c:v>13378.303231813001</c:v>
                </c:pt>
                <c:pt idx="6403">
                  <c:v>13379.343231813</c:v>
                </c:pt>
                <c:pt idx="6404">
                  <c:v>13380.383231813001</c:v>
                </c:pt>
                <c:pt idx="6405">
                  <c:v>13381.4232318131</c:v>
                </c:pt>
                <c:pt idx="6406">
                  <c:v>13381.4583453508</c:v>
                </c:pt>
                <c:pt idx="6407">
                  <c:v>13382.463231813101</c:v>
                </c:pt>
                <c:pt idx="6408">
                  <c:v>13383.5032318132</c:v>
                </c:pt>
                <c:pt idx="6409">
                  <c:v>13384.543231813201</c:v>
                </c:pt>
                <c:pt idx="6410">
                  <c:v>13384.881657203599</c:v>
                </c:pt>
                <c:pt idx="6411">
                  <c:v>13385.5832318132</c:v>
                </c:pt>
                <c:pt idx="6412">
                  <c:v>13386.216878622699</c:v>
                </c:pt>
                <c:pt idx="6413">
                  <c:v>13386.623231813301</c:v>
                </c:pt>
                <c:pt idx="6414">
                  <c:v>13387.6632318133</c:v>
                </c:pt>
                <c:pt idx="6415">
                  <c:v>13388.703231813301</c:v>
                </c:pt>
                <c:pt idx="6416">
                  <c:v>13388.723231813399</c:v>
                </c:pt>
                <c:pt idx="6417">
                  <c:v>13388.7432318134</c:v>
                </c:pt>
                <c:pt idx="6418">
                  <c:v>13388.7632318134</c:v>
                </c:pt>
                <c:pt idx="6419">
                  <c:v>13388.783231813401</c:v>
                </c:pt>
                <c:pt idx="6420">
                  <c:v>13388.803231813399</c:v>
                </c:pt>
                <c:pt idx="6421">
                  <c:v>13388.8232318134</c:v>
                </c:pt>
                <c:pt idx="6422">
                  <c:v>13388.8432318135</c:v>
                </c:pt>
                <c:pt idx="6423">
                  <c:v>13388.863231813501</c:v>
                </c:pt>
                <c:pt idx="6424">
                  <c:v>13388.883231813499</c:v>
                </c:pt>
                <c:pt idx="6425">
                  <c:v>13389.1172097162</c:v>
                </c:pt>
                <c:pt idx="6426">
                  <c:v>13389.9232318135</c:v>
                </c:pt>
                <c:pt idx="6427">
                  <c:v>13389.943231813601</c:v>
                </c:pt>
                <c:pt idx="6428">
                  <c:v>13389.963231813599</c:v>
                </c:pt>
                <c:pt idx="6429">
                  <c:v>13389.9832318136</c:v>
                </c:pt>
                <c:pt idx="6430">
                  <c:v>13390.0032318136</c:v>
                </c:pt>
                <c:pt idx="6431">
                  <c:v>13411.1036810716</c:v>
                </c:pt>
                <c:pt idx="6432">
                  <c:v>13411.480201563099</c:v>
                </c:pt>
                <c:pt idx="6433">
                  <c:v>13411.7390539306</c:v>
                </c:pt>
                <c:pt idx="6434">
                  <c:v>13415.1812912859</c:v>
                </c:pt>
                <c:pt idx="6435">
                  <c:v>13415.270347003299</c:v>
                </c:pt>
                <c:pt idx="6436">
                  <c:v>13417.026070857401</c:v>
                </c:pt>
                <c:pt idx="6437">
                  <c:v>13427.198327063101</c:v>
                </c:pt>
                <c:pt idx="6438">
                  <c:v>13427.9187138667</c:v>
                </c:pt>
                <c:pt idx="6439">
                  <c:v>13430.7032889453</c:v>
                </c:pt>
                <c:pt idx="6440">
                  <c:v>13434.166147923001</c:v>
                </c:pt>
                <c:pt idx="6441">
                  <c:v>13444.686430661901</c:v>
                </c:pt>
                <c:pt idx="6442">
                  <c:v>13451.624376615</c:v>
                </c:pt>
                <c:pt idx="6443">
                  <c:v>13463.536760991399</c:v>
                </c:pt>
                <c:pt idx="6444">
                  <c:v>13482.658605676101</c:v>
                </c:pt>
                <c:pt idx="6445">
                  <c:v>13486.1299080466</c:v>
                </c:pt>
                <c:pt idx="6446">
                  <c:v>13495.820390958301</c:v>
                </c:pt>
                <c:pt idx="6447">
                  <c:v>13496.967013899201</c:v>
                </c:pt>
                <c:pt idx="6448">
                  <c:v>13499.715422007201</c:v>
                </c:pt>
                <c:pt idx="6449">
                  <c:v>13500.743113058599</c:v>
                </c:pt>
                <c:pt idx="6450">
                  <c:v>13508.1014101048</c:v>
                </c:pt>
                <c:pt idx="6451">
                  <c:v>13510.9901365195</c:v>
                </c:pt>
                <c:pt idx="6452">
                  <c:v>13513.499816103</c:v>
                </c:pt>
                <c:pt idx="6453">
                  <c:v>13513.5223163599</c:v>
                </c:pt>
                <c:pt idx="6454">
                  <c:v>13523.520271428801</c:v>
                </c:pt>
                <c:pt idx="6455">
                  <c:v>13525.3798621161</c:v>
                </c:pt>
                <c:pt idx="6456">
                  <c:v>13525.784309336899</c:v>
                </c:pt>
                <c:pt idx="6457">
                  <c:v>13533.626704099501</c:v>
                </c:pt>
                <c:pt idx="6458">
                  <c:v>13533.646704099099</c:v>
                </c:pt>
                <c:pt idx="6459">
                  <c:v>13533.666704098599</c:v>
                </c:pt>
                <c:pt idx="6460">
                  <c:v>13533.6867040982</c:v>
                </c:pt>
                <c:pt idx="6461">
                  <c:v>13533.7067040978</c:v>
                </c:pt>
                <c:pt idx="6462">
                  <c:v>13533.7267040973</c:v>
                </c:pt>
                <c:pt idx="6463">
                  <c:v>13533.7467040969</c:v>
                </c:pt>
                <c:pt idx="6464">
                  <c:v>13533.766704096401</c:v>
                </c:pt>
                <c:pt idx="6465">
                  <c:v>13533.786704096001</c:v>
                </c:pt>
                <c:pt idx="6466">
                  <c:v>13533.806704095499</c:v>
                </c:pt>
                <c:pt idx="6467">
                  <c:v>13533.8267040951</c:v>
                </c:pt>
                <c:pt idx="6468">
                  <c:v>13533.8467040946</c:v>
                </c:pt>
                <c:pt idx="6469">
                  <c:v>13533.8667040942</c:v>
                </c:pt>
                <c:pt idx="6470">
                  <c:v>13533.8867040937</c:v>
                </c:pt>
                <c:pt idx="6471">
                  <c:v>13533.906704093301</c:v>
                </c:pt>
                <c:pt idx="6472">
                  <c:v>13533.926704092801</c:v>
                </c:pt>
                <c:pt idx="6473">
                  <c:v>13533.946704092399</c:v>
                </c:pt>
                <c:pt idx="6474">
                  <c:v>13533.966704091899</c:v>
                </c:pt>
                <c:pt idx="6475">
                  <c:v>13533.9867040915</c:v>
                </c:pt>
                <c:pt idx="6476">
                  <c:v>13534.006704091</c:v>
                </c:pt>
                <c:pt idx="6477">
                  <c:v>13534.0267040906</c:v>
                </c:pt>
                <c:pt idx="6478">
                  <c:v>13534.0467040902</c:v>
                </c:pt>
                <c:pt idx="6479">
                  <c:v>13535.086704090199</c:v>
                </c:pt>
                <c:pt idx="6480">
                  <c:v>13535.1067040897</c:v>
                </c:pt>
                <c:pt idx="6481">
                  <c:v>13535.1267040893</c:v>
                </c:pt>
                <c:pt idx="6482">
                  <c:v>13535.1467040888</c:v>
                </c:pt>
                <c:pt idx="6483">
                  <c:v>13535.1667040884</c:v>
                </c:pt>
                <c:pt idx="6484">
                  <c:v>13535.186704088001</c:v>
                </c:pt>
                <c:pt idx="6485">
                  <c:v>13535.206704087501</c:v>
                </c:pt>
                <c:pt idx="6486">
                  <c:v>13535.226704087099</c:v>
                </c:pt>
                <c:pt idx="6487">
                  <c:v>13535.246704086599</c:v>
                </c:pt>
                <c:pt idx="6488">
                  <c:v>13535.2667040862</c:v>
                </c:pt>
                <c:pt idx="6489">
                  <c:v>13535.2867040857</c:v>
                </c:pt>
                <c:pt idx="6490">
                  <c:v>13535.3067040853</c:v>
                </c:pt>
                <c:pt idx="6491">
                  <c:v>13535.3267040848</c:v>
                </c:pt>
                <c:pt idx="6492">
                  <c:v>13535.346704084401</c:v>
                </c:pt>
                <c:pt idx="6493">
                  <c:v>13535.366704083899</c:v>
                </c:pt>
                <c:pt idx="6494">
                  <c:v>13535.386704083499</c:v>
                </c:pt>
                <c:pt idx="6495">
                  <c:v>13535.406704083</c:v>
                </c:pt>
                <c:pt idx="6496">
                  <c:v>13535.4267040826</c:v>
                </c:pt>
                <c:pt idx="6497">
                  <c:v>13535.4467040821</c:v>
                </c:pt>
                <c:pt idx="6498">
                  <c:v>13535.4667040817</c:v>
                </c:pt>
                <c:pt idx="6499">
                  <c:v>13535.486704081201</c:v>
                </c:pt>
                <c:pt idx="6500">
                  <c:v>13535.506704080801</c:v>
                </c:pt>
                <c:pt idx="6501">
                  <c:v>13535.526704080399</c:v>
                </c:pt>
                <c:pt idx="6502">
                  <c:v>13535.546704079899</c:v>
                </c:pt>
                <c:pt idx="6503">
                  <c:v>13535.5667040795</c:v>
                </c:pt>
                <c:pt idx="6504">
                  <c:v>13535.586704079</c:v>
                </c:pt>
                <c:pt idx="6505">
                  <c:v>13535.6067040786</c:v>
                </c:pt>
                <c:pt idx="6506">
                  <c:v>13535.6267040781</c:v>
                </c:pt>
                <c:pt idx="6507">
                  <c:v>13535.646704077701</c:v>
                </c:pt>
                <c:pt idx="6508">
                  <c:v>13535.666704077201</c:v>
                </c:pt>
                <c:pt idx="6509">
                  <c:v>13535.686704076799</c:v>
                </c:pt>
                <c:pt idx="6510">
                  <c:v>13535.7067040763</c:v>
                </c:pt>
                <c:pt idx="6511">
                  <c:v>13535.7267040759</c:v>
                </c:pt>
                <c:pt idx="6512">
                  <c:v>13535.7467040754</c:v>
                </c:pt>
                <c:pt idx="6513">
                  <c:v>13535.766704075</c:v>
                </c:pt>
                <c:pt idx="6514">
                  <c:v>13535.7867040745</c:v>
                </c:pt>
                <c:pt idx="6515">
                  <c:v>13535.806704074101</c:v>
                </c:pt>
                <c:pt idx="6516">
                  <c:v>13535.826704073599</c:v>
                </c:pt>
                <c:pt idx="6517">
                  <c:v>13535.846704073199</c:v>
                </c:pt>
                <c:pt idx="6518">
                  <c:v>13535.8667040728</c:v>
                </c:pt>
                <c:pt idx="6519">
                  <c:v>13535.8867040723</c:v>
                </c:pt>
                <c:pt idx="6520">
                  <c:v>13535.9067040719</c:v>
                </c:pt>
                <c:pt idx="6521">
                  <c:v>13535.9267040714</c:v>
                </c:pt>
                <c:pt idx="6522">
                  <c:v>13536.966704071499</c:v>
                </c:pt>
                <c:pt idx="6523">
                  <c:v>13536.986704071</c:v>
                </c:pt>
                <c:pt idx="6524">
                  <c:v>13537.0067040706</c:v>
                </c:pt>
                <c:pt idx="6525">
                  <c:v>13537.0267040701</c:v>
                </c:pt>
                <c:pt idx="6526">
                  <c:v>13537.0467040697</c:v>
                </c:pt>
                <c:pt idx="6527">
                  <c:v>13538.1067040693</c:v>
                </c:pt>
                <c:pt idx="6528">
                  <c:v>13540.2067040689</c:v>
                </c:pt>
                <c:pt idx="6529">
                  <c:v>13540.2267040684</c:v>
                </c:pt>
                <c:pt idx="6530">
                  <c:v>13540.246704068</c:v>
                </c:pt>
                <c:pt idx="6531">
                  <c:v>13551.107490558101</c:v>
                </c:pt>
                <c:pt idx="6532">
                  <c:v>13553.008260704501</c:v>
                </c:pt>
                <c:pt idx="6533">
                  <c:v>13560.333020095701</c:v>
                </c:pt>
                <c:pt idx="6534">
                  <c:v>13572.0721212108</c:v>
                </c:pt>
                <c:pt idx="6535">
                  <c:v>13578.0857644025</c:v>
                </c:pt>
                <c:pt idx="6536">
                  <c:v>13592.3286125659</c:v>
                </c:pt>
                <c:pt idx="6537">
                  <c:v>13599.4300478408</c:v>
                </c:pt>
                <c:pt idx="6538">
                  <c:v>13606.3100478407</c:v>
                </c:pt>
                <c:pt idx="6539">
                  <c:v>13608.390047840699</c:v>
                </c:pt>
                <c:pt idx="6540">
                  <c:v>13615.223208609001</c:v>
                </c:pt>
                <c:pt idx="6541">
                  <c:v>13618.3432086091</c:v>
                </c:pt>
                <c:pt idx="6542">
                  <c:v>13619.383208609101</c:v>
                </c:pt>
                <c:pt idx="6543">
                  <c:v>13619.596860202901</c:v>
                </c:pt>
                <c:pt idx="6544">
                  <c:v>13623.1550012975</c:v>
                </c:pt>
                <c:pt idx="6545">
                  <c:v>13646.336253728699</c:v>
                </c:pt>
                <c:pt idx="6546">
                  <c:v>13647.3762537287</c:v>
                </c:pt>
                <c:pt idx="6547">
                  <c:v>13648.416253728699</c:v>
                </c:pt>
                <c:pt idx="6548">
                  <c:v>13649.4562537288</c:v>
                </c:pt>
                <c:pt idx="6549">
                  <c:v>13649.6331719835</c:v>
                </c:pt>
                <c:pt idx="6550">
                  <c:v>13650.496253728799</c:v>
                </c:pt>
                <c:pt idx="6551">
                  <c:v>13655.2962537286</c:v>
                </c:pt>
                <c:pt idx="6552">
                  <c:v>13680.484797019501</c:v>
                </c:pt>
                <c:pt idx="6553">
                  <c:v>13681.653752616599</c:v>
                </c:pt>
                <c:pt idx="6554">
                  <c:v>13685.173591647201</c:v>
                </c:pt>
                <c:pt idx="6555">
                  <c:v>13695.285459627299</c:v>
                </c:pt>
                <c:pt idx="6556">
                  <c:v>13697.5182902701</c:v>
                </c:pt>
                <c:pt idx="6557">
                  <c:v>13699.3630698416</c:v>
                </c:pt>
                <c:pt idx="6558">
                  <c:v>13703.440680055801</c:v>
                </c:pt>
                <c:pt idx="6559">
                  <c:v>13749.2307581854</c:v>
                </c:pt>
                <c:pt idx="6560">
                  <c:v>13758.7258444707</c:v>
                </c:pt>
                <c:pt idx="6561">
                  <c:v>13758.946860203499</c:v>
                </c:pt>
                <c:pt idx="6562">
                  <c:v>13759.3766292911</c:v>
                </c:pt>
                <c:pt idx="6563">
                  <c:v>13760.143171780701</c:v>
                </c:pt>
                <c:pt idx="6564">
                  <c:v>13760.231774092599</c:v>
                </c:pt>
                <c:pt idx="6565">
                  <c:v>13760.256200694401</c:v>
                </c:pt>
                <c:pt idx="6566">
                  <c:v>13760.5667701312</c:v>
                </c:pt>
                <c:pt idx="6567">
                  <c:v>13760.6315376125</c:v>
                </c:pt>
                <c:pt idx="6568">
                  <c:v>13760.8448467245</c:v>
                </c:pt>
                <c:pt idx="6569">
                  <c:v>13761.884846724501</c:v>
                </c:pt>
                <c:pt idx="6570">
                  <c:v>13762.0125039711</c:v>
                </c:pt>
                <c:pt idx="6571">
                  <c:v>13762.485844470501</c:v>
                </c:pt>
                <c:pt idx="6572">
                  <c:v>13762.496629291199</c:v>
                </c:pt>
                <c:pt idx="6573">
                  <c:v>13763.831282794201</c:v>
                </c:pt>
                <c:pt idx="6574">
                  <c:v>13763.964846724601</c:v>
                </c:pt>
                <c:pt idx="6575">
                  <c:v>13764.5658444706</c:v>
                </c:pt>
                <c:pt idx="6576">
                  <c:v>13764.576629291199</c:v>
                </c:pt>
                <c:pt idx="6577">
                  <c:v>13764.959809174199</c:v>
                </c:pt>
                <c:pt idx="6578">
                  <c:v>13765.0048467246</c:v>
                </c:pt>
                <c:pt idx="6579">
                  <c:v>13765.9946923675</c:v>
                </c:pt>
                <c:pt idx="6580">
                  <c:v>13766.090114185499</c:v>
                </c:pt>
                <c:pt idx="6581">
                  <c:v>13766.1513775531</c:v>
                </c:pt>
                <c:pt idx="6582">
                  <c:v>13766.352764293501</c:v>
                </c:pt>
                <c:pt idx="6583">
                  <c:v>13766.4750685133</c:v>
                </c:pt>
                <c:pt idx="6584">
                  <c:v>13766.4891599165</c:v>
                </c:pt>
                <c:pt idx="6585">
                  <c:v>13766.6458444707</c:v>
                </c:pt>
                <c:pt idx="6586">
                  <c:v>13766.871450197799</c:v>
                </c:pt>
                <c:pt idx="6587">
                  <c:v>13767.296028467201</c:v>
                </c:pt>
                <c:pt idx="6588">
                  <c:v>13767.4127642931</c:v>
                </c:pt>
                <c:pt idx="6589">
                  <c:v>13767.6858444707</c:v>
                </c:pt>
                <c:pt idx="6590">
                  <c:v>13768.124846724701</c:v>
                </c:pt>
                <c:pt idx="6591">
                  <c:v>13768.452764293101</c:v>
                </c:pt>
                <c:pt idx="6592">
                  <c:v>13768.687516398501</c:v>
                </c:pt>
                <c:pt idx="6593">
                  <c:v>13768.707516398599</c:v>
                </c:pt>
                <c:pt idx="6594">
                  <c:v>13768.7275163986</c:v>
                </c:pt>
                <c:pt idx="6595">
                  <c:v>13768.7475163986</c:v>
                </c:pt>
                <c:pt idx="6596">
                  <c:v>13768.8946923678</c:v>
                </c:pt>
                <c:pt idx="6597">
                  <c:v>13769.4927642932</c:v>
                </c:pt>
                <c:pt idx="6598">
                  <c:v>13769.765844470799</c:v>
                </c:pt>
                <c:pt idx="6599">
                  <c:v>13769.9346923679</c:v>
                </c:pt>
                <c:pt idx="6600">
                  <c:v>13770.0458615976</c:v>
                </c:pt>
                <c:pt idx="6601">
                  <c:v>13770.357517421</c:v>
                </c:pt>
                <c:pt idx="6602">
                  <c:v>13770.532764293201</c:v>
                </c:pt>
                <c:pt idx="6603">
                  <c:v>13770.6370877586</c:v>
                </c:pt>
                <c:pt idx="6604">
                  <c:v>13770.8058444708</c:v>
                </c:pt>
                <c:pt idx="6605">
                  <c:v>13770.825844470401</c:v>
                </c:pt>
                <c:pt idx="6606">
                  <c:v>13771.097405889001</c:v>
                </c:pt>
                <c:pt idx="6607">
                  <c:v>13771.1608372349</c:v>
                </c:pt>
                <c:pt idx="6608">
                  <c:v>13771.2448467249</c:v>
                </c:pt>
                <c:pt idx="6609">
                  <c:v>13771.5727642932</c:v>
                </c:pt>
                <c:pt idx="6610">
                  <c:v>13771.650332241399</c:v>
                </c:pt>
                <c:pt idx="6611">
                  <c:v>13771.9701784849</c:v>
                </c:pt>
                <c:pt idx="6612">
                  <c:v>13772.0146923679</c:v>
                </c:pt>
                <c:pt idx="6613">
                  <c:v>13772.0829703165</c:v>
                </c:pt>
                <c:pt idx="6614">
                  <c:v>13772.3601279668</c:v>
                </c:pt>
                <c:pt idx="6615">
                  <c:v>13772.380127966801</c:v>
                </c:pt>
                <c:pt idx="6616">
                  <c:v>13772.481867329599</c:v>
                </c:pt>
                <c:pt idx="6617">
                  <c:v>13772.612764293301</c:v>
                </c:pt>
                <c:pt idx="6618">
                  <c:v>13772.7064452338</c:v>
                </c:pt>
                <c:pt idx="6619">
                  <c:v>13772.8600920094</c:v>
                </c:pt>
                <c:pt idx="6620">
                  <c:v>13772.905844470401</c:v>
                </c:pt>
                <c:pt idx="6621">
                  <c:v>13773.054692367999</c:v>
                </c:pt>
                <c:pt idx="6622">
                  <c:v>13773.181581606999</c:v>
                </c:pt>
                <c:pt idx="6623">
                  <c:v>13773.4401279669</c:v>
                </c:pt>
                <c:pt idx="6624">
                  <c:v>13773.443977028501</c:v>
                </c:pt>
                <c:pt idx="6625">
                  <c:v>13773.6527642933</c:v>
                </c:pt>
                <c:pt idx="6626">
                  <c:v>13773.7887438905</c:v>
                </c:pt>
                <c:pt idx="6627">
                  <c:v>13773.9458444705</c:v>
                </c:pt>
                <c:pt idx="6628">
                  <c:v>13774.384846724501</c:v>
                </c:pt>
                <c:pt idx="6629">
                  <c:v>13774.435127635399</c:v>
                </c:pt>
                <c:pt idx="6630">
                  <c:v>13774.5001279669</c:v>
                </c:pt>
                <c:pt idx="6631">
                  <c:v>13774.692764293401</c:v>
                </c:pt>
                <c:pt idx="6632">
                  <c:v>13774.714697973101</c:v>
                </c:pt>
                <c:pt idx="6633">
                  <c:v>13774.7173957717</c:v>
                </c:pt>
                <c:pt idx="6634">
                  <c:v>13774.985844470501</c:v>
                </c:pt>
                <c:pt idx="6635">
                  <c:v>13775.077645146501</c:v>
                </c:pt>
                <c:pt idx="6636">
                  <c:v>13775.134692367999</c:v>
                </c:pt>
                <c:pt idx="6637">
                  <c:v>13775.178327941299</c:v>
                </c:pt>
                <c:pt idx="6638">
                  <c:v>13775.560127967001</c:v>
                </c:pt>
                <c:pt idx="6639">
                  <c:v>13775.646047652899</c:v>
                </c:pt>
                <c:pt idx="6640">
                  <c:v>13775.7327642934</c:v>
                </c:pt>
                <c:pt idx="6641">
                  <c:v>13776.0258444705</c:v>
                </c:pt>
                <c:pt idx="6642">
                  <c:v>13776.1746923681</c:v>
                </c:pt>
                <c:pt idx="6643">
                  <c:v>13776.2183279413</c:v>
                </c:pt>
                <c:pt idx="6644">
                  <c:v>13776.3215816067</c:v>
                </c:pt>
                <c:pt idx="6645">
                  <c:v>13776.484846724101</c:v>
                </c:pt>
                <c:pt idx="6646">
                  <c:v>13776.5594775441</c:v>
                </c:pt>
                <c:pt idx="6647">
                  <c:v>13776.620127967</c:v>
                </c:pt>
                <c:pt idx="6648">
                  <c:v>13776.640127967101</c:v>
                </c:pt>
                <c:pt idx="6649">
                  <c:v>13776.772764293401</c:v>
                </c:pt>
                <c:pt idx="6650">
                  <c:v>13777.0658444706</c:v>
                </c:pt>
                <c:pt idx="6651">
                  <c:v>13777.214692368099</c:v>
                </c:pt>
                <c:pt idx="6652">
                  <c:v>13777.282970316701</c:v>
                </c:pt>
                <c:pt idx="6653">
                  <c:v>13777.5248467242</c:v>
                </c:pt>
                <c:pt idx="6654">
                  <c:v>13777.6801279671</c:v>
                </c:pt>
                <c:pt idx="6655">
                  <c:v>13777.7001279671</c:v>
                </c:pt>
                <c:pt idx="6656">
                  <c:v>13777.8127642935</c:v>
                </c:pt>
                <c:pt idx="6657">
                  <c:v>13778.0588910803</c:v>
                </c:pt>
                <c:pt idx="6658">
                  <c:v>13778.1058444706</c:v>
                </c:pt>
                <c:pt idx="6659">
                  <c:v>13778.2546923682</c:v>
                </c:pt>
                <c:pt idx="6660">
                  <c:v>13778.584846723799</c:v>
                </c:pt>
                <c:pt idx="6661">
                  <c:v>13778.740127967199</c:v>
                </c:pt>
                <c:pt idx="6662">
                  <c:v>13778.852764293501</c:v>
                </c:pt>
                <c:pt idx="6663">
                  <c:v>13779.081083032301</c:v>
                </c:pt>
                <c:pt idx="6664">
                  <c:v>13779.1458444707</c:v>
                </c:pt>
                <c:pt idx="6665">
                  <c:v>13779.294692368199</c:v>
                </c:pt>
                <c:pt idx="6666">
                  <c:v>13779.4615816064</c:v>
                </c:pt>
                <c:pt idx="6667">
                  <c:v>13779.5551294256</c:v>
                </c:pt>
                <c:pt idx="6668">
                  <c:v>13779.6248467238</c:v>
                </c:pt>
                <c:pt idx="6669">
                  <c:v>13779.8927642935</c:v>
                </c:pt>
                <c:pt idx="6670">
                  <c:v>13780.1858444707</c:v>
                </c:pt>
                <c:pt idx="6671">
                  <c:v>13780.3346923682</c:v>
                </c:pt>
                <c:pt idx="6672">
                  <c:v>13780.4229703163</c:v>
                </c:pt>
                <c:pt idx="6673">
                  <c:v>13780.653570546499</c:v>
                </c:pt>
                <c:pt idx="6674">
                  <c:v>13780.664846723899</c:v>
                </c:pt>
                <c:pt idx="6675">
                  <c:v>13780.9327642936</c:v>
                </c:pt>
                <c:pt idx="6676">
                  <c:v>13781.005772753901</c:v>
                </c:pt>
                <c:pt idx="6677">
                  <c:v>13781.2258444707</c:v>
                </c:pt>
                <c:pt idx="6678">
                  <c:v>13781.2955847699</c:v>
                </c:pt>
                <c:pt idx="6679">
                  <c:v>13781.374692368299</c:v>
                </c:pt>
                <c:pt idx="6680">
                  <c:v>13781.561581606</c:v>
                </c:pt>
                <c:pt idx="6681">
                  <c:v>13781.7048467239</c:v>
                </c:pt>
                <c:pt idx="6682">
                  <c:v>13781.900127967299</c:v>
                </c:pt>
                <c:pt idx="6683">
                  <c:v>13781.9727642936</c:v>
                </c:pt>
                <c:pt idx="6684">
                  <c:v>13782.265844470799</c:v>
                </c:pt>
                <c:pt idx="6685">
                  <c:v>13782.4146923683</c:v>
                </c:pt>
                <c:pt idx="6686">
                  <c:v>13782.429465396899</c:v>
                </c:pt>
                <c:pt idx="6687">
                  <c:v>13782.495535338199</c:v>
                </c:pt>
                <c:pt idx="6688">
                  <c:v>13782.744846723899</c:v>
                </c:pt>
                <c:pt idx="6689">
                  <c:v>13782.9401279673</c:v>
                </c:pt>
                <c:pt idx="6690">
                  <c:v>13783.0127642937</c:v>
                </c:pt>
                <c:pt idx="6691">
                  <c:v>13783.3058444708</c:v>
                </c:pt>
                <c:pt idx="6692">
                  <c:v>13783.454692368299</c:v>
                </c:pt>
                <c:pt idx="6693">
                  <c:v>13783.5555353378</c:v>
                </c:pt>
                <c:pt idx="6694">
                  <c:v>13783.784846724</c:v>
                </c:pt>
                <c:pt idx="6695">
                  <c:v>13783.980127967399</c:v>
                </c:pt>
                <c:pt idx="6696">
                  <c:v>13784.0527642937</c:v>
                </c:pt>
                <c:pt idx="6697">
                  <c:v>13784.345844470799</c:v>
                </c:pt>
                <c:pt idx="6698">
                  <c:v>13784.4946923684</c:v>
                </c:pt>
                <c:pt idx="6699">
                  <c:v>13784.824846723999</c:v>
                </c:pt>
                <c:pt idx="6700">
                  <c:v>13785.0201279674</c:v>
                </c:pt>
                <c:pt idx="6701">
                  <c:v>13785.0927642937</c:v>
                </c:pt>
                <c:pt idx="6702">
                  <c:v>13785.3127642935</c:v>
                </c:pt>
                <c:pt idx="6703">
                  <c:v>13785.3858444709</c:v>
                </c:pt>
                <c:pt idx="6704">
                  <c:v>13785.534692368399</c:v>
                </c:pt>
                <c:pt idx="6705">
                  <c:v>13785.5589335486</c:v>
                </c:pt>
                <c:pt idx="6706">
                  <c:v>13785.7858444713</c:v>
                </c:pt>
                <c:pt idx="6707">
                  <c:v>13785.864846724</c:v>
                </c:pt>
                <c:pt idx="6708">
                  <c:v>13785.9892611216</c:v>
                </c:pt>
                <c:pt idx="6709">
                  <c:v>13786.009261121601</c:v>
                </c:pt>
                <c:pt idx="6710">
                  <c:v>13786.060127967499</c:v>
                </c:pt>
                <c:pt idx="6711">
                  <c:v>13786.132764293799</c:v>
                </c:pt>
                <c:pt idx="6712">
                  <c:v>13786.323203304801</c:v>
                </c:pt>
                <c:pt idx="6713">
                  <c:v>13786.425844470899</c:v>
                </c:pt>
                <c:pt idx="6714">
                  <c:v>13786.5746923685</c:v>
                </c:pt>
                <c:pt idx="6715">
                  <c:v>13786.904846724099</c:v>
                </c:pt>
                <c:pt idx="6716">
                  <c:v>13787.1001279675</c:v>
                </c:pt>
                <c:pt idx="6717">
                  <c:v>13787.1727642938</c:v>
                </c:pt>
                <c:pt idx="6718">
                  <c:v>13787.465844471</c:v>
                </c:pt>
                <c:pt idx="6719">
                  <c:v>13787.614692368499</c:v>
                </c:pt>
                <c:pt idx="6720">
                  <c:v>13787.9448467241</c:v>
                </c:pt>
                <c:pt idx="6721">
                  <c:v>13788.140127967499</c:v>
                </c:pt>
                <c:pt idx="6722">
                  <c:v>13788.144112411799</c:v>
                </c:pt>
                <c:pt idx="6723">
                  <c:v>13788.212764293799</c:v>
                </c:pt>
                <c:pt idx="6724">
                  <c:v>13788.505844470999</c:v>
                </c:pt>
                <c:pt idx="6725">
                  <c:v>13788.6546923685</c:v>
                </c:pt>
                <c:pt idx="6726">
                  <c:v>13788.984846724101</c:v>
                </c:pt>
                <c:pt idx="6727">
                  <c:v>13789.1801279676</c:v>
                </c:pt>
                <c:pt idx="6728">
                  <c:v>13789.2527642939</c:v>
                </c:pt>
                <c:pt idx="6729">
                  <c:v>13789.545844471</c:v>
                </c:pt>
                <c:pt idx="6730">
                  <c:v>13789.694692368599</c:v>
                </c:pt>
                <c:pt idx="6731">
                  <c:v>13790.0248467242</c:v>
                </c:pt>
                <c:pt idx="6732">
                  <c:v>13790.220127967599</c:v>
                </c:pt>
                <c:pt idx="6733">
                  <c:v>13790.224112411899</c:v>
                </c:pt>
                <c:pt idx="6734">
                  <c:v>13790.292764293899</c:v>
                </c:pt>
                <c:pt idx="6735">
                  <c:v>13790.585844471099</c:v>
                </c:pt>
                <c:pt idx="6736">
                  <c:v>13790.7346923686</c:v>
                </c:pt>
                <c:pt idx="6737">
                  <c:v>13791.064846724201</c:v>
                </c:pt>
                <c:pt idx="6738">
                  <c:v>13791.2601279676</c:v>
                </c:pt>
                <c:pt idx="6739">
                  <c:v>13791.3327642939</c:v>
                </c:pt>
                <c:pt idx="6740">
                  <c:v>13791.341581606301</c:v>
                </c:pt>
                <c:pt idx="6741">
                  <c:v>13791.6258444711</c:v>
                </c:pt>
                <c:pt idx="6742">
                  <c:v>13791.774692368601</c:v>
                </c:pt>
                <c:pt idx="6743">
                  <c:v>13792.1048467243</c:v>
                </c:pt>
                <c:pt idx="6744">
                  <c:v>13792.300127967699</c:v>
                </c:pt>
                <c:pt idx="6745">
                  <c:v>13792.302970316199</c:v>
                </c:pt>
                <c:pt idx="6746">
                  <c:v>13792.372764293999</c:v>
                </c:pt>
                <c:pt idx="6747">
                  <c:v>13792.665844471099</c:v>
                </c:pt>
                <c:pt idx="6748">
                  <c:v>13792.8146923687</c:v>
                </c:pt>
                <c:pt idx="6749">
                  <c:v>13792.9163144342</c:v>
                </c:pt>
                <c:pt idx="6750">
                  <c:v>13793.144846724301</c:v>
                </c:pt>
                <c:pt idx="6751">
                  <c:v>13793.3401279677</c:v>
                </c:pt>
                <c:pt idx="6752">
                  <c:v>13793.412764294</c:v>
                </c:pt>
                <c:pt idx="6753">
                  <c:v>13793.7058444712</c:v>
                </c:pt>
                <c:pt idx="6754">
                  <c:v>13793.7677785995</c:v>
                </c:pt>
                <c:pt idx="6755">
                  <c:v>13793.854692368701</c:v>
                </c:pt>
                <c:pt idx="6756">
                  <c:v>13794.1848467243</c:v>
                </c:pt>
                <c:pt idx="6757">
                  <c:v>13794.380127967799</c:v>
                </c:pt>
                <c:pt idx="6758">
                  <c:v>13794.745844471199</c:v>
                </c:pt>
                <c:pt idx="6759">
                  <c:v>13794.8946923688</c:v>
                </c:pt>
                <c:pt idx="6760">
                  <c:v>13795.224846724401</c:v>
                </c:pt>
                <c:pt idx="6761">
                  <c:v>13795.4201279678</c:v>
                </c:pt>
                <c:pt idx="6762">
                  <c:v>13795.4927642941</c:v>
                </c:pt>
                <c:pt idx="6763">
                  <c:v>13795.934692368801</c:v>
                </c:pt>
                <c:pt idx="6764">
                  <c:v>13796.2648467244</c:v>
                </c:pt>
                <c:pt idx="6765">
                  <c:v>13796.269261122699</c:v>
                </c:pt>
                <c:pt idx="6766">
                  <c:v>13796.2892611228</c:v>
                </c:pt>
                <c:pt idx="6767">
                  <c:v>13796.3092611228</c:v>
                </c:pt>
                <c:pt idx="6768">
                  <c:v>13796.460127967801</c:v>
                </c:pt>
                <c:pt idx="6769">
                  <c:v>13796.532764294099</c:v>
                </c:pt>
                <c:pt idx="6770">
                  <c:v>13796.825844471299</c:v>
                </c:pt>
                <c:pt idx="6771">
                  <c:v>13796.9746923688</c:v>
                </c:pt>
                <c:pt idx="6772">
                  <c:v>13797.5001279679</c:v>
                </c:pt>
                <c:pt idx="6773">
                  <c:v>13797.8546923678</c:v>
                </c:pt>
                <c:pt idx="6774">
                  <c:v>13797.8658444713</c:v>
                </c:pt>
                <c:pt idx="6775">
                  <c:v>13798.014692368901</c:v>
                </c:pt>
                <c:pt idx="6776">
                  <c:v>13798.540127967901</c:v>
                </c:pt>
                <c:pt idx="6777">
                  <c:v>13798.754283558501</c:v>
                </c:pt>
                <c:pt idx="6778">
                  <c:v>13799.0546923689</c:v>
                </c:pt>
                <c:pt idx="6779">
                  <c:v>13799.249465396701</c:v>
                </c:pt>
                <c:pt idx="6780">
                  <c:v>13799.424846723599</c:v>
                </c:pt>
                <c:pt idx="6781">
                  <c:v>13799.5801279679</c:v>
                </c:pt>
                <c:pt idx="6782">
                  <c:v>13799.600127968</c:v>
                </c:pt>
                <c:pt idx="6783">
                  <c:v>13799.620127968001</c:v>
                </c:pt>
                <c:pt idx="6784">
                  <c:v>13799.640127967999</c:v>
                </c:pt>
                <c:pt idx="6785">
                  <c:v>13799.660127968</c:v>
                </c:pt>
                <c:pt idx="6786">
                  <c:v>13799.680127968</c:v>
                </c:pt>
                <c:pt idx="6787">
                  <c:v>13799.700127968001</c:v>
                </c:pt>
                <c:pt idx="6788">
                  <c:v>13799.720127968099</c:v>
                </c:pt>
                <c:pt idx="6789">
                  <c:v>13799.7401279681</c:v>
                </c:pt>
                <c:pt idx="6790">
                  <c:v>13799.7601279681</c:v>
                </c:pt>
                <c:pt idx="6791">
                  <c:v>13799.780127968101</c:v>
                </c:pt>
                <c:pt idx="6792">
                  <c:v>13799.7942835586</c:v>
                </c:pt>
                <c:pt idx="6793">
                  <c:v>13799.800127968099</c:v>
                </c:pt>
                <c:pt idx="6794">
                  <c:v>13799.8201279682</c:v>
                </c:pt>
                <c:pt idx="6795">
                  <c:v>13799.8401279682</c:v>
                </c:pt>
                <c:pt idx="6796">
                  <c:v>13799.860127968201</c:v>
                </c:pt>
                <c:pt idx="6797">
                  <c:v>13799.880127968199</c:v>
                </c:pt>
                <c:pt idx="6798">
                  <c:v>13799.9001279682</c:v>
                </c:pt>
                <c:pt idx="6799">
                  <c:v>13799.9201279683</c:v>
                </c:pt>
                <c:pt idx="6800">
                  <c:v>13799.940127968301</c:v>
                </c:pt>
                <c:pt idx="6801">
                  <c:v>13799.960127968299</c:v>
                </c:pt>
                <c:pt idx="6802">
                  <c:v>13799.9801279683</c:v>
                </c:pt>
                <c:pt idx="6803">
                  <c:v>13800.0001279683</c:v>
                </c:pt>
                <c:pt idx="6804">
                  <c:v>13800.020127968301</c:v>
                </c:pt>
                <c:pt idx="6805">
                  <c:v>13800.040127968399</c:v>
                </c:pt>
                <c:pt idx="6806">
                  <c:v>13800.0601279684</c:v>
                </c:pt>
                <c:pt idx="6807">
                  <c:v>13800.094692368901</c:v>
                </c:pt>
                <c:pt idx="6808">
                  <c:v>13800.1601279685</c:v>
                </c:pt>
                <c:pt idx="6809">
                  <c:v>13800.3094653968</c:v>
                </c:pt>
                <c:pt idx="6810">
                  <c:v>13800.4648467237</c:v>
                </c:pt>
                <c:pt idx="6811">
                  <c:v>13800.834283558601</c:v>
                </c:pt>
                <c:pt idx="6812">
                  <c:v>13800.974692367899</c:v>
                </c:pt>
                <c:pt idx="6813">
                  <c:v>13801.134692369</c:v>
                </c:pt>
                <c:pt idx="6814">
                  <c:v>13801.200127968499</c:v>
                </c:pt>
                <c:pt idx="6815">
                  <c:v>13801.3694653968</c:v>
                </c:pt>
                <c:pt idx="6816">
                  <c:v>13802.174692369001</c:v>
                </c:pt>
                <c:pt idx="6817">
                  <c:v>13802.4015816058</c:v>
                </c:pt>
                <c:pt idx="6818">
                  <c:v>13803.2146923691</c:v>
                </c:pt>
                <c:pt idx="6819">
                  <c:v>13803.3629703158</c:v>
                </c:pt>
                <c:pt idx="6820">
                  <c:v>13804.0738364151</c:v>
                </c:pt>
                <c:pt idx="6821">
                  <c:v>13804.093836415201</c:v>
                </c:pt>
                <c:pt idx="6822">
                  <c:v>13804.094692368</c:v>
                </c:pt>
                <c:pt idx="6823">
                  <c:v>13804.113836415199</c:v>
                </c:pt>
                <c:pt idx="6824">
                  <c:v>13804.1338364152</c:v>
                </c:pt>
                <c:pt idx="6825">
                  <c:v>13804.1538364152</c:v>
                </c:pt>
                <c:pt idx="6826">
                  <c:v>13804.173836415201</c:v>
                </c:pt>
                <c:pt idx="6827">
                  <c:v>13804.254692369101</c:v>
                </c:pt>
                <c:pt idx="6828">
                  <c:v>13804.274692368601</c:v>
                </c:pt>
                <c:pt idx="6829">
                  <c:v>13804.294692368199</c:v>
                </c:pt>
                <c:pt idx="6830">
                  <c:v>13804.3146923678</c:v>
                </c:pt>
                <c:pt idx="6831">
                  <c:v>13804.3346923673</c:v>
                </c:pt>
                <c:pt idx="6832">
                  <c:v>13804.3546923669</c:v>
                </c:pt>
                <c:pt idx="6833">
                  <c:v>13804.3746923664</c:v>
                </c:pt>
                <c:pt idx="6834">
                  <c:v>13804.394692366001</c:v>
                </c:pt>
                <c:pt idx="6835">
                  <c:v>13804.414692365501</c:v>
                </c:pt>
                <c:pt idx="6836">
                  <c:v>13804.434692365099</c:v>
                </c:pt>
                <c:pt idx="6837">
                  <c:v>13804.454692364599</c:v>
                </c:pt>
                <c:pt idx="6838">
                  <c:v>13804.4746923642</c:v>
                </c:pt>
                <c:pt idx="6839">
                  <c:v>13804.4946923637</c:v>
                </c:pt>
                <c:pt idx="6840">
                  <c:v>13804.5146923633</c:v>
                </c:pt>
                <c:pt idx="6841">
                  <c:v>13804.5346923628</c:v>
                </c:pt>
                <c:pt idx="6842">
                  <c:v>13804.554692362401</c:v>
                </c:pt>
                <c:pt idx="6843">
                  <c:v>13804.574692361901</c:v>
                </c:pt>
                <c:pt idx="6844">
                  <c:v>13805.614692362</c:v>
                </c:pt>
                <c:pt idx="6845">
                  <c:v>13805.9333466915</c:v>
                </c:pt>
                <c:pt idx="6846">
                  <c:v>13806.654692362001</c:v>
                </c:pt>
                <c:pt idx="6847">
                  <c:v>13807.5648382781</c:v>
                </c:pt>
                <c:pt idx="6848">
                  <c:v>13807.6946923621</c:v>
                </c:pt>
                <c:pt idx="6849">
                  <c:v>13809.7801279672</c:v>
                </c:pt>
                <c:pt idx="6850">
                  <c:v>13810.8837993463</c:v>
                </c:pt>
                <c:pt idx="6851">
                  <c:v>13811.9437993464</c:v>
                </c:pt>
                <c:pt idx="6852">
                  <c:v>13811.9637993464</c:v>
                </c:pt>
                <c:pt idx="6853">
                  <c:v>13815.5389335486</c:v>
                </c:pt>
                <c:pt idx="6854">
                  <c:v>13819.9118836948</c:v>
                </c:pt>
                <c:pt idx="6855">
                  <c:v>13831.870922980799</c:v>
                </c:pt>
                <c:pt idx="6856">
                  <c:v>13833.7110585384</c:v>
                </c:pt>
                <c:pt idx="6857">
                  <c:v>13835.0726199278</c:v>
                </c:pt>
                <c:pt idx="6858">
                  <c:v>13837.595319811</c:v>
                </c:pt>
                <c:pt idx="6859">
                  <c:v>13839.1785470017</c:v>
                </c:pt>
                <c:pt idx="6860">
                  <c:v>13839.787516398599</c:v>
                </c:pt>
                <c:pt idx="6861">
                  <c:v>13844.750291657099</c:v>
                </c:pt>
                <c:pt idx="6862">
                  <c:v>13856.5844050305</c:v>
                </c:pt>
                <c:pt idx="6863">
                  <c:v>13865.3256283709</c:v>
                </c:pt>
                <c:pt idx="6864">
                  <c:v>13866.165628352201</c:v>
                </c:pt>
                <c:pt idx="6865">
                  <c:v>13866.185628351701</c:v>
                </c:pt>
                <c:pt idx="6866">
                  <c:v>13866.205628351299</c:v>
                </c:pt>
                <c:pt idx="6867">
                  <c:v>13866.2256283508</c:v>
                </c:pt>
                <c:pt idx="6868">
                  <c:v>13866.2456283504</c:v>
                </c:pt>
                <c:pt idx="6869">
                  <c:v>13866.2656283499</c:v>
                </c:pt>
                <c:pt idx="6870">
                  <c:v>13866.2856283495</c:v>
                </c:pt>
                <c:pt idx="6871">
                  <c:v>13866.305628349</c:v>
                </c:pt>
                <c:pt idx="6872">
                  <c:v>13866.325628348601</c:v>
                </c:pt>
                <c:pt idx="6873">
                  <c:v>13866.345628348099</c:v>
                </c:pt>
                <c:pt idx="6874">
                  <c:v>13866.365628347699</c:v>
                </c:pt>
                <c:pt idx="6875">
                  <c:v>13866.3856283472</c:v>
                </c:pt>
                <c:pt idx="6876">
                  <c:v>13866.4056283468</c:v>
                </c:pt>
                <c:pt idx="6877">
                  <c:v>13866.4256283463</c:v>
                </c:pt>
                <c:pt idx="6878">
                  <c:v>13866.4456283459</c:v>
                </c:pt>
                <c:pt idx="6879">
                  <c:v>13866.465628345401</c:v>
                </c:pt>
                <c:pt idx="6880">
                  <c:v>13866.472503378</c:v>
                </c:pt>
                <c:pt idx="6881">
                  <c:v>13866.485628345001</c:v>
                </c:pt>
                <c:pt idx="6882">
                  <c:v>13866.505628344599</c:v>
                </c:pt>
                <c:pt idx="6883">
                  <c:v>13866.525628344099</c:v>
                </c:pt>
                <c:pt idx="6884">
                  <c:v>13866.5456283437</c:v>
                </c:pt>
                <c:pt idx="6885">
                  <c:v>13866.5656283432</c:v>
                </c:pt>
                <c:pt idx="6886">
                  <c:v>13866.5856283428</c:v>
                </c:pt>
                <c:pt idx="6887">
                  <c:v>13866.6056283423</c:v>
                </c:pt>
                <c:pt idx="6888">
                  <c:v>13866.665628340999</c:v>
                </c:pt>
                <c:pt idx="6889">
                  <c:v>13866.6856283405</c:v>
                </c:pt>
                <c:pt idx="6890">
                  <c:v>13866.7056283401</c:v>
                </c:pt>
                <c:pt idx="6891">
                  <c:v>13866.7256283396</c:v>
                </c:pt>
                <c:pt idx="6892">
                  <c:v>13868.3172829495</c:v>
                </c:pt>
                <c:pt idx="6893">
                  <c:v>13870.5501135922</c:v>
                </c:pt>
                <c:pt idx="6894">
                  <c:v>13872.394893163801</c:v>
                </c:pt>
                <c:pt idx="6895">
                  <c:v>13873.965628378</c:v>
                </c:pt>
                <c:pt idx="6896">
                  <c:v>13873.985628377601</c:v>
                </c:pt>
                <c:pt idx="6897">
                  <c:v>13874.005628377199</c:v>
                </c:pt>
                <c:pt idx="6898">
                  <c:v>13874.025628376699</c:v>
                </c:pt>
                <c:pt idx="6899">
                  <c:v>13874.0456283763</c:v>
                </c:pt>
                <c:pt idx="6900">
                  <c:v>13874.0656283758</c:v>
                </c:pt>
                <c:pt idx="6901">
                  <c:v>13874.0856283754</c:v>
                </c:pt>
                <c:pt idx="6902">
                  <c:v>13874.1056283749</c:v>
                </c:pt>
                <c:pt idx="6903">
                  <c:v>13874.125628374501</c:v>
                </c:pt>
                <c:pt idx="6904">
                  <c:v>13874.145628374001</c:v>
                </c:pt>
                <c:pt idx="6905">
                  <c:v>13874.165628373599</c:v>
                </c:pt>
                <c:pt idx="6906">
                  <c:v>13874.185628373099</c:v>
                </c:pt>
                <c:pt idx="6907">
                  <c:v>13874.2056283727</c:v>
                </c:pt>
                <c:pt idx="6908">
                  <c:v>13874.2256283722</c:v>
                </c:pt>
                <c:pt idx="6909">
                  <c:v>13874.239672735301</c:v>
                </c:pt>
                <c:pt idx="6910">
                  <c:v>13875.265628372301</c:v>
                </c:pt>
                <c:pt idx="6911">
                  <c:v>13875.285628371799</c:v>
                </c:pt>
                <c:pt idx="6912">
                  <c:v>13875.3056283714</c:v>
                </c:pt>
                <c:pt idx="6913">
                  <c:v>13875.3456283705</c:v>
                </c:pt>
                <c:pt idx="6914">
                  <c:v>13875.36562837</c:v>
                </c:pt>
                <c:pt idx="6915">
                  <c:v>13875.3856283696</c:v>
                </c:pt>
                <c:pt idx="6916">
                  <c:v>13875.405628369101</c:v>
                </c:pt>
                <c:pt idx="6917">
                  <c:v>13875.425628368699</c:v>
                </c:pt>
                <c:pt idx="6918">
                  <c:v>13875.445628368199</c:v>
                </c:pt>
                <c:pt idx="6919">
                  <c:v>13875.4656283678</c:v>
                </c:pt>
                <c:pt idx="6920">
                  <c:v>13875.4856283674</c:v>
                </c:pt>
                <c:pt idx="6921">
                  <c:v>13875.498933548501</c:v>
                </c:pt>
                <c:pt idx="6922">
                  <c:v>13875.5056283669</c:v>
                </c:pt>
                <c:pt idx="6923">
                  <c:v>13875.5256283665</c:v>
                </c:pt>
                <c:pt idx="6924">
                  <c:v>13875.545628366001</c:v>
                </c:pt>
                <c:pt idx="6925">
                  <c:v>13875.565628365601</c:v>
                </c:pt>
                <c:pt idx="6926">
                  <c:v>13875.585628365099</c:v>
                </c:pt>
                <c:pt idx="6927">
                  <c:v>13875.605628364699</c:v>
                </c:pt>
                <c:pt idx="6928">
                  <c:v>13875.6256283642</c:v>
                </c:pt>
                <c:pt idx="6929">
                  <c:v>13875.6456283638</c:v>
                </c:pt>
                <c:pt idx="6930">
                  <c:v>13875.6656283633</c:v>
                </c:pt>
                <c:pt idx="6931">
                  <c:v>13875.6856283629</c:v>
                </c:pt>
                <c:pt idx="6932">
                  <c:v>13875.705628362401</c:v>
                </c:pt>
                <c:pt idx="6933">
                  <c:v>13875.725628362001</c:v>
                </c:pt>
                <c:pt idx="6934">
                  <c:v>13875.745628361499</c:v>
                </c:pt>
                <c:pt idx="6935">
                  <c:v>13875.7656283611</c:v>
                </c:pt>
                <c:pt idx="6936">
                  <c:v>13875.7856283606</c:v>
                </c:pt>
                <c:pt idx="6937">
                  <c:v>13875.8056283602</c:v>
                </c:pt>
                <c:pt idx="6938">
                  <c:v>13875.8256283598</c:v>
                </c:pt>
                <c:pt idx="6939">
                  <c:v>13875.8264306364</c:v>
                </c:pt>
                <c:pt idx="6940">
                  <c:v>13875.8456283593</c:v>
                </c:pt>
                <c:pt idx="6941">
                  <c:v>13875.865628358901</c:v>
                </c:pt>
                <c:pt idx="6942">
                  <c:v>13875.885628358399</c:v>
                </c:pt>
                <c:pt idx="6943">
                  <c:v>13875.905628357999</c:v>
                </c:pt>
                <c:pt idx="6944">
                  <c:v>13875.9256283575</c:v>
                </c:pt>
                <c:pt idx="6945">
                  <c:v>13875.9456283571</c:v>
                </c:pt>
                <c:pt idx="6946">
                  <c:v>13875.9656283566</c:v>
                </c:pt>
                <c:pt idx="6947">
                  <c:v>13875.9856283562</c:v>
                </c:pt>
                <c:pt idx="6948">
                  <c:v>13876.005628355701</c:v>
                </c:pt>
                <c:pt idx="6949">
                  <c:v>13876.025628355301</c:v>
                </c:pt>
                <c:pt idx="6950">
                  <c:v>13876.045628354799</c:v>
                </c:pt>
                <c:pt idx="6951">
                  <c:v>13876.065628354399</c:v>
                </c:pt>
                <c:pt idx="6952">
                  <c:v>13876.0856283539</c:v>
                </c:pt>
                <c:pt idx="6953">
                  <c:v>13876.1056283535</c:v>
                </c:pt>
                <c:pt idx="6954">
                  <c:v>13876.125628353</c:v>
                </c:pt>
                <c:pt idx="6955">
                  <c:v>13876.625628341901</c:v>
                </c:pt>
                <c:pt idx="6956">
                  <c:v>13876.645628341401</c:v>
                </c:pt>
                <c:pt idx="6957">
                  <c:v>13905.4789335485</c:v>
                </c:pt>
                <c:pt idx="6958">
                  <c:v>13924.172862208399</c:v>
                </c:pt>
                <c:pt idx="6959">
                  <c:v>13925.729042839201</c:v>
                </c:pt>
                <c:pt idx="6960">
                  <c:v>13926.875665780601</c:v>
                </c:pt>
                <c:pt idx="6961">
                  <c:v>13928.281174518101</c:v>
                </c:pt>
                <c:pt idx="6962">
                  <c:v>13930.651764939499</c:v>
                </c:pt>
                <c:pt idx="6963">
                  <c:v>13935.4589335485</c:v>
                </c:pt>
                <c:pt idx="6964">
                  <c:v>13936.9351294608</c:v>
                </c:pt>
                <c:pt idx="6965">
                  <c:v>13936.955129460401</c:v>
                </c:pt>
                <c:pt idx="6966">
                  <c:v>13936.995129459499</c:v>
                </c:pt>
                <c:pt idx="6967">
                  <c:v>13937.0351294586</c:v>
                </c:pt>
                <c:pt idx="6968">
                  <c:v>13937.0551294581</c:v>
                </c:pt>
                <c:pt idx="6969">
                  <c:v>13937.115129456801</c:v>
                </c:pt>
                <c:pt idx="6970">
                  <c:v>13937.135129456399</c:v>
                </c:pt>
                <c:pt idx="6971">
                  <c:v>13937.1751294555</c:v>
                </c:pt>
                <c:pt idx="6972">
                  <c:v>13937.195129455</c:v>
                </c:pt>
                <c:pt idx="6973">
                  <c:v>13937.2351294541</c:v>
                </c:pt>
                <c:pt idx="6974">
                  <c:v>13937.255129453701</c:v>
                </c:pt>
                <c:pt idx="6975">
                  <c:v>13937.275129453201</c:v>
                </c:pt>
                <c:pt idx="6976">
                  <c:v>13937.295129452799</c:v>
                </c:pt>
                <c:pt idx="6977">
                  <c:v>13937.3151294523</c:v>
                </c:pt>
                <c:pt idx="6978">
                  <c:v>13937.3351294519</c:v>
                </c:pt>
                <c:pt idx="6979">
                  <c:v>13937.3551294514</c:v>
                </c:pt>
                <c:pt idx="6980">
                  <c:v>13937.374470418299</c:v>
                </c:pt>
                <c:pt idx="6981">
                  <c:v>13937.375129451</c:v>
                </c:pt>
                <c:pt idx="6982">
                  <c:v>13937.3951294505</c:v>
                </c:pt>
                <c:pt idx="6983">
                  <c:v>13937.415129450101</c:v>
                </c:pt>
                <c:pt idx="6984">
                  <c:v>13937.435129449699</c:v>
                </c:pt>
                <c:pt idx="6985">
                  <c:v>13937.455129449199</c:v>
                </c:pt>
                <c:pt idx="6986">
                  <c:v>13937.4751294488</c:v>
                </c:pt>
                <c:pt idx="6987">
                  <c:v>13937.4951294483</c:v>
                </c:pt>
                <c:pt idx="6988">
                  <c:v>13937.5151294479</c:v>
                </c:pt>
                <c:pt idx="6989">
                  <c:v>13937.5351294474</c:v>
                </c:pt>
                <c:pt idx="6990">
                  <c:v>13937.555129447001</c:v>
                </c:pt>
                <c:pt idx="6991">
                  <c:v>13937.575129446501</c:v>
                </c:pt>
                <c:pt idx="6992">
                  <c:v>13937.595129446099</c:v>
                </c:pt>
                <c:pt idx="6993">
                  <c:v>13937.615129445599</c:v>
                </c:pt>
                <c:pt idx="6994">
                  <c:v>13937.6351294452</c:v>
                </c:pt>
                <c:pt idx="6995">
                  <c:v>13937.6551294447</c:v>
                </c:pt>
                <c:pt idx="6996">
                  <c:v>13937.6751294443</c:v>
                </c:pt>
                <c:pt idx="6997">
                  <c:v>13937.6951294438</c:v>
                </c:pt>
                <c:pt idx="6998">
                  <c:v>13937.715129443401</c:v>
                </c:pt>
                <c:pt idx="6999">
                  <c:v>13937.735129442901</c:v>
                </c:pt>
                <c:pt idx="7000">
                  <c:v>13937.755129442499</c:v>
                </c:pt>
                <c:pt idx="7001">
                  <c:v>13937.7751294421</c:v>
                </c:pt>
                <c:pt idx="7002">
                  <c:v>13937.7951294416</c:v>
                </c:pt>
                <c:pt idx="7003">
                  <c:v>13937.8151294412</c:v>
                </c:pt>
                <c:pt idx="7004">
                  <c:v>13937.8351294407</c:v>
                </c:pt>
                <c:pt idx="7005">
                  <c:v>13937.855129440301</c:v>
                </c:pt>
                <c:pt idx="7006">
                  <c:v>13937.875129439801</c:v>
                </c:pt>
                <c:pt idx="7007">
                  <c:v>13937.895129439399</c:v>
                </c:pt>
                <c:pt idx="7008">
                  <c:v>13937.915129438899</c:v>
                </c:pt>
                <c:pt idx="7009">
                  <c:v>13937.9351294385</c:v>
                </c:pt>
                <c:pt idx="7010">
                  <c:v>13937.955129438</c:v>
                </c:pt>
                <c:pt idx="7011">
                  <c:v>13937.9751294376</c:v>
                </c:pt>
                <c:pt idx="7012">
                  <c:v>13937.9951294371</c:v>
                </c:pt>
                <c:pt idx="7013">
                  <c:v>13938.015129436701</c:v>
                </c:pt>
                <c:pt idx="7014">
                  <c:v>13938.027942468399</c:v>
                </c:pt>
                <c:pt idx="7015">
                  <c:v>13938.035129436201</c:v>
                </c:pt>
                <c:pt idx="7016">
                  <c:v>13938.055129435799</c:v>
                </c:pt>
                <c:pt idx="7017">
                  <c:v>13938.0679424675</c:v>
                </c:pt>
                <c:pt idx="7018">
                  <c:v>13938.075129435299</c:v>
                </c:pt>
                <c:pt idx="7019">
                  <c:v>13938.0951294349</c:v>
                </c:pt>
                <c:pt idx="7020">
                  <c:v>13938.1151294345</c:v>
                </c:pt>
                <c:pt idx="7021">
                  <c:v>13938.127942466101</c:v>
                </c:pt>
                <c:pt idx="7022">
                  <c:v>13938.135129434</c:v>
                </c:pt>
                <c:pt idx="7023">
                  <c:v>13938.147942465701</c:v>
                </c:pt>
                <c:pt idx="7024">
                  <c:v>13938.1551294336</c:v>
                </c:pt>
                <c:pt idx="7025">
                  <c:v>13938.175129433101</c:v>
                </c:pt>
                <c:pt idx="7026">
                  <c:v>13938.195129432699</c:v>
                </c:pt>
                <c:pt idx="7027">
                  <c:v>13938.2079424643</c:v>
                </c:pt>
                <c:pt idx="7028">
                  <c:v>13938.215129432199</c:v>
                </c:pt>
                <c:pt idx="7029">
                  <c:v>13938.2351294318</c:v>
                </c:pt>
                <c:pt idx="7030">
                  <c:v>13938.2551294313</c:v>
                </c:pt>
                <c:pt idx="7031">
                  <c:v>13938.267942463001</c:v>
                </c:pt>
                <c:pt idx="7032">
                  <c:v>13938.2751294309</c:v>
                </c:pt>
                <c:pt idx="7033">
                  <c:v>13938.2951294304</c:v>
                </c:pt>
                <c:pt idx="7034">
                  <c:v>13938.315129430001</c:v>
                </c:pt>
                <c:pt idx="7035">
                  <c:v>13938.335129429501</c:v>
                </c:pt>
                <c:pt idx="7036">
                  <c:v>13938.355129429099</c:v>
                </c:pt>
                <c:pt idx="7037">
                  <c:v>13938.375129428599</c:v>
                </c:pt>
                <c:pt idx="7038">
                  <c:v>13938.3951294282</c:v>
                </c:pt>
                <c:pt idx="7039">
                  <c:v>13938.4151294277</c:v>
                </c:pt>
                <c:pt idx="7040">
                  <c:v>13938.4351294273</c:v>
                </c:pt>
                <c:pt idx="7041">
                  <c:v>13938.4551294269</c:v>
                </c:pt>
                <c:pt idx="7042">
                  <c:v>13938.475129426401</c:v>
                </c:pt>
                <c:pt idx="7043">
                  <c:v>13939.535129426</c:v>
                </c:pt>
                <c:pt idx="7044">
                  <c:v>13939.5751294251</c:v>
                </c:pt>
                <c:pt idx="7045">
                  <c:v>13940.0989335472</c:v>
                </c:pt>
                <c:pt idx="7046">
                  <c:v>13940.1389335473</c:v>
                </c:pt>
                <c:pt idx="7047">
                  <c:v>13940.1589335473</c:v>
                </c:pt>
                <c:pt idx="7048">
                  <c:v>13940.1789335473</c:v>
                </c:pt>
                <c:pt idx="7049">
                  <c:v>13940.198933547301</c:v>
                </c:pt>
                <c:pt idx="7050">
                  <c:v>13940.2389335474</c:v>
                </c:pt>
                <c:pt idx="7051">
                  <c:v>13940.2589335474</c:v>
                </c:pt>
                <c:pt idx="7052">
                  <c:v>13940.278933547401</c:v>
                </c:pt>
                <c:pt idx="7053">
                  <c:v>13940.3189335474</c:v>
                </c:pt>
                <c:pt idx="7054">
                  <c:v>13940.3389335474</c:v>
                </c:pt>
                <c:pt idx="7055">
                  <c:v>13940.358933547501</c:v>
                </c:pt>
                <c:pt idx="7056">
                  <c:v>13940.8652462312</c:v>
                </c:pt>
                <c:pt idx="7057">
                  <c:v>13940.9452462312</c:v>
                </c:pt>
                <c:pt idx="7058">
                  <c:v>13940.965246231201</c:v>
                </c:pt>
                <c:pt idx="7059">
                  <c:v>13940.985246231299</c:v>
                </c:pt>
                <c:pt idx="7060">
                  <c:v>13941.458933547599</c:v>
                </c:pt>
                <c:pt idx="7061">
                  <c:v>13942.4269440998</c:v>
                </c:pt>
                <c:pt idx="7062">
                  <c:v>13942.4989335476</c:v>
                </c:pt>
                <c:pt idx="7063">
                  <c:v>13942.6609884556</c:v>
                </c:pt>
                <c:pt idx="7064">
                  <c:v>13943.538933547599</c:v>
                </c:pt>
                <c:pt idx="7065">
                  <c:v>13944.5789335477</c:v>
                </c:pt>
                <c:pt idx="7066">
                  <c:v>13944.598933547701</c:v>
                </c:pt>
                <c:pt idx="7067">
                  <c:v>13944.618933547699</c:v>
                </c:pt>
                <c:pt idx="7068">
                  <c:v>13944.6389335477</c:v>
                </c:pt>
                <c:pt idx="7069">
                  <c:v>13944.6589335477</c:v>
                </c:pt>
                <c:pt idx="7070">
                  <c:v>13944.678933547801</c:v>
                </c:pt>
                <c:pt idx="7071">
                  <c:v>13944.698933547799</c:v>
                </c:pt>
                <c:pt idx="7072">
                  <c:v>13944.7189335478</c:v>
                </c:pt>
                <c:pt idx="7073">
                  <c:v>13944.7389335478</c:v>
                </c:pt>
                <c:pt idx="7074">
                  <c:v>13944.758933547801</c:v>
                </c:pt>
                <c:pt idx="7075">
                  <c:v>13944.778933547899</c:v>
                </c:pt>
                <c:pt idx="7076">
                  <c:v>13944.7989335479</c:v>
                </c:pt>
                <c:pt idx="7077">
                  <c:v>13944.8189335479</c:v>
                </c:pt>
                <c:pt idx="7078">
                  <c:v>13944.838933547901</c:v>
                </c:pt>
                <c:pt idx="7079">
                  <c:v>13944.858933547899</c:v>
                </c:pt>
                <c:pt idx="7080">
                  <c:v>13944.8789335479</c:v>
                </c:pt>
                <c:pt idx="7081">
                  <c:v>13944.898933548</c:v>
                </c:pt>
                <c:pt idx="7082">
                  <c:v>13944.918933548</c:v>
                </c:pt>
                <c:pt idx="7083">
                  <c:v>13944.938933547999</c:v>
                </c:pt>
                <c:pt idx="7084">
                  <c:v>13944.958933548</c:v>
                </c:pt>
                <c:pt idx="7085">
                  <c:v>13944.978933548</c:v>
                </c:pt>
                <c:pt idx="7086">
                  <c:v>13944.9989335481</c:v>
                </c:pt>
                <c:pt idx="7087">
                  <c:v>13945.018933548101</c:v>
                </c:pt>
                <c:pt idx="7088">
                  <c:v>13945.0389335481</c:v>
                </c:pt>
                <c:pt idx="7089">
                  <c:v>13945.0589335481</c:v>
                </c:pt>
                <c:pt idx="7090">
                  <c:v>13945.0789335481</c:v>
                </c:pt>
                <c:pt idx="7091">
                  <c:v>13945.098933548201</c:v>
                </c:pt>
                <c:pt idx="7092">
                  <c:v>13945.118933548199</c:v>
                </c:pt>
                <c:pt idx="7093">
                  <c:v>13945.1389335482</c:v>
                </c:pt>
                <c:pt idx="7094">
                  <c:v>13945.1589335482</c:v>
                </c:pt>
                <c:pt idx="7095">
                  <c:v>13945.178933548201</c:v>
                </c:pt>
                <c:pt idx="7096">
                  <c:v>13945.198933548199</c:v>
                </c:pt>
                <c:pt idx="7097">
                  <c:v>13945.2189335483</c:v>
                </c:pt>
                <c:pt idx="7098">
                  <c:v>13945.2389335483</c:v>
                </c:pt>
                <c:pt idx="7099">
                  <c:v>13945.242743527</c:v>
                </c:pt>
                <c:pt idx="7100">
                  <c:v>13945.258933548301</c:v>
                </c:pt>
                <c:pt idx="7101">
                  <c:v>13945.278933548299</c:v>
                </c:pt>
                <c:pt idx="7102">
                  <c:v>13945.2989335483</c:v>
                </c:pt>
                <c:pt idx="7103">
                  <c:v>13945.3189335484</c:v>
                </c:pt>
                <c:pt idx="7104">
                  <c:v>13945.338933548401</c:v>
                </c:pt>
                <c:pt idx="7105">
                  <c:v>13945.358933548399</c:v>
                </c:pt>
                <c:pt idx="7106">
                  <c:v>13945.3789335484</c:v>
                </c:pt>
                <c:pt idx="7107">
                  <c:v>13945.3989335484</c:v>
                </c:pt>
                <c:pt idx="7108">
                  <c:v>13945.418933548401</c:v>
                </c:pt>
                <c:pt idx="7109">
                  <c:v>13946.0052462322</c:v>
                </c:pt>
                <c:pt idx="7110">
                  <c:v>13949.8330499362</c:v>
                </c:pt>
                <c:pt idx="7111">
                  <c:v>13951.165133312799</c:v>
                </c:pt>
                <c:pt idx="7112">
                  <c:v>14034.0136451255</c:v>
                </c:pt>
                <c:pt idx="7113">
                  <c:v>14071.3769386596</c:v>
                </c:pt>
                <c:pt idx="7114">
                  <c:v>14083.169571185899</c:v>
                </c:pt>
                <c:pt idx="7115">
                  <c:v>14086.4427396748</c:v>
                </c:pt>
                <c:pt idx="7116">
                  <c:v>14097.4946712246</c:v>
                </c:pt>
                <c:pt idx="7117">
                  <c:v>14103.345885622301</c:v>
                </c:pt>
                <c:pt idx="7118">
                  <c:v>14105.026851053301</c:v>
                </c:pt>
                <c:pt idx="7119">
                  <c:v>14133.9438010547</c:v>
                </c:pt>
                <c:pt idx="7120">
                  <c:v>14140.525512084299</c:v>
                </c:pt>
                <c:pt idx="7121">
                  <c:v>14166.447583581699</c:v>
                </c:pt>
                <c:pt idx="7122">
                  <c:v>14176.776845607899</c:v>
                </c:pt>
                <c:pt idx="7123">
                  <c:v>14178.604947100301</c:v>
                </c:pt>
                <c:pt idx="7124">
                  <c:v>14179.5691450918</c:v>
                </c:pt>
                <c:pt idx="7125">
                  <c:v>14183.382179959701</c:v>
                </c:pt>
                <c:pt idx="7126">
                  <c:v>14185.482179959799</c:v>
                </c:pt>
                <c:pt idx="7127">
                  <c:v>14187.5821799599</c:v>
                </c:pt>
                <c:pt idx="7128">
                  <c:v>14188.225512085401</c:v>
                </c:pt>
                <c:pt idx="7129">
                  <c:v>14188.245512085499</c:v>
                </c:pt>
                <c:pt idx="7130">
                  <c:v>14188.2655120855</c:v>
                </c:pt>
                <c:pt idx="7131">
                  <c:v>14188.445512084199</c:v>
                </c:pt>
                <c:pt idx="7132">
                  <c:v>14189.325512085499</c:v>
                </c:pt>
                <c:pt idx="7133">
                  <c:v>14189.3455120855</c:v>
                </c:pt>
                <c:pt idx="7134">
                  <c:v>14189.8486372471</c:v>
                </c:pt>
                <c:pt idx="7135">
                  <c:v>14190.164852575301</c:v>
                </c:pt>
                <c:pt idx="7136">
                  <c:v>14191.0032741265</c:v>
                </c:pt>
                <c:pt idx="7137">
                  <c:v>14191.044545877099</c:v>
                </c:pt>
                <c:pt idx="7138">
                  <c:v>14191.160425974</c:v>
                </c:pt>
                <c:pt idx="7139">
                  <c:v>14191.4458444705</c:v>
                </c:pt>
                <c:pt idx="7140">
                  <c:v>14192.043274126499</c:v>
                </c:pt>
                <c:pt idx="7141">
                  <c:v>14192.9055120789</c:v>
                </c:pt>
                <c:pt idx="7142">
                  <c:v>14193.0832741265</c:v>
                </c:pt>
                <c:pt idx="7143">
                  <c:v>14193.5965365786</c:v>
                </c:pt>
                <c:pt idx="7144">
                  <c:v>14193.7280589481</c:v>
                </c:pt>
                <c:pt idx="7145">
                  <c:v>14194.123274126399</c:v>
                </c:pt>
                <c:pt idx="7146">
                  <c:v>14194.6365365786</c:v>
                </c:pt>
                <c:pt idx="7147">
                  <c:v>14194.857280828899</c:v>
                </c:pt>
                <c:pt idx="7148">
                  <c:v>14195.1632741264</c:v>
                </c:pt>
                <c:pt idx="7149">
                  <c:v>14195.462179959801</c:v>
                </c:pt>
                <c:pt idx="7150">
                  <c:v>14195.6765365786</c:v>
                </c:pt>
                <c:pt idx="7151">
                  <c:v>14195.694627893999</c:v>
                </c:pt>
                <c:pt idx="7152">
                  <c:v>14195.897280829</c:v>
                </c:pt>
                <c:pt idx="7153">
                  <c:v>14196.203274126399</c:v>
                </c:pt>
                <c:pt idx="7154">
                  <c:v>14196.5170967215</c:v>
                </c:pt>
                <c:pt idx="7155">
                  <c:v>14196.7165365787</c:v>
                </c:pt>
                <c:pt idx="7156">
                  <c:v>14196.937280829001</c:v>
                </c:pt>
                <c:pt idx="7157">
                  <c:v>14197.2432741264</c:v>
                </c:pt>
                <c:pt idx="7158">
                  <c:v>14197.562179959899</c:v>
                </c:pt>
                <c:pt idx="7159">
                  <c:v>14197.577096721099</c:v>
                </c:pt>
                <c:pt idx="7160">
                  <c:v>14197.7765365783</c:v>
                </c:pt>
                <c:pt idx="7161">
                  <c:v>14197.905768008901</c:v>
                </c:pt>
                <c:pt idx="7162">
                  <c:v>14197.9772808291</c:v>
                </c:pt>
                <c:pt idx="7163">
                  <c:v>14198.6170967211</c:v>
                </c:pt>
                <c:pt idx="7164">
                  <c:v>14198.662444957499</c:v>
                </c:pt>
                <c:pt idx="7165">
                  <c:v>14198.816536578301</c:v>
                </c:pt>
                <c:pt idx="7166">
                  <c:v>14199.017280829101</c:v>
                </c:pt>
                <c:pt idx="7167">
                  <c:v>14199.111024172</c:v>
                </c:pt>
                <c:pt idx="7168">
                  <c:v>14199.305512085501</c:v>
                </c:pt>
                <c:pt idx="7169">
                  <c:v>14199.583169245099</c:v>
                </c:pt>
                <c:pt idx="7170">
                  <c:v>14199.7485469738</c:v>
                </c:pt>
                <c:pt idx="7171">
                  <c:v>14199.8565365783</c:v>
                </c:pt>
                <c:pt idx="7172">
                  <c:v>14200.0572808291</c:v>
                </c:pt>
                <c:pt idx="7173">
                  <c:v>14200.385512085601</c:v>
                </c:pt>
                <c:pt idx="7174">
                  <c:v>14200.702179960001</c:v>
                </c:pt>
                <c:pt idx="7175">
                  <c:v>14200.7361682798</c:v>
                </c:pt>
                <c:pt idx="7176">
                  <c:v>14201.3439770285</c:v>
                </c:pt>
                <c:pt idx="7177">
                  <c:v>14202.898830366301</c:v>
                </c:pt>
                <c:pt idx="7178">
                  <c:v>14203.0287798435</c:v>
                </c:pt>
                <c:pt idx="7179">
                  <c:v>14206.6193744088</c:v>
                </c:pt>
                <c:pt idx="7180">
                  <c:v>14207.410665286699</c:v>
                </c:pt>
                <c:pt idx="7181">
                  <c:v>14208.9875429617</c:v>
                </c:pt>
                <c:pt idx="7182">
                  <c:v>14209.5935705464</c:v>
                </c:pt>
                <c:pt idx="7183">
                  <c:v>14210.0097349137</c:v>
                </c:pt>
                <c:pt idx="7184">
                  <c:v>14212.004584627201</c:v>
                </c:pt>
                <c:pt idx="7185">
                  <c:v>14212.2242366513</c:v>
                </c:pt>
                <c:pt idx="7186">
                  <c:v>14213.1808722447</c:v>
                </c:pt>
                <c:pt idx="7187">
                  <c:v>14213.5355353383</c:v>
                </c:pt>
                <c:pt idx="7188">
                  <c:v>14214.220872244699</c:v>
                </c:pt>
                <c:pt idx="7189">
                  <c:v>14215.2608722448</c:v>
                </c:pt>
                <c:pt idx="7190">
                  <c:v>14215.866669054099</c:v>
                </c:pt>
                <c:pt idx="7191">
                  <c:v>14216.300872244799</c:v>
                </c:pt>
                <c:pt idx="7192">
                  <c:v>14222.5448761972</c:v>
                </c:pt>
                <c:pt idx="7193">
                  <c:v>14223.473528078501</c:v>
                </c:pt>
                <c:pt idx="7194">
                  <c:v>14229.5388497203</c:v>
                </c:pt>
                <c:pt idx="7195">
                  <c:v>14229.558849720401</c:v>
                </c:pt>
                <c:pt idx="7196">
                  <c:v>14229.578849720399</c:v>
                </c:pt>
                <c:pt idx="7197">
                  <c:v>14229.5988497204</c:v>
                </c:pt>
                <c:pt idx="7198">
                  <c:v>14229.6188497204</c:v>
                </c:pt>
                <c:pt idx="7199">
                  <c:v>14229.7085469746</c:v>
                </c:pt>
                <c:pt idx="7200">
                  <c:v>14235.540380279799</c:v>
                </c:pt>
                <c:pt idx="7201">
                  <c:v>14235.5603802799</c:v>
                </c:pt>
                <c:pt idx="7202">
                  <c:v>14235.5803802799</c:v>
                </c:pt>
                <c:pt idx="7203">
                  <c:v>14235.6003802799</c:v>
                </c:pt>
                <c:pt idx="7204">
                  <c:v>14235.620380279899</c:v>
                </c:pt>
                <c:pt idx="7205">
                  <c:v>14235.6403802799</c:v>
                </c:pt>
                <c:pt idx="7206">
                  <c:v>14235.6603802799</c:v>
                </c:pt>
                <c:pt idx="7207">
                  <c:v>14235.68038028</c:v>
                </c:pt>
                <c:pt idx="7208">
                  <c:v>14235.700380280001</c:v>
                </c:pt>
                <c:pt idx="7209">
                  <c:v>14235.72038028</c:v>
                </c:pt>
                <c:pt idx="7210">
                  <c:v>14235.74038028</c:v>
                </c:pt>
                <c:pt idx="7211">
                  <c:v>14235.76038028</c:v>
                </c:pt>
                <c:pt idx="7212">
                  <c:v>14235.780380280101</c:v>
                </c:pt>
                <c:pt idx="7213">
                  <c:v>14235.800380280099</c:v>
                </c:pt>
                <c:pt idx="7214">
                  <c:v>14235.9203802802</c:v>
                </c:pt>
                <c:pt idx="7215">
                  <c:v>14235.940380280201</c:v>
                </c:pt>
                <c:pt idx="7216">
                  <c:v>14235.960380280199</c:v>
                </c:pt>
                <c:pt idx="7217">
                  <c:v>14241.151378647401</c:v>
                </c:pt>
                <c:pt idx="7218">
                  <c:v>14242.1913786474</c:v>
                </c:pt>
                <c:pt idx="7219">
                  <c:v>14243.231378647401</c:v>
                </c:pt>
                <c:pt idx="7220">
                  <c:v>14245.832584939801</c:v>
                </c:pt>
                <c:pt idx="7221">
                  <c:v>14247.7565365787</c:v>
                </c:pt>
                <c:pt idx="7222">
                  <c:v>14249.8205355759</c:v>
                </c:pt>
                <c:pt idx="7223">
                  <c:v>14250.896536578401</c:v>
                </c:pt>
                <c:pt idx="7224">
                  <c:v>14259.668546975499</c:v>
                </c:pt>
                <c:pt idx="7225">
                  <c:v>14264.6397104195</c:v>
                </c:pt>
                <c:pt idx="7226">
                  <c:v>14267.3885470032</c:v>
                </c:pt>
                <c:pt idx="7227">
                  <c:v>14267.4085470028</c:v>
                </c:pt>
                <c:pt idx="7228">
                  <c:v>14267.448547001901</c:v>
                </c:pt>
                <c:pt idx="7229">
                  <c:v>14267.468547001399</c:v>
                </c:pt>
                <c:pt idx="7230">
                  <c:v>14267.5085470005</c:v>
                </c:pt>
                <c:pt idx="7231">
                  <c:v>14268.8085469948</c:v>
                </c:pt>
                <c:pt idx="7232">
                  <c:v>14268.8285469943</c:v>
                </c:pt>
                <c:pt idx="7233">
                  <c:v>14268.848546993901</c:v>
                </c:pt>
                <c:pt idx="7234">
                  <c:v>14268.868546993401</c:v>
                </c:pt>
                <c:pt idx="7235">
                  <c:v>14268.8879543971</c:v>
                </c:pt>
                <c:pt idx="7236">
                  <c:v>14268.888546992999</c:v>
                </c:pt>
                <c:pt idx="7237">
                  <c:v>14268.908546992499</c:v>
                </c:pt>
                <c:pt idx="7238">
                  <c:v>14268.9279543962</c:v>
                </c:pt>
                <c:pt idx="7239">
                  <c:v>14268.9285469921</c:v>
                </c:pt>
                <c:pt idx="7240">
                  <c:v>14268.9485469916</c:v>
                </c:pt>
                <c:pt idx="7241">
                  <c:v>14268.9685469912</c:v>
                </c:pt>
                <c:pt idx="7242">
                  <c:v>14268.9885469907</c:v>
                </c:pt>
                <c:pt idx="7243">
                  <c:v>14269.008546990301</c:v>
                </c:pt>
                <c:pt idx="7244">
                  <c:v>14269.028546989801</c:v>
                </c:pt>
                <c:pt idx="7245">
                  <c:v>14269.048546989399</c:v>
                </c:pt>
                <c:pt idx="7246">
                  <c:v>14269.068546989</c:v>
                </c:pt>
                <c:pt idx="7247">
                  <c:v>14269.0885469885</c:v>
                </c:pt>
                <c:pt idx="7248">
                  <c:v>14269.1085469881</c:v>
                </c:pt>
                <c:pt idx="7249">
                  <c:v>14269.1285469876</c:v>
                </c:pt>
                <c:pt idx="7250">
                  <c:v>14269.1485469872</c:v>
                </c:pt>
                <c:pt idx="7251">
                  <c:v>14269.168546986701</c:v>
                </c:pt>
                <c:pt idx="7252">
                  <c:v>14269.188546986299</c:v>
                </c:pt>
                <c:pt idx="7253">
                  <c:v>14269.208546985799</c:v>
                </c:pt>
                <c:pt idx="7254">
                  <c:v>14269.2285469854</c:v>
                </c:pt>
                <c:pt idx="7255">
                  <c:v>14269.2485469849</c:v>
                </c:pt>
                <c:pt idx="7256">
                  <c:v>14269.2685469845</c:v>
                </c:pt>
                <c:pt idx="7257">
                  <c:v>14269.288546984</c:v>
                </c:pt>
                <c:pt idx="7258">
                  <c:v>14269.308546983601</c:v>
                </c:pt>
                <c:pt idx="7259">
                  <c:v>14269.328546983101</c:v>
                </c:pt>
                <c:pt idx="7260">
                  <c:v>14269.348546982699</c:v>
                </c:pt>
                <c:pt idx="7261">
                  <c:v>14269.368546982199</c:v>
                </c:pt>
                <c:pt idx="7262">
                  <c:v>14269.3885469818</c:v>
                </c:pt>
                <c:pt idx="7263">
                  <c:v>14269.4085469814</c:v>
                </c:pt>
                <c:pt idx="7264">
                  <c:v>14269.4285469809</c:v>
                </c:pt>
                <c:pt idx="7265">
                  <c:v>14269.4485469805</c:v>
                </c:pt>
                <c:pt idx="7266">
                  <c:v>14269.468546980001</c:v>
                </c:pt>
                <c:pt idx="7267">
                  <c:v>14269.488546979601</c:v>
                </c:pt>
                <c:pt idx="7268">
                  <c:v>14269.508546979099</c:v>
                </c:pt>
                <c:pt idx="7269">
                  <c:v>14269.5285469787</c:v>
                </c:pt>
                <c:pt idx="7270">
                  <c:v>14269.5485469782</c:v>
                </c:pt>
                <c:pt idx="7271">
                  <c:v>14269.5685469778</c:v>
                </c:pt>
                <c:pt idx="7272">
                  <c:v>14269.6085469769</c:v>
                </c:pt>
                <c:pt idx="7273">
                  <c:v>14269.628546976401</c:v>
                </c:pt>
                <c:pt idx="7274">
                  <c:v>14269.648546975999</c:v>
                </c:pt>
                <c:pt idx="7275">
                  <c:v>14269.6885469751</c:v>
                </c:pt>
                <c:pt idx="7276">
                  <c:v>14269.7285469742</c:v>
                </c:pt>
                <c:pt idx="7277">
                  <c:v>14269.945258154499</c:v>
                </c:pt>
                <c:pt idx="7278">
                  <c:v>14269.965258153999</c:v>
                </c:pt>
                <c:pt idx="7279">
                  <c:v>14269.9852581536</c:v>
                </c:pt>
                <c:pt idx="7280">
                  <c:v>14270.0052581531</c:v>
                </c:pt>
                <c:pt idx="7281">
                  <c:v>14270.0252581527</c:v>
                </c:pt>
                <c:pt idx="7282">
                  <c:v>14270.087954393501</c:v>
                </c:pt>
                <c:pt idx="7283">
                  <c:v>14270.107954393099</c:v>
                </c:pt>
                <c:pt idx="7284">
                  <c:v>14270.127954392599</c:v>
                </c:pt>
                <c:pt idx="7285">
                  <c:v>14271.027954372499</c:v>
                </c:pt>
                <c:pt idx="7286">
                  <c:v>14273.5464923698</c:v>
                </c:pt>
                <c:pt idx="7287">
                  <c:v>14274.018079473601</c:v>
                </c:pt>
                <c:pt idx="7288">
                  <c:v>14275.3912719413</c:v>
                </c:pt>
                <c:pt idx="7289">
                  <c:v>14277.0885470099</c:v>
                </c:pt>
                <c:pt idx="7290">
                  <c:v>14277.1085470095</c:v>
                </c:pt>
                <c:pt idx="7291">
                  <c:v>14277.128547009001</c:v>
                </c:pt>
                <c:pt idx="7292">
                  <c:v>14277.148547008601</c:v>
                </c:pt>
                <c:pt idx="7293">
                  <c:v>14277.168547008099</c:v>
                </c:pt>
                <c:pt idx="7294">
                  <c:v>14277.1885470077</c:v>
                </c:pt>
                <c:pt idx="7295">
                  <c:v>14277.2085470072</c:v>
                </c:pt>
                <c:pt idx="7296">
                  <c:v>14277.2285470068</c:v>
                </c:pt>
                <c:pt idx="7297">
                  <c:v>14277.2485470063</c:v>
                </c:pt>
                <c:pt idx="7298">
                  <c:v>14277.2685470059</c:v>
                </c:pt>
                <c:pt idx="7299">
                  <c:v>14277.288547005501</c:v>
                </c:pt>
                <c:pt idx="7300">
                  <c:v>14277.308547004999</c:v>
                </c:pt>
                <c:pt idx="7301">
                  <c:v>14277.328547004599</c:v>
                </c:pt>
                <c:pt idx="7302">
                  <c:v>14277.3485470041</c:v>
                </c:pt>
                <c:pt idx="7303">
                  <c:v>14277.3685470037</c:v>
                </c:pt>
                <c:pt idx="7304">
                  <c:v>14277.624102584001</c:v>
                </c:pt>
                <c:pt idx="7305">
                  <c:v>14278.548547000601</c:v>
                </c:pt>
                <c:pt idx="7306">
                  <c:v>14278.568547000101</c:v>
                </c:pt>
                <c:pt idx="7307">
                  <c:v>14278.588546999699</c:v>
                </c:pt>
                <c:pt idx="7308">
                  <c:v>14278.608546999199</c:v>
                </c:pt>
                <c:pt idx="7309">
                  <c:v>14278.6285469988</c:v>
                </c:pt>
                <c:pt idx="7310">
                  <c:v>14279.468882155599</c:v>
                </c:pt>
                <c:pt idx="7311">
                  <c:v>14280.9592943071</c:v>
                </c:pt>
                <c:pt idx="7312">
                  <c:v>14286.4930569117</c:v>
                </c:pt>
                <c:pt idx="7313">
                  <c:v>14288.440563335</c:v>
                </c:pt>
                <c:pt idx="7314">
                  <c:v>14289.310918532699</c:v>
                </c:pt>
                <c:pt idx="7315">
                  <c:v>14289.3309185327</c:v>
                </c:pt>
                <c:pt idx="7316">
                  <c:v>14289.3509185328</c:v>
                </c:pt>
                <c:pt idx="7317">
                  <c:v>14289.390918532799</c:v>
                </c:pt>
                <c:pt idx="7318">
                  <c:v>14289.4109185328</c:v>
                </c:pt>
                <c:pt idx="7319">
                  <c:v>14289.450918532901</c:v>
                </c:pt>
                <c:pt idx="7320">
                  <c:v>14289.470918532899</c:v>
                </c:pt>
                <c:pt idx="7321">
                  <c:v>14289.4909185329</c:v>
                </c:pt>
                <c:pt idx="7322">
                  <c:v>14289.5109185329</c:v>
                </c:pt>
                <c:pt idx="7323">
                  <c:v>14289.530918532901</c:v>
                </c:pt>
                <c:pt idx="7324">
                  <c:v>14289.550918532999</c:v>
                </c:pt>
                <c:pt idx="7325">
                  <c:v>14289.570918533</c:v>
                </c:pt>
                <c:pt idx="7326">
                  <c:v>14289.590918533</c:v>
                </c:pt>
                <c:pt idx="7327">
                  <c:v>14289.610918533001</c:v>
                </c:pt>
                <c:pt idx="7328">
                  <c:v>14289.630918532999</c:v>
                </c:pt>
                <c:pt idx="7329">
                  <c:v>14289.650918533</c:v>
                </c:pt>
                <c:pt idx="7330">
                  <c:v>14289.6709185331</c:v>
                </c:pt>
                <c:pt idx="7331">
                  <c:v>14289.690918533101</c:v>
                </c:pt>
                <c:pt idx="7332">
                  <c:v>14289.710918533099</c:v>
                </c:pt>
                <c:pt idx="7333">
                  <c:v>14289.7309185331</c:v>
                </c:pt>
                <c:pt idx="7334">
                  <c:v>14289.7509185331</c:v>
                </c:pt>
                <c:pt idx="7335">
                  <c:v>14289.770918533201</c:v>
                </c:pt>
                <c:pt idx="7336">
                  <c:v>14289.790918533199</c:v>
                </c:pt>
                <c:pt idx="7337">
                  <c:v>14289.8109185332</c:v>
                </c:pt>
                <c:pt idx="7338">
                  <c:v>14289.8309185332</c:v>
                </c:pt>
                <c:pt idx="7339">
                  <c:v>14289.8509185332</c:v>
                </c:pt>
                <c:pt idx="7340">
                  <c:v>14289.870918533299</c:v>
                </c:pt>
                <c:pt idx="7341">
                  <c:v>14289.8909185333</c:v>
                </c:pt>
                <c:pt idx="7342">
                  <c:v>14289.9109185333</c:v>
                </c:pt>
                <c:pt idx="7343">
                  <c:v>14289.9309185333</c:v>
                </c:pt>
                <c:pt idx="7344">
                  <c:v>14289.950918533301</c:v>
                </c:pt>
                <c:pt idx="7345">
                  <c:v>14289.970918533299</c:v>
                </c:pt>
                <c:pt idx="7346">
                  <c:v>14289.9909185334</c:v>
                </c:pt>
                <c:pt idx="7347">
                  <c:v>14290.0109185334</c:v>
                </c:pt>
                <c:pt idx="7348">
                  <c:v>14291.300466660399</c:v>
                </c:pt>
                <c:pt idx="7349">
                  <c:v>14291.360466660401</c:v>
                </c:pt>
                <c:pt idx="7350">
                  <c:v>14296.1250155046</c:v>
                </c:pt>
                <c:pt idx="7351">
                  <c:v>14321.3563817096</c:v>
                </c:pt>
                <c:pt idx="7352">
                  <c:v>14355.637694720101</c:v>
                </c:pt>
                <c:pt idx="7353">
                  <c:v>14362.1365943485</c:v>
                </c:pt>
                <c:pt idx="7354">
                  <c:v>14364.7291331905</c:v>
                </c:pt>
                <c:pt idx="7355">
                  <c:v>14367.497175824499</c:v>
                </c:pt>
                <c:pt idx="7356">
                  <c:v>14385.1771658789</c:v>
                </c:pt>
                <c:pt idx="7357">
                  <c:v>14391.2078494131</c:v>
                </c:pt>
                <c:pt idx="7358">
                  <c:v>14403.136658695001</c:v>
                </c:pt>
                <c:pt idx="7359">
                  <c:v>14428.4556695705</c:v>
                </c:pt>
                <c:pt idx="7360">
                  <c:v>14457.995407464899</c:v>
                </c:pt>
                <c:pt idx="7361">
                  <c:v>14462.384315785001</c:v>
                </c:pt>
                <c:pt idx="7362">
                  <c:v>14463.6541639631</c:v>
                </c:pt>
                <c:pt idx="7363">
                  <c:v>14463.9177972506</c:v>
                </c:pt>
                <c:pt idx="7364">
                  <c:v>14464.6941639631</c:v>
                </c:pt>
                <c:pt idx="7365">
                  <c:v>14469.174026864101</c:v>
                </c:pt>
                <c:pt idx="7366">
                  <c:v>14470.2140268641</c:v>
                </c:pt>
                <c:pt idx="7367">
                  <c:v>14471.393884105801</c:v>
                </c:pt>
                <c:pt idx="7368">
                  <c:v>14478.134026864</c:v>
                </c:pt>
                <c:pt idx="7369">
                  <c:v>14515.143265136499</c:v>
                </c:pt>
                <c:pt idx="7370">
                  <c:v>14516.4085837928</c:v>
                </c:pt>
                <c:pt idx="7371">
                  <c:v>14521.028864964799</c:v>
                </c:pt>
                <c:pt idx="7372">
                  <c:v>14522.3309735783</c:v>
                </c:pt>
                <c:pt idx="7373">
                  <c:v>14530.4541639648</c:v>
                </c:pt>
                <c:pt idx="7374">
                  <c:v>14531.4941639648</c:v>
                </c:pt>
                <c:pt idx="7375">
                  <c:v>14532.5541639644</c:v>
                </c:pt>
                <c:pt idx="7376">
                  <c:v>14535.3146452889</c:v>
                </c:pt>
                <c:pt idx="7377">
                  <c:v>14535.5747271375</c:v>
                </c:pt>
                <c:pt idx="7378">
                  <c:v>14538.806743405201</c:v>
                </c:pt>
                <c:pt idx="7379">
                  <c:v>14539.392255503601</c:v>
                </c:pt>
                <c:pt idx="7380">
                  <c:v>14541.2370350742</c:v>
                </c:pt>
                <c:pt idx="7381">
                  <c:v>14570.434163965199</c:v>
                </c:pt>
                <c:pt idx="7382">
                  <c:v>14592.7956055589</c:v>
                </c:pt>
                <c:pt idx="7383">
                  <c:v>14594.544590018601</c:v>
                </c:pt>
                <c:pt idx="7384">
                  <c:v>14611.007082886899</c:v>
                </c:pt>
                <c:pt idx="7385">
                  <c:v>14612.0670828865</c:v>
                </c:pt>
                <c:pt idx="7386">
                  <c:v>14612.5341639649</c:v>
                </c:pt>
                <c:pt idx="7387">
                  <c:v>14612.574163964</c:v>
                </c:pt>
                <c:pt idx="7388">
                  <c:v>14613.1270828861</c:v>
                </c:pt>
                <c:pt idx="7389">
                  <c:v>14613.614163964001</c:v>
                </c:pt>
                <c:pt idx="7390">
                  <c:v>14613.634163963599</c:v>
                </c:pt>
                <c:pt idx="7391">
                  <c:v>14616.267082885801</c:v>
                </c:pt>
                <c:pt idx="7392">
                  <c:v>14616.269188418901</c:v>
                </c:pt>
                <c:pt idx="7393">
                  <c:v>14617.6269622864</c:v>
                </c:pt>
                <c:pt idx="7394">
                  <c:v>14617.631806404899</c:v>
                </c:pt>
                <c:pt idx="7395">
                  <c:v>14617.914163965699</c:v>
                </c:pt>
                <c:pt idx="7396">
                  <c:v>14618.387082884999</c:v>
                </c:pt>
                <c:pt idx="7397">
                  <c:v>14618.389188418099</c:v>
                </c:pt>
                <c:pt idx="7398">
                  <c:v>14618.405716353</c:v>
                </c:pt>
                <c:pt idx="7399">
                  <c:v>14618.686962285999</c:v>
                </c:pt>
                <c:pt idx="7400">
                  <c:v>14618.9529354516</c:v>
                </c:pt>
                <c:pt idx="7401">
                  <c:v>14618.9741639653</c:v>
                </c:pt>
                <c:pt idx="7402">
                  <c:v>14618.9941639648</c:v>
                </c:pt>
                <c:pt idx="7403">
                  <c:v>14619.3941639652</c:v>
                </c:pt>
                <c:pt idx="7404">
                  <c:v>14619.9866431672</c:v>
                </c:pt>
                <c:pt idx="7405">
                  <c:v>14620.0341639649</c:v>
                </c:pt>
                <c:pt idx="7406">
                  <c:v>14620.134163967799</c:v>
                </c:pt>
                <c:pt idx="7407">
                  <c:v>14620.4541639648</c:v>
                </c:pt>
                <c:pt idx="7408">
                  <c:v>14620.467082884999</c:v>
                </c:pt>
                <c:pt idx="7409">
                  <c:v>14620.7772891283</c:v>
                </c:pt>
                <c:pt idx="7410">
                  <c:v>14620.953197758399</c:v>
                </c:pt>
                <c:pt idx="7411">
                  <c:v>14621.1941639669</c:v>
                </c:pt>
                <c:pt idx="7412">
                  <c:v>14621.421646201899</c:v>
                </c:pt>
                <c:pt idx="7413">
                  <c:v>14621.5291884178</c:v>
                </c:pt>
                <c:pt idx="7414">
                  <c:v>14621.565716352299</c:v>
                </c:pt>
                <c:pt idx="7415">
                  <c:v>14622.013197758401</c:v>
                </c:pt>
                <c:pt idx="7416">
                  <c:v>14622.033197758399</c:v>
                </c:pt>
                <c:pt idx="7417">
                  <c:v>14622.0531977585</c:v>
                </c:pt>
                <c:pt idx="7418">
                  <c:v>14622.688058948101</c:v>
                </c:pt>
                <c:pt idx="7419">
                  <c:v>14623.1070828866</c:v>
                </c:pt>
                <c:pt idx="7420">
                  <c:v>14623.113197758499</c:v>
                </c:pt>
                <c:pt idx="7421">
                  <c:v>14623.1331977585</c:v>
                </c:pt>
                <c:pt idx="7422">
                  <c:v>14623.1531977585</c:v>
                </c:pt>
                <c:pt idx="7423">
                  <c:v>14623.649188416999</c:v>
                </c:pt>
                <c:pt idx="7424">
                  <c:v>14624.014128094501</c:v>
                </c:pt>
                <c:pt idx="7425">
                  <c:v>14624.2131977586</c:v>
                </c:pt>
                <c:pt idx="7426">
                  <c:v>14624.2331977586</c:v>
                </c:pt>
                <c:pt idx="7427">
                  <c:v>14624.2531977586</c:v>
                </c:pt>
                <c:pt idx="7428">
                  <c:v>14625.0741280945</c:v>
                </c:pt>
                <c:pt idx="7429">
                  <c:v>14625.3131977587</c:v>
                </c:pt>
                <c:pt idx="7430">
                  <c:v>14625.3331977587</c:v>
                </c:pt>
                <c:pt idx="7431">
                  <c:v>14625.353197758701</c:v>
                </c:pt>
                <c:pt idx="7432">
                  <c:v>14625.949466063101</c:v>
                </c:pt>
                <c:pt idx="7433">
                  <c:v>14626.114128094599</c:v>
                </c:pt>
                <c:pt idx="7434">
                  <c:v>14626.1341280946</c:v>
                </c:pt>
                <c:pt idx="7435">
                  <c:v>14626.247082886201</c:v>
                </c:pt>
                <c:pt idx="7436">
                  <c:v>14626.4131977588</c:v>
                </c:pt>
                <c:pt idx="7437">
                  <c:v>14626.433197758801</c:v>
                </c:pt>
                <c:pt idx="7438">
                  <c:v>14627.174128094601</c:v>
                </c:pt>
                <c:pt idx="7439">
                  <c:v>14627.194128094699</c:v>
                </c:pt>
                <c:pt idx="7440">
                  <c:v>14627.4731977588</c:v>
                </c:pt>
                <c:pt idx="7441">
                  <c:v>14628.041984111</c:v>
                </c:pt>
                <c:pt idx="7442">
                  <c:v>14628.171926007601</c:v>
                </c:pt>
                <c:pt idx="7443">
                  <c:v>14628.2341280947</c:v>
                </c:pt>
                <c:pt idx="7444">
                  <c:v>14628.254128094701</c:v>
                </c:pt>
                <c:pt idx="7445">
                  <c:v>14628.347082885901</c:v>
                </c:pt>
                <c:pt idx="7446">
                  <c:v>14628.513197758901</c:v>
                </c:pt>
                <c:pt idx="7447">
                  <c:v>14629.1065916361</c:v>
                </c:pt>
                <c:pt idx="7448">
                  <c:v>14629.2119260075</c:v>
                </c:pt>
                <c:pt idx="7449">
                  <c:v>14629.2941280948</c:v>
                </c:pt>
                <c:pt idx="7450">
                  <c:v>14629.3141280948</c:v>
                </c:pt>
                <c:pt idx="7451">
                  <c:v>14629.5531977589</c:v>
                </c:pt>
                <c:pt idx="7452">
                  <c:v>14629.563169245601</c:v>
                </c:pt>
                <c:pt idx="7453">
                  <c:v>14630.0578117761</c:v>
                </c:pt>
                <c:pt idx="7454">
                  <c:v>14630.0778117761</c:v>
                </c:pt>
                <c:pt idx="7455">
                  <c:v>14630.097811776201</c:v>
                </c:pt>
                <c:pt idx="7456">
                  <c:v>14630.206591636201</c:v>
                </c:pt>
                <c:pt idx="7457">
                  <c:v>14630.251926007501</c:v>
                </c:pt>
                <c:pt idx="7458">
                  <c:v>14630.267376587401</c:v>
                </c:pt>
                <c:pt idx="7459">
                  <c:v>14630.354128094799</c:v>
                </c:pt>
                <c:pt idx="7460">
                  <c:v>14630.3741280948</c:v>
                </c:pt>
                <c:pt idx="7461">
                  <c:v>14630.593197759001</c:v>
                </c:pt>
                <c:pt idx="7462">
                  <c:v>14630.6103322415</c:v>
                </c:pt>
                <c:pt idx="7463">
                  <c:v>14630.742444957599</c:v>
                </c:pt>
                <c:pt idx="7464">
                  <c:v>14630.805188459301</c:v>
                </c:pt>
                <c:pt idx="7465">
                  <c:v>14630.922013359999</c:v>
                </c:pt>
                <c:pt idx="7466">
                  <c:v>14630.94201336</c:v>
                </c:pt>
                <c:pt idx="7467">
                  <c:v>14631.051420943801</c:v>
                </c:pt>
                <c:pt idx="7468">
                  <c:v>14631.254117181201</c:v>
                </c:pt>
                <c:pt idx="7469">
                  <c:v>14631.2919260075</c:v>
                </c:pt>
                <c:pt idx="7470">
                  <c:v>14631.306591636299</c:v>
                </c:pt>
                <c:pt idx="7471">
                  <c:v>14631.414128094901</c:v>
                </c:pt>
                <c:pt idx="7472">
                  <c:v>14631.434128094899</c:v>
                </c:pt>
                <c:pt idx="7473">
                  <c:v>14631.4541280949</c:v>
                </c:pt>
                <c:pt idx="7474">
                  <c:v>14631.4741280949</c:v>
                </c:pt>
                <c:pt idx="7475">
                  <c:v>14631.494128094901</c:v>
                </c:pt>
                <c:pt idx="7476">
                  <c:v>14631.514128094999</c:v>
                </c:pt>
                <c:pt idx="7477">
                  <c:v>14631.534128095</c:v>
                </c:pt>
                <c:pt idx="7478">
                  <c:v>14631.554128095</c:v>
                </c:pt>
                <c:pt idx="7479">
                  <c:v>14631.574128095001</c:v>
                </c:pt>
                <c:pt idx="7480">
                  <c:v>14631.594128094999</c:v>
                </c:pt>
                <c:pt idx="7481">
                  <c:v>14631.614128095</c:v>
                </c:pt>
                <c:pt idx="7482">
                  <c:v>14631.630831841299</c:v>
                </c:pt>
                <c:pt idx="7483">
                  <c:v>14631.633197759</c:v>
                </c:pt>
                <c:pt idx="7484">
                  <c:v>14631.6341280951</c:v>
                </c:pt>
                <c:pt idx="7485">
                  <c:v>14631.653197759</c:v>
                </c:pt>
                <c:pt idx="7486">
                  <c:v>14631.654128095101</c:v>
                </c:pt>
                <c:pt idx="7487">
                  <c:v>14631.673197759001</c:v>
                </c:pt>
                <c:pt idx="7488">
                  <c:v>14631.674128095099</c:v>
                </c:pt>
                <c:pt idx="7489">
                  <c:v>14631.693197759099</c:v>
                </c:pt>
                <c:pt idx="7490">
                  <c:v>14631.6941280951</c:v>
                </c:pt>
                <c:pt idx="7491">
                  <c:v>14631.7131977591</c:v>
                </c:pt>
                <c:pt idx="7492">
                  <c:v>14631.7141280951</c:v>
                </c:pt>
                <c:pt idx="7493">
                  <c:v>14631.7331977591</c:v>
                </c:pt>
                <c:pt idx="7494">
                  <c:v>14631.734128095201</c:v>
                </c:pt>
                <c:pt idx="7495">
                  <c:v>14631.753197759101</c:v>
                </c:pt>
                <c:pt idx="7496">
                  <c:v>14631.754128095199</c:v>
                </c:pt>
                <c:pt idx="7497">
                  <c:v>14631.773197759099</c:v>
                </c:pt>
                <c:pt idx="7498">
                  <c:v>14631.7741280952</c:v>
                </c:pt>
                <c:pt idx="7499">
                  <c:v>14631.7931977591</c:v>
                </c:pt>
                <c:pt idx="7500">
                  <c:v>14631.7941280952</c:v>
                </c:pt>
                <c:pt idx="7501">
                  <c:v>14631.8131977592</c:v>
                </c:pt>
                <c:pt idx="7502">
                  <c:v>14631.833197759201</c:v>
                </c:pt>
                <c:pt idx="7503">
                  <c:v>14631.8451884593</c:v>
                </c:pt>
                <c:pt idx="7504">
                  <c:v>14631.853197759199</c:v>
                </c:pt>
                <c:pt idx="7505">
                  <c:v>14631.8731977592</c:v>
                </c:pt>
                <c:pt idx="7506">
                  <c:v>14631.8741280953</c:v>
                </c:pt>
                <c:pt idx="7507">
                  <c:v>14631.8931977592</c:v>
                </c:pt>
                <c:pt idx="7508">
                  <c:v>14631.8941280953</c:v>
                </c:pt>
                <c:pt idx="7509">
                  <c:v>14631.913197759301</c:v>
                </c:pt>
                <c:pt idx="7510">
                  <c:v>14631.933197759299</c:v>
                </c:pt>
                <c:pt idx="7511">
                  <c:v>14631.9531977593</c:v>
                </c:pt>
                <c:pt idx="7512">
                  <c:v>14631.9731977593</c:v>
                </c:pt>
                <c:pt idx="7513">
                  <c:v>14631.993197759301</c:v>
                </c:pt>
                <c:pt idx="7514">
                  <c:v>14632.002013360099</c:v>
                </c:pt>
                <c:pt idx="7515">
                  <c:v>14632.013197759399</c:v>
                </c:pt>
                <c:pt idx="7516">
                  <c:v>14632.0220133601</c:v>
                </c:pt>
                <c:pt idx="7517">
                  <c:v>14632.0331977594</c:v>
                </c:pt>
                <c:pt idx="7518">
                  <c:v>14632.0531977594</c:v>
                </c:pt>
                <c:pt idx="7519">
                  <c:v>14632.073197759401</c:v>
                </c:pt>
                <c:pt idx="7520">
                  <c:v>14632.093197759399</c:v>
                </c:pt>
                <c:pt idx="7521">
                  <c:v>14632.1131977594</c:v>
                </c:pt>
                <c:pt idx="7522">
                  <c:v>14632.1331977595</c:v>
                </c:pt>
                <c:pt idx="7523">
                  <c:v>14632.1531977595</c:v>
                </c:pt>
                <c:pt idx="7524">
                  <c:v>14632.173197759501</c:v>
                </c:pt>
                <c:pt idx="7525">
                  <c:v>14632.1931977595</c:v>
                </c:pt>
                <c:pt idx="7526">
                  <c:v>14632.2131977595</c:v>
                </c:pt>
                <c:pt idx="7527">
                  <c:v>14632.2331977596</c:v>
                </c:pt>
                <c:pt idx="7528">
                  <c:v>14632.253197759601</c:v>
                </c:pt>
                <c:pt idx="7529">
                  <c:v>14632.273197759599</c:v>
                </c:pt>
                <c:pt idx="7530">
                  <c:v>14632.2931977596</c:v>
                </c:pt>
                <c:pt idx="7531">
                  <c:v>14632.3131977596</c:v>
                </c:pt>
                <c:pt idx="7532">
                  <c:v>14632.3319260075</c:v>
                </c:pt>
                <c:pt idx="7533">
                  <c:v>14632.333197759601</c:v>
                </c:pt>
                <c:pt idx="7534">
                  <c:v>14632.3881409978</c:v>
                </c:pt>
                <c:pt idx="7535">
                  <c:v>14632.4065916364</c:v>
                </c:pt>
                <c:pt idx="7536">
                  <c:v>14632.9374317247</c:v>
                </c:pt>
                <c:pt idx="7537">
                  <c:v>14633.062013360201</c:v>
                </c:pt>
                <c:pt idx="7538">
                  <c:v>14633.082013360199</c:v>
                </c:pt>
                <c:pt idx="7539">
                  <c:v>14633.371926007499</c:v>
                </c:pt>
                <c:pt idx="7540">
                  <c:v>14633.3731977597</c:v>
                </c:pt>
                <c:pt idx="7541">
                  <c:v>14633.3931977597</c:v>
                </c:pt>
                <c:pt idx="7542">
                  <c:v>14633.413197759701</c:v>
                </c:pt>
                <c:pt idx="7543">
                  <c:v>14633.428140997799</c:v>
                </c:pt>
                <c:pt idx="7544">
                  <c:v>14633.433197759699</c:v>
                </c:pt>
                <c:pt idx="7545">
                  <c:v>14633.4531977598</c:v>
                </c:pt>
                <c:pt idx="7546">
                  <c:v>14633.4731977598</c:v>
                </c:pt>
                <c:pt idx="7547">
                  <c:v>14633.493197759801</c:v>
                </c:pt>
                <c:pt idx="7548">
                  <c:v>14633.513197759799</c:v>
                </c:pt>
                <c:pt idx="7549">
                  <c:v>14633.5331977598</c:v>
                </c:pt>
                <c:pt idx="7550">
                  <c:v>14633.5531977599</c:v>
                </c:pt>
                <c:pt idx="7551">
                  <c:v>14633.573197759901</c:v>
                </c:pt>
                <c:pt idx="7552">
                  <c:v>14633.8274822477</c:v>
                </c:pt>
                <c:pt idx="7553">
                  <c:v>14633.9251884594</c:v>
                </c:pt>
                <c:pt idx="7554">
                  <c:v>14633.945188459</c:v>
                </c:pt>
                <c:pt idx="7555">
                  <c:v>14634.1220133602</c:v>
                </c:pt>
                <c:pt idx="7556">
                  <c:v>14634.142013360201</c:v>
                </c:pt>
                <c:pt idx="7557">
                  <c:v>14634.4119260074</c:v>
                </c:pt>
                <c:pt idx="7558">
                  <c:v>14634.4681409979</c:v>
                </c:pt>
                <c:pt idx="7559">
                  <c:v>14634.673197759999</c:v>
                </c:pt>
                <c:pt idx="7560">
                  <c:v>14634.867482247701</c:v>
                </c:pt>
                <c:pt idx="7561">
                  <c:v>14634.985188459001</c:v>
                </c:pt>
                <c:pt idx="7562">
                  <c:v>14635.0541280945</c:v>
                </c:pt>
                <c:pt idx="7563">
                  <c:v>14635.1820133603</c:v>
                </c:pt>
                <c:pt idx="7564">
                  <c:v>14635.2020133603</c:v>
                </c:pt>
                <c:pt idx="7565">
                  <c:v>14635.451926007399</c:v>
                </c:pt>
                <c:pt idx="7566">
                  <c:v>14635.508140997899</c:v>
                </c:pt>
                <c:pt idx="7567">
                  <c:v>14635.733197760001</c:v>
                </c:pt>
                <c:pt idx="7568">
                  <c:v>14635.753197759999</c:v>
                </c:pt>
                <c:pt idx="7569">
                  <c:v>14635.7731977601</c:v>
                </c:pt>
                <c:pt idx="7570">
                  <c:v>14635.7931977601</c:v>
                </c:pt>
                <c:pt idx="7571">
                  <c:v>14635.813197760101</c:v>
                </c:pt>
                <c:pt idx="7572">
                  <c:v>14635.833197760099</c:v>
                </c:pt>
                <c:pt idx="7573">
                  <c:v>14635.8531977601</c:v>
                </c:pt>
                <c:pt idx="7574">
                  <c:v>14635.9074822478</c:v>
                </c:pt>
                <c:pt idx="7575">
                  <c:v>14636.242013360299</c:v>
                </c:pt>
                <c:pt idx="7576">
                  <c:v>14636.2620133603</c:v>
                </c:pt>
                <c:pt idx="7577">
                  <c:v>14636.4583427179</c:v>
                </c:pt>
                <c:pt idx="7578">
                  <c:v>14636.478342717901</c:v>
                </c:pt>
                <c:pt idx="7579">
                  <c:v>14636.4919260074</c:v>
                </c:pt>
                <c:pt idx="7580">
                  <c:v>14636.4983427179</c:v>
                </c:pt>
                <c:pt idx="7581">
                  <c:v>14636.518342718</c:v>
                </c:pt>
                <c:pt idx="7582">
                  <c:v>14636.538342718</c:v>
                </c:pt>
                <c:pt idx="7583">
                  <c:v>14636.5481409979</c:v>
                </c:pt>
                <c:pt idx="7584">
                  <c:v>14636.558342718001</c:v>
                </c:pt>
                <c:pt idx="7585">
                  <c:v>14636.947482247801</c:v>
                </c:pt>
                <c:pt idx="7586">
                  <c:v>14637.065188459101</c:v>
                </c:pt>
                <c:pt idx="7587">
                  <c:v>14637.085188458601</c:v>
                </c:pt>
                <c:pt idx="7588">
                  <c:v>14637.3020133604</c:v>
                </c:pt>
                <c:pt idx="7589">
                  <c:v>14637.322013360401</c:v>
                </c:pt>
                <c:pt idx="7590">
                  <c:v>14637.531926007399</c:v>
                </c:pt>
                <c:pt idx="7591">
                  <c:v>14637.588140997999</c:v>
                </c:pt>
                <c:pt idx="7592">
                  <c:v>14637.9874822478</c:v>
                </c:pt>
                <c:pt idx="7593">
                  <c:v>14638.1251884587</c:v>
                </c:pt>
                <c:pt idx="7594">
                  <c:v>14638.3620133604</c:v>
                </c:pt>
                <c:pt idx="7595">
                  <c:v>14638.3820133605</c:v>
                </c:pt>
                <c:pt idx="7596">
                  <c:v>14638.5719260073</c:v>
                </c:pt>
                <c:pt idx="7597">
                  <c:v>14639.0274822479</c:v>
                </c:pt>
                <c:pt idx="7598">
                  <c:v>14639.165188458701</c:v>
                </c:pt>
                <c:pt idx="7599">
                  <c:v>14639.1769300862</c:v>
                </c:pt>
                <c:pt idx="7600">
                  <c:v>14639.1969300862</c:v>
                </c:pt>
                <c:pt idx="7601">
                  <c:v>14639.216930086201</c:v>
                </c:pt>
                <c:pt idx="7602">
                  <c:v>14639.422013360499</c:v>
                </c:pt>
                <c:pt idx="7603">
                  <c:v>14639.4420133605</c:v>
                </c:pt>
                <c:pt idx="7604">
                  <c:v>14639.4620133605</c:v>
                </c:pt>
                <c:pt idx="7605">
                  <c:v>14639.482013360501</c:v>
                </c:pt>
                <c:pt idx="7606">
                  <c:v>14639.502013360599</c:v>
                </c:pt>
                <c:pt idx="7607">
                  <c:v>14639.5220133606</c:v>
                </c:pt>
                <c:pt idx="7608">
                  <c:v>14639.5420133606</c:v>
                </c:pt>
                <c:pt idx="7609">
                  <c:v>14639.550012162799</c:v>
                </c:pt>
                <c:pt idx="7610">
                  <c:v>14639.562013360601</c:v>
                </c:pt>
                <c:pt idx="7611">
                  <c:v>14639.582013360599</c:v>
                </c:pt>
                <c:pt idx="7612">
                  <c:v>14639.6020133607</c:v>
                </c:pt>
                <c:pt idx="7613">
                  <c:v>14639.611926007299</c:v>
                </c:pt>
                <c:pt idx="7614">
                  <c:v>14639.6220133607</c:v>
                </c:pt>
                <c:pt idx="7615">
                  <c:v>14639.642013360701</c:v>
                </c:pt>
                <c:pt idx="7616">
                  <c:v>14639.662013360699</c:v>
                </c:pt>
                <c:pt idx="7617">
                  <c:v>14639.6820133607</c:v>
                </c:pt>
                <c:pt idx="7618">
                  <c:v>14639.7020133608</c:v>
                </c:pt>
                <c:pt idx="7619">
                  <c:v>14639.722013360801</c:v>
                </c:pt>
                <c:pt idx="7620">
                  <c:v>14639.802013360801</c:v>
                </c:pt>
                <c:pt idx="7621">
                  <c:v>14639.822013360899</c:v>
                </c:pt>
                <c:pt idx="7622">
                  <c:v>14639.916194843099</c:v>
                </c:pt>
                <c:pt idx="7623">
                  <c:v>14640.0674822479</c:v>
                </c:pt>
                <c:pt idx="7624">
                  <c:v>14640.2051884587</c:v>
                </c:pt>
                <c:pt idx="7625">
                  <c:v>14640.6519260073</c:v>
                </c:pt>
                <c:pt idx="7626">
                  <c:v>14641.1074822479</c:v>
                </c:pt>
                <c:pt idx="7627">
                  <c:v>14641.4603359755</c:v>
                </c:pt>
                <c:pt idx="7628">
                  <c:v>14641.480335975</c:v>
                </c:pt>
                <c:pt idx="7629">
                  <c:v>14641.500335974601</c:v>
                </c:pt>
                <c:pt idx="7630">
                  <c:v>14641.520335974101</c:v>
                </c:pt>
                <c:pt idx="7631">
                  <c:v>14641.540335973699</c:v>
                </c:pt>
                <c:pt idx="7632">
                  <c:v>14641.560335973199</c:v>
                </c:pt>
                <c:pt idx="7633">
                  <c:v>14641.664820161001</c:v>
                </c:pt>
                <c:pt idx="7634">
                  <c:v>14641.691926007299</c:v>
                </c:pt>
                <c:pt idx="7635">
                  <c:v>14641.7265916377</c:v>
                </c:pt>
                <c:pt idx="7636">
                  <c:v>14642.147482248</c:v>
                </c:pt>
                <c:pt idx="7637">
                  <c:v>14642.5008695572</c:v>
                </c:pt>
                <c:pt idx="7638">
                  <c:v>14642.7319260073</c:v>
                </c:pt>
                <c:pt idx="7639">
                  <c:v>14643.187482248</c:v>
                </c:pt>
                <c:pt idx="7640">
                  <c:v>14643.5408695572</c:v>
                </c:pt>
                <c:pt idx="7641">
                  <c:v>14643.771926007201</c:v>
                </c:pt>
                <c:pt idx="7642">
                  <c:v>14643.9522875575</c:v>
                </c:pt>
                <c:pt idx="7643">
                  <c:v>14644.227482247999</c:v>
                </c:pt>
                <c:pt idx="7644">
                  <c:v>14644.2474822476</c:v>
                </c:pt>
                <c:pt idx="7645">
                  <c:v>14644.2674822472</c:v>
                </c:pt>
                <c:pt idx="7646">
                  <c:v>14644.2874822467</c:v>
                </c:pt>
                <c:pt idx="7647">
                  <c:v>14644.3074822463</c:v>
                </c:pt>
                <c:pt idx="7648">
                  <c:v>14644.327482245801</c:v>
                </c:pt>
                <c:pt idx="7649">
                  <c:v>14644.347482245401</c:v>
                </c:pt>
                <c:pt idx="7650">
                  <c:v>14644.367482244899</c:v>
                </c:pt>
                <c:pt idx="7651">
                  <c:v>14644.3874822445</c:v>
                </c:pt>
                <c:pt idx="7652">
                  <c:v>14644.407482244</c:v>
                </c:pt>
                <c:pt idx="7653">
                  <c:v>14644.4274822436</c:v>
                </c:pt>
                <c:pt idx="7654">
                  <c:v>14644.4474822431</c:v>
                </c:pt>
                <c:pt idx="7655">
                  <c:v>14644.4674822427</c:v>
                </c:pt>
                <c:pt idx="7656">
                  <c:v>14644.487482242201</c:v>
                </c:pt>
                <c:pt idx="7657">
                  <c:v>14644.507482241799</c:v>
                </c:pt>
                <c:pt idx="7658">
                  <c:v>14644.514253318999</c:v>
                </c:pt>
                <c:pt idx="7659">
                  <c:v>14644.527482241299</c:v>
                </c:pt>
                <c:pt idx="7660">
                  <c:v>14644.5474822409</c:v>
                </c:pt>
                <c:pt idx="7661">
                  <c:v>14644.5674822404</c:v>
                </c:pt>
                <c:pt idx="7662">
                  <c:v>14644.58748224</c:v>
                </c:pt>
                <c:pt idx="7663">
                  <c:v>14644.6008695568</c:v>
                </c:pt>
                <c:pt idx="7664">
                  <c:v>14644.6074822396</c:v>
                </c:pt>
                <c:pt idx="7665">
                  <c:v>14644.627482239101</c:v>
                </c:pt>
                <c:pt idx="7666">
                  <c:v>14644.647482238701</c:v>
                </c:pt>
                <c:pt idx="7667">
                  <c:v>14644.787482235501</c:v>
                </c:pt>
                <c:pt idx="7668">
                  <c:v>14644.8119260072</c:v>
                </c:pt>
                <c:pt idx="7669">
                  <c:v>14645.640869556901</c:v>
                </c:pt>
                <c:pt idx="7670">
                  <c:v>14645.8274822356</c:v>
                </c:pt>
                <c:pt idx="7671">
                  <c:v>14645.851926007201</c:v>
                </c:pt>
                <c:pt idx="7672">
                  <c:v>14646.867482235601</c:v>
                </c:pt>
                <c:pt idx="7673">
                  <c:v>14646.887482235201</c:v>
                </c:pt>
                <c:pt idx="7674">
                  <c:v>14646.8919260072</c:v>
                </c:pt>
                <c:pt idx="7675">
                  <c:v>14647.720869557001</c:v>
                </c:pt>
                <c:pt idx="7676">
                  <c:v>14647.931926007201</c:v>
                </c:pt>
                <c:pt idx="7677">
                  <c:v>14648.9719260071</c:v>
                </c:pt>
                <c:pt idx="7678">
                  <c:v>14649.484743736601</c:v>
                </c:pt>
                <c:pt idx="7679">
                  <c:v>14650.011926007101</c:v>
                </c:pt>
                <c:pt idx="7680">
                  <c:v>14650.5247437367</c:v>
                </c:pt>
                <c:pt idx="7681">
                  <c:v>14650.766962285999</c:v>
                </c:pt>
                <c:pt idx="7682">
                  <c:v>14651.0519260071</c:v>
                </c:pt>
                <c:pt idx="7683">
                  <c:v>14651.434163947501</c:v>
                </c:pt>
                <c:pt idx="7684">
                  <c:v>14651.659352415199</c:v>
                </c:pt>
                <c:pt idx="7685">
                  <c:v>14652.0919260071</c:v>
                </c:pt>
                <c:pt idx="7686">
                  <c:v>14652.6993524152</c:v>
                </c:pt>
                <c:pt idx="7687">
                  <c:v>14652.891587321599</c:v>
                </c:pt>
                <c:pt idx="7688">
                  <c:v>14653.1319260071</c:v>
                </c:pt>
                <c:pt idx="7689">
                  <c:v>14653.739352415299</c:v>
                </c:pt>
                <c:pt idx="7690">
                  <c:v>14653.9315873216</c:v>
                </c:pt>
                <c:pt idx="7691">
                  <c:v>14654.171926007</c:v>
                </c:pt>
                <c:pt idx="7692">
                  <c:v>14654.4221799598</c:v>
                </c:pt>
                <c:pt idx="7693">
                  <c:v>14654.971587321699</c:v>
                </c:pt>
                <c:pt idx="7694">
                  <c:v>14655.211926006999</c:v>
                </c:pt>
                <c:pt idx="7695">
                  <c:v>14656.251926007</c:v>
                </c:pt>
                <c:pt idx="7696">
                  <c:v>14656.5221799599</c:v>
                </c:pt>
                <c:pt idx="7697">
                  <c:v>14657.291926006999</c:v>
                </c:pt>
                <c:pt idx="7698">
                  <c:v>14657.7142835585</c:v>
                </c:pt>
                <c:pt idx="7699">
                  <c:v>14658.3319260069</c:v>
                </c:pt>
                <c:pt idx="7700">
                  <c:v>14658.622179960001</c:v>
                </c:pt>
                <c:pt idx="7701">
                  <c:v>14659.371926006899</c:v>
                </c:pt>
                <c:pt idx="7702">
                  <c:v>14659.66217996</c:v>
                </c:pt>
                <c:pt idx="7703">
                  <c:v>14660.4119260069</c:v>
                </c:pt>
                <c:pt idx="7704">
                  <c:v>14660.730700533801</c:v>
                </c:pt>
                <c:pt idx="7705">
                  <c:v>14661.451926006899</c:v>
                </c:pt>
                <c:pt idx="7706">
                  <c:v>14661.862238038701</c:v>
                </c:pt>
                <c:pt idx="7707">
                  <c:v>14662.4919260069</c:v>
                </c:pt>
                <c:pt idx="7708">
                  <c:v>14663.531926006801</c:v>
                </c:pt>
                <c:pt idx="7709">
                  <c:v>14664.1291884155</c:v>
                </c:pt>
                <c:pt idx="7710">
                  <c:v>14664.5719260068</c:v>
                </c:pt>
                <c:pt idx="7711">
                  <c:v>14665.611926006801</c:v>
                </c:pt>
                <c:pt idx="7712">
                  <c:v>14666.6519260068</c:v>
                </c:pt>
                <c:pt idx="7713">
                  <c:v>14667.691926006801</c:v>
                </c:pt>
                <c:pt idx="7714">
                  <c:v>14667.758994162999</c:v>
                </c:pt>
                <c:pt idx="7715">
                  <c:v>14668.7319260067</c:v>
                </c:pt>
                <c:pt idx="7716">
                  <c:v>14668.818994162601</c:v>
                </c:pt>
                <c:pt idx="7717">
                  <c:v>14669.771926006701</c:v>
                </c:pt>
                <c:pt idx="7718">
                  <c:v>14670.222726766</c:v>
                </c:pt>
                <c:pt idx="7719">
                  <c:v>14670.8119260067</c:v>
                </c:pt>
                <c:pt idx="7720">
                  <c:v>14671.851926006701</c:v>
                </c:pt>
                <c:pt idx="7721">
                  <c:v>14672.8919260067</c:v>
                </c:pt>
                <c:pt idx="7722">
                  <c:v>14673.9319260066</c:v>
                </c:pt>
                <c:pt idx="7723">
                  <c:v>14674.971926006599</c:v>
                </c:pt>
                <c:pt idx="7724">
                  <c:v>14675.085938136999</c:v>
                </c:pt>
                <c:pt idx="7725">
                  <c:v>14676.0119260066</c:v>
                </c:pt>
                <c:pt idx="7726">
                  <c:v>14676.025188459</c:v>
                </c:pt>
                <c:pt idx="7727">
                  <c:v>14677.051926006599</c:v>
                </c:pt>
                <c:pt idx="7728">
                  <c:v>14678.0919260066</c:v>
                </c:pt>
                <c:pt idx="7729">
                  <c:v>14679.131926006499</c:v>
                </c:pt>
                <c:pt idx="7730">
                  <c:v>14679.7291874571</c:v>
                </c:pt>
                <c:pt idx="7731">
                  <c:v>14680.1719260065</c:v>
                </c:pt>
                <c:pt idx="7732">
                  <c:v>14681.211926006499</c:v>
                </c:pt>
                <c:pt idx="7733">
                  <c:v>14682.2519260065</c:v>
                </c:pt>
                <c:pt idx="7734">
                  <c:v>14682.271926006501</c:v>
                </c:pt>
                <c:pt idx="7735">
                  <c:v>14682.291926006499</c:v>
                </c:pt>
                <c:pt idx="7736">
                  <c:v>14682.3119260065</c:v>
                </c:pt>
                <c:pt idx="7737">
                  <c:v>14682.3319260065</c:v>
                </c:pt>
                <c:pt idx="7738">
                  <c:v>14682.3519260066</c:v>
                </c:pt>
                <c:pt idx="7739">
                  <c:v>14682.371926006599</c:v>
                </c:pt>
                <c:pt idx="7740">
                  <c:v>14682.3919260066</c:v>
                </c:pt>
                <c:pt idx="7741">
                  <c:v>14682.4119260066</c:v>
                </c:pt>
                <c:pt idx="7742">
                  <c:v>14682.885188459401</c:v>
                </c:pt>
                <c:pt idx="7743">
                  <c:v>14682.9464929403</c:v>
                </c:pt>
                <c:pt idx="7744">
                  <c:v>14683.986492940299</c:v>
                </c:pt>
                <c:pt idx="7745">
                  <c:v>14689.9989757398</c:v>
                </c:pt>
                <c:pt idx="7746">
                  <c:v>14691.0292151793</c:v>
                </c:pt>
                <c:pt idx="7747">
                  <c:v>14691.5900275725</c:v>
                </c:pt>
                <c:pt idx="7748">
                  <c:v>14692.4920483982</c:v>
                </c:pt>
                <c:pt idx="7749">
                  <c:v>14702.3216104856</c:v>
                </c:pt>
                <c:pt idx="7750">
                  <c:v>14712.88435362</c:v>
                </c:pt>
                <c:pt idx="7751">
                  <c:v>14715.7980566676</c:v>
                </c:pt>
                <c:pt idx="7752">
                  <c:v>14718.349215216</c:v>
                </c:pt>
                <c:pt idx="7753">
                  <c:v>14718.3692152155</c:v>
                </c:pt>
                <c:pt idx="7754">
                  <c:v>14718.3892152151</c:v>
                </c:pt>
                <c:pt idx="7755">
                  <c:v>14718.4092152146</c:v>
                </c:pt>
                <c:pt idx="7756">
                  <c:v>14718.429215214201</c:v>
                </c:pt>
                <c:pt idx="7757">
                  <c:v>14719.277770389799</c:v>
                </c:pt>
                <c:pt idx="7758">
                  <c:v>14719.4692152142</c:v>
                </c:pt>
                <c:pt idx="7759">
                  <c:v>14719.4892152138</c:v>
                </c:pt>
                <c:pt idx="7760">
                  <c:v>14719.5092152133</c:v>
                </c:pt>
                <c:pt idx="7761">
                  <c:v>14719.5292152129</c:v>
                </c:pt>
                <c:pt idx="7762">
                  <c:v>14719.549215212401</c:v>
                </c:pt>
                <c:pt idx="7763">
                  <c:v>14719.569215211999</c:v>
                </c:pt>
                <c:pt idx="7764">
                  <c:v>14719.589215211499</c:v>
                </c:pt>
                <c:pt idx="7765">
                  <c:v>14719.6092152111</c:v>
                </c:pt>
                <c:pt idx="7766">
                  <c:v>14719.6292152106</c:v>
                </c:pt>
                <c:pt idx="7767">
                  <c:v>14719.6492152102</c:v>
                </c:pt>
                <c:pt idx="7768">
                  <c:v>14719.6692152097</c:v>
                </c:pt>
                <c:pt idx="7769">
                  <c:v>14719.689215209301</c:v>
                </c:pt>
                <c:pt idx="7770">
                  <c:v>14719.709215208801</c:v>
                </c:pt>
                <c:pt idx="7771">
                  <c:v>14719.729215208399</c:v>
                </c:pt>
                <c:pt idx="7772">
                  <c:v>14719.749215207899</c:v>
                </c:pt>
                <c:pt idx="7773">
                  <c:v>14719.7692152075</c:v>
                </c:pt>
                <c:pt idx="7774">
                  <c:v>14719.7892152071</c:v>
                </c:pt>
                <c:pt idx="7775">
                  <c:v>14719.8092152066</c:v>
                </c:pt>
                <c:pt idx="7776">
                  <c:v>14719.8292152062</c:v>
                </c:pt>
                <c:pt idx="7777">
                  <c:v>14719.849215205701</c:v>
                </c:pt>
                <c:pt idx="7778">
                  <c:v>14719.869215205301</c:v>
                </c:pt>
                <c:pt idx="7779">
                  <c:v>14719.889215204799</c:v>
                </c:pt>
                <c:pt idx="7780">
                  <c:v>14719.9092152044</c:v>
                </c:pt>
                <c:pt idx="7781">
                  <c:v>14719.9292152039</c:v>
                </c:pt>
                <c:pt idx="7782">
                  <c:v>14719.9492152035</c:v>
                </c:pt>
                <c:pt idx="7783">
                  <c:v>14719.969215203</c:v>
                </c:pt>
                <c:pt idx="7784">
                  <c:v>14719.9892152026</c:v>
                </c:pt>
                <c:pt idx="7785">
                  <c:v>14720.009215202101</c:v>
                </c:pt>
                <c:pt idx="7786">
                  <c:v>14720.029215201699</c:v>
                </c:pt>
                <c:pt idx="7787">
                  <c:v>14720.049215201199</c:v>
                </c:pt>
                <c:pt idx="7788">
                  <c:v>14720.0692152008</c:v>
                </c:pt>
                <c:pt idx="7789">
                  <c:v>14720.0892152003</c:v>
                </c:pt>
                <c:pt idx="7790">
                  <c:v>14720.1092151999</c:v>
                </c:pt>
                <c:pt idx="7791">
                  <c:v>14720.1292151995</c:v>
                </c:pt>
                <c:pt idx="7792">
                  <c:v>14720.149215199001</c:v>
                </c:pt>
                <c:pt idx="7793">
                  <c:v>14720.169215198601</c:v>
                </c:pt>
                <c:pt idx="7794">
                  <c:v>14720.189215198099</c:v>
                </c:pt>
                <c:pt idx="7795">
                  <c:v>14720.209215197699</c:v>
                </c:pt>
                <c:pt idx="7796">
                  <c:v>14720.2292151972</c:v>
                </c:pt>
                <c:pt idx="7797">
                  <c:v>14720.2492151968</c:v>
                </c:pt>
                <c:pt idx="7798">
                  <c:v>14720.2692151963</c:v>
                </c:pt>
                <c:pt idx="7799">
                  <c:v>14720.2892151959</c:v>
                </c:pt>
                <c:pt idx="7800">
                  <c:v>14720.309215195401</c:v>
                </c:pt>
                <c:pt idx="7801">
                  <c:v>14720.329215195001</c:v>
                </c:pt>
                <c:pt idx="7802">
                  <c:v>14720.349215194499</c:v>
                </c:pt>
                <c:pt idx="7803">
                  <c:v>14720.3692151941</c:v>
                </c:pt>
                <c:pt idx="7804">
                  <c:v>14720.3892151936</c:v>
                </c:pt>
                <c:pt idx="7805">
                  <c:v>14720.4092151932</c:v>
                </c:pt>
                <c:pt idx="7806">
                  <c:v>14720.4292151927</c:v>
                </c:pt>
                <c:pt idx="7807">
                  <c:v>14720.4492151923</c:v>
                </c:pt>
                <c:pt idx="7808">
                  <c:v>14720.469215191901</c:v>
                </c:pt>
                <c:pt idx="7809">
                  <c:v>14720.489215191399</c:v>
                </c:pt>
                <c:pt idx="7810">
                  <c:v>14720.509215190999</c:v>
                </c:pt>
                <c:pt idx="7811">
                  <c:v>14720.5292151905</c:v>
                </c:pt>
                <c:pt idx="7812">
                  <c:v>14720.5492151901</c:v>
                </c:pt>
                <c:pt idx="7813">
                  <c:v>14720.5692151896</c:v>
                </c:pt>
                <c:pt idx="7814">
                  <c:v>14720.5892151892</c:v>
                </c:pt>
                <c:pt idx="7815">
                  <c:v>14720.609215188701</c:v>
                </c:pt>
                <c:pt idx="7816">
                  <c:v>14720.629215188301</c:v>
                </c:pt>
                <c:pt idx="7817">
                  <c:v>14720.649215187799</c:v>
                </c:pt>
                <c:pt idx="7818">
                  <c:v>14720.669215187399</c:v>
                </c:pt>
                <c:pt idx="7819">
                  <c:v>14720.6892151869</c:v>
                </c:pt>
                <c:pt idx="7820">
                  <c:v>14720.7092151865</c:v>
                </c:pt>
                <c:pt idx="7821">
                  <c:v>14720.729215186</c:v>
                </c:pt>
                <c:pt idx="7822">
                  <c:v>14720.7492151856</c:v>
                </c:pt>
                <c:pt idx="7823">
                  <c:v>14720.769215185101</c:v>
                </c:pt>
                <c:pt idx="7824">
                  <c:v>14720.789215184701</c:v>
                </c:pt>
                <c:pt idx="7825">
                  <c:v>14720.809215184299</c:v>
                </c:pt>
                <c:pt idx="7826">
                  <c:v>14720.8492151834</c:v>
                </c:pt>
                <c:pt idx="7827">
                  <c:v>14720.8892151825</c:v>
                </c:pt>
                <c:pt idx="7828">
                  <c:v>14720.909215182</c:v>
                </c:pt>
                <c:pt idx="7829">
                  <c:v>14720.929215181601</c:v>
                </c:pt>
                <c:pt idx="7830">
                  <c:v>14720.949215181099</c:v>
                </c:pt>
                <c:pt idx="7831">
                  <c:v>14720.969215180699</c:v>
                </c:pt>
                <c:pt idx="7832">
                  <c:v>14720.9892151802</c:v>
                </c:pt>
                <c:pt idx="7833">
                  <c:v>14721.0092151798</c:v>
                </c:pt>
                <c:pt idx="7834">
                  <c:v>14735.12906506</c:v>
                </c:pt>
                <c:pt idx="7835">
                  <c:v>14740.752511455599</c:v>
                </c:pt>
                <c:pt idx="7836">
                  <c:v>14748.430715025401</c:v>
                </c:pt>
                <c:pt idx="7837">
                  <c:v>14750.1793668793</c:v>
                </c:pt>
                <c:pt idx="7838">
                  <c:v>14789.118478280399</c:v>
                </c:pt>
                <c:pt idx="7839">
                  <c:v>14789.4013776509</c:v>
                </c:pt>
                <c:pt idx="7840">
                  <c:v>14789.494590104599</c:v>
                </c:pt>
                <c:pt idx="7841">
                  <c:v>14791.327475735899</c:v>
                </c:pt>
                <c:pt idx="7842">
                  <c:v>14793.050811781501</c:v>
                </c:pt>
                <c:pt idx="7843">
                  <c:v>14794.4917741799</c:v>
                </c:pt>
                <c:pt idx="7844">
                  <c:v>14798.9732015673</c:v>
                </c:pt>
                <c:pt idx="7845">
                  <c:v>14800.543839271601</c:v>
                </c:pt>
                <c:pt idx="7846">
                  <c:v>14800.8692151829</c:v>
                </c:pt>
                <c:pt idx="7847">
                  <c:v>14814.417455618201</c:v>
                </c:pt>
                <c:pt idx="7848">
                  <c:v>14815.0858177603</c:v>
                </c:pt>
                <c:pt idx="7849">
                  <c:v>14816.3115652343</c:v>
                </c:pt>
                <c:pt idx="7850">
                  <c:v>14819.8021812466</c:v>
                </c:pt>
                <c:pt idx="7851">
                  <c:v>14828.4061074734</c:v>
                </c:pt>
                <c:pt idx="7852">
                  <c:v>14847.319991636001</c:v>
                </c:pt>
                <c:pt idx="7853">
                  <c:v>14858.2394663584</c:v>
                </c:pt>
                <c:pt idx="7854">
                  <c:v>14869.9101951546</c:v>
                </c:pt>
                <c:pt idx="7855">
                  <c:v>14872.227294974</c:v>
                </c:pt>
                <c:pt idx="7856">
                  <c:v>14872.5351674705</c:v>
                </c:pt>
                <c:pt idx="7857">
                  <c:v>14886.961963834699</c:v>
                </c:pt>
                <c:pt idx="7858">
                  <c:v>14887.766091896599</c:v>
                </c:pt>
                <c:pt idx="7859">
                  <c:v>14894.592848067599</c:v>
                </c:pt>
                <c:pt idx="7860">
                  <c:v>14897.0146370521</c:v>
                </c:pt>
                <c:pt idx="7861">
                  <c:v>14925.256370478501</c:v>
                </c:pt>
                <c:pt idx="7862">
                  <c:v>14951.6219905379</c:v>
                </c:pt>
                <c:pt idx="7863">
                  <c:v>14951.733105053099</c:v>
                </c:pt>
                <c:pt idx="7864">
                  <c:v>14958.6065539512</c:v>
                </c:pt>
                <c:pt idx="7865">
                  <c:v>14960.4513335227</c:v>
                </c:pt>
                <c:pt idx="7866">
                  <c:v>14962.684164165499</c:v>
                </c:pt>
                <c:pt idx="7867">
                  <c:v>14964.528943736999</c:v>
                </c:pt>
                <c:pt idx="7868">
                  <c:v>14977.2221423881</c:v>
                </c:pt>
                <c:pt idx="7869">
                  <c:v>14986.9205162492</c:v>
                </c:pt>
                <c:pt idx="7870">
                  <c:v>14989.612439430501</c:v>
                </c:pt>
                <c:pt idx="7871">
                  <c:v>14992.4197553228</c:v>
                </c:pt>
                <c:pt idx="7872">
                  <c:v>15040.1805162495</c:v>
                </c:pt>
                <c:pt idx="7873">
                  <c:v>15040.200516249501</c:v>
                </c:pt>
                <c:pt idx="7874">
                  <c:v>15040.346345980601</c:v>
                </c:pt>
                <c:pt idx="7875">
                  <c:v>15043.6051384112</c:v>
                </c:pt>
                <c:pt idx="7876">
                  <c:v>15048.662815846499</c:v>
                </c:pt>
                <c:pt idx="7877">
                  <c:v>15048.6718064049</c:v>
                </c:pt>
                <c:pt idx="7878">
                  <c:v>15048.9342310517</c:v>
                </c:pt>
                <c:pt idx="7879">
                  <c:v>15049.722815846</c:v>
                </c:pt>
                <c:pt idx="7880">
                  <c:v>15049.7428158456</c:v>
                </c:pt>
                <c:pt idx="7881">
                  <c:v>15049.762815845101</c:v>
                </c:pt>
                <c:pt idx="7882">
                  <c:v>15050.3191800245</c:v>
                </c:pt>
                <c:pt idx="7883">
                  <c:v>15050.675614166999</c:v>
                </c:pt>
                <c:pt idx="7884">
                  <c:v>15050.6859410095</c:v>
                </c:pt>
                <c:pt idx="7885">
                  <c:v>15050.935295048101</c:v>
                </c:pt>
                <c:pt idx="7886">
                  <c:v>15051.6480589481</c:v>
                </c:pt>
                <c:pt idx="7887">
                  <c:v>15051.7329824958</c:v>
                </c:pt>
                <c:pt idx="7888">
                  <c:v>15052.2624193257</c:v>
                </c:pt>
                <c:pt idx="7889">
                  <c:v>15052.761071183901</c:v>
                </c:pt>
                <c:pt idx="7890">
                  <c:v>15052.772982495801</c:v>
                </c:pt>
                <c:pt idx="7891">
                  <c:v>15052.781071183899</c:v>
                </c:pt>
                <c:pt idx="7892">
                  <c:v>15052.8010711839</c:v>
                </c:pt>
                <c:pt idx="7893">
                  <c:v>15052.821071184</c:v>
                </c:pt>
                <c:pt idx="7894">
                  <c:v>15052.841071184001</c:v>
                </c:pt>
                <c:pt idx="7895">
                  <c:v>15052.9034021762</c:v>
                </c:pt>
                <c:pt idx="7896">
                  <c:v>15052.9234021762</c:v>
                </c:pt>
                <c:pt idx="7897">
                  <c:v>15052.943402176301</c:v>
                </c:pt>
                <c:pt idx="7898">
                  <c:v>15053.537238437601</c:v>
                </c:pt>
                <c:pt idx="7899">
                  <c:v>15053.557238437699</c:v>
                </c:pt>
                <c:pt idx="7900">
                  <c:v>15053.574368232799</c:v>
                </c:pt>
                <c:pt idx="7901">
                  <c:v>15053.5772384377</c:v>
                </c:pt>
                <c:pt idx="7902">
                  <c:v>15053.5972384377</c:v>
                </c:pt>
                <c:pt idx="7903">
                  <c:v>15053.617238437701</c:v>
                </c:pt>
                <c:pt idx="7904">
                  <c:v>15053.637238437699</c:v>
                </c:pt>
                <c:pt idx="7905">
                  <c:v>15053.6572384377</c:v>
                </c:pt>
                <c:pt idx="7906">
                  <c:v>15053.6772384378</c:v>
                </c:pt>
                <c:pt idx="7907">
                  <c:v>15053.6972384378</c:v>
                </c:pt>
                <c:pt idx="7908">
                  <c:v>15053.717238437799</c:v>
                </c:pt>
                <c:pt idx="7909">
                  <c:v>15053.7372384378</c:v>
                </c:pt>
                <c:pt idx="7910">
                  <c:v>15053.7572384378</c:v>
                </c:pt>
                <c:pt idx="7911">
                  <c:v>15053.7772384379</c:v>
                </c:pt>
                <c:pt idx="7912">
                  <c:v>15053.797238437901</c:v>
                </c:pt>
                <c:pt idx="7913">
                  <c:v>15053.8172384379</c:v>
                </c:pt>
                <c:pt idx="7914">
                  <c:v>15053.8372384379</c:v>
                </c:pt>
                <c:pt idx="7915">
                  <c:v>15053.8572384379</c:v>
                </c:pt>
                <c:pt idx="7916">
                  <c:v>15053.877238437901</c:v>
                </c:pt>
                <c:pt idx="7917">
                  <c:v>15053.897238437999</c:v>
                </c:pt>
                <c:pt idx="7918">
                  <c:v>15053.917238438</c:v>
                </c:pt>
                <c:pt idx="7919">
                  <c:v>15053.937238438</c:v>
                </c:pt>
                <c:pt idx="7920">
                  <c:v>15053.957238438001</c:v>
                </c:pt>
                <c:pt idx="7921">
                  <c:v>15053.977238437999</c:v>
                </c:pt>
                <c:pt idx="7922">
                  <c:v>15053.9972384381</c:v>
                </c:pt>
                <c:pt idx="7923">
                  <c:v>15054.0034021763</c:v>
                </c:pt>
                <c:pt idx="7924">
                  <c:v>15054.0172384381</c:v>
                </c:pt>
                <c:pt idx="7925">
                  <c:v>15054.023402176301</c:v>
                </c:pt>
                <c:pt idx="7926">
                  <c:v>15054.037238438101</c:v>
                </c:pt>
                <c:pt idx="7927">
                  <c:v>15054.043402176299</c:v>
                </c:pt>
                <c:pt idx="7928">
                  <c:v>15054.057238438099</c:v>
                </c:pt>
                <c:pt idx="7929">
                  <c:v>15054.0772384381</c:v>
                </c:pt>
                <c:pt idx="7930">
                  <c:v>15054.0834021763</c:v>
                </c:pt>
                <c:pt idx="7931">
                  <c:v>15054.0972384382</c:v>
                </c:pt>
                <c:pt idx="7932">
                  <c:v>15054.117238438201</c:v>
                </c:pt>
                <c:pt idx="7933">
                  <c:v>15054.137238438199</c:v>
                </c:pt>
                <c:pt idx="7934">
                  <c:v>15054.1572384382</c:v>
                </c:pt>
                <c:pt idx="7935">
                  <c:v>15054.1772384382</c:v>
                </c:pt>
                <c:pt idx="7936">
                  <c:v>15054.1850740523</c:v>
                </c:pt>
                <c:pt idx="7937">
                  <c:v>15054.197238438201</c:v>
                </c:pt>
                <c:pt idx="7938">
                  <c:v>15054.205074052299</c:v>
                </c:pt>
                <c:pt idx="7939">
                  <c:v>15054.217238438299</c:v>
                </c:pt>
                <c:pt idx="7940">
                  <c:v>15054.2250740523</c:v>
                </c:pt>
                <c:pt idx="7941">
                  <c:v>15054.2372384383</c:v>
                </c:pt>
                <c:pt idx="7942">
                  <c:v>15054.2450740523</c:v>
                </c:pt>
                <c:pt idx="7943">
                  <c:v>15054.2572384383</c:v>
                </c:pt>
                <c:pt idx="7944">
                  <c:v>15054.2650740523</c:v>
                </c:pt>
                <c:pt idx="7945">
                  <c:v>15054.277238438301</c:v>
                </c:pt>
                <c:pt idx="7946">
                  <c:v>15054.285074052401</c:v>
                </c:pt>
                <c:pt idx="7947">
                  <c:v>15054.297238438299</c:v>
                </c:pt>
                <c:pt idx="7948">
                  <c:v>15054.3050740524</c:v>
                </c:pt>
                <c:pt idx="7949">
                  <c:v>15054.3172384384</c:v>
                </c:pt>
                <c:pt idx="7950">
                  <c:v>15054.3228158412</c:v>
                </c:pt>
                <c:pt idx="7951">
                  <c:v>15054.3250740524</c:v>
                </c:pt>
                <c:pt idx="7952">
                  <c:v>15054.3372384384</c:v>
                </c:pt>
                <c:pt idx="7953">
                  <c:v>15054.342815841201</c:v>
                </c:pt>
                <c:pt idx="7954">
                  <c:v>15054.3450740524</c:v>
                </c:pt>
                <c:pt idx="7955">
                  <c:v>15054.357238438401</c:v>
                </c:pt>
                <c:pt idx="7956">
                  <c:v>15054.365074052401</c:v>
                </c:pt>
                <c:pt idx="7957">
                  <c:v>15054.377238438399</c:v>
                </c:pt>
                <c:pt idx="7958">
                  <c:v>15054.385074052399</c:v>
                </c:pt>
                <c:pt idx="7959">
                  <c:v>15054.3972384384</c:v>
                </c:pt>
                <c:pt idx="7960">
                  <c:v>15054.4050740525</c:v>
                </c:pt>
                <c:pt idx="7961">
                  <c:v>15054.4172384385</c:v>
                </c:pt>
                <c:pt idx="7962">
                  <c:v>15054.4250740525</c:v>
                </c:pt>
                <c:pt idx="7963">
                  <c:v>15054.437238438501</c:v>
                </c:pt>
                <c:pt idx="7964">
                  <c:v>15054.445074052501</c:v>
                </c:pt>
                <c:pt idx="7965">
                  <c:v>15054.457238438499</c:v>
                </c:pt>
                <c:pt idx="7966">
                  <c:v>15054.465074052499</c:v>
                </c:pt>
                <c:pt idx="7967">
                  <c:v>15054.4772384385</c:v>
                </c:pt>
                <c:pt idx="7968">
                  <c:v>15054.4850740525</c:v>
                </c:pt>
                <c:pt idx="7969">
                  <c:v>15054.4972384385</c:v>
                </c:pt>
                <c:pt idx="7970">
                  <c:v>15054.5050740526</c:v>
                </c:pt>
                <c:pt idx="7971">
                  <c:v>15054.5172384385</c:v>
                </c:pt>
                <c:pt idx="7972">
                  <c:v>15054.525074052601</c:v>
                </c:pt>
                <c:pt idx="7973">
                  <c:v>15054.537238438599</c:v>
                </c:pt>
                <c:pt idx="7974">
                  <c:v>15054.545074052599</c:v>
                </c:pt>
                <c:pt idx="7975">
                  <c:v>15054.5572384386</c:v>
                </c:pt>
                <c:pt idx="7976">
                  <c:v>15054.5650740526</c:v>
                </c:pt>
                <c:pt idx="7977">
                  <c:v>15054.5772384386</c:v>
                </c:pt>
                <c:pt idx="7978">
                  <c:v>15054.5850740526</c:v>
                </c:pt>
                <c:pt idx="7979">
                  <c:v>15054.5972384386</c:v>
                </c:pt>
                <c:pt idx="7980">
                  <c:v>15054.605074052601</c:v>
                </c:pt>
                <c:pt idx="7981">
                  <c:v>15054.617238438601</c:v>
                </c:pt>
                <c:pt idx="7982">
                  <c:v>15054.625074052699</c:v>
                </c:pt>
                <c:pt idx="7983">
                  <c:v>15054.6372384387</c:v>
                </c:pt>
                <c:pt idx="7984">
                  <c:v>15054.6450740527</c:v>
                </c:pt>
                <c:pt idx="7985">
                  <c:v>15054.6572384387</c:v>
                </c:pt>
                <c:pt idx="7986">
                  <c:v>15054.6650740527</c:v>
                </c:pt>
                <c:pt idx="7987">
                  <c:v>15054.6772384387</c:v>
                </c:pt>
                <c:pt idx="7988">
                  <c:v>15054.685074052701</c:v>
                </c:pt>
                <c:pt idx="7989">
                  <c:v>15054.697238438701</c:v>
                </c:pt>
                <c:pt idx="7990">
                  <c:v>15054.705074052699</c:v>
                </c:pt>
                <c:pt idx="7991">
                  <c:v>15054.717238438699</c:v>
                </c:pt>
                <c:pt idx="7992">
                  <c:v>15054.7250740528</c:v>
                </c:pt>
                <c:pt idx="7993">
                  <c:v>15054.7372384388</c:v>
                </c:pt>
                <c:pt idx="7994">
                  <c:v>15054.7450740528</c:v>
                </c:pt>
                <c:pt idx="7995">
                  <c:v>15054.7572384388</c:v>
                </c:pt>
                <c:pt idx="7996">
                  <c:v>15054.765074052801</c:v>
                </c:pt>
                <c:pt idx="7997">
                  <c:v>15054.777238438801</c:v>
                </c:pt>
                <c:pt idx="7998">
                  <c:v>15054.785074052799</c:v>
                </c:pt>
                <c:pt idx="7999">
                  <c:v>15054.8050740528</c:v>
                </c:pt>
                <c:pt idx="8000">
                  <c:v>15054.8250740529</c:v>
                </c:pt>
                <c:pt idx="8001">
                  <c:v>15054.845074052901</c:v>
                </c:pt>
                <c:pt idx="8002">
                  <c:v>15054.865074052899</c:v>
                </c:pt>
                <c:pt idx="8003">
                  <c:v>15054.8850740529</c:v>
                </c:pt>
                <c:pt idx="8004">
                  <c:v>15054.8972384389</c:v>
                </c:pt>
                <c:pt idx="8005">
                  <c:v>15054.9050740529</c:v>
                </c:pt>
                <c:pt idx="8006">
                  <c:v>15054.9172384389</c:v>
                </c:pt>
                <c:pt idx="8007">
                  <c:v>15054.925074052901</c:v>
                </c:pt>
                <c:pt idx="8008">
                  <c:v>15054.937238438901</c:v>
                </c:pt>
                <c:pt idx="8009">
                  <c:v>15054.945074052999</c:v>
                </c:pt>
                <c:pt idx="8010">
                  <c:v>15054.957238438999</c:v>
                </c:pt>
                <c:pt idx="8011">
                  <c:v>15054.965074053</c:v>
                </c:pt>
                <c:pt idx="8012">
                  <c:v>15054.985074053</c:v>
                </c:pt>
                <c:pt idx="8013">
                  <c:v>15055.005074053</c:v>
                </c:pt>
                <c:pt idx="8014">
                  <c:v>15055.025074052999</c:v>
                </c:pt>
                <c:pt idx="8015">
                  <c:v>15055.0450740531</c:v>
                </c:pt>
                <c:pt idx="8016">
                  <c:v>15055.0650740531</c:v>
                </c:pt>
                <c:pt idx="8017">
                  <c:v>15055.0850740531</c:v>
                </c:pt>
                <c:pt idx="8018">
                  <c:v>15055.105074053101</c:v>
                </c:pt>
                <c:pt idx="8019">
                  <c:v>15055.123402176299</c:v>
                </c:pt>
                <c:pt idx="8020">
                  <c:v>15055.1250740531</c:v>
                </c:pt>
                <c:pt idx="8021">
                  <c:v>15055.1434021763</c:v>
                </c:pt>
                <c:pt idx="8022">
                  <c:v>15055.1450740532</c:v>
                </c:pt>
                <c:pt idx="8023">
                  <c:v>15055.1650740532</c:v>
                </c:pt>
                <c:pt idx="8024">
                  <c:v>15055.183402176401</c:v>
                </c:pt>
                <c:pt idx="8025">
                  <c:v>15055.185074053201</c:v>
                </c:pt>
                <c:pt idx="8026">
                  <c:v>15055.205074053199</c:v>
                </c:pt>
                <c:pt idx="8027">
                  <c:v>15055.2250740532</c:v>
                </c:pt>
                <c:pt idx="8028">
                  <c:v>15055.2450740532</c:v>
                </c:pt>
                <c:pt idx="8029">
                  <c:v>15055.265074053301</c:v>
                </c:pt>
                <c:pt idx="8030">
                  <c:v>15055.285074053299</c:v>
                </c:pt>
                <c:pt idx="8031">
                  <c:v>15055.3050740533</c:v>
                </c:pt>
                <c:pt idx="8032">
                  <c:v>15055.3250740533</c:v>
                </c:pt>
                <c:pt idx="8033">
                  <c:v>15055.345074053301</c:v>
                </c:pt>
                <c:pt idx="8034">
                  <c:v>15055.365074053399</c:v>
                </c:pt>
                <c:pt idx="8035">
                  <c:v>15055.3850740534</c:v>
                </c:pt>
                <c:pt idx="8036">
                  <c:v>15055.4050740534</c:v>
                </c:pt>
                <c:pt idx="8037">
                  <c:v>15055.425074053401</c:v>
                </c:pt>
                <c:pt idx="8038">
                  <c:v>15055.445074053399</c:v>
                </c:pt>
                <c:pt idx="8039">
                  <c:v>15055.4650740535</c:v>
                </c:pt>
                <c:pt idx="8040">
                  <c:v>15055.4850740535</c:v>
                </c:pt>
                <c:pt idx="8041">
                  <c:v>15055.505074053501</c:v>
                </c:pt>
                <c:pt idx="8042">
                  <c:v>15055.522815841299</c:v>
                </c:pt>
                <c:pt idx="8043">
                  <c:v>15055.525074053499</c:v>
                </c:pt>
                <c:pt idx="8044">
                  <c:v>15055.752815850999</c:v>
                </c:pt>
                <c:pt idx="8045">
                  <c:v>15055.880516249201</c:v>
                </c:pt>
                <c:pt idx="8046">
                  <c:v>15056.017238439001</c:v>
                </c:pt>
                <c:pt idx="8047">
                  <c:v>15056.037238438999</c:v>
                </c:pt>
                <c:pt idx="8048">
                  <c:v>15056.057238439</c:v>
                </c:pt>
                <c:pt idx="8049">
                  <c:v>15056.0772384391</c:v>
                </c:pt>
                <c:pt idx="8050">
                  <c:v>15056.097238439101</c:v>
                </c:pt>
                <c:pt idx="8051">
                  <c:v>15056.2234021764</c:v>
                </c:pt>
                <c:pt idx="8052">
                  <c:v>15056.6228158414</c:v>
                </c:pt>
                <c:pt idx="8053">
                  <c:v>15056.630184878501</c:v>
                </c:pt>
                <c:pt idx="8054">
                  <c:v>15056.792815851</c:v>
                </c:pt>
                <c:pt idx="8055">
                  <c:v>15057.263402176301</c:v>
                </c:pt>
                <c:pt idx="8056">
                  <c:v>15057.6450740536</c:v>
                </c:pt>
                <c:pt idx="8057">
                  <c:v>15057.665074053601</c:v>
                </c:pt>
                <c:pt idx="8058">
                  <c:v>15057.685074053699</c:v>
                </c:pt>
                <c:pt idx="8059">
                  <c:v>15057.7050740537</c:v>
                </c:pt>
                <c:pt idx="8060">
                  <c:v>15057.7250740537</c:v>
                </c:pt>
                <c:pt idx="8061">
                  <c:v>15057.745074053701</c:v>
                </c:pt>
                <c:pt idx="8062">
                  <c:v>15058.3034021763</c:v>
                </c:pt>
                <c:pt idx="8063">
                  <c:v>15058.3867575605</c:v>
                </c:pt>
                <c:pt idx="8064">
                  <c:v>15058.710184878601</c:v>
                </c:pt>
                <c:pt idx="8065">
                  <c:v>15058.8050740538</c:v>
                </c:pt>
                <c:pt idx="8066">
                  <c:v>15058.814855090999</c:v>
                </c:pt>
                <c:pt idx="8067">
                  <c:v>15058.845074053799</c:v>
                </c:pt>
                <c:pt idx="8068">
                  <c:v>15058.8728158511</c:v>
                </c:pt>
                <c:pt idx="8069">
                  <c:v>15059.140516249399</c:v>
                </c:pt>
                <c:pt idx="8070">
                  <c:v>15059.343402176301</c:v>
                </c:pt>
                <c:pt idx="8071">
                  <c:v>15059.7501848787</c:v>
                </c:pt>
                <c:pt idx="8072">
                  <c:v>15059.854855091</c:v>
                </c:pt>
                <c:pt idx="8073">
                  <c:v>15060.203977028301</c:v>
                </c:pt>
                <c:pt idx="8074">
                  <c:v>15060.894855091101</c:v>
                </c:pt>
                <c:pt idx="8075">
                  <c:v>15060.9528158511</c:v>
                </c:pt>
                <c:pt idx="8076">
                  <c:v>15061.0395740494</c:v>
                </c:pt>
                <c:pt idx="8077">
                  <c:v>15061.573472042201</c:v>
                </c:pt>
                <c:pt idx="8078">
                  <c:v>15061.9348550911</c:v>
                </c:pt>
                <c:pt idx="8079">
                  <c:v>15062.5594837226</c:v>
                </c:pt>
                <c:pt idx="8080">
                  <c:v>15062.974855091101</c:v>
                </c:pt>
                <c:pt idx="8081">
                  <c:v>15063.0328158512</c:v>
                </c:pt>
                <c:pt idx="8082">
                  <c:v>15064.072815851299</c:v>
                </c:pt>
                <c:pt idx="8083">
                  <c:v>15064.838955448</c:v>
                </c:pt>
                <c:pt idx="8084">
                  <c:v>15066.4503322415</c:v>
                </c:pt>
                <c:pt idx="8085">
                  <c:v>15067.1928158514</c:v>
                </c:pt>
                <c:pt idx="8086">
                  <c:v>15067.490332241499</c:v>
                </c:pt>
                <c:pt idx="8087">
                  <c:v>15068.232815851399</c:v>
                </c:pt>
                <c:pt idx="8088">
                  <c:v>15068.5303322415</c:v>
                </c:pt>
                <c:pt idx="8089">
                  <c:v>15069.570332241499</c:v>
                </c:pt>
                <c:pt idx="8090">
                  <c:v>15069.7024449575</c:v>
                </c:pt>
                <c:pt idx="8091">
                  <c:v>15070.038955448101</c:v>
                </c:pt>
                <c:pt idx="8092">
                  <c:v>15070.312815851499</c:v>
                </c:pt>
                <c:pt idx="8093">
                  <c:v>15070.3541337149</c:v>
                </c:pt>
                <c:pt idx="8094">
                  <c:v>15070.8660476531</c:v>
                </c:pt>
                <c:pt idx="8095">
                  <c:v>15071.133840340101</c:v>
                </c:pt>
                <c:pt idx="8096">
                  <c:v>15071.3528158515</c:v>
                </c:pt>
                <c:pt idx="8097">
                  <c:v>15071.7117283977</c:v>
                </c:pt>
                <c:pt idx="8098">
                  <c:v>15071.906047653099</c:v>
                </c:pt>
                <c:pt idx="8099">
                  <c:v>15071.9284502509</c:v>
                </c:pt>
                <c:pt idx="8100">
                  <c:v>15072.392815851599</c:v>
                </c:pt>
                <c:pt idx="8101">
                  <c:v>15072.9460476532</c:v>
                </c:pt>
                <c:pt idx="8102">
                  <c:v>15073.986047653199</c:v>
                </c:pt>
                <c:pt idx="8103">
                  <c:v>15074.198955448301</c:v>
                </c:pt>
                <c:pt idx="8104">
                  <c:v>15074.472815851601</c:v>
                </c:pt>
                <c:pt idx="8105">
                  <c:v>15074.479310885001</c:v>
                </c:pt>
                <c:pt idx="8106">
                  <c:v>15075.5128158517</c:v>
                </c:pt>
                <c:pt idx="8107">
                  <c:v>15076.044846724701</c:v>
                </c:pt>
                <c:pt idx="8108">
                  <c:v>15076.066047653299</c:v>
                </c:pt>
                <c:pt idx="8109">
                  <c:v>15076.552815851701</c:v>
                </c:pt>
                <c:pt idx="8110">
                  <c:v>15077.1060476533</c:v>
                </c:pt>
                <c:pt idx="8111">
                  <c:v>15077.5928158517</c:v>
                </c:pt>
                <c:pt idx="8112">
                  <c:v>15077.6701848786</c:v>
                </c:pt>
                <c:pt idx="8113">
                  <c:v>15078.358955448401</c:v>
                </c:pt>
                <c:pt idx="8114">
                  <c:v>15078.632815851801</c:v>
                </c:pt>
                <c:pt idx="8115">
                  <c:v>15079.6728158518</c:v>
                </c:pt>
                <c:pt idx="8116">
                  <c:v>15080.204846724801</c:v>
                </c:pt>
                <c:pt idx="8117">
                  <c:v>15080.712815851901</c:v>
                </c:pt>
                <c:pt idx="8118">
                  <c:v>15080.790184878701</c:v>
                </c:pt>
                <c:pt idx="8119">
                  <c:v>15081.4533956178</c:v>
                </c:pt>
                <c:pt idx="8120">
                  <c:v>15081.7528158519</c:v>
                </c:pt>
                <c:pt idx="8121">
                  <c:v>15082.493395617899</c:v>
                </c:pt>
                <c:pt idx="8122">
                  <c:v>15082.792815851901</c:v>
                </c:pt>
                <c:pt idx="8123">
                  <c:v>15083.3448467245</c:v>
                </c:pt>
                <c:pt idx="8124">
                  <c:v>15083.832815852</c:v>
                </c:pt>
                <c:pt idx="8125">
                  <c:v>15084.872815852001</c:v>
                </c:pt>
                <c:pt idx="8126">
                  <c:v>15085.912815852</c:v>
                </c:pt>
                <c:pt idx="8127">
                  <c:v>15085.984228425999</c:v>
                </c:pt>
                <c:pt idx="8128">
                  <c:v>15086.952815852101</c:v>
                </c:pt>
                <c:pt idx="8129">
                  <c:v>15087.948896932399</c:v>
                </c:pt>
                <c:pt idx="8130">
                  <c:v>15087.9928158521</c:v>
                </c:pt>
                <c:pt idx="8131">
                  <c:v>15089.032815852201</c:v>
                </c:pt>
                <c:pt idx="8132">
                  <c:v>15089.7028158465</c:v>
                </c:pt>
                <c:pt idx="8133">
                  <c:v>15090.0728158522</c:v>
                </c:pt>
                <c:pt idx="8134">
                  <c:v>15090.105631677399</c:v>
                </c:pt>
                <c:pt idx="8135">
                  <c:v>15091.112815852201</c:v>
                </c:pt>
                <c:pt idx="8136">
                  <c:v>15091.132815851801</c:v>
                </c:pt>
                <c:pt idx="8137">
                  <c:v>15091.152815851299</c:v>
                </c:pt>
                <c:pt idx="8138">
                  <c:v>15091.172815850899</c:v>
                </c:pt>
                <c:pt idx="8139">
                  <c:v>15091.1928158504</c:v>
                </c:pt>
                <c:pt idx="8140">
                  <c:v>15091.21281585</c:v>
                </c:pt>
                <c:pt idx="8141">
                  <c:v>15091.2328158495</c:v>
                </c:pt>
                <c:pt idx="8142">
                  <c:v>15091.2528158491</c:v>
                </c:pt>
                <c:pt idx="8143">
                  <c:v>15091.272815848701</c:v>
                </c:pt>
                <c:pt idx="8144">
                  <c:v>15091.292815848199</c:v>
                </c:pt>
                <c:pt idx="8145">
                  <c:v>15091.312815847799</c:v>
                </c:pt>
                <c:pt idx="8146">
                  <c:v>15091.3328158473</c:v>
                </c:pt>
                <c:pt idx="8147">
                  <c:v>15091.3528158469</c:v>
                </c:pt>
                <c:pt idx="8148">
                  <c:v>15091.3728158464</c:v>
                </c:pt>
                <c:pt idx="8149">
                  <c:v>15091.392815846</c:v>
                </c:pt>
                <c:pt idx="8150">
                  <c:v>15091.412815845501</c:v>
                </c:pt>
                <c:pt idx="8151">
                  <c:v>15091.432815845101</c:v>
                </c:pt>
                <c:pt idx="8152">
                  <c:v>15091.452815844599</c:v>
                </c:pt>
                <c:pt idx="8153">
                  <c:v>15091.472815844199</c:v>
                </c:pt>
                <c:pt idx="8154">
                  <c:v>15091.4928158437</c:v>
                </c:pt>
                <c:pt idx="8155">
                  <c:v>15091.5128158433</c:v>
                </c:pt>
                <c:pt idx="8156">
                  <c:v>15091.5328158428</c:v>
                </c:pt>
                <c:pt idx="8157">
                  <c:v>15091.5528158424</c:v>
                </c:pt>
                <c:pt idx="8158">
                  <c:v>15091.572815841901</c:v>
                </c:pt>
                <c:pt idx="8159">
                  <c:v>15091.592815841501</c:v>
                </c:pt>
                <c:pt idx="8160">
                  <c:v>15091.612815841099</c:v>
                </c:pt>
                <c:pt idx="8161">
                  <c:v>15091.6328158406</c:v>
                </c:pt>
                <c:pt idx="8162">
                  <c:v>15091.6528158402</c:v>
                </c:pt>
                <c:pt idx="8163">
                  <c:v>15091.6728158397</c:v>
                </c:pt>
                <c:pt idx="8164">
                  <c:v>15091.6928158393</c:v>
                </c:pt>
                <c:pt idx="8165">
                  <c:v>15091.7128158388</c:v>
                </c:pt>
                <c:pt idx="8166">
                  <c:v>15091.770889919901</c:v>
                </c:pt>
                <c:pt idx="8167">
                  <c:v>15091.790998033201</c:v>
                </c:pt>
                <c:pt idx="8168">
                  <c:v>15092.7528158389</c:v>
                </c:pt>
                <c:pt idx="8169">
                  <c:v>15093.7928158389</c:v>
                </c:pt>
                <c:pt idx="8170">
                  <c:v>15094.4803802798</c:v>
                </c:pt>
                <c:pt idx="8171">
                  <c:v>15094.832815838899</c:v>
                </c:pt>
                <c:pt idx="8172">
                  <c:v>15095.442815841199</c:v>
                </c:pt>
                <c:pt idx="8173">
                  <c:v>15097.157840296601</c:v>
                </c:pt>
                <c:pt idx="8174">
                  <c:v>15097.960516249201</c:v>
                </c:pt>
                <c:pt idx="8175">
                  <c:v>15098.0005162493</c:v>
                </c:pt>
                <c:pt idx="8176">
                  <c:v>15098.1005162494</c:v>
                </c:pt>
                <c:pt idx="8177">
                  <c:v>15098.786047653</c:v>
                </c:pt>
                <c:pt idx="8178">
                  <c:v>15099.8260476531</c:v>
                </c:pt>
                <c:pt idx="8179">
                  <c:v>15101.450247565201</c:v>
                </c:pt>
                <c:pt idx="8180">
                  <c:v>15101.8718790034</c:v>
                </c:pt>
                <c:pt idx="8181">
                  <c:v>15106.183471951599</c:v>
                </c:pt>
                <c:pt idx="8182">
                  <c:v>15108.1427267659</c:v>
                </c:pt>
                <c:pt idx="8183">
                  <c:v>15109.6378393382</c:v>
                </c:pt>
                <c:pt idx="8184">
                  <c:v>15109.813267705</c:v>
                </c:pt>
                <c:pt idx="8185">
                  <c:v>15114.9151448215</c:v>
                </c:pt>
                <c:pt idx="8186">
                  <c:v>15115.597076567799</c:v>
                </c:pt>
                <c:pt idx="8187">
                  <c:v>15121.4986794535</c:v>
                </c:pt>
                <c:pt idx="8188">
                  <c:v>15122.2805308923</c:v>
                </c:pt>
                <c:pt idx="8189">
                  <c:v>15129.624379425301</c:v>
                </c:pt>
                <c:pt idx="8190">
                  <c:v>15133.998079474</c:v>
                </c:pt>
                <c:pt idx="8191">
                  <c:v>15146.310360674001</c:v>
                </c:pt>
                <c:pt idx="8192">
                  <c:v>15157.7985176984</c:v>
                </c:pt>
                <c:pt idx="8193">
                  <c:v>15160.8393109198</c:v>
                </c:pt>
                <c:pt idx="8194">
                  <c:v>15160.879310918899</c:v>
                </c:pt>
                <c:pt idx="8195">
                  <c:v>15160.899310918499</c:v>
                </c:pt>
                <c:pt idx="8196">
                  <c:v>15160.919310918</c:v>
                </c:pt>
                <c:pt idx="8197">
                  <c:v>15160.9393109176</c:v>
                </c:pt>
                <c:pt idx="8198">
                  <c:v>15160.9593109171</c:v>
                </c:pt>
                <c:pt idx="8199">
                  <c:v>15160.9793109167</c:v>
                </c:pt>
                <c:pt idx="8200">
                  <c:v>15160.999310916201</c:v>
                </c:pt>
                <c:pt idx="8201">
                  <c:v>15161.019310915801</c:v>
                </c:pt>
                <c:pt idx="8202">
                  <c:v>15161.039310915299</c:v>
                </c:pt>
                <c:pt idx="8203">
                  <c:v>15161.059310914899</c:v>
                </c:pt>
                <c:pt idx="8204">
                  <c:v>15161.0793109145</c:v>
                </c:pt>
                <c:pt idx="8205">
                  <c:v>15161.099310914</c:v>
                </c:pt>
                <c:pt idx="8206">
                  <c:v>15162.139310914001</c:v>
                </c:pt>
                <c:pt idx="8207">
                  <c:v>15162.159310913599</c:v>
                </c:pt>
                <c:pt idx="8208">
                  <c:v>15162.179310913099</c:v>
                </c:pt>
                <c:pt idx="8209">
                  <c:v>15162.1993109127</c:v>
                </c:pt>
                <c:pt idx="8210">
                  <c:v>15162.2193109123</c:v>
                </c:pt>
                <c:pt idx="8211">
                  <c:v>15162.2393109118</c:v>
                </c:pt>
                <c:pt idx="8212">
                  <c:v>15162.2593109114</c:v>
                </c:pt>
                <c:pt idx="8213">
                  <c:v>15162.279310910901</c:v>
                </c:pt>
                <c:pt idx="8214">
                  <c:v>15162.299310910499</c:v>
                </c:pt>
                <c:pt idx="8215">
                  <c:v>15162.319310909999</c:v>
                </c:pt>
                <c:pt idx="8216">
                  <c:v>15162.3393109096</c:v>
                </c:pt>
                <c:pt idx="8217">
                  <c:v>15162.3593109091</c:v>
                </c:pt>
                <c:pt idx="8218">
                  <c:v>15162.3793109087</c:v>
                </c:pt>
                <c:pt idx="8219">
                  <c:v>15162.3993109082</c:v>
                </c:pt>
                <c:pt idx="8220">
                  <c:v>15162.419310907801</c:v>
                </c:pt>
                <c:pt idx="8221">
                  <c:v>15162.439310907301</c:v>
                </c:pt>
                <c:pt idx="8222">
                  <c:v>15162.459310906899</c:v>
                </c:pt>
                <c:pt idx="8223">
                  <c:v>15162.479310906399</c:v>
                </c:pt>
                <c:pt idx="8224">
                  <c:v>15162.499310906</c:v>
                </c:pt>
                <c:pt idx="8225">
                  <c:v>15162.5193109055</c:v>
                </c:pt>
                <c:pt idx="8226">
                  <c:v>15162.5393109051</c:v>
                </c:pt>
                <c:pt idx="8227">
                  <c:v>15162.5593109047</c:v>
                </c:pt>
                <c:pt idx="8228">
                  <c:v>15162.579310904201</c:v>
                </c:pt>
                <c:pt idx="8229">
                  <c:v>15162.599310903801</c:v>
                </c:pt>
                <c:pt idx="8230">
                  <c:v>15162.619310903299</c:v>
                </c:pt>
                <c:pt idx="8231">
                  <c:v>15162.6393109029</c:v>
                </c:pt>
                <c:pt idx="8232">
                  <c:v>15162.6593109024</c:v>
                </c:pt>
                <c:pt idx="8233">
                  <c:v>15162.679310902</c:v>
                </c:pt>
                <c:pt idx="8234">
                  <c:v>15162.6993109015</c:v>
                </c:pt>
                <c:pt idx="8235">
                  <c:v>15162.7193109011</c:v>
                </c:pt>
                <c:pt idx="8236">
                  <c:v>15162.739310900601</c:v>
                </c:pt>
                <c:pt idx="8237">
                  <c:v>15162.759310900199</c:v>
                </c:pt>
                <c:pt idx="8238">
                  <c:v>15162.779310899699</c:v>
                </c:pt>
                <c:pt idx="8239">
                  <c:v>15162.7993108993</c:v>
                </c:pt>
                <c:pt idx="8240">
                  <c:v>15162.8193108988</c:v>
                </c:pt>
                <c:pt idx="8241">
                  <c:v>15162.8393108984</c:v>
                </c:pt>
                <c:pt idx="8242">
                  <c:v>15162.8593108979</c:v>
                </c:pt>
                <c:pt idx="8243">
                  <c:v>15162.879310897501</c:v>
                </c:pt>
                <c:pt idx="8244">
                  <c:v>15162.899310897101</c:v>
                </c:pt>
                <c:pt idx="8245">
                  <c:v>15162.919310896599</c:v>
                </c:pt>
                <c:pt idx="8246">
                  <c:v>15162.939310896199</c:v>
                </c:pt>
                <c:pt idx="8247">
                  <c:v>15162.9593108957</c:v>
                </c:pt>
                <c:pt idx="8248">
                  <c:v>15162.9793108953</c:v>
                </c:pt>
                <c:pt idx="8249">
                  <c:v>15162.9993108948</c:v>
                </c:pt>
                <c:pt idx="8250">
                  <c:v>15163.0193108944</c:v>
                </c:pt>
                <c:pt idx="8251">
                  <c:v>15163.039310893901</c:v>
                </c:pt>
                <c:pt idx="8252">
                  <c:v>15163.059310893501</c:v>
                </c:pt>
                <c:pt idx="8253">
                  <c:v>15163.079310892999</c:v>
                </c:pt>
                <c:pt idx="8254">
                  <c:v>15163.0993108926</c:v>
                </c:pt>
                <c:pt idx="8255">
                  <c:v>15163.1193108921</c:v>
                </c:pt>
                <c:pt idx="8256">
                  <c:v>15163.1393108917</c:v>
                </c:pt>
                <c:pt idx="8257">
                  <c:v>15163.1593108912</c:v>
                </c:pt>
                <c:pt idx="8258">
                  <c:v>15163.1793108908</c:v>
                </c:pt>
                <c:pt idx="8259">
                  <c:v>15163.199310890301</c:v>
                </c:pt>
                <c:pt idx="8260">
                  <c:v>15163.219310889899</c:v>
                </c:pt>
                <c:pt idx="8261">
                  <c:v>15163.239310889499</c:v>
                </c:pt>
                <c:pt idx="8262">
                  <c:v>15163.259310889</c:v>
                </c:pt>
                <c:pt idx="8263">
                  <c:v>15163.2793108886</c:v>
                </c:pt>
                <c:pt idx="8264">
                  <c:v>15163.2993108881</c:v>
                </c:pt>
                <c:pt idx="8265">
                  <c:v>15163.3193108877</c:v>
                </c:pt>
                <c:pt idx="8266">
                  <c:v>15164.359310887699</c:v>
                </c:pt>
                <c:pt idx="8267">
                  <c:v>15164.3993108868</c:v>
                </c:pt>
                <c:pt idx="8268">
                  <c:v>15164.4193108864</c:v>
                </c:pt>
                <c:pt idx="8269">
                  <c:v>15164.4393108859</c:v>
                </c:pt>
                <c:pt idx="8270">
                  <c:v>15164.459310885501</c:v>
                </c:pt>
                <c:pt idx="8271">
                  <c:v>15164.499310884599</c:v>
                </c:pt>
                <c:pt idx="8272">
                  <c:v>15164.519310884099</c:v>
                </c:pt>
                <c:pt idx="8273">
                  <c:v>15164.5393108837</c:v>
                </c:pt>
                <c:pt idx="8274">
                  <c:v>15164.5593108832</c:v>
                </c:pt>
                <c:pt idx="8275">
                  <c:v>15164.5793108828</c:v>
                </c:pt>
                <c:pt idx="8276">
                  <c:v>15193.2005815925</c:v>
                </c:pt>
                <c:pt idx="8277">
                  <c:v>15203.699521460499</c:v>
                </c:pt>
                <c:pt idx="8278">
                  <c:v>15220.0471301618</c:v>
                </c:pt>
                <c:pt idx="8279">
                  <c:v>15227.4504260625</c:v>
                </c:pt>
                <c:pt idx="8280">
                  <c:v>15240.516214286399</c:v>
                </c:pt>
                <c:pt idx="8281">
                  <c:v>15240.5362142864</c:v>
                </c:pt>
                <c:pt idx="8282">
                  <c:v>15240.5562142864</c:v>
                </c:pt>
                <c:pt idx="8283">
                  <c:v>15240.5762142864</c:v>
                </c:pt>
                <c:pt idx="8284">
                  <c:v>15240.596214286499</c:v>
                </c:pt>
                <c:pt idx="8285">
                  <c:v>15240.6162142865</c:v>
                </c:pt>
                <c:pt idx="8286">
                  <c:v>15241.839276581301</c:v>
                </c:pt>
                <c:pt idx="8287">
                  <c:v>15251.7777374088</c:v>
                </c:pt>
                <c:pt idx="8288">
                  <c:v>15251.7977374088</c:v>
                </c:pt>
                <c:pt idx="8289">
                  <c:v>15251.817737408899</c:v>
                </c:pt>
                <c:pt idx="8290">
                  <c:v>15251.8377374089</c:v>
                </c:pt>
                <c:pt idx="8291">
                  <c:v>15251.8577374089</c:v>
                </c:pt>
                <c:pt idx="8292">
                  <c:v>15251.8777374089</c:v>
                </c:pt>
                <c:pt idx="8293">
                  <c:v>15251.897737408901</c:v>
                </c:pt>
                <c:pt idx="8294">
                  <c:v>15251.917737409</c:v>
                </c:pt>
                <c:pt idx="8295">
                  <c:v>15251.937737409</c:v>
                </c:pt>
                <c:pt idx="8296">
                  <c:v>15251.957737409</c:v>
                </c:pt>
                <c:pt idx="8297">
                  <c:v>15251.977737409001</c:v>
                </c:pt>
                <c:pt idx="8298">
                  <c:v>15251.997737408999</c:v>
                </c:pt>
                <c:pt idx="8299">
                  <c:v>15252.0177374091</c:v>
                </c:pt>
                <c:pt idx="8300">
                  <c:v>15252.0377374091</c:v>
                </c:pt>
                <c:pt idx="8301">
                  <c:v>15252.057737409101</c:v>
                </c:pt>
                <c:pt idx="8302">
                  <c:v>15252.077737409099</c:v>
                </c:pt>
                <c:pt idx="8303">
                  <c:v>15252.0977374091</c:v>
                </c:pt>
                <c:pt idx="8304">
                  <c:v>15252.1177374091</c:v>
                </c:pt>
                <c:pt idx="8305">
                  <c:v>15252.137737409201</c:v>
                </c:pt>
                <c:pt idx="8306">
                  <c:v>15252.157737409199</c:v>
                </c:pt>
                <c:pt idx="8307">
                  <c:v>15252.1777374092</c:v>
                </c:pt>
                <c:pt idx="8308">
                  <c:v>15252.1977374092</c:v>
                </c:pt>
                <c:pt idx="8309">
                  <c:v>15252.217737409201</c:v>
                </c:pt>
                <c:pt idx="8310">
                  <c:v>15252.237737409299</c:v>
                </c:pt>
                <c:pt idx="8311">
                  <c:v>15252.2577374093</c:v>
                </c:pt>
                <c:pt idx="8312">
                  <c:v>15252.2777374093</c:v>
                </c:pt>
                <c:pt idx="8313">
                  <c:v>15252.297737409301</c:v>
                </c:pt>
                <c:pt idx="8314">
                  <c:v>15252.317737409299</c:v>
                </c:pt>
                <c:pt idx="8315">
                  <c:v>15252.3377374093</c:v>
                </c:pt>
                <c:pt idx="8316">
                  <c:v>15252.3577374094</c:v>
                </c:pt>
                <c:pt idx="8317">
                  <c:v>15252.377737409401</c:v>
                </c:pt>
                <c:pt idx="8318">
                  <c:v>15252.397737409399</c:v>
                </c:pt>
                <c:pt idx="8319">
                  <c:v>15252.4177374094</c:v>
                </c:pt>
                <c:pt idx="8320">
                  <c:v>15252.4377374094</c:v>
                </c:pt>
                <c:pt idx="8321">
                  <c:v>15252.457737409501</c:v>
                </c:pt>
                <c:pt idx="8322">
                  <c:v>15252.477737409499</c:v>
                </c:pt>
                <c:pt idx="8323">
                  <c:v>15252.4977374095</c:v>
                </c:pt>
                <c:pt idx="8324">
                  <c:v>15252.5177374095</c:v>
                </c:pt>
                <c:pt idx="8325">
                  <c:v>15252.537737409501</c:v>
                </c:pt>
                <c:pt idx="8326">
                  <c:v>15257.485878744599</c:v>
                </c:pt>
                <c:pt idx="8327">
                  <c:v>15258.1977374083</c:v>
                </c:pt>
                <c:pt idx="8328">
                  <c:v>15258.2177374083</c:v>
                </c:pt>
                <c:pt idx="8329">
                  <c:v>15258.237737408301</c:v>
                </c:pt>
                <c:pt idx="8330">
                  <c:v>15258.257737408299</c:v>
                </c:pt>
                <c:pt idx="8331">
                  <c:v>15258.2777374084</c:v>
                </c:pt>
                <c:pt idx="8332">
                  <c:v>15258.2977374084</c:v>
                </c:pt>
                <c:pt idx="8333">
                  <c:v>15259.337737408399</c:v>
                </c:pt>
                <c:pt idx="8334">
                  <c:v>15259.3577374084</c:v>
                </c:pt>
                <c:pt idx="8335">
                  <c:v>15259.3777374085</c:v>
                </c:pt>
                <c:pt idx="8336">
                  <c:v>15259.397737408501</c:v>
                </c:pt>
                <c:pt idx="8337">
                  <c:v>15259.417737408499</c:v>
                </c:pt>
                <c:pt idx="8338">
                  <c:v>15259.4377374085</c:v>
                </c:pt>
                <c:pt idx="8339">
                  <c:v>15259.4577374085</c:v>
                </c:pt>
                <c:pt idx="8340">
                  <c:v>15259.477737408501</c:v>
                </c:pt>
                <c:pt idx="8341">
                  <c:v>15259.497737408599</c:v>
                </c:pt>
                <c:pt idx="8342">
                  <c:v>15259.5177374086</c:v>
                </c:pt>
                <c:pt idx="8343">
                  <c:v>15259.5377374086</c:v>
                </c:pt>
                <c:pt idx="8344">
                  <c:v>15259.557737408601</c:v>
                </c:pt>
                <c:pt idx="8345">
                  <c:v>15259.577737408599</c:v>
                </c:pt>
                <c:pt idx="8346">
                  <c:v>15259.5977374087</c:v>
                </c:pt>
                <c:pt idx="8347">
                  <c:v>15259.6177374087</c:v>
                </c:pt>
                <c:pt idx="8348">
                  <c:v>15259.637737408701</c:v>
                </c:pt>
                <c:pt idx="8349">
                  <c:v>15259.657737408699</c:v>
                </c:pt>
                <c:pt idx="8350">
                  <c:v>15260.6977374088</c:v>
                </c:pt>
                <c:pt idx="8351">
                  <c:v>15260.7887313785</c:v>
                </c:pt>
                <c:pt idx="8352">
                  <c:v>15261.737737408799</c:v>
                </c:pt>
                <c:pt idx="8353">
                  <c:v>15262.557737409599</c:v>
                </c:pt>
                <c:pt idx="8354">
                  <c:v>15262.5777374096</c:v>
                </c:pt>
                <c:pt idx="8355">
                  <c:v>15262.5977374096</c:v>
                </c:pt>
                <c:pt idx="8356">
                  <c:v>15276.1135392258</c:v>
                </c:pt>
                <c:pt idx="8357">
                  <c:v>15280.191149440499</c:v>
                </c:pt>
                <c:pt idx="8358">
                  <c:v>15284.268759655301</c:v>
                </c:pt>
                <c:pt idx="8359">
                  <c:v>15284.6844618998</c:v>
                </c:pt>
                <c:pt idx="8360">
                  <c:v>15291.4081182345</c:v>
                </c:pt>
                <c:pt idx="8361">
                  <c:v>15291.776597072299</c:v>
                </c:pt>
                <c:pt idx="8362">
                  <c:v>15311.2641124119</c:v>
                </c:pt>
                <c:pt idx="8363">
                  <c:v>15314.384112412101</c:v>
                </c:pt>
                <c:pt idx="8364">
                  <c:v>15323.437872627699</c:v>
                </c:pt>
                <c:pt idx="8365">
                  <c:v>15326.7480133809</c:v>
                </c:pt>
                <c:pt idx="8366">
                  <c:v>15371.3274088116</c:v>
                </c:pt>
                <c:pt idx="8367">
                  <c:v>15385.2031337218</c:v>
                </c:pt>
                <c:pt idx="8368">
                  <c:v>15386.728715577099</c:v>
                </c:pt>
                <c:pt idx="8369">
                  <c:v>15388.9615462198</c:v>
                </c:pt>
                <c:pt idx="8370">
                  <c:v>15390.757013029401</c:v>
                </c:pt>
                <c:pt idx="8371">
                  <c:v>15390.9234609792</c:v>
                </c:pt>
                <c:pt idx="8372">
                  <c:v>15391.1255235075</c:v>
                </c:pt>
                <c:pt idx="8373">
                  <c:v>15393.039156434101</c:v>
                </c:pt>
                <c:pt idx="8374">
                  <c:v>15397.6479461984</c:v>
                </c:pt>
                <c:pt idx="8375">
                  <c:v>15401.725556412701</c:v>
                </c:pt>
                <c:pt idx="8376">
                  <c:v>15403.570335984199</c:v>
                </c:pt>
                <c:pt idx="8377">
                  <c:v>15439.476206813701</c:v>
                </c:pt>
                <c:pt idx="8378">
                  <c:v>15450.173195742</c:v>
                </c:pt>
                <c:pt idx="8379">
                  <c:v>15452.0179753131</c:v>
                </c:pt>
                <c:pt idx="8380">
                  <c:v>15456.095585527501</c:v>
                </c:pt>
                <c:pt idx="8381">
                  <c:v>15457.787067391901</c:v>
                </c:pt>
                <c:pt idx="8382">
                  <c:v>15457.940365098601</c:v>
                </c:pt>
                <c:pt idx="8383">
                  <c:v>15468.625018271599</c:v>
                </c:pt>
                <c:pt idx="8384">
                  <c:v>15469.3215432623</c:v>
                </c:pt>
                <c:pt idx="8385">
                  <c:v>15472.7026284858</c:v>
                </c:pt>
                <c:pt idx="8386">
                  <c:v>15475.6086480924</c:v>
                </c:pt>
                <c:pt idx="8387">
                  <c:v>15476.551806404899</c:v>
                </c:pt>
                <c:pt idx="8388">
                  <c:v>15477.6886480925</c:v>
                </c:pt>
                <c:pt idx="8389">
                  <c:v>15477.883702880699</c:v>
                </c:pt>
                <c:pt idx="8390">
                  <c:v>15479.7686480926</c:v>
                </c:pt>
                <c:pt idx="8391">
                  <c:v>15479.963702880699</c:v>
                </c:pt>
                <c:pt idx="8392">
                  <c:v>15480.284386646899</c:v>
                </c:pt>
                <c:pt idx="8393">
                  <c:v>15480.608058948001</c:v>
                </c:pt>
                <c:pt idx="8394">
                  <c:v>15480.8286480926</c:v>
                </c:pt>
                <c:pt idx="8395">
                  <c:v>15480.8486480927</c:v>
                </c:pt>
                <c:pt idx="8396">
                  <c:v>15481.6042660484</c:v>
                </c:pt>
                <c:pt idx="8397">
                  <c:v>15481.614592890701</c:v>
                </c:pt>
                <c:pt idx="8398">
                  <c:v>15481.6405797761</c:v>
                </c:pt>
                <c:pt idx="8399">
                  <c:v>15482.043702880799</c:v>
                </c:pt>
                <c:pt idx="8400">
                  <c:v>15482.680579776101</c:v>
                </c:pt>
                <c:pt idx="8401">
                  <c:v>15482.700579776099</c:v>
                </c:pt>
                <c:pt idx="8402">
                  <c:v>15482.7205797762</c:v>
                </c:pt>
                <c:pt idx="8403">
                  <c:v>15482.948648092801</c:v>
                </c:pt>
                <c:pt idx="8404">
                  <c:v>15482.968648092799</c:v>
                </c:pt>
                <c:pt idx="8405">
                  <c:v>15483.123702880899</c:v>
                </c:pt>
                <c:pt idx="8406">
                  <c:v>15483.278949964701</c:v>
                </c:pt>
                <c:pt idx="8407">
                  <c:v>15483.760579776201</c:v>
                </c:pt>
                <c:pt idx="8408">
                  <c:v>15484.028648092801</c:v>
                </c:pt>
                <c:pt idx="8409">
                  <c:v>15484.048648092799</c:v>
                </c:pt>
                <c:pt idx="8410">
                  <c:v>15484.0686480929</c:v>
                </c:pt>
                <c:pt idx="8411">
                  <c:v>15484.8005797762</c:v>
                </c:pt>
                <c:pt idx="8412">
                  <c:v>15484.8205797763</c:v>
                </c:pt>
                <c:pt idx="8413">
                  <c:v>15484.840579776301</c:v>
                </c:pt>
                <c:pt idx="8414">
                  <c:v>15485.0004051662</c:v>
                </c:pt>
                <c:pt idx="8415">
                  <c:v>15485.108648092901</c:v>
                </c:pt>
                <c:pt idx="8416">
                  <c:v>15485.128648092899</c:v>
                </c:pt>
                <c:pt idx="8417">
                  <c:v>15485.1486480929</c:v>
                </c:pt>
                <c:pt idx="8418">
                  <c:v>15485.168648093</c:v>
                </c:pt>
                <c:pt idx="8419">
                  <c:v>15485.243702881</c:v>
                </c:pt>
                <c:pt idx="8420">
                  <c:v>15485.8805797763</c:v>
                </c:pt>
                <c:pt idx="8421">
                  <c:v>15486.208648092999</c:v>
                </c:pt>
                <c:pt idx="8422">
                  <c:v>15486.6346369599</c:v>
                </c:pt>
                <c:pt idx="8423">
                  <c:v>15486.852673341</c:v>
                </c:pt>
                <c:pt idx="8424">
                  <c:v>15486.920579776401</c:v>
                </c:pt>
                <c:pt idx="8425">
                  <c:v>15487.0804051663</c:v>
                </c:pt>
                <c:pt idx="8426">
                  <c:v>15487.248648093</c:v>
                </c:pt>
                <c:pt idx="8427">
                  <c:v>15487.9605797764</c:v>
                </c:pt>
                <c:pt idx="8428">
                  <c:v>15488.1074233697</c:v>
                </c:pt>
                <c:pt idx="8429">
                  <c:v>15488.288648093099</c:v>
                </c:pt>
                <c:pt idx="8430">
                  <c:v>15489.000579776401</c:v>
                </c:pt>
                <c:pt idx="8431">
                  <c:v>15489.0687540089</c:v>
                </c:pt>
                <c:pt idx="8432">
                  <c:v>15489.1604051664</c:v>
                </c:pt>
                <c:pt idx="8433">
                  <c:v>15489.3286480931</c:v>
                </c:pt>
                <c:pt idx="8434">
                  <c:v>15490.0405797765</c:v>
                </c:pt>
                <c:pt idx="8435">
                  <c:v>15490.200405166401</c:v>
                </c:pt>
                <c:pt idx="8436">
                  <c:v>15490.368648093099</c:v>
                </c:pt>
                <c:pt idx="8437">
                  <c:v>15490.8114677332</c:v>
                </c:pt>
                <c:pt idx="8438">
                  <c:v>15490.989427686</c:v>
                </c:pt>
                <c:pt idx="8439">
                  <c:v>15491.4086480932</c:v>
                </c:pt>
                <c:pt idx="8440">
                  <c:v>15491.428648093201</c:v>
                </c:pt>
                <c:pt idx="8441">
                  <c:v>15491.448648093199</c:v>
                </c:pt>
                <c:pt idx="8442">
                  <c:v>15491.4686480932</c:v>
                </c:pt>
                <c:pt idx="8443">
                  <c:v>15491.4886480933</c:v>
                </c:pt>
                <c:pt idx="8444">
                  <c:v>15491.508648093301</c:v>
                </c:pt>
                <c:pt idx="8445">
                  <c:v>15491.528648093299</c:v>
                </c:pt>
                <c:pt idx="8446">
                  <c:v>15491.5486480933</c:v>
                </c:pt>
                <c:pt idx="8447">
                  <c:v>15491.5686480933</c:v>
                </c:pt>
                <c:pt idx="8448">
                  <c:v>15491.5886480933</c:v>
                </c:pt>
                <c:pt idx="8449">
                  <c:v>15491.608648093399</c:v>
                </c:pt>
                <c:pt idx="8450">
                  <c:v>15491.6286480934</c:v>
                </c:pt>
                <c:pt idx="8451">
                  <c:v>15491.6486480934</c:v>
                </c:pt>
                <c:pt idx="8452">
                  <c:v>15491.6686480934</c:v>
                </c:pt>
                <c:pt idx="8453">
                  <c:v>15491.688648093401</c:v>
                </c:pt>
                <c:pt idx="8454">
                  <c:v>15491.7086480935</c:v>
                </c:pt>
                <c:pt idx="8455">
                  <c:v>15491.7286480935</c:v>
                </c:pt>
                <c:pt idx="8456">
                  <c:v>15491.7486480935</c:v>
                </c:pt>
                <c:pt idx="8457">
                  <c:v>15491.768648093501</c:v>
                </c:pt>
                <c:pt idx="8458">
                  <c:v>15491.788648093499</c:v>
                </c:pt>
                <c:pt idx="8459">
                  <c:v>15491.8086480936</c:v>
                </c:pt>
                <c:pt idx="8460">
                  <c:v>15491.8286480936</c:v>
                </c:pt>
                <c:pt idx="8461">
                  <c:v>15491.848648093601</c:v>
                </c:pt>
                <c:pt idx="8462">
                  <c:v>15491.8514677332</c:v>
                </c:pt>
                <c:pt idx="8463">
                  <c:v>15491.868648093599</c:v>
                </c:pt>
                <c:pt idx="8464">
                  <c:v>15491.8886480936</c:v>
                </c:pt>
                <c:pt idx="8465">
                  <c:v>15491.9086480936</c:v>
                </c:pt>
                <c:pt idx="8466">
                  <c:v>15491.928648093701</c:v>
                </c:pt>
                <c:pt idx="8467">
                  <c:v>15491.948648093699</c:v>
                </c:pt>
                <c:pt idx="8468">
                  <c:v>15491.9686480937</c:v>
                </c:pt>
                <c:pt idx="8469">
                  <c:v>15491.9886480937</c:v>
                </c:pt>
                <c:pt idx="8470">
                  <c:v>15492.2242338252</c:v>
                </c:pt>
                <c:pt idx="8471">
                  <c:v>15492.2442338252</c:v>
                </c:pt>
                <c:pt idx="8472">
                  <c:v>15492.264233825201</c:v>
                </c:pt>
                <c:pt idx="8473">
                  <c:v>15492.284233825199</c:v>
                </c:pt>
                <c:pt idx="8474">
                  <c:v>15492.3042338253</c:v>
                </c:pt>
                <c:pt idx="8475">
                  <c:v>15492.8914677333</c:v>
                </c:pt>
                <c:pt idx="8476">
                  <c:v>15493.028648093799</c:v>
                </c:pt>
                <c:pt idx="8477">
                  <c:v>15493.0486480938</c:v>
                </c:pt>
                <c:pt idx="8478">
                  <c:v>15493.4881356039</c:v>
                </c:pt>
                <c:pt idx="8479">
                  <c:v>15493.754735487</c:v>
                </c:pt>
                <c:pt idx="8480">
                  <c:v>15493.8099063064</c:v>
                </c:pt>
                <c:pt idx="8481">
                  <c:v>15493.9314677333</c:v>
                </c:pt>
                <c:pt idx="8482">
                  <c:v>15494.188648093899</c:v>
                </c:pt>
                <c:pt idx="8483">
                  <c:v>15494.2086480939</c:v>
                </c:pt>
                <c:pt idx="8484">
                  <c:v>15494.2286480939</c:v>
                </c:pt>
                <c:pt idx="8485">
                  <c:v>15494.248648094001</c:v>
                </c:pt>
                <c:pt idx="8486">
                  <c:v>15494.528135603899</c:v>
                </c:pt>
                <c:pt idx="8487">
                  <c:v>15494.794735486999</c:v>
                </c:pt>
                <c:pt idx="8488">
                  <c:v>15494.8147354871</c:v>
                </c:pt>
                <c:pt idx="8489">
                  <c:v>15495.568135604</c:v>
                </c:pt>
                <c:pt idx="8490">
                  <c:v>15495.691467722399</c:v>
                </c:pt>
                <c:pt idx="8491">
                  <c:v>15496.0114677334</c:v>
                </c:pt>
                <c:pt idx="8492">
                  <c:v>15496.608135603999</c:v>
                </c:pt>
                <c:pt idx="8493">
                  <c:v>15496.8947354871</c:v>
                </c:pt>
                <c:pt idx="8494">
                  <c:v>15497.051467733399</c:v>
                </c:pt>
                <c:pt idx="8495">
                  <c:v>15497.6481356041</c:v>
                </c:pt>
                <c:pt idx="8496">
                  <c:v>15497.934735487201</c:v>
                </c:pt>
                <c:pt idx="8497">
                  <c:v>15497.954735487199</c:v>
                </c:pt>
                <c:pt idx="8498">
                  <c:v>15498.688135604099</c:v>
                </c:pt>
                <c:pt idx="8499">
                  <c:v>15498.9947354872</c:v>
                </c:pt>
                <c:pt idx="8500">
                  <c:v>15499.131467733499</c:v>
                </c:pt>
                <c:pt idx="8501">
                  <c:v>15499.542576481999</c:v>
                </c:pt>
                <c:pt idx="8502">
                  <c:v>15499.562576482</c:v>
                </c:pt>
                <c:pt idx="8503">
                  <c:v>15499.602576482101</c:v>
                </c:pt>
                <c:pt idx="8504">
                  <c:v>15499.622576482099</c:v>
                </c:pt>
                <c:pt idx="8505">
                  <c:v>15499.6625764821</c:v>
                </c:pt>
                <c:pt idx="8506">
                  <c:v>15499.682576482101</c:v>
                </c:pt>
                <c:pt idx="8507">
                  <c:v>15499.702576482199</c:v>
                </c:pt>
                <c:pt idx="8508">
                  <c:v>15499.7225764822</c:v>
                </c:pt>
                <c:pt idx="8509">
                  <c:v>15499.7281356041</c:v>
                </c:pt>
                <c:pt idx="8510">
                  <c:v>15499.7425764822</c:v>
                </c:pt>
                <c:pt idx="8511">
                  <c:v>15499.762576482201</c:v>
                </c:pt>
                <c:pt idx="8512">
                  <c:v>15499.782576482199</c:v>
                </c:pt>
                <c:pt idx="8513">
                  <c:v>15499.8025764822</c:v>
                </c:pt>
                <c:pt idx="8514">
                  <c:v>15499.8225764823</c:v>
                </c:pt>
                <c:pt idx="8515">
                  <c:v>15499.842576482301</c:v>
                </c:pt>
                <c:pt idx="8516">
                  <c:v>15499.862576482299</c:v>
                </c:pt>
                <c:pt idx="8517">
                  <c:v>15499.8825764823</c:v>
                </c:pt>
                <c:pt idx="8518">
                  <c:v>15499.9025764823</c:v>
                </c:pt>
                <c:pt idx="8519">
                  <c:v>15499.9225764824</c:v>
                </c:pt>
                <c:pt idx="8520">
                  <c:v>15499.942576482401</c:v>
                </c:pt>
                <c:pt idx="8521">
                  <c:v>15499.9625764824</c:v>
                </c:pt>
                <c:pt idx="8522">
                  <c:v>15499.9825764824</c:v>
                </c:pt>
                <c:pt idx="8523">
                  <c:v>15500.0025764824</c:v>
                </c:pt>
                <c:pt idx="8524">
                  <c:v>15500.1281356045</c:v>
                </c:pt>
                <c:pt idx="8525">
                  <c:v>15500.148135604501</c:v>
                </c:pt>
                <c:pt idx="8526">
                  <c:v>15500.168135604499</c:v>
                </c:pt>
                <c:pt idx="8527">
                  <c:v>15500.1714677335</c:v>
                </c:pt>
                <c:pt idx="8528">
                  <c:v>15500.1881356046</c:v>
                </c:pt>
                <c:pt idx="8529">
                  <c:v>15500.191467733501</c:v>
                </c:pt>
                <c:pt idx="8530">
                  <c:v>15500.2081356046</c:v>
                </c:pt>
                <c:pt idx="8531">
                  <c:v>15500.228135604601</c:v>
                </c:pt>
                <c:pt idx="8532">
                  <c:v>15500.248135604599</c:v>
                </c:pt>
                <c:pt idx="8533">
                  <c:v>15500.2681356046</c:v>
                </c:pt>
                <c:pt idx="8534">
                  <c:v>15500.2881356047</c:v>
                </c:pt>
                <c:pt idx="8535">
                  <c:v>15500.308135604701</c:v>
                </c:pt>
                <c:pt idx="8536">
                  <c:v>15500.328135604699</c:v>
                </c:pt>
                <c:pt idx="8537">
                  <c:v>15500.3481356047</c:v>
                </c:pt>
                <c:pt idx="8538">
                  <c:v>15500.3681356047</c:v>
                </c:pt>
                <c:pt idx="8539">
                  <c:v>15500.3881356047</c:v>
                </c:pt>
                <c:pt idx="8540">
                  <c:v>15500.408135604799</c:v>
                </c:pt>
                <c:pt idx="8541">
                  <c:v>15500.4281356048</c:v>
                </c:pt>
                <c:pt idx="8542">
                  <c:v>15500.4481356048</c:v>
                </c:pt>
                <c:pt idx="8543">
                  <c:v>15500.4681356048</c:v>
                </c:pt>
                <c:pt idx="8544">
                  <c:v>15500.488135604801</c:v>
                </c:pt>
                <c:pt idx="8545">
                  <c:v>15500.768135604199</c:v>
                </c:pt>
                <c:pt idx="8546">
                  <c:v>15501.2314677336</c:v>
                </c:pt>
                <c:pt idx="8547">
                  <c:v>15501.4673413131</c:v>
                </c:pt>
                <c:pt idx="8548">
                  <c:v>15501.5481356049</c:v>
                </c:pt>
                <c:pt idx="8549">
                  <c:v>15501.8081356042</c:v>
                </c:pt>
                <c:pt idx="8550">
                  <c:v>15501.961791625699</c:v>
                </c:pt>
                <c:pt idx="8551">
                  <c:v>15502.021791625701</c:v>
                </c:pt>
                <c:pt idx="8552">
                  <c:v>15502.062492221499</c:v>
                </c:pt>
                <c:pt idx="8553">
                  <c:v>15502.0817916258</c:v>
                </c:pt>
                <c:pt idx="8554">
                  <c:v>15502.271467733601</c:v>
                </c:pt>
                <c:pt idx="8555">
                  <c:v>15502.291467733599</c:v>
                </c:pt>
                <c:pt idx="8556">
                  <c:v>15502.640380278999</c:v>
                </c:pt>
                <c:pt idx="8557">
                  <c:v>15502.848135604199</c:v>
                </c:pt>
                <c:pt idx="8558">
                  <c:v>15503.3314677337</c:v>
                </c:pt>
                <c:pt idx="8559">
                  <c:v>15503.680380279</c:v>
                </c:pt>
                <c:pt idx="8560">
                  <c:v>15503.8881356043</c:v>
                </c:pt>
                <c:pt idx="8561">
                  <c:v>15504.371467733699</c:v>
                </c:pt>
                <c:pt idx="8562">
                  <c:v>15504.720380279099</c:v>
                </c:pt>
                <c:pt idx="8563">
                  <c:v>15504.928135604299</c:v>
                </c:pt>
                <c:pt idx="8564">
                  <c:v>15505.4114677337</c:v>
                </c:pt>
                <c:pt idx="8565">
                  <c:v>15505.7603802791</c:v>
                </c:pt>
                <c:pt idx="8566">
                  <c:v>15505.9681356044</c:v>
                </c:pt>
                <c:pt idx="8567">
                  <c:v>15506.451467733799</c:v>
                </c:pt>
                <c:pt idx="8568">
                  <c:v>15506.800380279101</c:v>
                </c:pt>
                <c:pt idx="8569">
                  <c:v>15507.008135604399</c:v>
                </c:pt>
                <c:pt idx="8570">
                  <c:v>15507.4914677338</c:v>
                </c:pt>
                <c:pt idx="8571">
                  <c:v>15507.8403802792</c:v>
                </c:pt>
                <c:pt idx="8572">
                  <c:v>15508.034699534501</c:v>
                </c:pt>
                <c:pt idx="8573">
                  <c:v>15508.0481356044</c:v>
                </c:pt>
                <c:pt idx="8574">
                  <c:v>15508.120405166401</c:v>
                </c:pt>
                <c:pt idx="8575">
                  <c:v>15508.531467733899</c:v>
                </c:pt>
                <c:pt idx="8576">
                  <c:v>15508.880380279201</c:v>
                </c:pt>
                <c:pt idx="8577">
                  <c:v>15509.088135604499</c:v>
                </c:pt>
                <c:pt idx="8578">
                  <c:v>15509.5714677339</c:v>
                </c:pt>
                <c:pt idx="8579">
                  <c:v>15509.894699534399</c:v>
                </c:pt>
                <c:pt idx="8580">
                  <c:v>15509.9203802793</c:v>
                </c:pt>
                <c:pt idx="8581">
                  <c:v>15510.611467733899</c:v>
                </c:pt>
                <c:pt idx="8582">
                  <c:v>15510.9346995344</c:v>
                </c:pt>
                <c:pt idx="8583">
                  <c:v>15510.960380279301</c:v>
                </c:pt>
                <c:pt idx="8584">
                  <c:v>15511.067927586801</c:v>
                </c:pt>
                <c:pt idx="8585">
                  <c:v>15511.5281356049</c:v>
                </c:pt>
                <c:pt idx="8586">
                  <c:v>15511.974699534399</c:v>
                </c:pt>
                <c:pt idx="8587">
                  <c:v>15512.0003802793</c:v>
                </c:pt>
                <c:pt idx="8588">
                  <c:v>15512.0842338241</c:v>
                </c:pt>
                <c:pt idx="8589">
                  <c:v>15512.588135604899</c:v>
                </c:pt>
                <c:pt idx="8590">
                  <c:v>15513.040380279401</c:v>
                </c:pt>
                <c:pt idx="8591">
                  <c:v>15514.0803802794</c:v>
                </c:pt>
                <c:pt idx="8592">
                  <c:v>15514.9714677333</c:v>
                </c:pt>
                <c:pt idx="8593">
                  <c:v>15515.120380279401</c:v>
                </c:pt>
                <c:pt idx="8594">
                  <c:v>15516.040405166301</c:v>
                </c:pt>
                <c:pt idx="8595">
                  <c:v>15516.1603802795</c:v>
                </c:pt>
                <c:pt idx="8596">
                  <c:v>15517.200380279501</c:v>
                </c:pt>
                <c:pt idx="8597">
                  <c:v>15518.0914677334</c:v>
                </c:pt>
                <c:pt idx="8598">
                  <c:v>15518.2403802796</c:v>
                </c:pt>
                <c:pt idx="8599">
                  <c:v>15519.280380279601</c:v>
                </c:pt>
                <c:pt idx="8600">
                  <c:v>15520.3203802796</c:v>
                </c:pt>
                <c:pt idx="8601">
                  <c:v>15521.0342835588</c:v>
                </c:pt>
                <c:pt idx="8602">
                  <c:v>15521.360380279701</c:v>
                </c:pt>
                <c:pt idx="8603">
                  <c:v>15521.6430143956</c:v>
                </c:pt>
                <c:pt idx="8604">
                  <c:v>15522.4003802797</c:v>
                </c:pt>
                <c:pt idx="8605">
                  <c:v>15525.520380279801</c:v>
                </c:pt>
                <c:pt idx="8606">
                  <c:v>15537.112123833</c:v>
                </c:pt>
                <c:pt idx="8607">
                  <c:v>15538.2121238317</c:v>
                </c:pt>
                <c:pt idx="8608">
                  <c:v>15539.2521238317</c:v>
                </c:pt>
                <c:pt idx="8609">
                  <c:v>15539.5464912194</c:v>
                </c:pt>
                <c:pt idx="8610">
                  <c:v>15540.292123831799</c:v>
                </c:pt>
                <c:pt idx="8611">
                  <c:v>15541.801919586</c:v>
                </c:pt>
                <c:pt idx="8612">
                  <c:v>15541.8219195855</c:v>
                </c:pt>
                <c:pt idx="8613">
                  <c:v>15541.8419195851</c:v>
                </c:pt>
                <c:pt idx="8614">
                  <c:v>15544.4560599382</c:v>
                </c:pt>
                <c:pt idx="8615">
                  <c:v>15545.234274427499</c:v>
                </c:pt>
                <c:pt idx="8616">
                  <c:v>15545.8437967026</c:v>
                </c:pt>
                <c:pt idx="8617">
                  <c:v>15549.7620396073</c:v>
                </c:pt>
                <c:pt idx="8618">
                  <c:v>15551.955124489899</c:v>
                </c:pt>
                <c:pt idx="8619">
                  <c:v>15556.747227452701</c:v>
                </c:pt>
                <c:pt idx="8620">
                  <c:v>15563.1318470099</c:v>
                </c:pt>
                <c:pt idx="8621">
                  <c:v>15566.165646486101</c:v>
                </c:pt>
                <c:pt idx="8622">
                  <c:v>15566.845850764599</c:v>
                </c:pt>
                <c:pt idx="8623">
                  <c:v>15569.938199318</c:v>
                </c:pt>
                <c:pt idx="8624">
                  <c:v>15576.6353604299</c:v>
                </c:pt>
                <c:pt idx="8625">
                  <c:v>15579.290918532701</c:v>
                </c:pt>
                <c:pt idx="8626">
                  <c:v>15623.8627548841</c:v>
                </c:pt>
                <c:pt idx="8627">
                  <c:v>15624.9903994416</c:v>
                </c:pt>
                <c:pt idx="8628">
                  <c:v>15641.7638069854</c:v>
                </c:pt>
                <c:pt idx="8629">
                  <c:v>15644.5474080573</c:v>
                </c:pt>
                <c:pt idx="8630">
                  <c:v>15645.639816115599</c:v>
                </c:pt>
                <c:pt idx="8631">
                  <c:v>15645.841417199899</c:v>
                </c:pt>
                <c:pt idx="8632">
                  <c:v>15647.686196770899</c:v>
                </c:pt>
                <c:pt idx="8633">
                  <c:v>15651.822549992199</c:v>
                </c:pt>
                <c:pt idx="8634">
                  <c:v>15652.814829275399</c:v>
                </c:pt>
                <c:pt idx="8635">
                  <c:v>15656.892439490101</c:v>
                </c:pt>
                <c:pt idx="8636">
                  <c:v>15658.7372190607</c:v>
                </c:pt>
                <c:pt idx="8637">
                  <c:v>15659.939825248601</c:v>
                </c:pt>
                <c:pt idx="8638">
                  <c:v>15660.206372465</c:v>
                </c:pt>
                <c:pt idx="8639">
                  <c:v>15717.018042007399</c:v>
                </c:pt>
                <c:pt idx="8640">
                  <c:v>15723.790245496601</c:v>
                </c:pt>
                <c:pt idx="8641">
                  <c:v>15725.635025067701</c:v>
                </c:pt>
                <c:pt idx="8642">
                  <c:v>15727.8678557111</c:v>
                </c:pt>
                <c:pt idx="8643">
                  <c:v>15729.7126352821</c:v>
                </c:pt>
                <c:pt idx="8644">
                  <c:v>15739.502860098301</c:v>
                </c:pt>
                <c:pt idx="8645">
                  <c:v>15739.981513757401</c:v>
                </c:pt>
                <c:pt idx="8646">
                  <c:v>15747.543395659401</c:v>
                </c:pt>
                <c:pt idx="8647">
                  <c:v>15751.392359614299</c:v>
                </c:pt>
                <c:pt idx="8648">
                  <c:v>15754.146728754</c:v>
                </c:pt>
                <c:pt idx="8649">
                  <c:v>15766.994280876999</c:v>
                </c:pt>
                <c:pt idx="8650">
                  <c:v>15806.555517819001</c:v>
                </c:pt>
                <c:pt idx="8651">
                  <c:v>15821.196892424299</c:v>
                </c:pt>
                <c:pt idx="8652">
                  <c:v>15823.5172384376</c:v>
                </c:pt>
                <c:pt idx="8653">
                  <c:v>15823.6085865565</c:v>
                </c:pt>
                <c:pt idx="8654">
                  <c:v>15838.414322251399</c:v>
                </c:pt>
                <c:pt idx="8655">
                  <c:v>15845.5077430652</c:v>
                </c:pt>
                <c:pt idx="8656">
                  <c:v>15847.740573707901</c:v>
                </c:pt>
                <c:pt idx="8657">
                  <c:v>15849.585353279401</c:v>
                </c:pt>
                <c:pt idx="8658">
                  <c:v>15851.430132850999</c:v>
                </c:pt>
                <c:pt idx="8659">
                  <c:v>15851.8181839222</c:v>
                </c:pt>
                <c:pt idx="8660">
                  <c:v>15853.6629634937</c:v>
                </c:pt>
                <c:pt idx="8661">
                  <c:v>15875.8169047636</c:v>
                </c:pt>
                <c:pt idx="8662">
                  <c:v>15878.049735406399</c:v>
                </c:pt>
                <c:pt idx="8663">
                  <c:v>15879.894514977899</c:v>
                </c:pt>
                <c:pt idx="8664">
                  <c:v>15883.9721251921</c:v>
                </c:pt>
                <c:pt idx="8665">
                  <c:v>15890.3784676953</c:v>
                </c:pt>
                <c:pt idx="8666">
                  <c:v>15901.5574148532</c:v>
                </c:pt>
                <c:pt idx="8667">
                  <c:v>15905.322112854899</c:v>
                </c:pt>
                <c:pt idx="8668">
                  <c:v>15905.9401196092</c:v>
                </c:pt>
                <c:pt idx="8669">
                  <c:v>15911.189460100601</c:v>
                </c:pt>
                <c:pt idx="8670">
                  <c:v>15911.523244771901</c:v>
                </c:pt>
                <c:pt idx="8671">
                  <c:v>15912.169704640201</c:v>
                </c:pt>
                <c:pt idx="8672">
                  <c:v>15912.2494601001</c:v>
                </c:pt>
                <c:pt idx="8673">
                  <c:v>15912.532917929801</c:v>
                </c:pt>
                <c:pt idx="8674">
                  <c:v>15912.552917929301</c:v>
                </c:pt>
                <c:pt idx="8675">
                  <c:v>15912.8125988105</c:v>
                </c:pt>
                <c:pt idx="8676">
                  <c:v>15913.309460099699</c:v>
                </c:pt>
                <c:pt idx="8677">
                  <c:v>15913.391671994699</c:v>
                </c:pt>
                <c:pt idx="8678">
                  <c:v>15913.5929179294</c:v>
                </c:pt>
                <c:pt idx="8679">
                  <c:v>15914.207601846099</c:v>
                </c:pt>
                <c:pt idx="8680">
                  <c:v>15914.3694600993</c:v>
                </c:pt>
                <c:pt idx="8681">
                  <c:v>15914.632917929401</c:v>
                </c:pt>
                <c:pt idx="8682">
                  <c:v>15914.652917928899</c:v>
                </c:pt>
                <c:pt idx="8683">
                  <c:v>15914.967423370101</c:v>
                </c:pt>
                <c:pt idx="8684">
                  <c:v>15915.3976211925</c:v>
                </c:pt>
                <c:pt idx="8685">
                  <c:v>15915.653241802</c:v>
                </c:pt>
                <c:pt idx="8686">
                  <c:v>15915.692917929</c:v>
                </c:pt>
                <c:pt idx="8687">
                  <c:v>15915.9525988101</c:v>
                </c:pt>
                <c:pt idx="8688">
                  <c:v>15916.732917929001</c:v>
                </c:pt>
                <c:pt idx="8689">
                  <c:v>15917.5632888413</c:v>
                </c:pt>
                <c:pt idx="8690">
                  <c:v>15917.574848652101</c:v>
                </c:pt>
                <c:pt idx="8691">
                  <c:v>15917.7729179291</c:v>
                </c:pt>
                <c:pt idx="8692">
                  <c:v>15918.603288841399</c:v>
                </c:pt>
                <c:pt idx="8693">
                  <c:v>15918.812917929101</c:v>
                </c:pt>
                <c:pt idx="8694">
                  <c:v>15919.092598809801</c:v>
                </c:pt>
                <c:pt idx="8695">
                  <c:v>15919.8529179291</c:v>
                </c:pt>
                <c:pt idx="8696">
                  <c:v>15920.683288841499</c:v>
                </c:pt>
                <c:pt idx="8697">
                  <c:v>15920.892917929201</c:v>
                </c:pt>
                <c:pt idx="8698">
                  <c:v>15921.169460101</c:v>
                </c:pt>
                <c:pt idx="8699">
                  <c:v>15921.607488641501</c:v>
                </c:pt>
                <c:pt idx="8700">
                  <c:v>15921.7232888415</c:v>
                </c:pt>
                <c:pt idx="8701">
                  <c:v>15921.863946929499</c:v>
                </c:pt>
                <c:pt idx="8702">
                  <c:v>15922.2294601006</c:v>
                </c:pt>
                <c:pt idx="8703">
                  <c:v>15922.763288841499</c:v>
                </c:pt>
                <c:pt idx="8704">
                  <c:v>15923.289460100201</c:v>
                </c:pt>
                <c:pt idx="8705">
                  <c:v>15923.8032888416</c:v>
                </c:pt>
                <c:pt idx="8706">
                  <c:v>15924.3494600998</c:v>
                </c:pt>
                <c:pt idx="8707">
                  <c:v>15924.843288841599</c:v>
                </c:pt>
                <c:pt idx="8708">
                  <c:v>15925.409460099399</c:v>
                </c:pt>
                <c:pt idx="8709">
                  <c:v>15925.8832888416</c:v>
                </c:pt>
                <c:pt idx="8710">
                  <c:v>15926.4494600994</c:v>
                </c:pt>
                <c:pt idx="8711">
                  <c:v>15926.797525485001</c:v>
                </c:pt>
                <c:pt idx="8712">
                  <c:v>15926.923288841699</c:v>
                </c:pt>
                <c:pt idx="8713">
                  <c:v>15927.489460099399</c:v>
                </c:pt>
                <c:pt idx="8714">
                  <c:v>15927.774855091</c:v>
                </c:pt>
                <c:pt idx="8715">
                  <c:v>15927.787738156499</c:v>
                </c:pt>
                <c:pt idx="8716">
                  <c:v>15927.9632888417</c:v>
                </c:pt>
                <c:pt idx="8717">
                  <c:v>15928.5294600995</c:v>
                </c:pt>
                <c:pt idx="8718">
                  <c:v>15928.877525485101</c:v>
                </c:pt>
                <c:pt idx="8719">
                  <c:v>15929.003288841801</c:v>
                </c:pt>
                <c:pt idx="8720">
                  <c:v>15929.569460099499</c:v>
                </c:pt>
                <c:pt idx="8721">
                  <c:v>15930.0432888418</c:v>
                </c:pt>
                <c:pt idx="8722">
                  <c:v>15930.6094600996</c:v>
                </c:pt>
                <c:pt idx="8723">
                  <c:v>15930.9633873684</c:v>
                </c:pt>
                <c:pt idx="8724">
                  <c:v>15931.083288841801</c:v>
                </c:pt>
                <c:pt idx="8725">
                  <c:v>15932.1232888419</c:v>
                </c:pt>
                <c:pt idx="8726">
                  <c:v>15932.211437477201</c:v>
                </c:pt>
                <c:pt idx="8727">
                  <c:v>15932.9911441029</c:v>
                </c:pt>
                <c:pt idx="8728">
                  <c:v>15933.163288841901</c:v>
                </c:pt>
                <c:pt idx="8729">
                  <c:v>15933.4307758046</c:v>
                </c:pt>
                <c:pt idx="8730">
                  <c:v>15934.031144103001</c:v>
                </c:pt>
                <c:pt idx="8731">
                  <c:v>15934.2032888419</c:v>
                </c:pt>
                <c:pt idx="8732">
                  <c:v>15935.071144103</c:v>
                </c:pt>
                <c:pt idx="8733">
                  <c:v>15936.111144103101</c:v>
                </c:pt>
                <c:pt idx="8734">
                  <c:v>15936.283288842</c:v>
                </c:pt>
                <c:pt idx="8735">
                  <c:v>15937.1511441031</c:v>
                </c:pt>
                <c:pt idx="8736">
                  <c:v>15938.191144103101</c:v>
                </c:pt>
                <c:pt idx="8737">
                  <c:v>15939.2311441032</c:v>
                </c:pt>
                <c:pt idx="8738">
                  <c:v>15940.0279275868</c:v>
                </c:pt>
                <c:pt idx="8739">
                  <c:v>15940.271144103201</c:v>
                </c:pt>
                <c:pt idx="8740">
                  <c:v>15941.3111441032</c:v>
                </c:pt>
                <c:pt idx="8741">
                  <c:v>15942.351144103301</c:v>
                </c:pt>
                <c:pt idx="8742">
                  <c:v>15942.9248467246</c:v>
                </c:pt>
                <c:pt idx="8743">
                  <c:v>15943.3670496996</c:v>
                </c:pt>
                <c:pt idx="8744">
                  <c:v>15943.3911441033</c:v>
                </c:pt>
                <c:pt idx="8745">
                  <c:v>15944.431144103401</c:v>
                </c:pt>
                <c:pt idx="8746">
                  <c:v>15945.4711441034</c:v>
                </c:pt>
                <c:pt idx="8747">
                  <c:v>15946.0309367673</c:v>
                </c:pt>
                <c:pt idx="8748">
                  <c:v>15946.511144103401</c:v>
                </c:pt>
                <c:pt idx="8749">
                  <c:v>15946.531144103001</c:v>
                </c:pt>
                <c:pt idx="8750">
                  <c:v>15946.551144102499</c:v>
                </c:pt>
                <c:pt idx="8751">
                  <c:v>15946.571144102099</c:v>
                </c:pt>
                <c:pt idx="8752">
                  <c:v>15946.5911441016</c:v>
                </c:pt>
                <c:pt idx="8753">
                  <c:v>15946.6111441012</c:v>
                </c:pt>
                <c:pt idx="8754">
                  <c:v>15946.6311441008</c:v>
                </c:pt>
                <c:pt idx="8755">
                  <c:v>15947.671144100799</c:v>
                </c:pt>
                <c:pt idx="8756">
                  <c:v>15947.691144100299</c:v>
                </c:pt>
                <c:pt idx="8757">
                  <c:v>15947.7111440999</c:v>
                </c:pt>
                <c:pt idx="8758">
                  <c:v>15947.7311440994</c:v>
                </c:pt>
                <c:pt idx="8759">
                  <c:v>15947.751144099</c:v>
                </c:pt>
                <c:pt idx="8760">
                  <c:v>15947.7711440986</c:v>
                </c:pt>
                <c:pt idx="8761">
                  <c:v>15947.791144098101</c:v>
                </c:pt>
                <c:pt idx="8762">
                  <c:v>15947.811144097701</c:v>
                </c:pt>
                <c:pt idx="8763">
                  <c:v>15947.831144097199</c:v>
                </c:pt>
                <c:pt idx="8764">
                  <c:v>15947.8511440968</c:v>
                </c:pt>
                <c:pt idx="8765">
                  <c:v>15947.8711440963</c:v>
                </c:pt>
                <c:pt idx="8766">
                  <c:v>15947.8911440959</c:v>
                </c:pt>
                <c:pt idx="8767">
                  <c:v>15947.9111440954</c:v>
                </c:pt>
                <c:pt idx="8768">
                  <c:v>15948.951144095499</c:v>
                </c:pt>
                <c:pt idx="8769">
                  <c:v>15948.971144095</c:v>
                </c:pt>
                <c:pt idx="8770">
                  <c:v>15948.9911440946</c:v>
                </c:pt>
                <c:pt idx="8771">
                  <c:v>15949.0111440941</c:v>
                </c:pt>
                <c:pt idx="8772">
                  <c:v>15949.0311440937</c:v>
                </c:pt>
                <c:pt idx="8773">
                  <c:v>15949.0511440932</c:v>
                </c:pt>
                <c:pt idx="8774">
                  <c:v>15949.071144092801</c:v>
                </c:pt>
                <c:pt idx="8775">
                  <c:v>15949.091144092299</c:v>
                </c:pt>
                <c:pt idx="8776">
                  <c:v>15949.111144091899</c:v>
                </c:pt>
                <c:pt idx="8777">
                  <c:v>15949.1311440914</c:v>
                </c:pt>
                <c:pt idx="8778">
                  <c:v>15949.151144091</c:v>
                </c:pt>
                <c:pt idx="8779">
                  <c:v>15949.1711440905</c:v>
                </c:pt>
                <c:pt idx="8780">
                  <c:v>15949.632955589301</c:v>
                </c:pt>
                <c:pt idx="8781">
                  <c:v>15949.8138313824</c:v>
                </c:pt>
                <c:pt idx="8782">
                  <c:v>15951.5516662767</c:v>
                </c:pt>
                <c:pt idx="8783">
                  <c:v>15952.3560752421</c:v>
                </c:pt>
                <c:pt idx="8784">
                  <c:v>15961.769466063</c:v>
                </c:pt>
                <c:pt idx="8785">
                  <c:v>15962.809466062999</c:v>
                </c:pt>
                <c:pt idx="8786">
                  <c:v>15963.849466063</c:v>
                </c:pt>
                <c:pt idx="8787">
                  <c:v>15964.7961534715</c:v>
                </c:pt>
                <c:pt idx="8788">
                  <c:v>15965.123471952</c:v>
                </c:pt>
                <c:pt idx="8789">
                  <c:v>15971.2207757132</c:v>
                </c:pt>
                <c:pt idx="8790">
                  <c:v>15972.700593699699</c:v>
                </c:pt>
                <c:pt idx="8791">
                  <c:v>15975.1479537575</c:v>
                </c:pt>
                <c:pt idx="8792">
                  <c:v>15976.772448583801</c:v>
                </c:pt>
                <c:pt idx="8793">
                  <c:v>15978.804802668201</c:v>
                </c:pt>
                <c:pt idx="8794">
                  <c:v>15981.295983215699</c:v>
                </c:pt>
                <c:pt idx="8795">
                  <c:v>15992.6290604118</c:v>
                </c:pt>
                <c:pt idx="8796">
                  <c:v>16005.115637356799</c:v>
                </c:pt>
                <c:pt idx="8797">
                  <c:v>16007.1750456728</c:v>
                </c:pt>
                <c:pt idx="8798">
                  <c:v>16007.564012311301</c:v>
                </c:pt>
                <c:pt idx="8799">
                  <c:v>16031.739294549399</c:v>
                </c:pt>
                <c:pt idx="8800">
                  <c:v>16049.364431240499</c:v>
                </c:pt>
                <c:pt idx="8801">
                  <c:v>16062.204575248001</c:v>
                </c:pt>
                <c:pt idx="8802">
                  <c:v>16069.5011263387</c:v>
                </c:pt>
                <c:pt idx="8803">
                  <c:v>16079.087333294499</c:v>
                </c:pt>
                <c:pt idx="8804">
                  <c:v>16081.2445026403</c:v>
                </c:pt>
                <c:pt idx="8805">
                  <c:v>16083.3645138309</c:v>
                </c:pt>
                <c:pt idx="8806">
                  <c:v>16087.132453643701</c:v>
                </c:pt>
                <c:pt idx="8807">
                  <c:v>16091.3042320651</c:v>
                </c:pt>
                <c:pt idx="8808">
                  <c:v>16116.2706652656</c:v>
                </c:pt>
                <c:pt idx="8809">
                  <c:v>16137.9834021232</c:v>
                </c:pt>
                <c:pt idx="8810">
                  <c:v>16142.351315841001</c:v>
                </c:pt>
                <c:pt idx="8811">
                  <c:v>16158.600186695799</c:v>
                </c:pt>
                <c:pt idx="8812">
                  <c:v>16167.1033230801</c:v>
                </c:pt>
                <c:pt idx="8813">
                  <c:v>16171.1412055869</c:v>
                </c:pt>
                <c:pt idx="8814">
                  <c:v>16171.1809332947</c:v>
                </c:pt>
                <c:pt idx="8815">
                  <c:v>16173.025712865599</c:v>
                </c:pt>
                <c:pt idx="8816">
                  <c:v>16184.230151855299</c:v>
                </c:pt>
                <c:pt idx="8817">
                  <c:v>16193.816233539401</c:v>
                </c:pt>
                <c:pt idx="8818">
                  <c:v>16198.1718118181</c:v>
                </c:pt>
                <c:pt idx="8819">
                  <c:v>16204.0056657805</c:v>
                </c:pt>
                <c:pt idx="8820">
                  <c:v>16212.498056434</c:v>
                </c:pt>
                <c:pt idx="8821">
                  <c:v>16220.365698060001</c:v>
                </c:pt>
                <c:pt idx="8822">
                  <c:v>16230.346164607199</c:v>
                </c:pt>
                <c:pt idx="8823">
                  <c:v>16235.497169265</c:v>
                </c:pt>
                <c:pt idx="8824">
                  <c:v>16246.888374955901</c:v>
                </c:pt>
                <c:pt idx="8825">
                  <c:v>16248.733154526701</c:v>
                </c:pt>
                <c:pt idx="8826">
                  <c:v>16250.9659851705</c:v>
                </c:pt>
                <c:pt idx="8827">
                  <c:v>16252.8107647413</c:v>
                </c:pt>
                <c:pt idx="8828">
                  <c:v>16255.043595385099</c:v>
                </c:pt>
                <c:pt idx="8829">
                  <c:v>16255.210764736101</c:v>
                </c:pt>
                <c:pt idx="8830">
                  <c:v>16263.2809193045</c:v>
                </c:pt>
                <c:pt idx="8831">
                  <c:v>16264.376892448399</c:v>
                </c:pt>
                <c:pt idx="8832">
                  <c:v>16266.4017087928</c:v>
                </c:pt>
                <c:pt idx="8833">
                  <c:v>16279.052079856299</c:v>
                </c:pt>
                <c:pt idx="8834">
                  <c:v>16292.6447970271</c:v>
                </c:pt>
                <c:pt idx="8835">
                  <c:v>16315.583909859401</c:v>
                </c:pt>
                <c:pt idx="8836">
                  <c:v>16320.347735445899</c:v>
                </c:pt>
                <c:pt idx="8837">
                  <c:v>16320.3877354459</c:v>
                </c:pt>
                <c:pt idx="8838">
                  <c:v>16340.098446796101</c:v>
                </c:pt>
                <c:pt idx="8839">
                  <c:v>16342.4518966531</c:v>
                </c:pt>
                <c:pt idx="8840">
                  <c:v>16343.300323875599</c:v>
                </c:pt>
                <c:pt idx="8841">
                  <c:v>16344.1760570106</c:v>
                </c:pt>
                <c:pt idx="8842">
                  <c:v>16344.4230773737</c:v>
                </c:pt>
                <c:pt idx="8843">
                  <c:v>16345.3587714891</c:v>
                </c:pt>
                <c:pt idx="8844">
                  <c:v>16345.463077373801</c:v>
                </c:pt>
                <c:pt idx="8845">
                  <c:v>16345.6421864982</c:v>
                </c:pt>
                <c:pt idx="8846">
                  <c:v>16346.176253727601</c:v>
                </c:pt>
                <c:pt idx="8847">
                  <c:v>16346.5030773738</c:v>
                </c:pt>
                <c:pt idx="8848">
                  <c:v>16347.2162537276</c:v>
                </c:pt>
                <c:pt idx="8849">
                  <c:v>16347.543077373801</c:v>
                </c:pt>
                <c:pt idx="8850">
                  <c:v>16348.5830773739</c:v>
                </c:pt>
                <c:pt idx="8851">
                  <c:v>16348.948102651</c:v>
                </c:pt>
                <c:pt idx="8852">
                  <c:v>16349.2091074651</c:v>
                </c:pt>
                <c:pt idx="8853">
                  <c:v>16349.2962537277</c:v>
                </c:pt>
                <c:pt idx="8854">
                  <c:v>16349.5231692465</c:v>
                </c:pt>
                <c:pt idx="8855">
                  <c:v>16349.6432888414</c:v>
                </c:pt>
                <c:pt idx="8856">
                  <c:v>16350.336253727701</c:v>
                </c:pt>
                <c:pt idx="8857">
                  <c:v>16350.4188618259</c:v>
                </c:pt>
                <c:pt idx="8858">
                  <c:v>16350.6630773739</c:v>
                </c:pt>
                <c:pt idx="8859">
                  <c:v>16350.888397749501</c:v>
                </c:pt>
                <c:pt idx="8860">
                  <c:v>16351.8215698106</c:v>
                </c:pt>
                <c:pt idx="8861">
                  <c:v>16352.3125059208</c:v>
                </c:pt>
                <c:pt idx="8862">
                  <c:v>16352.329107465201</c:v>
                </c:pt>
                <c:pt idx="8863">
                  <c:v>16352.517683034001</c:v>
                </c:pt>
                <c:pt idx="8864">
                  <c:v>16353.4562537278</c:v>
                </c:pt>
                <c:pt idx="8865">
                  <c:v>16353.7494276859</c:v>
                </c:pt>
                <c:pt idx="8866">
                  <c:v>16354.496253727901</c:v>
                </c:pt>
                <c:pt idx="8867">
                  <c:v>16354.613241801901</c:v>
                </c:pt>
                <c:pt idx="8868">
                  <c:v>16354.9884852457</c:v>
                </c:pt>
                <c:pt idx="8869">
                  <c:v>16355.1082285912</c:v>
                </c:pt>
                <c:pt idx="8870">
                  <c:v>16355.4491074653</c:v>
                </c:pt>
                <c:pt idx="8871">
                  <c:v>16355.932598810599</c:v>
                </c:pt>
                <c:pt idx="8872">
                  <c:v>16356.576253728001</c:v>
                </c:pt>
                <c:pt idx="8873">
                  <c:v>16357.616253728</c:v>
                </c:pt>
                <c:pt idx="8874">
                  <c:v>16357.6963900378</c:v>
                </c:pt>
                <c:pt idx="8875">
                  <c:v>16358.756390037899</c:v>
                </c:pt>
                <c:pt idx="8876">
                  <c:v>16358.7963900379</c:v>
                </c:pt>
                <c:pt idx="8877">
                  <c:v>16358.836390038001</c:v>
                </c:pt>
                <c:pt idx="8878">
                  <c:v>16358.876390038</c:v>
                </c:pt>
                <c:pt idx="8879">
                  <c:v>16358.9563900381</c:v>
                </c:pt>
                <c:pt idx="8880">
                  <c:v>16359.016390038099</c:v>
                </c:pt>
                <c:pt idx="8881">
                  <c:v>16359.0363900382</c:v>
                </c:pt>
                <c:pt idx="8882">
                  <c:v>16359.0563900382</c:v>
                </c:pt>
                <c:pt idx="8883">
                  <c:v>16359.0725988103</c:v>
                </c:pt>
                <c:pt idx="8884">
                  <c:v>16359.076390038201</c:v>
                </c:pt>
                <c:pt idx="8885">
                  <c:v>16359.0894276859</c:v>
                </c:pt>
                <c:pt idx="8886">
                  <c:v>16359.096390038199</c:v>
                </c:pt>
                <c:pt idx="8887">
                  <c:v>16359.1094276859</c:v>
                </c:pt>
                <c:pt idx="8888">
                  <c:v>16359.129427685901</c:v>
                </c:pt>
                <c:pt idx="8889">
                  <c:v>16359.149427685899</c:v>
                </c:pt>
                <c:pt idx="8890">
                  <c:v>16359.1694276859</c:v>
                </c:pt>
                <c:pt idx="8891">
                  <c:v>16359.1894276859</c:v>
                </c:pt>
                <c:pt idx="8892">
                  <c:v>16359.209427685901</c:v>
                </c:pt>
                <c:pt idx="8893">
                  <c:v>16359.229427685899</c:v>
                </c:pt>
                <c:pt idx="8894">
                  <c:v>16359.2494276859</c:v>
                </c:pt>
                <c:pt idx="8895">
                  <c:v>16359.2694276859</c:v>
                </c:pt>
                <c:pt idx="8896">
                  <c:v>16359.289427685901</c:v>
                </c:pt>
                <c:pt idx="8897">
                  <c:v>16359.309427685899</c:v>
                </c:pt>
                <c:pt idx="8898">
                  <c:v>16359.3216924676</c:v>
                </c:pt>
                <c:pt idx="8899">
                  <c:v>16359.3294276859</c:v>
                </c:pt>
                <c:pt idx="8900">
                  <c:v>16359.3494276859</c:v>
                </c:pt>
                <c:pt idx="8901">
                  <c:v>16359.361692467701</c:v>
                </c:pt>
                <c:pt idx="8902">
                  <c:v>16359.369427685901</c:v>
                </c:pt>
                <c:pt idx="8903">
                  <c:v>16359.389427685899</c:v>
                </c:pt>
                <c:pt idx="8904">
                  <c:v>16359.4016924677</c:v>
                </c:pt>
                <c:pt idx="8905">
                  <c:v>16359.4094276859</c:v>
                </c:pt>
                <c:pt idx="8906">
                  <c:v>16359.4294276859</c:v>
                </c:pt>
                <c:pt idx="8907">
                  <c:v>16359.4494276859</c:v>
                </c:pt>
                <c:pt idx="8908">
                  <c:v>16359.469427685901</c:v>
                </c:pt>
                <c:pt idx="8909">
                  <c:v>16359.489427686</c:v>
                </c:pt>
                <c:pt idx="8910">
                  <c:v>16359.509427686</c:v>
                </c:pt>
                <c:pt idx="8911">
                  <c:v>16359.529427686</c:v>
                </c:pt>
                <c:pt idx="8912">
                  <c:v>16359.549427686001</c:v>
                </c:pt>
                <c:pt idx="8913">
                  <c:v>16359.569427685999</c:v>
                </c:pt>
                <c:pt idx="8914">
                  <c:v>16359.589427686</c:v>
                </c:pt>
                <c:pt idx="8915">
                  <c:v>16359.609427686</c:v>
                </c:pt>
                <c:pt idx="8916">
                  <c:v>16359.629427686001</c:v>
                </c:pt>
                <c:pt idx="8917">
                  <c:v>16359.649427685999</c:v>
                </c:pt>
                <c:pt idx="8918">
                  <c:v>16359.669427686</c:v>
                </c:pt>
                <c:pt idx="8919">
                  <c:v>16359.684236613901</c:v>
                </c:pt>
                <c:pt idx="8920">
                  <c:v>16359.689427686</c:v>
                </c:pt>
                <c:pt idx="8921">
                  <c:v>16359.6962537281</c:v>
                </c:pt>
                <c:pt idx="8922">
                  <c:v>16359.709427686001</c:v>
                </c:pt>
                <c:pt idx="8923">
                  <c:v>16359.729427685999</c:v>
                </c:pt>
                <c:pt idx="8924">
                  <c:v>16359.749427686</c:v>
                </c:pt>
                <c:pt idx="8925">
                  <c:v>16359.769427686</c:v>
                </c:pt>
                <c:pt idx="8926">
                  <c:v>16359.789427686001</c:v>
                </c:pt>
                <c:pt idx="8927">
                  <c:v>16359.809427685999</c:v>
                </c:pt>
                <c:pt idx="8928">
                  <c:v>16359.829427686</c:v>
                </c:pt>
                <c:pt idx="8929">
                  <c:v>16359.849427686</c:v>
                </c:pt>
                <c:pt idx="8930">
                  <c:v>16359.869427686001</c:v>
                </c:pt>
                <c:pt idx="8931">
                  <c:v>16359.889427685999</c:v>
                </c:pt>
                <c:pt idx="8932">
                  <c:v>16359.909427686</c:v>
                </c:pt>
                <c:pt idx="8933">
                  <c:v>16359.929427686</c:v>
                </c:pt>
                <c:pt idx="8934">
                  <c:v>16359.949427686</c:v>
                </c:pt>
                <c:pt idx="8935">
                  <c:v>16360.1325988098</c:v>
                </c:pt>
                <c:pt idx="8936">
                  <c:v>16360.492994320501</c:v>
                </c:pt>
                <c:pt idx="8937">
                  <c:v>16360.736253728101</c:v>
                </c:pt>
                <c:pt idx="8938">
                  <c:v>16360.8720392496</c:v>
                </c:pt>
                <c:pt idx="8939">
                  <c:v>16360.8920392496</c:v>
                </c:pt>
                <c:pt idx="8940">
                  <c:v>16360.9562180186</c:v>
                </c:pt>
                <c:pt idx="8941">
                  <c:v>16360.996218018699</c:v>
                </c:pt>
                <c:pt idx="8942">
                  <c:v>16361.0162180187</c:v>
                </c:pt>
                <c:pt idx="8943">
                  <c:v>16361.0362180187</c:v>
                </c:pt>
                <c:pt idx="8944">
                  <c:v>16361.076218018699</c:v>
                </c:pt>
                <c:pt idx="8945">
                  <c:v>16361.0962180187</c:v>
                </c:pt>
                <c:pt idx="8946">
                  <c:v>16361.7762537281</c:v>
                </c:pt>
                <c:pt idx="8947">
                  <c:v>16362.120089358399</c:v>
                </c:pt>
                <c:pt idx="8948">
                  <c:v>16362.816253728201</c:v>
                </c:pt>
                <c:pt idx="8949">
                  <c:v>16362.9720392497</c:v>
                </c:pt>
                <c:pt idx="8950">
                  <c:v>16362.992039249701</c:v>
                </c:pt>
                <c:pt idx="8951">
                  <c:v>16363.012039249699</c:v>
                </c:pt>
                <c:pt idx="8952">
                  <c:v>16363.117496058299</c:v>
                </c:pt>
                <c:pt idx="8953">
                  <c:v>16363.314531215099</c:v>
                </c:pt>
                <c:pt idx="8954">
                  <c:v>16363.8562537282</c:v>
                </c:pt>
                <c:pt idx="8955">
                  <c:v>16364.723092770901</c:v>
                </c:pt>
                <c:pt idx="8956">
                  <c:v>16364.743092770899</c:v>
                </c:pt>
                <c:pt idx="8957">
                  <c:v>16364.7544058943</c:v>
                </c:pt>
                <c:pt idx="8958">
                  <c:v>16364.7630927709</c:v>
                </c:pt>
                <c:pt idx="8959">
                  <c:v>16364.7830927709</c:v>
                </c:pt>
                <c:pt idx="8960">
                  <c:v>16364.803092770901</c:v>
                </c:pt>
                <c:pt idx="8961">
                  <c:v>16364.896253728301</c:v>
                </c:pt>
                <c:pt idx="8962">
                  <c:v>16365.092039249799</c:v>
                </c:pt>
                <c:pt idx="8963">
                  <c:v>16365.1120392498</c:v>
                </c:pt>
                <c:pt idx="8964">
                  <c:v>16365.8294276859</c:v>
                </c:pt>
                <c:pt idx="8965">
                  <c:v>16365.9362537283</c:v>
                </c:pt>
                <c:pt idx="8966">
                  <c:v>16366.244798924699</c:v>
                </c:pt>
                <c:pt idx="8967">
                  <c:v>16366.7119959094</c:v>
                </c:pt>
                <c:pt idx="8968">
                  <c:v>16366.854405893901</c:v>
                </c:pt>
                <c:pt idx="8969">
                  <c:v>16366.869427685901</c:v>
                </c:pt>
                <c:pt idx="8970">
                  <c:v>16366.9762537283</c:v>
                </c:pt>
                <c:pt idx="8971">
                  <c:v>16366.9925988102</c:v>
                </c:pt>
                <c:pt idx="8972">
                  <c:v>16367.2120392499</c:v>
                </c:pt>
                <c:pt idx="8973">
                  <c:v>16367.9094276858</c:v>
                </c:pt>
                <c:pt idx="8974">
                  <c:v>16368.0162537284</c:v>
                </c:pt>
                <c:pt idx="8975">
                  <c:v>16368.252039249899</c:v>
                </c:pt>
                <c:pt idx="8976">
                  <c:v>16368.9494276858</c:v>
                </c:pt>
                <c:pt idx="8977">
                  <c:v>16369.0562537284</c:v>
                </c:pt>
                <c:pt idx="8978">
                  <c:v>16369.2710088936</c:v>
                </c:pt>
                <c:pt idx="8979">
                  <c:v>16369.29203925</c:v>
                </c:pt>
                <c:pt idx="8980">
                  <c:v>16369.9944058936</c:v>
                </c:pt>
                <c:pt idx="8981">
                  <c:v>16370.009107465799</c:v>
                </c:pt>
                <c:pt idx="8982">
                  <c:v>16370.096253728399</c:v>
                </c:pt>
                <c:pt idx="8983">
                  <c:v>16370.332039250001</c:v>
                </c:pt>
                <c:pt idx="8984">
                  <c:v>16370.432593600301</c:v>
                </c:pt>
                <c:pt idx="8985">
                  <c:v>16371.1362537285</c:v>
                </c:pt>
                <c:pt idx="8986">
                  <c:v>16371.391008893699</c:v>
                </c:pt>
                <c:pt idx="8987">
                  <c:v>16371.838771496899</c:v>
                </c:pt>
                <c:pt idx="8988">
                  <c:v>16372.176253728499</c:v>
                </c:pt>
                <c:pt idx="8989">
                  <c:v>16372.8787714969</c:v>
                </c:pt>
                <c:pt idx="8990">
                  <c:v>16373.4910088938</c:v>
                </c:pt>
                <c:pt idx="8991">
                  <c:v>16373.852598810499</c:v>
                </c:pt>
                <c:pt idx="8992">
                  <c:v>16373.918771496899</c:v>
                </c:pt>
                <c:pt idx="8993">
                  <c:v>16374.256253728599</c:v>
                </c:pt>
                <c:pt idx="8994">
                  <c:v>16374.958771497</c:v>
                </c:pt>
                <c:pt idx="8995">
                  <c:v>16375.854735487101</c:v>
                </c:pt>
                <c:pt idx="8996">
                  <c:v>16375.998771496999</c:v>
                </c:pt>
                <c:pt idx="8997">
                  <c:v>16376.152815851299</c:v>
                </c:pt>
                <c:pt idx="8998">
                  <c:v>16377.038771497</c:v>
                </c:pt>
                <c:pt idx="8999">
                  <c:v>16377.058771497101</c:v>
                </c:pt>
                <c:pt idx="9000">
                  <c:v>16377.078771497099</c:v>
                </c:pt>
                <c:pt idx="9001">
                  <c:v>16377.0987714971</c:v>
                </c:pt>
                <c:pt idx="9002">
                  <c:v>16377.1187714971</c:v>
                </c:pt>
                <c:pt idx="9003">
                  <c:v>16377.138771497101</c:v>
                </c:pt>
                <c:pt idx="9004">
                  <c:v>16377.158771497099</c:v>
                </c:pt>
                <c:pt idx="9005">
                  <c:v>16377.1787714972</c:v>
                </c:pt>
                <c:pt idx="9006">
                  <c:v>16377.1987714972</c:v>
                </c:pt>
                <c:pt idx="9007">
                  <c:v>16377.218771497201</c:v>
                </c:pt>
                <c:pt idx="9008">
                  <c:v>16377.919145101199</c:v>
                </c:pt>
                <c:pt idx="9009">
                  <c:v>16378.2587714972</c:v>
                </c:pt>
                <c:pt idx="9010">
                  <c:v>16378.2787714973</c:v>
                </c:pt>
                <c:pt idx="9011">
                  <c:v>16378.298771497301</c:v>
                </c:pt>
                <c:pt idx="9012">
                  <c:v>16378.318771497299</c:v>
                </c:pt>
                <c:pt idx="9013">
                  <c:v>16378.3387714973</c:v>
                </c:pt>
                <c:pt idx="9014">
                  <c:v>16378.3587714973</c:v>
                </c:pt>
                <c:pt idx="9015">
                  <c:v>16378.378771497401</c:v>
                </c:pt>
                <c:pt idx="9016">
                  <c:v>16378.398771497399</c:v>
                </c:pt>
                <c:pt idx="9017">
                  <c:v>16378.4187714974</c:v>
                </c:pt>
                <c:pt idx="9018">
                  <c:v>16378.4387714974</c:v>
                </c:pt>
                <c:pt idx="9019">
                  <c:v>16378.4587714974</c:v>
                </c:pt>
                <c:pt idx="9020">
                  <c:v>16378.478771497401</c:v>
                </c:pt>
                <c:pt idx="9021">
                  <c:v>16378.4987714975</c:v>
                </c:pt>
                <c:pt idx="9022">
                  <c:v>16378.5187714975</c:v>
                </c:pt>
                <c:pt idx="9023">
                  <c:v>16378.5387714975</c:v>
                </c:pt>
                <c:pt idx="9024">
                  <c:v>16379.578771497499</c:v>
                </c:pt>
                <c:pt idx="9025">
                  <c:v>16379.5987714976</c:v>
                </c:pt>
                <c:pt idx="9026">
                  <c:v>16379.6187714976</c:v>
                </c:pt>
                <c:pt idx="9027">
                  <c:v>16379.638771497601</c:v>
                </c:pt>
                <c:pt idx="9028">
                  <c:v>16379.658771497599</c:v>
                </c:pt>
                <c:pt idx="9029">
                  <c:v>16379.6787714976</c:v>
                </c:pt>
                <c:pt idx="9030">
                  <c:v>16379.6987714977</c:v>
                </c:pt>
                <c:pt idx="9031">
                  <c:v>16379.718771497701</c:v>
                </c:pt>
                <c:pt idx="9032">
                  <c:v>16379.738771497699</c:v>
                </c:pt>
                <c:pt idx="9033">
                  <c:v>16379.7587714977</c:v>
                </c:pt>
                <c:pt idx="9034">
                  <c:v>16379.7787714977</c:v>
                </c:pt>
                <c:pt idx="9035">
                  <c:v>16379.798771497701</c:v>
                </c:pt>
                <c:pt idx="9036">
                  <c:v>16379.818771497799</c:v>
                </c:pt>
                <c:pt idx="9037">
                  <c:v>16379.8387714978</c:v>
                </c:pt>
                <c:pt idx="9038">
                  <c:v>16379.8587714978</c:v>
                </c:pt>
                <c:pt idx="9039">
                  <c:v>16380.034735487299</c:v>
                </c:pt>
                <c:pt idx="9040">
                  <c:v>16380.716316319</c:v>
                </c:pt>
                <c:pt idx="9041">
                  <c:v>16380.898771497799</c:v>
                </c:pt>
                <c:pt idx="9042">
                  <c:v>16381.4568455635</c:v>
                </c:pt>
                <c:pt idx="9043">
                  <c:v>16381.4603181579</c:v>
                </c:pt>
                <c:pt idx="9044">
                  <c:v>16381.4768455635</c:v>
                </c:pt>
                <c:pt idx="9045">
                  <c:v>16381.5087714893</c:v>
                </c:pt>
                <c:pt idx="9046">
                  <c:v>16381.516845563599</c:v>
                </c:pt>
                <c:pt idx="9047">
                  <c:v>16381.5368455636</c:v>
                </c:pt>
                <c:pt idx="9048">
                  <c:v>16381.5568455636</c:v>
                </c:pt>
                <c:pt idx="9049">
                  <c:v>16381.576845563601</c:v>
                </c:pt>
                <c:pt idx="9050">
                  <c:v>16381.596845563599</c:v>
                </c:pt>
                <c:pt idx="9051">
                  <c:v>16381.6168455636</c:v>
                </c:pt>
                <c:pt idx="9052">
                  <c:v>16381.6368455637</c:v>
                </c:pt>
                <c:pt idx="9053">
                  <c:v>16381.656845563701</c:v>
                </c:pt>
                <c:pt idx="9054">
                  <c:v>16381.676845563699</c:v>
                </c:pt>
                <c:pt idx="9055">
                  <c:v>16381.6968455637</c:v>
                </c:pt>
                <c:pt idx="9056">
                  <c:v>16381.7168455637</c:v>
                </c:pt>
                <c:pt idx="9057">
                  <c:v>16381.736845563801</c:v>
                </c:pt>
                <c:pt idx="9058">
                  <c:v>16381.756845563799</c:v>
                </c:pt>
                <c:pt idx="9059">
                  <c:v>16382.618771478499</c:v>
                </c:pt>
                <c:pt idx="9060">
                  <c:v>16401.9830322167</c:v>
                </c:pt>
                <c:pt idx="9061">
                  <c:v>16402.149427594599</c:v>
                </c:pt>
                <c:pt idx="9062">
                  <c:v>16403.191003094798</c:v>
                </c:pt>
                <c:pt idx="9063">
                  <c:v>16405.802708282099</c:v>
                </c:pt>
                <c:pt idx="9064">
                  <c:v>16406.730569608</c:v>
                </c:pt>
                <c:pt idx="9065">
                  <c:v>16408.771806404799</c:v>
                </c:pt>
                <c:pt idx="9066">
                  <c:v>16409.399674330802</c:v>
                </c:pt>
                <c:pt idx="9067">
                  <c:v>16410.696316319001</c:v>
                </c:pt>
                <c:pt idx="9068">
                  <c:v>16410.748546998799</c:v>
                </c:pt>
                <c:pt idx="9069">
                  <c:v>16410.768546998799</c:v>
                </c:pt>
                <c:pt idx="9070">
                  <c:v>16410.7885469988</c:v>
                </c:pt>
                <c:pt idx="9071">
                  <c:v>16410.8085469988</c:v>
                </c:pt>
                <c:pt idx="9072">
                  <c:v>16411.244453902302</c:v>
                </c:pt>
                <c:pt idx="9073">
                  <c:v>16413.971806405701</c:v>
                </c:pt>
                <c:pt idx="9074">
                  <c:v>16413.991806405698</c:v>
                </c:pt>
                <c:pt idx="9075">
                  <c:v>16414.011806405699</c:v>
                </c:pt>
                <c:pt idx="9076">
                  <c:v>16414.031806405699</c:v>
                </c:pt>
                <c:pt idx="9077">
                  <c:v>16414.0518064057</c:v>
                </c:pt>
                <c:pt idx="9078">
                  <c:v>16414.0718064057</c:v>
                </c:pt>
                <c:pt idx="9079">
                  <c:v>16414.111806405599</c:v>
                </c:pt>
                <c:pt idx="9080">
                  <c:v>16414.131806405599</c:v>
                </c:pt>
                <c:pt idx="9081">
                  <c:v>16414.1518064056</c:v>
                </c:pt>
                <c:pt idx="9082">
                  <c:v>16414.191806405601</c:v>
                </c:pt>
                <c:pt idx="9083">
                  <c:v>16414.211806405601</c:v>
                </c:pt>
                <c:pt idx="9084">
                  <c:v>16414.231806405602</c:v>
                </c:pt>
                <c:pt idx="9085">
                  <c:v>16414.271806405501</c:v>
                </c:pt>
                <c:pt idx="9086">
                  <c:v>16414.291806405501</c:v>
                </c:pt>
                <c:pt idx="9087">
                  <c:v>16414.311806405502</c:v>
                </c:pt>
                <c:pt idx="9088">
                  <c:v>16414.331806405498</c:v>
                </c:pt>
                <c:pt idx="9089">
                  <c:v>16414.351806405499</c:v>
                </c:pt>
                <c:pt idx="9090">
                  <c:v>16414.371806405499</c:v>
                </c:pt>
                <c:pt idx="9091">
                  <c:v>16414.3918064055</c:v>
                </c:pt>
                <c:pt idx="9092">
                  <c:v>16414.4118064055</c:v>
                </c:pt>
                <c:pt idx="9093">
                  <c:v>16414.431806405501</c:v>
                </c:pt>
                <c:pt idx="9094">
                  <c:v>16414.451806405501</c:v>
                </c:pt>
                <c:pt idx="9095">
                  <c:v>16414.4718064054</c:v>
                </c:pt>
                <c:pt idx="9096">
                  <c:v>16414.4918064054</c:v>
                </c:pt>
                <c:pt idx="9097">
                  <c:v>16414.5118064054</c:v>
                </c:pt>
                <c:pt idx="9098">
                  <c:v>16414.531806405401</c:v>
                </c:pt>
                <c:pt idx="9099">
                  <c:v>16414.551806405401</c:v>
                </c:pt>
                <c:pt idx="9100">
                  <c:v>16414.571806405402</c:v>
                </c:pt>
                <c:pt idx="9101">
                  <c:v>16414.591806405399</c:v>
                </c:pt>
                <c:pt idx="9102">
                  <c:v>16414.611806405399</c:v>
                </c:pt>
                <c:pt idx="9103">
                  <c:v>16414.631806405399</c:v>
                </c:pt>
                <c:pt idx="9104">
                  <c:v>16414.651806405302</c:v>
                </c:pt>
                <c:pt idx="9105">
                  <c:v>16414.671806405298</c:v>
                </c:pt>
                <c:pt idx="9106">
                  <c:v>16414.691806405299</c:v>
                </c:pt>
                <c:pt idx="9107">
                  <c:v>16414.711806405299</c:v>
                </c:pt>
                <c:pt idx="9108">
                  <c:v>16414.7318064053</c:v>
                </c:pt>
                <c:pt idx="9109">
                  <c:v>16414.7518064053</c:v>
                </c:pt>
                <c:pt idx="9110">
                  <c:v>16414.771806405301</c:v>
                </c:pt>
                <c:pt idx="9111">
                  <c:v>16414.791806405301</c:v>
                </c:pt>
                <c:pt idx="9112">
                  <c:v>16414.811806405301</c:v>
                </c:pt>
                <c:pt idx="9113">
                  <c:v>16414.831806405298</c:v>
                </c:pt>
                <c:pt idx="9114">
                  <c:v>16414.8518064052</c:v>
                </c:pt>
                <c:pt idx="9115">
                  <c:v>16414.871806405201</c:v>
                </c:pt>
                <c:pt idx="9116">
                  <c:v>16414.891806405201</c:v>
                </c:pt>
                <c:pt idx="9117">
                  <c:v>16414.911806405202</c:v>
                </c:pt>
                <c:pt idx="9118">
                  <c:v>16414.931806405199</c:v>
                </c:pt>
                <c:pt idx="9119">
                  <c:v>16414.951806405199</c:v>
                </c:pt>
                <c:pt idx="9120">
                  <c:v>16414.971806405199</c:v>
                </c:pt>
                <c:pt idx="9121">
                  <c:v>16414.9918064052</c:v>
                </c:pt>
                <c:pt idx="9122">
                  <c:v>16415.0118064052</c:v>
                </c:pt>
                <c:pt idx="9123">
                  <c:v>16415.031806405099</c:v>
                </c:pt>
                <c:pt idx="9124">
                  <c:v>16415.051806405099</c:v>
                </c:pt>
                <c:pt idx="9125">
                  <c:v>16415.0718064051</c:v>
                </c:pt>
                <c:pt idx="9126">
                  <c:v>16415.0918064051</c:v>
                </c:pt>
                <c:pt idx="9127">
                  <c:v>16415.111806405101</c:v>
                </c:pt>
                <c:pt idx="9128">
                  <c:v>16415.131806405101</c:v>
                </c:pt>
                <c:pt idx="9129">
                  <c:v>16415.151806405102</c:v>
                </c:pt>
                <c:pt idx="9130">
                  <c:v>16415.171806405098</c:v>
                </c:pt>
                <c:pt idx="9131">
                  <c:v>16415.191806405099</c:v>
                </c:pt>
                <c:pt idx="9132">
                  <c:v>16415.211806405099</c:v>
                </c:pt>
                <c:pt idx="9133">
                  <c:v>16415.231806405001</c:v>
                </c:pt>
                <c:pt idx="9134">
                  <c:v>16415.251806404998</c:v>
                </c:pt>
                <c:pt idx="9135">
                  <c:v>16415.271806404999</c:v>
                </c:pt>
                <c:pt idx="9136">
                  <c:v>16415.291806404999</c:v>
                </c:pt>
                <c:pt idx="9137">
                  <c:v>16415.311806405</c:v>
                </c:pt>
                <c:pt idx="9138">
                  <c:v>16415.322064116499</c:v>
                </c:pt>
                <c:pt idx="9139">
                  <c:v>16415.331806405</c:v>
                </c:pt>
                <c:pt idx="9140">
                  <c:v>16415.350569608701</c:v>
                </c:pt>
                <c:pt idx="9141">
                  <c:v>16415.351806405</c:v>
                </c:pt>
                <c:pt idx="9142">
                  <c:v>16415.371806405001</c:v>
                </c:pt>
                <c:pt idx="9143">
                  <c:v>16415.430569608699</c:v>
                </c:pt>
                <c:pt idx="9144">
                  <c:v>16415.491806404902</c:v>
                </c:pt>
                <c:pt idx="9145">
                  <c:v>16415.510569608599</c:v>
                </c:pt>
                <c:pt idx="9146">
                  <c:v>16416.182389197798</c:v>
                </c:pt>
                <c:pt idx="9147">
                  <c:v>16416.5718064049</c:v>
                </c:pt>
                <c:pt idx="9148">
                  <c:v>16416.5918064049</c:v>
                </c:pt>
                <c:pt idx="9149">
                  <c:v>16416.770569608001</c:v>
                </c:pt>
                <c:pt idx="9150">
                  <c:v>16418.691806404899</c:v>
                </c:pt>
                <c:pt idx="9151">
                  <c:v>16418.711806404899</c:v>
                </c:pt>
                <c:pt idx="9152">
                  <c:v>16418.7318064049</c:v>
                </c:pt>
                <c:pt idx="9153">
                  <c:v>16418.7518064049</c:v>
                </c:pt>
                <c:pt idx="9154">
                  <c:v>16419.0345312151</c:v>
                </c:pt>
                <c:pt idx="9155">
                  <c:v>16421.1331545215</c:v>
                </c:pt>
                <c:pt idx="9156">
                  <c:v>16424.102969825199</c:v>
                </c:pt>
                <c:pt idx="9157">
                  <c:v>16425.187438085301</c:v>
                </c:pt>
                <c:pt idx="9158">
                  <c:v>16432.774890938301</c:v>
                </c:pt>
                <c:pt idx="9159">
                  <c:v>16433.6164794988</c:v>
                </c:pt>
                <c:pt idx="9160">
                  <c:v>16435.9963163174</c:v>
                </c:pt>
                <c:pt idx="9161">
                  <c:v>16436.0163163174</c:v>
                </c:pt>
                <c:pt idx="9162">
                  <c:v>16436.036316317499</c:v>
                </c:pt>
                <c:pt idx="9163">
                  <c:v>16436.056316317499</c:v>
                </c:pt>
                <c:pt idx="9164">
                  <c:v>16436.0763163175</c:v>
                </c:pt>
                <c:pt idx="9165">
                  <c:v>16436.0963163175</c:v>
                </c:pt>
                <c:pt idx="9166">
                  <c:v>16436.116316317501</c:v>
                </c:pt>
                <c:pt idx="9167">
                  <c:v>16436.136316317599</c:v>
                </c:pt>
                <c:pt idx="9168">
                  <c:v>16436.1563163176</c:v>
                </c:pt>
                <c:pt idx="9169">
                  <c:v>16436.1763163176</c:v>
                </c:pt>
                <c:pt idx="9170">
                  <c:v>16436.196316317601</c:v>
                </c:pt>
                <c:pt idx="9171">
                  <c:v>16436.216316317601</c:v>
                </c:pt>
                <c:pt idx="9172">
                  <c:v>16436.236316317601</c:v>
                </c:pt>
                <c:pt idx="9173">
                  <c:v>16436.2563163177</c:v>
                </c:pt>
                <c:pt idx="9174">
                  <c:v>16436.276316317701</c:v>
                </c:pt>
                <c:pt idx="9175">
                  <c:v>16436.296316317701</c:v>
                </c:pt>
                <c:pt idx="9176">
                  <c:v>16436.316316317701</c:v>
                </c:pt>
                <c:pt idx="9177">
                  <c:v>16436.336316317698</c:v>
                </c:pt>
                <c:pt idx="9178">
                  <c:v>16436.356316317801</c:v>
                </c:pt>
                <c:pt idx="9179">
                  <c:v>16436.376316317801</c:v>
                </c:pt>
                <c:pt idx="9180">
                  <c:v>16436.396316317801</c:v>
                </c:pt>
                <c:pt idx="9181">
                  <c:v>16436.416316317798</c:v>
                </c:pt>
                <c:pt idx="9182">
                  <c:v>16436.436316317799</c:v>
                </c:pt>
                <c:pt idx="9183">
                  <c:v>16436.456316317799</c:v>
                </c:pt>
                <c:pt idx="9184">
                  <c:v>16436.476316317901</c:v>
                </c:pt>
                <c:pt idx="9185">
                  <c:v>16436.496316317902</c:v>
                </c:pt>
                <c:pt idx="9186">
                  <c:v>16436.516316317899</c:v>
                </c:pt>
                <c:pt idx="9187">
                  <c:v>16436.536316317899</c:v>
                </c:pt>
                <c:pt idx="9188">
                  <c:v>16436.556316317899</c:v>
                </c:pt>
                <c:pt idx="9189">
                  <c:v>16436.576316318002</c:v>
                </c:pt>
                <c:pt idx="9190">
                  <c:v>16436.596316317999</c:v>
                </c:pt>
                <c:pt idx="9191">
                  <c:v>16436.616316317999</c:v>
                </c:pt>
                <c:pt idx="9192">
                  <c:v>16436.636316317999</c:v>
                </c:pt>
                <c:pt idx="9193">
                  <c:v>16437.676316318099</c:v>
                </c:pt>
                <c:pt idx="9194">
                  <c:v>16437.696316318099</c:v>
                </c:pt>
                <c:pt idx="9195">
                  <c:v>16437.716316318099</c:v>
                </c:pt>
                <c:pt idx="9196">
                  <c:v>16437.7363163181</c:v>
                </c:pt>
                <c:pt idx="9197">
                  <c:v>16437.7563163181</c:v>
                </c:pt>
                <c:pt idx="9198">
                  <c:v>16437.776316318101</c:v>
                </c:pt>
                <c:pt idx="9199">
                  <c:v>16437.796316318199</c:v>
                </c:pt>
                <c:pt idx="9200">
                  <c:v>16437.8163163182</c:v>
                </c:pt>
                <c:pt idx="9201">
                  <c:v>16437.8363163182</c:v>
                </c:pt>
                <c:pt idx="9202">
                  <c:v>16437.856316318201</c:v>
                </c:pt>
                <c:pt idx="9203">
                  <c:v>16437.876316318201</c:v>
                </c:pt>
                <c:pt idx="9204">
                  <c:v>16437.8963163183</c:v>
                </c:pt>
                <c:pt idx="9205">
                  <c:v>16437.9163163183</c:v>
                </c:pt>
                <c:pt idx="9206">
                  <c:v>16437.936316318301</c:v>
                </c:pt>
                <c:pt idx="9207">
                  <c:v>16437.956316318301</c:v>
                </c:pt>
                <c:pt idx="9208">
                  <c:v>16437.976316318302</c:v>
                </c:pt>
                <c:pt idx="9209">
                  <c:v>16437.9963163184</c:v>
                </c:pt>
                <c:pt idx="9210">
                  <c:v>16438.016316318401</c:v>
                </c:pt>
                <c:pt idx="9211">
                  <c:v>16438.036316318401</c:v>
                </c:pt>
                <c:pt idx="9212">
                  <c:v>16438.056316318402</c:v>
                </c:pt>
                <c:pt idx="9213">
                  <c:v>16438.076316318398</c:v>
                </c:pt>
                <c:pt idx="9214">
                  <c:v>16438.096316318399</c:v>
                </c:pt>
                <c:pt idx="9215">
                  <c:v>16438.116316318501</c:v>
                </c:pt>
                <c:pt idx="9216">
                  <c:v>16438.136316318501</c:v>
                </c:pt>
                <c:pt idx="9217">
                  <c:v>16438.156316318498</c:v>
                </c:pt>
                <c:pt idx="9218">
                  <c:v>16438.176316318499</c:v>
                </c:pt>
                <c:pt idx="9219">
                  <c:v>16438.196316318499</c:v>
                </c:pt>
                <c:pt idx="9220">
                  <c:v>16438.216316318601</c:v>
                </c:pt>
                <c:pt idx="9221">
                  <c:v>16438.236316318598</c:v>
                </c:pt>
                <c:pt idx="9222">
                  <c:v>16438.256316318599</c:v>
                </c:pt>
                <c:pt idx="9223">
                  <c:v>16438.276316318599</c:v>
                </c:pt>
                <c:pt idx="9224">
                  <c:v>16438.2963163186</c:v>
                </c:pt>
                <c:pt idx="9225">
                  <c:v>16438.316316318698</c:v>
                </c:pt>
                <c:pt idx="9226">
                  <c:v>16438.336316318699</c:v>
                </c:pt>
                <c:pt idx="9227">
                  <c:v>16438.356316318699</c:v>
                </c:pt>
                <c:pt idx="9228">
                  <c:v>16438.3763163187</c:v>
                </c:pt>
                <c:pt idx="9229">
                  <c:v>16438.3963163187</c:v>
                </c:pt>
                <c:pt idx="9230">
                  <c:v>16438.4163163187</c:v>
                </c:pt>
                <c:pt idx="9231">
                  <c:v>16438.436316318799</c:v>
                </c:pt>
                <c:pt idx="9232">
                  <c:v>16438.4563163188</c:v>
                </c:pt>
                <c:pt idx="9233">
                  <c:v>16438.4763163188</c:v>
                </c:pt>
                <c:pt idx="9234">
                  <c:v>16438.4926641928</c:v>
                </c:pt>
                <c:pt idx="9235">
                  <c:v>16439.516316318801</c:v>
                </c:pt>
                <c:pt idx="9236">
                  <c:v>16439.536316318899</c:v>
                </c:pt>
                <c:pt idx="9237">
                  <c:v>16439.5563163189</c:v>
                </c:pt>
                <c:pt idx="9238">
                  <c:v>16440.616316318901</c:v>
                </c:pt>
                <c:pt idx="9239">
                  <c:v>16440.636316318902</c:v>
                </c:pt>
                <c:pt idx="9240">
                  <c:v>16440.656316319</c:v>
                </c:pt>
                <c:pt idx="9241">
                  <c:v>16440.676316319001</c:v>
                </c:pt>
                <c:pt idx="9242">
                  <c:v>16469.2877354458</c:v>
                </c:pt>
                <c:pt idx="9243">
                  <c:v>16480.293083122</c:v>
                </c:pt>
                <c:pt idx="9244">
                  <c:v>16480.347618377698</c:v>
                </c:pt>
                <c:pt idx="9245">
                  <c:v>16505.2819664335</c:v>
                </c:pt>
                <c:pt idx="9246">
                  <c:v>16508.995985175399</c:v>
                </c:pt>
                <c:pt idx="9247">
                  <c:v>16510.753085806002</c:v>
                </c:pt>
                <c:pt idx="9248">
                  <c:v>16513.783762249099</c:v>
                </c:pt>
                <c:pt idx="9249">
                  <c:v>16514.3723399585</c:v>
                </c:pt>
                <c:pt idx="9250">
                  <c:v>16515.628541820599</c:v>
                </c:pt>
                <c:pt idx="9251">
                  <c:v>16517.473321392201</c:v>
                </c:pt>
                <c:pt idx="9252">
                  <c:v>16517.861372463401</c:v>
                </c:pt>
                <c:pt idx="9253">
                  <c:v>16519.706152034902</c:v>
                </c:pt>
                <c:pt idx="9254">
                  <c:v>16521.550931606402</c:v>
                </c:pt>
                <c:pt idx="9255">
                  <c:v>16530.859310919401</c:v>
                </c:pt>
                <c:pt idx="9256">
                  <c:v>16575.077125231201</c:v>
                </c:pt>
                <c:pt idx="9257">
                  <c:v>16576.6839976515</c:v>
                </c:pt>
                <c:pt idx="9258">
                  <c:v>16607.3206994221</c:v>
                </c:pt>
                <c:pt idx="9259">
                  <c:v>16607.4433118118</c:v>
                </c:pt>
                <c:pt idx="9260">
                  <c:v>16655.223865824199</c:v>
                </c:pt>
                <c:pt idx="9261">
                  <c:v>16658.750171899301</c:v>
                </c:pt>
                <c:pt idx="9262">
                  <c:v>16660.870171899402</c:v>
                </c:pt>
                <c:pt idx="9263">
                  <c:v>16661.8979370612</c:v>
                </c:pt>
                <c:pt idx="9264">
                  <c:v>16668.582106431</c:v>
                </c:pt>
                <c:pt idx="9265">
                  <c:v>16682.477157516401</c:v>
                </c:pt>
                <c:pt idx="9266">
                  <c:v>16682.625544319799</c:v>
                </c:pt>
                <c:pt idx="9267">
                  <c:v>16685.563991921899</c:v>
                </c:pt>
                <c:pt idx="9268">
                  <c:v>16687.710171899202</c:v>
                </c:pt>
                <c:pt idx="9269">
                  <c:v>16688.4378494005</c:v>
                </c:pt>
                <c:pt idx="9270">
                  <c:v>16689.7293024268</c:v>
                </c:pt>
                <c:pt idx="9271">
                  <c:v>16690.5178494006</c:v>
                </c:pt>
                <c:pt idx="9272">
                  <c:v>16690.850171899401</c:v>
                </c:pt>
                <c:pt idx="9273">
                  <c:v>16694.590171899101</c:v>
                </c:pt>
                <c:pt idx="9274">
                  <c:v>16698.018301228902</c:v>
                </c:pt>
                <c:pt idx="9275">
                  <c:v>16704.730396532999</c:v>
                </c:pt>
                <c:pt idx="9276">
                  <c:v>16704.965835987499</c:v>
                </c:pt>
                <c:pt idx="9277">
                  <c:v>16706.473570546299</c:v>
                </c:pt>
                <c:pt idx="9278">
                  <c:v>16713.5501718991</c:v>
                </c:pt>
                <c:pt idx="9279">
                  <c:v>16716.670171899201</c:v>
                </c:pt>
                <c:pt idx="9280">
                  <c:v>16720.830171899401</c:v>
                </c:pt>
                <c:pt idx="9281">
                  <c:v>16722.950171899502</c:v>
                </c:pt>
                <c:pt idx="9282">
                  <c:v>16759.2784301014</c:v>
                </c:pt>
                <c:pt idx="9283">
                  <c:v>16765.737423371502</c:v>
                </c:pt>
                <c:pt idx="9284">
                  <c:v>16766.797423371099</c:v>
                </c:pt>
                <c:pt idx="9285">
                  <c:v>16766.817423370601</c:v>
                </c:pt>
                <c:pt idx="9286">
                  <c:v>16768.111497245602</c:v>
                </c:pt>
                <c:pt idx="9287">
                  <c:v>16768.150171899699</c:v>
                </c:pt>
                <c:pt idx="9288">
                  <c:v>16769.1901718997</c:v>
                </c:pt>
                <c:pt idx="9289">
                  <c:v>16769.781222711699</c:v>
                </c:pt>
                <c:pt idx="9290">
                  <c:v>16769.790171899302</c:v>
                </c:pt>
                <c:pt idx="9291">
                  <c:v>16769.9562768166</c:v>
                </c:pt>
                <c:pt idx="9292">
                  <c:v>16769.957423370299</c:v>
                </c:pt>
                <c:pt idx="9293">
                  <c:v>16770.230171899701</c:v>
                </c:pt>
                <c:pt idx="9294">
                  <c:v>16770.641314048698</c:v>
                </c:pt>
                <c:pt idx="9295">
                  <c:v>16770.821222711798</c:v>
                </c:pt>
                <c:pt idx="9296">
                  <c:v>16771.030342290102</c:v>
                </c:pt>
                <c:pt idx="9297">
                  <c:v>16771.8274233704</c:v>
                </c:pt>
                <c:pt idx="9298">
                  <c:v>16771.847423369902</c:v>
                </c:pt>
                <c:pt idx="9299">
                  <c:v>16771.910171899399</c:v>
                </c:pt>
                <c:pt idx="9300">
                  <c:v>16773.990171899499</c:v>
                </c:pt>
                <c:pt idx="9301">
                  <c:v>16774.033887031099</c:v>
                </c:pt>
                <c:pt idx="9302">
                  <c:v>16774.987423369599</c:v>
                </c:pt>
                <c:pt idx="9303">
                  <c:v>16775.0301718995</c:v>
                </c:pt>
                <c:pt idx="9304">
                  <c:v>16776.070171899599</c:v>
                </c:pt>
                <c:pt idx="9305">
                  <c:v>16777.1101718996</c:v>
                </c:pt>
                <c:pt idx="9306">
                  <c:v>16777.8574233707</c:v>
                </c:pt>
                <c:pt idx="9307">
                  <c:v>16779.862015547202</c:v>
                </c:pt>
                <c:pt idx="9308">
                  <c:v>16779.937423370699</c:v>
                </c:pt>
                <c:pt idx="9309">
                  <c:v>16780.377700475001</c:v>
                </c:pt>
                <c:pt idx="9310">
                  <c:v>16781.398309636799</c:v>
                </c:pt>
                <c:pt idx="9311">
                  <c:v>16781.5735346172</c:v>
                </c:pt>
                <c:pt idx="9312">
                  <c:v>16781.659192117801</c:v>
                </c:pt>
                <c:pt idx="9313">
                  <c:v>16782.426334915199</c:v>
                </c:pt>
                <c:pt idx="9314">
                  <c:v>16782.446334915199</c:v>
                </c:pt>
                <c:pt idx="9315">
                  <c:v>16782.4663349152</c:v>
                </c:pt>
                <c:pt idx="9316">
                  <c:v>16782.506334915201</c:v>
                </c:pt>
                <c:pt idx="9317">
                  <c:v>16782.526334915201</c:v>
                </c:pt>
                <c:pt idx="9318">
                  <c:v>16782.566334915198</c:v>
                </c:pt>
                <c:pt idx="9319">
                  <c:v>16782.586334915199</c:v>
                </c:pt>
                <c:pt idx="9320">
                  <c:v>16782.6263349152</c:v>
                </c:pt>
                <c:pt idx="9321">
                  <c:v>16782.6463349152</c:v>
                </c:pt>
                <c:pt idx="9322">
                  <c:v>16782.686334915201</c:v>
                </c:pt>
                <c:pt idx="9323">
                  <c:v>16782.6991921179</c:v>
                </c:pt>
                <c:pt idx="9324">
                  <c:v>16782.706334915201</c:v>
                </c:pt>
                <c:pt idx="9325">
                  <c:v>16782.726334915202</c:v>
                </c:pt>
                <c:pt idx="9326">
                  <c:v>16782.746334915199</c:v>
                </c:pt>
                <c:pt idx="9327">
                  <c:v>16782.750221692</c:v>
                </c:pt>
                <c:pt idx="9328">
                  <c:v>16782.766334915199</c:v>
                </c:pt>
                <c:pt idx="9329">
                  <c:v>16782.786334915101</c:v>
                </c:pt>
                <c:pt idx="9330">
                  <c:v>16782.806334915102</c:v>
                </c:pt>
                <c:pt idx="9331">
                  <c:v>16782.826334915098</c:v>
                </c:pt>
                <c:pt idx="9332">
                  <c:v>16782.846334915099</c:v>
                </c:pt>
                <c:pt idx="9333">
                  <c:v>16782.866334915099</c:v>
                </c:pt>
                <c:pt idx="9334">
                  <c:v>16782.8863349151</c:v>
                </c:pt>
                <c:pt idx="9335">
                  <c:v>16782.9063349151</c:v>
                </c:pt>
                <c:pt idx="9336">
                  <c:v>16782.926334915101</c:v>
                </c:pt>
                <c:pt idx="9337">
                  <c:v>16782.946334915101</c:v>
                </c:pt>
                <c:pt idx="9338">
                  <c:v>16782.966334915101</c:v>
                </c:pt>
                <c:pt idx="9339">
                  <c:v>16782.986334915098</c:v>
                </c:pt>
                <c:pt idx="9340">
                  <c:v>16783.006334915099</c:v>
                </c:pt>
                <c:pt idx="9341">
                  <c:v>16783.026334915099</c:v>
                </c:pt>
                <c:pt idx="9342">
                  <c:v>16783.0463349151</c:v>
                </c:pt>
                <c:pt idx="9343">
                  <c:v>16783.0663349151</c:v>
                </c:pt>
                <c:pt idx="9344">
                  <c:v>16783.0863349151</c:v>
                </c:pt>
                <c:pt idx="9345">
                  <c:v>16783.106334915101</c:v>
                </c:pt>
                <c:pt idx="9346">
                  <c:v>16783.126334915101</c:v>
                </c:pt>
                <c:pt idx="9347">
                  <c:v>16783.146334915102</c:v>
                </c:pt>
                <c:pt idx="9348">
                  <c:v>16783.166334915099</c:v>
                </c:pt>
                <c:pt idx="9349">
                  <c:v>16783.186334915099</c:v>
                </c:pt>
                <c:pt idx="9350">
                  <c:v>16783.206334915099</c:v>
                </c:pt>
                <c:pt idx="9351">
                  <c:v>16783.2263349151</c:v>
                </c:pt>
                <c:pt idx="9352">
                  <c:v>16783.2463349151</c:v>
                </c:pt>
                <c:pt idx="9353">
                  <c:v>16783.266334915101</c:v>
                </c:pt>
                <c:pt idx="9354">
                  <c:v>16783.286334915101</c:v>
                </c:pt>
                <c:pt idx="9355">
                  <c:v>16783.306334915102</c:v>
                </c:pt>
                <c:pt idx="9356">
                  <c:v>16783.326334915098</c:v>
                </c:pt>
                <c:pt idx="9357">
                  <c:v>16783.346334915099</c:v>
                </c:pt>
                <c:pt idx="9358">
                  <c:v>16783.366334915099</c:v>
                </c:pt>
                <c:pt idx="9359">
                  <c:v>16783.3863349151</c:v>
                </c:pt>
                <c:pt idx="9360">
                  <c:v>16783.406334914998</c:v>
                </c:pt>
                <c:pt idx="9361">
                  <c:v>16783.426334914999</c:v>
                </c:pt>
                <c:pt idx="9362">
                  <c:v>16783.446334914999</c:v>
                </c:pt>
                <c:pt idx="9363">
                  <c:v>16783.466334915</c:v>
                </c:pt>
                <c:pt idx="9364">
                  <c:v>16783.486334915</c:v>
                </c:pt>
                <c:pt idx="9365">
                  <c:v>16783.506334915</c:v>
                </c:pt>
                <c:pt idx="9366">
                  <c:v>16783.526334915001</c:v>
                </c:pt>
                <c:pt idx="9367">
                  <c:v>16783.546334915001</c:v>
                </c:pt>
                <c:pt idx="9368">
                  <c:v>16783.566334915002</c:v>
                </c:pt>
                <c:pt idx="9369">
                  <c:v>16783.586334914999</c:v>
                </c:pt>
                <c:pt idx="9370">
                  <c:v>16783.606334914999</c:v>
                </c:pt>
                <c:pt idx="9371">
                  <c:v>16783.626334914999</c:v>
                </c:pt>
                <c:pt idx="9372">
                  <c:v>16783.646334915</c:v>
                </c:pt>
                <c:pt idx="9373">
                  <c:v>16783.666334915</c:v>
                </c:pt>
                <c:pt idx="9374">
                  <c:v>16783.686334915001</c:v>
                </c:pt>
                <c:pt idx="9375">
                  <c:v>16783.706334915001</c:v>
                </c:pt>
                <c:pt idx="9376">
                  <c:v>16783.726334915002</c:v>
                </c:pt>
                <c:pt idx="9377">
                  <c:v>16783.739192117901</c:v>
                </c:pt>
                <c:pt idx="9378">
                  <c:v>16783.746334914998</c:v>
                </c:pt>
                <c:pt idx="9379">
                  <c:v>16783.766334914999</c:v>
                </c:pt>
                <c:pt idx="9380">
                  <c:v>16783.786334914999</c:v>
                </c:pt>
                <c:pt idx="9381">
                  <c:v>16783.790221692001</c:v>
                </c:pt>
                <c:pt idx="9382">
                  <c:v>16783.806334915</c:v>
                </c:pt>
                <c:pt idx="9383">
                  <c:v>16783.826334915</c:v>
                </c:pt>
                <c:pt idx="9384">
                  <c:v>16783.846334915001</c:v>
                </c:pt>
                <c:pt idx="9385">
                  <c:v>16783.866334915001</c:v>
                </c:pt>
                <c:pt idx="9386">
                  <c:v>16783.886334915001</c:v>
                </c:pt>
                <c:pt idx="9387">
                  <c:v>16783.906334914998</c:v>
                </c:pt>
                <c:pt idx="9388">
                  <c:v>16783.926334914999</c:v>
                </c:pt>
                <c:pt idx="9389">
                  <c:v>16783.946334914999</c:v>
                </c:pt>
                <c:pt idx="9390">
                  <c:v>16783.966334915</c:v>
                </c:pt>
                <c:pt idx="9391">
                  <c:v>16784.006334915</c:v>
                </c:pt>
                <c:pt idx="9392">
                  <c:v>16784.026334914899</c:v>
                </c:pt>
                <c:pt idx="9393">
                  <c:v>16784.106334914901</c:v>
                </c:pt>
                <c:pt idx="9394">
                  <c:v>16784.146334914902</c:v>
                </c:pt>
                <c:pt idx="9395">
                  <c:v>16784.186334914899</c:v>
                </c:pt>
                <c:pt idx="9396">
                  <c:v>16784.206334914899</c:v>
                </c:pt>
                <c:pt idx="9397">
                  <c:v>16784.2263349149</c:v>
                </c:pt>
                <c:pt idx="9398">
                  <c:v>16784.2463349149</c:v>
                </c:pt>
                <c:pt idx="9399">
                  <c:v>16784.779192117901</c:v>
                </c:pt>
                <c:pt idx="9400">
                  <c:v>16784.8302216921</c:v>
                </c:pt>
                <c:pt idx="9401">
                  <c:v>16785.016880472602</c:v>
                </c:pt>
                <c:pt idx="9402">
                  <c:v>16785.819192118001</c:v>
                </c:pt>
                <c:pt idx="9403">
                  <c:v>16785.870221692101</c:v>
                </c:pt>
                <c:pt idx="9404">
                  <c:v>16786.027423369698</c:v>
                </c:pt>
                <c:pt idx="9405">
                  <c:v>16786.8589464824</c:v>
                </c:pt>
                <c:pt idx="9406">
                  <c:v>16786.859192118001</c:v>
                </c:pt>
                <c:pt idx="9407">
                  <c:v>16786.910221692098</c:v>
                </c:pt>
                <c:pt idx="9408">
                  <c:v>16786.918946482401</c:v>
                </c:pt>
                <c:pt idx="9409">
                  <c:v>16786.978946482301</c:v>
                </c:pt>
                <c:pt idx="9410">
                  <c:v>16787.899192117999</c:v>
                </c:pt>
                <c:pt idx="9411">
                  <c:v>16787.950221692201</c:v>
                </c:pt>
                <c:pt idx="9412">
                  <c:v>16788.2314384442</c:v>
                </c:pt>
                <c:pt idx="9413">
                  <c:v>16788.291438444201</c:v>
                </c:pt>
                <c:pt idx="9414">
                  <c:v>16788.311438444201</c:v>
                </c:pt>
                <c:pt idx="9415">
                  <c:v>16788.331438444198</c:v>
                </c:pt>
                <c:pt idx="9416">
                  <c:v>16788.371438444199</c:v>
                </c:pt>
                <c:pt idx="9417">
                  <c:v>16788.4114384442</c:v>
                </c:pt>
                <c:pt idx="9418">
                  <c:v>16788.939192118101</c:v>
                </c:pt>
                <c:pt idx="9419">
                  <c:v>16788.990221692198</c:v>
                </c:pt>
                <c:pt idx="9420">
                  <c:v>16789.147423369799</c:v>
                </c:pt>
                <c:pt idx="9421">
                  <c:v>16789.979192118099</c:v>
                </c:pt>
                <c:pt idx="9422">
                  <c:v>16790.030221692199</c:v>
                </c:pt>
                <c:pt idx="9423">
                  <c:v>16790.1874233698</c:v>
                </c:pt>
                <c:pt idx="9424">
                  <c:v>16790.823563082398</c:v>
                </c:pt>
                <c:pt idx="9425">
                  <c:v>16790.898079567301</c:v>
                </c:pt>
                <c:pt idx="9426">
                  <c:v>16791.019192118099</c:v>
                </c:pt>
                <c:pt idx="9427">
                  <c:v>16791.061250691298</c:v>
                </c:pt>
                <c:pt idx="9428">
                  <c:v>16791.070221692298</c:v>
                </c:pt>
                <c:pt idx="9429">
                  <c:v>16791.0902216918</c:v>
                </c:pt>
                <c:pt idx="9430">
                  <c:v>16791.110221691401</c:v>
                </c:pt>
                <c:pt idx="9431">
                  <c:v>16791.130221690899</c:v>
                </c:pt>
                <c:pt idx="9432">
                  <c:v>16791.150221690499</c:v>
                </c:pt>
                <c:pt idx="9433">
                  <c:v>16791.170221690001</c:v>
                </c:pt>
                <c:pt idx="9434">
                  <c:v>16791.190221689601</c:v>
                </c:pt>
                <c:pt idx="9435">
                  <c:v>16791.2102216891</c:v>
                </c:pt>
                <c:pt idx="9436">
                  <c:v>16791.2302216887</c:v>
                </c:pt>
                <c:pt idx="9437">
                  <c:v>16791.2502216883</c:v>
                </c:pt>
                <c:pt idx="9438">
                  <c:v>16791.270221687799</c:v>
                </c:pt>
                <c:pt idx="9439">
                  <c:v>16791.290221687399</c:v>
                </c:pt>
                <c:pt idx="9440">
                  <c:v>16791.310221686901</c:v>
                </c:pt>
                <c:pt idx="9441">
                  <c:v>16791.330221686501</c:v>
                </c:pt>
                <c:pt idx="9442">
                  <c:v>16791.350221686</c:v>
                </c:pt>
                <c:pt idx="9443">
                  <c:v>16791.3702216856</c:v>
                </c:pt>
                <c:pt idx="9444">
                  <c:v>16791.390221685098</c:v>
                </c:pt>
                <c:pt idx="9445">
                  <c:v>16791.410221684699</c:v>
                </c:pt>
                <c:pt idx="9446">
                  <c:v>16791.430221684201</c:v>
                </c:pt>
                <c:pt idx="9447">
                  <c:v>16791.450221683801</c:v>
                </c:pt>
                <c:pt idx="9448">
                  <c:v>16791.470221683299</c:v>
                </c:pt>
                <c:pt idx="9449">
                  <c:v>16791.4902216829</c:v>
                </c:pt>
                <c:pt idx="9450">
                  <c:v>16792.059192118199</c:v>
                </c:pt>
                <c:pt idx="9451">
                  <c:v>16792.481255086099</c:v>
                </c:pt>
                <c:pt idx="9452">
                  <c:v>16792.501255085601</c:v>
                </c:pt>
                <c:pt idx="9453">
                  <c:v>16792.510171899099</c:v>
                </c:pt>
                <c:pt idx="9454">
                  <c:v>16792.521255085201</c:v>
                </c:pt>
                <c:pt idx="9455">
                  <c:v>16792.5412550847</c:v>
                </c:pt>
                <c:pt idx="9456">
                  <c:v>16792.5612550843</c:v>
                </c:pt>
                <c:pt idx="9457">
                  <c:v>16792.5812550839</c:v>
                </c:pt>
                <c:pt idx="9458">
                  <c:v>16793.099192118199</c:v>
                </c:pt>
                <c:pt idx="9459">
                  <c:v>16793.150495843402</c:v>
                </c:pt>
                <c:pt idx="9460">
                  <c:v>16793.670221680699</c:v>
                </c:pt>
                <c:pt idx="9461">
                  <c:v>16793.690221680299</c:v>
                </c:pt>
                <c:pt idx="9462">
                  <c:v>16794.046147939702</c:v>
                </c:pt>
                <c:pt idx="9463">
                  <c:v>16794.139192118299</c:v>
                </c:pt>
                <c:pt idx="9464">
                  <c:v>16794.190495843501</c:v>
                </c:pt>
                <c:pt idx="9465">
                  <c:v>16794.393570546199</c:v>
                </c:pt>
                <c:pt idx="9466">
                  <c:v>16794.7302216803</c:v>
                </c:pt>
                <c:pt idx="9467">
                  <c:v>16795.086147939699</c:v>
                </c:pt>
                <c:pt idx="9468">
                  <c:v>16795.179192118299</c:v>
                </c:pt>
                <c:pt idx="9469">
                  <c:v>16795.230495843502</c:v>
                </c:pt>
                <c:pt idx="9470">
                  <c:v>16795.433570546302</c:v>
                </c:pt>
                <c:pt idx="9471">
                  <c:v>16795.6301718992</c:v>
                </c:pt>
                <c:pt idx="9472">
                  <c:v>16796.126147939802</c:v>
                </c:pt>
                <c:pt idx="9473">
                  <c:v>16796.2191921183</c:v>
                </c:pt>
                <c:pt idx="9474">
                  <c:v>16796.270495843601</c:v>
                </c:pt>
                <c:pt idx="9475">
                  <c:v>16796.290495843601</c:v>
                </c:pt>
                <c:pt idx="9476">
                  <c:v>16796.310495843602</c:v>
                </c:pt>
                <c:pt idx="9477">
                  <c:v>16796.330495843598</c:v>
                </c:pt>
                <c:pt idx="9478">
                  <c:v>16796.350495843599</c:v>
                </c:pt>
                <c:pt idx="9479">
                  <c:v>16796.3647437365</c:v>
                </c:pt>
                <c:pt idx="9480">
                  <c:v>16796.370495843701</c:v>
                </c:pt>
                <c:pt idx="9481">
                  <c:v>16796.390495843702</c:v>
                </c:pt>
                <c:pt idx="9482">
                  <c:v>16796.410495843698</c:v>
                </c:pt>
                <c:pt idx="9483">
                  <c:v>16796.430495843699</c:v>
                </c:pt>
                <c:pt idx="9484">
                  <c:v>16796.450495843699</c:v>
                </c:pt>
                <c:pt idx="9485">
                  <c:v>16796.4704958437</c:v>
                </c:pt>
                <c:pt idx="9486">
                  <c:v>16796.490495843798</c:v>
                </c:pt>
                <c:pt idx="9487">
                  <c:v>16796.510495843799</c:v>
                </c:pt>
                <c:pt idx="9488">
                  <c:v>16796.5253601609</c:v>
                </c:pt>
                <c:pt idx="9489">
                  <c:v>16796.530495843799</c:v>
                </c:pt>
                <c:pt idx="9490">
                  <c:v>16796.5504958438</c:v>
                </c:pt>
                <c:pt idx="9491">
                  <c:v>16796.5704958438</c:v>
                </c:pt>
                <c:pt idx="9492">
                  <c:v>16797.166147939799</c:v>
                </c:pt>
                <c:pt idx="9493">
                  <c:v>16797.259192118399</c:v>
                </c:pt>
                <c:pt idx="9494">
                  <c:v>16797.513570546402</c:v>
                </c:pt>
                <c:pt idx="9495">
                  <c:v>16797.610495843899</c:v>
                </c:pt>
                <c:pt idx="9496">
                  <c:v>16797.6304958439</c:v>
                </c:pt>
                <c:pt idx="9497">
                  <c:v>16797.6504958439</c:v>
                </c:pt>
                <c:pt idx="9498">
                  <c:v>16797.6704958439</c:v>
                </c:pt>
                <c:pt idx="9499">
                  <c:v>16797.690495843999</c:v>
                </c:pt>
                <c:pt idx="9500">
                  <c:v>16797.710495844</c:v>
                </c:pt>
                <c:pt idx="9501">
                  <c:v>16797.730495844</c:v>
                </c:pt>
                <c:pt idx="9502">
                  <c:v>16797.750495844</c:v>
                </c:pt>
                <c:pt idx="9503">
                  <c:v>16797.770495844001</c:v>
                </c:pt>
                <c:pt idx="9504">
                  <c:v>16797.790495844001</c:v>
                </c:pt>
                <c:pt idx="9505">
                  <c:v>16798.1037349365</c:v>
                </c:pt>
                <c:pt idx="9506">
                  <c:v>16798.1237349361</c:v>
                </c:pt>
                <c:pt idx="9507">
                  <c:v>16798.143734935598</c:v>
                </c:pt>
                <c:pt idx="9508">
                  <c:v>16798.2061479398</c:v>
                </c:pt>
                <c:pt idx="9509">
                  <c:v>16798.2991921184</c:v>
                </c:pt>
                <c:pt idx="9510">
                  <c:v>16798.8304958441</c:v>
                </c:pt>
                <c:pt idx="9511">
                  <c:v>16799.203734935199</c:v>
                </c:pt>
                <c:pt idx="9512">
                  <c:v>16799.2237349348</c:v>
                </c:pt>
                <c:pt idx="9513">
                  <c:v>16799.246147939899</c:v>
                </c:pt>
                <c:pt idx="9514">
                  <c:v>16799.339192118401</c:v>
                </c:pt>
                <c:pt idx="9515">
                  <c:v>16799.870495844101</c:v>
                </c:pt>
                <c:pt idx="9516">
                  <c:v>16800.2861479399</c:v>
                </c:pt>
                <c:pt idx="9517">
                  <c:v>16800.3061479395</c:v>
                </c:pt>
                <c:pt idx="9518">
                  <c:v>16800.326147938998</c:v>
                </c:pt>
                <c:pt idx="9519">
                  <c:v>16800.346147938599</c:v>
                </c:pt>
                <c:pt idx="9520">
                  <c:v>16800.366147938101</c:v>
                </c:pt>
                <c:pt idx="9521">
                  <c:v>16800.3791921185</c:v>
                </c:pt>
                <c:pt idx="9522">
                  <c:v>16800.386147937701</c:v>
                </c:pt>
                <c:pt idx="9523">
                  <c:v>16800.394575209299</c:v>
                </c:pt>
                <c:pt idx="9524">
                  <c:v>16800.406147937199</c:v>
                </c:pt>
                <c:pt idx="9525">
                  <c:v>16800.414575208899</c:v>
                </c:pt>
                <c:pt idx="9526">
                  <c:v>16800.4261479368</c:v>
                </c:pt>
                <c:pt idx="9527">
                  <c:v>16800.434575208401</c:v>
                </c:pt>
                <c:pt idx="9528">
                  <c:v>16800.446147936302</c:v>
                </c:pt>
                <c:pt idx="9529">
                  <c:v>16800.454575208001</c:v>
                </c:pt>
                <c:pt idx="9530">
                  <c:v>16800.466147935898</c:v>
                </c:pt>
                <c:pt idx="9531">
                  <c:v>16800.4745752075</c:v>
                </c:pt>
                <c:pt idx="9532">
                  <c:v>16800.486147935499</c:v>
                </c:pt>
                <c:pt idx="9533">
                  <c:v>16800.506147935001</c:v>
                </c:pt>
                <c:pt idx="9534">
                  <c:v>16800.526147934601</c:v>
                </c:pt>
                <c:pt idx="9535">
                  <c:v>16800.546147934099</c:v>
                </c:pt>
                <c:pt idx="9536">
                  <c:v>16800.5661479337</c:v>
                </c:pt>
                <c:pt idx="9537">
                  <c:v>16800.586147933202</c:v>
                </c:pt>
                <c:pt idx="9538">
                  <c:v>16800.606147932798</c:v>
                </c:pt>
                <c:pt idx="9539">
                  <c:v>16800.6261479323</c:v>
                </c:pt>
                <c:pt idx="9540">
                  <c:v>16800.6461479319</c:v>
                </c:pt>
                <c:pt idx="9541">
                  <c:v>16800.666147931399</c:v>
                </c:pt>
                <c:pt idx="9542">
                  <c:v>16800.686147930999</c:v>
                </c:pt>
                <c:pt idx="9543">
                  <c:v>16800.706147930501</c:v>
                </c:pt>
                <c:pt idx="9544">
                  <c:v>16800.726147930101</c:v>
                </c:pt>
                <c:pt idx="9545">
                  <c:v>16800.7461479296</c:v>
                </c:pt>
                <c:pt idx="9546">
                  <c:v>16800.7661479292</c:v>
                </c:pt>
                <c:pt idx="9547">
                  <c:v>16800.786147928698</c:v>
                </c:pt>
                <c:pt idx="9548">
                  <c:v>16800.806147928299</c:v>
                </c:pt>
                <c:pt idx="9549">
                  <c:v>16800.826147927899</c:v>
                </c:pt>
                <c:pt idx="9550">
                  <c:v>16800.846147927401</c:v>
                </c:pt>
                <c:pt idx="9551">
                  <c:v>16800.866147927001</c:v>
                </c:pt>
                <c:pt idx="9552">
                  <c:v>16800.8861479265</c:v>
                </c:pt>
                <c:pt idx="9553">
                  <c:v>16800.9061479261</c:v>
                </c:pt>
                <c:pt idx="9554">
                  <c:v>16801.419192118501</c:v>
                </c:pt>
                <c:pt idx="9555">
                  <c:v>16802.046147923898</c:v>
                </c:pt>
                <c:pt idx="9556">
                  <c:v>16802.4591921186</c:v>
                </c:pt>
                <c:pt idx="9557">
                  <c:v>16803.086147923899</c:v>
                </c:pt>
                <c:pt idx="9558">
                  <c:v>16803.1061479235</c:v>
                </c:pt>
                <c:pt idx="9559">
                  <c:v>16803.126147923002</c:v>
                </c:pt>
                <c:pt idx="9560">
                  <c:v>16803.499192118601</c:v>
                </c:pt>
                <c:pt idx="9561">
                  <c:v>16804.539192118598</c:v>
                </c:pt>
                <c:pt idx="9562">
                  <c:v>16805.579192118701</c:v>
                </c:pt>
                <c:pt idx="9563">
                  <c:v>16806.619192118698</c:v>
                </c:pt>
                <c:pt idx="9564">
                  <c:v>16806.644798925099</c:v>
                </c:pt>
                <c:pt idx="9565">
                  <c:v>16807.659192118699</c:v>
                </c:pt>
                <c:pt idx="9566">
                  <c:v>16807.832815851001</c:v>
                </c:pt>
                <c:pt idx="9567">
                  <c:v>16808.699192118798</c:v>
                </c:pt>
                <c:pt idx="9568">
                  <c:v>16809.739192118799</c:v>
                </c:pt>
                <c:pt idx="9569">
                  <c:v>16809.842015547601</c:v>
                </c:pt>
                <c:pt idx="9570">
                  <c:v>16810.779192118898</c:v>
                </c:pt>
                <c:pt idx="9571">
                  <c:v>16810.9974233703</c:v>
                </c:pt>
                <c:pt idx="9572">
                  <c:v>16811.819192118899</c:v>
                </c:pt>
                <c:pt idx="9573">
                  <c:v>16811.992815851201</c:v>
                </c:pt>
                <c:pt idx="9574">
                  <c:v>16812.8591921189</c:v>
                </c:pt>
                <c:pt idx="9575">
                  <c:v>16812.887423370001</c:v>
                </c:pt>
                <c:pt idx="9576">
                  <c:v>16813.264727119298</c:v>
                </c:pt>
                <c:pt idx="9577">
                  <c:v>16813.899192118999</c:v>
                </c:pt>
                <c:pt idx="9578">
                  <c:v>16813.927423370002</c:v>
                </c:pt>
                <c:pt idx="9579">
                  <c:v>16814.939192119</c:v>
                </c:pt>
                <c:pt idx="9580">
                  <c:v>16815.979192119001</c:v>
                </c:pt>
                <c:pt idx="9581">
                  <c:v>16816.777423371499</c:v>
                </c:pt>
                <c:pt idx="9582">
                  <c:v>16817.0191921191</c:v>
                </c:pt>
                <c:pt idx="9583">
                  <c:v>16817.067423369699</c:v>
                </c:pt>
                <c:pt idx="9584">
                  <c:v>16817.457002501</c:v>
                </c:pt>
                <c:pt idx="9585">
                  <c:v>16818.059192119101</c:v>
                </c:pt>
                <c:pt idx="9586">
                  <c:v>16819.0991921192</c:v>
                </c:pt>
                <c:pt idx="9587">
                  <c:v>16820.139192119201</c:v>
                </c:pt>
                <c:pt idx="9588">
                  <c:v>16821.179192119202</c:v>
                </c:pt>
                <c:pt idx="9589">
                  <c:v>16822.219192119301</c:v>
                </c:pt>
                <c:pt idx="9590">
                  <c:v>16823.259192119302</c:v>
                </c:pt>
                <c:pt idx="9591">
                  <c:v>16824.299192119299</c:v>
                </c:pt>
                <c:pt idx="9592">
                  <c:v>16825.339192119402</c:v>
                </c:pt>
                <c:pt idx="9593">
                  <c:v>16826.379192119399</c:v>
                </c:pt>
                <c:pt idx="9594">
                  <c:v>16827.419192119502</c:v>
                </c:pt>
                <c:pt idx="9595">
                  <c:v>16828.459192119499</c:v>
                </c:pt>
                <c:pt idx="9596">
                  <c:v>16829.4991921195</c:v>
                </c:pt>
                <c:pt idx="9597">
                  <c:v>16830.539192119599</c:v>
                </c:pt>
                <c:pt idx="9598">
                  <c:v>16831.5791921196</c:v>
                </c:pt>
                <c:pt idx="9599">
                  <c:v>16832.6191921196</c:v>
                </c:pt>
                <c:pt idx="9600">
                  <c:v>16833.078079475999</c:v>
                </c:pt>
                <c:pt idx="9601">
                  <c:v>16833.6591921197</c:v>
                </c:pt>
                <c:pt idx="9602">
                  <c:v>16834.118079476</c:v>
                </c:pt>
                <c:pt idx="9603">
                  <c:v>16834.1420155819</c:v>
                </c:pt>
                <c:pt idx="9604">
                  <c:v>16834.1620155815</c:v>
                </c:pt>
                <c:pt idx="9605">
                  <c:v>16834.182015580998</c:v>
                </c:pt>
                <c:pt idx="9606">
                  <c:v>16834.202015580599</c:v>
                </c:pt>
                <c:pt idx="9607">
                  <c:v>16834.222015580101</c:v>
                </c:pt>
                <c:pt idx="9608">
                  <c:v>16834.242015579701</c:v>
                </c:pt>
                <c:pt idx="9609">
                  <c:v>16834.262015579199</c:v>
                </c:pt>
                <c:pt idx="9610">
                  <c:v>16834.282015578799</c:v>
                </c:pt>
                <c:pt idx="9611">
                  <c:v>16834.302015578302</c:v>
                </c:pt>
                <c:pt idx="9612">
                  <c:v>16834.322015577902</c:v>
                </c:pt>
                <c:pt idx="9613">
                  <c:v>16834.6991921197</c:v>
                </c:pt>
                <c:pt idx="9614">
                  <c:v>16835.158079476001</c:v>
                </c:pt>
                <c:pt idx="9615">
                  <c:v>16835.382015577499</c:v>
                </c:pt>
                <c:pt idx="9616">
                  <c:v>16835.402015577001</c:v>
                </c:pt>
                <c:pt idx="9617">
                  <c:v>16835.7391921198</c:v>
                </c:pt>
                <c:pt idx="9618">
                  <c:v>16836.1980794761</c:v>
                </c:pt>
                <c:pt idx="9619">
                  <c:v>16836.462015576599</c:v>
                </c:pt>
                <c:pt idx="9620">
                  <c:v>16836.482015576199</c:v>
                </c:pt>
                <c:pt idx="9621">
                  <c:v>16836.522015575301</c:v>
                </c:pt>
                <c:pt idx="9622">
                  <c:v>16836.5420155748</c:v>
                </c:pt>
                <c:pt idx="9623">
                  <c:v>16836.5620155744</c:v>
                </c:pt>
                <c:pt idx="9624">
                  <c:v>16836.582015573898</c:v>
                </c:pt>
                <c:pt idx="9625">
                  <c:v>16836.602015573499</c:v>
                </c:pt>
                <c:pt idx="9626">
                  <c:v>16836.622015573001</c:v>
                </c:pt>
                <c:pt idx="9627">
                  <c:v>16836.642015572601</c:v>
                </c:pt>
                <c:pt idx="9628">
                  <c:v>16836.662015572099</c:v>
                </c:pt>
                <c:pt idx="9629">
                  <c:v>16836.6820155717</c:v>
                </c:pt>
                <c:pt idx="9630">
                  <c:v>16836.702015571202</c:v>
                </c:pt>
                <c:pt idx="9631">
                  <c:v>16836.722015570798</c:v>
                </c:pt>
                <c:pt idx="9632">
                  <c:v>16836.742015570399</c:v>
                </c:pt>
                <c:pt idx="9633">
                  <c:v>16836.762015569901</c:v>
                </c:pt>
                <c:pt idx="9634">
                  <c:v>16836.7791921198</c:v>
                </c:pt>
                <c:pt idx="9635">
                  <c:v>16836.782015569501</c:v>
                </c:pt>
                <c:pt idx="9636">
                  <c:v>16836.802015568999</c:v>
                </c:pt>
                <c:pt idx="9637">
                  <c:v>16836.822015568599</c:v>
                </c:pt>
                <c:pt idx="9638">
                  <c:v>16836.842015568101</c:v>
                </c:pt>
                <c:pt idx="9639">
                  <c:v>16836.862015567702</c:v>
                </c:pt>
                <c:pt idx="9640">
                  <c:v>16836.8820155672</c:v>
                </c:pt>
                <c:pt idx="9641">
                  <c:v>16836.9020155668</c:v>
                </c:pt>
                <c:pt idx="9642">
                  <c:v>16836.922015566299</c:v>
                </c:pt>
                <c:pt idx="9643">
                  <c:v>16836.942015565899</c:v>
                </c:pt>
                <c:pt idx="9644">
                  <c:v>16836.962015565401</c:v>
                </c:pt>
                <c:pt idx="9645">
                  <c:v>16836.982015565001</c:v>
                </c:pt>
                <c:pt idx="9646">
                  <c:v>16837.0020155645</c:v>
                </c:pt>
                <c:pt idx="9647">
                  <c:v>16837.0220155641</c:v>
                </c:pt>
                <c:pt idx="9648">
                  <c:v>16837.042015563598</c:v>
                </c:pt>
                <c:pt idx="9649">
                  <c:v>16837.062015563199</c:v>
                </c:pt>
                <c:pt idx="9650">
                  <c:v>16837.082015562799</c:v>
                </c:pt>
                <c:pt idx="9651">
                  <c:v>16837.102015562301</c:v>
                </c:pt>
                <c:pt idx="9652">
                  <c:v>16837.122015561901</c:v>
                </c:pt>
                <c:pt idx="9653">
                  <c:v>16837.1420155614</c:v>
                </c:pt>
                <c:pt idx="9654">
                  <c:v>16837.162015561</c:v>
                </c:pt>
                <c:pt idx="9655">
                  <c:v>16837.182015560498</c:v>
                </c:pt>
                <c:pt idx="9656">
                  <c:v>16837.238079476101</c:v>
                </c:pt>
                <c:pt idx="9657">
                  <c:v>16837.819192119801</c:v>
                </c:pt>
                <c:pt idx="9658">
                  <c:v>16838.222015560601</c:v>
                </c:pt>
                <c:pt idx="9659">
                  <c:v>16838.242015560099</c:v>
                </c:pt>
                <c:pt idx="9660">
                  <c:v>16838.2620155597</c:v>
                </c:pt>
                <c:pt idx="9661">
                  <c:v>16838.2780794762</c:v>
                </c:pt>
                <c:pt idx="9662">
                  <c:v>16838.282015559202</c:v>
                </c:pt>
                <c:pt idx="9663">
                  <c:v>16838.302015558798</c:v>
                </c:pt>
                <c:pt idx="9664">
                  <c:v>16838.3220155583</c:v>
                </c:pt>
                <c:pt idx="9665">
                  <c:v>16838.342015557901</c:v>
                </c:pt>
                <c:pt idx="9666">
                  <c:v>16838.362015557399</c:v>
                </c:pt>
                <c:pt idx="9667">
                  <c:v>16838.382015556999</c:v>
                </c:pt>
                <c:pt idx="9668">
                  <c:v>16838.402015556501</c:v>
                </c:pt>
                <c:pt idx="9669">
                  <c:v>16838.422015556102</c:v>
                </c:pt>
                <c:pt idx="9670">
                  <c:v>16838.4318063883</c:v>
                </c:pt>
                <c:pt idx="9671">
                  <c:v>16838.4420155556</c:v>
                </c:pt>
                <c:pt idx="9672">
                  <c:v>16838.451806387799</c:v>
                </c:pt>
                <c:pt idx="9673">
                  <c:v>16838.4620155552</c:v>
                </c:pt>
                <c:pt idx="9674">
                  <c:v>16838.471806387399</c:v>
                </c:pt>
                <c:pt idx="9675">
                  <c:v>16838.482015554699</c:v>
                </c:pt>
                <c:pt idx="9676">
                  <c:v>16838.491806386901</c:v>
                </c:pt>
                <c:pt idx="9677">
                  <c:v>16838.502015554299</c:v>
                </c:pt>
                <c:pt idx="9678">
                  <c:v>16838.511806386501</c:v>
                </c:pt>
                <c:pt idx="9679">
                  <c:v>16838.522015553899</c:v>
                </c:pt>
                <c:pt idx="9680">
                  <c:v>16838.642015551199</c:v>
                </c:pt>
                <c:pt idx="9681">
                  <c:v>16838.662015550701</c:v>
                </c:pt>
                <c:pt idx="9682">
                  <c:v>16838.682015550301</c:v>
                </c:pt>
                <c:pt idx="9683">
                  <c:v>16838.702015549799</c:v>
                </c:pt>
                <c:pt idx="9684">
                  <c:v>16838.7220155494</c:v>
                </c:pt>
                <c:pt idx="9685">
                  <c:v>16838.772941105999</c:v>
                </c:pt>
                <c:pt idx="9686">
                  <c:v>16838.8591921199</c:v>
                </c:pt>
                <c:pt idx="9687">
                  <c:v>16839.2699124598</c:v>
                </c:pt>
                <c:pt idx="9688">
                  <c:v>16839.318079476201</c:v>
                </c:pt>
                <c:pt idx="9689">
                  <c:v>16839.782015549001</c:v>
                </c:pt>
                <c:pt idx="9690">
                  <c:v>16839.802015548499</c:v>
                </c:pt>
                <c:pt idx="9691">
                  <c:v>16839.899192119901</c:v>
                </c:pt>
                <c:pt idx="9692">
                  <c:v>16840.358079476198</c:v>
                </c:pt>
                <c:pt idx="9693">
                  <c:v>16840.939192119899</c:v>
                </c:pt>
                <c:pt idx="9694">
                  <c:v>16841.398079476301</c:v>
                </c:pt>
                <c:pt idx="9695">
                  <c:v>16841.502743102599</c:v>
                </c:pt>
                <c:pt idx="9696">
                  <c:v>16841.979192120001</c:v>
                </c:pt>
                <c:pt idx="9697">
                  <c:v>16842.438079476298</c:v>
                </c:pt>
                <c:pt idx="9698">
                  <c:v>16843.019192119998</c:v>
                </c:pt>
                <c:pt idx="9699">
                  <c:v>16843.191602167601</c:v>
                </c:pt>
                <c:pt idx="9700">
                  <c:v>16843.347522674099</c:v>
                </c:pt>
                <c:pt idx="9701">
                  <c:v>16843.478079476299</c:v>
                </c:pt>
                <c:pt idx="9702">
                  <c:v>16844.059192119999</c:v>
                </c:pt>
                <c:pt idx="9703">
                  <c:v>16844.518079476398</c:v>
                </c:pt>
                <c:pt idx="9704">
                  <c:v>16845.099192120098</c:v>
                </c:pt>
                <c:pt idx="9705">
                  <c:v>16845.192302245599</c:v>
                </c:pt>
                <c:pt idx="9706">
                  <c:v>16845.362015577899</c:v>
                </c:pt>
                <c:pt idx="9707">
                  <c:v>16845.558079476399</c:v>
                </c:pt>
                <c:pt idx="9708">
                  <c:v>16846.139192120099</c:v>
                </c:pt>
                <c:pt idx="9709">
                  <c:v>16846.4420155771</c:v>
                </c:pt>
                <c:pt idx="9710">
                  <c:v>16846.598079476498</c:v>
                </c:pt>
                <c:pt idx="9711">
                  <c:v>16847.179192120198</c:v>
                </c:pt>
                <c:pt idx="9712">
                  <c:v>16847.1991921197</c:v>
                </c:pt>
                <c:pt idx="9713">
                  <c:v>16847.4251328883</c:v>
                </c:pt>
                <c:pt idx="9714">
                  <c:v>16847.638079476499</c:v>
                </c:pt>
                <c:pt idx="9715">
                  <c:v>16848.2391921198</c:v>
                </c:pt>
                <c:pt idx="9716">
                  <c:v>16848.6780794765</c:v>
                </c:pt>
                <c:pt idx="9717">
                  <c:v>16849.2791921198</c:v>
                </c:pt>
                <c:pt idx="9718">
                  <c:v>16849.718079476599</c:v>
                </c:pt>
                <c:pt idx="9719">
                  <c:v>16850.319192119801</c:v>
                </c:pt>
                <c:pt idx="9720">
                  <c:v>16850.7580794766</c:v>
                </c:pt>
                <c:pt idx="9721">
                  <c:v>16850.788054641798</c:v>
                </c:pt>
                <c:pt idx="9722">
                  <c:v>16851.798079476601</c:v>
                </c:pt>
                <c:pt idx="9723">
                  <c:v>16851.818079476201</c:v>
                </c:pt>
                <c:pt idx="9724">
                  <c:v>16851.838079475699</c:v>
                </c:pt>
                <c:pt idx="9725">
                  <c:v>16851.8580794753</c:v>
                </c:pt>
                <c:pt idx="9726">
                  <c:v>16851.8780794749</c:v>
                </c:pt>
                <c:pt idx="9727">
                  <c:v>16852.242884924101</c:v>
                </c:pt>
                <c:pt idx="9728">
                  <c:v>16852.692529805001</c:v>
                </c:pt>
                <c:pt idx="9729">
                  <c:v>16852.918079474901</c:v>
                </c:pt>
                <c:pt idx="9730">
                  <c:v>16853.958079474902</c:v>
                </c:pt>
                <c:pt idx="9731">
                  <c:v>16853.978079474498</c:v>
                </c:pt>
                <c:pt idx="9732">
                  <c:v>16858.315505669201</c:v>
                </c:pt>
                <c:pt idx="9733">
                  <c:v>16859.641602136599</c:v>
                </c:pt>
                <c:pt idx="9734">
                  <c:v>16865.0238777208</c:v>
                </c:pt>
                <c:pt idx="9735">
                  <c:v>16874.171741088801</c:v>
                </c:pt>
                <c:pt idx="9736">
                  <c:v>16880.251196684301</c:v>
                </c:pt>
                <c:pt idx="9737">
                  <c:v>16901.8687303476</c:v>
                </c:pt>
                <c:pt idx="9738">
                  <c:v>16904.942417357099</c:v>
                </c:pt>
                <c:pt idx="9739">
                  <c:v>16905.249317157999</c:v>
                </c:pt>
                <c:pt idx="9740">
                  <c:v>16910.123468369398</c:v>
                </c:pt>
                <c:pt idx="9741">
                  <c:v>16910.246838360999</c:v>
                </c:pt>
                <c:pt idx="9742">
                  <c:v>16925.443974395199</c:v>
                </c:pt>
                <c:pt idx="9743">
                  <c:v>16930.700764750101</c:v>
                </c:pt>
                <c:pt idx="9744">
                  <c:v>16938.904637056399</c:v>
                </c:pt>
                <c:pt idx="9745">
                  <c:v>16941.5085056358</c:v>
                </c:pt>
                <c:pt idx="9746">
                  <c:v>16955.475919851498</c:v>
                </c:pt>
                <c:pt idx="9747">
                  <c:v>16958.924024481301</c:v>
                </c:pt>
                <c:pt idx="9748">
                  <c:v>16982.015470941999</c:v>
                </c:pt>
                <c:pt idx="9749">
                  <c:v>17005.590714988299</c:v>
                </c:pt>
                <c:pt idx="9750">
                  <c:v>17009.3034094385</c:v>
                </c:pt>
                <c:pt idx="9751">
                  <c:v>17014.350184083902</c:v>
                </c:pt>
                <c:pt idx="9752">
                  <c:v>17023.520869620599</c:v>
                </c:pt>
                <c:pt idx="9753">
                  <c:v>17024.407732434101</c:v>
                </c:pt>
                <c:pt idx="9754">
                  <c:v>17054.4201550176</c:v>
                </c:pt>
                <c:pt idx="9755">
                  <c:v>17056.489299672099</c:v>
                </c:pt>
                <c:pt idx="9756">
                  <c:v>17058.3161279456</c:v>
                </c:pt>
                <c:pt idx="9757">
                  <c:v>17058.497765231801</c:v>
                </c:pt>
                <c:pt idx="9758">
                  <c:v>17077.416579524899</c:v>
                </c:pt>
                <c:pt idx="9759">
                  <c:v>17084.1170138991</c:v>
                </c:pt>
                <c:pt idx="9760">
                  <c:v>17089.474730670401</c:v>
                </c:pt>
                <c:pt idx="9761">
                  <c:v>17117.857595414702</c:v>
                </c:pt>
                <c:pt idx="9762">
                  <c:v>17121.697954308202</c:v>
                </c:pt>
                <c:pt idx="9763">
                  <c:v>17129.553530066201</c:v>
                </c:pt>
                <c:pt idx="9764">
                  <c:v>17165.2592582986</c:v>
                </c:pt>
                <c:pt idx="9765">
                  <c:v>17187.871990553998</c:v>
                </c:pt>
                <c:pt idx="9766">
                  <c:v>17190.478068504199</c:v>
                </c:pt>
                <c:pt idx="9767">
                  <c:v>17194.2977445703</c:v>
                </c:pt>
                <c:pt idx="9768">
                  <c:v>17194.875555607901</c:v>
                </c:pt>
                <c:pt idx="9769">
                  <c:v>17199.626075255201</c:v>
                </c:pt>
                <c:pt idx="9770">
                  <c:v>17199.646075255201</c:v>
                </c:pt>
                <c:pt idx="9771">
                  <c:v>17201.958994171498</c:v>
                </c:pt>
                <c:pt idx="9772">
                  <c:v>17202.066145095901</c:v>
                </c:pt>
                <c:pt idx="9773">
                  <c:v>17202.998994171601</c:v>
                </c:pt>
                <c:pt idx="9774">
                  <c:v>17203.289200415398</c:v>
                </c:pt>
                <c:pt idx="9775">
                  <c:v>17204.038994171598</c:v>
                </c:pt>
                <c:pt idx="9776">
                  <c:v>17205.078994171599</c:v>
                </c:pt>
                <c:pt idx="9777">
                  <c:v>17205.616407516402</c:v>
                </c:pt>
                <c:pt idx="9778">
                  <c:v>17206.118994171698</c:v>
                </c:pt>
                <c:pt idx="9779">
                  <c:v>17206.656407516399</c:v>
                </c:pt>
                <c:pt idx="9780">
                  <c:v>17206.9979193373</c:v>
                </c:pt>
                <c:pt idx="9781">
                  <c:v>17207.158994171699</c:v>
                </c:pt>
                <c:pt idx="9782">
                  <c:v>17207.6964075164</c:v>
                </c:pt>
                <c:pt idx="9783">
                  <c:v>17208.198994171798</c:v>
                </c:pt>
                <c:pt idx="9784">
                  <c:v>17208.901193375201</c:v>
                </c:pt>
                <c:pt idx="9785">
                  <c:v>17209.238994171799</c:v>
                </c:pt>
                <c:pt idx="9786">
                  <c:v>17209.365783011501</c:v>
                </c:pt>
                <c:pt idx="9787">
                  <c:v>17209.8483977494</c:v>
                </c:pt>
                <c:pt idx="9788">
                  <c:v>17210.2789941718</c:v>
                </c:pt>
                <c:pt idx="9789">
                  <c:v>17210.686075255198</c:v>
                </c:pt>
                <c:pt idx="9790">
                  <c:v>17211.045187300999</c:v>
                </c:pt>
                <c:pt idx="9791">
                  <c:v>17211.318994171899</c:v>
                </c:pt>
                <c:pt idx="9792">
                  <c:v>17212.085187301</c:v>
                </c:pt>
                <c:pt idx="9793">
                  <c:v>17212.3589941719</c:v>
                </c:pt>
                <c:pt idx="9794">
                  <c:v>17213.125187301001</c:v>
                </c:pt>
                <c:pt idx="9795">
                  <c:v>17213.398994171901</c:v>
                </c:pt>
                <c:pt idx="9796">
                  <c:v>17213.4433932262</c:v>
                </c:pt>
                <c:pt idx="9797">
                  <c:v>17213.963977028099</c:v>
                </c:pt>
                <c:pt idx="9798">
                  <c:v>17214.1651873011</c:v>
                </c:pt>
                <c:pt idx="9799">
                  <c:v>17214.323448835799</c:v>
                </c:pt>
                <c:pt idx="9800">
                  <c:v>17214.438994172</c:v>
                </c:pt>
                <c:pt idx="9801">
                  <c:v>17214.556075253498</c:v>
                </c:pt>
                <c:pt idx="9802">
                  <c:v>17215.0039770281</c:v>
                </c:pt>
                <c:pt idx="9803">
                  <c:v>17215.205187301101</c:v>
                </c:pt>
                <c:pt idx="9804">
                  <c:v>17215.288172796802</c:v>
                </c:pt>
                <c:pt idx="9805">
                  <c:v>17215.478994172001</c:v>
                </c:pt>
                <c:pt idx="9806">
                  <c:v>17215.945532353999</c:v>
                </c:pt>
                <c:pt idx="9807">
                  <c:v>17216.043977028199</c:v>
                </c:pt>
                <c:pt idx="9808">
                  <c:v>17216.245187301101</c:v>
                </c:pt>
                <c:pt idx="9809">
                  <c:v>17216.5189941721</c:v>
                </c:pt>
                <c:pt idx="9810">
                  <c:v>17216.599374408801</c:v>
                </c:pt>
                <c:pt idx="9811">
                  <c:v>17217.0839770282</c:v>
                </c:pt>
                <c:pt idx="9812">
                  <c:v>17217.2851873012</c:v>
                </c:pt>
                <c:pt idx="9813">
                  <c:v>17217.5579129373</c:v>
                </c:pt>
                <c:pt idx="9814">
                  <c:v>17217.558994172101</c:v>
                </c:pt>
                <c:pt idx="9815">
                  <c:v>17218.123977028299</c:v>
                </c:pt>
                <c:pt idx="9816">
                  <c:v>17218.325187301201</c:v>
                </c:pt>
                <c:pt idx="9817">
                  <c:v>17218.598994172102</c:v>
                </c:pt>
                <c:pt idx="9818">
                  <c:v>17219.1639770283</c:v>
                </c:pt>
                <c:pt idx="9819">
                  <c:v>17219.3651873013</c:v>
                </c:pt>
                <c:pt idx="9820">
                  <c:v>17219.638994172201</c:v>
                </c:pt>
                <c:pt idx="9821">
                  <c:v>17220.405187301301</c:v>
                </c:pt>
                <c:pt idx="9822">
                  <c:v>17220.678994172202</c:v>
                </c:pt>
                <c:pt idx="9823">
                  <c:v>17221.445187301299</c:v>
                </c:pt>
                <c:pt idx="9824">
                  <c:v>17221.718994172199</c:v>
                </c:pt>
                <c:pt idx="9825">
                  <c:v>17221.9691101727</c:v>
                </c:pt>
                <c:pt idx="9826">
                  <c:v>17221.989902572699</c:v>
                </c:pt>
                <c:pt idx="9827">
                  <c:v>17222.3430773736</c:v>
                </c:pt>
                <c:pt idx="9828">
                  <c:v>17222.3502980833</c:v>
                </c:pt>
                <c:pt idx="9829">
                  <c:v>17222.485187301401</c:v>
                </c:pt>
                <c:pt idx="9830">
                  <c:v>17222.758994172302</c:v>
                </c:pt>
                <c:pt idx="9831">
                  <c:v>17223.383077373699</c:v>
                </c:pt>
                <c:pt idx="9832">
                  <c:v>17223.525187301399</c:v>
                </c:pt>
                <c:pt idx="9833">
                  <c:v>17223.798994172299</c:v>
                </c:pt>
                <c:pt idx="9834">
                  <c:v>17224.175535337999</c:v>
                </c:pt>
                <c:pt idx="9835">
                  <c:v>17224.565187301399</c:v>
                </c:pt>
                <c:pt idx="9836">
                  <c:v>17224.838994172402</c:v>
                </c:pt>
                <c:pt idx="9837">
                  <c:v>17225.2047989247</c:v>
                </c:pt>
                <c:pt idx="9838">
                  <c:v>17225.215535338</c:v>
                </c:pt>
                <c:pt idx="9839">
                  <c:v>17225.605187301499</c:v>
                </c:pt>
                <c:pt idx="9840">
                  <c:v>17225.878994172399</c:v>
                </c:pt>
                <c:pt idx="9841">
                  <c:v>17226.255535338001</c:v>
                </c:pt>
                <c:pt idx="9842">
                  <c:v>17226.645187301499</c:v>
                </c:pt>
                <c:pt idx="9843">
                  <c:v>17226.6651873015</c:v>
                </c:pt>
                <c:pt idx="9844">
                  <c:v>17226.685187301598</c:v>
                </c:pt>
                <c:pt idx="9845">
                  <c:v>17226.705187301599</c:v>
                </c:pt>
                <c:pt idx="9846">
                  <c:v>17226.725187301599</c:v>
                </c:pt>
                <c:pt idx="9847">
                  <c:v>17226.7451873016</c:v>
                </c:pt>
                <c:pt idx="9848">
                  <c:v>17226.7651873016</c:v>
                </c:pt>
                <c:pt idx="9849">
                  <c:v>17226.785187301601</c:v>
                </c:pt>
                <c:pt idx="9850">
                  <c:v>17226.805187301699</c:v>
                </c:pt>
                <c:pt idx="9851">
                  <c:v>17226.8251873017</c:v>
                </c:pt>
                <c:pt idx="9852">
                  <c:v>17226.8451873017</c:v>
                </c:pt>
                <c:pt idx="9853">
                  <c:v>17226.865187301701</c:v>
                </c:pt>
                <c:pt idx="9854">
                  <c:v>17226.885187301701</c:v>
                </c:pt>
                <c:pt idx="9855">
                  <c:v>17226.9051873018</c:v>
                </c:pt>
                <c:pt idx="9856">
                  <c:v>17226.9189941724</c:v>
                </c:pt>
                <c:pt idx="9857">
                  <c:v>17226.9251873018</c:v>
                </c:pt>
                <c:pt idx="9858">
                  <c:v>17226.945187301801</c:v>
                </c:pt>
                <c:pt idx="9859">
                  <c:v>17226.965187301801</c:v>
                </c:pt>
                <c:pt idx="9860">
                  <c:v>17226.985187301801</c:v>
                </c:pt>
                <c:pt idx="9861">
                  <c:v>17227.005187301798</c:v>
                </c:pt>
                <c:pt idx="9862">
                  <c:v>17227.025187301901</c:v>
                </c:pt>
                <c:pt idx="9863">
                  <c:v>17227.045187301901</c:v>
                </c:pt>
                <c:pt idx="9864">
                  <c:v>17227.2955353381</c:v>
                </c:pt>
                <c:pt idx="9865">
                  <c:v>17227.958994172499</c:v>
                </c:pt>
                <c:pt idx="9866">
                  <c:v>17227.993783262998</c:v>
                </c:pt>
                <c:pt idx="9867">
                  <c:v>17228.085187301898</c:v>
                </c:pt>
                <c:pt idx="9868">
                  <c:v>17228.105187301899</c:v>
                </c:pt>
                <c:pt idx="9869">
                  <c:v>17228.4447437366</c:v>
                </c:pt>
                <c:pt idx="9870">
                  <c:v>17228.752439431599</c:v>
                </c:pt>
                <c:pt idx="9871">
                  <c:v>17228.9989941725</c:v>
                </c:pt>
                <c:pt idx="9872">
                  <c:v>17229.7924394316</c:v>
                </c:pt>
                <c:pt idx="9873">
                  <c:v>17230.038994172501</c:v>
                </c:pt>
                <c:pt idx="9874">
                  <c:v>17231.0789941726</c:v>
                </c:pt>
                <c:pt idx="9875">
                  <c:v>17232.118994172601</c:v>
                </c:pt>
                <c:pt idx="9876">
                  <c:v>17233.1589941727</c:v>
                </c:pt>
                <c:pt idx="9877">
                  <c:v>17233.178994172202</c:v>
                </c:pt>
                <c:pt idx="9878">
                  <c:v>17233.198994171798</c:v>
                </c:pt>
                <c:pt idx="9879">
                  <c:v>17233.2189941713</c:v>
                </c:pt>
                <c:pt idx="9880">
                  <c:v>17233.238994170901</c:v>
                </c:pt>
                <c:pt idx="9881">
                  <c:v>17233.258994170399</c:v>
                </c:pt>
                <c:pt idx="9882">
                  <c:v>17233.278994169999</c:v>
                </c:pt>
                <c:pt idx="9883">
                  <c:v>17233.298994169501</c:v>
                </c:pt>
                <c:pt idx="9884">
                  <c:v>17233.318994169102</c:v>
                </c:pt>
                <c:pt idx="9885">
                  <c:v>17233.3389941686</c:v>
                </c:pt>
                <c:pt idx="9886">
                  <c:v>17233.3589941682</c:v>
                </c:pt>
                <c:pt idx="9887">
                  <c:v>17233.378994167699</c:v>
                </c:pt>
                <c:pt idx="9888">
                  <c:v>17233.398994167299</c:v>
                </c:pt>
                <c:pt idx="9889">
                  <c:v>17233.418994166801</c:v>
                </c:pt>
                <c:pt idx="9890">
                  <c:v>17233.438994166401</c:v>
                </c:pt>
                <c:pt idx="9891">
                  <c:v>17233.4589941659</c:v>
                </c:pt>
                <c:pt idx="9892">
                  <c:v>17233.4789941655</c:v>
                </c:pt>
                <c:pt idx="9893">
                  <c:v>17233.4989941651</c:v>
                </c:pt>
                <c:pt idx="9894">
                  <c:v>17233.518994164599</c:v>
                </c:pt>
                <c:pt idx="9895">
                  <c:v>17234.558994164599</c:v>
                </c:pt>
                <c:pt idx="9896">
                  <c:v>17235.618994164201</c:v>
                </c:pt>
                <c:pt idx="9897">
                  <c:v>17236.682186498299</c:v>
                </c:pt>
                <c:pt idx="9898">
                  <c:v>17236.698994163398</c:v>
                </c:pt>
                <c:pt idx="9899">
                  <c:v>17237.742186497799</c:v>
                </c:pt>
                <c:pt idx="9900">
                  <c:v>17238.837627630601</c:v>
                </c:pt>
                <c:pt idx="9901">
                  <c:v>17238.861193375102</c:v>
                </c:pt>
                <c:pt idx="9902">
                  <c:v>17239.780682764002</c:v>
                </c:pt>
                <c:pt idx="9903">
                  <c:v>17240.256075242502</c:v>
                </c:pt>
                <c:pt idx="9904">
                  <c:v>17241.062186493498</c:v>
                </c:pt>
                <c:pt idx="9905">
                  <c:v>17242.102186493499</c:v>
                </c:pt>
                <c:pt idx="9906">
                  <c:v>17251.949110172602</c:v>
                </c:pt>
                <c:pt idx="9907">
                  <c:v>17256.762013359901</c:v>
                </c:pt>
                <c:pt idx="9908">
                  <c:v>17258.649466062801</c:v>
                </c:pt>
                <c:pt idx="9909">
                  <c:v>17264.991228446299</c:v>
                </c:pt>
                <c:pt idx="9910">
                  <c:v>17265.722013359798</c:v>
                </c:pt>
                <c:pt idx="9911">
                  <c:v>17268.821193375101</c:v>
                </c:pt>
                <c:pt idx="9912">
                  <c:v>17269.716238937199</c:v>
                </c:pt>
                <c:pt idx="9913">
                  <c:v>17269.855001520398</c:v>
                </c:pt>
                <c:pt idx="9914">
                  <c:v>17278.921193375201</c:v>
                </c:pt>
                <c:pt idx="9915">
                  <c:v>17281.247844001198</c:v>
                </c:pt>
                <c:pt idx="9916">
                  <c:v>17286.121193373499</c:v>
                </c:pt>
                <c:pt idx="9917">
                  <c:v>17286.2724328597</c:v>
                </c:pt>
                <c:pt idx="9918">
                  <c:v>17286.2924328597</c:v>
                </c:pt>
                <c:pt idx="9919">
                  <c:v>17286.3124328597</c:v>
                </c:pt>
                <c:pt idx="9920">
                  <c:v>17286.332432859799</c:v>
                </c:pt>
                <c:pt idx="9921">
                  <c:v>17286.3524328598</c:v>
                </c:pt>
                <c:pt idx="9922">
                  <c:v>17286.3724328598</c:v>
                </c:pt>
                <c:pt idx="9923">
                  <c:v>17287.181193373599</c:v>
                </c:pt>
                <c:pt idx="9924">
                  <c:v>17287.201193373599</c:v>
                </c:pt>
                <c:pt idx="9925">
                  <c:v>17287.2211933736</c:v>
                </c:pt>
                <c:pt idx="9926">
                  <c:v>17287.2411933736</c:v>
                </c:pt>
                <c:pt idx="9927">
                  <c:v>17287.261193373699</c:v>
                </c:pt>
                <c:pt idx="9928">
                  <c:v>17287.281193373699</c:v>
                </c:pt>
                <c:pt idx="9929">
                  <c:v>17287.3011933737</c:v>
                </c:pt>
                <c:pt idx="9930">
                  <c:v>17287.3211933737</c:v>
                </c:pt>
                <c:pt idx="9931">
                  <c:v>17287.341193373701</c:v>
                </c:pt>
                <c:pt idx="9932">
                  <c:v>17287.361193373799</c:v>
                </c:pt>
                <c:pt idx="9933">
                  <c:v>17287.3811933738</c:v>
                </c:pt>
                <c:pt idx="9934">
                  <c:v>17287.4011933738</c:v>
                </c:pt>
                <c:pt idx="9935">
                  <c:v>17287.421193373801</c:v>
                </c:pt>
                <c:pt idx="9936">
                  <c:v>17287.441193373801</c:v>
                </c:pt>
                <c:pt idx="9937">
                  <c:v>17287.461193373802</c:v>
                </c:pt>
                <c:pt idx="9938">
                  <c:v>17287.4811933739</c:v>
                </c:pt>
                <c:pt idx="9939">
                  <c:v>17287.501193373901</c:v>
                </c:pt>
                <c:pt idx="9940">
                  <c:v>17287.521193373901</c:v>
                </c:pt>
                <c:pt idx="9941">
                  <c:v>17287.541193373901</c:v>
                </c:pt>
                <c:pt idx="9942">
                  <c:v>17287.561193373898</c:v>
                </c:pt>
                <c:pt idx="9943">
                  <c:v>17287.581193374001</c:v>
                </c:pt>
                <c:pt idx="9944">
                  <c:v>17287.601193374001</c:v>
                </c:pt>
                <c:pt idx="9945">
                  <c:v>17287.621193374001</c:v>
                </c:pt>
                <c:pt idx="9946">
                  <c:v>17287.641193373998</c:v>
                </c:pt>
                <c:pt idx="9947">
                  <c:v>17287.661193373999</c:v>
                </c:pt>
                <c:pt idx="9948">
                  <c:v>17287.681193373999</c:v>
                </c:pt>
                <c:pt idx="9949">
                  <c:v>17287.701193374101</c:v>
                </c:pt>
                <c:pt idx="9950">
                  <c:v>17287.721193374098</c:v>
                </c:pt>
                <c:pt idx="9951">
                  <c:v>17287.741193374099</c:v>
                </c:pt>
                <c:pt idx="9952">
                  <c:v>17287.761193374099</c:v>
                </c:pt>
                <c:pt idx="9953">
                  <c:v>17287.7811933741</c:v>
                </c:pt>
                <c:pt idx="9954">
                  <c:v>17287.801193374198</c:v>
                </c:pt>
                <c:pt idx="9955">
                  <c:v>17287.821193374199</c:v>
                </c:pt>
                <c:pt idx="9956">
                  <c:v>17287.841193374199</c:v>
                </c:pt>
                <c:pt idx="9957">
                  <c:v>17287.8611933742</c:v>
                </c:pt>
                <c:pt idx="9958">
                  <c:v>17287.8811933742</c:v>
                </c:pt>
                <c:pt idx="9959">
                  <c:v>17287.901193374299</c:v>
                </c:pt>
                <c:pt idx="9960">
                  <c:v>17287.921193374299</c:v>
                </c:pt>
                <c:pt idx="9961">
                  <c:v>17287.941193374299</c:v>
                </c:pt>
                <c:pt idx="9962">
                  <c:v>17287.9611933743</c:v>
                </c:pt>
                <c:pt idx="9963">
                  <c:v>17287.9811933743</c:v>
                </c:pt>
                <c:pt idx="9964">
                  <c:v>17288.001193374301</c:v>
                </c:pt>
                <c:pt idx="9965">
                  <c:v>17288.021193374399</c:v>
                </c:pt>
                <c:pt idx="9966">
                  <c:v>17288.0411933744</c:v>
                </c:pt>
                <c:pt idx="9967">
                  <c:v>17288.0611933744</c:v>
                </c:pt>
                <c:pt idx="9968">
                  <c:v>17288.081193374401</c:v>
                </c:pt>
                <c:pt idx="9969">
                  <c:v>17288.101193374401</c:v>
                </c:pt>
                <c:pt idx="9970">
                  <c:v>17288.1211933745</c:v>
                </c:pt>
                <c:pt idx="9971">
                  <c:v>17288.1411933745</c:v>
                </c:pt>
                <c:pt idx="9972">
                  <c:v>17288.161193374501</c:v>
                </c:pt>
                <c:pt idx="9973">
                  <c:v>17288.181193374501</c:v>
                </c:pt>
                <c:pt idx="9974">
                  <c:v>17288.201193374502</c:v>
                </c:pt>
                <c:pt idx="9975">
                  <c:v>17288.2211933746</c:v>
                </c:pt>
                <c:pt idx="9976">
                  <c:v>17288.241193374601</c:v>
                </c:pt>
                <c:pt idx="9977">
                  <c:v>17288.261193374601</c:v>
                </c:pt>
                <c:pt idx="9978">
                  <c:v>17288.281193374602</c:v>
                </c:pt>
                <c:pt idx="9979">
                  <c:v>17288.301193374598</c:v>
                </c:pt>
                <c:pt idx="9980">
                  <c:v>17288.321193374599</c:v>
                </c:pt>
                <c:pt idx="9981">
                  <c:v>17288.341193374701</c:v>
                </c:pt>
                <c:pt idx="9982">
                  <c:v>17288.361193374702</c:v>
                </c:pt>
                <c:pt idx="9983">
                  <c:v>17288.381193374698</c:v>
                </c:pt>
                <c:pt idx="9984">
                  <c:v>17288.401193374699</c:v>
                </c:pt>
                <c:pt idx="9985">
                  <c:v>17288.421193374699</c:v>
                </c:pt>
                <c:pt idx="9986">
                  <c:v>17288.441193374802</c:v>
                </c:pt>
                <c:pt idx="9987">
                  <c:v>17288.461193374798</c:v>
                </c:pt>
                <c:pt idx="9988">
                  <c:v>17288.481193374799</c:v>
                </c:pt>
                <c:pt idx="9989">
                  <c:v>17288.501193374799</c:v>
                </c:pt>
                <c:pt idx="9990">
                  <c:v>17288.5211933748</c:v>
                </c:pt>
                <c:pt idx="9991">
                  <c:v>17288.541193374898</c:v>
                </c:pt>
                <c:pt idx="9992">
                  <c:v>17288.561193374899</c:v>
                </c:pt>
                <c:pt idx="9993">
                  <c:v>17288.581193374899</c:v>
                </c:pt>
                <c:pt idx="9994">
                  <c:v>17288.6011933749</c:v>
                </c:pt>
                <c:pt idx="9995">
                  <c:v>17288.6211933749</c:v>
                </c:pt>
                <c:pt idx="9996">
                  <c:v>17288.6411933749</c:v>
                </c:pt>
                <c:pt idx="9997">
                  <c:v>17288.661193374999</c:v>
                </c:pt>
                <c:pt idx="9998">
                  <c:v>17288.681193375</c:v>
                </c:pt>
                <c:pt idx="9999">
                  <c:v>17288.681193375</c:v>
                </c:pt>
              </c:numCache>
            </c:numRef>
          </c:xVal>
          <c:yVal>
            <c:numRef>
              <c:f>'Lambda-IO'!$B$1:$B$10000</c:f>
              <c:numCache>
                <c:formatCode>General</c:formatCode>
                <c:ptCount val="10000"/>
                <c:pt idx="0">
                  <c:v>3.3077936349303054E-2</c:v>
                </c:pt>
                <c:pt idx="1">
                  <c:v>3.3086982960116168E-2</c:v>
                </c:pt>
                <c:pt idx="2">
                  <c:v>3.3124106797297832E-2</c:v>
                </c:pt>
                <c:pt idx="3">
                  <c:v>3.3137409149656363E-2</c:v>
                </c:pt>
                <c:pt idx="4">
                  <c:v>3.3184208485124628E-2</c:v>
                </c:pt>
                <c:pt idx="5">
                  <c:v>3.3227653293463638E-2</c:v>
                </c:pt>
                <c:pt idx="6">
                  <c:v>3.3229555559334087E-2</c:v>
                </c:pt>
                <c:pt idx="7">
                  <c:v>3.3229555559397723E-2</c:v>
                </c:pt>
                <c:pt idx="8">
                  <c:v>3.3234461267428551E-2</c:v>
                </c:pt>
                <c:pt idx="9">
                  <c:v>3.3234461267428551E-2</c:v>
                </c:pt>
                <c:pt idx="10">
                  <c:v>3.3234461267428551E-2</c:v>
                </c:pt>
                <c:pt idx="11">
                  <c:v>3.3234461267428551E-2</c:v>
                </c:pt>
                <c:pt idx="12">
                  <c:v>3.3234461267428551E-2</c:v>
                </c:pt>
                <c:pt idx="13">
                  <c:v>3.3234461267428551E-2</c:v>
                </c:pt>
                <c:pt idx="14">
                  <c:v>3.3234461267428551E-2</c:v>
                </c:pt>
                <c:pt idx="15">
                  <c:v>3.3234461267428551E-2</c:v>
                </c:pt>
                <c:pt idx="16">
                  <c:v>3.3234461267428551E-2</c:v>
                </c:pt>
                <c:pt idx="17">
                  <c:v>3.3234461267428551E-2</c:v>
                </c:pt>
                <c:pt idx="18">
                  <c:v>3.3234461267428551E-2</c:v>
                </c:pt>
                <c:pt idx="19">
                  <c:v>3.3234461267428551E-2</c:v>
                </c:pt>
                <c:pt idx="20">
                  <c:v>3.3234461267428551E-2</c:v>
                </c:pt>
                <c:pt idx="21">
                  <c:v>3.3234461267428551E-2</c:v>
                </c:pt>
                <c:pt idx="22">
                  <c:v>3.3234461267428551E-2</c:v>
                </c:pt>
                <c:pt idx="23">
                  <c:v>3.3234461267428551E-2</c:v>
                </c:pt>
                <c:pt idx="24">
                  <c:v>3.3234461267428551E-2</c:v>
                </c:pt>
                <c:pt idx="25">
                  <c:v>3.3234461267428551E-2</c:v>
                </c:pt>
                <c:pt idx="26">
                  <c:v>3.3234461267428551E-2</c:v>
                </c:pt>
                <c:pt idx="27">
                  <c:v>3.3234461267428551E-2</c:v>
                </c:pt>
                <c:pt idx="28">
                  <c:v>3.3234461267428551E-2</c:v>
                </c:pt>
                <c:pt idx="29">
                  <c:v>3.3234461267428551E-2</c:v>
                </c:pt>
                <c:pt idx="30">
                  <c:v>3.3234461267428551E-2</c:v>
                </c:pt>
                <c:pt idx="31">
                  <c:v>3.3234461267428551E-2</c:v>
                </c:pt>
                <c:pt idx="32">
                  <c:v>3.3234461267428551E-2</c:v>
                </c:pt>
                <c:pt idx="33">
                  <c:v>3.3234461267428551E-2</c:v>
                </c:pt>
                <c:pt idx="34">
                  <c:v>3.3234461267428551E-2</c:v>
                </c:pt>
                <c:pt idx="35">
                  <c:v>3.3234461267428551E-2</c:v>
                </c:pt>
                <c:pt idx="36">
                  <c:v>3.3234461267428551E-2</c:v>
                </c:pt>
                <c:pt idx="37">
                  <c:v>3.3234461267428551E-2</c:v>
                </c:pt>
                <c:pt idx="38">
                  <c:v>3.3234461267428551E-2</c:v>
                </c:pt>
                <c:pt idx="39">
                  <c:v>3.3234461267428551E-2</c:v>
                </c:pt>
                <c:pt idx="40">
                  <c:v>3.3234461267428551E-2</c:v>
                </c:pt>
                <c:pt idx="41">
                  <c:v>3.3234461267428551E-2</c:v>
                </c:pt>
                <c:pt idx="42">
                  <c:v>3.3234461267428551E-2</c:v>
                </c:pt>
                <c:pt idx="43">
                  <c:v>3.3234461267428551E-2</c:v>
                </c:pt>
                <c:pt idx="44">
                  <c:v>3.3234461267428551E-2</c:v>
                </c:pt>
                <c:pt idx="45">
                  <c:v>3.3234461267428551E-2</c:v>
                </c:pt>
                <c:pt idx="46">
                  <c:v>3.3234461267428551E-2</c:v>
                </c:pt>
                <c:pt idx="47">
                  <c:v>3.3234461267428551E-2</c:v>
                </c:pt>
                <c:pt idx="48">
                  <c:v>3.3234461267428551E-2</c:v>
                </c:pt>
                <c:pt idx="49">
                  <c:v>3.3234461267428551E-2</c:v>
                </c:pt>
                <c:pt idx="50">
                  <c:v>3.3234461267428551E-2</c:v>
                </c:pt>
                <c:pt idx="51">
                  <c:v>3.3234461267428551E-2</c:v>
                </c:pt>
                <c:pt idx="52">
                  <c:v>3.3234461267428551E-2</c:v>
                </c:pt>
                <c:pt idx="53">
                  <c:v>3.3234461267428551E-2</c:v>
                </c:pt>
                <c:pt idx="54">
                  <c:v>3.3234461267428551E-2</c:v>
                </c:pt>
                <c:pt idx="55">
                  <c:v>3.3234461267428551E-2</c:v>
                </c:pt>
                <c:pt idx="56">
                  <c:v>3.3234461267428551E-2</c:v>
                </c:pt>
                <c:pt idx="57">
                  <c:v>3.3234461267428551E-2</c:v>
                </c:pt>
                <c:pt idx="58">
                  <c:v>3.3234461267428551E-2</c:v>
                </c:pt>
                <c:pt idx="59">
                  <c:v>3.3234461267428551E-2</c:v>
                </c:pt>
                <c:pt idx="60">
                  <c:v>3.3234461267428551E-2</c:v>
                </c:pt>
                <c:pt idx="61">
                  <c:v>3.3234461267428551E-2</c:v>
                </c:pt>
                <c:pt idx="62">
                  <c:v>3.3234461267428551E-2</c:v>
                </c:pt>
                <c:pt idx="63">
                  <c:v>3.3234461267428551E-2</c:v>
                </c:pt>
                <c:pt idx="64">
                  <c:v>3.3234461267428551E-2</c:v>
                </c:pt>
                <c:pt idx="65">
                  <c:v>3.3234461267428551E-2</c:v>
                </c:pt>
                <c:pt idx="66">
                  <c:v>3.3234461267428551E-2</c:v>
                </c:pt>
                <c:pt idx="67">
                  <c:v>3.3234461267428551E-2</c:v>
                </c:pt>
                <c:pt idx="68">
                  <c:v>3.3234461267428551E-2</c:v>
                </c:pt>
                <c:pt idx="69">
                  <c:v>3.3234461267428551E-2</c:v>
                </c:pt>
                <c:pt idx="70">
                  <c:v>3.3234461267428551E-2</c:v>
                </c:pt>
                <c:pt idx="71">
                  <c:v>3.3234461267428551E-2</c:v>
                </c:pt>
                <c:pt idx="72">
                  <c:v>3.3234461267428551E-2</c:v>
                </c:pt>
                <c:pt idx="73">
                  <c:v>3.3234461267428551E-2</c:v>
                </c:pt>
                <c:pt idx="74">
                  <c:v>3.3234461267428551E-2</c:v>
                </c:pt>
                <c:pt idx="75">
                  <c:v>3.3234461267428551E-2</c:v>
                </c:pt>
                <c:pt idx="76">
                  <c:v>3.3234461267428551E-2</c:v>
                </c:pt>
                <c:pt idx="77">
                  <c:v>3.3234461267428551E-2</c:v>
                </c:pt>
                <c:pt idx="78">
                  <c:v>3.3234461267428551E-2</c:v>
                </c:pt>
                <c:pt idx="79">
                  <c:v>3.3234461267428551E-2</c:v>
                </c:pt>
                <c:pt idx="80">
                  <c:v>3.3234461267428551E-2</c:v>
                </c:pt>
                <c:pt idx="81">
                  <c:v>3.3234461267432534E-2</c:v>
                </c:pt>
                <c:pt idx="82">
                  <c:v>3.3234461267432534E-2</c:v>
                </c:pt>
                <c:pt idx="83">
                  <c:v>3.3234461267432534E-2</c:v>
                </c:pt>
                <c:pt idx="84">
                  <c:v>3.3234461267432534E-2</c:v>
                </c:pt>
                <c:pt idx="85">
                  <c:v>3.3234461267432534E-2</c:v>
                </c:pt>
                <c:pt idx="86">
                  <c:v>3.3234461267432534E-2</c:v>
                </c:pt>
                <c:pt idx="87">
                  <c:v>3.3234461267432534E-2</c:v>
                </c:pt>
                <c:pt idx="88">
                  <c:v>3.3234461267432534E-2</c:v>
                </c:pt>
                <c:pt idx="89">
                  <c:v>3.3234461267432534E-2</c:v>
                </c:pt>
                <c:pt idx="90">
                  <c:v>3.3234461267432534E-2</c:v>
                </c:pt>
                <c:pt idx="91">
                  <c:v>3.3234461267432534E-2</c:v>
                </c:pt>
                <c:pt idx="92">
                  <c:v>3.3234461267432534E-2</c:v>
                </c:pt>
                <c:pt idx="93">
                  <c:v>3.3234461267432534E-2</c:v>
                </c:pt>
                <c:pt idx="94">
                  <c:v>3.3234461267432534E-2</c:v>
                </c:pt>
                <c:pt idx="95">
                  <c:v>3.3234461267432534E-2</c:v>
                </c:pt>
                <c:pt idx="96">
                  <c:v>3.3234461267432534E-2</c:v>
                </c:pt>
                <c:pt idx="97">
                  <c:v>3.3234461267432534E-2</c:v>
                </c:pt>
                <c:pt idx="98">
                  <c:v>3.3234461267432534E-2</c:v>
                </c:pt>
                <c:pt idx="99">
                  <c:v>3.3234461267432534E-2</c:v>
                </c:pt>
                <c:pt idx="100">
                  <c:v>3.3234461267432534E-2</c:v>
                </c:pt>
                <c:pt idx="101">
                  <c:v>3.3234461267432534E-2</c:v>
                </c:pt>
                <c:pt idx="102">
                  <c:v>3.3234461267432534E-2</c:v>
                </c:pt>
                <c:pt idx="103">
                  <c:v>3.3234461267432534E-2</c:v>
                </c:pt>
                <c:pt idx="104">
                  <c:v>3.3234461267432534E-2</c:v>
                </c:pt>
                <c:pt idx="105">
                  <c:v>3.3234461267433547E-2</c:v>
                </c:pt>
                <c:pt idx="106">
                  <c:v>3.3234461267433547E-2</c:v>
                </c:pt>
                <c:pt idx="107">
                  <c:v>3.3234461267433547E-2</c:v>
                </c:pt>
                <c:pt idx="108">
                  <c:v>3.3234461267433547E-2</c:v>
                </c:pt>
                <c:pt idx="109">
                  <c:v>3.3234461267433547E-2</c:v>
                </c:pt>
                <c:pt idx="110">
                  <c:v>3.3234461267433547E-2</c:v>
                </c:pt>
                <c:pt idx="111">
                  <c:v>3.3234461267433547E-2</c:v>
                </c:pt>
                <c:pt idx="112">
                  <c:v>3.3234461267433547E-2</c:v>
                </c:pt>
                <c:pt idx="113">
                  <c:v>3.3234461267433547E-2</c:v>
                </c:pt>
                <c:pt idx="114">
                  <c:v>3.3234461267433547E-2</c:v>
                </c:pt>
                <c:pt idx="115">
                  <c:v>3.3234461267433547E-2</c:v>
                </c:pt>
                <c:pt idx="116">
                  <c:v>3.3234461267433547E-2</c:v>
                </c:pt>
                <c:pt idx="117">
                  <c:v>3.3234461267433811E-2</c:v>
                </c:pt>
                <c:pt idx="118">
                  <c:v>3.3234461267433811E-2</c:v>
                </c:pt>
                <c:pt idx="119">
                  <c:v>3.3234461267433874E-2</c:v>
                </c:pt>
                <c:pt idx="120">
                  <c:v>3.3234461267433874E-2</c:v>
                </c:pt>
                <c:pt idx="121">
                  <c:v>3.3234461267433874E-2</c:v>
                </c:pt>
                <c:pt idx="122">
                  <c:v>3.3234461267433874E-2</c:v>
                </c:pt>
                <c:pt idx="123">
                  <c:v>3.3234461267434033E-2</c:v>
                </c:pt>
                <c:pt idx="124">
                  <c:v>3.3234461267434547E-2</c:v>
                </c:pt>
                <c:pt idx="125">
                  <c:v>3.3234461267434547E-2</c:v>
                </c:pt>
                <c:pt idx="126">
                  <c:v>3.3234461267434547E-2</c:v>
                </c:pt>
                <c:pt idx="127">
                  <c:v>3.3234461267434547E-2</c:v>
                </c:pt>
                <c:pt idx="128">
                  <c:v>3.3234461267434547E-2</c:v>
                </c:pt>
                <c:pt idx="129">
                  <c:v>3.3234461267434547E-2</c:v>
                </c:pt>
                <c:pt idx="130">
                  <c:v>3.3234461267434547E-2</c:v>
                </c:pt>
                <c:pt idx="131">
                  <c:v>3.3234461267434547E-2</c:v>
                </c:pt>
                <c:pt idx="132">
                  <c:v>3.3234461267434547E-2</c:v>
                </c:pt>
                <c:pt idx="133">
                  <c:v>3.3234461267434547E-2</c:v>
                </c:pt>
                <c:pt idx="134">
                  <c:v>3.3234461267434547E-2</c:v>
                </c:pt>
                <c:pt idx="135">
                  <c:v>3.3234461267434547E-2</c:v>
                </c:pt>
                <c:pt idx="136">
                  <c:v>3.3234461267434547E-2</c:v>
                </c:pt>
                <c:pt idx="137">
                  <c:v>3.323446126743651E-2</c:v>
                </c:pt>
                <c:pt idx="138">
                  <c:v>3.323446126743651E-2</c:v>
                </c:pt>
                <c:pt idx="139">
                  <c:v>3.323446126743651E-2</c:v>
                </c:pt>
                <c:pt idx="140">
                  <c:v>3.323446126743651E-2</c:v>
                </c:pt>
                <c:pt idx="141">
                  <c:v>3.323446126743651E-2</c:v>
                </c:pt>
                <c:pt idx="142">
                  <c:v>3.323446126743651E-2</c:v>
                </c:pt>
                <c:pt idx="143">
                  <c:v>3.323446126743651E-2</c:v>
                </c:pt>
                <c:pt idx="144">
                  <c:v>3.323446126743651E-2</c:v>
                </c:pt>
                <c:pt idx="145">
                  <c:v>3.323446126743651E-2</c:v>
                </c:pt>
                <c:pt idx="146">
                  <c:v>3.323446126743651E-2</c:v>
                </c:pt>
                <c:pt idx="147">
                  <c:v>3.323446126743651E-2</c:v>
                </c:pt>
                <c:pt idx="148">
                  <c:v>3.323446126743651E-2</c:v>
                </c:pt>
                <c:pt idx="149">
                  <c:v>3.323446126743651E-2</c:v>
                </c:pt>
                <c:pt idx="150">
                  <c:v>3.323446126743651E-2</c:v>
                </c:pt>
                <c:pt idx="151">
                  <c:v>3.323446126743651E-2</c:v>
                </c:pt>
                <c:pt idx="152">
                  <c:v>3.323446126743651E-2</c:v>
                </c:pt>
                <c:pt idx="153">
                  <c:v>3.323446126743651E-2</c:v>
                </c:pt>
                <c:pt idx="154">
                  <c:v>3.323446126743651E-2</c:v>
                </c:pt>
                <c:pt idx="155">
                  <c:v>3.323446126743651E-2</c:v>
                </c:pt>
                <c:pt idx="156">
                  <c:v>3.323446126743651E-2</c:v>
                </c:pt>
                <c:pt idx="157">
                  <c:v>3.323446126743651E-2</c:v>
                </c:pt>
                <c:pt idx="158">
                  <c:v>3.323446126743651E-2</c:v>
                </c:pt>
                <c:pt idx="159">
                  <c:v>3.323446126743651E-2</c:v>
                </c:pt>
                <c:pt idx="160">
                  <c:v>3.323446126743651E-2</c:v>
                </c:pt>
                <c:pt idx="161">
                  <c:v>3.323446126743651E-2</c:v>
                </c:pt>
                <c:pt idx="162">
                  <c:v>3.323446126743651E-2</c:v>
                </c:pt>
                <c:pt idx="163">
                  <c:v>3.323446126743651E-2</c:v>
                </c:pt>
                <c:pt idx="164">
                  <c:v>3.323446126743651E-2</c:v>
                </c:pt>
                <c:pt idx="165">
                  <c:v>3.323446126743651E-2</c:v>
                </c:pt>
                <c:pt idx="166">
                  <c:v>3.323446126743651E-2</c:v>
                </c:pt>
                <c:pt idx="167">
                  <c:v>3.323446126743651E-2</c:v>
                </c:pt>
                <c:pt idx="168">
                  <c:v>3.323446126743651E-2</c:v>
                </c:pt>
                <c:pt idx="169">
                  <c:v>3.323446126743651E-2</c:v>
                </c:pt>
                <c:pt idx="170">
                  <c:v>3.323446126743651E-2</c:v>
                </c:pt>
                <c:pt idx="171">
                  <c:v>3.323446126743651E-2</c:v>
                </c:pt>
                <c:pt idx="172">
                  <c:v>3.323446126743651E-2</c:v>
                </c:pt>
                <c:pt idx="173">
                  <c:v>3.323446126743651E-2</c:v>
                </c:pt>
                <c:pt idx="174">
                  <c:v>3.323446126743651E-2</c:v>
                </c:pt>
                <c:pt idx="175">
                  <c:v>3.323446126743651E-2</c:v>
                </c:pt>
                <c:pt idx="176">
                  <c:v>3.323446126743651E-2</c:v>
                </c:pt>
                <c:pt idx="177">
                  <c:v>3.323446126743651E-2</c:v>
                </c:pt>
                <c:pt idx="178">
                  <c:v>3.323446126743651E-2</c:v>
                </c:pt>
                <c:pt idx="179">
                  <c:v>3.323446126743651E-2</c:v>
                </c:pt>
                <c:pt idx="180">
                  <c:v>3.323446126743651E-2</c:v>
                </c:pt>
                <c:pt idx="181">
                  <c:v>3.3329483619122524E-2</c:v>
                </c:pt>
                <c:pt idx="182">
                  <c:v>3.3356745065147374E-2</c:v>
                </c:pt>
                <c:pt idx="183">
                  <c:v>3.3363093501494842E-2</c:v>
                </c:pt>
                <c:pt idx="184">
                  <c:v>3.3410155154982343E-2</c:v>
                </c:pt>
                <c:pt idx="185">
                  <c:v>3.459295131366022E-2</c:v>
                </c:pt>
                <c:pt idx="186">
                  <c:v>3.4594127815430274E-2</c:v>
                </c:pt>
                <c:pt idx="187">
                  <c:v>3.4715956356931713E-2</c:v>
                </c:pt>
                <c:pt idx="188">
                  <c:v>3.4826752221076944E-2</c:v>
                </c:pt>
                <c:pt idx="189">
                  <c:v>3.5924849523079116E-2</c:v>
                </c:pt>
                <c:pt idx="190">
                  <c:v>3.5967119865246325E-2</c:v>
                </c:pt>
                <c:pt idx="191">
                  <c:v>3.5967119865254846E-2</c:v>
                </c:pt>
                <c:pt idx="192">
                  <c:v>3.6136947536372921E-2</c:v>
                </c:pt>
                <c:pt idx="193">
                  <c:v>3.613694753638573E-2</c:v>
                </c:pt>
                <c:pt idx="194">
                  <c:v>3.6180387386825864E-2</c:v>
                </c:pt>
                <c:pt idx="195">
                  <c:v>3.6186403411077761E-2</c:v>
                </c:pt>
                <c:pt idx="196">
                  <c:v>3.6199576202669899E-2</c:v>
                </c:pt>
                <c:pt idx="197">
                  <c:v>3.6244904129894444E-2</c:v>
                </c:pt>
                <c:pt idx="198">
                  <c:v>3.6301385235707126E-2</c:v>
                </c:pt>
                <c:pt idx="199">
                  <c:v>3.6306607318610892E-2</c:v>
                </c:pt>
                <c:pt idx="200">
                  <c:v>3.6309870035593786E-2</c:v>
                </c:pt>
                <c:pt idx="201">
                  <c:v>3.6311683317296339E-2</c:v>
                </c:pt>
                <c:pt idx="202">
                  <c:v>3.6318308157966189E-2</c:v>
                </c:pt>
                <c:pt idx="203">
                  <c:v>3.6318308157970471E-2</c:v>
                </c:pt>
                <c:pt idx="204">
                  <c:v>3.6318308157970471E-2</c:v>
                </c:pt>
                <c:pt idx="205">
                  <c:v>3.6318308157973697E-2</c:v>
                </c:pt>
                <c:pt idx="206">
                  <c:v>3.6319986974437141E-2</c:v>
                </c:pt>
                <c:pt idx="207">
                  <c:v>3.6320354547443021E-2</c:v>
                </c:pt>
                <c:pt idx="208">
                  <c:v>3.6320354547443021E-2</c:v>
                </c:pt>
                <c:pt idx="209">
                  <c:v>3.6320354547443021E-2</c:v>
                </c:pt>
                <c:pt idx="210">
                  <c:v>3.6320354547455899E-2</c:v>
                </c:pt>
                <c:pt idx="211">
                  <c:v>3.6320354547460167E-2</c:v>
                </c:pt>
                <c:pt idx="212">
                  <c:v>3.7848515982961232E-2</c:v>
                </c:pt>
                <c:pt idx="213">
                  <c:v>3.7848515982961232E-2</c:v>
                </c:pt>
                <c:pt idx="214">
                  <c:v>3.7848515982961232E-2</c:v>
                </c:pt>
                <c:pt idx="215">
                  <c:v>3.7848515982961232E-2</c:v>
                </c:pt>
                <c:pt idx="216">
                  <c:v>3.7848515982961232E-2</c:v>
                </c:pt>
                <c:pt idx="217">
                  <c:v>3.7848515982961232E-2</c:v>
                </c:pt>
                <c:pt idx="218">
                  <c:v>3.7848515982966777E-2</c:v>
                </c:pt>
                <c:pt idx="219">
                  <c:v>3.784851598297008E-2</c:v>
                </c:pt>
                <c:pt idx="220">
                  <c:v>3.784851598297008E-2</c:v>
                </c:pt>
                <c:pt idx="221">
                  <c:v>3.7864193054006103E-2</c:v>
                </c:pt>
                <c:pt idx="222">
                  <c:v>3.7865915123514442E-2</c:v>
                </c:pt>
                <c:pt idx="223">
                  <c:v>3.7867908545172593E-2</c:v>
                </c:pt>
                <c:pt idx="224">
                  <c:v>3.7874004867698416E-2</c:v>
                </c:pt>
                <c:pt idx="225">
                  <c:v>3.7877706214505202E-2</c:v>
                </c:pt>
                <c:pt idx="226">
                  <c:v>3.7896024207012255E-2</c:v>
                </c:pt>
                <c:pt idx="227">
                  <c:v>3.789604581756429E-2</c:v>
                </c:pt>
                <c:pt idx="228">
                  <c:v>3.7907017445322808E-2</c:v>
                </c:pt>
                <c:pt idx="229">
                  <c:v>3.7916570960842375E-2</c:v>
                </c:pt>
                <c:pt idx="230">
                  <c:v>3.7949476950548268E-2</c:v>
                </c:pt>
                <c:pt idx="231">
                  <c:v>3.7953488289999837E-2</c:v>
                </c:pt>
                <c:pt idx="232">
                  <c:v>3.8118744252788793E-2</c:v>
                </c:pt>
                <c:pt idx="233">
                  <c:v>3.8212968063648177E-2</c:v>
                </c:pt>
                <c:pt idx="234">
                  <c:v>3.8313867410125504E-2</c:v>
                </c:pt>
                <c:pt idx="235">
                  <c:v>3.8462278941724486E-2</c:v>
                </c:pt>
                <c:pt idx="236">
                  <c:v>3.8490031429983564E-2</c:v>
                </c:pt>
                <c:pt idx="237">
                  <c:v>3.8492434395678315E-2</c:v>
                </c:pt>
                <c:pt idx="238">
                  <c:v>3.8501134102245795E-2</c:v>
                </c:pt>
                <c:pt idx="239">
                  <c:v>3.8532448289329113E-2</c:v>
                </c:pt>
                <c:pt idx="240">
                  <c:v>3.8539245339098076E-2</c:v>
                </c:pt>
                <c:pt idx="241">
                  <c:v>3.8636085631850448E-2</c:v>
                </c:pt>
                <c:pt idx="242">
                  <c:v>3.8670063487435187E-2</c:v>
                </c:pt>
                <c:pt idx="243">
                  <c:v>3.8704103568260401E-2</c:v>
                </c:pt>
                <c:pt idx="244">
                  <c:v>3.9439964102015494E-2</c:v>
                </c:pt>
                <c:pt idx="245">
                  <c:v>3.9441832039298505E-2</c:v>
                </c:pt>
                <c:pt idx="246">
                  <c:v>3.9449336336401464E-2</c:v>
                </c:pt>
                <c:pt idx="247">
                  <c:v>3.9461697888248194E-2</c:v>
                </c:pt>
                <c:pt idx="248">
                  <c:v>3.9469190833637674E-2</c:v>
                </c:pt>
                <c:pt idx="249">
                  <c:v>3.9515246972685672E-2</c:v>
                </c:pt>
                <c:pt idx="250">
                  <c:v>3.9517164714397375E-2</c:v>
                </c:pt>
                <c:pt idx="251">
                  <c:v>3.9520184301824003E-2</c:v>
                </c:pt>
                <c:pt idx="252">
                  <c:v>3.9529572039634878E-2</c:v>
                </c:pt>
                <c:pt idx="253">
                  <c:v>3.9549459376686906E-2</c:v>
                </c:pt>
                <c:pt idx="254">
                  <c:v>3.9627621744388303E-2</c:v>
                </c:pt>
                <c:pt idx="255">
                  <c:v>3.9636539051962648E-2</c:v>
                </c:pt>
                <c:pt idx="256">
                  <c:v>3.9636933788195196E-2</c:v>
                </c:pt>
                <c:pt idx="257">
                  <c:v>3.9636933788195196E-2</c:v>
                </c:pt>
                <c:pt idx="258">
                  <c:v>3.963693378822275E-2</c:v>
                </c:pt>
                <c:pt idx="259">
                  <c:v>4.1110443180965454E-2</c:v>
                </c:pt>
                <c:pt idx="260">
                  <c:v>4.127699148091582E-2</c:v>
                </c:pt>
                <c:pt idx="261">
                  <c:v>4.1281592680566817E-2</c:v>
                </c:pt>
                <c:pt idx="262">
                  <c:v>4.1361834404053908E-2</c:v>
                </c:pt>
                <c:pt idx="263">
                  <c:v>4.298450419497158E-2</c:v>
                </c:pt>
                <c:pt idx="264">
                  <c:v>4.2992856172861423E-2</c:v>
                </c:pt>
                <c:pt idx="265">
                  <c:v>4.3015807692295564E-2</c:v>
                </c:pt>
                <c:pt idx="266">
                  <c:v>4.3065059316118502E-2</c:v>
                </c:pt>
                <c:pt idx="267">
                  <c:v>4.3070520039171938E-2</c:v>
                </c:pt>
                <c:pt idx="268">
                  <c:v>4.3078885516707063E-2</c:v>
                </c:pt>
                <c:pt idx="269">
                  <c:v>4.3091236481589051E-2</c:v>
                </c:pt>
                <c:pt idx="270">
                  <c:v>4.3101874129920656E-2</c:v>
                </c:pt>
                <c:pt idx="271">
                  <c:v>4.314085771255461E-2</c:v>
                </c:pt>
                <c:pt idx="272">
                  <c:v>4.3151205334878123E-2</c:v>
                </c:pt>
                <c:pt idx="273">
                  <c:v>4.3156674879879613E-2</c:v>
                </c:pt>
                <c:pt idx="274">
                  <c:v>4.3177424787438523E-2</c:v>
                </c:pt>
                <c:pt idx="275">
                  <c:v>4.3185714395107856E-2</c:v>
                </c:pt>
                <c:pt idx="276">
                  <c:v>4.3190224949259351E-2</c:v>
                </c:pt>
                <c:pt idx="277">
                  <c:v>4.3195698488484396E-2</c:v>
                </c:pt>
                <c:pt idx="278">
                  <c:v>4.4263734031175304E-2</c:v>
                </c:pt>
                <c:pt idx="279">
                  <c:v>4.4496217405945344E-2</c:v>
                </c:pt>
                <c:pt idx="280">
                  <c:v>4.4501044270548087E-2</c:v>
                </c:pt>
                <c:pt idx="281">
                  <c:v>4.4534390681394122E-2</c:v>
                </c:pt>
                <c:pt idx="282">
                  <c:v>4.456702782466844E-2</c:v>
                </c:pt>
                <c:pt idx="283">
                  <c:v>4.5309970504272955E-2</c:v>
                </c:pt>
                <c:pt idx="284">
                  <c:v>4.6557875337837264E-2</c:v>
                </c:pt>
                <c:pt idx="285">
                  <c:v>4.6588033466933534E-2</c:v>
                </c:pt>
                <c:pt idx="286">
                  <c:v>4.6601346657230008E-2</c:v>
                </c:pt>
                <c:pt idx="287">
                  <c:v>4.6602289436056508E-2</c:v>
                </c:pt>
                <c:pt idx="288">
                  <c:v>4.6609804186985536E-2</c:v>
                </c:pt>
                <c:pt idx="289">
                  <c:v>4.6611859347938364E-2</c:v>
                </c:pt>
                <c:pt idx="290">
                  <c:v>4.6644278927723604E-2</c:v>
                </c:pt>
                <c:pt idx="291">
                  <c:v>4.6648647238733174E-2</c:v>
                </c:pt>
                <c:pt idx="292">
                  <c:v>4.6722954079339026E-2</c:v>
                </c:pt>
                <c:pt idx="293">
                  <c:v>4.676876916939577E-2</c:v>
                </c:pt>
                <c:pt idx="294">
                  <c:v>4.676876916939577E-2</c:v>
                </c:pt>
                <c:pt idx="295">
                  <c:v>4.676876916939577E-2</c:v>
                </c:pt>
                <c:pt idx="296">
                  <c:v>4.676876916939577E-2</c:v>
                </c:pt>
                <c:pt idx="297">
                  <c:v>4.676876916939577E-2</c:v>
                </c:pt>
                <c:pt idx="298">
                  <c:v>4.676876916939577E-2</c:v>
                </c:pt>
                <c:pt idx="299">
                  <c:v>4.676876916939577E-2</c:v>
                </c:pt>
                <c:pt idx="300">
                  <c:v>4.676876916939577E-2</c:v>
                </c:pt>
                <c:pt idx="301">
                  <c:v>4.676876916939577E-2</c:v>
                </c:pt>
                <c:pt idx="302">
                  <c:v>4.676876916939577E-2</c:v>
                </c:pt>
                <c:pt idx="303">
                  <c:v>4.676876916939577E-2</c:v>
                </c:pt>
                <c:pt idx="304">
                  <c:v>4.676876916939577E-2</c:v>
                </c:pt>
                <c:pt idx="305">
                  <c:v>4.676876916939577E-2</c:v>
                </c:pt>
                <c:pt idx="306">
                  <c:v>4.676876916939577E-2</c:v>
                </c:pt>
                <c:pt idx="307">
                  <c:v>4.676876916939577E-2</c:v>
                </c:pt>
                <c:pt idx="308">
                  <c:v>4.676876916939577E-2</c:v>
                </c:pt>
                <c:pt idx="309">
                  <c:v>4.676876916939577E-2</c:v>
                </c:pt>
                <c:pt idx="310">
                  <c:v>4.676876916939577E-2</c:v>
                </c:pt>
                <c:pt idx="311">
                  <c:v>4.676876916939577E-2</c:v>
                </c:pt>
                <c:pt idx="312">
                  <c:v>4.6768769169398441E-2</c:v>
                </c:pt>
                <c:pt idx="313">
                  <c:v>4.6768769169398441E-2</c:v>
                </c:pt>
                <c:pt idx="314">
                  <c:v>4.676876916940105E-2</c:v>
                </c:pt>
                <c:pt idx="315">
                  <c:v>4.676876916940105E-2</c:v>
                </c:pt>
                <c:pt idx="316">
                  <c:v>4.6768769169406303E-2</c:v>
                </c:pt>
                <c:pt idx="317">
                  <c:v>4.6768769169406303E-2</c:v>
                </c:pt>
                <c:pt idx="318">
                  <c:v>4.6768769169406303E-2</c:v>
                </c:pt>
                <c:pt idx="319">
                  <c:v>4.6768769169406303E-2</c:v>
                </c:pt>
                <c:pt idx="320">
                  <c:v>4.6768769169406303E-2</c:v>
                </c:pt>
                <c:pt idx="321">
                  <c:v>4.6768769169406303E-2</c:v>
                </c:pt>
                <c:pt idx="322">
                  <c:v>4.6768769169406303E-2</c:v>
                </c:pt>
                <c:pt idx="323">
                  <c:v>4.6776811639437463E-2</c:v>
                </c:pt>
                <c:pt idx="324">
                  <c:v>4.6782097517558519E-2</c:v>
                </c:pt>
                <c:pt idx="325">
                  <c:v>4.6783087206312267E-2</c:v>
                </c:pt>
                <c:pt idx="326">
                  <c:v>4.6790277967068597E-2</c:v>
                </c:pt>
                <c:pt idx="327">
                  <c:v>4.6791784160682602E-2</c:v>
                </c:pt>
                <c:pt idx="328">
                  <c:v>4.67917841606839E-2</c:v>
                </c:pt>
                <c:pt idx="329">
                  <c:v>4.6791784160685905E-2</c:v>
                </c:pt>
                <c:pt idx="330">
                  <c:v>4.679178416068789E-2</c:v>
                </c:pt>
                <c:pt idx="331">
                  <c:v>4.679178416068789E-2</c:v>
                </c:pt>
                <c:pt idx="332">
                  <c:v>4.6791784160693142E-2</c:v>
                </c:pt>
                <c:pt idx="333">
                  <c:v>4.6791784160693142E-2</c:v>
                </c:pt>
                <c:pt idx="334">
                  <c:v>4.6791784160693142E-2</c:v>
                </c:pt>
                <c:pt idx="335">
                  <c:v>4.6791784160693142E-2</c:v>
                </c:pt>
                <c:pt idx="336">
                  <c:v>4.6791784160693142E-2</c:v>
                </c:pt>
                <c:pt idx="337">
                  <c:v>4.6791784160693142E-2</c:v>
                </c:pt>
                <c:pt idx="338">
                  <c:v>4.6791784160693142E-2</c:v>
                </c:pt>
                <c:pt idx="339">
                  <c:v>4.6791784160693142E-2</c:v>
                </c:pt>
                <c:pt idx="340">
                  <c:v>4.6791784160693142E-2</c:v>
                </c:pt>
                <c:pt idx="341">
                  <c:v>4.6793927712281469E-2</c:v>
                </c:pt>
                <c:pt idx="342">
                  <c:v>4.6793992879992294E-2</c:v>
                </c:pt>
                <c:pt idx="343">
                  <c:v>4.680414982506461E-2</c:v>
                </c:pt>
                <c:pt idx="344">
                  <c:v>4.6804874232164229E-2</c:v>
                </c:pt>
                <c:pt idx="345">
                  <c:v>4.6806107849340514E-2</c:v>
                </c:pt>
                <c:pt idx="346">
                  <c:v>4.6806934920521022E-2</c:v>
                </c:pt>
                <c:pt idx="347">
                  <c:v>4.6808621443800373E-2</c:v>
                </c:pt>
                <c:pt idx="348">
                  <c:v>4.6811282313129143E-2</c:v>
                </c:pt>
                <c:pt idx="349">
                  <c:v>4.6821846474416888E-2</c:v>
                </c:pt>
                <c:pt idx="350">
                  <c:v>4.6837298730028502E-2</c:v>
                </c:pt>
                <c:pt idx="351">
                  <c:v>4.6843737873458795E-2</c:v>
                </c:pt>
                <c:pt idx="352">
                  <c:v>4.6852423351473521E-2</c:v>
                </c:pt>
                <c:pt idx="353">
                  <c:v>4.6863516092958933E-2</c:v>
                </c:pt>
                <c:pt idx="354">
                  <c:v>4.6870895230968185E-2</c:v>
                </c:pt>
                <c:pt idx="355">
                  <c:v>4.6875923369048035E-2</c:v>
                </c:pt>
                <c:pt idx="356">
                  <c:v>4.6884950623731124E-2</c:v>
                </c:pt>
                <c:pt idx="357">
                  <c:v>4.6912074826800224E-2</c:v>
                </c:pt>
                <c:pt idx="358">
                  <c:v>4.6912131432210076E-2</c:v>
                </c:pt>
                <c:pt idx="359">
                  <c:v>4.6927743331322457E-2</c:v>
                </c:pt>
                <c:pt idx="360">
                  <c:v>4.6935916680612672E-2</c:v>
                </c:pt>
                <c:pt idx="361">
                  <c:v>4.6955726107057741E-2</c:v>
                </c:pt>
                <c:pt idx="362">
                  <c:v>4.6976962578256419E-2</c:v>
                </c:pt>
                <c:pt idx="363">
                  <c:v>4.7008178635801166E-2</c:v>
                </c:pt>
                <c:pt idx="364">
                  <c:v>4.7067386901801817E-2</c:v>
                </c:pt>
                <c:pt idx="365">
                  <c:v>4.7079991675412367E-2</c:v>
                </c:pt>
                <c:pt idx="366">
                  <c:v>4.7108151265637221E-2</c:v>
                </c:pt>
                <c:pt idx="367">
                  <c:v>4.7171209211584415E-2</c:v>
                </c:pt>
                <c:pt idx="368">
                  <c:v>4.7194837346577909E-2</c:v>
                </c:pt>
                <c:pt idx="369">
                  <c:v>4.7209064348605514E-2</c:v>
                </c:pt>
                <c:pt idx="370">
                  <c:v>4.7257291999063089E-2</c:v>
                </c:pt>
                <c:pt idx="371">
                  <c:v>4.7260722157980425E-2</c:v>
                </c:pt>
                <c:pt idx="372">
                  <c:v>4.7265438371242502E-2</c:v>
                </c:pt>
                <c:pt idx="373">
                  <c:v>4.7448957047416973E-2</c:v>
                </c:pt>
                <c:pt idx="374">
                  <c:v>4.7472696604913905E-2</c:v>
                </c:pt>
                <c:pt idx="375">
                  <c:v>4.7488860559302945E-2</c:v>
                </c:pt>
                <c:pt idx="376">
                  <c:v>4.7763423255318981E-2</c:v>
                </c:pt>
                <c:pt idx="377">
                  <c:v>4.7803788385087406E-2</c:v>
                </c:pt>
                <c:pt idx="378">
                  <c:v>4.7827670015949661E-2</c:v>
                </c:pt>
                <c:pt idx="379">
                  <c:v>4.7834349305464118E-2</c:v>
                </c:pt>
                <c:pt idx="380">
                  <c:v>4.7863662532053743E-2</c:v>
                </c:pt>
                <c:pt idx="381">
                  <c:v>4.7864122164521586E-2</c:v>
                </c:pt>
                <c:pt idx="382">
                  <c:v>4.8093408593154932E-2</c:v>
                </c:pt>
                <c:pt idx="383">
                  <c:v>4.8093795966117549E-2</c:v>
                </c:pt>
                <c:pt idx="384">
                  <c:v>4.8117405961802105E-2</c:v>
                </c:pt>
                <c:pt idx="385">
                  <c:v>4.816757403004697E-2</c:v>
                </c:pt>
                <c:pt idx="386">
                  <c:v>4.8396157455409053E-2</c:v>
                </c:pt>
                <c:pt idx="387">
                  <c:v>4.8514032955111558E-2</c:v>
                </c:pt>
                <c:pt idx="388">
                  <c:v>4.8575720109405807E-2</c:v>
                </c:pt>
                <c:pt idx="389">
                  <c:v>4.8646649466689951E-2</c:v>
                </c:pt>
                <c:pt idx="390">
                  <c:v>4.8668217871163023E-2</c:v>
                </c:pt>
                <c:pt idx="391">
                  <c:v>4.8787246254070091E-2</c:v>
                </c:pt>
                <c:pt idx="392">
                  <c:v>4.8813283741341647E-2</c:v>
                </c:pt>
                <c:pt idx="393">
                  <c:v>4.8868947340818453E-2</c:v>
                </c:pt>
                <c:pt idx="394">
                  <c:v>4.8932829987020171E-2</c:v>
                </c:pt>
                <c:pt idx="395">
                  <c:v>4.9168607820309587E-2</c:v>
                </c:pt>
                <c:pt idx="396">
                  <c:v>4.92017308843197E-2</c:v>
                </c:pt>
                <c:pt idx="397">
                  <c:v>4.9209626371171232E-2</c:v>
                </c:pt>
                <c:pt idx="398">
                  <c:v>4.9339392675530183E-2</c:v>
                </c:pt>
                <c:pt idx="399">
                  <c:v>4.9947061597433562E-2</c:v>
                </c:pt>
                <c:pt idx="400">
                  <c:v>5.0388727602548124E-2</c:v>
                </c:pt>
                <c:pt idx="401">
                  <c:v>5.0458982837165961E-2</c:v>
                </c:pt>
                <c:pt idx="402">
                  <c:v>5.0493200681918794E-2</c:v>
                </c:pt>
                <c:pt idx="403">
                  <c:v>5.0543528969576881E-2</c:v>
                </c:pt>
                <c:pt idx="404">
                  <c:v>5.0544428461642761E-2</c:v>
                </c:pt>
                <c:pt idx="405">
                  <c:v>5.0598339301296667E-2</c:v>
                </c:pt>
                <c:pt idx="406">
                  <c:v>5.0668447505054573E-2</c:v>
                </c:pt>
                <c:pt idx="407">
                  <c:v>5.0697595315181386E-2</c:v>
                </c:pt>
                <c:pt idx="408">
                  <c:v>5.0700578270646217E-2</c:v>
                </c:pt>
                <c:pt idx="409">
                  <c:v>5.0705268731656393E-2</c:v>
                </c:pt>
                <c:pt idx="410">
                  <c:v>5.0791096255176728E-2</c:v>
                </c:pt>
                <c:pt idx="411">
                  <c:v>5.0806130739239112E-2</c:v>
                </c:pt>
                <c:pt idx="412">
                  <c:v>5.0824200994932248E-2</c:v>
                </c:pt>
                <c:pt idx="413">
                  <c:v>5.0829524242236086E-2</c:v>
                </c:pt>
                <c:pt idx="414">
                  <c:v>5.0844252021417978E-2</c:v>
                </c:pt>
                <c:pt idx="415">
                  <c:v>5.0846390994786675E-2</c:v>
                </c:pt>
                <c:pt idx="416">
                  <c:v>5.0859652299865679E-2</c:v>
                </c:pt>
                <c:pt idx="417">
                  <c:v>5.0874245813526835E-2</c:v>
                </c:pt>
                <c:pt idx="418">
                  <c:v>5.0877984154797454E-2</c:v>
                </c:pt>
                <c:pt idx="419">
                  <c:v>5.0879188771948095E-2</c:v>
                </c:pt>
                <c:pt idx="420">
                  <c:v>5.087999282057918E-2</c:v>
                </c:pt>
                <c:pt idx="421">
                  <c:v>5.0880812232616132E-2</c:v>
                </c:pt>
                <c:pt idx="422">
                  <c:v>5.0882833925407177E-2</c:v>
                </c:pt>
                <c:pt idx="423">
                  <c:v>5.0884754066514271E-2</c:v>
                </c:pt>
                <c:pt idx="424">
                  <c:v>5.0904169337027703E-2</c:v>
                </c:pt>
                <c:pt idx="425">
                  <c:v>5.0904901016593632E-2</c:v>
                </c:pt>
                <c:pt idx="426">
                  <c:v>5.0906094590518265E-2</c:v>
                </c:pt>
                <c:pt idx="427">
                  <c:v>5.0913604930686668E-2</c:v>
                </c:pt>
                <c:pt idx="428">
                  <c:v>5.0914757785493515E-2</c:v>
                </c:pt>
                <c:pt idx="429">
                  <c:v>5.0918319191698792E-2</c:v>
                </c:pt>
                <c:pt idx="430">
                  <c:v>5.0922513964611039E-2</c:v>
                </c:pt>
                <c:pt idx="431">
                  <c:v>5.0923719421037628E-2</c:v>
                </c:pt>
                <c:pt idx="432">
                  <c:v>5.0924524029840219E-2</c:v>
                </c:pt>
                <c:pt idx="433">
                  <c:v>5.0925344012768298E-2</c:v>
                </c:pt>
                <c:pt idx="434">
                  <c:v>5.0927479433805524E-2</c:v>
                </c:pt>
                <c:pt idx="435">
                  <c:v>5.0932566593419056E-2</c:v>
                </c:pt>
                <c:pt idx="436">
                  <c:v>5.0932923997417154E-2</c:v>
                </c:pt>
                <c:pt idx="437">
                  <c:v>5.0938660419967127E-2</c:v>
                </c:pt>
                <c:pt idx="438">
                  <c:v>5.0939383496413616E-2</c:v>
                </c:pt>
                <c:pt idx="439">
                  <c:v>5.0942668057534425E-2</c:v>
                </c:pt>
                <c:pt idx="440">
                  <c:v>5.0958159555252507E-2</c:v>
                </c:pt>
                <c:pt idx="441">
                  <c:v>5.0962877099992067E-2</c:v>
                </c:pt>
                <c:pt idx="442">
                  <c:v>5.0972708056480485E-2</c:v>
                </c:pt>
                <c:pt idx="443">
                  <c:v>5.0976452156283304E-2</c:v>
                </c:pt>
                <c:pt idx="444">
                  <c:v>5.0978463916151129E-2</c:v>
                </c:pt>
                <c:pt idx="445">
                  <c:v>5.0979284590370724E-2</c:v>
                </c:pt>
                <c:pt idx="446">
                  <c:v>5.0981309397255127E-2</c:v>
                </c:pt>
                <c:pt idx="447">
                  <c:v>5.0983232496004519E-2</c:v>
                </c:pt>
                <c:pt idx="448">
                  <c:v>5.1002677670499603E-2</c:v>
                </c:pt>
                <c:pt idx="449">
                  <c:v>5.1003410476947952E-2</c:v>
                </c:pt>
                <c:pt idx="450">
                  <c:v>5.101328242616273E-2</c:v>
                </c:pt>
                <c:pt idx="451">
                  <c:v>5.1021050549897876E-2</c:v>
                </c:pt>
                <c:pt idx="452">
                  <c:v>5.1022257862687166E-2</c:v>
                </c:pt>
                <c:pt idx="453">
                  <c:v>5.1023063710562318E-2</c:v>
                </c:pt>
                <c:pt idx="454">
                  <c:v>5.1023884956223522E-2</c:v>
                </c:pt>
                <c:pt idx="455">
                  <c:v>5.1024034487920561E-2</c:v>
                </c:pt>
                <c:pt idx="456">
                  <c:v>5.1037946059100205E-2</c:v>
                </c:pt>
                <c:pt idx="457">
                  <c:v>5.1041235677815502E-2</c:v>
                </c:pt>
                <c:pt idx="458">
                  <c:v>5.1047294323755425E-2</c:v>
                </c:pt>
                <c:pt idx="459">
                  <c:v>5.1048027640394997E-2</c:v>
                </c:pt>
                <c:pt idx="460">
                  <c:v>5.1049823840669424E-2</c:v>
                </c:pt>
                <c:pt idx="461">
                  <c:v>5.1055212141906031E-2</c:v>
                </c:pt>
                <c:pt idx="462">
                  <c:v>5.1056751028188664E-2</c:v>
                </c:pt>
                <c:pt idx="463">
                  <c:v>5.1057906462259869E-2</c:v>
                </c:pt>
                <c:pt idx="464">
                  <c:v>5.1061475836228998E-2</c:v>
                </c:pt>
                <c:pt idx="465">
                  <c:v>5.1066888146935094E-2</c:v>
                </c:pt>
                <c:pt idx="466">
                  <c:v>5.1071321928149331E-2</c:v>
                </c:pt>
                <c:pt idx="467">
                  <c:v>5.1081862569812155E-2</c:v>
                </c:pt>
                <c:pt idx="468">
                  <c:v>5.3782396342793498E-2</c:v>
                </c:pt>
                <c:pt idx="469">
                  <c:v>5.3941101234235185E-2</c:v>
                </c:pt>
                <c:pt idx="470">
                  <c:v>5.4257710483094086E-2</c:v>
                </c:pt>
                <c:pt idx="471">
                  <c:v>5.4397997609300142E-2</c:v>
                </c:pt>
                <c:pt idx="472">
                  <c:v>5.4424906909653403E-2</c:v>
                </c:pt>
                <c:pt idx="473">
                  <c:v>5.4673690217547269E-2</c:v>
                </c:pt>
                <c:pt idx="474">
                  <c:v>5.5184677271077155E-2</c:v>
                </c:pt>
                <c:pt idx="475">
                  <c:v>5.519166996817286E-2</c:v>
                </c:pt>
                <c:pt idx="476">
                  <c:v>5.5192784459114942E-2</c:v>
                </c:pt>
                <c:pt idx="477">
                  <c:v>5.5194876449067364E-2</c:v>
                </c:pt>
                <c:pt idx="478">
                  <c:v>5.5195519817255463E-2</c:v>
                </c:pt>
                <c:pt idx="479">
                  <c:v>5.519586087951598E-2</c:v>
                </c:pt>
                <c:pt idx="480">
                  <c:v>5.5198185439710529E-2</c:v>
                </c:pt>
                <c:pt idx="481">
                  <c:v>5.5198625077907959E-2</c:v>
                </c:pt>
                <c:pt idx="482">
                  <c:v>5.5198653241584149E-2</c:v>
                </c:pt>
                <c:pt idx="483">
                  <c:v>5.520247581268907E-2</c:v>
                </c:pt>
                <c:pt idx="484">
                  <c:v>5.5202842632509762E-2</c:v>
                </c:pt>
                <c:pt idx="485">
                  <c:v>5.5206485151079981E-2</c:v>
                </c:pt>
                <c:pt idx="486">
                  <c:v>5.5230309237692773E-2</c:v>
                </c:pt>
                <c:pt idx="487">
                  <c:v>5.5235351875543966E-2</c:v>
                </c:pt>
                <c:pt idx="488">
                  <c:v>5.523892202107903E-2</c:v>
                </c:pt>
                <c:pt idx="489">
                  <c:v>5.5240283333332654E-2</c:v>
                </c:pt>
                <c:pt idx="490">
                  <c:v>5.5243361844738513E-2</c:v>
                </c:pt>
                <c:pt idx="491">
                  <c:v>5.5245687984881178E-2</c:v>
                </c:pt>
                <c:pt idx="492">
                  <c:v>5.5246156104732429E-2</c:v>
                </c:pt>
                <c:pt idx="493">
                  <c:v>5.524998127390366E-2</c:v>
                </c:pt>
                <c:pt idx="494">
                  <c:v>5.5250348343024926E-2</c:v>
                </c:pt>
                <c:pt idx="495">
                  <c:v>5.5252372584895369E-2</c:v>
                </c:pt>
                <c:pt idx="496">
                  <c:v>5.5253369273469917E-2</c:v>
                </c:pt>
                <c:pt idx="497">
                  <c:v>5.52562635726081E-2</c:v>
                </c:pt>
                <c:pt idx="498">
                  <c:v>5.5263990837064361E-2</c:v>
                </c:pt>
                <c:pt idx="499">
                  <c:v>5.5264082919671297E-2</c:v>
                </c:pt>
                <c:pt idx="500">
                  <c:v>5.5267304230275691E-2</c:v>
                </c:pt>
                <c:pt idx="501">
                  <c:v>5.5268150256267176E-2</c:v>
                </c:pt>
                <c:pt idx="502">
                  <c:v>5.5275145279379115E-2</c:v>
                </c:pt>
                <c:pt idx="503">
                  <c:v>5.5284089057270697E-2</c:v>
                </c:pt>
                <c:pt idx="504">
                  <c:v>5.5284681024087179E-2</c:v>
                </c:pt>
                <c:pt idx="505">
                  <c:v>5.5287814488106185E-2</c:v>
                </c:pt>
                <c:pt idx="506">
                  <c:v>5.529609637081679E-2</c:v>
                </c:pt>
                <c:pt idx="507">
                  <c:v>5.5296700654814478E-2</c:v>
                </c:pt>
                <c:pt idx="508">
                  <c:v>5.5297519018392506E-2</c:v>
                </c:pt>
                <c:pt idx="509">
                  <c:v>5.5297816820551716E-2</c:v>
                </c:pt>
                <c:pt idx="510">
                  <c:v>5.5297886336917193E-2</c:v>
                </c:pt>
                <c:pt idx="511">
                  <c:v>5.529991195421919E-2</c:v>
                </c:pt>
                <c:pt idx="512">
                  <c:v>5.5300897863994364E-2</c:v>
                </c:pt>
                <c:pt idx="513">
                  <c:v>5.530322591733329E-2</c:v>
                </c:pt>
                <c:pt idx="514">
                  <c:v>5.5303666216169875E-2</c:v>
                </c:pt>
                <c:pt idx="515">
                  <c:v>5.5303694422159516E-2</c:v>
                </c:pt>
                <c:pt idx="516">
                  <c:v>5.53075227373694E-2</c:v>
                </c:pt>
                <c:pt idx="517">
                  <c:v>5.5307890108402126E-2</c:v>
                </c:pt>
                <c:pt idx="518">
                  <c:v>5.5311538100379892E-2</c:v>
                </c:pt>
                <c:pt idx="519">
                  <c:v>5.5312261474621503E-2</c:v>
                </c:pt>
                <c:pt idx="520">
                  <c:v>5.5329022607069026E-2</c:v>
                </c:pt>
                <c:pt idx="521">
                  <c:v>5.5331649975066767E-2</c:v>
                </c:pt>
                <c:pt idx="522">
                  <c:v>5.533254524361194E-2</c:v>
                </c:pt>
                <c:pt idx="523">
                  <c:v>5.5335397983360297E-2</c:v>
                </c:pt>
                <c:pt idx="524">
                  <c:v>5.5345387063942861E-2</c:v>
                </c:pt>
                <c:pt idx="525">
                  <c:v>5.534748362080745E-2</c:v>
                </c:pt>
                <c:pt idx="526">
                  <c:v>5.534812839349542E-2</c:v>
                </c:pt>
                <c:pt idx="527">
                  <c:v>5.5348175241596277E-2</c:v>
                </c:pt>
                <c:pt idx="528">
                  <c:v>5.5348470200297845E-2</c:v>
                </c:pt>
                <c:pt idx="529">
                  <c:v>5.5350799835025825E-2</c:v>
                </c:pt>
                <c:pt idx="530">
                  <c:v>5.5351268658119977E-2</c:v>
                </c:pt>
                <c:pt idx="531">
                  <c:v>5.5355099573765734E-2</c:v>
                </c:pt>
                <c:pt idx="532">
                  <c:v>5.5355467194326435E-2</c:v>
                </c:pt>
                <c:pt idx="533">
                  <c:v>5.5358492662950121E-2</c:v>
                </c:pt>
                <c:pt idx="534">
                  <c:v>5.5359117664215196E-2</c:v>
                </c:pt>
                <c:pt idx="535">
                  <c:v>5.5369130182136912E-2</c:v>
                </c:pt>
                <c:pt idx="536">
                  <c:v>5.5369222403065868E-2</c:v>
                </c:pt>
                <c:pt idx="537">
                  <c:v>5.5374232182892523E-2</c:v>
                </c:pt>
                <c:pt idx="538">
                  <c:v>5.5380301379496025E-2</c:v>
                </c:pt>
                <c:pt idx="539">
                  <c:v>5.539162533401501E-2</c:v>
                </c:pt>
                <c:pt idx="540">
                  <c:v>5.5392989617328359E-2</c:v>
                </c:pt>
                <c:pt idx="541">
                  <c:v>5.5394002862330427E-2</c:v>
                </c:pt>
                <c:pt idx="542">
                  <c:v>5.5397142043539196E-2</c:v>
                </c:pt>
                <c:pt idx="543">
                  <c:v>5.5398875205720399E-2</c:v>
                </c:pt>
                <c:pt idx="544">
                  <c:v>5.5402708722873797E-2</c:v>
                </c:pt>
                <c:pt idx="545">
                  <c:v>5.5403076593065509E-2</c:v>
                </c:pt>
                <c:pt idx="546">
                  <c:v>5.5405105252533685E-2</c:v>
                </c:pt>
                <c:pt idx="547">
                  <c:v>5.5408424192652378E-2</c:v>
                </c:pt>
                <c:pt idx="548">
                  <c:v>5.541674885874788E-2</c:v>
                </c:pt>
                <c:pt idx="549">
                  <c:v>5.5420069482349718E-2</c:v>
                </c:pt>
                <c:pt idx="550">
                  <c:v>5.5420917354490812E-2</c:v>
                </c:pt>
                <c:pt idx="551">
                  <c:v>5.5436890934590692E-2</c:v>
                </c:pt>
                <c:pt idx="552">
                  <c:v>5.7057088463670393E-2</c:v>
                </c:pt>
                <c:pt idx="553">
                  <c:v>5.7059502118689959E-2</c:v>
                </c:pt>
                <c:pt idx="554">
                  <c:v>5.7059502118696037E-2</c:v>
                </c:pt>
                <c:pt idx="555">
                  <c:v>5.7059502118696037E-2</c:v>
                </c:pt>
                <c:pt idx="556">
                  <c:v>5.7059502118696037E-2</c:v>
                </c:pt>
                <c:pt idx="557">
                  <c:v>5.7059502118705321E-2</c:v>
                </c:pt>
                <c:pt idx="558">
                  <c:v>5.7059502118720642E-2</c:v>
                </c:pt>
                <c:pt idx="559">
                  <c:v>5.706003058147744E-2</c:v>
                </c:pt>
                <c:pt idx="560">
                  <c:v>5.7060030581486669E-2</c:v>
                </c:pt>
                <c:pt idx="561">
                  <c:v>5.7060030581501997E-2</c:v>
                </c:pt>
                <c:pt idx="562">
                  <c:v>5.7070336375865637E-2</c:v>
                </c:pt>
                <c:pt idx="563">
                  <c:v>5.7070336375890221E-2</c:v>
                </c:pt>
                <c:pt idx="564">
                  <c:v>5.7073858106682952E-2</c:v>
                </c:pt>
                <c:pt idx="565">
                  <c:v>5.7075215161643579E-2</c:v>
                </c:pt>
                <c:pt idx="566">
                  <c:v>5.7077329494117063E-2</c:v>
                </c:pt>
                <c:pt idx="567">
                  <c:v>5.7077329494117063E-2</c:v>
                </c:pt>
                <c:pt idx="568">
                  <c:v>5.7077329494135576E-2</c:v>
                </c:pt>
                <c:pt idx="569">
                  <c:v>5.7079215216723808E-2</c:v>
                </c:pt>
                <c:pt idx="570">
                  <c:v>5.7079215216723808E-2</c:v>
                </c:pt>
                <c:pt idx="571">
                  <c:v>5.7079215216723808E-2</c:v>
                </c:pt>
                <c:pt idx="572">
                  <c:v>5.7079215216733037E-2</c:v>
                </c:pt>
                <c:pt idx="573">
                  <c:v>5.7079215216748386E-2</c:v>
                </c:pt>
                <c:pt idx="574">
                  <c:v>5.7079215216772956E-2</c:v>
                </c:pt>
                <c:pt idx="575">
                  <c:v>5.7081629608614549E-2</c:v>
                </c:pt>
                <c:pt idx="576">
                  <c:v>5.7081629608614549E-2</c:v>
                </c:pt>
                <c:pt idx="577">
                  <c:v>5.7088995060916192E-2</c:v>
                </c:pt>
                <c:pt idx="578">
                  <c:v>5.7091602851280031E-2</c:v>
                </c:pt>
                <c:pt idx="579">
                  <c:v>5.7097876186824839E-2</c:v>
                </c:pt>
                <c:pt idx="580">
                  <c:v>5.7100335867275469E-2</c:v>
                </c:pt>
                <c:pt idx="581">
                  <c:v>5.7100819960184325E-2</c:v>
                </c:pt>
                <c:pt idx="582">
                  <c:v>5.7100819960196725E-2</c:v>
                </c:pt>
                <c:pt idx="583">
                  <c:v>5.7100819960215238E-2</c:v>
                </c:pt>
                <c:pt idx="584">
                  <c:v>5.7121902222712684E-2</c:v>
                </c:pt>
                <c:pt idx="585">
                  <c:v>5.7133763427168485E-2</c:v>
                </c:pt>
                <c:pt idx="586">
                  <c:v>5.7141504539090192E-2</c:v>
                </c:pt>
                <c:pt idx="587">
                  <c:v>5.7162298346615487E-2</c:v>
                </c:pt>
                <c:pt idx="588">
                  <c:v>5.7170060402742785E-2</c:v>
                </c:pt>
                <c:pt idx="589">
                  <c:v>5.7177920758234767E-2</c:v>
                </c:pt>
                <c:pt idx="590">
                  <c:v>5.7185587326063478E-2</c:v>
                </c:pt>
                <c:pt idx="591">
                  <c:v>5.7250128482524441E-2</c:v>
                </c:pt>
                <c:pt idx="592">
                  <c:v>5.7271028484866232E-2</c:v>
                </c:pt>
                <c:pt idx="593">
                  <c:v>5.7291266333373905E-2</c:v>
                </c:pt>
                <c:pt idx="594">
                  <c:v>5.7291796484853198E-2</c:v>
                </c:pt>
                <c:pt idx="595">
                  <c:v>5.7291796484853198E-2</c:v>
                </c:pt>
                <c:pt idx="596">
                  <c:v>5.7291796484859325E-2</c:v>
                </c:pt>
                <c:pt idx="597">
                  <c:v>5.7291796484859325E-2</c:v>
                </c:pt>
                <c:pt idx="598">
                  <c:v>5.7294018460139658E-2</c:v>
                </c:pt>
                <c:pt idx="599">
                  <c:v>5.7296639498040883E-2</c:v>
                </c:pt>
                <c:pt idx="600">
                  <c:v>5.7296639498040883E-2</c:v>
                </c:pt>
                <c:pt idx="601">
                  <c:v>5.7296639498040883E-2</c:v>
                </c:pt>
                <c:pt idx="602">
                  <c:v>5.7296639498047225E-2</c:v>
                </c:pt>
                <c:pt idx="603">
                  <c:v>5.7296639498047225E-2</c:v>
                </c:pt>
                <c:pt idx="604">
                  <c:v>5.7296639498047225E-2</c:v>
                </c:pt>
                <c:pt idx="605">
                  <c:v>5.7296639498047225E-2</c:v>
                </c:pt>
                <c:pt idx="606">
                  <c:v>5.7296639498047225E-2</c:v>
                </c:pt>
                <c:pt idx="607">
                  <c:v>5.729663949807192E-2</c:v>
                </c:pt>
                <c:pt idx="608">
                  <c:v>5.7297169688689295E-2</c:v>
                </c:pt>
                <c:pt idx="609">
                  <c:v>5.7297169688689295E-2</c:v>
                </c:pt>
                <c:pt idx="610">
                  <c:v>5.7297169688695415E-2</c:v>
                </c:pt>
                <c:pt idx="611">
                  <c:v>5.7299713481661144E-2</c:v>
                </c:pt>
                <c:pt idx="612">
                  <c:v>5.7302013059298829E-2</c:v>
                </c:pt>
                <c:pt idx="613">
                  <c:v>5.7302013059311006E-2</c:v>
                </c:pt>
                <c:pt idx="614">
                  <c:v>5.7302543289068419E-2</c:v>
                </c:pt>
                <c:pt idx="615">
                  <c:v>5.7302543289068419E-2</c:v>
                </c:pt>
                <c:pt idx="616">
                  <c:v>5.7302543289068419E-2</c:v>
                </c:pt>
                <c:pt idx="617">
                  <c:v>5.730254328909308E-2</c:v>
                </c:pt>
                <c:pt idx="618">
                  <c:v>5.730254328909308E-2</c:v>
                </c:pt>
                <c:pt idx="619">
                  <c:v>5.7303073522698894E-2</c:v>
                </c:pt>
                <c:pt idx="620">
                  <c:v>5.7303073522698894E-2</c:v>
                </c:pt>
                <c:pt idx="621">
                  <c:v>5.7303073522698894E-2</c:v>
                </c:pt>
                <c:pt idx="622">
                  <c:v>5.7303073522698894E-2</c:v>
                </c:pt>
                <c:pt idx="623">
                  <c:v>5.7303073522698894E-2</c:v>
                </c:pt>
                <c:pt idx="624">
                  <c:v>5.7303073522717442E-2</c:v>
                </c:pt>
                <c:pt idx="625">
                  <c:v>5.7303073522717442E-2</c:v>
                </c:pt>
                <c:pt idx="626">
                  <c:v>5.7303073522717442E-2</c:v>
                </c:pt>
                <c:pt idx="627">
                  <c:v>5.7303073522736017E-2</c:v>
                </c:pt>
                <c:pt idx="628">
                  <c:v>5.7303073522736017E-2</c:v>
                </c:pt>
                <c:pt idx="629">
                  <c:v>5.7307509178110512E-2</c:v>
                </c:pt>
                <c:pt idx="630">
                  <c:v>5.7307509178119768E-2</c:v>
                </c:pt>
                <c:pt idx="631">
                  <c:v>5.7307509178122697E-2</c:v>
                </c:pt>
                <c:pt idx="632">
                  <c:v>5.7312883541524598E-2</c:v>
                </c:pt>
                <c:pt idx="633">
                  <c:v>5.7312934220028214E-2</c:v>
                </c:pt>
                <c:pt idx="634">
                  <c:v>5.7313413850444188E-2</c:v>
                </c:pt>
                <c:pt idx="635">
                  <c:v>5.7313413850444188E-2</c:v>
                </c:pt>
                <c:pt idx="636">
                  <c:v>5.7313413850468856E-2</c:v>
                </c:pt>
                <c:pt idx="637">
                  <c:v>5.7313944163237318E-2</c:v>
                </c:pt>
                <c:pt idx="638">
                  <c:v>5.7319369684431104E-2</c:v>
                </c:pt>
                <c:pt idx="639">
                  <c:v>5.7319369684437467E-2</c:v>
                </c:pt>
                <c:pt idx="640">
                  <c:v>5.7319369684446779E-2</c:v>
                </c:pt>
                <c:pt idx="641">
                  <c:v>5.7319369684458971E-2</c:v>
                </c:pt>
                <c:pt idx="642">
                  <c:v>5.7319369684480696E-2</c:v>
                </c:pt>
                <c:pt idx="643">
                  <c:v>5.7321783824280534E-2</c:v>
                </c:pt>
                <c:pt idx="644">
                  <c:v>5.7321792067753917E-2</c:v>
                </c:pt>
                <c:pt idx="645">
                  <c:v>5.7321792067761584E-2</c:v>
                </c:pt>
                <c:pt idx="646">
                  <c:v>5.7321792067772472E-2</c:v>
                </c:pt>
                <c:pt idx="647">
                  <c:v>5.7321792067791033E-2</c:v>
                </c:pt>
                <c:pt idx="648">
                  <c:v>5.7326637076062559E-2</c:v>
                </c:pt>
                <c:pt idx="649">
                  <c:v>5.7326637076062559E-2</c:v>
                </c:pt>
                <c:pt idx="650">
                  <c:v>5.7326637076062559E-2</c:v>
                </c:pt>
                <c:pt idx="651">
                  <c:v>5.7326637076062559E-2</c:v>
                </c:pt>
                <c:pt idx="652">
                  <c:v>5.7326637076062559E-2</c:v>
                </c:pt>
                <c:pt idx="653">
                  <c:v>5.7326637076075021E-2</c:v>
                </c:pt>
                <c:pt idx="654">
                  <c:v>5.7326637076075021E-2</c:v>
                </c:pt>
                <c:pt idx="655">
                  <c:v>5.7326637076075021E-2</c:v>
                </c:pt>
                <c:pt idx="656">
                  <c:v>5.7329059701026926E-2</c:v>
                </c:pt>
                <c:pt idx="657">
                  <c:v>5.7329059701051593E-2</c:v>
                </c:pt>
                <c:pt idx="658">
                  <c:v>5.7329059701051593E-2</c:v>
                </c:pt>
                <c:pt idx="659">
                  <c:v>5.7329059701051593E-2</c:v>
                </c:pt>
                <c:pt idx="660">
                  <c:v>5.7329590127737778E-2</c:v>
                </c:pt>
                <c:pt idx="661">
                  <c:v>5.7329590127737778E-2</c:v>
                </c:pt>
                <c:pt idx="662">
                  <c:v>5.7329590127740956E-2</c:v>
                </c:pt>
                <c:pt idx="663">
                  <c:v>5.7329590127747056E-2</c:v>
                </c:pt>
                <c:pt idx="664">
                  <c:v>5.7329590127747056E-2</c:v>
                </c:pt>
                <c:pt idx="665">
                  <c:v>5.732959012775634E-2</c:v>
                </c:pt>
                <c:pt idx="666">
                  <c:v>5.732959012775634E-2</c:v>
                </c:pt>
                <c:pt idx="667">
                  <c:v>5.732959012775634E-2</c:v>
                </c:pt>
                <c:pt idx="668">
                  <c:v>5.7330120558298052E-2</c:v>
                </c:pt>
                <c:pt idx="669">
                  <c:v>5.7330120558298052E-2</c:v>
                </c:pt>
                <c:pt idx="670">
                  <c:v>5.7330120558298052E-2</c:v>
                </c:pt>
                <c:pt idx="671">
                  <c:v>5.7330120558298052E-2</c:v>
                </c:pt>
                <c:pt idx="672">
                  <c:v>5.7330120558298052E-2</c:v>
                </c:pt>
                <c:pt idx="673">
                  <c:v>5.7330120558322727E-2</c:v>
                </c:pt>
                <c:pt idx="674">
                  <c:v>5.7330120558322727E-2</c:v>
                </c:pt>
                <c:pt idx="675">
                  <c:v>5.7332135053247975E-2</c:v>
                </c:pt>
                <c:pt idx="676">
                  <c:v>5.7334259638088317E-2</c:v>
                </c:pt>
                <c:pt idx="677">
                  <c:v>5.7340464726222957E-2</c:v>
                </c:pt>
                <c:pt idx="678">
                  <c:v>5.7340873018769681E-2</c:v>
                </c:pt>
                <c:pt idx="679">
                  <c:v>5.7342938510344776E-2</c:v>
                </c:pt>
                <c:pt idx="680">
                  <c:v>5.7343999569668042E-2</c:v>
                </c:pt>
                <c:pt idx="681">
                  <c:v>5.7351463182433914E-2</c:v>
                </c:pt>
                <c:pt idx="682">
                  <c:v>5.7355763744336687E-2</c:v>
                </c:pt>
                <c:pt idx="683">
                  <c:v>5.7356647010598449E-2</c:v>
                </c:pt>
                <c:pt idx="684">
                  <c:v>5.7356647010611446E-2</c:v>
                </c:pt>
                <c:pt idx="685">
                  <c:v>5.7356647010611446E-2</c:v>
                </c:pt>
                <c:pt idx="686">
                  <c:v>5.7356647010611446E-2</c:v>
                </c:pt>
                <c:pt idx="687">
                  <c:v>5.7361688128120036E-2</c:v>
                </c:pt>
                <c:pt idx="688">
                  <c:v>5.7364347102790848E-2</c:v>
                </c:pt>
                <c:pt idx="689">
                  <c:v>5.7364383534718566E-2</c:v>
                </c:pt>
                <c:pt idx="690">
                  <c:v>5.737117979678872E-2</c:v>
                </c:pt>
                <c:pt idx="691">
                  <c:v>5.7372035677313228E-2</c:v>
                </c:pt>
                <c:pt idx="692">
                  <c:v>5.7377502402567025E-2</c:v>
                </c:pt>
                <c:pt idx="693">
                  <c:v>5.7384244764433712E-2</c:v>
                </c:pt>
                <c:pt idx="694">
                  <c:v>5.7411852964882763E-2</c:v>
                </c:pt>
                <c:pt idx="695">
                  <c:v>5.7466168897577011E-2</c:v>
                </c:pt>
                <c:pt idx="696">
                  <c:v>5.7469668561463107E-2</c:v>
                </c:pt>
                <c:pt idx="697">
                  <c:v>5.7517916122055313E-2</c:v>
                </c:pt>
                <c:pt idx="698">
                  <c:v>5.7538630394109155E-2</c:v>
                </c:pt>
                <c:pt idx="699">
                  <c:v>5.754557489887676E-2</c:v>
                </c:pt>
                <c:pt idx="700">
                  <c:v>5.7614731985155224E-2</c:v>
                </c:pt>
                <c:pt idx="701">
                  <c:v>5.7868175046741417E-2</c:v>
                </c:pt>
                <c:pt idx="702">
                  <c:v>5.796025911626794E-2</c:v>
                </c:pt>
                <c:pt idx="703">
                  <c:v>5.798862021045318E-2</c:v>
                </c:pt>
                <c:pt idx="704">
                  <c:v>5.8009355787224617E-2</c:v>
                </c:pt>
                <c:pt idx="705">
                  <c:v>5.8164188889277428E-2</c:v>
                </c:pt>
                <c:pt idx="706">
                  <c:v>5.8935372853498015E-2</c:v>
                </c:pt>
                <c:pt idx="707">
                  <c:v>5.9213481909695408E-2</c:v>
                </c:pt>
                <c:pt idx="708">
                  <c:v>5.950734411317516E-2</c:v>
                </c:pt>
                <c:pt idx="709">
                  <c:v>5.9730721780692331E-2</c:v>
                </c:pt>
                <c:pt idx="710">
                  <c:v>5.976807003557269E-2</c:v>
                </c:pt>
                <c:pt idx="711">
                  <c:v>5.9815341178844704E-2</c:v>
                </c:pt>
                <c:pt idx="712">
                  <c:v>5.982267273101053E-2</c:v>
                </c:pt>
                <c:pt idx="713">
                  <c:v>5.9823285180725279E-2</c:v>
                </c:pt>
                <c:pt idx="714">
                  <c:v>5.9826537530075115E-2</c:v>
                </c:pt>
                <c:pt idx="715">
                  <c:v>5.9837180248828545E-2</c:v>
                </c:pt>
                <c:pt idx="716">
                  <c:v>5.9847031261436014E-2</c:v>
                </c:pt>
                <c:pt idx="717">
                  <c:v>5.985799712826001E-2</c:v>
                </c:pt>
                <c:pt idx="718">
                  <c:v>5.9873278471810336E-2</c:v>
                </c:pt>
                <c:pt idx="719">
                  <c:v>5.9887795601593248E-2</c:v>
                </c:pt>
                <c:pt idx="720">
                  <c:v>5.9923917738112613E-2</c:v>
                </c:pt>
                <c:pt idx="721">
                  <c:v>5.9938444483596448E-2</c:v>
                </c:pt>
                <c:pt idx="722">
                  <c:v>5.9949102791746957E-2</c:v>
                </c:pt>
                <c:pt idx="723">
                  <c:v>5.9958968233277052E-2</c:v>
                </c:pt>
                <c:pt idx="724">
                  <c:v>5.9985253884537612E-2</c:v>
                </c:pt>
                <c:pt idx="725">
                  <c:v>5.999979227332089E-2</c:v>
                </c:pt>
                <c:pt idx="726">
                  <c:v>6.0005847916804272E-2</c:v>
                </c:pt>
                <c:pt idx="727">
                  <c:v>6.0009664246778061E-2</c:v>
                </c:pt>
                <c:pt idx="728">
                  <c:v>6.0016961718761051E-2</c:v>
                </c:pt>
                <c:pt idx="729">
                  <c:v>6.0035967300185296E-2</c:v>
                </c:pt>
                <c:pt idx="730">
                  <c:v>6.00505153129244E-2</c:v>
                </c:pt>
                <c:pt idx="731">
                  <c:v>6.0119442235177754E-2</c:v>
                </c:pt>
                <c:pt idx="732">
                  <c:v>6.0186374143725546E-2</c:v>
                </c:pt>
                <c:pt idx="733">
                  <c:v>6.0195633832432545E-2</c:v>
                </c:pt>
                <c:pt idx="734">
                  <c:v>6.0319653096444853E-2</c:v>
                </c:pt>
                <c:pt idx="735">
                  <c:v>6.0867514544640788E-2</c:v>
                </c:pt>
                <c:pt idx="736">
                  <c:v>6.103175373597295E-2</c:v>
                </c:pt>
                <c:pt idx="737">
                  <c:v>6.1495320438316167E-2</c:v>
                </c:pt>
                <c:pt idx="738">
                  <c:v>6.1535360633968215E-2</c:v>
                </c:pt>
                <c:pt idx="739">
                  <c:v>6.1549061241011067E-2</c:v>
                </c:pt>
                <c:pt idx="740">
                  <c:v>6.1667102457522827E-2</c:v>
                </c:pt>
                <c:pt idx="741">
                  <c:v>6.1794495378958529E-2</c:v>
                </c:pt>
                <c:pt idx="742">
                  <c:v>6.1849655284641515E-2</c:v>
                </c:pt>
                <c:pt idx="743">
                  <c:v>6.1876574061972847E-2</c:v>
                </c:pt>
                <c:pt idx="744">
                  <c:v>6.1942927311893839E-2</c:v>
                </c:pt>
                <c:pt idx="745">
                  <c:v>6.2037749801761105E-2</c:v>
                </c:pt>
                <c:pt idx="746">
                  <c:v>6.2048927636774096E-2</c:v>
                </c:pt>
                <c:pt idx="747">
                  <c:v>6.2087692381869286E-2</c:v>
                </c:pt>
                <c:pt idx="748">
                  <c:v>6.2094490315108004E-2</c:v>
                </c:pt>
                <c:pt idx="749">
                  <c:v>6.3017040097132521E-2</c:v>
                </c:pt>
                <c:pt idx="750">
                  <c:v>6.3743923563209792E-2</c:v>
                </c:pt>
                <c:pt idx="751">
                  <c:v>6.4405895069329436E-2</c:v>
                </c:pt>
                <c:pt idx="752">
                  <c:v>6.4732115959187486E-2</c:v>
                </c:pt>
                <c:pt idx="753">
                  <c:v>6.4735619085260307E-2</c:v>
                </c:pt>
                <c:pt idx="754">
                  <c:v>6.4739329181842636E-2</c:v>
                </c:pt>
                <c:pt idx="755">
                  <c:v>6.4745692918910872E-2</c:v>
                </c:pt>
                <c:pt idx="756">
                  <c:v>6.4746936987662984E-2</c:v>
                </c:pt>
                <c:pt idx="757">
                  <c:v>6.4785932273342201E-2</c:v>
                </c:pt>
                <c:pt idx="758">
                  <c:v>6.4789437660723745E-2</c:v>
                </c:pt>
                <c:pt idx="759">
                  <c:v>6.4800762868681902E-2</c:v>
                </c:pt>
                <c:pt idx="760">
                  <c:v>6.4850502919916342E-2</c:v>
                </c:pt>
                <c:pt idx="761">
                  <c:v>6.4851115362223655E-2</c:v>
                </c:pt>
                <c:pt idx="762">
                  <c:v>6.4852014637525462E-2</c:v>
                </c:pt>
                <c:pt idx="763">
                  <c:v>6.4854623487684768E-2</c:v>
                </c:pt>
                <c:pt idx="764">
                  <c:v>6.4854686990856586E-2</c:v>
                </c:pt>
                <c:pt idx="765">
                  <c:v>6.4864711697428967E-2</c:v>
                </c:pt>
                <c:pt idx="766">
                  <c:v>6.4878871321524478E-2</c:v>
                </c:pt>
                <c:pt idx="767">
                  <c:v>6.4905008468734135E-2</c:v>
                </c:pt>
                <c:pt idx="768">
                  <c:v>6.4908518857325306E-2</c:v>
                </c:pt>
                <c:pt idx="769">
                  <c:v>6.491223664536272E-2</c:v>
                </c:pt>
                <c:pt idx="770">
                  <c:v>6.491986022256914E-2</c:v>
                </c:pt>
                <c:pt idx="771">
                  <c:v>6.4969671224931691E-2</c:v>
                </c:pt>
                <c:pt idx="772">
                  <c:v>6.4970284540721596E-2</c:v>
                </c:pt>
                <c:pt idx="773">
                  <c:v>6.4973797669595823E-2</c:v>
                </c:pt>
                <c:pt idx="774">
                  <c:v>6.4986524027592876E-2</c:v>
                </c:pt>
                <c:pt idx="775">
                  <c:v>6.4986633259742951E-2</c:v>
                </c:pt>
                <c:pt idx="776">
                  <c:v>6.5015217027730651E-2</c:v>
                </c:pt>
                <c:pt idx="777">
                  <c:v>6.5707051391802704E-2</c:v>
                </c:pt>
                <c:pt idx="778">
                  <c:v>6.6179106401194482E-2</c:v>
                </c:pt>
                <c:pt idx="779">
                  <c:v>6.6556782267806425E-2</c:v>
                </c:pt>
                <c:pt idx="780">
                  <c:v>6.9050001926967183E-2</c:v>
                </c:pt>
                <c:pt idx="781">
                  <c:v>6.933599975554626E-2</c:v>
                </c:pt>
                <c:pt idx="782">
                  <c:v>6.9338597566577301E-2</c:v>
                </c:pt>
                <c:pt idx="783">
                  <c:v>6.9347521353309488E-2</c:v>
                </c:pt>
                <c:pt idx="784">
                  <c:v>6.9348136523770768E-2</c:v>
                </c:pt>
                <c:pt idx="785">
                  <c:v>6.934860997646454E-2</c:v>
                </c:pt>
                <c:pt idx="786">
                  <c:v>6.935270896788838E-2</c:v>
                </c:pt>
                <c:pt idx="787">
                  <c:v>6.9352708967960058E-2</c:v>
                </c:pt>
                <c:pt idx="788">
                  <c:v>6.9356134122445665E-2</c:v>
                </c:pt>
                <c:pt idx="789">
                  <c:v>6.9356134122467161E-2</c:v>
                </c:pt>
                <c:pt idx="790">
                  <c:v>6.9356134122502855E-2</c:v>
                </c:pt>
                <c:pt idx="791">
                  <c:v>6.9368605410349352E-2</c:v>
                </c:pt>
                <c:pt idx="792">
                  <c:v>6.9368605410349352E-2</c:v>
                </c:pt>
                <c:pt idx="793">
                  <c:v>6.9375657629923523E-2</c:v>
                </c:pt>
                <c:pt idx="794">
                  <c:v>6.9375657629923523E-2</c:v>
                </c:pt>
                <c:pt idx="795">
                  <c:v>6.9376272992626234E-2</c:v>
                </c:pt>
                <c:pt idx="796">
                  <c:v>6.9377935857788092E-2</c:v>
                </c:pt>
                <c:pt idx="797">
                  <c:v>6.9391493554088912E-2</c:v>
                </c:pt>
                <c:pt idx="798">
                  <c:v>6.9398062271877087E-2</c:v>
                </c:pt>
                <c:pt idx="799">
                  <c:v>6.9408094338099816E-2</c:v>
                </c:pt>
                <c:pt idx="800">
                  <c:v>6.9417604302370636E-2</c:v>
                </c:pt>
                <c:pt idx="801">
                  <c:v>6.9423153199966378E-2</c:v>
                </c:pt>
                <c:pt idx="802">
                  <c:v>6.9423843986533146E-2</c:v>
                </c:pt>
                <c:pt idx="803">
                  <c:v>6.9431455813365087E-2</c:v>
                </c:pt>
                <c:pt idx="804">
                  <c:v>6.9465291295347911E-2</c:v>
                </c:pt>
                <c:pt idx="805">
                  <c:v>6.9469167413493807E-2</c:v>
                </c:pt>
                <c:pt idx="806">
                  <c:v>6.9493933280144429E-2</c:v>
                </c:pt>
                <c:pt idx="807">
                  <c:v>6.9535320489889141E-2</c:v>
                </c:pt>
                <c:pt idx="808">
                  <c:v>6.9535839311163444E-2</c:v>
                </c:pt>
                <c:pt idx="809">
                  <c:v>6.960414534270537E-2</c:v>
                </c:pt>
                <c:pt idx="810">
                  <c:v>6.9616033954920706E-2</c:v>
                </c:pt>
                <c:pt idx="811">
                  <c:v>6.9618235077860136E-2</c:v>
                </c:pt>
                <c:pt idx="812">
                  <c:v>6.961885209684042E-2</c:v>
                </c:pt>
                <c:pt idx="813">
                  <c:v>6.961885209684042E-2</c:v>
                </c:pt>
                <c:pt idx="814">
                  <c:v>6.961885209684042E-2</c:v>
                </c:pt>
                <c:pt idx="815">
                  <c:v>6.961885209684042E-2</c:v>
                </c:pt>
                <c:pt idx="816">
                  <c:v>6.9618852096847483E-2</c:v>
                </c:pt>
                <c:pt idx="817">
                  <c:v>6.9618852096854617E-2</c:v>
                </c:pt>
                <c:pt idx="818">
                  <c:v>6.9618852096869119E-2</c:v>
                </c:pt>
                <c:pt idx="819">
                  <c:v>6.9618852096869119E-2</c:v>
                </c:pt>
                <c:pt idx="820">
                  <c:v>6.9618852096869119E-2</c:v>
                </c:pt>
                <c:pt idx="821">
                  <c:v>6.9619469120030933E-2</c:v>
                </c:pt>
                <c:pt idx="822">
                  <c:v>6.9624630800162346E-2</c:v>
                </c:pt>
                <c:pt idx="823">
                  <c:v>6.9624630800191073E-2</c:v>
                </c:pt>
                <c:pt idx="824">
                  <c:v>6.9632119023599184E-2</c:v>
                </c:pt>
                <c:pt idx="825">
                  <c:v>6.9632119023599184E-2</c:v>
                </c:pt>
                <c:pt idx="826">
                  <c:v>6.9632119023615227E-2</c:v>
                </c:pt>
                <c:pt idx="827">
                  <c:v>6.9632119023642358E-2</c:v>
                </c:pt>
                <c:pt idx="828">
                  <c:v>6.9634996642554195E-2</c:v>
                </c:pt>
                <c:pt idx="829">
                  <c:v>6.9638432528050589E-2</c:v>
                </c:pt>
                <c:pt idx="830">
                  <c:v>6.9638432528050589E-2</c:v>
                </c:pt>
                <c:pt idx="831">
                  <c:v>6.9638432528050589E-2</c:v>
                </c:pt>
                <c:pt idx="832">
                  <c:v>6.9638432528107988E-2</c:v>
                </c:pt>
                <c:pt idx="833">
                  <c:v>6.964001225756318E-2</c:v>
                </c:pt>
                <c:pt idx="834">
                  <c:v>6.9644212482607076E-2</c:v>
                </c:pt>
                <c:pt idx="835">
                  <c:v>6.9649708415044087E-2</c:v>
                </c:pt>
                <c:pt idx="836">
                  <c:v>6.9649708415044087E-2</c:v>
                </c:pt>
                <c:pt idx="837">
                  <c:v>6.9650325648741226E-2</c:v>
                </c:pt>
                <c:pt idx="838">
                  <c:v>6.9650325648755743E-2</c:v>
                </c:pt>
                <c:pt idx="839">
                  <c:v>6.9650325648769953E-2</c:v>
                </c:pt>
                <c:pt idx="840">
                  <c:v>6.9650325648769953E-2</c:v>
                </c:pt>
                <c:pt idx="841">
                  <c:v>6.9650325648769953E-2</c:v>
                </c:pt>
                <c:pt idx="842">
                  <c:v>6.9650942886707243E-2</c:v>
                </c:pt>
                <c:pt idx="843">
                  <c:v>6.9650942886707243E-2</c:v>
                </c:pt>
                <c:pt idx="844">
                  <c:v>6.9650942886707243E-2</c:v>
                </c:pt>
                <c:pt idx="845">
                  <c:v>6.965223741262716E-2</c:v>
                </c:pt>
                <c:pt idx="846">
                  <c:v>6.9657198714855442E-2</c:v>
                </c:pt>
                <c:pt idx="847">
                  <c:v>6.9657399912553375E-2</c:v>
                </c:pt>
                <c:pt idx="848">
                  <c:v>6.9657399912553375E-2</c:v>
                </c:pt>
                <c:pt idx="849">
                  <c:v>6.9657399912567919E-2</c:v>
                </c:pt>
                <c:pt idx="850">
                  <c:v>6.9657399912567919E-2</c:v>
                </c:pt>
                <c:pt idx="851">
                  <c:v>6.9657424139482615E-2</c:v>
                </c:pt>
                <c:pt idx="852">
                  <c:v>6.9662102032263098E-2</c:v>
                </c:pt>
                <c:pt idx="853">
                  <c:v>6.966236254842742E-2</c:v>
                </c:pt>
                <c:pt idx="854">
                  <c:v>6.966359719275235E-2</c:v>
                </c:pt>
                <c:pt idx="855">
                  <c:v>6.9670530265917893E-2</c:v>
                </c:pt>
                <c:pt idx="856">
                  <c:v>6.9670530265917893E-2</c:v>
                </c:pt>
                <c:pt idx="857">
                  <c:v>6.9672732715277116E-2</c:v>
                </c:pt>
                <c:pt idx="858">
                  <c:v>6.967273271529309E-2</c:v>
                </c:pt>
                <c:pt idx="859">
                  <c:v>6.9672732715318486E-2</c:v>
                </c:pt>
                <c:pt idx="860">
                  <c:v>6.9685567690344785E-2</c:v>
                </c:pt>
                <c:pt idx="861">
                  <c:v>6.9688911114576979E-2</c:v>
                </c:pt>
                <c:pt idx="862">
                  <c:v>6.9690739394910911E-2</c:v>
                </c:pt>
                <c:pt idx="863">
                  <c:v>6.9713923281471357E-2</c:v>
                </c:pt>
                <c:pt idx="864">
                  <c:v>6.971392328149173E-2</c:v>
                </c:pt>
                <c:pt idx="865">
                  <c:v>6.971392328149173E-2</c:v>
                </c:pt>
                <c:pt idx="866">
                  <c:v>6.9730839926362767E-2</c:v>
                </c:pt>
                <c:pt idx="867">
                  <c:v>6.9731836193037328E-2</c:v>
                </c:pt>
                <c:pt idx="868">
                  <c:v>6.9743469163472988E-2</c:v>
                </c:pt>
                <c:pt idx="869">
                  <c:v>6.9745881203079396E-2</c:v>
                </c:pt>
                <c:pt idx="870">
                  <c:v>6.9894173342765292E-2</c:v>
                </c:pt>
                <c:pt idx="871">
                  <c:v>6.9965856528052747E-2</c:v>
                </c:pt>
                <c:pt idx="872">
                  <c:v>6.9972220127448789E-2</c:v>
                </c:pt>
                <c:pt idx="873">
                  <c:v>6.9984239449113153E-2</c:v>
                </c:pt>
                <c:pt idx="874">
                  <c:v>6.9999791771033854E-2</c:v>
                </c:pt>
                <c:pt idx="875">
                  <c:v>7.0013379701150014E-2</c:v>
                </c:pt>
                <c:pt idx="876">
                  <c:v>7.0023006087949646E-2</c:v>
                </c:pt>
                <c:pt idx="877">
                  <c:v>7.0023479917961887E-2</c:v>
                </c:pt>
                <c:pt idx="878">
                  <c:v>7.004140056042317E-2</c:v>
                </c:pt>
                <c:pt idx="879">
                  <c:v>7.0071205213845675E-2</c:v>
                </c:pt>
                <c:pt idx="880">
                  <c:v>7.0133068620924277E-2</c:v>
                </c:pt>
                <c:pt idx="881">
                  <c:v>7.0140128678244443E-2</c:v>
                </c:pt>
                <c:pt idx="882">
                  <c:v>7.0143406901323674E-2</c:v>
                </c:pt>
                <c:pt idx="883">
                  <c:v>7.0149825030283497E-2</c:v>
                </c:pt>
                <c:pt idx="884">
                  <c:v>7.0167874108044967E-2</c:v>
                </c:pt>
                <c:pt idx="885">
                  <c:v>7.0183457812937097E-2</c:v>
                </c:pt>
                <c:pt idx="886">
                  <c:v>7.0206718969346132E-2</c:v>
                </c:pt>
                <c:pt idx="887">
                  <c:v>7.0207193755332686E-2</c:v>
                </c:pt>
                <c:pt idx="888">
                  <c:v>7.0225150552417986E-2</c:v>
                </c:pt>
                <c:pt idx="889">
                  <c:v>7.0251512977363234E-2</c:v>
                </c:pt>
                <c:pt idx="890">
                  <c:v>7.0259669443542713E-2</c:v>
                </c:pt>
                <c:pt idx="891">
                  <c:v>7.0326495569161096E-2</c:v>
                </c:pt>
                <c:pt idx="892">
                  <c:v>7.0327117412421689E-2</c:v>
                </c:pt>
                <c:pt idx="893">
                  <c:v>7.0440938029936256E-2</c:v>
                </c:pt>
                <c:pt idx="894">
                  <c:v>7.0473319941732421E-2</c:v>
                </c:pt>
                <c:pt idx="895">
                  <c:v>7.0505713296116351E-2</c:v>
                </c:pt>
                <c:pt idx="896">
                  <c:v>7.0507237961456345E-2</c:v>
                </c:pt>
                <c:pt idx="897">
                  <c:v>7.0554807403361453E-2</c:v>
                </c:pt>
                <c:pt idx="898">
                  <c:v>7.0557646618453679E-2</c:v>
                </c:pt>
                <c:pt idx="899">
                  <c:v>7.0616307697228389E-2</c:v>
                </c:pt>
                <c:pt idx="900">
                  <c:v>7.0801920993793024E-2</c:v>
                </c:pt>
                <c:pt idx="901">
                  <c:v>7.0834430358435146E-2</c:v>
                </c:pt>
                <c:pt idx="902">
                  <c:v>7.1302016879757943E-2</c:v>
                </c:pt>
                <c:pt idx="903">
                  <c:v>7.1380042381500822E-2</c:v>
                </c:pt>
                <c:pt idx="904">
                  <c:v>7.1550379121612703E-2</c:v>
                </c:pt>
                <c:pt idx="905">
                  <c:v>7.1823346040380431E-2</c:v>
                </c:pt>
                <c:pt idx="906">
                  <c:v>7.1840453618697078E-2</c:v>
                </c:pt>
                <c:pt idx="907">
                  <c:v>7.1841391587957562E-2</c:v>
                </c:pt>
                <c:pt idx="908">
                  <c:v>7.2030420992849981E-2</c:v>
                </c:pt>
                <c:pt idx="909">
                  <c:v>7.2085632271967973E-2</c:v>
                </c:pt>
                <c:pt idx="910">
                  <c:v>7.213364186298149E-2</c:v>
                </c:pt>
                <c:pt idx="911">
                  <c:v>7.2182757458490232E-2</c:v>
                </c:pt>
                <c:pt idx="912">
                  <c:v>7.2474637739144906E-2</c:v>
                </c:pt>
                <c:pt idx="913">
                  <c:v>7.2485560080935027E-2</c:v>
                </c:pt>
                <c:pt idx="914">
                  <c:v>7.2572935850114165E-2</c:v>
                </c:pt>
                <c:pt idx="915">
                  <c:v>7.2766905410649702E-2</c:v>
                </c:pt>
                <c:pt idx="916">
                  <c:v>7.295702322645968E-2</c:v>
                </c:pt>
                <c:pt idx="917">
                  <c:v>7.3003864186789919E-2</c:v>
                </c:pt>
                <c:pt idx="918">
                  <c:v>7.3125942200477939E-2</c:v>
                </c:pt>
                <c:pt idx="919">
                  <c:v>7.3761713664477646E-2</c:v>
                </c:pt>
                <c:pt idx="920">
                  <c:v>7.4511245324802314E-2</c:v>
                </c:pt>
                <c:pt idx="921">
                  <c:v>7.4523053375428597E-2</c:v>
                </c:pt>
                <c:pt idx="922">
                  <c:v>7.4873415618117334E-2</c:v>
                </c:pt>
                <c:pt idx="923">
                  <c:v>7.4931938306983734E-2</c:v>
                </c:pt>
                <c:pt idx="924">
                  <c:v>7.4980209429773556E-2</c:v>
                </c:pt>
                <c:pt idx="925">
                  <c:v>7.498594791810323E-2</c:v>
                </c:pt>
                <c:pt idx="926">
                  <c:v>7.5026258518891234E-2</c:v>
                </c:pt>
                <c:pt idx="927">
                  <c:v>7.5042179993633759E-2</c:v>
                </c:pt>
                <c:pt idx="928">
                  <c:v>7.5114544321272E-2</c:v>
                </c:pt>
                <c:pt idx="929">
                  <c:v>7.5118767527058122E-2</c:v>
                </c:pt>
                <c:pt idx="930">
                  <c:v>7.5165089572224189E-2</c:v>
                </c:pt>
                <c:pt idx="931">
                  <c:v>7.5210035453375915E-2</c:v>
                </c:pt>
                <c:pt idx="932">
                  <c:v>7.5316492970905702E-2</c:v>
                </c:pt>
                <c:pt idx="933">
                  <c:v>7.5534235007555767E-2</c:v>
                </c:pt>
                <c:pt idx="934">
                  <c:v>7.5605623770024791E-2</c:v>
                </c:pt>
                <c:pt idx="935">
                  <c:v>7.5607170055484701E-2</c:v>
                </c:pt>
                <c:pt idx="936">
                  <c:v>7.5640160642543294E-2</c:v>
                </c:pt>
                <c:pt idx="937">
                  <c:v>7.5728915413144776E-2</c:v>
                </c:pt>
                <c:pt idx="938">
                  <c:v>7.5739718214482554E-2</c:v>
                </c:pt>
                <c:pt idx="939">
                  <c:v>7.5741266588756448E-2</c:v>
                </c:pt>
                <c:pt idx="940">
                  <c:v>7.5774301737701846E-2</c:v>
                </c:pt>
                <c:pt idx="941">
                  <c:v>7.5800444288151164E-2</c:v>
                </c:pt>
                <c:pt idx="942">
                  <c:v>7.7824572352063845E-2</c:v>
                </c:pt>
                <c:pt idx="943">
                  <c:v>7.794484906603448E-2</c:v>
                </c:pt>
                <c:pt idx="944">
                  <c:v>7.9011793119529633E-2</c:v>
                </c:pt>
                <c:pt idx="945">
                  <c:v>7.9703780963788828E-2</c:v>
                </c:pt>
                <c:pt idx="946">
                  <c:v>7.9799654459700498E-2</c:v>
                </c:pt>
                <c:pt idx="947">
                  <c:v>7.9906617883780909E-2</c:v>
                </c:pt>
                <c:pt idx="948">
                  <c:v>7.9939860717790398E-2</c:v>
                </c:pt>
                <c:pt idx="949">
                  <c:v>8.0347313084746713E-2</c:v>
                </c:pt>
                <c:pt idx="950">
                  <c:v>8.0750969820622853E-2</c:v>
                </c:pt>
                <c:pt idx="951">
                  <c:v>8.3553816808770151E-2</c:v>
                </c:pt>
                <c:pt idx="952">
                  <c:v>8.3579551800335494E-2</c:v>
                </c:pt>
                <c:pt idx="953">
                  <c:v>8.3579551800351787E-2</c:v>
                </c:pt>
                <c:pt idx="954">
                  <c:v>8.3590140682640451E-2</c:v>
                </c:pt>
                <c:pt idx="955">
                  <c:v>8.3604679121134978E-2</c:v>
                </c:pt>
                <c:pt idx="956">
                  <c:v>8.3608133736183088E-2</c:v>
                </c:pt>
                <c:pt idx="957">
                  <c:v>8.3608532192461338E-2</c:v>
                </c:pt>
                <c:pt idx="958">
                  <c:v>8.3611225851647625E-2</c:v>
                </c:pt>
                <c:pt idx="959">
                  <c:v>8.3622009005943382E-2</c:v>
                </c:pt>
                <c:pt idx="960">
                  <c:v>8.362709016713693E-2</c:v>
                </c:pt>
                <c:pt idx="961">
                  <c:v>8.3636906330206234E-2</c:v>
                </c:pt>
                <c:pt idx="962">
                  <c:v>8.3654814854359771E-2</c:v>
                </c:pt>
                <c:pt idx="963">
                  <c:v>8.3654950790268787E-2</c:v>
                </c:pt>
                <c:pt idx="964">
                  <c:v>8.3677574186983489E-2</c:v>
                </c:pt>
                <c:pt idx="965">
                  <c:v>8.3728318633579393E-2</c:v>
                </c:pt>
                <c:pt idx="966">
                  <c:v>8.3736544219660411E-2</c:v>
                </c:pt>
                <c:pt idx="967">
                  <c:v>8.3785913493149816E-2</c:v>
                </c:pt>
                <c:pt idx="968">
                  <c:v>8.3840812995139166E-2</c:v>
                </c:pt>
                <c:pt idx="969">
                  <c:v>8.386944367272646E-2</c:v>
                </c:pt>
                <c:pt idx="970">
                  <c:v>8.3871536585488446E-2</c:v>
                </c:pt>
                <c:pt idx="971">
                  <c:v>8.3874430133286396E-2</c:v>
                </c:pt>
                <c:pt idx="972">
                  <c:v>8.3878358648695833E-2</c:v>
                </c:pt>
                <c:pt idx="973">
                  <c:v>8.3879780621303066E-2</c:v>
                </c:pt>
                <c:pt idx="974">
                  <c:v>8.3893645803342923E-2</c:v>
                </c:pt>
                <c:pt idx="975">
                  <c:v>8.3893645803342923E-2</c:v>
                </c:pt>
                <c:pt idx="976">
                  <c:v>8.3894356884696097E-2</c:v>
                </c:pt>
                <c:pt idx="977">
                  <c:v>8.3904168692694167E-2</c:v>
                </c:pt>
                <c:pt idx="978">
                  <c:v>8.391533582145469E-2</c:v>
                </c:pt>
                <c:pt idx="979">
                  <c:v>8.391533582145469E-2</c:v>
                </c:pt>
                <c:pt idx="980">
                  <c:v>8.3915335821471385E-2</c:v>
                </c:pt>
                <c:pt idx="981">
                  <c:v>8.3915499669108232E-2</c:v>
                </c:pt>
                <c:pt idx="982">
                  <c:v>8.3916047040858824E-2</c:v>
                </c:pt>
                <c:pt idx="983">
                  <c:v>8.3916047040858824E-2</c:v>
                </c:pt>
                <c:pt idx="984">
                  <c:v>8.3916047040858824E-2</c:v>
                </c:pt>
                <c:pt idx="985">
                  <c:v>8.3916047040858824E-2</c:v>
                </c:pt>
                <c:pt idx="986">
                  <c:v>8.3916047040866984E-2</c:v>
                </c:pt>
                <c:pt idx="987">
                  <c:v>8.3916047040866984E-2</c:v>
                </c:pt>
                <c:pt idx="988">
                  <c:v>8.3916047040866984E-2</c:v>
                </c:pt>
                <c:pt idx="989">
                  <c:v>8.3916047040866984E-2</c:v>
                </c:pt>
                <c:pt idx="990">
                  <c:v>8.3916047040866984E-2</c:v>
                </c:pt>
                <c:pt idx="991">
                  <c:v>8.3916047040866984E-2</c:v>
                </c:pt>
                <c:pt idx="992">
                  <c:v>8.3916047040879446E-2</c:v>
                </c:pt>
                <c:pt idx="993">
                  <c:v>8.3916047040900096E-2</c:v>
                </c:pt>
                <c:pt idx="994">
                  <c:v>8.3916047040900096E-2</c:v>
                </c:pt>
                <c:pt idx="995">
                  <c:v>8.3916047040900096E-2</c:v>
                </c:pt>
                <c:pt idx="996">
                  <c:v>8.3916758264806449E-2</c:v>
                </c:pt>
                <c:pt idx="997">
                  <c:v>8.3916758264814623E-2</c:v>
                </c:pt>
                <c:pt idx="998">
                  <c:v>8.3916758264822755E-2</c:v>
                </c:pt>
                <c:pt idx="999">
                  <c:v>8.3916758264835273E-2</c:v>
                </c:pt>
                <c:pt idx="1000">
                  <c:v>8.3916758264855854E-2</c:v>
                </c:pt>
                <c:pt idx="1001">
                  <c:v>8.3918036901939996E-2</c:v>
                </c:pt>
                <c:pt idx="1002">
                  <c:v>8.3922092588774033E-2</c:v>
                </c:pt>
                <c:pt idx="1003">
                  <c:v>8.3924226389705092E-2</c:v>
                </c:pt>
                <c:pt idx="1004">
                  <c:v>8.392920541685446E-2</c:v>
                </c:pt>
                <c:pt idx="1005">
                  <c:v>8.392991672454074E-2</c:v>
                </c:pt>
                <c:pt idx="1006">
                  <c:v>8.3931339353494755E-2</c:v>
                </c:pt>
                <c:pt idx="1007">
                  <c:v>8.3952489136381092E-2</c:v>
                </c:pt>
                <c:pt idx="1008">
                  <c:v>8.3955738681122313E-2</c:v>
                </c:pt>
                <c:pt idx="1009">
                  <c:v>8.3959795736092815E-2</c:v>
                </c:pt>
                <c:pt idx="1010">
                  <c:v>8.3959795736092815E-2</c:v>
                </c:pt>
                <c:pt idx="1011">
                  <c:v>8.3959795736092815E-2</c:v>
                </c:pt>
                <c:pt idx="1012">
                  <c:v>8.3966910963604646E-2</c:v>
                </c:pt>
                <c:pt idx="1013">
                  <c:v>8.4022609329043027E-2</c:v>
                </c:pt>
                <c:pt idx="1014">
                  <c:v>8.4025628867852489E-2</c:v>
                </c:pt>
                <c:pt idx="1015">
                  <c:v>8.4062654777740095E-2</c:v>
                </c:pt>
                <c:pt idx="1016">
                  <c:v>8.4074026104150795E-2</c:v>
                </c:pt>
                <c:pt idx="1017">
                  <c:v>8.4211620955296787E-2</c:v>
                </c:pt>
                <c:pt idx="1018">
                  <c:v>8.438767117387444E-2</c:v>
                </c:pt>
                <c:pt idx="1019">
                  <c:v>8.4611077377017771E-2</c:v>
                </c:pt>
                <c:pt idx="1020">
                  <c:v>8.4769195955882976E-2</c:v>
                </c:pt>
                <c:pt idx="1021">
                  <c:v>8.4895641912577563E-2</c:v>
                </c:pt>
                <c:pt idx="1022">
                  <c:v>8.491853444469534E-2</c:v>
                </c:pt>
                <c:pt idx="1023">
                  <c:v>8.4932955054657228E-2</c:v>
                </c:pt>
                <c:pt idx="1024">
                  <c:v>8.4949169501308069E-2</c:v>
                </c:pt>
                <c:pt idx="1025">
                  <c:v>8.4977379629312996E-2</c:v>
                </c:pt>
                <c:pt idx="1026">
                  <c:v>8.499452052709644E-2</c:v>
                </c:pt>
                <c:pt idx="1027">
                  <c:v>8.6140873196276224E-2</c:v>
                </c:pt>
                <c:pt idx="1028">
                  <c:v>8.6230189744219921E-2</c:v>
                </c:pt>
                <c:pt idx="1029">
                  <c:v>8.6929936631951185E-2</c:v>
                </c:pt>
                <c:pt idx="1030">
                  <c:v>8.7540517486252981E-2</c:v>
                </c:pt>
                <c:pt idx="1031">
                  <c:v>8.9558856577400495E-2</c:v>
                </c:pt>
                <c:pt idx="1032">
                  <c:v>8.9814319634436632E-2</c:v>
                </c:pt>
                <c:pt idx="1033">
                  <c:v>8.9990204639534332E-2</c:v>
                </c:pt>
                <c:pt idx="1034">
                  <c:v>9.0083758101650369E-2</c:v>
                </c:pt>
                <c:pt idx="1035">
                  <c:v>9.0182905088163068E-2</c:v>
                </c:pt>
                <c:pt idx="1036">
                  <c:v>9.0416793917324406E-2</c:v>
                </c:pt>
                <c:pt idx="1037">
                  <c:v>9.1937009891562421E-2</c:v>
                </c:pt>
                <c:pt idx="1038">
                  <c:v>9.2650472163207667E-2</c:v>
                </c:pt>
                <c:pt idx="1039">
                  <c:v>9.3099573660861953E-2</c:v>
                </c:pt>
                <c:pt idx="1040">
                  <c:v>9.3170473976992185E-2</c:v>
                </c:pt>
                <c:pt idx="1041">
                  <c:v>9.3256341603515092E-2</c:v>
                </c:pt>
                <c:pt idx="1042">
                  <c:v>9.3327330110376805E-2</c:v>
                </c:pt>
                <c:pt idx="1043">
                  <c:v>9.5679771518526607E-2</c:v>
                </c:pt>
                <c:pt idx="1044">
                  <c:v>9.5784209639385262E-2</c:v>
                </c:pt>
                <c:pt idx="1045">
                  <c:v>9.5794270586776892E-2</c:v>
                </c:pt>
                <c:pt idx="1046">
                  <c:v>9.6916797834678978E-2</c:v>
                </c:pt>
                <c:pt idx="1047">
                  <c:v>9.6989827867940526E-2</c:v>
                </c:pt>
                <c:pt idx="1048">
                  <c:v>9.7151393182088985E-2</c:v>
                </c:pt>
                <c:pt idx="1049">
                  <c:v>9.7872438464526854E-2</c:v>
                </c:pt>
                <c:pt idx="1050">
                  <c:v>9.953967731922872E-2</c:v>
                </c:pt>
                <c:pt idx="1051">
                  <c:v>9.9840229362719093E-2</c:v>
                </c:pt>
                <c:pt idx="1052">
                  <c:v>9.9856518273385639E-2</c:v>
                </c:pt>
                <c:pt idx="1053">
                  <c:v>9.9864717993925753E-2</c:v>
                </c:pt>
                <c:pt idx="1054">
                  <c:v>9.9875065861014994E-2</c:v>
                </c:pt>
                <c:pt idx="1055">
                  <c:v>9.9885996900136623E-2</c:v>
                </c:pt>
                <c:pt idx="1056">
                  <c:v>9.9899404151943788E-2</c:v>
                </c:pt>
                <c:pt idx="1057">
                  <c:v>9.9901668400222285E-2</c:v>
                </c:pt>
                <c:pt idx="1058">
                  <c:v>9.9902477710460416E-2</c:v>
                </c:pt>
                <c:pt idx="1059">
                  <c:v>9.9905769552866536E-2</c:v>
                </c:pt>
                <c:pt idx="1060">
                  <c:v>9.9914393679448779E-2</c:v>
                </c:pt>
                <c:pt idx="1061">
                  <c:v>9.991923776856515E-2</c:v>
                </c:pt>
                <c:pt idx="1062">
                  <c:v>9.9923576017246551E-2</c:v>
                </c:pt>
                <c:pt idx="1063">
                  <c:v>9.9949721437046959E-2</c:v>
                </c:pt>
                <c:pt idx="1064">
                  <c:v>0.10001884998028626</c:v>
                </c:pt>
                <c:pt idx="1065">
                  <c:v>0.10004374387609981</c:v>
                </c:pt>
                <c:pt idx="1066">
                  <c:v>0.10005154446632053</c:v>
                </c:pt>
                <c:pt idx="1067">
                  <c:v>0.1000552450024577</c:v>
                </c:pt>
                <c:pt idx="1068">
                  <c:v>0.100058945638531</c:v>
                </c:pt>
                <c:pt idx="1069">
                  <c:v>0.10008277867601445</c:v>
                </c:pt>
                <c:pt idx="1070">
                  <c:v>0.10011488103598279</c:v>
                </c:pt>
                <c:pt idx="1071">
                  <c:v>0.10011967438010211</c:v>
                </c:pt>
                <c:pt idx="1072">
                  <c:v>0.10018966745066342</c:v>
                </c:pt>
                <c:pt idx="1073">
                  <c:v>0.10022139957160013</c:v>
                </c:pt>
                <c:pt idx="1074">
                  <c:v>0.1002276705822167</c:v>
                </c:pt>
                <c:pt idx="1075">
                  <c:v>0.10022929306230784</c:v>
                </c:pt>
                <c:pt idx="1076">
                  <c:v>0.10026934615703201</c:v>
                </c:pt>
                <c:pt idx="1077">
                  <c:v>0.10027067278292515</c:v>
                </c:pt>
                <c:pt idx="1078">
                  <c:v>0.10027067278292515</c:v>
                </c:pt>
                <c:pt idx="1079">
                  <c:v>0.10027148427467915</c:v>
                </c:pt>
                <c:pt idx="1080">
                  <c:v>0.1002791936848315</c:v>
                </c:pt>
                <c:pt idx="1081">
                  <c:v>0.10027919368484568</c:v>
                </c:pt>
                <c:pt idx="1082">
                  <c:v>0.1002832285905655</c:v>
                </c:pt>
                <c:pt idx="1083">
                  <c:v>0.1002873093208367</c:v>
                </c:pt>
                <c:pt idx="1084">
                  <c:v>0.10028730932087444</c:v>
                </c:pt>
                <c:pt idx="1085">
                  <c:v>0.10030429710000707</c:v>
                </c:pt>
                <c:pt idx="1086">
                  <c:v>0.10031368844850314</c:v>
                </c:pt>
                <c:pt idx="1087">
                  <c:v>0.10031368844850314</c:v>
                </c:pt>
                <c:pt idx="1088">
                  <c:v>0.10031368844850314</c:v>
                </c:pt>
                <c:pt idx="1089">
                  <c:v>0.10031368844850314</c:v>
                </c:pt>
                <c:pt idx="1090">
                  <c:v>0.10031368844850314</c:v>
                </c:pt>
                <c:pt idx="1091">
                  <c:v>0.10031368844850314</c:v>
                </c:pt>
                <c:pt idx="1092">
                  <c:v>0.10031368844851248</c:v>
                </c:pt>
                <c:pt idx="1093">
                  <c:v>0.10031368844853157</c:v>
                </c:pt>
                <c:pt idx="1094">
                  <c:v>0.10031368844855997</c:v>
                </c:pt>
                <c:pt idx="1095">
                  <c:v>0.10031977665867324</c:v>
                </c:pt>
                <c:pt idx="1096">
                  <c:v>0.10032058844035767</c:v>
                </c:pt>
                <c:pt idx="1097">
                  <c:v>0.10034550526929893</c:v>
                </c:pt>
                <c:pt idx="1098">
                  <c:v>0.10037883092072367</c:v>
                </c:pt>
                <c:pt idx="1099">
                  <c:v>0.1006592605788434</c:v>
                </c:pt>
                <c:pt idx="1100">
                  <c:v>0.10116665991491876</c:v>
                </c:pt>
                <c:pt idx="1101">
                  <c:v>0.10120859434292533</c:v>
                </c:pt>
                <c:pt idx="1102">
                  <c:v>0.10142930773604843</c:v>
                </c:pt>
                <c:pt idx="1103">
                  <c:v>0.10143419098321232</c:v>
                </c:pt>
                <c:pt idx="1104">
                  <c:v>0.10153335499533288</c:v>
                </c:pt>
                <c:pt idx="1105">
                  <c:v>0.10154334397107809</c:v>
                </c:pt>
                <c:pt idx="1106">
                  <c:v>0.10188055480199748</c:v>
                </c:pt>
                <c:pt idx="1107">
                  <c:v>0.1019232514912277</c:v>
                </c:pt>
                <c:pt idx="1108">
                  <c:v>0.10311286213214896</c:v>
                </c:pt>
                <c:pt idx="1109">
                  <c:v>0.10443704145639049</c:v>
                </c:pt>
                <c:pt idx="1110">
                  <c:v>0.10444481141899668</c:v>
                </c:pt>
                <c:pt idx="1111">
                  <c:v>0.10706237992442118</c:v>
                </c:pt>
                <c:pt idx="1112">
                  <c:v>0.10714089718128914</c:v>
                </c:pt>
                <c:pt idx="1113">
                  <c:v>0.10725741762437073</c:v>
                </c:pt>
                <c:pt idx="1114">
                  <c:v>0.10731459518523426</c:v>
                </c:pt>
                <c:pt idx="1115">
                  <c:v>0.10744013358087376</c:v>
                </c:pt>
                <c:pt idx="1116">
                  <c:v>0.10747299979369666</c:v>
                </c:pt>
                <c:pt idx="1117">
                  <c:v>0.11195618797084513</c:v>
                </c:pt>
                <c:pt idx="1118">
                  <c:v>0.11302837253500919</c:v>
                </c:pt>
                <c:pt idx="1119">
                  <c:v>0.11383693540982219</c:v>
                </c:pt>
                <c:pt idx="1120">
                  <c:v>0.11397786205978941</c:v>
                </c:pt>
                <c:pt idx="1121">
                  <c:v>0.11437184932539488</c:v>
                </c:pt>
                <c:pt idx="1122">
                  <c:v>0.11834940449756534</c:v>
                </c:pt>
                <c:pt idx="1123">
                  <c:v>0.11837875317979731</c:v>
                </c:pt>
                <c:pt idx="1124">
                  <c:v>0.11839170324145558</c:v>
                </c:pt>
                <c:pt idx="1125">
                  <c:v>0.11839432317822847</c:v>
                </c:pt>
                <c:pt idx="1126">
                  <c:v>0.1184003285890249</c:v>
                </c:pt>
                <c:pt idx="1127">
                  <c:v>0.11846054362103252</c:v>
                </c:pt>
                <c:pt idx="1128">
                  <c:v>0.11846343704182397</c:v>
                </c:pt>
                <c:pt idx="1129">
                  <c:v>0.11846761529976833</c:v>
                </c:pt>
                <c:pt idx="1130">
                  <c:v>0.11852409639756964</c:v>
                </c:pt>
                <c:pt idx="1131">
                  <c:v>0.11853145636665766</c:v>
                </c:pt>
                <c:pt idx="1132">
                  <c:v>0.11853563631999441</c:v>
                </c:pt>
                <c:pt idx="1133">
                  <c:v>0.11854817680502554</c:v>
                </c:pt>
                <c:pt idx="1134">
                  <c:v>0.11860300314266881</c:v>
                </c:pt>
                <c:pt idx="1135">
                  <c:v>0.11864551984227749</c:v>
                </c:pt>
                <c:pt idx="1136">
                  <c:v>0.11868804730972879</c:v>
                </c:pt>
                <c:pt idx="1137">
                  <c:v>0.11877121107863629</c:v>
                </c:pt>
                <c:pt idx="1138">
                  <c:v>0.11877958303347258</c:v>
                </c:pt>
                <c:pt idx="1139">
                  <c:v>0.11878978853017262</c:v>
                </c:pt>
                <c:pt idx="1140">
                  <c:v>0.11879345484000869</c:v>
                </c:pt>
                <c:pt idx="1141">
                  <c:v>0.11880857921301777</c:v>
                </c:pt>
                <c:pt idx="1142">
                  <c:v>0.11880949588537612</c:v>
                </c:pt>
                <c:pt idx="1143">
                  <c:v>0.11880949588537612</c:v>
                </c:pt>
                <c:pt idx="1144">
                  <c:v>0.1188383736225625</c:v>
                </c:pt>
                <c:pt idx="1145">
                  <c:v>0.1188383736225625</c:v>
                </c:pt>
                <c:pt idx="1146">
                  <c:v>0.11884616687712471</c:v>
                </c:pt>
                <c:pt idx="1147">
                  <c:v>0.11884708375444451</c:v>
                </c:pt>
                <c:pt idx="1148">
                  <c:v>0.11885023105969762</c:v>
                </c:pt>
                <c:pt idx="1149">
                  <c:v>0.11885044229114179</c:v>
                </c:pt>
                <c:pt idx="1150">
                  <c:v>0.11885625280129661</c:v>
                </c:pt>
                <c:pt idx="1151">
                  <c:v>0.11886655058154073</c:v>
                </c:pt>
                <c:pt idx="1152">
                  <c:v>0.11888605565423907</c:v>
                </c:pt>
                <c:pt idx="1153">
                  <c:v>0.11890393989925688</c:v>
                </c:pt>
                <c:pt idx="1154">
                  <c:v>0.11891401911444843</c:v>
                </c:pt>
                <c:pt idx="1155">
                  <c:v>0.11896310821020734</c:v>
                </c:pt>
                <c:pt idx="1156">
                  <c:v>0.11972014353211445</c:v>
                </c:pt>
                <c:pt idx="1157">
                  <c:v>0.11975508587117235</c:v>
                </c:pt>
                <c:pt idx="1158">
                  <c:v>0.11997789533281085</c:v>
                </c:pt>
                <c:pt idx="1159">
                  <c:v>0.12002589948883084</c:v>
                </c:pt>
                <c:pt idx="1160">
                  <c:v>0.12007391718056892</c:v>
                </c:pt>
                <c:pt idx="1161">
                  <c:v>0.12012194840907518</c:v>
                </c:pt>
                <c:pt idx="1162">
                  <c:v>0.12016999317540006</c:v>
                </c:pt>
                <c:pt idx="1163">
                  <c:v>0.12021805148059139</c:v>
                </c:pt>
                <c:pt idx="1164">
                  <c:v>0.12099187574587832</c:v>
                </c:pt>
                <c:pt idx="1165">
                  <c:v>0.12206175387181963</c:v>
                </c:pt>
                <c:pt idx="1166">
                  <c:v>0.12212313654853467</c:v>
                </c:pt>
                <c:pt idx="1167">
                  <c:v>0.12212407115815238</c:v>
                </c:pt>
                <c:pt idx="1168">
                  <c:v>0.12212594039245515</c:v>
                </c:pt>
                <c:pt idx="1169">
                  <c:v>0.12212687501713981</c:v>
                </c:pt>
                <c:pt idx="1170">
                  <c:v>0.12227305915821941</c:v>
                </c:pt>
                <c:pt idx="1171">
                  <c:v>0.12227399457323537</c:v>
                </c:pt>
                <c:pt idx="1172">
                  <c:v>0.1228033991049703</c:v>
                </c:pt>
                <c:pt idx="1173">
                  <c:v>0.12299479599018276</c:v>
                </c:pt>
                <c:pt idx="1174">
                  <c:v>0.12382701611838164</c:v>
                </c:pt>
                <c:pt idx="1175">
                  <c:v>0.12627091690460598</c:v>
                </c:pt>
                <c:pt idx="1176">
                  <c:v>0.12643028663819897</c:v>
                </c:pt>
                <c:pt idx="1177">
                  <c:v>0.13046010596999849</c:v>
                </c:pt>
                <c:pt idx="1178">
                  <c:v>0.1306207804748237</c:v>
                </c:pt>
                <c:pt idx="1179">
                  <c:v>0.13065973456433444</c:v>
                </c:pt>
                <c:pt idx="1180">
                  <c:v>0.13075011925495839</c:v>
                </c:pt>
                <c:pt idx="1181">
                  <c:v>0.13085957424880465</c:v>
                </c:pt>
                <c:pt idx="1182">
                  <c:v>0.1332019698421093</c:v>
                </c:pt>
                <c:pt idx="1183">
                  <c:v>0.13521490662201929</c:v>
                </c:pt>
                <c:pt idx="1184">
                  <c:v>0.13541951532651073</c:v>
                </c:pt>
                <c:pt idx="1185">
                  <c:v>0.13923902015617443</c:v>
                </c:pt>
                <c:pt idx="1186">
                  <c:v>0.1392517722255453</c:v>
                </c:pt>
                <c:pt idx="1187">
                  <c:v>0.13928119430930372</c:v>
                </c:pt>
                <c:pt idx="1188">
                  <c:v>0.13936339787245597</c:v>
                </c:pt>
                <c:pt idx="1189">
                  <c:v>0.13937677704119633</c:v>
                </c:pt>
                <c:pt idx="1190">
                  <c:v>0.13938210625059902</c:v>
                </c:pt>
                <c:pt idx="1191">
                  <c:v>0.13940524682223154</c:v>
                </c:pt>
                <c:pt idx="1192">
                  <c:v>0.13948034944969773</c:v>
                </c:pt>
                <c:pt idx="1193">
                  <c:v>0.1395861919198888</c:v>
                </c:pt>
                <c:pt idx="1194">
                  <c:v>0.13968291458457449</c:v>
                </c:pt>
                <c:pt idx="1195">
                  <c:v>0.13969746236784655</c:v>
                </c:pt>
                <c:pt idx="1196">
                  <c:v>0.13970633677476357</c:v>
                </c:pt>
                <c:pt idx="1197">
                  <c:v>0.13970736245907536</c:v>
                </c:pt>
                <c:pt idx="1198">
                  <c:v>0.13970941384305816</c:v>
                </c:pt>
                <c:pt idx="1199">
                  <c:v>0.13973146751480989</c:v>
                </c:pt>
                <c:pt idx="1200">
                  <c:v>0.13976070509958652</c:v>
                </c:pt>
                <c:pt idx="1201">
                  <c:v>0.13976173105524983</c:v>
                </c:pt>
                <c:pt idx="1202">
                  <c:v>0.13976275701603319</c:v>
                </c:pt>
                <c:pt idx="1203">
                  <c:v>0.13976378298193648</c:v>
                </c:pt>
                <c:pt idx="1204">
                  <c:v>0.13978225124423854</c:v>
                </c:pt>
                <c:pt idx="1205">
                  <c:v>0.13987245492510017</c:v>
                </c:pt>
                <c:pt idx="1206">
                  <c:v>0.13992756439894455</c:v>
                </c:pt>
                <c:pt idx="1207">
                  <c:v>0.1399390362804</c:v>
                </c:pt>
                <c:pt idx="1208">
                  <c:v>0.13999387733884272</c:v>
                </c:pt>
                <c:pt idx="1209">
                  <c:v>0.14003437778721026</c:v>
                </c:pt>
                <c:pt idx="1210">
                  <c:v>0.14008780525152673</c:v>
                </c:pt>
                <c:pt idx="1211">
                  <c:v>0.14009674874713376</c:v>
                </c:pt>
                <c:pt idx="1212">
                  <c:v>0.1401412465633157</c:v>
                </c:pt>
                <c:pt idx="1213">
                  <c:v>0.14015019237662046</c:v>
                </c:pt>
                <c:pt idx="1214">
                  <c:v>0.14019470172308782</c:v>
                </c:pt>
                <c:pt idx="1215">
                  <c:v>0.1402036498541763</c:v>
                </c:pt>
                <c:pt idx="1216">
                  <c:v>0.14021884057641609</c:v>
                </c:pt>
                <c:pt idx="1217">
                  <c:v>0.14024817073135196</c:v>
                </c:pt>
                <c:pt idx="1218">
                  <c:v>0.14025712118030967</c:v>
                </c:pt>
                <c:pt idx="1219">
                  <c:v>0.14071251146657121</c:v>
                </c:pt>
                <c:pt idx="1220">
                  <c:v>0.14113724373700023</c:v>
                </c:pt>
                <c:pt idx="1221">
                  <c:v>0.14125100474405419</c:v>
                </c:pt>
                <c:pt idx="1222">
                  <c:v>0.14217233713671187</c:v>
                </c:pt>
                <c:pt idx="1223">
                  <c:v>0.14251682623858844</c:v>
                </c:pt>
                <c:pt idx="1224">
                  <c:v>0.14251682623858844</c:v>
                </c:pt>
                <c:pt idx="1225">
                  <c:v>0.14268818850849471</c:v>
                </c:pt>
                <c:pt idx="1226">
                  <c:v>0.14430451819998283</c:v>
                </c:pt>
                <c:pt idx="1227">
                  <c:v>0.14816044449293295</c:v>
                </c:pt>
                <c:pt idx="1228">
                  <c:v>0.148843105581178</c:v>
                </c:pt>
                <c:pt idx="1229">
                  <c:v>0.15272271872097404</c:v>
                </c:pt>
                <c:pt idx="1230">
                  <c:v>0.15284432066490505</c:v>
                </c:pt>
                <c:pt idx="1231">
                  <c:v>0.15294483742755688</c:v>
                </c:pt>
                <c:pt idx="1232">
                  <c:v>0.1531671702130534</c:v>
                </c:pt>
                <c:pt idx="1233">
                  <c:v>0.15373846021299217</c:v>
                </c:pt>
                <c:pt idx="1234">
                  <c:v>0.15833387941804353</c:v>
                </c:pt>
                <c:pt idx="1235">
                  <c:v>0.16236422910363818</c:v>
                </c:pt>
                <c:pt idx="1236">
                  <c:v>0.16244427132135414</c:v>
                </c:pt>
                <c:pt idx="1237">
                  <c:v>0.16248027485527167</c:v>
                </c:pt>
                <c:pt idx="1238">
                  <c:v>0.16248545507402679</c:v>
                </c:pt>
                <c:pt idx="1239">
                  <c:v>0.16250540322219376</c:v>
                </c:pt>
                <c:pt idx="1240">
                  <c:v>0.16264000830560152</c:v>
                </c:pt>
                <c:pt idx="1241">
                  <c:v>0.16270094002863528</c:v>
                </c:pt>
                <c:pt idx="1242">
                  <c:v>0.16273508550749913</c:v>
                </c:pt>
                <c:pt idx="1243">
                  <c:v>0.1627723562692992</c:v>
                </c:pt>
                <c:pt idx="1244">
                  <c:v>0.16277754254422627</c:v>
                </c:pt>
                <c:pt idx="1245">
                  <c:v>0.16278015969101281</c:v>
                </c:pt>
                <c:pt idx="1246">
                  <c:v>0.16284667301366562</c:v>
                </c:pt>
                <c:pt idx="1247">
                  <c:v>0.16285996500503327</c:v>
                </c:pt>
                <c:pt idx="1248">
                  <c:v>0.16287721356494889</c:v>
                </c:pt>
                <c:pt idx="1249">
                  <c:v>0.16287871226891168</c:v>
                </c:pt>
                <c:pt idx="1250">
                  <c:v>0.16288412596275045</c:v>
                </c:pt>
                <c:pt idx="1251">
                  <c:v>0.16291725705502563</c:v>
                </c:pt>
                <c:pt idx="1252">
                  <c:v>0.16292866925108601</c:v>
                </c:pt>
                <c:pt idx="1253">
                  <c:v>0.1629420682557354</c:v>
                </c:pt>
                <c:pt idx="1254">
                  <c:v>0.16294320451301486</c:v>
                </c:pt>
                <c:pt idx="1255">
                  <c:v>0.16294320451301486</c:v>
                </c:pt>
                <c:pt idx="1256">
                  <c:v>0.16298752256704629</c:v>
                </c:pt>
                <c:pt idx="1257">
                  <c:v>0.16300229699298313</c:v>
                </c:pt>
                <c:pt idx="1258">
                  <c:v>0.16300720380475436</c:v>
                </c:pt>
                <c:pt idx="1259">
                  <c:v>0.16311042096498951</c:v>
                </c:pt>
                <c:pt idx="1260">
                  <c:v>0.16311073809194387</c:v>
                </c:pt>
                <c:pt idx="1261">
                  <c:v>0.16319870298392156</c:v>
                </c:pt>
                <c:pt idx="1262">
                  <c:v>0.1641349989185775</c:v>
                </c:pt>
                <c:pt idx="1263">
                  <c:v>0.16546190951132098</c:v>
                </c:pt>
                <c:pt idx="1264">
                  <c:v>0.16605129707296409</c:v>
                </c:pt>
                <c:pt idx="1265">
                  <c:v>0.16648763794396476</c:v>
                </c:pt>
                <c:pt idx="1266">
                  <c:v>0.16765982107149383</c:v>
                </c:pt>
                <c:pt idx="1267">
                  <c:v>0.16800278622097015</c:v>
                </c:pt>
                <c:pt idx="1268">
                  <c:v>0.17725887425979764</c:v>
                </c:pt>
                <c:pt idx="1269">
                  <c:v>0.17750349013174518</c:v>
                </c:pt>
                <c:pt idx="1270">
                  <c:v>0.17761422844522207</c:v>
                </c:pt>
                <c:pt idx="1271">
                  <c:v>0.1776865571476004</c:v>
                </c:pt>
                <c:pt idx="1272">
                  <c:v>0.17774831896794877</c:v>
                </c:pt>
                <c:pt idx="1273">
                  <c:v>0.17789192160513739</c:v>
                </c:pt>
                <c:pt idx="1274">
                  <c:v>0.17857070488184101</c:v>
                </c:pt>
                <c:pt idx="1275">
                  <c:v>0.1787004604771408</c:v>
                </c:pt>
                <c:pt idx="1276">
                  <c:v>0.17871146508901448</c:v>
                </c:pt>
                <c:pt idx="1277">
                  <c:v>0.18109260673957342</c:v>
                </c:pt>
                <c:pt idx="1278">
                  <c:v>0.18211597600929805</c:v>
                </c:pt>
                <c:pt idx="1279">
                  <c:v>0.18286262403730089</c:v>
                </c:pt>
                <c:pt idx="1280">
                  <c:v>0.18298077445534372</c:v>
                </c:pt>
                <c:pt idx="1281">
                  <c:v>0.18309364473506154</c:v>
                </c:pt>
                <c:pt idx="1282">
                  <c:v>0.18322498532190098</c:v>
                </c:pt>
                <c:pt idx="1283">
                  <c:v>0.1833432817225302</c:v>
                </c:pt>
                <c:pt idx="1284">
                  <c:v>0.18534765159169045</c:v>
                </c:pt>
                <c:pt idx="1285">
                  <c:v>0.18589683959920922</c:v>
                </c:pt>
                <c:pt idx="1286">
                  <c:v>0.18794507199660271</c:v>
                </c:pt>
                <c:pt idx="1287">
                  <c:v>0.18795736552897857</c:v>
                </c:pt>
                <c:pt idx="1288">
                  <c:v>0.18796304736766697</c:v>
                </c:pt>
                <c:pt idx="1289">
                  <c:v>0.18796397596504358</c:v>
                </c:pt>
                <c:pt idx="1290">
                  <c:v>0.18805983291153333</c:v>
                </c:pt>
                <c:pt idx="1291">
                  <c:v>0.18830724997053502</c:v>
                </c:pt>
                <c:pt idx="1292">
                  <c:v>0.188313648226165</c:v>
                </c:pt>
                <c:pt idx="1293">
                  <c:v>0.18832032704703686</c:v>
                </c:pt>
                <c:pt idx="1294">
                  <c:v>0.18833244643472688</c:v>
                </c:pt>
                <c:pt idx="1295">
                  <c:v>0.18836121360642546</c:v>
                </c:pt>
                <c:pt idx="1296">
                  <c:v>0.18842283049014824</c:v>
                </c:pt>
                <c:pt idx="1297">
                  <c:v>0.1884285479515814</c:v>
                </c:pt>
                <c:pt idx="1298">
                  <c:v>0.18848951453121265</c:v>
                </c:pt>
                <c:pt idx="1299">
                  <c:v>0.18850432526548688</c:v>
                </c:pt>
                <c:pt idx="1300">
                  <c:v>0.18851058026623466</c:v>
                </c:pt>
                <c:pt idx="1301">
                  <c:v>0.18855432157659133</c:v>
                </c:pt>
                <c:pt idx="1302">
                  <c:v>0.18855535321983269</c:v>
                </c:pt>
                <c:pt idx="1303">
                  <c:v>0.18856539590052285</c:v>
                </c:pt>
                <c:pt idx="1304">
                  <c:v>0.18860168925891294</c:v>
                </c:pt>
                <c:pt idx="1305">
                  <c:v>0.1886284437132793</c:v>
                </c:pt>
                <c:pt idx="1306">
                  <c:v>0.1886646497676642</c:v>
                </c:pt>
                <c:pt idx="1307">
                  <c:v>0.18870392872466463</c:v>
                </c:pt>
                <c:pt idx="1308">
                  <c:v>0.18888862095746603</c:v>
                </c:pt>
                <c:pt idx="1309">
                  <c:v>0.189061283479558</c:v>
                </c:pt>
                <c:pt idx="1310">
                  <c:v>0.18920982857032914</c:v>
                </c:pt>
                <c:pt idx="1311">
                  <c:v>0.18923712238688556</c:v>
                </c:pt>
                <c:pt idx="1312">
                  <c:v>0.18950429573578759</c:v>
                </c:pt>
                <c:pt idx="1313">
                  <c:v>0.18956931745869293</c:v>
                </c:pt>
                <c:pt idx="1314">
                  <c:v>0.1896343529058469</c:v>
                </c:pt>
                <c:pt idx="1315">
                  <c:v>0.18964181978695749</c:v>
                </c:pt>
                <c:pt idx="1316">
                  <c:v>0.18965951733202166</c:v>
                </c:pt>
                <c:pt idx="1317">
                  <c:v>0.18969940207640162</c:v>
                </c:pt>
                <c:pt idx="1318">
                  <c:v>0.18976446496950558</c:v>
                </c:pt>
                <c:pt idx="1319">
                  <c:v>0.18982954158430626</c:v>
                </c:pt>
                <c:pt idx="1320">
                  <c:v>0.18987724960945729</c:v>
                </c:pt>
                <c:pt idx="1321">
                  <c:v>0.19014866995433397</c:v>
                </c:pt>
                <c:pt idx="1322">
                  <c:v>0.19016916814595869</c:v>
                </c:pt>
                <c:pt idx="1323">
                  <c:v>0.19021395881695216</c:v>
                </c:pt>
                <c:pt idx="1324">
                  <c:v>0.19027899880382881</c:v>
                </c:pt>
                <c:pt idx="1325">
                  <c:v>0.19027985977734257</c:v>
                </c:pt>
                <c:pt idx="1326">
                  <c:v>0.19034418380135756</c:v>
                </c:pt>
                <c:pt idx="1327">
                  <c:v>0.19040938251291661</c:v>
                </c:pt>
                <c:pt idx="1328">
                  <c:v>0.19048766713887991</c:v>
                </c:pt>
                <c:pt idx="1329">
                  <c:v>0.19098271574038206</c:v>
                </c:pt>
                <c:pt idx="1330">
                  <c:v>0.19218084655661985</c:v>
                </c:pt>
                <c:pt idx="1331">
                  <c:v>0.1926213236612474</c:v>
                </c:pt>
                <c:pt idx="1332">
                  <c:v>0.19274660678080816</c:v>
                </c:pt>
                <c:pt idx="1333">
                  <c:v>0.1929127962109044</c:v>
                </c:pt>
                <c:pt idx="1334">
                  <c:v>0.19292377216243023</c:v>
                </c:pt>
                <c:pt idx="1335">
                  <c:v>0.19384236426474025</c:v>
                </c:pt>
                <c:pt idx="1336">
                  <c:v>0.19855597777591627</c:v>
                </c:pt>
                <c:pt idx="1337">
                  <c:v>0.19968083642758486</c:v>
                </c:pt>
                <c:pt idx="1338">
                  <c:v>0.20446019668971649</c:v>
                </c:pt>
                <c:pt idx="1339">
                  <c:v>0.20617621517913687</c:v>
                </c:pt>
                <c:pt idx="1340">
                  <c:v>0.20710543713746044</c:v>
                </c:pt>
                <c:pt idx="1341">
                  <c:v>0.21440854333206208</c:v>
                </c:pt>
                <c:pt idx="1342">
                  <c:v>0.214411235826304</c:v>
                </c:pt>
                <c:pt idx="1343">
                  <c:v>0.21544205547507966</c:v>
                </c:pt>
                <c:pt idx="1344">
                  <c:v>0.21548646090755705</c:v>
                </c:pt>
                <c:pt idx="1345">
                  <c:v>0.21605194615406234</c:v>
                </c:pt>
                <c:pt idx="1346">
                  <c:v>0.21611532980764481</c:v>
                </c:pt>
                <c:pt idx="1347">
                  <c:v>0.21622025223577207</c:v>
                </c:pt>
                <c:pt idx="1348">
                  <c:v>0.21624479696815072</c:v>
                </c:pt>
                <c:pt idx="1349">
                  <c:v>0.21645258016375157</c:v>
                </c:pt>
                <c:pt idx="1350">
                  <c:v>0.216504508012691</c:v>
                </c:pt>
                <c:pt idx="1351">
                  <c:v>0.21650586187553819</c:v>
                </c:pt>
                <c:pt idx="1352">
                  <c:v>0.21650586187571155</c:v>
                </c:pt>
                <c:pt idx="1353">
                  <c:v>0.21653010223177419</c:v>
                </c:pt>
                <c:pt idx="1354">
                  <c:v>0.21657356127054808</c:v>
                </c:pt>
                <c:pt idx="1355">
                  <c:v>0.21664748134423134</c:v>
                </c:pt>
                <c:pt idx="1356">
                  <c:v>0.21666761894516293</c:v>
                </c:pt>
                <c:pt idx="1357">
                  <c:v>0.21671170600418049</c:v>
                </c:pt>
                <c:pt idx="1358">
                  <c:v>0.21681161459392678</c:v>
                </c:pt>
                <c:pt idx="1359">
                  <c:v>0.21687166661488347</c:v>
                </c:pt>
                <c:pt idx="1360">
                  <c:v>0.21701514792541418</c:v>
                </c:pt>
                <c:pt idx="1361">
                  <c:v>0.21704102998985819</c:v>
                </c:pt>
                <c:pt idx="1362">
                  <c:v>0.21705240298951359</c:v>
                </c:pt>
                <c:pt idx="1363">
                  <c:v>0.21705918539659866</c:v>
                </c:pt>
                <c:pt idx="1364">
                  <c:v>0.21711153818282072</c:v>
                </c:pt>
                <c:pt idx="1365">
                  <c:v>0.21712291331712463</c:v>
                </c:pt>
                <c:pt idx="1366">
                  <c:v>0.2171596908690841</c:v>
                </c:pt>
                <c:pt idx="1367">
                  <c:v>0.2172225921673907</c:v>
                </c:pt>
                <c:pt idx="1368">
                  <c:v>0.21723157781349234</c:v>
                </c:pt>
                <c:pt idx="1369">
                  <c:v>0.21723293430304091</c:v>
                </c:pt>
                <c:pt idx="1370">
                  <c:v>0.21725259426405008</c:v>
                </c:pt>
                <c:pt idx="1371">
                  <c:v>0.21779243134034593</c:v>
                </c:pt>
                <c:pt idx="1372">
                  <c:v>0.21784687105290881</c:v>
                </c:pt>
                <c:pt idx="1373">
                  <c:v>0.21789528738081543</c:v>
                </c:pt>
                <c:pt idx="1374">
                  <c:v>0.21801451680574471</c:v>
                </c:pt>
                <c:pt idx="1375">
                  <c:v>0.21892453266523104</c:v>
                </c:pt>
                <c:pt idx="1376">
                  <c:v>0.2191529080459709</c:v>
                </c:pt>
                <c:pt idx="1377">
                  <c:v>0.22045000511279203</c:v>
                </c:pt>
                <c:pt idx="1378">
                  <c:v>0.2208925523833199</c:v>
                </c:pt>
                <c:pt idx="1379">
                  <c:v>0.22157374430536669</c:v>
                </c:pt>
                <c:pt idx="1380">
                  <c:v>0.22225185418562782</c:v>
                </c:pt>
                <c:pt idx="1381">
                  <c:v>0.22753095574449603</c:v>
                </c:pt>
                <c:pt idx="1382">
                  <c:v>0.22848588372823109</c:v>
                </c:pt>
                <c:pt idx="1383">
                  <c:v>0.2290937873066782</c:v>
                </c:pt>
                <c:pt idx="1384">
                  <c:v>0.2329283536785664</c:v>
                </c:pt>
                <c:pt idx="1385">
                  <c:v>0.23423655266161422</c:v>
                </c:pt>
                <c:pt idx="1386">
                  <c:v>0.23495359807741795</c:v>
                </c:pt>
                <c:pt idx="1387">
                  <c:v>0.23707310234489534</c:v>
                </c:pt>
                <c:pt idx="1388">
                  <c:v>0.23845142030735386</c:v>
                </c:pt>
                <c:pt idx="1389">
                  <c:v>0.23977732609237584</c:v>
                </c:pt>
                <c:pt idx="1390">
                  <c:v>0.23990621130014556</c:v>
                </c:pt>
                <c:pt idx="1391">
                  <c:v>0.23990958564565951</c:v>
                </c:pt>
                <c:pt idx="1392">
                  <c:v>0.23998051297788286</c:v>
                </c:pt>
                <c:pt idx="1393">
                  <c:v>0.24003137788365098</c:v>
                </c:pt>
                <c:pt idx="1394">
                  <c:v>0.24016373483144193</c:v>
                </c:pt>
                <c:pt idx="1395">
                  <c:v>0.24045643121592825</c:v>
                </c:pt>
                <c:pt idx="1396">
                  <c:v>0.24058891579381364</c:v>
                </c:pt>
                <c:pt idx="1397">
                  <c:v>0.24113819308090884</c:v>
                </c:pt>
                <c:pt idx="1398">
                  <c:v>0.24131358282057236</c:v>
                </c:pt>
                <c:pt idx="1399">
                  <c:v>0.24131502170887181</c:v>
                </c:pt>
                <c:pt idx="1400">
                  <c:v>0.24282440804712552</c:v>
                </c:pt>
                <c:pt idx="1401">
                  <c:v>0.24381284996190816</c:v>
                </c:pt>
                <c:pt idx="1402">
                  <c:v>0.24405007225936864</c:v>
                </c:pt>
                <c:pt idx="1403">
                  <c:v>0.24407903374684919</c:v>
                </c:pt>
                <c:pt idx="1404">
                  <c:v>0.2441543250613179</c:v>
                </c:pt>
                <c:pt idx="1405">
                  <c:v>0.24422962889771616</c:v>
                </c:pt>
                <c:pt idx="1406">
                  <c:v>0.24545361716210745</c:v>
                </c:pt>
                <c:pt idx="1407">
                  <c:v>0.24615811859647935</c:v>
                </c:pt>
                <c:pt idx="1408">
                  <c:v>0.24627520291720301</c:v>
                </c:pt>
                <c:pt idx="1409">
                  <c:v>0.24632032407736282</c:v>
                </c:pt>
                <c:pt idx="1410">
                  <c:v>0.24639529448555353</c:v>
                </c:pt>
                <c:pt idx="1411">
                  <c:v>0.24652218520923014</c:v>
                </c:pt>
                <c:pt idx="1412">
                  <c:v>0.2465480262685219</c:v>
                </c:pt>
                <c:pt idx="1413">
                  <c:v>0.24659788064292432</c:v>
                </c:pt>
                <c:pt idx="1414">
                  <c:v>0.2466723179071969</c:v>
                </c:pt>
                <c:pt idx="1415">
                  <c:v>0.24667358852465732</c:v>
                </c:pt>
                <c:pt idx="1416">
                  <c:v>0.24675076513418231</c:v>
                </c:pt>
                <c:pt idx="1417">
                  <c:v>0.24675135699324069</c:v>
                </c:pt>
                <c:pt idx="1418">
                  <c:v>0.24678951528726473</c:v>
                </c:pt>
                <c:pt idx="1419">
                  <c:v>0.24681923273167239</c:v>
                </c:pt>
                <c:pt idx="1420">
                  <c:v>0.24682639764424968</c:v>
                </c:pt>
                <c:pt idx="1421">
                  <c:v>0.24687035295311749</c:v>
                </c:pt>
                <c:pt idx="1422">
                  <c:v>0.24687120366381798</c:v>
                </c:pt>
                <c:pt idx="1423">
                  <c:v>0.2468910032803161</c:v>
                </c:pt>
                <c:pt idx="1424">
                  <c:v>0.2470304749729359</c:v>
                </c:pt>
                <c:pt idx="1425">
                  <c:v>0.24704772791645541</c:v>
                </c:pt>
                <c:pt idx="1426">
                  <c:v>0.24705975488577647</c:v>
                </c:pt>
                <c:pt idx="1427">
                  <c:v>0.2471123110320374</c:v>
                </c:pt>
                <c:pt idx="1428">
                  <c:v>0.24722087915056301</c:v>
                </c:pt>
                <c:pt idx="1429">
                  <c:v>0.24722810211669632</c:v>
                </c:pt>
                <c:pt idx="1430">
                  <c:v>0.24731397020420381</c:v>
                </c:pt>
                <c:pt idx="1431">
                  <c:v>0.24734909079135131</c:v>
                </c:pt>
                <c:pt idx="1432">
                  <c:v>0.24742741659060113</c:v>
                </c:pt>
                <c:pt idx="1433">
                  <c:v>0.24746866376489685</c:v>
                </c:pt>
                <c:pt idx="1434">
                  <c:v>0.24759635078564063</c:v>
                </c:pt>
                <c:pt idx="1435">
                  <c:v>0.24795476007316497</c:v>
                </c:pt>
                <c:pt idx="1436">
                  <c:v>0.24802347348526266</c:v>
                </c:pt>
                <c:pt idx="1437">
                  <c:v>0.24818258812415617</c:v>
                </c:pt>
                <c:pt idx="1438">
                  <c:v>0.24821888350753296</c:v>
                </c:pt>
                <c:pt idx="1439">
                  <c:v>0.24832827838704929</c:v>
                </c:pt>
                <c:pt idx="1440">
                  <c:v>0.24837864437682861</c:v>
                </c:pt>
                <c:pt idx="1441">
                  <c:v>0.24838010578824216</c:v>
                </c:pt>
                <c:pt idx="1442">
                  <c:v>0.24871262303339364</c:v>
                </c:pt>
                <c:pt idx="1443">
                  <c:v>0.24878867692285644</c:v>
                </c:pt>
                <c:pt idx="1444">
                  <c:v>0.24880588600257975</c:v>
                </c:pt>
                <c:pt idx="1445">
                  <c:v>0.24881039541000516</c:v>
                </c:pt>
                <c:pt idx="1446">
                  <c:v>0.24886620612700772</c:v>
                </c:pt>
                <c:pt idx="1447">
                  <c:v>0.24888195507335392</c:v>
                </c:pt>
                <c:pt idx="1448">
                  <c:v>0.24895803652174769</c:v>
                </c:pt>
                <c:pt idx="1449">
                  <c:v>0.24903413034539235</c:v>
                </c:pt>
                <c:pt idx="1450">
                  <c:v>0.24910573588855461</c:v>
                </c:pt>
                <c:pt idx="1451">
                  <c:v>0.24911023654191822</c:v>
                </c:pt>
                <c:pt idx="1452">
                  <c:v>0.24917370353885815</c:v>
                </c:pt>
                <c:pt idx="1453">
                  <c:v>0.24918635510895309</c:v>
                </c:pt>
                <c:pt idx="1454">
                  <c:v>0.24926248604412526</c:v>
                </c:pt>
                <c:pt idx="1455">
                  <c:v>0.24933862934505879</c:v>
                </c:pt>
                <c:pt idx="1456">
                  <c:v>0.24941478500937675</c:v>
                </c:pt>
                <c:pt idx="1457">
                  <c:v>0.2494909530346997</c:v>
                </c:pt>
                <c:pt idx="1458">
                  <c:v>0.24956713341864861</c:v>
                </c:pt>
                <c:pt idx="1459">
                  <c:v>0.25016760880344568</c:v>
                </c:pt>
                <c:pt idx="1460">
                  <c:v>0.25020638827725783</c:v>
                </c:pt>
                <c:pt idx="1461">
                  <c:v>0.25112077850015935</c:v>
                </c:pt>
                <c:pt idx="1462">
                  <c:v>0.25233204665293463</c:v>
                </c:pt>
                <c:pt idx="1463">
                  <c:v>0.25236539713968531</c:v>
                </c:pt>
                <c:pt idx="1464">
                  <c:v>0.25246799800943509</c:v>
                </c:pt>
                <c:pt idx="1465">
                  <c:v>0.25263259847659336</c:v>
                </c:pt>
                <c:pt idx="1466">
                  <c:v>0.25276863511151471</c:v>
                </c:pt>
                <c:pt idx="1467">
                  <c:v>0.25289842387801803</c:v>
                </c:pt>
                <c:pt idx="1468">
                  <c:v>0.25747038786909193</c:v>
                </c:pt>
                <c:pt idx="1469">
                  <c:v>0.25749798554881675</c:v>
                </c:pt>
                <c:pt idx="1470">
                  <c:v>0.25750612864184758</c:v>
                </c:pt>
                <c:pt idx="1471">
                  <c:v>0.25881567893893931</c:v>
                </c:pt>
                <c:pt idx="1472">
                  <c:v>0.25898242705617902</c:v>
                </c:pt>
                <c:pt idx="1473">
                  <c:v>0.25912023737024126</c:v>
                </c:pt>
                <c:pt idx="1474">
                  <c:v>0.2592870869106968</c:v>
                </c:pt>
                <c:pt idx="1475">
                  <c:v>0.25942498098575223</c:v>
                </c:pt>
                <c:pt idx="1476">
                  <c:v>0.25971686746820544</c:v>
                </c:pt>
                <c:pt idx="1477">
                  <c:v>0.25986799009072165</c:v>
                </c:pt>
                <c:pt idx="1478">
                  <c:v>0.2607130431142175</c:v>
                </c:pt>
                <c:pt idx="1479">
                  <c:v>0.26085132761066149</c:v>
                </c:pt>
                <c:pt idx="1480">
                  <c:v>0.26098964982698458</c:v>
                </c:pt>
                <c:pt idx="1481">
                  <c:v>0.26115711868313396</c:v>
                </c:pt>
                <c:pt idx="1482">
                  <c:v>0.26129552422115832</c:v>
                </c:pt>
                <c:pt idx="1483">
                  <c:v>0.26188124959235104</c:v>
                </c:pt>
                <c:pt idx="1484">
                  <c:v>0.26300202039735054</c:v>
                </c:pt>
                <c:pt idx="1485">
                  <c:v>0.26312418869858278</c:v>
                </c:pt>
                <c:pt idx="1486">
                  <c:v>0.26550256761945562</c:v>
                </c:pt>
                <c:pt idx="1487">
                  <c:v>0.26560789713997668</c:v>
                </c:pt>
                <c:pt idx="1488">
                  <c:v>0.27204997350875348</c:v>
                </c:pt>
                <c:pt idx="1489">
                  <c:v>0.27208826764155736</c:v>
                </c:pt>
                <c:pt idx="1490">
                  <c:v>0.27219126778559982</c:v>
                </c:pt>
                <c:pt idx="1491">
                  <c:v>0.27219647065841612</c:v>
                </c:pt>
                <c:pt idx="1492">
                  <c:v>0.27225929990524517</c:v>
                </c:pt>
                <c:pt idx="1493">
                  <c:v>0.27233780274142938</c:v>
                </c:pt>
                <c:pt idx="1494">
                  <c:v>0.27236233221743744</c:v>
                </c:pt>
                <c:pt idx="1495">
                  <c:v>0.27240064819395338</c:v>
                </c:pt>
                <c:pt idx="1496">
                  <c:v>0.27250370707062743</c:v>
                </c:pt>
                <c:pt idx="1497">
                  <c:v>0.27250891290939983</c:v>
                </c:pt>
                <c:pt idx="1498">
                  <c:v>0.27265032553159652</c:v>
                </c:pt>
                <c:pt idx="1499">
                  <c:v>0.27271320677892169</c:v>
                </c:pt>
                <c:pt idx="1500">
                  <c:v>0.27279177456501436</c:v>
                </c:pt>
                <c:pt idx="1501">
                  <c:v>0.27556604367441251</c:v>
                </c:pt>
                <c:pt idx="1502">
                  <c:v>0.27668417329107231</c:v>
                </c:pt>
                <c:pt idx="1503">
                  <c:v>0.27839615146464636</c:v>
                </c:pt>
                <c:pt idx="1504">
                  <c:v>0.27865891418741062</c:v>
                </c:pt>
                <c:pt idx="1505">
                  <c:v>0.27882011915205734</c:v>
                </c:pt>
                <c:pt idx="1506">
                  <c:v>0.27890073865019799</c:v>
                </c:pt>
                <c:pt idx="1507">
                  <c:v>0.27897113434814635</c:v>
                </c:pt>
                <c:pt idx="1508">
                  <c:v>0.27897797351141862</c:v>
                </c:pt>
                <c:pt idx="1509">
                  <c:v>0.27898136948815438</c:v>
                </c:pt>
                <c:pt idx="1510">
                  <c:v>0.27903793780563912</c:v>
                </c:pt>
                <c:pt idx="1511">
                  <c:v>0.27906201166287703</c:v>
                </c:pt>
                <c:pt idx="1512">
                  <c:v>0.27914266517131697</c:v>
                </c:pt>
                <c:pt idx="1513">
                  <c:v>0.27919095681834583</c:v>
                </c:pt>
                <c:pt idx="1514">
                  <c:v>0.2792161845811354</c:v>
                </c:pt>
                <c:pt idx="1515">
                  <c:v>0.27923995148705638</c:v>
                </c:pt>
                <c:pt idx="1516">
                  <c:v>0.27933410281556409</c:v>
                </c:pt>
                <c:pt idx="1517">
                  <c:v>0.27935991646023917</c:v>
                </c:pt>
                <c:pt idx="1518">
                  <c:v>0.27940417629598358</c:v>
                </c:pt>
                <c:pt idx="1519">
                  <c:v>0.27940909860065766</c:v>
                </c:pt>
                <c:pt idx="1520">
                  <c:v>0.2794729522893048</c:v>
                </c:pt>
                <c:pt idx="1521">
                  <c:v>0.27965395285087913</c:v>
                </c:pt>
                <c:pt idx="1522">
                  <c:v>0.279687694639633</c:v>
                </c:pt>
                <c:pt idx="1523">
                  <c:v>0.27969201864650822</c:v>
                </c:pt>
                <c:pt idx="1524">
                  <c:v>0.27970545616715414</c:v>
                </c:pt>
                <c:pt idx="1525">
                  <c:v>0.27976894231644256</c:v>
                </c:pt>
                <c:pt idx="1526">
                  <c:v>0.27981293179178501</c:v>
                </c:pt>
                <c:pt idx="1527">
                  <c:v>0.27984969498051337</c:v>
                </c:pt>
                <c:pt idx="1528">
                  <c:v>0.28006760230662653</c:v>
                </c:pt>
                <c:pt idx="1529">
                  <c:v>0.28052278509370915</c:v>
                </c:pt>
                <c:pt idx="1530">
                  <c:v>0.28086688234536922</c:v>
                </c:pt>
                <c:pt idx="1531">
                  <c:v>0.28091414723469454</c:v>
                </c:pt>
                <c:pt idx="1532">
                  <c:v>0.28109570432042019</c:v>
                </c:pt>
                <c:pt idx="1533">
                  <c:v>0.28152122752681891</c:v>
                </c:pt>
                <c:pt idx="1534">
                  <c:v>0.28171788406679021</c:v>
                </c:pt>
                <c:pt idx="1535">
                  <c:v>0.28215507523206929</c:v>
                </c:pt>
                <c:pt idx="1536">
                  <c:v>0.28280461891890385</c:v>
                </c:pt>
                <c:pt idx="1537">
                  <c:v>0.28444562338466162</c:v>
                </c:pt>
                <c:pt idx="1538">
                  <c:v>0.2847202558331775</c:v>
                </c:pt>
                <c:pt idx="1539">
                  <c:v>0.28503961664063088</c:v>
                </c:pt>
                <c:pt idx="1540">
                  <c:v>0.28509096701317388</c:v>
                </c:pt>
                <c:pt idx="1541">
                  <c:v>0.28518415694501653</c:v>
                </c:pt>
                <c:pt idx="1542">
                  <c:v>0.28522394522187666</c:v>
                </c:pt>
                <c:pt idx="1543">
                  <c:v>0.28532105993162482</c:v>
                </c:pt>
                <c:pt idx="1544">
                  <c:v>0.2856346721226799</c:v>
                </c:pt>
                <c:pt idx="1545">
                  <c:v>0.28566074939548403</c:v>
                </c:pt>
                <c:pt idx="1546">
                  <c:v>0.28614761544674916</c:v>
                </c:pt>
                <c:pt idx="1547">
                  <c:v>0.28697747814092844</c:v>
                </c:pt>
                <c:pt idx="1548">
                  <c:v>0.28805442004977044</c:v>
                </c:pt>
                <c:pt idx="1549">
                  <c:v>0.29043569180296869</c:v>
                </c:pt>
                <c:pt idx="1550">
                  <c:v>0.29075605775807689</c:v>
                </c:pt>
                <c:pt idx="1551">
                  <c:v>0.29084420506621622</c:v>
                </c:pt>
                <c:pt idx="1552">
                  <c:v>0.29108595659513486</c:v>
                </c:pt>
                <c:pt idx="1553">
                  <c:v>0.2912319353825451</c:v>
                </c:pt>
                <c:pt idx="1554">
                  <c:v>0.29131474089637033</c:v>
                </c:pt>
                <c:pt idx="1555">
                  <c:v>0.29139706285639444</c:v>
                </c:pt>
                <c:pt idx="1556">
                  <c:v>0.29140866664296178</c:v>
                </c:pt>
                <c:pt idx="1557">
                  <c:v>0.29155472092625673</c:v>
                </c:pt>
                <c:pt idx="1558">
                  <c:v>0.29170080933550113</c:v>
                </c:pt>
                <c:pt idx="1559">
                  <c:v>0.2920135115423409</c:v>
                </c:pt>
                <c:pt idx="1560">
                  <c:v>0.29465424368280557</c:v>
                </c:pt>
                <c:pt idx="1561">
                  <c:v>0.29473700207738324</c:v>
                </c:pt>
                <c:pt idx="1562">
                  <c:v>0.29524574672702097</c:v>
                </c:pt>
                <c:pt idx="1563">
                  <c:v>0.29621695303057599</c:v>
                </c:pt>
                <c:pt idx="1564">
                  <c:v>0.29666675721731772</c:v>
                </c:pt>
                <c:pt idx="1565">
                  <c:v>0.29769440674389208</c:v>
                </c:pt>
                <c:pt idx="1566">
                  <c:v>0.29833901917518102</c:v>
                </c:pt>
                <c:pt idx="1567">
                  <c:v>0.29851772507653285</c:v>
                </c:pt>
                <c:pt idx="1568">
                  <c:v>0.29866540981122303</c:v>
                </c:pt>
                <c:pt idx="1569">
                  <c:v>0.29884420458844607</c:v>
                </c:pt>
                <c:pt idx="1570">
                  <c:v>0.29891810587861789</c:v>
                </c:pt>
                <c:pt idx="1571">
                  <c:v>0.29896400560875658</c:v>
                </c:pt>
                <c:pt idx="1572">
                  <c:v>0.29899196270584039</c:v>
                </c:pt>
                <c:pt idx="1573">
                  <c:v>0.29912567434279203</c:v>
                </c:pt>
                <c:pt idx="1574">
                  <c:v>0.29966437027533388</c:v>
                </c:pt>
                <c:pt idx="1575">
                  <c:v>0.29966597399573447</c:v>
                </c:pt>
                <c:pt idx="1576">
                  <c:v>0.30033682696833347</c:v>
                </c:pt>
                <c:pt idx="1577">
                  <c:v>0.300812371052676</c:v>
                </c:pt>
                <c:pt idx="1578">
                  <c:v>0.30369070204491644</c:v>
                </c:pt>
                <c:pt idx="1579">
                  <c:v>0.30421589592037324</c:v>
                </c:pt>
                <c:pt idx="1580">
                  <c:v>0.30490810812766078</c:v>
                </c:pt>
                <c:pt idx="1581">
                  <c:v>0.30497743187689486</c:v>
                </c:pt>
                <c:pt idx="1582">
                  <c:v>0.30721858451767903</c:v>
                </c:pt>
                <c:pt idx="1583">
                  <c:v>0.30732456299839772</c:v>
                </c:pt>
                <c:pt idx="1584">
                  <c:v>0.30798880147447161</c:v>
                </c:pt>
                <c:pt idx="1585">
                  <c:v>0.30800869999940228</c:v>
                </c:pt>
                <c:pt idx="1586">
                  <c:v>0.30831986781784915</c:v>
                </c:pt>
                <c:pt idx="1587">
                  <c:v>0.30846969906855204</c:v>
                </c:pt>
                <c:pt idx="1588">
                  <c:v>0.30966687472270288</c:v>
                </c:pt>
                <c:pt idx="1589">
                  <c:v>0.31183393742343091</c:v>
                </c:pt>
                <c:pt idx="1590">
                  <c:v>0.3125655166688992</c:v>
                </c:pt>
                <c:pt idx="1591">
                  <c:v>0.31303402381731649</c:v>
                </c:pt>
                <c:pt idx="1592">
                  <c:v>0.31315122719760657</c:v>
                </c:pt>
                <c:pt idx="1593">
                  <c:v>0.31324632554858989</c:v>
                </c:pt>
                <c:pt idx="1594">
                  <c:v>0.31334145326603574</c:v>
                </c:pt>
                <c:pt idx="1595">
                  <c:v>0.31336245038254301</c:v>
                </c:pt>
                <c:pt idx="1596">
                  <c:v>0.31357607681813709</c:v>
                </c:pt>
                <c:pt idx="1597">
                  <c:v>0.31358330216137553</c:v>
                </c:pt>
                <c:pt idx="1598">
                  <c:v>0.3136011433164399</c:v>
                </c:pt>
                <c:pt idx="1599">
                  <c:v>0.31361747386031091</c:v>
                </c:pt>
                <c:pt idx="1600">
                  <c:v>0.31364025662435885</c:v>
                </c:pt>
                <c:pt idx="1601">
                  <c:v>0.31368557099470135</c:v>
                </c:pt>
                <c:pt idx="1602">
                  <c:v>0.31368623206383484</c:v>
                </c:pt>
                <c:pt idx="1603">
                  <c:v>0.31377133072362806</c:v>
                </c:pt>
                <c:pt idx="1604">
                  <c:v>0.31384938853281114</c:v>
                </c:pt>
                <c:pt idx="1605">
                  <c:v>0.31385643929207341</c:v>
                </c:pt>
                <c:pt idx="1606">
                  <c:v>0.31393450618577717</c:v>
                </c:pt>
                <c:pt idx="1607">
                  <c:v>0.3139415577654221</c:v>
                </c:pt>
                <c:pt idx="1608">
                  <c:v>0.31395105588602013</c:v>
                </c:pt>
                <c:pt idx="1609">
                  <c:v>0.31401963374020858</c:v>
                </c:pt>
                <c:pt idx="1610">
                  <c:v>0.31402668613992635</c:v>
                </c:pt>
                <c:pt idx="1611">
                  <c:v>0.31404686936370307</c:v>
                </c:pt>
                <c:pt idx="1612">
                  <c:v>0.31410216397762758</c:v>
                </c:pt>
                <c:pt idx="1613">
                  <c:v>0.3141047711923538</c:v>
                </c:pt>
                <c:pt idx="1614">
                  <c:v>0.31411182441183438</c:v>
                </c:pt>
                <c:pt idx="1615">
                  <c:v>0.31411605677048277</c:v>
                </c:pt>
                <c:pt idx="1616">
                  <c:v>0.3141899185384619</c:v>
                </c:pt>
                <c:pt idx="1617">
                  <c:v>0.31419697257739276</c:v>
                </c:pt>
                <c:pt idx="1618">
                  <c:v>0.31421731954522092</c:v>
                </c:pt>
                <c:pt idx="1619">
                  <c:v>0.31424416782032494</c:v>
                </c:pt>
                <c:pt idx="1620">
                  <c:v>0.31426747089439655</c:v>
                </c:pt>
                <c:pt idx="1621">
                  <c:v>0.31428213063284915</c:v>
                </c:pt>
                <c:pt idx="1622">
                  <c:v>0.31460105001200644</c:v>
                </c:pt>
                <c:pt idx="1623">
                  <c:v>0.31468625493391889</c:v>
                </c:pt>
                <c:pt idx="1624">
                  <c:v>0.31477146972413494</c:v>
                </c:pt>
                <c:pt idx="1625">
                  <c:v>0.31485669437888897</c:v>
                </c:pt>
                <c:pt idx="1626">
                  <c:v>0.31494192889441464</c:v>
                </c:pt>
                <c:pt idx="1627">
                  <c:v>0.31494356811628993</c:v>
                </c:pt>
                <c:pt idx="1628">
                  <c:v>0.31497396595113125</c:v>
                </c:pt>
                <c:pt idx="1629">
                  <c:v>0.31584313373693867</c:v>
                </c:pt>
                <c:pt idx="1630">
                  <c:v>0.31729977753940997</c:v>
                </c:pt>
                <c:pt idx="1631">
                  <c:v>0.31833888730216375</c:v>
                </c:pt>
                <c:pt idx="1632">
                  <c:v>0.31868259085891504</c:v>
                </c:pt>
                <c:pt idx="1633">
                  <c:v>0.31886130849779204</c:v>
                </c:pt>
                <c:pt idx="1634">
                  <c:v>0.31971146324495869</c:v>
                </c:pt>
                <c:pt idx="1635">
                  <c:v>0.32021902440186323</c:v>
                </c:pt>
                <c:pt idx="1636">
                  <c:v>0.32026084884271699</c:v>
                </c:pt>
                <c:pt idx="1637">
                  <c:v>0.32029157282931375</c:v>
                </c:pt>
                <c:pt idx="1638">
                  <c:v>0.32061096709804976</c:v>
                </c:pt>
                <c:pt idx="1639">
                  <c:v>0.32188294283584112</c:v>
                </c:pt>
                <c:pt idx="1640">
                  <c:v>0.32274440631980639</c:v>
                </c:pt>
                <c:pt idx="1641">
                  <c:v>0.32330807497813863</c:v>
                </c:pt>
                <c:pt idx="1642">
                  <c:v>0.32639890458185361</c:v>
                </c:pt>
                <c:pt idx="1643">
                  <c:v>0.327292190070408</c:v>
                </c:pt>
                <c:pt idx="1644">
                  <c:v>0.32742119731493968</c:v>
                </c:pt>
                <c:pt idx="1645">
                  <c:v>0.32756787727835185</c:v>
                </c:pt>
                <c:pt idx="1646">
                  <c:v>0.32868527669796477</c:v>
                </c:pt>
                <c:pt idx="1647">
                  <c:v>0.32966462526988149</c:v>
                </c:pt>
                <c:pt idx="1648">
                  <c:v>0.32975595367130472</c:v>
                </c:pt>
                <c:pt idx="1649">
                  <c:v>0.33044255086983543</c:v>
                </c:pt>
                <c:pt idx="1650">
                  <c:v>0.33267237207077671</c:v>
                </c:pt>
                <c:pt idx="1651">
                  <c:v>0.33342501750535247</c:v>
                </c:pt>
                <c:pt idx="1652">
                  <c:v>0.33348604938127901</c:v>
                </c:pt>
                <c:pt idx="1653">
                  <c:v>0.33432864825709552</c:v>
                </c:pt>
                <c:pt idx="1654">
                  <c:v>0.33676037224725652</c:v>
                </c:pt>
                <c:pt idx="1655">
                  <c:v>0.33818136673683707</c:v>
                </c:pt>
                <c:pt idx="1656">
                  <c:v>0.34071848264145344</c:v>
                </c:pt>
                <c:pt idx="1657">
                  <c:v>0.34119266662677261</c:v>
                </c:pt>
                <c:pt idx="1658">
                  <c:v>0.34153793763377294</c:v>
                </c:pt>
                <c:pt idx="1659">
                  <c:v>0.34169418765385629</c:v>
                </c:pt>
                <c:pt idx="1660">
                  <c:v>0.34246599061866534</c:v>
                </c:pt>
                <c:pt idx="1661">
                  <c:v>0.34545996701258841</c:v>
                </c:pt>
                <c:pt idx="1662">
                  <c:v>0.34821636767673969</c:v>
                </c:pt>
                <c:pt idx="1663">
                  <c:v>0.34853300530875203</c:v>
                </c:pt>
                <c:pt idx="1664">
                  <c:v>0.34937666824504865</c:v>
                </c:pt>
                <c:pt idx="1665">
                  <c:v>0.34954764763433299</c:v>
                </c:pt>
                <c:pt idx="1666">
                  <c:v>0.34960428449730274</c:v>
                </c:pt>
                <c:pt idx="1667">
                  <c:v>0.34970443346764046</c:v>
                </c:pt>
                <c:pt idx="1668">
                  <c:v>0.34977657601677564</c:v>
                </c:pt>
                <c:pt idx="1669">
                  <c:v>0.34977698332027607</c:v>
                </c:pt>
                <c:pt idx="1670">
                  <c:v>0.34991580965971669</c:v>
                </c:pt>
                <c:pt idx="1671">
                  <c:v>0.34993918526679496</c:v>
                </c:pt>
                <c:pt idx="1672">
                  <c:v>0.34997797018364735</c:v>
                </c:pt>
                <c:pt idx="1673">
                  <c:v>0.35029801600498101</c:v>
                </c:pt>
                <c:pt idx="1674">
                  <c:v>0.35033241335938503</c:v>
                </c:pt>
                <c:pt idx="1675">
                  <c:v>0.35043510031811598</c:v>
                </c:pt>
                <c:pt idx="1676">
                  <c:v>0.3515509543261377</c:v>
                </c:pt>
                <c:pt idx="1677">
                  <c:v>0.35210396133072774</c:v>
                </c:pt>
                <c:pt idx="1678">
                  <c:v>0.35285852508369275</c:v>
                </c:pt>
                <c:pt idx="1679">
                  <c:v>0.35318892635707033</c:v>
                </c:pt>
                <c:pt idx="1680">
                  <c:v>0.35384993283546184</c:v>
                </c:pt>
                <c:pt idx="1681">
                  <c:v>0.35468430343958823</c:v>
                </c:pt>
                <c:pt idx="1682">
                  <c:v>0.35505555973332142</c:v>
                </c:pt>
                <c:pt idx="1683">
                  <c:v>0.35545921284695181</c:v>
                </c:pt>
                <c:pt idx="1684">
                  <c:v>0.35626808481423589</c:v>
                </c:pt>
                <c:pt idx="1685">
                  <c:v>0.35770331576445435</c:v>
                </c:pt>
                <c:pt idx="1686">
                  <c:v>0.36017765197553808</c:v>
                </c:pt>
                <c:pt idx="1687">
                  <c:v>0.36094980333205362</c:v>
                </c:pt>
                <c:pt idx="1688">
                  <c:v>0.36103966542501048</c:v>
                </c:pt>
                <c:pt idx="1689">
                  <c:v>0.3610431218125662</c:v>
                </c:pt>
                <c:pt idx="1690">
                  <c:v>0.36114977445793284</c:v>
                </c:pt>
                <c:pt idx="1691">
                  <c:v>0.3628510644663232</c:v>
                </c:pt>
                <c:pt idx="1692">
                  <c:v>0.36438876046581481</c:v>
                </c:pt>
                <c:pt idx="1693">
                  <c:v>0.364502435320123</c:v>
                </c:pt>
                <c:pt idx="1694">
                  <c:v>0.36469230002228403</c:v>
                </c:pt>
                <c:pt idx="1695">
                  <c:v>0.36546855860633232</c:v>
                </c:pt>
                <c:pt idx="1696">
                  <c:v>0.3686871380025194</c:v>
                </c:pt>
                <c:pt idx="1697">
                  <c:v>0.36915420652530645</c:v>
                </c:pt>
                <c:pt idx="1698">
                  <c:v>0.37056033695376323</c:v>
                </c:pt>
                <c:pt idx="1699">
                  <c:v>0.37211549073645778</c:v>
                </c:pt>
                <c:pt idx="1700">
                  <c:v>0.37866475629053831</c:v>
                </c:pt>
                <c:pt idx="1701">
                  <c:v>0.37988698842762725</c:v>
                </c:pt>
                <c:pt idx="1702">
                  <c:v>0.3805490061810719</c:v>
                </c:pt>
                <c:pt idx="1703">
                  <c:v>0.3854422529738305</c:v>
                </c:pt>
                <c:pt idx="1704">
                  <c:v>0.38663557812634652</c:v>
                </c:pt>
                <c:pt idx="1705">
                  <c:v>0.38675538966819456</c:v>
                </c:pt>
                <c:pt idx="1706">
                  <c:v>0.38710609539527308</c:v>
                </c:pt>
                <c:pt idx="1707">
                  <c:v>0.38714922285375597</c:v>
                </c:pt>
                <c:pt idx="1708">
                  <c:v>0.3872629594897658</c:v>
                </c:pt>
                <c:pt idx="1709">
                  <c:v>0.38730477341014141</c:v>
                </c:pt>
                <c:pt idx="1710">
                  <c:v>0.38736903981358289</c:v>
                </c:pt>
                <c:pt idx="1711">
                  <c:v>0.38744906555254255</c:v>
                </c:pt>
                <c:pt idx="1712">
                  <c:v>0.38747055851781664</c:v>
                </c:pt>
                <c:pt idx="1713">
                  <c:v>0.3875388802074386</c:v>
                </c:pt>
                <c:pt idx="1714">
                  <c:v>0.38756246147910617</c:v>
                </c:pt>
                <c:pt idx="1715">
                  <c:v>0.38765437074092401</c:v>
                </c:pt>
                <c:pt idx="1716">
                  <c:v>0.38771138243107772</c:v>
                </c:pt>
                <c:pt idx="1717">
                  <c:v>0.38774628629840896</c:v>
                </c:pt>
                <c:pt idx="1718">
                  <c:v>0.38782562374038387</c:v>
                </c:pt>
                <c:pt idx="1719">
                  <c:v>0.387838208146699</c:v>
                </c:pt>
                <c:pt idx="1720">
                  <c:v>0.38787578128356726</c:v>
                </c:pt>
                <c:pt idx="1721">
                  <c:v>0.38793013628093093</c:v>
                </c:pt>
                <c:pt idx="1722">
                  <c:v>0.38794625082843115</c:v>
                </c:pt>
                <c:pt idx="1723">
                  <c:v>0.38802207069623962</c:v>
                </c:pt>
                <c:pt idx="1724">
                  <c:v>0.38811401138776164</c:v>
                </c:pt>
                <c:pt idx="1725">
                  <c:v>0.38820595835062965</c:v>
                </c:pt>
                <c:pt idx="1726">
                  <c:v>0.38829791157997645</c:v>
                </c:pt>
                <c:pt idx="1727">
                  <c:v>0.38829845990933043</c:v>
                </c:pt>
                <c:pt idx="1728">
                  <c:v>0.38838987107093342</c:v>
                </c:pt>
                <c:pt idx="1729">
                  <c:v>0.38848183681863113</c:v>
                </c:pt>
                <c:pt idx="1730">
                  <c:v>0.38857380881819908</c:v>
                </c:pt>
                <c:pt idx="1731">
                  <c:v>0.38866578706476562</c:v>
                </c:pt>
                <c:pt idx="1732">
                  <c:v>0.38875777155345809</c:v>
                </c:pt>
                <c:pt idx="1733">
                  <c:v>0.38921539849702036</c:v>
                </c:pt>
                <c:pt idx="1734">
                  <c:v>0.39000380349941111</c:v>
                </c:pt>
                <c:pt idx="1735">
                  <c:v>0.39031231091292762</c:v>
                </c:pt>
                <c:pt idx="1736">
                  <c:v>0.39314615548199083</c:v>
                </c:pt>
                <c:pt idx="1737">
                  <c:v>0.3933098521125814</c:v>
                </c:pt>
                <c:pt idx="1738">
                  <c:v>0.39350800770954941</c:v>
                </c:pt>
                <c:pt idx="1739">
                  <c:v>0.39367174599853844</c:v>
                </c:pt>
                <c:pt idx="1740">
                  <c:v>0.39526942433190726</c:v>
                </c:pt>
                <c:pt idx="1741">
                  <c:v>0.39544022757273412</c:v>
                </c:pt>
                <c:pt idx="1742">
                  <c:v>0.39569322998314699</c:v>
                </c:pt>
                <c:pt idx="1743">
                  <c:v>0.39632743904205558</c:v>
                </c:pt>
                <c:pt idx="1744">
                  <c:v>0.39633099608358335</c:v>
                </c:pt>
                <c:pt idx="1745">
                  <c:v>0.39900213989457778</c:v>
                </c:pt>
                <c:pt idx="1746">
                  <c:v>0.40180993205598248</c:v>
                </c:pt>
                <c:pt idx="1747">
                  <c:v>0.40235146911583231</c:v>
                </c:pt>
                <c:pt idx="1748">
                  <c:v>0.4024974845191458</c:v>
                </c:pt>
                <c:pt idx="1749">
                  <c:v>0.40523234984023998</c:v>
                </c:pt>
                <c:pt idx="1750">
                  <c:v>0.40896024367091616</c:v>
                </c:pt>
                <c:pt idx="1751">
                  <c:v>0.40931843515908445</c:v>
                </c:pt>
                <c:pt idx="1752">
                  <c:v>0.41081682713697165</c:v>
                </c:pt>
                <c:pt idx="1753">
                  <c:v>0.41260985561974783</c:v>
                </c:pt>
                <c:pt idx="1754">
                  <c:v>0.42060155246714848</c:v>
                </c:pt>
                <c:pt idx="1755">
                  <c:v>0.4250085724088713</c:v>
                </c:pt>
                <c:pt idx="1756">
                  <c:v>0.42501038082454912</c:v>
                </c:pt>
                <c:pt idx="1757">
                  <c:v>0.42506644250782266</c:v>
                </c:pt>
                <c:pt idx="1758">
                  <c:v>0.42517718617734473</c:v>
                </c:pt>
                <c:pt idx="1759">
                  <c:v>0.42554203247334438</c:v>
                </c:pt>
                <c:pt idx="1760">
                  <c:v>0.42570311615348505</c:v>
                </c:pt>
                <c:pt idx="1761">
                  <c:v>0.42579304114008454</c:v>
                </c:pt>
                <c:pt idx="1762">
                  <c:v>0.42583590138631633</c:v>
                </c:pt>
                <c:pt idx="1763">
                  <c:v>0.42598656262402057</c:v>
                </c:pt>
                <c:pt idx="1764">
                  <c:v>0.42600977099011283</c:v>
                </c:pt>
                <c:pt idx="1765">
                  <c:v>0.4263955880471495</c:v>
                </c:pt>
                <c:pt idx="1766">
                  <c:v>0.42639652533668559</c:v>
                </c:pt>
                <c:pt idx="1767">
                  <c:v>0.42650563728405638</c:v>
                </c:pt>
                <c:pt idx="1768">
                  <c:v>0.42678699778956841</c:v>
                </c:pt>
                <c:pt idx="1769">
                  <c:v>0.42686036565065111</c:v>
                </c:pt>
                <c:pt idx="1770">
                  <c:v>0.4294693515722588</c:v>
                </c:pt>
                <c:pt idx="1771">
                  <c:v>0.43290097384187004</c:v>
                </c:pt>
                <c:pt idx="1772">
                  <c:v>0.43300805754410465</c:v>
                </c:pt>
                <c:pt idx="1773">
                  <c:v>0.43991328157037007</c:v>
                </c:pt>
                <c:pt idx="1774">
                  <c:v>0.44001967298098421</c:v>
                </c:pt>
                <c:pt idx="1775">
                  <c:v>0.44018757091958649</c:v>
                </c:pt>
                <c:pt idx="1776">
                  <c:v>0.44028583347612504</c:v>
                </c:pt>
                <c:pt idx="1777">
                  <c:v>0.44039080072818154</c:v>
                </c:pt>
                <c:pt idx="1778">
                  <c:v>0.44055872240121052</c:v>
                </c:pt>
                <c:pt idx="1779">
                  <c:v>0.44115740841855317</c:v>
                </c:pt>
                <c:pt idx="1780">
                  <c:v>0.44188325302792236</c:v>
                </c:pt>
                <c:pt idx="1781">
                  <c:v>0.44231162300868143</c:v>
                </c:pt>
                <c:pt idx="1782">
                  <c:v>0.44831918546898319</c:v>
                </c:pt>
                <c:pt idx="1783">
                  <c:v>0.45362568120273727</c:v>
                </c:pt>
                <c:pt idx="1784">
                  <c:v>0.45398500958923094</c:v>
                </c:pt>
                <c:pt idx="1785">
                  <c:v>0.45590177046270919</c:v>
                </c:pt>
                <c:pt idx="1786">
                  <c:v>0.45611324915328666</c:v>
                </c:pt>
                <c:pt idx="1787">
                  <c:v>0.45628204003421813</c:v>
                </c:pt>
                <c:pt idx="1788">
                  <c:v>0.45665515506109344</c:v>
                </c:pt>
                <c:pt idx="1789">
                  <c:v>0.45850270169748497</c:v>
                </c:pt>
                <c:pt idx="1790">
                  <c:v>0.46153812011667356</c:v>
                </c:pt>
                <c:pt idx="1791">
                  <c:v>0.46160136850106287</c:v>
                </c:pt>
                <c:pt idx="1792">
                  <c:v>0.46200631897655647</c:v>
                </c:pt>
                <c:pt idx="1793">
                  <c:v>0.46362934584879945</c:v>
                </c:pt>
                <c:pt idx="1794">
                  <c:v>0.463734890177258</c:v>
                </c:pt>
                <c:pt idx="1795">
                  <c:v>0.46414399494570324</c:v>
                </c:pt>
                <c:pt idx="1796">
                  <c:v>0.46444803514139399</c:v>
                </c:pt>
                <c:pt idx="1797">
                  <c:v>0.46455686682621389</c:v>
                </c:pt>
                <c:pt idx="1798">
                  <c:v>0.46481794007002913</c:v>
                </c:pt>
                <c:pt idx="1799">
                  <c:v>0.46483362026070529</c:v>
                </c:pt>
                <c:pt idx="1800">
                  <c:v>0.46497887721072467</c:v>
                </c:pt>
                <c:pt idx="1801">
                  <c:v>0.46498124629812043</c:v>
                </c:pt>
                <c:pt idx="1802">
                  <c:v>0.46499139122645788</c:v>
                </c:pt>
                <c:pt idx="1803">
                  <c:v>0.46504097367301078</c:v>
                </c:pt>
                <c:pt idx="1804">
                  <c:v>0.46507047135680935</c:v>
                </c:pt>
                <c:pt idx="1805">
                  <c:v>0.46509406883967641</c:v>
                </c:pt>
                <c:pt idx="1806">
                  <c:v>0.46516583917145493</c:v>
                </c:pt>
                <c:pt idx="1807">
                  <c:v>0.465198577321701</c:v>
                </c:pt>
                <c:pt idx="1808">
                  <c:v>0.46534458056354511</c:v>
                </c:pt>
                <c:pt idx="1809">
                  <c:v>0.46535658079779574</c:v>
                </c:pt>
                <c:pt idx="1810">
                  <c:v>0.46572500268600664</c:v>
                </c:pt>
                <c:pt idx="1811">
                  <c:v>0.46578454791167506</c:v>
                </c:pt>
                <c:pt idx="1812">
                  <c:v>0.46646976922164557</c:v>
                </c:pt>
                <c:pt idx="1813">
                  <c:v>0.46706135641042767</c:v>
                </c:pt>
                <c:pt idx="1814">
                  <c:v>0.46709562561020196</c:v>
                </c:pt>
                <c:pt idx="1815">
                  <c:v>0.46715452087391046</c:v>
                </c:pt>
                <c:pt idx="1816">
                  <c:v>0.46720215943242432</c:v>
                </c:pt>
                <c:pt idx="1817">
                  <c:v>0.4673657417717848</c:v>
                </c:pt>
                <c:pt idx="1818">
                  <c:v>0.46971259286935774</c:v>
                </c:pt>
                <c:pt idx="1819">
                  <c:v>0.4711670101268487</c:v>
                </c:pt>
                <c:pt idx="1820">
                  <c:v>0.47214391818078005</c:v>
                </c:pt>
                <c:pt idx="1821">
                  <c:v>0.47214575472957421</c:v>
                </c:pt>
                <c:pt idx="1822">
                  <c:v>0.47214759127896072</c:v>
                </c:pt>
                <c:pt idx="1823">
                  <c:v>0.47214942782893932</c:v>
                </c:pt>
                <c:pt idx="1824">
                  <c:v>0.47215126437950927</c:v>
                </c:pt>
                <c:pt idx="1825">
                  <c:v>0.47215310093067214</c:v>
                </c:pt>
                <c:pt idx="1826">
                  <c:v>0.47215493748242715</c:v>
                </c:pt>
                <c:pt idx="1827">
                  <c:v>0.47225043898850677</c:v>
                </c:pt>
                <c:pt idx="1828">
                  <c:v>0.47225227557158594</c:v>
                </c:pt>
                <c:pt idx="1829">
                  <c:v>0.472313106325018</c:v>
                </c:pt>
                <c:pt idx="1830">
                  <c:v>0.4729649139494444</c:v>
                </c:pt>
                <c:pt idx="1831">
                  <c:v>0.47477644286854143</c:v>
                </c:pt>
                <c:pt idx="1832">
                  <c:v>0.47934203639066097</c:v>
                </c:pt>
                <c:pt idx="1833">
                  <c:v>0.4794380272472879</c:v>
                </c:pt>
                <c:pt idx="1834">
                  <c:v>0.47982255197080476</c:v>
                </c:pt>
                <c:pt idx="1835">
                  <c:v>0.47984244004701876</c:v>
                </c:pt>
                <c:pt idx="1836">
                  <c:v>0.47984874836206232</c:v>
                </c:pt>
                <c:pt idx="1837">
                  <c:v>0.480036671274648</c:v>
                </c:pt>
                <c:pt idx="1838">
                  <c:v>0.48144438009440316</c:v>
                </c:pt>
                <c:pt idx="1839">
                  <c:v>0.48449888027883348</c:v>
                </c:pt>
                <c:pt idx="1840">
                  <c:v>0.48495849364101373</c:v>
                </c:pt>
                <c:pt idx="1841">
                  <c:v>0.48704055923266465</c:v>
                </c:pt>
                <c:pt idx="1842">
                  <c:v>0.48768557372098054</c:v>
                </c:pt>
                <c:pt idx="1843">
                  <c:v>0.48971913071769052</c:v>
                </c:pt>
                <c:pt idx="1844">
                  <c:v>0.49007012798650873</c:v>
                </c:pt>
                <c:pt idx="1845">
                  <c:v>0.49007196845456891</c:v>
                </c:pt>
                <c:pt idx="1846">
                  <c:v>0.49116708308077145</c:v>
                </c:pt>
                <c:pt idx="1847">
                  <c:v>0.49190093248089006</c:v>
                </c:pt>
                <c:pt idx="1848">
                  <c:v>0.49264867893226877</c:v>
                </c:pt>
                <c:pt idx="1849">
                  <c:v>0.49284011524877419</c:v>
                </c:pt>
                <c:pt idx="1850">
                  <c:v>0.49339727218590085</c:v>
                </c:pt>
                <c:pt idx="1851">
                  <c:v>0.49521433568154816</c:v>
                </c:pt>
                <c:pt idx="1852">
                  <c:v>0.49550564939774072</c:v>
                </c:pt>
                <c:pt idx="1853">
                  <c:v>0.49560850745741503</c:v>
                </c:pt>
                <c:pt idx="1854">
                  <c:v>0.49580097078302221</c:v>
                </c:pt>
                <c:pt idx="1855">
                  <c:v>0.49598383843745797</c:v>
                </c:pt>
                <c:pt idx="1856">
                  <c:v>0.49641705074260722</c:v>
                </c:pt>
                <c:pt idx="1857">
                  <c:v>0.49724903941820392</c:v>
                </c:pt>
                <c:pt idx="1858">
                  <c:v>0.49748765147088858</c:v>
                </c:pt>
                <c:pt idx="1859">
                  <c:v>0.49754175826558783</c:v>
                </c:pt>
                <c:pt idx="1860">
                  <c:v>0.49838459782360134</c:v>
                </c:pt>
                <c:pt idx="1861">
                  <c:v>0.50000873405959656</c:v>
                </c:pt>
                <c:pt idx="1862">
                  <c:v>0.50020756618855766</c:v>
                </c:pt>
                <c:pt idx="1863">
                  <c:v>0.50049476804889781</c:v>
                </c:pt>
                <c:pt idx="1864">
                  <c:v>0.50050378595150868</c:v>
                </c:pt>
                <c:pt idx="1865">
                  <c:v>0.50068623582252203</c:v>
                </c:pt>
                <c:pt idx="1866">
                  <c:v>0.50112574618538108</c:v>
                </c:pt>
                <c:pt idx="1867">
                  <c:v>0.50260974910707112</c:v>
                </c:pt>
                <c:pt idx="1868">
                  <c:v>0.50294907469965122</c:v>
                </c:pt>
                <c:pt idx="1869">
                  <c:v>0.50304052940002619</c:v>
                </c:pt>
                <c:pt idx="1870">
                  <c:v>0.5032281019126017</c:v>
                </c:pt>
                <c:pt idx="1871">
                  <c:v>0.50345937912690442</c:v>
                </c:pt>
                <c:pt idx="1872">
                  <c:v>0.50368891709301589</c:v>
                </c:pt>
                <c:pt idx="1873">
                  <c:v>0.50388774026459715</c:v>
                </c:pt>
                <c:pt idx="1874">
                  <c:v>0.5040530833106952</c:v>
                </c:pt>
                <c:pt idx="1875">
                  <c:v>0.50408103964503193</c:v>
                </c:pt>
                <c:pt idx="1876">
                  <c:v>0.50408395572172737</c:v>
                </c:pt>
                <c:pt idx="1877">
                  <c:v>0.50425973740883379</c:v>
                </c:pt>
                <c:pt idx="1878">
                  <c:v>0.5042724971346475</c:v>
                </c:pt>
                <c:pt idx="1879">
                  <c:v>0.50439500087313349</c:v>
                </c:pt>
                <c:pt idx="1880">
                  <c:v>0.50442369795386777</c:v>
                </c:pt>
                <c:pt idx="1881">
                  <c:v>0.50443764379483558</c:v>
                </c:pt>
                <c:pt idx="1882">
                  <c:v>0.50449610321124239</c:v>
                </c:pt>
                <c:pt idx="1883">
                  <c:v>0.50450759476802354</c:v>
                </c:pt>
                <c:pt idx="1884">
                  <c:v>0.50452015639768777</c:v>
                </c:pt>
                <c:pt idx="1885">
                  <c:v>0.50460385970127208</c:v>
                </c:pt>
                <c:pt idx="1886">
                  <c:v>0.504717109722844</c:v>
                </c:pt>
                <c:pt idx="1887">
                  <c:v>0.50483793344164352</c:v>
                </c:pt>
                <c:pt idx="1888">
                  <c:v>0.50549168089627927</c:v>
                </c:pt>
                <c:pt idx="1889">
                  <c:v>0.50659650733419404</c:v>
                </c:pt>
                <c:pt idx="1890">
                  <c:v>0.5066401606437223</c:v>
                </c:pt>
                <c:pt idx="1891">
                  <c:v>0.50667876309603743</c:v>
                </c:pt>
                <c:pt idx="1892">
                  <c:v>0.50669222804863079</c:v>
                </c:pt>
                <c:pt idx="1893">
                  <c:v>0.50673588118310409</c:v>
                </c:pt>
                <c:pt idx="1894">
                  <c:v>0.50678794837772889</c:v>
                </c:pt>
                <c:pt idx="1895">
                  <c:v>0.50688366831597831</c:v>
                </c:pt>
                <c:pt idx="1896">
                  <c:v>0.50697938785786756</c:v>
                </c:pt>
                <c:pt idx="1897">
                  <c:v>0.50707510699788794</c:v>
                </c:pt>
                <c:pt idx="1898">
                  <c:v>0.50717082573052852</c:v>
                </c:pt>
                <c:pt idx="1899">
                  <c:v>0.5072665440502786</c:v>
                </c:pt>
                <c:pt idx="1900">
                  <c:v>0.50736226195162759</c:v>
                </c:pt>
                <c:pt idx="1901">
                  <c:v>0.50743213714603574</c:v>
                </c:pt>
                <c:pt idx="1902">
                  <c:v>0.50745797942906701</c:v>
                </c:pt>
                <c:pt idx="1903">
                  <c:v>0.50752785431053471</c:v>
                </c:pt>
                <c:pt idx="1904">
                  <c:v>0.50755369647708592</c:v>
                </c:pt>
                <c:pt idx="1905">
                  <c:v>0.50760873090095071</c:v>
                </c:pt>
                <c:pt idx="1906">
                  <c:v>0.50764941309017331</c:v>
                </c:pt>
                <c:pt idx="1907">
                  <c:v>0.50774512926282145</c:v>
                </c:pt>
                <c:pt idx="1908">
                  <c:v>0.50784084498951931</c:v>
                </c:pt>
                <c:pt idx="1909">
                  <c:v>0.50793656026475742</c:v>
                </c:pt>
                <c:pt idx="1910">
                  <c:v>0.50803227508302506</c:v>
                </c:pt>
                <c:pt idx="1911">
                  <c:v>0.50944535872784136</c:v>
                </c:pt>
                <c:pt idx="1912">
                  <c:v>0.50992763570069677</c:v>
                </c:pt>
                <c:pt idx="1913">
                  <c:v>0.51021926950562757</c:v>
                </c:pt>
                <c:pt idx="1914">
                  <c:v>0.51063145376104679</c:v>
                </c:pt>
                <c:pt idx="1915">
                  <c:v>0.51131624220040572</c:v>
                </c:pt>
                <c:pt idx="1916">
                  <c:v>0.51145579038342903</c:v>
                </c:pt>
                <c:pt idx="1917">
                  <c:v>0.51234582691031805</c:v>
                </c:pt>
                <c:pt idx="1918">
                  <c:v>0.51438880731393155</c:v>
                </c:pt>
                <c:pt idx="1919">
                  <c:v>0.51508308859116481</c:v>
                </c:pt>
                <c:pt idx="1920">
                  <c:v>0.51699696762943947</c:v>
                </c:pt>
                <c:pt idx="1921">
                  <c:v>0.51756673968561873</c:v>
                </c:pt>
                <c:pt idx="1922">
                  <c:v>0.51837987744072456</c:v>
                </c:pt>
                <c:pt idx="1923">
                  <c:v>0.51989176313274732</c:v>
                </c:pt>
                <c:pt idx="1924">
                  <c:v>0.52060907468836559</c:v>
                </c:pt>
                <c:pt idx="1925">
                  <c:v>0.52410200894537817</c:v>
                </c:pt>
                <c:pt idx="1926">
                  <c:v>0.52669119393926422</c:v>
                </c:pt>
                <c:pt idx="1927">
                  <c:v>0.52680762681342341</c:v>
                </c:pt>
                <c:pt idx="1928">
                  <c:v>0.52698067031946194</c:v>
                </c:pt>
                <c:pt idx="1929">
                  <c:v>0.52740597879065798</c:v>
                </c:pt>
                <c:pt idx="1930">
                  <c:v>0.52785748860665949</c:v>
                </c:pt>
                <c:pt idx="1931">
                  <c:v>0.52831666515916376</c:v>
                </c:pt>
                <c:pt idx="1932">
                  <c:v>0.52894827272234857</c:v>
                </c:pt>
                <c:pt idx="1933">
                  <c:v>0.52911763833016534</c:v>
                </c:pt>
                <c:pt idx="1934">
                  <c:v>0.52949197702757878</c:v>
                </c:pt>
                <c:pt idx="1935">
                  <c:v>0.5322231249479592</c:v>
                </c:pt>
                <c:pt idx="1936">
                  <c:v>0.53459371762086105</c:v>
                </c:pt>
                <c:pt idx="1937">
                  <c:v>0.53610144710842511</c:v>
                </c:pt>
                <c:pt idx="1938">
                  <c:v>0.53971299104264892</c:v>
                </c:pt>
                <c:pt idx="1939">
                  <c:v>0.5398105490843772</c:v>
                </c:pt>
                <c:pt idx="1940">
                  <c:v>0.53981238094799378</c:v>
                </c:pt>
                <c:pt idx="1941">
                  <c:v>0.53982705298185363</c:v>
                </c:pt>
                <c:pt idx="1942">
                  <c:v>0.54043836052392669</c:v>
                </c:pt>
                <c:pt idx="1943">
                  <c:v>0.54053360111672677</c:v>
                </c:pt>
                <c:pt idx="1944">
                  <c:v>0.54256286452142821</c:v>
                </c:pt>
                <c:pt idx="1945">
                  <c:v>0.54257674427518565</c:v>
                </c:pt>
                <c:pt idx="1946">
                  <c:v>0.54270462669227093</c:v>
                </c:pt>
                <c:pt idx="1947">
                  <c:v>0.54274599519619582</c:v>
                </c:pt>
                <c:pt idx="1948">
                  <c:v>0.54281019238640082</c:v>
                </c:pt>
                <c:pt idx="1949">
                  <c:v>0.54306055214628457</c:v>
                </c:pt>
                <c:pt idx="1950">
                  <c:v>0.54319634754023471</c:v>
                </c:pt>
                <c:pt idx="1951">
                  <c:v>0.54326980085177967</c:v>
                </c:pt>
                <c:pt idx="1952">
                  <c:v>0.54344356252650439</c:v>
                </c:pt>
                <c:pt idx="1953">
                  <c:v>0.54350687571480949</c:v>
                </c:pt>
                <c:pt idx="1954">
                  <c:v>0.54355524914378295</c:v>
                </c:pt>
                <c:pt idx="1955">
                  <c:v>0.54370714053877922</c:v>
                </c:pt>
                <c:pt idx="1956">
                  <c:v>0.54372847311252182</c:v>
                </c:pt>
                <c:pt idx="1957">
                  <c:v>0.54373030307962789</c:v>
                </c:pt>
                <c:pt idx="1958">
                  <c:v>0.54388387195116994</c:v>
                </c:pt>
                <c:pt idx="1959">
                  <c:v>0.54398366144472909</c:v>
                </c:pt>
                <c:pt idx="1960">
                  <c:v>0.54400455407553605</c:v>
                </c:pt>
                <c:pt idx="1961">
                  <c:v>0.54401813141024302</c:v>
                </c:pt>
                <c:pt idx="1962">
                  <c:v>0.54424694365614679</c:v>
                </c:pt>
                <c:pt idx="1963">
                  <c:v>0.54429363067538561</c:v>
                </c:pt>
                <c:pt idx="1964">
                  <c:v>0.54525390491808268</c:v>
                </c:pt>
                <c:pt idx="1965">
                  <c:v>0.54530582351981127</c:v>
                </c:pt>
                <c:pt idx="1966">
                  <c:v>0.5454027673107813</c:v>
                </c:pt>
                <c:pt idx="1967">
                  <c:v>0.54540459641289774</c:v>
                </c:pt>
                <c:pt idx="1968">
                  <c:v>0.54610892721241966</c:v>
                </c:pt>
                <c:pt idx="1969">
                  <c:v>0.54639566131694239</c:v>
                </c:pt>
                <c:pt idx="1970">
                  <c:v>0.54642218773017204</c:v>
                </c:pt>
                <c:pt idx="1971">
                  <c:v>0.54649074584978441</c:v>
                </c:pt>
                <c:pt idx="1972">
                  <c:v>0.54658765618889649</c:v>
                </c:pt>
                <c:pt idx="1973">
                  <c:v>0.54668273533486078</c:v>
                </c:pt>
                <c:pt idx="1974">
                  <c:v>0.54677781180488594</c:v>
                </c:pt>
                <c:pt idx="1975">
                  <c:v>0.54678239348954083</c:v>
                </c:pt>
                <c:pt idx="1976">
                  <c:v>0.54687288559357217</c:v>
                </c:pt>
                <c:pt idx="1977">
                  <c:v>0.54696080051944262</c:v>
                </c:pt>
                <c:pt idx="1978">
                  <c:v>0.54696795669551967</c:v>
                </c:pt>
                <c:pt idx="1979">
                  <c:v>0.54716657617482856</c:v>
                </c:pt>
                <c:pt idx="1980">
                  <c:v>0.54871574371985621</c:v>
                </c:pt>
                <c:pt idx="1981">
                  <c:v>0.55012579684973895</c:v>
                </c:pt>
                <c:pt idx="1982">
                  <c:v>0.55039879076086384</c:v>
                </c:pt>
                <c:pt idx="1983">
                  <c:v>0.55081240663130793</c:v>
                </c:pt>
                <c:pt idx="1984">
                  <c:v>0.55296849576622686</c:v>
                </c:pt>
                <c:pt idx="1985">
                  <c:v>0.55758755945895766</c:v>
                </c:pt>
                <c:pt idx="1986">
                  <c:v>0.55903565096249119</c:v>
                </c:pt>
                <c:pt idx="1987">
                  <c:v>0.55945918333233524</c:v>
                </c:pt>
                <c:pt idx="1988">
                  <c:v>0.55946226455841186</c:v>
                </c:pt>
                <c:pt idx="1989">
                  <c:v>0.55955531043336193</c:v>
                </c:pt>
                <c:pt idx="1990">
                  <c:v>0.56074836482058354</c:v>
                </c:pt>
                <c:pt idx="1991">
                  <c:v>0.56085879783567227</c:v>
                </c:pt>
                <c:pt idx="1992">
                  <c:v>0.56116241130472777</c:v>
                </c:pt>
                <c:pt idx="1993">
                  <c:v>0.56235524800333803</c:v>
                </c:pt>
                <c:pt idx="1994">
                  <c:v>0.56343090176217503</c:v>
                </c:pt>
                <c:pt idx="1995">
                  <c:v>0.56372565988473267</c:v>
                </c:pt>
                <c:pt idx="1996">
                  <c:v>0.56418693755564397</c:v>
                </c:pt>
                <c:pt idx="1997">
                  <c:v>0.56475775330533795</c:v>
                </c:pt>
                <c:pt idx="1998">
                  <c:v>0.56489568540123813</c:v>
                </c:pt>
                <c:pt idx="1999">
                  <c:v>0.56573392723307858</c:v>
                </c:pt>
                <c:pt idx="2000">
                  <c:v>0.5662287058154073</c:v>
                </c:pt>
                <c:pt idx="2001">
                  <c:v>0.56641368609575982</c:v>
                </c:pt>
                <c:pt idx="2002">
                  <c:v>0.5664560515763265</c:v>
                </c:pt>
                <c:pt idx="2003">
                  <c:v>0.56655226767630706</c:v>
                </c:pt>
                <c:pt idx="2004">
                  <c:v>0.56675637614056473</c:v>
                </c:pt>
                <c:pt idx="2005">
                  <c:v>0.56709340818188325</c:v>
                </c:pt>
                <c:pt idx="2006">
                  <c:v>0.56764848817501323</c:v>
                </c:pt>
                <c:pt idx="2007">
                  <c:v>0.56835354364062074</c:v>
                </c:pt>
                <c:pt idx="2008">
                  <c:v>0.56885111891912832</c:v>
                </c:pt>
                <c:pt idx="2009">
                  <c:v>0.56927189511757703</c:v>
                </c:pt>
                <c:pt idx="2010">
                  <c:v>0.57210631220939012</c:v>
                </c:pt>
                <c:pt idx="2011">
                  <c:v>0.57299129206891208</c:v>
                </c:pt>
                <c:pt idx="2012">
                  <c:v>0.57317953801923527</c:v>
                </c:pt>
                <c:pt idx="2013">
                  <c:v>0.57327365474728809</c:v>
                </c:pt>
                <c:pt idx="2014">
                  <c:v>0.57336776730362105</c:v>
                </c:pt>
                <c:pt idx="2015">
                  <c:v>0.57347222482183424</c:v>
                </c:pt>
                <c:pt idx="2016">
                  <c:v>0.57360945113212158</c:v>
                </c:pt>
                <c:pt idx="2017">
                  <c:v>0.57431631913288783</c:v>
                </c:pt>
                <c:pt idx="2018">
                  <c:v>0.57603512702034032</c:v>
                </c:pt>
                <c:pt idx="2019">
                  <c:v>0.57713924457218546</c:v>
                </c:pt>
                <c:pt idx="2020">
                  <c:v>0.57921761210822242</c:v>
                </c:pt>
                <c:pt idx="2021">
                  <c:v>0.5813431469748247</c:v>
                </c:pt>
                <c:pt idx="2022">
                  <c:v>0.58150941289342439</c:v>
                </c:pt>
                <c:pt idx="2023">
                  <c:v>0.58160618621773752</c:v>
                </c:pt>
                <c:pt idx="2024">
                  <c:v>0.581717680687028</c:v>
                </c:pt>
                <c:pt idx="2025">
                  <c:v>0.58175383871193109</c:v>
                </c:pt>
                <c:pt idx="2026">
                  <c:v>0.58187686721363419</c:v>
                </c:pt>
                <c:pt idx="2027">
                  <c:v>0.58191325965757679</c:v>
                </c:pt>
                <c:pt idx="2028">
                  <c:v>0.58212412454293494</c:v>
                </c:pt>
                <c:pt idx="2029">
                  <c:v>0.5823361255598527</c:v>
                </c:pt>
                <c:pt idx="2030">
                  <c:v>0.58256889321048999</c:v>
                </c:pt>
                <c:pt idx="2031">
                  <c:v>0.5825940040812847</c:v>
                </c:pt>
                <c:pt idx="2032">
                  <c:v>0.58265205995349278</c:v>
                </c:pt>
                <c:pt idx="2033">
                  <c:v>0.58270838007577219</c:v>
                </c:pt>
                <c:pt idx="2034">
                  <c:v>0.58272122953981764</c:v>
                </c:pt>
                <c:pt idx="2035">
                  <c:v>0.58279148501400657</c:v>
                </c:pt>
                <c:pt idx="2036">
                  <c:v>0.5827935228733192</c:v>
                </c:pt>
                <c:pt idx="2037">
                  <c:v>0.58304466914647457</c:v>
                </c:pt>
                <c:pt idx="2038">
                  <c:v>0.5830587593649903</c:v>
                </c:pt>
                <c:pt idx="2039">
                  <c:v>0.58311297136086426</c:v>
                </c:pt>
                <c:pt idx="2040">
                  <c:v>0.58316397036824719</c:v>
                </c:pt>
                <c:pt idx="2041">
                  <c:v>0.58323248975610853</c:v>
                </c:pt>
                <c:pt idx="2042">
                  <c:v>0.58326514159533627</c:v>
                </c:pt>
                <c:pt idx="2043">
                  <c:v>0.58329732199881001</c:v>
                </c:pt>
                <c:pt idx="2044">
                  <c:v>0.58410185215743882</c:v>
                </c:pt>
                <c:pt idx="2045">
                  <c:v>0.5842533232138607</c:v>
                </c:pt>
                <c:pt idx="2046">
                  <c:v>0.58438001718851673</c:v>
                </c:pt>
                <c:pt idx="2047">
                  <c:v>0.58626141326550651</c:v>
                </c:pt>
                <c:pt idx="2048">
                  <c:v>0.58875019262390094</c:v>
                </c:pt>
                <c:pt idx="2049">
                  <c:v>0.58882906214164643</c:v>
                </c:pt>
                <c:pt idx="2050">
                  <c:v>0.58955739312680855</c:v>
                </c:pt>
                <c:pt idx="2051">
                  <c:v>0.58988780015666542</c:v>
                </c:pt>
                <c:pt idx="2052">
                  <c:v>0.59005327867606239</c:v>
                </c:pt>
                <c:pt idx="2053">
                  <c:v>0.59013444406783933</c:v>
                </c:pt>
                <c:pt idx="2054">
                  <c:v>0.59014185449236756</c:v>
                </c:pt>
                <c:pt idx="2055">
                  <c:v>0.59041898733373677</c:v>
                </c:pt>
                <c:pt idx="2056">
                  <c:v>0.59151740024410215</c:v>
                </c:pt>
                <c:pt idx="2057">
                  <c:v>0.59177138898245307</c:v>
                </c:pt>
                <c:pt idx="2058">
                  <c:v>0.59488855492975379</c:v>
                </c:pt>
                <c:pt idx="2059">
                  <c:v>0.59711902927585137</c:v>
                </c:pt>
                <c:pt idx="2060">
                  <c:v>0.59719948249006016</c:v>
                </c:pt>
                <c:pt idx="2061">
                  <c:v>0.59794117509650646</c:v>
                </c:pt>
                <c:pt idx="2062">
                  <c:v>0.59821901272309552</c:v>
                </c:pt>
                <c:pt idx="2063">
                  <c:v>0.59951213178763663</c:v>
                </c:pt>
                <c:pt idx="2064">
                  <c:v>0.60068906240931752</c:v>
                </c:pt>
                <c:pt idx="2065">
                  <c:v>0.6007999446112412</c:v>
                </c:pt>
                <c:pt idx="2066">
                  <c:v>0.60489023135832076</c:v>
                </c:pt>
                <c:pt idx="2067">
                  <c:v>0.60559980572848271</c:v>
                </c:pt>
                <c:pt idx="2068">
                  <c:v>0.60696691803514358</c:v>
                </c:pt>
                <c:pt idx="2069">
                  <c:v>0.60770418174608443</c:v>
                </c:pt>
                <c:pt idx="2070">
                  <c:v>0.60790839849378064</c:v>
                </c:pt>
                <c:pt idx="2071">
                  <c:v>0.61086587026850958</c:v>
                </c:pt>
                <c:pt idx="2072">
                  <c:v>0.61199350766722516</c:v>
                </c:pt>
                <c:pt idx="2073">
                  <c:v>0.61420413572363086</c:v>
                </c:pt>
                <c:pt idx="2074">
                  <c:v>0.61621074468139858</c:v>
                </c:pt>
                <c:pt idx="2075">
                  <c:v>0.61622836821115956</c:v>
                </c:pt>
                <c:pt idx="2076">
                  <c:v>0.61896630819226417</c:v>
                </c:pt>
                <c:pt idx="2077">
                  <c:v>0.62009778156660911</c:v>
                </c:pt>
                <c:pt idx="2078">
                  <c:v>0.62009795327452555</c:v>
                </c:pt>
                <c:pt idx="2079">
                  <c:v>0.62012620782310557</c:v>
                </c:pt>
                <c:pt idx="2080">
                  <c:v>0.62048436044961031</c:v>
                </c:pt>
                <c:pt idx="2081">
                  <c:v>0.62053504201990028</c:v>
                </c:pt>
                <c:pt idx="2082">
                  <c:v>0.62075978292392109</c:v>
                </c:pt>
                <c:pt idx="2083">
                  <c:v>0.62080561018492864</c:v>
                </c:pt>
                <c:pt idx="2084">
                  <c:v>0.6208320678213497</c:v>
                </c:pt>
                <c:pt idx="2085">
                  <c:v>0.62091153857050396</c:v>
                </c:pt>
                <c:pt idx="2086">
                  <c:v>0.62099044930575609</c:v>
                </c:pt>
                <c:pt idx="2087">
                  <c:v>0.62100267515124508</c:v>
                </c:pt>
                <c:pt idx="2088">
                  <c:v>0.62105756626447228</c:v>
                </c:pt>
                <c:pt idx="2089">
                  <c:v>0.62133963026208272</c:v>
                </c:pt>
                <c:pt idx="2090">
                  <c:v>0.62154202005000225</c:v>
                </c:pt>
                <c:pt idx="2091">
                  <c:v>0.62156833995850402</c:v>
                </c:pt>
                <c:pt idx="2092">
                  <c:v>0.62261670905626554</c:v>
                </c:pt>
                <c:pt idx="2093">
                  <c:v>0.62268643035093652</c:v>
                </c:pt>
                <c:pt idx="2094">
                  <c:v>0.62589119287151185</c:v>
                </c:pt>
                <c:pt idx="2095">
                  <c:v>0.62994577602157076</c:v>
                </c:pt>
                <c:pt idx="2096">
                  <c:v>0.63156712382178049</c:v>
                </c:pt>
                <c:pt idx="2097">
                  <c:v>0.63569638161455222</c:v>
                </c:pt>
                <c:pt idx="2098">
                  <c:v>0.63595498133889761</c:v>
                </c:pt>
                <c:pt idx="2099">
                  <c:v>0.63632260483556136</c:v>
                </c:pt>
                <c:pt idx="2100">
                  <c:v>0.63883779362467197</c:v>
                </c:pt>
                <c:pt idx="2101">
                  <c:v>0.64071078399516757</c:v>
                </c:pt>
                <c:pt idx="2102">
                  <c:v>0.64228709761174452</c:v>
                </c:pt>
                <c:pt idx="2103">
                  <c:v>0.64264635905429268</c:v>
                </c:pt>
                <c:pt idx="2104">
                  <c:v>0.64289736058465552</c:v>
                </c:pt>
                <c:pt idx="2105">
                  <c:v>0.64324830750259798</c:v>
                </c:pt>
                <c:pt idx="2106">
                  <c:v>0.64374057270993301</c:v>
                </c:pt>
                <c:pt idx="2107">
                  <c:v>0.64491090204737123</c:v>
                </c:pt>
                <c:pt idx="2108">
                  <c:v>0.64551702235257313</c:v>
                </c:pt>
                <c:pt idx="2109">
                  <c:v>0.65366713250092812</c:v>
                </c:pt>
                <c:pt idx="2110">
                  <c:v>0.6539830506236779</c:v>
                </c:pt>
                <c:pt idx="2111">
                  <c:v>0.65456669980790561</c:v>
                </c:pt>
                <c:pt idx="2112">
                  <c:v>0.6546551510355243</c:v>
                </c:pt>
                <c:pt idx="2113">
                  <c:v>0.65465685193787704</c:v>
                </c:pt>
                <c:pt idx="2114">
                  <c:v>0.65474529455736519</c:v>
                </c:pt>
                <c:pt idx="2115">
                  <c:v>0.65705155446377472</c:v>
                </c:pt>
                <c:pt idx="2116">
                  <c:v>0.65775608118957696</c:v>
                </c:pt>
                <c:pt idx="2117">
                  <c:v>0.65779852468411459</c:v>
                </c:pt>
                <c:pt idx="2118">
                  <c:v>0.65796270053669836</c:v>
                </c:pt>
                <c:pt idx="2119">
                  <c:v>0.65803246251876901</c:v>
                </c:pt>
                <c:pt idx="2120">
                  <c:v>0.65805082384030478</c:v>
                </c:pt>
                <c:pt idx="2121">
                  <c:v>0.65806404108918004</c:v>
                </c:pt>
                <c:pt idx="2122">
                  <c:v>0.65812187171404601</c:v>
                </c:pt>
                <c:pt idx="2123">
                  <c:v>0.65813893853438266</c:v>
                </c:pt>
                <c:pt idx="2124">
                  <c:v>0.65822704461470105</c:v>
                </c:pt>
                <c:pt idx="2125">
                  <c:v>0.65825008206066038</c:v>
                </c:pt>
                <c:pt idx="2126">
                  <c:v>0.65831514207702835</c:v>
                </c:pt>
                <c:pt idx="2127">
                  <c:v>0.65857938271377225</c:v>
                </c:pt>
                <c:pt idx="2128">
                  <c:v>0.65863057678728398</c:v>
                </c:pt>
                <c:pt idx="2129">
                  <c:v>0.65864057171061319</c:v>
                </c:pt>
                <c:pt idx="2130">
                  <c:v>0.65867853284030531</c:v>
                </c:pt>
                <c:pt idx="2131">
                  <c:v>0.65874296192429727</c:v>
                </c:pt>
                <c:pt idx="2132">
                  <c:v>0.65875549997080507</c:v>
                </c:pt>
                <c:pt idx="2133">
                  <c:v>0.65884354563641101</c:v>
                </c:pt>
                <c:pt idx="2134">
                  <c:v>0.65887085623455321</c:v>
                </c:pt>
                <c:pt idx="2135">
                  <c:v>0.65893158265444751</c:v>
                </c:pt>
                <c:pt idx="2136">
                  <c:v>0.65910763073093404</c:v>
                </c:pt>
                <c:pt idx="2137">
                  <c:v>0.65982165271287108</c:v>
                </c:pt>
                <c:pt idx="2138">
                  <c:v>0.6601282812382312</c:v>
                </c:pt>
                <c:pt idx="2139">
                  <c:v>0.6603499977715741</c:v>
                </c:pt>
                <c:pt idx="2140">
                  <c:v>0.66092039993976148</c:v>
                </c:pt>
                <c:pt idx="2141">
                  <c:v>0.66105543997808514</c:v>
                </c:pt>
                <c:pt idx="2142">
                  <c:v>0.66132923382250319</c:v>
                </c:pt>
                <c:pt idx="2143">
                  <c:v>0.66448348181386008</c:v>
                </c:pt>
                <c:pt idx="2144">
                  <c:v>0.66450963601639723</c:v>
                </c:pt>
                <c:pt idx="2145">
                  <c:v>0.66507640470967622</c:v>
                </c:pt>
                <c:pt idx="2146">
                  <c:v>0.66825772166049435</c:v>
                </c:pt>
                <c:pt idx="2147">
                  <c:v>0.6700448196468296</c:v>
                </c:pt>
                <c:pt idx="2148">
                  <c:v>0.67106055275706145</c:v>
                </c:pt>
                <c:pt idx="2149">
                  <c:v>0.67240261605246687</c:v>
                </c:pt>
                <c:pt idx="2150">
                  <c:v>0.67987495859524172</c:v>
                </c:pt>
                <c:pt idx="2151">
                  <c:v>0.67987660916574955</c:v>
                </c:pt>
                <c:pt idx="2152">
                  <c:v>0.68000379172107384</c:v>
                </c:pt>
                <c:pt idx="2153">
                  <c:v>0.68111735717476773</c:v>
                </c:pt>
                <c:pt idx="2154">
                  <c:v>0.68293897473066989</c:v>
                </c:pt>
                <c:pt idx="2155">
                  <c:v>0.68310965789897993</c:v>
                </c:pt>
                <c:pt idx="2156">
                  <c:v>0.68311130142552479</c:v>
                </c:pt>
                <c:pt idx="2157">
                  <c:v>0.68541913927458886</c:v>
                </c:pt>
                <c:pt idx="2158">
                  <c:v>0.68573555821586585</c:v>
                </c:pt>
                <c:pt idx="2159">
                  <c:v>0.68699767686361068</c:v>
                </c:pt>
                <c:pt idx="2160">
                  <c:v>0.68706303718075568</c:v>
                </c:pt>
                <c:pt idx="2161">
                  <c:v>0.68728117018712187</c:v>
                </c:pt>
                <c:pt idx="2162">
                  <c:v>0.68738835367836693</c:v>
                </c:pt>
                <c:pt idx="2163">
                  <c:v>0.68779148847858917</c:v>
                </c:pt>
                <c:pt idx="2164">
                  <c:v>0.68784419179120737</c:v>
                </c:pt>
                <c:pt idx="2165">
                  <c:v>0.68980353391248306</c:v>
                </c:pt>
                <c:pt idx="2166">
                  <c:v>0.69082512364931703</c:v>
                </c:pt>
                <c:pt idx="2167">
                  <c:v>0.69237473348483358</c:v>
                </c:pt>
                <c:pt idx="2168">
                  <c:v>0.6928903569489987</c:v>
                </c:pt>
                <c:pt idx="2169">
                  <c:v>0.69296657192994637</c:v>
                </c:pt>
                <c:pt idx="2170">
                  <c:v>0.69313515894193523</c:v>
                </c:pt>
                <c:pt idx="2171">
                  <c:v>0.69318121716212056</c:v>
                </c:pt>
                <c:pt idx="2172">
                  <c:v>0.69319262782632085</c:v>
                </c:pt>
                <c:pt idx="2173">
                  <c:v>0.69319805293060954</c:v>
                </c:pt>
                <c:pt idx="2174">
                  <c:v>0.6932210577707969</c:v>
                </c:pt>
                <c:pt idx="2175">
                  <c:v>0.69330532555625091</c:v>
                </c:pt>
                <c:pt idx="2176">
                  <c:v>0.6933611600734656</c:v>
                </c:pt>
                <c:pt idx="2177">
                  <c:v>0.69338958312549304</c:v>
                </c:pt>
                <c:pt idx="2178">
                  <c:v>0.69347383047489475</c:v>
                </c:pt>
                <c:pt idx="2179">
                  <c:v>0.6935147927267844</c:v>
                </c:pt>
                <c:pt idx="2180">
                  <c:v>0.69355806760085259</c:v>
                </c:pt>
                <c:pt idx="2181">
                  <c:v>0.69364229449976533</c:v>
                </c:pt>
                <c:pt idx="2182">
                  <c:v>0.69371769325340771</c:v>
                </c:pt>
                <c:pt idx="2183">
                  <c:v>0.69372651116800832</c:v>
                </c:pt>
                <c:pt idx="2184">
                  <c:v>0.69374846256717271</c:v>
                </c:pt>
                <c:pt idx="2185">
                  <c:v>0.69376114286124024</c:v>
                </c:pt>
                <c:pt idx="2186">
                  <c:v>0.69381071760198376</c:v>
                </c:pt>
                <c:pt idx="2187">
                  <c:v>0.69383723502039296</c:v>
                </c:pt>
                <c:pt idx="2188">
                  <c:v>0.69387874150796658</c:v>
                </c:pt>
                <c:pt idx="2189">
                  <c:v>0.6938793066327571</c:v>
                </c:pt>
                <c:pt idx="2190">
                  <c:v>0.69389491379809465</c:v>
                </c:pt>
                <c:pt idx="2191">
                  <c:v>0.69392880357739051</c:v>
                </c:pt>
                <c:pt idx="2192">
                  <c:v>0.69397909975272187</c:v>
                </c:pt>
                <c:pt idx="2193">
                  <c:v>0.69402743534640043</c:v>
                </c:pt>
                <c:pt idx="2194">
                  <c:v>0.69406327546227986</c:v>
                </c:pt>
                <c:pt idx="2195">
                  <c:v>0.69406374431944506</c:v>
                </c:pt>
                <c:pt idx="2196">
                  <c:v>0.69414744092315273</c:v>
                </c:pt>
                <c:pt idx="2197">
                  <c:v>0.69414790972321927</c:v>
                </c:pt>
                <c:pt idx="2198">
                  <c:v>0.69420745083568547</c:v>
                </c:pt>
                <c:pt idx="2199">
                  <c:v>0.69423159613175001</c:v>
                </c:pt>
                <c:pt idx="2200">
                  <c:v>0.69423206487469813</c:v>
                </c:pt>
                <c:pt idx="2201">
                  <c:v>0.6942653472288185</c:v>
                </c:pt>
                <c:pt idx="2202">
                  <c:v>0.6942915987314664</c:v>
                </c:pt>
                <c:pt idx="2203">
                  <c:v>0.69429622693661397</c:v>
                </c:pt>
                <c:pt idx="2204">
                  <c:v>0.69431574108448346</c:v>
                </c:pt>
                <c:pt idx="2205">
                  <c:v>0.69431620977029285</c:v>
                </c:pt>
                <c:pt idx="2206">
                  <c:v>0.69432979609900425</c:v>
                </c:pt>
                <c:pt idx="2207">
                  <c:v>0.69437573636880345</c:v>
                </c:pt>
                <c:pt idx="2208">
                  <c:v>0.69439987577774143</c:v>
                </c:pt>
                <c:pt idx="2209">
                  <c:v>0.69440034440639242</c:v>
                </c:pt>
                <c:pt idx="2210">
                  <c:v>0.69443717161420238</c:v>
                </c:pt>
                <c:pt idx="2211">
                  <c:v>0.69445986374411062</c:v>
                </c:pt>
                <c:pt idx="2212">
                  <c:v>0.69448400020793888</c:v>
                </c:pt>
                <c:pt idx="2213">
                  <c:v>0.69448446877941916</c:v>
                </c:pt>
                <c:pt idx="2214">
                  <c:v>0.69452129149337438</c:v>
                </c:pt>
                <c:pt idx="2215">
                  <c:v>0.69454398085380409</c:v>
                </c:pt>
                <c:pt idx="2216">
                  <c:v>0.69456811437149191</c:v>
                </c:pt>
                <c:pt idx="2217">
                  <c:v>0.69456858288576562</c:v>
                </c:pt>
                <c:pt idx="2218">
                  <c:v>0.69459875595865961</c:v>
                </c:pt>
                <c:pt idx="2219">
                  <c:v>0.69460540110429392</c:v>
                </c:pt>
                <c:pt idx="2220">
                  <c:v>0.69462808769427653</c:v>
                </c:pt>
                <c:pt idx="2221">
                  <c:v>0.6946295835965155</c:v>
                </c:pt>
                <c:pt idx="2222">
                  <c:v>0.6946522182647944</c:v>
                </c:pt>
                <c:pt idx="2223">
                  <c:v>0.69465268672184932</c:v>
                </c:pt>
                <c:pt idx="2224">
                  <c:v>0.69468285610945602</c:v>
                </c:pt>
                <c:pt idx="2225">
                  <c:v>0.69468950044337974</c:v>
                </c:pt>
                <c:pt idx="2226">
                  <c:v>0.69469014179371424</c:v>
                </c:pt>
                <c:pt idx="2227">
                  <c:v>0.69471218426194747</c:v>
                </c:pt>
                <c:pt idx="2228">
                  <c:v>0.69471367998144129</c:v>
                </c:pt>
                <c:pt idx="2229">
                  <c:v>0.69473631188426543</c:v>
                </c:pt>
                <c:pt idx="2230">
                  <c:v>0.69473678028409003</c:v>
                </c:pt>
                <c:pt idx="2231">
                  <c:v>0.69476694598510591</c:v>
                </c:pt>
                <c:pt idx="2232">
                  <c:v>0.69477358950705204</c:v>
                </c:pt>
                <c:pt idx="2233">
                  <c:v>0.69477423077899836</c:v>
                </c:pt>
                <c:pt idx="2234">
                  <c:v>0.69479627055323723</c:v>
                </c:pt>
                <c:pt idx="2235">
                  <c:v>0.69480412334714448</c:v>
                </c:pt>
                <c:pt idx="2236">
                  <c:v>0.69482039522632655</c:v>
                </c:pt>
                <c:pt idx="2237">
                  <c:v>0.69482086356888439</c:v>
                </c:pt>
                <c:pt idx="2238">
                  <c:v>0.69485102558203948</c:v>
                </c:pt>
                <c:pt idx="2239">
                  <c:v>0.69485766829170847</c:v>
                </c:pt>
                <c:pt idx="2240">
                  <c:v>0.6948583094852554</c:v>
                </c:pt>
                <c:pt idx="2241">
                  <c:v>0.69488034656454412</c:v>
                </c:pt>
                <c:pt idx="2242">
                  <c:v>0.69490446828737606</c:v>
                </c:pt>
                <c:pt idx="2243">
                  <c:v>0.69493509489666361</c:v>
                </c:pt>
                <c:pt idx="2244">
                  <c:v>0.69494237790888469</c:v>
                </c:pt>
                <c:pt idx="2245">
                  <c:v>0.69496441229229966</c:v>
                </c:pt>
                <c:pt idx="2246">
                  <c:v>0.69501915392539559</c:v>
                </c:pt>
                <c:pt idx="2247">
                  <c:v>0.69502643604631098</c:v>
                </c:pt>
                <c:pt idx="2248">
                  <c:v>0.69503343917331639</c:v>
                </c:pt>
                <c:pt idx="2249">
                  <c:v>0.69504846773290574</c:v>
                </c:pt>
                <c:pt idx="2250">
                  <c:v>0.69506139109754428</c:v>
                </c:pt>
                <c:pt idx="2251">
                  <c:v>0.69506462373268674</c:v>
                </c:pt>
                <c:pt idx="2252">
                  <c:v>0.69506785635260537</c:v>
                </c:pt>
                <c:pt idx="2253">
                  <c:v>0.6950694726568597</c:v>
                </c:pt>
                <c:pt idx="2254">
                  <c:v>0.69507108895729985</c:v>
                </c:pt>
                <c:pt idx="2255">
                  <c:v>0.69507270525394205</c:v>
                </c:pt>
                <c:pt idx="2256">
                  <c:v>0.69507432154676996</c:v>
                </c:pt>
                <c:pt idx="2257">
                  <c:v>0.69507593783579968</c:v>
                </c:pt>
                <c:pt idx="2258">
                  <c:v>0.69507755412101524</c:v>
                </c:pt>
                <c:pt idx="2259">
                  <c:v>0.69507917040243272</c:v>
                </c:pt>
                <c:pt idx="2260">
                  <c:v>0.69508078668003592</c:v>
                </c:pt>
                <c:pt idx="2261">
                  <c:v>0.69511048389396146</c:v>
                </c:pt>
                <c:pt idx="2262">
                  <c:v>0.69513251288278921</c:v>
                </c:pt>
                <c:pt idx="2263">
                  <c:v>0.69518724111084951</c:v>
                </c:pt>
                <c:pt idx="2264">
                  <c:v>0.69519452144823979</c:v>
                </c:pt>
                <c:pt idx="2265">
                  <c:v>0.69521654773837871</c:v>
                </c:pt>
                <c:pt idx="2266">
                  <c:v>0.69522112942129333</c:v>
                </c:pt>
                <c:pt idx="2267">
                  <c:v>0.69525714939071048</c:v>
                </c:pt>
                <c:pt idx="2268">
                  <c:v>0.69526038110343968</c:v>
                </c:pt>
                <c:pt idx="2269">
                  <c:v>0.69527126926042149</c:v>
                </c:pt>
                <c:pt idx="2270">
                  <c:v>0.69527854870557637</c:v>
                </c:pt>
                <c:pt idx="2271">
                  <c:v>0.69530057229608044</c:v>
                </c:pt>
                <c:pt idx="2272">
                  <c:v>0.695355287109785</c:v>
                </c:pt>
                <c:pt idx="2273">
                  <c:v>0.69536256566240229</c:v>
                </c:pt>
                <c:pt idx="2274">
                  <c:v>0.6953845865523266</c:v>
                </c:pt>
                <c:pt idx="2275">
                  <c:v>0.69543929465536458</c:v>
                </c:pt>
                <c:pt idx="2276">
                  <c:v>0.69544657231512697</c:v>
                </c:pt>
                <c:pt idx="2277">
                  <c:v>0.69546859050355081</c:v>
                </c:pt>
                <c:pt idx="2278">
                  <c:v>0.69552329189357931</c:v>
                </c:pt>
                <c:pt idx="2279">
                  <c:v>0.69553056866018514</c:v>
                </c:pt>
                <c:pt idx="2280">
                  <c:v>0.69554102772491044</c:v>
                </c:pt>
                <c:pt idx="2281">
                  <c:v>0.6955516066362839</c:v>
                </c:pt>
                <c:pt idx="2282">
                  <c:v>0.69555258414616383</c:v>
                </c:pt>
                <c:pt idx="2283">
                  <c:v>0.69560727882087314</c:v>
                </c:pt>
                <c:pt idx="2284">
                  <c:v>0.69561455469401312</c:v>
                </c:pt>
                <c:pt idx="2285">
                  <c:v>0.69563559008676301</c:v>
                </c:pt>
                <c:pt idx="2286">
                  <c:v>0.69563656747661107</c:v>
                </c:pt>
                <c:pt idx="2287">
                  <c:v>0.69569125543366805</c:v>
                </c:pt>
                <c:pt idx="2288">
                  <c:v>0.69569853041302487</c:v>
                </c:pt>
                <c:pt idx="2289">
                  <c:v>0.69571956322154782</c:v>
                </c:pt>
                <c:pt idx="2290">
                  <c:v>0.69572054049130638</c:v>
                </c:pt>
                <c:pt idx="2291">
                  <c:v>0.69577522172839557</c:v>
                </c:pt>
                <c:pt idx="2292">
                  <c:v>0.69578249581366824</c:v>
                </c:pt>
                <c:pt idx="2293">
                  <c:v>0.69580352603705475</c:v>
                </c:pt>
                <c:pt idx="2294">
                  <c:v>0.6958045031866904</c:v>
                </c:pt>
                <c:pt idx="2295">
                  <c:v>0.69585917770148886</c:v>
                </c:pt>
                <c:pt idx="2296">
                  <c:v>0.69586645089236021</c:v>
                </c:pt>
                <c:pt idx="2297">
                  <c:v>0.6958874785297251</c:v>
                </c:pt>
                <c:pt idx="2298">
                  <c:v>0.69588845555920431</c:v>
                </c:pt>
                <c:pt idx="2299">
                  <c:v>0.69594312334937447</c:v>
                </c:pt>
                <c:pt idx="2300">
                  <c:v>0.69595039564554395</c:v>
                </c:pt>
                <c:pt idx="2301">
                  <c:v>0.69597142069600249</c:v>
                </c:pt>
                <c:pt idx="2302">
                  <c:v>0.69597239760526775</c:v>
                </c:pt>
                <c:pt idx="2303">
                  <c:v>0.69602705866850512</c:v>
                </c:pt>
                <c:pt idx="2304">
                  <c:v>0.69603433006966386</c:v>
                </c:pt>
                <c:pt idx="2305">
                  <c:v>0.69605535253230755</c:v>
                </c:pt>
                <c:pt idx="2306">
                  <c:v>0.69605632932132544</c:v>
                </c:pt>
                <c:pt idx="2307">
                  <c:v>0.69611098365531032</c:v>
                </c:pt>
                <c:pt idx="2308">
                  <c:v>0.69611825416114215</c:v>
                </c:pt>
                <c:pt idx="2309">
                  <c:v>0.69613927403508713</c:v>
                </c:pt>
                <c:pt idx="2310">
                  <c:v>0.69614025070382435</c:v>
                </c:pt>
                <c:pt idx="2311">
                  <c:v>0.69619489830623038</c:v>
                </c:pt>
                <c:pt idx="2312">
                  <c:v>0.69620216791642631</c:v>
                </c:pt>
                <c:pt idx="2313">
                  <c:v>0.69622318520078941</c:v>
                </c:pt>
                <c:pt idx="2314">
                  <c:v>0.69627880261770603</c:v>
                </c:pt>
                <c:pt idx="2315">
                  <c:v>0.69628607133196629</c:v>
                </c:pt>
                <c:pt idx="2316">
                  <c:v>0.69629675156187609</c:v>
                </c:pt>
                <c:pt idx="2317">
                  <c:v>0.69630708602583991</c:v>
                </c:pt>
                <c:pt idx="2318">
                  <c:v>0.69636269658617223</c:v>
                </c:pt>
                <c:pt idx="2319">
                  <c:v>0.69636996440418875</c:v>
                </c:pt>
                <c:pt idx="2320">
                  <c:v>0.69639097650669834</c:v>
                </c:pt>
                <c:pt idx="2321">
                  <c:v>0.69644658020808969</c:v>
                </c:pt>
                <c:pt idx="2322">
                  <c:v>0.69645384712955427</c:v>
                </c:pt>
                <c:pt idx="2323">
                  <c:v>0.69647485663979369</c:v>
                </c:pt>
                <c:pt idx="2324">
                  <c:v>0.69653045347989639</c:v>
                </c:pt>
                <c:pt idx="2325">
                  <c:v>0.69653933233327969</c:v>
                </c:pt>
                <c:pt idx="2326">
                  <c:v>0.69655872642158068</c:v>
                </c:pt>
                <c:pt idx="2327">
                  <c:v>0.6966143163980405</c:v>
                </c:pt>
                <c:pt idx="2328">
                  <c:v>0.69662319415510676</c:v>
                </c:pt>
                <c:pt idx="2329">
                  <c:v>0.69664258584851568</c:v>
                </c:pt>
                <c:pt idx="2330">
                  <c:v>0.69669816895897085</c:v>
                </c:pt>
                <c:pt idx="2331">
                  <c:v>0.69670704561933638</c:v>
                </c:pt>
                <c:pt idx="2332">
                  <c:v>0.69678201115913097</c:v>
                </c:pt>
                <c:pt idx="2333">
                  <c:v>0.69679088672243616</c:v>
                </c:pt>
                <c:pt idx="2334">
                  <c:v>0.69687471746084251</c:v>
                </c:pt>
                <c:pt idx="2335">
                  <c:v>0.69695853783101835</c:v>
                </c:pt>
                <c:pt idx="2336">
                  <c:v>0.69704234782942753</c:v>
                </c:pt>
                <c:pt idx="2337">
                  <c:v>0.697126147452512</c:v>
                </c:pt>
                <c:pt idx="2338">
                  <c:v>0.69795852369537892</c:v>
                </c:pt>
                <c:pt idx="2339">
                  <c:v>0.69973015520145843</c:v>
                </c:pt>
                <c:pt idx="2340">
                  <c:v>0.70138611076932089</c:v>
                </c:pt>
                <c:pt idx="2341">
                  <c:v>0.70209085314256481</c:v>
                </c:pt>
                <c:pt idx="2342">
                  <c:v>0.70263943219678415</c:v>
                </c:pt>
                <c:pt idx="2343">
                  <c:v>0.70385797314687004</c:v>
                </c:pt>
                <c:pt idx="2344">
                  <c:v>0.70415420226222702</c:v>
                </c:pt>
                <c:pt idx="2345">
                  <c:v>0.70530695577285152</c:v>
                </c:pt>
                <c:pt idx="2346">
                  <c:v>0.70533057691390966</c:v>
                </c:pt>
                <c:pt idx="2347">
                  <c:v>0.70597662623674196</c:v>
                </c:pt>
                <c:pt idx="2348">
                  <c:v>0.70680902209982022</c:v>
                </c:pt>
                <c:pt idx="2349">
                  <c:v>0.71012871939641009</c:v>
                </c:pt>
                <c:pt idx="2350">
                  <c:v>0.71021083938671281</c:v>
                </c:pt>
                <c:pt idx="2351">
                  <c:v>0.71029294846044633</c:v>
                </c:pt>
                <c:pt idx="2352">
                  <c:v>0.71037504661431816</c:v>
                </c:pt>
                <c:pt idx="2353">
                  <c:v>0.71045713384506937</c:v>
                </c:pt>
                <c:pt idx="2354">
                  <c:v>0.71053921014941124</c:v>
                </c:pt>
                <c:pt idx="2355">
                  <c:v>0.71062127552408039</c:v>
                </c:pt>
                <c:pt idx="2356">
                  <c:v>0.71066943466690602</c:v>
                </c:pt>
                <c:pt idx="2357">
                  <c:v>0.71070332996581453</c:v>
                </c:pt>
                <c:pt idx="2358">
                  <c:v>0.71078537347133042</c:v>
                </c:pt>
                <c:pt idx="2359">
                  <c:v>0.7108674060373692</c:v>
                </c:pt>
                <c:pt idx="2360">
                  <c:v>0.71094942766067459</c:v>
                </c:pt>
                <c:pt idx="2361">
                  <c:v>0.71103143833796745</c:v>
                </c:pt>
                <c:pt idx="2362">
                  <c:v>0.71106297799088192</c:v>
                </c:pt>
                <c:pt idx="2363">
                  <c:v>0.7111134380660028</c:v>
                </c:pt>
                <c:pt idx="2364">
                  <c:v>0.71114497350678518</c:v>
                </c:pt>
                <c:pt idx="2365">
                  <c:v>0.71119479289181298</c:v>
                </c:pt>
                <c:pt idx="2366">
                  <c:v>0.71119542684150494</c:v>
                </c:pt>
                <c:pt idx="2367">
                  <c:v>0.71127677079627016</c:v>
                </c:pt>
                <c:pt idx="2368">
                  <c:v>0.71127740466122436</c:v>
                </c:pt>
                <c:pt idx="2369">
                  <c:v>0.71135873774170533</c:v>
                </c:pt>
                <c:pt idx="2370">
                  <c:v>0.71135937152191242</c:v>
                </c:pt>
                <c:pt idx="2371">
                  <c:v>0.71144069372487229</c:v>
                </c:pt>
                <c:pt idx="2372">
                  <c:v>0.7114413274202992</c:v>
                </c:pt>
                <c:pt idx="2373">
                  <c:v>0.71152327235313972</c:v>
                </c:pt>
                <c:pt idx="2374">
                  <c:v>0.71160520631719082</c:v>
                </c:pt>
                <c:pt idx="2375">
                  <c:v>0.71163671645893445</c:v>
                </c:pt>
                <c:pt idx="2376">
                  <c:v>0.71168712930918754</c:v>
                </c:pt>
                <c:pt idx="2377">
                  <c:v>0.71176904132588992</c:v>
                </c:pt>
                <c:pt idx="2378">
                  <c:v>0.71234211786214841</c:v>
                </c:pt>
                <c:pt idx="2379">
                  <c:v>0.71384065448870115</c:v>
                </c:pt>
                <c:pt idx="2380">
                  <c:v>0.71506089116869231</c:v>
                </c:pt>
                <c:pt idx="2381">
                  <c:v>0.71624236669834762</c:v>
                </c:pt>
                <c:pt idx="2382">
                  <c:v>0.71779515255557214</c:v>
                </c:pt>
                <c:pt idx="2383">
                  <c:v>0.71802818451757577</c:v>
                </c:pt>
                <c:pt idx="2384">
                  <c:v>0.71969357985620541</c:v>
                </c:pt>
                <c:pt idx="2385">
                  <c:v>0.71983099449487076</c:v>
                </c:pt>
                <c:pt idx="2386">
                  <c:v>0.72105876770573696</c:v>
                </c:pt>
                <c:pt idx="2387">
                  <c:v>0.72163986281641879</c:v>
                </c:pt>
                <c:pt idx="2388">
                  <c:v>0.72625487693447854</c:v>
                </c:pt>
                <c:pt idx="2389">
                  <c:v>0.72698926708375367</c:v>
                </c:pt>
                <c:pt idx="2390">
                  <c:v>0.72718560107335861</c:v>
                </c:pt>
                <c:pt idx="2391">
                  <c:v>0.72718713483767272</c:v>
                </c:pt>
                <c:pt idx="2392">
                  <c:v>0.72718866859770159</c:v>
                </c:pt>
                <c:pt idx="2393">
                  <c:v>0.72719020235346077</c:v>
                </c:pt>
                <c:pt idx="2394">
                  <c:v>0.72721441134126619</c:v>
                </c:pt>
                <c:pt idx="2395">
                  <c:v>0.7272144713246862</c:v>
                </c:pt>
                <c:pt idx="2396">
                  <c:v>0.72723313852229432</c:v>
                </c:pt>
                <c:pt idx="2397">
                  <c:v>0.72731288170035679</c:v>
                </c:pt>
                <c:pt idx="2398">
                  <c:v>0.72732136336199149</c:v>
                </c:pt>
                <c:pt idx="2399">
                  <c:v>0.72738164384662773</c:v>
                </c:pt>
                <c:pt idx="2400">
                  <c:v>0.7274026269013687</c:v>
                </c:pt>
                <c:pt idx="2401">
                  <c:v>0.72740722524632351</c:v>
                </c:pt>
                <c:pt idx="2402">
                  <c:v>0.7274087583922153</c:v>
                </c:pt>
                <c:pt idx="2403">
                  <c:v>0.7274102915338343</c:v>
                </c:pt>
                <c:pt idx="2404">
                  <c:v>0.72745170285068173</c:v>
                </c:pt>
                <c:pt idx="2405">
                  <c:v>0.7274536143122432</c:v>
                </c:pt>
                <c:pt idx="2406">
                  <c:v>0.72746802529212684</c:v>
                </c:pt>
                <c:pt idx="2407">
                  <c:v>0.72747233334124495</c:v>
                </c:pt>
                <c:pt idx="2408">
                  <c:v>0.72749154191539667</c:v>
                </c:pt>
                <c:pt idx="2409">
                  <c:v>0.72749307482583403</c:v>
                </c:pt>
                <c:pt idx="2410">
                  <c:v>0.72749460773199759</c:v>
                </c:pt>
                <c:pt idx="2411">
                  <c:v>0.72749614063387191</c:v>
                </c:pt>
                <c:pt idx="2412">
                  <c:v>0.72749767353147221</c:v>
                </c:pt>
                <c:pt idx="2413">
                  <c:v>0.72749920642479093</c:v>
                </c:pt>
                <c:pt idx="2414">
                  <c:v>0.72750073931382031</c:v>
                </c:pt>
                <c:pt idx="2415">
                  <c:v>0.72750227219857555</c:v>
                </c:pt>
                <c:pt idx="2416">
                  <c:v>0.72750380507904167</c:v>
                </c:pt>
                <c:pt idx="2417">
                  <c:v>0.72750533795523364</c:v>
                </c:pt>
                <c:pt idx="2418">
                  <c:v>0.72750687082713617</c:v>
                </c:pt>
                <c:pt idx="2419">
                  <c:v>0.72750840369476466</c:v>
                </c:pt>
                <c:pt idx="2420">
                  <c:v>0.7275099365581037</c:v>
                </c:pt>
                <c:pt idx="2421">
                  <c:v>0.72751146941716871</c:v>
                </c:pt>
                <c:pt idx="2422">
                  <c:v>0.72751300227194404</c:v>
                </c:pt>
                <c:pt idx="2423">
                  <c:v>0.72751453512244524</c:v>
                </c:pt>
                <c:pt idx="2424">
                  <c:v>0.72751489854049844</c:v>
                </c:pt>
                <c:pt idx="2425">
                  <c:v>0.72751606796865698</c:v>
                </c:pt>
                <c:pt idx="2426">
                  <c:v>0.72751760081059458</c:v>
                </c:pt>
                <c:pt idx="2427">
                  <c:v>0.7275191336482425</c:v>
                </c:pt>
                <c:pt idx="2428">
                  <c:v>0.72752066648161628</c:v>
                </c:pt>
                <c:pt idx="2429">
                  <c:v>0.72752219931070039</c:v>
                </c:pt>
                <c:pt idx="2430">
                  <c:v>0.72752373213551025</c:v>
                </c:pt>
                <c:pt idx="2431">
                  <c:v>0.72752526495603798</c:v>
                </c:pt>
                <c:pt idx="2432">
                  <c:v>0.72752679777227613</c:v>
                </c:pt>
                <c:pt idx="2433">
                  <c:v>0.72752833058423994</c:v>
                </c:pt>
                <c:pt idx="2434">
                  <c:v>0.72753141430398882</c:v>
                </c:pt>
                <c:pt idx="2435">
                  <c:v>0.72753599457980511</c:v>
                </c:pt>
                <c:pt idx="2436">
                  <c:v>0.72753752736607624</c:v>
                </c:pt>
                <c:pt idx="2437">
                  <c:v>0.72753860483237154</c:v>
                </c:pt>
                <c:pt idx="2438">
                  <c:v>0.72754107552278446</c:v>
                </c:pt>
                <c:pt idx="2439">
                  <c:v>0.72755204179824096</c:v>
                </c:pt>
                <c:pt idx="2440">
                  <c:v>0.72756022455823333</c:v>
                </c:pt>
                <c:pt idx="2441">
                  <c:v>0.72756479343825475</c:v>
                </c:pt>
                <c:pt idx="2442">
                  <c:v>0.72759460081448024</c:v>
                </c:pt>
                <c:pt idx="2443">
                  <c:v>0.72761111417854096</c:v>
                </c:pt>
                <c:pt idx="2444">
                  <c:v>0.72763247635288841</c:v>
                </c:pt>
                <c:pt idx="2445">
                  <c:v>0.72763992024672575</c:v>
                </c:pt>
                <c:pt idx="2446">
                  <c:v>0.72765528012112046</c:v>
                </c:pt>
                <c:pt idx="2447">
                  <c:v>0.72767429150740193</c:v>
                </c:pt>
                <c:pt idx="2448">
                  <c:v>0.72767858267699748</c:v>
                </c:pt>
                <c:pt idx="2449">
                  <c:v>0.72769233482504814</c:v>
                </c:pt>
                <c:pt idx="2450">
                  <c:v>0.72769271309999217</c:v>
                </c:pt>
                <c:pt idx="2451">
                  <c:v>0.72770046088251239</c:v>
                </c:pt>
                <c:pt idx="2452">
                  <c:v>0.72771142397081123</c:v>
                </c:pt>
                <c:pt idx="2453">
                  <c:v>0.72771216154073393</c:v>
                </c:pt>
                <c:pt idx="2454">
                  <c:v>0.72771315844925244</c:v>
                </c:pt>
                <c:pt idx="2455">
                  <c:v>0.72771960435251348</c:v>
                </c:pt>
                <c:pt idx="2456">
                  <c:v>0.72772417190456384</c:v>
                </c:pt>
                <c:pt idx="2457">
                  <c:v>0.72774356108993821</c:v>
                </c:pt>
                <c:pt idx="2458">
                  <c:v>0.7277494932099301</c:v>
                </c:pt>
                <c:pt idx="2459">
                  <c:v>0.72775550279337731</c:v>
                </c:pt>
                <c:pt idx="2460">
                  <c:v>0.72777201131056979</c:v>
                </c:pt>
                <c:pt idx="2461">
                  <c:v>0.72778013618644599</c:v>
                </c:pt>
                <c:pt idx="2462">
                  <c:v>0.7277910976805666</c:v>
                </c:pt>
                <c:pt idx="2463">
                  <c:v>0.72779283190678368</c:v>
                </c:pt>
                <c:pt idx="2464">
                  <c:v>0.7277992768726762</c:v>
                </c:pt>
                <c:pt idx="2465">
                  <c:v>0.72782323012603023</c:v>
                </c:pt>
                <c:pt idx="2466">
                  <c:v>0.72782916138324694</c:v>
                </c:pt>
                <c:pt idx="2467">
                  <c:v>0.72783517009261134</c:v>
                </c:pt>
                <c:pt idx="2468">
                  <c:v>0.72783946000224498</c:v>
                </c:pt>
                <c:pt idx="2469">
                  <c:v>0.72785167620855695</c:v>
                </c:pt>
                <c:pt idx="2470">
                  <c:v>0.72785979990255689</c:v>
                </c:pt>
                <c:pt idx="2471">
                  <c:v>0.72786956193236052</c:v>
                </c:pt>
                <c:pt idx="2472">
                  <c:v>0.72787149715749222</c:v>
                </c:pt>
                <c:pt idx="2473">
                  <c:v>0.72787402562147363</c:v>
                </c:pt>
                <c:pt idx="2474">
                  <c:v>0.72787893780431923</c:v>
                </c:pt>
                <c:pt idx="2475">
                  <c:v>0.7278835040277406</c:v>
                </c:pt>
                <c:pt idx="2476">
                  <c:v>0.72793170762601112</c:v>
                </c:pt>
                <c:pt idx="2477">
                  <c:v>0.72793286119685263</c:v>
                </c:pt>
                <c:pt idx="2478">
                  <c:v>0.72793945202795141</c:v>
                </c:pt>
                <c:pt idx="2479">
                  <c:v>0.72795041033251784</c:v>
                </c:pt>
                <c:pt idx="2480">
                  <c:v>0.72795114758059321</c:v>
                </c:pt>
                <c:pt idx="2481">
                  <c:v>0.72795367567659763</c:v>
                </c:pt>
                <c:pt idx="2482">
                  <c:v>0.72795858714454897</c:v>
                </c:pt>
                <c:pt idx="2483">
                  <c:v>0.72798253342714436</c:v>
                </c:pt>
                <c:pt idx="2484">
                  <c:v>0.7279884629581399</c:v>
                </c:pt>
                <c:pt idx="2485">
                  <c:v>0.72799600142270238</c:v>
                </c:pt>
                <c:pt idx="2486">
                  <c:v>0.72800029007173717</c:v>
                </c:pt>
                <c:pt idx="2487">
                  <c:v>0.72801034403564036</c:v>
                </c:pt>
                <c:pt idx="2488">
                  <c:v>0.72801250268810647</c:v>
                </c:pt>
                <c:pt idx="2489">
                  <c:v>0.72801733879815511</c:v>
                </c:pt>
                <c:pt idx="2490">
                  <c:v>0.72801909255971431</c:v>
                </c:pt>
                <c:pt idx="2491">
                  <c:v>0.7280191432760188</c:v>
                </c:pt>
                <c:pt idx="2492">
                  <c:v>0.72803004926890524</c:v>
                </c:pt>
                <c:pt idx="2493">
                  <c:v>0.72803484553280751</c:v>
                </c:pt>
                <c:pt idx="2494">
                  <c:v>0.72803822489045067</c:v>
                </c:pt>
                <c:pt idx="2495">
                  <c:v>0.72804278978456272</c:v>
                </c:pt>
                <c:pt idx="2496">
                  <c:v>0.72806216768635956</c:v>
                </c:pt>
                <c:pt idx="2497">
                  <c:v>0.72807716499742881</c:v>
                </c:pt>
                <c:pt idx="2498">
                  <c:v>0.72809366381351537</c:v>
                </c:pt>
                <c:pt idx="2499">
                  <c:v>0.728095972793802</c:v>
                </c:pt>
                <c:pt idx="2500">
                  <c:v>0.72809872149495547</c:v>
                </c:pt>
                <c:pt idx="2501">
                  <c:v>0.72809877220388119</c:v>
                </c:pt>
                <c:pt idx="2502">
                  <c:v>0.72811001044638979</c:v>
                </c:pt>
                <c:pt idx="2503">
                  <c:v>0.72811447217370229</c:v>
                </c:pt>
                <c:pt idx="2504">
                  <c:v>0.72811785103914239</c:v>
                </c:pt>
                <c:pt idx="2505">
                  <c:v>0.72816107286160436</c:v>
                </c:pt>
                <c:pt idx="2506">
                  <c:v>0.72817059781196269</c:v>
                </c:pt>
                <c:pt idx="2507">
                  <c:v>0.7281732818862191</c:v>
                </c:pt>
                <c:pt idx="2508">
                  <c:v>0.72817559053010794</c:v>
                </c:pt>
                <c:pt idx="2509">
                  <c:v>0.72817833883078609</c:v>
                </c:pt>
                <c:pt idx="2510">
                  <c:v>0.72817838953231617</c:v>
                </c:pt>
                <c:pt idx="2511">
                  <c:v>0.72818929234803054</c:v>
                </c:pt>
                <c:pt idx="2512">
                  <c:v>0.72819408721461409</c:v>
                </c:pt>
                <c:pt idx="2513">
                  <c:v>0.72819746558771259</c:v>
                </c:pt>
                <c:pt idx="2514">
                  <c:v>0.72822140140763614</c:v>
                </c:pt>
                <c:pt idx="2515">
                  <c:v>0.72823792517484232</c:v>
                </c:pt>
                <c:pt idx="2516">
                  <c:v>0.72825441913670508</c:v>
                </c:pt>
                <c:pt idx="2517">
                  <c:v>0.72825519666419369</c:v>
                </c:pt>
                <c:pt idx="2518">
                  <c:v>0.72825794456429682</c:v>
                </c:pt>
                <c:pt idx="2519">
                  <c:v>0.72826889648497839</c:v>
                </c:pt>
                <c:pt idx="2520">
                  <c:v>0.72827076095977639</c:v>
                </c:pt>
                <c:pt idx="2521">
                  <c:v>0.72827144147311684</c:v>
                </c:pt>
                <c:pt idx="2522">
                  <c:v>0.72827369065263325</c:v>
                </c:pt>
                <c:pt idx="2523">
                  <c:v>0.72827636303912424</c:v>
                </c:pt>
                <c:pt idx="2524">
                  <c:v>0.72827706853327534</c:v>
                </c:pt>
                <c:pt idx="2525">
                  <c:v>0.72832180834800575</c:v>
                </c:pt>
                <c:pt idx="2526">
                  <c:v>0.72833401377906437</c:v>
                </c:pt>
                <c:pt idx="2527">
                  <c:v>0.72833479119318167</c:v>
                </c:pt>
                <c:pt idx="2528">
                  <c:v>0.72833753869260975</c:v>
                </c:pt>
                <c:pt idx="2529">
                  <c:v>0.72834848901631533</c:v>
                </c:pt>
                <c:pt idx="2530">
                  <c:v>0.7283532824848753</c:v>
                </c:pt>
                <c:pt idx="2531">
                  <c:v>0.72835665987294573</c:v>
                </c:pt>
                <c:pt idx="2532">
                  <c:v>0.72839863803740246</c:v>
                </c:pt>
                <c:pt idx="2533">
                  <c:v>0.72841437411416565</c:v>
                </c:pt>
                <c:pt idx="2534">
                  <c:v>0.72841512714260559</c:v>
                </c:pt>
                <c:pt idx="2535">
                  <c:v>0.7284171212128191</c:v>
                </c:pt>
                <c:pt idx="2536">
                  <c:v>0.72842806993915865</c:v>
                </c:pt>
                <c:pt idx="2537">
                  <c:v>0.72843146415344573</c:v>
                </c:pt>
                <c:pt idx="2538">
                  <c:v>0.72843623960381809</c:v>
                </c:pt>
                <c:pt idx="2539">
                  <c:v>0.72849394542426393</c:v>
                </c:pt>
                <c:pt idx="2540">
                  <c:v>0.72849469834281777</c:v>
                </c:pt>
                <c:pt idx="2541">
                  <c:v>0.72849669212204304</c:v>
                </c:pt>
                <c:pt idx="2542">
                  <c:v>0.72850763925062678</c:v>
                </c:pt>
                <c:pt idx="2543">
                  <c:v>0.72851580772301117</c:v>
                </c:pt>
                <c:pt idx="2544">
                  <c:v>0.72855777363680718</c:v>
                </c:pt>
                <c:pt idx="2545">
                  <c:v>0.72857350512059704</c:v>
                </c:pt>
                <c:pt idx="2546">
                  <c:v>0.72857425792922947</c:v>
                </c:pt>
                <c:pt idx="2547">
                  <c:v>0.72857625141740179</c:v>
                </c:pt>
                <c:pt idx="2548">
                  <c:v>0.72858719694781748</c:v>
                </c:pt>
                <c:pt idx="2549">
                  <c:v>0.72859212000361406</c:v>
                </c:pt>
                <c:pt idx="2550">
                  <c:v>0.7285953642276457</c:v>
                </c:pt>
                <c:pt idx="2551">
                  <c:v>0.72863459096455052</c:v>
                </c:pt>
                <c:pt idx="2552">
                  <c:v>0.72863732401382764</c:v>
                </c:pt>
                <c:pt idx="2553">
                  <c:v>0.7286530532002633</c:v>
                </c:pt>
                <c:pt idx="2554">
                  <c:v>0.72865380589896278</c:v>
                </c:pt>
                <c:pt idx="2555">
                  <c:v>0.72865579909599454</c:v>
                </c:pt>
                <c:pt idx="2556">
                  <c:v>0.72866508351684456</c:v>
                </c:pt>
                <c:pt idx="2557">
                  <c:v>0.72866674302785284</c:v>
                </c:pt>
                <c:pt idx="2558">
                  <c:v>0.72867490911482125</c:v>
                </c:pt>
                <c:pt idx="2559">
                  <c:v>0.72869761777060305</c:v>
                </c:pt>
                <c:pt idx="2560">
                  <c:v>0.72869914730229379</c:v>
                </c:pt>
                <c:pt idx="2561">
                  <c:v>0.7287006768296943</c:v>
                </c:pt>
                <c:pt idx="2562">
                  <c:v>0.72870220635278948</c:v>
                </c:pt>
                <c:pt idx="2563">
                  <c:v>0.72870373587158688</c:v>
                </c:pt>
                <c:pt idx="2564">
                  <c:v>0.72870679489628787</c:v>
                </c:pt>
                <c:pt idx="2565">
                  <c:v>0.72870832440219913</c:v>
                </c:pt>
                <c:pt idx="2566">
                  <c:v>0.72871138340111274</c:v>
                </c:pt>
                <c:pt idx="2567">
                  <c:v>0.72871413012185071</c:v>
                </c:pt>
                <c:pt idx="2568">
                  <c:v>0.72871444238283456</c:v>
                </c:pt>
                <c:pt idx="2569">
                  <c:v>0.72871686277186809</c:v>
                </c:pt>
                <c:pt idx="2570">
                  <c:v>0.72871750134737223</c:v>
                </c:pt>
                <c:pt idx="2571">
                  <c:v>0.72872056029471</c:v>
                </c:pt>
                <c:pt idx="2572">
                  <c:v>0.72872208976193176</c:v>
                </c:pt>
                <c:pt idx="2573">
                  <c:v>0.7287236192248554</c:v>
                </c:pt>
                <c:pt idx="2574">
                  <c:v>0.7287251486834887</c:v>
                </c:pt>
                <c:pt idx="2575">
                  <c:v>0.72872667813781611</c:v>
                </c:pt>
                <c:pt idx="2576">
                  <c:v>0.7287282075878454</c:v>
                </c:pt>
                <c:pt idx="2577">
                  <c:v>0.72872973703357646</c:v>
                </c:pt>
                <c:pt idx="2578">
                  <c:v>0.72873126647500952</c:v>
                </c:pt>
                <c:pt idx="2579">
                  <c:v>0.72873258966038712</c:v>
                </c:pt>
                <c:pt idx="2580">
                  <c:v>0.72873279591215168</c:v>
                </c:pt>
                <c:pt idx="2581">
                  <c:v>0.72873334224911823</c:v>
                </c:pt>
                <c:pt idx="2582">
                  <c:v>0.72873432534498817</c:v>
                </c:pt>
                <c:pt idx="2583">
                  <c:v>0.72873533515494504</c:v>
                </c:pt>
                <c:pt idx="2584">
                  <c:v>0.72873585477352631</c:v>
                </c:pt>
                <c:pt idx="2585">
                  <c:v>0.72873738419776646</c:v>
                </c:pt>
                <c:pt idx="2586">
                  <c:v>0.72873891361770793</c:v>
                </c:pt>
                <c:pt idx="2587">
                  <c:v>0.72874044303335117</c:v>
                </c:pt>
                <c:pt idx="2588">
                  <c:v>0.72874197244470396</c:v>
                </c:pt>
                <c:pt idx="2589">
                  <c:v>0.72874350185175052</c:v>
                </c:pt>
                <c:pt idx="2590">
                  <c:v>0.72874503125449863</c:v>
                </c:pt>
                <c:pt idx="2591">
                  <c:v>0.72874627748785692</c:v>
                </c:pt>
                <c:pt idx="2592">
                  <c:v>0.72874656065294852</c:v>
                </c:pt>
                <c:pt idx="2593">
                  <c:v>0.72874809004709995</c:v>
                </c:pt>
                <c:pt idx="2594">
                  <c:v>0.72874961943696059</c:v>
                </c:pt>
                <c:pt idx="2595">
                  <c:v>0.72875114882251502</c:v>
                </c:pt>
                <c:pt idx="2596">
                  <c:v>0.72875267820377099</c:v>
                </c:pt>
                <c:pt idx="2597">
                  <c:v>0.72875420758072862</c:v>
                </c:pt>
                <c:pt idx="2598">
                  <c:v>0.72875444238166942</c:v>
                </c:pt>
                <c:pt idx="2599">
                  <c:v>0.72875573695338769</c:v>
                </c:pt>
                <c:pt idx="2600">
                  <c:v>0.72876612009110131</c:v>
                </c:pt>
                <c:pt idx="2601">
                  <c:v>0.7287707080957414</c:v>
                </c:pt>
                <c:pt idx="2602">
                  <c:v>0.7287737667440024</c:v>
                </c:pt>
                <c:pt idx="2603">
                  <c:v>0.72877682537506849</c:v>
                </c:pt>
                <c:pt idx="2604">
                  <c:v>0.72877988398894678</c:v>
                </c:pt>
                <c:pt idx="2605">
                  <c:v>0.72879365765740223</c:v>
                </c:pt>
                <c:pt idx="2606">
                  <c:v>0.72879638990806073</c:v>
                </c:pt>
                <c:pt idx="2607">
                  <c:v>0.72881211449809336</c:v>
                </c:pt>
                <c:pt idx="2608">
                  <c:v>0.72881286697682923</c:v>
                </c:pt>
                <c:pt idx="2609">
                  <c:v>0.72881485959137859</c:v>
                </c:pt>
                <c:pt idx="2610">
                  <c:v>0.72882567047498426</c:v>
                </c:pt>
                <c:pt idx="2611">
                  <c:v>0.72882580032493227</c:v>
                </c:pt>
                <c:pt idx="2612">
                  <c:v>0.72883396402529321</c:v>
                </c:pt>
                <c:pt idx="2613">
                  <c:v>0.72887317356830905</c:v>
                </c:pt>
                <c:pt idx="2614">
                  <c:v>0.72887590541950986</c:v>
                </c:pt>
                <c:pt idx="2615">
                  <c:v>0.72889162771048666</c:v>
                </c:pt>
                <c:pt idx="2616">
                  <c:v>0.72889238007919965</c:v>
                </c:pt>
                <c:pt idx="2617">
                  <c:v>0.72889437240239985</c:v>
                </c:pt>
                <c:pt idx="2618">
                  <c:v>0.72890531153621452</c:v>
                </c:pt>
                <c:pt idx="2619">
                  <c:v>0.72891347404282059</c:v>
                </c:pt>
                <c:pt idx="2620">
                  <c:v>0.72895267785169993</c:v>
                </c:pt>
                <c:pt idx="2621">
                  <c:v>0.72895540930334379</c:v>
                </c:pt>
                <c:pt idx="2622">
                  <c:v>0.72897112929470342</c:v>
                </c:pt>
                <c:pt idx="2623">
                  <c:v>0.7289718815533589</c:v>
                </c:pt>
                <c:pt idx="2624">
                  <c:v>0.72897387358514498</c:v>
                </c:pt>
                <c:pt idx="2625">
                  <c:v>0.72898336117731954</c:v>
                </c:pt>
                <c:pt idx="2626">
                  <c:v>0.72898481111880953</c:v>
                </c:pt>
                <c:pt idx="2627">
                  <c:v>0.72898621003134889</c:v>
                </c:pt>
                <c:pt idx="2628">
                  <c:v>0.72899297243138061</c:v>
                </c:pt>
                <c:pt idx="2629">
                  <c:v>0.7290321705047047</c:v>
                </c:pt>
                <c:pt idx="2630">
                  <c:v>0.72903490155669326</c:v>
                </c:pt>
                <c:pt idx="2631">
                  <c:v>0.72904762901595666</c:v>
                </c:pt>
                <c:pt idx="2632">
                  <c:v>0.72905061924785142</c:v>
                </c:pt>
                <c:pt idx="2633">
                  <c:v>0.72905336313672242</c:v>
                </c:pt>
                <c:pt idx="2634">
                  <c:v>0.7290642990698486</c:v>
                </c:pt>
                <c:pt idx="2635">
                  <c:v>0.72907245918808183</c:v>
                </c:pt>
                <c:pt idx="2636">
                  <c:v>0.72911165152443291</c:v>
                </c:pt>
                <c:pt idx="2637">
                  <c:v>0.72911438217666702</c:v>
                </c:pt>
                <c:pt idx="2638">
                  <c:v>0.72912710777290135</c:v>
                </c:pt>
                <c:pt idx="2639">
                  <c:v>0.72913009756706315</c:v>
                </c:pt>
                <c:pt idx="2640">
                  <c:v>0.72913284105426424</c:v>
                </c:pt>
                <c:pt idx="2641">
                  <c:v>0.72914377538646435</c:v>
                </c:pt>
                <c:pt idx="2642">
                  <c:v>0.72915193431005698</c:v>
                </c:pt>
                <c:pt idx="2643">
                  <c:v>0.72919112090802574</c:v>
                </c:pt>
                <c:pt idx="2644">
                  <c:v>0.72919385116039948</c:v>
                </c:pt>
                <c:pt idx="2645">
                  <c:v>0.72920657489313667</c:v>
                </c:pt>
                <c:pt idx="2646">
                  <c:v>0.72920956424947292</c:v>
                </c:pt>
                <c:pt idx="2647">
                  <c:v>0.72921230733490494</c:v>
                </c:pt>
                <c:pt idx="2648">
                  <c:v>0.72922324006576844</c:v>
                </c:pt>
                <c:pt idx="2649">
                  <c:v>0.72923139779444113</c:v>
                </c:pt>
                <c:pt idx="2650">
                  <c:v>0.72927057865259626</c:v>
                </c:pt>
                <c:pt idx="2651">
                  <c:v>0.72927330850502581</c:v>
                </c:pt>
                <c:pt idx="2652">
                  <c:v>0.7292860303737988</c:v>
                </c:pt>
                <c:pt idx="2653">
                  <c:v>0.72928901929219381</c:v>
                </c:pt>
                <c:pt idx="2654">
                  <c:v>0.72929176197575751</c:v>
                </c:pt>
                <c:pt idx="2655">
                  <c:v>0.72930269310489715</c:v>
                </c:pt>
                <c:pt idx="2656">
                  <c:v>0.72931084963834736</c:v>
                </c:pt>
                <c:pt idx="2657">
                  <c:v>0.72935002475528132</c:v>
                </c:pt>
                <c:pt idx="2658">
                  <c:v>0.72935275420766077</c:v>
                </c:pt>
                <c:pt idx="2659">
                  <c:v>0.72936547421202513</c:v>
                </c:pt>
                <c:pt idx="2660">
                  <c:v>0.72936846269236344</c:v>
                </c:pt>
                <c:pt idx="2661">
                  <c:v>0.72937120497396002</c:v>
                </c:pt>
                <c:pt idx="2662">
                  <c:v>0.72938213450098877</c:v>
                </c:pt>
                <c:pt idx="2663">
                  <c:v>0.72939028983892185</c:v>
                </c:pt>
                <c:pt idx="2664">
                  <c:v>0.72942945921322044</c:v>
                </c:pt>
                <c:pt idx="2665">
                  <c:v>0.72943218826545098</c:v>
                </c:pt>
                <c:pt idx="2666">
                  <c:v>0.72944864604490678</c:v>
                </c:pt>
                <c:pt idx="2667">
                  <c:v>0.72945063632665175</c:v>
                </c:pt>
                <c:pt idx="2668">
                  <c:v>0.72946156425115982</c:v>
                </c:pt>
                <c:pt idx="2669">
                  <c:v>0.72946971839328156</c:v>
                </c:pt>
                <c:pt idx="2670">
                  <c:v>0.72950888202353126</c:v>
                </c:pt>
                <c:pt idx="2671">
                  <c:v>0.72951161067551462</c:v>
                </c:pt>
                <c:pt idx="2672">
                  <c:v>0.72952806604113896</c:v>
                </c:pt>
                <c:pt idx="2673">
                  <c:v>0.72953005603095145</c:v>
                </c:pt>
                <c:pt idx="2674">
                  <c:v>0.72954098235255982</c:v>
                </c:pt>
                <c:pt idx="2675">
                  <c:v>0.72954913529856846</c:v>
                </c:pt>
                <c:pt idx="2676">
                  <c:v>0.72959102143499432</c:v>
                </c:pt>
                <c:pt idx="2677">
                  <c:v>0.72960946408400951</c:v>
                </c:pt>
                <c:pt idx="2678">
                  <c:v>0.72962038880230884</c:v>
                </c:pt>
                <c:pt idx="2679">
                  <c:v>0.72962854055192583</c:v>
                </c:pt>
                <c:pt idx="2680">
                  <c:v>0.72967042054103459</c:v>
                </c:pt>
                <c:pt idx="2681">
                  <c:v>0.7296997835975525</c:v>
                </c:pt>
                <c:pt idx="2682">
                  <c:v>0.72970793415047619</c:v>
                </c:pt>
                <c:pt idx="2683">
                  <c:v>0.72974980799075861</c:v>
                </c:pt>
                <c:pt idx="2684">
                  <c:v>0.72977916673543719</c:v>
                </c:pt>
                <c:pt idx="2685">
                  <c:v>0.72978731609136638</c:v>
                </c:pt>
                <c:pt idx="2686">
                  <c:v>0.72982918378131445</c:v>
                </c:pt>
                <c:pt idx="2687">
                  <c:v>0.72985853821308899</c:v>
                </c:pt>
                <c:pt idx="2688">
                  <c:v>0.72986668637174557</c:v>
                </c:pt>
                <c:pt idx="2689">
                  <c:v>0.72990854790985171</c:v>
                </c:pt>
                <c:pt idx="2690">
                  <c:v>0.72993789802765785</c:v>
                </c:pt>
                <c:pt idx="2691">
                  <c:v>0.72994604498874105</c:v>
                </c:pt>
                <c:pt idx="2692">
                  <c:v>0.72998790037349925</c:v>
                </c:pt>
                <c:pt idx="2693">
                  <c:v>0.73001724617629649</c:v>
                </c:pt>
                <c:pt idx="2694">
                  <c:v>0.73002539193950544</c:v>
                </c:pt>
                <c:pt idx="2695">
                  <c:v>0.73005937657624853</c:v>
                </c:pt>
                <c:pt idx="2696">
                  <c:v>0.73006417822622405</c:v>
                </c:pt>
                <c:pt idx="2697">
                  <c:v>0.73006724116941757</c:v>
                </c:pt>
                <c:pt idx="2698">
                  <c:v>0.73009658265613542</c:v>
                </c:pt>
                <c:pt idx="2699">
                  <c:v>0.7301435078021723</c:v>
                </c:pt>
                <c:pt idx="2700">
                  <c:v>0.73014657029473928</c:v>
                </c:pt>
                <c:pt idx="2701">
                  <c:v>0.73017590746433825</c:v>
                </c:pt>
                <c:pt idx="2702">
                  <c:v>0.73022282570479802</c:v>
                </c:pt>
                <c:pt idx="2703">
                  <c:v>0.73022588774662067</c:v>
                </c:pt>
                <c:pt idx="2704">
                  <c:v>0.73028711809229829</c:v>
                </c:pt>
                <c:pt idx="2705">
                  <c:v>0.73030213193123705</c:v>
                </c:pt>
                <c:pt idx="2706">
                  <c:v>0.73030519352222067</c:v>
                </c:pt>
                <c:pt idx="2707">
                  <c:v>0.73036641485107312</c:v>
                </c:pt>
                <c:pt idx="2708">
                  <c:v>0.73038448761867647</c:v>
                </c:pt>
                <c:pt idx="2709">
                  <c:v>0.73041720136783639</c:v>
                </c:pt>
                <c:pt idx="2710">
                  <c:v>0.73042195160006151</c:v>
                </c:pt>
                <c:pt idx="2711">
                  <c:v>0.73042496802653745</c:v>
                </c:pt>
                <c:pt idx="2712">
                  <c:v>0.73046377003315044</c:v>
                </c:pt>
                <c:pt idx="2713">
                  <c:v>0.73050122849358357</c:v>
                </c:pt>
                <c:pt idx="2714">
                  <c:v>0.73070154715626556</c:v>
                </c:pt>
                <c:pt idx="2715">
                  <c:v>0.73078078281439107</c:v>
                </c:pt>
                <c:pt idx="2716">
                  <c:v>0.73091584982388891</c:v>
                </c:pt>
                <c:pt idx="2717">
                  <c:v>0.73099505383772523</c:v>
                </c:pt>
                <c:pt idx="2718">
                  <c:v>0.73107424614770633</c:v>
                </c:pt>
                <c:pt idx="2719">
                  <c:v>0.73113898237195485</c:v>
                </c:pt>
                <c:pt idx="2720">
                  <c:v>0.73115342675100936</c:v>
                </c:pt>
                <c:pt idx="2721">
                  <c:v>0.7324542932136282</c:v>
                </c:pt>
                <c:pt idx="2722">
                  <c:v>0.73795357505003567</c:v>
                </c:pt>
                <c:pt idx="2723">
                  <c:v>0.74008327566067644</c:v>
                </c:pt>
                <c:pt idx="2724">
                  <c:v>0.74070673185171676</c:v>
                </c:pt>
                <c:pt idx="2725">
                  <c:v>0.74084458973959011</c:v>
                </c:pt>
                <c:pt idx="2726">
                  <c:v>0.74090179329774242</c:v>
                </c:pt>
                <c:pt idx="2727">
                  <c:v>0.74101139546205452</c:v>
                </c:pt>
                <c:pt idx="2728">
                  <c:v>0.74114916955820431</c:v>
                </c:pt>
                <c:pt idx="2729">
                  <c:v>0.74276514250404468</c:v>
                </c:pt>
                <c:pt idx="2730">
                  <c:v>0.75257883585736352</c:v>
                </c:pt>
                <c:pt idx="2731">
                  <c:v>0.75287607959760372</c:v>
                </c:pt>
                <c:pt idx="2732">
                  <c:v>0.75297260445404413</c:v>
                </c:pt>
                <c:pt idx="2733">
                  <c:v>0.75312402165683578</c:v>
                </c:pt>
                <c:pt idx="2734">
                  <c:v>0.75351365042121121</c:v>
                </c:pt>
                <c:pt idx="2735">
                  <c:v>0.75390665082506703</c:v>
                </c:pt>
                <c:pt idx="2736">
                  <c:v>0.75391844086501214</c:v>
                </c:pt>
                <c:pt idx="2737">
                  <c:v>0.75777478361491124</c:v>
                </c:pt>
                <c:pt idx="2738">
                  <c:v>0.75843559919307035</c:v>
                </c:pt>
                <c:pt idx="2739">
                  <c:v>0.75856154236033047</c:v>
                </c:pt>
                <c:pt idx="2740">
                  <c:v>0.75864432299428775</c:v>
                </c:pt>
                <c:pt idx="2741">
                  <c:v>0.75869356933166077</c:v>
                </c:pt>
                <c:pt idx="2742">
                  <c:v>0.75869644704792427</c:v>
                </c:pt>
                <c:pt idx="2743">
                  <c:v>0.7587665015334224</c:v>
                </c:pt>
                <c:pt idx="2744">
                  <c:v>0.75877413833760388</c:v>
                </c:pt>
                <c:pt idx="2745">
                  <c:v>0.75879395610514333</c:v>
                </c:pt>
                <c:pt idx="2746">
                  <c:v>0.75885037767806085</c:v>
                </c:pt>
                <c:pt idx="2747">
                  <c:v>0.75886875374807949</c:v>
                </c:pt>
                <c:pt idx="2748">
                  <c:v>0.7589083665584172</c:v>
                </c:pt>
                <c:pt idx="2749">
                  <c:v>0.75898314490946128</c:v>
                </c:pt>
                <c:pt idx="2750">
                  <c:v>0.75901831119804086</c:v>
                </c:pt>
                <c:pt idx="2751">
                  <c:v>0.75904571096809192</c:v>
                </c:pt>
                <c:pt idx="2752">
                  <c:v>0.75905791064592609</c:v>
                </c:pt>
                <c:pt idx="2753">
                  <c:v>0.75907469814171158</c:v>
                </c:pt>
                <c:pt idx="2754">
                  <c:v>0.75909307100072354</c:v>
                </c:pt>
                <c:pt idx="2755">
                  <c:v>0.75913153043621662</c:v>
                </c:pt>
                <c:pt idx="2756">
                  <c:v>0.75913266376564204</c:v>
                </c:pt>
                <c:pt idx="2757">
                  <c:v>0.75914586182726596</c:v>
                </c:pt>
                <c:pt idx="2758">
                  <c:v>0.75916156054385575</c:v>
                </c:pt>
                <c:pt idx="2759">
                  <c:v>0.75916781818562673</c:v>
                </c:pt>
                <c:pt idx="2760">
                  <c:v>0.75918826563639841</c:v>
                </c:pt>
                <c:pt idx="2761">
                  <c:v>0.75920740426644151</c:v>
                </c:pt>
                <c:pt idx="2762">
                  <c:v>0.75922060009967263</c:v>
                </c:pt>
                <c:pt idx="2763">
                  <c:v>0.75923342195166599</c:v>
                </c:pt>
                <c:pt idx="2764">
                  <c:v>0.75924255275058394</c:v>
                </c:pt>
                <c:pt idx="2765">
                  <c:v>0.75928213214613671</c:v>
                </c:pt>
                <c:pt idx="2766">
                  <c:v>0.75929532575059933</c:v>
                </c:pt>
                <c:pt idx="2767">
                  <c:v>0.75930670856620641</c:v>
                </c:pt>
                <c:pt idx="2768">
                  <c:v>0.75930814543723391</c:v>
                </c:pt>
                <c:pt idx="2769">
                  <c:v>0.7593095823035857</c:v>
                </c:pt>
                <c:pt idx="2770">
                  <c:v>0.7593110191652761</c:v>
                </c:pt>
                <c:pt idx="2771">
                  <c:v>0.75931245602229036</c:v>
                </c:pt>
                <c:pt idx="2772">
                  <c:v>0.75931389287464335</c:v>
                </c:pt>
                <c:pt idx="2773">
                  <c:v>0.7593153297223203</c:v>
                </c:pt>
                <c:pt idx="2774">
                  <c:v>0.75931676656533575</c:v>
                </c:pt>
                <c:pt idx="2775">
                  <c:v>0.75931727469343002</c:v>
                </c:pt>
                <c:pt idx="2776">
                  <c:v>0.7593182034036754</c:v>
                </c:pt>
                <c:pt idx="2777">
                  <c:v>0.75931964023735332</c:v>
                </c:pt>
                <c:pt idx="2778">
                  <c:v>0.75932107706635543</c:v>
                </c:pt>
                <c:pt idx="2779">
                  <c:v>0.75932251389069583</c:v>
                </c:pt>
                <c:pt idx="2780">
                  <c:v>0.7593239507103674</c:v>
                </c:pt>
                <c:pt idx="2781">
                  <c:v>0.75932538752536305</c:v>
                </c:pt>
                <c:pt idx="2782">
                  <c:v>0.75932682433569687</c:v>
                </c:pt>
                <c:pt idx="2783">
                  <c:v>0.75932826114135488</c:v>
                </c:pt>
                <c:pt idx="2784">
                  <c:v>0.75932969794235117</c:v>
                </c:pt>
                <c:pt idx="2785">
                  <c:v>0.75933113473867131</c:v>
                </c:pt>
                <c:pt idx="2786">
                  <c:v>0.75933257153032985</c:v>
                </c:pt>
                <c:pt idx="2787">
                  <c:v>0.75933400831731224</c:v>
                </c:pt>
                <c:pt idx="2788">
                  <c:v>0.7593354450996328</c:v>
                </c:pt>
                <c:pt idx="2789">
                  <c:v>0.75933688187727744</c:v>
                </c:pt>
                <c:pt idx="2790">
                  <c:v>0.75933831865026002</c:v>
                </c:pt>
                <c:pt idx="2791">
                  <c:v>0.75933915200791835</c:v>
                </c:pt>
                <c:pt idx="2792">
                  <c:v>0.7593405887735527</c:v>
                </c:pt>
                <c:pt idx="2793">
                  <c:v>0.75935684740256404</c:v>
                </c:pt>
                <c:pt idx="2794">
                  <c:v>0.75937003877788167</c:v>
                </c:pt>
                <c:pt idx="2795">
                  <c:v>0.7593837152575722</c:v>
                </c:pt>
                <c:pt idx="2796">
                  <c:v>0.7593851518783411</c:v>
                </c:pt>
                <c:pt idx="2797">
                  <c:v>0.75938658849444773</c:v>
                </c:pt>
                <c:pt idx="2798">
                  <c:v>0.75938802510587777</c:v>
                </c:pt>
                <c:pt idx="2799">
                  <c:v>0.75938946171264532</c:v>
                </c:pt>
                <c:pt idx="2800">
                  <c:v>0.7593908983147436</c:v>
                </c:pt>
                <c:pt idx="2801">
                  <c:v>0.75939198401198038</c:v>
                </c:pt>
                <c:pt idx="2802">
                  <c:v>0.75940750273661961</c:v>
                </c:pt>
                <c:pt idx="2803">
                  <c:v>0.75942164349562002</c:v>
                </c:pt>
                <c:pt idx="2804">
                  <c:v>0.75942307999310721</c:v>
                </c:pt>
                <c:pt idx="2805">
                  <c:v>0.75943155003356089</c:v>
                </c:pt>
                <c:pt idx="2806">
                  <c:v>0.75944238276315568</c:v>
                </c:pt>
                <c:pt idx="2807">
                  <c:v>0.75944473917933664</c:v>
                </c:pt>
                <c:pt idx="2808">
                  <c:v>0.7594666807040733</c:v>
                </c:pt>
                <c:pt idx="2809">
                  <c:v>0.75947214573492206</c:v>
                </c:pt>
                <c:pt idx="2810">
                  <c:v>0.75950624003694567</c:v>
                </c:pt>
                <c:pt idx="2811">
                  <c:v>0.75951942695281094</c:v>
                </c:pt>
                <c:pt idx="2812">
                  <c:v>0.75954136476754974</c:v>
                </c:pt>
                <c:pt idx="2813">
                  <c:v>0.7595618318131393</c:v>
                </c:pt>
                <c:pt idx="2814">
                  <c:v>0.75956189285647069</c:v>
                </c:pt>
                <c:pt idx="2815">
                  <c:v>0.75957436056305905</c:v>
                </c:pt>
                <c:pt idx="2816">
                  <c:v>0.75958091741056655</c:v>
                </c:pt>
                <c:pt idx="2817">
                  <c:v>0.75959410209612521</c:v>
                </c:pt>
                <c:pt idx="2818">
                  <c:v>0.7596033233573114</c:v>
                </c:pt>
                <c:pt idx="2819">
                  <c:v>0.75961603620022999</c:v>
                </c:pt>
                <c:pt idx="2820">
                  <c:v>0.7596323137735399</c:v>
                </c:pt>
                <c:pt idx="2821">
                  <c:v>0.75963656081662656</c:v>
                </c:pt>
                <c:pt idx="2822">
                  <c:v>0.75964684891141299</c:v>
                </c:pt>
                <c:pt idx="2823">
                  <c:v>0.7596555821522456</c:v>
                </c:pt>
                <c:pt idx="2824">
                  <c:v>0.75966876460712263</c:v>
                </c:pt>
                <c:pt idx="2825">
                  <c:v>0.75968937244564372</c:v>
                </c:pt>
                <c:pt idx="2826">
                  <c:v>0.75969069499996555</c:v>
                </c:pt>
                <c:pt idx="2827">
                  <c:v>0.75969251570526575</c:v>
                </c:pt>
                <c:pt idx="2828">
                  <c:v>0.75971121614324355</c:v>
                </c:pt>
                <c:pt idx="2829">
                  <c:v>0.75971444775178743</c:v>
                </c:pt>
                <c:pt idx="2830">
                  <c:v>0.75972150249697767</c:v>
                </c:pt>
                <c:pt idx="2831">
                  <c:v>0.75972822302394283</c:v>
                </c:pt>
                <c:pt idx="2832">
                  <c:v>0.75973023425982755</c:v>
                </c:pt>
                <c:pt idx="2833">
                  <c:v>0.75973753591422488</c:v>
                </c:pt>
                <c:pt idx="2834">
                  <c:v>0.75974341448364879</c:v>
                </c:pt>
                <c:pt idx="2835">
                  <c:v>0.7597529632792096</c:v>
                </c:pt>
                <c:pt idx="2836">
                  <c:v>0.75976534116458039</c:v>
                </c:pt>
                <c:pt idx="2837">
                  <c:v>0.75976688959671446</c:v>
                </c:pt>
                <c:pt idx="2838">
                  <c:v>0.75976716156169444</c:v>
                </c:pt>
                <c:pt idx="2839">
                  <c:v>0.75978585883414618</c:v>
                </c:pt>
                <c:pt idx="2840">
                  <c:v>0.75979614344654478</c:v>
                </c:pt>
                <c:pt idx="2841">
                  <c:v>0.75980286283577025</c:v>
                </c:pt>
                <c:pt idx="2842">
                  <c:v>0.75980487373115957</c:v>
                </c:pt>
                <c:pt idx="2843">
                  <c:v>0.75981805172352912</c:v>
                </c:pt>
                <c:pt idx="2844">
                  <c:v>0.75983997469192288</c:v>
                </c:pt>
                <c:pt idx="2845">
                  <c:v>0.75984152286186846</c:v>
                </c:pt>
                <c:pt idx="2846">
                  <c:v>0.75984179478080482</c:v>
                </c:pt>
                <c:pt idx="2847">
                  <c:v>0.75984300508796132</c:v>
                </c:pt>
                <c:pt idx="2848">
                  <c:v>0.75986048888718993</c:v>
                </c:pt>
                <c:pt idx="2849">
                  <c:v>0.75986371940152142</c:v>
                </c:pt>
                <c:pt idx="2850">
                  <c:v>0.75987101461481599</c:v>
                </c:pt>
                <c:pt idx="2851">
                  <c:v>0.75987749000923277</c:v>
                </c:pt>
                <c:pt idx="2852">
                  <c:v>0.75987950056406861</c:v>
                </c:pt>
                <c:pt idx="2853">
                  <c:v>0.75989267632461277</c:v>
                </c:pt>
                <c:pt idx="2854">
                  <c:v>0.75991459557984209</c:v>
                </c:pt>
                <c:pt idx="2855">
                  <c:v>0.75991641536042531</c:v>
                </c:pt>
                <c:pt idx="2856">
                  <c:v>0.75991762546257513</c:v>
                </c:pt>
                <c:pt idx="2857">
                  <c:v>0.75993510630020333</c:v>
                </c:pt>
                <c:pt idx="2858">
                  <c:v>0.75994538742901785</c:v>
                </c:pt>
                <c:pt idx="2859">
                  <c:v>0.7599457132486469</c:v>
                </c:pt>
                <c:pt idx="2860">
                  <c:v>0.75994714804041497</c:v>
                </c:pt>
                <c:pt idx="2861">
                  <c:v>0.75994858282750022</c:v>
                </c:pt>
                <c:pt idx="2862">
                  <c:v>0.75995001760991698</c:v>
                </c:pt>
                <c:pt idx="2863">
                  <c:v>0.75995145238765127</c:v>
                </c:pt>
                <c:pt idx="2864">
                  <c:v>0.75995288716071729</c:v>
                </c:pt>
                <c:pt idx="2865">
                  <c:v>0.75995353931315768</c:v>
                </c:pt>
                <c:pt idx="2866">
                  <c:v>0.75995432192910028</c:v>
                </c:pt>
                <c:pt idx="2867">
                  <c:v>0.759955549520831</c:v>
                </c:pt>
                <c:pt idx="2868">
                  <c:v>0.75995575669281523</c:v>
                </c:pt>
                <c:pt idx="2869">
                  <c:v>0.75995719145185436</c:v>
                </c:pt>
                <c:pt idx="2870">
                  <c:v>0.7599586262062108</c:v>
                </c:pt>
                <c:pt idx="2871">
                  <c:v>0.75996006095589885</c:v>
                </c:pt>
                <c:pt idx="2872">
                  <c:v>0.75996149570090399</c:v>
                </c:pt>
                <c:pt idx="2873">
                  <c:v>0.75996293044124064</c:v>
                </c:pt>
                <c:pt idx="2874">
                  <c:v>0.75996436517689459</c:v>
                </c:pt>
                <c:pt idx="2875">
                  <c:v>0.75996579990787994</c:v>
                </c:pt>
                <c:pt idx="2876">
                  <c:v>0.75996723463418248</c:v>
                </c:pt>
                <c:pt idx="2877">
                  <c:v>0.75996728828475058</c:v>
                </c:pt>
                <c:pt idx="2878">
                  <c:v>0.75996866935581653</c:v>
                </c:pt>
                <c:pt idx="2879">
                  <c:v>0.75997010407276755</c:v>
                </c:pt>
                <c:pt idx="2880">
                  <c:v>0.75997153878505008</c:v>
                </c:pt>
                <c:pt idx="2881">
                  <c:v>0.75997297349264969</c:v>
                </c:pt>
                <c:pt idx="2882">
                  <c:v>0.7599744081955806</c:v>
                </c:pt>
                <c:pt idx="2883">
                  <c:v>0.75997826691971981</c:v>
                </c:pt>
                <c:pt idx="2884">
                  <c:v>0.75998920382616797</c:v>
                </c:pt>
                <c:pt idx="2885">
                  <c:v>0.75999102329841417</c:v>
                </c:pt>
                <c:pt idx="2886">
                  <c:v>0.75999223319552245</c:v>
                </c:pt>
                <c:pt idx="2887">
                  <c:v>0.76000971107103843</c:v>
                </c:pt>
                <c:pt idx="2888">
                  <c:v>0.76001294049079138</c:v>
                </c:pt>
                <c:pt idx="2889">
                  <c:v>0.76001999045762592</c:v>
                </c:pt>
                <c:pt idx="2890">
                  <c:v>0.76002814096028715</c:v>
                </c:pt>
                <c:pt idx="2891">
                  <c:v>0.76003015082728975</c:v>
                </c:pt>
                <c:pt idx="2892">
                  <c:v>0.76004188760177371</c:v>
                </c:pt>
                <c:pt idx="2893">
                  <c:v>0.76005044076099315</c:v>
                </c:pt>
                <c:pt idx="2894">
                  <c:v>0.76005187521140294</c:v>
                </c:pt>
                <c:pt idx="2895">
                  <c:v>0.76005330965714313</c:v>
                </c:pt>
                <c:pt idx="2896">
                  <c:v>0.76005474409819973</c:v>
                </c:pt>
                <c:pt idx="2897">
                  <c:v>0.76005617853458673</c:v>
                </c:pt>
                <c:pt idx="2898">
                  <c:v>0.76005761296628993</c:v>
                </c:pt>
                <c:pt idx="2899">
                  <c:v>0.76005904739332375</c:v>
                </c:pt>
                <c:pt idx="2900">
                  <c:v>0.76006048181567354</c:v>
                </c:pt>
                <c:pt idx="2901">
                  <c:v>0.76006191623335395</c:v>
                </c:pt>
                <c:pt idx="2902">
                  <c:v>0.76006335064635744</c:v>
                </c:pt>
                <c:pt idx="2903">
                  <c:v>0.76006379942875357</c:v>
                </c:pt>
                <c:pt idx="2904">
                  <c:v>0.76006478505467712</c:v>
                </c:pt>
                <c:pt idx="2905">
                  <c:v>0.76006561859260313</c:v>
                </c:pt>
                <c:pt idx="2906">
                  <c:v>0.76006621945832731</c:v>
                </c:pt>
                <c:pt idx="2907">
                  <c:v>0.76006682828463501</c:v>
                </c:pt>
                <c:pt idx="2908">
                  <c:v>0.76006765385729347</c:v>
                </c:pt>
                <c:pt idx="2909">
                  <c:v>0.76006908825159014</c:v>
                </c:pt>
                <c:pt idx="2910">
                  <c:v>0.76007052264120278</c:v>
                </c:pt>
                <c:pt idx="2911">
                  <c:v>0.76007195702614583</c:v>
                </c:pt>
                <c:pt idx="2912">
                  <c:v>0.76007339140640484</c:v>
                </c:pt>
                <c:pt idx="2913">
                  <c:v>0.76007482578199403</c:v>
                </c:pt>
                <c:pt idx="2914">
                  <c:v>0.76007626015289942</c:v>
                </c:pt>
                <c:pt idx="2915">
                  <c:v>0.76007769451913498</c:v>
                </c:pt>
                <c:pt idx="2916">
                  <c:v>0.76007912888068663</c:v>
                </c:pt>
                <c:pt idx="2917">
                  <c:v>0.76008056323756845</c:v>
                </c:pt>
                <c:pt idx="2918">
                  <c:v>0.76008199758976613</c:v>
                </c:pt>
                <c:pt idx="2919">
                  <c:v>0.76008343193729422</c:v>
                </c:pt>
                <c:pt idx="2920">
                  <c:v>0.76008430319754861</c:v>
                </c:pt>
                <c:pt idx="2921">
                  <c:v>0.76008486628013805</c:v>
                </c:pt>
                <c:pt idx="2922">
                  <c:v>0.76008630061831206</c:v>
                </c:pt>
                <c:pt idx="2923">
                  <c:v>0.76008773495180926</c:v>
                </c:pt>
                <c:pt idx="2924">
                  <c:v>0.7600891692806222</c:v>
                </c:pt>
                <c:pt idx="2925">
                  <c:v>0.76009060360476532</c:v>
                </c:pt>
                <c:pt idx="2926">
                  <c:v>0.76009203792422431</c:v>
                </c:pt>
                <c:pt idx="2927">
                  <c:v>0.76009241513457926</c:v>
                </c:pt>
                <c:pt idx="2928">
                  <c:v>0.76009347223901336</c:v>
                </c:pt>
                <c:pt idx="2929">
                  <c:v>0.76009458084159842</c:v>
                </c:pt>
                <c:pt idx="2930">
                  <c:v>0.76009490654911827</c:v>
                </c:pt>
                <c:pt idx="2931">
                  <c:v>0.76009634085455291</c:v>
                </c:pt>
                <c:pt idx="2932">
                  <c:v>0.76009777515530375</c:v>
                </c:pt>
                <c:pt idx="2933">
                  <c:v>0.76009920945138454</c:v>
                </c:pt>
                <c:pt idx="2934">
                  <c:v>0.76010064374278108</c:v>
                </c:pt>
                <c:pt idx="2935">
                  <c:v>0.76010207802950758</c:v>
                </c:pt>
                <c:pt idx="2936">
                  <c:v>0.76010351231154982</c:v>
                </c:pt>
                <c:pt idx="2937">
                  <c:v>0.76010473948882695</c:v>
                </c:pt>
                <c:pt idx="2938">
                  <c:v>0.76010494658892203</c:v>
                </c:pt>
                <c:pt idx="2939">
                  <c:v>0.76010638086160998</c:v>
                </c:pt>
                <c:pt idx="2940">
                  <c:v>0.76010781512962766</c:v>
                </c:pt>
                <c:pt idx="2941">
                  <c:v>0.76011647427353635</c:v>
                </c:pt>
                <c:pt idx="2942">
                  <c:v>0.7601219344416027</c:v>
                </c:pt>
                <c:pt idx="2943">
                  <c:v>0.76012225138490863</c:v>
                </c:pt>
                <c:pt idx="2944">
                  <c:v>0.76012336865892682</c:v>
                </c:pt>
                <c:pt idx="2945">
                  <c:v>0.76012368560119903</c:v>
                </c:pt>
                <c:pt idx="2946">
                  <c:v>0.76012480287157347</c:v>
                </c:pt>
                <c:pt idx="2947">
                  <c:v>0.76012511981281217</c:v>
                </c:pt>
                <c:pt idx="2948">
                  <c:v>0.76012623707954274</c:v>
                </c:pt>
                <c:pt idx="2949">
                  <c:v>0.76012655401974782</c:v>
                </c:pt>
                <c:pt idx="2950">
                  <c:v>0.76012767128283465</c:v>
                </c:pt>
                <c:pt idx="2951">
                  <c:v>0.760127988222006</c:v>
                </c:pt>
                <c:pt idx="2952">
                  <c:v>0.76012942241959403</c:v>
                </c:pt>
                <c:pt idx="2953">
                  <c:v>0.76013085661249757</c:v>
                </c:pt>
                <c:pt idx="2954">
                  <c:v>0.76013229080072353</c:v>
                </c:pt>
                <c:pt idx="2955">
                  <c:v>0.7601337249842719</c:v>
                </c:pt>
                <c:pt idx="2956">
                  <c:v>0.760135159163143</c:v>
                </c:pt>
                <c:pt idx="2957">
                  <c:v>0.76013659333734362</c:v>
                </c:pt>
                <c:pt idx="2958">
                  <c:v>0.76013765611701511</c:v>
                </c:pt>
                <c:pt idx="2959">
                  <c:v>0.76013802750685966</c:v>
                </c:pt>
                <c:pt idx="2960">
                  <c:v>0.76013838238545417</c:v>
                </c:pt>
                <c:pt idx="2961">
                  <c:v>0.7601394616716981</c:v>
                </c:pt>
                <c:pt idx="2962">
                  <c:v>0.76014020124084747</c:v>
                </c:pt>
                <c:pt idx="2963">
                  <c:v>0.76014089583185918</c:v>
                </c:pt>
                <c:pt idx="2964">
                  <c:v>0.76014141072777508</c:v>
                </c:pt>
                <c:pt idx="2965">
                  <c:v>0.76014232998734255</c:v>
                </c:pt>
                <c:pt idx="2966">
                  <c:v>0.76014376413814833</c:v>
                </c:pt>
                <c:pt idx="2967">
                  <c:v>0.76014519828428362</c:v>
                </c:pt>
                <c:pt idx="2968">
                  <c:v>0.76014663242573433</c:v>
                </c:pt>
                <c:pt idx="2969">
                  <c:v>0.76014806656250733</c:v>
                </c:pt>
                <c:pt idx="2970">
                  <c:v>0.76014950069460263</c:v>
                </c:pt>
                <c:pt idx="2971">
                  <c:v>0.76015093482202034</c:v>
                </c:pt>
                <c:pt idx="2972">
                  <c:v>0.76015236894476756</c:v>
                </c:pt>
                <c:pt idx="2973">
                  <c:v>0.76015380306282998</c:v>
                </c:pt>
                <c:pt idx="2974">
                  <c:v>0.76015523717621469</c:v>
                </c:pt>
                <c:pt idx="2975">
                  <c:v>0.76015667128492159</c:v>
                </c:pt>
                <c:pt idx="2976">
                  <c:v>0.76015810538895079</c:v>
                </c:pt>
                <c:pt idx="2977">
                  <c:v>0.76015888267756826</c:v>
                </c:pt>
                <c:pt idx="2978">
                  <c:v>0.76015953948830961</c:v>
                </c:pt>
                <c:pt idx="2979">
                  <c:v>0.76016097358298329</c:v>
                </c:pt>
                <c:pt idx="2980">
                  <c:v>0.76016211100235531</c:v>
                </c:pt>
                <c:pt idx="2981">
                  <c:v>0.76016240767297916</c:v>
                </c:pt>
                <c:pt idx="2982">
                  <c:v>0.76016384175829743</c:v>
                </c:pt>
                <c:pt idx="2983">
                  <c:v>0.76016527583893789</c:v>
                </c:pt>
                <c:pt idx="2984">
                  <c:v>0.76016670991490043</c:v>
                </c:pt>
                <c:pt idx="2985">
                  <c:v>0.76016814398619226</c:v>
                </c:pt>
                <c:pt idx="2986">
                  <c:v>0.76016915857879086</c:v>
                </c:pt>
                <c:pt idx="2987">
                  <c:v>0.76016957805279928</c:v>
                </c:pt>
                <c:pt idx="2988">
                  <c:v>0.76017101211472826</c:v>
                </c:pt>
                <c:pt idx="2989">
                  <c:v>0.76017244617197943</c:v>
                </c:pt>
                <c:pt idx="2990">
                  <c:v>0.76017388022455257</c:v>
                </c:pt>
                <c:pt idx="2991">
                  <c:v>0.7601753142724551</c:v>
                </c:pt>
                <c:pt idx="2992">
                  <c:v>0.76017674831567261</c:v>
                </c:pt>
                <c:pt idx="2993">
                  <c:v>0.76017818235421208</c:v>
                </c:pt>
                <c:pt idx="2994">
                  <c:v>0.76017931550329831</c:v>
                </c:pt>
                <c:pt idx="2995">
                  <c:v>0.76017961638807341</c:v>
                </c:pt>
                <c:pt idx="2996">
                  <c:v>0.76018105041725703</c:v>
                </c:pt>
                <c:pt idx="2997">
                  <c:v>0.76018248444176995</c:v>
                </c:pt>
                <c:pt idx="2998">
                  <c:v>0.76018382464260659</c:v>
                </c:pt>
                <c:pt idx="2999">
                  <c:v>0.7601839184615975</c:v>
                </c:pt>
                <c:pt idx="3000">
                  <c:v>0.76018530373926652</c:v>
                </c:pt>
                <c:pt idx="3001">
                  <c:v>0.76018535247674701</c:v>
                </c:pt>
                <c:pt idx="3002">
                  <c:v>0.76018654167141786</c:v>
                </c:pt>
                <c:pt idx="3003">
                  <c:v>0.76018678648721849</c:v>
                </c:pt>
                <c:pt idx="3004">
                  <c:v>0.76018822049301193</c:v>
                </c:pt>
                <c:pt idx="3005">
                  <c:v>0.76018965449412734</c:v>
                </c:pt>
                <c:pt idx="3006">
                  <c:v>0.76019104829789519</c:v>
                </c:pt>
                <c:pt idx="3007">
                  <c:v>0.76019108849057204</c:v>
                </c:pt>
                <c:pt idx="3008">
                  <c:v>0.76019252248233116</c:v>
                </c:pt>
                <c:pt idx="3009">
                  <c:v>0.76019395646941224</c:v>
                </c:pt>
                <c:pt idx="3010">
                  <c:v>0.76019539045181528</c:v>
                </c:pt>
                <c:pt idx="3011">
                  <c:v>0.76019631354129025</c:v>
                </c:pt>
                <c:pt idx="3012">
                  <c:v>0.76019682442954029</c:v>
                </c:pt>
                <c:pt idx="3013">
                  <c:v>0.76019825840259414</c:v>
                </c:pt>
                <c:pt idx="3014">
                  <c:v>0.76019969237096263</c:v>
                </c:pt>
                <c:pt idx="3015">
                  <c:v>0.76020112633465309</c:v>
                </c:pt>
                <c:pt idx="3016">
                  <c:v>0.76020256029366529</c:v>
                </c:pt>
                <c:pt idx="3017">
                  <c:v>0.76021116394950228</c:v>
                </c:pt>
                <c:pt idx="3018">
                  <c:v>0.76021259787576678</c:v>
                </c:pt>
                <c:pt idx="3019">
                  <c:v>0.76021295269410483</c:v>
                </c:pt>
                <c:pt idx="3020">
                  <c:v>0.76021403179735991</c:v>
                </c:pt>
                <c:pt idx="3021">
                  <c:v>0.76021598052277806</c:v>
                </c:pt>
                <c:pt idx="3022">
                  <c:v>0.76022122521155189</c:v>
                </c:pt>
                <c:pt idx="3023">
                  <c:v>0.76022271723503876</c:v>
                </c:pt>
                <c:pt idx="3024">
                  <c:v>0.76023667728612954</c:v>
                </c:pt>
                <c:pt idx="3025">
                  <c:v>0.76024372366706106</c:v>
                </c:pt>
                <c:pt idx="3026">
                  <c:v>0.7602485394942482</c:v>
                </c:pt>
                <c:pt idx="3027">
                  <c:v>0.76025074306792728</c:v>
                </c:pt>
                <c:pt idx="3028">
                  <c:v>0.76025387886854023</c:v>
                </c:pt>
                <c:pt idx="3029">
                  <c:v>0.76026560967268642</c:v>
                </c:pt>
                <c:pt idx="3030">
                  <c:v>0.76028751035257169</c:v>
                </c:pt>
                <c:pt idx="3031">
                  <c:v>0.76029053766750265</c:v>
                </c:pt>
                <c:pt idx="3032">
                  <c:v>0.76029299969689434</c:v>
                </c:pt>
                <c:pt idx="3033">
                  <c:v>0.76030800368956575</c:v>
                </c:pt>
                <c:pt idx="3034">
                  <c:v>0.76031123091902231</c:v>
                </c:pt>
                <c:pt idx="3035">
                  <c:v>0.76031827610424652</c:v>
                </c:pt>
                <c:pt idx="3036">
                  <c:v>0.76032529431395302</c:v>
                </c:pt>
                <c:pt idx="3037">
                  <c:v>0.76033565329853958</c:v>
                </c:pt>
                <c:pt idx="3038">
                  <c:v>0.7603401583957774</c:v>
                </c:pt>
                <c:pt idx="3039">
                  <c:v>0.76036205535869317</c:v>
                </c:pt>
                <c:pt idx="3040">
                  <c:v>0.76036338089698952</c:v>
                </c:pt>
                <c:pt idx="3041">
                  <c:v>0.76036481432646108</c:v>
                </c:pt>
                <c:pt idx="3042">
                  <c:v>0.76036624775125272</c:v>
                </c:pt>
                <c:pt idx="3043">
                  <c:v>0.76036754377131888</c:v>
                </c:pt>
                <c:pt idx="3044">
                  <c:v>0.76036768117136444</c:v>
                </c:pt>
                <c:pt idx="3045">
                  <c:v>0.76036911458680323</c:v>
                </c:pt>
                <c:pt idx="3046">
                  <c:v>0.76037054799755477</c:v>
                </c:pt>
                <c:pt idx="3047">
                  <c:v>0.7603719814036265</c:v>
                </c:pt>
                <c:pt idx="3048">
                  <c:v>0.7603734148050183</c:v>
                </c:pt>
                <c:pt idx="3049">
                  <c:v>0.76037484820172985</c:v>
                </c:pt>
                <c:pt idx="3050">
                  <c:v>0.76037628159376869</c:v>
                </c:pt>
                <c:pt idx="3051">
                  <c:v>0.76037771498112028</c:v>
                </c:pt>
                <c:pt idx="3052">
                  <c:v>0.76037914836379161</c:v>
                </c:pt>
                <c:pt idx="3053">
                  <c:v>0.76038058174178313</c:v>
                </c:pt>
                <c:pt idx="3054">
                  <c:v>0.76038201511509418</c:v>
                </c:pt>
                <c:pt idx="3055">
                  <c:v>0.76038254521724247</c:v>
                </c:pt>
                <c:pt idx="3056">
                  <c:v>0.76038344848373252</c:v>
                </c:pt>
                <c:pt idx="3057">
                  <c:v>0.7603848818476836</c:v>
                </c:pt>
                <c:pt idx="3058">
                  <c:v>0.76038577189890155</c:v>
                </c:pt>
                <c:pt idx="3059">
                  <c:v>0.76038631520695443</c:v>
                </c:pt>
                <c:pt idx="3060">
                  <c:v>0.76038774856154501</c:v>
                </c:pt>
                <c:pt idx="3061">
                  <c:v>0.76038918191145566</c:v>
                </c:pt>
                <c:pt idx="3062">
                  <c:v>0.76039061525668583</c:v>
                </c:pt>
                <c:pt idx="3063">
                  <c:v>0.76039204859724308</c:v>
                </c:pt>
                <c:pt idx="3064">
                  <c:v>0.76039281588821606</c:v>
                </c:pt>
                <c:pt idx="3065">
                  <c:v>0.76039348193311285</c:v>
                </c:pt>
                <c:pt idx="3066">
                  <c:v>0.76039491526430247</c:v>
                </c:pt>
                <c:pt idx="3067">
                  <c:v>0.76039634859081184</c:v>
                </c:pt>
                <c:pt idx="3068">
                  <c:v>0.76039778191264085</c:v>
                </c:pt>
                <c:pt idx="3069">
                  <c:v>0.7603992152297967</c:v>
                </c:pt>
                <c:pt idx="3070">
                  <c:v>0.76039983290654645</c:v>
                </c:pt>
                <c:pt idx="3071">
                  <c:v>0.76041469446500842</c:v>
                </c:pt>
                <c:pt idx="3072">
                  <c:v>0.76043658771033207</c:v>
                </c:pt>
                <c:pt idx="3073">
                  <c:v>0.7604396139975389</c:v>
                </c:pt>
                <c:pt idx="3074">
                  <c:v>0.76044207519109552</c:v>
                </c:pt>
                <c:pt idx="3075">
                  <c:v>0.76045707408984708</c:v>
                </c:pt>
                <c:pt idx="3076">
                  <c:v>0.76046030022360878</c:v>
                </c:pt>
                <c:pt idx="3077">
                  <c:v>0.76046689347021879</c:v>
                </c:pt>
                <c:pt idx="3078">
                  <c:v>0.76046734301681074</c:v>
                </c:pt>
                <c:pt idx="3079">
                  <c:v>0.76047435884357051</c:v>
                </c:pt>
                <c:pt idx="3080">
                  <c:v>0.76047873113895526</c:v>
                </c:pt>
                <c:pt idx="3081">
                  <c:v>0.7604801641916985</c:v>
                </c:pt>
                <c:pt idx="3082">
                  <c:v>0.76048110180989914</c:v>
                </c:pt>
                <c:pt idx="3083">
                  <c:v>0.76048303028313446</c:v>
                </c:pt>
                <c:pt idx="3084">
                  <c:v>0.76048446332182706</c:v>
                </c:pt>
                <c:pt idx="3085">
                  <c:v>0.76048471431077003</c:v>
                </c:pt>
                <c:pt idx="3086">
                  <c:v>0.76048732938517549</c:v>
                </c:pt>
                <c:pt idx="3087">
                  <c:v>0.76048876240983154</c:v>
                </c:pt>
                <c:pt idx="3088">
                  <c:v>0.76048921787824286</c:v>
                </c:pt>
                <c:pt idx="3089">
                  <c:v>0.76049019542980634</c:v>
                </c:pt>
                <c:pt idx="3090">
                  <c:v>0.76049162844509277</c:v>
                </c:pt>
                <c:pt idx="3091">
                  <c:v>0.76049306145570505</c:v>
                </c:pt>
                <c:pt idx="3092">
                  <c:v>0.76049449446162876</c:v>
                </c:pt>
                <c:pt idx="3093">
                  <c:v>0.76049592746287842</c:v>
                </c:pt>
                <c:pt idx="3094">
                  <c:v>0.7604973604594395</c:v>
                </c:pt>
                <c:pt idx="3095">
                  <c:v>0.76049879345132632</c:v>
                </c:pt>
                <c:pt idx="3096">
                  <c:v>0.76050022643852466</c:v>
                </c:pt>
                <c:pt idx="3097">
                  <c:v>0.76050165942104886</c:v>
                </c:pt>
                <c:pt idx="3098">
                  <c:v>0.76050309239888447</c:v>
                </c:pt>
                <c:pt idx="3099">
                  <c:v>0.76050452537204583</c:v>
                </c:pt>
                <c:pt idx="3100">
                  <c:v>0.76050595834051871</c:v>
                </c:pt>
                <c:pt idx="3101">
                  <c:v>0.7605073913043171</c:v>
                </c:pt>
                <c:pt idx="3102">
                  <c:v>0.76050882426342703</c:v>
                </c:pt>
                <c:pt idx="3103">
                  <c:v>0.76050944574684931</c:v>
                </c:pt>
                <c:pt idx="3104">
                  <c:v>0.76051025721786247</c:v>
                </c:pt>
                <c:pt idx="3105">
                  <c:v>0.76051087869928313</c:v>
                </c:pt>
                <c:pt idx="3106">
                  <c:v>0.7605111074053521</c:v>
                </c:pt>
                <c:pt idx="3107">
                  <c:v>0.76051169016760944</c:v>
                </c:pt>
                <c:pt idx="3108">
                  <c:v>0.76051231164703548</c:v>
                </c:pt>
                <c:pt idx="3109">
                  <c:v>0.76051286214181602</c:v>
                </c:pt>
                <c:pt idx="3110">
                  <c:v>0.76051312311268204</c:v>
                </c:pt>
                <c:pt idx="3111">
                  <c:v>0.76051374459010634</c:v>
                </c:pt>
                <c:pt idx="3112">
                  <c:v>0.76051413317855565</c:v>
                </c:pt>
                <c:pt idx="3113">
                  <c:v>0.76051455605307305</c:v>
                </c:pt>
                <c:pt idx="3114">
                  <c:v>0.76051517752849551</c:v>
                </c:pt>
                <c:pt idx="3115">
                  <c:v>0.76051598898877537</c:v>
                </c:pt>
                <c:pt idx="3116">
                  <c:v>0.76051659395408855</c:v>
                </c:pt>
                <c:pt idx="3117">
                  <c:v>0.76051661046221053</c:v>
                </c:pt>
                <c:pt idx="3118">
                  <c:v>0.76051742191980332</c:v>
                </c:pt>
                <c:pt idx="3119">
                  <c:v>0.76051804339123663</c:v>
                </c:pt>
                <c:pt idx="3120">
                  <c:v>0.76051947631558137</c:v>
                </c:pt>
                <c:pt idx="3121">
                  <c:v>0.7605209092352444</c:v>
                </c:pt>
                <c:pt idx="3122">
                  <c:v>0.76052234215022585</c:v>
                </c:pt>
                <c:pt idx="3123">
                  <c:v>0.76052377506053292</c:v>
                </c:pt>
                <c:pt idx="3124">
                  <c:v>0.76052520796615108</c:v>
                </c:pt>
                <c:pt idx="3125">
                  <c:v>0.76052664086708754</c:v>
                </c:pt>
                <c:pt idx="3126">
                  <c:v>0.76052807376334253</c:v>
                </c:pt>
                <c:pt idx="3127">
                  <c:v>0.76052950665491559</c:v>
                </c:pt>
                <c:pt idx="3128">
                  <c:v>0.76053093954181439</c:v>
                </c:pt>
                <c:pt idx="3129">
                  <c:v>0.76053099220955334</c:v>
                </c:pt>
                <c:pt idx="3130">
                  <c:v>0.7605315903052442</c:v>
                </c:pt>
                <c:pt idx="3131">
                  <c:v>0.76053237242402416</c:v>
                </c:pt>
                <c:pt idx="3132">
                  <c:v>0.76053242509159102</c:v>
                </c:pt>
                <c:pt idx="3133">
                  <c:v>0.76053380530155223</c:v>
                </c:pt>
                <c:pt idx="3134">
                  <c:v>0.76053385796894712</c:v>
                </c:pt>
                <c:pt idx="3135">
                  <c:v>0.76053481589100858</c:v>
                </c:pt>
                <c:pt idx="3136">
                  <c:v>0.7605352381743985</c:v>
                </c:pt>
                <c:pt idx="3137">
                  <c:v>0.76053667104256328</c:v>
                </c:pt>
                <c:pt idx="3138">
                  <c:v>0.76053810390604604</c:v>
                </c:pt>
                <c:pt idx="3139">
                  <c:v>0.7605395367648542</c:v>
                </c:pt>
                <c:pt idx="3140">
                  <c:v>0.76054096961897344</c:v>
                </c:pt>
                <c:pt idx="3141">
                  <c:v>0.76054185748789593</c:v>
                </c:pt>
                <c:pt idx="3142">
                  <c:v>0.76054240246841087</c:v>
                </c:pt>
                <c:pt idx="3143">
                  <c:v>0.76054255968788143</c:v>
                </c:pt>
                <c:pt idx="3144">
                  <c:v>0.76054887212289046</c:v>
                </c:pt>
                <c:pt idx="3145">
                  <c:v>0.76056372863334609</c:v>
                </c:pt>
                <c:pt idx="3146">
                  <c:v>0.760585614441598</c:v>
                </c:pt>
                <c:pt idx="3147">
                  <c:v>0.76059110005816422</c:v>
                </c:pt>
                <c:pt idx="3148">
                  <c:v>0.76059192788319629</c:v>
                </c:pt>
                <c:pt idx="3149">
                  <c:v>0.7605933605660733</c:v>
                </c:pt>
                <c:pt idx="3150">
                  <c:v>0.76059479324427515</c:v>
                </c:pt>
                <c:pt idx="3151">
                  <c:v>0.76059622591779452</c:v>
                </c:pt>
                <c:pt idx="3152">
                  <c:v>0.76059765858662431</c:v>
                </c:pt>
                <c:pt idx="3153">
                  <c:v>0.76059909125077885</c:v>
                </c:pt>
                <c:pt idx="3154">
                  <c:v>0.7606005239102438</c:v>
                </c:pt>
                <c:pt idx="3155">
                  <c:v>0.76060195656503338</c:v>
                </c:pt>
                <c:pt idx="3156">
                  <c:v>0.76060338921513337</c:v>
                </c:pt>
                <c:pt idx="3157">
                  <c:v>0.76060482186055822</c:v>
                </c:pt>
                <c:pt idx="3158">
                  <c:v>0.76060625450129327</c:v>
                </c:pt>
                <c:pt idx="3159">
                  <c:v>0.76060768713735305</c:v>
                </c:pt>
                <c:pt idx="3160">
                  <c:v>0.76060911976872314</c:v>
                </c:pt>
                <c:pt idx="3161">
                  <c:v>0.76060931889896755</c:v>
                </c:pt>
                <c:pt idx="3162">
                  <c:v>0.76061055239541786</c:v>
                </c:pt>
                <c:pt idx="3163">
                  <c:v>0.76061198501742255</c:v>
                </c:pt>
                <c:pt idx="3164">
                  <c:v>0.76061341763475221</c:v>
                </c:pt>
                <c:pt idx="3165">
                  <c:v>0.76061485024739206</c:v>
                </c:pt>
                <c:pt idx="3166">
                  <c:v>0.76061628285535643</c:v>
                </c:pt>
                <c:pt idx="3167">
                  <c:v>0.7606163592993378</c:v>
                </c:pt>
                <c:pt idx="3168">
                  <c:v>0.76061690418724015</c:v>
                </c:pt>
                <c:pt idx="3169">
                  <c:v>0.76061771545863099</c:v>
                </c:pt>
                <c:pt idx="3170">
                  <c:v>0.76061833678851987</c:v>
                </c:pt>
                <c:pt idx="3171">
                  <c:v>0.76061914805723019</c:v>
                </c:pt>
                <c:pt idx="3172">
                  <c:v>0.76061976938511677</c:v>
                </c:pt>
                <c:pt idx="3173">
                  <c:v>0.76062058065114679</c:v>
                </c:pt>
                <c:pt idx="3174">
                  <c:v>0.76062117103901883</c:v>
                </c:pt>
                <c:pt idx="3175">
                  <c:v>0.76062120197703109</c:v>
                </c:pt>
                <c:pt idx="3176">
                  <c:v>0.76062201324037337</c:v>
                </c:pt>
                <c:pt idx="3177">
                  <c:v>0.7606226345642696</c:v>
                </c:pt>
                <c:pt idx="3178">
                  <c:v>0.76062337274235148</c:v>
                </c:pt>
                <c:pt idx="3179">
                  <c:v>0.76062344582492436</c:v>
                </c:pt>
                <c:pt idx="3180">
                  <c:v>0.76062406714681852</c:v>
                </c:pt>
                <c:pt idx="3181">
                  <c:v>0.76062487840478565</c:v>
                </c:pt>
                <c:pt idx="3182">
                  <c:v>0.76062549972468485</c:v>
                </c:pt>
                <c:pt idx="3183">
                  <c:v>0.76062631097997158</c:v>
                </c:pt>
                <c:pt idx="3184">
                  <c:v>0.76062693229786826</c:v>
                </c:pt>
                <c:pt idx="3185">
                  <c:v>0.76062774355046736</c:v>
                </c:pt>
                <c:pt idx="3186">
                  <c:v>0.76062836486636898</c:v>
                </c:pt>
                <c:pt idx="3187">
                  <c:v>0.76062917611628778</c:v>
                </c:pt>
                <c:pt idx="3188">
                  <c:v>0.76062979743018699</c:v>
                </c:pt>
                <c:pt idx="3189">
                  <c:v>0.76063060867741816</c:v>
                </c:pt>
                <c:pt idx="3190">
                  <c:v>0.76063122998932942</c:v>
                </c:pt>
                <c:pt idx="3191">
                  <c:v>0.76063204123387296</c:v>
                </c:pt>
                <c:pt idx="3192">
                  <c:v>0.76063266254378203</c:v>
                </c:pt>
                <c:pt idx="3193">
                  <c:v>0.76063347378563773</c:v>
                </c:pt>
                <c:pt idx="3194">
                  <c:v>0.76063372469095958</c:v>
                </c:pt>
                <c:pt idx="3195">
                  <c:v>0.76063409509355162</c:v>
                </c:pt>
                <c:pt idx="3196">
                  <c:v>0.7606349063327269</c:v>
                </c:pt>
                <c:pt idx="3197">
                  <c:v>0.76063552763863851</c:v>
                </c:pt>
                <c:pt idx="3198">
                  <c:v>0.76063633887512616</c:v>
                </c:pt>
                <c:pt idx="3199">
                  <c:v>0.76063696017904259</c:v>
                </c:pt>
                <c:pt idx="3200">
                  <c:v>0.76063777141284983</c:v>
                </c:pt>
                <c:pt idx="3201">
                  <c:v>0.76063822672816406</c:v>
                </c:pt>
                <c:pt idx="3202">
                  <c:v>0.76063839271477107</c:v>
                </c:pt>
                <c:pt idx="3203">
                  <c:v>0.76063920394588336</c:v>
                </c:pt>
                <c:pt idx="3204">
                  <c:v>0.76063982524580931</c:v>
                </c:pt>
                <c:pt idx="3205">
                  <c:v>0.76064063647424129</c:v>
                </c:pt>
                <c:pt idx="3206">
                  <c:v>0.76064125777216485</c:v>
                </c:pt>
                <c:pt idx="3207">
                  <c:v>0.76064206899790909</c:v>
                </c:pt>
                <c:pt idx="3208">
                  <c:v>0.76064269029383758</c:v>
                </c:pt>
                <c:pt idx="3209">
                  <c:v>0.7606435015169013</c:v>
                </c:pt>
                <c:pt idx="3210">
                  <c:v>0.76064412281082738</c:v>
                </c:pt>
                <c:pt idx="3211">
                  <c:v>0.76064493403121047</c:v>
                </c:pt>
                <c:pt idx="3212">
                  <c:v>0.76064555532314138</c:v>
                </c:pt>
                <c:pt idx="3213">
                  <c:v>0.76064698783076523</c:v>
                </c:pt>
                <c:pt idx="3214">
                  <c:v>0.76064842033370628</c:v>
                </c:pt>
                <c:pt idx="3215">
                  <c:v>0.76064985283196429</c:v>
                </c:pt>
                <c:pt idx="3216">
                  <c:v>0.76065128532553938</c:v>
                </c:pt>
                <c:pt idx="3217">
                  <c:v>0.76065271781443144</c:v>
                </c:pt>
                <c:pt idx="3218">
                  <c:v>0.76065415029864769</c:v>
                </c:pt>
                <c:pt idx="3219">
                  <c:v>0.7606555827781738</c:v>
                </c:pt>
                <c:pt idx="3220">
                  <c:v>0.76065701525301677</c:v>
                </c:pt>
                <c:pt idx="3221">
                  <c:v>0.7606584477231767</c:v>
                </c:pt>
                <c:pt idx="3222">
                  <c:v>0.76065988018865371</c:v>
                </c:pt>
                <c:pt idx="3223">
                  <c:v>0.76066010881693724</c:v>
                </c:pt>
                <c:pt idx="3224">
                  <c:v>0.7606613126494548</c:v>
                </c:pt>
                <c:pt idx="3225">
                  <c:v>0.76066274510556564</c:v>
                </c:pt>
                <c:pt idx="3226">
                  <c:v>0.76066313356189497</c:v>
                </c:pt>
                <c:pt idx="3227">
                  <c:v>0.76066417755699312</c:v>
                </c:pt>
                <c:pt idx="3228">
                  <c:v>0.76066559350116847</c:v>
                </c:pt>
                <c:pt idx="3229">
                  <c:v>0.76066561000373767</c:v>
                </c:pt>
                <c:pt idx="3230">
                  <c:v>0.76066704244579908</c:v>
                </c:pt>
                <c:pt idx="3231">
                  <c:v>0.76066847488317735</c:v>
                </c:pt>
                <c:pt idx="3232">
                  <c:v>0.76066990731587958</c:v>
                </c:pt>
                <c:pt idx="3233">
                  <c:v>0.76067133974389145</c:v>
                </c:pt>
                <c:pt idx="3234">
                  <c:v>0.76067277216722007</c:v>
                </c:pt>
                <c:pt idx="3235">
                  <c:v>0.76067420458586565</c:v>
                </c:pt>
                <c:pt idx="3236">
                  <c:v>0.76067563699982776</c:v>
                </c:pt>
                <c:pt idx="3237">
                  <c:v>0.76067706940911406</c:v>
                </c:pt>
                <c:pt idx="3238">
                  <c:v>0.76067850181370988</c:v>
                </c:pt>
                <c:pt idx="3239">
                  <c:v>0.76067993421362234</c:v>
                </c:pt>
                <c:pt idx="3240">
                  <c:v>0.76068058475582623</c:v>
                </c:pt>
                <c:pt idx="3241">
                  <c:v>0.76068136660885144</c:v>
                </c:pt>
                <c:pt idx="3242">
                  <c:v>0.76068279899939739</c:v>
                </c:pt>
                <c:pt idx="3243">
                  <c:v>0.76068380924533241</c:v>
                </c:pt>
                <c:pt idx="3244">
                  <c:v>0.76068423138526708</c:v>
                </c:pt>
                <c:pt idx="3245">
                  <c:v>0.76068566376644631</c:v>
                </c:pt>
                <c:pt idx="3246">
                  <c:v>0.76068709614294217</c:v>
                </c:pt>
                <c:pt idx="3247">
                  <c:v>0.76068852851475466</c:v>
                </c:pt>
                <c:pt idx="3248">
                  <c:v>0.76068996088188379</c:v>
                </c:pt>
                <c:pt idx="3249">
                  <c:v>0.7606908484489836</c:v>
                </c:pt>
                <c:pt idx="3250">
                  <c:v>0.76069139324432955</c:v>
                </c:pt>
                <c:pt idx="3251">
                  <c:v>0.76069282560209905</c:v>
                </c:pt>
                <c:pt idx="3252">
                  <c:v>0.76069786069982248</c:v>
                </c:pt>
                <c:pt idx="3253">
                  <c:v>0.76069842647228503</c:v>
                </c:pt>
                <c:pt idx="3254">
                  <c:v>0.76071271216056546</c:v>
                </c:pt>
                <c:pt idx="3255">
                  <c:v>0.76073459052923964</c:v>
                </c:pt>
                <c:pt idx="3256">
                  <c:v>0.76073634437115845</c:v>
                </c:pt>
                <c:pt idx="3257">
                  <c:v>0.76074007428097157</c:v>
                </c:pt>
                <c:pt idx="3258">
                  <c:v>0.76075506298673512</c:v>
                </c:pt>
                <c:pt idx="3259">
                  <c:v>0.76075828692797343</c:v>
                </c:pt>
                <c:pt idx="3260">
                  <c:v>0.76076532493470372</c:v>
                </c:pt>
                <c:pt idx="3261">
                  <c:v>0.76077233599317351</c:v>
                </c:pt>
                <c:pt idx="3262">
                  <c:v>0.76078718492842146</c:v>
                </c:pt>
                <c:pt idx="3263">
                  <c:v>0.76078747162908533</c:v>
                </c:pt>
                <c:pt idx="3264">
                  <c:v>0.76078890367262941</c:v>
                </c:pt>
                <c:pt idx="3265">
                  <c:v>0.76079033571148924</c:v>
                </c:pt>
                <c:pt idx="3266">
                  <c:v>0.76079176774566459</c:v>
                </c:pt>
                <c:pt idx="3267">
                  <c:v>0.76079319977516269</c:v>
                </c:pt>
                <c:pt idx="3268">
                  <c:v>0.76079463179996898</c:v>
                </c:pt>
                <c:pt idx="3269">
                  <c:v>0.76079606382009068</c:v>
                </c:pt>
                <c:pt idx="3270">
                  <c:v>0.76079749583552803</c:v>
                </c:pt>
                <c:pt idx="3271">
                  <c:v>0.76079892784628078</c:v>
                </c:pt>
                <c:pt idx="3272">
                  <c:v>0.76080035985235628</c:v>
                </c:pt>
                <c:pt idx="3273">
                  <c:v>0.76080179185373975</c:v>
                </c:pt>
                <c:pt idx="3274">
                  <c:v>0.76080322385043886</c:v>
                </c:pt>
                <c:pt idx="3275">
                  <c:v>0.76080465584245338</c:v>
                </c:pt>
                <c:pt idx="3276">
                  <c:v>0.76080608782978321</c:v>
                </c:pt>
                <c:pt idx="3277">
                  <c:v>0.76080751981242845</c:v>
                </c:pt>
                <c:pt idx="3278">
                  <c:v>0.7608089517903962</c:v>
                </c:pt>
                <c:pt idx="3279">
                  <c:v>0.76080905957635481</c:v>
                </c:pt>
                <c:pt idx="3280">
                  <c:v>0.76081038376367216</c:v>
                </c:pt>
                <c:pt idx="3281">
                  <c:v>0.76081181573226342</c:v>
                </c:pt>
                <c:pt idx="3282">
                  <c:v>0.76081208329271244</c:v>
                </c:pt>
                <c:pt idx="3283">
                  <c:v>0.76081324769616998</c:v>
                </c:pt>
                <c:pt idx="3284">
                  <c:v>0.76081454239544433</c:v>
                </c:pt>
                <c:pt idx="3285">
                  <c:v>0.76081467965539185</c:v>
                </c:pt>
                <c:pt idx="3286">
                  <c:v>0.76081611160993623</c:v>
                </c:pt>
                <c:pt idx="3287">
                  <c:v>0.7608175435597887</c:v>
                </c:pt>
                <c:pt idx="3288">
                  <c:v>0.76081860590053907</c:v>
                </c:pt>
                <c:pt idx="3289">
                  <c:v>0.76081897550495614</c:v>
                </c:pt>
                <c:pt idx="3290">
                  <c:v>0.76082040744543922</c:v>
                </c:pt>
                <c:pt idx="3291">
                  <c:v>0.76082183938123737</c:v>
                </c:pt>
                <c:pt idx="3292">
                  <c:v>0.76082327131235794</c:v>
                </c:pt>
                <c:pt idx="3293">
                  <c:v>0.76082379423742585</c:v>
                </c:pt>
                <c:pt idx="3294">
                  <c:v>0.76082470323878626</c:v>
                </c:pt>
                <c:pt idx="3295">
                  <c:v>0.7608261351605301</c:v>
                </c:pt>
                <c:pt idx="3296">
                  <c:v>0.76082756707758903</c:v>
                </c:pt>
                <c:pt idx="3297">
                  <c:v>0.76082899898996303</c:v>
                </c:pt>
                <c:pt idx="3298">
                  <c:v>0.76082952855187713</c:v>
                </c:pt>
                <c:pt idx="3299">
                  <c:v>0.76083043089765212</c:v>
                </c:pt>
                <c:pt idx="3300">
                  <c:v>0.76083186280066362</c:v>
                </c:pt>
                <c:pt idx="3301">
                  <c:v>0.7608327519447623</c:v>
                </c:pt>
                <c:pt idx="3302">
                  <c:v>0.76083329469898309</c:v>
                </c:pt>
                <c:pt idx="3303">
                  <c:v>0.76083472659261742</c:v>
                </c:pt>
                <c:pt idx="3304">
                  <c:v>0.76083615848156683</c:v>
                </c:pt>
                <c:pt idx="3305">
                  <c:v>0.76083759036583154</c:v>
                </c:pt>
                <c:pt idx="3306">
                  <c:v>0.76083902224541833</c:v>
                </c:pt>
                <c:pt idx="3307">
                  <c:v>0.76083978875437008</c:v>
                </c:pt>
                <c:pt idx="3308">
                  <c:v>0.76084045412031287</c:v>
                </c:pt>
                <c:pt idx="3309">
                  <c:v>0.7608418859905226</c:v>
                </c:pt>
                <c:pt idx="3310">
                  <c:v>0.7608433178560472</c:v>
                </c:pt>
                <c:pt idx="3311">
                  <c:v>0.7608443011825512</c:v>
                </c:pt>
                <c:pt idx="3312">
                  <c:v>0.76084474971688687</c:v>
                </c:pt>
                <c:pt idx="3313">
                  <c:v>0.76084618157304873</c:v>
                </c:pt>
                <c:pt idx="3314">
                  <c:v>0.76084679862025584</c:v>
                </c:pt>
                <c:pt idx="3315">
                  <c:v>0.76084761342451812</c:v>
                </c:pt>
                <c:pt idx="3316">
                  <c:v>0.76084904527130259</c:v>
                </c:pt>
                <c:pt idx="3317">
                  <c:v>0.76085047711340215</c:v>
                </c:pt>
                <c:pt idx="3318">
                  <c:v>0.76085190895081645</c:v>
                </c:pt>
                <c:pt idx="3319">
                  <c:v>0.76086164502958309</c:v>
                </c:pt>
                <c:pt idx="3320">
                  <c:v>0.76088351595616333</c:v>
                </c:pt>
                <c:pt idx="3321">
                  <c:v>0.76088526920146748</c:v>
                </c:pt>
                <c:pt idx="3322">
                  <c:v>0.76088899784243935</c:v>
                </c:pt>
                <c:pt idx="3323">
                  <c:v>0.76090398144912619</c:v>
                </c:pt>
                <c:pt idx="3324">
                  <c:v>0.76090720429355185</c:v>
                </c:pt>
                <c:pt idx="3325">
                  <c:v>0.76091423990583529</c:v>
                </c:pt>
                <c:pt idx="3326">
                  <c:v>0.76091875156620681</c:v>
                </c:pt>
                <c:pt idx="3327">
                  <c:v>0.76092635803992859</c:v>
                </c:pt>
                <c:pt idx="3328">
                  <c:v>0.76093609246193195</c:v>
                </c:pt>
                <c:pt idx="3329">
                  <c:v>0.76095795966651858</c:v>
                </c:pt>
                <c:pt idx="3330">
                  <c:v>0.76096098235392984</c:v>
                </c:pt>
                <c:pt idx="3331">
                  <c:v>0.76096344061983834</c:v>
                </c:pt>
                <c:pt idx="3332">
                  <c:v>0.76097842167633623</c:v>
                </c:pt>
                <c:pt idx="3333">
                  <c:v>0.76098164397222412</c:v>
                </c:pt>
                <c:pt idx="3334">
                  <c:v>0.76098588800617673</c:v>
                </c:pt>
                <c:pt idx="3335">
                  <c:v>0.76098867838698236</c:v>
                </c:pt>
                <c:pt idx="3336">
                  <c:v>0.76099318927940063</c:v>
                </c:pt>
                <c:pt idx="3337">
                  <c:v>0.76100079445836166</c:v>
                </c:pt>
                <c:pt idx="3338">
                  <c:v>0.76101052722332296</c:v>
                </c:pt>
                <c:pt idx="3339">
                  <c:v>0.7610323907052976</c:v>
                </c:pt>
                <c:pt idx="3340">
                  <c:v>0.76103414335378639</c:v>
                </c:pt>
                <c:pt idx="3341">
                  <c:v>0.76103541287810583</c:v>
                </c:pt>
                <c:pt idx="3342">
                  <c:v>0.76103787072549711</c:v>
                </c:pt>
                <c:pt idx="3343">
                  <c:v>0.76103996180666589</c:v>
                </c:pt>
                <c:pt idx="3344">
                  <c:v>0.76104139302380269</c:v>
                </c:pt>
                <c:pt idx="3345">
                  <c:v>0.76105284923138483</c:v>
                </c:pt>
                <c:pt idx="3346">
                  <c:v>0.7610560709786357</c:v>
                </c:pt>
                <c:pt idx="3347">
                  <c:v>0.76106310419566714</c:v>
                </c:pt>
                <c:pt idx="3348">
                  <c:v>0.76106761432001058</c:v>
                </c:pt>
                <c:pt idx="3349">
                  <c:v>0.76107521820399304</c:v>
                </c:pt>
                <c:pt idx="3350">
                  <c:v>0.76108494931163428</c:v>
                </c:pt>
                <c:pt idx="3351">
                  <c:v>0.76110680907037898</c:v>
                </c:pt>
                <c:pt idx="3352">
                  <c:v>0.7611098307284907</c:v>
                </c:pt>
                <c:pt idx="3353">
                  <c:v>0.76111228815729437</c:v>
                </c:pt>
                <c:pt idx="3354">
                  <c:v>0.76111671824918259</c:v>
                </c:pt>
                <c:pt idx="3355">
                  <c:v>0.76111814921490561</c:v>
                </c:pt>
                <c:pt idx="3356">
                  <c:v>0.76111958017594072</c:v>
                </c:pt>
                <c:pt idx="3357">
                  <c:v>0.7611272641121507</c:v>
                </c:pt>
                <c:pt idx="3358">
                  <c:v>0.76113048531066552</c:v>
                </c:pt>
                <c:pt idx="3359">
                  <c:v>0.76113239740892846</c:v>
                </c:pt>
                <c:pt idx="3360">
                  <c:v>0.76113382832324816</c:v>
                </c:pt>
                <c:pt idx="3361">
                  <c:v>0.76113525923288683</c:v>
                </c:pt>
                <c:pt idx="3362">
                  <c:v>0.76113669013783036</c:v>
                </c:pt>
                <c:pt idx="3363">
                  <c:v>0.76113751732976942</c:v>
                </c:pt>
                <c:pt idx="3364">
                  <c:v>0.76113812103809286</c:v>
                </c:pt>
                <c:pt idx="3365">
                  <c:v>0.76113955193366012</c:v>
                </c:pt>
                <c:pt idx="3366">
                  <c:v>0.76114098282454645</c:v>
                </c:pt>
                <c:pt idx="3367">
                  <c:v>0.76114202668591591</c:v>
                </c:pt>
                <c:pt idx="3368">
                  <c:v>0.76114241371073732</c:v>
                </c:pt>
                <c:pt idx="3369">
                  <c:v>0.76114384459224715</c:v>
                </c:pt>
                <c:pt idx="3370">
                  <c:v>0.76114527546906874</c:v>
                </c:pt>
                <c:pt idx="3371">
                  <c:v>0.76114670634119508</c:v>
                </c:pt>
                <c:pt idx="3372">
                  <c:v>0.76114813720864027</c:v>
                </c:pt>
                <c:pt idx="3373">
                  <c:v>0.76114956807139023</c:v>
                </c:pt>
                <c:pt idx="3374">
                  <c:v>0.76115099892945892</c:v>
                </c:pt>
                <c:pt idx="3375">
                  <c:v>0.76115242978283226</c:v>
                </c:pt>
                <c:pt idx="3376">
                  <c:v>0.76115386063152446</c:v>
                </c:pt>
                <c:pt idx="3377">
                  <c:v>0.7611552914755213</c:v>
                </c:pt>
                <c:pt idx="3378">
                  <c:v>0.76115672231483666</c:v>
                </c:pt>
                <c:pt idx="3379">
                  <c:v>0.76115815314945667</c:v>
                </c:pt>
                <c:pt idx="3380">
                  <c:v>0.7611593587247456</c:v>
                </c:pt>
                <c:pt idx="3381">
                  <c:v>0.76115958397939565</c:v>
                </c:pt>
                <c:pt idx="3382">
                  <c:v>0.76116101480463894</c:v>
                </c:pt>
                <c:pt idx="3383">
                  <c:v>0.76116244562520108</c:v>
                </c:pt>
                <c:pt idx="3384">
                  <c:v>0.76116387644106764</c:v>
                </c:pt>
                <c:pt idx="3385">
                  <c:v>0.76116530725225306</c:v>
                </c:pt>
                <c:pt idx="3386">
                  <c:v>0.76116673805874258</c:v>
                </c:pt>
                <c:pt idx="3387">
                  <c:v>0.76116816886055116</c:v>
                </c:pt>
                <c:pt idx="3388">
                  <c:v>0.76116959965767106</c:v>
                </c:pt>
                <c:pt idx="3389">
                  <c:v>0.76117103045009549</c:v>
                </c:pt>
                <c:pt idx="3390">
                  <c:v>0.76117246123783855</c:v>
                </c:pt>
                <c:pt idx="3391">
                  <c:v>0.76117389202088592</c:v>
                </c:pt>
                <c:pt idx="3392">
                  <c:v>0.76117532279925193</c:v>
                </c:pt>
                <c:pt idx="3393">
                  <c:v>0.76117675357292236</c:v>
                </c:pt>
                <c:pt idx="3394">
                  <c:v>0.7611781843419112</c:v>
                </c:pt>
                <c:pt idx="3395">
                  <c:v>0.76117961510620447</c:v>
                </c:pt>
                <c:pt idx="3396">
                  <c:v>0.76118104586581625</c:v>
                </c:pt>
                <c:pt idx="3397">
                  <c:v>0.76118121475962164</c:v>
                </c:pt>
                <c:pt idx="3398">
                  <c:v>0.76118247662073235</c:v>
                </c:pt>
                <c:pt idx="3399">
                  <c:v>0.76118390737096686</c:v>
                </c:pt>
                <c:pt idx="3400">
                  <c:v>0.7611842359029648</c:v>
                </c:pt>
                <c:pt idx="3401">
                  <c:v>0.76118533811650579</c:v>
                </c:pt>
                <c:pt idx="3402">
                  <c:v>0.76118669291311103</c:v>
                </c:pt>
                <c:pt idx="3403">
                  <c:v>0.76118676885736314</c:v>
                </c:pt>
                <c:pt idx="3404">
                  <c:v>0.76118819959352468</c:v>
                </c:pt>
                <c:pt idx="3405">
                  <c:v>0.76118963032500464</c:v>
                </c:pt>
                <c:pt idx="3406">
                  <c:v>0.76118986913587761</c:v>
                </c:pt>
                <c:pt idx="3407">
                  <c:v>0.76119106105178891</c:v>
                </c:pt>
                <c:pt idx="3408">
                  <c:v>0.76119249177389159</c:v>
                </c:pt>
                <c:pt idx="3409">
                  <c:v>0.76119392249130546</c:v>
                </c:pt>
                <c:pt idx="3410">
                  <c:v>0.76119535320402365</c:v>
                </c:pt>
                <c:pt idx="3411">
                  <c:v>0.76119678391206014</c:v>
                </c:pt>
                <c:pt idx="3412">
                  <c:v>0.7611982146154006</c:v>
                </c:pt>
                <c:pt idx="3413">
                  <c:v>0.76119964531405948</c:v>
                </c:pt>
                <c:pt idx="3414">
                  <c:v>0.76120107600802256</c:v>
                </c:pt>
                <c:pt idx="3415">
                  <c:v>0.76120166631649389</c:v>
                </c:pt>
                <c:pt idx="3416">
                  <c:v>0.76120250669730383</c:v>
                </c:pt>
                <c:pt idx="3417">
                  <c:v>0.7612039373818893</c:v>
                </c:pt>
                <c:pt idx="3418">
                  <c:v>0.7612048869661947</c:v>
                </c:pt>
                <c:pt idx="3419">
                  <c:v>0.76120536806179295</c:v>
                </c:pt>
                <c:pt idx="3420">
                  <c:v>0.7612067987370007</c:v>
                </c:pt>
                <c:pt idx="3421">
                  <c:v>0.76120822940752664</c:v>
                </c:pt>
                <c:pt idx="3422">
                  <c:v>0.76120966007335666</c:v>
                </c:pt>
                <c:pt idx="3423">
                  <c:v>0.76121109073450477</c:v>
                </c:pt>
                <c:pt idx="3424">
                  <c:v>0.7612119177871699</c:v>
                </c:pt>
                <c:pt idx="3425">
                  <c:v>0.76121252139095685</c:v>
                </c:pt>
                <c:pt idx="3426">
                  <c:v>0.76121395204272724</c:v>
                </c:pt>
                <c:pt idx="3427">
                  <c:v>0.7612153826898016</c:v>
                </c:pt>
                <c:pt idx="3428">
                  <c:v>0.76121681333219415</c:v>
                </c:pt>
                <c:pt idx="3429">
                  <c:v>0.76121824396989768</c:v>
                </c:pt>
                <c:pt idx="3430">
                  <c:v>0.76121967460290507</c:v>
                </c:pt>
                <c:pt idx="3431">
                  <c:v>0.76122110523123065</c:v>
                </c:pt>
                <c:pt idx="3432">
                  <c:v>0.76122253585485988</c:v>
                </c:pt>
                <c:pt idx="3433">
                  <c:v>0.76122396647380741</c:v>
                </c:pt>
                <c:pt idx="3434">
                  <c:v>0.7612253970880587</c:v>
                </c:pt>
                <c:pt idx="3435">
                  <c:v>0.76122682769762806</c:v>
                </c:pt>
                <c:pt idx="3436">
                  <c:v>0.76122825830250129</c:v>
                </c:pt>
                <c:pt idx="3437">
                  <c:v>0.7612296889026926</c:v>
                </c:pt>
                <c:pt idx="3438">
                  <c:v>0.76123111949818756</c:v>
                </c:pt>
                <c:pt idx="3439">
                  <c:v>0.76123255008900048</c:v>
                </c:pt>
                <c:pt idx="3440">
                  <c:v>0.76123375546051764</c:v>
                </c:pt>
                <c:pt idx="3441">
                  <c:v>0.76123398067511716</c:v>
                </c:pt>
                <c:pt idx="3442">
                  <c:v>0.76123684183329021</c:v>
                </c:pt>
                <c:pt idx="3443">
                  <c:v>0.76123827240534669</c:v>
                </c:pt>
                <c:pt idx="3444">
                  <c:v>0.76123970297270671</c:v>
                </c:pt>
                <c:pt idx="3445">
                  <c:v>0.76125560777090795</c:v>
                </c:pt>
                <c:pt idx="3446">
                  <c:v>0.76125862839938918</c:v>
                </c:pt>
                <c:pt idx="3447">
                  <c:v>0.76126108499080747</c:v>
                </c:pt>
                <c:pt idx="3448">
                  <c:v>0.76127605584230384</c:v>
                </c:pt>
                <c:pt idx="3449">
                  <c:v>0.76127927594308464</c:v>
                </c:pt>
                <c:pt idx="3450">
                  <c:v>0.76128630556573085</c:v>
                </c:pt>
                <c:pt idx="3451">
                  <c:v>0.76132998810212205</c:v>
                </c:pt>
                <c:pt idx="3452">
                  <c:v>0.76133300821565519</c:v>
                </c:pt>
                <c:pt idx="3453">
                  <c:v>0.76133546438826838</c:v>
                </c:pt>
                <c:pt idx="3454">
                  <c:v>0.76135043268744418</c:v>
                </c:pt>
                <c:pt idx="3455">
                  <c:v>0.76135365223922014</c:v>
                </c:pt>
                <c:pt idx="3456">
                  <c:v>0.76136068066333651</c:v>
                </c:pt>
                <c:pt idx="3457">
                  <c:v>0.7614043557511283</c:v>
                </c:pt>
                <c:pt idx="3458">
                  <c:v>0.76140737534962732</c:v>
                </c:pt>
                <c:pt idx="3459">
                  <c:v>0.76140983110337979</c:v>
                </c:pt>
                <c:pt idx="3460">
                  <c:v>0.76142479684980091</c:v>
                </c:pt>
                <c:pt idx="3461">
                  <c:v>0.76142801585248765</c:v>
                </c:pt>
                <c:pt idx="3462">
                  <c:v>0.76143504307787402</c:v>
                </c:pt>
                <c:pt idx="3463">
                  <c:v>0.76147871071582196</c:v>
                </c:pt>
                <c:pt idx="3464">
                  <c:v>0.7614817297991936</c:v>
                </c:pt>
                <c:pt idx="3465">
                  <c:v>0.76148418513400817</c:v>
                </c:pt>
                <c:pt idx="3466">
                  <c:v>0.76149914832726284</c:v>
                </c:pt>
                <c:pt idx="3467">
                  <c:v>0.761502366780754</c:v>
                </c:pt>
                <c:pt idx="3468">
                  <c:v>0.76150939280721031</c:v>
                </c:pt>
                <c:pt idx="3469">
                  <c:v>0.76155305299407083</c:v>
                </c:pt>
                <c:pt idx="3470">
                  <c:v>0.76155607156224336</c:v>
                </c:pt>
                <c:pt idx="3471">
                  <c:v>0.76155852647805022</c:v>
                </c:pt>
                <c:pt idx="3472">
                  <c:v>0.76157348711769812</c:v>
                </c:pt>
                <c:pt idx="3473">
                  <c:v>0.76157670502191654</c:v>
                </c:pt>
                <c:pt idx="3474">
                  <c:v>0.76158372984924283</c:v>
                </c:pt>
                <c:pt idx="3475">
                  <c:v>0.7616273825837665</c:v>
                </c:pt>
                <c:pt idx="3476">
                  <c:v>0.76163040063664689</c:v>
                </c:pt>
                <c:pt idx="3477">
                  <c:v>0.7616328551333762</c:v>
                </c:pt>
                <c:pt idx="3478">
                  <c:v>0.76164781321899899</c:v>
                </c:pt>
                <c:pt idx="3479">
                  <c:v>0.76165103057384609</c:v>
                </c:pt>
                <c:pt idx="3480">
                  <c:v>0.76165805420184218</c:v>
                </c:pt>
                <c:pt idx="3481">
                  <c:v>0.76167986953239253</c:v>
                </c:pt>
                <c:pt idx="3482">
                  <c:v>0.76170169948280209</c:v>
                </c:pt>
                <c:pt idx="3483">
                  <c:v>0.76170471702029752</c:v>
                </c:pt>
                <c:pt idx="3484">
                  <c:v>0.76170717109787933</c:v>
                </c:pt>
                <c:pt idx="3485">
                  <c:v>0.7617084174739891</c:v>
                </c:pt>
                <c:pt idx="3486">
                  <c:v>0.7617221266290588</c:v>
                </c:pt>
                <c:pt idx="3487">
                  <c:v>0.7617253434344361</c:v>
                </c:pt>
                <c:pt idx="3488">
                  <c:v>0.76173236586290272</c:v>
                </c:pt>
                <c:pt idx="3489">
                  <c:v>0.76175364882416807</c:v>
                </c:pt>
                <c:pt idx="3490">
                  <c:v>0.76175560634183836</c:v>
                </c:pt>
                <c:pt idx="3491">
                  <c:v>0.76176549664087401</c:v>
                </c:pt>
                <c:pt idx="3492">
                  <c:v>0.7617760036890513</c:v>
                </c:pt>
                <c:pt idx="3493">
                  <c:v>0.76177902071109027</c:v>
                </c:pt>
                <c:pt idx="3494">
                  <c:v>0.76178147436945498</c:v>
                </c:pt>
                <c:pt idx="3495">
                  <c:v>0.76178272053265095</c:v>
                </c:pt>
                <c:pt idx="3496">
                  <c:v>0.76179642734575215</c:v>
                </c:pt>
                <c:pt idx="3497">
                  <c:v>0.76180666483031978</c:v>
                </c:pt>
                <c:pt idx="3498">
                  <c:v>0.76182990133851514</c:v>
                </c:pt>
                <c:pt idx="3499">
                  <c:v>0.7618314311026303</c:v>
                </c:pt>
                <c:pt idx="3500">
                  <c:v>0.76185029520041081</c:v>
                </c:pt>
                <c:pt idx="3501">
                  <c:v>0.76185701089622559</c:v>
                </c:pt>
                <c:pt idx="3502">
                  <c:v>0.76187071536698314</c:v>
                </c:pt>
                <c:pt idx="3503">
                  <c:v>0.76188095110196985</c:v>
                </c:pt>
                <c:pt idx="3504">
                  <c:v>0.76192457401477975</c:v>
                </c:pt>
                <c:pt idx="3505">
                  <c:v>0.76193128856261882</c:v>
                </c:pt>
                <c:pt idx="3506">
                  <c:v>0.76194499069062993</c:v>
                </c:pt>
                <c:pt idx="3507">
                  <c:v>0.76195522467575239</c:v>
                </c:pt>
                <c:pt idx="3508">
                  <c:v>0.7619988401300366</c:v>
                </c:pt>
                <c:pt idx="3509">
                  <c:v>0.76201925331459308</c:v>
                </c:pt>
                <c:pt idx="3510">
                  <c:v>0.76202948554956862</c:v>
                </c:pt>
                <c:pt idx="3511">
                  <c:v>0.76207309354409147</c:v>
                </c:pt>
                <c:pt idx="3512">
                  <c:v>0.76209350323677572</c:v>
                </c:pt>
                <c:pt idx="3513">
                  <c:v>0.76210373372130014</c:v>
                </c:pt>
                <c:pt idx="3514">
                  <c:v>0.76214733425482672</c:v>
                </c:pt>
                <c:pt idx="3515">
                  <c:v>0.76215034869826426</c:v>
                </c:pt>
                <c:pt idx="3516">
                  <c:v>0.76216774045506097</c:v>
                </c:pt>
                <c:pt idx="3517">
                  <c:v>0.76217796918885194</c:v>
                </c:pt>
                <c:pt idx="3518">
                  <c:v>0.76222156226014826</c:v>
                </c:pt>
                <c:pt idx="3519">
                  <c:v>0.76222457618760964</c:v>
                </c:pt>
                <c:pt idx="3520">
                  <c:v>0.76224116506118067</c:v>
                </c:pt>
                <c:pt idx="3521">
                  <c:v>0.76224196496735563</c:v>
                </c:pt>
                <c:pt idx="3522">
                  <c:v>0.76225219195013061</c:v>
                </c:pt>
                <c:pt idx="3523">
                  <c:v>0.76229577755796418</c:v>
                </c:pt>
                <c:pt idx="3524">
                  <c:v>0.7623161767715676</c:v>
                </c:pt>
                <c:pt idx="3525">
                  <c:v>0.76232640200302348</c:v>
                </c:pt>
                <c:pt idx="3526">
                  <c:v>0.76236998014616242</c:v>
                </c:pt>
                <c:pt idx="3527">
                  <c:v>0.76239037586558567</c:v>
                </c:pt>
                <c:pt idx="3528">
                  <c:v>0.7624005993454479</c:v>
                </c:pt>
                <c:pt idx="3529">
                  <c:v>0.76244417002265463</c:v>
                </c:pt>
                <c:pt idx="3530">
                  <c:v>0.76246456224732906</c:v>
                </c:pt>
                <c:pt idx="3531">
                  <c:v>0.76247478397529489</c:v>
                </c:pt>
                <c:pt idx="3532">
                  <c:v>0.76251834718535394</c:v>
                </c:pt>
                <c:pt idx="3533">
                  <c:v>0.76253873591469012</c:v>
                </c:pt>
                <c:pt idx="3534">
                  <c:v>0.762548955890478</c:v>
                </c:pt>
                <c:pt idx="3535">
                  <c:v>0.76258204744366709</c:v>
                </c:pt>
                <c:pt idx="3536">
                  <c:v>0.76259251163215436</c:v>
                </c:pt>
                <c:pt idx="3537">
                  <c:v>0.76261289686558442</c:v>
                </c:pt>
                <c:pt idx="3538">
                  <c:v>0.76262311508891367</c:v>
                </c:pt>
                <c:pt idx="3539">
                  <c:v>0.76266666336097932</c:v>
                </c:pt>
                <c:pt idx="3540">
                  <c:v>0.76268704509792917</c:v>
                </c:pt>
                <c:pt idx="3541">
                  <c:v>0.76269726156849771</c:v>
                </c:pt>
                <c:pt idx="3542">
                  <c:v>0.76274080236972674</c:v>
                </c:pt>
                <c:pt idx="3543">
                  <c:v>0.76276118060962261</c:v>
                </c:pt>
                <c:pt idx="3544">
                  <c:v>0.76277139532714999</c:v>
                </c:pt>
                <c:pt idx="3545">
                  <c:v>0.7628074866855894</c:v>
                </c:pt>
                <c:pt idx="3546">
                  <c:v>0.76281492865631684</c:v>
                </c:pt>
                <c:pt idx="3547">
                  <c:v>0.76283530339858541</c:v>
                </c:pt>
                <c:pt idx="3548">
                  <c:v>0.76284551636279152</c:v>
                </c:pt>
                <c:pt idx="3549">
                  <c:v>0.76288160152559148</c:v>
                </c:pt>
                <c:pt idx="3550">
                  <c:v>0.76290941346274077</c:v>
                </c:pt>
                <c:pt idx="3551">
                  <c:v>0.76291962467332408</c:v>
                </c:pt>
                <c:pt idx="3552">
                  <c:v>0.76295570363948451</c:v>
                </c:pt>
                <c:pt idx="3553">
                  <c:v>0.7629835107999916</c:v>
                </c:pt>
                <c:pt idx="3554">
                  <c:v>0.76299372025667989</c:v>
                </c:pt>
                <c:pt idx="3555">
                  <c:v>0.76299747825340858</c:v>
                </c:pt>
                <c:pt idx="3556">
                  <c:v>0.76302979302517349</c:v>
                </c:pt>
                <c:pt idx="3557">
                  <c:v>0.763057595408272</c:v>
                </c:pt>
                <c:pt idx="3558">
                  <c:v>0.76306780311076416</c:v>
                </c:pt>
                <c:pt idx="3559">
                  <c:v>0.76310386968058574</c:v>
                </c:pt>
                <c:pt idx="3560">
                  <c:v>0.76313166728548854</c:v>
                </c:pt>
                <c:pt idx="3561">
                  <c:v>0.76314187323350557</c:v>
                </c:pt>
                <c:pt idx="3562">
                  <c:v>0.76320572642957174</c:v>
                </c:pt>
                <c:pt idx="3563">
                  <c:v>0.76321593062283455</c:v>
                </c:pt>
                <c:pt idx="3564">
                  <c:v>0.76325941909395223</c:v>
                </c:pt>
                <c:pt idx="3565">
                  <c:v>0.76327977283845327</c:v>
                </c:pt>
                <c:pt idx="3566">
                  <c:v>0.76333487993413351</c:v>
                </c:pt>
                <c:pt idx="3567">
                  <c:v>0.76335380651004592</c:v>
                </c:pt>
                <c:pt idx="3568">
                  <c:v>0.76340890412357121</c:v>
                </c:pt>
                <c:pt idx="3569">
                  <c:v>0.76342782744228499</c:v>
                </c:pt>
                <c:pt idx="3570">
                  <c:v>0.76350183563310825</c:v>
                </c:pt>
                <c:pt idx="3571">
                  <c:v>0.76357583108043325</c:v>
                </c:pt>
                <c:pt idx="3572">
                  <c:v>0.76364981378220864</c:v>
                </c:pt>
                <c:pt idx="3573">
                  <c:v>0.76384090301256835</c:v>
                </c:pt>
                <c:pt idx="3574">
                  <c:v>0.7642685943278883</c:v>
                </c:pt>
                <c:pt idx="3575">
                  <c:v>0.76721872479846454</c:v>
                </c:pt>
                <c:pt idx="3576">
                  <c:v>0.7685090466285327</c:v>
                </c:pt>
                <c:pt idx="3577">
                  <c:v>0.77042170219824169</c:v>
                </c:pt>
                <c:pt idx="3578">
                  <c:v>0.77076926167165871</c:v>
                </c:pt>
                <c:pt idx="3579">
                  <c:v>0.77085381883156323</c:v>
                </c:pt>
                <c:pt idx="3580">
                  <c:v>0.77131357756268759</c:v>
                </c:pt>
                <c:pt idx="3581">
                  <c:v>0.77169294957340351</c:v>
                </c:pt>
                <c:pt idx="3582">
                  <c:v>0.77176342665181508</c:v>
                </c:pt>
                <c:pt idx="3583">
                  <c:v>0.77189210162653854</c:v>
                </c:pt>
                <c:pt idx="3584">
                  <c:v>0.77217637368722802</c:v>
                </c:pt>
                <c:pt idx="3585">
                  <c:v>0.77248791787095306</c:v>
                </c:pt>
                <c:pt idx="3586">
                  <c:v>0.77273220729149872</c:v>
                </c:pt>
                <c:pt idx="3587">
                  <c:v>0.77273269311657411</c:v>
                </c:pt>
                <c:pt idx="3588">
                  <c:v>0.77410356496801125</c:v>
                </c:pt>
                <c:pt idx="3589">
                  <c:v>0.7779042100857696</c:v>
                </c:pt>
                <c:pt idx="3590">
                  <c:v>0.7799524622715901</c:v>
                </c:pt>
                <c:pt idx="3591">
                  <c:v>0.78194060674651911</c:v>
                </c:pt>
                <c:pt idx="3592">
                  <c:v>0.78301003530282065</c:v>
                </c:pt>
                <c:pt idx="3593">
                  <c:v>0.78303602328765076</c:v>
                </c:pt>
                <c:pt idx="3594">
                  <c:v>0.78328631707608143</c:v>
                </c:pt>
                <c:pt idx="3595">
                  <c:v>0.78336653541520596</c:v>
                </c:pt>
                <c:pt idx="3596">
                  <c:v>0.78356239529935867</c:v>
                </c:pt>
                <c:pt idx="3597">
                  <c:v>0.78358983628813728</c:v>
                </c:pt>
                <c:pt idx="3598">
                  <c:v>0.78408568156393432</c:v>
                </c:pt>
                <c:pt idx="3599">
                  <c:v>0.78472397479901179</c:v>
                </c:pt>
                <c:pt idx="3600">
                  <c:v>0.7848311544523412</c:v>
                </c:pt>
                <c:pt idx="3601">
                  <c:v>0.78510609000966503</c:v>
                </c:pt>
                <c:pt idx="3602">
                  <c:v>0.78858968358332027</c:v>
                </c:pt>
                <c:pt idx="3603">
                  <c:v>0.78864575861213226</c:v>
                </c:pt>
                <c:pt idx="3604">
                  <c:v>0.78864709362564012</c:v>
                </c:pt>
                <c:pt idx="3605">
                  <c:v>0.78864842863421525</c:v>
                </c:pt>
                <c:pt idx="3606">
                  <c:v>0.78872051176345348</c:v>
                </c:pt>
                <c:pt idx="3607">
                  <c:v>0.78872184650034938</c:v>
                </c:pt>
                <c:pt idx="3608">
                  <c:v>0.78878084847745333</c:v>
                </c:pt>
                <c:pt idx="3609">
                  <c:v>0.78879258048795631</c:v>
                </c:pt>
                <c:pt idx="3610">
                  <c:v>0.78879391495807594</c:v>
                </c:pt>
                <c:pt idx="3611">
                  <c:v>0.78886463480611424</c:v>
                </c:pt>
                <c:pt idx="3612">
                  <c:v>0.7888659690094415</c:v>
                </c:pt>
                <c:pt idx="3613">
                  <c:v>0.78893667471634021</c:v>
                </c:pt>
                <c:pt idx="3614">
                  <c:v>0.78900708068809544</c:v>
                </c:pt>
                <c:pt idx="3615">
                  <c:v>0.78900841436376412</c:v>
                </c:pt>
                <c:pt idx="3616">
                  <c:v>0.78900974803449064</c:v>
                </c:pt>
                <c:pt idx="3617">
                  <c:v>0.78901108170027512</c:v>
                </c:pt>
                <c:pt idx="3618">
                  <c:v>0.78901241536111755</c:v>
                </c:pt>
                <c:pt idx="3619">
                  <c:v>0.78901374901702437</c:v>
                </c:pt>
                <c:pt idx="3620">
                  <c:v>0.78901508266798248</c:v>
                </c:pt>
                <c:pt idx="3621">
                  <c:v>0.78901641631399855</c:v>
                </c:pt>
                <c:pt idx="3622">
                  <c:v>0.78901774995507246</c:v>
                </c:pt>
                <c:pt idx="3623">
                  <c:v>0.7890190835912041</c:v>
                </c:pt>
                <c:pt idx="3624">
                  <c:v>0.78902041722239358</c:v>
                </c:pt>
                <c:pt idx="3625">
                  <c:v>0.78902175084864767</c:v>
                </c:pt>
                <c:pt idx="3626">
                  <c:v>0.78902308446995295</c:v>
                </c:pt>
                <c:pt idx="3627">
                  <c:v>0.78902441808631596</c:v>
                </c:pt>
                <c:pt idx="3628">
                  <c:v>0.78902575169773659</c:v>
                </c:pt>
                <c:pt idx="3629">
                  <c:v>0.78902708530421517</c:v>
                </c:pt>
                <c:pt idx="3630">
                  <c:v>0.78902841890575826</c:v>
                </c:pt>
                <c:pt idx="3631">
                  <c:v>0.78902975250235241</c:v>
                </c:pt>
                <c:pt idx="3632">
                  <c:v>0.7890310860940043</c:v>
                </c:pt>
                <c:pt idx="3633">
                  <c:v>0.78903241968071391</c:v>
                </c:pt>
                <c:pt idx="3634">
                  <c:v>0.78903268649261393</c:v>
                </c:pt>
                <c:pt idx="3635">
                  <c:v>0.78903342463642678</c:v>
                </c:pt>
                <c:pt idx="3636">
                  <c:v>0.78903375326248126</c:v>
                </c:pt>
                <c:pt idx="3637">
                  <c:v>0.78903475821443647</c:v>
                </c:pt>
                <c:pt idx="3638">
                  <c:v>0.78903508683930645</c:v>
                </c:pt>
                <c:pt idx="3639">
                  <c:v>0.78903609178751055</c:v>
                </c:pt>
                <c:pt idx="3640">
                  <c:v>0.78903642041119593</c:v>
                </c:pt>
                <c:pt idx="3641">
                  <c:v>0.78903742535564225</c:v>
                </c:pt>
                <c:pt idx="3642">
                  <c:v>0.78903775397813636</c:v>
                </c:pt>
                <c:pt idx="3643">
                  <c:v>0.78903908754013474</c:v>
                </c:pt>
                <c:pt idx="3644">
                  <c:v>0.78904042109719064</c:v>
                </c:pt>
                <c:pt idx="3645">
                  <c:v>0.78904080852573411</c:v>
                </c:pt>
                <c:pt idx="3646">
                  <c:v>0.78904175464930415</c:v>
                </c:pt>
                <c:pt idx="3647">
                  <c:v>0.78904308819648217</c:v>
                </c:pt>
                <c:pt idx="3648">
                  <c:v>0.78904442173871103</c:v>
                </c:pt>
                <c:pt idx="3649">
                  <c:v>0.78904575527599763</c:v>
                </c:pt>
                <c:pt idx="3650">
                  <c:v>0.78904708880834173</c:v>
                </c:pt>
                <c:pt idx="3651">
                  <c:v>0.78904842233574357</c:v>
                </c:pt>
                <c:pt idx="3652">
                  <c:v>0.78904975585820969</c:v>
                </c:pt>
                <c:pt idx="3653">
                  <c:v>0.78905108937572677</c:v>
                </c:pt>
                <c:pt idx="3654">
                  <c:v>0.78905242288830135</c:v>
                </c:pt>
                <c:pt idx="3655">
                  <c:v>0.78905375639593367</c:v>
                </c:pt>
                <c:pt idx="3656">
                  <c:v>0.7890550898986235</c:v>
                </c:pt>
                <c:pt idx="3657">
                  <c:v>0.78905642339637083</c:v>
                </c:pt>
                <c:pt idx="3658">
                  <c:v>0.78905775688918245</c:v>
                </c:pt>
                <c:pt idx="3659">
                  <c:v>0.78905909037704491</c:v>
                </c:pt>
                <c:pt idx="3660">
                  <c:v>0.78906042385996489</c:v>
                </c:pt>
                <c:pt idx="3661">
                  <c:v>0.78906175733794259</c:v>
                </c:pt>
                <c:pt idx="3662">
                  <c:v>0.78906309081097747</c:v>
                </c:pt>
                <c:pt idx="3663">
                  <c:v>0.78906442427907675</c:v>
                </c:pt>
                <c:pt idx="3664">
                  <c:v>0.78906575774222687</c:v>
                </c:pt>
                <c:pt idx="3665">
                  <c:v>0.78906709120043439</c:v>
                </c:pt>
                <c:pt idx="3666">
                  <c:v>0.78906842465369942</c:v>
                </c:pt>
                <c:pt idx="3667">
                  <c:v>0.78906975810202185</c:v>
                </c:pt>
                <c:pt idx="3668">
                  <c:v>0.78907109154540844</c:v>
                </c:pt>
                <c:pt idx="3669">
                  <c:v>0.78907242498384589</c:v>
                </c:pt>
                <c:pt idx="3670">
                  <c:v>0.78907375841734073</c:v>
                </c:pt>
                <c:pt idx="3671">
                  <c:v>0.78907509184589286</c:v>
                </c:pt>
                <c:pt idx="3672">
                  <c:v>0.78907608330562184</c:v>
                </c:pt>
                <c:pt idx="3673">
                  <c:v>0.78907642526950261</c:v>
                </c:pt>
                <c:pt idx="3674">
                  <c:v>0.78907671106873545</c:v>
                </c:pt>
                <c:pt idx="3675">
                  <c:v>0.78907775868816965</c:v>
                </c:pt>
                <c:pt idx="3676">
                  <c:v>0.78907804448630969</c:v>
                </c:pt>
                <c:pt idx="3677">
                  <c:v>0.78907909210190086</c:v>
                </c:pt>
                <c:pt idx="3678">
                  <c:v>0.78907937789894822</c:v>
                </c:pt>
                <c:pt idx="3679">
                  <c:v>0.78908042551068258</c:v>
                </c:pt>
                <c:pt idx="3680">
                  <c:v>0.78908071130663726</c:v>
                </c:pt>
                <c:pt idx="3681">
                  <c:v>0.78908175891452181</c:v>
                </c:pt>
                <c:pt idx="3682">
                  <c:v>0.78908204470939047</c:v>
                </c:pt>
                <c:pt idx="3683">
                  <c:v>0.78908309231341844</c:v>
                </c:pt>
                <c:pt idx="3684">
                  <c:v>0.78908337810719442</c:v>
                </c:pt>
                <c:pt idx="3685">
                  <c:v>0.78908442570737236</c:v>
                </c:pt>
                <c:pt idx="3686">
                  <c:v>0.78908471150006232</c:v>
                </c:pt>
                <c:pt idx="3687">
                  <c:v>0.78908575909639023</c:v>
                </c:pt>
                <c:pt idx="3688">
                  <c:v>0.78908604488798084</c:v>
                </c:pt>
                <c:pt idx="3689">
                  <c:v>0.78908709248045883</c:v>
                </c:pt>
                <c:pt idx="3690">
                  <c:v>0.78908737827096331</c:v>
                </c:pt>
                <c:pt idx="3691">
                  <c:v>0.78908842585958483</c:v>
                </c:pt>
                <c:pt idx="3692">
                  <c:v>0.78908871164899652</c:v>
                </c:pt>
                <c:pt idx="3693">
                  <c:v>0.78908975923376812</c:v>
                </c:pt>
                <c:pt idx="3694">
                  <c:v>0.78909004502209379</c:v>
                </c:pt>
                <c:pt idx="3695">
                  <c:v>0.78909109260300858</c:v>
                </c:pt>
                <c:pt idx="3696">
                  <c:v>0.78909137839024823</c:v>
                </c:pt>
                <c:pt idx="3697">
                  <c:v>0.78909242596731322</c:v>
                </c:pt>
                <c:pt idx="3698">
                  <c:v>0.78909271175345341</c:v>
                </c:pt>
                <c:pt idx="3699">
                  <c:v>0.78909375932666836</c:v>
                </c:pt>
                <c:pt idx="3700">
                  <c:v>0.78909404511172254</c:v>
                </c:pt>
                <c:pt idx="3701">
                  <c:v>0.78909509268108069</c:v>
                </c:pt>
                <c:pt idx="3702">
                  <c:v>0.78909537846504219</c:v>
                </c:pt>
                <c:pt idx="3703">
                  <c:v>0.78909642603055041</c:v>
                </c:pt>
                <c:pt idx="3704">
                  <c:v>0.78909671181342589</c:v>
                </c:pt>
                <c:pt idx="3705">
                  <c:v>0.78909775937507731</c:v>
                </c:pt>
                <c:pt idx="3706">
                  <c:v>0.78909804515685988</c:v>
                </c:pt>
                <c:pt idx="3707">
                  <c:v>0.7890990927146615</c:v>
                </c:pt>
                <c:pt idx="3708">
                  <c:v>0.78909937849535805</c:v>
                </c:pt>
                <c:pt idx="3709">
                  <c:v>0.78910042604930963</c:v>
                </c:pt>
                <c:pt idx="3710">
                  <c:v>0.78910071182890673</c:v>
                </c:pt>
                <c:pt idx="3711">
                  <c:v>0.78910175937900817</c:v>
                </c:pt>
                <c:pt idx="3712">
                  <c:v>0.78910309270376411</c:v>
                </c:pt>
                <c:pt idx="3713">
                  <c:v>0.78910442602357711</c:v>
                </c:pt>
                <c:pt idx="3714">
                  <c:v>0.7891057593384474</c:v>
                </c:pt>
                <c:pt idx="3715">
                  <c:v>0.78910842595336605</c:v>
                </c:pt>
                <c:pt idx="3716">
                  <c:v>0.78910975925340776</c:v>
                </c:pt>
                <c:pt idx="3717">
                  <c:v>0.78911036640490972</c:v>
                </c:pt>
                <c:pt idx="3718">
                  <c:v>0.78911109254850675</c:v>
                </c:pt>
                <c:pt idx="3719">
                  <c:v>0.78915567382358864</c:v>
                </c:pt>
                <c:pt idx="3720">
                  <c:v>0.78917670367221071</c:v>
                </c:pt>
                <c:pt idx="3721">
                  <c:v>0.78930447539423243</c:v>
                </c:pt>
                <c:pt idx="3722">
                  <c:v>0.78931250146066745</c:v>
                </c:pt>
                <c:pt idx="3723">
                  <c:v>0.78931774963270529</c:v>
                </c:pt>
                <c:pt idx="3724">
                  <c:v>0.78939018136822425</c:v>
                </c:pt>
                <c:pt idx="3725">
                  <c:v>0.78942736975430694</c:v>
                </c:pt>
                <c:pt idx="3726">
                  <c:v>0.78945786702993859</c:v>
                </c:pt>
                <c:pt idx="3727">
                  <c:v>0.78945945206469381</c:v>
                </c:pt>
                <c:pt idx="3728">
                  <c:v>0.78946523109412226</c:v>
                </c:pt>
                <c:pt idx="3729">
                  <c:v>0.7894944640581506</c:v>
                </c:pt>
                <c:pt idx="3730">
                  <c:v>0.78949579592584807</c:v>
                </c:pt>
                <c:pt idx="3731">
                  <c:v>0.78949712778859316</c:v>
                </c:pt>
                <c:pt idx="3732">
                  <c:v>0.7894984596463992</c:v>
                </c:pt>
                <c:pt idx="3733">
                  <c:v>0.78949979149925276</c:v>
                </c:pt>
                <c:pt idx="3734">
                  <c:v>0.78950112334716716</c:v>
                </c:pt>
                <c:pt idx="3735">
                  <c:v>0.78952776489598553</c:v>
                </c:pt>
                <c:pt idx="3736">
                  <c:v>0.78952870938857744</c:v>
                </c:pt>
                <c:pt idx="3737">
                  <c:v>0.78952978814771724</c:v>
                </c:pt>
                <c:pt idx="3738">
                  <c:v>0.789530348916063</c:v>
                </c:pt>
                <c:pt idx="3739">
                  <c:v>0.78955022204013336</c:v>
                </c:pt>
                <c:pt idx="3740">
                  <c:v>0.78957605877424486</c:v>
                </c:pt>
                <c:pt idx="3741">
                  <c:v>0.78959795333847527</c:v>
                </c:pt>
                <c:pt idx="3742">
                  <c:v>0.78960169484294118</c:v>
                </c:pt>
                <c:pt idx="3743">
                  <c:v>0.78965516706647176</c:v>
                </c:pt>
                <c:pt idx="3744">
                  <c:v>0.78966623978523831</c:v>
                </c:pt>
                <c:pt idx="3745">
                  <c:v>0.78966718391299029</c:v>
                </c:pt>
                <c:pt idx="3746">
                  <c:v>0.78966882280714179</c:v>
                </c:pt>
                <c:pt idx="3747">
                  <c:v>0.78967841043052844</c:v>
                </c:pt>
                <c:pt idx="3748">
                  <c:v>0.78967974161489141</c:v>
                </c:pt>
                <c:pt idx="3749">
                  <c:v>0.78968107279430066</c:v>
                </c:pt>
                <c:pt idx="3750">
                  <c:v>0.78968240396876932</c:v>
                </c:pt>
                <c:pt idx="3751">
                  <c:v>0.78968373513828427</c:v>
                </c:pt>
                <c:pt idx="3752">
                  <c:v>0.78968506630285873</c:v>
                </c:pt>
                <c:pt idx="3753">
                  <c:v>0.78968639746247926</c:v>
                </c:pt>
                <c:pt idx="3754">
                  <c:v>0.78968772861715941</c:v>
                </c:pt>
                <c:pt idx="3755">
                  <c:v>0.78968905976688564</c:v>
                </c:pt>
                <c:pt idx="3756">
                  <c:v>0.78969039091167126</c:v>
                </c:pt>
                <c:pt idx="3757">
                  <c:v>0.78969172205150973</c:v>
                </c:pt>
                <c:pt idx="3758">
                  <c:v>0.78969305318639438</c:v>
                </c:pt>
                <c:pt idx="3759">
                  <c:v>0.78969438431633832</c:v>
                </c:pt>
                <c:pt idx="3760">
                  <c:v>0.78969571544132844</c:v>
                </c:pt>
                <c:pt idx="3761">
                  <c:v>0.78969704656137796</c:v>
                </c:pt>
                <c:pt idx="3762">
                  <c:v>0.78969837767647355</c:v>
                </c:pt>
                <c:pt idx="3763">
                  <c:v>0.78969970878662865</c:v>
                </c:pt>
                <c:pt idx="3764">
                  <c:v>0.7897010398918296</c:v>
                </c:pt>
                <c:pt idx="3765">
                  <c:v>0.78970237099208995</c:v>
                </c:pt>
                <c:pt idx="3766">
                  <c:v>0.78970370208739649</c:v>
                </c:pt>
                <c:pt idx="3767">
                  <c:v>0.78970503317776219</c:v>
                </c:pt>
                <c:pt idx="3768">
                  <c:v>0.78970636426317409</c:v>
                </c:pt>
                <c:pt idx="3769">
                  <c:v>0.78970769534364527</c:v>
                </c:pt>
                <c:pt idx="3770">
                  <c:v>0.78970902641916241</c:v>
                </c:pt>
                <c:pt idx="3771">
                  <c:v>0.78971035748973883</c:v>
                </c:pt>
                <c:pt idx="3772">
                  <c:v>0.78971168855536134</c:v>
                </c:pt>
                <c:pt idx="3773">
                  <c:v>0.7897130196160429</c:v>
                </c:pt>
                <c:pt idx="3774">
                  <c:v>0.78971435067177731</c:v>
                </c:pt>
                <c:pt idx="3775">
                  <c:v>0.78971568172255768</c:v>
                </c:pt>
                <c:pt idx="3776">
                  <c:v>0.78971701276839723</c:v>
                </c:pt>
                <c:pt idx="3777">
                  <c:v>0.78971834380928263</c:v>
                </c:pt>
                <c:pt idx="3778">
                  <c:v>0.78971967484522732</c:v>
                </c:pt>
                <c:pt idx="3779">
                  <c:v>0.78972100587621807</c:v>
                </c:pt>
                <c:pt idx="3780">
                  <c:v>0.78972233690226779</c:v>
                </c:pt>
                <c:pt idx="3781">
                  <c:v>0.78972366792336346</c:v>
                </c:pt>
                <c:pt idx="3782">
                  <c:v>0.78972499893951842</c:v>
                </c:pt>
                <c:pt idx="3783">
                  <c:v>0.78972632995071934</c:v>
                </c:pt>
                <c:pt idx="3784">
                  <c:v>0.78972766095697922</c:v>
                </c:pt>
                <c:pt idx="3785">
                  <c:v>0.78972899195828505</c:v>
                </c:pt>
                <c:pt idx="3786">
                  <c:v>0.78973032295465018</c:v>
                </c:pt>
                <c:pt idx="3787">
                  <c:v>0.78973165394606093</c:v>
                </c:pt>
                <c:pt idx="3788">
                  <c:v>0.78973298493253075</c:v>
                </c:pt>
                <c:pt idx="3789">
                  <c:v>0.78973431591404653</c:v>
                </c:pt>
                <c:pt idx="3790">
                  <c:v>0.78973545716541338</c:v>
                </c:pt>
                <c:pt idx="3791">
                  <c:v>0.78973564689062148</c:v>
                </c:pt>
                <c:pt idx="3792">
                  <c:v>0.78973640111070664</c:v>
                </c:pt>
                <c:pt idx="3793">
                  <c:v>0.78973697786224872</c:v>
                </c:pt>
                <c:pt idx="3794">
                  <c:v>0.78973830882892193</c:v>
                </c:pt>
                <c:pt idx="3795">
                  <c:v>0.7897396397906542</c:v>
                </c:pt>
                <c:pt idx="3796">
                  <c:v>0.7897409707474321</c:v>
                </c:pt>
                <c:pt idx="3797">
                  <c:v>0.7897414721243412</c:v>
                </c:pt>
                <c:pt idx="3798">
                  <c:v>0.78974230169926907</c:v>
                </c:pt>
                <c:pt idx="3799">
                  <c:v>0.78974363264615188</c:v>
                </c:pt>
                <c:pt idx="3800">
                  <c:v>0.78974496358809376</c:v>
                </c:pt>
                <c:pt idx="3801">
                  <c:v>0.78974629452508127</c:v>
                </c:pt>
                <c:pt idx="3802">
                  <c:v>0.78974762545712784</c:v>
                </c:pt>
                <c:pt idx="3803">
                  <c:v>0.78974895638422016</c:v>
                </c:pt>
                <c:pt idx="3804">
                  <c:v>0.78975028730637142</c:v>
                </c:pt>
                <c:pt idx="3805">
                  <c:v>0.78975161822356843</c:v>
                </c:pt>
                <c:pt idx="3806">
                  <c:v>0.78975294913582417</c:v>
                </c:pt>
                <c:pt idx="3807">
                  <c:v>0.78975428004312587</c:v>
                </c:pt>
                <c:pt idx="3808">
                  <c:v>0.78975561094548641</c:v>
                </c:pt>
                <c:pt idx="3809">
                  <c:v>0.78975694184289269</c:v>
                </c:pt>
                <c:pt idx="3810">
                  <c:v>0.78975827273535804</c:v>
                </c:pt>
                <c:pt idx="3811">
                  <c:v>0.78975960362287545</c:v>
                </c:pt>
                <c:pt idx="3812">
                  <c:v>0.78976891969693386</c:v>
                </c:pt>
                <c:pt idx="3813">
                  <c:v>0.78977025054486927</c:v>
                </c:pt>
                <c:pt idx="3814">
                  <c:v>0.78977158138785009</c:v>
                </c:pt>
                <c:pt idx="3815">
                  <c:v>0.78977291222588974</c:v>
                </c:pt>
                <c:pt idx="3816">
                  <c:v>0.78979099244029527</c:v>
                </c:pt>
                <c:pt idx="3817">
                  <c:v>0.78979365396708046</c:v>
                </c:pt>
                <c:pt idx="3818">
                  <c:v>0.78979498472305454</c:v>
                </c:pt>
                <c:pt idx="3819">
                  <c:v>0.7897963154740737</c:v>
                </c:pt>
                <c:pt idx="3820">
                  <c:v>0.78979764622015158</c:v>
                </c:pt>
                <c:pt idx="3821">
                  <c:v>0.78979897696127488</c:v>
                </c:pt>
                <c:pt idx="3822">
                  <c:v>0.7898003076974569</c:v>
                </c:pt>
                <c:pt idx="3823">
                  <c:v>0.78980163842868412</c:v>
                </c:pt>
                <c:pt idx="3824">
                  <c:v>0.78980296915496995</c:v>
                </c:pt>
                <c:pt idx="3825">
                  <c:v>0.78980429987630107</c:v>
                </c:pt>
                <c:pt idx="3826">
                  <c:v>0.78980466116740855</c:v>
                </c:pt>
                <c:pt idx="3827">
                  <c:v>0.78980560493023089</c:v>
                </c:pt>
                <c:pt idx="3828">
                  <c:v>0.78980563059269082</c:v>
                </c:pt>
                <c:pt idx="3829">
                  <c:v>0.78980696130413253</c:v>
                </c:pt>
                <c:pt idx="3830">
                  <c:v>0.78980829201061931</c:v>
                </c:pt>
                <c:pt idx="3831">
                  <c:v>0.78980962271216471</c:v>
                </c:pt>
                <c:pt idx="3832">
                  <c:v>0.78981095340875551</c:v>
                </c:pt>
                <c:pt idx="3833">
                  <c:v>0.78981228410040483</c:v>
                </c:pt>
                <c:pt idx="3834">
                  <c:v>0.78981361478709933</c:v>
                </c:pt>
                <c:pt idx="3835">
                  <c:v>0.78981494546885234</c:v>
                </c:pt>
                <c:pt idx="3836">
                  <c:v>0.78981627614565053</c:v>
                </c:pt>
                <c:pt idx="3837">
                  <c:v>0.78981963832292479</c:v>
                </c:pt>
                <c:pt idx="3838">
                  <c:v>0.78982655674359148</c:v>
                </c:pt>
                <c:pt idx="3839">
                  <c:v>0.78982827448460458</c:v>
                </c:pt>
                <c:pt idx="3840">
                  <c:v>0.78984127964337891</c:v>
                </c:pt>
                <c:pt idx="3841">
                  <c:v>0.78987479537017058</c:v>
                </c:pt>
                <c:pt idx="3842">
                  <c:v>0.7898930635607937</c:v>
                </c:pt>
                <c:pt idx="3843">
                  <c:v>0.78989572432838417</c:v>
                </c:pt>
                <c:pt idx="3844">
                  <c:v>0.78989834933435832</c:v>
                </c:pt>
                <c:pt idx="3845">
                  <c:v>0.78992438704692158</c:v>
                </c:pt>
                <c:pt idx="3846">
                  <c:v>0.78992985620888279</c:v>
                </c:pt>
                <c:pt idx="3847">
                  <c:v>0.78994302903129299</c:v>
                </c:pt>
                <c:pt idx="3848">
                  <c:v>0.78995157822080841</c:v>
                </c:pt>
                <c:pt idx="3849">
                  <c:v>0.78999355451270348</c:v>
                </c:pt>
                <c:pt idx="3850">
                  <c:v>0.78999902261657473</c:v>
                </c:pt>
                <c:pt idx="3851">
                  <c:v>0.79003992216969388</c:v>
                </c:pt>
                <c:pt idx="3852">
                  <c:v>0.79005474861299607</c:v>
                </c:pt>
                <c:pt idx="3853">
                  <c:v>0.79006817564076803</c:v>
                </c:pt>
                <c:pt idx="3854">
                  <c:v>0.79007011181821196</c:v>
                </c:pt>
                <c:pt idx="3855">
                  <c:v>0.79007425078800853</c:v>
                </c:pt>
                <c:pt idx="3856">
                  <c:v>0.79010906727807972</c:v>
                </c:pt>
                <c:pt idx="3857">
                  <c:v>0.7901318492927365</c:v>
                </c:pt>
                <c:pt idx="3858">
                  <c:v>0.79013731528007791</c:v>
                </c:pt>
                <c:pt idx="3859">
                  <c:v>0.79017819900075303</c:v>
                </c:pt>
                <c:pt idx="3860">
                  <c:v>0.79019688123981102</c:v>
                </c:pt>
                <c:pt idx="3861">
                  <c:v>0.79020097660419908</c:v>
                </c:pt>
                <c:pt idx="3862">
                  <c:v>0.7902064415331207</c:v>
                </c:pt>
                <c:pt idx="3863">
                  <c:v>0.79022267130559498</c:v>
                </c:pt>
                <c:pt idx="3864">
                  <c:v>0.79024731733633824</c:v>
                </c:pt>
                <c:pt idx="3865">
                  <c:v>0.7902700905281097</c:v>
                </c:pt>
                <c:pt idx="3866">
                  <c:v>0.79027555439849517</c:v>
                </c:pt>
                <c:pt idx="3867">
                  <c:v>0.79031642228343491</c:v>
                </c:pt>
                <c:pt idx="3868">
                  <c:v>0.79033919106308836</c:v>
                </c:pt>
                <c:pt idx="3869">
                  <c:v>0.79034465387482167</c:v>
                </c:pt>
                <c:pt idx="3870">
                  <c:v>0.79034525077262652</c:v>
                </c:pt>
                <c:pt idx="3871">
                  <c:v>0.79038551384066436</c:v>
                </c:pt>
                <c:pt idx="3872">
                  <c:v>0.79040827820773729</c:v>
                </c:pt>
                <c:pt idx="3873">
                  <c:v>0.79041373996072206</c:v>
                </c:pt>
                <c:pt idx="3874">
                  <c:v>0.79043605543519169</c:v>
                </c:pt>
                <c:pt idx="3875">
                  <c:v>0.79045459200665014</c:v>
                </c:pt>
                <c:pt idx="3876">
                  <c:v>0.79046778810715423</c:v>
                </c:pt>
                <c:pt idx="3877">
                  <c:v>0.79047735196068669</c:v>
                </c:pt>
                <c:pt idx="3878">
                  <c:v>0.79048281265480069</c:v>
                </c:pt>
                <c:pt idx="3879">
                  <c:v>0.7904936678308071</c:v>
                </c:pt>
                <c:pt idx="3880">
                  <c:v>0.79052365677999692</c:v>
                </c:pt>
                <c:pt idx="3881">
                  <c:v>0.79054641232054257</c:v>
                </c:pt>
                <c:pt idx="3882">
                  <c:v>0.79055187195568966</c:v>
                </c:pt>
                <c:pt idx="3883">
                  <c:v>0.79058754125191855</c:v>
                </c:pt>
                <c:pt idx="3884">
                  <c:v>0.7905927081593318</c:v>
                </c:pt>
                <c:pt idx="3885">
                  <c:v>0.79061151470786062</c:v>
                </c:pt>
                <c:pt idx="3886">
                  <c:v>0.79061284241756435</c:v>
                </c:pt>
                <c:pt idx="3887">
                  <c:v>0.79061417012230739</c:v>
                </c:pt>
                <c:pt idx="3888">
                  <c:v>0.79061545928593191</c:v>
                </c:pt>
                <c:pt idx="3889">
                  <c:v>0.79061549782209628</c:v>
                </c:pt>
                <c:pt idx="3890">
                  <c:v>0.79061682551693124</c:v>
                </c:pt>
                <c:pt idx="3891">
                  <c:v>0.79061815320681195</c:v>
                </c:pt>
                <c:pt idx="3892">
                  <c:v>0.79061948089173872</c:v>
                </c:pt>
                <c:pt idx="3893">
                  <c:v>0.79062080857171779</c:v>
                </c:pt>
                <c:pt idx="3894">
                  <c:v>0.79062091786199673</c:v>
                </c:pt>
                <c:pt idx="3895">
                  <c:v>0.79062346391680061</c:v>
                </c:pt>
                <c:pt idx="3896">
                  <c:v>0.7906247915819109</c:v>
                </c:pt>
                <c:pt idx="3897">
                  <c:v>0.79062744689727527</c:v>
                </c:pt>
                <c:pt idx="3898">
                  <c:v>0.79062877454752301</c:v>
                </c:pt>
                <c:pt idx="3899">
                  <c:v>0.79063010219281649</c:v>
                </c:pt>
                <c:pt idx="3900">
                  <c:v>0.79063142983315571</c:v>
                </c:pt>
                <c:pt idx="3901">
                  <c:v>0.79063275746854078</c:v>
                </c:pt>
                <c:pt idx="3902">
                  <c:v>0.79063408509897171</c:v>
                </c:pt>
                <c:pt idx="3903">
                  <c:v>0.79063541272445514</c:v>
                </c:pt>
                <c:pt idx="3904">
                  <c:v>0.79063674034497744</c:v>
                </c:pt>
                <c:pt idx="3905">
                  <c:v>0.79063806796054559</c:v>
                </c:pt>
                <c:pt idx="3906">
                  <c:v>0.7906393955711597</c:v>
                </c:pt>
                <c:pt idx="3907">
                  <c:v>0.79064072317681933</c:v>
                </c:pt>
                <c:pt idx="3908">
                  <c:v>0.79064205077753136</c:v>
                </c:pt>
                <c:pt idx="3909">
                  <c:v>0.79064337837328236</c:v>
                </c:pt>
                <c:pt idx="3910">
                  <c:v>0.79066174614328333</c:v>
                </c:pt>
                <c:pt idx="3911">
                  <c:v>0.79068449285548437</c:v>
                </c:pt>
                <c:pt idx="3912">
                  <c:v>0.79068738732656729</c:v>
                </c:pt>
                <c:pt idx="3913">
                  <c:v>0.79068995037235124</c:v>
                </c:pt>
                <c:pt idx="3914">
                  <c:v>0.79073077073046172</c:v>
                </c:pt>
                <c:pt idx="3915">
                  <c:v>0.79073779315162285</c:v>
                </c:pt>
                <c:pt idx="3916">
                  <c:v>0.79075351302781061</c:v>
                </c:pt>
                <c:pt idx="3917">
                  <c:v>0.79075896948538427</c:v>
                </c:pt>
                <c:pt idx="3918">
                  <c:v>0.79079978191950628</c:v>
                </c:pt>
                <c:pt idx="3919">
                  <c:v>0.79082251980154383</c:v>
                </c:pt>
                <c:pt idx="3920">
                  <c:v>0.79082797519970893</c:v>
                </c:pt>
                <c:pt idx="3921">
                  <c:v>0.79085475826435647</c:v>
                </c:pt>
                <c:pt idx="3922">
                  <c:v>0.79086261834365801</c:v>
                </c:pt>
                <c:pt idx="3923">
                  <c:v>0.79086877970903069</c:v>
                </c:pt>
                <c:pt idx="3924">
                  <c:v>0.79087623877891777</c:v>
                </c:pt>
                <c:pt idx="3925">
                  <c:v>0.79088021892818572</c:v>
                </c:pt>
                <c:pt idx="3926">
                  <c:v>0.79089151317531847</c:v>
                </c:pt>
                <c:pt idx="3927">
                  <c:v>0.7908969675139601</c:v>
                </c:pt>
                <c:pt idx="3928">
                  <c:v>0.79093160392913908</c:v>
                </c:pt>
                <c:pt idx="3929">
                  <c:v>0.79093776409767125</c:v>
                </c:pt>
                <c:pt idx="3930">
                  <c:v>0.79096049314775119</c:v>
                </c:pt>
                <c:pt idx="3931">
                  <c:v>0.79096594642677431</c:v>
                </c:pt>
                <c:pt idx="3932">
                  <c:v>0.79100673508406538</c:v>
                </c:pt>
                <c:pt idx="3933">
                  <c:v>0.79102945971748673</c:v>
                </c:pt>
                <c:pt idx="3934">
                  <c:v>0.79103491193677011</c:v>
                </c:pt>
                <c:pt idx="3935">
                  <c:v>0.79103822627527487</c:v>
                </c:pt>
                <c:pt idx="3936">
                  <c:v>0.7910695348923279</c:v>
                </c:pt>
                <c:pt idx="3937">
                  <c:v>0.79109841288314531</c:v>
                </c:pt>
                <c:pt idx="3938">
                  <c:v>0.79110386404259403</c:v>
                </c:pt>
                <c:pt idx="3939">
                  <c:v>0.7911071777368156</c:v>
                </c:pt>
                <c:pt idx="3940">
                  <c:v>0.79113848026731604</c:v>
                </c:pt>
                <c:pt idx="3941">
                  <c:v>0.79113906894845965</c:v>
                </c:pt>
                <c:pt idx="3942">
                  <c:v>0.79116735264336879</c:v>
                </c:pt>
                <c:pt idx="3943">
                  <c:v>0.7911728027428685</c:v>
                </c:pt>
                <c:pt idx="3944">
                  <c:v>0.79118533239258826</c:v>
                </c:pt>
                <c:pt idx="3945">
                  <c:v>0.79120741223607038</c:v>
                </c:pt>
                <c:pt idx="3946">
                  <c:v>0.79121356761605377</c:v>
                </c:pt>
                <c:pt idx="3947">
                  <c:v>0.79123627899680105</c:v>
                </c:pt>
                <c:pt idx="3948">
                  <c:v>0.79124172803623738</c:v>
                </c:pt>
                <c:pt idx="3949">
                  <c:v>0.79127633079724191</c:v>
                </c:pt>
                <c:pt idx="3950">
                  <c:v>0.79127956969111857</c:v>
                </c:pt>
                <c:pt idx="3951">
                  <c:v>0.79128248497977549</c:v>
                </c:pt>
                <c:pt idx="3952">
                  <c:v>0.79130519194206739</c:v>
                </c:pt>
                <c:pt idx="3953">
                  <c:v>0.79131063992134609</c:v>
                </c:pt>
                <c:pt idx="3954">
                  <c:v>0.79134523594945749</c:v>
                </c:pt>
                <c:pt idx="3955">
                  <c:v>0.79137409147781523</c:v>
                </c:pt>
                <c:pt idx="3956">
                  <c:v>0.79137953839682229</c:v>
                </c:pt>
                <c:pt idx="3957">
                  <c:v>0.79141412769136532</c:v>
                </c:pt>
                <c:pt idx="3958">
                  <c:v>0.79143632865246516</c:v>
                </c:pt>
                <c:pt idx="3959">
                  <c:v>0.79144297760269378</c:v>
                </c:pt>
                <c:pt idx="3960">
                  <c:v>0.79144842346131528</c:v>
                </c:pt>
                <c:pt idx="3961">
                  <c:v>0.79148300602161581</c:v>
                </c:pt>
                <c:pt idx="3962">
                  <c:v>0.79151185031533378</c:v>
                </c:pt>
                <c:pt idx="3963">
                  <c:v>0.79151729511347602</c:v>
                </c:pt>
                <c:pt idx="3964">
                  <c:v>0.79155187093884072</c:v>
                </c:pt>
                <c:pt idx="3965">
                  <c:v>0.79158070961439497</c:v>
                </c:pt>
                <c:pt idx="3966">
                  <c:v>0.7915861533519376</c:v>
                </c:pt>
                <c:pt idx="3967">
                  <c:v>0.79162072244169401</c:v>
                </c:pt>
                <c:pt idx="3968">
                  <c:v>0.79164955549851168</c:v>
                </c:pt>
                <c:pt idx="3969">
                  <c:v>0.791654998175361</c:v>
                </c:pt>
                <c:pt idx="3970">
                  <c:v>0.79168956052883122</c:v>
                </c:pt>
                <c:pt idx="3971">
                  <c:v>0.79171838796634031</c:v>
                </c:pt>
                <c:pt idx="3972">
                  <c:v>0.79172382958238341</c:v>
                </c:pt>
                <c:pt idx="3973">
                  <c:v>0.79175004542579663</c:v>
                </c:pt>
                <c:pt idx="3974">
                  <c:v>0.79175838519888997</c:v>
                </c:pt>
                <c:pt idx="3975">
                  <c:v>0.79178720701653915</c:v>
                </c:pt>
                <c:pt idx="3976">
                  <c:v>0.79179264757166246</c:v>
                </c:pt>
                <c:pt idx="3977">
                  <c:v>0.79182719645053579</c:v>
                </c:pt>
                <c:pt idx="3978">
                  <c:v>0.79185601264774819</c:v>
                </c:pt>
                <c:pt idx="3979">
                  <c:v>0.79186145214185877</c:v>
                </c:pt>
                <c:pt idx="3980">
                  <c:v>0.79189599428241009</c:v>
                </c:pt>
                <c:pt idx="3981">
                  <c:v>0.79192480485862904</c:v>
                </c:pt>
                <c:pt idx="3982">
                  <c:v>0.79193024329161399</c:v>
                </c:pt>
                <c:pt idx="3983">
                  <c:v>0.79194197768554786</c:v>
                </c:pt>
                <c:pt idx="3984">
                  <c:v>0.79196477869317561</c:v>
                </c:pt>
                <c:pt idx="3985">
                  <c:v>0.79199358364784567</c:v>
                </c:pt>
                <c:pt idx="3986">
                  <c:v>0.79199902101959208</c:v>
                </c:pt>
                <c:pt idx="3987">
                  <c:v>0.79203354968149675</c:v>
                </c:pt>
                <c:pt idx="3988">
                  <c:v>0.79206234901404304</c:v>
                </c:pt>
                <c:pt idx="3989">
                  <c:v>0.79206479218909798</c:v>
                </c:pt>
                <c:pt idx="3990">
                  <c:v>0.79206778532445843</c:v>
                </c:pt>
                <c:pt idx="3991">
                  <c:v>0.79210230724602027</c:v>
                </c:pt>
                <c:pt idx="3992">
                  <c:v>0.79213110095589545</c:v>
                </c:pt>
                <c:pt idx="3993">
                  <c:v>0.79213653620486058</c:v>
                </c:pt>
                <c:pt idx="3994">
                  <c:v>0.79217105138541455</c:v>
                </c:pt>
                <c:pt idx="3995">
                  <c:v>0.79219983947205164</c:v>
                </c:pt>
                <c:pt idx="3996">
                  <c:v>0.79220527365947413</c:v>
                </c:pt>
                <c:pt idx="3997">
                  <c:v>0.79223978209834933</c:v>
                </c:pt>
                <c:pt idx="3998">
                  <c:v>0.79226856456118266</c:v>
                </c:pt>
                <c:pt idx="3999">
                  <c:v>0.79227399768695039</c:v>
                </c:pt>
                <c:pt idx="4000">
                  <c:v>0.79230849938347681</c:v>
                </c:pt>
                <c:pt idx="4001">
                  <c:v>0.79233727622196093</c:v>
                </c:pt>
                <c:pt idx="4002">
                  <c:v>0.79234270828596176</c:v>
                </c:pt>
                <c:pt idx="4003">
                  <c:v>0.79237720323947691</c:v>
                </c:pt>
                <c:pt idx="4004">
                  <c:v>0.7923788092734102</c:v>
                </c:pt>
                <c:pt idx="4005">
                  <c:v>0.79240597445304117</c:v>
                </c:pt>
                <c:pt idx="4006">
                  <c:v>0.79244589366500573</c:v>
                </c:pt>
                <c:pt idx="4007">
                  <c:v>0.79244749938494508</c:v>
                </c:pt>
                <c:pt idx="4008">
                  <c:v>0.79247465925309934</c:v>
                </c:pt>
                <c:pt idx="4009">
                  <c:v>0.7925145706587402</c:v>
                </c:pt>
                <c:pt idx="4010">
                  <c:v>0.7925161760646483</c:v>
                </c:pt>
                <c:pt idx="4011">
                  <c:v>0.79254333062081384</c:v>
                </c:pt>
                <c:pt idx="4012">
                  <c:v>0.7925832342193595</c:v>
                </c:pt>
                <c:pt idx="4013">
                  <c:v>0.79261198855484416</c:v>
                </c:pt>
                <c:pt idx="4014">
                  <c:v>0.79261741637075978</c:v>
                </c:pt>
                <c:pt idx="4015">
                  <c:v>0.79265188434552447</c:v>
                </c:pt>
                <c:pt idx="4016">
                  <c:v>0.79268063305387904</c:v>
                </c:pt>
                <c:pt idx="4017">
                  <c:v>0.79268605980750306</c:v>
                </c:pt>
                <c:pt idx="4018">
                  <c:v>0.79272052103591806</c:v>
                </c:pt>
                <c:pt idx="4019">
                  <c:v>0.79274926411658164</c:v>
                </c:pt>
                <c:pt idx="4020">
                  <c:v>0.79278914428922453</c:v>
                </c:pt>
                <c:pt idx="4021">
                  <c:v>0.79281788174163759</c:v>
                </c:pt>
                <c:pt idx="4022">
                  <c:v>0.79285775410411041</c:v>
                </c:pt>
                <c:pt idx="4023">
                  <c:v>0.79288648592773359</c:v>
                </c:pt>
                <c:pt idx="4024">
                  <c:v>0.79292635047926396</c:v>
                </c:pt>
                <c:pt idx="4025">
                  <c:v>0.79295507667353882</c:v>
                </c:pt>
                <c:pt idx="4026">
                  <c:v>0.79299493341337479</c:v>
                </c:pt>
                <c:pt idx="4027">
                  <c:v>0.79302365397774388</c:v>
                </c:pt>
                <c:pt idx="4028">
                  <c:v>0.79304262503124712</c:v>
                </c:pt>
                <c:pt idx="4029">
                  <c:v>0.79306350290511507</c:v>
                </c:pt>
                <c:pt idx="4030">
                  <c:v>0.79309221783904127</c:v>
                </c:pt>
                <c:pt idx="4031">
                  <c:v>0.7931320589531845</c:v>
                </c:pt>
                <c:pt idx="4032">
                  <c:v>0.79316076825610538</c:v>
                </c:pt>
                <c:pt idx="4033">
                  <c:v>0.79320060155625904</c:v>
                </c:pt>
                <c:pt idx="4034">
                  <c:v>0.79322930522763246</c:v>
                </c:pt>
                <c:pt idx="4035">
                  <c:v>0.79326913071303551</c:v>
                </c:pt>
                <c:pt idx="4036">
                  <c:v>0.79329782875232013</c:v>
                </c:pt>
                <c:pt idx="4037">
                  <c:v>0.79333764642221294</c:v>
                </c:pt>
                <c:pt idx="4038">
                  <c:v>0.79336633882884844</c:v>
                </c:pt>
                <c:pt idx="4039">
                  <c:v>0.79340614868247217</c:v>
                </c:pt>
                <c:pt idx="4040">
                  <c:v>0.79343483545592519</c:v>
                </c:pt>
                <c:pt idx="4041">
                  <c:v>0.79347463749251579</c:v>
                </c:pt>
                <c:pt idx="4042">
                  <c:v>0.79350331863223433</c:v>
                </c:pt>
                <c:pt idx="4043">
                  <c:v>0.79354311285104795</c:v>
                </c:pt>
                <c:pt idx="4044">
                  <c:v>0.79357178835648057</c:v>
                </c:pt>
                <c:pt idx="4045">
                  <c:v>0.79361157475675537</c:v>
                </c:pt>
                <c:pt idx="4046">
                  <c:v>0.79364024462737093</c:v>
                </c:pt>
                <c:pt idx="4047">
                  <c:v>0.79368002320835229</c:v>
                </c:pt>
                <c:pt idx="4048">
                  <c:v>0.79368133939286623</c:v>
                </c:pt>
                <c:pt idx="4049">
                  <c:v>0.79368265557240403</c:v>
                </c:pt>
                <c:pt idx="4050">
                  <c:v>0.79368397174696548</c:v>
                </c:pt>
                <c:pt idx="4051">
                  <c:v>0.79368528791655091</c:v>
                </c:pt>
                <c:pt idx="4052">
                  <c:v>0.79368660408116687</c:v>
                </c:pt>
                <c:pt idx="4053">
                  <c:v>0.79370868744359424</c:v>
                </c:pt>
                <c:pt idx="4054">
                  <c:v>0.79375503778348522</c:v>
                </c:pt>
                <c:pt idx="4055">
                  <c:v>0.7937771168038612</c:v>
                </c:pt>
                <c:pt idx="4056">
                  <c:v>0.79382345802897025</c:v>
                </c:pt>
                <c:pt idx="4057">
                  <c:v>0.79384553270688374</c:v>
                </c:pt>
                <c:pt idx="4058">
                  <c:v>0.79389186481633534</c:v>
                </c:pt>
                <c:pt idx="4059">
                  <c:v>0.79391393515135655</c:v>
                </c:pt>
                <c:pt idx="4060">
                  <c:v>0.79395085703544743</c:v>
                </c:pt>
                <c:pt idx="4061">
                  <c:v>0.79398232413600178</c:v>
                </c:pt>
                <c:pt idx="4062">
                  <c:v>0.79399265131768848</c:v>
                </c:pt>
                <c:pt idx="4063">
                  <c:v>0.79404916193352526</c:v>
                </c:pt>
                <c:pt idx="4064">
                  <c:v>0.7940506996595178</c:v>
                </c:pt>
                <c:pt idx="4065">
                  <c:v>0.79406102480814511</c:v>
                </c:pt>
                <c:pt idx="4066">
                  <c:v>0.79411906172062374</c:v>
                </c:pt>
                <c:pt idx="4067">
                  <c:v>0.79412938483600404</c:v>
                </c:pt>
                <c:pt idx="4068">
                  <c:v>0.7941977313999673</c:v>
                </c:pt>
                <c:pt idx="4069">
                  <c:v>0.79452895130482148</c:v>
                </c:pt>
                <c:pt idx="4070">
                  <c:v>0.79459721909317116</c:v>
                </c:pt>
                <c:pt idx="4071">
                  <c:v>0.79466547340887916</c:v>
                </c:pt>
                <c:pt idx="4072">
                  <c:v>0.79470934265137183</c:v>
                </c:pt>
                <c:pt idx="4073">
                  <c:v>0.79477783526899182</c:v>
                </c:pt>
                <c:pt idx="4074">
                  <c:v>0.79479201166324032</c:v>
                </c:pt>
                <c:pt idx="4075">
                  <c:v>0.79483783922917062</c:v>
                </c:pt>
                <c:pt idx="4076">
                  <c:v>0.79505939377088752</c:v>
                </c:pt>
                <c:pt idx="4077">
                  <c:v>0.79510518583399925</c:v>
                </c:pt>
                <c:pt idx="4078">
                  <c:v>0.79530081415476062</c:v>
                </c:pt>
                <c:pt idx="4079">
                  <c:v>0.79530212419025093</c:v>
                </c:pt>
                <c:pt idx="4080">
                  <c:v>0.79530343422076033</c:v>
                </c:pt>
                <c:pt idx="4081">
                  <c:v>0.79530474424627606</c:v>
                </c:pt>
                <c:pt idx="4082">
                  <c:v>0.79530605426680445</c:v>
                </c:pt>
                <c:pt idx="4083">
                  <c:v>0.79530736428234539</c:v>
                </c:pt>
                <c:pt idx="4084">
                  <c:v>0.79530867429289887</c:v>
                </c:pt>
                <c:pt idx="4085">
                  <c:v>0.79530998429846522</c:v>
                </c:pt>
                <c:pt idx="4086">
                  <c:v>0.79531129429905068</c:v>
                </c:pt>
                <c:pt idx="4087">
                  <c:v>0.79531260429464212</c:v>
                </c:pt>
                <c:pt idx="4088">
                  <c:v>0.79531427780214381</c:v>
                </c:pt>
                <c:pt idx="4089">
                  <c:v>0.79531558778637645</c:v>
                </c:pt>
                <c:pt idx="4090">
                  <c:v>0.79532421913355833</c:v>
                </c:pt>
                <c:pt idx="4091">
                  <c:v>0.79544502626198976</c:v>
                </c:pt>
                <c:pt idx="4092">
                  <c:v>0.79566219465065813</c:v>
                </c:pt>
                <c:pt idx="4093">
                  <c:v>0.79566481196298444</c:v>
                </c:pt>
                <c:pt idx="4094">
                  <c:v>0.79566728929452513</c:v>
                </c:pt>
                <c:pt idx="4095">
                  <c:v>0.79566742925534517</c:v>
                </c:pt>
                <c:pt idx="4096">
                  <c:v>0.79566873789404091</c:v>
                </c:pt>
                <c:pt idx="4097">
                  <c:v>0.79567004652775319</c:v>
                </c:pt>
                <c:pt idx="4098">
                  <c:v>0.79567266378019552</c:v>
                </c:pt>
                <c:pt idx="4099">
                  <c:v>0.79567397239893212</c:v>
                </c:pt>
                <c:pt idx="4100">
                  <c:v>0.79571190182029605</c:v>
                </c:pt>
                <c:pt idx="4101">
                  <c:v>0.79572442683416988</c:v>
                </c:pt>
                <c:pt idx="4102">
                  <c:v>0.79574332205129905</c:v>
                </c:pt>
                <c:pt idx="4103">
                  <c:v>0.79574463040057186</c:v>
                </c:pt>
                <c:pt idx="4104">
                  <c:v>0.79574593874485422</c:v>
                </c:pt>
                <c:pt idx="4105">
                  <c:v>0.7957463018049028</c:v>
                </c:pt>
                <c:pt idx="4106">
                  <c:v>0.79574724708414646</c:v>
                </c:pt>
                <c:pt idx="4107">
                  <c:v>0.79574855541844824</c:v>
                </c:pt>
                <c:pt idx="4108">
                  <c:v>0.79574891847572715</c:v>
                </c:pt>
                <c:pt idx="4109">
                  <c:v>0.79574986374776635</c:v>
                </c:pt>
                <c:pt idx="4110">
                  <c:v>0.79575117207208745</c:v>
                </c:pt>
                <c:pt idx="4111">
                  <c:v>0.79575248039141822</c:v>
                </c:pt>
                <c:pt idx="4112">
                  <c:v>0.79575378870575875</c:v>
                </c:pt>
                <c:pt idx="4113">
                  <c:v>0.79575415175749831</c:v>
                </c:pt>
                <c:pt idx="4114">
                  <c:v>0.79575509701510883</c:v>
                </c:pt>
                <c:pt idx="4115">
                  <c:v>0.79575640531946856</c:v>
                </c:pt>
                <c:pt idx="4116">
                  <c:v>0.79575771361884429</c:v>
                </c:pt>
                <c:pt idx="4117">
                  <c:v>0.79575902191322312</c:v>
                </c:pt>
                <c:pt idx="4118">
                  <c:v>0.79576033020261172</c:v>
                </c:pt>
                <c:pt idx="4119">
                  <c:v>0.79576163848700965</c:v>
                </c:pt>
                <c:pt idx="4120">
                  <c:v>0.79576294676641735</c:v>
                </c:pt>
                <c:pt idx="4121">
                  <c:v>0.79576425504084114</c:v>
                </c:pt>
                <c:pt idx="4122">
                  <c:v>0.79576556331026782</c:v>
                </c:pt>
                <c:pt idx="4123">
                  <c:v>0.79576687157470427</c:v>
                </c:pt>
                <c:pt idx="4124">
                  <c:v>0.79576817983415005</c:v>
                </c:pt>
                <c:pt idx="4125">
                  <c:v>0.79576948808860548</c:v>
                </c:pt>
                <c:pt idx="4126">
                  <c:v>0.79577079633807701</c:v>
                </c:pt>
                <c:pt idx="4127">
                  <c:v>0.79577210458255143</c:v>
                </c:pt>
                <c:pt idx="4128">
                  <c:v>0.79577341282203529</c:v>
                </c:pt>
                <c:pt idx="4129">
                  <c:v>0.79577472105652869</c:v>
                </c:pt>
                <c:pt idx="4130">
                  <c:v>0.79577602928603164</c:v>
                </c:pt>
                <c:pt idx="4131">
                  <c:v>0.79577733751054403</c:v>
                </c:pt>
                <c:pt idx="4132">
                  <c:v>0.7957786457300724</c:v>
                </c:pt>
                <c:pt idx="4133">
                  <c:v>0.79577995394460366</c:v>
                </c:pt>
                <c:pt idx="4134">
                  <c:v>0.79578126215414458</c:v>
                </c:pt>
                <c:pt idx="4135">
                  <c:v>0.79578257035869482</c:v>
                </c:pt>
                <c:pt idx="4136">
                  <c:v>0.79578387855825428</c:v>
                </c:pt>
                <c:pt idx="4137">
                  <c:v>0.79578518675282994</c:v>
                </c:pt>
                <c:pt idx="4138">
                  <c:v>0.7957864949424085</c:v>
                </c:pt>
                <c:pt idx="4139">
                  <c:v>0.79578780312699637</c:v>
                </c:pt>
                <c:pt idx="4140">
                  <c:v>0.79578911130659358</c:v>
                </c:pt>
                <c:pt idx="4141">
                  <c:v>0.79579041948120022</c:v>
                </c:pt>
                <c:pt idx="4142">
                  <c:v>0.79579172765082296</c:v>
                </c:pt>
                <c:pt idx="4143">
                  <c:v>0.79579303581544847</c:v>
                </c:pt>
                <c:pt idx="4144">
                  <c:v>0.79579434397508297</c:v>
                </c:pt>
                <c:pt idx="4145">
                  <c:v>0.79579565212972725</c:v>
                </c:pt>
                <c:pt idx="4146">
                  <c:v>0.79579696027938085</c:v>
                </c:pt>
                <c:pt idx="4147">
                  <c:v>0.79579826842404366</c:v>
                </c:pt>
                <c:pt idx="4148">
                  <c:v>0.79579957656372224</c:v>
                </c:pt>
                <c:pt idx="4149">
                  <c:v>0.79580088469840371</c:v>
                </c:pt>
                <c:pt idx="4150">
                  <c:v>0.79580219282809461</c:v>
                </c:pt>
                <c:pt idx="4151">
                  <c:v>0.79580350095279462</c:v>
                </c:pt>
                <c:pt idx="4152">
                  <c:v>0.79580480907250406</c:v>
                </c:pt>
                <c:pt idx="4153">
                  <c:v>0.79580611718722927</c:v>
                </c:pt>
                <c:pt idx="4154">
                  <c:v>0.79580742529695725</c:v>
                </c:pt>
                <c:pt idx="4155">
                  <c:v>0.79580873340169445</c:v>
                </c:pt>
                <c:pt idx="4156">
                  <c:v>0.79581004150144086</c:v>
                </c:pt>
                <c:pt idx="4157">
                  <c:v>0.79581134959619659</c:v>
                </c:pt>
                <c:pt idx="4158">
                  <c:v>0.79581265768596166</c:v>
                </c:pt>
                <c:pt idx="4159">
                  <c:v>0.79581396577074226</c:v>
                </c:pt>
                <c:pt idx="4160">
                  <c:v>0.79581527385052575</c:v>
                </c:pt>
                <c:pt idx="4161">
                  <c:v>0.79582479324617106</c:v>
                </c:pt>
                <c:pt idx="4162">
                  <c:v>0.79588328712175249</c:v>
                </c:pt>
                <c:pt idx="4163">
                  <c:v>0.79588459493701214</c:v>
                </c:pt>
                <c:pt idx="4164">
                  <c:v>0.79596828473145242</c:v>
                </c:pt>
                <c:pt idx="4165">
                  <c:v>0.79596959222226227</c:v>
                </c:pt>
                <c:pt idx="4166">
                  <c:v>0.79597089970808022</c:v>
                </c:pt>
                <c:pt idx="4167">
                  <c:v>0.79605458480622515</c:v>
                </c:pt>
                <c:pt idx="4168">
                  <c:v>0.79612158994191884</c:v>
                </c:pt>
                <c:pt idx="4169">
                  <c:v>0.80027732470273227</c:v>
                </c:pt>
                <c:pt idx="4170">
                  <c:v>0.80038050097941371</c:v>
                </c:pt>
                <c:pt idx="4171">
                  <c:v>0.80041238470855214</c:v>
                </c:pt>
                <c:pt idx="4172">
                  <c:v>0.80059852167584733</c:v>
                </c:pt>
                <c:pt idx="4173">
                  <c:v>0.80062040556412217</c:v>
                </c:pt>
                <c:pt idx="4174">
                  <c:v>0.80062937068940965</c:v>
                </c:pt>
                <c:pt idx="4175">
                  <c:v>0.80074246780438108</c:v>
                </c:pt>
                <c:pt idx="4176">
                  <c:v>0.80074829335376951</c:v>
                </c:pt>
                <c:pt idx="4177">
                  <c:v>0.80084572907905782</c:v>
                </c:pt>
                <c:pt idx="4178">
                  <c:v>0.80086134983090351</c:v>
                </c:pt>
                <c:pt idx="4179">
                  <c:v>0.80088321634270354</c:v>
                </c:pt>
                <c:pt idx="4180">
                  <c:v>0.80096457398485144</c:v>
                </c:pt>
                <c:pt idx="4181">
                  <c:v>0.80101100255318869</c:v>
                </c:pt>
                <c:pt idx="4182">
                  <c:v>0.80103868312745252</c:v>
                </c:pt>
                <c:pt idx="4183">
                  <c:v>0.80105722932805212</c:v>
                </c:pt>
                <c:pt idx="4184">
                  <c:v>0.80108337614782021</c:v>
                </c:pt>
                <c:pt idx="4185">
                  <c:v>0.8011083608499836</c:v>
                </c:pt>
                <c:pt idx="4186">
                  <c:v>0.80112396918559869</c:v>
                </c:pt>
                <c:pt idx="4187">
                  <c:v>0.80122711127091661</c:v>
                </c:pt>
                <c:pt idx="4188">
                  <c:v>0.80134581893546464</c:v>
                </c:pt>
                <c:pt idx="4189">
                  <c:v>0.80505202823824074</c:v>
                </c:pt>
                <c:pt idx="4190">
                  <c:v>0.80510214602247543</c:v>
                </c:pt>
                <c:pt idx="4191">
                  <c:v>0.80515814454138845</c:v>
                </c:pt>
                <c:pt idx="4192">
                  <c:v>0.80538943330218538</c:v>
                </c:pt>
                <c:pt idx="4193">
                  <c:v>0.80543519828656207</c:v>
                </c:pt>
                <c:pt idx="4194">
                  <c:v>0.80572831137287793</c:v>
                </c:pt>
                <c:pt idx="4195">
                  <c:v>0.80584538243615111</c:v>
                </c:pt>
                <c:pt idx="4196">
                  <c:v>0.8058700029700101</c:v>
                </c:pt>
                <c:pt idx="4197">
                  <c:v>0.80588255832775024</c:v>
                </c:pt>
                <c:pt idx="4198">
                  <c:v>0.8059870220088089</c:v>
                </c:pt>
                <c:pt idx="4199">
                  <c:v>0.80609801878648646</c:v>
                </c:pt>
                <c:pt idx="4200">
                  <c:v>0.80610399805865751</c:v>
                </c:pt>
                <c:pt idx="4201">
                  <c:v>0.80624552261575899</c:v>
                </c:pt>
                <c:pt idx="4202">
                  <c:v>0.80634415790677794</c:v>
                </c:pt>
                <c:pt idx="4203">
                  <c:v>0.80644268868657554</c:v>
                </c:pt>
                <c:pt idx="4204">
                  <c:v>0.806461002625529</c:v>
                </c:pt>
                <c:pt idx="4205">
                  <c:v>0.80671911784687422</c:v>
                </c:pt>
                <c:pt idx="4206">
                  <c:v>0.8068458705784014</c:v>
                </c:pt>
                <c:pt idx="4207">
                  <c:v>0.80687169943093151</c:v>
                </c:pt>
                <c:pt idx="4208">
                  <c:v>0.80699862272813672</c:v>
                </c:pt>
                <c:pt idx="4209">
                  <c:v>0.80710367230409141</c:v>
                </c:pt>
                <c:pt idx="4210">
                  <c:v>0.80711522626452148</c:v>
                </c:pt>
                <c:pt idx="4211">
                  <c:v>0.80714707808804154</c:v>
                </c:pt>
                <c:pt idx="4212">
                  <c:v>0.807236900144922</c:v>
                </c:pt>
                <c:pt idx="4213">
                  <c:v>0.80737280828335178</c:v>
                </c:pt>
                <c:pt idx="4214">
                  <c:v>0.80771568907095159</c:v>
                </c:pt>
                <c:pt idx="4215">
                  <c:v>0.80774796389420467</c:v>
                </c:pt>
                <c:pt idx="4216">
                  <c:v>0.80797278041024734</c:v>
                </c:pt>
                <c:pt idx="4217">
                  <c:v>0.80808902371919356</c:v>
                </c:pt>
                <c:pt idx="4218">
                  <c:v>0.81048406089811442</c:v>
                </c:pt>
                <c:pt idx="4219">
                  <c:v>0.81147144521688808</c:v>
                </c:pt>
                <c:pt idx="4220">
                  <c:v>0.81154777664626276</c:v>
                </c:pt>
                <c:pt idx="4221">
                  <c:v>0.81156958698662551</c:v>
                </c:pt>
                <c:pt idx="4222">
                  <c:v>0.81169450074291383</c:v>
                </c:pt>
                <c:pt idx="4223">
                  <c:v>0.81174681807807769</c:v>
                </c:pt>
                <c:pt idx="4224">
                  <c:v>0.81182349941921261</c:v>
                </c:pt>
                <c:pt idx="4225">
                  <c:v>0.81194830927795103</c:v>
                </c:pt>
                <c:pt idx="4226">
                  <c:v>0.81206251133201324</c:v>
                </c:pt>
                <c:pt idx="4227">
                  <c:v>0.81249077021321914</c:v>
                </c:pt>
                <c:pt idx="4228">
                  <c:v>0.81330352711785991</c:v>
                </c:pt>
                <c:pt idx="4229">
                  <c:v>0.81618160135138362</c:v>
                </c:pt>
                <c:pt idx="4230">
                  <c:v>0.81632898004491261</c:v>
                </c:pt>
                <c:pt idx="4231">
                  <c:v>0.816330538749513</c:v>
                </c:pt>
                <c:pt idx="4232">
                  <c:v>0.81639552580177532</c:v>
                </c:pt>
                <c:pt idx="4233">
                  <c:v>0.81639675183480187</c:v>
                </c:pt>
                <c:pt idx="4234">
                  <c:v>0.81641995197667727</c:v>
                </c:pt>
                <c:pt idx="4235">
                  <c:v>0.81648854744394872</c:v>
                </c:pt>
                <c:pt idx="4236">
                  <c:v>0.81651996756186551</c:v>
                </c:pt>
                <c:pt idx="4237">
                  <c:v>0.81652346868869163</c:v>
                </c:pt>
                <c:pt idx="4238">
                  <c:v>0.81652854606041658</c:v>
                </c:pt>
                <c:pt idx="4239">
                  <c:v>0.81655472502069149</c:v>
                </c:pt>
                <c:pt idx="4240">
                  <c:v>0.8165771519071563</c:v>
                </c:pt>
                <c:pt idx="4241">
                  <c:v>0.8165780641273922</c:v>
                </c:pt>
                <c:pt idx="4242">
                  <c:v>0.81658917574282697</c:v>
                </c:pt>
                <c:pt idx="4243">
                  <c:v>0.81659779443919667</c:v>
                </c:pt>
                <c:pt idx="4244">
                  <c:v>0.81664293864438875</c:v>
                </c:pt>
                <c:pt idx="4245">
                  <c:v>0.81665533069365193</c:v>
                </c:pt>
                <c:pt idx="4246">
                  <c:v>0.81666149760551376</c:v>
                </c:pt>
                <c:pt idx="4247">
                  <c:v>0.81666699721798142</c:v>
                </c:pt>
                <c:pt idx="4248">
                  <c:v>0.81669201963616544</c:v>
                </c:pt>
                <c:pt idx="4249">
                  <c:v>0.8167782977443574</c:v>
                </c:pt>
                <c:pt idx="4250">
                  <c:v>0.81682291914202709</c:v>
                </c:pt>
                <c:pt idx="4251">
                  <c:v>0.81684196180400193</c:v>
                </c:pt>
                <c:pt idx="4252">
                  <c:v>0.81686188235258483</c:v>
                </c:pt>
                <c:pt idx="4253">
                  <c:v>0.81688049621172765</c:v>
                </c:pt>
                <c:pt idx="4254">
                  <c:v>0.81688302650536049</c:v>
                </c:pt>
                <c:pt idx="4255">
                  <c:v>0.81690171623701313</c:v>
                </c:pt>
                <c:pt idx="4256">
                  <c:v>0.81690561206358425</c:v>
                </c:pt>
                <c:pt idx="4257">
                  <c:v>0.81690754947253941</c:v>
                </c:pt>
                <c:pt idx="4258">
                  <c:v>0.81694785681245408</c:v>
                </c:pt>
                <c:pt idx="4259">
                  <c:v>0.81696924852241881</c:v>
                </c:pt>
                <c:pt idx="4260">
                  <c:v>0.81697118551125092</c:v>
                </c:pt>
                <c:pt idx="4261">
                  <c:v>0.81700668228853179</c:v>
                </c:pt>
                <c:pt idx="4262">
                  <c:v>0.81701029541676073</c:v>
                </c:pt>
                <c:pt idx="4263">
                  <c:v>0.81703287117984058</c:v>
                </c:pt>
                <c:pt idx="4264">
                  <c:v>0.8170739091700342</c:v>
                </c:pt>
                <c:pt idx="4265">
                  <c:v>0.81708561637404797</c:v>
                </c:pt>
                <c:pt idx="4266">
                  <c:v>0.81710166846416321</c:v>
                </c:pt>
                <c:pt idx="4267">
                  <c:v>0.81713634346668096</c:v>
                </c:pt>
                <c:pt idx="4268">
                  <c:v>0.817160075087774</c:v>
                </c:pt>
                <c:pt idx="4269">
                  <c:v>0.81716526239073128</c:v>
                </c:pt>
                <c:pt idx="4270">
                  <c:v>0.81717664069129248</c:v>
                </c:pt>
                <c:pt idx="4271">
                  <c:v>0.81719992986727652</c:v>
                </c:pt>
                <c:pt idx="4272">
                  <c:v>0.81720109526836082</c:v>
                </c:pt>
                <c:pt idx="4273">
                  <c:v>0.81722365633694549</c:v>
                </c:pt>
                <c:pt idx="4274">
                  <c:v>0.81722486840263264</c:v>
                </c:pt>
                <c:pt idx="4275">
                  <c:v>0.8172288425138281</c:v>
                </c:pt>
                <c:pt idx="4276">
                  <c:v>0.81724021834426985</c:v>
                </c:pt>
                <c:pt idx="4277">
                  <c:v>0.81726466761209426</c:v>
                </c:pt>
                <c:pt idx="4278">
                  <c:v>0.81726472487865953</c:v>
                </c:pt>
                <c:pt idx="4279">
                  <c:v>0.81727172327163133</c:v>
                </c:pt>
                <c:pt idx="4280">
                  <c:v>0.81728722378204166</c:v>
                </c:pt>
                <c:pt idx="4281">
                  <c:v>0.81729240883279552</c:v>
                </c:pt>
                <c:pt idx="4282">
                  <c:v>0.8173282261513124</c:v>
                </c:pt>
                <c:pt idx="4283">
                  <c:v>0.8173307276884173</c:v>
                </c:pt>
                <c:pt idx="4284">
                  <c:v>0.81733685793036526</c:v>
                </c:pt>
                <c:pt idx="4285">
                  <c:v>0.8173460700012084</c:v>
                </c:pt>
                <c:pt idx="4286">
                  <c:v>0.8173507774223876</c:v>
                </c:pt>
                <c:pt idx="4287">
                  <c:v>0.81735596134695876</c:v>
                </c:pt>
                <c:pt idx="4288">
                  <c:v>0.81735792030593657</c:v>
                </c:pt>
                <c:pt idx="4289">
                  <c:v>0.81736733223680558</c:v>
                </c:pt>
                <c:pt idx="4290">
                  <c:v>0.81736756376957831</c:v>
                </c:pt>
                <c:pt idx="4291">
                  <c:v>0.81737116128356146</c:v>
                </c:pt>
                <c:pt idx="4292">
                  <c:v>0.81737238324849337</c:v>
                </c:pt>
                <c:pt idx="4293">
                  <c:v>0.81738550849196134</c:v>
                </c:pt>
                <c:pt idx="4294">
                  <c:v>0.81739177088536574</c:v>
                </c:pt>
                <c:pt idx="4295">
                  <c:v>0.81740040078927323</c:v>
                </c:pt>
                <c:pt idx="4296">
                  <c:v>0.81741431725733471</c:v>
                </c:pt>
                <c:pt idx="4297">
                  <c:v>0.817419500055663</c:v>
                </c:pt>
                <c:pt idx="4298">
                  <c:v>0.8174308684750351</c:v>
                </c:pt>
                <c:pt idx="4299">
                  <c:v>0.81743591838929297</c:v>
                </c:pt>
                <c:pt idx="4300">
                  <c:v>0.81745530181358239</c:v>
                </c:pt>
                <c:pt idx="4301">
                  <c:v>0.81746392984226091</c:v>
                </c:pt>
                <c:pt idx="4302">
                  <c:v>0.81747784328621098</c:v>
                </c:pt>
                <c:pt idx="4303">
                  <c:v>0.8174830249582552</c:v>
                </c:pt>
                <c:pt idx="4304">
                  <c:v>0.81748946105282871</c:v>
                </c:pt>
                <c:pt idx="4305">
                  <c:v>0.8174947707849809</c:v>
                </c:pt>
                <c:pt idx="4306">
                  <c:v>0.81749943972379824</c:v>
                </c:pt>
                <c:pt idx="4307">
                  <c:v>0.81750066115261322</c:v>
                </c:pt>
                <c:pt idx="4308">
                  <c:v>0.8175188189353102</c:v>
                </c:pt>
                <c:pt idx="4309">
                  <c:v>0.81752866640041011</c:v>
                </c:pt>
                <c:pt idx="4310">
                  <c:v>0.81754135550836537</c:v>
                </c:pt>
                <c:pt idx="4311">
                  <c:v>0.81754653605406546</c:v>
                </c:pt>
                <c:pt idx="4312">
                  <c:v>0.8175497149599058</c:v>
                </c:pt>
                <c:pt idx="4313">
                  <c:v>0.8175578995321352</c:v>
                </c:pt>
                <c:pt idx="4314">
                  <c:v>0.81755950051031778</c:v>
                </c:pt>
                <c:pt idx="4315">
                  <c:v>0.81756072168802074</c:v>
                </c:pt>
                <c:pt idx="4316">
                  <c:v>0.81757543680701739</c:v>
                </c:pt>
                <c:pt idx="4317">
                  <c:v>0.81758232224989857</c:v>
                </c:pt>
                <c:pt idx="4318">
                  <c:v>0.81759216757405506</c:v>
                </c:pt>
                <c:pt idx="4319">
                  <c:v>0.8176030359676516</c:v>
                </c:pt>
                <c:pt idx="4320">
                  <c:v>0.81760485392314797</c:v>
                </c:pt>
                <c:pt idx="4321">
                  <c:v>0.81761003334245086</c:v>
                </c:pt>
                <c:pt idx="4322">
                  <c:v>0.8176276618690772</c:v>
                </c:pt>
                <c:pt idx="4323">
                  <c:v>0.81764581175668105</c:v>
                </c:pt>
                <c:pt idx="4324">
                  <c:v>0.81765565493980485</c:v>
                </c:pt>
                <c:pt idx="4325">
                  <c:v>0.81766652096976999</c:v>
                </c:pt>
                <c:pt idx="4326">
                  <c:v>0.8176683385298924</c:v>
                </c:pt>
                <c:pt idx="4327">
                  <c:v>0.81768891692909884</c:v>
                </c:pt>
                <c:pt idx="4328">
                  <c:v>0.81769013756550268</c:v>
                </c:pt>
                <c:pt idx="4329">
                  <c:v>0.81769114151523314</c:v>
                </c:pt>
                <c:pt idx="4330">
                  <c:v>0.81769236214233598</c:v>
                </c:pt>
                <c:pt idx="4331">
                  <c:v>0.81770928745501048</c:v>
                </c:pt>
                <c:pt idx="4332">
                  <c:v>0.81772034900699264</c:v>
                </c:pt>
                <c:pt idx="4333">
                  <c:v>0.81772999216322262</c:v>
                </c:pt>
                <c:pt idx="4334">
                  <c:v>0.81773180932795253</c:v>
                </c:pt>
                <c:pt idx="4335">
                  <c:v>0.81773698649430115</c:v>
                </c:pt>
                <c:pt idx="4336">
                  <c:v>0.81774138374843397</c:v>
                </c:pt>
                <c:pt idx="4337">
                  <c:v>0.81774834255953943</c:v>
                </c:pt>
                <c:pt idx="4338">
                  <c:v>0.8177558277140109</c:v>
                </c:pt>
                <c:pt idx="4339">
                  <c:v>0.8177727493442416</c:v>
                </c:pt>
                <c:pt idx="4340">
                  <c:v>0.81778380848941512</c:v>
                </c:pt>
                <c:pt idx="4341">
                  <c:v>0.81778844019943653</c:v>
                </c:pt>
                <c:pt idx="4342">
                  <c:v>0.81779344954736533</c:v>
                </c:pt>
                <c:pt idx="4343">
                  <c:v>0.81779526631668387</c:v>
                </c:pt>
                <c:pt idx="4344">
                  <c:v>0.81780044235647575</c:v>
                </c:pt>
                <c:pt idx="4345">
                  <c:v>0.81781827596742718</c:v>
                </c:pt>
                <c:pt idx="4346">
                  <c:v>0.81781949606247961</c:v>
                </c:pt>
                <c:pt idx="4347">
                  <c:v>0.81783053801932426</c:v>
                </c:pt>
                <c:pt idx="4348">
                  <c:v>0.81783619742371294</c:v>
                </c:pt>
                <c:pt idx="4349">
                  <c:v>0.8178472541619648</c:v>
                </c:pt>
                <c:pt idx="4350">
                  <c:v>0.81785188486390381</c:v>
                </c:pt>
                <c:pt idx="4351">
                  <c:v>0.8178568931215362</c:v>
                </c:pt>
                <c:pt idx="4352">
                  <c:v>0.81785870949542527</c:v>
                </c:pt>
                <c:pt idx="4353">
                  <c:v>0.81786388440860747</c:v>
                </c:pt>
                <c:pt idx="4354">
                  <c:v>0.8178827174279768</c:v>
                </c:pt>
                <c:pt idx="4355">
                  <c:v>0.81788449149689846</c:v>
                </c:pt>
                <c:pt idx="4356">
                  <c:v>0.81789963169278856</c:v>
                </c:pt>
                <c:pt idx="4357">
                  <c:v>0.81792032288510086</c:v>
                </c:pt>
                <c:pt idx="4358">
                  <c:v>0.81792213886354181</c:v>
                </c:pt>
                <c:pt idx="4359">
                  <c:v>0.81792731265005558</c:v>
                </c:pt>
                <c:pt idx="4360">
                  <c:v>0.81796305215081078</c:v>
                </c:pt>
                <c:pt idx="4361">
                  <c:v>0.81798373883740139</c:v>
                </c:pt>
                <c:pt idx="4362">
                  <c:v>0.81798555442037557</c:v>
                </c:pt>
                <c:pt idx="4363">
                  <c:v>0.8179907270801805</c:v>
                </c:pt>
                <c:pt idx="4364">
                  <c:v>0.81802645879714064</c:v>
                </c:pt>
                <c:pt idx="4365">
                  <c:v>0.81804714097780018</c:v>
                </c:pt>
                <c:pt idx="4366">
                  <c:v>0.81804895616528917</c:v>
                </c:pt>
                <c:pt idx="4367">
                  <c:v>0.81805412769832686</c:v>
                </c:pt>
                <c:pt idx="4368">
                  <c:v>0.81808985163114245</c:v>
                </c:pt>
                <c:pt idx="4369">
                  <c:v>0.81811052930566108</c:v>
                </c:pt>
                <c:pt idx="4370">
                  <c:v>0.81811234409764666</c:v>
                </c:pt>
                <c:pt idx="4371">
                  <c:v>0.81811751450386472</c:v>
                </c:pt>
                <c:pt idx="4372">
                  <c:v>0.8181532306521625</c:v>
                </c:pt>
                <c:pt idx="4373">
                  <c:v>0.81815415105368716</c:v>
                </c:pt>
                <c:pt idx="4374">
                  <c:v>0.81817390382033195</c:v>
                </c:pt>
                <c:pt idx="4375">
                  <c:v>0.8181757182167958</c:v>
                </c:pt>
                <c:pt idx="4376">
                  <c:v>0.81818088749614204</c:v>
                </c:pt>
                <c:pt idx="4377">
                  <c:v>0.81821659585956807</c:v>
                </c:pt>
                <c:pt idx="4378">
                  <c:v>0.81823726452118006</c:v>
                </c:pt>
                <c:pt idx="4379">
                  <c:v>0.81823907852210387</c:v>
                </c:pt>
                <c:pt idx="4380">
                  <c:v>0.81824424667452633</c:v>
                </c:pt>
                <c:pt idx="4381">
                  <c:v>0.81827994725272779</c:v>
                </c:pt>
                <c:pt idx="4382">
                  <c:v>0.81830061140757471</c:v>
                </c:pt>
                <c:pt idx="4383">
                  <c:v>0.81830242501294037</c:v>
                </c:pt>
                <c:pt idx="4384">
                  <c:v>0.81830759203838721</c:v>
                </c:pt>
                <c:pt idx="4385">
                  <c:v>0.81834328483099383</c:v>
                </c:pt>
                <c:pt idx="4386">
                  <c:v>0.81836394447886862</c:v>
                </c:pt>
                <c:pt idx="4387">
                  <c:v>0.81836575768865794</c:v>
                </c:pt>
                <c:pt idx="4388">
                  <c:v>0.8183709235870773</c:v>
                </c:pt>
                <c:pt idx="4389">
                  <c:v>0.81840660859374426</c:v>
                </c:pt>
                <c:pt idx="4390">
                  <c:v>0.81842726373444075</c:v>
                </c:pt>
                <c:pt idx="4391">
                  <c:v>0.8184290765486355</c:v>
                </c:pt>
                <c:pt idx="4392">
                  <c:v>0.81843424131996989</c:v>
                </c:pt>
                <c:pt idx="4393">
                  <c:v>0.81844026122878755</c:v>
                </c:pt>
                <c:pt idx="4394">
                  <c:v>0.81846991854033502</c:v>
                </c:pt>
                <c:pt idx="4395">
                  <c:v>0.81849056917364704</c:v>
                </c:pt>
                <c:pt idx="4396">
                  <c:v>0.81849238159222926</c:v>
                </c:pt>
                <c:pt idx="4397">
                  <c:v>0.81849754523643936</c:v>
                </c:pt>
                <c:pt idx="4398">
                  <c:v>0.81853321467014128</c:v>
                </c:pt>
                <c:pt idx="4399">
                  <c:v>0.81855372371858004</c:v>
                </c:pt>
                <c:pt idx="4400">
                  <c:v>0.81855386079586379</c:v>
                </c:pt>
                <c:pt idx="4401">
                  <c:v>0.81855494073032198</c:v>
                </c:pt>
                <c:pt idx="4402">
                  <c:v>0.81855567281881547</c:v>
                </c:pt>
                <c:pt idx="4403">
                  <c:v>0.81855615773696</c:v>
                </c:pt>
                <c:pt idx="4404">
                  <c:v>0.81855737473848178</c:v>
                </c:pt>
                <c:pt idx="4405">
                  <c:v>0.81855859173489343</c:v>
                </c:pt>
                <c:pt idx="4406">
                  <c:v>0.81855980872619505</c:v>
                </c:pt>
                <c:pt idx="4407">
                  <c:v>0.81856083533584378</c:v>
                </c:pt>
                <c:pt idx="4408">
                  <c:v>0.81856102571238654</c:v>
                </c:pt>
                <c:pt idx="4409">
                  <c:v>0.81856224269346811</c:v>
                </c:pt>
                <c:pt idx="4410">
                  <c:v>0.81856345966944544</c:v>
                </c:pt>
                <c:pt idx="4411">
                  <c:v>0.81856467664030674</c:v>
                </c:pt>
                <c:pt idx="4412">
                  <c:v>0.8185658936060578</c:v>
                </c:pt>
                <c:pt idx="4413">
                  <c:v>0.81856711056669884</c:v>
                </c:pt>
                <c:pt idx="4414">
                  <c:v>0.81856832752222985</c:v>
                </c:pt>
                <c:pt idx="4415">
                  <c:v>0.81856954447265662</c:v>
                </c:pt>
                <c:pt idx="4416">
                  <c:v>0.81857076141796736</c:v>
                </c:pt>
                <c:pt idx="4417">
                  <c:v>0.81857197835816786</c:v>
                </c:pt>
                <c:pt idx="4418">
                  <c:v>0.81857319529325834</c:v>
                </c:pt>
                <c:pt idx="4419">
                  <c:v>0.81857441222323857</c:v>
                </c:pt>
                <c:pt idx="4420">
                  <c:v>0.81857562914811477</c:v>
                </c:pt>
                <c:pt idx="4421">
                  <c:v>0.81857684606787484</c:v>
                </c:pt>
                <c:pt idx="4422">
                  <c:v>0.81857806298252467</c:v>
                </c:pt>
                <c:pt idx="4423">
                  <c:v>0.81857927989206436</c:v>
                </c:pt>
                <c:pt idx="4424">
                  <c:v>0.81858049679649381</c:v>
                </c:pt>
                <c:pt idx="4425">
                  <c:v>0.81858171369581323</c:v>
                </c:pt>
                <c:pt idx="4426">
                  <c:v>0.81858293059002851</c:v>
                </c:pt>
                <c:pt idx="4427">
                  <c:v>0.81858414747912744</c:v>
                </c:pt>
                <c:pt idx="4428">
                  <c:v>0.81858507893790478</c:v>
                </c:pt>
                <c:pt idx="4429">
                  <c:v>0.81858536436311624</c:v>
                </c:pt>
                <c:pt idx="4430">
                  <c:v>0.81858658124199501</c:v>
                </c:pt>
                <c:pt idx="4431">
                  <c:v>0.81858779811576354</c:v>
                </c:pt>
                <c:pt idx="4432">
                  <c:v>0.81858901498442782</c:v>
                </c:pt>
                <c:pt idx="4433">
                  <c:v>0.81859023184797597</c:v>
                </c:pt>
                <c:pt idx="4434">
                  <c:v>0.81859144870641387</c:v>
                </c:pt>
                <c:pt idx="4435">
                  <c:v>0.81859266555974153</c:v>
                </c:pt>
                <c:pt idx="4436">
                  <c:v>0.81859388240795905</c:v>
                </c:pt>
                <c:pt idx="4437">
                  <c:v>0.81859479551853709</c:v>
                </c:pt>
                <c:pt idx="4438">
                  <c:v>0.81859509925106622</c:v>
                </c:pt>
                <c:pt idx="4439">
                  <c:v>0.81859631608906946</c:v>
                </c:pt>
                <c:pt idx="4440">
                  <c:v>0.81859649698254078</c:v>
                </c:pt>
                <c:pt idx="4441">
                  <c:v>0.81859753292195636</c:v>
                </c:pt>
                <c:pt idx="4442">
                  <c:v>0.8185987497497329</c:v>
                </c:pt>
                <c:pt idx="4443">
                  <c:v>0.81861713860046881</c:v>
                </c:pt>
                <c:pt idx="4444">
                  <c:v>0.81861895022777198</c:v>
                </c:pt>
                <c:pt idx="4445">
                  <c:v>0.81862411161756732</c:v>
                </c:pt>
                <c:pt idx="4446">
                  <c:v>0.81865806438446209</c:v>
                </c:pt>
                <c:pt idx="4447">
                  <c:v>0.81865976547689412</c:v>
                </c:pt>
                <c:pt idx="4448">
                  <c:v>0.81868040258682362</c:v>
                </c:pt>
                <c:pt idx="4449">
                  <c:v>0.81868221381846029</c:v>
                </c:pt>
                <c:pt idx="4450">
                  <c:v>0.81868737408097181</c:v>
                </c:pt>
                <c:pt idx="4451">
                  <c:v>0.81872302015258203</c:v>
                </c:pt>
                <c:pt idx="4452">
                  <c:v>0.81874546359026168</c:v>
                </c:pt>
                <c:pt idx="4453">
                  <c:v>0.81875062272543842</c:v>
                </c:pt>
                <c:pt idx="4454">
                  <c:v>0.81875689388105088</c:v>
                </c:pt>
                <c:pt idx="4455">
                  <c:v>0.8187862610089871</c:v>
                </c:pt>
                <c:pt idx="4456">
                  <c:v>0.81880869954255953</c:v>
                </c:pt>
                <c:pt idx="4457">
                  <c:v>0.81881385755035063</c:v>
                </c:pt>
                <c:pt idx="4458">
                  <c:v>0.81884948804547542</c:v>
                </c:pt>
                <c:pt idx="4459">
                  <c:v>0.81886137718054197</c:v>
                </c:pt>
                <c:pt idx="4460">
                  <c:v>0.81887192167472023</c:v>
                </c:pt>
                <c:pt idx="4461">
                  <c:v>0.81887707855507519</c:v>
                </c:pt>
                <c:pt idx="4462">
                  <c:v>0.81888580839757252</c:v>
                </c:pt>
                <c:pt idx="4463">
                  <c:v>0.81892458779730304</c:v>
                </c:pt>
                <c:pt idx="4464">
                  <c:v>0.81893512998613649</c:v>
                </c:pt>
                <c:pt idx="4465">
                  <c:v>0.81894028573899869</c:v>
                </c:pt>
                <c:pt idx="4466">
                  <c:v>0.81897929135681435</c:v>
                </c:pt>
                <c:pt idx="4467">
                  <c:v>0.81898778459279253</c:v>
                </c:pt>
                <c:pt idx="4468">
                  <c:v>0.81899832447617837</c:v>
                </c:pt>
                <c:pt idx="4469">
                  <c:v>0.81900347910150961</c:v>
                </c:pt>
                <c:pt idx="4470">
                  <c:v>0.81905096756640039</c:v>
                </c:pt>
                <c:pt idx="4471">
                  <c:v>0.81906150514423581</c:v>
                </c:pt>
                <c:pt idx="4472">
                  <c:v>0.81906665864198003</c:v>
                </c:pt>
                <c:pt idx="4473">
                  <c:v>0.81912467198970074</c:v>
                </c:pt>
                <c:pt idx="4474">
                  <c:v>0.81912982435980775</c:v>
                </c:pt>
                <c:pt idx="4475">
                  <c:v>0.81916541590762371</c:v>
                </c:pt>
                <c:pt idx="4476">
                  <c:v>0.8191878250119482</c:v>
                </c:pt>
                <c:pt idx="4477">
                  <c:v>0.81919297625436815</c:v>
                </c:pt>
                <c:pt idx="4478">
                  <c:v>0.81921720107800999</c:v>
                </c:pt>
                <c:pt idx="4479">
                  <c:v>0.81921841530005168</c:v>
                </c:pt>
                <c:pt idx="4480">
                  <c:v>0.81921962951698102</c:v>
                </c:pt>
                <c:pt idx="4481">
                  <c:v>0.81922084372879778</c:v>
                </c:pt>
                <c:pt idx="4482">
                  <c:v>0.8192232721371</c:v>
                </c:pt>
                <c:pt idx="4483">
                  <c:v>0.81922856001168542</c:v>
                </c:pt>
                <c:pt idx="4484">
                  <c:v>0.81925096421037358</c:v>
                </c:pt>
                <c:pt idx="4485">
                  <c:v>0.81925611432505674</c:v>
                </c:pt>
                <c:pt idx="4486">
                  <c:v>0.8192916902915377</c:v>
                </c:pt>
                <c:pt idx="4487">
                  <c:v>0.81931408958437368</c:v>
                </c:pt>
                <c:pt idx="4488">
                  <c:v>0.81931923857127065</c:v>
                </c:pt>
                <c:pt idx="4489">
                  <c:v>0.81937720113332912</c:v>
                </c:pt>
                <c:pt idx="4490">
                  <c:v>0.81938234899238993</c:v>
                </c:pt>
                <c:pt idx="4491">
                  <c:v>0.81944029885664627</c:v>
                </c:pt>
                <c:pt idx="4492">
                  <c:v>0.81944544558781585</c:v>
                </c:pt>
                <c:pt idx="4493">
                  <c:v>0.81948897652059127</c:v>
                </c:pt>
                <c:pt idx="4494">
                  <c:v>0.81949018959764985</c:v>
                </c:pt>
                <c:pt idx="4495">
                  <c:v>0.81949140266960108</c:v>
                </c:pt>
                <c:pt idx="4496">
                  <c:v>0.81949261573643273</c:v>
                </c:pt>
                <c:pt idx="4497">
                  <c:v>0.81949382879815724</c:v>
                </c:pt>
                <c:pt idx="4498">
                  <c:v>0.81949504185476818</c:v>
                </c:pt>
                <c:pt idx="4499">
                  <c:v>0.81949625490625955</c:v>
                </c:pt>
                <c:pt idx="4500">
                  <c:v>0.81949746795264367</c:v>
                </c:pt>
                <c:pt idx="4501">
                  <c:v>0.81950338275370882</c:v>
                </c:pt>
                <c:pt idx="4502">
                  <c:v>0.81950852835694998</c:v>
                </c:pt>
                <c:pt idx="4503">
                  <c:v>0.81956053931942741</c:v>
                </c:pt>
                <c:pt idx="4504">
                  <c:v>0.81956175209478621</c:v>
                </c:pt>
                <c:pt idx="4505">
                  <c:v>0.81956296486503721</c:v>
                </c:pt>
                <c:pt idx="4506">
                  <c:v>0.81956417763017475</c:v>
                </c:pt>
                <c:pt idx="4507">
                  <c:v>0.81956539039019238</c:v>
                </c:pt>
                <c:pt idx="4508">
                  <c:v>0.81956645282392082</c:v>
                </c:pt>
                <c:pt idx="4509">
                  <c:v>0.81957159729917861</c:v>
                </c:pt>
                <c:pt idx="4510">
                  <c:v>0.81962177518402446</c:v>
                </c:pt>
                <c:pt idx="4511">
                  <c:v>0.81962844686591074</c:v>
                </c:pt>
                <c:pt idx="4512">
                  <c:v>0.81962950906668786</c:v>
                </c:pt>
                <c:pt idx="4513">
                  <c:v>0.81962965935490251</c:v>
                </c:pt>
                <c:pt idx="4514">
                  <c:v>0.81963087183877437</c:v>
                </c:pt>
                <c:pt idx="4515">
                  <c:v>0.81963208431753842</c:v>
                </c:pt>
                <c:pt idx="4516">
                  <c:v>0.81963329679118846</c:v>
                </c:pt>
                <c:pt idx="4517">
                  <c:v>0.81963450925971848</c:v>
                </c:pt>
                <c:pt idx="4518">
                  <c:v>0.81963465241391309</c:v>
                </c:pt>
                <c:pt idx="4519">
                  <c:v>0.8196357217231407</c:v>
                </c:pt>
                <c:pt idx="4520">
                  <c:v>0.8196369341814429</c:v>
                </c:pt>
                <c:pt idx="4521">
                  <c:v>0.81963814663463708</c:v>
                </c:pt>
                <c:pt idx="4522">
                  <c:v>0.81963935908271124</c:v>
                </c:pt>
                <c:pt idx="4523">
                  <c:v>0.81964057152567771</c:v>
                </c:pt>
                <c:pt idx="4524">
                  <c:v>0.81964178396352405</c:v>
                </c:pt>
                <c:pt idx="4525">
                  <c:v>0.81964299639626248</c:v>
                </c:pt>
                <c:pt idx="4526">
                  <c:v>0.81964420882388089</c:v>
                </c:pt>
                <c:pt idx="4527">
                  <c:v>0.81964542124639139</c:v>
                </c:pt>
                <c:pt idx="4528">
                  <c:v>0.81964663366378188</c:v>
                </c:pt>
                <c:pt idx="4529">
                  <c:v>0.81964784607606422</c:v>
                </c:pt>
                <c:pt idx="4530">
                  <c:v>0.81964905848322667</c:v>
                </c:pt>
                <c:pt idx="4531">
                  <c:v>0.81965027088528131</c:v>
                </c:pt>
                <c:pt idx="4532">
                  <c:v>0.81969255148139863</c:v>
                </c:pt>
                <c:pt idx="4533">
                  <c:v>0.81969769370054291</c:v>
                </c:pt>
                <c:pt idx="4534">
                  <c:v>0.81970211717899666</c:v>
                </c:pt>
                <c:pt idx="4535">
                  <c:v>0.81975558006746263</c:v>
                </c:pt>
                <c:pt idx="4536">
                  <c:v>0.81976072115847698</c:v>
                </c:pt>
                <c:pt idx="4537">
                  <c:v>0.81977250717910422</c:v>
                </c:pt>
                <c:pt idx="4538">
                  <c:v>0.81977371906033514</c:v>
                </c:pt>
                <c:pt idx="4539">
                  <c:v>0.81977493093645171</c:v>
                </c:pt>
                <c:pt idx="4540">
                  <c:v>0.81977614280745992</c:v>
                </c:pt>
                <c:pt idx="4541">
                  <c:v>0.81977735467334778</c:v>
                </c:pt>
                <c:pt idx="4542">
                  <c:v>0.8198185948242902</c:v>
                </c:pt>
                <c:pt idx="4543">
                  <c:v>0.81982373478712622</c:v>
                </c:pt>
                <c:pt idx="4544">
                  <c:v>0.81988159575127573</c:v>
                </c:pt>
                <c:pt idx="4545">
                  <c:v>0.81988673458588512</c:v>
                </c:pt>
                <c:pt idx="4546">
                  <c:v>0.81994458284783334</c:v>
                </c:pt>
                <c:pt idx="4547">
                  <c:v>0.81994972055416793</c:v>
                </c:pt>
                <c:pt idx="4548">
                  <c:v>0.82000402058056965</c:v>
                </c:pt>
                <c:pt idx="4549">
                  <c:v>0.82000523148429028</c:v>
                </c:pt>
                <c:pt idx="4550">
                  <c:v>0.82000644238289566</c:v>
                </c:pt>
                <c:pt idx="4551">
                  <c:v>0.82000755611337905</c:v>
                </c:pt>
                <c:pt idx="4552">
                  <c:v>0.8200076532763918</c:v>
                </c:pt>
                <c:pt idx="4553">
                  <c:v>0.8200087670021643</c:v>
                </c:pt>
                <c:pt idx="4554">
                  <c:v>0.8200088641647667</c:v>
                </c:pt>
                <c:pt idx="4555">
                  <c:v>0.8200099778858343</c:v>
                </c:pt>
                <c:pt idx="4556">
                  <c:v>0.82001007504802637</c:v>
                </c:pt>
                <c:pt idx="4557">
                  <c:v>0.82001118876438928</c:v>
                </c:pt>
                <c:pt idx="4558">
                  <c:v>0.82001239963783501</c:v>
                </c:pt>
                <c:pt idx="4559">
                  <c:v>0.82001269269139054</c:v>
                </c:pt>
                <c:pt idx="4560">
                  <c:v>0.82001361050615929</c:v>
                </c:pt>
                <c:pt idx="4561">
                  <c:v>0.82001482136936832</c:v>
                </c:pt>
                <c:pt idx="4562">
                  <c:v>0.82001603222746211</c:v>
                </c:pt>
                <c:pt idx="4563">
                  <c:v>0.82001724308044066</c:v>
                </c:pt>
                <c:pt idx="4564">
                  <c:v>0.82001845392831008</c:v>
                </c:pt>
                <c:pt idx="4565">
                  <c:v>0.82001966477105803</c:v>
                </c:pt>
                <c:pt idx="4566">
                  <c:v>0.82002087560869086</c:v>
                </c:pt>
                <c:pt idx="4567">
                  <c:v>0.82002208644120822</c:v>
                </c:pt>
                <c:pt idx="4568">
                  <c:v>0.82002329726861045</c:v>
                </c:pt>
                <c:pt idx="4569">
                  <c:v>0.82002450809089722</c:v>
                </c:pt>
                <c:pt idx="4570">
                  <c:v>0.82002571890807496</c:v>
                </c:pt>
                <c:pt idx="4571">
                  <c:v>0.82002692972013114</c:v>
                </c:pt>
                <c:pt idx="4572">
                  <c:v>0.82002814052707218</c:v>
                </c:pt>
                <c:pt idx="4573">
                  <c:v>0.82007424454077071</c:v>
                </c:pt>
                <c:pt idx="4574">
                  <c:v>0.82007545514780089</c:v>
                </c:pt>
                <c:pt idx="4575">
                  <c:v>0.82007565099695279</c:v>
                </c:pt>
                <c:pt idx="4576">
                  <c:v>0.82007666574971583</c:v>
                </c:pt>
                <c:pt idx="4577">
                  <c:v>0.82007787634651508</c:v>
                </c:pt>
                <c:pt idx="4578">
                  <c:v>0.82009109543900638</c:v>
                </c:pt>
                <c:pt idx="4579">
                  <c:v>0.8201385954702799</c:v>
                </c:pt>
                <c:pt idx="4580">
                  <c:v>0.82014203065652913</c:v>
                </c:pt>
                <c:pt idx="4581">
                  <c:v>0.82014324097708646</c:v>
                </c:pt>
                <c:pt idx="4582">
                  <c:v>0.82014445129252811</c:v>
                </c:pt>
                <c:pt idx="4583">
                  <c:v>0.82014566160285407</c:v>
                </c:pt>
                <c:pt idx="4584">
                  <c:v>0.82014687190806446</c:v>
                </c:pt>
                <c:pt idx="4585">
                  <c:v>0.82014808220816482</c:v>
                </c:pt>
                <c:pt idx="4586">
                  <c:v>0.82014929250314372</c:v>
                </c:pt>
                <c:pt idx="4587">
                  <c:v>0.82015050279300683</c:v>
                </c:pt>
                <c:pt idx="4588">
                  <c:v>0.82015171307775425</c:v>
                </c:pt>
                <c:pt idx="4589">
                  <c:v>0.82015292335738588</c:v>
                </c:pt>
                <c:pt idx="4590">
                  <c:v>0.820154036518562</c:v>
                </c:pt>
                <c:pt idx="4591">
                  <c:v>0.82015413363190781</c:v>
                </c:pt>
                <c:pt idx="4592">
                  <c:v>0.82015534390130795</c:v>
                </c:pt>
                <c:pt idx="4593">
                  <c:v>0.82015655416559241</c:v>
                </c:pt>
                <c:pt idx="4594">
                  <c:v>0.82015776442476085</c:v>
                </c:pt>
                <c:pt idx="4595">
                  <c:v>0.82015897467881382</c:v>
                </c:pt>
                <c:pt idx="4596">
                  <c:v>0.820160184927751</c:v>
                </c:pt>
                <c:pt idx="4597">
                  <c:v>0.82016139517157849</c:v>
                </c:pt>
                <c:pt idx="4598">
                  <c:v>0.82016260541028396</c:v>
                </c:pt>
                <c:pt idx="4599">
                  <c:v>0.82016381564387375</c:v>
                </c:pt>
                <c:pt idx="4600">
                  <c:v>0.8201710769379873</c:v>
                </c:pt>
                <c:pt idx="4601">
                  <c:v>0.82017228713576662</c:v>
                </c:pt>
                <c:pt idx="4602">
                  <c:v>0.82017349732843003</c:v>
                </c:pt>
                <c:pt idx="4603">
                  <c:v>0.82020152611077513</c:v>
                </c:pt>
                <c:pt idx="4604">
                  <c:v>0.82021693642586446</c:v>
                </c:pt>
                <c:pt idx="4605">
                  <c:v>0.82021696376514241</c:v>
                </c:pt>
                <c:pt idx="4606">
                  <c:v>0.82026444291786116</c:v>
                </c:pt>
                <c:pt idx="4607">
                  <c:v>0.82027987717817707</c:v>
                </c:pt>
                <c:pt idx="4608">
                  <c:v>0.82032734589096279</c:v>
                </c:pt>
                <c:pt idx="4609">
                  <c:v>0.82033798474441411</c:v>
                </c:pt>
                <c:pt idx="4610">
                  <c:v>0.82039023502948805</c:v>
                </c:pt>
                <c:pt idx="4611">
                  <c:v>0.82041916865654851</c:v>
                </c:pt>
                <c:pt idx="4612">
                  <c:v>0.82045311033286517</c:v>
                </c:pt>
                <c:pt idx="4613">
                  <c:v>0.8204543193376983</c:v>
                </c:pt>
                <c:pt idx="4614">
                  <c:v>0.82045552833740842</c:v>
                </c:pt>
                <c:pt idx="4615">
                  <c:v>0.82045673733200797</c:v>
                </c:pt>
                <c:pt idx="4616">
                  <c:v>0.8204579463214845</c:v>
                </c:pt>
                <c:pt idx="4617">
                  <c:v>0.82045915530585045</c:v>
                </c:pt>
                <c:pt idx="4618">
                  <c:v>0.82046036428509961</c:v>
                </c:pt>
                <c:pt idx="4619">
                  <c:v>0.82046157325922597</c:v>
                </c:pt>
                <c:pt idx="4620">
                  <c:v>0.82046278222824165</c:v>
                </c:pt>
                <c:pt idx="4621">
                  <c:v>0.82046399119213431</c:v>
                </c:pt>
                <c:pt idx="4622">
                  <c:v>0.8204652001509164</c:v>
                </c:pt>
                <c:pt idx="4623">
                  <c:v>0.82046640910457558</c:v>
                </c:pt>
                <c:pt idx="4624">
                  <c:v>0.82048203759352412</c:v>
                </c:pt>
                <c:pt idx="4625">
                  <c:v>0.8205292676453726</c:v>
                </c:pt>
                <c:pt idx="4626">
                  <c:v>0.82053047632783538</c:v>
                </c:pt>
                <c:pt idx="4627">
                  <c:v>0.82053168500518714</c:v>
                </c:pt>
                <c:pt idx="4628">
                  <c:v>0.82053289367741589</c:v>
                </c:pt>
                <c:pt idx="4629">
                  <c:v>0.82053410234453361</c:v>
                </c:pt>
                <c:pt idx="4630">
                  <c:v>0.82053531100652821</c:v>
                </c:pt>
                <c:pt idx="4631">
                  <c:v>0.82054489269451059</c:v>
                </c:pt>
                <c:pt idx="4632">
                  <c:v>0.8205981543804497</c:v>
                </c:pt>
                <c:pt idx="4633">
                  <c:v>0.82060773395894027</c:v>
                </c:pt>
                <c:pt idx="4634">
                  <c:v>0.82066098391731745</c:v>
                </c:pt>
                <c:pt idx="4635">
                  <c:v>0.82067056138622918</c:v>
                </c:pt>
                <c:pt idx="4636">
                  <c:v>0.82072379961656683</c:v>
                </c:pt>
                <c:pt idx="4637">
                  <c:v>0.82073337497581267</c:v>
                </c:pt>
                <c:pt idx="4638">
                  <c:v>0.82078660147763494</c:v>
                </c:pt>
                <c:pt idx="4639">
                  <c:v>0.82079617472712862</c:v>
                </c:pt>
                <c:pt idx="4640">
                  <c:v>0.82085896063959762</c:v>
                </c:pt>
                <c:pt idx="4641">
                  <c:v>0.820921732712667</c:v>
                </c:pt>
                <c:pt idx="4642">
                  <c:v>0.82098449094576087</c:v>
                </c:pt>
                <c:pt idx="4643">
                  <c:v>0.8210472353383238</c:v>
                </c:pt>
                <c:pt idx="4644">
                  <c:v>0.82110996588980179</c:v>
                </c:pt>
                <c:pt idx="4645">
                  <c:v>0.82117268259962428</c:v>
                </c:pt>
                <c:pt idx="4646">
                  <c:v>0.82123538546724095</c:v>
                </c:pt>
                <c:pt idx="4647">
                  <c:v>0.82126829732064333</c:v>
                </c:pt>
                <c:pt idx="4648">
                  <c:v>0.82126950286958178</c:v>
                </c:pt>
                <c:pt idx="4649">
                  <c:v>0.82127070841339478</c:v>
                </c:pt>
                <c:pt idx="4650">
                  <c:v>0.8212980744921029</c:v>
                </c:pt>
                <c:pt idx="4651">
                  <c:v>0.82136074967364481</c:v>
                </c:pt>
                <c:pt idx="4652">
                  <c:v>0.82136195482990126</c:v>
                </c:pt>
                <c:pt idx="4653">
                  <c:v>0.8214246159013443</c:v>
                </c:pt>
                <c:pt idx="4654">
                  <c:v>0.82142582078624726</c:v>
                </c:pt>
                <c:pt idx="4655">
                  <c:v>0.8214270256660241</c:v>
                </c:pt>
                <c:pt idx="4656">
                  <c:v>0.82142823054068692</c:v>
                </c:pt>
                <c:pt idx="4657">
                  <c:v>0.82143304998812661</c:v>
                </c:pt>
                <c:pt idx="4658">
                  <c:v>0.82156451484860438</c:v>
                </c:pt>
                <c:pt idx="4659">
                  <c:v>0.82168757599387665</c:v>
                </c:pt>
                <c:pt idx="4660">
                  <c:v>0.82179858867548039</c:v>
                </c:pt>
                <c:pt idx="4661">
                  <c:v>0.82192090491424719</c:v>
                </c:pt>
                <c:pt idx="4662">
                  <c:v>0.82204283965189129</c:v>
                </c:pt>
                <c:pt idx="4663">
                  <c:v>0.82204381106306923</c:v>
                </c:pt>
                <c:pt idx="4664">
                  <c:v>0.82212620808535397</c:v>
                </c:pt>
                <c:pt idx="4665">
                  <c:v>0.82218715722012914</c:v>
                </c:pt>
                <c:pt idx="4666">
                  <c:v>0.8221891608724512</c:v>
                </c:pt>
                <c:pt idx="4667">
                  <c:v>0.8222687640150963</c:v>
                </c:pt>
                <c:pt idx="4668">
                  <c:v>0.82234181978201981</c:v>
                </c:pt>
                <c:pt idx="4669">
                  <c:v>0.822359512041827</c:v>
                </c:pt>
                <c:pt idx="4670">
                  <c:v>0.82247026068882678</c:v>
                </c:pt>
                <c:pt idx="4671">
                  <c:v>0.82254476337159921</c:v>
                </c:pt>
                <c:pt idx="4672">
                  <c:v>0.82262426600215188</c:v>
                </c:pt>
                <c:pt idx="4673">
                  <c:v>0.82271489940398601</c:v>
                </c:pt>
                <c:pt idx="4674">
                  <c:v>0.82342097081621346</c:v>
                </c:pt>
                <c:pt idx="4675">
                  <c:v>0.82494242271812257</c:v>
                </c:pt>
                <c:pt idx="4676">
                  <c:v>0.82646407812747869</c:v>
                </c:pt>
                <c:pt idx="4677">
                  <c:v>0.82672011460183314</c:v>
                </c:pt>
                <c:pt idx="4678">
                  <c:v>0.82694321615693345</c:v>
                </c:pt>
                <c:pt idx="4679">
                  <c:v>0.82708340185597029</c:v>
                </c:pt>
                <c:pt idx="4680">
                  <c:v>0.82714181350183147</c:v>
                </c:pt>
                <c:pt idx="4681">
                  <c:v>0.8273239875639673</c:v>
                </c:pt>
                <c:pt idx="4682">
                  <c:v>0.82738234739201078</c:v>
                </c:pt>
                <c:pt idx="4683">
                  <c:v>0.8274327624459763</c:v>
                </c:pt>
                <c:pt idx="4684">
                  <c:v>0.82749109882893934</c:v>
                </c:pt>
                <c:pt idx="4685">
                  <c:v>0.82763033289881205</c:v>
                </c:pt>
                <c:pt idx="4686">
                  <c:v>0.82773898464828854</c:v>
                </c:pt>
                <c:pt idx="4687">
                  <c:v>0.82797898805950831</c:v>
                </c:pt>
                <c:pt idx="4688">
                  <c:v>0.82856134942097004</c:v>
                </c:pt>
                <c:pt idx="4689">
                  <c:v>0.83166266902581176</c:v>
                </c:pt>
                <c:pt idx="4690">
                  <c:v>0.83179893607205246</c:v>
                </c:pt>
                <c:pt idx="4691">
                  <c:v>0.83182143896801164</c:v>
                </c:pt>
                <c:pt idx="4692">
                  <c:v>0.83190589667262738</c:v>
                </c:pt>
                <c:pt idx="4693">
                  <c:v>0.83192839036003363</c:v>
                </c:pt>
                <c:pt idx="4694">
                  <c:v>0.83203529797407549</c:v>
                </c:pt>
                <c:pt idx="4695">
                  <c:v>0.83214216180869971</c:v>
                </c:pt>
                <c:pt idx="4696">
                  <c:v>0.83216463514089278</c:v>
                </c:pt>
                <c:pt idx="4697">
                  <c:v>0.83218874852806746</c:v>
                </c:pt>
                <c:pt idx="4698">
                  <c:v>0.83227144598513902</c:v>
                </c:pt>
                <c:pt idx="4699">
                  <c:v>0.83240036471369505</c:v>
                </c:pt>
                <c:pt idx="4700">
                  <c:v>0.83242551854528712</c:v>
                </c:pt>
                <c:pt idx="4701">
                  <c:v>0.83244250651179519</c:v>
                </c:pt>
                <c:pt idx="4702">
                  <c:v>0.83247882798798312</c:v>
                </c:pt>
                <c:pt idx="4703">
                  <c:v>0.83254920341416527</c:v>
                </c:pt>
                <c:pt idx="4704">
                  <c:v>0.83257823556550736</c:v>
                </c:pt>
                <c:pt idx="4705">
                  <c:v>0.83263618195391753</c:v>
                </c:pt>
                <c:pt idx="4706">
                  <c:v>0.83266131297633672</c:v>
                </c:pt>
                <c:pt idx="4707">
                  <c:v>0.83276792006435807</c:v>
                </c:pt>
                <c:pt idx="4708">
                  <c:v>0.83278488565487208</c:v>
                </c:pt>
                <c:pt idx="4709">
                  <c:v>0.83333654288961045</c:v>
                </c:pt>
                <c:pt idx="4710">
                  <c:v>0.83515861923301737</c:v>
                </c:pt>
                <c:pt idx="4711">
                  <c:v>0.83545152707702708</c:v>
                </c:pt>
                <c:pt idx="4712">
                  <c:v>0.83623704578972391</c:v>
                </c:pt>
                <c:pt idx="4713">
                  <c:v>0.83665963569441804</c:v>
                </c:pt>
                <c:pt idx="4714">
                  <c:v>0.83679678097701782</c:v>
                </c:pt>
                <c:pt idx="4715">
                  <c:v>0.83679905584294034</c:v>
                </c:pt>
                <c:pt idx="4716">
                  <c:v>0.83685464989491398</c:v>
                </c:pt>
                <c:pt idx="4717">
                  <c:v>0.83694124171420414</c:v>
                </c:pt>
                <c:pt idx="4718">
                  <c:v>0.83749203795911908</c:v>
                </c:pt>
                <c:pt idx="4719">
                  <c:v>0.83772197483001509</c:v>
                </c:pt>
                <c:pt idx="4720">
                  <c:v>0.83922692334639448</c:v>
                </c:pt>
                <c:pt idx="4721">
                  <c:v>0.83968827839289506</c:v>
                </c:pt>
                <c:pt idx="4722">
                  <c:v>0.84084566007213146</c:v>
                </c:pt>
                <c:pt idx="4723">
                  <c:v>0.84090138495094924</c:v>
                </c:pt>
                <c:pt idx="4724">
                  <c:v>0.84142731099138024</c:v>
                </c:pt>
                <c:pt idx="4725">
                  <c:v>0.84144389372416373</c:v>
                </c:pt>
                <c:pt idx="4726">
                  <c:v>0.84144500991013427</c:v>
                </c:pt>
                <c:pt idx="4727">
                  <c:v>0.84144612609095737</c:v>
                </c:pt>
                <c:pt idx="4728">
                  <c:v>0.84144724226662171</c:v>
                </c:pt>
                <c:pt idx="4729">
                  <c:v>0.84144835843713295</c:v>
                </c:pt>
                <c:pt idx="4730">
                  <c:v>0.84150750810014874</c:v>
                </c:pt>
                <c:pt idx="4731">
                  <c:v>0.84150862399239834</c:v>
                </c:pt>
                <c:pt idx="4732">
                  <c:v>0.84150973987948929</c:v>
                </c:pt>
                <c:pt idx="4733">
                  <c:v>0.8415688745212333</c:v>
                </c:pt>
                <c:pt idx="4734">
                  <c:v>0.84156999013006273</c:v>
                </c:pt>
                <c:pt idx="4735">
                  <c:v>0.84157110573373362</c:v>
                </c:pt>
                <c:pt idx="4736">
                  <c:v>0.84160406962009304</c:v>
                </c:pt>
                <c:pt idx="4737">
                  <c:v>0.84160518506630844</c:v>
                </c:pt>
                <c:pt idx="4738">
                  <c:v>0.84160630050737639</c:v>
                </c:pt>
                <c:pt idx="4739">
                  <c:v>0.84160741594328559</c:v>
                </c:pt>
                <c:pt idx="4740">
                  <c:v>0.84160853137404723</c:v>
                </c:pt>
                <c:pt idx="4741">
                  <c:v>0.84160964679965033</c:v>
                </c:pt>
                <c:pt idx="4742">
                  <c:v>0.84161076222010578</c:v>
                </c:pt>
                <c:pt idx="4743">
                  <c:v>0.84161187763540268</c:v>
                </c:pt>
                <c:pt idx="4744">
                  <c:v>0.84161299304555182</c:v>
                </c:pt>
                <c:pt idx="4745">
                  <c:v>0.84161410845054263</c:v>
                </c:pt>
                <c:pt idx="4746">
                  <c:v>0.84161522385038579</c:v>
                </c:pt>
                <c:pt idx="4747">
                  <c:v>0.84161633924507018</c:v>
                </c:pt>
                <c:pt idx="4748">
                  <c:v>0.84161745463460713</c:v>
                </c:pt>
                <c:pt idx="4749">
                  <c:v>0.8416185700189911</c:v>
                </c:pt>
                <c:pt idx="4750">
                  <c:v>0.8416196853982163</c:v>
                </c:pt>
                <c:pt idx="4751">
                  <c:v>0.84162080077229406</c:v>
                </c:pt>
                <c:pt idx="4752">
                  <c:v>0.84162191614121284</c:v>
                </c:pt>
                <c:pt idx="4753">
                  <c:v>0.84162303150498441</c:v>
                </c:pt>
                <c:pt idx="4754">
                  <c:v>0.84162357979615532</c:v>
                </c:pt>
                <c:pt idx="4755">
                  <c:v>0.84162414686359732</c:v>
                </c:pt>
                <c:pt idx="4756">
                  <c:v>0.8416246951522629</c:v>
                </c:pt>
                <c:pt idx="4757">
                  <c:v>0.84162526221706269</c:v>
                </c:pt>
                <c:pt idx="4758">
                  <c:v>0.84162581050321739</c:v>
                </c:pt>
                <c:pt idx="4759">
                  <c:v>0.84162637756536929</c:v>
                </c:pt>
                <c:pt idx="4760">
                  <c:v>0.84162749290852856</c:v>
                </c:pt>
                <c:pt idx="4761">
                  <c:v>0.84162860824652896</c:v>
                </c:pt>
                <c:pt idx="4762">
                  <c:v>0.84162972357938193</c:v>
                </c:pt>
                <c:pt idx="4763">
                  <c:v>0.84163022535421184</c:v>
                </c:pt>
                <c:pt idx="4764">
                  <c:v>0.84163083890707624</c:v>
                </c:pt>
                <c:pt idx="4765">
                  <c:v>0.84163134067962131</c:v>
                </c:pt>
                <c:pt idx="4766">
                  <c:v>0.84163195422962311</c:v>
                </c:pt>
                <c:pt idx="4767">
                  <c:v>0.84163245599987202</c:v>
                </c:pt>
                <c:pt idx="4768">
                  <c:v>0.84163306954701111</c:v>
                </c:pt>
                <c:pt idx="4769">
                  <c:v>0.84163418485925179</c:v>
                </c:pt>
                <c:pt idx="4770">
                  <c:v>0.8416353001663337</c:v>
                </c:pt>
                <c:pt idx="4771">
                  <c:v>0.84163641546826817</c:v>
                </c:pt>
                <c:pt idx="4772">
                  <c:v>0.84163753076504955</c:v>
                </c:pt>
                <c:pt idx="4773">
                  <c:v>0.84163864605667205</c:v>
                </c:pt>
                <c:pt idx="4774">
                  <c:v>0.84163976134314722</c:v>
                </c:pt>
                <c:pt idx="4775">
                  <c:v>0.84164087662446385</c:v>
                </c:pt>
                <c:pt idx="4776">
                  <c:v>0.84164199190063282</c:v>
                </c:pt>
                <c:pt idx="4777">
                  <c:v>0.84164205055517927</c:v>
                </c:pt>
                <c:pt idx="4778">
                  <c:v>0.84164310717164315</c:v>
                </c:pt>
                <c:pt idx="4779">
                  <c:v>0.84164422243750592</c:v>
                </c:pt>
                <c:pt idx="4780">
                  <c:v>0.84164533769821004</c:v>
                </c:pt>
                <c:pt idx="4781">
                  <c:v>0.84164553386795249</c:v>
                </c:pt>
                <c:pt idx="4782">
                  <c:v>0.84164645295376672</c:v>
                </c:pt>
                <c:pt idx="4783">
                  <c:v>0.84164756820416464</c:v>
                </c:pt>
                <c:pt idx="4784">
                  <c:v>0.84164868344941501</c:v>
                </c:pt>
                <c:pt idx="4785">
                  <c:v>0.84164979868950685</c:v>
                </c:pt>
                <c:pt idx="4786">
                  <c:v>0.84165091392445113</c:v>
                </c:pt>
                <c:pt idx="4787">
                  <c:v>0.84165202915423676</c:v>
                </c:pt>
                <c:pt idx="4788">
                  <c:v>0.84165314437887484</c:v>
                </c:pt>
                <c:pt idx="4789">
                  <c:v>0.84165425959835427</c:v>
                </c:pt>
                <c:pt idx="4790">
                  <c:v>0.84165537481268615</c:v>
                </c:pt>
                <c:pt idx="4791">
                  <c:v>0.84165649002186493</c:v>
                </c:pt>
                <c:pt idx="4792">
                  <c:v>0.84165760522588506</c:v>
                </c:pt>
                <c:pt idx="4793">
                  <c:v>0.84165872042475776</c:v>
                </c:pt>
                <c:pt idx="4794">
                  <c:v>0.84165983561847169</c:v>
                </c:pt>
                <c:pt idx="4795">
                  <c:v>0.84165985363152951</c:v>
                </c:pt>
                <c:pt idx="4796">
                  <c:v>0.84166095080703829</c:v>
                </c:pt>
                <c:pt idx="4797">
                  <c:v>0.84166206599044613</c:v>
                </c:pt>
                <c:pt idx="4798">
                  <c:v>0.84166318116870631</c:v>
                </c:pt>
                <c:pt idx="4799">
                  <c:v>0.84166429634180795</c:v>
                </c:pt>
                <c:pt idx="4800">
                  <c:v>0.84166541150976204</c:v>
                </c:pt>
                <c:pt idx="4801">
                  <c:v>0.84166652667255759</c:v>
                </c:pt>
                <c:pt idx="4802">
                  <c:v>0.84166764183020559</c:v>
                </c:pt>
                <c:pt idx="4803">
                  <c:v>0.84166875698269483</c:v>
                </c:pt>
                <c:pt idx="4804">
                  <c:v>0.84166987213003652</c:v>
                </c:pt>
                <c:pt idx="4805">
                  <c:v>0.84167098727221967</c:v>
                </c:pt>
                <c:pt idx="4806">
                  <c:v>0.84167210240925527</c:v>
                </c:pt>
                <c:pt idx="4807">
                  <c:v>0.84167321754113211</c:v>
                </c:pt>
                <c:pt idx="4808">
                  <c:v>0.84167381522837947</c:v>
                </c:pt>
                <c:pt idx="4809">
                  <c:v>0.84167433266786151</c:v>
                </c:pt>
                <c:pt idx="4810">
                  <c:v>0.84167544778943781</c:v>
                </c:pt>
                <c:pt idx="4811">
                  <c:v>0.84167656290585557</c:v>
                </c:pt>
                <c:pt idx="4812">
                  <c:v>0.84167767801712579</c:v>
                </c:pt>
                <c:pt idx="4813">
                  <c:v>0.84167879312323723</c:v>
                </c:pt>
                <c:pt idx="4814">
                  <c:v>0.84167990822420125</c:v>
                </c:pt>
                <c:pt idx="4815">
                  <c:v>0.84168102332000649</c:v>
                </c:pt>
                <c:pt idx="4816">
                  <c:v>0.84168146138781386</c:v>
                </c:pt>
                <c:pt idx="4817">
                  <c:v>0.8416821384106643</c:v>
                </c:pt>
                <c:pt idx="4818">
                  <c:v>0.84168257647644174</c:v>
                </c:pt>
                <c:pt idx="4819">
                  <c:v>0.84168325349616346</c:v>
                </c:pt>
                <c:pt idx="4820">
                  <c:v>0.84168369155992206</c:v>
                </c:pt>
                <c:pt idx="4821">
                  <c:v>0.84168380165189249</c:v>
                </c:pt>
                <c:pt idx="4822">
                  <c:v>0.84168436857651507</c:v>
                </c:pt>
                <c:pt idx="4823">
                  <c:v>0.84168480663824363</c:v>
                </c:pt>
                <c:pt idx="4824">
                  <c:v>0.84168548365170803</c:v>
                </c:pt>
                <c:pt idx="4825">
                  <c:v>0.84168575202279916</c:v>
                </c:pt>
                <c:pt idx="4826">
                  <c:v>0.84168592171141787</c:v>
                </c:pt>
                <c:pt idx="4827">
                  <c:v>0.84168659872175344</c:v>
                </c:pt>
                <c:pt idx="4828">
                  <c:v>0.84168703677943335</c:v>
                </c:pt>
                <c:pt idx="4829">
                  <c:v>0.84168771378664031</c:v>
                </c:pt>
                <c:pt idx="4830">
                  <c:v>0.84168994390096019</c:v>
                </c:pt>
                <c:pt idx="4831">
                  <c:v>0.8416910589503932</c:v>
                </c:pt>
                <c:pt idx="4832">
                  <c:v>0.84169267564107675</c:v>
                </c:pt>
                <c:pt idx="4833">
                  <c:v>0.84169379067791317</c:v>
                </c:pt>
                <c:pt idx="4834">
                  <c:v>0.84169490570959093</c:v>
                </c:pt>
                <c:pt idx="4835">
                  <c:v>0.84169602073611571</c:v>
                </c:pt>
                <c:pt idx="4836">
                  <c:v>0.84169713575748728</c:v>
                </c:pt>
                <c:pt idx="4837">
                  <c:v>0.84169825077370597</c:v>
                </c:pt>
                <c:pt idx="4838">
                  <c:v>0.84169936578477689</c:v>
                </c:pt>
                <c:pt idx="4839">
                  <c:v>0.84170048079068938</c:v>
                </c:pt>
                <c:pt idx="4840">
                  <c:v>0.84170159579144865</c:v>
                </c:pt>
                <c:pt idx="4841">
                  <c:v>0.84170271078705494</c:v>
                </c:pt>
                <c:pt idx="4842">
                  <c:v>0.84170382577750791</c:v>
                </c:pt>
                <c:pt idx="4843">
                  <c:v>0.84170494076280811</c:v>
                </c:pt>
                <c:pt idx="4844">
                  <c:v>0.84170605574296065</c:v>
                </c:pt>
                <c:pt idx="4845">
                  <c:v>0.84170717071795453</c:v>
                </c:pt>
                <c:pt idx="4846">
                  <c:v>0.84170828568779521</c:v>
                </c:pt>
                <c:pt idx="4847">
                  <c:v>0.8417094006524829</c:v>
                </c:pt>
                <c:pt idx="4848">
                  <c:v>0.8417105156120176</c:v>
                </c:pt>
                <c:pt idx="4849">
                  <c:v>0.84171163056640474</c:v>
                </c:pt>
                <c:pt idx="4850">
                  <c:v>0.84171274551563313</c:v>
                </c:pt>
                <c:pt idx="4851">
                  <c:v>0.84171337686721293</c:v>
                </c:pt>
                <c:pt idx="4852">
                  <c:v>0.84171386045970842</c:v>
                </c:pt>
                <c:pt idx="4853">
                  <c:v>0.84171449180834801</c:v>
                </c:pt>
                <c:pt idx="4854">
                  <c:v>0.84171497539863072</c:v>
                </c:pt>
                <c:pt idx="4855">
                  <c:v>0.84171560674432444</c:v>
                </c:pt>
                <c:pt idx="4856">
                  <c:v>0.84171609033240002</c:v>
                </c:pt>
                <c:pt idx="4857">
                  <c:v>0.84171720526102156</c:v>
                </c:pt>
                <c:pt idx="4858">
                  <c:v>0.84171832018448467</c:v>
                </c:pt>
                <c:pt idx="4859">
                  <c:v>0.84171943510279457</c:v>
                </c:pt>
                <c:pt idx="4860">
                  <c:v>0.84171953108623332</c:v>
                </c:pt>
                <c:pt idx="4861">
                  <c:v>0.84172055001595147</c:v>
                </c:pt>
                <c:pt idx="4862">
                  <c:v>0.84172166492395517</c:v>
                </c:pt>
                <c:pt idx="4863">
                  <c:v>0.84172388759094174</c:v>
                </c:pt>
                <c:pt idx="4864">
                  <c:v>0.84172500248351922</c:v>
                </c:pt>
                <c:pt idx="4865">
                  <c:v>0.84172611737094361</c:v>
                </c:pt>
                <c:pt idx="4866">
                  <c:v>0.84172723225321489</c:v>
                </c:pt>
                <c:pt idx="4867">
                  <c:v>0.84172834713033862</c:v>
                </c:pt>
                <c:pt idx="4868">
                  <c:v>0.84172946200230392</c:v>
                </c:pt>
                <c:pt idx="4869">
                  <c:v>0.84174177886662549</c:v>
                </c:pt>
                <c:pt idx="4870">
                  <c:v>0.84174289367650568</c:v>
                </c:pt>
                <c:pt idx="4871">
                  <c:v>0.84174612801164261</c:v>
                </c:pt>
                <c:pt idx="4872">
                  <c:v>0.84174724280139701</c:v>
                </c:pt>
                <c:pt idx="4873">
                  <c:v>0.84174947236544118</c:v>
                </c:pt>
                <c:pt idx="4874">
                  <c:v>0.84175058713973083</c:v>
                </c:pt>
                <c:pt idx="4875">
                  <c:v>0.84175170190887294</c:v>
                </c:pt>
                <c:pt idx="4876">
                  <c:v>0.84175281667285629</c:v>
                </c:pt>
                <c:pt idx="4877">
                  <c:v>0.84175504618536956</c:v>
                </c:pt>
                <c:pt idx="4878">
                  <c:v>0.84175616093389949</c:v>
                </c:pt>
                <c:pt idx="4879">
                  <c:v>0.84175727567727054</c:v>
                </c:pt>
                <c:pt idx="4880">
                  <c:v>0.84175801111503079</c:v>
                </c:pt>
                <c:pt idx="4881">
                  <c:v>0.84175950514855924</c:v>
                </c:pt>
                <c:pt idx="4882">
                  <c:v>0.84176061987647666</c:v>
                </c:pt>
                <c:pt idx="4883">
                  <c:v>0.84176173459924097</c:v>
                </c:pt>
                <c:pt idx="4884">
                  <c:v>0.84176284931684675</c:v>
                </c:pt>
                <c:pt idx="4885">
                  <c:v>0.84176396402930487</c:v>
                </c:pt>
                <c:pt idx="4886">
                  <c:v>0.84176507873660444</c:v>
                </c:pt>
                <c:pt idx="4887">
                  <c:v>0.84176619343875669</c:v>
                </c:pt>
                <c:pt idx="4888">
                  <c:v>0.84176730813574996</c:v>
                </c:pt>
                <c:pt idx="4889">
                  <c:v>0.8417684228275959</c:v>
                </c:pt>
                <c:pt idx="4890">
                  <c:v>0.84176953751428307</c:v>
                </c:pt>
                <c:pt idx="4891">
                  <c:v>0.84177065219582281</c:v>
                </c:pt>
                <c:pt idx="4892">
                  <c:v>0.8417717668722039</c:v>
                </c:pt>
                <c:pt idx="4893">
                  <c:v>0.84177288154343743</c:v>
                </c:pt>
                <c:pt idx="4894">
                  <c:v>0.84177399620951232</c:v>
                </c:pt>
                <c:pt idx="4895">
                  <c:v>0.84177511087043988</c:v>
                </c:pt>
                <c:pt idx="4896">
                  <c:v>0.84177622552620857</c:v>
                </c:pt>
                <c:pt idx="4897">
                  <c:v>0.84177734017682981</c:v>
                </c:pt>
                <c:pt idx="4898">
                  <c:v>0.84177845482229785</c:v>
                </c:pt>
                <c:pt idx="4899">
                  <c:v>0.84177956946260735</c:v>
                </c:pt>
                <c:pt idx="4900">
                  <c:v>0.84177963303920733</c:v>
                </c:pt>
                <c:pt idx="4901">
                  <c:v>0.8417806840977694</c:v>
                </c:pt>
                <c:pt idx="4902">
                  <c:v>0.84178074767409772</c:v>
                </c:pt>
                <c:pt idx="4903">
                  <c:v>0.84178179872777281</c:v>
                </c:pt>
                <c:pt idx="4904">
                  <c:v>0.84178186230383512</c:v>
                </c:pt>
                <c:pt idx="4905">
                  <c:v>0.84178291335262867</c:v>
                </c:pt>
                <c:pt idx="4906">
                  <c:v>0.84178297692841908</c:v>
                </c:pt>
                <c:pt idx="4907">
                  <c:v>0.84178402797232588</c:v>
                </c:pt>
                <c:pt idx="4908">
                  <c:v>0.84178409154785039</c:v>
                </c:pt>
                <c:pt idx="4909">
                  <c:v>0.84178514258687565</c:v>
                </c:pt>
                <c:pt idx="4910">
                  <c:v>0.84178520616213404</c:v>
                </c:pt>
                <c:pt idx="4911">
                  <c:v>0.84178625719626654</c:v>
                </c:pt>
                <c:pt idx="4912">
                  <c:v>0.84178632077125903</c:v>
                </c:pt>
                <c:pt idx="4913">
                  <c:v>0.84178737180051</c:v>
                </c:pt>
                <c:pt idx="4914">
                  <c:v>0.84178743537523082</c:v>
                </c:pt>
                <c:pt idx="4915">
                  <c:v>0.84178848639959492</c:v>
                </c:pt>
                <c:pt idx="4916">
                  <c:v>0.84178854997404962</c:v>
                </c:pt>
                <c:pt idx="4917">
                  <c:v>0.84178960099353228</c:v>
                </c:pt>
                <c:pt idx="4918">
                  <c:v>0.84178966456771542</c:v>
                </c:pt>
                <c:pt idx="4919">
                  <c:v>0.841790715582311</c:v>
                </c:pt>
                <c:pt idx="4920">
                  <c:v>0.84179077915623357</c:v>
                </c:pt>
                <c:pt idx="4921">
                  <c:v>0.84179183016594217</c:v>
                </c:pt>
                <c:pt idx="4922">
                  <c:v>0.84179189373959318</c:v>
                </c:pt>
                <c:pt idx="4923">
                  <c:v>0.8417929447444148</c:v>
                </c:pt>
                <c:pt idx="4924">
                  <c:v>0.84179300831779968</c:v>
                </c:pt>
                <c:pt idx="4925">
                  <c:v>0.84179405931773976</c:v>
                </c:pt>
                <c:pt idx="4926">
                  <c:v>0.84179412289085309</c:v>
                </c:pt>
                <c:pt idx="4927">
                  <c:v>0.84179517388590619</c:v>
                </c:pt>
                <c:pt idx="4928">
                  <c:v>0.8417952374587534</c:v>
                </c:pt>
                <c:pt idx="4929">
                  <c:v>0.84179628844892496</c:v>
                </c:pt>
                <c:pt idx="4930">
                  <c:v>0.8417963520215006</c:v>
                </c:pt>
                <c:pt idx="4931">
                  <c:v>0.84179740300679073</c:v>
                </c:pt>
                <c:pt idx="4932">
                  <c:v>0.84179851755949797</c:v>
                </c:pt>
                <c:pt idx="4933">
                  <c:v>0.84179963210705766</c:v>
                </c:pt>
                <c:pt idx="4934">
                  <c:v>0.8418007466494587</c:v>
                </c:pt>
                <c:pt idx="4935">
                  <c:v>0.84180085668933513</c:v>
                </c:pt>
                <c:pt idx="4936">
                  <c:v>0.84180186118671219</c:v>
                </c:pt>
                <c:pt idx="4937">
                  <c:v>0.84180280611385383</c:v>
                </c:pt>
                <c:pt idx="4938">
                  <c:v>0.84180297571880702</c:v>
                </c:pt>
                <c:pt idx="4939">
                  <c:v>0.84180409024575431</c:v>
                </c:pt>
                <c:pt idx="4940">
                  <c:v>0.84180520476754295</c:v>
                </c:pt>
                <c:pt idx="4941">
                  <c:v>0.84180631928418415</c:v>
                </c:pt>
                <c:pt idx="4942">
                  <c:v>0.84180743379566658</c:v>
                </c:pt>
                <c:pt idx="4943">
                  <c:v>0.84180854830200169</c:v>
                </c:pt>
                <c:pt idx="4944">
                  <c:v>0.84180966280317815</c:v>
                </c:pt>
                <c:pt idx="4945">
                  <c:v>0.84181077729920695</c:v>
                </c:pt>
                <c:pt idx="4946">
                  <c:v>0.8418118917900772</c:v>
                </c:pt>
                <c:pt idx="4947">
                  <c:v>0.8418130062757998</c:v>
                </c:pt>
                <c:pt idx="4948">
                  <c:v>0.84181412075636386</c:v>
                </c:pt>
                <c:pt idx="4949">
                  <c:v>0.84181523523178048</c:v>
                </c:pt>
                <c:pt idx="4950">
                  <c:v>0.84181597049404955</c:v>
                </c:pt>
                <c:pt idx="4951">
                  <c:v>0.84181634970204389</c:v>
                </c:pt>
                <c:pt idx="4952">
                  <c:v>0.84181746416714875</c:v>
                </c:pt>
                <c:pt idx="4953">
                  <c:v>0.84181857862710607</c:v>
                </c:pt>
                <c:pt idx="4954">
                  <c:v>0.84181969308190474</c:v>
                </c:pt>
                <c:pt idx="4955">
                  <c:v>0.84182208148499016</c:v>
                </c:pt>
                <c:pt idx="4956">
                  <c:v>0.84182415084957973</c:v>
                </c:pt>
                <c:pt idx="4957">
                  <c:v>0.84182526527861867</c:v>
                </c:pt>
                <c:pt idx="4958">
                  <c:v>0.84182637970249885</c:v>
                </c:pt>
                <c:pt idx="4959">
                  <c:v>0.84182749412123148</c:v>
                </c:pt>
                <c:pt idx="4960">
                  <c:v>0.84182860853480568</c:v>
                </c:pt>
                <c:pt idx="4961">
                  <c:v>0.84182972294323211</c:v>
                </c:pt>
                <c:pt idx="4962">
                  <c:v>0.84184622566333933</c:v>
                </c:pt>
                <c:pt idx="4963">
                  <c:v>0.84185060874698558</c:v>
                </c:pt>
                <c:pt idx="4964">
                  <c:v>0.84185880576824457</c:v>
                </c:pt>
                <c:pt idx="4965">
                  <c:v>0.84186075472407096</c:v>
                </c:pt>
                <c:pt idx="4966">
                  <c:v>0.84186298323850561</c:v>
                </c:pt>
                <c:pt idx="4967">
                  <c:v>0.84187391593914596</c:v>
                </c:pt>
                <c:pt idx="4968">
                  <c:v>0.84190416383351852</c:v>
                </c:pt>
                <c:pt idx="4969">
                  <c:v>0.84190527789251446</c:v>
                </c:pt>
                <c:pt idx="4970">
                  <c:v>0.84191068099834154</c:v>
                </c:pt>
                <c:pt idx="4971">
                  <c:v>0.84191621025614016</c:v>
                </c:pt>
                <c:pt idx="4972">
                  <c:v>0.84192203136042498</c:v>
                </c:pt>
                <c:pt idx="4973">
                  <c:v>0.84192314533679991</c:v>
                </c:pt>
                <c:pt idx="4974">
                  <c:v>0.8419241928388792</c:v>
                </c:pt>
                <c:pt idx="4975">
                  <c:v>0.84193184745033389</c:v>
                </c:pt>
                <c:pt idx="4976">
                  <c:v>0.84193795550261974</c:v>
                </c:pt>
                <c:pt idx="4977">
                  <c:v>0.84194476882105407</c:v>
                </c:pt>
                <c:pt idx="4978">
                  <c:v>0.84196431564671714</c:v>
                </c:pt>
                <c:pt idx="4979">
                  <c:v>0.84198217871063907</c:v>
                </c:pt>
                <c:pt idx="4980">
                  <c:v>0.84198433964916608</c:v>
                </c:pt>
                <c:pt idx="4981">
                  <c:v>0.84198976502762879</c:v>
                </c:pt>
                <c:pt idx="4982">
                  <c:v>0.8420026832900056</c:v>
                </c:pt>
                <c:pt idx="4983">
                  <c:v>0.84202222541319294</c:v>
                </c:pt>
                <c:pt idx="4984">
                  <c:v>0.84202333892596437</c:v>
                </c:pt>
                <c:pt idx="4985">
                  <c:v>0.84204231103452021</c:v>
                </c:pt>
                <c:pt idx="4986">
                  <c:v>0.84204335801812202</c:v>
                </c:pt>
                <c:pt idx="4987">
                  <c:v>0.84204447143312622</c:v>
                </c:pt>
                <c:pt idx="4988">
                  <c:v>0.8420461565049604</c:v>
                </c:pt>
                <c:pt idx="4989">
                  <c:v>0.84204766867104786</c:v>
                </c:pt>
                <c:pt idx="4990">
                  <c:v>0.84205054159191794</c:v>
                </c:pt>
                <c:pt idx="4991">
                  <c:v>0.84205165497364176</c:v>
                </c:pt>
                <c:pt idx="4992">
                  <c:v>0.84206058382507942</c:v>
                </c:pt>
                <c:pt idx="4993">
                  <c:v>0.84210020203348201</c:v>
                </c:pt>
                <c:pt idx="4994">
                  <c:v>0.8421055583806093</c:v>
                </c:pt>
                <c:pt idx="4995">
                  <c:v>0.84210954372382196</c:v>
                </c:pt>
                <c:pt idx="4996">
                  <c:v>0.84211847042630616</c:v>
                </c:pt>
                <c:pt idx="4997">
                  <c:v>0.84213911612141568</c:v>
                </c:pt>
                <c:pt idx="4998">
                  <c:v>0.84214022909311681</c:v>
                </c:pt>
                <c:pt idx="4999">
                  <c:v>0.84214134205967039</c:v>
                </c:pt>
                <c:pt idx="5000">
                  <c:v>0.84214175187936569</c:v>
                </c:pt>
                <c:pt idx="5001">
                  <c:v>0.84214557390147204</c:v>
                </c:pt>
                <c:pt idx="5002">
                  <c:v>0.84215807909859908</c:v>
                </c:pt>
                <c:pt idx="5003">
                  <c:v>0.84215892414037596</c:v>
                </c:pt>
                <c:pt idx="5004">
                  <c:v>0.84216003702036268</c:v>
                </c:pt>
                <c:pt idx="5005">
                  <c:v>0.84216343415633366</c:v>
                </c:pt>
                <c:pt idx="5006">
                  <c:v>0.8421763430936946</c:v>
                </c:pt>
                <c:pt idx="5007">
                  <c:v>0.84219788984810751</c:v>
                </c:pt>
                <c:pt idx="5008">
                  <c:v>0.84219961894175643</c:v>
                </c:pt>
                <c:pt idx="5009">
                  <c:v>0.84220344004366143</c:v>
                </c:pt>
                <c:pt idx="5010">
                  <c:v>0.84220345329433022</c:v>
                </c:pt>
                <c:pt idx="5011">
                  <c:v>0.84220619130010621</c:v>
                </c:pt>
                <c:pt idx="5012">
                  <c:v>0.84220790395855161</c:v>
                </c:pt>
                <c:pt idx="5013">
                  <c:v>0.84221594222990437</c:v>
                </c:pt>
                <c:pt idx="5014">
                  <c:v>0.84222129599824835</c:v>
                </c:pt>
                <c:pt idx="5015">
                  <c:v>0.84222250062267756</c:v>
                </c:pt>
                <c:pt idx="5016">
                  <c:v>0.84222527942270276</c:v>
                </c:pt>
                <c:pt idx="5017">
                  <c:v>0.84222639199540461</c:v>
                </c:pt>
                <c:pt idx="5018">
                  <c:v>0.84222750456294793</c:v>
                </c:pt>
                <c:pt idx="5019">
                  <c:v>0.84223420182727304</c:v>
                </c:pt>
                <c:pt idx="5020">
                  <c:v>0.84224732627489773</c:v>
                </c:pt>
                <c:pt idx="5021">
                  <c:v>0.8422570624479937</c:v>
                </c:pt>
                <c:pt idx="5022">
                  <c:v>0.84225747207035206</c:v>
                </c:pt>
                <c:pt idx="5023">
                  <c:v>0.84225817487347343</c:v>
                </c:pt>
                <c:pt idx="5024">
                  <c:v>0.8422592872938055</c:v>
                </c:pt>
                <c:pt idx="5025">
                  <c:v>0.84226129225205737</c:v>
                </c:pt>
                <c:pt idx="5026">
                  <c:v>0.84227379142740988</c:v>
                </c:pt>
                <c:pt idx="5027">
                  <c:v>0.84227490377542213</c:v>
                </c:pt>
                <c:pt idx="5028">
                  <c:v>0.8422760161182814</c:v>
                </c:pt>
                <c:pt idx="5029">
                  <c:v>0.84227914390636549</c:v>
                </c:pt>
                <c:pt idx="5030">
                  <c:v>0.84228368517812968</c:v>
                </c:pt>
                <c:pt idx="5031">
                  <c:v>0.84228435479745523</c:v>
                </c:pt>
                <c:pt idx="5032">
                  <c:v>0.8422853509757795</c:v>
                </c:pt>
                <c:pt idx="5033">
                  <c:v>0.84228546709653107</c:v>
                </c:pt>
                <c:pt idx="5034">
                  <c:v>0.84229204662707025</c:v>
                </c:pt>
                <c:pt idx="5035">
                  <c:v>0.84230630493937708</c:v>
                </c:pt>
                <c:pt idx="5036">
                  <c:v>0.84231531126516568</c:v>
                </c:pt>
                <c:pt idx="5037">
                  <c:v>0.84231913052667273</c:v>
                </c:pt>
                <c:pt idx="5038">
                  <c:v>0.84233697788071582</c:v>
                </c:pt>
                <c:pt idx="5039">
                  <c:v>0.84234318345484149</c:v>
                </c:pt>
                <c:pt idx="5040">
                  <c:v>0.84234429548131762</c:v>
                </c:pt>
                <c:pt idx="5041">
                  <c:v>0.84234485414569793</c:v>
                </c:pt>
                <c:pt idx="5042">
                  <c:v>0.84234540750264653</c:v>
                </c:pt>
                <c:pt idx="5043">
                  <c:v>0.8423498774931012</c:v>
                </c:pt>
                <c:pt idx="5044">
                  <c:v>0.84236203410350186</c:v>
                </c:pt>
                <c:pt idx="5045">
                  <c:v>0.84236413237033347</c:v>
                </c:pt>
                <c:pt idx="5046">
                  <c:v>0.8423652442997307</c:v>
                </c:pt>
                <c:pt idx="5047">
                  <c:v>0.84237313652623436</c:v>
                </c:pt>
                <c:pt idx="5048">
                  <c:v>0.84237495087519154</c:v>
                </c:pt>
                <c:pt idx="5049">
                  <c:v>0.84237604908880281</c:v>
                </c:pt>
                <c:pt idx="5050">
                  <c:v>0.84237716096300663</c:v>
                </c:pt>
                <c:pt idx="5051">
                  <c:v>0.84237827283205191</c:v>
                </c:pt>
                <c:pt idx="5052">
                  <c:v>0.84237938469594431</c:v>
                </c:pt>
                <c:pt idx="5053">
                  <c:v>0.8423804965546835</c:v>
                </c:pt>
                <c:pt idx="5054">
                  <c:v>0.84239479792132588</c:v>
                </c:pt>
                <c:pt idx="5055">
                  <c:v>0.84240274150454242</c:v>
                </c:pt>
                <c:pt idx="5056">
                  <c:v>0.84240322551205871</c:v>
                </c:pt>
                <c:pt idx="5057">
                  <c:v>0.84240769442539776</c:v>
                </c:pt>
                <c:pt idx="5058">
                  <c:v>0.84242305752900393</c:v>
                </c:pt>
                <c:pt idx="5059">
                  <c:v>0.84243094785357475</c:v>
                </c:pt>
                <c:pt idx="5060">
                  <c:v>0.84243476527469097</c:v>
                </c:pt>
                <c:pt idx="5061">
                  <c:v>0.84245260402822386</c:v>
                </c:pt>
                <c:pt idx="5062">
                  <c:v>0.84245809769077074</c:v>
                </c:pt>
                <c:pt idx="5063">
                  <c:v>0.84246102958776869</c:v>
                </c:pt>
                <c:pt idx="5064">
                  <c:v>0.84246549742399468</c:v>
                </c:pt>
                <c:pt idx="5065">
                  <c:v>0.84248085682457396</c:v>
                </c:pt>
                <c:pt idx="5066">
                  <c:v>0.84248196821291232</c:v>
                </c:pt>
                <c:pt idx="5067">
                  <c:v>0.8424887452472215</c:v>
                </c:pt>
                <c:pt idx="5068">
                  <c:v>0.84249256174814535</c:v>
                </c:pt>
                <c:pt idx="5069">
                  <c:v>0.84249610172821976</c:v>
                </c:pt>
                <c:pt idx="5070">
                  <c:v>0.84249721304589498</c:v>
                </c:pt>
                <c:pt idx="5071">
                  <c:v>0.84250606812322482</c:v>
                </c:pt>
                <c:pt idx="5072">
                  <c:v>0.84251039620143975</c:v>
                </c:pt>
                <c:pt idx="5073">
                  <c:v>0.84251312406130308</c:v>
                </c:pt>
                <c:pt idx="5074">
                  <c:v>0.84251588853961723</c:v>
                </c:pt>
                <c:pt idx="5075">
                  <c:v>0.84251881972979548</c:v>
                </c:pt>
                <c:pt idx="5076">
                  <c:v>0.84252328648891039</c:v>
                </c:pt>
                <c:pt idx="5077">
                  <c:v>0.84253975330686048</c:v>
                </c:pt>
                <c:pt idx="5078">
                  <c:v>0.84254652870721114</c:v>
                </c:pt>
                <c:pt idx="5079">
                  <c:v>0.84255034428793896</c:v>
                </c:pt>
                <c:pt idx="5080">
                  <c:v>0.84256384740640167</c:v>
                </c:pt>
                <c:pt idx="5081">
                  <c:v>0.84256817444100474</c:v>
                </c:pt>
                <c:pt idx="5082">
                  <c:v>0.84257090164310089</c:v>
                </c:pt>
                <c:pt idx="5083">
                  <c:v>0.84257366545481027</c:v>
                </c:pt>
                <c:pt idx="5084">
                  <c:v>0.84257604311463652</c:v>
                </c:pt>
                <c:pt idx="5085">
                  <c:v>0.84257659593818168</c:v>
                </c:pt>
                <c:pt idx="5086">
                  <c:v>0.84258106162018276</c:v>
                </c:pt>
                <c:pt idx="5087">
                  <c:v>0.84258217254385159</c:v>
                </c:pt>
                <c:pt idx="5088">
                  <c:v>0.84259752446717429</c:v>
                </c:pt>
                <c:pt idx="5089">
                  <c:v>0.84259863531445078</c:v>
                </c:pt>
                <c:pt idx="5090">
                  <c:v>0.84260429823356486</c:v>
                </c:pt>
                <c:pt idx="5091">
                  <c:v>0.84260811289411008</c:v>
                </c:pt>
                <c:pt idx="5092">
                  <c:v>0.84261276194888945</c:v>
                </c:pt>
                <c:pt idx="5093">
                  <c:v>0.84261387272550292</c:v>
                </c:pt>
                <c:pt idx="5094">
                  <c:v>0.8426216127559637</c:v>
                </c:pt>
                <c:pt idx="5095">
                  <c:v>0.84262593874695202</c:v>
                </c:pt>
                <c:pt idx="5096">
                  <c:v>0.84263142843638905</c:v>
                </c:pt>
                <c:pt idx="5097">
                  <c:v>0.84263435821294952</c:v>
                </c:pt>
                <c:pt idx="5098">
                  <c:v>0.84263993347355981</c:v>
                </c:pt>
                <c:pt idx="5099">
                  <c:v>0.84265639227321087</c:v>
                </c:pt>
                <c:pt idx="5100">
                  <c:v>0.84266205382632231</c:v>
                </c:pt>
                <c:pt idx="5101">
                  <c:v>0.84266586756668149</c:v>
                </c:pt>
                <c:pt idx="5102">
                  <c:v>0.84267936417193434</c:v>
                </c:pt>
                <c:pt idx="5103">
                  <c:v>0.84268368911931602</c:v>
                </c:pt>
                <c:pt idx="5104">
                  <c:v>0.84268641500588259</c:v>
                </c:pt>
                <c:pt idx="5105">
                  <c:v>0.8426891774843932</c:v>
                </c:pt>
                <c:pt idx="5106">
                  <c:v>0.84269768046969373</c:v>
                </c:pt>
                <c:pt idx="5107">
                  <c:v>0.84271413529841199</c:v>
                </c:pt>
                <c:pt idx="5108">
                  <c:v>0.84271524560462363</c:v>
                </c:pt>
                <c:pt idx="5109">
                  <c:v>0.84271635590568794</c:v>
                </c:pt>
                <c:pt idx="5110">
                  <c:v>0.84271979548552445</c:v>
                </c:pt>
                <c:pt idx="5111">
                  <c:v>0.84272360830570037</c:v>
                </c:pt>
                <c:pt idx="5112">
                  <c:v>0.84272936535822807</c:v>
                </c:pt>
                <c:pt idx="5113">
                  <c:v>0.84273047559378278</c:v>
                </c:pt>
                <c:pt idx="5114">
                  <c:v>0.84273710165436089</c:v>
                </c:pt>
                <c:pt idx="5115">
                  <c:v>0.84274142555813325</c:v>
                </c:pt>
                <c:pt idx="5116">
                  <c:v>0.84274415078693732</c:v>
                </c:pt>
                <c:pt idx="5117">
                  <c:v>0.84274691259884871</c:v>
                </c:pt>
                <c:pt idx="5118">
                  <c:v>0.84274984096179317</c:v>
                </c:pt>
                <c:pt idx="5119">
                  <c:v>0.84275541353229499</c:v>
                </c:pt>
                <c:pt idx="5120">
                  <c:v>0.84275652364694631</c:v>
                </c:pt>
                <c:pt idx="5121">
                  <c:v>0.8427740844614523</c:v>
                </c:pt>
                <c:pt idx="5122">
                  <c:v>0.84277752321119759</c:v>
                </c:pt>
                <c:pt idx="5123">
                  <c:v>0.84278133511119235</c:v>
                </c:pt>
                <c:pt idx="5124">
                  <c:v>0.84279482520326976</c:v>
                </c:pt>
                <c:pt idx="5125">
                  <c:v>0.84279914806344114</c:v>
                </c:pt>
                <c:pt idx="5126">
                  <c:v>0.84280187263448503</c:v>
                </c:pt>
                <c:pt idx="5127">
                  <c:v>0.84280463377979853</c:v>
                </c:pt>
                <c:pt idx="5128">
                  <c:v>0.84280756143593794</c:v>
                </c:pt>
                <c:pt idx="5129">
                  <c:v>0.842814242508091</c:v>
                </c:pt>
                <c:pt idx="5130">
                  <c:v>0.84283179908372963</c:v>
                </c:pt>
                <c:pt idx="5131">
                  <c:v>0.84283290884373763</c:v>
                </c:pt>
                <c:pt idx="5132">
                  <c:v>0.84283401859859275</c:v>
                </c:pt>
                <c:pt idx="5133">
                  <c:v>0.84283523700339158</c:v>
                </c:pt>
                <c:pt idx="5134">
                  <c:v>0.84283904798320264</c:v>
                </c:pt>
                <c:pt idx="5135">
                  <c:v>0.8428459119565378</c:v>
                </c:pt>
                <c:pt idx="5136">
                  <c:v>0.84285003722178953</c:v>
                </c:pt>
                <c:pt idx="5137">
                  <c:v>0.84285253481870592</c:v>
                </c:pt>
                <c:pt idx="5138">
                  <c:v>0.84285685663527932</c:v>
                </c:pt>
                <c:pt idx="5139">
                  <c:v>0.84285958054856458</c:v>
                </c:pt>
                <c:pt idx="5140">
                  <c:v>0.84286234102728819</c:v>
                </c:pt>
                <c:pt idx="5141">
                  <c:v>0.84286526797661876</c:v>
                </c:pt>
                <c:pt idx="5142">
                  <c:v>0.84287194743578187</c:v>
                </c:pt>
                <c:pt idx="5143">
                  <c:v>0.8428891033573962</c:v>
                </c:pt>
                <c:pt idx="5144">
                  <c:v>0.84289171875152236</c:v>
                </c:pt>
                <c:pt idx="5145">
                  <c:v>0.84289293686213573</c:v>
                </c:pt>
                <c:pt idx="5146">
                  <c:v>0.84289674692177663</c:v>
                </c:pt>
                <c:pt idx="5147">
                  <c:v>0.84290360923773722</c:v>
                </c:pt>
                <c:pt idx="5148">
                  <c:v>0.84291023050071567</c:v>
                </c:pt>
                <c:pt idx="5149">
                  <c:v>0.84291455127369419</c:v>
                </c:pt>
                <c:pt idx="5150">
                  <c:v>0.84291727452921761</c:v>
                </c:pt>
                <c:pt idx="5151">
                  <c:v>0.84291954746869502</c:v>
                </c:pt>
                <c:pt idx="5152">
                  <c:v>0.84292003434134721</c:v>
                </c:pt>
                <c:pt idx="5153">
                  <c:v>0.84292296058388261</c:v>
                </c:pt>
                <c:pt idx="5154">
                  <c:v>0.84292963843004953</c:v>
                </c:pt>
                <c:pt idx="5155">
                  <c:v>0.84293074773569554</c:v>
                </c:pt>
                <c:pt idx="5156">
                  <c:v>0.84294226049054677</c:v>
                </c:pt>
                <c:pt idx="5157">
                  <c:v>0.84294940497104864</c:v>
                </c:pt>
                <c:pt idx="5158">
                  <c:v>0.84295062278747757</c:v>
                </c:pt>
                <c:pt idx="5159">
                  <c:v>0.84295443192694564</c:v>
                </c:pt>
                <c:pt idx="5160">
                  <c:v>0.8429612925855422</c:v>
                </c:pt>
                <c:pt idx="5161">
                  <c:v>0.84296791224933043</c:v>
                </c:pt>
                <c:pt idx="5162">
                  <c:v>0.84297223197871751</c:v>
                </c:pt>
                <c:pt idx="5163">
                  <c:v>0.84297495457648619</c:v>
                </c:pt>
                <c:pt idx="5164">
                  <c:v>0.84297771372203001</c:v>
                </c:pt>
                <c:pt idx="5165">
                  <c:v>0.8429806392577609</c:v>
                </c:pt>
                <c:pt idx="5166">
                  <c:v>0.84298842452864498</c:v>
                </c:pt>
                <c:pt idx="5167">
                  <c:v>0.84301210299875895</c:v>
                </c:pt>
                <c:pt idx="5168">
                  <c:v>0.84302558006459982</c:v>
                </c:pt>
                <c:pt idx="5169">
                  <c:v>0.8430298987503988</c:v>
                </c:pt>
                <c:pt idx="5170">
                  <c:v>0.84303262069041518</c:v>
                </c:pt>
                <c:pt idx="5171">
                  <c:v>0.84303537916936921</c:v>
                </c:pt>
                <c:pt idx="5172">
                  <c:v>0.84303830399830382</c:v>
                </c:pt>
                <c:pt idx="5173">
                  <c:v>0.84304608738825926</c:v>
                </c:pt>
                <c:pt idx="5174">
                  <c:v>0.84306126737563425</c:v>
                </c:pt>
                <c:pt idx="5175">
                  <c:v>0.84306212211084841</c:v>
                </c:pt>
                <c:pt idx="5176">
                  <c:v>0.84306237606965351</c:v>
                </c:pt>
                <c:pt idx="5177">
                  <c:v>0.84306348475852533</c:v>
                </c:pt>
                <c:pt idx="5178">
                  <c:v>0.84306459344223894</c:v>
                </c:pt>
                <c:pt idx="5179">
                  <c:v>0.84306595283813568</c:v>
                </c:pt>
                <c:pt idx="5180">
                  <c:v>0.84306976013726709</c:v>
                </c:pt>
                <c:pt idx="5181">
                  <c:v>0.84308237955488008</c:v>
                </c:pt>
                <c:pt idx="5182">
                  <c:v>0.84308323394657503</c:v>
                </c:pt>
                <c:pt idx="5183">
                  <c:v>0.84308548744356804</c:v>
                </c:pt>
                <c:pt idx="5184">
                  <c:v>0.8430875515887839</c:v>
                </c:pt>
                <c:pt idx="5185">
                  <c:v>0.84309027287104998</c:v>
                </c:pt>
                <c:pt idx="5186">
                  <c:v>0.8430930306834169</c:v>
                </c:pt>
                <c:pt idx="5187">
                  <c:v>0.84309595480556287</c:v>
                </c:pt>
                <c:pt idx="5188">
                  <c:v>0.84310373631459068</c:v>
                </c:pt>
                <c:pt idx="5189">
                  <c:v>0.84312359696353845</c:v>
                </c:pt>
                <c:pt idx="5190">
                  <c:v>0.84312740334250613</c:v>
                </c:pt>
                <c:pt idx="5191">
                  <c:v>0.84314087389529235</c:v>
                </c:pt>
                <c:pt idx="5192">
                  <c:v>0.84314519049391989</c:v>
                </c:pt>
                <c:pt idx="5193">
                  <c:v>0.84314791111843823</c:v>
                </c:pt>
                <c:pt idx="5194">
                  <c:v>0.84315066826422569</c:v>
                </c:pt>
                <c:pt idx="5195">
                  <c:v>0.84315359167957471</c:v>
                </c:pt>
                <c:pt idx="5196">
                  <c:v>0.8431613713076922</c:v>
                </c:pt>
                <c:pt idx="5197">
                  <c:v>0.84318503261452993</c:v>
                </c:pt>
                <c:pt idx="5198">
                  <c:v>0.84319849991081153</c:v>
                </c:pt>
                <c:pt idx="5199">
                  <c:v>0.84320281546585629</c:v>
                </c:pt>
                <c:pt idx="5200">
                  <c:v>0.84320553543262888</c:v>
                </c:pt>
                <c:pt idx="5201">
                  <c:v>0.84320829191183388</c:v>
                </c:pt>
                <c:pt idx="5202">
                  <c:v>0.84321121462039927</c:v>
                </c:pt>
                <c:pt idx="5203">
                  <c:v>0.84321334945815418</c:v>
                </c:pt>
                <c:pt idx="5204">
                  <c:v>0.84321899236760256</c:v>
                </c:pt>
                <c:pt idx="5205">
                  <c:v>0.84324264795339421</c:v>
                </c:pt>
                <c:pt idx="5206">
                  <c:v>0.84324572605486925</c:v>
                </c:pt>
                <c:pt idx="5207">
                  <c:v>0.84324590740238292</c:v>
                </c:pt>
                <c:pt idx="5208">
                  <c:v>0.84325611199317208</c:v>
                </c:pt>
                <c:pt idx="5209">
                  <c:v>0.84326042650464306</c:v>
                </c:pt>
                <c:pt idx="5210">
                  <c:v>0.84326314581367279</c:v>
                </c:pt>
                <c:pt idx="5211">
                  <c:v>0.84326590162629766</c:v>
                </c:pt>
                <c:pt idx="5212">
                  <c:v>0.84326882362807654</c:v>
                </c:pt>
                <c:pt idx="5213">
                  <c:v>0.84327095794957252</c:v>
                </c:pt>
                <c:pt idx="5214">
                  <c:v>0.84327659949438338</c:v>
                </c:pt>
                <c:pt idx="5215">
                  <c:v>0.84329644574064844</c:v>
                </c:pt>
                <c:pt idx="5216">
                  <c:v>0.84330024935913961</c:v>
                </c:pt>
                <c:pt idx="5217">
                  <c:v>0.84331371014243128</c:v>
                </c:pt>
                <c:pt idx="5218">
                  <c:v>0.84331802361033281</c:v>
                </c:pt>
                <c:pt idx="5219">
                  <c:v>0.84332349740767476</c:v>
                </c:pt>
                <c:pt idx="5220">
                  <c:v>0.84332641870266423</c:v>
                </c:pt>
                <c:pt idx="5221">
                  <c:v>0.84332855250789795</c:v>
                </c:pt>
                <c:pt idx="5222">
                  <c:v>0.84333419268807641</c:v>
                </c:pt>
                <c:pt idx="5223">
                  <c:v>0.84335403413348364</c:v>
                </c:pt>
                <c:pt idx="5224">
                  <c:v>0.84335783683183019</c:v>
                </c:pt>
                <c:pt idx="5225">
                  <c:v>0.84336322123882845</c:v>
                </c:pt>
                <c:pt idx="5226">
                  <c:v>0.843364328528595</c:v>
                </c:pt>
                <c:pt idx="5227">
                  <c:v>0.84336543581321433</c:v>
                </c:pt>
                <c:pt idx="5228">
                  <c:v>0.84336654309268089</c:v>
                </c:pt>
                <c:pt idx="5229">
                  <c:v>0.84336765036698924</c:v>
                </c:pt>
                <c:pt idx="5230">
                  <c:v>0.84336875763615027</c:v>
                </c:pt>
                <c:pt idx="5231">
                  <c:v>0.84336986490015309</c:v>
                </c:pt>
                <c:pt idx="5232">
                  <c:v>0.8433709721590088</c:v>
                </c:pt>
                <c:pt idx="5233">
                  <c:v>0.84337129435864866</c:v>
                </c:pt>
                <c:pt idx="5234">
                  <c:v>0.8433720794127062</c:v>
                </c:pt>
                <c:pt idx="5235">
                  <c:v>0.84337318666125649</c:v>
                </c:pt>
                <c:pt idx="5236">
                  <c:v>0.84337429390464835</c:v>
                </c:pt>
                <c:pt idx="5237">
                  <c:v>0.84337540114289311</c:v>
                </c:pt>
                <c:pt idx="5238">
                  <c:v>0.84337560678297918</c:v>
                </c:pt>
                <c:pt idx="5239">
                  <c:v>0.84337650837597955</c:v>
                </c:pt>
                <c:pt idx="5240">
                  <c:v>0.84337761560391877</c:v>
                </c:pt>
                <c:pt idx="5241">
                  <c:v>0.84337832477652463</c:v>
                </c:pt>
                <c:pt idx="5242">
                  <c:v>0.84337872282669979</c:v>
                </c:pt>
                <c:pt idx="5243">
                  <c:v>0.84337983004433359</c:v>
                </c:pt>
                <c:pt idx="5244">
                  <c:v>0.84338093725680907</c:v>
                </c:pt>
                <c:pt idx="5245">
                  <c:v>0.84338107925600814</c:v>
                </c:pt>
                <c:pt idx="5246">
                  <c:v>0.84338204446413745</c:v>
                </c:pt>
                <c:pt idx="5247">
                  <c:v>0.84338315166630751</c:v>
                </c:pt>
                <c:pt idx="5248">
                  <c:v>0.84338399984422208</c:v>
                </c:pt>
                <c:pt idx="5249">
                  <c:v>0.84338425886333046</c:v>
                </c:pt>
                <c:pt idx="5250">
                  <c:v>0.84338536605520042</c:v>
                </c:pt>
                <c:pt idx="5251">
                  <c:v>0.84338613313318977</c:v>
                </c:pt>
                <c:pt idx="5252">
                  <c:v>0.8433864732419124</c:v>
                </c:pt>
                <c:pt idx="5253">
                  <c:v>0.84338758042347717</c:v>
                </c:pt>
                <c:pt idx="5254">
                  <c:v>0.8433886875998835</c:v>
                </c:pt>
                <c:pt idx="5255">
                  <c:v>0.84338979477114284</c:v>
                </c:pt>
                <c:pt idx="5256">
                  <c:v>0.84339090193724375</c:v>
                </c:pt>
                <c:pt idx="5257">
                  <c:v>0.84339177194874138</c:v>
                </c:pt>
                <c:pt idx="5258">
                  <c:v>0.84339200909819756</c:v>
                </c:pt>
                <c:pt idx="5259">
                  <c:v>0.84339311625399316</c:v>
                </c:pt>
                <c:pt idx="5260">
                  <c:v>0.84339422340464132</c:v>
                </c:pt>
                <c:pt idx="5261">
                  <c:v>0.84339533055013138</c:v>
                </c:pt>
                <c:pt idx="5262">
                  <c:v>0.84339643769047434</c:v>
                </c:pt>
                <c:pt idx="5263">
                  <c:v>0.84339661167357693</c:v>
                </c:pt>
                <c:pt idx="5264">
                  <c:v>0.84339754482565898</c:v>
                </c:pt>
                <c:pt idx="5265">
                  <c:v>0.8433986519556963</c:v>
                </c:pt>
                <c:pt idx="5266">
                  <c:v>0.84339975908057563</c:v>
                </c:pt>
                <c:pt idx="5267">
                  <c:v>0.84340086620030763</c:v>
                </c:pt>
                <c:pt idx="5268">
                  <c:v>0.8434019733148812</c:v>
                </c:pt>
                <c:pt idx="5269">
                  <c:v>0.84340308042430778</c:v>
                </c:pt>
                <c:pt idx="5270">
                  <c:v>0.84340418752858159</c:v>
                </c:pt>
                <c:pt idx="5271">
                  <c:v>0.8434052946276972</c:v>
                </c:pt>
                <c:pt idx="5272">
                  <c:v>0.84340640172166559</c:v>
                </c:pt>
                <c:pt idx="5273">
                  <c:v>0.84340750881047566</c:v>
                </c:pt>
                <c:pt idx="5274">
                  <c:v>0.84340861589413862</c:v>
                </c:pt>
                <c:pt idx="5275">
                  <c:v>0.84340972297264338</c:v>
                </c:pt>
                <c:pt idx="5276">
                  <c:v>0.8434108300460007</c:v>
                </c:pt>
                <c:pt idx="5277">
                  <c:v>0.84341160859330966</c:v>
                </c:pt>
                <c:pt idx="5278">
                  <c:v>0.84341193711419993</c:v>
                </c:pt>
                <c:pt idx="5279">
                  <c:v>0.84341304417725205</c:v>
                </c:pt>
                <c:pt idx="5280">
                  <c:v>0.84341415123514585</c:v>
                </c:pt>
                <c:pt idx="5281">
                  <c:v>0.84341525828789254</c:v>
                </c:pt>
                <c:pt idx="5282">
                  <c:v>0.84341541037150991</c:v>
                </c:pt>
                <c:pt idx="5283">
                  <c:v>0.84341636533548092</c:v>
                </c:pt>
                <c:pt idx="5284">
                  <c:v>0.84341747237792197</c:v>
                </c:pt>
                <c:pt idx="5285">
                  <c:v>0.84341857941520504</c:v>
                </c:pt>
                <c:pt idx="5286">
                  <c:v>0.84341968644734067</c:v>
                </c:pt>
                <c:pt idx="5287">
                  <c:v>0.84342079347432364</c:v>
                </c:pt>
                <c:pt idx="5288">
                  <c:v>0.84342190049614851</c:v>
                </c:pt>
                <c:pt idx="5289">
                  <c:v>0.84342220364834086</c:v>
                </c:pt>
                <c:pt idx="5290">
                  <c:v>0.84342300751282617</c:v>
                </c:pt>
                <c:pt idx="5291">
                  <c:v>0.84342411452434551</c:v>
                </c:pt>
                <c:pt idx="5292">
                  <c:v>0.84342522153071775</c:v>
                </c:pt>
                <c:pt idx="5293">
                  <c:v>0.84342632853193167</c:v>
                </c:pt>
                <c:pt idx="5294">
                  <c:v>0.84342743552799837</c:v>
                </c:pt>
                <c:pt idx="5295">
                  <c:v>0.84342854251890675</c:v>
                </c:pt>
                <c:pt idx="5296">
                  <c:v>0.84342886464186795</c:v>
                </c:pt>
                <c:pt idx="5297">
                  <c:v>0.84342964950466803</c:v>
                </c:pt>
                <c:pt idx="5298">
                  <c:v>0.84343075648527122</c:v>
                </c:pt>
                <c:pt idx="5299">
                  <c:v>0.84343186346072718</c:v>
                </c:pt>
                <c:pt idx="5300">
                  <c:v>0.84343297043102483</c:v>
                </c:pt>
                <c:pt idx="5301">
                  <c:v>0.84343317602263723</c:v>
                </c:pt>
                <c:pt idx="5302">
                  <c:v>0.84343407739617526</c:v>
                </c:pt>
                <c:pt idx="5303">
                  <c:v>0.84343518435616749</c:v>
                </c:pt>
                <c:pt idx="5304">
                  <c:v>0.84343589335844737</c:v>
                </c:pt>
                <c:pt idx="5305">
                  <c:v>0.8434362913110125</c:v>
                </c:pt>
                <c:pt idx="5306">
                  <c:v>0.8434373982606993</c:v>
                </c:pt>
                <c:pt idx="5307">
                  <c:v>0.84343755033067969</c:v>
                </c:pt>
                <c:pt idx="5308">
                  <c:v>0.843438505205239</c:v>
                </c:pt>
                <c:pt idx="5309">
                  <c:v>0.84343864717136408</c:v>
                </c:pt>
                <c:pt idx="5310">
                  <c:v>0.84343961214462593</c:v>
                </c:pt>
                <c:pt idx="5311">
                  <c:v>0.84344071907885454</c:v>
                </c:pt>
                <c:pt idx="5312">
                  <c:v>0.84344156705279438</c:v>
                </c:pt>
                <c:pt idx="5313">
                  <c:v>0.84344182600793605</c:v>
                </c:pt>
                <c:pt idx="5314">
                  <c:v>0.84344293293185935</c:v>
                </c:pt>
                <c:pt idx="5315">
                  <c:v>0.84344369982550971</c:v>
                </c:pt>
                <c:pt idx="5316">
                  <c:v>0.84344403985063554</c:v>
                </c:pt>
                <c:pt idx="5317">
                  <c:v>0.84344514676425331</c:v>
                </c:pt>
                <c:pt idx="5318">
                  <c:v>0.84344625367272386</c:v>
                </c:pt>
                <c:pt idx="5319">
                  <c:v>0.84344933727643967</c:v>
                </c:pt>
                <c:pt idx="5320">
                  <c:v>0.84345284116897112</c:v>
                </c:pt>
                <c:pt idx="5321">
                  <c:v>0.84345417583001225</c:v>
                </c:pt>
                <c:pt idx="5322">
                  <c:v>0.84346916912018866</c:v>
                </c:pt>
                <c:pt idx="5323">
                  <c:v>0.84347296997824062</c:v>
                </c:pt>
                <c:pt idx="5324">
                  <c:v>0.84348642099215199</c:v>
                </c:pt>
                <c:pt idx="5325">
                  <c:v>0.84349073132936425</c:v>
                </c:pt>
                <c:pt idx="5326">
                  <c:v>0.84349344800744164</c:v>
                </c:pt>
                <c:pt idx="5327">
                  <c:v>0.84349510457859933</c:v>
                </c:pt>
                <c:pt idx="5328">
                  <c:v>0.84349620115378898</c:v>
                </c:pt>
                <c:pt idx="5329">
                  <c:v>0.84350125258490294</c:v>
                </c:pt>
                <c:pt idx="5330">
                  <c:v>0.84350354692629825</c:v>
                </c:pt>
                <c:pt idx="5331">
                  <c:v>0.84350688867121737</c:v>
                </c:pt>
                <c:pt idx="5332">
                  <c:v>0.84351172605353208</c:v>
                </c:pt>
                <c:pt idx="5333">
                  <c:v>0.84352671571416704</c:v>
                </c:pt>
                <c:pt idx="5334">
                  <c:v>0.84352727060954302</c:v>
                </c:pt>
                <c:pt idx="5335">
                  <c:v>0.84353051565208603</c:v>
                </c:pt>
                <c:pt idx="5336">
                  <c:v>0.84354396340956428</c:v>
                </c:pt>
                <c:pt idx="5337">
                  <c:v>0.84354827270321853</c:v>
                </c:pt>
                <c:pt idx="5338">
                  <c:v>0.84355098872356604</c:v>
                </c:pt>
                <c:pt idx="5339">
                  <c:v>0.84355374120334659</c:v>
                </c:pt>
                <c:pt idx="5340">
                  <c:v>0.84355879141143464</c:v>
                </c:pt>
                <c:pt idx="5341">
                  <c:v>0.8435644261331392</c:v>
                </c:pt>
                <c:pt idx="5342">
                  <c:v>0.84356926234420648</c:v>
                </c:pt>
                <c:pt idx="5343">
                  <c:v>0.84358424837531043</c:v>
                </c:pt>
                <c:pt idx="5344">
                  <c:v>0.84358804739309456</c:v>
                </c:pt>
                <c:pt idx="5345">
                  <c:v>0.8436014918941539</c:v>
                </c:pt>
                <c:pt idx="5346">
                  <c:v>0.84360580014426023</c:v>
                </c:pt>
                <c:pt idx="5347">
                  <c:v>0.84360851550688076</c:v>
                </c:pt>
                <c:pt idx="5348">
                  <c:v>0.84361126732010316</c:v>
                </c:pt>
                <c:pt idx="5349">
                  <c:v>0.84361184008752366</c:v>
                </c:pt>
                <c:pt idx="5350">
                  <c:v>0.84361631630517042</c:v>
                </c:pt>
                <c:pt idx="5351">
                  <c:v>0.84362194966227111</c:v>
                </c:pt>
                <c:pt idx="5352">
                  <c:v>0.84362678470208508</c:v>
                </c:pt>
                <c:pt idx="5353">
                  <c:v>0.84363794563434547</c:v>
                </c:pt>
                <c:pt idx="5354">
                  <c:v>0.84364176710368499</c:v>
                </c:pt>
                <c:pt idx="5355">
                  <c:v>0.84364556520133305</c:v>
                </c:pt>
                <c:pt idx="5356">
                  <c:v>0.84365900644599345</c:v>
                </c:pt>
                <c:pt idx="5357">
                  <c:v>0.84366331365255653</c:v>
                </c:pt>
                <c:pt idx="5358">
                  <c:v>0.84366602835744753</c:v>
                </c:pt>
                <c:pt idx="5359">
                  <c:v>0.84366877950410912</c:v>
                </c:pt>
                <c:pt idx="5360">
                  <c:v>0.84367274960175942</c:v>
                </c:pt>
                <c:pt idx="5361">
                  <c:v>0.84367382726616125</c:v>
                </c:pt>
                <c:pt idx="5362">
                  <c:v>0.84367945925866428</c:v>
                </c:pt>
                <c:pt idx="5363">
                  <c:v>0.8436851877331295</c:v>
                </c:pt>
                <c:pt idx="5364">
                  <c:v>0.84369927189934257</c:v>
                </c:pt>
                <c:pt idx="5365">
                  <c:v>0.84370306907686965</c:v>
                </c:pt>
                <c:pt idx="5366">
                  <c:v>0.84372081322815962</c:v>
                </c:pt>
                <c:pt idx="5367">
                  <c:v>0.84372352727532962</c:v>
                </c:pt>
                <c:pt idx="5368">
                  <c:v>0.84372627775543363</c:v>
                </c:pt>
                <c:pt idx="5369">
                  <c:v>0.84373132429448172</c:v>
                </c:pt>
                <c:pt idx="5370">
                  <c:v>0.8437369549223932</c:v>
                </c:pt>
                <c:pt idx="5371">
                  <c:v>0.8437529431445624</c:v>
                </c:pt>
                <c:pt idx="5372">
                  <c:v>0.84375989119697781</c:v>
                </c:pt>
                <c:pt idx="5373">
                  <c:v>0.84376055901975788</c:v>
                </c:pt>
                <c:pt idx="5374">
                  <c:v>0.84376099663934967</c:v>
                </c:pt>
                <c:pt idx="5375">
                  <c:v>0.84376939327680112</c:v>
                </c:pt>
                <c:pt idx="5376">
                  <c:v>0.84377829887114009</c:v>
                </c:pt>
                <c:pt idx="5377">
                  <c:v>0.84378101226059221</c:v>
                </c:pt>
                <c:pt idx="5378">
                  <c:v>0.84378376207414707</c:v>
                </c:pt>
                <c:pt idx="5379">
                  <c:v>0.84378880739018591</c:v>
                </c:pt>
                <c:pt idx="5380">
                  <c:v>0.84378994086804626</c:v>
                </c:pt>
                <c:pt idx="5381">
                  <c:v>0.8437944366535125</c:v>
                </c:pt>
                <c:pt idx="5382">
                  <c:v>0.84381423969278746</c:v>
                </c:pt>
                <c:pt idx="5383">
                  <c:v>0.84381803503007458</c:v>
                </c:pt>
                <c:pt idx="5384">
                  <c:v>0.84383577058156423</c:v>
                </c:pt>
                <c:pt idx="5385">
                  <c:v>0.84383848331330158</c:v>
                </c:pt>
                <c:pt idx="5386">
                  <c:v>0.8438412324603054</c:v>
                </c:pt>
                <c:pt idx="5387">
                  <c:v>0.8438462765533461</c:v>
                </c:pt>
                <c:pt idx="5388">
                  <c:v>0.84385190445209446</c:v>
                </c:pt>
                <c:pt idx="5389">
                  <c:v>0.84387549710787646</c:v>
                </c:pt>
                <c:pt idx="5390">
                  <c:v>0.84389322835950009</c:v>
                </c:pt>
                <c:pt idx="5391">
                  <c:v>0.843895940433526</c:v>
                </c:pt>
                <c:pt idx="5392">
                  <c:v>0.84389868891398723</c:v>
                </c:pt>
                <c:pt idx="5393">
                  <c:v>0.84390373178403622</c:v>
                </c:pt>
                <c:pt idx="5394">
                  <c:v>0.84390707424008604</c:v>
                </c:pt>
                <c:pt idx="5395">
                  <c:v>0.84390935831821301</c:v>
                </c:pt>
                <c:pt idx="5396">
                  <c:v>0.84393294525323803</c:v>
                </c:pt>
                <c:pt idx="5397">
                  <c:v>0.8439506722050174</c:v>
                </c:pt>
                <c:pt idx="5398">
                  <c:v>0.8439533836213351</c:v>
                </c:pt>
                <c:pt idx="5399">
                  <c:v>0.84395613143525172</c:v>
                </c:pt>
                <c:pt idx="5400">
                  <c:v>0.84396117308231522</c:v>
                </c:pt>
                <c:pt idx="5401">
                  <c:v>0.84396679825192733</c:v>
                </c:pt>
                <c:pt idx="5402">
                  <c:v>0.8440055453823968</c:v>
                </c:pt>
                <c:pt idx="5403">
                  <c:v>0.84400810211818733</c:v>
                </c:pt>
                <c:pt idx="5404">
                  <c:v>0.84401081287680035</c:v>
                </c:pt>
                <c:pt idx="5405">
                  <c:v>0.84401356002417571</c:v>
                </c:pt>
                <c:pt idx="5406">
                  <c:v>0.84401860044825994</c:v>
                </c:pt>
                <c:pt idx="5407">
                  <c:v>0.84402422425331447</c:v>
                </c:pt>
                <c:pt idx="5408">
                  <c:v>0.84406296198361652</c:v>
                </c:pt>
                <c:pt idx="5409">
                  <c:v>0.84406551809908259</c:v>
                </c:pt>
                <c:pt idx="5410">
                  <c:v>0.84406822819999439</c:v>
                </c:pt>
                <c:pt idx="5411">
                  <c:v>0.8440709746808378</c:v>
                </c:pt>
                <c:pt idx="5412">
                  <c:v>0.84407601388194908</c:v>
                </c:pt>
                <c:pt idx="5413">
                  <c:v>0.84408163632245348</c:v>
                </c:pt>
                <c:pt idx="5414">
                  <c:v>0.8440827402641663</c:v>
                </c:pt>
                <c:pt idx="5415">
                  <c:v>0.84408384420072669</c:v>
                </c:pt>
                <c:pt idx="5416">
                  <c:v>0.84408494813213464</c:v>
                </c:pt>
                <c:pt idx="5417">
                  <c:v>0.84408605205839027</c:v>
                </c:pt>
                <c:pt idx="5418">
                  <c:v>0.8440871559794989</c:v>
                </c:pt>
                <c:pt idx="5419">
                  <c:v>0.84408825989544956</c:v>
                </c:pt>
                <c:pt idx="5420">
                  <c:v>0.84408936380624788</c:v>
                </c:pt>
                <c:pt idx="5421">
                  <c:v>0.84409046771189367</c:v>
                </c:pt>
                <c:pt idx="5422">
                  <c:v>0.84409157161238701</c:v>
                </c:pt>
                <c:pt idx="5423">
                  <c:v>0.84409267550773348</c:v>
                </c:pt>
                <c:pt idx="5424">
                  <c:v>0.84409377939792207</c:v>
                </c:pt>
                <c:pt idx="5425">
                  <c:v>0.84409488328295834</c:v>
                </c:pt>
                <c:pt idx="5426">
                  <c:v>0.84409598716284195</c:v>
                </c:pt>
                <c:pt idx="5427">
                  <c:v>0.84409709103757313</c:v>
                </c:pt>
                <c:pt idx="5428">
                  <c:v>0.84409819490715754</c:v>
                </c:pt>
                <c:pt idx="5429">
                  <c:v>0.84409929877158396</c:v>
                </c:pt>
                <c:pt idx="5430">
                  <c:v>0.84410040263085795</c:v>
                </c:pt>
                <c:pt idx="5431">
                  <c:v>0.84410885585678752</c:v>
                </c:pt>
                <c:pt idx="5432">
                  <c:v>0.84412292014777779</c:v>
                </c:pt>
                <c:pt idx="5433">
                  <c:v>0.84412562959099202</c:v>
                </c:pt>
                <c:pt idx="5434">
                  <c:v>0.84412837540530106</c:v>
                </c:pt>
                <c:pt idx="5435">
                  <c:v>0.84413341338344638</c:v>
                </c:pt>
                <c:pt idx="5436">
                  <c:v>0.84414309600032078</c:v>
                </c:pt>
                <c:pt idx="5437">
                  <c:v>0.84415779621307807</c:v>
                </c:pt>
                <c:pt idx="5438">
                  <c:v>0.84415889979927428</c:v>
                </c:pt>
                <c:pt idx="5439">
                  <c:v>0.8441600033803236</c:v>
                </c:pt>
                <c:pt idx="5440">
                  <c:v>0.84416110695621516</c:v>
                </c:pt>
                <c:pt idx="5441">
                  <c:v>0.84416221052695428</c:v>
                </c:pt>
                <c:pt idx="5442">
                  <c:v>0.84416331409254097</c:v>
                </c:pt>
                <c:pt idx="5443">
                  <c:v>0.84416441765297523</c:v>
                </c:pt>
                <c:pt idx="5444">
                  <c:v>0.8441655212082626</c:v>
                </c:pt>
                <c:pt idx="5445">
                  <c:v>0.84416624738722601</c:v>
                </c:pt>
                <c:pt idx="5446">
                  <c:v>0.84416662475839221</c:v>
                </c:pt>
                <c:pt idx="5447">
                  <c:v>0.84416772830336928</c:v>
                </c:pt>
                <c:pt idx="5448">
                  <c:v>0.84416883184319413</c:v>
                </c:pt>
                <c:pt idx="5449">
                  <c:v>0.84418030826434876</c:v>
                </c:pt>
                <c:pt idx="5450">
                  <c:v>0.84418301704986876</c:v>
                </c:pt>
                <c:pt idx="5451">
                  <c:v>0.84418576219764763</c:v>
                </c:pt>
                <c:pt idx="5452">
                  <c:v>0.84419079895283899</c:v>
                </c:pt>
                <c:pt idx="5453">
                  <c:v>0.84422994279312291</c:v>
                </c:pt>
                <c:pt idx="5454">
                  <c:v>0.84423768244887309</c:v>
                </c:pt>
                <c:pt idx="5455">
                  <c:v>0.84424039057669731</c:v>
                </c:pt>
                <c:pt idx="5456">
                  <c:v>0.84424313505796045</c:v>
                </c:pt>
                <c:pt idx="5457">
                  <c:v>0.84424817059019386</c:v>
                </c:pt>
                <c:pt idx="5458">
                  <c:v>0.84429504270143008</c:v>
                </c:pt>
                <c:pt idx="5459">
                  <c:v>0.8442977501715675</c:v>
                </c:pt>
                <c:pt idx="5460">
                  <c:v>0.84430049398630802</c:v>
                </c:pt>
                <c:pt idx="5461">
                  <c:v>0.84430552829559591</c:v>
                </c:pt>
                <c:pt idx="5462">
                  <c:v>0.84434092096004809</c:v>
                </c:pt>
                <c:pt idx="5463">
                  <c:v>0.84435238902210563</c:v>
                </c:pt>
                <c:pt idx="5464">
                  <c:v>0.84435509583455504</c:v>
                </c:pt>
                <c:pt idx="5465">
                  <c:v>0.84435783898278216</c:v>
                </c:pt>
                <c:pt idx="5466">
                  <c:v>0.84436287206913163</c:v>
                </c:pt>
                <c:pt idx="5467">
                  <c:v>0.84439202885711884</c:v>
                </c:pt>
                <c:pt idx="5468">
                  <c:v>0.84439825613525232</c:v>
                </c:pt>
                <c:pt idx="5469">
                  <c:v>0.84440972141097159</c:v>
                </c:pt>
                <c:pt idx="5470">
                  <c:v>0.84441242756574186</c:v>
                </c:pt>
                <c:pt idx="5471">
                  <c:v>0.84441517004745414</c:v>
                </c:pt>
                <c:pt idx="5472">
                  <c:v>0.84442020191087286</c:v>
                </c:pt>
                <c:pt idx="5473">
                  <c:v>0.84444935161389689</c:v>
                </c:pt>
                <c:pt idx="5474">
                  <c:v>0.8444555773787138</c:v>
                </c:pt>
                <c:pt idx="5475">
                  <c:v>0.84445667957378423</c:v>
                </c:pt>
                <c:pt idx="5476">
                  <c:v>0.84446703986811678</c:v>
                </c:pt>
                <c:pt idx="5477">
                  <c:v>0.84446974536521258</c:v>
                </c:pt>
                <c:pt idx="5478">
                  <c:v>0.84447248718041379</c:v>
                </c:pt>
                <c:pt idx="5479">
                  <c:v>0.84447751782090896</c:v>
                </c:pt>
                <c:pt idx="5480">
                  <c:v>0.84450655339547942</c:v>
                </c:pt>
                <c:pt idx="5481">
                  <c:v>0.84452434439362711</c:v>
                </c:pt>
                <c:pt idx="5482">
                  <c:v>0.84452704923305189</c:v>
                </c:pt>
                <c:pt idx="5483">
                  <c:v>0.84452979038175224</c:v>
                </c:pt>
                <c:pt idx="5484">
                  <c:v>0.8445348197993312</c:v>
                </c:pt>
                <c:pt idx="5485">
                  <c:v>0.84455518415272568</c:v>
                </c:pt>
                <c:pt idx="5486">
                  <c:v>0.84458163498758954</c:v>
                </c:pt>
                <c:pt idx="5487">
                  <c:v>0.84458433916934783</c:v>
                </c:pt>
                <c:pt idx="5488">
                  <c:v>0.84458707965154545</c:v>
                </c:pt>
                <c:pt idx="5489">
                  <c:v>0.84459210784621641</c:v>
                </c:pt>
                <c:pt idx="5490">
                  <c:v>0.84463891165009264</c:v>
                </c:pt>
                <c:pt idx="5491">
                  <c:v>0.84464161517418845</c:v>
                </c:pt>
                <c:pt idx="5492">
                  <c:v>0.84464435498988799</c:v>
                </c:pt>
                <c:pt idx="5493">
                  <c:v>0.84464938196166406</c:v>
                </c:pt>
                <c:pt idx="5494">
                  <c:v>0.84469617438122668</c:v>
                </c:pt>
                <c:pt idx="5495">
                  <c:v>0.84469887724766468</c:v>
                </c:pt>
                <c:pt idx="5496">
                  <c:v>0.84470161639687569</c:v>
                </c:pt>
                <c:pt idx="5497">
                  <c:v>0.84470664214575408</c:v>
                </c:pt>
                <c:pt idx="5498">
                  <c:v>0.84475342318108371</c:v>
                </c:pt>
                <c:pt idx="5499">
                  <c:v>0.84475612538986766</c:v>
                </c:pt>
                <c:pt idx="5500">
                  <c:v>0.84475886387258947</c:v>
                </c:pt>
                <c:pt idx="5501">
                  <c:v>0.84476388839858363</c:v>
                </c:pt>
                <c:pt idx="5502">
                  <c:v>0.84481065804975675</c:v>
                </c:pt>
                <c:pt idx="5503">
                  <c:v>0.84481175858377922</c:v>
                </c:pt>
                <c:pt idx="5504">
                  <c:v>0.84481285911264936</c:v>
                </c:pt>
                <c:pt idx="5505">
                  <c:v>0.84481335960089177</c:v>
                </c:pt>
                <c:pt idx="5506">
                  <c:v>0.84481395963636774</c:v>
                </c:pt>
                <c:pt idx="5507">
                  <c:v>0.84481506015493391</c:v>
                </c:pt>
                <c:pt idx="5508">
                  <c:v>0.84481609741712838</c:v>
                </c:pt>
                <c:pt idx="5509">
                  <c:v>0.84481616066834808</c:v>
                </c:pt>
                <c:pt idx="5510">
                  <c:v>0.84481726117661027</c:v>
                </c:pt>
                <c:pt idx="5511">
                  <c:v>0.84481836167971491</c:v>
                </c:pt>
                <c:pt idx="5512">
                  <c:v>0.84481946217767312</c:v>
                </c:pt>
                <c:pt idx="5513">
                  <c:v>0.844820562670479</c:v>
                </c:pt>
                <c:pt idx="5514">
                  <c:v>0.84482112072025228</c:v>
                </c:pt>
                <c:pt idx="5515">
                  <c:v>0.84482166315813323</c:v>
                </c:pt>
                <c:pt idx="5516">
                  <c:v>0.84482276364063524</c:v>
                </c:pt>
                <c:pt idx="5517">
                  <c:v>0.84482386411798527</c:v>
                </c:pt>
                <c:pt idx="5518">
                  <c:v>0.8448249645901833</c:v>
                </c:pt>
                <c:pt idx="5519">
                  <c:v>0.84482606505722924</c:v>
                </c:pt>
                <c:pt idx="5520">
                  <c:v>0.84482716551912318</c:v>
                </c:pt>
                <c:pt idx="5521">
                  <c:v>0.84482826597586513</c:v>
                </c:pt>
                <c:pt idx="5522">
                  <c:v>0.84482936642744955</c:v>
                </c:pt>
                <c:pt idx="5523">
                  <c:v>0.84486583030721585</c:v>
                </c:pt>
                <c:pt idx="5524">
                  <c:v>0.84487057988083125</c:v>
                </c:pt>
                <c:pt idx="5525">
                  <c:v>0.84487331703059332</c:v>
                </c:pt>
                <c:pt idx="5526">
                  <c:v>0.84487833911084409</c:v>
                </c:pt>
                <c:pt idx="5527">
                  <c:v>0.84488658281066042</c:v>
                </c:pt>
                <c:pt idx="5528">
                  <c:v>0.84492303781263589</c:v>
                </c:pt>
                <c:pt idx="5529">
                  <c:v>0.84492778622978326</c:v>
                </c:pt>
                <c:pt idx="5530">
                  <c:v>0.84493052271306957</c:v>
                </c:pt>
                <c:pt idx="5531">
                  <c:v>0.84493554357046152</c:v>
                </c:pt>
                <c:pt idx="5532">
                  <c:v>0.84494378526291625</c:v>
                </c:pt>
                <c:pt idx="5533">
                  <c:v>0.84495446512083994</c:v>
                </c:pt>
                <c:pt idx="5534">
                  <c:v>0.84498023138715828</c:v>
                </c:pt>
                <c:pt idx="5535">
                  <c:v>0.84498497864784572</c:v>
                </c:pt>
                <c:pt idx="5536">
                  <c:v>0.84498771446466669</c:v>
                </c:pt>
                <c:pt idx="5537">
                  <c:v>0.8449927340992085</c:v>
                </c:pt>
                <c:pt idx="5538">
                  <c:v>0.84500097378430516</c:v>
                </c:pt>
                <c:pt idx="5539">
                  <c:v>0.84502949259205073</c:v>
                </c:pt>
                <c:pt idx="5540">
                  <c:v>0.84504215713511888</c:v>
                </c:pt>
                <c:pt idx="5541">
                  <c:v>0.84504489228547364</c:v>
                </c:pt>
                <c:pt idx="5542">
                  <c:v>0.84504991069717406</c:v>
                </c:pt>
                <c:pt idx="5543">
                  <c:v>0.8450866602344469</c:v>
                </c:pt>
                <c:pt idx="5544">
                  <c:v>0.84509457674391053</c:v>
                </c:pt>
                <c:pt idx="5545">
                  <c:v>0.84510707336447077</c:v>
                </c:pt>
                <c:pt idx="5546">
                  <c:v>0.84514381394623495</c:v>
                </c:pt>
                <c:pt idx="5547">
                  <c:v>0.8451642221011908</c:v>
                </c:pt>
                <c:pt idx="5548">
                  <c:v>0.84518138743403526</c:v>
                </c:pt>
                <c:pt idx="5549">
                  <c:v>0.84520095372752435</c:v>
                </c:pt>
                <c:pt idx="5550">
                  <c:v>0.84522135690744438</c:v>
                </c:pt>
                <c:pt idx="5551">
                  <c:v>0.84525807957841015</c:v>
                </c:pt>
                <c:pt idx="5552">
                  <c:v>0.8453849355179579</c:v>
                </c:pt>
                <c:pt idx="5553">
                  <c:v>0.84538766666963783</c:v>
                </c:pt>
                <c:pt idx="5554">
                  <c:v>0.84544201649263084</c:v>
                </c:pt>
                <c:pt idx="5555">
                  <c:v>0.84544474697788596</c:v>
                </c:pt>
                <c:pt idx="5556">
                  <c:v>0.84550181335619978</c:v>
                </c:pt>
                <c:pt idx="5557">
                  <c:v>0.84552118881786176</c:v>
                </c:pt>
                <c:pt idx="5558">
                  <c:v>0.84560457271452771</c:v>
                </c:pt>
                <c:pt idx="5559">
                  <c:v>0.84641031439969505</c:v>
                </c:pt>
                <c:pt idx="5560">
                  <c:v>0.84673344335010992</c:v>
                </c:pt>
                <c:pt idx="5561">
                  <c:v>0.84716365746018141</c:v>
                </c:pt>
                <c:pt idx="5562">
                  <c:v>0.8471647469251713</c:v>
                </c:pt>
                <c:pt idx="5563">
                  <c:v>0.8471658363850112</c:v>
                </c:pt>
                <c:pt idx="5564">
                  <c:v>0.84716692583970099</c:v>
                </c:pt>
                <c:pt idx="5565">
                  <c:v>0.84716801528924601</c:v>
                </c:pt>
                <c:pt idx="5566">
                  <c:v>0.8471691047336356</c:v>
                </c:pt>
                <c:pt idx="5567">
                  <c:v>0.84717019417287531</c:v>
                </c:pt>
                <c:pt idx="5568">
                  <c:v>0.84717128360696481</c:v>
                </c:pt>
                <c:pt idx="5569">
                  <c:v>0.8471723730359042</c:v>
                </c:pt>
                <c:pt idx="5570">
                  <c:v>0.84717346245969904</c:v>
                </c:pt>
                <c:pt idx="5571">
                  <c:v>0.84717455187833846</c:v>
                </c:pt>
                <c:pt idx="5572">
                  <c:v>0.84717564129182765</c:v>
                </c:pt>
                <c:pt idx="5573">
                  <c:v>0.84717673070016686</c:v>
                </c:pt>
                <c:pt idx="5574">
                  <c:v>0.84717782010335607</c:v>
                </c:pt>
                <c:pt idx="5575">
                  <c:v>0.84717890950139529</c:v>
                </c:pt>
                <c:pt idx="5576">
                  <c:v>0.84717999889428974</c:v>
                </c:pt>
                <c:pt idx="5577">
                  <c:v>0.84718108828202865</c:v>
                </c:pt>
                <c:pt idx="5578">
                  <c:v>0.84718217766461767</c:v>
                </c:pt>
                <c:pt idx="5579">
                  <c:v>0.8471832670420566</c:v>
                </c:pt>
                <c:pt idx="5580">
                  <c:v>0.84718435641434542</c:v>
                </c:pt>
                <c:pt idx="5581">
                  <c:v>0.84718544578148969</c:v>
                </c:pt>
                <c:pt idx="5582">
                  <c:v>0.84718653514347841</c:v>
                </c:pt>
                <c:pt idx="5583">
                  <c:v>0.84718762450031726</c:v>
                </c:pt>
                <c:pt idx="5584">
                  <c:v>0.84718871385200589</c:v>
                </c:pt>
                <c:pt idx="5585">
                  <c:v>0.84718980319854442</c:v>
                </c:pt>
                <c:pt idx="5586">
                  <c:v>0.84719089253993851</c:v>
                </c:pt>
                <c:pt idx="5587">
                  <c:v>0.84719198187617706</c:v>
                </c:pt>
                <c:pt idx="5588">
                  <c:v>0.84719307120726561</c:v>
                </c:pt>
                <c:pt idx="5589">
                  <c:v>0.84719416053320407</c:v>
                </c:pt>
                <c:pt idx="5590">
                  <c:v>0.84719524985399253</c:v>
                </c:pt>
                <c:pt idx="5591">
                  <c:v>0.84719633916963089</c:v>
                </c:pt>
                <c:pt idx="5592">
                  <c:v>0.8471974284801248</c:v>
                </c:pt>
                <c:pt idx="5593">
                  <c:v>0.84719851778546307</c:v>
                </c:pt>
                <c:pt idx="5594">
                  <c:v>0.84719960708565134</c:v>
                </c:pt>
                <c:pt idx="5595">
                  <c:v>0.84720069638068973</c:v>
                </c:pt>
                <c:pt idx="5596">
                  <c:v>0.84720178567057791</c:v>
                </c:pt>
                <c:pt idx="5597">
                  <c:v>0.84720287495532154</c:v>
                </c:pt>
                <c:pt idx="5598">
                  <c:v>0.84720396423490973</c:v>
                </c:pt>
                <c:pt idx="5599">
                  <c:v>0.84720505350934794</c:v>
                </c:pt>
                <c:pt idx="5600">
                  <c:v>0.84720614277863615</c:v>
                </c:pt>
                <c:pt idx="5601">
                  <c:v>0.84720723204277426</c:v>
                </c:pt>
                <c:pt idx="5602">
                  <c:v>0.8472083213017676</c:v>
                </c:pt>
                <c:pt idx="5603">
                  <c:v>0.84720941055560584</c:v>
                </c:pt>
                <c:pt idx="5604">
                  <c:v>0.84721049980429386</c:v>
                </c:pt>
                <c:pt idx="5605">
                  <c:v>0.847211589047832</c:v>
                </c:pt>
                <c:pt idx="5606">
                  <c:v>0.84721267828621993</c:v>
                </c:pt>
                <c:pt idx="5607">
                  <c:v>0.84721376751945787</c:v>
                </c:pt>
                <c:pt idx="5608">
                  <c:v>0.84721485674755137</c:v>
                </c:pt>
                <c:pt idx="5609">
                  <c:v>0.84721594597048933</c:v>
                </c:pt>
                <c:pt idx="5610">
                  <c:v>0.84721703518827729</c:v>
                </c:pt>
                <c:pt idx="5611">
                  <c:v>0.84721812440091515</c:v>
                </c:pt>
                <c:pt idx="5612">
                  <c:v>0.84721921360840313</c:v>
                </c:pt>
                <c:pt idx="5613">
                  <c:v>0.84722030281074656</c:v>
                </c:pt>
                <c:pt idx="5614">
                  <c:v>0.84722139200793434</c:v>
                </c:pt>
                <c:pt idx="5615">
                  <c:v>0.84722248119997234</c:v>
                </c:pt>
                <c:pt idx="5616">
                  <c:v>0.84722357038686025</c:v>
                </c:pt>
                <c:pt idx="5617">
                  <c:v>0.84722465956859805</c:v>
                </c:pt>
                <c:pt idx="5618">
                  <c:v>0.84722574874518597</c:v>
                </c:pt>
                <c:pt idx="5619">
                  <c:v>0.84722683791662923</c:v>
                </c:pt>
                <c:pt idx="5620">
                  <c:v>0.84722792708291716</c:v>
                </c:pt>
                <c:pt idx="5621">
                  <c:v>0.84722901624405511</c:v>
                </c:pt>
                <c:pt idx="5622">
                  <c:v>0.84723010540004284</c:v>
                </c:pt>
                <c:pt idx="5623">
                  <c:v>0.84723119455088081</c:v>
                </c:pt>
                <c:pt idx="5624">
                  <c:v>0.84723228369657422</c:v>
                </c:pt>
                <c:pt idx="5625">
                  <c:v>0.84723337283711209</c:v>
                </c:pt>
                <c:pt idx="5626">
                  <c:v>0.84723446197249985</c:v>
                </c:pt>
                <c:pt idx="5627">
                  <c:v>0.84723555110273785</c:v>
                </c:pt>
                <c:pt idx="5628">
                  <c:v>0.84723664022782574</c:v>
                </c:pt>
                <c:pt idx="5629">
                  <c:v>0.84723772934776909</c:v>
                </c:pt>
                <c:pt idx="5630">
                  <c:v>0.847238818462557</c:v>
                </c:pt>
                <c:pt idx="5631">
                  <c:v>0.84723990757219503</c:v>
                </c:pt>
                <c:pt idx="5632">
                  <c:v>0.84724099667668296</c:v>
                </c:pt>
                <c:pt idx="5633">
                  <c:v>0.84724208577602089</c:v>
                </c:pt>
                <c:pt idx="5634">
                  <c:v>0.84724426395925223</c:v>
                </c:pt>
                <c:pt idx="5635">
                  <c:v>0.84740376116890848</c:v>
                </c:pt>
                <c:pt idx="5636">
                  <c:v>0.84740702614173014</c:v>
                </c:pt>
                <c:pt idx="5637">
                  <c:v>0.85059119099796088</c:v>
                </c:pt>
                <c:pt idx="5638">
                  <c:v>0.85078625608403435</c:v>
                </c:pt>
                <c:pt idx="5639">
                  <c:v>0.85080871446419104</c:v>
                </c:pt>
                <c:pt idx="5640">
                  <c:v>0.85081189215189612</c:v>
                </c:pt>
                <c:pt idx="5641">
                  <c:v>0.85094158325698999</c:v>
                </c:pt>
                <c:pt idx="5642">
                  <c:v>0.85095137070550786</c:v>
                </c:pt>
                <c:pt idx="5643">
                  <c:v>0.85112596047074629</c:v>
                </c:pt>
                <c:pt idx="5644">
                  <c:v>0.85114379012582597</c:v>
                </c:pt>
                <c:pt idx="5645">
                  <c:v>0.85115356870154713</c:v>
                </c:pt>
                <c:pt idx="5646">
                  <c:v>0.85129321914028433</c:v>
                </c:pt>
                <c:pt idx="5647">
                  <c:v>0.85129574871599556</c:v>
                </c:pt>
                <c:pt idx="5648">
                  <c:v>0.85129694521625787</c:v>
                </c:pt>
                <c:pt idx="5649">
                  <c:v>0.85129954439667077</c:v>
                </c:pt>
                <c:pt idx="5650">
                  <c:v>0.85136864432268122</c:v>
                </c:pt>
                <c:pt idx="5651">
                  <c:v>0.85137108599173605</c:v>
                </c:pt>
                <c:pt idx="5652">
                  <c:v>0.85139440101981168</c:v>
                </c:pt>
                <c:pt idx="5653">
                  <c:v>0.85139819501694758</c:v>
                </c:pt>
                <c:pt idx="5654">
                  <c:v>0.85140284445044245</c:v>
                </c:pt>
                <c:pt idx="5655">
                  <c:v>0.85146726428975028</c:v>
                </c:pt>
                <c:pt idx="5656">
                  <c:v>0.85148800351893361</c:v>
                </c:pt>
                <c:pt idx="5657">
                  <c:v>0.8515148811972848</c:v>
                </c:pt>
                <c:pt idx="5658">
                  <c:v>0.85158657051668363</c:v>
                </c:pt>
                <c:pt idx="5659">
                  <c:v>0.85161230195424242</c:v>
                </c:pt>
                <c:pt idx="5660">
                  <c:v>0.85161609223037782</c:v>
                </c:pt>
                <c:pt idx="5661">
                  <c:v>0.85168509375256818</c:v>
                </c:pt>
                <c:pt idx="5662">
                  <c:v>0.85178651060077648</c:v>
                </c:pt>
                <c:pt idx="5663">
                  <c:v>0.85180428290549559</c:v>
                </c:pt>
                <c:pt idx="5664">
                  <c:v>0.85201447153541987</c:v>
                </c:pt>
                <c:pt idx="5665">
                  <c:v>0.8522592946553289</c:v>
                </c:pt>
                <c:pt idx="5666">
                  <c:v>0.85374920566349433</c:v>
                </c:pt>
                <c:pt idx="5667">
                  <c:v>0.8542406020009653</c:v>
                </c:pt>
                <c:pt idx="5668">
                  <c:v>0.85496834545224631</c:v>
                </c:pt>
                <c:pt idx="5669">
                  <c:v>0.8555425568607391</c:v>
                </c:pt>
                <c:pt idx="5670">
                  <c:v>0.85559476365622311</c:v>
                </c:pt>
                <c:pt idx="5671">
                  <c:v>0.85580850906204575</c:v>
                </c:pt>
                <c:pt idx="5672">
                  <c:v>0.85594966413810203</c:v>
                </c:pt>
                <c:pt idx="5673">
                  <c:v>0.85602204106503688</c:v>
                </c:pt>
                <c:pt idx="5674">
                  <c:v>0.85648634168958371</c:v>
                </c:pt>
                <c:pt idx="5675">
                  <c:v>0.8568534470738276</c:v>
                </c:pt>
                <c:pt idx="5676">
                  <c:v>0.85698964489150753</c:v>
                </c:pt>
                <c:pt idx="5677">
                  <c:v>0.85788108761295823</c:v>
                </c:pt>
                <c:pt idx="5678">
                  <c:v>0.85842919829905528</c:v>
                </c:pt>
                <c:pt idx="5679">
                  <c:v>0.85921027137567418</c:v>
                </c:pt>
                <c:pt idx="5680">
                  <c:v>0.85925032656707234</c:v>
                </c:pt>
                <c:pt idx="5681">
                  <c:v>0.85970571717576172</c:v>
                </c:pt>
                <c:pt idx="5682">
                  <c:v>0.8598224804367578</c:v>
                </c:pt>
                <c:pt idx="5683">
                  <c:v>0.86007679878732013</c:v>
                </c:pt>
                <c:pt idx="5684">
                  <c:v>0.86063097903609898</c:v>
                </c:pt>
                <c:pt idx="5685">
                  <c:v>0.86109919003955082</c:v>
                </c:pt>
                <c:pt idx="5686">
                  <c:v>0.86202762107046527</c:v>
                </c:pt>
                <c:pt idx="5687">
                  <c:v>0.86360142045030075</c:v>
                </c:pt>
                <c:pt idx="5688">
                  <c:v>0.8641494287499828</c:v>
                </c:pt>
                <c:pt idx="5689">
                  <c:v>0.86425197406011522</c:v>
                </c:pt>
                <c:pt idx="5690">
                  <c:v>0.86428463868228222</c:v>
                </c:pt>
                <c:pt idx="5691">
                  <c:v>0.86437151219341368</c:v>
                </c:pt>
                <c:pt idx="5692">
                  <c:v>0.86437251734404064</c:v>
                </c:pt>
                <c:pt idx="5693">
                  <c:v>0.86446627455227953</c:v>
                </c:pt>
                <c:pt idx="5694">
                  <c:v>0.86447802976335264</c:v>
                </c:pt>
                <c:pt idx="5695">
                  <c:v>0.8644850950506735</c:v>
                </c:pt>
                <c:pt idx="5696">
                  <c:v>0.86449036468144458</c:v>
                </c:pt>
                <c:pt idx="5697">
                  <c:v>0.86449136922849434</c:v>
                </c:pt>
                <c:pt idx="5698">
                  <c:v>0.8644923737704463</c:v>
                </c:pt>
                <c:pt idx="5699">
                  <c:v>0.86449337830729067</c:v>
                </c:pt>
                <c:pt idx="5700">
                  <c:v>0.86449438283903735</c:v>
                </c:pt>
                <c:pt idx="5701">
                  <c:v>0.86449538736567644</c:v>
                </c:pt>
                <c:pt idx="5702">
                  <c:v>0.86454761572082472</c:v>
                </c:pt>
                <c:pt idx="5703">
                  <c:v>0.86454861997702781</c:v>
                </c:pt>
                <c:pt idx="5704">
                  <c:v>0.86457889180323</c:v>
                </c:pt>
                <c:pt idx="5705">
                  <c:v>0.86458408423071009</c:v>
                </c:pt>
                <c:pt idx="5706">
                  <c:v>0.86459367175243074</c:v>
                </c:pt>
                <c:pt idx="5707">
                  <c:v>0.86460083426984291</c:v>
                </c:pt>
                <c:pt idx="5708">
                  <c:v>0.86462212762280377</c:v>
                </c:pt>
                <c:pt idx="5709">
                  <c:v>0.86464023668334</c:v>
                </c:pt>
                <c:pt idx="5710">
                  <c:v>0.86464174688101703</c:v>
                </c:pt>
                <c:pt idx="5711">
                  <c:v>0.86464275065888929</c:v>
                </c:pt>
                <c:pt idx="5712">
                  <c:v>0.86464375443165931</c:v>
                </c:pt>
                <c:pt idx="5713">
                  <c:v>0.86464475819932751</c:v>
                </c:pt>
                <c:pt idx="5714">
                  <c:v>0.86464576196189369</c:v>
                </c:pt>
                <c:pt idx="5715">
                  <c:v>0.86464587414157912</c:v>
                </c:pt>
                <c:pt idx="5716">
                  <c:v>0.86464676571935783</c:v>
                </c:pt>
                <c:pt idx="5717">
                  <c:v>0.86464776947172484</c:v>
                </c:pt>
                <c:pt idx="5718">
                  <c:v>0.86464877321898514</c:v>
                </c:pt>
                <c:pt idx="5719">
                  <c:v>0.86464977696114331</c:v>
                </c:pt>
                <c:pt idx="5720">
                  <c:v>0.86465078069819945</c:v>
                </c:pt>
                <c:pt idx="5721">
                  <c:v>0.86465178443015356</c:v>
                </c:pt>
                <c:pt idx="5722">
                  <c:v>0.86465278815701085</c:v>
                </c:pt>
                <c:pt idx="5723">
                  <c:v>0.86465379187876112</c:v>
                </c:pt>
                <c:pt idx="5724">
                  <c:v>0.86465479559540948</c:v>
                </c:pt>
                <c:pt idx="5725">
                  <c:v>0.86465579930695569</c:v>
                </c:pt>
                <c:pt idx="5726">
                  <c:v>0.86465680301340009</c:v>
                </c:pt>
                <c:pt idx="5727">
                  <c:v>0.86465780671474768</c:v>
                </c:pt>
                <c:pt idx="5728">
                  <c:v>0.86465881041098802</c:v>
                </c:pt>
                <c:pt idx="5729">
                  <c:v>0.86465981410212667</c:v>
                </c:pt>
                <c:pt idx="5730">
                  <c:v>0.86466081778816317</c:v>
                </c:pt>
                <c:pt idx="5731">
                  <c:v>0.86466182146909798</c:v>
                </c:pt>
                <c:pt idx="5732">
                  <c:v>0.86466282514493076</c:v>
                </c:pt>
                <c:pt idx="5733">
                  <c:v>0.8646638288156665</c:v>
                </c:pt>
                <c:pt idx="5734">
                  <c:v>0.86466483248129533</c:v>
                </c:pt>
                <c:pt idx="5735">
                  <c:v>0.86466583614182246</c:v>
                </c:pt>
                <c:pt idx="5736">
                  <c:v>0.86466683979724746</c:v>
                </c:pt>
                <c:pt idx="5737">
                  <c:v>0.86466784344757064</c:v>
                </c:pt>
                <c:pt idx="5738">
                  <c:v>0.8646688470927969</c:v>
                </c:pt>
                <c:pt idx="5739">
                  <c:v>0.86466985073291625</c:v>
                </c:pt>
                <c:pt idx="5740">
                  <c:v>0.86467085436793378</c:v>
                </c:pt>
                <c:pt idx="5741">
                  <c:v>0.8646718579978494</c:v>
                </c:pt>
                <c:pt idx="5742">
                  <c:v>0.86467286162266321</c:v>
                </c:pt>
                <c:pt idx="5743">
                  <c:v>0.86467386524237999</c:v>
                </c:pt>
                <c:pt idx="5744">
                  <c:v>0.86467486885699008</c:v>
                </c:pt>
                <c:pt idx="5745">
                  <c:v>0.86467587246649802</c:v>
                </c:pt>
                <c:pt idx="5746">
                  <c:v>0.86467687607090427</c:v>
                </c:pt>
                <c:pt idx="5747">
                  <c:v>0.8646778796702087</c:v>
                </c:pt>
                <c:pt idx="5748">
                  <c:v>0.86467888326441122</c:v>
                </c:pt>
                <c:pt idx="5749">
                  <c:v>0.86467988685351682</c:v>
                </c:pt>
                <c:pt idx="5750">
                  <c:v>0.86468082982203498</c:v>
                </c:pt>
                <c:pt idx="5751">
                  <c:v>0.86468089043751573</c:v>
                </c:pt>
                <c:pt idx="5752">
                  <c:v>0.86468189401641271</c:v>
                </c:pt>
                <c:pt idx="5753">
                  <c:v>0.86468289759020789</c:v>
                </c:pt>
                <c:pt idx="5754">
                  <c:v>0.8646832905964047</c:v>
                </c:pt>
                <c:pt idx="5755">
                  <c:v>0.86468390115890126</c:v>
                </c:pt>
                <c:pt idx="5756">
                  <c:v>0.86468440644578859</c:v>
                </c:pt>
                <c:pt idx="5757">
                  <c:v>0.86468490472249759</c:v>
                </c:pt>
                <c:pt idx="5758">
                  <c:v>0.86468590828098735</c:v>
                </c:pt>
                <c:pt idx="5759">
                  <c:v>0.86468691183437518</c:v>
                </c:pt>
                <c:pt idx="5760">
                  <c:v>0.86468791538266121</c:v>
                </c:pt>
                <c:pt idx="5761">
                  <c:v>0.86468891892584543</c:v>
                </c:pt>
                <c:pt idx="5762">
                  <c:v>0.86468992246392784</c:v>
                </c:pt>
                <c:pt idx="5763">
                  <c:v>0.86469092599691344</c:v>
                </c:pt>
                <c:pt idx="5764">
                  <c:v>0.86469192952479235</c:v>
                </c:pt>
                <c:pt idx="5765">
                  <c:v>0.86469293304756922</c:v>
                </c:pt>
                <c:pt idx="5766">
                  <c:v>0.86469393656524451</c:v>
                </c:pt>
                <c:pt idx="5767">
                  <c:v>0.864694940077818</c:v>
                </c:pt>
                <c:pt idx="5768">
                  <c:v>0.86469594358529478</c:v>
                </c:pt>
                <c:pt idx="5769">
                  <c:v>0.86469694708766454</c:v>
                </c:pt>
                <c:pt idx="5770">
                  <c:v>0.86469795058493271</c:v>
                </c:pt>
                <c:pt idx="5771">
                  <c:v>0.86469806273492356</c:v>
                </c:pt>
                <c:pt idx="5772">
                  <c:v>0.86469895407709907</c:v>
                </c:pt>
                <c:pt idx="5773">
                  <c:v>0.86469995756416385</c:v>
                </c:pt>
                <c:pt idx="5774">
                  <c:v>0.86470096104613159</c:v>
                </c:pt>
                <c:pt idx="5775">
                  <c:v>0.86470196452299275</c:v>
                </c:pt>
                <c:pt idx="5776">
                  <c:v>0.8647029679947521</c:v>
                </c:pt>
                <c:pt idx="5777">
                  <c:v>0.86470397146140976</c:v>
                </c:pt>
                <c:pt idx="5778">
                  <c:v>0.86470497492296561</c:v>
                </c:pt>
                <c:pt idx="5779">
                  <c:v>0.86470597837941976</c:v>
                </c:pt>
                <c:pt idx="5780">
                  <c:v>0.86470698183077721</c:v>
                </c:pt>
                <c:pt idx="5781">
                  <c:v>0.86470798527702797</c:v>
                </c:pt>
                <c:pt idx="5782">
                  <c:v>0.86470898871817692</c:v>
                </c:pt>
                <c:pt idx="5783">
                  <c:v>0.86470999215422417</c:v>
                </c:pt>
                <c:pt idx="5784">
                  <c:v>0.86471099558516973</c:v>
                </c:pt>
                <c:pt idx="5785">
                  <c:v>0.86471199901101869</c:v>
                </c:pt>
                <c:pt idx="5786">
                  <c:v>0.86471250072194217</c:v>
                </c:pt>
                <c:pt idx="5787">
                  <c:v>0.86472562835342426</c:v>
                </c:pt>
                <c:pt idx="5788">
                  <c:v>0.86473546929964495</c:v>
                </c:pt>
                <c:pt idx="5789">
                  <c:v>0.86474750173862169</c:v>
                </c:pt>
                <c:pt idx="5790">
                  <c:v>0.86475023753309532</c:v>
                </c:pt>
                <c:pt idx="5791">
                  <c:v>0.86476517328032443</c:v>
                </c:pt>
                <c:pt idx="5792">
                  <c:v>0.8647886892063007</c:v>
                </c:pt>
                <c:pt idx="5793">
                  <c:v>0.86480239853674734</c:v>
                </c:pt>
                <c:pt idx="5794">
                  <c:v>0.86480579678930591</c:v>
                </c:pt>
                <c:pt idx="5795">
                  <c:v>0.86481833321964174</c:v>
                </c:pt>
                <c:pt idx="5796">
                  <c:v>0.86483978532265382</c:v>
                </c:pt>
                <c:pt idx="5797">
                  <c:v>0.86484205844982576</c:v>
                </c:pt>
                <c:pt idx="5798">
                  <c:v>0.86485454574651377</c:v>
                </c:pt>
                <c:pt idx="5799">
                  <c:v>0.86487947294946577</c:v>
                </c:pt>
                <c:pt idx="5800">
                  <c:v>0.86488118627409449</c:v>
                </c:pt>
                <c:pt idx="5801">
                  <c:v>0.86490667916304509</c:v>
                </c:pt>
                <c:pt idx="5802">
                  <c:v>0.86492658173200776</c:v>
                </c:pt>
                <c:pt idx="5803">
                  <c:v>0.86493725423234136</c:v>
                </c:pt>
                <c:pt idx="5804">
                  <c:v>0.86494409324416011</c:v>
                </c:pt>
                <c:pt idx="5805">
                  <c:v>0.86495807023914251</c:v>
                </c:pt>
                <c:pt idx="5806">
                  <c:v>0.86495879878699378</c:v>
                </c:pt>
                <c:pt idx="5807">
                  <c:v>0.86499070353241692</c:v>
                </c:pt>
                <c:pt idx="5808">
                  <c:v>0.8649962029678615</c:v>
                </c:pt>
                <c:pt idx="5809">
                  <c:v>0.8649979725722563</c:v>
                </c:pt>
                <c:pt idx="5810">
                  <c:v>0.86499897453815699</c:v>
                </c:pt>
                <c:pt idx="5811">
                  <c:v>0.86499997649895732</c:v>
                </c:pt>
                <c:pt idx="5812">
                  <c:v>0.86500097845466217</c:v>
                </c:pt>
                <c:pt idx="5813">
                  <c:v>0.86500198040526177</c:v>
                </c:pt>
                <c:pt idx="5814">
                  <c:v>0.86500298235076101</c:v>
                </c:pt>
                <c:pt idx="5815">
                  <c:v>0.86500398429115966</c:v>
                </c:pt>
                <c:pt idx="5816">
                  <c:v>0.86500498622645816</c:v>
                </c:pt>
                <c:pt idx="5817">
                  <c:v>0.8650059881566613</c:v>
                </c:pt>
                <c:pt idx="5818">
                  <c:v>0.86500699008175908</c:v>
                </c:pt>
                <c:pt idx="5819">
                  <c:v>0.86500799200175638</c:v>
                </c:pt>
                <c:pt idx="5820">
                  <c:v>0.86500899391665342</c:v>
                </c:pt>
                <c:pt idx="5821">
                  <c:v>0.86500999582645011</c:v>
                </c:pt>
                <c:pt idx="5822">
                  <c:v>0.86501017626396126</c:v>
                </c:pt>
                <c:pt idx="5823">
                  <c:v>0.86501090461899788</c:v>
                </c:pt>
                <c:pt idx="5824">
                  <c:v>0.86501099773115153</c:v>
                </c:pt>
                <c:pt idx="5825">
                  <c:v>0.86501117816771411</c:v>
                </c:pt>
                <c:pt idx="5826">
                  <c:v>0.8650119996307476</c:v>
                </c:pt>
                <c:pt idx="5827">
                  <c:v>0.8650130015252433</c:v>
                </c:pt>
                <c:pt idx="5828">
                  <c:v>0.86501400341463874</c:v>
                </c:pt>
                <c:pt idx="5829">
                  <c:v>0.86501500529893383</c:v>
                </c:pt>
                <c:pt idx="5830">
                  <c:v>0.86501600717812854</c:v>
                </c:pt>
                <c:pt idx="5831">
                  <c:v>0.865017009052228</c:v>
                </c:pt>
                <c:pt idx="5832">
                  <c:v>0.86501801092122232</c:v>
                </c:pt>
                <c:pt idx="5833">
                  <c:v>0.86503179845442968</c:v>
                </c:pt>
                <c:pt idx="5834">
                  <c:v>0.86504829890008972</c:v>
                </c:pt>
                <c:pt idx="5835">
                  <c:v>0.86506299665971254</c:v>
                </c:pt>
                <c:pt idx="5836">
                  <c:v>0.86506327013602347</c:v>
                </c:pt>
                <c:pt idx="5837">
                  <c:v>0.86506342646088374</c:v>
                </c:pt>
                <c:pt idx="5838">
                  <c:v>0.86507110267950438</c:v>
                </c:pt>
                <c:pt idx="5839">
                  <c:v>0.86507304609817415</c:v>
                </c:pt>
                <c:pt idx="5840">
                  <c:v>0.86508388496415423</c:v>
                </c:pt>
                <c:pt idx="5841">
                  <c:v>0.86508708872521445</c:v>
                </c:pt>
                <c:pt idx="5842">
                  <c:v>0.865100381041501</c:v>
                </c:pt>
                <c:pt idx="5843">
                  <c:v>0.865115074909794</c:v>
                </c:pt>
                <c:pt idx="5844">
                  <c:v>0.86511534831369286</c:v>
                </c:pt>
                <c:pt idx="5845">
                  <c:v>0.86514149845851163</c:v>
                </c:pt>
                <c:pt idx="5846">
                  <c:v>0.86516318478786081</c:v>
                </c:pt>
                <c:pt idx="5847">
                  <c:v>0.86516713936988499</c:v>
                </c:pt>
                <c:pt idx="5848">
                  <c:v>0.86521919004064962</c:v>
                </c:pt>
                <c:pt idx="5849">
                  <c:v>0.86527122692273351</c:v>
                </c:pt>
                <c:pt idx="5850">
                  <c:v>0.86537525932350823</c:v>
                </c:pt>
                <c:pt idx="5851">
                  <c:v>0.86540913990405222</c:v>
                </c:pt>
                <c:pt idx="5852">
                  <c:v>0.86542725484351235</c:v>
                </c:pt>
                <c:pt idx="5853">
                  <c:v>0.8654638526898345</c:v>
                </c:pt>
                <c:pt idx="5854">
                  <c:v>0.86546895408589286</c:v>
                </c:pt>
                <c:pt idx="5855">
                  <c:v>0.86547923657747694</c:v>
                </c:pt>
                <c:pt idx="5856">
                  <c:v>0.86548804504991483</c:v>
                </c:pt>
                <c:pt idx="5857">
                  <c:v>0.8655312045260698</c:v>
                </c:pt>
                <c:pt idx="5858">
                  <c:v>0.86557367916863004</c:v>
                </c:pt>
                <c:pt idx="5859">
                  <c:v>0.86557757277837666</c:v>
                </c:pt>
                <c:pt idx="5860">
                  <c:v>0.86558315868994484</c:v>
                </c:pt>
                <c:pt idx="5861">
                  <c:v>0.86560446037650496</c:v>
                </c:pt>
                <c:pt idx="5862">
                  <c:v>0.86561321481771492</c:v>
                </c:pt>
                <c:pt idx="5863">
                  <c:v>0.86563509906977265</c:v>
                </c:pt>
                <c:pt idx="5864">
                  <c:v>0.86564865329749896</c:v>
                </c:pt>
                <c:pt idx="5865">
                  <c:v>0.86564896436953465</c:v>
                </c:pt>
                <c:pt idx="5866">
                  <c:v>0.86568702566622502</c:v>
                </c:pt>
                <c:pt idx="5867">
                  <c:v>0.86570088728605687</c:v>
                </c:pt>
                <c:pt idx="5868">
                  <c:v>0.86573893847996009</c:v>
                </c:pt>
                <c:pt idx="5869">
                  <c:v>0.86575279642004066</c:v>
                </c:pt>
                <c:pt idx="5870">
                  <c:v>0.86579083751165786</c:v>
                </c:pt>
                <c:pt idx="5871">
                  <c:v>0.86580469177216579</c:v>
                </c:pt>
                <c:pt idx="5872">
                  <c:v>0.86584272276197893</c:v>
                </c:pt>
                <c:pt idx="5873">
                  <c:v>0.86585657334309407</c:v>
                </c:pt>
                <c:pt idx="5874">
                  <c:v>0.86589459423160131</c:v>
                </c:pt>
                <c:pt idx="5875">
                  <c:v>0.86589583527114178</c:v>
                </c:pt>
                <c:pt idx="5876">
                  <c:v>0.86590844113350318</c:v>
                </c:pt>
                <c:pt idx="5877">
                  <c:v>0.86594645192120356</c:v>
                </c:pt>
                <c:pt idx="5878">
                  <c:v>0.86594769263101146</c:v>
                </c:pt>
                <c:pt idx="5879">
                  <c:v>0.86596029514407236</c:v>
                </c:pt>
                <c:pt idx="5880">
                  <c:v>0.86597464859053863</c:v>
                </c:pt>
                <c:pt idx="5881">
                  <c:v>0.86599829583145116</c:v>
                </c:pt>
                <c:pt idx="5882">
                  <c:v>0.86599953621155268</c:v>
                </c:pt>
                <c:pt idx="5883">
                  <c:v>0.8660121353754674</c:v>
                </c:pt>
                <c:pt idx="5884">
                  <c:v>0.86602648500726387</c:v>
                </c:pt>
                <c:pt idx="5885">
                  <c:v>0.86605012596302566</c:v>
                </c:pt>
                <c:pt idx="5886">
                  <c:v>0.86605136601343191</c:v>
                </c:pt>
                <c:pt idx="5887">
                  <c:v>0.86606140936625098</c:v>
                </c:pt>
                <c:pt idx="5888">
                  <c:v>0.86606396182837031</c:v>
                </c:pt>
                <c:pt idx="5889">
                  <c:v>0.86610194231661031</c:v>
                </c:pt>
                <c:pt idx="5890">
                  <c:v>0.86611401963546752</c:v>
                </c:pt>
                <c:pt idx="5891">
                  <c:v>0.86611577450346477</c:v>
                </c:pt>
                <c:pt idx="5892">
                  <c:v>0.8661311126956861</c:v>
                </c:pt>
                <c:pt idx="5893">
                  <c:v>0.86615374489287467</c:v>
                </c:pt>
                <c:pt idx="5894">
                  <c:v>0.86615422817224408</c:v>
                </c:pt>
                <c:pt idx="5895">
                  <c:v>0.86616757340142048</c:v>
                </c:pt>
                <c:pt idx="5896">
                  <c:v>0.86620553369250963</c:v>
                </c:pt>
                <c:pt idx="5897">
                  <c:v>0.8662067727539231</c:v>
                </c:pt>
                <c:pt idx="5898">
                  <c:v>0.86621935852292875</c:v>
                </c:pt>
                <c:pt idx="5899">
                  <c:v>0.86625730871618745</c:v>
                </c:pt>
                <c:pt idx="5900">
                  <c:v>0.86627112986866261</c:v>
                </c:pt>
                <c:pt idx="5901">
                  <c:v>0.86628645582437036</c:v>
                </c:pt>
                <c:pt idx="5902">
                  <c:v>0.866309069964597</c:v>
                </c:pt>
                <c:pt idx="5903">
                  <c:v>0.86632288743931074</c:v>
                </c:pt>
                <c:pt idx="5904">
                  <c:v>0.8663608174384283</c:v>
                </c:pt>
                <c:pt idx="5905">
                  <c:v>0.86636205551100098</c:v>
                </c:pt>
                <c:pt idx="5906">
                  <c:v>0.86637463123556391</c:v>
                </c:pt>
                <c:pt idx="5907">
                  <c:v>0.86641255113835824</c:v>
                </c:pt>
                <c:pt idx="5908">
                  <c:v>0.86642636125809891</c:v>
                </c:pt>
                <c:pt idx="5909">
                  <c:v>0.86643820759392431</c:v>
                </c:pt>
                <c:pt idx="5910">
                  <c:v>0.86646427106507928</c:v>
                </c:pt>
                <c:pt idx="5911">
                  <c:v>0.86646550847851189</c:v>
                </c:pt>
                <c:pt idx="5912">
                  <c:v>0.86648992068895025</c:v>
                </c:pt>
                <c:pt idx="5913">
                  <c:v>0.86651597721928619</c:v>
                </c:pt>
                <c:pt idx="5914">
                  <c:v>0.86654162001180413</c:v>
                </c:pt>
                <c:pt idx="5915">
                  <c:v>0.86656766960165954</c:v>
                </c:pt>
                <c:pt idx="5916">
                  <c:v>0.86659330556316783</c:v>
                </c:pt>
                <c:pt idx="5917">
                  <c:v>0.86661934821290143</c:v>
                </c:pt>
                <c:pt idx="5918">
                  <c:v>0.86664497734373891</c:v>
                </c:pt>
                <c:pt idx="5919">
                  <c:v>0.86667101305369565</c:v>
                </c:pt>
                <c:pt idx="5920">
                  <c:v>0.86672266412474208</c:v>
                </c:pt>
                <c:pt idx="5921">
                  <c:v>0.86673645218399009</c:v>
                </c:pt>
                <c:pt idx="5922">
                  <c:v>0.86677430142674194</c:v>
                </c:pt>
                <c:pt idx="5923">
                  <c:v>0.86678808580989064</c:v>
                </c:pt>
                <c:pt idx="5924">
                  <c:v>0.86682592496038313</c:v>
                </c:pt>
                <c:pt idx="5925">
                  <c:v>0.86683970566761903</c:v>
                </c:pt>
                <c:pt idx="5926">
                  <c:v>0.86687753472636975</c:v>
                </c:pt>
                <c:pt idx="5927">
                  <c:v>0.86692913072540756</c:v>
                </c:pt>
                <c:pt idx="5928">
                  <c:v>0.86702125710288047</c:v>
                </c:pt>
                <c:pt idx="5929">
                  <c:v>0.86710058357731301</c:v>
                </c:pt>
                <c:pt idx="5930">
                  <c:v>0.86756224396966763</c:v>
                </c:pt>
                <c:pt idx="5931">
                  <c:v>0.86790476441453035</c:v>
                </c:pt>
                <c:pt idx="5932">
                  <c:v>0.86804247846403992</c:v>
                </c:pt>
                <c:pt idx="5933">
                  <c:v>0.86852421492499343</c:v>
                </c:pt>
                <c:pt idx="5934">
                  <c:v>0.86857969307616034</c:v>
                </c:pt>
                <c:pt idx="5935">
                  <c:v>0.86878012411858807</c:v>
                </c:pt>
                <c:pt idx="5936">
                  <c:v>0.86894031068275568</c:v>
                </c:pt>
                <c:pt idx="5937">
                  <c:v>0.86931141427418812</c:v>
                </c:pt>
                <c:pt idx="5938">
                  <c:v>0.86943942130129614</c:v>
                </c:pt>
                <c:pt idx="5939">
                  <c:v>0.8696344355850727</c:v>
                </c:pt>
                <c:pt idx="5940">
                  <c:v>0.87022785657101154</c:v>
                </c:pt>
                <c:pt idx="5941">
                  <c:v>0.8703230276884476</c:v>
                </c:pt>
                <c:pt idx="5942">
                  <c:v>0.87042435427156595</c:v>
                </c:pt>
                <c:pt idx="5943">
                  <c:v>0.8704749969902793</c:v>
                </c:pt>
                <c:pt idx="5944">
                  <c:v>0.87052562599481909</c:v>
                </c:pt>
                <c:pt idx="5945">
                  <c:v>0.87057624128598921</c:v>
                </c:pt>
                <c:pt idx="5946">
                  <c:v>0.87144279913535039</c:v>
                </c:pt>
                <c:pt idx="5947">
                  <c:v>0.87165304007400835</c:v>
                </c:pt>
                <c:pt idx="5948">
                  <c:v>0.871689205376043</c:v>
                </c:pt>
                <c:pt idx="5949">
                  <c:v>0.87262150601045896</c:v>
                </c:pt>
                <c:pt idx="5950">
                  <c:v>0.87265013082321152</c:v>
                </c:pt>
                <c:pt idx="5951">
                  <c:v>0.8727344852391683</c:v>
                </c:pt>
                <c:pt idx="5952">
                  <c:v>0.87276937159758927</c:v>
                </c:pt>
                <c:pt idx="5953">
                  <c:v>0.87278962617060984</c:v>
                </c:pt>
                <c:pt idx="5954">
                  <c:v>0.87293489018710457</c:v>
                </c:pt>
                <c:pt idx="5955">
                  <c:v>0.87297110071966244</c:v>
                </c:pt>
                <c:pt idx="5956">
                  <c:v>0.87303837262972184</c:v>
                </c:pt>
                <c:pt idx="5957">
                  <c:v>0.87362856742358608</c:v>
                </c:pt>
                <c:pt idx="5958">
                  <c:v>0.87363370919311523</c:v>
                </c:pt>
                <c:pt idx="5959">
                  <c:v>0.87382362337816988</c:v>
                </c:pt>
                <c:pt idx="5960">
                  <c:v>0.87391180099489529</c:v>
                </c:pt>
                <c:pt idx="5961">
                  <c:v>0.87415068913439742</c:v>
                </c:pt>
                <c:pt idx="5962">
                  <c:v>0.87483440762076914</c:v>
                </c:pt>
                <c:pt idx="5963">
                  <c:v>0.87493004269693697</c:v>
                </c:pt>
                <c:pt idx="5964">
                  <c:v>0.87502816285569041</c:v>
                </c:pt>
                <c:pt idx="5965">
                  <c:v>0.87511575211582782</c:v>
                </c:pt>
                <c:pt idx="5966">
                  <c:v>0.87539997736754982</c:v>
                </c:pt>
                <c:pt idx="5967">
                  <c:v>0.87623871161735356</c:v>
                </c:pt>
                <c:pt idx="5968">
                  <c:v>0.87651784398106225</c:v>
                </c:pt>
                <c:pt idx="5969">
                  <c:v>0.87683270862709162</c:v>
                </c:pt>
                <c:pt idx="5970">
                  <c:v>0.8769567366896126</c:v>
                </c:pt>
                <c:pt idx="5971">
                  <c:v>0.87786110043330312</c:v>
                </c:pt>
                <c:pt idx="5972">
                  <c:v>0.87814915629550483</c:v>
                </c:pt>
                <c:pt idx="5973">
                  <c:v>0.87822451935574952</c:v>
                </c:pt>
                <c:pt idx="5974">
                  <c:v>0.87859116208788057</c:v>
                </c:pt>
                <c:pt idx="5975">
                  <c:v>0.8787674526939081</c:v>
                </c:pt>
                <c:pt idx="5976">
                  <c:v>0.87906976970576034</c:v>
                </c:pt>
                <c:pt idx="5977">
                  <c:v>0.87915918424237294</c:v>
                </c:pt>
                <c:pt idx="5978">
                  <c:v>0.87920927260514259</c:v>
                </c:pt>
                <c:pt idx="5979">
                  <c:v>0.87930569790462787</c:v>
                </c:pt>
                <c:pt idx="5980">
                  <c:v>0.88127748817926199</c:v>
                </c:pt>
                <c:pt idx="5981">
                  <c:v>0.88128930373674363</c:v>
                </c:pt>
                <c:pt idx="5982">
                  <c:v>0.88146417984893399</c:v>
                </c:pt>
                <c:pt idx="5983">
                  <c:v>0.88156037059317693</c:v>
                </c:pt>
                <c:pt idx="5984">
                  <c:v>0.88166010065613587</c:v>
                </c:pt>
                <c:pt idx="5985">
                  <c:v>0.88192996224903042</c:v>
                </c:pt>
                <c:pt idx="5986">
                  <c:v>0.88201412187246075</c:v>
                </c:pt>
                <c:pt idx="5987">
                  <c:v>0.88266283401957768</c:v>
                </c:pt>
                <c:pt idx="5988">
                  <c:v>0.8842850596530254</c:v>
                </c:pt>
                <c:pt idx="5989">
                  <c:v>0.8842920019772893</c:v>
                </c:pt>
                <c:pt idx="5990">
                  <c:v>0.88459931701150918</c:v>
                </c:pt>
                <c:pt idx="5991">
                  <c:v>0.88482274313408582</c:v>
                </c:pt>
                <c:pt idx="5992">
                  <c:v>0.88491861247480519</c:v>
                </c:pt>
                <c:pt idx="5993">
                  <c:v>0.88492756382456772</c:v>
                </c:pt>
                <c:pt idx="5994">
                  <c:v>0.88496144060327531</c:v>
                </c:pt>
                <c:pt idx="5995">
                  <c:v>0.88496346782368973</c:v>
                </c:pt>
                <c:pt idx="5996">
                  <c:v>0.88501245776132642</c:v>
                </c:pt>
                <c:pt idx="5997">
                  <c:v>0.8850314538226004</c:v>
                </c:pt>
                <c:pt idx="5998">
                  <c:v>0.88505661937685576</c:v>
                </c:pt>
                <c:pt idx="5999">
                  <c:v>0.88507759024229982</c:v>
                </c:pt>
                <c:pt idx="6000">
                  <c:v>0.88509972548240046</c:v>
                </c:pt>
                <c:pt idx="6001">
                  <c:v>0.88510062067106243</c:v>
                </c:pt>
                <c:pt idx="6002">
                  <c:v>0.88510317502956126</c:v>
                </c:pt>
                <c:pt idx="6003">
                  <c:v>0.88512952866911743</c:v>
                </c:pt>
                <c:pt idx="6004">
                  <c:v>0.88514769238247704</c:v>
                </c:pt>
                <c:pt idx="6005">
                  <c:v>0.88514805857123546</c:v>
                </c:pt>
                <c:pt idx="6006">
                  <c:v>0.88517024721583604</c:v>
                </c:pt>
                <c:pt idx="6007">
                  <c:v>0.88519089575477772</c:v>
                </c:pt>
                <c:pt idx="6008">
                  <c:v>0.88519624609312197</c:v>
                </c:pt>
                <c:pt idx="6009">
                  <c:v>0.88522397805004993</c:v>
                </c:pt>
                <c:pt idx="6010">
                  <c:v>0.88524276150635894</c:v>
                </c:pt>
                <c:pt idx="6011">
                  <c:v>0.88525790714462627</c:v>
                </c:pt>
                <c:pt idx="6012">
                  <c:v>0.88528926350880988</c:v>
                </c:pt>
                <c:pt idx="6013">
                  <c:v>0.88531393351910592</c:v>
                </c:pt>
                <c:pt idx="6014">
                  <c:v>0.88533575210166904</c:v>
                </c:pt>
                <c:pt idx="6015">
                  <c:v>0.88536346007563282</c:v>
                </c:pt>
                <c:pt idx="6016">
                  <c:v>0.88538222728613103</c:v>
                </c:pt>
                <c:pt idx="6017">
                  <c:v>0.88538260920419598</c:v>
                </c:pt>
                <c:pt idx="6018">
                  <c:v>0.8854286890633789</c:v>
                </c:pt>
                <c:pt idx="6019">
                  <c:v>0.8854496507302354</c:v>
                </c:pt>
                <c:pt idx="6020">
                  <c:v>0.88545727426286558</c:v>
                </c:pt>
                <c:pt idx="6021">
                  <c:v>0.88546280638975405</c:v>
                </c:pt>
                <c:pt idx="6022">
                  <c:v>0.88547141039362531</c:v>
                </c:pt>
                <c:pt idx="6023">
                  <c:v>0.88547513743461448</c:v>
                </c:pt>
                <c:pt idx="6024">
                  <c:v>0.8854797337894077</c:v>
                </c:pt>
                <c:pt idx="6025">
                  <c:v>0.88548062687042761</c:v>
                </c:pt>
                <c:pt idx="6026">
                  <c:v>0.88548151994649016</c:v>
                </c:pt>
                <c:pt idx="6027">
                  <c:v>0.88548241301759523</c:v>
                </c:pt>
                <c:pt idx="6028">
                  <c:v>0.88548330608374315</c:v>
                </c:pt>
                <c:pt idx="6029">
                  <c:v>0.88548419914493826</c:v>
                </c:pt>
                <c:pt idx="6030">
                  <c:v>0.88548464295417517</c:v>
                </c:pt>
                <c:pt idx="6031">
                  <c:v>0.88548509220117144</c:v>
                </c:pt>
                <c:pt idx="6032">
                  <c:v>0.88548598525244726</c:v>
                </c:pt>
                <c:pt idx="6033">
                  <c:v>0.88548687829876582</c:v>
                </c:pt>
                <c:pt idx="6034">
                  <c:v>0.88548777134012713</c:v>
                </c:pt>
                <c:pt idx="6035">
                  <c:v>0.88548866437653118</c:v>
                </c:pt>
                <c:pt idx="6036">
                  <c:v>0.88548955740798241</c:v>
                </c:pt>
                <c:pt idx="6037">
                  <c:v>0.88549045043447194</c:v>
                </c:pt>
                <c:pt idx="6038">
                  <c:v>0.88549134345600411</c:v>
                </c:pt>
                <c:pt idx="6039">
                  <c:v>0.88549175560659943</c:v>
                </c:pt>
                <c:pt idx="6040">
                  <c:v>0.88549223647257913</c:v>
                </c:pt>
                <c:pt idx="6041">
                  <c:v>0.88549312948419678</c:v>
                </c:pt>
                <c:pt idx="6042">
                  <c:v>0.88549402249086173</c:v>
                </c:pt>
                <c:pt idx="6043">
                  <c:v>0.88549491549256509</c:v>
                </c:pt>
                <c:pt idx="6044">
                  <c:v>0.8854958084893112</c:v>
                </c:pt>
                <c:pt idx="6045">
                  <c:v>0.88549670148109993</c:v>
                </c:pt>
                <c:pt idx="6046">
                  <c:v>0.88549759446793164</c:v>
                </c:pt>
                <c:pt idx="6047">
                  <c:v>0.88549848744980608</c:v>
                </c:pt>
                <c:pt idx="6048">
                  <c:v>0.88549938042672782</c:v>
                </c:pt>
                <c:pt idx="6049">
                  <c:v>0.88550027339868786</c:v>
                </c:pt>
                <c:pt idx="6050">
                  <c:v>0.88550116636569087</c:v>
                </c:pt>
                <c:pt idx="6051">
                  <c:v>0.88550205932773662</c:v>
                </c:pt>
                <c:pt idx="6052">
                  <c:v>0.88550295228482523</c:v>
                </c:pt>
                <c:pt idx="6053">
                  <c:v>0.88550360787873139</c:v>
                </c:pt>
                <c:pt idx="6054">
                  <c:v>0.88550384523696113</c:v>
                </c:pt>
                <c:pt idx="6055">
                  <c:v>0.88550473818413555</c:v>
                </c:pt>
                <c:pt idx="6056">
                  <c:v>0.88550563112635283</c:v>
                </c:pt>
                <c:pt idx="6057">
                  <c:v>0.88550652406361297</c:v>
                </c:pt>
                <c:pt idx="6058">
                  <c:v>0.88550741699591584</c:v>
                </c:pt>
                <c:pt idx="6059">
                  <c:v>0.88550830992326623</c:v>
                </c:pt>
                <c:pt idx="6060">
                  <c:v>0.88550920284565515</c:v>
                </c:pt>
                <c:pt idx="6061">
                  <c:v>0.88550924491511585</c:v>
                </c:pt>
                <c:pt idx="6062">
                  <c:v>0.88551009576308692</c:v>
                </c:pt>
                <c:pt idx="6063">
                  <c:v>0.88551098867556155</c:v>
                </c:pt>
                <c:pt idx="6064">
                  <c:v>0.88551188158307914</c:v>
                </c:pt>
                <c:pt idx="6065">
                  <c:v>0.8855127744856397</c:v>
                </c:pt>
                <c:pt idx="6066">
                  <c:v>0.88551366738324766</c:v>
                </c:pt>
                <c:pt idx="6067">
                  <c:v>0.88551456027589415</c:v>
                </c:pt>
                <c:pt idx="6068">
                  <c:v>0.8855154531635836</c:v>
                </c:pt>
                <c:pt idx="6069">
                  <c:v>0.88551634604631602</c:v>
                </c:pt>
                <c:pt idx="6070">
                  <c:v>0.8855172389240914</c:v>
                </c:pt>
                <c:pt idx="6071">
                  <c:v>0.88551784643574694</c:v>
                </c:pt>
                <c:pt idx="6072">
                  <c:v>0.88551813179691419</c:v>
                </c:pt>
                <c:pt idx="6073">
                  <c:v>0.88551902466477572</c:v>
                </c:pt>
                <c:pt idx="6074">
                  <c:v>0.88551991752768011</c:v>
                </c:pt>
                <c:pt idx="6075">
                  <c:v>0.88552081038562758</c:v>
                </c:pt>
                <c:pt idx="6076">
                  <c:v>0.88552157240102303</c:v>
                </c:pt>
                <c:pt idx="6077">
                  <c:v>0.88552170323861801</c:v>
                </c:pt>
                <c:pt idx="6078">
                  <c:v>0.88552259608665596</c:v>
                </c:pt>
                <c:pt idx="6079">
                  <c:v>0.88552348892973254</c:v>
                </c:pt>
                <c:pt idx="6080">
                  <c:v>0.8855243817678522</c:v>
                </c:pt>
                <c:pt idx="6081">
                  <c:v>0.88552527460101493</c:v>
                </c:pt>
                <c:pt idx="6082">
                  <c:v>0.88552616742922052</c:v>
                </c:pt>
                <c:pt idx="6083">
                  <c:v>0.88552706025246941</c:v>
                </c:pt>
                <c:pt idx="6084">
                  <c:v>0.88552795307076582</c:v>
                </c:pt>
                <c:pt idx="6085">
                  <c:v>0.88552884588410086</c:v>
                </c:pt>
                <c:pt idx="6086">
                  <c:v>0.88552973869247897</c:v>
                </c:pt>
                <c:pt idx="6087">
                  <c:v>0.88553063149590017</c:v>
                </c:pt>
                <c:pt idx="6088">
                  <c:v>0.88553152429436455</c:v>
                </c:pt>
                <c:pt idx="6089">
                  <c:v>0.88553196797300315</c:v>
                </c:pt>
                <c:pt idx="6090">
                  <c:v>0.88553241708787656</c:v>
                </c:pt>
                <c:pt idx="6091">
                  <c:v>0.88553330987642709</c:v>
                </c:pt>
                <c:pt idx="6092">
                  <c:v>0.88553420266002092</c:v>
                </c:pt>
                <c:pt idx="6093">
                  <c:v>0.88553509543865794</c:v>
                </c:pt>
                <c:pt idx="6094">
                  <c:v>0.88553598821233803</c:v>
                </c:pt>
                <c:pt idx="6095">
                  <c:v>0.88553688098106575</c:v>
                </c:pt>
                <c:pt idx="6096">
                  <c:v>0.88553777374483222</c:v>
                </c:pt>
                <c:pt idx="6097">
                  <c:v>0.88553866650364188</c:v>
                </c:pt>
                <c:pt idx="6098">
                  <c:v>0.88553955925749472</c:v>
                </c:pt>
                <c:pt idx="6099">
                  <c:v>0.88554045200639075</c:v>
                </c:pt>
                <c:pt idx="6100">
                  <c:v>0.88554134475033008</c:v>
                </c:pt>
                <c:pt idx="6101">
                  <c:v>0.88554223748931715</c:v>
                </c:pt>
                <c:pt idx="6102">
                  <c:v>0.88554313022334286</c:v>
                </c:pt>
                <c:pt idx="6103">
                  <c:v>0.88554402295241164</c:v>
                </c:pt>
                <c:pt idx="6104">
                  <c:v>0.88554491567652405</c:v>
                </c:pt>
                <c:pt idx="6105">
                  <c:v>0.88554580839567953</c:v>
                </c:pt>
                <c:pt idx="6106">
                  <c:v>0.8855500346273566</c:v>
                </c:pt>
                <c:pt idx="6107">
                  <c:v>0.88556426907414088</c:v>
                </c:pt>
                <c:pt idx="6108">
                  <c:v>0.88556516168581656</c:v>
                </c:pt>
                <c:pt idx="6109">
                  <c:v>0.88556799396380459</c:v>
                </c:pt>
                <c:pt idx="6110">
                  <c:v>0.88557927906799649</c:v>
                </c:pt>
                <c:pt idx="6111">
                  <c:v>0.88558017159633906</c:v>
                </c:pt>
                <c:pt idx="6112">
                  <c:v>0.88558106411972959</c:v>
                </c:pt>
                <c:pt idx="6113">
                  <c:v>0.88558195663815942</c:v>
                </c:pt>
                <c:pt idx="6114">
                  <c:v>0.88558284915163277</c:v>
                </c:pt>
                <c:pt idx="6115">
                  <c:v>0.88558374166014975</c:v>
                </c:pt>
                <c:pt idx="6116">
                  <c:v>0.88558463416371036</c:v>
                </c:pt>
                <c:pt idx="6117">
                  <c:v>0.88558552666231916</c:v>
                </c:pt>
                <c:pt idx="6118">
                  <c:v>0.88558641915596703</c:v>
                </c:pt>
                <c:pt idx="6119">
                  <c:v>0.88558731164465865</c:v>
                </c:pt>
                <c:pt idx="6120">
                  <c:v>0.88558820412839379</c:v>
                </c:pt>
                <c:pt idx="6121">
                  <c:v>0.88558909660717278</c:v>
                </c:pt>
                <c:pt idx="6122">
                  <c:v>0.88558998908099984</c:v>
                </c:pt>
                <c:pt idx="6123">
                  <c:v>0.88559088154986609</c:v>
                </c:pt>
                <c:pt idx="6124">
                  <c:v>0.88559177401377598</c:v>
                </c:pt>
                <c:pt idx="6125">
                  <c:v>0.88559266647272972</c:v>
                </c:pt>
                <c:pt idx="6126">
                  <c:v>0.88559355892672709</c:v>
                </c:pt>
                <c:pt idx="6127">
                  <c:v>0.88559445137576831</c:v>
                </c:pt>
                <c:pt idx="6128">
                  <c:v>0.88559534381985749</c:v>
                </c:pt>
                <c:pt idx="6129">
                  <c:v>0.8855962362589862</c:v>
                </c:pt>
                <c:pt idx="6130">
                  <c:v>0.88559644797309267</c:v>
                </c:pt>
                <c:pt idx="6131">
                  <c:v>0.88559655441770957</c:v>
                </c:pt>
                <c:pt idx="6132">
                  <c:v>0.88559712869315854</c:v>
                </c:pt>
                <c:pt idx="6133">
                  <c:v>0.88559802112237462</c:v>
                </c:pt>
                <c:pt idx="6134">
                  <c:v>0.88559891354663445</c:v>
                </c:pt>
                <c:pt idx="6135">
                  <c:v>0.88559980596594257</c:v>
                </c:pt>
                <c:pt idx="6136">
                  <c:v>0.88560069838028999</c:v>
                </c:pt>
                <c:pt idx="6137">
                  <c:v>0.88560159078968126</c:v>
                </c:pt>
                <c:pt idx="6138">
                  <c:v>0.88560248319411627</c:v>
                </c:pt>
                <c:pt idx="6139">
                  <c:v>0.88560298117275171</c:v>
                </c:pt>
                <c:pt idx="6140">
                  <c:v>0.88560337559359503</c:v>
                </c:pt>
                <c:pt idx="6141">
                  <c:v>0.8856042679881222</c:v>
                </c:pt>
                <c:pt idx="6142">
                  <c:v>0.88560516037768866</c:v>
                </c:pt>
                <c:pt idx="6143">
                  <c:v>0.88560605276229898</c:v>
                </c:pt>
                <c:pt idx="6144">
                  <c:v>0.88560694514195304</c:v>
                </c:pt>
                <c:pt idx="6145">
                  <c:v>0.88560783751665106</c:v>
                </c:pt>
                <c:pt idx="6146">
                  <c:v>0.88560872988639294</c:v>
                </c:pt>
                <c:pt idx="6147">
                  <c:v>0.88560962225118323</c:v>
                </c:pt>
                <c:pt idx="6148">
                  <c:v>0.8856105146110127</c:v>
                </c:pt>
                <c:pt idx="6149">
                  <c:v>0.88561140696588625</c:v>
                </c:pt>
                <c:pt idx="6150">
                  <c:v>0.88561157066395468</c:v>
                </c:pt>
                <c:pt idx="6151">
                  <c:v>0.88561229931580365</c:v>
                </c:pt>
                <c:pt idx="6152">
                  <c:v>0.88561319166076491</c:v>
                </c:pt>
                <c:pt idx="6153">
                  <c:v>0.88561408400077457</c:v>
                </c:pt>
                <c:pt idx="6154">
                  <c:v>0.88561440212415987</c:v>
                </c:pt>
                <c:pt idx="6155">
                  <c:v>0.88561497633582364</c:v>
                </c:pt>
                <c:pt idx="6156">
                  <c:v>0.88561586866591679</c:v>
                </c:pt>
                <c:pt idx="6157">
                  <c:v>0.88561765331123454</c:v>
                </c:pt>
                <c:pt idx="6158">
                  <c:v>0.88561854562646392</c:v>
                </c:pt>
                <c:pt idx="6159">
                  <c:v>0.88561943793673281</c:v>
                </c:pt>
                <c:pt idx="6160">
                  <c:v>0.88562126700657218</c:v>
                </c:pt>
                <c:pt idx="6161">
                  <c:v>0.88564284791712777</c:v>
                </c:pt>
                <c:pt idx="6162">
                  <c:v>0.88564937923013765</c:v>
                </c:pt>
                <c:pt idx="6163">
                  <c:v>0.88565796624078685</c:v>
                </c:pt>
                <c:pt idx="6164">
                  <c:v>0.88565856609748128</c:v>
                </c:pt>
                <c:pt idx="6165">
                  <c:v>0.88566079688327792</c:v>
                </c:pt>
                <c:pt idx="6166">
                  <c:v>0.88568923446066505</c:v>
                </c:pt>
                <c:pt idx="6167">
                  <c:v>0.88569266819159631</c:v>
                </c:pt>
                <c:pt idx="6168">
                  <c:v>0.88569576388718985</c:v>
                </c:pt>
                <c:pt idx="6169">
                  <c:v>0.88570434841751655</c:v>
                </c:pt>
                <c:pt idx="6170">
                  <c:v>0.88570494810093658</c:v>
                </c:pt>
                <c:pt idx="6171">
                  <c:v>0.88570717824236223</c:v>
                </c:pt>
                <c:pt idx="6172">
                  <c:v>0.88571403915977387</c:v>
                </c:pt>
                <c:pt idx="6173">
                  <c:v>0.88573560760490866</c:v>
                </c:pt>
                <c:pt idx="6174">
                  <c:v>0.88574213514511302</c:v>
                </c:pt>
                <c:pt idx="6175">
                  <c:v>0.88574359080888543</c:v>
                </c:pt>
                <c:pt idx="6176">
                  <c:v>0.88575071719533471</c:v>
                </c:pt>
                <c:pt idx="6177">
                  <c:v>0.885751316705505</c:v>
                </c:pt>
                <c:pt idx="6178">
                  <c:v>0.88575354620261715</c:v>
                </c:pt>
                <c:pt idx="6179">
                  <c:v>0.88576040513778831</c:v>
                </c:pt>
                <c:pt idx="6180">
                  <c:v>0.88578196735105053</c:v>
                </c:pt>
                <c:pt idx="6181">
                  <c:v>0.88578849300511253</c:v>
                </c:pt>
                <c:pt idx="6182">
                  <c:v>0.88579707257544738</c:v>
                </c:pt>
                <c:pt idx="6183">
                  <c:v>0.88579767191237879</c:v>
                </c:pt>
                <c:pt idx="6184">
                  <c:v>0.88579990076523552</c:v>
                </c:pt>
                <c:pt idx="6185">
                  <c:v>0.88580079206782136</c:v>
                </c:pt>
                <c:pt idx="6186">
                  <c:v>0.88580168336544851</c:v>
                </c:pt>
                <c:pt idx="6187">
                  <c:v>0.88580257465812573</c:v>
                </c:pt>
                <c:pt idx="6188">
                  <c:v>0.88580346594584425</c:v>
                </c:pt>
                <c:pt idx="6189">
                  <c:v>0.88580435722861295</c:v>
                </c:pt>
                <c:pt idx="6190">
                  <c:v>0.88580524850642306</c:v>
                </c:pt>
                <c:pt idx="6191">
                  <c:v>0.88580613977928324</c:v>
                </c:pt>
                <c:pt idx="6192">
                  <c:v>0.88580675771834816</c:v>
                </c:pt>
                <c:pt idx="6193">
                  <c:v>0.88580703104718483</c:v>
                </c:pt>
                <c:pt idx="6194">
                  <c:v>0.8858079223101365</c:v>
                </c:pt>
                <c:pt idx="6195">
                  <c:v>0.88580881356813412</c:v>
                </c:pt>
                <c:pt idx="6196">
                  <c:v>0.88580895019063821</c:v>
                </c:pt>
                <c:pt idx="6197">
                  <c:v>0.88580970482117294</c:v>
                </c:pt>
                <c:pt idx="6198">
                  <c:v>0.88581059606926205</c:v>
                </c:pt>
                <c:pt idx="6199">
                  <c:v>0.88581148731239245</c:v>
                </c:pt>
                <c:pt idx="6200">
                  <c:v>0.88581237855057315</c:v>
                </c:pt>
                <c:pt idx="6201">
                  <c:v>0.88581326978379527</c:v>
                </c:pt>
                <c:pt idx="6202">
                  <c:v>0.88581416101206767</c:v>
                </c:pt>
                <c:pt idx="6203">
                  <c:v>0.88581505223538137</c:v>
                </c:pt>
                <c:pt idx="6204">
                  <c:v>0.88581594345374548</c:v>
                </c:pt>
                <c:pt idx="6205">
                  <c:v>0.88581683466715089</c:v>
                </c:pt>
                <c:pt idx="6206">
                  <c:v>0.88581772587560659</c:v>
                </c:pt>
                <c:pt idx="6207">
                  <c:v>0.88581861707910381</c:v>
                </c:pt>
                <c:pt idx="6208">
                  <c:v>0.88581950827765132</c:v>
                </c:pt>
                <c:pt idx="6209">
                  <c:v>0.88582039947124025</c:v>
                </c:pt>
                <c:pt idx="6210">
                  <c:v>0.88582129065987958</c:v>
                </c:pt>
                <c:pt idx="6211">
                  <c:v>0.88582218184356032</c:v>
                </c:pt>
                <c:pt idx="6212">
                  <c:v>0.88582307302229146</c:v>
                </c:pt>
                <c:pt idx="6213">
                  <c:v>0.88582396419606835</c:v>
                </c:pt>
                <c:pt idx="6214">
                  <c:v>0.88582485536488687</c:v>
                </c:pt>
                <c:pt idx="6215">
                  <c:v>0.8858257465287559</c:v>
                </c:pt>
                <c:pt idx="6216">
                  <c:v>0.88582663768766623</c:v>
                </c:pt>
                <c:pt idx="6217">
                  <c:v>0.88582752884162697</c:v>
                </c:pt>
                <c:pt idx="6218">
                  <c:v>0.88582831370029713</c:v>
                </c:pt>
                <c:pt idx="6219">
                  <c:v>0.88582841999062945</c:v>
                </c:pt>
                <c:pt idx="6220">
                  <c:v>0.88582931113468211</c:v>
                </c:pt>
                <c:pt idx="6221">
                  <c:v>0.88583483746838165</c:v>
                </c:pt>
                <c:pt idx="6222">
                  <c:v>0.88584341455906124</c:v>
                </c:pt>
                <c:pt idx="6223">
                  <c:v>0.88584401372276944</c:v>
                </c:pt>
                <c:pt idx="6224">
                  <c:v>0.88584658745975942</c:v>
                </c:pt>
                <c:pt idx="6225">
                  <c:v>0.88587464665385651</c:v>
                </c:pt>
                <c:pt idx="6226">
                  <c:v>0.88587564379991468</c:v>
                </c:pt>
                <c:pt idx="6227">
                  <c:v>0.88587653468141625</c:v>
                </c:pt>
                <c:pt idx="6228">
                  <c:v>0.88587742555795979</c:v>
                </c:pt>
                <c:pt idx="6229">
                  <c:v>0.88588055075367744</c:v>
                </c:pt>
                <c:pt idx="6230">
                  <c:v>0.88588116853612853</c:v>
                </c:pt>
                <c:pt idx="6231">
                  <c:v>0.88588974314737123</c:v>
                </c:pt>
                <c:pt idx="6232">
                  <c:v>0.88589034213787166</c:v>
                </c:pt>
                <c:pt idx="6233">
                  <c:v>0.88589942269192135</c:v>
                </c:pt>
                <c:pt idx="6234">
                  <c:v>0.88590760408595148</c:v>
                </c:pt>
                <c:pt idx="6235">
                  <c:v>0.88591275800088209</c:v>
                </c:pt>
                <c:pt idx="6236">
                  <c:v>0.88592096621292382</c:v>
                </c:pt>
                <c:pt idx="6237">
                  <c:v>0.88592748620956208</c:v>
                </c:pt>
                <c:pt idx="6238">
                  <c:v>0.88593605834158651</c:v>
                </c:pt>
                <c:pt idx="6239">
                  <c:v>0.88593665715889502</c:v>
                </c:pt>
                <c:pt idx="6240">
                  <c:v>0.88593801114954995</c:v>
                </c:pt>
                <c:pt idx="6241">
                  <c:v>0.88593890168422473</c:v>
                </c:pt>
                <c:pt idx="6242">
                  <c:v>0.88593979221394226</c:v>
                </c:pt>
                <c:pt idx="6243">
                  <c:v>0.88594068273871118</c:v>
                </c:pt>
                <c:pt idx="6244">
                  <c:v>0.88594157325852274</c:v>
                </c:pt>
                <c:pt idx="6245">
                  <c:v>0.88594246377338581</c:v>
                </c:pt>
                <c:pt idx="6246">
                  <c:v>0.88595906654026779</c:v>
                </c:pt>
                <c:pt idx="6247">
                  <c:v>0.88596727237870965</c:v>
                </c:pt>
                <c:pt idx="6248">
                  <c:v>0.88597379048987934</c:v>
                </c:pt>
                <c:pt idx="6249">
                  <c:v>0.88597457484926168</c:v>
                </c:pt>
                <c:pt idx="6250">
                  <c:v>0.88598236014291798</c:v>
                </c:pt>
                <c:pt idx="6251">
                  <c:v>0.8859829587870498</c:v>
                </c:pt>
                <c:pt idx="6252">
                  <c:v>0.88599241924346628</c:v>
                </c:pt>
                <c:pt idx="6253">
                  <c:v>0.88599385375024076</c:v>
                </c:pt>
                <c:pt idx="6254">
                  <c:v>0.88600536168736033</c:v>
                </c:pt>
                <c:pt idx="6255">
                  <c:v>0.88601356515242491</c:v>
                </c:pt>
                <c:pt idx="6256">
                  <c:v>0.88602008137829624</c:v>
                </c:pt>
                <c:pt idx="6257">
                  <c:v>0.88602864855256347</c:v>
                </c:pt>
                <c:pt idx="6258">
                  <c:v>0.88602924702353447</c:v>
                </c:pt>
                <c:pt idx="6259">
                  <c:v>0.88603831970147762</c:v>
                </c:pt>
                <c:pt idx="6260">
                  <c:v>0.88605164344337184</c:v>
                </c:pt>
                <c:pt idx="6261">
                  <c:v>0.88605984453526909</c:v>
                </c:pt>
                <c:pt idx="6262">
                  <c:v>0.88606635887601204</c:v>
                </c:pt>
                <c:pt idx="6263">
                  <c:v>0.88606884901212135</c:v>
                </c:pt>
                <c:pt idx="6264">
                  <c:v>0.88607492357174078</c:v>
                </c:pt>
                <c:pt idx="6265">
                  <c:v>0.88607552186956207</c:v>
                </c:pt>
                <c:pt idx="6266">
                  <c:v>0.88608459192261446</c:v>
                </c:pt>
                <c:pt idx="6267">
                  <c:v>0.88610611052846011</c:v>
                </c:pt>
                <c:pt idx="6268">
                  <c:v>0.88611262298424076</c:v>
                </c:pt>
                <c:pt idx="6269">
                  <c:v>0.88611306048063154</c:v>
                </c:pt>
                <c:pt idx="6270">
                  <c:v>0.88611600194910456</c:v>
                </c:pt>
                <c:pt idx="6271">
                  <c:v>0.88612118520165029</c:v>
                </c:pt>
                <c:pt idx="6272">
                  <c:v>0.88612178332634661</c:v>
                </c:pt>
                <c:pt idx="6273">
                  <c:v>0.88613085075473685</c:v>
                </c:pt>
                <c:pt idx="6274">
                  <c:v>0.88615236313319978</c:v>
                </c:pt>
                <c:pt idx="6275">
                  <c:v>0.88615887370419733</c:v>
                </c:pt>
                <c:pt idx="6276">
                  <c:v>0.88616743344350768</c:v>
                </c:pt>
                <c:pt idx="6277">
                  <c:v>0.88616803139508993</c:v>
                </c:pt>
                <c:pt idx="6278">
                  <c:v>0.8861779854033357</c:v>
                </c:pt>
                <c:pt idx="6279">
                  <c:v>0.88619860235070391</c:v>
                </c:pt>
                <c:pt idx="6280">
                  <c:v>0.88620511103708477</c:v>
                </c:pt>
                <c:pt idx="6281">
                  <c:v>0.88621366829852899</c:v>
                </c:pt>
                <c:pt idx="6282">
                  <c:v>0.88621426607701315</c:v>
                </c:pt>
                <c:pt idx="6283">
                  <c:v>0.88622421720364952</c:v>
                </c:pt>
                <c:pt idx="6284">
                  <c:v>0.88624482818219008</c:v>
                </c:pt>
                <c:pt idx="6285">
                  <c:v>0.88625133498412034</c:v>
                </c:pt>
                <c:pt idx="6286">
                  <c:v>0.88625988976791903</c:v>
                </c:pt>
                <c:pt idx="6287">
                  <c:v>0.88626048737332053</c:v>
                </c:pt>
                <c:pt idx="6288">
                  <c:v>0.88627043561861318</c:v>
                </c:pt>
                <c:pt idx="6289">
                  <c:v>0.88629104062886299</c:v>
                </c:pt>
                <c:pt idx="6290">
                  <c:v>0.88629754554652296</c:v>
                </c:pt>
                <c:pt idx="6291">
                  <c:v>0.88629798253650705</c:v>
                </c:pt>
                <c:pt idx="6292">
                  <c:v>0.88630609785289627</c:v>
                </c:pt>
                <c:pt idx="6293">
                  <c:v>0.88630669528523109</c:v>
                </c:pt>
                <c:pt idx="6294">
                  <c:v>0.88631752907657069</c:v>
                </c:pt>
                <c:pt idx="6295">
                  <c:v>0.88632130379238327</c:v>
                </c:pt>
                <c:pt idx="6296">
                  <c:v>0.88633723969194278</c:v>
                </c:pt>
                <c:pt idx="6297">
                  <c:v>0.88634374272549898</c:v>
                </c:pt>
                <c:pt idx="6298">
                  <c:v>0.88635229255468106</c:v>
                </c:pt>
                <c:pt idx="6299">
                  <c:v>0.88635288981396465</c:v>
                </c:pt>
                <c:pt idx="6300">
                  <c:v>0.88636372046712764</c:v>
                </c:pt>
                <c:pt idx="6301">
                  <c:v>0.88638342537265002</c:v>
                </c:pt>
                <c:pt idx="6302">
                  <c:v>0.88638992652227389</c:v>
                </c:pt>
                <c:pt idx="6303">
                  <c:v>0.88639036325912346</c:v>
                </c:pt>
                <c:pt idx="6304">
                  <c:v>0.8863984738744809</c:v>
                </c:pt>
                <c:pt idx="6305">
                  <c:v>0.88639907096072934</c:v>
                </c:pt>
                <c:pt idx="6306">
                  <c:v>0.88639936184562773</c:v>
                </c:pt>
                <c:pt idx="6307">
                  <c:v>0.88640024981182153</c:v>
                </c:pt>
                <c:pt idx="6308">
                  <c:v>0.88640113777307128</c:v>
                </c:pt>
                <c:pt idx="6309">
                  <c:v>0.88640202572936821</c:v>
                </c:pt>
                <c:pt idx="6310">
                  <c:v>0.88640286673587254</c:v>
                </c:pt>
                <c:pt idx="6311">
                  <c:v>0.88640291368072099</c:v>
                </c:pt>
                <c:pt idx="6312">
                  <c:v>0.88640380162712085</c:v>
                </c:pt>
                <c:pt idx="6313">
                  <c:v>0.88640468956857676</c:v>
                </c:pt>
                <c:pt idx="6314">
                  <c:v>0.88640557750507976</c:v>
                </c:pt>
                <c:pt idx="6315">
                  <c:v>0.88640646543663881</c:v>
                </c:pt>
                <c:pt idx="6316">
                  <c:v>0.88640735336324938</c:v>
                </c:pt>
                <c:pt idx="6317">
                  <c:v>0.88640824128490714</c:v>
                </c:pt>
                <c:pt idx="6318">
                  <c:v>0.88640912920162085</c:v>
                </c:pt>
                <c:pt idx="6319">
                  <c:v>0.88640989847601004</c:v>
                </c:pt>
                <c:pt idx="6320">
                  <c:v>0.88641001711338185</c:v>
                </c:pt>
                <c:pt idx="6321">
                  <c:v>0.8864109050201987</c:v>
                </c:pt>
                <c:pt idx="6322">
                  <c:v>0.88641179292206285</c:v>
                </c:pt>
                <c:pt idx="6323">
                  <c:v>0.88641268081898306</c:v>
                </c:pt>
                <c:pt idx="6324">
                  <c:v>0.88641356871095045</c:v>
                </c:pt>
                <c:pt idx="6325">
                  <c:v>0.88641445659797391</c:v>
                </c:pt>
                <c:pt idx="6326">
                  <c:v>0.88641534448004466</c:v>
                </c:pt>
                <c:pt idx="6327">
                  <c:v>0.88641623235717137</c:v>
                </c:pt>
                <c:pt idx="6328">
                  <c:v>0.88641712022934527</c:v>
                </c:pt>
                <c:pt idx="6329">
                  <c:v>0.88641800809657545</c:v>
                </c:pt>
                <c:pt idx="6330">
                  <c:v>0.88641889595885281</c:v>
                </c:pt>
                <c:pt idx="6331">
                  <c:v>0.88641978381618625</c:v>
                </c:pt>
                <c:pt idx="6332">
                  <c:v>0.88642067166856708</c:v>
                </c:pt>
                <c:pt idx="6333">
                  <c:v>0.88642155951600399</c:v>
                </c:pt>
                <c:pt idx="6334">
                  <c:v>0.88642244735849263</c:v>
                </c:pt>
                <c:pt idx="6335">
                  <c:v>0.88642333519602856</c:v>
                </c:pt>
                <c:pt idx="6336">
                  <c:v>0.88642422302862056</c:v>
                </c:pt>
                <c:pt idx="6337">
                  <c:v>0.88642511085625997</c:v>
                </c:pt>
                <c:pt idx="6338">
                  <c:v>0.88642599867895555</c:v>
                </c:pt>
                <c:pt idx="6339">
                  <c:v>0.88642688649669843</c:v>
                </c:pt>
                <c:pt idx="6340">
                  <c:v>0.88642959767219365</c:v>
                </c:pt>
                <c:pt idx="6341">
                  <c:v>0.88643609693805647</c:v>
                </c:pt>
                <c:pt idx="6342">
                  <c:v>0.88643653354835605</c:v>
                </c:pt>
                <c:pt idx="6343">
                  <c:v>0.88644523872674752</c:v>
                </c:pt>
                <c:pt idx="6344">
                  <c:v>0.88645606310442737</c:v>
                </c:pt>
                <c:pt idx="6345">
                  <c:v>0.8864730462020316</c:v>
                </c:pt>
                <c:pt idx="6346">
                  <c:v>0.88647575659180089</c:v>
                </c:pt>
                <c:pt idx="6347">
                  <c:v>0.88648225397407021</c:v>
                </c:pt>
                <c:pt idx="6348">
                  <c:v>0.88649139311324265</c:v>
                </c:pt>
                <c:pt idx="6349">
                  <c:v>0.88650221435360332</c:v>
                </c:pt>
                <c:pt idx="6350">
                  <c:v>0.88650599299446664</c:v>
                </c:pt>
                <c:pt idx="6351">
                  <c:v>0.88651919252856781</c:v>
                </c:pt>
                <c:pt idx="6352">
                  <c:v>0.88652190213268334</c:v>
                </c:pt>
                <c:pt idx="6353">
                  <c:v>0.886524618467186</c:v>
                </c:pt>
                <c:pt idx="6354">
                  <c:v>0.88652839763153957</c:v>
                </c:pt>
                <c:pt idx="6355">
                  <c:v>0.88653274764362178</c:v>
                </c:pt>
                <c:pt idx="6356">
                  <c:v>0.88653753412142655</c:v>
                </c:pt>
                <c:pt idx="6357">
                  <c:v>0.88654835222476325</c:v>
                </c:pt>
                <c:pt idx="6358">
                  <c:v>0.88656803429606612</c:v>
                </c:pt>
                <c:pt idx="6359">
                  <c:v>0.8865836617525249</c:v>
                </c:pt>
                <c:pt idx="6360">
                  <c:v>0.88659447671911973</c:v>
                </c:pt>
                <c:pt idx="6361">
                  <c:v>0.88661415308317648</c:v>
                </c:pt>
                <c:pt idx="6362">
                  <c:v>0.8866210809199252</c:v>
                </c:pt>
                <c:pt idx="6363">
                  <c:v>0.88662977600776516</c:v>
                </c:pt>
                <c:pt idx="6364">
                  <c:v>0.886640587837905</c:v>
                </c:pt>
                <c:pt idx="6365">
                  <c:v>0.88666025849522878</c:v>
                </c:pt>
                <c:pt idx="6366">
                  <c:v>0.88667587688836214</c:v>
                </c:pt>
                <c:pt idx="6367">
                  <c:v>0.88668668558233432</c:v>
                </c:pt>
                <c:pt idx="6368">
                  <c:v>0.88670635053345226</c:v>
                </c:pt>
                <c:pt idx="6369">
                  <c:v>0.88672196439555007</c:v>
                </c:pt>
                <c:pt idx="6370">
                  <c:v>0.88673276995363748</c:v>
                </c:pt>
                <c:pt idx="6371">
                  <c:v>0.88675242919907715</c:v>
                </c:pt>
                <c:pt idx="6372">
                  <c:v>0.88676023696670836</c:v>
                </c:pt>
                <c:pt idx="6373">
                  <c:v>0.88676803853054609</c:v>
                </c:pt>
                <c:pt idx="6374">
                  <c:v>0.88676855513203545</c:v>
                </c:pt>
                <c:pt idx="6375">
                  <c:v>0.88677861844950168</c:v>
                </c:pt>
                <c:pt idx="6376">
                  <c:v>0.88677884095304549</c:v>
                </c:pt>
                <c:pt idx="6377">
                  <c:v>0.88679849449332182</c:v>
                </c:pt>
                <c:pt idx="6378">
                  <c:v>0.88681409929458244</c:v>
                </c:pt>
                <c:pt idx="6379">
                  <c:v>0.88682489858177727</c:v>
                </c:pt>
                <c:pt idx="6380">
                  <c:v>0.88684454641742327</c:v>
                </c:pt>
                <c:pt idx="6381">
                  <c:v>0.88685452893913475</c:v>
                </c:pt>
                <c:pt idx="6382">
                  <c:v>0.88686014668889201</c:v>
                </c:pt>
                <c:pt idx="6383">
                  <c:v>0.88686470123490724</c:v>
                </c:pt>
                <c:pt idx="6384">
                  <c:v>0.88687094284106616</c:v>
                </c:pt>
                <c:pt idx="6385">
                  <c:v>0.88687594716080032</c:v>
                </c:pt>
                <c:pt idx="6386">
                  <c:v>0.8868905849726022</c:v>
                </c:pt>
                <c:pt idx="6387">
                  <c:v>0.8869034143210569</c:v>
                </c:pt>
                <c:pt idx="6388">
                  <c:v>0.88690618071469574</c:v>
                </c:pt>
                <c:pt idx="6389">
                  <c:v>0.88691161905157889</c:v>
                </c:pt>
                <c:pt idx="6390">
                  <c:v>0.88691697373214673</c:v>
                </c:pt>
                <c:pt idx="6391">
                  <c:v>0.88693661016009362</c:v>
                </c:pt>
                <c:pt idx="6392">
                  <c:v>0.88695220137322928</c:v>
                </c:pt>
                <c:pt idx="6393">
                  <c:v>0.88696299125624145</c:v>
                </c:pt>
                <c:pt idx="6394">
                  <c:v>0.88698262198113376</c:v>
                </c:pt>
                <c:pt idx="6395">
                  <c:v>0.88699014811231869</c:v>
                </c:pt>
                <c:pt idx="6396">
                  <c:v>0.88700899541459166</c:v>
                </c:pt>
                <c:pt idx="6397">
                  <c:v>0.88705498620842216</c:v>
                </c:pt>
                <c:pt idx="6398">
                  <c:v>0.8870838955938023</c:v>
                </c:pt>
                <c:pt idx="6399">
                  <c:v>0.88710096363897217</c:v>
                </c:pt>
                <c:pt idx="6400">
                  <c:v>0.88711721979347724</c:v>
                </c:pt>
                <c:pt idx="6401">
                  <c:v>0.88714593704437927</c:v>
                </c:pt>
                <c:pt idx="6402">
                  <c:v>0.88714692770748238</c:v>
                </c:pt>
                <c:pt idx="6403">
                  <c:v>0.8871928784151808</c:v>
                </c:pt>
                <c:pt idx="6404">
                  <c:v>0.88723881576331054</c:v>
                </c:pt>
                <c:pt idx="6405">
                  <c:v>0.8872847397531155</c:v>
                </c:pt>
                <c:pt idx="6406">
                  <c:v>0.88728629005245685</c:v>
                </c:pt>
                <c:pt idx="6407">
                  <c:v>0.88733065038582759</c:v>
                </c:pt>
                <c:pt idx="6408">
                  <c:v>0.88737654766269758</c:v>
                </c:pt>
                <c:pt idx="6409">
                  <c:v>0.8874224315849597</c:v>
                </c:pt>
                <c:pt idx="6410">
                  <c:v>0.88743735974784754</c:v>
                </c:pt>
                <c:pt idx="6411">
                  <c:v>0.88746830215386263</c:v>
                </c:pt>
                <c:pt idx="6412">
                  <c:v>0.88749624343453015</c:v>
                </c:pt>
                <c:pt idx="6413">
                  <c:v>0.88751415937065636</c:v>
                </c:pt>
                <c:pt idx="6414">
                  <c:v>0.88756000323657847</c:v>
                </c:pt>
                <c:pt idx="6415">
                  <c:v>0.88760583375288138</c:v>
                </c:pt>
                <c:pt idx="6416">
                  <c:v>0.88760671497814658</c:v>
                </c:pt>
                <c:pt idx="6417">
                  <c:v>0.88760759619847085</c:v>
                </c:pt>
                <c:pt idx="6418">
                  <c:v>0.88760847741385851</c:v>
                </c:pt>
                <c:pt idx="6419">
                  <c:v>0.88760935862430979</c:v>
                </c:pt>
                <c:pt idx="6420">
                  <c:v>0.88761023982982445</c:v>
                </c:pt>
                <c:pt idx="6421">
                  <c:v>0.88761112103040274</c:v>
                </c:pt>
                <c:pt idx="6422">
                  <c:v>0.88761200222604897</c:v>
                </c:pt>
                <c:pt idx="6423">
                  <c:v>0.88761288341675437</c:v>
                </c:pt>
                <c:pt idx="6424">
                  <c:v>0.88761376460252317</c:v>
                </c:pt>
                <c:pt idx="6425">
                  <c:v>0.8876240731357431</c:v>
                </c:pt>
                <c:pt idx="6426">
                  <c:v>0.88765957946028784</c:v>
                </c:pt>
                <c:pt idx="6427">
                  <c:v>0.88766046038444157</c:v>
                </c:pt>
                <c:pt idx="6428">
                  <c:v>0.88766134130365504</c:v>
                </c:pt>
                <c:pt idx="6429">
                  <c:v>0.88766222221793245</c:v>
                </c:pt>
                <c:pt idx="6430">
                  <c:v>0.88766310312727392</c:v>
                </c:pt>
                <c:pt idx="6431">
                  <c:v>0.88858973438161104</c:v>
                </c:pt>
                <c:pt idx="6432">
                  <c:v>0.88860621953963026</c:v>
                </c:pt>
                <c:pt idx="6433">
                  <c:v>0.8886175518334819</c:v>
                </c:pt>
                <c:pt idx="6434">
                  <c:v>0.88876817104818095</c:v>
                </c:pt>
                <c:pt idx="6435">
                  <c:v>0.88877206585158597</c:v>
                </c:pt>
                <c:pt idx="6436">
                  <c:v>0.88884883154332883</c:v>
                </c:pt>
                <c:pt idx="6437">
                  <c:v>0.88929284754447802</c:v>
                </c:pt>
                <c:pt idx="6438">
                  <c:v>0.88932424395311171</c:v>
                </c:pt>
                <c:pt idx="6439">
                  <c:v>0.88944554327484715</c:v>
                </c:pt>
                <c:pt idx="6440">
                  <c:v>0.88959625645140283</c:v>
                </c:pt>
                <c:pt idx="6441">
                  <c:v>0.89005322442725843</c:v>
                </c:pt>
                <c:pt idx="6442">
                  <c:v>0.89035384332671019</c:v>
                </c:pt>
                <c:pt idx="6443">
                  <c:v>0.8908686256464915</c:v>
                </c:pt>
                <c:pt idx="6444">
                  <c:v>0.89169132238767679</c:v>
                </c:pt>
                <c:pt idx="6445">
                  <c:v>0.89184019149621108</c:v>
                </c:pt>
                <c:pt idx="6446">
                  <c:v>0.892254994624191</c:v>
                </c:pt>
                <c:pt idx="6447">
                  <c:v>0.89230400013257294</c:v>
                </c:pt>
                <c:pt idx="6448">
                  <c:v>0.89242139894436501</c:v>
                </c:pt>
                <c:pt idx="6449">
                  <c:v>0.89246527328027914</c:v>
                </c:pt>
                <c:pt idx="6450">
                  <c:v>0.89277903810865977</c:v>
                </c:pt>
                <c:pt idx="6451">
                  <c:v>0.89290203555082681</c:v>
                </c:pt>
                <c:pt idx="6452">
                  <c:v>0.89300881114040864</c:v>
                </c:pt>
                <c:pt idx="6453">
                  <c:v>0.89300976807780674</c:v>
                </c:pt>
                <c:pt idx="6454">
                  <c:v>0.89343437109442547</c:v>
                </c:pt>
                <c:pt idx="6455">
                  <c:v>0.893513211674137</c:v>
                </c:pt>
                <c:pt idx="6456">
                  <c:v>0.89353035334017628</c:v>
                </c:pt>
                <c:pt idx="6457">
                  <c:v>0.89386234339466819</c:v>
                </c:pt>
                <c:pt idx="6458">
                  <c:v>0.89386318909232898</c:v>
                </c:pt>
                <c:pt idx="6459">
                  <c:v>0.89386403478511778</c:v>
                </c:pt>
                <c:pt idx="6460">
                  <c:v>0.89386488047304269</c:v>
                </c:pt>
                <c:pt idx="6461">
                  <c:v>0.89386572615609972</c:v>
                </c:pt>
                <c:pt idx="6462">
                  <c:v>0.89386657183428442</c:v>
                </c:pt>
                <c:pt idx="6463">
                  <c:v>0.89386741750760546</c:v>
                </c:pt>
                <c:pt idx="6464">
                  <c:v>0.89386826317605428</c:v>
                </c:pt>
                <c:pt idx="6465">
                  <c:v>0.89386910883963944</c:v>
                </c:pt>
                <c:pt idx="6466">
                  <c:v>0.89386995449835238</c:v>
                </c:pt>
                <c:pt idx="6467">
                  <c:v>0.89387080015220166</c:v>
                </c:pt>
                <c:pt idx="6468">
                  <c:v>0.89387164580117884</c:v>
                </c:pt>
                <c:pt idx="6469">
                  <c:v>0.89387249144529224</c:v>
                </c:pt>
                <c:pt idx="6470">
                  <c:v>0.89387333708453365</c:v>
                </c:pt>
                <c:pt idx="6471">
                  <c:v>0.89387418271891139</c:v>
                </c:pt>
                <c:pt idx="6472">
                  <c:v>0.89387502834841692</c:v>
                </c:pt>
                <c:pt idx="6473">
                  <c:v>0.8938758739730589</c:v>
                </c:pt>
                <c:pt idx="6474">
                  <c:v>0.89387671959282877</c:v>
                </c:pt>
                <c:pt idx="6475">
                  <c:v>0.89387756520773498</c:v>
                </c:pt>
                <c:pt idx="6476">
                  <c:v>0.8938784108177692</c:v>
                </c:pt>
                <c:pt idx="6477">
                  <c:v>0.89387925642293986</c:v>
                </c:pt>
                <c:pt idx="6478">
                  <c:v>0.89388010202324264</c:v>
                </c:pt>
                <c:pt idx="6479">
                  <c:v>0.89392406653227097</c:v>
                </c:pt>
                <c:pt idx="6480">
                  <c:v>0.89392491187458978</c:v>
                </c:pt>
                <c:pt idx="6481">
                  <c:v>0.89392575721204559</c:v>
                </c:pt>
                <c:pt idx="6482">
                  <c:v>0.89392660254462997</c:v>
                </c:pt>
                <c:pt idx="6483">
                  <c:v>0.89392744787235134</c:v>
                </c:pt>
                <c:pt idx="6484">
                  <c:v>0.89392829319520539</c:v>
                </c:pt>
                <c:pt idx="6485">
                  <c:v>0.893929138513188</c:v>
                </c:pt>
                <c:pt idx="6486">
                  <c:v>0.89392998382630762</c:v>
                </c:pt>
                <c:pt idx="6487">
                  <c:v>0.89393082913455579</c:v>
                </c:pt>
                <c:pt idx="6488">
                  <c:v>0.89393167443794097</c:v>
                </c:pt>
                <c:pt idx="6489">
                  <c:v>0.89393251973645482</c:v>
                </c:pt>
                <c:pt idx="6490">
                  <c:v>0.89393336503010568</c:v>
                </c:pt>
                <c:pt idx="6491">
                  <c:v>0.89393421031888509</c:v>
                </c:pt>
                <c:pt idx="6492">
                  <c:v>0.89393505560280162</c:v>
                </c:pt>
                <c:pt idx="6493">
                  <c:v>0.89393590088184671</c:v>
                </c:pt>
                <c:pt idx="6494">
                  <c:v>0.89393674615602892</c:v>
                </c:pt>
                <c:pt idx="6495">
                  <c:v>0.89393759142533979</c:v>
                </c:pt>
                <c:pt idx="6496">
                  <c:v>0.89393843668978779</c:v>
                </c:pt>
                <c:pt idx="6497">
                  <c:v>0.89393928194936445</c:v>
                </c:pt>
                <c:pt idx="6498">
                  <c:v>0.89394012720407812</c:v>
                </c:pt>
                <c:pt idx="6499">
                  <c:v>0.89394097245392068</c:v>
                </c:pt>
                <c:pt idx="6500">
                  <c:v>0.89394181769890024</c:v>
                </c:pt>
                <c:pt idx="6501">
                  <c:v>0.8939426629390127</c:v>
                </c:pt>
                <c:pt idx="6502">
                  <c:v>0.89394350817425394</c:v>
                </c:pt>
                <c:pt idx="6503">
                  <c:v>0.8939443534046323</c:v>
                </c:pt>
                <c:pt idx="6504">
                  <c:v>0.89394519863013944</c:v>
                </c:pt>
                <c:pt idx="6505">
                  <c:v>0.8939460438507838</c:v>
                </c:pt>
                <c:pt idx="6506">
                  <c:v>0.89394688906655695</c:v>
                </c:pt>
                <c:pt idx="6507">
                  <c:v>0.89394773427746721</c:v>
                </c:pt>
                <c:pt idx="6508">
                  <c:v>0.89394857948350626</c:v>
                </c:pt>
                <c:pt idx="6509">
                  <c:v>0.89394942468468253</c:v>
                </c:pt>
                <c:pt idx="6510">
                  <c:v>0.89395026988098758</c:v>
                </c:pt>
                <c:pt idx="6511">
                  <c:v>0.89395111507243008</c:v>
                </c:pt>
                <c:pt idx="6512">
                  <c:v>0.89395196025900125</c:v>
                </c:pt>
                <c:pt idx="6513">
                  <c:v>0.89395280544070965</c:v>
                </c:pt>
                <c:pt idx="6514">
                  <c:v>0.89395365061754695</c:v>
                </c:pt>
                <c:pt idx="6515">
                  <c:v>0.89395449578952157</c:v>
                </c:pt>
                <c:pt idx="6516">
                  <c:v>0.89395534095662499</c:v>
                </c:pt>
                <c:pt idx="6517">
                  <c:v>0.89395618611886574</c:v>
                </c:pt>
                <c:pt idx="6518">
                  <c:v>0.8939570312762396</c:v>
                </c:pt>
                <c:pt idx="6519">
                  <c:v>0.89395787642874236</c:v>
                </c:pt>
                <c:pt idx="6520">
                  <c:v>0.89395872157638245</c:v>
                </c:pt>
                <c:pt idx="6521">
                  <c:v>0.89395956671915144</c:v>
                </c:pt>
                <c:pt idx="6522">
                  <c:v>0.89400350743794343</c:v>
                </c:pt>
                <c:pt idx="6523">
                  <c:v>0.89400435232278264</c:v>
                </c:pt>
                <c:pt idx="6524">
                  <c:v>0.89400519720275973</c:v>
                </c:pt>
                <c:pt idx="6525">
                  <c:v>0.89400604207786638</c:v>
                </c:pt>
                <c:pt idx="6526">
                  <c:v>0.89400688694811081</c:v>
                </c:pt>
                <c:pt idx="6527">
                  <c:v>0.89405165810852438</c:v>
                </c:pt>
                <c:pt idx="6528">
                  <c:v>0.89414031533040739</c:v>
                </c:pt>
                <c:pt idx="6529">
                  <c:v>0.89414115942703243</c:v>
                </c:pt>
                <c:pt idx="6530">
                  <c:v>0.89414200351879702</c:v>
                </c:pt>
                <c:pt idx="6531">
                  <c:v>0.89459966021935466</c:v>
                </c:pt>
                <c:pt idx="6532">
                  <c:v>0.89467960834404048</c:v>
                </c:pt>
                <c:pt idx="6533">
                  <c:v>0.89498728410912265</c:v>
                </c:pt>
                <c:pt idx="6534">
                  <c:v>0.89547902605078689</c:v>
                </c:pt>
                <c:pt idx="6535">
                  <c:v>0.89573028579741143</c:v>
                </c:pt>
                <c:pt idx="6536">
                  <c:v>0.89632362813056576</c:v>
                </c:pt>
                <c:pt idx="6537">
                  <c:v>0.89661854970109478</c:v>
                </c:pt>
                <c:pt idx="6538">
                  <c:v>0.89690369381779544</c:v>
                </c:pt>
                <c:pt idx="6539">
                  <c:v>0.89698978762410664</c:v>
                </c:pt>
                <c:pt idx="6540">
                  <c:v>0.89727225309368608</c:v>
                </c:pt>
                <c:pt idx="6541">
                  <c:v>0.89740103859490161</c:v>
                </c:pt>
                <c:pt idx="6542">
                  <c:v>0.89744394100358604</c:v>
                </c:pt>
                <c:pt idx="6543">
                  <c:v>0.89745275301159422</c:v>
                </c:pt>
                <c:pt idx="6544">
                  <c:v>0.8975994267657379</c:v>
                </c:pt>
                <c:pt idx="6545">
                  <c:v>0.89855127152429093</c:v>
                </c:pt>
                <c:pt idx="6546">
                  <c:v>0.89859382337756077</c:v>
                </c:pt>
                <c:pt idx="6547">
                  <c:v>0.89863636222810483</c:v>
                </c:pt>
                <c:pt idx="6548">
                  <c:v>0.89867888807745155</c:v>
                </c:pt>
                <c:pt idx="6549">
                  <c:v>0.89868612101345258</c:v>
                </c:pt>
                <c:pt idx="6550">
                  <c:v>0.89872140092711827</c:v>
                </c:pt>
                <c:pt idx="6551">
                  <c:v>0.89891744566572562</c:v>
                </c:pt>
                <c:pt idx="6552">
                  <c:v>0.89994167977262329</c:v>
                </c:pt>
                <c:pt idx="6553">
                  <c:v>0.89998902798886371</c:v>
                </c:pt>
                <c:pt idx="6554">
                  <c:v>0.90013149926857827</c:v>
                </c:pt>
                <c:pt idx="6555">
                  <c:v>0.90053996900454392</c:v>
                </c:pt>
                <c:pt idx="6556">
                  <c:v>0.90062999955777234</c:v>
                </c:pt>
                <c:pt idx="6557">
                  <c:v>0.90070433844479802</c:v>
                </c:pt>
                <c:pt idx="6558">
                  <c:v>0.90086850919120398</c:v>
                </c:pt>
                <c:pt idx="6559">
                  <c:v>0.90269847211576182</c:v>
                </c:pt>
                <c:pt idx="6560">
                  <c:v>0.90307481296865633</c:v>
                </c:pt>
                <c:pt idx="6561">
                  <c:v>0.90308356025466296</c:v>
                </c:pt>
                <c:pt idx="6562">
                  <c:v>0.90310056785116144</c:v>
                </c:pt>
                <c:pt idx="6563">
                  <c:v>0.90313089741138575</c:v>
                </c:pt>
                <c:pt idx="6564">
                  <c:v>0.90313440266343703</c:v>
                </c:pt>
                <c:pt idx="6565">
                  <c:v>0.90313536900328995</c:v>
                </c:pt>
                <c:pt idx="6566">
                  <c:v>0.90314765481169434</c:v>
                </c:pt>
                <c:pt idx="6567">
                  <c:v>0.90315021680263763</c:v>
                </c:pt>
                <c:pt idx="6568">
                  <c:v>0.90315865426562403</c:v>
                </c:pt>
                <c:pt idx="6569">
                  <c:v>0.90319978383755362</c:v>
                </c:pt>
                <c:pt idx="6570">
                  <c:v>0.90320483149958786</c:v>
                </c:pt>
                <c:pt idx="6571">
                  <c:v>0.90322354604631239</c:v>
                </c:pt>
                <c:pt idx="6572">
                  <c:v>0.90322397241670604</c:v>
                </c:pt>
                <c:pt idx="6573">
                  <c:v>0.90327672636775391</c:v>
                </c:pt>
                <c:pt idx="6574">
                  <c:v>0.90328200449661611</c:v>
                </c:pt>
                <c:pt idx="6575">
                  <c:v>0.90330575188071993</c:v>
                </c:pt>
                <c:pt idx="6576">
                  <c:v>0.90330617798509316</c:v>
                </c:pt>
                <c:pt idx="6577">
                  <c:v>0.90332131638915958</c:v>
                </c:pt>
                <c:pt idx="6578">
                  <c:v>0.90332309558701496</c:v>
                </c:pt>
                <c:pt idx="6579">
                  <c:v>0.90336219313428401</c:v>
                </c:pt>
                <c:pt idx="6580">
                  <c:v>0.90336596155154902</c:v>
                </c:pt>
                <c:pt idx="6581">
                  <c:v>0.9033683809196531</c:v>
                </c:pt>
                <c:pt idx="6582">
                  <c:v>0.9033763336239844</c:v>
                </c:pt>
                <c:pt idx="6583">
                  <c:v>0.9033811631477191</c:v>
                </c:pt>
                <c:pt idx="6584">
                  <c:v>0.903381719574742</c:v>
                </c:pt>
                <c:pt idx="6585">
                  <c:v>0.9033879064167436</c:v>
                </c:pt>
                <c:pt idx="6586">
                  <c:v>0.90339681416709905</c:v>
                </c:pt>
                <c:pt idx="6587">
                  <c:v>0.90341357645483567</c:v>
                </c:pt>
                <c:pt idx="6588">
                  <c:v>0.90341818479359492</c:v>
                </c:pt>
                <c:pt idx="6589">
                  <c:v>0.90342896445195242</c:v>
                </c:pt>
                <c:pt idx="6590">
                  <c:v>0.90344629192133419</c:v>
                </c:pt>
                <c:pt idx="6591">
                  <c:v>0.90345923337511769</c:v>
                </c:pt>
                <c:pt idx="6592">
                  <c:v>0.90346849721807398</c:v>
                </c:pt>
                <c:pt idx="6593">
                  <c:v>0.90346928643260427</c:v>
                </c:pt>
                <c:pt idx="6594">
                  <c:v>0.90347007564239035</c:v>
                </c:pt>
                <c:pt idx="6595">
                  <c:v>0.90347086484743611</c:v>
                </c:pt>
                <c:pt idx="6596">
                  <c:v>0.90347667230251927</c:v>
                </c:pt>
                <c:pt idx="6597">
                  <c:v>0.90350026913817116</c:v>
                </c:pt>
                <c:pt idx="6598">
                  <c:v>0.90351104206496691</c:v>
                </c:pt>
                <c:pt idx="6599">
                  <c:v>0.9035177026191048</c:v>
                </c:pt>
                <c:pt idx="6600">
                  <c:v>0.90352208773461429</c:v>
                </c:pt>
                <c:pt idx="6601">
                  <c:v>0.90353438034470224</c:v>
                </c:pt>
                <c:pt idx="6602">
                  <c:v>0.90354129208438805</c:v>
                </c:pt>
                <c:pt idx="6603">
                  <c:v>0.90354540643089309</c:v>
                </c:pt>
                <c:pt idx="6604">
                  <c:v>0.90355206164604918</c:v>
                </c:pt>
                <c:pt idx="6605">
                  <c:v>0.9035528503585375</c:v>
                </c:pt>
                <c:pt idx="6606">
                  <c:v>0.90356355908382446</c:v>
                </c:pt>
                <c:pt idx="6607">
                  <c:v>0.90356606030317432</c:v>
                </c:pt>
                <c:pt idx="6608">
                  <c:v>0.90356937288475037</c:v>
                </c:pt>
                <c:pt idx="6609">
                  <c:v>0.9035823022154138</c:v>
                </c:pt>
                <c:pt idx="6610">
                  <c:v>0.90358536042471382</c:v>
                </c:pt>
                <c:pt idx="6611">
                  <c:v>0.90359796999318498</c:v>
                </c:pt>
                <c:pt idx="6612">
                  <c:v>0.9035997248055041</c:v>
                </c:pt>
                <c:pt idx="6613">
                  <c:v>0.90360241639174099</c:v>
                </c:pt>
                <c:pt idx="6614">
                  <c:v>0.90361334166137797</c:v>
                </c:pt>
                <c:pt idx="6615">
                  <c:v>0.90361413000561586</c:v>
                </c:pt>
                <c:pt idx="6616">
                  <c:v>0.90361814021427878</c:v>
                </c:pt>
                <c:pt idx="6617">
                  <c:v>0.903623299532895</c:v>
                </c:pt>
                <c:pt idx="6618">
                  <c:v>0.90362699185314588</c:v>
                </c:pt>
                <c:pt idx="6619">
                  <c:v>0.9036330474287384</c:v>
                </c:pt>
                <c:pt idx="6620">
                  <c:v>0.90363485058525339</c:v>
                </c:pt>
                <c:pt idx="6621">
                  <c:v>0.90364071667861068</c:v>
                </c:pt>
                <c:pt idx="6622">
                  <c:v>0.90364571717435849</c:v>
                </c:pt>
                <c:pt idx="6623">
                  <c:v>0.90365590547005414</c:v>
                </c:pt>
                <c:pt idx="6624">
                  <c:v>0.90365605714046005</c:v>
                </c:pt>
                <c:pt idx="6625">
                  <c:v>0.90366428403846688</c:v>
                </c:pt>
                <c:pt idx="6626">
                  <c:v>0.90366964179969456</c:v>
                </c:pt>
                <c:pt idx="6627">
                  <c:v>0.90367583148063069</c:v>
                </c:pt>
                <c:pt idx="6628">
                  <c:v>0.9036931263909006</c:v>
                </c:pt>
                <c:pt idx="6629">
                  <c:v>0.90369510710940859</c:v>
                </c:pt>
                <c:pt idx="6630">
                  <c:v>0.90369766762643866</c:v>
                </c:pt>
                <c:pt idx="6631">
                  <c:v>0.90370525573378224</c:v>
                </c:pt>
                <c:pt idx="6632">
                  <c:v>0.90370611969205439</c:v>
                </c:pt>
                <c:pt idx="6633">
                  <c:v>0.90370622595679517</c:v>
                </c:pt>
                <c:pt idx="6634">
                  <c:v>0.90371679956620699</c:v>
                </c:pt>
                <c:pt idx="6635">
                  <c:v>0.90372041519902735</c:v>
                </c:pt>
                <c:pt idx="6636">
                  <c:v>0.90372266199284135</c:v>
                </c:pt>
                <c:pt idx="6637">
                  <c:v>0.90372438054546611</c:v>
                </c:pt>
                <c:pt idx="6638">
                  <c:v>0.90373941647651923</c:v>
                </c:pt>
                <c:pt idx="6639">
                  <c:v>0.90374279990120754</c:v>
                </c:pt>
                <c:pt idx="6640">
                  <c:v>0.90374621462047811</c:v>
                </c:pt>
                <c:pt idx="6641">
                  <c:v>0.90375775484363174</c:v>
                </c:pt>
                <c:pt idx="6642">
                  <c:v>0.90376361543726402</c:v>
                </c:pt>
                <c:pt idx="6643">
                  <c:v>0.9037653334525354</c:v>
                </c:pt>
                <c:pt idx="6644">
                  <c:v>0.90376939865537409</c:v>
                </c:pt>
                <c:pt idx="6645">
                  <c:v>0.9037758263131086</c:v>
                </c:pt>
                <c:pt idx="6646">
                  <c:v>0.903778764382277</c:v>
                </c:pt>
                <c:pt idx="6647">
                  <c:v>0.90378115202203069</c:v>
                </c:pt>
                <c:pt idx="6648">
                  <c:v>0.9037819393572859</c:v>
                </c:pt>
                <c:pt idx="6649">
                  <c:v>0.90378716070020515</c:v>
                </c:pt>
                <c:pt idx="6650">
                  <c:v>0.90379869731455553</c:v>
                </c:pt>
                <c:pt idx="6651">
                  <c:v>0.90380455607541355</c:v>
                </c:pt>
                <c:pt idx="6652">
                  <c:v>0.90380724345707997</c:v>
                </c:pt>
                <c:pt idx="6653">
                  <c:v>0.90381676313242698</c:v>
                </c:pt>
                <c:pt idx="6654">
                  <c:v>0.90382287426472518</c:v>
                </c:pt>
                <c:pt idx="6655">
                  <c:v>0.90382366134899661</c:v>
                </c:pt>
                <c:pt idx="6656">
                  <c:v>0.90382809397461428</c:v>
                </c:pt>
                <c:pt idx="6657">
                  <c:v>0.90383777938488175</c:v>
                </c:pt>
                <c:pt idx="6658">
                  <c:v>0.90383962698061815</c:v>
                </c:pt>
                <c:pt idx="6659">
                  <c:v>0.90384548390894559</c:v>
                </c:pt>
                <c:pt idx="6660">
                  <c:v>0.90385847402241459</c:v>
                </c:pt>
                <c:pt idx="6661">
                  <c:v>0.90386458320634377</c:v>
                </c:pt>
                <c:pt idx="6662">
                  <c:v>0.90386901444534629</c:v>
                </c:pt>
                <c:pt idx="6663">
                  <c:v>0.90387799629908716</c:v>
                </c:pt>
                <c:pt idx="6664">
                  <c:v>0.90388054384347605</c:v>
                </c:pt>
                <c:pt idx="6665">
                  <c:v>0.90388639893950096</c:v>
                </c:pt>
                <c:pt idx="6666">
                  <c:v>0.90389296339971192</c:v>
                </c:pt>
                <c:pt idx="6667">
                  <c:v>0.90389664288727201</c:v>
                </c:pt>
                <c:pt idx="6668">
                  <c:v>0.90389938498893296</c:v>
                </c:pt>
                <c:pt idx="6669">
                  <c:v>0.90390992211405385</c:v>
                </c:pt>
                <c:pt idx="6670">
                  <c:v>0.90392144790477069</c:v>
                </c:pt>
                <c:pt idx="6671">
                  <c:v>0.90392730116873343</c:v>
                </c:pt>
                <c:pt idx="6672">
                  <c:v>0.90393077246866138</c:v>
                </c:pt>
                <c:pt idx="6673">
                  <c:v>0.90393983978582093</c:v>
                </c:pt>
                <c:pt idx="6674">
                  <c:v>0.90394028315465613</c:v>
                </c:pt>
                <c:pt idx="6675">
                  <c:v>0.90395081698239155</c:v>
                </c:pt>
                <c:pt idx="6676">
                  <c:v>0.90395368733945458</c:v>
                </c:pt>
                <c:pt idx="6677">
                  <c:v>0.90396233916615654</c:v>
                </c:pt>
                <c:pt idx="6678">
                  <c:v>0.90396508079363824</c:v>
                </c:pt>
                <c:pt idx="6679">
                  <c:v>0.90396819059829714</c:v>
                </c:pt>
                <c:pt idx="6680">
                  <c:v>0.90397553712085355</c:v>
                </c:pt>
                <c:pt idx="6681">
                  <c:v>0.90398116852122701</c:v>
                </c:pt>
                <c:pt idx="6682">
                  <c:v>0.90398884415678837</c:v>
                </c:pt>
                <c:pt idx="6683">
                  <c:v>0.90399169905200238</c:v>
                </c:pt>
                <c:pt idx="6684">
                  <c:v>0.90400321762928881</c:v>
                </c:pt>
                <c:pt idx="6685">
                  <c:v>0.90400906722983609</c:v>
                </c:pt>
                <c:pt idx="6686">
                  <c:v>0.90400964778347015</c:v>
                </c:pt>
                <c:pt idx="6687">
                  <c:v>0.90401224418254289</c:v>
                </c:pt>
                <c:pt idx="6688">
                  <c:v>0.90402204109030149</c:v>
                </c:pt>
                <c:pt idx="6689">
                  <c:v>0.9040297143230559</c:v>
                </c:pt>
                <c:pt idx="6690">
                  <c:v>0.90403256832454648</c:v>
                </c:pt>
                <c:pt idx="6691">
                  <c:v>0.90404408329581243</c:v>
                </c:pt>
                <c:pt idx="6692">
                  <c:v>0.90404993106500653</c:v>
                </c:pt>
                <c:pt idx="6693">
                  <c:v>0.90405389272151926</c:v>
                </c:pt>
                <c:pt idx="6694">
                  <c:v>0.90406290086353625</c:v>
                </c:pt>
                <c:pt idx="6695">
                  <c:v>0.9040705716937939</c:v>
                </c:pt>
                <c:pt idx="6696">
                  <c:v>0.90407342480166886</c:v>
                </c:pt>
                <c:pt idx="6697">
                  <c:v>0.90408493616738406</c:v>
                </c:pt>
                <c:pt idx="6698">
                  <c:v>0.90409078210546601</c:v>
                </c:pt>
                <c:pt idx="6699">
                  <c:v>0.90410374784257719</c:v>
                </c:pt>
                <c:pt idx="6700">
                  <c:v>0.90411141627064895</c:v>
                </c:pt>
                <c:pt idx="6701">
                  <c:v>0.90411426848502763</c:v>
                </c:pt>
                <c:pt idx="6702">
                  <c:v>0.90412290685567975</c:v>
                </c:pt>
                <c:pt idx="6703">
                  <c:v>0.90412577624566248</c:v>
                </c:pt>
                <c:pt idx="6704">
                  <c:v>0.90413162035286077</c:v>
                </c:pt>
                <c:pt idx="6705">
                  <c:v>0.90413257209195153</c:v>
                </c:pt>
                <c:pt idx="6706">
                  <c:v>0.90414148056194232</c:v>
                </c:pt>
                <c:pt idx="6707">
                  <c:v>0.90414458202908299</c:v>
                </c:pt>
                <c:pt idx="6708">
                  <c:v>0.90414946613466929</c:v>
                </c:pt>
                <c:pt idx="6709">
                  <c:v>0.9041502512527011</c:v>
                </c:pt>
                <c:pt idx="6710">
                  <c:v>0.90415224805528338</c:v>
                </c:pt>
                <c:pt idx="6711">
                  <c:v>0.90415509937628147</c:v>
                </c:pt>
                <c:pt idx="6712">
                  <c:v>0.90416257471626349</c:v>
                </c:pt>
                <c:pt idx="6713">
                  <c:v>0.90416660353229461</c:v>
                </c:pt>
                <c:pt idx="6714">
                  <c:v>0.90417244580885447</c:v>
                </c:pt>
                <c:pt idx="6715">
                  <c:v>0.90418540342471321</c:v>
                </c:pt>
                <c:pt idx="6716">
                  <c:v>0.90419306704934554</c:v>
                </c:pt>
                <c:pt idx="6717">
                  <c:v>0.90419591747707861</c:v>
                </c:pt>
                <c:pt idx="6718">
                  <c:v>0.90420741802894478</c:v>
                </c:pt>
                <c:pt idx="6719">
                  <c:v>0.90421325847509537</c:v>
                </c:pt>
                <c:pt idx="6720">
                  <c:v>0.90422621203111664</c:v>
                </c:pt>
                <c:pt idx="6721">
                  <c:v>0.904233873254496</c:v>
                </c:pt>
                <c:pt idx="6722">
                  <c:v>0.90423402956649379</c:v>
                </c:pt>
                <c:pt idx="6723">
                  <c:v>0.90423672278907985</c:v>
                </c:pt>
                <c:pt idx="6724">
                  <c:v>0.9042482197372621</c:v>
                </c:pt>
                <c:pt idx="6725">
                  <c:v>0.90425405835324468</c:v>
                </c:pt>
                <c:pt idx="6726">
                  <c:v>0.90426700784995484</c:v>
                </c:pt>
                <c:pt idx="6727">
                  <c:v>0.90427466667239642</c:v>
                </c:pt>
                <c:pt idx="6728">
                  <c:v>0.90427751531394696</c:v>
                </c:pt>
                <c:pt idx="6729">
                  <c:v>0.90428900865890882</c:v>
                </c:pt>
                <c:pt idx="6730">
                  <c:v>0.90429484544496452</c:v>
                </c:pt>
                <c:pt idx="6731">
                  <c:v>0.90430779088289015</c:v>
                </c:pt>
                <c:pt idx="6732">
                  <c:v>0.90431544730469771</c:v>
                </c:pt>
                <c:pt idx="6733">
                  <c:v>0.90431560351872731</c:v>
                </c:pt>
                <c:pt idx="6734">
                  <c:v>0.90431829505333072</c:v>
                </c:pt>
                <c:pt idx="6735">
                  <c:v>0.9043297847955476</c:v>
                </c:pt>
                <c:pt idx="6736">
                  <c:v>0.90433561975190635</c:v>
                </c:pt>
                <c:pt idx="6737">
                  <c:v>0.90434856113157447</c:v>
                </c:pt>
                <c:pt idx="6738">
                  <c:v>0.90435621515306353</c:v>
                </c:pt>
                <c:pt idx="6739">
                  <c:v>0.90435906200889504</c:v>
                </c:pt>
                <c:pt idx="6740">
                  <c:v>0.90435940758403965</c:v>
                </c:pt>
                <c:pt idx="6741">
                  <c:v>0.90437054814883089</c:v>
                </c:pt>
                <c:pt idx="6742">
                  <c:v>0.90437638127573405</c:v>
                </c:pt>
                <c:pt idx="6743">
                  <c:v>0.90438931859767568</c:v>
                </c:pt>
                <c:pt idx="6744">
                  <c:v>0.90439697021915821</c:v>
                </c:pt>
                <c:pt idx="6745">
                  <c:v>0.90439708158635734</c:v>
                </c:pt>
                <c:pt idx="6746">
                  <c:v>0.90439981618230425</c:v>
                </c:pt>
                <c:pt idx="6747">
                  <c:v>0.90441129872042336</c:v>
                </c:pt>
                <c:pt idx="6748">
                  <c:v>0.90441713001811275</c:v>
                </c:pt>
                <c:pt idx="6749">
                  <c:v>0.9044211110359337</c:v>
                </c:pt>
                <c:pt idx="6750">
                  <c:v>0.9044300632828477</c:v>
                </c:pt>
                <c:pt idx="6751">
                  <c:v>0.90443771250463578</c:v>
                </c:pt>
                <c:pt idx="6752">
                  <c:v>0.90444055757521236</c:v>
                </c:pt>
                <c:pt idx="6753">
                  <c:v>0.90445203651199102</c:v>
                </c:pt>
                <c:pt idx="6754">
                  <c:v>0.90445446212768188</c:v>
                </c:pt>
                <c:pt idx="6755">
                  <c:v>0.90445786598069666</c:v>
                </c:pt>
                <c:pt idx="6756">
                  <c:v>0.90447079518875662</c:v>
                </c:pt>
                <c:pt idx="6757">
                  <c:v>0.90447844201116634</c:v>
                </c:pt>
                <c:pt idx="6758">
                  <c:v>0.90449276152518876</c:v>
                </c:pt>
                <c:pt idx="6759">
                  <c:v>0.90449858916515657</c:v>
                </c:pt>
                <c:pt idx="6760">
                  <c:v>0.90451151431706966</c:v>
                </c:pt>
                <c:pt idx="6761">
                  <c:v>0.90451915874040578</c:v>
                </c:pt>
                <c:pt idx="6762">
                  <c:v>0.90452200202619193</c:v>
                </c:pt>
                <c:pt idx="6763">
                  <c:v>0.90453929957314871</c:v>
                </c:pt>
                <c:pt idx="6764">
                  <c:v>0.9045522206694433</c:v>
                </c:pt>
                <c:pt idx="6765">
                  <c:v>0.90455239342495908</c:v>
                </c:pt>
                <c:pt idx="6766">
                  <c:v>0.90455317611319197</c:v>
                </c:pt>
                <c:pt idx="6767">
                  <c:v>0.90455395879669687</c:v>
                </c:pt>
                <c:pt idx="6768">
                  <c:v>0.90455986269402211</c:v>
                </c:pt>
                <c:pt idx="6769">
                  <c:v>0.90456270508758752</c:v>
                </c:pt>
                <c:pt idx="6770">
                  <c:v>0.90457417322314637</c:v>
                </c:pt>
                <c:pt idx="6771">
                  <c:v>0.90457999720634163</c:v>
                </c:pt>
                <c:pt idx="6772">
                  <c:v>0.90460055387368488</c:v>
                </c:pt>
                <c:pt idx="6773">
                  <c:v>0.90461442368844291</c:v>
                </c:pt>
                <c:pt idx="6774">
                  <c:v>0.9046148599112328</c:v>
                </c:pt>
                <c:pt idx="6775">
                  <c:v>0.90462068206640533</c:v>
                </c:pt>
                <c:pt idx="6776">
                  <c:v>0.90464123228105253</c:v>
                </c:pt>
                <c:pt idx="6777">
                  <c:v>0.90464960714572884</c:v>
                </c:pt>
                <c:pt idx="6778">
                  <c:v>0.9046613541549986</c:v>
                </c:pt>
                <c:pt idx="6779">
                  <c:v>0.90466896987545931</c:v>
                </c:pt>
                <c:pt idx="6780">
                  <c:v>0.90467582698773341</c:v>
                </c:pt>
                <c:pt idx="6781">
                  <c:v>0.90468189791779607</c:v>
                </c:pt>
                <c:pt idx="6782">
                  <c:v>0.90468267982413098</c:v>
                </c:pt>
                <c:pt idx="6783">
                  <c:v>0.90468346172573966</c:v>
                </c:pt>
                <c:pt idx="6784">
                  <c:v>0.90468424362262612</c:v>
                </c:pt>
                <c:pt idx="6785">
                  <c:v>0.90468502551479046</c:v>
                </c:pt>
                <c:pt idx="6786">
                  <c:v>0.90468580740223248</c:v>
                </c:pt>
                <c:pt idx="6787">
                  <c:v>0.90468658928495238</c:v>
                </c:pt>
                <c:pt idx="6788">
                  <c:v>0.90468737116295395</c:v>
                </c:pt>
                <c:pt idx="6789">
                  <c:v>0.90468815303622963</c:v>
                </c:pt>
                <c:pt idx="6790">
                  <c:v>0.90468893490478297</c:v>
                </c:pt>
                <c:pt idx="6791">
                  <c:v>0.90468971676861432</c:v>
                </c:pt>
                <c:pt idx="6792">
                  <c:v>0.90469027015297143</c:v>
                </c:pt>
                <c:pt idx="6793">
                  <c:v>0.90469049862772333</c:v>
                </c:pt>
                <c:pt idx="6794">
                  <c:v>0.90469128048211422</c:v>
                </c:pt>
                <c:pt idx="6795">
                  <c:v>0.90469206233177923</c:v>
                </c:pt>
                <c:pt idx="6796">
                  <c:v>0.90469284417672202</c:v>
                </c:pt>
                <c:pt idx="6797">
                  <c:v>0.9046936260169427</c:v>
                </c:pt>
                <c:pt idx="6798">
                  <c:v>0.90469440785244137</c:v>
                </c:pt>
                <c:pt idx="6799">
                  <c:v>0.90469518968322193</c:v>
                </c:pt>
                <c:pt idx="6800">
                  <c:v>0.9046959715092765</c:v>
                </c:pt>
                <c:pt idx="6801">
                  <c:v>0.90469675333060895</c:v>
                </c:pt>
                <c:pt idx="6802">
                  <c:v>0.90469753514721951</c:v>
                </c:pt>
                <c:pt idx="6803">
                  <c:v>0.90469831695910807</c:v>
                </c:pt>
                <c:pt idx="6804">
                  <c:v>0.90469909876627452</c:v>
                </c:pt>
                <c:pt idx="6805">
                  <c:v>0.90469988056872297</c:v>
                </c:pt>
                <c:pt idx="6806">
                  <c:v>0.90470066236644553</c:v>
                </c:pt>
                <c:pt idx="6807">
                  <c:v>0.9047020134737932</c:v>
                </c:pt>
                <c:pt idx="6808">
                  <c:v>0.90470457128423298</c:v>
                </c:pt>
                <c:pt idx="6809">
                  <c:v>0.90471040854174822</c:v>
                </c:pt>
                <c:pt idx="6810">
                  <c:v>0.90471648176193775</c:v>
                </c:pt>
                <c:pt idx="6811">
                  <c:v>0.90473092039159797</c:v>
                </c:pt>
                <c:pt idx="6812">
                  <c:v>0.90473640753992668</c:v>
                </c:pt>
                <c:pt idx="6813">
                  <c:v>0.90474266002446169</c:v>
                </c:pt>
                <c:pt idx="6814">
                  <c:v>0.90474521703159727</c:v>
                </c:pt>
                <c:pt idx="6815">
                  <c:v>0.90475183394445746</c:v>
                </c:pt>
                <c:pt idx="6816">
                  <c:v>0.90478329380866584</c:v>
                </c:pt>
                <c:pt idx="6817">
                  <c:v>0.90479215688963577</c:v>
                </c:pt>
                <c:pt idx="6818">
                  <c:v>0.90482391482808411</c:v>
                </c:pt>
                <c:pt idx="6819">
                  <c:v>0.90482970532823392</c:v>
                </c:pt>
                <c:pt idx="6820">
                  <c:v>0.90485746222710017</c:v>
                </c:pt>
                <c:pt idx="6821">
                  <c:v>0.90485824307271612</c:v>
                </c:pt>
                <c:pt idx="6822">
                  <c:v>0.90485827649096018</c:v>
                </c:pt>
                <c:pt idx="6823">
                  <c:v>0.90485902391360851</c:v>
                </c:pt>
                <c:pt idx="6824">
                  <c:v>0.90485980474978145</c:v>
                </c:pt>
                <c:pt idx="6825">
                  <c:v>0.90486058558123483</c:v>
                </c:pt>
                <c:pt idx="6826">
                  <c:v>0.90486136640796866</c:v>
                </c:pt>
                <c:pt idx="6827">
                  <c:v>0.90486452308438015</c:v>
                </c:pt>
                <c:pt idx="6828">
                  <c:v>0.90486530388729491</c:v>
                </c:pt>
                <c:pt idx="6829">
                  <c:v>0.90486608468549423</c:v>
                </c:pt>
                <c:pt idx="6830">
                  <c:v>0.9048668654789741</c:v>
                </c:pt>
                <c:pt idx="6831">
                  <c:v>0.90486764626773064</c:v>
                </c:pt>
                <c:pt idx="6832">
                  <c:v>0.90486842705177162</c:v>
                </c:pt>
                <c:pt idx="6833">
                  <c:v>0.90486920783108937</c:v>
                </c:pt>
                <c:pt idx="6834">
                  <c:v>0.90486998860569157</c:v>
                </c:pt>
                <c:pt idx="6835">
                  <c:v>0.90487076937557054</c:v>
                </c:pt>
                <c:pt idx="6836">
                  <c:v>0.90487155014073395</c:v>
                </c:pt>
                <c:pt idx="6837">
                  <c:v>0.90487233090117414</c:v>
                </c:pt>
                <c:pt idx="6838">
                  <c:v>0.90487311165689888</c:v>
                </c:pt>
                <c:pt idx="6839">
                  <c:v>0.90487389240790039</c:v>
                </c:pt>
                <c:pt idx="6840">
                  <c:v>0.90487467315418635</c:v>
                </c:pt>
                <c:pt idx="6841">
                  <c:v>0.9048754538957493</c:v>
                </c:pt>
                <c:pt idx="6842">
                  <c:v>0.9048762346325967</c:v>
                </c:pt>
                <c:pt idx="6843">
                  <c:v>0.90487701536472098</c:v>
                </c:pt>
                <c:pt idx="6844">
                  <c:v>0.90491760693331302</c:v>
                </c:pt>
                <c:pt idx="6845">
                  <c:v>0.90493004157102341</c:v>
                </c:pt>
                <c:pt idx="6846">
                  <c:v>0.90495818574264386</c:v>
                </c:pt>
                <c:pt idx="6847">
                  <c:v>0.90499368742645214</c:v>
                </c:pt>
                <c:pt idx="6848">
                  <c:v>0.90499875179439582</c:v>
                </c:pt>
                <c:pt idx="6849">
                  <c:v>0.90508005748524445</c:v>
                </c:pt>
                <c:pt idx="6850">
                  <c:v>0.90512306600109182</c:v>
                </c:pt>
                <c:pt idx="6851">
                  <c:v>0.90516435918616123</c:v>
                </c:pt>
                <c:pt idx="6852">
                  <c:v>0.90516513817555311</c:v>
                </c:pt>
                <c:pt idx="6853">
                  <c:v>0.9053043120169697</c:v>
                </c:pt>
                <c:pt idx="6854">
                  <c:v>0.9054743387231603</c:v>
                </c:pt>
                <c:pt idx="6855">
                  <c:v>0.90593817411179822</c:v>
                </c:pt>
                <c:pt idx="6856">
                  <c:v>0.90600939505532574</c:v>
                </c:pt>
                <c:pt idx="6857">
                  <c:v>0.90606206755532614</c:v>
                </c:pt>
                <c:pt idx="6858">
                  <c:v>0.90615960154507302</c:v>
                </c:pt>
                <c:pt idx="6859">
                  <c:v>0.90622077494430675</c:v>
                </c:pt>
                <c:pt idx="6860">
                  <c:v>0.90624429671959927</c:v>
                </c:pt>
                <c:pt idx="6861">
                  <c:v>0.90643582426594249</c:v>
                </c:pt>
                <c:pt idx="6862">
                  <c:v>0.90689136995151776</c:v>
                </c:pt>
                <c:pt idx="6863">
                  <c:v>0.90722680299790226</c:v>
                </c:pt>
                <c:pt idx="6864">
                  <c:v>0.90725898977776809</c:v>
                </c:pt>
                <c:pt idx="6865">
                  <c:v>0.90725975602900033</c:v>
                </c:pt>
                <c:pt idx="6866">
                  <c:v>0.90726052227555443</c:v>
                </c:pt>
                <c:pt idx="6867">
                  <c:v>0.9072612885174226</c:v>
                </c:pt>
                <c:pt idx="6868">
                  <c:v>0.90726205475461275</c:v>
                </c:pt>
                <c:pt idx="6869">
                  <c:v>0.90726282098711697</c:v>
                </c:pt>
                <c:pt idx="6870">
                  <c:v>0.90726358721494316</c:v>
                </c:pt>
                <c:pt idx="6871">
                  <c:v>0.90726435343808343</c:v>
                </c:pt>
                <c:pt idx="6872">
                  <c:v>0.90726511965654577</c:v>
                </c:pt>
                <c:pt idx="6873">
                  <c:v>0.9072658858703222</c:v>
                </c:pt>
                <c:pt idx="6874">
                  <c:v>0.90726665207942048</c:v>
                </c:pt>
                <c:pt idx="6875">
                  <c:v>0.90726741828383317</c:v>
                </c:pt>
                <c:pt idx="6876">
                  <c:v>0.90726818448356772</c:v>
                </c:pt>
                <c:pt idx="6877">
                  <c:v>0.90726895067861668</c:v>
                </c:pt>
                <c:pt idx="6878">
                  <c:v>0.9072697168689875</c:v>
                </c:pt>
                <c:pt idx="6879">
                  <c:v>0.90727048305467273</c:v>
                </c:pt>
                <c:pt idx="6880">
                  <c:v>0.907270746431176</c:v>
                </c:pt>
                <c:pt idx="6881">
                  <c:v>0.90727124923567981</c:v>
                </c:pt>
                <c:pt idx="6882">
                  <c:v>0.90727201541200508</c:v>
                </c:pt>
                <c:pt idx="6883">
                  <c:v>0.90727278158364477</c:v>
                </c:pt>
                <c:pt idx="6884">
                  <c:v>0.90727354775060642</c:v>
                </c:pt>
                <c:pt idx="6885">
                  <c:v>0.90727431391288249</c:v>
                </c:pt>
                <c:pt idx="6886">
                  <c:v>0.90727508007048063</c:v>
                </c:pt>
                <c:pt idx="6887">
                  <c:v>0.90727584622339319</c:v>
                </c:pt>
                <c:pt idx="6888">
                  <c:v>0.90727814465404777</c:v>
                </c:pt>
                <c:pt idx="6889">
                  <c:v>0.90727891078823331</c:v>
                </c:pt>
                <c:pt idx="6890">
                  <c:v>0.90727967691774103</c:v>
                </c:pt>
                <c:pt idx="6891">
                  <c:v>0.90728044304256317</c:v>
                </c:pt>
                <c:pt idx="6892">
                  <c:v>0.90734139833856065</c:v>
                </c:pt>
                <c:pt idx="6893">
                  <c:v>0.90742685867021666</c:v>
                </c:pt>
                <c:pt idx="6894">
                  <c:v>0.90749742256644694</c:v>
                </c:pt>
                <c:pt idx="6895">
                  <c:v>0.90755747273317122</c:v>
                </c:pt>
                <c:pt idx="6896">
                  <c:v>0.90755823715935446</c:v>
                </c:pt>
                <c:pt idx="6897">
                  <c:v>0.90755900158086056</c:v>
                </c:pt>
                <c:pt idx="6898">
                  <c:v>0.90755976599768573</c:v>
                </c:pt>
                <c:pt idx="6899">
                  <c:v>0.90756053040983753</c:v>
                </c:pt>
                <c:pt idx="6900">
                  <c:v>0.9075612948173083</c:v>
                </c:pt>
                <c:pt idx="6901">
                  <c:v>0.90756205922010569</c:v>
                </c:pt>
                <c:pt idx="6902">
                  <c:v>0.90756282361822216</c:v>
                </c:pt>
                <c:pt idx="6903">
                  <c:v>0.90756358801166537</c:v>
                </c:pt>
                <c:pt idx="6904">
                  <c:v>0.90756435240042754</c:v>
                </c:pt>
                <c:pt idx="6905">
                  <c:v>0.90756511678451635</c:v>
                </c:pt>
                <c:pt idx="6906">
                  <c:v>0.90756588116392434</c:v>
                </c:pt>
                <c:pt idx="6907">
                  <c:v>0.90756664553865907</c:v>
                </c:pt>
                <c:pt idx="6908">
                  <c:v>0.90756740990871276</c:v>
                </c:pt>
                <c:pt idx="6909">
                  <c:v>0.90756794666045981</c:v>
                </c:pt>
                <c:pt idx="6910">
                  <c:v>0.90760715070780085</c:v>
                </c:pt>
                <c:pt idx="6911">
                  <c:v>0.90760791482998715</c:v>
                </c:pt>
                <c:pt idx="6912">
                  <c:v>0.90760867894750097</c:v>
                </c:pt>
                <c:pt idx="6913">
                  <c:v>0.9076102071684955</c:v>
                </c:pt>
                <c:pt idx="6914">
                  <c:v>0.90761097127197621</c:v>
                </c:pt>
                <c:pt idx="6915">
                  <c:v>0.90761173537078443</c:v>
                </c:pt>
                <c:pt idx="6916">
                  <c:v>0.90761249946491251</c:v>
                </c:pt>
                <c:pt idx="6917">
                  <c:v>0.90761326355436811</c:v>
                </c:pt>
                <c:pt idx="6918">
                  <c:v>0.90761402763914345</c:v>
                </c:pt>
                <c:pt idx="6919">
                  <c:v>0.90761479171924631</c:v>
                </c:pt>
                <c:pt idx="6920">
                  <c:v>0.90761555579467301</c:v>
                </c:pt>
                <c:pt idx="6921">
                  <c:v>0.90761606410018913</c:v>
                </c:pt>
                <c:pt idx="6922">
                  <c:v>0.90761631986541957</c:v>
                </c:pt>
                <c:pt idx="6923">
                  <c:v>0.90761708393149354</c:v>
                </c:pt>
                <c:pt idx="6924">
                  <c:v>0.90761784799288758</c:v>
                </c:pt>
                <c:pt idx="6925">
                  <c:v>0.90761861204960914</c:v>
                </c:pt>
                <c:pt idx="6926">
                  <c:v>0.90761937610165055</c:v>
                </c:pt>
                <c:pt idx="6927">
                  <c:v>0.90762014014901959</c:v>
                </c:pt>
                <c:pt idx="6928">
                  <c:v>0.90762090419170871</c:v>
                </c:pt>
                <c:pt idx="6929">
                  <c:v>0.90762166822972534</c:v>
                </c:pt>
                <c:pt idx="6930">
                  <c:v>0.90762243226306194</c:v>
                </c:pt>
                <c:pt idx="6931">
                  <c:v>0.90762319629172628</c:v>
                </c:pt>
                <c:pt idx="6932">
                  <c:v>0.90762396031571058</c:v>
                </c:pt>
                <c:pt idx="6933">
                  <c:v>0.90762472433502261</c:v>
                </c:pt>
                <c:pt idx="6934">
                  <c:v>0.90762548834965462</c:v>
                </c:pt>
                <c:pt idx="6935">
                  <c:v>0.90762625235961425</c:v>
                </c:pt>
                <c:pt idx="6936">
                  <c:v>0.90762701636489407</c:v>
                </c:pt>
                <c:pt idx="6937">
                  <c:v>0.90762778036550151</c:v>
                </c:pt>
                <c:pt idx="6938">
                  <c:v>0.90762854436143303</c:v>
                </c:pt>
                <c:pt idx="6939">
                  <c:v>0.90762857500813898</c:v>
                </c:pt>
                <c:pt idx="6940">
                  <c:v>0.90762930835268452</c:v>
                </c:pt>
                <c:pt idx="6941">
                  <c:v>0.90763007233926374</c:v>
                </c:pt>
                <c:pt idx="6942">
                  <c:v>0.90763083632116315</c:v>
                </c:pt>
                <c:pt idx="6943">
                  <c:v>0.9076316002983903</c:v>
                </c:pt>
                <c:pt idx="6944">
                  <c:v>0.90763236427093763</c:v>
                </c:pt>
                <c:pt idx="6945">
                  <c:v>0.90763312823881281</c:v>
                </c:pt>
                <c:pt idx="6946">
                  <c:v>0.90763389220200807</c:v>
                </c:pt>
                <c:pt idx="6947">
                  <c:v>0.90763465616053118</c:v>
                </c:pt>
                <c:pt idx="6948">
                  <c:v>0.90763542011437459</c:v>
                </c:pt>
                <c:pt idx="6949">
                  <c:v>0.90763618406354574</c:v>
                </c:pt>
                <c:pt idx="6950">
                  <c:v>0.90763694800803707</c:v>
                </c:pt>
                <c:pt idx="6951">
                  <c:v>0.90763771194785647</c:v>
                </c:pt>
                <c:pt idx="6952">
                  <c:v>0.90763847588299595</c:v>
                </c:pt>
                <c:pt idx="6953">
                  <c:v>0.90763923981346339</c:v>
                </c:pt>
                <c:pt idx="6954">
                  <c:v>0.90764000373925113</c:v>
                </c:pt>
                <c:pt idx="6955">
                  <c:v>0.90765910036436481</c:v>
                </c:pt>
                <c:pt idx="6956">
                  <c:v>0.90765986416858335</c:v>
                </c:pt>
                <c:pt idx="6957">
                  <c:v>0.90875615817487099</c:v>
                </c:pt>
                <c:pt idx="6958">
                  <c:v>0.90946175984365873</c:v>
                </c:pt>
                <c:pt idx="6959">
                  <c:v>0.90952031467850969</c:v>
                </c:pt>
                <c:pt idx="6960">
                  <c:v>0.90956344097999331</c:v>
                </c:pt>
                <c:pt idx="6961">
                  <c:v>0.90961628356229041</c:v>
                </c:pt>
                <c:pt idx="6962">
                  <c:v>0.90970535814081199</c:v>
                </c:pt>
                <c:pt idx="6963">
                  <c:v>0.90988578659716413</c:v>
                </c:pt>
                <c:pt idx="6964">
                  <c:v>0.9099411391734793</c:v>
                </c:pt>
                <c:pt idx="6965">
                  <c:v>0.90994188893534644</c:v>
                </c:pt>
                <c:pt idx="6966">
                  <c:v>0.90994338844516354</c:v>
                </c:pt>
                <c:pt idx="6967">
                  <c:v>0.9099448879364298</c:v>
                </c:pt>
                <c:pt idx="6968">
                  <c:v>0.9099456376751045</c:v>
                </c:pt>
                <c:pt idx="6969">
                  <c:v>0.90994788686330996</c:v>
                </c:pt>
                <c:pt idx="6970">
                  <c:v>0.90994863658343761</c:v>
                </c:pt>
                <c:pt idx="6971">
                  <c:v>0.90995013600977637</c:v>
                </c:pt>
                <c:pt idx="6972">
                  <c:v>0.90995088571598737</c:v>
                </c:pt>
                <c:pt idx="6973">
                  <c:v>0.90995238511450049</c:v>
                </c:pt>
                <c:pt idx="6974">
                  <c:v>0.90995313480680251</c:v>
                </c:pt>
                <c:pt idx="6975">
                  <c:v>0.90995388449446324</c:v>
                </c:pt>
                <c:pt idx="6976">
                  <c:v>0.90995463417749001</c:v>
                </c:pt>
                <c:pt idx="6977">
                  <c:v>0.90995538385587571</c:v>
                </c:pt>
                <c:pt idx="6978">
                  <c:v>0.90995613352962756</c:v>
                </c:pt>
                <c:pt idx="6979">
                  <c:v>0.90995688319873813</c:v>
                </c:pt>
                <c:pt idx="6980">
                  <c:v>0.90995760816061799</c:v>
                </c:pt>
                <c:pt idx="6981">
                  <c:v>0.90995763286321485</c:v>
                </c:pt>
                <c:pt idx="6982">
                  <c:v>0.90995838252305039</c:v>
                </c:pt>
                <c:pt idx="6983">
                  <c:v>0.90995913217825231</c:v>
                </c:pt>
                <c:pt idx="6984">
                  <c:v>0.9099598818288166</c:v>
                </c:pt>
                <c:pt idx="6985">
                  <c:v>0.90996063147473971</c:v>
                </c:pt>
                <c:pt idx="6986">
                  <c:v>0.9099613811160292</c:v>
                </c:pt>
                <c:pt idx="6987">
                  <c:v>0.90996213075267751</c:v>
                </c:pt>
                <c:pt idx="6988">
                  <c:v>0.9099628803846922</c:v>
                </c:pt>
                <c:pt idx="6989">
                  <c:v>0.90996363001206559</c:v>
                </c:pt>
                <c:pt idx="6990">
                  <c:v>0.90996437963480548</c:v>
                </c:pt>
                <c:pt idx="6991">
                  <c:v>0.90996512925290418</c:v>
                </c:pt>
                <c:pt idx="6992">
                  <c:v>0.90996587886636915</c:v>
                </c:pt>
                <c:pt idx="6993">
                  <c:v>0.90996662847519316</c:v>
                </c:pt>
                <c:pt idx="6994">
                  <c:v>0.90996737807938355</c:v>
                </c:pt>
                <c:pt idx="6995">
                  <c:v>0.90996812767893287</c:v>
                </c:pt>
                <c:pt idx="6996">
                  <c:v>0.90996887727384856</c:v>
                </c:pt>
                <c:pt idx="6997">
                  <c:v>0.9099696268641233</c:v>
                </c:pt>
                <c:pt idx="6998">
                  <c:v>0.90997037644976442</c:v>
                </c:pt>
                <c:pt idx="6999">
                  <c:v>0.90997112603076458</c:v>
                </c:pt>
                <c:pt idx="7000">
                  <c:v>0.90997187560713111</c:v>
                </c:pt>
                <c:pt idx="7001">
                  <c:v>0.90997262517886046</c:v>
                </c:pt>
                <c:pt idx="7002">
                  <c:v>0.90997337474594886</c:v>
                </c:pt>
                <c:pt idx="7003">
                  <c:v>0.90997412430840374</c:v>
                </c:pt>
                <c:pt idx="7004">
                  <c:v>0.90997487386621767</c:v>
                </c:pt>
                <c:pt idx="7005">
                  <c:v>0.90997562341939831</c:v>
                </c:pt>
                <c:pt idx="7006">
                  <c:v>0.90997637296793776</c:v>
                </c:pt>
                <c:pt idx="7007">
                  <c:v>0.90997712251184382</c:v>
                </c:pt>
                <c:pt idx="7008">
                  <c:v>0.90997787205110903</c:v>
                </c:pt>
                <c:pt idx="7009">
                  <c:v>0.90997862158574083</c:v>
                </c:pt>
                <c:pt idx="7010">
                  <c:v>0.90997937111573179</c:v>
                </c:pt>
                <c:pt idx="7011">
                  <c:v>0.90998012064108935</c:v>
                </c:pt>
                <c:pt idx="7012">
                  <c:v>0.90998087016180595</c:v>
                </c:pt>
                <c:pt idx="7013">
                  <c:v>0.90998161967788938</c:v>
                </c:pt>
                <c:pt idx="7014">
                  <c:v>0.9099820998541287</c:v>
                </c:pt>
                <c:pt idx="7015">
                  <c:v>0.90998236918933184</c:v>
                </c:pt>
                <c:pt idx="7016">
                  <c:v>0.90998311869614101</c:v>
                </c:pt>
                <c:pt idx="7017">
                  <c:v>0.90998359886643887</c:v>
                </c:pt>
                <c:pt idx="7018">
                  <c:v>0.90998386819830934</c:v>
                </c:pt>
                <c:pt idx="7019">
                  <c:v>0.90998461769584438</c:v>
                </c:pt>
                <c:pt idx="7020">
                  <c:v>0.90998536718874246</c:v>
                </c:pt>
                <c:pt idx="7021">
                  <c:v>0.90998584735012444</c:v>
                </c:pt>
                <c:pt idx="7022">
                  <c:v>0.9099861166769998</c:v>
                </c:pt>
                <c:pt idx="7023">
                  <c:v>0.90998659683541472</c:v>
                </c:pt>
                <c:pt idx="7024">
                  <c:v>0.90998686616062374</c:v>
                </c:pt>
                <c:pt idx="7025">
                  <c:v>0.90998761563960695</c:v>
                </c:pt>
                <c:pt idx="7026">
                  <c:v>0.90998836511395698</c:v>
                </c:pt>
                <c:pt idx="7027">
                  <c:v>0.90998884526345614</c:v>
                </c:pt>
                <c:pt idx="7028">
                  <c:v>0.90998911458366627</c:v>
                </c:pt>
                <c:pt idx="7029">
                  <c:v>0.90998986404874238</c:v>
                </c:pt>
                <c:pt idx="7030">
                  <c:v>0.90999061350917776</c:v>
                </c:pt>
                <c:pt idx="7031">
                  <c:v>0.90999109364976871</c:v>
                </c:pt>
                <c:pt idx="7032">
                  <c:v>0.90999136296498007</c:v>
                </c:pt>
                <c:pt idx="7033">
                  <c:v>0.90999211241614153</c:v>
                </c:pt>
                <c:pt idx="7034">
                  <c:v>0.90999286186266992</c:v>
                </c:pt>
                <c:pt idx="7035">
                  <c:v>0.90999361130455769</c:v>
                </c:pt>
                <c:pt idx="7036">
                  <c:v>0.90999436074181217</c:v>
                </c:pt>
                <c:pt idx="7037">
                  <c:v>0.90999511017442625</c:v>
                </c:pt>
                <c:pt idx="7038">
                  <c:v>0.90999585960240714</c:v>
                </c:pt>
                <c:pt idx="7039">
                  <c:v>0.90999660902574742</c:v>
                </c:pt>
                <c:pt idx="7040">
                  <c:v>0.90999735844445462</c:v>
                </c:pt>
                <c:pt idx="7041">
                  <c:v>0.90999810785852497</c:v>
                </c:pt>
                <c:pt idx="7042">
                  <c:v>0.90999885726795482</c:v>
                </c:pt>
                <c:pt idx="7043">
                  <c:v>0.91003856933377825</c:v>
                </c:pt>
                <c:pt idx="7044">
                  <c:v>0.91004006764726841</c:v>
                </c:pt>
                <c:pt idx="7045">
                  <c:v>0.91005968650587454</c:v>
                </c:pt>
                <c:pt idx="7046">
                  <c:v>0.91006118455802665</c:v>
                </c:pt>
                <c:pt idx="7047">
                  <c:v>0.91006193357714715</c:v>
                </c:pt>
                <c:pt idx="7048">
                  <c:v>0.91006268259163203</c:v>
                </c:pt>
                <c:pt idx="7049">
                  <c:v>0.91006343160148118</c:v>
                </c:pt>
                <c:pt idx="7050">
                  <c:v>0.91006492960727603</c:v>
                </c:pt>
                <c:pt idx="7051">
                  <c:v>0.91006567860321819</c:v>
                </c:pt>
                <c:pt idx="7052">
                  <c:v>0.91006642759452472</c:v>
                </c:pt>
                <c:pt idx="7053">
                  <c:v>0.91006792556323057</c:v>
                </c:pt>
                <c:pt idx="7054">
                  <c:v>0.91006867454063012</c:v>
                </c:pt>
                <c:pt idx="7055">
                  <c:v>0.91006942351339781</c:v>
                </c:pt>
                <c:pt idx="7056">
                  <c:v>0.91008838268982906</c:v>
                </c:pt>
                <c:pt idx="7057">
                  <c:v>0.91009137806513585</c:v>
                </c:pt>
                <c:pt idx="7058">
                  <c:v>0.91009212689737451</c:v>
                </c:pt>
                <c:pt idx="7059">
                  <c:v>0.91009287572498154</c:v>
                </c:pt>
                <c:pt idx="7060">
                  <c:v>0.91011060987695624</c:v>
                </c:pt>
                <c:pt idx="7061">
                  <c:v>0.91014684267392598</c:v>
                </c:pt>
                <c:pt idx="7062">
                  <c:v>0.9101495368172825</c:v>
                </c:pt>
                <c:pt idx="7063">
                  <c:v>0.910155601363552</c:v>
                </c:pt>
                <c:pt idx="7064">
                  <c:v>0.91018845122665115</c:v>
                </c:pt>
                <c:pt idx="7065">
                  <c:v>0.91022735310685965</c:v>
                </c:pt>
                <c:pt idx="7066">
                  <c:v>0.9102281010971629</c:v>
                </c:pt>
                <c:pt idx="7067">
                  <c:v>0.91022884908283308</c:v>
                </c:pt>
                <c:pt idx="7068">
                  <c:v>0.91022959706387052</c:v>
                </c:pt>
                <c:pt idx="7069">
                  <c:v>0.91023034504027511</c:v>
                </c:pt>
                <c:pt idx="7070">
                  <c:v>0.91023109301205052</c:v>
                </c:pt>
                <c:pt idx="7071">
                  <c:v>0.9102318409791893</c:v>
                </c:pt>
                <c:pt idx="7072">
                  <c:v>0.91023258894169545</c:v>
                </c:pt>
                <c:pt idx="7073">
                  <c:v>0.91023333689956865</c:v>
                </c:pt>
                <c:pt idx="7074">
                  <c:v>0.9102340848528091</c:v>
                </c:pt>
                <c:pt idx="7075">
                  <c:v>0.91023483280142048</c:v>
                </c:pt>
                <c:pt idx="7076">
                  <c:v>0.91023558074539523</c:v>
                </c:pt>
                <c:pt idx="7077">
                  <c:v>0.91023632868473736</c:v>
                </c:pt>
                <c:pt idx="7078">
                  <c:v>0.91023707661944675</c:v>
                </c:pt>
                <c:pt idx="7079">
                  <c:v>0.91023782454952329</c:v>
                </c:pt>
                <c:pt idx="7080">
                  <c:v>0.9102385724749672</c:v>
                </c:pt>
                <c:pt idx="7081">
                  <c:v>0.91023932039578215</c:v>
                </c:pt>
                <c:pt idx="7082">
                  <c:v>0.91024006831196058</c:v>
                </c:pt>
                <c:pt idx="7083">
                  <c:v>0.91024081622350639</c:v>
                </c:pt>
                <c:pt idx="7084">
                  <c:v>0.91024156413041946</c:v>
                </c:pt>
                <c:pt idx="7085">
                  <c:v>0.9102423120326999</c:v>
                </c:pt>
                <c:pt idx="7086">
                  <c:v>0.91024305993035148</c:v>
                </c:pt>
                <c:pt idx="7087">
                  <c:v>0.91024380782336667</c:v>
                </c:pt>
                <c:pt idx="7088">
                  <c:v>0.91024455571174923</c:v>
                </c:pt>
                <c:pt idx="7089">
                  <c:v>0.91024530359549916</c:v>
                </c:pt>
                <c:pt idx="7090">
                  <c:v>0.91024605147461646</c:v>
                </c:pt>
                <c:pt idx="7091">
                  <c:v>0.91024679934910502</c:v>
                </c:pt>
                <c:pt idx="7092">
                  <c:v>0.91024754721895718</c:v>
                </c:pt>
                <c:pt idx="7093">
                  <c:v>0.91024829508417682</c:v>
                </c:pt>
                <c:pt idx="7094">
                  <c:v>0.91024904294476394</c:v>
                </c:pt>
                <c:pt idx="7095">
                  <c:v>0.91024979080071855</c:v>
                </c:pt>
                <c:pt idx="7096">
                  <c:v>0.91025053865204042</c:v>
                </c:pt>
                <c:pt idx="7097">
                  <c:v>0.91025128649873377</c:v>
                </c:pt>
                <c:pt idx="7098">
                  <c:v>0.91025203434079083</c:v>
                </c:pt>
                <c:pt idx="7099">
                  <c:v>0.91025217680338089</c:v>
                </c:pt>
                <c:pt idx="7100">
                  <c:v>0.91025278217821537</c:v>
                </c:pt>
                <c:pt idx="7101">
                  <c:v>0.91025353001100739</c:v>
                </c:pt>
                <c:pt idx="7102">
                  <c:v>0.91025427783916701</c:v>
                </c:pt>
                <c:pt idx="7103">
                  <c:v>0.910255025662698</c:v>
                </c:pt>
                <c:pt idx="7104">
                  <c:v>0.9102557734815927</c:v>
                </c:pt>
                <c:pt idx="7105">
                  <c:v>0.9102565212958551</c:v>
                </c:pt>
                <c:pt idx="7106">
                  <c:v>0.91025726910548499</c:v>
                </c:pt>
                <c:pt idx="7107">
                  <c:v>0.91025801691048258</c:v>
                </c:pt>
                <c:pt idx="7108">
                  <c:v>0.91025876471084766</c:v>
                </c:pt>
                <c:pt idx="7109">
                  <c:v>0.91028068489441005</c:v>
                </c:pt>
                <c:pt idx="7110">
                  <c:v>0.91042369529113665</c:v>
                </c:pt>
                <c:pt idx="7111">
                  <c:v>0.91047342341594906</c:v>
                </c:pt>
                <c:pt idx="7112">
                  <c:v>0.91352604977821295</c:v>
                </c:pt>
                <c:pt idx="7113">
                  <c:v>0.91487699348460627</c:v>
                </c:pt>
                <c:pt idx="7114">
                  <c:v>0.91530007859921769</c:v>
                </c:pt>
                <c:pt idx="7115">
                  <c:v>0.91541723022424504</c:v>
                </c:pt>
                <c:pt idx="7116">
                  <c:v>0.91581189747023484</c:v>
                </c:pt>
                <c:pt idx="7117">
                  <c:v>0.91602028537174207</c:v>
                </c:pt>
                <c:pt idx="7118">
                  <c:v>0.91608008038754696</c:v>
                </c:pt>
                <c:pt idx="7119">
                  <c:v>0.91710370943066477</c:v>
                </c:pt>
                <c:pt idx="7120">
                  <c:v>0.91733537718418479</c:v>
                </c:pt>
                <c:pt idx="7121">
                  <c:v>0.91824306347901452</c:v>
                </c:pt>
                <c:pt idx="7122">
                  <c:v>0.91860265187988566</c:v>
                </c:pt>
                <c:pt idx="7123">
                  <c:v>0.91866616839933224</c:v>
                </c:pt>
                <c:pt idx="7124">
                  <c:v>0.91869965393756925</c:v>
                </c:pt>
                <c:pt idx="7125">
                  <c:v>0.91883197457149612</c:v>
                </c:pt>
                <c:pt idx="7126">
                  <c:v>0.91890477972896289</c:v>
                </c:pt>
                <c:pt idx="7127">
                  <c:v>0.91897753559354067</c:v>
                </c:pt>
                <c:pt idx="7128">
                  <c:v>0.91899981439211109</c:v>
                </c:pt>
                <c:pt idx="7129">
                  <c:v>0.91900050692443724</c:v>
                </c:pt>
                <c:pt idx="7130">
                  <c:v>0.91900119945229086</c:v>
                </c:pt>
                <c:pt idx="7131">
                  <c:v>0.91900743200182333</c:v>
                </c:pt>
                <c:pt idx="7132">
                  <c:v>0.91903789703367389</c:v>
                </c:pt>
                <c:pt idx="7133">
                  <c:v>0.91903858932021909</c:v>
                </c:pt>
                <c:pt idx="7134">
                  <c:v>0.919056003189198</c:v>
                </c:pt>
                <c:pt idx="7135">
                  <c:v>0.91906694639914388</c:v>
                </c:pt>
                <c:pt idx="7136">
                  <c:v>0.91909595610462202</c:v>
                </c:pt>
                <c:pt idx="7137">
                  <c:v>0.91909738392019513</c:v>
                </c:pt>
                <c:pt idx="7138">
                  <c:v>0.91910139274482217</c:v>
                </c:pt>
                <c:pt idx="7139">
                  <c:v>0.91911126604159676</c:v>
                </c:pt>
                <c:pt idx="7140">
                  <c:v>0.91913192959295853</c:v>
                </c:pt>
                <c:pt idx="7141">
                  <c:v>0.91916174515396121</c:v>
                </c:pt>
                <c:pt idx="7142">
                  <c:v>0.91916789100418517</c:v>
                </c:pt>
                <c:pt idx="7143">
                  <c:v>0.91918563428665911</c:v>
                </c:pt>
                <c:pt idx="7144">
                  <c:v>0.91919018049024581</c:v>
                </c:pt>
                <c:pt idx="7145">
                  <c:v>0.91920384034028291</c:v>
                </c:pt>
                <c:pt idx="7146">
                  <c:v>0.91922157766415691</c:v>
                </c:pt>
                <c:pt idx="7147">
                  <c:v>0.91922920523973917</c:v>
                </c:pt>
                <c:pt idx="7148">
                  <c:v>0.91923977760324393</c:v>
                </c:pt>
                <c:pt idx="7149">
                  <c:v>0.91925010407907937</c:v>
                </c:pt>
                <c:pt idx="7150">
                  <c:v>0.91925750896949432</c:v>
                </c:pt>
                <c:pt idx="7151">
                  <c:v>0.91925813390554201</c:v>
                </c:pt>
                <c:pt idx="7152">
                  <c:v>0.91926513398297016</c:v>
                </c:pt>
                <c:pt idx="7153">
                  <c:v>0.91927570279505033</c:v>
                </c:pt>
                <c:pt idx="7154">
                  <c:v>0.91928654094080375</c:v>
                </c:pt>
                <c:pt idx="7155">
                  <c:v>0.91929342820466109</c:v>
                </c:pt>
                <c:pt idx="7156">
                  <c:v>0.9193010506564453</c:v>
                </c:pt>
                <c:pt idx="7157">
                  <c:v>0.91931161591768906</c:v>
                </c:pt>
                <c:pt idx="7158">
                  <c:v>0.91932262590811686</c:v>
                </c:pt>
                <c:pt idx="7159">
                  <c:v>0.91932314087059963</c:v>
                </c:pt>
                <c:pt idx="7160">
                  <c:v>0.91933002577580658</c:v>
                </c:pt>
                <c:pt idx="7161">
                  <c:v>0.91933448676424889</c:v>
                </c:pt>
                <c:pt idx="7162">
                  <c:v>0.91933695526215853</c:v>
                </c:pt>
                <c:pt idx="7163">
                  <c:v>0.91935903805311614</c:v>
                </c:pt>
                <c:pt idx="7164">
                  <c:v>0.91936060304198408</c:v>
                </c:pt>
                <c:pt idx="7165">
                  <c:v>0.91936592064456035</c:v>
                </c:pt>
                <c:pt idx="7166">
                  <c:v>0.91937284780209072</c:v>
                </c:pt>
                <c:pt idx="7167">
                  <c:v>0.91937608248500335</c:v>
                </c:pt>
                <c:pt idx="7168">
                  <c:v>0.91938279312071736</c:v>
                </c:pt>
                <c:pt idx="7169">
                  <c:v>0.91939237270762664</c:v>
                </c:pt>
                <c:pt idx="7170">
                  <c:v>0.91939807807782159</c:v>
                </c:pt>
                <c:pt idx="7171">
                  <c:v>0.91940180344914124</c:v>
                </c:pt>
                <c:pt idx="7172">
                  <c:v>0.91940872827823394</c:v>
                </c:pt>
                <c:pt idx="7173">
                  <c:v>0.91942004990264459</c:v>
                </c:pt>
                <c:pt idx="7174">
                  <c:v>0.91943097153465403</c:v>
                </c:pt>
                <c:pt idx="7175">
                  <c:v>0.91943214369927573</c:v>
                </c:pt>
                <c:pt idx="7176">
                  <c:v>0.91945310319354423</c:v>
                </c:pt>
                <c:pt idx="7177">
                  <c:v>0.9195067015439754</c:v>
                </c:pt>
                <c:pt idx="7178">
                  <c:v>0.91951117989573994</c:v>
                </c:pt>
                <c:pt idx="7179">
                  <c:v>0.91963484543462026</c:v>
                </c:pt>
                <c:pt idx="7180">
                  <c:v>0.91966207937985855</c:v>
                </c:pt>
                <c:pt idx="7181">
                  <c:v>0.91971633015536813</c:v>
                </c:pt>
                <c:pt idx="7182">
                  <c:v>0.91973717251444198</c:v>
                </c:pt>
                <c:pt idx="7183">
                  <c:v>0.91975148277369123</c:v>
                </c:pt>
                <c:pt idx="7184">
                  <c:v>0.91982005105276166</c:v>
                </c:pt>
                <c:pt idx="7185">
                  <c:v>0.9198275983684594</c:v>
                </c:pt>
                <c:pt idx="7186">
                  <c:v>0.91986046241960917</c:v>
                </c:pt>
                <c:pt idx="7187">
                  <c:v>0.9198726438505479</c:v>
                </c:pt>
                <c:pt idx="7188">
                  <c:v>0.9198961787992872</c:v>
                </c:pt>
                <c:pt idx="7189">
                  <c:v>0.91993188314433161</c:v>
                </c:pt>
                <c:pt idx="7190">
                  <c:v>0.91995267526980906</c:v>
                </c:pt>
                <c:pt idx="7191">
                  <c:v>0.91996757545673513</c:v>
                </c:pt>
                <c:pt idx="7192">
                  <c:v>0.92018161387059927</c:v>
                </c:pt>
                <c:pt idx="7193">
                  <c:v>0.92021341014045532</c:v>
                </c:pt>
                <c:pt idx="7194">
                  <c:v>0.92042084613369757</c:v>
                </c:pt>
                <c:pt idx="7195">
                  <c:v>0.92042152946461986</c:v>
                </c:pt>
                <c:pt idx="7196">
                  <c:v>0.92042221279109893</c:v>
                </c:pt>
                <c:pt idx="7197">
                  <c:v>0.92042289611313832</c:v>
                </c:pt>
                <c:pt idx="7198">
                  <c:v>0.92042357943073805</c:v>
                </c:pt>
                <c:pt idx="7199">
                  <c:v>0.92042664396175422</c:v>
                </c:pt>
                <c:pt idx="7200">
                  <c:v>0.92062569854266618</c:v>
                </c:pt>
                <c:pt idx="7201">
                  <c:v>0.92062638054196677</c:v>
                </c:pt>
                <c:pt idx="7202">
                  <c:v>0.92062706253682847</c:v>
                </c:pt>
                <c:pt idx="7203">
                  <c:v>0.9206277445272546</c:v>
                </c:pt>
                <c:pt idx="7204">
                  <c:v>0.92062842651324539</c:v>
                </c:pt>
                <c:pt idx="7205">
                  <c:v>0.92062910849480084</c:v>
                </c:pt>
                <c:pt idx="7206">
                  <c:v>0.92062979047192084</c:v>
                </c:pt>
                <c:pt idx="7207">
                  <c:v>0.92063047244460883</c:v>
                </c:pt>
                <c:pt idx="7208">
                  <c:v>0.92063115441285814</c:v>
                </c:pt>
                <c:pt idx="7209">
                  <c:v>0.9206318363766719</c:v>
                </c:pt>
                <c:pt idx="7210">
                  <c:v>0.92063251833605053</c:v>
                </c:pt>
                <c:pt idx="7211">
                  <c:v>0.92063320029099383</c:v>
                </c:pt>
                <c:pt idx="7212">
                  <c:v>0.92063388224150511</c:v>
                </c:pt>
                <c:pt idx="7213">
                  <c:v>0.92063456418757772</c:v>
                </c:pt>
                <c:pt idx="7214">
                  <c:v>0.92063865577087645</c:v>
                </c:pt>
                <c:pt idx="7215">
                  <c:v>0.92063933768590256</c:v>
                </c:pt>
                <c:pt idx="7216">
                  <c:v>0.92064001959649322</c:v>
                </c:pt>
                <c:pt idx="7217">
                  <c:v>0.92081685951079317</c:v>
                </c:pt>
                <c:pt idx="7218">
                  <c:v>0.92085225292068251</c:v>
                </c:pt>
                <c:pt idx="7219">
                  <c:v>0.92088763434996268</c:v>
                </c:pt>
                <c:pt idx="7220">
                  <c:v>0.92097607651836144</c:v>
                </c:pt>
                <c:pt idx="7221">
                  <c:v>0.92104144353655459</c:v>
                </c:pt>
                <c:pt idx="7222">
                  <c:v>0.92111152317358935</c:v>
                </c:pt>
                <c:pt idx="7223">
                  <c:v>0.921148038299612</c:v>
                </c:pt>
                <c:pt idx="7224">
                  <c:v>0.92144524731824085</c:v>
                </c:pt>
                <c:pt idx="7225">
                  <c:v>0.92161330049358958</c:v>
                </c:pt>
                <c:pt idx="7226">
                  <c:v>0.92170610945530895</c:v>
                </c:pt>
                <c:pt idx="7227">
                  <c:v>0.92170678440975284</c:v>
                </c:pt>
                <c:pt idx="7228">
                  <c:v>0.92170813430539944</c:v>
                </c:pt>
                <c:pt idx="7229">
                  <c:v>0.92170880924660226</c:v>
                </c:pt>
                <c:pt idx="7230">
                  <c:v>0.92171015911577392</c:v>
                </c:pt>
                <c:pt idx="7231">
                  <c:v>0.92175402025719477</c:v>
                </c:pt>
                <c:pt idx="7232">
                  <c:v>0.92175469489838191</c:v>
                </c:pt>
                <c:pt idx="7233">
                  <c:v>0.92175536953516091</c:v>
                </c:pt>
                <c:pt idx="7234">
                  <c:v>0.92175604416752499</c:v>
                </c:pt>
                <c:pt idx="7235">
                  <c:v>0.92175669880645594</c:v>
                </c:pt>
                <c:pt idx="7236">
                  <c:v>0.92175671879548104</c:v>
                </c:pt>
                <c:pt idx="7237">
                  <c:v>0.92175739341902219</c:v>
                </c:pt>
                <c:pt idx="7238">
                  <c:v>0.92175804804939176</c:v>
                </c:pt>
                <c:pt idx="7239">
                  <c:v>0.92175806803815541</c:v>
                </c:pt>
                <c:pt idx="7240">
                  <c:v>0.92175874265287372</c:v>
                </c:pt>
                <c:pt idx="7241">
                  <c:v>0.92175941726318411</c:v>
                </c:pt>
                <c:pt idx="7242">
                  <c:v>0.92176009186907959</c:v>
                </c:pt>
                <c:pt idx="7243">
                  <c:v>0.92176076647056715</c:v>
                </c:pt>
                <c:pt idx="7244">
                  <c:v>0.92176144106763991</c:v>
                </c:pt>
                <c:pt idx="7245">
                  <c:v>0.92176211566030464</c:v>
                </c:pt>
                <c:pt idx="7246">
                  <c:v>0.92176279024855812</c:v>
                </c:pt>
                <c:pt idx="7247">
                  <c:v>0.92176346483239691</c:v>
                </c:pt>
                <c:pt idx="7248">
                  <c:v>0.92176413941182778</c:v>
                </c:pt>
                <c:pt idx="7249">
                  <c:v>0.92176481398684396</c:v>
                </c:pt>
                <c:pt idx="7250">
                  <c:v>0.92176548855745233</c:v>
                </c:pt>
                <c:pt idx="7251">
                  <c:v>0.9217661631236459</c:v>
                </c:pt>
                <c:pt idx="7252">
                  <c:v>0.92176683768543155</c:v>
                </c:pt>
                <c:pt idx="7253">
                  <c:v>0.92176751224280273</c:v>
                </c:pt>
                <c:pt idx="7254">
                  <c:v>0.92176818679576611</c:v>
                </c:pt>
                <c:pt idx="7255">
                  <c:v>0.92176886134431479</c:v>
                </c:pt>
                <c:pt idx="7256">
                  <c:v>0.92176953588845567</c:v>
                </c:pt>
                <c:pt idx="7257">
                  <c:v>0.92177021042818197</c:v>
                </c:pt>
                <c:pt idx="7258">
                  <c:v>0.92177088496350057</c:v>
                </c:pt>
                <c:pt idx="7259">
                  <c:v>0.9217715594944047</c:v>
                </c:pt>
                <c:pt idx="7260">
                  <c:v>0.9217722340209008</c:v>
                </c:pt>
                <c:pt idx="7261">
                  <c:v>0.92177290854298255</c:v>
                </c:pt>
                <c:pt idx="7262">
                  <c:v>0.9217735830606566</c:v>
                </c:pt>
                <c:pt idx="7263">
                  <c:v>0.92177425757391962</c:v>
                </c:pt>
                <c:pt idx="7264">
                  <c:v>0.92177493208276817</c:v>
                </c:pt>
                <c:pt idx="7265">
                  <c:v>0.92177560658720892</c:v>
                </c:pt>
                <c:pt idx="7266">
                  <c:v>0.92177628108723531</c:v>
                </c:pt>
                <c:pt idx="7267">
                  <c:v>0.92177695558285411</c:v>
                </c:pt>
                <c:pt idx="7268">
                  <c:v>0.92177763007405833</c:v>
                </c:pt>
                <c:pt idx="7269">
                  <c:v>0.92177830456085497</c:v>
                </c:pt>
                <c:pt idx="7270">
                  <c:v>0.92177897904323736</c:v>
                </c:pt>
                <c:pt idx="7271">
                  <c:v>0.92177965352121216</c:v>
                </c:pt>
                <c:pt idx="7272">
                  <c:v>0.92178100246392547</c:v>
                </c:pt>
                <c:pt idx="7273">
                  <c:v>0.92178167692866397</c:v>
                </c:pt>
                <c:pt idx="7274">
                  <c:v>0.92178235138899489</c:v>
                </c:pt>
                <c:pt idx="7275">
                  <c:v>0.92178370029642076</c:v>
                </c:pt>
                <c:pt idx="7276">
                  <c:v>0.92178504918620319</c:v>
                </c:pt>
                <c:pt idx="7277">
                  <c:v>0.92179235686706029</c:v>
                </c:pt>
                <c:pt idx="7278">
                  <c:v>0.92179303125754053</c:v>
                </c:pt>
                <c:pt idx="7279">
                  <c:v>0.9217937056436134</c:v>
                </c:pt>
                <c:pt idx="7280">
                  <c:v>0.92179438002527225</c:v>
                </c:pt>
                <c:pt idx="7281">
                  <c:v>0.92179505440252385</c:v>
                </c:pt>
                <c:pt idx="7282">
                  <c:v>0.921797168419909</c:v>
                </c:pt>
                <c:pt idx="7283">
                  <c:v>0.92179784277892352</c:v>
                </c:pt>
                <c:pt idx="7284">
                  <c:v>0.92179851713352412</c:v>
                </c:pt>
                <c:pt idx="7285">
                  <c:v>0.92182885852592678</c:v>
                </c:pt>
                <c:pt idx="7286">
                  <c:v>0.92191371768272234</c:v>
                </c:pt>
                <c:pt idx="7287">
                  <c:v>0.92192959948131281</c:v>
                </c:pt>
                <c:pt idx="7288">
                  <c:v>0.92197583099244351</c:v>
                </c:pt>
                <c:pt idx="7289">
                  <c:v>0.92203294474296105</c:v>
                </c:pt>
                <c:pt idx="7290">
                  <c:v>0.92203361755903068</c:v>
                </c:pt>
                <c:pt idx="7291">
                  <c:v>0.92203429037069151</c:v>
                </c:pt>
                <c:pt idx="7292">
                  <c:v>0.9220349631779502</c:v>
                </c:pt>
                <c:pt idx="7293">
                  <c:v>0.92203563598080007</c:v>
                </c:pt>
                <c:pt idx="7294">
                  <c:v>0.9220363087792478</c:v>
                </c:pt>
                <c:pt idx="7295">
                  <c:v>0.92203698157328684</c:v>
                </c:pt>
                <c:pt idx="7296">
                  <c:v>0.92203765436292373</c:v>
                </c:pt>
                <c:pt idx="7297">
                  <c:v>0.92203832714815193</c:v>
                </c:pt>
                <c:pt idx="7298">
                  <c:v>0.92203899992897798</c:v>
                </c:pt>
                <c:pt idx="7299">
                  <c:v>0.92203967270539877</c:v>
                </c:pt>
                <c:pt idx="7300">
                  <c:v>0.92204034547741076</c:v>
                </c:pt>
                <c:pt idx="7301">
                  <c:v>0.92204101824502072</c:v>
                </c:pt>
                <c:pt idx="7302">
                  <c:v>0.9220416910082222</c:v>
                </c:pt>
                <c:pt idx="7303">
                  <c:v>0.92204236376702153</c:v>
                </c:pt>
                <c:pt idx="7304">
                  <c:v>0.92205095974269158</c:v>
                </c:pt>
                <c:pt idx="7305">
                  <c:v>0.92208204873998012</c:v>
                </c:pt>
                <c:pt idx="7306">
                  <c:v>0.92208272123448343</c:v>
                </c:pt>
                <c:pt idx="7307">
                  <c:v>0.92208339372458581</c:v>
                </c:pt>
                <c:pt idx="7308">
                  <c:v>0.92208406621028027</c:v>
                </c:pt>
                <c:pt idx="7309">
                  <c:v>0.92208473869157381</c:v>
                </c:pt>
                <c:pt idx="7310">
                  <c:v>0.92211299019567583</c:v>
                </c:pt>
                <c:pt idx="7311">
                  <c:v>0.92216307773064454</c:v>
                </c:pt>
                <c:pt idx="7312">
                  <c:v>0.92234883425081171</c:v>
                </c:pt>
                <c:pt idx="7313">
                  <c:v>0.92241412773114184</c:v>
                </c:pt>
                <c:pt idx="7314">
                  <c:v>0.92244329439486872</c:v>
                </c:pt>
                <c:pt idx="7315">
                  <c:v>0.92244396452138233</c:v>
                </c:pt>
                <c:pt idx="7316">
                  <c:v>0.92244463464350279</c:v>
                </c:pt>
                <c:pt idx="7317">
                  <c:v>0.92244597487454705</c:v>
                </c:pt>
                <c:pt idx="7318">
                  <c:v>0.92244664498347428</c:v>
                </c:pt>
                <c:pt idx="7319">
                  <c:v>0.92244798518814264</c:v>
                </c:pt>
                <c:pt idx="7320">
                  <c:v>0.92244865528388031</c:v>
                </c:pt>
                <c:pt idx="7321">
                  <c:v>0.92244932537522151</c:v>
                </c:pt>
                <c:pt idx="7322">
                  <c:v>0.92244999546216611</c:v>
                </c:pt>
                <c:pt idx="7323">
                  <c:v>0.92245066554471444</c:v>
                </c:pt>
                <c:pt idx="7324">
                  <c:v>0.92245133562286952</c:v>
                </c:pt>
                <c:pt idx="7325">
                  <c:v>0.92245200569662489</c:v>
                </c:pt>
                <c:pt idx="7326">
                  <c:v>0.92245267576598378</c:v>
                </c:pt>
                <c:pt idx="7327">
                  <c:v>0.92245334583094629</c:v>
                </c:pt>
                <c:pt idx="7328">
                  <c:v>0.92245401589151232</c:v>
                </c:pt>
                <c:pt idx="7329">
                  <c:v>0.92245468594768198</c:v>
                </c:pt>
                <c:pt idx="7330">
                  <c:v>0.9224553559994586</c:v>
                </c:pt>
                <c:pt idx="7331">
                  <c:v>0.92245602604683574</c:v>
                </c:pt>
                <c:pt idx="7332">
                  <c:v>0.92245669608981617</c:v>
                </c:pt>
                <c:pt idx="7333">
                  <c:v>0.92245736612840057</c:v>
                </c:pt>
                <c:pt idx="7334">
                  <c:v>0.92245803616258848</c:v>
                </c:pt>
                <c:pt idx="7335">
                  <c:v>0.92245870619238346</c:v>
                </c:pt>
                <c:pt idx="7336">
                  <c:v>0.92245937621777885</c:v>
                </c:pt>
                <c:pt idx="7337">
                  <c:v>0.92246004623877798</c:v>
                </c:pt>
                <c:pt idx="7338">
                  <c:v>0.92246071625538084</c:v>
                </c:pt>
                <c:pt idx="7339">
                  <c:v>0.92246138626758756</c:v>
                </c:pt>
                <c:pt idx="7340">
                  <c:v>0.92246205627540123</c:v>
                </c:pt>
                <c:pt idx="7341">
                  <c:v>0.92246272627881543</c:v>
                </c:pt>
                <c:pt idx="7342">
                  <c:v>0.92246339627783347</c:v>
                </c:pt>
                <c:pt idx="7343">
                  <c:v>0.92246406627245525</c:v>
                </c:pt>
                <c:pt idx="7344">
                  <c:v>0.92246473626268088</c:v>
                </c:pt>
                <c:pt idx="7345">
                  <c:v>0.92246540624851037</c:v>
                </c:pt>
                <c:pt idx="7346">
                  <c:v>0.92246607622994703</c:v>
                </c:pt>
                <c:pt idx="7347">
                  <c:v>0.92246674620698421</c:v>
                </c:pt>
                <c:pt idx="7348">
                  <c:v>0.92250993530953285</c:v>
                </c:pt>
                <c:pt idx="7349">
                  <c:v>0.92251194436401385</c:v>
                </c:pt>
                <c:pt idx="7350">
                  <c:v>0.92267135541297085</c:v>
                </c:pt>
                <c:pt idx="7351">
                  <c:v>0.92351138998457005</c:v>
                </c:pt>
                <c:pt idx="7352">
                  <c:v>0.92464158006384267</c:v>
                </c:pt>
                <c:pt idx="7353">
                  <c:v>0.92485439387298196</c:v>
                </c:pt>
                <c:pt idx="7354">
                  <c:v>0.92493916150337863</c:v>
                </c:pt>
                <c:pt idx="7355">
                  <c:v>0.92502958702377791</c:v>
                </c:pt>
                <c:pt idx="7356">
                  <c:v>0.92560519211044545</c:v>
                </c:pt>
                <c:pt idx="7357">
                  <c:v>0.92580075857350563</c:v>
                </c:pt>
                <c:pt idx="7358">
                  <c:v>0.92618643604061723</c:v>
                </c:pt>
                <c:pt idx="7359">
                  <c:v>0.92699996063003909</c:v>
                </c:pt>
                <c:pt idx="7360">
                  <c:v>0.92794040723437843</c:v>
                </c:pt>
                <c:pt idx="7361">
                  <c:v>0.92807933931187803</c:v>
                </c:pt>
                <c:pt idx="7362">
                  <c:v>0.92811949836241836</c:v>
                </c:pt>
                <c:pt idx="7363">
                  <c:v>0.92812783363022588</c:v>
                </c:pt>
                <c:pt idx="7364">
                  <c:v>0.92815237563496833</c:v>
                </c:pt>
                <c:pt idx="7365">
                  <c:v>0.92829386465541541</c:v>
                </c:pt>
                <c:pt idx="7366">
                  <c:v>0.9283266807361904</c:v>
                </c:pt>
                <c:pt idx="7367">
                  <c:v>0.9283638959110132</c:v>
                </c:pt>
                <c:pt idx="7368">
                  <c:v>0.9285762099806264</c:v>
                </c:pt>
                <c:pt idx="7369">
                  <c:v>0.92973340231226287</c:v>
                </c:pt>
                <c:pt idx="7370">
                  <c:v>0.92977270944566781</c:v>
                </c:pt>
                <c:pt idx="7371">
                  <c:v>0.92991609491000571</c:v>
                </c:pt>
                <c:pt idx="7372">
                  <c:v>0.92995646374616359</c:v>
                </c:pt>
                <c:pt idx="7373">
                  <c:v>0.93020790049167379</c:v>
                </c:pt>
                <c:pt idx="7374">
                  <c:v>0.9302400413369869</c:v>
                </c:pt>
                <c:pt idx="7375">
                  <c:v>0.93027278855038986</c:v>
                </c:pt>
                <c:pt idx="7376">
                  <c:v>0.9303580142149398</c:v>
                </c:pt>
                <c:pt idx="7377">
                  <c:v>0.93036603971095044</c:v>
                </c:pt>
                <c:pt idx="7378">
                  <c:v>0.93046571251188714</c:v>
                </c:pt>
                <c:pt idx="7379">
                  <c:v>0.93048375747787271</c:v>
                </c:pt>
                <c:pt idx="7380">
                  <c:v>0.93054058837668074</c:v>
                </c:pt>
                <c:pt idx="7381">
                  <c:v>0.93143528764108441</c:v>
                </c:pt>
                <c:pt idx="7382">
                  <c:v>0.93211448670271035</c:v>
                </c:pt>
                <c:pt idx="7383">
                  <c:v>0.93216738991167636</c:v>
                </c:pt>
                <c:pt idx="7384">
                  <c:v>0.93266378751266643</c:v>
                </c:pt>
                <c:pt idx="7385">
                  <c:v>0.93269565347506189</c:v>
                </c:pt>
                <c:pt idx="7386">
                  <c:v>0.93270969127252978</c:v>
                </c:pt>
                <c:pt idx="7387">
                  <c:v>0.93271089333949975</c:v>
                </c:pt>
                <c:pt idx="7388">
                  <c:v>0.93272750777854896</c:v>
                </c:pt>
                <c:pt idx="7389">
                  <c:v>0.93274214125497668</c:v>
                </c:pt>
                <c:pt idx="7390">
                  <c:v>0.9327427420664518</c:v>
                </c:pt>
                <c:pt idx="7391">
                  <c:v>0.93282180024087147</c:v>
                </c:pt>
                <c:pt idx="7392">
                  <c:v>0.93282186343456186</c:v>
                </c:pt>
                <c:pt idx="7393">
                  <c:v>0.9328626049405192</c:v>
                </c:pt>
                <c:pt idx="7394">
                  <c:v>0.93286275025943799</c:v>
                </c:pt>
                <c:pt idx="7395">
                  <c:v>0.93287122029574587</c:v>
                </c:pt>
                <c:pt idx="7396">
                  <c:v>0.93288540485573468</c:v>
                </c:pt>
                <c:pt idx="7397">
                  <c:v>0.93288546800315431</c:v>
                </c:pt>
                <c:pt idx="7398">
                  <c:v>0.93288596369380838</c:v>
                </c:pt>
                <c:pt idx="7399">
                  <c:v>0.93289439812973662</c:v>
                </c:pt>
                <c:pt idx="7400">
                  <c:v>0.93290237378824448</c:v>
                </c:pt>
                <c:pt idx="7401">
                  <c:v>0.93290301032980416</c:v>
                </c:pt>
                <c:pt idx="7402">
                  <c:v>0.93290361002982825</c:v>
                </c:pt>
                <c:pt idx="7403">
                  <c:v>0.93291560316018163</c:v>
                </c:pt>
                <c:pt idx="7404">
                  <c:v>0.93293336431444873</c:v>
                </c:pt>
                <c:pt idx="7405">
                  <c:v>0.93293478872034674</c:v>
                </c:pt>
                <c:pt idx="7406">
                  <c:v>0.93293778608085598</c:v>
                </c:pt>
                <c:pt idx="7407">
                  <c:v>0.93294737693790974</c:v>
                </c:pt>
                <c:pt idx="7408">
                  <c:v>0.93294776411412483</c:v>
                </c:pt>
                <c:pt idx="7409">
                  <c:v>0.93295706038423876</c:v>
                </c:pt>
                <c:pt idx="7410">
                  <c:v>0.93296233157648756</c:v>
                </c:pt>
                <c:pt idx="7411">
                  <c:v>0.93296955173213247</c:v>
                </c:pt>
                <c:pt idx="7412">
                  <c:v>0.93297636731080624</c:v>
                </c:pt>
                <c:pt idx="7413">
                  <c:v>0.93297958918871005</c:v>
                </c:pt>
                <c:pt idx="7414">
                  <c:v>0.9329806835088621</c:v>
                </c:pt>
                <c:pt idx="7415">
                  <c:v>0.93299408823477492</c:v>
                </c:pt>
                <c:pt idx="7416">
                  <c:v>0.93299468730514745</c:v>
                </c:pt>
                <c:pt idx="7417">
                  <c:v>0.93299528637138029</c:v>
                </c:pt>
                <c:pt idx="7418">
                  <c:v>0.93301430041358113</c:v>
                </c:pt>
                <c:pt idx="7419">
                  <c:v>0.93302684786075485</c:v>
                </c:pt>
                <c:pt idx="7420">
                  <c:v>0.93302703095385586</c:v>
                </c:pt>
                <c:pt idx="7421">
                  <c:v>0.93302762979640641</c:v>
                </c:pt>
                <c:pt idx="7422">
                  <c:v>0.93302822863481538</c:v>
                </c:pt>
                <c:pt idx="7423">
                  <c:v>0.93304307822271149</c:v>
                </c:pt>
                <c:pt idx="7424">
                  <c:v>0.93305400261616811</c:v>
                </c:pt>
                <c:pt idx="7425">
                  <c:v>0.93305996114402989</c:v>
                </c:pt>
                <c:pt idx="7426">
                  <c:v>0.93306055975880675</c:v>
                </c:pt>
                <c:pt idx="7427">
                  <c:v>0.9330611583694427</c:v>
                </c:pt>
                <c:pt idx="7428">
                  <c:v>0.93308572567784887</c:v>
                </c:pt>
                <c:pt idx="7429">
                  <c:v>0.93309287880794145</c:v>
                </c:pt>
                <c:pt idx="7430">
                  <c:v>0.93309347719499247</c:v>
                </c:pt>
                <c:pt idx="7431">
                  <c:v>0.93309407557790358</c:v>
                </c:pt>
                <c:pt idx="7432">
                  <c:v>0.93311191351454559</c:v>
                </c:pt>
                <c:pt idx="7433">
                  <c:v>0.93311683888835972</c:v>
                </c:pt>
                <c:pt idx="7434">
                  <c:v>0.93311743710962969</c:v>
                </c:pt>
                <c:pt idx="7435">
                  <c:v>0.93312081562986826</c:v>
                </c:pt>
                <c:pt idx="7436">
                  <c:v>0.93312578394823553</c:v>
                </c:pt>
                <c:pt idx="7437">
                  <c:v>0.9331263821076089</c:v>
                </c:pt>
                <c:pt idx="7438">
                  <c:v>0.93314853891196747</c:v>
                </c:pt>
                <c:pt idx="7439">
                  <c:v>0.93314913691387491</c:v>
                </c:pt>
                <c:pt idx="7440">
                  <c:v>0.93315748069165205</c:v>
                </c:pt>
                <c:pt idx="7441">
                  <c:v>0.93317448408318571</c:v>
                </c:pt>
                <c:pt idx="7442">
                  <c:v>0.93317836811770316</c:v>
                </c:pt>
                <c:pt idx="7443">
                  <c:v>0.93318022731036565</c:v>
                </c:pt>
                <c:pt idx="7444">
                  <c:v>0.9331808250929492</c:v>
                </c:pt>
                <c:pt idx="7445">
                  <c:v>0.93318360337640571</c:v>
                </c:pt>
                <c:pt idx="7446">
                  <c:v>0.93318856808567752</c:v>
                </c:pt>
                <c:pt idx="7447">
                  <c:v>0.93320630063932941</c:v>
                </c:pt>
                <c:pt idx="7448">
                  <c:v>0.93320944799491778</c:v>
                </c:pt>
                <c:pt idx="7449">
                  <c:v>0.93321190408591947</c:v>
                </c:pt>
                <c:pt idx="7450">
                  <c:v>0.93321250164922698</c:v>
                </c:pt>
                <c:pt idx="7451">
                  <c:v>0.93321964429191628</c:v>
                </c:pt>
                <c:pt idx="7452">
                  <c:v>0.93321994219544568</c:v>
                </c:pt>
                <c:pt idx="7453">
                  <c:v>0.93323471861652207</c:v>
                </c:pt>
                <c:pt idx="7454">
                  <c:v>0.93323531602187826</c:v>
                </c:pt>
                <c:pt idx="7455">
                  <c:v>0.93323591342310119</c:v>
                </c:pt>
                <c:pt idx="7456">
                  <c:v>0.93323916261172613</c:v>
                </c:pt>
                <c:pt idx="7457">
                  <c:v>0.93324051668585484</c:v>
                </c:pt>
                <c:pt idx="7458">
                  <c:v>0.93324097816816487</c:v>
                </c:pt>
                <c:pt idx="7459">
                  <c:v>0.93324356924099505</c:v>
                </c:pt>
                <c:pt idx="7460">
                  <c:v>0.93324416658507092</c:v>
                </c:pt>
                <c:pt idx="7461">
                  <c:v>0.93325070931261167</c:v>
                </c:pt>
                <c:pt idx="7462">
                  <c:v>0.93325122102959079</c:v>
                </c:pt>
                <c:pt idx="7463">
                  <c:v>0.93325516644045525</c:v>
                </c:pt>
                <c:pt idx="7464">
                  <c:v>0.93325704014762367</c:v>
                </c:pt>
                <c:pt idx="7465">
                  <c:v>0.93326052877741938</c:v>
                </c:pt>
                <c:pt idx="7466">
                  <c:v>0.93326112600406241</c:v>
                </c:pt>
                <c:pt idx="7467">
                  <c:v>0.93326439298707264</c:v>
                </c:pt>
                <c:pt idx="7468">
                  <c:v>0.93327044530412506</c:v>
                </c:pt>
                <c:pt idx="7469">
                  <c:v>0.93327157419274887</c:v>
                </c:pt>
                <c:pt idx="7470">
                  <c:v>0.93327201207227939</c:v>
                </c:pt>
                <c:pt idx="7471">
                  <c:v>0.93327522277796748</c:v>
                </c:pt>
                <c:pt idx="7472">
                  <c:v>0.93327581990285657</c:v>
                </c:pt>
                <c:pt idx="7473">
                  <c:v>0.93327641702361053</c:v>
                </c:pt>
                <c:pt idx="7474">
                  <c:v>0.93327701414022934</c:v>
                </c:pt>
                <c:pt idx="7475">
                  <c:v>0.93327761125271302</c:v>
                </c:pt>
                <c:pt idx="7476">
                  <c:v>0.93327820836106445</c:v>
                </c:pt>
                <c:pt idx="7477">
                  <c:v>0.93327880546527797</c:v>
                </c:pt>
                <c:pt idx="7478">
                  <c:v>0.93327940256535635</c:v>
                </c:pt>
                <c:pt idx="7479">
                  <c:v>0.93327999966129971</c:v>
                </c:pt>
                <c:pt idx="7480">
                  <c:v>0.93328059675310782</c:v>
                </c:pt>
                <c:pt idx="7481">
                  <c:v>0.93328119384078101</c:v>
                </c:pt>
                <c:pt idx="7482">
                  <c:v>0.93328169251766269</c:v>
                </c:pt>
                <c:pt idx="7483">
                  <c:v>0.93328176314999534</c:v>
                </c:pt>
                <c:pt idx="7484">
                  <c:v>0.93328179092432217</c:v>
                </c:pt>
                <c:pt idx="7485">
                  <c:v>0.93328236022959088</c:v>
                </c:pt>
                <c:pt idx="7486">
                  <c:v>0.93328238800372532</c:v>
                </c:pt>
                <c:pt idx="7487">
                  <c:v>0.9332829573050514</c:v>
                </c:pt>
                <c:pt idx="7488">
                  <c:v>0.93328298507899343</c:v>
                </c:pt>
                <c:pt idx="7489">
                  <c:v>0.93328355437637978</c:v>
                </c:pt>
                <c:pt idx="7490">
                  <c:v>0.93328358215012663</c:v>
                </c:pt>
                <c:pt idx="7491">
                  <c:v>0.93328415144357046</c:v>
                </c:pt>
                <c:pt idx="7492">
                  <c:v>0.93328417921712481</c:v>
                </c:pt>
                <c:pt idx="7493">
                  <c:v>0.93328474850662602</c:v>
                </c:pt>
                <c:pt idx="7494">
                  <c:v>0.93328477627999107</c:v>
                </c:pt>
                <c:pt idx="7495">
                  <c:v>0.93328534556554665</c:v>
                </c:pt>
                <c:pt idx="7496">
                  <c:v>0.93328537333871942</c:v>
                </c:pt>
                <c:pt idx="7497">
                  <c:v>0.93328594262033238</c:v>
                </c:pt>
                <c:pt idx="7498">
                  <c:v>0.93328597039331285</c:v>
                </c:pt>
                <c:pt idx="7499">
                  <c:v>0.9332865396709833</c:v>
                </c:pt>
                <c:pt idx="7500">
                  <c:v>0.93328656744377136</c:v>
                </c:pt>
                <c:pt idx="7501">
                  <c:v>0.93328713671750219</c:v>
                </c:pt>
                <c:pt idx="7502">
                  <c:v>0.93328773375988328</c:v>
                </c:pt>
                <c:pt idx="7503">
                  <c:v>0.9332880917057077</c:v>
                </c:pt>
                <c:pt idx="7504">
                  <c:v>0.93328833079812956</c:v>
                </c:pt>
                <c:pt idx="7505">
                  <c:v>0.93328892783224104</c:v>
                </c:pt>
                <c:pt idx="7506">
                  <c:v>0.93328895560425973</c:v>
                </c:pt>
                <c:pt idx="7507">
                  <c:v>0.93328952486221761</c:v>
                </c:pt>
                <c:pt idx="7508">
                  <c:v>0.93328955263404401</c:v>
                </c:pt>
                <c:pt idx="7509">
                  <c:v>0.93329012188806237</c:v>
                </c:pt>
                <c:pt idx="7510">
                  <c:v>0.93329071890976945</c:v>
                </c:pt>
                <c:pt idx="7511">
                  <c:v>0.93329131592734171</c:v>
                </c:pt>
                <c:pt idx="7512">
                  <c:v>0.93329191294077907</c:v>
                </c:pt>
                <c:pt idx="7513">
                  <c:v>0.93329250995008184</c:v>
                </c:pt>
                <c:pt idx="7514">
                  <c:v>0.93329277309855319</c:v>
                </c:pt>
                <c:pt idx="7515">
                  <c:v>0.9332931069552528</c:v>
                </c:pt>
                <c:pt idx="7516">
                  <c:v>0.93329337010189883</c:v>
                </c:pt>
                <c:pt idx="7517">
                  <c:v>0.93329370395628608</c:v>
                </c:pt>
                <c:pt idx="7518">
                  <c:v>0.93329430095318477</c:v>
                </c:pt>
                <c:pt idx="7519">
                  <c:v>0.93329489794594866</c:v>
                </c:pt>
                <c:pt idx="7520">
                  <c:v>0.93329549493457786</c:v>
                </c:pt>
                <c:pt idx="7521">
                  <c:v>0.93329609191907259</c:v>
                </c:pt>
                <c:pt idx="7522">
                  <c:v>0.93329668889943551</c:v>
                </c:pt>
                <c:pt idx="7523">
                  <c:v>0.93329728587566096</c:v>
                </c:pt>
                <c:pt idx="7524">
                  <c:v>0.93329788284775184</c:v>
                </c:pt>
                <c:pt idx="7525">
                  <c:v>0.9332984798157079</c:v>
                </c:pt>
                <c:pt idx="7526">
                  <c:v>0.93329907677952961</c:v>
                </c:pt>
                <c:pt idx="7527">
                  <c:v>0.93329967373921963</c:v>
                </c:pt>
                <c:pt idx="7528">
                  <c:v>0.93330027069477217</c:v>
                </c:pt>
                <c:pt idx="7529">
                  <c:v>0.93330086764619025</c:v>
                </c:pt>
                <c:pt idx="7530">
                  <c:v>0.93330146459347374</c:v>
                </c:pt>
                <c:pt idx="7531">
                  <c:v>0.93330206153662287</c:v>
                </c:pt>
                <c:pt idx="7532">
                  <c:v>0.9333026205178383</c:v>
                </c:pt>
                <c:pt idx="7533">
                  <c:v>0.93330265847563743</c:v>
                </c:pt>
                <c:pt idx="7534">
                  <c:v>0.93330429834248074</c:v>
                </c:pt>
                <c:pt idx="7535">
                  <c:v>0.93330484902363753</c:v>
                </c:pt>
                <c:pt idx="7536">
                  <c:v>0.9333206910677867</c:v>
                </c:pt>
                <c:pt idx="7537">
                  <c:v>0.93332440857862253</c:v>
                </c:pt>
                <c:pt idx="7538">
                  <c:v>0.93332500536285079</c:v>
                </c:pt>
                <c:pt idx="7539">
                  <c:v>0.93333365566336157</c:v>
                </c:pt>
                <c:pt idx="7540">
                  <c:v>0.9333336936074943</c:v>
                </c:pt>
                <c:pt idx="7541">
                  <c:v>0.93333429032740478</c:v>
                </c:pt>
                <c:pt idx="7542">
                  <c:v>0.93333488704318157</c:v>
                </c:pt>
                <c:pt idx="7543">
                  <c:v>0.93333533288378012</c:v>
                </c:pt>
                <c:pt idx="7544">
                  <c:v>0.93333548375482478</c:v>
                </c:pt>
                <c:pt idx="7545">
                  <c:v>0.93333608046233751</c:v>
                </c:pt>
                <c:pt idx="7546">
                  <c:v>0.93333667716571367</c:v>
                </c:pt>
                <c:pt idx="7547">
                  <c:v>0.93333727386495624</c:v>
                </c:pt>
                <c:pt idx="7548">
                  <c:v>0.93333787056006523</c:v>
                </c:pt>
                <c:pt idx="7549">
                  <c:v>0.93333846725104075</c:v>
                </c:pt>
                <c:pt idx="7550">
                  <c:v>0.93333906393788579</c:v>
                </c:pt>
                <c:pt idx="7551">
                  <c:v>0.93333966062059448</c:v>
                </c:pt>
                <c:pt idx="7552">
                  <c:v>0.93334724661807855</c:v>
                </c:pt>
                <c:pt idx="7553">
                  <c:v>0.93335016128227588</c:v>
                </c:pt>
                <c:pt idx="7554">
                  <c:v>0.93335075788809463</c:v>
                </c:pt>
                <c:pt idx="7555">
                  <c:v>0.9333560324466379</c:v>
                </c:pt>
                <c:pt idx="7556">
                  <c:v>0.93335662901179361</c:v>
                </c:pt>
                <c:pt idx="7557">
                  <c:v>0.93336467963155501</c:v>
                </c:pt>
                <c:pt idx="7558">
                  <c:v>0.93336635624787667</c:v>
                </c:pt>
                <c:pt idx="7559">
                  <c:v>0.9333724718044708</c:v>
                </c:pt>
                <c:pt idx="7560">
                  <c:v>0.93337826569092164</c:v>
                </c:pt>
                <c:pt idx="7561">
                  <c:v>0.93338177569615066</c:v>
                </c:pt>
                <c:pt idx="7562">
                  <c:v>0.93338383141313475</c:v>
                </c:pt>
                <c:pt idx="7563">
                  <c:v>0.93338764470497637</c:v>
                </c:pt>
                <c:pt idx="7564">
                  <c:v>0.93338824105110441</c:v>
                </c:pt>
                <c:pt idx="7565">
                  <c:v>0.93339569242466403</c:v>
                </c:pt>
                <c:pt idx="7566">
                  <c:v>0.93339736843700394</c:v>
                </c:pt>
                <c:pt idx="7567">
                  <c:v>0.93340407802688108</c:v>
                </c:pt>
                <c:pt idx="7568">
                  <c:v>0.93340467425913554</c:v>
                </c:pt>
                <c:pt idx="7569">
                  <c:v>0.9334052704872613</c:v>
                </c:pt>
                <c:pt idx="7570">
                  <c:v>0.93340586671125236</c:v>
                </c:pt>
                <c:pt idx="7571">
                  <c:v>0.93340646293111162</c:v>
                </c:pt>
                <c:pt idx="7572">
                  <c:v>0.93340705914683919</c:v>
                </c:pt>
                <c:pt idx="7573">
                  <c:v>0.93340765535843517</c:v>
                </c:pt>
                <c:pt idx="7574">
                  <c:v>0.93340927358966153</c:v>
                </c:pt>
                <c:pt idx="7575">
                  <c:v>0.93341924535600396</c:v>
                </c:pt>
                <c:pt idx="7576">
                  <c:v>0.93341984148314894</c:v>
                </c:pt>
                <c:pt idx="7577">
                  <c:v>0.93342569312679158</c:v>
                </c:pt>
                <c:pt idx="7578">
                  <c:v>0.93342628920925108</c:v>
                </c:pt>
                <c:pt idx="7579">
                  <c:v>0.93342669404492606</c:v>
                </c:pt>
                <c:pt idx="7580">
                  <c:v>0.93342688528757933</c:v>
                </c:pt>
                <c:pt idx="7581">
                  <c:v>0.93342748136177955</c:v>
                </c:pt>
                <c:pt idx="7582">
                  <c:v>0.93342807743184564</c:v>
                </c:pt>
                <c:pt idx="7583">
                  <c:v>0.93342836945340524</c:v>
                </c:pt>
                <c:pt idx="7584">
                  <c:v>0.93342867349778058</c:v>
                </c:pt>
                <c:pt idx="7585">
                  <c:v>0.93344027031653287</c:v>
                </c:pt>
                <c:pt idx="7586">
                  <c:v>0.93344377779294829</c:v>
                </c:pt>
                <c:pt idx="7587">
                  <c:v>0.9334443737500514</c:v>
                </c:pt>
                <c:pt idx="7588">
                  <c:v>0.93345083440209875</c:v>
                </c:pt>
                <c:pt idx="7589">
                  <c:v>0.93345143031030553</c:v>
                </c:pt>
                <c:pt idx="7590">
                  <c:v>0.93345768449458144</c:v>
                </c:pt>
                <c:pt idx="7591">
                  <c:v>0.93345935929932411</c:v>
                </c:pt>
                <c:pt idx="7592">
                  <c:v>0.9334712558737791</c:v>
                </c:pt>
                <c:pt idx="7593">
                  <c:v>0.93347535782850066</c:v>
                </c:pt>
                <c:pt idx="7594">
                  <c:v>0.93348241184562752</c:v>
                </c:pt>
                <c:pt idx="7595">
                  <c:v>0.93348300753494384</c:v>
                </c:pt>
                <c:pt idx="7596">
                  <c:v>0.93348866377586848</c:v>
                </c:pt>
                <c:pt idx="7597">
                  <c:v>0.93350223026364487</c:v>
                </c:pt>
                <c:pt idx="7598">
                  <c:v>0.93350633073986011</c:v>
                </c:pt>
                <c:pt idx="7599">
                  <c:v>0.93350668036110684</c:v>
                </c:pt>
                <c:pt idx="7600">
                  <c:v>0.93350727588216764</c:v>
                </c:pt>
                <c:pt idx="7601">
                  <c:v>0.93350787139909941</c:v>
                </c:pt>
                <c:pt idx="7602">
                  <c:v>0.9335139776889696</c:v>
                </c:pt>
                <c:pt idx="7603">
                  <c:v>0.9335145731594342</c:v>
                </c:pt>
                <c:pt idx="7604">
                  <c:v>0.93351516862577</c:v>
                </c:pt>
                <c:pt idx="7605">
                  <c:v>0.93351576408797698</c:v>
                </c:pt>
                <c:pt idx="7606">
                  <c:v>0.93351635954605827</c:v>
                </c:pt>
                <c:pt idx="7607">
                  <c:v>0.93351695500000775</c:v>
                </c:pt>
                <c:pt idx="7608">
                  <c:v>0.93351755044982854</c:v>
                </c:pt>
                <c:pt idx="7609">
                  <c:v>0.93351778859293943</c:v>
                </c:pt>
                <c:pt idx="7610">
                  <c:v>0.93351814589552062</c:v>
                </c:pt>
                <c:pt idx="7611">
                  <c:v>0.9335187413370839</c:v>
                </c:pt>
                <c:pt idx="7612">
                  <c:v>0.93351933677452159</c:v>
                </c:pt>
                <c:pt idx="7613">
                  <c:v>0.93351963189103448</c:v>
                </c:pt>
                <c:pt idx="7614">
                  <c:v>0.9335199322078277</c:v>
                </c:pt>
                <c:pt idx="7615">
                  <c:v>0.9335205276370051</c:v>
                </c:pt>
                <c:pt idx="7616">
                  <c:v>0.93352112306205381</c:v>
                </c:pt>
                <c:pt idx="7617">
                  <c:v>0.93352171848297394</c:v>
                </c:pt>
                <c:pt idx="7618">
                  <c:v>0.93352231389976847</c:v>
                </c:pt>
                <c:pt idx="7619">
                  <c:v>0.93352290931243143</c:v>
                </c:pt>
                <c:pt idx="7620">
                  <c:v>0.9335252909217977</c:v>
                </c:pt>
                <c:pt idx="7621">
                  <c:v>0.93352588631382094</c:v>
                </c:pt>
                <c:pt idx="7622">
                  <c:v>0.93352869000347316</c:v>
                </c:pt>
                <c:pt idx="7623">
                  <c:v>0.9335331934883655</c:v>
                </c:pt>
                <c:pt idx="7624">
                  <c:v>0.93353729248637451</c:v>
                </c:pt>
                <c:pt idx="7625">
                  <c:v>0.93355058884231867</c:v>
                </c:pt>
                <c:pt idx="7626">
                  <c:v>0.93356414555018674</c:v>
                </c:pt>
                <c:pt idx="7627">
                  <c:v>0.93357464450516126</c:v>
                </c:pt>
                <c:pt idx="7628">
                  <c:v>0.93357523955490263</c:v>
                </c:pt>
                <c:pt idx="7629">
                  <c:v>0.93357583460051985</c:v>
                </c:pt>
                <c:pt idx="7630">
                  <c:v>0.93357642964200693</c:v>
                </c:pt>
                <c:pt idx="7631">
                  <c:v>0.93357702467936987</c:v>
                </c:pt>
                <c:pt idx="7632">
                  <c:v>0.93357761971260267</c:v>
                </c:pt>
                <c:pt idx="7633">
                  <c:v>0.93358072822378357</c:v>
                </c:pt>
                <c:pt idx="7634">
                  <c:v>0.93358153463196336</c:v>
                </c:pt>
                <c:pt idx="7635">
                  <c:v>0.93358256593525413</c:v>
                </c:pt>
                <c:pt idx="7636">
                  <c:v>0.93359508645135381</c:v>
                </c:pt>
                <c:pt idx="7637">
                  <c:v>0.93360559748993166</c:v>
                </c:pt>
                <c:pt idx="7638">
                  <c:v>0.93361246926221186</c:v>
                </c:pt>
                <c:pt idx="7639">
                  <c:v>0.93362601619410435</c:v>
                </c:pt>
                <c:pt idx="7640">
                  <c:v>0.9336365234416143</c:v>
                </c:pt>
                <c:pt idx="7641">
                  <c:v>0.93364339273530439</c:v>
                </c:pt>
                <c:pt idx="7642">
                  <c:v>0.93364875449017593</c:v>
                </c:pt>
                <c:pt idx="7643">
                  <c:v>0.93365693478068468</c:v>
                </c:pt>
                <c:pt idx="7644">
                  <c:v>0.93365752925955736</c:v>
                </c:pt>
                <c:pt idx="7645">
                  <c:v>0.93365812373430501</c:v>
                </c:pt>
                <c:pt idx="7646">
                  <c:v>0.93365871820492474</c:v>
                </c:pt>
                <c:pt idx="7647">
                  <c:v>0.93365931267142255</c:v>
                </c:pt>
                <c:pt idx="7648">
                  <c:v>0.93365990713379254</c:v>
                </c:pt>
                <c:pt idx="7649">
                  <c:v>0.9336605015920405</c:v>
                </c:pt>
                <c:pt idx="7650">
                  <c:v>0.93366109604616054</c:v>
                </c:pt>
                <c:pt idx="7651">
                  <c:v>0.93366169049615877</c:v>
                </c:pt>
                <c:pt idx="7652">
                  <c:v>0.9336622849420293</c:v>
                </c:pt>
                <c:pt idx="7653">
                  <c:v>0.9336628793837779</c:v>
                </c:pt>
                <c:pt idx="7654">
                  <c:v>0.93366347382139869</c:v>
                </c:pt>
                <c:pt idx="7655">
                  <c:v>0.93366406825489767</c:v>
                </c:pt>
                <c:pt idx="7656">
                  <c:v>0.93366466268426884</c:v>
                </c:pt>
                <c:pt idx="7657">
                  <c:v>0.93366525710951831</c:v>
                </c:pt>
                <c:pt idx="7658">
                  <c:v>0.9336654583535503</c:v>
                </c:pt>
                <c:pt idx="7659">
                  <c:v>0.93366585153063997</c:v>
                </c:pt>
                <c:pt idx="7660">
                  <c:v>0.93366644594763992</c:v>
                </c:pt>
                <c:pt idx="7661">
                  <c:v>0.93366704036051218</c:v>
                </c:pt>
                <c:pt idx="7662">
                  <c:v>0.93366763476926273</c:v>
                </c:pt>
                <c:pt idx="7663">
                  <c:v>0.93366803264387876</c:v>
                </c:pt>
                <c:pt idx="7664">
                  <c:v>0.93366822917388859</c:v>
                </c:pt>
                <c:pt idx="7665">
                  <c:v>0.93366882357438685</c:v>
                </c:pt>
                <c:pt idx="7666">
                  <c:v>0.9336694179707633</c:v>
                </c:pt>
                <c:pt idx="7667">
                  <c:v>0.93367357862989808</c:v>
                </c:pt>
                <c:pt idx="7668">
                  <c:v>0.93367430505349081</c:v>
                </c:pt>
                <c:pt idx="7669">
                  <c:v>0.93369893607253163</c:v>
                </c:pt>
                <c:pt idx="7670">
                  <c:v>0.93370448005752527</c:v>
                </c:pt>
                <c:pt idx="7671">
                  <c:v>0.93370520621901276</c:v>
                </c:pt>
                <c:pt idx="7672">
                  <c:v>0.93373537033467702</c:v>
                </c:pt>
                <c:pt idx="7673">
                  <c:v>0.93373596426919347</c:v>
                </c:pt>
                <c:pt idx="7674">
                  <c:v>0.93373609623411491</c:v>
                </c:pt>
                <c:pt idx="7675">
                  <c:v>0.93376070947945344</c:v>
                </c:pt>
                <c:pt idx="7676">
                  <c:v>0.9337669751010429</c:v>
                </c:pt>
                <c:pt idx="7677">
                  <c:v>0.93379784282203926</c:v>
                </c:pt>
                <c:pt idx="7678">
                  <c:v>0.9338130594068248</c:v>
                </c:pt>
                <c:pt idx="7679">
                  <c:v>0.93382869939935653</c:v>
                </c:pt>
                <c:pt idx="7680">
                  <c:v>0.93384391049008952</c:v>
                </c:pt>
                <c:pt idx="7681">
                  <c:v>0.93385109418347212</c:v>
                </c:pt>
                <c:pt idx="7682">
                  <c:v>0.93385954483523836</c:v>
                </c:pt>
                <c:pt idx="7683">
                  <c:v>0.93387087885869602</c:v>
                </c:pt>
                <c:pt idx="7684">
                  <c:v>0.93387755538629436</c:v>
                </c:pt>
                <c:pt idx="7685">
                  <c:v>0.93389037913193196</c:v>
                </c:pt>
                <c:pt idx="7686">
                  <c:v>0.9339083831780306</c:v>
                </c:pt>
                <c:pt idx="7687">
                  <c:v>0.9339140802063195</c:v>
                </c:pt>
                <c:pt idx="7688">
                  <c:v>0.93392120229168518</c:v>
                </c:pt>
                <c:pt idx="7689">
                  <c:v>0.93393919983414253</c:v>
                </c:pt>
                <c:pt idx="7690">
                  <c:v>0.93394489480435128</c:v>
                </c:pt>
                <c:pt idx="7691">
                  <c:v>0.93395201431674324</c:v>
                </c:pt>
                <c:pt idx="7692">
                  <c:v>0.93395942691560818</c:v>
                </c:pt>
                <c:pt idx="7693">
                  <c:v>0.93397569826942273</c:v>
                </c:pt>
                <c:pt idx="7694">
                  <c:v>0.93398281520936077</c:v>
                </c:pt>
                <c:pt idx="7695">
                  <c:v>0.93401360497178376</c:v>
                </c:pt>
                <c:pt idx="7696">
                  <c:v>0.93402160416454971</c:v>
                </c:pt>
                <c:pt idx="7697">
                  <c:v>0.93404438360626196</c:v>
                </c:pt>
                <c:pt idx="7698">
                  <c:v>0.93405688003403786</c:v>
                </c:pt>
                <c:pt idx="7699">
                  <c:v>0.93407515111504247</c:v>
                </c:pt>
                <c:pt idx="7700">
                  <c:v>0.93408373604398509</c:v>
                </c:pt>
                <c:pt idx="7701">
                  <c:v>0.93410590750038158</c:v>
                </c:pt>
                <c:pt idx="7702">
                  <c:v>0.93411448932528018</c:v>
                </c:pt>
                <c:pt idx="7703">
                  <c:v>0.93413665276452762</c:v>
                </c:pt>
                <c:pt idx="7704">
                  <c:v>0.93414607439096708</c:v>
                </c:pt>
                <c:pt idx="7705">
                  <c:v>0.93416738690973189</c:v>
                </c:pt>
                <c:pt idx="7706">
                  <c:v>0.93417950941837569</c:v>
                </c:pt>
                <c:pt idx="7707">
                  <c:v>0.93419810993824626</c:v>
                </c:pt>
                <c:pt idx="7708">
                  <c:v>0.93422882185232037</c:v>
                </c:pt>
                <c:pt idx="7709">
                  <c:v>0.93424645439792575</c:v>
                </c:pt>
                <c:pt idx="7710">
                  <c:v>0.93425952265421275</c:v>
                </c:pt>
                <c:pt idx="7711">
                  <c:v>0.93429021234617415</c:v>
                </c:pt>
                <c:pt idx="7712">
                  <c:v>0.93432089093045789</c:v>
                </c:pt>
                <c:pt idx="7713">
                  <c:v>0.93435155840931872</c:v>
                </c:pt>
                <c:pt idx="7714">
                  <c:v>0.93435353573132973</c:v>
                </c:pt>
                <c:pt idx="7715">
                  <c:v>0.93438221478500794</c:v>
                </c:pt>
                <c:pt idx="7716">
                  <c:v>0.93438478081417986</c:v>
                </c:pt>
                <c:pt idx="7717">
                  <c:v>0.93441286005978708</c:v>
                </c:pt>
                <c:pt idx="7718">
                  <c:v>0.93442614018189551</c:v>
                </c:pt>
                <c:pt idx="7719">
                  <c:v>0.93444349423590845</c:v>
                </c:pt>
                <c:pt idx="7720">
                  <c:v>0.93447411731562846</c:v>
                </c:pt>
                <c:pt idx="7721">
                  <c:v>0.93450472930120343</c:v>
                </c:pt>
                <c:pt idx="7722">
                  <c:v>0.93453533019488777</c:v>
                </c:pt>
                <c:pt idx="7723">
                  <c:v>0.93456591999894445</c:v>
                </c:pt>
                <c:pt idx="7724">
                  <c:v>0.93456927279447299</c:v>
                </c:pt>
                <c:pt idx="7725">
                  <c:v>0.93459649871562889</c:v>
                </c:pt>
                <c:pt idx="7726">
                  <c:v>0.93459688859478673</c:v>
                </c:pt>
                <c:pt idx="7727">
                  <c:v>0.93462706634719905</c:v>
                </c:pt>
                <c:pt idx="7728">
                  <c:v>0.93465762289591414</c:v>
                </c:pt>
                <c:pt idx="7729">
                  <c:v>0.93468816836403046</c:v>
                </c:pt>
                <c:pt idx="7730">
                  <c:v>0.93470570530842911</c:v>
                </c:pt>
                <c:pt idx="7731">
                  <c:v>0.93471870275381352</c:v>
                </c:pt>
                <c:pt idx="7732">
                  <c:v>0.93474922606752076</c:v>
                </c:pt>
                <c:pt idx="7733">
                  <c:v>0.9347797383074129</c:v>
                </c:pt>
                <c:pt idx="7734">
                  <c:v>0.93478032497274532</c:v>
                </c:pt>
                <c:pt idx="7735">
                  <c:v>0.93478091163398314</c:v>
                </c:pt>
                <c:pt idx="7736">
                  <c:v>0.93478149829112644</c:v>
                </c:pt>
                <c:pt idx="7737">
                  <c:v>0.93478208494417536</c:v>
                </c:pt>
                <c:pt idx="7738">
                  <c:v>0.93478267159313277</c:v>
                </c:pt>
                <c:pt idx="7739">
                  <c:v>0.9347832582379928</c:v>
                </c:pt>
                <c:pt idx="7740">
                  <c:v>0.93478384487875843</c:v>
                </c:pt>
                <c:pt idx="7741">
                  <c:v>0.93478443151542956</c:v>
                </c:pt>
                <c:pt idx="7742">
                  <c:v>0.93479831197620733</c:v>
                </c:pt>
                <c:pt idx="7743">
                  <c:v>0.93480010982656681</c:v>
                </c:pt>
                <c:pt idx="7744">
                  <c:v>0.93483060360199588</c:v>
                </c:pt>
                <c:pt idx="7745">
                  <c:v>0.9350066783574803</c:v>
                </c:pt>
                <c:pt idx="7746">
                  <c:v>0.93503681169062047</c:v>
                </c:pt>
                <c:pt idx="7747">
                  <c:v>0.93505321025689603</c:v>
                </c:pt>
                <c:pt idx="7748">
                  <c:v>0.93507957926747931</c:v>
                </c:pt>
                <c:pt idx="7749">
                  <c:v>0.93536639093286622</c:v>
                </c:pt>
                <c:pt idx="7750">
                  <c:v>0.93567349767283414</c:v>
                </c:pt>
                <c:pt idx="7751">
                  <c:v>0.9357580123459055</c:v>
                </c:pt>
                <c:pt idx="7752">
                  <c:v>0.93583194019204674</c:v>
                </c:pt>
                <c:pt idx="7753">
                  <c:v>0.93583251949359958</c:v>
                </c:pt>
                <c:pt idx="7754">
                  <c:v>0.93583309879109</c:v>
                </c:pt>
                <c:pt idx="7755">
                  <c:v>0.93583367808451223</c:v>
                </c:pt>
                <c:pt idx="7756">
                  <c:v>0.93583425737387194</c:v>
                </c:pt>
                <c:pt idx="7757">
                  <c:v>0.93585883157852767</c:v>
                </c:pt>
                <c:pt idx="7758">
                  <c:v>0.93586437481955187</c:v>
                </c:pt>
                <c:pt idx="7759">
                  <c:v>0.93586495389347213</c:v>
                </c:pt>
                <c:pt idx="7760">
                  <c:v>0.93586553296332498</c:v>
                </c:pt>
                <c:pt idx="7761">
                  <c:v>0.93586611202911629</c:v>
                </c:pt>
                <c:pt idx="7762">
                  <c:v>0.93586669109084031</c:v>
                </c:pt>
                <c:pt idx="7763">
                  <c:v>0.93586727014850268</c:v>
                </c:pt>
                <c:pt idx="7764">
                  <c:v>0.93586784920209787</c:v>
                </c:pt>
                <c:pt idx="7765">
                  <c:v>0.93586842825163163</c:v>
                </c:pt>
                <c:pt idx="7766">
                  <c:v>0.93586900729709799</c:v>
                </c:pt>
                <c:pt idx="7767">
                  <c:v>0.93586958633850303</c:v>
                </c:pt>
                <c:pt idx="7768">
                  <c:v>0.93587016537584078</c:v>
                </c:pt>
                <c:pt idx="7769">
                  <c:v>0.93587074440911711</c:v>
                </c:pt>
                <c:pt idx="7770">
                  <c:v>0.93587132343832624</c:v>
                </c:pt>
                <c:pt idx="7771">
                  <c:v>0.93587190246347396</c:v>
                </c:pt>
                <c:pt idx="7772">
                  <c:v>0.9358724814845546</c:v>
                </c:pt>
                <c:pt idx="7773">
                  <c:v>0.93587306050157393</c:v>
                </c:pt>
                <c:pt idx="7774">
                  <c:v>0.93587363951452895</c:v>
                </c:pt>
                <c:pt idx="7775">
                  <c:v>0.93587421852341679</c:v>
                </c:pt>
                <c:pt idx="7776">
                  <c:v>0.93587479752824343</c:v>
                </c:pt>
                <c:pt idx="7777">
                  <c:v>0.93587537652900299</c:v>
                </c:pt>
                <c:pt idx="7778">
                  <c:v>0.93587595552570124</c:v>
                </c:pt>
                <c:pt idx="7779">
                  <c:v>0.93587653451833241</c:v>
                </c:pt>
                <c:pt idx="7780">
                  <c:v>0.93587711350690239</c:v>
                </c:pt>
                <c:pt idx="7781">
                  <c:v>0.93587769249140529</c:v>
                </c:pt>
                <c:pt idx="7782">
                  <c:v>0.9358782714718471</c:v>
                </c:pt>
                <c:pt idx="7783">
                  <c:v>0.93587885044822183</c:v>
                </c:pt>
                <c:pt idx="7784">
                  <c:v>0.93587942942053537</c:v>
                </c:pt>
                <c:pt idx="7785">
                  <c:v>0.93588000838878205</c:v>
                </c:pt>
                <c:pt idx="7786">
                  <c:v>0.93588058735296753</c:v>
                </c:pt>
                <c:pt idx="7787">
                  <c:v>0.93588116631308604</c:v>
                </c:pt>
                <c:pt idx="7788">
                  <c:v>0.93588174526914358</c:v>
                </c:pt>
                <c:pt idx="7789">
                  <c:v>0.93588232422113415</c:v>
                </c:pt>
                <c:pt idx="7790">
                  <c:v>0.93588290316906364</c:v>
                </c:pt>
                <c:pt idx="7791">
                  <c:v>0.93588348211292915</c:v>
                </c:pt>
                <c:pt idx="7792">
                  <c:v>0.93588406105272792</c:v>
                </c:pt>
                <c:pt idx="7793">
                  <c:v>0.93588463998846561</c:v>
                </c:pt>
                <c:pt idx="7794">
                  <c:v>0.93588521892013643</c:v>
                </c:pt>
                <c:pt idx="7795">
                  <c:v>0.93588579784774639</c:v>
                </c:pt>
                <c:pt idx="7796">
                  <c:v>0.93588637677128939</c:v>
                </c:pt>
                <c:pt idx="7797">
                  <c:v>0.93588695569077163</c:v>
                </c:pt>
                <c:pt idx="7798">
                  <c:v>0.93588753460618701</c:v>
                </c:pt>
                <c:pt idx="7799">
                  <c:v>0.93588811351754142</c:v>
                </c:pt>
                <c:pt idx="7800">
                  <c:v>0.9358886924248293</c:v>
                </c:pt>
                <c:pt idx="7801">
                  <c:v>0.9358892713280561</c:v>
                </c:pt>
                <c:pt idx="7802">
                  <c:v>0.93588985022721627</c:v>
                </c:pt>
                <c:pt idx="7803">
                  <c:v>0.93589042912231557</c:v>
                </c:pt>
                <c:pt idx="7804">
                  <c:v>0.93589100801334824</c:v>
                </c:pt>
                <c:pt idx="7805">
                  <c:v>0.93589158690032004</c:v>
                </c:pt>
                <c:pt idx="7806">
                  <c:v>0.93589216578322543</c:v>
                </c:pt>
                <c:pt idx="7807">
                  <c:v>0.93589274466206984</c:v>
                </c:pt>
                <c:pt idx="7808">
                  <c:v>0.93589332353685051</c:v>
                </c:pt>
                <c:pt idx="7809">
                  <c:v>0.93589390240756476</c:v>
                </c:pt>
                <c:pt idx="7810">
                  <c:v>0.93589448127421815</c:v>
                </c:pt>
                <c:pt idx="7811">
                  <c:v>0.93589506013680501</c:v>
                </c:pt>
                <c:pt idx="7812">
                  <c:v>0.93589563899533124</c:v>
                </c:pt>
                <c:pt idx="7813">
                  <c:v>0.93589621784979093</c:v>
                </c:pt>
                <c:pt idx="7814">
                  <c:v>0.93589679670018999</c:v>
                </c:pt>
                <c:pt idx="7815">
                  <c:v>0.93589737554652253</c:v>
                </c:pt>
                <c:pt idx="7816">
                  <c:v>0.93589795438879442</c:v>
                </c:pt>
                <c:pt idx="7817">
                  <c:v>0.93589853322699978</c:v>
                </c:pt>
                <c:pt idx="7818">
                  <c:v>0.93589911206114462</c:v>
                </c:pt>
                <c:pt idx="7819">
                  <c:v>0.93589969089122305</c:v>
                </c:pt>
                <c:pt idx="7820">
                  <c:v>0.93590026971724094</c:v>
                </c:pt>
                <c:pt idx="7821">
                  <c:v>0.93590084853919242</c:v>
                </c:pt>
                <c:pt idx="7822">
                  <c:v>0.93590142735708326</c:v>
                </c:pt>
                <c:pt idx="7823">
                  <c:v>0.93590200617090791</c:v>
                </c:pt>
                <c:pt idx="7824">
                  <c:v>0.93590258498067191</c:v>
                </c:pt>
                <c:pt idx="7825">
                  <c:v>0.93590316378637251</c:v>
                </c:pt>
                <c:pt idx="7826">
                  <c:v>0.93590432138558066</c:v>
                </c:pt>
                <c:pt idx="7827">
                  <c:v>0.9359054789685356</c:v>
                </c:pt>
                <c:pt idx="7828">
                  <c:v>0.93590605775391644</c:v>
                </c:pt>
                <c:pt idx="7829">
                  <c:v>0.93590663653523709</c:v>
                </c:pt>
                <c:pt idx="7830">
                  <c:v>0.93590721531249133</c:v>
                </c:pt>
                <c:pt idx="7831">
                  <c:v>0.93590779408568536</c:v>
                </c:pt>
                <c:pt idx="7832">
                  <c:v>0.93590837285481321</c:v>
                </c:pt>
                <c:pt idx="7833">
                  <c:v>0.93590895161988064</c:v>
                </c:pt>
                <c:pt idx="7834">
                  <c:v>0.93631654232977191</c:v>
                </c:pt>
                <c:pt idx="7835">
                  <c:v>0.93647830893898831</c:v>
                </c:pt>
                <c:pt idx="7836">
                  <c:v>0.93669866700542193</c:v>
                </c:pt>
                <c:pt idx="7837">
                  <c:v>0.93674876856293765</c:v>
                </c:pt>
                <c:pt idx="7838">
                  <c:v>0.93785645382251481</c:v>
                </c:pt>
                <c:pt idx="7839">
                  <c:v>0.9378644456144668</c:v>
                </c:pt>
                <c:pt idx="7840">
                  <c:v>0.93786707865268315</c:v>
                </c:pt>
                <c:pt idx="7841">
                  <c:v>0.93791883578941226</c:v>
                </c:pt>
                <c:pt idx="7842">
                  <c:v>0.93796746876988069</c:v>
                </c:pt>
                <c:pt idx="7843">
                  <c:v>0.93800811027011932</c:v>
                </c:pt>
                <c:pt idx="7844">
                  <c:v>0.93813437351781404</c:v>
                </c:pt>
                <c:pt idx="7845">
                  <c:v>0.93817857836235574</c:v>
                </c:pt>
                <c:pt idx="7846">
                  <c:v>0.93818773282767698</c:v>
                </c:pt>
                <c:pt idx="7847">
                  <c:v>0.93856797464376573</c:v>
                </c:pt>
                <c:pt idx="7848">
                  <c:v>0.93858668534665768</c:v>
                </c:pt>
                <c:pt idx="7849">
                  <c:v>0.93862098840389352</c:v>
                </c:pt>
                <c:pt idx="7850">
                  <c:v>0.93871859275575065</c:v>
                </c:pt>
                <c:pt idx="7851">
                  <c:v>0.93895865727224326</c:v>
                </c:pt>
                <c:pt idx="7852">
                  <c:v>0.93948380305594448</c:v>
                </c:pt>
                <c:pt idx="7853">
                  <c:v>0.93978536995871431</c:v>
                </c:pt>
                <c:pt idx="7854">
                  <c:v>0.94010638258344126</c:v>
                </c:pt>
                <c:pt idx="7855">
                  <c:v>0.9401699564730418</c:v>
                </c:pt>
                <c:pt idx="7856">
                  <c:v>0.94017839954061311</c:v>
                </c:pt>
                <c:pt idx="7857">
                  <c:v>0.94057299310930054</c:v>
                </c:pt>
                <c:pt idx="7858">
                  <c:v>0.9405949269881958</c:v>
                </c:pt>
                <c:pt idx="7859">
                  <c:v>0.94078088212224764</c:v>
                </c:pt>
                <c:pt idx="7860">
                  <c:v>0.94084673983089673</c:v>
                </c:pt>
                <c:pt idx="7861">
                  <c:v>0.94161050663166124</c:v>
                </c:pt>
                <c:pt idx="7862">
                  <c:v>0.94231652535287402</c:v>
                </c:pt>
                <c:pt idx="7863">
                  <c:v>0.94231948650883013</c:v>
                </c:pt>
                <c:pt idx="7864">
                  <c:v>0.94250242879354662</c:v>
                </c:pt>
                <c:pt idx="7865">
                  <c:v>0.94255145129232498</c:v>
                </c:pt>
                <c:pt idx="7866">
                  <c:v>0.94261074172823678</c:v>
                </c:pt>
                <c:pt idx="7867">
                  <c:v>0.94265969155237239</c:v>
                </c:pt>
                <c:pt idx="7868">
                  <c:v>0.94299560579861907</c:v>
                </c:pt>
                <c:pt idx="7869">
                  <c:v>0.94325121898392195</c:v>
                </c:pt>
                <c:pt idx="7870">
                  <c:v>0.94332200778927844</c:v>
                </c:pt>
                <c:pt idx="7871">
                  <c:v>0.94339575692754707</c:v>
                </c:pt>
                <c:pt idx="7872">
                  <c:v>0.94463889817042646</c:v>
                </c:pt>
                <c:pt idx="7873">
                  <c:v>0.94463941418752895</c:v>
                </c:pt>
                <c:pt idx="7874">
                  <c:v>0.94464317660448494</c:v>
                </c:pt>
                <c:pt idx="7875">
                  <c:v>0.94472720100967145</c:v>
                </c:pt>
                <c:pt idx="7876">
                  <c:v>0.94485740818540231</c:v>
                </c:pt>
                <c:pt idx="7877">
                  <c:v>0.94485763942653933</c:v>
                </c:pt>
                <c:pt idx="7878">
                  <c:v>0.94486438876697365</c:v>
                </c:pt>
                <c:pt idx="7879">
                  <c:v>0.94488466657529868</c:v>
                </c:pt>
                <c:pt idx="7880">
                  <c:v>0.94488518078219386</c:v>
                </c:pt>
                <c:pt idx="7881">
                  <c:v>0.94488569498529651</c:v>
                </c:pt>
                <c:pt idx="7882">
                  <c:v>0.94489999767592092</c:v>
                </c:pt>
                <c:pt idx="7883">
                  <c:v>0.94490915913886397</c:v>
                </c:pt>
                <c:pt idx="7884">
                  <c:v>0.94490942455280513</c:v>
                </c:pt>
                <c:pt idx="7885">
                  <c:v>0.94491583298509574</c:v>
                </c:pt>
                <c:pt idx="7886">
                  <c:v>0.94493414786526708</c:v>
                </c:pt>
                <c:pt idx="7887">
                  <c:v>0.94493632970407826</c:v>
                </c:pt>
                <c:pt idx="7888">
                  <c:v>0.94494993034907659</c:v>
                </c:pt>
                <c:pt idx="7889">
                  <c:v>0.9449627377349471</c:v>
                </c:pt>
                <c:pt idx="7890">
                  <c:v>0.94496304363656525</c:v>
                </c:pt>
                <c:pt idx="7891">
                  <c:v>0.94496325136629944</c:v>
                </c:pt>
                <c:pt idx="7892">
                  <c:v>0.94496376499386447</c:v>
                </c:pt>
                <c:pt idx="7893">
                  <c:v>0.94496427861764465</c:v>
                </c:pt>
                <c:pt idx="7894">
                  <c:v>0.94496479223763485</c:v>
                </c:pt>
                <c:pt idx="7895">
                  <c:v>0.94496639293552032</c:v>
                </c:pt>
                <c:pt idx="7896">
                  <c:v>0.94496690653991977</c:v>
                </c:pt>
                <c:pt idx="7897">
                  <c:v>0.94496742014053448</c:v>
                </c:pt>
                <c:pt idx="7898">
                  <c:v>0.94498266814831389</c:v>
                </c:pt>
                <c:pt idx="7899">
                  <c:v>0.94498318163269812</c:v>
                </c:pt>
                <c:pt idx="7900">
                  <c:v>0.94498362142379988</c:v>
                </c:pt>
                <c:pt idx="7901">
                  <c:v>0.94498369511329317</c:v>
                </c:pt>
                <c:pt idx="7902">
                  <c:v>0.94498420859010135</c:v>
                </c:pt>
                <c:pt idx="7903">
                  <c:v>0.9449847220631229</c:v>
                </c:pt>
                <c:pt idx="7904">
                  <c:v>0.94498523553235769</c:v>
                </c:pt>
                <c:pt idx="7905">
                  <c:v>0.94498574899780574</c:v>
                </c:pt>
                <c:pt idx="7906">
                  <c:v>0.94498626245946982</c:v>
                </c:pt>
                <c:pt idx="7907">
                  <c:v>0.9449867759173447</c:v>
                </c:pt>
                <c:pt idx="7908">
                  <c:v>0.94498728937143284</c:v>
                </c:pt>
                <c:pt idx="7909">
                  <c:v>0.94498780282173445</c:v>
                </c:pt>
                <c:pt idx="7910">
                  <c:v>0.94498831626824942</c:v>
                </c:pt>
                <c:pt idx="7911">
                  <c:v>0.94498882971098042</c:v>
                </c:pt>
                <c:pt idx="7912">
                  <c:v>0.94498934314992222</c:v>
                </c:pt>
                <c:pt idx="7913">
                  <c:v>0.9449898565850775</c:v>
                </c:pt>
                <c:pt idx="7914">
                  <c:v>0.94499037001644626</c:v>
                </c:pt>
                <c:pt idx="7915">
                  <c:v>0.9449908834440286</c:v>
                </c:pt>
                <c:pt idx="7916">
                  <c:v>0.9449913968678243</c:v>
                </c:pt>
                <c:pt idx="7917">
                  <c:v>0.94499191028783613</c:v>
                </c:pt>
                <c:pt idx="7918">
                  <c:v>0.94499242370405889</c:v>
                </c:pt>
                <c:pt idx="7919">
                  <c:v>0.94499293711649535</c:v>
                </c:pt>
                <c:pt idx="7920">
                  <c:v>0.94499345052514527</c:v>
                </c:pt>
                <c:pt idx="7921">
                  <c:v>0.94499396393000878</c:v>
                </c:pt>
                <c:pt idx="7922">
                  <c:v>0.94499447733108854</c:v>
                </c:pt>
                <c:pt idx="7923">
                  <c:v>0.94499463555381691</c:v>
                </c:pt>
                <c:pt idx="7924">
                  <c:v>0.94499499072837934</c:v>
                </c:pt>
                <c:pt idx="7925">
                  <c:v>0.94499514894994074</c:v>
                </c:pt>
                <c:pt idx="7926">
                  <c:v>0.94499550412188382</c:v>
                </c:pt>
                <c:pt idx="7927">
                  <c:v>0.94499566234227816</c:v>
                </c:pt>
                <c:pt idx="7928">
                  <c:v>0.94499601751160178</c:v>
                </c:pt>
                <c:pt idx="7929">
                  <c:v>0.94499653089753355</c:v>
                </c:pt>
                <c:pt idx="7930">
                  <c:v>0.9449966891155942</c:v>
                </c:pt>
                <c:pt idx="7931">
                  <c:v>0.94499704427968156</c:v>
                </c:pt>
                <c:pt idx="7932">
                  <c:v>0.94499755765804072</c:v>
                </c:pt>
                <c:pt idx="7933">
                  <c:v>0.94499807103261357</c:v>
                </c:pt>
                <c:pt idx="7934">
                  <c:v>0.94499858440340023</c:v>
                </c:pt>
                <c:pt idx="7935">
                  <c:v>0.94499909777040059</c:v>
                </c:pt>
                <c:pt idx="7936">
                  <c:v>0.94499929889665357</c:v>
                </c:pt>
                <c:pt idx="7937">
                  <c:v>0.94499961113361475</c:v>
                </c:pt>
                <c:pt idx="7938">
                  <c:v>0.94499981225838436</c:v>
                </c:pt>
                <c:pt idx="7939">
                  <c:v>0.94500012449304516</c:v>
                </c:pt>
                <c:pt idx="7940">
                  <c:v>0.94500032561632896</c:v>
                </c:pt>
                <c:pt idx="7941">
                  <c:v>0.94500063784868693</c:v>
                </c:pt>
                <c:pt idx="7942">
                  <c:v>0.94500083897048737</c:v>
                </c:pt>
                <c:pt idx="7943">
                  <c:v>0.94500115120054251</c:v>
                </c:pt>
                <c:pt idx="7944">
                  <c:v>0.94500135232085969</c:v>
                </c:pt>
                <c:pt idx="7945">
                  <c:v>0.94500166454861201</c:v>
                </c:pt>
                <c:pt idx="7946">
                  <c:v>0.94500186566744826</c:v>
                </c:pt>
                <c:pt idx="7947">
                  <c:v>0.94500217789289531</c:v>
                </c:pt>
                <c:pt idx="7948">
                  <c:v>0.94500237901024831</c:v>
                </c:pt>
                <c:pt idx="7949">
                  <c:v>0.94500269123339509</c:v>
                </c:pt>
                <c:pt idx="7950">
                  <c:v>0.94500283438805621</c:v>
                </c:pt>
                <c:pt idx="7951">
                  <c:v>0.94500289234926216</c:v>
                </c:pt>
                <c:pt idx="7952">
                  <c:v>0.94500320457010611</c:v>
                </c:pt>
                <c:pt idx="7953">
                  <c:v>0.94500334772371142</c:v>
                </c:pt>
                <c:pt idx="7954">
                  <c:v>0.94500340568448993</c:v>
                </c:pt>
                <c:pt idx="7955">
                  <c:v>0.94500371790303106</c:v>
                </c:pt>
                <c:pt idx="7956">
                  <c:v>0.9450039190159315</c:v>
                </c:pt>
                <c:pt idx="7957">
                  <c:v>0.94500423123217003</c:v>
                </c:pt>
                <c:pt idx="7958">
                  <c:v>0.94500443234358711</c:v>
                </c:pt>
                <c:pt idx="7959">
                  <c:v>0.94500474455752281</c:v>
                </c:pt>
                <c:pt idx="7960">
                  <c:v>0.9450049456674593</c:v>
                </c:pt>
                <c:pt idx="7961">
                  <c:v>0.94500525787909229</c:v>
                </c:pt>
                <c:pt idx="7962">
                  <c:v>0.94500545898754285</c:v>
                </c:pt>
                <c:pt idx="7963">
                  <c:v>0.94500577119687301</c:v>
                </c:pt>
                <c:pt idx="7964">
                  <c:v>0.94500597230384042</c:v>
                </c:pt>
                <c:pt idx="7965">
                  <c:v>0.94500628451086777</c:v>
                </c:pt>
                <c:pt idx="7966">
                  <c:v>0.94500648561635181</c:v>
                </c:pt>
                <c:pt idx="7967">
                  <c:v>0.94500679782107666</c:v>
                </c:pt>
                <c:pt idx="7968">
                  <c:v>0.94500699892507734</c:v>
                </c:pt>
                <c:pt idx="7969">
                  <c:v>0.94500731112749947</c:v>
                </c:pt>
                <c:pt idx="7970">
                  <c:v>0.94500751223001955</c:v>
                </c:pt>
                <c:pt idx="7971">
                  <c:v>0.94500782443013642</c:v>
                </c:pt>
                <c:pt idx="7972">
                  <c:v>0.94500802553117325</c:v>
                </c:pt>
                <c:pt idx="7973">
                  <c:v>0.94500833772898996</c:v>
                </c:pt>
                <c:pt idx="7974">
                  <c:v>0.94500853882854086</c:v>
                </c:pt>
                <c:pt idx="7975">
                  <c:v>0.94500885102405496</c:v>
                </c:pt>
                <c:pt idx="7976">
                  <c:v>0.94500905212212272</c:v>
                </c:pt>
                <c:pt idx="7977">
                  <c:v>0.94500936431533411</c:v>
                </c:pt>
                <c:pt idx="7978">
                  <c:v>0.94500956541191861</c:v>
                </c:pt>
                <c:pt idx="7979">
                  <c:v>0.9450098776028274</c:v>
                </c:pt>
                <c:pt idx="7980">
                  <c:v>0.94501007869792875</c:v>
                </c:pt>
                <c:pt idx="7981">
                  <c:v>0.94501039088653482</c:v>
                </c:pt>
                <c:pt idx="7982">
                  <c:v>0.94501059198015536</c:v>
                </c:pt>
                <c:pt idx="7983">
                  <c:v>0.94501090416645894</c:v>
                </c:pt>
                <c:pt idx="7984">
                  <c:v>0.94501110525859366</c:v>
                </c:pt>
                <c:pt idx="7985">
                  <c:v>0.94501141744259465</c:v>
                </c:pt>
                <c:pt idx="7986">
                  <c:v>0.94501161853324622</c:v>
                </c:pt>
                <c:pt idx="7987">
                  <c:v>0.9450119307149446</c:v>
                </c:pt>
                <c:pt idx="7988">
                  <c:v>0.94501213180411292</c:v>
                </c:pt>
                <c:pt idx="7989">
                  <c:v>0.9450124439835087</c:v>
                </c:pt>
                <c:pt idx="7990">
                  <c:v>0.94501264507119387</c:v>
                </c:pt>
                <c:pt idx="7991">
                  <c:v>0.94501295724828693</c:v>
                </c:pt>
                <c:pt idx="7992">
                  <c:v>0.94501315833449162</c:v>
                </c:pt>
                <c:pt idx="7993">
                  <c:v>0.94501347050928208</c:v>
                </c:pt>
                <c:pt idx="7994">
                  <c:v>0.94501367159400096</c:v>
                </c:pt>
                <c:pt idx="7995">
                  <c:v>0.94501398376648893</c:v>
                </c:pt>
                <c:pt idx="7996">
                  <c:v>0.94501418484972466</c:v>
                </c:pt>
                <c:pt idx="7997">
                  <c:v>0.94501449701991003</c:v>
                </c:pt>
                <c:pt idx="7998">
                  <c:v>0.9450146981016625</c:v>
                </c:pt>
                <c:pt idx="7999">
                  <c:v>0.9450152113498147</c:v>
                </c:pt>
                <c:pt idx="8000">
                  <c:v>0.9450157245941837</c:v>
                </c:pt>
                <c:pt idx="8001">
                  <c:v>0.94501623783476463</c:v>
                </c:pt>
                <c:pt idx="8002">
                  <c:v>0.9450167510715598</c:v>
                </c:pt>
                <c:pt idx="8003">
                  <c:v>0.94501726430456934</c:v>
                </c:pt>
                <c:pt idx="8004">
                  <c:v>0.94501757646093965</c:v>
                </c:pt>
                <c:pt idx="8005">
                  <c:v>0.94501777753379324</c:v>
                </c:pt>
                <c:pt idx="8006">
                  <c:v>0.94501808968786116</c:v>
                </c:pt>
                <c:pt idx="8007">
                  <c:v>0.94501829075923161</c:v>
                </c:pt>
                <c:pt idx="8008">
                  <c:v>0.94501860291099704</c:v>
                </c:pt>
                <c:pt idx="8009">
                  <c:v>0.94501880398088689</c:v>
                </c:pt>
                <c:pt idx="8010">
                  <c:v>0.94501911613034983</c:v>
                </c:pt>
                <c:pt idx="8011">
                  <c:v>0.94501931719875409</c:v>
                </c:pt>
                <c:pt idx="8012">
                  <c:v>0.94501983041283566</c:v>
                </c:pt>
                <c:pt idx="8013">
                  <c:v>0.94502034362313181</c:v>
                </c:pt>
                <c:pt idx="8014">
                  <c:v>0.94502085682964232</c:v>
                </c:pt>
                <c:pt idx="8015">
                  <c:v>0.94502137003236997</c:v>
                </c:pt>
                <c:pt idx="8016">
                  <c:v>0.94502188323130953</c:v>
                </c:pt>
                <c:pt idx="8017">
                  <c:v>0.94502239642646368</c:v>
                </c:pt>
                <c:pt idx="8018">
                  <c:v>0.94502290961783231</c:v>
                </c:pt>
                <c:pt idx="8019">
                  <c:v>0.94502337990623975</c:v>
                </c:pt>
                <c:pt idx="8020">
                  <c:v>0.94502342280541551</c:v>
                </c:pt>
                <c:pt idx="8021">
                  <c:v>0.94502389309035395</c:v>
                </c:pt>
                <c:pt idx="8022">
                  <c:v>0.94502393598921586</c:v>
                </c:pt>
                <c:pt idx="8023">
                  <c:v>0.94502444916922823</c:v>
                </c:pt>
                <c:pt idx="8024">
                  <c:v>0.94502491944722888</c:v>
                </c:pt>
                <c:pt idx="8025">
                  <c:v>0.9450249623454553</c:v>
                </c:pt>
                <c:pt idx="8026">
                  <c:v>0.94502547551789684</c:v>
                </c:pt>
                <c:pt idx="8027">
                  <c:v>0.94502598868655319</c:v>
                </c:pt>
                <c:pt idx="8028">
                  <c:v>0.94502650185142412</c:v>
                </c:pt>
                <c:pt idx="8029">
                  <c:v>0.94502701501251241</c:v>
                </c:pt>
                <c:pt idx="8030">
                  <c:v>0.94502752816981272</c:v>
                </c:pt>
                <c:pt idx="8031">
                  <c:v>0.94502804132332774</c:v>
                </c:pt>
                <c:pt idx="8032">
                  <c:v>0.94502855447305767</c:v>
                </c:pt>
                <c:pt idx="8033">
                  <c:v>0.94502906761900218</c:v>
                </c:pt>
                <c:pt idx="8034">
                  <c:v>0.94502958076116406</c:v>
                </c:pt>
                <c:pt idx="8035">
                  <c:v>0.94503009389953807</c:v>
                </c:pt>
                <c:pt idx="8036">
                  <c:v>0.94503060703412711</c:v>
                </c:pt>
                <c:pt idx="8037">
                  <c:v>0.94503112016493085</c:v>
                </c:pt>
                <c:pt idx="8038">
                  <c:v>0.94503163329194939</c:v>
                </c:pt>
                <c:pt idx="8039">
                  <c:v>0.9450321464151854</c:v>
                </c:pt>
                <c:pt idx="8040">
                  <c:v>0.94503265953463367</c:v>
                </c:pt>
                <c:pt idx="8041">
                  <c:v>0.94503317265029685</c:v>
                </c:pt>
                <c:pt idx="8042">
                  <c:v>0.9450336278265894</c:v>
                </c:pt>
                <c:pt idx="8043">
                  <c:v>0.94503368576217495</c:v>
                </c:pt>
                <c:pt idx="8044">
                  <c:v>0.94503952834630278</c:v>
                </c:pt>
                <c:pt idx="8045">
                  <c:v>0.9450428042114315</c:v>
                </c:pt>
                <c:pt idx="8046">
                  <c:v>0.94504631133919959</c:v>
                </c:pt>
                <c:pt idx="8047">
                  <c:v>0.94504682435415388</c:v>
                </c:pt>
                <c:pt idx="8048">
                  <c:v>0.94504733736532365</c:v>
                </c:pt>
                <c:pt idx="8049">
                  <c:v>0.94504785037271133</c:v>
                </c:pt>
                <c:pt idx="8050">
                  <c:v>0.94504836337631171</c:v>
                </c:pt>
                <c:pt idx="8051">
                  <c:v>0.94505159941164918</c:v>
                </c:pt>
                <c:pt idx="8052">
                  <c:v>0.94506184317484132</c:v>
                </c:pt>
                <c:pt idx="8053">
                  <c:v>0.94506203215437334</c:v>
                </c:pt>
                <c:pt idx="8054">
                  <c:v>0.94506620270759067</c:v>
                </c:pt>
                <c:pt idx="8055">
                  <c:v>0.94507826914282156</c:v>
                </c:pt>
                <c:pt idx="8056">
                  <c:v>0.94508805415945341</c:v>
                </c:pt>
                <c:pt idx="8057">
                  <c:v>0.94508856686642462</c:v>
                </c:pt>
                <c:pt idx="8058">
                  <c:v>0.94508907956961508</c:v>
                </c:pt>
                <c:pt idx="8059">
                  <c:v>0.94508959226901967</c:v>
                </c:pt>
                <c:pt idx="8060">
                  <c:v>0.94509010496464119</c:v>
                </c:pt>
                <c:pt idx="8061">
                  <c:v>0.94509061765647939</c:v>
                </c:pt>
                <c:pt idx="8062">
                  <c:v>0.945104928643141</c:v>
                </c:pt>
                <c:pt idx="8063">
                  <c:v>0.94510706494351815</c:v>
                </c:pt>
                <c:pt idx="8064">
                  <c:v>0.94511535338289943</c:v>
                </c:pt>
                <c:pt idx="8065">
                  <c:v>0.94511778491058362</c:v>
                </c:pt>
                <c:pt idx="8066">
                  <c:v>0.9451180355440556</c:v>
                </c:pt>
                <c:pt idx="8067">
                  <c:v>0.94511880988194175</c:v>
                </c:pt>
                <c:pt idx="8068">
                  <c:v>0.94511952073674843</c:v>
                </c:pt>
                <c:pt idx="8069">
                  <c:v>0.94512637990811832</c:v>
                </c:pt>
                <c:pt idx="8070">
                  <c:v>0.94513157791499502</c:v>
                </c:pt>
                <c:pt idx="8071">
                  <c:v>0.94514199865467274</c:v>
                </c:pt>
                <c:pt idx="8072">
                  <c:v>0.94514467978661487</c:v>
                </c:pt>
                <c:pt idx="8073">
                  <c:v>0.94515362181105567</c:v>
                </c:pt>
                <c:pt idx="8074">
                  <c:v>0.94517131380427721</c:v>
                </c:pt>
                <c:pt idx="8075">
                  <c:v>0.94517279785727681</c:v>
                </c:pt>
                <c:pt idx="8076">
                  <c:v>0.9451750191933237</c:v>
                </c:pt>
                <c:pt idx="8077">
                  <c:v>0.94518868742332829</c:v>
                </c:pt>
                <c:pt idx="8078">
                  <c:v>0.94519793759942816</c:v>
                </c:pt>
                <c:pt idx="8079">
                  <c:v>0.94521392305675456</c:v>
                </c:pt>
                <c:pt idx="8080">
                  <c:v>0.94522455117446147</c:v>
                </c:pt>
                <c:pt idx="8081">
                  <c:v>0.94522603408830608</c:v>
                </c:pt>
                <c:pt idx="8082">
                  <c:v>0.9452526368762364</c:v>
                </c:pt>
                <c:pt idx="8083">
                  <c:v>0.94527222788896659</c:v>
                </c:pt>
                <c:pt idx="8084">
                  <c:v>0.94531341443797579</c:v>
                </c:pt>
                <c:pt idx="8085">
                  <c:v>0.94533238395837971</c:v>
                </c:pt>
                <c:pt idx="8086">
                  <c:v>0.94533998366698468</c:v>
                </c:pt>
                <c:pt idx="8087">
                  <c:v>0.94535894589985248</c:v>
                </c:pt>
                <c:pt idx="8088">
                  <c:v>0.94536654268865239</c:v>
                </c:pt>
                <c:pt idx="8089">
                  <c:v>0.94539309150537154</c:v>
                </c:pt>
                <c:pt idx="8090">
                  <c:v>0.94539646330986749</c:v>
                </c:pt>
                <c:pt idx="8091">
                  <c:v>0.9454050510473947</c:v>
                </c:pt>
                <c:pt idx="8092">
                  <c:v>0.94541203916829408</c:v>
                </c:pt>
                <c:pt idx="8093">
                  <c:v>0.94541309341857394</c:v>
                </c:pt>
                <c:pt idx="8094">
                  <c:v>0.94542615387694806</c:v>
                </c:pt>
                <c:pt idx="8095">
                  <c:v>0.94543298508624407</c:v>
                </c:pt>
                <c:pt idx="8096">
                  <c:v>0.94543857050004632</c:v>
                </c:pt>
                <c:pt idx="8097">
                  <c:v>0.9454477243134326</c:v>
                </c:pt>
                <c:pt idx="8098">
                  <c:v>0.9454526797832975</c:v>
                </c:pt>
                <c:pt idx="8099">
                  <c:v>0.9454532510645669</c:v>
                </c:pt>
                <c:pt idx="8100">
                  <c:v>0.94546509163334724</c:v>
                </c:pt>
                <c:pt idx="8101">
                  <c:v>0.94547919549246884</c:v>
                </c:pt>
                <c:pt idx="8102">
                  <c:v>0.94550570100685072</c:v>
                </c:pt>
                <c:pt idx="8103">
                  <c:v>0.94551112593319642</c:v>
                </c:pt>
                <c:pt idx="8104">
                  <c:v>0.94551810331415698</c:v>
                </c:pt>
                <c:pt idx="8105">
                  <c:v>0.94551826878522338</c:v>
                </c:pt>
                <c:pt idx="8106">
                  <c:v>0.94554459386645873</c:v>
                </c:pt>
                <c:pt idx="8107">
                  <c:v>0.94555814164968632</c:v>
                </c:pt>
                <c:pt idx="8108">
                  <c:v>0.94555868146083244</c:v>
                </c:pt>
                <c:pt idx="8109">
                  <c:v>0.94557107422987985</c:v>
                </c:pt>
                <c:pt idx="8110">
                  <c:v>0.94558515640521834</c:v>
                </c:pt>
                <c:pt idx="8111">
                  <c:v>0.94559754440681754</c:v>
                </c:pt>
                <c:pt idx="8112">
                  <c:v>0.94559951320347702</c:v>
                </c:pt>
                <c:pt idx="8113">
                  <c:v>0.9456170377485551</c:v>
                </c:pt>
                <c:pt idx="8114">
                  <c:v>0.94562400439966909</c:v>
                </c:pt>
                <c:pt idx="8115">
                  <c:v>0.9456504542108245</c:v>
                </c:pt>
                <c:pt idx="8116">
                  <c:v>0.94566398115588446</c:v>
                </c:pt>
                <c:pt idx="8117">
                  <c:v>0.94567689384268427</c:v>
                </c:pt>
                <c:pt idx="8118">
                  <c:v>0.94567886036727911</c:v>
                </c:pt>
                <c:pt idx="8119">
                  <c:v>0.94569571519302675</c:v>
                </c:pt>
                <c:pt idx="8120">
                  <c:v>0.94570332329763873</c:v>
                </c:pt>
                <c:pt idx="8121">
                  <c:v>0.94572213740251332</c:v>
                </c:pt>
                <c:pt idx="8122">
                  <c:v>0.94572974257808662</c:v>
                </c:pt>
                <c:pt idx="8123">
                  <c:v>0.94574376177070041</c:v>
                </c:pt>
                <c:pt idx="8124">
                  <c:v>0.94575615168642613</c:v>
                </c:pt>
                <c:pt idx="8125">
                  <c:v>0.94578255062504879</c:v>
                </c:pt>
                <c:pt idx="8126">
                  <c:v>0.94580893939635358</c:v>
                </c:pt>
                <c:pt idx="8127">
                  <c:v>0.94581075103306622</c:v>
                </c:pt>
                <c:pt idx="8128">
                  <c:v>0.94583531800274001</c:v>
                </c:pt>
                <c:pt idx="8129">
                  <c:v>0.94586057311980964</c:v>
                </c:pt>
                <c:pt idx="8130">
                  <c:v>0.94586168644659996</c:v>
                </c:pt>
                <c:pt idx="8131">
                  <c:v>0.94588804473033594</c:v>
                </c:pt>
                <c:pt idx="8132">
                  <c:v>0.94590502016758748</c:v>
                </c:pt>
                <c:pt idx="8133">
                  <c:v>0.94591439285634038</c:v>
                </c:pt>
                <c:pt idx="8134">
                  <c:v>0.9459152240713391</c:v>
                </c:pt>
                <c:pt idx="8135">
                  <c:v>0.94594073082701358</c:v>
                </c:pt>
                <c:pt idx="8136">
                  <c:v>0.94594123722693002</c:v>
                </c:pt>
                <c:pt idx="8137">
                  <c:v>0.94594174362308925</c:v>
                </c:pt>
                <c:pt idx="8138">
                  <c:v>0.94594225001549614</c:v>
                </c:pt>
                <c:pt idx="8139">
                  <c:v>0.94594275640414582</c:v>
                </c:pt>
                <c:pt idx="8140">
                  <c:v>0.94594326278904328</c:v>
                </c:pt>
                <c:pt idx="8141">
                  <c:v>0.94594376917018363</c:v>
                </c:pt>
                <c:pt idx="8142">
                  <c:v>0.94594427554757177</c:v>
                </c:pt>
                <c:pt idx="8143">
                  <c:v>0.94594478192120524</c:v>
                </c:pt>
                <c:pt idx="8144">
                  <c:v>0.94594528829108149</c:v>
                </c:pt>
                <c:pt idx="8145">
                  <c:v>0.94594579465720563</c:v>
                </c:pt>
                <c:pt idx="8146">
                  <c:v>0.94594630101957267</c:v>
                </c:pt>
                <c:pt idx="8147">
                  <c:v>0.9459468073781877</c:v>
                </c:pt>
                <c:pt idx="8148">
                  <c:v>0.94594731373304564</c:v>
                </c:pt>
                <c:pt idx="8149">
                  <c:v>0.94594782008415146</c:v>
                </c:pt>
                <c:pt idx="8150">
                  <c:v>0.94594832643150017</c:v>
                </c:pt>
                <c:pt idx="8151">
                  <c:v>0.945948832775097</c:v>
                </c:pt>
                <c:pt idx="8152">
                  <c:v>0.94594933911493662</c:v>
                </c:pt>
                <c:pt idx="8153">
                  <c:v>0.94594984545102445</c:v>
                </c:pt>
                <c:pt idx="8154">
                  <c:v>0.94595035178335518</c:v>
                </c:pt>
                <c:pt idx="8155">
                  <c:v>0.94595085811193402</c:v>
                </c:pt>
                <c:pt idx="8156">
                  <c:v>0.94595136443675587</c:v>
                </c:pt>
                <c:pt idx="8157">
                  <c:v>0.94595187075782583</c:v>
                </c:pt>
                <c:pt idx="8158">
                  <c:v>0.94595237707513891</c:v>
                </c:pt>
                <c:pt idx="8159">
                  <c:v>0.94595288338870009</c:v>
                </c:pt>
                <c:pt idx="8160">
                  <c:v>0.94595338969850684</c:v>
                </c:pt>
                <c:pt idx="8161">
                  <c:v>0.9459538960045567</c:v>
                </c:pt>
                <c:pt idx="8162">
                  <c:v>0.94595440230685479</c:v>
                </c:pt>
                <c:pt idx="8163">
                  <c:v>0.94595490860539611</c:v>
                </c:pt>
                <c:pt idx="8164">
                  <c:v>0.94595541490018553</c:v>
                </c:pt>
                <c:pt idx="8165">
                  <c:v>0.94595592119121819</c:v>
                </c:pt>
                <c:pt idx="8166">
                  <c:v>0.94595739128930179</c:v>
                </c:pt>
                <c:pt idx="8167">
                  <c:v>0.94595790030244209</c:v>
                </c:pt>
                <c:pt idx="8168">
                  <c:v>0.9459822431525905</c:v>
                </c:pt>
                <c:pt idx="8169">
                  <c:v>0.94600855496480918</c:v>
                </c:pt>
                <c:pt idx="8170">
                  <c:v>0.94602594464929335</c:v>
                </c:pt>
                <c:pt idx="8171">
                  <c:v>0.94603485663027542</c:v>
                </c:pt>
                <c:pt idx="8172">
                  <c:v>0.94605027884858395</c:v>
                </c:pt>
                <c:pt idx="8173">
                  <c:v>0.94609361995910135</c:v>
                </c:pt>
                <c:pt idx="8174">
                  <c:v>0.94611389525092182</c:v>
                </c:pt>
                <c:pt idx="8175">
                  <c:v>0.94611490547787136</c:v>
                </c:pt>
                <c:pt idx="8176">
                  <c:v>0.94611743097963596</c:v>
                </c:pt>
                <c:pt idx="8177">
                  <c:v>0.94613474156396993</c:v>
                </c:pt>
                <c:pt idx="8178">
                  <c:v>0.94616099454642166</c:v>
                </c:pt>
                <c:pt idx="8179">
                  <c:v>0.94620197436619646</c:v>
                </c:pt>
                <c:pt idx="8180">
                  <c:v>0.94621260841403787</c:v>
                </c:pt>
                <c:pt idx="8181">
                  <c:v>0.94632125641069176</c:v>
                </c:pt>
                <c:pt idx="8182">
                  <c:v>0.94637057027044447</c:v>
                </c:pt>
                <c:pt idx="8183">
                  <c:v>0.94640817766101837</c:v>
                </c:pt>
                <c:pt idx="8184">
                  <c:v>0.94641258893759972</c:v>
                </c:pt>
                <c:pt idx="8185">
                  <c:v>0.94654075364351431</c:v>
                </c:pt>
                <c:pt idx="8186">
                  <c:v>0.94655786609331583</c:v>
                </c:pt>
                <c:pt idx="8187">
                  <c:v>0.94670578011817519</c:v>
                </c:pt>
                <c:pt idx="8188">
                  <c:v>0.94672535158019855</c:v>
                </c:pt>
                <c:pt idx="8189">
                  <c:v>0.94690890631650193</c:v>
                </c:pt>
                <c:pt idx="8190">
                  <c:v>0.94701798563291328</c:v>
                </c:pt>
                <c:pt idx="8191">
                  <c:v>0.94732409753180336</c:v>
                </c:pt>
                <c:pt idx="8192">
                  <c:v>0.94760845253428527</c:v>
                </c:pt>
                <c:pt idx="8193">
                  <c:v>0.9476835139463986</c:v>
                </c:pt>
                <c:pt idx="8194">
                  <c:v>0.94768450076956889</c:v>
                </c:pt>
                <c:pt idx="8195">
                  <c:v>0.94768499417561269</c:v>
                </c:pt>
                <c:pt idx="8196">
                  <c:v>0.94768548757795901</c:v>
                </c:pt>
                <c:pt idx="8197">
                  <c:v>0.94768598097661272</c:v>
                </c:pt>
                <c:pt idx="8198">
                  <c:v>0.94768647437156883</c:v>
                </c:pt>
                <c:pt idx="8199">
                  <c:v>0.94768696776283246</c:v>
                </c:pt>
                <c:pt idx="8200">
                  <c:v>0.94768746115039859</c:v>
                </c:pt>
                <c:pt idx="8201">
                  <c:v>0.94768795453427213</c:v>
                </c:pt>
                <c:pt idx="8202">
                  <c:v>0.94768844791444828</c:v>
                </c:pt>
                <c:pt idx="8203">
                  <c:v>0.94768894129093195</c:v>
                </c:pt>
                <c:pt idx="8204">
                  <c:v>0.94768943466372069</c:v>
                </c:pt>
                <c:pt idx="8205">
                  <c:v>0.94768992803281205</c:v>
                </c:pt>
                <c:pt idx="8206">
                  <c:v>0.94771557813502816</c:v>
                </c:pt>
                <c:pt idx="8207">
                  <c:v>0.94771607130831581</c:v>
                </c:pt>
                <c:pt idx="8208">
                  <c:v>0.94771656447790686</c:v>
                </c:pt>
                <c:pt idx="8209">
                  <c:v>0.94771705764380654</c:v>
                </c:pt>
                <c:pt idx="8210">
                  <c:v>0.94771755080601217</c:v>
                </c:pt>
                <c:pt idx="8211">
                  <c:v>0.94771804396452142</c:v>
                </c:pt>
                <c:pt idx="8212">
                  <c:v>0.94771853711933918</c:v>
                </c:pt>
                <c:pt idx="8213">
                  <c:v>0.94771903027046056</c:v>
                </c:pt>
                <c:pt idx="8214">
                  <c:v>0.94771952341789045</c:v>
                </c:pt>
                <c:pt idx="8215">
                  <c:v>0.94772001656162408</c:v>
                </c:pt>
                <c:pt idx="8216">
                  <c:v>0.94772050970166632</c:v>
                </c:pt>
                <c:pt idx="8217">
                  <c:v>0.94772100283801231</c:v>
                </c:pt>
                <c:pt idx="8218">
                  <c:v>0.94772149597066691</c:v>
                </c:pt>
                <c:pt idx="8219">
                  <c:v>0.94772198909962524</c:v>
                </c:pt>
                <c:pt idx="8220">
                  <c:v>0.94772248222489219</c:v>
                </c:pt>
                <c:pt idx="8221">
                  <c:v>0.94772297534646299</c:v>
                </c:pt>
                <c:pt idx="8222">
                  <c:v>0.94772346846434241</c:v>
                </c:pt>
                <c:pt idx="8223">
                  <c:v>0.94772396157852568</c:v>
                </c:pt>
                <c:pt idx="8224">
                  <c:v>0.94772445468901767</c:v>
                </c:pt>
                <c:pt idx="8225">
                  <c:v>0.94772494779581362</c:v>
                </c:pt>
                <c:pt idx="8226">
                  <c:v>0.94772544089891819</c:v>
                </c:pt>
                <c:pt idx="8227">
                  <c:v>0.94772593399832916</c:v>
                </c:pt>
                <c:pt idx="8228">
                  <c:v>0.94772642709404398</c:v>
                </c:pt>
                <c:pt idx="8229">
                  <c:v>0.94772692018606775</c:v>
                </c:pt>
                <c:pt idx="8230">
                  <c:v>0.94772741327439525</c:v>
                </c:pt>
                <c:pt idx="8231">
                  <c:v>0.9477279063590317</c:v>
                </c:pt>
                <c:pt idx="8232">
                  <c:v>0.94772839943997211</c:v>
                </c:pt>
                <c:pt idx="8233">
                  <c:v>0.94772889251722148</c:v>
                </c:pt>
                <c:pt idx="8234">
                  <c:v>0.94772938559077469</c:v>
                </c:pt>
                <c:pt idx="8235">
                  <c:v>0.94772987866063696</c:v>
                </c:pt>
                <c:pt idx="8236">
                  <c:v>0.9477303717268033</c:v>
                </c:pt>
                <c:pt idx="8237">
                  <c:v>0.94773086478927837</c:v>
                </c:pt>
                <c:pt idx="8238">
                  <c:v>0.94773135784805773</c:v>
                </c:pt>
                <c:pt idx="8239">
                  <c:v>0.94773185090314604</c:v>
                </c:pt>
                <c:pt idx="8240">
                  <c:v>0.94773234395453843</c:v>
                </c:pt>
                <c:pt idx="8241">
                  <c:v>0.94773283700223976</c:v>
                </c:pt>
                <c:pt idx="8242">
                  <c:v>0.94773333004624538</c:v>
                </c:pt>
                <c:pt idx="8243">
                  <c:v>0.94773382308655996</c:v>
                </c:pt>
                <c:pt idx="8244">
                  <c:v>0.94773431612318126</c:v>
                </c:pt>
                <c:pt idx="8245">
                  <c:v>0.94773480915610664</c:v>
                </c:pt>
                <c:pt idx="8246">
                  <c:v>0.94773530218534108</c:v>
                </c:pt>
                <c:pt idx="8247">
                  <c:v>0.94773579521087992</c:v>
                </c:pt>
                <c:pt idx="8248">
                  <c:v>0.94773628823272782</c:v>
                </c:pt>
                <c:pt idx="8249">
                  <c:v>0.9477367812508799</c:v>
                </c:pt>
                <c:pt idx="8250">
                  <c:v>0.94773727426534127</c:v>
                </c:pt>
                <c:pt idx="8251">
                  <c:v>0.94773776727610692</c:v>
                </c:pt>
                <c:pt idx="8252">
                  <c:v>0.94773826028318175</c:v>
                </c:pt>
                <c:pt idx="8253">
                  <c:v>0.94773875328656088</c:v>
                </c:pt>
                <c:pt idx="8254">
                  <c:v>0.94773924628624928</c:v>
                </c:pt>
                <c:pt idx="8255">
                  <c:v>0.94773973928224209</c:v>
                </c:pt>
                <c:pt idx="8256">
                  <c:v>0.94774023227454418</c:v>
                </c:pt>
                <c:pt idx="8257">
                  <c:v>0.94774072526315056</c:v>
                </c:pt>
                <c:pt idx="8258">
                  <c:v>0.94774121824806634</c:v>
                </c:pt>
                <c:pt idx="8259">
                  <c:v>0.94774171122928652</c:v>
                </c:pt>
                <c:pt idx="8260">
                  <c:v>0.9477422042068161</c:v>
                </c:pt>
                <c:pt idx="8261">
                  <c:v>0.94774269718065252</c:v>
                </c:pt>
                <c:pt idx="8262">
                  <c:v>0.94774319015079345</c:v>
                </c:pt>
                <c:pt idx="8263">
                  <c:v>0.94774368311724388</c:v>
                </c:pt>
                <c:pt idx="8264">
                  <c:v>0.94774417607999872</c:v>
                </c:pt>
                <c:pt idx="8265">
                  <c:v>0.94774466903906307</c:v>
                </c:pt>
                <c:pt idx="8266">
                  <c:v>0.94777029782237021</c:v>
                </c:pt>
                <c:pt idx="8267">
                  <c:v>0.94777128334539384</c:v>
                </c:pt>
                <c:pt idx="8268">
                  <c:v>0.94777177610136865</c:v>
                </c:pt>
                <c:pt idx="8269">
                  <c:v>0.94777226885364907</c:v>
                </c:pt>
                <c:pt idx="8270">
                  <c:v>0.94777276160223989</c:v>
                </c:pt>
                <c:pt idx="8271">
                  <c:v>0.94777374708834294</c:v>
                </c:pt>
                <c:pt idx="8272">
                  <c:v>0.9477742398258554</c:v>
                </c:pt>
                <c:pt idx="8273">
                  <c:v>0.94777473255967815</c:v>
                </c:pt>
                <c:pt idx="8274">
                  <c:v>0.94777522528980662</c:v>
                </c:pt>
                <c:pt idx="8275">
                  <c:v>0.94777571801624561</c:v>
                </c:pt>
                <c:pt idx="8276">
                  <c:v>0.94847706620288641</c:v>
                </c:pt>
                <c:pt idx="8277">
                  <c:v>0.94873245136537288</c:v>
                </c:pt>
                <c:pt idx="8278">
                  <c:v>0.9491280985377899</c:v>
                </c:pt>
                <c:pt idx="8279">
                  <c:v>0.94930647263242873</c:v>
                </c:pt>
                <c:pt idx="8280">
                  <c:v>0.94962006251978404</c:v>
                </c:pt>
                <c:pt idx="8281">
                  <c:v>0.94962054134894736</c:v>
                </c:pt>
                <c:pt idx="8282">
                  <c:v>0.94962102017448413</c:v>
                </c:pt>
                <c:pt idx="8283">
                  <c:v>0.94962149899639436</c:v>
                </c:pt>
                <c:pt idx="8284">
                  <c:v>0.9496219778146805</c:v>
                </c:pt>
                <c:pt idx="8285">
                  <c:v>0.94962245662933786</c:v>
                </c:pt>
                <c:pt idx="8286">
                  <c:v>0.94965173074587539</c:v>
                </c:pt>
                <c:pt idx="8287">
                  <c:v>0.94988910643488456</c:v>
                </c:pt>
                <c:pt idx="8288">
                  <c:v>0.94988958322477757</c:v>
                </c:pt>
                <c:pt idx="8289">
                  <c:v>0.94989006001105625</c:v>
                </c:pt>
                <c:pt idx="8290">
                  <c:v>0.94989053679371571</c:v>
                </c:pt>
                <c:pt idx="8291">
                  <c:v>0.94989101357275851</c:v>
                </c:pt>
                <c:pt idx="8292">
                  <c:v>0.94989149034818454</c:v>
                </c:pt>
                <c:pt idx="8293">
                  <c:v>0.9498919671199938</c:v>
                </c:pt>
                <c:pt idx="8294">
                  <c:v>0.94989244388818872</c:v>
                </c:pt>
                <c:pt idx="8295">
                  <c:v>0.94989292065276465</c:v>
                </c:pt>
                <c:pt idx="8296">
                  <c:v>0.94989339741372392</c:v>
                </c:pt>
                <c:pt idx="8297">
                  <c:v>0.94989387417106652</c:v>
                </c:pt>
                <c:pt idx="8298">
                  <c:v>0.94989435092479246</c:v>
                </c:pt>
                <c:pt idx="8299">
                  <c:v>0.94989482767490419</c:v>
                </c:pt>
                <c:pt idx="8300">
                  <c:v>0.94989530442139702</c:v>
                </c:pt>
                <c:pt idx="8301">
                  <c:v>0.9498957811642732</c:v>
                </c:pt>
                <c:pt idx="8302">
                  <c:v>0.94989625790353283</c:v>
                </c:pt>
                <c:pt idx="8303">
                  <c:v>0.94989673463917579</c:v>
                </c:pt>
                <c:pt idx="8304">
                  <c:v>0.94989721137120242</c:v>
                </c:pt>
                <c:pt idx="8305">
                  <c:v>0.94989768809961483</c:v>
                </c:pt>
                <c:pt idx="8306">
                  <c:v>0.94989816482440836</c:v>
                </c:pt>
                <c:pt idx="8307">
                  <c:v>0.94989864154558545</c:v>
                </c:pt>
                <c:pt idx="8308">
                  <c:v>0.94989911826314599</c:v>
                </c:pt>
                <c:pt idx="8309">
                  <c:v>0.9498995949770902</c:v>
                </c:pt>
                <c:pt idx="8310">
                  <c:v>0.9499000716874203</c:v>
                </c:pt>
                <c:pt idx="8311">
                  <c:v>0.94990054839413163</c:v>
                </c:pt>
                <c:pt idx="8312">
                  <c:v>0.94990102509722663</c:v>
                </c:pt>
                <c:pt idx="8313">
                  <c:v>0.94990150179670518</c:v>
                </c:pt>
                <c:pt idx="8314">
                  <c:v>0.94990197849256741</c:v>
                </c:pt>
                <c:pt idx="8315">
                  <c:v>0.9499024551848132</c:v>
                </c:pt>
                <c:pt idx="8316">
                  <c:v>0.94990293187344521</c:v>
                </c:pt>
                <c:pt idx="8317">
                  <c:v>0.94990340855845845</c:v>
                </c:pt>
                <c:pt idx="8318">
                  <c:v>0.94990388523985536</c:v>
                </c:pt>
                <c:pt idx="8319">
                  <c:v>0.94990436191763616</c:v>
                </c:pt>
                <c:pt idx="8320">
                  <c:v>0.94990483859180064</c:v>
                </c:pt>
                <c:pt idx="8321">
                  <c:v>0.94990531526235122</c:v>
                </c:pt>
                <c:pt idx="8322">
                  <c:v>0.94990579192928315</c:v>
                </c:pt>
                <c:pt idx="8323">
                  <c:v>0.94990626859259897</c:v>
                </c:pt>
                <c:pt idx="8324">
                  <c:v>0.94990674525229857</c:v>
                </c:pt>
                <c:pt idx="8325">
                  <c:v>0.94990722190838206</c:v>
                </c:pt>
                <c:pt idx="8326">
                  <c:v>0.95002503891548506</c:v>
                </c:pt>
                <c:pt idx="8327">
                  <c:v>0.95004197032677096</c:v>
                </c:pt>
                <c:pt idx="8328">
                  <c:v>0.95004244595656329</c:v>
                </c:pt>
                <c:pt idx="8329">
                  <c:v>0.95004292158274428</c:v>
                </c:pt>
                <c:pt idx="8330">
                  <c:v>0.95004339720531406</c:v>
                </c:pt>
                <c:pt idx="8331">
                  <c:v>0.95004387282427505</c:v>
                </c:pt>
                <c:pt idx="8332">
                  <c:v>0.95004434843962249</c:v>
                </c:pt>
                <c:pt idx="8333">
                  <c:v>0.95006907546190222</c:v>
                </c:pt>
                <c:pt idx="8334">
                  <c:v>0.95006955088588152</c:v>
                </c:pt>
                <c:pt idx="8335">
                  <c:v>0.95007002630625292</c:v>
                </c:pt>
                <c:pt idx="8336">
                  <c:v>0.95007050172301177</c:v>
                </c:pt>
                <c:pt idx="8337">
                  <c:v>0.95007097713616029</c:v>
                </c:pt>
                <c:pt idx="8338">
                  <c:v>0.95007145254569869</c:v>
                </c:pt>
                <c:pt idx="8339">
                  <c:v>0.95007192795162698</c:v>
                </c:pt>
                <c:pt idx="8340">
                  <c:v>0.95007240335394494</c:v>
                </c:pt>
                <c:pt idx="8341">
                  <c:v>0.95007287875265523</c:v>
                </c:pt>
                <c:pt idx="8342">
                  <c:v>0.95007335414775296</c:v>
                </c:pt>
                <c:pt idx="8343">
                  <c:v>0.95007382953924058</c:v>
                </c:pt>
                <c:pt idx="8344">
                  <c:v>0.9500743049271182</c:v>
                </c:pt>
                <c:pt idx="8345">
                  <c:v>0.95007478031138559</c:v>
                </c:pt>
                <c:pt idx="8346">
                  <c:v>0.95007525569204543</c:v>
                </c:pt>
                <c:pt idx="8347">
                  <c:v>0.95007573106909282</c:v>
                </c:pt>
                <c:pt idx="8348">
                  <c:v>0.9500762064425301</c:v>
                </c:pt>
                <c:pt idx="8349">
                  <c:v>0.95007668181235738</c:v>
                </c:pt>
                <c:pt idx="8350">
                  <c:v>0.95010139606921507</c:v>
                </c:pt>
                <c:pt idx="8351">
                  <c:v>0.9501035579590712</c:v>
                </c:pt>
                <c:pt idx="8352">
                  <c:v>0.95012610056708036</c:v>
                </c:pt>
                <c:pt idx="8353">
                  <c:v>0.95014557223434903</c:v>
                </c:pt>
                <c:pt idx="8354">
                  <c:v>0.95014604707730044</c:v>
                </c:pt>
                <c:pt idx="8355">
                  <c:v>0.95014652191664428</c:v>
                </c:pt>
                <c:pt idx="8356">
                  <c:v>0.95046658956335373</c:v>
                </c:pt>
                <c:pt idx="8357">
                  <c:v>0.95056282874430953</c:v>
                </c:pt>
                <c:pt idx="8358">
                  <c:v>0.9506589186061335</c:v>
                </c:pt>
                <c:pt idx="8359">
                  <c:v>0.95066870634759759</c:v>
                </c:pt>
                <c:pt idx="8360">
                  <c:v>0.95082680015275678</c:v>
                </c:pt>
                <c:pt idx="8361">
                  <c:v>0.95083545251289647</c:v>
                </c:pt>
                <c:pt idx="8362">
                  <c:v>0.95129131463561334</c:v>
                </c:pt>
                <c:pt idx="8363">
                  <c:v>0.95136398453529503</c:v>
                </c:pt>
                <c:pt idx="8364">
                  <c:v>0.9515743708159855</c:v>
                </c:pt>
                <c:pt idx="8365">
                  <c:v>0.95165110810110476</c:v>
                </c:pt>
                <c:pt idx="8366">
                  <c:v>0.95267512255081832</c:v>
                </c:pt>
                <c:pt idx="8367">
                  <c:v>0.95299028503024352</c:v>
                </c:pt>
                <c:pt idx="8368">
                  <c:v>0.95302483298488694</c:v>
                </c:pt>
                <c:pt idx="8369">
                  <c:v>0.95307536041347141</c:v>
                </c:pt>
                <c:pt idx="8370">
                  <c:v>0.9531159589738587</c:v>
                </c:pt>
                <c:pt idx="8371">
                  <c:v>0.95311972121795363</c:v>
                </c:pt>
                <c:pt idx="8372">
                  <c:v>0.95312428813747163</c:v>
                </c:pt>
                <c:pt idx="8373">
                  <c:v>0.95316752145348937</c:v>
                </c:pt>
                <c:pt idx="8374">
                  <c:v>0.95327151321768633</c:v>
                </c:pt>
                <c:pt idx="8375">
                  <c:v>0.95336336502249253</c:v>
                </c:pt>
                <c:pt idx="8376">
                  <c:v>0.95340487270077301</c:v>
                </c:pt>
                <c:pt idx="8377">
                  <c:v>0.95420686935489996</c:v>
                </c:pt>
                <c:pt idx="8378">
                  <c:v>0.95444364148680005</c:v>
                </c:pt>
                <c:pt idx="8379">
                  <c:v>0.95448437500525807</c:v>
                </c:pt>
                <c:pt idx="8380">
                  <c:v>0.95457430646754549</c:v>
                </c:pt>
                <c:pt idx="8381">
                  <c:v>0.95461157004383612</c:v>
                </c:pt>
                <c:pt idx="8382">
                  <c:v>0.95461494599781038</c:v>
                </c:pt>
                <c:pt idx="8383">
                  <c:v>0.9548497484938796</c:v>
                </c:pt>
                <c:pt idx="8384">
                  <c:v>0.9548650211021219</c:v>
                </c:pt>
                <c:pt idx="8385">
                  <c:v>0.95493909863736959</c:v>
                </c:pt>
                <c:pt idx="8386">
                  <c:v>0.95500268955328749</c:v>
                </c:pt>
                <c:pt idx="8387">
                  <c:v>0.95502331266351692</c:v>
                </c:pt>
                <c:pt idx="8388">
                  <c:v>0.9550481607437602</c:v>
                </c:pt>
                <c:pt idx="8389">
                  <c:v>0.95505242296798121</c:v>
                </c:pt>
                <c:pt idx="8390">
                  <c:v>0.95509359493885482</c:v>
                </c:pt>
                <c:pt idx="8391">
                  <c:v>0.95509785369478983</c:v>
                </c:pt>
                <c:pt idx="8392">
                  <c:v>0.95510485468184048</c:v>
                </c:pt>
                <c:pt idx="8393">
                  <c:v>0.9551119200217828</c:v>
                </c:pt>
                <c:pt idx="8394">
                  <c:v>0.95511673467928038</c:v>
                </c:pt>
                <c:pt idx="8395">
                  <c:v>0.9551171711858728</c:v>
                </c:pt>
                <c:pt idx="8396">
                  <c:v>0.95513366029314839</c:v>
                </c:pt>
                <c:pt idx="8397">
                  <c:v>0.95513388561188151</c:v>
                </c:pt>
                <c:pt idx="8398">
                  <c:v>0.95513445260906227</c:v>
                </c:pt>
                <c:pt idx="8399">
                  <c:v>0.95514324744770729</c:v>
                </c:pt>
                <c:pt idx="8400">
                  <c:v>0.95515713920719358</c:v>
                </c:pt>
                <c:pt idx="8401">
                  <c:v>0.9551575753973931</c:v>
                </c:pt>
                <c:pt idx="8402">
                  <c:v>0.95515801158417879</c:v>
                </c:pt>
                <c:pt idx="8403">
                  <c:v>0.95516298536187005</c:v>
                </c:pt>
                <c:pt idx="8404">
                  <c:v>0.95516342150628419</c:v>
                </c:pt>
                <c:pt idx="8405">
                  <c:v>0.95516680270437671</c:v>
                </c:pt>
                <c:pt idx="8406">
                  <c:v>0.95517018789007846</c:v>
                </c:pt>
                <c:pt idx="8407">
                  <c:v>0.95518068859002891</c:v>
                </c:pt>
                <c:pt idx="8408">
                  <c:v>0.9551865322726294</c:v>
                </c:pt>
                <c:pt idx="8409">
                  <c:v>0.95518696823261418</c:v>
                </c:pt>
                <c:pt idx="8410">
                  <c:v>0.95518740418918635</c:v>
                </c:pt>
                <c:pt idx="8411">
                  <c:v>0.95520335636137033</c:v>
                </c:pt>
                <c:pt idx="8412">
                  <c:v>0.95520379218956741</c:v>
                </c:pt>
                <c:pt idx="8413">
                  <c:v>0.95520422801434823</c:v>
                </c:pt>
                <c:pt idx="8414">
                  <c:v>0.95520771068496757</c:v>
                </c:pt>
                <c:pt idx="8415">
                  <c:v>0.9552100692255574</c:v>
                </c:pt>
                <c:pt idx="8416">
                  <c:v>0.95521050500116389</c:v>
                </c:pt>
                <c:pt idx="8417">
                  <c:v>0.95521094077335644</c:v>
                </c:pt>
                <c:pt idx="8418">
                  <c:v>0.95521137654213728</c:v>
                </c:pt>
                <c:pt idx="8419">
                  <c:v>0.95521301183835738</c:v>
                </c:pt>
                <c:pt idx="8420">
                  <c:v>0.95522688619860674</c:v>
                </c:pt>
                <c:pt idx="8421">
                  <c:v>0.95523403181468114</c:v>
                </c:pt>
                <c:pt idx="8422">
                  <c:v>0.9552433088559511</c:v>
                </c:pt>
                <c:pt idx="8423">
                  <c:v>0.95524805657939982</c:v>
                </c:pt>
                <c:pt idx="8424">
                  <c:v>0.95524953515336464</c:v>
                </c:pt>
                <c:pt idx="8425">
                  <c:v>0.9552530149872942</c:v>
                </c:pt>
                <c:pt idx="8426">
                  <c:v>0.95525667785849699</c:v>
                </c:pt>
                <c:pt idx="8427">
                  <c:v>0.95527217488107341</c:v>
                </c:pt>
                <c:pt idx="8428">
                  <c:v>0.95527537077145142</c:v>
                </c:pt>
                <c:pt idx="8429">
                  <c:v>0.95527931467604255</c:v>
                </c:pt>
                <c:pt idx="8430">
                  <c:v>0.95529480538419098</c:v>
                </c:pt>
                <c:pt idx="8431">
                  <c:v>0.95529628854014348</c:v>
                </c:pt>
                <c:pt idx="8432">
                  <c:v>0.95529828238294234</c:v>
                </c:pt>
                <c:pt idx="8433">
                  <c:v>0.95530194226976961</c:v>
                </c:pt>
                <c:pt idx="8434">
                  <c:v>0.9553174266651755</c:v>
                </c:pt>
                <c:pt idx="8435">
                  <c:v>0.9553209022469008</c:v>
                </c:pt>
                <c:pt idx="8436">
                  <c:v>0.95532456064213611</c:v>
                </c:pt>
                <c:pt idx="8437">
                  <c:v>0.95533418847781559</c:v>
                </c:pt>
                <c:pt idx="8438">
                  <c:v>0.95533805723286747</c:v>
                </c:pt>
                <c:pt idx="8439">
                  <c:v>0.9553471697956003</c:v>
                </c:pt>
                <c:pt idx="8440">
                  <c:v>0.95534760449668132</c:v>
                </c:pt>
                <c:pt idx="8441">
                  <c:v>0.95534803919435374</c:v>
                </c:pt>
                <c:pt idx="8442">
                  <c:v>0.95534847388861788</c:v>
                </c:pt>
                <c:pt idx="8443">
                  <c:v>0.95534890857947574</c:v>
                </c:pt>
                <c:pt idx="8444">
                  <c:v>0.95534934326692311</c:v>
                </c:pt>
                <c:pt idx="8445">
                  <c:v>0.95534977795096199</c:v>
                </c:pt>
                <c:pt idx="8446">
                  <c:v>0.95535021263159259</c:v>
                </c:pt>
                <c:pt idx="8447">
                  <c:v>0.95535064730881492</c:v>
                </c:pt>
                <c:pt idx="8448">
                  <c:v>0.95535108198262886</c:v>
                </c:pt>
                <c:pt idx="8449">
                  <c:v>0.95535151665303675</c:v>
                </c:pt>
                <c:pt idx="8450">
                  <c:v>0.95535195132003414</c:v>
                </c:pt>
                <c:pt idx="8451">
                  <c:v>0.95535238598362326</c:v>
                </c:pt>
                <c:pt idx="8452">
                  <c:v>0.95535282064380422</c:v>
                </c:pt>
                <c:pt idx="8453">
                  <c:v>0.95535325530057691</c:v>
                </c:pt>
                <c:pt idx="8454">
                  <c:v>0.95535368995394354</c:v>
                </c:pt>
                <c:pt idx="8455">
                  <c:v>0.95535412460389979</c:v>
                </c:pt>
                <c:pt idx="8456">
                  <c:v>0.95535455925044799</c:v>
                </c:pt>
                <c:pt idx="8457">
                  <c:v>0.95535499389358791</c:v>
                </c:pt>
                <c:pt idx="8458">
                  <c:v>0.95535542853331967</c:v>
                </c:pt>
                <c:pt idx="8459">
                  <c:v>0.9553558631696456</c:v>
                </c:pt>
                <c:pt idx="8460">
                  <c:v>0.95535629780256126</c:v>
                </c:pt>
                <c:pt idx="8461">
                  <c:v>0.95535673243206876</c:v>
                </c:pt>
                <c:pt idx="8462">
                  <c:v>0.95535679370672322</c:v>
                </c:pt>
                <c:pt idx="8463">
                  <c:v>0.9553571670581682</c:v>
                </c:pt>
                <c:pt idx="8464">
                  <c:v>0.95535760168085959</c:v>
                </c:pt>
                <c:pt idx="8465">
                  <c:v>0.95535803630014304</c:v>
                </c:pt>
                <c:pt idx="8466">
                  <c:v>0.95535847091602055</c:v>
                </c:pt>
                <c:pt idx="8467">
                  <c:v>0.9553589055284879</c:v>
                </c:pt>
                <c:pt idx="8468">
                  <c:v>0.95535934013754731</c:v>
                </c:pt>
                <c:pt idx="8469">
                  <c:v>0.95535977474319878</c:v>
                </c:pt>
                <c:pt idx="8470">
                  <c:v>0.95536489383121848</c:v>
                </c:pt>
                <c:pt idx="8471">
                  <c:v>0.95536532839332011</c:v>
                </c:pt>
                <c:pt idx="8472">
                  <c:v>0.95536576295201414</c:v>
                </c:pt>
                <c:pt idx="8473">
                  <c:v>0.95536619750730034</c:v>
                </c:pt>
                <c:pt idx="8474">
                  <c:v>0.95536663205918104</c:v>
                </c:pt>
                <c:pt idx="8475">
                  <c:v>0.95537938972023018</c:v>
                </c:pt>
                <c:pt idx="8476">
                  <c:v>0.95538236954133882</c:v>
                </c:pt>
                <c:pt idx="8477">
                  <c:v>0.95538280396639341</c:v>
                </c:pt>
                <c:pt idx="8478">
                  <c:v>0.95539234932568862</c:v>
                </c:pt>
                <c:pt idx="8479">
                  <c:v>0.95539813888584335</c:v>
                </c:pt>
                <c:pt idx="8480">
                  <c:v>0.95539933691572043</c:v>
                </c:pt>
                <c:pt idx="8481">
                  <c:v>0.95540197652078862</c:v>
                </c:pt>
                <c:pt idx="8482">
                  <c:v>0.95540756056324183</c:v>
                </c:pt>
                <c:pt idx="8483">
                  <c:v>0.95540799479071825</c:v>
                </c:pt>
                <c:pt idx="8484">
                  <c:v>0.95540842901478862</c:v>
                </c:pt>
                <c:pt idx="8485">
                  <c:v>0.95540886323545515</c:v>
                </c:pt>
                <c:pt idx="8486">
                  <c:v>0.95541493084171236</c:v>
                </c:pt>
                <c:pt idx="8487">
                  <c:v>0.95542071804092155</c:v>
                </c:pt>
                <c:pt idx="8488">
                  <c:v>0.95542115216519097</c:v>
                </c:pt>
                <c:pt idx="8489">
                  <c:v>0.95543750314865716</c:v>
                </c:pt>
                <c:pt idx="8490">
                  <c:v>0.95544017935569492</c:v>
                </c:pt>
                <c:pt idx="8491">
                  <c:v>0.95544712249289276</c:v>
                </c:pt>
                <c:pt idx="8492">
                  <c:v>0.95546006624897495</c:v>
                </c:pt>
                <c:pt idx="8493">
                  <c:v>0.95546628249837329</c:v>
                </c:pt>
                <c:pt idx="8494">
                  <c:v>0.95546968166934909</c:v>
                </c:pt>
                <c:pt idx="8495">
                  <c:v>0.95548262014512642</c:v>
                </c:pt>
                <c:pt idx="8496">
                  <c:v>0.95548883385850114</c:v>
                </c:pt>
                <c:pt idx="8497">
                  <c:v>0.95548926744832285</c:v>
                </c:pt>
                <c:pt idx="8498">
                  <c:v>0.95550516483956371</c:v>
                </c:pt>
                <c:pt idx="8499">
                  <c:v>0.95551180943049452</c:v>
                </c:pt>
                <c:pt idx="8500">
                  <c:v>0.9555147724153561</c:v>
                </c:pt>
                <c:pt idx="8501">
                  <c:v>0.95552368017551781</c:v>
                </c:pt>
                <c:pt idx="8502">
                  <c:v>0.95552411349184263</c:v>
                </c:pt>
                <c:pt idx="8503">
                  <c:v>0.95552498011429043</c:v>
                </c:pt>
                <c:pt idx="8504">
                  <c:v>0.95552541342041131</c:v>
                </c:pt>
                <c:pt idx="8505">
                  <c:v>0.95552628002244933</c:v>
                </c:pt>
                <c:pt idx="8506">
                  <c:v>0.95552671331836636</c:v>
                </c:pt>
                <c:pt idx="8507">
                  <c:v>0.95552714661088445</c:v>
                </c:pt>
                <c:pt idx="8508">
                  <c:v>0.95552757989999915</c:v>
                </c:pt>
                <c:pt idx="8509">
                  <c:v>0.95552770033474532</c:v>
                </c:pt>
                <c:pt idx="8510">
                  <c:v>0.95552801318571268</c:v>
                </c:pt>
                <c:pt idx="8511">
                  <c:v>0.95552844646802493</c:v>
                </c:pt>
                <c:pt idx="8512">
                  <c:v>0.95552887974693612</c:v>
                </c:pt>
                <c:pt idx="8513">
                  <c:v>0.95552931302244615</c:v>
                </c:pt>
                <c:pt idx="8514">
                  <c:v>0.95552974629455723</c:v>
                </c:pt>
                <c:pt idx="8515">
                  <c:v>0.95553017956326503</c:v>
                </c:pt>
                <c:pt idx="8516">
                  <c:v>0.95553061282857177</c:v>
                </c:pt>
                <c:pt idx="8517">
                  <c:v>0.95553104609047745</c:v>
                </c:pt>
                <c:pt idx="8518">
                  <c:v>0.95553147934898208</c:v>
                </c:pt>
                <c:pt idx="8519">
                  <c:v>0.95553191260408787</c:v>
                </c:pt>
                <c:pt idx="8520">
                  <c:v>0.9555323458557905</c:v>
                </c:pt>
                <c:pt idx="8521">
                  <c:v>0.95553277910409196</c:v>
                </c:pt>
                <c:pt idx="8522">
                  <c:v>0.95553321234899258</c:v>
                </c:pt>
                <c:pt idx="8523">
                  <c:v>0.95553364559049225</c:v>
                </c:pt>
                <c:pt idx="8524">
                  <c:v>0.95553636538391484</c:v>
                </c:pt>
                <c:pt idx="8525">
                  <c:v>0.95553679860066298</c:v>
                </c:pt>
                <c:pt idx="8526">
                  <c:v>0.95553723181401029</c:v>
                </c:pt>
                <c:pt idx="8527">
                  <c:v>0.95553730398981762</c:v>
                </c:pt>
                <c:pt idx="8528">
                  <c:v>0.95553766502395898</c:v>
                </c:pt>
                <c:pt idx="8529">
                  <c:v>0.95553773719919755</c:v>
                </c:pt>
                <c:pt idx="8530">
                  <c:v>0.95553809823050473</c:v>
                </c:pt>
                <c:pt idx="8531">
                  <c:v>0.95553853143364964</c:v>
                </c:pt>
                <c:pt idx="8532">
                  <c:v>0.95553896463339383</c:v>
                </c:pt>
                <c:pt idx="8533">
                  <c:v>0.95553939782973729</c:v>
                </c:pt>
                <c:pt idx="8534">
                  <c:v>0.95553983102268225</c:v>
                </c:pt>
                <c:pt idx="8535">
                  <c:v>0.95554026421222438</c:v>
                </c:pt>
                <c:pt idx="8536">
                  <c:v>0.95554069739836578</c:v>
                </c:pt>
                <c:pt idx="8537">
                  <c:v>0.95554113058110646</c:v>
                </c:pt>
                <c:pt idx="8538">
                  <c:v>0.95554156376044663</c:v>
                </c:pt>
                <c:pt idx="8539">
                  <c:v>0.95554199693638608</c:v>
                </c:pt>
                <c:pt idx="8540">
                  <c:v>0.95554243010892714</c:v>
                </c:pt>
                <c:pt idx="8541">
                  <c:v>0.95554286327806548</c:v>
                </c:pt>
                <c:pt idx="8542">
                  <c:v>0.9555432964438032</c:v>
                </c:pt>
                <c:pt idx="8543">
                  <c:v>0.95554372960614031</c:v>
                </c:pt>
                <c:pt idx="8544">
                  <c:v>0.95554416276507692</c:v>
                </c:pt>
                <c:pt idx="8545">
                  <c:v>0.95555022663313016</c:v>
                </c:pt>
                <c:pt idx="8546">
                  <c:v>0.95556025940109213</c:v>
                </c:pt>
                <c:pt idx="8547">
                  <c:v>0.95556536619163213</c:v>
                </c:pt>
                <c:pt idx="8548">
                  <c:v>0.95556711532301064</c:v>
                </c:pt>
                <c:pt idx="8549">
                  <c:v>0.95557274373717027</c:v>
                </c:pt>
                <c:pt idx="8550">
                  <c:v>0.95557606977373677</c:v>
                </c:pt>
                <c:pt idx="8551">
                  <c:v>0.95557736847861241</c:v>
                </c:pt>
                <c:pt idx="8552">
                  <c:v>0.95557824942890102</c:v>
                </c:pt>
                <c:pt idx="8553">
                  <c:v>0.95557866715289752</c:v>
                </c:pt>
                <c:pt idx="8554">
                  <c:v>0.95558277240973644</c:v>
                </c:pt>
                <c:pt idx="8555">
                  <c:v>0.95558320526213003</c:v>
                </c:pt>
                <c:pt idx="8556">
                  <c:v>0.95559075609678434</c:v>
                </c:pt>
                <c:pt idx="8557">
                  <c:v>0.95559525164932457</c:v>
                </c:pt>
                <c:pt idx="8558">
                  <c:v>0.95560570890326335</c:v>
                </c:pt>
                <c:pt idx="8559">
                  <c:v>0.95561325665503705</c:v>
                </c:pt>
                <c:pt idx="8560">
                  <c:v>0.95561775037205188</c:v>
                </c:pt>
                <c:pt idx="8561">
                  <c:v>0.95562820335610699</c:v>
                </c:pt>
                <c:pt idx="8562">
                  <c:v>0.95563574802582874</c:v>
                </c:pt>
                <c:pt idx="8563">
                  <c:v>0.95564023990780467</c:v>
                </c:pt>
                <c:pt idx="8564">
                  <c:v>0.95565068862312008</c:v>
                </c:pt>
                <c:pt idx="8565">
                  <c:v>0.95565823021161189</c:v>
                </c:pt>
                <c:pt idx="8566">
                  <c:v>0.95566272025904397</c:v>
                </c:pt>
                <c:pt idx="8567">
                  <c:v>0.95567316470676156</c:v>
                </c:pt>
                <c:pt idx="8568">
                  <c:v>0.95568070321484555</c:v>
                </c:pt>
                <c:pt idx="8569">
                  <c:v>0.9556851914282225</c:v>
                </c:pt>
                <c:pt idx="8570">
                  <c:v>0.95569563160948401</c:v>
                </c:pt>
                <c:pt idx="8571">
                  <c:v>0.95570316703798863</c:v>
                </c:pt>
                <c:pt idx="8572">
                  <c:v>0.95570736328318318</c:v>
                </c:pt>
                <c:pt idx="8573">
                  <c:v>0.95570765341779906</c:v>
                </c:pt>
                <c:pt idx="8574">
                  <c:v>0.95570921395958852</c:v>
                </c:pt>
                <c:pt idx="8575">
                  <c:v>0.95571808933374847</c:v>
                </c:pt>
                <c:pt idx="8576">
                  <c:v>0.95572562168349395</c:v>
                </c:pt>
                <c:pt idx="8577">
                  <c:v>0.95573010623023302</c:v>
                </c:pt>
                <c:pt idx="8578">
                  <c:v>0.95574053788200797</c:v>
                </c:pt>
                <c:pt idx="8579">
                  <c:v>0.95574751301775129</c:v>
                </c:pt>
                <c:pt idx="8580">
                  <c:v>0.95574806715382288</c:v>
                </c:pt>
                <c:pt idx="8581">
                  <c:v>0.95576297725672155</c:v>
                </c:pt>
                <c:pt idx="8582">
                  <c:v>0.95576994954182903</c:v>
                </c:pt>
                <c:pt idx="8583">
                  <c:v>0.95577050345142789</c:v>
                </c:pt>
                <c:pt idx="8584">
                  <c:v>0.95577282308531408</c:v>
                </c:pt>
                <c:pt idx="8585">
                  <c:v>0.9557827479734492</c:v>
                </c:pt>
                <c:pt idx="8586">
                  <c:v>0.95579237689558161</c:v>
                </c:pt>
                <c:pt idx="8587">
                  <c:v>0.95579293057876846</c:v>
                </c:pt>
                <c:pt idx="8588">
                  <c:v>0.95579473844292695</c:v>
                </c:pt>
                <c:pt idx="8589">
                  <c:v>0.95580560120042379</c:v>
                </c:pt>
                <c:pt idx="8590">
                  <c:v>0.95581534853830386</c:v>
                </c:pt>
                <c:pt idx="8591">
                  <c:v>0.9558377573324871</c:v>
                </c:pt>
                <c:pt idx="8592">
                  <c:v>0.95585695023139738</c:v>
                </c:pt>
                <c:pt idx="8593">
                  <c:v>0.95586015696377746</c:v>
                </c:pt>
                <c:pt idx="8594">
                  <c:v>0.9558799649219063</c:v>
                </c:pt>
                <c:pt idx="8595">
                  <c:v>0.95588254743463441</c:v>
                </c:pt>
                <c:pt idx="8596">
                  <c:v>0.9559049287475111</c:v>
                </c:pt>
                <c:pt idx="8597">
                  <c:v>0.95592409810589396</c:v>
                </c:pt>
                <c:pt idx="8598">
                  <c:v>0.9559273009048691</c:v>
                </c:pt>
                <c:pt idx="8599">
                  <c:v>0.95594966390916181</c:v>
                </c:pt>
                <c:pt idx="8600">
                  <c:v>0.95597201776284868</c:v>
                </c:pt>
                <c:pt idx="8601">
                  <c:v>0.95598735716890437</c:v>
                </c:pt>
                <c:pt idx="8602">
                  <c:v>0.95599436246838965</c:v>
                </c:pt>
                <c:pt idx="8603">
                  <c:v>0.95600043336483864</c:v>
                </c:pt>
                <c:pt idx="8604">
                  <c:v>0.95601669802823774</c:v>
                </c:pt>
                <c:pt idx="8605">
                  <c:v>0.9560836498582177</c:v>
                </c:pt>
                <c:pt idx="8606">
                  <c:v>0.95633167645957107</c:v>
                </c:pt>
                <c:pt idx="8607">
                  <c:v>0.95635515413809202</c:v>
                </c:pt>
                <c:pt idx="8608">
                  <c:v>0.95637734184741263</c:v>
                </c:pt>
                <c:pt idx="8609">
                  <c:v>0.95638362032703117</c:v>
                </c:pt>
                <c:pt idx="8610">
                  <c:v>0.95639952045333154</c:v>
                </c:pt>
                <c:pt idx="8611">
                  <c:v>0.95643170153186319</c:v>
                </c:pt>
                <c:pt idx="8612">
                  <c:v>0.95643212770027686</c:v>
                </c:pt>
                <c:pt idx="8613">
                  <c:v>0.95643255386532822</c:v>
                </c:pt>
                <c:pt idx="8614">
                  <c:v>0.95648822767689889</c:v>
                </c:pt>
                <c:pt idx="8615">
                  <c:v>0.95650479035255731</c:v>
                </c:pt>
                <c:pt idx="8616">
                  <c:v>0.95651775921140236</c:v>
                </c:pt>
                <c:pt idx="8617">
                  <c:v>0.95660105349908742</c:v>
                </c:pt>
                <c:pt idx="8618">
                  <c:v>0.95664761799729037</c:v>
                </c:pt>
                <c:pt idx="8619">
                  <c:v>0.95674922556634467</c:v>
                </c:pt>
                <c:pt idx="8620">
                  <c:v>0.95688430057234986</c:v>
                </c:pt>
                <c:pt idx="8621">
                  <c:v>0.95694836504634606</c:v>
                </c:pt>
                <c:pt idx="8622">
                  <c:v>0.95696271830044555</c:v>
                </c:pt>
                <c:pt idx="8623">
                  <c:v>0.95702792241354262</c:v>
                </c:pt>
                <c:pt idx="8624">
                  <c:v>0.95716886264590983</c:v>
                </c:pt>
                <c:pt idx="8625">
                  <c:v>0.95722464472010793</c:v>
                </c:pt>
                <c:pt idx="8626">
                  <c:v>0.95815217674236974</c:v>
                </c:pt>
                <c:pt idx="8627">
                  <c:v>0.95817542991111793</c:v>
                </c:pt>
                <c:pt idx="8628">
                  <c:v>0.95852008076632123</c:v>
                </c:pt>
                <c:pt idx="8629">
                  <c:v>0.95857705341533261</c:v>
                </c:pt>
                <c:pt idx="8630">
                  <c:v>0.95859939466632393</c:v>
                </c:pt>
                <c:pt idx="8631">
                  <c:v>0.95860351661888599</c:v>
                </c:pt>
                <c:pt idx="8632">
                  <c:v>0.95864121969099203</c:v>
                </c:pt>
                <c:pt idx="8633">
                  <c:v>0.95872565612344451</c:v>
                </c:pt>
                <c:pt idx="8634">
                  <c:v>0.95874589097762586</c:v>
                </c:pt>
                <c:pt idx="8635">
                  <c:v>0.95882895840914462</c:v>
                </c:pt>
                <c:pt idx="8636">
                  <c:v>0.95886649493338083</c:v>
                </c:pt>
                <c:pt idx="8637">
                  <c:v>0.9588909499345819</c:v>
                </c:pt>
                <c:pt idx="8638">
                  <c:v>0.95889636857676774</c:v>
                </c:pt>
                <c:pt idx="8639">
                  <c:v>0.96003814317066782</c:v>
                </c:pt>
                <c:pt idx="8640">
                  <c:v>0.96017251150621319</c:v>
                </c:pt>
                <c:pt idx="8641">
                  <c:v>0.9602090503442654</c:v>
                </c:pt>
                <c:pt idx="8642">
                  <c:v>0.96025323870192514</c:v>
                </c:pt>
                <c:pt idx="8643">
                  <c:v>0.96028971731179047</c:v>
                </c:pt>
                <c:pt idx="8644">
                  <c:v>0.96048285357521124</c:v>
                </c:pt>
                <c:pt idx="8645">
                  <c:v>0.96049227657046499</c:v>
                </c:pt>
                <c:pt idx="8646">
                  <c:v>0.96064090087050713</c:v>
                </c:pt>
                <c:pt idx="8647">
                  <c:v>0.96071637508541596</c:v>
                </c:pt>
                <c:pt idx="8648">
                  <c:v>0.96077031309460359</c:v>
                </c:pt>
                <c:pt idx="8649">
                  <c:v>0.96102110725453826</c:v>
                </c:pt>
                <c:pt idx="8650">
                  <c:v>0.96178518422709069</c:v>
                </c:pt>
                <c:pt idx="8651">
                  <c:v>0.96206484942736303</c:v>
                </c:pt>
                <c:pt idx="8652">
                  <c:v>0.96210901672815607</c:v>
                </c:pt>
                <c:pt idx="8653">
                  <c:v>0.96211075466163432</c:v>
                </c:pt>
                <c:pt idx="8654">
                  <c:v>0.96239158106310274</c:v>
                </c:pt>
                <c:pt idx="8655">
                  <c:v>0.96252552148069559</c:v>
                </c:pt>
                <c:pt idx="8656">
                  <c:v>0.96256760185643142</c:v>
                </c:pt>
                <c:pt idx="8657">
                  <c:v>0.96260233982175758</c:v>
                </c:pt>
                <c:pt idx="8658">
                  <c:v>0.96263705145133061</c:v>
                </c:pt>
                <c:pt idx="8659">
                  <c:v>0.96264434972314128</c:v>
                </c:pt>
                <c:pt idx="8660">
                  <c:v>0.96267902949550788</c:v>
                </c:pt>
                <c:pt idx="8661">
                  <c:v>0.96309344770250427</c:v>
                </c:pt>
                <c:pt idx="8662">
                  <c:v>0.9631350061711994</c:v>
                </c:pt>
                <c:pt idx="8663">
                  <c:v>0.96316931318175936</c:v>
                </c:pt>
                <c:pt idx="8664">
                  <c:v>0.96324505109134406</c:v>
                </c:pt>
                <c:pt idx="8665">
                  <c:v>0.96336378578826976</c:v>
                </c:pt>
                <c:pt idx="8666">
                  <c:v>0.96357022403617687</c:v>
                </c:pt>
                <c:pt idx="8667">
                  <c:v>0.96363953093375532</c:v>
                </c:pt>
                <c:pt idx="8668">
                  <c:v>0.96365089792353931</c:v>
                </c:pt>
                <c:pt idx="8669">
                  <c:v>0.96374733174073379</c:v>
                </c:pt>
                <c:pt idx="8670">
                  <c:v>0.96375345649444311</c:v>
                </c:pt>
                <c:pt idx="8671">
                  <c:v>0.96376531624623163</c:v>
                </c:pt>
                <c:pt idx="8672">
                  <c:v>0.96376677919493436</c:v>
                </c:pt>
                <c:pt idx="8673">
                  <c:v>0.9637719782503209</c:v>
                </c:pt>
                <c:pt idx="8674">
                  <c:v>0.96377234505820364</c:v>
                </c:pt>
                <c:pt idx="8675">
                  <c:v>0.96377710743200273</c:v>
                </c:pt>
                <c:pt idx="8676">
                  <c:v>0.96378621810742293</c:v>
                </c:pt>
                <c:pt idx="8677">
                  <c:v>0.96378772540135238</c:v>
                </c:pt>
                <c:pt idx="8678">
                  <c:v>0.96379141487908249</c:v>
                </c:pt>
                <c:pt idx="8679">
                  <c:v>0.96380268208374797</c:v>
                </c:pt>
                <c:pt idx="8680">
                  <c:v>0.96380564848078698</c:v>
                </c:pt>
                <c:pt idx="8681">
                  <c:v>0.96381047648069273</c:v>
                </c:pt>
                <c:pt idx="8682">
                  <c:v>0.96381084296941022</c:v>
                </c:pt>
                <c:pt idx="8683">
                  <c:v>0.9638166057047447</c:v>
                </c:pt>
                <c:pt idx="8684">
                  <c:v>0.96382448707397761</c:v>
                </c:pt>
                <c:pt idx="8685">
                  <c:v>0.96382916946400665</c:v>
                </c:pt>
                <c:pt idx="8686">
                  <c:v>0.96382989619620907</c:v>
                </c:pt>
                <c:pt idx="8687">
                  <c:v>0.96383465237482469</c:v>
                </c:pt>
                <c:pt idx="8688">
                  <c:v>0.96384894120867692</c:v>
                </c:pt>
                <c:pt idx="8689">
                  <c:v>0.96386414149000099</c:v>
                </c:pt>
                <c:pt idx="8690">
                  <c:v>0.96386435306015505</c:v>
                </c:pt>
                <c:pt idx="8691">
                  <c:v>0.9638679780092626</c:v>
                </c:pt>
                <c:pt idx="8692">
                  <c:v>0.96388317173569837</c:v>
                </c:pt>
                <c:pt idx="8693">
                  <c:v>0.96388700660040771</c:v>
                </c:pt>
                <c:pt idx="8694">
                  <c:v>0.96389212244340639</c:v>
                </c:pt>
                <c:pt idx="8695">
                  <c:v>0.96390602698455863</c:v>
                </c:pt>
                <c:pt idx="8696">
                  <c:v>0.96392120760707589</c:v>
                </c:pt>
                <c:pt idx="8697">
                  <c:v>0.96392503916416239</c:v>
                </c:pt>
                <c:pt idx="8698">
                  <c:v>0.96393009323498124</c:v>
                </c:pt>
                <c:pt idx="8699">
                  <c:v>0.96393809743586589</c:v>
                </c:pt>
                <c:pt idx="8700">
                  <c:v>0.96394021323764567</c:v>
                </c:pt>
                <c:pt idx="8701">
                  <c:v>0.96394278308465831</c:v>
                </c:pt>
                <c:pt idx="8702">
                  <c:v>0.96394946037070572</c:v>
                </c:pt>
                <c:pt idx="8703">
                  <c:v>0.96395921066806278</c:v>
                </c:pt>
                <c:pt idx="8704">
                  <c:v>0.96396881898909048</c:v>
                </c:pt>
                <c:pt idx="8705">
                  <c:v>0.96397819990077382</c:v>
                </c:pt>
                <c:pt idx="8706">
                  <c:v>0.963988169092724</c:v>
                </c:pt>
                <c:pt idx="8707">
                  <c:v>0.96399718093821951</c:v>
                </c:pt>
                <c:pt idx="8708">
                  <c:v>0.9640075106841941</c:v>
                </c:pt>
                <c:pt idx="8709">
                  <c:v>0.96401615378284589</c:v>
                </c:pt>
                <c:pt idx="8710">
                  <c:v>0.9640264790697145</c:v>
                </c:pt>
                <c:pt idx="8711">
                  <c:v>0.96403282554679381</c:v>
                </c:pt>
                <c:pt idx="8712">
                  <c:v>0.96403511843709899</c:v>
                </c:pt>
                <c:pt idx="8713">
                  <c:v>0.96404543926619046</c:v>
                </c:pt>
                <c:pt idx="8714">
                  <c:v>0.96405064085871128</c:v>
                </c:pt>
                <c:pt idx="8715">
                  <c:v>0.964050875650172</c:v>
                </c:pt>
                <c:pt idx="8716">
                  <c:v>0.96405407490341932</c:v>
                </c:pt>
                <c:pt idx="8717">
                  <c:v>0.96406439127606769</c:v>
                </c:pt>
                <c:pt idx="8718">
                  <c:v>0.96407073227366635</c:v>
                </c:pt>
                <c:pt idx="8719">
                  <c:v>0.96407302318425447</c:v>
                </c:pt>
                <c:pt idx="8720">
                  <c:v>0.96408333510178656</c:v>
                </c:pt>
                <c:pt idx="8721">
                  <c:v>0.96409196328204461</c:v>
                </c:pt>
                <c:pt idx="8722">
                  <c:v>0.96410227074579435</c:v>
                </c:pt>
                <c:pt idx="8723">
                  <c:v>0.96410871295793155</c:v>
                </c:pt>
                <c:pt idx="8724">
                  <c:v>0.96411089519923532</c:v>
                </c:pt>
                <c:pt idx="8725">
                  <c:v>0.96412981893827199</c:v>
                </c:pt>
                <c:pt idx="8726">
                  <c:v>0.96413142250640127</c:v>
                </c:pt>
                <c:pt idx="8727">
                  <c:v>0.96414560409044547</c:v>
                </c:pt>
                <c:pt idx="8728">
                  <c:v>0.96414873450159466</c:v>
                </c:pt>
                <c:pt idx="8729">
                  <c:v>0.96415359824410241</c:v>
                </c:pt>
                <c:pt idx="8730">
                  <c:v>0.9641645128332027</c:v>
                </c:pt>
                <c:pt idx="8731">
                  <c:v>0.9641676418916485</c:v>
                </c:pt>
                <c:pt idx="8732">
                  <c:v>0.96418341340472813</c:v>
                </c:pt>
                <c:pt idx="8733">
                  <c:v>0.96420230580746868</c:v>
                </c:pt>
                <c:pt idx="8734">
                  <c:v>0.96420543216172427</c:v>
                </c:pt>
                <c:pt idx="8735">
                  <c:v>0.96422119004386353</c:v>
                </c:pt>
                <c:pt idx="8736">
                  <c:v>0.96424006611635771</c:v>
                </c:pt>
                <c:pt idx="8737">
                  <c:v>0.96425893402739582</c:v>
                </c:pt>
                <c:pt idx="8738">
                  <c:v>0.96427338393022854</c:v>
                </c:pt>
                <c:pt idx="8739">
                  <c:v>0.9642777937794168</c:v>
                </c:pt>
                <c:pt idx="8740">
                  <c:v>0.96429664537486526</c:v>
                </c:pt>
                <c:pt idx="8741">
                  <c:v>0.96431548881618556</c:v>
                </c:pt>
                <c:pt idx="8742">
                  <c:v>0.9643258800693475</c:v>
                </c:pt>
                <c:pt idx="8743">
                  <c:v>0.96433388782777651</c:v>
                </c:pt>
                <c:pt idx="8744">
                  <c:v>0.96433432410581621</c:v>
                </c:pt>
                <c:pt idx="8745">
                  <c:v>0.96435315124620324</c:v>
                </c:pt>
                <c:pt idx="8746">
                  <c:v>0.96437197023978505</c:v>
                </c:pt>
                <c:pt idx="8747">
                  <c:v>0.96438209642036243</c:v>
                </c:pt>
                <c:pt idx="8748">
                  <c:v>0.96439078108900567</c:v>
                </c:pt>
                <c:pt idx="8749">
                  <c:v>0.96439114275629778</c:v>
                </c:pt>
                <c:pt idx="8750">
                  <c:v>0.96439150442057708</c:v>
                </c:pt>
                <c:pt idx="8751">
                  <c:v>0.96439186608184713</c:v>
                </c:pt>
                <c:pt idx="8752">
                  <c:v>0.96439222774010436</c:v>
                </c:pt>
                <c:pt idx="8753">
                  <c:v>0.96439258939535233</c:v>
                </c:pt>
                <c:pt idx="8754">
                  <c:v>0.96439295104758938</c:v>
                </c:pt>
                <c:pt idx="8755">
                  <c:v>0.96441175281559555</c:v>
                </c:pt>
                <c:pt idx="8756">
                  <c:v>0.96441211430827378</c:v>
                </c:pt>
                <c:pt idx="8757">
                  <c:v>0.96441247579794387</c:v>
                </c:pt>
                <c:pt idx="8758">
                  <c:v>0.96441283728460203</c:v>
                </c:pt>
                <c:pt idx="8759">
                  <c:v>0.96441319876825204</c:v>
                </c:pt>
                <c:pt idx="8760">
                  <c:v>0.96441356024889213</c:v>
                </c:pt>
                <c:pt idx="8761">
                  <c:v>0.9644139217265203</c:v>
                </c:pt>
                <c:pt idx="8762">
                  <c:v>0.96441428320114042</c:v>
                </c:pt>
                <c:pt idx="8763">
                  <c:v>0.96441464467274873</c:v>
                </c:pt>
                <c:pt idx="8764">
                  <c:v>0.96441500614134901</c:v>
                </c:pt>
                <c:pt idx="8765">
                  <c:v>0.96441536760693758</c:v>
                </c:pt>
                <c:pt idx="8766">
                  <c:v>0.964415729069518</c:v>
                </c:pt>
                <c:pt idx="8767">
                  <c:v>0.96441609052908683</c:v>
                </c:pt>
                <c:pt idx="8768">
                  <c:v>0.96443488227996965</c:v>
                </c:pt>
                <c:pt idx="8769">
                  <c:v>0.9644352435800404</c:v>
                </c:pt>
                <c:pt idx="8770">
                  <c:v>0.96443560487710389</c:v>
                </c:pt>
                <c:pt idx="8771">
                  <c:v>0.96443596617115679</c:v>
                </c:pt>
                <c:pt idx="8772">
                  <c:v>0.96443632746220265</c:v>
                </c:pt>
                <c:pt idx="8773">
                  <c:v>0.96443668875023769</c:v>
                </c:pt>
                <c:pt idx="8774">
                  <c:v>0.9644370500352657</c:v>
                </c:pt>
                <c:pt idx="8775">
                  <c:v>0.96443741131728311</c:v>
                </c:pt>
                <c:pt idx="8776">
                  <c:v>0.96443777259629349</c:v>
                </c:pt>
                <c:pt idx="8777">
                  <c:v>0.96443813387229327</c:v>
                </c:pt>
                <c:pt idx="8778">
                  <c:v>0.96443849514528601</c:v>
                </c:pt>
                <c:pt idx="8779">
                  <c:v>0.96443885641526828</c:v>
                </c:pt>
                <c:pt idx="8780">
                  <c:v>0.96444719751027685</c:v>
                </c:pt>
                <c:pt idx="8781">
                  <c:v>0.96445046399519085</c:v>
                </c:pt>
                <c:pt idx="8782">
                  <c:v>0.96448183548971311</c:v>
                </c:pt>
                <c:pt idx="8783">
                  <c:v>0.96449634903963399</c:v>
                </c:pt>
                <c:pt idx="8784">
                  <c:v>0.96466582904584375</c:v>
                </c:pt>
                <c:pt idx="8785">
                  <c:v>0.96468451257992049</c:v>
                </c:pt>
                <c:pt idx="8786">
                  <c:v>0.96470318801033017</c:v>
                </c:pt>
                <c:pt idx="8787">
                  <c:v>0.9647201807694471</c:v>
                </c:pt>
                <c:pt idx="8788">
                  <c:v>0.96472605447804838</c:v>
                </c:pt>
                <c:pt idx="8789">
                  <c:v>0.96483532362558122</c:v>
                </c:pt>
                <c:pt idx="8790">
                  <c:v>0.96486180136894073</c:v>
                </c:pt>
                <c:pt idx="8791">
                  <c:v>0.96490555502560837</c:v>
                </c:pt>
                <c:pt idx="8792">
                  <c:v>0.96493457288737916</c:v>
                </c:pt>
                <c:pt idx="8793">
                  <c:v>0.96497084848841352</c:v>
                </c:pt>
                <c:pt idx="8794">
                  <c:v>0.96501527169065227</c:v>
                </c:pt>
                <c:pt idx="8795">
                  <c:v>0.96521678199043748</c:v>
                </c:pt>
                <c:pt idx="8796">
                  <c:v>0.9654376978828072</c:v>
                </c:pt>
                <c:pt idx="8797">
                  <c:v>0.9654740225312749</c:v>
                </c:pt>
                <c:pt idx="8798">
                  <c:v>0.96548087975441488</c:v>
                </c:pt>
                <c:pt idx="8799">
                  <c:v>0.96590488314449052</c:v>
                </c:pt>
                <c:pt idx="8800">
                  <c:v>0.96621129870446532</c:v>
                </c:pt>
                <c:pt idx="8801">
                  <c:v>0.9664330970214059</c:v>
                </c:pt>
                <c:pt idx="8802">
                  <c:v>0.96655860140821681</c:v>
                </c:pt>
                <c:pt idx="8803">
                  <c:v>0.96672290156275997</c:v>
                </c:pt>
                <c:pt idx="8804">
                  <c:v>0.96675978199056223</c:v>
                </c:pt>
                <c:pt idx="8805">
                  <c:v>0.96679599432937302</c:v>
                </c:pt>
                <c:pt idx="8806">
                  <c:v>0.96686027506367112</c:v>
                </c:pt>
                <c:pt idx="8807">
                  <c:v>0.96693132562333406</c:v>
                </c:pt>
                <c:pt idx="8808">
                  <c:v>0.96735391614866373</c:v>
                </c:pt>
                <c:pt idx="8809">
                  <c:v>0.96771780340988445</c:v>
                </c:pt>
                <c:pt idx="8810">
                  <c:v>0.96779060005404338</c:v>
                </c:pt>
                <c:pt idx="8811">
                  <c:v>0.96806021879368631</c:v>
                </c:pt>
                <c:pt idx="8812">
                  <c:v>0.96820056738124949</c:v>
                </c:pt>
                <c:pt idx="8813">
                  <c:v>0.96826703605445408</c:v>
                </c:pt>
                <c:pt idx="8814">
                  <c:v>0.96826768945226194</c:v>
                </c:pt>
                <c:pt idx="8815">
                  <c:v>0.96829801812488936</c:v>
                </c:pt>
                <c:pt idx="8816">
                  <c:v>0.96848170801200595</c:v>
                </c:pt>
                <c:pt idx="8817">
                  <c:v>0.9686381667508166</c:v>
                </c:pt>
                <c:pt idx="8818">
                  <c:v>0.96870904361192534</c:v>
                </c:pt>
                <c:pt idx="8819">
                  <c:v>0.9688037683694033</c:v>
                </c:pt>
                <c:pt idx="8820">
                  <c:v>0.96894123593986969</c:v>
                </c:pt>
                <c:pt idx="8821">
                  <c:v>0.96906814298497779</c:v>
                </c:pt>
                <c:pt idx="8822">
                  <c:v>0.9692285126200576</c:v>
                </c:pt>
                <c:pt idx="8823">
                  <c:v>0.96931101108135753</c:v>
                </c:pt>
                <c:pt idx="8824">
                  <c:v>0.96949280233648416</c:v>
                </c:pt>
                <c:pt idx="8825">
                  <c:v>0.96952215891475813</c:v>
                </c:pt>
                <c:pt idx="8826">
                  <c:v>0.96955765936842586</c:v>
                </c:pt>
                <c:pt idx="8827">
                  <c:v>0.96958696422915513</c:v>
                </c:pt>
                <c:pt idx="8828">
                  <c:v>0.96962240212591533</c:v>
                </c:pt>
                <c:pt idx="8829">
                  <c:v>0.9696250539414486</c:v>
                </c:pt>
                <c:pt idx="8830">
                  <c:v>0.96975284323943034</c:v>
                </c:pt>
                <c:pt idx="8831">
                  <c:v>0.9697701633417688</c:v>
                </c:pt>
                <c:pt idx="8832">
                  <c:v>0.96980214070226378</c:v>
                </c:pt>
                <c:pt idx="8833">
                  <c:v>0.97000129026920867</c:v>
                </c:pt>
                <c:pt idx="8834">
                  <c:v>0.97021405973183317</c:v>
                </c:pt>
                <c:pt idx="8835">
                  <c:v>0.97057029022461583</c:v>
                </c:pt>
                <c:pt idx="8836">
                  <c:v>0.97064382422479178</c:v>
                </c:pt>
                <c:pt idx="8837">
                  <c:v>0.97064444101482461</c:v>
                </c:pt>
                <c:pt idx="8838">
                  <c:v>0.97094706880459269</c:v>
                </c:pt>
                <c:pt idx="8839">
                  <c:v>0.97098302856370888</c:v>
                </c:pt>
                <c:pt idx="8840">
                  <c:v>0.97099598311389945</c:v>
                </c:pt>
                <c:pt idx="8841">
                  <c:v>0.971009349554253</c:v>
                </c:pt>
                <c:pt idx="8842">
                  <c:v>0.97101311893569353</c:v>
                </c:pt>
                <c:pt idx="8843">
                  <c:v>0.97102739336915034</c:v>
                </c:pt>
                <c:pt idx="8844">
                  <c:v>0.97102898424023976</c:v>
                </c:pt>
                <c:pt idx="8845">
                  <c:v>0.97103171583935555</c:v>
                </c:pt>
                <c:pt idx="8846">
                  <c:v>0.97103985964547934</c:v>
                </c:pt>
                <c:pt idx="8847">
                  <c:v>0.97104484232747612</c:v>
                </c:pt>
                <c:pt idx="8848">
                  <c:v>0.97105571278484204</c:v>
                </c:pt>
                <c:pt idx="8849">
                  <c:v>0.97106069319977473</c:v>
                </c:pt>
                <c:pt idx="8850">
                  <c:v>0.97107653685950723</c:v>
                </c:pt>
                <c:pt idx="8851">
                  <c:v>0.97108209605020379</c:v>
                </c:pt>
                <c:pt idx="8852">
                  <c:v>0.9710860705057982</c:v>
                </c:pt>
                <c:pt idx="8853">
                  <c:v>0.9710873974260017</c:v>
                </c:pt>
                <c:pt idx="8854">
                  <c:v>0.97109085228547565</c:v>
                </c:pt>
                <c:pt idx="8855">
                  <c:v>0.97109268100483004</c:v>
                </c:pt>
                <c:pt idx="8856">
                  <c:v>0.97110322893253709</c:v>
                </c:pt>
                <c:pt idx="8857">
                  <c:v>0.97110448613381251</c:v>
                </c:pt>
                <c:pt idx="8858">
                  <c:v>0.97110820255074604</c:v>
                </c:pt>
                <c:pt idx="8859">
                  <c:v>0.97111163107282339</c:v>
                </c:pt>
                <c:pt idx="8860">
                  <c:v>0.9711258268141123</c:v>
                </c:pt>
                <c:pt idx="8861">
                  <c:v>0.97113329277866511</c:v>
                </c:pt>
                <c:pt idx="8862">
                  <c:v>0.97113354522041329</c:v>
                </c:pt>
                <c:pt idx="8863">
                  <c:v>0.97113641255652827</c:v>
                </c:pt>
                <c:pt idx="8864">
                  <c:v>0.97115068022440321</c:v>
                </c:pt>
                <c:pt idx="8865">
                  <c:v>0.97115513570192125</c:v>
                </c:pt>
                <c:pt idx="8866">
                  <c:v>0.97116648292034269</c:v>
                </c:pt>
                <c:pt idx="8867">
                  <c:v>0.97116826009207036</c:v>
                </c:pt>
                <c:pt idx="8868">
                  <c:v>0.97117395981967602</c:v>
                </c:pt>
                <c:pt idx="8869">
                  <c:v>0.9711757784536289</c:v>
                </c:pt>
                <c:pt idx="8870">
                  <c:v>0.97118095512005798</c:v>
                </c:pt>
                <c:pt idx="8871">
                  <c:v>0.97118829620728186</c:v>
                </c:pt>
                <c:pt idx="8872">
                  <c:v>0.97119806672440645</c:v>
                </c:pt>
                <c:pt idx="8873">
                  <c:v>0.97121384783726694</c:v>
                </c:pt>
                <c:pt idx="8874">
                  <c:v>0.97121506353904141</c:v>
                </c:pt>
                <c:pt idx="8875">
                  <c:v>0.9712311401719711</c:v>
                </c:pt>
                <c:pt idx="8876">
                  <c:v>0.97123174669116297</c:v>
                </c:pt>
                <c:pt idx="8877">
                  <c:v>0.9712323531997249</c:v>
                </c:pt>
                <c:pt idx="8878">
                  <c:v>0.97123295969765377</c:v>
                </c:pt>
                <c:pt idx="8879">
                  <c:v>0.97123417266161949</c:v>
                </c:pt>
                <c:pt idx="8880">
                  <c:v>0.9712350823566861</c:v>
                </c:pt>
                <c:pt idx="8881">
                  <c:v>0.97123538558306099</c:v>
                </c:pt>
                <c:pt idx="8882">
                  <c:v>0.97123568880677669</c:v>
                </c:pt>
                <c:pt idx="8883">
                  <c:v>0.97123593454903223</c:v>
                </c:pt>
                <c:pt idx="8884">
                  <c:v>0.97123599202783484</c:v>
                </c:pt>
                <c:pt idx="8885">
                  <c:v>0.97123618969087033</c:v>
                </c:pt>
                <c:pt idx="8886">
                  <c:v>0.97123629524623523</c:v>
                </c:pt>
                <c:pt idx="8887">
                  <c:v>0.97123649290753833</c:v>
                </c:pt>
                <c:pt idx="8888">
                  <c:v>0.97123679612154867</c:v>
                </c:pt>
                <c:pt idx="8889">
                  <c:v>0.97123709933290137</c:v>
                </c:pt>
                <c:pt idx="8890">
                  <c:v>0.97123740254159652</c:v>
                </c:pt>
                <c:pt idx="8891">
                  <c:v>0.97123770574763402</c:v>
                </c:pt>
                <c:pt idx="8892">
                  <c:v>0.97123800895101398</c:v>
                </c:pt>
                <c:pt idx="8893">
                  <c:v>0.97123831215173639</c:v>
                </c:pt>
                <c:pt idx="8894">
                  <c:v>0.97123861534980138</c:v>
                </c:pt>
                <c:pt idx="8895">
                  <c:v>0.97123891854520872</c:v>
                </c:pt>
                <c:pt idx="8896">
                  <c:v>0.97123922173795862</c:v>
                </c:pt>
                <c:pt idx="8897">
                  <c:v>0.9712395249280511</c:v>
                </c:pt>
                <c:pt idx="8898">
                  <c:v>0.97123971085475147</c:v>
                </c:pt>
                <c:pt idx="8899">
                  <c:v>0.97123982811548604</c:v>
                </c:pt>
                <c:pt idx="8900">
                  <c:v>0.97124013130026354</c:v>
                </c:pt>
                <c:pt idx="8901">
                  <c:v>0.97124031722370618</c:v>
                </c:pt>
                <c:pt idx="8902">
                  <c:v>0.97124043448238373</c:v>
                </c:pt>
                <c:pt idx="8903">
                  <c:v>0.97124073766184638</c:v>
                </c:pt>
                <c:pt idx="8904">
                  <c:v>0.97124092358202974</c:v>
                </c:pt>
                <c:pt idx="8905">
                  <c:v>0.9712410408386517</c:v>
                </c:pt>
                <c:pt idx="8906">
                  <c:v>0.9712413440127996</c:v>
                </c:pt>
                <c:pt idx="8907">
                  <c:v>0.97124164718429018</c:v>
                </c:pt>
                <c:pt idx="8908">
                  <c:v>0.97124195035312344</c:v>
                </c:pt>
                <c:pt idx="8909">
                  <c:v>0.97124225351930082</c:v>
                </c:pt>
                <c:pt idx="8910">
                  <c:v>0.97124255668281945</c:v>
                </c:pt>
                <c:pt idx="8911">
                  <c:v>0.97124285984368075</c:v>
                </c:pt>
                <c:pt idx="8912">
                  <c:v>0.97124316300188485</c:v>
                </c:pt>
                <c:pt idx="8913">
                  <c:v>0.97124346615743162</c:v>
                </c:pt>
                <c:pt idx="8914">
                  <c:v>0.97124376931032108</c:v>
                </c:pt>
                <c:pt idx="8915">
                  <c:v>0.97124407246055344</c:v>
                </c:pt>
                <c:pt idx="8916">
                  <c:v>0.9712443756081286</c:v>
                </c:pt>
                <c:pt idx="8917">
                  <c:v>0.97124467875304643</c:v>
                </c:pt>
                <c:pt idx="8918">
                  <c:v>0.97124498189530728</c:v>
                </c:pt>
                <c:pt idx="8919">
                  <c:v>0.97124520635418921</c:v>
                </c:pt>
                <c:pt idx="8920">
                  <c:v>0.97124528503491081</c:v>
                </c:pt>
                <c:pt idx="8921">
                  <c:v>0.97124538849648745</c:v>
                </c:pt>
                <c:pt idx="8922">
                  <c:v>0.97124558817185724</c:v>
                </c:pt>
                <c:pt idx="8923">
                  <c:v>0.97124589130614658</c:v>
                </c:pt>
                <c:pt idx="8924">
                  <c:v>0.97124619443777882</c:v>
                </c:pt>
                <c:pt idx="8925">
                  <c:v>0.97124649756675396</c:v>
                </c:pt>
                <c:pt idx="8926">
                  <c:v>0.97124680069307201</c:v>
                </c:pt>
                <c:pt idx="8927">
                  <c:v>0.97124710381673307</c:v>
                </c:pt>
                <c:pt idx="8928">
                  <c:v>0.97124740693773703</c:v>
                </c:pt>
                <c:pt idx="8929">
                  <c:v>0.97124771005608401</c:v>
                </c:pt>
                <c:pt idx="8930">
                  <c:v>0.97124801317177389</c:v>
                </c:pt>
                <c:pt idx="8931">
                  <c:v>0.9712483162848069</c:v>
                </c:pt>
                <c:pt idx="8932">
                  <c:v>0.97124861939518281</c:v>
                </c:pt>
                <c:pt idx="8933">
                  <c:v>0.97124892250290185</c:v>
                </c:pt>
                <c:pt idx="8934">
                  <c:v>0.97124922560796401</c:v>
                </c:pt>
                <c:pt idx="8935">
                  <c:v>0.97125200148911195</c:v>
                </c:pt>
                <c:pt idx="8936">
                  <c:v>0.97125746248055755</c:v>
                </c:pt>
                <c:pt idx="8937">
                  <c:v>0.97126114804758068</c:v>
                </c:pt>
                <c:pt idx="8938">
                  <c:v>0.97126320513171727</c:v>
                </c:pt>
                <c:pt idx="8939">
                  <c:v>0.97126350811157547</c:v>
                </c:pt>
                <c:pt idx="8940">
                  <c:v>0.97126448033735502</c:v>
                </c:pt>
                <c:pt idx="8941">
                  <c:v>0.97126508627205821</c:v>
                </c:pt>
                <c:pt idx="8942">
                  <c:v>0.97126538923542494</c:v>
                </c:pt>
                <c:pt idx="8943">
                  <c:v>0.97126569219613568</c:v>
                </c:pt>
                <c:pt idx="8944">
                  <c:v>0.9712662981095892</c:v>
                </c:pt>
                <c:pt idx="8945">
                  <c:v>0.97126660106233198</c:v>
                </c:pt>
                <c:pt idx="8946">
                  <c:v>0.97127690041615267</c:v>
                </c:pt>
                <c:pt idx="8947">
                  <c:v>0.9712821067459162</c:v>
                </c:pt>
                <c:pt idx="8948">
                  <c:v>0.97129264560457151</c:v>
                </c:pt>
                <c:pt idx="8949">
                  <c:v>0.97129500351753462</c:v>
                </c:pt>
                <c:pt idx="8950">
                  <c:v>0.97129530621859139</c:v>
                </c:pt>
                <c:pt idx="8951">
                  <c:v>0.97129560891699385</c:v>
                </c:pt>
                <c:pt idx="8952">
                  <c:v>0.97129720495347172</c:v>
                </c:pt>
                <c:pt idx="8953">
                  <c:v>0.97130018678506946</c:v>
                </c:pt>
                <c:pt idx="8954">
                  <c:v>0.97130838361520089</c:v>
                </c:pt>
                <c:pt idx="8955">
                  <c:v>0.97132149574966287</c:v>
                </c:pt>
                <c:pt idx="8956">
                  <c:v>0.97132179821838716</c:v>
                </c:pt>
                <c:pt idx="8957">
                  <c:v>0.97132196931051262</c:v>
                </c:pt>
                <c:pt idx="8958">
                  <c:v>0.97132210068445857</c:v>
                </c:pt>
                <c:pt idx="8959">
                  <c:v>0.9713224031478771</c:v>
                </c:pt>
                <c:pt idx="8960">
                  <c:v>0.97132270560864276</c:v>
                </c:pt>
                <c:pt idx="8961">
                  <c:v>0.97132411445041011</c:v>
                </c:pt>
                <c:pt idx="8962">
                  <c:v>0.97132707506129379</c:v>
                </c:pt>
                <c:pt idx="8963">
                  <c:v>0.97132737748108211</c:v>
                </c:pt>
                <c:pt idx="8964">
                  <c:v>0.9713382233501664</c:v>
                </c:pt>
                <c:pt idx="8965">
                  <c:v>0.97133983811256208</c:v>
                </c:pt>
                <c:pt idx="8966">
                  <c:v>0.97134450159898267</c:v>
                </c:pt>
                <c:pt idx="8967">
                  <c:v>0.9713515618163534</c:v>
                </c:pt>
                <c:pt idx="8968">
                  <c:v>0.97135371360897971</c:v>
                </c:pt>
                <c:pt idx="8969">
                  <c:v>0.97135394057807378</c:v>
                </c:pt>
                <c:pt idx="8970">
                  <c:v>0.97135555460402412</c:v>
                </c:pt>
                <c:pt idx="8971">
                  <c:v>0.97135580155386025</c:v>
                </c:pt>
                <c:pt idx="8972">
                  <c:v>0.97135911680052256</c:v>
                </c:pt>
                <c:pt idx="8973">
                  <c:v>0.97136965063741221</c:v>
                </c:pt>
                <c:pt idx="8974">
                  <c:v>0.97137126392716322</c:v>
                </c:pt>
                <c:pt idx="8975">
                  <c:v>0.9713748244988093</c:v>
                </c:pt>
                <c:pt idx="8976">
                  <c:v>0.97138535353055</c:v>
                </c:pt>
                <c:pt idx="8977">
                  <c:v>0.97138696608434183</c:v>
                </c:pt>
                <c:pt idx="8978">
                  <c:v>0.97139020761437089</c:v>
                </c:pt>
                <c:pt idx="8979">
                  <c:v>0.97139052503167456</c:v>
                </c:pt>
                <c:pt idx="8980">
                  <c:v>0.97140112437397508</c:v>
                </c:pt>
                <c:pt idx="8981">
                  <c:v>0.97140134619897622</c:v>
                </c:pt>
                <c:pt idx="8982">
                  <c:v>0.97140266107792628</c:v>
                </c:pt>
                <c:pt idx="8983">
                  <c:v>0.97140621840148045</c:v>
                </c:pt>
                <c:pt idx="8984">
                  <c:v>0.97140773536468905</c:v>
                </c:pt>
                <c:pt idx="8985">
                  <c:v>0.97141834891028289</c:v>
                </c:pt>
                <c:pt idx="8986">
                  <c:v>0.97142219066122426</c:v>
                </c:pt>
                <c:pt idx="8987">
                  <c:v>0.97142894195604723</c:v>
                </c:pt>
                <c:pt idx="8988">
                  <c:v>0.97143402958377323</c:v>
                </c:pt>
                <c:pt idx="8989">
                  <c:v>0.97144461779507763</c:v>
                </c:pt>
                <c:pt idx="8990">
                  <c:v>0.97145384265574786</c:v>
                </c:pt>
                <c:pt idx="8991">
                  <c:v>0.9714592897317994</c:v>
                </c:pt>
                <c:pt idx="8992">
                  <c:v>0.97146028647920435</c:v>
                </c:pt>
                <c:pt idx="8993">
                  <c:v>0.97146536946361772</c:v>
                </c:pt>
                <c:pt idx="8994">
                  <c:v>0.97147594801079284</c:v>
                </c:pt>
                <c:pt idx="8995">
                  <c:v>0.97148943474691241</c:v>
                </c:pt>
                <c:pt idx="8996">
                  <c:v>0.97149160239220356</c:v>
                </c:pt>
                <c:pt idx="8997">
                  <c:v>0.97149392050463734</c:v>
                </c:pt>
                <c:pt idx="8998">
                  <c:v>0.97150724962580126</c:v>
                </c:pt>
                <c:pt idx="8999">
                  <c:v>0.9715075504641062</c:v>
                </c:pt>
                <c:pt idx="9000">
                  <c:v>0.97150785129976691</c:v>
                </c:pt>
                <c:pt idx="9001">
                  <c:v>0.97150815213278519</c:v>
                </c:pt>
                <c:pt idx="9002">
                  <c:v>0.97150845296316102</c:v>
                </c:pt>
                <c:pt idx="9003">
                  <c:v>0.9715087537908943</c:v>
                </c:pt>
                <c:pt idx="9004">
                  <c:v>0.97150905461598513</c:v>
                </c:pt>
                <c:pt idx="9005">
                  <c:v>0.97150935543843497</c:v>
                </c:pt>
                <c:pt idx="9006">
                  <c:v>0.97150965625824104</c:v>
                </c:pt>
                <c:pt idx="9007">
                  <c:v>0.97150995707540455</c:v>
                </c:pt>
                <c:pt idx="9008">
                  <c:v>0.97152048962911086</c:v>
                </c:pt>
                <c:pt idx="9009">
                  <c:v>0.97152559592707988</c:v>
                </c:pt>
                <c:pt idx="9010">
                  <c:v>0.97152589660422095</c:v>
                </c:pt>
                <c:pt idx="9011">
                  <c:v>0.97152619727871914</c:v>
                </c:pt>
                <c:pt idx="9012">
                  <c:v>0.97152649795057577</c:v>
                </c:pt>
                <c:pt idx="9013">
                  <c:v>0.97152679861979108</c:v>
                </c:pt>
                <c:pt idx="9014">
                  <c:v>0.97152709928636483</c:v>
                </c:pt>
                <c:pt idx="9015">
                  <c:v>0.97152739995029858</c:v>
                </c:pt>
                <c:pt idx="9016">
                  <c:v>0.97152770061158944</c:v>
                </c:pt>
                <c:pt idx="9017">
                  <c:v>0.97152800127023897</c:v>
                </c:pt>
                <c:pt idx="9018">
                  <c:v>0.97152830192624706</c:v>
                </c:pt>
                <c:pt idx="9019">
                  <c:v>0.97152860257961382</c:v>
                </c:pt>
                <c:pt idx="9020">
                  <c:v>0.97152890323033914</c:v>
                </c:pt>
                <c:pt idx="9021">
                  <c:v>0.97152920387842467</c:v>
                </c:pt>
                <c:pt idx="9022">
                  <c:v>0.97152950452386744</c:v>
                </c:pt>
                <c:pt idx="9023">
                  <c:v>0.97152980516666876</c:v>
                </c:pt>
                <c:pt idx="9024">
                  <c:v>0.97154543495304091</c:v>
                </c:pt>
                <c:pt idx="9025">
                  <c:v>0.97154573545587863</c:v>
                </c:pt>
                <c:pt idx="9026">
                  <c:v>0.97154603595607458</c:v>
                </c:pt>
                <c:pt idx="9027">
                  <c:v>0.97154633645363009</c:v>
                </c:pt>
                <c:pt idx="9028">
                  <c:v>0.97154663694854526</c:v>
                </c:pt>
                <c:pt idx="9029">
                  <c:v>0.9715469374408201</c:v>
                </c:pt>
                <c:pt idx="9030">
                  <c:v>0.97154723793045605</c:v>
                </c:pt>
                <c:pt idx="9031">
                  <c:v>0.97154753841745023</c:v>
                </c:pt>
                <c:pt idx="9032">
                  <c:v>0.97154783890180407</c:v>
                </c:pt>
                <c:pt idx="9033">
                  <c:v>0.97154813938351769</c:v>
                </c:pt>
                <c:pt idx="9034">
                  <c:v>0.9715484398625911</c:v>
                </c:pt>
                <c:pt idx="9035">
                  <c:v>0.97154874033902416</c:v>
                </c:pt>
                <c:pt idx="9036">
                  <c:v>0.97154904081281845</c:v>
                </c:pt>
                <c:pt idx="9037">
                  <c:v>0.97154934128397119</c:v>
                </c:pt>
                <c:pt idx="9038">
                  <c:v>0.97154964175248359</c:v>
                </c:pt>
                <c:pt idx="9039">
                  <c:v>0.97155228522059367</c:v>
                </c:pt>
                <c:pt idx="9040">
                  <c:v>0.97156252253001307</c:v>
                </c:pt>
                <c:pt idx="9041">
                  <c:v>0.97156526247735819</c:v>
                </c:pt>
                <c:pt idx="9042">
                  <c:v>0.97157364176705185</c:v>
                </c:pt>
                <c:pt idx="9043">
                  <c:v>0.97157369390042692</c:v>
                </c:pt>
                <c:pt idx="9044">
                  <c:v>0.9715739420220183</c:v>
                </c:pt>
                <c:pt idx="9045">
                  <c:v>0.97157442131243921</c:v>
                </c:pt>
                <c:pt idx="9046">
                  <c:v>0.97157454252403641</c:v>
                </c:pt>
                <c:pt idx="9047">
                  <c:v>0.97157484277108652</c:v>
                </c:pt>
                <c:pt idx="9048">
                  <c:v>0.97157514301549786</c:v>
                </c:pt>
                <c:pt idx="9049">
                  <c:v>0.97157544325727041</c:v>
                </c:pt>
                <c:pt idx="9050">
                  <c:v>0.9715757434964043</c:v>
                </c:pt>
                <c:pt idx="9051">
                  <c:v>0.97157604373289941</c:v>
                </c:pt>
                <c:pt idx="9052">
                  <c:v>0.97157634396675729</c:v>
                </c:pt>
                <c:pt idx="9053">
                  <c:v>0.97157664419797507</c:v>
                </c:pt>
                <c:pt idx="9054">
                  <c:v>0.97157694442655407</c:v>
                </c:pt>
                <c:pt idx="9055">
                  <c:v>0.97157724465249451</c:v>
                </c:pt>
                <c:pt idx="9056">
                  <c:v>0.97157754487579628</c:v>
                </c:pt>
                <c:pt idx="9057">
                  <c:v>0.97157784509646095</c:v>
                </c:pt>
                <c:pt idx="9058">
                  <c:v>0.9715781453144855</c:v>
                </c:pt>
                <c:pt idx="9059">
                  <c:v>0.97159108109231473</c:v>
                </c:pt>
                <c:pt idx="9060">
                  <c:v>0.97188041086264199</c:v>
                </c:pt>
                <c:pt idx="9061">
                  <c:v>0.97188288637624753</c:v>
                </c:pt>
                <c:pt idx="9062">
                  <c:v>0.97189837808272617</c:v>
                </c:pt>
                <c:pt idx="9063">
                  <c:v>0.97193719161207537</c:v>
                </c:pt>
                <c:pt idx="9064">
                  <c:v>0.97195097015562415</c:v>
                </c:pt>
                <c:pt idx="9065">
                  <c:v>0.97198126226003412</c:v>
                </c:pt>
                <c:pt idx="9066">
                  <c:v>0.97199057438560976</c:v>
                </c:pt>
                <c:pt idx="9067">
                  <c:v>0.97200979717224845</c:v>
                </c:pt>
                <c:pt idx="9068">
                  <c:v>0.97201057126460022</c:v>
                </c:pt>
                <c:pt idx="9069">
                  <c:v>0.972010867672775</c:v>
                </c:pt>
                <c:pt idx="9070">
                  <c:v>0.97201116407833554</c:v>
                </c:pt>
                <c:pt idx="9071">
                  <c:v>0.97201146048128184</c:v>
                </c:pt>
                <c:pt idx="9072">
                  <c:v>0.9720179200364204</c:v>
                </c:pt>
                <c:pt idx="9073">
                  <c:v>0.97205830755790412</c:v>
                </c:pt>
                <c:pt idx="9074">
                  <c:v>0.97205860354497353</c:v>
                </c:pt>
                <c:pt idx="9075">
                  <c:v>0.97205889952943147</c:v>
                </c:pt>
                <c:pt idx="9076">
                  <c:v>0.97205919551127784</c:v>
                </c:pt>
                <c:pt idx="9077">
                  <c:v>0.97205949149051263</c:v>
                </c:pt>
                <c:pt idx="9078">
                  <c:v>0.97205978746713606</c:v>
                </c:pt>
                <c:pt idx="9079">
                  <c:v>0.97206037941254675</c:v>
                </c:pt>
                <c:pt idx="9080">
                  <c:v>0.97206067538133567</c:v>
                </c:pt>
                <c:pt idx="9081">
                  <c:v>0.97206097134751313</c:v>
                </c:pt>
                <c:pt idx="9082">
                  <c:v>0.97206156327203386</c:v>
                </c:pt>
                <c:pt idx="9083">
                  <c:v>0.97206185923037702</c:v>
                </c:pt>
                <c:pt idx="9084">
                  <c:v>0.97206215518610894</c:v>
                </c:pt>
                <c:pt idx="9085">
                  <c:v>0.97206274708973717</c:v>
                </c:pt>
                <c:pt idx="9086">
                  <c:v>0.97206304303763502</c:v>
                </c:pt>
                <c:pt idx="9087">
                  <c:v>0.97206333898292152</c:v>
                </c:pt>
                <c:pt idx="9088">
                  <c:v>0.97206363492559678</c:v>
                </c:pt>
                <c:pt idx="9089">
                  <c:v>0.97206393086566067</c:v>
                </c:pt>
                <c:pt idx="9090">
                  <c:v>0.97206422680311344</c:v>
                </c:pt>
                <c:pt idx="9091">
                  <c:v>0.97206452273795496</c:v>
                </c:pt>
                <c:pt idx="9092">
                  <c:v>0.97206481867018524</c:v>
                </c:pt>
                <c:pt idx="9093">
                  <c:v>0.97206511459980427</c:v>
                </c:pt>
                <c:pt idx="9094">
                  <c:v>0.97206541052681206</c:v>
                </c:pt>
                <c:pt idx="9095">
                  <c:v>0.97206570645120727</c:v>
                </c:pt>
                <c:pt idx="9096">
                  <c:v>0.97206600237299279</c:v>
                </c:pt>
                <c:pt idx="9097">
                  <c:v>0.97206629829216717</c:v>
                </c:pt>
                <c:pt idx="9098">
                  <c:v>0.97206659420873043</c:v>
                </c:pt>
                <c:pt idx="9099">
                  <c:v>0.97206689012268266</c:v>
                </c:pt>
                <c:pt idx="9100">
                  <c:v>0.97206718603402364</c:v>
                </c:pt>
                <c:pt idx="9101">
                  <c:v>0.97206748194275361</c:v>
                </c:pt>
                <c:pt idx="9102">
                  <c:v>0.97206777784887255</c:v>
                </c:pt>
                <c:pt idx="9103">
                  <c:v>0.97206807375238047</c:v>
                </c:pt>
                <c:pt idx="9104">
                  <c:v>0.97206836965327592</c:v>
                </c:pt>
                <c:pt idx="9105">
                  <c:v>0.97206866555156179</c:v>
                </c:pt>
                <c:pt idx="9106">
                  <c:v>0.97206896144723665</c:v>
                </c:pt>
                <c:pt idx="9107">
                  <c:v>0.97206925734030047</c:v>
                </c:pt>
                <c:pt idx="9108">
                  <c:v>0.9720695532307535</c:v>
                </c:pt>
                <c:pt idx="9109">
                  <c:v>0.97206984911859551</c:v>
                </c:pt>
                <c:pt idx="9110">
                  <c:v>0.9720701450038266</c:v>
                </c:pt>
                <c:pt idx="9111">
                  <c:v>0.97207044088644678</c:v>
                </c:pt>
                <c:pt idx="9112">
                  <c:v>0.97207073676645606</c:v>
                </c:pt>
                <c:pt idx="9113">
                  <c:v>0.97207103264385442</c:v>
                </c:pt>
                <c:pt idx="9114">
                  <c:v>0.97207132851864053</c:v>
                </c:pt>
                <c:pt idx="9115">
                  <c:v>0.97207162439081729</c:v>
                </c:pt>
                <c:pt idx="9116">
                  <c:v>0.97207192026038314</c:v>
                </c:pt>
                <c:pt idx="9117">
                  <c:v>0.9720722161273383</c:v>
                </c:pt>
                <c:pt idx="9118">
                  <c:v>0.97207251199168254</c:v>
                </c:pt>
                <c:pt idx="9119">
                  <c:v>0.9720728078534161</c:v>
                </c:pt>
                <c:pt idx="9120">
                  <c:v>0.97207310371253886</c:v>
                </c:pt>
                <c:pt idx="9121">
                  <c:v>0.97207339956905092</c:v>
                </c:pt>
                <c:pt idx="9122">
                  <c:v>0.97207369542295219</c:v>
                </c:pt>
                <c:pt idx="9123">
                  <c:v>0.97207399127424132</c:v>
                </c:pt>
                <c:pt idx="9124">
                  <c:v>0.97207428712292132</c:v>
                </c:pt>
                <c:pt idx="9125">
                  <c:v>0.97207458296899052</c:v>
                </c:pt>
                <c:pt idx="9126">
                  <c:v>0.97207487881244914</c:v>
                </c:pt>
                <c:pt idx="9127">
                  <c:v>0.97207517465329707</c:v>
                </c:pt>
                <c:pt idx="9128">
                  <c:v>0.97207547049153442</c:v>
                </c:pt>
                <c:pt idx="9129">
                  <c:v>0.97207576632716119</c:v>
                </c:pt>
                <c:pt idx="9130">
                  <c:v>0.97207606216017728</c:v>
                </c:pt>
                <c:pt idx="9131">
                  <c:v>0.9720763579905829</c:v>
                </c:pt>
                <c:pt idx="9132">
                  <c:v>0.97207665381837793</c:v>
                </c:pt>
                <c:pt idx="9133">
                  <c:v>0.97207694964356095</c:v>
                </c:pt>
                <c:pt idx="9134">
                  <c:v>0.97207724546613483</c:v>
                </c:pt>
                <c:pt idx="9135">
                  <c:v>0.97207754128609836</c:v>
                </c:pt>
                <c:pt idx="9136">
                  <c:v>0.9720778371034513</c:v>
                </c:pt>
                <c:pt idx="9137">
                  <c:v>0.97207813291819378</c:v>
                </c:pt>
                <c:pt idx="9138">
                  <c:v>0.97207828463629531</c:v>
                </c:pt>
                <c:pt idx="9139">
                  <c:v>0.97207842873032591</c:v>
                </c:pt>
                <c:pt idx="9140">
                  <c:v>0.97207870624711712</c:v>
                </c:pt>
                <c:pt idx="9141">
                  <c:v>0.97207872453984745</c:v>
                </c:pt>
                <c:pt idx="9142">
                  <c:v>0.97207902034675875</c:v>
                </c:pt>
                <c:pt idx="9143">
                  <c:v>0.97207988945974522</c:v>
                </c:pt>
                <c:pt idx="9144">
                  <c:v>0.97208079513340651</c:v>
                </c:pt>
                <c:pt idx="9145">
                  <c:v>0.97208107263060617</c:v>
                </c:pt>
                <c:pt idx="9146">
                  <c:v>0.9720910069497164</c:v>
                </c:pt>
                <c:pt idx="9147">
                  <c:v>0.97209676398499201</c:v>
                </c:pt>
                <c:pt idx="9148">
                  <c:v>0.97209705963269921</c:v>
                </c:pt>
                <c:pt idx="9149">
                  <c:v>0.97209970206336316</c:v>
                </c:pt>
                <c:pt idx="9150">
                  <c:v>0.97212808812396601</c:v>
                </c:pt>
                <c:pt idx="9151">
                  <c:v>0.97212838349517172</c:v>
                </c:pt>
                <c:pt idx="9152">
                  <c:v>0.97212867886376986</c:v>
                </c:pt>
                <c:pt idx="9153">
                  <c:v>0.9721289742297603</c:v>
                </c:pt>
                <c:pt idx="9154">
                  <c:v>0.97213314931547767</c:v>
                </c:pt>
                <c:pt idx="9155">
                  <c:v>0.9721641240576262</c:v>
                </c:pt>
                <c:pt idx="9156">
                  <c:v>0.97220790818376912</c:v>
                </c:pt>
                <c:pt idx="9157">
                  <c:v>0.97222388224078893</c:v>
                </c:pt>
                <c:pt idx="9158">
                  <c:v>0.97233543042442594</c:v>
                </c:pt>
                <c:pt idx="9159">
                  <c:v>0.97234778014210188</c:v>
                </c:pt>
                <c:pt idx="9160">
                  <c:v>0.97238267770098696</c:v>
                </c:pt>
                <c:pt idx="9161">
                  <c:v>0.97238297082227376</c:v>
                </c:pt>
                <c:pt idx="9162">
                  <c:v>0.97238326394096886</c:v>
                </c:pt>
                <c:pt idx="9163">
                  <c:v>0.97238355705706936</c:v>
                </c:pt>
                <c:pt idx="9164">
                  <c:v>0.97238385017057682</c:v>
                </c:pt>
                <c:pt idx="9165">
                  <c:v>0.97238414328149114</c:v>
                </c:pt>
                <c:pt idx="9166">
                  <c:v>0.97238443638981242</c:v>
                </c:pt>
                <c:pt idx="9167">
                  <c:v>0.972384729495542</c:v>
                </c:pt>
                <c:pt idx="9168">
                  <c:v>0.9723850225986771</c:v>
                </c:pt>
                <c:pt idx="9169">
                  <c:v>0.97238531569921927</c:v>
                </c:pt>
                <c:pt idx="9170">
                  <c:v>0.97238560879716829</c:v>
                </c:pt>
                <c:pt idx="9171">
                  <c:v>0.97238590189252438</c:v>
                </c:pt>
                <c:pt idx="9172">
                  <c:v>0.97238619498528744</c:v>
                </c:pt>
                <c:pt idx="9173">
                  <c:v>0.97238648807545902</c:v>
                </c:pt>
                <c:pt idx="9174">
                  <c:v>0.97238678116303623</c:v>
                </c:pt>
                <c:pt idx="9175">
                  <c:v>0.97238707424802051</c:v>
                </c:pt>
                <c:pt idx="9176">
                  <c:v>0.97238736733041187</c:v>
                </c:pt>
                <c:pt idx="9177">
                  <c:v>0.97238766041021019</c:v>
                </c:pt>
                <c:pt idx="9178">
                  <c:v>0.97238795348741736</c:v>
                </c:pt>
                <c:pt idx="9179">
                  <c:v>0.97238824656203005</c:v>
                </c:pt>
                <c:pt idx="9180">
                  <c:v>0.97238853963404992</c:v>
                </c:pt>
                <c:pt idx="9181">
                  <c:v>0.97238883270347687</c:v>
                </c:pt>
                <c:pt idx="9182">
                  <c:v>0.972389125770311</c:v>
                </c:pt>
                <c:pt idx="9183">
                  <c:v>0.97238941883455243</c:v>
                </c:pt>
                <c:pt idx="9184">
                  <c:v>0.9723897118962026</c:v>
                </c:pt>
                <c:pt idx="9185">
                  <c:v>0.97239000495525851</c:v>
                </c:pt>
                <c:pt idx="9186">
                  <c:v>0.9723902980117215</c:v>
                </c:pt>
                <c:pt idx="9187">
                  <c:v>0.972390591065592</c:v>
                </c:pt>
                <c:pt idx="9188">
                  <c:v>0.97239088411686969</c:v>
                </c:pt>
                <c:pt idx="9189">
                  <c:v>0.97239117716555612</c:v>
                </c:pt>
                <c:pt idx="9190">
                  <c:v>0.9723914702116484</c:v>
                </c:pt>
                <c:pt idx="9191">
                  <c:v>0.97239176325514798</c:v>
                </c:pt>
                <c:pt idx="9192">
                  <c:v>0.97239205629605496</c:v>
                </c:pt>
                <c:pt idx="9193">
                  <c:v>0.97240729085096722</c:v>
                </c:pt>
                <c:pt idx="9194">
                  <c:v>0.97240758375448777</c:v>
                </c:pt>
                <c:pt idx="9195">
                  <c:v>0.97240787665541673</c:v>
                </c:pt>
                <c:pt idx="9196">
                  <c:v>0.97240816955375386</c:v>
                </c:pt>
                <c:pt idx="9197">
                  <c:v>0.9724084624494993</c:v>
                </c:pt>
                <c:pt idx="9198">
                  <c:v>0.97240875534265303</c:v>
                </c:pt>
                <c:pt idx="9199">
                  <c:v>0.9724090482332165</c:v>
                </c:pt>
                <c:pt idx="9200">
                  <c:v>0.97240934112118693</c:v>
                </c:pt>
                <c:pt idx="9201">
                  <c:v>0.97240963400656577</c:v>
                </c:pt>
                <c:pt idx="9202">
                  <c:v>0.97240992688935279</c:v>
                </c:pt>
                <c:pt idx="9203">
                  <c:v>0.97241021976954833</c:v>
                </c:pt>
                <c:pt idx="9204">
                  <c:v>0.97241051264715372</c:v>
                </c:pt>
                <c:pt idx="9205">
                  <c:v>0.97241080552216608</c:v>
                </c:pt>
                <c:pt idx="9206">
                  <c:v>0.97241109839458684</c:v>
                </c:pt>
                <c:pt idx="9207">
                  <c:v>0.97241139126441611</c:v>
                </c:pt>
                <c:pt idx="9208">
                  <c:v>0.9724116841316538</c:v>
                </c:pt>
                <c:pt idx="9209">
                  <c:v>0.97241197699630144</c:v>
                </c:pt>
                <c:pt idx="9210">
                  <c:v>0.97241226985835616</c:v>
                </c:pt>
                <c:pt idx="9211">
                  <c:v>0.9724125627178194</c:v>
                </c:pt>
                <c:pt idx="9212">
                  <c:v>0.97241285557469115</c:v>
                </c:pt>
                <c:pt idx="9213">
                  <c:v>0.97241314842897142</c:v>
                </c:pt>
                <c:pt idx="9214">
                  <c:v>0.97241344128066032</c:v>
                </c:pt>
                <c:pt idx="9215">
                  <c:v>0.97241373412975929</c:v>
                </c:pt>
                <c:pt idx="9216">
                  <c:v>0.97241402697626533</c:v>
                </c:pt>
                <c:pt idx="9217">
                  <c:v>0.97241431982018001</c:v>
                </c:pt>
                <c:pt idx="9218">
                  <c:v>0.97241461266150342</c:v>
                </c:pt>
                <c:pt idx="9219">
                  <c:v>0.97241490550023535</c:v>
                </c:pt>
                <c:pt idx="9220">
                  <c:v>0.97241519833637757</c:v>
                </c:pt>
                <c:pt idx="9221">
                  <c:v>0.97241549116992687</c:v>
                </c:pt>
                <c:pt idx="9222">
                  <c:v>0.97241578400088491</c:v>
                </c:pt>
                <c:pt idx="9223">
                  <c:v>0.9724160768292518</c:v>
                </c:pt>
                <c:pt idx="9224">
                  <c:v>0.97241636965502731</c:v>
                </c:pt>
                <c:pt idx="9225">
                  <c:v>0.97241666247821301</c:v>
                </c:pt>
                <c:pt idx="9226">
                  <c:v>0.97241695529880612</c:v>
                </c:pt>
                <c:pt idx="9227">
                  <c:v>0.97241724811680796</c:v>
                </c:pt>
                <c:pt idx="9228">
                  <c:v>0.97241754093221866</c:v>
                </c:pt>
                <c:pt idx="9229">
                  <c:v>0.9724178337450381</c:v>
                </c:pt>
                <c:pt idx="9230">
                  <c:v>0.97241812655526638</c:v>
                </c:pt>
                <c:pt idx="9231">
                  <c:v>0.97241841936290507</c:v>
                </c:pt>
                <c:pt idx="9232">
                  <c:v>0.97241871216795106</c:v>
                </c:pt>
                <c:pt idx="9233">
                  <c:v>0.97241900497040601</c:v>
                </c:pt>
                <c:pt idx="9234">
                  <c:v>0.97241924430336346</c:v>
                </c:pt>
                <c:pt idx="9235">
                  <c:v>0.97243422712792627</c:v>
                </c:pt>
                <c:pt idx="9236">
                  <c:v>0.97243451979307771</c:v>
                </c:pt>
                <c:pt idx="9237">
                  <c:v>0.97243481245563745</c:v>
                </c:pt>
                <c:pt idx="9238">
                  <c:v>0.97245031986515296</c:v>
                </c:pt>
                <c:pt idx="9239">
                  <c:v>0.97245061238786623</c:v>
                </c:pt>
                <c:pt idx="9240">
                  <c:v>0.97245090490799158</c:v>
                </c:pt>
                <c:pt idx="9241">
                  <c:v>0.97245119742552633</c:v>
                </c:pt>
                <c:pt idx="9242">
                  <c:v>0.97286702129892622</c:v>
                </c:pt>
                <c:pt idx="9243">
                  <c:v>0.97302556664224438</c:v>
                </c:pt>
                <c:pt idx="9244">
                  <c:v>0.97302635035899054</c:v>
                </c:pt>
                <c:pt idx="9245">
                  <c:v>0.97338269201025318</c:v>
                </c:pt>
                <c:pt idx="9246">
                  <c:v>0.97343543177040848</c:v>
                </c:pt>
                <c:pt idx="9247">
                  <c:v>0.97346035248945684</c:v>
                </c:pt>
                <c:pt idx="9248">
                  <c:v>0.97350329026033022</c:v>
                </c:pt>
                <c:pt idx="9249">
                  <c:v>0.9735116223290502</c:v>
                </c:pt>
                <c:pt idx="9250">
                  <c:v>0.97352939814723072</c:v>
                </c:pt>
                <c:pt idx="9251">
                  <c:v>0.97355548453450858</c:v>
                </c:pt>
                <c:pt idx="9252">
                  <c:v>0.97356096909427881</c:v>
                </c:pt>
                <c:pt idx="9253">
                  <c:v>0.97358702947683073</c:v>
                </c:pt>
                <c:pt idx="9254">
                  <c:v>0.97361306838844952</c:v>
                </c:pt>
                <c:pt idx="9255">
                  <c:v>0.97374412836561108</c:v>
                </c:pt>
                <c:pt idx="9256">
                  <c:v>0.9743592951903246</c:v>
                </c:pt>
                <c:pt idx="9257">
                  <c:v>0.97438142115552984</c:v>
                </c:pt>
                <c:pt idx="9258">
                  <c:v>0.97480022742595573</c:v>
                </c:pt>
                <c:pt idx="9259">
                  <c:v>0.97480189195080003</c:v>
                </c:pt>
                <c:pt idx="9260">
                  <c:v>0.97544356034033197</c:v>
                </c:pt>
                <c:pt idx="9261">
                  <c:v>0.97549036850890258</c:v>
                </c:pt>
                <c:pt idx="9262">
                  <c:v>0.97551847331721697</c:v>
                </c:pt>
                <c:pt idx="9263">
                  <c:v>0.97553208864582652</c:v>
                </c:pt>
                <c:pt idx="9264">
                  <c:v>0.97562048223951459</c:v>
                </c:pt>
                <c:pt idx="9265">
                  <c:v>0.97580337708739151</c:v>
                </c:pt>
                <c:pt idx="9266">
                  <c:v>0.97580532400561104</c:v>
                </c:pt>
                <c:pt idx="9267">
                  <c:v>0.97584385099585103</c:v>
                </c:pt>
                <c:pt idx="9268">
                  <c:v>0.97587195771884927</c:v>
                </c:pt>
                <c:pt idx="9269">
                  <c:v>0.97588148126345908</c:v>
                </c:pt>
                <c:pt idx="9270">
                  <c:v>0.97589837549544545</c:v>
                </c:pt>
                <c:pt idx="9271">
                  <c:v>0.97590868603801273</c:v>
                </c:pt>
                <c:pt idx="9272">
                  <c:v>0.97591303016723374</c:v>
                </c:pt>
                <c:pt idx="9273">
                  <c:v>0.97596187419161196</c:v>
                </c:pt>
                <c:pt idx="9274">
                  <c:v>0.97600657208899066</c:v>
                </c:pt>
                <c:pt idx="9275">
                  <c:v>0.97609388597243096</c:v>
                </c:pt>
                <c:pt idx="9276">
                  <c:v>0.97609694381786605</c:v>
                </c:pt>
                <c:pt idx="9277">
                  <c:v>0.97611651821162437</c:v>
                </c:pt>
                <c:pt idx="9278">
                  <c:v>0.97620821133678903</c:v>
                </c:pt>
                <c:pt idx="9279">
                  <c:v>0.97624854377906434</c:v>
                </c:pt>
                <c:pt idx="9280">
                  <c:v>0.97630223093250712</c:v>
                </c:pt>
                <c:pt idx="9281">
                  <c:v>0.97632955145647593</c:v>
                </c:pt>
                <c:pt idx="9282">
                  <c:v>0.97679361462663761</c:v>
                </c:pt>
                <c:pt idx="9283">
                  <c:v>0.97687531569125519</c:v>
                </c:pt>
                <c:pt idx="9284">
                  <c:v>0.97688870067580291</c:v>
                </c:pt>
                <c:pt idx="9285">
                  <c:v>0.9768889531599575</c:v>
                </c:pt>
                <c:pt idx="9286">
                  <c:v>0.97690528488153872</c:v>
                </c:pt>
                <c:pt idx="9287">
                  <c:v>0.9769057728212962</c:v>
                </c:pt>
                <c:pt idx="9288">
                  <c:v>0.97691889075272786</c:v>
                </c:pt>
                <c:pt idx="9289">
                  <c:v>0.97692634311377835</c:v>
                </c:pt>
                <c:pt idx="9290">
                  <c:v>0.9769264559355032</c:v>
                </c:pt>
                <c:pt idx="9291">
                  <c:v>0.97692854992318334</c:v>
                </c:pt>
                <c:pt idx="9292">
                  <c:v>0.97692856437656006</c:v>
                </c:pt>
                <c:pt idx="9293">
                  <c:v>0.97693200240903322</c:v>
                </c:pt>
                <c:pt idx="9294">
                  <c:v>0.97693718409664121</c:v>
                </c:pt>
                <c:pt idx="9295">
                  <c:v>0.97693945120481884</c:v>
                </c:pt>
                <c:pt idx="9296">
                  <c:v>0.97694208617672307</c:v>
                </c:pt>
                <c:pt idx="9297">
                  <c:v>0.97695212732199732</c:v>
                </c:pt>
                <c:pt idx="9298">
                  <c:v>0.97695237922252676</c:v>
                </c:pt>
                <c:pt idx="9299">
                  <c:v>0.97695316952688793</c:v>
                </c:pt>
                <c:pt idx="9300">
                  <c:v>0.97697935377000533</c:v>
                </c:pt>
                <c:pt idx="9301">
                  <c:v>0.97697990381243882</c:v>
                </c:pt>
                <c:pt idx="9302">
                  <c:v>0.97699189885982518</c:v>
                </c:pt>
                <c:pt idx="9303">
                  <c:v>0.97699243649330358</c:v>
                </c:pt>
                <c:pt idx="9304">
                  <c:v>0.97700551295409088</c:v>
                </c:pt>
                <c:pt idx="9305">
                  <c:v>0.97701858315460954</c:v>
                </c:pt>
                <c:pt idx="9306">
                  <c:v>0.97702797037410871</c:v>
                </c:pt>
                <c:pt idx="9307">
                  <c:v>0.97705313677033367</c:v>
                </c:pt>
                <c:pt idx="9308">
                  <c:v>0.97705408301479035</c:v>
                </c:pt>
                <c:pt idx="9309">
                  <c:v>0.97705960711388895</c:v>
                </c:pt>
                <c:pt idx="9310">
                  <c:v>0.97707240825500097</c:v>
                </c:pt>
                <c:pt idx="9311">
                  <c:v>0.97707460543484004</c:v>
                </c:pt>
                <c:pt idx="9312">
                  <c:v>0.97707567944621931</c:v>
                </c:pt>
                <c:pt idx="9313">
                  <c:v>0.97708529633017838</c:v>
                </c:pt>
                <c:pt idx="9314">
                  <c:v>0.97708554700424155</c:v>
                </c:pt>
                <c:pt idx="9315">
                  <c:v>0.97708579767599457</c:v>
                </c:pt>
                <c:pt idx="9316">
                  <c:v>0.97708629901257049</c:v>
                </c:pt>
                <c:pt idx="9317">
                  <c:v>0.97708654967739339</c:v>
                </c:pt>
                <c:pt idx="9318">
                  <c:v>0.97708705100010895</c:v>
                </c:pt>
                <c:pt idx="9319">
                  <c:v>0.97708730165800173</c:v>
                </c:pt>
                <c:pt idx="9320">
                  <c:v>0.97708780296685738</c:v>
                </c:pt>
                <c:pt idx="9321">
                  <c:v>0.97708805361782025</c:v>
                </c:pt>
                <c:pt idx="9322">
                  <c:v>0.97708855491281621</c:v>
                </c:pt>
                <c:pt idx="9323">
                  <c:v>0.97708871604213832</c:v>
                </c:pt>
                <c:pt idx="9324">
                  <c:v>0.97708880555684929</c:v>
                </c:pt>
                <c:pt idx="9325">
                  <c:v>0.97708905619857245</c:v>
                </c:pt>
                <c:pt idx="9326">
                  <c:v>0.97708930683798578</c:v>
                </c:pt>
                <c:pt idx="9327">
                  <c:v>0.97708935554669063</c:v>
                </c:pt>
                <c:pt idx="9328">
                  <c:v>0.9770895574750893</c:v>
                </c:pt>
                <c:pt idx="9329">
                  <c:v>0.97708980810988166</c:v>
                </c:pt>
                <c:pt idx="9330">
                  <c:v>0.97709005874236543</c:v>
                </c:pt>
                <c:pt idx="9331">
                  <c:v>0.97709030937253938</c:v>
                </c:pt>
                <c:pt idx="9332">
                  <c:v>0.97709056000040362</c:v>
                </c:pt>
                <c:pt idx="9333">
                  <c:v>0.97709081062595804</c:v>
                </c:pt>
                <c:pt idx="9334">
                  <c:v>0.97709106124920264</c:v>
                </c:pt>
                <c:pt idx="9335">
                  <c:v>0.97709131187013754</c:v>
                </c:pt>
                <c:pt idx="9336">
                  <c:v>0.97709156248876272</c:v>
                </c:pt>
                <c:pt idx="9337">
                  <c:v>0.9770918131050782</c:v>
                </c:pt>
                <c:pt idx="9338">
                  <c:v>0.97709206371908386</c:v>
                </c:pt>
                <c:pt idx="9339">
                  <c:v>0.97709231433077992</c:v>
                </c:pt>
                <c:pt idx="9340">
                  <c:v>0.97709256494016627</c:v>
                </c:pt>
                <c:pt idx="9341">
                  <c:v>0.97709281554724303</c:v>
                </c:pt>
                <c:pt idx="9342">
                  <c:v>0.97709306615201019</c:v>
                </c:pt>
                <c:pt idx="9343">
                  <c:v>0.97709331675446764</c:v>
                </c:pt>
                <c:pt idx="9344">
                  <c:v>0.9770935673546155</c:v>
                </c:pt>
                <c:pt idx="9345">
                  <c:v>0.97709381795245376</c:v>
                </c:pt>
                <c:pt idx="9346">
                  <c:v>0.97709406854798253</c:v>
                </c:pt>
                <c:pt idx="9347">
                  <c:v>0.97709431914120159</c:v>
                </c:pt>
                <c:pt idx="9348">
                  <c:v>0.97709456973211117</c:v>
                </c:pt>
                <c:pt idx="9349">
                  <c:v>0.97709482032071127</c:v>
                </c:pt>
                <c:pt idx="9350">
                  <c:v>0.97709507090700187</c:v>
                </c:pt>
                <c:pt idx="9351">
                  <c:v>0.97709532149098288</c:v>
                </c:pt>
                <c:pt idx="9352">
                  <c:v>0.97709557207265452</c:v>
                </c:pt>
                <c:pt idx="9353">
                  <c:v>0.97709582265201667</c:v>
                </c:pt>
                <c:pt idx="9354">
                  <c:v>0.97709607322906933</c:v>
                </c:pt>
                <c:pt idx="9355">
                  <c:v>0.97709632380381262</c:v>
                </c:pt>
                <c:pt idx="9356">
                  <c:v>0.97709657437624642</c:v>
                </c:pt>
                <c:pt idx="9357">
                  <c:v>0.97709682494637085</c:v>
                </c:pt>
                <c:pt idx="9358">
                  <c:v>0.9770970755141859</c:v>
                </c:pt>
                <c:pt idx="9359">
                  <c:v>0.97709732607969169</c:v>
                </c:pt>
                <c:pt idx="9360">
                  <c:v>0.97709757664288677</c:v>
                </c:pt>
                <c:pt idx="9361">
                  <c:v>0.97709782720377381</c:v>
                </c:pt>
                <c:pt idx="9362">
                  <c:v>0.97709807776235147</c:v>
                </c:pt>
                <c:pt idx="9363">
                  <c:v>0.97709832831861987</c:v>
                </c:pt>
                <c:pt idx="9364">
                  <c:v>0.977098578872579</c:v>
                </c:pt>
                <c:pt idx="9365">
                  <c:v>0.97709882942422877</c:v>
                </c:pt>
                <c:pt idx="9366">
                  <c:v>0.97709907997356937</c:v>
                </c:pt>
                <c:pt idx="9367">
                  <c:v>0.97709933052060072</c:v>
                </c:pt>
                <c:pt idx="9368">
                  <c:v>0.97709958106532291</c:v>
                </c:pt>
                <c:pt idx="9369">
                  <c:v>0.97709983160773572</c:v>
                </c:pt>
                <c:pt idx="9370">
                  <c:v>0.9771000821478395</c:v>
                </c:pt>
                <c:pt idx="9371">
                  <c:v>0.97710033268563401</c:v>
                </c:pt>
                <c:pt idx="9372">
                  <c:v>0.97710058322111937</c:v>
                </c:pt>
                <c:pt idx="9373">
                  <c:v>0.97710083375429568</c:v>
                </c:pt>
                <c:pt idx="9374">
                  <c:v>0.97710108428516274</c:v>
                </c:pt>
                <c:pt idx="9375">
                  <c:v>0.97710133481372075</c:v>
                </c:pt>
                <c:pt idx="9376">
                  <c:v>0.97710158533996971</c:v>
                </c:pt>
                <c:pt idx="9377">
                  <c:v>0.97710174639209102</c:v>
                </c:pt>
                <c:pt idx="9378">
                  <c:v>0.97710183586390953</c:v>
                </c:pt>
                <c:pt idx="9379">
                  <c:v>0.9771020863855403</c:v>
                </c:pt>
                <c:pt idx="9380">
                  <c:v>0.97710233690486192</c:v>
                </c:pt>
                <c:pt idx="9381">
                  <c:v>0.97710238559023088</c:v>
                </c:pt>
                <c:pt idx="9382">
                  <c:v>0.97710258742187472</c:v>
                </c:pt>
                <c:pt idx="9383">
                  <c:v>0.97710283793657837</c:v>
                </c:pt>
                <c:pt idx="9384">
                  <c:v>0.97710308844897309</c:v>
                </c:pt>
                <c:pt idx="9385">
                  <c:v>0.97710333895905876</c:v>
                </c:pt>
                <c:pt idx="9386">
                  <c:v>0.97710358946683551</c:v>
                </c:pt>
                <c:pt idx="9387">
                  <c:v>0.97710383997230321</c:v>
                </c:pt>
                <c:pt idx="9388">
                  <c:v>0.97710409047546198</c:v>
                </c:pt>
                <c:pt idx="9389">
                  <c:v>0.97710434097631194</c:v>
                </c:pt>
                <c:pt idx="9390">
                  <c:v>0.97710459147485296</c:v>
                </c:pt>
                <c:pt idx="9391">
                  <c:v>0.97710509246500832</c:v>
                </c:pt>
                <c:pt idx="9392">
                  <c:v>0.97710534295662144</c:v>
                </c:pt>
                <c:pt idx="9393">
                  <c:v>0.97710634489999082</c:v>
                </c:pt>
                <c:pt idx="9394">
                  <c:v>0.97710684585782281</c:v>
                </c:pt>
                <c:pt idx="9395">
                  <c:v>0.97710734680641975</c:v>
                </c:pt>
                <c:pt idx="9396">
                  <c:v>0.97710759727725516</c:v>
                </c:pt>
                <c:pt idx="9397">
                  <c:v>0.97710784774578185</c:v>
                </c:pt>
                <c:pt idx="9398">
                  <c:v>0.97710809821199995</c:v>
                </c:pt>
                <c:pt idx="9399">
                  <c:v>0.97711477049832129</c:v>
                </c:pt>
                <c:pt idx="9400">
                  <c:v>0.97711540939015995</c:v>
                </c:pt>
                <c:pt idx="9401">
                  <c:v>0.97711774623582703</c:v>
                </c:pt>
                <c:pt idx="9402">
                  <c:v>0.97712778836307224</c:v>
                </c:pt>
                <c:pt idx="9403">
                  <c:v>0.97712842694871738</c:v>
                </c:pt>
                <c:pt idx="9404">
                  <c:v>0.97713039408088909</c:v>
                </c:pt>
                <c:pt idx="9405">
                  <c:v>0.9771407969161291</c:v>
                </c:pt>
                <c:pt idx="9406">
                  <c:v>0.9771407999885835</c:v>
                </c:pt>
                <c:pt idx="9407">
                  <c:v>0.97714143826814615</c:v>
                </c:pt>
                <c:pt idx="9408">
                  <c:v>0.97714154739660219</c:v>
                </c:pt>
                <c:pt idx="9409">
                  <c:v>0.97714229785631523</c:v>
                </c:pt>
                <c:pt idx="9410">
                  <c:v>0.9771538053770974</c:v>
                </c:pt>
                <c:pt idx="9411">
                  <c:v>0.97715444335068902</c:v>
                </c:pt>
                <c:pt idx="9412">
                  <c:v>0.97715795886346402</c:v>
                </c:pt>
                <c:pt idx="9413">
                  <c:v>0.97715870886918976</c:v>
                </c:pt>
                <c:pt idx="9414">
                  <c:v>0.97715895886648751</c:v>
                </c:pt>
                <c:pt idx="9415">
                  <c:v>0.97715920886147978</c:v>
                </c:pt>
                <c:pt idx="9416">
                  <c:v>0.97715970884454806</c:v>
                </c:pt>
                <c:pt idx="9417">
                  <c:v>0.97716020881839494</c:v>
                </c:pt>
                <c:pt idx="9418">
                  <c:v>0.97716680453085658</c:v>
                </c:pt>
                <c:pt idx="9419">
                  <c:v>0.97716744219858442</c:v>
                </c:pt>
                <c:pt idx="9420">
                  <c:v>0.97716940650312245</c:v>
                </c:pt>
                <c:pt idx="9421">
                  <c:v>0.97717979745209915</c:v>
                </c:pt>
                <c:pt idx="9422">
                  <c:v>0.97718043481407446</c:v>
                </c:pt>
                <c:pt idx="9423">
                  <c:v>0.97718239817674524</c:v>
                </c:pt>
                <c:pt idx="9424">
                  <c:v>0.97719034175925878</c:v>
                </c:pt>
                <c:pt idx="9425">
                  <c:v>0.97719127210652956</c:v>
                </c:pt>
                <c:pt idx="9426">
                  <c:v>0.97719278414306676</c:v>
                </c:pt>
                <c:pt idx="9427">
                  <c:v>0.97719330920596026</c:v>
                </c:pt>
                <c:pt idx="9428">
                  <c:v>0.97719342119940067</c:v>
                </c:pt>
                <c:pt idx="9429">
                  <c:v>0.97719367087653108</c:v>
                </c:pt>
                <c:pt idx="9430">
                  <c:v>0.97719392055135956</c:v>
                </c:pt>
                <c:pt idx="9431">
                  <c:v>0.97719417022388355</c:v>
                </c:pt>
                <c:pt idx="9432">
                  <c:v>0.9771944198941056</c:v>
                </c:pt>
                <c:pt idx="9433">
                  <c:v>0.97719466956202328</c:v>
                </c:pt>
                <c:pt idx="9434">
                  <c:v>0.97719491922763901</c:v>
                </c:pt>
                <c:pt idx="9435">
                  <c:v>0.97719516889095037</c:v>
                </c:pt>
                <c:pt idx="9436">
                  <c:v>0.9771954185519599</c:v>
                </c:pt>
                <c:pt idx="9437">
                  <c:v>0.97719566821066628</c:v>
                </c:pt>
                <c:pt idx="9438">
                  <c:v>0.97719591786706839</c:v>
                </c:pt>
                <c:pt idx="9439">
                  <c:v>0.97719616752116856</c:v>
                </c:pt>
                <c:pt idx="9440">
                  <c:v>0.97719641717296457</c:v>
                </c:pt>
                <c:pt idx="9441">
                  <c:v>0.97719666682245876</c:v>
                </c:pt>
                <c:pt idx="9442">
                  <c:v>0.97719691646964868</c:v>
                </c:pt>
                <c:pt idx="9443">
                  <c:v>0.97719716611453677</c:v>
                </c:pt>
                <c:pt idx="9444">
                  <c:v>0.97719741575712071</c:v>
                </c:pt>
                <c:pt idx="9445">
                  <c:v>0.97719766539740294</c:v>
                </c:pt>
                <c:pt idx="9446">
                  <c:v>0.97719791503538089</c:v>
                </c:pt>
                <c:pt idx="9447">
                  <c:v>0.97719816467105725</c:v>
                </c:pt>
                <c:pt idx="9448">
                  <c:v>0.97719841430442933</c:v>
                </c:pt>
                <c:pt idx="9449">
                  <c:v>0.9771986639354997</c:v>
                </c:pt>
                <c:pt idx="9450">
                  <c:v>0.97720576460600062</c:v>
                </c:pt>
                <c:pt idx="9451">
                  <c:v>0.9772110306882551</c:v>
                </c:pt>
                <c:pt idx="9452">
                  <c:v>0.97721128020292924</c:v>
                </c:pt>
                <c:pt idx="9453">
                  <c:v>0.97721139144598079</c:v>
                </c:pt>
                <c:pt idx="9454">
                  <c:v>0.97721152971530256</c:v>
                </c:pt>
                <c:pt idx="9455">
                  <c:v>0.9772117792253725</c:v>
                </c:pt>
                <c:pt idx="9456">
                  <c:v>0.97721202873314172</c:v>
                </c:pt>
                <c:pt idx="9457">
                  <c:v>0.97721227823860879</c:v>
                </c:pt>
                <c:pt idx="9458">
                  <c:v>0.97721873884313792</c:v>
                </c:pt>
                <c:pt idx="9459">
                  <c:v>0.97721937870771147</c:v>
                </c:pt>
                <c:pt idx="9460">
                  <c:v>0.97722585992029543</c:v>
                </c:pt>
                <c:pt idx="9461">
                  <c:v>0.97722610929814324</c:v>
                </c:pt>
                <c:pt idx="9462">
                  <c:v>0.97723054691960265</c:v>
                </c:pt>
                <c:pt idx="9463">
                  <c:v>0.97723170685672045</c:v>
                </c:pt>
                <c:pt idx="9464">
                  <c:v>0.97723234641434076</c:v>
                </c:pt>
                <c:pt idx="9465">
                  <c:v>0.97723487781632645</c:v>
                </c:pt>
                <c:pt idx="9466">
                  <c:v>0.97723907377588992</c:v>
                </c:pt>
                <c:pt idx="9467">
                  <c:v>0.97724350926836923</c:v>
                </c:pt>
                <c:pt idx="9468">
                  <c:v>0.97724466864898463</c:v>
                </c:pt>
                <c:pt idx="9469">
                  <c:v>0.97724530789976216</c:v>
                </c:pt>
                <c:pt idx="9470">
                  <c:v>0.97724783808723181</c:v>
                </c:pt>
                <c:pt idx="9471">
                  <c:v>0.97725028739480857</c:v>
                </c:pt>
                <c:pt idx="9472">
                  <c:v>0.97725646539785838</c:v>
                </c:pt>
                <c:pt idx="9473">
                  <c:v>0.97725762422217033</c:v>
                </c:pt>
                <c:pt idx="9474">
                  <c:v>0.97725826316621678</c:v>
                </c:pt>
                <c:pt idx="9475">
                  <c:v>0.97725851224502336</c:v>
                </c:pt>
                <c:pt idx="9476">
                  <c:v>0.97725876132153078</c:v>
                </c:pt>
                <c:pt idx="9477">
                  <c:v>0.97725901039573915</c:v>
                </c:pt>
                <c:pt idx="9478">
                  <c:v>0.97725925946764858</c:v>
                </c:pt>
                <c:pt idx="9479">
                  <c:v>0.97725943690374062</c:v>
                </c:pt>
                <c:pt idx="9480">
                  <c:v>0.97725950853726018</c:v>
                </c:pt>
                <c:pt idx="9481">
                  <c:v>0.97725975760457151</c:v>
                </c:pt>
                <c:pt idx="9482">
                  <c:v>0.97726000666958379</c:v>
                </c:pt>
                <c:pt idx="9483">
                  <c:v>0.97726025573229713</c:v>
                </c:pt>
                <c:pt idx="9484">
                  <c:v>0.97726050479271154</c:v>
                </c:pt>
                <c:pt idx="9485">
                  <c:v>0.977260753850827</c:v>
                </c:pt>
                <c:pt idx="9486">
                  <c:v>0.97726100290664475</c:v>
                </c:pt>
                <c:pt idx="9487">
                  <c:v>0.97726125196016245</c:v>
                </c:pt>
                <c:pt idx="9488">
                  <c:v>0.97726143705919621</c:v>
                </c:pt>
                <c:pt idx="9489">
                  <c:v>0.9772615010113811</c:v>
                </c:pt>
                <c:pt idx="9490">
                  <c:v>0.97726175006030103</c:v>
                </c:pt>
                <c:pt idx="9491">
                  <c:v>0.97726199910692202</c:v>
                </c:pt>
                <c:pt idx="9492">
                  <c:v>0.97726941531030564</c:v>
                </c:pt>
                <c:pt idx="9493">
                  <c:v>0.97727057357851699</c:v>
                </c:pt>
                <c:pt idx="9494">
                  <c:v>0.97727373997568645</c:v>
                </c:pt>
                <c:pt idx="9495">
                  <c:v>0.9772749463637751</c:v>
                </c:pt>
                <c:pt idx="9496">
                  <c:v>0.97727519528857909</c:v>
                </c:pt>
                <c:pt idx="9497">
                  <c:v>0.97727544421108514</c:v>
                </c:pt>
                <c:pt idx="9498">
                  <c:v>0.97727569313129314</c:v>
                </c:pt>
                <c:pt idx="9499">
                  <c:v>0.97727594204920443</c:v>
                </c:pt>
                <c:pt idx="9500">
                  <c:v>0.97727619096481644</c:v>
                </c:pt>
                <c:pt idx="9501">
                  <c:v>0.97727643987813062</c:v>
                </c:pt>
                <c:pt idx="9502">
                  <c:v>0.97727668878914675</c:v>
                </c:pt>
                <c:pt idx="9503">
                  <c:v>0.97727693769786506</c:v>
                </c:pt>
                <c:pt idx="9504">
                  <c:v>0.97727718660428542</c:v>
                </c:pt>
                <c:pt idx="9505">
                  <c:v>0.97728108466553221</c:v>
                </c:pt>
                <c:pt idx="9506">
                  <c:v>0.97728133353366253</c:v>
                </c:pt>
                <c:pt idx="9507">
                  <c:v>0.97728158239949403</c:v>
                </c:pt>
                <c:pt idx="9508">
                  <c:v>0.97728235900795046</c:v>
                </c:pt>
                <c:pt idx="9509">
                  <c:v>0.97728351672026004</c:v>
                </c:pt>
                <c:pt idx="9510">
                  <c:v>0.97729012657204573</c:v>
                </c:pt>
                <c:pt idx="9511">
                  <c:v>0.97729476900142431</c:v>
                </c:pt>
                <c:pt idx="9512">
                  <c:v>0.9772950177432097</c:v>
                </c:pt>
                <c:pt idx="9513">
                  <c:v>0.97729529649303137</c:v>
                </c:pt>
                <c:pt idx="9514">
                  <c:v>0.97729645364963824</c:v>
                </c:pt>
                <c:pt idx="9515">
                  <c:v>0.97730306032858294</c:v>
                </c:pt>
                <c:pt idx="9516">
                  <c:v>0.97730822776778314</c:v>
                </c:pt>
                <c:pt idx="9517">
                  <c:v>0.9773084763852905</c:v>
                </c:pt>
                <c:pt idx="9518">
                  <c:v>0.97730872500050081</c:v>
                </c:pt>
                <c:pt idx="9519">
                  <c:v>0.9773089736134164</c:v>
                </c:pt>
                <c:pt idx="9520">
                  <c:v>0.97730922222403493</c:v>
                </c:pt>
                <c:pt idx="9521">
                  <c:v>0.97730938436888992</c:v>
                </c:pt>
                <c:pt idx="9522">
                  <c:v>0.97730947083235886</c:v>
                </c:pt>
                <c:pt idx="9523">
                  <c:v>0.97730957558616682</c:v>
                </c:pt>
                <c:pt idx="9524">
                  <c:v>0.97730971943838574</c:v>
                </c:pt>
                <c:pt idx="9525">
                  <c:v>0.97730982419122758</c:v>
                </c:pt>
                <c:pt idx="9526">
                  <c:v>0.97730996804211812</c:v>
                </c:pt>
                <c:pt idx="9527">
                  <c:v>0.97731007279399129</c:v>
                </c:pt>
                <c:pt idx="9528">
                  <c:v>0.97731021664355344</c:v>
                </c:pt>
                <c:pt idx="9529">
                  <c:v>0.9773103213944605</c:v>
                </c:pt>
                <c:pt idx="9530">
                  <c:v>0.97731046524269416</c:v>
                </c:pt>
                <c:pt idx="9531">
                  <c:v>0.97731056999263277</c:v>
                </c:pt>
                <c:pt idx="9532">
                  <c:v>0.97731071383953916</c:v>
                </c:pt>
                <c:pt idx="9533">
                  <c:v>0.97731096243408722</c:v>
                </c:pt>
                <c:pt idx="9534">
                  <c:v>0.97731121102634089</c:v>
                </c:pt>
                <c:pt idx="9535">
                  <c:v>0.97731145961629751</c:v>
                </c:pt>
                <c:pt idx="9536">
                  <c:v>0.97731170820395963</c:v>
                </c:pt>
                <c:pt idx="9537">
                  <c:v>0.97731195678932503</c:v>
                </c:pt>
                <c:pt idx="9538">
                  <c:v>0.97731220537239583</c:v>
                </c:pt>
                <c:pt idx="9539">
                  <c:v>0.97731245395316979</c:v>
                </c:pt>
                <c:pt idx="9540">
                  <c:v>0.97731270253164948</c:v>
                </c:pt>
                <c:pt idx="9541">
                  <c:v>0.97731295110783223</c:v>
                </c:pt>
                <c:pt idx="9542">
                  <c:v>0.9773131996817207</c:v>
                </c:pt>
                <c:pt idx="9543">
                  <c:v>0.97731344825331234</c:v>
                </c:pt>
                <c:pt idx="9544">
                  <c:v>0.9773136968226096</c:v>
                </c:pt>
                <c:pt idx="9545">
                  <c:v>0.97731394538961014</c:v>
                </c:pt>
                <c:pt idx="9546">
                  <c:v>0.97731419395431629</c:v>
                </c:pt>
                <c:pt idx="9547">
                  <c:v>0.97731444251672583</c:v>
                </c:pt>
                <c:pt idx="9548">
                  <c:v>0.97731469107684099</c:v>
                </c:pt>
                <c:pt idx="9549">
                  <c:v>0.97731493963466076</c:v>
                </c:pt>
                <c:pt idx="9550">
                  <c:v>0.97731518819018381</c:v>
                </c:pt>
                <c:pt idx="9551">
                  <c:v>0.9773154367434127</c:v>
                </c:pt>
                <c:pt idx="9552">
                  <c:v>0.97731568529434476</c:v>
                </c:pt>
                <c:pt idx="9553">
                  <c:v>0.97731593384298288</c:v>
                </c:pt>
                <c:pt idx="9554">
                  <c:v>0.97732230888024929</c:v>
                </c:pt>
                <c:pt idx="9555">
                  <c:v>0.97733009732180143</c:v>
                </c:pt>
                <c:pt idx="9556">
                  <c:v>0.97733522718595545</c:v>
                </c:pt>
                <c:pt idx="9557">
                  <c:v>0.97734301188755679</c:v>
                </c:pt>
                <c:pt idx="9558">
                  <c:v>0.97734326018379625</c:v>
                </c:pt>
                <c:pt idx="9559">
                  <c:v>0.97734350847774087</c:v>
                </c:pt>
                <c:pt idx="9560">
                  <c:v>0.97734813928824193</c:v>
                </c:pt>
                <c:pt idx="9561">
                  <c:v>0.97736104518934575</c:v>
                </c:pt>
                <c:pt idx="9562">
                  <c:v>0.97737394489150331</c:v>
                </c:pt>
                <c:pt idx="9563">
                  <c:v>0.97738683839694729</c:v>
                </c:pt>
                <c:pt idx="9564">
                  <c:v>0.97738715578177904</c:v>
                </c:pt>
                <c:pt idx="9565">
                  <c:v>0.97739972570791356</c:v>
                </c:pt>
                <c:pt idx="9566">
                  <c:v>0.97740187658835853</c:v>
                </c:pt>
                <c:pt idx="9567">
                  <c:v>0.97741260682663755</c:v>
                </c:pt>
                <c:pt idx="9568">
                  <c:v>0.97742548175535071</c:v>
                </c:pt>
                <c:pt idx="9569">
                  <c:v>0.97742675434640969</c:v>
                </c:pt>
                <c:pt idx="9570">
                  <c:v>0.97743835049628913</c:v>
                </c:pt>
                <c:pt idx="9571">
                  <c:v>0.97744105005859094</c:v>
                </c:pt>
                <c:pt idx="9572">
                  <c:v>0.97745121305168348</c:v>
                </c:pt>
                <c:pt idx="9573">
                  <c:v>0.97745335980015757</c:v>
                </c:pt>
                <c:pt idx="9574">
                  <c:v>0.97746406942376785</c:v>
                </c:pt>
                <c:pt idx="9575">
                  <c:v>0.97746441832938313</c:v>
                </c:pt>
                <c:pt idx="9576">
                  <c:v>0.97746908093020213</c:v>
                </c:pt>
                <c:pt idx="9577">
                  <c:v>0.9774769196147759</c:v>
                </c:pt>
                <c:pt idx="9578">
                  <c:v>0.97747726835263304</c:v>
                </c:pt>
                <c:pt idx="9579">
                  <c:v>0.9774897636269374</c:v>
                </c:pt>
                <c:pt idx="9580">
                  <c:v>0.97750260146248513</c:v>
                </c:pt>
                <c:pt idx="9581">
                  <c:v>0.97751245069875026</c:v>
                </c:pt>
                <c:pt idx="9582">
                  <c:v>0.97751543312365186</c:v>
                </c:pt>
                <c:pt idx="9583">
                  <c:v>0.97751602805759341</c:v>
                </c:pt>
                <c:pt idx="9584">
                  <c:v>0.97752083304138648</c:v>
                </c:pt>
                <c:pt idx="9585">
                  <c:v>0.97752825861266601</c:v>
                </c:pt>
                <c:pt idx="9586">
                  <c:v>0.97754107793176082</c:v>
                </c:pt>
                <c:pt idx="9587">
                  <c:v>0.97755389108316404</c:v>
                </c:pt>
                <c:pt idx="9588">
                  <c:v>0.97756669806910701</c:v>
                </c:pt>
                <c:pt idx="9589">
                  <c:v>0.97757949889182028</c:v>
                </c:pt>
                <c:pt idx="9590">
                  <c:v>0.97759229355353072</c:v>
                </c:pt>
                <c:pt idx="9591">
                  <c:v>0.97760508205646846</c:v>
                </c:pt>
                <c:pt idx="9592">
                  <c:v>0.97761786440286313</c:v>
                </c:pt>
                <c:pt idx="9593">
                  <c:v>0.97763064059494031</c:v>
                </c:pt>
                <c:pt idx="9594">
                  <c:v>0.97764341063493032</c:v>
                </c:pt>
                <c:pt idx="9595">
                  <c:v>0.97765617452505815</c:v>
                </c:pt>
                <c:pt idx="9596">
                  <c:v>0.97766893226755192</c:v>
                </c:pt>
                <c:pt idx="9597">
                  <c:v>0.97768168386463961</c:v>
                </c:pt>
                <c:pt idx="9598">
                  <c:v>0.977694429318545</c:v>
                </c:pt>
                <c:pt idx="9599">
                  <c:v>0.9777071686314952</c:v>
                </c:pt>
                <c:pt idx="9600">
                  <c:v>0.97771278774642989</c:v>
                </c:pt>
                <c:pt idx="9601">
                  <c:v>0.97771990180571711</c:v>
                </c:pt>
                <c:pt idx="9602">
                  <c:v>0.97772551821271836</c:v>
                </c:pt>
                <c:pt idx="9603">
                  <c:v>0.977725811138353</c:v>
                </c:pt>
                <c:pt idx="9604">
                  <c:v>0.97772605589215478</c:v>
                </c:pt>
                <c:pt idx="9605">
                  <c:v>0.97772630064368637</c:v>
                </c:pt>
                <c:pt idx="9606">
                  <c:v>0.97772654539295023</c:v>
                </c:pt>
                <c:pt idx="9607">
                  <c:v>0.97772679013994379</c:v>
                </c:pt>
                <c:pt idx="9608">
                  <c:v>0.97772703488466972</c:v>
                </c:pt>
                <c:pt idx="9609">
                  <c:v>0.97772727962712536</c:v>
                </c:pt>
                <c:pt idx="9610">
                  <c:v>0.97772752436731336</c:v>
                </c:pt>
                <c:pt idx="9611">
                  <c:v>0.97772776910523118</c:v>
                </c:pt>
                <c:pt idx="9612">
                  <c:v>0.97772801384088126</c:v>
                </c:pt>
                <c:pt idx="9613">
                  <c:v>0.97773262884343337</c:v>
                </c:pt>
                <c:pt idx="9614">
                  <c:v>0.97773824254348407</c:v>
                </c:pt>
                <c:pt idx="9615">
                  <c:v>0.97774098158419909</c:v>
                </c:pt>
                <c:pt idx="9616">
                  <c:v>0.97774122619735049</c:v>
                </c:pt>
                <c:pt idx="9617">
                  <c:v>0.97774534974687133</c:v>
                </c:pt>
                <c:pt idx="9618">
                  <c:v>0.97775096074095313</c:v>
                </c:pt>
                <c:pt idx="9619">
                  <c:v>0.97775418744951936</c:v>
                </c:pt>
                <c:pt idx="9620">
                  <c:v>0.97775443194022049</c:v>
                </c:pt>
                <c:pt idx="9621">
                  <c:v>0.97775492091481997</c:v>
                </c:pt>
                <c:pt idx="9622">
                  <c:v>0.97775516539871843</c:v>
                </c:pt>
                <c:pt idx="9623">
                  <c:v>0.97775540988035081</c:v>
                </c:pt>
                <c:pt idx="9624">
                  <c:v>0.97775565435971501</c:v>
                </c:pt>
                <c:pt idx="9625">
                  <c:v>0.97775589883681313</c:v>
                </c:pt>
                <c:pt idx="9626">
                  <c:v>0.97775614331164318</c:v>
                </c:pt>
                <c:pt idx="9627">
                  <c:v>0.97775638778420726</c:v>
                </c:pt>
                <c:pt idx="9628">
                  <c:v>0.97775663225450304</c:v>
                </c:pt>
                <c:pt idx="9629">
                  <c:v>0.97775687672253297</c:v>
                </c:pt>
                <c:pt idx="9630">
                  <c:v>0.97775712118829472</c:v>
                </c:pt>
                <c:pt idx="9631">
                  <c:v>0.97775736565179061</c:v>
                </c:pt>
                <c:pt idx="9632">
                  <c:v>0.97775761011301965</c:v>
                </c:pt>
                <c:pt idx="9633">
                  <c:v>0.97775785457198039</c:v>
                </c:pt>
                <c:pt idx="9634">
                  <c:v>0.97775806451825298</c:v>
                </c:pt>
                <c:pt idx="9635">
                  <c:v>0.97775809902867539</c:v>
                </c:pt>
                <c:pt idx="9636">
                  <c:v>0.9777583434831022</c:v>
                </c:pt>
                <c:pt idx="9637">
                  <c:v>0.97775858793526338</c:v>
                </c:pt>
                <c:pt idx="9638">
                  <c:v>0.97775883238515637</c:v>
                </c:pt>
                <c:pt idx="9639">
                  <c:v>0.97775907683278374</c:v>
                </c:pt>
                <c:pt idx="9640">
                  <c:v>0.97775932127814291</c:v>
                </c:pt>
                <c:pt idx="9641">
                  <c:v>0.97775956572123646</c:v>
                </c:pt>
                <c:pt idx="9642">
                  <c:v>0.97775981016206193</c:v>
                </c:pt>
                <c:pt idx="9643">
                  <c:v>0.97776005460062176</c:v>
                </c:pt>
                <c:pt idx="9644">
                  <c:v>0.97776029903691364</c:v>
                </c:pt>
                <c:pt idx="9645">
                  <c:v>0.97776054347093988</c:v>
                </c:pt>
                <c:pt idx="9646">
                  <c:v>0.97776078790269816</c:v>
                </c:pt>
                <c:pt idx="9647">
                  <c:v>0.9777610323321908</c:v>
                </c:pt>
                <c:pt idx="9648">
                  <c:v>0.97776127675941549</c:v>
                </c:pt>
                <c:pt idx="9649">
                  <c:v>0.97776152118437465</c:v>
                </c:pt>
                <c:pt idx="9650">
                  <c:v>0.97776176560706718</c:v>
                </c:pt>
                <c:pt idx="9651">
                  <c:v>0.97776201002749175</c:v>
                </c:pt>
                <c:pt idx="9652">
                  <c:v>0.97776225444565079</c:v>
                </c:pt>
                <c:pt idx="9653">
                  <c:v>0.97776249886154187</c:v>
                </c:pt>
                <c:pt idx="9654">
                  <c:v>0.97776274327516766</c:v>
                </c:pt>
                <c:pt idx="9655">
                  <c:v>0.97776298768652548</c:v>
                </c:pt>
                <c:pt idx="9656">
                  <c:v>0.97776367280734722</c:v>
                </c:pt>
                <c:pt idx="9657">
                  <c:v>0.97777077315980365</c:v>
                </c:pt>
                <c:pt idx="9658">
                  <c:v>0.97777569395440611</c:v>
                </c:pt>
                <c:pt idx="9659">
                  <c:v>0.97777593824565423</c:v>
                </c:pt>
                <c:pt idx="9660">
                  <c:v>0.97777618253463794</c:v>
                </c:pt>
                <c:pt idx="9661">
                  <c:v>0.97777637874489276</c:v>
                </c:pt>
                <c:pt idx="9662">
                  <c:v>0.97777642682135457</c:v>
                </c:pt>
                <c:pt idx="9663">
                  <c:v>0.97777667110580668</c:v>
                </c:pt>
                <c:pt idx="9664">
                  <c:v>0.97777691538799183</c:v>
                </c:pt>
                <c:pt idx="9665">
                  <c:v>0.97777715966791245</c:v>
                </c:pt>
                <c:pt idx="9666">
                  <c:v>0.97777740394556611</c:v>
                </c:pt>
                <c:pt idx="9667">
                  <c:v>0.97777764822095536</c:v>
                </c:pt>
                <c:pt idx="9668">
                  <c:v>0.97777789249407776</c:v>
                </c:pt>
                <c:pt idx="9669">
                  <c:v>0.97777813676493563</c:v>
                </c:pt>
                <c:pt idx="9670">
                  <c:v>0.97777825634486093</c:v>
                </c:pt>
                <c:pt idx="9671">
                  <c:v>0.97777838103352654</c:v>
                </c:pt>
                <c:pt idx="9672">
                  <c:v>0.97777850061234284</c:v>
                </c:pt>
                <c:pt idx="9673">
                  <c:v>0.97777862529985315</c:v>
                </c:pt>
                <c:pt idx="9674">
                  <c:v>0.97777874487756022</c:v>
                </c:pt>
                <c:pt idx="9675">
                  <c:v>0.97777886956391291</c:v>
                </c:pt>
                <c:pt idx="9676">
                  <c:v>0.97777898914051098</c:v>
                </c:pt>
                <c:pt idx="9677">
                  <c:v>0.97777911382570826</c:v>
                </c:pt>
                <c:pt idx="9678">
                  <c:v>0.97777923340119721</c:v>
                </c:pt>
                <c:pt idx="9679">
                  <c:v>0.97777935808523808</c:v>
                </c:pt>
                <c:pt idx="9680">
                  <c:v>0.97778082359483665</c:v>
                </c:pt>
                <c:pt idx="9681">
                  <c:v>0.97778106783850649</c:v>
                </c:pt>
                <c:pt idx="9682">
                  <c:v>0.97778131207991215</c:v>
                </c:pt>
                <c:pt idx="9683">
                  <c:v>0.97778155631905117</c:v>
                </c:pt>
                <c:pt idx="9684">
                  <c:v>0.9777818005559259</c:v>
                </c:pt>
                <c:pt idx="9685">
                  <c:v>0.97778242244064983</c:v>
                </c:pt>
                <c:pt idx="9686">
                  <c:v>0.97778347567374835</c:v>
                </c:pt>
                <c:pt idx="9687">
                  <c:v>0.97778849050646766</c:v>
                </c:pt>
                <c:pt idx="9688">
                  <c:v>0.97778907855581099</c:v>
                </c:pt>
                <c:pt idx="9689">
                  <c:v>0.9777947418691294</c:v>
                </c:pt>
                <c:pt idx="9690">
                  <c:v>0.97779498598369319</c:v>
                </c:pt>
                <c:pt idx="9691">
                  <c:v>0.97779617206230796</c:v>
                </c:pt>
                <c:pt idx="9692">
                  <c:v>0.97780177224232623</c:v>
                </c:pt>
                <c:pt idx="9693">
                  <c:v>0.97780886232770658</c:v>
                </c:pt>
                <c:pt idx="9694">
                  <c:v>0.97781445980666259</c:v>
                </c:pt>
                <c:pt idx="9695">
                  <c:v>0.97781573632008001</c:v>
                </c:pt>
                <c:pt idx="9696">
                  <c:v>0.97782154647216812</c:v>
                </c:pt>
                <c:pt idx="9697">
                  <c:v>0.97782714125103998</c:v>
                </c:pt>
                <c:pt idx="9698">
                  <c:v>0.97783422449791257</c:v>
                </c:pt>
                <c:pt idx="9699">
                  <c:v>0.97783632565587109</c:v>
                </c:pt>
                <c:pt idx="9700">
                  <c:v>0.97783822571136469</c:v>
                </c:pt>
                <c:pt idx="9701">
                  <c:v>0.97783981657768182</c:v>
                </c:pt>
                <c:pt idx="9702">
                  <c:v>0.97784689640716282</c:v>
                </c:pt>
                <c:pt idx="9703">
                  <c:v>0.97785248578881101</c:v>
                </c:pt>
                <c:pt idx="9704">
                  <c:v>0.97785956220214187</c:v>
                </c:pt>
                <c:pt idx="9705">
                  <c:v>0.97786069585954916</c:v>
                </c:pt>
                <c:pt idx="9706">
                  <c:v>0.97786276206922462</c:v>
                </c:pt>
                <c:pt idx="9707">
                  <c:v>0.97786514888664666</c:v>
                </c:pt>
                <c:pt idx="9708">
                  <c:v>0.97787222188506817</c:v>
                </c:pt>
                <c:pt idx="9709">
                  <c:v>0.97787590693735504</c:v>
                </c:pt>
                <c:pt idx="9710">
                  <c:v>0.977877805873412</c:v>
                </c:pt>
                <c:pt idx="9711">
                  <c:v>0.97788487545816505</c:v>
                </c:pt>
                <c:pt idx="9712">
                  <c:v>0.97788511873623962</c:v>
                </c:pt>
                <c:pt idx="9713">
                  <c:v>0.97788786690117913</c:v>
                </c:pt>
                <c:pt idx="9714">
                  <c:v>0.97789045675132524</c:v>
                </c:pt>
                <c:pt idx="9715">
                  <c:v>0.97789776608429413</c:v>
                </c:pt>
                <c:pt idx="9716">
                  <c:v>0.97790310152260795</c:v>
                </c:pt>
                <c:pt idx="9717">
                  <c:v>0.97791040732699996</c:v>
                </c:pt>
                <c:pt idx="9718">
                  <c:v>0.97791574018948113</c:v>
                </c:pt>
                <c:pt idx="9719">
                  <c:v>0.97792304246657791</c:v>
                </c:pt>
                <c:pt idx="9720">
                  <c:v>0.97792837275416211</c:v>
                </c:pt>
                <c:pt idx="9721">
                  <c:v>0.97792873676295367</c:v>
                </c:pt>
                <c:pt idx="9722">
                  <c:v>0.9779409992188709</c:v>
                </c:pt>
                <c:pt idx="9723">
                  <c:v>0.97794124197572818</c:v>
                </c:pt>
                <c:pt idx="9724">
                  <c:v>0.97794148473032916</c:v>
                </c:pt>
                <c:pt idx="9725">
                  <c:v>0.97794172748267627</c:v>
                </c:pt>
                <c:pt idx="9726">
                  <c:v>0.97794197023276841</c:v>
                </c:pt>
                <c:pt idx="9727">
                  <c:v>0.9779463976649948</c:v>
                </c:pt>
                <c:pt idx="9728">
                  <c:v>0.97795185371208204</c:v>
                </c:pt>
                <c:pt idx="9729">
                  <c:v>0.97795459013075803</c:v>
                </c:pt>
                <c:pt idx="9730">
                  <c:v>0.97796720393338354</c:v>
                </c:pt>
                <c:pt idx="9731">
                  <c:v>0.97796744644678424</c:v>
                </c:pt>
                <c:pt idx="9732">
                  <c:v>0.9780199874376817</c:v>
                </c:pt>
                <c:pt idx="9733">
                  <c:v>0.97803602984856219</c:v>
                </c:pt>
                <c:pt idx="9734">
                  <c:v>0.9781010403091227</c:v>
                </c:pt>
                <c:pt idx="9735">
                  <c:v>0.97821116108700357</c:v>
                </c:pt>
                <c:pt idx="9736">
                  <c:v>0.97828408576844039</c:v>
                </c:pt>
                <c:pt idx="9737">
                  <c:v>0.9785417258536373</c:v>
                </c:pt>
                <c:pt idx="9738">
                  <c:v>0.97857814772633012</c:v>
                </c:pt>
                <c:pt idx="9739">
                  <c:v>0.97858178148597141</c:v>
                </c:pt>
                <c:pt idx="9740">
                  <c:v>0.97863942266221282</c:v>
                </c:pt>
                <c:pt idx="9741">
                  <c:v>0.9786408799185583</c:v>
                </c:pt>
                <c:pt idx="9742">
                  <c:v>0.97881974791208071</c:v>
                </c:pt>
                <c:pt idx="9743">
                  <c:v>0.97888132386555204</c:v>
                </c:pt>
                <c:pt idx="9744">
                  <c:v>0.97897711812391897</c:v>
                </c:pt>
                <c:pt idx="9745">
                  <c:v>0.97900744576984111</c:v>
                </c:pt>
                <c:pt idx="9746">
                  <c:v>0.97916949505939122</c:v>
                </c:pt>
                <c:pt idx="9747">
                  <c:v>0.97920933641854102</c:v>
                </c:pt>
                <c:pt idx="9748">
                  <c:v>0.97947448866614639</c:v>
                </c:pt>
                <c:pt idx="9749">
                  <c:v>0.97974223490841361</c:v>
                </c:pt>
                <c:pt idx="9750">
                  <c:v>0.97978412926757286</c:v>
                </c:pt>
                <c:pt idx="9751">
                  <c:v>0.97984095968386298</c:v>
                </c:pt>
                <c:pt idx="9752">
                  <c:v>0.97994388164747437</c:v>
                </c:pt>
                <c:pt idx="9753">
                  <c:v>0.979953811169194</c:v>
                </c:pt>
                <c:pt idx="9754">
                  <c:v>0.98028738733181209</c:v>
                </c:pt>
                <c:pt idx="9755">
                  <c:v>0.98031021038541022</c:v>
                </c:pt>
                <c:pt idx="9756">
                  <c:v>0.98033034199307767</c:v>
                </c:pt>
                <c:pt idx="9757">
                  <c:v>0.98033234267648606</c:v>
                </c:pt>
                <c:pt idx="9758">
                  <c:v>0.98053978400015729</c:v>
                </c:pt>
                <c:pt idx="9759">
                  <c:v>0.98061280596077049</c:v>
                </c:pt>
                <c:pt idx="9760">
                  <c:v>0.98067102723702504</c:v>
                </c:pt>
                <c:pt idx="9761">
                  <c:v>0.98097698583780213</c:v>
                </c:pt>
                <c:pt idx="9762">
                  <c:v>0.98101806569422512</c:v>
                </c:pt>
                <c:pt idx="9763">
                  <c:v>0.98110186086806928</c:v>
                </c:pt>
                <c:pt idx="9764">
                  <c:v>0.98147877797051164</c:v>
                </c:pt>
                <c:pt idx="9765">
                  <c:v>0.98171415684593433</c:v>
                </c:pt>
                <c:pt idx="9766">
                  <c:v>0.9817411193451494</c:v>
                </c:pt>
                <c:pt idx="9767">
                  <c:v>0.98178057652358031</c:v>
                </c:pt>
                <c:pt idx="9768">
                  <c:v>0.9817865389685374</c:v>
                </c:pt>
                <c:pt idx="9769">
                  <c:v>0.98183549668272263</c:v>
                </c:pt>
                <c:pt idx="9770">
                  <c:v>0.98183570256059371</c:v>
                </c:pt>
                <c:pt idx="9771">
                  <c:v>0.98185949809187789</c:v>
                </c:pt>
                <c:pt idx="9772">
                  <c:v>0.98186059982659646</c:v>
                </c:pt>
                <c:pt idx="9773">
                  <c:v>0.9818701890490692</c:v>
                </c:pt>
                <c:pt idx="9774">
                  <c:v>0.98187317134295982</c:v>
                </c:pt>
                <c:pt idx="9775">
                  <c:v>0.98188087463543317</c:v>
                </c:pt>
                <c:pt idx="9776">
                  <c:v>0.98189155485305424</c:v>
                </c:pt>
                <c:pt idx="9777">
                  <c:v>0.98189707168392615</c:v>
                </c:pt>
                <c:pt idx="9778">
                  <c:v>0.98190222970401597</c:v>
                </c:pt>
                <c:pt idx="9779">
                  <c:v>0.98190774376251544</c:v>
                </c:pt>
                <c:pt idx="9780">
                  <c:v>0.98191124705510457</c:v>
                </c:pt>
                <c:pt idx="9781">
                  <c:v>0.98191289919039859</c:v>
                </c:pt>
                <c:pt idx="9782">
                  <c:v>0.98191841047760253</c:v>
                </c:pt>
                <c:pt idx="9783">
                  <c:v>0.98192356331428587</c:v>
                </c:pt>
                <c:pt idx="9784">
                  <c:v>0.98193076060889051</c:v>
                </c:pt>
                <c:pt idx="9785">
                  <c:v>0.98193422207775749</c:v>
                </c:pt>
                <c:pt idx="9786">
                  <c:v>0.9819355211461317</c:v>
                </c:pt>
                <c:pt idx="9787">
                  <c:v>0.98194046524992884</c:v>
                </c:pt>
                <c:pt idx="9788">
                  <c:v>0.98194487548289522</c:v>
                </c:pt>
                <c:pt idx="9789">
                  <c:v>0.98194904402389016</c:v>
                </c:pt>
                <c:pt idx="9790">
                  <c:v>0.98195272067713102</c:v>
                </c:pt>
                <c:pt idx="9791">
                  <c:v>0.98195552353178062</c:v>
                </c:pt>
                <c:pt idx="9792">
                  <c:v>0.98196336478126489</c:v>
                </c:pt>
                <c:pt idx="9793">
                  <c:v>0.98196616622649191</c:v>
                </c:pt>
                <c:pt idx="9794">
                  <c:v>0.98197400353275799</c:v>
                </c:pt>
                <c:pt idx="9795">
                  <c:v>0.98197680356910966</c:v>
                </c:pt>
                <c:pt idx="9796">
                  <c:v>0.98197725757305099</c:v>
                </c:pt>
                <c:pt idx="9797">
                  <c:v>0.98198258009190531</c:v>
                </c:pt>
                <c:pt idx="9798">
                  <c:v>0.98198463693369031</c:v>
                </c:pt>
                <c:pt idx="9799">
                  <c:v>0.98198625459778899</c:v>
                </c:pt>
                <c:pt idx="9800">
                  <c:v>0.98198743556171419</c:v>
                </c:pt>
                <c:pt idx="9801">
                  <c:v>0.98198863215482624</c:v>
                </c:pt>
                <c:pt idx="9802">
                  <c:v>0.98199320917897037</c:v>
                </c:pt>
                <c:pt idx="9803">
                  <c:v>0.98199526498613898</c:v>
                </c:pt>
                <c:pt idx="9804">
                  <c:v>0.98199611280790255</c:v>
                </c:pt>
                <c:pt idx="9805">
                  <c:v>0.98199806220638231</c:v>
                </c:pt>
                <c:pt idx="9806">
                  <c:v>0.98200282752265566</c:v>
                </c:pt>
                <c:pt idx="9807">
                  <c:v>0.98200383291923021</c:v>
                </c:pt>
                <c:pt idx="9808">
                  <c:v>0.98200588769218367</c:v>
                </c:pt>
                <c:pt idx="9809">
                  <c:v>0.98200868350519444</c:v>
                </c:pt>
                <c:pt idx="9810">
                  <c:v>0.98200950418896238</c:v>
                </c:pt>
                <c:pt idx="9811">
                  <c:v>0.98201445131476095</c:v>
                </c:pt>
                <c:pt idx="9812">
                  <c:v>0.98201650505390314</c:v>
                </c:pt>
                <c:pt idx="9813">
                  <c:v>0.98201928842613539</c:v>
                </c:pt>
                <c:pt idx="9814">
                  <c:v>0.98201929946022659</c:v>
                </c:pt>
                <c:pt idx="9815">
                  <c:v>0.98202506436764225</c:v>
                </c:pt>
                <c:pt idx="9816">
                  <c:v>0.9820271170733732</c:v>
                </c:pt>
                <c:pt idx="9817">
                  <c:v>0.98202991007355722</c:v>
                </c:pt>
                <c:pt idx="9818">
                  <c:v>0.98203567207994968</c:v>
                </c:pt>
                <c:pt idx="9819">
                  <c:v>0.98203772375267318</c:v>
                </c:pt>
                <c:pt idx="9820">
                  <c:v>0.98204051534726444</c:v>
                </c:pt>
                <c:pt idx="9821">
                  <c:v>0.98204832509387774</c:v>
                </c:pt>
                <c:pt idx="9822">
                  <c:v>0.98205111528342304</c:v>
                </c:pt>
                <c:pt idx="9823">
                  <c:v>0.98205892109906423</c:v>
                </c:pt>
                <c:pt idx="9824">
                  <c:v>0.98206170988411023</c:v>
                </c:pt>
                <c:pt idx="9825">
                  <c:v>0.98206425704918565</c:v>
                </c:pt>
                <c:pt idx="9826">
                  <c:v>0.98206446878374742</c:v>
                </c:pt>
                <c:pt idx="9827">
                  <c:v>0.9820680649314727</c:v>
                </c:pt>
                <c:pt idx="9828">
                  <c:v>0.98206813844881646</c:v>
                </c:pt>
                <c:pt idx="9829">
                  <c:v>0.98206951177030977</c:v>
                </c:pt>
                <c:pt idx="9830">
                  <c:v>0.98207229915140282</c:v>
                </c:pt>
                <c:pt idx="9831">
                  <c:v>0.98207865099929759</c:v>
                </c:pt>
                <c:pt idx="9832">
                  <c:v>0.98208009710968758</c:v>
                </c:pt>
                <c:pt idx="9833">
                  <c:v>0.98208288308737401</c:v>
                </c:pt>
                <c:pt idx="9834">
                  <c:v>0.98208671378051537</c:v>
                </c:pt>
                <c:pt idx="9835">
                  <c:v>0.98209067711927389</c:v>
                </c:pt>
                <c:pt idx="9836">
                  <c:v>0.98209346169410117</c:v>
                </c:pt>
                <c:pt idx="9837">
                  <c:v>0.98209718129740498</c:v>
                </c:pt>
                <c:pt idx="9838">
                  <c:v>0.98209729045825278</c:v>
                </c:pt>
                <c:pt idx="9839">
                  <c:v>0.98210125180114438</c:v>
                </c:pt>
                <c:pt idx="9840">
                  <c:v>0.98210403497365639</c:v>
                </c:pt>
                <c:pt idx="9841">
                  <c:v>0.98210786180957033</c:v>
                </c:pt>
                <c:pt idx="9842">
                  <c:v>0.98211182115737117</c:v>
                </c:pt>
                <c:pt idx="9843">
                  <c:v>0.98211202436204259</c:v>
                </c:pt>
                <c:pt idx="9844">
                  <c:v>0.98211222756474614</c:v>
                </c:pt>
                <c:pt idx="9845">
                  <c:v>0.98211243076547994</c:v>
                </c:pt>
                <c:pt idx="9846">
                  <c:v>0.98211263396424497</c:v>
                </c:pt>
                <c:pt idx="9847">
                  <c:v>0.98211283716104136</c:v>
                </c:pt>
                <c:pt idx="9848">
                  <c:v>0.9821130403558691</c:v>
                </c:pt>
                <c:pt idx="9849">
                  <c:v>0.98211324354872809</c:v>
                </c:pt>
                <c:pt idx="9850">
                  <c:v>0.98211344673961931</c:v>
                </c:pt>
                <c:pt idx="9851">
                  <c:v>0.982113649928541</c:v>
                </c:pt>
                <c:pt idx="9852">
                  <c:v>0.98211385311549404</c:v>
                </c:pt>
                <c:pt idx="9853">
                  <c:v>0.98211405630047843</c:v>
                </c:pt>
                <c:pt idx="9854">
                  <c:v>0.98211425948349418</c:v>
                </c:pt>
                <c:pt idx="9855">
                  <c:v>0.98211446266454239</c:v>
                </c:pt>
                <c:pt idx="9856">
                  <c:v>0.98211460292811503</c:v>
                </c:pt>
                <c:pt idx="9857">
                  <c:v>0.98211466584362095</c:v>
                </c:pt>
                <c:pt idx="9858">
                  <c:v>0.98211486902073097</c:v>
                </c:pt>
                <c:pt idx="9859">
                  <c:v>0.98211507219587246</c:v>
                </c:pt>
                <c:pt idx="9860">
                  <c:v>0.9821152753690453</c:v>
                </c:pt>
                <c:pt idx="9861">
                  <c:v>0.98211547854024972</c:v>
                </c:pt>
                <c:pt idx="9862">
                  <c:v>0.9821156817094866</c:v>
                </c:pt>
                <c:pt idx="9863">
                  <c:v>0.98211588487675405</c:v>
                </c:pt>
                <c:pt idx="9864">
                  <c:v>0.98211842783654324</c:v>
                </c:pt>
                <c:pt idx="9865">
                  <c:v>0.98212516555955176</c:v>
                </c:pt>
                <c:pt idx="9866">
                  <c:v>0.98212551879866461</c:v>
                </c:pt>
                <c:pt idx="9867">
                  <c:v>0.98212644686243755</c:v>
                </c:pt>
                <c:pt idx="9868">
                  <c:v>0.98212664992539578</c:v>
                </c:pt>
                <c:pt idx="9869">
                  <c:v>0.98213009719181898</c:v>
                </c:pt>
                <c:pt idx="9870">
                  <c:v>0.98213322050982488</c:v>
                </c:pt>
                <c:pt idx="9871">
                  <c:v>0.9821357228700377</c:v>
                </c:pt>
                <c:pt idx="9872">
                  <c:v>0.98214377376220252</c:v>
                </c:pt>
                <c:pt idx="9873">
                  <c:v>0.98214627486164663</c:v>
                </c:pt>
                <c:pt idx="9874">
                  <c:v>0.98215682153645201</c:v>
                </c:pt>
                <c:pt idx="9875">
                  <c:v>0.98216736289652373</c:v>
                </c:pt>
                <c:pt idx="9876">
                  <c:v>0.98217789894393526</c:v>
                </c:pt>
                <c:pt idx="9877">
                  <c:v>0.98217810150817464</c:v>
                </c:pt>
                <c:pt idx="9878">
                  <c:v>0.98217830407045092</c:v>
                </c:pt>
                <c:pt idx="9879">
                  <c:v>0.98217850663076234</c:v>
                </c:pt>
                <c:pt idx="9880">
                  <c:v>0.98217870918911088</c:v>
                </c:pt>
                <c:pt idx="9881">
                  <c:v>0.98217891174549432</c:v>
                </c:pt>
                <c:pt idx="9882">
                  <c:v>0.982179114299915</c:v>
                </c:pt>
                <c:pt idx="9883">
                  <c:v>0.98217931685237081</c:v>
                </c:pt>
                <c:pt idx="9884">
                  <c:v>0.98217951940286374</c:v>
                </c:pt>
                <c:pt idx="9885">
                  <c:v>0.98217972195139169</c:v>
                </c:pt>
                <c:pt idx="9886">
                  <c:v>0.98217992449795699</c:v>
                </c:pt>
                <c:pt idx="9887">
                  <c:v>0.9821801270425573</c:v>
                </c:pt>
                <c:pt idx="9888">
                  <c:v>0.98218032958519486</c:v>
                </c:pt>
                <c:pt idx="9889">
                  <c:v>0.98218053212586764</c:v>
                </c:pt>
                <c:pt idx="9890">
                  <c:v>0.98218073466457756</c:v>
                </c:pt>
                <c:pt idx="9891">
                  <c:v>0.98218093720132282</c:v>
                </c:pt>
                <c:pt idx="9892">
                  <c:v>0.98218113973610521</c:v>
                </c:pt>
                <c:pt idx="9893">
                  <c:v>0.98218134226892395</c:v>
                </c:pt>
                <c:pt idx="9894">
                  <c:v>0.98218154479977793</c:v>
                </c:pt>
                <c:pt idx="9895">
                  <c:v>0.98219207369879968</c:v>
                </c:pt>
                <c:pt idx="9896">
                  <c:v>0.98220279961476453</c:v>
                </c:pt>
                <c:pt idx="9897">
                  <c:v>0.98221355229664553</c:v>
                </c:pt>
                <c:pt idx="9898">
                  <c:v>0.98221372223781911</c:v>
                </c:pt>
                <c:pt idx="9899">
                  <c:v>0.98222426717477096</c:v>
                </c:pt>
                <c:pt idx="9900">
                  <c:v>0.98223533451859246</c:v>
                </c:pt>
                <c:pt idx="9901">
                  <c:v>0.98223557254089566</c:v>
                </c:pt>
                <c:pt idx="9902">
                  <c:v>0.98224485758294944</c:v>
                </c:pt>
                <c:pt idx="9903">
                  <c:v>0.98224965649196838</c:v>
                </c:pt>
                <c:pt idx="9904">
                  <c:v>0.98225779135390967</c:v>
                </c:pt>
                <c:pt idx="9905">
                  <c:v>0.98226828180199433</c:v>
                </c:pt>
                <c:pt idx="9906">
                  <c:v>0.98236734541032267</c:v>
                </c:pt>
                <c:pt idx="9907">
                  <c:v>0.98241559285028368</c:v>
                </c:pt>
                <c:pt idx="9908">
                  <c:v>0.98243448302861525</c:v>
                </c:pt>
                <c:pt idx="9909">
                  <c:v>0.98249782641320882</c:v>
                </c:pt>
                <c:pt idx="9910">
                  <c:v>0.98250511316105738</c:v>
                </c:pt>
                <c:pt idx="9911">
                  <c:v>0.98253598669623821</c:v>
                </c:pt>
                <c:pt idx="9912">
                  <c:v>0.98254489433482817</c:v>
                </c:pt>
                <c:pt idx="9913">
                  <c:v>0.98254627497516189</c:v>
                </c:pt>
                <c:pt idx="9914">
                  <c:v>0.98263627864777936</c:v>
                </c:pt>
                <c:pt idx="9915">
                  <c:v>0.98265931221164804</c:v>
                </c:pt>
                <c:pt idx="9916">
                  <c:v>0.98270747322208918</c:v>
                </c:pt>
                <c:pt idx="9917">
                  <c:v>0.98270896602069757</c:v>
                </c:pt>
                <c:pt idx="9918">
                  <c:v>0.98270916342103598</c:v>
                </c:pt>
                <c:pt idx="9919">
                  <c:v>0.98270936081944926</c:v>
                </c:pt>
                <c:pt idx="9920">
                  <c:v>0.98270955821593853</c:v>
                </c:pt>
                <c:pt idx="9921">
                  <c:v>0.98270975561050178</c:v>
                </c:pt>
                <c:pt idx="9922">
                  <c:v>0.98270995300314001</c:v>
                </c:pt>
                <c:pt idx="9923">
                  <c:v>0.98271793355904191</c:v>
                </c:pt>
                <c:pt idx="9924">
                  <c:v>0.98271813087192417</c:v>
                </c:pt>
                <c:pt idx="9925">
                  <c:v>0.98271832818288207</c:v>
                </c:pt>
                <c:pt idx="9926">
                  <c:v>0.98271852549191552</c:v>
                </c:pt>
                <c:pt idx="9927">
                  <c:v>0.9827187227990255</c:v>
                </c:pt>
                <c:pt idx="9928">
                  <c:v>0.98271892010421036</c:v>
                </c:pt>
                <c:pt idx="9929">
                  <c:v>0.98271911740747075</c:v>
                </c:pt>
                <c:pt idx="9930">
                  <c:v>0.9827193147088068</c:v>
                </c:pt>
                <c:pt idx="9931">
                  <c:v>0.9827195120082185</c:v>
                </c:pt>
                <c:pt idx="9932">
                  <c:v>0.98271970930570696</c:v>
                </c:pt>
                <c:pt idx="9933">
                  <c:v>0.98271990660127018</c:v>
                </c:pt>
                <c:pt idx="9934">
                  <c:v>0.98272010389490916</c:v>
                </c:pt>
                <c:pt idx="9935">
                  <c:v>0.98272030118662379</c:v>
                </c:pt>
                <c:pt idx="9936">
                  <c:v>0.98272049847641429</c:v>
                </c:pt>
                <c:pt idx="9937">
                  <c:v>0.98272069576428045</c:v>
                </c:pt>
                <c:pt idx="9938">
                  <c:v>0.98272089305022348</c:v>
                </c:pt>
                <c:pt idx="9939">
                  <c:v>0.98272109033424127</c:v>
                </c:pt>
                <c:pt idx="9940">
                  <c:v>0.98272128761633493</c:v>
                </c:pt>
                <c:pt idx="9941">
                  <c:v>0.98272148489650435</c:v>
                </c:pt>
                <c:pt idx="9942">
                  <c:v>0.98272168217474964</c:v>
                </c:pt>
                <c:pt idx="9943">
                  <c:v>0.98272187945107192</c:v>
                </c:pt>
                <c:pt idx="9944">
                  <c:v>0.98272207672546896</c:v>
                </c:pt>
                <c:pt idx="9945">
                  <c:v>0.98272227399794199</c:v>
                </c:pt>
                <c:pt idx="9946">
                  <c:v>0.98272247126849077</c:v>
                </c:pt>
                <c:pt idx="9947">
                  <c:v>0.98272266853711565</c:v>
                </c:pt>
                <c:pt idx="9948">
                  <c:v>0.98272286580381629</c:v>
                </c:pt>
                <c:pt idx="9949">
                  <c:v>0.98272306306859403</c:v>
                </c:pt>
                <c:pt idx="9950">
                  <c:v>0.98272326033144664</c:v>
                </c:pt>
                <c:pt idx="9951">
                  <c:v>0.98272345759237534</c:v>
                </c:pt>
                <c:pt idx="9952">
                  <c:v>0.98272365485138002</c:v>
                </c:pt>
                <c:pt idx="9953">
                  <c:v>0.98272385210846058</c:v>
                </c:pt>
                <c:pt idx="9954">
                  <c:v>0.98272404936361824</c:v>
                </c:pt>
                <c:pt idx="9955">
                  <c:v>0.98272424661685098</c:v>
                </c:pt>
                <c:pt idx="9956">
                  <c:v>0.98272444386815971</c:v>
                </c:pt>
                <c:pt idx="9957">
                  <c:v>0.98272464111754465</c:v>
                </c:pt>
                <c:pt idx="9958">
                  <c:v>0.98272483836500557</c:v>
                </c:pt>
                <c:pt idx="9959">
                  <c:v>0.98272503561054358</c:v>
                </c:pt>
                <c:pt idx="9960">
                  <c:v>0.98272523285415669</c:v>
                </c:pt>
                <c:pt idx="9961">
                  <c:v>0.98272543009584601</c:v>
                </c:pt>
                <c:pt idx="9962">
                  <c:v>0.98272562733561142</c:v>
                </c:pt>
                <c:pt idx="9963">
                  <c:v>0.98272582457345292</c:v>
                </c:pt>
                <c:pt idx="9964">
                  <c:v>0.98272602180937074</c:v>
                </c:pt>
                <c:pt idx="9965">
                  <c:v>0.98272621904336555</c:v>
                </c:pt>
                <c:pt idx="9966">
                  <c:v>0.98272641627543567</c:v>
                </c:pt>
                <c:pt idx="9967">
                  <c:v>0.9827266135055821</c:v>
                </c:pt>
                <c:pt idx="9968">
                  <c:v>0.98272681073380463</c:v>
                </c:pt>
                <c:pt idx="9969">
                  <c:v>0.98272700796010348</c:v>
                </c:pt>
                <c:pt idx="9970">
                  <c:v>0.98272720518447954</c:v>
                </c:pt>
                <c:pt idx="9971">
                  <c:v>0.98272740240693091</c:v>
                </c:pt>
                <c:pt idx="9972">
                  <c:v>0.98272759962745848</c:v>
                </c:pt>
                <c:pt idx="9973">
                  <c:v>0.98272779684606248</c:v>
                </c:pt>
                <c:pt idx="9974">
                  <c:v>0.98272799406274269</c:v>
                </c:pt>
                <c:pt idx="9975">
                  <c:v>0.98272819127750033</c:v>
                </c:pt>
                <c:pt idx="9976">
                  <c:v>0.98272838849033317</c:v>
                </c:pt>
                <c:pt idx="9977">
                  <c:v>0.98272858570124255</c:v>
                </c:pt>
                <c:pt idx="9978">
                  <c:v>0.98272878291022814</c:v>
                </c:pt>
                <c:pt idx="9979">
                  <c:v>0.98272898011729026</c:v>
                </c:pt>
                <c:pt idx="9980">
                  <c:v>0.9827291773224287</c:v>
                </c:pt>
                <c:pt idx="9981">
                  <c:v>0.98272937452564457</c:v>
                </c:pt>
                <c:pt idx="9982">
                  <c:v>0.98272957172693587</c:v>
                </c:pt>
                <c:pt idx="9983">
                  <c:v>0.9827297689263037</c:v>
                </c:pt>
                <c:pt idx="9984">
                  <c:v>0.98272996612374786</c:v>
                </c:pt>
                <c:pt idx="9985">
                  <c:v>0.98273016331926855</c:v>
                </c:pt>
                <c:pt idx="9986">
                  <c:v>0.98273036051286677</c:v>
                </c:pt>
                <c:pt idx="9987">
                  <c:v>0.98273055770454043</c:v>
                </c:pt>
                <c:pt idx="9988">
                  <c:v>0.98273075489429074</c:v>
                </c:pt>
                <c:pt idx="9989">
                  <c:v>0.98273095208211747</c:v>
                </c:pt>
                <c:pt idx="9990">
                  <c:v>0.98273114926802074</c:v>
                </c:pt>
                <c:pt idx="9991">
                  <c:v>0.98273134645200166</c:v>
                </c:pt>
                <c:pt idx="9992">
                  <c:v>0.98273154363405812</c:v>
                </c:pt>
                <c:pt idx="9993">
                  <c:v>0.98273174081419112</c:v>
                </c:pt>
                <c:pt idx="9994">
                  <c:v>0.98273193799240088</c:v>
                </c:pt>
                <c:pt idx="9995">
                  <c:v>0.98273213516868707</c:v>
                </c:pt>
                <c:pt idx="9996">
                  <c:v>0.98273233234305002</c:v>
                </c:pt>
                <c:pt idx="9997">
                  <c:v>0.98273252951549062</c:v>
                </c:pt>
                <c:pt idx="9998">
                  <c:v>0.98273272668600686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14F-E647-964F-FC9F667D08C3}"/>
            </c:ext>
          </c:extLst>
        </c:ser>
        <c:ser>
          <c:idx val="8"/>
          <c:order val="1"/>
          <c:tx>
            <c:v>DM Offloading</c:v>
          </c:tx>
          <c:spPr>
            <a:ln w="38100" cap="rnd">
              <a:solidFill>
                <a:srgbClr val="D86ECC"/>
              </a:solidFill>
              <a:round/>
            </a:ln>
            <a:effectLst/>
          </c:spPr>
          <c:marker>
            <c:symbol val="none"/>
          </c:marker>
          <c:xVal>
            <c:numRef>
              <c:f>ALP!$A$1:$A$10000</c:f>
              <c:numCache>
                <c:formatCode>General</c:formatCode>
                <c:ptCount val="10000"/>
                <c:pt idx="0">
                  <c:v>174.07761021455099</c:v>
                </c:pt>
                <c:pt idx="1">
                  <c:v>174.07761021455099</c:v>
                </c:pt>
                <c:pt idx="2">
                  <c:v>174.07761021455099</c:v>
                </c:pt>
                <c:pt idx="3">
                  <c:v>174.07761021455099</c:v>
                </c:pt>
                <c:pt idx="4">
                  <c:v>338.15522042910197</c:v>
                </c:pt>
                <c:pt idx="5">
                  <c:v>338.15522042910197</c:v>
                </c:pt>
                <c:pt idx="6">
                  <c:v>338.15522042910197</c:v>
                </c:pt>
                <c:pt idx="7">
                  <c:v>338.15522042910197</c:v>
                </c:pt>
                <c:pt idx="8">
                  <c:v>492.23283064365302</c:v>
                </c:pt>
                <c:pt idx="9">
                  <c:v>492.23283064365302</c:v>
                </c:pt>
                <c:pt idx="10">
                  <c:v>492.23283064365302</c:v>
                </c:pt>
                <c:pt idx="11">
                  <c:v>492.23283064365398</c:v>
                </c:pt>
                <c:pt idx="12">
                  <c:v>636.31044085820395</c:v>
                </c:pt>
                <c:pt idx="13">
                  <c:v>636.31044085820395</c:v>
                </c:pt>
                <c:pt idx="14">
                  <c:v>636.31044085820497</c:v>
                </c:pt>
                <c:pt idx="15">
                  <c:v>636.31044085820497</c:v>
                </c:pt>
                <c:pt idx="16">
                  <c:v>780.38805107275596</c:v>
                </c:pt>
                <c:pt idx="17">
                  <c:v>780.38805107275596</c:v>
                </c:pt>
                <c:pt idx="18">
                  <c:v>780.38805107275596</c:v>
                </c:pt>
                <c:pt idx="19">
                  <c:v>780.38805107275698</c:v>
                </c:pt>
                <c:pt idx="20">
                  <c:v>863.40229029580905</c:v>
                </c:pt>
                <c:pt idx="21">
                  <c:v>865.24706986546505</c:v>
                </c:pt>
                <c:pt idx="22">
                  <c:v>867.479900510981</c:v>
                </c:pt>
                <c:pt idx="23">
                  <c:v>869.32468008063699</c:v>
                </c:pt>
                <c:pt idx="24">
                  <c:v>924.46566128730694</c:v>
                </c:pt>
                <c:pt idx="25">
                  <c:v>924.46566128730694</c:v>
                </c:pt>
                <c:pt idx="26">
                  <c:v>924.46566128730694</c:v>
                </c:pt>
                <c:pt idx="27">
                  <c:v>924.46566128730797</c:v>
                </c:pt>
                <c:pt idx="28">
                  <c:v>1068.5432715018501</c:v>
                </c:pt>
                <c:pt idx="29">
                  <c:v>1068.5432715018501</c:v>
                </c:pt>
                <c:pt idx="30">
                  <c:v>1068.5432715018501</c:v>
                </c:pt>
                <c:pt idx="31">
                  <c:v>1068.5432715018601</c:v>
                </c:pt>
                <c:pt idx="32">
                  <c:v>4024.95482257194</c:v>
                </c:pt>
                <c:pt idx="33">
                  <c:v>4168.3081343905196</c:v>
                </c:pt>
                <c:pt idx="34">
                  <c:v>4170.1529139614204</c:v>
                </c:pt>
                <c:pt idx="35">
                  <c:v>4172.3857446050697</c:v>
                </c:pt>
                <c:pt idx="36">
                  <c:v>4174.2305241759695</c:v>
                </c:pt>
                <c:pt idx="37">
                  <c:v>4176.4633548196198</c:v>
                </c:pt>
                <c:pt idx="38">
                  <c:v>4342.15118676563</c:v>
                </c:pt>
                <c:pt idx="39">
                  <c:v>4343.0189447221301</c:v>
                </c:pt>
                <c:pt idx="40">
                  <c:v>4344.2593198656105</c:v>
                </c:pt>
                <c:pt idx="41">
                  <c:v>4344.3840174097504</c:v>
                </c:pt>
                <c:pt idx="42">
                  <c:v>4344.8637242927198</c:v>
                </c:pt>
                <c:pt idx="43">
                  <c:v>4345.6398264397803</c:v>
                </c:pt>
                <c:pt idx="44">
                  <c:v>4345.7517082849499</c:v>
                </c:pt>
                <c:pt idx="45">
                  <c:v>4346.2287969803401</c:v>
                </c:pt>
                <c:pt idx="46">
                  <c:v>4347.0965549368402</c:v>
                </c:pt>
                <c:pt idx="47">
                  <c:v>4348.0735765509298</c:v>
                </c:pt>
                <c:pt idx="48">
                  <c:v>4348.3369300803097</c:v>
                </c:pt>
                <c:pt idx="49">
                  <c:v>4348.9413345074199</c:v>
                </c:pt>
                <c:pt idx="50">
                  <c:v>4349.8293184991899</c:v>
                </c:pt>
                <c:pt idx="51">
                  <c:v>4350.3064071950503</c:v>
                </c:pt>
                <c:pt idx="52">
                  <c:v>4350.7861140780096</c:v>
                </c:pt>
                <c:pt idx="53">
                  <c:v>4351.5622162250802</c:v>
                </c:pt>
                <c:pt idx="54">
                  <c:v>4351.67409807071</c:v>
                </c:pt>
                <c:pt idx="55">
                  <c:v>4444.2844341173704</c:v>
                </c:pt>
                <c:pt idx="56">
                  <c:v>4516.49215050973</c:v>
                </c:pt>
                <c:pt idx="57">
                  <c:v>4516.6805308433204</c:v>
                </c:pt>
                <c:pt idx="58">
                  <c:v>4516.7574663227397</c:v>
                </c:pt>
                <c:pt idx="59">
                  <c:v>4517.8726570838999</c:v>
                </c:pt>
                <c:pt idx="60">
                  <c:v>4518.6022458942598</c:v>
                </c:pt>
                <c:pt idx="61">
                  <c:v>4520.7581410575604</c:v>
                </c:pt>
                <c:pt idx="62">
                  <c:v>4520.8350765369796</c:v>
                </c:pt>
                <c:pt idx="63">
                  <c:v>4522.6798561084997</c:v>
                </c:pt>
                <c:pt idx="64">
                  <c:v>4524.5246356800199</c:v>
                </c:pt>
                <c:pt idx="65">
                  <c:v>4524.8357512718003</c:v>
                </c:pt>
                <c:pt idx="66">
                  <c:v>4542.4016169309598</c:v>
                </c:pt>
                <c:pt idx="67">
                  <c:v>4542.4016169309598</c:v>
                </c:pt>
                <c:pt idx="68">
                  <c:v>4542.4016169309598</c:v>
                </c:pt>
                <c:pt idx="69">
                  <c:v>4542.4016169309598</c:v>
                </c:pt>
                <c:pt idx="70">
                  <c:v>4606.0753037468603</c:v>
                </c:pt>
                <c:pt idx="71">
                  <c:v>4613.74680456239</c:v>
                </c:pt>
                <c:pt idx="72">
                  <c:v>4666.0278775133102</c:v>
                </c:pt>
                <c:pt idx="73">
                  <c:v>4692.0621491419097</c:v>
                </c:pt>
                <c:pt idx="74">
                  <c:v>4692.9909717002802</c:v>
                </c:pt>
                <c:pt idx="75">
                  <c:v>4694.6473709391403</c:v>
                </c:pt>
                <c:pt idx="76">
                  <c:v>4696.1397593561496</c:v>
                </c:pt>
                <c:pt idx="77">
                  <c:v>4698.8258377583697</c:v>
                </c:pt>
                <c:pt idx="78">
                  <c:v>4721.7164274062898</c:v>
                </c:pt>
                <c:pt idx="79">
                  <c:v>4725.7940376214601</c:v>
                </c:pt>
                <c:pt idx="80">
                  <c:v>4781.8289072429698</c:v>
                </c:pt>
                <c:pt idx="81">
                  <c:v>4814.1830979427295</c:v>
                </c:pt>
                <c:pt idx="82">
                  <c:v>4846.9810581868496</c:v>
                </c:pt>
                <c:pt idx="83">
                  <c:v>4864.2949797846304</c:v>
                </c:pt>
                <c:pt idx="84">
                  <c:v>4864.5401729755104</c:v>
                </c:pt>
                <c:pt idx="85">
                  <c:v>4864.86201478168</c:v>
                </c:pt>
                <c:pt idx="86">
                  <c:v>4864.9282240513703</c:v>
                </c:pt>
                <c:pt idx="87">
                  <c:v>4865.22380234301</c:v>
                </c:pt>
                <c:pt idx="88">
                  <c:v>4865.3162751272303</c:v>
                </c:pt>
                <c:pt idx="89">
                  <c:v>4865.4206192762304</c:v>
                </c:pt>
                <c:pt idx="90">
                  <c:v>4865.8086703491799</c:v>
                </c:pt>
                <c:pt idx="91">
                  <c:v>4865.9796352051198</c:v>
                </c:pt>
                <c:pt idx="92">
                  <c:v>4865.9969014692997</c:v>
                </c:pt>
                <c:pt idx="93">
                  <c:v>4866.3849525451596</c:v>
                </c:pt>
                <c:pt idx="94">
                  <c:v>4866.7730036210196</c:v>
                </c:pt>
                <c:pt idx="95">
                  <c:v>4867.0948454272002</c:v>
                </c:pt>
                <c:pt idx="96">
                  <c:v>4867.1610546968795</c:v>
                </c:pt>
                <c:pt idx="97">
                  <c:v>4867.4536299631</c:v>
                </c:pt>
                <c:pt idx="98">
                  <c:v>4867.9616101705396</c:v>
                </c:pt>
                <c:pt idx="99">
                  <c:v>4868.0415009929502</c:v>
                </c:pt>
                <c:pt idx="100">
                  <c:v>4868.2297321148199</c:v>
                </c:pt>
                <c:pt idx="101">
                  <c:v>4868.3496612434901</c:v>
                </c:pt>
                <c:pt idx="102">
                  <c:v>4868.6177831906798</c:v>
                </c:pt>
                <c:pt idx="103">
                  <c:v>4868.9396249968504</c:v>
                </c:pt>
                <c:pt idx="104">
                  <c:v>4869.0058342665398</c:v>
                </c:pt>
                <c:pt idx="105">
                  <c:v>4869.4982294908204</c:v>
                </c:pt>
                <c:pt idx="106">
                  <c:v>4869.8063897413604</c:v>
                </c:pt>
                <c:pt idx="107">
                  <c:v>4869.88628056377</c:v>
                </c:pt>
                <c:pt idx="108">
                  <c:v>4870.0745116844701</c:v>
                </c:pt>
                <c:pt idx="109">
                  <c:v>4870.46256276033</c:v>
                </c:pt>
                <c:pt idx="110">
                  <c:v>4870.7844045665097</c:v>
                </c:pt>
                <c:pt idx="111">
                  <c:v>4870.85061383619</c:v>
                </c:pt>
                <c:pt idx="112">
                  <c:v>4871.1461921287701</c:v>
                </c:pt>
                <c:pt idx="113">
                  <c:v>4871.2386649120599</c:v>
                </c:pt>
                <c:pt idx="114">
                  <c:v>4871.5312401782703</c:v>
                </c:pt>
                <c:pt idx="115">
                  <c:v>4871.7310601345898</c:v>
                </c:pt>
                <c:pt idx="116">
                  <c:v>4872.0392203851297</c:v>
                </c:pt>
                <c:pt idx="117">
                  <c:v>4872.1191112075403</c:v>
                </c:pt>
                <c:pt idx="118">
                  <c:v>4872.3073423299902</c:v>
                </c:pt>
                <c:pt idx="119">
                  <c:v>4872.3383183721398</c:v>
                </c:pt>
                <c:pt idx="120">
                  <c:v>4872.6953934058502</c:v>
                </c:pt>
                <c:pt idx="121">
                  <c:v>4872.8025913685497</c:v>
                </c:pt>
                <c:pt idx="122">
                  <c:v>4873.0172352120198</c:v>
                </c:pt>
                <c:pt idx="123">
                  <c:v>4873.0834444817101</c:v>
                </c:pt>
                <c:pt idx="124">
                  <c:v>4873.3760197479196</c:v>
                </c:pt>
                <c:pt idx="125">
                  <c:v>4873.5758397054096</c:v>
                </c:pt>
                <c:pt idx="126">
                  <c:v>4873.8839999559495</c:v>
                </c:pt>
                <c:pt idx="127">
                  <c:v>4873.9638907783601</c:v>
                </c:pt>
                <c:pt idx="128">
                  <c:v>4874.1521218996404</c:v>
                </c:pt>
                <c:pt idx="129">
                  <c:v>4874.1730860074404</c:v>
                </c:pt>
                <c:pt idx="130">
                  <c:v>4950.4470254657699</c:v>
                </c:pt>
                <c:pt idx="131">
                  <c:v>4964.1348556335997</c:v>
                </c:pt>
                <c:pt idx="132">
                  <c:v>4972.2902688121703</c:v>
                </c:pt>
                <c:pt idx="133">
                  <c:v>4972.2902688121703</c:v>
                </c:pt>
                <c:pt idx="134">
                  <c:v>4972.2902688121703</c:v>
                </c:pt>
                <c:pt idx="135">
                  <c:v>4972.2902688121803</c:v>
                </c:pt>
                <c:pt idx="136">
                  <c:v>5038.4016876691003</c:v>
                </c:pt>
                <c:pt idx="137">
                  <c:v>5038.5346016865196</c:v>
                </c:pt>
                <c:pt idx="138">
                  <c:v>5038.7897387426301</c:v>
                </c:pt>
                <c:pt idx="139">
                  <c:v>5038.8570161028701</c:v>
                </c:pt>
                <c:pt idx="140">
                  <c:v>5039.0930438283804</c:v>
                </c:pt>
                <c:pt idx="141">
                  <c:v>5039.2138888295704</c:v>
                </c:pt>
                <c:pt idx="142">
                  <c:v>5039.2450671764</c:v>
                </c:pt>
                <c:pt idx="143">
                  <c:v>5039.4810949042403</c:v>
                </c:pt>
                <c:pt idx="144">
                  <c:v>5039.8584161661502</c:v>
                </c:pt>
                <c:pt idx="145">
                  <c:v>5039.8691459801003</c:v>
                </c:pt>
                <c:pt idx="146">
                  <c:v>5040.4935388015501</c:v>
                </c:pt>
                <c:pt idx="147">
                  <c:v>5040.6345183132198</c:v>
                </c:pt>
                <c:pt idx="148">
                  <c:v>5040.9578117979599</c:v>
                </c:pt>
                <c:pt idx="149">
                  <c:v>5041.0898467469897</c:v>
                </c:pt>
                <c:pt idx="150">
                  <c:v>5041.3258744738996</c:v>
                </c:pt>
                <c:pt idx="151">
                  <c:v>5041.7139255497596</c:v>
                </c:pt>
                <c:pt idx="152">
                  <c:v>5042.0912468102697</c:v>
                </c:pt>
                <c:pt idx="153">
                  <c:v>5042.2900760620796</c:v>
                </c:pt>
                <c:pt idx="154">
                  <c:v>5042.4792978838004</c:v>
                </c:pt>
                <c:pt idx="155">
                  <c:v>5042.61221190169</c:v>
                </c:pt>
                <c:pt idx="156">
                  <c:v>5042.8673489573403</c:v>
                </c:pt>
                <c:pt idx="157">
                  <c:v>5042.9346263175803</c:v>
                </c:pt>
                <c:pt idx="158">
                  <c:v>5043.1706540435498</c:v>
                </c:pt>
                <c:pt idx="159">
                  <c:v>5043.2914990438103</c:v>
                </c:pt>
                <c:pt idx="160">
                  <c:v>5043.4633440254202</c:v>
                </c:pt>
                <c:pt idx="161">
                  <c:v>5043.5587051194098</c:v>
                </c:pt>
                <c:pt idx="162">
                  <c:v>5043.9360263808603</c:v>
                </c:pt>
                <c:pt idx="163">
                  <c:v>5043.9467561952697</c:v>
                </c:pt>
                <c:pt idx="164">
                  <c:v>5044.3240774543901</c:v>
                </c:pt>
                <c:pt idx="165">
                  <c:v>5044.71212852792</c:v>
                </c:pt>
                <c:pt idx="166">
                  <c:v>5045.01543361321</c:v>
                </c:pt>
                <c:pt idx="167">
                  <c:v>5045.1674569616998</c:v>
                </c:pt>
                <c:pt idx="168">
                  <c:v>5045.40348468907</c:v>
                </c:pt>
                <c:pt idx="169">
                  <c:v>5045.4882306749896</c:v>
                </c:pt>
                <c:pt idx="170">
                  <c:v>5045.78080595145</c:v>
                </c:pt>
                <c:pt idx="171">
                  <c:v>5045.7915357649299</c:v>
                </c:pt>
                <c:pt idx="172">
                  <c:v>5046.5569080985097</c:v>
                </c:pt>
                <c:pt idx="173">
                  <c:v>5046.9449591720404</c:v>
                </c:pt>
                <c:pt idx="174">
                  <c:v>5047.0122365322804</c:v>
                </c:pt>
                <c:pt idx="175">
                  <c:v>5047.2482642587202</c:v>
                </c:pt>
                <c:pt idx="176">
                  <c:v>5047.6363153345801</c:v>
                </c:pt>
                <c:pt idx="177">
                  <c:v>5047.6523023587597</c:v>
                </c:pt>
                <c:pt idx="178">
                  <c:v>5048.0136365955696</c:v>
                </c:pt>
                <c:pt idx="179">
                  <c:v>5048.2124658478397</c:v>
                </c:pt>
                <c:pt idx="180">
                  <c:v>5048.2506962219904</c:v>
                </c:pt>
                <c:pt idx="181">
                  <c:v>5071.9402553637801</c:v>
                </c:pt>
                <c:pt idx="182">
                  <c:v>5107.6779865641101</c:v>
                </c:pt>
                <c:pt idx="183">
                  <c:v>5116.3678790267204</c:v>
                </c:pt>
                <c:pt idx="184">
                  <c:v>5116.3678790267204</c:v>
                </c:pt>
                <c:pt idx="185">
                  <c:v>5116.3678790267304</c:v>
                </c:pt>
                <c:pt idx="186">
                  <c:v>5116.3678790267304</c:v>
                </c:pt>
                <c:pt idx="187">
                  <c:v>5128.3081343905196</c:v>
                </c:pt>
                <c:pt idx="188">
                  <c:v>5164.5711490162603</c:v>
                </c:pt>
                <c:pt idx="189">
                  <c:v>5187.3691092580502</c:v>
                </c:pt>
                <c:pt idx="190">
                  <c:v>5212.6657253839003</c:v>
                </c:pt>
                <c:pt idx="191">
                  <c:v>5212.7263694456697</c:v>
                </c:pt>
                <c:pt idx="192">
                  <c:v>5213.0537764597602</c:v>
                </c:pt>
                <c:pt idx="193">
                  <c:v>5213.0986948907303</c:v>
                </c:pt>
                <c:pt idx="194">
                  <c:v>5214.1479717735201</c:v>
                </c:pt>
                <c:pt idx="195">
                  <c:v>5214.5105049535596</c:v>
                </c:pt>
                <c:pt idx="196">
                  <c:v>5214.5360228493801</c:v>
                </c:pt>
                <c:pt idx="197">
                  <c:v>5214.6185752487199</c:v>
                </c:pt>
                <c:pt idx="198">
                  <c:v>5214.8985560294204</c:v>
                </c:pt>
                <c:pt idx="199">
                  <c:v>5215.3315255362504</c:v>
                </c:pt>
                <c:pt idx="200">
                  <c:v>5215.5243296865301</c:v>
                </c:pt>
                <c:pt idx="201">
                  <c:v>5216.1795868407899</c:v>
                </c:pt>
                <c:pt idx="202">
                  <c:v>5216.3676862763195</c:v>
                </c:pt>
                <c:pt idx="203">
                  <c:v>5216.3808024190303</c:v>
                </c:pt>
                <c:pt idx="204">
                  <c:v>5216.7433355990797</c:v>
                </c:pt>
                <c:pt idx="205">
                  <c:v>5217.1763051059097</c:v>
                </c:pt>
                <c:pt idx="206">
                  <c:v>5218.2255819886896</c:v>
                </c:pt>
                <c:pt idx="207">
                  <c:v>5218.4643440824002</c:v>
                </c:pt>
                <c:pt idx="208">
                  <c:v>5218.5881151687299</c:v>
                </c:pt>
                <c:pt idx="209">
                  <c:v>5218.6487592309704</c:v>
                </c:pt>
                <c:pt idx="210">
                  <c:v>5218.9761662445899</c:v>
                </c:pt>
                <c:pt idx="211">
                  <c:v>5219.4091357514199</c:v>
                </c:pt>
                <c:pt idx="212">
                  <c:v>5220.2571970559602</c:v>
                </c:pt>
                <c:pt idx="213">
                  <c:v>5220.4452964905604</c:v>
                </c:pt>
                <c:pt idx="214">
                  <c:v>5220.4584126341997</c:v>
                </c:pt>
                <c:pt idx="215">
                  <c:v>5220.8209458142501</c:v>
                </c:pt>
                <c:pt idx="216">
                  <c:v>5221.2539153210801</c:v>
                </c:pt>
                <c:pt idx="217">
                  <c:v>5221.4467194722902</c:v>
                </c:pt>
                <c:pt idx="218">
                  <c:v>5221.5015721563204</c:v>
                </c:pt>
                <c:pt idx="219">
                  <c:v>5222.1019766256204</c:v>
                </c:pt>
                <c:pt idx="220">
                  <c:v>5222.3031922038599</c:v>
                </c:pt>
                <c:pt idx="221">
                  <c:v>5260.4454892412796</c:v>
                </c:pt>
                <c:pt idx="222">
                  <c:v>5260.4454892412796</c:v>
                </c:pt>
                <c:pt idx="223">
                  <c:v>5260.4454892412796</c:v>
                </c:pt>
                <c:pt idx="224">
                  <c:v>5260.4454892412796</c:v>
                </c:pt>
                <c:pt idx="225">
                  <c:v>5295.6174314080199</c:v>
                </c:pt>
                <c:pt idx="226">
                  <c:v>5297.1313866749397</c:v>
                </c:pt>
                <c:pt idx="227">
                  <c:v>5299.2984095327502</c:v>
                </c:pt>
                <c:pt idx="228">
                  <c:v>5302.3857446050697</c:v>
                </c:pt>
                <c:pt idx="229">
                  <c:v>5314.5229067048003</c:v>
                </c:pt>
                <c:pt idx="230">
                  <c:v>5374.09977554343</c:v>
                </c:pt>
                <c:pt idx="231">
                  <c:v>5386.8039796603798</c:v>
                </c:pt>
                <c:pt idx="232">
                  <c:v>5388.6005169190403</c:v>
                </c:pt>
                <c:pt idx="233">
                  <c:v>5388.69618546327</c:v>
                </c:pt>
                <c:pt idx="234">
                  <c:v>5389.60193990077</c:v>
                </c:pt>
                <c:pt idx="235">
                  <c:v>5390.88158987509</c:v>
                </c:pt>
                <c:pt idx="236">
                  <c:v>5391.20899689011</c:v>
                </c:pt>
                <c:pt idx="237">
                  <c:v>5393.67955011501</c:v>
                </c:pt>
                <c:pt idx="238">
                  <c:v>5395.2866071052804</c:v>
                </c:pt>
                <c:pt idx="239">
                  <c:v>5396.4059166559</c:v>
                </c:pt>
                <c:pt idx="240">
                  <c:v>5404.5230994558297</c:v>
                </c:pt>
                <c:pt idx="241">
                  <c:v>5404.5230994558297</c:v>
                </c:pt>
                <c:pt idx="242">
                  <c:v>5404.5230994558297</c:v>
                </c:pt>
                <c:pt idx="243">
                  <c:v>5404.5230994558297</c:v>
                </c:pt>
                <c:pt idx="244">
                  <c:v>5412.7737956778301</c:v>
                </c:pt>
                <c:pt idx="245">
                  <c:v>5474.4569914713502</c:v>
                </c:pt>
                <c:pt idx="246">
                  <c:v>5482.6781271332802</c:v>
                </c:pt>
                <c:pt idx="247">
                  <c:v>5500.1529139614104</c:v>
                </c:pt>
                <c:pt idx="248">
                  <c:v>5504.9592000897901</c:v>
                </c:pt>
                <c:pt idx="249">
                  <c:v>5537.7571603292599</c:v>
                </c:pt>
                <c:pt idx="250">
                  <c:v>5538.41241748631</c:v>
                </c:pt>
                <c:pt idx="251">
                  <c:v>5548.6007096703797</c:v>
                </c:pt>
                <c:pt idx="252">
                  <c:v>5548.6007096703797</c:v>
                </c:pt>
                <c:pt idx="253">
                  <c:v>5548.6007096703797</c:v>
                </c:pt>
                <c:pt idx="254">
                  <c:v>5548.6007096703797</c:v>
                </c:pt>
                <c:pt idx="255">
                  <c:v>5560.7436505444302</c:v>
                </c:pt>
                <c:pt idx="256">
                  <c:v>5560.8333475617601</c:v>
                </c:pt>
                <c:pt idx="257">
                  <c:v>5560.9290161069302</c:v>
                </c:pt>
                <c:pt idx="258">
                  <c:v>5561.8347705434999</c:v>
                </c:pt>
                <c:pt idx="259">
                  <c:v>5562.0028158449504</c:v>
                </c:pt>
                <c:pt idx="260">
                  <c:v>5562.4900277014804</c:v>
                </c:pt>
                <c:pt idx="261">
                  <c:v>5562.9764811899504</c:v>
                </c:pt>
                <c:pt idx="262">
                  <c:v>5563.1144205192104</c:v>
                </c:pt>
                <c:pt idx="263">
                  <c:v>5564.8212607595997</c:v>
                </c:pt>
                <c:pt idx="264">
                  <c:v>5565.0066263214803</c:v>
                </c:pt>
                <c:pt idx="265">
                  <c:v>5565.9123807577398</c:v>
                </c:pt>
                <c:pt idx="266">
                  <c:v>5566.7557373475202</c:v>
                </c:pt>
                <c:pt idx="267">
                  <c:v>5566.8514058923802</c:v>
                </c:pt>
                <c:pt idx="268">
                  <c:v>5567.0540914051198</c:v>
                </c:pt>
                <c:pt idx="269">
                  <c:v>5568.89887097477</c:v>
                </c:pt>
                <c:pt idx="270">
                  <c:v>5569.0368103045002</c:v>
                </c:pt>
                <c:pt idx="271">
                  <c:v>5569.0842365360304</c:v>
                </c:pt>
                <c:pt idx="272">
                  <c:v>5569.3642173204498</c:v>
                </c:pt>
                <c:pt idx="273">
                  <c:v>5570.4835268855004</c:v>
                </c:pt>
                <c:pt idx="274">
                  <c:v>5646.5676379166498</c:v>
                </c:pt>
                <c:pt idx="275">
                  <c:v>5652.2169583225595</c:v>
                </c:pt>
                <c:pt idx="276">
                  <c:v>5692.6783198849298</c:v>
                </c:pt>
                <c:pt idx="277">
                  <c:v>5692.6783198849298</c:v>
                </c:pt>
                <c:pt idx="278">
                  <c:v>5692.6783198849298</c:v>
                </c:pt>
                <c:pt idx="279">
                  <c:v>5692.6783198849298</c:v>
                </c:pt>
                <c:pt idx="280">
                  <c:v>5720.8715779384102</c:v>
                </c:pt>
                <c:pt idx="281">
                  <c:v>5734.7228583469896</c:v>
                </c:pt>
                <c:pt idx="282">
                  <c:v>5734.8890612721398</c:v>
                </c:pt>
                <c:pt idx="283">
                  <c:v>5734.91095777601</c:v>
                </c:pt>
                <c:pt idx="284">
                  <c:v>5735.1008736491203</c:v>
                </c:pt>
                <c:pt idx="285">
                  <c:v>5735.2771123479997</c:v>
                </c:pt>
                <c:pt idx="286">
                  <c:v>5735.6651634238597</c:v>
                </c:pt>
                <c:pt idx="287">
                  <c:v>5735.7552755419101</c:v>
                </c:pt>
                <c:pt idx="288">
                  <c:v>5736.0354677345604</c:v>
                </c:pt>
                <c:pt idx="289">
                  <c:v>5736.0532144997196</c:v>
                </c:pt>
                <c:pt idx="290">
                  <c:v>5736.0804260596597</c:v>
                </c:pt>
                <c:pt idx="291">
                  <c:v>5736.8293166514404</c:v>
                </c:pt>
                <c:pt idx="292">
                  <c:v>5736.9456532187696</c:v>
                </c:pt>
                <c:pt idx="293">
                  <c:v>5737.1218919176599</c:v>
                </c:pt>
                <c:pt idx="294">
                  <c:v>5737.1920307339096</c:v>
                </c:pt>
                <c:pt idx="295">
                  <c:v>5737.5099429935199</c:v>
                </c:pt>
                <c:pt idx="296">
                  <c:v>5737.6000551115703</c:v>
                </c:pt>
                <c:pt idx="297">
                  <c:v>5737.8802473042097</c:v>
                </c:pt>
                <c:pt idx="298">
                  <c:v>5737.8979940693798</c:v>
                </c:pt>
                <c:pt idx="299">
                  <c:v>5737.9768489599201</c:v>
                </c:pt>
                <c:pt idx="300">
                  <c:v>5738.2682983800696</c:v>
                </c:pt>
                <c:pt idx="301">
                  <c:v>5738.80046856217</c:v>
                </c:pt>
                <c:pt idx="302">
                  <c:v>5738.9666714873101</c:v>
                </c:pt>
                <c:pt idx="303">
                  <c:v>5738.98856799025</c:v>
                </c:pt>
                <c:pt idx="304">
                  <c:v>5739.1784838642898</c:v>
                </c:pt>
                <c:pt idx="305">
                  <c:v>5739.3547225631701</c:v>
                </c:pt>
                <c:pt idx="306">
                  <c:v>5739.4448346812196</c:v>
                </c:pt>
                <c:pt idx="307">
                  <c:v>5739.74277363903</c:v>
                </c:pt>
                <c:pt idx="308">
                  <c:v>5739.8216285295703</c:v>
                </c:pt>
                <c:pt idx="309">
                  <c:v>5739.8328857570796</c:v>
                </c:pt>
                <c:pt idx="310">
                  <c:v>5739.9899909719798</c:v>
                </c:pt>
                <c:pt idx="311">
                  <c:v>5740.1130779497298</c:v>
                </c:pt>
                <c:pt idx="312">
                  <c:v>5740.13082471489</c:v>
                </c:pt>
                <c:pt idx="313">
                  <c:v>5740.1580362743698</c:v>
                </c:pt>
                <c:pt idx="314">
                  <c:v>5740.6452481318202</c:v>
                </c:pt>
                <c:pt idx="315">
                  <c:v>5741.02326343394</c:v>
                </c:pt>
                <c:pt idx="316">
                  <c:v>5741.1995021328303</c:v>
                </c:pt>
                <c:pt idx="317">
                  <c:v>5741.5875532086902</c:v>
                </c:pt>
                <c:pt idx="318">
                  <c:v>5741.6776653267398</c:v>
                </c:pt>
                <c:pt idx="319">
                  <c:v>5741.95785751938</c:v>
                </c:pt>
                <c:pt idx="320">
                  <c:v>5741.96247849054</c:v>
                </c:pt>
                <c:pt idx="321">
                  <c:v>5741.9756042845502</c:v>
                </c:pt>
                <c:pt idx="322">
                  <c:v>5742.0544591750904</c:v>
                </c:pt>
                <c:pt idx="323">
                  <c:v>5742.5339986477002</c:v>
                </c:pt>
                <c:pt idx="324">
                  <c:v>5742.7517064362701</c:v>
                </c:pt>
                <c:pt idx="325">
                  <c:v>5742.8780787773403</c:v>
                </c:pt>
                <c:pt idx="326">
                  <c:v>5743.0442817024796</c:v>
                </c:pt>
                <c:pt idx="327">
                  <c:v>5743.2560940794601</c:v>
                </c:pt>
                <c:pt idx="328">
                  <c:v>5743.4323327783404</c:v>
                </c:pt>
                <c:pt idx="329">
                  <c:v>5743.5224448964</c:v>
                </c:pt>
                <c:pt idx="330">
                  <c:v>5743.8203838542104</c:v>
                </c:pt>
                <c:pt idx="331">
                  <c:v>5743.8992387447497</c:v>
                </c:pt>
                <c:pt idx="332">
                  <c:v>5744.0676011862197</c:v>
                </c:pt>
                <c:pt idx="333">
                  <c:v>5744.1906881649002</c:v>
                </c:pt>
                <c:pt idx="334">
                  <c:v>5744.2084349300703</c:v>
                </c:pt>
                <c:pt idx="335">
                  <c:v>5744.5611370699398</c:v>
                </c:pt>
                <c:pt idx="336">
                  <c:v>5744.5611370699398</c:v>
                </c:pt>
                <c:pt idx="337">
                  <c:v>5744.5611370699398</c:v>
                </c:pt>
                <c:pt idx="338">
                  <c:v>5744.5611370699398</c:v>
                </c:pt>
                <c:pt idx="339">
                  <c:v>5744.5611370699398</c:v>
                </c:pt>
                <c:pt idx="340">
                  <c:v>5744.5611370776296</c:v>
                </c:pt>
                <c:pt idx="341">
                  <c:v>5744.5611370776296</c:v>
                </c:pt>
                <c:pt idx="342">
                  <c:v>5744.5611370814704</c:v>
                </c:pt>
                <c:pt idx="343">
                  <c:v>5744.5611370853103</c:v>
                </c:pt>
                <c:pt idx="344">
                  <c:v>5744.5611371006798</c:v>
                </c:pt>
                <c:pt idx="345">
                  <c:v>5744.5611371006798</c:v>
                </c:pt>
                <c:pt idx="346">
                  <c:v>5744.5611371006798</c:v>
                </c:pt>
                <c:pt idx="347">
                  <c:v>5744.5611371006798</c:v>
                </c:pt>
                <c:pt idx="348">
                  <c:v>5744.5611371006798</c:v>
                </c:pt>
                <c:pt idx="349">
                  <c:v>5744.5611371006798</c:v>
                </c:pt>
                <c:pt idx="350">
                  <c:v>5769.76998520083</c:v>
                </c:pt>
                <c:pt idx="351">
                  <c:v>5825.4751021144903</c:v>
                </c:pt>
                <c:pt idx="352">
                  <c:v>5833.0661782044899</c:v>
                </c:pt>
                <c:pt idx="353">
                  <c:v>5834.2356464890699</c:v>
                </c:pt>
                <c:pt idx="354">
                  <c:v>5846.7559300994799</c:v>
                </c:pt>
                <c:pt idx="355">
                  <c:v>5846.7559300994799</c:v>
                </c:pt>
                <c:pt idx="356">
                  <c:v>5846.7559300994799</c:v>
                </c:pt>
                <c:pt idx="357">
                  <c:v>5846.7559300994799</c:v>
                </c:pt>
                <c:pt idx="358">
                  <c:v>5864.5003642495703</c:v>
                </c:pt>
                <c:pt idx="359">
                  <c:v>5887.4239619411501</c:v>
                </c:pt>
                <c:pt idx="360">
                  <c:v>5888.1452114004596</c:v>
                </c:pt>
                <c:pt idx="361">
                  <c:v>5891.7031957367399</c:v>
                </c:pt>
                <c:pt idx="362">
                  <c:v>5894.9491881529602</c:v>
                </c:pt>
                <c:pt idx="363">
                  <c:v>5906.9433535020798</c:v>
                </c:pt>
                <c:pt idx="364">
                  <c:v>5908.02799998922</c:v>
                </c:pt>
                <c:pt idx="365">
                  <c:v>5908.8088573561899</c:v>
                </c:pt>
                <c:pt idx="366">
                  <c:v>5908.8816473306997</c:v>
                </c:pt>
                <c:pt idx="367">
                  <c:v>5909.2696984042404</c:v>
                </c:pt>
                <c:pt idx="368">
                  <c:v>5909.5006073387303</c:v>
                </c:pt>
                <c:pt idx="369">
                  <c:v>5909.6781155499602</c:v>
                </c:pt>
                <c:pt idx="370">
                  <c:v>5909.9532042723104</c:v>
                </c:pt>
                <c:pt idx="371">
                  <c:v>5910.0358521472599</c:v>
                </c:pt>
                <c:pt idx="372">
                  <c:v>5910.1176989208898</c:v>
                </c:pt>
                <c:pt idx="373">
                  <c:v>5910.1212270604401</c:v>
                </c:pt>
                <c:pt idx="374">
                  <c:v>5910.14135550428</c:v>
                </c:pt>
                <c:pt idx="375">
                  <c:v>5910.1671662572699</c:v>
                </c:pt>
                <c:pt idx="376">
                  <c:v>5910.3412553458402</c:v>
                </c:pt>
                <c:pt idx="377">
                  <c:v>5910.41861559264</c:v>
                </c:pt>
                <c:pt idx="378">
                  <c:v>5910.5826743338203</c:v>
                </c:pt>
                <c:pt idx="379">
                  <c:v>5910.6094704382103</c:v>
                </c:pt>
                <c:pt idx="380">
                  <c:v>5910.6536369277101</c:v>
                </c:pt>
                <c:pt idx="381">
                  <c:v>5910.9290161069202</c:v>
                </c:pt>
                <c:pt idx="382">
                  <c:v>5910.9290161069302</c:v>
                </c:pt>
                <c:pt idx="383">
                  <c:v>5911.0332992076801</c:v>
                </c:pt>
                <c:pt idx="384">
                  <c:v>5911.1144779748201</c:v>
                </c:pt>
                <c:pt idx="385">
                  <c:v>5911.2213986329698</c:v>
                </c:pt>
                <c:pt idx="386">
                  <c:v>5911.34538690932</c:v>
                </c:pt>
                <c:pt idx="387">
                  <c:v>5911.7963589690598</c:v>
                </c:pt>
                <c:pt idx="388">
                  <c:v>5911.8806317169201</c:v>
                </c:pt>
                <c:pt idx="389">
                  <c:v>5911.9109461940798</c:v>
                </c:pt>
                <c:pt idx="390">
                  <c:v>5912.1214890563797</c:v>
                </c:pt>
                <c:pt idx="391">
                  <c:v>5912.1860349164299</c:v>
                </c:pt>
                <c:pt idx="392">
                  <c:v>5912.2228216146996</c:v>
                </c:pt>
                <c:pt idx="393">
                  <c:v>5912.4274539034795</c:v>
                </c:pt>
                <c:pt idx="394">
                  <c:v>5912.6514462381601</c:v>
                </c:pt>
                <c:pt idx="395">
                  <c:v>5912.7789179920201</c:v>
                </c:pt>
                <c:pt idx="396">
                  <c:v>5912.8864675704299</c:v>
                </c:pt>
                <c:pt idx="397">
                  <c:v>5912.9592575454099</c:v>
                </c:pt>
                <c:pt idx="398">
                  <c:v>5913.1415237821602</c:v>
                </c:pt>
                <c:pt idx="399">
                  <c:v>5913.1901664798997</c:v>
                </c:pt>
                <c:pt idx="400">
                  <c:v>5913.3473086189397</c:v>
                </c:pt>
                <c:pt idx="401">
                  <c:v>5913.5782175534396</c:v>
                </c:pt>
                <c:pt idx="402">
                  <c:v>5913.7254112865703</c:v>
                </c:pt>
                <c:pt idx="403">
                  <c:v>5913.7557257646604</c:v>
                </c:pt>
                <c:pt idx="404">
                  <c:v>5914.0308144870196</c:v>
                </c:pt>
                <c:pt idx="405">
                  <c:v>5914.1953091360601</c:v>
                </c:pt>
                <c:pt idx="406">
                  <c:v>5914.19883727468</c:v>
                </c:pt>
                <c:pt idx="407">
                  <c:v>5914.4962258078103</c:v>
                </c:pt>
                <c:pt idx="408">
                  <c:v>5914.6602845489897</c:v>
                </c:pt>
                <c:pt idx="409">
                  <c:v>5914.6870806533798</c:v>
                </c:pt>
                <c:pt idx="410">
                  <c:v>5914.73124714195</c:v>
                </c:pt>
                <c:pt idx="411">
                  <c:v>5914.9929902656004</c:v>
                </c:pt>
                <c:pt idx="412">
                  <c:v>5915.1920881895303</c:v>
                </c:pt>
                <c:pt idx="413">
                  <c:v>5915.4229971240202</c:v>
                </c:pt>
                <c:pt idx="414">
                  <c:v>5915.5189290204999</c:v>
                </c:pt>
                <c:pt idx="415">
                  <c:v>5915.6005053352501</c:v>
                </c:pt>
                <c:pt idx="416">
                  <c:v>5915.8739691842302</c:v>
                </c:pt>
                <c:pt idx="417">
                  <c:v>5915.9582419320895</c:v>
                </c:pt>
                <c:pt idx="418">
                  <c:v>5916.0436168462002</c:v>
                </c:pt>
                <c:pt idx="419">
                  <c:v>5916.26364513114</c:v>
                </c:pt>
                <c:pt idx="420">
                  <c:v>5916.3004318289404</c:v>
                </c:pt>
                <c:pt idx="421">
                  <c:v>5916.3410053774696</c:v>
                </c:pt>
                <c:pt idx="422">
                  <c:v>5916.5050641186499</c:v>
                </c:pt>
                <c:pt idx="423">
                  <c:v>5916.5201204661198</c:v>
                </c:pt>
                <c:pt idx="424">
                  <c:v>5916.5760267134701</c:v>
                </c:pt>
                <c:pt idx="425">
                  <c:v>5916.6010122457501</c:v>
                </c:pt>
                <c:pt idx="426">
                  <c:v>5916.7290564533296</c:v>
                </c:pt>
                <c:pt idx="427">
                  <c:v>5917.03686776012</c:v>
                </c:pt>
                <c:pt idx="428">
                  <c:v>5917.1437884187299</c:v>
                </c:pt>
                <c:pt idx="429">
                  <c:v>5917.2677766946099</c:v>
                </c:pt>
                <c:pt idx="430">
                  <c:v>5917.5067806076204</c:v>
                </c:pt>
                <c:pt idx="431">
                  <c:v>5917.70235483534</c:v>
                </c:pt>
                <c:pt idx="432">
                  <c:v>5917.7187487538904</c:v>
                </c:pt>
                <c:pt idx="433">
                  <c:v>5917.8030215017498</c:v>
                </c:pt>
                <c:pt idx="434">
                  <c:v>5917.8333359793696</c:v>
                </c:pt>
                <c:pt idx="435">
                  <c:v>5918.0438788416704</c:v>
                </c:pt>
                <c:pt idx="436">
                  <c:v>5918.0591343436299</c:v>
                </c:pt>
                <c:pt idx="437">
                  <c:v>5918.1084247017197</c:v>
                </c:pt>
                <c:pt idx="438">
                  <c:v>5918.2729193512296</c:v>
                </c:pt>
                <c:pt idx="439">
                  <c:v>5918.3498436883001</c:v>
                </c:pt>
                <c:pt idx="440">
                  <c:v>5918.3994914702998</c:v>
                </c:pt>
                <c:pt idx="441">
                  <c:v>5918.5738360229798</c:v>
                </c:pt>
                <c:pt idx="442">
                  <c:v>5918.6387472841798</c:v>
                </c:pt>
                <c:pt idx="443">
                  <c:v>5918.6387472841798</c:v>
                </c:pt>
                <c:pt idx="444">
                  <c:v>5918.6387472841798</c:v>
                </c:pt>
                <c:pt idx="445">
                  <c:v>5918.6387472841798</c:v>
                </c:pt>
                <c:pt idx="446">
                  <c:v>5918.6387472841798</c:v>
                </c:pt>
                <c:pt idx="447">
                  <c:v>5918.6387472920997</c:v>
                </c:pt>
                <c:pt idx="448">
                  <c:v>5918.6387472920997</c:v>
                </c:pt>
                <c:pt idx="449">
                  <c:v>5918.6387472960596</c:v>
                </c:pt>
                <c:pt idx="450">
                  <c:v>5918.6387473000204</c:v>
                </c:pt>
                <c:pt idx="451">
                  <c:v>5918.6387473158502</c:v>
                </c:pt>
                <c:pt idx="452">
                  <c:v>5918.6387473158502</c:v>
                </c:pt>
                <c:pt idx="453">
                  <c:v>5918.6387473158502</c:v>
                </c:pt>
                <c:pt idx="454">
                  <c:v>5918.6387473158502</c:v>
                </c:pt>
                <c:pt idx="455">
                  <c:v>5918.6387473158502</c:v>
                </c:pt>
                <c:pt idx="456">
                  <c:v>5918.6387473158502</c:v>
                </c:pt>
                <c:pt idx="457">
                  <c:v>5929.2494945926501</c:v>
                </c:pt>
                <c:pt idx="458">
                  <c:v>5939.8602419421004</c:v>
                </c:pt>
                <c:pt idx="459">
                  <c:v>5996.6660403292599</c:v>
                </c:pt>
                <c:pt idx="460">
                  <c:v>6010.83354031403</c:v>
                </c:pt>
                <c:pt idx="461">
                  <c:v>6010.83354031403</c:v>
                </c:pt>
                <c:pt idx="462">
                  <c:v>6010.83354031403</c:v>
                </c:pt>
                <c:pt idx="463">
                  <c:v>6010.83354031403</c:v>
                </c:pt>
                <c:pt idx="464">
                  <c:v>6010.9829260455399</c:v>
                </c:pt>
                <c:pt idx="465">
                  <c:v>6069.0267983675103</c:v>
                </c:pt>
                <c:pt idx="466">
                  <c:v>6082.7521129045599</c:v>
                </c:pt>
                <c:pt idx="467">
                  <c:v>6082.8305613268103</c:v>
                </c:pt>
                <c:pt idx="468">
                  <c:v>6082.8813346922398</c:v>
                </c:pt>
                <c:pt idx="469">
                  <c:v>6083.0728261880504</c:v>
                </c:pt>
                <c:pt idx="470">
                  <c:v>6083.08515805564</c:v>
                </c:pt>
                <c:pt idx="471">
                  <c:v>6083.1753408089198</c:v>
                </c:pt>
                <c:pt idx="472">
                  <c:v>6083.1791585348501</c:v>
                </c:pt>
                <c:pt idx="473">
                  <c:v>6083.1808127574604</c:v>
                </c:pt>
                <c:pt idx="474">
                  <c:v>6083.2186124026703</c:v>
                </c:pt>
                <c:pt idx="475">
                  <c:v>6083.2317523602396</c:v>
                </c:pt>
                <c:pt idx="476">
                  <c:v>6083.2968278545804</c:v>
                </c:pt>
                <c:pt idx="477">
                  <c:v>6083.3654014542699</c:v>
                </c:pt>
                <c:pt idx="478">
                  <c:v>6083.4542292756896</c:v>
                </c:pt>
                <c:pt idx="479">
                  <c:v>6083.4608772639103</c:v>
                </c:pt>
                <c:pt idx="480">
                  <c:v>6083.5688638333204</c:v>
                </c:pt>
                <c:pt idx="481">
                  <c:v>6083.6066634785302</c:v>
                </c:pt>
                <c:pt idx="482">
                  <c:v>6083.6198034314402</c:v>
                </c:pt>
                <c:pt idx="483">
                  <c:v>6083.6462431959799</c:v>
                </c:pt>
                <c:pt idx="484">
                  <c:v>6083.7222123723404</c:v>
                </c:pt>
                <c:pt idx="485">
                  <c:v>6083.8128346726298</c:v>
                </c:pt>
                <c:pt idx="486">
                  <c:v>6083.8990120962198</c:v>
                </c:pt>
                <c:pt idx="487">
                  <c:v>6083.9569149091803</c:v>
                </c:pt>
                <c:pt idx="488">
                  <c:v>6083.9774542045698</c:v>
                </c:pt>
                <c:pt idx="489">
                  <c:v>6084.1040802085699</c:v>
                </c:pt>
                <c:pt idx="490">
                  <c:v>6084.1166531667104</c:v>
                </c:pt>
                <c:pt idx="491">
                  <c:v>6084.1539592128202</c:v>
                </c:pt>
                <c:pt idx="492">
                  <c:v>6084.2189657185199</c:v>
                </c:pt>
                <c:pt idx="493">
                  <c:v>6084.2447764724402</c:v>
                </c:pt>
                <c:pt idx="494">
                  <c:v>6084.2509300480597</c:v>
                </c:pt>
                <c:pt idx="495">
                  <c:v>6084.3695752657904</c:v>
                </c:pt>
                <c:pt idx="496">
                  <c:v>6084.4556522574203</c:v>
                </c:pt>
                <c:pt idx="497">
                  <c:v>6084.5217258147804</c:v>
                </c:pt>
                <c:pt idx="498">
                  <c:v>6084.5263467859404</c:v>
                </c:pt>
                <c:pt idx="499">
                  <c:v>6084.5295546818497</c:v>
                </c:pt>
                <c:pt idx="500">
                  <c:v>6084.5420102886801</c:v>
                </c:pt>
                <c:pt idx="501">
                  <c:v>6084.5968924742101</c:v>
                </c:pt>
                <c:pt idx="502">
                  <c:v>6084.72611426189</c:v>
                </c:pt>
                <c:pt idx="503">
                  <c:v>6084.8155872421303</c:v>
                </c:pt>
                <c:pt idx="504">
                  <c:v>6084.9176057577097</c:v>
                </c:pt>
                <c:pt idx="505">
                  <c:v>6084.9299376271601</c:v>
                </c:pt>
                <c:pt idx="506">
                  <c:v>6085.0066263214703</c:v>
                </c:pt>
                <c:pt idx="507">
                  <c:v>6085.0066263214803</c:v>
                </c:pt>
                <c:pt idx="508">
                  <c:v>6085.0201203804399</c:v>
                </c:pt>
                <c:pt idx="509">
                  <c:v>6085.0633919723296</c:v>
                </c:pt>
                <c:pt idx="510">
                  <c:v>6085.0765319317497</c:v>
                </c:pt>
                <c:pt idx="511">
                  <c:v>6085.2990088472097</c:v>
                </c:pt>
                <c:pt idx="512">
                  <c:v>6085.3056568335696</c:v>
                </c:pt>
                <c:pt idx="513">
                  <c:v>6085.3179886983698</c:v>
                </c:pt>
                <c:pt idx="514">
                  <c:v>6085.4119891775699</c:v>
                </c:pt>
                <c:pt idx="515">
                  <c:v>6085.4136434029697</c:v>
                </c:pt>
                <c:pt idx="516">
                  <c:v>6085.4514430481904</c:v>
                </c:pt>
                <c:pt idx="517">
                  <c:v>6085.4645830029604</c:v>
                </c:pt>
                <c:pt idx="518">
                  <c:v>6085.4910227665596</c:v>
                </c:pt>
                <c:pt idx="519">
                  <c:v>6085.5296584987</c:v>
                </c:pt>
                <c:pt idx="520">
                  <c:v>6085.5669919419997</c:v>
                </c:pt>
                <c:pt idx="521">
                  <c:v>6085.59823209978</c:v>
                </c:pt>
                <c:pt idx="522">
                  <c:v>6085.65761424228</c:v>
                </c:pt>
                <c:pt idx="523">
                  <c:v>6085.7437916658801</c:v>
                </c:pt>
                <c:pt idx="524">
                  <c:v>6085.8016944788396</c:v>
                </c:pt>
                <c:pt idx="525">
                  <c:v>6085.9488597791596</c:v>
                </c:pt>
                <c:pt idx="526">
                  <c:v>6085.9614327372901</c:v>
                </c:pt>
                <c:pt idx="527">
                  <c:v>6085.99627956934</c:v>
                </c:pt>
                <c:pt idx="528">
                  <c:v>6085.9987387824804</c:v>
                </c:pt>
                <c:pt idx="529">
                  <c:v>6086.09426974505</c:v>
                </c:pt>
                <c:pt idx="530">
                  <c:v>6086.2102848486902</c:v>
                </c:pt>
                <c:pt idx="531">
                  <c:v>6086.2111003324299</c:v>
                </c:pt>
                <c:pt idx="532">
                  <c:v>6086.2143548354497</c:v>
                </c:pt>
                <c:pt idx="533">
                  <c:v>6086.3743342514999</c:v>
                </c:pt>
                <c:pt idx="534">
                  <c:v>6086.3867898583403</c:v>
                </c:pt>
                <c:pt idx="535">
                  <c:v>6086.4281397815703</c:v>
                </c:pt>
                <c:pt idx="536">
                  <c:v>6086.4837606921701</c:v>
                </c:pt>
                <c:pt idx="537">
                  <c:v>6086.5708938315502</c:v>
                </c:pt>
                <c:pt idx="538">
                  <c:v>6086.6603668136504</c:v>
                </c:pt>
                <c:pt idx="539">
                  <c:v>6086.7545564602997</c:v>
                </c:pt>
                <c:pt idx="540">
                  <c:v>6086.7591774314596</c:v>
                </c:pt>
                <c:pt idx="541">
                  <c:v>6086.7623853273599</c:v>
                </c:pt>
                <c:pt idx="542">
                  <c:v>6086.7747171986803</c:v>
                </c:pt>
                <c:pt idx="543">
                  <c:v>6086.8297231197303</c:v>
                </c:pt>
                <c:pt idx="544">
                  <c:v>6086.8565282067202</c:v>
                </c:pt>
                <c:pt idx="545">
                  <c:v>6086.8648999519601</c:v>
                </c:pt>
                <c:pt idx="546">
                  <c:v>6086.9081715419798</c:v>
                </c:pt>
                <c:pt idx="547">
                  <c:v>6086.9213115032699</c:v>
                </c:pt>
                <c:pt idx="548">
                  <c:v>6086.9589449074101</c:v>
                </c:pt>
                <c:pt idx="549">
                  <c:v>6087.1504364032298</c:v>
                </c:pt>
                <c:pt idx="550">
                  <c:v>6087.16276826988</c:v>
                </c:pt>
                <c:pt idx="551">
                  <c:v>6087.2191339973297</c:v>
                </c:pt>
                <c:pt idx="552">
                  <c:v>6087.2529510231598</c:v>
                </c:pt>
                <c:pt idx="553">
                  <c:v>6087.25676874909</c:v>
                </c:pt>
                <c:pt idx="554">
                  <c:v>6087.2584229726299</c:v>
                </c:pt>
                <c:pt idx="555">
                  <c:v>6087.2962226178497</c:v>
                </c:pt>
                <c:pt idx="556">
                  <c:v>6087.3093625744796</c:v>
                </c:pt>
                <c:pt idx="557">
                  <c:v>6087.3358023371502</c:v>
                </c:pt>
                <c:pt idx="558">
                  <c:v>6087.3744380692897</c:v>
                </c:pt>
                <c:pt idx="559">
                  <c:v>6087.4430116694402</c:v>
                </c:pt>
                <c:pt idx="560">
                  <c:v>6087.5318394899296</c:v>
                </c:pt>
                <c:pt idx="561">
                  <c:v>6087.6464740484898</c:v>
                </c:pt>
                <c:pt idx="562">
                  <c:v>6087.72385341068</c:v>
                </c:pt>
                <c:pt idx="563">
                  <c:v>6087.7998225875199</c:v>
                </c:pt>
                <c:pt idx="564">
                  <c:v>6087.8435183521296</c:v>
                </c:pt>
                <c:pt idx="565">
                  <c:v>6087.8904448878002</c:v>
                </c:pt>
                <c:pt idx="566">
                  <c:v>6087.9390493147002</c:v>
                </c:pt>
                <c:pt idx="567">
                  <c:v>6087.9766223113902</c:v>
                </c:pt>
                <c:pt idx="568">
                  <c:v>6088.0345251243498</c:v>
                </c:pt>
                <c:pt idx="569">
                  <c:v>6088.0550644192799</c:v>
                </c:pt>
                <c:pt idx="570">
                  <c:v>6088.1942633814097</c:v>
                </c:pt>
                <c:pt idx="571">
                  <c:v>6088.2191138211601</c:v>
                </c:pt>
                <c:pt idx="572">
                  <c:v>6088.2315694279896</c:v>
                </c:pt>
                <c:pt idx="573">
                  <c:v>6088.3285402627598</c:v>
                </c:pt>
                <c:pt idx="574">
                  <c:v>6088.4471854809599</c:v>
                </c:pt>
                <c:pt idx="575">
                  <c:v>6088.5051463851696</c:v>
                </c:pt>
                <c:pt idx="576">
                  <c:v>6088.5332624716602</c:v>
                </c:pt>
                <c:pt idx="577">
                  <c:v>6088.5993360299599</c:v>
                </c:pt>
                <c:pt idx="578">
                  <c:v>6088.6039570011199</c:v>
                </c:pt>
                <c:pt idx="579">
                  <c:v>6088.6071648970201</c:v>
                </c:pt>
                <c:pt idx="580">
                  <c:v>6088.6196205038495</c:v>
                </c:pt>
                <c:pt idx="581">
                  <c:v>6088.6745026893896</c:v>
                </c:pt>
                <c:pt idx="582">
                  <c:v>6088.75295111164</c:v>
                </c:pt>
                <c:pt idx="583">
                  <c:v>6088.8037244770603</c:v>
                </c:pt>
                <c:pt idx="584">
                  <c:v>6088.8931974563702</c:v>
                </c:pt>
                <c:pt idx="585">
                  <c:v>6088.99521597288</c:v>
                </c:pt>
                <c:pt idx="586">
                  <c:v>6089.0075478414001</c:v>
                </c:pt>
                <c:pt idx="587">
                  <c:v>6089.0706004802996</c:v>
                </c:pt>
                <c:pt idx="588">
                  <c:v>6089.0977305946799</c:v>
                </c:pt>
                <c:pt idx="589">
                  <c:v>6089.1015483206102</c:v>
                </c:pt>
                <c:pt idx="590">
                  <c:v>6089.1032025422901</c:v>
                </c:pt>
                <c:pt idx="591">
                  <c:v>6089.1410021874999</c:v>
                </c:pt>
                <c:pt idx="592">
                  <c:v>6089.1541421459897</c:v>
                </c:pt>
                <c:pt idx="593">
                  <c:v>6089.2192176398803</c:v>
                </c:pt>
                <c:pt idx="594">
                  <c:v>6089.3766190614497</c:v>
                </c:pt>
                <c:pt idx="595">
                  <c:v>6089.38326704874</c:v>
                </c:pt>
                <c:pt idx="596">
                  <c:v>6089.49125361815</c:v>
                </c:pt>
                <c:pt idx="597">
                  <c:v>6089.5290532633599</c:v>
                </c:pt>
                <c:pt idx="598">
                  <c:v>6089.5421932172003</c:v>
                </c:pt>
                <c:pt idx="599">
                  <c:v>6089.5686329812697</c:v>
                </c:pt>
                <c:pt idx="600">
                  <c:v>6089.5965392347398</c:v>
                </c:pt>
                <c:pt idx="601">
                  <c:v>6089.6446021571701</c:v>
                </c:pt>
                <c:pt idx="602">
                  <c:v>6089.7352244574504</c:v>
                </c:pt>
                <c:pt idx="603">
                  <c:v>6089.8214018810504</c:v>
                </c:pt>
                <c:pt idx="604">
                  <c:v>6089.87930469401</c:v>
                </c:pt>
                <c:pt idx="605">
                  <c:v>6089.8998439898696</c:v>
                </c:pt>
                <c:pt idx="606">
                  <c:v>6090.0264699938698</c:v>
                </c:pt>
                <c:pt idx="607">
                  <c:v>6090.0390429520003</c:v>
                </c:pt>
                <c:pt idx="608">
                  <c:v>6090.0763489976498</c:v>
                </c:pt>
                <c:pt idx="609">
                  <c:v>6090.1718799602204</c:v>
                </c:pt>
                <c:pt idx="610">
                  <c:v>6090.1733198333504</c:v>
                </c:pt>
                <c:pt idx="611">
                  <c:v>6090.2878950634004</c:v>
                </c:pt>
                <c:pt idx="612">
                  <c:v>6090.2887105476102</c:v>
                </c:pt>
                <c:pt idx="613">
                  <c:v>6090.2919650506201</c:v>
                </c:pt>
                <c:pt idx="614">
                  <c:v>6090.3780420431804</c:v>
                </c:pt>
                <c:pt idx="615">
                  <c:v>6090.4441155996101</c:v>
                </c:pt>
                <c:pt idx="616">
                  <c:v>6090.4519444666803</c:v>
                </c:pt>
                <c:pt idx="617">
                  <c:v>6090.4644000735098</c:v>
                </c:pt>
                <c:pt idx="618">
                  <c:v>6090.5057499967497</c:v>
                </c:pt>
                <c:pt idx="619">
                  <c:v>6090.5192822590398</c:v>
                </c:pt>
                <c:pt idx="620">
                  <c:v>6090.6485040467196</c:v>
                </c:pt>
                <c:pt idx="621">
                  <c:v>6090.67862245999</c:v>
                </c:pt>
                <c:pt idx="622">
                  <c:v>6090.7379770278903</c:v>
                </c:pt>
                <c:pt idx="623">
                  <c:v>6090.83216667547</c:v>
                </c:pt>
                <c:pt idx="624">
                  <c:v>6090.83678764663</c:v>
                </c:pt>
                <c:pt idx="625">
                  <c:v>6090.8399955425402</c:v>
                </c:pt>
                <c:pt idx="626">
                  <c:v>6090.8523274129202</c:v>
                </c:pt>
                <c:pt idx="627">
                  <c:v>6090.9073333348997</c:v>
                </c:pt>
                <c:pt idx="628">
                  <c:v>6090.9425101662</c:v>
                </c:pt>
                <c:pt idx="629">
                  <c:v>6090.9857817571601</c:v>
                </c:pt>
                <c:pt idx="630">
                  <c:v>6090.9989217175098</c:v>
                </c:pt>
                <c:pt idx="631">
                  <c:v>6091.2280466184002</c:v>
                </c:pt>
                <c:pt idx="632">
                  <c:v>6091.2403784841299</c:v>
                </c:pt>
                <c:pt idx="633">
                  <c:v>6091.3305612374097</c:v>
                </c:pt>
                <c:pt idx="634">
                  <c:v>6091.33437896333</c:v>
                </c:pt>
                <c:pt idx="635">
                  <c:v>6091.3360331878002</c:v>
                </c:pt>
                <c:pt idx="636">
                  <c:v>6091.3738328330201</c:v>
                </c:pt>
                <c:pt idx="637">
                  <c:v>6091.3869727887204</c:v>
                </c:pt>
                <c:pt idx="638">
                  <c:v>6091.4134125518603</c:v>
                </c:pt>
                <c:pt idx="639">
                  <c:v>6091.4520482839998</c:v>
                </c:pt>
                <c:pt idx="640">
                  <c:v>6091.5206218846097</c:v>
                </c:pt>
                <c:pt idx="641">
                  <c:v>6091.5800040271097</c:v>
                </c:pt>
                <c:pt idx="642">
                  <c:v>6091.5843908227898</c:v>
                </c:pt>
                <c:pt idx="643">
                  <c:v>6091.63691123435</c:v>
                </c:pt>
                <c:pt idx="644">
                  <c:v>6091.7240842636602</c:v>
                </c:pt>
                <c:pt idx="645">
                  <c:v>6091.7446235604502</c:v>
                </c:pt>
                <c:pt idx="646">
                  <c:v>6091.88382252259</c:v>
                </c:pt>
                <c:pt idx="647">
                  <c:v>6091.9211285673</c:v>
                </c:pt>
                <c:pt idx="648">
                  <c:v>6091.9680551029696</c:v>
                </c:pt>
                <c:pt idx="649">
                  <c:v>6092.0166595298797</c:v>
                </c:pt>
                <c:pt idx="650">
                  <c:v>6092.0542325265696</c:v>
                </c:pt>
                <c:pt idx="651">
                  <c:v>6092.1326746339901</c:v>
                </c:pt>
                <c:pt idx="652">
                  <c:v>6092.1334901172604</c:v>
                </c:pt>
                <c:pt idx="653">
                  <c:v>6092.1367446202703</c:v>
                </c:pt>
                <c:pt idx="654">
                  <c:v>6092.2718735961198</c:v>
                </c:pt>
                <c:pt idx="655">
                  <c:v>6092.2967240363296</c:v>
                </c:pt>
                <c:pt idx="656">
                  <c:v>6092.30917964316</c:v>
                </c:pt>
                <c:pt idx="657">
                  <c:v>6092.40615047747</c:v>
                </c:pt>
                <c:pt idx="658">
                  <c:v>6092.4771016854702</c:v>
                </c:pt>
                <c:pt idx="659">
                  <c:v>6092.5247956961302</c:v>
                </c:pt>
                <c:pt idx="660">
                  <c:v>6092.5827565994095</c:v>
                </c:pt>
                <c:pt idx="661">
                  <c:v>6092.6108726859002</c:v>
                </c:pt>
                <c:pt idx="662">
                  <c:v>6092.6769462451302</c:v>
                </c:pt>
                <c:pt idx="663">
                  <c:v>6092.6815672162902</c:v>
                </c:pt>
                <c:pt idx="664">
                  <c:v>6092.6847751121904</c:v>
                </c:pt>
                <c:pt idx="665">
                  <c:v>6092.6972307190299</c:v>
                </c:pt>
                <c:pt idx="666">
                  <c:v>6092.7163574984297</c:v>
                </c:pt>
                <c:pt idx="667">
                  <c:v>6092.7163574984297</c:v>
                </c:pt>
                <c:pt idx="668">
                  <c:v>6092.7163574984297</c:v>
                </c:pt>
                <c:pt idx="669">
                  <c:v>6092.7163574984297</c:v>
                </c:pt>
                <c:pt idx="670">
                  <c:v>6092.7163574984297</c:v>
                </c:pt>
                <c:pt idx="671">
                  <c:v>6092.7163575065697</c:v>
                </c:pt>
                <c:pt idx="672">
                  <c:v>6092.7163575065697</c:v>
                </c:pt>
                <c:pt idx="673">
                  <c:v>6092.7163575106497</c:v>
                </c:pt>
                <c:pt idx="674">
                  <c:v>6092.7163575147197</c:v>
                </c:pt>
                <c:pt idx="675">
                  <c:v>6092.7163575310196</c:v>
                </c:pt>
                <c:pt idx="676">
                  <c:v>6092.7163575310196</c:v>
                </c:pt>
                <c:pt idx="677">
                  <c:v>6092.7163575310196</c:v>
                </c:pt>
                <c:pt idx="678">
                  <c:v>6092.7163575310196</c:v>
                </c:pt>
                <c:pt idx="679">
                  <c:v>6092.7163575310196</c:v>
                </c:pt>
                <c:pt idx="680">
                  <c:v>6103.3271048069</c:v>
                </c:pt>
                <c:pt idx="681">
                  <c:v>6113.9378521572798</c:v>
                </c:pt>
                <c:pt idx="682">
                  <c:v>6154.91115052858</c:v>
                </c:pt>
                <c:pt idx="683">
                  <c:v>6154.91115052858</c:v>
                </c:pt>
                <c:pt idx="684">
                  <c:v>6154.91115052858</c:v>
                </c:pt>
                <c:pt idx="685">
                  <c:v>6154.91115052859</c:v>
                </c:pt>
                <c:pt idx="686">
                  <c:v>6185.0605362597798</c:v>
                </c:pt>
                <c:pt idx="687">
                  <c:v>6256.7964031989604</c:v>
                </c:pt>
                <c:pt idx="688">
                  <c:v>6256.87281404435</c:v>
                </c:pt>
                <c:pt idx="689">
                  <c:v>6256.9265587311202</c:v>
                </c:pt>
                <c:pt idx="690">
                  <c:v>6256.9379300102501</c:v>
                </c:pt>
                <c:pt idx="691">
                  <c:v>6256.9595160735698</c:v>
                </c:pt>
                <c:pt idx="692">
                  <c:v>6256.9965909775301</c:v>
                </c:pt>
                <c:pt idx="693">
                  <c:v>6257.0484180189596</c:v>
                </c:pt>
                <c:pt idx="694">
                  <c:v>6257.2942320872098</c:v>
                </c:pt>
                <c:pt idx="695">
                  <c:v>6257.3146098069801</c:v>
                </c:pt>
                <c:pt idx="696">
                  <c:v>6257.3532405942597</c:v>
                </c:pt>
                <c:pt idx="697">
                  <c:v>6257.3533069901096</c:v>
                </c:pt>
                <c:pt idx="698">
                  <c:v>6257.3846420533901</c:v>
                </c:pt>
                <c:pt idx="699">
                  <c:v>6257.4040108565196</c:v>
                </c:pt>
                <c:pt idx="700">
                  <c:v>6257.6071850731896</c:v>
                </c:pt>
                <c:pt idx="701">
                  <c:v>6257.6677486505296</c:v>
                </c:pt>
                <c:pt idx="702">
                  <c:v>6257.7026608828401</c:v>
                </c:pt>
                <c:pt idx="703">
                  <c:v>6257.7334327017797</c:v>
                </c:pt>
                <c:pt idx="704">
                  <c:v>6257.7413580613202</c:v>
                </c:pt>
                <c:pt idx="705">
                  <c:v>6257.77269312925</c:v>
                </c:pt>
                <c:pt idx="706">
                  <c:v>6257.8214544523498</c:v>
                </c:pt>
                <c:pt idx="707">
                  <c:v>6257.9952361490496</c:v>
                </c:pt>
                <c:pt idx="708">
                  <c:v>6258.0138965155902</c:v>
                </c:pt>
                <c:pt idx="709">
                  <c:v>6258.0590144903399</c:v>
                </c:pt>
                <c:pt idx="710">
                  <c:v>6258.0703342389297</c:v>
                </c:pt>
                <c:pt idx="711">
                  <c:v>6258.0904059111999</c:v>
                </c:pt>
                <c:pt idx="712">
                  <c:v>6258.1607442051099</c:v>
                </c:pt>
                <c:pt idx="713">
                  <c:v>6258.1648153681299</c:v>
                </c:pt>
                <c:pt idx="714">
                  <c:v>6258.2965759327599</c:v>
                </c:pt>
                <c:pt idx="715">
                  <c:v>6258.3223866876197</c:v>
                </c:pt>
                <c:pt idx="716">
                  <c:v>6258.3502794327196</c:v>
                </c:pt>
                <c:pt idx="717">
                  <c:v>6258.3832872249104</c:v>
                </c:pt>
                <c:pt idx="718">
                  <c:v>6258.4470655638697</c:v>
                </c:pt>
                <c:pt idx="719">
                  <c:v>6258.4583853147897</c:v>
                </c:pt>
                <c:pt idx="720">
                  <c:v>6258.4610483311099</c:v>
                </c:pt>
                <c:pt idx="721">
                  <c:v>6258.5528664439898</c:v>
                </c:pt>
                <c:pt idx="722">
                  <c:v>6258.6411827695501</c:v>
                </c:pt>
                <c:pt idx="723">
                  <c:v>6258.7175936140102</c:v>
                </c:pt>
                <c:pt idx="724">
                  <c:v>6258.7396408403201</c:v>
                </c:pt>
                <c:pt idx="725">
                  <c:v>6258.7713383007704</c:v>
                </c:pt>
                <c:pt idx="726">
                  <c:v>6258.7754596509003</c:v>
                </c:pt>
                <c:pt idx="727">
                  <c:v>6258.7827095817702</c:v>
                </c:pt>
                <c:pt idx="728">
                  <c:v>6258.8355658156797</c:v>
                </c:pt>
                <c:pt idx="729">
                  <c:v>6258.8413705471903</c:v>
                </c:pt>
                <c:pt idx="730">
                  <c:v>6258.9169864645201</c:v>
                </c:pt>
                <c:pt idx="731">
                  <c:v>6259.0842365360304</c:v>
                </c:pt>
                <c:pt idx="732">
                  <c:v>6259.0842365360304</c:v>
                </c:pt>
                <c:pt idx="733">
                  <c:v>6259.1056446898701</c:v>
                </c:pt>
                <c:pt idx="734">
                  <c:v>6259.13901165686</c:v>
                </c:pt>
                <c:pt idx="735">
                  <c:v>6259.1593893766403</c:v>
                </c:pt>
                <c:pt idx="736">
                  <c:v>6259.1980201639199</c:v>
                </c:pt>
                <c:pt idx="737">
                  <c:v>6259.1980865616297</c:v>
                </c:pt>
                <c:pt idx="738">
                  <c:v>6259.2294216230503</c:v>
                </c:pt>
                <c:pt idx="739">
                  <c:v>6259.2487904280397</c:v>
                </c:pt>
                <c:pt idx="740">
                  <c:v>6259.2812486644798</c:v>
                </c:pt>
                <c:pt idx="741">
                  <c:v>6259.5125282201898</c:v>
                </c:pt>
                <c:pt idx="742">
                  <c:v>6259.5474404525003</c:v>
                </c:pt>
                <c:pt idx="743">
                  <c:v>6259.5861376328303</c:v>
                </c:pt>
                <c:pt idx="744">
                  <c:v>6259.6174726989102</c:v>
                </c:pt>
                <c:pt idx="745">
                  <c:v>6259.6368414992403</c:v>
                </c:pt>
                <c:pt idx="746">
                  <c:v>6259.8400157187098</c:v>
                </c:pt>
                <c:pt idx="747">
                  <c:v>6259.8821747321599</c:v>
                </c:pt>
                <c:pt idx="748">
                  <c:v>6259.9037940609196</c:v>
                </c:pt>
                <c:pt idx="749">
                  <c:v>6259.9151138085799</c:v>
                </c:pt>
                <c:pt idx="750">
                  <c:v>6259.9351854808601</c:v>
                </c:pt>
                <c:pt idx="751">
                  <c:v>6260.0055237747702</c:v>
                </c:pt>
                <c:pt idx="752">
                  <c:v>6260.0542850950696</c:v>
                </c:pt>
                <c:pt idx="753">
                  <c:v>6260.2280667945697</c:v>
                </c:pt>
                <c:pt idx="754">
                  <c:v>6260.2467271611004</c:v>
                </c:pt>
                <c:pt idx="755">
                  <c:v>6260.2918451344503</c:v>
                </c:pt>
                <c:pt idx="756">
                  <c:v>6260.3031648844399</c:v>
                </c:pt>
                <c:pt idx="757">
                  <c:v>6260.3232365567201</c:v>
                </c:pt>
                <c:pt idx="758">
                  <c:v>6260.3935748506301</c:v>
                </c:pt>
                <c:pt idx="759">
                  <c:v>6260.39764601364</c:v>
                </c:pt>
                <c:pt idx="760">
                  <c:v>6260.4859623401398</c:v>
                </c:pt>
                <c:pt idx="761">
                  <c:v>6260.5623731836604</c:v>
                </c:pt>
                <c:pt idx="762">
                  <c:v>6260.5831100754403</c:v>
                </c:pt>
                <c:pt idx="763">
                  <c:v>6260.6161178704297</c:v>
                </c:pt>
                <c:pt idx="764">
                  <c:v>6260.6274891532903</c:v>
                </c:pt>
                <c:pt idx="765">
                  <c:v>6260.6912159602998</c:v>
                </c:pt>
                <c:pt idx="766">
                  <c:v>6260.6938789738297</c:v>
                </c:pt>
                <c:pt idx="767">
                  <c:v>6260.8740134136697</c:v>
                </c:pt>
                <c:pt idx="768">
                  <c:v>6260.9341384214304</c:v>
                </c:pt>
                <c:pt idx="769">
                  <c:v>6260.9504242595203</c:v>
                </c:pt>
                <c:pt idx="770">
                  <c:v>6261.0041689462896</c:v>
                </c:pt>
                <c:pt idx="771">
                  <c:v>6261.0155402245</c:v>
                </c:pt>
                <c:pt idx="772">
                  <c:v>6261.0371262878098</c:v>
                </c:pt>
                <c:pt idx="773">
                  <c:v>6261.0428661331498</c:v>
                </c:pt>
                <c:pt idx="774">
                  <c:v>6261.0742011926995</c:v>
                </c:pt>
                <c:pt idx="775">
                  <c:v>6261.12602823413</c:v>
                </c:pt>
                <c:pt idx="776">
                  <c:v>6261.3718423023802</c:v>
                </c:pt>
                <c:pt idx="777">
                  <c:v>6261.3922200221496</c:v>
                </c:pt>
                <c:pt idx="778">
                  <c:v>6261.43085080944</c:v>
                </c:pt>
                <c:pt idx="779">
                  <c:v>6261.4309172043504</c:v>
                </c:pt>
                <c:pt idx="780">
                  <c:v>6261.4622522685604</c:v>
                </c:pt>
                <c:pt idx="781">
                  <c:v>6261.4816210707604</c:v>
                </c:pt>
                <c:pt idx="782">
                  <c:v>6261.7453588656999</c:v>
                </c:pt>
                <c:pt idx="783">
                  <c:v>6261.7485736315102</c:v>
                </c:pt>
                <c:pt idx="784">
                  <c:v>6261.8110429160297</c:v>
                </c:pt>
                <c:pt idx="785">
                  <c:v>6261.8189682755601</c:v>
                </c:pt>
                <c:pt idx="786">
                  <c:v>6261.8503033444204</c:v>
                </c:pt>
                <c:pt idx="787">
                  <c:v>6261.8990646665898</c:v>
                </c:pt>
                <c:pt idx="788">
                  <c:v>6262.0728463642299</c:v>
                </c:pt>
                <c:pt idx="789">
                  <c:v>6262.0915067307596</c:v>
                </c:pt>
                <c:pt idx="790">
                  <c:v>6262.1115435622596</c:v>
                </c:pt>
                <c:pt idx="791">
                  <c:v>6262.13662470504</c:v>
                </c:pt>
                <c:pt idx="792">
                  <c:v>6262.1479444541001</c:v>
                </c:pt>
                <c:pt idx="793">
                  <c:v>6262.1680161263703</c:v>
                </c:pt>
                <c:pt idx="794">
                  <c:v>6262.2070193467598</c:v>
                </c:pt>
                <c:pt idx="795">
                  <c:v>6262.2383544202803</c:v>
                </c:pt>
                <c:pt idx="796">
                  <c:v>6262.2424255833002</c:v>
                </c:pt>
                <c:pt idx="797">
                  <c:v>6262.4071527533197</c:v>
                </c:pt>
                <c:pt idx="798">
                  <c:v>6262.4278896469596</c:v>
                </c:pt>
                <c:pt idx="799">
                  <c:v>6262.4608974400899</c:v>
                </c:pt>
                <c:pt idx="800">
                  <c:v>6262.53599552996</c:v>
                </c:pt>
                <c:pt idx="801">
                  <c:v>6262.5386585453498</c:v>
                </c:pt>
                <c:pt idx="802">
                  <c:v>6262.6304766591602</c:v>
                </c:pt>
                <c:pt idx="803">
                  <c:v>6262.7187929842603</c:v>
                </c:pt>
                <c:pt idx="804">
                  <c:v>6262.7705577406996</c:v>
                </c:pt>
                <c:pt idx="805">
                  <c:v>6262.7952038291796</c:v>
                </c:pt>
                <c:pt idx="806">
                  <c:v>6262.8172510550303</c:v>
                </c:pt>
                <c:pt idx="807">
                  <c:v>6262.8489485159498</c:v>
                </c:pt>
                <c:pt idx="808">
                  <c:v>6262.8603197960101</c:v>
                </c:pt>
                <c:pt idx="809">
                  <c:v>6262.9131760303799</c:v>
                </c:pt>
                <c:pt idx="810">
                  <c:v>6262.9189807623598</c:v>
                </c:pt>
                <c:pt idx="811">
                  <c:v>6262.99459667876</c:v>
                </c:pt>
                <c:pt idx="812">
                  <c:v>6263.1482106950098</c:v>
                </c:pt>
                <c:pt idx="813">
                  <c:v>6263.1832549050396</c:v>
                </c:pt>
                <c:pt idx="814">
                  <c:v>6263.2053021285601</c:v>
                </c:pt>
                <c:pt idx="815">
                  <c:v>6263.2166218720304</c:v>
                </c:pt>
                <c:pt idx="816">
                  <c:v>6263.2369995918098</c:v>
                </c:pt>
                <c:pt idx="817">
                  <c:v>6263.2756303790902</c:v>
                </c:pt>
                <c:pt idx="818">
                  <c:v>6263.2756967758696</c:v>
                </c:pt>
                <c:pt idx="819">
                  <c:v>6263.3070318382197</c:v>
                </c:pt>
                <c:pt idx="820">
                  <c:v>6263.3264006422796</c:v>
                </c:pt>
                <c:pt idx="821">
                  <c:v>6263.3588588796501</c:v>
                </c:pt>
                <c:pt idx="822">
                  <c:v>6263.5901384353601</c:v>
                </c:pt>
                <c:pt idx="823">
                  <c:v>6263.6250506676697</c:v>
                </c:pt>
                <c:pt idx="824">
                  <c:v>6263.6637478470802</c:v>
                </c:pt>
                <c:pt idx="825">
                  <c:v>6263.6741494489797</c:v>
                </c:pt>
                <c:pt idx="826">
                  <c:v>6263.6950829140796</c:v>
                </c:pt>
                <c:pt idx="827">
                  <c:v>6263.7438442381099</c:v>
                </c:pt>
                <c:pt idx="828">
                  <c:v>6263.8638812471099</c:v>
                </c:pt>
                <c:pt idx="829">
                  <c:v>6263.9176259338801</c:v>
                </c:pt>
                <c:pt idx="830">
                  <c:v>6263.9362863004199</c:v>
                </c:pt>
                <c:pt idx="831">
                  <c:v>6263.9814042756298</c:v>
                </c:pt>
                <c:pt idx="832">
                  <c:v>6263.9927240237503</c:v>
                </c:pt>
                <c:pt idx="833">
                  <c:v>6264.0127956960296</c:v>
                </c:pt>
                <c:pt idx="834">
                  <c:v>6264.0831339899396</c:v>
                </c:pt>
                <c:pt idx="835">
                  <c:v>6264.1318953093096</c:v>
                </c:pt>
                <c:pt idx="836">
                  <c:v>6264.2726692184797</c:v>
                </c:pt>
                <c:pt idx="837">
                  <c:v>6264.2728726482001</c:v>
                </c:pt>
                <c:pt idx="838">
                  <c:v>6264.3056770097401</c:v>
                </c:pt>
                <c:pt idx="839">
                  <c:v>6264.3243373762798</c:v>
                </c:pt>
                <c:pt idx="840">
                  <c:v>6264.3694553491596</c:v>
                </c:pt>
                <c:pt idx="841">
                  <c:v>6264.3807750996202</c:v>
                </c:pt>
                <c:pt idx="842">
                  <c:v>6264.3834381168699</c:v>
                </c:pt>
                <c:pt idx="843">
                  <c:v>6264.4752562288104</c:v>
                </c:pt>
                <c:pt idx="844">
                  <c:v>6264.56357255484</c:v>
                </c:pt>
                <c:pt idx="845">
                  <c:v>6264.6399833988398</c:v>
                </c:pt>
                <c:pt idx="846">
                  <c:v>6264.6466074823402</c:v>
                </c:pt>
                <c:pt idx="847">
                  <c:v>6264.6607202896803</c:v>
                </c:pt>
                <c:pt idx="848">
                  <c:v>6264.6937280856</c:v>
                </c:pt>
                <c:pt idx="849">
                  <c:v>6264.7050993675302</c:v>
                </c:pt>
                <c:pt idx="850">
                  <c:v>6264.75623267423</c:v>
                </c:pt>
                <c:pt idx="851">
                  <c:v>6264.7688261754802</c:v>
                </c:pt>
                <c:pt idx="852">
                  <c:v>6265.0280344746998</c:v>
                </c:pt>
                <c:pt idx="853">
                  <c:v>6265.08177916146</c:v>
                </c:pt>
                <c:pt idx="854">
                  <c:v>6265.1204099487504</c:v>
                </c:pt>
                <c:pt idx="855">
                  <c:v>6265.1204763473897</c:v>
                </c:pt>
                <c:pt idx="856">
                  <c:v>6265.1518114078699</c:v>
                </c:pt>
                <c:pt idx="857">
                  <c:v>6265.2036384493103</c:v>
                </c:pt>
                <c:pt idx="858">
                  <c:v>6265.4349180050103</c:v>
                </c:pt>
                <c:pt idx="859">
                  <c:v>6265.4494525175496</c:v>
                </c:pt>
                <c:pt idx="860">
                  <c:v>6265.4698302373199</c:v>
                </c:pt>
                <c:pt idx="861">
                  <c:v>6265.5085274185903</c:v>
                </c:pt>
                <c:pt idx="862">
                  <c:v>6265.5398624837399</c:v>
                </c:pt>
                <c:pt idx="863">
                  <c:v>6265.5592312850004</c:v>
                </c:pt>
                <c:pt idx="864">
                  <c:v>6265.6620010379702</c:v>
                </c:pt>
                <c:pt idx="865">
                  <c:v>6265.7624055035403</c:v>
                </c:pt>
                <c:pt idx="866">
                  <c:v>6265.8261838462204</c:v>
                </c:pt>
                <c:pt idx="867">
                  <c:v>6265.8886531302696</c:v>
                </c:pt>
                <c:pt idx="868">
                  <c:v>6265.8965784898</c:v>
                </c:pt>
                <c:pt idx="869">
                  <c:v>6265.9279135595998</c:v>
                </c:pt>
                <c:pt idx="870">
                  <c:v>6265.9766748808297</c:v>
                </c:pt>
                <c:pt idx="871">
                  <c:v>6266.1504565794003</c:v>
                </c:pt>
                <c:pt idx="872">
                  <c:v>6266.16911694593</c:v>
                </c:pt>
                <c:pt idx="873">
                  <c:v>6266.2142349197502</c:v>
                </c:pt>
                <c:pt idx="874">
                  <c:v>6266.2255546692704</c:v>
                </c:pt>
                <c:pt idx="875">
                  <c:v>6266.2846295609997</c:v>
                </c:pt>
                <c:pt idx="876">
                  <c:v>6266.3159646354597</c:v>
                </c:pt>
                <c:pt idx="877">
                  <c:v>6266.3200357984697</c:v>
                </c:pt>
                <c:pt idx="878">
                  <c:v>6266.48476296849</c:v>
                </c:pt>
                <c:pt idx="879">
                  <c:v>6266.5054998612004</c:v>
                </c:pt>
                <c:pt idx="880">
                  <c:v>6266.5385076552602</c:v>
                </c:pt>
                <c:pt idx="881">
                  <c:v>6266.5547119006496</c:v>
                </c:pt>
                <c:pt idx="882">
                  <c:v>6266.6136057451304</c:v>
                </c:pt>
                <c:pt idx="883">
                  <c:v>6266.6162687595897</c:v>
                </c:pt>
                <c:pt idx="884">
                  <c:v>6266.7939677126697</c:v>
                </c:pt>
                <c:pt idx="885">
                  <c:v>6266.7939677126697</c:v>
                </c:pt>
                <c:pt idx="886">
                  <c:v>6266.7939677126697</c:v>
                </c:pt>
                <c:pt idx="887">
                  <c:v>6266.7939677126697</c:v>
                </c:pt>
                <c:pt idx="888">
                  <c:v>6266.7939677252398</c:v>
                </c:pt>
                <c:pt idx="889">
                  <c:v>6266.7939677294298</c:v>
                </c:pt>
                <c:pt idx="890">
                  <c:v>6266.79396774619</c:v>
                </c:pt>
                <c:pt idx="891">
                  <c:v>6266.79396774619</c:v>
                </c:pt>
                <c:pt idx="892">
                  <c:v>6266.79396774619</c:v>
                </c:pt>
                <c:pt idx="893">
                  <c:v>6266.79396774619</c:v>
                </c:pt>
                <c:pt idx="894">
                  <c:v>6266.79396774619</c:v>
                </c:pt>
                <c:pt idx="895">
                  <c:v>6276.0753037468503</c:v>
                </c:pt>
                <c:pt idx="896">
                  <c:v>6276.0753037468603</c:v>
                </c:pt>
                <c:pt idx="897">
                  <c:v>6276.0753037468603</c:v>
                </c:pt>
                <c:pt idx="898">
                  <c:v>6277.40471502114</c:v>
                </c:pt>
                <c:pt idx="899">
                  <c:v>6288.0154623724502</c:v>
                </c:pt>
                <c:pt idx="900">
                  <c:v>6298.9887607431301</c:v>
                </c:pt>
                <c:pt idx="901">
                  <c:v>6298.9887607431301</c:v>
                </c:pt>
                <c:pt idx="902">
                  <c:v>6298.9887607431301</c:v>
                </c:pt>
                <c:pt idx="903">
                  <c:v>6298.9887607431401</c:v>
                </c:pt>
                <c:pt idx="904">
                  <c:v>6339.6478010714</c:v>
                </c:pt>
                <c:pt idx="905">
                  <c:v>6341.4413188062599</c:v>
                </c:pt>
                <c:pt idx="906">
                  <c:v>6342.4984164992302</c:v>
                </c:pt>
                <c:pt idx="907">
                  <c:v>6343.64113853871</c:v>
                </c:pt>
                <c:pt idx="908">
                  <c:v>6346.0637452900401</c:v>
                </c:pt>
                <c:pt idx="909">
                  <c:v>6346.8514058923702</c:v>
                </c:pt>
                <c:pt idx="910">
                  <c:v>6346.8514058923702</c:v>
                </c:pt>
                <c:pt idx="911">
                  <c:v>6347.5191555712299</c:v>
                </c:pt>
                <c:pt idx="912">
                  <c:v>6353.4415453560596</c:v>
                </c:pt>
                <c:pt idx="913">
                  <c:v>6356.0185323115402</c:v>
                </c:pt>
                <c:pt idx="914">
                  <c:v>6359.1381464740198</c:v>
                </c:pt>
                <c:pt idx="915">
                  <c:v>6420.1529139614004</c:v>
                </c:pt>
                <c:pt idx="916">
                  <c:v>6420.1529139614104</c:v>
                </c:pt>
                <c:pt idx="917">
                  <c:v>6430.8881353288798</c:v>
                </c:pt>
                <c:pt idx="918">
                  <c:v>6430.89015414193</c:v>
                </c:pt>
                <c:pt idx="919">
                  <c:v>6431.0238208062901</c:v>
                </c:pt>
                <c:pt idx="920">
                  <c:v>6431.03876826539</c:v>
                </c:pt>
                <c:pt idx="921">
                  <c:v>6431.0772701539099</c:v>
                </c:pt>
                <c:pt idx="922">
                  <c:v>6431.1358400620502</c:v>
                </c:pt>
                <c:pt idx="923">
                  <c:v>6431.2761864047498</c:v>
                </c:pt>
                <c:pt idx="924">
                  <c:v>6431.2782052177899</c:v>
                </c:pt>
                <c:pt idx="925">
                  <c:v>6431.3190800128496</c:v>
                </c:pt>
                <c:pt idx="926">
                  <c:v>6431.4201311916104</c:v>
                </c:pt>
                <c:pt idx="927">
                  <c:v>6431.6642374806097</c:v>
                </c:pt>
                <c:pt idx="928">
                  <c:v>6431.7071310852098</c:v>
                </c:pt>
                <c:pt idx="929">
                  <c:v>6431.8494098414603</c:v>
                </c:pt>
                <c:pt idx="930">
                  <c:v>6431.9577607456504</c:v>
                </c:pt>
                <c:pt idx="931">
                  <c:v>6432.1520691299802</c:v>
                </c:pt>
                <c:pt idx="932">
                  <c:v>6432.2200546109798</c:v>
                </c:pt>
                <c:pt idx="933">
                  <c:v>6432.3448638226801</c:v>
                </c:pt>
                <c:pt idx="934">
                  <c:v>6432.3741861469998</c:v>
                </c:pt>
                <c:pt idx="935">
                  <c:v>6432.39999690279</c:v>
                </c:pt>
                <c:pt idx="936">
                  <c:v>6432.4632592936896</c:v>
                </c:pt>
                <c:pt idx="937">
                  <c:v>6432.5247956961302</c:v>
                </c:pt>
                <c:pt idx="938">
                  <c:v>6432.6081056839303</c:v>
                </c:pt>
                <c:pt idx="939">
                  <c:v>6432.73291489854</c:v>
                </c:pt>
                <c:pt idx="940">
                  <c:v>6432.8686003759503</c:v>
                </c:pt>
                <c:pt idx="941">
                  <c:v>6432.8835478350502</c:v>
                </c:pt>
                <c:pt idx="942">
                  <c:v>6432.9220497235601</c:v>
                </c:pt>
                <c:pt idx="943">
                  <c:v>6432.9806196317004</c:v>
                </c:pt>
                <c:pt idx="944">
                  <c:v>6433.1209659744</c:v>
                </c:pt>
                <c:pt idx="945">
                  <c:v>6433.1229847874401</c:v>
                </c:pt>
                <c:pt idx="946">
                  <c:v>6433.1618467505796</c:v>
                </c:pt>
                <c:pt idx="947">
                  <c:v>6433.1618467505796</c:v>
                </c:pt>
                <c:pt idx="948">
                  <c:v>6433.2649107612597</c:v>
                </c:pt>
                <c:pt idx="949">
                  <c:v>6433.5090170502599</c:v>
                </c:pt>
                <c:pt idx="950">
                  <c:v>6433.6941894125102</c:v>
                </c:pt>
                <c:pt idx="951">
                  <c:v>6433.8025403153097</c:v>
                </c:pt>
                <c:pt idx="952">
                  <c:v>6433.9968487014903</c:v>
                </c:pt>
                <c:pt idx="953">
                  <c:v>6434.0648341817996</c:v>
                </c:pt>
                <c:pt idx="954">
                  <c:v>6434.2322929238399</c:v>
                </c:pt>
                <c:pt idx="955">
                  <c:v>6434.3695752657904</c:v>
                </c:pt>
                <c:pt idx="956">
                  <c:v>6434.3848997727</c:v>
                </c:pt>
                <c:pt idx="957">
                  <c:v>6434.4528852547501</c:v>
                </c:pt>
                <c:pt idx="958">
                  <c:v>6434.5776944682002</c:v>
                </c:pt>
                <c:pt idx="959">
                  <c:v>6434.6960899364203</c:v>
                </c:pt>
                <c:pt idx="960">
                  <c:v>6434.7133799455996</c:v>
                </c:pt>
                <c:pt idx="961">
                  <c:v>6434.7283274047004</c:v>
                </c:pt>
                <c:pt idx="962">
                  <c:v>6434.8409363276996</c:v>
                </c:pt>
                <c:pt idx="963">
                  <c:v>6434.9657455440602</c:v>
                </c:pt>
                <c:pt idx="964">
                  <c:v>6434.9677643571004</c:v>
                </c:pt>
                <c:pt idx="965">
                  <c:v>6435.0117486361396</c:v>
                </c:pt>
                <c:pt idx="966">
                  <c:v>6435.1096903309199</c:v>
                </c:pt>
                <c:pt idx="967">
                  <c:v>6435.1548803690803</c:v>
                </c:pt>
                <c:pt idx="968">
                  <c:v>6435.2134502772196</c:v>
                </c:pt>
                <c:pt idx="969">
                  <c:v>6435.3537966199201</c:v>
                </c:pt>
                <c:pt idx="970">
                  <c:v>6435.3966902273196</c:v>
                </c:pt>
                <c:pt idx="971">
                  <c:v>6435.4535772018098</c:v>
                </c:pt>
                <c:pt idx="972">
                  <c:v>6435.4977414067798</c:v>
                </c:pt>
                <c:pt idx="973">
                  <c:v>6435.6463718861296</c:v>
                </c:pt>
                <c:pt idx="974">
                  <c:v>6435.7418476957801</c:v>
                </c:pt>
                <c:pt idx="975">
                  <c:v>6435.9096137526203</c:v>
                </c:pt>
                <c:pt idx="976">
                  <c:v>6436.0353709608298</c:v>
                </c:pt>
                <c:pt idx="977">
                  <c:v>6436.1467580702101</c:v>
                </c:pt>
                <c:pt idx="978">
                  <c:v>6436.2296793442201</c:v>
                </c:pt>
                <c:pt idx="979">
                  <c:v>6436.2976648255699</c:v>
                </c:pt>
                <c:pt idx="980">
                  <c:v>6436.4224740378504</c:v>
                </c:pt>
                <c:pt idx="981">
                  <c:v>6436.5408695079304</c:v>
                </c:pt>
                <c:pt idx="982">
                  <c:v>6436.6024059113097</c:v>
                </c:pt>
                <c:pt idx="983">
                  <c:v>6436.6857158985204</c:v>
                </c:pt>
                <c:pt idx="984">
                  <c:v>6436.8105251137104</c:v>
                </c:pt>
                <c:pt idx="985">
                  <c:v>6436.8125439267596</c:v>
                </c:pt>
                <c:pt idx="986">
                  <c:v>6436.9462105911198</c:v>
                </c:pt>
                <c:pt idx="987">
                  <c:v>6436.9611580502196</c:v>
                </c:pt>
                <c:pt idx="988">
                  <c:v>6436.9996599387296</c:v>
                </c:pt>
                <c:pt idx="989">
                  <c:v>6437.0582298468798</c:v>
                </c:pt>
                <c:pt idx="990">
                  <c:v>6437.1985761895703</c:v>
                </c:pt>
                <c:pt idx="991">
                  <c:v>6437.2005950026196</c:v>
                </c:pt>
                <c:pt idx="992">
                  <c:v>6437.2258209097199</c:v>
                </c:pt>
                <c:pt idx="993">
                  <c:v>6437.34252097643</c:v>
                </c:pt>
                <c:pt idx="994">
                  <c:v>6437.5866272654303</c:v>
                </c:pt>
                <c:pt idx="995">
                  <c:v>6437.6295208707397</c:v>
                </c:pt>
                <c:pt idx="996">
                  <c:v>6437.7517596632197</c:v>
                </c:pt>
                <c:pt idx="997">
                  <c:v>6437.7717996269903</c:v>
                </c:pt>
                <c:pt idx="998">
                  <c:v>6437.88015053048</c:v>
                </c:pt>
                <c:pt idx="999">
                  <c:v>6438.0744589157403</c:v>
                </c:pt>
                <c:pt idx="1000">
                  <c:v>6438.1424443963897</c:v>
                </c:pt>
                <c:pt idx="1001">
                  <c:v>6438.2672536075097</c:v>
                </c:pt>
                <c:pt idx="1002">
                  <c:v>6438.3462688233703</c:v>
                </c:pt>
                <c:pt idx="1003">
                  <c:v>6438.3856490794496</c:v>
                </c:pt>
                <c:pt idx="1004">
                  <c:v>6438.4471854809599</c:v>
                </c:pt>
                <c:pt idx="1005">
                  <c:v>6438.5304954693402</c:v>
                </c:pt>
                <c:pt idx="1006">
                  <c:v>6438.6553046833696</c:v>
                </c:pt>
                <c:pt idx="1007">
                  <c:v>6438.79099016077</c:v>
                </c:pt>
                <c:pt idx="1008">
                  <c:v>6438.8059376198798</c:v>
                </c:pt>
                <c:pt idx="1009">
                  <c:v>6438.8338428884699</c:v>
                </c:pt>
                <c:pt idx="1010">
                  <c:v>6438.8444395083898</c:v>
                </c:pt>
                <c:pt idx="1011">
                  <c:v>6439.0433557592296</c:v>
                </c:pt>
                <c:pt idx="1012">
                  <c:v>6439.0453745722698</c:v>
                </c:pt>
                <c:pt idx="1013">
                  <c:v>6439.1873005460902</c:v>
                </c:pt>
                <c:pt idx="1014">
                  <c:v>6439.2324905842497</c:v>
                </c:pt>
                <c:pt idx="1015">
                  <c:v>6439.29106049239</c:v>
                </c:pt>
                <c:pt idx="1016">
                  <c:v>6439.4314068350895</c:v>
                </c:pt>
                <c:pt idx="1017">
                  <c:v>6439.5753516219502</c:v>
                </c:pt>
                <c:pt idx="1018">
                  <c:v>6439.6165791980402</c:v>
                </c:pt>
                <c:pt idx="1019">
                  <c:v>6439.7239821013</c:v>
                </c:pt>
                <c:pt idx="1020">
                  <c:v>6439.7249301001402</c:v>
                </c:pt>
                <c:pt idx="1021">
                  <c:v>6439.7396112531396</c:v>
                </c:pt>
                <c:pt idx="1022">
                  <c:v>6439.9192384872504</c:v>
                </c:pt>
                <c:pt idx="1023">
                  <c:v>6439.9872239672104</c:v>
                </c:pt>
                <c:pt idx="1024">
                  <c:v>6440.1129811760002</c:v>
                </c:pt>
                <c:pt idx="1025">
                  <c:v>6440.1546827093698</c:v>
                </c:pt>
                <c:pt idx="1026">
                  <c:v>6440.2919650506201</c:v>
                </c:pt>
                <c:pt idx="1027">
                  <c:v>6440.3072895584601</c:v>
                </c:pt>
                <c:pt idx="1028">
                  <c:v>6440.37527504016</c:v>
                </c:pt>
                <c:pt idx="1029">
                  <c:v>6440.5000842530198</c:v>
                </c:pt>
                <c:pt idx="1030">
                  <c:v>6440.6184797221704</c:v>
                </c:pt>
                <c:pt idx="1031">
                  <c:v>6440.63232211582</c:v>
                </c:pt>
                <c:pt idx="1032">
                  <c:v>6440.68001612648</c:v>
                </c:pt>
                <c:pt idx="1033">
                  <c:v>6440.7633261131105</c:v>
                </c:pt>
                <c:pt idx="1034">
                  <c:v>6440.8715779269096</c:v>
                </c:pt>
                <c:pt idx="1035">
                  <c:v>6440.8715779269096</c:v>
                </c:pt>
                <c:pt idx="1036">
                  <c:v>6440.8715779269096</c:v>
                </c:pt>
                <c:pt idx="1037">
                  <c:v>6440.8715779269096</c:v>
                </c:pt>
                <c:pt idx="1038">
                  <c:v>6440.87157794414</c:v>
                </c:pt>
                <c:pt idx="1039">
                  <c:v>6440.8715779613703</c:v>
                </c:pt>
                <c:pt idx="1040">
                  <c:v>6440.8715779613703</c:v>
                </c:pt>
                <c:pt idx="1041">
                  <c:v>6440.8715779613703</c:v>
                </c:pt>
                <c:pt idx="1042">
                  <c:v>6440.8715779613703</c:v>
                </c:pt>
                <c:pt idx="1043">
                  <c:v>6443.0663709576802</c:v>
                </c:pt>
                <c:pt idx="1044">
                  <c:v>6443.0663709576802</c:v>
                </c:pt>
                <c:pt idx="1045">
                  <c:v>6443.0663709576802</c:v>
                </c:pt>
                <c:pt idx="1046">
                  <c:v>6443.0663709576902</c:v>
                </c:pt>
                <c:pt idx="1047">
                  <c:v>6451.4823252353799</c:v>
                </c:pt>
                <c:pt idx="1048">
                  <c:v>6462.0930725876196</c:v>
                </c:pt>
                <c:pt idx="1049">
                  <c:v>6486.5685067337399</c:v>
                </c:pt>
                <c:pt idx="1050">
                  <c:v>6515.0239381063702</c:v>
                </c:pt>
                <c:pt idx="1051">
                  <c:v>6519.3639351408901</c:v>
                </c:pt>
                <c:pt idx="1052">
                  <c:v>6521.6661814507097</c:v>
                </c:pt>
                <c:pt idx="1053">
                  <c:v>6526.1666608247897</c:v>
                </c:pt>
                <c:pt idx="1054">
                  <c:v>6533.2157566882597</c:v>
                </c:pt>
                <c:pt idx="1055">
                  <c:v>6564.2305241759605</c:v>
                </c:pt>
                <c:pt idx="1056">
                  <c:v>6564.2305241759605</c:v>
                </c:pt>
                <c:pt idx="1057">
                  <c:v>6587.1439811722303</c:v>
                </c:pt>
                <c:pt idx="1058">
                  <c:v>6587.1439811722303</c:v>
                </c:pt>
                <c:pt idx="1059">
                  <c:v>6587.1439811722403</c:v>
                </c:pt>
                <c:pt idx="1060">
                  <c:v>6587.1439811722403</c:v>
                </c:pt>
                <c:pt idx="1061">
                  <c:v>6604.9831841457599</c:v>
                </c:pt>
                <c:pt idx="1062">
                  <c:v>6605.0142145212703</c:v>
                </c:pt>
                <c:pt idx="1063">
                  <c:v>6605.0389861222302</c:v>
                </c:pt>
                <c:pt idx="1064">
                  <c:v>6605.0539753958501</c:v>
                </c:pt>
                <c:pt idx="1065">
                  <c:v>6605.0928602162703</c:v>
                </c:pt>
                <c:pt idx="1066">
                  <c:v>6605.1050184679898</c:v>
                </c:pt>
                <c:pt idx="1067">
                  <c:v>6605.1795269092499</c:v>
                </c:pt>
                <c:pt idx="1068">
                  <c:v>6605.2347423806696</c:v>
                </c:pt>
                <c:pt idx="1069">
                  <c:v>6605.2536675147703</c:v>
                </c:pt>
                <c:pt idx="1070">
                  <c:v>6605.2603396233098</c:v>
                </c:pt>
                <c:pt idx="1071">
                  <c:v>6605.3914753235804</c:v>
                </c:pt>
                <c:pt idx="1072">
                  <c:v>6605.4022655971303</c:v>
                </c:pt>
                <c:pt idx="1073">
                  <c:v>6605.4327150620502</c:v>
                </c:pt>
                <c:pt idx="1074">
                  <c:v>6605.4420264717101</c:v>
                </c:pt>
                <c:pt idx="1075">
                  <c:v>6605.4930695409403</c:v>
                </c:pt>
                <c:pt idx="1076">
                  <c:v>6605.5346070993601</c:v>
                </c:pt>
                <c:pt idx="1077">
                  <c:v>6605.6483906991698</c:v>
                </c:pt>
                <c:pt idx="1078">
                  <c:v>6605.6507903281599</c:v>
                </c:pt>
                <c:pt idx="1079">
                  <c:v>6605.7196124642996</c:v>
                </c:pt>
                <c:pt idx="1080">
                  <c:v>6605.7587069943502</c:v>
                </c:pt>
                <c:pt idx="1081">
                  <c:v>6605.7621962297699</c:v>
                </c:pt>
                <c:pt idx="1082">
                  <c:v>6605.7903166729902</c:v>
                </c:pt>
                <c:pt idx="1083">
                  <c:v>6605.8150882739501</c:v>
                </c:pt>
                <c:pt idx="1084">
                  <c:v>6605.83007754758</c:v>
                </c:pt>
                <c:pt idx="1085">
                  <c:v>6605.8811206138898</c:v>
                </c:pt>
                <c:pt idx="1086">
                  <c:v>6605.9118145238599</c:v>
                </c:pt>
                <c:pt idx="1087">
                  <c:v>6605.92265817523</c:v>
                </c:pt>
                <c:pt idx="1088">
                  <c:v>6606.0364417750297</c:v>
                </c:pt>
                <c:pt idx="1089">
                  <c:v>6606.0388414040199</c:v>
                </c:pt>
                <c:pt idx="1090">
                  <c:v>6606.1502473056298</c:v>
                </c:pt>
                <c:pt idx="1091">
                  <c:v>6606.1783677488502</c:v>
                </c:pt>
                <c:pt idx="1092">
                  <c:v>6606.2482043383598</c:v>
                </c:pt>
                <c:pt idx="1093">
                  <c:v>6606.2691716868403</c:v>
                </c:pt>
                <c:pt idx="1094">
                  <c:v>6606.4517963612398</c:v>
                </c:pt>
                <c:pt idx="1095">
                  <c:v>6606.4776071179604</c:v>
                </c:pt>
                <c:pt idx="1096">
                  <c:v>6606.4957146160305</c:v>
                </c:pt>
                <c:pt idx="1097">
                  <c:v>6606.4995939992295</c:v>
                </c:pt>
                <c:pt idx="1098">
                  <c:v>6606.56174696586</c:v>
                </c:pt>
                <c:pt idx="1099">
                  <c:v>6606.5664188247101</c:v>
                </c:pt>
                <c:pt idx="1100">
                  <c:v>6606.6024058433204</c:v>
                </c:pt>
                <c:pt idx="1101">
                  <c:v>6606.6362554095604</c:v>
                </c:pt>
                <c:pt idx="1102">
                  <c:v>6606.8837656918904</c:v>
                </c:pt>
                <c:pt idx="1103">
                  <c:v>6606.8987549655103</c:v>
                </c:pt>
                <c:pt idx="1104">
                  <c:v>6606.9376397859296</c:v>
                </c:pt>
                <c:pt idx="1105">
                  <c:v>6606.9497980388096</c:v>
                </c:pt>
                <c:pt idx="1106">
                  <c:v>6607.0243064807701</c:v>
                </c:pt>
                <c:pt idx="1107">
                  <c:v>6607.0795219521897</c:v>
                </c:pt>
                <c:pt idx="1108">
                  <c:v>6607.0984470844196</c:v>
                </c:pt>
                <c:pt idx="1109">
                  <c:v>6607.1051191929701</c:v>
                </c:pt>
                <c:pt idx="1110">
                  <c:v>6607.1293548382801</c:v>
                </c:pt>
                <c:pt idx="1111">
                  <c:v>6607.13859678059</c:v>
                </c:pt>
                <c:pt idx="1112">
                  <c:v>6607.21601479128</c:v>
                </c:pt>
                <c:pt idx="1113">
                  <c:v>6607.2362548932397</c:v>
                </c:pt>
                <c:pt idx="1114">
                  <c:v>6607.2394569651296</c:v>
                </c:pt>
                <c:pt idx="1115">
                  <c:v>6607.2394569651296</c:v>
                </c:pt>
                <c:pt idx="1116">
                  <c:v>6607.2470451667896</c:v>
                </c:pt>
                <c:pt idx="1117">
                  <c:v>6607.2868060413703</c:v>
                </c:pt>
                <c:pt idx="1118">
                  <c:v>6607.3378491117601</c:v>
                </c:pt>
                <c:pt idx="1119">
                  <c:v>6607.3793866690203</c:v>
                </c:pt>
                <c:pt idx="1120">
                  <c:v>6607.4123575519698</c:v>
                </c:pt>
                <c:pt idx="1121">
                  <c:v>6607.49317026883</c:v>
                </c:pt>
                <c:pt idx="1122">
                  <c:v>6607.6243059690996</c:v>
                </c:pt>
                <c:pt idx="1123">
                  <c:v>6607.6350962426504</c:v>
                </c:pt>
                <c:pt idx="1124">
                  <c:v>6607.6598678436103</c:v>
                </c:pt>
                <c:pt idx="1125">
                  <c:v>6607.6655457075603</c:v>
                </c:pt>
                <c:pt idx="1126">
                  <c:v>6607.6748571172302</c:v>
                </c:pt>
                <c:pt idx="1127">
                  <c:v>6607.7259001847096</c:v>
                </c:pt>
                <c:pt idx="1128">
                  <c:v>6607.7565940935101</c:v>
                </c:pt>
                <c:pt idx="1129">
                  <c:v>6607.7674377448802</c:v>
                </c:pt>
                <c:pt idx="1130">
                  <c:v>6607.8812213446899</c:v>
                </c:pt>
                <c:pt idx="1131">
                  <c:v>6607.8836209736701</c:v>
                </c:pt>
                <c:pt idx="1132">
                  <c:v>6607.9248575251504</c:v>
                </c:pt>
                <c:pt idx="1133">
                  <c:v>6607.9915376398703</c:v>
                </c:pt>
                <c:pt idx="1134">
                  <c:v>6607.99502687528</c:v>
                </c:pt>
                <c:pt idx="1135">
                  <c:v>6608.0231473185104</c:v>
                </c:pt>
                <c:pt idx="1136">
                  <c:v>6608.0929839098799</c:v>
                </c:pt>
                <c:pt idx="1137">
                  <c:v>6608.1139512576601</c:v>
                </c:pt>
                <c:pt idx="1138">
                  <c:v>6608.2692724205499</c:v>
                </c:pt>
                <c:pt idx="1139">
                  <c:v>6608.3404941856797</c:v>
                </c:pt>
                <c:pt idx="1140">
                  <c:v>6608.4111983943703</c:v>
                </c:pt>
                <c:pt idx="1141">
                  <c:v>6608.4471854148396</c:v>
                </c:pt>
                <c:pt idx="1142">
                  <c:v>6608.4810349810796</c:v>
                </c:pt>
                <c:pt idx="1143">
                  <c:v>6608.6644985601297</c:v>
                </c:pt>
                <c:pt idx="1144">
                  <c:v>6608.7285452615397</c:v>
                </c:pt>
                <c:pt idx="1145">
                  <c:v>6608.7324246429998</c:v>
                </c:pt>
                <c:pt idx="1146">
                  <c:v>6608.7435345351696</c:v>
                </c:pt>
                <c:pt idx="1147">
                  <c:v>6608.7945776096303</c:v>
                </c:pt>
                <c:pt idx="1148">
                  <c:v>6608.8690860522902</c:v>
                </c:pt>
                <c:pt idx="1149">
                  <c:v>6608.9243015237098</c:v>
                </c:pt>
                <c:pt idx="1150">
                  <c:v>6608.9401478562504</c:v>
                </c:pt>
                <c:pt idx="1151">
                  <c:v>6608.9741344079303</c:v>
                </c:pt>
                <c:pt idx="1152">
                  <c:v>6608.9833763502502</c:v>
                </c:pt>
                <c:pt idx="1153">
                  <c:v>6609.0607943609302</c:v>
                </c:pt>
                <c:pt idx="1154">
                  <c:v>6609.0893588508397</c:v>
                </c:pt>
                <c:pt idx="1155">
                  <c:v>6609.0918247364398</c:v>
                </c:pt>
                <c:pt idx="1156">
                  <c:v>6609.1165963373996</c:v>
                </c:pt>
                <c:pt idx="1157">
                  <c:v>6609.1315856110295</c:v>
                </c:pt>
                <c:pt idx="1158">
                  <c:v>6609.1704704314398</c:v>
                </c:pt>
                <c:pt idx="1159">
                  <c:v>6609.1826286825799</c:v>
                </c:pt>
                <c:pt idx="1160">
                  <c:v>6609.2571371234899</c:v>
                </c:pt>
                <c:pt idx="1161">
                  <c:v>6609.3123525949104</c:v>
                </c:pt>
                <c:pt idx="1162">
                  <c:v>6609.3312777299398</c:v>
                </c:pt>
                <c:pt idx="1163">
                  <c:v>6609.3379498384802</c:v>
                </c:pt>
                <c:pt idx="1164">
                  <c:v>6609.4091716036201</c:v>
                </c:pt>
                <c:pt idx="1165">
                  <c:v>6609.4690855387598</c:v>
                </c:pt>
                <c:pt idx="1166">
                  <c:v>6609.4798758122997</c:v>
                </c:pt>
                <c:pt idx="1167">
                  <c:v>6609.5103252772196</c:v>
                </c:pt>
                <c:pt idx="1168">
                  <c:v>6609.5196366868904</c:v>
                </c:pt>
                <c:pt idx="1169">
                  <c:v>6609.5706797555304</c:v>
                </c:pt>
                <c:pt idx="1170">
                  <c:v>6609.6122173145404</c:v>
                </c:pt>
                <c:pt idx="1171">
                  <c:v>6609.7260009143502</c:v>
                </c:pt>
                <c:pt idx="1172">
                  <c:v>6609.7284005433303</c:v>
                </c:pt>
                <c:pt idx="1173">
                  <c:v>6609.79722267948</c:v>
                </c:pt>
                <c:pt idx="1174">
                  <c:v>6609.8363172095196</c:v>
                </c:pt>
                <c:pt idx="1175">
                  <c:v>6609.8398064449402</c:v>
                </c:pt>
                <c:pt idx="1176">
                  <c:v>6609.8679268881597</c:v>
                </c:pt>
                <c:pt idx="1177">
                  <c:v>6609.9076877627504</c:v>
                </c:pt>
                <c:pt idx="1178">
                  <c:v>6609.9587308284799</c:v>
                </c:pt>
                <c:pt idx="1179">
                  <c:v>6610.0002683904004</c:v>
                </c:pt>
                <c:pt idx="1180">
                  <c:v>6610.1140519902101</c:v>
                </c:pt>
                <c:pt idx="1181">
                  <c:v>6610.1669301129796</c:v>
                </c:pt>
                <c:pt idx="1182">
                  <c:v>6610.2559779640196</c:v>
                </c:pt>
                <c:pt idx="1183">
                  <c:v>6610.3258145525997</c:v>
                </c:pt>
                <c:pt idx="1184">
                  <c:v>6610.5733248311999</c:v>
                </c:pt>
                <c:pt idx="1185">
                  <c:v>6610.5772042138196</c:v>
                </c:pt>
                <c:pt idx="1186">
                  <c:v>6610.6393571804501</c:v>
                </c:pt>
                <c:pt idx="1187">
                  <c:v>6610.6800160575604</c:v>
                </c:pt>
                <c:pt idx="1188">
                  <c:v>6610.7138656238003</c:v>
                </c:pt>
                <c:pt idx="1189">
                  <c:v>6610.7449274277296</c:v>
                </c:pt>
                <c:pt idx="1190">
                  <c:v>6610.8189139775895</c:v>
                </c:pt>
                <c:pt idx="1191">
                  <c:v>6610.9055739305904</c:v>
                </c:pt>
                <c:pt idx="1192">
                  <c:v>6610.9366043061</c:v>
                </c:pt>
                <c:pt idx="1193">
                  <c:v>6610.9613759070598</c:v>
                </c:pt>
                <c:pt idx="1194">
                  <c:v>6610.9763651806797</c:v>
                </c:pt>
                <c:pt idx="1195">
                  <c:v>6611.0152500011</c:v>
                </c:pt>
                <c:pt idx="1196">
                  <c:v>6611.0274082533997</c:v>
                </c:pt>
                <c:pt idx="1197">
                  <c:v>6611.10191669501</c:v>
                </c:pt>
                <c:pt idx="1198">
                  <c:v>6611.1571321664296</c:v>
                </c:pt>
                <c:pt idx="1199">
                  <c:v>6611.17605729959</c:v>
                </c:pt>
                <c:pt idx="1200">
                  <c:v>6611.1827294081404</c:v>
                </c:pt>
                <c:pt idx="1201">
                  <c:v>6611.2069650534504</c:v>
                </c:pt>
                <c:pt idx="1202">
                  <c:v>6611.2936250064504</c:v>
                </c:pt>
                <c:pt idx="1203">
                  <c:v>6611.3034311244201</c:v>
                </c:pt>
                <c:pt idx="1204">
                  <c:v>6611.31386510841</c:v>
                </c:pt>
                <c:pt idx="1205">
                  <c:v>6611.3246553819599</c:v>
                </c:pt>
                <c:pt idx="1206">
                  <c:v>6611.3644162565397</c:v>
                </c:pt>
                <c:pt idx="1207">
                  <c:v>6611.4154593263502</c:v>
                </c:pt>
                <c:pt idx="1208">
                  <c:v>6611.4569968841897</c:v>
                </c:pt>
                <c:pt idx="1209">
                  <c:v>6611.5707804840004</c:v>
                </c:pt>
                <c:pt idx="1210">
                  <c:v>6611.70191618427</c:v>
                </c:pt>
                <c:pt idx="1211">
                  <c:v>6611.7127064578199</c:v>
                </c:pt>
                <c:pt idx="1212">
                  <c:v>6611.7374780587797</c:v>
                </c:pt>
                <c:pt idx="1213">
                  <c:v>6611.7431559227398</c:v>
                </c:pt>
                <c:pt idx="1214">
                  <c:v>6611.7524673323996</c:v>
                </c:pt>
                <c:pt idx="1215">
                  <c:v>6611.8035103992997</c:v>
                </c:pt>
                <c:pt idx="1216">
                  <c:v>6611.8293698774596</c:v>
                </c:pt>
                <c:pt idx="1217">
                  <c:v>6611.8342043086795</c:v>
                </c:pt>
                <c:pt idx="1218">
                  <c:v>6611.8450479600497</c:v>
                </c:pt>
                <c:pt idx="1219">
                  <c:v>6611.9588315598603</c:v>
                </c:pt>
                <c:pt idx="1220">
                  <c:v>6611.9612311888404</c:v>
                </c:pt>
                <c:pt idx="1221">
                  <c:v>6612.0691478550398</c:v>
                </c:pt>
                <c:pt idx="1222">
                  <c:v>6612.0726370904504</c:v>
                </c:pt>
                <c:pt idx="1223">
                  <c:v>6612.1007575336798</c:v>
                </c:pt>
                <c:pt idx="1224">
                  <c:v>6612.1705941241198</c:v>
                </c:pt>
                <c:pt idx="1225">
                  <c:v>6612.1915614722502</c:v>
                </c:pt>
                <c:pt idx="1226">
                  <c:v>6612.4181044008501</c:v>
                </c:pt>
                <c:pt idx="1227">
                  <c:v>6612.4219837846404</c:v>
                </c:pt>
                <c:pt idx="1228">
                  <c:v>6612.4841367512699</c:v>
                </c:pt>
                <c:pt idx="1229">
                  <c:v>6612.4888086095398</c:v>
                </c:pt>
                <c:pt idx="1230">
                  <c:v>6612.5247956290796</c:v>
                </c:pt>
                <c:pt idx="1231">
                  <c:v>6612.5586451953204</c:v>
                </c:pt>
                <c:pt idx="1232">
                  <c:v>6612.80615547671</c:v>
                </c:pt>
                <c:pt idx="1233">
                  <c:v>6612.8100348575899</c:v>
                </c:pt>
                <c:pt idx="1234">
                  <c:v>6612.82114475034</c:v>
                </c:pt>
                <c:pt idx="1235">
                  <c:v>6612.8600295707502</c:v>
                </c:pt>
                <c:pt idx="1236">
                  <c:v>6612.8721878242204</c:v>
                </c:pt>
                <c:pt idx="1237">
                  <c:v>6612.9114531027099</c:v>
                </c:pt>
                <c:pt idx="1238">
                  <c:v>6612.9466962665301</c:v>
                </c:pt>
                <c:pt idx="1239">
                  <c:v>6613.0019117379497</c:v>
                </c:pt>
                <c:pt idx="1240">
                  <c:v>6613.0177580714198</c:v>
                </c:pt>
                <c:pt idx="1241">
                  <c:v>6613.0208368692502</c:v>
                </c:pt>
                <c:pt idx="1242">
                  <c:v>6613.0275089777997</c:v>
                </c:pt>
                <c:pt idx="1243">
                  <c:v>6613.0517446231097</c:v>
                </c:pt>
                <c:pt idx="1244">
                  <c:v>6613.0609865654196</c:v>
                </c:pt>
                <c:pt idx="1245">
                  <c:v>6613.1384045760997</c:v>
                </c:pt>
                <c:pt idx="1246">
                  <c:v>6613.1694349516101</c:v>
                </c:pt>
                <c:pt idx="1247">
                  <c:v>6613.19420655258</c:v>
                </c:pt>
                <c:pt idx="1248">
                  <c:v>6613.2091958261999</c:v>
                </c:pt>
                <c:pt idx="1249">
                  <c:v>6613.2480806466101</c:v>
                </c:pt>
                <c:pt idx="1250">
                  <c:v>6613.26023889717</c:v>
                </c:pt>
                <c:pt idx="1251">
                  <c:v>6613.3017764538499</c:v>
                </c:pt>
                <c:pt idx="1252">
                  <c:v>6613.3347473377298</c:v>
                </c:pt>
                <c:pt idx="1253">
                  <c:v>6613.4088879451101</c:v>
                </c:pt>
                <c:pt idx="1254">
                  <c:v>6613.4155600536596</c:v>
                </c:pt>
                <c:pt idx="1255">
                  <c:v>6613.4867818187904</c:v>
                </c:pt>
                <c:pt idx="1256">
                  <c:v>6613.5466957539302</c:v>
                </c:pt>
                <c:pt idx="1257">
                  <c:v>6613.5574860274701</c:v>
                </c:pt>
                <c:pt idx="1258">
                  <c:v>6613.58793549239</c:v>
                </c:pt>
                <c:pt idx="1259">
                  <c:v>6613.5972469020599</c:v>
                </c:pt>
                <c:pt idx="1260">
                  <c:v>6613.6482899701195</c:v>
                </c:pt>
                <c:pt idx="1261">
                  <c:v>6613.6898275297099</c:v>
                </c:pt>
                <c:pt idx="1262">
                  <c:v>6613.7358991913497</c:v>
                </c:pt>
                <c:pt idx="1263">
                  <c:v>6613.8036111295196</c:v>
                </c:pt>
                <c:pt idx="1264">
                  <c:v>6613.8060107584997</c:v>
                </c:pt>
                <c:pt idx="1265">
                  <c:v>6613.81722146831</c:v>
                </c:pt>
                <c:pt idx="1266">
                  <c:v>6613.91392742469</c:v>
                </c:pt>
                <c:pt idx="1267">
                  <c:v>6613.9174166601097</c:v>
                </c:pt>
                <c:pt idx="1268">
                  <c:v>6613.94553710334</c:v>
                </c:pt>
                <c:pt idx="1269">
                  <c:v>6614.03634104307</c:v>
                </c:pt>
                <c:pt idx="1270">
                  <c:v>6614.0778786055698</c:v>
                </c:pt>
                <c:pt idx="1271">
                  <c:v>6614.1889497414204</c:v>
                </c:pt>
                <c:pt idx="1272">
                  <c:v>6614.1916622053805</c:v>
                </c:pt>
                <c:pt idx="1273">
                  <c:v>6614.2013118341501</c:v>
                </c:pt>
                <c:pt idx="1274">
                  <c:v>6614.2445403281599</c:v>
                </c:pt>
                <c:pt idx="1275">
                  <c:v>6614.3335881792</c:v>
                </c:pt>
                <c:pt idx="1276">
                  <c:v>6614.3695752005997</c:v>
                </c:pt>
                <c:pt idx="1277">
                  <c:v>6614.4034247668396</c:v>
                </c:pt>
                <c:pt idx="1278">
                  <c:v>6614.5868883458897</c:v>
                </c:pt>
                <c:pt idx="1279">
                  <c:v>6614.6509350463703</c:v>
                </c:pt>
                <c:pt idx="1280">
                  <c:v>6614.6548144284097</c:v>
                </c:pt>
                <c:pt idx="1281">
                  <c:v>6614.6659243199902</c:v>
                </c:pt>
                <c:pt idx="1282">
                  <c:v>6614.7099323309903</c:v>
                </c:pt>
                <c:pt idx="1283">
                  <c:v>6614.7169673950402</c:v>
                </c:pt>
                <c:pt idx="1284">
                  <c:v>6614.7576262718003</c:v>
                </c:pt>
                <c:pt idx="1285">
                  <c:v>6614.7914758380502</c:v>
                </c:pt>
                <c:pt idx="1286">
                  <c:v>6614.8466913094699</c:v>
                </c:pt>
                <c:pt idx="1287">
                  <c:v>6614.8965241927599</c:v>
                </c:pt>
                <c:pt idx="1288">
                  <c:v>6614.9491881411504</c:v>
                </c:pt>
                <c:pt idx="1289">
                  <c:v>6614.9491881411504</c:v>
                </c:pt>
                <c:pt idx="1290">
                  <c:v>6614.9491881411504</c:v>
                </c:pt>
                <c:pt idx="1291">
                  <c:v>6614.9491881588401</c:v>
                </c:pt>
                <c:pt idx="1292">
                  <c:v>6614.9491881765398</c:v>
                </c:pt>
                <c:pt idx="1293">
                  <c:v>6614.9491881765398</c:v>
                </c:pt>
                <c:pt idx="1294">
                  <c:v>6623.2745186416396</c:v>
                </c:pt>
                <c:pt idx="1295">
                  <c:v>6636.17068280279</c:v>
                </c:pt>
                <c:pt idx="1296">
                  <c:v>6637.5371545567104</c:v>
                </c:pt>
                <c:pt idx="1297">
                  <c:v>6689.8610146483397</c:v>
                </c:pt>
                <c:pt idx="1298">
                  <c:v>6692.8594596851599</c:v>
                </c:pt>
                <c:pt idx="1299">
                  <c:v>6694.76376033201</c:v>
                </c:pt>
                <c:pt idx="1300">
                  <c:v>6695.8045645169896</c:v>
                </c:pt>
                <c:pt idx="1301">
                  <c:v>6704.8040371159996</c:v>
                </c:pt>
                <c:pt idx="1302">
                  <c:v>6708.3081343905096</c:v>
                </c:pt>
                <c:pt idx="1303">
                  <c:v>6708.3081343905096</c:v>
                </c:pt>
                <c:pt idx="1304">
                  <c:v>6731.2215913867904</c:v>
                </c:pt>
                <c:pt idx="1305">
                  <c:v>6731.2215913867904</c:v>
                </c:pt>
                <c:pt idx="1306">
                  <c:v>6731.2215913867904</c:v>
                </c:pt>
                <c:pt idx="1307">
                  <c:v>6731.2215913867904</c:v>
                </c:pt>
                <c:pt idx="1308">
                  <c:v>6751.8546585133299</c:v>
                </c:pt>
                <c:pt idx="1309">
                  <c:v>6760.9153800508902</c:v>
                </c:pt>
                <c:pt idx="1310">
                  <c:v>6779.1409684047103</c:v>
                </c:pt>
                <c:pt idx="1311">
                  <c:v>6779.2269175723104</c:v>
                </c:pt>
                <c:pt idx="1312">
                  <c:v>6779.2719096969804</c:v>
                </c:pt>
                <c:pt idx="1313">
                  <c:v>6779.3025277704</c:v>
                </c:pt>
                <c:pt idx="1314">
                  <c:v>6779.3108167741402</c:v>
                </c:pt>
                <c:pt idx="1315">
                  <c:v>6779.38282351009</c:v>
                </c:pt>
                <c:pt idx="1316">
                  <c:v>6779.3925483841404</c:v>
                </c:pt>
                <c:pt idx="1317">
                  <c:v>6779.4041446726696</c:v>
                </c:pt>
                <c:pt idx="1318">
                  <c:v>6779.4062925837898</c:v>
                </c:pt>
                <c:pt idx="1319">
                  <c:v>6779.52901947591</c:v>
                </c:pt>
                <c:pt idx="1320">
                  <c:v>6779.6149686481804</c:v>
                </c:pt>
                <c:pt idx="1321">
                  <c:v>6779.6659377552496</c:v>
                </c:pt>
                <c:pt idx="1322">
                  <c:v>6779.69057884626</c:v>
                </c:pt>
                <c:pt idx="1323">
                  <c:v>6779.6988678500002</c:v>
                </c:pt>
                <c:pt idx="1324">
                  <c:v>6779.7943436596497</c:v>
                </c:pt>
                <c:pt idx="1325">
                  <c:v>6779.8019045721703</c:v>
                </c:pt>
                <c:pt idx="1326">
                  <c:v>6779.8195940898704</c:v>
                </c:pt>
                <c:pt idx="1327">
                  <c:v>6779.9170705471097</c:v>
                </c:pt>
                <c:pt idx="1328">
                  <c:v>6780.0030197240403</c:v>
                </c:pt>
                <c:pt idx="1329">
                  <c:v>6780.0360846854701</c:v>
                </c:pt>
                <c:pt idx="1330">
                  <c:v>6780.0539888311096</c:v>
                </c:pt>
                <c:pt idx="1331">
                  <c:v>6780.0634498521604</c:v>
                </c:pt>
                <c:pt idx="1332">
                  <c:v>6780.0786299221199</c:v>
                </c:pt>
                <c:pt idx="1333">
                  <c:v>6780.0869189258601</c:v>
                </c:pt>
                <c:pt idx="1334">
                  <c:v>6780.14946464076</c:v>
                </c:pt>
                <c:pt idx="1335">
                  <c:v>6780.1589256618099</c:v>
                </c:pt>
                <c:pt idx="1336">
                  <c:v>6780.17665444873</c:v>
                </c:pt>
                <c:pt idx="1337">
                  <c:v>6780.2096458338201</c:v>
                </c:pt>
                <c:pt idx="1338">
                  <c:v>6780.2955949902498</c:v>
                </c:pt>
                <c:pt idx="1339">
                  <c:v>6780.3910707999003</c:v>
                </c:pt>
                <c:pt idx="1340">
                  <c:v>6780.4420399069704</c:v>
                </c:pt>
                <c:pt idx="1341">
                  <c:v>6780.4470645226502</c:v>
                </c:pt>
                <c:pt idx="1342">
                  <c:v>6780.4515009280203</c:v>
                </c:pt>
                <c:pt idx="1343">
                  <c:v>6780.4573198892103</c:v>
                </c:pt>
                <c:pt idx="1344">
                  <c:v>6780.4749700017201</c:v>
                </c:pt>
                <c:pt idx="1345">
                  <c:v>6780.5294065754797</c:v>
                </c:pt>
                <c:pt idx="1346">
                  <c:v>6780.55377918668</c:v>
                </c:pt>
                <c:pt idx="1347">
                  <c:v>6780.5552173331298</c:v>
                </c:pt>
                <c:pt idx="1348">
                  <c:v>6780.5976969050198</c:v>
                </c:pt>
                <c:pt idx="1349">
                  <c:v>6780.6663293074798</c:v>
                </c:pt>
                <c:pt idx="1350">
                  <c:v>6780.6836460661098</c:v>
                </c:pt>
                <c:pt idx="1351">
                  <c:v>6780.7286381972899</c:v>
                </c:pt>
                <c:pt idx="1352">
                  <c:v>6780.7791218757602</c:v>
                </c:pt>
                <c:pt idx="1353">
                  <c:v>6780.8300909828304</c:v>
                </c:pt>
                <c:pt idx="1354">
                  <c:v>6780.8395520038903</c:v>
                </c:pt>
                <c:pt idx="1355">
                  <c:v>6781.0716971419697</c:v>
                </c:pt>
                <c:pt idx="1356">
                  <c:v>6781.1166892684996</c:v>
                </c:pt>
                <c:pt idx="1357">
                  <c:v>6781.1473073400502</c:v>
                </c:pt>
                <c:pt idx="1358">
                  <c:v>6781.1555963438004</c:v>
                </c:pt>
                <c:pt idx="1359">
                  <c:v>6781.2276030797502</c:v>
                </c:pt>
                <c:pt idx="1360">
                  <c:v>6781.2373279547301</c:v>
                </c:pt>
                <c:pt idx="1361">
                  <c:v>6781.3170671796797</c:v>
                </c:pt>
                <c:pt idx="1362">
                  <c:v>6781.3170671796897</c:v>
                </c:pt>
                <c:pt idx="1363">
                  <c:v>6781.3221894949602</c:v>
                </c:pt>
                <c:pt idx="1364">
                  <c:v>6781.3737990474301</c:v>
                </c:pt>
                <c:pt idx="1365">
                  <c:v>6781.4597482178297</c:v>
                </c:pt>
                <c:pt idx="1366">
                  <c:v>6781.5353584159102</c:v>
                </c:pt>
                <c:pt idx="1367">
                  <c:v>6781.5436474196604</c:v>
                </c:pt>
                <c:pt idx="1368">
                  <c:v>6781.6061931345603</c:v>
                </c:pt>
                <c:pt idx="1369">
                  <c:v>6781.6369753181898</c:v>
                </c:pt>
                <c:pt idx="1370">
                  <c:v>6781.6391232293099</c:v>
                </c:pt>
                <c:pt idx="1371">
                  <c:v>6781.6466841418296</c:v>
                </c:pt>
                <c:pt idx="1372">
                  <c:v>6781.6643736613896</c:v>
                </c:pt>
                <c:pt idx="1373">
                  <c:v>6781.7618501186298</c:v>
                </c:pt>
                <c:pt idx="1374">
                  <c:v>6781.8477992936896</c:v>
                </c:pt>
                <c:pt idx="1375">
                  <c:v>6781.8808642551303</c:v>
                </c:pt>
                <c:pt idx="1376">
                  <c:v>6781.8987684007698</c:v>
                </c:pt>
                <c:pt idx="1377">
                  <c:v>6781.9234094917701</c:v>
                </c:pt>
                <c:pt idx="1378">
                  <c:v>6781.9316984955203</c:v>
                </c:pt>
                <c:pt idx="1379">
                  <c:v>6781.9348709750902</c:v>
                </c:pt>
                <c:pt idx="1380">
                  <c:v>6782.0037052314701</c:v>
                </c:pt>
                <c:pt idx="1381">
                  <c:v>6782.0214340202501</c:v>
                </c:pt>
                <c:pt idx="1382">
                  <c:v>6782.0347352176896</c:v>
                </c:pt>
                <c:pt idx="1383">
                  <c:v>6782.1403745599</c:v>
                </c:pt>
                <c:pt idx="1384">
                  <c:v>6782.2358503695496</c:v>
                </c:pt>
                <c:pt idx="1385">
                  <c:v>6782.2608629073902</c:v>
                </c:pt>
                <c:pt idx="1386">
                  <c:v>6782.2868194766297</c:v>
                </c:pt>
                <c:pt idx="1387">
                  <c:v>6782.2918440923004</c:v>
                </c:pt>
                <c:pt idx="1388">
                  <c:v>6782.2962804976796</c:v>
                </c:pt>
                <c:pt idx="1389">
                  <c:v>6782.3020994588696</c:v>
                </c:pt>
                <c:pt idx="1390">
                  <c:v>6782.3197495713803</c:v>
                </c:pt>
                <c:pt idx="1391">
                  <c:v>6782.3822952862802</c:v>
                </c:pt>
                <c:pt idx="1392">
                  <c:v>6782.3917563073301</c:v>
                </c:pt>
                <c:pt idx="1393">
                  <c:v>6782.3985587581901</c:v>
                </c:pt>
                <c:pt idx="1394">
                  <c:v>6782.4424764765399</c:v>
                </c:pt>
                <c:pt idx="1395">
                  <c:v>6782.51110887713</c:v>
                </c:pt>
                <c:pt idx="1396">
                  <c:v>6782.52842563577</c:v>
                </c:pt>
                <c:pt idx="1397">
                  <c:v>6782.6239014454104</c:v>
                </c:pt>
                <c:pt idx="1398">
                  <c:v>6782.6748705524897</c:v>
                </c:pt>
                <c:pt idx="1399">
                  <c:v>6782.6843315735396</c:v>
                </c:pt>
                <c:pt idx="1400">
                  <c:v>6782.7078006472402</c:v>
                </c:pt>
                <c:pt idx="1401">
                  <c:v>6782.7866098293998</c:v>
                </c:pt>
                <c:pt idx="1402">
                  <c:v>6782.9164767116299</c:v>
                </c:pt>
                <c:pt idx="1403">
                  <c:v>6782.9614688400097</c:v>
                </c:pt>
                <c:pt idx="1404">
                  <c:v>6783.0723826494004</c:v>
                </c:pt>
                <c:pt idx="1405">
                  <c:v>6783.1669690655499</c:v>
                </c:pt>
                <c:pt idx="1406">
                  <c:v>6783.2185786189502</c:v>
                </c:pt>
                <c:pt idx="1407">
                  <c:v>6783.3045277874899</c:v>
                </c:pt>
                <c:pt idx="1408">
                  <c:v>6783.3495199112203</c:v>
                </c:pt>
                <c:pt idx="1409">
                  <c:v>6783.3801379855704</c:v>
                </c:pt>
                <c:pt idx="1410">
                  <c:v>6783.3884269893097</c:v>
                </c:pt>
                <c:pt idx="1411">
                  <c:v>6783.4701585988496</c:v>
                </c:pt>
                <c:pt idx="1412">
                  <c:v>6783.48175488784</c:v>
                </c:pt>
                <c:pt idx="1413">
                  <c:v>6783.4839027989601</c:v>
                </c:pt>
                <c:pt idx="1414">
                  <c:v>6783.5091532329097</c:v>
                </c:pt>
                <c:pt idx="1415">
                  <c:v>6783.6066296901499</c:v>
                </c:pt>
                <c:pt idx="1416">
                  <c:v>6783.6925788633498</c:v>
                </c:pt>
                <c:pt idx="1417">
                  <c:v>6783.74354797042</c:v>
                </c:pt>
                <c:pt idx="1418">
                  <c:v>6783.7681890614303</c:v>
                </c:pt>
                <c:pt idx="1419">
                  <c:v>6783.7764780651696</c:v>
                </c:pt>
                <c:pt idx="1420">
                  <c:v>6783.8719538748201</c:v>
                </c:pt>
                <c:pt idx="1421">
                  <c:v>6783.8795147873398</c:v>
                </c:pt>
                <c:pt idx="1422">
                  <c:v>6783.8972043041103</c:v>
                </c:pt>
                <c:pt idx="1423">
                  <c:v>6783.9430712126104</c:v>
                </c:pt>
                <c:pt idx="1424">
                  <c:v>6784.0806299392098</c:v>
                </c:pt>
                <c:pt idx="1425">
                  <c:v>6784.1136949006404</c:v>
                </c:pt>
                <c:pt idx="1426">
                  <c:v>6784.1315990462899</c:v>
                </c:pt>
                <c:pt idx="1427">
                  <c:v>6784.1366236619597</c:v>
                </c:pt>
                <c:pt idx="1428">
                  <c:v>6784.1410600673398</c:v>
                </c:pt>
                <c:pt idx="1429">
                  <c:v>6784.1562401372903</c:v>
                </c:pt>
                <c:pt idx="1430">
                  <c:v>6784.1645291410296</c:v>
                </c:pt>
                <c:pt idx="1431">
                  <c:v>6784.2270748559304</c:v>
                </c:pt>
                <c:pt idx="1432">
                  <c:v>6784.2365358769803</c:v>
                </c:pt>
                <c:pt idx="1433">
                  <c:v>6784.2433383297102</c:v>
                </c:pt>
                <c:pt idx="1434">
                  <c:v>6784.2542646629699</c:v>
                </c:pt>
                <c:pt idx="1435">
                  <c:v>6784.28725604806</c:v>
                </c:pt>
                <c:pt idx="1436">
                  <c:v>6784.3558884467902</c:v>
                </c:pt>
                <c:pt idx="1437">
                  <c:v>6784.3732052054202</c:v>
                </c:pt>
                <c:pt idx="1438">
                  <c:v>6784.4686810150697</c:v>
                </c:pt>
                <c:pt idx="1439">
                  <c:v>6784.5196501221499</c:v>
                </c:pt>
                <c:pt idx="1440">
                  <c:v>6784.5246747378196</c:v>
                </c:pt>
                <c:pt idx="1441">
                  <c:v>6784.5291111431998</c:v>
                </c:pt>
                <c:pt idx="1442">
                  <c:v>6784.5349301043898</c:v>
                </c:pt>
                <c:pt idx="1443">
                  <c:v>6784.5525802168904</c:v>
                </c:pt>
                <c:pt idx="1444">
                  <c:v>6784.6313894009199</c:v>
                </c:pt>
                <c:pt idx="1445">
                  <c:v>6784.6753071192597</c:v>
                </c:pt>
                <c:pt idx="1446">
                  <c:v>6784.7439395226502</c:v>
                </c:pt>
                <c:pt idx="1447">
                  <c:v>6784.7612562812801</c:v>
                </c:pt>
                <c:pt idx="1448">
                  <c:v>6784.8062484115299</c:v>
                </c:pt>
                <c:pt idx="1449">
                  <c:v>6784.8225376419696</c:v>
                </c:pt>
                <c:pt idx="1450">
                  <c:v>6784.8567320909297</c:v>
                </c:pt>
                <c:pt idx="1451">
                  <c:v>6784.9077011980098</c:v>
                </c:pt>
                <c:pt idx="1452">
                  <c:v>6784.9171622190597</c:v>
                </c:pt>
                <c:pt idx="1453">
                  <c:v>6785.1493073571401</c:v>
                </c:pt>
                <c:pt idx="1454">
                  <c:v>6785.1942994827396</c:v>
                </c:pt>
                <c:pt idx="1455">
                  <c:v>6785.2249175552197</c:v>
                </c:pt>
                <c:pt idx="1456">
                  <c:v>6785.2332065589699</c:v>
                </c:pt>
                <c:pt idx="1457">
                  <c:v>6785.3052132949197</c:v>
                </c:pt>
                <c:pt idx="1458">
                  <c:v>6785.3149381694302</c:v>
                </c:pt>
                <c:pt idx="1459">
                  <c:v>6785.3286823686203</c:v>
                </c:pt>
                <c:pt idx="1460">
                  <c:v>6785.3810413391302</c:v>
                </c:pt>
                <c:pt idx="1461">
                  <c:v>6785.3997997096703</c:v>
                </c:pt>
                <c:pt idx="1462">
                  <c:v>6785.4514092616701</c:v>
                </c:pt>
                <c:pt idx="1463">
                  <c:v>6785.537358433</c:v>
                </c:pt>
                <c:pt idx="1464">
                  <c:v>6785.6129686310796</c:v>
                </c:pt>
                <c:pt idx="1465">
                  <c:v>6785.6212576348298</c:v>
                </c:pt>
                <c:pt idx="1466">
                  <c:v>6785.7145855333602</c:v>
                </c:pt>
                <c:pt idx="1467">
                  <c:v>6785.7167334444803</c:v>
                </c:pt>
                <c:pt idx="1468">
                  <c:v>6785.724294357</c:v>
                </c:pt>
                <c:pt idx="1469">
                  <c:v>6785.7419838756296</c:v>
                </c:pt>
                <c:pt idx="1470">
                  <c:v>6785.8394603328697</c:v>
                </c:pt>
                <c:pt idx="1471">
                  <c:v>6785.9069800916996</c:v>
                </c:pt>
                <c:pt idx="1472">
                  <c:v>6785.92540950886</c:v>
                </c:pt>
                <c:pt idx="1473">
                  <c:v>6785.9584744702997</c:v>
                </c:pt>
                <c:pt idx="1474">
                  <c:v>6785.9763786159401</c:v>
                </c:pt>
                <c:pt idx="1475">
                  <c:v>6786.0010197069496</c:v>
                </c:pt>
                <c:pt idx="1476">
                  <c:v>6786.0093087106898</c:v>
                </c:pt>
                <c:pt idx="1477">
                  <c:v>6786.0813154466396</c:v>
                </c:pt>
                <c:pt idx="1478">
                  <c:v>6786.0990442344901</c:v>
                </c:pt>
                <c:pt idx="1479">
                  <c:v>6786.1320356195702</c:v>
                </c:pt>
                <c:pt idx="1480">
                  <c:v>6786.2179847750804</c:v>
                </c:pt>
                <c:pt idx="1481">
                  <c:v>6786.3134605847299</c:v>
                </c:pt>
                <c:pt idx="1482">
                  <c:v>6786.3644296918001</c:v>
                </c:pt>
                <c:pt idx="1483">
                  <c:v>6786.3694543074798</c:v>
                </c:pt>
                <c:pt idx="1484">
                  <c:v>6786.37389071285</c:v>
                </c:pt>
                <c:pt idx="1485">
                  <c:v>6786.37970967404</c:v>
                </c:pt>
                <c:pt idx="1486">
                  <c:v>6786.3973597865497</c:v>
                </c:pt>
                <c:pt idx="1487">
                  <c:v>6786.4599055014496</c:v>
                </c:pt>
                <c:pt idx="1488">
                  <c:v>6786.4693665225004</c:v>
                </c:pt>
                <c:pt idx="1489">
                  <c:v>6786.4761689724401</c:v>
                </c:pt>
                <c:pt idx="1490">
                  <c:v>6786.5200866907799</c:v>
                </c:pt>
                <c:pt idx="1491">
                  <c:v>6786.5887190923004</c:v>
                </c:pt>
                <c:pt idx="1492">
                  <c:v>6786.6060358509403</c:v>
                </c:pt>
                <c:pt idx="1493">
                  <c:v>6786.7015116605899</c:v>
                </c:pt>
                <c:pt idx="1494">
                  <c:v>6786.75248076766</c:v>
                </c:pt>
                <c:pt idx="1495">
                  <c:v>6786.7619417887099</c:v>
                </c:pt>
                <c:pt idx="1496">
                  <c:v>6786.7854108624097</c:v>
                </c:pt>
                <c:pt idx="1497">
                  <c:v>6786.8727522250201</c:v>
                </c:pt>
                <c:pt idx="1498">
                  <c:v>6786.9890633169498</c:v>
                </c:pt>
                <c:pt idx="1499">
                  <c:v>6786.9940869268003</c:v>
                </c:pt>
                <c:pt idx="1500">
                  <c:v>6787.0390790542497</c:v>
                </c:pt>
                <c:pt idx="1501">
                  <c:v>6787.0779861286201</c:v>
                </c:pt>
                <c:pt idx="1502">
                  <c:v>6787.1499928645699</c:v>
                </c:pt>
                <c:pt idx="1503">
                  <c:v>6787.1597177400199</c:v>
                </c:pt>
                <c:pt idx="1504">
                  <c:v>6787.24457928026</c:v>
                </c:pt>
                <c:pt idx="1505">
                  <c:v>6787.2961888331902</c:v>
                </c:pt>
                <c:pt idx="1506">
                  <c:v>6787.3521288558804</c:v>
                </c:pt>
                <c:pt idx="1507">
                  <c:v>6787.3821380026602</c:v>
                </c:pt>
                <c:pt idx="1508">
                  <c:v>6787.4271301254603</c:v>
                </c:pt>
                <c:pt idx="1509">
                  <c:v>6787.4577482007398</c:v>
                </c:pt>
                <c:pt idx="1510">
                  <c:v>6787.46603720448</c:v>
                </c:pt>
                <c:pt idx="1511">
                  <c:v>6787.5285829193799</c:v>
                </c:pt>
                <c:pt idx="1512">
                  <c:v>6787.5477688135497</c:v>
                </c:pt>
                <c:pt idx="1513">
                  <c:v>6787.5593651030204</c:v>
                </c:pt>
                <c:pt idx="1514">
                  <c:v>6787.5615130141296</c:v>
                </c:pt>
                <c:pt idx="1515">
                  <c:v>6787.5867634471497</c:v>
                </c:pt>
                <c:pt idx="1516">
                  <c:v>6787.6842399043899</c:v>
                </c:pt>
                <c:pt idx="1517">
                  <c:v>6787.6919059213196</c:v>
                </c:pt>
                <c:pt idx="1518">
                  <c:v>6787.7701890785202</c:v>
                </c:pt>
                <c:pt idx="1519">
                  <c:v>6787.8211581856003</c:v>
                </c:pt>
                <c:pt idx="1520">
                  <c:v>6787.8457992765998</c:v>
                </c:pt>
                <c:pt idx="1521">
                  <c:v>6787.85408828035</c:v>
                </c:pt>
                <c:pt idx="1522">
                  <c:v>6787.8948316834803</c:v>
                </c:pt>
                <c:pt idx="1523">
                  <c:v>6787.9260950162998</c:v>
                </c:pt>
                <c:pt idx="1524">
                  <c:v>6787.9571250025101</c:v>
                </c:pt>
                <c:pt idx="1525">
                  <c:v>6788.0206814273197</c:v>
                </c:pt>
                <c:pt idx="1526">
                  <c:v>6788.0627643447297</c:v>
                </c:pt>
                <c:pt idx="1527">
                  <c:v>6788.1582401543801</c:v>
                </c:pt>
                <c:pt idx="1528">
                  <c:v>6788.1913051158099</c:v>
                </c:pt>
                <c:pt idx="1529">
                  <c:v>6788.2092092614603</c:v>
                </c:pt>
                <c:pt idx="1530">
                  <c:v>6788.21423387713</c:v>
                </c:pt>
                <c:pt idx="1531">
                  <c:v>6788.2186702825102</c:v>
                </c:pt>
                <c:pt idx="1532">
                  <c:v>6788.2244892437002</c:v>
                </c:pt>
                <c:pt idx="1533">
                  <c:v>6788.2421393562099</c:v>
                </c:pt>
                <c:pt idx="1534">
                  <c:v>6788.2665599565898</c:v>
                </c:pt>
                <c:pt idx="1535">
                  <c:v>6788.3046850711098</c:v>
                </c:pt>
                <c:pt idx="1536">
                  <c:v>6788.3141460921597</c:v>
                </c:pt>
                <c:pt idx="1537">
                  <c:v>6788.3209485439502</c:v>
                </c:pt>
                <c:pt idx="1538">
                  <c:v>6788.3318748772099</c:v>
                </c:pt>
                <c:pt idx="1539">
                  <c:v>6788.3648662623</c:v>
                </c:pt>
                <c:pt idx="1540">
                  <c:v>6788.4334986619597</c:v>
                </c:pt>
                <c:pt idx="1541">
                  <c:v>6788.4508154205896</c:v>
                </c:pt>
                <c:pt idx="1542">
                  <c:v>6788.5462912302401</c:v>
                </c:pt>
                <c:pt idx="1543">
                  <c:v>6788.5972603373202</c:v>
                </c:pt>
                <c:pt idx="1544">
                  <c:v>6788.6067213583701</c:v>
                </c:pt>
                <c:pt idx="1545">
                  <c:v>6788.6125403195601</c:v>
                </c:pt>
                <c:pt idx="1546">
                  <c:v>6788.6301904320699</c:v>
                </c:pt>
                <c:pt idx="1547">
                  <c:v>6788.7089996151599</c:v>
                </c:pt>
                <c:pt idx="1548">
                  <c:v>6788.7875425461598</c:v>
                </c:pt>
                <c:pt idx="1549">
                  <c:v>6788.8388664964496</c:v>
                </c:pt>
                <c:pt idx="1550">
                  <c:v>6788.8838586257698</c:v>
                </c:pt>
                <c:pt idx="1551">
                  <c:v>6788.9853114131802</c:v>
                </c:pt>
                <c:pt idx="1552">
                  <c:v>6788.9947724342301</c:v>
                </c:pt>
                <c:pt idx="1553">
                  <c:v>6810.2482930179603</c:v>
                </c:pt>
                <c:pt idx="1554">
                  <c:v>6852.3857446050597</c:v>
                </c:pt>
                <c:pt idx="1555">
                  <c:v>6852.3857446050597</c:v>
                </c:pt>
                <c:pt idx="1556">
                  <c:v>6861.5687616709602</c:v>
                </c:pt>
                <c:pt idx="1557">
                  <c:v>6885.2992016013404</c:v>
                </c:pt>
                <c:pt idx="1558">
                  <c:v>6885.2992016013404</c:v>
                </c:pt>
                <c:pt idx="1559">
                  <c:v>6885.2992016013404</c:v>
                </c:pt>
                <c:pt idx="1560">
                  <c:v>6885.2992016013504</c:v>
                </c:pt>
                <c:pt idx="1561">
                  <c:v>6885.55613482231</c:v>
                </c:pt>
                <c:pt idx="1562">
                  <c:v>6914.2878655823797</c:v>
                </c:pt>
                <c:pt idx="1563">
                  <c:v>6945.3946773942298</c:v>
                </c:pt>
                <c:pt idx="1564">
                  <c:v>6945.3946773942398</c:v>
                </c:pt>
                <c:pt idx="1565">
                  <c:v>6953.2303521595804</c:v>
                </c:pt>
                <c:pt idx="1566">
                  <c:v>6953.2436864920801</c:v>
                </c:pt>
                <c:pt idx="1567">
                  <c:v>6953.2931747361999</c:v>
                </c:pt>
                <c:pt idx="1568">
                  <c:v>6953.3758239336303</c:v>
                </c:pt>
                <c:pt idx="1569">
                  <c:v>6953.5362617685396</c:v>
                </c:pt>
                <c:pt idx="1570">
                  <c:v>6953.6317375656199</c:v>
                </c:pt>
                <c:pt idx="1571">
                  <c:v>6953.6767508778703</c:v>
                </c:pt>
                <c:pt idx="1572">
                  <c:v>6953.6875552451202</c:v>
                </c:pt>
                <c:pt idx="1573">
                  <c:v>6953.7743301540604</c:v>
                </c:pt>
                <c:pt idx="1574">
                  <c:v>6953.7796505447404</c:v>
                </c:pt>
                <c:pt idx="1575">
                  <c:v>6953.9243128420703</c:v>
                </c:pt>
                <c:pt idx="1576">
                  <c:v>6954.0607643276398</c:v>
                </c:pt>
                <c:pt idx="1577">
                  <c:v>6954.0622005201803</c:v>
                </c:pt>
                <c:pt idx="1578">
                  <c:v>6954.0648019537302</c:v>
                </c:pt>
                <c:pt idx="1579">
                  <c:v>6954.0756063163199</c:v>
                </c:pt>
                <c:pt idx="1580">
                  <c:v>6954.1056424770504</c:v>
                </c:pt>
                <c:pt idx="1581">
                  <c:v>6954.1102633792898</c:v>
                </c:pt>
                <c:pt idx="1582">
                  <c:v>6954.1623812299204</c:v>
                </c:pt>
                <c:pt idx="1583">
                  <c:v>6954.3123639156101</c:v>
                </c:pt>
                <c:pt idx="1584">
                  <c:v>6954.4172406904399</c:v>
                </c:pt>
                <c:pt idx="1585">
                  <c:v>6954.4488154034998</c:v>
                </c:pt>
                <c:pt idx="1586">
                  <c:v>6954.45025159139</c:v>
                </c:pt>
                <c:pt idx="1587">
                  <c:v>6954.4528530295902</c:v>
                </c:pt>
                <c:pt idx="1588">
                  <c:v>6954.4636573875296</c:v>
                </c:pt>
                <c:pt idx="1589">
                  <c:v>6954.4873033724698</c:v>
                </c:pt>
                <c:pt idx="1590">
                  <c:v>6954.5504323057803</c:v>
                </c:pt>
                <c:pt idx="1591">
                  <c:v>6954.6070167897196</c:v>
                </c:pt>
                <c:pt idx="1592">
                  <c:v>6954.6328275483102</c:v>
                </c:pt>
                <c:pt idx="1593">
                  <c:v>6954.6336451042398</c:v>
                </c:pt>
                <c:pt idx="1594">
                  <c:v>6954.70041498914</c:v>
                </c:pt>
                <c:pt idx="1595">
                  <c:v>6954.7507634367703</c:v>
                </c:pt>
                <c:pt idx="1596">
                  <c:v>6954.7576262718003</c:v>
                </c:pt>
                <c:pt idx="1597">
                  <c:v>6954.8383026625897</c:v>
                </c:pt>
                <c:pt idx="1598">
                  <c:v>6954.8409041054501</c:v>
                </c:pt>
                <c:pt idx="1599">
                  <c:v>6954.8753544483297</c:v>
                </c:pt>
                <c:pt idx="1600">
                  <c:v>6955.0884660626698</c:v>
                </c:pt>
                <c:pt idx="1601">
                  <c:v>6955.2310586478497</c:v>
                </c:pt>
                <c:pt idx="1602">
                  <c:v>6955.4765171361996</c:v>
                </c:pt>
                <c:pt idx="1603">
                  <c:v>6955.5323348166403</c:v>
                </c:pt>
                <c:pt idx="1604">
                  <c:v>6955.6191097237097</c:v>
                </c:pt>
                <c:pt idx="1605">
                  <c:v>6955.6244301143997</c:v>
                </c:pt>
                <c:pt idx="1606">
                  <c:v>6955.76909241266</c:v>
                </c:pt>
                <c:pt idx="1607">
                  <c:v>6955.8645682097404</c:v>
                </c:pt>
                <c:pt idx="1608">
                  <c:v>6955.9055438973</c:v>
                </c:pt>
                <c:pt idx="1609">
                  <c:v>6955.9095815233804</c:v>
                </c:pt>
                <c:pt idx="1610">
                  <c:v>6955.92038588784</c:v>
                </c:pt>
                <c:pt idx="1611">
                  <c:v>6955.9504220466997</c:v>
                </c:pt>
                <c:pt idx="1612">
                  <c:v>6955.9550429507999</c:v>
                </c:pt>
                <c:pt idx="1613">
                  <c:v>6956.0071607995696</c:v>
                </c:pt>
                <c:pt idx="1614">
                  <c:v>6956.0260241166598</c:v>
                </c:pt>
                <c:pt idx="1615">
                  <c:v>6956.1571434861899</c:v>
                </c:pt>
                <c:pt idx="1616">
                  <c:v>6956.29359497316</c:v>
                </c:pt>
                <c:pt idx="1617">
                  <c:v>6956.2950311629102</c:v>
                </c:pt>
                <c:pt idx="1618">
                  <c:v>6956.2976325992404</c:v>
                </c:pt>
                <c:pt idx="1619">
                  <c:v>6956.3084369590497</c:v>
                </c:pt>
                <c:pt idx="1620">
                  <c:v>6956.3952118754296</c:v>
                </c:pt>
                <c:pt idx="1621">
                  <c:v>6956.4072983628103</c:v>
                </c:pt>
                <c:pt idx="1622">
                  <c:v>6956.4773709047504</c:v>
                </c:pt>
                <c:pt idx="1623">
                  <c:v>6956.4784246757599</c:v>
                </c:pt>
                <c:pt idx="1624">
                  <c:v>6956.5451945597297</c:v>
                </c:pt>
                <c:pt idx="1625">
                  <c:v>6956.6024058433204</c:v>
                </c:pt>
                <c:pt idx="1626">
                  <c:v>6956.6830822341099</c:v>
                </c:pt>
                <c:pt idx="1627">
                  <c:v>6956.6856836751103</c:v>
                </c:pt>
                <c:pt idx="1628">
                  <c:v>6956.6964880302503</c:v>
                </c:pt>
                <c:pt idx="1629">
                  <c:v>6956.7201340179799</c:v>
                </c:pt>
                <c:pt idx="1630">
                  <c:v>6956.7832629512995</c:v>
                </c:pt>
                <c:pt idx="1631">
                  <c:v>6956.8664757469596</c:v>
                </c:pt>
                <c:pt idx="1632">
                  <c:v>6956.9332456332604</c:v>
                </c:pt>
                <c:pt idx="1633">
                  <c:v>6956.9835940822904</c:v>
                </c:pt>
                <c:pt idx="1634">
                  <c:v>6957.07583821751</c:v>
                </c:pt>
                <c:pt idx="1635">
                  <c:v>6957.3079623747599</c:v>
                </c:pt>
                <c:pt idx="1636">
                  <c:v>6957.3622723910903</c:v>
                </c:pt>
                <c:pt idx="1637">
                  <c:v>6957.3707849513703</c:v>
                </c:pt>
                <c:pt idx="1638">
                  <c:v>6957.6138719832497</c:v>
                </c:pt>
                <c:pt idx="1639">
                  <c:v>6957.7543610930397</c:v>
                </c:pt>
                <c:pt idx="1640">
                  <c:v>6957.7651654593601</c:v>
                </c:pt>
                <c:pt idx="1641">
                  <c:v>6957.8519403692299</c:v>
                </c:pt>
                <c:pt idx="1642">
                  <c:v>6957.8572607599199</c:v>
                </c:pt>
                <c:pt idx="1643">
                  <c:v>6957.8708036872504</c:v>
                </c:pt>
                <c:pt idx="1644">
                  <c:v>6958.0019230567796</c:v>
                </c:pt>
                <c:pt idx="1645">
                  <c:v>6958.1383745428102</c:v>
                </c:pt>
                <c:pt idx="1646">
                  <c:v>6958.1398107344203</c:v>
                </c:pt>
                <c:pt idx="1647">
                  <c:v>6958.1424121688997</c:v>
                </c:pt>
                <c:pt idx="1648">
                  <c:v>6958.1532165305598</c:v>
                </c:pt>
                <c:pt idx="1649">
                  <c:v>6958.1832526922199</c:v>
                </c:pt>
                <c:pt idx="1650">
                  <c:v>6958.1878735935297</c:v>
                </c:pt>
                <c:pt idx="1651">
                  <c:v>6958.2399914450898</c:v>
                </c:pt>
                <c:pt idx="1652">
                  <c:v>6958.3404972893104</c:v>
                </c:pt>
                <c:pt idx="1653">
                  <c:v>6958.3899741303103</c:v>
                </c:pt>
                <c:pt idx="1654">
                  <c:v>6958.5264256186701</c:v>
                </c:pt>
                <c:pt idx="1655">
                  <c:v>6958.52786180563</c:v>
                </c:pt>
                <c:pt idx="1656">
                  <c:v>6958.5304632447596</c:v>
                </c:pt>
                <c:pt idx="1657">
                  <c:v>6958.5412676017704</c:v>
                </c:pt>
                <c:pt idx="1658">
                  <c:v>6958.5649135876401</c:v>
                </c:pt>
                <c:pt idx="1659">
                  <c:v>6958.6280425209497</c:v>
                </c:pt>
                <c:pt idx="1660">
                  <c:v>6958.7112553184797</c:v>
                </c:pt>
                <c:pt idx="1661">
                  <c:v>6958.7780252038501</c:v>
                </c:pt>
                <c:pt idx="1662">
                  <c:v>6958.8283736519497</c:v>
                </c:pt>
                <c:pt idx="1663">
                  <c:v>6958.8352364860402</c:v>
                </c:pt>
                <c:pt idx="1664">
                  <c:v>6958.8882006937602</c:v>
                </c:pt>
                <c:pt idx="1665">
                  <c:v>6958.9001478562104</c:v>
                </c:pt>
                <c:pt idx="1666">
                  <c:v>6958.9159128768297</c:v>
                </c:pt>
                <c:pt idx="1667">
                  <c:v>6958.9206177871602</c:v>
                </c:pt>
                <c:pt idx="1668">
                  <c:v>6958.9529646635001</c:v>
                </c:pt>
                <c:pt idx="1669">
                  <c:v>6959.1660762773799</c:v>
                </c:pt>
                <c:pt idx="1670">
                  <c:v>6959.2155645210296</c:v>
                </c:pt>
                <c:pt idx="1671">
                  <c:v>6959.2164247278097</c:v>
                </c:pt>
                <c:pt idx="1672">
                  <c:v>6959.3086688630201</c:v>
                </c:pt>
                <c:pt idx="1673">
                  <c:v>6959.4586515538304</c:v>
                </c:pt>
                <c:pt idx="1674">
                  <c:v>6959.5541273509098</c:v>
                </c:pt>
                <c:pt idx="1675">
                  <c:v>6959.6099450308802</c:v>
                </c:pt>
                <c:pt idx="1676">
                  <c:v>6959.6446020938401</c:v>
                </c:pt>
                <c:pt idx="1677">
                  <c:v>6959.6967199388801</c:v>
                </c:pt>
                <c:pt idx="1678">
                  <c:v>6959.7020403295701</c:v>
                </c:pt>
                <c:pt idx="1679">
                  <c:v>6959.8467026273702</c:v>
                </c:pt>
                <c:pt idx="1680">
                  <c:v>6959.9845903059404</c:v>
                </c:pt>
                <c:pt idx="1681">
                  <c:v>6959.9847944080802</c:v>
                </c:pt>
                <c:pt idx="1682">
                  <c:v>6959.9871917385599</c:v>
                </c:pt>
                <c:pt idx="1683">
                  <c:v>6959.9979961020799</c:v>
                </c:pt>
                <c:pt idx="1684">
                  <c:v>6960.0280322618701</c:v>
                </c:pt>
                <c:pt idx="1685">
                  <c:v>6960.0326531650499</c:v>
                </c:pt>
                <c:pt idx="1686">
                  <c:v>6960.08477101475</c:v>
                </c:pt>
                <c:pt idx="1687">
                  <c:v>6960.1036343313699</c:v>
                </c:pt>
                <c:pt idx="1688">
                  <c:v>6960.2347537009</c:v>
                </c:pt>
                <c:pt idx="1689">
                  <c:v>6960.3712051883304</c:v>
                </c:pt>
                <c:pt idx="1690">
                  <c:v>6960.3726413771501</c:v>
                </c:pt>
                <c:pt idx="1691">
                  <c:v>6960.3752428144198</c:v>
                </c:pt>
                <c:pt idx="1692">
                  <c:v>6960.3860471732896</c:v>
                </c:pt>
                <c:pt idx="1693">
                  <c:v>6960.4096931573004</c:v>
                </c:pt>
                <c:pt idx="1694">
                  <c:v>6960.47282209061</c:v>
                </c:pt>
                <c:pt idx="1695">
                  <c:v>6960.5549811189903</c:v>
                </c:pt>
                <c:pt idx="1696">
                  <c:v>6960.5560348899999</c:v>
                </c:pt>
                <c:pt idx="1697">
                  <c:v>6960.6228047744298</c:v>
                </c:pt>
                <c:pt idx="1698">
                  <c:v>6960.6731532215999</c:v>
                </c:pt>
                <c:pt idx="1699">
                  <c:v>6960.6800160575604</c:v>
                </c:pt>
                <c:pt idx="1700">
                  <c:v>6960.7606924483498</c:v>
                </c:pt>
                <c:pt idx="1701">
                  <c:v>6960.7632938902798</c:v>
                </c:pt>
                <c:pt idx="1702">
                  <c:v>6960.7740982444902</c:v>
                </c:pt>
                <c:pt idx="1703">
                  <c:v>6960.7977442331603</c:v>
                </c:pt>
                <c:pt idx="1704">
                  <c:v>6960.8608731664699</c:v>
                </c:pt>
                <c:pt idx="1705">
                  <c:v>6960.9503624401896</c:v>
                </c:pt>
                <c:pt idx="1706">
                  <c:v>6961.0108558479697</c:v>
                </c:pt>
                <c:pt idx="1707">
                  <c:v>6961.1534484326803</c:v>
                </c:pt>
                <c:pt idx="1708">
                  <c:v>6961.3855725899302</c:v>
                </c:pt>
                <c:pt idx="1709">
                  <c:v>6961.3989069215004</c:v>
                </c:pt>
                <c:pt idx="1710">
                  <c:v>6961.4297390701204</c:v>
                </c:pt>
                <c:pt idx="1711">
                  <c:v>6961.43547178059</c:v>
                </c:pt>
                <c:pt idx="1712">
                  <c:v>6961.4547246024003</c:v>
                </c:pt>
                <c:pt idx="1713">
                  <c:v>6961.6914821979499</c:v>
                </c:pt>
                <c:pt idx="1714">
                  <c:v>6961.7869579950302</c:v>
                </c:pt>
                <c:pt idx="1715">
                  <c:v>6961.8279336821197</c:v>
                </c:pt>
                <c:pt idx="1716">
                  <c:v>6961.8319713082101</c:v>
                </c:pt>
                <c:pt idx="1717">
                  <c:v>6961.8427756736</c:v>
                </c:pt>
                <c:pt idx="1718">
                  <c:v>6961.8567069843402</c:v>
                </c:pt>
                <c:pt idx="1719">
                  <c:v>6961.8728118315303</c:v>
                </c:pt>
                <c:pt idx="1720">
                  <c:v>6961.9295505844002</c:v>
                </c:pt>
                <c:pt idx="1721">
                  <c:v>6961.9484139019596</c:v>
                </c:pt>
                <c:pt idx="1722">
                  <c:v>6962.0795332714897</c:v>
                </c:pt>
                <c:pt idx="1723">
                  <c:v>6962.2159847579896</c:v>
                </c:pt>
                <c:pt idx="1724">
                  <c:v>6962.2174209486602</c:v>
                </c:pt>
                <c:pt idx="1725">
                  <c:v>6962.22002238407</c:v>
                </c:pt>
                <c:pt idx="1726">
                  <c:v>6962.2308267448097</c:v>
                </c:pt>
                <c:pt idx="1727">
                  <c:v>6962.2654838077697</c:v>
                </c:pt>
                <c:pt idx="1728">
                  <c:v>6962.3176016602602</c:v>
                </c:pt>
                <c:pt idx="1729">
                  <c:v>6962.3441701717602</c:v>
                </c:pt>
                <c:pt idx="1730">
                  <c:v>6962.3997606905104</c:v>
                </c:pt>
                <c:pt idx="1731">
                  <c:v>6962.4675843450204</c:v>
                </c:pt>
                <c:pt idx="1732">
                  <c:v>6962.6040358338496</c:v>
                </c:pt>
                <c:pt idx="1733">
                  <c:v>6962.6054720198699</c:v>
                </c:pt>
                <c:pt idx="1734">
                  <c:v>6962.60807345993</c:v>
                </c:pt>
                <c:pt idx="1735">
                  <c:v>6962.6188778160104</c:v>
                </c:pt>
                <c:pt idx="1736">
                  <c:v>6962.6425238028096</c:v>
                </c:pt>
                <c:pt idx="1737">
                  <c:v>6962.7056527361201</c:v>
                </c:pt>
                <c:pt idx="1738">
                  <c:v>6962.7888655327197</c:v>
                </c:pt>
                <c:pt idx="1739">
                  <c:v>6962.8556354185503</c:v>
                </c:pt>
                <c:pt idx="1740">
                  <c:v>6962.9059838671201</c:v>
                </c:pt>
                <c:pt idx="1741">
                  <c:v>6962.9128467002802</c:v>
                </c:pt>
                <c:pt idx="1742">
                  <c:v>6962.9982280023396</c:v>
                </c:pt>
                <c:pt idx="1743">
                  <c:v>6963.0305748786704</c:v>
                </c:pt>
                <c:pt idx="1744">
                  <c:v>6983.2035560552004</c:v>
                </c:pt>
                <c:pt idx="1745">
                  <c:v>6983.4595443420103</c:v>
                </c:pt>
                <c:pt idx="1746">
                  <c:v>6996.4633548196098</c:v>
                </c:pt>
                <c:pt idx="1747">
                  <c:v>6996.4633548196198</c:v>
                </c:pt>
                <c:pt idx="1748">
                  <c:v>7016.15814511198</c:v>
                </c:pt>
                <c:pt idx="1749">
                  <c:v>7023.5704894158898</c:v>
                </c:pt>
                <c:pt idx="1750">
                  <c:v>7026.7688924204504</c:v>
                </c:pt>
                <c:pt idx="1751">
                  <c:v>7036.8589940909296</c:v>
                </c:pt>
                <c:pt idx="1752">
                  <c:v>7040.7849274258997</c:v>
                </c:pt>
                <c:pt idx="1753">
                  <c:v>7049.3768118158896</c:v>
                </c:pt>
                <c:pt idx="1754">
                  <c:v>7049.3768118158896</c:v>
                </c:pt>
                <c:pt idx="1755">
                  <c:v>7049.3768118158896</c:v>
                </c:pt>
                <c:pt idx="1756">
                  <c:v>7049.3768118158996</c:v>
                </c:pt>
                <c:pt idx="1757">
                  <c:v>7051.2087147105403</c:v>
                </c:pt>
                <c:pt idx="1758">
                  <c:v>7053.24636157229</c:v>
                </c:pt>
                <c:pt idx="1759">
                  <c:v>7061.47852460783</c:v>
                </c:pt>
                <c:pt idx="1760">
                  <c:v>7088.3654757970899</c:v>
                </c:pt>
                <c:pt idx="1761">
                  <c:v>7105.0459784455597</c:v>
                </c:pt>
                <c:pt idx="1762">
                  <c:v>7116.3995362450296</c:v>
                </c:pt>
                <c:pt idx="1763">
                  <c:v>7118.6846270039596</c:v>
                </c:pt>
                <c:pt idx="1764">
                  <c:v>7118.7104377634796</c:v>
                </c:pt>
                <c:pt idx="1765">
                  <c:v>7119.4722876087899</c:v>
                </c:pt>
                <c:pt idx="1766">
                  <c:v>7119.4722876087899</c:v>
                </c:pt>
                <c:pt idx="1767">
                  <c:v>7126.0500521138301</c:v>
                </c:pt>
                <c:pt idx="1768">
                  <c:v>7127.2326429365203</c:v>
                </c:pt>
                <c:pt idx="1769">
                  <c:v>7127.3012562603599</c:v>
                </c:pt>
                <c:pt idx="1770">
                  <c:v>7127.3557728491696</c:v>
                </c:pt>
                <c:pt idx="1771">
                  <c:v>7127.4007603600603</c:v>
                </c:pt>
                <c:pt idx="1772">
                  <c:v>7127.4442657157697</c:v>
                </c:pt>
                <c:pt idx="1773">
                  <c:v>7127.4997414406298</c:v>
                </c:pt>
                <c:pt idx="1774">
                  <c:v>7127.5397415254201</c:v>
                </c:pt>
                <c:pt idx="1775">
                  <c:v>7127.6893073338997</c:v>
                </c:pt>
                <c:pt idx="1776">
                  <c:v>7127.7888114359203</c:v>
                </c:pt>
                <c:pt idx="1777">
                  <c:v>7127.7923167068502</c:v>
                </c:pt>
                <c:pt idx="1778">
                  <c:v>7127.8683763332601</c:v>
                </c:pt>
                <c:pt idx="1779">
                  <c:v>7127.8877925164998</c:v>
                </c:pt>
                <c:pt idx="1780">
                  <c:v>7127.9029825180696</c:v>
                </c:pt>
                <c:pt idx="1781">
                  <c:v>7127.9132692944204</c:v>
                </c:pt>
                <c:pt idx="1782">
                  <c:v>7127.9277926012801</c:v>
                </c:pt>
                <c:pt idx="1783">
                  <c:v>7128.0087450789197</c:v>
                </c:pt>
                <c:pt idx="1784">
                  <c:v>7128.1717688161798</c:v>
                </c:pt>
                <c:pt idx="1785">
                  <c:v>7128.1803677827102</c:v>
                </c:pt>
                <c:pt idx="1786">
                  <c:v>7128.2203678674996</c:v>
                </c:pt>
                <c:pt idx="1787">
                  <c:v>7128.3013203656301</c:v>
                </c:pt>
                <c:pt idx="1788">
                  <c:v>7128.3062781421404</c:v>
                </c:pt>
                <c:pt idx="1789">
                  <c:v>7128.3699336838899</c:v>
                </c:pt>
                <c:pt idx="1790">
                  <c:v>7128.3967961501303</c:v>
                </c:pt>
                <c:pt idx="1791">
                  <c:v>7128.5684188585701</c:v>
                </c:pt>
                <c:pt idx="1792">
                  <c:v>7128.6084189433604</c:v>
                </c:pt>
                <c:pt idx="1793">
                  <c:v>7128.6893714368298</c:v>
                </c:pt>
                <c:pt idx="1794">
                  <c:v>7128.7102016191902</c:v>
                </c:pt>
                <c:pt idx="1795">
                  <c:v>7128.7579847574198</c:v>
                </c:pt>
                <c:pt idx="1796">
                  <c:v>7128.8574888538496</c:v>
                </c:pt>
                <c:pt idx="1797">
                  <c:v>7128.9328978564499</c:v>
                </c:pt>
                <c:pt idx="1798">
                  <c:v>7129.0774225080304</c:v>
                </c:pt>
                <c:pt idx="1799">
                  <c:v>7129.1460358309496</c:v>
                </c:pt>
                <c:pt idx="1800">
                  <c:v>7129.2005524188198</c:v>
                </c:pt>
                <c:pt idx="1801">
                  <c:v>7129.2455399297096</c:v>
                </c:pt>
                <c:pt idx="1802">
                  <c:v>7129.2982137184499</c:v>
                </c:pt>
                <c:pt idx="1803">
                  <c:v>7129.3845210950803</c:v>
                </c:pt>
                <c:pt idx="1804">
                  <c:v>7129.5340869044803</c:v>
                </c:pt>
                <c:pt idx="1805">
                  <c:v>7129.54079302027</c:v>
                </c:pt>
                <c:pt idx="1806">
                  <c:v>7129.6335910055705</c:v>
                </c:pt>
                <c:pt idx="1807">
                  <c:v>7129.6370962765004</c:v>
                </c:pt>
                <c:pt idx="1808">
                  <c:v>7129.6770963612898</c:v>
                </c:pt>
                <c:pt idx="1809">
                  <c:v>7129.73257208615</c:v>
                </c:pt>
                <c:pt idx="1810">
                  <c:v>7129.7477620877298</c:v>
                </c:pt>
                <c:pt idx="1811">
                  <c:v>7129.7580488659396</c:v>
                </c:pt>
                <c:pt idx="1812">
                  <c:v>7129.7725721709403</c:v>
                </c:pt>
                <c:pt idx="1813">
                  <c:v>7129.8535246504398</c:v>
                </c:pt>
                <c:pt idx="1814">
                  <c:v>7130.01654838584</c:v>
                </c:pt>
                <c:pt idx="1815">
                  <c:v>7130.0251473523604</c:v>
                </c:pt>
                <c:pt idx="1816">
                  <c:v>7130.1012069787803</c:v>
                </c:pt>
                <c:pt idx="1817">
                  <c:v>7130.1206231620099</c:v>
                </c:pt>
                <c:pt idx="1818">
                  <c:v>7130.1358131635898</c:v>
                </c:pt>
                <c:pt idx="1819">
                  <c:v>7130.1460999371402</c:v>
                </c:pt>
                <c:pt idx="1820">
                  <c:v>7130.1510577136596</c:v>
                </c:pt>
                <c:pt idx="1821">
                  <c:v>7130.2147132544696</c:v>
                </c:pt>
                <c:pt idx="1822">
                  <c:v>7130.2415757216504</c:v>
                </c:pt>
                <c:pt idx="1823">
                  <c:v>7130.4045994616999</c:v>
                </c:pt>
                <c:pt idx="1824">
                  <c:v>7130.4131984282203</c:v>
                </c:pt>
                <c:pt idx="1825">
                  <c:v>7130.4531985130097</c:v>
                </c:pt>
                <c:pt idx="1826">
                  <c:v>7130.5341510083499</c:v>
                </c:pt>
                <c:pt idx="1827">
                  <c:v>7130.5549811888404</c:v>
                </c:pt>
                <c:pt idx="1828">
                  <c:v>7130.6027643280104</c:v>
                </c:pt>
                <c:pt idx="1829">
                  <c:v>7130.7022684235098</c:v>
                </c:pt>
                <c:pt idx="1830">
                  <c:v>7130.7776774261101</c:v>
                </c:pt>
                <c:pt idx="1831">
                  <c:v>7130.8012495040803</c:v>
                </c:pt>
                <c:pt idx="1832">
                  <c:v>7130.8412495888697</c:v>
                </c:pt>
                <c:pt idx="1833">
                  <c:v>7130.9222020795496</c:v>
                </c:pt>
                <c:pt idx="1834">
                  <c:v>7130.9908154015402</c:v>
                </c:pt>
                <c:pt idx="1835">
                  <c:v>7131.04533198848</c:v>
                </c:pt>
                <c:pt idx="1836">
                  <c:v>7131.0903194993698</c:v>
                </c:pt>
                <c:pt idx="1837">
                  <c:v>7131.1429932881101</c:v>
                </c:pt>
                <c:pt idx="1838">
                  <c:v>7131.3102531507602</c:v>
                </c:pt>
                <c:pt idx="1839">
                  <c:v>7131.37886647507</c:v>
                </c:pt>
                <c:pt idx="1840">
                  <c:v>7131.4783705752297</c:v>
                </c:pt>
                <c:pt idx="1841">
                  <c:v>7131.52187593095</c:v>
                </c:pt>
                <c:pt idx="1842">
                  <c:v>7131.5773516558102</c:v>
                </c:pt>
                <c:pt idx="1843">
                  <c:v>7131.6028284374597</c:v>
                </c:pt>
                <c:pt idx="1844">
                  <c:v>7131.6173517405896</c:v>
                </c:pt>
                <c:pt idx="1845">
                  <c:v>7131.7669175485998</c:v>
                </c:pt>
                <c:pt idx="1846">
                  <c:v>7131.8664216510897</c:v>
                </c:pt>
                <c:pt idx="1847">
                  <c:v>7131.8699269220197</c:v>
                </c:pt>
                <c:pt idx="1848">
                  <c:v>7131.9459865484296</c:v>
                </c:pt>
                <c:pt idx="1849">
                  <c:v>7131.9654027316701</c:v>
                </c:pt>
                <c:pt idx="1850">
                  <c:v>7131.98059273324</c:v>
                </c:pt>
                <c:pt idx="1851">
                  <c:v>7131.9908795086603</c:v>
                </c:pt>
                <c:pt idx="1852">
                  <c:v>7131.9958372851797</c:v>
                </c:pt>
                <c:pt idx="1853">
                  <c:v>7132.0054028164504</c:v>
                </c:pt>
                <c:pt idx="1854">
                  <c:v>7132.0863552931696</c:v>
                </c:pt>
                <c:pt idx="1855">
                  <c:v>7132.2493790313601</c:v>
                </c:pt>
                <c:pt idx="1856">
                  <c:v>7132.2579779978796</c:v>
                </c:pt>
                <c:pt idx="1857">
                  <c:v>7132.2979780826699</c:v>
                </c:pt>
                <c:pt idx="1858">
                  <c:v>7132.37893057987</c:v>
                </c:pt>
                <c:pt idx="1859">
                  <c:v>7132.3838883563803</c:v>
                </c:pt>
                <c:pt idx="1860">
                  <c:v>7132.3997607584997</c:v>
                </c:pt>
                <c:pt idx="1861">
                  <c:v>7132.4475438985901</c:v>
                </c:pt>
                <c:pt idx="1862">
                  <c:v>7132.4744063643702</c:v>
                </c:pt>
                <c:pt idx="1863">
                  <c:v>7132.54704799316</c:v>
                </c:pt>
                <c:pt idx="1864">
                  <c:v>7132.6460290737396</c:v>
                </c:pt>
                <c:pt idx="1865">
                  <c:v>7132.6860291585299</c:v>
                </c:pt>
                <c:pt idx="1866">
                  <c:v>7132.7669816510697</c:v>
                </c:pt>
                <c:pt idx="1867">
                  <c:v>7132.7878118343597</c:v>
                </c:pt>
                <c:pt idx="1868">
                  <c:v>7132.8355949721299</c:v>
                </c:pt>
                <c:pt idx="1869">
                  <c:v>7132.87642473913</c:v>
                </c:pt>
                <c:pt idx="1870">
                  <c:v>7132.93509906902</c:v>
                </c:pt>
                <c:pt idx="1871">
                  <c:v>7132.9786044247403</c:v>
                </c:pt>
                <c:pt idx="1872">
                  <c:v>7133.0105080716303</c:v>
                </c:pt>
                <c:pt idx="1873">
                  <c:v>7133.1550327222703</c:v>
                </c:pt>
                <c:pt idx="1874">
                  <c:v>7133.2236460456597</c:v>
                </c:pt>
                <c:pt idx="1875">
                  <c:v>7133.2532038372001</c:v>
                </c:pt>
                <c:pt idx="1876">
                  <c:v>7133.2781626340002</c:v>
                </c:pt>
                <c:pt idx="1877">
                  <c:v>7133.32315014489</c:v>
                </c:pt>
                <c:pt idx="1878">
                  <c:v>7133.4221312254604</c:v>
                </c:pt>
                <c:pt idx="1879">
                  <c:v>7133.4621313102498</c:v>
                </c:pt>
                <c:pt idx="1880">
                  <c:v>7133.6116971191896</c:v>
                </c:pt>
                <c:pt idx="1881">
                  <c:v>7133.7112012207499</c:v>
                </c:pt>
                <c:pt idx="1882">
                  <c:v>7133.7147064916699</c:v>
                </c:pt>
                <c:pt idx="1883">
                  <c:v>7133.8101823013203</c:v>
                </c:pt>
                <c:pt idx="1884">
                  <c:v>7133.8253723029002</c:v>
                </c:pt>
                <c:pt idx="1885">
                  <c:v>7133.8356590801804</c:v>
                </c:pt>
                <c:pt idx="1886">
                  <c:v>7133.8501823861097</c:v>
                </c:pt>
                <c:pt idx="1887">
                  <c:v>7133.9311348646797</c:v>
                </c:pt>
                <c:pt idx="1888">
                  <c:v>7134.0941586010103</c:v>
                </c:pt>
                <c:pt idx="1889">
                  <c:v>7134.1027575675398</c:v>
                </c:pt>
                <c:pt idx="1890">
                  <c:v>7134.1788171939497</c:v>
                </c:pt>
                <c:pt idx="1891">
                  <c:v>7134.2237101513801</c:v>
                </c:pt>
                <c:pt idx="1892">
                  <c:v>7134.2286679278996</c:v>
                </c:pt>
                <c:pt idx="1893">
                  <c:v>7134.2923234691798</c:v>
                </c:pt>
                <c:pt idx="1894">
                  <c:v>7134.3191859358903</c:v>
                </c:pt>
                <c:pt idx="1895">
                  <c:v>7134.4908086433998</c:v>
                </c:pt>
                <c:pt idx="1896">
                  <c:v>7134.5308087281801</c:v>
                </c:pt>
                <c:pt idx="1897">
                  <c:v>7134.6117612225898</c:v>
                </c:pt>
                <c:pt idx="1898">
                  <c:v>7134.6325914040199</c:v>
                </c:pt>
                <c:pt idx="1899">
                  <c:v>7134.6803745427096</c:v>
                </c:pt>
                <c:pt idx="1900">
                  <c:v>7134.7798786386802</c:v>
                </c:pt>
                <c:pt idx="1901">
                  <c:v>7134.8552876412796</c:v>
                </c:pt>
                <c:pt idx="1902">
                  <c:v>7134.8788597192597</c:v>
                </c:pt>
                <c:pt idx="1903">
                  <c:v>7134.91885980404</c:v>
                </c:pt>
                <c:pt idx="1904">
                  <c:v>7134.9998122937895</c:v>
                </c:pt>
                <c:pt idx="1905">
                  <c:v>7135.0279726553699</c:v>
                </c:pt>
                <c:pt idx="1906">
                  <c:v>7135.0684256162403</c:v>
                </c:pt>
                <c:pt idx="1907">
                  <c:v>7135.1229422036504</c:v>
                </c:pt>
                <c:pt idx="1908">
                  <c:v>7135.1679297145402</c:v>
                </c:pt>
                <c:pt idx="1909">
                  <c:v>7135.2206035032796</c:v>
                </c:pt>
                <c:pt idx="1910">
                  <c:v>7135.4564766897802</c:v>
                </c:pt>
                <c:pt idx="1911">
                  <c:v>7135.5073492843603</c:v>
                </c:pt>
                <c:pt idx="1912">
                  <c:v>7135.5559807904001</c:v>
                </c:pt>
                <c:pt idx="1913">
                  <c:v>7135.5594860613301</c:v>
                </c:pt>
                <c:pt idx="1914">
                  <c:v>7135.5994861461204</c:v>
                </c:pt>
                <c:pt idx="1915">
                  <c:v>7135.6549618709796</c:v>
                </c:pt>
                <c:pt idx="1916">
                  <c:v>7135.6804386516997</c:v>
                </c:pt>
                <c:pt idx="1917">
                  <c:v>7135.6949619557699</c:v>
                </c:pt>
                <c:pt idx="1918">
                  <c:v>7135.84452776331</c:v>
                </c:pt>
                <c:pt idx="1919">
                  <c:v>7135.94753713719</c:v>
                </c:pt>
                <c:pt idx="1920">
                  <c:v>7136.0235967636099</c:v>
                </c:pt>
                <c:pt idx="1921">
                  <c:v>7136.0430129468396</c:v>
                </c:pt>
                <c:pt idx="1922">
                  <c:v>7136.0582029484203</c:v>
                </c:pt>
                <c:pt idx="1923">
                  <c:v>7136.0684897229003</c:v>
                </c:pt>
                <c:pt idx="1924">
                  <c:v>7136.0734474994197</c:v>
                </c:pt>
                <c:pt idx="1925">
                  <c:v>7136.1639655074096</c:v>
                </c:pt>
                <c:pt idx="1926">
                  <c:v>7136.2942623402896</c:v>
                </c:pt>
                <c:pt idx="1927">
                  <c:v>7136.3269892465296</c:v>
                </c:pt>
                <c:pt idx="1928">
                  <c:v>7136.33558821305</c:v>
                </c:pt>
                <c:pt idx="1929">
                  <c:v>7136.3755882978403</c:v>
                </c:pt>
                <c:pt idx="1930">
                  <c:v>7136.4217803869396</c:v>
                </c:pt>
                <c:pt idx="1931">
                  <c:v>7136.45654079411</c:v>
                </c:pt>
                <c:pt idx="1932">
                  <c:v>7136.4773709736701</c:v>
                </c:pt>
                <c:pt idx="1933">
                  <c:v>7136.5251541133002</c:v>
                </c:pt>
                <c:pt idx="1934">
                  <c:v>7136.5520165786102</c:v>
                </c:pt>
                <c:pt idx="1935">
                  <c:v>7136.6246582083404</c:v>
                </c:pt>
                <c:pt idx="1936">
                  <c:v>7136.7236392889099</c:v>
                </c:pt>
                <c:pt idx="1937">
                  <c:v>7136.7636393737002</c:v>
                </c:pt>
                <c:pt idx="1938">
                  <c:v>7136.8445918653097</c:v>
                </c:pt>
                <c:pt idx="1939">
                  <c:v>7136.9132051868301</c:v>
                </c:pt>
                <c:pt idx="1940">
                  <c:v>7136.9677217733097</c:v>
                </c:pt>
                <c:pt idx="1941">
                  <c:v>7137.0127092842004</c:v>
                </c:pt>
                <c:pt idx="1942">
                  <c:v>7137.0653830729398</c:v>
                </c:pt>
                <c:pt idx="1943">
                  <c:v>7137.0881182867997</c:v>
                </c:pt>
                <c:pt idx="1944">
                  <c:v>7140.5409650341599</c:v>
                </c:pt>
                <c:pt idx="1945">
                  <c:v>7140.5409650341699</c:v>
                </c:pt>
                <c:pt idx="1946">
                  <c:v>7145.5905403364404</c:v>
                </c:pt>
                <c:pt idx="1947">
                  <c:v>7157.2811662703698</c:v>
                </c:pt>
                <c:pt idx="1948">
                  <c:v>7190.23575532622</c:v>
                </c:pt>
                <c:pt idx="1949">
                  <c:v>7193.4544220304397</c:v>
                </c:pt>
                <c:pt idx="1950">
                  <c:v>7193.4544220304397</c:v>
                </c:pt>
                <c:pt idx="1951">
                  <c:v>7193.4544220304397</c:v>
                </c:pt>
                <c:pt idx="1952">
                  <c:v>7193.4544220304497</c:v>
                </c:pt>
                <c:pt idx="1953">
                  <c:v>7213.0003759134497</c:v>
                </c:pt>
                <c:pt idx="1954">
                  <c:v>7213.9851541295602</c:v>
                </c:pt>
                <c:pt idx="1955">
                  <c:v>7215.5883275400802</c:v>
                </c:pt>
                <c:pt idx="1956">
                  <c:v>7215.7958360742696</c:v>
                </c:pt>
                <c:pt idx="1957">
                  <c:v>7216.65102798305</c:v>
                </c:pt>
                <c:pt idx="1958">
                  <c:v>7249.3819341273002</c:v>
                </c:pt>
                <c:pt idx="1959">
                  <c:v>7262.4430860118</c:v>
                </c:pt>
                <c:pt idx="1960">
                  <c:v>7275.5215626796698</c:v>
                </c:pt>
                <c:pt idx="1961">
                  <c:v>7279.4273870727002</c:v>
                </c:pt>
                <c:pt idx="1962">
                  <c:v>7282.5799340875801</c:v>
                </c:pt>
                <c:pt idx="1963">
                  <c:v>7284.6185752487199</c:v>
                </c:pt>
                <c:pt idx="1964">
                  <c:v>7284.6185752487199</c:v>
                </c:pt>
                <c:pt idx="1965">
                  <c:v>7292.7622372182004</c:v>
                </c:pt>
                <c:pt idx="1966">
                  <c:v>7292.78804797865</c:v>
                </c:pt>
                <c:pt idx="1967">
                  <c:v>7293.54989782334</c:v>
                </c:pt>
                <c:pt idx="1968">
                  <c:v>7293.54989782334</c:v>
                </c:pt>
                <c:pt idx="1969">
                  <c:v>7300.1276623289996</c:v>
                </c:pt>
                <c:pt idx="1970">
                  <c:v>7301.3030560184197</c:v>
                </c:pt>
                <c:pt idx="1971">
                  <c:v>7301.3735094107597</c:v>
                </c:pt>
                <c:pt idx="1972">
                  <c:v>7301.4962804838997</c:v>
                </c:pt>
                <c:pt idx="1973">
                  <c:v>7301.5180806480303</c:v>
                </c:pt>
                <c:pt idx="1974">
                  <c:v>7301.5956312846301</c:v>
                </c:pt>
                <c:pt idx="1975">
                  <c:v>7301.6911070942797</c:v>
                </c:pt>
                <c:pt idx="1976">
                  <c:v>7301.8843315597596</c:v>
                </c:pt>
                <c:pt idx="1977">
                  <c:v>7301.9836823605001</c:v>
                </c:pt>
                <c:pt idx="1978">
                  <c:v>7302.2723826356196</c:v>
                </c:pt>
                <c:pt idx="1979">
                  <c:v>7302.3458508122703</c:v>
                </c:pt>
                <c:pt idx="1980">
                  <c:v>7302.56495790183</c:v>
                </c:pt>
                <c:pt idx="1981">
                  <c:v>7302.5788024161002</c:v>
                </c:pt>
                <c:pt idx="1982">
                  <c:v>7302.6604337114804</c:v>
                </c:pt>
                <c:pt idx="1983">
                  <c:v>7303.0523597784304</c:v>
                </c:pt>
                <c:pt idx="1984">
                  <c:v>7303.2182889804199</c:v>
                </c:pt>
                <c:pt idx="1985">
                  <c:v>7303.3410600535499</c:v>
                </c:pt>
                <c:pt idx="1986">
                  <c:v>7303.3628602176896</c:v>
                </c:pt>
                <c:pt idx="1987">
                  <c:v>7303.4404108542903</c:v>
                </c:pt>
                <c:pt idx="1988">
                  <c:v>7303.5358866639399</c:v>
                </c:pt>
                <c:pt idx="1989">
                  <c:v>7303.7291111294098</c:v>
                </c:pt>
                <c:pt idx="1990">
                  <c:v>7303.8284619301503</c:v>
                </c:pt>
                <c:pt idx="1991">
                  <c:v>7303.9239377397998</c:v>
                </c:pt>
                <c:pt idx="1992">
                  <c:v>7304.1171622052698</c:v>
                </c:pt>
                <c:pt idx="1993">
                  <c:v>7304.1906303819196</c:v>
                </c:pt>
                <c:pt idx="1994">
                  <c:v>7304.4097374714902</c:v>
                </c:pt>
                <c:pt idx="1995">
                  <c:v>7304.4235819857504</c:v>
                </c:pt>
                <c:pt idx="1996">
                  <c:v>7304.5052132811397</c:v>
                </c:pt>
                <c:pt idx="1997">
                  <c:v>7304.6045640818702</c:v>
                </c:pt>
                <c:pt idx="1998">
                  <c:v>7304.8915331140097</c:v>
                </c:pt>
                <c:pt idx="1999">
                  <c:v>7304.8932643569997</c:v>
                </c:pt>
                <c:pt idx="2000">
                  <c:v>7305.0630685500801</c:v>
                </c:pt>
                <c:pt idx="2001">
                  <c:v>7305.1858396232101</c:v>
                </c:pt>
                <c:pt idx="2002">
                  <c:v>7305.2851904239496</c:v>
                </c:pt>
                <c:pt idx="2003">
                  <c:v>7305.3806662335901</c:v>
                </c:pt>
                <c:pt idx="2004">
                  <c:v>7305.57389069907</c:v>
                </c:pt>
                <c:pt idx="2005">
                  <c:v>7305.5956908631997</c:v>
                </c:pt>
                <c:pt idx="2006">
                  <c:v>7305.6732414998096</c:v>
                </c:pt>
                <c:pt idx="2007">
                  <c:v>7305.76871730946</c:v>
                </c:pt>
                <c:pt idx="2008">
                  <c:v>7305.96194177493</c:v>
                </c:pt>
                <c:pt idx="2009">
                  <c:v>7306.0354099515798</c:v>
                </c:pt>
                <c:pt idx="2010">
                  <c:v>7306.0612925756704</c:v>
                </c:pt>
                <c:pt idx="2011">
                  <c:v>7306.2545170411404</c:v>
                </c:pt>
                <c:pt idx="2012">
                  <c:v>7306.3499928507899</c:v>
                </c:pt>
                <c:pt idx="2013">
                  <c:v>7306.4234610274398</c:v>
                </c:pt>
                <c:pt idx="2014">
                  <c:v>7306.6564126312696</c:v>
                </c:pt>
                <c:pt idx="2015">
                  <c:v>7306.7363126836699</c:v>
                </c:pt>
                <c:pt idx="2016">
                  <c:v>7306.7380439266499</c:v>
                </c:pt>
                <c:pt idx="2017">
                  <c:v>7307.0306191928603</c:v>
                </c:pt>
                <c:pt idx="2018">
                  <c:v>7307.1299699935998</c:v>
                </c:pt>
                <c:pt idx="2019">
                  <c:v>7307.2254458032503</c:v>
                </c:pt>
                <c:pt idx="2020">
                  <c:v>7307.2958991955902</c:v>
                </c:pt>
                <c:pt idx="2021">
                  <c:v>7307.4186702687202</c:v>
                </c:pt>
                <c:pt idx="2022">
                  <c:v>7307.4404704328599</c:v>
                </c:pt>
                <c:pt idx="2023">
                  <c:v>7307.5180210694598</c:v>
                </c:pt>
                <c:pt idx="2024">
                  <c:v>7307.6134968791102</c:v>
                </c:pt>
                <c:pt idx="2025">
                  <c:v>7307.8067213445902</c:v>
                </c:pt>
                <c:pt idx="2026">
                  <c:v>7307.9060721453197</c:v>
                </c:pt>
                <c:pt idx="2027">
                  <c:v>7308.0015479549702</c:v>
                </c:pt>
                <c:pt idx="2028">
                  <c:v>7308.1947724204501</c:v>
                </c:pt>
                <c:pt idx="2029">
                  <c:v>7308.26824059709</c:v>
                </c:pt>
                <c:pt idx="2030">
                  <c:v>7308.4873476866596</c:v>
                </c:pt>
                <c:pt idx="2031">
                  <c:v>7308.5011922009198</c:v>
                </c:pt>
                <c:pt idx="2032">
                  <c:v>7308.5828234963101</c:v>
                </c:pt>
                <c:pt idx="2033">
                  <c:v>7308.96914332918</c:v>
                </c:pt>
                <c:pt idx="2034">
                  <c:v>7308.97474956326</c:v>
                </c:pt>
                <c:pt idx="2035">
                  <c:v>7309.0625537652504</c:v>
                </c:pt>
                <c:pt idx="2036">
                  <c:v>7309.1055828705403</c:v>
                </c:pt>
                <c:pt idx="2037">
                  <c:v>7309.1406787652504</c:v>
                </c:pt>
                <c:pt idx="2038">
                  <c:v>7309.2634498383804</c:v>
                </c:pt>
                <c:pt idx="2039">
                  <c:v>7309.36280063912</c:v>
                </c:pt>
                <c:pt idx="2040">
                  <c:v>7309.4582764487704</c:v>
                </c:pt>
                <c:pt idx="2041">
                  <c:v>7309.5287298411104</c:v>
                </c:pt>
                <c:pt idx="2042">
                  <c:v>7309.5849594986003</c:v>
                </c:pt>
                <c:pt idx="2043">
                  <c:v>7309.6515009142404</c:v>
                </c:pt>
                <c:pt idx="2044">
                  <c:v>7309.7508517149799</c:v>
                </c:pt>
                <c:pt idx="2045">
                  <c:v>7309.8463275246304</c:v>
                </c:pt>
                <c:pt idx="2046">
                  <c:v>7310.0395519901003</c:v>
                </c:pt>
                <c:pt idx="2047">
                  <c:v>7310.1130201667502</c:v>
                </c:pt>
                <c:pt idx="2048">
                  <c:v>7310.1389027908399</c:v>
                </c:pt>
                <c:pt idx="2049">
                  <c:v>7310.3321272563098</c:v>
                </c:pt>
                <c:pt idx="2050">
                  <c:v>7310.34597177058</c:v>
                </c:pt>
                <c:pt idx="2051">
                  <c:v>7310.4276030659603</c:v>
                </c:pt>
                <c:pt idx="2052">
                  <c:v>7310.49939060211</c:v>
                </c:pt>
                <c:pt idx="2053">
                  <c:v>7310.73402284644</c:v>
                </c:pt>
                <c:pt idx="2054">
                  <c:v>7310.8139228988402</c:v>
                </c:pt>
                <c:pt idx="2055">
                  <c:v>7310.8156541418202</c:v>
                </c:pt>
                <c:pt idx="2056">
                  <c:v>7311.1082294080397</c:v>
                </c:pt>
                <c:pt idx="2057">
                  <c:v>7311.2075802087702</c:v>
                </c:pt>
                <c:pt idx="2058">
                  <c:v>7319.6681505516099</c:v>
                </c:pt>
                <c:pt idx="2059">
                  <c:v>7322.1458940273096</c:v>
                </c:pt>
                <c:pt idx="2060">
                  <c:v>7328.73553758859</c:v>
                </c:pt>
                <c:pt idx="2061">
                  <c:v>7330.3217002487299</c:v>
                </c:pt>
                <c:pt idx="2062">
                  <c:v>7331.3587764855401</c:v>
                </c:pt>
                <c:pt idx="2063">
                  <c:v>7337.5320322449898</c:v>
                </c:pt>
                <c:pt idx="2064">
                  <c:v>7337.5320322449898</c:v>
                </c:pt>
                <c:pt idx="2065">
                  <c:v>7337.5320322449998</c:v>
                </c:pt>
                <c:pt idx="2066">
                  <c:v>7337.5320322449998</c:v>
                </c:pt>
                <c:pt idx="2067">
                  <c:v>7383.7931934725402</c:v>
                </c:pt>
                <c:pt idx="2068">
                  <c:v>7384.8430075719898</c:v>
                </c:pt>
                <c:pt idx="2069">
                  <c:v>7407.4009143933599</c:v>
                </c:pt>
                <c:pt idx="2070">
                  <c:v>7428.69618546327</c:v>
                </c:pt>
                <c:pt idx="2071">
                  <c:v>7428.69618546327</c:v>
                </c:pt>
                <c:pt idx="2072">
                  <c:v>7431.4439524650797</c:v>
                </c:pt>
                <c:pt idx="2073">
                  <c:v>7436.5206962265001</c:v>
                </c:pt>
                <c:pt idx="2074">
                  <c:v>7457.3663422504897</c:v>
                </c:pt>
                <c:pt idx="2075">
                  <c:v>7466.8398474324404</c:v>
                </c:pt>
                <c:pt idx="2076">
                  <c:v>7466.8656581938203</c:v>
                </c:pt>
                <c:pt idx="2077">
                  <c:v>7467.62750803789</c:v>
                </c:pt>
                <c:pt idx="2078">
                  <c:v>7467.62750803789</c:v>
                </c:pt>
                <c:pt idx="2079">
                  <c:v>7474.2052725441699</c:v>
                </c:pt>
                <c:pt idx="2080">
                  <c:v>7475.4901532344502</c:v>
                </c:pt>
                <c:pt idx="2081">
                  <c:v>7475.57215945608</c:v>
                </c:pt>
                <c:pt idx="2082">
                  <c:v>7475.6837436202904</c:v>
                </c:pt>
                <c:pt idx="2083">
                  <c:v>7475.8600497376101</c:v>
                </c:pt>
                <c:pt idx="2084">
                  <c:v>7476.0717946914901</c:v>
                </c:pt>
                <c:pt idx="2085">
                  <c:v>7476.2527857981604</c:v>
                </c:pt>
                <c:pt idx="2086">
                  <c:v>7476.4598457626998</c:v>
                </c:pt>
                <c:pt idx="2087">
                  <c:v>7476.8478968339004</c:v>
                </c:pt>
                <c:pt idx="2088">
                  <c:v>7477.0288879498803</c:v>
                </c:pt>
                <c:pt idx="2089">
                  <c:v>7477.4169390257402</c:v>
                </c:pt>
                <c:pt idx="2090">
                  <c:v>7477.7229838799603</c:v>
                </c:pt>
                <c:pt idx="2091">
                  <c:v>7477.8049901016002</c:v>
                </c:pt>
                <c:pt idx="2092">
                  <c:v>7477.9165742630103</c:v>
                </c:pt>
                <c:pt idx="2093">
                  <c:v>7478.0044610258101</c:v>
                </c:pt>
                <c:pt idx="2094">
                  <c:v>7478.0928803831303</c:v>
                </c:pt>
                <c:pt idx="2095">
                  <c:v>7478.1930411774601</c:v>
                </c:pt>
                <c:pt idx="2096">
                  <c:v>7478.30462533421</c:v>
                </c:pt>
                <c:pt idx="2097">
                  <c:v>7478.6926764054197</c:v>
                </c:pt>
                <c:pt idx="2098">
                  <c:v>7478.8736675195396</c:v>
                </c:pt>
                <c:pt idx="2099">
                  <c:v>7479.0752271600004</c:v>
                </c:pt>
                <c:pt idx="2100">
                  <c:v>7479.0807274766203</c:v>
                </c:pt>
                <c:pt idx="2101">
                  <c:v>7479.2617185954005</c:v>
                </c:pt>
                <c:pt idx="2102">
                  <c:v>7479.5677634496196</c:v>
                </c:pt>
                <c:pt idx="2103">
                  <c:v>7479.6497696712604</c:v>
                </c:pt>
                <c:pt idx="2104">
                  <c:v>7479.7613538345304</c:v>
                </c:pt>
                <c:pt idx="2105">
                  <c:v>7479.8492405954703</c:v>
                </c:pt>
                <c:pt idx="2106">
                  <c:v>7479.9376599527805</c:v>
                </c:pt>
                <c:pt idx="2107">
                  <c:v>7479.9423449374699</c:v>
                </c:pt>
                <c:pt idx="2108">
                  <c:v>7480.1494049057301</c:v>
                </c:pt>
                <c:pt idx="2109">
                  <c:v>7480.3303960133298</c:v>
                </c:pt>
                <c:pt idx="2110">
                  <c:v>7480.5374559769398</c:v>
                </c:pt>
                <c:pt idx="2111">
                  <c:v>7480.69731049239</c:v>
                </c:pt>
                <c:pt idx="2112">
                  <c:v>7480.9255070481404</c:v>
                </c:pt>
                <c:pt idx="2113">
                  <c:v>7481.1064981650497</c:v>
                </c:pt>
                <c:pt idx="2114">
                  <c:v>7481.4945492409097</c:v>
                </c:pt>
                <c:pt idx="2115">
                  <c:v>7481.6096424595398</c:v>
                </c:pt>
                <c:pt idx="2116">
                  <c:v>7481.6096424595398</c:v>
                </c:pt>
                <c:pt idx="2117">
                  <c:v>7481.6096424595498</c:v>
                </c:pt>
                <c:pt idx="2118">
                  <c:v>7481.6096424595498</c:v>
                </c:pt>
                <c:pt idx="2119">
                  <c:v>7481.7824395224397</c:v>
                </c:pt>
                <c:pt idx="2120">
                  <c:v>7481.8005940951398</c:v>
                </c:pt>
                <c:pt idx="2121">
                  <c:v>7481.9941844772502</c:v>
                </c:pt>
                <c:pt idx="2122">
                  <c:v>7482.1704905982997</c:v>
                </c:pt>
                <c:pt idx="2123">
                  <c:v>7482.2080457061502</c:v>
                </c:pt>
                <c:pt idx="2124">
                  <c:v>7482.2706513926296</c:v>
                </c:pt>
                <c:pt idx="2125">
                  <c:v>7482.3822355484499</c:v>
                </c:pt>
                <c:pt idx="2126">
                  <c:v>7482.7702866196596</c:v>
                </c:pt>
                <c:pt idx="2127">
                  <c:v>7482.9512777347099</c:v>
                </c:pt>
                <c:pt idx="2128">
                  <c:v>7483.1528373751698</c:v>
                </c:pt>
                <c:pt idx="2129">
                  <c:v>7483.1583376908602</c:v>
                </c:pt>
                <c:pt idx="2130">
                  <c:v>7483.1831930857097</c:v>
                </c:pt>
                <c:pt idx="2131">
                  <c:v>7483.3393288105699</c:v>
                </c:pt>
                <c:pt idx="2132">
                  <c:v>7483.64537366479</c:v>
                </c:pt>
                <c:pt idx="2133">
                  <c:v>7483.6625697128402</c:v>
                </c:pt>
                <c:pt idx="2134">
                  <c:v>7483.8389640487703</c:v>
                </c:pt>
                <c:pt idx="2135">
                  <c:v>7483.9268508106397</c:v>
                </c:pt>
                <c:pt idx="2136">
                  <c:v>7484.0152701679599</c:v>
                </c:pt>
                <c:pt idx="2137">
                  <c:v>7484.22701511997</c:v>
                </c:pt>
                <c:pt idx="2138">
                  <c:v>7484.5770008172804</c:v>
                </c:pt>
                <c:pt idx="2139">
                  <c:v>7484.6150661911797</c:v>
                </c:pt>
                <c:pt idx="2140">
                  <c:v>7484.99761694483</c:v>
                </c:pt>
                <c:pt idx="2141">
                  <c:v>7485.0031172623803</c:v>
                </c:pt>
                <c:pt idx="2142">
                  <c:v>7485.1841083802201</c:v>
                </c:pt>
                <c:pt idx="2143">
                  <c:v>7493.7457607667802</c:v>
                </c:pt>
                <c:pt idx="2144">
                  <c:v>7505.4363867007196</c:v>
                </c:pt>
                <c:pt idx="2145">
                  <c:v>7507.6433803640202</c:v>
                </c:pt>
                <c:pt idx="2146">
                  <c:v>7513.2887320358996</c:v>
                </c:pt>
                <c:pt idx="2147">
                  <c:v>7572.7737956778201</c:v>
                </c:pt>
                <c:pt idx="2148">
                  <c:v>7572.7737956778201</c:v>
                </c:pt>
                <c:pt idx="2149">
                  <c:v>7583.3233041788899</c:v>
                </c:pt>
                <c:pt idx="2150">
                  <c:v>7608.0682838126004</c:v>
                </c:pt>
                <c:pt idx="2151">
                  <c:v>7609.2111218213104</c:v>
                </c:pt>
                <c:pt idx="2152">
                  <c:v>7625.1335116067203</c:v>
                </c:pt>
                <c:pt idx="2153">
                  <c:v>7625.6872526740899</c:v>
                </c:pt>
                <c:pt idx="2154">
                  <c:v>7625.6872526740999</c:v>
                </c:pt>
                <c:pt idx="2155">
                  <c:v>7625.6872526740999</c:v>
                </c:pt>
                <c:pt idx="2156">
                  <c:v>7625.6872526741099</c:v>
                </c:pt>
                <c:pt idx="2157">
                  <c:v>7627.5252182232198</c:v>
                </c:pt>
                <c:pt idx="2158">
                  <c:v>7639.2241662386796</c:v>
                </c:pt>
                <c:pt idx="2159">
                  <c:v>7640.9174576466903</c:v>
                </c:pt>
                <c:pt idx="2160">
                  <c:v>7640.9432684089898</c:v>
                </c:pt>
                <c:pt idx="2161">
                  <c:v>7641.7051182524401</c:v>
                </c:pt>
                <c:pt idx="2162">
                  <c:v>7641.7051182524501</c:v>
                </c:pt>
                <c:pt idx="2163">
                  <c:v>7648.2828827593403</c:v>
                </c:pt>
                <c:pt idx="2164">
                  <c:v>7649.6487673513102</c:v>
                </c:pt>
                <c:pt idx="2165">
                  <c:v>7649.7032993156399</c:v>
                </c:pt>
                <c:pt idx="2166">
                  <c:v>7649.7442431444597</c:v>
                </c:pt>
                <c:pt idx="2167">
                  <c:v>7650.03505603538</c:v>
                </c:pt>
                <c:pt idx="2168">
                  <c:v>7650.0368184241197</c:v>
                </c:pt>
                <c:pt idx="2169">
                  <c:v>7650.0913503914999</c:v>
                </c:pt>
                <c:pt idx="2170">
                  <c:v>7650.1322942172701</c:v>
                </c:pt>
                <c:pt idx="2171">
                  <c:v>7650.4231071083304</c:v>
                </c:pt>
                <c:pt idx="2172">
                  <c:v>7650.4248694969201</c:v>
                </c:pt>
                <c:pt idx="2173">
                  <c:v>7650.5203452900696</c:v>
                </c:pt>
                <c:pt idx="2174">
                  <c:v>7650.5825887043002</c:v>
                </c:pt>
                <c:pt idx="2175">
                  <c:v>7650.81115818128</c:v>
                </c:pt>
                <c:pt idx="2176">
                  <c:v>7650.8129205697296</c:v>
                </c:pt>
                <c:pt idx="2177">
                  <c:v>7650.90839636288</c:v>
                </c:pt>
                <c:pt idx="2178">
                  <c:v>7651.20097164253</c:v>
                </c:pt>
                <c:pt idx="2179">
                  <c:v>7651.5890227153404</c:v>
                </c:pt>
                <c:pt idx="2180">
                  <c:v>7651.8798356061998</c:v>
                </c:pt>
                <c:pt idx="2181">
                  <c:v>7651.8815979950004</c:v>
                </c:pt>
                <c:pt idx="2182">
                  <c:v>7651.9361299611601</c:v>
                </c:pt>
                <c:pt idx="2183">
                  <c:v>7651.9770737881399</c:v>
                </c:pt>
                <c:pt idx="2184">
                  <c:v>7652.2678866791503</c:v>
                </c:pt>
                <c:pt idx="2185">
                  <c:v>7652.2696490677999</c:v>
                </c:pt>
                <c:pt idx="2186">
                  <c:v>7652.32418103702</c:v>
                </c:pt>
                <c:pt idx="2187">
                  <c:v>7652.3651248609503</c:v>
                </c:pt>
                <c:pt idx="2188">
                  <c:v>7652.6559377520998</c:v>
                </c:pt>
                <c:pt idx="2189">
                  <c:v>7652.6577001406104</c:v>
                </c:pt>
                <c:pt idx="2190">
                  <c:v>7652.7531759337498</c:v>
                </c:pt>
                <c:pt idx="2191">
                  <c:v>7652.8154193498103</c:v>
                </c:pt>
                <c:pt idx="2192">
                  <c:v>7653.0439888250503</c:v>
                </c:pt>
                <c:pt idx="2193">
                  <c:v>7653.0457512134099</c:v>
                </c:pt>
                <c:pt idx="2194">
                  <c:v>7653.4338022862203</c:v>
                </c:pt>
                <c:pt idx="2195">
                  <c:v>7653.7263775658703</c:v>
                </c:pt>
                <c:pt idx="2196">
                  <c:v>7653.7809095308103</c:v>
                </c:pt>
                <c:pt idx="2197">
                  <c:v>7653.8218533590198</c:v>
                </c:pt>
                <c:pt idx="2198">
                  <c:v>7654.1126662499701</c:v>
                </c:pt>
                <c:pt idx="2199">
                  <c:v>7654.1144286386798</c:v>
                </c:pt>
                <c:pt idx="2200">
                  <c:v>7654.1689606066702</c:v>
                </c:pt>
                <c:pt idx="2201">
                  <c:v>7654.2099044318302</c:v>
                </c:pt>
                <c:pt idx="2202">
                  <c:v>7654.5007173229196</c:v>
                </c:pt>
                <c:pt idx="2203">
                  <c:v>7654.5024797114802</c:v>
                </c:pt>
                <c:pt idx="2204">
                  <c:v>7654.5979555046297</c:v>
                </c:pt>
                <c:pt idx="2205">
                  <c:v>7654.6325913563996</c:v>
                </c:pt>
                <c:pt idx="2206">
                  <c:v>7654.6601989194696</c:v>
                </c:pt>
                <c:pt idx="2207">
                  <c:v>7654.8887683958701</c:v>
                </c:pt>
                <c:pt idx="2208">
                  <c:v>7654.8905307842897</c:v>
                </c:pt>
                <c:pt idx="2209">
                  <c:v>7655.2785818570901</c:v>
                </c:pt>
                <c:pt idx="2210">
                  <c:v>7655.6256891004696</c:v>
                </c:pt>
                <c:pt idx="2211">
                  <c:v>7655.6666329298996</c:v>
                </c:pt>
                <c:pt idx="2212">
                  <c:v>7655.9574458207899</c:v>
                </c:pt>
                <c:pt idx="2213">
                  <c:v>7655.9592082095596</c:v>
                </c:pt>
                <c:pt idx="2214">
                  <c:v>7656.0137401763304</c:v>
                </c:pt>
                <c:pt idx="2215">
                  <c:v>7656.0546840027</c:v>
                </c:pt>
                <c:pt idx="2216">
                  <c:v>7656.3454968937403</c:v>
                </c:pt>
                <c:pt idx="2217">
                  <c:v>7656.34725928236</c:v>
                </c:pt>
                <c:pt idx="2218">
                  <c:v>7656.4017912521904</c:v>
                </c:pt>
                <c:pt idx="2219">
                  <c:v>7656.4427350755104</c:v>
                </c:pt>
                <c:pt idx="2220">
                  <c:v>7656.5049784891298</c:v>
                </c:pt>
                <c:pt idx="2221">
                  <c:v>7656.7335479666899</c:v>
                </c:pt>
                <c:pt idx="2222">
                  <c:v>7656.7353103551704</c:v>
                </c:pt>
                <c:pt idx="2223">
                  <c:v>7656.8307861483099</c:v>
                </c:pt>
                <c:pt idx="2224">
                  <c:v>7656.8930295649898</c:v>
                </c:pt>
                <c:pt idx="2225">
                  <c:v>7657.1233614279699</c:v>
                </c:pt>
                <c:pt idx="2226">
                  <c:v>7657.2608033008801</c:v>
                </c:pt>
                <c:pt idx="2227">
                  <c:v>7657.26949999108</c:v>
                </c:pt>
                <c:pt idx="2228">
                  <c:v>7657.7401799270801</c:v>
                </c:pt>
                <c:pt idx="2229">
                  <c:v>7657.8022253916097</c:v>
                </c:pt>
                <c:pt idx="2230">
                  <c:v>7657.8039877804404</c:v>
                </c:pt>
                <c:pt idx="2231">
                  <c:v>7657.8585197459897</c:v>
                </c:pt>
                <c:pt idx="2232">
                  <c:v>7657.8994635735799</c:v>
                </c:pt>
                <c:pt idx="2233">
                  <c:v>7658.1902764645602</c:v>
                </c:pt>
                <c:pt idx="2234">
                  <c:v>7658.1920388532399</c:v>
                </c:pt>
                <c:pt idx="2235">
                  <c:v>7658.2465708218497</c:v>
                </c:pt>
                <c:pt idx="2236">
                  <c:v>7658.2875146463903</c:v>
                </c:pt>
                <c:pt idx="2237">
                  <c:v>7658.5783275375097</c:v>
                </c:pt>
                <c:pt idx="2238">
                  <c:v>7658.5800899260503</c:v>
                </c:pt>
                <c:pt idx="2239">
                  <c:v>7658.6755657191898</c:v>
                </c:pt>
                <c:pt idx="2240">
                  <c:v>7658.73780913464</c:v>
                </c:pt>
                <c:pt idx="2241">
                  <c:v>7658.9663786104602</c:v>
                </c:pt>
                <c:pt idx="2242">
                  <c:v>7658.9681409988498</c:v>
                </c:pt>
                <c:pt idx="2243">
                  <c:v>7659.3561920716602</c:v>
                </c:pt>
                <c:pt idx="2244">
                  <c:v>7667.8233709819597</c:v>
                </c:pt>
                <c:pt idx="2245">
                  <c:v>7679.5139969158899</c:v>
                </c:pt>
                <c:pt idx="2246">
                  <c:v>7700.5803171601101</c:v>
                </c:pt>
                <c:pt idx="2247">
                  <c:v>7734.8971393480897</c:v>
                </c:pt>
                <c:pt idx="2248">
                  <c:v>7754.2879623444996</c:v>
                </c:pt>
                <c:pt idx="2249">
                  <c:v>7756.5207929881499</c:v>
                </c:pt>
                <c:pt idx="2250">
                  <c:v>7758.3655725590497</c:v>
                </c:pt>
                <c:pt idx="2251">
                  <c:v>7762.4431827735998</c:v>
                </c:pt>
                <c:pt idx="2252">
                  <c:v>7769.76486288864</c:v>
                </c:pt>
                <c:pt idx="2253">
                  <c:v>7769.76486288865</c:v>
                </c:pt>
                <c:pt idx="2254">
                  <c:v>7769.76486288865</c:v>
                </c:pt>
                <c:pt idx="2255">
                  <c:v>7769.76486288866</c:v>
                </c:pt>
                <c:pt idx="2256">
                  <c:v>7776.9300228226903</c:v>
                </c:pt>
                <c:pt idx="2257">
                  <c:v>7781.0559013921302</c:v>
                </c:pt>
                <c:pt idx="2258">
                  <c:v>7806.9782911775401</c:v>
                </c:pt>
                <c:pt idx="2259">
                  <c:v>7814.9950678609302</c:v>
                </c:pt>
                <c:pt idx="2260">
                  <c:v>7815.0208786241701</c:v>
                </c:pt>
                <c:pt idx="2261">
                  <c:v>7815.7827284669902</c:v>
                </c:pt>
                <c:pt idx="2262">
                  <c:v>7815.7827284670002</c:v>
                </c:pt>
                <c:pt idx="2263">
                  <c:v>7822.3604929745197</c:v>
                </c:pt>
                <c:pt idx="2264">
                  <c:v>7822.7322212476201</c:v>
                </c:pt>
                <c:pt idx="2265">
                  <c:v>7823.5641501303699</c:v>
                </c:pt>
                <c:pt idx="2266">
                  <c:v>7823.6450573448001</c:v>
                </c:pt>
                <c:pt idx="2267">
                  <c:v>7823.6641741842004</c:v>
                </c:pt>
                <c:pt idx="2268">
                  <c:v>7823.6765612317204</c:v>
                </c:pt>
                <c:pt idx="2269">
                  <c:v>7823.75964999385</c:v>
                </c:pt>
                <c:pt idx="2270">
                  <c:v>7823.7720370162197</c:v>
                </c:pt>
                <c:pt idx="2271">
                  <c:v>7823.7903262665404</c:v>
                </c:pt>
                <c:pt idx="2272">
                  <c:v>7823.84721184708</c:v>
                </c:pt>
                <c:pt idx="2273">
                  <c:v>7824.0331084183399</c:v>
                </c:pt>
                <c:pt idx="2274">
                  <c:v>7824.0522252600604</c:v>
                </c:pt>
                <c:pt idx="2275">
                  <c:v>7824.0646123029201</c:v>
                </c:pt>
                <c:pt idx="2276">
                  <c:v>7824.1349609578001</c:v>
                </c:pt>
                <c:pt idx="2277">
                  <c:v>7824.1350577264002</c:v>
                </c:pt>
                <c:pt idx="2278">
                  <c:v>7824.1477010697099</c:v>
                </c:pt>
                <c:pt idx="2279">
                  <c:v>7824.2352629229399</c:v>
                </c:pt>
                <c:pt idx="2280">
                  <c:v>7824.2675658631997</c:v>
                </c:pt>
                <c:pt idx="2281">
                  <c:v>7824.3402522820898</c:v>
                </c:pt>
                <c:pt idx="2282">
                  <c:v>7824.44282212294</c:v>
                </c:pt>
                <c:pt idx="2283">
                  <c:v>7824.4709526165298</c:v>
                </c:pt>
                <c:pt idx="2284">
                  <c:v>7824.7057548984803</c:v>
                </c:pt>
                <c:pt idx="2285">
                  <c:v>7824.7283033579497</c:v>
                </c:pt>
                <c:pt idx="2286">
                  <c:v>7824.8289274275303</c:v>
                </c:pt>
                <c:pt idx="2287">
                  <c:v>7824.8407144453304</c:v>
                </c:pt>
                <c:pt idx="2288">
                  <c:v>7824.8590036900696</c:v>
                </c:pt>
                <c:pt idx="2289">
                  <c:v>7824.9092942858097</c:v>
                </c:pt>
                <c:pt idx="2290">
                  <c:v>7824.9570174794599</c:v>
                </c:pt>
                <c:pt idx="2291">
                  <c:v>7825.0343292243697</c:v>
                </c:pt>
                <c:pt idx="2292">
                  <c:v>7825.1133145056601</c:v>
                </c:pt>
                <c:pt idx="2293">
                  <c:v>7825.1209026779898</c:v>
                </c:pt>
                <c:pt idx="2294">
                  <c:v>7825.1332897320299</c:v>
                </c:pt>
                <c:pt idx="2295">
                  <c:v>7825.1426720507397</c:v>
                </c:pt>
                <c:pt idx="2296">
                  <c:v>7825.2287655165401</c:v>
                </c:pt>
                <c:pt idx="2297">
                  <c:v>7825.2470547636003</c:v>
                </c:pt>
                <c:pt idx="2298">
                  <c:v>7825.5213408032396</c:v>
                </c:pt>
                <c:pt idx="2299">
                  <c:v>7825.6168165877398</c:v>
                </c:pt>
                <c:pt idx="2300">
                  <c:v>7825.6351058371301</c:v>
                </c:pt>
                <c:pt idx="2301">
                  <c:v>7825.6919914167302</c:v>
                </c:pt>
                <c:pt idx="2302">
                  <c:v>7825.8268266189798</c:v>
                </c:pt>
                <c:pt idx="2303">
                  <c:v>7825.8778879889196</c:v>
                </c:pt>
                <c:pt idx="2304">
                  <c:v>7825.8970048297197</c:v>
                </c:pt>
                <c:pt idx="2305">
                  <c:v>7825.9093918744402</c:v>
                </c:pt>
                <c:pt idx="2306">
                  <c:v>7825.9797405283898</c:v>
                </c:pt>
                <c:pt idx="2307">
                  <c:v>7825.9924806393601</c:v>
                </c:pt>
                <c:pt idx="2308">
                  <c:v>7826.0800424925901</c:v>
                </c:pt>
                <c:pt idx="2309">
                  <c:v>7826.1123454328599</c:v>
                </c:pt>
                <c:pt idx="2310">
                  <c:v>7826.18503185175</c:v>
                </c:pt>
                <c:pt idx="2311">
                  <c:v>7826.2850559055796</c:v>
                </c:pt>
                <c:pt idx="2312">
                  <c:v>7826.2974429456499</c:v>
                </c:pt>
                <c:pt idx="2313">
                  <c:v>7826.5505344681396</c:v>
                </c:pt>
                <c:pt idx="2314">
                  <c:v>7826.5730829276099</c:v>
                </c:pt>
                <c:pt idx="2315">
                  <c:v>7826.6756527684602</c:v>
                </c:pt>
                <c:pt idx="2316">
                  <c:v>7826.7037832606502</c:v>
                </c:pt>
                <c:pt idx="2317">
                  <c:v>7826.7540738573298</c:v>
                </c:pt>
                <c:pt idx="2318">
                  <c:v>7826.8017970491201</c:v>
                </c:pt>
                <c:pt idx="2319">
                  <c:v>7826.84674595668</c:v>
                </c:pt>
                <c:pt idx="2320">
                  <c:v>7826.8791087958898</c:v>
                </c:pt>
                <c:pt idx="2321">
                  <c:v>7826.9385855439996</c:v>
                </c:pt>
                <c:pt idx="2322">
                  <c:v>7826.9611340034699</c:v>
                </c:pt>
                <c:pt idx="2323">
                  <c:v>7826.9733387157303</c:v>
                </c:pt>
                <c:pt idx="2324">
                  <c:v>7826.97806930355</c:v>
                </c:pt>
                <c:pt idx="2325">
                  <c:v>7826.9874516204</c:v>
                </c:pt>
                <c:pt idx="2326">
                  <c:v>7827.0617580730404</c:v>
                </c:pt>
                <c:pt idx="2327">
                  <c:v>7827.0735450880602</c:v>
                </c:pt>
                <c:pt idx="2328">
                  <c:v>7827.09183433419</c:v>
                </c:pt>
                <c:pt idx="2329">
                  <c:v>7827.2537092696803</c:v>
                </c:pt>
                <c:pt idx="2330">
                  <c:v>7827.3661203747597</c:v>
                </c:pt>
                <c:pt idx="2331">
                  <c:v>7827.4615961592599</c:v>
                </c:pt>
                <c:pt idx="2332">
                  <c:v>7827.4798854077198</c:v>
                </c:pt>
                <c:pt idx="2333">
                  <c:v>7827.7226675595102</c:v>
                </c:pt>
                <c:pt idx="2334">
                  <c:v>7827.7417843993699</c:v>
                </c:pt>
                <c:pt idx="2335">
                  <c:v>7827.7541714459603</c:v>
                </c:pt>
                <c:pt idx="2336">
                  <c:v>7827.8372602090203</c:v>
                </c:pt>
                <c:pt idx="2337">
                  <c:v>7827.8496472304596</c:v>
                </c:pt>
                <c:pt idx="2338">
                  <c:v>7827.8679364812497</c:v>
                </c:pt>
                <c:pt idx="2339">
                  <c:v>7827.9248220622503</c:v>
                </c:pt>
                <c:pt idx="2340">
                  <c:v>7828.1107186330401</c:v>
                </c:pt>
                <c:pt idx="2341">
                  <c:v>7828.1298354752298</c:v>
                </c:pt>
                <c:pt idx="2342">
                  <c:v>7828.1416478380497</c:v>
                </c:pt>
                <c:pt idx="2343">
                  <c:v>7828.14222251717</c:v>
                </c:pt>
                <c:pt idx="2344">
                  <c:v>7828.2125711725002</c:v>
                </c:pt>
                <c:pt idx="2345">
                  <c:v>7828.2126679411103</c:v>
                </c:pt>
                <c:pt idx="2346">
                  <c:v>7828.2253112848803</c:v>
                </c:pt>
                <c:pt idx="2347">
                  <c:v>7828.3128731381103</c:v>
                </c:pt>
                <c:pt idx="2348">
                  <c:v>7828.3451760783701</c:v>
                </c:pt>
                <c:pt idx="2349">
                  <c:v>7828.4178624972701</c:v>
                </c:pt>
                <c:pt idx="2350">
                  <c:v>7828.5204323381104</c:v>
                </c:pt>
                <c:pt idx="2351">
                  <c:v>7828.5485628312399</c:v>
                </c:pt>
                <c:pt idx="2352">
                  <c:v>7828.6465766187703</c:v>
                </c:pt>
                <c:pt idx="2353">
                  <c:v>7828.7833651136598</c:v>
                </c:pt>
                <c:pt idx="2354">
                  <c:v>7828.8059135731301</c:v>
                </c:pt>
                <c:pt idx="2355">
                  <c:v>7828.8181182853796</c:v>
                </c:pt>
                <c:pt idx="2356">
                  <c:v>7828.9065376426997</c:v>
                </c:pt>
                <c:pt idx="2357">
                  <c:v>7828.9183246595703</c:v>
                </c:pt>
                <c:pt idx="2358">
                  <c:v>7828.9366139047697</c:v>
                </c:pt>
                <c:pt idx="2359">
                  <c:v>7828.9869045000496</c:v>
                </c:pt>
                <c:pt idx="2360">
                  <c:v>7829.0346276946302</c:v>
                </c:pt>
                <c:pt idx="2361">
                  <c:v>7829.0984888393396</c:v>
                </c:pt>
                <c:pt idx="2362">
                  <c:v>7829.1119394386096</c:v>
                </c:pt>
                <c:pt idx="2363">
                  <c:v>7829.1909247208296</c:v>
                </c:pt>
                <c:pt idx="2364">
                  <c:v>7829.2108999462798</c:v>
                </c:pt>
                <c:pt idx="2365">
                  <c:v>7829.2202822659101</c:v>
                </c:pt>
                <c:pt idx="2366">
                  <c:v>7829.30637573078</c:v>
                </c:pt>
                <c:pt idx="2367">
                  <c:v>7829.3246649783096</c:v>
                </c:pt>
                <c:pt idx="2368">
                  <c:v>7829.4865399152004</c:v>
                </c:pt>
                <c:pt idx="2369">
                  <c:v>7829.5674471300999</c:v>
                </c:pt>
                <c:pt idx="2370">
                  <c:v>7829.5789757966904</c:v>
                </c:pt>
                <c:pt idx="2371">
                  <c:v>7829.5865639690301</c:v>
                </c:pt>
                <c:pt idx="2372">
                  <c:v>7829.5989510174804</c:v>
                </c:pt>
                <c:pt idx="2373">
                  <c:v>7829.6820397786796</c:v>
                </c:pt>
                <c:pt idx="2374">
                  <c:v>7829.6944268019797</c:v>
                </c:pt>
                <c:pt idx="2375">
                  <c:v>7829.7127160518403</c:v>
                </c:pt>
                <c:pt idx="2376">
                  <c:v>7829.7696016319096</c:v>
                </c:pt>
                <c:pt idx="2377">
                  <c:v>7829.9554982036298</c:v>
                </c:pt>
                <c:pt idx="2378">
                  <c:v>7829.97461504489</c:v>
                </c:pt>
                <c:pt idx="2379">
                  <c:v>7829.9870020886801</c:v>
                </c:pt>
                <c:pt idx="2380">
                  <c:v>7830.0157849527805</c:v>
                </c:pt>
                <c:pt idx="2381">
                  <c:v>7830.05735074309</c:v>
                </c:pt>
                <c:pt idx="2382">
                  <c:v>7830.0574475117</c:v>
                </c:pt>
                <c:pt idx="2383">
                  <c:v>7830.0700908545396</c:v>
                </c:pt>
                <c:pt idx="2384">
                  <c:v>7830.1576527077696</c:v>
                </c:pt>
                <c:pt idx="2385">
                  <c:v>7830.1899556480303</c:v>
                </c:pt>
                <c:pt idx="2386">
                  <c:v>7830.2626420669203</c:v>
                </c:pt>
                <c:pt idx="2387">
                  <c:v>7830.36266612075</c:v>
                </c:pt>
                <c:pt idx="2388">
                  <c:v>7830.3652119077697</c:v>
                </c:pt>
                <c:pt idx="2389">
                  <c:v>7830.3750531598898</c:v>
                </c:pt>
                <c:pt idx="2390">
                  <c:v>7830.3993118312201</c:v>
                </c:pt>
                <c:pt idx="2391">
                  <c:v>7830.62814468331</c:v>
                </c:pt>
                <c:pt idx="2392">
                  <c:v>7830.6506931427803</c:v>
                </c:pt>
                <c:pt idx="2393">
                  <c:v>7830.7513172123499</c:v>
                </c:pt>
                <c:pt idx="2394">
                  <c:v>7830.7813934753603</c:v>
                </c:pt>
                <c:pt idx="2395">
                  <c:v>7830.8316840715697</c:v>
                </c:pt>
                <c:pt idx="2396">
                  <c:v>7830.8794072642904</c:v>
                </c:pt>
                <c:pt idx="2397">
                  <c:v>7830.9567190101297</c:v>
                </c:pt>
                <c:pt idx="2398">
                  <c:v>7831.0241756271498</c:v>
                </c:pt>
                <c:pt idx="2399">
                  <c:v>7831.0357042904898</c:v>
                </c:pt>
                <c:pt idx="2400">
                  <c:v>7831.0387442186402</c:v>
                </c:pt>
                <c:pt idx="2401">
                  <c:v>7831.0509489308997</c:v>
                </c:pt>
                <c:pt idx="2402">
                  <c:v>7831.0556795177899</c:v>
                </c:pt>
                <c:pt idx="2403">
                  <c:v>7831.0650618355703</c:v>
                </c:pt>
                <c:pt idx="2404">
                  <c:v>7831.1387682724699</c:v>
                </c:pt>
                <c:pt idx="2405">
                  <c:v>7831.1393682882099</c:v>
                </c:pt>
                <c:pt idx="2406">
                  <c:v>7831.1511553023001</c:v>
                </c:pt>
                <c:pt idx="2407">
                  <c:v>7831.1694445488902</c:v>
                </c:pt>
                <c:pt idx="2408">
                  <c:v>7831.4437305889996</c:v>
                </c:pt>
                <c:pt idx="2409">
                  <c:v>7831.5392063734998</c:v>
                </c:pt>
                <c:pt idx="2410">
                  <c:v>7831.55749562243</c:v>
                </c:pt>
                <c:pt idx="2411">
                  <c:v>7831.6143812015598</c:v>
                </c:pt>
                <c:pt idx="2412">
                  <c:v>7831.8002777742204</c:v>
                </c:pt>
                <c:pt idx="2413">
                  <c:v>7831.8177901413201</c:v>
                </c:pt>
                <c:pt idx="2414">
                  <c:v>7831.8317816602002</c:v>
                </c:pt>
                <c:pt idx="2415">
                  <c:v>7831.9021303136797</c:v>
                </c:pt>
                <c:pt idx="2416">
                  <c:v>7831.9148704241898</c:v>
                </c:pt>
                <c:pt idx="2417">
                  <c:v>7831.9455466959598</c:v>
                </c:pt>
                <c:pt idx="2418">
                  <c:v>7832.0024322774198</c:v>
                </c:pt>
                <c:pt idx="2419">
                  <c:v>7832.1074216365796</c:v>
                </c:pt>
                <c:pt idx="2420">
                  <c:v>7832.2074456904002</c:v>
                </c:pt>
                <c:pt idx="2421">
                  <c:v>7832.21983273141</c:v>
                </c:pt>
                <c:pt idx="2422">
                  <c:v>7832.2901813872104</c:v>
                </c:pt>
                <c:pt idx="2423">
                  <c:v>7832.3029215000497</c:v>
                </c:pt>
                <c:pt idx="2424">
                  <c:v>7832.3904833532797</c:v>
                </c:pt>
                <c:pt idx="2425">
                  <c:v>7832.4227862935504</c:v>
                </c:pt>
                <c:pt idx="2426">
                  <c:v>7832.4729242529702</c:v>
                </c:pt>
                <c:pt idx="2427">
                  <c:v>7832.4954727124396</c:v>
                </c:pt>
                <c:pt idx="2428">
                  <c:v>7832.5980425532898</c:v>
                </c:pt>
                <c:pt idx="2429">
                  <c:v>7832.6261730459501</c:v>
                </c:pt>
                <c:pt idx="2430">
                  <c:v>7832.6764636430798</c:v>
                </c:pt>
                <c:pt idx="2431">
                  <c:v>7832.7241868339397</c:v>
                </c:pt>
                <c:pt idx="2432">
                  <c:v>7832.8014985816499</c:v>
                </c:pt>
                <c:pt idx="2433">
                  <c:v>7832.8609753288301</c:v>
                </c:pt>
                <c:pt idx="2434">
                  <c:v>7832.8835237883004</c:v>
                </c:pt>
                <c:pt idx="2435">
                  <c:v>7832.8957285005599</c:v>
                </c:pt>
                <c:pt idx="2436">
                  <c:v>7832.9098414052196</c:v>
                </c:pt>
                <c:pt idx="2437">
                  <c:v>7832.9841478578701</c:v>
                </c:pt>
                <c:pt idx="2438">
                  <c:v>7832.9959348738103</c:v>
                </c:pt>
                <c:pt idx="2439">
                  <c:v>7833.0142241194799</c:v>
                </c:pt>
                <c:pt idx="2440">
                  <c:v>7833.1760990545099</c:v>
                </c:pt>
                <c:pt idx="2441">
                  <c:v>7833.1895496528596</c:v>
                </c:pt>
                <c:pt idx="2442">
                  <c:v>7833.2685349360099</c:v>
                </c:pt>
                <c:pt idx="2443">
                  <c:v>7833.2885101605198</c:v>
                </c:pt>
                <c:pt idx="2444">
                  <c:v>7833.2978924810805</c:v>
                </c:pt>
                <c:pt idx="2445">
                  <c:v>7833.38398594502</c:v>
                </c:pt>
                <c:pt idx="2446">
                  <c:v>7833.4022751930097</c:v>
                </c:pt>
                <c:pt idx="2447">
                  <c:v>7841.90098119713</c:v>
                </c:pt>
                <c:pt idx="2448">
                  <c:v>7850.3260574927499</c:v>
                </c:pt>
                <c:pt idx="2449">
                  <c:v>7852.9767922277097</c:v>
                </c:pt>
                <c:pt idx="2450">
                  <c:v>7853.5916071310603</c:v>
                </c:pt>
                <c:pt idx="2451">
                  <c:v>7855.7986007845002</c:v>
                </c:pt>
                <c:pt idx="2452">
                  <c:v>7865.1328118145402</c:v>
                </c:pt>
                <c:pt idx="2453">
                  <c:v>7891.33765877317</c:v>
                </c:pt>
                <c:pt idx="2454">
                  <c:v>7905.8647347223005</c:v>
                </c:pt>
                <c:pt idx="2455">
                  <c:v>7921.6061334060496</c:v>
                </c:pt>
                <c:pt idx="2456">
                  <c:v>7927.9200833177501</c:v>
                </c:pt>
                <c:pt idx="2457">
                  <c:v>7927.9200833177501</c:v>
                </c:pt>
                <c:pt idx="2458">
                  <c:v>7927.9200833177601</c:v>
                </c:pt>
                <c:pt idx="2459">
                  <c:v>7927.9200833177601</c:v>
                </c:pt>
                <c:pt idx="2460">
                  <c:v>7929.2456939644098</c:v>
                </c:pt>
                <c:pt idx="2461">
                  <c:v>7930.2103521299496</c:v>
                </c:pt>
                <c:pt idx="2462">
                  <c:v>7930.5984032027</c:v>
                </c:pt>
                <c:pt idx="2463">
                  <c:v>7931.9976935323002</c:v>
                </c:pt>
                <c:pt idx="2464">
                  <c:v>7931.9976935323002</c:v>
                </c:pt>
                <c:pt idx="2465">
                  <c:v>7931.9976935323102</c:v>
                </c:pt>
                <c:pt idx="2466">
                  <c:v>7931.9976935323102</c:v>
                </c:pt>
                <c:pt idx="2467">
                  <c:v>7933.8424731032001</c:v>
                </c:pt>
                <c:pt idx="2468">
                  <c:v>7933.8424731032001</c:v>
                </c:pt>
                <c:pt idx="2469">
                  <c:v>7933.8424731032001</c:v>
                </c:pt>
                <c:pt idx="2470">
                  <c:v>7933.8424731032101</c:v>
                </c:pt>
                <c:pt idx="2471">
                  <c:v>7954.67601341725</c:v>
                </c:pt>
                <c:pt idx="2472">
                  <c:v>7955.1222919391003</c:v>
                </c:pt>
                <c:pt idx="2473">
                  <c:v>7966.24844727851</c:v>
                </c:pt>
                <c:pt idx="2474">
                  <c:v>7979.8603386815503</c:v>
                </c:pt>
                <c:pt idx="2475">
                  <c:v>7979.8603386815503</c:v>
                </c:pt>
                <c:pt idx="2476">
                  <c:v>7989.0726780751702</c:v>
                </c:pt>
                <c:pt idx="2477">
                  <c:v>7995.4160237312299</c:v>
                </c:pt>
                <c:pt idx="2478">
                  <c:v>7995.89540035557</c:v>
                </c:pt>
                <c:pt idx="2479">
                  <c:v>7996.4381031896901</c:v>
                </c:pt>
                <c:pt idx="2480">
                  <c:v>7996.8098314627996</c:v>
                </c:pt>
                <c:pt idx="2481">
                  <c:v>7997.6259510740601</c:v>
                </c:pt>
                <c:pt idx="2482">
                  <c:v>7997.6307858694299</c:v>
                </c:pt>
                <c:pt idx="2483">
                  <c:v>7997.7262616790804</c:v>
                </c:pt>
                <c:pt idx="2484">
                  <c:v>7997.7972578592598</c:v>
                </c:pt>
                <c:pt idx="2485">
                  <c:v>7997.8083987254604</c:v>
                </c:pt>
                <c:pt idx="2486">
                  <c:v>7997.8927336563302</c:v>
                </c:pt>
                <c:pt idx="2487">
                  <c:v>7997.9038745351099</c:v>
                </c:pt>
                <c:pt idx="2488">
                  <c:v>7997.9185263402696</c:v>
                </c:pt>
                <c:pt idx="2489">
                  <c:v>7997.9568657092696</c:v>
                </c:pt>
                <c:pt idx="2490">
                  <c:v>7998.0140021499201</c:v>
                </c:pt>
                <c:pt idx="2491">
                  <c:v>7998.0188369452899</c:v>
                </c:pt>
                <c:pt idx="2492">
                  <c:v>7998.1143127549403</c:v>
                </c:pt>
                <c:pt idx="2493">
                  <c:v>7998.1853089327897</c:v>
                </c:pt>
                <c:pt idx="2494">
                  <c:v>7998.1964498013203</c:v>
                </c:pt>
                <c:pt idx="2495">
                  <c:v>7998.2211545649898</c:v>
                </c:pt>
                <c:pt idx="2496">
                  <c:v>7998.3065774161296</c:v>
                </c:pt>
                <c:pt idx="2497">
                  <c:v>7998.3433199003302</c:v>
                </c:pt>
                <c:pt idx="2498">
                  <c:v>7998.4068880211498</c:v>
                </c:pt>
                <c:pt idx="2499">
                  <c:v>7998.4416478592902</c:v>
                </c:pt>
                <c:pt idx="2500">
                  <c:v>7998.5545322615599</c:v>
                </c:pt>
                <c:pt idx="2501">
                  <c:v>7998.5608158633104</c:v>
                </c:pt>
                <c:pt idx="2502">
                  <c:v>7998.5733600063204</c:v>
                </c:pt>
                <c:pt idx="2503">
                  <c:v>7998.6946284919904</c:v>
                </c:pt>
                <c:pt idx="2504">
                  <c:v>7998.7426223140201</c:v>
                </c:pt>
                <c:pt idx="2505">
                  <c:v>7998.8130076043299</c:v>
                </c:pt>
                <c:pt idx="2506">
                  <c:v>7998.8490994702997</c:v>
                </c:pt>
                <c:pt idx="2507">
                  <c:v>7998.9614110798502</c:v>
                </c:pt>
                <c:pt idx="2508">
                  <c:v>7998.9869045382302</c:v>
                </c:pt>
                <c:pt idx="2509">
                  <c:v>7999.01989515684</c:v>
                </c:pt>
                <c:pt idx="2510">
                  <c:v>7999.2010586801898</c:v>
                </c:pt>
                <c:pt idx="2511">
                  <c:v>7999.2096008136796</c:v>
                </c:pt>
                <c:pt idx="2512">
                  <c:v>7999.2199529115996</c:v>
                </c:pt>
                <c:pt idx="2513">
                  <c:v>7999.2539863563097</c:v>
                </c:pt>
                <c:pt idx="2514">
                  <c:v>7999.2651272192597</c:v>
                </c:pt>
                <c:pt idx="2515">
                  <c:v>7999.3209489323199</c:v>
                </c:pt>
                <c:pt idx="2516">
                  <c:v>7999.34946215339</c:v>
                </c:pt>
                <c:pt idx="2517">
                  <c:v>7999.3606030289002</c:v>
                </c:pt>
                <c:pt idx="2518">
                  <c:v>7999.3752548340699</c:v>
                </c:pt>
                <c:pt idx="2519">
                  <c:v>7999.4135942063203</c:v>
                </c:pt>
                <c:pt idx="2520">
                  <c:v>7999.4707306437103</c:v>
                </c:pt>
                <c:pt idx="2521">
                  <c:v>7999.4755654390901</c:v>
                </c:pt>
                <c:pt idx="2522">
                  <c:v>7999.5192943513302</c:v>
                </c:pt>
                <c:pt idx="2523">
                  <c:v>7999.5710412487297</c:v>
                </c:pt>
                <c:pt idx="2524">
                  <c:v>7999.5891097560498</c:v>
                </c:pt>
                <c:pt idx="2525">
                  <c:v>7999.6420374298395</c:v>
                </c:pt>
                <c:pt idx="2526">
                  <c:v>7999.6531782951197</c:v>
                </c:pt>
                <c:pt idx="2527">
                  <c:v>7999.7375132269199</c:v>
                </c:pt>
                <c:pt idx="2528">
                  <c:v>7999.7486541047601</c:v>
                </c:pt>
                <c:pt idx="2529">
                  <c:v>7999.7633059099298</c:v>
                </c:pt>
                <c:pt idx="2530">
                  <c:v>7999.8016452798602</c:v>
                </c:pt>
                <c:pt idx="2531">
                  <c:v>7999.8587817195803</c:v>
                </c:pt>
                <c:pt idx="2532">
                  <c:v>7999.8636165149501</c:v>
                </c:pt>
                <c:pt idx="2533">
                  <c:v>7999.9590923245996</c:v>
                </c:pt>
                <c:pt idx="2534">
                  <c:v>8000.0300885033703</c:v>
                </c:pt>
                <c:pt idx="2535">
                  <c:v>8000.0412293709796</c:v>
                </c:pt>
                <c:pt idx="2536">
                  <c:v>8000.06593413464</c:v>
                </c:pt>
                <c:pt idx="2537">
                  <c:v>8000.1367051806301</c:v>
                </c:pt>
                <c:pt idx="2538">
                  <c:v>8000.1513569857898</c:v>
                </c:pt>
                <c:pt idx="2539">
                  <c:v>8000.1880994699804</c:v>
                </c:pt>
                <c:pt idx="2540">
                  <c:v>8000.18969635339</c:v>
                </c:pt>
                <c:pt idx="2541">
                  <c:v>8000.2468327954402</c:v>
                </c:pt>
                <c:pt idx="2542">
                  <c:v>8000.25166759081</c:v>
                </c:pt>
                <c:pt idx="2543">
                  <c:v>8000.2864274289404</c:v>
                </c:pt>
                <c:pt idx="2544">
                  <c:v>8000.4181395769101</c:v>
                </c:pt>
                <c:pt idx="2545">
                  <c:v>8000.4292804468396</c:v>
                </c:pt>
                <c:pt idx="2546">
                  <c:v>8000.4877311885302</c:v>
                </c:pt>
                <c:pt idx="2547">
                  <c:v>8000.5394080616497</c:v>
                </c:pt>
                <c:pt idx="2548">
                  <c:v>8000.5761505458504</c:v>
                </c:pt>
                <c:pt idx="2549">
                  <c:v>8000.5874018836703</c:v>
                </c:pt>
                <c:pt idx="2550">
                  <c:v>8000.63971866667</c:v>
                </c:pt>
                <c:pt idx="2551">
                  <c:v>8000.6577871739801</c:v>
                </c:pt>
                <c:pt idx="2552">
                  <c:v>8000.7936465088196</c:v>
                </c:pt>
                <c:pt idx="2553">
                  <c:v>8000.8061906504399</c:v>
                </c:pt>
                <c:pt idx="2554">
                  <c:v>8000.8316841088199</c:v>
                </c:pt>
                <c:pt idx="2555">
                  <c:v>8001.04583824984</c:v>
                </c:pt>
                <c:pt idx="2556">
                  <c:v>8001.0543803833398</c:v>
                </c:pt>
                <c:pt idx="2557">
                  <c:v>8001.0987659269003</c:v>
                </c:pt>
                <c:pt idx="2558">
                  <c:v>8001.1657285019701</c:v>
                </c:pt>
                <c:pt idx="2559">
                  <c:v>8001.1942417239698</c:v>
                </c:pt>
                <c:pt idx="2560">
                  <c:v>8001.2053825985604</c:v>
                </c:pt>
                <c:pt idx="2561">
                  <c:v>8001.25837377691</c:v>
                </c:pt>
                <c:pt idx="2562">
                  <c:v>8001.3155102133696</c:v>
                </c:pt>
                <c:pt idx="2563">
                  <c:v>8001.3203450087403</c:v>
                </c:pt>
                <c:pt idx="2564">
                  <c:v>8001.3640739209904</c:v>
                </c:pt>
                <c:pt idx="2565">
                  <c:v>8001.4158208183899</c:v>
                </c:pt>
                <c:pt idx="2566">
                  <c:v>8001.4527835557201</c:v>
                </c:pt>
                <c:pt idx="2567">
                  <c:v>8001.4868170004302</c:v>
                </c:pt>
                <c:pt idx="2568">
                  <c:v>8001.4979578647699</c:v>
                </c:pt>
                <c:pt idx="2569">
                  <c:v>8001.5599368326302</c:v>
                </c:pt>
                <c:pt idx="2570">
                  <c:v>8001.5806626509802</c:v>
                </c:pt>
                <c:pt idx="2571">
                  <c:v>8001.5822927975096</c:v>
                </c:pt>
                <c:pt idx="2572">
                  <c:v>8001.5934336744203</c:v>
                </c:pt>
                <c:pt idx="2573">
                  <c:v>8001.60808547958</c:v>
                </c:pt>
                <c:pt idx="2574">
                  <c:v>8001.6464248504399</c:v>
                </c:pt>
                <c:pt idx="2575">
                  <c:v>8001.7035612892296</c:v>
                </c:pt>
                <c:pt idx="2576">
                  <c:v>8001.7083960846003</c:v>
                </c:pt>
                <c:pt idx="2577">
                  <c:v>8001.8038718942498</c:v>
                </c:pt>
                <c:pt idx="2578">
                  <c:v>8001.87486807396</c:v>
                </c:pt>
                <c:pt idx="2579">
                  <c:v>8001.8860089406298</c:v>
                </c:pt>
                <c:pt idx="2580">
                  <c:v>8001.9703438710403</c:v>
                </c:pt>
                <c:pt idx="2581">
                  <c:v>8001.9814847502803</c:v>
                </c:pt>
                <c:pt idx="2582">
                  <c:v>8001.99613655544</c:v>
                </c:pt>
                <c:pt idx="2583">
                  <c:v>8002.0344759239797</c:v>
                </c:pt>
                <c:pt idx="2584">
                  <c:v>8002.0916123650904</c:v>
                </c:pt>
                <c:pt idx="2585">
                  <c:v>8002.0964471604602</c:v>
                </c:pt>
                <c:pt idx="2586">
                  <c:v>8002.1312069985997</c:v>
                </c:pt>
                <c:pt idx="2587">
                  <c:v>8002.1919229701098</c:v>
                </c:pt>
                <c:pt idx="2588">
                  <c:v>8002.2629191474898</c:v>
                </c:pt>
                <c:pt idx="2589">
                  <c:v>8002.2740600164898</c:v>
                </c:pt>
                <c:pt idx="2590">
                  <c:v>8002.2987647801601</c:v>
                </c:pt>
                <c:pt idx="2591">
                  <c:v>8002.3841876312999</c:v>
                </c:pt>
                <c:pt idx="2592">
                  <c:v>8002.4209301154997</c:v>
                </c:pt>
                <c:pt idx="2593">
                  <c:v>8002.4321814533296</c:v>
                </c:pt>
                <c:pt idx="2594">
                  <c:v>8002.4537674784597</c:v>
                </c:pt>
                <c:pt idx="2595">
                  <c:v>8002.4844982363202</c:v>
                </c:pt>
                <c:pt idx="2596">
                  <c:v>8002.5025667436403</c:v>
                </c:pt>
                <c:pt idx="2597">
                  <c:v>8002.6384260784798</c:v>
                </c:pt>
                <c:pt idx="2598">
                  <c:v>8002.6509702210296</c:v>
                </c:pt>
                <c:pt idx="2599">
                  <c:v>8002.8202325291904</c:v>
                </c:pt>
                <c:pt idx="2600">
                  <c:v>8002.8906178195002</c:v>
                </c:pt>
                <c:pt idx="2601">
                  <c:v>8002.9267096854701</c:v>
                </c:pt>
                <c:pt idx="2602">
                  <c:v>8003.0105080716303</c:v>
                </c:pt>
                <c:pt idx="2603">
                  <c:v>8003.0390212945604</c:v>
                </c:pt>
                <c:pt idx="2604">
                  <c:v>8003.0501621682197</c:v>
                </c:pt>
                <c:pt idx="2605">
                  <c:v>8003.0645147529403</c:v>
                </c:pt>
                <c:pt idx="2606">
                  <c:v>8003.1031533474998</c:v>
                </c:pt>
                <c:pt idx="2607">
                  <c:v>8003.2088534906497</c:v>
                </c:pt>
                <c:pt idx="2608">
                  <c:v>8003.2606003880501</c:v>
                </c:pt>
                <c:pt idx="2609">
                  <c:v>8003.2872110288499</c:v>
                </c:pt>
                <c:pt idx="2610">
                  <c:v>8003.2975631263098</c:v>
                </c:pt>
                <c:pt idx="2611">
                  <c:v>8003.3315965710199</c:v>
                </c:pt>
                <c:pt idx="2612">
                  <c:v>8003.3427374344301</c:v>
                </c:pt>
                <c:pt idx="2613">
                  <c:v>8003.3985591474902</c:v>
                </c:pt>
                <c:pt idx="2614">
                  <c:v>8003.4047164022904</c:v>
                </c:pt>
                <c:pt idx="2615">
                  <c:v>8003.4270723680902</c:v>
                </c:pt>
                <c:pt idx="2616">
                  <c:v>8003.4382132440796</c:v>
                </c:pt>
                <c:pt idx="2617">
                  <c:v>8003.4528650492402</c:v>
                </c:pt>
                <c:pt idx="2618">
                  <c:v>8003.4912044210296</c:v>
                </c:pt>
                <c:pt idx="2619">
                  <c:v>8003.5483408588898</c:v>
                </c:pt>
                <c:pt idx="2620">
                  <c:v>8003.5531756542596</c:v>
                </c:pt>
                <c:pt idx="2621">
                  <c:v>8003.64865146391</c:v>
                </c:pt>
                <c:pt idx="2622">
                  <c:v>8003.6667199712201</c:v>
                </c:pt>
                <c:pt idx="2623">
                  <c:v>8003.7196476445497</c:v>
                </c:pt>
                <c:pt idx="2624">
                  <c:v>8003.73078851029</c:v>
                </c:pt>
                <c:pt idx="2625">
                  <c:v>8003.81512344162</c:v>
                </c:pt>
                <c:pt idx="2626">
                  <c:v>8003.8262643199396</c:v>
                </c:pt>
                <c:pt idx="2627">
                  <c:v>8003.8409161251002</c:v>
                </c:pt>
                <c:pt idx="2628">
                  <c:v>8003.8792554945603</c:v>
                </c:pt>
                <c:pt idx="2629">
                  <c:v>8003.9363919347497</c:v>
                </c:pt>
                <c:pt idx="2630">
                  <c:v>8003.9412267301204</c:v>
                </c:pt>
                <c:pt idx="2631">
                  <c:v>8004.03670253977</c:v>
                </c:pt>
                <c:pt idx="2632">
                  <c:v>8004.0614316975698</c:v>
                </c:pt>
                <c:pt idx="2633">
                  <c:v>8004.1076987180804</c:v>
                </c:pt>
                <c:pt idx="2634">
                  <c:v>8004.11883958615</c:v>
                </c:pt>
                <c:pt idx="2635">
                  <c:v>8004.1435443498103</c:v>
                </c:pt>
                <c:pt idx="2636">
                  <c:v>8004.2289672009601</c:v>
                </c:pt>
                <c:pt idx="2637">
                  <c:v>8004.2657096851599</c:v>
                </c:pt>
                <c:pt idx="2638">
                  <c:v>8004.2673065681001</c:v>
                </c:pt>
                <c:pt idx="2639">
                  <c:v>8004.3244430106097</c:v>
                </c:pt>
                <c:pt idx="2640">
                  <c:v>8004.3292778059804</c:v>
                </c:pt>
                <c:pt idx="2641">
                  <c:v>8004.3640376441099</c:v>
                </c:pt>
                <c:pt idx="2642">
                  <c:v>8004.4374448992303</c:v>
                </c:pt>
                <c:pt idx="2643">
                  <c:v>8004.48320564813</c:v>
                </c:pt>
                <c:pt idx="2644">
                  <c:v>8004.4957497916103</c:v>
                </c:pt>
                <c:pt idx="2645">
                  <c:v>8004.5068906620099</c:v>
                </c:pt>
                <c:pt idx="2646">
                  <c:v>8004.5653414036997</c:v>
                </c:pt>
                <c:pt idx="2647">
                  <c:v>8004.6170182768201</c:v>
                </c:pt>
                <c:pt idx="2648">
                  <c:v>8004.6650120988397</c:v>
                </c:pt>
                <c:pt idx="2649">
                  <c:v>8004.7353973891504</c:v>
                </c:pt>
                <c:pt idx="2650">
                  <c:v>8004.871256724</c:v>
                </c:pt>
                <c:pt idx="2651">
                  <c:v>8004.8838008651501</c:v>
                </c:pt>
                <c:pt idx="2652">
                  <c:v>8004.90929432353</c:v>
                </c:pt>
                <c:pt idx="2653">
                  <c:v>8005.1234484650104</c:v>
                </c:pt>
                <c:pt idx="2654">
                  <c:v>8005.1319905985101</c:v>
                </c:pt>
                <c:pt idx="2655">
                  <c:v>8005.1763761415996</c:v>
                </c:pt>
                <c:pt idx="2656">
                  <c:v>8005.1875170040803</c:v>
                </c:pt>
                <c:pt idx="2657">
                  <c:v>8005.2433387171404</c:v>
                </c:pt>
                <c:pt idx="2658">
                  <c:v>8005.2718519386799</c:v>
                </c:pt>
                <c:pt idx="2659">
                  <c:v>8005.2829928137298</c:v>
                </c:pt>
                <c:pt idx="2660">
                  <c:v>8005.3359839916202</c:v>
                </c:pt>
                <c:pt idx="2661">
                  <c:v>8005.39312042854</c:v>
                </c:pt>
                <c:pt idx="2662">
                  <c:v>8005.3979552239098</c:v>
                </c:pt>
                <c:pt idx="2663">
                  <c:v>8005.4416841361599</c:v>
                </c:pt>
                <c:pt idx="2664">
                  <c:v>8005.4934310335602</c:v>
                </c:pt>
                <c:pt idx="2665">
                  <c:v>8005.5303937704302</c:v>
                </c:pt>
                <c:pt idx="2666">
                  <c:v>8005.5644272151403</c:v>
                </c:pt>
                <c:pt idx="2667">
                  <c:v>8005.5755680799402</c:v>
                </c:pt>
                <c:pt idx="2668">
                  <c:v>8005.6599030122097</c:v>
                </c:pt>
                <c:pt idx="2669">
                  <c:v>8005.6710438895898</c:v>
                </c:pt>
                <c:pt idx="2670">
                  <c:v>8005.6856956947504</c:v>
                </c:pt>
                <c:pt idx="2671">
                  <c:v>8005.72403506515</c:v>
                </c:pt>
                <c:pt idx="2672">
                  <c:v>8005.7811715043999</c:v>
                </c:pt>
                <c:pt idx="2673">
                  <c:v>8005.7860062997697</c:v>
                </c:pt>
                <c:pt idx="2674">
                  <c:v>8005.8814821094202</c:v>
                </c:pt>
                <c:pt idx="2675">
                  <c:v>8005.8995506167403</c:v>
                </c:pt>
                <c:pt idx="2676">
                  <c:v>8005.9524782886701</c:v>
                </c:pt>
                <c:pt idx="2677">
                  <c:v>8005.9636191558002</c:v>
                </c:pt>
                <c:pt idx="2678">
                  <c:v>8005.9883239194696</c:v>
                </c:pt>
                <c:pt idx="2679">
                  <c:v>8006.0479540857395</c:v>
                </c:pt>
                <c:pt idx="2680">
                  <c:v>8006.0590949654497</c:v>
                </c:pt>
                <c:pt idx="2681">
                  <c:v>8006.0737467706203</c:v>
                </c:pt>
                <c:pt idx="2682">
                  <c:v>8006.1120861386798</c:v>
                </c:pt>
                <c:pt idx="2683">
                  <c:v>8006.1692225802599</c:v>
                </c:pt>
                <c:pt idx="2684">
                  <c:v>8006.1740573756397</c:v>
                </c:pt>
                <c:pt idx="2685">
                  <c:v>8006.2088172137701</c:v>
                </c:pt>
                <c:pt idx="2686">
                  <c:v>8006.2695331852801</c:v>
                </c:pt>
                <c:pt idx="2687">
                  <c:v>8006.3405293622</c:v>
                </c:pt>
                <c:pt idx="2688">
                  <c:v>8006.3516702316701</c:v>
                </c:pt>
                <c:pt idx="2689">
                  <c:v>8006.3763749953296</c:v>
                </c:pt>
                <c:pt idx="2690">
                  <c:v>8006.4101209733599</c:v>
                </c:pt>
                <c:pt idx="2691">
                  <c:v>8006.4617978464803</c:v>
                </c:pt>
                <c:pt idx="2692">
                  <c:v>8006.49854033067</c:v>
                </c:pt>
                <c:pt idx="2693">
                  <c:v>8006.5097916684999</c:v>
                </c:pt>
                <c:pt idx="2694">
                  <c:v>8006.5621084514996</c:v>
                </c:pt>
                <c:pt idx="2695">
                  <c:v>8006.5801769588097</c:v>
                </c:pt>
                <c:pt idx="2696">
                  <c:v>8006.7160362936502</c:v>
                </c:pt>
                <c:pt idx="2697">
                  <c:v>8006.7285804357298</c:v>
                </c:pt>
                <c:pt idx="2698">
                  <c:v>8006.7540738941098</c:v>
                </c:pt>
                <c:pt idx="2699">
                  <c:v>8006.9682280346697</c:v>
                </c:pt>
                <c:pt idx="2700">
                  <c:v>8006.9767701681703</c:v>
                </c:pt>
                <c:pt idx="2701">
                  <c:v>8007.0043199006404</c:v>
                </c:pt>
                <c:pt idx="2702">
                  <c:v>8007.0881182867997</c:v>
                </c:pt>
                <c:pt idx="2703">
                  <c:v>8007.1166315092696</c:v>
                </c:pt>
                <c:pt idx="2704">
                  <c:v>8007.12777238339</c:v>
                </c:pt>
                <c:pt idx="2705">
                  <c:v>8007.1807635622099</c:v>
                </c:pt>
                <c:pt idx="2706">
                  <c:v>8007.2864637058201</c:v>
                </c:pt>
                <c:pt idx="2707">
                  <c:v>8007.3382106032204</c:v>
                </c:pt>
                <c:pt idx="2708">
                  <c:v>8007.3648212440303</c:v>
                </c:pt>
                <c:pt idx="2709">
                  <c:v>8007.3709784988296</c:v>
                </c:pt>
                <c:pt idx="2710">
                  <c:v>8007.3751733410099</c:v>
                </c:pt>
                <c:pt idx="2711">
                  <c:v>8007.3917043171796</c:v>
                </c:pt>
                <c:pt idx="2712">
                  <c:v>8007.40920678572</c:v>
                </c:pt>
                <c:pt idx="2713">
                  <c:v>8007.4203476496004</c:v>
                </c:pt>
                <c:pt idx="2714">
                  <c:v>8007.4761693626597</c:v>
                </c:pt>
                <c:pt idx="2715">
                  <c:v>8007.5046825828003</c:v>
                </c:pt>
                <c:pt idx="2716">
                  <c:v>8007.51582345925</c:v>
                </c:pt>
                <c:pt idx="2717">
                  <c:v>8007.5304752644097</c:v>
                </c:pt>
                <c:pt idx="2718">
                  <c:v>8007.5688146357397</c:v>
                </c:pt>
                <c:pt idx="2719">
                  <c:v>8007.7188651282304</c:v>
                </c:pt>
                <c:pt idx="2720">
                  <c:v>8017.6692173462297</c:v>
                </c:pt>
                <c:pt idx="2721">
                  <c:v>8022.17083706427</c:v>
                </c:pt>
                <c:pt idx="2722">
                  <c:v>8029.8762109987401</c:v>
                </c:pt>
                <c:pt idx="2723">
                  <c:v>8083.7246151770196</c:v>
                </c:pt>
                <c:pt idx="2724">
                  <c:v>8096.8377698361801</c:v>
                </c:pt>
                <c:pt idx="2725">
                  <c:v>8108.7536236318001</c:v>
                </c:pt>
                <c:pt idx="2726">
                  <c:v>8111.6096424597999</c:v>
                </c:pt>
                <c:pt idx="2727">
                  <c:v>8116.0546479690802</c:v>
                </c:pt>
                <c:pt idx="2728">
                  <c:v>8118.1088494146197</c:v>
                </c:pt>
                <c:pt idx="2729">
                  <c:v>8121.97703775437</c:v>
                </c:pt>
                <c:pt idx="2730">
                  <c:v>8122.2203897745303</c:v>
                </c:pt>
                <c:pt idx="2731">
                  <c:v>8138.0932268500301</c:v>
                </c:pt>
                <c:pt idx="2732">
                  <c:v>8152.8312338463502</c:v>
                </c:pt>
                <c:pt idx="2733">
                  <c:v>8153.1502882894101</c:v>
                </c:pt>
                <c:pt idx="2734">
                  <c:v>8153.9379488961004</c:v>
                </c:pt>
                <c:pt idx="2735">
                  <c:v>8153.9379488961004</c:v>
                </c:pt>
                <c:pt idx="2736">
                  <c:v>8160.5157134048604</c:v>
                </c:pt>
                <c:pt idx="2737">
                  <c:v>8169.97301056981</c:v>
                </c:pt>
                <c:pt idx="2738">
                  <c:v>8170.8874416779699</c:v>
                </c:pt>
                <c:pt idx="2739">
                  <c:v>8171.9106824295504</c:v>
                </c:pt>
                <c:pt idx="2740">
                  <c:v>8171.9390001269003</c:v>
                </c:pt>
                <c:pt idx="2741">
                  <c:v>8171.9620949234804</c:v>
                </c:pt>
                <c:pt idx="2742">
                  <c:v>8172.1481324490096</c:v>
                </c:pt>
                <c:pt idx="2743">
                  <c:v>8172.2032577162599</c:v>
                </c:pt>
                <c:pt idx="2744">
                  <c:v>8172.2987335007601</c:v>
                </c:pt>
                <c:pt idx="2745">
                  <c:v>8172.3270512004301</c:v>
                </c:pt>
                <c:pt idx="2746">
                  <c:v>8172.3366852108702</c:v>
                </c:pt>
                <c:pt idx="2747">
                  <c:v>8172.3381276250002</c:v>
                </c:pt>
                <c:pt idx="2748">
                  <c:v>8172.3501459993404</c:v>
                </c:pt>
                <c:pt idx="2749">
                  <c:v>8172.3913790066699</c:v>
                </c:pt>
                <c:pt idx="2750">
                  <c:v>8172.5361835202202</c:v>
                </c:pt>
                <c:pt idx="2751">
                  <c:v>8172.5913087874596</c:v>
                </c:pt>
                <c:pt idx="2752">
                  <c:v>8172.6424945970002</c:v>
                </c:pt>
                <c:pt idx="2753">
                  <c:v>8172.6867845719598</c:v>
                </c:pt>
                <c:pt idx="2754">
                  <c:v>8172.7247362835296</c:v>
                </c:pt>
                <c:pt idx="2755">
                  <c:v>8172.9242345914199</c:v>
                </c:pt>
                <c:pt idx="2756">
                  <c:v>8172.9793598586602</c:v>
                </c:pt>
                <c:pt idx="2757">
                  <c:v>8173.03054567053</c:v>
                </c:pt>
                <c:pt idx="2758">
                  <c:v>8173.0307723414098</c:v>
                </c:pt>
                <c:pt idx="2759">
                  <c:v>8173.0652392087504</c:v>
                </c:pt>
                <c:pt idx="2760">
                  <c:v>8173.0748356431704</c:v>
                </c:pt>
                <c:pt idx="2761">
                  <c:v>8173.11278735619</c:v>
                </c:pt>
                <c:pt idx="2762">
                  <c:v>8173.1758628329198</c:v>
                </c:pt>
                <c:pt idx="2763">
                  <c:v>8173.3158145155703</c:v>
                </c:pt>
                <c:pt idx="2764">
                  <c:v>8173.3674109298699</c:v>
                </c:pt>
                <c:pt idx="2765">
                  <c:v>8173.3957286239602</c:v>
                </c:pt>
                <c:pt idx="2766">
                  <c:v>8173.4185967440699</c:v>
                </c:pt>
                <c:pt idx="2767">
                  <c:v>8173.4188234172698</c:v>
                </c:pt>
                <c:pt idx="2768">
                  <c:v>8173.78377969749</c:v>
                </c:pt>
                <c:pt idx="2769">
                  <c:v>8173.8066478175997</c:v>
                </c:pt>
                <c:pt idx="2770">
                  <c:v>8173.8068744931297</c:v>
                </c:pt>
                <c:pt idx="2771">
                  <c:v>8173.9929120205297</c:v>
                </c:pt>
                <c:pt idx="2772">
                  <c:v>8174.1435130722803</c:v>
                </c:pt>
                <c:pt idx="2773">
                  <c:v>8174.1718307710198</c:v>
                </c:pt>
                <c:pt idx="2774">
                  <c:v>8174.1829071959301</c:v>
                </c:pt>
                <c:pt idx="2775">
                  <c:v>8174.1949255689897</c:v>
                </c:pt>
                <c:pt idx="2776">
                  <c:v>8174.2361585772596</c:v>
                </c:pt>
                <c:pt idx="2777">
                  <c:v>8174.3809630917303</c:v>
                </c:pt>
                <c:pt idx="2778">
                  <c:v>8174.4360883589798</c:v>
                </c:pt>
                <c:pt idx="2779">
                  <c:v>8174.53156414348</c:v>
                </c:pt>
                <c:pt idx="2780">
                  <c:v>8174.5598818445496</c:v>
                </c:pt>
                <c:pt idx="2781">
                  <c:v>8174.5695158544604</c:v>
                </c:pt>
                <c:pt idx="2782">
                  <c:v>8174.76901416294</c:v>
                </c:pt>
                <c:pt idx="2783">
                  <c:v>8174.8241394301804</c:v>
                </c:pt>
                <c:pt idx="2784">
                  <c:v>8174.8753252411198</c:v>
                </c:pt>
                <c:pt idx="2785">
                  <c:v>8174.9196152146897</c:v>
                </c:pt>
                <c:pt idx="2786">
                  <c:v>8174.9575669271198</c:v>
                </c:pt>
                <c:pt idx="2787">
                  <c:v>8175.02064240444</c:v>
                </c:pt>
                <c:pt idx="2788">
                  <c:v>8175.1605940852296</c:v>
                </c:pt>
                <c:pt idx="2789">
                  <c:v>8175.2121905013901</c:v>
                </c:pt>
                <c:pt idx="2790">
                  <c:v>8175.2633763146496</c:v>
                </c:pt>
                <c:pt idx="2791">
                  <c:v>8175.26360298693</c:v>
                </c:pt>
                <c:pt idx="2792">
                  <c:v>8175.2980698514702</c:v>
                </c:pt>
                <c:pt idx="2793">
                  <c:v>8175.6285592680797</c:v>
                </c:pt>
                <c:pt idx="2794">
                  <c:v>8175.6514273881903</c:v>
                </c:pt>
                <c:pt idx="2795">
                  <c:v>8175.6516540627899</c:v>
                </c:pt>
                <c:pt idx="2796">
                  <c:v>8176.0166103416104</c:v>
                </c:pt>
                <c:pt idx="2797">
                  <c:v>8176.0397051386499</c:v>
                </c:pt>
                <c:pt idx="2798">
                  <c:v>8176.2257426632495</c:v>
                </c:pt>
                <c:pt idx="2799">
                  <c:v>8176.2808679304999</c:v>
                </c:pt>
                <c:pt idx="2800">
                  <c:v>8176.3763437150001</c:v>
                </c:pt>
                <c:pt idx="2801">
                  <c:v>8176.4046614151403</c:v>
                </c:pt>
                <c:pt idx="2802">
                  <c:v>8176.4142954254003</c:v>
                </c:pt>
                <c:pt idx="2803">
                  <c:v>8176.4157378395303</c:v>
                </c:pt>
                <c:pt idx="2804">
                  <c:v>8176.4689892213701</c:v>
                </c:pt>
                <c:pt idx="2805">
                  <c:v>8176.6137937344602</c:v>
                </c:pt>
                <c:pt idx="2806">
                  <c:v>8176.6689190016996</c:v>
                </c:pt>
                <c:pt idx="2807">
                  <c:v>8176.7201048117104</c:v>
                </c:pt>
                <c:pt idx="2808">
                  <c:v>8176.7643947861998</c:v>
                </c:pt>
                <c:pt idx="2809">
                  <c:v>8176.8023464980597</c:v>
                </c:pt>
                <c:pt idx="2810">
                  <c:v>8176.8654219759601</c:v>
                </c:pt>
                <c:pt idx="2811">
                  <c:v>8177.0018448056599</c:v>
                </c:pt>
                <c:pt idx="2812">
                  <c:v>8177.0053736548798</c:v>
                </c:pt>
                <c:pt idx="2813">
                  <c:v>8177.0569700729102</c:v>
                </c:pt>
                <c:pt idx="2814">
                  <c:v>8177.1081558852402</c:v>
                </c:pt>
                <c:pt idx="2815">
                  <c:v>8177.1083825565802</c:v>
                </c:pt>
                <c:pt idx="2816">
                  <c:v>8177.1428494229904</c:v>
                </c:pt>
                <c:pt idx="2817">
                  <c:v>8177.1524458574104</c:v>
                </c:pt>
                <c:pt idx="2818">
                  <c:v>8177.1903975707201</c:v>
                </c:pt>
                <c:pt idx="2819">
                  <c:v>8177.3934247307398</c:v>
                </c:pt>
                <c:pt idx="2820">
                  <c:v>8177.4450211441099</c:v>
                </c:pt>
                <c:pt idx="2821">
                  <c:v>8177.4733388386603</c:v>
                </c:pt>
                <c:pt idx="2822">
                  <c:v>8177.49620695877</c:v>
                </c:pt>
                <c:pt idx="2823">
                  <c:v>8177.4964336324401</c:v>
                </c:pt>
                <c:pt idx="2824">
                  <c:v>8177.8613899121901</c:v>
                </c:pt>
                <c:pt idx="2825">
                  <c:v>8177.8844847083001</c:v>
                </c:pt>
                <c:pt idx="2826">
                  <c:v>8178.0705222347697</c:v>
                </c:pt>
                <c:pt idx="2827">
                  <c:v>8178.12564750202</c:v>
                </c:pt>
                <c:pt idx="2828">
                  <c:v>8178.2211232865202</c:v>
                </c:pt>
                <c:pt idx="2829">
                  <c:v>8178.24944098573</c:v>
                </c:pt>
                <c:pt idx="2830">
                  <c:v>8178.2605174104601</c:v>
                </c:pt>
                <c:pt idx="2831">
                  <c:v>8178.27253578417</c:v>
                </c:pt>
                <c:pt idx="2832">
                  <c:v>8178.3137687919598</c:v>
                </c:pt>
                <c:pt idx="2833">
                  <c:v>8178.4585733059703</c:v>
                </c:pt>
                <c:pt idx="2834">
                  <c:v>8178.5136985732197</c:v>
                </c:pt>
                <c:pt idx="2835">
                  <c:v>8178.6091743577199</c:v>
                </c:pt>
                <c:pt idx="2836">
                  <c:v>8178.6374920592598</c:v>
                </c:pt>
                <c:pt idx="2837">
                  <c:v>8178.6471260689996</c:v>
                </c:pt>
                <c:pt idx="2838">
                  <c:v>8178.84662437718</c:v>
                </c:pt>
                <c:pt idx="2839">
                  <c:v>8178.9017496444203</c:v>
                </c:pt>
                <c:pt idx="2840">
                  <c:v>8178.9529354558299</c:v>
                </c:pt>
                <c:pt idx="2841">
                  <c:v>8178.9876289945096</c:v>
                </c:pt>
                <c:pt idx="2842">
                  <c:v>8178.9972254289296</c:v>
                </c:pt>
                <c:pt idx="2843">
                  <c:v>8179.0351771416599</c:v>
                </c:pt>
                <c:pt idx="2844">
                  <c:v>8179.0982526186799</c:v>
                </c:pt>
                <c:pt idx="2845">
                  <c:v>8179.2382043004</c:v>
                </c:pt>
                <c:pt idx="2846">
                  <c:v>8179.28980071563</c:v>
                </c:pt>
                <c:pt idx="2847">
                  <c:v>8179.31811840925</c:v>
                </c:pt>
                <c:pt idx="2848">
                  <c:v>8179.3409865293597</c:v>
                </c:pt>
                <c:pt idx="2849">
                  <c:v>8179.3412132021003</c:v>
                </c:pt>
                <c:pt idx="2850">
                  <c:v>8179.3756800657102</c:v>
                </c:pt>
                <c:pt idx="2851">
                  <c:v>8179.7061694827798</c:v>
                </c:pt>
                <c:pt idx="2852">
                  <c:v>8179.7290376028895</c:v>
                </c:pt>
                <c:pt idx="2853">
                  <c:v>8179.7292642779603</c:v>
                </c:pt>
                <c:pt idx="2854">
                  <c:v>8179.9153018062898</c:v>
                </c:pt>
                <c:pt idx="2855">
                  <c:v>8180.0659028580403</c:v>
                </c:pt>
                <c:pt idx="2856">
                  <c:v>8180.0942205563097</c:v>
                </c:pt>
                <c:pt idx="2857">
                  <c:v>8180.1052969814</c:v>
                </c:pt>
                <c:pt idx="2858">
                  <c:v>8180.1173153538202</c:v>
                </c:pt>
                <c:pt idx="2859">
                  <c:v>8180.1585483625504</c:v>
                </c:pt>
                <c:pt idx="2860">
                  <c:v>8180.3033528774904</c:v>
                </c:pt>
                <c:pt idx="2861">
                  <c:v>8180.3584781447398</c:v>
                </c:pt>
                <c:pt idx="2862">
                  <c:v>8180.45395392924</c:v>
                </c:pt>
                <c:pt idx="2863">
                  <c:v>8180.4822716298504</c:v>
                </c:pt>
                <c:pt idx="2864">
                  <c:v>8180.4919056399303</c:v>
                </c:pt>
                <c:pt idx="2865">
                  <c:v>8180.5465994360802</c:v>
                </c:pt>
                <c:pt idx="2866">
                  <c:v>8180.6914039487001</c:v>
                </c:pt>
                <c:pt idx="2867">
                  <c:v>8180.7465292159404</c:v>
                </c:pt>
                <c:pt idx="2868">
                  <c:v>8180.7977150264196</c:v>
                </c:pt>
                <c:pt idx="2869">
                  <c:v>8180.8420050004497</c:v>
                </c:pt>
                <c:pt idx="2870">
                  <c:v>8180.8799567125898</c:v>
                </c:pt>
                <c:pt idx="2871">
                  <c:v>8180.9430321902</c:v>
                </c:pt>
                <c:pt idx="2872">
                  <c:v>8181.0794550198998</c:v>
                </c:pt>
                <c:pt idx="2873">
                  <c:v>8181.0829838700502</c:v>
                </c:pt>
                <c:pt idx="2874">
                  <c:v>8181.1345802871501</c:v>
                </c:pt>
                <c:pt idx="2875">
                  <c:v>8181.1857660999503</c:v>
                </c:pt>
                <c:pt idx="2876">
                  <c:v>8181.1859927717596</c:v>
                </c:pt>
                <c:pt idx="2877">
                  <c:v>8181.2204596372303</c:v>
                </c:pt>
                <c:pt idx="2878">
                  <c:v>8181.3310832613997</c:v>
                </c:pt>
                <c:pt idx="2879">
                  <c:v>8181.3310832613997</c:v>
                </c:pt>
                <c:pt idx="2880">
                  <c:v>8181.33108330098</c:v>
                </c:pt>
                <c:pt idx="2881">
                  <c:v>8181.5509490533695</c:v>
                </c:pt>
                <c:pt idx="2882">
                  <c:v>8181.5738171734802</c:v>
                </c:pt>
                <c:pt idx="2883">
                  <c:v>8181.5740438476196</c:v>
                </c:pt>
                <c:pt idx="2884">
                  <c:v>8181.7964753433998</c:v>
                </c:pt>
                <c:pt idx="2885">
                  <c:v>8191.7468275614001</c:v>
                </c:pt>
                <c:pt idx="2886">
                  <c:v>8196.4705573320298</c:v>
                </c:pt>
                <c:pt idx="2887">
                  <c:v>8197.2600485589301</c:v>
                </c:pt>
                <c:pt idx="2888">
                  <c:v>8215.6492150509694</c:v>
                </c:pt>
                <c:pt idx="2889">
                  <c:v>8253.9526895042509</c:v>
                </c:pt>
                <c:pt idx="2890">
                  <c:v>8279.8908641328999</c:v>
                </c:pt>
                <c:pt idx="2891">
                  <c:v>8282.8654441088402</c:v>
                </c:pt>
                <c:pt idx="2892">
                  <c:v>8285.1680837499407</c:v>
                </c:pt>
                <c:pt idx="2893">
                  <c:v>8291.0446817246193</c:v>
                </c:pt>
                <c:pt idx="2894">
                  <c:v>8305.1328118145393</c:v>
                </c:pt>
                <c:pt idx="2895">
                  <c:v>8327.2278985036501</c:v>
                </c:pt>
                <c:pt idx="2896">
                  <c:v>8328.0155591106504</c:v>
                </c:pt>
                <c:pt idx="2897">
                  <c:v>8328.0155591106504</c:v>
                </c:pt>
                <c:pt idx="2898">
                  <c:v>8334.5933236200308</c:v>
                </c:pt>
                <c:pt idx="2899">
                  <c:v>8344.0506207840499</c:v>
                </c:pt>
                <c:pt idx="2900">
                  <c:v>8344.9650518931394</c:v>
                </c:pt>
                <c:pt idx="2901">
                  <c:v>8345.7577110230905</c:v>
                </c:pt>
                <c:pt idx="2902">
                  <c:v>8345.8740855585693</c:v>
                </c:pt>
                <c:pt idx="2903">
                  <c:v>8345.8789296504092</c:v>
                </c:pt>
                <c:pt idx="2904">
                  <c:v>8345.8963356185704</c:v>
                </c:pt>
                <c:pt idx="2905">
                  <c:v>8345.9440026646407</c:v>
                </c:pt>
                <c:pt idx="2906">
                  <c:v>8345.9744054600596</c:v>
                </c:pt>
                <c:pt idx="2907">
                  <c:v>8346.0486626494603</c:v>
                </c:pt>
                <c:pt idx="2908">
                  <c:v>8346.0532836206203</c:v>
                </c:pt>
                <c:pt idx="2909">
                  <c:v>8346.1302668787503</c:v>
                </c:pt>
                <c:pt idx="2910">
                  <c:v>8346.1707795397506</c:v>
                </c:pt>
                <c:pt idx="2911">
                  <c:v>8346.1707795397597</c:v>
                </c:pt>
                <c:pt idx="2912">
                  <c:v>8346.2621366344392</c:v>
                </c:pt>
                <c:pt idx="2913">
                  <c:v>8346.2843866944295</c:v>
                </c:pt>
                <c:pt idx="2914">
                  <c:v>8346.3188196330393</c:v>
                </c:pt>
                <c:pt idx="2915">
                  <c:v>8346.3624565359205</c:v>
                </c:pt>
                <c:pt idx="2916">
                  <c:v>8346.5183179499509</c:v>
                </c:pt>
                <c:pt idx="2917">
                  <c:v>8346.6501877103001</c:v>
                </c:pt>
                <c:pt idx="2918">
                  <c:v>8346.6550318021309</c:v>
                </c:pt>
                <c:pt idx="2919">
                  <c:v>8346.7068707057006</c:v>
                </c:pt>
                <c:pt idx="2920">
                  <c:v>8346.9063690211606</c:v>
                </c:pt>
                <c:pt idx="2921">
                  <c:v>8346.9476070683395</c:v>
                </c:pt>
                <c:pt idx="2922">
                  <c:v>8347.0126800881699</c:v>
                </c:pt>
                <c:pt idx="2923">
                  <c:v>8347.0382387861591</c:v>
                </c:pt>
                <c:pt idx="2924">
                  <c:v>8347.0444636684806</c:v>
                </c:pt>
                <c:pt idx="2925">
                  <c:v>8347.09492177836</c:v>
                </c:pt>
                <c:pt idx="2926">
                  <c:v>8347.1518103814396</c:v>
                </c:pt>
                <c:pt idx="2927">
                  <c:v>8347.1558117484601</c:v>
                </c:pt>
                <c:pt idx="2928">
                  <c:v>8347.2534730471598</c:v>
                </c:pt>
                <c:pt idx="2929">
                  <c:v>8347.2534730862808</c:v>
                </c:pt>
                <c:pt idx="2930">
                  <c:v>8347.2944200923594</c:v>
                </c:pt>
                <c:pt idx="2931">
                  <c:v>8347.3356581442004</c:v>
                </c:pt>
                <c:pt idx="2932">
                  <c:v>8347.4007311617006</c:v>
                </c:pt>
                <c:pt idx="2933">
                  <c:v>8347.42628986202</c:v>
                </c:pt>
                <c:pt idx="2934">
                  <c:v>8347.4311339538508</c:v>
                </c:pt>
                <c:pt idx="2935">
                  <c:v>8347.4829728510194</c:v>
                </c:pt>
                <c:pt idx="2936">
                  <c:v>8347.7237092200594</c:v>
                </c:pt>
                <c:pt idx="2937">
                  <c:v>8347.7411151882206</c:v>
                </c:pt>
                <c:pt idx="2938">
                  <c:v>8347.7887822352295</c:v>
                </c:pt>
                <c:pt idx="2939">
                  <c:v>8347.8191850297098</c:v>
                </c:pt>
                <c:pt idx="2940">
                  <c:v>8347.8710239236807</c:v>
                </c:pt>
                <c:pt idx="2941">
                  <c:v>8347.8934422191196</c:v>
                </c:pt>
                <c:pt idx="2942">
                  <c:v>8347.9905416685997</c:v>
                </c:pt>
                <c:pt idx="2943">
                  <c:v>8348.1069162040894</c:v>
                </c:pt>
                <c:pt idx="2944">
                  <c:v>8348.1291662640797</c:v>
                </c:pt>
                <c:pt idx="2945">
                  <c:v>8348.1635992039792</c:v>
                </c:pt>
                <c:pt idx="2946">
                  <c:v>8348.2072361055707</c:v>
                </c:pt>
                <c:pt idx="2947">
                  <c:v>8348.2814932949805</c:v>
                </c:pt>
                <c:pt idx="2948">
                  <c:v>8348.2861142661404</c:v>
                </c:pt>
                <c:pt idx="2949">
                  <c:v>8348.3630975214692</c:v>
                </c:pt>
                <c:pt idx="2950">
                  <c:v>8348.4949672799503</c:v>
                </c:pt>
                <c:pt idx="2951">
                  <c:v>8348.5516502766404</c:v>
                </c:pt>
                <c:pt idx="2952">
                  <c:v>8348.7511485926807</c:v>
                </c:pt>
                <c:pt idx="2953">
                  <c:v>8348.8574596587496</c:v>
                </c:pt>
                <c:pt idx="2954">
                  <c:v>8348.8830183558093</c:v>
                </c:pt>
                <c:pt idx="2955">
                  <c:v>8348.8892432390694</c:v>
                </c:pt>
                <c:pt idx="2956">
                  <c:v>8348.9397013492999</c:v>
                </c:pt>
                <c:pt idx="2957">
                  <c:v>8348.9965899523795</c:v>
                </c:pt>
                <c:pt idx="2958">
                  <c:v>8349.0005913199802</c:v>
                </c:pt>
                <c:pt idx="2959">
                  <c:v>8349.0982526186799</c:v>
                </c:pt>
                <c:pt idx="2960">
                  <c:v>8349.0982526568696</c:v>
                </c:pt>
                <c:pt idx="2961">
                  <c:v>8349.1391996638795</c:v>
                </c:pt>
                <c:pt idx="2962">
                  <c:v>8349.1804377138596</c:v>
                </c:pt>
                <c:pt idx="2963">
                  <c:v>8349.2455107322894</c:v>
                </c:pt>
                <c:pt idx="2964">
                  <c:v>8349.2710694316702</c:v>
                </c:pt>
                <c:pt idx="2965">
                  <c:v>8349.3277524219593</c:v>
                </c:pt>
                <c:pt idx="2966">
                  <c:v>8349.3886423911899</c:v>
                </c:pt>
                <c:pt idx="2967">
                  <c:v>8349.5684887897205</c:v>
                </c:pt>
                <c:pt idx="2968">
                  <c:v>8349.6335618058201</c:v>
                </c:pt>
                <c:pt idx="2969">
                  <c:v>8349.6591205075292</c:v>
                </c:pt>
                <c:pt idx="2970">
                  <c:v>8349.6639645993691</c:v>
                </c:pt>
                <c:pt idx="2971">
                  <c:v>8349.7158034946096</c:v>
                </c:pt>
                <c:pt idx="2972">
                  <c:v>8349.8353212382608</c:v>
                </c:pt>
                <c:pt idx="2973">
                  <c:v>8349.9516957737505</c:v>
                </c:pt>
                <c:pt idx="2974">
                  <c:v>8349.9565398655795</c:v>
                </c:pt>
                <c:pt idx="2975">
                  <c:v>8349.9739458337408</c:v>
                </c:pt>
                <c:pt idx="2976">
                  <c:v>8350.0216128793509</c:v>
                </c:pt>
                <c:pt idx="2977">
                  <c:v>8350.05201567523</c:v>
                </c:pt>
                <c:pt idx="2978">
                  <c:v>8350.1262728646398</c:v>
                </c:pt>
                <c:pt idx="2979">
                  <c:v>8350.1308938357906</c:v>
                </c:pt>
                <c:pt idx="2980">
                  <c:v>8350.2078770929893</c:v>
                </c:pt>
                <c:pt idx="2981">
                  <c:v>8350.2483897543098</c:v>
                </c:pt>
                <c:pt idx="2982">
                  <c:v>8350.2483897543098</c:v>
                </c:pt>
                <c:pt idx="2983">
                  <c:v>8350.3397468496096</c:v>
                </c:pt>
                <c:pt idx="2984">
                  <c:v>8350.3619969095998</c:v>
                </c:pt>
                <c:pt idx="2985">
                  <c:v>8350.3964298475694</c:v>
                </c:pt>
                <c:pt idx="2986">
                  <c:v>8350.5959281641899</c:v>
                </c:pt>
                <c:pt idx="2987">
                  <c:v>8350.7277979254704</c:v>
                </c:pt>
                <c:pt idx="2988">
                  <c:v>8350.7326420172994</c:v>
                </c:pt>
                <c:pt idx="2989">
                  <c:v>8350.7844809202306</c:v>
                </c:pt>
                <c:pt idx="2990">
                  <c:v>8350.8413695233103</c:v>
                </c:pt>
                <c:pt idx="2991">
                  <c:v>8350.9430321902</c:v>
                </c:pt>
                <c:pt idx="2992">
                  <c:v>8350.9430322274493</c:v>
                </c:pt>
                <c:pt idx="2993">
                  <c:v>8350.9839792353996</c:v>
                </c:pt>
                <c:pt idx="2994">
                  <c:v>8351.0252172835098</c:v>
                </c:pt>
                <c:pt idx="2995">
                  <c:v>8351.0902903028691</c:v>
                </c:pt>
                <c:pt idx="2996">
                  <c:v>8351.1158490013295</c:v>
                </c:pt>
                <c:pt idx="2997">
                  <c:v>8351.1220738831908</c:v>
                </c:pt>
                <c:pt idx="2998">
                  <c:v>8351.1725319928901</c:v>
                </c:pt>
                <c:pt idx="2999">
                  <c:v>8351.2334219626991</c:v>
                </c:pt>
                <c:pt idx="3000">
                  <c:v>8351.3720303066002</c:v>
                </c:pt>
                <c:pt idx="3001">
                  <c:v>8351.4132683593707</c:v>
                </c:pt>
                <c:pt idx="3002">
                  <c:v>8351.4783413763998</c:v>
                </c:pt>
                <c:pt idx="3003">
                  <c:v>8351.5039000771903</c:v>
                </c:pt>
                <c:pt idx="3004">
                  <c:v>8351.5087441690193</c:v>
                </c:pt>
                <c:pt idx="3005">
                  <c:v>8351.5605830655495</c:v>
                </c:pt>
                <c:pt idx="3006">
                  <c:v>8351.6801008079201</c:v>
                </c:pt>
                <c:pt idx="3007">
                  <c:v>8351.8013194352297</c:v>
                </c:pt>
                <c:pt idx="3008">
                  <c:v>8351.8187254033892</c:v>
                </c:pt>
                <c:pt idx="3009">
                  <c:v>8351.8663924499397</c:v>
                </c:pt>
                <c:pt idx="3010">
                  <c:v>8351.8967952448802</c:v>
                </c:pt>
                <c:pt idx="3011">
                  <c:v>8351.97105243429</c:v>
                </c:pt>
                <c:pt idx="3012">
                  <c:v>8351.9756734054499</c:v>
                </c:pt>
                <c:pt idx="3013">
                  <c:v>8352.0526566645094</c:v>
                </c:pt>
                <c:pt idx="3014">
                  <c:v>8352.0931693252005</c:v>
                </c:pt>
                <c:pt idx="3015">
                  <c:v>8352.0931693252096</c:v>
                </c:pt>
                <c:pt idx="3016">
                  <c:v>8352.1845264192598</c:v>
                </c:pt>
                <c:pt idx="3017">
                  <c:v>8352.2067764792591</c:v>
                </c:pt>
                <c:pt idx="3018">
                  <c:v>8352.2412094185092</c:v>
                </c:pt>
                <c:pt idx="3019">
                  <c:v>8352.2848463207392</c:v>
                </c:pt>
                <c:pt idx="3020">
                  <c:v>8352.3637244813108</c:v>
                </c:pt>
                <c:pt idx="3021">
                  <c:v>8352.44070773571</c:v>
                </c:pt>
                <c:pt idx="3022">
                  <c:v>8352.5725774951206</c:v>
                </c:pt>
                <c:pt idx="3023">
                  <c:v>8352.5774215869606</c:v>
                </c:pt>
                <c:pt idx="3024">
                  <c:v>8352.6292604911705</c:v>
                </c:pt>
                <c:pt idx="3025">
                  <c:v>8352.8287588069197</c:v>
                </c:pt>
                <c:pt idx="3026">
                  <c:v>8352.8699968531691</c:v>
                </c:pt>
                <c:pt idx="3027">
                  <c:v>8352.9350698734597</c:v>
                </c:pt>
                <c:pt idx="3028">
                  <c:v>8352.9606285709797</c:v>
                </c:pt>
                <c:pt idx="3029">
                  <c:v>8352.9668534537705</c:v>
                </c:pt>
                <c:pt idx="3030">
                  <c:v>8353.0173115638299</c:v>
                </c:pt>
                <c:pt idx="3031">
                  <c:v>8353.0742001669096</c:v>
                </c:pt>
                <c:pt idx="3032">
                  <c:v>8353.0782015342193</c:v>
                </c:pt>
                <c:pt idx="3033">
                  <c:v>8353.1758628329208</c:v>
                </c:pt>
                <c:pt idx="3034">
                  <c:v>8353.1758628715706</c:v>
                </c:pt>
                <c:pt idx="3035">
                  <c:v>8353.2168098781203</c:v>
                </c:pt>
                <c:pt idx="3036">
                  <c:v>8353.25804792903</c:v>
                </c:pt>
                <c:pt idx="3037">
                  <c:v>8353.3231209469905</c:v>
                </c:pt>
                <c:pt idx="3038">
                  <c:v>8353.3486796468496</c:v>
                </c:pt>
                <c:pt idx="3039">
                  <c:v>8353.3535237386805</c:v>
                </c:pt>
                <c:pt idx="3040">
                  <c:v>8353.4053626364894</c:v>
                </c:pt>
                <c:pt idx="3041">
                  <c:v>8353.6460990048909</c:v>
                </c:pt>
                <c:pt idx="3042">
                  <c:v>8353.7111720205194</c:v>
                </c:pt>
                <c:pt idx="3043">
                  <c:v>8353.7367307227105</c:v>
                </c:pt>
                <c:pt idx="3044">
                  <c:v>8353.7415748145395</c:v>
                </c:pt>
                <c:pt idx="3045">
                  <c:v>8353.7934137091506</c:v>
                </c:pt>
                <c:pt idx="3046">
                  <c:v>8353.9129314534293</c:v>
                </c:pt>
                <c:pt idx="3047">
                  <c:v>8354.0293059889209</c:v>
                </c:pt>
                <c:pt idx="3048">
                  <c:v>8354.0341500807499</c:v>
                </c:pt>
                <c:pt idx="3049">
                  <c:v>8354.0515560489093</c:v>
                </c:pt>
                <c:pt idx="3050">
                  <c:v>8354.0992230940592</c:v>
                </c:pt>
                <c:pt idx="3051">
                  <c:v>8354.1296258904003</c:v>
                </c:pt>
                <c:pt idx="3052">
                  <c:v>8354.2038830798101</c:v>
                </c:pt>
                <c:pt idx="3053">
                  <c:v>8354.2085040509701</c:v>
                </c:pt>
                <c:pt idx="3054">
                  <c:v>8354.2854873072301</c:v>
                </c:pt>
                <c:pt idx="3055">
                  <c:v>8354.3259999688598</c:v>
                </c:pt>
                <c:pt idx="3056">
                  <c:v>8354.3259999688598</c:v>
                </c:pt>
                <c:pt idx="3057">
                  <c:v>8354.4173570647799</c:v>
                </c:pt>
                <c:pt idx="3058">
                  <c:v>8354.4740400620994</c:v>
                </c:pt>
                <c:pt idx="3059">
                  <c:v>8354.6735383784398</c:v>
                </c:pt>
                <c:pt idx="3060">
                  <c:v>8354.7798494440503</c:v>
                </c:pt>
                <c:pt idx="3061">
                  <c:v>8354.8054081406408</c:v>
                </c:pt>
                <c:pt idx="3062">
                  <c:v>8354.8102522324698</c:v>
                </c:pt>
                <c:pt idx="3063">
                  <c:v>8354.8116330243593</c:v>
                </c:pt>
                <c:pt idx="3064">
                  <c:v>8354.8620911347607</c:v>
                </c:pt>
                <c:pt idx="3065">
                  <c:v>8354.9189797378494</c:v>
                </c:pt>
                <c:pt idx="3066">
                  <c:v>8355.0206424044409</c:v>
                </c:pt>
                <c:pt idx="3067">
                  <c:v>8355.0206424421594</c:v>
                </c:pt>
                <c:pt idx="3068">
                  <c:v>8355.0615894496405</c:v>
                </c:pt>
                <c:pt idx="3069">
                  <c:v>8355.1028274986893</c:v>
                </c:pt>
                <c:pt idx="3070">
                  <c:v>8355.1679005175793</c:v>
                </c:pt>
                <c:pt idx="3071">
                  <c:v>8355.1934592164998</c:v>
                </c:pt>
                <c:pt idx="3072">
                  <c:v>8355.19968409789</c:v>
                </c:pt>
                <c:pt idx="3073">
                  <c:v>8355.2501422074201</c:v>
                </c:pt>
                <c:pt idx="3074">
                  <c:v>8355.31103217694</c:v>
                </c:pt>
                <c:pt idx="3075">
                  <c:v>8355.4908785745502</c:v>
                </c:pt>
                <c:pt idx="3076">
                  <c:v>8355.55595159111</c:v>
                </c:pt>
                <c:pt idx="3077">
                  <c:v>8355.5815102923607</c:v>
                </c:pt>
                <c:pt idx="3078">
                  <c:v>8355.5863543841897</c:v>
                </c:pt>
                <c:pt idx="3079">
                  <c:v>8355.6381932800796</c:v>
                </c:pt>
                <c:pt idx="3080">
                  <c:v>8359.9838214833198</c:v>
                </c:pt>
                <c:pt idx="3081">
                  <c:v>8365.8244377765805</c:v>
                </c:pt>
                <c:pt idx="3082">
                  <c:v>8374.85209723562</c:v>
                </c:pt>
                <c:pt idx="3083">
                  <c:v>8389.7268252656795</c:v>
                </c:pt>
                <c:pt idx="3084">
                  <c:v>8413.1824383446892</c:v>
                </c:pt>
                <c:pt idx="3085">
                  <c:v>8416.3153818338105</c:v>
                </c:pt>
                <c:pt idx="3086">
                  <c:v>8452.7601596214809</c:v>
                </c:pt>
                <c:pt idx="3087">
                  <c:v>8459.7648628931493</c:v>
                </c:pt>
                <c:pt idx="3088">
                  <c:v>8466.7073265854197</c:v>
                </c:pt>
                <c:pt idx="3089">
                  <c:v>8470.4530281773696</c:v>
                </c:pt>
                <c:pt idx="3090">
                  <c:v>8476.9670715101493</c:v>
                </c:pt>
                <c:pt idx="3091">
                  <c:v>8489.9380064215493</c:v>
                </c:pt>
                <c:pt idx="3092">
                  <c:v>8501.3055087178891</c:v>
                </c:pt>
                <c:pt idx="3093">
                  <c:v>8508.6709338351993</c:v>
                </c:pt>
                <c:pt idx="3094">
                  <c:v>8518.1282309982907</c:v>
                </c:pt>
                <c:pt idx="3095">
                  <c:v>8519.0426621083097</c:v>
                </c:pt>
                <c:pt idx="3096">
                  <c:v>8519.8046257467904</c:v>
                </c:pt>
                <c:pt idx="3097">
                  <c:v>8519.8079649969004</c:v>
                </c:pt>
                <c:pt idx="3098">
                  <c:v>8519.8082690583506</c:v>
                </c:pt>
                <c:pt idx="3099">
                  <c:v>8519.8099337313306</c:v>
                </c:pt>
                <c:pt idx="3100">
                  <c:v>8519.8108664657902</c:v>
                </c:pt>
                <c:pt idx="3101">
                  <c:v>8519.8112877178901</c:v>
                </c:pt>
                <c:pt idx="3102">
                  <c:v>8519.8140809158795</c:v>
                </c:pt>
                <c:pt idx="3103">
                  <c:v>8519.8176825726405</c:v>
                </c:pt>
                <c:pt idx="3104">
                  <c:v>8519.8187642600296</c:v>
                </c:pt>
                <c:pt idx="3105">
                  <c:v>8519.8191245570706</c:v>
                </c:pt>
                <c:pt idx="3106">
                  <c:v>8519.8205264210701</c:v>
                </c:pt>
                <c:pt idx="3107">
                  <c:v>8519.82466989965</c:v>
                </c:pt>
                <c:pt idx="3108">
                  <c:v>8519.8263803012596</c:v>
                </c:pt>
                <c:pt idx="3109">
                  <c:v>8519.8290123082697</c:v>
                </c:pt>
                <c:pt idx="3110">
                  <c:v>8519.8326386711506</c:v>
                </c:pt>
                <c:pt idx="3111">
                  <c:v>8519.8340348657202</c:v>
                </c:pt>
                <c:pt idx="3112">
                  <c:v>8519.8340348787606</c:v>
                </c:pt>
                <c:pt idx="3113">
                  <c:v>8519.8386204540693</c:v>
                </c:pt>
                <c:pt idx="3114">
                  <c:v>8519.8407105822098</c:v>
                </c:pt>
                <c:pt idx="3115">
                  <c:v>8519.8427544606293</c:v>
                </c:pt>
                <c:pt idx="3116">
                  <c:v>8519.8441137522404</c:v>
                </c:pt>
                <c:pt idx="3117">
                  <c:v>8519.8474411484694</c:v>
                </c:pt>
                <c:pt idx="3118">
                  <c:v>8519.8478977819905</c:v>
                </c:pt>
                <c:pt idx="3119">
                  <c:v>8519.8552583297696</c:v>
                </c:pt>
                <c:pt idx="3120">
                  <c:v>8519.8613382149397</c:v>
                </c:pt>
                <c:pt idx="3121">
                  <c:v>8519.8628745968399</c:v>
                </c:pt>
                <c:pt idx="3122">
                  <c:v>8519.8666879078301</c:v>
                </c:pt>
                <c:pt idx="3123">
                  <c:v>8519.8675949461704</c:v>
                </c:pt>
                <c:pt idx="3124">
                  <c:v>8519.8687766585499</c:v>
                </c:pt>
                <c:pt idx="3125">
                  <c:v>8519.8716594809594</c:v>
                </c:pt>
                <c:pt idx="3126">
                  <c:v>8519.8744848873393</c:v>
                </c:pt>
                <c:pt idx="3127">
                  <c:v>8519.8764875167908</c:v>
                </c:pt>
                <c:pt idx="3128">
                  <c:v>8519.8809497505408</c:v>
                </c:pt>
                <c:pt idx="3129">
                  <c:v>8519.8849070081396</c:v>
                </c:pt>
                <c:pt idx="3130">
                  <c:v>8519.8875411446206</c:v>
                </c:pt>
                <c:pt idx="3131">
                  <c:v>8519.88823942421</c:v>
                </c:pt>
                <c:pt idx="3132">
                  <c:v>8519.8885966017806</c:v>
                </c:pt>
                <c:pt idx="3133">
                  <c:v>8519.8903817124592</c:v>
                </c:pt>
                <c:pt idx="3134">
                  <c:v>8519.8930497206693</c:v>
                </c:pt>
                <c:pt idx="3135">
                  <c:v>8519.8946096966902</c:v>
                </c:pt>
                <c:pt idx="3136">
                  <c:v>8519.8970603399193</c:v>
                </c:pt>
                <c:pt idx="3137">
                  <c:v>8519.8983481014093</c:v>
                </c:pt>
                <c:pt idx="3138">
                  <c:v>8519.9020479917508</c:v>
                </c:pt>
                <c:pt idx="3139">
                  <c:v>8519.9054095409792</c:v>
                </c:pt>
                <c:pt idx="3140">
                  <c:v>8519.9092899076604</c:v>
                </c:pt>
                <c:pt idx="3141">
                  <c:v>8519.9127629809009</c:v>
                </c:pt>
                <c:pt idx="3142">
                  <c:v>8519.9198087248897</c:v>
                </c:pt>
                <c:pt idx="3143">
                  <c:v>8519.9201456904393</c:v>
                </c:pt>
                <c:pt idx="3144">
                  <c:v>8519.9218560857698</c:v>
                </c:pt>
                <c:pt idx="3145">
                  <c:v>8519.9244880927708</c:v>
                </c:pt>
                <c:pt idx="3146">
                  <c:v>8519.9276197701693</c:v>
                </c:pt>
                <c:pt idx="3147">
                  <c:v>8519.9276612931808</c:v>
                </c:pt>
                <c:pt idx="3148">
                  <c:v>8519.9316961916902</c:v>
                </c:pt>
                <c:pt idx="3149">
                  <c:v>8519.9358607959002</c:v>
                </c:pt>
                <c:pt idx="3150">
                  <c:v>8519.9395358208494</c:v>
                </c:pt>
                <c:pt idx="3151">
                  <c:v>8519.9458032604307</c:v>
                </c:pt>
                <c:pt idx="3152">
                  <c:v>8519.9568140245901</c:v>
                </c:pt>
                <c:pt idx="3153">
                  <c:v>8519.9573508091198</c:v>
                </c:pt>
                <c:pt idx="3154">
                  <c:v>8519.9583503939193</c:v>
                </c:pt>
                <c:pt idx="3155">
                  <c:v>8519.96173553261</c:v>
                </c:pt>
                <c:pt idx="3156">
                  <c:v>8519.9621636923403</c:v>
                </c:pt>
                <c:pt idx="3157">
                  <c:v>8519.9642524430492</c:v>
                </c:pt>
                <c:pt idx="3158">
                  <c:v>8519.9645250160193</c:v>
                </c:pt>
                <c:pt idx="3159">
                  <c:v>8519.9671352780406</c:v>
                </c:pt>
                <c:pt idx="3160">
                  <c:v>8519.9719633012992</c:v>
                </c:pt>
                <c:pt idx="3161">
                  <c:v>8519.9739495788199</c:v>
                </c:pt>
                <c:pt idx="3162">
                  <c:v>8519.9764255601895</c:v>
                </c:pt>
                <c:pt idx="3163">
                  <c:v>8519.9803828052209</c:v>
                </c:pt>
                <c:pt idx="3164">
                  <c:v>8519.9837152212804</c:v>
                </c:pt>
                <c:pt idx="3165">
                  <c:v>8519.9855122519602</c:v>
                </c:pt>
                <c:pt idx="3166">
                  <c:v>8520.0047294292599</c:v>
                </c:pt>
                <c:pt idx="3167">
                  <c:v>8520.0082387905495</c:v>
                </c:pt>
                <c:pt idx="3168">
                  <c:v>8520.0134660713302</c:v>
                </c:pt>
                <c:pt idx="3169">
                  <c:v>8520.0152845345401</c:v>
                </c:pt>
                <c:pt idx="3170">
                  <c:v>8520.0189634287908</c:v>
                </c:pt>
                <c:pt idx="3171">
                  <c:v>8520.0231370776892</c:v>
                </c:pt>
                <c:pt idx="3172">
                  <c:v>8520.0350116304999</c:v>
                </c:pt>
                <c:pt idx="3173">
                  <c:v>8520.0412790700793</c:v>
                </c:pt>
                <c:pt idx="3174">
                  <c:v>8520.0413730852306</c:v>
                </c:pt>
                <c:pt idx="3175">
                  <c:v>8520.0427227453292</c:v>
                </c:pt>
                <c:pt idx="3176">
                  <c:v>8520.0453113999592</c:v>
                </c:pt>
                <c:pt idx="3177">
                  <c:v>8520.0487088402697</c:v>
                </c:pt>
                <c:pt idx="3178">
                  <c:v>8520.0570405628496</c:v>
                </c:pt>
                <c:pt idx="3179">
                  <c:v>8520.0572113171202</c:v>
                </c:pt>
                <c:pt idx="3180">
                  <c:v>8520.0598337319607</c:v>
                </c:pt>
                <c:pt idx="3181">
                  <c:v>8520.0600008256697</c:v>
                </c:pt>
                <c:pt idx="3182">
                  <c:v>8520.0624491292892</c:v>
                </c:pt>
                <c:pt idx="3183">
                  <c:v>8520.0694253696092</c:v>
                </c:pt>
                <c:pt idx="3184">
                  <c:v>8520.0755117870794</c:v>
                </c:pt>
                <c:pt idx="3185">
                  <c:v>8520.0784717071801</c:v>
                </c:pt>
                <c:pt idx="3186">
                  <c:v>8520.0809272369297</c:v>
                </c:pt>
                <c:pt idx="3187">
                  <c:v>8520.0832789945398</c:v>
                </c:pt>
                <c:pt idx="3188">
                  <c:v>8520.0877885501795</c:v>
                </c:pt>
                <c:pt idx="3189">
                  <c:v>8520.0972010334899</c:v>
                </c:pt>
                <c:pt idx="3190">
                  <c:v>8520.1034417320006</c:v>
                </c:pt>
                <c:pt idx="3191">
                  <c:v>8520.1038630045896</c:v>
                </c:pt>
                <c:pt idx="3192">
                  <c:v>8520.1066561974494</c:v>
                </c:pt>
                <c:pt idx="3193">
                  <c:v>8520.1089418558404</c:v>
                </c:pt>
                <c:pt idx="3194">
                  <c:v>8520.11025785934</c:v>
                </c:pt>
                <c:pt idx="3195">
                  <c:v>8520.1103131477703</c:v>
                </c:pt>
                <c:pt idx="3196">
                  <c:v>8520.1116998232901</c:v>
                </c:pt>
                <c:pt idx="3197">
                  <c:v>8520.1174367624299</c:v>
                </c:pt>
                <c:pt idx="3198">
                  <c:v>8520.1187562756204</c:v>
                </c:pt>
                <c:pt idx="3199">
                  <c:v>8520.1199407763706</c:v>
                </c:pt>
                <c:pt idx="3200">
                  <c:v>8520.1199407763706</c:v>
                </c:pt>
                <c:pt idx="3201">
                  <c:v>8520.1199408545999</c:v>
                </c:pt>
                <c:pt idx="3202">
                  <c:v>8520.1248910250106</c:v>
                </c:pt>
                <c:pt idx="3203">
                  <c:v>8520.1252139476092</c:v>
                </c:pt>
                <c:pt idx="3204">
                  <c:v>8520.1260401988402</c:v>
                </c:pt>
                <c:pt idx="3205">
                  <c:v>8520.1311957202797</c:v>
                </c:pt>
                <c:pt idx="3206">
                  <c:v>8520.1346111316197</c:v>
                </c:pt>
                <c:pt idx="3207">
                  <c:v>8520.1353297422102</c:v>
                </c:pt>
                <c:pt idx="3208">
                  <c:v>8520.1364145222997</c:v>
                </c:pt>
                <c:pt idx="3209">
                  <c:v>8520.1368488697299</c:v>
                </c:pt>
                <c:pt idx="3210">
                  <c:v>8520.1385778449403</c:v>
                </c:pt>
                <c:pt idx="3211">
                  <c:v>8520.1407871939009</c:v>
                </c:pt>
                <c:pt idx="3212">
                  <c:v>8520.1441846310609</c:v>
                </c:pt>
                <c:pt idx="3213">
                  <c:v>8520.1478336164691</c:v>
                </c:pt>
                <c:pt idx="3214">
                  <c:v>8520.1525163473507</c:v>
                </c:pt>
                <c:pt idx="3215">
                  <c:v>8520.15530952275</c:v>
                </c:pt>
                <c:pt idx="3216">
                  <c:v>8520.1579249263705</c:v>
                </c:pt>
                <c:pt idx="3217">
                  <c:v>8520.1579783940597</c:v>
                </c:pt>
                <c:pt idx="3218">
                  <c:v>8520.1601702123808</c:v>
                </c:pt>
                <c:pt idx="3219">
                  <c:v>8520.1629497557806</c:v>
                </c:pt>
                <c:pt idx="3220">
                  <c:v>8520.1675093420708</c:v>
                </c:pt>
                <c:pt idx="3221">
                  <c:v>8520.1710686101505</c:v>
                </c:pt>
                <c:pt idx="3222">
                  <c:v>8520.1764030214399</c:v>
                </c:pt>
                <c:pt idx="3223">
                  <c:v>8520.1787547853291</c:v>
                </c:pt>
                <c:pt idx="3224">
                  <c:v>8520.1856249971297</c:v>
                </c:pt>
                <c:pt idx="3225">
                  <c:v>8520.1868388955409</c:v>
                </c:pt>
                <c:pt idx="3226">
                  <c:v>8520.1871849757099</c:v>
                </c:pt>
                <c:pt idx="3227">
                  <c:v>8520.1896356195793</c:v>
                </c:pt>
                <c:pt idx="3228">
                  <c:v>8520.1899519720992</c:v>
                </c:pt>
                <c:pt idx="3229">
                  <c:v>8520.1909233881106</c:v>
                </c:pt>
                <c:pt idx="3230">
                  <c:v>8520.1979848071896</c:v>
                </c:pt>
                <c:pt idx="3231">
                  <c:v>8520.1989175416493</c:v>
                </c:pt>
                <c:pt idx="3232">
                  <c:v>8520.2001867443305</c:v>
                </c:pt>
                <c:pt idx="3233">
                  <c:v>8520.2018651738708</c:v>
                </c:pt>
                <c:pt idx="3234">
                  <c:v>8520.2021319882406</c:v>
                </c:pt>
                <c:pt idx="3235">
                  <c:v>8520.2057336438393</c:v>
                </c:pt>
                <c:pt idx="3236">
                  <c:v>8520.2068153358996</c:v>
                </c:pt>
                <c:pt idx="3237">
                  <c:v>8520.2071756329296</c:v>
                </c:pt>
                <c:pt idx="3238">
                  <c:v>8520.2085537593794</c:v>
                </c:pt>
                <c:pt idx="3239">
                  <c:v>8520.2127209720202</c:v>
                </c:pt>
                <c:pt idx="3240">
                  <c:v>8520.2144313724693</c:v>
                </c:pt>
                <c:pt idx="3241">
                  <c:v>8520.2170633794703</c:v>
                </c:pt>
                <c:pt idx="3242">
                  <c:v>8520.2206897446795</c:v>
                </c:pt>
                <c:pt idx="3243">
                  <c:v>8520.2266715299302</c:v>
                </c:pt>
                <c:pt idx="3244">
                  <c:v>8520.2287616580707</c:v>
                </c:pt>
                <c:pt idx="3245">
                  <c:v>8520.2318903068008</c:v>
                </c:pt>
                <c:pt idx="3246">
                  <c:v>8520.2359488531893</c:v>
                </c:pt>
                <c:pt idx="3247">
                  <c:v>8520.2433094009702</c:v>
                </c:pt>
                <c:pt idx="3248">
                  <c:v>8520.2448212048002</c:v>
                </c:pt>
                <c:pt idx="3249">
                  <c:v>8520.2493892908096</c:v>
                </c:pt>
                <c:pt idx="3250">
                  <c:v>8520.2509256703706</c:v>
                </c:pt>
                <c:pt idx="3251">
                  <c:v>8520.2568277297505</c:v>
                </c:pt>
                <c:pt idx="3252">
                  <c:v>8520.2584255654292</c:v>
                </c:pt>
                <c:pt idx="3253">
                  <c:v>8520.2645385880005</c:v>
                </c:pt>
                <c:pt idx="3254">
                  <c:v>8520.2683220468407</c:v>
                </c:pt>
                <c:pt idx="3255">
                  <c:v>8520.2690008263999</c:v>
                </c:pt>
                <c:pt idx="3256">
                  <c:v>8520.2729580816795</c:v>
                </c:pt>
                <c:pt idx="3257">
                  <c:v>8520.2755922181495</c:v>
                </c:pt>
                <c:pt idx="3258">
                  <c:v>8520.2762656491195</c:v>
                </c:pt>
                <c:pt idx="3259">
                  <c:v>8520.2766476729794</c:v>
                </c:pt>
                <c:pt idx="3260">
                  <c:v>8520.2780875386597</c:v>
                </c:pt>
                <c:pt idx="3261">
                  <c:v>8520.2811007942</c:v>
                </c:pt>
                <c:pt idx="3262">
                  <c:v>8520.2823146863302</c:v>
                </c:pt>
                <c:pt idx="3263">
                  <c:v>8520.2826607696406</c:v>
                </c:pt>
                <c:pt idx="3264">
                  <c:v>8520.2854277566003</c:v>
                </c:pt>
                <c:pt idx="3265">
                  <c:v>8520.2863991726099</c:v>
                </c:pt>
                <c:pt idx="3266">
                  <c:v>8520.2864274289404</c:v>
                </c:pt>
                <c:pt idx="3267">
                  <c:v>8520.2934606168401</c:v>
                </c:pt>
                <c:pt idx="3268">
                  <c:v>8520.2936745583993</c:v>
                </c:pt>
                <c:pt idx="3269">
                  <c:v>8520.2956625288298</c:v>
                </c:pt>
                <c:pt idx="3270">
                  <c:v>8520.29694135114</c:v>
                </c:pt>
                <c:pt idx="3271">
                  <c:v>8520.2973409835195</c:v>
                </c:pt>
                <c:pt idx="3272">
                  <c:v>8520.3008140567599</c:v>
                </c:pt>
                <c:pt idx="3273">
                  <c:v>8520.3022911455391</c:v>
                </c:pt>
                <c:pt idx="3274">
                  <c:v>8520.3033165451998</c:v>
                </c:pt>
                <c:pt idx="3275">
                  <c:v>8520.3073641303909</c:v>
                </c:pt>
                <c:pt idx="3276">
                  <c:v>8520.3078598007505</c:v>
                </c:pt>
                <c:pt idx="3277">
                  <c:v>8520.3081967628095</c:v>
                </c:pt>
                <c:pt idx="3278">
                  <c:v>8520.3106989264397</c:v>
                </c:pt>
                <c:pt idx="3279">
                  <c:v>8520.3115387090893</c:v>
                </c:pt>
                <c:pt idx="3280">
                  <c:v>8520.3239118671008</c:v>
                </c:pt>
                <c:pt idx="3281">
                  <c:v>8520.3275868967103</c:v>
                </c:pt>
                <c:pt idx="3282">
                  <c:v>8520.3338543362897</c:v>
                </c:pt>
                <c:pt idx="3283">
                  <c:v>8520.3352980243508</c:v>
                </c:pt>
                <c:pt idx="3284">
                  <c:v>8520.3419704325497</c:v>
                </c:pt>
                <c:pt idx="3285">
                  <c:v>8520.3426370136403</c:v>
                </c:pt>
                <c:pt idx="3286">
                  <c:v>8520.3426370918696</c:v>
                </c:pt>
                <c:pt idx="3287">
                  <c:v>8520.3426370918696</c:v>
                </c:pt>
                <c:pt idx="3288">
                  <c:v>8520.3448651004492</c:v>
                </c:pt>
                <c:pt idx="3289">
                  <c:v>8520.3497866038197</c:v>
                </c:pt>
                <c:pt idx="3290">
                  <c:v>8520.3523035142498</c:v>
                </c:pt>
                <c:pt idx="3291">
                  <c:v>8520.3525760918801</c:v>
                </c:pt>
                <c:pt idx="3292">
                  <c:v>8520.3600143724998</c:v>
                </c:pt>
                <c:pt idx="3293">
                  <c:v>8520.3620006511901</c:v>
                </c:pt>
                <c:pt idx="3294">
                  <c:v>8520.3637978564893</c:v>
                </c:pt>
                <c:pt idx="3295">
                  <c:v>8520.3644766360503</c:v>
                </c:pt>
                <c:pt idx="3296">
                  <c:v>8520.3680870532899</c:v>
                </c:pt>
                <c:pt idx="3297">
                  <c:v>8520.3684338787498</c:v>
                </c:pt>
                <c:pt idx="3298">
                  <c:v>8520.3735633231699</c:v>
                </c:pt>
                <c:pt idx="3299">
                  <c:v>8520.3897763201894</c:v>
                </c:pt>
                <c:pt idx="3300">
                  <c:v>8520.3924171356393</c:v>
                </c:pt>
                <c:pt idx="3301">
                  <c:v>8520.3962898664104</c:v>
                </c:pt>
                <c:pt idx="3302">
                  <c:v>8520.3970713075196</c:v>
                </c:pt>
                <c:pt idx="3303">
                  <c:v>8520.3987923359891</c:v>
                </c:pt>
                <c:pt idx="3304">
                  <c:v>8520.4015171425399</c:v>
                </c:pt>
                <c:pt idx="3305">
                  <c:v>8520.4020765293299</c:v>
                </c:pt>
                <c:pt idx="3306">
                  <c:v>8520.4033356103992</c:v>
                </c:pt>
                <c:pt idx="3307">
                  <c:v>8520.4070145014502</c:v>
                </c:pt>
                <c:pt idx="3308">
                  <c:v>8520.4113315418308</c:v>
                </c:pt>
                <c:pt idx="3309">
                  <c:v>8520.4167402815001</c:v>
                </c:pt>
                <c:pt idx="3310">
                  <c:v>8520.4226998574995</c:v>
                </c:pt>
                <c:pt idx="3311">
                  <c:v>8520.4271863978302</c:v>
                </c:pt>
                <c:pt idx="3312">
                  <c:v>8520.4293301459402</c:v>
                </c:pt>
                <c:pt idx="3313">
                  <c:v>8520.4294241564294</c:v>
                </c:pt>
                <c:pt idx="3314">
                  <c:v>8520.4307738182797</c:v>
                </c:pt>
                <c:pt idx="3315">
                  <c:v>8520.4312499252792</c:v>
                </c:pt>
                <c:pt idx="3316">
                  <c:v>8520.4333624729097</c:v>
                </c:pt>
                <c:pt idx="3317">
                  <c:v>8520.4365987619294</c:v>
                </c:pt>
                <c:pt idx="3318">
                  <c:v>8520.4450916340502</c:v>
                </c:pt>
                <c:pt idx="3319">
                  <c:v>8520.4452623883208</c:v>
                </c:pt>
                <c:pt idx="3320">
                  <c:v>8520.4478848043309</c:v>
                </c:pt>
                <c:pt idx="3321">
                  <c:v>8520.4480519015306</c:v>
                </c:pt>
                <c:pt idx="3322">
                  <c:v>8520.4505002028309</c:v>
                </c:pt>
                <c:pt idx="3323">
                  <c:v>8520.4533185511791</c:v>
                </c:pt>
                <c:pt idx="3324">
                  <c:v>8520.4561394434404</c:v>
                </c:pt>
                <c:pt idx="3325">
                  <c:v>8520.4567498667093</c:v>
                </c:pt>
                <c:pt idx="3326">
                  <c:v>8520.4574764419795</c:v>
                </c:pt>
                <c:pt idx="3327">
                  <c:v>8520.4635628629403</c:v>
                </c:pt>
                <c:pt idx="3328">
                  <c:v>8520.4689783081394</c:v>
                </c:pt>
                <c:pt idx="3329">
                  <c:v>8520.4701782390403</c:v>
                </c:pt>
                <c:pt idx="3330">
                  <c:v>8520.47133006691</c:v>
                </c:pt>
                <c:pt idx="3331">
                  <c:v>8520.4758396260404</c:v>
                </c:pt>
                <c:pt idx="3332">
                  <c:v>8520.4783458327802</c:v>
                </c:pt>
                <c:pt idx="3333">
                  <c:v>8520.4888954162598</c:v>
                </c:pt>
                <c:pt idx="3334">
                  <c:v>8520.4914928078597</c:v>
                </c:pt>
                <c:pt idx="3335">
                  <c:v>8520.4947072698196</c:v>
                </c:pt>
                <c:pt idx="3336">
                  <c:v>8520.4983089305406</c:v>
                </c:pt>
                <c:pt idx="3337">
                  <c:v>8520.4983642212992</c:v>
                </c:pt>
                <c:pt idx="3338">
                  <c:v>8520.4997508991491</c:v>
                </c:pt>
                <c:pt idx="3339">
                  <c:v>8520.5054878359606</c:v>
                </c:pt>
                <c:pt idx="3340">
                  <c:v>8520.5068073514794</c:v>
                </c:pt>
                <c:pt idx="3341">
                  <c:v>8520.5079918475803</c:v>
                </c:pt>
                <c:pt idx="3342">
                  <c:v>8520.5132650211399</c:v>
                </c:pt>
                <c:pt idx="3343">
                  <c:v>8520.5192467961406</c:v>
                </c:pt>
                <c:pt idx="3344">
                  <c:v>8520.5213369242792</c:v>
                </c:pt>
                <c:pt idx="3345">
                  <c:v>8520.5226622074806</c:v>
                </c:pt>
                <c:pt idx="3346">
                  <c:v>8520.5244655935094</c:v>
                </c:pt>
                <c:pt idx="3347">
                  <c:v>8520.5248999409305</c:v>
                </c:pt>
                <c:pt idx="3348">
                  <c:v>8520.5280675024205</c:v>
                </c:pt>
                <c:pt idx="3349">
                  <c:v>8520.5288382668496</c:v>
                </c:pt>
                <c:pt idx="3350">
                  <c:v>8520.5320745464396</c:v>
                </c:pt>
                <c:pt idx="3351">
                  <c:v>8520.5358846876697</c:v>
                </c:pt>
                <c:pt idx="3352">
                  <c:v>8520.5459759998994</c:v>
                </c:pt>
                <c:pt idx="3353">
                  <c:v>8520.5510008316396</c:v>
                </c:pt>
                <c:pt idx="3354">
                  <c:v>8520.5551112373305</c:v>
                </c:pt>
                <c:pt idx="3355">
                  <c:v>8520.5591196836904</c:v>
                </c:pt>
                <c:pt idx="3356">
                  <c:v>8520.5656540486907</c:v>
                </c:pt>
                <c:pt idx="3357">
                  <c:v>8520.5668058576994</c:v>
                </c:pt>
                <c:pt idx="3358">
                  <c:v>8520.5688409153299</c:v>
                </c:pt>
                <c:pt idx="3359">
                  <c:v>8520.5688657741994</c:v>
                </c:pt>
                <c:pt idx="3360">
                  <c:v>8520.5736760706604</c:v>
                </c:pt>
                <c:pt idx="3361">
                  <c:v>8520.5748899679093</c:v>
                </c:pt>
                <c:pt idx="3362">
                  <c:v>8520.5752360486604</c:v>
                </c:pt>
                <c:pt idx="3363">
                  <c:v>8520.5780030432998</c:v>
                </c:pt>
                <c:pt idx="3364">
                  <c:v>8520.5789744593203</c:v>
                </c:pt>
                <c:pt idx="3365">
                  <c:v>8520.5843712007609</c:v>
                </c:pt>
                <c:pt idx="3366">
                  <c:v>8520.5862498348506</c:v>
                </c:pt>
                <c:pt idx="3367">
                  <c:v>8520.5869686175101</c:v>
                </c:pt>
                <c:pt idx="3368">
                  <c:v>8520.5874017709793</c:v>
                </c:pt>
                <c:pt idx="3369">
                  <c:v>8520.5882378155293</c:v>
                </c:pt>
                <c:pt idx="3370">
                  <c:v>8520.5899162497299</c:v>
                </c:pt>
                <c:pt idx="3371">
                  <c:v>8520.5919350627792</c:v>
                </c:pt>
                <c:pt idx="3372">
                  <c:v>8520.5948664117604</c:v>
                </c:pt>
                <c:pt idx="3373">
                  <c:v>8520.5966285669692</c:v>
                </c:pt>
                <c:pt idx="3374">
                  <c:v>8520.5992149971407</c:v>
                </c:pt>
                <c:pt idx="3375">
                  <c:v>8520.6001323629098</c:v>
                </c:pt>
                <c:pt idx="3376">
                  <c:v>8520.6007720443795</c:v>
                </c:pt>
                <c:pt idx="3377">
                  <c:v>8520.6024824436699</c:v>
                </c:pt>
                <c:pt idx="3378">
                  <c:v>8520.60828765109</c:v>
                </c:pt>
                <c:pt idx="3379">
                  <c:v>8520.6087408182193</c:v>
                </c:pt>
                <c:pt idx="3380">
                  <c:v>8520.6147226057892</c:v>
                </c:pt>
                <c:pt idx="3381">
                  <c:v>8520.6168127339297</c:v>
                </c:pt>
                <c:pt idx="3382">
                  <c:v>8520.6199413780105</c:v>
                </c:pt>
                <c:pt idx="3383">
                  <c:v>8520.6226747278106</c:v>
                </c:pt>
                <c:pt idx="3384">
                  <c:v>8520.6235432932099</c:v>
                </c:pt>
                <c:pt idx="3385">
                  <c:v>8520.6280591320192</c:v>
                </c:pt>
                <c:pt idx="3386">
                  <c:v>8520.6313604721799</c:v>
                </c:pt>
                <c:pt idx="3387">
                  <c:v>8520.6374403666705</c:v>
                </c:pt>
                <c:pt idx="3388">
                  <c:v>8520.6427900502404</c:v>
                </c:pt>
                <c:pt idx="3389">
                  <c:v>8520.6448788009493</c:v>
                </c:pt>
                <c:pt idx="3390">
                  <c:v>8520.6464766412901</c:v>
                </c:pt>
                <c:pt idx="3391">
                  <c:v>8520.6525896591993</c:v>
                </c:pt>
                <c:pt idx="3392">
                  <c:v>8520.6563731226997</c:v>
                </c:pt>
                <c:pt idx="3393">
                  <c:v>8520.6570519022607</c:v>
                </c:pt>
                <c:pt idx="3394">
                  <c:v>8520.6610091552102</c:v>
                </c:pt>
                <c:pt idx="3395">
                  <c:v>8520.6643167249804</c:v>
                </c:pt>
                <c:pt idx="3396">
                  <c:v>8520.6643415712697</c:v>
                </c:pt>
                <c:pt idx="3397">
                  <c:v>8520.6646987441909</c:v>
                </c:pt>
                <c:pt idx="3398">
                  <c:v>8520.6661386098694</c:v>
                </c:pt>
                <c:pt idx="3399">
                  <c:v>8520.6691518677399</c:v>
                </c:pt>
                <c:pt idx="3400">
                  <c:v>8520.6703657587004</c:v>
                </c:pt>
                <c:pt idx="3401">
                  <c:v>8520.67347882781</c:v>
                </c:pt>
                <c:pt idx="3402">
                  <c:v>8520.6744785047995</c:v>
                </c:pt>
                <c:pt idx="3403">
                  <c:v>8520.6766813943395</c:v>
                </c:pt>
                <c:pt idx="3404">
                  <c:v>8520.68172563193</c:v>
                </c:pt>
                <c:pt idx="3405">
                  <c:v>8520.6828775554895</c:v>
                </c:pt>
                <c:pt idx="3406">
                  <c:v>8520.6837136000395</c:v>
                </c:pt>
                <c:pt idx="3407">
                  <c:v>8520.6849924223498</c:v>
                </c:pt>
                <c:pt idx="3408">
                  <c:v>8520.6853920593803</c:v>
                </c:pt>
                <c:pt idx="3409">
                  <c:v>8520.6874108724296</c:v>
                </c:pt>
                <c:pt idx="3410">
                  <c:v>8520.6888651326299</c:v>
                </c:pt>
                <c:pt idx="3411">
                  <c:v>8520.6896465942209</c:v>
                </c:pt>
                <c:pt idx="3412">
                  <c:v>8520.69136761757</c:v>
                </c:pt>
                <c:pt idx="3413">
                  <c:v>8520.69560814742</c:v>
                </c:pt>
                <c:pt idx="3414">
                  <c:v>8520.6959108766096</c:v>
                </c:pt>
                <c:pt idx="3415">
                  <c:v>8520.6962478351707</c:v>
                </c:pt>
                <c:pt idx="3416">
                  <c:v>8520.6987498896196</c:v>
                </c:pt>
                <c:pt idx="3417">
                  <c:v>8520.6995897817505</c:v>
                </c:pt>
                <c:pt idx="3418">
                  <c:v>8520.7037219172307</c:v>
                </c:pt>
                <c:pt idx="3419">
                  <c:v>8520.7037634355893</c:v>
                </c:pt>
                <c:pt idx="3420">
                  <c:v>8520.7093155477196</c:v>
                </c:pt>
                <c:pt idx="3421">
                  <c:v>8520.7119629382996</c:v>
                </c:pt>
                <c:pt idx="3422">
                  <c:v>8520.7152751237099</c:v>
                </c:pt>
                <c:pt idx="3423">
                  <c:v>8520.7219054121506</c:v>
                </c:pt>
                <c:pt idx="3424">
                  <c:v>8520.7233490972994</c:v>
                </c:pt>
                <c:pt idx="3425">
                  <c:v>8520.7334528900592</c:v>
                </c:pt>
                <c:pt idx="3426">
                  <c:v>8520.7403545854595</c:v>
                </c:pt>
                <c:pt idx="3427">
                  <c:v>8520.7406271677391</c:v>
                </c:pt>
                <c:pt idx="3428">
                  <c:v>8520.7480654437095</c:v>
                </c:pt>
                <c:pt idx="3429">
                  <c:v>8520.7487147301399</c:v>
                </c:pt>
                <c:pt idx="3430">
                  <c:v>8520.7500517235603</c:v>
                </c:pt>
                <c:pt idx="3431">
                  <c:v>8520.7518489323502</c:v>
                </c:pt>
                <c:pt idx="3432">
                  <c:v>8520.7561381291598</c:v>
                </c:pt>
                <c:pt idx="3433">
                  <c:v>8520.7564849522896</c:v>
                </c:pt>
                <c:pt idx="3434">
                  <c:v>8520.7583735706194</c:v>
                </c:pt>
                <c:pt idx="3435">
                  <c:v>8520.7616143943706</c:v>
                </c:pt>
                <c:pt idx="3436">
                  <c:v>8520.7684148922508</c:v>
                </c:pt>
                <c:pt idx="3437">
                  <c:v>8520.7709112558496</c:v>
                </c:pt>
                <c:pt idx="3438">
                  <c:v>8520.7709211194797</c:v>
                </c:pt>
                <c:pt idx="3439">
                  <c:v>8520.7710657576099</c:v>
                </c:pt>
                <c:pt idx="3440">
                  <c:v>8520.7736760880798</c:v>
                </c:pt>
                <c:pt idx="3441">
                  <c:v>8520.7736760880798</c:v>
                </c:pt>
                <c:pt idx="3442">
                  <c:v>8520.7778273913991</c:v>
                </c:pt>
                <c:pt idx="3443">
                  <c:v>8520.7804682068509</c:v>
                </c:pt>
                <c:pt idx="3444">
                  <c:v>8520.7808315809798</c:v>
                </c:pt>
                <c:pt idx="3445">
                  <c:v>8520.7851223787293</c:v>
                </c:pt>
                <c:pt idx="3446">
                  <c:v>8520.7868434083593</c:v>
                </c:pt>
                <c:pt idx="3447">
                  <c:v>8520.7950655741097</c:v>
                </c:pt>
                <c:pt idx="3448">
                  <c:v>8520.7980631124192</c:v>
                </c:pt>
                <c:pt idx="3449">
                  <c:v>8520.7993826176898</c:v>
                </c:pt>
                <c:pt idx="3450">
                  <c:v>8520.8033319092301</c:v>
                </c:pt>
                <c:pt idx="3451">
                  <c:v>8520.8047913573591</c:v>
                </c:pt>
                <c:pt idx="3452">
                  <c:v>8520.8087553074492</c:v>
                </c:pt>
                <c:pt idx="3453">
                  <c:v>8520.8087553847508</c:v>
                </c:pt>
                <c:pt idx="3454">
                  <c:v>8520.8107509333604</c:v>
                </c:pt>
                <c:pt idx="3455">
                  <c:v>8520.8152374736892</c:v>
                </c:pt>
                <c:pt idx="3456">
                  <c:v>8520.8173153605294</c:v>
                </c:pt>
                <c:pt idx="3457">
                  <c:v>8520.81747522763</c:v>
                </c:pt>
                <c:pt idx="3458">
                  <c:v>8520.8188248912302</c:v>
                </c:pt>
                <c:pt idx="3459">
                  <c:v>8520.8214135458693</c:v>
                </c:pt>
                <c:pt idx="3460">
                  <c:v>8520.8246498331391</c:v>
                </c:pt>
                <c:pt idx="3461">
                  <c:v>8520.8248109850101</c:v>
                </c:pt>
                <c:pt idx="3462">
                  <c:v>8520.8359358766993</c:v>
                </c:pt>
                <c:pt idx="3463">
                  <c:v>8520.8385512763598</c:v>
                </c:pt>
                <c:pt idx="3464">
                  <c:v>8520.8441905146392</c:v>
                </c:pt>
                <c:pt idx="3465">
                  <c:v>8520.8448009574695</c:v>
                </c:pt>
                <c:pt idx="3466">
                  <c:v>8520.8455275143497</c:v>
                </c:pt>
                <c:pt idx="3467">
                  <c:v>8520.8476865137909</c:v>
                </c:pt>
                <c:pt idx="3468">
                  <c:v>8520.8516139387993</c:v>
                </c:pt>
                <c:pt idx="3469">
                  <c:v>8520.8516949601399</c:v>
                </c:pt>
                <c:pt idx="3470">
                  <c:v>8520.8582293148993</c:v>
                </c:pt>
                <c:pt idx="3471">
                  <c:v>8520.8593811392693</c:v>
                </c:pt>
                <c:pt idx="3472">
                  <c:v>8520.8606732720491</c:v>
                </c:pt>
                <c:pt idx="3473">
                  <c:v>8520.8638907018994</c:v>
                </c:pt>
                <c:pt idx="3474">
                  <c:v>8520.8663969039899</c:v>
                </c:pt>
                <c:pt idx="3475">
                  <c:v>8520.8702619720407</c:v>
                </c:pt>
                <c:pt idx="3476">
                  <c:v>8520.8733031759002</c:v>
                </c:pt>
                <c:pt idx="3477">
                  <c:v>8520.8769464874604</c:v>
                </c:pt>
                <c:pt idx="3478">
                  <c:v>8520.8795438837205</c:v>
                </c:pt>
                <c:pt idx="3479">
                  <c:v>8520.8799651469999</c:v>
                </c:pt>
                <c:pt idx="3480">
                  <c:v>8520.8856907868703</c:v>
                </c:pt>
                <c:pt idx="3481">
                  <c:v>8520.8892038459799</c:v>
                </c:pt>
                <c:pt idx="3482">
                  <c:v>8520.8935389094895</c:v>
                </c:pt>
                <c:pt idx="3483">
                  <c:v>8520.8959461553004</c:v>
                </c:pt>
                <c:pt idx="3484">
                  <c:v>8520.8976897373796</c:v>
                </c:pt>
                <c:pt idx="3485">
                  <c:v>8520.8993776281404</c:v>
                </c:pt>
                <c:pt idx="3486">
                  <c:v>8520.9037644807195</c:v>
                </c:pt>
                <c:pt idx="3487">
                  <c:v>8520.9072978719996</c:v>
                </c:pt>
                <c:pt idx="3488">
                  <c:v>8520.9093880001401</c:v>
                </c:pt>
                <c:pt idx="3489">
                  <c:v>8520.9107132833396</c:v>
                </c:pt>
                <c:pt idx="3490">
                  <c:v>8520.9114318869506</c:v>
                </c:pt>
                <c:pt idx="3491">
                  <c:v>8520.91251666471</c:v>
                </c:pt>
                <c:pt idx="3492">
                  <c:v>8520.9127911701798</c:v>
                </c:pt>
                <c:pt idx="3493">
                  <c:v>8520.9161185747907</c:v>
                </c:pt>
                <c:pt idx="3494">
                  <c:v>8520.9201256176402</c:v>
                </c:pt>
                <c:pt idx="3495">
                  <c:v>8520.93155202036</c:v>
                </c:pt>
                <c:pt idx="3496">
                  <c:v>8520.9340270734392</c:v>
                </c:pt>
                <c:pt idx="3497">
                  <c:v>8520.9353653369399</c:v>
                </c:pt>
                <c:pt idx="3498">
                  <c:v>8520.9362723641098</c:v>
                </c:pt>
                <c:pt idx="3499">
                  <c:v>8520.9403369044794</c:v>
                </c:pt>
                <c:pt idx="3500">
                  <c:v>8520.9431623108594</c:v>
                </c:pt>
                <c:pt idx="3501">
                  <c:v>8520.9471707572193</c:v>
                </c:pt>
                <c:pt idx="3502">
                  <c:v>8520.9537051245497</c:v>
                </c:pt>
                <c:pt idx="3503">
                  <c:v>8520.9562185681407</c:v>
                </c:pt>
                <c:pt idx="3504">
                  <c:v>8520.9568919911908</c:v>
                </c:pt>
                <c:pt idx="3505">
                  <c:v>8520.9569168477301</c:v>
                </c:pt>
                <c:pt idx="3506">
                  <c:v>8520.9572740308904</c:v>
                </c:pt>
                <c:pt idx="3507">
                  <c:v>8520.9629410402795</c:v>
                </c:pt>
                <c:pt idx="3508">
                  <c:v>8520.9657377651893</c:v>
                </c:pt>
                <c:pt idx="3509">
                  <c:v>8520.9660541145095</c:v>
                </c:pt>
                <c:pt idx="3510">
                  <c:v>8520.9699233733099</c:v>
                </c:pt>
                <c:pt idx="3511">
                  <c:v>8520.9724222719597</c:v>
                </c:pt>
                <c:pt idx="3512">
                  <c:v>8520.9743009083904</c:v>
                </c:pt>
                <c:pt idx="3513">
                  <c:v>8520.9750196933692</c:v>
                </c:pt>
                <c:pt idx="3514">
                  <c:v>8520.9762888867408</c:v>
                </c:pt>
                <c:pt idx="3515">
                  <c:v>8520.9779673255907</c:v>
                </c:pt>
                <c:pt idx="3516">
                  <c:v>8520.97998613864</c:v>
                </c:pt>
                <c:pt idx="3517">
                  <c:v>8520.9846558556892</c:v>
                </c:pt>
                <c:pt idx="3518">
                  <c:v>8520.9846796399197</c:v>
                </c:pt>
                <c:pt idx="3519">
                  <c:v>8520.9881834341195</c:v>
                </c:pt>
                <c:pt idx="3520">
                  <c:v>8520.9888231167497</c:v>
                </c:pt>
                <c:pt idx="3521">
                  <c:v>8520.9905335148796</c:v>
                </c:pt>
                <c:pt idx="3522">
                  <c:v>8520.9931655218807</c:v>
                </c:pt>
                <c:pt idx="3523">
                  <c:v>8520.9962971936893</c:v>
                </c:pt>
                <c:pt idx="3524">
                  <c:v>8520.9963387222906</c:v>
                </c:pt>
                <c:pt idx="3525">
                  <c:v>8520.9970389054997</c:v>
                </c:pt>
                <c:pt idx="3526">
                  <c:v>8520.9970389054997</c:v>
                </c:pt>
                <c:pt idx="3527">
                  <c:v>8520.9970389054997</c:v>
                </c:pt>
                <c:pt idx="3528">
                  <c:v>8520.9970389054997</c:v>
                </c:pt>
                <c:pt idx="3529">
                  <c:v>8520.9970389283208</c:v>
                </c:pt>
                <c:pt idx="3530">
                  <c:v>8520.99703894509</c:v>
                </c:pt>
                <c:pt idx="3531">
                  <c:v>8520.9970389846694</c:v>
                </c:pt>
                <c:pt idx="3532">
                  <c:v>8520.9970389846694</c:v>
                </c:pt>
                <c:pt idx="3533">
                  <c:v>8520.9970389846694</c:v>
                </c:pt>
                <c:pt idx="3534">
                  <c:v>8521.0048638097905</c:v>
                </c:pt>
                <c:pt idx="3535">
                  <c:v>8521.0067243583599</c:v>
                </c:pt>
                <c:pt idx="3536">
                  <c:v>8521.0079924492093</c:v>
                </c:pt>
                <c:pt idx="3537">
                  <c:v>8521.0107257366108</c:v>
                </c:pt>
                <c:pt idx="3538">
                  <c:v>8521.0107258036696</c:v>
                </c:pt>
                <c:pt idx="3539">
                  <c:v>8521.0115943655801</c:v>
                </c:pt>
                <c:pt idx="3540">
                  <c:v>8521.0212668785807</c:v>
                </c:pt>
                <c:pt idx="3541">
                  <c:v>8521.0270278174394</c:v>
                </c:pt>
                <c:pt idx="3542">
                  <c:v>8521.0308411214501</c:v>
                </c:pt>
                <c:pt idx="3543">
                  <c:v>8521.0314516220205</c:v>
                </c:pt>
                <c:pt idx="3544">
                  <c:v>8521.0329298721608</c:v>
                </c:pt>
                <c:pt idx="3545">
                  <c:v>8521.0345277171491</c:v>
                </c:pt>
                <c:pt idx="3546">
                  <c:v>8521.0358127015606</c:v>
                </c:pt>
                <c:pt idx="3547">
                  <c:v>8521.0406407304108</c:v>
                </c:pt>
                <c:pt idx="3548">
                  <c:v>8521.0419972035997</c:v>
                </c:pt>
                <c:pt idx="3549">
                  <c:v>8521.0444241985606</c:v>
                </c:pt>
                <c:pt idx="3550">
                  <c:v>8521.0523678008394</c:v>
                </c:pt>
                <c:pt idx="3551">
                  <c:v>8521.0523926448004</c:v>
                </c:pt>
                <c:pt idx="3552">
                  <c:v>8521.0527498153897</c:v>
                </c:pt>
                <c:pt idx="3553">
                  <c:v>8521.0541896810701</c:v>
                </c:pt>
                <c:pt idx="3554">
                  <c:v>8521.0584168310706</c:v>
                </c:pt>
                <c:pt idx="3555">
                  <c:v>8521.0606344118696</c:v>
                </c:pt>
                <c:pt idx="3556">
                  <c:v>8521.0615298990106</c:v>
                </c:pt>
                <c:pt idx="3557">
                  <c:v>8521.0697767054608</c:v>
                </c:pt>
                <c:pt idx="3558">
                  <c:v>8521.0709286266901</c:v>
                </c:pt>
                <c:pt idx="3559">
                  <c:v>8521.0717646712401</c:v>
                </c:pt>
                <c:pt idx="3560">
                  <c:v>8521.0730434935504</c:v>
                </c:pt>
                <c:pt idx="3561">
                  <c:v>8521.0734068471902</c:v>
                </c:pt>
                <c:pt idx="3562">
                  <c:v>8521.0734431352394</c:v>
                </c:pt>
                <c:pt idx="3563">
                  <c:v>8521.0754619482905</c:v>
                </c:pt>
                <c:pt idx="3564">
                  <c:v>8521.0769162084907</c:v>
                </c:pt>
                <c:pt idx="3565">
                  <c:v>8521.0776976654306</c:v>
                </c:pt>
                <c:pt idx="3566">
                  <c:v>8521.0794186899402</c:v>
                </c:pt>
                <c:pt idx="3567">
                  <c:v>8521.08214350044</c:v>
                </c:pt>
                <c:pt idx="3568">
                  <c:v>8521.0836592186206</c:v>
                </c:pt>
                <c:pt idx="3569">
                  <c:v>8521.0868009608203</c:v>
                </c:pt>
                <c:pt idx="3570">
                  <c:v>8521.08764085441</c:v>
                </c:pt>
                <c:pt idx="3571">
                  <c:v>8521.0917729907596</c:v>
                </c:pt>
                <c:pt idx="3572">
                  <c:v>8521.0918145067899</c:v>
                </c:pt>
                <c:pt idx="3573">
                  <c:v>8521.0938091222197</c:v>
                </c:pt>
                <c:pt idx="3574">
                  <c:v>8521.0973666235805</c:v>
                </c:pt>
                <c:pt idx="3575">
                  <c:v>8521.1033261995708</c:v>
                </c:pt>
                <c:pt idx="3576">
                  <c:v>8521.1036890484393</c:v>
                </c:pt>
                <c:pt idx="3577">
                  <c:v>8521.10838705266</c:v>
                </c:pt>
                <c:pt idx="3578">
                  <c:v>8521.1083870637194</c:v>
                </c:pt>
                <c:pt idx="3579">
                  <c:v>8521.1114001702499</c:v>
                </c:pt>
                <c:pt idx="3580">
                  <c:v>8521.1173862665892</c:v>
                </c:pt>
                <c:pt idx="3581">
                  <c:v>8521.12588874623</c:v>
                </c:pt>
                <c:pt idx="3582">
                  <c:v>8521.1310857729895</c:v>
                </c:pt>
                <c:pt idx="3583">
                  <c:v>8521.1367658013405</c:v>
                </c:pt>
                <c:pt idx="3584">
                  <c:v>8521.1381027959196</c:v>
                </c:pt>
                <c:pt idx="3585">
                  <c:v>8521.1399000082092</c:v>
                </c:pt>
                <c:pt idx="3586">
                  <c:v>8521.1441892050207</c:v>
                </c:pt>
                <c:pt idx="3587">
                  <c:v>8521.1496046660395</c:v>
                </c:pt>
                <c:pt idx="3588">
                  <c:v>8521.1496654655693</c:v>
                </c:pt>
                <c:pt idx="3589">
                  <c:v>8521.1564659681098</c:v>
                </c:pt>
                <c:pt idx="3590">
                  <c:v>8521.1589721906894</c:v>
                </c:pt>
                <c:pt idx="3591">
                  <c:v>8521.1658784625997</c:v>
                </c:pt>
                <c:pt idx="3592">
                  <c:v>8521.1665496821497</c:v>
                </c:pt>
                <c:pt idx="3593">
                  <c:v>8521.1685192780496</c:v>
                </c:pt>
                <c:pt idx="3594">
                  <c:v>8521.1688826568407</c:v>
                </c:pt>
                <c:pt idx="3595">
                  <c:v>8521.1725404336994</c:v>
                </c:pt>
                <c:pt idx="3596">
                  <c:v>8521.1731734499299</c:v>
                </c:pt>
                <c:pt idx="3597">
                  <c:v>8521.1748944807296</c:v>
                </c:pt>
                <c:pt idx="3598">
                  <c:v>8521.1776192849502</c:v>
                </c:pt>
                <c:pt idx="3599">
                  <c:v>8521.1789352884498</c:v>
                </c:pt>
                <c:pt idx="3600">
                  <c:v>8521.1831166467691</c:v>
                </c:pt>
                <c:pt idx="3601">
                  <c:v>8521.1861141859499</c:v>
                </c:pt>
                <c:pt idx="3602">
                  <c:v>8521.1874336935507</c:v>
                </c:pt>
                <c:pt idx="3603">
                  <c:v>8521.19284243322</c:v>
                </c:pt>
                <c:pt idx="3604">
                  <c:v>8521.1985752824694</c:v>
                </c:pt>
                <c:pt idx="3605">
                  <c:v>8521.1988020092194</c:v>
                </c:pt>
                <c:pt idx="3606">
                  <c:v>8521.2032885495501</c:v>
                </c:pt>
                <c:pt idx="3607">
                  <c:v>8521.2040071685296</c:v>
                </c:pt>
                <c:pt idx="3608">
                  <c:v>8521.2053664363902</c:v>
                </c:pt>
                <c:pt idx="3609">
                  <c:v>8521.2055262988397</c:v>
                </c:pt>
                <c:pt idx="3610">
                  <c:v>8521.2068759641807</c:v>
                </c:pt>
                <c:pt idx="3611">
                  <c:v>8521.2127009043397</c:v>
                </c:pt>
                <c:pt idx="3612">
                  <c:v>8521.2128620573694</c:v>
                </c:pt>
                <c:pt idx="3613">
                  <c:v>8521.2197351427694</c:v>
                </c:pt>
                <c:pt idx="3614">
                  <c:v>8521.2197351427694</c:v>
                </c:pt>
                <c:pt idx="3615">
                  <c:v>8521.2197351800205</c:v>
                </c:pt>
                <c:pt idx="3616">
                  <c:v>8521.2197351823506</c:v>
                </c:pt>
                <c:pt idx="3617">
                  <c:v>8521.2197351823506</c:v>
                </c:pt>
                <c:pt idx="3618">
                  <c:v>8521.21973522193</c:v>
                </c:pt>
                <c:pt idx="3619">
                  <c:v>8521.2211937764605</c:v>
                </c:pt>
                <c:pt idx="3620">
                  <c:v>8521.2266023498905</c:v>
                </c:pt>
                <c:pt idx="3621">
                  <c:v>8521.2288476303202</c:v>
                </c:pt>
                <c:pt idx="3622">
                  <c:v>8521.2322415858507</c:v>
                </c:pt>
                <c:pt idx="3623">
                  <c:v>8521.2334219626991</c:v>
                </c:pt>
                <c:pt idx="3624">
                  <c:v>8521.2334220409393</c:v>
                </c:pt>
                <c:pt idx="3625">
                  <c:v>8521.2357375873198</c:v>
                </c:pt>
                <c:pt idx="3626">
                  <c:v>8521.2396650146693</c:v>
                </c:pt>
                <c:pt idx="3627">
                  <c:v>8521.2397460336797</c:v>
                </c:pt>
                <c:pt idx="3628">
                  <c:v>8521.2450804505497</c:v>
                </c:pt>
                <c:pt idx="3629">
                  <c:v>8521.2462803907692</c:v>
                </c:pt>
                <c:pt idx="3630">
                  <c:v>8521.2474322116395</c:v>
                </c:pt>
                <c:pt idx="3631">
                  <c:v>8521.2519417777603</c:v>
                </c:pt>
                <c:pt idx="3632">
                  <c:v>8521.2544479751905</c:v>
                </c:pt>
                <c:pt idx="3633">
                  <c:v>8521.2583130448402</c:v>
                </c:pt>
                <c:pt idx="3634">
                  <c:v>8521.2613542471008</c:v>
                </c:pt>
                <c:pt idx="3635">
                  <c:v>8521.2649975586592</c:v>
                </c:pt>
                <c:pt idx="3636">
                  <c:v>8521.2666622251199</c:v>
                </c:pt>
                <c:pt idx="3637">
                  <c:v>8521.2675949595796</c:v>
                </c:pt>
                <c:pt idx="3638">
                  <c:v>8521.2680162182005</c:v>
                </c:pt>
                <c:pt idx="3639">
                  <c:v>8521.2708094145601</c:v>
                </c:pt>
                <c:pt idx="3640">
                  <c:v>8521.2744110729509</c:v>
                </c:pt>
                <c:pt idx="3641">
                  <c:v>8521.2758530508709</c:v>
                </c:pt>
                <c:pt idx="3642">
                  <c:v>8521.2772549189394</c:v>
                </c:pt>
                <c:pt idx="3643">
                  <c:v>8521.2815899830293</c:v>
                </c:pt>
                <c:pt idx="3644">
                  <c:v>8521.2831088015791</c:v>
                </c:pt>
                <c:pt idx="3645">
                  <c:v>8521.2839972264992</c:v>
                </c:pt>
                <c:pt idx="3646">
                  <c:v>8521.2839973084592</c:v>
                </c:pt>
                <c:pt idx="3647">
                  <c:v>8521.2857408085802</c:v>
                </c:pt>
                <c:pt idx="3648">
                  <c:v>8521.2897687433197</c:v>
                </c:pt>
                <c:pt idx="3649">
                  <c:v>8521.2987643592005</c:v>
                </c:pt>
                <c:pt idx="3650">
                  <c:v>8521.2994829593208</c:v>
                </c:pt>
                <c:pt idx="3651">
                  <c:v>8521.3005677359106</c:v>
                </c:pt>
                <c:pt idx="3652">
                  <c:v>8521.3008422460407</c:v>
                </c:pt>
                <c:pt idx="3653">
                  <c:v>8521.3041696471591</c:v>
                </c:pt>
                <c:pt idx="3654">
                  <c:v>8521.3081766888499</c:v>
                </c:pt>
                <c:pt idx="3655">
                  <c:v>8521.3119868300801</c:v>
                </c:pt>
                <c:pt idx="3656">
                  <c:v>8521.3180667087399</c:v>
                </c:pt>
                <c:pt idx="3657">
                  <c:v>8521.3187001734004</c:v>
                </c:pt>
                <c:pt idx="3658">
                  <c:v>8521.3196030938998</c:v>
                </c:pt>
                <c:pt idx="3659">
                  <c:v>8521.3220781469699</c:v>
                </c:pt>
                <c:pt idx="3660">
                  <c:v>8521.3234164081496</c:v>
                </c:pt>
                <c:pt idx="3661">
                  <c:v>8521.3243234399706</c:v>
                </c:pt>
                <c:pt idx="3662">
                  <c:v>8521.3271029833704</c:v>
                </c:pt>
                <c:pt idx="3663">
                  <c:v>8521.3283879780192</c:v>
                </c:pt>
                <c:pt idx="3664">
                  <c:v>8521.3310832614006</c:v>
                </c:pt>
                <c:pt idx="3665">
                  <c:v>8521.3310832614006</c:v>
                </c:pt>
                <c:pt idx="3666">
                  <c:v>8521.3310832614006</c:v>
                </c:pt>
                <c:pt idx="3667">
                  <c:v>8521.3310832614006</c:v>
                </c:pt>
                <c:pt idx="3668">
                  <c:v>8521.3310832614006</c:v>
                </c:pt>
                <c:pt idx="3669">
                  <c:v>8521.3310832614006</c:v>
                </c:pt>
                <c:pt idx="3670">
                  <c:v>8521.3310832614006</c:v>
                </c:pt>
                <c:pt idx="3671">
                  <c:v>8521.3310832614006</c:v>
                </c:pt>
                <c:pt idx="3672">
                  <c:v>8521.3310832793304</c:v>
                </c:pt>
                <c:pt idx="3673">
                  <c:v>8521.3310832793304</c:v>
                </c:pt>
                <c:pt idx="3674">
                  <c:v>8521.3310832793304</c:v>
                </c:pt>
                <c:pt idx="3675">
                  <c:v>8521.3310832793304</c:v>
                </c:pt>
                <c:pt idx="3676">
                  <c:v>8521.3310832793304</c:v>
                </c:pt>
                <c:pt idx="3677">
                  <c:v>8521.3310832793304</c:v>
                </c:pt>
                <c:pt idx="3678">
                  <c:v>8521.3310832793304</c:v>
                </c:pt>
                <c:pt idx="3679">
                  <c:v>8521.3310832901607</c:v>
                </c:pt>
                <c:pt idx="3680">
                  <c:v>8521.3310833009891</c:v>
                </c:pt>
                <c:pt idx="3681">
                  <c:v>8521.3310833009891</c:v>
                </c:pt>
                <c:pt idx="3682">
                  <c:v>8521.3310833405703</c:v>
                </c:pt>
                <c:pt idx="3683">
                  <c:v>8521.3310833405703</c:v>
                </c:pt>
                <c:pt idx="3684">
                  <c:v>8521.3310833405703</c:v>
                </c:pt>
                <c:pt idx="3685">
                  <c:v>8521.3310833405703</c:v>
                </c:pt>
                <c:pt idx="3686">
                  <c:v>8521.3310833405703</c:v>
                </c:pt>
                <c:pt idx="3687">
                  <c:v>8521.3310833405703</c:v>
                </c:pt>
                <c:pt idx="3688">
                  <c:v>8521.3310833405703</c:v>
                </c:pt>
                <c:pt idx="3689">
                  <c:v>8521.3310833405703</c:v>
                </c:pt>
                <c:pt idx="3690">
                  <c:v>8521.3310833405703</c:v>
                </c:pt>
                <c:pt idx="3691">
                  <c:v>8521.3310833405703</c:v>
                </c:pt>
                <c:pt idx="3692">
                  <c:v>8521.3310833405703</c:v>
                </c:pt>
                <c:pt idx="3693">
                  <c:v>8521.3310833405703</c:v>
                </c:pt>
                <c:pt idx="3694">
                  <c:v>8521.3310833405703</c:v>
                </c:pt>
                <c:pt idx="3695">
                  <c:v>8521.3312133843992</c:v>
                </c:pt>
                <c:pt idx="3696">
                  <c:v>8521.33522183075</c:v>
                </c:pt>
                <c:pt idx="3697">
                  <c:v>8521.3407687488907</c:v>
                </c:pt>
                <c:pt idx="3698">
                  <c:v>8521.3417562004106</c:v>
                </c:pt>
                <c:pt idx="3699">
                  <c:v>8521.3442696416696</c:v>
                </c:pt>
                <c:pt idx="3700">
                  <c:v>8521.3447701068308</c:v>
                </c:pt>
                <c:pt idx="3701">
                  <c:v>8521.3447701483892</c:v>
                </c:pt>
                <c:pt idx="3702">
                  <c:v>8521.3447701595705</c:v>
                </c:pt>
                <c:pt idx="3703">
                  <c:v>8521.3449430670498</c:v>
                </c:pt>
                <c:pt idx="3704">
                  <c:v>8521.3449679212608</c:v>
                </c:pt>
                <c:pt idx="3705">
                  <c:v>8521.3453251020892</c:v>
                </c:pt>
                <c:pt idx="3706">
                  <c:v>8521.3509921126497</c:v>
                </c:pt>
                <c:pt idx="3707">
                  <c:v>8521.3513381945595</c:v>
                </c:pt>
                <c:pt idx="3708">
                  <c:v>8521.3537888379906</c:v>
                </c:pt>
                <c:pt idx="3709">
                  <c:v>8521.3541051857101</c:v>
                </c:pt>
                <c:pt idx="3710">
                  <c:v>8521.3550766017197</c:v>
                </c:pt>
                <c:pt idx="3711">
                  <c:v>8521.3604733431694</c:v>
                </c:pt>
                <c:pt idx="3712">
                  <c:v>8521.3621380347704</c:v>
                </c:pt>
                <c:pt idx="3713">
                  <c:v>8521.3623519819193</c:v>
                </c:pt>
                <c:pt idx="3714">
                  <c:v>8521.3643399579396</c:v>
                </c:pt>
                <c:pt idx="3715">
                  <c:v>8521.3660184014498</c:v>
                </c:pt>
                <c:pt idx="3716">
                  <c:v>8521.3680372145009</c:v>
                </c:pt>
                <c:pt idx="3717">
                  <c:v>8521.3694914746993</c:v>
                </c:pt>
                <c:pt idx="3718">
                  <c:v>8521.3727307128702</c:v>
                </c:pt>
                <c:pt idx="3719">
                  <c:v>8521.3762345053201</c:v>
                </c:pt>
                <c:pt idx="3720">
                  <c:v>8521.3765372186899</c:v>
                </c:pt>
                <c:pt idx="3721">
                  <c:v>8521.3768741891199</c:v>
                </c:pt>
                <c:pt idx="3722">
                  <c:v>8521.3785845860803</c:v>
                </c:pt>
                <c:pt idx="3723">
                  <c:v>8521.3812165930794</c:v>
                </c:pt>
                <c:pt idx="3724">
                  <c:v>8521.38434826722</c:v>
                </c:pt>
                <c:pt idx="3725">
                  <c:v>8521.3843897935003</c:v>
                </c:pt>
                <c:pt idx="3726">
                  <c:v>8521.3858145028298</c:v>
                </c:pt>
                <c:pt idx="3727">
                  <c:v>8521.3929148856496</c:v>
                </c:pt>
                <c:pt idx="3728">
                  <c:v>8521.3962643146497</c:v>
                </c:pt>
                <c:pt idx="3729">
                  <c:v>8521.3996454379503</c:v>
                </c:pt>
                <c:pt idx="3730">
                  <c:v>8521.4093179497795</c:v>
                </c:pt>
                <c:pt idx="3731">
                  <c:v>8521.4135425183904</c:v>
                </c:pt>
                <c:pt idx="3732">
                  <c:v>8521.4150788909701</c:v>
                </c:pt>
                <c:pt idx="3733">
                  <c:v>8521.4184640329295</c:v>
                </c:pt>
                <c:pt idx="3734">
                  <c:v>8521.4188921926507</c:v>
                </c:pt>
                <c:pt idx="3735">
                  <c:v>8521.4208453167194</c:v>
                </c:pt>
                <c:pt idx="3736">
                  <c:v>8521.4209809433596</c:v>
                </c:pt>
                <c:pt idx="3737">
                  <c:v>8521.4238637750896</c:v>
                </c:pt>
                <c:pt idx="3738">
                  <c:v>8521.4300482748004</c:v>
                </c:pt>
                <c:pt idx="3739">
                  <c:v>8521.4324752744196</c:v>
                </c:pt>
                <c:pt idx="3740">
                  <c:v>8521.4389999285304</c:v>
                </c:pt>
                <c:pt idx="3741">
                  <c:v>8521.4404437183402</c:v>
                </c:pt>
                <c:pt idx="3742">
                  <c:v>8521.4424313800391</c:v>
                </c:pt>
                <c:pt idx="3743">
                  <c:v>8521.4424314591997</c:v>
                </c:pt>
                <c:pt idx="3744">
                  <c:v>8521.4561181999707</c:v>
                </c:pt>
                <c:pt idx="3745">
                  <c:v>8521.4561181999707</c:v>
                </c:pt>
                <c:pt idx="3746">
                  <c:v>8521.4561182120797</c:v>
                </c:pt>
                <c:pt idx="3747">
                  <c:v>8521.4561182120797</c:v>
                </c:pt>
                <c:pt idx="3748">
                  <c:v>8521.4561182781999</c:v>
                </c:pt>
                <c:pt idx="3749">
                  <c:v>8521.4561182781999</c:v>
                </c:pt>
                <c:pt idx="3750">
                  <c:v>8521.4561182781999</c:v>
                </c:pt>
                <c:pt idx="3751">
                  <c:v>8521.4578277789897</c:v>
                </c:pt>
                <c:pt idx="3752">
                  <c:v>8521.4610945647491</c:v>
                </c:pt>
                <c:pt idx="3753">
                  <c:v>8521.4614579230492</c:v>
                </c:pt>
                <c:pt idx="3754">
                  <c:v>8521.4635130241495</c:v>
                </c:pt>
                <c:pt idx="3755">
                  <c:v>8521.4649672843498</c:v>
                </c:pt>
                <c:pt idx="3756">
                  <c:v>8521.4657487366294</c:v>
                </c:pt>
                <c:pt idx="3757">
                  <c:v>8521.4674697623104</c:v>
                </c:pt>
                <c:pt idx="3758">
                  <c:v>8521.4699811916798</c:v>
                </c:pt>
                <c:pt idx="3759">
                  <c:v>8521.4701945716497</c:v>
                </c:pt>
                <c:pt idx="3760">
                  <c:v>8521.4717102898194</c:v>
                </c:pt>
                <c:pt idx="3761">
                  <c:v>8521.4720130283295</c:v>
                </c:pt>
                <c:pt idx="3762">
                  <c:v>8521.4798240642995</c:v>
                </c:pt>
                <c:pt idx="3763">
                  <c:v>8521.4798655779996</c:v>
                </c:pt>
                <c:pt idx="3764">
                  <c:v>8521.4839582431596</c:v>
                </c:pt>
                <c:pt idx="3765">
                  <c:v>8521.4854176994395</c:v>
                </c:pt>
                <c:pt idx="3766">
                  <c:v>8521.4913772754298</c:v>
                </c:pt>
                <c:pt idx="3767">
                  <c:v>8521.4917401243001</c:v>
                </c:pt>
                <c:pt idx="3768">
                  <c:v>8521.4941558176597</c:v>
                </c:pt>
                <c:pt idx="3769">
                  <c:v>8521.4964381139707</c:v>
                </c:pt>
                <c:pt idx="3770">
                  <c:v>8521.4964381791597</c:v>
                </c:pt>
                <c:pt idx="3771">
                  <c:v>8521.5054373389503</c:v>
                </c:pt>
                <c:pt idx="3772">
                  <c:v>8521.51376906316</c:v>
                </c:pt>
                <c:pt idx="3773">
                  <c:v>8521.5139398174306</c:v>
                </c:pt>
                <c:pt idx="3774">
                  <c:v>8521.5167293194609</c:v>
                </c:pt>
                <c:pt idx="3775">
                  <c:v>8521.5191368441992</c:v>
                </c:pt>
                <c:pt idx="3776">
                  <c:v>8521.5193279497307</c:v>
                </c:pt>
                <c:pt idx="3777">
                  <c:v>8521.5248168725502</c:v>
                </c:pt>
                <c:pt idx="3778">
                  <c:v>8521.5376557372492</c:v>
                </c:pt>
                <c:pt idx="3779">
                  <c:v>8521.5379649419301</c:v>
                </c:pt>
                <c:pt idx="3780">
                  <c:v>8521.5400074932204</c:v>
                </c:pt>
                <c:pt idx="3781">
                  <c:v>8521.5445170439707</c:v>
                </c:pt>
                <c:pt idx="3782">
                  <c:v>8521.54702326189</c:v>
                </c:pt>
                <c:pt idx="3783">
                  <c:v>8521.5537794986703</c:v>
                </c:pt>
                <c:pt idx="3784">
                  <c:v>8521.5537794986703</c:v>
                </c:pt>
                <c:pt idx="3785">
                  <c:v>8521.5537795170603</c:v>
                </c:pt>
                <c:pt idx="3786">
                  <c:v>8521.5537795276596</c:v>
                </c:pt>
                <c:pt idx="3787">
                  <c:v>8521.5537795382497</c:v>
                </c:pt>
                <c:pt idx="3788">
                  <c:v>8521.5537795778291</c:v>
                </c:pt>
                <c:pt idx="3789">
                  <c:v>8521.5537795778291</c:v>
                </c:pt>
                <c:pt idx="3790">
                  <c:v>8521.5539295338094</c:v>
                </c:pt>
                <c:pt idx="3791">
                  <c:v>8521.5569337326997</c:v>
                </c:pt>
                <c:pt idx="3792">
                  <c:v>8521.5600336063599</c:v>
                </c:pt>
                <c:pt idx="3793">
                  <c:v>8521.5605915049091</c:v>
                </c:pt>
                <c:pt idx="3794">
                  <c:v>8521.5612245211305</c:v>
                </c:pt>
                <c:pt idx="3795">
                  <c:v>8521.5633846961391</c:v>
                </c:pt>
                <c:pt idx="3796">
                  <c:v>8521.5656703561508</c:v>
                </c:pt>
                <c:pt idx="3797">
                  <c:v>8521.5669863596504</c:v>
                </c:pt>
                <c:pt idx="3798">
                  <c:v>8521.5674663446807</c:v>
                </c:pt>
                <c:pt idx="3799">
                  <c:v>8521.5684283170795</c:v>
                </c:pt>
                <c:pt idx="3800">
                  <c:v>8521.5702311899495</c:v>
                </c:pt>
                <c:pt idx="3801">
                  <c:v>8521.5741652594807</c:v>
                </c:pt>
                <c:pt idx="3802">
                  <c:v>8521.5808935090899</c:v>
                </c:pt>
                <c:pt idx="3803">
                  <c:v>8521.5819424446599</c:v>
                </c:pt>
                <c:pt idx="3804">
                  <c:v>8521.5855335234592</c:v>
                </c:pt>
                <c:pt idx="3805">
                  <c:v>8521.5868530850803</c:v>
                </c:pt>
                <c:pt idx="3806">
                  <c:v>8521.58792421408</c:v>
                </c:pt>
                <c:pt idx="3807">
                  <c:v>8521.5920582408999</c:v>
                </c:pt>
                <c:pt idx="3808">
                  <c:v>8521.5934175122493</c:v>
                </c:pt>
                <c:pt idx="3809">
                  <c:v>8521.5935773700403</c:v>
                </c:pt>
                <c:pt idx="3810">
                  <c:v>8521.5975156917702</c:v>
                </c:pt>
                <c:pt idx="3811">
                  <c:v>8521.6007519755494</c:v>
                </c:pt>
                <c:pt idx="3812">
                  <c:v>8521.6009131297396</c:v>
                </c:pt>
                <c:pt idx="3813">
                  <c:v>8521.6045621167796</c:v>
                </c:pt>
                <c:pt idx="3814">
                  <c:v>8521.6092448476702</c:v>
                </c:pt>
                <c:pt idx="3815">
                  <c:v>8521.6112754428705</c:v>
                </c:pt>
                <c:pt idx="3816">
                  <c:v>8521.6120380214397</c:v>
                </c:pt>
                <c:pt idx="3817">
                  <c:v>8521.6146534234194</c:v>
                </c:pt>
                <c:pt idx="3818">
                  <c:v>8521.6168987061792</c:v>
                </c:pt>
                <c:pt idx="3819">
                  <c:v>8521.6202926570495</c:v>
                </c:pt>
                <c:pt idx="3820">
                  <c:v>8521.6237886608506</c:v>
                </c:pt>
                <c:pt idx="3821">
                  <c:v>8521.6277971072104</c:v>
                </c:pt>
                <c:pt idx="3822">
                  <c:v>8521.6306760683601</c:v>
                </c:pt>
                <c:pt idx="3823">
                  <c:v>8521.6331315217503</c:v>
                </c:pt>
                <c:pt idx="3824">
                  <c:v>8521.6343314666301</c:v>
                </c:pt>
                <c:pt idx="3825">
                  <c:v>8521.6354832840098</c:v>
                </c:pt>
                <c:pt idx="3826">
                  <c:v>8521.6399928536193</c:v>
                </c:pt>
                <c:pt idx="3827">
                  <c:v>8521.6423534941805</c:v>
                </c:pt>
                <c:pt idx="3828">
                  <c:v>8521.6424990464002</c:v>
                </c:pt>
                <c:pt idx="3829">
                  <c:v>8521.6439134735792</c:v>
                </c:pt>
                <c:pt idx="3830">
                  <c:v>8521.6463641176506</c:v>
                </c:pt>
                <c:pt idx="3831">
                  <c:v>8521.6476518884301</c:v>
                </c:pt>
                <c:pt idx="3832">
                  <c:v>8521.6494053183105</c:v>
                </c:pt>
                <c:pt idx="3833">
                  <c:v>8521.6527445674801</c:v>
                </c:pt>
                <c:pt idx="3834">
                  <c:v>8521.6530486298707</c:v>
                </c:pt>
                <c:pt idx="3835">
                  <c:v>8521.6547133009808</c:v>
                </c:pt>
                <c:pt idx="3836">
                  <c:v>8521.6560672894102</c:v>
                </c:pt>
                <c:pt idx="3837">
                  <c:v>8521.6588604869303</c:v>
                </c:pt>
                <c:pt idx="3838">
                  <c:v>8521.6624621441497</c:v>
                </c:pt>
                <c:pt idx="3839">
                  <c:v>8521.6635438296908</c:v>
                </c:pt>
                <c:pt idx="3840">
                  <c:v>8521.6639041267299</c:v>
                </c:pt>
                <c:pt idx="3841">
                  <c:v>8521.6653059918899</c:v>
                </c:pt>
                <c:pt idx="3842">
                  <c:v>8521.6659488733803</c:v>
                </c:pt>
                <c:pt idx="3843">
                  <c:v>8521.6694494707008</c:v>
                </c:pt>
                <c:pt idx="3844">
                  <c:v>8521.6696410565601</c:v>
                </c:pt>
                <c:pt idx="3845">
                  <c:v>8521.6711598727798</c:v>
                </c:pt>
                <c:pt idx="3846">
                  <c:v>8521.67271504364</c:v>
                </c:pt>
                <c:pt idx="3847">
                  <c:v>8521.6737918797808</c:v>
                </c:pt>
                <c:pt idx="3848">
                  <c:v>8521.6774182417394</c:v>
                </c:pt>
                <c:pt idx="3849">
                  <c:v>8521.6788144372404</c:v>
                </c:pt>
                <c:pt idx="3850">
                  <c:v>8521.6788144498096</c:v>
                </c:pt>
                <c:pt idx="3851">
                  <c:v>8521.6834000237195</c:v>
                </c:pt>
                <c:pt idx="3852">
                  <c:v>8521.68549015186</c:v>
                </c:pt>
                <c:pt idx="3853">
                  <c:v>8521.6875340316892</c:v>
                </c:pt>
                <c:pt idx="3854">
                  <c:v>8521.6888933218997</c:v>
                </c:pt>
                <c:pt idx="3855">
                  <c:v>8521.6922207195294</c:v>
                </c:pt>
                <c:pt idx="3856">
                  <c:v>8521.6935597890897</c:v>
                </c:pt>
                <c:pt idx="3857">
                  <c:v>8521.7000379012898</c:v>
                </c:pt>
                <c:pt idx="3858">
                  <c:v>8521.7061177846008</c:v>
                </c:pt>
                <c:pt idx="3859">
                  <c:v>8521.7076541674305</c:v>
                </c:pt>
                <c:pt idx="3860">
                  <c:v>8521.7114674793502</c:v>
                </c:pt>
                <c:pt idx="3861">
                  <c:v>8521.7123745158297</c:v>
                </c:pt>
                <c:pt idx="3862">
                  <c:v>8521.71643905155</c:v>
                </c:pt>
                <c:pt idx="3863">
                  <c:v>8521.71926445793</c:v>
                </c:pt>
                <c:pt idx="3864">
                  <c:v>8521.7232729042807</c:v>
                </c:pt>
                <c:pt idx="3865">
                  <c:v>8521.7257293201892</c:v>
                </c:pt>
                <c:pt idx="3866">
                  <c:v>8521.7296865787303</c:v>
                </c:pt>
                <c:pt idx="3867">
                  <c:v>8521.7323207152003</c:v>
                </c:pt>
                <c:pt idx="3868">
                  <c:v>8521.7329941429198</c:v>
                </c:pt>
                <c:pt idx="3869">
                  <c:v>8521.7330189947897</c:v>
                </c:pt>
                <c:pt idx="3870">
                  <c:v>8521.7351612821203</c:v>
                </c:pt>
                <c:pt idx="3871">
                  <c:v>8521.7378292912599</c:v>
                </c:pt>
                <c:pt idx="3872">
                  <c:v>8521.73938926751</c:v>
                </c:pt>
                <c:pt idx="3873">
                  <c:v>8521.7418399107992</c:v>
                </c:pt>
                <c:pt idx="3874">
                  <c:v>8521.7431276729294</c:v>
                </c:pt>
                <c:pt idx="3875">
                  <c:v>8521.7501891106294</c:v>
                </c:pt>
                <c:pt idx="3876">
                  <c:v>8521.7560882903599</c:v>
                </c:pt>
                <c:pt idx="3877">
                  <c:v>8521.7575425505602</c:v>
                </c:pt>
                <c:pt idx="3878">
                  <c:v>8521.7607817858207</c:v>
                </c:pt>
                <c:pt idx="3879">
                  <c:v>8521.7642855765298</c:v>
                </c:pt>
                <c:pt idx="3880">
                  <c:v>8521.7645882945508</c:v>
                </c:pt>
                <c:pt idx="3881">
                  <c:v>8521.7649252614901</c:v>
                </c:pt>
                <c:pt idx="3882">
                  <c:v>8521.7666356572809</c:v>
                </c:pt>
                <c:pt idx="3883">
                  <c:v>8521.7692676642891</c:v>
                </c:pt>
                <c:pt idx="3884">
                  <c:v>8521.7723993407508</c:v>
                </c:pt>
                <c:pt idx="3885">
                  <c:v>8521.7724408646991</c:v>
                </c:pt>
                <c:pt idx="3886">
                  <c:v>8521.7738655786907</c:v>
                </c:pt>
                <c:pt idx="3887">
                  <c:v>8521.77647573594</c:v>
                </c:pt>
                <c:pt idx="3888">
                  <c:v>8521.77647576257</c:v>
                </c:pt>
                <c:pt idx="3889">
                  <c:v>8521.7806403674094</c:v>
                </c:pt>
                <c:pt idx="3890">
                  <c:v>8521.7809659615104</c:v>
                </c:pt>
                <c:pt idx="3891">
                  <c:v>8521.7843153905105</c:v>
                </c:pt>
                <c:pt idx="3892">
                  <c:v>8521.7876965103205</c:v>
                </c:pt>
                <c:pt idx="3893">
                  <c:v>8521.7905828300809</c:v>
                </c:pt>
                <c:pt idx="3894">
                  <c:v>8521.8015935942494</c:v>
                </c:pt>
                <c:pt idx="3895">
                  <c:v>8521.8021303787791</c:v>
                </c:pt>
                <c:pt idx="3896">
                  <c:v>8521.8031299645008</c:v>
                </c:pt>
                <c:pt idx="3897">
                  <c:v>8521.8065151041301</c:v>
                </c:pt>
                <c:pt idx="3898">
                  <c:v>8521.8069432638495</c:v>
                </c:pt>
                <c:pt idx="3899">
                  <c:v>8521.8090320145693</c:v>
                </c:pt>
                <c:pt idx="3900">
                  <c:v>8521.8093045856804</c:v>
                </c:pt>
                <c:pt idx="3901">
                  <c:v>8521.8119148486294</c:v>
                </c:pt>
                <c:pt idx="3902">
                  <c:v>8521.8167428728193</c:v>
                </c:pt>
                <c:pt idx="3903">
                  <c:v>8521.8187291498707</c:v>
                </c:pt>
                <c:pt idx="3904">
                  <c:v>8521.8212051298397</c:v>
                </c:pt>
                <c:pt idx="3905">
                  <c:v>8521.8251623758097</c:v>
                </c:pt>
                <c:pt idx="3906">
                  <c:v>8521.8284947918692</c:v>
                </c:pt>
                <c:pt idx="3907">
                  <c:v>8521.8495089989101</c:v>
                </c:pt>
                <c:pt idx="3908">
                  <c:v>8521.8530183602106</c:v>
                </c:pt>
                <c:pt idx="3909">
                  <c:v>8521.8537998078391</c:v>
                </c:pt>
                <c:pt idx="3910">
                  <c:v>8521.8580322675407</c:v>
                </c:pt>
                <c:pt idx="3911">
                  <c:v>8521.8582456428503</c:v>
                </c:pt>
                <c:pt idx="3912">
                  <c:v>8521.8600641041994</c:v>
                </c:pt>
                <c:pt idx="3913">
                  <c:v>8521.8637429997307</c:v>
                </c:pt>
                <c:pt idx="3914">
                  <c:v>8521.8678751378302</c:v>
                </c:pt>
                <c:pt idx="3915">
                  <c:v>8521.8679166492002</c:v>
                </c:pt>
                <c:pt idx="3916">
                  <c:v>8521.8734687753004</c:v>
                </c:pt>
                <c:pt idx="3917">
                  <c:v>8521.8797912001592</c:v>
                </c:pt>
                <c:pt idx="3918">
                  <c:v>8521.8798682838606</c:v>
                </c:pt>
                <c:pt idx="3919">
                  <c:v>8521.8860586397295</c:v>
                </c:pt>
                <c:pt idx="3920">
                  <c:v>8521.8861526567398</c:v>
                </c:pt>
                <c:pt idx="3921">
                  <c:v>8521.8875023161509</c:v>
                </c:pt>
                <c:pt idx="3922">
                  <c:v>8521.8900909707809</c:v>
                </c:pt>
                <c:pt idx="3923">
                  <c:v>8521.8934884113205</c:v>
                </c:pt>
                <c:pt idx="3924">
                  <c:v>8521.9018201343697</c:v>
                </c:pt>
                <c:pt idx="3925">
                  <c:v>8521.9019908886403</c:v>
                </c:pt>
                <c:pt idx="3926">
                  <c:v>8521.9046133030206</c:v>
                </c:pt>
                <c:pt idx="3927">
                  <c:v>8521.9047803953199</c:v>
                </c:pt>
                <c:pt idx="3928">
                  <c:v>8521.9072286998799</c:v>
                </c:pt>
                <c:pt idx="3929">
                  <c:v>8521.9142049406601</c:v>
                </c:pt>
                <c:pt idx="3930">
                  <c:v>8521.9232512786893</c:v>
                </c:pt>
                <c:pt idx="3931">
                  <c:v>8521.9257068084498</c:v>
                </c:pt>
                <c:pt idx="3932">
                  <c:v>8521.9260160131307</c:v>
                </c:pt>
                <c:pt idx="3933">
                  <c:v>8521.9280585655906</c:v>
                </c:pt>
                <c:pt idx="3934">
                  <c:v>8521.9325681198297</c:v>
                </c:pt>
                <c:pt idx="3935">
                  <c:v>8521.9350743330997</c:v>
                </c:pt>
                <c:pt idx="3936">
                  <c:v>8521.94198060501</c:v>
                </c:pt>
                <c:pt idx="3937">
                  <c:v>8521.9449848085605</c:v>
                </c:pt>
                <c:pt idx="3938">
                  <c:v>8521.9482213016599</c:v>
                </c:pt>
                <c:pt idx="3939">
                  <c:v>8521.9486425761097</c:v>
                </c:pt>
                <c:pt idx="3940">
                  <c:v>8521.9514357685093</c:v>
                </c:pt>
                <c:pt idx="3941">
                  <c:v>8521.9537214273496</c:v>
                </c:pt>
                <c:pt idx="3942">
                  <c:v>8521.9550374308601</c:v>
                </c:pt>
                <c:pt idx="3943">
                  <c:v>8521.9564793929403</c:v>
                </c:pt>
                <c:pt idx="3944">
                  <c:v>8521.9622163330205</c:v>
                </c:pt>
                <c:pt idx="3945">
                  <c:v>8521.9635358452797</c:v>
                </c:pt>
                <c:pt idx="3946">
                  <c:v>8521.9647203478908</c:v>
                </c:pt>
                <c:pt idx="3947">
                  <c:v>8521.9647203478908</c:v>
                </c:pt>
                <c:pt idx="3948">
                  <c:v>8521.9647204242592</c:v>
                </c:pt>
                <c:pt idx="3949">
                  <c:v>8521.9699935181998</c:v>
                </c:pt>
                <c:pt idx="3950">
                  <c:v>8521.9708197703494</c:v>
                </c:pt>
                <c:pt idx="3951">
                  <c:v>8521.9738266020995</c:v>
                </c:pt>
                <c:pt idx="3952">
                  <c:v>8521.9759752899408</c:v>
                </c:pt>
                <c:pt idx="3953">
                  <c:v>8521.9793907012699</c:v>
                </c:pt>
                <c:pt idx="3954">
                  <c:v>8521.9801093132701</c:v>
                </c:pt>
                <c:pt idx="3955">
                  <c:v>8521.9814685881101</c:v>
                </c:pt>
                <c:pt idx="3956">
                  <c:v>8521.98162844125</c:v>
                </c:pt>
                <c:pt idx="3957">
                  <c:v>8521.9855667647207</c:v>
                </c:pt>
                <c:pt idx="3958">
                  <c:v>8521.9889642021099</c:v>
                </c:pt>
                <c:pt idx="3959">
                  <c:v>8521.9926131879893</c:v>
                </c:pt>
                <c:pt idx="3960">
                  <c:v>8521.9972959188708</c:v>
                </c:pt>
                <c:pt idx="3961">
                  <c:v>8522.0000890938099</c:v>
                </c:pt>
                <c:pt idx="3962">
                  <c:v>8522.0027579655798</c:v>
                </c:pt>
                <c:pt idx="3963">
                  <c:v>8522.0049497820401</c:v>
                </c:pt>
                <c:pt idx="3964">
                  <c:v>8522.0118397343904</c:v>
                </c:pt>
                <c:pt idx="3965">
                  <c:v>8522.0122889126596</c:v>
                </c:pt>
                <c:pt idx="3966">
                  <c:v>8522.0158481807393</c:v>
                </c:pt>
                <c:pt idx="3967">
                  <c:v>8522.0211825929491</c:v>
                </c:pt>
                <c:pt idx="3968">
                  <c:v>8522.02353435638</c:v>
                </c:pt>
                <c:pt idx="3969">
                  <c:v>8522.0304045677094</c:v>
                </c:pt>
                <c:pt idx="3970">
                  <c:v>8522.0319645465297</c:v>
                </c:pt>
                <c:pt idx="3971">
                  <c:v>8522.0344151904501</c:v>
                </c:pt>
                <c:pt idx="3972">
                  <c:v>8522.0357029596307</c:v>
                </c:pt>
                <c:pt idx="3973">
                  <c:v>8522.0427643768398</c:v>
                </c:pt>
                <c:pt idx="3974">
                  <c:v>8522.0436971112995</c:v>
                </c:pt>
                <c:pt idx="3975">
                  <c:v>8522.0441183606108</c:v>
                </c:pt>
                <c:pt idx="3976">
                  <c:v>8522.0466447435301</c:v>
                </c:pt>
                <c:pt idx="3977">
                  <c:v>8522.0469115593005</c:v>
                </c:pt>
                <c:pt idx="3978">
                  <c:v>8522.0505132153594</c:v>
                </c:pt>
                <c:pt idx="3979">
                  <c:v>8522.0515949055498</c:v>
                </c:pt>
                <c:pt idx="3980">
                  <c:v>8522.0519552025908</c:v>
                </c:pt>
                <c:pt idx="3981">
                  <c:v>8522.0533333290296</c:v>
                </c:pt>
                <c:pt idx="3982">
                  <c:v>8522.0575005430692</c:v>
                </c:pt>
                <c:pt idx="3983">
                  <c:v>8522.0592109439895</c:v>
                </c:pt>
                <c:pt idx="3984">
                  <c:v>8522.0618429509905</c:v>
                </c:pt>
                <c:pt idx="3985">
                  <c:v>8522.0654693152701</c:v>
                </c:pt>
                <c:pt idx="3986">
                  <c:v>8522.0714510995895</c:v>
                </c:pt>
                <c:pt idx="3987">
                  <c:v>8522.0735412277209</c:v>
                </c:pt>
                <c:pt idx="3988">
                  <c:v>8522.0755851040594</c:v>
                </c:pt>
                <c:pt idx="3989">
                  <c:v>8522.0766698783209</c:v>
                </c:pt>
                <c:pt idx="3990">
                  <c:v>8522.0807284247094</c:v>
                </c:pt>
                <c:pt idx="3991">
                  <c:v>8522.0880889724904</c:v>
                </c:pt>
                <c:pt idx="3992">
                  <c:v>8522.0896007753909</c:v>
                </c:pt>
                <c:pt idx="3993">
                  <c:v>8522.0941688604598</c:v>
                </c:pt>
                <c:pt idx="3994">
                  <c:v>8522.0957052409594</c:v>
                </c:pt>
                <c:pt idx="3995">
                  <c:v>8522.0995185505599</c:v>
                </c:pt>
                <c:pt idx="3996">
                  <c:v>8522.1004255916905</c:v>
                </c:pt>
                <c:pt idx="3997">
                  <c:v>8522.1016073012706</c:v>
                </c:pt>
                <c:pt idx="3998">
                  <c:v>8522.1032051350903</c:v>
                </c:pt>
                <c:pt idx="3999">
                  <c:v>8522.1044901250807</c:v>
                </c:pt>
                <c:pt idx="4000">
                  <c:v>8522.1093181595206</c:v>
                </c:pt>
                <c:pt idx="4001">
                  <c:v>8522.1137803960592</c:v>
                </c:pt>
                <c:pt idx="4002">
                  <c:v>8522.1177376522592</c:v>
                </c:pt>
                <c:pt idx="4003">
                  <c:v>8522.1203717887402</c:v>
                </c:pt>
                <c:pt idx="4004">
                  <c:v>8522.1210700683296</c:v>
                </c:pt>
                <c:pt idx="4005">
                  <c:v>8522.1214272444995</c:v>
                </c:pt>
                <c:pt idx="4006">
                  <c:v>8522.1228671101799</c:v>
                </c:pt>
                <c:pt idx="4007">
                  <c:v>8522.1258803647906</c:v>
                </c:pt>
                <c:pt idx="4008">
                  <c:v>8522.1270942573901</c:v>
                </c:pt>
                <c:pt idx="4009">
                  <c:v>8522.1274403404605</c:v>
                </c:pt>
                <c:pt idx="4010">
                  <c:v>8522.1298909836005</c:v>
                </c:pt>
                <c:pt idx="4011">
                  <c:v>8522.1302073281204</c:v>
                </c:pt>
                <c:pt idx="4012">
                  <c:v>8522.13117874413</c:v>
                </c:pt>
                <c:pt idx="4013">
                  <c:v>8522.1382401864903</c:v>
                </c:pt>
                <c:pt idx="4014">
                  <c:v>8522.1384541289808</c:v>
                </c:pt>
                <c:pt idx="4015">
                  <c:v>8522.1404421003499</c:v>
                </c:pt>
                <c:pt idx="4016">
                  <c:v>8522.1421205531806</c:v>
                </c:pt>
                <c:pt idx="4017">
                  <c:v>8522.1455936264192</c:v>
                </c:pt>
                <c:pt idx="4018">
                  <c:v>8522.1470707152002</c:v>
                </c:pt>
                <c:pt idx="4019">
                  <c:v>8522.1526393704098</c:v>
                </c:pt>
                <c:pt idx="4020">
                  <c:v>8522.1529763338604</c:v>
                </c:pt>
                <c:pt idx="4021">
                  <c:v>8522.1546867284906</c:v>
                </c:pt>
                <c:pt idx="4022">
                  <c:v>8522.1554784961008</c:v>
                </c:pt>
                <c:pt idx="4023">
                  <c:v>8522.1563182800292</c:v>
                </c:pt>
                <c:pt idx="4024">
                  <c:v>8522.1604919358997</c:v>
                </c:pt>
                <c:pt idx="4025">
                  <c:v>8522.1686914386191</c:v>
                </c:pt>
                <c:pt idx="4026">
                  <c:v>8522.1723664663696</c:v>
                </c:pt>
                <c:pt idx="4027">
                  <c:v>8522.1786339059399</c:v>
                </c:pt>
                <c:pt idx="4028">
                  <c:v>8522.1800775951706</c:v>
                </c:pt>
                <c:pt idx="4029">
                  <c:v>8522.1874165851605</c:v>
                </c:pt>
                <c:pt idx="4030">
                  <c:v>8522.1874166615307</c:v>
                </c:pt>
                <c:pt idx="4031">
                  <c:v>8522.1874166615307</c:v>
                </c:pt>
                <c:pt idx="4032">
                  <c:v>8522.1896446701103</c:v>
                </c:pt>
                <c:pt idx="4033">
                  <c:v>8522.19018145464</c:v>
                </c:pt>
                <c:pt idx="4034">
                  <c:v>8522.1945661753398</c:v>
                </c:pt>
                <c:pt idx="4035">
                  <c:v>8522.1970830857699</c:v>
                </c:pt>
                <c:pt idx="4036">
                  <c:v>8522.1973556615394</c:v>
                </c:pt>
                <c:pt idx="4037">
                  <c:v>8522.2047939440199</c:v>
                </c:pt>
                <c:pt idx="4038">
                  <c:v>8522.2058412125298</c:v>
                </c:pt>
                <c:pt idx="4039">
                  <c:v>8522.2067802222391</c:v>
                </c:pt>
                <c:pt idx="4040">
                  <c:v>8522.2085774261504</c:v>
                </c:pt>
                <c:pt idx="4041">
                  <c:v>8522.2092562057005</c:v>
                </c:pt>
                <c:pt idx="4042">
                  <c:v>8522.2128666229492</c:v>
                </c:pt>
                <c:pt idx="4043">
                  <c:v>8522.2132134493404</c:v>
                </c:pt>
                <c:pt idx="4044">
                  <c:v>8522.2183428946792</c:v>
                </c:pt>
                <c:pt idx="4045">
                  <c:v>8522.2371967071595</c:v>
                </c:pt>
                <c:pt idx="4046">
                  <c:v>8522.2410694360697</c:v>
                </c:pt>
                <c:pt idx="4047">
                  <c:v>8522.2418508790397</c:v>
                </c:pt>
                <c:pt idx="4048">
                  <c:v>8522.24357190704</c:v>
                </c:pt>
                <c:pt idx="4049">
                  <c:v>8522.24629671406</c:v>
                </c:pt>
                <c:pt idx="4050">
                  <c:v>8522.2481151800603</c:v>
                </c:pt>
                <c:pt idx="4051">
                  <c:v>8522.2517940723901</c:v>
                </c:pt>
                <c:pt idx="4052">
                  <c:v>8522.2561111114901</c:v>
                </c:pt>
                <c:pt idx="4053">
                  <c:v>8522.2674794271497</c:v>
                </c:pt>
                <c:pt idx="4054">
                  <c:v>8522.26784227602</c:v>
                </c:pt>
                <c:pt idx="4055">
                  <c:v>8522.2719659674895</c:v>
                </c:pt>
                <c:pt idx="4056">
                  <c:v>8522.2741097155904</c:v>
                </c:pt>
                <c:pt idx="4057">
                  <c:v>8522.2742037279495</c:v>
                </c:pt>
                <c:pt idx="4058">
                  <c:v>8522.2755533890995</c:v>
                </c:pt>
                <c:pt idx="4059">
                  <c:v>8522.2760294961008</c:v>
                </c:pt>
                <c:pt idx="4060">
                  <c:v>8522.2781420437295</c:v>
                </c:pt>
                <c:pt idx="4061">
                  <c:v>8522.2815394836907</c:v>
                </c:pt>
                <c:pt idx="4062">
                  <c:v>8522.2898712055703</c:v>
                </c:pt>
                <c:pt idx="4063">
                  <c:v>8522.2900419598409</c:v>
                </c:pt>
                <c:pt idx="4064">
                  <c:v>8522.2926643753799</c:v>
                </c:pt>
                <c:pt idx="4065">
                  <c:v>8522.2928314711899</c:v>
                </c:pt>
                <c:pt idx="4066">
                  <c:v>8522.2952797734106</c:v>
                </c:pt>
                <c:pt idx="4067">
                  <c:v>8522.2980981208293</c:v>
                </c:pt>
                <c:pt idx="4068">
                  <c:v>8522.3009190149605</c:v>
                </c:pt>
                <c:pt idx="4069">
                  <c:v>8522.3015294382294</c:v>
                </c:pt>
                <c:pt idx="4070">
                  <c:v>8522.3022560130303</c:v>
                </c:pt>
                <c:pt idx="4071">
                  <c:v>8522.3083424325996</c:v>
                </c:pt>
                <c:pt idx="4072">
                  <c:v>8522.3137578796595</c:v>
                </c:pt>
                <c:pt idx="4073">
                  <c:v>8522.3161096379608</c:v>
                </c:pt>
                <c:pt idx="4074">
                  <c:v>8522.3206191956997</c:v>
                </c:pt>
                <c:pt idx="4075">
                  <c:v>8522.3362723775208</c:v>
                </c:pt>
                <c:pt idx="4076">
                  <c:v>8522.3394868408795</c:v>
                </c:pt>
                <c:pt idx="4077">
                  <c:v>8522.3430885020607</c:v>
                </c:pt>
                <c:pt idx="4078">
                  <c:v>8522.3431437918898</c:v>
                </c:pt>
                <c:pt idx="4079">
                  <c:v>8522.3445304687993</c:v>
                </c:pt>
                <c:pt idx="4080">
                  <c:v>8522.3502674065494</c:v>
                </c:pt>
                <c:pt idx="4081">
                  <c:v>8522.3515869211406</c:v>
                </c:pt>
                <c:pt idx="4082">
                  <c:v>8522.3527714191005</c:v>
                </c:pt>
                <c:pt idx="4083">
                  <c:v>8522.3577216677295</c:v>
                </c:pt>
                <c:pt idx="4084">
                  <c:v>8522.3580445917305</c:v>
                </c:pt>
                <c:pt idx="4085">
                  <c:v>8522.3588708415591</c:v>
                </c:pt>
                <c:pt idx="4086">
                  <c:v>8522.36149058304</c:v>
                </c:pt>
                <c:pt idx="4087">
                  <c:v>8522.3640263657999</c:v>
                </c:pt>
                <c:pt idx="4088">
                  <c:v>8522.3661164939404</c:v>
                </c:pt>
                <c:pt idx="4089">
                  <c:v>8522.3674417771399</c:v>
                </c:pt>
                <c:pt idx="4090">
                  <c:v>8522.3692451650204</c:v>
                </c:pt>
                <c:pt idx="4091">
                  <c:v>8522.3696795124506</c:v>
                </c:pt>
                <c:pt idx="4092">
                  <c:v>8522.3728470734695</c:v>
                </c:pt>
                <c:pt idx="4093">
                  <c:v>8522.3736178376694</c:v>
                </c:pt>
                <c:pt idx="4094">
                  <c:v>8522.3768541179597</c:v>
                </c:pt>
                <c:pt idx="4095">
                  <c:v>8522.3806642591899</c:v>
                </c:pt>
                <c:pt idx="4096">
                  <c:v>8522.3853469900696</c:v>
                </c:pt>
                <c:pt idx="4097">
                  <c:v>8522.3881401661693</c:v>
                </c:pt>
                <c:pt idx="4098">
                  <c:v>8522.39075557049</c:v>
                </c:pt>
                <c:pt idx="4099">
                  <c:v>8522.3908090367895</c:v>
                </c:pt>
                <c:pt idx="4100">
                  <c:v>8522.3957804013007</c:v>
                </c:pt>
                <c:pt idx="4101">
                  <c:v>8522.4038992542701</c:v>
                </c:pt>
                <c:pt idx="4102">
                  <c:v>8522.41043361835</c:v>
                </c:pt>
                <c:pt idx="4103">
                  <c:v>8522.4115854287502</c:v>
                </c:pt>
                <c:pt idx="4104">
                  <c:v>8522.4136204849892</c:v>
                </c:pt>
                <c:pt idx="4105">
                  <c:v>8522.4136453447809</c:v>
                </c:pt>
                <c:pt idx="4106">
                  <c:v>8522.4184556412492</c:v>
                </c:pt>
                <c:pt idx="4107">
                  <c:v>8522.4196695389692</c:v>
                </c:pt>
                <c:pt idx="4108">
                  <c:v>8522.4200156194802</c:v>
                </c:pt>
                <c:pt idx="4109">
                  <c:v>8522.4227826148199</c:v>
                </c:pt>
                <c:pt idx="4110">
                  <c:v>8522.4237540308295</c:v>
                </c:pt>
                <c:pt idx="4111">
                  <c:v>8522.4291507722792</c:v>
                </c:pt>
                <c:pt idx="4112">
                  <c:v>8522.4308154527098</c:v>
                </c:pt>
                <c:pt idx="4113">
                  <c:v>8522.4310294054394</c:v>
                </c:pt>
                <c:pt idx="4114">
                  <c:v>8522.4317481871694</c:v>
                </c:pt>
                <c:pt idx="4115">
                  <c:v>8522.4321813424995</c:v>
                </c:pt>
                <c:pt idx="4116">
                  <c:v>8522.4330173870494</c:v>
                </c:pt>
                <c:pt idx="4117">
                  <c:v>8522.4346958193892</c:v>
                </c:pt>
                <c:pt idx="4118">
                  <c:v>8522.4349626316598</c:v>
                </c:pt>
                <c:pt idx="4119">
                  <c:v>8522.4396459814106</c:v>
                </c:pt>
                <c:pt idx="4120">
                  <c:v>8522.4400062784498</c:v>
                </c:pt>
                <c:pt idx="4121">
                  <c:v>8522.4439945677295</c:v>
                </c:pt>
                <c:pt idx="4122">
                  <c:v>8522.4455516154394</c:v>
                </c:pt>
                <c:pt idx="4123">
                  <c:v>8522.4472620151901</c:v>
                </c:pt>
                <c:pt idx="4124">
                  <c:v>8522.4530672226101</c:v>
                </c:pt>
                <c:pt idx="4125">
                  <c:v>8522.4535203888008</c:v>
                </c:pt>
                <c:pt idx="4126">
                  <c:v>8522.4595021754503</c:v>
                </c:pt>
                <c:pt idx="4127">
                  <c:v>8522.4615923035799</c:v>
                </c:pt>
                <c:pt idx="4128">
                  <c:v>8522.4647209495306</c:v>
                </c:pt>
                <c:pt idx="4129">
                  <c:v>8522.4674542974608</c:v>
                </c:pt>
                <c:pt idx="4130">
                  <c:v>8522.4683228642607</c:v>
                </c:pt>
                <c:pt idx="4131">
                  <c:v>8522.4761400436892</c:v>
                </c:pt>
                <c:pt idx="4132">
                  <c:v>8522.4776518489198</c:v>
                </c:pt>
                <c:pt idx="4133">
                  <c:v>8522.4822199363207</c:v>
                </c:pt>
                <c:pt idx="4134">
                  <c:v>8522.4896583724694</c:v>
                </c:pt>
                <c:pt idx="4135">
                  <c:v>8522.4912562109494</c:v>
                </c:pt>
                <c:pt idx="4136">
                  <c:v>8522.4973692307194</c:v>
                </c:pt>
                <c:pt idx="4137">
                  <c:v>8522.5011526923608</c:v>
                </c:pt>
                <c:pt idx="4138">
                  <c:v>8522.50183147192</c:v>
                </c:pt>
                <c:pt idx="4139">
                  <c:v>8522.5057887258008</c:v>
                </c:pt>
                <c:pt idx="4140">
                  <c:v>8522.5084228622709</c:v>
                </c:pt>
                <c:pt idx="4141">
                  <c:v>8522.5090962946397</c:v>
                </c:pt>
                <c:pt idx="4142">
                  <c:v>8522.5094783157092</c:v>
                </c:pt>
                <c:pt idx="4143">
                  <c:v>8522.5109181813896</c:v>
                </c:pt>
                <c:pt idx="4144">
                  <c:v>8522.5139314383196</c:v>
                </c:pt>
                <c:pt idx="4145">
                  <c:v>8522.5151453297494</c:v>
                </c:pt>
                <c:pt idx="4146">
                  <c:v>8522.5154914134091</c:v>
                </c:pt>
                <c:pt idx="4147">
                  <c:v>8522.5182583993301</c:v>
                </c:pt>
                <c:pt idx="4148">
                  <c:v>8522.5192298153397</c:v>
                </c:pt>
                <c:pt idx="4149">
                  <c:v>8522.5192580744606</c:v>
                </c:pt>
                <c:pt idx="4150">
                  <c:v>8522.5214609651593</c:v>
                </c:pt>
                <c:pt idx="4151">
                  <c:v>8522.5265052025206</c:v>
                </c:pt>
                <c:pt idx="4152">
                  <c:v>8522.5284931715505</c:v>
                </c:pt>
                <c:pt idx="4153">
                  <c:v>8522.5297719938608</c:v>
                </c:pt>
                <c:pt idx="4154">
                  <c:v>8522.5301716290396</c:v>
                </c:pt>
                <c:pt idx="4155">
                  <c:v>8522.5321904420798</c:v>
                </c:pt>
                <c:pt idx="4156">
                  <c:v>8522.5336447022801</c:v>
                </c:pt>
                <c:pt idx="4157">
                  <c:v>8522.5361471886208</c:v>
                </c:pt>
                <c:pt idx="4158">
                  <c:v>8522.5401947731098</c:v>
                </c:pt>
                <c:pt idx="4159">
                  <c:v>8522.5403877189292</c:v>
                </c:pt>
                <c:pt idx="4160">
                  <c:v>8522.5406904462707</c:v>
                </c:pt>
                <c:pt idx="4161">
                  <c:v>8522.5410274062306</c:v>
                </c:pt>
                <c:pt idx="4162">
                  <c:v>8522.5443693526904</c:v>
                </c:pt>
                <c:pt idx="4163">
                  <c:v>8522.5540951173698</c:v>
                </c:pt>
                <c:pt idx="4164">
                  <c:v>8522.5567425098197</c:v>
                </c:pt>
                <c:pt idx="4165">
                  <c:v>8522.5600546933692</c:v>
                </c:pt>
                <c:pt idx="4166">
                  <c:v>8522.5666849818008</c:v>
                </c:pt>
                <c:pt idx="4167">
                  <c:v>8522.5681286681192</c:v>
                </c:pt>
                <c:pt idx="4168">
                  <c:v>8522.5748010780608</c:v>
                </c:pt>
                <c:pt idx="4169">
                  <c:v>8522.5782324606498</c:v>
                </c:pt>
                <c:pt idx="4170">
                  <c:v>8522.5826172465404</c:v>
                </c:pt>
                <c:pt idx="4171">
                  <c:v>8522.5851341569796</c:v>
                </c:pt>
                <c:pt idx="4172">
                  <c:v>8522.5854067374003</c:v>
                </c:pt>
                <c:pt idx="4173">
                  <c:v>8522.5928450152205</c:v>
                </c:pt>
                <c:pt idx="4174">
                  <c:v>8522.59349430166</c:v>
                </c:pt>
                <c:pt idx="4175">
                  <c:v>8522.5948312946093</c:v>
                </c:pt>
                <c:pt idx="4176">
                  <c:v>8522.5966285020095</c:v>
                </c:pt>
                <c:pt idx="4177">
                  <c:v>8522.5973072815596</c:v>
                </c:pt>
                <c:pt idx="4178">
                  <c:v>8522.60091769881</c:v>
                </c:pt>
                <c:pt idx="4179">
                  <c:v>8522.6012645228693</c:v>
                </c:pt>
                <c:pt idx="4180">
                  <c:v>8522.6031531421395</c:v>
                </c:pt>
                <c:pt idx="4181">
                  <c:v>8522.6063939658907</c:v>
                </c:pt>
                <c:pt idx="4182">
                  <c:v>8522.6131944619101</c:v>
                </c:pt>
                <c:pt idx="4183">
                  <c:v>8522.6156908264293</c:v>
                </c:pt>
                <c:pt idx="4184">
                  <c:v>8522.6158453291191</c:v>
                </c:pt>
                <c:pt idx="4185">
                  <c:v>8522.61845565773</c:v>
                </c:pt>
                <c:pt idx="4186">
                  <c:v>8522.61845565773</c:v>
                </c:pt>
                <c:pt idx="4187">
                  <c:v>8522.6226069629192</c:v>
                </c:pt>
                <c:pt idx="4188">
                  <c:v>8522.6252477783692</c:v>
                </c:pt>
                <c:pt idx="4189">
                  <c:v>8522.6299019502403</c:v>
                </c:pt>
                <c:pt idx="4190">
                  <c:v>8522.6316229794102</c:v>
                </c:pt>
                <c:pt idx="4191">
                  <c:v>8522.6349071734494</c:v>
                </c:pt>
                <c:pt idx="4192">
                  <c:v>8522.6398451450495</c:v>
                </c:pt>
                <c:pt idx="4193">
                  <c:v>8522.6428426830098</c:v>
                </c:pt>
                <c:pt idx="4194">
                  <c:v>8522.6441621873491</c:v>
                </c:pt>
                <c:pt idx="4195">
                  <c:v>8522.6495709270202</c:v>
                </c:pt>
                <c:pt idx="4196">
                  <c:v>8522.6535348789694</c:v>
                </c:pt>
                <c:pt idx="4197">
                  <c:v>8522.6535349544101</c:v>
                </c:pt>
                <c:pt idx="4198">
                  <c:v>8522.6555305030197</c:v>
                </c:pt>
                <c:pt idx="4199">
                  <c:v>8522.6600170433503</c:v>
                </c:pt>
                <c:pt idx="4200">
                  <c:v>8522.6621607914494</c:v>
                </c:pt>
                <c:pt idx="4201">
                  <c:v>8522.6622547991501</c:v>
                </c:pt>
                <c:pt idx="4202">
                  <c:v>8522.66360446205</c:v>
                </c:pt>
                <c:pt idx="4203">
                  <c:v>8522.6661931166891</c:v>
                </c:pt>
                <c:pt idx="4204">
                  <c:v>8522.6694294046592</c:v>
                </c:pt>
                <c:pt idx="4205">
                  <c:v>8522.6807154477501</c:v>
                </c:pt>
                <c:pt idx="4206">
                  <c:v>8522.6808825470507</c:v>
                </c:pt>
                <c:pt idx="4207">
                  <c:v>8522.6833308469504</c:v>
                </c:pt>
                <c:pt idx="4208">
                  <c:v>8522.6889700861593</c:v>
                </c:pt>
                <c:pt idx="4209">
                  <c:v>8522.6895805285294</c:v>
                </c:pt>
                <c:pt idx="4210">
                  <c:v>8522.6903070854005</c:v>
                </c:pt>
                <c:pt idx="4211">
                  <c:v>8522.6924660843797</c:v>
                </c:pt>
                <c:pt idx="4212">
                  <c:v>8522.6963935084605</c:v>
                </c:pt>
                <c:pt idx="4213">
                  <c:v>8522.6964745307305</c:v>
                </c:pt>
                <c:pt idx="4214">
                  <c:v>8522.7030088845604</c:v>
                </c:pt>
                <c:pt idx="4215">
                  <c:v>8522.7041607103292</c:v>
                </c:pt>
                <c:pt idx="4216">
                  <c:v>8522.7054528435692</c:v>
                </c:pt>
                <c:pt idx="4217">
                  <c:v>8522.7086702715605</c:v>
                </c:pt>
                <c:pt idx="4218">
                  <c:v>8522.71117647551</c:v>
                </c:pt>
                <c:pt idx="4219">
                  <c:v>8522.7180827474203</c:v>
                </c:pt>
                <c:pt idx="4220">
                  <c:v>8522.7217260589805</c:v>
                </c:pt>
                <c:pt idx="4221">
                  <c:v>8522.7243234533798</c:v>
                </c:pt>
                <c:pt idx="4222">
                  <c:v>8522.72474471852</c:v>
                </c:pt>
                <c:pt idx="4223">
                  <c:v>8522.7304703583904</c:v>
                </c:pt>
                <c:pt idx="4224">
                  <c:v>8522.7304703859809</c:v>
                </c:pt>
                <c:pt idx="4225">
                  <c:v>8522.7339834167997</c:v>
                </c:pt>
                <c:pt idx="4226">
                  <c:v>8522.7383184800801</c:v>
                </c:pt>
                <c:pt idx="4227">
                  <c:v>8522.7396379969996</c:v>
                </c:pt>
                <c:pt idx="4228">
                  <c:v>8522.7441571990203</c:v>
                </c:pt>
                <c:pt idx="4229">
                  <c:v>8522.7460956652594</c:v>
                </c:pt>
                <c:pt idx="4230">
                  <c:v>8522.7520774416607</c:v>
                </c:pt>
                <c:pt idx="4231">
                  <c:v>8522.7541675697994</c:v>
                </c:pt>
                <c:pt idx="4232">
                  <c:v>8522.7554928530008</c:v>
                </c:pt>
                <c:pt idx="4233">
                  <c:v>8522.7572962362301</c:v>
                </c:pt>
                <c:pt idx="4234">
                  <c:v>8522.75757073983</c:v>
                </c:pt>
                <c:pt idx="4235">
                  <c:v>8522.7577305836603</c:v>
                </c:pt>
                <c:pt idx="4236">
                  <c:v>8522.7608981458397</c:v>
                </c:pt>
                <c:pt idx="4237">
                  <c:v>8522.7616689106198</c:v>
                </c:pt>
                <c:pt idx="4238">
                  <c:v>8522.7649051891603</c:v>
                </c:pt>
                <c:pt idx="4239">
                  <c:v>8522.7687153303996</c:v>
                </c:pt>
                <c:pt idx="4240">
                  <c:v>8522.7788066440207</c:v>
                </c:pt>
                <c:pt idx="4241">
                  <c:v>8522.78014490846</c:v>
                </c:pt>
                <c:pt idx="4242">
                  <c:v>8522.78105193376</c:v>
                </c:pt>
                <c:pt idx="4243">
                  <c:v>8522.78794188145</c:v>
                </c:pt>
                <c:pt idx="4244">
                  <c:v>8522.7919503278099</c:v>
                </c:pt>
                <c:pt idx="4245">
                  <c:v>8522.7984846942109</c:v>
                </c:pt>
                <c:pt idx="4246">
                  <c:v>8522.8009981387295</c:v>
                </c:pt>
                <c:pt idx="4247">
                  <c:v>8522.8016715608501</c:v>
                </c:pt>
                <c:pt idx="4248">
                  <c:v>8522.8016964183098</c:v>
                </c:pt>
                <c:pt idx="4249">
                  <c:v>8522.8020536024105</c:v>
                </c:pt>
                <c:pt idx="4250">
                  <c:v>8522.80650671478</c:v>
                </c:pt>
                <c:pt idx="4251">
                  <c:v>8522.8077206113303</c:v>
                </c:pt>
                <c:pt idx="4252">
                  <c:v>8522.8108336860296</c:v>
                </c:pt>
                <c:pt idx="4253">
                  <c:v>8522.8172018434798</c:v>
                </c:pt>
                <c:pt idx="4254">
                  <c:v>8522.8190804789701</c:v>
                </c:pt>
                <c:pt idx="4255">
                  <c:v>8522.8197992630303</c:v>
                </c:pt>
                <c:pt idx="4256">
                  <c:v>8522.8202324137092</c:v>
                </c:pt>
                <c:pt idx="4257">
                  <c:v>8522.8210684582591</c:v>
                </c:pt>
                <c:pt idx="4258">
                  <c:v>8522.82274689525</c:v>
                </c:pt>
                <c:pt idx="4259">
                  <c:v>8522.8247657082902</c:v>
                </c:pt>
                <c:pt idx="4260">
                  <c:v>8522.8276970572697</c:v>
                </c:pt>
                <c:pt idx="4261">
                  <c:v>8522.8294354262707</c:v>
                </c:pt>
                <c:pt idx="4262">
                  <c:v>8522.8294592107395</c:v>
                </c:pt>
                <c:pt idx="4263">
                  <c:v>8522.8329630056396</c:v>
                </c:pt>
                <c:pt idx="4264">
                  <c:v>8522.8336026878096</c:v>
                </c:pt>
                <c:pt idx="4265">
                  <c:v>8522.8353130863907</c:v>
                </c:pt>
                <c:pt idx="4266">
                  <c:v>8522.8379450934008</c:v>
                </c:pt>
                <c:pt idx="4267">
                  <c:v>8522.8410767642708</c:v>
                </c:pt>
                <c:pt idx="4268">
                  <c:v>8522.8411182938107</c:v>
                </c:pt>
                <c:pt idx="4269">
                  <c:v>8522.8418184770198</c:v>
                </c:pt>
                <c:pt idx="4270">
                  <c:v>8522.8418184770198</c:v>
                </c:pt>
                <c:pt idx="4271">
                  <c:v>8522.8418184770198</c:v>
                </c:pt>
                <c:pt idx="4272">
                  <c:v>8522.8418184770198</c:v>
                </c:pt>
                <c:pt idx="4273">
                  <c:v>8522.8418184992606</c:v>
                </c:pt>
                <c:pt idx="4274">
                  <c:v>8522.8418185156697</c:v>
                </c:pt>
                <c:pt idx="4275">
                  <c:v>8522.8418185543196</c:v>
                </c:pt>
                <c:pt idx="4276">
                  <c:v>8522.8418185543196</c:v>
                </c:pt>
                <c:pt idx="4277">
                  <c:v>8522.8418185543196</c:v>
                </c:pt>
                <c:pt idx="4278">
                  <c:v>8522.8496433794498</c:v>
                </c:pt>
                <c:pt idx="4279">
                  <c:v>8522.8515039292906</c:v>
                </c:pt>
                <c:pt idx="4280">
                  <c:v>8522.8527720207294</c:v>
                </c:pt>
                <c:pt idx="4281">
                  <c:v>8522.8555053076707</c:v>
                </c:pt>
                <c:pt idx="4282">
                  <c:v>8522.8555053733198</c:v>
                </c:pt>
                <c:pt idx="4283">
                  <c:v>8522.8563739366291</c:v>
                </c:pt>
                <c:pt idx="4284">
                  <c:v>8522.8608897775393</c:v>
                </c:pt>
                <c:pt idx="4285">
                  <c:v>8522.87180738803</c:v>
                </c:pt>
                <c:pt idx="4286">
                  <c:v>8522.8756206929593</c:v>
                </c:pt>
                <c:pt idx="4287">
                  <c:v>8522.8777094436791</c:v>
                </c:pt>
                <c:pt idx="4288">
                  <c:v>8522.8793072868102</c:v>
                </c:pt>
                <c:pt idx="4289">
                  <c:v>8522.8805922721494</c:v>
                </c:pt>
                <c:pt idx="4290">
                  <c:v>8522.8854203019291</c:v>
                </c:pt>
                <c:pt idx="4291">
                  <c:v>8522.8892037682199</c:v>
                </c:pt>
                <c:pt idx="4292">
                  <c:v>8522.8938397993297</c:v>
                </c:pt>
                <c:pt idx="4293">
                  <c:v>8522.8971473705005</c:v>
                </c:pt>
                <c:pt idx="4294">
                  <c:v>8522.8971722153892</c:v>
                </c:pt>
                <c:pt idx="4295">
                  <c:v>8522.8975293869098</c:v>
                </c:pt>
                <c:pt idx="4296">
                  <c:v>8522.8989692525902</c:v>
                </c:pt>
                <c:pt idx="4297">
                  <c:v>8522.9031964021196</c:v>
                </c:pt>
                <c:pt idx="4298">
                  <c:v>8522.9063094705307</c:v>
                </c:pt>
                <c:pt idx="4299">
                  <c:v>8522.9145562760496</c:v>
                </c:pt>
                <c:pt idx="4300">
                  <c:v>8522.9157081982103</c:v>
                </c:pt>
                <c:pt idx="4301">
                  <c:v>8522.9165442427602</c:v>
                </c:pt>
                <c:pt idx="4302">
                  <c:v>8522.9178230650705</c:v>
                </c:pt>
                <c:pt idx="4303">
                  <c:v>8522.9181864168495</c:v>
                </c:pt>
                <c:pt idx="4304">
                  <c:v>8522.9182227049005</c:v>
                </c:pt>
                <c:pt idx="4305">
                  <c:v>8522.9202415179407</c:v>
                </c:pt>
                <c:pt idx="4306">
                  <c:v>8522.9216957781391</c:v>
                </c:pt>
                <c:pt idx="4307">
                  <c:v>8522.9224772369398</c:v>
                </c:pt>
                <c:pt idx="4308">
                  <c:v>8522.9241982609892</c:v>
                </c:pt>
                <c:pt idx="4309">
                  <c:v>8522.9284387901407</c:v>
                </c:pt>
                <c:pt idx="4310">
                  <c:v>8522.9315805323404</c:v>
                </c:pt>
                <c:pt idx="4311">
                  <c:v>8522.9324204253498</c:v>
                </c:pt>
                <c:pt idx="4312">
                  <c:v>8522.9365525613503</c:v>
                </c:pt>
                <c:pt idx="4313">
                  <c:v>8522.93659407831</c:v>
                </c:pt>
                <c:pt idx="4314">
                  <c:v>8522.9385886918699</c:v>
                </c:pt>
                <c:pt idx="4315">
                  <c:v>8522.9421461932307</c:v>
                </c:pt>
                <c:pt idx="4316">
                  <c:v>8522.9447935810294</c:v>
                </c:pt>
                <c:pt idx="4317">
                  <c:v>8522.9481057692301</c:v>
                </c:pt>
                <c:pt idx="4318">
                  <c:v>8522.9531666234798</c:v>
                </c:pt>
                <c:pt idx="4319">
                  <c:v>8522.95316663431</c:v>
                </c:pt>
                <c:pt idx="4320">
                  <c:v>8522.9561797410697</c:v>
                </c:pt>
                <c:pt idx="4321">
                  <c:v>8522.96216583764</c:v>
                </c:pt>
                <c:pt idx="4322">
                  <c:v>8522.9731852281802</c:v>
                </c:pt>
                <c:pt idx="4323">
                  <c:v>8522.9758653445097</c:v>
                </c:pt>
                <c:pt idx="4324">
                  <c:v>8522.9808960864302</c:v>
                </c:pt>
                <c:pt idx="4325">
                  <c:v>8522.9815453728606</c:v>
                </c:pt>
                <c:pt idx="4326">
                  <c:v>8522.9828823669795</c:v>
                </c:pt>
                <c:pt idx="4327">
                  <c:v>8522.9846795778703</c:v>
                </c:pt>
                <c:pt idx="4328">
                  <c:v>8522.9889687746709</c:v>
                </c:pt>
                <c:pt idx="4329">
                  <c:v>8522.9912042133492</c:v>
                </c:pt>
                <c:pt idx="4330">
                  <c:v>8522.9944450370895</c:v>
                </c:pt>
                <c:pt idx="4331">
                  <c:v>8523.0012455377691</c:v>
                </c:pt>
                <c:pt idx="4332">
                  <c:v>8523.0037418999691</c:v>
                </c:pt>
                <c:pt idx="4333">
                  <c:v>8523.0037517622095</c:v>
                </c:pt>
                <c:pt idx="4334">
                  <c:v>8523.0106580341198</c:v>
                </c:pt>
                <c:pt idx="4335">
                  <c:v>8523.0132988495698</c:v>
                </c:pt>
                <c:pt idx="4336">
                  <c:v>8523.0136622264909</c:v>
                </c:pt>
                <c:pt idx="4337">
                  <c:v>8523.0173200052195</c:v>
                </c:pt>
                <c:pt idx="4338">
                  <c:v>8523.01795302145</c:v>
                </c:pt>
                <c:pt idx="4339">
                  <c:v>8523.0196740517804</c:v>
                </c:pt>
                <c:pt idx="4340">
                  <c:v>8523.0223988564594</c:v>
                </c:pt>
                <c:pt idx="4341">
                  <c:v>8523.0278962177108</c:v>
                </c:pt>
                <c:pt idx="4342">
                  <c:v>8523.0308937565405</c:v>
                </c:pt>
                <c:pt idx="4343">
                  <c:v>8523.03221326321</c:v>
                </c:pt>
                <c:pt idx="4344">
                  <c:v>8523.0361625530004</c:v>
                </c:pt>
                <c:pt idx="4345">
                  <c:v>8523.0376220028793</c:v>
                </c:pt>
                <c:pt idx="4346">
                  <c:v>8523.0433548521196</c:v>
                </c:pt>
                <c:pt idx="4347">
                  <c:v>8523.0435815788805</c:v>
                </c:pt>
                <c:pt idx="4348">
                  <c:v>8523.0480681192093</c:v>
                </c:pt>
                <c:pt idx="4349">
                  <c:v>8523.0487867395805</c:v>
                </c:pt>
                <c:pt idx="4350">
                  <c:v>8523.0501460060404</c:v>
                </c:pt>
                <c:pt idx="4351">
                  <c:v>8523.0503058703598</c:v>
                </c:pt>
                <c:pt idx="4352">
                  <c:v>8523.0516555350005</c:v>
                </c:pt>
                <c:pt idx="4353">
                  <c:v>8523.0574804758598</c:v>
                </c:pt>
                <c:pt idx="4354">
                  <c:v>8523.0576416284293</c:v>
                </c:pt>
                <c:pt idx="4355">
                  <c:v>8523.0645147142895</c:v>
                </c:pt>
                <c:pt idx="4356">
                  <c:v>8523.0645147142895</c:v>
                </c:pt>
                <c:pt idx="4357">
                  <c:v>8523.0645147506093</c:v>
                </c:pt>
                <c:pt idx="4358">
                  <c:v>8523.0645147529394</c:v>
                </c:pt>
                <c:pt idx="4359">
                  <c:v>8523.0645147529394</c:v>
                </c:pt>
                <c:pt idx="4360">
                  <c:v>8523.0645147915893</c:v>
                </c:pt>
                <c:pt idx="4361">
                  <c:v>8523.0645147915893</c:v>
                </c:pt>
                <c:pt idx="4362">
                  <c:v>8523.0659733479806</c:v>
                </c:pt>
                <c:pt idx="4363">
                  <c:v>8523.0713819204793</c:v>
                </c:pt>
                <c:pt idx="4364">
                  <c:v>8523.0736271999704</c:v>
                </c:pt>
                <c:pt idx="4365">
                  <c:v>8523.0770211573599</c:v>
                </c:pt>
                <c:pt idx="4366">
                  <c:v>8523.0782015342193</c:v>
                </c:pt>
                <c:pt idx="4367">
                  <c:v>8523.0782016105895</c:v>
                </c:pt>
                <c:pt idx="4368">
                  <c:v>8523.0805171579104</c:v>
                </c:pt>
                <c:pt idx="4369">
                  <c:v>8523.0844445843195</c:v>
                </c:pt>
                <c:pt idx="4370">
                  <c:v>8523.0845256042594</c:v>
                </c:pt>
                <c:pt idx="4371">
                  <c:v>8523.0898600220607</c:v>
                </c:pt>
                <c:pt idx="4372">
                  <c:v>8523.0910599604194</c:v>
                </c:pt>
                <c:pt idx="4373">
                  <c:v>8523.0922117826995</c:v>
                </c:pt>
                <c:pt idx="4374">
                  <c:v>8523.0967213474196</c:v>
                </c:pt>
                <c:pt idx="4375">
                  <c:v>8523.0992275467106</c:v>
                </c:pt>
                <c:pt idx="4376">
                  <c:v>8523.10309261572</c:v>
                </c:pt>
                <c:pt idx="4377">
                  <c:v>8523.1061338186191</c:v>
                </c:pt>
                <c:pt idx="4378">
                  <c:v>8523.1097771301793</c:v>
                </c:pt>
                <c:pt idx="4379">
                  <c:v>8523.1123745292407</c:v>
                </c:pt>
                <c:pt idx="4380">
                  <c:v>8523.1127957897206</c:v>
                </c:pt>
                <c:pt idx="4381">
                  <c:v>8523.1155889856109</c:v>
                </c:pt>
                <c:pt idx="4382">
                  <c:v>8523.1191906444692</c:v>
                </c:pt>
                <c:pt idx="4383">
                  <c:v>8523.1206326205192</c:v>
                </c:pt>
                <c:pt idx="4384">
                  <c:v>8523.1220344897592</c:v>
                </c:pt>
                <c:pt idx="4385">
                  <c:v>8523.1263695536109</c:v>
                </c:pt>
                <c:pt idx="4386">
                  <c:v>8523.1278883730993</c:v>
                </c:pt>
                <c:pt idx="4387">
                  <c:v>8523.1287767980193</c:v>
                </c:pt>
                <c:pt idx="4388">
                  <c:v>8523.1287768781094</c:v>
                </c:pt>
                <c:pt idx="4389">
                  <c:v>8523.1305203801003</c:v>
                </c:pt>
                <c:pt idx="4390">
                  <c:v>8523.1422186456603</c:v>
                </c:pt>
                <c:pt idx="4391">
                  <c:v>8523.1435439288598</c:v>
                </c:pt>
                <c:pt idx="4392">
                  <c:v>8523.1442625303698</c:v>
                </c:pt>
                <c:pt idx="4393">
                  <c:v>8523.1453473074307</c:v>
                </c:pt>
                <c:pt idx="4394">
                  <c:v>8523.1456218156909</c:v>
                </c:pt>
                <c:pt idx="4395">
                  <c:v>8523.14894921821</c:v>
                </c:pt>
                <c:pt idx="4396">
                  <c:v>8523.1529562603591</c:v>
                </c:pt>
                <c:pt idx="4397">
                  <c:v>8523.1634797444494</c:v>
                </c:pt>
                <c:pt idx="4398">
                  <c:v>8523.1643826644795</c:v>
                </c:pt>
                <c:pt idx="4399">
                  <c:v>8523.1668577175496</c:v>
                </c:pt>
                <c:pt idx="4400">
                  <c:v>8523.1681959796697</c:v>
                </c:pt>
                <c:pt idx="4401">
                  <c:v>8523.1691030096208</c:v>
                </c:pt>
                <c:pt idx="4402">
                  <c:v>8523.1718825530206</c:v>
                </c:pt>
                <c:pt idx="4403">
                  <c:v>8523.1731675486008</c:v>
                </c:pt>
                <c:pt idx="4404">
                  <c:v>8523.1758628329208</c:v>
                </c:pt>
                <c:pt idx="4405">
                  <c:v>8523.1758628329208</c:v>
                </c:pt>
                <c:pt idx="4406">
                  <c:v>8523.1758628329208</c:v>
                </c:pt>
                <c:pt idx="4407">
                  <c:v>8523.1758628329208</c:v>
                </c:pt>
                <c:pt idx="4408">
                  <c:v>8523.1758628329208</c:v>
                </c:pt>
                <c:pt idx="4409">
                  <c:v>8523.1758628329208</c:v>
                </c:pt>
                <c:pt idx="4410">
                  <c:v>8523.1758628329208</c:v>
                </c:pt>
                <c:pt idx="4411">
                  <c:v>8523.1758628329208</c:v>
                </c:pt>
                <c:pt idx="4412">
                  <c:v>8523.1758628329208</c:v>
                </c:pt>
                <c:pt idx="4413">
                  <c:v>8523.1758628503794</c:v>
                </c:pt>
                <c:pt idx="4414">
                  <c:v>8523.1758628503794</c:v>
                </c:pt>
                <c:pt idx="4415">
                  <c:v>8523.1758628503794</c:v>
                </c:pt>
                <c:pt idx="4416">
                  <c:v>8523.1758628503794</c:v>
                </c:pt>
                <c:pt idx="4417">
                  <c:v>8523.1758628503794</c:v>
                </c:pt>
                <c:pt idx="4418">
                  <c:v>8523.1758628503794</c:v>
                </c:pt>
                <c:pt idx="4419">
                  <c:v>8523.1758628503794</c:v>
                </c:pt>
                <c:pt idx="4420">
                  <c:v>8523.1758628609805</c:v>
                </c:pt>
                <c:pt idx="4421">
                  <c:v>8523.1758628715706</c:v>
                </c:pt>
                <c:pt idx="4422">
                  <c:v>8523.1758628715706</c:v>
                </c:pt>
                <c:pt idx="4423">
                  <c:v>8523.1758629102205</c:v>
                </c:pt>
                <c:pt idx="4424">
                  <c:v>8523.1758629102205</c:v>
                </c:pt>
                <c:pt idx="4425">
                  <c:v>8523.1758629102205</c:v>
                </c:pt>
                <c:pt idx="4426">
                  <c:v>8523.1758629102205</c:v>
                </c:pt>
                <c:pt idx="4427">
                  <c:v>8523.1758629102205</c:v>
                </c:pt>
                <c:pt idx="4428">
                  <c:v>8523.1758629102205</c:v>
                </c:pt>
                <c:pt idx="4429">
                  <c:v>8523.1758629102205</c:v>
                </c:pt>
                <c:pt idx="4430">
                  <c:v>8523.1758629102205</c:v>
                </c:pt>
                <c:pt idx="4431">
                  <c:v>8523.1758629102205</c:v>
                </c:pt>
                <c:pt idx="4432">
                  <c:v>8523.1758629102205</c:v>
                </c:pt>
                <c:pt idx="4433">
                  <c:v>8523.1758629102205</c:v>
                </c:pt>
                <c:pt idx="4434">
                  <c:v>8523.1758629102205</c:v>
                </c:pt>
                <c:pt idx="4435">
                  <c:v>8523.1758629102205</c:v>
                </c:pt>
                <c:pt idx="4436">
                  <c:v>8523.1759929549808</c:v>
                </c:pt>
                <c:pt idx="4437">
                  <c:v>8523.1800014013406</c:v>
                </c:pt>
                <c:pt idx="4438">
                  <c:v>8523.1855483194795</c:v>
                </c:pt>
                <c:pt idx="4439">
                  <c:v>8523.1865357700699</c:v>
                </c:pt>
                <c:pt idx="4440">
                  <c:v>8523.1890492122602</c:v>
                </c:pt>
                <c:pt idx="4441">
                  <c:v>8523.1895496776506</c:v>
                </c:pt>
                <c:pt idx="4442">
                  <c:v>8523.1895497180503</c:v>
                </c:pt>
                <c:pt idx="4443">
                  <c:v>8523.1895497292207</c:v>
                </c:pt>
                <c:pt idx="4444">
                  <c:v>8523.1897226367091</c:v>
                </c:pt>
                <c:pt idx="4445">
                  <c:v>8523.1897474918496</c:v>
                </c:pt>
                <c:pt idx="4446">
                  <c:v>8523.1901046736093</c:v>
                </c:pt>
                <c:pt idx="4447">
                  <c:v>8523.1957716837005</c:v>
                </c:pt>
                <c:pt idx="4448">
                  <c:v>8523.1961177653793</c:v>
                </c:pt>
                <c:pt idx="4449">
                  <c:v>8523.1985684088704</c:v>
                </c:pt>
                <c:pt idx="4450">
                  <c:v>8523.1988847572302</c:v>
                </c:pt>
                <c:pt idx="4451">
                  <c:v>8523.2027540188192</c:v>
                </c:pt>
                <c:pt idx="4452">
                  <c:v>8523.2052529146895</c:v>
                </c:pt>
                <c:pt idx="4453">
                  <c:v>8523.2069176044297</c:v>
                </c:pt>
                <c:pt idx="4454">
                  <c:v>8523.20713155251</c:v>
                </c:pt>
                <c:pt idx="4455">
                  <c:v>8523.2091195294597</c:v>
                </c:pt>
                <c:pt idx="4456">
                  <c:v>8523.2107979711109</c:v>
                </c:pt>
                <c:pt idx="4457">
                  <c:v>8523.2128167841493</c:v>
                </c:pt>
                <c:pt idx="4458">
                  <c:v>8523.2142710443495</c:v>
                </c:pt>
                <c:pt idx="4459">
                  <c:v>8523.21751028369</c:v>
                </c:pt>
                <c:pt idx="4460">
                  <c:v>8523.2210140768402</c:v>
                </c:pt>
                <c:pt idx="4461">
                  <c:v>8523.2216537601707</c:v>
                </c:pt>
                <c:pt idx="4462">
                  <c:v>8523.2233641576004</c:v>
                </c:pt>
                <c:pt idx="4463">
                  <c:v>8523.2259961645996</c:v>
                </c:pt>
                <c:pt idx="4464">
                  <c:v>8523.2291278378107</c:v>
                </c:pt>
                <c:pt idx="4465">
                  <c:v>8523.2291693650095</c:v>
                </c:pt>
                <c:pt idx="4466">
                  <c:v>8523.2376944553107</c:v>
                </c:pt>
                <c:pt idx="4467">
                  <c:v>8523.2408230919391</c:v>
                </c:pt>
                <c:pt idx="4468">
                  <c:v>8523.2410438842999</c:v>
                </c:pt>
                <c:pt idx="4469">
                  <c:v>8523.2444250089993</c:v>
                </c:pt>
                <c:pt idx="4470">
                  <c:v>8523.2540975212996</c:v>
                </c:pt>
                <c:pt idx="4471">
                  <c:v>8523.2583220880406</c:v>
                </c:pt>
                <c:pt idx="4472">
                  <c:v>8523.2598584615607</c:v>
                </c:pt>
                <c:pt idx="4473">
                  <c:v>8523.2632436044496</c:v>
                </c:pt>
                <c:pt idx="4474">
                  <c:v>8523.2636717641708</c:v>
                </c:pt>
                <c:pt idx="4475">
                  <c:v>8523.2642822675407</c:v>
                </c:pt>
                <c:pt idx="4476">
                  <c:v>8523.2656248882395</c:v>
                </c:pt>
                <c:pt idx="4477">
                  <c:v>8523.2657605148797</c:v>
                </c:pt>
                <c:pt idx="4478">
                  <c:v>8523.2673583626693</c:v>
                </c:pt>
                <c:pt idx="4479">
                  <c:v>8523.2686433456802</c:v>
                </c:pt>
                <c:pt idx="4480">
                  <c:v>8523.2713963948099</c:v>
                </c:pt>
                <c:pt idx="4481">
                  <c:v>8523.2748278463205</c:v>
                </c:pt>
                <c:pt idx="4482">
                  <c:v>8523.2772548440807</c:v>
                </c:pt>
                <c:pt idx="4483">
                  <c:v>8523.2837795000505</c:v>
                </c:pt>
                <c:pt idx="4484">
                  <c:v>8523.28522328892</c:v>
                </c:pt>
                <c:pt idx="4485">
                  <c:v>8523.2870203237908</c:v>
                </c:pt>
                <c:pt idx="4486">
                  <c:v>8523.2872109515592</c:v>
                </c:pt>
                <c:pt idx="4487">
                  <c:v>8523.2872110288499</c:v>
                </c:pt>
                <c:pt idx="4488">
                  <c:v>8523.2912474744899</c:v>
                </c:pt>
                <c:pt idx="4489">
                  <c:v>8523.2943605417295</c:v>
                </c:pt>
                <c:pt idx="4490">
                  <c:v>8523.3008977714908</c:v>
                </c:pt>
                <c:pt idx="4491">
                  <c:v>8523.3008977714908</c:v>
                </c:pt>
                <c:pt idx="4492">
                  <c:v>8523.3008977831305</c:v>
                </c:pt>
                <c:pt idx="4493">
                  <c:v>8523.3008977831305</c:v>
                </c:pt>
                <c:pt idx="4494">
                  <c:v>8523.3008978478592</c:v>
                </c:pt>
                <c:pt idx="4495">
                  <c:v>8523.3008978478592</c:v>
                </c:pt>
                <c:pt idx="4496">
                  <c:v>8523.3008978478592</c:v>
                </c:pt>
                <c:pt idx="4497">
                  <c:v>8523.3026073495803</c:v>
                </c:pt>
                <c:pt idx="4498">
                  <c:v>8523.3045953139608</c:v>
                </c:pt>
                <c:pt idx="4499">
                  <c:v>8523.3058741362693</c:v>
                </c:pt>
                <c:pt idx="4500">
                  <c:v>8523.3062374927104</c:v>
                </c:pt>
                <c:pt idx="4501">
                  <c:v>8523.3082925937997</c:v>
                </c:pt>
                <c:pt idx="4502">
                  <c:v>8523.3086612895095</c:v>
                </c:pt>
                <c:pt idx="4503">
                  <c:v>8523.309746854</c:v>
                </c:pt>
                <c:pt idx="4504">
                  <c:v>8523.3105283081495</c:v>
                </c:pt>
                <c:pt idx="4505">
                  <c:v>8523.3122493333594</c:v>
                </c:pt>
                <c:pt idx="4506">
                  <c:v>8523.3149741431698</c:v>
                </c:pt>
                <c:pt idx="4507">
                  <c:v>8523.3164898613395</c:v>
                </c:pt>
                <c:pt idx="4508">
                  <c:v>8523.3167925979906</c:v>
                </c:pt>
                <c:pt idx="4509">
                  <c:v>8523.3204714980093</c:v>
                </c:pt>
                <c:pt idx="4510">
                  <c:v>8523.3246036348792</c:v>
                </c:pt>
                <c:pt idx="4511">
                  <c:v>8523.3246451495197</c:v>
                </c:pt>
                <c:pt idx="4512">
                  <c:v>8523.3301972690897</c:v>
                </c:pt>
                <c:pt idx="4513">
                  <c:v>8523.3361568450891</c:v>
                </c:pt>
                <c:pt idx="4514">
                  <c:v>8523.3365196939503</c:v>
                </c:pt>
                <c:pt idx="4515">
                  <c:v>8523.3389353891798</c:v>
                </c:pt>
                <c:pt idx="4516">
                  <c:v>8523.3442308140202</c:v>
                </c:pt>
                <c:pt idx="4517">
                  <c:v>8523.3502169100102</c:v>
                </c:pt>
                <c:pt idx="4518">
                  <c:v>8523.3585486346801</c:v>
                </c:pt>
                <c:pt idx="4519">
                  <c:v>8523.3587193889507</c:v>
                </c:pt>
                <c:pt idx="4520">
                  <c:v>8523.3615088891202</c:v>
                </c:pt>
                <c:pt idx="4521">
                  <c:v>8523.3639164157194</c:v>
                </c:pt>
                <c:pt idx="4522">
                  <c:v>8523.3695964440703</c:v>
                </c:pt>
                <c:pt idx="4523">
                  <c:v>8523.3727306537294</c:v>
                </c:pt>
                <c:pt idx="4524">
                  <c:v>8523.3770198505299</c:v>
                </c:pt>
                <c:pt idx="4525">
                  <c:v>8523.3824353087693</c:v>
                </c:pt>
                <c:pt idx="4526">
                  <c:v>8523.3847870642694</c:v>
                </c:pt>
                <c:pt idx="4527">
                  <c:v>8523.38929661363</c:v>
                </c:pt>
                <c:pt idx="4528">
                  <c:v>8523.3918028334101</c:v>
                </c:pt>
                <c:pt idx="4529">
                  <c:v>8523.3985590701905</c:v>
                </c:pt>
                <c:pt idx="4530">
                  <c:v>8523.3985590701905</c:v>
                </c:pt>
                <c:pt idx="4531">
                  <c:v>8523.3985590881202</c:v>
                </c:pt>
                <c:pt idx="4532">
                  <c:v>8523.3985590984794</c:v>
                </c:pt>
                <c:pt idx="4533">
                  <c:v>8523.3985591088403</c:v>
                </c:pt>
                <c:pt idx="4534">
                  <c:v>8523.3985591474902</c:v>
                </c:pt>
                <c:pt idx="4535">
                  <c:v>8523.3985591474902</c:v>
                </c:pt>
                <c:pt idx="4536">
                  <c:v>8523.3987091053204</c:v>
                </c:pt>
                <c:pt idx="4537">
                  <c:v>8523.4013499207795</c:v>
                </c:pt>
                <c:pt idx="4538">
                  <c:v>8523.4017133023499</c:v>
                </c:pt>
                <c:pt idx="4539">
                  <c:v>8523.4048131760192</c:v>
                </c:pt>
                <c:pt idx="4540">
                  <c:v>8523.4053710764201</c:v>
                </c:pt>
                <c:pt idx="4541">
                  <c:v>8523.4060040926506</c:v>
                </c:pt>
                <c:pt idx="4542">
                  <c:v>8523.4077251241506</c:v>
                </c:pt>
                <c:pt idx="4543">
                  <c:v>8523.4081642671899</c:v>
                </c:pt>
                <c:pt idx="4544">
                  <c:v>8523.4104499276691</c:v>
                </c:pt>
                <c:pt idx="4545">
                  <c:v>8523.4117659311705</c:v>
                </c:pt>
                <c:pt idx="4546">
                  <c:v>8523.4122459152695</c:v>
                </c:pt>
                <c:pt idx="4547">
                  <c:v>8523.4132078867406</c:v>
                </c:pt>
                <c:pt idx="4548">
                  <c:v>8523.4150107595997</c:v>
                </c:pt>
                <c:pt idx="4549">
                  <c:v>8523.4189448300694</c:v>
                </c:pt>
                <c:pt idx="4550">
                  <c:v>8523.4256730787401</c:v>
                </c:pt>
                <c:pt idx="4551">
                  <c:v>8523.4303130940498</c:v>
                </c:pt>
                <c:pt idx="4552">
                  <c:v>8523.4314059279804</c:v>
                </c:pt>
                <c:pt idx="4553">
                  <c:v>8523.4316326547396</c:v>
                </c:pt>
                <c:pt idx="4554">
                  <c:v>8523.4361191950702</c:v>
                </c:pt>
                <c:pt idx="4555">
                  <c:v>8523.4368378119507</c:v>
                </c:pt>
                <c:pt idx="4556">
                  <c:v>8523.4381970818995</c:v>
                </c:pt>
                <c:pt idx="4557">
                  <c:v>8523.4383569415604</c:v>
                </c:pt>
                <c:pt idx="4558">
                  <c:v>8523.4455315470695</c:v>
                </c:pt>
                <c:pt idx="4559">
                  <c:v>8523.4456927007996</c:v>
                </c:pt>
                <c:pt idx="4560">
                  <c:v>8523.4493416882997</c:v>
                </c:pt>
                <c:pt idx="4561">
                  <c:v>8523.4540244191794</c:v>
                </c:pt>
                <c:pt idx="4562">
                  <c:v>8523.4560550143906</c:v>
                </c:pt>
                <c:pt idx="4563">
                  <c:v>8523.4594329940101</c:v>
                </c:pt>
                <c:pt idx="4564">
                  <c:v>8523.4616782758294</c:v>
                </c:pt>
                <c:pt idx="4565">
                  <c:v>8523.4650722285696</c:v>
                </c:pt>
                <c:pt idx="4566">
                  <c:v>8523.4685682314393</c:v>
                </c:pt>
                <c:pt idx="4567">
                  <c:v>8523.4725766777992</c:v>
                </c:pt>
                <c:pt idx="4568">
                  <c:v>8523.4779110932704</c:v>
                </c:pt>
                <c:pt idx="4569">
                  <c:v>8523.4791110362803</c:v>
                </c:pt>
                <c:pt idx="4570">
                  <c:v>8523.4802628550606</c:v>
                </c:pt>
                <c:pt idx="4571">
                  <c:v>8523.4847724232804</c:v>
                </c:pt>
                <c:pt idx="4572">
                  <c:v>8523.4872786179094</c:v>
                </c:pt>
                <c:pt idx="4573">
                  <c:v>8523.4886930444009</c:v>
                </c:pt>
                <c:pt idx="4574">
                  <c:v>8523.4911436885304</c:v>
                </c:pt>
                <c:pt idx="4575">
                  <c:v>8523.4924314599393</c:v>
                </c:pt>
                <c:pt idx="4576">
                  <c:v>8523.4941848898306</c:v>
                </c:pt>
                <c:pt idx="4577">
                  <c:v>8523.4975241380707</c:v>
                </c:pt>
                <c:pt idx="4578">
                  <c:v>8523.4978282013908</c:v>
                </c:pt>
                <c:pt idx="4579">
                  <c:v>8523.4994928706401</c:v>
                </c:pt>
                <c:pt idx="4580">
                  <c:v>8523.5008468609303</c:v>
                </c:pt>
                <c:pt idx="4581">
                  <c:v>8523.5036400579793</c:v>
                </c:pt>
                <c:pt idx="4582">
                  <c:v>8523.5072417156698</c:v>
                </c:pt>
                <c:pt idx="4583">
                  <c:v>8523.50832339935</c:v>
                </c:pt>
                <c:pt idx="4584">
                  <c:v>8523.5086836963892</c:v>
                </c:pt>
                <c:pt idx="4585">
                  <c:v>8523.5100855627097</c:v>
                </c:pt>
                <c:pt idx="4586">
                  <c:v>8523.5107284444293</c:v>
                </c:pt>
                <c:pt idx="4587">
                  <c:v>8523.5144206271507</c:v>
                </c:pt>
                <c:pt idx="4588">
                  <c:v>8523.5159394442999</c:v>
                </c:pt>
                <c:pt idx="4589">
                  <c:v>8523.5174946132993</c:v>
                </c:pt>
                <c:pt idx="4590">
                  <c:v>8523.5185714513009</c:v>
                </c:pt>
                <c:pt idx="4591">
                  <c:v>8523.52219781233</c:v>
                </c:pt>
                <c:pt idx="4592">
                  <c:v>8523.5225993860495</c:v>
                </c:pt>
                <c:pt idx="4593">
                  <c:v>8523.5235940087496</c:v>
                </c:pt>
                <c:pt idx="4594">
                  <c:v>8523.5235940208604</c:v>
                </c:pt>
                <c:pt idx="4595">
                  <c:v>8523.5281795933806</c:v>
                </c:pt>
                <c:pt idx="4596">
                  <c:v>8523.53231360274</c:v>
                </c:pt>
                <c:pt idx="4597">
                  <c:v>8523.5336728915499</c:v>
                </c:pt>
                <c:pt idx="4598">
                  <c:v>8523.5370002905802</c:v>
                </c:pt>
                <c:pt idx="4599">
                  <c:v>8523.5383393606098</c:v>
                </c:pt>
                <c:pt idx="4600">
                  <c:v>8523.5410073315707</c:v>
                </c:pt>
                <c:pt idx="4601">
                  <c:v>8523.5448174728008</c:v>
                </c:pt>
                <c:pt idx="4602">
                  <c:v>8523.5508973542601</c:v>
                </c:pt>
                <c:pt idx="4603">
                  <c:v>8523.5524337380193</c:v>
                </c:pt>
                <c:pt idx="4604">
                  <c:v>8523.5562470508703</c:v>
                </c:pt>
                <c:pt idx="4605">
                  <c:v>8523.5569543074798</c:v>
                </c:pt>
                <c:pt idx="4606">
                  <c:v>8523.5571540854799</c:v>
                </c:pt>
                <c:pt idx="4607">
                  <c:v>8523.5612186221406</c:v>
                </c:pt>
                <c:pt idx="4608">
                  <c:v>8523.5640440285206</c:v>
                </c:pt>
                <c:pt idx="4609">
                  <c:v>8523.5680524748695</c:v>
                </c:pt>
                <c:pt idx="4610">
                  <c:v>8523.5705088898503</c:v>
                </c:pt>
                <c:pt idx="4611">
                  <c:v>8523.5745868459308</c:v>
                </c:pt>
                <c:pt idx="4612">
                  <c:v>8523.5771002857891</c:v>
                </c:pt>
                <c:pt idx="4613">
                  <c:v>8523.57777371257</c:v>
                </c:pt>
                <c:pt idx="4614">
                  <c:v>8523.5777985653804</c:v>
                </c:pt>
                <c:pt idx="4615">
                  <c:v>8523.5826088618396</c:v>
                </c:pt>
                <c:pt idx="4616">
                  <c:v>8523.5841688383298</c:v>
                </c:pt>
                <c:pt idx="4617">
                  <c:v>8523.5866194816699</c:v>
                </c:pt>
                <c:pt idx="4618">
                  <c:v>8523.5879072444495</c:v>
                </c:pt>
                <c:pt idx="4619">
                  <c:v>8523.5933039858901</c:v>
                </c:pt>
                <c:pt idx="4620">
                  <c:v>8523.5949686802905</c:v>
                </c:pt>
                <c:pt idx="4621">
                  <c:v>8523.5951826260407</c:v>
                </c:pt>
                <c:pt idx="4622">
                  <c:v>8523.6008678600192</c:v>
                </c:pt>
                <c:pt idx="4623">
                  <c:v>8523.6023221202195</c:v>
                </c:pt>
                <c:pt idx="4624">
                  <c:v>8523.6055613566405</c:v>
                </c:pt>
                <c:pt idx="4625">
                  <c:v>8523.6090651480408</c:v>
                </c:pt>
                <c:pt idx="4626">
                  <c:v>8523.6093678641992</c:v>
                </c:pt>
                <c:pt idx="4627">
                  <c:v>8523.6097048325391</c:v>
                </c:pt>
                <c:pt idx="4628">
                  <c:v>8523.6114152287992</c:v>
                </c:pt>
                <c:pt idx="4629">
                  <c:v>8523.6140472358093</c:v>
                </c:pt>
                <c:pt idx="4630">
                  <c:v>8523.6171789113396</c:v>
                </c:pt>
                <c:pt idx="4631">
                  <c:v>8523.6172204362192</c:v>
                </c:pt>
                <c:pt idx="4632">
                  <c:v>8523.61864514835</c:v>
                </c:pt>
                <c:pt idx="4633">
                  <c:v>8523.6212553074492</c:v>
                </c:pt>
                <c:pt idx="4634">
                  <c:v>8523.6212553334408</c:v>
                </c:pt>
                <c:pt idx="4635">
                  <c:v>8523.6254199389296</c:v>
                </c:pt>
                <c:pt idx="4636">
                  <c:v>8523.6257455311697</c:v>
                </c:pt>
                <c:pt idx="4637">
                  <c:v>8523.6290949601607</c:v>
                </c:pt>
                <c:pt idx="4638">
                  <c:v>8523.6324760813695</c:v>
                </c:pt>
                <c:pt idx="4639">
                  <c:v>8523.6353623997402</c:v>
                </c:pt>
                <c:pt idx="4640">
                  <c:v>8523.6463731638996</c:v>
                </c:pt>
                <c:pt idx="4641">
                  <c:v>8523.6479095350896</c:v>
                </c:pt>
                <c:pt idx="4642">
                  <c:v>8523.6512946756502</c:v>
                </c:pt>
                <c:pt idx="4643">
                  <c:v>8523.6517228353696</c:v>
                </c:pt>
                <c:pt idx="4644">
                  <c:v>8523.6536759594401</c:v>
                </c:pt>
                <c:pt idx="4645">
                  <c:v>8523.6538115860894</c:v>
                </c:pt>
                <c:pt idx="4646">
                  <c:v>8523.6540841553306</c:v>
                </c:pt>
                <c:pt idx="4647">
                  <c:v>8523.6566827315801</c:v>
                </c:pt>
                <c:pt idx="4648">
                  <c:v>8523.6566944192109</c:v>
                </c:pt>
                <c:pt idx="4649">
                  <c:v>8523.6615224443303</c:v>
                </c:pt>
                <c:pt idx="4650">
                  <c:v>8523.6659846995008</c:v>
                </c:pt>
                <c:pt idx="4651">
                  <c:v>8523.6699419463894</c:v>
                </c:pt>
                <c:pt idx="4652">
                  <c:v>8523.6732743624598</c:v>
                </c:pt>
                <c:pt idx="4653">
                  <c:v>8523.6917136122902</c:v>
                </c:pt>
                <c:pt idx="4654">
                  <c:v>8523.6942885685694</c:v>
                </c:pt>
                <c:pt idx="4655">
                  <c:v>8523.6963436696606</c:v>
                </c:pt>
                <c:pt idx="4656">
                  <c:v>8523.6977979298608</c:v>
                </c:pt>
                <c:pt idx="4657">
                  <c:v>8523.6985793793501</c:v>
                </c:pt>
                <c:pt idx="4658">
                  <c:v>8523.7028118371909</c:v>
                </c:pt>
                <c:pt idx="4659">
                  <c:v>8523.7030252143704</c:v>
                </c:pt>
                <c:pt idx="4660">
                  <c:v>8523.7045409325492</c:v>
                </c:pt>
                <c:pt idx="4661">
                  <c:v>8523.7048436738496</c:v>
                </c:pt>
                <c:pt idx="4662">
                  <c:v>8523.7126547084099</c:v>
                </c:pt>
                <c:pt idx="4663">
                  <c:v>8523.7126962207203</c:v>
                </c:pt>
                <c:pt idx="4664">
                  <c:v>8523.7167888865806</c:v>
                </c:pt>
                <c:pt idx="4665">
                  <c:v>8523.7182483449506</c:v>
                </c:pt>
                <c:pt idx="4666">
                  <c:v>8523.72420792095</c:v>
                </c:pt>
                <c:pt idx="4667">
                  <c:v>8523.7245707698094</c:v>
                </c:pt>
                <c:pt idx="4668">
                  <c:v>8523.7246478535199</c:v>
                </c:pt>
                <c:pt idx="4669">
                  <c:v>8523.7269864603804</c:v>
                </c:pt>
                <c:pt idx="4670">
                  <c:v>8523.7292687573899</c:v>
                </c:pt>
                <c:pt idx="4671">
                  <c:v>8523.7292688246798</c:v>
                </c:pt>
                <c:pt idx="4672">
                  <c:v>8523.7309322282599</c:v>
                </c:pt>
                <c:pt idx="4673">
                  <c:v>8523.7348705416007</c:v>
                </c:pt>
                <c:pt idx="4674">
                  <c:v>8523.7382679823695</c:v>
                </c:pt>
                <c:pt idx="4675">
                  <c:v>8523.7465997058898</c:v>
                </c:pt>
                <c:pt idx="4676">
                  <c:v>8523.7467704601495</c:v>
                </c:pt>
                <c:pt idx="4677">
                  <c:v>8523.7493928740696</c:v>
                </c:pt>
                <c:pt idx="4678">
                  <c:v>8523.7495599649792</c:v>
                </c:pt>
                <c:pt idx="4679">
                  <c:v>8523.75215859524</c:v>
                </c:pt>
                <c:pt idx="4680">
                  <c:v>8523.7576475152691</c:v>
                </c:pt>
                <c:pt idx="4681">
                  <c:v>8523.7589845117109</c:v>
                </c:pt>
                <c:pt idx="4682">
                  <c:v>8523.77048637997</c:v>
                </c:pt>
                <c:pt idx="4683">
                  <c:v>8523.7707955846508</c:v>
                </c:pt>
                <c:pt idx="4684">
                  <c:v>8523.7707955846508</c:v>
                </c:pt>
                <c:pt idx="4685">
                  <c:v>8523.7728381366396</c:v>
                </c:pt>
                <c:pt idx="4686">
                  <c:v>8523.7773476894909</c:v>
                </c:pt>
                <c:pt idx="4687">
                  <c:v>8523.7798539046198</c:v>
                </c:pt>
                <c:pt idx="4688">
                  <c:v>8523.7867601765302</c:v>
                </c:pt>
                <c:pt idx="4689">
                  <c:v>8523.7897643782198</c:v>
                </c:pt>
                <c:pt idx="4690">
                  <c:v>8523.7934221476298</c:v>
                </c:pt>
                <c:pt idx="4691">
                  <c:v>8523.7940551638603</c:v>
                </c:pt>
                <c:pt idx="4692">
                  <c:v>8523.7962153395601</c:v>
                </c:pt>
                <c:pt idx="4693">
                  <c:v>8523.7985009988697</c:v>
                </c:pt>
                <c:pt idx="4694">
                  <c:v>8523.7998170023693</c:v>
                </c:pt>
                <c:pt idx="4695">
                  <c:v>8523.8012589625996</c:v>
                </c:pt>
                <c:pt idx="4696">
                  <c:v>8523.8030618354605</c:v>
                </c:pt>
                <c:pt idx="4697">
                  <c:v>8523.8069959036002</c:v>
                </c:pt>
                <c:pt idx="4698">
                  <c:v>8523.8083154149299</c:v>
                </c:pt>
                <c:pt idx="4699">
                  <c:v>8523.8147730887795</c:v>
                </c:pt>
                <c:pt idx="4700">
                  <c:v>8523.8186061717497</c:v>
                </c:pt>
                <c:pt idx="4701">
                  <c:v>8523.8207548595892</c:v>
                </c:pt>
                <c:pt idx="4702">
                  <c:v>8523.8248888843209</c:v>
                </c:pt>
                <c:pt idx="4703">
                  <c:v>8523.8262481577694</c:v>
                </c:pt>
                <c:pt idx="4704">
                  <c:v>8523.8264080127701</c:v>
                </c:pt>
                <c:pt idx="4705">
                  <c:v>8523.8303463355405</c:v>
                </c:pt>
                <c:pt idx="4706">
                  <c:v>8523.8337437731607</c:v>
                </c:pt>
                <c:pt idx="4707">
                  <c:v>8523.8373927595094</c:v>
                </c:pt>
                <c:pt idx="4708">
                  <c:v>8523.8420754903891</c:v>
                </c:pt>
                <c:pt idx="4709">
                  <c:v>8523.8448686648608</c:v>
                </c:pt>
                <c:pt idx="4710">
                  <c:v>8523.8497293516994</c:v>
                </c:pt>
                <c:pt idx="4711">
                  <c:v>8523.8566193049701</c:v>
                </c:pt>
                <c:pt idx="4712">
                  <c:v>8523.86062775133</c:v>
                </c:pt>
                <c:pt idx="4713">
                  <c:v>8523.8635067138803</c:v>
                </c:pt>
                <c:pt idx="4714">
                  <c:v>8523.8659621644692</c:v>
                </c:pt>
                <c:pt idx="4715">
                  <c:v>8523.8683139274308</c:v>
                </c:pt>
                <c:pt idx="4716">
                  <c:v>8523.8751841383</c:v>
                </c:pt>
                <c:pt idx="4717">
                  <c:v>8523.8753296891191</c:v>
                </c:pt>
                <c:pt idx="4718">
                  <c:v>8523.8767441173495</c:v>
                </c:pt>
                <c:pt idx="4719">
                  <c:v>8523.8791947613299</c:v>
                </c:pt>
                <c:pt idx="4720">
                  <c:v>8523.8804825311508</c:v>
                </c:pt>
                <c:pt idx="4721">
                  <c:v>8523.8822359610294</c:v>
                </c:pt>
                <c:pt idx="4722">
                  <c:v>8523.8855752115996</c:v>
                </c:pt>
                <c:pt idx="4723">
                  <c:v>8523.8875439464991</c:v>
                </c:pt>
                <c:pt idx="4724">
                  <c:v>8523.8884766809606</c:v>
                </c:pt>
                <c:pt idx="4725">
                  <c:v>8523.8888979321291</c:v>
                </c:pt>
                <c:pt idx="4726">
                  <c:v>8523.8916911303495</c:v>
                </c:pt>
                <c:pt idx="4727">
                  <c:v>8523.8952927868795</c:v>
                </c:pt>
                <c:pt idx="4728">
                  <c:v>8523.8963744752109</c:v>
                </c:pt>
                <c:pt idx="4729">
                  <c:v>8523.8967347722501</c:v>
                </c:pt>
                <c:pt idx="4730">
                  <c:v>8523.8981128986907</c:v>
                </c:pt>
                <c:pt idx="4731">
                  <c:v>8523.8981366356602</c:v>
                </c:pt>
                <c:pt idx="4732">
                  <c:v>8523.90228011412</c:v>
                </c:pt>
                <c:pt idx="4733">
                  <c:v>8523.9039905155005</c:v>
                </c:pt>
                <c:pt idx="4734">
                  <c:v>8523.9066225225106</c:v>
                </c:pt>
                <c:pt idx="4735">
                  <c:v>8523.9102488858607</c:v>
                </c:pt>
                <c:pt idx="4736">
                  <c:v>8523.9162306692397</c:v>
                </c:pt>
                <c:pt idx="4737">
                  <c:v>8523.9183207973801</c:v>
                </c:pt>
                <c:pt idx="4738">
                  <c:v>8523.9203646751102</c:v>
                </c:pt>
                <c:pt idx="4739">
                  <c:v>8523.9217239674108</c:v>
                </c:pt>
                <c:pt idx="4740">
                  <c:v>8523.9250513629504</c:v>
                </c:pt>
                <c:pt idx="4741">
                  <c:v>8523.9255079962295</c:v>
                </c:pt>
                <c:pt idx="4742">
                  <c:v>8523.9328685440105</c:v>
                </c:pt>
                <c:pt idx="4743">
                  <c:v>8523.9389484301191</c:v>
                </c:pt>
                <c:pt idx="4744">
                  <c:v>8523.94048481155</c:v>
                </c:pt>
                <c:pt idx="4745">
                  <c:v>8523.9442981220709</c:v>
                </c:pt>
                <c:pt idx="4746">
                  <c:v>8523.9452051613407</c:v>
                </c:pt>
                <c:pt idx="4747">
                  <c:v>8523.9463868727908</c:v>
                </c:pt>
                <c:pt idx="4748">
                  <c:v>8523.9479847047405</c:v>
                </c:pt>
                <c:pt idx="4749">
                  <c:v>8523.9492696956695</c:v>
                </c:pt>
                <c:pt idx="4750">
                  <c:v>8523.9540977310298</c:v>
                </c:pt>
                <c:pt idx="4751">
                  <c:v>8523.9585599657094</c:v>
                </c:pt>
                <c:pt idx="4752">
                  <c:v>8523.9625172228498</c:v>
                </c:pt>
                <c:pt idx="4753">
                  <c:v>8523.9651513593199</c:v>
                </c:pt>
                <c:pt idx="4754">
                  <c:v>8523.9658496389093</c:v>
                </c:pt>
                <c:pt idx="4755">
                  <c:v>8523.9679919276296</c:v>
                </c:pt>
                <c:pt idx="4756">
                  <c:v>8523.9706599353794</c:v>
                </c:pt>
                <c:pt idx="4757">
                  <c:v>8523.9722199112803</c:v>
                </c:pt>
                <c:pt idx="4758">
                  <c:v>8523.9746705544803</c:v>
                </c:pt>
                <c:pt idx="4759">
                  <c:v>8523.9759583156501</c:v>
                </c:pt>
                <c:pt idx="4760">
                  <c:v>8523.9796582069193</c:v>
                </c:pt>
                <c:pt idx="4761">
                  <c:v>8523.9830197561496</c:v>
                </c:pt>
                <c:pt idx="4762">
                  <c:v>8523.98522167187</c:v>
                </c:pt>
                <c:pt idx="4763">
                  <c:v>8523.9869001228308</c:v>
                </c:pt>
                <c:pt idx="4764">
                  <c:v>8523.9903731960803</c:v>
                </c:pt>
                <c:pt idx="4765">
                  <c:v>8523.9918502848595</c:v>
                </c:pt>
                <c:pt idx="4766">
                  <c:v>8523.99741894006</c:v>
                </c:pt>
                <c:pt idx="4767">
                  <c:v>8523.9977559049094</c:v>
                </c:pt>
                <c:pt idx="4768">
                  <c:v>8523.9994663000107</c:v>
                </c:pt>
                <c:pt idx="4769">
                  <c:v>8524.0010978509599</c:v>
                </c:pt>
                <c:pt idx="4770">
                  <c:v>8524.0020983070099</c:v>
                </c:pt>
                <c:pt idx="4771">
                  <c:v>8524.0052299848703</c:v>
                </c:pt>
                <c:pt idx="4772">
                  <c:v>8524.0052715074198</c:v>
                </c:pt>
                <c:pt idx="4773">
                  <c:v>8524.0134710101393</c:v>
                </c:pt>
                <c:pt idx="4774">
                  <c:v>8524.0171460360198</c:v>
                </c:pt>
                <c:pt idx="4775">
                  <c:v>8524.0234134755992</c:v>
                </c:pt>
                <c:pt idx="4776">
                  <c:v>8524.0248571659904</c:v>
                </c:pt>
                <c:pt idx="4777">
                  <c:v>8524.0344242397696</c:v>
                </c:pt>
                <c:pt idx="4778">
                  <c:v>8524.0349610242993</c:v>
                </c:pt>
                <c:pt idx="4779">
                  <c:v>8524.0359606086204</c:v>
                </c:pt>
                <c:pt idx="4780">
                  <c:v>8524.0393457468599</c:v>
                </c:pt>
                <c:pt idx="4781">
                  <c:v>8524.04186265729</c:v>
                </c:pt>
                <c:pt idx="4782">
                  <c:v>8524.0421352311896</c:v>
                </c:pt>
                <c:pt idx="4783">
                  <c:v>8524.0447454927398</c:v>
                </c:pt>
                <c:pt idx="4784">
                  <c:v>8524.04957351554</c:v>
                </c:pt>
                <c:pt idx="4785">
                  <c:v>8524.0515597932899</c:v>
                </c:pt>
                <c:pt idx="4786">
                  <c:v>8524.0540357753598</c:v>
                </c:pt>
                <c:pt idx="4787">
                  <c:v>8524.0579930199292</c:v>
                </c:pt>
                <c:pt idx="4788">
                  <c:v>8524.0631224661993</c:v>
                </c:pt>
                <c:pt idx="4789">
                  <c:v>8524.0819762786796</c:v>
                </c:pt>
                <c:pt idx="4790">
                  <c:v>8524.0823396444302</c:v>
                </c:pt>
                <c:pt idx="4791">
                  <c:v>8524.0858490057199</c:v>
                </c:pt>
                <c:pt idx="4792">
                  <c:v>8524.0866304505598</c:v>
                </c:pt>
                <c:pt idx="4793">
                  <c:v>8524.0910762855692</c:v>
                </c:pt>
                <c:pt idx="4794">
                  <c:v>8524.0928947497105</c:v>
                </c:pt>
                <c:pt idx="4795">
                  <c:v>8524.0965736433209</c:v>
                </c:pt>
                <c:pt idx="4796">
                  <c:v>8524.1126218456702</c:v>
                </c:pt>
                <c:pt idx="4797">
                  <c:v>8524.1167455371396</c:v>
                </c:pt>
                <c:pt idx="4798">
                  <c:v>8524.1188892852497</c:v>
                </c:pt>
                <c:pt idx="4799">
                  <c:v>8524.1189832994696</c:v>
                </c:pt>
                <c:pt idx="4800">
                  <c:v>8524.1203329599193</c:v>
                </c:pt>
                <c:pt idx="4801">
                  <c:v>8524.1208090669206</c:v>
                </c:pt>
                <c:pt idx="4802">
                  <c:v>8524.1229216145493</c:v>
                </c:pt>
                <c:pt idx="4803">
                  <c:v>8524.1263190547397</c:v>
                </c:pt>
                <c:pt idx="4804">
                  <c:v>8524.1346507770904</c:v>
                </c:pt>
                <c:pt idx="4805">
                  <c:v>8524.1348215313592</c:v>
                </c:pt>
                <c:pt idx="4806">
                  <c:v>8524.1374439464398</c:v>
                </c:pt>
                <c:pt idx="4807">
                  <c:v>8524.1376110408401</c:v>
                </c:pt>
                <c:pt idx="4808">
                  <c:v>8524.1400593439994</c:v>
                </c:pt>
                <c:pt idx="4809">
                  <c:v>8524.1463090097495</c:v>
                </c:pt>
                <c:pt idx="4810">
                  <c:v>8524.1470355840793</c:v>
                </c:pt>
                <c:pt idx="4811">
                  <c:v>8524.1531220022498</c:v>
                </c:pt>
                <c:pt idx="4812">
                  <c:v>8524.1560819214192</c:v>
                </c:pt>
                <c:pt idx="4813">
                  <c:v>8524.1585374511706</c:v>
                </c:pt>
                <c:pt idx="4814">
                  <c:v>8524.1608892090098</c:v>
                </c:pt>
                <c:pt idx="4815">
                  <c:v>8524.1653987653499</c:v>
                </c:pt>
                <c:pt idx="4816">
                  <c:v>8524.1810519471692</c:v>
                </c:pt>
                <c:pt idx="4817">
                  <c:v>8524.1814732188304</c:v>
                </c:pt>
                <c:pt idx="4818">
                  <c:v>8524.1842664119304</c:v>
                </c:pt>
                <c:pt idx="4819">
                  <c:v>8524.1865520700794</c:v>
                </c:pt>
                <c:pt idx="4820">
                  <c:v>8524.1878680735808</c:v>
                </c:pt>
                <c:pt idx="4821">
                  <c:v>8524.1879233624695</c:v>
                </c:pt>
                <c:pt idx="4822">
                  <c:v>8524.1893100384605</c:v>
                </c:pt>
                <c:pt idx="4823">
                  <c:v>8524.19504697714</c:v>
                </c:pt>
                <c:pt idx="4824">
                  <c:v>8524.1963664907908</c:v>
                </c:pt>
                <c:pt idx="4825">
                  <c:v>8524.1975509906097</c:v>
                </c:pt>
                <c:pt idx="4826">
                  <c:v>8524.1975509906097</c:v>
                </c:pt>
                <c:pt idx="4827">
                  <c:v>8524.1975509906097</c:v>
                </c:pt>
                <c:pt idx="4828">
                  <c:v>8524.1975510697794</c:v>
                </c:pt>
                <c:pt idx="4829">
                  <c:v>8524.2025012392496</c:v>
                </c:pt>
                <c:pt idx="4830">
                  <c:v>8524.2028241623193</c:v>
                </c:pt>
                <c:pt idx="4831">
                  <c:v>8524.2036504130792</c:v>
                </c:pt>
                <c:pt idx="4832">
                  <c:v>8524.2088059354501</c:v>
                </c:pt>
                <c:pt idx="4833">
                  <c:v>8524.2122213467901</c:v>
                </c:pt>
                <c:pt idx="4834">
                  <c:v>8524.2129399566893</c:v>
                </c:pt>
                <c:pt idx="4835">
                  <c:v>8524.2140247365405</c:v>
                </c:pt>
                <c:pt idx="4836">
                  <c:v>8524.2144590839707</c:v>
                </c:pt>
                <c:pt idx="4837">
                  <c:v>8524.2176266445294</c:v>
                </c:pt>
                <c:pt idx="4838">
                  <c:v>8524.2183974084892</c:v>
                </c:pt>
                <c:pt idx="4839">
                  <c:v>8524.2216336894708</c:v>
                </c:pt>
                <c:pt idx="4840">
                  <c:v>8524.22544383071</c:v>
                </c:pt>
                <c:pt idx="4841">
                  <c:v>8524.2301265615897</c:v>
                </c:pt>
                <c:pt idx="4842">
                  <c:v>8524.2329197372292</c:v>
                </c:pt>
                <c:pt idx="4843">
                  <c:v>8524.2355351410806</c:v>
                </c:pt>
                <c:pt idx="4844">
                  <c:v>8524.2355886083096</c:v>
                </c:pt>
                <c:pt idx="4845">
                  <c:v>8524.2377804275602</c:v>
                </c:pt>
                <c:pt idx="4846">
                  <c:v>8524.24055997096</c:v>
                </c:pt>
                <c:pt idx="4847">
                  <c:v>8524.2451195567792</c:v>
                </c:pt>
                <c:pt idx="4848">
                  <c:v>8524.2486788248607</c:v>
                </c:pt>
                <c:pt idx="4849">
                  <c:v>8524.2540132356808</c:v>
                </c:pt>
                <c:pt idx="4850">
                  <c:v>8524.2563649997992</c:v>
                </c:pt>
                <c:pt idx="4851">
                  <c:v>8524.2632352118308</c:v>
                </c:pt>
                <c:pt idx="4852">
                  <c:v>8524.26444911002</c:v>
                </c:pt>
                <c:pt idx="4853">
                  <c:v>8524.2647951903</c:v>
                </c:pt>
                <c:pt idx="4854">
                  <c:v>8524.2672458341403</c:v>
                </c:pt>
                <c:pt idx="4855">
                  <c:v>8524.26756218634</c:v>
                </c:pt>
                <c:pt idx="4856">
                  <c:v>8524.2685336023496</c:v>
                </c:pt>
                <c:pt idx="4857">
                  <c:v>8524.27559502236</c:v>
                </c:pt>
                <c:pt idx="4858">
                  <c:v>8524.27580897603</c:v>
                </c:pt>
                <c:pt idx="4859">
                  <c:v>8524.2765277568196</c:v>
                </c:pt>
                <c:pt idx="4860">
                  <c:v>8524.2777969585695</c:v>
                </c:pt>
                <c:pt idx="4861">
                  <c:v>8524.2794753890394</c:v>
                </c:pt>
                <c:pt idx="4862">
                  <c:v>8524.2797422027197</c:v>
                </c:pt>
                <c:pt idx="4863">
                  <c:v>8524.2833438580801</c:v>
                </c:pt>
                <c:pt idx="4864">
                  <c:v>8524.2844255510699</c:v>
                </c:pt>
                <c:pt idx="4865">
                  <c:v>8524.2847858481091</c:v>
                </c:pt>
                <c:pt idx="4866">
                  <c:v>8524.2861639745497</c:v>
                </c:pt>
                <c:pt idx="4867">
                  <c:v>8524.2903311864902</c:v>
                </c:pt>
                <c:pt idx="4868">
                  <c:v>8524.2920415867102</c:v>
                </c:pt>
                <c:pt idx="4869">
                  <c:v>8524.2982999593896</c:v>
                </c:pt>
                <c:pt idx="4870">
                  <c:v>8524.3042817451005</c:v>
                </c:pt>
                <c:pt idx="4871">
                  <c:v>8524.3063718732392</c:v>
                </c:pt>
                <c:pt idx="4872">
                  <c:v>8524.3095005210398</c:v>
                </c:pt>
                <c:pt idx="4873">
                  <c:v>8524.3122338671201</c:v>
                </c:pt>
                <c:pt idx="4874">
                  <c:v>8524.3209196152093</c:v>
                </c:pt>
                <c:pt idx="4875">
                  <c:v>8524.3224314195104</c:v>
                </c:pt>
                <c:pt idx="4876">
                  <c:v>8524.32699950598</c:v>
                </c:pt>
                <c:pt idx="4877">
                  <c:v>8524.3344379439895</c:v>
                </c:pt>
                <c:pt idx="4878">
                  <c:v>8524.3360357805996</c:v>
                </c:pt>
                <c:pt idx="4879">
                  <c:v>8524.3421488022395</c:v>
                </c:pt>
                <c:pt idx="4880">
                  <c:v>8524.3459322620092</c:v>
                </c:pt>
                <c:pt idx="4881">
                  <c:v>8524.3466110415702</c:v>
                </c:pt>
                <c:pt idx="4882">
                  <c:v>8524.3505682963805</c:v>
                </c:pt>
                <c:pt idx="4883">
                  <c:v>8524.3532024328597</c:v>
                </c:pt>
                <c:pt idx="4884">
                  <c:v>8524.3538758642899</c:v>
                </c:pt>
                <c:pt idx="4885">
                  <c:v>8524.3542578872293</c:v>
                </c:pt>
                <c:pt idx="4886">
                  <c:v>8524.3556977529006</c:v>
                </c:pt>
                <c:pt idx="4887">
                  <c:v>8524.3587110089102</c:v>
                </c:pt>
                <c:pt idx="4888">
                  <c:v>8524.3599249008093</c:v>
                </c:pt>
                <c:pt idx="4889">
                  <c:v>8524.3602709842307</c:v>
                </c:pt>
                <c:pt idx="4890">
                  <c:v>8524.3630379708393</c:v>
                </c:pt>
                <c:pt idx="4891">
                  <c:v>8524.3640093868598</c:v>
                </c:pt>
                <c:pt idx="4892">
                  <c:v>8524.3640376441108</c:v>
                </c:pt>
                <c:pt idx="4893">
                  <c:v>8524.3710708320104</c:v>
                </c:pt>
                <c:pt idx="4894">
                  <c:v>8524.3712847731003</c:v>
                </c:pt>
                <c:pt idx="4895">
                  <c:v>8524.3732727430706</c:v>
                </c:pt>
                <c:pt idx="4896">
                  <c:v>8524.3745515653809</c:v>
                </c:pt>
                <c:pt idx="4897">
                  <c:v>8524.3749511986898</c:v>
                </c:pt>
                <c:pt idx="4898">
                  <c:v>8524.3769700117391</c:v>
                </c:pt>
                <c:pt idx="4899">
                  <c:v>8524.3784242719394</c:v>
                </c:pt>
                <c:pt idx="4900">
                  <c:v>8524.3809267596807</c:v>
                </c:pt>
                <c:pt idx="4901">
                  <c:v>8524.3849743446299</c:v>
                </c:pt>
                <c:pt idx="4902">
                  <c:v>8524.3851672904493</c:v>
                </c:pt>
                <c:pt idx="4903">
                  <c:v>8524.3854700159209</c:v>
                </c:pt>
                <c:pt idx="4904">
                  <c:v>8524.3858069772796</c:v>
                </c:pt>
                <c:pt idx="4905">
                  <c:v>8524.3883091416192</c:v>
                </c:pt>
                <c:pt idx="4906">
                  <c:v>8524.3891489236194</c:v>
                </c:pt>
                <c:pt idx="4907">
                  <c:v>8524.4015220813399</c:v>
                </c:pt>
                <c:pt idx="4908">
                  <c:v>8524.4048342630194</c:v>
                </c:pt>
                <c:pt idx="4909">
                  <c:v>8524.4051971118897</c:v>
                </c:pt>
                <c:pt idx="4910">
                  <c:v>8524.4114645514601</c:v>
                </c:pt>
                <c:pt idx="4911">
                  <c:v>8524.4129082389409</c:v>
                </c:pt>
                <c:pt idx="4912">
                  <c:v>8524.4195806477201</c:v>
                </c:pt>
                <c:pt idx="4913">
                  <c:v>8524.4202472278794</c:v>
                </c:pt>
                <c:pt idx="4914">
                  <c:v>8524.42024730704</c:v>
                </c:pt>
                <c:pt idx="4915">
                  <c:v>8524.42024730704</c:v>
                </c:pt>
                <c:pt idx="4916">
                  <c:v>8524.4224753156304</c:v>
                </c:pt>
                <c:pt idx="4917">
                  <c:v>8524.4273968180605</c:v>
                </c:pt>
                <c:pt idx="4918">
                  <c:v>8524.4299137284906</c:v>
                </c:pt>
                <c:pt idx="4919">
                  <c:v>8524.4301863070505</c:v>
                </c:pt>
                <c:pt idx="4920">
                  <c:v>8524.4376245867406</c:v>
                </c:pt>
                <c:pt idx="4921">
                  <c:v>8524.4382738731802</c:v>
                </c:pt>
                <c:pt idx="4922">
                  <c:v>8524.4396108656601</c:v>
                </c:pt>
                <c:pt idx="4923">
                  <c:v>8524.4414080716597</c:v>
                </c:pt>
                <c:pt idx="4924">
                  <c:v>8524.4420868512207</c:v>
                </c:pt>
                <c:pt idx="4925">
                  <c:v>8524.4456972684693</c:v>
                </c:pt>
                <c:pt idx="4926">
                  <c:v>8524.4460440934599</c:v>
                </c:pt>
                <c:pt idx="4927">
                  <c:v>8524.4511735374108</c:v>
                </c:pt>
                <c:pt idx="4928">
                  <c:v>8524.4606249006392</c:v>
                </c:pt>
                <c:pt idx="4929">
                  <c:v>8524.4632352273893</c:v>
                </c:pt>
                <c:pt idx="4930">
                  <c:v>8524.4673865344303</c:v>
                </c:pt>
                <c:pt idx="4931">
                  <c:v>8524.4700273498893</c:v>
                </c:pt>
                <c:pt idx="4932">
                  <c:v>8524.4746815217604</c:v>
                </c:pt>
                <c:pt idx="4933">
                  <c:v>8524.4764025504701</c:v>
                </c:pt>
                <c:pt idx="4934">
                  <c:v>8524.47968674404</c:v>
                </c:pt>
                <c:pt idx="4935">
                  <c:v>8524.4809458255695</c:v>
                </c:pt>
                <c:pt idx="4936">
                  <c:v>8524.4846247159803</c:v>
                </c:pt>
                <c:pt idx="4937">
                  <c:v>8524.4876222535895</c:v>
                </c:pt>
                <c:pt idx="4938">
                  <c:v>8524.4889417569993</c:v>
                </c:pt>
                <c:pt idx="4939">
                  <c:v>8524.4943504966795</c:v>
                </c:pt>
                <c:pt idx="4940">
                  <c:v>8524.5003100726699</c:v>
                </c:pt>
                <c:pt idx="4941">
                  <c:v>8524.5047966130005</c:v>
                </c:pt>
                <c:pt idx="4942">
                  <c:v>8524.5069403611105</c:v>
                </c:pt>
                <c:pt idx="4943">
                  <c:v>8524.5070343706702</c:v>
                </c:pt>
                <c:pt idx="4944">
                  <c:v>8524.5083840328698</c:v>
                </c:pt>
                <c:pt idx="4945">
                  <c:v>8524.5088601398693</c:v>
                </c:pt>
                <c:pt idx="4946">
                  <c:v>8524.5109726874998</c:v>
                </c:pt>
                <c:pt idx="4947">
                  <c:v>8524.5142089761794</c:v>
                </c:pt>
                <c:pt idx="4948">
                  <c:v>8524.5227018482892</c:v>
                </c:pt>
                <c:pt idx="4949">
                  <c:v>8524.52549501881</c:v>
                </c:pt>
                <c:pt idx="4950">
                  <c:v>8524.5256621166991</c:v>
                </c:pt>
                <c:pt idx="4951">
                  <c:v>8524.5281104175301</c:v>
                </c:pt>
                <c:pt idx="4952">
                  <c:v>8524.5309287663495</c:v>
                </c:pt>
                <c:pt idx="4953">
                  <c:v>8524.5337496576794</c:v>
                </c:pt>
                <c:pt idx="4954">
                  <c:v>8524.5343600809501</c:v>
                </c:pt>
                <c:pt idx="4955">
                  <c:v>8524.5343600995802</c:v>
                </c:pt>
                <c:pt idx="4956">
                  <c:v>8524.5350866564495</c:v>
                </c:pt>
                <c:pt idx="4957">
                  <c:v>8524.5372456549594</c:v>
                </c:pt>
                <c:pt idx="4958">
                  <c:v>8524.5411730781198</c:v>
                </c:pt>
                <c:pt idx="4959">
                  <c:v>8524.5477884542197</c:v>
                </c:pt>
                <c:pt idx="4960">
                  <c:v>8524.5489402813801</c:v>
                </c:pt>
                <c:pt idx="4961">
                  <c:v>8524.5502324150802</c:v>
                </c:pt>
                <c:pt idx="4962">
                  <c:v>8524.5534498412107</c:v>
                </c:pt>
                <c:pt idx="4963">
                  <c:v>8524.5559560470192</c:v>
                </c:pt>
                <c:pt idx="4964">
                  <c:v>8524.5665056305006</c:v>
                </c:pt>
                <c:pt idx="4965">
                  <c:v>8524.56910302303</c:v>
                </c:pt>
                <c:pt idx="4966">
                  <c:v>8524.5723174843006</c:v>
                </c:pt>
                <c:pt idx="4967">
                  <c:v>8524.5752499299106</c:v>
                </c:pt>
                <c:pt idx="4968">
                  <c:v>8524.5752499299106</c:v>
                </c:pt>
                <c:pt idx="4969">
                  <c:v>8524.5752499568007</c:v>
                </c:pt>
                <c:pt idx="4970">
                  <c:v>8524.5773611143195</c:v>
                </c:pt>
                <c:pt idx="4971">
                  <c:v>8524.5830980506707</c:v>
                </c:pt>
                <c:pt idx="4972">
                  <c:v>8524.5844175666498</c:v>
                </c:pt>
                <c:pt idx="4973">
                  <c:v>8524.5856020618194</c:v>
                </c:pt>
                <c:pt idx="4974">
                  <c:v>8524.59087523585</c:v>
                </c:pt>
                <c:pt idx="4975">
                  <c:v>8524.5968570113091</c:v>
                </c:pt>
                <c:pt idx="4976">
                  <c:v>8524.5989471394496</c:v>
                </c:pt>
                <c:pt idx="4977">
                  <c:v>8524.6002724226491</c:v>
                </c:pt>
                <c:pt idx="4978">
                  <c:v>8524.6020758077502</c:v>
                </c:pt>
                <c:pt idx="4979">
                  <c:v>8524.6023503094893</c:v>
                </c:pt>
                <c:pt idx="4980">
                  <c:v>8524.6025101551695</c:v>
                </c:pt>
                <c:pt idx="4981">
                  <c:v>8524.6056777168997</c:v>
                </c:pt>
                <c:pt idx="4982">
                  <c:v>8524.6064484814397</c:v>
                </c:pt>
                <c:pt idx="4983">
                  <c:v>8524.6096847606805</c:v>
                </c:pt>
                <c:pt idx="4984">
                  <c:v>8524.6134949019106</c:v>
                </c:pt>
                <c:pt idx="4985">
                  <c:v>8524.6235862146095</c:v>
                </c:pt>
                <c:pt idx="4986">
                  <c:v>8524.6286110468209</c:v>
                </c:pt>
                <c:pt idx="4987">
                  <c:v>8524.6327214520406</c:v>
                </c:pt>
                <c:pt idx="4988">
                  <c:v>8524.6367298983896</c:v>
                </c:pt>
                <c:pt idx="4989">
                  <c:v>8524.6432642638592</c:v>
                </c:pt>
                <c:pt idx="4990">
                  <c:v>8524.6444160721694</c:v>
                </c:pt>
                <c:pt idx="4991">
                  <c:v>8524.6464511305094</c:v>
                </c:pt>
                <c:pt idx="4992">
                  <c:v>8524.6464759889004</c:v>
                </c:pt>
                <c:pt idx="4993">
                  <c:v>8524.6468331739306</c:v>
                </c:pt>
                <c:pt idx="4994">
                  <c:v>8524.6512862853706</c:v>
                </c:pt>
                <c:pt idx="4995">
                  <c:v>8524.6525001823902</c:v>
                </c:pt>
                <c:pt idx="4996">
                  <c:v>8524.6528462632505</c:v>
                </c:pt>
                <c:pt idx="4997">
                  <c:v>8524.6556132575497</c:v>
                </c:pt>
                <c:pt idx="4998">
                  <c:v>8524.6565846735593</c:v>
                </c:pt>
                <c:pt idx="4999">
                  <c:v>8524.6619814149999</c:v>
                </c:pt>
                <c:pt idx="5000">
                  <c:v>8524.6638600495608</c:v>
                </c:pt>
                <c:pt idx="5001">
                  <c:v>8524.6645788326805</c:v>
                </c:pt>
                <c:pt idx="5002">
                  <c:v>8524.6650119852202</c:v>
                </c:pt>
                <c:pt idx="5003">
                  <c:v>8524.6658480297701</c:v>
                </c:pt>
                <c:pt idx="5004">
                  <c:v>8524.6675264649093</c:v>
                </c:pt>
                <c:pt idx="5005">
                  <c:v>8524.6695452779495</c:v>
                </c:pt>
                <c:pt idx="5006">
                  <c:v>8524.6724766269308</c:v>
                </c:pt>
                <c:pt idx="5007">
                  <c:v>8524.6742387815593</c:v>
                </c:pt>
                <c:pt idx="5008">
                  <c:v>8524.67682521184</c:v>
                </c:pt>
                <c:pt idx="5009">
                  <c:v>8524.6777425771506</c:v>
                </c:pt>
                <c:pt idx="5010">
                  <c:v>8524.6783822588604</c:v>
                </c:pt>
                <c:pt idx="5011">
                  <c:v>8524.6800926579108</c:v>
                </c:pt>
                <c:pt idx="5012">
                  <c:v>8524.6858978653308</c:v>
                </c:pt>
                <c:pt idx="5013">
                  <c:v>8524.6863510329204</c:v>
                </c:pt>
                <c:pt idx="5014">
                  <c:v>8524.68659804854</c:v>
                </c:pt>
                <c:pt idx="5015">
                  <c:v>8524.68659804854</c:v>
                </c:pt>
                <c:pt idx="5016">
                  <c:v>8524.68659804854</c:v>
                </c:pt>
                <c:pt idx="5017">
                  <c:v>8524.68659804854</c:v>
                </c:pt>
                <c:pt idx="5018">
                  <c:v>8524.6865980701896</c:v>
                </c:pt>
                <c:pt idx="5019">
                  <c:v>8524.6865980862603</c:v>
                </c:pt>
                <c:pt idx="5020">
                  <c:v>8524.6865981239807</c:v>
                </c:pt>
                <c:pt idx="5021">
                  <c:v>8524.6865981239807</c:v>
                </c:pt>
                <c:pt idx="5022">
                  <c:v>8524.6865981239807</c:v>
                </c:pt>
                <c:pt idx="5023">
                  <c:v>8524.6923328209596</c:v>
                </c:pt>
                <c:pt idx="5024">
                  <c:v>8524.6944229491</c:v>
                </c:pt>
                <c:pt idx="5025">
                  <c:v>8524.6962835002305</c:v>
                </c:pt>
                <c:pt idx="5026">
                  <c:v>8524.6975515922495</c:v>
                </c:pt>
                <c:pt idx="5027">
                  <c:v>8524.7002849429791</c:v>
                </c:pt>
                <c:pt idx="5028">
                  <c:v>8524.7011535076799</c:v>
                </c:pt>
                <c:pt idx="5029">
                  <c:v>8524.7056693471895</c:v>
                </c:pt>
                <c:pt idx="5030">
                  <c:v>8524.7204002644794</c:v>
                </c:pt>
                <c:pt idx="5031">
                  <c:v>8524.7224890151992</c:v>
                </c:pt>
                <c:pt idx="5032">
                  <c:v>8524.7240868564695</c:v>
                </c:pt>
                <c:pt idx="5033">
                  <c:v>8524.7253718427291</c:v>
                </c:pt>
                <c:pt idx="5034">
                  <c:v>8524.7301998734401</c:v>
                </c:pt>
                <c:pt idx="5035">
                  <c:v>8524.7339833378792</c:v>
                </c:pt>
                <c:pt idx="5036">
                  <c:v>8524.7346621174293</c:v>
                </c:pt>
                <c:pt idx="5037">
                  <c:v>8524.7386193699203</c:v>
                </c:pt>
                <c:pt idx="5038">
                  <c:v>8524.7419269401507</c:v>
                </c:pt>
                <c:pt idx="5039">
                  <c:v>8524.7419517859798</c:v>
                </c:pt>
                <c:pt idx="5040">
                  <c:v>8524.7423089584299</c:v>
                </c:pt>
                <c:pt idx="5041">
                  <c:v>8524.7437488241103</c:v>
                </c:pt>
                <c:pt idx="5042">
                  <c:v>8524.7467620824391</c:v>
                </c:pt>
                <c:pt idx="5043">
                  <c:v>8524.7479759731796</c:v>
                </c:pt>
                <c:pt idx="5044">
                  <c:v>8524.7510890420508</c:v>
                </c:pt>
                <c:pt idx="5045">
                  <c:v>8524.7542916089296</c:v>
                </c:pt>
                <c:pt idx="5046">
                  <c:v>8524.7593358466402</c:v>
                </c:pt>
                <c:pt idx="5047">
                  <c:v>8524.7604877697304</c:v>
                </c:pt>
                <c:pt idx="5048">
                  <c:v>8524.7613238142803</c:v>
                </c:pt>
                <c:pt idx="5049">
                  <c:v>8524.7626026365906</c:v>
                </c:pt>
                <c:pt idx="5050">
                  <c:v>8524.7630022745507</c:v>
                </c:pt>
                <c:pt idx="5051">
                  <c:v>8524.7650210876</c:v>
                </c:pt>
                <c:pt idx="5052">
                  <c:v>8524.7664753478002</c:v>
                </c:pt>
                <c:pt idx="5053">
                  <c:v>8524.7672568084599</c:v>
                </c:pt>
                <c:pt idx="5054">
                  <c:v>8524.7689778320491</c:v>
                </c:pt>
                <c:pt idx="5055">
                  <c:v>8524.7732183616608</c:v>
                </c:pt>
                <c:pt idx="5056">
                  <c:v>8524.7738580496498</c:v>
                </c:pt>
                <c:pt idx="5057">
                  <c:v>8524.7763601038605</c:v>
                </c:pt>
                <c:pt idx="5058">
                  <c:v>8524.7771999962806</c:v>
                </c:pt>
                <c:pt idx="5059">
                  <c:v>8524.7813321319409</c:v>
                </c:pt>
                <c:pt idx="5060">
                  <c:v>8524.7813736498301</c:v>
                </c:pt>
                <c:pt idx="5061">
                  <c:v>8524.7833682615292</c:v>
                </c:pt>
                <c:pt idx="5062">
                  <c:v>8524.78692576289</c:v>
                </c:pt>
                <c:pt idx="5063">
                  <c:v>8524.7895731525496</c:v>
                </c:pt>
                <c:pt idx="5064">
                  <c:v>8524.7928853388803</c:v>
                </c:pt>
                <c:pt idx="5065">
                  <c:v>8524.7979461671694</c:v>
                </c:pt>
                <c:pt idx="5066">
                  <c:v>8524.7979461942996</c:v>
                </c:pt>
                <c:pt idx="5067">
                  <c:v>8524.7979462048897</c:v>
                </c:pt>
                <c:pt idx="5068">
                  <c:v>8524.7979462048897</c:v>
                </c:pt>
                <c:pt idx="5069">
                  <c:v>8524.7979462426101</c:v>
                </c:pt>
                <c:pt idx="5070">
                  <c:v>8524.7995156273191</c:v>
                </c:pt>
                <c:pt idx="5071">
                  <c:v>8524.8009593118895</c:v>
                </c:pt>
                <c:pt idx="5072">
                  <c:v>8524.8110631047693</c:v>
                </c:pt>
                <c:pt idx="5073">
                  <c:v>8524.8179647997003</c:v>
                </c:pt>
                <c:pt idx="5074">
                  <c:v>8524.8182373829095</c:v>
                </c:pt>
                <c:pt idx="5075">
                  <c:v>8524.8206449160298</c:v>
                </c:pt>
                <c:pt idx="5076">
                  <c:v>8524.8256756579503</c:v>
                </c:pt>
                <c:pt idx="5077">
                  <c:v>8524.8263249443808</c:v>
                </c:pt>
                <c:pt idx="5078">
                  <c:v>8524.8276619380304</c:v>
                </c:pt>
                <c:pt idx="5079">
                  <c:v>8524.8294591475205</c:v>
                </c:pt>
                <c:pt idx="5080">
                  <c:v>8524.8337483443302</c:v>
                </c:pt>
                <c:pt idx="5081">
                  <c:v>8524.8340951669907</c:v>
                </c:pt>
                <c:pt idx="5082">
                  <c:v>8524.8359837848693</c:v>
                </c:pt>
                <c:pt idx="5083">
                  <c:v>8524.8392246086096</c:v>
                </c:pt>
                <c:pt idx="5084">
                  <c:v>8524.8460251074193</c:v>
                </c:pt>
                <c:pt idx="5085">
                  <c:v>8524.8485214705506</c:v>
                </c:pt>
                <c:pt idx="5086">
                  <c:v>8524.8485313337296</c:v>
                </c:pt>
                <c:pt idx="5087">
                  <c:v>8524.8486759718508</c:v>
                </c:pt>
                <c:pt idx="5088">
                  <c:v>8524.8512863032502</c:v>
                </c:pt>
                <c:pt idx="5089">
                  <c:v>8524.8512863032502</c:v>
                </c:pt>
                <c:pt idx="5090">
                  <c:v>8524.85543760564</c:v>
                </c:pt>
                <c:pt idx="5091">
                  <c:v>8524.8580784210899</c:v>
                </c:pt>
                <c:pt idx="5092">
                  <c:v>8524.8584417961501</c:v>
                </c:pt>
                <c:pt idx="5093">
                  <c:v>8524.8620995767396</c:v>
                </c:pt>
                <c:pt idx="5094">
                  <c:v>8524.8627325929701</c:v>
                </c:pt>
                <c:pt idx="5095">
                  <c:v>8524.8644536228294</c:v>
                </c:pt>
                <c:pt idx="5096">
                  <c:v>8524.8726757886398</c:v>
                </c:pt>
                <c:pt idx="5097">
                  <c:v>8524.8756733271293</c:v>
                </c:pt>
                <c:pt idx="5098">
                  <c:v>8524.8769928328693</c:v>
                </c:pt>
                <c:pt idx="5099">
                  <c:v>8524.8809421238202</c:v>
                </c:pt>
                <c:pt idx="5100">
                  <c:v>8524.8824015725404</c:v>
                </c:pt>
                <c:pt idx="5101">
                  <c:v>8524.8863655216992</c:v>
                </c:pt>
                <c:pt idx="5102">
                  <c:v>8524.8863655999303</c:v>
                </c:pt>
                <c:pt idx="5103">
                  <c:v>8524.8883611485307</c:v>
                </c:pt>
                <c:pt idx="5104">
                  <c:v>8524.8928476888595</c:v>
                </c:pt>
                <c:pt idx="5105">
                  <c:v>8524.8949255756997</c:v>
                </c:pt>
                <c:pt idx="5106">
                  <c:v>8524.8950854418799</c:v>
                </c:pt>
                <c:pt idx="5107">
                  <c:v>8524.8964351058203</c:v>
                </c:pt>
                <c:pt idx="5108">
                  <c:v>8524.8990237604594</c:v>
                </c:pt>
                <c:pt idx="5109">
                  <c:v>8524.90226004738</c:v>
                </c:pt>
                <c:pt idx="5110">
                  <c:v>8524.9024211994802</c:v>
                </c:pt>
                <c:pt idx="5111">
                  <c:v>8524.9092942858097</c:v>
                </c:pt>
                <c:pt idx="5112">
                  <c:v>8524.9092942858097</c:v>
                </c:pt>
                <c:pt idx="5113">
                  <c:v>8524.9092943211999</c:v>
                </c:pt>
                <c:pt idx="5114">
                  <c:v>8524.90929432353</c:v>
                </c:pt>
                <c:pt idx="5115">
                  <c:v>8524.9092943612395</c:v>
                </c:pt>
                <c:pt idx="5116">
                  <c:v>8524.9092943612395</c:v>
                </c:pt>
                <c:pt idx="5117">
                  <c:v>8524.9135460911693</c:v>
                </c:pt>
                <c:pt idx="5118">
                  <c:v>8524.9161614910699</c:v>
                </c:pt>
                <c:pt idx="5119">
                  <c:v>8524.9189797714298</c:v>
                </c:pt>
                <c:pt idx="5120">
                  <c:v>8524.92180072888</c:v>
                </c:pt>
                <c:pt idx="5121">
                  <c:v>8524.9224111719504</c:v>
                </c:pt>
                <c:pt idx="5122">
                  <c:v>8524.9231377288197</c:v>
                </c:pt>
                <c:pt idx="5123">
                  <c:v>8524.9252967284992</c:v>
                </c:pt>
                <c:pt idx="5124">
                  <c:v>8524.9292241539806</c:v>
                </c:pt>
                <c:pt idx="5125">
                  <c:v>8524.92930517485</c:v>
                </c:pt>
                <c:pt idx="5126">
                  <c:v>8524.9358395300806</c:v>
                </c:pt>
                <c:pt idx="5127">
                  <c:v>8524.9369913537503</c:v>
                </c:pt>
                <c:pt idx="5128">
                  <c:v>8524.9415009170698</c:v>
                </c:pt>
                <c:pt idx="5129">
                  <c:v>8524.9440071182307</c:v>
                </c:pt>
                <c:pt idx="5130">
                  <c:v>8524.9478721865999</c:v>
                </c:pt>
                <c:pt idx="5131">
                  <c:v>8524.9509133901392</c:v>
                </c:pt>
                <c:pt idx="5132">
                  <c:v>8524.9545567016994</c:v>
                </c:pt>
                <c:pt idx="5133">
                  <c:v>8524.9571540988909</c:v>
                </c:pt>
                <c:pt idx="5134">
                  <c:v>8524.9575753612407</c:v>
                </c:pt>
                <c:pt idx="5135">
                  <c:v>8524.9633010011094</c:v>
                </c:pt>
                <c:pt idx="5136">
                  <c:v>8524.96681406057</c:v>
                </c:pt>
                <c:pt idx="5137">
                  <c:v>8524.9711491241997</c:v>
                </c:pt>
                <c:pt idx="5138">
                  <c:v>8524.9726679446103</c:v>
                </c:pt>
                <c:pt idx="5139">
                  <c:v>8524.9735563695394</c:v>
                </c:pt>
                <c:pt idx="5140">
                  <c:v>8524.9752999516204</c:v>
                </c:pt>
                <c:pt idx="5141">
                  <c:v>8524.9769878426996</c:v>
                </c:pt>
                <c:pt idx="5142">
                  <c:v>8524.9869982153105</c:v>
                </c:pt>
                <c:pt idx="5143">
                  <c:v>8524.98832349851</c:v>
                </c:pt>
                <c:pt idx="5144">
                  <c:v>8524.9890421014206</c:v>
                </c:pt>
                <c:pt idx="5145">
                  <c:v>8524.9901268789508</c:v>
                </c:pt>
                <c:pt idx="5146">
                  <c:v>8524.9904013853502</c:v>
                </c:pt>
                <c:pt idx="5147">
                  <c:v>8524.9937287892608</c:v>
                </c:pt>
                <c:pt idx="5148">
                  <c:v>8524.9977358318793</c:v>
                </c:pt>
                <c:pt idx="5149">
                  <c:v>8525.0082593155093</c:v>
                </c:pt>
                <c:pt idx="5150">
                  <c:v>8525.0091622350701</c:v>
                </c:pt>
                <c:pt idx="5151">
                  <c:v>8525.0116372881403</c:v>
                </c:pt>
                <c:pt idx="5152">
                  <c:v>8525.0129755511807</c:v>
                </c:pt>
                <c:pt idx="5153">
                  <c:v>8525.0138825792801</c:v>
                </c:pt>
                <c:pt idx="5154">
                  <c:v>8525.0179471191896</c:v>
                </c:pt>
                <c:pt idx="5155">
                  <c:v>8525.0206424044409</c:v>
                </c:pt>
                <c:pt idx="5156">
                  <c:v>8525.0206424044409</c:v>
                </c:pt>
                <c:pt idx="5157">
                  <c:v>8525.0206424044409</c:v>
                </c:pt>
                <c:pt idx="5158">
                  <c:v>8525.0206424044409</c:v>
                </c:pt>
                <c:pt idx="5159">
                  <c:v>8525.0206424044409</c:v>
                </c:pt>
                <c:pt idx="5160">
                  <c:v>8525.0206424044409</c:v>
                </c:pt>
                <c:pt idx="5161">
                  <c:v>8525.0206424044409</c:v>
                </c:pt>
                <c:pt idx="5162">
                  <c:v>8525.0206424044409</c:v>
                </c:pt>
                <c:pt idx="5163">
                  <c:v>8525.0206424044409</c:v>
                </c:pt>
                <c:pt idx="5164">
                  <c:v>8525.0206424214393</c:v>
                </c:pt>
                <c:pt idx="5165">
                  <c:v>8525.0206424214393</c:v>
                </c:pt>
                <c:pt idx="5166">
                  <c:v>8525.0206424214393</c:v>
                </c:pt>
                <c:pt idx="5167">
                  <c:v>8525.0206424214393</c:v>
                </c:pt>
                <c:pt idx="5168">
                  <c:v>8525.0206424214393</c:v>
                </c:pt>
                <c:pt idx="5169">
                  <c:v>8525.0206424214393</c:v>
                </c:pt>
                <c:pt idx="5170">
                  <c:v>8525.0206424214393</c:v>
                </c:pt>
                <c:pt idx="5171">
                  <c:v>8525.0206424318003</c:v>
                </c:pt>
                <c:pt idx="5172">
                  <c:v>8525.0206424421594</c:v>
                </c:pt>
                <c:pt idx="5173">
                  <c:v>8525.0206424421594</c:v>
                </c:pt>
                <c:pt idx="5174">
                  <c:v>8525.0206424798798</c:v>
                </c:pt>
                <c:pt idx="5175">
                  <c:v>8525.0206424798798</c:v>
                </c:pt>
                <c:pt idx="5176">
                  <c:v>8525.0206424798798</c:v>
                </c:pt>
                <c:pt idx="5177">
                  <c:v>8525.0206424798798</c:v>
                </c:pt>
                <c:pt idx="5178">
                  <c:v>8525.0206424798798</c:v>
                </c:pt>
                <c:pt idx="5179">
                  <c:v>8525.0206424798798</c:v>
                </c:pt>
                <c:pt idx="5180">
                  <c:v>8525.0206424798798</c:v>
                </c:pt>
                <c:pt idx="5181">
                  <c:v>8525.0206424798798</c:v>
                </c:pt>
                <c:pt idx="5182">
                  <c:v>8525.0206424798798</c:v>
                </c:pt>
                <c:pt idx="5183">
                  <c:v>8525.0206424798798</c:v>
                </c:pt>
                <c:pt idx="5184">
                  <c:v>8525.0206424798798</c:v>
                </c:pt>
                <c:pt idx="5185">
                  <c:v>8525.0206424798798</c:v>
                </c:pt>
                <c:pt idx="5186">
                  <c:v>8525.0206424798798</c:v>
                </c:pt>
                <c:pt idx="5187">
                  <c:v>8525.0207725255696</c:v>
                </c:pt>
                <c:pt idx="5188">
                  <c:v>8525.0247809719294</c:v>
                </c:pt>
                <c:pt idx="5189">
                  <c:v>8525.0313153397292</c:v>
                </c:pt>
                <c:pt idx="5190">
                  <c:v>8525.0338287828399</c:v>
                </c:pt>
                <c:pt idx="5191">
                  <c:v>8525.0345022063702</c:v>
                </c:pt>
                <c:pt idx="5192">
                  <c:v>8525.0345270624293</c:v>
                </c:pt>
                <c:pt idx="5193">
                  <c:v>8525.0348842451294</c:v>
                </c:pt>
                <c:pt idx="5194">
                  <c:v>8525.0405512547495</c:v>
                </c:pt>
                <c:pt idx="5195">
                  <c:v>8525.0433479797503</c:v>
                </c:pt>
                <c:pt idx="5196">
                  <c:v>8525.0436643287503</c:v>
                </c:pt>
                <c:pt idx="5197">
                  <c:v>8525.0475335884803</c:v>
                </c:pt>
                <c:pt idx="5198">
                  <c:v>8525.0500324862005</c:v>
                </c:pt>
                <c:pt idx="5199">
                  <c:v>8525.0516971740799</c:v>
                </c:pt>
                <c:pt idx="5200">
                  <c:v>8525.0519111230897</c:v>
                </c:pt>
                <c:pt idx="5201">
                  <c:v>8525.0526299085395</c:v>
                </c:pt>
                <c:pt idx="5202">
                  <c:v>8525.0538991009798</c:v>
                </c:pt>
                <c:pt idx="5203">
                  <c:v>8525.0555775407702</c:v>
                </c:pt>
                <c:pt idx="5204">
                  <c:v>8525.0575963538104</c:v>
                </c:pt>
                <c:pt idx="5205">
                  <c:v>8525.0605277027898</c:v>
                </c:pt>
                <c:pt idx="5206">
                  <c:v>8525.0622660703903</c:v>
                </c:pt>
                <c:pt idx="5207">
                  <c:v>8525.0622898545098</c:v>
                </c:pt>
                <c:pt idx="5208">
                  <c:v>8525.0657936483603</c:v>
                </c:pt>
                <c:pt idx="5209">
                  <c:v>8525.0664333312307</c:v>
                </c:pt>
                <c:pt idx="5210">
                  <c:v>8525.0681437291205</c:v>
                </c:pt>
                <c:pt idx="5211">
                  <c:v>8525.0707757361197</c:v>
                </c:pt>
                <c:pt idx="5212">
                  <c:v>8525.0739074083904</c:v>
                </c:pt>
                <c:pt idx="5213">
                  <c:v>8525.0739489365296</c:v>
                </c:pt>
                <c:pt idx="5214">
                  <c:v>8525.0746491197497</c:v>
                </c:pt>
                <c:pt idx="5215">
                  <c:v>8525.0746491197497</c:v>
                </c:pt>
                <c:pt idx="5216">
                  <c:v>8525.0746491197497</c:v>
                </c:pt>
                <c:pt idx="5217">
                  <c:v>8525.0746491197497</c:v>
                </c:pt>
                <c:pt idx="5218">
                  <c:v>8525.0746491428508</c:v>
                </c:pt>
                <c:pt idx="5219">
                  <c:v>8525.0746491597893</c:v>
                </c:pt>
                <c:pt idx="5220">
                  <c:v>8525.0746491998398</c:v>
                </c:pt>
                <c:pt idx="5221">
                  <c:v>8525.0746491998398</c:v>
                </c:pt>
                <c:pt idx="5222">
                  <c:v>8525.0824740249609</c:v>
                </c:pt>
                <c:pt idx="5223">
                  <c:v>8525.0843345728899</c:v>
                </c:pt>
                <c:pt idx="5224">
                  <c:v>8525.0856026634501</c:v>
                </c:pt>
                <c:pt idx="5225">
                  <c:v>8525.0883359510899</c:v>
                </c:pt>
                <c:pt idx="5226">
                  <c:v>8525.08833601884</c:v>
                </c:pt>
                <c:pt idx="5227">
                  <c:v>8525.0892045800501</c:v>
                </c:pt>
                <c:pt idx="5228">
                  <c:v>8525.0988770928197</c:v>
                </c:pt>
                <c:pt idx="5229">
                  <c:v>8525.1046380321495</c:v>
                </c:pt>
                <c:pt idx="5230">
                  <c:v>8525.1084513356891</c:v>
                </c:pt>
                <c:pt idx="5231">
                  <c:v>8525.1090618371909</c:v>
                </c:pt>
                <c:pt idx="5232">
                  <c:v>8525.1105400863999</c:v>
                </c:pt>
                <c:pt idx="5233">
                  <c:v>8525.1121379323304</c:v>
                </c:pt>
                <c:pt idx="5234">
                  <c:v>8525.1134229162708</c:v>
                </c:pt>
                <c:pt idx="5235">
                  <c:v>8525.1182509446498</c:v>
                </c:pt>
                <c:pt idx="5236">
                  <c:v>8525.1196074178406</c:v>
                </c:pt>
                <c:pt idx="5237">
                  <c:v>8525.12203441374</c:v>
                </c:pt>
                <c:pt idx="5238">
                  <c:v>8525.1299780160098</c:v>
                </c:pt>
                <c:pt idx="5239">
                  <c:v>8525.1300028595106</c:v>
                </c:pt>
                <c:pt idx="5240">
                  <c:v>8525.1317998953109</c:v>
                </c:pt>
                <c:pt idx="5241">
                  <c:v>8525.1319905230703</c:v>
                </c:pt>
                <c:pt idx="5242">
                  <c:v>8525.1319905230703</c:v>
                </c:pt>
                <c:pt idx="5243">
                  <c:v>8525.1319905402997</c:v>
                </c:pt>
                <c:pt idx="5244">
                  <c:v>8525.1319905479904</c:v>
                </c:pt>
                <c:pt idx="5245">
                  <c:v>8525.1319905505497</c:v>
                </c:pt>
                <c:pt idx="5246">
                  <c:v>8525.1319905607907</c:v>
                </c:pt>
                <c:pt idx="5247">
                  <c:v>8525.1319905985092</c:v>
                </c:pt>
                <c:pt idx="5248">
                  <c:v>8525.1319905985092</c:v>
                </c:pt>
                <c:pt idx="5249">
                  <c:v>8525.1360270455407</c:v>
                </c:pt>
                <c:pt idx="5250">
                  <c:v>8525.1391401132496</c:v>
                </c:pt>
                <c:pt idx="5251">
                  <c:v>8525.1473869201709</c:v>
                </c:pt>
                <c:pt idx="5252">
                  <c:v>8525.1493748854791</c:v>
                </c:pt>
                <c:pt idx="5253">
                  <c:v>8525.1506537077894</c:v>
                </c:pt>
                <c:pt idx="5254">
                  <c:v>8525.1510170623606</c:v>
                </c:pt>
                <c:pt idx="5255">
                  <c:v>8525.1510533504097</c:v>
                </c:pt>
                <c:pt idx="5256">
                  <c:v>8525.1530721634608</c:v>
                </c:pt>
                <c:pt idx="5257">
                  <c:v>8525.1534408591597</c:v>
                </c:pt>
                <c:pt idx="5258">
                  <c:v>8525.1545264236593</c:v>
                </c:pt>
                <c:pt idx="5259">
                  <c:v>8525.1553078796696</c:v>
                </c:pt>
                <c:pt idx="5260">
                  <c:v>8525.1570289044103</c:v>
                </c:pt>
                <c:pt idx="5261">
                  <c:v>8525.1597537146808</c:v>
                </c:pt>
                <c:pt idx="5262">
                  <c:v>8525.1612694328596</c:v>
                </c:pt>
                <c:pt idx="5263">
                  <c:v>8525.1652510689401</c:v>
                </c:pt>
                <c:pt idx="5264">
                  <c:v>8525.1693832054698</c:v>
                </c:pt>
                <c:pt idx="5265">
                  <c:v>8525.1694247210398</c:v>
                </c:pt>
                <c:pt idx="5266">
                  <c:v>8525.17141933739</c:v>
                </c:pt>
                <c:pt idx="5267">
                  <c:v>8525.1749768387508</c:v>
                </c:pt>
                <c:pt idx="5268">
                  <c:v>8525.1809364147393</c:v>
                </c:pt>
                <c:pt idx="5269">
                  <c:v>8525.1812992636096</c:v>
                </c:pt>
                <c:pt idx="5270">
                  <c:v>8525.1859972672501</c:v>
                </c:pt>
                <c:pt idx="5271">
                  <c:v>8525.1859972784296</c:v>
                </c:pt>
                <c:pt idx="5272">
                  <c:v>8525.18901038484</c:v>
                </c:pt>
                <c:pt idx="5273">
                  <c:v>8525.1933428421598</c:v>
                </c:pt>
                <c:pt idx="5274">
                  <c:v>8525.1949964810592</c:v>
                </c:pt>
                <c:pt idx="5275">
                  <c:v>8525.2034989604708</c:v>
                </c:pt>
                <c:pt idx="5276">
                  <c:v>8525.2086959872395</c:v>
                </c:pt>
                <c:pt idx="5277">
                  <c:v>8525.2143760155795</c:v>
                </c:pt>
                <c:pt idx="5278">
                  <c:v>8525.2175102233796</c:v>
                </c:pt>
                <c:pt idx="5279">
                  <c:v>8525.2217994201892</c:v>
                </c:pt>
                <c:pt idx="5280">
                  <c:v>8525.2272148802804</c:v>
                </c:pt>
                <c:pt idx="5281">
                  <c:v>8525.2272756798193</c:v>
                </c:pt>
                <c:pt idx="5282">
                  <c:v>8525.2295666353293</c:v>
                </c:pt>
                <c:pt idx="5283">
                  <c:v>8525.2340761832893</c:v>
                </c:pt>
                <c:pt idx="5284">
                  <c:v>8525.2365824049302</c:v>
                </c:pt>
                <c:pt idx="5285">
                  <c:v>8525.2434886768406</c:v>
                </c:pt>
                <c:pt idx="5286">
                  <c:v>8525.2461294922905</c:v>
                </c:pt>
                <c:pt idx="5287">
                  <c:v>8525.2464928720092</c:v>
                </c:pt>
                <c:pt idx="5288">
                  <c:v>8525.2495927456694</c:v>
                </c:pt>
                <c:pt idx="5289">
                  <c:v>8525.2501506479402</c:v>
                </c:pt>
                <c:pt idx="5290">
                  <c:v>8525.2507836641707</c:v>
                </c:pt>
                <c:pt idx="5291">
                  <c:v>8525.2525046951996</c:v>
                </c:pt>
                <c:pt idx="5292">
                  <c:v>8525.2529438382408</c:v>
                </c:pt>
                <c:pt idx="5293">
                  <c:v>8525.2552294991892</c:v>
                </c:pt>
                <c:pt idx="5294">
                  <c:v>8525.2565455026906</c:v>
                </c:pt>
                <c:pt idx="5295">
                  <c:v>8525.2579874563908</c:v>
                </c:pt>
                <c:pt idx="5296">
                  <c:v>8525.2637244006601</c:v>
                </c:pt>
                <c:pt idx="5297">
                  <c:v>8525.2650439087301</c:v>
                </c:pt>
                <c:pt idx="5298">
                  <c:v>8525.2704526483994</c:v>
                </c:pt>
                <c:pt idx="5299">
                  <c:v>8525.2761854976397</c:v>
                </c:pt>
                <c:pt idx="5300">
                  <c:v>8525.2764122243898</c:v>
                </c:pt>
                <c:pt idx="5301">
                  <c:v>8525.2808987647295</c:v>
                </c:pt>
                <c:pt idx="5302">
                  <c:v>8525.2816173829997</c:v>
                </c:pt>
                <c:pt idx="5303">
                  <c:v>8525.2829766515606</c:v>
                </c:pt>
                <c:pt idx="5304">
                  <c:v>8525.2831365130805</c:v>
                </c:pt>
                <c:pt idx="5305">
                  <c:v>8525.2903111185806</c:v>
                </c:pt>
                <c:pt idx="5306">
                  <c:v>8525.2904722718504</c:v>
                </c:pt>
                <c:pt idx="5307">
                  <c:v>8525.2973453570103</c:v>
                </c:pt>
                <c:pt idx="5308">
                  <c:v>8525.2973453947307</c:v>
                </c:pt>
                <c:pt idx="5309">
                  <c:v>8525.2973453970608</c:v>
                </c:pt>
                <c:pt idx="5310">
                  <c:v>8525.2973454371095</c:v>
                </c:pt>
                <c:pt idx="5311">
                  <c:v>8525.2988039906995</c:v>
                </c:pt>
                <c:pt idx="5312">
                  <c:v>8525.3008345859107</c:v>
                </c:pt>
                <c:pt idx="5313">
                  <c:v>8525.3042125646007</c:v>
                </c:pt>
                <c:pt idx="5314">
                  <c:v>8525.3064578454905</c:v>
                </c:pt>
                <c:pt idx="5315">
                  <c:v>8525.3098518000897</c:v>
                </c:pt>
                <c:pt idx="5316">
                  <c:v>8525.31103217694</c:v>
                </c:pt>
                <c:pt idx="5317">
                  <c:v>8525.3110322561097</c:v>
                </c:pt>
                <c:pt idx="5318">
                  <c:v>8525.31334780203</c:v>
                </c:pt>
                <c:pt idx="5319">
                  <c:v>8525.3172752298397</c:v>
                </c:pt>
                <c:pt idx="5320">
                  <c:v>8525.3173562483807</c:v>
                </c:pt>
                <c:pt idx="5321">
                  <c:v>8525.3226906647906</c:v>
                </c:pt>
                <c:pt idx="5322">
                  <c:v>8525.3238906059396</c:v>
                </c:pt>
                <c:pt idx="5323">
                  <c:v>8525.3250424261205</c:v>
                </c:pt>
                <c:pt idx="5324">
                  <c:v>8525.3295519929306</c:v>
                </c:pt>
                <c:pt idx="5325">
                  <c:v>8525.3320581894295</c:v>
                </c:pt>
                <c:pt idx="5326">
                  <c:v>8525.3359232593994</c:v>
                </c:pt>
                <c:pt idx="5327">
                  <c:v>8525.3389644613399</c:v>
                </c:pt>
                <c:pt idx="5328">
                  <c:v>8525.3426077729091</c:v>
                </c:pt>
                <c:pt idx="5329">
                  <c:v>8525.3442724402994</c:v>
                </c:pt>
                <c:pt idx="5330">
                  <c:v>8525.3456264324395</c:v>
                </c:pt>
                <c:pt idx="5331">
                  <c:v>8525.3484196290301</c:v>
                </c:pt>
                <c:pt idx="5332">
                  <c:v>8525.3520212871899</c:v>
                </c:pt>
                <c:pt idx="5333">
                  <c:v>8525.3534632660394</c:v>
                </c:pt>
                <c:pt idx="5334">
                  <c:v>8525.35468676034</c:v>
                </c:pt>
                <c:pt idx="5335">
                  <c:v>8525.3548651335295</c:v>
                </c:pt>
                <c:pt idx="5336">
                  <c:v>8525.3555080154892</c:v>
                </c:pt>
                <c:pt idx="5337">
                  <c:v>8525.3592001977304</c:v>
                </c:pt>
                <c:pt idx="5338">
                  <c:v>8525.36071901582</c:v>
                </c:pt>
                <c:pt idx="5339">
                  <c:v>8525.3616075236296</c:v>
                </c:pt>
                <c:pt idx="5340">
                  <c:v>8525.3622741829604</c:v>
                </c:pt>
                <c:pt idx="5341">
                  <c:v>8525.3633510228192</c:v>
                </c:pt>
                <c:pt idx="5342">
                  <c:v>8525.3669773829097</c:v>
                </c:pt>
                <c:pt idx="5343">
                  <c:v>8525.3673789575696</c:v>
                </c:pt>
                <c:pt idx="5344">
                  <c:v>8525.3770931737909</c:v>
                </c:pt>
                <c:pt idx="5345">
                  <c:v>8525.3781779501496</c:v>
                </c:pt>
                <c:pt idx="5346">
                  <c:v>8525.3784524612092</c:v>
                </c:pt>
                <c:pt idx="5347">
                  <c:v>8525.3817798616292</c:v>
                </c:pt>
                <c:pt idx="5348">
                  <c:v>8525.3857869030908</c:v>
                </c:pt>
                <c:pt idx="5349">
                  <c:v>8525.3895970443209</c:v>
                </c:pt>
                <c:pt idx="5350">
                  <c:v>8525.3956769239103</c:v>
                </c:pt>
                <c:pt idx="5351">
                  <c:v>8525.3963103878705</c:v>
                </c:pt>
                <c:pt idx="5352">
                  <c:v>8525.3972133086008</c:v>
                </c:pt>
                <c:pt idx="5353">
                  <c:v>8525.3996883616692</c:v>
                </c:pt>
                <c:pt idx="5354">
                  <c:v>8525.4010266223904</c:v>
                </c:pt>
                <c:pt idx="5355">
                  <c:v>8525.4019336551391</c:v>
                </c:pt>
                <c:pt idx="5356">
                  <c:v>8525.4047131985408</c:v>
                </c:pt>
                <c:pt idx="5357">
                  <c:v>8525.4059981927203</c:v>
                </c:pt>
                <c:pt idx="5358">
                  <c:v>8525.4086934756397</c:v>
                </c:pt>
                <c:pt idx="5359">
                  <c:v>8525.4086934756397</c:v>
                </c:pt>
                <c:pt idx="5360">
                  <c:v>8525.4086934756397</c:v>
                </c:pt>
                <c:pt idx="5361">
                  <c:v>8525.4086934756397</c:v>
                </c:pt>
                <c:pt idx="5362">
                  <c:v>8525.4086934756397</c:v>
                </c:pt>
                <c:pt idx="5363">
                  <c:v>8525.4086934756397</c:v>
                </c:pt>
                <c:pt idx="5364">
                  <c:v>8525.4086934756397</c:v>
                </c:pt>
                <c:pt idx="5365">
                  <c:v>8525.4086934756397</c:v>
                </c:pt>
                <c:pt idx="5366">
                  <c:v>8525.4086934938096</c:v>
                </c:pt>
                <c:pt idx="5367">
                  <c:v>8525.4086934938096</c:v>
                </c:pt>
                <c:pt idx="5368">
                  <c:v>8525.4086934938096</c:v>
                </c:pt>
                <c:pt idx="5369">
                  <c:v>8525.4086934938096</c:v>
                </c:pt>
                <c:pt idx="5370">
                  <c:v>8525.4086934938096</c:v>
                </c:pt>
                <c:pt idx="5371">
                  <c:v>8525.4086934938096</c:v>
                </c:pt>
                <c:pt idx="5372">
                  <c:v>8525.4086934938096</c:v>
                </c:pt>
                <c:pt idx="5373">
                  <c:v>8525.4086935047508</c:v>
                </c:pt>
                <c:pt idx="5374">
                  <c:v>8525.4086935156902</c:v>
                </c:pt>
                <c:pt idx="5375">
                  <c:v>8525.4086935156902</c:v>
                </c:pt>
                <c:pt idx="5376">
                  <c:v>8525.4086935557407</c:v>
                </c:pt>
                <c:pt idx="5377">
                  <c:v>8525.4086935557407</c:v>
                </c:pt>
                <c:pt idx="5378">
                  <c:v>8525.4086935557407</c:v>
                </c:pt>
                <c:pt idx="5379">
                  <c:v>8525.4086935557407</c:v>
                </c:pt>
                <c:pt idx="5380">
                  <c:v>8525.4086935557407</c:v>
                </c:pt>
                <c:pt idx="5381">
                  <c:v>8525.4086935557407</c:v>
                </c:pt>
                <c:pt idx="5382">
                  <c:v>8525.4086935557407</c:v>
                </c:pt>
                <c:pt idx="5383">
                  <c:v>8525.4086935557407</c:v>
                </c:pt>
                <c:pt idx="5384">
                  <c:v>8525.4086935557407</c:v>
                </c:pt>
                <c:pt idx="5385">
                  <c:v>8525.4086935557407</c:v>
                </c:pt>
                <c:pt idx="5386">
                  <c:v>8525.4086935557407</c:v>
                </c:pt>
                <c:pt idx="5387">
                  <c:v>8525.4086935557407</c:v>
                </c:pt>
                <c:pt idx="5388">
                  <c:v>8525.4086935557407</c:v>
                </c:pt>
                <c:pt idx="5389">
                  <c:v>8525.4088235991003</c:v>
                </c:pt>
                <c:pt idx="5390">
                  <c:v>8525.4128320454602</c:v>
                </c:pt>
                <c:pt idx="5391">
                  <c:v>8525.4183789636008</c:v>
                </c:pt>
                <c:pt idx="5392">
                  <c:v>8525.41936641559</c:v>
                </c:pt>
                <c:pt idx="5393">
                  <c:v>8525.4218798563797</c:v>
                </c:pt>
                <c:pt idx="5394">
                  <c:v>8525.4223803214209</c:v>
                </c:pt>
                <c:pt idx="5395">
                  <c:v>8525.4223803635596</c:v>
                </c:pt>
                <c:pt idx="5396">
                  <c:v>8525.4223803747409</c:v>
                </c:pt>
                <c:pt idx="5397">
                  <c:v>8525.4225532822293</c:v>
                </c:pt>
                <c:pt idx="5398">
                  <c:v>8525.4225781359692</c:v>
                </c:pt>
                <c:pt idx="5399">
                  <c:v>8525.4229353163391</c:v>
                </c:pt>
                <c:pt idx="5400">
                  <c:v>8525.4273884324302</c:v>
                </c:pt>
                <c:pt idx="5401">
                  <c:v>8525.4286023271197</c:v>
                </c:pt>
                <c:pt idx="5402">
                  <c:v>8525.4289484091496</c:v>
                </c:pt>
                <c:pt idx="5403">
                  <c:v>8525.4313990525498</c:v>
                </c:pt>
                <c:pt idx="5404">
                  <c:v>8525.4317153999491</c:v>
                </c:pt>
                <c:pt idx="5405">
                  <c:v>8525.4326868159696</c:v>
                </c:pt>
                <c:pt idx="5406">
                  <c:v>8525.4380835574102</c:v>
                </c:pt>
                <c:pt idx="5407">
                  <c:v>8525.4397482499407</c:v>
                </c:pt>
                <c:pt idx="5408">
                  <c:v>8525.4399621966295</c:v>
                </c:pt>
                <c:pt idx="5409">
                  <c:v>8525.4419501721804</c:v>
                </c:pt>
                <c:pt idx="5410">
                  <c:v>8525.4456474296694</c:v>
                </c:pt>
                <c:pt idx="5411">
                  <c:v>8525.4471016898697</c:v>
                </c:pt>
                <c:pt idx="5412">
                  <c:v>8525.4503409274603</c:v>
                </c:pt>
                <c:pt idx="5413">
                  <c:v>8525.4538447195591</c:v>
                </c:pt>
                <c:pt idx="5414">
                  <c:v>8525.4541474338603</c:v>
                </c:pt>
                <c:pt idx="5415">
                  <c:v>8525.45448440359</c:v>
                </c:pt>
                <c:pt idx="5416">
                  <c:v>8525.4561948003193</c:v>
                </c:pt>
                <c:pt idx="5417">
                  <c:v>8525.4580793045407</c:v>
                </c:pt>
                <c:pt idx="5418">
                  <c:v>8525.4588268073203</c:v>
                </c:pt>
                <c:pt idx="5419">
                  <c:v>8525.4619584819302</c:v>
                </c:pt>
                <c:pt idx="5420">
                  <c:v>8525.4620000077393</c:v>
                </c:pt>
                <c:pt idx="5421">
                  <c:v>8525.4634247180002</c:v>
                </c:pt>
                <c:pt idx="5422">
                  <c:v>8525.4705251008199</c:v>
                </c:pt>
                <c:pt idx="5423">
                  <c:v>8525.47387452982</c:v>
                </c:pt>
                <c:pt idx="5424">
                  <c:v>8525.4772556524204</c:v>
                </c:pt>
                <c:pt idx="5425">
                  <c:v>8525.4869281640204</c:v>
                </c:pt>
                <c:pt idx="5426">
                  <c:v>8525.4911527335607</c:v>
                </c:pt>
                <c:pt idx="5427">
                  <c:v>8525.4926891056803</c:v>
                </c:pt>
                <c:pt idx="5428">
                  <c:v>8525.4960742471703</c:v>
                </c:pt>
                <c:pt idx="5429">
                  <c:v>8525.4965024068897</c:v>
                </c:pt>
                <c:pt idx="5430">
                  <c:v>8525.4984555309602</c:v>
                </c:pt>
                <c:pt idx="5431">
                  <c:v>8525.4985911576005</c:v>
                </c:pt>
                <c:pt idx="5432">
                  <c:v>8525.4988637249899</c:v>
                </c:pt>
                <c:pt idx="5433">
                  <c:v>8525.5014739897997</c:v>
                </c:pt>
                <c:pt idx="5434">
                  <c:v>8525.5100854896009</c:v>
                </c:pt>
                <c:pt idx="5435">
                  <c:v>8525.51472151698</c:v>
                </c:pt>
                <c:pt idx="5436">
                  <c:v>8525.5166101427694</c:v>
                </c:pt>
                <c:pt idx="5437">
                  <c:v>8525.5180539330395</c:v>
                </c:pt>
                <c:pt idx="5438">
                  <c:v>8525.52004159428</c:v>
                </c:pt>
                <c:pt idx="5439">
                  <c:v>8525.5200416743701</c:v>
                </c:pt>
                <c:pt idx="5440">
                  <c:v>8525.5337284142097</c:v>
                </c:pt>
                <c:pt idx="5441">
                  <c:v>8525.5337284142097</c:v>
                </c:pt>
                <c:pt idx="5442">
                  <c:v>8525.5337284265497</c:v>
                </c:pt>
                <c:pt idx="5443">
                  <c:v>8525.5337284265497</c:v>
                </c:pt>
                <c:pt idx="5444">
                  <c:v>8525.5337284933703</c:v>
                </c:pt>
                <c:pt idx="5445">
                  <c:v>8525.5337284933703</c:v>
                </c:pt>
                <c:pt idx="5446">
                  <c:v>8525.5337284933703</c:v>
                </c:pt>
                <c:pt idx="5447">
                  <c:v>8525.5364931833392</c:v>
                </c:pt>
                <c:pt idx="5448">
                  <c:v>8525.53870477899</c:v>
                </c:pt>
                <c:pt idx="5449">
                  <c:v>8525.5390681382196</c:v>
                </c:pt>
                <c:pt idx="5450">
                  <c:v>8525.5411232393199</c:v>
                </c:pt>
                <c:pt idx="5451">
                  <c:v>8525.5425774995201</c:v>
                </c:pt>
                <c:pt idx="5452">
                  <c:v>8525.5433589508702</c:v>
                </c:pt>
                <c:pt idx="5453">
                  <c:v>8525.5450799767805</c:v>
                </c:pt>
                <c:pt idx="5454">
                  <c:v>8525.5475914068502</c:v>
                </c:pt>
                <c:pt idx="5455">
                  <c:v>8525.5478047858905</c:v>
                </c:pt>
                <c:pt idx="5456">
                  <c:v>8525.5493205040693</c:v>
                </c:pt>
                <c:pt idx="5457">
                  <c:v>8525.5496232435107</c:v>
                </c:pt>
                <c:pt idx="5458">
                  <c:v>8525.5574342790005</c:v>
                </c:pt>
                <c:pt idx="5459">
                  <c:v>8525.5574757922404</c:v>
                </c:pt>
                <c:pt idx="5460">
                  <c:v>8525.5615684576296</c:v>
                </c:pt>
                <c:pt idx="5461">
                  <c:v>8525.5630279146098</c:v>
                </c:pt>
                <c:pt idx="5462">
                  <c:v>8525.5689874906093</c:v>
                </c:pt>
                <c:pt idx="5463">
                  <c:v>8525.5693503394705</c:v>
                </c:pt>
                <c:pt idx="5464">
                  <c:v>8525.5717660319006</c:v>
                </c:pt>
                <c:pt idx="5465">
                  <c:v>8525.5740483284408</c:v>
                </c:pt>
                <c:pt idx="5466">
                  <c:v>8525.57404839433</c:v>
                </c:pt>
                <c:pt idx="5467">
                  <c:v>8525.5830475534294</c:v>
                </c:pt>
                <c:pt idx="5468">
                  <c:v>8525.5913792774008</c:v>
                </c:pt>
                <c:pt idx="5469">
                  <c:v>8525.5915500316696</c:v>
                </c:pt>
                <c:pt idx="5470">
                  <c:v>8525.5943395346403</c:v>
                </c:pt>
                <c:pt idx="5471">
                  <c:v>8525.5967470584401</c:v>
                </c:pt>
                <c:pt idx="5472">
                  <c:v>8525.5969381648993</c:v>
                </c:pt>
                <c:pt idx="5473">
                  <c:v>8525.6024270867892</c:v>
                </c:pt>
                <c:pt idx="5474">
                  <c:v>8525.6152659514901</c:v>
                </c:pt>
                <c:pt idx="5475">
                  <c:v>8525.6155751561691</c:v>
                </c:pt>
                <c:pt idx="5476">
                  <c:v>8525.6155751561691</c:v>
                </c:pt>
                <c:pt idx="5477">
                  <c:v>8525.6176177076995</c:v>
                </c:pt>
                <c:pt idx="5478">
                  <c:v>8525.6221272591501</c:v>
                </c:pt>
                <c:pt idx="5479">
                  <c:v>8525.6246334761308</c:v>
                </c:pt>
                <c:pt idx="5480">
                  <c:v>8525.6313897129094</c:v>
                </c:pt>
                <c:pt idx="5481">
                  <c:v>8525.6313897129094</c:v>
                </c:pt>
                <c:pt idx="5482">
                  <c:v>8525.6313897315395</c:v>
                </c:pt>
                <c:pt idx="5483">
                  <c:v>8525.6313897422497</c:v>
                </c:pt>
                <c:pt idx="5484">
                  <c:v>8525.6313897529599</c:v>
                </c:pt>
                <c:pt idx="5485">
                  <c:v>8525.6313897929995</c:v>
                </c:pt>
                <c:pt idx="5486">
                  <c:v>8525.6313897929995</c:v>
                </c:pt>
                <c:pt idx="5487">
                  <c:v>8525.6315397480503</c:v>
                </c:pt>
                <c:pt idx="5488">
                  <c:v>8525.63454394787</c:v>
                </c:pt>
                <c:pt idx="5489">
                  <c:v>8525.6382017191499</c:v>
                </c:pt>
                <c:pt idx="5490">
                  <c:v>8525.6388347353695</c:v>
                </c:pt>
                <c:pt idx="5491">
                  <c:v>8525.6409949106092</c:v>
                </c:pt>
                <c:pt idx="5492">
                  <c:v>8525.6432805703898</c:v>
                </c:pt>
                <c:pt idx="5493">
                  <c:v>8525.6445965738894</c:v>
                </c:pt>
                <c:pt idx="5494">
                  <c:v>8525.6450765593909</c:v>
                </c:pt>
                <c:pt idx="5495">
                  <c:v>8525.6460385322498</c:v>
                </c:pt>
                <c:pt idx="5496">
                  <c:v>8525.6478414051198</c:v>
                </c:pt>
                <c:pt idx="5497">
                  <c:v>8525.6517754741908</c:v>
                </c:pt>
                <c:pt idx="5498">
                  <c:v>8525.6530949845892</c:v>
                </c:pt>
                <c:pt idx="5499">
                  <c:v>8525.6585037242603</c:v>
                </c:pt>
                <c:pt idx="5500">
                  <c:v>8525.6595526593701</c:v>
                </c:pt>
                <c:pt idx="5501">
                  <c:v>8525.6631437381693</c:v>
                </c:pt>
                <c:pt idx="5502">
                  <c:v>8525.6633857414108</c:v>
                </c:pt>
                <c:pt idx="5503">
                  <c:v>8525.6655344292503</c:v>
                </c:pt>
                <c:pt idx="5504">
                  <c:v>8525.6696684553699</c:v>
                </c:pt>
                <c:pt idx="5505">
                  <c:v>8525.6710277274196</c:v>
                </c:pt>
                <c:pt idx="5506">
                  <c:v>8525.6711875842793</c:v>
                </c:pt>
                <c:pt idx="5507">
                  <c:v>8525.6751259063603</c:v>
                </c:pt>
                <c:pt idx="5508">
                  <c:v>8525.6783621897903</c:v>
                </c:pt>
                <c:pt idx="5509">
                  <c:v>8525.6785233442206</c:v>
                </c:pt>
                <c:pt idx="5510">
                  <c:v>8525.6821723310204</c:v>
                </c:pt>
                <c:pt idx="5511">
                  <c:v>8525.6868550619092</c:v>
                </c:pt>
                <c:pt idx="5512">
                  <c:v>8525.6888856571095</c:v>
                </c:pt>
                <c:pt idx="5513">
                  <c:v>8525.6896482359098</c:v>
                </c:pt>
                <c:pt idx="5514">
                  <c:v>8525.6945089213496</c:v>
                </c:pt>
                <c:pt idx="5515">
                  <c:v>8525.7013988755607</c:v>
                </c:pt>
                <c:pt idx="5516">
                  <c:v>8525.7054073219097</c:v>
                </c:pt>
                <c:pt idx="5517">
                  <c:v>8525.7082862835305</c:v>
                </c:pt>
                <c:pt idx="5518">
                  <c:v>8525.7107417359894</c:v>
                </c:pt>
                <c:pt idx="5519">
                  <c:v>8525.7119416818005</c:v>
                </c:pt>
                <c:pt idx="5520">
                  <c:v>8525.7130934984798</c:v>
                </c:pt>
                <c:pt idx="5521">
                  <c:v>8525.7176030687897</c:v>
                </c:pt>
                <c:pt idx="5522">
                  <c:v>8525.7199637088906</c:v>
                </c:pt>
                <c:pt idx="5523">
                  <c:v>8525.7201092606392</c:v>
                </c:pt>
                <c:pt idx="5524">
                  <c:v>8525.7215236881693</c:v>
                </c:pt>
                <c:pt idx="5525">
                  <c:v>8525.7239743322098</c:v>
                </c:pt>
                <c:pt idx="5526">
                  <c:v>8525.7252621026691</c:v>
                </c:pt>
                <c:pt idx="5527">
                  <c:v>8525.7270155325496</c:v>
                </c:pt>
                <c:pt idx="5528">
                  <c:v>8525.7303547821903</c:v>
                </c:pt>
                <c:pt idx="5529">
                  <c:v>8525.7306588441097</c:v>
                </c:pt>
                <c:pt idx="5530">
                  <c:v>8525.7323235161602</c:v>
                </c:pt>
                <c:pt idx="5531">
                  <c:v>8525.7336775036492</c:v>
                </c:pt>
                <c:pt idx="5532">
                  <c:v>8525.7364707014003</c:v>
                </c:pt>
                <c:pt idx="5533">
                  <c:v>8525.7400723583996</c:v>
                </c:pt>
                <c:pt idx="5534">
                  <c:v>8525.7411540448593</c:v>
                </c:pt>
                <c:pt idx="5535">
                  <c:v>8525.7415143419003</c:v>
                </c:pt>
                <c:pt idx="5536">
                  <c:v>8525.74291620648</c:v>
                </c:pt>
                <c:pt idx="5537">
                  <c:v>8525.7470596851708</c:v>
                </c:pt>
                <c:pt idx="5538">
                  <c:v>8525.7472512712702</c:v>
                </c:pt>
                <c:pt idx="5539">
                  <c:v>8525.7487700870206</c:v>
                </c:pt>
                <c:pt idx="5540">
                  <c:v>8525.7514020940198</c:v>
                </c:pt>
                <c:pt idx="5541">
                  <c:v>8525.7550284564495</c:v>
                </c:pt>
                <c:pt idx="5542">
                  <c:v>8525.7564246514794</c:v>
                </c:pt>
                <c:pt idx="5543">
                  <c:v>8525.7564246642796</c:v>
                </c:pt>
                <c:pt idx="5544">
                  <c:v>8525.7610102389008</c:v>
                </c:pt>
                <c:pt idx="5545">
                  <c:v>8525.7631003670394</c:v>
                </c:pt>
                <c:pt idx="5546">
                  <c:v>8525.7651442461593</c:v>
                </c:pt>
                <c:pt idx="5547">
                  <c:v>8525.7665035370701</c:v>
                </c:pt>
                <c:pt idx="5548">
                  <c:v>8525.7698309339994</c:v>
                </c:pt>
                <c:pt idx="5549">
                  <c:v>8525.7776481155306</c:v>
                </c:pt>
                <c:pt idx="5550">
                  <c:v>8525.7837279997693</c:v>
                </c:pt>
                <c:pt idx="5551">
                  <c:v>8525.7852643821298</c:v>
                </c:pt>
                <c:pt idx="5552">
                  <c:v>8525.7890776935892</c:v>
                </c:pt>
                <c:pt idx="5553">
                  <c:v>8525.789984731</c:v>
                </c:pt>
                <c:pt idx="5554">
                  <c:v>8525.7911664443</c:v>
                </c:pt>
                <c:pt idx="5555">
                  <c:v>8525.7940492662601</c:v>
                </c:pt>
                <c:pt idx="5556">
                  <c:v>8525.7968746726401</c:v>
                </c:pt>
                <c:pt idx="5557">
                  <c:v>8525.79887730255</c:v>
                </c:pt>
                <c:pt idx="5558">
                  <c:v>8525.8008831189909</c:v>
                </c:pt>
                <c:pt idx="5559">
                  <c:v>8525.8033395353705</c:v>
                </c:pt>
                <c:pt idx="5560">
                  <c:v>8525.8072967934404</c:v>
                </c:pt>
                <c:pt idx="5561">
                  <c:v>8525.8099309299105</c:v>
                </c:pt>
                <c:pt idx="5562">
                  <c:v>8525.8106292094999</c:v>
                </c:pt>
                <c:pt idx="5563">
                  <c:v>8525.8127714972907</c:v>
                </c:pt>
                <c:pt idx="5564">
                  <c:v>8525.8154395059591</c:v>
                </c:pt>
                <c:pt idx="5565">
                  <c:v>8525.8169994821001</c:v>
                </c:pt>
                <c:pt idx="5566">
                  <c:v>8525.8194501253602</c:v>
                </c:pt>
                <c:pt idx="5567">
                  <c:v>8525.8207378871703</c:v>
                </c:pt>
                <c:pt idx="5568">
                  <c:v>8525.8277993257998</c:v>
                </c:pt>
                <c:pt idx="5569">
                  <c:v>8525.8336985055303</c:v>
                </c:pt>
                <c:pt idx="5570">
                  <c:v>8525.8351527657305</c:v>
                </c:pt>
                <c:pt idx="5571">
                  <c:v>8525.8383920004107</c:v>
                </c:pt>
                <c:pt idx="5572">
                  <c:v>8525.8418957907706</c:v>
                </c:pt>
                <c:pt idx="5573">
                  <c:v>8525.8421985097193</c:v>
                </c:pt>
                <c:pt idx="5574">
                  <c:v>8525.8425354759602</c:v>
                </c:pt>
                <c:pt idx="5575">
                  <c:v>8525.8442458715199</c:v>
                </c:pt>
                <c:pt idx="5576">
                  <c:v>8525.84687787853</c:v>
                </c:pt>
                <c:pt idx="5577">
                  <c:v>8525.8500095554591</c:v>
                </c:pt>
                <c:pt idx="5578">
                  <c:v>8525.8500510789399</c:v>
                </c:pt>
                <c:pt idx="5579">
                  <c:v>8525.8540859501809</c:v>
                </c:pt>
                <c:pt idx="5580">
                  <c:v>8525.8540859771292</c:v>
                </c:pt>
                <c:pt idx="5581">
                  <c:v>8525.8582505816594</c:v>
                </c:pt>
                <c:pt idx="5582">
                  <c:v>8525.8585761766808</c:v>
                </c:pt>
                <c:pt idx="5583">
                  <c:v>8525.8619256056809</c:v>
                </c:pt>
                <c:pt idx="5584">
                  <c:v>8525.8681930452494</c:v>
                </c:pt>
                <c:pt idx="5585">
                  <c:v>8525.8792038094198</c:v>
                </c:pt>
                <c:pt idx="5586">
                  <c:v>8525.8797405939495</c:v>
                </c:pt>
                <c:pt idx="5587">
                  <c:v>8525.8807401792092</c:v>
                </c:pt>
                <c:pt idx="5588">
                  <c:v>8525.8841253183691</c:v>
                </c:pt>
                <c:pt idx="5589">
                  <c:v>8525.8845534780994</c:v>
                </c:pt>
                <c:pt idx="5590">
                  <c:v>8525.8866422288102</c:v>
                </c:pt>
                <c:pt idx="5591">
                  <c:v>8525.8869148008507</c:v>
                </c:pt>
                <c:pt idx="5592">
                  <c:v>8525.8895250633304</c:v>
                </c:pt>
                <c:pt idx="5593">
                  <c:v>8525.8943530870602</c:v>
                </c:pt>
                <c:pt idx="5594">
                  <c:v>8525.8963393643498</c:v>
                </c:pt>
                <c:pt idx="5595">
                  <c:v>8525.8988153450191</c:v>
                </c:pt>
                <c:pt idx="5596">
                  <c:v>8525.9027725905107</c:v>
                </c:pt>
                <c:pt idx="5597">
                  <c:v>8525.9061050065793</c:v>
                </c:pt>
                <c:pt idx="5598">
                  <c:v>8525.9079020377194</c:v>
                </c:pt>
                <c:pt idx="5599">
                  <c:v>8525.9271192140804</c:v>
                </c:pt>
                <c:pt idx="5600">
                  <c:v>8525.9306285753792</c:v>
                </c:pt>
                <c:pt idx="5601">
                  <c:v>8525.9314100220799</c:v>
                </c:pt>
                <c:pt idx="5602">
                  <c:v>8525.9358558570893</c:v>
                </c:pt>
                <c:pt idx="5603">
                  <c:v>8525.9376743193698</c:v>
                </c:pt>
                <c:pt idx="5604">
                  <c:v>8525.9413532142607</c:v>
                </c:pt>
                <c:pt idx="5605">
                  <c:v>8525.9454853525294</c:v>
                </c:pt>
                <c:pt idx="5606">
                  <c:v>8525.9455268634392</c:v>
                </c:pt>
                <c:pt idx="5607">
                  <c:v>8525.9574014153295</c:v>
                </c:pt>
                <c:pt idx="5608">
                  <c:v>8525.95747849904</c:v>
                </c:pt>
                <c:pt idx="5609">
                  <c:v>8525.9636688548999</c:v>
                </c:pt>
                <c:pt idx="5610">
                  <c:v>8525.9637628709897</c:v>
                </c:pt>
                <c:pt idx="5611">
                  <c:v>8525.9651125307391</c:v>
                </c:pt>
                <c:pt idx="5612">
                  <c:v>8525.9677011853692</c:v>
                </c:pt>
                <c:pt idx="5613">
                  <c:v>8525.9710986257996</c:v>
                </c:pt>
                <c:pt idx="5614">
                  <c:v>8525.9794303486105</c:v>
                </c:pt>
                <c:pt idx="5615">
                  <c:v>8525.9796011028793</c:v>
                </c:pt>
                <c:pt idx="5616">
                  <c:v>8525.9822235174906</c:v>
                </c:pt>
                <c:pt idx="5617">
                  <c:v>8525.9823906104994</c:v>
                </c:pt>
                <c:pt idx="5618">
                  <c:v>8525.98483891459</c:v>
                </c:pt>
                <c:pt idx="5619">
                  <c:v>8525.9918151551392</c:v>
                </c:pt>
                <c:pt idx="5620">
                  <c:v>8525.9979015719091</c:v>
                </c:pt>
                <c:pt idx="5621">
                  <c:v>8526.0008614929393</c:v>
                </c:pt>
                <c:pt idx="5622">
                  <c:v>8526.0033170226907</c:v>
                </c:pt>
                <c:pt idx="5623">
                  <c:v>8526.0036262273698</c:v>
                </c:pt>
                <c:pt idx="5624">
                  <c:v>8526.0056687800607</c:v>
                </c:pt>
                <c:pt idx="5625">
                  <c:v>8526.0101783350092</c:v>
                </c:pt>
                <c:pt idx="5626">
                  <c:v>8526.0126845473405</c:v>
                </c:pt>
                <c:pt idx="5627">
                  <c:v>8526.0195908192509</c:v>
                </c:pt>
                <c:pt idx="5628">
                  <c:v>8526.0225950237309</c:v>
                </c:pt>
                <c:pt idx="5629">
                  <c:v>8526.0258315168303</c:v>
                </c:pt>
                <c:pt idx="5630">
                  <c:v>8526.0262527903506</c:v>
                </c:pt>
                <c:pt idx="5631">
                  <c:v>8526.0290459829794</c:v>
                </c:pt>
                <c:pt idx="5632">
                  <c:v>8526.0313316415995</c:v>
                </c:pt>
                <c:pt idx="5633">
                  <c:v>8526.0326476450991</c:v>
                </c:pt>
                <c:pt idx="5634">
                  <c:v>8526.0340896081107</c:v>
                </c:pt>
                <c:pt idx="5635">
                  <c:v>8526.0398265477197</c:v>
                </c:pt>
                <c:pt idx="5636">
                  <c:v>8526.04114606045</c:v>
                </c:pt>
                <c:pt idx="5637">
                  <c:v>8526.0423305621298</c:v>
                </c:pt>
                <c:pt idx="5638">
                  <c:v>8526.0423305621298</c:v>
                </c:pt>
                <c:pt idx="5639">
                  <c:v>8526.0423306394296</c:v>
                </c:pt>
                <c:pt idx="5640">
                  <c:v>8526.0472808107697</c:v>
                </c:pt>
                <c:pt idx="5641">
                  <c:v>8526.0476037329008</c:v>
                </c:pt>
                <c:pt idx="5642">
                  <c:v>8526.0484299845994</c:v>
                </c:pt>
                <c:pt idx="5643">
                  <c:v>8526.0514368172699</c:v>
                </c:pt>
                <c:pt idx="5644">
                  <c:v>8526.0535855051094</c:v>
                </c:pt>
                <c:pt idx="5645">
                  <c:v>8526.0570009164494</c:v>
                </c:pt>
                <c:pt idx="5646">
                  <c:v>8526.0577195277401</c:v>
                </c:pt>
                <c:pt idx="5647">
                  <c:v>8526.0590788032805</c:v>
                </c:pt>
                <c:pt idx="5648">
                  <c:v>8526.0592386554908</c:v>
                </c:pt>
                <c:pt idx="5649">
                  <c:v>8526.0631769793108</c:v>
                </c:pt>
                <c:pt idx="5650">
                  <c:v>8526.0665744165799</c:v>
                </c:pt>
                <c:pt idx="5651">
                  <c:v>8526.0702234022301</c:v>
                </c:pt>
                <c:pt idx="5652">
                  <c:v>8526.0749061331098</c:v>
                </c:pt>
                <c:pt idx="5653">
                  <c:v>8526.07769930828</c:v>
                </c:pt>
                <c:pt idx="5654">
                  <c:v>8526.0803681798207</c:v>
                </c:pt>
                <c:pt idx="5655">
                  <c:v>8526.0825599972104</c:v>
                </c:pt>
                <c:pt idx="5656">
                  <c:v>8526.0853395406102</c:v>
                </c:pt>
                <c:pt idx="5657">
                  <c:v>8526.0898991273698</c:v>
                </c:pt>
                <c:pt idx="5658">
                  <c:v>8526.0934583954495</c:v>
                </c:pt>
                <c:pt idx="5659">
                  <c:v>8526.09879280719</c:v>
                </c:pt>
                <c:pt idx="5660">
                  <c:v>8526.10114457085</c:v>
                </c:pt>
                <c:pt idx="5661">
                  <c:v>8526.1080147824196</c:v>
                </c:pt>
                <c:pt idx="5662">
                  <c:v>8526.1095747611198</c:v>
                </c:pt>
                <c:pt idx="5663">
                  <c:v>8526.1120254050093</c:v>
                </c:pt>
                <c:pt idx="5664">
                  <c:v>8526.1133131738698</c:v>
                </c:pt>
                <c:pt idx="5665">
                  <c:v>8526.1203745920193</c:v>
                </c:pt>
                <c:pt idx="5666">
                  <c:v>8526.1213073264807</c:v>
                </c:pt>
                <c:pt idx="5667">
                  <c:v>8526.1225765300896</c:v>
                </c:pt>
                <c:pt idx="5668">
                  <c:v>8526.1242549587005</c:v>
                </c:pt>
                <c:pt idx="5669">
                  <c:v>8526.1245217737705</c:v>
                </c:pt>
                <c:pt idx="5670">
                  <c:v>8526.1281234296002</c:v>
                </c:pt>
                <c:pt idx="5671">
                  <c:v>8526.1292051207201</c:v>
                </c:pt>
                <c:pt idx="5672">
                  <c:v>8526.1294072158598</c:v>
                </c:pt>
                <c:pt idx="5673">
                  <c:v>8526.1295654177593</c:v>
                </c:pt>
                <c:pt idx="5674">
                  <c:v>8526.1309435441999</c:v>
                </c:pt>
                <c:pt idx="5675">
                  <c:v>8526.1351107575392</c:v>
                </c:pt>
                <c:pt idx="5676">
                  <c:v>8526.1368211582303</c:v>
                </c:pt>
                <c:pt idx="5677">
                  <c:v>8526.1394531652295</c:v>
                </c:pt>
                <c:pt idx="5678">
                  <c:v>8526.1430795299802</c:v>
                </c:pt>
                <c:pt idx="5679">
                  <c:v>8526.1490613147598</c:v>
                </c:pt>
                <c:pt idx="5680">
                  <c:v>8526.1511514429003</c:v>
                </c:pt>
                <c:pt idx="5681">
                  <c:v>8526.1531953185295</c:v>
                </c:pt>
                <c:pt idx="5682">
                  <c:v>8526.1542800925599</c:v>
                </c:pt>
                <c:pt idx="5683">
                  <c:v>8526.1583386389502</c:v>
                </c:pt>
                <c:pt idx="5684">
                  <c:v>8526.1656991867294</c:v>
                </c:pt>
                <c:pt idx="5685">
                  <c:v>8526.1672109900901</c:v>
                </c:pt>
                <c:pt idx="5686">
                  <c:v>8526.1717790756302</c:v>
                </c:pt>
                <c:pt idx="5687">
                  <c:v>8526.1733154556696</c:v>
                </c:pt>
                <c:pt idx="5688">
                  <c:v>8526.1780358068609</c:v>
                </c:pt>
                <c:pt idx="5689">
                  <c:v>8526.1792175155097</c:v>
                </c:pt>
                <c:pt idx="5690">
                  <c:v>8526.1808153502607</c:v>
                </c:pt>
                <c:pt idx="5691">
                  <c:v>8526.1821003397908</c:v>
                </c:pt>
                <c:pt idx="5692">
                  <c:v>8526.1869283737597</c:v>
                </c:pt>
                <c:pt idx="5693">
                  <c:v>8526.1913906112295</c:v>
                </c:pt>
                <c:pt idx="5694">
                  <c:v>8526.1953478669693</c:v>
                </c:pt>
                <c:pt idx="5695">
                  <c:v>8526.1979820034394</c:v>
                </c:pt>
                <c:pt idx="5696">
                  <c:v>8526.1990374587403</c:v>
                </c:pt>
                <c:pt idx="5697">
                  <c:v>8526.2004773244207</c:v>
                </c:pt>
                <c:pt idx="5698">
                  <c:v>8526.2034905795008</c:v>
                </c:pt>
                <c:pt idx="5699">
                  <c:v>8526.2047044718602</c:v>
                </c:pt>
                <c:pt idx="5700">
                  <c:v>8526.2050505550505</c:v>
                </c:pt>
                <c:pt idx="5701">
                  <c:v>8526.2078175423594</c:v>
                </c:pt>
                <c:pt idx="5702">
                  <c:v>8526.2087889583709</c:v>
                </c:pt>
                <c:pt idx="5703">
                  <c:v>8526.2158504016697</c:v>
                </c:pt>
                <c:pt idx="5704">
                  <c:v>8526.2160643436891</c:v>
                </c:pt>
                <c:pt idx="5705">
                  <c:v>8526.2180523145908</c:v>
                </c:pt>
                <c:pt idx="5706">
                  <c:v>8526.2193311368992</c:v>
                </c:pt>
                <c:pt idx="5707">
                  <c:v>8526.2197307683491</c:v>
                </c:pt>
                <c:pt idx="5708">
                  <c:v>8526.2232038415896</c:v>
                </c:pt>
                <c:pt idx="5709">
                  <c:v>8526.2246809303706</c:v>
                </c:pt>
                <c:pt idx="5710">
                  <c:v>8526.22975391615</c:v>
                </c:pt>
                <c:pt idx="5711">
                  <c:v>8526.2302495855802</c:v>
                </c:pt>
                <c:pt idx="5712">
                  <c:v>8526.2305865483304</c:v>
                </c:pt>
                <c:pt idx="5713">
                  <c:v>8526.2330887112694</c:v>
                </c:pt>
                <c:pt idx="5714">
                  <c:v>8526.2339284945592</c:v>
                </c:pt>
                <c:pt idx="5715">
                  <c:v>8526.24630165286</c:v>
                </c:pt>
                <c:pt idx="5716">
                  <c:v>8526.2499766815399</c:v>
                </c:pt>
                <c:pt idx="5717">
                  <c:v>8526.2562441211194</c:v>
                </c:pt>
                <c:pt idx="5718">
                  <c:v>8526.2576878097607</c:v>
                </c:pt>
                <c:pt idx="5719">
                  <c:v>8526.2643602173703</c:v>
                </c:pt>
                <c:pt idx="5720">
                  <c:v>8526.2650267993995</c:v>
                </c:pt>
                <c:pt idx="5721">
                  <c:v>8526.2650268766993</c:v>
                </c:pt>
                <c:pt idx="5722">
                  <c:v>8526.2650268766993</c:v>
                </c:pt>
                <c:pt idx="5723">
                  <c:v>8526.2672548852806</c:v>
                </c:pt>
                <c:pt idx="5724">
                  <c:v>8526.2721763895806</c:v>
                </c:pt>
                <c:pt idx="5725">
                  <c:v>8526.2746933000108</c:v>
                </c:pt>
                <c:pt idx="5726">
                  <c:v>8526.2749658767098</c:v>
                </c:pt>
                <c:pt idx="5727">
                  <c:v>8526.2824041582608</c:v>
                </c:pt>
                <c:pt idx="5728">
                  <c:v>8526.2834514267706</c:v>
                </c:pt>
                <c:pt idx="5729">
                  <c:v>8526.2843904367091</c:v>
                </c:pt>
                <c:pt idx="5730">
                  <c:v>8526.2861876413208</c:v>
                </c:pt>
                <c:pt idx="5731">
                  <c:v>8526.28686642088</c:v>
                </c:pt>
                <c:pt idx="5732">
                  <c:v>8526.2904768381195</c:v>
                </c:pt>
                <c:pt idx="5733">
                  <c:v>8526.2908236640505</c:v>
                </c:pt>
                <c:pt idx="5734">
                  <c:v>8526.2959531089291</c:v>
                </c:pt>
                <c:pt idx="5735">
                  <c:v>8526.3121661059504</c:v>
                </c:pt>
                <c:pt idx="5736">
                  <c:v>8526.3148069214003</c:v>
                </c:pt>
                <c:pt idx="5737">
                  <c:v>8526.31867965124</c:v>
                </c:pt>
                <c:pt idx="5738">
                  <c:v>8526.3194610932806</c:v>
                </c:pt>
                <c:pt idx="5739">
                  <c:v>8526.3211821215209</c:v>
                </c:pt>
                <c:pt idx="5740">
                  <c:v>8526.3239069283009</c:v>
                </c:pt>
                <c:pt idx="5741">
                  <c:v>8526.3244663146306</c:v>
                </c:pt>
                <c:pt idx="5742">
                  <c:v>8526.3257253952306</c:v>
                </c:pt>
                <c:pt idx="5743">
                  <c:v>8526.3294042869202</c:v>
                </c:pt>
                <c:pt idx="5744">
                  <c:v>8526.3337213266605</c:v>
                </c:pt>
                <c:pt idx="5745">
                  <c:v>8526.3450896423292</c:v>
                </c:pt>
                <c:pt idx="5746">
                  <c:v>8526.3454524911904</c:v>
                </c:pt>
                <c:pt idx="5747">
                  <c:v>8526.3495761826598</c:v>
                </c:pt>
                <c:pt idx="5748">
                  <c:v>8526.3517199307607</c:v>
                </c:pt>
                <c:pt idx="5749">
                  <c:v>8526.3518139421903</c:v>
                </c:pt>
                <c:pt idx="5750">
                  <c:v>8526.3531636036896</c:v>
                </c:pt>
                <c:pt idx="5751">
                  <c:v>8526.3536397106891</c:v>
                </c:pt>
                <c:pt idx="5752">
                  <c:v>8526.3557522583196</c:v>
                </c:pt>
                <c:pt idx="5753">
                  <c:v>8526.3589885476904</c:v>
                </c:pt>
                <c:pt idx="5754">
                  <c:v>8526.3674814198093</c:v>
                </c:pt>
                <c:pt idx="5755">
                  <c:v>8526.3676521740799</c:v>
                </c:pt>
                <c:pt idx="5756">
                  <c:v>8526.3702745898609</c:v>
                </c:pt>
                <c:pt idx="5757">
                  <c:v>8526.3704416863602</c:v>
                </c:pt>
                <c:pt idx="5758">
                  <c:v>8526.3728899881207</c:v>
                </c:pt>
                <c:pt idx="5759">
                  <c:v>8526.3757083360106</c:v>
                </c:pt>
                <c:pt idx="5760">
                  <c:v>8526.3785292291996</c:v>
                </c:pt>
                <c:pt idx="5761">
                  <c:v>8526.3791396524703</c:v>
                </c:pt>
                <c:pt idx="5762">
                  <c:v>8526.3798662275003</c:v>
                </c:pt>
                <c:pt idx="5763">
                  <c:v>8526.38595264777</c:v>
                </c:pt>
                <c:pt idx="5764">
                  <c:v>8526.3913680939004</c:v>
                </c:pt>
                <c:pt idx="5765">
                  <c:v>8526.3937198524309</c:v>
                </c:pt>
                <c:pt idx="5766">
                  <c:v>8526.39822941087</c:v>
                </c:pt>
                <c:pt idx="5767">
                  <c:v>8526.4138825926893</c:v>
                </c:pt>
                <c:pt idx="5768">
                  <c:v>8526.4170970553496</c:v>
                </c:pt>
                <c:pt idx="5769">
                  <c:v>8526.4206987162997</c:v>
                </c:pt>
                <c:pt idx="5770">
                  <c:v>8526.4207540065909</c:v>
                </c:pt>
                <c:pt idx="5771">
                  <c:v>8526.4221406839697</c:v>
                </c:pt>
                <c:pt idx="5772">
                  <c:v>8526.4278776212595</c:v>
                </c:pt>
                <c:pt idx="5773">
                  <c:v>8526.4291971363109</c:v>
                </c:pt>
                <c:pt idx="5774">
                  <c:v>8526.4303816333395</c:v>
                </c:pt>
                <c:pt idx="5775">
                  <c:v>8526.4353318819703</c:v>
                </c:pt>
                <c:pt idx="5776">
                  <c:v>8526.4356548064297</c:v>
                </c:pt>
                <c:pt idx="5777">
                  <c:v>8526.4416365809702</c:v>
                </c:pt>
                <c:pt idx="5778">
                  <c:v>8526.4437267091107</c:v>
                </c:pt>
                <c:pt idx="5779">
                  <c:v>8526.4450519923103</c:v>
                </c:pt>
                <c:pt idx="5780">
                  <c:v>8526.4468553792594</c:v>
                </c:pt>
                <c:pt idx="5781">
                  <c:v>8526.4472897266896</c:v>
                </c:pt>
                <c:pt idx="5782">
                  <c:v>8526.4504572879505</c:v>
                </c:pt>
                <c:pt idx="5783">
                  <c:v>8526.4512280522595</c:v>
                </c:pt>
                <c:pt idx="5784">
                  <c:v>8526.4544643322006</c:v>
                </c:pt>
                <c:pt idx="5785">
                  <c:v>8526.4582744734307</c:v>
                </c:pt>
                <c:pt idx="5786">
                  <c:v>8526.4629572043195</c:v>
                </c:pt>
                <c:pt idx="5787">
                  <c:v>8526.4683657852001</c:v>
                </c:pt>
                <c:pt idx="5788">
                  <c:v>8526.4733906164693</c:v>
                </c:pt>
                <c:pt idx="5789">
                  <c:v>8526.4815094689802</c:v>
                </c:pt>
                <c:pt idx="5790">
                  <c:v>8526.4880438335204</c:v>
                </c:pt>
                <c:pt idx="5791">
                  <c:v>8526.4891956432202</c:v>
                </c:pt>
                <c:pt idx="5792">
                  <c:v>8526.4912307001596</c:v>
                </c:pt>
                <c:pt idx="5793">
                  <c:v>8526.4912555594892</c:v>
                </c:pt>
                <c:pt idx="5794">
                  <c:v>8526.4960658559503</c:v>
                </c:pt>
                <c:pt idx="5795">
                  <c:v>8526.4972797534392</c:v>
                </c:pt>
                <c:pt idx="5796">
                  <c:v>8526.4976258340703</c:v>
                </c:pt>
                <c:pt idx="5797">
                  <c:v>8526.5003928290607</c:v>
                </c:pt>
                <c:pt idx="5798">
                  <c:v>8526.5013642450795</c:v>
                </c:pt>
                <c:pt idx="5799">
                  <c:v>8526.50676098652</c:v>
                </c:pt>
                <c:pt idx="5800">
                  <c:v>8526.5084256678801</c:v>
                </c:pt>
                <c:pt idx="5801">
                  <c:v>8526.5086396201496</c:v>
                </c:pt>
                <c:pt idx="5802">
                  <c:v>8526.5093584023398</c:v>
                </c:pt>
                <c:pt idx="5803">
                  <c:v>8526.5097915567403</c:v>
                </c:pt>
                <c:pt idx="5804">
                  <c:v>8526.5106276012903</c:v>
                </c:pt>
                <c:pt idx="5805">
                  <c:v>8526.5123060345595</c:v>
                </c:pt>
                <c:pt idx="5806">
                  <c:v>8526.5143248475997</c:v>
                </c:pt>
                <c:pt idx="5807">
                  <c:v>8526.5172561965792</c:v>
                </c:pt>
                <c:pt idx="5808">
                  <c:v>8526.5190183523791</c:v>
                </c:pt>
                <c:pt idx="5809">
                  <c:v>8526.5216047824306</c:v>
                </c:pt>
                <c:pt idx="5810">
                  <c:v>8526.5225221486708</c:v>
                </c:pt>
                <c:pt idx="5811">
                  <c:v>8526.5231618299094</c:v>
                </c:pt>
                <c:pt idx="5812">
                  <c:v>8526.5248722294291</c:v>
                </c:pt>
                <c:pt idx="5813">
                  <c:v>8526.5306774368491</c:v>
                </c:pt>
                <c:pt idx="5814">
                  <c:v>8526.5311306035092</c:v>
                </c:pt>
                <c:pt idx="5815">
                  <c:v>8526.5371123906207</c:v>
                </c:pt>
                <c:pt idx="5816">
                  <c:v>8526.5392025187593</c:v>
                </c:pt>
                <c:pt idx="5817">
                  <c:v>8526.5423311637696</c:v>
                </c:pt>
                <c:pt idx="5818">
                  <c:v>8526.5450645126402</c:v>
                </c:pt>
                <c:pt idx="5819">
                  <c:v>8526.5459330787398</c:v>
                </c:pt>
                <c:pt idx="5820">
                  <c:v>8526.5504489168507</c:v>
                </c:pt>
                <c:pt idx="5821">
                  <c:v>8526.5537502579391</c:v>
                </c:pt>
                <c:pt idx="5822">
                  <c:v>8526.5598301514892</c:v>
                </c:pt>
                <c:pt idx="5823">
                  <c:v>8526.5672685867103</c:v>
                </c:pt>
                <c:pt idx="5824">
                  <c:v>8526.5688664261197</c:v>
                </c:pt>
                <c:pt idx="5825">
                  <c:v>8526.5749794449603</c:v>
                </c:pt>
                <c:pt idx="5826">
                  <c:v>8526.5787629075294</c:v>
                </c:pt>
                <c:pt idx="5827">
                  <c:v>8526.5794416870904</c:v>
                </c:pt>
                <c:pt idx="5828">
                  <c:v>8526.5833989405</c:v>
                </c:pt>
                <c:pt idx="5829">
                  <c:v>8526.58670650981</c:v>
                </c:pt>
                <c:pt idx="5830">
                  <c:v>8526.5867313565595</c:v>
                </c:pt>
                <c:pt idx="5831">
                  <c:v>8526.5870885299501</c:v>
                </c:pt>
                <c:pt idx="5832">
                  <c:v>8526.5885283956304</c:v>
                </c:pt>
                <c:pt idx="5833">
                  <c:v>8526.5915416530297</c:v>
                </c:pt>
                <c:pt idx="5834">
                  <c:v>8526.5927555442304</c:v>
                </c:pt>
                <c:pt idx="5835">
                  <c:v>8526.5931016279992</c:v>
                </c:pt>
                <c:pt idx="5836">
                  <c:v>8526.5958686135691</c:v>
                </c:pt>
                <c:pt idx="5837">
                  <c:v>8526.5968400295806</c:v>
                </c:pt>
                <c:pt idx="5838">
                  <c:v>8526.5968682896291</c:v>
                </c:pt>
                <c:pt idx="5839">
                  <c:v>8526.5990711797494</c:v>
                </c:pt>
                <c:pt idx="5840">
                  <c:v>8526.6041154172199</c:v>
                </c:pt>
                <c:pt idx="5841">
                  <c:v>8526.6061033857895</c:v>
                </c:pt>
                <c:pt idx="5842">
                  <c:v>8526.6073822080998</c:v>
                </c:pt>
                <c:pt idx="5843">
                  <c:v>8526.60778184421</c:v>
                </c:pt>
                <c:pt idx="5844">
                  <c:v>8526.6098006572502</c:v>
                </c:pt>
                <c:pt idx="5845">
                  <c:v>8526.6112549174504</c:v>
                </c:pt>
                <c:pt idx="5846">
                  <c:v>8526.6120363799801</c:v>
                </c:pt>
                <c:pt idx="5847">
                  <c:v>8526.6137574031</c:v>
                </c:pt>
                <c:pt idx="5848">
                  <c:v>8526.6178049873506</c:v>
                </c:pt>
                <c:pt idx="5849">
                  <c:v>8526.6179979331791</c:v>
                </c:pt>
                <c:pt idx="5850">
                  <c:v>8526.6183006614392</c:v>
                </c:pt>
                <c:pt idx="5851">
                  <c:v>8526.6186376207006</c:v>
                </c:pt>
                <c:pt idx="5852">
                  <c:v>8526.6219795672205</c:v>
                </c:pt>
                <c:pt idx="5853">
                  <c:v>8526.6261117025206</c:v>
                </c:pt>
                <c:pt idx="5854">
                  <c:v>8526.6317053325402</c:v>
                </c:pt>
                <c:pt idx="5855">
                  <c:v>8526.6343527240606</c:v>
                </c:pt>
                <c:pt idx="5856">
                  <c:v>8526.6376649085396</c:v>
                </c:pt>
                <c:pt idx="5857">
                  <c:v>8526.6442951969802</c:v>
                </c:pt>
                <c:pt idx="5858">
                  <c:v>8526.6457388827093</c:v>
                </c:pt>
                <c:pt idx="5859">
                  <c:v>8526.6524112932293</c:v>
                </c:pt>
                <c:pt idx="5860">
                  <c:v>8526.65584267536</c:v>
                </c:pt>
                <c:pt idx="5861">
                  <c:v>8526.6627443712205</c:v>
                </c:pt>
                <c:pt idx="5862">
                  <c:v>8526.6630169525706</c:v>
                </c:pt>
                <c:pt idx="5863">
                  <c:v>8526.6704552294595</c:v>
                </c:pt>
                <c:pt idx="5864">
                  <c:v>8526.6711045159009</c:v>
                </c:pt>
                <c:pt idx="5865">
                  <c:v>8526.6724415090794</c:v>
                </c:pt>
                <c:pt idx="5866">
                  <c:v>8526.6742387171798</c:v>
                </c:pt>
                <c:pt idx="5867">
                  <c:v>8526.6749174967408</c:v>
                </c:pt>
                <c:pt idx="5868">
                  <c:v>8526.6785279139804</c:v>
                </c:pt>
                <c:pt idx="5869">
                  <c:v>8526.6788747375795</c:v>
                </c:pt>
                <c:pt idx="5870">
                  <c:v>8526.6807633563803</c:v>
                </c:pt>
                <c:pt idx="5871">
                  <c:v>8526.6840041801297</c:v>
                </c:pt>
                <c:pt idx="5872">
                  <c:v>8526.6908046770805</c:v>
                </c:pt>
                <c:pt idx="5873">
                  <c:v>8526.6933010411394</c:v>
                </c:pt>
                <c:pt idx="5874">
                  <c:v>8526.6933109052407</c:v>
                </c:pt>
                <c:pt idx="5875">
                  <c:v>8526.69345554336</c:v>
                </c:pt>
                <c:pt idx="5876">
                  <c:v>8526.6960658729004</c:v>
                </c:pt>
                <c:pt idx="5877">
                  <c:v>8526.6960658729004</c:v>
                </c:pt>
                <c:pt idx="5878">
                  <c:v>8526.7002171771601</c:v>
                </c:pt>
                <c:pt idx="5879">
                  <c:v>8526.70285799261</c:v>
                </c:pt>
                <c:pt idx="5880">
                  <c:v>8526.7032213658094</c:v>
                </c:pt>
                <c:pt idx="5881">
                  <c:v>8526.7075121644793</c:v>
                </c:pt>
                <c:pt idx="5882">
                  <c:v>8526.7092331938893</c:v>
                </c:pt>
                <c:pt idx="5883">
                  <c:v>8526.7174553595796</c:v>
                </c:pt>
                <c:pt idx="5884">
                  <c:v>8526.7204528977109</c:v>
                </c:pt>
                <c:pt idx="5885">
                  <c:v>8526.7217724025195</c:v>
                </c:pt>
                <c:pt idx="5886">
                  <c:v>8526.72572169464</c:v>
                </c:pt>
                <c:pt idx="5887">
                  <c:v>8526.7271811421906</c:v>
                </c:pt>
                <c:pt idx="5888">
                  <c:v>8526.7311450932102</c:v>
                </c:pt>
                <c:pt idx="5889">
                  <c:v>8526.7311451695805</c:v>
                </c:pt>
                <c:pt idx="5890">
                  <c:v>8526.73314071819</c:v>
                </c:pt>
                <c:pt idx="5891">
                  <c:v>8526.7376272585207</c:v>
                </c:pt>
                <c:pt idx="5892">
                  <c:v>8526.7397051453499</c:v>
                </c:pt>
                <c:pt idx="5893">
                  <c:v>8526.7397710066198</c:v>
                </c:pt>
                <c:pt idx="5894">
                  <c:v>8526.7398650133891</c:v>
                </c:pt>
                <c:pt idx="5895">
                  <c:v>8526.7412146766401</c:v>
                </c:pt>
                <c:pt idx="5896">
                  <c:v>8526.7438033312792</c:v>
                </c:pt>
                <c:pt idx="5897">
                  <c:v>8526.7470396189001</c:v>
                </c:pt>
                <c:pt idx="5898">
                  <c:v>8526.7583256622293</c:v>
                </c:pt>
                <c:pt idx="5899">
                  <c:v>8526.7609410616496</c:v>
                </c:pt>
                <c:pt idx="5900">
                  <c:v>8526.7665803004002</c:v>
                </c:pt>
                <c:pt idx="5901">
                  <c:v>8526.7671907429994</c:v>
                </c:pt>
                <c:pt idx="5902">
                  <c:v>8526.7679172998705</c:v>
                </c:pt>
                <c:pt idx="5903">
                  <c:v>8526.7700762990808</c:v>
                </c:pt>
                <c:pt idx="5904">
                  <c:v>8526.7740037236308</c:v>
                </c:pt>
                <c:pt idx="5905">
                  <c:v>8526.7740847454406</c:v>
                </c:pt>
                <c:pt idx="5906">
                  <c:v>8526.7806190997308</c:v>
                </c:pt>
                <c:pt idx="5907">
                  <c:v>8526.7817709247993</c:v>
                </c:pt>
                <c:pt idx="5908">
                  <c:v>8526.7830630578101</c:v>
                </c:pt>
                <c:pt idx="5909">
                  <c:v>8526.7862804867309</c:v>
                </c:pt>
                <c:pt idx="5910">
                  <c:v>8526.7887866897509</c:v>
                </c:pt>
                <c:pt idx="5911">
                  <c:v>8526.7956929616594</c:v>
                </c:pt>
                <c:pt idx="5912">
                  <c:v>8526.7993362732195</c:v>
                </c:pt>
                <c:pt idx="5913">
                  <c:v>8526.8019336685502</c:v>
                </c:pt>
                <c:pt idx="5914">
                  <c:v>8526.8023549327609</c:v>
                </c:pt>
                <c:pt idx="5915">
                  <c:v>8526.8080805726295</c:v>
                </c:pt>
                <c:pt idx="5916">
                  <c:v>8526.8080806005692</c:v>
                </c:pt>
                <c:pt idx="5917">
                  <c:v>8526.8115936313898</c:v>
                </c:pt>
                <c:pt idx="5918">
                  <c:v>8526.8159286947903</c:v>
                </c:pt>
                <c:pt idx="5919">
                  <c:v>8526.8172482121699</c:v>
                </c:pt>
                <c:pt idx="5920">
                  <c:v>8526.8217674135794</c:v>
                </c:pt>
                <c:pt idx="5921">
                  <c:v>8526.8237058799696</c:v>
                </c:pt>
                <c:pt idx="5922">
                  <c:v>8526.8261542655491</c:v>
                </c:pt>
                <c:pt idx="5923">
                  <c:v>8526.8296876568293</c:v>
                </c:pt>
                <c:pt idx="5924">
                  <c:v>8526.8317777849697</c:v>
                </c:pt>
                <c:pt idx="5925">
                  <c:v>8526.8331030681693</c:v>
                </c:pt>
                <c:pt idx="5926">
                  <c:v>8526.8338216724806</c:v>
                </c:pt>
                <c:pt idx="5927">
                  <c:v>8526.8349064504691</c:v>
                </c:pt>
                <c:pt idx="5928">
                  <c:v>8526.8351809550004</c:v>
                </c:pt>
                <c:pt idx="5929">
                  <c:v>8526.8353407978993</c:v>
                </c:pt>
                <c:pt idx="5930">
                  <c:v>8526.8385083603207</c:v>
                </c:pt>
                <c:pt idx="5931">
                  <c:v>8526.8392791252099</c:v>
                </c:pt>
                <c:pt idx="5932">
                  <c:v>8526.8425154033994</c:v>
                </c:pt>
                <c:pt idx="5933">
                  <c:v>8526.8539418056607</c:v>
                </c:pt>
                <c:pt idx="5934">
                  <c:v>8526.8564168587309</c:v>
                </c:pt>
                <c:pt idx="5935">
                  <c:v>8526.8577551227008</c:v>
                </c:pt>
                <c:pt idx="5936">
                  <c:v>8526.8586621489303</c:v>
                </c:pt>
                <c:pt idx="5937">
                  <c:v>8526.8627266897802</c:v>
                </c:pt>
                <c:pt idx="5938">
                  <c:v>8526.8655520961602</c:v>
                </c:pt>
                <c:pt idx="5939">
                  <c:v>8526.8695605425091</c:v>
                </c:pt>
                <c:pt idx="5940">
                  <c:v>8526.8760949093794</c:v>
                </c:pt>
                <c:pt idx="5941">
                  <c:v>8526.8786083534305</c:v>
                </c:pt>
                <c:pt idx="5942">
                  <c:v>8526.8792817760204</c:v>
                </c:pt>
                <c:pt idx="5943">
                  <c:v>8526.87930663302</c:v>
                </c:pt>
                <c:pt idx="5944">
                  <c:v>8526.8796638166496</c:v>
                </c:pt>
                <c:pt idx="5945">
                  <c:v>8526.8841169294901</c:v>
                </c:pt>
                <c:pt idx="5946">
                  <c:v>8526.8853308258094</c:v>
                </c:pt>
                <c:pt idx="5947">
                  <c:v>8526.8881275506192</c:v>
                </c:pt>
                <c:pt idx="5948">
                  <c:v>8526.8884439002704</c:v>
                </c:pt>
                <c:pt idx="5949">
                  <c:v>8526.8923131581396</c:v>
                </c:pt>
                <c:pt idx="5950">
                  <c:v>8526.8948120577206</c:v>
                </c:pt>
                <c:pt idx="5951">
                  <c:v>8526.8966906936803</c:v>
                </c:pt>
                <c:pt idx="5952">
                  <c:v>8526.8974094782006</c:v>
                </c:pt>
                <c:pt idx="5953">
                  <c:v>8526.8986786725</c:v>
                </c:pt>
                <c:pt idx="5954">
                  <c:v>8526.9003571104204</c:v>
                </c:pt>
                <c:pt idx="5955">
                  <c:v>8526.9023759234697</c:v>
                </c:pt>
                <c:pt idx="5956">
                  <c:v>8526.9053072724491</c:v>
                </c:pt>
                <c:pt idx="5957">
                  <c:v>8526.9070456409809</c:v>
                </c:pt>
                <c:pt idx="5958">
                  <c:v>8526.9070694253296</c:v>
                </c:pt>
                <c:pt idx="5959">
                  <c:v>8526.9105732198805</c:v>
                </c:pt>
                <c:pt idx="5960">
                  <c:v>8526.9112129022797</c:v>
                </c:pt>
                <c:pt idx="5961">
                  <c:v>8526.9129233006297</c:v>
                </c:pt>
                <c:pt idx="5962">
                  <c:v>8526.9155553076398</c:v>
                </c:pt>
                <c:pt idx="5963">
                  <c:v>8526.9186869789792</c:v>
                </c:pt>
                <c:pt idx="5964">
                  <c:v>8526.9187285080498</c:v>
                </c:pt>
                <c:pt idx="5965">
                  <c:v>8526.9194286912607</c:v>
                </c:pt>
                <c:pt idx="5966">
                  <c:v>8526.9194286912607</c:v>
                </c:pt>
                <c:pt idx="5967">
                  <c:v>8526.9194286912607</c:v>
                </c:pt>
                <c:pt idx="5968">
                  <c:v>8526.9194286912607</c:v>
                </c:pt>
                <c:pt idx="5969">
                  <c:v>8526.9194287137907</c:v>
                </c:pt>
                <c:pt idx="5970">
                  <c:v>8526.9194287303799</c:v>
                </c:pt>
                <c:pt idx="5971">
                  <c:v>8526.91942876949</c:v>
                </c:pt>
                <c:pt idx="5972">
                  <c:v>8526.91942876949</c:v>
                </c:pt>
                <c:pt idx="5973">
                  <c:v>8526.91942876949</c:v>
                </c:pt>
                <c:pt idx="5974">
                  <c:v>8526.9272535946202</c:v>
                </c:pt>
                <c:pt idx="5975">
                  <c:v>8526.9291141438298</c:v>
                </c:pt>
                <c:pt idx="5976">
                  <c:v>8526.9303822349702</c:v>
                </c:pt>
                <c:pt idx="5977">
                  <c:v>8526.9331155221407</c:v>
                </c:pt>
                <c:pt idx="5978">
                  <c:v>8526.9331155884993</c:v>
                </c:pt>
                <c:pt idx="5979">
                  <c:v>8526.9339841511101</c:v>
                </c:pt>
                <c:pt idx="5980">
                  <c:v>8526.9436566643399</c:v>
                </c:pt>
                <c:pt idx="5981">
                  <c:v>8526.9494176027292</c:v>
                </c:pt>
                <c:pt idx="5982">
                  <c:v>8526.9532309072092</c:v>
                </c:pt>
                <c:pt idx="5983">
                  <c:v>8526.9538414068502</c:v>
                </c:pt>
                <c:pt idx="5984">
                  <c:v>8526.95531965792</c:v>
                </c:pt>
                <c:pt idx="5985">
                  <c:v>8526.9569175019806</c:v>
                </c:pt>
                <c:pt idx="5986">
                  <c:v>8526.9582024868505</c:v>
                </c:pt>
                <c:pt idx="5987">
                  <c:v>8526.96303051617</c:v>
                </c:pt>
                <c:pt idx="5988">
                  <c:v>8526.9668139833902</c:v>
                </c:pt>
                <c:pt idx="5989">
                  <c:v>8526.9714500140399</c:v>
                </c:pt>
                <c:pt idx="5990">
                  <c:v>8526.9747575856709</c:v>
                </c:pt>
                <c:pt idx="5991">
                  <c:v>8526.9747824300994</c:v>
                </c:pt>
                <c:pt idx="5992">
                  <c:v>8526.9751396011507</c:v>
                </c:pt>
                <c:pt idx="5993">
                  <c:v>8526.9765794668292</c:v>
                </c:pt>
                <c:pt idx="5994">
                  <c:v>8526.9808066166006</c:v>
                </c:pt>
                <c:pt idx="5995">
                  <c:v>8526.9839196847697</c:v>
                </c:pt>
                <c:pt idx="5996">
                  <c:v>8526.9921664907597</c:v>
                </c:pt>
                <c:pt idx="5997">
                  <c:v>8526.9933184124493</c:v>
                </c:pt>
                <c:pt idx="5998">
                  <c:v>8526.9941544569992</c:v>
                </c:pt>
                <c:pt idx="5999">
                  <c:v>8526.9954332793095</c:v>
                </c:pt>
                <c:pt idx="6000">
                  <c:v>8526.9957966320198</c:v>
                </c:pt>
                <c:pt idx="6001">
                  <c:v>8526.9958329200708</c:v>
                </c:pt>
                <c:pt idx="6002">
                  <c:v>8526.9978517331092</c:v>
                </c:pt>
                <c:pt idx="6003">
                  <c:v>8526.9993059933095</c:v>
                </c:pt>
                <c:pt idx="6004">
                  <c:v>8527.0000874511898</c:v>
                </c:pt>
                <c:pt idx="6005">
                  <c:v>8527.0018084754702</c:v>
                </c:pt>
                <c:pt idx="6006">
                  <c:v>8527.0060490043797</c:v>
                </c:pt>
                <c:pt idx="6007">
                  <c:v>8527.0091907465794</c:v>
                </c:pt>
                <c:pt idx="6008">
                  <c:v>8527.0100306398799</c:v>
                </c:pt>
                <c:pt idx="6009">
                  <c:v>8527.0141627760604</c:v>
                </c:pt>
                <c:pt idx="6010">
                  <c:v>8527.0142042925509</c:v>
                </c:pt>
                <c:pt idx="6011">
                  <c:v>8527.0161989070402</c:v>
                </c:pt>
                <c:pt idx="6012">
                  <c:v>8527.0197564083992</c:v>
                </c:pt>
                <c:pt idx="6013">
                  <c:v>8527.0224037952703</c:v>
                </c:pt>
                <c:pt idx="6014">
                  <c:v>8527.0257159844004</c:v>
                </c:pt>
                <c:pt idx="6015">
                  <c:v>8527.0260788332598</c:v>
                </c:pt>
                <c:pt idx="6016">
                  <c:v>8527.0307768380699</c:v>
                </c:pt>
                <c:pt idx="6017">
                  <c:v>8527.0307768490093</c:v>
                </c:pt>
                <c:pt idx="6018">
                  <c:v>8527.0337899556598</c:v>
                </c:pt>
                <c:pt idx="6019">
                  <c:v>8527.03977605211</c:v>
                </c:pt>
                <c:pt idx="6020">
                  <c:v>8527.0534755587505</c:v>
                </c:pt>
                <c:pt idx="6021">
                  <c:v>8527.0591555870997</c:v>
                </c:pt>
                <c:pt idx="6022">
                  <c:v>8527.0604925814496</c:v>
                </c:pt>
                <c:pt idx="6023">
                  <c:v>8527.0622897930407</c:v>
                </c:pt>
                <c:pt idx="6024">
                  <c:v>8527.0665789898394</c:v>
                </c:pt>
                <c:pt idx="6025">
                  <c:v>8527.0720552513303</c:v>
                </c:pt>
                <c:pt idx="6026">
                  <c:v>8527.0788557529395</c:v>
                </c:pt>
                <c:pt idx="6027">
                  <c:v>8527.0813619764504</c:v>
                </c:pt>
                <c:pt idx="6028">
                  <c:v>8527.0882682483607</c:v>
                </c:pt>
                <c:pt idx="6029">
                  <c:v>8527.0909090638106</c:v>
                </c:pt>
                <c:pt idx="6030">
                  <c:v>8527.0912724416703</c:v>
                </c:pt>
                <c:pt idx="6031">
                  <c:v>8527.0949302194604</c:v>
                </c:pt>
                <c:pt idx="6032">
                  <c:v>8527.0955632356909</c:v>
                </c:pt>
                <c:pt idx="6033">
                  <c:v>8527.0972842662595</c:v>
                </c:pt>
                <c:pt idx="6034">
                  <c:v>8527.1000090707093</c:v>
                </c:pt>
                <c:pt idx="6035">
                  <c:v>8527.1055064322409</c:v>
                </c:pt>
                <c:pt idx="6036">
                  <c:v>8527.1085039712398</c:v>
                </c:pt>
                <c:pt idx="6037">
                  <c:v>8527.1098234783803</c:v>
                </c:pt>
                <c:pt idx="6038">
                  <c:v>8527.1137727675905</c:v>
                </c:pt>
                <c:pt idx="6039">
                  <c:v>8527.1152322180496</c:v>
                </c:pt>
                <c:pt idx="6040">
                  <c:v>8527.1191961644199</c:v>
                </c:pt>
                <c:pt idx="6041">
                  <c:v>8527.1209650672899</c:v>
                </c:pt>
                <c:pt idx="6042">
                  <c:v>8527.1211917940509</c:v>
                </c:pt>
                <c:pt idx="6043">
                  <c:v>8527.1256783343797</c:v>
                </c:pt>
                <c:pt idx="6044">
                  <c:v>8527.1263969540596</c:v>
                </c:pt>
                <c:pt idx="6045">
                  <c:v>8527.1277562212199</c:v>
                </c:pt>
                <c:pt idx="6046">
                  <c:v>8527.1279160846007</c:v>
                </c:pt>
                <c:pt idx="6047">
                  <c:v>8527.1292657495906</c:v>
                </c:pt>
                <c:pt idx="6048">
                  <c:v>8527.1350906901007</c:v>
                </c:pt>
                <c:pt idx="6049">
                  <c:v>8527.1352518428994</c:v>
                </c:pt>
                <c:pt idx="6050">
                  <c:v>8527.1421249285304</c:v>
                </c:pt>
                <c:pt idx="6051">
                  <c:v>8527.1421249285304</c:v>
                </c:pt>
                <c:pt idx="6052">
                  <c:v>8527.1421249653195</c:v>
                </c:pt>
                <c:pt idx="6053">
                  <c:v>8527.1421249676496</c:v>
                </c:pt>
                <c:pt idx="6054">
                  <c:v>8527.1421249676496</c:v>
                </c:pt>
                <c:pt idx="6055">
                  <c:v>8527.1421250067597</c:v>
                </c:pt>
                <c:pt idx="6056">
                  <c:v>8527.1421250067597</c:v>
                </c:pt>
                <c:pt idx="6057">
                  <c:v>8527.1435835622196</c:v>
                </c:pt>
                <c:pt idx="6058">
                  <c:v>8527.1489921351895</c:v>
                </c:pt>
                <c:pt idx="6059">
                  <c:v>8527.1512374151498</c:v>
                </c:pt>
                <c:pt idx="6060">
                  <c:v>8527.1546313716099</c:v>
                </c:pt>
                <c:pt idx="6061">
                  <c:v>8527.1558117484601</c:v>
                </c:pt>
                <c:pt idx="6062">
                  <c:v>8527.1558118257599</c:v>
                </c:pt>
                <c:pt idx="6063">
                  <c:v>8527.1581273726097</c:v>
                </c:pt>
                <c:pt idx="6064">
                  <c:v>8527.1620547994899</c:v>
                </c:pt>
                <c:pt idx="6065">
                  <c:v>8527.1621358189695</c:v>
                </c:pt>
                <c:pt idx="6066">
                  <c:v>8527.1674702362998</c:v>
                </c:pt>
                <c:pt idx="6067">
                  <c:v>8527.1686701755898</c:v>
                </c:pt>
                <c:pt idx="6068">
                  <c:v>8527.1698219971695</c:v>
                </c:pt>
                <c:pt idx="6069">
                  <c:v>8527.1743315625899</c:v>
                </c:pt>
                <c:pt idx="6070">
                  <c:v>8527.1768377609496</c:v>
                </c:pt>
                <c:pt idx="6071">
                  <c:v>8527.1807028302792</c:v>
                </c:pt>
                <c:pt idx="6072">
                  <c:v>8527.18374403286</c:v>
                </c:pt>
                <c:pt idx="6073">
                  <c:v>8527.1873873444201</c:v>
                </c:pt>
                <c:pt idx="6074">
                  <c:v>8527.1890520099496</c:v>
                </c:pt>
                <c:pt idx="6075">
                  <c:v>8527.1899847444092</c:v>
                </c:pt>
                <c:pt idx="6076">
                  <c:v>8527.1904060039597</c:v>
                </c:pt>
                <c:pt idx="6077">
                  <c:v>8527.19319920009</c:v>
                </c:pt>
                <c:pt idx="6078">
                  <c:v>8527.19680085871</c:v>
                </c:pt>
                <c:pt idx="6079">
                  <c:v>8527.1982428357005</c:v>
                </c:pt>
                <c:pt idx="6080">
                  <c:v>8527.1996447043493</c:v>
                </c:pt>
                <c:pt idx="6081">
                  <c:v>8527.2039797683192</c:v>
                </c:pt>
                <c:pt idx="6082">
                  <c:v>8527.2054985873401</c:v>
                </c:pt>
                <c:pt idx="6083">
                  <c:v>8527.2063870122602</c:v>
                </c:pt>
                <c:pt idx="6084">
                  <c:v>8527.2063870932907</c:v>
                </c:pt>
                <c:pt idx="6085">
                  <c:v>8527.2081305943393</c:v>
                </c:pt>
                <c:pt idx="6086">
                  <c:v>8527.2121585290806</c:v>
                </c:pt>
                <c:pt idx="6087">
                  <c:v>8527.2211541440302</c:v>
                </c:pt>
                <c:pt idx="6088">
                  <c:v>8527.2218727448399</c:v>
                </c:pt>
                <c:pt idx="6089">
                  <c:v>8527.2229575216697</c:v>
                </c:pt>
                <c:pt idx="6090">
                  <c:v>8527.2232320308594</c:v>
                </c:pt>
                <c:pt idx="6091">
                  <c:v>8527.2265594326891</c:v>
                </c:pt>
                <c:pt idx="6092">
                  <c:v>8527.2305664746</c:v>
                </c:pt>
                <c:pt idx="6093">
                  <c:v>8527.2410899589304</c:v>
                </c:pt>
                <c:pt idx="6094">
                  <c:v>8527.2419928791896</c:v>
                </c:pt>
                <c:pt idx="6095">
                  <c:v>8527.2444679322598</c:v>
                </c:pt>
                <c:pt idx="6096">
                  <c:v>8527.2458061939105</c:v>
                </c:pt>
                <c:pt idx="6097">
                  <c:v>8527.2467132247893</c:v>
                </c:pt>
                <c:pt idx="6098">
                  <c:v>8527.2494927681892</c:v>
                </c:pt>
                <c:pt idx="6099">
                  <c:v>8527.2507777633109</c:v>
                </c:pt>
                <c:pt idx="6100">
                  <c:v>8527.2534730471598</c:v>
                </c:pt>
                <c:pt idx="6101">
                  <c:v>8527.2534730471598</c:v>
                </c:pt>
                <c:pt idx="6102">
                  <c:v>8527.2534730471598</c:v>
                </c:pt>
                <c:pt idx="6103">
                  <c:v>8527.2534730471598</c:v>
                </c:pt>
                <c:pt idx="6104">
                  <c:v>8527.2534730471598</c:v>
                </c:pt>
                <c:pt idx="6105">
                  <c:v>8527.2534730471598</c:v>
                </c:pt>
                <c:pt idx="6106">
                  <c:v>8527.2534730471598</c:v>
                </c:pt>
                <c:pt idx="6107">
                  <c:v>8527.2534730471598</c:v>
                </c:pt>
                <c:pt idx="6108">
                  <c:v>8527.2534730471598</c:v>
                </c:pt>
                <c:pt idx="6109">
                  <c:v>8527.2534730648604</c:v>
                </c:pt>
                <c:pt idx="6110">
                  <c:v>8527.2534730648604</c:v>
                </c:pt>
                <c:pt idx="6111">
                  <c:v>8527.2534730648604</c:v>
                </c:pt>
                <c:pt idx="6112">
                  <c:v>8527.2534730648604</c:v>
                </c:pt>
                <c:pt idx="6113">
                  <c:v>8527.2534730648604</c:v>
                </c:pt>
                <c:pt idx="6114">
                  <c:v>8527.2534730648604</c:v>
                </c:pt>
                <c:pt idx="6115">
                  <c:v>8527.2534730648604</c:v>
                </c:pt>
                <c:pt idx="6116">
                  <c:v>8527.2534730755706</c:v>
                </c:pt>
                <c:pt idx="6117">
                  <c:v>8527.2534730862808</c:v>
                </c:pt>
                <c:pt idx="6118">
                  <c:v>8527.2534730862808</c:v>
                </c:pt>
                <c:pt idx="6119">
                  <c:v>8527.2534731253909</c:v>
                </c:pt>
                <c:pt idx="6120">
                  <c:v>8527.2534731253909</c:v>
                </c:pt>
                <c:pt idx="6121">
                  <c:v>8527.2534731253909</c:v>
                </c:pt>
                <c:pt idx="6122">
                  <c:v>8527.2534731253909</c:v>
                </c:pt>
                <c:pt idx="6123">
                  <c:v>8527.2534731253909</c:v>
                </c:pt>
                <c:pt idx="6124">
                  <c:v>8527.2534731253909</c:v>
                </c:pt>
                <c:pt idx="6125">
                  <c:v>8527.2534731253909</c:v>
                </c:pt>
                <c:pt idx="6126">
                  <c:v>8527.2534731253909</c:v>
                </c:pt>
                <c:pt idx="6127">
                  <c:v>8527.2534731253909</c:v>
                </c:pt>
                <c:pt idx="6128">
                  <c:v>8527.2534731253909</c:v>
                </c:pt>
                <c:pt idx="6129">
                  <c:v>8527.2534731253909</c:v>
                </c:pt>
                <c:pt idx="6130">
                  <c:v>8527.2534731253909</c:v>
                </c:pt>
                <c:pt idx="6131">
                  <c:v>8527.2534731253909</c:v>
                </c:pt>
                <c:pt idx="6132">
                  <c:v>8527.2536031696909</c:v>
                </c:pt>
                <c:pt idx="6133">
                  <c:v>8527.2576116160399</c:v>
                </c:pt>
                <c:pt idx="6134">
                  <c:v>8527.2631585341805</c:v>
                </c:pt>
                <c:pt idx="6135">
                  <c:v>8527.2641459852402</c:v>
                </c:pt>
                <c:pt idx="6136">
                  <c:v>8527.2666594269594</c:v>
                </c:pt>
                <c:pt idx="6137">
                  <c:v>8527.2671598922407</c:v>
                </c:pt>
                <c:pt idx="6138">
                  <c:v>8527.2671599332207</c:v>
                </c:pt>
                <c:pt idx="6139">
                  <c:v>8527.2671599444002</c:v>
                </c:pt>
                <c:pt idx="6140">
                  <c:v>8527.2673328518795</c:v>
                </c:pt>
                <c:pt idx="6141">
                  <c:v>8527.2673577065507</c:v>
                </c:pt>
                <c:pt idx="6142">
                  <c:v>8527.2677148878502</c:v>
                </c:pt>
                <c:pt idx="6143">
                  <c:v>8527.2733818981797</c:v>
                </c:pt>
                <c:pt idx="6144">
                  <c:v>8527.2737279799694</c:v>
                </c:pt>
                <c:pt idx="6145">
                  <c:v>8527.2761786234296</c:v>
                </c:pt>
                <c:pt idx="6146">
                  <c:v>8527.2764949714692</c:v>
                </c:pt>
                <c:pt idx="6147">
                  <c:v>8527.2774663874807</c:v>
                </c:pt>
                <c:pt idx="6148">
                  <c:v>8527.2803642340004</c:v>
                </c:pt>
                <c:pt idx="6149">
                  <c:v>8527.2828631289303</c:v>
                </c:pt>
                <c:pt idx="6150">
                  <c:v>8527.2845278196</c:v>
                </c:pt>
                <c:pt idx="6151">
                  <c:v>8527.2847417672092</c:v>
                </c:pt>
                <c:pt idx="6152">
                  <c:v>8527.2867297437006</c:v>
                </c:pt>
                <c:pt idx="6153">
                  <c:v>8527.2884081862794</c:v>
                </c:pt>
                <c:pt idx="6154">
                  <c:v>8527.2904269993305</c:v>
                </c:pt>
                <c:pt idx="6155">
                  <c:v>8527.2918812595308</c:v>
                </c:pt>
                <c:pt idx="6156">
                  <c:v>8527.2951204982801</c:v>
                </c:pt>
                <c:pt idx="6157">
                  <c:v>8527.2986242910792</c:v>
                </c:pt>
                <c:pt idx="6158">
                  <c:v>8527.2992639746499</c:v>
                </c:pt>
                <c:pt idx="6159">
                  <c:v>8527.3009743718394</c:v>
                </c:pt>
                <c:pt idx="6160">
                  <c:v>8527.3036063788404</c:v>
                </c:pt>
                <c:pt idx="6161">
                  <c:v>8527.3067380525099</c:v>
                </c:pt>
                <c:pt idx="6162">
                  <c:v>8527.3067795792595</c:v>
                </c:pt>
                <c:pt idx="6163">
                  <c:v>8527.3153046704792</c:v>
                </c:pt>
                <c:pt idx="6164">
                  <c:v>8527.3184333061799</c:v>
                </c:pt>
                <c:pt idx="6165">
                  <c:v>8527.3186540994793</c:v>
                </c:pt>
                <c:pt idx="6166">
                  <c:v>8527.3220352234694</c:v>
                </c:pt>
                <c:pt idx="6167">
                  <c:v>8527.3317077355405</c:v>
                </c:pt>
                <c:pt idx="6168">
                  <c:v>8527.33593230322</c:v>
                </c:pt>
                <c:pt idx="6169">
                  <c:v>8527.33746867626</c:v>
                </c:pt>
                <c:pt idx="6170">
                  <c:v>8527.3408538186904</c:v>
                </c:pt>
                <c:pt idx="6171">
                  <c:v>8527.3412819784098</c:v>
                </c:pt>
                <c:pt idx="6172">
                  <c:v>8527.3432351024803</c:v>
                </c:pt>
                <c:pt idx="6173">
                  <c:v>8527.3433707291206</c:v>
                </c:pt>
                <c:pt idx="6174">
                  <c:v>8527.3462535603903</c:v>
                </c:pt>
                <c:pt idx="6175">
                  <c:v>8527.3524380605595</c:v>
                </c:pt>
                <c:pt idx="6176">
                  <c:v>8527.3548650592493</c:v>
                </c:pt>
                <c:pt idx="6177">
                  <c:v>8527.3613897142895</c:v>
                </c:pt>
                <c:pt idx="6178">
                  <c:v>8527.3628335036301</c:v>
                </c:pt>
                <c:pt idx="6179">
                  <c:v>8527.3646305380298</c:v>
                </c:pt>
                <c:pt idx="6180">
                  <c:v>8527.3648211658001</c:v>
                </c:pt>
                <c:pt idx="6181">
                  <c:v>8527.3648212440294</c:v>
                </c:pt>
                <c:pt idx="6182">
                  <c:v>8527.3688576889599</c:v>
                </c:pt>
                <c:pt idx="6183">
                  <c:v>8527.3719707559794</c:v>
                </c:pt>
                <c:pt idx="6184">
                  <c:v>8527.3785079857298</c:v>
                </c:pt>
                <c:pt idx="6185">
                  <c:v>8527.3785079857298</c:v>
                </c:pt>
                <c:pt idx="6186">
                  <c:v>8527.3785079976005</c:v>
                </c:pt>
                <c:pt idx="6187">
                  <c:v>8527.3785079976005</c:v>
                </c:pt>
                <c:pt idx="6188">
                  <c:v>8527.3785080630296</c:v>
                </c:pt>
                <c:pt idx="6189">
                  <c:v>8527.3785080630296</c:v>
                </c:pt>
                <c:pt idx="6190">
                  <c:v>8527.3785080630296</c:v>
                </c:pt>
                <c:pt idx="6191">
                  <c:v>8527.3802175642904</c:v>
                </c:pt>
                <c:pt idx="6192">
                  <c:v>8527.3834843505101</c:v>
                </c:pt>
                <c:pt idx="6193">
                  <c:v>8527.3838477078807</c:v>
                </c:pt>
                <c:pt idx="6194">
                  <c:v>8527.3859028089792</c:v>
                </c:pt>
                <c:pt idx="6195">
                  <c:v>8527.3862715046798</c:v>
                </c:pt>
                <c:pt idx="6196">
                  <c:v>8527.3873570691794</c:v>
                </c:pt>
                <c:pt idx="6197">
                  <c:v>8527.3881385223904</c:v>
                </c:pt>
                <c:pt idx="6198">
                  <c:v>8527.3898595478295</c:v>
                </c:pt>
                <c:pt idx="6199">
                  <c:v>8527.3925843574107</c:v>
                </c:pt>
                <c:pt idx="6200">
                  <c:v>8527.3941000755804</c:v>
                </c:pt>
                <c:pt idx="6201">
                  <c:v>8527.3944028131591</c:v>
                </c:pt>
                <c:pt idx="6202">
                  <c:v>8527.4022138495893</c:v>
                </c:pt>
                <c:pt idx="6203">
                  <c:v>8527.4022553637606</c:v>
                </c:pt>
                <c:pt idx="6204">
                  <c:v>8527.4063480286804</c:v>
                </c:pt>
                <c:pt idx="6205">
                  <c:v>8527.4078074842691</c:v>
                </c:pt>
                <c:pt idx="6206">
                  <c:v>8527.4137670602595</c:v>
                </c:pt>
                <c:pt idx="6207">
                  <c:v>8527.4141299091207</c:v>
                </c:pt>
                <c:pt idx="6208">
                  <c:v>8527.4165456034207</c:v>
                </c:pt>
                <c:pt idx="6209">
                  <c:v>8527.4188278994898</c:v>
                </c:pt>
                <c:pt idx="6210">
                  <c:v>8527.4188279639893</c:v>
                </c:pt>
                <c:pt idx="6211">
                  <c:v>8527.4278271244802</c:v>
                </c:pt>
                <c:pt idx="6212">
                  <c:v>8527.4361588489191</c:v>
                </c:pt>
                <c:pt idx="6213">
                  <c:v>8527.4363296031897</c:v>
                </c:pt>
                <c:pt idx="6214">
                  <c:v>8527.4391191042905</c:v>
                </c:pt>
                <c:pt idx="6215">
                  <c:v>8527.4415266299602</c:v>
                </c:pt>
                <c:pt idx="6216">
                  <c:v>8527.4417177345604</c:v>
                </c:pt>
                <c:pt idx="6217">
                  <c:v>8527.4472066583094</c:v>
                </c:pt>
                <c:pt idx="6218">
                  <c:v>8527.4503408688997</c:v>
                </c:pt>
                <c:pt idx="6219">
                  <c:v>8527.4546300657094</c:v>
                </c:pt>
                <c:pt idx="6220">
                  <c:v>8527.4600455230102</c:v>
                </c:pt>
                <c:pt idx="6221">
                  <c:v>8527.4603547276893</c:v>
                </c:pt>
                <c:pt idx="6222">
                  <c:v>8527.4623972787504</c:v>
                </c:pt>
                <c:pt idx="6223">
                  <c:v>8527.4669068288003</c:v>
                </c:pt>
                <c:pt idx="6224">
                  <c:v>8527.4694130476491</c:v>
                </c:pt>
                <c:pt idx="6225">
                  <c:v>8527.4761692844295</c:v>
                </c:pt>
                <c:pt idx="6226">
                  <c:v>8527.4761692844295</c:v>
                </c:pt>
                <c:pt idx="6227">
                  <c:v>8527.4761693025903</c:v>
                </c:pt>
                <c:pt idx="6228">
                  <c:v>8527.4761693130695</c:v>
                </c:pt>
                <c:pt idx="6229">
                  <c:v>8527.4761693235396</c:v>
                </c:pt>
                <c:pt idx="6230">
                  <c:v>8527.4761693626606</c:v>
                </c:pt>
                <c:pt idx="6231">
                  <c:v>8527.4761693626606</c:v>
                </c:pt>
                <c:pt idx="6232">
                  <c:v>8527.4763193195595</c:v>
                </c:pt>
                <c:pt idx="6233">
                  <c:v>8527.4793235175293</c:v>
                </c:pt>
                <c:pt idx="6234">
                  <c:v>8527.4824233911895</c:v>
                </c:pt>
                <c:pt idx="6235">
                  <c:v>8527.4829812906592</c:v>
                </c:pt>
                <c:pt idx="6236">
                  <c:v>8527.4836143068896</c:v>
                </c:pt>
                <c:pt idx="6237">
                  <c:v>8527.4853353386206</c:v>
                </c:pt>
                <c:pt idx="6238">
                  <c:v>8527.48577448166</c:v>
                </c:pt>
                <c:pt idx="6239">
                  <c:v>8527.48806014191</c:v>
                </c:pt>
                <c:pt idx="6240">
                  <c:v>8527.4893761454096</c:v>
                </c:pt>
                <c:pt idx="6241">
                  <c:v>8527.4898561299706</c:v>
                </c:pt>
                <c:pt idx="6242">
                  <c:v>8527.4908181019091</c:v>
                </c:pt>
                <c:pt idx="6243">
                  <c:v>8527.4926209747791</c:v>
                </c:pt>
                <c:pt idx="6244">
                  <c:v>8527.4965550447796</c:v>
                </c:pt>
                <c:pt idx="6245">
                  <c:v>8527.5032832939105</c:v>
                </c:pt>
                <c:pt idx="6246">
                  <c:v>8527.5043322299607</c:v>
                </c:pt>
                <c:pt idx="6247">
                  <c:v>8527.5079233087599</c:v>
                </c:pt>
                <c:pt idx="6248">
                  <c:v>8527.5092428699099</c:v>
                </c:pt>
                <c:pt idx="6249">
                  <c:v>8527.5144480264207</c:v>
                </c:pt>
                <c:pt idx="6250">
                  <c:v>8527.5158072970808</c:v>
                </c:pt>
                <c:pt idx="6251">
                  <c:v>8527.5159671557994</c:v>
                </c:pt>
                <c:pt idx="6252">
                  <c:v>8527.5199054771801</c:v>
                </c:pt>
                <c:pt idx="6253">
                  <c:v>8527.5231417613104</c:v>
                </c:pt>
                <c:pt idx="6254">
                  <c:v>8527.5233029152696</c:v>
                </c:pt>
                <c:pt idx="6255">
                  <c:v>8527.5269519025405</c:v>
                </c:pt>
                <c:pt idx="6256">
                  <c:v>8527.5316346334293</c:v>
                </c:pt>
                <c:pt idx="6257">
                  <c:v>8527.5336652286296</c:v>
                </c:pt>
                <c:pt idx="6258">
                  <c:v>8527.5344278069606</c:v>
                </c:pt>
                <c:pt idx="6259">
                  <c:v>8527.5370432087202</c:v>
                </c:pt>
                <c:pt idx="6260">
                  <c:v>8527.5392884910107</c:v>
                </c:pt>
                <c:pt idx="6261">
                  <c:v>8527.5426824428105</c:v>
                </c:pt>
                <c:pt idx="6262">
                  <c:v>8527.5461784461495</c:v>
                </c:pt>
                <c:pt idx="6263">
                  <c:v>8527.5501868925003</c:v>
                </c:pt>
                <c:pt idx="6264">
                  <c:v>8527.5530658531898</c:v>
                </c:pt>
                <c:pt idx="6265">
                  <c:v>8527.5555213075095</c:v>
                </c:pt>
                <c:pt idx="6266">
                  <c:v>8527.5567212514507</c:v>
                </c:pt>
                <c:pt idx="6267">
                  <c:v>8527.5578730695397</c:v>
                </c:pt>
                <c:pt idx="6268">
                  <c:v>8527.5623826384508</c:v>
                </c:pt>
                <c:pt idx="6269">
                  <c:v>8527.5647432794794</c:v>
                </c:pt>
                <c:pt idx="6270">
                  <c:v>8527.5648888321593</c:v>
                </c:pt>
                <c:pt idx="6271">
                  <c:v>8527.5663032589891</c:v>
                </c:pt>
                <c:pt idx="6272">
                  <c:v>8527.5687539030896</c:v>
                </c:pt>
                <c:pt idx="6273">
                  <c:v>8527.5700416741893</c:v>
                </c:pt>
                <c:pt idx="6274">
                  <c:v>8527.5717951040697</c:v>
                </c:pt>
                <c:pt idx="6275">
                  <c:v>8527.5751343527809</c:v>
                </c:pt>
                <c:pt idx="6276">
                  <c:v>8527.5754384156298</c:v>
                </c:pt>
                <c:pt idx="6277">
                  <c:v>8527.5771030858104</c:v>
                </c:pt>
                <c:pt idx="6278">
                  <c:v>8527.5784570751694</c:v>
                </c:pt>
                <c:pt idx="6279">
                  <c:v>8527.5812502724493</c:v>
                </c:pt>
                <c:pt idx="6280">
                  <c:v>8527.5848519299107</c:v>
                </c:pt>
                <c:pt idx="6281">
                  <c:v>8527.5859336145204</c:v>
                </c:pt>
                <c:pt idx="6282">
                  <c:v>8527.5862939115596</c:v>
                </c:pt>
                <c:pt idx="6283">
                  <c:v>8527.5876957772998</c:v>
                </c:pt>
                <c:pt idx="6284">
                  <c:v>8527.5883386589103</c:v>
                </c:pt>
                <c:pt idx="6285">
                  <c:v>8527.5920308418499</c:v>
                </c:pt>
                <c:pt idx="6286">
                  <c:v>8527.5935496585407</c:v>
                </c:pt>
                <c:pt idx="6287">
                  <c:v>8527.5951048284696</c:v>
                </c:pt>
                <c:pt idx="6288">
                  <c:v>8527.5961816655399</c:v>
                </c:pt>
                <c:pt idx="6289">
                  <c:v>8527.5998080270292</c:v>
                </c:pt>
                <c:pt idx="6290">
                  <c:v>8527.6002096002903</c:v>
                </c:pt>
                <c:pt idx="6291">
                  <c:v>8527.6012042229995</c:v>
                </c:pt>
                <c:pt idx="6292">
                  <c:v>8527.6012042353395</c:v>
                </c:pt>
                <c:pt idx="6293">
                  <c:v>8527.6057898085492</c:v>
                </c:pt>
                <c:pt idx="6294">
                  <c:v>8527.6099238172101</c:v>
                </c:pt>
                <c:pt idx="6295">
                  <c:v>8527.6112831067294</c:v>
                </c:pt>
                <c:pt idx="6296">
                  <c:v>8527.6146105050502</c:v>
                </c:pt>
                <c:pt idx="6297">
                  <c:v>8527.6159495748507</c:v>
                </c:pt>
                <c:pt idx="6298">
                  <c:v>8527.6224276870398</c:v>
                </c:pt>
                <c:pt idx="6299">
                  <c:v>8527.6285075694304</c:v>
                </c:pt>
                <c:pt idx="6300">
                  <c:v>8527.6300439527204</c:v>
                </c:pt>
                <c:pt idx="6301">
                  <c:v>8527.6338572651093</c:v>
                </c:pt>
                <c:pt idx="6302">
                  <c:v>8527.6347643006593</c:v>
                </c:pt>
                <c:pt idx="6303">
                  <c:v>8527.6388288368398</c:v>
                </c:pt>
                <c:pt idx="6304">
                  <c:v>8527.6416542432198</c:v>
                </c:pt>
                <c:pt idx="6305">
                  <c:v>8527.6456626895797</c:v>
                </c:pt>
                <c:pt idx="6306">
                  <c:v>8527.6481191050207</c:v>
                </c:pt>
                <c:pt idx="6307">
                  <c:v>8527.6520763640292</c:v>
                </c:pt>
                <c:pt idx="6308">
                  <c:v>8527.6521970610993</c:v>
                </c:pt>
                <c:pt idx="6309">
                  <c:v>8527.6547105004993</c:v>
                </c:pt>
                <c:pt idx="6310">
                  <c:v>8527.6553839277403</c:v>
                </c:pt>
                <c:pt idx="6311">
                  <c:v>8527.6554087800905</c:v>
                </c:pt>
                <c:pt idx="6312">
                  <c:v>8527.6602190765498</c:v>
                </c:pt>
                <c:pt idx="6313">
                  <c:v>8527.6617790529199</c:v>
                </c:pt>
                <c:pt idx="6314">
                  <c:v>8527.6642296962309</c:v>
                </c:pt>
                <c:pt idx="6315">
                  <c:v>8527.6655174586904</c:v>
                </c:pt>
                <c:pt idx="6316">
                  <c:v>8527.6709142001291</c:v>
                </c:pt>
                <c:pt idx="6317">
                  <c:v>8527.6725788954609</c:v>
                </c:pt>
                <c:pt idx="6318">
                  <c:v>8527.6784780751896</c:v>
                </c:pt>
                <c:pt idx="6319">
                  <c:v>8527.6799323353898</c:v>
                </c:pt>
                <c:pt idx="6320">
                  <c:v>8527.6831715712306</c:v>
                </c:pt>
                <c:pt idx="6321">
                  <c:v>8527.6866753622799</c:v>
                </c:pt>
                <c:pt idx="6322">
                  <c:v>8527.6869780793695</c:v>
                </c:pt>
                <c:pt idx="6323">
                  <c:v>8527.6873150470201</c:v>
                </c:pt>
                <c:pt idx="6324">
                  <c:v>8527.68902544304</c:v>
                </c:pt>
                <c:pt idx="6325">
                  <c:v>8527.6916574500501</c:v>
                </c:pt>
                <c:pt idx="6326">
                  <c:v>8527.6947891260497</c:v>
                </c:pt>
                <c:pt idx="6327">
                  <c:v>8527.6948306504601</c:v>
                </c:pt>
                <c:pt idx="6328">
                  <c:v>8527.6962553635203</c:v>
                </c:pt>
                <c:pt idx="6329">
                  <c:v>8527.6988655216992</c:v>
                </c:pt>
                <c:pt idx="6330">
                  <c:v>8527.698865548</c:v>
                </c:pt>
                <c:pt idx="6331">
                  <c:v>8527.7030301531704</c:v>
                </c:pt>
                <c:pt idx="6332">
                  <c:v>8527.7033557463401</c:v>
                </c:pt>
                <c:pt idx="6333">
                  <c:v>8527.7067051753402</c:v>
                </c:pt>
                <c:pt idx="6334">
                  <c:v>8527.7100862958396</c:v>
                </c:pt>
                <c:pt idx="6335">
                  <c:v>8527.7129726149105</c:v>
                </c:pt>
                <c:pt idx="6336">
                  <c:v>8527.7239833790809</c:v>
                </c:pt>
                <c:pt idx="6337">
                  <c:v>8527.7255197497998</c:v>
                </c:pt>
                <c:pt idx="6338">
                  <c:v>8527.7289048898892</c:v>
                </c:pt>
                <c:pt idx="6339">
                  <c:v>8527.7293330496104</c:v>
                </c:pt>
                <c:pt idx="6340">
                  <c:v>8527.7314218003303</c:v>
                </c:pt>
                <c:pt idx="6341">
                  <c:v>8527.7316943704991</c:v>
                </c:pt>
                <c:pt idx="6342">
                  <c:v>8527.7343046339192</c:v>
                </c:pt>
                <c:pt idx="6343">
                  <c:v>8527.7391326585694</c:v>
                </c:pt>
                <c:pt idx="6344">
                  <c:v>8527.7435949146693</c:v>
                </c:pt>
                <c:pt idx="6345">
                  <c:v>8527.7475521610995</c:v>
                </c:pt>
                <c:pt idx="6346">
                  <c:v>8527.7508845771608</c:v>
                </c:pt>
                <c:pt idx="6347">
                  <c:v>8527.7718987837397</c:v>
                </c:pt>
                <c:pt idx="6348">
                  <c:v>8527.7754081450403</c:v>
                </c:pt>
                <c:pt idx="6349">
                  <c:v>8527.7761895935892</c:v>
                </c:pt>
                <c:pt idx="6350">
                  <c:v>8527.7804220523594</c:v>
                </c:pt>
                <c:pt idx="6351">
                  <c:v>8527.7806354286095</c:v>
                </c:pt>
                <c:pt idx="6352">
                  <c:v>8527.78245388902</c:v>
                </c:pt>
                <c:pt idx="6353">
                  <c:v>8527.79026492312</c:v>
                </c:pt>
                <c:pt idx="6354">
                  <c:v>8527.7903064349593</c:v>
                </c:pt>
                <c:pt idx="6355">
                  <c:v>8527.7943991010507</c:v>
                </c:pt>
                <c:pt idx="6356">
                  <c:v>8527.79585856013</c:v>
                </c:pt>
                <c:pt idx="6357">
                  <c:v>8527.8021809849797</c:v>
                </c:pt>
                <c:pt idx="6358">
                  <c:v>8527.8022580686902</c:v>
                </c:pt>
                <c:pt idx="6359">
                  <c:v>8527.80687897186</c:v>
                </c:pt>
                <c:pt idx="6360">
                  <c:v>8527.8068790398502</c:v>
                </c:pt>
                <c:pt idx="6361">
                  <c:v>8527.8085424425008</c:v>
                </c:pt>
                <c:pt idx="6362">
                  <c:v>8527.8124807561908</c:v>
                </c:pt>
                <c:pt idx="6363">
                  <c:v>8527.8158781968505</c:v>
                </c:pt>
                <c:pt idx="6364">
                  <c:v>8527.8242099201307</c:v>
                </c:pt>
                <c:pt idx="6365">
                  <c:v>8527.8243806743994</c:v>
                </c:pt>
                <c:pt idx="6366">
                  <c:v>8527.8270030885396</c:v>
                </c:pt>
                <c:pt idx="6367">
                  <c:v>8527.8271701801496</c:v>
                </c:pt>
                <c:pt idx="6368">
                  <c:v>8527.8296184851697</c:v>
                </c:pt>
                <c:pt idx="6369">
                  <c:v>8527.8297688104194</c:v>
                </c:pt>
                <c:pt idx="6370">
                  <c:v>8527.83659472619</c:v>
                </c:pt>
                <c:pt idx="6371">
                  <c:v>8527.8456410644503</c:v>
                </c:pt>
                <c:pt idx="6372">
                  <c:v>8527.8480965942108</c:v>
                </c:pt>
                <c:pt idx="6373">
                  <c:v>8527.8484057988899</c:v>
                </c:pt>
                <c:pt idx="6374">
                  <c:v>8527.8504483511206</c:v>
                </c:pt>
                <c:pt idx="6375">
                  <c:v>8527.8549579046594</c:v>
                </c:pt>
                <c:pt idx="6376">
                  <c:v>8527.8574641188607</c:v>
                </c:pt>
                <c:pt idx="6377">
                  <c:v>8527.8643703907692</c:v>
                </c:pt>
                <c:pt idx="6378">
                  <c:v>8527.8673745933902</c:v>
                </c:pt>
                <c:pt idx="6379">
                  <c:v>8527.8710323618707</c:v>
                </c:pt>
                <c:pt idx="6380">
                  <c:v>8527.8738255540302</c:v>
                </c:pt>
                <c:pt idx="6381">
                  <c:v>8527.8761112131106</c:v>
                </c:pt>
                <c:pt idx="6382">
                  <c:v>8527.8774272166193</c:v>
                </c:pt>
                <c:pt idx="6383">
                  <c:v>8527.87886917777</c:v>
                </c:pt>
                <c:pt idx="6384">
                  <c:v>8527.8846061183103</c:v>
                </c:pt>
                <c:pt idx="6385">
                  <c:v>8527.8859256301002</c:v>
                </c:pt>
                <c:pt idx="6386">
                  <c:v>8527.8871101336499</c:v>
                </c:pt>
                <c:pt idx="6387">
                  <c:v>8527.8871101336499</c:v>
                </c:pt>
                <c:pt idx="6388">
                  <c:v>8527.8871102090907</c:v>
                </c:pt>
                <c:pt idx="6389">
                  <c:v>8527.8923833034896</c:v>
                </c:pt>
                <c:pt idx="6390">
                  <c:v>8527.8962163869292</c:v>
                </c:pt>
                <c:pt idx="6391">
                  <c:v>8527.8983650747596</c:v>
                </c:pt>
                <c:pt idx="6392">
                  <c:v>8527.9024990987891</c:v>
                </c:pt>
                <c:pt idx="6393">
                  <c:v>8527.9038583729398</c:v>
                </c:pt>
                <c:pt idx="6394">
                  <c:v>8527.9040182270091</c:v>
                </c:pt>
                <c:pt idx="6395">
                  <c:v>8527.9079565501306</c:v>
                </c:pt>
                <c:pt idx="6396">
                  <c:v>8527.9113539876398</c:v>
                </c:pt>
                <c:pt idx="6397">
                  <c:v>8527.9150029737502</c:v>
                </c:pt>
                <c:pt idx="6398">
                  <c:v>8527.91968570463</c:v>
                </c:pt>
                <c:pt idx="6399">
                  <c:v>8527.9224788793308</c:v>
                </c:pt>
                <c:pt idx="6400">
                  <c:v>8527.9273395668697</c:v>
                </c:pt>
                <c:pt idx="6401">
                  <c:v>8527.9342295196802</c:v>
                </c:pt>
                <c:pt idx="6402">
                  <c:v>8527.9382379660292</c:v>
                </c:pt>
                <c:pt idx="6403">
                  <c:v>8527.9411169290506</c:v>
                </c:pt>
                <c:pt idx="6404">
                  <c:v>8527.9435723787101</c:v>
                </c:pt>
                <c:pt idx="6405">
                  <c:v>8527.9459241419099</c:v>
                </c:pt>
                <c:pt idx="6406">
                  <c:v>8527.9527943530102</c:v>
                </c:pt>
                <c:pt idx="6407">
                  <c:v>8527.9543543319396</c:v>
                </c:pt>
                <c:pt idx="6408">
                  <c:v>8527.9568049758891</c:v>
                </c:pt>
                <c:pt idx="6409">
                  <c:v>8527.9580927453899</c:v>
                </c:pt>
                <c:pt idx="6410">
                  <c:v>8527.9598461752703</c:v>
                </c:pt>
                <c:pt idx="6411">
                  <c:v>8527.9651541616695</c:v>
                </c:pt>
                <c:pt idx="6412">
                  <c:v>8527.9660868961291</c:v>
                </c:pt>
                <c:pt idx="6413">
                  <c:v>8527.96650814637</c:v>
                </c:pt>
                <c:pt idx="6414">
                  <c:v>8527.9693013448195</c:v>
                </c:pt>
                <c:pt idx="6415">
                  <c:v>8527.9729030011204</c:v>
                </c:pt>
                <c:pt idx="6416">
                  <c:v>8527.9739846903794</c:v>
                </c:pt>
                <c:pt idx="6417">
                  <c:v>8527.9743449874204</c:v>
                </c:pt>
                <c:pt idx="6418">
                  <c:v>8527.9757231138592</c:v>
                </c:pt>
                <c:pt idx="6419">
                  <c:v>8527.9757468502503</c:v>
                </c:pt>
                <c:pt idx="6420">
                  <c:v>8527.9798903285991</c:v>
                </c:pt>
                <c:pt idx="6421">
                  <c:v>8527.9816007297395</c:v>
                </c:pt>
                <c:pt idx="6422">
                  <c:v>8527.9842327367496</c:v>
                </c:pt>
                <c:pt idx="6423">
                  <c:v>8527.9878591005599</c:v>
                </c:pt>
                <c:pt idx="6424">
                  <c:v>8527.99384088441</c:v>
                </c:pt>
                <c:pt idx="6425">
                  <c:v>8527.9959310125505</c:v>
                </c:pt>
                <c:pt idx="6426">
                  <c:v>8527.9979748895803</c:v>
                </c:pt>
                <c:pt idx="6427">
                  <c:v>8527.9990596640801</c:v>
                </c:pt>
                <c:pt idx="6428">
                  <c:v>8528.0031182104703</c:v>
                </c:pt>
                <c:pt idx="6429">
                  <c:v>8528.0104787582495</c:v>
                </c:pt>
                <c:pt idx="6430">
                  <c:v>8528.0165586452895</c:v>
                </c:pt>
                <c:pt idx="6431">
                  <c:v>8528.0180950262493</c:v>
                </c:pt>
                <c:pt idx="6432">
                  <c:v>8528.0219083363099</c:v>
                </c:pt>
                <c:pt idx="6433">
                  <c:v>8528.0228153765202</c:v>
                </c:pt>
                <c:pt idx="6434">
                  <c:v>8528.0239970870298</c:v>
                </c:pt>
                <c:pt idx="6435">
                  <c:v>8528.02559491992</c:v>
                </c:pt>
                <c:pt idx="6436">
                  <c:v>8528.0268799103796</c:v>
                </c:pt>
                <c:pt idx="6437">
                  <c:v>8528.0317079452798</c:v>
                </c:pt>
                <c:pt idx="6438">
                  <c:v>8528.0361701808797</c:v>
                </c:pt>
                <c:pt idx="6439">
                  <c:v>8528.0401274375599</c:v>
                </c:pt>
                <c:pt idx="6440">
                  <c:v>8528.04276157403</c:v>
                </c:pt>
                <c:pt idx="6441">
                  <c:v>8528.0434598536194</c:v>
                </c:pt>
                <c:pt idx="6442">
                  <c:v>8528.0438170302605</c:v>
                </c:pt>
                <c:pt idx="6443">
                  <c:v>8528.0452568959408</c:v>
                </c:pt>
                <c:pt idx="6444">
                  <c:v>8528.0456021428108</c:v>
                </c:pt>
                <c:pt idx="6445">
                  <c:v>8528.0482701500805</c:v>
                </c:pt>
                <c:pt idx="6446">
                  <c:v>8528.0494840429092</c:v>
                </c:pt>
                <c:pt idx="6447">
                  <c:v>8528.0498301258704</c:v>
                </c:pt>
                <c:pt idx="6448">
                  <c:v>8528.0522807690395</c:v>
                </c:pt>
                <c:pt idx="6449">
                  <c:v>8528.0525971138795</c:v>
                </c:pt>
                <c:pt idx="6450">
                  <c:v>8528.0535685298892</c:v>
                </c:pt>
                <c:pt idx="6451">
                  <c:v>8528.0572684220897</c:v>
                </c:pt>
                <c:pt idx="6452">
                  <c:v>8528.0606299713199</c:v>
                </c:pt>
                <c:pt idx="6453">
                  <c:v>8528.0628318861109</c:v>
                </c:pt>
                <c:pt idx="6454">
                  <c:v>8528.0645103379993</c:v>
                </c:pt>
                <c:pt idx="6455">
                  <c:v>8528.0679834112507</c:v>
                </c:pt>
                <c:pt idx="6456">
                  <c:v>8528.0694605000299</c:v>
                </c:pt>
                <c:pt idx="6457">
                  <c:v>8528.0750291552395</c:v>
                </c:pt>
                <c:pt idx="6458">
                  <c:v>8528.0753661193794</c:v>
                </c:pt>
                <c:pt idx="6459">
                  <c:v>8528.0770765142497</c:v>
                </c:pt>
                <c:pt idx="6460">
                  <c:v>8528.0778682809305</c:v>
                </c:pt>
                <c:pt idx="6461">
                  <c:v>8528.07870806549</c:v>
                </c:pt>
                <c:pt idx="6462">
                  <c:v>8528.0797085212507</c:v>
                </c:pt>
                <c:pt idx="6463">
                  <c:v>8528.0828401995805</c:v>
                </c:pt>
                <c:pt idx="6464">
                  <c:v>8528.0828817216607</c:v>
                </c:pt>
                <c:pt idx="6465">
                  <c:v>8528.0910812243801</c:v>
                </c:pt>
                <c:pt idx="6466">
                  <c:v>8528.0947562511992</c:v>
                </c:pt>
                <c:pt idx="6467">
                  <c:v>8528.1010236907696</c:v>
                </c:pt>
                <c:pt idx="6468">
                  <c:v>8528.1024673805805</c:v>
                </c:pt>
                <c:pt idx="6469">
                  <c:v>8528.1098063709196</c:v>
                </c:pt>
                <c:pt idx="6470">
                  <c:v>8528.1098064463495</c:v>
                </c:pt>
                <c:pt idx="6471">
                  <c:v>8528.1098064463495</c:v>
                </c:pt>
                <c:pt idx="6472">
                  <c:v>8528.1120344549399</c:v>
                </c:pt>
                <c:pt idx="6473">
                  <c:v>8528.1125712394696</c:v>
                </c:pt>
                <c:pt idx="6474">
                  <c:v>8528.1135708233305</c:v>
                </c:pt>
                <c:pt idx="6475">
                  <c:v>8528.1169559611008</c:v>
                </c:pt>
                <c:pt idx="6476">
                  <c:v>8528.1194728715309</c:v>
                </c:pt>
                <c:pt idx="6477">
                  <c:v>8528.11974544636</c:v>
                </c:pt>
                <c:pt idx="6478">
                  <c:v>8528.1271837297809</c:v>
                </c:pt>
                <c:pt idx="6479">
                  <c:v>8528.1291700077709</c:v>
                </c:pt>
                <c:pt idx="6480">
                  <c:v>8528.1309672109692</c:v>
                </c:pt>
                <c:pt idx="6481">
                  <c:v>8528.1316459905302</c:v>
                </c:pt>
                <c:pt idx="6482">
                  <c:v>8528.1352564077806</c:v>
                </c:pt>
                <c:pt idx="6483">
                  <c:v>8528.1356032346303</c:v>
                </c:pt>
                <c:pt idx="6484">
                  <c:v>8528.1407326804401</c:v>
                </c:pt>
                <c:pt idx="6485">
                  <c:v>8528.1595864929204</c:v>
                </c:pt>
                <c:pt idx="6486">
                  <c:v>8528.1599498596006</c:v>
                </c:pt>
                <c:pt idx="6487">
                  <c:v>8528.1634592208993</c:v>
                </c:pt>
                <c:pt idx="6488">
                  <c:v>8528.1642406648007</c:v>
                </c:pt>
                <c:pt idx="6489">
                  <c:v>8528.1659616925699</c:v>
                </c:pt>
                <c:pt idx="6490">
                  <c:v>8528.1686864998192</c:v>
                </c:pt>
                <c:pt idx="6491">
                  <c:v>8528.1705049648808</c:v>
                </c:pt>
                <c:pt idx="6492">
                  <c:v>8528.17418385786</c:v>
                </c:pt>
                <c:pt idx="6493">
                  <c:v>8528.1785008963197</c:v>
                </c:pt>
                <c:pt idx="6494">
                  <c:v>8528.1902320608497</c:v>
                </c:pt>
                <c:pt idx="6495">
                  <c:v>8528.1943557523191</c:v>
                </c:pt>
                <c:pt idx="6496">
                  <c:v>8528.19649950042</c:v>
                </c:pt>
                <c:pt idx="6497">
                  <c:v>8528.1965935137105</c:v>
                </c:pt>
                <c:pt idx="6498">
                  <c:v>8528.1979431745094</c:v>
                </c:pt>
                <c:pt idx="6499">
                  <c:v>8528.1984192815107</c:v>
                </c:pt>
                <c:pt idx="6500">
                  <c:v>8528.2005318291394</c:v>
                </c:pt>
                <c:pt idx="6501">
                  <c:v>8528.2039292692207</c:v>
                </c:pt>
                <c:pt idx="6502">
                  <c:v>8528.2122609913295</c:v>
                </c:pt>
                <c:pt idx="6503">
                  <c:v>8528.2124317456</c:v>
                </c:pt>
                <c:pt idx="6504">
                  <c:v>8528.2150541609099</c:v>
                </c:pt>
                <c:pt idx="6505">
                  <c:v>8528.2152212560104</c:v>
                </c:pt>
                <c:pt idx="6506">
                  <c:v>8528.2176695587095</c:v>
                </c:pt>
                <c:pt idx="6507">
                  <c:v>8528.2204879056608</c:v>
                </c:pt>
                <c:pt idx="6508">
                  <c:v>8528.2239192239904</c:v>
                </c:pt>
                <c:pt idx="6509">
                  <c:v>8528.2246457985602</c:v>
                </c:pt>
                <c:pt idx="6510">
                  <c:v>8528.2307322174292</c:v>
                </c:pt>
                <c:pt idx="6511">
                  <c:v>8528.2361476654096</c:v>
                </c:pt>
                <c:pt idx="6512">
                  <c:v>8528.2384994234799</c:v>
                </c:pt>
                <c:pt idx="6513">
                  <c:v>8528.2418803833407</c:v>
                </c:pt>
                <c:pt idx="6514">
                  <c:v>8528.2430089805202</c:v>
                </c:pt>
                <c:pt idx="6515">
                  <c:v>8528.2586621623395</c:v>
                </c:pt>
                <c:pt idx="6516">
                  <c:v>8528.2618766264004</c:v>
                </c:pt>
                <c:pt idx="6517">
                  <c:v>8528.2641622843203</c:v>
                </c:pt>
                <c:pt idx="6518">
                  <c:v>8528.2654782878199</c:v>
                </c:pt>
                <c:pt idx="6519">
                  <c:v>8528.2655335771797</c:v>
                </c:pt>
                <c:pt idx="6520">
                  <c:v>8528.2669202536308</c:v>
                </c:pt>
                <c:pt idx="6521">
                  <c:v>8528.2726571918392</c:v>
                </c:pt>
                <c:pt idx="6522">
                  <c:v>8528.2739767059593</c:v>
                </c:pt>
                <c:pt idx="6523">
                  <c:v>8528.2751612048596</c:v>
                </c:pt>
                <c:pt idx="6524">
                  <c:v>8528.2751612048596</c:v>
                </c:pt>
                <c:pt idx="6525">
                  <c:v>8528.2751612048596</c:v>
                </c:pt>
                <c:pt idx="6526">
                  <c:v>8528.2751612849497</c:v>
                </c:pt>
                <c:pt idx="6527">
                  <c:v>8528.2801114534905</c:v>
                </c:pt>
                <c:pt idx="6528">
                  <c:v>8528.2804343770204</c:v>
                </c:pt>
                <c:pt idx="6529">
                  <c:v>8528.2812606273201</c:v>
                </c:pt>
                <c:pt idx="6530">
                  <c:v>8528.2864161506295</c:v>
                </c:pt>
                <c:pt idx="6531">
                  <c:v>8528.2885062787609</c:v>
                </c:pt>
                <c:pt idx="6532">
                  <c:v>8528.2898315619605</c:v>
                </c:pt>
                <c:pt idx="6533">
                  <c:v>8528.2905501711593</c:v>
                </c:pt>
                <c:pt idx="6534">
                  <c:v>8528.2916349507796</c:v>
                </c:pt>
                <c:pt idx="6535">
                  <c:v>8528.2920692982098</c:v>
                </c:pt>
                <c:pt idx="6536">
                  <c:v>8528.2952368589995</c:v>
                </c:pt>
                <c:pt idx="6537">
                  <c:v>8528.2960076230793</c:v>
                </c:pt>
                <c:pt idx="6538">
                  <c:v>8528.2992439037098</c:v>
                </c:pt>
                <c:pt idx="6539">
                  <c:v>8528.3030540449508</c:v>
                </c:pt>
                <c:pt idx="6540">
                  <c:v>8528.3077367758306</c:v>
                </c:pt>
                <c:pt idx="6541">
                  <c:v>8528.3105299516992</c:v>
                </c:pt>
                <c:pt idx="6542">
                  <c:v>8528.3131453557799</c:v>
                </c:pt>
                <c:pt idx="6543">
                  <c:v>8528.3131988225505</c:v>
                </c:pt>
                <c:pt idx="6544">
                  <c:v>8528.3153906427306</c:v>
                </c:pt>
                <c:pt idx="6545">
                  <c:v>8528.3181701861304</c:v>
                </c:pt>
                <c:pt idx="6546">
                  <c:v>8528.3262890395708</c:v>
                </c:pt>
                <c:pt idx="6547">
                  <c:v>8528.3316234499198</c:v>
                </c:pt>
                <c:pt idx="6548">
                  <c:v>8528.3328234031796</c:v>
                </c:pt>
                <c:pt idx="6549">
                  <c:v>8528.3339752142692</c:v>
                </c:pt>
                <c:pt idx="6550">
                  <c:v>8528.3360351300798</c:v>
                </c:pt>
                <c:pt idx="6551">
                  <c:v>8528.3408454265409</c:v>
                </c:pt>
                <c:pt idx="6552">
                  <c:v>8528.34205932449</c:v>
                </c:pt>
                <c:pt idx="6553">
                  <c:v>8528.3424054048901</c:v>
                </c:pt>
                <c:pt idx="6554">
                  <c:v>8528.3451724005809</c:v>
                </c:pt>
                <c:pt idx="6555">
                  <c:v>8528.3461438165905</c:v>
                </c:pt>
                <c:pt idx="6556">
                  <c:v>8528.3515405580401</c:v>
                </c:pt>
                <c:pt idx="6557">
                  <c:v>8528.3532052375303</c:v>
                </c:pt>
                <c:pt idx="6558">
                  <c:v>8528.3534191907293</c:v>
                </c:pt>
                <c:pt idx="6559">
                  <c:v>8528.35413797199</c:v>
                </c:pt>
                <c:pt idx="6560">
                  <c:v>8528.3554071728104</c:v>
                </c:pt>
                <c:pt idx="6561">
                  <c:v>8528.3570856042206</c:v>
                </c:pt>
                <c:pt idx="6562">
                  <c:v>8528.3573524171898</c:v>
                </c:pt>
                <c:pt idx="6563">
                  <c:v>8528.3609540723191</c:v>
                </c:pt>
                <c:pt idx="6564">
                  <c:v>8528.3620357662403</c:v>
                </c:pt>
                <c:pt idx="6565">
                  <c:v>8528.3623960632794</c:v>
                </c:pt>
                <c:pt idx="6566">
                  <c:v>8528.3663843530194</c:v>
                </c:pt>
                <c:pt idx="6567">
                  <c:v>8528.3679414009603</c:v>
                </c:pt>
                <c:pt idx="6568">
                  <c:v>8528.3696518009492</c:v>
                </c:pt>
                <c:pt idx="6569">
                  <c:v>8528.3754570083693</c:v>
                </c:pt>
                <c:pt idx="6570">
                  <c:v>8528.3759101740998</c:v>
                </c:pt>
                <c:pt idx="6571">
                  <c:v>8528.3818919602709</c:v>
                </c:pt>
                <c:pt idx="6572">
                  <c:v>8528.3839820884095</c:v>
                </c:pt>
                <c:pt idx="6573">
                  <c:v>8528.3871107352898</c:v>
                </c:pt>
                <c:pt idx="6574">
                  <c:v>8528.3898440822904</c:v>
                </c:pt>
                <c:pt idx="6575">
                  <c:v>8528.3985298294501</c:v>
                </c:pt>
                <c:pt idx="6576">
                  <c:v>8528.4000416342096</c:v>
                </c:pt>
                <c:pt idx="6577">
                  <c:v>8528.4046097211503</c:v>
                </c:pt>
                <c:pt idx="6578">
                  <c:v>8528.4120481582304</c:v>
                </c:pt>
                <c:pt idx="6579">
                  <c:v>8528.4136459957808</c:v>
                </c:pt>
                <c:pt idx="6580">
                  <c:v>8528.4197590164804</c:v>
                </c:pt>
                <c:pt idx="6581">
                  <c:v>8528.4235424771905</c:v>
                </c:pt>
                <c:pt idx="6582">
                  <c:v>8528.4242212567406</c:v>
                </c:pt>
                <c:pt idx="6583">
                  <c:v>8528.4281785110907</c:v>
                </c:pt>
                <c:pt idx="6584">
                  <c:v>8528.4308126475607</c:v>
                </c:pt>
                <c:pt idx="6585">
                  <c:v>8528.4314860794693</c:v>
                </c:pt>
                <c:pt idx="6586">
                  <c:v>8528.4318681014702</c:v>
                </c:pt>
                <c:pt idx="6587">
                  <c:v>8528.4333079671396</c:v>
                </c:pt>
                <c:pt idx="6588">
                  <c:v>8528.4363212236203</c:v>
                </c:pt>
                <c:pt idx="6589">
                  <c:v>8528.4375351152794</c:v>
                </c:pt>
                <c:pt idx="6590">
                  <c:v>8528.4378811988208</c:v>
                </c:pt>
                <c:pt idx="6591">
                  <c:v>8528.4406481850892</c:v>
                </c:pt>
                <c:pt idx="6592">
                  <c:v>8528.4416196011007</c:v>
                </c:pt>
                <c:pt idx="6593">
                  <c:v>8528.4416478592902</c:v>
                </c:pt>
                <c:pt idx="6594">
                  <c:v>8528.4438507505693</c:v>
                </c:pt>
                <c:pt idx="6595">
                  <c:v>8528.4488949878105</c:v>
                </c:pt>
                <c:pt idx="6596">
                  <c:v>8528.4508829573097</c:v>
                </c:pt>
                <c:pt idx="6597">
                  <c:v>8528.4521617796199</c:v>
                </c:pt>
                <c:pt idx="6598">
                  <c:v>8528.4525614138693</c:v>
                </c:pt>
                <c:pt idx="6599">
                  <c:v>8528.4545802269095</c:v>
                </c:pt>
                <c:pt idx="6600">
                  <c:v>8528.4560344871097</c:v>
                </c:pt>
                <c:pt idx="6601">
                  <c:v>8528.4585369741508</c:v>
                </c:pt>
                <c:pt idx="6602">
                  <c:v>8528.4625845588707</c:v>
                </c:pt>
                <c:pt idx="6603">
                  <c:v>8528.4627775046902</c:v>
                </c:pt>
                <c:pt idx="6604">
                  <c:v>8528.4630802311003</c:v>
                </c:pt>
                <c:pt idx="6605">
                  <c:v>8528.4634171917496</c:v>
                </c:pt>
                <c:pt idx="6606">
                  <c:v>8528.4659193567895</c:v>
                </c:pt>
                <c:pt idx="6607">
                  <c:v>8528.4667591381494</c:v>
                </c:pt>
                <c:pt idx="6608">
                  <c:v>8528.4791322955807</c:v>
                </c:pt>
                <c:pt idx="6609">
                  <c:v>8528.4824444781898</c:v>
                </c:pt>
                <c:pt idx="6610">
                  <c:v>8528.4828073270601</c:v>
                </c:pt>
                <c:pt idx="6611">
                  <c:v>8528.4890747666304</c:v>
                </c:pt>
                <c:pt idx="6612">
                  <c:v>8528.4905184535291</c:v>
                </c:pt>
                <c:pt idx="6613">
                  <c:v>8528.4971908628904</c:v>
                </c:pt>
                <c:pt idx="6614">
                  <c:v>8528.4978574421202</c:v>
                </c:pt>
                <c:pt idx="6615">
                  <c:v>8528.4978575222194</c:v>
                </c:pt>
                <c:pt idx="6616">
                  <c:v>8528.4978575222194</c:v>
                </c:pt>
                <c:pt idx="6617">
                  <c:v>8528.5000855308008</c:v>
                </c:pt>
                <c:pt idx="6618">
                  <c:v>8528.5006222459397</c:v>
                </c:pt>
                <c:pt idx="6619">
                  <c:v>8528.5050070322995</c:v>
                </c:pt>
                <c:pt idx="6620">
                  <c:v>8528.5075239427297</c:v>
                </c:pt>
                <c:pt idx="6621">
                  <c:v>8528.5077965222299</c:v>
                </c:pt>
                <c:pt idx="6622">
                  <c:v>8528.5152348009797</c:v>
                </c:pt>
                <c:pt idx="6623">
                  <c:v>8528.5158840874192</c:v>
                </c:pt>
                <c:pt idx="6624">
                  <c:v>8528.5172210801393</c:v>
                </c:pt>
                <c:pt idx="6625">
                  <c:v>8528.5190182868391</c:v>
                </c:pt>
                <c:pt idx="6626">
                  <c:v>8528.5196970663892</c:v>
                </c:pt>
                <c:pt idx="6627">
                  <c:v>8528.5233074836397</c:v>
                </c:pt>
                <c:pt idx="6628">
                  <c:v>8528.5236543081701</c:v>
                </c:pt>
                <c:pt idx="6629">
                  <c:v>8528.5287837516498</c:v>
                </c:pt>
                <c:pt idx="6630">
                  <c:v>8528.5355842467397</c:v>
                </c:pt>
                <c:pt idx="6631">
                  <c:v>8528.5382351148801</c:v>
                </c:pt>
                <c:pt idx="6632">
                  <c:v>8528.5408454425597</c:v>
                </c:pt>
                <c:pt idx="6633">
                  <c:v>8528.5408454425597</c:v>
                </c:pt>
                <c:pt idx="6634">
                  <c:v>8528.5449967486693</c:v>
                </c:pt>
                <c:pt idx="6635">
                  <c:v>8528.5476375641301</c:v>
                </c:pt>
                <c:pt idx="6636">
                  <c:v>8528.5522917359995</c:v>
                </c:pt>
                <c:pt idx="6637">
                  <c:v>8528.5540127649401</c:v>
                </c:pt>
                <c:pt idx="6638">
                  <c:v>8528.5572969587502</c:v>
                </c:pt>
                <c:pt idx="6639">
                  <c:v>8528.5585560407399</c:v>
                </c:pt>
                <c:pt idx="6640">
                  <c:v>8528.5622349305195</c:v>
                </c:pt>
                <c:pt idx="6641">
                  <c:v>8528.5652324682997</c:v>
                </c:pt>
                <c:pt idx="6642">
                  <c:v>8528.5665519721806</c:v>
                </c:pt>
                <c:pt idx="6643">
                  <c:v>8528.5719607118499</c:v>
                </c:pt>
                <c:pt idx="6644">
                  <c:v>8528.5779202878402</c:v>
                </c:pt>
                <c:pt idx="6645">
                  <c:v>8528.58240682818</c:v>
                </c:pt>
                <c:pt idx="6646">
                  <c:v>8528.5845505762809</c:v>
                </c:pt>
                <c:pt idx="6647">
                  <c:v>8528.5846445849093</c:v>
                </c:pt>
                <c:pt idx="6648">
                  <c:v>8528.5859942474599</c:v>
                </c:pt>
                <c:pt idx="6649">
                  <c:v>8528.5885829020899</c:v>
                </c:pt>
                <c:pt idx="6650">
                  <c:v>8528.5918191904202</c:v>
                </c:pt>
                <c:pt idx="6651">
                  <c:v>8528.6003120625392</c:v>
                </c:pt>
                <c:pt idx="6652">
                  <c:v>8528.6031052332801</c:v>
                </c:pt>
                <c:pt idx="6653">
                  <c:v>8528.6032723318694</c:v>
                </c:pt>
                <c:pt idx="6654">
                  <c:v>8528.6057206322403</c:v>
                </c:pt>
                <c:pt idx="6655">
                  <c:v>8528.6085389815198</c:v>
                </c:pt>
                <c:pt idx="6656">
                  <c:v>8528.6113598719203</c:v>
                </c:pt>
                <c:pt idx="6657">
                  <c:v>8528.6119703140503</c:v>
                </c:pt>
                <c:pt idx="6658">
                  <c:v>8528.6126968709195</c:v>
                </c:pt>
                <c:pt idx="6659">
                  <c:v>8528.6148558696696</c:v>
                </c:pt>
                <c:pt idx="6660">
                  <c:v>8528.6187832932901</c:v>
                </c:pt>
                <c:pt idx="6661">
                  <c:v>8528.6188643160203</c:v>
                </c:pt>
                <c:pt idx="6662">
                  <c:v>8528.6253986693901</c:v>
                </c:pt>
                <c:pt idx="6663">
                  <c:v>8528.6265504958501</c:v>
                </c:pt>
                <c:pt idx="6664">
                  <c:v>8528.6278426293193</c:v>
                </c:pt>
                <c:pt idx="6665">
                  <c:v>8528.6310600563793</c:v>
                </c:pt>
                <c:pt idx="6666">
                  <c:v>8528.6335662612692</c:v>
                </c:pt>
                <c:pt idx="6667">
                  <c:v>8528.6404725331795</c:v>
                </c:pt>
                <c:pt idx="6668">
                  <c:v>8528.6441158447396</c:v>
                </c:pt>
                <c:pt idx="6669">
                  <c:v>8528.6467132382095</c:v>
                </c:pt>
                <c:pt idx="6670">
                  <c:v>8528.6528601441496</c:v>
                </c:pt>
                <c:pt idx="6671">
                  <c:v>8528.6528601713908</c:v>
                </c:pt>
                <c:pt idx="6672">
                  <c:v>8528.6563732022096</c:v>
                </c:pt>
                <c:pt idx="6673">
                  <c:v>8528.66070826537</c:v>
                </c:pt>
                <c:pt idx="6674">
                  <c:v>8528.6620277818292</c:v>
                </c:pt>
                <c:pt idx="6675">
                  <c:v>8528.6665469844593</c:v>
                </c:pt>
                <c:pt idx="6676">
                  <c:v>8528.6684854505493</c:v>
                </c:pt>
                <c:pt idx="6677">
                  <c:v>8528.6744672264904</c:v>
                </c:pt>
                <c:pt idx="6678">
                  <c:v>8528.6765573546199</c:v>
                </c:pt>
                <c:pt idx="6679">
                  <c:v>8528.6778826378195</c:v>
                </c:pt>
                <c:pt idx="6680">
                  <c:v>8528.6796860219893</c:v>
                </c:pt>
                <c:pt idx="6681">
                  <c:v>8528.6799605246597</c:v>
                </c:pt>
                <c:pt idx="6682">
                  <c:v>8528.6801203694195</c:v>
                </c:pt>
                <c:pt idx="6683">
                  <c:v>8528.6832879313697</c:v>
                </c:pt>
                <c:pt idx="6684">
                  <c:v>8528.6840586960298</c:v>
                </c:pt>
                <c:pt idx="6685">
                  <c:v>8528.6872949749195</c:v>
                </c:pt>
                <c:pt idx="6686">
                  <c:v>8528.6911051161496</c:v>
                </c:pt>
                <c:pt idx="6687">
                  <c:v>8528.7011964293197</c:v>
                </c:pt>
                <c:pt idx="6688">
                  <c:v>8528.7103316667399</c:v>
                </c:pt>
                <c:pt idx="6689">
                  <c:v>8528.7143401130998</c:v>
                </c:pt>
                <c:pt idx="6690">
                  <c:v>8528.7208744790405</c:v>
                </c:pt>
                <c:pt idx="6691">
                  <c:v>8528.7240613456797</c:v>
                </c:pt>
                <c:pt idx="6692">
                  <c:v>8528.7240862036106</c:v>
                </c:pt>
                <c:pt idx="6693">
                  <c:v>8528.7244433881697</c:v>
                </c:pt>
                <c:pt idx="6694">
                  <c:v>8528.7288965000698</c:v>
                </c:pt>
                <c:pt idx="6695">
                  <c:v>8528.7301103968603</c:v>
                </c:pt>
                <c:pt idx="6696">
                  <c:v>8528.7304564778406</c:v>
                </c:pt>
                <c:pt idx="6697">
                  <c:v>8528.7332234717906</c:v>
                </c:pt>
                <c:pt idx="6698">
                  <c:v>8528.7341948878002</c:v>
                </c:pt>
                <c:pt idx="6699">
                  <c:v>8528.7395916292407</c:v>
                </c:pt>
                <c:pt idx="6700">
                  <c:v>8528.7414702642709</c:v>
                </c:pt>
                <c:pt idx="6701">
                  <c:v>8528.7421890478508</c:v>
                </c:pt>
                <c:pt idx="6702">
                  <c:v>8528.7426221994592</c:v>
                </c:pt>
                <c:pt idx="6703">
                  <c:v>8528.7434582440092</c:v>
                </c:pt>
                <c:pt idx="6704">
                  <c:v>8528.7451366800797</c:v>
                </c:pt>
                <c:pt idx="6705">
                  <c:v>8528.7471554931199</c:v>
                </c:pt>
                <c:pt idx="6706">
                  <c:v>8528.7500868420993</c:v>
                </c:pt>
                <c:pt idx="6707">
                  <c:v>8528.7518252115697</c:v>
                </c:pt>
                <c:pt idx="6708">
                  <c:v>8528.7518489961494</c:v>
                </c:pt>
                <c:pt idx="6709">
                  <c:v>8528.7544354265501</c:v>
                </c:pt>
                <c:pt idx="6710">
                  <c:v>8528.7553527913897</c:v>
                </c:pt>
                <c:pt idx="6711">
                  <c:v>8528.7559924733305</c:v>
                </c:pt>
                <c:pt idx="6712">
                  <c:v>8528.7577028721498</c:v>
                </c:pt>
                <c:pt idx="6713">
                  <c:v>8528.7603348791599</c:v>
                </c:pt>
                <c:pt idx="6714">
                  <c:v>8528.7634665495698</c:v>
                </c:pt>
                <c:pt idx="6715">
                  <c:v>8528.7635080795699</c:v>
                </c:pt>
                <c:pt idx="6716">
                  <c:v>8528.7642082627808</c:v>
                </c:pt>
                <c:pt idx="6717">
                  <c:v>8528.7642082627808</c:v>
                </c:pt>
                <c:pt idx="6718">
                  <c:v>8528.7642082627808</c:v>
                </c:pt>
                <c:pt idx="6719">
                  <c:v>8528.7642082627808</c:v>
                </c:pt>
                <c:pt idx="6720">
                  <c:v>8528.7642082847306</c:v>
                </c:pt>
                <c:pt idx="6721">
                  <c:v>8528.7642083009705</c:v>
                </c:pt>
                <c:pt idx="6722">
                  <c:v>8528.7642083391493</c:v>
                </c:pt>
                <c:pt idx="6723">
                  <c:v>8528.7642083391493</c:v>
                </c:pt>
                <c:pt idx="6724">
                  <c:v>8528.7642083391493</c:v>
                </c:pt>
                <c:pt idx="6725">
                  <c:v>8528.7699430361299</c:v>
                </c:pt>
                <c:pt idx="6726">
                  <c:v>8528.7720331642704</c:v>
                </c:pt>
                <c:pt idx="6727">
                  <c:v>8528.7738937147606</c:v>
                </c:pt>
                <c:pt idx="6728">
                  <c:v>8528.7751618064904</c:v>
                </c:pt>
                <c:pt idx="6729">
                  <c:v>8528.7778950931897</c:v>
                </c:pt>
                <c:pt idx="6730">
                  <c:v>8528.7778951581495</c:v>
                </c:pt>
                <c:pt idx="6731">
                  <c:v>8528.7787637221609</c:v>
                </c:pt>
                <c:pt idx="6732">
                  <c:v>8528.7832795623599</c:v>
                </c:pt>
                <c:pt idx="6733">
                  <c:v>8528.7941971733198</c:v>
                </c:pt>
                <c:pt idx="6734">
                  <c:v>8528.7980104787202</c:v>
                </c:pt>
                <c:pt idx="6735">
                  <c:v>8528.8000992294401</c:v>
                </c:pt>
                <c:pt idx="6736">
                  <c:v>8528.8016970716399</c:v>
                </c:pt>
                <c:pt idx="6737">
                  <c:v>8528.8029820574393</c:v>
                </c:pt>
                <c:pt idx="6738">
                  <c:v>8528.8078100876792</c:v>
                </c:pt>
                <c:pt idx="6739">
                  <c:v>8528.8115935530495</c:v>
                </c:pt>
                <c:pt idx="6740">
                  <c:v>8528.8122723325996</c:v>
                </c:pt>
                <c:pt idx="6741">
                  <c:v>8528.8162295846196</c:v>
                </c:pt>
                <c:pt idx="6742">
                  <c:v>8528.8195371553302</c:v>
                </c:pt>
                <c:pt idx="6743">
                  <c:v>8528.8195620006809</c:v>
                </c:pt>
                <c:pt idx="6744">
                  <c:v>8528.8199191726708</c:v>
                </c:pt>
                <c:pt idx="6745">
                  <c:v>8528.8213590383493</c:v>
                </c:pt>
                <c:pt idx="6746">
                  <c:v>8528.8255861876496</c:v>
                </c:pt>
                <c:pt idx="6747">
                  <c:v>8528.8286992562898</c:v>
                </c:pt>
                <c:pt idx="6748">
                  <c:v>8528.8319018235197</c:v>
                </c:pt>
                <c:pt idx="6749">
                  <c:v>8528.8369460613394</c:v>
                </c:pt>
                <c:pt idx="6750">
                  <c:v>8528.8380979839694</c:v>
                </c:pt>
                <c:pt idx="6751">
                  <c:v>8528.8389340285194</c:v>
                </c:pt>
                <c:pt idx="6752">
                  <c:v>8528.8402128508296</c:v>
                </c:pt>
                <c:pt idx="6753">
                  <c:v>8528.84057620167</c:v>
                </c:pt>
                <c:pt idx="6754">
                  <c:v>8528.8406124897301</c:v>
                </c:pt>
                <c:pt idx="6755">
                  <c:v>8528.8426313027703</c:v>
                </c:pt>
                <c:pt idx="6756">
                  <c:v>8528.8440855629706</c:v>
                </c:pt>
                <c:pt idx="6757">
                  <c:v>8528.8448670227008</c:v>
                </c:pt>
                <c:pt idx="6758">
                  <c:v>8528.8465880465192</c:v>
                </c:pt>
                <c:pt idx="6759">
                  <c:v>8528.8508285758999</c:v>
                </c:pt>
                <c:pt idx="6760">
                  <c:v>8528.8514682641198</c:v>
                </c:pt>
                <c:pt idx="6761">
                  <c:v>8528.8539703180995</c:v>
                </c:pt>
                <c:pt idx="6762">
                  <c:v>8528.8548102108107</c:v>
                </c:pt>
                <c:pt idx="6763">
                  <c:v>8528.8589423466401</c:v>
                </c:pt>
                <c:pt idx="6764">
                  <c:v>8528.8589838640692</c:v>
                </c:pt>
                <c:pt idx="6765">
                  <c:v>8528.8609784766995</c:v>
                </c:pt>
                <c:pt idx="6766">
                  <c:v>8528.8645359780603</c:v>
                </c:pt>
                <c:pt idx="6767">
                  <c:v>8528.8671833667904</c:v>
                </c:pt>
                <c:pt idx="6768">
                  <c:v>8528.8704955540597</c:v>
                </c:pt>
                <c:pt idx="6769">
                  <c:v>8528.8755564088897</c:v>
                </c:pt>
                <c:pt idx="6770">
                  <c:v>8528.8755564195999</c:v>
                </c:pt>
                <c:pt idx="6771">
                  <c:v>8528.8771258424895</c:v>
                </c:pt>
                <c:pt idx="6772">
                  <c:v>8528.8785695264796</c:v>
                </c:pt>
                <c:pt idx="6773">
                  <c:v>8528.8886733194795</c:v>
                </c:pt>
                <c:pt idx="6774">
                  <c:v>8528.8955750139394</c:v>
                </c:pt>
                <c:pt idx="6775">
                  <c:v>8528.8982551302706</c:v>
                </c:pt>
                <c:pt idx="6776">
                  <c:v>8528.9032858721894</c:v>
                </c:pt>
                <c:pt idx="6777">
                  <c:v>8528.9039351586198</c:v>
                </c:pt>
                <c:pt idx="6778">
                  <c:v>8528.9052721525004</c:v>
                </c:pt>
                <c:pt idx="6779">
                  <c:v>8528.9070693627</c:v>
                </c:pt>
                <c:pt idx="6780">
                  <c:v>8528.9113585595005</c:v>
                </c:pt>
                <c:pt idx="6781">
                  <c:v>8528.9135939991102</c:v>
                </c:pt>
                <c:pt idx="6782">
                  <c:v>8528.9168348228504</c:v>
                </c:pt>
                <c:pt idx="6783">
                  <c:v>8528.9236353226006</c:v>
                </c:pt>
                <c:pt idx="6784">
                  <c:v>8528.9261316852608</c:v>
                </c:pt>
                <c:pt idx="6785">
                  <c:v>8528.9261415479705</c:v>
                </c:pt>
                <c:pt idx="6786">
                  <c:v>8528.9288965184205</c:v>
                </c:pt>
                <c:pt idx="6787">
                  <c:v>8528.9330478198808</c:v>
                </c:pt>
                <c:pt idx="6788">
                  <c:v>8528.9356886353307</c:v>
                </c:pt>
                <c:pt idx="6789">
                  <c:v>8528.9360520113205</c:v>
                </c:pt>
                <c:pt idx="6790">
                  <c:v>8528.9397097909805</c:v>
                </c:pt>
                <c:pt idx="6791">
                  <c:v>8528.9403428072092</c:v>
                </c:pt>
                <c:pt idx="6792">
                  <c:v>8528.9420638373103</c:v>
                </c:pt>
                <c:pt idx="6793">
                  <c:v>8528.9447886422204</c:v>
                </c:pt>
                <c:pt idx="6794">
                  <c:v>8528.9502860031698</c:v>
                </c:pt>
                <c:pt idx="6795">
                  <c:v>8528.9532835418304</c:v>
                </c:pt>
                <c:pt idx="6796">
                  <c:v>8528.9546030480396</c:v>
                </c:pt>
                <c:pt idx="6797">
                  <c:v>8528.9585523384103</c:v>
                </c:pt>
                <c:pt idx="6798">
                  <c:v>8528.9600117877108</c:v>
                </c:pt>
                <c:pt idx="6799">
                  <c:v>8528.96397573594</c:v>
                </c:pt>
                <c:pt idx="6800">
                  <c:v>8528.9659713636993</c:v>
                </c:pt>
                <c:pt idx="6801">
                  <c:v>8528.9704579040408</c:v>
                </c:pt>
                <c:pt idx="6802">
                  <c:v>8528.9711765251104</c:v>
                </c:pt>
                <c:pt idx="6803">
                  <c:v>8528.9725357908701</c:v>
                </c:pt>
                <c:pt idx="6804">
                  <c:v>8528.9726956561208</c:v>
                </c:pt>
                <c:pt idx="6805">
                  <c:v>8528.9740453204104</c:v>
                </c:pt>
                <c:pt idx="6806">
                  <c:v>8528.9766339750495</c:v>
                </c:pt>
                <c:pt idx="6807">
                  <c:v>8528.9798702616208</c:v>
                </c:pt>
                <c:pt idx="6808">
                  <c:v>8528.9800314139502</c:v>
                </c:pt>
                <c:pt idx="6809">
                  <c:v>8528.9869045000505</c:v>
                </c:pt>
                <c:pt idx="6810">
                  <c:v>8528.9869045000505</c:v>
                </c:pt>
                <c:pt idx="6811">
                  <c:v>8528.9869045358992</c:v>
                </c:pt>
                <c:pt idx="6812">
                  <c:v>8528.9869045382293</c:v>
                </c:pt>
                <c:pt idx="6813">
                  <c:v>8528.9869045382293</c:v>
                </c:pt>
                <c:pt idx="6814">
                  <c:v>8528.9869045764208</c:v>
                </c:pt>
                <c:pt idx="6815">
                  <c:v>8528.9869045764208</c:v>
                </c:pt>
                <c:pt idx="6816">
                  <c:v>8528.9883631337398</c:v>
                </c:pt>
                <c:pt idx="6817">
                  <c:v>8528.9911563056503</c:v>
                </c:pt>
                <c:pt idx="6818">
                  <c:v>8528.9937717057692</c:v>
                </c:pt>
                <c:pt idx="6819">
                  <c:v>8528.9960169848</c:v>
                </c:pt>
                <c:pt idx="6820">
                  <c:v>8528.9994109431209</c:v>
                </c:pt>
                <c:pt idx="6821">
                  <c:v>8529.0005913199802</c:v>
                </c:pt>
                <c:pt idx="6822">
                  <c:v>8529.0005913954192</c:v>
                </c:pt>
                <c:pt idx="6823">
                  <c:v>8529.0007479432898</c:v>
                </c:pt>
                <c:pt idx="6824">
                  <c:v>8529.0029069432003</c:v>
                </c:pt>
                <c:pt idx="6825">
                  <c:v>8529.0068343691491</c:v>
                </c:pt>
                <c:pt idx="6826">
                  <c:v>8529.0069153895602</c:v>
                </c:pt>
                <c:pt idx="6827">
                  <c:v>8529.0122498078199</c:v>
                </c:pt>
                <c:pt idx="6828">
                  <c:v>8529.0134497452491</c:v>
                </c:pt>
                <c:pt idx="6829">
                  <c:v>8529.0146015682203</c:v>
                </c:pt>
                <c:pt idx="6830">
                  <c:v>8529.0191111322492</c:v>
                </c:pt>
                <c:pt idx="6831">
                  <c:v>8529.0216173324698</c:v>
                </c:pt>
                <c:pt idx="6832">
                  <c:v>8529.0254824011608</c:v>
                </c:pt>
                <c:pt idx="6833">
                  <c:v>8529.0285236043801</c:v>
                </c:pt>
                <c:pt idx="6834">
                  <c:v>8529.0321669159403</c:v>
                </c:pt>
                <c:pt idx="6835">
                  <c:v>8529.0347643140703</c:v>
                </c:pt>
                <c:pt idx="6836">
                  <c:v>8529.0351855754798</c:v>
                </c:pt>
                <c:pt idx="6837">
                  <c:v>8529.0415804302302</c:v>
                </c:pt>
                <c:pt idx="6838">
                  <c:v>8529.0444242751691</c:v>
                </c:pt>
                <c:pt idx="6839">
                  <c:v>8529.0487593389098</c:v>
                </c:pt>
                <c:pt idx="6840">
                  <c:v>8529.0502781588493</c:v>
                </c:pt>
                <c:pt idx="6841">
                  <c:v>8529.0511665837803</c:v>
                </c:pt>
                <c:pt idx="6842">
                  <c:v>8529.0511666629409</c:v>
                </c:pt>
                <c:pt idx="6843">
                  <c:v>8529.0529101658594</c:v>
                </c:pt>
                <c:pt idx="6844">
                  <c:v>8529.0646084304899</c:v>
                </c:pt>
                <c:pt idx="6845">
                  <c:v>8529.0659337136894</c:v>
                </c:pt>
                <c:pt idx="6846">
                  <c:v>8529.0666523158998</c:v>
                </c:pt>
                <c:pt idx="6847">
                  <c:v>8529.0677370931899</c:v>
                </c:pt>
                <c:pt idx="6848">
                  <c:v>8529.0680116005205</c:v>
                </c:pt>
                <c:pt idx="6849">
                  <c:v>8529.0713390037399</c:v>
                </c:pt>
                <c:pt idx="6850">
                  <c:v>8529.0753460461201</c:v>
                </c:pt>
                <c:pt idx="6851">
                  <c:v>8529.0858695299794</c:v>
                </c:pt>
                <c:pt idx="6852">
                  <c:v>8529.0867724497803</c:v>
                </c:pt>
                <c:pt idx="6853">
                  <c:v>8529.0892475028504</c:v>
                </c:pt>
                <c:pt idx="6854">
                  <c:v>8529.0905857654197</c:v>
                </c:pt>
                <c:pt idx="6855">
                  <c:v>8529.0914927944505</c:v>
                </c:pt>
                <c:pt idx="6856">
                  <c:v>8529.0955573338997</c:v>
                </c:pt>
                <c:pt idx="6857">
                  <c:v>8529.0982526186799</c:v>
                </c:pt>
                <c:pt idx="6858">
                  <c:v>8529.0982526186799</c:v>
                </c:pt>
                <c:pt idx="6859">
                  <c:v>8529.0982526186799</c:v>
                </c:pt>
                <c:pt idx="6860">
                  <c:v>8529.0982526186799</c:v>
                </c:pt>
                <c:pt idx="6861">
                  <c:v>8529.0982526186799</c:v>
                </c:pt>
                <c:pt idx="6862">
                  <c:v>8529.0982526186799</c:v>
                </c:pt>
                <c:pt idx="6863">
                  <c:v>8529.0982526186799</c:v>
                </c:pt>
                <c:pt idx="6864">
                  <c:v>8529.0982526186799</c:v>
                </c:pt>
                <c:pt idx="6865">
                  <c:v>8529.0982526186799</c:v>
                </c:pt>
                <c:pt idx="6866">
                  <c:v>8529.0982526359094</c:v>
                </c:pt>
                <c:pt idx="6867">
                  <c:v>8529.0982526359094</c:v>
                </c:pt>
                <c:pt idx="6868">
                  <c:v>8529.0982526359094</c:v>
                </c:pt>
                <c:pt idx="6869">
                  <c:v>8529.0982526359094</c:v>
                </c:pt>
                <c:pt idx="6870">
                  <c:v>8529.0982526359094</c:v>
                </c:pt>
                <c:pt idx="6871">
                  <c:v>8529.0982526359094</c:v>
                </c:pt>
                <c:pt idx="6872">
                  <c:v>8529.0982526359094</c:v>
                </c:pt>
                <c:pt idx="6873">
                  <c:v>8529.0982526463904</c:v>
                </c:pt>
                <c:pt idx="6874">
                  <c:v>8529.0982526568696</c:v>
                </c:pt>
                <c:pt idx="6875">
                  <c:v>8529.0982526568696</c:v>
                </c:pt>
                <c:pt idx="6876">
                  <c:v>8529.0982526950502</c:v>
                </c:pt>
                <c:pt idx="6877">
                  <c:v>8529.0982526950502</c:v>
                </c:pt>
                <c:pt idx="6878">
                  <c:v>8529.0982526950502</c:v>
                </c:pt>
                <c:pt idx="6879">
                  <c:v>8529.0982526950502</c:v>
                </c:pt>
                <c:pt idx="6880">
                  <c:v>8529.0982526950502</c:v>
                </c:pt>
                <c:pt idx="6881">
                  <c:v>8529.0982526950502</c:v>
                </c:pt>
                <c:pt idx="6882">
                  <c:v>8529.0982526950502</c:v>
                </c:pt>
                <c:pt idx="6883">
                  <c:v>8529.0982526950502</c:v>
                </c:pt>
                <c:pt idx="6884">
                  <c:v>8529.0982526950502</c:v>
                </c:pt>
                <c:pt idx="6885">
                  <c:v>8529.0982526950502</c:v>
                </c:pt>
                <c:pt idx="6886">
                  <c:v>8529.0982526950502</c:v>
                </c:pt>
                <c:pt idx="6887">
                  <c:v>8529.0982526950502</c:v>
                </c:pt>
                <c:pt idx="6888">
                  <c:v>8529.0982526950502</c:v>
                </c:pt>
                <c:pt idx="6889">
                  <c:v>8529.0983827402797</c:v>
                </c:pt>
                <c:pt idx="6890">
                  <c:v>8529.1023911866305</c:v>
                </c:pt>
                <c:pt idx="6891">
                  <c:v>8529.1079381047693</c:v>
                </c:pt>
                <c:pt idx="6892">
                  <c:v>8529.1089255548995</c:v>
                </c:pt>
                <c:pt idx="6893">
                  <c:v>8529.1114389975501</c:v>
                </c:pt>
                <c:pt idx="6894">
                  <c:v>8529.1119394497891</c:v>
                </c:pt>
                <c:pt idx="6895">
                  <c:v>8529.1119394630605</c:v>
                </c:pt>
                <c:pt idx="6896">
                  <c:v>8529.11193950288</c:v>
                </c:pt>
                <c:pt idx="6897">
                  <c:v>8529.1119395140504</c:v>
                </c:pt>
                <c:pt idx="6898">
                  <c:v>8529.1121124215406</c:v>
                </c:pt>
                <c:pt idx="6899">
                  <c:v>8529.1121372771395</c:v>
                </c:pt>
                <c:pt idx="6900">
                  <c:v>8529.1124944593703</c:v>
                </c:pt>
                <c:pt idx="6901">
                  <c:v>8529.1181614692305</c:v>
                </c:pt>
                <c:pt idx="6902">
                  <c:v>8529.1185075507892</c:v>
                </c:pt>
                <c:pt idx="6903">
                  <c:v>8529.1209581943094</c:v>
                </c:pt>
                <c:pt idx="6904">
                  <c:v>8529.1212745429893</c:v>
                </c:pt>
                <c:pt idx="6905">
                  <c:v>8529.1251438036506</c:v>
                </c:pt>
                <c:pt idx="6906">
                  <c:v>8529.1276427004395</c:v>
                </c:pt>
                <c:pt idx="6907">
                  <c:v>8529.1293073892593</c:v>
                </c:pt>
                <c:pt idx="6908">
                  <c:v>8529.1295213377998</c:v>
                </c:pt>
                <c:pt idx="6909">
                  <c:v>8529.1302401237099</c:v>
                </c:pt>
                <c:pt idx="6910">
                  <c:v>8529.1315093152207</c:v>
                </c:pt>
                <c:pt idx="6911">
                  <c:v>8529.1331877559405</c:v>
                </c:pt>
                <c:pt idx="6912">
                  <c:v>8529.1352065689807</c:v>
                </c:pt>
                <c:pt idx="6913">
                  <c:v>8529.1399000690999</c:v>
                </c:pt>
                <c:pt idx="6914">
                  <c:v>8529.1434038625994</c:v>
                </c:pt>
                <c:pt idx="6915">
                  <c:v>8529.1440435457007</c:v>
                </c:pt>
                <c:pt idx="6916">
                  <c:v>8529.1457539433595</c:v>
                </c:pt>
                <c:pt idx="6917">
                  <c:v>8529.1483859503605</c:v>
                </c:pt>
                <c:pt idx="6918">
                  <c:v>8529.1515176231005</c:v>
                </c:pt>
                <c:pt idx="6919">
                  <c:v>8529.1515591507705</c:v>
                </c:pt>
                <c:pt idx="6920">
                  <c:v>8529.1600842401294</c:v>
                </c:pt>
                <c:pt idx="6921">
                  <c:v>8529.1632128776891</c:v>
                </c:pt>
                <c:pt idx="6922">
                  <c:v>8529.1634336691295</c:v>
                </c:pt>
                <c:pt idx="6923">
                  <c:v>8529.1659461655599</c:v>
                </c:pt>
                <c:pt idx="6924">
                  <c:v>8529.1659462340103</c:v>
                </c:pt>
                <c:pt idx="6925">
                  <c:v>8529.1668147945293</c:v>
                </c:pt>
                <c:pt idx="6926">
                  <c:v>8529.1764873070606</c:v>
                </c:pt>
                <c:pt idx="6927">
                  <c:v>8529.1807118728702</c:v>
                </c:pt>
                <c:pt idx="6928">
                  <c:v>8529.1822482468506</c:v>
                </c:pt>
                <c:pt idx="6929">
                  <c:v>8529.1860615499299</c:v>
                </c:pt>
                <c:pt idx="6930">
                  <c:v>8529.1866720523594</c:v>
                </c:pt>
                <c:pt idx="6931">
                  <c:v>8529.1881503006407</c:v>
                </c:pt>
                <c:pt idx="6932">
                  <c:v>8529.1897481475007</c:v>
                </c:pt>
                <c:pt idx="6933">
                  <c:v>8529.19103313097</c:v>
                </c:pt>
                <c:pt idx="6934">
                  <c:v>8529.1972176320796</c:v>
                </c:pt>
                <c:pt idx="6935">
                  <c:v>8529.1996446289104</c:v>
                </c:pt>
                <c:pt idx="6936">
                  <c:v>8529.2003234084696</c:v>
                </c:pt>
                <c:pt idx="6937">
                  <c:v>8529.2061692858097</c:v>
                </c:pt>
                <c:pt idx="6938">
                  <c:v>8529.2076130742207</c:v>
                </c:pt>
                <c:pt idx="6939">
                  <c:v>8529.2094101095499</c:v>
                </c:pt>
                <c:pt idx="6940">
                  <c:v>8529.2096007373093</c:v>
                </c:pt>
                <c:pt idx="6941">
                  <c:v>8529.2096008136796</c:v>
                </c:pt>
                <c:pt idx="6942">
                  <c:v>8529.2136372600198</c:v>
                </c:pt>
                <c:pt idx="6943">
                  <c:v>8529.2167503274904</c:v>
                </c:pt>
                <c:pt idx="6944">
                  <c:v>8529.2232875572499</c:v>
                </c:pt>
                <c:pt idx="6945">
                  <c:v>8529.2232875572499</c:v>
                </c:pt>
                <c:pt idx="6946">
                  <c:v>8529.2232875686605</c:v>
                </c:pt>
                <c:pt idx="6947">
                  <c:v>8529.2232875686605</c:v>
                </c:pt>
                <c:pt idx="6948">
                  <c:v>8529.22328758193</c:v>
                </c:pt>
                <c:pt idx="6949">
                  <c:v>8529.2232876326798</c:v>
                </c:pt>
                <c:pt idx="6950">
                  <c:v>8529.2232876326798</c:v>
                </c:pt>
                <c:pt idx="6951">
                  <c:v>8529.2232876326798</c:v>
                </c:pt>
                <c:pt idx="6952">
                  <c:v>8529.2249971348792</c:v>
                </c:pt>
                <c:pt idx="6953">
                  <c:v>8529.22698509972</c:v>
                </c:pt>
                <c:pt idx="6954">
                  <c:v>8529.2282639220302</c:v>
                </c:pt>
                <c:pt idx="6955">
                  <c:v>8529.2286272775309</c:v>
                </c:pt>
                <c:pt idx="6956">
                  <c:v>8529.2286635655892</c:v>
                </c:pt>
                <c:pt idx="6957">
                  <c:v>8529.2306823786294</c:v>
                </c:pt>
                <c:pt idx="6958">
                  <c:v>8529.2310510743391</c:v>
                </c:pt>
                <c:pt idx="6959">
                  <c:v>8529.2321366388296</c:v>
                </c:pt>
                <c:pt idx="6960">
                  <c:v>8529.2329180939105</c:v>
                </c:pt>
                <c:pt idx="6961">
                  <c:v>8529.2346391188894</c:v>
                </c:pt>
                <c:pt idx="6962">
                  <c:v>8529.2373639289199</c:v>
                </c:pt>
                <c:pt idx="6963">
                  <c:v>8529.2388796471005</c:v>
                </c:pt>
                <c:pt idx="6964">
                  <c:v>8529.2391823828202</c:v>
                </c:pt>
                <c:pt idx="6965">
                  <c:v>8529.2428612834701</c:v>
                </c:pt>
                <c:pt idx="6966">
                  <c:v>8529.2469934201799</c:v>
                </c:pt>
                <c:pt idx="6967">
                  <c:v>8529.2470349352807</c:v>
                </c:pt>
                <c:pt idx="6968">
                  <c:v>8529.2525870539193</c:v>
                </c:pt>
                <c:pt idx="6969">
                  <c:v>8529.2585466299206</c:v>
                </c:pt>
                <c:pt idx="6970">
                  <c:v>8529.25890947878</c:v>
                </c:pt>
                <c:pt idx="6971">
                  <c:v>8529.2666205994301</c:v>
                </c:pt>
                <c:pt idx="6972">
                  <c:v>8529.2726066955292</c:v>
                </c:pt>
                <c:pt idx="6973">
                  <c:v>8529.2766275817994</c:v>
                </c:pt>
                <c:pt idx="6974">
                  <c:v>8529.2809384204393</c:v>
                </c:pt>
                <c:pt idx="6975">
                  <c:v>8529.2811091747099</c:v>
                </c:pt>
                <c:pt idx="6976">
                  <c:v>8529.2863062014803</c:v>
                </c:pt>
                <c:pt idx="6977">
                  <c:v>8529.2919862298295</c:v>
                </c:pt>
                <c:pt idx="6978">
                  <c:v>8529.2951204385608</c:v>
                </c:pt>
                <c:pt idx="6979">
                  <c:v>8529.2994096353596</c:v>
                </c:pt>
                <c:pt idx="6980">
                  <c:v>8529.3048250945194</c:v>
                </c:pt>
                <c:pt idx="6981">
                  <c:v>8529.3071768497994</c:v>
                </c:pt>
                <c:pt idx="6982">
                  <c:v>8529.3116863984596</c:v>
                </c:pt>
                <c:pt idx="6983">
                  <c:v>8529.3141926191693</c:v>
                </c:pt>
                <c:pt idx="6984">
                  <c:v>8529.3209488559496</c:v>
                </c:pt>
                <c:pt idx="6985">
                  <c:v>8529.3209488559496</c:v>
                </c:pt>
                <c:pt idx="6986">
                  <c:v>8529.3209488736393</c:v>
                </c:pt>
                <c:pt idx="6987">
                  <c:v>8529.3209488838893</c:v>
                </c:pt>
                <c:pt idx="6988">
                  <c:v>8529.3209488941302</c:v>
                </c:pt>
                <c:pt idx="6989">
                  <c:v>8529.3209489323199</c:v>
                </c:pt>
                <c:pt idx="6990">
                  <c:v>8529.3209489323199</c:v>
                </c:pt>
                <c:pt idx="6991">
                  <c:v>8529.3210988910796</c:v>
                </c:pt>
                <c:pt idx="6992">
                  <c:v>8529.3237397065295</c:v>
                </c:pt>
                <c:pt idx="6993">
                  <c:v>8529.3241030871795</c:v>
                </c:pt>
                <c:pt idx="6994">
                  <c:v>8529.3272029608397</c:v>
                </c:pt>
                <c:pt idx="6995">
                  <c:v>8529.3277608621793</c:v>
                </c:pt>
                <c:pt idx="6996">
                  <c:v>8529.3283938784098</c:v>
                </c:pt>
                <c:pt idx="6997">
                  <c:v>8529.3301149096806</c:v>
                </c:pt>
                <c:pt idx="6998">
                  <c:v>8529.3305540527199</c:v>
                </c:pt>
                <c:pt idx="6999">
                  <c:v>8529.3328397134301</c:v>
                </c:pt>
                <c:pt idx="7000">
                  <c:v>8529.3341557169297</c:v>
                </c:pt>
                <c:pt idx="7001">
                  <c:v>8529.3355976715593</c:v>
                </c:pt>
                <c:pt idx="7002">
                  <c:v>8529.3413346153593</c:v>
                </c:pt>
                <c:pt idx="7003">
                  <c:v>8529.3480628635698</c:v>
                </c:pt>
                <c:pt idx="7004">
                  <c:v>8529.3527028793396</c:v>
                </c:pt>
                <c:pt idx="7005">
                  <c:v>8529.3537957128101</c:v>
                </c:pt>
                <c:pt idx="7006">
                  <c:v>8529.3540224395692</c:v>
                </c:pt>
                <c:pt idx="7007">
                  <c:v>8529.3585089798999</c:v>
                </c:pt>
                <c:pt idx="7008">
                  <c:v>8529.3592275974806</c:v>
                </c:pt>
                <c:pt idx="7009">
                  <c:v>8529.3605868667291</c:v>
                </c:pt>
                <c:pt idx="7010">
                  <c:v>8529.3607467273196</c:v>
                </c:pt>
                <c:pt idx="7011">
                  <c:v>8529.3679213328196</c:v>
                </c:pt>
                <c:pt idx="7012">
                  <c:v>8529.3680824863204</c:v>
                </c:pt>
                <c:pt idx="7013">
                  <c:v>8529.3764142049404</c:v>
                </c:pt>
                <c:pt idx="7014">
                  <c:v>8529.3784448001497</c:v>
                </c:pt>
                <c:pt idx="7015">
                  <c:v>8529.3818227792999</c:v>
                </c:pt>
                <c:pt idx="7016">
                  <c:v>8529.3840680606609</c:v>
                </c:pt>
                <c:pt idx="7017">
                  <c:v>8529.3874620143306</c:v>
                </c:pt>
                <c:pt idx="7018">
                  <c:v>8529.3886423911899</c:v>
                </c:pt>
                <c:pt idx="7019">
                  <c:v>8529.38864247128</c:v>
                </c:pt>
                <c:pt idx="7020">
                  <c:v>8529.3909580167292</c:v>
                </c:pt>
                <c:pt idx="7021">
                  <c:v>8529.3949664630909</c:v>
                </c:pt>
                <c:pt idx="7022">
                  <c:v>8529.4003008790296</c:v>
                </c:pt>
                <c:pt idx="7023">
                  <c:v>8529.4015008211099</c:v>
                </c:pt>
                <c:pt idx="7024">
                  <c:v>8529.4026526405905</c:v>
                </c:pt>
                <c:pt idx="7025">
                  <c:v>8529.4071622081101</c:v>
                </c:pt>
                <c:pt idx="7026">
                  <c:v>8529.4096684036704</c:v>
                </c:pt>
                <c:pt idx="7027">
                  <c:v>8529.4110828298108</c:v>
                </c:pt>
                <c:pt idx="7028">
                  <c:v>8529.4135334739694</c:v>
                </c:pt>
                <c:pt idx="7029">
                  <c:v>8529.4148212457003</c:v>
                </c:pt>
                <c:pt idx="7030">
                  <c:v>8529.4165746755898</c:v>
                </c:pt>
                <c:pt idx="7031">
                  <c:v>8529.42021798715</c:v>
                </c:pt>
                <c:pt idx="7032">
                  <c:v>8529.4218826554697</c:v>
                </c:pt>
                <c:pt idx="7033">
                  <c:v>8529.4232366466895</c:v>
                </c:pt>
                <c:pt idx="7034">
                  <c:v>8529.4260298435092</c:v>
                </c:pt>
                <c:pt idx="7035">
                  <c:v>8529.4296315014308</c:v>
                </c:pt>
                <c:pt idx="7036">
                  <c:v>8529.4310734812098</c:v>
                </c:pt>
                <c:pt idx="7037">
                  <c:v>8529.4324753481196</c:v>
                </c:pt>
                <c:pt idx="7038">
                  <c:v>8529.4331182299593</c:v>
                </c:pt>
                <c:pt idx="7039">
                  <c:v>8529.4368104124405</c:v>
                </c:pt>
                <c:pt idx="7040">
                  <c:v>8529.4383292300608</c:v>
                </c:pt>
                <c:pt idx="7041">
                  <c:v>8529.4392177387999</c:v>
                </c:pt>
                <c:pt idx="7042">
                  <c:v>8529.4398843981307</c:v>
                </c:pt>
                <c:pt idx="7043">
                  <c:v>8529.44096123706</c:v>
                </c:pt>
                <c:pt idx="7044">
                  <c:v>8529.4445875976198</c:v>
                </c:pt>
                <c:pt idx="7045">
                  <c:v>8529.4449891718104</c:v>
                </c:pt>
                <c:pt idx="7046">
                  <c:v>8529.4459837945105</c:v>
                </c:pt>
                <c:pt idx="7047">
                  <c:v>8529.4505693782103</c:v>
                </c:pt>
                <c:pt idx="7048">
                  <c:v>8529.45470338827</c:v>
                </c:pt>
                <c:pt idx="7049">
                  <c:v>8529.4557881643996</c:v>
                </c:pt>
                <c:pt idx="7050">
                  <c:v>8529.4560626763796</c:v>
                </c:pt>
                <c:pt idx="7051">
                  <c:v>8529.4593900761101</c:v>
                </c:pt>
                <c:pt idx="7052">
                  <c:v>8529.4607291463708</c:v>
                </c:pt>
                <c:pt idx="7053">
                  <c:v>8529.4633971173298</c:v>
                </c:pt>
                <c:pt idx="7054">
                  <c:v>8529.4672072585599</c:v>
                </c:pt>
                <c:pt idx="7055">
                  <c:v>8529.4732871390806</c:v>
                </c:pt>
                <c:pt idx="7056">
                  <c:v>8529.4748235233092</c:v>
                </c:pt>
                <c:pt idx="7057">
                  <c:v>8529.4772985763793</c:v>
                </c:pt>
                <c:pt idx="7058">
                  <c:v>8529.4786368366294</c:v>
                </c:pt>
                <c:pt idx="7059">
                  <c:v>8529.4795438703095</c:v>
                </c:pt>
                <c:pt idx="7060">
                  <c:v>8529.4836084074304</c:v>
                </c:pt>
                <c:pt idx="7061">
                  <c:v>8529.4864338138104</c:v>
                </c:pt>
                <c:pt idx="7062">
                  <c:v>8529.4904422601594</c:v>
                </c:pt>
                <c:pt idx="7063">
                  <c:v>8529.49289867468</c:v>
                </c:pt>
                <c:pt idx="7064">
                  <c:v>8529.4969766307604</c:v>
                </c:pt>
                <c:pt idx="7065">
                  <c:v>8529.4994900710808</c:v>
                </c:pt>
                <c:pt idx="7066">
                  <c:v>8529.4999905360091</c:v>
                </c:pt>
                <c:pt idx="7067">
                  <c:v>8529.4999905787408</c:v>
                </c:pt>
                <c:pt idx="7068">
                  <c:v>8529.4999905899094</c:v>
                </c:pt>
                <c:pt idx="7069">
                  <c:v>8529.5001634973996</c:v>
                </c:pt>
                <c:pt idx="7070">
                  <c:v>8529.5001883506702</c:v>
                </c:pt>
                <c:pt idx="7071">
                  <c:v>8529.5049986471404</c:v>
                </c:pt>
                <c:pt idx="7072">
                  <c:v>8529.5062125416007</c:v>
                </c:pt>
                <c:pt idx="7073">
                  <c:v>8529.5065586237397</c:v>
                </c:pt>
                <c:pt idx="7074">
                  <c:v>8529.5090092671107</c:v>
                </c:pt>
                <c:pt idx="7075">
                  <c:v>8529.5093256141899</c:v>
                </c:pt>
                <c:pt idx="7076">
                  <c:v>8529.5102970302105</c:v>
                </c:pt>
                <c:pt idx="7077">
                  <c:v>8529.5156937716492</c:v>
                </c:pt>
                <c:pt idx="7078">
                  <c:v>8529.5173584651202</c:v>
                </c:pt>
                <c:pt idx="7079">
                  <c:v>8529.5175724113305</c:v>
                </c:pt>
                <c:pt idx="7080">
                  <c:v>8529.5232576448398</c:v>
                </c:pt>
                <c:pt idx="7081">
                  <c:v>8529.52471190504</c:v>
                </c:pt>
                <c:pt idx="7082">
                  <c:v>8529.5279511420504</c:v>
                </c:pt>
                <c:pt idx="7083">
                  <c:v>8529.5314549338</c:v>
                </c:pt>
                <c:pt idx="7084">
                  <c:v>8529.5317576490306</c:v>
                </c:pt>
                <c:pt idx="7085">
                  <c:v>8529.5320946180691</c:v>
                </c:pt>
                <c:pt idx="7086">
                  <c:v>8529.5338050145601</c:v>
                </c:pt>
                <c:pt idx="7087">
                  <c:v>8529.5364370215593</c:v>
                </c:pt>
                <c:pt idx="7088">
                  <c:v>8529.5395686966294</c:v>
                </c:pt>
                <c:pt idx="7089">
                  <c:v>8529.5396102219802</c:v>
                </c:pt>
                <c:pt idx="7090">
                  <c:v>8529.5410349331796</c:v>
                </c:pt>
                <c:pt idx="7091">
                  <c:v>8529.5436450932102</c:v>
                </c:pt>
                <c:pt idx="7092">
                  <c:v>8529.5436451188798</c:v>
                </c:pt>
                <c:pt idx="7093">
                  <c:v>8529.5481353159994</c:v>
                </c:pt>
                <c:pt idx="7094">
                  <c:v>8529.5514847449904</c:v>
                </c:pt>
                <c:pt idx="7095">
                  <c:v>8529.5548658668995</c:v>
                </c:pt>
                <c:pt idx="7096">
                  <c:v>8529.5577521845698</c:v>
                </c:pt>
                <c:pt idx="7097">
                  <c:v>8529.5645383782594</c:v>
                </c:pt>
                <c:pt idx="7098">
                  <c:v>8529.5687629487293</c:v>
                </c:pt>
                <c:pt idx="7099">
                  <c:v>8529.5702993203795</c:v>
                </c:pt>
                <c:pt idx="7100">
                  <c:v>8529.5736844614094</c:v>
                </c:pt>
                <c:pt idx="7101">
                  <c:v>8529.5741126211306</c:v>
                </c:pt>
                <c:pt idx="7102">
                  <c:v>8529.5760657451992</c:v>
                </c:pt>
                <c:pt idx="7103">
                  <c:v>8529.5762013718395</c:v>
                </c:pt>
                <c:pt idx="7104">
                  <c:v>8529.5764739401602</c:v>
                </c:pt>
                <c:pt idx="7105">
                  <c:v>8529.5790842045099</c:v>
                </c:pt>
                <c:pt idx="7106">
                  <c:v>8529.5876957047694</c:v>
                </c:pt>
                <c:pt idx="7107">
                  <c:v>8529.5923317316901</c:v>
                </c:pt>
                <c:pt idx="7108">
                  <c:v>8529.5942203570103</c:v>
                </c:pt>
                <c:pt idx="7109">
                  <c:v>8529.5956641477496</c:v>
                </c:pt>
                <c:pt idx="7110">
                  <c:v>8529.6113386284505</c:v>
                </c:pt>
                <c:pt idx="7111">
                  <c:v>8529.6113386284505</c:v>
                </c:pt>
                <c:pt idx="7112">
                  <c:v>8529.6113386410198</c:v>
                </c:pt>
                <c:pt idx="7113">
                  <c:v>8529.6113386410198</c:v>
                </c:pt>
                <c:pt idx="7114">
                  <c:v>8529.6113387085497</c:v>
                </c:pt>
                <c:pt idx="7115">
                  <c:v>8529.6113387085497</c:v>
                </c:pt>
                <c:pt idx="7116">
                  <c:v>8529.6113387085497</c:v>
                </c:pt>
                <c:pt idx="7117">
                  <c:v>8529.6141033978201</c:v>
                </c:pt>
                <c:pt idx="7118">
                  <c:v>8529.6166783533899</c:v>
                </c:pt>
                <c:pt idx="7119">
                  <c:v>8529.6187334544902</c:v>
                </c:pt>
                <c:pt idx="7120">
                  <c:v>8529.6201877146905</c:v>
                </c:pt>
                <c:pt idx="7121">
                  <c:v>8529.6209691651093</c:v>
                </c:pt>
                <c:pt idx="7122">
                  <c:v>8529.6226901912596</c:v>
                </c:pt>
                <c:pt idx="7123">
                  <c:v>8529.6252016220205</c:v>
                </c:pt>
                <c:pt idx="7124">
                  <c:v>8529.6254150001296</c:v>
                </c:pt>
                <c:pt idx="7125">
                  <c:v>8529.6269307183102</c:v>
                </c:pt>
                <c:pt idx="7126">
                  <c:v>8529.6272334586793</c:v>
                </c:pt>
                <c:pt idx="7127">
                  <c:v>8529.6350444937107</c:v>
                </c:pt>
                <c:pt idx="7128">
                  <c:v>8529.6350860064795</c:v>
                </c:pt>
                <c:pt idx="7129">
                  <c:v>8529.6352293901109</c:v>
                </c:pt>
                <c:pt idx="7130">
                  <c:v>8529.6391786720997</c:v>
                </c:pt>
                <c:pt idx="7131">
                  <c:v>8529.6406381297802</c:v>
                </c:pt>
                <c:pt idx="7132">
                  <c:v>8529.6465977057796</c:v>
                </c:pt>
                <c:pt idx="7133">
                  <c:v>8529.6469605546408</c:v>
                </c:pt>
                <c:pt idx="7134">
                  <c:v>8529.6470376383495</c:v>
                </c:pt>
                <c:pt idx="7135">
                  <c:v>8529.6493762461396</c:v>
                </c:pt>
                <c:pt idx="7136">
                  <c:v>8529.6516585429199</c:v>
                </c:pt>
                <c:pt idx="7137">
                  <c:v>8529.6516586095095</c:v>
                </c:pt>
                <c:pt idx="7138">
                  <c:v>8529.6533220140209</c:v>
                </c:pt>
                <c:pt idx="7139">
                  <c:v>8529.6572603270106</c:v>
                </c:pt>
                <c:pt idx="7140">
                  <c:v>8529.6606577678995</c:v>
                </c:pt>
                <c:pt idx="7141">
                  <c:v>8529.6689894916399</c:v>
                </c:pt>
                <c:pt idx="7142">
                  <c:v>8529.6691602459105</c:v>
                </c:pt>
                <c:pt idx="7143">
                  <c:v>8529.6717826595996</c:v>
                </c:pt>
                <c:pt idx="7144">
                  <c:v>8529.6719497498107</c:v>
                </c:pt>
                <c:pt idx="7145">
                  <c:v>8529.6745483800696</c:v>
                </c:pt>
                <c:pt idx="7146">
                  <c:v>8529.6800373010301</c:v>
                </c:pt>
                <c:pt idx="7147">
                  <c:v>8529.6813742972408</c:v>
                </c:pt>
                <c:pt idx="7148">
                  <c:v>8529.6928761657291</c:v>
                </c:pt>
                <c:pt idx="7149">
                  <c:v>8529.69318537041</c:v>
                </c:pt>
                <c:pt idx="7150">
                  <c:v>8529.69318537041</c:v>
                </c:pt>
                <c:pt idx="7151">
                  <c:v>8529.6952279221696</c:v>
                </c:pt>
                <c:pt idx="7152">
                  <c:v>8529.6997374743205</c:v>
                </c:pt>
                <c:pt idx="7153">
                  <c:v>8529.7022436903699</c:v>
                </c:pt>
                <c:pt idx="7154">
                  <c:v>8529.7091499622893</c:v>
                </c:pt>
                <c:pt idx="7155">
                  <c:v>8529.7121541630404</c:v>
                </c:pt>
                <c:pt idx="7156">
                  <c:v>8529.7158119333908</c:v>
                </c:pt>
                <c:pt idx="7157">
                  <c:v>8529.7164449496195</c:v>
                </c:pt>
                <c:pt idx="7158">
                  <c:v>8529.7186051250901</c:v>
                </c:pt>
                <c:pt idx="7159">
                  <c:v>8529.7208907846307</c:v>
                </c:pt>
                <c:pt idx="7160">
                  <c:v>8529.7222067881303</c:v>
                </c:pt>
                <c:pt idx="7161">
                  <c:v>8529.7226867740901</c:v>
                </c:pt>
                <c:pt idx="7162">
                  <c:v>8529.7236487474293</c:v>
                </c:pt>
                <c:pt idx="7163">
                  <c:v>8529.7254516202902</c:v>
                </c:pt>
                <c:pt idx="7164">
                  <c:v>8529.7293856888991</c:v>
                </c:pt>
                <c:pt idx="7165">
                  <c:v>8529.7307051997595</c:v>
                </c:pt>
                <c:pt idx="7166">
                  <c:v>8529.7361139394307</c:v>
                </c:pt>
                <c:pt idx="7167">
                  <c:v>8529.7371628740802</c:v>
                </c:pt>
                <c:pt idx="7168">
                  <c:v>8529.7407539528795</c:v>
                </c:pt>
                <c:pt idx="7169">
                  <c:v>8529.7409959565794</c:v>
                </c:pt>
                <c:pt idx="7170">
                  <c:v>8529.7431446444207</c:v>
                </c:pt>
                <c:pt idx="7171">
                  <c:v>8529.7472786698399</c:v>
                </c:pt>
                <c:pt idx="7172">
                  <c:v>8529.74863794259</c:v>
                </c:pt>
                <c:pt idx="7173">
                  <c:v>8529.7487977985293</c:v>
                </c:pt>
                <c:pt idx="7174">
                  <c:v>8529.7527361209504</c:v>
                </c:pt>
                <c:pt idx="7175">
                  <c:v>8529.7561335586906</c:v>
                </c:pt>
                <c:pt idx="7176">
                  <c:v>8529.7597825452594</c:v>
                </c:pt>
                <c:pt idx="7177">
                  <c:v>8529.7644652761501</c:v>
                </c:pt>
                <c:pt idx="7178">
                  <c:v>8529.7672584503798</c:v>
                </c:pt>
                <c:pt idx="7179">
                  <c:v>8529.7721191365199</c:v>
                </c:pt>
                <c:pt idx="7180">
                  <c:v>8529.7790090902708</c:v>
                </c:pt>
                <c:pt idx="7181">
                  <c:v>8529.7830175366198</c:v>
                </c:pt>
                <c:pt idx="7182">
                  <c:v>8529.7858964987099</c:v>
                </c:pt>
                <c:pt idx="7183">
                  <c:v>8529.7883519502302</c:v>
                </c:pt>
                <c:pt idx="7184">
                  <c:v>8529.7895518969708</c:v>
                </c:pt>
                <c:pt idx="7185">
                  <c:v>8529.7907037129607</c:v>
                </c:pt>
                <c:pt idx="7186">
                  <c:v>8529.7975739235899</c:v>
                </c:pt>
                <c:pt idx="7187">
                  <c:v>8529.7977194748801</c:v>
                </c:pt>
                <c:pt idx="7188">
                  <c:v>8529.7991339027594</c:v>
                </c:pt>
                <c:pt idx="7189">
                  <c:v>8529.8015845467708</c:v>
                </c:pt>
                <c:pt idx="7190">
                  <c:v>8529.80287231691</c:v>
                </c:pt>
                <c:pt idx="7191">
                  <c:v>8531.7356437037797</c:v>
                </c:pt>
                <c:pt idx="7192">
                  <c:v>8624.5144296437502</c:v>
                </c:pt>
                <c:pt idx="7193">
                  <c:v>8625.1696989238208</c:v>
                </c:pt>
                <c:pt idx="7194">
                  <c:v>8625.2905317954701</c:v>
                </c:pt>
                <c:pt idx="7195">
                  <c:v>8625.6785828713291</c:v>
                </c:pt>
                <c:pt idx="7196">
                  <c:v>8626.06663394719</c:v>
                </c:pt>
                <c:pt idx="7197">
                  <c:v>8627.0144784934801</c:v>
                </c:pt>
                <c:pt idx="7198">
                  <c:v>8627.5233624409793</c:v>
                </c:pt>
                <c:pt idx="7199">
                  <c:v>8627.9114135168493</c:v>
                </c:pt>
                <c:pt idx="7200">
                  <c:v>8628.5920398589205</c:v>
                </c:pt>
                <c:pt idx="7201">
                  <c:v>8629.2473091389893</c:v>
                </c:pt>
                <c:pt idx="7202">
                  <c:v>8629.3681420106404</c:v>
                </c:pt>
                <c:pt idx="7203">
                  <c:v>8629.7561930864995</c:v>
                </c:pt>
                <c:pt idx="7204">
                  <c:v>8630.1442441623603</c:v>
                </c:pt>
                <c:pt idx="7205">
                  <c:v>8630.4368194285707</c:v>
                </c:pt>
                <c:pt idx="7206">
                  <c:v>8631.0920887086504</c:v>
                </c:pt>
                <c:pt idx="7207">
                  <c:v>8631.2129215802997</c:v>
                </c:pt>
                <c:pt idx="7208">
                  <c:v>8631.6009726561606</c:v>
                </c:pt>
                <c:pt idx="7209">
                  <c:v>8631.9890237320196</c:v>
                </c:pt>
                <c:pt idx="7210">
                  <c:v>8632.6696500740909</c:v>
                </c:pt>
                <c:pt idx="7211">
                  <c:v>8632.9368682783097</c:v>
                </c:pt>
                <c:pt idx="7212">
                  <c:v>8633.3249193541706</c:v>
                </c:pt>
                <c:pt idx="7213">
                  <c:v>8633.4457522258108</c:v>
                </c:pt>
                <c:pt idx="7214">
                  <c:v>8633.8338033016698</c:v>
                </c:pt>
                <c:pt idx="7215">
                  <c:v>8636.4426990426091</c:v>
                </c:pt>
                <c:pt idx="7216">
                  <c:v>8640.5203092573192</c:v>
                </c:pt>
                <c:pt idx="7217">
                  <c:v>8679.5394019083997</c:v>
                </c:pt>
                <c:pt idx="7218">
                  <c:v>8694.0445427736195</c:v>
                </c:pt>
                <c:pt idx="7219">
                  <c:v>8694.2423547929993</c:v>
                </c:pt>
                <c:pt idx="7220">
                  <c:v>8694.2577266357803</c:v>
                </c:pt>
                <c:pt idx="7221">
                  <c:v>8694.5315953465106</c:v>
                </c:pt>
                <c:pt idx="7222">
                  <c:v>8694.6457777093092</c:v>
                </c:pt>
                <c:pt idx="7223">
                  <c:v>8694.7251691315305</c:v>
                </c:pt>
                <c:pt idx="7224">
                  <c:v>8694.8817445496097</c:v>
                </c:pt>
                <c:pt idx="7225">
                  <c:v>8695.1132202027293</c:v>
                </c:pt>
                <c:pt idx="7226">
                  <c:v>8695.3264040593003</c:v>
                </c:pt>
                <c:pt idx="7227">
                  <c:v>8695.7144551328292</c:v>
                </c:pt>
                <c:pt idx="7228">
                  <c:v>8695.8893223451396</c:v>
                </c:pt>
                <c:pt idx="7229">
                  <c:v>8696.0871343635899</c:v>
                </c:pt>
                <c:pt idx="7230">
                  <c:v>8696.1025062063709</c:v>
                </c:pt>
                <c:pt idx="7231">
                  <c:v>8696.2773734163493</c:v>
                </c:pt>
                <c:pt idx="7232">
                  <c:v>8696.3763749180307</c:v>
                </c:pt>
                <c:pt idx="7233">
                  <c:v>8696.4905572798998</c:v>
                </c:pt>
                <c:pt idx="7234">
                  <c:v>8696.5699487030506</c:v>
                </c:pt>
                <c:pt idx="7235">
                  <c:v>8696.7265241211207</c:v>
                </c:pt>
                <c:pt idx="7236">
                  <c:v>8696.9579997742494</c:v>
                </c:pt>
                <c:pt idx="7237">
                  <c:v>8697.1145751923304</c:v>
                </c:pt>
                <c:pt idx="7238">
                  <c:v>8697.5069569451698</c:v>
                </c:pt>
                <c:pt idx="7239">
                  <c:v>8697.5592347034199</c:v>
                </c:pt>
                <c:pt idx="7240">
                  <c:v>8697.7341019166597</c:v>
                </c:pt>
                <c:pt idx="7241">
                  <c:v>8697.9319139341806</c:v>
                </c:pt>
                <c:pt idx="7242">
                  <c:v>8697.9472857769506</c:v>
                </c:pt>
                <c:pt idx="7243">
                  <c:v>8698.1221529878603</c:v>
                </c:pt>
                <c:pt idx="7244">
                  <c:v>8698.3353368504904</c:v>
                </c:pt>
                <c:pt idx="7245">
                  <c:v>8698.4147282745598</c:v>
                </c:pt>
                <c:pt idx="7246">
                  <c:v>8698.6092055607496</c:v>
                </c:pt>
                <c:pt idx="7247">
                  <c:v>8698.7233879240193</c:v>
                </c:pt>
                <c:pt idx="7248">
                  <c:v>8698.8027793457695</c:v>
                </c:pt>
                <c:pt idx="7249">
                  <c:v>8698.9593547638506</c:v>
                </c:pt>
                <c:pt idx="7250">
                  <c:v>8699.1908304169701</c:v>
                </c:pt>
                <c:pt idx="7251">
                  <c:v>8699.4040142740105</c:v>
                </c:pt>
                <c:pt idx="7252">
                  <c:v>8699.7920653475394</c:v>
                </c:pt>
                <c:pt idx="7253">
                  <c:v>8699.9669325593804</c:v>
                </c:pt>
                <c:pt idx="7254">
                  <c:v>8700.1647445783001</c:v>
                </c:pt>
                <c:pt idx="7255">
                  <c:v>8700.1801164210701</c:v>
                </c:pt>
                <c:pt idx="7256">
                  <c:v>8700.4539851322697</c:v>
                </c:pt>
                <c:pt idx="7257">
                  <c:v>8700.56816749461</c:v>
                </c:pt>
                <c:pt idx="7258">
                  <c:v>8700.6475589172896</c:v>
                </c:pt>
                <c:pt idx="7259">
                  <c:v>8700.8041343353598</c:v>
                </c:pt>
                <c:pt idx="7260">
                  <c:v>8701.0356099884903</c:v>
                </c:pt>
                <c:pt idx="7261">
                  <c:v>8701.63684491813</c:v>
                </c:pt>
                <c:pt idx="7262">
                  <c:v>8702.0095241488798</c:v>
                </c:pt>
                <c:pt idx="7263">
                  <c:v>8702.0248959916607</c:v>
                </c:pt>
                <c:pt idx="7264">
                  <c:v>8702.1997632020993</c:v>
                </c:pt>
                <c:pt idx="7265">
                  <c:v>8702.2987647037899</c:v>
                </c:pt>
                <c:pt idx="7266">
                  <c:v>8702.4129470651897</c:v>
                </c:pt>
                <c:pt idx="7267">
                  <c:v>8702.4923384888098</c:v>
                </c:pt>
                <c:pt idx="7268">
                  <c:v>8702.6489139068799</c:v>
                </c:pt>
                <c:pt idx="7269">
                  <c:v>8702.6868157749996</c:v>
                </c:pt>
                <c:pt idx="7270">
                  <c:v>8702.8803895600104</c:v>
                </c:pt>
                <c:pt idx="7271">
                  <c:v>8703.2684406312092</c:v>
                </c:pt>
                <c:pt idx="7272">
                  <c:v>8703.4816244887097</c:v>
                </c:pt>
                <c:pt idx="7273">
                  <c:v>8703.8543037194704</c:v>
                </c:pt>
                <c:pt idx="7274">
                  <c:v>8703.8696755622495</c:v>
                </c:pt>
                <c:pt idx="7275">
                  <c:v>8705.8603962073103</c:v>
                </c:pt>
                <c:pt idx="7276">
                  <c:v>8705.9062112690808</c:v>
                </c:pt>
                <c:pt idx="7277">
                  <c:v>8708.0497356159594</c:v>
                </c:pt>
                <c:pt idx="7278">
                  <c:v>8709.1048281304502</c:v>
                </c:pt>
                <c:pt idx="7279">
                  <c:v>8709.2023507971298</c:v>
                </c:pt>
                <c:pt idx="7280">
                  <c:v>8720.7744870211409</c:v>
                </c:pt>
                <c:pt idx="7281">
                  <c:v>8764.5979194720203</c:v>
                </c:pt>
                <c:pt idx="7282">
                  <c:v>8765.1423426968904</c:v>
                </c:pt>
                <c:pt idx="7283">
                  <c:v>8798.0063171763904</c:v>
                </c:pt>
                <c:pt idx="7284">
                  <c:v>8799.3223559236994</c:v>
                </c:pt>
                <c:pt idx="7285">
                  <c:v>8799.8510967469701</c:v>
                </c:pt>
                <c:pt idx="7286">
                  <c:v>8800.5352513175403</c:v>
                </c:pt>
                <c:pt idx="7287">
                  <c:v>8800.7790844207593</c:v>
                </c:pt>
                <c:pt idx="7288">
                  <c:v>8801.6958763175608</c:v>
                </c:pt>
                <c:pt idx="7289">
                  <c:v>8802.0839273910897</c:v>
                </c:pt>
                <c:pt idx="7290">
                  <c:v>8802.6238639913499</c:v>
                </c:pt>
                <c:pt idx="7291">
                  <c:v>8803.2225627507996</c:v>
                </c:pt>
                <c:pt idx="7292">
                  <c:v>8803.3999661384096</c:v>
                </c:pt>
                <c:pt idx="7293">
                  <c:v>8803.9287069616803</c:v>
                </c:pt>
                <c:pt idx="7294">
                  <c:v>8804.3167580352092</c:v>
                </c:pt>
                <c:pt idx="7295">
                  <c:v>8804.6128615322505</c:v>
                </c:pt>
                <c:pt idx="7296">
                  <c:v>8805.7734865322709</c:v>
                </c:pt>
                <c:pt idx="7297">
                  <c:v>8806.3592092134004</c:v>
                </c:pt>
                <c:pt idx="7298">
                  <c:v>8806.7014742060492</c:v>
                </c:pt>
                <c:pt idx="7299">
                  <c:v>8807.9200833153409</c:v>
                </c:pt>
                <c:pt idx="7300">
                  <c:v>8812.7531399014406</c:v>
                </c:pt>
                <c:pt idx="7301">
                  <c:v>8816.7637593087802</c:v>
                </c:pt>
                <c:pt idx="7302">
                  <c:v>8818.1247217361797</c:v>
                </c:pt>
                <c:pt idx="7303">
                  <c:v>8832.8894612956792</c:v>
                </c:pt>
                <c:pt idx="7304">
                  <c:v>8847.6024905927407</c:v>
                </c:pt>
                <c:pt idx="7305">
                  <c:v>8868.0952402492894</c:v>
                </c:pt>
                <c:pt idx="7306">
                  <c:v>8868.1312342900692</c:v>
                </c:pt>
                <c:pt idx="7307">
                  <c:v>8868.1799179334193</c:v>
                </c:pt>
                <c:pt idx="7308">
                  <c:v>8868.2201138343607</c:v>
                </c:pt>
                <c:pt idx="7309">
                  <c:v>8868.3070791722203</c:v>
                </c:pt>
                <c:pt idx="7310">
                  <c:v>8868.4832913204991</c:v>
                </c:pt>
                <c:pt idx="7311">
                  <c:v>8868.5192853612807</c:v>
                </c:pt>
                <c:pt idx="7312">
                  <c:v>8868.5787671050002</c:v>
                </c:pt>
                <c:pt idx="7313">
                  <c:v>8868.6170658180399</c:v>
                </c:pt>
                <c:pt idx="7314">
                  <c:v>8868.68674683477</c:v>
                </c:pt>
                <c:pt idx="7315">
                  <c:v>8868.6951302457601</c:v>
                </c:pt>
                <c:pt idx="7316">
                  <c:v>8868.7409609360602</c:v>
                </c:pt>
                <c:pt idx="7317">
                  <c:v>8868.8713423916997</c:v>
                </c:pt>
                <c:pt idx="7318">
                  <c:v>8868.9073364324795</c:v>
                </c:pt>
                <c:pt idx="7319">
                  <c:v>8868.9668181762099</c:v>
                </c:pt>
                <c:pt idx="7320">
                  <c:v>8869.0051168892496</c:v>
                </c:pt>
                <c:pt idx="7321">
                  <c:v>8869.0747979059797</c:v>
                </c:pt>
                <c:pt idx="7322">
                  <c:v>8869.0831813192908</c:v>
                </c:pt>
                <c:pt idx="7323">
                  <c:v>8869.1999117191808</c:v>
                </c:pt>
                <c:pt idx="7324">
                  <c:v>8869.3548692474105</c:v>
                </c:pt>
                <c:pt idx="7325">
                  <c:v>8869.3673731926792</c:v>
                </c:pt>
                <c:pt idx="7326">
                  <c:v>8869.4628489771803</c:v>
                </c:pt>
                <c:pt idx="7327">
                  <c:v>8869.4712323928197</c:v>
                </c:pt>
                <c:pt idx="7328">
                  <c:v>8869.5879627903905</c:v>
                </c:pt>
                <c:pt idx="7329">
                  <c:v>8869.6021370962208</c:v>
                </c:pt>
                <c:pt idx="7330">
                  <c:v>8869.6252015447208</c:v>
                </c:pt>
                <c:pt idx="7331">
                  <c:v>8869.64744453411</c:v>
                </c:pt>
                <c:pt idx="7332">
                  <c:v>8869.7444273512792</c:v>
                </c:pt>
                <c:pt idx="7333">
                  <c:v>8869.7554242638798</c:v>
                </c:pt>
                <c:pt idx="7334">
                  <c:v>8869.9248332614006</c:v>
                </c:pt>
                <c:pt idx="7335">
                  <c:v>8869.9760138615893</c:v>
                </c:pt>
                <c:pt idx="7336">
                  <c:v>8870.0132526159196</c:v>
                </c:pt>
                <c:pt idx="7337">
                  <c:v>8870.0246975049304</c:v>
                </c:pt>
                <c:pt idx="7338">
                  <c:v>8870.06489340402</c:v>
                </c:pt>
                <c:pt idx="7339">
                  <c:v>8870.1518587428109</c:v>
                </c:pt>
                <c:pt idx="7340">
                  <c:v>8870.3280708920192</c:v>
                </c:pt>
                <c:pt idx="7341">
                  <c:v>8870.3640649328008</c:v>
                </c:pt>
                <c:pt idx="7342">
                  <c:v>8870.5315264062901</c:v>
                </c:pt>
                <c:pt idx="7343">
                  <c:v>8870.5399098163398</c:v>
                </c:pt>
                <c:pt idx="7344">
                  <c:v>8870.5857405066399</c:v>
                </c:pt>
                <c:pt idx="7345">
                  <c:v>8870.7161219632198</c:v>
                </c:pt>
                <c:pt idx="7346">
                  <c:v>8870.7521160039996</c:v>
                </c:pt>
                <c:pt idx="7347">
                  <c:v>8870.8115977477191</c:v>
                </c:pt>
                <c:pt idx="7348">
                  <c:v>8870.8498964607697</c:v>
                </c:pt>
                <c:pt idx="7349">
                  <c:v>8870.9195774774998</c:v>
                </c:pt>
                <c:pt idx="7350">
                  <c:v>8870.9279608898796</c:v>
                </c:pt>
                <c:pt idx="7351">
                  <c:v>8871.1996488189307</c:v>
                </c:pt>
                <c:pt idx="7352">
                  <c:v>8871.2121527641993</c:v>
                </c:pt>
                <c:pt idx="7353">
                  <c:v>8871.3076285487004</c:v>
                </c:pt>
                <c:pt idx="7354">
                  <c:v>8871.3160119634103</c:v>
                </c:pt>
                <c:pt idx="7355">
                  <c:v>8871.4327423619106</c:v>
                </c:pt>
                <c:pt idx="7356">
                  <c:v>8871.5892069227993</c:v>
                </c:pt>
                <c:pt idx="7357">
                  <c:v>8871.6002038354</c:v>
                </c:pt>
                <c:pt idx="7358">
                  <c:v>8871.6956796198992</c:v>
                </c:pt>
                <c:pt idx="7359">
                  <c:v>8871.7696128329208</c:v>
                </c:pt>
                <c:pt idx="7360">
                  <c:v>8871.8207934331094</c:v>
                </c:pt>
                <c:pt idx="7361">
                  <c:v>8871.8349677417391</c:v>
                </c:pt>
                <c:pt idx="7362">
                  <c:v>8871.8580321874397</c:v>
                </c:pt>
                <c:pt idx="7363">
                  <c:v>8871.9096729736702</c:v>
                </c:pt>
                <c:pt idx="7364">
                  <c:v>8871.977257994</c:v>
                </c:pt>
                <c:pt idx="7365">
                  <c:v>8872.2088445043191</c:v>
                </c:pt>
                <c:pt idx="7366">
                  <c:v>8872.2575281476602</c:v>
                </c:pt>
                <c:pt idx="7367">
                  <c:v>8872.2977240495293</c:v>
                </c:pt>
                <c:pt idx="7368">
                  <c:v>8872.3846893869304</c:v>
                </c:pt>
                <c:pt idx="7369">
                  <c:v>8872.4305200772305</c:v>
                </c:pt>
                <c:pt idx="7370">
                  <c:v>8872.56090153474</c:v>
                </c:pt>
                <c:pt idx="7371">
                  <c:v>8872.5968955755197</c:v>
                </c:pt>
                <c:pt idx="7372">
                  <c:v>8872.6563773192393</c:v>
                </c:pt>
                <c:pt idx="7373">
                  <c:v>8872.6946760322899</c:v>
                </c:pt>
                <c:pt idx="7374">
                  <c:v>8872.7643570490109</c:v>
                </c:pt>
                <c:pt idx="7375">
                  <c:v>8872.7727404604593</c:v>
                </c:pt>
                <c:pt idx="7376">
                  <c:v>8872.8185711507595</c:v>
                </c:pt>
                <c:pt idx="7377">
                  <c:v>8872.9489526059406</c:v>
                </c:pt>
                <c:pt idx="7378">
                  <c:v>8873.0444283904508</c:v>
                </c:pt>
                <c:pt idx="7379">
                  <c:v>8873.1524081202206</c:v>
                </c:pt>
                <c:pt idx="7380">
                  <c:v>8873.1607915339991</c:v>
                </c:pt>
                <c:pt idx="7381">
                  <c:v>8873.2775219334198</c:v>
                </c:pt>
                <c:pt idx="7382">
                  <c:v>8873.4324794616496</c:v>
                </c:pt>
                <c:pt idx="7383">
                  <c:v>8873.4449834069201</c:v>
                </c:pt>
                <c:pt idx="7384">
                  <c:v>8873.5404591914194</c:v>
                </c:pt>
                <c:pt idx="7385">
                  <c:v>8873.6655730046296</c:v>
                </c:pt>
                <c:pt idx="7386">
                  <c:v>8873.6797473113893</c:v>
                </c:pt>
                <c:pt idx="7387">
                  <c:v>8873.7028117589598</c:v>
                </c:pt>
                <c:pt idx="7388">
                  <c:v>8873.8220375655201</c:v>
                </c:pt>
                <c:pt idx="7389">
                  <c:v>8873.8330344781207</c:v>
                </c:pt>
                <c:pt idx="7390">
                  <c:v>8874.0024434756397</c:v>
                </c:pt>
                <c:pt idx="7391">
                  <c:v>8874.0536240758302</c:v>
                </c:pt>
                <c:pt idx="7392">
                  <c:v>8874.1023077191694</c:v>
                </c:pt>
                <c:pt idx="7393">
                  <c:v>8874.1425036191904</c:v>
                </c:pt>
                <c:pt idx="7394">
                  <c:v>8874.2294689575192</c:v>
                </c:pt>
                <c:pt idx="7395">
                  <c:v>8874.4056811062601</c:v>
                </c:pt>
                <c:pt idx="7396">
                  <c:v>8874.4416751470399</c:v>
                </c:pt>
                <c:pt idx="7397">
                  <c:v>8874.5011568907594</c:v>
                </c:pt>
                <c:pt idx="7398">
                  <c:v>8874.6091366205292</c:v>
                </c:pt>
                <c:pt idx="7399">
                  <c:v>8874.6175200310499</c:v>
                </c:pt>
                <c:pt idx="7400">
                  <c:v>8874.6633507213501</c:v>
                </c:pt>
                <c:pt idx="7401">
                  <c:v>8874.7937321774607</c:v>
                </c:pt>
                <c:pt idx="7402">
                  <c:v>8874.8297262182405</c:v>
                </c:pt>
                <c:pt idx="7403">
                  <c:v>8874.88920796196</c:v>
                </c:pt>
                <c:pt idx="7404">
                  <c:v>8874.9275066750106</c:v>
                </c:pt>
                <c:pt idx="7405">
                  <c:v>8874.9971876917407</c:v>
                </c:pt>
                <c:pt idx="7406">
                  <c:v>8875.0055711045807</c:v>
                </c:pt>
                <c:pt idx="7407">
                  <c:v>8875.2772590331697</c:v>
                </c:pt>
                <c:pt idx="7408">
                  <c:v>8875.2897629784402</c:v>
                </c:pt>
                <c:pt idx="7409">
                  <c:v>8875.3852387629395</c:v>
                </c:pt>
                <c:pt idx="7410">
                  <c:v>8875.3936221781096</c:v>
                </c:pt>
                <c:pt idx="7411">
                  <c:v>8875.5103525761497</c:v>
                </c:pt>
                <c:pt idx="7412">
                  <c:v>8875.5245268810504</c:v>
                </c:pt>
                <c:pt idx="7413">
                  <c:v>8875.5698343198692</c:v>
                </c:pt>
                <c:pt idx="7414">
                  <c:v>8875.6668171370402</c:v>
                </c:pt>
                <c:pt idx="7415">
                  <c:v>8875.6778140496408</c:v>
                </c:pt>
                <c:pt idx="7416">
                  <c:v>8875.7732898341492</c:v>
                </c:pt>
                <c:pt idx="7417">
                  <c:v>8875.8472230471598</c:v>
                </c:pt>
                <c:pt idx="7418">
                  <c:v>8875.8984036473503</c:v>
                </c:pt>
                <c:pt idx="7419">
                  <c:v>8875.9125779569094</c:v>
                </c:pt>
                <c:pt idx="7420">
                  <c:v>8875.9356424016805</c:v>
                </c:pt>
                <c:pt idx="7421">
                  <c:v>8875.9470872906895</c:v>
                </c:pt>
                <c:pt idx="7422">
                  <c:v>8875.9872831888497</c:v>
                </c:pt>
                <c:pt idx="7423">
                  <c:v>8876.0742485281007</c:v>
                </c:pt>
                <c:pt idx="7424">
                  <c:v>8876.2504606777802</c:v>
                </c:pt>
                <c:pt idx="7425">
                  <c:v>8876.28645471856</c:v>
                </c:pt>
                <c:pt idx="7426">
                  <c:v>8876.3351383618992</c:v>
                </c:pt>
                <c:pt idx="7427">
                  <c:v>8876.4539161920493</c:v>
                </c:pt>
                <c:pt idx="7428">
                  <c:v>8876.4622996016406</c:v>
                </c:pt>
                <c:pt idx="7429">
                  <c:v>8876.5081302919407</c:v>
                </c:pt>
                <c:pt idx="7430">
                  <c:v>8876.6385117489808</c:v>
                </c:pt>
                <c:pt idx="7431">
                  <c:v>8876.6745057897606</c:v>
                </c:pt>
                <c:pt idx="7432">
                  <c:v>8876.7339875334801</c:v>
                </c:pt>
                <c:pt idx="7433">
                  <c:v>8876.7722862465307</c:v>
                </c:pt>
                <c:pt idx="7434">
                  <c:v>8876.8419672632499</c:v>
                </c:pt>
                <c:pt idx="7435">
                  <c:v>8876.8503506751695</c:v>
                </c:pt>
                <c:pt idx="7436">
                  <c:v>8877.0265628201796</c:v>
                </c:pt>
                <c:pt idx="7437">
                  <c:v>8877.1220386046898</c:v>
                </c:pt>
                <c:pt idx="7438">
                  <c:v>8877.2300183344596</c:v>
                </c:pt>
                <c:pt idx="7439">
                  <c:v>8877.2384017487002</c:v>
                </c:pt>
                <c:pt idx="7440">
                  <c:v>8877.3551321476698</c:v>
                </c:pt>
                <c:pt idx="7441">
                  <c:v>8877.5100896758904</c:v>
                </c:pt>
                <c:pt idx="7442">
                  <c:v>8877.5115967085494</c:v>
                </c:pt>
                <c:pt idx="7443">
                  <c:v>8877.5225936211591</c:v>
                </c:pt>
                <c:pt idx="7444">
                  <c:v>8877.6180694056602</c:v>
                </c:pt>
                <c:pt idx="7445">
                  <c:v>8877.7431832188704</c:v>
                </c:pt>
                <c:pt idx="7446">
                  <c:v>8877.7573575265706</c:v>
                </c:pt>
                <c:pt idx="7447">
                  <c:v>8877.7804219732006</c:v>
                </c:pt>
                <c:pt idx="7448">
                  <c:v>8877.9106446923597</c:v>
                </c:pt>
                <c:pt idx="7449">
                  <c:v>8896.1329685878009</c:v>
                </c:pt>
                <c:pt idx="7450">
                  <c:v>8900.2642620814695</c:v>
                </c:pt>
                <c:pt idx="7451">
                  <c:v>8900.2642621006798</c:v>
                </c:pt>
                <c:pt idx="7452">
                  <c:v>8935.0272179162093</c:v>
                </c:pt>
                <c:pt idx="7453">
                  <c:v>8935.3504435755294</c:v>
                </c:pt>
                <c:pt idx="7454">
                  <c:v>8953.3179986122996</c:v>
                </c:pt>
                <c:pt idx="7455">
                  <c:v>8954.2108960635906</c:v>
                </c:pt>
                <c:pt idx="7456">
                  <c:v>8961.1733158491497</c:v>
                </c:pt>
                <c:pt idx="7457">
                  <c:v>8968.7923866380006</c:v>
                </c:pt>
                <c:pt idx="7458">
                  <c:v>8981.9976935326104</c:v>
                </c:pt>
                <c:pt idx="7459">
                  <c:v>8986.2799421655891</c:v>
                </c:pt>
                <c:pt idx="7460">
                  <c:v>8990.3575523802992</c:v>
                </c:pt>
                <c:pt idx="7461">
                  <c:v>9011.0503761633299</c:v>
                </c:pt>
                <c:pt idx="7462">
                  <c:v>9011.7827859930694</c:v>
                </c:pt>
                <c:pt idx="7463">
                  <c:v>9042.1323782904001</c:v>
                </c:pt>
                <c:pt idx="7464">
                  <c:v>9042.1442271582691</c:v>
                </c:pt>
                <c:pt idx="7465">
                  <c:v>9042.1555752116201</c:v>
                </c:pt>
                <c:pt idx="7466">
                  <c:v>9042.2199405962601</c:v>
                </c:pt>
                <c:pt idx="7467">
                  <c:v>9042.3044296950102</c:v>
                </c:pt>
                <c:pt idx="7468">
                  <c:v>9042.5204293616098</c:v>
                </c:pt>
                <c:pt idx="7469">
                  <c:v>9042.5975362341796</c:v>
                </c:pt>
                <c:pt idx="7470">
                  <c:v>9042.6079916697909</c:v>
                </c:pt>
                <c:pt idx="7471">
                  <c:v>9042.8223212049306</c:v>
                </c:pt>
                <c:pt idx="7472">
                  <c:v>9042.9084804328104</c:v>
                </c:pt>
                <c:pt idx="7473">
                  <c:v>9042.9896290688703</c:v>
                </c:pt>
                <c:pt idx="7474">
                  <c:v>9042.9960427433198</c:v>
                </c:pt>
                <c:pt idx="7475">
                  <c:v>9043.0805318467301</c:v>
                </c:pt>
                <c:pt idx="7476">
                  <c:v>9043.0852616820393</c:v>
                </c:pt>
                <c:pt idx="7477">
                  <c:v>9043.0915185403992</c:v>
                </c:pt>
                <c:pt idx="7478">
                  <c:v>9043.2965315040201</c:v>
                </c:pt>
                <c:pt idx="7479">
                  <c:v>9043.3091828096603</c:v>
                </c:pt>
                <c:pt idx="7480">
                  <c:v>9043.3776801424101</c:v>
                </c:pt>
                <c:pt idx="7481">
                  <c:v>9043.3840938168505</c:v>
                </c:pt>
                <c:pt idx="7482">
                  <c:v>9043.4685829225891</c:v>
                </c:pt>
                <c:pt idx="7483">
                  <c:v>9043.4733127555792</c:v>
                </c:pt>
                <c:pt idx="7484">
                  <c:v>9043.4795696139299</c:v>
                </c:pt>
                <c:pt idx="7485">
                  <c:v>9043.7611581887995</c:v>
                </c:pt>
                <c:pt idx="7486">
                  <c:v>9043.7657312159408</c:v>
                </c:pt>
                <c:pt idx="7487">
                  <c:v>9043.7721448903903</c:v>
                </c:pt>
                <c:pt idx="7488">
                  <c:v>9043.85663399845</c:v>
                </c:pt>
                <c:pt idx="7489">
                  <c:v>9043.8613638291099</c:v>
                </c:pt>
                <c:pt idx="7490">
                  <c:v>9043.8676206874607</c:v>
                </c:pt>
                <c:pt idx="7491">
                  <c:v>9043.9771578619202</c:v>
                </c:pt>
                <c:pt idx="7492">
                  <c:v>9044.1492092646604</c:v>
                </c:pt>
                <c:pt idx="7493">
                  <c:v>9044.1537822894697</c:v>
                </c:pt>
                <c:pt idx="7494">
                  <c:v>9044.1601959639193</c:v>
                </c:pt>
                <c:pt idx="7495">
                  <c:v>9044.2446850743108</c:v>
                </c:pt>
                <c:pt idx="7496">
                  <c:v>9044.2494149026406</c:v>
                </c:pt>
                <c:pt idx="7497">
                  <c:v>9044.3652089331299</c:v>
                </c:pt>
                <c:pt idx="7498">
                  <c:v>9044.3770578037893</c:v>
                </c:pt>
                <c:pt idx="7499">
                  <c:v>9044.3884058557396</c:v>
                </c:pt>
                <c:pt idx="7500">
                  <c:v>9044.4423158047703</c:v>
                </c:pt>
                <c:pt idx="7501">
                  <c:v>9044.4527712403797</c:v>
                </c:pt>
                <c:pt idx="7502">
                  <c:v>9044.6671007755194</c:v>
                </c:pt>
                <c:pt idx="7503">
                  <c:v>9044.7532600043305</c:v>
                </c:pt>
                <c:pt idx="7504">
                  <c:v>9044.8303668782992</c:v>
                </c:pt>
                <c:pt idx="7505">
                  <c:v>9044.8344086394609</c:v>
                </c:pt>
                <c:pt idx="7506">
                  <c:v>9044.8408223139104</c:v>
                </c:pt>
                <c:pt idx="7507">
                  <c:v>9044.9253114163803</c:v>
                </c:pt>
                <c:pt idx="7508">
                  <c:v>9044.93004125263</c:v>
                </c:pt>
                <c:pt idx="7509">
                  <c:v>9044.9362981109807</c:v>
                </c:pt>
                <c:pt idx="7510">
                  <c:v>9045.0551518490502</c:v>
                </c:pt>
                <c:pt idx="7511">
                  <c:v>9045.1413110755293</c:v>
                </c:pt>
                <c:pt idx="7512">
                  <c:v>9045.1539623793196</c:v>
                </c:pt>
                <c:pt idx="7513">
                  <c:v>9045.2224597129898</c:v>
                </c:pt>
                <c:pt idx="7514">
                  <c:v>9045.2288733874393</c:v>
                </c:pt>
                <c:pt idx="7515">
                  <c:v>9045.3133624922393</c:v>
                </c:pt>
                <c:pt idx="7516">
                  <c:v>9045.3180923261607</c:v>
                </c:pt>
                <c:pt idx="7517">
                  <c:v>9045.3243491845205</c:v>
                </c:pt>
                <c:pt idx="7518">
                  <c:v>9045.6059377584606</c:v>
                </c:pt>
                <c:pt idx="7519">
                  <c:v>9045.6105107865296</c:v>
                </c:pt>
                <c:pt idx="7520">
                  <c:v>9045.61692446097</c:v>
                </c:pt>
                <c:pt idx="7521">
                  <c:v>9045.7014135681093</c:v>
                </c:pt>
                <c:pt idx="7522">
                  <c:v>9045.7061433997005</c:v>
                </c:pt>
                <c:pt idx="7523">
                  <c:v>9045.7124002580495</c:v>
                </c:pt>
                <c:pt idx="7524">
                  <c:v>9045.8219374334403</c:v>
                </c:pt>
                <c:pt idx="7525">
                  <c:v>9045.9939888343197</c:v>
                </c:pt>
                <c:pt idx="7526">
                  <c:v>9045.9985618600604</c:v>
                </c:pt>
                <c:pt idx="7527">
                  <c:v>9046.0049755345099</c:v>
                </c:pt>
                <c:pt idx="7528">
                  <c:v>9046.0894646439701</c:v>
                </c:pt>
                <c:pt idx="7529">
                  <c:v>9046.0941944732294</c:v>
                </c:pt>
                <c:pt idx="7530">
                  <c:v>9046.2099885046391</c:v>
                </c:pt>
                <c:pt idx="7531">
                  <c:v>9046.2218373734504</c:v>
                </c:pt>
                <c:pt idx="7532">
                  <c:v>9046.2331854263302</c:v>
                </c:pt>
                <c:pt idx="7533">
                  <c:v>9046.2975508109594</c:v>
                </c:pt>
                <c:pt idx="7534">
                  <c:v>9046.3820399101805</c:v>
                </c:pt>
                <c:pt idx="7535">
                  <c:v>9046.5980395758506</c:v>
                </c:pt>
                <c:pt idx="7536">
                  <c:v>9046.6751464488898</c:v>
                </c:pt>
                <c:pt idx="7537">
                  <c:v>9046.6791882100497</c:v>
                </c:pt>
                <c:pt idx="7538">
                  <c:v>9046.6856018844992</c:v>
                </c:pt>
                <c:pt idx="7539">
                  <c:v>9046.7748208232206</c:v>
                </c:pt>
                <c:pt idx="7540">
                  <c:v>9046.7810776815695</c:v>
                </c:pt>
                <c:pt idx="7541">
                  <c:v>9046.8999314196408</c:v>
                </c:pt>
                <c:pt idx="7542">
                  <c:v>9046.9860906470494</c:v>
                </c:pt>
                <c:pt idx="7543">
                  <c:v>9047.0672392835804</c:v>
                </c:pt>
                <c:pt idx="7544">
                  <c:v>9047.0736529580299</c:v>
                </c:pt>
                <c:pt idx="7545">
                  <c:v>9047.1581420619004</c:v>
                </c:pt>
                <c:pt idx="7546">
                  <c:v>9047.1628718967495</c:v>
                </c:pt>
                <c:pt idx="7547">
                  <c:v>9047.1691287551002</c:v>
                </c:pt>
                <c:pt idx="7548">
                  <c:v>9047.3867930248307</c:v>
                </c:pt>
                <c:pt idx="7549">
                  <c:v>9047.4552903571093</c:v>
                </c:pt>
                <c:pt idx="7550">
                  <c:v>9047.4617040315607</c:v>
                </c:pt>
                <c:pt idx="7551">
                  <c:v>9047.5461931377595</c:v>
                </c:pt>
                <c:pt idx="7552">
                  <c:v>9047.5509229702802</c:v>
                </c:pt>
                <c:pt idx="7553">
                  <c:v>9047.5571798286401</c:v>
                </c:pt>
                <c:pt idx="7554">
                  <c:v>9047.6667170049604</c:v>
                </c:pt>
                <c:pt idx="7555">
                  <c:v>9047.8387684039699</c:v>
                </c:pt>
                <c:pt idx="7556">
                  <c:v>9047.8433414306492</c:v>
                </c:pt>
                <c:pt idx="7557">
                  <c:v>9047.8497551050896</c:v>
                </c:pt>
                <c:pt idx="7558">
                  <c:v>9047.9342442136203</c:v>
                </c:pt>
                <c:pt idx="7559">
                  <c:v>9047.9389740438201</c:v>
                </c:pt>
                <c:pt idx="7560">
                  <c:v>9047.9452309021708</c:v>
                </c:pt>
                <c:pt idx="7561">
                  <c:v>9048.0547680761592</c:v>
                </c:pt>
                <c:pt idx="7562">
                  <c:v>9048.0779649969099</c:v>
                </c:pt>
                <c:pt idx="7563">
                  <c:v>9048.2268194798307</c:v>
                </c:pt>
                <c:pt idx="7564">
                  <c:v>9048.3270251173508</c:v>
                </c:pt>
                <c:pt idx="7565">
                  <c:v>9048.4428191473708</c:v>
                </c:pt>
                <c:pt idx="7566">
                  <c:v>9048.4546680189596</c:v>
                </c:pt>
                <c:pt idx="7567">
                  <c:v>9048.5199260194695</c:v>
                </c:pt>
                <c:pt idx="7568">
                  <c:v>9048.5303814550807</c:v>
                </c:pt>
                <c:pt idx="7569">
                  <c:v>9048.7447109902205</c:v>
                </c:pt>
                <c:pt idx="7570">
                  <c:v>9048.8308702185695</c:v>
                </c:pt>
                <c:pt idx="7571">
                  <c:v>9048.9120188541692</c:v>
                </c:pt>
                <c:pt idx="7572">
                  <c:v>9048.9184325286096</c:v>
                </c:pt>
                <c:pt idx="7573">
                  <c:v>9049.0029216315597</c:v>
                </c:pt>
                <c:pt idx="7574">
                  <c:v>9049.0076514673401</c:v>
                </c:pt>
                <c:pt idx="7575">
                  <c:v>9049.0139083256909</c:v>
                </c:pt>
                <c:pt idx="7576">
                  <c:v>9049.2189212897792</c:v>
                </c:pt>
                <c:pt idx="7577">
                  <c:v>9049.23157259449</c:v>
                </c:pt>
                <c:pt idx="7578">
                  <c:v>9049.3000699277</c:v>
                </c:pt>
                <c:pt idx="7579">
                  <c:v>9049.3064836021495</c:v>
                </c:pt>
                <c:pt idx="7580">
                  <c:v>9049.3909727074206</c:v>
                </c:pt>
                <c:pt idx="7581">
                  <c:v>9049.3957025408708</c:v>
                </c:pt>
                <c:pt idx="7582">
                  <c:v>9049.4019593992198</c:v>
                </c:pt>
                <c:pt idx="7583">
                  <c:v>9049.6835479736292</c:v>
                </c:pt>
                <c:pt idx="7584">
                  <c:v>9049.6881210012307</c:v>
                </c:pt>
                <c:pt idx="7585">
                  <c:v>9049.6945346756802</c:v>
                </c:pt>
                <c:pt idx="7586">
                  <c:v>9049.7790237832796</c:v>
                </c:pt>
                <c:pt idx="7587">
                  <c:v>9049.7837536143998</c:v>
                </c:pt>
                <c:pt idx="7588">
                  <c:v>9049.7900104727596</c:v>
                </c:pt>
                <c:pt idx="7589">
                  <c:v>9049.8995476476794</c:v>
                </c:pt>
                <c:pt idx="7590">
                  <c:v>9050.07159904949</c:v>
                </c:pt>
                <c:pt idx="7591">
                  <c:v>9050.0761720747596</c:v>
                </c:pt>
                <c:pt idx="7592">
                  <c:v>9050.0825857492091</c:v>
                </c:pt>
                <c:pt idx="7593">
                  <c:v>9050.1670748591405</c:v>
                </c:pt>
                <c:pt idx="7594">
                  <c:v>9050.1718046879396</c:v>
                </c:pt>
                <c:pt idx="7595">
                  <c:v>9050.28759871888</c:v>
                </c:pt>
                <c:pt idx="7596">
                  <c:v>9050.2994475886208</c:v>
                </c:pt>
                <c:pt idx="7597">
                  <c:v>9050.3107956410295</c:v>
                </c:pt>
                <c:pt idx="7598">
                  <c:v>9050.3751610256695</c:v>
                </c:pt>
                <c:pt idx="7599">
                  <c:v>9050.5894905608093</c:v>
                </c:pt>
                <c:pt idx="7600">
                  <c:v>9050.6756497900897</c:v>
                </c:pt>
                <c:pt idx="7601">
                  <c:v>9050.7527566635908</c:v>
                </c:pt>
                <c:pt idx="7602">
                  <c:v>9050.7567984247507</c:v>
                </c:pt>
                <c:pt idx="7603">
                  <c:v>9050.7632120992002</c:v>
                </c:pt>
                <c:pt idx="7604">
                  <c:v>9050.8524310379198</c:v>
                </c:pt>
                <c:pt idx="7605">
                  <c:v>9050.8586878962797</c:v>
                </c:pt>
                <c:pt idx="7606">
                  <c:v>9050.97754163434</c:v>
                </c:pt>
                <c:pt idx="7607">
                  <c:v>9051.0637008612903</c:v>
                </c:pt>
                <c:pt idx="7608">
                  <c:v>9051.0763521641493</c:v>
                </c:pt>
                <c:pt idx="7609">
                  <c:v>9051.1448494982906</c:v>
                </c:pt>
                <c:pt idx="7610">
                  <c:v>9051.1512631727292</c:v>
                </c:pt>
                <c:pt idx="7611">
                  <c:v>9051.2357522770708</c:v>
                </c:pt>
                <c:pt idx="7612">
                  <c:v>9051.2404821114596</c:v>
                </c:pt>
                <c:pt idx="7613">
                  <c:v>9051.2467389698104</c:v>
                </c:pt>
                <c:pt idx="7614">
                  <c:v>9051.4644032400101</c:v>
                </c:pt>
                <c:pt idx="7615">
                  <c:v>9051.5283275432794</c:v>
                </c:pt>
                <c:pt idx="7616">
                  <c:v>9051.5329005718195</c:v>
                </c:pt>
                <c:pt idx="7617">
                  <c:v>9051.5393142462708</c:v>
                </c:pt>
                <c:pt idx="7618">
                  <c:v>9051.6238033529298</c:v>
                </c:pt>
                <c:pt idx="7619">
                  <c:v>9051.6285331849904</c:v>
                </c:pt>
                <c:pt idx="7620">
                  <c:v>9051.6347900433393</c:v>
                </c:pt>
                <c:pt idx="7621">
                  <c:v>9051.7443272191995</c:v>
                </c:pt>
                <c:pt idx="7622">
                  <c:v>9051.9163786191493</c:v>
                </c:pt>
                <c:pt idx="7623">
                  <c:v>9051.9209516453502</c:v>
                </c:pt>
                <c:pt idx="7624">
                  <c:v>9051.9273653197997</c:v>
                </c:pt>
                <c:pt idx="7625">
                  <c:v>9052.0118544287907</c:v>
                </c:pt>
                <c:pt idx="7626">
                  <c:v>9052.0165842585193</c:v>
                </c:pt>
                <c:pt idx="7627">
                  <c:v>9052.0228411168791</c:v>
                </c:pt>
                <c:pt idx="7628">
                  <c:v>9063.7311249819995</c:v>
                </c:pt>
                <c:pt idx="7629">
                  <c:v>9066.6968768066708</c:v>
                </c:pt>
                <c:pt idx="7630">
                  <c:v>9067.8536935155207</c:v>
                </c:pt>
                <c:pt idx="7631">
                  <c:v>9068.9806373680403</c:v>
                </c:pt>
                <c:pt idx="7632">
                  <c:v>9074.3418723158502</c:v>
                </c:pt>
                <c:pt idx="7633">
                  <c:v>9114.9859705455601</c:v>
                </c:pt>
                <c:pt idx="7634">
                  <c:v>9134.2956557995603</c:v>
                </c:pt>
                <c:pt idx="7635">
                  <c:v>9150.8669902873207</c:v>
                </c:pt>
                <c:pt idx="7636">
                  <c:v>9154.9906572662294</c:v>
                </c:pt>
                <c:pt idx="7637">
                  <c:v>9156.0753037471695</c:v>
                </c:pt>
                <c:pt idx="7638">
                  <c:v>9158.5127728097104</c:v>
                </c:pt>
                <c:pt idx="7639">
                  <c:v>9163.1411909749695</c:v>
                </c:pt>
                <c:pt idx="7640">
                  <c:v>9201.0904735354707</c:v>
                </c:pt>
                <c:pt idx="7641">
                  <c:v>9217.2786659337507</c:v>
                </c:pt>
                <c:pt idx="7642">
                  <c:v>9217.6255855220297</c:v>
                </c:pt>
                <c:pt idx="7643">
                  <c:v>9219.1234455052709</c:v>
                </c:pt>
                <c:pt idx="7644">
                  <c:v>9219.2687415107994</c:v>
                </c:pt>
                <c:pt idx="7645">
                  <c:v>9219.4703650926203</c:v>
                </c:pt>
                <c:pt idx="7646">
                  <c:v>9219.5114965764806</c:v>
                </c:pt>
                <c:pt idx="7647">
                  <c:v>9220.9682250767892</c:v>
                </c:pt>
                <c:pt idx="7648">
                  <c:v>9221.1135210804605</c:v>
                </c:pt>
                <c:pt idx="7649">
                  <c:v>9221.3562761479898</c:v>
                </c:pt>
                <c:pt idx="7650">
                  <c:v>9223.2010557195099</c:v>
                </c:pt>
                <c:pt idx="7651">
                  <c:v>9223.3463517259806</c:v>
                </c:pt>
                <c:pt idx="7652">
                  <c:v>9223.5479753073305</c:v>
                </c:pt>
                <c:pt idx="7653">
                  <c:v>9223.5891067907196</c:v>
                </c:pt>
                <c:pt idx="7654">
                  <c:v>9225.04583529103</c:v>
                </c:pt>
                <c:pt idx="7655">
                  <c:v>9225.1911312956308</c:v>
                </c:pt>
                <c:pt idx="7656">
                  <c:v>9225.4338863622397</c:v>
                </c:pt>
                <c:pt idx="7657">
                  <c:v>9237.8087351992708</c:v>
                </c:pt>
                <c:pt idx="7658">
                  <c:v>9238.6204834971504</c:v>
                </c:pt>
                <c:pt idx="7659">
                  <c:v>9241.5198435801994</c:v>
                </c:pt>
                <c:pt idx="7660">
                  <c:v>9241.5610063131899</c:v>
                </c:pt>
                <c:pt idx="7661">
                  <c:v>9242.6192665921899</c:v>
                </c:pt>
                <c:pt idx="7662">
                  <c:v>9243.3066115640104</c:v>
                </c:pt>
                <c:pt idx="7663">
                  <c:v>9244.14705597795</c:v>
                </c:pt>
                <c:pt idx="7664">
                  <c:v>9245.1754126087908</c:v>
                </c:pt>
                <c:pt idx="7665">
                  <c:v>9245.2140962965696</c:v>
                </c:pt>
                <c:pt idx="7666">
                  <c:v>9245.2761225462891</c:v>
                </c:pt>
                <c:pt idx="7667">
                  <c:v>9245.9223991273902</c:v>
                </c:pt>
                <c:pt idx="7668">
                  <c:v>9248.4194825310205</c:v>
                </c:pt>
                <c:pt idx="7669">
                  <c:v>9321.7056975886208</c:v>
                </c:pt>
                <c:pt idx="7670">
                  <c:v>9323.1112146321593</c:v>
                </c:pt>
                <c:pt idx="7671">
                  <c:v>9326.0216204691606</c:v>
                </c:pt>
                <c:pt idx="7672">
                  <c:v>9327.6280873734504</c:v>
                </c:pt>
                <c:pt idx="7673">
                  <c:v>9330.1529139513095</c:v>
                </c:pt>
                <c:pt idx="7674">
                  <c:v>9330.1529139513095</c:v>
                </c:pt>
                <c:pt idx="7675">
                  <c:v>9330.1529139513095</c:v>
                </c:pt>
                <c:pt idx="7676">
                  <c:v>9330.1529139587601</c:v>
                </c:pt>
                <c:pt idx="7677">
                  <c:v>9330.1529139617305</c:v>
                </c:pt>
                <c:pt idx="7678">
                  <c:v>9330.15291396272</c:v>
                </c:pt>
                <c:pt idx="7679">
                  <c:v>9330.15291396668</c:v>
                </c:pt>
                <c:pt idx="7680">
                  <c:v>9330.1529139820395</c:v>
                </c:pt>
                <c:pt idx="7681">
                  <c:v>9336.6679932391198</c:v>
                </c:pt>
                <c:pt idx="7682">
                  <c:v>9340.74560345383</c:v>
                </c:pt>
                <c:pt idx="7683">
                  <c:v>9363.0698024220692</c:v>
                </c:pt>
                <c:pt idx="7684">
                  <c:v>9398.2544511146807</c:v>
                </c:pt>
                <c:pt idx="7685">
                  <c:v>9413.4951869277193</c:v>
                </c:pt>
                <c:pt idx="7686">
                  <c:v>9414.6280672065895</c:v>
                </c:pt>
                <c:pt idx="7687">
                  <c:v>9416.4888220895009</c:v>
                </c:pt>
                <c:pt idx="7688">
                  <c:v>9418.1312180766799</c:v>
                </c:pt>
                <c:pt idx="7689">
                  <c:v>9422.4970927461909</c:v>
                </c:pt>
                <c:pt idx="7690">
                  <c:v>9425.12230150494</c:v>
                </c:pt>
                <c:pt idx="7691">
                  <c:v>9435.3927432685105</c:v>
                </c:pt>
                <c:pt idx="7692">
                  <c:v>9465.3740216190909</c:v>
                </c:pt>
                <c:pt idx="7693">
                  <c:v>9474.0003547822107</c:v>
                </c:pt>
                <c:pt idx="7694">
                  <c:v>9476.4576411028393</c:v>
                </c:pt>
                <c:pt idx="7695">
                  <c:v>9478.14233038155</c:v>
                </c:pt>
                <c:pt idx="7696">
                  <c:v>9494.5689000003003</c:v>
                </c:pt>
                <c:pt idx="7697">
                  <c:v>9494.7140120617096</c:v>
                </c:pt>
                <c:pt idx="7698">
                  <c:v>9495.0021988879798</c:v>
                </c:pt>
                <c:pt idx="7699">
                  <c:v>9495.0520094204694</c:v>
                </c:pt>
                <c:pt idx="7700">
                  <c:v>9495.6375774294102</c:v>
                </c:pt>
                <c:pt idx="7701">
                  <c:v>9496.4136795718205</c:v>
                </c:pt>
                <c:pt idx="7702">
                  <c:v>9496.5587916332297</c:v>
                </c:pt>
                <c:pt idx="7703">
                  <c:v>9496.8017306430193</c:v>
                </c:pt>
                <c:pt idx="7704">
                  <c:v>9496.8469784595</c:v>
                </c:pt>
                <c:pt idx="7705">
                  <c:v>9497.2350295307097</c:v>
                </c:pt>
                <c:pt idx="7706">
                  <c:v>9497.4823570009303</c:v>
                </c:pt>
                <c:pt idx="7707">
                  <c:v>9497.8704080721309</c:v>
                </c:pt>
                <c:pt idx="7708">
                  <c:v>9498.2011001482606</c:v>
                </c:pt>
                <c:pt idx="7709">
                  <c:v>9498.6465102145394</c:v>
                </c:pt>
                <c:pt idx="7710">
                  <c:v>9499.0798091022298</c:v>
                </c:pt>
                <c:pt idx="7711">
                  <c:v>9499.1181009672491</c:v>
                </c:pt>
                <c:pt idx="7712">
                  <c:v>9499.7151876436492</c:v>
                </c:pt>
                <c:pt idx="7713">
                  <c:v>9499.9278046563195</c:v>
                </c:pt>
                <c:pt idx="7714">
                  <c:v>9500.4872817602009</c:v>
                </c:pt>
                <c:pt idx="7715">
                  <c:v>9500.4912897860595</c:v>
                </c:pt>
                <c:pt idx="7716">
                  <c:v>9500.6364018474706</c:v>
                </c:pt>
                <c:pt idx="7717">
                  <c:v>9500.8793408572601</c:v>
                </c:pt>
                <c:pt idx="7718">
                  <c:v>9500.9245886737408</c:v>
                </c:pt>
                <c:pt idx="7719">
                  <c:v>9500.9390280446896</c:v>
                </c:pt>
                <c:pt idx="7720">
                  <c:v>9501.5599672151693</c:v>
                </c:pt>
                <c:pt idx="7721">
                  <c:v>9501.8199556111304</c:v>
                </c:pt>
                <c:pt idx="7722">
                  <c:v>9502.3320613298492</c:v>
                </c:pt>
                <c:pt idx="7723">
                  <c:v>9502.7241204287802</c:v>
                </c:pt>
                <c:pt idx="7724">
                  <c:v>9503.1574193164706</c:v>
                </c:pt>
                <c:pt idx="7725">
                  <c:v>9503.79279785789</c:v>
                </c:pt>
                <c:pt idx="7726">
                  <c:v>9504.2305241655504</c:v>
                </c:pt>
                <c:pt idx="7727">
                  <c:v>9504.2305241655504</c:v>
                </c:pt>
                <c:pt idx="7728">
                  <c:v>9504.2305241732392</c:v>
                </c:pt>
                <c:pt idx="7729">
                  <c:v>9504.2305241762897</c:v>
                </c:pt>
                <c:pt idx="7730">
                  <c:v>9504.2305241773101</c:v>
                </c:pt>
                <c:pt idx="7731">
                  <c:v>9504.2305241813792</c:v>
                </c:pt>
                <c:pt idx="7732">
                  <c:v>9504.2305241972208</c:v>
                </c:pt>
                <c:pt idx="7733">
                  <c:v>9509.4516318337992</c:v>
                </c:pt>
                <c:pt idx="7734">
                  <c:v>9510.0539291212299</c:v>
                </c:pt>
                <c:pt idx="7735">
                  <c:v>9513.5292420485002</c:v>
                </c:pt>
                <c:pt idx="7736">
                  <c:v>9537.1474126372395</c:v>
                </c:pt>
                <c:pt idx="7737">
                  <c:v>9588.5416563777198</c:v>
                </c:pt>
                <c:pt idx="7738">
                  <c:v>9589.0051155928504</c:v>
                </c:pt>
                <c:pt idx="7739">
                  <c:v>9594.8971136957407</c:v>
                </c:pt>
                <c:pt idx="7740">
                  <c:v>9596.5747029613703</c:v>
                </c:pt>
                <c:pt idx="7741">
                  <c:v>9646.8906148625501</c:v>
                </c:pt>
                <c:pt idx="7742">
                  <c:v>9648.9351938897707</c:v>
                </c:pt>
                <c:pt idx="7743">
                  <c:v>9655.3927548779102</c:v>
                </c:pt>
                <c:pt idx="7744">
                  <c:v>9657.0359108652901</c:v>
                </c:pt>
                <c:pt idx="7745">
                  <c:v>9668.50136915035</c:v>
                </c:pt>
                <c:pt idx="7746">
                  <c:v>9668.6062334533708</c:v>
                </c:pt>
                <c:pt idx="7747">
                  <c:v>9668.83104155398</c:v>
                </c:pt>
                <c:pt idx="7748">
                  <c:v>9668.8894202262109</c:v>
                </c:pt>
                <c:pt idx="7749">
                  <c:v>9668.97720229066</c:v>
                </c:pt>
                <c:pt idx="7750">
                  <c:v>9669.0305532664006</c:v>
                </c:pt>
                <c:pt idx="7751">
                  <c:v>9669.1416747045605</c:v>
                </c:pt>
                <c:pt idx="7752">
                  <c:v>9669.2774713020699</c:v>
                </c:pt>
                <c:pt idx="7753">
                  <c:v>9669.3652533618697</c:v>
                </c:pt>
                <c:pt idx="7754">
                  <c:v>9669.4186043422596</c:v>
                </c:pt>
                <c:pt idx="7755">
                  <c:v>9669.5057043060606</c:v>
                </c:pt>
                <c:pt idx="7756">
                  <c:v>9669.5057043060606</c:v>
                </c:pt>
                <c:pt idx="7757">
                  <c:v>9669.5637158919108</c:v>
                </c:pt>
                <c:pt idx="7758">
                  <c:v>9669.6655223779308</c:v>
                </c:pt>
                <c:pt idx="7759">
                  <c:v>9669.6663413997703</c:v>
                </c:pt>
                <c:pt idx="7760">
                  <c:v>9669.7533044330703</c:v>
                </c:pt>
                <c:pt idx="7761">
                  <c:v>9669.9659731183201</c:v>
                </c:pt>
                <c:pt idx="7762">
                  <c:v>9670.6758211255001</c:v>
                </c:pt>
                <c:pt idx="7763">
                  <c:v>9670.7341997958702</c:v>
                </c:pt>
                <c:pt idx="7764">
                  <c:v>9670.8219818621801</c:v>
                </c:pt>
                <c:pt idx="7765">
                  <c:v>9670.8390640988891</c:v>
                </c:pt>
                <c:pt idx="7766">
                  <c:v>9670.8753328360599</c:v>
                </c:pt>
                <c:pt idx="7767">
                  <c:v>9671.1222508717292</c:v>
                </c:pt>
                <c:pt idx="7768">
                  <c:v>9671.2100329333898</c:v>
                </c:pt>
                <c:pt idx="7769">
                  <c:v>9671.2633839119208</c:v>
                </c:pt>
                <c:pt idx="7770">
                  <c:v>9671.3504838757199</c:v>
                </c:pt>
                <c:pt idx="7771">
                  <c:v>9671.3504838757199</c:v>
                </c:pt>
                <c:pt idx="7772">
                  <c:v>9671.3624502811508</c:v>
                </c:pt>
                <c:pt idx="7773">
                  <c:v>9671.3745053482107</c:v>
                </c:pt>
                <c:pt idx="7774">
                  <c:v>9671.5103019475901</c:v>
                </c:pt>
                <c:pt idx="7775">
                  <c:v>9671.5111209694296</c:v>
                </c:pt>
                <c:pt idx="7776">
                  <c:v>9671.5980840045904</c:v>
                </c:pt>
                <c:pt idx="7777">
                  <c:v>9671.7965465374291</c:v>
                </c:pt>
                <c:pt idx="7778">
                  <c:v>9671.9861350758001</c:v>
                </c:pt>
                <c:pt idx="7779">
                  <c:v>9672.0394860636407</c:v>
                </c:pt>
                <c:pt idx="7780">
                  <c:v>9672.1988037638293</c:v>
                </c:pt>
                <c:pt idx="7781">
                  <c:v>9672.2787103624996</c:v>
                </c:pt>
                <c:pt idx="7782">
                  <c:v>9672.5206006970202</c:v>
                </c:pt>
                <c:pt idx="7783">
                  <c:v>9672.5789793655204</c:v>
                </c:pt>
                <c:pt idx="7784">
                  <c:v>9672.6838436685503</c:v>
                </c:pt>
                <c:pt idx="7785">
                  <c:v>9672.94689946365</c:v>
                </c:pt>
                <c:pt idx="7786">
                  <c:v>9672.9670304413794</c:v>
                </c:pt>
                <c:pt idx="7787">
                  <c:v>9673.1081634815691</c:v>
                </c:pt>
                <c:pt idx="7788">
                  <c:v>9673.1952634453701</c:v>
                </c:pt>
                <c:pt idx="7789">
                  <c:v>9673.1957111819593</c:v>
                </c:pt>
                <c:pt idx="7790">
                  <c:v>9673.2072298508101</c:v>
                </c:pt>
                <c:pt idx="7791">
                  <c:v>9673.2192849191106</c:v>
                </c:pt>
                <c:pt idx="7792">
                  <c:v>9673.3550815172493</c:v>
                </c:pt>
                <c:pt idx="7793">
                  <c:v>9673.4428635761105</c:v>
                </c:pt>
                <c:pt idx="7794">
                  <c:v>9673.49621455743</c:v>
                </c:pt>
                <c:pt idx="7795">
                  <c:v>9673.5833145212291</c:v>
                </c:pt>
                <c:pt idx="7796">
                  <c:v>9673.6413261070793</c:v>
                </c:pt>
                <c:pt idx="7797">
                  <c:v>9673.6460196841508</c:v>
                </c:pt>
                <c:pt idx="7798">
                  <c:v>9673.7431325931102</c:v>
                </c:pt>
                <c:pt idx="7799">
                  <c:v>9673.7439516149407</c:v>
                </c:pt>
                <c:pt idx="7800">
                  <c:v>9673.8309146473093</c:v>
                </c:pt>
                <c:pt idx="7801">
                  <c:v>9674.0054148714898</c:v>
                </c:pt>
                <c:pt idx="7802">
                  <c:v>9674.0435833334905</c:v>
                </c:pt>
                <c:pt idx="7803">
                  <c:v>9674.5286232382005</c:v>
                </c:pt>
                <c:pt idx="7804">
                  <c:v>9674.7534313397391</c:v>
                </c:pt>
                <c:pt idx="7805">
                  <c:v>9674.7802965193896</c:v>
                </c:pt>
                <c:pt idx="7806">
                  <c:v>9674.8118100110405</c:v>
                </c:pt>
                <c:pt idx="7807">
                  <c:v>9674.9166743140595</c:v>
                </c:pt>
                <c:pt idx="7808">
                  <c:v>9674.9529430512302</c:v>
                </c:pt>
                <c:pt idx="7809">
                  <c:v>9675.1414824109506</c:v>
                </c:pt>
                <c:pt idx="7810">
                  <c:v>9675.1998610868995</c:v>
                </c:pt>
                <c:pt idx="7811">
                  <c:v>9675.2876431476307</c:v>
                </c:pt>
                <c:pt idx="7812">
                  <c:v>9675.3409941270893</c:v>
                </c:pt>
                <c:pt idx="7813">
                  <c:v>9675.4280940908902</c:v>
                </c:pt>
                <c:pt idx="7814">
                  <c:v>9675.4280940908902</c:v>
                </c:pt>
                <c:pt idx="7815">
                  <c:v>9675.4400604963303</c:v>
                </c:pt>
                <c:pt idx="7816">
                  <c:v>9675.4521155627608</c:v>
                </c:pt>
                <c:pt idx="7817">
                  <c:v>9675.4861056767404</c:v>
                </c:pt>
                <c:pt idx="7818">
                  <c:v>9675.5879121627604</c:v>
                </c:pt>
                <c:pt idx="7819">
                  <c:v>9675.5887311846</c:v>
                </c:pt>
                <c:pt idx="7820">
                  <c:v>9675.6756942188294</c:v>
                </c:pt>
                <c:pt idx="7821">
                  <c:v>9675.8883629031407</c:v>
                </c:pt>
                <c:pt idx="7822">
                  <c:v>9676.3563205767405</c:v>
                </c:pt>
                <c:pt idx="7823">
                  <c:v>9676.5982109112592</c:v>
                </c:pt>
                <c:pt idx="7824">
                  <c:v>9676.6565895806998</c:v>
                </c:pt>
                <c:pt idx="7825">
                  <c:v>9676.7614538837206</c:v>
                </c:pt>
                <c:pt idx="7826">
                  <c:v>9676.9862619824708</c:v>
                </c:pt>
                <c:pt idx="7827">
                  <c:v>9677.0446406565607</c:v>
                </c:pt>
                <c:pt idx="7828">
                  <c:v>9677.0943059297206</c:v>
                </c:pt>
                <c:pt idx="7829">
                  <c:v>9677.1324227191508</c:v>
                </c:pt>
                <c:pt idx="7830">
                  <c:v>9677.1857736967504</c:v>
                </c:pt>
                <c:pt idx="7831">
                  <c:v>9677.2728736605495</c:v>
                </c:pt>
                <c:pt idx="7832">
                  <c:v>9677.2728736605495</c:v>
                </c:pt>
                <c:pt idx="7833">
                  <c:v>9677.2848400659805</c:v>
                </c:pt>
                <c:pt idx="7834">
                  <c:v>9677.2968951336607</c:v>
                </c:pt>
                <c:pt idx="7835">
                  <c:v>9677.4326917324197</c:v>
                </c:pt>
                <c:pt idx="7836">
                  <c:v>9677.4335107542502</c:v>
                </c:pt>
                <c:pt idx="7837">
                  <c:v>9677.5204737903496</c:v>
                </c:pt>
                <c:pt idx="7838">
                  <c:v>9677.7189363222496</c:v>
                </c:pt>
                <c:pt idx="7839">
                  <c:v>9677.7236298993193</c:v>
                </c:pt>
                <c:pt idx="7840">
                  <c:v>9677.8207428082806</c:v>
                </c:pt>
                <c:pt idx="7841">
                  <c:v>9677.8215618301092</c:v>
                </c:pt>
                <c:pt idx="7842">
                  <c:v>9677.9085248615593</c:v>
                </c:pt>
                <c:pt idx="7843">
                  <c:v>9678.1211935486608</c:v>
                </c:pt>
                <c:pt idx="7844">
                  <c:v>9678.3081343797894</c:v>
                </c:pt>
                <c:pt idx="7845">
                  <c:v>9678.3081343797894</c:v>
                </c:pt>
                <c:pt idx="7846">
                  <c:v>9678.3081343877093</c:v>
                </c:pt>
                <c:pt idx="7847">
                  <c:v>9678.3081343908507</c:v>
                </c:pt>
                <c:pt idx="7848">
                  <c:v>9678.3081343919002</c:v>
                </c:pt>
                <c:pt idx="7849">
                  <c:v>9678.3081343960894</c:v>
                </c:pt>
                <c:pt idx="7850">
                  <c:v>9678.3081344123893</c:v>
                </c:pt>
                <c:pt idx="7851">
                  <c:v>9680.2277339808606</c:v>
                </c:pt>
                <c:pt idx="7852">
                  <c:v>9681.6844624779096</c:v>
                </c:pt>
                <c:pt idx="7853">
                  <c:v>9682.0725135514494</c:v>
                </c:pt>
                <c:pt idx="7854">
                  <c:v>9683.9172931220292</c:v>
                </c:pt>
                <c:pt idx="7855">
                  <c:v>9684.1315393354707</c:v>
                </c:pt>
                <c:pt idx="7856">
                  <c:v>9684.3053441955708</c:v>
                </c:pt>
                <c:pt idx="7857">
                  <c:v>9685.7620726926198</c:v>
                </c:pt>
                <c:pt idx="7858">
                  <c:v>9686.1501237661505</c:v>
                </c:pt>
                <c:pt idx="7859">
                  <c:v>9687.6068522632104</c:v>
                </c:pt>
                <c:pt idx="7860">
                  <c:v>9687.9949033367393</c:v>
                </c:pt>
                <c:pt idx="7861">
                  <c:v>9688.38295441027</c:v>
                </c:pt>
                <c:pt idx="7862">
                  <c:v>9689.8396829073299</c:v>
                </c:pt>
                <c:pt idx="7863">
                  <c:v>9700.6566306522509</c:v>
                </c:pt>
                <c:pt idx="7864">
                  <c:v>9702.6287146261893</c:v>
                </c:pt>
                <c:pt idx="7865">
                  <c:v>9703.0167656997201</c:v>
                </c:pt>
                <c:pt idx="7866">
                  <c:v>9703.4048167732508</c:v>
                </c:pt>
                <c:pt idx="7867">
                  <c:v>9703.8901961832307</c:v>
                </c:pt>
                <c:pt idx="7868">
                  <c:v>9704.4734941967708</c:v>
                </c:pt>
                <c:pt idx="7869">
                  <c:v>9704.8615452702998</c:v>
                </c:pt>
                <c:pt idx="7870">
                  <c:v>9705.2495963438396</c:v>
                </c:pt>
                <c:pt idx="7871">
                  <c:v>9705.6376474173703</c:v>
                </c:pt>
                <c:pt idx="7872">
                  <c:v>9705.9682695055308</c:v>
                </c:pt>
                <c:pt idx="7873">
                  <c:v>9706.1230268273503</c:v>
                </c:pt>
                <c:pt idx="7874">
                  <c:v>9706.3182737673596</c:v>
                </c:pt>
                <c:pt idx="7875">
                  <c:v>9706.7063248408904</c:v>
                </c:pt>
                <c:pt idx="7876">
                  <c:v>9707.0943759144193</c:v>
                </c:pt>
                <c:pt idx="7877">
                  <c:v>9707.4824269879591</c:v>
                </c:pt>
                <c:pt idx="7878">
                  <c:v>9707.96780639793</c:v>
                </c:pt>
                <c:pt idx="7879">
                  <c:v>9708.5511044114792</c:v>
                </c:pt>
                <c:pt idx="7880">
                  <c:v>9708.9391554850099</c:v>
                </c:pt>
                <c:pt idx="7881">
                  <c:v>9709.3272065585406</c:v>
                </c:pt>
                <c:pt idx="7882">
                  <c:v>9710.2006370420495</c:v>
                </c:pt>
                <c:pt idx="7883">
                  <c:v>9710.3958839820698</c:v>
                </c:pt>
                <c:pt idx="7884">
                  <c:v>9710.7839350556005</c:v>
                </c:pt>
                <c:pt idx="7885">
                  <c:v>9711.1719861291294</c:v>
                </c:pt>
                <c:pt idx="7886">
                  <c:v>9711.5600372026602</c:v>
                </c:pt>
                <c:pt idx="7887">
                  <c:v>9712.0454166126401</c:v>
                </c:pt>
                <c:pt idx="7888">
                  <c:v>9735.1135080074</c:v>
                </c:pt>
                <c:pt idx="7889">
                  <c:v>9750.0458797197698</c:v>
                </c:pt>
                <c:pt idx="7890">
                  <c:v>9752.6847581043803</c:v>
                </c:pt>
                <c:pt idx="7891">
                  <c:v>9758.9569193627594</c:v>
                </c:pt>
                <c:pt idx="7892">
                  <c:v>9760.0415658326801</c:v>
                </c:pt>
                <c:pt idx="7893">
                  <c:v>9763.1706980233994</c:v>
                </c:pt>
                <c:pt idx="7894">
                  <c:v>9766.7310483546407</c:v>
                </c:pt>
                <c:pt idx="7895">
                  <c:v>9767.2672333754599</c:v>
                </c:pt>
                <c:pt idx="7896">
                  <c:v>9767.9362240359096</c:v>
                </c:pt>
                <c:pt idx="7897">
                  <c:v>9823.0128041040098</c:v>
                </c:pt>
                <c:pt idx="7898">
                  <c:v>9842.0980402734094</c:v>
                </c:pt>
                <c:pt idx="7899">
                  <c:v>9842.6017549093795</c:v>
                </c:pt>
                <c:pt idx="7900">
                  <c:v>9842.6287536211294</c:v>
                </c:pt>
                <c:pt idx="7901">
                  <c:v>9842.6719395183009</c:v>
                </c:pt>
                <c:pt idx="7902">
                  <c:v>9842.6879148315602</c:v>
                </c:pt>
                <c:pt idx="7903">
                  <c:v>9842.9898059852403</c:v>
                </c:pt>
                <c:pt idx="7904">
                  <c:v>9843.0168046969902</c:v>
                </c:pt>
                <c:pt idx="7905">
                  <c:v>9843.0759659074192</c:v>
                </c:pt>
                <c:pt idx="7906">
                  <c:v>9843.4048557728493</c:v>
                </c:pt>
                <c:pt idx="7907">
                  <c:v>9843.4640169832801</c:v>
                </c:pt>
                <c:pt idx="7908">
                  <c:v>9843.7929068487101</c:v>
                </c:pt>
                <c:pt idx="7909">
                  <c:v>9843.8520680591391</c:v>
                </c:pt>
                <c:pt idx="7910">
                  <c:v>9844.0357078593206</c:v>
                </c:pt>
                <c:pt idx="7911">
                  <c:v>9844.4465344790297</c:v>
                </c:pt>
                <c:pt idx="7912">
                  <c:v>9844.5326944012195</c:v>
                </c:pt>
                <c:pt idx="7913">
                  <c:v>9844.8345855548905</c:v>
                </c:pt>
                <c:pt idx="7914">
                  <c:v>9844.9207454770803</c:v>
                </c:pt>
                <c:pt idx="7915">
                  <c:v>9845.0640644900104</c:v>
                </c:pt>
                <c:pt idx="7916">
                  <c:v>9845.1647744274196</c:v>
                </c:pt>
                <c:pt idx="7917">
                  <c:v>9845.2226366307495</c:v>
                </c:pt>
                <c:pt idx="7918">
                  <c:v>9845.2496353424995</c:v>
                </c:pt>
                <c:pt idx="7919">
                  <c:v>9845.3087965529394</c:v>
                </c:pt>
                <c:pt idx="7920">
                  <c:v>9845.6166694518106</c:v>
                </c:pt>
                <c:pt idx="7921">
                  <c:v>9845.6376864183694</c:v>
                </c:pt>
                <c:pt idx="7922">
                  <c:v>9845.6968476288002</c:v>
                </c:pt>
                <c:pt idx="7923">
                  <c:v>9846.2913140486908</c:v>
                </c:pt>
                <c:pt idx="7924">
                  <c:v>9846.6793651245498</c:v>
                </c:pt>
                <c:pt idx="7925">
                  <c:v>9846.7063638362997</c:v>
                </c:pt>
                <c:pt idx="7926">
                  <c:v>9846.7495497334694</c:v>
                </c:pt>
                <c:pt idx="7927">
                  <c:v>9846.7655250467305</c:v>
                </c:pt>
                <c:pt idx="7928">
                  <c:v>9847.0245096781291</c:v>
                </c:pt>
                <c:pt idx="7929">
                  <c:v>9847.0674162004107</c:v>
                </c:pt>
                <c:pt idx="7930">
                  <c:v>9847.0944149121606</c:v>
                </c:pt>
                <c:pt idx="7931">
                  <c:v>9847.1376008093303</c:v>
                </c:pt>
                <c:pt idx="7932">
                  <c:v>9847.1535761225896</c:v>
                </c:pt>
                <c:pt idx="7933">
                  <c:v>9847.4614490233307</c:v>
                </c:pt>
                <c:pt idx="7934">
                  <c:v>9847.4824659880196</c:v>
                </c:pt>
                <c:pt idx="7935">
                  <c:v>9847.5416271984504</c:v>
                </c:pt>
                <c:pt idx="7936">
                  <c:v>9847.8705170638805</c:v>
                </c:pt>
                <c:pt idx="7937">
                  <c:v>9847.9296782743095</c:v>
                </c:pt>
                <c:pt idx="7938">
                  <c:v>9848.0830250866693</c:v>
                </c:pt>
                <c:pt idx="7939">
                  <c:v>9848.5241446942091</c:v>
                </c:pt>
                <c:pt idx="7940">
                  <c:v>9848.5943293031305</c:v>
                </c:pt>
                <c:pt idx="7941">
                  <c:v>9848.6103046163898</c:v>
                </c:pt>
                <c:pt idx="7942">
                  <c:v>9848.91219577007</c:v>
                </c:pt>
                <c:pt idx="7943">
                  <c:v>9848.9391944818199</c:v>
                </c:pt>
                <c:pt idx="7944">
                  <c:v>9848.9983556922507</c:v>
                </c:pt>
                <c:pt idx="7945">
                  <c:v>9849.3002468459308</c:v>
                </c:pt>
                <c:pt idx="7946">
                  <c:v>9849.3272455576807</c:v>
                </c:pt>
                <c:pt idx="7947">
                  <c:v>9849.3864067681097</c:v>
                </c:pt>
                <c:pt idx="7948">
                  <c:v>9849.7152966335398</c:v>
                </c:pt>
                <c:pt idx="7949">
                  <c:v>9849.7744578439706</c:v>
                </c:pt>
                <c:pt idx="7950">
                  <c:v>9850.3689242638593</c:v>
                </c:pt>
                <c:pt idx="7951">
                  <c:v>9850.45508418604</c:v>
                </c:pt>
                <c:pt idx="7952">
                  <c:v>9850.7569753397202</c:v>
                </c:pt>
                <c:pt idx="7953">
                  <c:v>9850.7839740514701</c:v>
                </c:pt>
                <c:pt idx="7954">
                  <c:v>9850.8271599486397</c:v>
                </c:pt>
                <c:pt idx="7955">
                  <c:v>9850.8431352619009</c:v>
                </c:pt>
                <c:pt idx="7956">
                  <c:v>9851.1450264155792</c:v>
                </c:pt>
                <c:pt idx="7957">
                  <c:v>9851.1720251273291</c:v>
                </c:pt>
                <c:pt idx="7958">
                  <c:v>9851.2311863377599</c:v>
                </c:pt>
                <c:pt idx="7959">
                  <c:v>9851.5390592375697</c:v>
                </c:pt>
                <c:pt idx="7960">
                  <c:v>9851.56007620319</c:v>
                </c:pt>
                <c:pt idx="7961">
                  <c:v>9851.6192374136299</c:v>
                </c:pt>
                <c:pt idx="7962">
                  <c:v>9852.0072884894907</c:v>
                </c:pt>
                <c:pt idx="7963">
                  <c:v>9852.2137038335204</c:v>
                </c:pt>
                <c:pt idx="7964">
                  <c:v>9852.3857445940303</c:v>
                </c:pt>
                <c:pt idx="7965">
                  <c:v>9852.3857446021793</c:v>
                </c:pt>
                <c:pt idx="7966">
                  <c:v>9852.3857446107995</c:v>
                </c:pt>
                <c:pt idx="7967">
                  <c:v>9852.3857446275597</c:v>
                </c:pt>
                <c:pt idx="7968">
                  <c:v>9858.2091495497098</c:v>
                </c:pt>
                <c:pt idx="7969">
                  <c:v>9868.0666169431006</c:v>
                </c:pt>
                <c:pt idx="7970">
                  <c:v>9876.5790204377809</c:v>
                </c:pt>
                <c:pt idx="7971">
                  <c:v>9881.8526124791206</c:v>
                </c:pt>
                <c:pt idx="7972">
                  <c:v>9902.0140359019806</c:v>
                </c:pt>
                <c:pt idx="7973">
                  <c:v>9926.7623683186193</c:v>
                </c:pt>
                <c:pt idx="7974">
                  <c:v>9940.4927298165803</c:v>
                </c:pt>
                <c:pt idx="7975">
                  <c:v>9944.4640461632498</c:v>
                </c:pt>
                <c:pt idx="7976">
                  <c:v>9944.5724539924395</c:v>
                </c:pt>
                <c:pt idx="7977">
                  <c:v>9945.9763189069909</c:v>
                </c:pt>
                <c:pt idx="7978">
                  <c:v>9993.5464663732491</c:v>
                </c:pt>
                <c:pt idx="7979">
                  <c:v>9997.0904143182506</c:v>
                </c:pt>
                <c:pt idx="7980">
                  <c:v>10008.495799771499</c:v>
                </c:pt>
                <c:pt idx="7981">
                  <c:v>10016.9061810113</c:v>
                </c:pt>
                <c:pt idx="7982">
                  <c:v>10017.1345425499</c:v>
                </c:pt>
                <c:pt idx="7983">
                  <c:v>10017.1603360231</c:v>
                </c:pt>
                <c:pt idx="7984">
                  <c:v>10017.3916998393</c:v>
                </c:pt>
                <c:pt idx="7985">
                  <c:v>10017.4066472984</c:v>
                </c:pt>
                <c:pt idx="7986">
                  <c:v>10017.559831984299</c:v>
                </c:pt>
                <c:pt idx="7987">
                  <c:v>10017.657493283899</c:v>
                </c:pt>
                <c:pt idx="7988">
                  <c:v>10017.779750915201</c:v>
                </c:pt>
                <c:pt idx="7989">
                  <c:v>10017.874669250999</c:v>
                </c:pt>
                <c:pt idx="7990">
                  <c:v>10018.1678019911</c:v>
                </c:pt>
                <c:pt idx="7991">
                  <c:v>10018.182749450199</c:v>
                </c:pt>
                <c:pt idx="7992">
                  <c:v>10018.391033600999</c:v>
                </c:pt>
                <c:pt idx="7993">
                  <c:v>10018.5558530669</c:v>
                </c:pt>
                <c:pt idx="7994">
                  <c:v>10018.570800526</c:v>
                </c:pt>
                <c:pt idx="7995">
                  <c:v>10018.750960580999</c:v>
                </c:pt>
                <c:pt idx="7996">
                  <c:v>10019.236479409001</c:v>
                </c:pt>
                <c:pt idx="7997">
                  <c:v>10019.251426868101</c:v>
                </c:pt>
                <c:pt idx="7998">
                  <c:v>10019.3931666687</c:v>
                </c:pt>
                <c:pt idx="7999">
                  <c:v>10019.4046115539</c:v>
                </c:pt>
                <c:pt idx="8000">
                  <c:v>10019.502272853601</c:v>
                </c:pt>
                <c:pt idx="8001">
                  <c:v>10019.6245304849</c:v>
                </c:pt>
                <c:pt idx="8002">
                  <c:v>10019.639477944</c:v>
                </c:pt>
                <c:pt idx="8003">
                  <c:v>10020.012581560701</c:v>
                </c:pt>
                <c:pt idx="8004">
                  <c:v>10020.088099462901</c:v>
                </c:pt>
                <c:pt idx="8005">
                  <c:v>10020.235813170601</c:v>
                </c:pt>
                <c:pt idx="8006">
                  <c:v>10020.4006326366</c:v>
                </c:pt>
                <c:pt idx="8007">
                  <c:v>10020.4155800957</c:v>
                </c:pt>
                <c:pt idx="8008">
                  <c:v>10020.5957401506</c:v>
                </c:pt>
                <c:pt idx="8009">
                  <c:v>10021.102119892599</c:v>
                </c:pt>
                <c:pt idx="8010">
                  <c:v>10021.2379462383</c:v>
                </c:pt>
                <c:pt idx="8011">
                  <c:v>10021.2493911236</c:v>
                </c:pt>
                <c:pt idx="8012">
                  <c:v>10021.3470524232</c:v>
                </c:pt>
                <c:pt idx="8013">
                  <c:v>10021.469310054499</c:v>
                </c:pt>
                <c:pt idx="8014">
                  <c:v>10021.484257513601</c:v>
                </c:pt>
                <c:pt idx="8015">
                  <c:v>10021.5095549616</c:v>
                </c:pt>
                <c:pt idx="8016">
                  <c:v>10021.637442199501</c:v>
                </c:pt>
                <c:pt idx="8017">
                  <c:v>10021.735103499101</c:v>
                </c:pt>
                <c:pt idx="8018">
                  <c:v>10021.8573611304</c:v>
                </c:pt>
                <c:pt idx="8019">
                  <c:v>10022.0805927403</c:v>
                </c:pt>
                <c:pt idx="8020">
                  <c:v>10022.1606353018</c:v>
                </c:pt>
                <c:pt idx="8021">
                  <c:v>10022.245412206201</c:v>
                </c:pt>
                <c:pt idx="8022">
                  <c:v>10022.260359665301</c:v>
                </c:pt>
                <c:pt idx="8023">
                  <c:v>10022.8285707961</c:v>
                </c:pt>
                <c:pt idx="8024">
                  <c:v>10023.082725808001</c:v>
                </c:pt>
                <c:pt idx="8025">
                  <c:v>10023.3140896242</c:v>
                </c:pt>
                <c:pt idx="8026">
                  <c:v>10023.3290370833</c:v>
                </c:pt>
                <c:pt idx="8027">
                  <c:v>10023.4822217691</c:v>
                </c:pt>
                <c:pt idx="8028">
                  <c:v>10023.5798830688</c:v>
                </c:pt>
                <c:pt idx="8029">
                  <c:v>10023.702140699999</c:v>
                </c:pt>
                <c:pt idx="8030">
                  <c:v>10024.0901917759</c:v>
                </c:pt>
                <c:pt idx="8031">
                  <c:v>10024.1405721623</c:v>
                </c:pt>
                <c:pt idx="8032">
                  <c:v>10024.3134233858</c:v>
                </c:pt>
                <c:pt idx="8033">
                  <c:v>10024.478242851699</c:v>
                </c:pt>
                <c:pt idx="8034">
                  <c:v>10024.493190310801</c:v>
                </c:pt>
                <c:pt idx="8035">
                  <c:v>10024.6733503658</c:v>
                </c:pt>
                <c:pt idx="8036">
                  <c:v>10025.315556453501</c:v>
                </c:pt>
                <c:pt idx="8037">
                  <c:v>10025.327001338799</c:v>
                </c:pt>
                <c:pt idx="8038">
                  <c:v>10025.424662638399</c:v>
                </c:pt>
                <c:pt idx="8039">
                  <c:v>10025.5469202697</c:v>
                </c:pt>
                <c:pt idx="8040">
                  <c:v>10025.5618677288</c:v>
                </c:pt>
                <c:pt idx="8041">
                  <c:v>10025.934971345499</c:v>
                </c:pt>
                <c:pt idx="8042">
                  <c:v>10026.158202955499</c:v>
                </c:pt>
                <c:pt idx="8043">
                  <c:v>10026.3230224214</c:v>
                </c:pt>
                <c:pt idx="8044">
                  <c:v>10026.3379698805</c:v>
                </c:pt>
                <c:pt idx="8045">
                  <c:v>10026.377473970801</c:v>
                </c:pt>
                <c:pt idx="8046">
                  <c:v>10026.4633548082</c:v>
                </c:pt>
                <c:pt idx="8047">
                  <c:v>10026.4633548166</c:v>
                </c:pt>
                <c:pt idx="8048">
                  <c:v>10026.463354825501</c:v>
                </c:pt>
                <c:pt idx="8049">
                  <c:v>10026.463354842699</c:v>
                </c:pt>
                <c:pt idx="8050">
                  <c:v>10032.2867597639</c:v>
                </c:pt>
                <c:pt idx="8051">
                  <c:v>10051.890659291201</c:v>
                </c:pt>
                <c:pt idx="8052">
                  <c:v>10064.6691505005</c:v>
                </c:pt>
                <c:pt idx="8053">
                  <c:v>10076.0916461162</c:v>
                </c:pt>
                <c:pt idx="8054">
                  <c:v>10078.773610267701</c:v>
                </c:pt>
                <c:pt idx="8055">
                  <c:v>10079.1616613389</c:v>
                </c:pt>
                <c:pt idx="8056">
                  <c:v>10081.0064409105</c:v>
                </c:pt>
                <c:pt idx="8057">
                  <c:v>10082.851220482</c:v>
                </c:pt>
                <c:pt idx="8058">
                  <c:v>10083.239271553201</c:v>
                </c:pt>
                <c:pt idx="8059">
                  <c:v>10084.6960000535</c:v>
                </c:pt>
                <c:pt idx="8060">
                  <c:v>10085.084051124701</c:v>
                </c:pt>
                <c:pt idx="8061">
                  <c:v>10086.928830696201</c:v>
                </c:pt>
                <c:pt idx="8062">
                  <c:v>10098.8692892491</c:v>
                </c:pt>
                <c:pt idx="8063">
                  <c:v>10100.3864359487</c:v>
                </c:pt>
                <c:pt idx="8064">
                  <c:v>10111.3309356011</c:v>
                </c:pt>
                <c:pt idx="8065">
                  <c:v>10112.064183725</c:v>
                </c:pt>
                <c:pt idx="8066">
                  <c:v>10112.7742583053</c:v>
                </c:pt>
                <c:pt idx="8067">
                  <c:v>10113.961979760699</c:v>
                </c:pt>
                <c:pt idx="8068">
                  <c:v>10114.1243327474</c:v>
                </c:pt>
                <c:pt idx="8069">
                  <c:v>10115.8681356245</c:v>
                </c:pt>
                <c:pt idx="8070">
                  <c:v>10116.3453980339</c:v>
                </c:pt>
                <c:pt idx="8071">
                  <c:v>10171.168024532401</c:v>
                </c:pt>
                <c:pt idx="8072">
                  <c:v>10180.404116932301</c:v>
                </c:pt>
                <c:pt idx="8073">
                  <c:v>10190.552869129901</c:v>
                </c:pt>
                <c:pt idx="8074">
                  <c:v>10190.6973104504</c:v>
                </c:pt>
                <c:pt idx="8075">
                  <c:v>10190.7150483969</c:v>
                </c:pt>
                <c:pt idx="8076">
                  <c:v>10190.832834639999</c:v>
                </c:pt>
                <c:pt idx="8077">
                  <c:v>10190.9409202057</c:v>
                </c:pt>
                <c:pt idx="8078">
                  <c:v>10191.221859790299</c:v>
                </c:pt>
                <c:pt idx="8079">
                  <c:v>10191.233495471901</c:v>
                </c:pt>
                <c:pt idx="8080">
                  <c:v>10191.392114002199</c:v>
                </c:pt>
                <c:pt idx="8081">
                  <c:v>10191.6099108662</c:v>
                </c:pt>
                <c:pt idx="8082">
                  <c:v>10191.6215465478</c:v>
                </c:pt>
                <c:pt idx="8083">
                  <c:v>10191.9024861324</c:v>
                </c:pt>
                <c:pt idx="8084">
                  <c:v>10191.903223130799</c:v>
                </c:pt>
                <c:pt idx="8085">
                  <c:v>10192.009597623701</c:v>
                </c:pt>
                <c:pt idx="8086">
                  <c:v>10192.3976486995</c:v>
                </c:pt>
                <c:pt idx="8087">
                  <c:v>10192.559827966599</c:v>
                </c:pt>
                <c:pt idx="8088">
                  <c:v>10192.785699775401</c:v>
                </c:pt>
                <c:pt idx="8089">
                  <c:v>10192.930141094201</c:v>
                </c:pt>
                <c:pt idx="8090">
                  <c:v>10192.9478790424</c:v>
                </c:pt>
                <c:pt idx="8091">
                  <c:v>10193.065665284101</c:v>
                </c:pt>
                <c:pt idx="8092">
                  <c:v>10193.06663936</c:v>
                </c:pt>
                <c:pt idx="8093">
                  <c:v>10193.236893572801</c:v>
                </c:pt>
                <c:pt idx="8094">
                  <c:v>10193.454690435899</c:v>
                </c:pt>
                <c:pt idx="8095">
                  <c:v>10193.466326117499</c:v>
                </c:pt>
                <c:pt idx="8096">
                  <c:v>10193.8543771933</c:v>
                </c:pt>
                <c:pt idx="8097">
                  <c:v>10194.136053776299</c:v>
                </c:pt>
                <c:pt idx="8098">
                  <c:v>10194.242428269201</c:v>
                </c:pt>
                <c:pt idx="8099">
                  <c:v>10194.523367853801</c:v>
                </c:pt>
                <c:pt idx="8100">
                  <c:v>10194.630479345</c:v>
                </c:pt>
                <c:pt idx="8101">
                  <c:v>10194.770818118001</c:v>
                </c:pt>
                <c:pt idx="8102">
                  <c:v>10194.774920665001</c:v>
                </c:pt>
                <c:pt idx="8103">
                  <c:v>10194.7857655771</c:v>
                </c:pt>
                <c:pt idx="8104">
                  <c:v>10194.792658612099</c:v>
                </c:pt>
                <c:pt idx="8105">
                  <c:v>10194.9104448547</c:v>
                </c:pt>
                <c:pt idx="8106">
                  <c:v>10195.179730107</c:v>
                </c:pt>
                <c:pt idx="8107">
                  <c:v>10195.299470005501</c:v>
                </c:pt>
                <c:pt idx="8108">
                  <c:v>10195.3111056871</c:v>
                </c:pt>
                <c:pt idx="8109">
                  <c:v>10195.699156762999</c:v>
                </c:pt>
                <c:pt idx="8110">
                  <c:v>10195.980833346001</c:v>
                </c:pt>
                <c:pt idx="8111">
                  <c:v>10196.0872078388</c:v>
                </c:pt>
                <c:pt idx="8112">
                  <c:v>10196.238245517001</c:v>
                </c:pt>
                <c:pt idx="8113">
                  <c:v>10196.475258914699</c:v>
                </c:pt>
                <c:pt idx="8114">
                  <c:v>10196.6260417178</c:v>
                </c:pt>
                <c:pt idx="8115">
                  <c:v>10196.6374381817</c:v>
                </c:pt>
                <c:pt idx="8116">
                  <c:v>10196.8633099906</c:v>
                </c:pt>
                <c:pt idx="8117">
                  <c:v>10197.1432754988</c:v>
                </c:pt>
                <c:pt idx="8118">
                  <c:v>10197.1442495752</c:v>
                </c:pt>
                <c:pt idx="8119">
                  <c:v>10197.3145037875</c:v>
                </c:pt>
                <c:pt idx="8120">
                  <c:v>10197.532300651001</c:v>
                </c:pt>
                <c:pt idx="8121">
                  <c:v>10197.5439363326</c:v>
                </c:pt>
                <c:pt idx="8122">
                  <c:v>10197.8256129156</c:v>
                </c:pt>
                <c:pt idx="8123">
                  <c:v>10197.931987408499</c:v>
                </c:pt>
                <c:pt idx="8124">
                  <c:v>10197.9459298644</c:v>
                </c:pt>
                <c:pt idx="8125">
                  <c:v>10198.213663991501</c:v>
                </c:pt>
                <c:pt idx="8126">
                  <c:v>10198.3200384844</c:v>
                </c:pt>
                <c:pt idx="8127">
                  <c:v>10198.708089560199</c:v>
                </c:pt>
                <c:pt idx="8128">
                  <c:v>10198.8525308796</c:v>
                </c:pt>
                <c:pt idx="8129">
                  <c:v>10198.870268827301</c:v>
                </c:pt>
                <c:pt idx="8130">
                  <c:v>10198.9880550694</c:v>
                </c:pt>
                <c:pt idx="8131">
                  <c:v>10199.1592833581</c:v>
                </c:pt>
                <c:pt idx="8132">
                  <c:v>10199.3770802207</c:v>
                </c:pt>
                <c:pt idx="8133">
                  <c:v>10199.3887159023</c:v>
                </c:pt>
                <c:pt idx="8134">
                  <c:v>10199.776766978201</c:v>
                </c:pt>
                <c:pt idx="8135">
                  <c:v>10200.0584435611</c:v>
                </c:pt>
                <c:pt idx="8136">
                  <c:v>10200.164818054</c:v>
                </c:pt>
                <c:pt idx="8137">
                  <c:v>10200.445757638599</c:v>
                </c:pt>
                <c:pt idx="8138">
                  <c:v>10200.540965031099</c:v>
                </c:pt>
                <c:pt idx="8139">
                  <c:v>10200.5409650579</c:v>
                </c:pt>
                <c:pt idx="8140">
                  <c:v>10202.3268768657</c:v>
                </c:pt>
                <c:pt idx="8141">
                  <c:v>10203.783605365999</c:v>
                </c:pt>
                <c:pt idx="8142">
                  <c:v>10204.1716564372</c:v>
                </c:pt>
                <c:pt idx="8143">
                  <c:v>10205.3263813182</c:v>
                </c:pt>
                <c:pt idx="8144">
                  <c:v>10205.6283849375</c:v>
                </c:pt>
                <c:pt idx="8145">
                  <c:v>10206.0164360087</c:v>
                </c:pt>
                <c:pt idx="8146">
                  <c:v>10206.364369978101</c:v>
                </c:pt>
                <c:pt idx="8147">
                  <c:v>10206.404487079901</c:v>
                </c:pt>
                <c:pt idx="8148">
                  <c:v>10207.8612155802</c:v>
                </c:pt>
                <c:pt idx="8149">
                  <c:v>10208.249266651401</c:v>
                </c:pt>
                <c:pt idx="8150">
                  <c:v>10209.7059951517</c:v>
                </c:pt>
                <c:pt idx="8151">
                  <c:v>10210.094046222899</c:v>
                </c:pt>
                <c:pt idx="8152">
                  <c:v>10211.938825794399</c:v>
                </c:pt>
                <c:pt idx="8153">
                  <c:v>10222.5014102233</c:v>
                </c:pt>
                <c:pt idx="8154">
                  <c:v>10227.813049077</c:v>
                </c:pt>
                <c:pt idx="8155">
                  <c:v>10235.632153193401</c:v>
                </c:pt>
                <c:pt idx="8156">
                  <c:v>10236.2149036917</c:v>
                </c:pt>
                <c:pt idx="8157">
                  <c:v>10236.991005834099</c:v>
                </c:pt>
                <c:pt idx="8158">
                  <c:v>10237.3790569053</c:v>
                </c:pt>
                <c:pt idx="8159">
                  <c:v>10237.8649838361</c:v>
                </c:pt>
                <c:pt idx="8160">
                  <c:v>10238.6604865277</c:v>
                </c:pt>
                <c:pt idx="8161">
                  <c:v>10238.746760714799</c:v>
                </c:pt>
                <c:pt idx="8162">
                  <c:v>10238.835785405699</c:v>
                </c:pt>
                <c:pt idx="8163">
                  <c:v>10239.2238364769</c:v>
                </c:pt>
                <c:pt idx="8164">
                  <c:v>10239.7097634077</c:v>
                </c:pt>
                <c:pt idx="8165">
                  <c:v>10239.9044628348</c:v>
                </c:pt>
                <c:pt idx="8166">
                  <c:v>10241.0686160484</c:v>
                </c:pt>
                <c:pt idx="8167">
                  <c:v>10241.5545429792</c:v>
                </c:pt>
                <c:pt idx="8168">
                  <c:v>10241.7492424063</c:v>
                </c:pt>
                <c:pt idx="8169">
                  <c:v>10241.942594050401</c:v>
                </c:pt>
                <c:pt idx="8170">
                  <c:v>10242.137293477501</c:v>
                </c:pt>
                <c:pt idx="8171">
                  <c:v>10242.197325246399</c:v>
                </c:pt>
                <c:pt idx="8172">
                  <c:v>10242.9133956199</c:v>
                </c:pt>
                <c:pt idx="8173">
                  <c:v>10243.301446691101</c:v>
                </c:pt>
                <c:pt idx="8174">
                  <c:v>10243.787373621901</c:v>
                </c:pt>
                <c:pt idx="8175">
                  <c:v>10244.471528194799</c:v>
                </c:pt>
                <c:pt idx="8176">
                  <c:v>10244.7581751914</c:v>
                </c:pt>
                <c:pt idx="8177">
                  <c:v>10245.146226262599</c:v>
                </c:pt>
                <c:pt idx="8178">
                  <c:v>10250.1692563304</c:v>
                </c:pt>
                <c:pt idx="8179">
                  <c:v>10275.8105282243</c:v>
                </c:pt>
                <c:pt idx="8180">
                  <c:v>10278.136093618299</c:v>
                </c:pt>
                <c:pt idx="8181">
                  <c:v>10278.4393076039</c:v>
                </c:pt>
                <c:pt idx="8182">
                  <c:v>10335.429525552699</c:v>
                </c:pt>
                <c:pt idx="8183">
                  <c:v>10341.1945241009</c:v>
                </c:pt>
                <c:pt idx="8184">
                  <c:v>10345.2456347467</c:v>
                </c:pt>
                <c:pt idx="8185">
                  <c:v>10354.4817271465</c:v>
                </c:pt>
                <c:pt idx="8186">
                  <c:v>10364.7190188188</c:v>
                </c:pt>
                <c:pt idx="8187">
                  <c:v>10365.0628467733</c:v>
                </c:pt>
                <c:pt idx="8188">
                  <c:v>10365.450897844499</c:v>
                </c:pt>
                <c:pt idx="8189">
                  <c:v>10365.4766836464</c:v>
                </c:pt>
                <c:pt idx="8190">
                  <c:v>10365.7346017379</c:v>
                </c:pt>
                <c:pt idx="8191">
                  <c:v>10365.754085957</c:v>
                </c:pt>
                <c:pt idx="8192">
                  <c:v>10366.142137028201</c:v>
                </c:pt>
                <c:pt idx="8193">
                  <c:v>10366.563798388401</c:v>
                </c:pt>
                <c:pt idx="8194">
                  <c:v>10367.1144992972</c:v>
                </c:pt>
                <c:pt idx="8195">
                  <c:v>10367.1558852568</c:v>
                </c:pt>
                <c:pt idx="8196">
                  <c:v>10367.295677415999</c:v>
                </c:pt>
                <c:pt idx="8197">
                  <c:v>10367.5793813075</c:v>
                </c:pt>
                <c:pt idx="8198">
                  <c:v>10367.8248759172</c:v>
                </c:pt>
                <c:pt idx="8199">
                  <c:v>10367.967432383401</c:v>
                </c:pt>
                <c:pt idx="8200">
                  <c:v>10367.986916599701</c:v>
                </c:pt>
                <c:pt idx="8201">
                  <c:v>10368.796629033901</c:v>
                </c:pt>
                <c:pt idx="8202">
                  <c:v>10369.140456987499</c:v>
                </c:pt>
                <c:pt idx="8203">
                  <c:v>10369.8122119531</c:v>
                </c:pt>
                <c:pt idx="8204">
                  <c:v>10369.831696171301</c:v>
                </c:pt>
                <c:pt idx="8205">
                  <c:v>10370.016168997199</c:v>
                </c:pt>
                <c:pt idx="8206">
                  <c:v>10370.3158557321</c:v>
                </c:pt>
                <c:pt idx="8207">
                  <c:v>10370.6414086036</c:v>
                </c:pt>
                <c:pt idx="8208">
                  <c:v>10370.703651932499</c:v>
                </c:pt>
                <c:pt idx="8209">
                  <c:v>10370.985236559</c:v>
                </c:pt>
                <c:pt idx="8210">
                  <c:v>10371.3732876302</c:v>
                </c:pt>
                <c:pt idx="8211">
                  <c:v>10371.656991522699</c:v>
                </c:pt>
                <c:pt idx="8212">
                  <c:v>10372.0235400786</c:v>
                </c:pt>
                <c:pt idx="8213">
                  <c:v>10372.0450425986</c:v>
                </c:pt>
                <c:pt idx="8214">
                  <c:v>10372.064526814</c:v>
                </c:pt>
                <c:pt idx="8215">
                  <c:v>10372.486188173199</c:v>
                </c:pt>
                <c:pt idx="8216">
                  <c:v>10372.8742392491</c:v>
                </c:pt>
                <c:pt idx="8217">
                  <c:v>10373.2180672017</c:v>
                </c:pt>
                <c:pt idx="8218">
                  <c:v>10373.889822168199</c:v>
                </c:pt>
                <c:pt idx="8219">
                  <c:v>10373.9093063855</c:v>
                </c:pt>
                <c:pt idx="8220">
                  <c:v>10374.461105873799</c:v>
                </c:pt>
                <c:pt idx="8221">
                  <c:v>10380.4419801924</c:v>
                </c:pt>
                <c:pt idx="8222">
                  <c:v>10397.5441289106</c:v>
                </c:pt>
                <c:pt idx="8223">
                  <c:v>10412.824370929</c:v>
                </c:pt>
                <c:pt idx="8224">
                  <c:v>10417.671632191999</c:v>
                </c:pt>
                <c:pt idx="8225">
                  <c:v>10424.2468665447</c:v>
                </c:pt>
                <c:pt idx="8226">
                  <c:v>10442.529307425901</c:v>
                </c:pt>
                <c:pt idx="8227">
                  <c:v>10509.507135767401</c:v>
                </c:pt>
                <c:pt idx="8228">
                  <c:v>10510.618389839299</c:v>
                </c:pt>
                <c:pt idx="8229">
                  <c:v>10519.3232449609</c:v>
                </c:pt>
                <c:pt idx="8230">
                  <c:v>10534.3934659473</c:v>
                </c:pt>
                <c:pt idx="8231">
                  <c:v>10539.255555029</c:v>
                </c:pt>
                <c:pt idx="8232">
                  <c:v>10539.361402114801</c:v>
                </c:pt>
                <c:pt idx="8233">
                  <c:v>10539.5542938616</c:v>
                </c:pt>
                <c:pt idx="8234">
                  <c:v>10539.749453185999</c:v>
                </c:pt>
                <c:pt idx="8235">
                  <c:v>10540.0094326692</c:v>
                </c:pt>
                <c:pt idx="8236">
                  <c:v>10541.1003346005</c:v>
                </c:pt>
                <c:pt idx="8237">
                  <c:v>10541.206181686301</c:v>
                </c:pt>
                <c:pt idx="8238">
                  <c:v>10541.594232757499</c:v>
                </c:pt>
                <c:pt idx="8239">
                  <c:v>10541.9528356064</c:v>
                </c:pt>
                <c:pt idx="8240">
                  <c:v>10541.9822838287</c:v>
                </c:pt>
                <c:pt idx="8241">
                  <c:v>10543.333165243201</c:v>
                </c:pt>
                <c:pt idx="8242">
                  <c:v>10543.439012329</c:v>
                </c:pt>
                <c:pt idx="8243">
                  <c:v>10543.8270634002</c:v>
                </c:pt>
                <c:pt idx="8244">
                  <c:v>10544.087042883901</c:v>
                </c:pt>
                <c:pt idx="8245">
                  <c:v>10544.7812621472</c:v>
                </c:pt>
                <c:pt idx="8246">
                  <c:v>10545.177944814701</c:v>
                </c:pt>
                <c:pt idx="8247">
                  <c:v>10545.2837919006</c:v>
                </c:pt>
                <c:pt idx="8248">
                  <c:v>10545.6718429718</c:v>
                </c:pt>
                <c:pt idx="8249">
                  <c:v>10546.1011502929</c:v>
                </c:pt>
                <c:pt idx="8250">
                  <c:v>10546.2340499153</c:v>
                </c:pt>
                <c:pt idx="8251">
                  <c:v>10547.1285714721</c:v>
                </c:pt>
                <c:pt idx="8252">
                  <c:v>10547.4107754575</c:v>
                </c:pt>
                <c:pt idx="8253">
                  <c:v>10547.5166225433</c:v>
                </c:pt>
                <c:pt idx="8254">
                  <c:v>10547.904673614499</c:v>
                </c:pt>
                <c:pt idx="8255">
                  <c:v>10548.1646530986</c:v>
                </c:pt>
                <c:pt idx="8256">
                  <c:v>10548.4970939615</c:v>
                </c:pt>
                <c:pt idx="8257">
                  <c:v>10551.248771103001</c:v>
                </c:pt>
                <c:pt idx="8258">
                  <c:v>10554.5195904066</c:v>
                </c:pt>
                <c:pt idx="8259">
                  <c:v>10568.4516972117</c:v>
                </c:pt>
                <c:pt idx="8260">
                  <c:v>10573.466518696299</c:v>
                </c:pt>
                <c:pt idx="8261">
                  <c:v>10586.901981143201</c:v>
                </c:pt>
                <c:pt idx="8262">
                  <c:v>10598.3244767589</c:v>
                </c:pt>
                <c:pt idx="8263">
                  <c:v>10614.374086997401</c:v>
                </c:pt>
                <c:pt idx="8264">
                  <c:v>10626.7552244253</c:v>
                </c:pt>
                <c:pt idx="8265">
                  <c:v>10676.1265457104</c:v>
                </c:pt>
                <c:pt idx="8266">
                  <c:v>10683.400855175199</c:v>
                </c:pt>
                <c:pt idx="8267">
                  <c:v>10683.5847459821</c:v>
                </c:pt>
                <c:pt idx="8268">
                  <c:v>10698.6374101033</c:v>
                </c:pt>
                <c:pt idx="8269">
                  <c:v>10700.870240746</c:v>
                </c:pt>
                <c:pt idx="8270">
                  <c:v>10701.552301077099</c:v>
                </c:pt>
                <c:pt idx="8271">
                  <c:v>10702.715020317501</c:v>
                </c:pt>
                <c:pt idx="8272">
                  <c:v>10704.559799889101</c:v>
                </c:pt>
                <c:pt idx="8273">
                  <c:v>10706.7926305318</c:v>
                </c:pt>
                <c:pt idx="8274">
                  <c:v>10708.471076162499</c:v>
                </c:pt>
                <c:pt idx="8275">
                  <c:v>10713.631904076699</c:v>
                </c:pt>
                <c:pt idx="8276">
                  <c:v>10714.970980656301</c:v>
                </c:pt>
                <c:pt idx="8277">
                  <c:v>10716.0304458215</c:v>
                </c:pt>
                <c:pt idx="8278">
                  <c:v>10716.830912573199</c:v>
                </c:pt>
                <c:pt idx="8279">
                  <c:v>10718.021391316301</c:v>
                </c:pt>
                <c:pt idx="8280">
                  <c:v>10718.5448560891</c:v>
                </c:pt>
                <c:pt idx="8281">
                  <c:v>10718.597200620899</c:v>
                </c:pt>
                <c:pt idx="8282">
                  <c:v>10718.8588723619</c:v>
                </c:pt>
                <c:pt idx="8283">
                  <c:v>10719.8343977201</c:v>
                </c:pt>
                <c:pt idx="8284">
                  <c:v>10720.021415630301</c:v>
                </c:pt>
                <c:pt idx="8285">
                  <c:v>10720.1787605071</c:v>
                </c:pt>
                <c:pt idx="8286">
                  <c:v>10720.311660130001</c:v>
                </c:pt>
                <c:pt idx="8287">
                  <c:v>10722.6629101866</c:v>
                </c:pt>
                <c:pt idx="8288">
                  <c:v>10722.753302359</c:v>
                </c:pt>
                <c:pt idx="8289">
                  <c:v>10722.7735305348</c:v>
                </c:pt>
                <c:pt idx="8290">
                  <c:v>10740.2964767832</c:v>
                </c:pt>
                <c:pt idx="8291">
                  <c:v>10760.9795913575</c:v>
                </c:pt>
                <c:pt idx="8292">
                  <c:v>10772.402086973099</c:v>
                </c:pt>
                <c:pt idx="8293">
                  <c:v>10786.218866568899</c:v>
                </c:pt>
                <c:pt idx="8294">
                  <c:v>10808.0719045276</c:v>
                </c:pt>
                <c:pt idx="8295">
                  <c:v>10813.9437811016</c:v>
                </c:pt>
                <c:pt idx="8296">
                  <c:v>10849.8661708869</c:v>
                </c:pt>
                <c:pt idx="8297">
                  <c:v>10850.204155924899</c:v>
                </c:pt>
                <c:pt idx="8298">
                  <c:v>10857.4784653894</c:v>
                </c:pt>
                <c:pt idx="8299">
                  <c:v>10875.629911292301</c:v>
                </c:pt>
                <c:pt idx="8300">
                  <c:v>10876.017921986901</c:v>
                </c:pt>
                <c:pt idx="8301">
                  <c:v>10882.548686377701</c:v>
                </c:pt>
                <c:pt idx="8302">
                  <c:v>10887.709514291901</c:v>
                </c:pt>
                <c:pt idx="8303">
                  <c:v>10889.0485908705</c:v>
                </c:pt>
                <c:pt idx="8304">
                  <c:v>10890.108056036701</c:v>
                </c:pt>
                <c:pt idx="8305">
                  <c:v>10892.6748108351</c:v>
                </c:pt>
                <c:pt idx="8306">
                  <c:v>10892.936482576601</c:v>
                </c:pt>
                <c:pt idx="8307">
                  <c:v>10893.912007934399</c:v>
                </c:pt>
                <c:pt idx="8308">
                  <c:v>10894.256370721299</c:v>
                </c:pt>
                <c:pt idx="8309">
                  <c:v>10894.3892703447</c:v>
                </c:pt>
                <c:pt idx="8310">
                  <c:v>10897.1711608879</c:v>
                </c:pt>
                <c:pt idx="8311">
                  <c:v>10912.1412563547</c:v>
                </c:pt>
                <c:pt idx="8312">
                  <c:v>10913.8357069548</c:v>
                </c:pt>
                <c:pt idx="8313">
                  <c:v>10919.3889084821</c:v>
                </c:pt>
                <c:pt idx="8314">
                  <c:v>10935.057201571701</c:v>
                </c:pt>
                <c:pt idx="8315">
                  <c:v>10936.4796971874</c:v>
                </c:pt>
                <c:pt idx="8316">
                  <c:v>10980.5339981988</c:v>
                </c:pt>
                <c:pt idx="8317">
                  <c:v>10989.1663723196</c:v>
                </c:pt>
                <c:pt idx="8318">
                  <c:v>11001.5507747232</c:v>
                </c:pt>
                <c:pt idx="8319">
                  <c:v>11021.613956338701</c:v>
                </c:pt>
                <c:pt idx="8320">
                  <c:v>11024.2817661394</c:v>
                </c:pt>
                <c:pt idx="8321">
                  <c:v>11030.218045584999</c:v>
                </c:pt>
                <c:pt idx="8322">
                  <c:v>11031.556075603699</c:v>
                </c:pt>
                <c:pt idx="8323">
                  <c:v>11056.6262965928</c:v>
                </c:pt>
                <c:pt idx="8324">
                  <c:v>11061.255080589999</c:v>
                </c:pt>
                <c:pt idx="8325">
                  <c:v>11061.7871245071</c:v>
                </c:pt>
                <c:pt idx="8326">
                  <c:v>11062.3237580191</c:v>
                </c:pt>
                <c:pt idx="8327">
                  <c:v>11062.626081906201</c:v>
                </c:pt>
                <c:pt idx="8328">
                  <c:v>11062.7118090903</c:v>
                </c:pt>
                <c:pt idx="8329">
                  <c:v>11063.099860161499</c:v>
                </c:pt>
                <c:pt idx="8330">
                  <c:v>11063.1262010848</c:v>
                </c:pt>
                <c:pt idx="8331">
                  <c:v>11064.1856662519</c:v>
                </c:pt>
                <c:pt idx="8332">
                  <c:v>11064.470861477699</c:v>
                </c:pt>
                <c:pt idx="8333">
                  <c:v>11064.556588661801</c:v>
                </c:pt>
                <c:pt idx="8334">
                  <c:v>11064.944639732999</c:v>
                </c:pt>
                <c:pt idx="8335">
                  <c:v>11065.3326908042</c:v>
                </c:pt>
                <c:pt idx="8336">
                  <c:v>11066.401368233301</c:v>
                </c:pt>
                <c:pt idx="8337">
                  <c:v>11066.4269891679</c:v>
                </c:pt>
                <c:pt idx="8338">
                  <c:v>11066.7036921205</c:v>
                </c:pt>
                <c:pt idx="8339">
                  <c:v>11066.752421049399</c:v>
                </c:pt>
                <c:pt idx="8340">
                  <c:v>11066.789419304499</c:v>
                </c:pt>
                <c:pt idx="8341">
                  <c:v>11067.0140927913</c:v>
                </c:pt>
                <c:pt idx="8342">
                  <c:v>11067.1774703757</c:v>
                </c:pt>
                <c:pt idx="8343">
                  <c:v>11067.9896181486</c:v>
                </c:pt>
                <c:pt idx="8344">
                  <c:v>11068.3339809356</c:v>
                </c:pt>
                <c:pt idx="8345">
                  <c:v>11068.466880559399</c:v>
                </c:pt>
                <c:pt idx="8346">
                  <c:v>11068.548471692</c:v>
                </c:pt>
                <c:pt idx="8347">
                  <c:v>11068.634198876</c:v>
                </c:pt>
                <c:pt idx="8348">
                  <c:v>11069.0222499473</c:v>
                </c:pt>
                <c:pt idx="8349">
                  <c:v>11069.410301018501</c:v>
                </c:pt>
                <c:pt idx="8350">
                  <c:v>11070.3932512635</c:v>
                </c:pt>
                <c:pt idx="8351">
                  <c:v>11070.4789784476</c:v>
                </c:pt>
                <c:pt idx="8352">
                  <c:v>11070.8670295188</c:v>
                </c:pt>
                <c:pt idx="8353">
                  <c:v>11105.580218434299</c:v>
                </c:pt>
                <c:pt idx="8354">
                  <c:v>11108.5718661183</c:v>
                </c:pt>
                <c:pt idx="8355">
                  <c:v>11110.557307401599</c:v>
                </c:pt>
                <c:pt idx="8356">
                  <c:v>11163.555730028</c:v>
                </c:pt>
                <c:pt idx="8357">
                  <c:v>11169.646748621901</c:v>
                </c:pt>
                <c:pt idx="8358">
                  <c:v>11178.0882029682</c:v>
                </c:pt>
                <c:pt idx="8359">
                  <c:v>11185.579336024801</c:v>
                </c:pt>
                <c:pt idx="8360">
                  <c:v>11188.571227795899</c:v>
                </c:pt>
                <c:pt idx="8361">
                  <c:v>11205.6336858179</c:v>
                </c:pt>
                <c:pt idx="8362">
                  <c:v>11230.703906807999</c:v>
                </c:pt>
                <c:pt idx="8363">
                  <c:v>11231.091703006001</c:v>
                </c:pt>
                <c:pt idx="8364">
                  <c:v>11235.3342576376</c:v>
                </c:pt>
                <c:pt idx="8365">
                  <c:v>11235.722308710499</c:v>
                </c:pt>
                <c:pt idx="8366">
                  <c:v>11236.110359783501</c:v>
                </c:pt>
                <c:pt idx="8367">
                  <c:v>11236.115776838</c:v>
                </c:pt>
                <c:pt idx="8368">
                  <c:v>11236.4984108564</c:v>
                </c:pt>
                <c:pt idx="8369">
                  <c:v>11236.7034484501</c:v>
                </c:pt>
                <c:pt idx="8370">
                  <c:v>11237.1790372084</c:v>
                </c:pt>
                <c:pt idx="8371">
                  <c:v>11237.203811298999</c:v>
                </c:pt>
                <c:pt idx="8372">
                  <c:v>11237.567088281299</c:v>
                </c:pt>
                <c:pt idx="8373">
                  <c:v>11237.955139354301</c:v>
                </c:pt>
                <c:pt idx="8374">
                  <c:v>11238.2632764671</c:v>
                </c:pt>
                <c:pt idx="8375">
                  <c:v>11238.3431904272</c:v>
                </c:pt>
                <c:pt idx="8376">
                  <c:v>11238.548228019799</c:v>
                </c:pt>
                <c:pt idx="8377">
                  <c:v>11239.411867852201</c:v>
                </c:pt>
                <c:pt idx="8378">
                  <c:v>11239.478119813301</c:v>
                </c:pt>
                <c:pt idx="8379">
                  <c:v>11239.7999189251</c:v>
                </c:pt>
                <c:pt idx="8380">
                  <c:v>11240.1879699981</c:v>
                </c:pt>
                <c:pt idx="8381">
                  <c:v>11240.193387052601</c:v>
                </c:pt>
                <c:pt idx="8382">
                  <c:v>11240.3930075895</c:v>
                </c:pt>
                <c:pt idx="8383">
                  <c:v>11240.576021071</c:v>
                </c:pt>
                <c:pt idx="8384">
                  <c:v>11240.781058665299</c:v>
                </c:pt>
                <c:pt idx="8385">
                  <c:v>11240.8300312636</c:v>
                </c:pt>
                <c:pt idx="8386">
                  <c:v>11241.0280201695</c:v>
                </c:pt>
                <c:pt idx="8387">
                  <c:v>11241.256647423001</c:v>
                </c:pt>
                <c:pt idx="8388">
                  <c:v>11241.6446984959</c:v>
                </c:pt>
                <c:pt idx="8389">
                  <c:v>11242.0327495689</c:v>
                </c:pt>
                <c:pt idx="8390">
                  <c:v>11242.038166623401</c:v>
                </c:pt>
                <c:pt idx="8391">
                  <c:v>11242.420800641799</c:v>
                </c:pt>
                <c:pt idx="8392">
                  <c:v>11242.5444907741</c:v>
                </c:pt>
                <c:pt idx="8393">
                  <c:v>11242.625838235001</c:v>
                </c:pt>
                <c:pt idx="8394">
                  <c:v>11243.0935506727</c:v>
                </c:pt>
                <c:pt idx="8395">
                  <c:v>11243.4894780667</c:v>
                </c:pt>
                <c:pt idx="8396">
                  <c:v>11243.8775291397</c:v>
                </c:pt>
                <c:pt idx="8397">
                  <c:v>11244.265580212599</c:v>
                </c:pt>
                <c:pt idx="8398">
                  <c:v>11244.2709972672</c:v>
                </c:pt>
                <c:pt idx="8399">
                  <c:v>11244.4706178046</c:v>
                </c:pt>
                <c:pt idx="8400">
                  <c:v>11244.858668880501</c:v>
                </c:pt>
                <c:pt idx="8401">
                  <c:v>11248.9852516921</c:v>
                </c:pt>
                <c:pt idx="8402">
                  <c:v>11249.373302763301</c:v>
                </c:pt>
                <c:pt idx="8403">
                  <c:v>11251.218082334801</c:v>
                </c:pt>
                <c:pt idx="8404">
                  <c:v>11253.062861906301</c:v>
                </c:pt>
                <c:pt idx="8405">
                  <c:v>11253.4509129775</c:v>
                </c:pt>
                <c:pt idx="8406">
                  <c:v>11254.907641477799</c:v>
                </c:pt>
                <c:pt idx="8407">
                  <c:v>11255.295692549</c:v>
                </c:pt>
                <c:pt idx="8408">
                  <c:v>11257.1404721206</c:v>
                </c:pt>
                <c:pt idx="8409">
                  <c:v>11257.528523191801</c:v>
                </c:pt>
                <c:pt idx="8410">
                  <c:v>11282.649476332501</c:v>
                </c:pt>
                <c:pt idx="8411">
                  <c:v>11284.6349176159</c:v>
                </c:pt>
                <c:pt idx="8412">
                  <c:v>11359.6569462399</c:v>
                </c:pt>
                <c:pt idx="8413">
                  <c:v>11379.711296032099</c:v>
                </c:pt>
                <c:pt idx="8414">
                  <c:v>11402.340886682199</c:v>
                </c:pt>
                <c:pt idx="8415">
                  <c:v>11404.781517023201</c:v>
                </c:pt>
                <c:pt idx="8416">
                  <c:v>11405.1693132207</c:v>
                </c:pt>
                <c:pt idx="8417">
                  <c:v>11409.2288543619</c:v>
                </c:pt>
                <c:pt idx="8418">
                  <c:v>11409.4430752769</c:v>
                </c:pt>
                <c:pt idx="8419">
                  <c:v>11409.616905437701</c:v>
                </c:pt>
                <c:pt idx="8420">
                  <c:v>11410.6399690937</c:v>
                </c:pt>
                <c:pt idx="8421">
                  <c:v>11411.2814215132</c:v>
                </c:pt>
                <c:pt idx="8422">
                  <c:v>11411.2878548465</c:v>
                </c:pt>
                <c:pt idx="8423">
                  <c:v>11411.4616850074</c:v>
                </c:pt>
                <c:pt idx="8424">
                  <c:v>11411.849736083201</c:v>
                </c:pt>
                <c:pt idx="8425">
                  <c:v>11412.8727997392</c:v>
                </c:pt>
                <c:pt idx="8426">
                  <c:v>11413.132634416201</c:v>
                </c:pt>
                <c:pt idx="8427">
                  <c:v>11413.306464576999</c:v>
                </c:pt>
                <c:pt idx="8428">
                  <c:v>11413.6945156529</c:v>
                </c:pt>
                <c:pt idx="8429">
                  <c:v>11414.717579308801</c:v>
                </c:pt>
                <c:pt idx="8430">
                  <c:v>11415.1512441467</c:v>
                </c:pt>
                <c:pt idx="8431">
                  <c:v>11415.365465061701</c:v>
                </c:pt>
                <c:pt idx="8432">
                  <c:v>11415.539295222599</c:v>
                </c:pt>
                <c:pt idx="8433">
                  <c:v>11416.6221009888</c:v>
                </c:pt>
                <c:pt idx="8434">
                  <c:v>11416.7909861354</c:v>
                </c:pt>
                <c:pt idx="8435">
                  <c:v>11416.950409954399</c:v>
                </c:pt>
                <c:pt idx="8436">
                  <c:v>11417.2102446313</c:v>
                </c:pt>
                <c:pt idx="8437">
                  <c:v>11417.3840747922</c:v>
                </c:pt>
                <c:pt idx="8438">
                  <c:v>11417.772125868099</c:v>
                </c:pt>
                <c:pt idx="8439">
                  <c:v>11418.795189524</c:v>
                </c:pt>
                <c:pt idx="8440">
                  <c:v>11427.5256908265</c:v>
                </c:pt>
                <c:pt idx="8441">
                  <c:v>11444.802198911</c:v>
                </c:pt>
                <c:pt idx="8442">
                  <c:v>11456.7270865468</c:v>
                </c:pt>
                <c:pt idx="8443">
                  <c:v>11458.712527830099</c:v>
                </c:pt>
                <c:pt idx="8444">
                  <c:v>11462.260786938001</c:v>
                </c:pt>
                <c:pt idx="8445">
                  <c:v>11506.6895792754</c:v>
                </c:pt>
                <c:pt idx="8446">
                  <c:v>11508.1843453979</c:v>
                </c:pt>
                <c:pt idx="8447">
                  <c:v>11508.1843453979</c:v>
                </c:pt>
                <c:pt idx="8448">
                  <c:v>11522.054130050799</c:v>
                </c:pt>
                <c:pt idx="8449">
                  <c:v>11553.7889062464</c:v>
                </c:pt>
                <c:pt idx="8450">
                  <c:v>11558.1831767235</c:v>
                </c:pt>
                <c:pt idx="8451">
                  <c:v>11568.8591272383</c:v>
                </c:pt>
                <c:pt idx="8452">
                  <c:v>11576.4184968974</c:v>
                </c:pt>
                <c:pt idx="8453">
                  <c:v>11579.246923435399</c:v>
                </c:pt>
                <c:pt idx="8454">
                  <c:v>11580.699711203501</c:v>
                </c:pt>
                <c:pt idx="8455">
                  <c:v>11585.359031727499</c:v>
                </c:pt>
                <c:pt idx="8456">
                  <c:v>11589.483548395299</c:v>
                </c:pt>
                <c:pt idx="8457">
                  <c:v>11590.6855828557</c:v>
                </c:pt>
                <c:pt idx="8458">
                  <c:v>11596.7237895377</c:v>
                </c:pt>
                <c:pt idx="8459">
                  <c:v>11630.804696761001</c:v>
                </c:pt>
                <c:pt idx="8460">
                  <c:v>11632.7901380443</c:v>
                </c:pt>
                <c:pt idx="8461">
                  <c:v>11634.105566509001</c:v>
                </c:pt>
                <c:pt idx="8462">
                  <c:v>11643.749209562</c:v>
                </c:pt>
                <c:pt idx="8463">
                  <c:v>11675.800326033401</c:v>
                </c:pt>
                <c:pt idx="8464">
                  <c:v>11678.947879949499</c:v>
                </c:pt>
                <c:pt idx="8465">
                  <c:v>11680.2903415001</c:v>
                </c:pt>
                <c:pt idx="8466">
                  <c:v>11680.880749223699</c:v>
                </c:pt>
                <c:pt idx="8467">
                  <c:v>11681.581329234799</c:v>
                </c:pt>
                <c:pt idx="8468">
                  <c:v>11684.1606365758</c:v>
                </c:pt>
                <c:pt idx="8469">
                  <c:v>11717.866516460601</c:v>
                </c:pt>
                <c:pt idx="8470">
                  <c:v>11742.9367374535</c:v>
                </c:pt>
                <c:pt idx="8471">
                  <c:v>11749.4366419417</c:v>
                </c:pt>
                <c:pt idx="8472">
                  <c:v>11753.3245336501</c:v>
                </c:pt>
                <c:pt idx="8473">
                  <c:v>11754.7773214182</c:v>
                </c:pt>
                <c:pt idx="8474">
                  <c:v>11757.3844096106</c:v>
                </c:pt>
                <c:pt idx="8475">
                  <c:v>11757.7724606841</c:v>
                </c:pt>
                <c:pt idx="8476">
                  <c:v>11758.1605117577</c:v>
                </c:pt>
                <c:pt idx="8477">
                  <c:v>11758.990490538999</c:v>
                </c:pt>
                <c:pt idx="8478">
                  <c:v>11759.2291891812</c:v>
                </c:pt>
                <c:pt idx="8479">
                  <c:v>11759.6172402547</c:v>
                </c:pt>
                <c:pt idx="8480">
                  <c:v>11760.0052913283</c:v>
                </c:pt>
                <c:pt idx="8481">
                  <c:v>11760.3933424018</c:v>
                </c:pt>
                <c:pt idx="8482">
                  <c:v>11760.835270109499</c:v>
                </c:pt>
                <c:pt idx="8483">
                  <c:v>11761.0739687518</c:v>
                </c:pt>
                <c:pt idx="8484">
                  <c:v>11761.4620198253</c:v>
                </c:pt>
                <c:pt idx="8485">
                  <c:v>11761.850070898799</c:v>
                </c:pt>
                <c:pt idx="8486">
                  <c:v>11762.238121972399</c:v>
                </c:pt>
                <c:pt idx="8487">
                  <c:v>11763.0681007537</c:v>
                </c:pt>
                <c:pt idx="8488">
                  <c:v>11763.306799395899</c:v>
                </c:pt>
                <c:pt idx="8489">
                  <c:v>11763.694850469399</c:v>
                </c:pt>
                <c:pt idx="8490">
                  <c:v>11764.082901543001</c:v>
                </c:pt>
                <c:pt idx="8491">
                  <c:v>11764.9128803242</c:v>
                </c:pt>
                <c:pt idx="8492">
                  <c:v>11765.151578966501</c:v>
                </c:pt>
                <c:pt idx="8493">
                  <c:v>11765.539630040001</c:v>
                </c:pt>
                <c:pt idx="8494">
                  <c:v>11765.927681113501</c:v>
                </c:pt>
                <c:pt idx="8495">
                  <c:v>11766.3157321871</c:v>
                </c:pt>
                <c:pt idx="8496">
                  <c:v>11766.7576598948</c:v>
                </c:pt>
                <c:pt idx="8497">
                  <c:v>11767.1457109684</c:v>
                </c:pt>
                <c:pt idx="8498">
                  <c:v>11784.585698851701</c:v>
                </c:pt>
                <c:pt idx="8499">
                  <c:v>11784.7663974389</c:v>
                </c:pt>
                <c:pt idx="8500">
                  <c:v>11785.9875604263</c:v>
                </c:pt>
                <c:pt idx="8501">
                  <c:v>11787.1560778394</c:v>
                </c:pt>
                <c:pt idx="8502">
                  <c:v>11800.1563454148</c:v>
                </c:pt>
                <c:pt idx="8503">
                  <c:v>11800.1563454148</c:v>
                </c:pt>
                <c:pt idx="8504">
                  <c:v>11804.8823069753</c:v>
                </c:pt>
                <c:pt idx="8505">
                  <c:v>11806.867748258601</c:v>
                </c:pt>
                <c:pt idx="8506">
                  <c:v>11865.1969054974</c:v>
                </c:pt>
                <c:pt idx="8507">
                  <c:v>11867.4076104867</c:v>
                </c:pt>
                <c:pt idx="8508">
                  <c:v>11871.279029572301</c:v>
                </c:pt>
                <c:pt idx="8509">
                  <c:v>11877.237522839099</c:v>
                </c:pt>
                <c:pt idx="8510">
                  <c:v>11891.9441266749</c:v>
                </c:pt>
                <c:pt idx="8511">
                  <c:v>11914.2518705036</c:v>
                </c:pt>
                <c:pt idx="8512">
                  <c:v>11917.014347668701</c:v>
                </c:pt>
                <c:pt idx="8513">
                  <c:v>11922.9384463345</c:v>
                </c:pt>
                <c:pt idx="8514">
                  <c:v>11923.514252155999</c:v>
                </c:pt>
                <c:pt idx="8515">
                  <c:v>11927.4021438648</c:v>
                </c:pt>
                <c:pt idx="8516">
                  <c:v>11928.854931632901</c:v>
                </c:pt>
                <c:pt idx="8517">
                  <c:v>11932.150607493701</c:v>
                </c:pt>
                <c:pt idx="8518">
                  <c:v>11932.150607493701</c:v>
                </c:pt>
                <c:pt idx="8519">
                  <c:v>11934.3834381373</c:v>
                </c:pt>
                <c:pt idx="8520">
                  <c:v>11934.3834381373</c:v>
                </c:pt>
                <c:pt idx="8521">
                  <c:v>11936.2282177082</c:v>
                </c:pt>
                <c:pt idx="8522">
                  <c:v>11936.2282177082</c:v>
                </c:pt>
                <c:pt idx="8523">
                  <c:v>11938.461048351901</c:v>
                </c:pt>
                <c:pt idx="8524">
                  <c:v>11938.461048351901</c:v>
                </c:pt>
                <c:pt idx="8525">
                  <c:v>11940.305827922801</c:v>
                </c:pt>
                <c:pt idx="8526">
                  <c:v>11940.305827922801</c:v>
                </c:pt>
                <c:pt idx="8527">
                  <c:v>11968.959917189501</c:v>
                </c:pt>
                <c:pt idx="8528">
                  <c:v>11970.9453584728</c:v>
                </c:pt>
                <c:pt idx="8529">
                  <c:v>11974.233955629399</c:v>
                </c:pt>
                <c:pt idx="8530">
                  <c:v>11974.233955629399</c:v>
                </c:pt>
                <c:pt idx="8531">
                  <c:v>12024.434061744199</c:v>
                </c:pt>
                <c:pt idx="8532">
                  <c:v>12031.7227158192</c:v>
                </c:pt>
                <c:pt idx="8533">
                  <c:v>12034.8702697344</c:v>
                </c:pt>
                <c:pt idx="8534">
                  <c:v>12035.444642381701</c:v>
                </c:pt>
                <c:pt idx="8535">
                  <c:v>12035.489118183899</c:v>
                </c:pt>
                <c:pt idx="8536">
                  <c:v>12036.5782311566</c:v>
                </c:pt>
                <c:pt idx="8537">
                  <c:v>12036.6124414189</c:v>
                </c:pt>
                <c:pt idx="8538">
                  <c:v>12037.5189586055</c:v>
                </c:pt>
                <c:pt idx="8539">
                  <c:v>12039.274515712599</c:v>
                </c:pt>
                <c:pt idx="8540">
                  <c:v>12040.655841371199</c:v>
                </c:pt>
                <c:pt idx="8541">
                  <c:v>12041.0427606841</c:v>
                </c:pt>
                <c:pt idx="8542">
                  <c:v>12043.078467625101</c:v>
                </c:pt>
                <c:pt idx="8543">
                  <c:v>12044.4743507329</c:v>
                </c:pt>
                <c:pt idx="8544">
                  <c:v>12044.655049320299</c:v>
                </c:pt>
                <c:pt idx="8545">
                  <c:v>12051.3151330538</c:v>
                </c:pt>
                <c:pt idx="8546">
                  <c:v>12066.021736889101</c:v>
                </c:pt>
                <c:pt idx="8547">
                  <c:v>12091.0919578839</c:v>
                </c:pt>
                <c:pt idx="8548">
                  <c:v>12097.5918623702</c:v>
                </c:pt>
                <c:pt idx="8549">
                  <c:v>12101.479754079501</c:v>
                </c:pt>
                <c:pt idx="8550">
                  <c:v>12103.0497944531</c:v>
                </c:pt>
                <c:pt idx="8551">
                  <c:v>12105.623113461699</c:v>
                </c:pt>
                <c:pt idx="8552">
                  <c:v>12105.739306379999</c:v>
                </c:pt>
                <c:pt idx="8553">
                  <c:v>12106.0111645329</c:v>
                </c:pt>
                <c:pt idx="8554">
                  <c:v>12106.2821191027</c:v>
                </c:pt>
                <c:pt idx="8555">
                  <c:v>12106.3992156041</c:v>
                </c:pt>
                <c:pt idx="8556">
                  <c:v>12107.467893033199</c:v>
                </c:pt>
                <c:pt idx="8557">
                  <c:v>12107.584085951499</c:v>
                </c:pt>
                <c:pt idx="8558">
                  <c:v>12107.8559441044</c:v>
                </c:pt>
                <c:pt idx="8559">
                  <c:v>12108.0729972791</c:v>
                </c:pt>
                <c:pt idx="8560">
                  <c:v>12108.0729972791</c:v>
                </c:pt>
                <c:pt idx="8561">
                  <c:v>12108.126898672401</c:v>
                </c:pt>
                <c:pt idx="8562">
                  <c:v>12108.243995175601</c:v>
                </c:pt>
                <c:pt idx="8563">
                  <c:v>12109.312672604799</c:v>
                </c:pt>
                <c:pt idx="8564">
                  <c:v>12109.700723676</c:v>
                </c:pt>
                <c:pt idx="8565">
                  <c:v>12109.8169165942</c:v>
                </c:pt>
                <c:pt idx="8566">
                  <c:v>12110.088774747201</c:v>
                </c:pt>
                <c:pt idx="8567">
                  <c:v>12110.359729317899</c:v>
                </c:pt>
                <c:pt idx="8568">
                  <c:v>12111.5455032475</c:v>
                </c:pt>
                <c:pt idx="8569">
                  <c:v>12111.6616961658</c:v>
                </c:pt>
                <c:pt idx="8570">
                  <c:v>12111.933554318701</c:v>
                </c:pt>
                <c:pt idx="8571">
                  <c:v>12112.2045088876</c:v>
                </c:pt>
                <c:pt idx="8572">
                  <c:v>12112.3216053899</c:v>
                </c:pt>
                <c:pt idx="8573">
                  <c:v>12113.390282819</c:v>
                </c:pt>
                <c:pt idx="8574">
                  <c:v>12113.5064757373</c:v>
                </c:pt>
                <c:pt idx="8575">
                  <c:v>12113.778333890201</c:v>
                </c:pt>
                <c:pt idx="8576">
                  <c:v>12114.1663849614</c:v>
                </c:pt>
                <c:pt idx="8577">
                  <c:v>12115.2350623905</c:v>
                </c:pt>
                <c:pt idx="8578">
                  <c:v>12123.4802685789</c:v>
                </c:pt>
                <c:pt idx="8579">
                  <c:v>12125.106231313101</c:v>
                </c:pt>
                <c:pt idx="8580">
                  <c:v>12129.402658364699</c:v>
                </c:pt>
                <c:pt idx="8581">
                  <c:v>12143.0375274037</c:v>
                </c:pt>
                <c:pt idx="8582">
                  <c:v>12145.022968687101</c:v>
                </c:pt>
                <c:pt idx="8583">
                  <c:v>12148.3115658439</c:v>
                </c:pt>
                <c:pt idx="8584">
                  <c:v>12148.3115658439</c:v>
                </c:pt>
                <c:pt idx="8585">
                  <c:v>12183.740177003599</c:v>
                </c:pt>
                <c:pt idx="8586">
                  <c:v>12199.6625667884</c:v>
                </c:pt>
                <c:pt idx="8587">
                  <c:v>12199.724205601</c:v>
                </c:pt>
                <c:pt idx="8588">
                  <c:v>12200.5894905608</c:v>
                </c:pt>
                <c:pt idx="8589">
                  <c:v>12210.7087163407</c:v>
                </c:pt>
                <c:pt idx="8590">
                  <c:v>12211.154108802701</c:v>
                </c:pt>
                <c:pt idx="8591">
                  <c:v>12213.3521259278</c:v>
                </c:pt>
                <c:pt idx="8592">
                  <c:v>12214.7334515857</c:v>
                </c:pt>
                <c:pt idx="8593">
                  <c:v>12219.4342500027</c:v>
                </c:pt>
                <c:pt idx="8594">
                  <c:v>12230.0449973</c:v>
                </c:pt>
                <c:pt idx="8595">
                  <c:v>12238.811061800299</c:v>
                </c:pt>
                <c:pt idx="8596">
                  <c:v>12240.0993471033</c:v>
                </c:pt>
                <c:pt idx="8597">
                  <c:v>12260.174260288401</c:v>
                </c:pt>
                <c:pt idx="8598">
                  <c:v>12272.147666258699</c:v>
                </c:pt>
                <c:pt idx="8599">
                  <c:v>12272.5357173345</c:v>
                </c:pt>
                <c:pt idx="8600">
                  <c:v>12272.923768410399</c:v>
                </c:pt>
                <c:pt idx="8601">
                  <c:v>12273.210236556801</c:v>
                </c:pt>
                <c:pt idx="8602">
                  <c:v>12273.9924458283</c:v>
                </c:pt>
                <c:pt idx="8603">
                  <c:v>12274.380496904199</c:v>
                </c:pt>
                <c:pt idx="8604">
                  <c:v>12274.7685479801</c:v>
                </c:pt>
                <c:pt idx="8605">
                  <c:v>12275.0550161264</c:v>
                </c:pt>
                <c:pt idx="8606">
                  <c:v>12275.156599055899</c:v>
                </c:pt>
                <c:pt idx="8607">
                  <c:v>12275.837225398</c:v>
                </c:pt>
                <c:pt idx="8608">
                  <c:v>12276.225276473901</c:v>
                </c:pt>
                <c:pt idx="8609">
                  <c:v>12276.6133275497</c:v>
                </c:pt>
                <c:pt idx="8610">
                  <c:v>12277.0013786256</c:v>
                </c:pt>
                <c:pt idx="8611">
                  <c:v>12277.287846772</c:v>
                </c:pt>
                <c:pt idx="8612">
                  <c:v>12278.0700560435</c:v>
                </c:pt>
                <c:pt idx="8613">
                  <c:v>12278.458107119401</c:v>
                </c:pt>
                <c:pt idx="8614">
                  <c:v>12278.8461581952</c:v>
                </c:pt>
                <c:pt idx="8615">
                  <c:v>12279.132626341599</c:v>
                </c:pt>
                <c:pt idx="8616">
                  <c:v>12279.914835613199</c:v>
                </c:pt>
                <c:pt idx="8617">
                  <c:v>12280.302886689</c:v>
                </c:pt>
                <c:pt idx="8618">
                  <c:v>12280.690937764901</c:v>
                </c:pt>
                <c:pt idx="8619">
                  <c:v>12280.769401105101</c:v>
                </c:pt>
                <c:pt idx="8620">
                  <c:v>12280.977405911301</c:v>
                </c:pt>
                <c:pt idx="8621">
                  <c:v>12281.0789888408</c:v>
                </c:pt>
                <c:pt idx="8622">
                  <c:v>12282.6641774158</c:v>
                </c:pt>
                <c:pt idx="8623">
                  <c:v>12285.4405570989</c:v>
                </c:pt>
                <c:pt idx="8624">
                  <c:v>12292.4250967316</c:v>
                </c:pt>
                <c:pt idx="8625">
                  <c:v>12301.1676814286</c:v>
                </c:pt>
                <c:pt idx="8626">
                  <c:v>12315.8736137533</c:v>
                </c:pt>
                <c:pt idx="8627">
                  <c:v>12317.115137618001</c:v>
                </c:pt>
                <c:pt idx="8628">
                  <c:v>12319.1005789013</c:v>
                </c:pt>
                <c:pt idx="8629">
                  <c:v>12322.389176058499</c:v>
                </c:pt>
                <c:pt idx="8630">
                  <c:v>12322.389176058499</c:v>
                </c:pt>
                <c:pt idx="8631">
                  <c:v>12355.584956573301</c:v>
                </c:pt>
                <c:pt idx="8632">
                  <c:v>12367.8994275396</c:v>
                </c:pt>
                <c:pt idx="8633">
                  <c:v>12373.3587534911</c:v>
                </c:pt>
                <c:pt idx="8634">
                  <c:v>12377.645105604999</c:v>
                </c:pt>
                <c:pt idx="8635">
                  <c:v>12380.7926595192</c:v>
                </c:pt>
                <c:pt idx="8636">
                  <c:v>12381.507346358099</c:v>
                </c:pt>
                <c:pt idx="8637">
                  <c:v>12382.634955597099</c:v>
                </c:pt>
                <c:pt idx="8638">
                  <c:v>12387.4297361429</c:v>
                </c:pt>
                <c:pt idx="8639">
                  <c:v>12392.8886720148</c:v>
                </c:pt>
                <c:pt idx="8640">
                  <c:v>12393.511860189899</c:v>
                </c:pt>
                <c:pt idx="8641">
                  <c:v>12393.511860217801</c:v>
                </c:pt>
                <c:pt idx="8642">
                  <c:v>12404.122607498401</c:v>
                </c:pt>
                <c:pt idx="8643">
                  <c:v>12404.122607514701</c:v>
                </c:pt>
                <c:pt idx="8644">
                  <c:v>12436.966282229399</c:v>
                </c:pt>
                <c:pt idx="8645">
                  <c:v>12445.3332942629</c:v>
                </c:pt>
                <c:pt idx="8646">
                  <c:v>12451.371564106999</c:v>
                </c:pt>
                <c:pt idx="8647">
                  <c:v>12453.8707310315</c:v>
                </c:pt>
                <c:pt idx="8648">
                  <c:v>12453.994331850599</c:v>
                </c:pt>
                <c:pt idx="8649">
                  <c:v>12454.258782102699</c:v>
                </c:pt>
                <c:pt idx="8650">
                  <c:v>12454.382382924199</c:v>
                </c:pt>
                <c:pt idx="8651">
                  <c:v>12454.710764699101</c:v>
                </c:pt>
                <c:pt idx="8652">
                  <c:v>12454.770433997701</c:v>
                </c:pt>
                <c:pt idx="8653">
                  <c:v>12455.715510603</c:v>
                </c:pt>
                <c:pt idx="8654">
                  <c:v>12455.839111421201</c:v>
                </c:pt>
                <c:pt idx="8655">
                  <c:v>12456.103561674199</c:v>
                </c:pt>
                <c:pt idx="8656">
                  <c:v>12456.227162494701</c:v>
                </c:pt>
                <c:pt idx="8657">
                  <c:v>12456.4916127454</c:v>
                </c:pt>
                <c:pt idx="8658">
                  <c:v>12456.5555442697</c:v>
                </c:pt>
                <c:pt idx="8659">
                  <c:v>12456.615213568301</c:v>
                </c:pt>
                <c:pt idx="8660">
                  <c:v>12457.0032646418</c:v>
                </c:pt>
                <c:pt idx="8661">
                  <c:v>12457.560290174501</c:v>
                </c:pt>
                <c:pt idx="8662">
                  <c:v>12457.683890991801</c:v>
                </c:pt>
                <c:pt idx="8663">
                  <c:v>12457.948341245699</c:v>
                </c:pt>
                <c:pt idx="8664">
                  <c:v>12458.0719420653</c:v>
                </c:pt>
                <c:pt idx="8665">
                  <c:v>12458.3363923169</c:v>
                </c:pt>
                <c:pt idx="8666">
                  <c:v>12458.4003238403</c:v>
                </c:pt>
                <c:pt idx="8667">
                  <c:v>12458.4599931389</c:v>
                </c:pt>
                <c:pt idx="8668">
                  <c:v>12458.8480442124</c:v>
                </c:pt>
                <c:pt idx="8669">
                  <c:v>12459.793120817199</c:v>
                </c:pt>
                <c:pt idx="8670">
                  <c:v>12459.9167216359</c:v>
                </c:pt>
                <c:pt idx="8671">
                  <c:v>12460.1811718884</c:v>
                </c:pt>
                <c:pt idx="8672">
                  <c:v>12460.3047727094</c:v>
                </c:pt>
                <c:pt idx="8673">
                  <c:v>12460.569222959601</c:v>
                </c:pt>
                <c:pt idx="8674">
                  <c:v>12460.6331544844</c:v>
                </c:pt>
                <c:pt idx="8675">
                  <c:v>12460.692823783</c:v>
                </c:pt>
                <c:pt idx="8676">
                  <c:v>12461.6379003888</c:v>
                </c:pt>
                <c:pt idx="8677">
                  <c:v>12461.7615012065</c:v>
                </c:pt>
                <c:pt idx="8678">
                  <c:v>12462.02595146</c:v>
                </c:pt>
                <c:pt idx="8679">
                  <c:v>12462.14955228</c:v>
                </c:pt>
                <c:pt idx="8680">
                  <c:v>12462.414002531201</c:v>
                </c:pt>
                <c:pt idx="8681">
                  <c:v>12462.477934054999</c:v>
                </c:pt>
                <c:pt idx="8682">
                  <c:v>12462.537603353599</c:v>
                </c:pt>
                <c:pt idx="8683">
                  <c:v>12462.925654427099</c:v>
                </c:pt>
                <c:pt idx="8684">
                  <c:v>12463.4826799603</c:v>
                </c:pt>
                <c:pt idx="8685">
                  <c:v>12471.50260822</c:v>
                </c:pt>
                <c:pt idx="8686">
                  <c:v>12475.2452916689</c:v>
                </c:pt>
                <c:pt idx="8687">
                  <c:v>12475.3250481504</c:v>
                </c:pt>
                <c:pt idx="8688">
                  <c:v>12485.8560389666</c:v>
                </c:pt>
                <c:pt idx="8689">
                  <c:v>12496.4667862731</c:v>
                </c:pt>
                <c:pt idx="8690">
                  <c:v>12553.584560483599</c:v>
                </c:pt>
                <c:pt idx="8691">
                  <c:v>12556.715049304001</c:v>
                </c:pt>
                <c:pt idx="8692">
                  <c:v>12561.0438924439</c:v>
                </c:pt>
                <c:pt idx="8693">
                  <c:v>12563.5674953907</c:v>
                </c:pt>
                <c:pt idx="8694">
                  <c:v>12566.096650073299</c:v>
                </c:pt>
                <c:pt idx="8695">
                  <c:v>12566.9695600625</c:v>
                </c:pt>
                <c:pt idx="8696">
                  <c:v>12575.762265634699</c:v>
                </c:pt>
                <c:pt idx="8697">
                  <c:v>12578.2002177126</c:v>
                </c:pt>
                <c:pt idx="8698">
                  <c:v>12578.2002177294</c:v>
                </c:pt>
                <c:pt idx="8699">
                  <c:v>12627.7038369369</c:v>
                </c:pt>
                <c:pt idx="8700">
                  <c:v>12627.7680779118</c:v>
                </c:pt>
                <c:pt idx="8701">
                  <c:v>12628.6333628715</c:v>
                </c:pt>
                <c:pt idx="8702">
                  <c:v>12628.6768817473</c:v>
                </c:pt>
                <c:pt idx="8703">
                  <c:v>12628.7725143604</c:v>
                </c:pt>
                <c:pt idx="8704">
                  <c:v>12629.0649328208</c:v>
                </c:pt>
                <c:pt idx="8705">
                  <c:v>12629.160565434</c:v>
                </c:pt>
                <c:pt idx="8706">
                  <c:v>12629.4529838943</c:v>
                </c:pt>
                <c:pt idx="8707">
                  <c:v>12629.5486165075</c:v>
                </c:pt>
                <c:pt idx="8708">
                  <c:v>12630.0009085559</c:v>
                </c:pt>
                <c:pt idx="8709">
                  <c:v>12630.5216613179</c:v>
                </c:pt>
                <c:pt idx="8710">
                  <c:v>12630.617293931</c:v>
                </c:pt>
                <c:pt idx="8711">
                  <c:v>12630.8661935157</c:v>
                </c:pt>
                <c:pt idx="8712">
                  <c:v>12630.9097123914</c:v>
                </c:pt>
                <c:pt idx="8713">
                  <c:v>12631.0053450046</c:v>
                </c:pt>
                <c:pt idx="8714">
                  <c:v>12631.2977634649</c:v>
                </c:pt>
                <c:pt idx="8715">
                  <c:v>12631.3933960781</c:v>
                </c:pt>
                <c:pt idx="8716">
                  <c:v>12631.685814538499</c:v>
                </c:pt>
                <c:pt idx="8717">
                  <c:v>12631.781447151599</c:v>
                </c:pt>
                <c:pt idx="8718">
                  <c:v>12631.845688126499</c:v>
                </c:pt>
                <c:pt idx="8719">
                  <c:v>12632.3664408884</c:v>
                </c:pt>
                <c:pt idx="8720">
                  <c:v>12632.710973086299</c:v>
                </c:pt>
                <c:pt idx="8721">
                  <c:v>12632.754491962</c:v>
                </c:pt>
                <c:pt idx="8722">
                  <c:v>12632.850124575099</c:v>
                </c:pt>
                <c:pt idx="8723">
                  <c:v>12633.142543035499</c:v>
                </c:pt>
                <c:pt idx="8724">
                  <c:v>12633.2182297036</c:v>
                </c:pt>
                <c:pt idx="8725">
                  <c:v>12633.238175648699</c:v>
                </c:pt>
                <c:pt idx="8726">
                  <c:v>12633.530594108999</c:v>
                </c:pt>
                <c:pt idx="8727">
                  <c:v>12633.626226722199</c:v>
                </c:pt>
                <c:pt idx="8728">
                  <c:v>12633.690467697101</c:v>
                </c:pt>
                <c:pt idx="8729">
                  <c:v>12634.555752656801</c:v>
                </c:pt>
                <c:pt idx="8730">
                  <c:v>12634.599271532599</c:v>
                </c:pt>
                <c:pt idx="8731">
                  <c:v>12634.694904145699</c:v>
                </c:pt>
                <c:pt idx="8732">
                  <c:v>12634.987322606101</c:v>
                </c:pt>
                <c:pt idx="8733">
                  <c:v>12635.082955219301</c:v>
                </c:pt>
                <c:pt idx="8734">
                  <c:v>12635.1215026585</c:v>
                </c:pt>
                <c:pt idx="8735">
                  <c:v>12635.375373679601</c:v>
                </c:pt>
                <c:pt idx="8736">
                  <c:v>12635.471006292801</c:v>
                </c:pt>
                <c:pt idx="8737">
                  <c:v>12635.9232983412</c:v>
                </c:pt>
                <c:pt idx="8738">
                  <c:v>12636.444051103201</c:v>
                </c:pt>
                <c:pt idx="8739">
                  <c:v>12636.539683716301</c:v>
                </c:pt>
                <c:pt idx="8740">
                  <c:v>12636.788583301</c:v>
                </c:pt>
                <c:pt idx="8741">
                  <c:v>12636.832102176701</c:v>
                </c:pt>
                <c:pt idx="8742">
                  <c:v>12636.927734789901</c:v>
                </c:pt>
                <c:pt idx="8743">
                  <c:v>12637.2201532502</c:v>
                </c:pt>
                <c:pt idx="8744">
                  <c:v>12637.3157858634</c:v>
                </c:pt>
                <c:pt idx="8745">
                  <c:v>12637.6082043237</c:v>
                </c:pt>
                <c:pt idx="8746">
                  <c:v>12641.247437936199</c:v>
                </c:pt>
                <c:pt idx="8747">
                  <c:v>12643.473212364999</c:v>
                </c:pt>
                <c:pt idx="8748">
                  <c:v>12653.0206117257</c:v>
                </c:pt>
                <c:pt idx="8749">
                  <c:v>12658.3554356722</c:v>
                </c:pt>
                <c:pt idx="8750">
                  <c:v>12659.933649165499</c:v>
                </c:pt>
                <c:pt idx="8751">
                  <c:v>12670.544396487699</c:v>
                </c:pt>
                <c:pt idx="8752">
                  <c:v>12722.6374390888</c:v>
                </c:pt>
                <c:pt idx="8753">
                  <c:v>12737.660943544901</c:v>
                </c:pt>
                <c:pt idx="8754">
                  <c:v>12739.199112873001</c:v>
                </c:pt>
                <c:pt idx="8755">
                  <c:v>12752.2778279269</c:v>
                </c:pt>
                <c:pt idx="8756">
                  <c:v>12752.277827944101</c:v>
                </c:pt>
                <c:pt idx="8757">
                  <c:v>12754.346199362501</c:v>
                </c:pt>
                <c:pt idx="8758">
                  <c:v>12754.734250433699</c:v>
                </c:pt>
                <c:pt idx="8759">
                  <c:v>12755.711717657699</c:v>
                </c:pt>
                <c:pt idx="8760">
                  <c:v>12755.8029278628</c:v>
                </c:pt>
                <c:pt idx="8761">
                  <c:v>12756.190978934001</c:v>
                </c:pt>
                <c:pt idx="8762">
                  <c:v>12756.579030005199</c:v>
                </c:pt>
                <c:pt idx="8763">
                  <c:v>12756.9670810764</c:v>
                </c:pt>
                <c:pt idx="8764">
                  <c:v>12757.445149110599</c:v>
                </c:pt>
                <c:pt idx="8765">
                  <c:v>12757.6477074343</c:v>
                </c:pt>
                <c:pt idx="8766">
                  <c:v>12757.9445483004</c:v>
                </c:pt>
                <c:pt idx="8767">
                  <c:v>12758.035758505501</c:v>
                </c:pt>
                <c:pt idx="8768">
                  <c:v>12758.4238095767</c:v>
                </c:pt>
                <c:pt idx="8769">
                  <c:v>12758.8118606479</c:v>
                </c:pt>
                <c:pt idx="8770">
                  <c:v>12759.7893278719</c:v>
                </c:pt>
                <c:pt idx="8771">
                  <c:v>12759.880538077001</c:v>
                </c:pt>
                <c:pt idx="8772">
                  <c:v>12760.2685891482</c:v>
                </c:pt>
                <c:pt idx="8773">
                  <c:v>12760.6566402195</c:v>
                </c:pt>
                <c:pt idx="8774">
                  <c:v>12761.044691290699</c:v>
                </c:pt>
                <c:pt idx="8775">
                  <c:v>12761.6341074435</c:v>
                </c:pt>
                <c:pt idx="8776">
                  <c:v>12761.725317648599</c:v>
                </c:pt>
                <c:pt idx="8777">
                  <c:v>12762.1133687198</c:v>
                </c:pt>
                <c:pt idx="8778">
                  <c:v>12762.501419791</c:v>
                </c:pt>
                <c:pt idx="8779">
                  <c:v>12762.889470862199</c:v>
                </c:pt>
                <c:pt idx="8780">
                  <c:v>12763.570097220099</c:v>
                </c:pt>
                <c:pt idx="8781">
                  <c:v>12763.866938086199</c:v>
                </c:pt>
                <c:pt idx="8782">
                  <c:v>12763.9581482913</c:v>
                </c:pt>
                <c:pt idx="8783">
                  <c:v>12802.0740224281</c:v>
                </c:pt>
                <c:pt idx="8784">
                  <c:v>12807.900779600201</c:v>
                </c:pt>
                <c:pt idx="8785">
                  <c:v>12817.169827722</c:v>
                </c:pt>
                <c:pt idx="8786">
                  <c:v>12824.713682751801</c:v>
                </c:pt>
                <c:pt idx="8787">
                  <c:v>12825.390635692</c:v>
                </c:pt>
                <c:pt idx="8788">
                  <c:v>12825.654891967701</c:v>
                </c:pt>
                <c:pt idx="8789">
                  <c:v>12829.0231198563</c:v>
                </c:pt>
                <c:pt idx="8790">
                  <c:v>12829.310460991799</c:v>
                </c:pt>
                <c:pt idx="8791">
                  <c:v>12832.9317240603</c:v>
                </c:pt>
                <c:pt idx="8792">
                  <c:v>12833.899605078601</c:v>
                </c:pt>
                <c:pt idx="8793">
                  <c:v>12888.5573453828</c:v>
                </c:pt>
                <c:pt idx="8794">
                  <c:v>12889.405069746001</c:v>
                </c:pt>
                <c:pt idx="8795">
                  <c:v>12903.6026225243</c:v>
                </c:pt>
                <c:pt idx="8796">
                  <c:v>12905.133943532501</c:v>
                </c:pt>
                <c:pt idx="8797">
                  <c:v>12905.6482768654</c:v>
                </c:pt>
                <c:pt idx="8798">
                  <c:v>12907.047663944701</c:v>
                </c:pt>
                <c:pt idx="8799">
                  <c:v>12913.2767230876</c:v>
                </c:pt>
                <c:pt idx="8800">
                  <c:v>12915.7446908326</c:v>
                </c:pt>
                <c:pt idx="8801">
                  <c:v>12915.7446908326</c:v>
                </c:pt>
                <c:pt idx="8802">
                  <c:v>12915.7446908326</c:v>
                </c:pt>
                <c:pt idx="8803">
                  <c:v>12915.7446908326</c:v>
                </c:pt>
                <c:pt idx="8804">
                  <c:v>12915.7446908326</c:v>
                </c:pt>
                <c:pt idx="8805">
                  <c:v>12915.7446908399</c:v>
                </c:pt>
                <c:pt idx="8806">
                  <c:v>12915.7446908399</c:v>
                </c:pt>
                <c:pt idx="8807">
                  <c:v>12915.7446908399</c:v>
                </c:pt>
                <c:pt idx="8808">
                  <c:v>12915.7446908399</c:v>
                </c:pt>
                <c:pt idx="8809">
                  <c:v>12915.7446908439</c:v>
                </c:pt>
                <c:pt idx="8810">
                  <c:v>12915.744690863399</c:v>
                </c:pt>
                <c:pt idx="8811">
                  <c:v>12915.744690863399</c:v>
                </c:pt>
                <c:pt idx="8812">
                  <c:v>12915.744690863399</c:v>
                </c:pt>
                <c:pt idx="8813">
                  <c:v>12915.744690863399</c:v>
                </c:pt>
                <c:pt idx="8814">
                  <c:v>12926.3554381411</c:v>
                </c:pt>
                <c:pt idx="8815">
                  <c:v>12926.3554381588</c:v>
                </c:pt>
                <c:pt idx="8816">
                  <c:v>12937.354333302101</c:v>
                </c:pt>
                <c:pt idx="8817">
                  <c:v>12948.661579284801</c:v>
                </c:pt>
                <c:pt idx="8818">
                  <c:v>12956.6318759639</c:v>
                </c:pt>
                <c:pt idx="8819">
                  <c:v>12976.1145127201</c:v>
                </c:pt>
                <c:pt idx="8820">
                  <c:v>12976.5025637913</c:v>
                </c:pt>
                <c:pt idx="8821">
                  <c:v>12977.571241220399</c:v>
                </c:pt>
                <c:pt idx="8822">
                  <c:v>12977.9592922916</c:v>
                </c:pt>
                <c:pt idx="8823">
                  <c:v>12978.347343362801</c:v>
                </c:pt>
                <c:pt idx="8824">
                  <c:v>12978.735394433999</c:v>
                </c:pt>
                <c:pt idx="8825">
                  <c:v>12979.8040718631</c:v>
                </c:pt>
                <c:pt idx="8826">
                  <c:v>12980.192122934301</c:v>
                </c:pt>
                <c:pt idx="8827">
                  <c:v>12980.580174005499</c:v>
                </c:pt>
                <c:pt idx="8828">
                  <c:v>12981.6488514347</c:v>
                </c:pt>
                <c:pt idx="8829">
                  <c:v>12982.036902505901</c:v>
                </c:pt>
                <c:pt idx="8830">
                  <c:v>12982.4249535771</c:v>
                </c:pt>
                <c:pt idx="8831">
                  <c:v>12982.8130046483</c:v>
                </c:pt>
                <c:pt idx="8832">
                  <c:v>12983.4936310062</c:v>
                </c:pt>
                <c:pt idx="8833">
                  <c:v>12983.881682077399</c:v>
                </c:pt>
                <c:pt idx="8834">
                  <c:v>12984.2697331486</c:v>
                </c:pt>
                <c:pt idx="8835">
                  <c:v>12984.6577842198</c:v>
                </c:pt>
                <c:pt idx="8836">
                  <c:v>12985.726461648899</c:v>
                </c:pt>
                <c:pt idx="8837">
                  <c:v>12989.3952741594</c:v>
                </c:pt>
                <c:pt idx="8838">
                  <c:v>12995.5369287133</c:v>
                </c:pt>
                <c:pt idx="8839">
                  <c:v>12999.3672266509</c:v>
                </c:pt>
                <c:pt idx="8840">
                  <c:v>12999.496752585201</c:v>
                </c:pt>
                <c:pt idx="8841">
                  <c:v>13000.7806835472</c:v>
                </c:pt>
                <c:pt idx="8842">
                  <c:v>13001.8782153865</c:v>
                </c:pt>
                <c:pt idx="8843">
                  <c:v>13002.0609949957</c:v>
                </c:pt>
                <c:pt idx="8844">
                  <c:v>13002.147353030699</c:v>
                </c:pt>
                <c:pt idx="8845">
                  <c:v>13002.297653032399</c:v>
                </c:pt>
                <c:pt idx="8846">
                  <c:v>13002.4136410624</c:v>
                </c:pt>
                <c:pt idx="8847">
                  <c:v>13003.9651786051</c:v>
                </c:pt>
                <c:pt idx="8848">
                  <c:v>13003.9971100315</c:v>
                </c:pt>
                <c:pt idx="8849">
                  <c:v>13004.367004015399</c:v>
                </c:pt>
                <c:pt idx="8850">
                  <c:v>13004.455375011999</c:v>
                </c:pt>
                <c:pt idx="8851">
                  <c:v>13004.846432697899</c:v>
                </c:pt>
                <c:pt idx="8852">
                  <c:v>13004.979780809401</c:v>
                </c:pt>
                <c:pt idx="8853">
                  <c:v>13005.033856034201</c:v>
                </c:pt>
                <c:pt idx="8854">
                  <c:v>13005.479915320801</c:v>
                </c:pt>
                <c:pt idx="8855">
                  <c:v>13005.489118183899</c:v>
                </c:pt>
                <c:pt idx="8856">
                  <c:v>13006.9819617997</c:v>
                </c:pt>
                <c:pt idx="8857">
                  <c:v>13007.509353490501</c:v>
                </c:pt>
                <c:pt idx="8858">
                  <c:v>13025.712510354801</c:v>
                </c:pt>
                <c:pt idx="8859">
                  <c:v>13062.2272526631</c:v>
                </c:pt>
                <c:pt idx="8860">
                  <c:v>13079.8921801531</c:v>
                </c:pt>
                <c:pt idx="8861">
                  <c:v>13081.4319435167</c:v>
                </c:pt>
                <c:pt idx="8862">
                  <c:v>13082.470885749901</c:v>
                </c:pt>
                <c:pt idx="8863">
                  <c:v>13083.4468085644</c:v>
                </c:pt>
                <c:pt idx="8864">
                  <c:v>13083.516221322099</c:v>
                </c:pt>
                <c:pt idx="8865">
                  <c:v>13084.602334633</c:v>
                </c:pt>
                <c:pt idx="8866">
                  <c:v>13085.5019838106</c:v>
                </c:pt>
                <c:pt idx="8867">
                  <c:v>13085.509553731201</c:v>
                </c:pt>
                <c:pt idx="8868">
                  <c:v>13086.4849176034</c:v>
                </c:pt>
                <c:pt idx="8869">
                  <c:v>13086.8582119438</c:v>
                </c:pt>
                <c:pt idx="8870">
                  <c:v>13089.742184135999</c:v>
                </c:pt>
                <c:pt idx="8871">
                  <c:v>13089.822301046899</c:v>
                </c:pt>
                <c:pt idx="8872">
                  <c:v>13089.822301046899</c:v>
                </c:pt>
                <c:pt idx="8873">
                  <c:v>13089.822301046899</c:v>
                </c:pt>
                <c:pt idx="8874">
                  <c:v>13089.822301046899</c:v>
                </c:pt>
                <c:pt idx="8875">
                  <c:v>13089.822301046899</c:v>
                </c:pt>
                <c:pt idx="8876">
                  <c:v>13089.822301054301</c:v>
                </c:pt>
                <c:pt idx="8877">
                  <c:v>13089.822301054301</c:v>
                </c:pt>
                <c:pt idx="8878">
                  <c:v>13089.822301054301</c:v>
                </c:pt>
                <c:pt idx="8879">
                  <c:v>13089.822301054301</c:v>
                </c:pt>
                <c:pt idx="8880">
                  <c:v>13089.8223010785</c:v>
                </c:pt>
                <c:pt idx="8881">
                  <c:v>13089.8223010785</c:v>
                </c:pt>
                <c:pt idx="8882">
                  <c:v>13089.8223010785</c:v>
                </c:pt>
                <c:pt idx="8883">
                  <c:v>13089.8223010785</c:v>
                </c:pt>
                <c:pt idx="8884">
                  <c:v>13096.1704632653</c:v>
                </c:pt>
                <c:pt idx="8885">
                  <c:v>13100.4330483553</c:v>
                </c:pt>
                <c:pt idx="8886">
                  <c:v>13115.4122749622</c:v>
                </c:pt>
                <c:pt idx="8887">
                  <c:v>13155.9823212213</c:v>
                </c:pt>
                <c:pt idx="8888">
                  <c:v>13158.964576742599</c:v>
                </c:pt>
                <c:pt idx="8889">
                  <c:v>13163.092217507699</c:v>
                </c:pt>
                <c:pt idx="8890">
                  <c:v>13172.797970366601</c:v>
                </c:pt>
                <c:pt idx="8891">
                  <c:v>13174.3092449286</c:v>
                </c:pt>
                <c:pt idx="8892">
                  <c:v>13174.8142442014</c:v>
                </c:pt>
                <c:pt idx="8893">
                  <c:v>13175.702041509499</c:v>
                </c:pt>
                <c:pt idx="8894">
                  <c:v>13176.535050189101</c:v>
                </c:pt>
                <c:pt idx="8895">
                  <c:v>13177.5173549437</c:v>
                </c:pt>
                <c:pt idx="8896">
                  <c:v>13177.754393323399</c:v>
                </c:pt>
                <c:pt idx="8897">
                  <c:v>13179.338260751199</c:v>
                </c:pt>
                <c:pt idx="8898">
                  <c:v>13181.3166979902</c:v>
                </c:pt>
                <c:pt idx="8899">
                  <c:v>13183.9245630111</c:v>
                </c:pt>
                <c:pt idx="8900">
                  <c:v>13192.362302424301</c:v>
                </c:pt>
                <c:pt idx="8901">
                  <c:v>13192.7503535002</c:v>
                </c:pt>
                <c:pt idx="8902">
                  <c:v>13192.985056037</c:v>
                </c:pt>
                <c:pt idx="8903">
                  <c:v>13194.595133069901</c:v>
                </c:pt>
                <c:pt idx="8904">
                  <c:v>13196.4399126395</c:v>
                </c:pt>
                <c:pt idx="8905">
                  <c:v>13198.173344090501</c:v>
                </c:pt>
                <c:pt idx="8906">
                  <c:v>13198.9074458219</c:v>
                </c:pt>
                <c:pt idx="8907">
                  <c:v>13200.5175228547</c:v>
                </c:pt>
                <c:pt idx="8908">
                  <c:v>13200.752225391499</c:v>
                </c:pt>
                <c:pt idx="8909">
                  <c:v>13204.472620951899</c:v>
                </c:pt>
                <c:pt idx="8910">
                  <c:v>13209.1312964959</c:v>
                </c:pt>
                <c:pt idx="8911">
                  <c:v>13236.304862877299</c:v>
                </c:pt>
                <c:pt idx="8912">
                  <c:v>13245.314232475999</c:v>
                </c:pt>
                <c:pt idx="8913">
                  <c:v>13253.969790367801</c:v>
                </c:pt>
                <c:pt idx="8914">
                  <c:v>13254.344026893301</c:v>
                </c:pt>
                <c:pt idx="8915">
                  <c:v>13254.3670040159</c:v>
                </c:pt>
                <c:pt idx="8916">
                  <c:v>13254.496100755399</c:v>
                </c:pt>
                <c:pt idx="8917">
                  <c:v>13254.735084579001</c:v>
                </c:pt>
                <c:pt idx="8918">
                  <c:v>13255.479915320801</c:v>
                </c:pt>
                <c:pt idx="8919">
                  <c:v>13255.509553731201</c:v>
                </c:pt>
                <c:pt idx="8920">
                  <c:v>13256.8706136811</c:v>
                </c:pt>
                <c:pt idx="8921">
                  <c:v>13257.354333302101</c:v>
                </c:pt>
                <c:pt idx="8922">
                  <c:v>13257.398005371901</c:v>
                </c:pt>
                <c:pt idx="8923">
                  <c:v>13257.524418778699</c:v>
                </c:pt>
                <c:pt idx="8924">
                  <c:v>13257.5938315368</c:v>
                </c:pt>
                <c:pt idx="8925">
                  <c:v>13258.600196183101</c:v>
                </c:pt>
                <c:pt idx="8926">
                  <c:v>13258.7392875114</c:v>
                </c:pt>
                <c:pt idx="8927">
                  <c:v>13259.3854044666</c:v>
                </c:pt>
                <c:pt idx="8928">
                  <c:v>13259.5871639458</c:v>
                </c:pt>
                <c:pt idx="8929">
                  <c:v>13259.5871639458</c:v>
                </c:pt>
                <c:pt idx="8930">
                  <c:v>13259.742184135999</c:v>
                </c:pt>
                <c:pt idx="8931">
                  <c:v>13260.2693265127</c:v>
                </c:pt>
                <c:pt idx="8932">
                  <c:v>13260.5625278186</c:v>
                </c:pt>
                <c:pt idx="8933">
                  <c:v>13260.6693354286</c:v>
                </c:pt>
                <c:pt idx="8934">
                  <c:v>13261.4319435167</c:v>
                </c:pt>
                <c:pt idx="8935">
                  <c:v>13261.7801585979</c:v>
                </c:pt>
                <c:pt idx="8936">
                  <c:v>13262.036004912101</c:v>
                </c:pt>
                <c:pt idx="8937">
                  <c:v>13263.2767230876</c:v>
                </c:pt>
                <c:pt idx="8938">
                  <c:v>13263.8538304865</c:v>
                </c:pt>
                <c:pt idx="8939">
                  <c:v>13263.885761912899</c:v>
                </c:pt>
                <c:pt idx="8940">
                  <c:v>13263.8999112611</c:v>
                </c:pt>
                <c:pt idx="8941">
                  <c:v>13263.8999112611</c:v>
                </c:pt>
                <c:pt idx="8942">
                  <c:v>13263.8999112611</c:v>
                </c:pt>
                <c:pt idx="8943">
                  <c:v>13263.8999112611</c:v>
                </c:pt>
                <c:pt idx="8944">
                  <c:v>13263.8999112611</c:v>
                </c:pt>
                <c:pt idx="8945">
                  <c:v>13263.8999112688</c:v>
                </c:pt>
                <c:pt idx="8946">
                  <c:v>13263.8999112688</c:v>
                </c:pt>
                <c:pt idx="8947">
                  <c:v>13263.8999112688</c:v>
                </c:pt>
                <c:pt idx="8948">
                  <c:v>13263.8999112688</c:v>
                </c:pt>
                <c:pt idx="8949">
                  <c:v>13263.8999112937</c:v>
                </c:pt>
                <c:pt idx="8950">
                  <c:v>13263.8999112937</c:v>
                </c:pt>
                <c:pt idx="8951">
                  <c:v>13263.8999112937</c:v>
                </c:pt>
                <c:pt idx="8952">
                  <c:v>13263.8999112937</c:v>
                </c:pt>
                <c:pt idx="8953">
                  <c:v>13265.017744418201</c:v>
                </c:pt>
                <c:pt idx="8954">
                  <c:v>13270.248073479999</c:v>
                </c:pt>
                <c:pt idx="8955">
                  <c:v>13282.7282848656</c:v>
                </c:pt>
                <c:pt idx="8956">
                  <c:v>13293.716983934801</c:v>
                </c:pt>
                <c:pt idx="8957">
                  <c:v>13317.528178250401</c:v>
                </c:pt>
                <c:pt idx="8958">
                  <c:v>13319.37295782</c:v>
                </c:pt>
                <c:pt idx="8959">
                  <c:v>13321.217737389699</c:v>
                </c:pt>
                <c:pt idx="8960">
                  <c:v>13323.450568035199</c:v>
                </c:pt>
                <c:pt idx="8961">
                  <c:v>13325.295347604901</c:v>
                </c:pt>
                <c:pt idx="8962">
                  <c:v>13328.718335759801</c:v>
                </c:pt>
                <c:pt idx="8963">
                  <c:v>13333.546672807999</c:v>
                </c:pt>
                <c:pt idx="8964">
                  <c:v>13342.7979154884</c:v>
                </c:pt>
                <c:pt idx="8965">
                  <c:v>13345.633342714</c:v>
                </c:pt>
                <c:pt idx="8966">
                  <c:v>13345.633342744701</c:v>
                </c:pt>
                <c:pt idx="8967">
                  <c:v>13346.358440407501</c:v>
                </c:pt>
                <c:pt idx="8968">
                  <c:v>13346.7464914787</c:v>
                </c:pt>
                <c:pt idx="8969">
                  <c:v>13347.631649438201</c:v>
                </c:pt>
                <c:pt idx="8970">
                  <c:v>13348.203219978999</c:v>
                </c:pt>
                <c:pt idx="8971">
                  <c:v>13348.240651873801</c:v>
                </c:pt>
                <c:pt idx="8972">
                  <c:v>13348.5912710502</c:v>
                </c:pt>
                <c:pt idx="8973">
                  <c:v>13348.9793221214</c:v>
                </c:pt>
                <c:pt idx="8974">
                  <c:v>13349.0254739336</c:v>
                </c:pt>
                <c:pt idx="8975">
                  <c:v>13350.047999550499</c:v>
                </c:pt>
                <c:pt idx="8976">
                  <c:v>13350.4360506217</c:v>
                </c:pt>
                <c:pt idx="8977">
                  <c:v>13350.4670442484</c:v>
                </c:pt>
                <c:pt idx="8978">
                  <c:v>13350.824101692901</c:v>
                </c:pt>
                <c:pt idx="8979">
                  <c:v>13352.2808301933</c:v>
                </c:pt>
                <c:pt idx="8980">
                  <c:v>13352.668881264501</c:v>
                </c:pt>
                <c:pt idx="8981">
                  <c:v>13353.056932335699</c:v>
                </c:pt>
                <c:pt idx="8982">
                  <c:v>13354.032235221899</c:v>
                </c:pt>
                <c:pt idx="8983">
                  <c:v>13354.1256097648</c:v>
                </c:pt>
                <c:pt idx="8984">
                  <c:v>13354.2910586381</c:v>
                </c:pt>
                <c:pt idx="8985">
                  <c:v>13354.513660836001</c:v>
                </c:pt>
                <c:pt idx="8986">
                  <c:v>13354.9017119072</c:v>
                </c:pt>
                <c:pt idx="8987">
                  <c:v>13355.2504594316</c:v>
                </c:pt>
                <c:pt idx="8988">
                  <c:v>13386.520527845199</c:v>
                </c:pt>
                <c:pt idx="8989">
                  <c:v>13388.821422954999</c:v>
                </c:pt>
                <c:pt idx="8990">
                  <c:v>13409.416020791899</c:v>
                </c:pt>
                <c:pt idx="8991">
                  <c:v>13410.3824730915</c:v>
                </c:pt>
                <c:pt idx="8992">
                  <c:v>13420.1301952463</c:v>
                </c:pt>
                <c:pt idx="8993">
                  <c:v>13426.147525755599</c:v>
                </c:pt>
                <c:pt idx="8994">
                  <c:v>13427.366774177201</c:v>
                </c:pt>
                <c:pt idx="8995">
                  <c:v>13427.366774181301</c:v>
                </c:pt>
                <c:pt idx="8996">
                  <c:v>13428.0474005825</c:v>
                </c:pt>
                <c:pt idx="8997">
                  <c:v>13428.2246827911</c:v>
                </c:pt>
                <c:pt idx="8998">
                  <c:v>13428.711544301799</c:v>
                </c:pt>
                <c:pt idx="8999">
                  <c:v>13429.199112873001</c:v>
                </c:pt>
                <c:pt idx="9000">
                  <c:v>13429.226912632501</c:v>
                </c:pt>
                <c:pt idx="9001">
                  <c:v>13430.206310486399</c:v>
                </c:pt>
                <c:pt idx="9002">
                  <c:v>13431.205349871399</c:v>
                </c:pt>
                <c:pt idx="9003">
                  <c:v>13431.6714417515</c:v>
                </c:pt>
                <c:pt idx="9004">
                  <c:v>13432.686622248</c:v>
                </c:pt>
                <c:pt idx="9005">
                  <c:v>13434.197896809699</c:v>
                </c:pt>
                <c:pt idx="9006">
                  <c:v>13434.640138033699</c:v>
                </c:pt>
                <c:pt idx="9007">
                  <c:v>13434.799288899399</c:v>
                </c:pt>
                <c:pt idx="9008">
                  <c:v>13435.7596249505</c:v>
                </c:pt>
                <c:pt idx="9009">
                  <c:v>13435.8133896281</c:v>
                </c:pt>
                <c:pt idx="9010">
                  <c:v>13436.4237020702</c:v>
                </c:pt>
                <c:pt idx="9011">
                  <c:v>13437.643045204601</c:v>
                </c:pt>
                <c:pt idx="9012">
                  <c:v>13437.977521475401</c:v>
                </c:pt>
                <c:pt idx="9013">
                  <c:v>13437.977521475401</c:v>
                </c:pt>
                <c:pt idx="9014">
                  <c:v>13437.977521475401</c:v>
                </c:pt>
                <c:pt idx="9015">
                  <c:v>13437.977521475401</c:v>
                </c:pt>
                <c:pt idx="9016">
                  <c:v>13437.977521475401</c:v>
                </c:pt>
                <c:pt idx="9017">
                  <c:v>13437.977521483301</c:v>
                </c:pt>
                <c:pt idx="9018">
                  <c:v>13437.977521483301</c:v>
                </c:pt>
                <c:pt idx="9019">
                  <c:v>13437.977521483301</c:v>
                </c:pt>
                <c:pt idx="9020">
                  <c:v>13437.977521483301</c:v>
                </c:pt>
                <c:pt idx="9021">
                  <c:v>13437.977521508899</c:v>
                </c:pt>
                <c:pt idx="9022">
                  <c:v>13437.977521508899</c:v>
                </c:pt>
                <c:pt idx="9023">
                  <c:v>13437.977521508899</c:v>
                </c:pt>
                <c:pt idx="9024">
                  <c:v>13437.977521508899</c:v>
                </c:pt>
                <c:pt idx="9025">
                  <c:v>13439.0953546324</c:v>
                </c:pt>
                <c:pt idx="9026">
                  <c:v>13444.3256836947</c:v>
                </c:pt>
                <c:pt idx="9027">
                  <c:v>13479.8072113627</c:v>
                </c:pt>
                <c:pt idx="9028">
                  <c:v>13485.2194478458</c:v>
                </c:pt>
                <c:pt idx="9029">
                  <c:v>13491.5421599373</c:v>
                </c:pt>
                <c:pt idx="9030">
                  <c:v>13507.6242830222</c:v>
                </c:pt>
                <c:pt idx="9031">
                  <c:v>13514.273404518101</c:v>
                </c:pt>
                <c:pt idx="9032">
                  <c:v>13519.0146072935</c:v>
                </c:pt>
                <c:pt idx="9033">
                  <c:v>13519.710952928201</c:v>
                </c:pt>
                <c:pt idx="9034">
                  <c:v>13519.7109529599</c:v>
                </c:pt>
                <c:pt idx="9035">
                  <c:v>13525.6532616615</c:v>
                </c:pt>
                <c:pt idx="9036">
                  <c:v>13526.8624798618</c:v>
                </c:pt>
                <c:pt idx="9037">
                  <c:v>13528.7302782312</c:v>
                </c:pt>
                <c:pt idx="9038">
                  <c:v>13530.7366339862</c:v>
                </c:pt>
                <c:pt idx="9039">
                  <c:v>13563.3931357525</c:v>
                </c:pt>
                <c:pt idx="9040">
                  <c:v>13584.460083305799</c:v>
                </c:pt>
                <c:pt idx="9041">
                  <c:v>13597.5185627664</c:v>
                </c:pt>
                <c:pt idx="9042">
                  <c:v>13602.125010797199</c:v>
                </c:pt>
                <c:pt idx="9043">
                  <c:v>13603.263053680699</c:v>
                </c:pt>
                <c:pt idx="9044">
                  <c:v>13604.1797105193</c:v>
                </c:pt>
                <c:pt idx="9045">
                  <c:v>13604.189888594599</c:v>
                </c:pt>
                <c:pt idx="9046">
                  <c:v>13604.361697389701</c:v>
                </c:pt>
                <c:pt idx="9047">
                  <c:v>13604.576592661901</c:v>
                </c:pt>
                <c:pt idx="9048">
                  <c:v>13605.4654259788</c:v>
                </c:pt>
                <c:pt idx="9049">
                  <c:v>13605.4795053331</c:v>
                </c:pt>
                <c:pt idx="9050">
                  <c:v>13605.749051966201</c:v>
                </c:pt>
                <c:pt idx="9051">
                  <c:v>13606.3253264913</c:v>
                </c:pt>
                <c:pt idx="9052">
                  <c:v>13606.393091604101</c:v>
                </c:pt>
                <c:pt idx="9053">
                  <c:v>13607.8173279538</c:v>
                </c:pt>
                <c:pt idx="9054">
                  <c:v>13608.1293037552</c:v>
                </c:pt>
                <c:pt idx="9055">
                  <c:v>13608.336030909701</c:v>
                </c:pt>
                <c:pt idx="9056">
                  <c:v>13608.717748248901</c:v>
                </c:pt>
                <c:pt idx="9057">
                  <c:v>13608.914125814999</c:v>
                </c:pt>
                <c:pt idx="9058">
                  <c:v>13610.788792977501</c:v>
                </c:pt>
                <c:pt idx="9059">
                  <c:v>13611.134611490101</c:v>
                </c:pt>
                <c:pt idx="9060">
                  <c:v>13612.0551316896</c:v>
                </c:pt>
                <c:pt idx="9061">
                  <c:v>13612.0551316896</c:v>
                </c:pt>
                <c:pt idx="9062">
                  <c:v>13612.0551316896</c:v>
                </c:pt>
                <c:pt idx="9063">
                  <c:v>13612.0551316896</c:v>
                </c:pt>
                <c:pt idx="9064">
                  <c:v>13612.0551316977</c:v>
                </c:pt>
                <c:pt idx="9065">
                  <c:v>13612.0551316977</c:v>
                </c:pt>
                <c:pt idx="9066">
                  <c:v>13612.0551316977</c:v>
                </c:pt>
                <c:pt idx="9067">
                  <c:v>13612.0551316977</c:v>
                </c:pt>
                <c:pt idx="9068">
                  <c:v>13612.055131724101</c:v>
                </c:pt>
                <c:pt idx="9069">
                  <c:v>13612.055131724101</c:v>
                </c:pt>
                <c:pt idx="9070">
                  <c:v>13612.055131724101</c:v>
                </c:pt>
                <c:pt idx="9071">
                  <c:v>13612.055131724101</c:v>
                </c:pt>
                <c:pt idx="9072">
                  <c:v>13613.172964846701</c:v>
                </c:pt>
                <c:pt idx="9073">
                  <c:v>13618.4032939095</c:v>
                </c:pt>
                <c:pt idx="9074">
                  <c:v>13634.576592630699</c:v>
                </c:pt>
                <c:pt idx="9075">
                  <c:v>13636.530565852299</c:v>
                </c:pt>
                <c:pt idx="9076">
                  <c:v>13638.710074836299</c:v>
                </c:pt>
                <c:pt idx="9077">
                  <c:v>13649.7862092126</c:v>
                </c:pt>
                <c:pt idx="9078">
                  <c:v>13662.960850756601</c:v>
                </c:pt>
                <c:pt idx="9079">
                  <c:v>13671.701893236401</c:v>
                </c:pt>
                <c:pt idx="9080">
                  <c:v>13680.0188471274</c:v>
                </c:pt>
                <c:pt idx="9081">
                  <c:v>13684.7570845722</c:v>
                </c:pt>
                <c:pt idx="9082">
                  <c:v>13685.940586954301</c:v>
                </c:pt>
                <c:pt idx="9083">
                  <c:v>13688.3510147323</c:v>
                </c:pt>
                <c:pt idx="9084">
                  <c:v>13690.317658604999</c:v>
                </c:pt>
                <c:pt idx="9085">
                  <c:v>13691.634204230801</c:v>
                </c:pt>
                <c:pt idx="9086">
                  <c:v>13693.7885631425</c:v>
                </c:pt>
                <c:pt idx="9087">
                  <c:v>13693.7885631751</c:v>
                </c:pt>
                <c:pt idx="9088">
                  <c:v>13695.075991936001</c:v>
                </c:pt>
                <c:pt idx="9089">
                  <c:v>13696.536055008801</c:v>
                </c:pt>
                <c:pt idx="9090">
                  <c:v>13696.877252435301</c:v>
                </c:pt>
                <c:pt idx="9091">
                  <c:v>13697.333764082699</c:v>
                </c:pt>
                <c:pt idx="9092">
                  <c:v>13698.485915567</c:v>
                </c:pt>
                <c:pt idx="9093">
                  <c:v>13699.5769259892</c:v>
                </c:pt>
                <c:pt idx="9094">
                  <c:v>13702.0164838049</c:v>
                </c:pt>
                <c:pt idx="9095">
                  <c:v>13702.0449905153</c:v>
                </c:pt>
                <c:pt idx="9096">
                  <c:v>13702.4965791758</c:v>
                </c:pt>
                <c:pt idx="9097">
                  <c:v>13703.3220761865</c:v>
                </c:pt>
                <c:pt idx="9098">
                  <c:v>13703.349326507099</c:v>
                </c:pt>
                <c:pt idx="9099">
                  <c:v>13703.513396459601</c:v>
                </c:pt>
                <c:pt idx="9100">
                  <c:v>13704.306854402599</c:v>
                </c:pt>
                <c:pt idx="9101">
                  <c:v>13719.640141973199</c:v>
                </c:pt>
                <c:pt idx="9102">
                  <c:v>13721.9369771443</c:v>
                </c:pt>
                <c:pt idx="9103">
                  <c:v>13725.495217629699</c:v>
                </c:pt>
                <c:pt idx="9104">
                  <c:v>13725.6208050679</c:v>
                </c:pt>
                <c:pt idx="9105">
                  <c:v>13727.3277015695</c:v>
                </c:pt>
                <c:pt idx="9106">
                  <c:v>13740.4671409847</c:v>
                </c:pt>
                <c:pt idx="9107">
                  <c:v>13745.870973085899</c:v>
                </c:pt>
                <c:pt idx="9108">
                  <c:v>13758.53769352</c:v>
                </c:pt>
                <c:pt idx="9109">
                  <c:v>13776.2026210119</c:v>
                </c:pt>
                <c:pt idx="9110">
                  <c:v>13776.2145008724</c:v>
                </c:pt>
                <c:pt idx="9111">
                  <c:v>13776.504439722699</c:v>
                </c:pt>
                <c:pt idx="9112">
                  <c:v>13776.7511317431</c:v>
                </c:pt>
                <c:pt idx="9113">
                  <c:v>13776.805962173001</c:v>
                </c:pt>
                <c:pt idx="9114">
                  <c:v>13777.371941957101</c:v>
                </c:pt>
                <c:pt idx="9115">
                  <c:v>13778.112098551301</c:v>
                </c:pt>
                <c:pt idx="9116">
                  <c:v>13778.6189301125</c:v>
                </c:pt>
                <c:pt idx="9117">
                  <c:v>13778.6991335407</c:v>
                </c:pt>
                <c:pt idx="9118">
                  <c:v>13779.2167215277</c:v>
                </c:pt>
                <c:pt idx="9119">
                  <c:v>13779.8266621809</c:v>
                </c:pt>
                <c:pt idx="9120">
                  <c:v>13780.539806568</c:v>
                </c:pt>
                <c:pt idx="9121">
                  <c:v>13781.6633291981</c:v>
                </c:pt>
                <c:pt idx="9122">
                  <c:v>13782.0831580962</c:v>
                </c:pt>
                <c:pt idx="9123">
                  <c:v>13782.275413328</c:v>
                </c:pt>
                <c:pt idx="9124">
                  <c:v>13782.368764339501</c:v>
                </c:pt>
                <c:pt idx="9125">
                  <c:v>13782.7953584641</c:v>
                </c:pt>
                <c:pt idx="9126">
                  <c:v>13782.884117489601</c:v>
                </c:pt>
                <c:pt idx="9127">
                  <c:v>13783.011850753701</c:v>
                </c:pt>
                <c:pt idx="9128">
                  <c:v>13783.2943317424</c:v>
                </c:pt>
                <c:pt idx="9129">
                  <c:v>13783.865941202501</c:v>
                </c:pt>
                <c:pt idx="9130">
                  <c:v>13784.6153731718</c:v>
                </c:pt>
                <c:pt idx="9131">
                  <c:v>13784.9861330352</c:v>
                </c:pt>
                <c:pt idx="9132">
                  <c:v>13785.241249945901</c:v>
                </c:pt>
                <c:pt idx="9133">
                  <c:v>13785.5419135428</c:v>
                </c:pt>
                <c:pt idx="9134">
                  <c:v>13785.5719760991</c:v>
                </c:pt>
                <c:pt idx="9135">
                  <c:v>13785.5908534517</c:v>
                </c:pt>
                <c:pt idx="9136">
                  <c:v>13786.132741903801</c:v>
                </c:pt>
                <c:pt idx="9137">
                  <c:v>13786.132741912201</c:v>
                </c:pt>
                <c:pt idx="9138">
                  <c:v>13786.132741912201</c:v>
                </c:pt>
                <c:pt idx="9139">
                  <c:v>13786.1327419392</c:v>
                </c:pt>
                <c:pt idx="9140">
                  <c:v>13787.2505750609</c:v>
                </c:pt>
                <c:pt idx="9141">
                  <c:v>13788.4980708975</c:v>
                </c:pt>
                <c:pt idx="9142">
                  <c:v>13792.480904124201</c:v>
                </c:pt>
                <c:pt idx="9143">
                  <c:v>13806.659023771001</c:v>
                </c:pt>
                <c:pt idx="9144">
                  <c:v>13838.994685471</c:v>
                </c:pt>
                <c:pt idx="9145">
                  <c:v>13845.7795034507</c:v>
                </c:pt>
                <c:pt idx="9146">
                  <c:v>13858.9533521048</c:v>
                </c:pt>
                <c:pt idx="9147">
                  <c:v>13861.719520025799</c:v>
                </c:pt>
                <c:pt idx="9148">
                  <c:v>13862.4286249466</c:v>
                </c:pt>
                <c:pt idx="9149">
                  <c:v>13867.2946587065</c:v>
                </c:pt>
                <c:pt idx="9150">
                  <c:v>13867.866173356701</c:v>
                </c:pt>
                <c:pt idx="9151">
                  <c:v>13867.866173390201</c:v>
                </c:pt>
                <c:pt idx="9152">
                  <c:v>13872.6453856918</c:v>
                </c:pt>
                <c:pt idx="9153">
                  <c:v>13894.463072156501</c:v>
                </c:pt>
                <c:pt idx="9154">
                  <c:v>13899.698415282101</c:v>
                </c:pt>
                <c:pt idx="9155">
                  <c:v>13915.9703893363</c:v>
                </c:pt>
                <c:pt idx="9156">
                  <c:v>13920.3361539584</c:v>
                </c:pt>
                <c:pt idx="9157">
                  <c:v>13927.3851730674</c:v>
                </c:pt>
                <c:pt idx="9158">
                  <c:v>13939.3793050441</c:v>
                </c:pt>
                <c:pt idx="9159">
                  <c:v>13950.280231226699</c:v>
                </c:pt>
                <c:pt idx="9160">
                  <c:v>13950.2921110875</c:v>
                </c:pt>
                <c:pt idx="9161">
                  <c:v>13950.418518739199</c:v>
                </c:pt>
                <c:pt idx="9162">
                  <c:v>13950.620646178701</c:v>
                </c:pt>
                <c:pt idx="9163">
                  <c:v>13951.7937875674</c:v>
                </c:pt>
                <c:pt idx="9164">
                  <c:v>13951.9336423967</c:v>
                </c:pt>
                <c:pt idx="9165">
                  <c:v>13952.153003945899</c:v>
                </c:pt>
                <c:pt idx="9166">
                  <c:v>13952.1897087655</c:v>
                </c:pt>
                <c:pt idx="9167">
                  <c:v>13952.3852310571</c:v>
                </c:pt>
                <c:pt idx="9168">
                  <c:v>13952.776743755199</c:v>
                </c:pt>
                <c:pt idx="9169">
                  <c:v>13953.806031558101</c:v>
                </c:pt>
                <c:pt idx="9170">
                  <c:v>13953.904272395601</c:v>
                </c:pt>
                <c:pt idx="9171">
                  <c:v>13953.977289321299</c:v>
                </c:pt>
                <c:pt idx="9172">
                  <c:v>13954.195506284001</c:v>
                </c:pt>
                <c:pt idx="9173">
                  <c:v>13954.958183042399</c:v>
                </c:pt>
                <c:pt idx="9174">
                  <c:v>13954.9646438173</c:v>
                </c:pt>
                <c:pt idx="9175">
                  <c:v>13955.139111312999</c:v>
                </c:pt>
                <c:pt idx="9176">
                  <c:v>13956.1607683114</c:v>
                </c:pt>
                <c:pt idx="9177">
                  <c:v>13956.872968679199</c:v>
                </c:pt>
                <c:pt idx="9178">
                  <c:v>13956.9617277039</c:v>
                </c:pt>
                <c:pt idx="9179">
                  <c:v>13957.222415963801</c:v>
                </c:pt>
                <c:pt idx="9180">
                  <c:v>13957.3594556194</c:v>
                </c:pt>
                <c:pt idx="9181">
                  <c:v>13958.3745674481</c:v>
                </c:pt>
                <c:pt idx="9182">
                  <c:v>13958.692983387</c:v>
                </c:pt>
                <c:pt idx="9183">
                  <c:v>13958.993499480101</c:v>
                </c:pt>
                <c:pt idx="9184">
                  <c:v>13959.4655778706</c:v>
                </c:pt>
                <c:pt idx="9185">
                  <c:v>13959.649586313601</c:v>
                </c:pt>
                <c:pt idx="9186">
                  <c:v>13961.328185275101</c:v>
                </c:pt>
                <c:pt idx="9187">
                  <c:v>13966.5585143389</c:v>
                </c:pt>
                <c:pt idx="9188">
                  <c:v>13977.2163534509</c:v>
                </c:pt>
                <c:pt idx="9189">
                  <c:v>13993.3161251484</c:v>
                </c:pt>
                <c:pt idx="9190">
                  <c:v>13995.9630886055</c:v>
                </c:pt>
                <c:pt idx="9191">
                  <c:v>14003.5842658076</c:v>
                </c:pt>
                <c:pt idx="9192">
                  <c:v>14003.7379879076</c:v>
                </c:pt>
                <c:pt idx="9193">
                  <c:v>14005.4290453782</c:v>
                </c:pt>
                <c:pt idx="9194">
                  <c:v>14007.661876022299</c:v>
                </c:pt>
                <c:pt idx="9195">
                  <c:v>14009.506655592901</c:v>
                </c:pt>
                <c:pt idx="9196">
                  <c:v>14011.3514351635</c:v>
                </c:pt>
                <c:pt idx="9197">
                  <c:v>14018.4956395225</c:v>
                </c:pt>
                <c:pt idx="9198">
                  <c:v>14019.857113664901</c:v>
                </c:pt>
                <c:pt idx="9199">
                  <c:v>14030.3171103307</c:v>
                </c:pt>
                <c:pt idx="9200">
                  <c:v>14035.241249945901</c:v>
                </c:pt>
                <c:pt idx="9201">
                  <c:v>14035.897475588599</c:v>
                </c:pt>
                <c:pt idx="9202">
                  <c:v>14036.506235160799</c:v>
                </c:pt>
                <c:pt idx="9203">
                  <c:v>14037.742255159101</c:v>
                </c:pt>
                <c:pt idx="9204">
                  <c:v>14038.130306232701</c:v>
                </c:pt>
                <c:pt idx="9205">
                  <c:v>14039.3404462048</c:v>
                </c:pt>
                <c:pt idx="9206">
                  <c:v>14039.9750858033</c:v>
                </c:pt>
                <c:pt idx="9207">
                  <c:v>14040.244348010699</c:v>
                </c:pt>
                <c:pt idx="9208">
                  <c:v>14041.5732768489</c:v>
                </c:pt>
                <c:pt idx="9209">
                  <c:v>14041.729583252099</c:v>
                </c:pt>
                <c:pt idx="9210">
                  <c:v>14041.943783571</c:v>
                </c:pt>
                <c:pt idx="9211">
                  <c:v>14041.9437836054</c:v>
                </c:pt>
                <c:pt idx="9212">
                  <c:v>14046.0021388884</c:v>
                </c:pt>
                <c:pt idx="9213">
                  <c:v>14046.2948184665</c:v>
                </c:pt>
                <c:pt idx="9214">
                  <c:v>14047.174642344</c:v>
                </c:pt>
                <c:pt idx="9215">
                  <c:v>14048.2246827911</c:v>
                </c:pt>
                <c:pt idx="9216">
                  <c:v>14051.4555251281</c:v>
                </c:pt>
                <c:pt idx="9217">
                  <c:v>14071.917096576601</c:v>
                </c:pt>
                <c:pt idx="9218">
                  <c:v>14073.7760254964</c:v>
                </c:pt>
                <c:pt idx="9219">
                  <c:v>14093.902611850701</c:v>
                </c:pt>
                <c:pt idx="9220">
                  <c:v>14101.7746773168</c:v>
                </c:pt>
                <c:pt idx="9221">
                  <c:v>14106.378618238899</c:v>
                </c:pt>
                <c:pt idx="9222">
                  <c:v>14107.8394863624</c:v>
                </c:pt>
                <c:pt idx="9223">
                  <c:v>14114.357841441401</c:v>
                </c:pt>
                <c:pt idx="9224">
                  <c:v>14117.9818826103</c:v>
                </c:pt>
                <c:pt idx="9225">
                  <c:v>14124.369721302701</c:v>
                </c:pt>
                <c:pt idx="9226">
                  <c:v>14124.6982563929</c:v>
                </c:pt>
                <c:pt idx="9227">
                  <c:v>14126.267318979801</c:v>
                </c:pt>
                <c:pt idx="9228">
                  <c:v>14126.5646216073</c:v>
                </c:pt>
                <c:pt idx="9229">
                  <c:v>14126.8543539696</c:v>
                </c:pt>
                <c:pt idx="9230">
                  <c:v>14127.8836417726</c:v>
                </c:pt>
                <c:pt idx="9231">
                  <c:v>14129.0357932569</c:v>
                </c:pt>
                <c:pt idx="9232">
                  <c:v>14130.238378526599</c:v>
                </c:pt>
                <c:pt idx="9233">
                  <c:v>14130.636124553601</c:v>
                </c:pt>
                <c:pt idx="9234">
                  <c:v>14131.039337918101</c:v>
                </c:pt>
                <c:pt idx="9235">
                  <c:v>14132.5902830744</c:v>
                </c:pt>
                <c:pt idx="9236">
                  <c:v>14133.0711096953</c:v>
                </c:pt>
                <c:pt idx="9237">
                  <c:v>14133.7271965281</c:v>
                </c:pt>
                <c:pt idx="9238">
                  <c:v>14135.4057954894</c:v>
                </c:pt>
                <c:pt idx="9239">
                  <c:v>14141.186471725299</c:v>
                </c:pt>
                <c:pt idx="9240">
                  <c:v>14154.351724037901</c:v>
                </c:pt>
                <c:pt idx="9241">
                  <c:v>14161.729583252099</c:v>
                </c:pt>
                <c:pt idx="9242">
                  <c:v>14162.480112458299</c:v>
                </c:pt>
                <c:pt idx="9243">
                  <c:v>14170.2248058395</c:v>
                </c:pt>
                <c:pt idx="9244">
                  <c:v>14174.2305805822</c:v>
                </c:pt>
                <c:pt idx="9245">
                  <c:v>14177.273824948799</c:v>
                </c:pt>
                <c:pt idx="9246">
                  <c:v>14177.815598122699</c:v>
                </c:pt>
                <c:pt idx="9247">
                  <c:v>14193.9347238792</c:v>
                </c:pt>
                <c:pt idx="9248">
                  <c:v>14198.020720299301</c:v>
                </c:pt>
                <c:pt idx="9249">
                  <c:v>14207.107615560701</c:v>
                </c:pt>
                <c:pt idx="9250">
                  <c:v>14208.9523951313</c:v>
                </c:pt>
                <c:pt idx="9251">
                  <c:v>14210.5838453751</c:v>
                </c:pt>
                <c:pt idx="9252">
                  <c:v>14211.1852257754</c:v>
                </c:pt>
                <c:pt idx="9253">
                  <c:v>14211.3087710253</c:v>
                </c:pt>
                <c:pt idx="9254">
                  <c:v>14213.030005346</c:v>
                </c:pt>
                <c:pt idx="9255">
                  <c:v>14213.151705562101</c:v>
                </c:pt>
                <c:pt idx="9256">
                  <c:v>14216.0213937852</c:v>
                </c:pt>
                <c:pt idx="9257">
                  <c:v>14217.451670266601</c:v>
                </c:pt>
                <c:pt idx="9258">
                  <c:v>14217.683911280699</c:v>
                </c:pt>
                <c:pt idx="9259">
                  <c:v>14223.592490114201</c:v>
                </c:pt>
                <c:pt idx="9260">
                  <c:v>14223.980541187801</c:v>
                </c:pt>
                <c:pt idx="9261">
                  <c:v>14225.4372696848</c:v>
                </c:pt>
                <c:pt idx="9262">
                  <c:v>14225.8253207583</c:v>
                </c:pt>
                <c:pt idx="9263">
                  <c:v>14227.6701003289</c:v>
                </c:pt>
                <c:pt idx="9264">
                  <c:v>14228.0980322491</c:v>
                </c:pt>
                <c:pt idx="9265">
                  <c:v>14229.5148798995</c:v>
                </c:pt>
                <c:pt idx="9266">
                  <c:v>14229.902930972999</c:v>
                </c:pt>
                <c:pt idx="9267">
                  <c:v>14231.747710543599</c:v>
                </c:pt>
                <c:pt idx="9268">
                  <c:v>14243.761876148101</c:v>
                </c:pt>
                <c:pt idx="9269">
                  <c:v>14260.195919355299</c:v>
                </c:pt>
                <c:pt idx="9270">
                  <c:v>14265.870973102699</c:v>
                </c:pt>
                <c:pt idx="9271">
                  <c:v>14267.980222065</c:v>
                </c:pt>
                <c:pt idx="9272">
                  <c:v>14288.4354516561</c:v>
                </c:pt>
                <c:pt idx="9273">
                  <c:v>14292.059492824999</c:v>
                </c:pt>
                <c:pt idx="9274">
                  <c:v>14298.4473315179</c:v>
                </c:pt>
                <c:pt idx="9275">
                  <c:v>14298.7758666072</c:v>
                </c:pt>
                <c:pt idx="9276">
                  <c:v>14299.483405703601</c:v>
                </c:pt>
                <c:pt idx="9277">
                  <c:v>14300.344929194</c:v>
                </c:pt>
                <c:pt idx="9278">
                  <c:v>14300.931964184099</c:v>
                </c:pt>
                <c:pt idx="9279">
                  <c:v>14302.1563387028</c:v>
                </c:pt>
                <c:pt idx="9280">
                  <c:v>14302.701631193</c:v>
                </c:pt>
                <c:pt idx="9281">
                  <c:v>14304.315988741801</c:v>
                </c:pt>
                <c:pt idx="9282">
                  <c:v>14304.7137347683</c:v>
                </c:pt>
                <c:pt idx="9283">
                  <c:v>14305.1169481324</c:v>
                </c:pt>
                <c:pt idx="9284">
                  <c:v>14305.890790769799</c:v>
                </c:pt>
                <c:pt idx="9285">
                  <c:v>14306.0744367241</c:v>
                </c:pt>
                <c:pt idx="9286">
                  <c:v>14306.2948184665</c:v>
                </c:pt>
                <c:pt idx="9287">
                  <c:v>14307.148719910499</c:v>
                </c:pt>
                <c:pt idx="9288">
                  <c:v>14307.804806742501</c:v>
                </c:pt>
                <c:pt idx="9289">
                  <c:v>14307.8460231544</c:v>
                </c:pt>
                <c:pt idx="9290">
                  <c:v>14308.1133346725</c:v>
                </c:pt>
                <c:pt idx="9291">
                  <c:v>14314.353896393401</c:v>
                </c:pt>
                <c:pt idx="9292">
                  <c:v>14327.944645063901</c:v>
                </c:pt>
                <c:pt idx="9293">
                  <c:v>14328.797252140001</c:v>
                </c:pt>
                <c:pt idx="9294">
                  <c:v>14329.858638506301</c:v>
                </c:pt>
                <c:pt idx="9295">
                  <c:v>14330.8427996919</c:v>
                </c:pt>
                <c:pt idx="9296">
                  <c:v>14341.2824610117</c:v>
                </c:pt>
                <c:pt idx="9297">
                  <c:v>14351.8932083379</c:v>
                </c:pt>
                <c:pt idx="9298">
                  <c:v>14368.012334093401</c:v>
                </c:pt>
                <c:pt idx="9299">
                  <c:v>14375.756618278099</c:v>
                </c:pt>
                <c:pt idx="9300">
                  <c:v>14381.6224566157</c:v>
                </c:pt>
                <c:pt idx="9301">
                  <c:v>14383.099379949201</c:v>
                </c:pt>
                <c:pt idx="9302">
                  <c:v>14383.1266302699</c:v>
                </c:pt>
                <c:pt idx="9303">
                  <c:v>14384.661455589299</c:v>
                </c:pt>
                <c:pt idx="9304">
                  <c:v>14385.3863812405</c:v>
                </c:pt>
                <c:pt idx="9305">
                  <c:v>14386.3133587716</c:v>
                </c:pt>
                <c:pt idx="9306">
                  <c:v>14386.526524159501</c:v>
                </c:pt>
                <c:pt idx="9307">
                  <c:v>14392.6084600007</c:v>
                </c:pt>
                <c:pt idx="9308">
                  <c:v>14397.5268413578</c:v>
                </c:pt>
                <c:pt idx="9309">
                  <c:v>14398.5038033407</c:v>
                </c:pt>
                <c:pt idx="9310">
                  <c:v>14399.371620928399</c:v>
                </c:pt>
                <c:pt idx="9311">
                  <c:v>14399.4689125686</c:v>
                </c:pt>
                <c:pt idx="9312">
                  <c:v>14401.186471725299</c:v>
                </c:pt>
                <c:pt idx="9313">
                  <c:v>14401.216400498901</c:v>
                </c:pt>
                <c:pt idx="9314">
                  <c:v>14401.359659470099</c:v>
                </c:pt>
                <c:pt idx="9315">
                  <c:v>14401.604451572501</c:v>
                </c:pt>
                <c:pt idx="9316">
                  <c:v>14403.4492311431</c:v>
                </c:pt>
                <c:pt idx="9317">
                  <c:v>14405.2940107136</c:v>
                </c:pt>
                <c:pt idx="9318">
                  <c:v>14405.495217629699</c:v>
                </c:pt>
                <c:pt idx="9319">
                  <c:v>14409.417445736</c:v>
                </c:pt>
                <c:pt idx="9320">
                  <c:v>14411.714280906999</c:v>
                </c:pt>
                <c:pt idx="9321">
                  <c:v>14424.2305805822</c:v>
                </c:pt>
                <c:pt idx="9322">
                  <c:v>14425.6482768487</c:v>
                </c:pt>
                <c:pt idx="9323">
                  <c:v>14426.933412140201</c:v>
                </c:pt>
                <c:pt idx="9324">
                  <c:v>14430.244444747401</c:v>
                </c:pt>
                <c:pt idx="9325">
                  <c:v>14442.057832279201</c:v>
                </c:pt>
                <c:pt idx="9326">
                  <c:v>14457.9093721807</c:v>
                </c:pt>
                <c:pt idx="9327">
                  <c:v>14462.513061870801</c:v>
                </c:pt>
                <c:pt idx="9328">
                  <c:v>14466.1371030397</c:v>
                </c:pt>
                <c:pt idx="9329">
                  <c:v>14469.934655061899</c:v>
                </c:pt>
                <c:pt idx="9330">
                  <c:v>14472.5249417331</c:v>
                </c:pt>
                <c:pt idx="9331">
                  <c:v>14472.853476821399</c:v>
                </c:pt>
                <c:pt idx="9332">
                  <c:v>14473.5610159179</c:v>
                </c:pt>
                <c:pt idx="9333">
                  <c:v>14473.768412940201</c:v>
                </c:pt>
                <c:pt idx="9334">
                  <c:v>14475.0095743986</c:v>
                </c:pt>
                <c:pt idx="9335">
                  <c:v>14477.340322148</c:v>
                </c:pt>
                <c:pt idx="9336">
                  <c:v>14477.572563162001</c:v>
                </c:pt>
                <c:pt idx="9337">
                  <c:v>14478.3935989569</c:v>
                </c:pt>
                <c:pt idx="9338">
                  <c:v>14479.1945583466</c:v>
                </c:pt>
                <c:pt idx="9339">
                  <c:v>14481.226330125701</c:v>
                </c:pt>
                <c:pt idx="9340">
                  <c:v>14481.882416957</c:v>
                </c:pt>
                <c:pt idx="9341">
                  <c:v>14487.986684130499</c:v>
                </c:pt>
                <c:pt idx="9342">
                  <c:v>14488.094994122101</c:v>
                </c:pt>
                <c:pt idx="9343">
                  <c:v>14490.907746437</c:v>
                </c:pt>
                <c:pt idx="9344">
                  <c:v>14500.9541478106</c:v>
                </c:pt>
                <c:pt idx="9345">
                  <c:v>14542.0899443076</c:v>
                </c:pt>
                <c:pt idx="9346">
                  <c:v>14555.700066830001</c:v>
                </c:pt>
                <c:pt idx="9347">
                  <c:v>14559.463991455699</c:v>
                </c:pt>
                <c:pt idx="9348">
                  <c:v>14568.5428547584</c:v>
                </c:pt>
                <c:pt idx="9349">
                  <c:v>14625.645270159401</c:v>
                </c:pt>
                <c:pt idx="9350">
                  <c:v>14635.0123964538</c:v>
                </c:pt>
                <c:pt idx="9351">
                  <c:v>14636.5906720855</c:v>
                </c:pt>
                <c:pt idx="9352">
                  <c:v>14646.602551948199</c:v>
                </c:pt>
                <c:pt idx="9353">
                  <c:v>14646.9310870356</c:v>
                </c:pt>
                <c:pt idx="9354">
                  <c:v>14647.6386261321</c:v>
                </c:pt>
                <c:pt idx="9355">
                  <c:v>14647.6727551268</c:v>
                </c:pt>
                <c:pt idx="9356">
                  <c:v>14649.087184613099</c:v>
                </c:pt>
                <c:pt idx="9357">
                  <c:v>14649.3575644497</c:v>
                </c:pt>
                <c:pt idx="9358">
                  <c:v>14652.471209172099</c:v>
                </c:pt>
                <c:pt idx="9359">
                  <c:v>14653.272168560799</c:v>
                </c:pt>
                <c:pt idx="9360">
                  <c:v>14655.3039403408</c:v>
                </c:pt>
                <c:pt idx="9361">
                  <c:v>14655.960027171501</c:v>
                </c:pt>
                <c:pt idx="9362">
                  <c:v>14673.059091396601</c:v>
                </c:pt>
                <c:pt idx="9363">
                  <c:v>14706.1675545219</c:v>
                </c:pt>
                <c:pt idx="9364">
                  <c:v>14714.0515992036</c:v>
                </c:pt>
                <c:pt idx="9365">
                  <c:v>14733.5416016709</c:v>
                </c:pt>
                <c:pt idx="9366">
                  <c:v>14734.0489287334</c:v>
                </c:pt>
                <c:pt idx="9367">
                  <c:v>14741.545021438</c:v>
                </c:pt>
                <c:pt idx="9368">
                  <c:v>14741.8406056649</c:v>
                </c:pt>
                <c:pt idx="9369">
                  <c:v>14747.560840943799</c:v>
                </c:pt>
                <c:pt idx="9370">
                  <c:v>14747.5888601038</c:v>
                </c:pt>
                <c:pt idx="9371">
                  <c:v>14748.8513991869</c:v>
                </c:pt>
                <c:pt idx="9372">
                  <c:v>14750.6850501997</c:v>
                </c:pt>
                <c:pt idx="9373">
                  <c:v>14772.515458282</c:v>
                </c:pt>
                <c:pt idx="9374">
                  <c:v>14800.5271322587</c:v>
                </c:pt>
                <c:pt idx="9375">
                  <c:v>14803.828997232</c:v>
                </c:pt>
                <c:pt idx="9376">
                  <c:v>14810.668282300199</c:v>
                </c:pt>
                <c:pt idx="9377">
                  <c:v>14810.6801621634</c:v>
                </c:pt>
                <c:pt idx="9378">
                  <c:v>14811.008697249899</c:v>
                </c:pt>
                <c:pt idx="9379">
                  <c:v>14816.548819387301</c:v>
                </c:pt>
                <c:pt idx="9380">
                  <c:v>14820.037637386</c:v>
                </c:pt>
                <c:pt idx="9381">
                  <c:v>14821.716236346399</c:v>
                </c:pt>
                <c:pt idx="9382">
                  <c:v>14823.1647948275</c:v>
                </c:pt>
                <c:pt idx="9383">
                  <c:v>14827.3497787751</c:v>
                </c:pt>
                <c:pt idx="9384">
                  <c:v>14829.381550556</c:v>
                </c:pt>
                <c:pt idx="9385">
                  <c:v>14829.451755300999</c:v>
                </c:pt>
                <c:pt idx="9386">
                  <c:v>14880.245164736099</c:v>
                </c:pt>
                <c:pt idx="9387">
                  <c:v>14884.1629473222</c:v>
                </c:pt>
                <c:pt idx="9388">
                  <c:v>14893.1038950327</c:v>
                </c:pt>
                <c:pt idx="9389">
                  <c:v>14902.7738148346</c:v>
                </c:pt>
                <c:pt idx="9390">
                  <c:v>14904.6185944061</c:v>
                </c:pt>
                <c:pt idx="9391">
                  <c:v>14905.0066454773</c:v>
                </c:pt>
                <c:pt idx="9392">
                  <c:v>14906.4633739776</c:v>
                </c:pt>
                <c:pt idx="9393">
                  <c:v>14906.851425048801</c:v>
                </c:pt>
                <c:pt idx="9394">
                  <c:v>14907.619211886</c:v>
                </c:pt>
                <c:pt idx="9395">
                  <c:v>14908.696204620401</c:v>
                </c:pt>
                <c:pt idx="9396">
                  <c:v>14909.0842556916</c:v>
                </c:pt>
                <c:pt idx="9397">
                  <c:v>14910.540984191901</c:v>
                </c:pt>
                <c:pt idx="9398">
                  <c:v>14910.9290352631</c:v>
                </c:pt>
                <c:pt idx="9399">
                  <c:v>14914.356564395801</c:v>
                </c:pt>
                <c:pt idx="9400">
                  <c:v>14914.910637042</c:v>
                </c:pt>
                <c:pt idx="9401">
                  <c:v>14917.662170698801</c:v>
                </c:pt>
                <c:pt idx="9402">
                  <c:v>14921.297153232599</c:v>
                </c:pt>
                <c:pt idx="9403">
                  <c:v>14930.602607533299</c:v>
                </c:pt>
                <c:pt idx="9404">
                  <c:v>14958.994685471</c:v>
                </c:pt>
                <c:pt idx="9405">
                  <c:v>14984.7458925149</c:v>
                </c:pt>
                <c:pt idx="9406">
                  <c:v>14984.7577723786</c:v>
                </c:pt>
                <c:pt idx="9407">
                  <c:v>14985.0863074641</c:v>
                </c:pt>
                <c:pt idx="9408">
                  <c:v>14987.242405042</c:v>
                </c:pt>
                <c:pt idx="9409">
                  <c:v>14990.6264296025</c:v>
                </c:pt>
                <c:pt idx="9410">
                  <c:v>14991.427388989299</c:v>
                </c:pt>
                <c:pt idx="9411">
                  <c:v>14993.459160771199</c:v>
                </c:pt>
                <c:pt idx="9412">
                  <c:v>14995.7938465606</c:v>
                </c:pt>
                <c:pt idx="9413">
                  <c:v>14997.4775119852</c:v>
                </c:pt>
                <c:pt idx="9414">
                  <c:v>14998.7400510683</c:v>
                </c:pt>
                <c:pt idx="9415">
                  <c:v>15000.786502613601</c:v>
                </c:pt>
                <c:pt idx="9416">
                  <c:v>15001.4336733194</c:v>
                </c:pt>
                <c:pt idx="9417">
                  <c:v>15001.7292575463</c:v>
                </c:pt>
                <c:pt idx="9418">
                  <c:v>15031.128530431501</c:v>
                </c:pt>
                <c:pt idx="9419">
                  <c:v>15041.0286210984</c:v>
                </c:pt>
                <c:pt idx="9420">
                  <c:v>15048.811349155099</c:v>
                </c:pt>
                <c:pt idx="9421">
                  <c:v>15054.3227749504</c:v>
                </c:pt>
                <c:pt idx="9422">
                  <c:v>15063.606300994699</c:v>
                </c:pt>
                <c:pt idx="9423">
                  <c:v>15081.696822101199</c:v>
                </c:pt>
                <c:pt idx="9424">
                  <c:v>15082.385763763399</c:v>
                </c:pt>
                <c:pt idx="9425">
                  <c:v>15084.160276852101</c:v>
                </c:pt>
                <c:pt idx="9426">
                  <c:v>15086.163973115301</c:v>
                </c:pt>
                <c:pt idx="9427">
                  <c:v>15087.754214996899</c:v>
                </c:pt>
                <c:pt idx="9428">
                  <c:v>15091.9302109451</c:v>
                </c:pt>
                <c:pt idx="9429">
                  <c:v>15091.9431732706</c:v>
                </c:pt>
                <c:pt idx="9430">
                  <c:v>15092.319393780999</c:v>
                </c:pt>
                <c:pt idx="9431">
                  <c:v>15092.319393780999</c:v>
                </c:pt>
                <c:pt idx="9432">
                  <c:v>15092.767086016</c:v>
                </c:pt>
                <c:pt idx="9433">
                  <c:v>15119.326333336499</c:v>
                </c:pt>
                <c:pt idx="9434">
                  <c:v>15146.323228482101</c:v>
                </c:pt>
                <c:pt idx="9435">
                  <c:v>15148.8235027296</c:v>
                </c:pt>
                <c:pt idx="9436">
                  <c:v>15149.711958824601</c:v>
                </c:pt>
                <c:pt idx="9437">
                  <c:v>15158.835382593699</c:v>
                </c:pt>
                <c:pt idx="9438">
                  <c:v>15159.163917678399</c:v>
                </c:pt>
                <c:pt idx="9439">
                  <c:v>15161.3200152565</c:v>
                </c:pt>
                <c:pt idx="9440">
                  <c:v>15164.7040398176</c:v>
                </c:pt>
                <c:pt idx="9441">
                  <c:v>15167.5367709863</c:v>
                </c:pt>
                <c:pt idx="9442">
                  <c:v>15169.871456774799</c:v>
                </c:pt>
                <c:pt idx="9443">
                  <c:v>15171.185805113901</c:v>
                </c:pt>
                <c:pt idx="9444">
                  <c:v>15174.2452162769</c:v>
                </c:pt>
                <c:pt idx="9445">
                  <c:v>15174.799288923299</c:v>
                </c:pt>
                <c:pt idx="9446">
                  <c:v>15175.4520751992</c:v>
                </c:pt>
                <c:pt idx="9447">
                  <c:v>15177.8848669361</c:v>
                </c:pt>
                <c:pt idx="9448">
                  <c:v>15200.4707868478</c:v>
                </c:pt>
                <c:pt idx="9449">
                  <c:v>15228.400385164599</c:v>
                </c:pt>
                <c:pt idx="9450">
                  <c:v>15245.957245928201</c:v>
                </c:pt>
                <c:pt idx="9451">
                  <c:v>15255.774432316401</c:v>
                </c:pt>
                <c:pt idx="9452">
                  <c:v>15260.135822435601</c:v>
                </c:pt>
                <c:pt idx="9453">
                  <c:v>15262.352859681399</c:v>
                </c:pt>
                <c:pt idx="9454">
                  <c:v>15263.1868530344</c:v>
                </c:pt>
                <c:pt idx="9455">
                  <c:v>15263.7839422039</c:v>
                </c:pt>
                <c:pt idx="9456">
                  <c:v>15263.8095881752</c:v>
                </c:pt>
                <c:pt idx="9457">
                  <c:v>15264.197639251101</c:v>
                </c:pt>
                <c:pt idx="9458">
                  <c:v>15265.654367744901</c:v>
                </c:pt>
                <c:pt idx="9459">
                  <c:v>15266.0167728494</c:v>
                </c:pt>
                <c:pt idx="9460">
                  <c:v>15266.0424188207</c:v>
                </c:pt>
                <c:pt idx="9461">
                  <c:v>15266.430469896601</c:v>
                </c:pt>
                <c:pt idx="9462">
                  <c:v>15267.4991473145</c:v>
                </c:pt>
                <c:pt idx="9463">
                  <c:v>15267.861552419099</c:v>
                </c:pt>
                <c:pt idx="9464">
                  <c:v>15267.887198390399</c:v>
                </c:pt>
                <c:pt idx="9465">
                  <c:v>15268.2752494663</c:v>
                </c:pt>
                <c:pt idx="9466">
                  <c:v>15269.2989025274</c:v>
                </c:pt>
                <c:pt idx="9467">
                  <c:v>15269.7063319887</c:v>
                </c:pt>
                <c:pt idx="9468">
                  <c:v>15269.73197796</c:v>
                </c:pt>
                <c:pt idx="9469">
                  <c:v>15269.8121192213</c:v>
                </c:pt>
                <c:pt idx="9470">
                  <c:v>15270.094383064599</c:v>
                </c:pt>
                <c:pt idx="9471">
                  <c:v>15270.120029035899</c:v>
                </c:pt>
                <c:pt idx="9472">
                  <c:v>15271.5767575297</c:v>
                </c:pt>
                <c:pt idx="9473">
                  <c:v>15271.9391626343</c:v>
                </c:pt>
                <c:pt idx="9474">
                  <c:v>15271.9648086056</c:v>
                </c:pt>
                <c:pt idx="9475">
                  <c:v>15288.8534244284</c:v>
                </c:pt>
                <c:pt idx="9476">
                  <c:v>15319.443509374199</c:v>
                </c:pt>
                <c:pt idx="9477">
                  <c:v>15322.901112944301</c:v>
                </c:pt>
                <c:pt idx="9478">
                  <c:v>15332.912992808901</c:v>
                </c:pt>
                <c:pt idx="9479">
                  <c:v>15333.2415278926</c:v>
                </c:pt>
                <c:pt idx="9480">
                  <c:v>15335.397625471</c:v>
                </c:pt>
                <c:pt idx="9481">
                  <c:v>15338.781650032801</c:v>
                </c:pt>
                <c:pt idx="9482">
                  <c:v>15343.844724472599</c:v>
                </c:pt>
                <c:pt idx="9483">
                  <c:v>15345.4520751992</c:v>
                </c:pt>
                <c:pt idx="9484">
                  <c:v>15346.336982688799</c:v>
                </c:pt>
                <c:pt idx="9485">
                  <c:v>15347.642866878299</c:v>
                </c:pt>
                <c:pt idx="9486">
                  <c:v>15351.558553766399</c:v>
                </c:pt>
                <c:pt idx="9487">
                  <c:v>15352.655737897299</c:v>
                </c:pt>
                <c:pt idx="9488">
                  <c:v>15376.964883938401</c:v>
                </c:pt>
                <c:pt idx="9489">
                  <c:v>15381.402644690101</c:v>
                </c:pt>
                <c:pt idx="9490">
                  <c:v>15386.1574488971</c:v>
                </c:pt>
                <c:pt idx="9491">
                  <c:v>15402.4779953788</c:v>
                </c:pt>
                <c:pt idx="9492">
                  <c:v>15402.909705562501</c:v>
                </c:pt>
                <c:pt idx="9493">
                  <c:v>15404.938332866799</c:v>
                </c:pt>
                <c:pt idx="9494">
                  <c:v>15419.8520425315</c:v>
                </c:pt>
                <c:pt idx="9495">
                  <c:v>15435.218611463</c:v>
                </c:pt>
                <c:pt idx="9496">
                  <c:v>15435.2441113889</c:v>
                </c:pt>
                <c:pt idx="9497">
                  <c:v>15435.4100362919</c:v>
                </c:pt>
                <c:pt idx="9498">
                  <c:v>15435.632162489899</c:v>
                </c:pt>
                <c:pt idx="9499">
                  <c:v>15435.7940858934</c:v>
                </c:pt>
                <c:pt idx="9500">
                  <c:v>15435.905434054701</c:v>
                </c:pt>
                <c:pt idx="9501">
                  <c:v>15436.106061705799</c:v>
                </c:pt>
                <c:pt idx="9502">
                  <c:v>15436.398636964999</c:v>
                </c:pt>
                <c:pt idx="9503">
                  <c:v>15436.6342955736</c:v>
                </c:pt>
                <c:pt idx="9504">
                  <c:v>15436.7133775353</c:v>
                </c:pt>
                <c:pt idx="9505">
                  <c:v>15436.7611881662</c:v>
                </c:pt>
                <c:pt idx="9506">
                  <c:v>15437.3109205979</c:v>
                </c:pt>
                <c:pt idx="9507">
                  <c:v>15437.3275562953</c:v>
                </c:pt>
                <c:pt idx="9508">
                  <c:v>15437.409968485101</c:v>
                </c:pt>
                <c:pt idx="9509">
                  <c:v>15437.507390733799</c:v>
                </c:pt>
                <c:pt idx="9510">
                  <c:v>15437.8235240908</c:v>
                </c:pt>
                <c:pt idx="9511">
                  <c:v>15437.990115582899</c:v>
                </c:pt>
                <c:pt idx="9512">
                  <c:v>15438.504150418999</c:v>
                </c:pt>
                <c:pt idx="9513">
                  <c:v>15438.5395201593</c:v>
                </c:pt>
                <c:pt idx="9514">
                  <c:v>15438.650868217401</c:v>
                </c:pt>
                <c:pt idx="9515">
                  <c:v>15438.927420887099</c:v>
                </c:pt>
                <c:pt idx="9516">
                  <c:v>15438.9849125128</c:v>
                </c:pt>
                <c:pt idx="9517">
                  <c:v>15438.984912633799</c:v>
                </c:pt>
                <c:pt idx="9518">
                  <c:v>15439.0962607525</c:v>
                </c:pt>
                <c:pt idx="9519">
                  <c:v>15439.207608750001</c:v>
                </c:pt>
                <c:pt idx="9520">
                  <c:v>15439.2076088711</c:v>
                </c:pt>
                <c:pt idx="9521">
                  <c:v>15439.738279494901</c:v>
                </c:pt>
                <c:pt idx="9522">
                  <c:v>15440.0983937212</c:v>
                </c:pt>
                <c:pt idx="9523">
                  <c:v>15440.209741864801</c:v>
                </c:pt>
                <c:pt idx="9524">
                  <c:v>15440.2097419276</c:v>
                </c:pt>
                <c:pt idx="9525">
                  <c:v>15440.209741938799</c:v>
                </c:pt>
                <c:pt idx="9526">
                  <c:v>15440.321090057399</c:v>
                </c:pt>
                <c:pt idx="9527">
                  <c:v>15440.321090057399</c:v>
                </c:pt>
                <c:pt idx="9528">
                  <c:v>15440.321090057399</c:v>
                </c:pt>
                <c:pt idx="9529">
                  <c:v>15440.3744299721</c:v>
                </c:pt>
                <c:pt idx="9530">
                  <c:v>15440.432438055001</c:v>
                </c:pt>
                <c:pt idx="9531">
                  <c:v>15440.4505052813</c:v>
                </c:pt>
                <c:pt idx="9532">
                  <c:v>15440.5028721252</c:v>
                </c:pt>
                <c:pt idx="9533">
                  <c:v>15441.2081155497</c:v>
                </c:pt>
                <c:pt idx="9534">
                  <c:v>15441.7806799346</c:v>
                </c:pt>
                <c:pt idx="9535">
                  <c:v>15441.796552268701</c:v>
                </c:pt>
                <c:pt idx="9536">
                  <c:v>15441.9937485344</c:v>
                </c:pt>
                <c:pt idx="9537">
                  <c:v>15442.047088718</c:v>
                </c:pt>
                <c:pt idx="9538">
                  <c:v>15442.139799582699</c:v>
                </c:pt>
                <c:pt idx="9539">
                  <c:v>15442.153003953599</c:v>
                </c:pt>
                <c:pt idx="9540">
                  <c:v>15442.4836169276</c:v>
                </c:pt>
                <c:pt idx="9541">
                  <c:v>15443.100560344699</c:v>
                </c:pt>
                <c:pt idx="9542">
                  <c:v>15443.1874031773</c:v>
                </c:pt>
                <c:pt idx="9543">
                  <c:v>15443.3965670829</c:v>
                </c:pt>
                <c:pt idx="9544">
                  <c:v>15443.529983721601</c:v>
                </c:pt>
                <c:pt idx="9545">
                  <c:v>15444.2578506553</c:v>
                </c:pt>
                <c:pt idx="9546">
                  <c:v>15444.3578977985</c:v>
                </c:pt>
                <c:pt idx="9547">
                  <c:v>15444.512813184399</c:v>
                </c:pt>
                <c:pt idx="9548">
                  <c:v>15463.2664851422</c:v>
                </c:pt>
                <c:pt idx="9549">
                  <c:v>15467.4962068723</c:v>
                </c:pt>
                <c:pt idx="9550">
                  <c:v>15482.662745941399</c:v>
                </c:pt>
                <c:pt idx="9551">
                  <c:v>15485.3210954144</c:v>
                </c:pt>
                <c:pt idx="9552">
                  <c:v>15486.379999945801</c:v>
                </c:pt>
                <c:pt idx="9553">
                  <c:v>15486.545924719399</c:v>
                </c:pt>
                <c:pt idx="9554">
                  <c:v>15486.768620921201</c:v>
                </c:pt>
                <c:pt idx="9555">
                  <c:v>15486.9913171669</c:v>
                </c:pt>
                <c:pt idx="9556">
                  <c:v>15487.102665276499</c:v>
                </c:pt>
                <c:pt idx="9557">
                  <c:v>15489.6815080586</c:v>
                </c:pt>
                <c:pt idx="9558">
                  <c:v>15491.4247123328</c:v>
                </c:pt>
                <c:pt idx="9559">
                  <c:v>15491.777490578501</c:v>
                </c:pt>
                <c:pt idx="9560">
                  <c:v>15495.8493292484</c:v>
                </c:pt>
                <c:pt idx="9561">
                  <c:v>15497.713412585599</c:v>
                </c:pt>
                <c:pt idx="9562">
                  <c:v>15506.9906030241</c:v>
                </c:pt>
                <c:pt idx="9563">
                  <c:v>15507.319138106801</c:v>
                </c:pt>
                <c:pt idx="9564">
                  <c:v>15512.5983964595</c:v>
                </c:pt>
                <c:pt idx="9565">
                  <c:v>15512.859260248</c:v>
                </c:pt>
                <c:pt idx="9566">
                  <c:v>15518.518486520399</c:v>
                </c:pt>
                <c:pt idx="9567">
                  <c:v>15518.518486520399</c:v>
                </c:pt>
                <c:pt idx="9568">
                  <c:v>15520.2348171994</c:v>
                </c:pt>
                <c:pt idx="9569">
                  <c:v>15520.363266091301</c:v>
                </c:pt>
                <c:pt idx="9570">
                  <c:v>15520.363266091301</c:v>
                </c:pt>
                <c:pt idx="9571">
                  <c:v>15521.669901884999</c:v>
                </c:pt>
                <c:pt idx="9572">
                  <c:v>15522.596096735</c:v>
                </c:pt>
                <c:pt idx="9573">
                  <c:v>15522.596096735</c:v>
                </c:pt>
                <c:pt idx="9574">
                  <c:v>15523.440704314</c:v>
                </c:pt>
                <c:pt idx="9575">
                  <c:v>15524.4408763059</c:v>
                </c:pt>
                <c:pt idx="9576">
                  <c:v>15524.4408763059</c:v>
                </c:pt>
                <c:pt idx="9577">
                  <c:v>15526.2856558768</c:v>
                </c:pt>
                <c:pt idx="9578">
                  <c:v>15526.2856558768</c:v>
                </c:pt>
                <c:pt idx="9579">
                  <c:v>15539.594366474001</c:v>
                </c:pt>
                <c:pt idx="9580">
                  <c:v>15576.555605593099</c:v>
                </c:pt>
                <c:pt idx="9581">
                  <c:v>15579.443509374199</c:v>
                </c:pt>
                <c:pt idx="9582">
                  <c:v>15593.9296527467</c:v>
                </c:pt>
                <c:pt idx="9583">
                  <c:v>15596.545924719399</c:v>
                </c:pt>
                <c:pt idx="9584">
                  <c:v>15603.844724472599</c:v>
                </c:pt>
                <c:pt idx="9585">
                  <c:v>15607.7609497662</c:v>
                </c:pt>
                <c:pt idx="9586">
                  <c:v>15614.3951850701</c:v>
                </c:pt>
                <c:pt idx="9587">
                  <c:v>15628.822564451</c:v>
                </c:pt>
                <c:pt idx="9588">
                  <c:v>15630.9484166689</c:v>
                </c:pt>
                <c:pt idx="9589">
                  <c:v>15631.0109192524</c:v>
                </c:pt>
                <c:pt idx="9590">
                  <c:v>15636.0461007785</c:v>
                </c:pt>
                <c:pt idx="9591">
                  <c:v>15642.643810482599</c:v>
                </c:pt>
                <c:pt idx="9592">
                  <c:v>15656.1678839586</c:v>
                </c:pt>
                <c:pt idx="9593">
                  <c:v>15657.1265559941</c:v>
                </c:pt>
                <c:pt idx="9594">
                  <c:v>15658.889436728299</c:v>
                </c:pt>
                <c:pt idx="9595">
                  <c:v>15674.8498642463</c:v>
                </c:pt>
                <c:pt idx="9596">
                  <c:v>15676.2118803635</c:v>
                </c:pt>
                <c:pt idx="9597">
                  <c:v>15681.068213239299</c:v>
                </c:pt>
                <c:pt idx="9598">
                  <c:v>15681.3967483211</c:v>
                </c:pt>
                <c:pt idx="9599">
                  <c:v>15686.9368704631</c:v>
                </c:pt>
                <c:pt idx="9600">
                  <c:v>15691.0967674311</c:v>
                </c:pt>
                <c:pt idx="9601">
                  <c:v>15691.1264707015</c:v>
                </c:pt>
                <c:pt idx="9602">
                  <c:v>15691.669331816</c:v>
                </c:pt>
                <c:pt idx="9603">
                  <c:v>15691.685204150101</c:v>
                </c:pt>
                <c:pt idx="9604">
                  <c:v>15691.8824004158</c:v>
                </c:pt>
                <c:pt idx="9605">
                  <c:v>15692.028451464101</c:v>
                </c:pt>
                <c:pt idx="9606">
                  <c:v>15692.1584368366</c:v>
                </c:pt>
                <c:pt idx="9607">
                  <c:v>15692.208045662201</c:v>
                </c:pt>
                <c:pt idx="9608">
                  <c:v>15692.208045662201</c:v>
                </c:pt>
                <c:pt idx="9609">
                  <c:v>15692.2593724746</c:v>
                </c:pt>
                <c:pt idx="9610">
                  <c:v>15692.2643520724</c:v>
                </c:pt>
                <c:pt idx="9611">
                  <c:v>15692.372268809</c:v>
                </c:pt>
                <c:pt idx="9612">
                  <c:v>15692.989212226101</c:v>
                </c:pt>
                <c:pt idx="9613">
                  <c:v>15693.2852189643</c:v>
                </c:pt>
                <c:pt idx="9614">
                  <c:v>15693.418635603</c:v>
                </c:pt>
                <c:pt idx="9615">
                  <c:v>15694.2465496798</c:v>
                </c:pt>
                <c:pt idx="9616">
                  <c:v>15694.3691987739</c:v>
                </c:pt>
                <c:pt idx="9617">
                  <c:v>15694.401465065701</c:v>
                </c:pt>
                <c:pt idx="9618">
                  <c:v>15695.1072633443</c:v>
                </c:pt>
                <c:pt idx="9619">
                  <c:v>15695.1327632702</c:v>
                </c:pt>
                <c:pt idx="9620">
                  <c:v>15695.298688173199</c:v>
                </c:pt>
                <c:pt idx="9621">
                  <c:v>15695.483346773301</c:v>
                </c:pt>
                <c:pt idx="9622">
                  <c:v>15695.520814371001</c:v>
                </c:pt>
                <c:pt idx="9623">
                  <c:v>15696.016782173399</c:v>
                </c:pt>
                <c:pt idx="9624">
                  <c:v>15696.287288846401</c:v>
                </c:pt>
                <c:pt idx="9625">
                  <c:v>15696.602029416699</c:v>
                </c:pt>
                <c:pt idx="9626">
                  <c:v>15696.649840047499</c:v>
                </c:pt>
                <c:pt idx="9627">
                  <c:v>15697.2162081766</c:v>
                </c:pt>
                <c:pt idx="9628">
                  <c:v>15697.2986203664</c:v>
                </c:pt>
                <c:pt idx="9629">
                  <c:v>15697.712175971999</c:v>
                </c:pt>
                <c:pt idx="9630">
                  <c:v>15697.878767464301</c:v>
                </c:pt>
                <c:pt idx="9631">
                  <c:v>15698.392802300101</c:v>
                </c:pt>
                <c:pt idx="9632">
                  <c:v>15698.4281720407</c:v>
                </c:pt>
                <c:pt idx="9633">
                  <c:v>15698.816072768501</c:v>
                </c:pt>
                <c:pt idx="9634">
                  <c:v>15698.8735643941</c:v>
                </c:pt>
                <c:pt idx="9635">
                  <c:v>15698.873564515199</c:v>
                </c:pt>
                <c:pt idx="9636">
                  <c:v>15699.096260631401</c:v>
                </c:pt>
                <c:pt idx="9637">
                  <c:v>15699.0962607525</c:v>
                </c:pt>
                <c:pt idx="9638">
                  <c:v>15699.0962607525</c:v>
                </c:pt>
                <c:pt idx="9639">
                  <c:v>15699.3224894134</c:v>
                </c:pt>
                <c:pt idx="9640">
                  <c:v>15699.738279494901</c:v>
                </c:pt>
                <c:pt idx="9641">
                  <c:v>15700.098393808999</c:v>
                </c:pt>
                <c:pt idx="9642">
                  <c:v>15700.098393820201</c:v>
                </c:pt>
                <c:pt idx="9643">
                  <c:v>15700.209741938799</c:v>
                </c:pt>
                <c:pt idx="9644">
                  <c:v>15700.209741938799</c:v>
                </c:pt>
                <c:pt idx="9645">
                  <c:v>15700.3210899839</c:v>
                </c:pt>
                <c:pt idx="9646">
                  <c:v>15700.3391571627</c:v>
                </c:pt>
                <c:pt idx="9647">
                  <c:v>15700.3915240066</c:v>
                </c:pt>
                <c:pt idx="9648">
                  <c:v>15700.432438055001</c:v>
                </c:pt>
                <c:pt idx="9649">
                  <c:v>15716.6185685414</c:v>
                </c:pt>
                <c:pt idx="9650">
                  <c:v>15721.975111510599</c:v>
                </c:pt>
                <c:pt idx="9651">
                  <c:v>15728.1225375542</c:v>
                </c:pt>
                <c:pt idx="9652">
                  <c:v>15730.40989062</c:v>
                </c:pt>
                <c:pt idx="9653">
                  <c:v>15731.478568037899</c:v>
                </c:pt>
                <c:pt idx="9654">
                  <c:v>15731.8666191138</c:v>
                </c:pt>
                <c:pt idx="9655">
                  <c:v>15732.057334667001</c:v>
                </c:pt>
                <c:pt idx="9656">
                  <c:v>15732.254670189601</c:v>
                </c:pt>
                <c:pt idx="9657">
                  <c:v>15733.3233476076</c:v>
                </c:pt>
                <c:pt idx="9658">
                  <c:v>15733.711398683399</c:v>
                </c:pt>
                <c:pt idx="9659">
                  <c:v>15733.9021142367</c:v>
                </c:pt>
                <c:pt idx="9660">
                  <c:v>15734.0994497593</c:v>
                </c:pt>
                <c:pt idx="9661">
                  <c:v>15734.487500835199</c:v>
                </c:pt>
                <c:pt idx="9662">
                  <c:v>15735.5561782531</c:v>
                </c:pt>
                <c:pt idx="9663">
                  <c:v>15735.944229328999</c:v>
                </c:pt>
                <c:pt idx="9664">
                  <c:v>15736.1349448822</c:v>
                </c:pt>
                <c:pt idx="9665">
                  <c:v>15736.3322804048</c:v>
                </c:pt>
                <c:pt idx="9666">
                  <c:v>15737.4009578228</c:v>
                </c:pt>
                <c:pt idx="9667">
                  <c:v>15737.789008898601</c:v>
                </c:pt>
                <c:pt idx="9668">
                  <c:v>15737.9797244519</c:v>
                </c:pt>
                <c:pt idx="9669">
                  <c:v>15738.1770599745</c:v>
                </c:pt>
                <c:pt idx="9670">
                  <c:v>15738.5886529175</c:v>
                </c:pt>
                <c:pt idx="9671">
                  <c:v>15739.6337884683</c:v>
                </c:pt>
                <c:pt idx="9672">
                  <c:v>15739.7131559029</c:v>
                </c:pt>
                <c:pt idx="9673">
                  <c:v>15740.021839544101</c:v>
                </c:pt>
                <c:pt idx="9674">
                  <c:v>15740.2125550974</c:v>
                </c:pt>
                <c:pt idx="9675">
                  <c:v>15740.6332158073</c:v>
                </c:pt>
                <c:pt idx="9676">
                  <c:v>15746.2686518272</c:v>
                </c:pt>
                <c:pt idx="9677">
                  <c:v>15746.991317157601</c:v>
                </c:pt>
                <c:pt idx="9678">
                  <c:v>15747.544723086001</c:v>
                </c:pt>
                <c:pt idx="9679">
                  <c:v>15752.1882768291</c:v>
                </c:pt>
                <c:pt idx="9680">
                  <c:v>15755.7379811296</c:v>
                </c:pt>
                <c:pt idx="9681">
                  <c:v>15775.830595396401</c:v>
                </c:pt>
                <c:pt idx="9682">
                  <c:v>15775.9412768781</c:v>
                </c:pt>
                <c:pt idx="9683">
                  <c:v>15781.707514707899</c:v>
                </c:pt>
                <c:pt idx="9684">
                  <c:v>15781.720477033399</c:v>
                </c:pt>
                <c:pt idx="9685">
                  <c:v>15785.2234121439</c:v>
                </c:pt>
                <c:pt idx="9686">
                  <c:v>15786.5868237996</c:v>
                </c:pt>
                <c:pt idx="9687">
                  <c:v>15786.960211985701</c:v>
                </c:pt>
                <c:pt idx="9688">
                  <c:v>15796.5453610643</c:v>
                </c:pt>
                <c:pt idx="9689">
                  <c:v>15796.8799690753</c:v>
                </c:pt>
                <c:pt idx="9690">
                  <c:v>15799.4830183554</c:v>
                </c:pt>
                <c:pt idx="9691">
                  <c:v>15800.036239168099</c:v>
                </c:pt>
                <c:pt idx="9692">
                  <c:v>15815.636774197201</c:v>
                </c:pt>
                <c:pt idx="9693">
                  <c:v>15816.721420697801</c:v>
                </c:pt>
                <c:pt idx="9694">
                  <c:v>15820.442877671599</c:v>
                </c:pt>
                <c:pt idx="9695">
                  <c:v>15834.410055156701</c:v>
                </c:pt>
                <c:pt idx="9696">
                  <c:v>15836.1005322448</c:v>
                </c:pt>
                <c:pt idx="9697">
                  <c:v>15842.160380429499</c:v>
                </c:pt>
                <c:pt idx="9698">
                  <c:v>15845.145823454401</c:v>
                </c:pt>
                <c:pt idx="9699">
                  <c:v>15845.474358535301</c:v>
                </c:pt>
                <c:pt idx="9700">
                  <c:v>15845.5345887001</c:v>
                </c:pt>
                <c:pt idx="9701">
                  <c:v>15848.431506639599</c:v>
                </c:pt>
                <c:pt idx="9702">
                  <c:v>15851.014480678299</c:v>
                </c:pt>
                <c:pt idx="9703">
                  <c:v>15856.434576600701</c:v>
                </c:pt>
                <c:pt idx="9704">
                  <c:v>15869.1875544087</c:v>
                </c:pt>
                <c:pt idx="9705">
                  <c:v>15880.3859045598</c:v>
                </c:pt>
                <c:pt idx="9706">
                  <c:v>15880.899571133699</c:v>
                </c:pt>
                <c:pt idx="9707">
                  <c:v>15889.989385635499</c:v>
                </c:pt>
                <c:pt idx="9708">
                  <c:v>15908.778088609601</c:v>
                </c:pt>
                <c:pt idx="9709">
                  <c:v>15914.710826021599</c:v>
                </c:pt>
                <c:pt idx="9710">
                  <c:v>15916.05653584</c:v>
                </c:pt>
                <c:pt idx="9711">
                  <c:v>15917.7952593276</c:v>
                </c:pt>
                <c:pt idx="9712">
                  <c:v>15919.7803184939</c:v>
                </c:pt>
                <c:pt idx="9713">
                  <c:v>15925.7345496909</c:v>
                </c:pt>
                <c:pt idx="9714">
                  <c:v>15936.2118803635</c:v>
                </c:pt>
                <c:pt idx="9715">
                  <c:v>15947.3397069401</c:v>
                </c:pt>
                <c:pt idx="9716">
                  <c:v>15961.3926290422</c:v>
                </c:pt>
                <c:pt idx="9717">
                  <c:v>15971.863763391901</c:v>
                </c:pt>
                <c:pt idx="9718">
                  <c:v>15977.384858753499</c:v>
                </c:pt>
                <c:pt idx="9719">
                  <c:v>15977.6458822768</c:v>
                </c:pt>
                <c:pt idx="9720">
                  <c:v>15978.3076209067</c:v>
                </c:pt>
                <c:pt idx="9721">
                  <c:v>15979.1036370852</c:v>
                </c:pt>
                <c:pt idx="9722">
                  <c:v>15979.1036370852</c:v>
                </c:pt>
                <c:pt idx="9723">
                  <c:v>15988.0111894356</c:v>
                </c:pt>
                <c:pt idx="9724">
                  <c:v>15989.7143844123</c:v>
                </c:pt>
                <c:pt idx="9725">
                  <c:v>15995.474498387401</c:v>
                </c:pt>
                <c:pt idx="9726">
                  <c:v>16019.2234336696</c:v>
                </c:pt>
                <c:pt idx="9727">
                  <c:v>16019.5519687496</c:v>
                </c:pt>
                <c:pt idx="9728">
                  <c:v>16046.653271397499</c:v>
                </c:pt>
                <c:pt idx="9729">
                  <c:v>16046.6981719182</c:v>
                </c:pt>
                <c:pt idx="9730">
                  <c:v>16071.4478158326</c:v>
                </c:pt>
                <c:pt idx="9731">
                  <c:v>16080.331529552799</c:v>
                </c:pt>
                <c:pt idx="9732">
                  <c:v>16088.7884362358</c:v>
                </c:pt>
                <c:pt idx="9733">
                  <c:v>16092.6870093249</c:v>
                </c:pt>
                <c:pt idx="9734">
                  <c:v>16094.7156366296</c:v>
                </c:pt>
                <c:pt idx="9735">
                  <c:v>16095.4659213209</c:v>
                </c:pt>
                <c:pt idx="9736">
                  <c:v>16105.5345887001</c:v>
                </c:pt>
                <c:pt idx="9737">
                  <c:v>16122.9647069401</c:v>
                </c:pt>
                <c:pt idx="9738">
                  <c:v>16125.571389655801</c:v>
                </c:pt>
                <c:pt idx="9739">
                  <c:v>16125.8833654681</c:v>
                </c:pt>
                <c:pt idx="9740">
                  <c:v>16126.411599335899</c:v>
                </c:pt>
                <c:pt idx="9741">
                  <c:v>16127.1995724793</c:v>
                </c:pt>
                <c:pt idx="9742">
                  <c:v>16130.098393820201</c:v>
                </c:pt>
                <c:pt idx="9743">
                  <c:v>16130.321089958999</c:v>
                </c:pt>
                <c:pt idx="9744">
                  <c:v>16133.0443991915</c:v>
                </c:pt>
                <c:pt idx="9745">
                  <c:v>16140.906386626801</c:v>
                </c:pt>
                <c:pt idx="9746">
                  <c:v>16142.5377204213</c:v>
                </c:pt>
                <c:pt idx="9747">
                  <c:v>16148.418969025301</c:v>
                </c:pt>
                <c:pt idx="9748">
                  <c:v>16153.181247300001</c:v>
                </c:pt>
                <c:pt idx="9749">
                  <c:v>16163.7919946275</c:v>
                </c:pt>
                <c:pt idx="9750">
                  <c:v>16169.4588118214</c:v>
                </c:pt>
                <c:pt idx="9751">
                  <c:v>16171.4247123328</c:v>
                </c:pt>
                <c:pt idx="9752">
                  <c:v>16172.440049704101</c:v>
                </c:pt>
                <c:pt idx="9753">
                  <c:v>16175.209747295799</c:v>
                </c:pt>
                <c:pt idx="9754">
                  <c:v>16176.434576600701</c:v>
                </c:pt>
                <c:pt idx="9755">
                  <c:v>16176.6572728026</c:v>
                </c:pt>
                <c:pt idx="9756">
                  <c:v>16176.768620929401</c:v>
                </c:pt>
                <c:pt idx="9757">
                  <c:v>16187.4907163484</c:v>
                </c:pt>
                <c:pt idx="9758">
                  <c:v>16192.375700222299</c:v>
                </c:pt>
                <c:pt idx="9759">
                  <c:v>16193.3010438848</c:v>
                </c:pt>
                <c:pt idx="9760">
                  <c:v>16193.629578963801</c:v>
                </c:pt>
                <c:pt idx="9761">
                  <c:v>16198.0827702148</c:v>
                </c:pt>
                <c:pt idx="9762">
                  <c:v>16207.2283588214</c:v>
                </c:pt>
                <c:pt idx="9763">
                  <c:v>16218.778755326701</c:v>
                </c:pt>
                <c:pt idx="9764">
                  <c:v>16221.503977160901</c:v>
                </c:pt>
                <c:pt idx="9765">
                  <c:v>16221.929640991601</c:v>
                </c:pt>
                <c:pt idx="9766">
                  <c:v>16234.9146787519</c:v>
                </c:pt>
                <c:pt idx="9767">
                  <c:v>16245.525426046899</c:v>
                </c:pt>
                <c:pt idx="9768">
                  <c:v>16246.610072576401</c:v>
                </c:pt>
                <c:pt idx="9769">
                  <c:v>16262.866046450101</c:v>
                </c:pt>
                <c:pt idx="9770">
                  <c:v>16284.508473075401</c:v>
                </c:pt>
                <c:pt idx="9771">
                  <c:v>16286.3532526462</c:v>
                </c:pt>
                <c:pt idx="9772">
                  <c:v>16288.199189118401</c:v>
                </c:pt>
                <c:pt idx="9773">
                  <c:v>16288.58608329</c:v>
                </c:pt>
                <c:pt idx="9774">
                  <c:v>16289.655917616299</c:v>
                </c:pt>
                <c:pt idx="9775">
                  <c:v>16290.4308628608</c:v>
                </c:pt>
                <c:pt idx="9776">
                  <c:v>16292.663693504601</c:v>
                </c:pt>
                <c:pt idx="9777">
                  <c:v>16293.7335278309</c:v>
                </c:pt>
                <c:pt idx="9778">
                  <c:v>16318.5560590894</c:v>
                </c:pt>
                <c:pt idx="9779">
                  <c:v>16318.5998682137</c:v>
                </c:pt>
                <c:pt idx="9780">
                  <c:v>16318.9846622068</c:v>
                </c:pt>
                <c:pt idx="9781">
                  <c:v>16324.554524110599</c:v>
                </c:pt>
                <c:pt idx="9782">
                  <c:v>16325.511186704</c:v>
                </c:pt>
                <c:pt idx="9783">
                  <c:v>16327.101452659799</c:v>
                </c:pt>
                <c:pt idx="9784">
                  <c:v>16327.2588575147</c:v>
                </c:pt>
                <c:pt idx="9785">
                  <c:v>16333.568272062501</c:v>
                </c:pt>
                <c:pt idx="9786">
                  <c:v>16337.8696048166</c:v>
                </c:pt>
                <c:pt idx="9787">
                  <c:v>16337.869604842699</c:v>
                </c:pt>
                <c:pt idx="9788">
                  <c:v>16338.6725896317</c:v>
                </c:pt>
                <c:pt idx="9789">
                  <c:v>16341.854232473201</c:v>
                </c:pt>
                <c:pt idx="9790">
                  <c:v>16344.2431585751</c:v>
                </c:pt>
                <c:pt idx="9791">
                  <c:v>16364.627168008999</c:v>
                </c:pt>
                <c:pt idx="9792">
                  <c:v>16367.378654100001</c:v>
                </c:pt>
                <c:pt idx="9793">
                  <c:v>16376.3778365738</c:v>
                </c:pt>
                <c:pt idx="9794">
                  <c:v>16385.733882941298</c:v>
                </c:pt>
                <c:pt idx="9795">
                  <c:v>16392.760416658501</c:v>
                </c:pt>
                <c:pt idx="9796">
                  <c:v>16395.677874972102</c:v>
                </c:pt>
                <c:pt idx="9797">
                  <c:v>16408.181762260301</c:v>
                </c:pt>
                <c:pt idx="9798">
                  <c:v>16410.3891503554</c:v>
                </c:pt>
                <c:pt idx="9799">
                  <c:v>16427.322026848698</c:v>
                </c:pt>
                <c:pt idx="9800">
                  <c:v>16440.1497118808</c:v>
                </c:pt>
                <c:pt idx="9801">
                  <c:v>16441.965580591899</c:v>
                </c:pt>
                <c:pt idx="9802">
                  <c:v>16451.778485153802</c:v>
                </c:pt>
                <c:pt idx="9803">
                  <c:v>16458.587240191398</c:v>
                </c:pt>
                <c:pt idx="9804">
                  <c:v>16460.4320197622</c:v>
                </c:pt>
                <c:pt idx="9805">
                  <c:v>16462.276799333002</c:v>
                </c:pt>
                <c:pt idx="9806">
                  <c:v>16462.664850405999</c:v>
                </c:pt>
                <c:pt idx="9807">
                  <c:v>16464.509629976801</c:v>
                </c:pt>
                <c:pt idx="9808">
                  <c:v>16465.607899159098</c:v>
                </c:pt>
                <c:pt idx="9809">
                  <c:v>16466.354409547599</c:v>
                </c:pt>
                <c:pt idx="9810">
                  <c:v>16471.929640991599</c:v>
                </c:pt>
                <c:pt idx="9811">
                  <c:v>16475.000715906699</c:v>
                </c:pt>
                <c:pt idx="9812">
                  <c:v>16486.657272838002</c:v>
                </c:pt>
                <c:pt idx="9813">
                  <c:v>16501.336467714002</c:v>
                </c:pt>
                <c:pt idx="9814">
                  <c:v>16501.336467714002</c:v>
                </c:pt>
                <c:pt idx="9815">
                  <c:v>16501.336467714002</c:v>
                </c:pt>
                <c:pt idx="9816">
                  <c:v>16501.336467744699</c:v>
                </c:pt>
                <c:pt idx="9817">
                  <c:v>16501.336467744699</c:v>
                </c:pt>
                <c:pt idx="9818">
                  <c:v>16501.336467744699</c:v>
                </c:pt>
                <c:pt idx="9819">
                  <c:v>16501.336467744699</c:v>
                </c:pt>
                <c:pt idx="9820">
                  <c:v>16503.505760746</c:v>
                </c:pt>
                <c:pt idx="9821">
                  <c:v>16518.320768789301</c:v>
                </c:pt>
                <c:pt idx="9822">
                  <c:v>16538.208810402099</c:v>
                </c:pt>
                <c:pt idx="9823">
                  <c:v>16538.457616898399</c:v>
                </c:pt>
                <c:pt idx="9824">
                  <c:v>16541.4562643151</c:v>
                </c:pt>
                <c:pt idx="9825">
                  <c:v>16548.370570724801</c:v>
                </c:pt>
                <c:pt idx="9826">
                  <c:v>16565.789223090698</c:v>
                </c:pt>
                <c:pt idx="9827">
                  <c:v>16574.443175991899</c:v>
                </c:pt>
                <c:pt idx="9828">
                  <c:v>16578.8733140882</c:v>
                </c:pt>
                <c:pt idx="9829">
                  <c:v>16581.985252660801</c:v>
                </c:pt>
                <c:pt idx="9830">
                  <c:v>16582.9324407856</c:v>
                </c:pt>
                <c:pt idx="9831">
                  <c:v>16582.950924303299</c:v>
                </c:pt>
                <c:pt idx="9832">
                  <c:v>16584.366796625702</c:v>
                </c:pt>
                <c:pt idx="9833">
                  <c:v>16585.093073603599</c:v>
                </c:pt>
                <c:pt idx="9834">
                  <c:v>16591.739780913998</c:v>
                </c:pt>
                <c:pt idx="9835">
                  <c:v>16598.017955564799</c:v>
                </c:pt>
                <c:pt idx="9836">
                  <c:v>16599.557622256601</c:v>
                </c:pt>
                <c:pt idx="9837">
                  <c:v>16601.443446222602</c:v>
                </c:pt>
                <c:pt idx="9838">
                  <c:v>16601.7428843546</c:v>
                </c:pt>
                <c:pt idx="9839">
                  <c:v>16665.742027783701</c:v>
                </c:pt>
                <c:pt idx="9840">
                  <c:v>16667.487730865301</c:v>
                </c:pt>
                <c:pt idx="9841">
                  <c:v>16668.262529292999</c:v>
                </c:pt>
                <c:pt idx="9842">
                  <c:v>16668.8019130006</c:v>
                </c:pt>
                <c:pt idx="9843">
                  <c:v>16668.931739348402</c:v>
                </c:pt>
                <c:pt idx="9844">
                  <c:v>16668.984984117498</c:v>
                </c:pt>
                <c:pt idx="9845">
                  <c:v>16670.2778022368</c:v>
                </c:pt>
                <c:pt idx="9846">
                  <c:v>16675.414077928199</c:v>
                </c:pt>
                <c:pt idx="9847">
                  <c:v>16675.414077928199</c:v>
                </c:pt>
                <c:pt idx="9848">
                  <c:v>16675.4140779599</c:v>
                </c:pt>
                <c:pt idx="9849">
                  <c:v>16675.4140779599</c:v>
                </c:pt>
                <c:pt idx="9850">
                  <c:v>16675.4140779599</c:v>
                </c:pt>
                <c:pt idx="9851">
                  <c:v>16676.498724460602</c:v>
                </c:pt>
                <c:pt idx="9852">
                  <c:v>16677.583370961202</c:v>
                </c:pt>
                <c:pt idx="9853">
                  <c:v>16679.4906618483</c:v>
                </c:pt>
                <c:pt idx="9854">
                  <c:v>16685.251802150098</c:v>
                </c:pt>
                <c:pt idx="9855">
                  <c:v>16701.6671370351</c:v>
                </c:pt>
                <c:pt idx="9856">
                  <c:v>16712.535227112901</c:v>
                </c:pt>
                <c:pt idx="9857">
                  <c:v>16715.578307401702</c:v>
                </c:pt>
                <c:pt idx="9858">
                  <c:v>16716.96858198</c:v>
                </c:pt>
                <c:pt idx="9859">
                  <c:v>16751.106144733702</c:v>
                </c:pt>
                <c:pt idx="9860">
                  <c:v>16753.476315826101</c:v>
                </c:pt>
                <c:pt idx="9861">
                  <c:v>16755.183754948899</c:v>
                </c:pt>
                <c:pt idx="9862">
                  <c:v>16756.062862875398</c:v>
                </c:pt>
                <c:pt idx="9863">
                  <c:v>16756.072101665599</c:v>
                </c:pt>
                <c:pt idx="9864">
                  <c:v>16757.147509381099</c:v>
                </c:pt>
                <c:pt idx="9865">
                  <c:v>16758.308029046198</c:v>
                </c:pt>
                <c:pt idx="9866">
                  <c:v>16758.847774187099</c:v>
                </c:pt>
                <c:pt idx="9867">
                  <c:v>16759.115564513901</c:v>
                </c:pt>
                <c:pt idx="9868">
                  <c:v>16763.291415331802</c:v>
                </c:pt>
                <c:pt idx="9869">
                  <c:v>16764.951681390499</c:v>
                </c:pt>
                <c:pt idx="9870">
                  <c:v>16765.066791761601</c:v>
                </c:pt>
                <c:pt idx="9871">
                  <c:v>16768.8429032247</c:v>
                </c:pt>
                <c:pt idx="9872">
                  <c:v>16772.907607506899</c:v>
                </c:pt>
                <c:pt idx="9873">
                  <c:v>16785.243225083599</c:v>
                </c:pt>
                <c:pt idx="9874">
                  <c:v>16805.729601148501</c:v>
                </c:pt>
                <c:pt idx="9875">
                  <c:v>16814.897681049701</c:v>
                </c:pt>
                <c:pt idx="9876">
                  <c:v>16819.430305008002</c:v>
                </c:pt>
                <c:pt idx="9877">
                  <c:v>16820.6836903896</c:v>
                </c:pt>
                <c:pt idx="9878">
                  <c:v>16839.819637998899</c:v>
                </c:pt>
                <c:pt idx="9879">
                  <c:v>16841.5653410796</c:v>
                </c:pt>
                <c:pt idx="9880">
                  <c:v>16841.628432795402</c:v>
                </c:pt>
                <c:pt idx="9881">
                  <c:v>16842.340139507302</c:v>
                </c:pt>
                <c:pt idx="9882">
                  <c:v>16842.8795232148</c:v>
                </c:pt>
                <c:pt idx="9883">
                  <c:v>16843.009349563101</c:v>
                </c:pt>
                <c:pt idx="9884">
                  <c:v>16844.255448507101</c:v>
                </c:pt>
                <c:pt idx="9885">
                  <c:v>16844.355412451499</c:v>
                </c:pt>
                <c:pt idx="9886">
                  <c:v>16844.981725484999</c:v>
                </c:pt>
                <c:pt idx="9887">
                  <c:v>16848.349331943002</c:v>
                </c:pt>
                <c:pt idx="9888">
                  <c:v>16849.096332236099</c:v>
                </c:pt>
                <c:pt idx="9889">
                  <c:v>16849.491688142502</c:v>
                </c:pt>
                <c:pt idx="9890">
                  <c:v>16849.491688142502</c:v>
                </c:pt>
                <c:pt idx="9891">
                  <c:v>16849.491688175101</c:v>
                </c:pt>
                <c:pt idx="9892">
                  <c:v>16849.491688175101</c:v>
                </c:pt>
                <c:pt idx="9893">
                  <c:v>16849.491688175101</c:v>
                </c:pt>
                <c:pt idx="9894">
                  <c:v>16850.5763346725</c:v>
                </c:pt>
                <c:pt idx="9895">
                  <c:v>16851.660981176399</c:v>
                </c:pt>
                <c:pt idx="9896">
                  <c:v>16866.475989232302</c:v>
                </c:pt>
                <c:pt idx="9897">
                  <c:v>16877.463981244699</c:v>
                </c:pt>
                <c:pt idx="9898">
                  <c:v>16886.6128373274</c:v>
                </c:pt>
                <c:pt idx="9899">
                  <c:v>16887.6974838348</c:v>
                </c:pt>
                <c:pt idx="9900">
                  <c:v>16900.028594618601</c:v>
                </c:pt>
                <c:pt idx="9901">
                  <c:v>16914.063022680501</c:v>
                </c:pt>
                <c:pt idx="9902">
                  <c:v>16914.107478015099</c:v>
                </c:pt>
                <c:pt idx="9903">
                  <c:v>16929.6458880137</c:v>
                </c:pt>
                <c:pt idx="9904">
                  <c:v>16931.225119595401</c:v>
                </c:pt>
                <c:pt idx="9905">
                  <c:v>16931.225119606399</c:v>
                </c:pt>
                <c:pt idx="9906">
                  <c:v>16939.957544249399</c:v>
                </c:pt>
                <c:pt idx="9907">
                  <c:v>16942.920513439902</c:v>
                </c:pt>
                <c:pt idx="9908">
                  <c:v>16954.0760108008</c:v>
                </c:pt>
                <c:pt idx="9909">
                  <c:v>16961.994491450401</c:v>
                </c:pt>
                <c:pt idx="9910">
                  <c:v>16976.857233861399</c:v>
                </c:pt>
                <c:pt idx="9911">
                  <c:v>16980.790987828201</c:v>
                </c:pt>
                <c:pt idx="9912">
                  <c:v>16981.208121908101</c:v>
                </c:pt>
                <c:pt idx="9913">
                  <c:v>16983.052901478899</c:v>
                </c:pt>
                <c:pt idx="9914">
                  <c:v>16987.1305116935</c:v>
                </c:pt>
                <c:pt idx="9915">
                  <c:v>16988.975291264302</c:v>
                </c:pt>
                <c:pt idx="9916">
                  <c:v>16999.5416531269</c:v>
                </c:pt>
                <c:pt idx="9917">
                  <c:v>17006.878756422499</c:v>
                </c:pt>
                <c:pt idx="9918">
                  <c:v>17013.8972482141</c:v>
                </c:pt>
                <c:pt idx="9919">
                  <c:v>17014.840333271699</c:v>
                </c:pt>
                <c:pt idx="9920">
                  <c:v>17015.642951293801</c:v>
                </c:pt>
                <c:pt idx="9921">
                  <c:v>17016.417749721499</c:v>
                </c:pt>
                <c:pt idx="9922">
                  <c:v>17016.957133429099</c:v>
                </c:pt>
                <c:pt idx="9923">
                  <c:v>17017.0869597778</c:v>
                </c:pt>
                <c:pt idx="9924">
                  <c:v>17018.196680927598</c:v>
                </c:pt>
                <c:pt idx="9925">
                  <c:v>17019.0042163953</c:v>
                </c:pt>
                <c:pt idx="9926">
                  <c:v>17023.291415331802</c:v>
                </c:pt>
                <c:pt idx="9927">
                  <c:v>17023.569298356699</c:v>
                </c:pt>
                <c:pt idx="9928">
                  <c:v>17023.569298356699</c:v>
                </c:pt>
                <c:pt idx="9929">
                  <c:v>17023.569298390299</c:v>
                </c:pt>
                <c:pt idx="9930">
                  <c:v>17023.569298390299</c:v>
                </c:pt>
                <c:pt idx="9931">
                  <c:v>17023.569298390299</c:v>
                </c:pt>
                <c:pt idx="9932">
                  <c:v>17033.618066743002</c:v>
                </c:pt>
                <c:pt idx="9933">
                  <c:v>17039.548516131901</c:v>
                </c:pt>
                <c:pt idx="9934">
                  <c:v>17060.690447542001</c:v>
                </c:pt>
                <c:pt idx="9935">
                  <c:v>17061.775094049</c:v>
                </c:pt>
                <c:pt idx="9936">
                  <c:v>17104.030146269099</c:v>
                </c:pt>
                <c:pt idx="9937">
                  <c:v>17105.302729809599</c:v>
                </c:pt>
                <c:pt idx="9938">
                  <c:v>17105.302729821</c:v>
                </c:pt>
                <c:pt idx="9939">
                  <c:v>17111.217801048799</c:v>
                </c:pt>
                <c:pt idx="9940">
                  <c:v>17116.998123655001</c:v>
                </c:pt>
                <c:pt idx="9941">
                  <c:v>17123.2631504442</c:v>
                </c:pt>
                <c:pt idx="9942">
                  <c:v>17145.766487888901</c:v>
                </c:pt>
                <c:pt idx="9943">
                  <c:v>17146.146214619199</c:v>
                </c:pt>
                <c:pt idx="9944">
                  <c:v>17147.214013431199</c:v>
                </c:pt>
                <c:pt idx="9945">
                  <c:v>17155.285732122698</c:v>
                </c:pt>
                <c:pt idx="9946">
                  <c:v>17159.363342337299</c:v>
                </c:pt>
                <c:pt idx="9947">
                  <c:v>17173.996129896401</c:v>
                </c:pt>
                <c:pt idx="9948">
                  <c:v>17179.659864250501</c:v>
                </c:pt>
                <c:pt idx="9949">
                  <c:v>17187.974858429199</c:v>
                </c:pt>
                <c:pt idx="9950">
                  <c:v>17190.068892368199</c:v>
                </c:pt>
                <c:pt idx="9951">
                  <c:v>17190.4953599357</c:v>
                </c:pt>
                <c:pt idx="9952">
                  <c:v>17191.0347436433</c:v>
                </c:pt>
                <c:pt idx="9953">
                  <c:v>17191.164569992499</c:v>
                </c:pt>
                <c:pt idx="9954">
                  <c:v>17197.257831205599</c:v>
                </c:pt>
                <c:pt idx="9955">
                  <c:v>17197.646908571001</c:v>
                </c:pt>
                <c:pt idx="9956">
                  <c:v>17197.646908571001</c:v>
                </c:pt>
                <c:pt idx="9957">
                  <c:v>17197.646908605398</c:v>
                </c:pt>
                <c:pt idx="9958">
                  <c:v>17197.646908605398</c:v>
                </c:pt>
                <c:pt idx="9959">
                  <c:v>17214.5500690548</c:v>
                </c:pt>
                <c:pt idx="9960">
                  <c:v>17225.950984404401</c:v>
                </c:pt>
                <c:pt idx="9961">
                  <c:v>17234.768057756501</c:v>
                </c:pt>
                <c:pt idx="9962">
                  <c:v>17238.147874487498</c:v>
                </c:pt>
                <c:pt idx="9963">
                  <c:v>17240.6796397096</c:v>
                </c:pt>
                <c:pt idx="9964">
                  <c:v>17252.8699381724</c:v>
                </c:pt>
                <c:pt idx="9965">
                  <c:v>17278.107756483299</c:v>
                </c:pt>
                <c:pt idx="9966">
                  <c:v>17279.380340023799</c:v>
                </c:pt>
                <c:pt idx="9967">
                  <c:v>17281.6285294638</c:v>
                </c:pt>
                <c:pt idx="9968">
                  <c:v>17283.617363795602</c:v>
                </c:pt>
                <c:pt idx="9969">
                  <c:v>17284.0407981637</c:v>
                </c:pt>
                <c:pt idx="9970">
                  <c:v>17291.075733870199</c:v>
                </c:pt>
                <c:pt idx="9971">
                  <c:v>17307.916881235298</c:v>
                </c:pt>
                <c:pt idx="9972">
                  <c:v>17339.5397535804</c:v>
                </c:pt>
                <c:pt idx="9973">
                  <c:v>17362.052468644401</c:v>
                </c:pt>
                <c:pt idx="9974">
                  <c:v>17364.572970149999</c:v>
                </c:pt>
                <c:pt idx="9975">
                  <c:v>17365.112353857599</c:v>
                </c:pt>
                <c:pt idx="9976">
                  <c:v>17365.242180207199</c:v>
                </c:pt>
                <c:pt idx="9977">
                  <c:v>17366.189580095899</c:v>
                </c:pt>
                <c:pt idx="9978">
                  <c:v>17366.957885580101</c:v>
                </c:pt>
                <c:pt idx="9979">
                  <c:v>17368.289532694002</c:v>
                </c:pt>
                <c:pt idx="9980">
                  <c:v>17371.7245188206</c:v>
                </c:pt>
                <c:pt idx="9981">
                  <c:v>17379.5404565278</c:v>
                </c:pt>
                <c:pt idx="9982">
                  <c:v>17383.2631504442</c:v>
                </c:pt>
                <c:pt idx="9983">
                  <c:v>17394.6614171736</c:v>
                </c:pt>
                <c:pt idx="9984">
                  <c:v>17397.1026652771</c:v>
                </c:pt>
                <c:pt idx="9985">
                  <c:v>17405.655139770301</c:v>
                </c:pt>
                <c:pt idx="9986">
                  <c:v>17407.694719141298</c:v>
                </c:pt>
                <c:pt idx="9987">
                  <c:v>17408.845667971</c:v>
                </c:pt>
                <c:pt idx="9988">
                  <c:v>17437.851990307601</c:v>
                </c:pt>
                <c:pt idx="9989">
                  <c:v>17449.334925966301</c:v>
                </c:pt>
                <c:pt idx="9990">
                  <c:v>17450.731314109598</c:v>
                </c:pt>
                <c:pt idx="9991">
                  <c:v>17452.185366697599</c:v>
                </c:pt>
                <c:pt idx="9992">
                  <c:v>17453.457950238098</c:v>
                </c:pt>
                <c:pt idx="9993">
                  <c:v>17455.462143365199</c:v>
                </c:pt>
                <c:pt idx="9994">
                  <c:v>17457.261350735</c:v>
                </c:pt>
                <c:pt idx="9995">
                  <c:v>17460.227809044001</c:v>
                </c:pt>
                <c:pt idx="9996">
                  <c:v>17461.4324061386</c:v>
                </c:pt>
                <c:pt idx="9997">
                  <c:v>17465.1533440854</c:v>
                </c:pt>
                <c:pt idx="9998">
                  <c:v>17476.5779986288</c:v>
                </c:pt>
                <c:pt idx="9999">
                  <c:v>17481.802990492401</c:v>
                </c:pt>
              </c:numCache>
            </c:numRef>
          </c:xVal>
          <c:yVal>
            <c:numRef>
              <c:f>ALP!$B$1:$B$10000</c:f>
              <c:numCache>
                <c:formatCode>General</c:formatCode>
                <c:ptCount val="10000"/>
                <c:pt idx="0">
                  <c:v>5.8610004200662193E-10</c:v>
                </c:pt>
                <c:pt idx="1">
                  <c:v>5.8610004200662193E-10</c:v>
                </c:pt>
                <c:pt idx="2">
                  <c:v>5.8610004200662193E-10</c:v>
                </c:pt>
                <c:pt idx="3">
                  <c:v>5.8610004200662193E-10</c:v>
                </c:pt>
                <c:pt idx="4">
                  <c:v>1.3605591011888008E-9</c:v>
                </c:pt>
                <c:pt idx="5">
                  <c:v>1.3605591011888008E-9</c:v>
                </c:pt>
                <c:pt idx="6">
                  <c:v>1.3605591011888008E-9</c:v>
                </c:pt>
                <c:pt idx="7">
                  <c:v>1.3605591011888008E-9</c:v>
                </c:pt>
                <c:pt idx="8">
                  <c:v>2.9511690001354148E-9</c:v>
                </c:pt>
                <c:pt idx="9">
                  <c:v>2.9511690001354148E-9</c:v>
                </c:pt>
                <c:pt idx="10">
                  <c:v>2.9511690001354148E-9</c:v>
                </c:pt>
                <c:pt idx="11">
                  <c:v>2.9511690001354375E-9</c:v>
                </c:pt>
                <c:pt idx="12">
                  <c:v>6.0001409768697994E-9</c:v>
                </c:pt>
                <c:pt idx="13">
                  <c:v>6.0001409768697994E-9</c:v>
                </c:pt>
                <c:pt idx="14">
                  <c:v>6.0001409768698441E-9</c:v>
                </c:pt>
                <c:pt idx="15">
                  <c:v>6.0001409768698441E-9</c:v>
                </c:pt>
                <c:pt idx="16">
                  <c:v>1.2029880836820303E-8</c:v>
                </c:pt>
                <c:pt idx="17">
                  <c:v>1.2029880836820303E-8</c:v>
                </c:pt>
                <c:pt idx="18">
                  <c:v>1.2029880836820303E-8</c:v>
                </c:pt>
                <c:pt idx="19">
                  <c:v>1.2029880836820348E-8</c:v>
                </c:pt>
                <c:pt idx="20">
                  <c:v>1.7847262720264195E-8</c:v>
                </c:pt>
                <c:pt idx="21">
                  <c:v>1.8003448635132127E-8</c:v>
                </c:pt>
                <c:pt idx="22">
                  <c:v>1.8194262196176809E-8</c:v>
                </c:pt>
                <c:pt idx="23">
                  <c:v>1.8353392023134705E-8</c:v>
                </c:pt>
                <c:pt idx="24">
                  <c:v>2.378481323236461E-8</c:v>
                </c:pt>
                <c:pt idx="25">
                  <c:v>2.378481323236461E-8</c:v>
                </c:pt>
                <c:pt idx="26">
                  <c:v>2.378481323236461E-8</c:v>
                </c:pt>
                <c:pt idx="27">
                  <c:v>2.3784813232364703E-8</c:v>
                </c:pt>
                <c:pt idx="28">
                  <c:v>4.6374911463221101E-8</c:v>
                </c:pt>
                <c:pt idx="29">
                  <c:v>4.6374911463221101E-8</c:v>
                </c:pt>
                <c:pt idx="30">
                  <c:v>4.6374911463221101E-8</c:v>
                </c:pt>
                <c:pt idx="31">
                  <c:v>4.6374911463223504E-8</c:v>
                </c:pt>
                <c:pt idx="32">
                  <c:v>1.9722726398732869E-3</c:v>
                </c:pt>
                <c:pt idx="33">
                  <c:v>2.8602572348286372E-3</c:v>
                </c:pt>
                <c:pt idx="34">
                  <c:v>2.8737269674224642E-3</c:v>
                </c:pt>
                <c:pt idx="35">
                  <c:v>2.8901065710571828E-3</c:v>
                </c:pt>
                <c:pt idx="36">
                  <c:v>2.9037029633308645E-3</c:v>
                </c:pt>
                <c:pt idx="37">
                  <c:v>2.920236493967273E-3</c:v>
                </c:pt>
                <c:pt idx="38">
                  <c:v>4.4111989139669055E-3</c:v>
                </c:pt>
                <c:pt idx="39">
                  <c:v>4.4205360779337767E-3</c:v>
                </c:pt>
                <c:pt idx="40">
                  <c:v>4.4339132975239823E-3</c:v>
                </c:pt>
                <c:pt idx="41">
                  <c:v>4.4352601362162821E-3</c:v>
                </c:pt>
                <c:pt idx="42">
                  <c:v>4.4404447831243405E-3</c:v>
                </c:pt>
                <c:pt idx="43">
                  <c:v>4.4488443198572886E-3</c:v>
                </c:pt>
                <c:pt idx="44">
                  <c:v>4.4500563555166647E-3</c:v>
                </c:pt>
                <c:pt idx="45">
                  <c:v>4.4552280521505923E-3</c:v>
                </c:pt>
                <c:pt idx="46">
                  <c:v>4.4646484126362263E-3</c:v>
                </c:pt>
                <c:pt idx="47">
                  <c:v>4.4752762252378902E-3</c:v>
                </c:pt>
                <c:pt idx="48">
                  <c:v>4.4781447865760021E-3</c:v>
                </c:pt>
                <c:pt idx="49">
                  <c:v>4.4847344326795326E-3</c:v>
                </c:pt>
                <c:pt idx="50">
                  <c:v>4.4944315722276603E-3</c:v>
                </c:pt>
                <c:pt idx="51">
                  <c:v>4.4996492999350079E-3</c:v>
                </c:pt>
                <c:pt idx="52">
                  <c:v>4.5049011148253207E-3</c:v>
                </c:pt>
                <c:pt idx="53">
                  <c:v>4.5134094471149079E-3</c:v>
                </c:pt>
                <c:pt idx="54">
                  <c:v>4.5146371795208784E-3</c:v>
                </c:pt>
                <c:pt idx="55">
                  <c:v>5.6392109550385825E-3</c:v>
                </c:pt>
                <c:pt idx="56">
                  <c:v>6.6819476057585429E-3</c:v>
                </c:pt>
                <c:pt idx="57">
                  <c:v>6.6848772259761454E-3</c:v>
                </c:pt>
                <c:pt idx="58">
                  <c:v>6.6860740241298329E-3</c:v>
                </c:pt>
                <c:pt idx="59">
                  <c:v>6.7034430637731091E-3</c:v>
                </c:pt>
                <c:pt idx="60">
                  <c:v>6.714827939619715E-3</c:v>
                </c:pt>
                <c:pt idx="61">
                  <c:v>6.7485695374736665E-3</c:v>
                </c:pt>
                <c:pt idx="62">
                  <c:v>6.749776406989305E-3</c:v>
                </c:pt>
                <c:pt idx="63">
                  <c:v>6.7787722154517794E-3</c:v>
                </c:pt>
                <c:pt idx="64">
                  <c:v>6.8078780180308397E-3</c:v>
                </c:pt>
                <c:pt idx="65">
                  <c:v>6.8127974734351017E-3</c:v>
                </c:pt>
                <c:pt idx="66">
                  <c:v>7.0956983670032994E-3</c:v>
                </c:pt>
                <c:pt idx="67">
                  <c:v>7.0956983670032994E-3</c:v>
                </c:pt>
                <c:pt idx="68">
                  <c:v>7.0956983670032994E-3</c:v>
                </c:pt>
                <c:pt idx="69">
                  <c:v>7.0956983670032994E-3</c:v>
                </c:pt>
                <c:pt idx="70">
                  <c:v>8.2099380812251672E-3</c:v>
                </c:pt>
                <c:pt idx="71">
                  <c:v>8.3540529512119814E-3</c:v>
                </c:pt>
                <c:pt idx="72">
                  <c:v>9.3966759717215246E-3</c:v>
                </c:pt>
                <c:pt idx="73">
                  <c:v>9.9570833624644771E-3</c:v>
                </c:pt>
                <c:pt idx="74">
                  <c:v>9.977604913233953E-3</c:v>
                </c:pt>
                <c:pt idx="75">
                  <c:v>1.0014293296620402E-2</c:v>
                </c:pt>
                <c:pt idx="76">
                  <c:v>1.004744970604041E-2</c:v>
                </c:pt>
                <c:pt idx="77">
                  <c:v>1.0107367783608222E-2</c:v>
                </c:pt>
                <c:pt idx="78">
                  <c:v>1.0630760535269047E-2</c:v>
                </c:pt>
                <c:pt idx="79">
                  <c:v>1.0726431780610578E-2</c:v>
                </c:pt>
                <c:pt idx="80">
                  <c:v>1.2119071059375274E-2</c:v>
                </c:pt>
                <c:pt idx="81">
                  <c:v>1.2992511039239889E-2</c:v>
                </c:pt>
                <c:pt idx="82">
                  <c:v>1.3932958801137986E-2</c:v>
                </c:pt>
                <c:pt idx="83">
                  <c:v>1.4452678314482312E-2</c:v>
                </c:pt>
                <c:pt idx="84">
                  <c:v>1.4460156641159875E-2</c:v>
                </c:pt>
                <c:pt idx="85">
                  <c:v>1.4469977785798036E-2</c:v>
                </c:pt>
                <c:pt idx="86">
                  <c:v>1.4471998902841877E-2</c:v>
                </c:pt>
                <c:pt idx="87">
                  <c:v>1.4481024747614483E-2</c:v>
                </c:pt>
                <c:pt idx="88">
                  <c:v>1.4483849512169923E-2</c:v>
                </c:pt>
                <c:pt idx="89">
                  <c:v>1.4487037480650973E-2</c:v>
                </c:pt>
                <c:pt idx="90">
                  <c:v>1.4498898688852098E-2</c:v>
                </c:pt>
                <c:pt idx="91">
                  <c:v>1.450412706997339E-2</c:v>
                </c:pt>
                <c:pt idx="92">
                  <c:v>1.4504655190401649E-2</c:v>
                </c:pt>
                <c:pt idx="93">
                  <c:v>1.4516528812860365E-2</c:v>
                </c:pt>
                <c:pt idx="94">
                  <c:v>1.4528410800429228E-2</c:v>
                </c:pt>
                <c:pt idx="95">
                  <c:v>1.453827183274649E-2</c:v>
                </c:pt>
                <c:pt idx="96">
                  <c:v>1.4540301157764024E-2</c:v>
                </c:pt>
                <c:pt idx="97">
                  <c:v>1.4549271557059026E-2</c:v>
                </c:pt>
                <c:pt idx="98">
                  <c:v>1.4564857616398788E-2</c:v>
                </c:pt>
                <c:pt idx="99">
                  <c:v>1.4567310166916168E-2</c:v>
                </c:pt>
                <c:pt idx="100">
                  <c:v>1.457309003730432E-2</c:v>
                </c:pt>
                <c:pt idx="101">
                  <c:v>1.4576773639356189E-2</c:v>
                </c:pt>
                <c:pt idx="102">
                  <c:v>1.4585011855982358E-2</c:v>
                </c:pt>
                <c:pt idx="103">
                  <c:v>1.4594905940231872E-2</c:v>
                </c:pt>
                <c:pt idx="104">
                  <c:v>1.4596942066580937E-2</c:v>
                </c:pt>
                <c:pt idx="105">
                  <c:v>1.4612092312570796E-2</c:v>
                </c:pt>
                <c:pt idx="106">
                  <c:v>1.4621580813190883E-2</c:v>
                </c:pt>
                <c:pt idx="107">
                  <c:v>1.4624041580748846E-2</c:v>
                </c:pt>
                <c:pt idx="108">
                  <c:v>1.462984081502366E-2</c:v>
                </c:pt>
                <c:pt idx="109">
                  <c:v>1.4641802570198198E-2</c:v>
                </c:pt>
                <c:pt idx="110">
                  <c:v>1.4651729793813051E-2</c:v>
                </c:pt>
                <c:pt idx="111">
                  <c:v>1.4653772739482616E-2</c:v>
                </c:pt>
                <c:pt idx="112">
                  <c:v>1.4662896059161675E-2</c:v>
                </c:pt>
                <c:pt idx="113">
                  <c:v>1.4665751327549208E-2</c:v>
                </c:pt>
                <c:pt idx="114">
                  <c:v>1.4674788281768703E-2</c:v>
                </c:pt>
                <c:pt idx="115">
                  <c:v>1.4680962997986768E-2</c:v>
                </c:pt>
                <c:pt idx="116">
                  <c:v>1.4690489962488576E-2</c:v>
                </c:pt>
                <c:pt idx="117">
                  <c:v>1.4692960704610203E-2</c:v>
                </c:pt>
                <c:pt idx="118">
                  <c:v>1.4698783444559048E-2</c:v>
                </c:pt>
                <c:pt idx="119">
                  <c:v>1.4699741847377564E-2</c:v>
                </c:pt>
                <c:pt idx="120">
                  <c:v>1.4710793678116146E-2</c:v>
                </c:pt>
                <c:pt idx="121">
                  <c:v>1.4714112957416809E-2</c:v>
                </c:pt>
                <c:pt idx="122">
                  <c:v>1.4720761129141315E-2</c:v>
                </c:pt>
                <c:pt idx="123">
                  <c:v>1.472281235268634E-2</c:v>
                </c:pt>
                <c:pt idx="124">
                  <c:v>1.4731879545258859E-2</c:v>
                </c:pt>
                <c:pt idx="125">
                  <c:v>1.4738074920650142E-2</c:v>
                </c:pt>
                <c:pt idx="126">
                  <c:v>1.4747633757021445E-2</c:v>
                </c:pt>
                <c:pt idx="127">
                  <c:v>1.4750112764244563E-2</c:v>
                </c:pt>
                <c:pt idx="128">
                  <c:v>1.475595498132903E-2</c:v>
                </c:pt>
                <c:pt idx="129">
                  <c:v>1.4756605777282534E-2</c:v>
                </c:pt>
                <c:pt idx="130">
                  <c:v>1.7293874667429609E-2</c:v>
                </c:pt>
                <c:pt idx="131">
                  <c:v>1.7786595449035558E-2</c:v>
                </c:pt>
                <c:pt idx="132">
                  <c:v>1.8085821503315117E-2</c:v>
                </c:pt>
                <c:pt idx="133">
                  <c:v>1.8085821503315117E-2</c:v>
                </c:pt>
                <c:pt idx="134">
                  <c:v>1.8085821503315117E-2</c:v>
                </c:pt>
                <c:pt idx="135">
                  <c:v>1.8085821503315492E-2</c:v>
                </c:pt>
                <c:pt idx="136">
                  <c:v>2.0673631032712386E-2</c:v>
                </c:pt>
                <c:pt idx="137">
                  <c:v>2.0679134140495742E-2</c:v>
                </c:pt>
                <c:pt idx="138">
                  <c:v>2.0689701188425016E-2</c:v>
                </c:pt>
                <c:pt idx="139">
                  <c:v>2.0692488386281228E-2</c:v>
                </c:pt>
                <c:pt idx="140">
                  <c:v>2.0702269167804335E-2</c:v>
                </c:pt>
                <c:pt idx="141">
                  <c:v>2.0707278393716812E-2</c:v>
                </c:pt>
                <c:pt idx="142">
                  <c:v>2.0708570954515771E-2</c:v>
                </c:pt>
                <c:pt idx="143">
                  <c:v>2.0718358173255933E-2</c:v>
                </c:pt>
                <c:pt idx="144">
                  <c:v>2.0734012461686688E-2</c:v>
                </c:pt>
                <c:pt idx="145">
                  <c:v>2.0734457766173026E-2</c:v>
                </c:pt>
                <c:pt idx="146">
                  <c:v>2.0760385021428115E-2</c:v>
                </c:pt>
                <c:pt idx="147">
                  <c:v>2.0766242844808328E-2</c:v>
                </c:pt>
                <c:pt idx="148">
                  <c:v>2.0779681259850115E-2</c:v>
                </c:pt>
                <c:pt idx="149">
                  <c:v>2.0785171704434943E-2</c:v>
                </c:pt>
                <c:pt idx="150">
                  <c:v>2.0794989568970117E-2</c:v>
                </c:pt>
                <c:pt idx="151">
                  <c:v>2.0811139566662154E-2</c:v>
                </c:pt>
                <c:pt idx="152">
                  <c:v>2.0826853190014757E-2</c:v>
                </c:pt>
                <c:pt idx="153">
                  <c:v>2.08351375164877E-2</c:v>
                </c:pt>
                <c:pt idx="154">
                  <c:v>2.084302413494684E-2</c:v>
                </c:pt>
                <c:pt idx="155">
                  <c:v>2.0848565398885761E-2</c:v>
                </c:pt>
                <c:pt idx="156">
                  <c:v>2.0859205708253573E-2</c:v>
                </c:pt>
                <c:pt idx="157">
                  <c:v>2.0862012228507722E-2</c:v>
                </c:pt>
                <c:pt idx="158">
                  <c:v>2.0871860811630658E-2</c:v>
                </c:pt>
                <c:pt idx="159">
                  <c:v>2.0876904759538156E-2</c:v>
                </c:pt>
                <c:pt idx="160">
                  <c:v>2.0884079171923427E-2</c:v>
                </c:pt>
                <c:pt idx="161">
                  <c:v>2.0888061333799807E-2</c:v>
                </c:pt>
                <c:pt idx="162">
                  <c:v>2.0903824108801962E-2</c:v>
                </c:pt>
                <c:pt idx="163">
                  <c:v>2.090427249908991E-2</c:v>
                </c:pt>
                <c:pt idx="164">
                  <c:v>2.0920045627913577E-2</c:v>
                </c:pt>
                <c:pt idx="165">
                  <c:v>2.0936277800608215E-2</c:v>
                </c:pt>
                <c:pt idx="166">
                  <c:v>2.0948972470553974E-2</c:v>
                </c:pt>
                <c:pt idx="167">
                  <c:v>2.0955337776048025E-2</c:v>
                </c:pt>
                <c:pt idx="168">
                  <c:v>2.0965223637038805E-2</c:v>
                </c:pt>
                <c:pt idx="169">
                  <c:v>2.0968774127973523E-2</c:v>
                </c:pt>
                <c:pt idx="170">
                  <c:v>2.0981035680242739E-2</c:v>
                </c:pt>
                <c:pt idx="171">
                  <c:v>2.0981485471870082E-2</c:v>
                </c:pt>
                <c:pt idx="172">
                  <c:v>2.1013590785435632E-2</c:v>
                </c:pt>
                <c:pt idx="173">
                  <c:v>2.1029884361574963E-2</c:v>
                </c:pt>
                <c:pt idx="174">
                  <c:v>2.1032710305705658E-2</c:v>
                </c:pt>
                <c:pt idx="175">
                  <c:v>2.1042627046477701E-2</c:v>
                </c:pt>
                <c:pt idx="176">
                  <c:v>2.1058939670853295E-2</c:v>
                </c:pt>
                <c:pt idx="177">
                  <c:v>2.1059611951817547E-2</c:v>
                </c:pt>
                <c:pt idx="178">
                  <c:v>2.1074811501860479E-2</c:v>
                </c:pt>
                <c:pt idx="179">
                  <c:v>2.1083179226600753E-2</c:v>
                </c:pt>
                <c:pt idx="180">
                  <c:v>2.1084788473234799E-2</c:v>
                </c:pt>
                <c:pt idx="181">
                  <c:v>2.2102149328579825E-2</c:v>
                </c:pt>
                <c:pt idx="182">
                  <c:v>2.3715136440600023E-2</c:v>
                </c:pt>
                <c:pt idx="183">
                  <c:v>2.412197138091407E-2</c:v>
                </c:pt>
                <c:pt idx="184">
                  <c:v>2.412197138091407E-2</c:v>
                </c:pt>
                <c:pt idx="185">
                  <c:v>2.4121971380914528E-2</c:v>
                </c:pt>
                <c:pt idx="186">
                  <c:v>2.4121971380914528E-2</c:v>
                </c:pt>
                <c:pt idx="187">
                  <c:v>2.469052780355098E-2</c:v>
                </c:pt>
                <c:pt idx="188">
                  <c:v>2.6486595271409657E-2</c:v>
                </c:pt>
                <c:pt idx="189">
                  <c:v>2.7670695895388051E-2</c:v>
                </c:pt>
                <c:pt idx="190">
                  <c:v>2.9035879114245444E-2</c:v>
                </c:pt>
                <c:pt idx="191">
                  <c:v>2.9039217950275486E-2</c:v>
                </c:pt>
                <c:pt idx="192">
                  <c:v>2.9057249271361659E-2</c:v>
                </c:pt>
                <c:pt idx="193">
                  <c:v>2.9059723794426437E-2</c:v>
                </c:pt>
                <c:pt idx="194">
                  <c:v>2.9117577516908133E-2</c:v>
                </c:pt>
                <c:pt idx="195">
                  <c:v>2.9137588649522352E-2</c:v>
                </c:pt>
                <c:pt idx="196">
                  <c:v>2.9138997618479559E-2</c:v>
                </c:pt>
                <c:pt idx="197">
                  <c:v>2.9143556131589629E-2</c:v>
                </c:pt>
                <c:pt idx="198">
                  <c:v>2.9159020979491326E-2</c:v>
                </c:pt>
                <c:pt idx="199">
                  <c:v>2.9182949641885302E-2</c:v>
                </c:pt>
                <c:pt idx="200">
                  <c:v>2.9193610479611703E-2</c:v>
                </c:pt>
                <c:pt idx="201">
                  <c:v>2.9229866197003671E-2</c:v>
                </c:pt>
                <c:pt idx="202">
                  <c:v>2.9240280742328945E-2</c:v>
                </c:pt>
                <c:pt idx="203">
                  <c:v>2.9241007061796571E-2</c:v>
                </c:pt>
                <c:pt idx="204">
                  <c:v>2.9261088629825422E-2</c:v>
                </c:pt>
                <c:pt idx="205">
                  <c:v>2.9285086839602126E-2</c:v>
                </c:pt>
                <c:pt idx="206">
                  <c:v>2.9343312945282699E-2</c:v>
                </c:pt>
                <c:pt idx="207">
                  <c:v>2.9356575665834394E-2</c:v>
                </c:pt>
                <c:pt idx="208">
                  <c:v>2.9363452842161301E-2</c:v>
                </c:pt>
                <c:pt idx="209">
                  <c:v>2.9366822937373579E-2</c:v>
                </c:pt>
                <c:pt idx="210">
                  <c:v>2.9385023058461669E-2</c:v>
                </c:pt>
                <c:pt idx="211">
                  <c:v>2.9409105639647302E-2</c:v>
                </c:pt>
                <c:pt idx="212">
                  <c:v>2.9456323895695739E-2</c:v>
                </c:pt>
                <c:pt idx="213">
                  <c:v>2.946680539729472E-2</c:v>
                </c:pt>
                <c:pt idx="214">
                  <c:v>2.9467536386199346E-2</c:v>
                </c:pt>
                <c:pt idx="215">
                  <c:v>2.9487747044539898E-2</c:v>
                </c:pt>
                <c:pt idx="216">
                  <c:v>2.9511899494895726E-2</c:v>
                </c:pt>
                <c:pt idx="217">
                  <c:v>2.9522660022216304E-2</c:v>
                </c:pt>
                <c:pt idx="218">
                  <c:v>2.9525721981847646E-2</c:v>
                </c:pt>
                <c:pt idx="219">
                  <c:v>2.9559254703411402E-2</c:v>
                </c:pt>
                <c:pt idx="220">
                  <c:v>2.9570499707253072E-2</c:v>
                </c:pt>
                <c:pt idx="221">
                  <c:v>3.1767138208677777E-2</c:v>
                </c:pt>
                <c:pt idx="222">
                  <c:v>3.1767138208677777E-2</c:v>
                </c:pt>
                <c:pt idx="223">
                  <c:v>3.1767138208677777E-2</c:v>
                </c:pt>
                <c:pt idx="224">
                  <c:v>3.1767138208677777E-2</c:v>
                </c:pt>
                <c:pt idx="225">
                  <c:v>3.3910545029500333E-2</c:v>
                </c:pt>
                <c:pt idx="226">
                  <c:v>3.4005414217451402E-2</c:v>
                </c:pt>
                <c:pt idx="227">
                  <c:v>3.4141586370290862E-2</c:v>
                </c:pt>
                <c:pt idx="228">
                  <c:v>3.4336363457181815E-2</c:v>
                </c:pt>
                <c:pt idx="229">
                  <c:v>3.511095671759628E-2</c:v>
                </c:pt>
                <c:pt idx="230">
                  <c:v>3.912367230167281E-2</c:v>
                </c:pt>
                <c:pt idx="231">
                  <c:v>4.0025908532498294E-2</c:v>
                </c:pt>
                <c:pt idx="232">
                  <c:v>4.0154850096430418E-2</c:v>
                </c:pt>
                <c:pt idx="233">
                  <c:v>4.0161725897706224E-2</c:v>
                </c:pt>
                <c:pt idx="234">
                  <c:v>4.0226870849491586E-2</c:v>
                </c:pt>
                <c:pt idx="235">
                  <c:v>4.0319053911027011E-2</c:v>
                </c:pt>
                <c:pt idx="236">
                  <c:v>4.03426671066133E-2</c:v>
                </c:pt>
                <c:pt idx="237">
                  <c:v>4.0521210261732124E-2</c:v>
                </c:pt>
                <c:pt idx="238">
                  <c:v>4.0637693808855006E-2</c:v>
                </c:pt>
                <c:pt idx="239">
                  <c:v>4.07189846407938E-2</c:v>
                </c:pt>
                <c:pt idx="240">
                  <c:v>4.1312457996357653E-2</c:v>
                </c:pt>
                <c:pt idx="241">
                  <c:v>4.1312457996357653E-2</c:v>
                </c:pt>
                <c:pt idx="242">
                  <c:v>4.1312457996357653E-2</c:v>
                </c:pt>
                <c:pt idx="243">
                  <c:v>4.1312457996357653E-2</c:v>
                </c:pt>
                <c:pt idx="244">
                  <c:v>4.192285867839611E-2</c:v>
                </c:pt>
                <c:pt idx="245">
                  <c:v>4.672091836189448E-2</c:v>
                </c:pt>
                <c:pt idx="246">
                  <c:v>4.7392426672354153E-2</c:v>
                </c:pt>
                <c:pt idx="247">
                  <c:v>4.8845467066486806E-2</c:v>
                </c:pt>
                <c:pt idx="248">
                  <c:v>4.9251294433753395E-2</c:v>
                </c:pt>
                <c:pt idx="249">
                  <c:v>5.2092986090625681E-2</c:v>
                </c:pt>
                <c:pt idx="250">
                  <c:v>5.215105886512128E-2</c:v>
                </c:pt>
                <c:pt idx="251">
                  <c:v>5.3060637269664604E-2</c:v>
                </c:pt>
                <c:pt idx="252">
                  <c:v>5.3060637269664604E-2</c:v>
                </c:pt>
                <c:pt idx="253">
                  <c:v>5.3060637269664604E-2</c:v>
                </c:pt>
                <c:pt idx="254">
                  <c:v>5.3060637269664604E-2</c:v>
                </c:pt>
                <c:pt idx="255">
                  <c:v>5.4161101705139686E-2</c:v>
                </c:pt>
                <c:pt idx="256">
                  <c:v>5.416929726796036E-2</c:v>
                </c:pt>
                <c:pt idx="257">
                  <c:v>5.4178039527259164E-2</c:v>
                </c:pt>
                <c:pt idx="258">
                  <c:v>5.4260863343841045E-2</c:v>
                </c:pt>
                <c:pt idx="259">
                  <c:v>5.4276240720778648E-2</c:v>
                </c:pt>
                <c:pt idx="260">
                  <c:v>5.4320843667979346E-2</c:v>
                </c:pt>
                <c:pt idx="261">
                  <c:v>5.4365406114477204E-2</c:v>
                </c:pt>
                <c:pt idx="262">
                  <c:v>5.4378047556298485E-2</c:v>
                </c:pt>
                <c:pt idx="263">
                  <c:v>5.4534663308092243E-2</c:v>
                </c:pt>
                <c:pt idx="264">
                  <c:v>5.4551693480083485E-2</c:v>
                </c:pt>
                <c:pt idx="265">
                  <c:v>5.463496874809734E-2</c:v>
                </c:pt>
                <c:pt idx="266">
                  <c:v>5.471259748115611E-2</c:v>
                </c:pt>
                <c:pt idx="267">
                  <c:v>5.4721409020781035E-2</c:v>
                </c:pt>
                <c:pt idx="268">
                  <c:v>5.4740081051470914E-2</c:v>
                </c:pt>
                <c:pt idx="269">
                  <c:v>5.4910259615508501E-2</c:v>
                </c:pt>
                <c:pt idx="270">
                  <c:v>5.4923001124958869E-2</c:v>
                </c:pt>
                <c:pt idx="271">
                  <c:v>5.4927382444118759E-2</c:v>
                </c:pt>
                <c:pt idx="272">
                  <c:v>5.4953253192901765E-2</c:v>
                </c:pt>
                <c:pt idx="273">
                  <c:v>5.5056775702020208E-2</c:v>
                </c:pt>
                <c:pt idx="274">
                  <c:v>6.2461924088875298E-2</c:v>
                </c:pt>
                <c:pt idx="275">
                  <c:v>6.3041336697644432E-2</c:v>
                </c:pt>
                <c:pt idx="276">
                  <c:v>6.7314324212409557E-2</c:v>
                </c:pt>
                <c:pt idx="277">
                  <c:v>6.7314324212409557E-2</c:v>
                </c:pt>
                <c:pt idx="278">
                  <c:v>6.7314324212409557E-2</c:v>
                </c:pt>
                <c:pt idx="279">
                  <c:v>6.7314324212409557E-2</c:v>
                </c:pt>
                <c:pt idx="280">
                  <c:v>7.0421716633119816E-2</c:v>
                </c:pt>
                <c:pt idx="281">
                  <c:v>7.1988221856949558E-2</c:v>
                </c:pt>
                <c:pt idx="282">
                  <c:v>7.2007179418420719E-2</c:v>
                </c:pt>
                <c:pt idx="283">
                  <c:v>7.2009677279032805E-2</c:v>
                </c:pt>
                <c:pt idx="284">
                  <c:v>7.2031344866072503E-2</c:v>
                </c:pt>
                <c:pt idx="285">
                  <c:v>7.205145648931767E-2</c:v>
                </c:pt>
                <c:pt idx="286">
                  <c:v>7.2095754429664968E-2</c:v>
                </c:pt>
                <c:pt idx="287">
                  <c:v>7.2106044157852905E-2</c:v>
                </c:pt>
                <c:pt idx="288">
                  <c:v>7.2138045953853119E-2</c:v>
                </c:pt>
                <c:pt idx="289">
                  <c:v>7.2140073244686617E-2</c:v>
                </c:pt>
                <c:pt idx="290">
                  <c:v>7.2143181825364361E-2</c:v>
                </c:pt>
                <c:pt idx="291">
                  <c:v>7.2228773519639966E-2</c:v>
                </c:pt>
                <c:pt idx="292">
                  <c:v>7.2242076760604623E-2</c:v>
                </c:pt>
                <c:pt idx="293">
                  <c:v>7.2262233466825407E-2</c:v>
                </c:pt>
                <c:pt idx="294">
                  <c:v>7.2270256556013601E-2</c:v>
                </c:pt>
                <c:pt idx="295">
                  <c:v>7.2306630691137019E-2</c:v>
                </c:pt>
                <c:pt idx="296">
                  <c:v>7.2316943478314827E-2</c:v>
                </c:pt>
                <c:pt idx="297">
                  <c:v>7.234901698186158E-2</c:v>
                </c:pt>
                <c:pt idx="298">
                  <c:v>7.2351048814932137E-2</c:v>
                </c:pt>
                <c:pt idx="299">
                  <c:v>7.236007746643805E-2</c:v>
                </c:pt>
                <c:pt idx="300">
                  <c:v>7.2393455054203804E-2</c:v>
                </c:pt>
                <c:pt idx="301">
                  <c:v>7.2454431077118173E-2</c:v>
                </c:pt>
                <c:pt idx="302">
                  <c:v>7.2473482657698388E-2</c:v>
                </c:pt>
                <c:pt idx="303">
                  <c:v>7.2475992905557493E-2</c:v>
                </c:pt>
                <c:pt idx="304">
                  <c:v>7.2497767939784213E-2</c:v>
                </c:pt>
                <c:pt idx="305">
                  <c:v>7.2517979283835632E-2</c:v>
                </c:pt>
                <c:pt idx="306">
                  <c:v>7.2528315157366463E-2</c:v>
                </c:pt>
                <c:pt idx="307">
                  <c:v>7.256249683422264E-2</c:v>
                </c:pt>
                <c:pt idx="308">
                  <c:v>7.257154569298499E-2</c:v>
                </c:pt>
                <c:pt idx="309">
                  <c:v>7.2572837567467921E-2</c:v>
                </c:pt>
                <c:pt idx="310">
                  <c:v>7.2590868731238212E-2</c:v>
                </c:pt>
                <c:pt idx="311">
                  <c:v>7.2604997976089464E-2</c:v>
                </c:pt>
                <c:pt idx="312">
                  <c:v>7.2607035314063567E-2</c:v>
                </c:pt>
                <c:pt idx="313">
                  <c:v>7.2610159300443455E-2</c:v>
                </c:pt>
                <c:pt idx="314">
                  <c:v>7.2666110424485966E-2</c:v>
                </c:pt>
                <c:pt idx="315">
                  <c:v>7.2709544222233247E-2</c:v>
                </c:pt>
                <c:pt idx="316">
                  <c:v>7.272980076748381E-2</c:v>
                </c:pt>
                <c:pt idx="317">
                  <c:v>7.277441786207664E-2</c:v>
                </c:pt>
                <c:pt idx="318">
                  <c:v>7.2784781714730712E-2</c:v>
                </c:pt>
                <c:pt idx="319">
                  <c:v>7.2817014018731072E-2</c:v>
                </c:pt>
                <c:pt idx="320">
                  <c:v>7.28175456902517E-2</c:v>
                </c:pt>
                <c:pt idx="321">
                  <c:v>7.2819055910837385E-2</c:v>
                </c:pt>
                <c:pt idx="322">
                  <c:v>7.2828129259430011E-2</c:v>
                </c:pt>
                <c:pt idx="323">
                  <c:v>7.288332556304998E-2</c:v>
                </c:pt>
                <c:pt idx="324">
                  <c:v>7.2908394891633213E-2</c:v>
                </c:pt>
                <c:pt idx="325">
                  <c:v>7.2922949854870203E-2</c:v>
                </c:pt>
                <c:pt idx="326">
                  <c:v>7.2942095700825285E-2</c:v>
                </c:pt>
                <c:pt idx="327">
                  <c:v>7.2966501131133996E-2</c:v>
                </c:pt>
                <c:pt idx="328">
                  <c:v>7.2986812457032063E-2</c:v>
                </c:pt>
                <c:pt idx="329">
                  <c:v>7.2997199456353981E-2</c:v>
                </c:pt>
                <c:pt idx="330">
                  <c:v>7.3031550192078451E-2</c:v>
                </c:pt>
                <c:pt idx="331">
                  <c:v>7.304064380068713E-2</c:v>
                </c:pt>
                <c:pt idx="332">
                  <c:v>7.3060062391409913E-2</c:v>
                </c:pt>
                <c:pt idx="333">
                  <c:v>7.3074261499765425E-2</c:v>
                </c:pt>
                <c:pt idx="334">
                  <c:v>7.3076308911146068E-2</c:v>
                </c:pt>
                <c:pt idx="335">
                  <c:v>7.3117008609407563E-2</c:v>
                </c:pt>
                <c:pt idx="336">
                  <c:v>7.3117008609407563E-2</c:v>
                </c:pt>
                <c:pt idx="337">
                  <c:v>7.3117008609407563E-2</c:v>
                </c:pt>
                <c:pt idx="338">
                  <c:v>7.3117008609407563E-2</c:v>
                </c:pt>
                <c:pt idx="339">
                  <c:v>7.3117008609407563E-2</c:v>
                </c:pt>
                <c:pt idx="340">
                  <c:v>7.3117008610295117E-2</c:v>
                </c:pt>
                <c:pt idx="341">
                  <c:v>7.3117008610295117E-2</c:v>
                </c:pt>
                <c:pt idx="342">
                  <c:v>7.3117008610738402E-2</c:v>
                </c:pt>
                <c:pt idx="343">
                  <c:v>7.3117008611181603E-2</c:v>
                </c:pt>
                <c:pt idx="344">
                  <c:v>7.3117008612955572E-2</c:v>
                </c:pt>
                <c:pt idx="345">
                  <c:v>7.3117008612955572E-2</c:v>
                </c:pt>
                <c:pt idx="346">
                  <c:v>7.3117008612955572E-2</c:v>
                </c:pt>
                <c:pt idx="347">
                  <c:v>7.3117008612955572E-2</c:v>
                </c:pt>
                <c:pt idx="348">
                  <c:v>7.3117008612955572E-2</c:v>
                </c:pt>
                <c:pt idx="349">
                  <c:v>7.3117008612955572E-2</c:v>
                </c:pt>
                <c:pt idx="350">
                  <c:v>7.6071111236016439E-2</c:v>
                </c:pt>
                <c:pt idx="351">
                  <c:v>8.2920031653903187E-2</c:v>
                </c:pt>
                <c:pt idx="352">
                  <c:v>8.3888177698574609E-2</c:v>
                </c:pt>
                <c:pt idx="353">
                  <c:v>8.4038080225152509E-2</c:v>
                </c:pt>
                <c:pt idx="354">
                  <c:v>8.5655553480281144E-2</c:v>
                </c:pt>
                <c:pt idx="355">
                  <c:v>8.5655553480281144E-2</c:v>
                </c:pt>
                <c:pt idx="356">
                  <c:v>8.5655553480281144E-2</c:v>
                </c:pt>
                <c:pt idx="357">
                  <c:v>8.5655553480281144E-2</c:v>
                </c:pt>
                <c:pt idx="358">
                  <c:v>8.7987695308999289E-2</c:v>
                </c:pt>
                <c:pt idx="359">
                  <c:v>9.1070206769179374E-2</c:v>
                </c:pt>
                <c:pt idx="360">
                  <c:v>9.116847583972694E-2</c:v>
                </c:pt>
                <c:pt idx="361">
                  <c:v>9.1654396383233666E-2</c:v>
                </c:pt>
                <c:pt idx="362">
                  <c:v>9.2099379158822992E-2</c:v>
                </c:pt>
                <c:pt idx="363">
                  <c:v>9.37574972534891E-2</c:v>
                </c:pt>
                <c:pt idx="364">
                  <c:v>9.3908522467552977E-2</c:v>
                </c:pt>
                <c:pt idx="365">
                  <c:v>9.4017359458022268E-2</c:v>
                </c:pt>
                <c:pt idx="366">
                  <c:v>9.4027509767026091E-2</c:v>
                </c:pt>
                <c:pt idx="367">
                  <c:v>9.4081635787060525E-2</c:v>
                </c:pt>
                <c:pt idx="368">
                  <c:v>9.411385426324359E-2</c:v>
                </c:pt>
                <c:pt idx="369">
                  <c:v>9.413862732719204E-2</c:v>
                </c:pt>
                <c:pt idx="370">
                  <c:v>9.417702824111282E-2</c:v>
                </c:pt>
                <c:pt idx="371">
                  <c:v>9.4188567699390546E-2</c:v>
                </c:pt>
                <c:pt idx="372">
                  <c:v>9.4199996334202188E-2</c:v>
                </c:pt>
                <c:pt idx="373">
                  <c:v>9.420048900726595E-2</c:v>
                </c:pt>
                <c:pt idx="374">
                  <c:v>9.4203299800382001E-2</c:v>
                </c:pt>
                <c:pt idx="375">
                  <c:v>9.4206904177830217E-2</c:v>
                </c:pt>
                <c:pt idx="376">
                  <c:v>9.4231217740723919E-2</c:v>
                </c:pt>
                <c:pt idx="377">
                  <c:v>9.4242023482843593E-2</c:v>
                </c:pt>
                <c:pt idx="378">
                  <c:v>9.4264942365484869E-2</c:v>
                </c:pt>
                <c:pt idx="379">
                  <c:v>9.4268686151631642E-2</c:v>
                </c:pt>
                <c:pt idx="380">
                  <c:v>9.4274857060008196E-2</c:v>
                </c:pt>
                <c:pt idx="381">
                  <c:v>9.4313339550120723E-2</c:v>
                </c:pt>
                <c:pt idx="382">
                  <c:v>9.4313339550122097E-2</c:v>
                </c:pt>
                <c:pt idx="383">
                  <c:v>9.4327915474551993E-2</c:v>
                </c:pt>
                <c:pt idx="384">
                  <c:v>9.4339263195202361E-2</c:v>
                </c:pt>
                <c:pt idx="385">
                  <c:v>9.4354210828815802E-2</c:v>
                </c:pt>
                <c:pt idx="386">
                  <c:v>9.4371546722483823E-2</c:v>
                </c:pt>
                <c:pt idx="387">
                  <c:v>9.4434620909448042E-2</c:v>
                </c:pt>
                <c:pt idx="388">
                  <c:v>9.4446410972983577E-2</c:v>
                </c:pt>
                <c:pt idx="389">
                  <c:v>9.445065234387344E-2</c:v>
                </c:pt>
                <c:pt idx="390">
                  <c:v>9.4480113773517421E-2</c:v>
                </c:pt>
                <c:pt idx="391">
                  <c:v>9.4489147083742647E-2</c:v>
                </c:pt>
                <c:pt idx="392">
                  <c:v>9.4494295733784914E-2</c:v>
                </c:pt>
                <c:pt idx="393">
                  <c:v>9.4522939754081881E-2</c:v>
                </c:pt>
                <c:pt idx="394">
                  <c:v>9.4554301092999782E-2</c:v>
                </c:pt>
                <c:pt idx="395">
                  <c:v>9.4572151935712792E-2</c:v>
                </c:pt>
                <c:pt idx="396">
                  <c:v>9.4587214856307805E-2</c:v>
                </c:pt>
                <c:pt idx="397">
                  <c:v>9.4597410503327539E-2</c:v>
                </c:pt>
                <c:pt idx="398">
                  <c:v>9.4622943976998455E-2</c:v>
                </c:pt>
                <c:pt idx="399">
                  <c:v>9.4629759136958813E-2</c:v>
                </c:pt>
                <c:pt idx="400">
                  <c:v>9.4651778250426283E-2</c:v>
                </c:pt>
                <c:pt idx="401">
                  <c:v>9.4684140586255183E-2</c:v>
                </c:pt>
                <c:pt idx="402">
                  <c:v>9.4704774329795696E-2</c:v>
                </c:pt>
                <c:pt idx="403">
                  <c:v>9.4709024250801882E-2</c:v>
                </c:pt>
                <c:pt idx="404">
                  <c:v>9.4747596582950094E-2</c:v>
                </c:pt>
                <c:pt idx="405">
                  <c:v>9.4770667189315885E-2</c:v>
                </c:pt>
                <c:pt idx="406">
                  <c:v>9.4771162061073638E-2</c:v>
                </c:pt>
                <c:pt idx="407">
                  <c:v>9.4812881889534906E-2</c:v>
                </c:pt>
                <c:pt idx="408">
                  <c:v>9.4835903035566105E-2</c:v>
                </c:pt>
                <c:pt idx="409">
                  <c:v>9.4839663525366796E-2</c:v>
                </c:pt>
                <c:pt idx="410">
                  <c:v>9.4845861965740477E-2</c:v>
                </c:pt>
                <c:pt idx="411">
                  <c:v>9.4882601805792638E-2</c:v>
                </c:pt>
                <c:pt idx="412">
                  <c:v>9.4910555409401756E-2</c:v>
                </c:pt>
                <c:pt idx="413">
                  <c:v>9.4942982918196306E-2</c:v>
                </c:pt>
                <c:pt idx="414">
                  <c:v>9.4956457435866642E-2</c:v>
                </c:pt>
                <c:pt idx="415">
                  <c:v>9.4967916688279447E-2</c:v>
                </c:pt>
                <c:pt idx="416">
                  <c:v>9.5006338349328007E-2</c:v>
                </c:pt>
                <c:pt idx="417">
                  <c:v>9.5018180975134023E-2</c:v>
                </c:pt>
                <c:pt idx="418">
                  <c:v>9.5030179594212422E-2</c:v>
                </c:pt>
                <c:pt idx="419">
                  <c:v>9.5061107587694746E-2</c:v>
                </c:pt>
                <c:pt idx="420">
                  <c:v>9.5066279185965996E-2</c:v>
                </c:pt>
                <c:pt idx="421">
                  <c:v>9.5071983392829129E-2</c:v>
                </c:pt>
                <c:pt idx="422">
                  <c:v>9.5095050867242084E-2</c:v>
                </c:pt>
                <c:pt idx="423">
                  <c:v>9.5097168071026292E-2</c:v>
                </c:pt>
                <c:pt idx="424">
                  <c:v>9.5105029837805388E-2</c:v>
                </c:pt>
                <c:pt idx="425">
                  <c:v>9.5108543561035916E-2</c:v>
                </c:pt>
                <c:pt idx="426">
                  <c:v>9.5126551958544733E-2</c:v>
                </c:pt>
                <c:pt idx="427">
                  <c:v>9.5169853440493932E-2</c:v>
                </c:pt>
                <c:pt idx="428">
                  <c:v>9.5184897944233487E-2</c:v>
                </c:pt>
                <c:pt idx="429">
                  <c:v>9.5202346177077277E-2</c:v>
                </c:pt>
                <c:pt idx="430">
                  <c:v>9.523598661499455E-2</c:v>
                </c:pt>
                <c:pt idx="431">
                  <c:v>9.5263520719901643E-2</c:v>
                </c:pt>
                <c:pt idx="432">
                  <c:v>9.5265829019646905E-2</c:v>
                </c:pt>
                <c:pt idx="433">
                  <c:v>9.5277695457634259E-2</c:v>
                </c:pt>
                <c:pt idx="434">
                  <c:v>9.5281964302620259E-2</c:v>
                </c:pt>
                <c:pt idx="435">
                  <c:v>9.531161655788721E-2</c:v>
                </c:pt>
                <c:pt idx="436">
                  <c:v>9.5313765363145286E-2</c:v>
                </c:pt>
                <c:pt idx="437">
                  <c:v>9.5320708372953103E-2</c:v>
                </c:pt>
                <c:pt idx="438">
                  <c:v>9.5343881683841891E-2</c:v>
                </c:pt>
                <c:pt idx="439">
                  <c:v>9.5354719882428107E-2</c:v>
                </c:pt>
                <c:pt idx="440">
                  <c:v>9.5361715452187065E-2</c:v>
                </c:pt>
                <c:pt idx="441">
                  <c:v>9.5386284285333203E-2</c:v>
                </c:pt>
                <c:pt idx="442">
                  <c:v>9.5395432844566128E-2</c:v>
                </c:pt>
                <c:pt idx="443">
                  <c:v>9.5395432844566128E-2</c:v>
                </c:pt>
                <c:pt idx="444">
                  <c:v>9.5395432844566128E-2</c:v>
                </c:pt>
                <c:pt idx="445">
                  <c:v>9.5395432844566128E-2</c:v>
                </c:pt>
                <c:pt idx="446">
                  <c:v>9.5395432844566128E-2</c:v>
                </c:pt>
                <c:pt idx="447">
                  <c:v>9.5395432845682387E-2</c:v>
                </c:pt>
                <c:pt idx="448">
                  <c:v>9.5395432845682387E-2</c:v>
                </c:pt>
                <c:pt idx="449">
                  <c:v>9.539543284624051E-2</c:v>
                </c:pt>
                <c:pt idx="450">
                  <c:v>9.53954328467988E-2</c:v>
                </c:pt>
                <c:pt idx="451">
                  <c:v>9.5395432849029904E-2</c:v>
                </c:pt>
                <c:pt idx="452">
                  <c:v>9.5395432849029904E-2</c:v>
                </c:pt>
                <c:pt idx="453">
                  <c:v>9.5395432849029904E-2</c:v>
                </c:pt>
                <c:pt idx="454">
                  <c:v>9.5395432849029904E-2</c:v>
                </c:pt>
                <c:pt idx="455">
                  <c:v>9.5395432849029904E-2</c:v>
                </c:pt>
                <c:pt idx="456">
                  <c:v>9.5395432849029904E-2</c:v>
                </c:pt>
                <c:pt idx="457">
                  <c:v>9.6899602007204252E-2</c:v>
                </c:pt>
                <c:pt idx="458">
                  <c:v>9.8421111884704912E-2</c:v>
                </c:pt>
                <c:pt idx="459">
                  <c:v>0.10686485990361645</c:v>
                </c:pt>
                <c:pt idx="460">
                  <c:v>0.10904988809400279</c:v>
                </c:pt>
                <c:pt idx="461">
                  <c:v>0.10904988809400279</c:v>
                </c:pt>
                <c:pt idx="462">
                  <c:v>0.10904988809400279</c:v>
                </c:pt>
                <c:pt idx="463">
                  <c:v>0.10904988809400279</c:v>
                </c:pt>
                <c:pt idx="464">
                  <c:v>0.10907309740703053</c:v>
                </c:pt>
                <c:pt idx="465">
                  <c:v>0.11836146776656346</c:v>
                </c:pt>
                <c:pt idx="466">
                  <c:v>0.12063728001610331</c:v>
                </c:pt>
                <c:pt idx="467">
                  <c:v>0.12065037559092077</c:v>
                </c:pt>
                <c:pt idx="468">
                  <c:v>0.12065885183858767</c:v>
                </c:pt>
                <c:pt idx="469">
                  <c:v>0.12069082373681558</c:v>
                </c:pt>
                <c:pt idx="470">
                  <c:v>0.12069288290060132</c:v>
                </c:pt>
                <c:pt idx="471">
                  <c:v>0.12070794228467614</c:v>
                </c:pt>
                <c:pt idx="472">
                  <c:v>0.12070857982600973</c:v>
                </c:pt>
                <c:pt idx="473">
                  <c:v>0.12070885607373376</c:v>
                </c:pt>
                <c:pt idx="474">
                  <c:v>0.12071516856547738</c:v>
                </c:pt>
                <c:pt idx="475">
                  <c:v>0.12071736297578568</c:v>
                </c:pt>
                <c:pt idx="476">
                  <c:v>0.12072823118244173</c:v>
                </c:pt>
                <c:pt idx="477">
                  <c:v>0.12073968435017787</c:v>
                </c:pt>
                <c:pt idx="478">
                  <c:v>0.12075452151654806</c:v>
                </c:pt>
                <c:pt idx="479">
                  <c:v>0.12075563200074936</c:v>
                </c:pt>
                <c:pt idx="480">
                  <c:v>0.12077367115303386</c:v>
                </c:pt>
                <c:pt idx="481">
                  <c:v>0.12077998603047584</c:v>
                </c:pt>
                <c:pt idx="482">
                  <c:v>0.12078218126933062</c:v>
                </c:pt>
                <c:pt idx="483">
                  <c:v>0.12078659853909779</c:v>
                </c:pt>
                <c:pt idx="484">
                  <c:v>0.12079929127978282</c:v>
                </c:pt>
                <c:pt idx="485">
                  <c:v>0.12081443345572176</c:v>
                </c:pt>
                <c:pt idx="486">
                  <c:v>0.1208288341716877</c:v>
                </c:pt>
                <c:pt idx="487">
                  <c:v>0.12083851072504008</c:v>
                </c:pt>
                <c:pt idx="488">
                  <c:v>0.12084194332468638</c:v>
                </c:pt>
                <c:pt idx="489">
                  <c:v>0.12086310702574576</c:v>
                </c:pt>
                <c:pt idx="490">
                  <c:v>0.12086520855579808</c:v>
                </c:pt>
                <c:pt idx="491">
                  <c:v>0.12087144429436524</c:v>
                </c:pt>
                <c:pt idx="492">
                  <c:v>0.12088231073020818</c:v>
                </c:pt>
                <c:pt idx="493">
                  <c:v>0.12088662542599099</c:v>
                </c:pt>
                <c:pt idx="494">
                  <c:v>0.12088765411425823</c:v>
                </c:pt>
                <c:pt idx="495">
                  <c:v>0.12090748914390231</c:v>
                </c:pt>
                <c:pt idx="496">
                  <c:v>0.12092188087229151</c:v>
                </c:pt>
                <c:pt idx="497">
                  <c:v>0.12093292892432431</c:v>
                </c:pt>
                <c:pt idx="498">
                  <c:v>0.12093370161596814</c:v>
                </c:pt>
                <c:pt idx="499">
                  <c:v>0.12093423802351491</c:v>
                </c:pt>
                <c:pt idx="500">
                  <c:v>0.12093632080070077</c:v>
                </c:pt>
                <c:pt idx="501">
                  <c:v>0.12094549828277928</c:v>
                </c:pt>
                <c:pt idx="502">
                  <c:v>0.12096710888087403</c:v>
                </c:pt>
                <c:pt idx="503">
                  <c:v>0.12098207361976974</c:v>
                </c:pt>
                <c:pt idx="504">
                  <c:v>0.1209991382424265</c:v>
                </c:pt>
                <c:pt idx="505">
                  <c:v>0.12100120110720534</c:v>
                </c:pt>
                <c:pt idx="506">
                  <c:v>0.12101403008307343</c:v>
                </c:pt>
                <c:pt idx="507">
                  <c:v>0.12101403008307517</c:v>
                </c:pt>
                <c:pt idx="508">
                  <c:v>0.12101628755467346</c:v>
                </c:pt>
                <c:pt idx="509">
                  <c:v>0.12102352682098025</c:v>
                </c:pt>
                <c:pt idx="510">
                  <c:v>0.12102572517493229</c:v>
                </c:pt>
                <c:pt idx="511">
                  <c:v>0.12106295048364218</c:v>
                </c:pt>
                <c:pt idx="512">
                  <c:v>0.12106406296273181</c:v>
                </c:pt>
                <c:pt idx="513">
                  <c:v>0.12106612660540278</c:v>
                </c:pt>
                <c:pt idx="514">
                  <c:v>0.12108185767544502</c:v>
                </c:pt>
                <c:pt idx="515">
                  <c:v>0.12108213452452153</c:v>
                </c:pt>
                <c:pt idx="516">
                  <c:v>0.12108846074681437</c:v>
                </c:pt>
                <c:pt idx="517">
                  <c:v>0.12109065992971525</c:v>
                </c:pt>
                <c:pt idx="518">
                  <c:v>0.12109508513481482</c:v>
                </c:pt>
                <c:pt idx="519">
                  <c:v>0.12110155177538066</c:v>
                </c:pt>
                <c:pt idx="520">
                  <c:v>0.12110780067663549</c:v>
                </c:pt>
                <c:pt idx="521">
                  <c:v>0.12111302985325455</c:v>
                </c:pt>
                <c:pt idx="522">
                  <c:v>0.12112297005242668</c:v>
                </c:pt>
                <c:pt idx="523">
                  <c:v>0.12113739663473938</c:v>
                </c:pt>
                <c:pt idx="524">
                  <c:v>0.12114709056807781</c:v>
                </c:pt>
                <c:pt idx="525">
                  <c:v>0.12117173104295258</c:v>
                </c:pt>
                <c:pt idx="526">
                  <c:v>0.12117383634705621</c:v>
                </c:pt>
                <c:pt idx="527">
                  <c:v>0.12117967147896694</c:v>
                </c:pt>
                <c:pt idx="528">
                  <c:v>0.12118008328378213</c:v>
                </c:pt>
                <c:pt idx="529">
                  <c:v>0.12119608107720095</c:v>
                </c:pt>
                <c:pt idx="530">
                  <c:v>0.12121551118041282</c:v>
                </c:pt>
                <c:pt idx="531">
                  <c:v>0.12121564776463557</c:v>
                </c:pt>
                <c:pt idx="532">
                  <c:v>0.12121619285783936</c:v>
                </c:pt>
                <c:pt idx="533">
                  <c:v>0.12124298976309476</c:v>
                </c:pt>
                <c:pt idx="534">
                  <c:v>0.12124507627952616</c:v>
                </c:pt>
                <c:pt idx="535">
                  <c:v>0.12125200324428409</c:v>
                </c:pt>
                <c:pt idx="536">
                  <c:v>0.1212613213326572</c:v>
                </c:pt>
                <c:pt idx="537">
                  <c:v>0.1212759196301756</c:v>
                </c:pt>
                <c:pt idx="538">
                  <c:v>0.12129091123132885</c:v>
                </c:pt>
                <c:pt idx="539">
                  <c:v>0.12130669453887896</c:v>
                </c:pt>
                <c:pt idx="540">
                  <c:v>0.1213074689096519</c:v>
                </c:pt>
                <c:pt idx="541">
                  <c:v>0.12130800648285624</c:v>
                </c:pt>
                <c:pt idx="542">
                  <c:v>0.12131007305042084</c:v>
                </c:pt>
                <c:pt idx="543">
                  <c:v>0.12131929121100683</c:v>
                </c:pt>
                <c:pt idx="544">
                  <c:v>0.12132378351674399</c:v>
                </c:pt>
                <c:pt idx="545">
                  <c:v>0.12132518657436935</c:v>
                </c:pt>
                <c:pt idx="546">
                  <c:v>0.12133243883245672</c:v>
                </c:pt>
                <c:pt idx="547">
                  <c:v>0.12133464113196275</c:v>
                </c:pt>
                <c:pt idx="548">
                  <c:v>0.12134094876630112</c:v>
                </c:pt>
                <c:pt idx="549">
                  <c:v>0.12137304771581454</c:v>
                </c:pt>
                <c:pt idx="550">
                  <c:v>0.12137511506164131</c:v>
                </c:pt>
                <c:pt idx="551">
                  <c:v>0.12138456467229715</c:v>
                </c:pt>
                <c:pt idx="552">
                  <c:v>0.12139023428280847</c:v>
                </c:pt>
                <c:pt idx="553">
                  <c:v>0.12139087435726972</c:v>
                </c:pt>
                <c:pt idx="554">
                  <c:v>0.12139115170275581</c:v>
                </c:pt>
                <c:pt idx="555">
                  <c:v>0.12139748927537206</c:v>
                </c:pt>
                <c:pt idx="556">
                  <c:v>0.12139969240422309</c:v>
                </c:pt>
                <c:pt idx="557">
                  <c:v>0.12140412554848508</c:v>
                </c:pt>
                <c:pt idx="558">
                  <c:v>0.12141060379066608</c:v>
                </c:pt>
                <c:pt idx="559">
                  <c:v>0.12142210246009011</c:v>
                </c:pt>
                <c:pt idx="560">
                  <c:v>0.12143699856869831</c:v>
                </c:pt>
                <c:pt idx="561">
                  <c:v>0.12145622427401825</c:v>
                </c:pt>
                <c:pt idx="562">
                  <c:v>0.12146920300833731</c:v>
                </c:pt>
                <c:pt idx="563">
                  <c:v>0.1214819461626577</c:v>
                </c:pt>
                <c:pt idx="564">
                  <c:v>0.12148927616458199</c:v>
                </c:pt>
                <c:pt idx="565">
                  <c:v>0.12149714847735013</c:v>
                </c:pt>
                <c:pt idx="566">
                  <c:v>0.12150530264822956</c:v>
                </c:pt>
                <c:pt idx="567">
                  <c:v>0.12151160638368237</c:v>
                </c:pt>
                <c:pt idx="568">
                  <c:v>0.12152132136409814</c:v>
                </c:pt>
                <c:pt idx="569">
                  <c:v>0.12152476759466116</c:v>
                </c:pt>
                <c:pt idx="570">
                  <c:v>0.12154812520769898</c:v>
                </c:pt>
                <c:pt idx="571">
                  <c:v>0.12155229544828215</c:v>
                </c:pt>
                <c:pt idx="572">
                  <c:v>0.12155438570575207</c:v>
                </c:pt>
                <c:pt idx="573">
                  <c:v>0.12157065988463485</c:v>
                </c:pt>
                <c:pt idx="574">
                  <c:v>0.12159057366081925</c:v>
                </c:pt>
                <c:pt idx="575">
                  <c:v>0.12160030282972725</c:v>
                </c:pt>
                <c:pt idx="576">
                  <c:v>0.1216050225210572</c:v>
                </c:pt>
                <c:pt idx="577">
                  <c:v>0.1216161144292129</c:v>
                </c:pt>
                <c:pt idx="578">
                  <c:v>0.12161689018802943</c:v>
                </c:pt>
                <c:pt idx="579">
                  <c:v>0.1216174287248199</c:v>
                </c:pt>
                <c:pt idx="580">
                  <c:v>0.1216195197694484</c:v>
                </c:pt>
                <c:pt idx="581">
                  <c:v>0.12162873368004677</c:v>
                </c:pt>
                <c:pt idx="582">
                  <c:v>0.12164190486645347</c:v>
                </c:pt>
                <c:pt idx="583">
                  <c:v>0.12165043005225566</c:v>
                </c:pt>
                <c:pt idx="584">
                  <c:v>0.12166545418255767</c:v>
                </c:pt>
                <c:pt idx="585">
                  <c:v>0.12168258652625981</c:v>
                </c:pt>
                <c:pt idx="586">
                  <c:v>0.12168465757701964</c:v>
                </c:pt>
                <c:pt idx="587">
                  <c:v>0.12169524721225984</c:v>
                </c:pt>
                <c:pt idx="588">
                  <c:v>0.12169980389036783</c:v>
                </c:pt>
                <c:pt idx="589">
                  <c:v>0.12170044511174213</c:v>
                </c:pt>
                <c:pt idx="590">
                  <c:v>0.1217007229538746</c:v>
                </c:pt>
                <c:pt idx="591">
                  <c:v>0.12170707188224351</c:v>
                </c:pt>
                <c:pt idx="592">
                  <c:v>0.12170927895893356</c:v>
                </c:pt>
                <c:pt idx="593">
                  <c:v>0.12172020989550247</c:v>
                </c:pt>
                <c:pt idx="594">
                  <c:v>0.12174665196230916</c:v>
                </c:pt>
                <c:pt idx="595">
                  <c:v>0.12174776885505253</c:v>
                </c:pt>
                <c:pt idx="596">
                  <c:v>0.12176591210855639</c:v>
                </c:pt>
                <c:pt idx="597">
                  <c:v>0.12177226342630604</c:v>
                </c:pt>
                <c:pt idx="598">
                  <c:v>0.12177447133281956</c:v>
                </c:pt>
                <c:pt idx="599">
                  <c:v>0.12177891409175479</c:v>
                </c:pt>
                <c:pt idx="600">
                  <c:v>0.12178360339317058</c:v>
                </c:pt>
                <c:pt idx="601">
                  <c:v>0.12179168007139952</c:v>
                </c:pt>
                <c:pt idx="602">
                  <c:v>0.12180690961479404</c:v>
                </c:pt>
                <c:pt idx="603">
                  <c:v>0.12182139341489584</c:v>
                </c:pt>
                <c:pt idx="604">
                  <c:v>0.12183112579371737</c:v>
                </c:pt>
                <c:pt idx="605">
                  <c:v>0.12183457819606427</c:v>
                </c:pt>
                <c:pt idx="606">
                  <c:v>0.12185586398382101</c:v>
                </c:pt>
                <c:pt idx="607">
                  <c:v>0.1218579776363316</c:v>
                </c:pt>
                <c:pt idx="608">
                  <c:v>0.12186424934439791</c:v>
                </c:pt>
                <c:pt idx="609">
                  <c:v>0.12188031057159067</c:v>
                </c:pt>
                <c:pt idx="610">
                  <c:v>0.12188055266290301</c:v>
                </c:pt>
                <c:pt idx="611">
                  <c:v>0.1218998177123336</c:v>
                </c:pt>
                <c:pt idx="612">
                  <c:v>0.1218999548381499</c:v>
                </c:pt>
                <c:pt idx="613">
                  <c:v>0.12190050209247613</c:v>
                </c:pt>
                <c:pt idx="614">
                  <c:v>0.12191497682031946</c:v>
                </c:pt>
                <c:pt idx="615">
                  <c:v>0.12192608858454056</c:v>
                </c:pt>
                <c:pt idx="616">
                  <c:v>0.12192740523289734</c:v>
                </c:pt>
                <c:pt idx="617">
                  <c:v>0.12192950002072142</c:v>
                </c:pt>
                <c:pt idx="618">
                  <c:v>0.12193645444491417</c:v>
                </c:pt>
                <c:pt idx="619">
                  <c:v>0.12193873042481625</c:v>
                </c:pt>
                <c:pt idx="620">
                  <c:v>0.12196046563239063</c:v>
                </c:pt>
                <c:pt idx="621">
                  <c:v>0.12196553196448653</c:v>
                </c:pt>
                <c:pt idx="622">
                  <c:v>0.12197551665330952</c:v>
                </c:pt>
                <c:pt idx="623">
                  <c:v>0.12199136251480294</c:v>
                </c:pt>
                <c:pt idx="624">
                  <c:v>0.12199213995452168</c:v>
                </c:pt>
                <c:pt idx="625">
                  <c:v>0.12199267965820389</c:v>
                </c:pt>
                <c:pt idx="626">
                  <c:v>0.12199475441565462</c:v>
                </c:pt>
                <c:pt idx="627">
                  <c:v>0.12200400910814692</c:v>
                </c:pt>
                <c:pt idx="628">
                  <c:v>0.12200992783404067</c:v>
                </c:pt>
                <c:pt idx="629">
                  <c:v>0.12201720883139629</c:v>
                </c:pt>
                <c:pt idx="630">
                  <c:v>0.12201941985779882</c:v>
                </c:pt>
                <c:pt idx="631">
                  <c:v>0.12205797862245595</c:v>
                </c:pt>
                <c:pt idx="632">
                  <c:v>0.12206005415898664</c:v>
                </c:pt>
                <c:pt idx="633">
                  <c:v>0.12207523328056913</c:v>
                </c:pt>
                <c:pt idx="634">
                  <c:v>0.12207587589083652</c:v>
                </c:pt>
                <c:pt idx="635">
                  <c:v>0.1220761543352475</c:v>
                </c:pt>
                <c:pt idx="636">
                  <c:v>0.12208251701526811</c:v>
                </c:pt>
                <c:pt idx="637">
                  <c:v>0.12208472887188486</c:v>
                </c:pt>
                <c:pt idx="638">
                  <c:v>0.12208917957833595</c:v>
                </c:pt>
                <c:pt idx="639">
                  <c:v>0.1220956834837825</c:v>
                </c:pt>
                <c:pt idx="640">
                  <c:v>0.12210722770300249</c:v>
                </c:pt>
                <c:pt idx="641">
                  <c:v>0.12211722517908964</c:v>
                </c:pt>
                <c:pt idx="642">
                  <c:v>0.12211796375531514</c:v>
                </c:pt>
                <c:pt idx="643">
                  <c:v>0.12212680651861192</c:v>
                </c:pt>
                <c:pt idx="644">
                  <c:v>0.12214148467065752</c:v>
                </c:pt>
                <c:pt idx="645">
                  <c:v>0.12214494324770626</c:v>
                </c:pt>
                <c:pt idx="646">
                  <c:v>0.1221683845349691</c:v>
                </c:pt>
                <c:pt idx="647">
                  <c:v>0.1221746674583415</c:v>
                </c:pt>
                <c:pt idx="648">
                  <c:v>0.12218257094552196</c:v>
                </c:pt>
                <c:pt idx="649">
                  <c:v>0.12219075740587357</c:v>
                </c:pt>
                <c:pt idx="650">
                  <c:v>0.12219708610254142</c:v>
                </c:pt>
                <c:pt idx="651">
                  <c:v>0.1222102994263834</c:v>
                </c:pt>
                <c:pt idx="652">
                  <c:v>0.12221043679721809</c:v>
                </c:pt>
                <c:pt idx="653">
                  <c:v>0.12221098503001647</c:v>
                </c:pt>
                <c:pt idx="654">
                  <c:v>0.12223374951869895</c:v>
                </c:pt>
                <c:pt idx="655">
                  <c:v>0.12223793626953251</c:v>
                </c:pt>
                <c:pt idx="656">
                  <c:v>0.12224003480231702</c:v>
                </c:pt>
                <c:pt idx="657">
                  <c:v>0.12225637340796168</c:v>
                </c:pt>
                <c:pt idx="658">
                  <c:v>0.12226832894066653</c:v>
                </c:pt>
                <c:pt idx="659">
                  <c:v>0.12227636601356515</c:v>
                </c:pt>
                <c:pt idx="660">
                  <c:v>0.12228613369312245</c:v>
                </c:pt>
                <c:pt idx="661">
                  <c:v>0.1222908720657527</c:v>
                </c:pt>
                <c:pt idx="662">
                  <c:v>0.1223020078761505</c:v>
                </c:pt>
                <c:pt idx="663">
                  <c:v>0.12230278670536472</c:v>
                </c:pt>
                <c:pt idx="664">
                  <c:v>0.12230332737363914</c:v>
                </c:pt>
                <c:pt idx="665">
                  <c:v>0.12230542669440438</c:v>
                </c:pt>
                <c:pt idx="666">
                  <c:v>0.12230865045210859</c:v>
                </c:pt>
                <c:pt idx="667">
                  <c:v>0.12230865045210859</c:v>
                </c:pt>
                <c:pt idx="668">
                  <c:v>0.12230865045210859</c:v>
                </c:pt>
                <c:pt idx="669">
                  <c:v>0.12230865045210859</c:v>
                </c:pt>
                <c:pt idx="670">
                  <c:v>0.12230865045210859</c:v>
                </c:pt>
                <c:pt idx="671">
                  <c:v>0.12230865045348061</c:v>
                </c:pt>
                <c:pt idx="672">
                  <c:v>0.12230865045348061</c:v>
                </c:pt>
                <c:pt idx="673">
                  <c:v>0.12230865045416829</c:v>
                </c:pt>
                <c:pt idx="674">
                  <c:v>0.12230865045485427</c:v>
                </c:pt>
                <c:pt idx="675">
                  <c:v>0.12230865045760157</c:v>
                </c:pt>
                <c:pt idx="676">
                  <c:v>0.12230865045760157</c:v>
                </c:pt>
                <c:pt idx="677">
                  <c:v>0.12230865045760157</c:v>
                </c:pt>
                <c:pt idx="678">
                  <c:v>0.12230865045760157</c:v>
                </c:pt>
                <c:pt idx="679">
                  <c:v>0.12230865045760157</c:v>
                </c:pt>
                <c:pt idx="680">
                  <c:v>0.12410626071977388</c:v>
                </c:pt>
                <c:pt idx="681">
                  <c:v>0.12592227480368881</c:v>
                </c:pt>
                <c:pt idx="682">
                  <c:v>0.13310834479266637</c:v>
                </c:pt>
                <c:pt idx="683">
                  <c:v>0.13310834479266637</c:v>
                </c:pt>
                <c:pt idx="684">
                  <c:v>0.13310834479266637</c:v>
                </c:pt>
                <c:pt idx="685">
                  <c:v>0.13310834479266814</c:v>
                </c:pt>
                <c:pt idx="686">
                  <c:v>0.13857308664053444</c:v>
                </c:pt>
                <c:pt idx="687">
                  <c:v>0.1521832171841315</c:v>
                </c:pt>
                <c:pt idx="688">
                  <c:v>0.15219817203175251</c:v>
                </c:pt>
                <c:pt idx="689">
                  <c:v>0.1522086913272708</c:v>
                </c:pt>
                <c:pt idx="690">
                  <c:v>0.15221091705744075</c:v>
                </c:pt>
                <c:pt idx="691">
                  <c:v>0.15221514221344992</c:v>
                </c:pt>
                <c:pt idx="692">
                  <c:v>0.15222239926508135</c:v>
                </c:pt>
                <c:pt idx="693">
                  <c:v>0.15223254428905045</c:v>
                </c:pt>
                <c:pt idx="694">
                  <c:v>0.15228066794018699</c:v>
                </c:pt>
                <c:pt idx="695">
                  <c:v>0.15228465779195335</c:v>
                </c:pt>
                <c:pt idx="696">
                  <c:v>0.15229222169007894</c:v>
                </c:pt>
                <c:pt idx="697">
                  <c:v>0.15229223469058387</c:v>
                </c:pt>
                <c:pt idx="698">
                  <c:v>0.15229837027138665</c:v>
                </c:pt>
                <c:pt idx="699">
                  <c:v>0.15230216287352724</c:v>
                </c:pt>
                <c:pt idx="700">
                  <c:v>0.15234195016150348</c:v>
                </c:pt>
                <c:pt idx="701">
                  <c:v>0.15235381156650799</c:v>
                </c:pt>
                <c:pt idx="702">
                  <c:v>0.15236064942209887</c:v>
                </c:pt>
                <c:pt idx="703">
                  <c:v>0.15236667651165361</c:v>
                </c:pt>
                <c:pt idx="704">
                  <c:v>0.15236822882938938</c:v>
                </c:pt>
                <c:pt idx="705">
                  <c:v>0.15237436644323216</c:v>
                </c:pt>
                <c:pt idx="706">
                  <c:v>0.15238391767186721</c:v>
                </c:pt>
                <c:pt idx="707">
                  <c:v>0.15241796076570077</c:v>
                </c:pt>
                <c:pt idx="708">
                  <c:v>0.15242161655206177</c:v>
                </c:pt>
                <c:pt idx="709">
                  <c:v>0.15243045593704044</c:v>
                </c:pt>
                <c:pt idx="710">
                  <c:v>0.15243267372329555</c:v>
                </c:pt>
                <c:pt idx="711">
                  <c:v>0.15243660625541156</c:v>
                </c:pt>
                <c:pt idx="712">
                  <c:v>0.15245038778104178</c:v>
                </c:pt>
                <c:pt idx="713">
                  <c:v>0.15245118547764377</c:v>
                </c:pt>
                <c:pt idx="714">
                  <c:v>0.15247700390908189</c:v>
                </c:pt>
                <c:pt idx="715">
                  <c:v>0.15248206185632104</c:v>
                </c:pt>
                <c:pt idx="716">
                  <c:v>0.1524875279213255</c:v>
                </c:pt>
                <c:pt idx="717">
                  <c:v>0.15249399653610352</c:v>
                </c:pt>
                <c:pt idx="718">
                  <c:v>0.15250649584323131</c:v>
                </c:pt>
                <c:pt idx="719">
                  <c:v>0.15250871436406899</c:v>
                </c:pt>
                <c:pt idx="720">
                  <c:v>0.15250923628301072</c:v>
                </c:pt>
                <c:pt idx="721">
                  <c:v>0.15252723224586726</c:v>
                </c:pt>
                <c:pt idx="722">
                  <c:v>0.1525445432025859</c:v>
                </c:pt>
                <c:pt idx="723">
                  <c:v>0.15255952160783431</c:v>
                </c:pt>
                <c:pt idx="724">
                  <c:v>0.15256384358795694</c:v>
                </c:pt>
                <c:pt idx="725">
                  <c:v>0.15257005747312744</c:v>
                </c:pt>
                <c:pt idx="726">
                  <c:v>0.15257086542389411</c:v>
                </c:pt>
                <c:pt idx="727">
                  <c:v>0.15257228670949555</c:v>
                </c:pt>
                <c:pt idx="728">
                  <c:v>0.15258264897781165</c:v>
                </c:pt>
                <c:pt idx="729">
                  <c:v>0.15258378700231665</c:v>
                </c:pt>
                <c:pt idx="730">
                  <c:v>0.15259861210717959</c:v>
                </c:pt>
                <c:pt idx="731">
                  <c:v>0.15263140621462648</c:v>
                </c:pt>
                <c:pt idx="732">
                  <c:v>0.15263140621462648</c:v>
                </c:pt>
                <c:pt idx="733">
                  <c:v>0.15263560422625741</c:v>
                </c:pt>
                <c:pt idx="734">
                  <c:v>0.15264214744274754</c:v>
                </c:pt>
                <c:pt idx="735">
                  <c:v>0.15264614357718567</c:v>
                </c:pt>
                <c:pt idx="736">
                  <c:v>0.15265371938561287</c:v>
                </c:pt>
                <c:pt idx="737">
                  <c:v>0.15265373240695304</c:v>
                </c:pt>
                <c:pt idx="738">
                  <c:v>0.15265987764835412</c:v>
                </c:pt>
                <c:pt idx="739">
                  <c:v>0.15266367622249227</c:v>
                </c:pt>
                <c:pt idx="740">
                  <c:v>0.15267004201224474</c:v>
                </c:pt>
                <c:pt idx="741">
                  <c:v>0.15271540622909993</c:v>
                </c:pt>
                <c:pt idx="742">
                  <c:v>0.15272225484868035</c:v>
                </c:pt>
                <c:pt idx="743">
                  <c:v>0.15272984618730021</c:v>
                </c:pt>
                <c:pt idx="744">
                  <c:v>0.15273599346190256</c:v>
                </c:pt>
                <c:pt idx="745">
                  <c:v>0.15273979329132392</c:v>
                </c:pt>
                <c:pt idx="746">
                  <c:v>0.15277965639845081</c:v>
                </c:pt>
                <c:pt idx="747">
                  <c:v>0.15278792892873228</c:v>
                </c:pt>
                <c:pt idx="748">
                  <c:v>0.15279217123411631</c:v>
                </c:pt>
                <c:pt idx="749">
                  <c:v>0.15279439251030064</c:v>
                </c:pt>
                <c:pt idx="750">
                  <c:v>0.15279833123093248</c:v>
                </c:pt>
                <c:pt idx="751">
                  <c:v>0.15281213444336211</c:v>
                </c:pt>
                <c:pt idx="752">
                  <c:v>0.15282170386795144</c:v>
                </c:pt>
                <c:pt idx="753">
                  <c:v>0.15285581181360855</c:v>
                </c:pt>
                <c:pt idx="754">
                  <c:v>0.15285947456360871</c:v>
                </c:pt>
                <c:pt idx="755">
                  <c:v>0.15286833078537732</c:v>
                </c:pt>
                <c:pt idx="756">
                  <c:v>0.15287055279620054</c:v>
                </c:pt>
                <c:pt idx="757">
                  <c:v>0.15287449281865151</c:v>
                </c:pt>
                <c:pt idx="758">
                  <c:v>0.15288830059312739</c:v>
                </c:pt>
                <c:pt idx="759">
                  <c:v>0.15288909980900642</c:v>
                </c:pt>
                <c:pt idx="760">
                  <c:v>0.15290643799624842</c:v>
                </c:pt>
                <c:pt idx="761">
                  <c:v>0.15292143996094498</c:v>
                </c:pt>
                <c:pt idx="762">
                  <c:v>0.15292551146399849</c:v>
                </c:pt>
                <c:pt idx="763">
                  <c:v>0.15293199239729632</c:v>
                </c:pt>
                <c:pt idx="764">
                  <c:v>0.15293422514013247</c:v>
                </c:pt>
                <c:pt idx="765">
                  <c:v>0.15294673825070565</c:v>
                </c:pt>
                <c:pt idx="766">
                  <c:v>0.1529472611628975</c:v>
                </c:pt>
                <c:pt idx="767">
                  <c:v>0.15298263530649028</c:v>
                </c:pt>
                <c:pt idx="768">
                  <c:v>0.15299444364323406</c:v>
                </c:pt>
                <c:pt idx="769">
                  <c:v>0.15299764222765663</c:v>
                </c:pt>
                <c:pt idx="770">
                  <c:v>0.15300819814990074</c:v>
                </c:pt>
                <c:pt idx="771">
                  <c:v>0.15301043162936848</c:v>
                </c:pt>
                <c:pt idx="772">
                  <c:v>0.15301467149619619</c:v>
                </c:pt>
                <c:pt idx="773">
                  <c:v>0.15301579891171677</c:v>
                </c:pt>
                <c:pt idx="774">
                  <c:v>0.15302195381444761</c:v>
                </c:pt>
                <c:pt idx="775">
                  <c:v>0.15303213415845779</c:v>
                </c:pt>
                <c:pt idx="776">
                  <c:v>0.1530804253324945</c:v>
                </c:pt>
                <c:pt idx="777">
                  <c:v>0.1530844290718035</c:v>
                </c:pt>
                <c:pt idx="778">
                  <c:v>0.15309201929708524</c:v>
                </c:pt>
                <c:pt idx="779">
                  <c:v>0.15309203234265475</c:v>
                </c:pt>
                <c:pt idx="780">
                  <c:v>0.1530981892787375</c:v>
                </c:pt>
                <c:pt idx="781">
                  <c:v>0.15310199508070402</c:v>
                </c:pt>
                <c:pt idx="782">
                  <c:v>0.15315382351451706</c:v>
                </c:pt>
                <c:pt idx="783">
                  <c:v>0.15315445533595579</c:v>
                </c:pt>
                <c:pt idx="784">
                  <c:v>0.15316673322429511</c:v>
                </c:pt>
                <c:pt idx="785">
                  <c:v>0.15316829094330617</c:v>
                </c:pt>
                <c:pt idx="786">
                  <c:v>0.15317444991276946</c:v>
                </c:pt>
                <c:pt idx="787">
                  <c:v>0.15318403437303371</c:v>
                </c:pt>
                <c:pt idx="788">
                  <c:v>0.1532181959032678</c:v>
                </c:pt>
                <c:pt idx="789">
                  <c:v>0.15322186440714392</c:v>
                </c:pt>
                <c:pt idx="790">
                  <c:v>0.15322580357967519</c:v>
                </c:pt>
                <c:pt idx="791">
                  <c:v>0.15323073454112415</c:v>
                </c:pt>
                <c:pt idx="792">
                  <c:v>0.15323296004218864</c:v>
                </c:pt>
                <c:pt idx="793">
                  <c:v>0.15323690625370437</c:v>
                </c:pt>
                <c:pt idx="794">
                  <c:v>0.15324457471403799</c:v>
                </c:pt>
                <c:pt idx="795">
                  <c:v>0.15325073571691425</c:v>
                </c:pt>
                <c:pt idx="796">
                  <c:v>0.15325153618813556</c:v>
                </c:pt>
                <c:pt idx="797">
                  <c:v>0.15328392713374847</c:v>
                </c:pt>
                <c:pt idx="798">
                  <c:v>0.15328800503141757</c:v>
                </c:pt>
                <c:pt idx="799">
                  <c:v>0.15329449614236029</c:v>
                </c:pt>
                <c:pt idx="800">
                  <c:v>0.15330926515244267</c:v>
                </c:pt>
                <c:pt idx="801">
                  <c:v>0.15330978888614805</c:v>
                </c:pt>
                <c:pt idx="802">
                  <c:v>0.15332784742683161</c:v>
                </c:pt>
                <c:pt idx="803">
                  <c:v>0.15334521857471198</c:v>
                </c:pt>
                <c:pt idx="804">
                  <c:v>0.15335540091372724</c:v>
                </c:pt>
                <c:pt idx="805">
                  <c:v>0.15336024905739024</c:v>
                </c:pt>
                <c:pt idx="806">
                  <c:v>0.15336458606360259</c:v>
                </c:pt>
                <c:pt idx="807">
                  <c:v>0.15337082155213824</c:v>
                </c:pt>
                <c:pt idx="808">
                  <c:v>0.1533730585383776</c:v>
                </c:pt>
                <c:pt idx="809">
                  <c:v>0.15338345683080709</c:v>
                </c:pt>
                <c:pt idx="810">
                  <c:v>0.15338459881160799</c:v>
                </c:pt>
                <c:pt idx="811">
                  <c:v>0.15339947545225202</c:v>
                </c:pt>
                <c:pt idx="812">
                  <c:v>0.15342970034627182</c:v>
                </c:pt>
                <c:pt idx="813">
                  <c:v>0.15343659615202548</c:v>
                </c:pt>
                <c:pt idx="814">
                  <c:v>0.15344093458788666</c:v>
                </c:pt>
                <c:pt idx="815">
                  <c:v>0.15344316210995806</c:v>
                </c:pt>
                <c:pt idx="816">
                  <c:v>0.15344717213295894</c:v>
                </c:pt>
                <c:pt idx="817">
                  <c:v>0.15345477427047188</c:v>
                </c:pt>
                <c:pt idx="818">
                  <c:v>0.15345478733688284</c:v>
                </c:pt>
                <c:pt idx="819">
                  <c:v>0.15346095393512774</c:v>
                </c:pt>
                <c:pt idx="820">
                  <c:v>0.1534647657100594</c:v>
                </c:pt>
                <c:pt idx="821">
                  <c:v>0.15347115362220856</c:v>
                </c:pt>
                <c:pt idx="822">
                  <c:v>0.15351667547059608</c:v>
                </c:pt>
                <c:pt idx="823">
                  <c:v>0.15352354788517453</c:v>
                </c:pt>
                <c:pt idx="824">
                  <c:v>0.15353116559834123</c:v>
                </c:pt>
                <c:pt idx="825">
                  <c:v>0.15353321324296929</c:v>
                </c:pt>
                <c:pt idx="826">
                  <c:v>0.1535373342301056</c:v>
                </c:pt>
                <c:pt idx="827">
                  <c:v>0.15354693372708814</c:v>
                </c:pt>
                <c:pt idx="828">
                  <c:v>0.15357056674991942</c:v>
                </c:pt>
                <c:pt idx="829">
                  <c:v>0.15358114884560181</c:v>
                </c:pt>
                <c:pt idx="830">
                  <c:v>0.15358482310375274</c:v>
                </c:pt>
                <c:pt idx="831">
                  <c:v>0.15359370715090259</c:v>
                </c:pt>
                <c:pt idx="832">
                  <c:v>0.15359593614244582</c:v>
                </c:pt>
                <c:pt idx="833">
                  <c:v>0.15359988854345563</c:v>
                </c:pt>
                <c:pt idx="834">
                  <c:v>0.15361373969688746</c:v>
                </c:pt>
                <c:pt idx="835">
                  <c:v>0.15362334235598918</c:v>
                </c:pt>
                <c:pt idx="836">
                  <c:v>0.15365106745901397</c:v>
                </c:pt>
                <c:pt idx="837">
                  <c:v>0.15365110752643435</c:v>
                </c:pt>
                <c:pt idx="838">
                  <c:v>0.15365756874829045</c:v>
                </c:pt>
                <c:pt idx="839">
                  <c:v>0.153661244216906</c:v>
                </c:pt>
                <c:pt idx="840">
                  <c:v>0.1536701311903223</c:v>
                </c:pt>
                <c:pt idx="841">
                  <c:v>0.15367236091661982</c:v>
                </c:pt>
                <c:pt idx="842">
                  <c:v>0.15367288547189553</c:v>
                </c:pt>
                <c:pt idx="843">
                  <c:v>0.15369097232655099</c:v>
                </c:pt>
                <c:pt idx="844">
                  <c:v>0.15370837070918</c:v>
                </c:pt>
                <c:pt idx="845">
                  <c:v>0.15372342475495623</c:v>
                </c:pt>
                <c:pt idx="846">
                  <c:v>0.15372472984156282</c:v>
                </c:pt>
                <c:pt idx="847">
                  <c:v>0.15372751039194008</c:v>
                </c:pt>
                <c:pt idx="848">
                  <c:v>0.15373401382331756</c:v>
                </c:pt>
                <c:pt idx="849">
                  <c:v>0.15373625431656851</c:v>
                </c:pt>
                <c:pt idx="850">
                  <c:v>0.15374632942217009</c:v>
                </c:pt>
                <c:pt idx="851">
                  <c:v>0.15374881086319514</c:v>
                </c:pt>
                <c:pt idx="852">
                  <c:v>0.15379989151624512</c:v>
                </c:pt>
                <c:pt idx="853">
                  <c:v>0.15381048407101608</c:v>
                </c:pt>
                <c:pt idx="854">
                  <c:v>0.1538180981215502</c:v>
                </c:pt>
                <c:pt idx="855">
                  <c:v>0.15381811120880329</c:v>
                </c:pt>
                <c:pt idx="856">
                  <c:v>0.15382428746984417</c:v>
                </c:pt>
                <c:pt idx="857">
                  <c:v>0.1538345031394687</c:v>
                </c:pt>
                <c:pt idx="858">
                  <c:v>0.1538800963107198</c:v>
                </c:pt>
                <c:pt idx="859">
                  <c:v>0.15388296186269246</c:v>
                </c:pt>
                <c:pt idx="860">
                  <c:v>0.15388697949171379</c:v>
                </c:pt>
                <c:pt idx="861">
                  <c:v>0.15389460913889916</c:v>
                </c:pt>
                <c:pt idx="862">
                  <c:v>0.15390078743359292</c:v>
                </c:pt>
                <c:pt idx="863">
                  <c:v>0.15390460643743745</c:v>
                </c:pt>
                <c:pt idx="864">
                  <c:v>0.15392487090284673</c:v>
                </c:pt>
                <c:pt idx="865">
                  <c:v>0.1539446706785231</c:v>
                </c:pt>
                <c:pt idx="866">
                  <c:v>0.15395724865253077</c:v>
                </c:pt>
                <c:pt idx="867">
                  <c:v>0.15396956912123089</c:v>
                </c:pt>
                <c:pt idx="868">
                  <c:v>0.15397113224234996</c:v>
                </c:pt>
                <c:pt idx="869">
                  <c:v>0.15397731257071934</c:v>
                </c:pt>
                <c:pt idx="870">
                  <c:v>0.15398693026771004</c:v>
                </c:pt>
                <c:pt idx="871">
                  <c:v>0.15402121025244875</c:v>
                </c:pt>
                <c:pt idx="872">
                  <c:v>0.15402489147577961</c:v>
                </c:pt>
                <c:pt idx="873">
                  <c:v>0.15403379236344114</c:v>
                </c:pt>
                <c:pt idx="874">
                  <c:v>0.15403602558048637</c:v>
                </c:pt>
                <c:pt idx="875">
                  <c:v>0.1540476805194691</c:v>
                </c:pt>
                <c:pt idx="876">
                  <c:v>0.15405386288154196</c:v>
                </c:pt>
                <c:pt idx="877">
                  <c:v>0.15405466612780089</c:v>
                </c:pt>
                <c:pt idx="878">
                  <c:v>0.15408716935723593</c:v>
                </c:pt>
                <c:pt idx="879">
                  <c:v>0.15409126138976112</c:v>
                </c:pt>
                <c:pt idx="880">
                  <c:v>0.15409777500024988</c:v>
                </c:pt>
                <c:pt idx="881">
                  <c:v>0.15410097274023665</c:v>
                </c:pt>
                <c:pt idx="882">
                  <c:v>0.15411259520013032</c:v>
                </c:pt>
                <c:pt idx="883">
                  <c:v>0.15411312074887007</c:v>
                </c:pt>
                <c:pt idx="884">
                  <c:v>0.15414819250554992</c:v>
                </c:pt>
                <c:pt idx="885">
                  <c:v>0.15414819250554992</c:v>
                </c:pt>
                <c:pt idx="886">
                  <c:v>0.15414819250554992</c:v>
                </c:pt>
                <c:pt idx="887">
                  <c:v>0.15414819250554992</c:v>
                </c:pt>
                <c:pt idx="888">
                  <c:v>0.15414819250803105</c:v>
                </c:pt>
                <c:pt idx="889">
                  <c:v>0.15414819250885811</c:v>
                </c:pt>
                <c:pt idx="890">
                  <c:v>0.15414819251216619</c:v>
                </c:pt>
                <c:pt idx="891">
                  <c:v>0.15414819251216619</c:v>
                </c:pt>
                <c:pt idx="892">
                  <c:v>0.15414819251216619</c:v>
                </c:pt>
                <c:pt idx="893">
                  <c:v>0.15414819251216619</c:v>
                </c:pt>
                <c:pt idx="894">
                  <c:v>0.15414819251216619</c:v>
                </c:pt>
                <c:pt idx="895">
                  <c:v>0.15598735312306169</c:v>
                </c:pt>
                <c:pt idx="896">
                  <c:v>0.15598735312306361</c:v>
                </c:pt>
                <c:pt idx="897">
                  <c:v>0.15598735312306361</c:v>
                </c:pt>
                <c:pt idx="898">
                  <c:v>0.15625196443541192</c:v>
                </c:pt>
                <c:pt idx="899">
                  <c:v>0.15837456319178417</c:v>
                </c:pt>
                <c:pt idx="900">
                  <c:v>0.16058949216466978</c:v>
                </c:pt>
                <c:pt idx="901">
                  <c:v>0.16058949216466978</c:v>
                </c:pt>
                <c:pt idx="902">
                  <c:v>0.16058949216466978</c:v>
                </c:pt>
                <c:pt idx="903">
                  <c:v>0.16058949216467178</c:v>
                </c:pt>
                <c:pt idx="904">
                  <c:v>0.16897188463497703</c:v>
                </c:pt>
                <c:pt idx="905">
                  <c:v>0.16934800182339493</c:v>
                </c:pt>
                <c:pt idx="906">
                  <c:v>0.16956993644758472</c:v>
                </c:pt>
                <c:pt idx="907">
                  <c:v>0.16981005744100613</c:v>
                </c:pt>
                <c:pt idx="908">
                  <c:v>0.17031984225203864</c:v>
                </c:pt>
                <c:pt idx="909">
                  <c:v>0.17048579923701096</c:v>
                </c:pt>
                <c:pt idx="910">
                  <c:v>0.17048579923701096</c:v>
                </c:pt>
                <c:pt idx="911">
                  <c:v>0.17062657253991292</c:v>
                </c:pt>
                <c:pt idx="912">
                  <c:v>0.17187837118655488</c:v>
                </c:pt>
                <c:pt idx="913">
                  <c:v>0.1724248879583487</c:v>
                </c:pt>
                <c:pt idx="914">
                  <c:v>0.17308796421311948</c:v>
                </c:pt>
                <c:pt idx="915">
                  <c:v>0.18638202298259549</c:v>
                </c:pt>
                <c:pt idx="916">
                  <c:v>0.18638202298259776</c:v>
                </c:pt>
                <c:pt idx="917">
                  <c:v>0.18878484167563372</c:v>
                </c:pt>
                <c:pt idx="918">
                  <c:v>0.18878529532582775</c:v>
                </c:pt>
                <c:pt idx="919">
                  <c:v>0.18881533323646038</c:v>
                </c:pt>
                <c:pt idx="920">
                  <c:v>0.18881869245033261</c:v>
                </c:pt>
                <c:pt idx="921">
                  <c:v>0.18882734533323223</c:v>
                </c:pt>
                <c:pt idx="922">
                  <c:v>0.18884050875501276</c:v>
                </c:pt>
                <c:pt idx="923">
                  <c:v>0.1888720535008066</c:v>
                </c:pt>
                <c:pt idx="924">
                  <c:v>0.18887250728013055</c:v>
                </c:pt>
                <c:pt idx="925">
                  <c:v>0.18888169506929475</c:v>
                </c:pt>
                <c:pt idx="926">
                  <c:v>0.18890441041834824</c:v>
                </c:pt>
                <c:pt idx="927">
                  <c:v>0.18895929014643839</c:v>
                </c:pt>
                <c:pt idx="928">
                  <c:v>0.18896893445757001</c:v>
                </c:pt>
                <c:pt idx="929">
                  <c:v>0.18900092695927262</c:v>
                </c:pt>
                <c:pt idx="930">
                  <c:v>0.18902529275333504</c:v>
                </c:pt>
                <c:pt idx="931">
                  <c:v>0.18906899338675809</c:v>
                </c:pt>
                <c:pt idx="932">
                  <c:v>0.18908428502794938</c:v>
                </c:pt>
                <c:pt idx="933">
                  <c:v>0.18911235973521245</c:v>
                </c:pt>
                <c:pt idx="934">
                  <c:v>0.18911895590017475</c:v>
                </c:pt>
                <c:pt idx="935">
                  <c:v>0.18912476224210029</c:v>
                </c:pt>
                <c:pt idx="936">
                  <c:v>0.18913899410184482</c:v>
                </c:pt>
                <c:pt idx="937">
                  <c:v>0.18915283830637022</c:v>
                </c:pt>
                <c:pt idx="938">
                  <c:v>0.18917158203603984</c:v>
                </c:pt>
                <c:pt idx="939">
                  <c:v>0.18919966472497102</c:v>
                </c:pt>
                <c:pt idx="940">
                  <c:v>0.18923019753874534</c:v>
                </c:pt>
                <c:pt idx="941">
                  <c:v>0.18923356129707575</c:v>
                </c:pt>
                <c:pt idx="942">
                  <c:v>0.18924222588559075</c:v>
                </c:pt>
                <c:pt idx="943">
                  <c:v>0.18925540711402897</c:v>
                </c:pt>
                <c:pt idx="944">
                  <c:v>0.18928699452758588</c:v>
                </c:pt>
                <c:pt idx="945">
                  <c:v>0.18928744892065544</c:v>
                </c:pt>
                <c:pt idx="946">
                  <c:v>0.18929619607583584</c:v>
                </c:pt>
                <c:pt idx="947">
                  <c:v>0.18929619607583584</c:v>
                </c:pt>
                <c:pt idx="948">
                  <c:v>0.18931939520557042</c:v>
                </c:pt>
                <c:pt idx="949">
                  <c:v>0.18937434914101772</c:v>
                </c:pt>
                <c:pt idx="950">
                  <c:v>0.18941604224328809</c:v>
                </c:pt>
                <c:pt idx="951">
                  <c:v>0.18944044097277243</c:v>
                </c:pt>
                <c:pt idx="952">
                  <c:v>0.18948420066919608</c:v>
                </c:pt>
                <c:pt idx="953">
                  <c:v>0.18949951297473677</c:v>
                </c:pt>
                <c:pt idx="954">
                  <c:v>0.18953723279652085</c:v>
                </c:pt>
                <c:pt idx="955">
                  <c:v>0.18956815887670928</c:v>
                </c:pt>
                <c:pt idx="956">
                  <c:v>0.18957161127535682</c:v>
                </c:pt>
                <c:pt idx="957">
                  <c:v>0.18958692792705464</c:v>
                </c:pt>
                <c:pt idx="958">
                  <c:v>0.18961504854816372</c:v>
                </c:pt>
                <c:pt idx="959">
                  <c:v>0.18964172646707611</c:v>
                </c:pt>
                <c:pt idx="960">
                  <c:v>0.18964562259878162</c:v>
                </c:pt>
                <c:pt idx="961">
                  <c:v>0.18964899089979567</c:v>
                </c:pt>
                <c:pt idx="962">
                  <c:v>0.189674367683145</c:v>
                </c:pt>
                <c:pt idx="963">
                  <c:v>0.18970249628213115</c:v>
                </c:pt>
                <c:pt idx="964">
                  <c:v>0.1897029512887061</c:v>
                </c:pt>
                <c:pt idx="965">
                  <c:v>0.18971286477358471</c:v>
                </c:pt>
                <c:pt idx="966">
                  <c:v>0.18973494070342839</c:v>
                </c:pt>
                <c:pt idx="967">
                  <c:v>0.18974512701153129</c:v>
                </c:pt>
                <c:pt idx="968">
                  <c:v>0.18975832978295762</c:v>
                </c:pt>
                <c:pt idx="969">
                  <c:v>0.18978996881714144</c:v>
                </c:pt>
                <c:pt idx="970">
                  <c:v>0.18979963920197285</c:v>
                </c:pt>
                <c:pt idx="971">
                  <c:v>0.18981246486567077</c:v>
                </c:pt>
                <c:pt idx="972">
                  <c:v>0.18982242243768252</c:v>
                </c:pt>
                <c:pt idx="973">
                  <c:v>0.18985593606949852</c:v>
                </c:pt>
                <c:pt idx="974">
                  <c:v>0.18987746615112217</c:v>
                </c:pt>
                <c:pt idx="975">
                  <c:v>0.18991530153663644</c:v>
                </c:pt>
                <c:pt idx="976">
                  <c:v>0.18994366592933687</c:v>
                </c:pt>
                <c:pt idx="977">
                  <c:v>0.18996879133763844</c:v>
                </c:pt>
                <c:pt idx="978">
                  <c:v>0.18998749708046497</c:v>
                </c:pt>
                <c:pt idx="979">
                  <c:v>0.19000283438664398</c:v>
                </c:pt>
                <c:pt idx="980">
                  <c:v>0.19003099292493267</c:v>
                </c:pt>
                <c:pt idx="981">
                  <c:v>0.19005770681224723</c:v>
                </c:pt>
                <c:pt idx="982">
                  <c:v>0.19007159234741053</c:v>
                </c:pt>
                <c:pt idx="983">
                  <c:v>0.19009039203055675</c:v>
                </c:pt>
                <c:pt idx="984">
                  <c:v>0.19011855854354337</c:v>
                </c:pt>
                <c:pt idx="985">
                  <c:v>0.19011901416338256</c:v>
                </c:pt>
                <c:pt idx="986">
                  <c:v>0.19014918248337043</c:v>
                </c:pt>
                <c:pt idx="987">
                  <c:v>0.19015255628021743</c:v>
                </c:pt>
                <c:pt idx="988">
                  <c:v>0.19016124672594464</c:v>
                </c:pt>
                <c:pt idx="989">
                  <c:v>0.1901744672885268</c:v>
                </c:pt>
                <c:pt idx="990">
                  <c:v>0.19020614895329313</c:v>
                </c:pt>
                <c:pt idx="991">
                  <c:v>0.19020660470210116</c:v>
                </c:pt>
                <c:pt idx="992">
                  <c:v>0.19021229952921773</c:v>
                </c:pt>
                <c:pt idx="993">
                  <c:v>0.19023864629610659</c:v>
                </c:pt>
                <c:pt idx="994">
                  <c:v>0.19029376415208188</c:v>
                </c:pt>
                <c:pt idx="995">
                  <c:v>0.1903034503051842</c:v>
                </c:pt>
                <c:pt idx="996">
                  <c:v>0.19033105570020487</c:v>
                </c:pt>
                <c:pt idx="997">
                  <c:v>0.19033558159406755</c:v>
                </c:pt>
                <c:pt idx="998">
                  <c:v>0.19036005307705836</c:v>
                </c:pt>
                <c:pt idx="999">
                  <c:v>0.1904039432394046</c:v>
                </c:pt>
                <c:pt idx="1000">
                  <c:v>0.19041930119179357</c:v>
                </c:pt>
                <c:pt idx="1001">
                  <c:v>0.19044749763206895</c:v>
                </c:pt>
                <c:pt idx="1002">
                  <c:v>0.19046534978581747</c:v>
                </c:pt>
                <c:pt idx="1003">
                  <c:v>0.19047424747336109</c:v>
                </c:pt>
                <c:pt idx="1004">
                  <c:v>0.19048815169470398</c:v>
                </c:pt>
                <c:pt idx="1005">
                  <c:v>0.19050697667624333</c:v>
                </c:pt>
                <c:pt idx="1006">
                  <c:v>0.190535181087996</c:v>
                </c:pt>
                <c:pt idx="1007">
                  <c:v>0.19056584622831063</c:v>
                </c:pt>
                <c:pt idx="1008">
                  <c:v>0.19056922456383604</c:v>
                </c:pt>
                <c:pt idx="1009">
                  <c:v>0.19057553164454133</c:v>
                </c:pt>
                <c:pt idx="1010">
                  <c:v>0.19057792670028459</c:v>
                </c:pt>
                <c:pt idx="1011">
                  <c:v>0.19062288932502799</c:v>
                </c:pt>
                <c:pt idx="1012">
                  <c:v>0.19062334568679734</c:v>
                </c:pt>
                <c:pt idx="1013">
                  <c:v>0.19065543037247734</c:v>
                </c:pt>
                <c:pt idx="1014">
                  <c:v>0.19066564701477545</c:v>
                </c:pt>
                <c:pt idx="1015">
                  <c:v>0.19067888910130232</c:v>
                </c:pt>
                <c:pt idx="1016">
                  <c:v>0.19071062234103781</c:v>
                </c:pt>
                <c:pt idx="1017">
                  <c:v>0.19074317257953063</c:v>
                </c:pt>
                <c:pt idx="1018">
                  <c:v>0.19075249600045793</c:v>
                </c:pt>
                <c:pt idx="1019">
                  <c:v>0.19077678597120892</c:v>
                </c:pt>
                <c:pt idx="1020">
                  <c:v>0.19077700037669473</c:v>
                </c:pt>
                <c:pt idx="1021">
                  <c:v>0.19078032077910612</c:v>
                </c:pt>
                <c:pt idx="1022">
                  <c:v>0.19082094952632936</c:v>
                </c:pt>
                <c:pt idx="1023">
                  <c:v>0.19083632811655118</c:v>
                </c:pt>
                <c:pt idx="1024">
                  <c:v>0.19086477690942563</c:v>
                </c:pt>
                <c:pt idx="1025">
                  <c:v>0.19087421120377054</c:v>
                </c:pt>
                <c:pt idx="1026">
                  <c:v>0.19090527112399844</c:v>
                </c:pt>
                <c:pt idx="1027">
                  <c:v>0.19090873846287554</c:v>
                </c:pt>
                <c:pt idx="1028">
                  <c:v>0.19092412139363404</c:v>
                </c:pt>
                <c:pt idx="1029">
                  <c:v>0.1909523636887151</c:v>
                </c:pt>
                <c:pt idx="1030">
                  <c:v>0.19097915702623081</c:v>
                </c:pt>
                <c:pt idx="1031">
                  <c:v>0.19098228976224435</c:v>
                </c:pt>
                <c:pt idx="1032">
                  <c:v>0.19099308385537617</c:v>
                </c:pt>
                <c:pt idx="1033">
                  <c:v>0.19101193944234926</c:v>
                </c:pt>
                <c:pt idx="1034">
                  <c:v>0.19103644182985477</c:v>
                </c:pt>
                <c:pt idx="1035">
                  <c:v>0.19103644182985477</c:v>
                </c:pt>
                <c:pt idx="1036">
                  <c:v>0.19103644182985477</c:v>
                </c:pt>
                <c:pt idx="1037">
                  <c:v>0.19103644182985477</c:v>
                </c:pt>
                <c:pt idx="1038">
                  <c:v>0.19103644183375498</c:v>
                </c:pt>
                <c:pt idx="1039">
                  <c:v>0.19103644183765511</c:v>
                </c:pt>
                <c:pt idx="1040">
                  <c:v>0.19103644183765511</c:v>
                </c:pt>
                <c:pt idx="1041">
                  <c:v>0.19103644183765511</c:v>
                </c:pt>
                <c:pt idx="1042">
                  <c:v>0.19103644183765511</c:v>
                </c:pt>
                <c:pt idx="1043">
                  <c:v>0.19153364055730657</c:v>
                </c:pt>
                <c:pt idx="1044">
                  <c:v>0.19153364055730657</c:v>
                </c:pt>
                <c:pt idx="1045">
                  <c:v>0.19153364055730657</c:v>
                </c:pt>
                <c:pt idx="1046">
                  <c:v>0.19153364055730876</c:v>
                </c:pt>
                <c:pt idx="1047">
                  <c:v>0.19344749078777396</c:v>
                </c:pt>
                <c:pt idx="1048">
                  <c:v>0.19587701289616447</c:v>
                </c:pt>
                <c:pt idx="1049">
                  <c:v>0.20155128214904222</c:v>
                </c:pt>
                <c:pt idx="1050">
                  <c:v>0.2082705953715917</c:v>
                </c:pt>
                <c:pt idx="1051">
                  <c:v>0.20930691078228691</c:v>
                </c:pt>
                <c:pt idx="1052">
                  <c:v>0.20985787670566816</c:v>
                </c:pt>
                <c:pt idx="1053">
                  <c:v>0.21093737521883754</c:v>
                </c:pt>
                <c:pt idx="1054">
                  <c:v>0.21263471998430486</c:v>
                </c:pt>
                <c:pt idx="1055">
                  <c:v>0.22019687010550704</c:v>
                </c:pt>
                <c:pt idx="1056">
                  <c:v>0.22019687010550704</c:v>
                </c:pt>
                <c:pt idx="1057">
                  <c:v>0.22588142968451985</c:v>
                </c:pt>
                <c:pt idx="1058">
                  <c:v>0.22588142968451985</c:v>
                </c:pt>
                <c:pt idx="1059">
                  <c:v>0.22588142968452238</c:v>
                </c:pt>
                <c:pt idx="1060">
                  <c:v>0.22588142968452238</c:v>
                </c:pt>
                <c:pt idx="1061">
                  <c:v>0.2303639918407672</c:v>
                </c:pt>
                <c:pt idx="1062">
                  <c:v>0.23037183211585457</c:v>
                </c:pt>
                <c:pt idx="1063">
                  <c:v>0.23037809112773153</c:v>
                </c:pt>
                <c:pt idx="1064">
                  <c:v>0.23038187849640013</c:v>
                </c:pt>
                <c:pt idx="1065">
                  <c:v>0.23039170376124388</c:v>
                </c:pt>
                <c:pt idx="1066">
                  <c:v>0.23039477590896951</c:v>
                </c:pt>
                <c:pt idx="1067">
                  <c:v>0.23041360320631302</c:v>
                </c:pt>
                <c:pt idx="1068">
                  <c:v>0.23042755598028805</c:v>
                </c:pt>
                <c:pt idx="1069">
                  <c:v>0.23043233841015964</c:v>
                </c:pt>
                <c:pt idx="1070">
                  <c:v>0.23043402448231029</c:v>
                </c:pt>
                <c:pt idx="1071">
                  <c:v>0.23046716446954962</c:v>
                </c:pt>
                <c:pt idx="1072">
                  <c:v>0.23046989145451494</c:v>
                </c:pt>
                <c:pt idx="1073">
                  <c:v>0.23047758692971687</c:v>
                </c:pt>
                <c:pt idx="1074">
                  <c:v>0.23047994022543128</c:v>
                </c:pt>
                <c:pt idx="1075">
                  <c:v>0.23049284070583489</c:v>
                </c:pt>
                <c:pt idx="1076">
                  <c:v>0.23050333908826981</c:v>
                </c:pt>
                <c:pt idx="1077">
                  <c:v>0.23053209861689788</c:v>
                </c:pt>
                <c:pt idx="1078">
                  <c:v>0.23053270515998114</c:v>
                </c:pt>
                <c:pt idx="1079">
                  <c:v>0.23055010139153698</c:v>
                </c:pt>
                <c:pt idx="1080">
                  <c:v>0.23055998367682543</c:v>
                </c:pt>
                <c:pt idx="1081">
                  <c:v>0.23056086569458231</c:v>
                </c:pt>
                <c:pt idx="1082">
                  <c:v>0.23056797412019778</c:v>
                </c:pt>
                <c:pt idx="1083">
                  <c:v>0.23057423611026004</c:v>
                </c:pt>
                <c:pt idx="1084">
                  <c:v>0.23057802528101004</c:v>
                </c:pt>
                <c:pt idx="1085">
                  <c:v>0.23059092882863202</c:v>
                </c:pt>
                <c:pt idx="1086">
                  <c:v>0.2305986883594367</c:v>
                </c:pt>
                <c:pt idx="1087">
                  <c:v>0.23060142970837116</c:v>
                </c:pt>
                <c:pt idx="1088">
                  <c:v>0.23063019607555213</c:v>
                </c:pt>
                <c:pt idx="1089">
                  <c:v>0.23063080276285214</c:v>
                </c:pt>
                <c:pt idx="1090">
                  <c:v>0.23065896999270891</c:v>
                </c:pt>
                <c:pt idx="1091">
                  <c:v>0.23066608010824186</c:v>
                </c:pt>
                <c:pt idx="1092">
                  <c:v>0.23068373847550475</c:v>
                </c:pt>
                <c:pt idx="1093">
                  <c:v>0.23068904027269868</c:v>
                </c:pt>
                <c:pt idx="1094">
                  <c:v>0.23073522156937593</c:v>
                </c:pt>
                <c:pt idx="1095">
                  <c:v>0.23074174889257659</c:v>
                </c:pt>
                <c:pt idx="1096">
                  <c:v>0.23074632818804275</c:v>
                </c:pt>
                <c:pt idx="1097">
                  <c:v>0.23074730927120446</c:v>
                </c:pt>
                <c:pt idx="1098">
                  <c:v>0.23076302786830311</c:v>
                </c:pt>
                <c:pt idx="1099">
                  <c:v>0.23076420941397988</c:v>
                </c:pt>
                <c:pt idx="1100">
                  <c:v>0.23077331089516198</c:v>
                </c:pt>
                <c:pt idx="1101">
                  <c:v>0.23078187197599578</c:v>
                </c:pt>
                <c:pt idx="1102">
                  <c:v>0.23084447655943935</c:v>
                </c:pt>
                <c:pt idx="1103">
                  <c:v>0.23084826821043403</c:v>
                </c:pt>
                <c:pt idx="1104">
                  <c:v>0.23085810458423242</c:v>
                </c:pt>
                <c:pt idx="1105">
                  <c:v>0.23086118020568144</c:v>
                </c:pt>
                <c:pt idx="1106">
                  <c:v>0.23088002878866795</c:v>
                </c:pt>
                <c:pt idx="1107">
                  <c:v>0.23089399733599275</c:v>
                </c:pt>
                <c:pt idx="1108">
                  <c:v>0.23089878517161205</c:v>
                </c:pt>
                <c:pt idx="1109">
                  <c:v>0.23090047314973119</c:v>
                </c:pt>
                <c:pt idx="1110">
                  <c:v>0.2309066045886079</c:v>
                </c:pt>
                <c:pt idx="1111">
                  <c:v>0.23090894275554874</c:v>
                </c:pt>
                <c:pt idx="1112">
                  <c:v>0.23092852965897032</c:v>
                </c:pt>
                <c:pt idx="1113">
                  <c:v>0.23093365059608101</c:v>
                </c:pt>
                <c:pt idx="1114">
                  <c:v>0.23093446075634458</c:v>
                </c:pt>
                <c:pt idx="1115">
                  <c:v>0.23093446075634458</c:v>
                </c:pt>
                <c:pt idx="1116">
                  <c:v>0.23093638066319119</c:v>
                </c:pt>
                <c:pt idx="1117">
                  <c:v>0.2309464407912972</c:v>
                </c:pt>
                <c:pt idx="1118">
                  <c:v>0.23095935585145766</c:v>
                </c:pt>
                <c:pt idx="1119">
                  <c:v>0.23096986609771381</c:v>
                </c:pt>
                <c:pt idx="1120">
                  <c:v>0.23097820890883591</c:v>
                </c:pt>
                <c:pt idx="1121">
                  <c:v>0.23099865812434028</c:v>
                </c:pt>
                <c:pt idx="1122">
                  <c:v>0.23103184344570038</c:v>
                </c:pt>
                <c:pt idx="1123">
                  <c:v>0.23103457416076847</c:v>
                </c:pt>
                <c:pt idx="1124">
                  <c:v>0.23104084322513288</c:v>
                </c:pt>
                <c:pt idx="1125">
                  <c:v>0.23104228016196809</c:v>
                </c:pt>
                <c:pt idx="1126">
                  <c:v>0.23104463667649006</c:v>
                </c:pt>
                <c:pt idx="1127">
                  <c:v>0.23105755480094639</c:v>
                </c:pt>
                <c:pt idx="1128">
                  <c:v>0.23106532309663166</c:v>
                </c:pt>
                <c:pt idx="1129">
                  <c:v>0.23106806754212497</c:v>
                </c:pt>
                <c:pt idx="1130">
                  <c:v>0.23109686640078544</c:v>
                </c:pt>
                <c:pt idx="1131">
                  <c:v>0.23109747377328849</c:v>
                </c:pt>
                <c:pt idx="1132">
                  <c:v>0.23110791133747349</c:v>
                </c:pt>
                <c:pt idx="1133">
                  <c:v>0.23112478959003935</c:v>
                </c:pt>
                <c:pt idx="1134">
                  <c:v>0.231125672813765</c:v>
                </c:pt>
                <c:pt idx="1135">
                  <c:v>0.23113279095846584</c:v>
                </c:pt>
                <c:pt idx="1136">
                  <c:v>0.23115046926597424</c:v>
                </c:pt>
                <c:pt idx="1137">
                  <c:v>0.23115577704945706</c:v>
                </c:pt>
                <c:pt idx="1138">
                  <c:v>0.23119509797437351</c:v>
                </c:pt>
                <c:pt idx="1139">
                  <c:v>0.23121312964147511</c:v>
                </c:pt>
                <c:pt idx="1140">
                  <c:v>0.23123103105158788</c:v>
                </c:pt>
                <c:pt idx="1141">
                  <c:v>0.23124014280629399</c:v>
                </c:pt>
                <c:pt idx="1142">
                  <c:v>0.2312487135498372</c:v>
                </c:pt>
                <c:pt idx="1143">
                  <c:v>0.23129516979199791</c:v>
                </c:pt>
                <c:pt idx="1144">
                  <c:v>0.23131138878202301</c:v>
                </c:pt>
                <c:pt idx="1145">
                  <c:v>0.23131237120504874</c:v>
                </c:pt>
                <c:pt idx="1146">
                  <c:v>0.2313151847112597</c:v>
                </c:pt>
                <c:pt idx="1147">
                  <c:v>0.23132811127526873</c:v>
                </c:pt>
                <c:pt idx="1148">
                  <c:v>0.23134698112357879</c:v>
                </c:pt>
                <c:pt idx="1149">
                  <c:v>0.23136096542919202</c:v>
                </c:pt>
                <c:pt idx="1150">
                  <c:v>0.23136497888336621</c:v>
                </c:pt>
                <c:pt idx="1151">
                  <c:v>0.23137358690306406</c:v>
                </c:pt>
                <c:pt idx="1152">
                  <c:v>0.23137592770751061</c:v>
                </c:pt>
                <c:pt idx="1153">
                  <c:v>0.23139553670429938</c:v>
                </c:pt>
                <c:pt idx="1154">
                  <c:v>0.23140277196008799</c:v>
                </c:pt>
                <c:pt idx="1155">
                  <c:v>0.23140339656364609</c:v>
                </c:pt>
                <c:pt idx="1156">
                  <c:v>0.2314096712094447</c:v>
                </c:pt>
                <c:pt idx="1157">
                  <c:v>0.23141346803809049</c:v>
                </c:pt>
                <c:pt idx="1158">
                  <c:v>0.23142331784343234</c:v>
                </c:pt>
                <c:pt idx="1159">
                  <c:v>0.23142639766407336</c:v>
                </c:pt>
                <c:pt idx="1160">
                  <c:v>0.23144527198248499</c:v>
                </c:pt>
                <c:pt idx="1161">
                  <c:v>0.23145925960094296</c:v>
                </c:pt>
                <c:pt idx="1162">
                  <c:v>0.23146405397378647</c:v>
                </c:pt>
                <c:pt idx="1163">
                  <c:v>0.23146574425635436</c:v>
                </c:pt>
                <c:pt idx="1164">
                  <c:v>0.23148378769322073</c:v>
                </c:pt>
                <c:pt idx="1165">
                  <c:v>0.2314989669934884</c:v>
                </c:pt>
                <c:pt idx="1166">
                  <c:v>0.23150170078713184</c:v>
                </c:pt>
                <c:pt idx="1167">
                  <c:v>0.23150941547579204</c:v>
                </c:pt>
                <c:pt idx="1168">
                  <c:v>0.23151177464690093</c:v>
                </c:pt>
                <c:pt idx="1169">
                  <c:v>0.23152470733423694</c:v>
                </c:pt>
                <c:pt idx="1170">
                  <c:v>0.23153523192550041</c:v>
                </c:pt>
                <c:pt idx="1171">
                  <c:v>0.23156406324452214</c:v>
                </c:pt>
                <c:pt idx="1172">
                  <c:v>0.23156467130157429</c:v>
                </c:pt>
                <c:pt idx="1173">
                  <c:v>0.23158211095351969</c:v>
                </c:pt>
                <c:pt idx="1174">
                  <c:v>0.23159201790313824</c:v>
                </c:pt>
                <c:pt idx="1175">
                  <c:v>0.23159290212219338</c:v>
                </c:pt>
                <c:pt idx="1176">
                  <c:v>0.23160002828836226</c:v>
                </c:pt>
                <c:pt idx="1177">
                  <c:v>0.23161010453297193</c:v>
                </c:pt>
                <c:pt idx="1178">
                  <c:v>0.23162304028103955</c:v>
                </c:pt>
                <c:pt idx="1179">
                  <c:v>0.23163356736432664</c:v>
                </c:pt>
                <c:pt idx="1180">
                  <c:v>0.23166240550743653</c:v>
                </c:pt>
                <c:pt idx="1181">
                  <c:v>0.23167580800440066</c:v>
                </c:pt>
                <c:pt idx="1182">
                  <c:v>0.23169837906261331</c:v>
                </c:pt>
                <c:pt idx="1183">
                  <c:v>0.23171608147796324</c:v>
                </c:pt>
                <c:pt idx="1184">
                  <c:v>0.2317788272910343</c:v>
                </c:pt>
                <c:pt idx="1185">
                  <c:v>0.23177981082054655</c:v>
                </c:pt>
                <c:pt idx="1186">
                  <c:v>0.23179556861316855</c:v>
                </c:pt>
                <c:pt idx="1187">
                  <c:v>0.23180587727995874</c:v>
                </c:pt>
                <c:pt idx="1188">
                  <c:v>0.23181445970635756</c:v>
                </c:pt>
                <c:pt idx="1189">
                  <c:v>0.23182233546216136</c:v>
                </c:pt>
                <c:pt idx="1190">
                  <c:v>0.23184109543656162</c:v>
                </c:pt>
                <c:pt idx="1191">
                  <c:v>0.23186306994487899</c:v>
                </c:pt>
                <c:pt idx="1192">
                  <c:v>0.23187093865083108</c:v>
                </c:pt>
                <c:pt idx="1193">
                  <c:v>0.2318772203587865</c:v>
                </c:pt>
                <c:pt idx="1194">
                  <c:v>0.23188102146068987</c:v>
                </c:pt>
                <c:pt idx="1195">
                  <c:v>0.23189088235146899</c:v>
                </c:pt>
                <c:pt idx="1196">
                  <c:v>0.23189396563847886</c:v>
                </c:pt>
                <c:pt idx="1197">
                  <c:v>0.23191286119745574</c:v>
                </c:pt>
                <c:pt idx="1198">
                  <c:v>0.2319268645558504</c:v>
                </c:pt>
                <c:pt idx="1199">
                  <c:v>0.23193166432298762</c:v>
                </c:pt>
                <c:pt idx="1200">
                  <c:v>0.23193335650748553</c:v>
                </c:pt>
                <c:pt idx="1201">
                  <c:v>0.23193950322541268</c:v>
                </c:pt>
                <c:pt idx="1202">
                  <c:v>0.23196148292784521</c:v>
                </c:pt>
                <c:pt idx="1203">
                  <c:v>0.23196397014227019</c:v>
                </c:pt>
                <c:pt idx="1204">
                  <c:v>0.23196661662434206</c:v>
                </c:pt>
                <c:pt idx="1205">
                  <c:v>0.23196935349359948</c:v>
                </c:pt>
                <c:pt idx="1206">
                  <c:v>0.2319794386864775</c:v>
                </c:pt>
                <c:pt idx="1207">
                  <c:v>0.23199238592265936</c:v>
                </c:pt>
                <c:pt idx="1208">
                  <c:v>0.23200292235257974</c:v>
                </c:pt>
                <c:pt idx="1209">
                  <c:v>0.23203178610065925</c:v>
                </c:pt>
                <c:pt idx="1210">
                  <c:v>0.23206505407576619</c:v>
                </c:pt>
                <c:pt idx="1211">
                  <c:v>0.23206779159160196</c:v>
                </c:pt>
                <c:pt idx="1212">
                  <c:v>0.2320740762685769</c:v>
                </c:pt>
                <c:pt idx="1213">
                  <c:v>0.23207551678393074</c:v>
                </c:pt>
                <c:pt idx="1214">
                  <c:v>0.23207787916701264</c:v>
                </c:pt>
                <c:pt idx="1215">
                  <c:v>0.23209082946096191</c:v>
                </c:pt>
                <c:pt idx="1216">
                  <c:v>0.23209739050245157</c:v>
                </c:pt>
                <c:pt idx="1217">
                  <c:v>0.23209861710106419</c:v>
                </c:pt>
                <c:pt idx="1218">
                  <c:v>0.23210136838049467</c:v>
                </c:pt>
                <c:pt idx="1219">
                  <c:v>0.23213023894605353</c:v>
                </c:pt>
                <c:pt idx="1220">
                  <c:v>0.23213084783076671</c:v>
                </c:pt>
                <c:pt idx="1221">
                  <c:v>0.23215823165301755</c:v>
                </c:pt>
                <c:pt idx="1222">
                  <c:v>0.23215911707547959</c:v>
                </c:pt>
                <c:pt idx="1223">
                  <c:v>0.23216625294008628</c:v>
                </c:pt>
                <c:pt idx="1224">
                  <c:v>0.23218397525328319</c:v>
                </c:pt>
                <c:pt idx="1225">
                  <c:v>0.23218929624863327</c:v>
                </c:pt>
                <c:pt idx="1226">
                  <c:v>0.23224679157896885</c:v>
                </c:pt>
                <c:pt idx="1227">
                  <c:v>0.2322477762139005</c:v>
                </c:pt>
                <c:pt idx="1228">
                  <c:v>0.23226355171177288</c:v>
                </c:pt>
                <c:pt idx="1229">
                  <c:v>0.23226473753429433</c:v>
                </c:pt>
                <c:pt idx="1230">
                  <c:v>0.23227387196074778</c:v>
                </c:pt>
                <c:pt idx="1231">
                  <c:v>0.23228246402927805</c:v>
                </c:pt>
                <c:pt idx="1232">
                  <c:v>0.23234529517991073</c:v>
                </c:pt>
                <c:pt idx="1233">
                  <c:v>0.23234628004643029</c:v>
                </c:pt>
                <c:pt idx="1234">
                  <c:v>0.23234910055093577</c:v>
                </c:pt>
                <c:pt idx="1235">
                  <c:v>0.23235897251640303</c:v>
                </c:pt>
                <c:pt idx="1236">
                  <c:v>0.23236205926642547</c:v>
                </c:pt>
                <c:pt idx="1237">
                  <c:v>0.23237202813190747</c:v>
                </c:pt>
                <c:pt idx="1238">
                  <c:v>0.23238097604537625</c:v>
                </c:pt>
                <c:pt idx="1239">
                  <c:v>0.23239499512844497</c:v>
                </c:pt>
                <c:pt idx="1240">
                  <c:v>0.23239901856347861</c:v>
                </c:pt>
                <c:pt idx="1241">
                  <c:v>0.2323998002846451</c:v>
                </c:pt>
                <c:pt idx="1242">
                  <c:v>0.23240149436922561</c:v>
                </c:pt>
                <c:pt idx="1243">
                  <c:v>0.23240764798892294</c:v>
                </c:pt>
                <c:pt idx="1244">
                  <c:v>0.23240999461415165</c:v>
                </c:pt>
                <c:pt idx="1245">
                  <c:v>0.23242965236944776</c:v>
                </c:pt>
                <c:pt idx="1246">
                  <c:v>0.23243753177142623</c:v>
                </c:pt>
                <c:pt idx="1247">
                  <c:v>0.23244382201791408</c:v>
                </c:pt>
                <c:pt idx="1248">
                  <c:v>0.23244762828642015</c:v>
                </c:pt>
                <c:pt idx="1249">
                  <c:v>0.23245750258008502</c:v>
                </c:pt>
                <c:pt idx="1250">
                  <c:v>0.23246059005732436</c:v>
                </c:pt>
                <c:pt idx="1251">
                  <c:v>0.23247113831441044</c:v>
                </c:pt>
                <c:pt idx="1252">
                  <c:v>0.23247951129680156</c:v>
                </c:pt>
                <c:pt idx="1253">
                  <c:v>0.23249833997602656</c:v>
                </c:pt>
                <c:pt idx="1254">
                  <c:v>0.23250003446005546</c:v>
                </c:pt>
                <c:pt idx="1255">
                  <c:v>0.23251812274468614</c:v>
                </c:pt>
                <c:pt idx="1256">
                  <c:v>0.23253333977096932</c:v>
                </c:pt>
                <c:pt idx="1257">
                  <c:v>0.23253608035879933</c:v>
                </c:pt>
                <c:pt idx="1258">
                  <c:v>0.23254381422001291</c:v>
                </c:pt>
                <c:pt idx="1259">
                  <c:v>0.23254617925400398</c:v>
                </c:pt>
                <c:pt idx="1260">
                  <c:v>0.23255914407969358</c:v>
                </c:pt>
                <c:pt idx="1261">
                  <c:v>0.23256969482396642</c:v>
                </c:pt>
                <c:pt idx="1262">
                  <c:v>0.23258139756372426</c:v>
                </c:pt>
                <c:pt idx="1263">
                  <c:v>0.23259859778044273</c:v>
                </c:pt>
                <c:pt idx="1264">
                  <c:v>0.23259920734824019</c:v>
                </c:pt>
                <c:pt idx="1265">
                  <c:v>0.23260205517012392</c:v>
                </c:pt>
                <c:pt idx="1266">
                  <c:v>0.23262662188941752</c:v>
                </c:pt>
                <c:pt idx="1267">
                  <c:v>0.23262750830507797</c:v>
                </c:pt>
                <c:pt idx="1268">
                  <c:v>0.23263465217398316</c:v>
                </c:pt>
                <c:pt idx="1269">
                  <c:v>0.23265772132875154</c:v>
                </c:pt>
                <c:pt idx="1270">
                  <c:v>0.23266827455969907</c:v>
                </c:pt>
                <c:pt idx="1271">
                  <c:v>0.23269649512837887</c:v>
                </c:pt>
                <c:pt idx="1272">
                  <c:v>0.2326971843256033</c:v>
                </c:pt>
                <c:pt idx="1273">
                  <c:v>0.23269963616364056</c:v>
                </c:pt>
                <c:pt idx="1274">
                  <c:v>0.23271062010603361</c:v>
                </c:pt>
                <c:pt idx="1275">
                  <c:v>0.23273324721218636</c:v>
                </c:pt>
                <c:pt idx="1276">
                  <c:v>0.23274239188029888</c:v>
                </c:pt>
                <c:pt idx="1277">
                  <c:v>0.23275099358156059</c:v>
                </c:pt>
                <c:pt idx="1278">
                  <c:v>0.23279761760397663</c:v>
                </c:pt>
                <c:pt idx="1279">
                  <c:v>0.2328138951616372</c:v>
                </c:pt>
                <c:pt idx="1280">
                  <c:v>0.23281488113226911</c:v>
                </c:pt>
                <c:pt idx="1281">
                  <c:v>0.23281770479761277</c:v>
                </c:pt>
                <c:pt idx="1282">
                  <c:v>0.23282888996281337</c:v>
                </c:pt>
                <c:pt idx="1283">
                  <c:v>0.23283067803661817</c:v>
                </c:pt>
                <c:pt idx="1284">
                  <c:v>0.23284101228851251</c:v>
                </c:pt>
                <c:pt idx="1285">
                  <c:v>0.2328496160148289</c:v>
                </c:pt>
                <c:pt idx="1286">
                  <c:v>0.23286365080721758</c:v>
                </c:pt>
                <c:pt idx="1287">
                  <c:v>0.23287631784474822</c:v>
                </c:pt>
                <c:pt idx="1288">
                  <c:v>0.23288970492769878</c:v>
                </c:pt>
                <c:pt idx="1289">
                  <c:v>0.23288970492769878</c:v>
                </c:pt>
                <c:pt idx="1290">
                  <c:v>0.23288970492769878</c:v>
                </c:pt>
                <c:pt idx="1291">
                  <c:v>0.23288970493219557</c:v>
                </c:pt>
                <c:pt idx="1292">
                  <c:v>0.23288970493669484</c:v>
                </c:pt>
                <c:pt idx="1293">
                  <c:v>0.23288970493669484</c:v>
                </c:pt>
                <c:pt idx="1294">
                  <c:v>0.23501135684041993</c:v>
                </c:pt>
                <c:pt idx="1295">
                  <c:v>0.23831883253454389</c:v>
                </c:pt>
                <c:pt idx="1296">
                  <c:v>0.23867077887874713</c:v>
                </c:pt>
                <c:pt idx="1297">
                  <c:v>0.25235885098666666</c:v>
                </c:pt>
                <c:pt idx="1298">
                  <c:v>0.25315559933785714</c:v>
                </c:pt>
                <c:pt idx="1299">
                  <c:v>0.25366229717128197</c:v>
                </c:pt>
                <c:pt idx="1300">
                  <c:v>0.25393946012196483</c:v>
                </c:pt>
                <c:pt idx="1301">
                  <c:v>0.25634260413518073</c:v>
                </c:pt>
                <c:pt idx="1302">
                  <c:v>0.25728150485629175</c:v>
                </c:pt>
                <c:pt idx="1303">
                  <c:v>0.25728150485629175</c:v>
                </c:pt>
                <c:pt idx="1304">
                  <c:v>0.26346479114663879</c:v>
                </c:pt>
                <c:pt idx="1305">
                  <c:v>0.26346479114663879</c:v>
                </c:pt>
                <c:pt idx="1306">
                  <c:v>0.26346479114663879</c:v>
                </c:pt>
                <c:pt idx="1307">
                  <c:v>0.26346479114663879</c:v>
                </c:pt>
                <c:pt idx="1308">
                  <c:v>0.26909689551600013</c:v>
                </c:pt>
                <c:pt idx="1309">
                  <c:v>0.27158910661340985</c:v>
                </c:pt>
                <c:pt idx="1310">
                  <c:v>0.27663673310312875</c:v>
                </c:pt>
                <c:pt idx="1311">
                  <c:v>0.27666064545415897</c:v>
                </c:pt>
                <c:pt idx="1312">
                  <c:v>0.27667316334377801</c:v>
                </c:pt>
                <c:pt idx="1313">
                  <c:v>0.27668168218583483</c:v>
                </c:pt>
                <c:pt idx="1314">
                  <c:v>0.27668398845081787</c:v>
                </c:pt>
                <c:pt idx="1315">
                  <c:v>0.27670402341571304</c:v>
                </c:pt>
                <c:pt idx="1316">
                  <c:v>0.27670672929358464</c:v>
                </c:pt>
                <c:pt idx="1317">
                  <c:v>0.27670995589633285</c:v>
                </c:pt>
                <c:pt idx="1318">
                  <c:v>0.27671055354267216</c:v>
                </c:pt>
                <c:pt idx="1319">
                  <c:v>0.27674470278348051</c:v>
                </c:pt>
                <c:pt idx="1320">
                  <c:v>0.27676861970824401</c:v>
                </c:pt>
                <c:pt idx="1321">
                  <c:v>0.27678280327014571</c:v>
                </c:pt>
                <c:pt idx="1322">
                  <c:v>0.27678966046202946</c:v>
                </c:pt>
                <c:pt idx="1323">
                  <c:v>0.27679196716793231</c:v>
                </c:pt>
                <c:pt idx="1324">
                  <c:v>0.27681853733822359</c:v>
                </c:pt>
                <c:pt idx="1325">
                  <c:v>0.27682064153436203</c:v>
                </c:pt>
                <c:pt idx="1326">
                  <c:v>0.27682556454413654</c:v>
                </c:pt>
                <c:pt idx="1327">
                  <c:v>0.27685269310503102</c:v>
                </c:pt>
                <c:pt idx="1328">
                  <c:v>0.27687661460191015</c:v>
                </c:pt>
                <c:pt idx="1329">
                  <c:v>0.27688581755848801</c:v>
                </c:pt>
                <c:pt idx="1330">
                  <c:v>0.2768908008742047</c:v>
                </c:pt>
                <c:pt idx="1331">
                  <c:v>0.27689343420691964</c:v>
                </c:pt>
                <c:pt idx="1332">
                  <c:v>0.27689765937638666</c:v>
                </c:pt>
                <c:pt idx="1333">
                  <c:v>0.27689996652305349</c:v>
                </c:pt>
                <c:pt idx="1334">
                  <c:v>0.27691737569040309</c:v>
                </c:pt>
                <c:pt idx="1335">
                  <c:v>0.27692000914687209</c:v>
                </c:pt>
                <c:pt idx="1336">
                  <c:v>0.27692494395261313</c:v>
                </c:pt>
                <c:pt idx="1337">
                  <c:v>0.27693412721536587</c:v>
                </c:pt>
                <c:pt idx="1338">
                  <c:v>0.27695805215168767</c:v>
                </c:pt>
                <c:pt idx="1339">
                  <c:v>0.27698463012786384</c:v>
                </c:pt>
                <c:pt idx="1340">
                  <c:v>0.27699881910959245</c:v>
                </c:pt>
                <c:pt idx="1341">
                  <c:v>0.27700021790125662</c:v>
                </c:pt>
                <c:pt idx="1342">
                  <c:v>0.27700145294522571</c:v>
                </c:pt>
                <c:pt idx="1343">
                  <c:v>0.27700307288083903</c:v>
                </c:pt>
                <c:pt idx="1344">
                  <c:v>0.27700798650888381</c:v>
                </c:pt>
                <c:pt idx="1345">
                  <c:v>0.27702314141615192</c:v>
                </c:pt>
                <c:pt idx="1346">
                  <c:v>0.27702992677748117</c:v>
                </c:pt>
                <c:pt idx="1347">
                  <c:v>0.27703032716155057</c:v>
                </c:pt>
                <c:pt idx="1348">
                  <c:v>0.27704215372314667</c:v>
                </c:pt>
                <c:pt idx="1349">
                  <c:v>0.277061261908082</c:v>
                </c:pt>
                <c:pt idx="1350">
                  <c:v>0.27706608322874754</c:v>
                </c:pt>
                <c:pt idx="1351">
                  <c:v>0.27707861010055779</c:v>
                </c:pt>
                <c:pt idx="1352">
                  <c:v>0.27709266627880269</c:v>
                </c:pt>
                <c:pt idx="1353">
                  <c:v>0.27710685796900586</c:v>
                </c:pt>
                <c:pt idx="1354">
                  <c:v>0.27710949230738224</c:v>
                </c:pt>
                <c:pt idx="1355">
                  <c:v>0.27717413492528337</c:v>
                </c:pt>
                <c:pt idx="1356">
                  <c:v>0.27718666418602689</c:v>
                </c:pt>
                <c:pt idx="1357">
                  <c:v>0.27719519076522969</c:v>
                </c:pt>
                <c:pt idx="1358">
                  <c:v>0.27719749912493941</c:v>
                </c:pt>
                <c:pt idx="1359">
                  <c:v>0.27721755228607481</c:v>
                </c:pt>
                <c:pt idx="1360">
                  <c:v>0.27722026062160798</c:v>
                </c:pt>
                <c:pt idx="1361">
                  <c:v>0.27724246813831604</c:v>
                </c:pt>
                <c:pt idx="1362">
                  <c:v>0.27724246813831877</c:v>
                </c:pt>
                <c:pt idx="1363">
                  <c:v>0.27724389474202382</c:v>
                </c:pt>
                <c:pt idx="1364">
                  <c:v>0.27725826859468317</c:v>
                </c:pt>
                <c:pt idx="1365">
                  <c:v>0.277282207233983</c:v>
                </c:pt>
                <c:pt idx="1366">
                  <c:v>0.27730326708927533</c:v>
                </c:pt>
                <c:pt idx="1367">
                  <c:v>0.27730557588916294</c:v>
                </c:pt>
                <c:pt idx="1368">
                  <c:v>0.27732299753067263</c:v>
                </c:pt>
                <c:pt idx="1369">
                  <c:v>0.27733157187442664</c:v>
                </c:pt>
                <c:pt idx="1370">
                  <c:v>0.27733217017757028</c:v>
                </c:pt>
                <c:pt idx="1371">
                  <c:v>0.27733427628357848</c:v>
                </c:pt>
                <c:pt idx="1372">
                  <c:v>0.2773392037621531</c:v>
                </c:pt>
                <c:pt idx="1373">
                  <c:v>0.27736635694380851</c:v>
                </c:pt>
                <c:pt idx="1374">
                  <c:v>0.27739030014752875</c:v>
                </c:pt>
                <c:pt idx="1375">
                  <c:v>0.27739951145455666</c:v>
                </c:pt>
                <c:pt idx="1376">
                  <c:v>0.27740449929180094</c:v>
                </c:pt>
                <c:pt idx="1377">
                  <c:v>0.27741136401674055</c:v>
                </c:pt>
                <c:pt idx="1378">
                  <c:v>0.27741367325664962</c:v>
                </c:pt>
                <c:pt idx="1379">
                  <c:v>0.27741455708265172</c:v>
                </c:pt>
                <c:pt idx="1380">
                  <c:v>0.2774337340638135</c:v>
                </c:pt>
                <c:pt idx="1381">
                  <c:v>0.27743867334681266</c:v>
                </c:pt>
                <c:pt idx="1382">
                  <c:v>0.27744237912048753</c:v>
                </c:pt>
                <c:pt idx="1383">
                  <c:v>0.27747181157745954</c:v>
                </c:pt>
                <c:pt idx="1384">
                  <c:v>0.27749841365859707</c:v>
                </c:pt>
                <c:pt idx="1385">
                  <c:v>0.27750538301801886</c:v>
                </c:pt>
                <c:pt idx="1386">
                  <c:v>0.27751261550773498</c:v>
                </c:pt>
                <c:pt idx="1387">
                  <c:v>0.27751401556785349</c:v>
                </c:pt>
                <c:pt idx="1388">
                  <c:v>0.27751525173178437</c:v>
                </c:pt>
                <c:pt idx="1389">
                  <c:v>0.27751687313637263</c:v>
                </c:pt>
                <c:pt idx="1390">
                  <c:v>0.27752179122007481</c:v>
                </c:pt>
                <c:pt idx="1391">
                  <c:v>0.27753921950066263</c:v>
                </c:pt>
                <c:pt idx="1392">
                  <c:v>0.27754185584821367</c:v>
                </c:pt>
                <c:pt idx="1393">
                  <c:v>0.27754375138317977</c:v>
                </c:pt>
                <c:pt idx="1394">
                  <c:v>0.27755598941448051</c:v>
                </c:pt>
                <c:pt idx="1395">
                  <c:v>0.27757511492207115</c:v>
                </c:pt>
                <c:pt idx="1396">
                  <c:v>0.27757994061340763</c:v>
                </c:pt>
                <c:pt idx="1397">
                  <c:v>0.27760654775985905</c:v>
                </c:pt>
                <c:pt idx="1398">
                  <c:v>0.2776207523128994</c:v>
                </c:pt>
                <c:pt idx="1399">
                  <c:v>0.27762338903884043</c:v>
                </c:pt>
                <c:pt idx="1400">
                  <c:v>0.27762992977210793</c:v>
                </c:pt>
                <c:pt idx="1401">
                  <c:v>0.27765189411435554</c:v>
                </c:pt>
                <c:pt idx="1402">
                  <c:v>0.27768809023401664</c:v>
                </c:pt>
                <c:pt idx="1403">
                  <c:v>0.27770063084671415</c:v>
                </c:pt>
                <c:pt idx="1404">
                  <c:v>0.27773154692761248</c:v>
                </c:pt>
                <c:pt idx="1405">
                  <c:v>0.27775791324386256</c:v>
                </c:pt>
                <c:pt idx="1406">
                  <c:v>0.27777230011475379</c:v>
                </c:pt>
                <c:pt idx="1407">
                  <c:v>0.27779626043195027</c:v>
                </c:pt>
                <c:pt idx="1408">
                  <c:v>0.27780880342869041</c:v>
                </c:pt>
                <c:pt idx="1409">
                  <c:v>0.27781733935651004</c:v>
                </c:pt>
                <c:pt idx="1410">
                  <c:v>0.27781965024684208</c:v>
                </c:pt>
                <c:pt idx="1411">
                  <c:v>0.27784243669467878</c:v>
                </c:pt>
                <c:pt idx="1412">
                  <c:v>0.27784566976786063</c:v>
                </c:pt>
                <c:pt idx="1413">
                  <c:v>0.27784626861264822</c:v>
                </c:pt>
                <c:pt idx="1414">
                  <c:v>0.27785330856513496</c:v>
                </c:pt>
                <c:pt idx="1415">
                  <c:v>0.27788048632597051</c:v>
                </c:pt>
                <c:pt idx="1416">
                  <c:v>0.27790445119986373</c:v>
                </c:pt>
                <c:pt idx="1417">
                  <c:v>0.27791866319435882</c:v>
                </c:pt>
                <c:pt idx="1418">
                  <c:v>0.27792553413154608</c:v>
                </c:pt>
                <c:pt idx="1419">
                  <c:v>0.27792784546115445</c:v>
                </c:pt>
                <c:pt idx="1420">
                  <c:v>0.27795446888646619</c:v>
                </c:pt>
                <c:pt idx="1421">
                  <c:v>0.27795657729977252</c:v>
                </c:pt>
                <c:pt idx="1422">
                  <c:v>0.27796151017566384</c:v>
                </c:pt>
                <c:pt idx="1423">
                  <c:v>0.27797430076176211</c:v>
                </c:pt>
                <c:pt idx="1424">
                  <c:v>0.2780126625304063</c:v>
                </c:pt>
                <c:pt idx="1425">
                  <c:v>0.27802188392552507</c:v>
                </c:pt>
                <c:pt idx="1426">
                  <c:v>0.27802687722518482</c:v>
                </c:pt>
                <c:pt idx="1427">
                  <c:v>0.27802827855161416</c:v>
                </c:pt>
                <c:pt idx="1428">
                  <c:v>0.27802951583360985</c:v>
                </c:pt>
                <c:pt idx="1429">
                  <c:v>0.27803374946777859</c:v>
                </c:pt>
                <c:pt idx="1430">
                  <c:v>0.27803606123650615</c:v>
                </c:pt>
                <c:pt idx="1431">
                  <c:v>0.27805350527906286</c:v>
                </c:pt>
                <c:pt idx="1432">
                  <c:v>0.27805614401078005</c:v>
                </c:pt>
                <c:pt idx="1433">
                  <c:v>0.27805804126046441</c:v>
                </c:pt>
                <c:pt idx="1434">
                  <c:v>0.27806108870130286</c:v>
                </c:pt>
                <c:pt idx="1435">
                  <c:v>0.27807029035863701</c:v>
                </c:pt>
                <c:pt idx="1436">
                  <c:v>0.27808943315956347</c:v>
                </c:pt>
                <c:pt idx="1437">
                  <c:v>0.27809426321416658</c:v>
                </c:pt>
                <c:pt idx="1438">
                  <c:v>0.27812089441622201</c:v>
                </c:pt>
                <c:pt idx="1439">
                  <c:v>0.27813511181031458</c:v>
                </c:pt>
                <c:pt idx="1440">
                  <c:v>0.27813651340283962</c:v>
                </c:pt>
                <c:pt idx="1441">
                  <c:v>0.27813775091977944</c:v>
                </c:pt>
                <c:pt idx="1442">
                  <c:v>0.2781393740990179</c:v>
                </c:pt>
                <c:pt idx="1443">
                  <c:v>0.27814429756553999</c:v>
                </c:pt>
                <c:pt idx="1444">
                  <c:v>0.27816628176154312</c:v>
                </c:pt>
                <c:pt idx="1445">
                  <c:v>0.27817853318524499</c:v>
                </c:pt>
                <c:pt idx="1446">
                  <c:v>0.27819767962150677</c:v>
                </c:pt>
                <c:pt idx="1447">
                  <c:v>0.27820251059298323</c:v>
                </c:pt>
                <c:pt idx="1448">
                  <c:v>0.27821506253840189</c:v>
                </c:pt>
                <c:pt idx="1449">
                  <c:v>0.27821960699081139</c:v>
                </c:pt>
                <c:pt idx="1450">
                  <c:v>0.27822914684994887</c:v>
                </c:pt>
                <c:pt idx="1451">
                  <c:v>0.2782433669423881</c:v>
                </c:pt>
                <c:pt idx="1452">
                  <c:v>0.27824600655271325</c:v>
                </c:pt>
                <c:pt idx="1453">
                  <c:v>0.27831077851415681</c:v>
                </c:pt>
                <c:pt idx="1454">
                  <c:v>0.27832333283956068</c:v>
                </c:pt>
                <c:pt idx="1455">
                  <c:v>0.27833187647562552</c:v>
                </c:pt>
                <c:pt idx="1456">
                  <c:v>0.27833418945286026</c:v>
                </c:pt>
                <c:pt idx="1457">
                  <c:v>0.27835428272504292</c:v>
                </c:pt>
                <c:pt idx="1458">
                  <c:v>0.27835699647744172</c:v>
                </c:pt>
                <c:pt idx="1459">
                  <c:v>0.27836083185519755</c:v>
                </c:pt>
                <c:pt idx="1460">
                  <c:v>0.27837544308652512</c:v>
                </c:pt>
                <c:pt idx="1461">
                  <c:v>0.2783806778657863</c:v>
                </c:pt>
                <c:pt idx="1462">
                  <c:v>0.2783950804630585</c:v>
                </c:pt>
                <c:pt idx="1463">
                  <c:v>0.27841906697031543</c:v>
                </c:pt>
                <c:pt idx="1464">
                  <c:v>0.27844016893208512</c:v>
                </c:pt>
                <c:pt idx="1465">
                  <c:v>0.27844248234784835</c:v>
                </c:pt>
                <c:pt idx="1466">
                  <c:v>0.27846853030193897</c:v>
                </c:pt>
                <c:pt idx="1467">
                  <c:v>0.27846912980107558</c:v>
                </c:pt>
                <c:pt idx="1468">
                  <c:v>0.27847124011710794</c:v>
                </c:pt>
                <c:pt idx="1469">
                  <c:v>0.27847617744508568</c:v>
                </c:pt>
                <c:pt idx="1470">
                  <c:v>0.27850338489951437</c:v>
                </c:pt>
                <c:pt idx="1471">
                  <c:v>0.27852223165298701</c:v>
                </c:pt>
                <c:pt idx="1472">
                  <c:v>0.27852737595408172</c:v>
                </c:pt>
                <c:pt idx="1473">
                  <c:v>0.27853660566839511</c:v>
                </c:pt>
                <c:pt idx="1474">
                  <c:v>0.278541603472655</c:v>
                </c:pt>
                <c:pt idx="1475">
                  <c:v>0.27854848191471715</c:v>
                </c:pt>
                <c:pt idx="1476">
                  <c:v>0.27855079576884834</c:v>
                </c:pt>
                <c:pt idx="1477">
                  <c:v>0.27857089665838786</c:v>
                </c:pt>
                <c:pt idx="1478">
                  <c:v>0.27857584580940653</c:v>
                </c:pt>
                <c:pt idx="1479">
                  <c:v>0.27858505576608472</c:v>
                </c:pt>
                <c:pt idx="1480">
                  <c:v>0.27860905024136606</c:v>
                </c:pt>
                <c:pt idx="1481">
                  <c:v>0.27863570545807526</c:v>
                </c:pt>
                <c:pt idx="1482">
                  <c:v>0.27864993567135427</c:v>
                </c:pt>
                <c:pt idx="1483">
                  <c:v>0.27865133852758545</c:v>
                </c:pt>
                <c:pt idx="1484">
                  <c:v>0.27865257716028446</c:v>
                </c:pt>
                <c:pt idx="1485">
                  <c:v>0.27865420180299283</c:v>
                </c:pt>
                <c:pt idx="1486">
                  <c:v>0.27865912970847562</c:v>
                </c:pt>
                <c:pt idx="1487">
                  <c:v>0.2786765927926701</c:v>
                </c:pt>
                <c:pt idx="1488">
                  <c:v>0.27867923440463815</c:v>
                </c:pt>
                <c:pt idx="1489">
                  <c:v>0.27868113372442149</c:v>
                </c:pt>
                <c:pt idx="1490">
                  <c:v>0.27869339619219602</c:v>
                </c:pt>
                <c:pt idx="1491">
                  <c:v>0.27871255988615756</c:v>
                </c:pt>
                <c:pt idx="1492">
                  <c:v>0.27871739521191469</c:v>
                </c:pt>
                <c:pt idx="1493">
                  <c:v>0.27874405547490172</c:v>
                </c:pt>
                <c:pt idx="1494">
                  <c:v>0.2787582883819183</c:v>
                </c:pt>
                <c:pt idx="1495">
                  <c:v>0.27876093037085309</c:v>
                </c:pt>
                <c:pt idx="1496">
                  <c:v>0.27876748415934038</c:v>
                </c:pt>
                <c:pt idx="1497">
                  <c:v>0.27879187507854908</c:v>
                </c:pt>
                <c:pt idx="1498">
                  <c:v>0.27882435768700931</c:v>
                </c:pt>
                <c:pt idx="1499">
                  <c:v>0.27882576068972437</c:v>
                </c:pt>
                <c:pt idx="1500">
                  <c:v>0.2788383263244627</c:v>
                </c:pt>
                <c:pt idx="1501">
                  <c:v>0.27884919271619624</c:v>
                </c:pt>
                <c:pt idx="1502">
                  <c:v>0.27886930408571098</c:v>
                </c:pt>
                <c:pt idx="1503">
                  <c:v>0.27887202028241576</c:v>
                </c:pt>
                <c:pt idx="1504">
                  <c:v>0.27889572299712329</c:v>
                </c:pt>
                <c:pt idx="1505">
                  <c:v>0.27891013856371411</c:v>
                </c:pt>
                <c:pt idx="1506">
                  <c:v>0.27892576412536968</c:v>
                </c:pt>
                <c:pt idx="1507">
                  <c:v>0.27893414666739624</c:v>
                </c:pt>
                <c:pt idx="1508">
                  <c:v>0.2789467146771894</c:v>
                </c:pt>
                <c:pt idx="1509">
                  <c:v>0.27895526762675149</c:v>
                </c:pt>
                <c:pt idx="1510">
                  <c:v>0.27895758312510022</c:v>
                </c:pt>
                <c:pt idx="1511">
                  <c:v>0.27897505530905387</c:v>
                </c:pt>
                <c:pt idx="1512">
                  <c:v>0.27898041500708431</c:v>
                </c:pt>
                <c:pt idx="1513">
                  <c:v>0.27898365452645296</c:v>
                </c:pt>
                <c:pt idx="1514">
                  <c:v>0.2789842545651936</c:v>
                </c:pt>
                <c:pt idx="1515">
                  <c:v>0.2789913085531629</c:v>
                </c:pt>
                <c:pt idx="1516">
                  <c:v>0.2790185404943199</c:v>
                </c:pt>
                <c:pt idx="1517">
                  <c:v>0.279020682199841</c:v>
                </c:pt>
                <c:pt idx="1518">
                  <c:v>0.27904255313752591</c:v>
                </c:pt>
                <c:pt idx="1519">
                  <c:v>0.27905679345796786</c:v>
                </c:pt>
                <c:pt idx="1520">
                  <c:v>0.2790636780888921</c:v>
                </c:pt>
                <c:pt idx="1521">
                  <c:v>0.27906599402486321</c:v>
                </c:pt>
                <c:pt idx="1522">
                  <c:v>0.27907737781017511</c:v>
                </c:pt>
                <c:pt idx="1523">
                  <c:v>0.27908611299868691</c:v>
                </c:pt>
                <c:pt idx="1524">
                  <c:v>0.2790947831200225</c:v>
                </c:pt>
                <c:pt idx="1525">
                  <c:v>0.27911254189686674</c:v>
                </c:pt>
                <c:pt idx="1526">
                  <c:v>0.27912430090243767</c:v>
                </c:pt>
                <c:pt idx="1527">
                  <c:v>0.27915098009270334</c:v>
                </c:pt>
                <c:pt idx="1528">
                  <c:v>0.27916021985712441</c:v>
                </c:pt>
                <c:pt idx="1529">
                  <c:v>0.27916522310323144</c:v>
                </c:pt>
                <c:pt idx="1530">
                  <c:v>0.27916662722099977</c:v>
                </c:pt>
                <c:pt idx="1531">
                  <c:v>0.27916786696755364</c:v>
                </c:pt>
                <c:pt idx="1532">
                  <c:v>0.2791694930712264</c:v>
                </c:pt>
                <c:pt idx="1533">
                  <c:v>0.27917442540806825</c:v>
                </c:pt>
                <c:pt idx="1534">
                  <c:v>0.27918124983254522</c:v>
                </c:pt>
                <c:pt idx="1535">
                  <c:v>0.27919190419483458</c:v>
                </c:pt>
                <c:pt idx="1536">
                  <c:v>0.27919454818198314</c:v>
                </c:pt>
                <c:pt idx="1537">
                  <c:v>0.27919644921001979</c:v>
                </c:pt>
                <c:pt idx="1538">
                  <c:v>0.2791995027201491</c:v>
                </c:pt>
                <c:pt idx="1539">
                  <c:v>0.27920872270295666</c:v>
                </c:pt>
                <c:pt idx="1540">
                  <c:v>0.27922790362505984</c:v>
                </c:pt>
                <c:pt idx="1541">
                  <c:v>0.27923274329763326</c:v>
                </c:pt>
                <c:pt idx="1542">
                  <c:v>0.27925942752551269</c:v>
                </c:pt>
                <c:pt idx="1543">
                  <c:v>0.27927367322515251</c:v>
                </c:pt>
                <c:pt idx="1544">
                  <c:v>0.2792763175886207</c:v>
                </c:pt>
                <c:pt idx="1545">
                  <c:v>0.27927794399928885</c:v>
                </c:pt>
                <c:pt idx="1546">
                  <c:v>0.27928287726730117</c:v>
                </c:pt>
                <c:pt idx="1547">
                  <c:v>0.27930490522551721</c:v>
                </c:pt>
                <c:pt idx="1548">
                  <c:v>0.27932685960350101</c:v>
                </c:pt>
                <c:pt idx="1549">
                  <c:v>0.2793412061648658</c:v>
                </c:pt>
                <c:pt idx="1550">
                  <c:v>0.27935378308954972</c:v>
                </c:pt>
                <c:pt idx="1551">
                  <c:v>0.27938214381630888</c:v>
                </c:pt>
                <c:pt idx="1552">
                  <c:v>0.27938478867874206</c:v>
                </c:pt>
                <c:pt idx="1553">
                  <c:v>0.28535678460898095</c:v>
                </c:pt>
                <c:pt idx="1554">
                  <c:v>0.29737345341743976</c:v>
                </c:pt>
                <c:pt idx="1555">
                  <c:v>0.29737345341743976</c:v>
                </c:pt>
                <c:pt idx="1556">
                  <c:v>0.30002261191375057</c:v>
                </c:pt>
                <c:pt idx="1557">
                  <c:v>0.30691740789075694</c:v>
                </c:pt>
                <c:pt idx="1558">
                  <c:v>0.30691740789075694</c:v>
                </c:pt>
                <c:pt idx="1559">
                  <c:v>0.30691740789075694</c:v>
                </c:pt>
                <c:pt idx="1560">
                  <c:v>0.30691740789075989</c:v>
                </c:pt>
                <c:pt idx="1561">
                  <c:v>0.30699244002822446</c:v>
                </c:pt>
                <c:pt idx="1562">
                  <c:v>0.31543335742269996</c:v>
                </c:pt>
                <c:pt idx="1563">
                  <c:v>0.32468176655933068</c:v>
                </c:pt>
                <c:pt idx="1564">
                  <c:v>0.32468176655933367</c:v>
                </c:pt>
                <c:pt idx="1565">
                  <c:v>0.32702884176388169</c:v>
                </c:pt>
                <c:pt idx="1566">
                  <c:v>0.32703284176194025</c:v>
                </c:pt>
                <c:pt idx="1567">
                  <c:v>0.32704768728921713</c:v>
                </c:pt>
                <c:pt idx="1568">
                  <c:v>0.32707248107881293</c:v>
                </c:pt>
                <c:pt idx="1569">
                  <c:v>0.32712061272579246</c:v>
                </c:pt>
                <c:pt idx="1570">
                  <c:v>0.32714925700611519</c:v>
                </c:pt>
                <c:pt idx="1571">
                  <c:v>0.32716276207957962</c:v>
                </c:pt>
                <c:pt idx="1572">
                  <c:v>0.32716600368260962</c:v>
                </c:pt>
                <c:pt idx="1573">
                  <c:v>0.3271920389801608</c:v>
                </c:pt>
                <c:pt idx="1574">
                  <c:v>0.3271936352979235</c:v>
                </c:pt>
                <c:pt idx="1575">
                  <c:v>0.32723704065167514</c:v>
                </c:pt>
                <c:pt idx="1576">
                  <c:v>0.32727798452486234</c:v>
                </c:pt>
                <c:pt idx="1577">
                  <c:v>0.32727841548237968</c:v>
                </c:pt>
                <c:pt idx="1578">
                  <c:v>0.32727919609372136</c:v>
                </c:pt>
                <c:pt idx="1579">
                  <c:v>0.32728243816346642</c:v>
                </c:pt>
                <c:pt idx="1580">
                  <c:v>0.3272914511956394</c:v>
                </c:pt>
                <c:pt idx="1581">
                  <c:v>0.32729283781123819</c:v>
                </c:pt>
                <c:pt idx="1582">
                  <c:v>0.32730847722178125</c:v>
                </c:pt>
                <c:pt idx="1583">
                  <c:v>0.32735348538918385</c:v>
                </c:pt>
                <c:pt idx="1584">
                  <c:v>0.32738495925613986</c:v>
                </c:pt>
                <c:pt idx="1585">
                  <c:v>0.32739443517228234</c:v>
                </c:pt>
                <c:pt idx="1586">
                  <c:v>0.32739486619059388</c:v>
                </c:pt>
                <c:pt idx="1587">
                  <c:v>0.32739564691597789</c:v>
                </c:pt>
                <c:pt idx="1588">
                  <c:v>0.32739888945217083</c:v>
                </c:pt>
                <c:pt idx="1589">
                  <c:v>0.32740598598241588</c:v>
                </c:pt>
                <c:pt idx="1590">
                  <c:v>0.32742493226907898</c:v>
                </c:pt>
                <c:pt idx="1591">
                  <c:v>0.32744191481014284</c:v>
                </c:pt>
                <c:pt idx="1592">
                  <c:v>0.32744966143868537</c:v>
                </c:pt>
                <c:pt idx="1593">
                  <c:v>0.32744990681440389</c:v>
                </c:pt>
                <c:pt idx="1594">
                  <c:v>0.32746994692861969</c:v>
                </c:pt>
                <c:pt idx="1595">
                  <c:v>0.32748505869039224</c:v>
                </c:pt>
                <c:pt idx="1596">
                  <c:v>0.3274871185479471</c:v>
                </c:pt>
                <c:pt idx="1597">
                  <c:v>0.32751133369728946</c:v>
                </c:pt>
                <c:pt idx="1598">
                  <c:v>0.32751211453665419</c:v>
                </c:pt>
                <c:pt idx="1599">
                  <c:v>0.32752245509395106</c:v>
                </c:pt>
                <c:pt idx="1600">
                  <c:v>0.32758642526028736</c:v>
                </c:pt>
                <c:pt idx="1601">
                  <c:v>0.32762923040623398</c:v>
                </c:pt>
                <c:pt idx="1602">
                  <c:v>0.3277029203744839</c:v>
                </c:pt>
                <c:pt idx="1603">
                  <c:v>0.32771967853605743</c:v>
                </c:pt>
                <c:pt idx="1604">
                  <c:v>0.32774573168557075</c:v>
                </c:pt>
                <c:pt idx="1605">
                  <c:v>0.32774732909784521</c:v>
                </c:pt>
                <c:pt idx="1606">
                  <c:v>0.32779076420842446</c:v>
                </c:pt>
                <c:pt idx="1607">
                  <c:v>0.32781943226150456</c:v>
                </c:pt>
                <c:pt idx="1608">
                  <c:v>0.32783173614306993</c:v>
                </c:pt>
                <c:pt idx="1609">
                  <c:v>0.32783294854219125</c:v>
                </c:pt>
                <c:pt idx="1610">
                  <c:v>0.32783619283419674</c:v>
                </c:pt>
                <c:pt idx="1611">
                  <c:v>0.3278452120419495</c:v>
                </c:pt>
                <c:pt idx="1612">
                  <c:v>0.32784659960824875</c:v>
                </c:pt>
                <c:pt idx="1613">
                  <c:v>0.32786224973416012</c:v>
                </c:pt>
                <c:pt idx="1614">
                  <c:v>0.32786791415005417</c:v>
                </c:pt>
                <c:pt idx="1615">
                  <c:v>0.32790728873506847</c:v>
                </c:pt>
                <c:pt idx="1616">
                  <c:v>0.32794826656340392</c:v>
                </c:pt>
                <c:pt idx="1617">
                  <c:v>0.32794869787743008</c:v>
                </c:pt>
                <c:pt idx="1618">
                  <c:v>0.32794947913688166</c:v>
                </c:pt>
                <c:pt idx="1619">
                  <c:v>0.32795272389404928</c:v>
                </c:pt>
                <c:pt idx="1620">
                  <c:v>0.32797878454228724</c:v>
                </c:pt>
                <c:pt idx="1621">
                  <c:v>0.32798241447909465</c:v>
                </c:pt>
                <c:pt idx="1622">
                  <c:v>0.32800345969768741</c:v>
                </c:pt>
                <c:pt idx="1623">
                  <c:v>0.3280037761858966</c:v>
                </c:pt>
                <c:pt idx="1624">
                  <c:v>0.32802383001749702</c:v>
                </c:pt>
                <c:pt idx="1625">
                  <c:v>0.32804101338989577</c:v>
                </c:pt>
                <c:pt idx="1626">
                  <c:v>0.32806524511071139</c:v>
                </c:pt>
                <c:pt idx="1627">
                  <c:v>0.32806602648383804</c:v>
                </c:pt>
                <c:pt idx="1628">
                  <c:v>0.32806927170589095</c:v>
                </c:pt>
                <c:pt idx="1629">
                  <c:v>0.32807637411682844</c:v>
                </c:pt>
                <c:pt idx="1630">
                  <c:v>0.32809533610023595</c:v>
                </c:pt>
                <c:pt idx="1631">
                  <c:v>0.32812033133296969</c:v>
                </c:pt>
                <c:pt idx="1632">
                  <c:v>0.32814038804598322</c:v>
                </c:pt>
                <c:pt idx="1633">
                  <c:v>0.32815551232324114</c:v>
                </c:pt>
                <c:pt idx="1634">
                  <c:v>0.32818322246530229</c:v>
                </c:pt>
                <c:pt idx="1635">
                  <c:v>0.32825295675480914</c:v>
                </c:pt>
                <c:pt idx="1636">
                  <c:v>0.32826927332874845</c:v>
                </c:pt>
                <c:pt idx="1637">
                  <c:v>0.32827183082074751</c:v>
                </c:pt>
                <c:pt idx="1638">
                  <c:v>0.32834486666762808</c:v>
                </c:pt>
                <c:pt idx="1639">
                  <c:v>0.3283870798136288</c:v>
                </c:pt>
                <c:pt idx="1640">
                  <c:v>0.32839032632177889</c:v>
                </c:pt>
                <c:pt idx="1641">
                  <c:v>0.3284164010142881</c:v>
                </c:pt>
                <c:pt idx="1642">
                  <c:v>0.32841799974727581</c:v>
                </c:pt>
                <c:pt idx="1643">
                  <c:v>0.32842206929805917</c:v>
                </c:pt>
                <c:pt idx="1644">
                  <c:v>0.32846147076381516</c:v>
                </c:pt>
                <c:pt idx="1645">
                  <c:v>0.3285024765601382</c:v>
                </c:pt>
                <c:pt idx="1646">
                  <c:v>0.32850290816906669</c:v>
                </c:pt>
                <c:pt idx="1647">
                  <c:v>0.32850368996111812</c:v>
                </c:pt>
                <c:pt idx="1648">
                  <c:v>0.32850693693313859</c:v>
                </c:pt>
                <c:pt idx="1649">
                  <c:v>0.3285159635942918</c:v>
                </c:pt>
                <c:pt idx="1650">
                  <c:v>0.32851735230625939</c:v>
                </c:pt>
                <c:pt idx="1651">
                  <c:v>0.32853301536358204</c:v>
                </c:pt>
                <c:pt idx="1652">
                  <c:v>0.32856322138880373</c:v>
                </c:pt>
                <c:pt idx="1653">
                  <c:v>0.3285780915695255</c:v>
                </c:pt>
                <c:pt idx="1654">
                  <c:v>0.32861910323984939</c:v>
                </c:pt>
                <c:pt idx="1655">
                  <c:v>0.32861953490919205</c:v>
                </c:pt>
                <c:pt idx="1656">
                  <c:v>0.32862031681460313</c:v>
                </c:pt>
                <c:pt idx="1657">
                  <c:v>0.32862356425022554</c:v>
                </c:pt>
                <c:pt idx="1658">
                  <c:v>0.32863067150377945</c:v>
                </c:pt>
                <c:pt idx="1659">
                  <c:v>0.32864964641642136</c:v>
                </c:pt>
                <c:pt idx="1660">
                  <c:v>0.32867465869039514</c:v>
                </c:pt>
                <c:pt idx="1661">
                  <c:v>0.32869472907501679</c:v>
                </c:pt>
                <c:pt idx="1662">
                  <c:v>0.32870986366050159</c:v>
                </c:pt>
                <c:pt idx="1663">
                  <c:v>0.32871192662864845</c:v>
                </c:pt>
                <c:pt idx="1664">
                  <c:v>0.32872784784676379</c:v>
                </c:pt>
                <c:pt idx="1665">
                  <c:v>0.32873143924675491</c:v>
                </c:pt>
                <c:pt idx="1666">
                  <c:v>0.32873617834562868</c:v>
                </c:pt>
                <c:pt idx="1667">
                  <c:v>0.32873759268690428</c:v>
                </c:pt>
                <c:pt idx="1668">
                  <c:v>0.32874731653529987</c:v>
                </c:pt>
                <c:pt idx="1669">
                  <c:v>0.32881138327053377</c:v>
                </c:pt>
                <c:pt idx="1670">
                  <c:v>0.3288262614066837</c:v>
                </c:pt>
                <c:pt idx="1671">
                  <c:v>0.32882652002148488</c:v>
                </c:pt>
                <c:pt idx="1672">
                  <c:v>0.3288542530135608</c:v>
                </c:pt>
                <c:pt idx="1673">
                  <c:v>0.32889934698435225</c:v>
                </c:pt>
                <c:pt idx="1674">
                  <c:v>0.3289280541463252</c:v>
                </c:pt>
                <c:pt idx="1675">
                  <c:v>0.32894483758107768</c:v>
                </c:pt>
                <c:pt idx="1676">
                  <c:v>0.32895525854881497</c:v>
                </c:pt>
                <c:pt idx="1677">
                  <c:v>0.32897093001690647</c:v>
                </c:pt>
                <c:pt idx="1678">
                  <c:v>0.32897252983774133</c:v>
                </c:pt>
                <c:pt idx="1679">
                  <c:v>0.32901603042996619</c:v>
                </c:pt>
                <c:pt idx="1680">
                  <c:v>0.32905749601986822</c:v>
                </c:pt>
                <c:pt idx="1681">
                  <c:v>0.32905755739903364</c:v>
                </c:pt>
                <c:pt idx="1682">
                  <c:v>0.32905827834303969</c:v>
                </c:pt>
                <c:pt idx="1683">
                  <c:v>0.32906152752378515</c:v>
                </c:pt>
                <c:pt idx="1684">
                  <c:v>0.32907056032289494</c:v>
                </c:pt>
                <c:pt idx="1685">
                  <c:v>0.32907194997977834</c:v>
                </c:pt>
                <c:pt idx="1686">
                  <c:v>0.32908762368718314</c:v>
                </c:pt>
                <c:pt idx="1687">
                  <c:v>0.32909329663736692</c:v>
                </c:pt>
                <c:pt idx="1688">
                  <c:v>0.32913273053873104</c:v>
                </c:pt>
                <c:pt idx="1689">
                  <c:v>0.32917377008330773</c:v>
                </c:pt>
                <c:pt idx="1690">
                  <c:v>0.32917420204656589</c:v>
                </c:pt>
                <c:pt idx="1691">
                  <c:v>0.32917498448278693</c:v>
                </c:pt>
                <c:pt idx="1692">
                  <c:v>0.32917823412584157</c:v>
                </c:pt>
                <c:pt idx="1693">
                  <c:v>0.32918534620858553</c:v>
                </c:pt>
                <c:pt idx="1694">
                  <c:v>0.32920433401461896</c:v>
                </c:pt>
                <c:pt idx="1695">
                  <c:v>0.3292290463179342</c:v>
                </c:pt>
                <c:pt idx="1696">
                  <c:v>0.32922936328257602</c:v>
                </c:pt>
                <c:pt idx="1697">
                  <c:v>0.32924944730088201</c:v>
                </c:pt>
                <c:pt idx="1698">
                  <c:v>0.32926459216599718</c:v>
                </c:pt>
                <c:pt idx="1699">
                  <c:v>0.32926665653586717</c:v>
                </c:pt>
                <c:pt idx="1700">
                  <c:v>0.32929092472317456</c:v>
                </c:pt>
                <c:pt idx="1701">
                  <c:v>0.32929170727238305</c:v>
                </c:pt>
                <c:pt idx="1702">
                  <c:v>0.32929495737747166</c:v>
                </c:pt>
                <c:pt idx="1703">
                  <c:v>0.3293020704758472</c:v>
                </c:pt>
                <c:pt idx="1704">
                  <c:v>0.32932106098944625</c:v>
                </c:pt>
                <c:pt idx="1705">
                  <c:v>0.32934798200348447</c:v>
                </c:pt>
                <c:pt idx="1706">
                  <c:v>0.32936618070664953</c:v>
                </c:pt>
                <c:pt idx="1707">
                  <c:v>0.3294090795441933</c:v>
                </c:pt>
                <c:pt idx="1708">
                  <c:v>0.32947891866924928</c:v>
                </c:pt>
                <c:pt idx="1709">
                  <c:v>0.32948293074625035</c:v>
                </c:pt>
                <c:pt idx="1710">
                  <c:v>0.32949220769845528</c:v>
                </c:pt>
                <c:pt idx="1711">
                  <c:v>0.32949393260055077</c:v>
                </c:pt>
                <c:pt idx="1712">
                  <c:v>0.32949972556446755</c:v>
                </c:pt>
                <c:pt idx="1713">
                  <c:v>0.32957096668557306</c:v>
                </c:pt>
                <c:pt idx="1714">
                  <c:v>0.32959969740990469</c:v>
                </c:pt>
                <c:pt idx="1715">
                  <c:v>0.32961202818540936</c:v>
                </c:pt>
                <c:pt idx="1716">
                  <c:v>0.32961324323450902</c:v>
                </c:pt>
                <c:pt idx="1717">
                  <c:v>0.32961649461783726</c:v>
                </c:pt>
                <c:pt idx="1718">
                  <c:v>0.32962068701926234</c:v>
                </c:pt>
                <c:pt idx="1719">
                  <c:v>0.32962553353781987</c:v>
                </c:pt>
                <c:pt idx="1720">
                  <c:v>0.32964260846482185</c:v>
                </c:pt>
                <c:pt idx="1721">
                  <c:v>0.32964828525919909</c:v>
                </c:pt>
                <c:pt idx="1722">
                  <c:v>0.32968774587664323</c:v>
                </c:pt>
                <c:pt idx="1723">
                  <c:v>0.32972881321782221</c:v>
                </c:pt>
                <c:pt idx="1724">
                  <c:v>0.32972924547417654</c:v>
                </c:pt>
                <c:pt idx="1725">
                  <c:v>0.32973002843972621</c:v>
                </c:pt>
                <c:pt idx="1726">
                  <c:v>0.32973328028406812</c:v>
                </c:pt>
                <c:pt idx="1727">
                  <c:v>0.32974371128644342</c:v>
                </c:pt>
                <c:pt idx="1728">
                  <c:v>0.32975939784603436</c:v>
                </c:pt>
                <c:pt idx="1729">
                  <c:v>0.32976739461729276</c:v>
                </c:pt>
                <c:pt idx="1730">
                  <c:v>0.32978412688138609</c:v>
                </c:pt>
                <c:pt idx="1731">
                  <c:v>0.32980454167459483</c:v>
                </c:pt>
                <c:pt idx="1732">
                  <c:v>0.32984561485367259</c:v>
                </c:pt>
                <c:pt idx="1733">
                  <c:v>0.32984604717005883</c:v>
                </c:pt>
                <c:pt idx="1734">
                  <c:v>0.32984683024828199</c:v>
                </c:pt>
                <c:pt idx="1735">
                  <c:v>0.32985008255336168</c:v>
                </c:pt>
                <c:pt idx="1736">
                  <c:v>0.32985720046463118</c:v>
                </c:pt>
                <c:pt idx="1737">
                  <c:v>0.32987620382812222</c:v>
                </c:pt>
                <c:pt idx="1738">
                  <c:v>0.32990125359987577</c:v>
                </c:pt>
                <c:pt idx="1739">
                  <c:v>0.32992135406963463</c:v>
                </c:pt>
                <c:pt idx="1740">
                  <c:v>0.32993651133912028</c:v>
                </c:pt>
                <c:pt idx="1741">
                  <c:v>0.3299385773988166</c:v>
                </c:pt>
                <c:pt idx="1742">
                  <c:v>0.32996428192047167</c:v>
                </c:pt>
                <c:pt idx="1743">
                  <c:v>0.3299740203393936</c:v>
                </c:pt>
                <c:pt idx="1744">
                  <c:v>0.33606955297613106</c:v>
                </c:pt>
                <c:pt idx="1745">
                  <c:v>0.33614718517281261</c:v>
                </c:pt>
                <c:pt idx="1746">
                  <c:v>0.34009991270941992</c:v>
                </c:pt>
                <c:pt idx="1747">
                  <c:v>0.34009991270942291</c:v>
                </c:pt>
                <c:pt idx="1748">
                  <c:v>0.34611996446896276</c:v>
                </c:pt>
                <c:pt idx="1749">
                  <c:v>0.34839588643146918</c:v>
                </c:pt>
                <c:pt idx="1750">
                  <c:v>0.34937963362764823</c:v>
                </c:pt>
                <c:pt idx="1751">
                  <c:v>0.35248970118743167</c:v>
                </c:pt>
                <c:pt idx="1752">
                  <c:v>0.35370247368395225</c:v>
                </c:pt>
                <c:pt idx="1753">
                  <c:v>0.35636179135750512</c:v>
                </c:pt>
                <c:pt idx="1754">
                  <c:v>0.35636179135750512</c:v>
                </c:pt>
                <c:pt idx="1755">
                  <c:v>0.35636179135750512</c:v>
                </c:pt>
                <c:pt idx="1756">
                  <c:v>0.35636179135750828</c:v>
                </c:pt>
                <c:pt idx="1757">
                  <c:v>0.35692970266300084</c:v>
                </c:pt>
                <c:pt idx="1758">
                  <c:v>0.35756176962607167</c:v>
                </c:pt>
                <c:pt idx="1759">
                  <c:v>0.36011930543714321</c:v>
                </c:pt>
                <c:pt idx="1760">
                  <c:v>0.36851560835142838</c:v>
                </c:pt>
                <c:pt idx="1761">
                  <c:v>0.37375665702956751</c:v>
                </c:pt>
                <c:pt idx="1762">
                  <c:v>0.37733743579276358</c:v>
                </c:pt>
                <c:pt idx="1763">
                  <c:v>0.37805941446584945</c:v>
                </c:pt>
                <c:pt idx="1764">
                  <c:v>0.37806757186140494</c:v>
                </c:pt>
                <c:pt idx="1765">
                  <c:v>0.37830837616949314</c:v>
                </c:pt>
                <c:pt idx="1766">
                  <c:v>0.37830837616949314</c:v>
                </c:pt>
                <c:pt idx="1767">
                  <c:v>0.38038942252635177</c:v>
                </c:pt>
                <c:pt idx="1768">
                  <c:v>0.38076393519444907</c:v>
                </c:pt>
                <c:pt idx="1769">
                  <c:v>0.38078566766411065</c:v>
                </c:pt>
                <c:pt idx="1770">
                  <c:v>0.38080293542561233</c:v>
                </c:pt>
                <c:pt idx="1771">
                  <c:v>0.38081718509481194</c:v>
                </c:pt>
                <c:pt idx="1772">
                  <c:v>0.38083096544923262</c:v>
                </c:pt>
                <c:pt idx="1773">
                  <c:v>0.38084853764644078</c:v>
                </c:pt>
                <c:pt idx="1774">
                  <c:v>0.38086120801423939</c:v>
                </c:pt>
                <c:pt idx="1775">
                  <c:v>0.38090858539077121</c:v>
                </c:pt>
                <c:pt idx="1776">
                  <c:v>0.3809401059053778</c:v>
                </c:pt>
                <c:pt idx="1777">
                  <c:v>0.38094121630560218</c:v>
                </c:pt>
                <c:pt idx="1778">
                  <c:v>0.38096531072633455</c:v>
                </c:pt>
                <c:pt idx="1779">
                  <c:v>0.38097146152321643</c:v>
                </c:pt>
                <c:pt idx="1780">
                  <c:v>0.38097627354112323</c:v>
                </c:pt>
                <c:pt idx="1781">
                  <c:v>0.38097953228409104</c:v>
                </c:pt>
                <c:pt idx="1782">
                  <c:v>0.3809841331299082</c:v>
                </c:pt>
                <c:pt idx="1783">
                  <c:v>0.38100977841501749</c:v>
                </c:pt>
                <c:pt idx="1784">
                  <c:v>0.38106142499501827</c:v>
                </c:pt>
                <c:pt idx="1785">
                  <c:v>0.38106414924126497</c:v>
                </c:pt>
                <c:pt idx="1786">
                  <c:v>0.38107682178124674</c:v>
                </c:pt>
                <c:pt idx="1787">
                  <c:v>0.38110246896135691</c:v>
                </c:pt>
                <c:pt idx="1788">
                  <c:v>0.38110403968942724</c:v>
                </c:pt>
                <c:pt idx="1789">
                  <c:v>0.38112420728045843</c:v>
                </c:pt>
                <c:pt idx="1790">
                  <c:v>0.38113271804614113</c:v>
                </c:pt>
                <c:pt idx="1791">
                  <c:v>0.38118709418180552</c:v>
                </c:pt>
                <c:pt idx="1792">
                  <c:v>0.38119976795858279</c:v>
                </c:pt>
                <c:pt idx="1793">
                  <c:v>0.38122541763987433</c:v>
                </c:pt>
                <c:pt idx="1794">
                  <c:v>0.38123201773764742</c:v>
                </c:pt>
                <c:pt idx="1795">
                  <c:v>0.38124715808050869</c:v>
                </c:pt>
                <c:pt idx="1796">
                  <c:v>0.38127868706887125</c:v>
                </c:pt>
                <c:pt idx="1797">
                  <c:v>0.3813025817815473</c:v>
                </c:pt>
                <c:pt idx="1798">
                  <c:v>0.38134837830802104</c:v>
                </c:pt>
                <c:pt idx="1799">
                  <c:v>0.38137012086813221</c:v>
                </c:pt>
                <c:pt idx="1800">
                  <c:v>0.38138739664568422</c:v>
                </c:pt>
                <c:pt idx="1801">
                  <c:v>0.38140165292921457</c:v>
                </c:pt>
                <c:pt idx="1802">
                  <c:v>0.38141834515450806</c:v>
                </c:pt>
                <c:pt idx="1803">
                  <c:v>0.38144569627779057</c:v>
                </c:pt>
                <c:pt idx="1804">
                  <c:v>0.38149309563169936</c:v>
                </c:pt>
                <c:pt idx="1805">
                  <c:v>0.38149522092881422</c:v>
                </c:pt>
                <c:pt idx="1806">
                  <c:v>0.38152463076251913</c:v>
                </c:pt>
                <c:pt idx="1807">
                  <c:v>0.38152574167757891</c:v>
                </c:pt>
                <c:pt idx="1808">
                  <c:v>0.38153841885424511</c:v>
                </c:pt>
                <c:pt idx="1809">
                  <c:v>0.38155600091643138</c:v>
                </c:pt>
                <c:pt idx="1810">
                  <c:v>0.38156081516478252</c:v>
                </c:pt>
                <c:pt idx="1811">
                  <c:v>0.38156407541876192</c:v>
                </c:pt>
                <c:pt idx="1812">
                  <c:v>0.38156867839640202</c:v>
                </c:pt>
                <c:pt idx="1813">
                  <c:v>0.38159433556668382</c:v>
                </c:pt>
                <c:pt idx="1814">
                  <c:v>0.38164600607220694</c:v>
                </c:pt>
                <c:pt idx="1815">
                  <c:v>0.38164873158020329</c:v>
                </c:pt>
                <c:pt idx="1816">
                  <c:v>0.38167283951414166</c:v>
                </c:pt>
                <c:pt idx="1817">
                  <c:v>0.38167899376020231</c:v>
                </c:pt>
                <c:pt idx="1818">
                  <c:v>0.3816838084764187</c:v>
                </c:pt>
                <c:pt idx="1819">
                  <c:v>0.38168706904575284</c:v>
                </c:pt>
                <c:pt idx="1820">
                  <c:v>0.38168864050106327</c:v>
                </c:pt>
                <c:pt idx="1821">
                  <c:v>0.38170881742838264</c:v>
                </c:pt>
                <c:pt idx="1822">
                  <c:v>0.381717332133931</c:v>
                </c:pt>
                <c:pt idx="1823">
                  <c:v>0.38176900765974536</c:v>
                </c:pt>
                <c:pt idx="1824">
                  <c:v>0.38177173343241078</c:v>
                </c:pt>
                <c:pt idx="1825">
                  <c:v>0.3817844130724658</c:v>
                </c:pt>
                <c:pt idx="1826">
                  <c:v>0.3818100746187012</c:v>
                </c:pt>
                <c:pt idx="1827">
                  <c:v>0.38181667776835171</c:v>
                </c:pt>
                <c:pt idx="1828">
                  <c:v>0.38183182511308483</c:v>
                </c:pt>
                <c:pt idx="1829">
                  <c:v>0.38186336867860926</c:v>
                </c:pt>
                <c:pt idx="1830">
                  <c:v>0.38188727443636211</c:v>
                </c:pt>
                <c:pt idx="1831">
                  <c:v>0.38189474722255967</c:v>
                </c:pt>
                <c:pt idx="1832">
                  <c:v>0.38190742809250894</c:v>
                </c:pt>
                <c:pt idx="1833">
                  <c:v>0.38193309212595822</c:v>
                </c:pt>
                <c:pt idx="1834">
                  <c:v>0.38195484473003644</c:v>
                </c:pt>
                <c:pt idx="1835">
                  <c:v>0.38197212848670936</c:v>
                </c:pt>
                <c:pt idx="1836">
                  <c:v>0.38198639135409307</c:v>
                </c:pt>
                <c:pt idx="1837">
                  <c:v>0.38200309128716942</c:v>
                </c:pt>
                <c:pt idx="1838">
                  <c:v>0.38205612155588398</c:v>
                </c:pt>
                <c:pt idx="1839">
                  <c:v>0.38207787626759387</c:v>
                </c:pt>
                <c:pt idx="1840">
                  <c:v>0.38210942594719566</c:v>
                </c:pt>
                <c:pt idx="1841">
                  <c:v>0.38212322039895108</c:v>
                </c:pt>
                <c:pt idx="1842">
                  <c:v>0.38214081057010008</c:v>
                </c:pt>
                <c:pt idx="1843">
                  <c:v>0.38214888879661707</c:v>
                </c:pt>
                <c:pt idx="1844">
                  <c:v>0.38215349389623243</c:v>
                </c:pt>
                <c:pt idx="1845">
                  <c:v>0.38220091971410641</c:v>
                </c:pt>
                <c:pt idx="1846">
                  <c:v>0.38223247244626551</c:v>
                </c:pt>
                <c:pt idx="1847">
                  <c:v>0.38223358398127871</c:v>
                </c:pt>
                <c:pt idx="1848">
                  <c:v>0.38225770302293188</c:v>
                </c:pt>
                <c:pt idx="1849">
                  <c:v>0.38226386010418689</c:v>
                </c:pt>
                <c:pt idx="1850">
                  <c:v>0.38226867703837863</c:v>
                </c:pt>
                <c:pt idx="1851">
                  <c:v>0.38227193911028789</c:v>
                </c:pt>
                <c:pt idx="1852">
                  <c:v>0.38227351128947434</c:v>
                </c:pt>
                <c:pt idx="1853">
                  <c:v>0.38227654465661087</c:v>
                </c:pt>
                <c:pt idx="1854">
                  <c:v>0.38230221613712384</c:v>
                </c:pt>
                <c:pt idx="1855">
                  <c:v>0.3823539154546875</c:v>
                </c:pt>
                <c:pt idx="1856">
                  <c:v>0.38235664248204887</c:v>
                </c:pt>
                <c:pt idx="1857">
                  <c:v>0.38236932795825695</c:v>
                </c:pt>
                <c:pt idx="1858">
                  <c:v>0.38239500131453436</c:v>
                </c:pt>
                <c:pt idx="1859">
                  <c:v>0.38239657364555757</c:v>
                </c:pt>
                <c:pt idx="1860">
                  <c:v>0.38240160750193769</c:v>
                </c:pt>
                <c:pt idx="1861">
                  <c:v>0.3824167618161296</c:v>
                </c:pt>
                <c:pt idx="1862">
                  <c:v>0.38242528126512754</c:v>
                </c:pt>
                <c:pt idx="1863">
                  <c:v>0.38244831989132727</c:v>
                </c:pt>
                <c:pt idx="1864">
                  <c:v>0.38247971286536681</c:v>
                </c:pt>
                <c:pt idx="1865">
                  <c:v>0.38249239956575809</c:v>
                </c:pt>
                <c:pt idx="1866">
                  <c:v>0.38251807539769045</c:v>
                </c:pt>
                <c:pt idx="1867">
                  <c:v>0.3825246822238898</c:v>
                </c:pt>
                <c:pt idx="1868">
                  <c:v>0.38253983799918662</c:v>
                </c:pt>
                <c:pt idx="1869">
                  <c:v>0.38255278845857593</c:v>
                </c:pt>
                <c:pt idx="1870">
                  <c:v>0.38257139911870464</c:v>
                </c:pt>
                <c:pt idx="1871">
                  <c:v>0.3825851985717893</c:v>
                </c:pt>
                <c:pt idx="1872">
                  <c:v>0.38259531817645198</c:v>
                </c:pt>
                <c:pt idx="1873">
                  <c:v>0.38264116134809595</c:v>
                </c:pt>
                <c:pt idx="1874">
                  <c:v>0.38266292604742713</c:v>
                </c:pt>
                <c:pt idx="1875">
                  <c:v>0.38267230213140635</c:v>
                </c:pt>
                <c:pt idx="1876">
                  <c:v>0.38268021941295716</c:v>
                </c:pt>
                <c:pt idx="1877">
                  <c:v>0.3826944902082805</c:v>
                </c:pt>
                <c:pt idx="1878">
                  <c:v>0.38272588923299278</c:v>
                </c:pt>
                <c:pt idx="1879">
                  <c:v>0.38273857837814296</c:v>
                </c:pt>
                <c:pt idx="1880">
                  <c:v>0.38278602594918643</c:v>
                </c:pt>
                <c:pt idx="1881">
                  <c:v>0.38281759314837971</c:v>
                </c:pt>
                <c:pt idx="1882">
                  <c:v>0.38281870519296968</c:v>
                </c:pt>
                <c:pt idx="1883">
                  <c:v>0.38284899519396481</c:v>
                </c:pt>
                <c:pt idx="1884">
                  <c:v>0.38285381433582483</c:v>
                </c:pt>
                <c:pt idx="1885">
                  <c:v>0.38285707790332207</c:v>
                </c:pt>
                <c:pt idx="1886">
                  <c:v>0.38286168555969013</c:v>
                </c:pt>
                <c:pt idx="1887">
                  <c:v>0.38288736880398488</c:v>
                </c:pt>
                <c:pt idx="1888">
                  <c:v>0.38293909180259245</c:v>
                </c:pt>
                <c:pt idx="1889">
                  <c:v>0.38294182007881361</c:v>
                </c:pt>
                <c:pt idx="1890">
                  <c:v>0.38296595249562115</c:v>
                </c:pt>
                <c:pt idx="1891">
                  <c:v>0.38298019647534604</c:v>
                </c:pt>
                <c:pt idx="1892">
                  <c:v>0.3829817695261733</c:v>
                </c:pt>
                <c:pt idx="1893">
                  <c:v>0.38300196693755673</c:v>
                </c:pt>
                <c:pt idx="1894">
                  <c:v>0.38301049028612366</c:v>
                </c:pt>
                <c:pt idx="1895">
                  <c:v>0.38306494679172715</c:v>
                </c:pt>
                <c:pt idx="1896">
                  <c:v>0.38307763929538352</c:v>
                </c:pt>
                <c:pt idx="1897">
                  <c:v>0.38310332687080567</c:v>
                </c:pt>
                <c:pt idx="1898">
                  <c:v>0.38310993671763199</c:v>
                </c:pt>
                <c:pt idx="1899">
                  <c:v>0.38312509942309969</c:v>
                </c:pt>
                <c:pt idx="1900">
                  <c:v>0.38315667497047645</c:v>
                </c:pt>
                <c:pt idx="1901">
                  <c:v>0.38318060496013762</c:v>
                </c:pt>
                <c:pt idx="1902">
                  <c:v>0.3831880853200339</c:v>
                </c:pt>
                <c:pt idx="1903">
                  <c:v>0.38320077904095012</c:v>
                </c:pt>
                <c:pt idx="1904">
                  <c:v>0.38322646907801394</c:v>
                </c:pt>
                <c:pt idx="1905">
                  <c:v>0.38323540580721499</c:v>
                </c:pt>
                <c:pt idx="1906">
                  <c:v>0.38324824371832922</c:v>
                </c:pt>
                <c:pt idx="1907">
                  <c:v>0.38326554498115367</c:v>
                </c:pt>
                <c:pt idx="1908">
                  <c:v>0.38327982229280405</c:v>
                </c:pt>
                <c:pt idx="1909">
                  <c:v>0.38329653913590733</c:v>
                </c:pt>
                <c:pt idx="1910">
                  <c:v>0.3833713998115631</c:v>
                </c:pt>
                <c:pt idx="1911">
                  <c:v>0.38338754616349735</c:v>
                </c:pt>
                <c:pt idx="1912">
                  <c:v>0.3834029814101364</c:v>
                </c:pt>
                <c:pt idx="1913">
                  <c:v>0.38340409396192615</c:v>
                </c:pt>
                <c:pt idx="1914">
                  <c:v>0.3834167898149623</c:v>
                </c:pt>
                <c:pt idx="1915">
                  <c:v>0.38343439777609117</c:v>
                </c:pt>
                <c:pt idx="1916">
                  <c:v>0.38344248417137877</c:v>
                </c:pt>
                <c:pt idx="1917">
                  <c:v>0.38344709392791648</c:v>
                </c:pt>
                <c:pt idx="1918">
                  <c:v>0.38349456769110668</c:v>
                </c:pt>
                <c:pt idx="1919">
                  <c:v>0.38352726496895939</c:v>
                </c:pt>
                <c:pt idx="1920">
                  <c:v>0.38355140837924634</c:v>
                </c:pt>
                <c:pt idx="1921">
                  <c:v>0.38355757168046467</c:v>
                </c:pt>
                <c:pt idx="1922">
                  <c:v>0.38356239348055693</c:v>
                </c:pt>
                <c:pt idx="1923">
                  <c:v>0.38356565884728039</c:v>
                </c:pt>
                <c:pt idx="1924">
                  <c:v>0.38356723261453651</c:v>
                </c:pt>
                <c:pt idx="1925">
                  <c:v>0.38359596645329597</c:v>
                </c:pt>
                <c:pt idx="1926">
                  <c:v>0.3836373287192586</c:v>
                </c:pt>
                <c:pt idx="1927">
                  <c:v>0.38364771796756031</c:v>
                </c:pt>
                <c:pt idx="1928">
                  <c:v>0.3836504477475095</c:v>
                </c:pt>
                <c:pt idx="1929">
                  <c:v>0.3836631460272239</c:v>
                </c:pt>
                <c:pt idx="1930">
                  <c:v>0.38367781015328589</c:v>
                </c:pt>
                <c:pt idx="1931">
                  <c:v>0.38368884529105607</c:v>
                </c:pt>
                <c:pt idx="1932">
                  <c:v>0.38369545814433298</c:v>
                </c:pt>
                <c:pt idx="1933">
                  <c:v>0.38371062774746634</c:v>
                </c:pt>
                <c:pt idx="1934">
                  <c:v>0.38371915579063376</c:v>
                </c:pt>
                <c:pt idx="1935">
                  <c:v>0.3837422176549905</c:v>
                </c:pt>
                <c:pt idx="1936">
                  <c:v>0.38377364228587985</c:v>
                </c:pt>
                <c:pt idx="1937">
                  <c:v>0.38378634177712467</c:v>
                </c:pt>
                <c:pt idx="1938">
                  <c:v>0.38381204349100212</c:v>
                </c:pt>
                <c:pt idx="1939">
                  <c:v>0.38383382802560484</c:v>
                </c:pt>
                <c:pt idx="1940">
                  <c:v>0.38385113714861696</c:v>
                </c:pt>
                <c:pt idx="1941">
                  <c:v>0.38386542094597276</c:v>
                </c:pt>
                <c:pt idx="1942">
                  <c:v>0.38388214538193749</c:v>
                </c:pt>
                <c:pt idx="1943">
                  <c:v>0.38388936409844066</c:v>
                </c:pt>
                <c:pt idx="1944">
                  <c:v>0.38498615270743097</c:v>
                </c:pt>
                <c:pt idx="1945">
                  <c:v>0.38498615270743419</c:v>
                </c:pt>
                <c:pt idx="1946">
                  <c:v>0.38659179441445962</c:v>
                </c:pt>
                <c:pt idx="1947">
                  <c:v>0.39031654410633398</c:v>
                </c:pt>
                <c:pt idx="1948">
                  <c:v>0.40086947535668505</c:v>
                </c:pt>
                <c:pt idx="1949">
                  <c:v>0.4019042024028095</c:v>
                </c:pt>
                <c:pt idx="1950">
                  <c:v>0.4019042024028095</c:v>
                </c:pt>
                <c:pt idx="1951">
                  <c:v>0.4019042024028095</c:v>
                </c:pt>
                <c:pt idx="1952">
                  <c:v>0.40190420240281277</c:v>
                </c:pt>
                <c:pt idx="1953">
                  <c:v>0.40820229803479069</c:v>
                </c:pt>
                <c:pt idx="1954">
                  <c:v>0.40852025629235911</c:v>
                </c:pt>
                <c:pt idx="1955">
                  <c:v>0.40903800638331123</c:v>
                </c:pt>
                <c:pt idx="1956">
                  <c:v>0.40910503356484762</c:v>
                </c:pt>
                <c:pt idx="1957">
                  <c:v>0.40938129651146515</c:v>
                </c:pt>
                <c:pt idx="1958">
                  <c:v>0.41998734097203738</c:v>
                </c:pt>
                <c:pt idx="1959">
                  <c:v>0.42423637947184201</c:v>
                </c:pt>
                <c:pt idx="1960">
                  <c:v>0.42849989591025894</c:v>
                </c:pt>
                <c:pt idx="1961">
                  <c:v>0.42977481820411834</c:v>
                </c:pt>
                <c:pt idx="1962">
                  <c:v>0.4308043939609883</c:v>
                </c:pt>
                <c:pt idx="1963">
                  <c:v>0.43147043529278772</c:v>
                </c:pt>
                <c:pt idx="1964">
                  <c:v>0.43147043529278772</c:v>
                </c:pt>
                <c:pt idx="1965">
                  <c:v>0.43413296443183513</c:v>
                </c:pt>
                <c:pt idx="1966">
                  <c:v>0.43414140794797701</c:v>
                </c:pt>
                <c:pt idx="1967">
                  <c:v>0.43439064664589</c:v>
                </c:pt>
                <c:pt idx="1968">
                  <c:v>0.43439064664589</c:v>
                </c:pt>
                <c:pt idx="1969">
                  <c:v>0.43654363255469825</c:v>
                </c:pt>
                <c:pt idx="1970">
                  <c:v>0.43692855379786733</c:v>
                </c:pt>
                <c:pt idx="1971">
                  <c:v>0.43695162797431636</c:v>
                </c:pt>
                <c:pt idx="1972">
                  <c:v>0.43699183721644114</c:v>
                </c:pt>
                <c:pt idx="1973">
                  <c:v>0.43699897714290437</c:v>
                </c:pt>
                <c:pt idx="1974">
                  <c:v>0.43702437646857517</c:v>
                </c:pt>
                <c:pt idx="1975">
                  <c:v>0.43705564698983024</c:v>
                </c:pt>
                <c:pt idx="1976">
                  <c:v>0.43711893364477256</c:v>
                </c:pt>
                <c:pt idx="1977">
                  <c:v>0.43715147455971842</c:v>
                </c:pt>
                <c:pt idx="1978">
                  <c:v>0.43724603656301686</c:v>
                </c:pt>
                <c:pt idx="1979">
                  <c:v>0.43727010118583765</c:v>
                </c:pt>
                <c:pt idx="1980">
                  <c:v>0.43734187145336212</c:v>
                </c:pt>
                <c:pt idx="1981">
                  <c:v>0.43734640640325695</c:v>
                </c:pt>
                <c:pt idx="1982">
                  <c:v>0.43737314595827692</c:v>
                </c:pt>
                <c:pt idx="1983">
                  <c:v>0.43750153120069368</c:v>
                </c:pt>
                <c:pt idx="1984">
                  <c:v>0.43755588746840229</c:v>
                </c:pt>
                <c:pt idx="1985">
                  <c:v>0.43759610644804214</c:v>
                </c:pt>
                <c:pt idx="1986">
                  <c:v>0.43760324810293427</c:v>
                </c:pt>
                <c:pt idx="1987">
                  <c:v>0.43762865357563874</c:v>
                </c:pt>
                <c:pt idx="1988">
                  <c:v>0.43765993166139794</c:v>
                </c:pt>
                <c:pt idx="1989">
                  <c:v>0.43772323361406212</c:v>
                </c:pt>
                <c:pt idx="1990">
                  <c:v>0.43775578238876556</c:v>
                </c:pt>
                <c:pt idx="1991">
                  <c:v>0.43778706205659218</c:v>
                </c:pt>
                <c:pt idx="1992">
                  <c:v>0.43785036720866255</c:v>
                </c:pt>
                <c:pt idx="1993">
                  <c:v>0.43787443763241035</c:v>
                </c:pt>
                <c:pt idx="1994">
                  <c:v>0.43794622518721904</c:v>
                </c:pt>
                <c:pt idx="1995">
                  <c:v>0.43795076122876886</c:v>
                </c:pt>
                <c:pt idx="1996">
                  <c:v>0.43797750721893969</c:v>
                </c:pt>
                <c:pt idx="1997">
                  <c:v>0.43801005927794001</c:v>
                </c:pt>
                <c:pt idx="1998">
                  <c:v>0.43810408636941833</c:v>
                </c:pt>
                <c:pt idx="1999">
                  <c:v>0.43810465363197787</c:v>
                </c:pt>
                <c:pt idx="2000">
                  <c:v>0.43816029263316364</c:v>
                </c:pt>
                <c:pt idx="2001">
                  <c:v>0.43820052125805731</c:v>
                </c:pt>
                <c:pt idx="2002">
                  <c:v>0.43823307618644575</c:v>
                </c:pt>
                <c:pt idx="2003">
                  <c:v>0.43826436176494837</c:v>
                </c:pt>
                <c:pt idx="2004">
                  <c:v>0.43832767887010904</c:v>
                </c:pt>
                <c:pt idx="2005">
                  <c:v>0.43833482259508316</c:v>
                </c:pt>
                <c:pt idx="2006">
                  <c:v>0.43836023542989105</c:v>
                </c:pt>
                <c:pt idx="2007">
                  <c:v>0.43839152257536346</c:v>
                </c:pt>
                <c:pt idx="2008">
                  <c:v>0.43845484284936381</c:v>
                </c:pt>
                <c:pt idx="2009">
                  <c:v>0.4384789190188072</c:v>
                </c:pt>
                <c:pt idx="2010">
                  <c:v>0.43848740103723294</c:v>
                </c:pt>
                <c:pt idx="2011">
                  <c:v>0.43855072369616371</c:v>
                </c:pt>
                <c:pt idx="2012">
                  <c:v>0.43858201318290513</c:v>
                </c:pt>
                <c:pt idx="2013">
                  <c:v>0.43860609055392613</c:v>
                </c:pt>
                <c:pt idx="2014">
                  <c:v>0.43868243616096364</c:v>
                </c:pt>
                <c:pt idx="2015">
                  <c:v>0.43870862246038494</c:v>
                </c:pt>
                <c:pt idx="2016">
                  <c:v>0.43870918985781449</c:v>
                </c:pt>
                <c:pt idx="2017">
                  <c:v>0.4388050802595545</c:v>
                </c:pt>
                <c:pt idx="2018">
                  <c:v>0.43883764291401328</c:v>
                </c:pt>
                <c:pt idx="2019">
                  <c:v>0.43886893591345555</c:v>
                </c:pt>
                <c:pt idx="2020">
                  <c:v>0.438892027850247</c:v>
                </c:pt>
                <c:pt idx="2021">
                  <c:v>0.43893226802576818</c:v>
                </c:pt>
                <c:pt idx="2022">
                  <c:v>0.43893941344294185</c:v>
                </c:pt>
                <c:pt idx="2023">
                  <c:v>0.43896483229589583</c:v>
                </c:pt>
                <c:pt idx="2024">
                  <c:v>0.43899612684719258</c:v>
                </c:pt>
                <c:pt idx="2025">
                  <c:v>0.43905946209776608</c:v>
                </c:pt>
                <c:pt idx="2026">
                  <c:v>0.43909202798025021</c:v>
                </c:pt>
                <c:pt idx="2027">
                  <c:v>0.43912332408022126</c:v>
                </c:pt>
                <c:pt idx="2028">
                  <c:v>0.4391866624626159</c:v>
                </c:pt>
                <c:pt idx="2029">
                  <c:v>0.43921074551242556</c:v>
                </c:pt>
                <c:pt idx="2030">
                  <c:v>0.43928257069355847</c:v>
                </c:pt>
                <c:pt idx="2031">
                  <c:v>0.43928710911111374</c:v>
                </c:pt>
                <c:pt idx="2032">
                  <c:v>0.43931386910739317</c:v>
                </c:pt>
                <c:pt idx="2033">
                  <c:v>0.43944051446023402</c:v>
                </c:pt>
                <c:pt idx="2034">
                  <c:v>0.43944235237035872</c:v>
                </c:pt>
                <c:pt idx="2035">
                  <c:v>0.4394711376804652</c:v>
                </c:pt>
                <c:pt idx="2036">
                  <c:v>0.43948524425363478</c:v>
                </c:pt>
                <c:pt idx="2037">
                  <c:v>0.43949675007630079</c:v>
                </c:pt>
                <c:pt idx="2038">
                  <c:v>0.4395369996929</c:v>
                </c:pt>
                <c:pt idx="2039">
                  <c:v>0.43956957159858623</c:v>
                </c:pt>
                <c:pt idx="2040">
                  <c:v>0.43960087348383436</c:v>
                </c:pt>
                <c:pt idx="2041">
                  <c:v>0.43962397197474112</c:v>
                </c:pt>
                <c:pt idx="2042">
                  <c:v>0.43964240729176574</c:v>
                </c:pt>
                <c:pt idx="2043">
                  <c:v>0.43966422356550944</c:v>
                </c:pt>
                <c:pt idx="2044">
                  <c:v>0.439696797067817</c:v>
                </c:pt>
                <c:pt idx="2045">
                  <c:v>0.43972810048661443</c:v>
                </c:pt>
                <c:pt idx="2046">
                  <c:v>0.43979145366949862</c:v>
                </c:pt>
                <c:pt idx="2047">
                  <c:v>0.43981554234278331</c:v>
                </c:pt>
                <c:pt idx="2048">
                  <c:v>0.43982402876511556</c:v>
                </c:pt>
                <c:pt idx="2049">
                  <c:v>0.43988738428193019</c:v>
                </c:pt>
                <c:pt idx="2050">
                  <c:v>0.43989192375770347</c:v>
                </c:pt>
                <c:pt idx="2051">
                  <c:v>0.43991868999193062</c:v>
                </c:pt>
                <c:pt idx="2052">
                  <c:v>0.43994222876493866</c:v>
                </c:pt>
                <c:pt idx="2053">
                  <c:v>0.44001916498131033</c:v>
                </c:pt>
                <c:pt idx="2054">
                  <c:v>0.44004536482894335</c:v>
                </c:pt>
                <c:pt idx="2055">
                  <c:v>0.44004593251986651</c:v>
                </c:pt>
                <c:pt idx="2056">
                  <c:v>0.44014187248235737</c:v>
                </c:pt>
                <c:pt idx="2057">
                  <c:v>0.44017445194875854</c:v>
                </c:pt>
                <c:pt idx="2058">
                  <c:v>0.44295033574810933</c:v>
                </c:pt>
                <c:pt idx="2059">
                  <c:v>0.44376381145469834</c:v>
                </c:pt>
                <c:pt idx="2060">
                  <c:v>0.44592842228108431</c:v>
                </c:pt>
                <c:pt idx="2061">
                  <c:v>0.44644969899283266</c:v>
                </c:pt>
                <c:pt idx="2062">
                  <c:v>0.44679057396441552</c:v>
                </c:pt>
                <c:pt idx="2063">
                  <c:v>0.44882045686266786</c:v>
                </c:pt>
                <c:pt idx="2064">
                  <c:v>0.44882045686266786</c:v>
                </c:pt>
                <c:pt idx="2065">
                  <c:v>0.44882045686267114</c:v>
                </c:pt>
                <c:pt idx="2066">
                  <c:v>0.44882045686267114</c:v>
                </c:pt>
                <c:pt idx="2067">
                  <c:v>0.46407102762856189</c:v>
                </c:pt>
                <c:pt idx="2068">
                  <c:v>0.46441781150183686</c:v>
                </c:pt>
                <c:pt idx="2069">
                  <c:v>0.47187543666250742</c:v>
                </c:pt>
                <c:pt idx="2070">
                  <c:v>0.47892474074435065</c:v>
                </c:pt>
                <c:pt idx="2071">
                  <c:v>0.47892474074435065</c:v>
                </c:pt>
                <c:pt idx="2072">
                  <c:v>0.47983485237398482</c:v>
                </c:pt>
                <c:pt idx="2073">
                  <c:v>0.48151663755596841</c:v>
                </c:pt>
                <c:pt idx="2074">
                  <c:v>0.48842534949582339</c:v>
                </c:pt>
                <c:pt idx="2075">
                  <c:v>0.4915663534923001</c:v>
                </c:pt>
                <c:pt idx="2076">
                  <c:v>0.49157491202574138</c:v>
                </c:pt>
                <c:pt idx="2077">
                  <c:v>0.49182753386530537</c:v>
                </c:pt>
                <c:pt idx="2078">
                  <c:v>0.49182753386530537</c:v>
                </c:pt>
                <c:pt idx="2079">
                  <c:v>0.49400878083428823</c:v>
                </c:pt>
                <c:pt idx="2080">
                  <c:v>0.49443488199882429</c:v>
                </c:pt>
                <c:pt idx="2081">
                  <c:v>0.49446207769908235</c:v>
                </c:pt>
                <c:pt idx="2082">
                  <c:v>0.49449908236544848</c:v>
                </c:pt>
                <c:pt idx="2083">
                  <c:v>0.49455755087527392</c:v>
                </c:pt>
                <c:pt idx="2084">
                  <c:v>0.49462777214342646</c:v>
                </c:pt>
                <c:pt idx="2085">
                  <c:v>0.49468779460327916</c:v>
                </c:pt>
                <c:pt idx="2086">
                  <c:v>0.49475646248049138</c:v>
                </c:pt>
                <c:pt idx="2087">
                  <c:v>0.49488515336324579</c:v>
                </c:pt>
                <c:pt idx="2088">
                  <c:v>0.49494517633230622</c:v>
                </c:pt>
                <c:pt idx="2089">
                  <c:v>0.49507386799259839</c:v>
                </c:pt>
                <c:pt idx="2090">
                  <c:v>0.4951753638096219</c:v>
                </c:pt>
                <c:pt idx="2091">
                  <c:v>0.49520256016555431</c:v>
                </c:pt>
                <c:pt idx="2092">
                  <c:v>0.49523956571762301</c:v>
                </c:pt>
                <c:pt idx="2093">
                  <c:v>0.49526871233982733</c:v>
                </c:pt>
                <c:pt idx="2094">
                  <c:v>0.49529803561629332</c:v>
                </c:pt>
                <c:pt idx="2095">
                  <c:v>0.49533125283778223</c:v>
                </c:pt>
                <c:pt idx="2096">
                  <c:v>0.49536825852939209</c:v>
                </c:pt>
                <c:pt idx="2097">
                  <c:v>0.49549695182319381</c:v>
                </c:pt>
                <c:pt idx="2098">
                  <c:v>0.49555697589440251</c:v>
                </c:pt>
                <c:pt idx="2099">
                  <c:v>0.49562382145025308</c:v>
                </c:pt>
                <c:pt idx="2100">
                  <c:v>0.49562564558562977</c:v>
                </c:pt>
                <c:pt idx="2101">
                  <c:v>0.4956856698723815</c:v>
                </c:pt>
                <c:pt idx="2102">
                  <c:v>0.49578716747239288</c:v>
                </c:pt>
                <c:pt idx="2103">
                  <c:v>0.49581436429935888</c:v>
                </c:pt>
                <c:pt idx="2104">
                  <c:v>0.49585137048840311</c:v>
                </c:pt>
                <c:pt idx="2105">
                  <c:v>0.49588051760749829</c:v>
                </c:pt>
                <c:pt idx="2106">
                  <c:v>0.4959098413811881</c:v>
                </c:pt>
                <c:pt idx="2107">
                  <c:v>0.49591139513015875</c:v>
                </c:pt>
                <c:pt idx="2108">
                  <c:v>0.49598006547222068</c:v>
                </c:pt>
                <c:pt idx="2109">
                  <c:v>0.49604009031231716</c:v>
                </c:pt>
                <c:pt idx="2110">
                  <c:v>0.49610876087440425</c:v>
                </c:pt>
                <c:pt idx="2111">
                  <c:v>0.49616177602803024</c:v>
                </c:pt>
                <c:pt idx="2112">
                  <c:v>0.49623745668155467</c:v>
                </c:pt>
                <c:pt idx="2113">
                  <c:v>0.49629748189958967</c:v>
                </c:pt>
                <c:pt idx="2114">
                  <c:v>0.49642617827791807</c:v>
                </c:pt>
                <c:pt idx="2115">
                  <c:v>0.49646434879029533</c:v>
                </c:pt>
                <c:pt idx="2116">
                  <c:v>0.49646434879029533</c:v>
                </c:pt>
                <c:pt idx="2117">
                  <c:v>0.4964643487902986</c:v>
                </c:pt>
                <c:pt idx="2118">
                  <c:v>0.4964643487902986</c:v>
                </c:pt>
                <c:pt idx="2119">
                  <c:v>0.49652165676629462</c:v>
                </c:pt>
                <c:pt idx="2120">
                  <c:v>0.49652767771666656</c:v>
                </c:pt>
                <c:pt idx="2121">
                  <c:v>0.49659188187009956</c:v>
                </c:pt>
                <c:pt idx="2122">
                  <c:v>0.49665035378384237</c:v>
                </c:pt>
                <c:pt idx="2123">
                  <c:v>0.49666280894229259</c:v>
                </c:pt>
                <c:pt idx="2124">
                  <c:v>0.4966835721369941</c:v>
                </c:pt>
                <c:pt idx="2125">
                  <c:v>0.49672057907798434</c:v>
                </c:pt>
                <c:pt idx="2126">
                  <c:v>0.49684927662717215</c:v>
                </c:pt>
                <c:pt idx="2127">
                  <c:v>0.49690930263532007</c:v>
                </c:pt>
                <c:pt idx="2128">
                  <c:v>0.49697615031185621</c:v>
                </c:pt>
                <c:pt idx="2129">
                  <c:v>0.49697797450426334</c:v>
                </c:pt>
                <c:pt idx="2130">
                  <c:v>0.49698621785418062</c:v>
                </c:pt>
                <c:pt idx="2131">
                  <c:v>0.49703800066231529</c:v>
                </c:pt>
                <c:pt idx="2132">
                  <c:v>0.49713950135640728</c:v>
                </c:pt>
                <c:pt idx="2133">
                  <c:v>0.49714520448289024</c:v>
                </c:pt>
                <c:pt idx="2134">
                  <c:v>0.49720370628408794</c:v>
                </c:pt>
                <c:pt idx="2135">
                  <c:v>0.49723285425993752</c:v>
                </c:pt>
                <c:pt idx="2136">
                  <c:v>0.49726217888798224</c:v>
                </c:pt>
                <c:pt idx="2137">
                  <c:v>0.4973324049949871</c:v>
                </c:pt>
                <c:pt idx="2138">
                  <c:v>0.49744847940880949</c:v>
                </c:pt>
                <c:pt idx="2139">
                  <c:v>0.49746110398351684</c:v>
                </c:pt>
                <c:pt idx="2140">
                  <c:v>0.49758797902419877</c:v>
                </c:pt>
                <c:pt idx="2141">
                  <c:v>0.49758980323627688</c:v>
                </c:pt>
                <c:pt idx="2142">
                  <c:v>0.4976498300135605</c:v>
                </c:pt>
                <c:pt idx="2143">
                  <c:v>0.50048938961274803</c:v>
                </c:pt>
                <c:pt idx="2144">
                  <c:v>0.50436663695562656</c:v>
                </c:pt>
                <c:pt idx="2145">
                  <c:v>0.50509856090932126</c:v>
                </c:pt>
                <c:pt idx="2146">
                  <c:v>0.5069706926552453</c:v>
                </c:pt>
                <c:pt idx="2147">
                  <c:v>0.52668005349082359</c:v>
                </c:pt>
                <c:pt idx="2148">
                  <c:v>0.52668005349082359</c:v>
                </c:pt>
                <c:pt idx="2149">
                  <c:v>0.53017002638025068</c:v>
                </c:pt>
                <c:pt idx="2150">
                  <c:v>0.53834656706274941</c:v>
                </c:pt>
                <c:pt idx="2151">
                  <c:v>0.53872383316150096</c:v>
                </c:pt>
                <c:pt idx="2152">
                  <c:v>0.5439762510083761</c:v>
                </c:pt>
                <c:pt idx="2153">
                  <c:v>0.54415878419932939</c:v>
                </c:pt>
                <c:pt idx="2154">
                  <c:v>0.54415878419933272</c:v>
                </c:pt>
                <c:pt idx="2155">
                  <c:v>0.54415878419933272</c:v>
                </c:pt>
                <c:pt idx="2156">
                  <c:v>0.54415878419933605</c:v>
                </c:pt>
                <c:pt idx="2157">
                  <c:v>0.54476457745785822</c:v>
                </c:pt>
                <c:pt idx="2158">
                  <c:v>0.54861805149529341</c:v>
                </c:pt>
                <c:pt idx="2159">
                  <c:v>0.54917542798469543</c:v>
                </c:pt>
                <c:pt idx="2160">
                  <c:v>0.54918392330119825</c:v>
                </c:pt>
                <c:pt idx="2161">
                  <c:v>0.54943466727891987</c:v>
                </c:pt>
                <c:pt idx="2162">
                  <c:v>0.54943466727892321</c:v>
                </c:pt>
                <c:pt idx="2163">
                  <c:v>0.55159874430622091</c:v>
                </c:pt>
                <c:pt idx="2164">
                  <c:v>0.55204792850029283</c:v>
                </c:pt>
                <c:pt idx="2165">
                  <c:v>0.55206586047613604</c:v>
                </c:pt>
                <c:pt idx="2166">
                  <c:v>0.55207932413813254</c:v>
                </c:pt>
                <c:pt idx="2167">
                  <c:v>0.55217495114361115</c:v>
                </c:pt>
                <c:pt idx="2168">
                  <c:v>0.55217553065461744</c:v>
                </c:pt>
                <c:pt idx="2169">
                  <c:v>0.55219346187352414</c:v>
                </c:pt>
                <c:pt idx="2170">
                  <c:v>0.55220692496527035</c:v>
                </c:pt>
                <c:pt idx="2171">
                  <c:v>0.5523025479234035</c:v>
                </c:pt>
                <c:pt idx="2172">
                  <c:v>0.55230312740981002</c:v>
                </c:pt>
                <c:pt idx="2173">
                  <c:v>0.55233452039006448</c:v>
                </c:pt>
                <c:pt idx="2174">
                  <c:v>0.55235498619984713</c:v>
                </c:pt>
                <c:pt idx="2175">
                  <c:v>0.55243013929107521</c:v>
                </c:pt>
                <c:pt idx="2176">
                  <c:v>0.55243071875282612</c:v>
                </c:pt>
                <c:pt idx="2177">
                  <c:v>0.55246211039947191</c:v>
                </c:pt>
                <c:pt idx="2178">
                  <c:v>0.5525583046706104</c:v>
                </c:pt>
                <c:pt idx="2179">
                  <c:v>0.55268588515012218</c:v>
                </c:pt>
                <c:pt idx="2180">
                  <c:v>0.55278149282718037</c:v>
                </c:pt>
                <c:pt idx="2181">
                  <c:v>0.5527820722209662</c:v>
                </c:pt>
                <c:pt idx="2182">
                  <c:v>0.55279999981117578</c:v>
                </c:pt>
                <c:pt idx="2183">
                  <c:v>0.55281346017830857</c:v>
                </c:pt>
                <c:pt idx="2184">
                  <c:v>0.55290906376154103</c:v>
                </c:pt>
                <c:pt idx="2185">
                  <c:v>0.55290964313044522</c:v>
                </c:pt>
                <c:pt idx="2186">
                  <c:v>0.55292756995317127</c:v>
                </c:pt>
                <c:pt idx="2187">
                  <c:v>0.55294102974213311</c:v>
                </c:pt>
                <c:pt idx="2188">
                  <c:v>0.55303662922176178</c:v>
                </c:pt>
                <c:pt idx="2189">
                  <c:v>0.5530372085657288</c:v>
                </c:pt>
                <c:pt idx="2190">
                  <c:v>0.55306859382854623</c:v>
                </c:pt>
                <c:pt idx="2191">
                  <c:v>0.55308905460526681</c:v>
                </c:pt>
                <c:pt idx="2192">
                  <c:v>0.55316418919480193</c:v>
                </c:pt>
                <c:pt idx="2193">
                  <c:v>0.55316476851376883</c:v>
                </c:pt>
                <c:pt idx="2194">
                  <c:v>0.55329232296153308</c:v>
                </c:pt>
                <c:pt idx="2195">
                  <c:v>0.55338849036446569</c:v>
                </c:pt>
                <c:pt idx="2196">
                  <c:v>0.55340641428455362</c:v>
                </c:pt>
                <c:pt idx="2197">
                  <c:v>0.55341987189597697</c:v>
                </c:pt>
                <c:pt idx="2198">
                  <c:v>0.55351545588340578</c:v>
                </c:pt>
                <c:pt idx="2199">
                  <c:v>0.55351603513346892</c:v>
                </c:pt>
                <c:pt idx="2200">
                  <c:v>0.55353395827735918</c:v>
                </c:pt>
                <c:pt idx="2201">
                  <c:v>0.5535474153040717</c:v>
                </c:pt>
                <c:pt idx="2202">
                  <c:v>0.55364299514144766</c:v>
                </c:pt>
                <c:pt idx="2203">
                  <c:v>0.55364357436628886</c:v>
                </c:pt>
                <c:pt idx="2204">
                  <c:v>0.55367495317277604</c:v>
                </c:pt>
                <c:pt idx="2205">
                  <c:v>0.55368633641163523</c:v>
                </c:pt>
                <c:pt idx="2206">
                  <c:v>0.55369540973800602</c:v>
                </c:pt>
                <c:pt idx="2207">
                  <c:v>0.55377052885033606</c:v>
                </c:pt>
                <c:pt idx="2208">
                  <c:v>0.55377110804989904</c:v>
                </c:pt>
                <c:pt idx="2209">
                  <c:v>0.55389863617126223</c:v>
                </c:pt>
                <c:pt idx="2210">
                  <c:v>0.55401270389272728</c:v>
                </c:pt>
                <c:pt idx="2211">
                  <c:v>0.55402615871735494</c:v>
                </c:pt>
                <c:pt idx="2212">
                  <c:v>0.55412172288821782</c:v>
                </c:pt>
                <c:pt idx="2213">
                  <c:v>0.55412230201810209</c:v>
                </c:pt>
                <c:pt idx="2214">
                  <c:v>0.55414022144176611</c:v>
                </c:pt>
                <c:pt idx="2215">
                  <c:v>0.55415367567514373</c:v>
                </c:pt>
                <c:pt idx="2216">
                  <c:v>0.55424923564953721</c:v>
                </c:pt>
                <c:pt idx="2217">
                  <c:v>0.5542498147539181</c:v>
                </c:pt>
                <c:pt idx="2218">
                  <c:v>0.55426773339085189</c:v>
                </c:pt>
                <c:pt idx="2219">
                  <c:v>0.55428118703160867</c:v>
                </c:pt>
                <c:pt idx="2220">
                  <c:v>0.55430163933810839</c:v>
                </c:pt>
                <c:pt idx="2221">
                  <c:v>0.55437674279976878</c:v>
                </c:pt>
                <c:pt idx="2222">
                  <c:v>0.55437732187859057</c:v>
                </c:pt>
                <c:pt idx="2223">
                  <c:v>0.55440869277371885</c:v>
                </c:pt>
                <c:pt idx="2224">
                  <c:v>0.55442914417946998</c:v>
                </c:pt>
                <c:pt idx="2225">
                  <c:v>0.55450482337908968</c:v>
                </c:pt>
                <c:pt idx="2226">
                  <c:v>0.55454998114804011</c:v>
                </c:pt>
                <c:pt idx="2227">
                  <c:v>0.55455283850036619</c:v>
                </c:pt>
                <c:pt idx="2228">
                  <c:v>0.554707479126193</c:v>
                </c:pt>
                <c:pt idx="2229">
                  <c:v>0.55472786337607483</c:v>
                </c:pt>
                <c:pt idx="2230">
                  <c:v>0.55472844238444352</c:v>
                </c:pt>
                <c:pt idx="2231">
                  <c:v>0.55474635804651307</c:v>
                </c:pt>
                <c:pt idx="2232">
                  <c:v>0.55475980945549974</c:v>
                </c:pt>
                <c:pt idx="2233">
                  <c:v>0.55485534934631353</c:v>
                </c:pt>
                <c:pt idx="2234">
                  <c:v>0.55485592832889741</c:v>
                </c:pt>
                <c:pt idx="2235">
                  <c:v>0.55487384319553823</c:v>
                </c:pt>
                <c:pt idx="2236">
                  <c:v>0.55488729400537351</c:v>
                </c:pt>
                <c:pt idx="2237">
                  <c:v>0.55498282964356949</c:v>
                </c:pt>
                <c:pt idx="2238">
                  <c:v>0.55498340860031337</c:v>
                </c:pt>
                <c:pt idx="2239">
                  <c:v>0.55501477287900003</c:v>
                </c:pt>
                <c:pt idx="2240">
                  <c:v>0.55503521996888128</c:v>
                </c:pt>
                <c:pt idx="2241">
                  <c:v>0.55511030425482888</c:v>
                </c:pt>
                <c:pt idx="2242">
                  <c:v>0.5551108831856697</c:v>
                </c:pt>
                <c:pt idx="2243">
                  <c:v>0.55523835207196082</c:v>
                </c:pt>
                <c:pt idx="2244">
                  <c:v>0.55801824725603311</c:v>
                </c:pt>
                <c:pt idx="2245">
                  <c:v>0.56185172651940629</c:v>
                </c:pt>
                <c:pt idx="2246">
                  <c:v>0.56874472617372285</c:v>
                </c:pt>
                <c:pt idx="2247">
                  <c:v>0.57992773922114005</c:v>
                </c:pt>
                <c:pt idx="2248">
                  <c:v>0.5862189192146301</c:v>
                </c:pt>
                <c:pt idx="2249">
                  <c:v>0.5869419548200504</c:v>
                </c:pt>
                <c:pt idx="2250">
                  <c:v>0.58753910936993203</c:v>
                </c:pt>
                <c:pt idx="2251">
                  <c:v>0.58885830986266674</c:v>
                </c:pt>
                <c:pt idx="2252">
                  <c:v>0.59122451179892854</c:v>
                </c:pt>
                <c:pt idx="2253">
                  <c:v>0.59122451179893176</c:v>
                </c:pt>
                <c:pt idx="2254">
                  <c:v>0.59122451179893176</c:v>
                </c:pt>
                <c:pt idx="2255">
                  <c:v>0.59122451179893498</c:v>
                </c:pt>
                <c:pt idx="2256">
                  <c:v>0.59353691589142765</c:v>
                </c:pt>
                <c:pt idx="2257">
                  <c:v>0.59486698314362185</c:v>
                </c:pt>
                <c:pt idx="2258">
                  <c:v>0.60319799244764671</c:v>
                </c:pt>
                <c:pt idx="2259">
                  <c:v>0.60576513091838746</c:v>
                </c:pt>
                <c:pt idx="2260">
                  <c:v>0.6057733887110357</c:v>
                </c:pt>
                <c:pt idx="2261">
                  <c:v>0.60601711048306406</c:v>
                </c:pt>
                <c:pt idx="2262">
                  <c:v>0.60601711048306728</c:v>
                </c:pt>
                <c:pt idx="2263">
                  <c:v>0.60811965310975724</c:v>
                </c:pt>
                <c:pt idx="2264">
                  <c:v>0.60823838022638999</c:v>
                </c:pt>
                <c:pt idx="2265">
                  <c:v>0.60850405529731322</c:v>
                </c:pt>
                <c:pt idx="2266">
                  <c:v>0.60852989018028192</c:v>
                </c:pt>
                <c:pt idx="2267">
                  <c:v>0.60853599440294581</c:v>
                </c:pt>
                <c:pt idx="2268">
                  <c:v>0.60853994971280789</c:v>
                </c:pt>
                <c:pt idx="2269">
                  <c:v>0.60856648050684981</c:v>
                </c:pt>
                <c:pt idx="2270">
                  <c:v>0.6085704357221734</c:v>
                </c:pt>
                <c:pt idx="2271">
                  <c:v>0.6085762755169809</c:v>
                </c:pt>
                <c:pt idx="2272">
                  <c:v>0.60859443904205146</c:v>
                </c:pt>
                <c:pt idx="2273">
                  <c:v>0.60865379403250675</c:v>
                </c:pt>
                <c:pt idx="2274">
                  <c:v>0.60865989771308981</c:v>
                </c:pt>
                <c:pt idx="2275">
                  <c:v>0.6086638526697189</c:v>
                </c:pt>
                <c:pt idx="2276">
                  <c:v>0.60868631349774782</c:v>
                </c:pt>
                <c:pt idx="2277">
                  <c:v>0.60868634439365232</c:v>
                </c:pt>
                <c:pt idx="2278">
                  <c:v>0.60869038110553064</c:v>
                </c:pt>
                <c:pt idx="2279">
                  <c:v>0.60871833715338741</c:v>
                </c:pt>
                <c:pt idx="2280">
                  <c:v>0.60872865043586744</c:v>
                </c:pt>
                <c:pt idx="2281">
                  <c:v>0.6087518565754475</c:v>
                </c:pt>
                <c:pt idx="2282">
                  <c:v>0.60878460275015978</c:v>
                </c:pt>
                <c:pt idx="2283">
                  <c:v>0.6087935834820295</c:v>
                </c:pt>
                <c:pt idx="2284">
                  <c:v>0.60886854244667066</c:v>
                </c:pt>
                <c:pt idx="2285">
                  <c:v>0.60887574066979966</c:v>
                </c:pt>
                <c:pt idx="2286">
                  <c:v>0.60890786278685072</c:v>
                </c:pt>
                <c:pt idx="2287">
                  <c:v>0.60891162549567546</c:v>
                </c:pt>
                <c:pt idx="2288">
                  <c:v>0.60891746385664769</c:v>
                </c:pt>
                <c:pt idx="2289">
                  <c:v>0.60893351768179205</c:v>
                </c:pt>
                <c:pt idx="2290">
                  <c:v>0.60894875176607799</c:v>
                </c:pt>
                <c:pt idx="2291">
                  <c:v>0.60897343068249787</c:v>
                </c:pt>
                <c:pt idx="2292">
                  <c:v>0.60899864336037823</c:v>
                </c:pt>
                <c:pt idx="2293">
                  <c:v>0.60900106553621325</c:v>
                </c:pt>
                <c:pt idx="2294">
                  <c:v>0.60900501952575437</c:v>
                </c:pt>
                <c:pt idx="2295">
                  <c:v>0.60900801438611696</c:v>
                </c:pt>
                <c:pt idx="2296">
                  <c:v>0.60903549534090007</c:v>
                </c:pt>
                <c:pt idx="2297">
                  <c:v>0.60904133318156228</c:v>
                </c:pt>
                <c:pt idx="2298">
                  <c:v>0.6091288810324893</c:v>
                </c:pt>
                <c:pt idx="2299">
                  <c:v>0.60915935412507694</c:v>
                </c:pt>
                <c:pt idx="2300">
                  <c:v>0.60916519144487058</c:v>
                </c:pt>
                <c:pt idx="2301">
                  <c:v>0.60918334727165457</c:v>
                </c:pt>
                <c:pt idx="2302">
                  <c:v>0.60922638085787728</c:v>
                </c:pt>
                <c:pt idx="2303">
                  <c:v>0.60924267709764812</c:v>
                </c:pt>
                <c:pt idx="2304">
                  <c:v>0.6092487781893603</c:v>
                </c:pt>
                <c:pt idx="2305">
                  <c:v>0.60925273146920267</c:v>
                </c:pt>
                <c:pt idx="2306">
                  <c:v>0.60927518276963921</c:v>
                </c:pt>
                <c:pt idx="2307">
                  <c:v>0.60927924865153416</c:v>
                </c:pt>
                <c:pt idx="2308">
                  <c:v>0.60930719283790002</c:v>
                </c:pt>
                <c:pt idx="2309">
                  <c:v>0.60931750174376575</c:v>
                </c:pt>
                <c:pt idx="2310">
                  <c:v>0.6093406980338717</c:v>
                </c:pt>
                <c:pt idx="2311">
                  <c:v>0.60937261789957442</c:v>
                </c:pt>
                <c:pt idx="2312">
                  <c:v>0.60937657082400132</c:v>
                </c:pt>
                <c:pt idx="2313">
                  <c:v>0.60945733434706439</c:v>
                </c:pt>
                <c:pt idx="2314">
                  <c:v>0.6094645295112332</c:v>
                </c:pt>
                <c:pt idx="2315">
                  <c:v>0.60949725885030059</c:v>
                </c:pt>
                <c:pt idx="2316">
                  <c:v>0.60950623496359468</c:v>
                </c:pt>
                <c:pt idx="2317">
                  <c:v>0.6095222819633781</c:v>
                </c:pt>
                <c:pt idx="2318">
                  <c:v>0.60953750956899055</c:v>
                </c:pt>
                <c:pt idx="2319">
                  <c:v>0.60955185179712912</c:v>
                </c:pt>
                <c:pt idx="2320">
                  <c:v>0.60956217798967549</c:v>
                </c:pt>
                <c:pt idx="2321">
                  <c:v>0.60958115536760782</c:v>
                </c:pt>
                <c:pt idx="2322">
                  <c:v>0.60958834988633304</c:v>
                </c:pt>
                <c:pt idx="2323">
                  <c:v>0.60959224401834966</c:v>
                </c:pt>
                <c:pt idx="2324">
                  <c:v>0.60959375339415545</c:v>
                </c:pt>
                <c:pt idx="2325">
                  <c:v>0.60959674697962052</c:v>
                </c:pt>
                <c:pt idx="2326">
                  <c:v>0.60962045546940169</c:v>
                </c:pt>
                <c:pt idx="2327">
                  <c:v>0.60962421624026186</c:v>
                </c:pt>
                <c:pt idx="2328">
                  <c:v>0.60963005159590011</c:v>
                </c:pt>
                <c:pt idx="2329">
                  <c:v>0.60968169823661689</c:v>
                </c:pt>
                <c:pt idx="2330">
                  <c:v>0.60971756216830575</c:v>
                </c:pt>
                <c:pt idx="2331">
                  <c:v>0.60974802227794211</c:v>
                </c:pt>
                <c:pt idx="2332">
                  <c:v>0.60975385711004659</c:v>
                </c:pt>
                <c:pt idx="2333">
                  <c:v>0.60983130973183286</c:v>
                </c:pt>
                <c:pt idx="2334">
                  <c:v>0.6098374082214213</c:v>
                </c:pt>
                <c:pt idx="2335">
                  <c:v>0.60984135981589627</c:v>
                </c:pt>
                <c:pt idx="2336">
                  <c:v>0.60986786568717921</c:v>
                </c:pt>
                <c:pt idx="2337">
                  <c:v>0.60987181718614103</c:v>
                </c:pt>
                <c:pt idx="2338">
                  <c:v>0.60987765149415174</c:v>
                </c:pt>
                <c:pt idx="2339">
                  <c:v>0.60989579795138682</c:v>
                </c:pt>
                <c:pt idx="2340">
                  <c:v>0.60995509714644225</c:v>
                </c:pt>
                <c:pt idx="2341">
                  <c:v>0.60996119508779345</c:v>
                </c:pt>
                <c:pt idx="2342">
                  <c:v>0.60996496301329106</c:v>
                </c:pt>
                <c:pt idx="2343">
                  <c:v>0.60996514632504928</c:v>
                </c:pt>
                <c:pt idx="2344">
                  <c:v>0.60998758602935865</c:v>
                </c:pt>
                <c:pt idx="2345">
                  <c:v>0.60998761689620651</c:v>
                </c:pt>
                <c:pt idx="2346">
                  <c:v>0.60999164981132936</c:v>
                </c:pt>
                <c:pt idx="2347">
                  <c:v>0.61001957955998476</c:v>
                </c:pt>
                <c:pt idx="2348">
                  <c:v>0.61002988313867024</c:v>
                </c:pt>
                <c:pt idx="2349">
                  <c:v>0.6100530674401059</c:v>
                </c:pt>
                <c:pt idx="2350">
                  <c:v>0.61008578279093417</c:v>
                </c:pt>
                <c:pt idx="2351">
                  <c:v>0.61009475506746724</c:v>
                </c:pt>
                <c:pt idx="2352">
                  <c:v>0.61012601630094931</c:v>
                </c:pt>
                <c:pt idx="2353">
                  <c:v>0.61016964343205971</c:v>
                </c:pt>
                <c:pt idx="2354">
                  <c:v>0.61017683487292529</c:v>
                </c:pt>
                <c:pt idx="2355">
                  <c:v>0.61018072733891859</c:v>
                </c:pt>
                <c:pt idx="2356">
                  <c:v>0.61020892671850735</c:v>
                </c:pt>
                <c:pt idx="2357">
                  <c:v>0.61021268588051236</c:v>
                </c:pt>
                <c:pt idx="2358">
                  <c:v>0.61021851873846478</c:v>
                </c:pt>
                <c:pt idx="2359">
                  <c:v>0.61023455742977606</c:v>
                </c:pt>
                <c:pt idx="2360">
                  <c:v>0.61024977715132711</c:v>
                </c:pt>
                <c:pt idx="2361">
                  <c:v>0.61027014326946416</c:v>
                </c:pt>
                <c:pt idx="2362">
                  <c:v>0.61027443279527793</c:v>
                </c:pt>
                <c:pt idx="2363">
                  <c:v>0.6102996216923986</c:v>
                </c:pt>
                <c:pt idx="2364">
                  <c:v>0.61030599184247825</c:v>
                </c:pt>
                <c:pt idx="2365">
                  <c:v>0.61030898387778654</c:v>
                </c:pt>
                <c:pt idx="2366">
                  <c:v>0.61033643890307909</c:v>
                </c:pt>
                <c:pt idx="2367">
                  <c:v>0.61034227123483631</c:v>
                </c:pt>
                <c:pt idx="2368">
                  <c:v>0.61039389110158715</c:v>
                </c:pt>
                <c:pt idx="2369">
                  <c:v>0.61041969065761159</c:v>
                </c:pt>
                <c:pt idx="2370">
                  <c:v>0.61042336685973397</c:v>
                </c:pt>
                <c:pt idx="2371">
                  <c:v>0.61042578653185131</c:v>
                </c:pt>
                <c:pt idx="2372">
                  <c:v>0.6104297364323833</c:v>
                </c:pt>
                <c:pt idx="2373">
                  <c:v>0.61045623093512402</c:v>
                </c:pt>
                <c:pt idx="2374">
                  <c:v>0.61046018073970332</c:v>
                </c:pt>
                <c:pt idx="2375">
                  <c:v>0.61046601254470612</c:v>
                </c:pt>
                <c:pt idx="2376">
                  <c:v>0.61048415121658772</c:v>
                </c:pt>
                <c:pt idx="2377">
                  <c:v>0.61054342496267133</c:v>
                </c:pt>
                <c:pt idx="2378">
                  <c:v>0.61054952028589304</c:v>
                </c:pt>
                <c:pt idx="2379">
                  <c:v>0.61055346982740188</c:v>
                </c:pt>
                <c:pt idx="2380">
                  <c:v>0.61056264704290397</c:v>
                </c:pt>
                <c:pt idx="2381">
                  <c:v>0.61057589989646799</c:v>
                </c:pt>
                <c:pt idx="2382">
                  <c:v>0.61057593075006111</c:v>
                </c:pt>
                <c:pt idx="2383">
                  <c:v>0.6105799619330583</c:v>
                </c:pt>
                <c:pt idx="2384">
                  <c:v>0.6106078796862362</c:v>
                </c:pt>
                <c:pt idx="2385">
                  <c:v>0.61061817883887681</c:v>
                </c:pt>
                <c:pt idx="2386">
                  <c:v>0.61064135317961998</c:v>
                </c:pt>
                <c:pt idx="2387">
                  <c:v>0.61067324283356328</c:v>
                </c:pt>
                <c:pt idx="2388">
                  <c:v>0.6106740544712761</c:v>
                </c:pt>
                <c:pt idx="2389">
                  <c:v>0.61067719201567372</c:v>
                </c:pt>
                <c:pt idx="2390">
                  <c:v>0.61068492602697044</c:v>
                </c:pt>
                <c:pt idx="2391">
                  <c:v>0.6107578790543895</c:v>
                </c:pt>
                <c:pt idx="2392">
                  <c:v>0.61076506740180436</c:v>
                </c:pt>
                <c:pt idx="2393">
                  <c:v>0.61079714544032659</c:v>
                </c:pt>
                <c:pt idx="2394">
                  <c:v>0.61080673333295488</c:v>
                </c:pt>
                <c:pt idx="2395">
                  <c:v>0.61082276512198641</c:v>
                </c:pt>
                <c:pt idx="2396">
                  <c:v>0.61083797829187836</c:v>
                </c:pt>
                <c:pt idx="2397">
                  <c:v>0.6108626233218617</c:v>
                </c:pt>
                <c:pt idx="2398">
                  <c:v>0.61088412642158885</c:v>
                </c:pt>
                <c:pt idx="2399">
                  <c:v>0.61088780137174803</c:v>
                </c:pt>
                <c:pt idx="2400">
                  <c:v>0.61088877039695577</c:v>
                </c:pt>
                <c:pt idx="2401">
                  <c:v>0.61089266083519633</c:v>
                </c:pt>
                <c:pt idx="2402">
                  <c:v>0.61089416877895264</c:v>
                </c:pt>
                <c:pt idx="2403">
                  <c:v>0.61089715952502033</c:v>
                </c:pt>
                <c:pt idx="2404">
                  <c:v>0.61092065426235098</c:v>
                </c:pt>
                <c:pt idx="2405">
                  <c:v>0.61092084552230252</c:v>
                </c:pt>
                <c:pt idx="2406">
                  <c:v>0.61092460272452698</c:v>
                </c:pt>
                <c:pt idx="2407">
                  <c:v>0.61093043254329304</c:v>
                </c:pt>
                <c:pt idx="2408">
                  <c:v>0.61101786004297776</c:v>
                </c:pt>
                <c:pt idx="2409">
                  <c:v>0.61104829122139792</c:v>
                </c:pt>
                <c:pt idx="2410">
                  <c:v>0.61105412051075514</c:v>
                </c:pt>
                <c:pt idx="2411">
                  <c:v>0.61107225135797472</c:v>
                </c:pt>
                <c:pt idx="2412">
                  <c:v>0.61113149952665236</c:v>
                </c:pt>
                <c:pt idx="2413">
                  <c:v>0.61113708086097174</c:v>
                </c:pt>
                <c:pt idx="2414">
                  <c:v>0.61114154005574461</c:v>
                </c:pt>
                <c:pt idx="2415">
                  <c:v>0.61116396044096599</c:v>
                </c:pt>
                <c:pt idx="2416">
                  <c:v>0.61116802072337229</c:v>
                </c:pt>
                <c:pt idx="2417">
                  <c:v>0.61117779722348509</c:v>
                </c:pt>
                <c:pt idx="2418">
                  <c:v>0.61119592642058684</c:v>
                </c:pt>
                <c:pt idx="2419">
                  <c:v>0.61122938545471994</c:v>
                </c:pt>
                <c:pt idx="2420">
                  <c:v>0.61126126132939818</c:v>
                </c:pt>
                <c:pt idx="2421">
                  <c:v>0.6112652088054118</c:v>
                </c:pt>
                <c:pt idx="2422">
                  <c:v>0.61128762714824914</c:v>
                </c:pt>
                <c:pt idx="2423">
                  <c:v>0.6112916870613474</c:v>
                </c:pt>
                <c:pt idx="2424">
                  <c:v>0.61131959021488691</c:v>
                </c:pt>
                <c:pt idx="2425">
                  <c:v>0.6113298839806186</c:v>
                </c:pt>
                <c:pt idx="2426">
                  <c:v>0.6113458609598863</c:v>
                </c:pt>
                <c:pt idx="2427">
                  <c:v>0.61135304619828057</c:v>
                </c:pt>
                <c:pt idx="2428">
                  <c:v>0.61138573037864807</c:v>
                </c:pt>
                <c:pt idx="2429">
                  <c:v>0.61139469410479397</c:v>
                </c:pt>
                <c:pt idx="2430">
                  <c:v>0.61141071895682098</c:v>
                </c:pt>
                <c:pt idx="2431">
                  <c:v>0.61142592554210606</c:v>
                </c:pt>
                <c:pt idx="2432">
                  <c:v>0.61145055990475128</c:v>
                </c:pt>
                <c:pt idx="2433">
                  <c:v>0.61146951107605418</c:v>
                </c:pt>
                <c:pt idx="2434">
                  <c:v>0.61147669565848328</c:v>
                </c:pt>
                <c:pt idx="2435">
                  <c:v>0.61148058441206643</c:v>
                </c:pt>
                <c:pt idx="2436">
                  <c:v>0.61148508115376599</c:v>
                </c:pt>
                <c:pt idx="2437">
                  <c:v>0.6115087568926888</c:v>
                </c:pt>
                <c:pt idx="2438">
                  <c:v>0.61151251246805893</c:v>
                </c:pt>
                <c:pt idx="2439">
                  <c:v>0.61151833976121617</c:v>
                </c:pt>
                <c:pt idx="2440">
                  <c:v>0.61156991502593816</c:v>
                </c:pt>
                <c:pt idx="2441">
                  <c:v>0.61157420045681121</c:v>
                </c:pt>
                <c:pt idx="2442">
                  <c:v>0.61159936530641545</c:v>
                </c:pt>
                <c:pt idx="2443">
                  <c:v>0.61160572937373259</c:v>
                </c:pt>
                <c:pt idx="2444">
                  <c:v>0.61160871855230403</c:v>
                </c:pt>
                <c:pt idx="2445">
                  <c:v>0.61163614735736749</c:v>
                </c:pt>
                <c:pt idx="2446">
                  <c:v>0.611641974118456</c:v>
                </c:pt>
                <c:pt idx="2447">
                  <c:v>0.61434683281278568</c:v>
                </c:pt>
                <c:pt idx="2448">
                  <c:v>0.6170227806510924</c:v>
                </c:pt>
                <c:pt idx="2449">
                  <c:v>0.61786355221802591</c:v>
                </c:pt>
                <c:pt idx="2450">
                  <c:v>0.61805848266468111</c:v>
                </c:pt>
                <c:pt idx="2451">
                  <c:v>0.61875797528454646</c:v>
                </c:pt>
                <c:pt idx="2452">
                  <c:v>0.62171208061882344</c:v>
                </c:pt>
                <c:pt idx="2453">
                  <c:v>0.62996698464037459</c:v>
                </c:pt>
                <c:pt idx="2454">
                  <c:v>0.63451783220659352</c:v>
                </c:pt>
                <c:pt idx="2455">
                  <c:v>0.63942777913193605</c:v>
                </c:pt>
                <c:pt idx="2456">
                  <c:v>0.64139079386439923</c:v>
                </c:pt>
                <c:pt idx="2457">
                  <c:v>0.64139079386439923</c:v>
                </c:pt>
                <c:pt idx="2458">
                  <c:v>0.64139079386440234</c:v>
                </c:pt>
                <c:pt idx="2459">
                  <c:v>0.64139079386440234</c:v>
                </c:pt>
                <c:pt idx="2460">
                  <c:v>0.64180245584576656</c:v>
                </c:pt>
                <c:pt idx="2461">
                  <c:v>0.64210192221817675</c:v>
                </c:pt>
                <c:pt idx="2462">
                  <c:v>0.64222236329627402</c:v>
                </c:pt>
                <c:pt idx="2463">
                  <c:v>0.64265654939209382</c:v>
                </c:pt>
                <c:pt idx="2464">
                  <c:v>0.64265654939209382</c:v>
                </c:pt>
                <c:pt idx="2465">
                  <c:v>0.64265654939209682</c:v>
                </c:pt>
                <c:pt idx="2466">
                  <c:v>0.64265654939209682</c:v>
                </c:pt>
                <c:pt idx="2467">
                  <c:v>0.6432286842367877</c:v>
                </c:pt>
                <c:pt idx="2468">
                  <c:v>0.6432286842367877</c:v>
                </c:pt>
                <c:pt idx="2469">
                  <c:v>0.6432286842367877</c:v>
                </c:pt>
                <c:pt idx="2470">
                  <c:v>0.6432286842367908</c:v>
                </c:pt>
                <c:pt idx="2471">
                  <c:v>0.64966731152323831</c:v>
                </c:pt>
                <c:pt idx="2472">
                  <c:v>0.64980477279252835</c:v>
                </c:pt>
                <c:pt idx="2473">
                  <c:v>0.6532254307728208</c:v>
                </c:pt>
                <c:pt idx="2474">
                  <c:v>0.65739335990903558</c:v>
                </c:pt>
                <c:pt idx="2475">
                  <c:v>0.65739335990903558</c:v>
                </c:pt>
                <c:pt idx="2476">
                  <c:v>0.66020336030752147</c:v>
                </c:pt>
                <c:pt idx="2477">
                  <c:v>0.66213309289615585</c:v>
                </c:pt>
                <c:pt idx="2478">
                  <c:v>0.66227875357202004</c:v>
                </c:pt>
                <c:pt idx="2479">
                  <c:v>0.66244362686078662</c:v>
                </c:pt>
                <c:pt idx="2480">
                  <c:v>0.66255654003638509</c:v>
                </c:pt>
                <c:pt idx="2481">
                  <c:v>0.6628043865821508</c:v>
                </c:pt>
                <c:pt idx="2482">
                  <c:v>0.66280585464592179</c:v>
                </c:pt>
                <c:pt idx="2483">
                  <c:v>0.66283484493628253</c:v>
                </c:pt>
                <c:pt idx="2484">
                  <c:v>0.66285640160114645</c:v>
                </c:pt>
                <c:pt idx="2485">
                  <c:v>0.66285978426867087</c:v>
                </c:pt>
                <c:pt idx="2486">
                  <c:v>0.66288539020165538</c:v>
                </c:pt>
                <c:pt idx="2487">
                  <c:v>0.66288877276014779</c:v>
                </c:pt>
                <c:pt idx="2488">
                  <c:v>0.66289322127499029</c:v>
                </c:pt>
                <c:pt idx="2489">
                  <c:v>0.66290486159308892</c:v>
                </c:pt>
                <c:pt idx="2490">
                  <c:v>0.66292220865082108</c:v>
                </c:pt>
                <c:pt idx="2491">
                  <c:v>0.66292367651555162</c:v>
                </c:pt>
                <c:pt idx="2492">
                  <c:v>0.66295266287501264</c:v>
                </c:pt>
                <c:pt idx="2493">
                  <c:v>0.66297421661574085</c:v>
                </c:pt>
                <c:pt idx="2494">
                  <c:v>0.66297759882519158</c:v>
                </c:pt>
                <c:pt idx="2495">
                  <c:v>0.66298509879355372</c:v>
                </c:pt>
                <c:pt idx="2496">
                  <c:v>0.66301103129600669</c:v>
                </c:pt>
                <c:pt idx="2497">
                  <c:v>0.66302218526937806</c:v>
                </c:pt>
                <c:pt idx="2498">
                  <c:v>0.66304148240466054</c:v>
                </c:pt>
                <c:pt idx="2499">
                  <c:v>0.66305203413648184</c:v>
                </c:pt>
                <c:pt idx="2500">
                  <c:v>0.66308630055543816</c:v>
                </c:pt>
                <c:pt idx="2501">
                  <c:v>0.66308820792294798</c:v>
                </c:pt>
                <c:pt idx="2502">
                  <c:v>0.66309201564548503</c:v>
                </c:pt>
                <c:pt idx="2503">
                  <c:v>0.66312882532901907</c:v>
                </c:pt>
                <c:pt idx="2504">
                  <c:v>0.66314339288185375</c:v>
                </c:pt>
                <c:pt idx="2505">
                  <c:v>0.66316475646882689</c:v>
                </c:pt>
                <c:pt idx="2506">
                  <c:v>0.66317571099275352</c:v>
                </c:pt>
                <c:pt idx="2507">
                  <c:v>0.66320979868028895</c:v>
                </c:pt>
                <c:pt idx="2508">
                  <c:v>0.66321753601109046</c:v>
                </c:pt>
                <c:pt idx="2509">
                  <c:v>0.66322754864694433</c:v>
                </c:pt>
                <c:pt idx="2510">
                  <c:v>0.66328252962135081</c:v>
                </c:pt>
                <c:pt idx="2511">
                  <c:v>0.66328512197111311</c:v>
                </c:pt>
                <c:pt idx="2512">
                  <c:v>0.66328826359489901</c:v>
                </c:pt>
                <c:pt idx="2513">
                  <c:v>0.66329859188283058</c:v>
                </c:pt>
                <c:pt idx="2514">
                  <c:v>0.66330197282562531</c:v>
                </c:pt>
                <c:pt idx="2515">
                  <c:v>0.66331891296797851</c:v>
                </c:pt>
                <c:pt idx="2516">
                  <c:v>0.66332756571007101</c:v>
                </c:pt>
                <c:pt idx="2517">
                  <c:v>0.66333094654355862</c:v>
                </c:pt>
                <c:pt idx="2518">
                  <c:v>0.66333539279104015</c:v>
                </c:pt>
                <c:pt idx="2519">
                  <c:v>0.66334702717685978</c:v>
                </c:pt>
                <c:pt idx="2520">
                  <c:v>0.66336436539068289</c:v>
                </c:pt>
                <c:pt idx="2521">
                  <c:v>0.66336583250710501</c:v>
                </c:pt>
                <c:pt idx="2522">
                  <c:v>0.66337910191234739</c:v>
                </c:pt>
                <c:pt idx="2523">
                  <c:v>0.66339480408797002</c:v>
                </c:pt>
                <c:pt idx="2524">
                  <c:v>0.66340028676262408</c:v>
                </c:pt>
                <c:pt idx="2525">
                  <c:v>0.66341634683878381</c:v>
                </c:pt>
                <c:pt idx="2526">
                  <c:v>0.66341972732241772</c:v>
                </c:pt>
                <c:pt idx="2527">
                  <c:v>0.66344531672474494</c:v>
                </c:pt>
                <c:pt idx="2528">
                  <c:v>0.66344869709900001</c:v>
                </c:pt>
                <c:pt idx="2529">
                  <c:v>0.66345314274158429</c:v>
                </c:pt>
                <c:pt idx="2530">
                  <c:v>0.66346477554379746</c:v>
                </c:pt>
                <c:pt idx="2531">
                  <c:v>0.66348211139917568</c:v>
                </c:pt>
                <c:pt idx="2532">
                  <c:v>0.66348357831595695</c:v>
                </c:pt>
                <c:pt idx="2533">
                  <c:v>0.6635125459541299</c:v>
                </c:pt>
                <c:pt idx="2534">
                  <c:v>0.66353408577203532</c:v>
                </c:pt>
                <c:pt idx="2535">
                  <c:v>0.66353746579621875</c:v>
                </c:pt>
                <c:pt idx="2536">
                  <c:v>0.66354496091924853</c:v>
                </c:pt>
                <c:pt idx="2537">
                  <c:v>0.66356643162897466</c:v>
                </c:pt>
                <c:pt idx="2538">
                  <c:v>0.66357087666627834</c:v>
                </c:pt>
                <c:pt idx="2539">
                  <c:v>0.66358202343200867</c:v>
                </c:pt>
                <c:pt idx="2540">
                  <c:v>0.66358250788388706</c:v>
                </c:pt>
                <c:pt idx="2541">
                  <c:v>0.66359984137933714</c:v>
                </c:pt>
                <c:pt idx="2542">
                  <c:v>0.66360130809635509</c:v>
                </c:pt>
                <c:pt idx="2543">
                  <c:v>0.66361185300836534</c:v>
                </c:pt>
                <c:pt idx="2544">
                  <c:v>0.66365180867251583</c:v>
                </c:pt>
                <c:pt idx="2545">
                  <c:v>0.66365518823695668</c:v>
                </c:pt>
                <c:pt idx="2546">
                  <c:v>0.66367291895594838</c:v>
                </c:pt>
                <c:pt idx="2547">
                  <c:v>0.66368859455505169</c:v>
                </c:pt>
                <c:pt idx="2548">
                  <c:v>0.66369973980190755</c:v>
                </c:pt>
                <c:pt idx="2549">
                  <c:v>0.66370315268710145</c:v>
                </c:pt>
                <c:pt idx="2550">
                  <c:v>0.66371902183823028</c:v>
                </c:pt>
                <c:pt idx="2551">
                  <c:v>0.66372450245671111</c:v>
                </c:pt>
                <c:pt idx="2552">
                  <c:v>0.66376571078849989</c:v>
                </c:pt>
                <c:pt idx="2553">
                  <c:v>0.66376951553015218</c:v>
                </c:pt>
                <c:pt idx="2554">
                  <c:v>0.66377724785473147</c:v>
                </c:pt>
                <c:pt idx="2555">
                  <c:v>0.66384219940249634</c:v>
                </c:pt>
                <c:pt idx="2556">
                  <c:v>0.66384479007419095</c:v>
                </c:pt>
                <c:pt idx="2557">
                  <c:v>0.66385825126644116</c:v>
                </c:pt>
                <c:pt idx="2558">
                  <c:v>0.66387855919500482</c:v>
                </c:pt>
                <c:pt idx="2559">
                  <c:v>0.66388720633488507</c:v>
                </c:pt>
                <c:pt idx="2560">
                  <c:v>0.66389058497897979</c:v>
                </c:pt>
                <c:pt idx="2561">
                  <c:v>0.66390665519958036</c:v>
                </c:pt>
                <c:pt idx="2562">
                  <c:v>0.66392398218457849</c:v>
                </c:pt>
                <c:pt idx="2563">
                  <c:v>0.66392544835080858</c:v>
                </c:pt>
                <c:pt idx="2564">
                  <c:v>0.66393870916161113</c:v>
                </c:pt>
                <c:pt idx="2565">
                  <c:v>0.66395440116615823</c:v>
                </c:pt>
                <c:pt idx="2566">
                  <c:v>0.66396560976838337</c:v>
                </c:pt>
                <c:pt idx="2567">
                  <c:v>0.66397592996126442</c:v>
                </c:pt>
                <c:pt idx="2568">
                  <c:v>0.66397930825446549</c:v>
                </c:pt>
                <c:pt idx="2569">
                  <c:v>0.6639981021671354</c:v>
                </c:pt>
                <c:pt idx="2570">
                  <c:v>0.66400438677567197</c:v>
                </c:pt>
                <c:pt idx="2571">
                  <c:v>0.66400488107665978</c:v>
                </c:pt>
                <c:pt idx="2572">
                  <c:v>0.66400825926014484</c:v>
                </c:pt>
                <c:pt idx="2573">
                  <c:v>0.66401270202186946</c:v>
                </c:pt>
                <c:pt idx="2574">
                  <c:v>0.66402432728570571</c:v>
                </c:pt>
                <c:pt idx="2575">
                  <c:v>0.66404165190521458</c:v>
                </c:pt>
                <c:pt idx="2576">
                  <c:v>0.66404311787121095</c:v>
                </c:pt>
                <c:pt idx="2577">
                  <c:v>0.66407206673209618</c:v>
                </c:pt>
                <c:pt idx="2578">
                  <c:v>0.66409359258554645</c:v>
                </c:pt>
                <c:pt idx="2579">
                  <c:v>0.66409697041792382</c:v>
                </c:pt>
                <c:pt idx="2580">
                  <c:v>0.66412253974541735</c:v>
                </c:pt>
                <c:pt idx="2581">
                  <c:v>0.66412591746800687</c:v>
                </c:pt>
                <c:pt idx="2582">
                  <c:v>0.66413035962264821</c:v>
                </c:pt>
                <c:pt idx="2583">
                  <c:v>0.6641419832971589</c:v>
                </c:pt>
                <c:pt idx="2584">
                  <c:v>0.66415930554969582</c:v>
                </c:pt>
                <c:pt idx="2585">
                  <c:v>0.66416077131533291</c:v>
                </c:pt>
                <c:pt idx="2586">
                  <c:v>0.66417130938715863</c:v>
                </c:pt>
                <c:pt idx="2587">
                  <c:v>0.66418971621928136</c:v>
                </c:pt>
                <c:pt idx="2588">
                  <c:v>0.66421123912923763</c:v>
                </c:pt>
                <c:pt idx="2589">
                  <c:v>0.66421461650050251</c:v>
                </c:pt>
                <c:pt idx="2590">
                  <c:v>0.6642221057396096</c:v>
                </c:pt>
                <c:pt idx="2591">
                  <c:v>0.6642480011396964</c:v>
                </c:pt>
                <c:pt idx="2592">
                  <c:v>0.66425913915284429</c:v>
                </c:pt>
                <c:pt idx="2593">
                  <c:v>0.66426254982283872</c:v>
                </c:pt>
                <c:pt idx="2594">
                  <c:v>0.66426909325643813</c:v>
                </c:pt>
                <c:pt idx="2595">
                  <c:v>0.66427840867312771</c:v>
                </c:pt>
                <c:pt idx="2596">
                  <c:v>0.66428388573383734</c:v>
                </c:pt>
                <c:pt idx="2597">
                  <c:v>0.66432506731096452</c:v>
                </c:pt>
                <c:pt idx="2598">
                  <c:v>0.6643288695822962</c:v>
                </c:pt>
                <c:pt idx="2599">
                  <c:v>0.66438017325495169</c:v>
                </c:pt>
                <c:pt idx="2600">
                  <c:v>0.66440150624553607</c:v>
                </c:pt>
                <c:pt idx="2601">
                  <c:v>0.66441244507902941</c:v>
                </c:pt>
                <c:pt idx="2602">
                  <c:v>0.66443784241370685</c:v>
                </c:pt>
                <c:pt idx="2603">
                  <c:v>0.66444648393467654</c:v>
                </c:pt>
                <c:pt idx="2604">
                  <c:v>0.66444986038285081</c:v>
                </c:pt>
                <c:pt idx="2605">
                  <c:v>0.6644542101799934</c:v>
                </c:pt>
                <c:pt idx="2606">
                  <c:v>0.66446592015971884</c:v>
                </c:pt>
                <c:pt idx="2607">
                  <c:v>0.66449795328640082</c:v>
                </c:pt>
                <c:pt idx="2608">
                  <c:v>0.66451363508957528</c:v>
                </c:pt>
                <c:pt idx="2609">
                  <c:v>0.6645216992843066</c:v>
                </c:pt>
                <c:pt idx="2610">
                  <c:v>0.66452483640473581</c:v>
                </c:pt>
                <c:pt idx="2611">
                  <c:v>0.66453514988740903</c:v>
                </c:pt>
                <c:pt idx="2612">
                  <c:v>0.66453852598365892</c:v>
                </c:pt>
                <c:pt idx="2613">
                  <c:v>0.66455544184020665</c:v>
                </c:pt>
                <c:pt idx="2614">
                  <c:v>0.66455730767507659</c:v>
                </c:pt>
                <c:pt idx="2615">
                  <c:v>0.66456408217634555</c:v>
                </c:pt>
                <c:pt idx="2616">
                  <c:v>0.66456745816254248</c:v>
                </c:pt>
                <c:pt idx="2617">
                  <c:v>0.6645718980348343</c:v>
                </c:pt>
                <c:pt idx="2618">
                  <c:v>0.66458351573785246</c:v>
                </c:pt>
                <c:pt idx="2619">
                  <c:v>0.6646008290880514</c:v>
                </c:pt>
                <c:pt idx="2620">
                  <c:v>0.66460229410043259</c:v>
                </c:pt>
                <c:pt idx="2621">
                  <c:v>0.66463122412815501</c:v>
                </c:pt>
                <c:pt idx="2622">
                  <c:v>0.6646366989382797</c:v>
                </c:pt>
                <c:pt idx="2623">
                  <c:v>0.66465273597560182</c:v>
                </c:pt>
                <c:pt idx="2624">
                  <c:v>0.66465611160965754</c:v>
                </c:pt>
                <c:pt idx="2625">
                  <c:v>0.66468166429727316</c:v>
                </c:pt>
                <c:pt idx="2626">
                  <c:v>0.6646850398212043</c:v>
                </c:pt>
                <c:pt idx="2627">
                  <c:v>0.66468947908461129</c:v>
                </c:pt>
                <c:pt idx="2628">
                  <c:v>0.66470109519358755</c:v>
                </c:pt>
                <c:pt idx="2629">
                  <c:v>0.66471840616979172</c:v>
                </c:pt>
                <c:pt idx="2630">
                  <c:v>0.66471987098121987</c:v>
                </c:pt>
                <c:pt idx="2631">
                  <c:v>0.66474879704026768</c:v>
                </c:pt>
                <c:pt idx="2632">
                  <c:v>0.66475628900996675</c:v>
                </c:pt>
                <c:pt idx="2633">
                  <c:v>0.66477030593549402</c:v>
                </c:pt>
                <c:pt idx="2634">
                  <c:v>0.66477368110706703</c:v>
                </c:pt>
                <c:pt idx="2635">
                  <c:v>0.6647811654688619</c:v>
                </c:pt>
                <c:pt idx="2636">
                  <c:v>0.66480704400295454</c:v>
                </c:pt>
                <c:pt idx="2637">
                  <c:v>0.66481817476090876</c:v>
                </c:pt>
                <c:pt idx="2638">
                  <c:v>0.66481865851690147</c:v>
                </c:pt>
                <c:pt idx="2639">
                  <c:v>0.66483596711763226</c:v>
                </c:pt>
                <c:pt idx="2640">
                  <c:v>0.66483743172798215</c:v>
                </c:pt>
                <c:pt idx="2641">
                  <c:v>0.66484796149358294</c:v>
                </c:pt>
                <c:pt idx="2642">
                  <c:v>0.66487019825978311</c:v>
                </c:pt>
                <c:pt idx="2643">
                  <c:v>0.66488405996338462</c:v>
                </c:pt>
                <c:pt idx="2644">
                  <c:v>0.66488785975706244</c:v>
                </c:pt>
                <c:pt idx="2645">
                  <c:v>0.6648912344658654</c:v>
                </c:pt>
                <c:pt idx="2646">
                  <c:v>0.66490893970750731</c:v>
                </c:pt>
                <c:pt idx="2647">
                  <c:v>0.66492459277984328</c:v>
                </c:pt>
                <c:pt idx="2648">
                  <c:v>0.66493912998895</c:v>
                </c:pt>
                <c:pt idx="2649">
                  <c:v>0.66496044907112162</c:v>
                </c:pt>
                <c:pt idx="2650">
                  <c:v>0.66500159815948912</c:v>
                </c:pt>
                <c:pt idx="2651">
                  <c:v>0.66500539743029308</c:v>
                </c:pt>
                <c:pt idx="2652">
                  <c:v>0.66501311863641743</c:v>
                </c:pt>
                <c:pt idx="2653">
                  <c:v>0.66507797676736846</c:v>
                </c:pt>
                <c:pt idx="2654">
                  <c:v>0.66508056371220214</c:v>
                </c:pt>
                <c:pt idx="2655">
                  <c:v>0.66509400553844855</c:v>
                </c:pt>
                <c:pt idx="2656">
                  <c:v>0.66509737943124025</c:v>
                </c:pt>
                <c:pt idx="2657">
                  <c:v>0.66511428424809693</c:v>
                </c:pt>
                <c:pt idx="2658">
                  <c:v>0.66512291894516684</c:v>
                </c:pt>
                <c:pt idx="2659">
                  <c:v>0.66512629272756352</c:v>
                </c:pt>
                <c:pt idx="2660">
                  <c:v>0.66514233982167759</c:v>
                </c:pt>
                <c:pt idx="2661">
                  <c:v>0.66515964186919729</c:v>
                </c:pt>
                <c:pt idx="2662">
                  <c:v>0.66516110592514022</c:v>
                </c:pt>
                <c:pt idx="2663">
                  <c:v>0.66517434764844607</c:v>
                </c:pt>
                <c:pt idx="2664">
                  <c:v>0.66519001706394931</c:v>
                </c:pt>
                <c:pt idx="2665">
                  <c:v>0.66520120952956474</c:v>
                </c:pt>
                <c:pt idx="2666">
                  <c:v>0.66521151486394359</c:v>
                </c:pt>
                <c:pt idx="2667">
                  <c:v>0.66521488829317021</c:v>
                </c:pt>
                <c:pt idx="2668">
                  <c:v>0.66524042429167896</c:v>
                </c:pt>
                <c:pt idx="2669">
                  <c:v>0.66524379761044272</c:v>
                </c:pt>
                <c:pt idx="2670">
                  <c:v>0.66524823397406208</c:v>
                </c:pt>
                <c:pt idx="2671">
                  <c:v>0.66525984249512904</c:v>
                </c:pt>
                <c:pt idx="2672">
                  <c:v>0.66527714216164457</c:v>
                </c:pt>
                <c:pt idx="2673">
                  <c:v>0.66527860601604116</c:v>
                </c:pt>
                <c:pt idx="2674">
                  <c:v>0.66530751317446457</c:v>
                </c:pt>
                <c:pt idx="2675">
                  <c:v>0.66531298365625446</c:v>
                </c:pt>
                <c:pt idx="2676">
                  <c:v>0.66532900801353101</c:v>
                </c:pt>
                <c:pt idx="2677">
                  <c:v>0.66533238097890857</c:v>
                </c:pt>
                <c:pt idx="2678">
                  <c:v>0.66533986044898041</c:v>
                </c:pt>
                <c:pt idx="2679">
                  <c:v>0.66535791345982587</c:v>
                </c:pt>
                <c:pt idx="2680">
                  <c:v>0.66536128631466929</c:v>
                </c:pt>
                <c:pt idx="2681">
                  <c:v>0.66536572206723177</c:v>
                </c:pt>
                <c:pt idx="2682">
                  <c:v>0.6653773289885625</c:v>
                </c:pt>
                <c:pt idx="2683">
                  <c:v>0.66539462627260137</c:v>
                </c:pt>
                <c:pt idx="2684">
                  <c:v>0.66539608992532995</c:v>
                </c:pt>
                <c:pt idx="2685">
                  <c:v>0.66540661280586022</c:v>
                </c:pt>
                <c:pt idx="2686">
                  <c:v>0.66542499310090486</c:v>
                </c:pt>
                <c:pt idx="2687">
                  <c:v>0.66544648497721426</c:v>
                </c:pt>
                <c:pt idx="2688">
                  <c:v>0.66544985747845853</c:v>
                </c:pt>
                <c:pt idx="2689">
                  <c:v>0.66545733591771628</c:v>
                </c:pt>
                <c:pt idx="2690">
                  <c:v>0.66546755113894529</c:v>
                </c:pt>
                <c:pt idx="2691">
                  <c:v>0.66548319397137001</c:v>
                </c:pt>
                <c:pt idx="2692">
                  <c:v>0.66549431591931896</c:v>
                </c:pt>
                <c:pt idx="2693">
                  <c:v>0.66549772166961674</c:v>
                </c:pt>
                <c:pt idx="2694">
                  <c:v>0.66551355764300368</c:v>
                </c:pt>
                <c:pt idx="2695">
                  <c:v>0.66551902680233044</c:v>
                </c:pt>
                <c:pt idx="2696">
                  <c:v>0.66556014896070237</c:v>
                </c:pt>
                <c:pt idx="2697">
                  <c:v>0.66556394574499833</c:v>
                </c:pt>
                <c:pt idx="2698">
                  <c:v>0.66557166189706751</c:v>
                </c:pt>
                <c:pt idx="2699">
                  <c:v>0.6656364775637742</c:v>
                </c:pt>
                <c:pt idx="2700">
                  <c:v>0.66563906281451468</c:v>
                </c:pt>
                <c:pt idx="2701">
                  <c:v>0.66564740060378402</c:v>
                </c:pt>
                <c:pt idx="2702">
                  <c:v>0.665672761265514</c:v>
                </c:pt>
                <c:pt idx="2703">
                  <c:v>0.66568139030689599</c:v>
                </c:pt>
                <c:pt idx="2704">
                  <c:v>0.66568476187900372</c:v>
                </c:pt>
                <c:pt idx="2705">
                  <c:v>0.66570079846103991</c:v>
                </c:pt>
                <c:pt idx="2706">
                  <c:v>0.66573278531614744</c:v>
                </c:pt>
                <c:pt idx="2707">
                  <c:v>0.66574844446355053</c:v>
                </c:pt>
                <c:pt idx="2708">
                  <c:v>0.66575649700691464</c:v>
                </c:pt>
                <c:pt idx="2709">
                  <c:v>0.66575836021917012</c:v>
                </c:pt>
                <c:pt idx="2710">
                  <c:v>0.66575962959443746</c:v>
                </c:pt>
                <c:pt idx="2711">
                  <c:v>0.66576463191251667</c:v>
                </c:pt>
                <c:pt idx="2712">
                  <c:v>0.66576992817472691</c:v>
                </c:pt>
                <c:pt idx="2713">
                  <c:v>0.66577329939264129</c:v>
                </c:pt>
                <c:pt idx="2714">
                  <c:v>0.66579019080408886</c:v>
                </c:pt>
                <c:pt idx="2715">
                  <c:v>0.66579881865291601</c:v>
                </c:pt>
                <c:pt idx="2716">
                  <c:v>0.66580218976002636</c:v>
                </c:pt>
                <c:pt idx="2717">
                  <c:v>0.66580662321532391</c:v>
                </c:pt>
                <c:pt idx="2718">
                  <c:v>0.66581822412614877</c:v>
                </c:pt>
                <c:pt idx="2719">
                  <c:v>0.66586362560047319</c:v>
                </c:pt>
                <c:pt idx="2720">
                  <c:v>0.66886890537002264</c:v>
                </c:pt>
                <c:pt idx="2721">
                  <c:v>0.67022496704859991</c:v>
                </c:pt>
                <c:pt idx="2722">
                  <c:v>0.67254093050535424</c:v>
                </c:pt>
                <c:pt idx="2723">
                  <c:v>0.68853688447680406</c:v>
                </c:pt>
                <c:pt idx="2724">
                  <c:v>0.69238040837696935</c:v>
                </c:pt>
                <c:pt idx="2725">
                  <c:v>0.69585479393946814</c:v>
                </c:pt>
                <c:pt idx="2726">
                  <c:v>0.69668493796825792</c:v>
                </c:pt>
                <c:pt idx="2727">
                  <c:v>0.69797492548375017</c:v>
                </c:pt>
                <c:pt idx="2728">
                  <c:v>0.69857024280165392</c:v>
                </c:pt>
                <c:pt idx="2729">
                  <c:v>0.69968982588590689</c:v>
                </c:pt>
                <c:pt idx="2730">
                  <c:v>0.69976019722224925</c:v>
                </c:pt>
                <c:pt idx="2731">
                  <c:v>0.70433402708655013</c:v>
                </c:pt>
                <c:pt idx="2732">
                  <c:v>0.70855195237222113</c:v>
                </c:pt>
                <c:pt idx="2733">
                  <c:v>0.70864295255436449</c:v>
                </c:pt>
                <c:pt idx="2734">
                  <c:v>0.70886755102587296</c:v>
                </c:pt>
                <c:pt idx="2735">
                  <c:v>0.70886755102587296</c:v>
                </c:pt>
                <c:pt idx="2736">
                  <c:v>0.71074001128050379</c:v>
                </c:pt>
                <c:pt idx="2737">
                  <c:v>0.71342221047375076</c:v>
                </c:pt>
                <c:pt idx="2738">
                  <c:v>0.71368092699279151</c:v>
                </c:pt>
                <c:pt idx="2739">
                  <c:v>0.71397029708238713</c:v>
                </c:pt>
                <c:pt idx="2740">
                  <c:v>0.7139783032842284</c:v>
                </c:pt>
                <c:pt idx="2741">
                  <c:v>0.71398483274768909</c:v>
                </c:pt>
                <c:pt idx="2742">
                  <c:v>0.71403742751935728</c:v>
                </c:pt>
                <c:pt idx="2743">
                  <c:v>0.71405301113117858</c:v>
                </c:pt>
                <c:pt idx="2744">
                  <c:v>0.71408000065863875</c:v>
                </c:pt>
                <c:pt idx="2745">
                  <c:v>0.71408800540145156</c:v>
                </c:pt>
                <c:pt idx="2746">
                  <c:v>0.71409072868367163</c:v>
                </c:pt>
                <c:pt idx="2747">
                  <c:v>0.71409113641527555</c:v>
                </c:pt>
                <c:pt idx="2748">
                  <c:v>0.71409453367507936</c:v>
                </c:pt>
                <c:pt idx="2749">
                  <c:v>0.71410618895235045</c:v>
                </c:pt>
                <c:pt idx="2750">
                  <c:v>0.71414711885455939</c:v>
                </c:pt>
                <c:pt idx="2751">
                  <c:v>0.7141626996241377</c:v>
                </c:pt>
                <c:pt idx="2752">
                  <c:v>0.71417716657207997</c:v>
                </c:pt>
                <c:pt idx="2753">
                  <c:v>0.71418968422852835</c:v>
                </c:pt>
                <c:pt idx="2754">
                  <c:v>0.7142004102969185</c:v>
                </c:pt>
                <c:pt idx="2755">
                  <c:v>0.71425679017864707</c:v>
                </c:pt>
                <c:pt idx="2756">
                  <c:v>0.71427236810488282</c:v>
                </c:pt>
                <c:pt idx="2757">
                  <c:v>0.71428683241319613</c:v>
                </c:pt>
                <c:pt idx="2758">
                  <c:v>0.71428689646606003</c:v>
                </c:pt>
                <c:pt idx="2759">
                  <c:v>0.71429663606535554</c:v>
                </c:pt>
                <c:pt idx="2760">
                  <c:v>0.71429934778429693</c:v>
                </c:pt>
                <c:pt idx="2761">
                  <c:v>0.71431007189528239</c:v>
                </c:pt>
                <c:pt idx="2762">
                  <c:v>0.7143278948677001</c:v>
                </c:pt>
                <c:pt idx="2763">
                  <c:v>0.71436743853736462</c:v>
                </c:pt>
                <c:pt idx="2764">
                  <c:v>0.71438201656565581</c:v>
                </c:pt>
                <c:pt idx="2765">
                  <c:v>0.71439001728404983</c:v>
                </c:pt>
                <c:pt idx="2766">
                  <c:v>0.71439647823331698</c:v>
                </c:pt>
                <c:pt idx="2767">
                  <c:v>0.71439654227513927</c:v>
                </c:pt>
                <c:pt idx="2768">
                  <c:v>0.71449964425593859</c:v>
                </c:pt>
                <c:pt idx="2769">
                  <c:v>0.71450610402468262</c:v>
                </c:pt>
                <c:pt idx="2770">
                  <c:v>0.71450616805546141</c:v>
                </c:pt>
                <c:pt idx="2771">
                  <c:v>0.71455871719982145</c:v>
                </c:pt>
                <c:pt idx="2772">
                  <c:v>0.71460125339626068</c:v>
                </c:pt>
                <c:pt idx="2773">
                  <c:v>0.71460925119178276</c:v>
                </c:pt>
                <c:pt idx="2774">
                  <c:v>0.7146123794883299</c:v>
                </c:pt>
                <c:pt idx="2775">
                  <c:v>0.71461577379927743</c:v>
                </c:pt>
                <c:pt idx="2776">
                  <c:v>0.71462741896075954</c:v>
                </c:pt>
                <c:pt idx="2777">
                  <c:v>0.71466831333377301</c:v>
                </c:pt>
                <c:pt idx="2778">
                  <c:v>0.71468388057638632</c:v>
                </c:pt>
                <c:pt idx="2779">
                  <c:v>0.71471084175059896</c:v>
                </c:pt>
                <c:pt idx="2780">
                  <c:v>0.71471883808383874</c:v>
                </c:pt>
                <c:pt idx="2781">
                  <c:v>0.71472155850468611</c:v>
                </c:pt>
                <c:pt idx="2782">
                  <c:v>0.71477788941976828</c:v>
                </c:pt>
                <c:pt idx="2783">
                  <c:v>0.7147934538138041</c:v>
                </c:pt>
                <c:pt idx="2784">
                  <c:v>0.71480790555605045</c:v>
                </c:pt>
                <c:pt idx="2785">
                  <c:v>0.71482041005397878</c:v>
                </c:pt>
                <c:pt idx="2786">
                  <c:v>0.7148311248470598</c:v>
                </c:pt>
                <c:pt idx="2787">
                  <c:v>0.71484893233285074</c:v>
                </c:pt>
                <c:pt idx="2788">
                  <c:v>0.71488844163646603</c:v>
                </c:pt>
                <c:pt idx="2789">
                  <c:v>0.71490300699443254</c:v>
                </c:pt>
                <c:pt idx="2790">
                  <c:v>0.71491745609116908</c:v>
                </c:pt>
                <c:pt idx="2791">
                  <c:v>0.71491752007706189</c:v>
                </c:pt>
                <c:pt idx="2792">
                  <c:v>0.7149272494318808</c:v>
                </c:pt>
                <c:pt idx="2793">
                  <c:v>0.71502053241040586</c:v>
                </c:pt>
                <c:pt idx="2794">
                  <c:v>0.71502698656075125</c:v>
                </c:pt>
                <c:pt idx="2795">
                  <c:v>0.71502705053557558</c:v>
                </c:pt>
                <c:pt idx="2796">
                  <c:v>0.7151300439898689</c:v>
                </c:pt>
                <c:pt idx="2797">
                  <c:v>0.71513656092082278</c:v>
                </c:pt>
                <c:pt idx="2798">
                  <c:v>0.71518905472648209</c:v>
                </c:pt>
                <c:pt idx="2799">
                  <c:v>0.71520460841728761</c:v>
                </c:pt>
                <c:pt idx="2800">
                  <c:v>0.71523154611830519</c:v>
                </c:pt>
                <c:pt idx="2801">
                  <c:v>0.71523953548880814</c:v>
                </c:pt>
                <c:pt idx="2802">
                  <c:v>0.71524225354099513</c:v>
                </c:pt>
                <c:pt idx="2803">
                  <c:v>0.71524266048955631</c:v>
                </c:pt>
                <c:pt idx="2804">
                  <c:v>0.71525768411733848</c:v>
                </c:pt>
                <c:pt idx="2805">
                  <c:v>0.71529853539957466</c:v>
                </c:pt>
                <c:pt idx="2806">
                  <c:v>0.71531408623658765</c:v>
                </c:pt>
                <c:pt idx="2807">
                  <c:v>0.71532852538972191</c:v>
                </c:pt>
                <c:pt idx="2808">
                  <c:v>0.71534101899453506</c:v>
                </c:pt>
                <c:pt idx="2809">
                  <c:v>0.7153517244526324</c:v>
                </c:pt>
                <c:pt idx="2810">
                  <c:v>0.7153695164234013</c:v>
                </c:pt>
                <c:pt idx="2811">
                  <c:v>0.71540799598027616</c:v>
                </c:pt>
                <c:pt idx="2812">
                  <c:v>0.71540899129798152</c:v>
                </c:pt>
                <c:pt idx="2813">
                  <c:v>0.71542354396240837</c:v>
                </c:pt>
                <c:pt idx="2814">
                  <c:v>0.71543798046519425</c:v>
                </c:pt>
                <c:pt idx="2815">
                  <c:v>0.71543804439505032</c:v>
                </c:pt>
                <c:pt idx="2816">
                  <c:v>0.71544776526985443</c:v>
                </c:pt>
                <c:pt idx="2817">
                  <c:v>0.71545047177539001</c:v>
                </c:pt>
                <c:pt idx="2818">
                  <c:v>0.71546117526813835</c:v>
                </c:pt>
                <c:pt idx="2819">
                  <c:v>0.71551843159708561</c:v>
                </c:pt>
                <c:pt idx="2820">
                  <c:v>0.71553298158704148</c:v>
                </c:pt>
                <c:pt idx="2821">
                  <c:v>0.71554096691680114</c:v>
                </c:pt>
                <c:pt idx="2822">
                  <c:v>0.71554741543846634</c:v>
                </c:pt>
                <c:pt idx="2823">
                  <c:v>0.71554747935723506</c:v>
                </c:pt>
                <c:pt idx="2824">
                  <c:v>0.71565038296548111</c:v>
                </c:pt>
                <c:pt idx="2825">
                  <c:v>0.71565689420951928</c:v>
                </c:pt>
                <c:pt idx="2826">
                  <c:v>0.71570934220278226</c:v>
                </c:pt>
                <c:pt idx="2827">
                  <c:v>0.71572488231702469</c:v>
                </c:pt>
                <c:pt idx="2828">
                  <c:v>0.71575179650197818</c:v>
                </c:pt>
                <c:pt idx="2829">
                  <c:v>0.71575977889703135</c:v>
                </c:pt>
                <c:pt idx="2830">
                  <c:v>0.7157629011694886</c:v>
                </c:pt>
                <c:pt idx="2831">
                  <c:v>0.71576628894421623</c:v>
                </c:pt>
                <c:pt idx="2832">
                  <c:v>0.71577791167967686</c:v>
                </c:pt>
                <c:pt idx="2833">
                  <c:v>0.71581872728876217</c:v>
                </c:pt>
                <c:pt idx="2834">
                  <c:v>0.71583426454401844</c:v>
                </c:pt>
                <c:pt idx="2835">
                  <c:v>0.71586117377690317</c:v>
                </c:pt>
                <c:pt idx="2836">
                  <c:v>0.71586915470376156</c:v>
                </c:pt>
                <c:pt idx="2837">
                  <c:v>0.71587186988298823</c:v>
                </c:pt>
                <c:pt idx="2838">
                  <c:v>0.71592809224578835</c:v>
                </c:pt>
                <c:pt idx="2839">
                  <c:v>0.71594362664096567</c:v>
                </c:pt>
                <c:pt idx="2840">
                  <c:v>0.71595805052685368</c:v>
                </c:pt>
                <c:pt idx="2841">
                  <c:v>0.71596782677990745</c:v>
                </c:pt>
                <c:pt idx="2842">
                  <c:v>0.71597053091989504</c:v>
                </c:pt>
                <c:pt idx="2843">
                  <c:v>0.71598122505705697</c:v>
                </c:pt>
                <c:pt idx="2844">
                  <c:v>0.71599899821091983</c:v>
                </c:pt>
                <c:pt idx="2845">
                  <c:v>0.71603843133177292</c:v>
                </c:pt>
                <c:pt idx="2846">
                  <c:v>0.7160529686001933</c:v>
                </c:pt>
                <c:pt idx="2847">
                  <c:v>0.71606094694716005</c:v>
                </c:pt>
                <c:pt idx="2848">
                  <c:v>0.71606738982989948</c:v>
                </c:pt>
                <c:pt idx="2849">
                  <c:v>0.71606745369251146</c:v>
                </c:pt>
                <c:pt idx="2850">
                  <c:v>0.71607716428142876</c:v>
                </c:pt>
                <c:pt idx="2851">
                  <c:v>0.71617026729125688</c:v>
                </c:pt>
                <c:pt idx="2852">
                  <c:v>0.71617670898654229</c:v>
                </c:pt>
                <c:pt idx="2853">
                  <c:v>0.71617677283804015</c:v>
                </c:pt>
                <c:pt idx="2854">
                  <c:v>0.7162291749356291</c:v>
                </c:pt>
                <c:pt idx="2855">
                  <c:v>0.71627159207480728</c:v>
                </c:pt>
                <c:pt idx="2856">
                  <c:v>0.71627956748173871</c:v>
                </c:pt>
                <c:pt idx="2857">
                  <c:v>0.7162826870209551</c:v>
                </c:pt>
                <c:pt idx="2858">
                  <c:v>0.71628607182949777</c:v>
                </c:pt>
                <c:pt idx="2859">
                  <c:v>0.71629768438972452</c:v>
                </c:pt>
                <c:pt idx="2860">
                  <c:v>0.71633846426089354</c:v>
                </c:pt>
                <c:pt idx="2861">
                  <c:v>0.71635398790973881</c:v>
                </c:pt>
                <c:pt idx="2862">
                  <c:v>0.71638087357487079</c:v>
                </c:pt>
                <c:pt idx="2863">
                  <c:v>0.71638884751095078</c:v>
                </c:pt>
                <c:pt idx="2864">
                  <c:v>0.71639156031197415</c:v>
                </c:pt>
                <c:pt idx="2865">
                  <c:v>0.71640696107602964</c:v>
                </c:pt>
                <c:pt idx="2866">
                  <c:v>0.71644773342076296</c:v>
                </c:pt>
                <c:pt idx="2867">
                  <c:v>0.71646325420435453</c:v>
                </c:pt>
                <c:pt idx="2868">
                  <c:v>0.71647766545047142</c:v>
                </c:pt>
                <c:pt idx="2869">
                  <c:v>0.71649013490657032</c:v>
                </c:pt>
                <c:pt idx="2870">
                  <c:v>0.7165008196711885</c:v>
                </c:pt>
                <c:pt idx="2871">
                  <c:v>0.71651857724762225</c:v>
                </c:pt>
                <c:pt idx="2872">
                  <c:v>0.71655698240758281</c:v>
                </c:pt>
                <c:pt idx="2873">
                  <c:v>0.71655797580099301</c:v>
                </c:pt>
                <c:pt idx="2874">
                  <c:v>0.71657250032483999</c:v>
                </c:pt>
                <c:pt idx="2875">
                  <c:v>0.7165869089099739</c:v>
                </c:pt>
                <c:pt idx="2876">
                  <c:v>0.71658697271632776</c:v>
                </c:pt>
                <c:pt idx="2877">
                  <c:v>0.71659667479114264</c:v>
                </c:pt>
                <c:pt idx="2878">
                  <c:v>0.71662781314932489</c:v>
                </c:pt>
                <c:pt idx="2879">
                  <c:v>0.71662781314932489</c:v>
                </c:pt>
                <c:pt idx="2880">
                  <c:v>0.71662781316046564</c:v>
                </c:pt>
                <c:pt idx="2881">
                  <c:v>0.71668969614268563</c:v>
                </c:pt>
                <c:pt idx="2882">
                  <c:v>0.71669613218669215</c:v>
                </c:pt>
                <c:pt idx="2883">
                  <c:v>0.71669619598191026</c:v>
                </c:pt>
                <c:pt idx="2884">
                  <c:v>0.71675879382901098</c:v>
                </c:pt>
                <c:pt idx="2885">
                  <c:v>0.71955226570542397</c:v>
                </c:pt>
                <c:pt idx="2886">
                  <c:v>0.72087372550975481</c:v>
                </c:pt>
                <c:pt idx="2887">
                  <c:v>0.72109428946337595</c:v>
                </c:pt>
                <c:pt idx="2888">
                  <c:v>0.72620762945204553</c:v>
                </c:pt>
                <c:pt idx="2889">
                  <c:v>0.73670728283577591</c:v>
                </c:pt>
                <c:pt idx="2890">
                  <c:v>0.74369875646832639</c:v>
                </c:pt>
                <c:pt idx="2891">
                  <c:v>0.74449430568831865</c:v>
                </c:pt>
                <c:pt idx="2892">
                  <c:v>0.74510925791843352</c:v>
                </c:pt>
                <c:pt idx="2893">
                  <c:v>0.74667516779648291</c:v>
                </c:pt>
                <c:pt idx="2894">
                  <c:v>0.75040847280803291</c:v>
                </c:pt>
                <c:pt idx="2895">
                  <c:v>0.75620421304416274</c:v>
                </c:pt>
                <c:pt idx="2896">
                  <c:v>0.75640947402324432</c:v>
                </c:pt>
                <c:pt idx="2897">
                  <c:v>0.75640947402324432</c:v>
                </c:pt>
                <c:pt idx="2898">
                  <c:v>0.75811996141468363</c:v>
                </c:pt>
                <c:pt idx="2899">
                  <c:v>0.76056778139816694</c:v>
                </c:pt>
                <c:pt idx="2900">
                  <c:v>0.76080374305489973</c:v>
                </c:pt>
                <c:pt idx="2901">
                  <c:v>0.76100817956473843</c:v>
                </c:pt>
                <c:pt idx="2902">
                  <c:v>0.76103818594019446</c:v>
                </c:pt>
                <c:pt idx="2903">
                  <c:v>0.76103943491137793</c:v>
                </c:pt>
                <c:pt idx="2904">
                  <c:v>0.76104392273090871</c:v>
                </c:pt>
                <c:pt idx="2905">
                  <c:v>0.76105621259562217</c:v>
                </c:pt>
                <c:pt idx="2906">
                  <c:v>0.76106405108506203</c:v>
                </c:pt>
                <c:pt idx="2907">
                  <c:v>0.76108319558196735</c:v>
                </c:pt>
                <c:pt idx="2908">
                  <c:v>0.76108438690243119</c:v>
                </c:pt>
                <c:pt idx="2909">
                  <c:v>0.76110423327658927</c:v>
                </c:pt>
                <c:pt idx="2910">
                  <c:v>0.76111467712598257</c:v>
                </c:pt>
                <c:pt idx="2911">
                  <c:v>0.76111467712598491</c:v>
                </c:pt>
                <c:pt idx="2912">
                  <c:v>0.76113822735909253</c:v>
                </c:pt>
                <c:pt idx="2913">
                  <c:v>0.76114396283627461</c:v>
                </c:pt>
                <c:pt idx="2914">
                  <c:v>0.76115283858897365</c:v>
                </c:pt>
                <c:pt idx="2915">
                  <c:v>0.76116408658145129</c:v>
                </c:pt>
                <c:pt idx="2916">
                  <c:v>0.76120425956962579</c:v>
                </c:pt>
                <c:pt idx="2917">
                  <c:v>0.76123824586701017</c:v>
                </c:pt>
                <c:pt idx="2918">
                  <c:v>0.7612394942661892</c:v>
                </c:pt>
                <c:pt idx="2919">
                  <c:v>0.76125285374900586</c:v>
                </c:pt>
                <c:pt idx="2920">
                  <c:v>0.76130426294827991</c:v>
                </c:pt>
                <c:pt idx="2921">
                  <c:v>0.76131488892405641</c:v>
                </c:pt>
                <c:pt idx="2922">
                  <c:v>0.76133165602793995</c:v>
                </c:pt>
                <c:pt idx="2923">
                  <c:v>0.76133824145878937</c:v>
                </c:pt>
                <c:pt idx="2924">
                  <c:v>0.76133984534124188</c:v>
                </c:pt>
                <c:pt idx="2925">
                  <c:v>0.76135284599214659</c:v>
                </c:pt>
                <c:pt idx="2926">
                  <c:v>0.7613675030099829</c:v>
                </c:pt>
                <c:pt idx="2927">
                  <c:v>0.76136853392038761</c:v>
                </c:pt>
                <c:pt idx="2928">
                  <c:v>0.76139369457788497</c:v>
                </c:pt>
                <c:pt idx="2929">
                  <c:v>0.76139369458796347</c:v>
                </c:pt>
                <c:pt idx="2930">
                  <c:v>0.76140424340739021</c:v>
                </c:pt>
                <c:pt idx="2931">
                  <c:v>0.76141486694841354</c:v>
                </c:pt>
                <c:pt idx="2932">
                  <c:v>0.76143163020767934</c:v>
                </c:pt>
                <c:pt idx="2933">
                  <c:v>0.76143821412927659</c:v>
                </c:pt>
                <c:pt idx="2934">
                  <c:v>0.76143946195619572</c:v>
                </c:pt>
                <c:pt idx="2935">
                  <c:v>0.76145281531324294</c:v>
                </c:pt>
                <c:pt idx="2936">
                  <c:v>0.7615148220475314</c:v>
                </c:pt>
                <c:pt idx="2937">
                  <c:v>0.76151930498001585</c:v>
                </c:pt>
                <c:pt idx="2938">
                  <c:v>0.76153158146131694</c:v>
                </c:pt>
                <c:pt idx="2939">
                  <c:v>0.76153941141401571</c:v>
                </c:pt>
                <c:pt idx="2940">
                  <c:v>0.76155276170714803</c:v>
                </c:pt>
                <c:pt idx="2941">
                  <c:v>0.76155853506035176</c:v>
                </c:pt>
                <c:pt idx="2942">
                  <c:v>0.7615835400661235</c:v>
                </c:pt>
                <c:pt idx="2943">
                  <c:v>0.76161350689142027</c:v>
                </c:pt>
                <c:pt idx="2944">
                  <c:v>0.76161923612009241</c:v>
                </c:pt>
                <c:pt idx="2945">
                  <c:v>0.76162810220312294</c:v>
                </c:pt>
                <c:pt idx="2946">
                  <c:v>0.76163933794018901</c:v>
                </c:pt>
                <c:pt idx="2947">
                  <c:v>0.76165845719775505</c:v>
                </c:pt>
                <c:pt idx="2948">
                  <c:v>0.76165964694755706</c:v>
                </c:pt>
                <c:pt idx="2949">
                  <c:v>0.76167946715387103</c:v>
                </c:pt>
                <c:pt idx="2950">
                  <c:v>0.76171341641097479</c:v>
                </c:pt>
                <c:pt idx="2951">
                  <c:v>0.76172800837121968</c:v>
                </c:pt>
                <c:pt idx="2952">
                  <c:v>0.76177936152801939</c:v>
                </c:pt>
                <c:pt idx="2953">
                  <c:v>0.761806724740131</c:v>
                </c:pt>
                <c:pt idx="2954">
                  <c:v>0.76181330298994099</c:v>
                </c:pt>
                <c:pt idx="2955">
                  <c:v>0.76181490512371786</c:v>
                </c:pt>
                <c:pt idx="2956">
                  <c:v>0.76182789159797937</c:v>
                </c:pt>
                <c:pt idx="2957">
                  <c:v>0.76184253263187263</c:v>
                </c:pt>
                <c:pt idx="2958">
                  <c:v>0.76184356241814633</c:v>
                </c:pt>
                <c:pt idx="2959">
                  <c:v>0.76186869563454362</c:v>
                </c:pt>
                <c:pt idx="2960">
                  <c:v>0.76186869564437143</c:v>
                </c:pt>
                <c:pt idx="2961">
                  <c:v>0.76187923295819249</c:v>
                </c:pt>
                <c:pt idx="2962">
                  <c:v>0.76188984491083489</c:v>
                </c:pt>
                <c:pt idx="2963">
                  <c:v>0.76190658988424675</c:v>
                </c:pt>
                <c:pt idx="2964">
                  <c:v>0.76191316662319397</c:v>
                </c:pt>
                <c:pt idx="2965">
                  <c:v>0.76192775187827744</c:v>
                </c:pt>
                <c:pt idx="2966">
                  <c:v>0.76194341909702534</c:v>
                </c:pt>
                <c:pt idx="2967">
                  <c:v>0.76198969095402069</c:v>
                </c:pt>
                <c:pt idx="2968">
                  <c:v>0.76200643207786367</c:v>
                </c:pt>
                <c:pt idx="2969">
                  <c:v>0.76201300730561283</c:v>
                </c:pt>
                <c:pt idx="2970">
                  <c:v>0.76201425348472374</c:v>
                </c:pt>
                <c:pt idx="2971">
                  <c:v>0.76202758920699232</c:v>
                </c:pt>
                <c:pt idx="2972">
                  <c:v>0.76205833396921396</c:v>
                </c:pt>
                <c:pt idx="2973">
                  <c:v>0.76208826807941887</c:v>
                </c:pt>
                <c:pt idx="2974">
                  <c:v>0.76208951404245207</c:v>
                </c:pt>
                <c:pt idx="2975">
                  <c:v>0.76209399105292741</c:v>
                </c:pt>
                <c:pt idx="2976">
                  <c:v>0.76210625131586995</c:v>
                </c:pt>
                <c:pt idx="2977">
                  <c:v>0.76211407092460082</c:v>
                </c:pt>
                <c:pt idx="2978">
                  <c:v>0.76213316930471264</c:v>
                </c:pt>
                <c:pt idx="2979">
                  <c:v>0.76213435775529403</c:v>
                </c:pt>
                <c:pt idx="2980">
                  <c:v>0.76215415631720151</c:v>
                </c:pt>
                <c:pt idx="2981">
                  <c:v>0.7621645750046161</c:v>
                </c:pt>
                <c:pt idx="2982">
                  <c:v>0.7621645750046161</c:v>
                </c:pt>
                <c:pt idx="2983">
                  <c:v>0.7621880684946295</c:v>
                </c:pt>
                <c:pt idx="2984">
                  <c:v>0.762193790151515</c:v>
                </c:pt>
                <c:pt idx="2985">
                  <c:v>0.7622026445161878</c:v>
                </c:pt>
                <c:pt idx="2986">
                  <c:v>0.76225394157094939</c:v>
                </c:pt>
                <c:pt idx="2987">
                  <c:v>0.76228784594493748</c:v>
                </c:pt>
                <c:pt idx="2988">
                  <c:v>0.76228909133462208</c:v>
                </c:pt>
                <c:pt idx="2989">
                  <c:v>0.76230241861074066</c:v>
                </c:pt>
                <c:pt idx="2990">
                  <c:v>0.76231704364372199</c:v>
                </c:pt>
                <c:pt idx="2991">
                  <c:v>0.76234317805084695</c:v>
                </c:pt>
                <c:pt idx="2992">
                  <c:v>0.76234317806042229</c:v>
                </c:pt>
                <c:pt idx="2993">
                  <c:v>0.76235370385643109</c:v>
                </c:pt>
                <c:pt idx="2994">
                  <c:v>0.76236430420839785</c:v>
                </c:pt>
                <c:pt idx="2995">
                  <c:v>0.76238103087655906</c:v>
                </c:pt>
                <c:pt idx="2996">
                  <c:v>0.76238760042524445</c:v>
                </c:pt>
                <c:pt idx="2997">
                  <c:v>0.76238920043937464</c:v>
                </c:pt>
                <c:pt idx="2998">
                  <c:v>0.76240216973454877</c:v>
                </c:pt>
                <c:pt idx="2999">
                  <c:v>0.76241781982325219</c:v>
                </c:pt>
                <c:pt idx="3000">
                  <c:v>0.76245344316854835</c:v>
                </c:pt>
                <c:pt idx="3001">
                  <c:v>0.76246404108004262</c:v>
                </c:pt>
                <c:pt idx="3002">
                  <c:v>0.76248076389456942</c:v>
                </c:pt>
                <c:pt idx="3003">
                  <c:v>0.7624873319304597</c:v>
                </c:pt>
                <c:pt idx="3004">
                  <c:v>0.76248857674654147</c:v>
                </c:pt>
                <c:pt idx="3005">
                  <c:v>0.76250189788252176</c:v>
                </c:pt>
                <c:pt idx="3006">
                  <c:v>0.76253260901242281</c:v>
                </c:pt>
                <c:pt idx="3007">
                  <c:v>0.76256375497269635</c:v>
                </c:pt>
                <c:pt idx="3008">
                  <c:v>0.76256822708464478</c:v>
                </c:pt>
                <c:pt idx="3009">
                  <c:v>0.76258047393273942</c:v>
                </c:pt>
                <c:pt idx="3010">
                  <c:v>0.7625882849846819</c:v>
                </c:pt>
                <c:pt idx="3011">
                  <c:v>0.76260736246526439</c:v>
                </c:pt>
                <c:pt idx="3012">
                  <c:v>0.76260854961525615</c:v>
                </c:pt>
                <c:pt idx="3013">
                  <c:v>0.76262832650987367</c:v>
                </c:pt>
                <c:pt idx="3014">
                  <c:v>0.76263873379401859</c:v>
                </c:pt>
                <c:pt idx="3015">
                  <c:v>0.76263873379402092</c:v>
                </c:pt>
                <c:pt idx="3016">
                  <c:v>0.76266220156844389</c:v>
                </c:pt>
                <c:pt idx="3017">
                  <c:v>0.76266791696216374</c:v>
                </c:pt>
                <c:pt idx="3018">
                  <c:v>0.76267676163448317</c:v>
                </c:pt>
                <c:pt idx="3019">
                  <c:v>0.76268797023750112</c:v>
                </c:pt>
                <c:pt idx="3020">
                  <c:v>0.762708230195287</c:v>
                </c:pt>
                <c:pt idx="3021">
                  <c:v>0.76272800252797179</c:v>
                </c:pt>
                <c:pt idx="3022">
                  <c:v>0.76276186977488702</c:v>
                </c:pt>
                <c:pt idx="3023">
                  <c:v>0.76276311380071649</c:v>
                </c:pt>
                <c:pt idx="3024">
                  <c:v>0.76277642648164246</c:v>
                </c:pt>
                <c:pt idx="3025">
                  <c:v>0.76282765555364207</c:v>
                </c:pt>
                <c:pt idx="3026">
                  <c:v>0.76283824429271085</c:v>
                </c:pt>
                <c:pt idx="3027">
                  <c:v>0.76285495263633285</c:v>
                </c:pt>
                <c:pt idx="3028">
                  <c:v>0.76286151498717691</c:v>
                </c:pt>
                <c:pt idx="3029">
                  <c:v>0.76286311324853728</c:v>
                </c:pt>
                <c:pt idx="3030">
                  <c:v>0.76287606833390864</c:v>
                </c:pt>
                <c:pt idx="3031">
                  <c:v>0.76289067397760735</c:v>
                </c:pt>
                <c:pt idx="3032">
                  <c:v>0.76289170127452666</c:v>
                </c:pt>
                <c:pt idx="3033">
                  <c:v>0.76291677373336397</c:v>
                </c:pt>
                <c:pt idx="3034">
                  <c:v>0.76291677374328615</c:v>
                </c:pt>
                <c:pt idx="3035">
                  <c:v>0.76292728558181422</c:v>
                </c:pt>
                <c:pt idx="3036">
                  <c:v>0.76293787187784634</c:v>
                </c:pt>
                <c:pt idx="3037">
                  <c:v>0.76295457636379083</c:v>
                </c:pt>
                <c:pt idx="3038">
                  <c:v>0.76296113720025327</c:v>
                </c:pt>
                <c:pt idx="3039">
                  <c:v>0.76296238065187516</c:v>
                </c:pt>
                <c:pt idx="3040">
                  <c:v>0.76297568718621989</c:v>
                </c:pt>
                <c:pt idx="3041">
                  <c:v>0.76303747645988884</c:v>
                </c:pt>
                <c:pt idx="3042">
                  <c:v>0.76305417708730783</c:v>
                </c:pt>
                <c:pt idx="3043">
                  <c:v>0.76306073640905359</c:v>
                </c:pt>
                <c:pt idx="3044">
                  <c:v>0.76306197957347788</c:v>
                </c:pt>
                <c:pt idx="3045">
                  <c:v>0.76307528303352012</c:v>
                </c:pt>
                <c:pt idx="3046">
                  <c:v>0.76310595341010967</c:v>
                </c:pt>
                <c:pt idx="3047">
                  <c:v>0.76313581508593809</c:v>
                </c:pt>
                <c:pt idx="3048">
                  <c:v>0.76313705803378518</c:v>
                </c:pt>
                <c:pt idx="3049">
                  <c:v>0.76314152420991455</c:v>
                </c:pt>
                <c:pt idx="3050">
                  <c:v>0.76315375480183556</c:v>
                </c:pt>
                <c:pt idx="3051">
                  <c:v>0.76316155548569309</c:v>
                </c:pt>
                <c:pt idx="3052">
                  <c:v>0.76318060764115703</c:v>
                </c:pt>
                <c:pt idx="3053">
                  <c:v>0.76318179321514967</c:v>
                </c:pt>
                <c:pt idx="3054">
                  <c:v>0.76320154385302152</c:v>
                </c:pt>
                <c:pt idx="3055">
                  <c:v>0.76321193731963755</c:v>
                </c:pt>
                <c:pt idx="3056">
                  <c:v>0.76321193731963755</c:v>
                </c:pt>
                <c:pt idx="3057">
                  <c:v>0.76323537393394958</c:v>
                </c:pt>
                <c:pt idx="3058">
                  <c:v>0.76324991466492764</c:v>
                </c:pt>
                <c:pt idx="3059">
                  <c:v>0.76330108750440262</c:v>
                </c:pt>
                <c:pt idx="3060">
                  <c:v>0.76332835461831783</c:v>
                </c:pt>
                <c:pt idx="3061">
                  <c:v>0.76333490976379093</c:v>
                </c:pt>
                <c:pt idx="3062">
                  <c:v>0.76333615213695949</c:v>
                </c:pt>
                <c:pt idx="3063">
                  <c:v>0.76333650627054594</c:v>
                </c:pt>
                <c:pt idx="3064">
                  <c:v>0.76334944713124031</c:v>
                </c:pt>
                <c:pt idx="3065">
                  <c:v>0.76336403673685493</c:v>
                </c:pt>
                <c:pt idx="3066">
                  <c:v>0.7633901078306462</c:v>
                </c:pt>
                <c:pt idx="3067">
                  <c:v>0.76339010784031869</c:v>
                </c:pt>
                <c:pt idx="3068">
                  <c:v>0.76340060813428656</c:v>
                </c:pt>
                <c:pt idx="3069">
                  <c:v>0.76341118280271436</c:v>
                </c:pt>
                <c:pt idx="3070">
                  <c:v>0.76342786894091674</c:v>
                </c:pt>
                <c:pt idx="3071">
                  <c:v>0.76343442257042615</c:v>
                </c:pt>
                <c:pt idx="3072">
                  <c:v>0.76343601870721867</c:v>
                </c:pt>
                <c:pt idx="3073">
                  <c:v>0.76344895657361223</c:v>
                </c:pt>
                <c:pt idx="3074">
                  <c:v>0.76346456873463742</c:v>
                </c:pt>
                <c:pt idx="3075">
                  <c:v>0.7635106779599512</c:v>
                </c:pt>
                <c:pt idx="3076">
                  <c:v>0.76352736023561274</c:v>
                </c:pt>
                <c:pt idx="3077">
                  <c:v>0.76353391234882717</c:v>
                </c:pt>
                <c:pt idx="3078">
                  <c:v>0.7635351541470663</c:v>
                </c:pt>
                <c:pt idx="3079">
                  <c:v>0.76354844298701585</c:v>
                </c:pt>
                <c:pt idx="3080">
                  <c:v>0.76466097693177171</c:v>
                </c:pt>
                <c:pt idx="3081">
                  <c:v>0.76615168359646835</c:v>
                </c:pt>
                <c:pt idx="3082">
                  <c:v>0.76844549310344634</c:v>
                </c:pt>
                <c:pt idx="3083">
                  <c:v>0.7721974610287794</c:v>
                </c:pt>
                <c:pt idx="3084">
                  <c:v>0.77804374735156445</c:v>
                </c:pt>
                <c:pt idx="3085">
                  <c:v>0.77881809179963035</c:v>
                </c:pt>
                <c:pt idx="3086">
                  <c:v>0.78771158554209531</c:v>
                </c:pt>
                <c:pt idx="3087">
                  <c:v>0.78939665474601406</c:v>
                </c:pt>
                <c:pt idx="3088">
                  <c:v>0.7910589818885948</c:v>
                </c:pt>
                <c:pt idx="3089">
                  <c:v>0.79195264617641492</c:v>
                </c:pt>
                <c:pt idx="3090">
                  <c:v>0.79350140748585829</c:v>
                </c:pt>
                <c:pt idx="3091">
                  <c:v>0.79656492479747287</c:v>
                </c:pt>
                <c:pt idx="3092">
                  <c:v>0.79922731400306302</c:v>
                </c:pt>
                <c:pt idx="3093">
                  <c:v>0.8009411551418204</c:v>
                </c:pt>
                <c:pt idx="3094">
                  <c:v>0.80312877657200754</c:v>
                </c:pt>
                <c:pt idx="3095">
                  <c:v>0.80333952430547562</c:v>
                </c:pt>
                <c:pt idx="3096">
                  <c:v>0.8035150286398971</c:v>
                </c:pt>
                <c:pt idx="3097">
                  <c:v>0.80351579756590863</c:v>
                </c:pt>
                <c:pt idx="3098">
                  <c:v>0.80351586758176485</c:v>
                </c:pt>
                <c:pt idx="3099">
                  <c:v>0.80351625090369705</c:v>
                </c:pt>
                <c:pt idx="3100">
                  <c:v>0.80351646568296597</c:v>
                </c:pt>
                <c:pt idx="3101">
                  <c:v>0.8035165626839651</c:v>
                </c:pt>
                <c:pt idx="3102">
                  <c:v>0.80351720586814523</c:v>
                </c:pt>
                <c:pt idx="3103">
                  <c:v>0.80351803521264553</c:v>
                </c:pt>
                <c:pt idx="3104">
                  <c:v>0.80351828428968275</c:v>
                </c:pt>
                <c:pt idx="3105">
                  <c:v>0.80351836725420145</c:v>
                </c:pt>
                <c:pt idx="3106">
                  <c:v>0.80351869005701659</c:v>
                </c:pt>
                <c:pt idx="3107">
                  <c:v>0.80351964416092181</c:v>
                </c:pt>
                <c:pt idx="3108">
                  <c:v>0.80352003800812821</c:v>
                </c:pt>
                <c:pt idx="3109">
                  <c:v>0.8035206440687187</c:v>
                </c:pt>
                <c:pt idx="3110">
                  <c:v>0.80352147909337335</c:v>
                </c:pt>
                <c:pt idx="3111">
                  <c:v>0.80352180058762179</c:v>
                </c:pt>
                <c:pt idx="3112">
                  <c:v>0.80352180059062439</c:v>
                </c:pt>
                <c:pt idx="3113">
                  <c:v>0.80352285648425725</c:v>
                </c:pt>
                <c:pt idx="3114">
                  <c:v>0.80352333776471063</c:v>
                </c:pt>
                <c:pt idx="3115">
                  <c:v>0.80352380839484538</c:v>
                </c:pt>
                <c:pt idx="3116">
                  <c:v>0.80352412138940255</c:v>
                </c:pt>
                <c:pt idx="3117">
                  <c:v>0.80352488756434814</c:v>
                </c:pt>
                <c:pt idx="3118">
                  <c:v>0.80352499270983402</c:v>
                </c:pt>
                <c:pt idx="3119">
                  <c:v>0.80352668756180645</c:v>
                </c:pt>
                <c:pt idx="3120">
                  <c:v>0.80352808751959515</c:v>
                </c:pt>
                <c:pt idx="3121">
                  <c:v>0.80352844128680123</c:v>
                </c:pt>
                <c:pt idx="3122">
                  <c:v>0.80352931933789784</c:v>
                </c:pt>
                <c:pt idx="3123">
                  <c:v>0.80352952819174583</c:v>
                </c:pt>
                <c:pt idx="3124">
                  <c:v>0.80352980029159427</c:v>
                </c:pt>
                <c:pt idx="3125">
                  <c:v>0.80353046408628881</c:v>
                </c:pt>
                <c:pt idx="3126">
                  <c:v>0.80353111465912908</c:v>
                </c:pt>
                <c:pt idx="3127">
                  <c:v>0.80353157578008716</c:v>
                </c:pt>
                <c:pt idx="3128">
                  <c:v>0.80353260324164599</c:v>
                </c:pt>
                <c:pt idx="3129">
                  <c:v>0.80353351442607335</c:v>
                </c:pt>
                <c:pt idx="3130">
                  <c:v>0.80353412095179544</c:v>
                </c:pt>
                <c:pt idx="3131">
                  <c:v>0.80353428173466845</c:v>
                </c:pt>
                <c:pt idx="3132">
                  <c:v>0.80353436397681799</c:v>
                </c:pt>
                <c:pt idx="3133">
                  <c:v>0.80353477500830417</c:v>
                </c:pt>
                <c:pt idx="3134">
                  <c:v>0.80353538933079904</c:v>
                </c:pt>
                <c:pt idx="3135">
                  <c:v>0.80353574852269305</c:v>
                </c:pt>
                <c:pt idx="3136">
                  <c:v>0.80353631279414173</c:v>
                </c:pt>
                <c:pt idx="3137">
                  <c:v>0.80353660930653015</c:v>
                </c:pt>
                <c:pt idx="3138">
                  <c:v>0.80353746122001501</c:v>
                </c:pt>
                <c:pt idx="3139">
                  <c:v>0.80353823522726187</c:v>
                </c:pt>
                <c:pt idx="3140">
                  <c:v>0.80353912869155564</c:v>
                </c:pt>
                <c:pt idx="3141">
                  <c:v>0.80353992837341082</c:v>
                </c:pt>
                <c:pt idx="3142">
                  <c:v>0.80354155066358057</c:v>
                </c:pt>
                <c:pt idx="3143">
                  <c:v>0.80354162825005926</c:v>
                </c:pt>
                <c:pt idx="3144">
                  <c:v>0.80354202206911429</c:v>
                </c:pt>
                <c:pt idx="3145">
                  <c:v>0.80354262808860744</c:v>
                </c:pt>
                <c:pt idx="3146">
                  <c:v>0.80354334915571113</c:v>
                </c:pt>
                <c:pt idx="3147">
                  <c:v>0.80354335871635219</c:v>
                </c:pt>
                <c:pt idx="3148">
                  <c:v>0.80354428774725839</c:v>
                </c:pt>
                <c:pt idx="3149">
                  <c:v>0.80354524663996607</c:v>
                </c:pt>
                <c:pt idx="3150">
                  <c:v>0.80354609280556422</c:v>
                </c:pt>
                <c:pt idx="3151">
                  <c:v>0.80354753586326066</c:v>
                </c:pt>
                <c:pt idx="3152">
                  <c:v>0.80355007104054632</c:v>
                </c:pt>
                <c:pt idx="3153">
                  <c:v>0.80355019463218313</c:v>
                </c:pt>
                <c:pt idx="3154">
                  <c:v>0.80355042478086935</c:v>
                </c:pt>
                <c:pt idx="3155">
                  <c:v>0.80355120418848824</c:v>
                </c:pt>
                <c:pt idx="3156">
                  <c:v>0.80355130276953157</c:v>
                </c:pt>
                <c:pt idx="3157">
                  <c:v>0.8035517836906122</c:v>
                </c:pt>
                <c:pt idx="3158">
                  <c:v>0.80355184644868882</c:v>
                </c:pt>
                <c:pt idx="3159">
                  <c:v>0.80355244744319165</c:v>
                </c:pt>
                <c:pt idx="3160">
                  <c:v>0.80355355905871106</c:v>
                </c:pt>
                <c:pt idx="3161">
                  <c:v>0.80355401638284885</c:v>
                </c:pt>
                <c:pt idx="3162">
                  <c:v>0.80355458645638533</c:v>
                </c:pt>
                <c:pt idx="3163">
                  <c:v>0.80355549757613109</c:v>
                </c:pt>
                <c:pt idx="3164">
                  <c:v>0.8035562648326916</c:v>
                </c:pt>
                <c:pt idx="3165">
                  <c:v>0.80355667858086777</c:v>
                </c:pt>
                <c:pt idx="3166">
                  <c:v>0.80356110310895601</c:v>
                </c:pt>
                <c:pt idx="3167">
                  <c:v>0.80356191109142006</c:v>
                </c:pt>
                <c:pt idx="3168">
                  <c:v>0.80356311459762897</c:v>
                </c:pt>
                <c:pt idx="3169">
                  <c:v>0.80356353327157803</c:v>
                </c:pt>
                <c:pt idx="3170">
                  <c:v>0.80356438028028743</c:v>
                </c:pt>
                <c:pt idx="3171">
                  <c:v>0.80356534119595058</c:v>
                </c:pt>
                <c:pt idx="3172">
                  <c:v>0.80356807510554118</c:v>
                </c:pt>
                <c:pt idx="3173">
                  <c:v>0.80356951806537635</c:v>
                </c:pt>
                <c:pt idx="3174">
                  <c:v>0.80356953971054412</c:v>
                </c:pt>
                <c:pt idx="3175">
                  <c:v>0.80356985044348228</c:v>
                </c:pt>
                <c:pt idx="3176">
                  <c:v>0.80357044642993447</c:v>
                </c:pt>
                <c:pt idx="3177">
                  <c:v>0.80357122862160579</c:v>
                </c:pt>
                <c:pt idx="3178">
                  <c:v>0.80357314682362468</c:v>
                </c:pt>
                <c:pt idx="3179">
                  <c:v>0.80357318613604711</c:v>
                </c:pt>
                <c:pt idx="3180">
                  <c:v>0.80357378988889794</c:v>
                </c:pt>
                <c:pt idx="3181">
                  <c:v>0.80357382835848012</c:v>
                </c:pt>
                <c:pt idx="3182">
                  <c:v>0.80357439202500214</c:v>
                </c:pt>
                <c:pt idx="3183">
                  <c:v>0.80357599814114034</c:v>
                </c:pt>
                <c:pt idx="3184">
                  <c:v>0.80357739938988193</c:v>
                </c:pt>
                <c:pt idx="3185">
                  <c:v>0.80357808083689242</c:v>
                </c:pt>
                <c:pt idx="3186">
                  <c:v>0.80357864615964814</c:v>
                </c:pt>
                <c:pt idx="3187">
                  <c:v>0.80357918759060554</c:v>
                </c:pt>
                <c:pt idx="3188">
                  <c:v>0.80358022579584687</c:v>
                </c:pt>
                <c:pt idx="3189">
                  <c:v>0.80358239275906107</c:v>
                </c:pt>
                <c:pt idx="3190">
                  <c:v>0.80358382949881091</c:v>
                </c:pt>
                <c:pt idx="3191">
                  <c:v>0.80358392648437116</c:v>
                </c:pt>
                <c:pt idx="3192">
                  <c:v>0.80358456953372293</c:v>
                </c:pt>
                <c:pt idx="3193">
                  <c:v>0.80358509573745085</c:v>
                </c:pt>
                <c:pt idx="3194">
                  <c:v>0.80358539870707402</c:v>
                </c:pt>
                <c:pt idx="3195">
                  <c:v>0.80358541143554085</c:v>
                </c:pt>
                <c:pt idx="3196">
                  <c:v>0.80358573067491978</c:v>
                </c:pt>
                <c:pt idx="3197">
                  <c:v>0.80358705142532449</c:v>
                </c:pt>
                <c:pt idx="3198">
                  <c:v>0.80358735520111324</c:v>
                </c:pt>
                <c:pt idx="3199">
                  <c:v>0.80358762789435523</c:v>
                </c:pt>
                <c:pt idx="3200">
                  <c:v>0.80358762789435523</c:v>
                </c:pt>
                <c:pt idx="3201">
                  <c:v>0.80358762791236493</c:v>
                </c:pt>
                <c:pt idx="3202">
                  <c:v>0.8035887675275788</c:v>
                </c:pt>
                <c:pt idx="3203">
                  <c:v>0.80358884186983104</c:v>
                </c:pt>
                <c:pt idx="3204">
                  <c:v>0.80358903208678267</c:v>
                </c:pt>
                <c:pt idx="3205">
                  <c:v>0.803590218972141</c:v>
                </c:pt>
                <c:pt idx="3206">
                  <c:v>0.80359100525329974</c:v>
                </c:pt>
                <c:pt idx="3207">
                  <c:v>0.80359117068846464</c:v>
                </c:pt>
                <c:pt idx="3208">
                  <c:v>0.80359142042129672</c:v>
                </c:pt>
                <c:pt idx="3209">
                  <c:v>0.80359152041461013</c:v>
                </c:pt>
                <c:pt idx="3210">
                  <c:v>0.80359191845041056</c:v>
                </c:pt>
                <c:pt idx="3211">
                  <c:v>0.80359242707467915</c:v>
                </c:pt>
                <c:pt idx="3212">
                  <c:v>0.80359320921257582</c:v>
                </c:pt>
                <c:pt idx="3213">
                  <c:v>0.80359404925832034</c:v>
                </c:pt>
                <c:pt idx="3214">
                  <c:v>0.80359512728305016</c:v>
                </c:pt>
                <c:pt idx="3215">
                  <c:v>0.80359577030615681</c:v>
                </c:pt>
                <c:pt idx="3216">
                  <c:v>0.80359637240287096</c:v>
                </c:pt>
                <c:pt idx="3217">
                  <c:v>0.80359638471175099</c:v>
                </c:pt>
                <c:pt idx="3218">
                  <c:v>0.80359688929326012</c:v>
                </c:pt>
                <c:pt idx="3219">
                  <c:v>0.80359752917463756</c:v>
                </c:pt>
                <c:pt idx="3220">
                  <c:v>0.80359857883867614</c:v>
                </c:pt>
                <c:pt idx="3221">
                  <c:v>0.8035993982167281</c:v>
                </c:pt>
                <c:pt idx="3222">
                  <c:v>0.80360062624609374</c:v>
                </c:pt>
                <c:pt idx="3223">
                  <c:v>0.80360116764177469</c:v>
                </c:pt>
                <c:pt idx="3224">
                  <c:v>0.80360274921670571</c:v>
                </c:pt>
                <c:pt idx="3225">
                  <c:v>0.80360302866453626</c:v>
                </c:pt>
                <c:pt idx="3226">
                  <c:v>0.80360310833454651</c:v>
                </c:pt>
                <c:pt idx="3227">
                  <c:v>0.80360367248888309</c:v>
                </c:pt>
                <c:pt idx="3228">
                  <c:v>0.80360374531524226</c:v>
                </c:pt>
                <c:pt idx="3229">
                  <c:v>0.80360396894127484</c:v>
                </c:pt>
                <c:pt idx="3230">
                  <c:v>0.80360559451940983</c:v>
                </c:pt>
                <c:pt idx="3231">
                  <c:v>0.80360580923948532</c:v>
                </c:pt>
                <c:pt idx="3232">
                  <c:v>0.80360610141597721</c:v>
                </c:pt>
                <c:pt idx="3233">
                  <c:v>0.80360648779803334</c:v>
                </c:pt>
                <c:pt idx="3234">
                  <c:v>0.80360654921986319</c:v>
                </c:pt>
                <c:pt idx="3235">
                  <c:v>0.80360737833552653</c:v>
                </c:pt>
                <c:pt idx="3236">
                  <c:v>0.8036076273449928</c:v>
                </c:pt>
                <c:pt idx="3237">
                  <c:v>0.80360771028664357</c:v>
                </c:pt>
                <c:pt idx="3238">
                  <c:v>0.80360802753603144</c:v>
                </c:pt>
                <c:pt idx="3239">
                  <c:v>0.80360898684064019</c:v>
                </c:pt>
                <c:pt idx="3240">
                  <c:v>0.80360938057903319</c:v>
                </c:pt>
                <c:pt idx="3241">
                  <c:v>0.80360998647258786</c:v>
                </c:pt>
                <c:pt idx="3242">
                  <c:v>0.80361082126764039</c:v>
                </c:pt>
                <c:pt idx="3243">
                  <c:v>0.80361219827944153</c:v>
                </c:pt>
                <c:pt idx="3244">
                  <c:v>0.80361267942724979</c:v>
                </c:pt>
                <c:pt idx="3245">
                  <c:v>0.80361339964131673</c:v>
                </c:pt>
                <c:pt idx="3246">
                  <c:v>0.80361433391518045</c:v>
                </c:pt>
                <c:pt idx="3247">
                  <c:v>0.80361602830003176</c:v>
                </c:pt>
                <c:pt idx="3248">
                  <c:v>0.80361637631345562</c:v>
                </c:pt>
                <c:pt idx="3249">
                  <c:v>0.80361742787304757</c:v>
                </c:pt>
                <c:pt idx="3250">
                  <c:v>0.80361778154221175</c:v>
                </c:pt>
                <c:pt idx="3251">
                  <c:v>0.80361914017190517</c:v>
                </c:pt>
                <c:pt idx="3252">
                  <c:v>0.80361950798609938</c:v>
                </c:pt>
                <c:pt idx="3253">
                  <c:v>0.80362091517104428</c:v>
                </c:pt>
                <c:pt idx="3254">
                  <c:v>0.80362178609987533</c:v>
                </c:pt>
                <c:pt idx="3255">
                  <c:v>0.80362194235048512</c:v>
                </c:pt>
                <c:pt idx="3256">
                  <c:v>0.80362285328323768</c:v>
                </c:pt>
                <c:pt idx="3257">
                  <c:v>0.80362345964178594</c:v>
                </c:pt>
                <c:pt idx="3258">
                  <c:v>0.80362361466038501</c:v>
                </c:pt>
                <c:pt idx="3259">
                  <c:v>0.80362370259928895</c:v>
                </c:pt>
                <c:pt idx="3260">
                  <c:v>0.80362403404488991</c:v>
                </c:pt>
                <c:pt idx="3261">
                  <c:v>0.80362472767119619</c:v>
                </c:pt>
                <c:pt idx="3262">
                  <c:v>0.80362500709862572</c:v>
                </c:pt>
                <c:pt idx="3263">
                  <c:v>0.80362508676395494</c:v>
                </c:pt>
                <c:pt idx="3264">
                  <c:v>0.80362572369927299</c:v>
                </c:pt>
                <c:pt idx="3265">
                  <c:v>0.80362594731013648</c:v>
                </c:pt>
                <c:pt idx="3266">
                  <c:v>0.80362595381447677</c:v>
                </c:pt>
                <c:pt idx="3267">
                  <c:v>0.80362757278379582</c:v>
                </c:pt>
                <c:pt idx="3268">
                  <c:v>0.80362762203087035</c:v>
                </c:pt>
                <c:pt idx="3269">
                  <c:v>0.80362807964019001</c:v>
                </c:pt>
                <c:pt idx="3270">
                  <c:v>0.8036283740109309</c:v>
                </c:pt>
                <c:pt idx="3271">
                  <c:v>0.80362846600182625</c:v>
                </c:pt>
                <c:pt idx="3272">
                  <c:v>0.80362926546326685</c:v>
                </c:pt>
                <c:pt idx="3273">
                  <c:v>0.80362960547148576</c:v>
                </c:pt>
                <c:pt idx="3274">
                  <c:v>0.80362984150604722</c:v>
                </c:pt>
                <c:pt idx="3275">
                  <c:v>0.80363077320937293</c:v>
                </c:pt>
                <c:pt idx="3276">
                  <c:v>0.80363088730628629</c:v>
                </c:pt>
                <c:pt idx="3277">
                  <c:v>0.80363096487057628</c:v>
                </c:pt>
                <c:pt idx="3278">
                  <c:v>0.8036315408355682</c:v>
                </c:pt>
                <c:pt idx="3279">
                  <c:v>0.80363173414220368</c:v>
                </c:pt>
                <c:pt idx="3280">
                  <c:v>0.80363458226286788</c:v>
                </c:pt>
                <c:pt idx="3281">
                  <c:v>0.80363542819630596</c:v>
                </c:pt>
                <c:pt idx="3282">
                  <c:v>0.80363687085624269</c:v>
                </c:pt>
                <c:pt idx="3283">
                  <c:v>0.80363720316821707</c:v>
                </c:pt>
                <c:pt idx="3284">
                  <c:v>0.8036387390365316</c:v>
                </c:pt>
                <c:pt idx="3285">
                  <c:v>0.80363889247110531</c:v>
                </c:pt>
                <c:pt idx="3286">
                  <c:v>0.80363889248911224</c:v>
                </c:pt>
                <c:pt idx="3287">
                  <c:v>0.80363889248911224</c:v>
                </c:pt>
                <c:pt idx="3288">
                  <c:v>0.80363940533473532</c:v>
                </c:pt>
                <c:pt idx="3289">
                  <c:v>0.80364053816926506</c:v>
                </c:pt>
                <c:pt idx="3290">
                  <c:v>0.80364111751165179</c:v>
                </c:pt>
                <c:pt idx="3291">
                  <c:v>0.80364118025350262</c:v>
                </c:pt>
                <c:pt idx="3292">
                  <c:v>0.80364289239038256</c:v>
                </c:pt>
                <c:pt idx="3293">
                  <c:v>0.80364334958873074</c:v>
                </c:pt>
                <c:pt idx="3294">
                  <c:v>0.80364376326592202</c:v>
                </c:pt>
                <c:pt idx="3295">
                  <c:v>0.80364391950593272</c:v>
                </c:pt>
                <c:pt idx="3296">
                  <c:v>0.80364475054269502</c:v>
                </c:pt>
                <c:pt idx="3297">
                  <c:v>0.80364483037399514</c:v>
                </c:pt>
                <c:pt idx="3298">
                  <c:v>0.80364601105265743</c:v>
                </c:pt>
                <c:pt idx="3299">
                  <c:v>0.80364974287874102</c:v>
                </c:pt>
                <c:pt idx="3300">
                  <c:v>0.80365035072428326</c:v>
                </c:pt>
                <c:pt idx="3301">
                  <c:v>0.80365124212193373</c:v>
                </c:pt>
                <c:pt idx="3302">
                  <c:v>0.80365142198819817</c:v>
                </c:pt>
                <c:pt idx="3303">
                  <c:v>0.80365181812129505</c:v>
                </c:pt>
                <c:pt idx="3304">
                  <c:v>0.80365244529531987</c:v>
                </c:pt>
                <c:pt idx="3305">
                  <c:v>0.80365257405031532</c:v>
                </c:pt>
                <c:pt idx="3306">
                  <c:v>0.80365286385492929</c:v>
                </c:pt>
                <c:pt idx="3307">
                  <c:v>0.80365371062941893</c:v>
                </c:pt>
                <c:pt idx="3308">
                  <c:v>0.80365470428463437</c:v>
                </c:pt>
                <c:pt idx="3309">
                  <c:v>0.80365594921248684</c:v>
                </c:pt>
                <c:pt idx="3310">
                  <c:v>0.80365732092061781</c:v>
                </c:pt>
                <c:pt idx="3311">
                  <c:v>0.8036583535781443</c:v>
                </c:pt>
                <c:pt idx="3312">
                  <c:v>0.80365884699896351</c:v>
                </c:pt>
                <c:pt idx="3313">
                  <c:v>0.80365886863709135</c:v>
                </c:pt>
                <c:pt idx="3314">
                  <c:v>0.80365917928477515</c:v>
                </c:pt>
                <c:pt idx="3315">
                  <c:v>0.80365928886884652</c:v>
                </c:pt>
                <c:pt idx="3316">
                  <c:v>0.80365977510693543</c:v>
                </c:pt>
                <c:pt idx="3317">
                  <c:v>0.80366051999144106</c:v>
                </c:pt>
                <c:pt idx="3318">
                  <c:v>0.80366247475581765</c:v>
                </c:pt>
                <c:pt idx="3319">
                  <c:v>0.80366251405740274</c:v>
                </c:pt>
                <c:pt idx="3320">
                  <c:v>0.80366311764408782</c:v>
                </c:pt>
                <c:pt idx="3321">
                  <c:v>0.80366315610386874</c:v>
                </c:pt>
                <c:pt idx="3322">
                  <c:v>0.80366371961447181</c:v>
                </c:pt>
                <c:pt idx="3323">
                  <c:v>0.80366436829533705</c:v>
                </c:pt>
                <c:pt idx="3324">
                  <c:v>0.80366501756041731</c:v>
                </c:pt>
                <c:pt idx="3325">
                  <c:v>0.8036651580571087</c:v>
                </c:pt>
                <c:pt idx="3326">
                  <c:v>0.80366532528758339</c:v>
                </c:pt>
                <c:pt idx="3327">
                  <c:v>0.80366672615084433</c:v>
                </c:pt>
                <c:pt idx="3328">
                  <c:v>0.80366797257583966</c:v>
                </c:pt>
                <c:pt idx="3329">
                  <c:v>0.80366824875264453</c:v>
                </c:pt>
                <c:pt idx="3330">
                  <c:v>0.8036685138578058</c:v>
                </c:pt>
                <c:pt idx="3331">
                  <c:v>0.80366955177764354</c:v>
                </c:pt>
                <c:pt idx="3332">
                  <c:v>0.80367012860458664</c:v>
                </c:pt>
                <c:pt idx="3333">
                  <c:v>0.80367255667872117</c:v>
                </c:pt>
                <c:pt idx="3334">
                  <c:v>0.8036731544871476</c:v>
                </c:pt>
                <c:pt idx="3335">
                  <c:v>0.80367389431724401</c:v>
                </c:pt>
                <c:pt idx="3336">
                  <c:v>0.80367472326173861</c:v>
                </c:pt>
                <c:pt idx="3337">
                  <c:v>0.80367473598723216</c:v>
                </c:pt>
                <c:pt idx="3338">
                  <c:v>0.80367505513913895</c:v>
                </c:pt>
                <c:pt idx="3339">
                  <c:v>0.80367637552490012</c:v>
                </c:pt>
                <c:pt idx="3340">
                  <c:v>0.80367667921747876</c:v>
                </c:pt>
                <c:pt idx="3341">
                  <c:v>0.80367695183447352</c:v>
                </c:pt>
                <c:pt idx="3342">
                  <c:v>0.80367816547580917</c:v>
                </c:pt>
                <c:pt idx="3343">
                  <c:v>0.80367954219900739</c:v>
                </c:pt>
                <c:pt idx="3344">
                  <c:v>0.8036800232467971</c:v>
                </c:pt>
                <c:pt idx="3345">
                  <c:v>0.80368032826339841</c:v>
                </c:pt>
                <c:pt idx="3346">
                  <c:v>0.80368074331586792</c:v>
                </c:pt>
                <c:pt idx="3347">
                  <c:v>0.80368084328161216</c:v>
                </c:pt>
                <c:pt idx="3348">
                  <c:v>0.8036815722999533</c:v>
                </c:pt>
                <c:pt idx="3349">
                  <c:v>0.80368174969212725</c:v>
                </c:pt>
                <c:pt idx="3350">
                  <c:v>0.80368249452392448</c:v>
                </c:pt>
                <c:pt idx="3351">
                  <c:v>0.80368337142814572</c:v>
                </c:pt>
                <c:pt idx="3352">
                  <c:v>0.80368569393275791</c:v>
                </c:pt>
                <c:pt idx="3353">
                  <c:v>0.80368685038614485</c:v>
                </c:pt>
                <c:pt idx="3354">
                  <c:v>0.80368779638342358</c:v>
                </c:pt>
                <c:pt idx="3355">
                  <c:v>0.80368871891241311</c:v>
                </c:pt>
                <c:pt idx="3356">
                  <c:v>0.80369022276652902</c:v>
                </c:pt>
                <c:pt idx="3357">
                  <c:v>0.80369048784936226</c:v>
                </c:pt>
                <c:pt idx="3358">
                  <c:v>0.8036909562067267</c:v>
                </c:pt>
                <c:pt idx="3359">
                  <c:v>0.80369096192785505</c:v>
                </c:pt>
                <c:pt idx="3360">
                  <c:v>0.80369206898851919</c:v>
                </c:pt>
                <c:pt idx="3361">
                  <c:v>0.80369234835903791</c:v>
                </c:pt>
                <c:pt idx="3362">
                  <c:v>0.80369242800721696</c:v>
                </c:pt>
                <c:pt idx="3363">
                  <c:v>0.80369306481189295</c:v>
                </c:pt>
                <c:pt idx="3364">
                  <c:v>0.80369328837627341</c:v>
                </c:pt>
                <c:pt idx="3365">
                  <c:v>0.8036945303945241</c:v>
                </c:pt>
                <c:pt idx="3366">
                  <c:v>0.8036949627464941</c:v>
                </c:pt>
                <c:pt idx="3367">
                  <c:v>0.80369512816817656</c:v>
                </c:pt>
                <c:pt idx="3368">
                  <c:v>0.80369522785470271</c:v>
                </c:pt>
                <c:pt idx="3369">
                  <c:v>0.80369542026304108</c:v>
                </c:pt>
                <c:pt idx="3370">
                  <c:v>0.8036958065396419</c:v>
                </c:pt>
                <c:pt idx="3371">
                  <c:v>0.80369627115077624</c:v>
                </c:pt>
                <c:pt idx="3372">
                  <c:v>0.80369694577242101</c:v>
                </c:pt>
                <c:pt idx="3373">
                  <c:v>0.80369735131473963</c:v>
                </c:pt>
                <c:pt idx="3374">
                  <c:v>0.80369794655474036</c:v>
                </c:pt>
                <c:pt idx="3375">
                  <c:v>0.80369815767666719</c:v>
                </c:pt>
                <c:pt idx="3376">
                  <c:v>0.80369830489243888</c:v>
                </c:pt>
                <c:pt idx="3377">
                  <c:v>0.80369869852200793</c:v>
                </c:pt>
                <c:pt idx="3378">
                  <c:v>0.80370003452302496</c:v>
                </c:pt>
                <c:pt idx="3379">
                  <c:v>0.80370013881394087</c:v>
                </c:pt>
                <c:pt idx="3380">
                  <c:v>0.8037015154466175</c:v>
                </c:pt>
                <c:pt idx="3381">
                  <c:v>0.8037019964617671</c:v>
                </c:pt>
                <c:pt idx="3382">
                  <c:v>0.8037027164761914</c:v>
                </c:pt>
                <c:pt idx="3383">
                  <c:v>0.80370334551776068</c:v>
                </c:pt>
                <c:pt idx="3384">
                  <c:v>0.8037035454054744</c:v>
                </c:pt>
                <c:pt idx="3385">
                  <c:v>0.80370458465821115</c:v>
                </c:pt>
                <c:pt idx="3386">
                  <c:v>0.80370534441014452</c:v>
                </c:pt>
                <c:pt idx="3387">
                  <c:v>0.80370674359834338</c:v>
                </c:pt>
                <c:pt idx="3388">
                  <c:v>0.80370797473545053</c:v>
                </c:pt>
                <c:pt idx="3389">
                  <c:v>0.80370845542401359</c:v>
                </c:pt>
                <c:pt idx="3390">
                  <c:v>0.80370882313786662</c:v>
                </c:pt>
                <c:pt idx="3391">
                  <c:v>0.80371022993374697</c:v>
                </c:pt>
                <c:pt idx="3392">
                  <c:v>0.80371110062351514</c:v>
                </c:pt>
                <c:pt idx="3393">
                  <c:v>0.80371125683104339</c:v>
                </c:pt>
                <c:pt idx="3394">
                  <c:v>0.80371216751209318</c:v>
                </c:pt>
                <c:pt idx="3395">
                  <c:v>0.80371292867984578</c:v>
                </c:pt>
                <c:pt idx="3396">
                  <c:v>0.80371293439769098</c:v>
                </c:pt>
                <c:pt idx="3397">
                  <c:v>0.80371301659343275</c:v>
                </c:pt>
                <c:pt idx="3398">
                  <c:v>0.80371334794764504</c:v>
                </c:pt>
                <c:pt idx="3399">
                  <c:v>0.80371404138323621</c:v>
                </c:pt>
                <c:pt idx="3400">
                  <c:v>0.80371432073335081</c:v>
                </c:pt>
                <c:pt idx="3401">
                  <c:v>0.80371503713614423</c:v>
                </c:pt>
                <c:pt idx="3402">
                  <c:v>0.80371526718896857</c:v>
                </c:pt>
                <c:pt idx="3403">
                  <c:v>0.80371577413310047</c:v>
                </c:pt>
                <c:pt idx="3404">
                  <c:v>0.80371693494484986</c:v>
                </c:pt>
                <c:pt idx="3405">
                  <c:v>0.80371720003217639</c:v>
                </c:pt>
                <c:pt idx="3406">
                  <c:v>0.80371739242745832</c:v>
                </c:pt>
                <c:pt idx="3407">
                  <c:v>0.80371768671703192</c:v>
                </c:pt>
                <c:pt idx="3408">
                  <c:v>0.80371777868363303</c:v>
                </c:pt>
                <c:pt idx="3409">
                  <c:v>0.80371824326324004</c:v>
                </c:pt>
                <c:pt idx="3410">
                  <c:v>0.80371857792463852</c:v>
                </c:pt>
                <c:pt idx="3411">
                  <c:v>0.80371875775822066</c:v>
                </c:pt>
                <c:pt idx="3412">
                  <c:v>0.8037191538077797</c:v>
                </c:pt>
                <c:pt idx="3413">
                  <c:v>0.8037201296553298</c:v>
                </c:pt>
                <c:pt idx="3414">
                  <c:v>0.80372019932045924</c:v>
                </c:pt>
                <c:pt idx="3415">
                  <c:v>0.80372027686255709</c:v>
                </c:pt>
                <c:pt idx="3416">
                  <c:v>0.80372085264361037</c:v>
                </c:pt>
                <c:pt idx="3417">
                  <c:v>0.80372104592213856</c:v>
                </c:pt>
                <c:pt idx="3418">
                  <c:v>0.80372199682002554</c:v>
                </c:pt>
                <c:pt idx="3419">
                  <c:v>0.80372200637432534</c:v>
                </c:pt>
                <c:pt idx="3420">
                  <c:v>0.80372328403653948</c:v>
                </c:pt>
                <c:pt idx="3421">
                  <c:v>0.803723893257134</c:v>
                </c:pt>
                <c:pt idx="3422">
                  <c:v>0.80372465545947258</c:v>
                </c:pt>
                <c:pt idx="3423">
                  <c:v>0.80372618122052497</c:v>
                </c:pt>
                <c:pt idx="3424">
                  <c:v>0.80372651344019708</c:v>
                </c:pt>
                <c:pt idx="3425">
                  <c:v>0.80372883850736532</c:v>
                </c:pt>
                <c:pt idx="3426">
                  <c:v>0.80373042670387496</c:v>
                </c:pt>
                <c:pt idx="3427">
                  <c:v>0.80373048942949477</c:v>
                </c:pt>
                <c:pt idx="3428">
                  <c:v>0.80373220109318777</c:v>
                </c:pt>
                <c:pt idx="3429">
                  <c:v>0.80373235050372571</c:v>
                </c:pt>
                <c:pt idx="3430">
                  <c:v>0.80373265816573125</c:v>
                </c:pt>
                <c:pt idx="3431">
                  <c:v>0.80373307172965447</c:v>
                </c:pt>
                <c:pt idx="3432">
                  <c:v>0.80373405873418824</c:v>
                </c:pt>
                <c:pt idx="3433">
                  <c:v>0.80373413854293863</c:v>
                </c:pt>
                <c:pt idx="3434">
                  <c:v>0.80373457313952723</c:v>
                </c:pt>
                <c:pt idx="3435">
                  <c:v>0.80373531889548899</c:v>
                </c:pt>
                <c:pt idx="3436">
                  <c:v>0.80373688377347252</c:v>
                </c:pt>
                <c:pt idx="3437">
                  <c:v>0.80373745821546128</c:v>
                </c:pt>
                <c:pt idx="3438">
                  <c:v>0.80373746048519412</c:v>
                </c:pt>
                <c:pt idx="3439">
                  <c:v>0.8037374937680607</c:v>
                </c:pt>
                <c:pt idx="3440">
                  <c:v>0.80373809443398159</c:v>
                </c:pt>
                <c:pt idx="3441">
                  <c:v>0.80373809443398159</c:v>
                </c:pt>
                <c:pt idx="3442">
                  <c:v>0.8037390496925082</c:v>
                </c:pt>
                <c:pt idx="3443">
                  <c:v>0.8037396573704334</c:v>
                </c:pt>
                <c:pt idx="3444">
                  <c:v>0.80373974098634859</c:v>
                </c:pt>
                <c:pt idx="3445">
                  <c:v>0.80374072833893873</c:v>
                </c:pt>
                <c:pt idx="3446">
                  <c:v>0.80374112436306544</c:v>
                </c:pt>
                <c:pt idx="3447">
                  <c:v>0.80374301634937828</c:v>
                </c:pt>
                <c:pt idx="3448">
                  <c:v>0.8037437061042445</c:v>
                </c:pt>
                <c:pt idx="3449">
                  <c:v>0.80374400973131821</c:v>
                </c:pt>
                <c:pt idx="3450">
                  <c:v>0.80374491848827001</c:v>
                </c:pt>
                <c:pt idx="3451">
                  <c:v>0.80374525431586574</c:v>
                </c:pt>
                <c:pt idx="3452">
                  <c:v>0.80374616644233077</c:v>
                </c:pt>
                <c:pt idx="3453">
                  <c:v>0.80374616646011832</c:v>
                </c:pt>
                <c:pt idx="3454">
                  <c:v>0.80374662564572907</c:v>
                </c:pt>
                <c:pt idx="3455">
                  <c:v>0.80374765801848347</c:v>
                </c:pt>
                <c:pt idx="3456">
                  <c:v>0.80374813614831142</c:v>
                </c:pt>
                <c:pt idx="3457">
                  <c:v>0.80374817293432266</c:v>
                </c:pt>
                <c:pt idx="3458">
                  <c:v>0.80374848349674255</c:v>
                </c:pt>
                <c:pt idx="3459">
                  <c:v>0.80374907915459648</c:v>
                </c:pt>
                <c:pt idx="3460">
                  <c:v>0.80374982383328397</c:v>
                </c:pt>
                <c:pt idx="3461">
                  <c:v>0.80374986091473222</c:v>
                </c:pt>
                <c:pt idx="3462">
                  <c:v>0.80375242076984166</c:v>
                </c:pt>
                <c:pt idx="3463">
                  <c:v>0.803753022574486</c:v>
                </c:pt>
                <c:pt idx="3464">
                  <c:v>0.80375432016195636</c:v>
                </c:pt>
                <c:pt idx="3465">
                  <c:v>0.80375446062440348</c:v>
                </c:pt>
                <c:pt idx="3466">
                  <c:v>0.80375462780452878</c:v>
                </c:pt>
                <c:pt idx="3467">
                  <c:v>0.80375512458796949</c:v>
                </c:pt>
                <c:pt idx="3468">
                  <c:v>0.80375602828226911</c:v>
                </c:pt>
                <c:pt idx="3469">
                  <c:v>0.80375604692512526</c:v>
                </c:pt>
                <c:pt idx="3470">
                  <c:v>0.80375755046417074</c:v>
                </c:pt>
                <c:pt idx="3471">
                  <c:v>0.80375781549541658</c:v>
                </c:pt>
                <c:pt idx="3472">
                  <c:v>0.80375811281093779</c:v>
                </c:pt>
                <c:pt idx="3473">
                  <c:v>0.80375885312982331</c:v>
                </c:pt>
                <c:pt idx="3474">
                  <c:v>0.80375942979661952</c:v>
                </c:pt>
                <c:pt idx="3475">
                  <c:v>0.80376031913087176</c:v>
                </c:pt>
                <c:pt idx="3476">
                  <c:v>0.80376101889607265</c:v>
                </c:pt>
                <c:pt idx="3477">
                  <c:v>0.80376185720113402</c:v>
                </c:pt>
                <c:pt idx="3478">
                  <c:v>0.80376245484576725</c:v>
                </c:pt>
                <c:pt idx="3479">
                  <c:v>0.80376255177570888</c:v>
                </c:pt>
                <c:pt idx="3480">
                  <c:v>0.80376386920533804</c:v>
                </c:pt>
                <c:pt idx="3481">
                  <c:v>0.80376467753297742</c:v>
                </c:pt>
                <c:pt idx="3482">
                  <c:v>0.80376567499466778</c:v>
                </c:pt>
                <c:pt idx="3483">
                  <c:v>0.80376622888037574</c:v>
                </c:pt>
                <c:pt idx="3484">
                  <c:v>0.80376663006240923</c:v>
                </c:pt>
                <c:pt idx="3485">
                  <c:v>0.80376701842991416</c:v>
                </c:pt>
                <c:pt idx="3486">
                  <c:v>0.80376802780051504</c:v>
                </c:pt>
                <c:pt idx="3487">
                  <c:v>0.80376884079597688</c:v>
                </c:pt>
                <c:pt idx="3488">
                  <c:v>0.80376932171109805</c:v>
                </c:pt>
                <c:pt idx="3489">
                  <c:v>0.80376962664357787</c:v>
                </c:pt>
                <c:pt idx="3490">
                  <c:v>0.80376979198591525</c:v>
                </c:pt>
                <c:pt idx="3491">
                  <c:v>0.80377004158050747</c:v>
                </c:pt>
                <c:pt idx="3492">
                  <c:v>0.80377010474095401</c:v>
                </c:pt>
                <c:pt idx="3493">
                  <c:v>0.80377087033623396</c:v>
                </c:pt>
                <c:pt idx="3494">
                  <c:v>0.80377179230559226</c:v>
                </c:pt>
                <c:pt idx="3495">
                  <c:v>0.80377442136042943</c:v>
                </c:pt>
                <c:pt idx="3496">
                  <c:v>0.80377499083257875</c:v>
                </c:pt>
                <c:pt idx="3497">
                  <c:v>0.80377529874628184</c:v>
                </c:pt>
                <c:pt idx="3498">
                  <c:v>0.80377550743901816</c:v>
                </c:pt>
                <c:pt idx="3499">
                  <c:v>0.80377644262440207</c:v>
                </c:pt>
                <c:pt idx="3500">
                  <c:v>0.80377709270338726</c:v>
                </c:pt>
                <c:pt idx="3501">
                  <c:v>0.80377801497794221</c:v>
                </c:pt>
                <c:pt idx="3502">
                  <c:v>0.80377951841782747</c:v>
                </c:pt>
                <c:pt idx="3503">
                  <c:v>0.80378009671393458</c:v>
                </c:pt>
                <c:pt idx="3504">
                  <c:v>0.80378025165573974</c:v>
                </c:pt>
                <c:pt idx="3505">
                  <c:v>0.80378025737475423</c:v>
                </c:pt>
                <c:pt idx="3506">
                  <c:v>0.80378033955575823</c:v>
                </c:pt>
                <c:pt idx="3507">
                  <c:v>0.80378164342328529</c:v>
                </c:pt>
                <c:pt idx="3508">
                  <c:v>0.80378228689280695</c:v>
                </c:pt>
                <c:pt idx="3509">
                  <c:v>0.80378235967827094</c:v>
                </c:pt>
                <c:pt idx="3510">
                  <c:v>0.80378324991371763</c:v>
                </c:pt>
                <c:pt idx="3511">
                  <c:v>0.80378382485668065</c:v>
                </c:pt>
                <c:pt idx="3512">
                  <c:v>0.80378425708994294</c:v>
                </c:pt>
                <c:pt idx="3513">
                  <c:v>0.80378442246653425</c:v>
                </c:pt>
                <c:pt idx="3514">
                  <c:v>0.80378471447976685</c:v>
                </c:pt>
                <c:pt idx="3515">
                  <c:v>0.80378510065089859</c:v>
                </c:pt>
                <c:pt idx="3516">
                  <c:v>0.80378556513388855</c:v>
                </c:pt>
                <c:pt idx="3517">
                  <c:v>0.80378663952707241</c:v>
                </c:pt>
                <c:pt idx="3518">
                  <c:v>0.803786644999261</c:v>
                </c:pt>
                <c:pt idx="3519">
                  <c:v>0.80378745113838357</c:v>
                </c:pt>
                <c:pt idx="3520">
                  <c:v>0.8037875983138183</c:v>
                </c:pt>
                <c:pt idx="3521">
                  <c:v>0.80378799183455207</c:v>
                </c:pt>
                <c:pt idx="3522">
                  <c:v>0.80378859739398845</c:v>
                </c:pt>
                <c:pt idx="3523">
                  <c:v>0.80378931791240982</c:v>
                </c:pt>
                <c:pt idx="3524">
                  <c:v>0.80378932746707921</c:v>
                </c:pt>
                <c:pt idx="3525">
                  <c:v>0.80378948856128996</c:v>
                </c:pt>
                <c:pt idx="3526">
                  <c:v>0.80378948856128996</c:v>
                </c:pt>
                <c:pt idx="3527">
                  <c:v>0.80378948856128996</c:v>
                </c:pt>
                <c:pt idx="3528">
                  <c:v>0.80378948856128996</c:v>
                </c:pt>
                <c:pt idx="3529">
                  <c:v>0.80378948856654042</c:v>
                </c:pt>
                <c:pt idx="3530">
                  <c:v>0.80378948857039856</c:v>
                </c:pt>
                <c:pt idx="3531">
                  <c:v>0.80378948857950472</c:v>
                </c:pt>
                <c:pt idx="3532">
                  <c:v>0.80378948857950472</c:v>
                </c:pt>
                <c:pt idx="3533">
                  <c:v>0.80378948857950472</c:v>
                </c:pt>
                <c:pt idx="3534">
                  <c:v>0.80379128886575935</c:v>
                </c:pt>
                <c:pt idx="3535">
                  <c:v>0.80379171692752815</c:v>
                </c:pt>
                <c:pt idx="3536">
                  <c:v>0.80379200868051826</c:v>
                </c:pt>
                <c:pt idx="3537">
                  <c:v>0.80379263753423014</c:v>
                </c:pt>
                <c:pt idx="3538">
                  <c:v>0.80379263754965868</c:v>
                </c:pt>
                <c:pt idx="3539">
                  <c:v>0.80379283738143692</c:v>
                </c:pt>
                <c:pt idx="3540">
                  <c:v>0.80379506274753576</c:v>
                </c:pt>
                <c:pt idx="3541">
                  <c:v>0.80379638816603782</c:v>
                </c:pt>
                <c:pt idx="3542">
                  <c:v>0.8037972654894413</c:v>
                </c:pt>
                <c:pt idx="3543">
                  <c:v>0.80379740594653426</c:v>
                </c:pt>
                <c:pt idx="3544">
                  <c:v>0.80379774604541909</c:v>
                </c:pt>
                <c:pt idx="3545">
                  <c:v>0.80379811365891674</c:v>
                </c:pt>
                <c:pt idx="3546">
                  <c:v>0.80379840929280677</c:v>
                </c:pt>
                <c:pt idx="3547">
                  <c:v>0.80379952006569699</c:v>
                </c:pt>
                <c:pt idx="3548">
                  <c:v>0.8037998321455081</c:v>
                </c:pt>
                <c:pt idx="3549">
                  <c:v>0.80380039051637486</c:v>
                </c:pt>
                <c:pt idx="3550">
                  <c:v>0.80380221806847429</c:v>
                </c:pt>
                <c:pt idx="3551">
                  <c:v>0.80380222378420674</c:v>
                </c:pt>
                <c:pt idx="3552">
                  <c:v>0.80380230595673996</c:v>
                </c:pt>
                <c:pt idx="3553">
                  <c:v>0.80380263721955525</c:v>
                </c:pt>
                <c:pt idx="3554">
                  <c:v>0.80380360973720566</c:v>
                </c:pt>
                <c:pt idx="3555">
                  <c:v>0.80380411992291623</c:v>
                </c:pt>
                <c:pt idx="3556">
                  <c:v>0.80380432594212325</c:v>
                </c:pt>
                <c:pt idx="3557">
                  <c:v>0.80380622322788575</c:v>
                </c:pt>
                <c:pt idx="3558">
                  <c:v>0.80380648824155587</c:v>
                </c:pt>
                <c:pt idx="3559">
                  <c:v>0.80380668058376858</c:v>
                </c:pt>
                <c:pt idx="3560">
                  <c:v>0.80380697479216667</c:v>
                </c:pt>
                <c:pt idx="3561">
                  <c:v>0.80380705838597721</c:v>
                </c:pt>
                <c:pt idx="3562">
                  <c:v>0.80380706673447178</c:v>
                </c:pt>
                <c:pt idx="3563">
                  <c:v>0.80380753118593162</c:v>
                </c:pt>
                <c:pt idx="3564">
                  <c:v>0.80380786575501828</c:v>
                </c:pt>
                <c:pt idx="3565">
                  <c:v>0.80380804553792573</c:v>
                </c:pt>
                <c:pt idx="3566">
                  <c:v>0.80380844147850661</c:v>
                </c:pt>
                <c:pt idx="3567">
                  <c:v>0.8038090683500827</c:v>
                </c:pt>
                <c:pt idx="3568">
                  <c:v>0.80380941705661202</c:v>
                </c:pt>
                <c:pt idx="3569">
                  <c:v>0.80381013984546446</c:v>
                </c:pt>
                <c:pt idx="3570">
                  <c:v>0.80381033307101446</c:v>
                </c:pt>
                <c:pt idx="3571">
                  <c:v>0.80381128370680599</c:v>
                </c:pt>
                <c:pt idx="3572">
                  <c:v>0.80381129325793443</c:v>
                </c:pt>
                <c:pt idx="3573">
                  <c:v>0.80381175213645906</c:v>
                </c:pt>
                <c:pt idx="3574">
                  <c:v>0.80381257056878885</c:v>
                </c:pt>
                <c:pt idx="3575">
                  <c:v>0.8038139416134249</c:v>
                </c:pt>
                <c:pt idx="3576">
                  <c:v>0.80381402508930933</c:v>
                </c:pt>
                <c:pt idx="3577">
                  <c:v>0.80381510589563321</c:v>
                </c:pt>
                <c:pt idx="3578">
                  <c:v>0.80381510589817751</c:v>
                </c:pt>
                <c:pt idx="3579">
                  <c:v>0.80381579908096579</c:v>
                </c:pt>
                <c:pt idx="3580">
                  <c:v>0.80381717621304927</c:v>
                </c:pt>
                <c:pt idx="3581">
                  <c:v>0.80381913224190715</c:v>
                </c:pt>
                <c:pt idx="3582">
                  <c:v>0.80382032783251522</c:v>
                </c:pt>
                <c:pt idx="3583">
                  <c:v>0.80382163453394295</c:v>
                </c:pt>
                <c:pt idx="3584">
                  <c:v>0.8038219421113455</c:v>
                </c:pt>
                <c:pt idx="3585">
                  <c:v>0.80382235556199111</c:v>
                </c:pt>
                <c:pt idx="3586">
                  <c:v>0.80382334229425612</c:v>
                </c:pt>
                <c:pt idx="3587">
                  <c:v>0.80382458811996982</c:v>
                </c:pt>
                <c:pt idx="3588">
                  <c:v>0.80382460210686213</c:v>
                </c:pt>
                <c:pt idx="3589">
                  <c:v>0.80382616655423544</c:v>
                </c:pt>
                <c:pt idx="3590">
                  <c:v>0.80382674310579671</c:v>
                </c:pt>
                <c:pt idx="3591">
                  <c:v>0.80382833187471103</c:v>
                </c:pt>
                <c:pt idx="3592">
                  <c:v>0.80382848628651182</c:v>
                </c:pt>
                <c:pt idx="3593">
                  <c:v>0.80382893938500133</c:v>
                </c:pt>
                <c:pt idx="3594">
                  <c:v>0.80382902297892256</c:v>
                </c:pt>
                <c:pt idx="3595">
                  <c:v>0.8038298644355002</c:v>
                </c:pt>
                <c:pt idx="3596">
                  <c:v>0.80383001005806798</c:v>
                </c:pt>
                <c:pt idx="3597">
                  <c:v>0.80383040597321553</c:v>
                </c:pt>
                <c:pt idx="3598">
                  <c:v>0.80383103280078894</c:v>
                </c:pt>
                <c:pt idx="3599">
                  <c:v>0.80383133554037245</c:v>
                </c:pt>
                <c:pt idx="3600">
                  <c:v>0.80383229743766416</c:v>
                </c:pt>
                <c:pt idx="3601">
                  <c:v>0.80383298700245132</c:v>
                </c:pt>
                <c:pt idx="3602">
                  <c:v>0.80383329054630059</c:v>
                </c:pt>
                <c:pt idx="3603">
                  <c:v>0.80383453478750866</c:v>
                </c:pt>
                <c:pt idx="3604">
                  <c:v>0.80383585358254284</c:v>
                </c:pt>
                <c:pt idx="3605">
                  <c:v>0.80383590573906494</c:v>
                </c:pt>
                <c:pt idx="3606">
                  <c:v>0.80383693782701937</c:v>
                </c:pt>
                <c:pt idx="3607">
                  <c:v>0.80383710313849888</c:v>
                </c:pt>
                <c:pt idx="3608">
                  <c:v>0.80383741582494528</c:v>
                </c:pt>
                <c:pt idx="3609">
                  <c:v>0.80383745259973827</c:v>
                </c:pt>
                <c:pt idx="3610">
                  <c:v>0.80383776307688359</c:v>
                </c:pt>
                <c:pt idx="3611">
                  <c:v>0.80383910304326089</c:v>
                </c:pt>
                <c:pt idx="3612">
                  <c:v>0.803839140114746</c:v>
                </c:pt>
                <c:pt idx="3613">
                  <c:v>0.8038407211886206</c:v>
                </c:pt>
                <c:pt idx="3614">
                  <c:v>0.8038407211886206</c:v>
                </c:pt>
                <c:pt idx="3615">
                  <c:v>0.80384072119718974</c:v>
                </c:pt>
                <c:pt idx="3616">
                  <c:v>0.80384072119772565</c:v>
                </c:pt>
                <c:pt idx="3617">
                  <c:v>0.80384072119772565</c:v>
                </c:pt>
                <c:pt idx="3618">
                  <c:v>0.80384072120683048</c:v>
                </c:pt>
                <c:pt idx="3619">
                  <c:v>0.80384105672945194</c:v>
                </c:pt>
                <c:pt idx="3620">
                  <c:v>0.80384230090254705</c:v>
                </c:pt>
                <c:pt idx="3621">
                  <c:v>0.80384281739916752</c:v>
                </c:pt>
                <c:pt idx="3622">
                  <c:v>0.80384359813150885</c:v>
                </c:pt>
                <c:pt idx="3623">
                  <c:v>0.80384386966037047</c:v>
                </c:pt>
                <c:pt idx="3624">
                  <c:v>0.80384386967836852</c:v>
                </c:pt>
                <c:pt idx="3625">
                  <c:v>0.80384440233613108</c:v>
                </c:pt>
                <c:pt idx="3626">
                  <c:v>0.80384530578165836</c:v>
                </c:pt>
                <c:pt idx="3627">
                  <c:v>0.80384532441883527</c:v>
                </c:pt>
                <c:pt idx="3628">
                  <c:v>0.8038465515170049</c:v>
                </c:pt>
                <c:pt idx="3629">
                  <c:v>0.80384682754361891</c:v>
                </c:pt>
                <c:pt idx="3630">
                  <c:v>0.80384709250094233</c:v>
                </c:pt>
                <c:pt idx="3631">
                  <c:v>0.80384812984988652</c:v>
                </c:pt>
                <c:pt idx="3632">
                  <c:v>0.80384870635651773</c:v>
                </c:pt>
                <c:pt idx="3633">
                  <c:v>0.80384959544578427</c:v>
                </c:pt>
                <c:pt idx="3634">
                  <c:v>0.80385029501756211</c:v>
                </c:pt>
                <c:pt idx="3635">
                  <c:v>0.80385113309134604</c:v>
                </c:pt>
                <c:pt idx="3636">
                  <c:v>0.8038515160151406</c:v>
                </c:pt>
                <c:pt idx="3637">
                  <c:v>0.80385173057216863</c:v>
                </c:pt>
                <c:pt idx="3638">
                  <c:v>0.80385182747429706</c:v>
                </c:pt>
                <c:pt idx="3639">
                  <c:v>0.80385246999257243</c:v>
                </c:pt>
                <c:pt idx="3640">
                  <c:v>0.80385329847928699</c:v>
                </c:pt>
                <c:pt idx="3641">
                  <c:v>0.80385363017576605</c:v>
                </c:pt>
                <c:pt idx="3642">
                  <c:v>0.80385395264549719</c:v>
                </c:pt>
                <c:pt idx="3643">
                  <c:v>0.80385494983213057</c:v>
                </c:pt>
                <c:pt idx="3644">
                  <c:v>0.80385529920237575</c:v>
                </c:pt>
                <c:pt idx="3645">
                  <c:v>0.80385550356448765</c:v>
                </c:pt>
                <c:pt idx="3646">
                  <c:v>0.80385550358334057</c:v>
                </c:pt>
                <c:pt idx="3647">
                  <c:v>0.80385590463583834</c:v>
                </c:pt>
                <c:pt idx="3648">
                  <c:v>0.80385683116859474</c:v>
                </c:pt>
                <c:pt idx="3649">
                  <c:v>0.80385890039133967</c:v>
                </c:pt>
                <c:pt idx="3650">
                  <c:v>0.80385906568725674</c:v>
                </c:pt>
                <c:pt idx="3651">
                  <c:v>0.80385931521271758</c:v>
                </c:pt>
                <c:pt idx="3652">
                  <c:v>0.80385937835681043</c:v>
                </c:pt>
                <c:pt idx="3653">
                  <c:v>0.80386014374006154</c:v>
                </c:pt>
                <c:pt idx="3654">
                  <c:v>0.80386106545478386</c:v>
                </c:pt>
                <c:pt idx="3655">
                  <c:v>0.80386194187528914</c:v>
                </c:pt>
                <c:pt idx="3656">
                  <c:v>0.8038633403829204</c:v>
                </c:pt>
                <c:pt idx="3657">
                  <c:v>0.80386348609356628</c:v>
                </c:pt>
                <c:pt idx="3658">
                  <c:v>0.80386369378480094</c:v>
                </c:pt>
                <c:pt idx="3659">
                  <c:v>0.80386426309982961</c:v>
                </c:pt>
                <c:pt idx="3660">
                  <c:v>0.80386457092804464</c:v>
                </c:pt>
                <c:pt idx="3661">
                  <c:v>0.80386477956427183</c:v>
                </c:pt>
                <c:pt idx="3662">
                  <c:v>0.8038654189163591</c:v>
                </c:pt>
                <c:pt idx="3663">
                  <c:v>0.80386571449110111</c:v>
                </c:pt>
                <c:pt idx="3664">
                  <c:v>0.80386633445987943</c:v>
                </c:pt>
                <c:pt idx="3665">
                  <c:v>0.80386633445987943</c:v>
                </c:pt>
                <c:pt idx="3666">
                  <c:v>0.80386633445987943</c:v>
                </c:pt>
                <c:pt idx="3667">
                  <c:v>0.80386633445987943</c:v>
                </c:pt>
                <c:pt idx="3668">
                  <c:v>0.80386633445987943</c:v>
                </c:pt>
                <c:pt idx="3669">
                  <c:v>0.80386633445987943</c:v>
                </c:pt>
                <c:pt idx="3670">
                  <c:v>0.80386633445987943</c:v>
                </c:pt>
                <c:pt idx="3671">
                  <c:v>0.80386633445987943</c:v>
                </c:pt>
                <c:pt idx="3672">
                  <c:v>0.80386633446400357</c:v>
                </c:pt>
                <c:pt idx="3673">
                  <c:v>0.80386633446400357</c:v>
                </c:pt>
                <c:pt idx="3674">
                  <c:v>0.80386633446400357</c:v>
                </c:pt>
                <c:pt idx="3675">
                  <c:v>0.80386633446400357</c:v>
                </c:pt>
                <c:pt idx="3676">
                  <c:v>0.80386633446400357</c:v>
                </c:pt>
                <c:pt idx="3677">
                  <c:v>0.80386633446400357</c:v>
                </c:pt>
                <c:pt idx="3678">
                  <c:v>0.80386633446400357</c:v>
                </c:pt>
                <c:pt idx="3679">
                  <c:v>0.8038663344664948</c:v>
                </c:pt>
                <c:pt idx="3680">
                  <c:v>0.80386633446898559</c:v>
                </c:pt>
                <c:pt idx="3681">
                  <c:v>0.80386633446898559</c:v>
                </c:pt>
                <c:pt idx="3682">
                  <c:v>0.80386633447809008</c:v>
                </c:pt>
                <c:pt idx="3683">
                  <c:v>0.80386633447809008</c:v>
                </c:pt>
                <c:pt idx="3684">
                  <c:v>0.80386633447809008</c:v>
                </c:pt>
                <c:pt idx="3685">
                  <c:v>0.80386633447809008</c:v>
                </c:pt>
                <c:pt idx="3686">
                  <c:v>0.80386633447809008</c:v>
                </c:pt>
                <c:pt idx="3687">
                  <c:v>0.80386633447809008</c:v>
                </c:pt>
                <c:pt idx="3688">
                  <c:v>0.80386633447809008</c:v>
                </c:pt>
                <c:pt idx="3689">
                  <c:v>0.80386633447809008</c:v>
                </c:pt>
                <c:pt idx="3690">
                  <c:v>0.80386633447809008</c:v>
                </c:pt>
                <c:pt idx="3691">
                  <c:v>0.80386633447809008</c:v>
                </c:pt>
                <c:pt idx="3692">
                  <c:v>0.80386633447809008</c:v>
                </c:pt>
                <c:pt idx="3693">
                  <c:v>0.80386633447809008</c:v>
                </c:pt>
                <c:pt idx="3694">
                  <c:v>0.80386633447809008</c:v>
                </c:pt>
                <c:pt idx="3695">
                  <c:v>0.80386636439072678</c:v>
                </c:pt>
                <c:pt idx="3696">
                  <c:v>0.80386728641081928</c:v>
                </c:pt>
                <c:pt idx="3697">
                  <c:v>0.80386856230480663</c:v>
                </c:pt>
                <c:pt idx="3698">
                  <c:v>0.80386878943643136</c:v>
                </c:pt>
                <c:pt idx="3699">
                  <c:v>0.80386936757244576</c:v>
                </c:pt>
                <c:pt idx="3700">
                  <c:v>0.80386948268817504</c:v>
                </c:pt>
                <c:pt idx="3701">
                  <c:v>0.80386948269773417</c:v>
                </c:pt>
                <c:pt idx="3702">
                  <c:v>0.80386948270030611</c:v>
                </c:pt>
                <c:pt idx="3703">
                  <c:v>0.80386952247203713</c:v>
                </c:pt>
                <c:pt idx="3704">
                  <c:v>0.80386952818893809</c:v>
                </c:pt>
                <c:pt idx="3705">
                  <c:v>0.80386961034673132</c:v>
                </c:pt>
                <c:pt idx="3706">
                  <c:v>0.80387091385477882</c:v>
                </c:pt>
                <c:pt idx="3707">
                  <c:v>0.80387099345928714</c:v>
                </c:pt>
                <c:pt idx="3708">
                  <c:v>0.80387155714685965</c:v>
                </c:pt>
                <c:pt idx="3709">
                  <c:v>0.80387162991187322</c:v>
                </c:pt>
                <c:pt idx="3710">
                  <c:v>0.80387185335292366</c:v>
                </c:pt>
                <c:pt idx="3711">
                  <c:v>0.80387309468602519</c:v>
                </c:pt>
                <c:pt idx="3712">
                  <c:v>0.80387347758960104</c:v>
                </c:pt>
                <c:pt idx="3713">
                  <c:v>0.80387352680056212</c:v>
                </c:pt>
                <c:pt idx="3714">
                  <c:v>0.80387398406365018</c:v>
                </c:pt>
                <c:pt idx="3715">
                  <c:v>0.80387437012930396</c:v>
                </c:pt>
                <c:pt idx="3716">
                  <c:v>0.80387483448413688</c:v>
                </c:pt>
                <c:pt idx="3717">
                  <c:v>0.80387516898361755</c:v>
                </c:pt>
                <c:pt idx="3718">
                  <c:v>0.80387591405088865</c:v>
                </c:pt>
                <c:pt idx="3719">
                  <c:v>0.80387671996718169</c:v>
                </c:pt>
                <c:pt idx="3720">
                  <c:v>0.80387678959496645</c:v>
                </c:pt>
                <c:pt idx="3721">
                  <c:v>0.80387686710227735</c:v>
                </c:pt>
                <c:pt idx="3722">
                  <c:v>0.80387726051416286</c:v>
                </c:pt>
                <c:pt idx="3723">
                  <c:v>0.80387786590651433</c:v>
                </c:pt>
                <c:pt idx="3724">
                  <c:v>0.80387858622666775</c:v>
                </c:pt>
                <c:pt idx="3725">
                  <c:v>0.80387859577816678</c:v>
                </c:pt>
                <c:pt idx="3726">
                  <c:v>0.80387892347674073</c:v>
                </c:pt>
                <c:pt idx="3727">
                  <c:v>0.80388055663672719</c:v>
                </c:pt>
                <c:pt idx="3728">
                  <c:v>0.80388132703646897</c:v>
                </c:pt>
                <c:pt idx="3729">
                  <c:v>0.80388210472433252</c:v>
                </c:pt>
                <c:pt idx="3730">
                  <c:v>0.80388432947612931</c:v>
                </c:pt>
                <c:pt idx="3731">
                  <c:v>0.80388530115446089</c:v>
                </c:pt>
                <c:pt idx="3732">
                  <c:v>0.80388565452944982</c:v>
                </c:pt>
                <c:pt idx="3733">
                  <c:v>0.8038864331312191</c:v>
                </c:pt>
                <c:pt idx="3734">
                  <c:v>0.8038865316102396</c:v>
                </c:pt>
                <c:pt idx="3735">
                  <c:v>0.80388698083881649</c:v>
                </c:pt>
                <c:pt idx="3736">
                  <c:v>0.8038870120336179</c:v>
                </c:pt>
                <c:pt idx="3737">
                  <c:v>0.80388767509853221</c:v>
                </c:pt>
                <c:pt idx="3738">
                  <c:v>0.80388909755808979</c:v>
                </c:pt>
                <c:pt idx="3739">
                  <c:v>0.80388965577595584</c:v>
                </c:pt>
                <c:pt idx="3740">
                  <c:v>0.80389115646300591</c:v>
                </c:pt>
                <c:pt idx="3741">
                  <c:v>0.80389148853739534</c:v>
                </c:pt>
                <c:pt idx="3742">
                  <c:v>0.80389194570279099</c:v>
                </c:pt>
                <c:pt idx="3743">
                  <c:v>0.80389194572099798</c:v>
                </c:pt>
                <c:pt idx="3744">
                  <c:v>0.8038950936758944</c:v>
                </c:pt>
                <c:pt idx="3745">
                  <c:v>0.8038950936758944</c:v>
                </c:pt>
                <c:pt idx="3746">
                  <c:v>0.80389509367867951</c:v>
                </c:pt>
                <c:pt idx="3747">
                  <c:v>0.80389509367867951</c:v>
                </c:pt>
                <c:pt idx="3748">
                  <c:v>0.80389509369388712</c:v>
                </c:pt>
                <c:pt idx="3749">
                  <c:v>0.80389509369388712</c:v>
                </c:pt>
                <c:pt idx="3750">
                  <c:v>0.80389509369388712</c:v>
                </c:pt>
                <c:pt idx="3751">
                  <c:v>0.80389548687748014</c:v>
                </c:pt>
                <c:pt idx="3752">
                  <c:v>0.80389623823383927</c:v>
                </c:pt>
                <c:pt idx="3753">
                  <c:v>0.80389632180565485</c:v>
                </c:pt>
                <c:pt idx="3754">
                  <c:v>0.80389679447514473</c:v>
                </c:pt>
                <c:pt idx="3755">
                  <c:v>0.80389712895191046</c:v>
                </c:pt>
                <c:pt idx="3756">
                  <c:v>0.80389730868413656</c:v>
                </c:pt>
                <c:pt idx="3757">
                  <c:v>0.80389770451573073</c:v>
                </c:pt>
                <c:pt idx="3758">
                  <c:v>0.80389828213732306</c:v>
                </c:pt>
                <c:pt idx="3759">
                  <c:v>0.80389833121405996</c:v>
                </c:pt>
                <c:pt idx="3760">
                  <c:v>0.80389867982436392</c:v>
                </c:pt>
                <c:pt idx="3761">
                  <c:v>0.80389874945320261</c:v>
                </c:pt>
                <c:pt idx="3762">
                  <c:v>0.80390054596000637</c:v>
                </c:pt>
                <c:pt idx="3763">
                  <c:v>0.80390055550796347</c:v>
                </c:pt>
                <c:pt idx="3764">
                  <c:v>0.80390149680044876</c:v>
                </c:pt>
                <c:pt idx="3765">
                  <c:v>0.8039018324674192</c:v>
                </c:pt>
                <c:pt idx="3766">
                  <c:v>0.80390320313371988</c:v>
                </c:pt>
                <c:pt idx="3767">
                  <c:v>0.80390328658656973</c:v>
                </c:pt>
                <c:pt idx="3768">
                  <c:v>0.80390384217957966</c:v>
                </c:pt>
                <c:pt idx="3769">
                  <c:v>0.80390436709130053</c:v>
                </c:pt>
                <c:pt idx="3770">
                  <c:v>0.80390436710629354</c:v>
                </c:pt>
                <c:pt idx="3771">
                  <c:v>0.80390643683995355</c:v>
                </c:pt>
                <c:pt idx="3772">
                  <c:v>0.803908353057039</c:v>
                </c:pt>
                <c:pt idx="3773">
                  <c:v>0.80390839232877342</c:v>
                </c:pt>
                <c:pt idx="3774">
                  <c:v>0.80390903388501356</c:v>
                </c:pt>
                <c:pt idx="3775">
                  <c:v>0.80390958758945508</c:v>
                </c:pt>
                <c:pt idx="3776">
                  <c:v>0.80390963154160322</c:v>
                </c:pt>
                <c:pt idx="3777">
                  <c:v>0.80391089393029092</c:v>
                </c:pt>
                <c:pt idx="3778">
                  <c:v>0.80391384670125121</c:v>
                </c:pt>
                <c:pt idx="3779">
                  <c:v>0.80391391781395116</c:v>
                </c:pt>
                <c:pt idx="3780">
                  <c:v>0.8039143875714434</c:v>
                </c:pt>
                <c:pt idx="3781">
                  <c:v>0.8039154247010003</c:v>
                </c:pt>
                <c:pt idx="3782">
                  <c:v>0.80391600109238348</c:v>
                </c:pt>
                <c:pt idx="3783">
                  <c:v>0.80391755491729322</c:v>
                </c:pt>
                <c:pt idx="3784">
                  <c:v>0.80391755491729322</c:v>
                </c:pt>
                <c:pt idx="3785">
                  <c:v>0.8039175549215225</c:v>
                </c:pt>
                <c:pt idx="3786">
                  <c:v>0.80391755492396022</c:v>
                </c:pt>
                <c:pt idx="3787">
                  <c:v>0.80391755492639572</c:v>
                </c:pt>
                <c:pt idx="3788">
                  <c:v>0.80391755493549832</c:v>
                </c:pt>
                <c:pt idx="3789">
                  <c:v>0.80391755493549832</c:v>
                </c:pt>
                <c:pt idx="3790">
                  <c:v>0.80391758942285763</c:v>
                </c:pt>
                <c:pt idx="3791">
                  <c:v>0.80391828033741808</c:v>
                </c:pt>
                <c:pt idx="3792">
                  <c:v>0.80391899325399763</c:v>
                </c:pt>
                <c:pt idx="3793">
                  <c:v>0.80391912156071321</c:v>
                </c:pt>
                <c:pt idx="3794">
                  <c:v>0.80391926714309192</c:v>
                </c:pt>
                <c:pt idx="3795">
                  <c:v>0.80391976394411058</c:v>
                </c:pt>
                <c:pt idx="3796">
                  <c:v>0.80392028960356976</c:v>
                </c:pt>
                <c:pt idx="3797">
                  <c:v>0.80392059225960699</c:v>
                </c:pt>
                <c:pt idx="3798">
                  <c:v>0.80392070264705995</c:v>
                </c:pt>
                <c:pt idx="3799">
                  <c:v>0.80392092388235215</c:v>
                </c:pt>
                <c:pt idx="3800">
                  <c:v>0.80392133850829617</c:v>
                </c:pt>
                <c:pt idx="3801">
                  <c:v>0.80392224326646966</c:v>
                </c:pt>
                <c:pt idx="3802">
                  <c:v>0.80392379062492147</c:v>
                </c:pt>
                <c:pt idx="3803">
                  <c:v>0.80392403185777161</c:v>
                </c:pt>
                <c:pt idx="3804">
                  <c:v>0.80392485772808131</c:v>
                </c:pt>
                <c:pt idx="3805">
                  <c:v>0.80392516119813096</c:v>
                </c:pt>
                <c:pt idx="3806">
                  <c:v>0.80392540753395103</c:v>
                </c:pt>
                <c:pt idx="3807">
                  <c:v>0.80392635826631109</c:v>
                </c:pt>
                <c:pt idx="3808">
                  <c:v>0.80392667086726632</c:v>
                </c:pt>
                <c:pt idx="3809">
                  <c:v>0.80392670763083907</c:v>
                </c:pt>
                <c:pt idx="3810">
                  <c:v>0.80392761335188967</c:v>
                </c:pt>
                <c:pt idx="3811">
                  <c:v>0.80392835761888093</c:v>
                </c:pt>
                <c:pt idx="3812">
                  <c:v>0.80392839468040189</c:v>
                </c:pt>
                <c:pt idx="3813">
                  <c:v>0.80392923385700921</c:v>
                </c:pt>
                <c:pt idx="3814">
                  <c:v>0.80393031076589738</c:v>
                </c:pt>
                <c:pt idx="3815">
                  <c:v>0.80393077774998167</c:v>
                </c:pt>
                <c:pt idx="3816">
                  <c:v>0.80393095312304519</c:v>
                </c:pt>
                <c:pt idx="3817">
                  <c:v>0.80393155459615895</c:v>
                </c:pt>
                <c:pt idx="3818">
                  <c:v>0.80393207095077213</c:v>
                </c:pt>
                <c:pt idx="3819">
                  <c:v>0.80393285146657378</c:v>
                </c:pt>
                <c:pt idx="3820">
                  <c:v>0.80393365544978579</c:v>
                </c:pt>
                <c:pt idx="3821">
                  <c:v>0.80393457727801021</c:v>
                </c:pt>
                <c:pt idx="3822">
                  <c:v>0.80393523935526012</c:v>
                </c:pt>
                <c:pt idx="3823">
                  <c:v>0.8039358040369835</c:v>
                </c:pt>
                <c:pt idx="3824">
                  <c:v>0.8039360799884897</c:v>
                </c:pt>
                <c:pt idx="3825">
                  <c:v>0.80393634487188592</c:v>
                </c:pt>
                <c:pt idx="3826">
                  <c:v>0.8039373819353377</c:v>
                </c:pt>
                <c:pt idx="3827">
                  <c:v>0.80393792480933191</c:v>
                </c:pt>
                <c:pt idx="3828">
                  <c:v>0.80393795828179082</c:v>
                </c:pt>
                <c:pt idx="3829">
                  <c:v>0.80393828355563146</c:v>
                </c:pt>
                <c:pt idx="3830">
                  <c:v>0.80393884712604691</c:v>
                </c:pt>
                <c:pt idx="3831">
                  <c:v>0.80393914327209126</c:v>
                </c:pt>
                <c:pt idx="3832">
                  <c:v>0.80393954650438226</c:v>
                </c:pt>
                <c:pt idx="3833">
                  <c:v>0.80394031442254543</c:v>
                </c:pt>
                <c:pt idx="3834">
                  <c:v>0.80394038434686621</c:v>
                </c:pt>
                <c:pt idx="3835">
                  <c:v>0.80394076716604634</c:v>
                </c:pt>
                <c:pt idx="3836">
                  <c:v>0.80394107853817298</c:v>
                </c:pt>
                <c:pt idx="3837">
                  <c:v>0.80394172087938531</c:v>
                </c:pt>
                <c:pt idx="3838">
                  <c:v>0.80394254913717389</c:v>
                </c:pt>
                <c:pt idx="3839">
                  <c:v>0.80394279788738188</c:v>
                </c:pt>
                <c:pt idx="3840">
                  <c:v>0.80394288074317843</c:v>
                </c:pt>
                <c:pt idx="3841">
                  <c:v>0.80394320312324108</c:v>
                </c:pt>
                <c:pt idx="3842">
                  <c:v>0.80394335096344016</c:v>
                </c:pt>
                <c:pt idx="3843">
                  <c:v>0.80394415597688296</c:v>
                </c:pt>
                <c:pt idx="3844">
                  <c:v>0.8039442000347895</c:v>
                </c:pt>
                <c:pt idx="3845">
                  <c:v>0.80394454930807413</c:v>
                </c:pt>
                <c:pt idx="3846">
                  <c:v>0.80394490694123177</c:v>
                </c:pt>
                <c:pt idx="3847">
                  <c:v>0.8039451545744396</c:v>
                </c:pt>
                <c:pt idx="3848">
                  <c:v>0.80394598850460564</c:v>
                </c:pt>
                <c:pt idx="3849">
                  <c:v>0.80394630957775814</c:v>
                </c:pt>
                <c:pt idx="3850">
                  <c:v>0.80394630958064861</c:v>
                </c:pt>
                <c:pt idx="3851">
                  <c:v>0.80394736409023326</c:v>
                </c:pt>
                <c:pt idx="3852">
                  <c:v>0.8039478447399766</c:v>
                </c:pt>
                <c:pt idx="3853">
                  <c:v>0.80394831475368145</c:v>
                </c:pt>
                <c:pt idx="3854">
                  <c:v>0.80394862733774086</c:v>
                </c:pt>
                <c:pt idx="3855">
                  <c:v>0.80394939250894315</c:v>
                </c:pt>
                <c:pt idx="3856">
                  <c:v>0.80394970044201242</c:v>
                </c:pt>
                <c:pt idx="3857">
                  <c:v>0.80395119014761396</c:v>
                </c:pt>
                <c:pt idx="3858">
                  <c:v>0.80395258827032057</c:v>
                </c:pt>
                <c:pt idx="3859">
                  <c:v>0.80395294157412434</c:v>
                </c:pt>
                <c:pt idx="3860">
                  <c:v>0.80395381847473546</c:v>
                </c:pt>
                <c:pt idx="3861">
                  <c:v>0.80395402705444885</c:v>
                </c:pt>
                <c:pt idx="3862">
                  <c:v>0.80395496172269598</c:v>
                </c:pt>
                <c:pt idx="3863">
                  <c:v>0.80395561144294392</c:v>
                </c:pt>
                <c:pt idx="3864">
                  <c:v>0.80395653320855032</c:v>
                </c:pt>
                <c:pt idx="3865">
                  <c:v>0.8039570980744094</c:v>
                </c:pt>
                <c:pt idx="3866">
                  <c:v>0.80395800806491136</c:v>
                </c:pt>
                <c:pt idx="3867">
                  <c:v>0.80395861379575329</c:v>
                </c:pt>
                <c:pt idx="3868">
                  <c:v>0.80395876865312843</c:v>
                </c:pt>
                <c:pt idx="3869">
                  <c:v>0.80395877436791308</c:v>
                </c:pt>
                <c:pt idx="3870">
                  <c:v>0.80395926699487952</c:v>
                </c:pt>
                <c:pt idx="3871">
                  <c:v>0.80395988051248812</c:v>
                </c:pt>
                <c:pt idx="3872">
                  <c:v>0.80396023923369508</c:v>
                </c:pt>
                <c:pt idx="3873">
                  <c:v>0.80396080276564896</c:v>
                </c:pt>
                <c:pt idx="3874">
                  <c:v>0.80396109888958811</c:v>
                </c:pt>
                <c:pt idx="3875">
                  <c:v>0.80396272267901914</c:v>
                </c:pt>
                <c:pt idx="3876">
                  <c:v>0.8039640791990279</c:v>
                </c:pt>
                <c:pt idx="3877">
                  <c:v>0.80396441360618076</c:v>
                </c:pt>
                <c:pt idx="3878">
                  <c:v>0.80396515846712968</c:v>
                </c:pt>
                <c:pt idx="3879">
                  <c:v>0.8039659641605732</c:v>
                </c:pt>
                <c:pt idx="3880">
                  <c:v>0.80396603377020881</c:v>
                </c:pt>
                <c:pt idx="3881">
                  <c:v>0.80396611125532325</c:v>
                </c:pt>
                <c:pt idx="3882">
                  <c:v>0.80396650455834995</c:v>
                </c:pt>
                <c:pt idx="3883">
                  <c:v>0.80396710978360186</c:v>
                </c:pt>
                <c:pt idx="3884">
                  <c:v>0.80396782990546445</c:v>
                </c:pt>
                <c:pt idx="3885">
                  <c:v>0.80396783945379091</c:v>
                </c:pt>
                <c:pt idx="3886">
                  <c:v>0.80396816706298435</c:v>
                </c:pt>
                <c:pt idx="3887">
                  <c:v>0.80396876726084077</c:v>
                </c:pt>
                <c:pt idx="3888">
                  <c:v>0.80396876726696431</c:v>
                </c:pt>
                <c:pt idx="3889">
                  <c:v>0.80396972490308893</c:v>
                </c:pt>
                <c:pt idx="3890">
                  <c:v>0.80396979977217897</c:v>
                </c:pt>
                <c:pt idx="3891">
                  <c:v>0.80397056995927074</c:v>
                </c:pt>
                <c:pt idx="3892">
                  <c:v>0.80397134743166898</c:v>
                </c:pt>
                <c:pt idx="3893">
                  <c:v>0.8039720111256724</c:v>
                </c:pt>
                <c:pt idx="3894">
                  <c:v>0.80397454298029236</c:v>
                </c:pt>
                <c:pt idx="3895">
                  <c:v>0.80397466640994608</c:v>
                </c:pt>
                <c:pt idx="3896">
                  <c:v>0.80397489625720342</c:v>
                </c:pt>
                <c:pt idx="3897">
                  <c:v>0.80397567464351827</c:v>
                </c:pt>
                <c:pt idx="3898">
                  <c:v>0.80397577309535484</c:v>
                </c:pt>
                <c:pt idx="3899">
                  <c:v>0.80397625338612311</c:v>
                </c:pt>
                <c:pt idx="3900">
                  <c:v>0.8039763160615192</c:v>
                </c:pt>
                <c:pt idx="3901">
                  <c:v>0.80397691626854539</c:v>
                </c:pt>
                <c:pt idx="3902">
                  <c:v>0.80397802642734151</c:v>
                </c:pt>
                <c:pt idx="3903">
                  <c:v>0.80397848315197828</c:v>
                </c:pt>
                <c:pt idx="3904">
                  <c:v>0.80397905247802259</c:v>
                </c:pt>
                <c:pt idx="3905">
                  <c:v>0.80397996240381597</c:v>
                </c:pt>
                <c:pt idx="3906">
                  <c:v>0.80398072865476056</c:v>
                </c:pt>
                <c:pt idx="3907">
                  <c:v>0.80398556058937676</c:v>
                </c:pt>
                <c:pt idx="3908">
                  <c:v>0.80398636751282437</c:v>
                </c:pt>
                <c:pt idx="3909">
                  <c:v>0.80398654719436702</c:v>
                </c:pt>
                <c:pt idx="3910">
                  <c:v>0.80398752037990562</c:v>
                </c:pt>
                <c:pt idx="3911">
                  <c:v>0.80398756944202354</c:v>
                </c:pt>
                <c:pt idx="3912">
                  <c:v>0.80398798756678647</c:v>
                </c:pt>
                <c:pt idx="3913">
                  <c:v>0.80398883346560823</c:v>
                </c:pt>
                <c:pt idx="3914">
                  <c:v>0.80398978357713113</c:v>
                </c:pt>
                <c:pt idx="3915">
                  <c:v>0.80398979312191676</c:v>
                </c:pt>
                <c:pt idx="3916">
                  <c:v>0.80399106972994028</c:v>
                </c:pt>
                <c:pt idx="3917">
                  <c:v>0.80399252344767946</c:v>
                </c:pt>
                <c:pt idx="3918">
                  <c:v>0.80399254117152608</c:v>
                </c:pt>
                <c:pt idx="3919">
                  <c:v>0.80399396451617333</c:v>
                </c:pt>
                <c:pt idx="3920">
                  <c:v>0.80399398613339723</c:v>
                </c:pt>
                <c:pt idx="3921">
                  <c:v>0.80399429645888687</c:v>
                </c:pt>
                <c:pt idx="3922">
                  <c:v>0.80399489166415372</c:v>
                </c:pt>
                <c:pt idx="3923">
                  <c:v>0.80399567283062223</c:v>
                </c:pt>
                <c:pt idx="3924">
                  <c:v>0.80399758851845649</c:v>
                </c:pt>
                <c:pt idx="3925">
                  <c:v>0.8039976277793498</c:v>
                </c:pt>
                <c:pt idx="3926">
                  <c:v>0.80399823074071852</c:v>
                </c:pt>
                <c:pt idx="3927">
                  <c:v>0.80399826915955208</c:v>
                </c:pt>
                <c:pt idx="3928">
                  <c:v>0.80399883208745582</c:v>
                </c:pt>
                <c:pt idx="3929">
                  <c:v>0.80400043609844873</c:v>
                </c:pt>
                <c:pt idx="3930">
                  <c:v>0.80400251606434692</c:v>
                </c:pt>
                <c:pt idx="3931">
                  <c:v>0.8040030806460865</c:v>
                </c:pt>
                <c:pt idx="3932">
                  <c:v>0.80400315173915482</c:v>
                </c:pt>
                <c:pt idx="3933">
                  <c:v>0.80400362136723258</c:v>
                </c:pt>
                <c:pt idx="3934">
                  <c:v>0.8040046582112762</c:v>
                </c:pt>
                <c:pt idx="3935">
                  <c:v>0.80400523444246808</c:v>
                </c:pt>
                <c:pt idx="3936">
                  <c:v>0.80400682233445375</c:v>
                </c:pt>
                <c:pt idx="3937">
                  <c:v>0.8040075130593457</c:v>
                </c:pt>
                <c:pt idx="3938">
                  <c:v>0.80400825719047542</c:v>
                </c:pt>
                <c:pt idx="3939">
                  <c:v>0.80400835404933302</c:v>
                </c:pt>
                <c:pt idx="3940">
                  <c:v>0.80400899625565625</c:v>
                </c:pt>
                <c:pt idx="3941">
                  <c:v>0.80400952176972651</c:v>
                </c:pt>
                <c:pt idx="3942">
                  <c:v>0.80400982434221147</c:v>
                </c:pt>
                <c:pt idx="3943">
                  <c:v>0.80401015587447422</c:v>
                </c:pt>
                <c:pt idx="3944">
                  <c:v>0.80401147489381164</c:v>
                </c:pt>
                <c:pt idx="3945">
                  <c:v>0.80401177827118542</c:v>
                </c:pt>
                <c:pt idx="3946">
                  <c:v>0.80401205060739822</c:v>
                </c:pt>
                <c:pt idx="3947">
                  <c:v>0.80401205060739822</c:v>
                </c:pt>
                <c:pt idx="3948">
                  <c:v>0.80401205062495662</c:v>
                </c:pt>
                <c:pt idx="3949">
                  <c:v>0.80401326299132847</c:v>
                </c:pt>
                <c:pt idx="3950">
                  <c:v>0.80401345295914584</c:v>
                </c:pt>
                <c:pt idx="3951">
                  <c:v>0.80401414427412288</c:v>
                </c:pt>
                <c:pt idx="3952">
                  <c:v>0.80401463828824926</c:v>
                </c:pt>
                <c:pt idx="3953">
                  <c:v>0.80401542353870359</c:v>
                </c:pt>
                <c:pt idx="3954">
                  <c:v>0.80401558875733037</c:v>
                </c:pt>
                <c:pt idx="3955">
                  <c:v>0.80401590127278566</c:v>
                </c:pt>
                <c:pt idx="3956">
                  <c:v>0.80401593802513938</c:v>
                </c:pt>
                <c:pt idx="3957">
                  <c:v>0.80401684349653912</c:v>
                </c:pt>
                <c:pt idx="3958">
                  <c:v>0.80401762460920834</c:v>
                </c:pt>
                <c:pt idx="3959">
                  <c:v>0.80401846355386763</c:v>
                </c:pt>
                <c:pt idx="3960">
                  <c:v>0.80401954016543775</c:v>
                </c:pt>
                <c:pt idx="3961">
                  <c:v>0.80402018234551043</c:v>
                </c:pt>
                <c:pt idx="3962">
                  <c:v>0.80402079594579412</c:v>
                </c:pt>
                <c:pt idx="3963">
                  <c:v>0.80402129986542459</c:v>
                </c:pt>
                <c:pt idx="3964">
                  <c:v>0.80402288392644627</c:v>
                </c:pt>
                <c:pt idx="3965">
                  <c:v>0.80402298719623588</c:v>
                </c:pt>
                <c:pt idx="3966">
                  <c:v>0.80402380550016272</c:v>
                </c:pt>
                <c:pt idx="3967">
                  <c:v>0.80402503191990582</c:v>
                </c:pt>
                <c:pt idx="3968">
                  <c:v>0.80402557260575835</c:v>
                </c:pt>
                <c:pt idx="3969">
                  <c:v>0.80402715210726383</c:v>
                </c:pt>
                <c:pt idx="3970">
                  <c:v>0.80402751075438328</c:v>
                </c:pt>
                <c:pt idx="3971">
                  <c:v>0.80402807416916622</c:v>
                </c:pt>
                <c:pt idx="3972">
                  <c:v>0.80402837023307905</c:v>
                </c:pt>
                <c:pt idx="3973">
                  <c:v>0.8040299936797568</c:v>
                </c:pt>
                <c:pt idx="3974">
                  <c:v>0.80403020811834724</c:v>
                </c:pt>
                <c:pt idx="3975">
                  <c:v>0.80403030496484407</c:v>
                </c:pt>
                <c:pt idx="3976">
                  <c:v>0.80403088578734605</c:v>
                </c:pt>
                <c:pt idx="3977">
                  <c:v>0.80403094712897727</c:v>
                </c:pt>
                <c:pt idx="3978">
                  <c:v>0.80403177515781954</c:v>
                </c:pt>
                <c:pt idx="3979">
                  <c:v>0.80403202384041694</c:v>
                </c:pt>
                <c:pt idx="3980">
                  <c:v>0.8040321066733378</c:v>
                </c:pt>
                <c:pt idx="3981">
                  <c:v>0.80403242350682436</c:v>
                </c:pt>
                <c:pt idx="3982">
                  <c:v>0.80403338155414905</c:v>
                </c:pt>
                <c:pt idx="3983">
                  <c:v>0.8040337747764752</c:v>
                </c:pt>
                <c:pt idx="3984">
                  <c:v>0.80403437987572646</c:v>
                </c:pt>
                <c:pt idx="3985">
                  <c:v>0.80403521357617713</c:v>
                </c:pt>
                <c:pt idx="3986">
                  <c:v>0.80403658878254003</c:v>
                </c:pt>
                <c:pt idx="3987">
                  <c:v>0.80403706929957219</c:v>
                </c:pt>
                <c:pt idx="3988">
                  <c:v>0.80403753918270193</c:v>
                </c:pt>
                <c:pt idx="3989">
                  <c:v>0.80403778856988239</c:v>
                </c:pt>
                <c:pt idx="3990">
                  <c:v>0.80403872161892687</c:v>
                </c:pt>
                <c:pt idx="3991">
                  <c:v>0.80404041378245217</c:v>
                </c:pt>
                <c:pt idx="3992">
                  <c:v>0.80404076133941738</c:v>
                </c:pt>
                <c:pt idx="3993">
                  <c:v>0.80404181152019638</c:v>
                </c:pt>
                <c:pt idx="3994">
                  <c:v>0.80404216472591394</c:v>
                </c:pt>
                <c:pt idx="3995">
                  <c:v>0.80404304138387062</c:v>
                </c:pt>
                <c:pt idx="3996">
                  <c:v>0.80404324990706222</c:v>
                </c:pt>
                <c:pt idx="3997">
                  <c:v>0.80404352157464343</c:v>
                </c:pt>
                <c:pt idx="3998">
                  <c:v>0.80404388890620004</c:v>
                </c:pt>
                <c:pt idx="3999">
                  <c:v>0.80404418431670099</c:v>
                </c:pt>
                <c:pt idx="4000">
                  <c:v>0.80404529424672422</c:v>
                </c:pt>
                <c:pt idx="4001">
                  <c:v>0.80404632007907728</c:v>
                </c:pt>
                <c:pt idx="4002">
                  <c:v>0.80404722981777899</c:v>
                </c:pt>
                <c:pt idx="4003">
                  <c:v>0.80404783538137148</c:v>
                </c:pt>
                <c:pt idx="4004">
                  <c:v>0.80404799590919462</c:v>
                </c:pt>
                <c:pt idx="4005">
                  <c:v>0.80404807802056144</c:v>
                </c:pt>
                <c:pt idx="4006">
                  <c:v>0.80404840903162378</c:v>
                </c:pt>
                <c:pt idx="4007">
                  <c:v>0.80404910174834221</c:v>
                </c:pt>
                <c:pt idx="4008">
                  <c:v>0.80404938080953725</c:v>
                </c:pt>
                <c:pt idx="4009">
                  <c:v>0.80404946037036629</c:v>
                </c:pt>
                <c:pt idx="4010">
                  <c:v>0.80405002374668433</c:v>
                </c:pt>
                <c:pt idx="4011">
                  <c:v>0.80405009647079195</c:v>
                </c:pt>
                <c:pt idx="4012">
                  <c:v>0.80405031978849006</c:v>
                </c:pt>
                <c:pt idx="4013">
                  <c:v>0.80405194313063144</c:v>
                </c:pt>
                <c:pt idx="4014">
                  <c:v>0.80405199231335422</c:v>
                </c:pt>
                <c:pt idx="4015">
                  <c:v>0.80405244932293507</c:v>
                </c:pt>
                <c:pt idx="4016">
                  <c:v>0.80405283517759885</c:v>
                </c:pt>
                <c:pt idx="4017">
                  <c:v>0.80405363359089055</c:v>
                </c:pt>
                <c:pt idx="4018">
                  <c:v>0.80405397315333471</c:v>
                </c:pt>
                <c:pt idx="4019">
                  <c:v>0.80405525330755223</c:v>
                </c:pt>
                <c:pt idx="4020">
                  <c:v>0.8040553307704692</c:v>
                </c:pt>
                <c:pt idx="4021">
                  <c:v>0.8040557239646281</c:v>
                </c:pt>
                <c:pt idx="4022">
                  <c:v>0.80405590598000454</c:v>
                </c:pt>
                <c:pt idx="4023">
                  <c:v>0.80405609903349284</c:v>
                </c:pt>
                <c:pt idx="4024">
                  <c:v>0.80405705849146725</c:v>
                </c:pt>
                <c:pt idx="4025">
                  <c:v>0.80405894342014184</c:v>
                </c:pt>
                <c:pt idx="4026">
                  <c:v>0.80405978824404734</c:v>
                </c:pt>
                <c:pt idx="4027">
                  <c:v>0.80406122901249821</c:v>
                </c:pt>
                <c:pt idx="4028">
                  <c:v>0.80406156088904279</c:v>
                </c:pt>
                <c:pt idx="4029">
                  <c:v>0.80406324797721473</c:v>
                </c:pt>
                <c:pt idx="4030">
                  <c:v>0.80406324799477069</c:v>
                </c:pt>
                <c:pt idx="4031">
                  <c:v>0.80406324799477069</c:v>
                </c:pt>
                <c:pt idx="4032">
                  <c:v>0.80406376016798897</c:v>
                </c:pt>
                <c:pt idx="4033">
                  <c:v>0.80406388356355951</c:v>
                </c:pt>
                <c:pt idx="4034">
                  <c:v>0.80406489151765326</c:v>
                </c:pt>
                <c:pt idx="4035">
                  <c:v>0.80406547010044427</c:v>
                </c:pt>
                <c:pt idx="4036">
                  <c:v>0.80406553275960413</c:v>
                </c:pt>
                <c:pt idx="4037">
                  <c:v>0.80406724265205887</c:v>
                </c:pt>
                <c:pt idx="4038">
                  <c:v>0.80406748339461187</c:v>
                </c:pt>
                <c:pt idx="4039">
                  <c:v>0.80406769925084443</c:v>
                </c:pt>
                <c:pt idx="4040">
                  <c:v>0.80406811238532394</c:v>
                </c:pt>
                <c:pt idx="4041">
                  <c:v>0.80406826842047796</c:v>
                </c:pt>
                <c:pt idx="4042">
                  <c:v>0.8040690983676253</c:v>
                </c:pt>
                <c:pt idx="4043">
                  <c:v>0.80406917809446821</c:v>
                </c:pt>
                <c:pt idx="4044">
                  <c:v>0.80407035722528319</c:v>
                </c:pt>
                <c:pt idx="4045">
                  <c:v>0.80407469120684216</c:v>
                </c:pt>
                <c:pt idx="4046">
                  <c:v>0.80407558143527358</c:v>
                </c:pt>
                <c:pt idx="4047">
                  <c:v>0.80407576106612655</c:v>
                </c:pt>
                <c:pt idx="4048">
                  <c:v>0.80407615667970811</c:v>
                </c:pt>
                <c:pt idx="4049">
                  <c:v>0.8040767830314921</c:v>
                </c:pt>
                <c:pt idx="4050">
                  <c:v>0.80407720104185887</c:v>
                </c:pt>
                <c:pt idx="4051">
                  <c:v>0.80407804670634897</c:v>
                </c:pt>
                <c:pt idx="4052">
                  <c:v>0.80407903905838096</c:v>
                </c:pt>
                <c:pt idx="4053">
                  <c:v>0.80408165226338102</c:v>
                </c:pt>
                <c:pt idx="4054">
                  <c:v>0.80408173567015395</c:v>
                </c:pt>
                <c:pt idx="4055">
                  <c:v>0.80408268356685952</c:v>
                </c:pt>
                <c:pt idx="4056">
                  <c:v>0.80408317634068727</c:v>
                </c:pt>
                <c:pt idx="4057">
                  <c:v>0.80408319795087224</c:v>
                </c:pt>
                <c:pt idx="4058">
                  <c:v>0.80408350819106278</c:v>
                </c:pt>
                <c:pt idx="4059">
                  <c:v>0.80408361763144398</c:v>
                </c:pt>
                <c:pt idx="4060">
                  <c:v>0.80408410323195878</c:v>
                </c:pt>
                <c:pt idx="4061">
                  <c:v>0.80408488418256818</c:v>
                </c:pt>
                <c:pt idx="4062">
                  <c:v>0.80408679934109617</c:v>
                </c:pt>
                <c:pt idx="4063">
                  <c:v>0.80408683859114705</c:v>
                </c:pt>
                <c:pt idx="4064">
                  <c:v>0.80408744138626709</c:v>
                </c:pt>
                <c:pt idx="4065">
                  <c:v>0.80408747979529771</c:v>
                </c:pt>
                <c:pt idx="4066">
                  <c:v>0.8040880425672039</c:v>
                </c:pt>
                <c:pt idx="4067">
                  <c:v>0.80408869039726438</c:v>
                </c:pt>
                <c:pt idx="4068">
                  <c:v>0.80408933881141487</c:v>
                </c:pt>
                <c:pt idx="4069">
                  <c:v>0.8040894791238774</c:v>
                </c:pt>
                <c:pt idx="4070">
                  <c:v>0.80408964613495992</c:v>
                </c:pt>
                <c:pt idx="4071">
                  <c:v>0.80409104516098573</c:v>
                </c:pt>
                <c:pt idx="4072">
                  <c:v>0.80409228995199522</c:v>
                </c:pt>
                <c:pt idx="4073">
                  <c:v>0.80409283052407798</c:v>
                </c:pt>
                <c:pt idx="4074">
                  <c:v>0.80409386708258146</c:v>
                </c:pt>
                <c:pt idx="4075">
                  <c:v>0.80409746506784119</c:v>
                </c:pt>
                <c:pt idx="4076">
                  <c:v>0.80409820392810849</c:v>
                </c:pt>
                <c:pt idx="4077">
                  <c:v>0.80409903178569775</c:v>
                </c:pt>
                <c:pt idx="4078">
                  <c:v>0.80409904449429037</c:v>
                </c:pt>
                <c:pt idx="4079">
                  <c:v>0.80409936322746989</c:v>
                </c:pt>
                <c:pt idx="4080">
                  <c:v>0.80410068188198869</c:v>
                </c:pt>
                <c:pt idx="4081">
                  <c:v>0.80410098517611239</c:v>
                </c:pt>
                <c:pt idx="4082">
                  <c:v>0.80410125743604255</c:v>
                </c:pt>
                <c:pt idx="4083">
                  <c:v>0.80410239526105265</c:v>
                </c:pt>
                <c:pt idx="4084">
                  <c:v>0.80410246948567099</c:v>
                </c:pt>
                <c:pt idx="4085">
                  <c:v>0.80410265940048964</c:v>
                </c:pt>
                <c:pt idx="4086">
                  <c:v>0.80410326155143785</c:v>
                </c:pt>
                <c:pt idx="4087">
                  <c:v>0.80410384440329641</c:v>
                </c:pt>
                <c:pt idx="4088">
                  <c:v>0.8041043248202645</c:v>
                </c:pt>
                <c:pt idx="4089">
                  <c:v>0.8041046294368811</c:v>
                </c:pt>
                <c:pt idx="4090">
                  <c:v>0.80410504394549565</c:v>
                </c:pt>
                <c:pt idx="4091">
                  <c:v>0.8041051437801513</c:v>
                </c:pt>
                <c:pt idx="4092">
                  <c:v>0.80410587184238025</c:v>
                </c:pt>
                <c:pt idx="4093">
                  <c:v>0.80410604900187654</c:v>
                </c:pt>
                <c:pt idx="4094">
                  <c:v>0.80410679285708986</c:v>
                </c:pt>
                <c:pt idx="4095">
                  <c:v>0.80410766861136751</c:v>
                </c:pt>
                <c:pt idx="4096">
                  <c:v>0.80410874492559148</c:v>
                </c:pt>
                <c:pt idx="4097">
                  <c:v>0.80410938692856848</c:v>
                </c:pt>
                <c:pt idx="4098">
                  <c:v>0.80410998807008882</c:v>
                </c:pt>
                <c:pt idx="4099">
                  <c:v>0.80411000035911884</c:v>
                </c:pt>
                <c:pt idx="4100">
                  <c:v>0.8041111430067055</c:v>
                </c:pt>
                <c:pt idx="4101">
                  <c:v>0.80411300908281047</c:v>
                </c:pt>
                <c:pt idx="4102">
                  <c:v>0.80411451096455522</c:v>
                </c:pt>
                <c:pt idx="4103">
                  <c:v>0.8041147757000765</c:v>
                </c:pt>
                <c:pt idx="4104">
                  <c:v>0.8041152434429123</c:v>
                </c:pt>
                <c:pt idx="4105">
                  <c:v>0.80411524915674981</c:v>
                </c:pt>
                <c:pt idx="4106">
                  <c:v>0.80411635476559995</c:v>
                </c:pt>
                <c:pt idx="4107">
                  <c:v>0.80411663376985532</c:v>
                </c:pt>
                <c:pt idx="4108">
                  <c:v>0.80411671331352697</c:v>
                </c:pt>
                <c:pt idx="4109">
                  <c:v>0.80411734928324441</c:v>
                </c:pt>
                <c:pt idx="4110">
                  <c:v>0.80411757255443461</c:v>
                </c:pt>
                <c:pt idx="4111">
                  <c:v>0.80411881294386967</c:v>
                </c:pt>
                <c:pt idx="4112">
                  <c:v>0.8041191955537923</c:v>
                </c:pt>
                <c:pt idx="4113">
                  <c:v>0.80411924472862562</c:v>
                </c:pt>
                <c:pt idx="4114">
                  <c:v>0.80411940993315478</c:v>
                </c:pt>
                <c:pt idx="4115">
                  <c:v>0.80411950948937627</c:v>
                </c:pt>
                <c:pt idx="4116">
                  <c:v>0.80411970164538327</c:v>
                </c:pt>
                <c:pt idx="4117">
                  <c:v>0.80412008741497887</c:v>
                </c:pt>
                <c:pt idx="4118">
                  <c:v>0.80412014873886306</c:v>
                </c:pt>
                <c:pt idx="4119">
                  <c:v>0.80412122515371853</c:v>
                </c:pt>
                <c:pt idx="4120">
                  <c:v>0.80412130796376047</c:v>
                </c:pt>
                <c:pt idx="4121">
                  <c:v>0.80412222462378002</c:v>
                </c:pt>
                <c:pt idx="4122">
                  <c:v>0.80412258249164426</c:v>
                </c:pt>
                <c:pt idx="4123">
                  <c:v>0.80412297560509216</c:v>
                </c:pt>
                <c:pt idx="4124">
                  <c:v>0.80412430985399963</c:v>
                </c:pt>
                <c:pt idx="4125">
                  <c:v>0.80412441400792622</c:v>
                </c:pt>
                <c:pt idx="4126">
                  <c:v>0.80412578883498387</c:v>
                </c:pt>
                <c:pt idx="4127">
                  <c:v>0.80412626921929331</c:v>
                </c:pt>
                <c:pt idx="4128">
                  <c:v>0.80412698828986651</c:v>
                </c:pt>
                <c:pt idx="4129">
                  <c:v>0.8041276165060316</c:v>
                </c:pt>
                <c:pt idx="4130">
                  <c:v>0.8041278161319183</c:v>
                </c:pt>
                <c:pt idx="4131">
                  <c:v>0.80412961277732353</c:v>
                </c:pt>
                <c:pt idx="4132">
                  <c:v>0.80412996023882477</c:v>
                </c:pt>
                <c:pt idx="4133">
                  <c:v>0.80413101013006649</c:v>
                </c:pt>
                <c:pt idx="4134">
                  <c:v>0.80413271971110056</c:v>
                </c:pt>
                <c:pt idx="4135">
                  <c:v>0.80413308694226571</c:v>
                </c:pt>
                <c:pt idx="4136">
                  <c:v>0.80413449189354047</c:v>
                </c:pt>
                <c:pt idx="4137">
                  <c:v>0.80413536144095377</c:v>
                </c:pt>
                <c:pt idx="4138">
                  <c:v>0.80413551744361167</c:v>
                </c:pt>
                <c:pt idx="4139">
                  <c:v>0.80413642693049314</c:v>
                </c:pt>
                <c:pt idx="4140">
                  <c:v>0.80413703232681433</c:v>
                </c:pt>
                <c:pt idx="4141">
                  <c:v>0.80413718709973647</c:v>
                </c:pt>
                <c:pt idx="4142">
                  <c:v>0.80413727489844899</c:v>
                </c:pt>
                <c:pt idx="4143">
                  <c:v>0.80413760581807914</c:v>
                </c:pt>
                <c:pt idx="4144">
                  <c:v>0.80413829834398742</c:v>
                </c:pt>
                <c:pt idx="4145">
                  <c:v>0.80413857732783089</c:v>
                </c:pt>
                <c:pt idx="4146">
                  <c:v>0.80413865686681896</c:v>
                </c:pt>
                <c:pt idx="4147">
                  <c:v>0.8041392927911396</c:v>
                </c:pt>
                <c:pt idx="4148">
                  <c:v>0.80413951604715228</c:v>
                </c:pt>
                <c:pt idx="4149">
                  <c:v>0.80413952254181198</c:v>
                </c:pt>
                <c:pt idx="4150">
                  <c:v>0.80414002882132873</c:v>
                </c:pt>
                <c:pt idx="4151">
                  <c:v>0.80414118811056001</c:v>
                </c:pt>
                <c:pt idx="4152">
                  <c:v>0.80414164499336582</c:v>
                </c:pt>
                <c:pt idx="4153">
                  <c:v>0.80414193889696128</c:v>
                </c:pt>
                <c:pt idx="4154">
                  <c:v>0.804142030742517</c:v>
                </c:pt>
                <c:pt idx="4155">
                  <c:v>0.80414249471279731</c:v>
                </c:pt>
                <c:pt idx="4156">
                  <c:v>0.80414282893526612</c:v>
                </c:pt>
                <c:pt idx="4157">
                  <c:v>0.80414340406342022</c:v>
                </c:pt>
                <c:pt idx="4158">
                  <c:v>0.80414433428802501</c:v>
                </c:pt>
                <c:pt idx="4159">
                  <c:v>0.80414437863118282</c:v>
                </c:pt>
                <c:pt idx="4160">
                  <c:v>0.80414444820451669</c:v>
                </c:pt>
                <c:pt idx="4161">
                  <c:v>0.80414452564523375</c:v>
                </c:pt>
                <c:pt idx="4162">
                  <c:v>0.80414529369610743</c:v>
                </c:pt>
                <c:pt idx="4163">
                  <c:v>0.80414752887473595</c:v>
                </c:pt>
                <c:pt idx="4164">
                  <c:v>0.8041481372967112</c:v>
                </c:pt>
                <c:pt idx="4165">
                  <c:v>0.80414889849892057</c:v>
                </c:pt>
                <c:pt idx="4166">
                  <c:v>0.80415042225877897</c:v>
                </c:pt>
                <c:pt idx="4167">
                  <c:v>0.80415075404297798</c:v>
                </c:pt>
                <c:pt idx="4168">
                  <c:v>0.80415228747427969</c:v>
                </c:pt>
                <c:pt idx="4169">
                  <c:v>0.80415307606050079</c:v>
                </c:pt>
                <c:pt idx="4170">
                  <c:v>0.80415408375113961</c:v>
                </c:pt>
                <c:pt idx="4171">
                  <c:v>0.8041546621741047</c:v>
                </c:pt>
                <c:pt idx="4172">
                  <c:v>0.80415472481702432</c:v>
                </c:pt>
                <c:pt idx="4173">
                  <c:v>0.80415643423606409</c:v>
                </c:pt>
                <c:pt idx="4174">
                  <c:v>0.80415658345063135</c:v>
                </c:pt>
                <c:pt idx="4175">
                  <c:v>0.80415689070898622</c:v>
                </c:pt>
                <c:pt idx="4176">
                  <c:v>0.80415730373014171</c:v>
                </c:pt>
                <c:pt idx="4177">
                  <c:v>0.80415745972219188</c:v>
                </c:pt>
                <c:pt idx="4178">
                  <c:v>0.80415828944007117</c:v>
                </c:pt>
                <c:pt idx="4179">
                  <c:v>0.80415836914435401</c:v>
                </c:pt>
                <c:pt idx="4180">
                  <c:v>0.80415880317111932</c:v>
                </c:pt>
                <c:pt idx="4181">
                  <c:v>0.80415954794890643</c:v>
                </c:pt>
                <c:pt idx="4182">
                  <c:v>0.8041611107738722</c:v>
                </c:pt>
                <c:pt idx="4183">
                  <c:v>0.80416168446259551</c:v>
                </c:pt>
                <c:pt idx="4184">
                  <c:v>0.80416171996877517</c:v>
                </c:pt>
                <c:pt idx="4185">
                  <c:v>0.80416231984639286</c:v>
                </c:pt>
                <c:pt idx="4186">
                  <c:v>0.80416231984639286</c:v>
                </c:pt>
                <c:pt idx="4187">
                  <c:v>0.80416327385236042</c:v>
                </c:pt>
                <c:pt idx="4188">
                  <c:v>0.80416388073320644</c:v>
                </c:pt>
                <c:pt idx="4189">
                  <c:v>0.80416495029693758</c:v>
                </c:pt>
                <c:pt idx="4190">
                  <c:v>0.80416534580149845</c:v>
                </c:pt>
                <c:pt idx="4191">
                  <c:v>0.80416610053095283</c:v>
                </c:pt>
                <c:pt idx="4192">
                  <c:v>0.80416723530607759</c:v>
                </c:pt>
                <c:pt idx="4193">
                  <c:v>0.80416792415611082</c:v>
                </c:pt>
                <c:pt idx="4194">
                  <c:v>0.80416822738470151</c:v>
                </c:pt>
                <c:pt idx="4195">
                  <c:v>0.80416947033671704</c:v>
                </c:pt>
                <c:pt idx="4196">
                  <c:v>0.80417038126715956</c:v>
                </c:pt>
                <c:pt idx="4197">
                  <c:v>0.80417038128449614</c:v>
                </c:pt>
                <c:pt idx="4198">
                  <c:v>0.80417083986778459</c:v>
                </c:pt>
                <c:pt idx="4199">
                  <c:v>0.80417187088635278</c:v>
                </c:pt>
                <c:pt idx="4200">
                  <c:v>0.80417236352404575</c:v>
                </c:pt>
                <c:pt idx="4201">
                  <c:v>0.80417238512719025</c:v>
                </c:pt>
                <c:pt idx="4202">
                  <c:v>0.80417269528207536</c:v>
                </c:pt>
                <c:pt idx="4203">
                  <c:v>0.80417329015858607</c:v>
                </c:pt>
                <c:pt idx="4204">
                  <c:v>0.80417403386061304</c:v>
                </c:pt>
                <c:pt idx="4205">
                  <c:v>0.80417662739054518</c:v>
                </c:pt>
                <c:pt idx="4206">
                  <c:v>0.80417666578976688</c:v>
                </c:pt>
                <c:pt idx="4207">
                  <c:v>0.80417722840566452</c:v>
                </c:pt>
                <c:pt idx="4208">
                  <c:v>0.80417852429122672</c:v>
                </c:pt>
                <c:pt idx="4209">
                  <c:v>0.80417866456931453</c:v>
                </c:pt>
                <c:pt idx="4210">
                  <c:v>0.80417883153013703</c:v>
                </c:pt>
                <c:pt idx="4211">
                  <c:v>0.80417932766180822</c:v>
                </c:pt>
                <c:pt idx="4212">
                  <c:v>0.80418023017045615</c:v>
                </c:pt>
                <c:pt idx="4213">
                  <c:v>0.80418024878907068</c:v>
                </c:pt>
                <c:pt idx="4214">
                  <c:v>0.80418175035559614</c:v>
                </c:pt>
                <c:pt idx="4215">
                  <c:v>0.80418201503950049</c:v>
                </c:pt>
                <c:pt idx="4216">
                  <c:v>0.80418231196511414</c:v>
                </c:pt>
                <c:pt idx="4217">
                  <c:v>0.80418305131243295</c:v>
                </c:pt>
                <c:pt idx="4218">
                  <c:v>0.80418362722319103</c:v>
                </c:pt>
                <c:pt idx="4219">
                  <c:v>0.80418521423807154</c:v>
                </c:pt>
                <c:pt idx="4220">
                  <c:v>0.80418605144344268</c:v>
                </c:pt>
                <c:pt idx="4221">
                  <c:v>0.80418664830365472</c:v>
                </c:pt>
                <c:pt idx="4222">
                  <c:v>0.8041867451068706</c:v>
                </c:pt>
                <c:pt idx="4223">
                  <c:v>0.80418806080828031</c:v>
                </c:pt>
                <c:pt idx="4224">
                  <c:v>0.80418806081462035</c:v>
                </c:pt>
                <c:pt idx="4225">
                  <c:v>0.80418886807538037</c:v>
                </c:pt>
                <c:pt idx="4226">
                  <c:v>0.80418986422852556</c:v>
                </c:pt>
                <c:pt idx="4227">
                  <c:v>0.80419016743938954</c:v>
                </c:pt>
                <c:pt idx="4228">
                  <c:v>0.80419120590148108</c:v>
                </c:pt>
                <c:pt idx="4229">
                  <c:v>0.80419165133832293</c:v>
                </c:pt>
                <c:pt idx="4230">
                  <c:v>0.80419302587661534</c:v>
                </c:pt>
                <c:pt idx="4231">
                  <c:v>0.80419350616085061</c:v>
                </c:pt>
                <c:pt idx="4232">
                  <c:v>0.80419381069330631</c:v>
                </c:pt>
                <c:pt idx="4233">
                  <c:v>0.80419422508632865</c:v>
                </c:pt>
                <c:pt idx="4234">
                  <c:v>0.80419428816348848</c:v>
                </c:pt>
                <c:pt idx="4235">
                  <c:v>0.80419432489340137</c:v>
                </c:pt>
                <c:pt idx="4236">
                  <c:v>0.80419505275474235</c:v>
                </c:pt>
                <c:pt idx="4237">
                  <c:v>0.80419522986542491</c:v>
                </c:pt>
                <c:pt idx="4238">
                  <c:v>0.80419597351471739</c:v>
                </c:pt>
                <c:pt idx="4239">
                  <c:v>0.80419684902703537</c:v>
                </c:pt>
                <c:pt idx="4240">
                  <c:v>0.80419916784544343</c:v>
                </c:pt>
                <c:pt idx="4241">
                  <c:v>0.80419947535541714</c:v>
                </c:pt>
                <c:pt idx="4242">
                  <c:v>0.80419968377394402</c:v>
                </c:pt>
                <c:pt idx="4243">
                  <c:v>0.80420126695884631</c:v>
                </c:pt>
                <c:pt idx="4244">
                  <c:v>0.80420218802347765</c:v>
                </c:pt>
                <c:pt idx="4245">
                  <c:v>0.80420368949079002</c:v>
                </c:pt>
                <c:pt idx="4246">
                  <c:v>0.80420426702844172</c:v>
                </c:pt>
                <c:pt idx="4247">
                  <c:v>0.80420442176676432</c:v>
                </c:pt>
                <c:pt idx="4248">
                  <c:v>0.80420442747848742</c:v>
                </c:pt>
                <c:pt idx="4249">
                  <c:v>0.80420450955189371</c:v>
                </c:pt>
                <c:pt idx="4250">
                  <c:v>0.80420553278185858</c:v>
                </c:pt>
                <c:pt idx="4251">
                  <c:v>0.80420581170875616</c:v>
                </c:pt>
                <c:pt idx="4252">
                  <c:v>0.8042065270241836</c:v>
                </c:pt>
                <c:pt idx="4253">
                  <c:v>0.80420799028039425</c:v>
                </c:pt>
                <c:pt idx="4254">
                  <c:v>0.80420842194638187</c:v>
                </c:pt>
                <c:pt idx="4255">
                  <c:v>0.8042085871057999</c:v>
                </c:pt>
                <c:pt idx="4256">
                  <c:v>0.8042086866334448</c:v>
                </c:pt>
                <c:pt idx="4257">
                  <c:v>0.80420887873635838</c:v>
                </c:pt>
                <c:pt idx="4258">
                  <c:v>0.80420926440043283</c:v>
                </c:pt>
                <c:pt idx="4259">
                  <c:v>0.80420972827404968</c:v>
                </c:pt>
                <c:pt idx="4260">
                  <c:v>0.80421040182480885</c:v>
                </c:pt>
                <c:pt idx="4261">
                  <c:v>0.80421080125791</c:v>
                </c:pt>
                <c:pt idx="4262">
                  <c:v>0.80421080672297429</c:v>
                </c:pt>
                <c:pt idx="4263">
                  <c:v>0.80421161180464862</c:v>
                </c:pt>
                <c:pt idx="4264">
                  <c:v>0.80421175878689133</c:v>
                </c:pt>
                <c:pt idx="4265">
                  <c:v>0.80421215179145022</c:v>
                </c:pt>
                <c:pt idx="4266">
                  <c:v>0.80421275655642477</c:v>
                </c:pt>
                <c:pt idx="4267">
                  <c:v>0.80421347612934346</c:v>
                </c:pt>
                <c:pt idx="4268">
                  <c:v>0.80421348567169315</c:v>
                </c:pt>
                <c:pt idx="4269">
                  <c:v>0.80421364655455529</c:v>
                </c:pt>
                <c:pt idx="4270">
                  <c:v>0.80421364655455529</c:v>
                </c:pt>
                <c:pt idx="4271">
                  <c:v>0.80421364655455529</c:v>
                </c:pt>
                <c:pt idx="4272">
                  <c:v>0.80421364655455529</c:v>
                </c:pt>
                <c:pt idx="4273">
                  <c:v>0.80421364655966565</c:v>
                </c:pt>
                <c:pt idx="4274">
                  <c:v>0.80421364656343597</c:v>
                </c:pt>
                <c:pt idx="4275">
                  <c:v>0.80421364657231664</c:v>
                </c:pt>
                <c:pt idx="4276">
                  <c:v>0.80421364657231664</c:v>
                </c:pt>
                <c:pt idx="4277">
                  <c:v>0.80421364657231664</c:v>
                </c:pt>
                <c:pt idx="4278">
                  <c:v>0.80421544449666615</c:v>
                </c:pt>
                <c:pt idx="4279">
                  <c:v>0.80421587199712374</c:v>
                </c:pt>
                <c:pt idx="4280">
                  <c:v>0.80421616336747803</c:v>
                </c:pt>
                <c:pt idx="4281">
                  <c:v>0.80421679139604541</c:v>
                </c:pt>
                <c:pt idx="4282">
                  <c:v>0.80421679141112956</c:v>
                </c:pt>
                <c:pt idx="4283">
                  <c:v>0.80421699098105504</c:v>
                </c:pt>
                <c:pt idx="4284">
                  <c:v>0.80421802858452707</c:v>
                </c:pt>
                <c:pt idx="4285">
                  <c:v>0.80422053710697328</c:v>
                </c:pt>
                <c:pt idx="4286">
                  <c:v>0.80422141327954155</c:v>
                </c:pt>
                <c:pt idx="4287">
                  <c:v>0.80422189320503135</c:v>
                </c:pt>
                <c:pt idx="4288">
                  <c:v>0.80422226033579192</c:v>
                </c:pt>
                <c:pt idx="4289">
                  <c:v>0.80422255558202194</c:v>
                </c:pt>
                <c:pt idx="4290">
                  <c:v>0.80422366489778119</c:v>
                </c:pt>
                <c:pt idx="4291">
                  <c:v>0.80422453420598761</c:v>
                </c:pt>
                <c:pt idx="4292">
                  <c:v>0.80422559940057226</c:v>
                </c:pt>
                <c:pt idx="4293">
                  <c:v>0.80422635936029829</c:v>
                </c:pt>
                <c:pt idx="4294">
                  <c:v>0.80422636506874456</c:v>
                </c:pt>
                <c:pt idx="4295">
                  <c:v>0.80422644713367919</c:v>
                </c:pt>
                <c:pt idx="4296">
                  <c:v>0.80422677796186803</c:v>
                </c:pt>
                <c:pt idx="4297">
                  <c:v>0.80422774920343543</c:v>
                </c:pt>
                <c:pt idx="4298">
                  <c:v>0.80422846446877383</c:v>
                </c:pt>
                <c:pt idx="4299">
                  <c:v>0.8042303592649992</c:v>
                </c:pt>
                <c:pt idx="4300">
                  <c:v>0.80423062393117228</c:v>
                </c:pt>
                <c:pt idx="4301">
                  <c:v>0.80423081602102198</c:v>
                </c:pt>
                <c:pt idx="4302">
                  <c:v>0.80423110984340307</c:v>
                </c:pt>
                <c:pt idx="4303">
                  <c:v>0.80423119332710657</c:v>
                </c:pt>
                <c:pt idx="4304">
                  <c:v>0.80423120166464779</c:v>
                </c:pt>
                <c:pt idx="4305">
                  <c:v>0.80423166550671887</c:v>
                </c:pt>
                <c:pt idx="4306">
                  <c:v>0.80423199963683134</c:v>
                </c:pt>
                <c:pt idx="4307">
                  <c:v>0.80423217918428036</c:v>
                </c:pt>
                <c:pt idx="4308">
                  <c:v>0.80423257460525754</c:v>
                </c:pt>
                <c:pt idx="4309">
                  <c:v>0.80423354890344967</c:v>
                </c:pt>
                <c:pt idx="4310">
                  <c:v>0.80423427074395304</c:v>
                </c:pt>
                <c:pt idx="4311">
                  <c:v>0.80423446371584384</c:v>
                </c:pt>
                <c:pt idx="4312">
                  <c:v>0.80423541310424962</c:v>
                </c:pt>
                <c:pt idx="4313">
                  <c:v>0.80423542264306003</c:v>
                </c:pt>
                <c:pt idx="4314">
                  <c:v>0.80423588091907017</c:v>
                </c:pt>
                <c:pt idx="4315">
                  <c:v>0.80423669827754918</c:v>
                </c:pt>
                <c:pt idx="4316">
                  <c:v>0.80423730653032632</c:v>
                </c:pt>
                <c:pt idx="4317">
                  <c:v>0.80423806752325544</c:v>
                </c:pt>
                <c:pt idx="4318">
                  <c:v>0.80423923027808086</c:v>
                </c:pt>
                <c:pt idx="4319">
                  <c:v>0.8042392302805691</c:v>
                </c:pt>
                <c:pt idx="4320">
                  <c:v>0.80423992255388432</c:v>
                </c:pt>
                <c:pt idx="4321">
                  <c:v>0.80424129787907706</c:v>
                </c:pt>
                <c:pt idx="4322">
                  <c:v>0.8042438296046257</c:v>
                </c:pt>
                <c:pt idx="4323">
                  <c:v>0.80424444536335127</c:v>
                </c:pt>
                <c:pt idx="4324">
                  <c:v>0.80424560117688504</c:v>
                </c:pt>
                <c:pt idx="4325">
                  <c:v>0.80424575035021506</c:v>
                </c:pt>
                <c:pt idx="4326">
                  <c:v>0.80424605752392864</c:v>
                </c:pt>
                <c:pt idx="4327">
                  <c:v>0.80424647043174868</c:v>
                </c:pt>
                <c:pt idx="4328">
                  <c:v>0.80424745586927859</c:v>
                </c:pt>
                <c:pt idx="4329">
                  <c:v>0.80424796945728882</c:v>
                </c:pt>
                <c:pt idx="4330">
                  <c:v>0.8042487140292538</c:v>
                </c:pt>
                <c:pt idx="4331">
                  <c:v>0.80425027642340119</c:v>
                </c:pt>
                <c:pt idx="4332">
                  <c:v>0.80425084995305129</c:v>
                </c:pt>
                <c:pt idx="4333">
                  <c:v>0.80425085221886117</c:v>
                </c:pt>
                <c:pt idx="4334">
                  <c:v>0.80425243890304443</c:v>
                </c:pt>
                <c:pt idx="4335">
                  <c:v>0.80425304561617572</c:v>
                </c:pt>
                <c:pt idx="4336">
                  <c:v>0.80425312909997759</c:v>
                </c:pt>
                <c:pt idx="4337">
                  <c:v>0.80425396945284378</c:v>
                </c:pt>
                <c:pt idx="4338">
                  <c:v>0.8042541148843283</c:v>
                </c:pt>
                <c:pt idx="4339">
                  <c:v>0.80425451027985528</c:v>
                </c:pt>
                <c:pt idx="4340">
                  <c:v>0.8042551362850201</c:v>
                </c:pt>
                <c:pt idx="4341">
                  <c:v>0.80425639926232062</c:v>
                </c:pt>
                <c:pt idx="4342">
                  <c:v>0.80425708792218309</c:v>
                </c:pt>
                <c:pt idx="4343">
                  <c:v>0.8042573910675086</c:v>
                </c:pt>
                <c:pt idx="4344">
                  <c:v>0.80425829838121898</c:v>
                </c:pt>
                <c:pt idx="4345">
                  <c:v>0.8042586336760198</c:v>
                </c:pt>
                <c:pt idx="4346">
                  <c:v>0.80425995074051582</c:v>
                </c:pt>
                <c:pt idx="4347">
                  <c:v>0.8042600028286</c:v>
                </c:pt>
                <c:pt idx="4348">
                  <c:v>0.80426103356223089</c:v>
                </c:pt>
                <c:pt idx="4349">
                  <c:v>0.80426119865710499</c:v>
                </c:pt>
                <c:pt idx="4350">
                  <c:v>0.80426151093291587</c:v>
                </c:pt>
                <c:pt idx="4351">
                  <c:v>0.80426154765988167</c:v>
                </c:pt>
                <c:pt idx="4352">
                  <c:v>0.80426185772945069</c:v>
                </c:pt>
                <c:pt idx="4353">
                  <c:v>0.80426319593764772</c:v>
                </c:pt>
                <c:pt idx="4354">
                  <c:v>0.8042632329603806</c:v>
                </c:pt>
                <c:pt idx="4355">
                  <c:v>0.80426481195961863</c:v>
                </c:pt>
                <c:pt idx="4356">
                  <c:v>0.80426481195961863</c:v>
                </c:pt>
                <c:pt idx="4357">
                  <c:v>0.80426481196796251</c:v>
                </c:pt>
                <c:pt idx="4358">
                  <c:v>0.80426481196849797</c:v>
                </c:pt>
                <c:pt idx="4359">
                  <c:v>0.80426481196849797</c:v>
                </c:pt>
                <c:pt idx="4360">
                  <c:v>0.8042648119773772</c:v>
                </c:pt>
                <c:pt idx="4361">
                  <c:v>0.8042648119773772</c:v>
                </c:pt>
                <c:pt idx="4362">
                  <c:v>0.80426514706013941</c:v>
                </c:pt>
                <c:pt idx="4363">
                  <c:v>0.80426638960035945</c:v>
                </c:pt>
                <c:pt idx="4364">
                  <c:v>0.80426690541899137</c:v>
                </c:pt>
                <c:pt idx="4365">
                  <c:v>0.80426768512724034</c:v>
                </c:pt>
                <c:pt idx="4366">
                  <c:v>0.80426795629978876</c:v>
                </c:pt>
                <c:pt idx="4367">
                  <c:v>0.8042679563173335</c:v>
                </c:pt>
                <c:pt idx="4368">
                  <c:v>0.80426848827632702</c:v>
                </c:pt>
                <c:pt idx="4369">
                  <c:v>0.80426939053607971</c:v>
                </c:pt>
                <c:pt idx="4370">
                  <c:v>0.80426940914901324</c:v>
                </c:pt>
                <c:pt idx="4371">
                  <c:v>0.80427063463711357</c:v>
                </c:pt>
                <c:pt idx="4372">
                  <c:v>0.80427091030107745</c:v>
                </c:pt>
                <c:pt idx="4373">
                  <c:v>0.80427117491102784</c:v>
                </c:pt>
                <c:pt idx="4374">
                  <c:v>0.80427221089835932</c:v>
                </c:pt>
                <c:pt idx="4375">
                  <c:v>0.80427278664887814</c:v>
                </c:pt>
                <c:pt idx="4376">
                  <c:v>0.80427367457125698</c:v>
                </c:pt>
                <c:pt idx="4377">
                  <c:v>0.80427437322513939</c:v>
                </c:pt>
                <c:pt idx="4378">
                  <c:v>0.80427521019912307</c:v>
                </c:pt>
                <c:pt idx="4379">
                  <c:v>0.80427580689544464</c:v>
                </c:pt>
                <c:pt idx="4380">
                  <c:v>0.80427590367083512</c:v>
                </c:pt>
                <c:pt idx="4381">
                  <c:v>0.80427654534582349</c:v>
                </c:pt>
                <c:pt idx="4382">
                  <c:v>0.80427737274541589</c:v>
                </c:pt>
                <c:pt idx="4383">
                  <c:v>0.80427770400617637</c:v>
                </c:pt>
                <c:pt idx="4384">
                  <c:v>0.80427802605299548</c:v>
                </c:pt>
                <c:pt idx="4385">
                  <c:v>0.80427902193094969</c:v>
                </c:pt>
                <c:pt idx="4386">
                  <c:v>0.80427937084292456</c:v>
                </c:pt>
                <c:pt idx="4387">
                  <c:v>0.80427957493684765</c:v>
                </c:pt>
                <c:pt idx="4388">
                  <c:v>0.80427957495524638</c:v>
                </c:pt>
                <c:pt idx="4389">
                  <c:v>0.80427997548186314</c:v>
                </c:pt>
                <c:pt idx="4390">
                  <c:v>0.80428266285722305</c:v>
                </c:pt>
                <c:pt idx="4391">
                  <c:v>0.80428296730550841</c:v>
                </c:pt>
                <c:pt idx="4392">
                  <c:v>0.80428313238481997</c:v>
                </c:pt>
                <c:pt idx="4393">
                  <c:v>0.80428338158292623</c:v>
                </c:pt>
                <c:pt idx="4394">
                  <c:v>0.8042834446437227</c:v>
                </c:pt>
                <c:pt idx="4395">
                  <c:v>0.80428420902284803</c:v>
                </c:pt>
                <c:pt idx="4396">
                  <c:v>0.80428512952806264</c:v>
                </c:pt>
                <c:pt idx="4397">
                  <c:v>0.80428754698999028</c:v>
                </c:pt>
                <c:pt idx="4398">
                  <c:v>0.80428775440854972</c:v>
                </c:pt>
                <c:pt idx="4399">
                  <c:v>0.80428832297642694</c:v>
                </c:pt>
                <c:pt idx="4400">
                  <c:v>0.80428863040087295</c:v>
                </c:pt>
                <c:pt idx="4401">
                  <c:v>0.80428883876286195</c:v>
                </c:pt>
                <c:pt idx="4402">
                  <c:v>0.80428947727587929</c:v>
                </c:pt>
                <c:pt idx="4403">
                  <c:v>0.80428977246292943</c:v>
                </c:pt>
                <c:pt idx="4404">
                  <c:v>0.8042903916182883</c:v>
                </c:pt>
                <c:pt idx="4405">
                  <c:v>0.8042903916182883</c:v>
                </c:pt>
                <c:pt idx="4406">
                  <c:v>0.8042903916182883</c:v>
                </c:pt>
                <c:pt idx="4407">
                  <c:v>0.8042903916182883</c:v>
                </c:pt>
                <c:pt idx="4408">
                  <c:v>0.8042903916182883</c:v>
                </c:pt>
                <c:pt idx="4409">
                  <c:v>0.8042903916182883</c:v>
                </c:pt>
                <c:pt idx="4410">
                  <c:v>0.8042903916182883</c:v>
                </c:pt>
                <c:pt idx="4411">
                  <c:v>0.8042903916182883</c:v>
                </c:pt>
                <c:pt idx="4412">
                  <c:v>0.8042903916182883</c:v>
                </c:pt>
                <c:pt idx="4413">
                  <c:v>0.80429039162229887</c:v>
                </c:pt>
                <c:pt idx="4414">
                  <c:v>0.80429039162229887</c:v>
                </c:pt>
                <c:pt idx="4415">
                  <c:v>0.80429039162229887</c:v>
                </c:pt>
                <c:pt idx="4416">
                  <c:v>0.80429039162229887</c:v>
                </c:pt>
                <c:pt idx="4417">
                  <c:v>0.80429039162229887</c:v>
                </c:pt>
                <c:pt idx="4418">
                  <c:v>0.80429039162229887</c:v>
                </c:pt>
                <c:pt idx="4419">
                  <c:v>0.80429039162229887</c:v>
                </c:pt>
                <c:pt idx="4420">
                  <c:v>0.80429039162473415</c:v>
                </c:pt>
                <c:pt idx="4421">
                  <c:v>0.80429039162716687</c:v>
                </c:pt>
                <c:pt idx="4422">
                  <c:v>0.80429039162716687</c:v>
                </c:pt>
                <c:pt idx="4423">
                  <c:v>0.80429039163604543</c:v>
                </c:pt>
                <c:pt idx="4424">
                  <c:v>0.80429039163604543</c:v>
                </c:pt>
                <c:pt idx="4425">
                  <c:v>0.80429039163604543</c:v>
                </c:pt>
                <c:pt idx="4426">
                  <c:v>0.80429039163604543</c:v>
                </c:pt>
                <c:pt idx="4427">
                  <c:v>0.80429039163604543</c:v>
                </c:pt>
                <c:pt idx="4428">
                  <c:v>0.80429039163604543</c:v>
                </c:pt>
                <c:pt idx="4429">
                  <c:v>0.80429039163604543</c:v>
                </c:pt>
                <c:pt idx="4430">
                  <c:v>0.80429039163604543</c:v>
                </c:pt>
                <c:pt idx="4431">
                  <c:v>0.80429039163604543</c:v>
                </c:pt>
                <c:pt idx="4432">
                  <c:v>0.80429039163604543</c:v>
                </c:pt>
                <c:pt idx="4433">
                  <c:v>0.80429039163604543</c:v>
                </c:pt>
                <c:pt idx="4434">
                  <c:v>0.80429039163604543</c:v>
                </c:pt>
                <c:pt idx="4435">
                  <c:v>0.80429039163604543</c:v>
                </c:pt>
                <c:pt idx="4436">
                  <c:v>0.80429042150963936</c:v>
                </c:pt>
                <c:pt idx="4437">
                  <c:v>0.80429134231968846</c:v>
                </c:pt>
                <c:pt idx="4438">
                  <c:v>0.80429261653920348</c:v>
                </c:pt>
                <c:pt idx="4439">
                  <c:v>0.80429284337252838</c:v>
                </c:pt>
                <c:pt idx="4440">
                  <c:v>0.80429342075001231</c:v>
                </c:pt>
                <c:pt idx="4441">
                  <c:v>0.8042935357147164</c:v>
                </c:pt>
                <c:pt idx="4442">
                  <c:v>0.80429353572399687</c:v>
                </c:pt>
                <c:pt idx="4443">
                  <c:v>0.80429353572656281</c:v>
                </c:pt>
                <c:pt idx="4444">
                  <c:v>0.80429357544609958</c:v>
                </c:pt>
                <c:pt idx="4445">
                  <c:v>0.80429358115571126</c:v>
                </c:pt>
                <c:pt idx="4446">
                  <c:v>0.80429366320589435</c:v>
                </c:pt>
                <c:pt idx="4447">
                  <c:v>0.80429496500310482</c:v>
                </c:pt>
                <c:pt idx="4448">
                  <c:v>0.80429504450308653</c:v>
                </c:pt>
                <c:pt idx="4449">
                  <c:v>0.8042956074508838</c:v>
                </c:pt>
                <c:pt idx="4450">
                  <c:v>0.80429568012054675</c:v>
                </c:pt>
                <c:pt idx="4451">
                  <c:v>0.80429656894297274</c:v>
                </c:pt>
                <c:pt idx="4452">
                  <c:v>0.80429714297230626</c:v>
                </c:pt>
                <c:pt idx="4453">
                  <c:v>0.80429752537292398</c:v>
                </c:pt>
                <c:pt idx="4454">
                  <c:v>0.80429757451951345</c:v>
                </c:pt>
                <c:pt idx="4455">
                  <c:v>0.80429803118269216</c:v>
                </c:pt>
                <c:pt idx="4456">
                  <c:v>0.80429841674123648</c:v>
                </c:pt>
                <c:pt idx="4457">
                  <c:v>0.804298880486634</c:v>
                </c:pt>
                <c:pt idx="4458">
                  <c:v>0.80429921454710795</c:v>
                </c:pt>
                <c:pt idx="4459">
                  <c:v>0.80429995863679649</c:v>
                </c:pt>
                <c:pt idx="4460">
                  <c:v>0.80430076349553559</c:v>
                </c:pt>
                <c:pt idx="4461">
                  <c:v>0.80430091043741747</c:v>
                </c:pt>
                <c:pt idx="4462">
                  <c:v>0.8043013033330807</c:v>
                </c:pt>
                <c:pt idx="4463">
                  <c:v>0.80430190793088818</c:v>
                </c:pt>
                <c:pt idx="4464">
                  <c:v>0.80430262730544522</c:v>
                </c:pt>
                <c:pt idx="4465">
                  <c:v>0.80430263684461956</c:v>
                </c:pt>
                <c:pt idx="4466">
                  <c:v>0.80430459512921537</c:v>
                </c:pt>
                <c:pt idx="4467">
                  <c:v>0.80430531380025139</c:v>
                </c:pt>
                <c:pt idx="4468">
                  <c:v>0.80430536451783341</c:v>
                </c:pt>
                <c:pt idx="4469">
                  <c:v>0.80430614118532817</c:v>
                </c:pt>
                <c:pt idx="4470">
                  <c:v>0.80430836301730024</c:v>
                </c:pt>
                <c:pt idx="4471">
                  <c:v>0.80430933341988942</c:v>
                </c:pt>
                <c:pt idx="4472">
                  <c:v>0.80430968633129385</c:v>
                </c:pt>
                <c:pt idx="4473">
                  <c:v>0.80431046391136851</c:v>
                </c:pt>
                <c:pt idx="4474">
                  <c:v>0.80431056226113573</c:v>
                </c:pt>
                <c:pt idx="4475">
                  <c:v>0.80431070249581749</c:v>
                </c:pt>
                <c:pt idx="4476">
                  <c:v>0.80431101090010226</c:v>
                </c:pt>
                <c:pt idx="4477">
                  <c:v>0.80431104205396065</c:v>
                </c:pt>
                <c:pt idx="4478">
                  <c:v>0.80431140908430765</c:v>
                </c:pt>
                <c:pt idx="4479">
                  <c:v>0.80431170424838971</c:v>
                </c:pt>
                <c:pt idx="4480">
                  <c:v>0.80431233663033019</c:v>
                </c:pt>
                <c:pt idx="4481">
                  <c:v>0.80431312484117634</c:v>
                </c:pt>
                <c:pt idx="4482">
                  <c:v>0.80431368232594891</c:v>
                </c:pt>
                <c:pt idx="4483">
                  <c:v>0.80431518104375077</c:v>
                </c:pt>
                <c:pt idx="4484">
                  <c:v>0.8043155126820698</c:v>
                </c:pt>
                <c:pt idx="4485">
                  <c:v>0.80431592546052244</c:v>
                </c:pt>
                <c:pt idx="4486">
                  <c:v>0.80431596924764137</c:v>
                </c:pt>
                <c:pt idx="4487">
                  <c:v>0.80431596926539495</c:v>
                </c:pt>
                <c:pt idx="4488">
                  <c:v>0.8043168964338786</c:v>
                </c:pt>
                <c:pt idx="4489">
                  <c:v>0.8043176115012266</c:v>
                </c:pt>
                <c:pt idx="4490">
                  <c:v>0.80431911308892667</c:v>
                </c:pt>
                <c:pt idx="4491">
                  <c:v>0.80431911308892667</c:v>
                </c:pt>
                <c:pt idx="4492">
                  <c:v>0.80431911309160031</c:v>
                </c:pt>
                <c:pt idx="4493">
                  <c:v>0.80431911309160031</c:v>
                </c:pt>
                <c:pt idx="4494">
                  <c:v>0.80431911310646831</c:v>
                </c:pt>
                <c:pt idx="4495">
                  <c:v>0.80431911310646831</c:v>
                </c:pt>
                <c:pt idx="4496">
                  <c:v>0.80431911310646831</c:v>
                </c:pt>
                <c:pt idx="4497">
                  <c:v>0.80431950577420508</c:v>
                </c:pt>
                <c:pt idx="4498">
                  <c:v>0.80431996240342984</c:v>
                </c:pt>
                <c:pt idx="4499">
                  <c:v>0.80432025614458813</c:v>
                </c:pt>
                <c:pt idx="4500">
                  <c:v>0.80432033960628457</c:v>
                </c:pt>
                <c:pt idx="4501">
                  <c:v>0.80432081165536973</c:v>
                </c:pt>
                <c:pt idx="4502">
                  <c:v>0.80432089634333137</c:v>
                </c:pt>
                <c:pt idx="4503">
                  <c:v>0.8043211456931173</c:v>
                </c:pt>
                <c:pt idx="4504">
                  <c:v>0.80432132518986488</c:v>
                </c:pt>
                <c:pt idx="4505">
                  <c:v>0.80432172050180006</c:v>
                </c:pt>
                <c:pt idx="4506">
                  <c:v>0.80432234637765987</c:v>
                </c:pt>
                <c:pt idx="4507">
                  <c:v>0.80432269453039174</c:v>
                </c:pt>
                <c:pt idx="4508">
                  <c:v>0.8043227640674111</c:v>
                </c:pt>
                <c:pt idx="4509">
                  <c:v>0.80432360909023293</c:v>
                </c:pt>
                <c:pt idx="4510">
                  <c:v>0.80432455821639082</c:v>
                </c:pt>
                <c:pt idx="4511">
                  <c:v>0.80432456775203154</c:v>
                </c:pt>
                <c:pt idx="4512">
                  <c:v>0.80432584303495236</c:v>
                </c:pt>
                <c:pt idx="4513">
                  <c:v>0.80432721190214218</c:v>
                </c:pt>
                <c:pt idx="4514">
                  <c:v>0.80432729524545099</c:v>
                </c:pt>
                <c:pt idx="4515">
                  <c:v>0.80432785010962549</c:v>
                </c:pt>
                <c:pt idx="4516">
                  <c:v>0.80432906641929236</c:v>
                </c:pt>
                <c:pt idx="4517">
                  <c:v>0.80433044136414977</c:v>
                </c:pt>
                <c:pt idx="4518">
                  <c:v>0.80433235506609579</c:v>
                </c:pt>
                <c:pt idx="4519">
                  <c:v>0.80433239428628156</c:v>
                </c:pt>
                <c:pt idx="4520">
                  <c:v>0.80433303499997666</c:v>
                </c:pt>
                <c:pt idx="4521">
                  <c:v>0.804333587978042</c:v>
                </c:pt>
                <c:pt idx="4522">
                  <c:v>0.80433489260414159</c:v>
                </c:pt>
                <c:pt idx="4523">
                  <c:v>0.80433561248767538</c:v>
                </c:pt>
                <c:pt idx="4524">
                  <c:v>0.80433659765277854</c:v>
                </c:pt>
                <c:pt idx="4525">
                  <c:v>0.80433784149918486</c:v>
                </c:pt>
                <c:pt idx="4526">
                  <c:v>0.80433838165929727</c:v>
                </c:pt>
                <c:pt idx="4527">
                  <c:v>0.80433941742714565</c:v>
                </c:pt>
                <c:pt idx="4528">
                  <c:v>0.80433999306235271</c:v>
                </c:pt>
                <c:pt idx="4529">
                  <c:v>0.80434154484761611</c:v>
                </c:pt>
                <c:pt idx="4530">
                  <c:v>0.80434154484761611</c:v>
                </c:pt>
                <c:pt idx="4531">
                  <c:v>0.80434154485173426</c:v>
                </c:pt>
                <c:pt idx="4532">
                  <c:v>0.80434154485411358</c:v>
                </c:pt>
                <c:pt idx="4533">
                  <c:v>0.80434154485649323</c:v>
                </c:pt>
                <c:pt idx="4534">
                  <c:v>0.80434154486537046</c:v>
                </c:pt>
                <c:pt idx="4535">
                  <c:v>0.80434154486537046</c:v>
                </c:pt>
                <c:pt idx="4536">
                  <c:v>0.8043415793078843</c:v>
                </c:pt>
                <c:pt idx="4537">
                  <c:v>0.80434218585328598</c:v>
                </c:pt>
                <c:pt idx="4538">
                  <c:v>0.8043422693150758</c:v>
                </c:pt>
                <c:pt idx="4539">
                  <c:v>0.80434298129583193</c:v>
                </c:pt>
                <c:pt idx="4540">
                  <c:v>0.8043431094345479</c:v>
                </c:pt>
                <c:pt idx="4541">
                  <c:v>0.80434325482582625</c:v>
                </c:pt>
                <c:pt idx="4542">
                  <c:v>0.80434365011231035</c:v>
                </c:pt>
                <c:pt idx="4543">
                  <c:v>0.80434375097459809</c:v>
                </c:pt>
                <c:pt idx="4544">
                  <c:v>0.80434427594414215</c:v>
                </c:pt>
                <c:pt idx="4545">
                  <c:v>0.80434457820288863</c:v>
                </c:pt>
                <c:pt idx="4546">
                  <c:v>0.804344688445224</c:v>
                </c:pt>
                <c:pt idx="4547">
                  <c:v>0.80434490938989112</c:v>
                </c:pt>
                <c:pt idx="4548">
                  <c:v>0.80434532347155918</c:v>
                </c:pt>
                <c:pt idx="4549">
                  <c:v>0.80434622704228165</c:v>
                </c:pt>
                <c:pt idx="4550">
                  <c:v>0.80434777236930644</c:v>
                </c:pt>
                <c:pt idx="4551">
                  <c:v>0.80434883807189239</c:v>
                </c:pt>
                <c:pt idx="4552">
                  <c:v>0.80434908906967773</c:v>
                </c:pt>
                <c:pt idx="4553">
                  <c:v>0.80434914114336076</c:v>
                </c:pt>
                <c:pt idx="4554">
                  <c:v>0.80435017159202671</c:v>
                </c:pt>
                <c:pt idx="4555">
                  <c:v>0.80435033664045552</c:v>
                </c:pt>
                <c:pt idx="4556">
                  <c:v>0.80435064883073293</c:v>
                </c:pt>
                <c:pt idx="4557">
                  <c:v>0.80435068554647504</c:v>
                </c:pt>
                <c:pt idx="4558">
                  <c:v>0.80435233336854273</c:v>
                </c:pt>
                <c:pt idx="4559">
                  <c:v>0.80435237038130647</c:v>
                </c:pt>
                <c:pt idx="4560">
                  <c:v>0.80435320845640856</c:v>
                </c:pt>
                <c:pt idx="4561">
                  <c:v>0.80435428395159969</c:v>
                </c:pt>
                <c:pt idx="4562">
                  <c:v>0.80435475032265891</c:v>
                </c:pt>
                <c:pt idx="4563">
                  <c:v>0.80435552614882455</c:v>
                </c:pt>
                <c:pt idx="4564">
                  <c:v>0.8043560418253799</c:v>
                </c:pt>
                <c:pt idx="4565">
                  <c:v>0.80435682131699027</c:v>
                </c:pt>
                <c:pt idx="4566">
                  <c:v>0.80435762424455715</c:v>
                </c:pt>
                <c:pt idx="4567">
                  <c:v>0.80435854486264446</c:v>
                </c:pt>
                <c:pt idx="4568">
                  <c:v>0.80435977001138714</c:v>
                </c:pt>
                <c:pt idx="4569">
                  <c:v>0.8043600456002038</c:v>
                </c:pt>
                <c:pt idx="4570">
                  <c:v>0.8043603101361908</c:v>
                </c:pt>
                <c:pt idx="4571">
                  <c:v>0.80436134583789465</c:v>
                </c:pt>
                <c:pt idx="4572">
                  <c:v>0.80436192142815788</c:v>
                </c:pt>
                <c:pt idx="4573">
                  <c:v>0.80436224627482744</c:v>
                </c:pt>
                <c:pt idx="4574">
                  <c:v>0.80436280910541114</c:v>
                </c:pt>
                <c:pt idx="4575">
                  <c:v>0.80436310486282414</c:v>
                </c:pt>
                <c:pt idx="4576">
                  <c:v>0.80436350756575958</c:v>
                </c:pt>
                <c:pt idx="4577">
                  <c:v>0.80436427447559422</c:v>
                </c:pt>
                <c:pt idx="4578">
                  <c:v>0.80436434430833237</c:v>
                </c:pt>
                <c:pt idx="4579">
                  <c:v>0.80436472662452263</c:v>
                </c:pt>
                <c:pt idx="4580">
                  <c:v>0.80436503758830891</c:v>
                </c:pt>
                <c:pt idx="4581">
                  <c:v>0.80436567908614853</c:v>
                </c:pt>
                <c:pt idx="4582">
                  <c:v>0.80436650625670714</c:v>
                </c:pt>
                <c:pt idx="4583">
                  <c:v>0.80436675467992691</c:v>
                </c:pt>
                <c:pt idx="4584">
                  <c:v>0.80436683742695014</c:v>
                </c:pt>
                <c:pt idx="4585">
                  <c:v>0.80436715938405645</c:v>
                </c:pt>
                <c:pt idx="4586">
                  <c:v>0.8043673070302223</c:v>
                </c:pt>
                <c:pt idx="4587">
                  <c:v>0.80436815498679615</c:v>
                </c:pt>
                <c:pt idx="4588">
                  <c:v>0.80436850380176317</c:v>
                </c:pt>
                <c:pt idx="4589">
                  <c:v>0.80436886096498683</c:v>
                </c:pt>
                <c:pt idx="4590">
                  <c:v>0.80436910827352459</c:v>
                </c:pt>
                <c:pt idx="4591">
                  <c:v>0.80436994110867621</c:v>
                </c:pt>
                <c:pt idx="4592">
                  <c:v>0.8043700333345265</c:v>
                </c:pt>
                <c:pt idx="4593">
                  <c:v>0.80437026176052695</c:v>
                </c:pt>
                <c:pt idx="4594">
                  <c:v>0.80437026176330839</c:v>
                </c:pt>
                <c:pt idx="4595">
                  <c:v>0.80437131488818414</c:v>
                </c:pt>
                <c:pt idx="4596">
                  <c:v>0.80437226430388842</c:v>
                </c:pt>
                <c:pt idx="4597">
                  <c:v>0.80437257647725435</c:v>
                </c:pt>
                <c:pt idx="4598">
                  <c:v>0.80437334064423083</c:v>
                </c:pt>
                <c:pt idx="4599">
                  <c:v>0.80437364817314005</c:v>
                </c:pt>
                <c:pt idx="4600">
                  <c:v>0.80437426089466291</c:v>
                </c:pt>
                <c:pt idx="4601">
                  <c:v>0.8043751359229826</c:v>
                </c:pt>
                <c:pt idx="4602">
                  <c:v>0.80437653220973016</c:v>
                </c:pt>
                <c:pt idx="4603">
                  <c:v>0.80437688504990867</c:v>
                </c:pt>
                <c:pt idx="4604">
                  <c:v>0.80437776079948209</c:v>
                </c:pt>
                <c:pt idx="4605">
                  <c:v>0.80437792322483248</c:v>
                </c:pt>
                <c:pt idx="4606">
                  <c:v>0.80437796910492854</c:v>
                </c:pt>
                <c:pt idx="4607">
                  <c:v>0.80437890254629341</c:v>
                </c:pt>
                <c:pt idx="4608">
                  <c:v>0.80437955141353989</c:v>
                </c:pt>
                <c:pt idx="4609">
                  <c:v>0.80438047196897899</c:v>
                </c:pt>
                <c:pt idx="4610">
                  <c:v>0.80438103609302214</c:v>
                </c:pt>
                <c:pt idx="4611">
                  <c:v>0.80438197260730526</c:v>
                </c:pt>
                <c:pt idx="4612">
                  <c:v>0.80438254982460511</c:v>
                </c:pt>
                <c:pt idx="4613">
                  <c:v>0.8043827044784535</c:v>
                </c:pt>
                <c:pt idx="4614">
                  <c:v>0.80438271018595109</c:v>
                </c:pt>
                <c:pt idx="4615">
                  <c:v>0.8043838148782696</c:v>
                </c:pt>
                <c:pt idx="4616">
                  <c:v>0.80438417312856614</c:v>
                </c:pt>
                <c:pt idx="4617">
                  <c:v>0.80438473592066839</c:v>
                </c:pt>
                <c:pt idx="4618">
                  <c:v>0.80438503165597375</c:v>
                </c:pt>
                <c:pt idx="4619">
                  <c:v>0.80438627101713622</c:v>
                </c:pt>
                <c:pt idx="4620">
                  <c:v>0.80438665331308612</c:v>
                </c:pt>
                <c:pt idx="4621">
                  <c:v>0.80438670244555088</c:v>
                </c:pt>
                <c:pt idx="4622">
                  <c:v>0.80438800805209232</c:v>
                </c:pt>
                <c:pt idx="4623">
                  <c:v>0.80438834202019405</c:v>
                </c:pt>
                <c:pt idx="4624">
                  <c:v>0.80438908590346103</c:v>
                </c:pt>
                <c:pt idx="4625">
                  <c:v>0.8043898905392427</c:v>
                </c:pt>
                <c:pt idx="4626">
                  <c:v>0.80438996005705776</c:v>
                </c:pt>
                <c:pt idx="4627">
                  <c:v>0.80439003744076099</c:v>
                </c:pt>
                <c:pt idx="4628">
                  <c:v>0.80439043022751378</c:v>
                </c:pt>
                <c:pt idx="4629">
                  <c:v>0.80439103465814255</c:v>
                </c:pt>
                <c:pt idx="4630">
                  <c:v>0.80439175383431283</c:v>
                </c:pt>
                <c:pt idx="4631">
                  <c:v>0.80439176337031681</c:v>
                </c:pt>
                <c:pt idx="4632">
                  <c:v>0.80439209054895</c:v>
                </c:pt>
                <c:pt idx="4633">
                  <c:v>0.80439268995920277</c:v>
                </c:pt>
                <c:pt idx="4634">
                  <c:v>0.80439268996517155</c:v>
                </c:pt>
                <c:pt idx="4635">
                  <c:v>0.80439364634411492</c:v>
                </c:pt>
                <c:pt idx="4636">
                  <c:v>0.80439372111447793</c:v>
                </c:pt>
                <c:pt idx="4637">
                  <c:v>0.80439449029034471</c:v>
                </c:pt>
                <c:pt idx="4638">
                  <c:v>0.80439526674227291</c:v>
                </c:pt>
                <c:pt idx="4639">
                  <c:v>0.80439592956454975</c:v>
                </c:pt>
                <c:pt idx="4640">
                  <c:v>0.80439845809490718</c:v>
                </c:pt>
                <c:pt idx="4641">
                  <c:v>0.80439881090818743</c:v>
                </c:pt>
                <c:pt idx="4642">
                  <c:v>0.80439958827270597</c:v>
                </c:pt>
                <c:pt idx="4643">
                  <c:v>0.80439968659527661</c:v>
                </c:pt>
                <c:pt idx="4644">
                  <c:v>0.80440013511018271</c:v>
                </c:pt>
                <c:pt idx="4645">
                  <c:v>0.8044001662554281</c:v>
                </c:pt>
                <c:pt idx="4646">
                  <c:v>0.80440022884810247</c:v>
                </c:pt>
                <c:pt idx="4647">
                  <c:v>0.80440082558333814</c:v>
                </c:pt>
                <c:pt idx="4648">
                  <c:v>0.80440082826727499</c:v>
                </c:pt>
                <c:pt idx="4649">
                  <c:v>0.8044019369686487</c:v>
                </c:pt>
                <c:pt idx="4650">
                  <c:v>0.80440296167169667</c:v>
                </c:pt>
                <c:pt idx="4651">
                  <c:v>0.80440387040296024</c:v>
                </c:pt>
                <c:pt idx="4652">
                  <c:v>0.8044046356478094</c:v>
                </c:pt>
                <c:pt idx="4653">
                  <c:v>0.80440886994243521</c:v>
                </c:pt>
                <c:pt idx="4654">
                  <c:v>0.80440946123774104</c:v>
                </c:pt>
                <c:pt idx="4655">
                  <c:v>0.80440993315628695</c:v>
                </c:pt>
                <c:pt idx="4656">
                  <c:v>0.80441026710165997</c:v>
                </c:pt>
                <c:pt idx="4657">
                  <c:v>0.80441044654769944</c:v>
                </c:pt>
                <c:pt idx="4658">
                  <c:v>0.804411418454969</c:v>
                </c:pt>
                <c:pt idx="4659">
                  <c:v>0.80441146745309511</c:v>
                </c:pt>
                <c:pt idx="4660">
                  <c:v>0.80441181550955065</c:v>
                </c:pt>
                <c:pt idx="4661">
                  <c:v>0.80441188502840788</c:v>
                </c:pt>
                <c:pt idx="4662">
                  <c:v>0.80441367868069513</c:v>
                </c:pt>
                <c:pt idx="4663">
                  <c:v>0.80441368821316384</c:v>
                </c:pt>
                <c:pt idx="4664">
                  <c:v>0.80441462801032648</c:v>
                </c:pt>
                <c:pt idx="4665">
                  <c:v>0.8044149631444828</c:v>
                </c:pt>
                <c:pt idx="4666">
                  <c:v>0.80441633163311876</c:v>
                </c:pt>
                <c:pt idx="4667">
                  <c:v>0.80441641495337868</c:v>
                </c:pt>
                <c:pt idx="4668">
                  <c:v>0.80441643265395468</c:v>
                </c:pt>
                <c:pt idx="4669">
                  <c:v>0.80441696966303766</c:v>
                </c:pt>
                <c:pt idx="4670">
                  <c:v>0.80441749374095184</c:v>
                </c:pt>
                <c:pt idx="4671">
                  <c:v>0.80441749375640326</c:v>
                </c:pt>
                <c:pt idx="4672">
                  <c:v>0.80441787571889511</c:v>
                </c:pt>
                <c:pt idx="4673">
                  <c:v>0.80441878006044587</c:v>
                </c:pt>
                <c:pt idx="4674">
                  <c:v>0.80441956020122019</c:v>
                </c:pt>
                <c:pt idx="4675">
                  <c:v>0.80442147337366576</c:v>
                </c:pt>
                <c:pt idx="4676">
                  <c:v>0.80442151258300276</c:v>
                </c:pt>
                <c:pt idx="4677">
                  <c:v>0.80442211475251058</c:v>
                </c:pt>
                <c:pt idx="4678">
                  <c:v>0.80442215312057674</c:v>
                </c:pt>
                <c:pt idx="4679">
                  <c:v>0.80442274982760098</c:v>
                </c:pt>
                <c:pt idx="4680">
                  <c:v>0.80442401020994336</c:v>
                </c:pt>
                <c:pt idx="4681">
                  <c:v>0.8044243172143446</c:v>
                </c:pt>
                <c:pt idx="4682">
                  <c:v>0.80442695828944955</c:v>
                </c:pt>
                <c:pt idx="4683">
                  <c:v>0.80442702928916265</c:v>
                </c:pt>
                <c:pt idx="4684">
                  <c:v>0.80442702928916265</c:v>
                </c:pt>
                <c:pt idx="4685">
                  <c:v>0.80442749830044435</c:v>
                </c:pt>
                <c:pt idx="4686">
                  <c:v>0.80442853378264234</c:v>
                </c:pt>
                <c:pt idx="4687">
                  <c:v>0.80442910925758315</c:v>
                </c:pt>
                <c:pt idx="4688">
                  <c:v>0.80443069506441922</c:v>
                </c:pt>
                <c:pt idx="4689">
                  <c:v>0.80443138488185006</c:v>
                </c:pt>
                <c:pt idx="4690">
                  <c:v>0.80443222476790499</c:v>
                </c:pt>
                <c:pt idx="4691">
                  <c:v>0.80443237011897328</c:v>
                </c:pt>
                <c:pt idx="4692">
                  <c:v>0.80443286613079401</c:v>
                </c:pt>
                <c:pt idx="4693">
                  <c:v>0.80443339095488076</c:v>
                </c:pt>
                <c:pt idx="4694">
                  <c:v>0.80443369313003232</c:v>
                </c:pt>
                <c:pt idx="4695">
                  <c:v>0.80443402422650956</c:v>
                </c:pt>
                <c:pt idx="4696">
                  <c:v>0.80443443819365656</c:v>
                </c:pt>
                <c:pt idx="4697">
                  <c:v>0.80443534151394536</c:v>
                </c:pt>
                <c:pt idx="4698">
                  <c:v>0.80443564449271454</c:v>
                </c:pt>
                <c:pt idx="4699">
                  <c:v>0.80443712726334871</c:v>
                </c:pt>
                <c:pt idx="4700">
                  <c:v>0.80443800738863047</c:v>
                </c:pt>
                <c:pt idx="4701">
                  <c:v>0.80443850075401613</c:v>
                </c:pt>
                <c:pt idx="4702">
                  <c:v>0.8044394499752574</c:v>
                </c:pt>
                <c:pt idx="4703">
                  <c:v>0.80443976207999479</c:v>
                </c:pt>
                <c:pt idx="4704">
                  <c:v>0.80443979878451222</c:v>
                </c:pt>
                <c:pt idx="4705">
                  <c:v>0.80444070306667426</c:v>
                </c:pt>
                <c:pt idx="4706">
                  <c:v>0.8044414831536254</c:v>
                </c:pt>
                <c:pt idx="4707">
                  <c:v>0.80444232099667157</c:v>
                </c:pt>
                <c:pt idx="4708">
                  <c:v>0.80444339619440519</c:v>
                </c:pt>
                <c:pt idx="4709">
                  <c:v>0.80444403753103866</c:v>
                </c:pt>
                <c:pt idx="4710">
                  <c:v>0.80444515358306456</c:v>
                </c:pt>
                <c:pt idx="4711">
                  <c:v>0.80444673556403767</c:v>
                </c:pt>
                <c:pt idx="4712">
                  <c:v>0.80444765592749845</c:v>
                </c:pt>
                <c:pt idx="4713">
                  <c:v>0.80444831695304109</c:v>
                </c:pt>
                <c:pt idx="4714">
                  <c:v>0.80444888073684961</c:v>
                </c:pt>
                <c:pt idx="4715">
                  <c:v>0.80444942071253189</c:v>
                </c:pt>
                <c:pt idx="4716">
                  <c:v>0.8044509981396224</c:v>
                </c:pt>
                <c:pt idx="4717">
                  <c:v>0.80445103155857201</c:v>
                </c:pt>
                <c:pt idx="4718">
                  <c:v>0.80445135631579257</c:v>
                </c:pt>
                <c:pt idx="4719">
                  <c:v>0.80445191899067003</c:v>
                </c:pt>
                <c:pt idx="4720">
                  <c:v>0.80445221466591543</c:v>
                </c:pt>
                <c:pt idx="4721">
                  <c:v>0.80445261725746497</c:v>
                </c:pt>
                <c:pt idx="4722">
                  <c:v>0.80445338395571575</c:v>
                </c:pt>
                <c:pt idx="4723">
                  <c:v>0.80445383598011933</c:v>
                </c:pt>
                <c:pt idx="4724">
                  <c:v>0.80445405013709015</c:v>
                </c:pt>
                <c:pt idx="4725">
                  <c:v>0.80445414685682604</c:v>
                </c:pt>
                <c:pt idx="4726">
                  <c:v>0.80445478817750238</c:v>
                </c:pt>
                <c:pt idx="4727">
                  <c:v>0.80445561511900576</c:v>
                </c:pt>
                <c:pt idx="4728">
                  <c:v>0.80445586347458165</c:v>
                </c:pt>
                <c:pt idx="4729">
                  <c:v>0.80445594619871763</c:v>
                </c:pt>
                <c:pt idx="4730">
                  <c:v>0.80445626261610681</c:v>
                </c:pt>
                <c:pt idx="4731">
                  <c:v>0.80445626806610471</c:v>
                </c:pt>
                <c:pt idx="4732">
                  <c:v>0.80445721940554249</c:v>
                </c:pt>
                <c:pt idx="4733">
                  <c:v>0.80445761211155209</c:v>
                </c:pt>
                <c:pt idx="4734">
                  <c:v>0.80445821641612181</c:v>
                </c:pt>
                <c:pt idx="4735">
                  <c:v>0.80445904902144783</c:v>
                </c:pt>
                <c:pt idx="4736">
                  <c:v>0.80446042242150695</c:v>
                </c:pt>
                <c:pt idx="4737">
                  <c:v>0.80446090230746559</c:v>
                </c:pt>
                <c:pt idx="4738">
                  <c:v>0.80446137157380349</c:v>
                </c:pt>
                <c:pt idx="4739">
                  <c:v>0.80446168366162396</c:v>
                </c:pt>
                <c:pt idx="4740">
                  <c:v>0.80446244761643071</c:v>
                </c:pt>
                <c:pt idx="4741">
                  <c:v>0.804462552457203</c:v>
                </c:pt>
                <c:pt idx="4742">
                  <c:v>0.80446424239833969</c:v>
                </c:pt>
                <c:pt idx="4743">
                  <c:v>0.80446563829993756</c:v>
                </c:pt>
                <c:pt idx="4744">
                  <c:v>0.80446599104198435</c:v>
                </c:pt>
                <c:pt idx="4745">
                  <c:v>0.8044668665487863</c:v>
                </c:pt>
                <c:pt idx="4746">
                  <c:v>0.80446707479768431</c:v>
                </c:pt>
                <c:pt idx="4747">
                  <c:v>0.80446734610889681</c:v>
                </c:pt>
                <c:pt idx="4748">
                  <c:v>0.8044677129575839</c:v>
                </c:pt>
                <c:pt idx="4749">
                  <c:v>0.80446800798031814</c:v>
                </c:pt>
                <c:pt idx="4750">
                  <c:v>0.80446911645280372</c:v>
                </c:pt>
                <c:pt idx="4751">
                  <c:v>0.80447014093742608</c:v>
                </c:pt>
                <c:pt idx="4752">
                  <c:v>0.80447104948150971</c:v>
                </c:pt>
                <c:pt idx="4753">
                  <c:v>0.80447165424976108</c:v>
                </c:pt>
                <c:pt idx="4754">
                  <c:v>0.80447181456674899</c:v>
                </c:pt>
                <c:pt idx="4755">
                  <c:v>0.80447230641117951</c:v>
                </c:pt>
                <c:pt idx="4756">
                  <c:v>0.80447291895349904</c:v>
                </c:pt>
                <c:pt idx="4757">
                  <c:v>0.80447327710456373</c:v>
                </c:pt>
                <c:pt idx="4758">
                  <c:v>0.80447383974095832</c:v>
                </c:pt>
                <c:pt idx="4759">
                  <c:v>0.80447413539408963</c:v>
                </c:pt>
                <c:pt idx="4760">
                  <c:v>0.80447498483925051</c:v>
                </c:pt>
                <c:pt idx="4761">
                  <c:v>0.80447575660369708</c:v>
                </c:pt>
                <c:pt idx="4762">
                  <c:v>0.80447626213158929</c:v>
                </c:pt>
                <c:pt idx="4763">
                  <c:v>0.80447664747903658</c:v>
                </c:pt>
                <c:pt idx="4764">
                  <c:v>0.804477444843681</c:v>
                </c:pt>
                <c:pt idx="4765">
                  <c:v>0.80447778396013647</c:v>
                </c:pt>
                <c:pt idx="4766">
                  <c:v>0.80447906243296552</c:v>
                </c:pt>
                <c:pt idx="4767">
                  <c:v>0.80447913979446151</c:v>
                </c:pt>
                <c:pt idx="4768">
                  <c:v>0.80447953247229576</c:v>
                </c:pt>
                <c:pt idx="4769">
                  <c:v>0.80447990704839767</c:v>
                </c:pt>
                <c:pt idx="4770">
                  <c:v>0.80448013673572416</c:v>
                </c:pt>
                <c:pt idx="4771">
                  <c:v>0.80448085571348993</c:v>
                </c:pt>
                <c:pt idx="4772">
                  <c:v>0.80448086524632101</c:v>
                </c:pt>
                <c:pt idx="4773">
                  <c:v>0.80448274769924777</c:v>
                </c:pt>
                <c:pt idx="4774">
                  <c:v>0.80448359141308901</c:v>
                </c:pt>
                <c:pt idx="4775">
                  <c:v>0.80448503028915375</c:v>
                </c:pt>
                <c:pt idx="4776">
                  <c:v>0.80448536173005736</c:v>
                </c:pt>
                <c:pt idx="4777">
                  <c:v>0.80448755812005135</c:v>
                </c:pt>
                <c:pt idx="4778">
                  <c:v>0.80448768135354465</c:v>
                </c:pt>
                <c:pt idx="4779">
                  <c:v>0.804487910835196</c:v>
                </c:pt>
                <c:pt idx="4780">
                  <c:v>0.80448868798413908</c:v>
                </c:pt>
                <c:pt idx="4781">
                  <c:v>0.80448926580697111</c:v>
                </c:pt>
                <c:pt idx="4782">
                  <c:v>0.80448932838339982</c:v>
                </c:pt>
                <c:pt idx="4783">
                  <c:v>0.80448992763621896</c:v>
                </c:pt>
                <c:pt idx="4784">
                  <c:v>0.80449103603035699</c:v>
                </c:pt>
                <c:pt idx="4785">
                  <c:v>0.80449149202929404</c:v>
                </c:pt>
                <c:pt idx="4786">
                  <c:v>0.80449206045100441</c:v>
                </c:pt>
                <c:pt idx="4787">
                  <c:v>0.8044929689303485</c:v>
                </c:pt>
                <c:pt idx="4788">
                  <c:v>0.80449414651257856</c:v>
                </c:pt>
                <c:pt idx="4789">
                  <c:v>0.80449847480134817</c:v>
                </c:pt>
                <c:pt idx="4790">
                  <c:v>0.80449855821901883</c:v>
                </c:pt>
                <c:pt idx="4791">
                  <c:v>0.80449936386000087</c:v>
                </c:pt>
                <c:pt idx="4792">
                  <c:v>0.80449954325533057</c:v>
                </c:pt>
                <c:pt idx="4793">
                  <c:v>0.80450056387829616</c:v>
                </c:pt>
                <c:pt idx="4794">
                  <c:v>0.80450098133915915</c:v>
                </c:pt>
                <c:pt idx="4795">
                  <c:v>0.80450182589311858</c:v>
                </c:pt>
                <c:pt idx="4796">
                  <c:v>0.80450551001093618</c:v>
                </c:pt>
                <c:pt idx="4797">
                  <c:v>0.80450645666250575</c:v>
                </c:pt>
                <c:pt idx="4798">
                  <c:v>0.80450694878903661</c:v>
                </c:pt>
                <c:pt idx="4799">
                  <c:v>0.80450697037126218</c:v>
                </c:pt>
                <c:pt idx="4800">
                  <c:v>0.80450728020376538</c:v>
                </c:pt>
                <c:pt idx="4801">
                  <c:v>0.80450738950038736</c:v>
                </c:pt>
                <c:pt idx="4802">
                  <c:v>0.80450787446302352</c:v>
                </c:pt>
                <c:pt idx="4803">
                  <c:v>0.80450865438783636</c:v>
                </c:pt>
                <c:pt idx="4804">
                  <c:v>0.80451056703072421</c:v>
                </c:pt>
                <c:pt idx="4805">
                  <c:v>0.80451060622921577</c:v>
                </c:pt>
                <c:pt idx="4806">
                  <c:v>0.80451120823239575</c:v>
                </c:pt>
                <c:pt idx="4807">
                  <c:v>0.80451124659064843</c:v>
                </c:pt>
                <c:pt idx="4808">
                  <c:v>0.80451180862350813</c:v>
                </c:pt>
                <c:pt idx="4809">
                  <c:v>0.8045132432933142</c:v>
                </c:pt>
                <c:pt idx="4810">
                  <c:v>0.80451341008489985</c:v>
                </c:pt>
                <c:pt idx="4811">
                  <c:v>0.80451480727281199</c:v>
                </c:pt>
                <c:pt idx="4812">
                  <c:v>0.80451548674468332</c:v>
                </c:pt>
                <c:pt idx="4813">
                  <c:v>0.80451605042905361</c:v>
                </c:pt>
                <c:pt idx="4814">
                  <c:v>0.80451659029091582</c:v>
                </c:pt>
                <c:pt idx="4815">
                  <c:v>0.804517625487434</c:v>
                </c:pt>
                <c:pt idx="4816">
                  <c:v>0.80452121874619154</c:v>
                </c:pt>
                <c:pt idx="4817">
                  <c:v>0.80452131545045436</c:v>
                </c:pt>
                <c:pt idx="4818">
                  <c:v>0.80452195663616655</c:v>
                </c:pt>
                <c:pt idx="4819">
                  <c:v>0.80452248131478377</c:v>
                </c:pt>
                <c:pt idx="4820">
                  <c:v>0.80452278340633276</c:v>
                </c:pt>
                <c:pt idx="4821">
                  <c:v>0.80452279609801469</c:v>
                </c:pt>
                <c:pt idx="4822">
                  <c:v>0.80452311441227253</c:v>
                </c:pt>
                <c:pt idx="4823">
                  <c:v>0.80452443133471929</c:v>
                </c:pt>
                <c:pt idx="4824">
                  <c:v>0.80452473423019533</c:v>
                </c:pt>
                <c:pt idx="4825">
                  <c:v>0.80452500613288924</c:v>
                </c:pt>
                <c:pt idx="4826">
                  <c:v>0.80452500613288924</c:v>
                </c:pt>
                <c:pt idx="4827">
                  <c:v>0.80452500613288924</c:v>
                </c:pt>
                <c:pt idx="4828">
                  <c:v>0.8045250061510627</c:v>
                </c:pt>
                <c:pt idx="4829">
                  <c:v>0.80452614246315668</c:v>
                </c:pt>
                <c:pt idx="4830">
                  <c:v>0.80452621659005308</c:v>
                </c:pt>
                <c:pt idx="4831">
                  <c:v>0.80452640625559613</c:v>
                </c:pt>
                <c:pt idx="4832">
                  <c:v>0.80452758970124205</c:v>
                </c:pt>
                <c:pt idx="4833">
                  <c:v>0.80452837370352837</c:v>
                </c:pt>
                <c:pt idx="4834">
                  <c:v>0.80452853865905416</c:v>
                </c:pt>
                <c:pt idx="4835">
                  <c:v>0.80452878766803093</c:v>
                </c:pt>
                <c:pt idx="4836">
                  <c:v>0.80452888737153327</c:v>
                </c:pt>
                <c:pt idx="4837">
                  <c:v>0.80452961447719618</c:v>
                </c:pt>
                <c:pt idx="4838">
                  <c:v>0.80452979140390135</c:v>
                </c:pt>
                <c:pt idx="4839">
                  <c:v>0.80453053428206189</c:v>
                </c:pt>
                <c:pt idx="4840">
                  <c:v>0.80453140888584895</c:v>
                </c:pt>
                <c:pt idx="4841">
                  <c:v>0.80453248378609543</c:v>
                </c:pt>
                <c:pt idx="4842">
                  <c:v>0.8045331249455504</c:v>
                </c:pt>
                <c:pt idx="4843">
                  <c:v>0.80453372529722533</c:v>
                </c:pt>
                <c:pt idx="4844">
                  <c:v>0.8045337375703242</c:v>
                </c:pt>
                <c:pt idx="4845">
                  <c:v>0.80453424068958501</c:v>
                </c:pt>
                <c:pt idx="4846">
                  <c:v>0.80453487871634788</c:v>
                </c:pt>
                <c:pt idx="4847">
                  <c:v>0.80453592533794993</c:v>
                </c:pt>
                <c:pt idx="4848">
                  <c:v>0.8045367423411216</c:v>
                </c:pt>
                <c:pt idx="4849">
                  <c:v>0.80453796681105083</c:v>
                </c:pt>
                <c:pt idx="4850">
                  <c:v>0.80453850663759363</c:v>
                </c:pt>
                <c:pt idx="4851">
                  <c:v>0.80454008362849261</c:v>
                </c:pt>
                <c:pt idx="4852">
                  <c:v>0.80454036226630887</c:v>
                </c:pt>
                <c:pt idx="4853">
                  <c:v>0.80454044170542549</c:v>
                </c:pt>
                <c:pt idx="4854">
                  <c:v>0.8045410042245833</c:v>
                </c:pt>
                <c:pt idx="4855">
                  <c:v>0.80454107683978526</c:v>
                </c:pt>
                <c:pt idx="4856">
                  <c:v>0.80454129981764788</c:v>
                </c:pt>
                <c:pt idx="4857">
                  <c:v>0.80454292068431532</c:v>
                </c:pt>
                <c:pt idx="4858">
                  <c:v>0.80454296979475926</c:v>
                </c:pt>
                <c:pt idx="4859">
                  <c:v>0.80454313478202966</c:v>
                </c:pt>
                <c:pt idx="4860">
                  <c:v>0.80454342611144036</c:v>
                </c:pt>
                <c:pt idx="4861">
                  <c:v>0.80454381137378783</c:v>
                </c:pt>
                <c:pt idx="4862">
                  <c:v>0.80454387261742899</c:v>
                </c:pt>
                <c:pt idx="4863">
                  <c:v>0.80454469932985284</c:v>
                </c:pt>
                <c:pt idx="4864">
                  <c:v>0.80454494761777884</c:v>
                </c:pt>
                <c:pt idx="4865">
                  <c:v>0.80454503031902547</c:v>
                </c:pt>
                <c:pt idx="4866">
                  <c:v>0.8045453466488629</c:v>
                </c:pt>
                <c:pt idx="4867">
                  <c:v>0.80454630317275655</c:v>
                </c:pt>
                <c:pt idx="4868">
                  <c:v>0.80454669576983873</c:v>
                </c:pt>
                <c:pt idx="4869">
                  <c:v>0.80454813228267463</c:v>
                </c:pt>
                <c:pt idx="4870">
                  <c:v>0.80454950530324776</c:v>
                </c:pt>
                <c:pt idx="4871">
                  <c:v>0.8045499850564205</c:v>
                </c:pt>
                <c:pt idx="4872">
                  <c:v>0.80455070318268618</c:v>
                </c:pt>
                <c:pt idx="4873">
                  <c:v>0.80455133057305894</c:v>
                </c:pt>
                <c:pt idx="4874">
                  <c:v>0.80455332422200732</c:v>
                </c:pt>
                <c:pt idx="4875">
                  <c:v>0.80455367122678589</c:v>
                </c:pt>
                <c:pt idx="4876">
                  <c:v>0.8045547197384193</c:v>
                </c:pt>
                <c:pt idx="4877">
                  <c:v>0.80455642707374253</c:v>
                </c:pt>
                <c:pt idx="4878">
                  <c:v>0.80455679382198853</c:v>
                </c:pt>
                <c:pt idx="4879">
                  <c:v>0.80455819692777841</c:v>
                </c:pt>
                <c:pt idx="4880">
                  <c:v>0.80455906533228982</c:v>
                </c:pt>
                <c:pt idx="4881">
                  <c:v>0.80455922112998046</c:v>
                </c:pt>
                <c:pt idx="4882">
                  <c:v>0.80456012942212274</c:v>
                </c:pt>
                <c:pt idx="4883">
                  <c:v>0.80456073402302808</c:v>
                </c:pt>
                <c:pt idx="4884">
                  <c:v>0.80456088859238128</c:v>
                </c:pt>
                <c:pt idx="4885">
                  <c:v>0.80456097627616585</c:v>
                </c:pt>
                <c:pt idx="4886">
                  <c:v>0.80456130676100401</c:v>
                </c:pt>
                <c:pt idx="4887">
                  <c:v>0.80456199837680054</c:v>
                </c:pt>
                <c:pt idx="4888">
                  <c:v>0.8045622769941978</c:v>
                </c:pt>
                <c:pt idx="4889">
                  <c:v>0.80456235642862572</c:v>
                </c:pt>
                <c:pt idx="4890">
                  <c:v>0.80456299151756805</c:v>
                </c:pt>
                <c:pt idx="4891">
                  <c:v>0.80456321448024837</c:v>
                </c:pt>
                <c:pt idx="4892">
                  <c:v>0.80456322096594557</c:v>
                </c:pt>
                <c:pt idx="4893">
                  <c:v>0.80456483524230415</c:v>
                </c:pt>
                <c:pt idx="4894">
                  <c:v>0.8045648843465163</c:v>
                </c:pt>
                <c:pt idx="4895">
                  <c:v>0.80456534062923701</c:v>
                </c:pt>
                <c:pt idx="4896">
                  <c:v>0.80456563414667026</c:v>
                </c:pt>
                <c:pt idx="4897">
                  <c:v>0.80456572587112007</c:v>
                </c:pt>
                <c:pt idx="4898">
                  <c:v>0.80456618923178702</c:v>
                </c:pt>
                <c:pt idx="4899">
                  <c:v>0.80456652301511666</c:v>
                </c:pt>
                <c:pt idx="4900">
                  <c:v>0.80456709738792276</c:v>
                </c:pt>
                <c:pt idx="4901">
                  <c:v>0.80456802639039315</c:v>
                </c:pt>
                <c:pt idx="4902">
                  <c:v>0.80456807067528735</c:v>
                </c:pt>
                <c:pt idx="4903">
                  <c:v>0.80456814015677802</c:v>
                </c:pt>
                <c:pt idx="4904">
                  <c:v>0.80456821749606522</c:v>
                </c:pt>
                <c:pt idx="4905">
                  <c:v>0.80456879179161933</c:v>
                </c:pt>
                <c:pt idx="4906">
                  <c:v>0.80456898453774983</c:v>
                </c:pt>
                <c:pt idx="4907">
                  <c:v>0.80457182440218267</c:v>
                </c:pt>
                <c:pt idx="4908">
                  <c:v>0.80457258460378478</c:v>
                </c:pt>
                <c:pt idx="4909">
                  <c:v>0.80457266788361592</c:v>
                </c:pt>
                <c:pt idx="4910">
                  <c:v>0.80457410636149873</c:v>
                </c:pt>
                <c:pt idx="4911">
                  <c:v>0.80457443771001447</c:v>
                </c:pt>
                <c:pt idx="4912">
                  <c:v>0.80457596912617935</c:v>
                </c:pt>
                <c:pt idx="4913">
                  <c:v>0.80457612211575069</c:v>
                </c:pt>
                <c:pt idx="4914">
                  <c:v>0.80457612213391927</c:v>
                </c:pt>
                <c:pt idx="4915">
                  <c:v>0.80457612213391927</c:v>
                </c:pt>
                <c:pt idx="4916">
                  <c:v>0.80457663349286457</c:v>
                </c:pt>
                <c:pt idx="4917">
                  <c:v>0.80457776304321071</c:v>
                </c:pt>
                <c:pt idx="4918">
                  <c:v>0.80457834070613876</c:v>
                </c:pt>
                <c:pt idx="4919">
                  <c:v>0.80457840326631991</c:v>
                </c:pt>
                <c:pt idx="4920">
                  <c:v>0.80458011043963906</c:v>
                </c:pt>
                <c:pt idx="4921">
                  <c:v>0.80458025945813993</c:v>
                </c:pt>
                <c:pt idx="4922">
                  <c:v>0.8045805663126524</c:v>
                </c:pt>
                <c:pt idx="4923">
                  <c:v>0.80458097879077983</c:v>
                </c:pt>
                <c:pt idx="4924">
                  <c:v>0.80458113457785985</c:v>
                </c:pt>
                <c:pt idx="4925">
                  <c:v>0.80458196320549202</c:v>
                </c:pt>
                <c:pt idx="4926">
                  <c:v>0.80458204280525725</c:v>
                </c:pt>
                <c:pt idx="4927">
                  <c:v>0.80458322006107008</c:v>
                </c:pt>
                <c:pt idx="4928">
                  <c:v>0.80458538922687817</c:v>
                </c:pt>
                <c:pt idx="4929">
                  <c:v>0.80458598831581774</c:v>
                </c:pt>
                <c:pt idx="4930">
                  <c:v>0.80458694106862316</c:v>
                </c:pt>
                <c:pt idx="4931">
                  <c:v>0.80458754715201253</c:v>
                </c:pt>
                <c:pt idx="4932">
                  <c:v>0.80458861531030146</c:v>
                </c:pt>
                <c:pt idx="4933">
                  <c:v>0.80458901029504892</c:v>
                </c:pt>
                <c:pt idx="4934">
                  <c:v>0.80458976403265059</c:v>
                </c:pt>
                <c:pt idx="4935">
                  <c:v>0.80459005299721187</c:v>
                </c:pt>
                <c:pt idx="4936">
                  <c:v>0.80459089731670697</c:v>
                </c:pt>
                <c:pt idx="4937">
                  <c:v>0.80459158526147578</c:v>
                </c:pt>
                <c:pt idx="4938">
                  <c:v>0.80459188809139448</c:v>
                </c:pt>
                <c:pt idx="4939">
                  <c:v>0.80459312941010142</c:v>
                </c:pt>
                <c:pt idx="4940">
                  <c:v>0.8045944971415141</c:v>
                </c:pt>
                <c:pt idx="4941">
                  <c:v>0.80459552680524993</c:v>
                </c:pt>
                <c:pt idx="4942">
                  <c:v>0.80459601879558207</c:v>
                </c:pt>
                <c:pt idx="4943">
                  <c:v>0.80459604037076493</c:v>
                </c:pt>
                <c:pt idx="4944">
                  <c:v>0.80459635011792163</c:v>
                </c:pt>
                <c:pt idx="4945">
                  <c:v>0.80459645938429458</c:v>
                </c:pt>
                <c:pt idx="4946">
                  <c:v>0.80459694421271444</c:v>
                </c:pt>
                <c:pt idx="4947">
                  <c:v>0.80459768693761691</c:v>
                </c:pt>
                <c:pt idx="4948">
                  <c:v>0.80459963603482121</c:v>
                </c:pt>
                <c:pt idx="4949">
                  <c:v>0.80460027705930215</c:v>
                </c:pt>
                <c:pt idx="4950">
                  <c:v>0.80460031540773946</c:v>
                </c:pt>
                <c:pt idx="4951">
                  <c:v>0.80460087728451568</c:v>
                </c:pt>
                <c:pt idx="4952">
                  <c:v>0.80460152408484098</c:v>
                </c:pt>
                <c:pt idx="4953">
                  <c:v>0.80460217146736046</c:v>
                </c:pt>
                <c:pt idx="4954">
                  <c:v>0.80460231155672401</c:v>
                </c:pt>
                <c:pt idx="4955">
                  <c:v>0.80460231156099959</c:v>
                </c:pt>
                <c:pt idx="4956">
                  <c:v>0.80460247830241616</c:v>
                </c:pt>
                <c:pt idx="4957">
                  <c:v>0.80460297378200585</c:v>
                </c:pt>
                <c:pt idx="4958">
                  <c:v>0.80460387510443943</c:v>
                </c:pt>
                <c:pt idx="4959">
                  <c:v>0.80460539329186598</c:v>
                </c:pt>
                <c:pt idx="4960">
                  <c:v>0.80460565762826064</c:v>
                </c:pt>
                <c:pt idx="4961">
                  <c:v>0.80460595416378056</c:v>
                </c:pt>
                <c:pt idx="4962">
                  <c:v>0.80460669253907058</c:v>
                </c:pt>
                <c:pt idx="4963">
                  <c:v>0.80460726769342916</c:v>
                </c:pt>
                <c:pt idx="4964">
                  <c:v>0.80460968872790306</c:v>
                </c:pt>
                <c:pt idx="4965">
                  <c:v>0.8046102848033192</c:v>
                </c:pt>
                <c:pt idx="4966">
                  <c:v>0.80461102248826488</c:v>
                </c:pt>
                <c:pt idx="4967">
                  <c:v>0.8046116954521163</c:v>
                </c:pt>
                <c:pt idx="4968">
                  <c:v>0.8046116954521163</c:v>
                </c:pt>
                <c:pt idx="4969">
                  <c:v>0.80461169545828726</c:v>
                </c:pt>
                <c:pt idx="4970">
                  <c:v>0.80461217994472878</c:v>
                </c:pt>
                <c:pt idx="4971">
                  <c:v>0.80461349650214886</c:v>
                </c:pt>
                <c:pt idx="4972">
                  <c:v>0.80461379931432486</c:v>
                </c:pt>
                <c:pt idx="4973">
                  <c:v>0.80461407114069539</c:v>
                </c:pt>
                <c:pt idx="4974">
                  <c:v>0.80461528126336379</c:v>
                </c:pt>
                <c:pt idx="4975">
                  <c:v>0.80461665399503823</c:v>
                </c:pt>
                <c:pt idx="4976">
                  <c:v>0.80461713364808762</c:v>
                </c:pt>
                <c:pt idx="4977">
                  <c:v>0.8046174377803279</c:v>
                </c:pt>
                <c:pt idx="4978">
                  <c:v>0.80461785162918575</c:v>
                </c:pt>
                <c:pt idx="4979">
                  <c:v>0.80461791462302257</c:v>
                </c:pt>
                <c:pt idx="4980">
                  <c:v>0.80461795130508951</c:v>
                </c:pt>
                <c:pt idx="4981">
                  <c:v>0.80461867820977129</c:v>
                </c:pt>
                <c:pt idx="4982">
                  <c:v>0.80461885508763931</c:v>
                </c:pt>
                <c:pt idx="4983">
                  <c:v>0.80461959775978409</c:v>
                </c:pt>
                <c:pt idx="4984">
                  <c:v>0.80462047212149246</c:v>
                </c:pt>
                <c:pt idx="4985">
                  <c:v>0.80462278789225294</c:v>
                </c:pt>
                <c:pt idx="4986">
                  <c:v>0.80462394099265777</c:v>
                </c:pt>
                <c:pt idx="4987">
                  <c:v>0.80462488424693501</c:v>
                </c:pt>
                <c:pt idx="4988">
                  <c:v>0.80462580410106377</c:v>
                </c:pt>
                <c:pt idx="4989">
                  <c:v>0.80462730359486412</c:v>
                </c:pt>
                <c:pt idx="4990">
                  <c:v>0.80462756790892676</c:v>
                </c:pt>
                <c:pt idx="4991">
                  <c:v>0.80462803490844503</c:v>
                </c:pt>
                <c:pt idx="4992">
                  <c:v>0.80462804061287518</c:v>
                </c:pt>
                <c:pt idx="4993">
                  <c:v>0.80462812257862948</c:v>
                </c:pt>
                <c:pt idx="4994">
                  <c:v>0.80462914446359257</c:v>
                </c:pt>
                <c:pt idx="4995">
                  <c:v>0.80462942302401497</c:v>
                </c:pt>
                <c:pt idx="4996">
                  <c:v>0.8046295024412764</c:v>
                </c:pt>
                <c:pt idx="4997">
                  <c:v>0.80463013739943423</c:v>
                </c:pt>
                <c:pt idx="4998">
                  <c:v>0.80463036031557744</c:v>
                </c:pt>
                <c:pt idx="4999">
                  <c:v>0.8046315987325301</c:v>
                </c:pt>
                <c:pt idx="5000">
                  <c:v>0.80463202983097637</c:v>
                </c:pt>
                <c:pt idx="5001">
                  <c:v>0.80463219477311332</c:v>
                </c:pt>
                <c:pt idx="5002">
                  <c:v>0.80463229417037807</c:v>
                </c:pt>
                <c:pt idx="5003">
                  <c:v>0.80463248602081494</c:v>
                </c:pt>
                <c:pt idx="5004">
                  <c:v>0.80463287117759363</c:v>
                </c:pt>
                <c:pt idx="5005">
                  <c:v>0.80463333444154916</c:v>
                </c:pt>
                <c:pt idx="5006">
                  <c:v>0.80463400710707045</c:v>
                </c:pt>
                <c:pt idx="5007">
                  <c:v>0.80463441147334835</c:v>
                </c:pt>
                <c:pt idx="5008">
                  <c:v>0.80463500498741691</c:v>
                </c:pt>
                <c:pt idx="5009">
                  <c:v>0.80463521549706851</c:v>
                </c:pt>
                <c:pt idx="5010">
                  <c:v>0.80463536228602761</c:v>
                </c:pt>
                <c:pt idx="5011">
                  <c:v>0.8046357547741696</c:v>
                </c:pt>
                <c:pt idx="5012">
                  <c:v>0.80463708690129176</c:v>
                </c:pt>
                <c:pt idx="5013">
                  <c:v>0.80463719088990837</c:v>
                </c:pt>
                <c:pt idx="5014">
                  <c:v>0.80463724757270461</c:v>
                </c:pt>
                <c:pt idx="5015">
                  <c:v>0.80463724757270461</c:v>
                </c:pt>
                <c:pt idx="5016">
                  <c:v>0.80463724757270461</c:v>
                </c:pt>
                <c:pt idx="5017">
                  <c:v>0.80463724757270461</c:v>
                </c:pt>
                <c:pt idx="5018">
                  <c:v>0.80463724757767263</c:v>
                </c:pt>
                <c:pt idx="5019">
                  <c:v>0.80463724758136046</c:v>
                </c:pt>
                <c:pt idx="5020">
                  <c:v>0.80463724759001609</c:v>
                </c:pt>
                <c:pt idx="5021">
                  <c:v>0.80463724759001609</c:v>
                </c:pt>
                <c:pt idx="5022">
                  <c:v>0.80463724759001609</c:v>
                </c:pt>
                <c:pt idx="5023">
                  <c:v>0.80463856353095686</c:v>
                </c:pt>
                <c:pt idx="5024">
                  <c:v>0.80463904315133139</c:v>
                </c:pt>
                <c:pt idx="5025">
                  <c:v>0.80463947009021375</c:v>
                </c:pt>
                <c:pt idx="5026">
                  <c:v>0.80463976107774748</c:v>
                </c:pt>
                <c:pt idx="5027">
                  <c:v>0.80464038829552065</c:v>
                </c:pt>
                <c:pt idx="5028">
                  <c:v>0.80464058760346591</c:v>
                </c:pt>
                <c:pt idx="5029">
                  <c:v>0.80464162384286575</c:v>
                </c:pt>
                <c:pt idx="5030">
                  <c:v>0.80464500408967043</c:v>
                </c:pt>
                <c:pt idx="5031">
                  <c:v>0.80464548338436992</c:v>
                </c:pt>
                <c:pt idx="5032">
                  <c:v>0.80464585003216427</c:v>
                </c:pt>
                <c:pt idx="5033">
                  <c:v>0.8046461448905472</c:v>
                </c:pt>
                <c:pt idx="5034">
                  <c:v>0.80464725274848159</c:v>
                </c:pt>
                <c:pt idx="5035">
                  <c:v>0.80464812091367577</c:v>
                </c:pt>
                <c:pt idx="5036">
                  <c:v>0.80464827666823646</c:v>
                </c:pt>
                <c:pt idx="5037">
                  <c:v>0.80464918470841507</c:v>
                </c:pt>
                <c:pt idx="5038">
                  <c:v>0.80464994366905362</c:v>
                </c:pt>
                <c:pt idx="5039">
                  <c:v>0.80464994937021284</c:v>
                </c:pt>
                <c:pt idx="5040">
                  <c:v>0.80465003132749635</c:v>
                </c:pt>
                <c:pt idx="5041">
                  <c:v>0.80465036172085191</c:v>
                </c:pt>
                <c:pt idx="5042">
                  <c:v>0.80465105314572749</c:v>
                </c:pt>
                <c:pt idx="5043">
                  <c:v>0.80465133168573189</c:v>
                </c:pt>
                <c:pt idx="5044">
                  <c:v>0.8046520460110409</c:v>
                </c:pt>
                <c:pt idx="5045">
                  <c:v>0.80465278087092207</c:v>
                </c:pt>
                <c:pt idx="5046">
                  <c:v>0.80465393831654553</c:v>
                </c:pt>
                <c:pt idx="5047">
                  <c:v>0.80465420263505461</c:v>
                </c:pt>
                <c:pt idx="5048">
                  <c:v>0.80465439447242137</c:v>
                </c:pt>
                <c:pt idx="5049">
                  <c:v>0.80465468790860184</c:v>
                </c:pt>
                <c:pt idx="5050">
                  <c:v>0.80465477960872733</c:v>
                </c:pt>
                <c:pt idx="5051">
                  <c:v>0.80465524284112433</c:v>
                </c:pt>
                <c:pt idx="5052">
                  <c:v>0.80465557653205422</c:v>
                </c:pt>
                <c:pt idx="5053">
                  <c:v>0.80465575584393112</c:v>
                </c:pt>
                <c:pt idx="5054">
                  <c:v>0.80465615074505747</c:v>
                </c:pt>
                <c:pt idx="5055">
                  <c:v>0.80465712376272447</c:v>
                </c:pt>
                <c:pt idx="5056">
                  <c:v>0.80465727054312408</c:v>
                </c:pt>
                <c:pt idx="5057">
                  <c:v>0.80465784465442736</c:v>
                </c:pt>
                <c:pt idx="5058">
                  <c:v>0.80465803737253683</c:v>
                </c:pt>
                <c:pt idx="5059">
                  <c:v>0.80465898551296566</c:v>
                </c:pt>
                <c:pt idx="5060">
                  <c:v>0.80465899503945115</c:v>
                </c:pt>
                <c:pt idx="5061">
                  <c:v>0.80465945271266348</c:v>
                </c:pt>
                <c:pt idx="5062">
                  <c:v>0.80466026899678078</c:v>
                </c:pt>
                <c:pt idx="5063">
                  <c:v>0.80466087645047601</c:v>
                </c:pt>
                <c:pt idx="5064">
                  <c:v>0.80466163644269695</c:v>
                </c:pt>
                <c:pt idx="5065">
                  <c:v>0.80466279766318882</c:v>
                </c:pt>
                <c:pt idx="5066">
                  <c:v>0.80466279766941395</c:v>
                </c:pt>
                <c:pt idx="5067">
                  <c:v>0.8046627976718439</c:v>
                </c:pt>
                <c:pt idx="5068">
                  <c:v>0.8046627976718439</c:v>
                </c:pt>
                <c:pt idx="5069">
                  <c:v>0.80466279768049898</c:v>
                </c:pt>
                <c:pt idx="5070">
                  <c:v>0.80466315777913655</c:v>
                </c:pt>
                <c:pt idx="5071">
                  <c:v>0.80466348903525575</c:v>
                </c:pt>
                <c:pt idx="5072">
                  <c:v>0.80466580735983717</c:v>
                </c:pt>
                <c:pt idx="5073">
                  <c:v>0.80466739095048623</c:v>
                </c:pt>
                <c:pt idx="5074">
                  <c:v>0.80466745349441493</c:v>
                </c:pt>
                <c:pt idx="5075">
                  <c:v>0.80466800589981224</c:v>
                </c:pt>
                <c:pt idx="5076">
                  <c:v>0.80466916019405244</c:v>
                </c:pt>
                <c:pt idx="5077">
                  <c:v>0.80466930917129664</c:v>
                </c:pt>
                <c:pt idx="5078">
                  <c:v>0.80466961594112729</c:v>
                </c:pt>
                <c:pt idx="5079">
                  <c:v>0.80467002830586409</c:v>
                </c:pt>
                <c:pt idx="5080">
                  <c:v>0.80467101244804762</c:v>
                </c:pt>
                <c:pt idx="5081">
                  <c:v>0.80467109202524145</c:v>
                </c:pt>
                <c:pt idx="5082">
                  <c:v>0.80467152536137609</c:v>
                </c:pt>
                <c:pt idx="5083">
                  <c:v>0.80467226895460253</c:v>
                </c:pt>
                <c:pt idx="5084">
                  <c:v>0.80467382929454634</c:v>
                </c:pt>
                <c:pt idx="5085">
                  <c:v>0.80467440207049945</c:v>
                </c:pt>
                <c:pt idx="5086">
                  <c:v>0.8046744043335462</c:v>
                </c:pt>
                <c:pt idx="5087">
                  <c:v>0.80467443751988754</c:v>
                </c:pt>
                <c:pt idx="5088">
                  <c:v>0.80467503644403715</c:v>
                </c:pt>
                <c:pt idx="5089">
                  <c:v>0.80467503644403715</c:v>
                </c:pt>
                <c:pt idx="5090">
                  <c:v>0.80467598893200676</c:v>
                </c:pt>
                <c:pt idx="5091">
                  <c:v>0.80467659484759979</c:v>
                </c:pt>
                <c:pt idx="5092">
                  <c:v>0.80467667822123312</c:v>
                </c:pt>
                <c:pt idx="5093">
                  <c:v>0.80467751746985972</c:v>
                </c:pt>
                <c:pt idx="5094">
                  <c:v>0.80467766271017016</c:v>
                </c:pt>
                <c:pt idx="5095">
                  <c:v>0.80467805758582922</c:v>
                </c:pt>
                <c:pt idx="5096">
                  <c:v>0.80467994408512822</c:v>
                </c:pt>
                <c:pt idx="5097">
                  <c:v>0.80468063183963845</c:v>
                </c:pt>
                <c:pt idx="5098">
                  <c:v>0.80468093458625167</c:v>
                </c:pt>
                <c:pt idx="5099">
                  <c:v>0.80468184070751814</c:v>
                </c:pt>
                <c:pt idx="5100">
                  <c:v>0.80468217556128985</c:v>
                </c:pt>
                <c:pt idx="5101">
                  <c:v>0.80468308504220498</c:v>
                </c:pt>
                <c:pt idx="5102">
                  <c:v>0.80468308506015418</c:v>
                </c:pt>
                <c:pt idx="5103">
                  <c:v>0.80468354291403554</c:v>
                </c:pt>
                <c:pt idx="5104">
                  <c:v>0.80468457229269919</c:v>
                </c:pt>
                <c:pt idx="5105">
                  <c:v>0.80468504903584925</c:v>
                </c:pt>
                <c:pt idx="5106">
                  <c:v>0.80468508571496178</c:v>
                </c:pt>
                <c:pt idx="5107">
                  <c:v>0.80468539537676109</c:v>
                </c:pt>
                <c:pt idx="5108">
                  <c:v>0.80468598930707447</c:v>
                </c:pt>
                <c:pt idx="5109">
                  <c:v>0.80468673182594119</c:v>
                </c:pt>
                <c:pt idx="5110">
                  <c:v>0.80468676879989709</c:v>
                </c:pt>
                <c:pt idx="5111">
                  <c:v>0.80468834572351366</c:v>
                </c:pt>
                <c:pt idx="5112">
                  <c:v>0.80468834572351366</c:v>
                </c:pt>
                <c:pt idx="5113">
                  <c:v>0.80468834573163339</c:v>
                </c:pt>
                <c:pt idx="5114">
                  <c:v>0.80468834573216808</c:v>
                </c:pt>
                <c:pt idx="5115">
                  <c:v>0.80468834574081982</c:v>
                </c:pt>
                <c:pt idx="5116">
                  <c:v>0.80468834574081982</c:v>
                </c:pt>
                <c:pt idx="5117">
                  <c:v>0.80468932123078163</c:v>
                </c:pt>
                <c:pt idx="5118">
                  <c:v>0.80468992129008443</c:v>
                </c:pt>
                <c:pt idx="5119">
                  <c:v>0.80469056789562554</c:v>
                </c:pt>
                <c:pt idx="5120">
                  <c:v>0.80469121511407637</c:v>
                </c:pt>
                <c:pt idx="5121">
                  <c:v>0.80469135516919643</c:v>
                </c:pt>
                <c:pt idx="5122">
                  <c:v>0.8046915218644477</c:v>
                </c:pt>
                <c:pt idx="5123">
                  <c:v>0.80469201720712324</c:v>
                </c:pt>
                <c:pt idx="5124">
                  <c:v>0.80469291828054124</c:v>
                </c:pt>
                <c:pt idx="5125">
                  <c:v>0.80469293686921917</c:v>
                </c:pt>
                <c:pt idx="5126">
                  <c:v>0.80469443604762692</c:v>
                </c:pt>
                <c:pt idx="5127">
                  <c:v>0.80469470031003343</c:v>
                </c:pt>
                <c:pt idx="5128">
                  <c:v>0.80469573493510593</c:v>
                </c:pt>
                <c:pt idx="5129">
                  <c:v>0.80469630992915353</c:v>
                </c:pt>
                <c:pt idx="5130">
                  <c:v>0.80469719668409057</c:v>
                </c:pt>
                <c:pt idx="5131">
                  <c:v>0.80469789441964101</c:v>
                </c:pt>
                <c:pt idx="5132">
                  <c:v>0.80469873029330108</c:v>
                </c:pt>
                <c:pt idx="5133">
                  <c:v>0.80469932620474749</c:v>
                </c:pt>
                <c:pt idx="5134">
                  <c:v>0.80469942285334117</c:v>
                </c:pt>
                <c:pt idx="5135">
                  <c:v>0.80470073646189777</c:v>
                </c:pt>
                <c:pt idx="5136">
                  <c:v>0.80470154244513437</c:v>
                </c:pt>
                <c:pt idx="5137">
                  <c:v>0.80470253701379102</c:v>
                </c:pt>
                <c:pt idx="5138">
                  <c:v>0.80470288546727375</c:v>
                </c:pt>
                <c:pt idx="5139">
                  <c:v>0.80470308929288259</c:v>
                </c:pt>
                <c:pt idx="5140">
                  <c:v>0.80470348931131253</c:v>
                </c:pt>
                <c:pt idx="5141">
                  <c:v>0.80470387655245246</c:v>
                </c:pt>
                <c:pt idx="5142">
                  <c:v>0.80470617315320181</c:v>
                </c:pt>
                <c:pt idx="5143">
                  <c:v>0.80470647720123223</c:v>
                </c:pt>
                <c:pt idx="5144">
                  <c:v>0.80470664206383691</c:v>
                </c:pt>
                <c:pt idx="5145">
                  <c:v>0.80470689093443226</c:v>
                </c:pt>
                <c:pt idx="5146">
                  <c:v>0.80470695391189617</c:v>
                </c:pt>
                <c:pt idx="5147">
                  <c:v>0.80470771728641532</c:v>
                </c:pt>
                <c:pt idx="5148">
                  <c:v>0.80470863658154979</c:v>
                </c:pt>
                <c:pt idx="5149">
                  <c:v>0.80471105086511308</c:v>
                </c:pt>
                <c:pt idx="5150">
                  <c:v>0.8047112580108684</c:v>
                </c:pt>
                <c:pt idx="5151">
                  <c:v>0.8047118258312389</c:v>
                </c:pt>
                <c:pt idx="5152">
                  <c:v>0.80471213285171883</c:v>
                </c:pt>
                <c:pt idx="5153">
                  <c:v>0.80471234093934485</c:v>
                </c:pt>
                <c:pt idx="5154">
                  <c:v>0.80471327341206633</c:v>
                </c:pt>
                <c:pt idx="5155">
                  <c:v>0.80471389175361696</c:v>
                </c:pt>
                <c:pt idx="5156">
                  <c:v>0.80471389175361696</c:v>
                </c:pt>
                <c:pt idx="5157">
                  <c:v>0.80471389175361696</c:v>
                </c:pt>
                <c:pt idx="5158">
                  <c:v>0.80471389175361696</c:v>
                </c:pt>
                <c:pt idx="5159">
                  <c:v>0.80471389175361696</c:v>
                </c:pt>
                <c:pt idx="5160">
                  <c:v>0.80471389175361696</c:v>
                </c:pt>
                <c:pt idx="5161">
                  <c:v>0.80471389175361696</c:v>
                </c:pt>
                <c:pt idx="5162">
                  <c:v>0.80471389175361696</c:v>
                </c:pt>
                <c:pt idx="5163">
                  <c:v>0.80471389175361696</c:v>
                </c:pt>
                <c:pt idx="5164">
                  <c:v>0.80471389175751673</c:v>
                </c:pt>
                <c:pt idx="5165">
                  <c:v>0.80471389175751673</c:v>
                </c:pt>
                <c:pt idx="5166">
                  <c:v>0.80471389175751673</c:v>
                </c:pt>
                <c:pt idx="5167">
                  <c:v>0.80471389175751673</c:v>
                </c:pt>
                <c:pt idx="5168">
                  <c:v>0.80471389175751673</c:v>
                </c:pt>
                <c:pt idx="5169">
                  <c:v>0.80471389175751673</c:v>
                </c:pt>
                <c:pt idx="5170">
                  <c:v>0.80471389175751673</c:v>
                </c:pt>
                <c:pt idx="5171">
                  <c:v>0.80471389175989372</c:v>
                </c:pt>
                <c:pt idx="5172">
                  <c:v>0.80471389176227026</c:v>
                </c:pt>
                <c:pt idx="5173">
                  <c:v>0.80471389176227026</c:v>
                </c:pt>
                <c:pt idx="5174">
                  <c:v>0.80471389177092389</c:v>
                </c:pt>
                <c:pt idx="5175">
                  <c:v>0.80471389177092389</c:v>
                </c:pt>
                <c:pt idx="5176">
                  <c:v>0.80471389177092389</c:v>
                </c:pt>
                <c:pt idx="5177">
                  <c:v>0.80471389177092389</c:v>
                </c:pt>
                <c:pt idx="5178">
                  <c:v>0.80471389177092389</c:v>
                </c:pt>
                <c:pt idx="5179">
                  <c:v>0.80471389177092389</c:v>
                </c:pt>
                <c:pt idx="5180">
                  <c:v>0.80471389177092389</c:v>
                </c:pt>
                <c:pt idx="5181">
                  <c:v>0.80471389177092389</c:v>
                </c:pt>
                <c:pt idx="5182">
                  <c:v>0.80471389177092389</c:v>
                </c:pt>
                <c:pt idx="5183">
                  <c:v>0.80471389177092389</c:v>
                </c:pt>
                <c:pt idx="5184">
                  <c:v>0.80471389177092389</c:v>
                </c:pt>
                <c:pt idx="5185">
                  <c:v>0.80471389177092389</c:v>
                </c:pt>
                <c:pt idx="5186">
                  <c:v>0.80471389177092389</c:v>
                </c:pt>
                <c:pt idx="5187">
                  <c:v>0.8047139216054553</c:v>
                </c:pt>
                <c:pt idx="5188">
                  <c:v>0.80471484120488412</c:v>
                </c:pt>
                <c:pt idx="5189">
                  <c:v>0.80471634028401517</c:v>
                </c:pt>
                <c:pt idx="5190">
                  <c:v>0.80471691690260538</c:v>
                </c:pt>
                <c:pt idx="5191">
                  <c:v>0.80471707139509552</c:v>
                </c:pt>
                <c:pt idx="5192">
                  <c:v>0.80471707709741103</c:v>
                </c:pt>
                <c:pt idx="5193">
                  <c:v>0.80471715903993468</c:v>
                </c:pt>
                <c:pt idx="5194">
                  <c:v>0.804718459125495</c:v>
                </c:pt>
                <c:pt idx="5195">
                  <c:v>0.80471910072857145</c:v>
                </c:pt>
                <c:pt idx="5196">
                  <c:v>0.80471917330283815</c:v>
                </c:pt>
                <c:pt idx="5197">
                  <c:v>0.80472006095624671</c:v>
                </c:pt>
                <c:pt idx="5198">
                  <c:v>0.80472063423128959</c:v>
                </c:pt>
                <c:pt idx="5199">
                  <c:v>0.80472101612871161</c:v>
                </c:pt>
                <c:pt idx="5200">
                  <c:v>0.80472106521089792</c:v>
                </c:pt>
                <c:pt idx="5201">
                  <c:v>0.80472123010789642</c:v>
                </c:pt>
                <c:pt idx="5202">
                  <c:v>0.80472152127388419</c:v>
                </c:pt>
                <c:pt idx="5203">
                  <c:v>0.80472190632507878</c:v>
                </c:pt>
                <c:pt idx="5204">
                  <c:v>0.80472236946075504</c:v>
                </c:pt>
                <c:pt idx="5205">
                  <c:v>0.80472304194001187</c:v>
                </c:pt>
                <c:pt idx="5206">
                  <c:v>0.80472344073736146</c:v>
                </c:pt>
                <c:pt idx="5207">
                  <c:v>0.80472344619365155</c:v>
                </c:pt>
                <c:pt idx="5208">
                  <c:v>0.80472424999433378</c:v>
                </c:pt>
                <c:pt idx="5209">
                  <c:v>0.8047243967429123</c:v>
                </c:pt>
                <c:pt idx="5210">
                  <c:v>0.80472478912210565</c:v>
                </c:pt>
                <c:pt idx="5211">
                  <c:v>0.80472539292499179</c:v>
                </c:pt>
                <c:pt idx="5212">
                  <c:v>0.80472611135350147</c:v>
                </c:pt>
                <c:pt idx="5213">
                  <c:v>0.80472612088034945</c:v>
                </c:pt>
                <c:pt idx="5214">
                  <c:v>0.80472628150727354</c:v>
                </c:pt>
                <c:pt idx="5215">
                  <c:v>0.80472628150727354</c:v>
                </c:pt>
                <c:pt idx="5216">
                  <c:v>0.80472628150727354</c:v>
                </c:pt>
                <c:pt idx="5217">
                  <c:v>0.80472628150727354</c:v>
                </c:pt>
                <c:pt idx="5218">
                  <c:v>0.80472628151257308</c:v>
                </c:pt>
                <c:pt idx="5219">
                  <c:v>0.80472628151645897</c:v>
                </c:pt>
                <c:pt idx="5220">
                  <c:v>0.80472628152564674</c:v>
                </c:pt>
                <c:pt idx="5221">
                  <c:v>0.80472628152564674</c:v>
                </c:pt>
                <c:pt idx="5222">
                  <c:v>0.80472807658975454</c:v>
                </c:pt>
                <c:pt idx="5223">
                  <c:v>0.8047285034096785</c:v>
                </c:pt>
                <c:pt idx="5224">
                  <c:v>0.80472879431629996</c:v>
                </c:pt>
                <c:pt idx="5225">
                  <c:v>0.80472942134591607</c:v>
                </c:pt>
                <c:pt idx="5226">
                  <c:v>0.80472942136145831</c:v>
                </c:pt>
                <c:pt idx="5227">
                  <c:v>0.80472962061341191</c:v>
                </c:pt>
                <c:pt idx="5228">
                  <c:v>0.80473183952417182</c:v>
                </c:pt>
                <c:pt idx="5229">
                  <c:v>0.80473316109801252</c:v>
                </c:pt>
                <c:pt idx="5230">
                  <c:v>0.8047340358763595</c:v>
                </c:pt>
                <c:pt idx="5231">
                  <c:v>0.80473417592622587</c:v>
                </c:pt>
                <c:pt idx="5232">
                  <c:v>0.80473451503833171</c:v>
                </c:pt>
                <c:pt idx="5233">
                  <c:v>0.80473488158566353</c:v>
                </c:pt>
                <c:pt idx="5234">
                  <c:v>0.80473517636186276</c:v>
                </c:pt>
                <c:pt idx="5235">
                  <c:v>0.80473628391247476</c:v>
                </c:pt>
                <c:pt idx="5236">
                  <c:v>0.80473659508699136</c:v>
                </c:pt>
                <c:pt idx="5237">
                  <c:v>0.80473715183832317</c:v>
                </c:pt>
                <c:pt idx="5238">
                  <c:v>0.80473897408893924</c:v>
                </c:pt>
                <c:pt idx="5239">
                  <c:v>0.80473897978798536</c:v>
                </c:pt>
                <c:pt idx="5240">
                  <c:v>0.80473939202390066</c:v>
                </c:pt>
                <c:pt idx="5241">
                  <c:v>0.80473943575344287</c:v>
                </c:pt>
                <c:pt idx="5242">
                  <c:v>0.80473943575344287</c:v>
                </c:pt>
                <c:pt idx="5243">
                  <c:v>0.80473943575739537</c:v>
                </c:pt>
                <c:pt idx="5244">
                  <c:v>0.80473943575915952</c:v>
                </c:pt>
                <c:pt idx="5245">
                  <c:v>0.8047394357597466</c:v>
                </c:pt>
                <c:pt idx="5246">
                  <c:v>0.80473943576209583</c:v>
                </c:pt>
                <c:pt idx="5247">
                  <c:v>0.80473943577074847</c:v>
                </c:pt>
                <c:pt idx="5248">
                  <c:v>0.80473943577074847</c:v>
                </c:pt>
                <c:pt idx="5249">
                  <c:v>0.80474036172043995</c:v>
                </c:pt>
                <c:pt idx="5250">
                  <c:v>0.80474107584766763</c:v>
                </c:pt>
                <c:pt idx="5251">
                  <c:v>0.80474296762967701</c:v>
                </c:pt>
                <c:pt idx="5252">
                  <c:v>0.80474342365869556</c:v>
                </c:pt>
                <c:pt idx="5253">
                  <c:v>0.80474371701361513</c:v>
                </c:pt>
                <c:pt idx="5254">
                  <c:v>0.80474380036513904</c:v>
                </c:pt>
                <c:pt idx="5255">
                  <c:v>0.8047438086894152</c:v>
                </c:pt>
                <c:pt idx="5256">
                  <c:v>0.80474427179353014</c:v>
                </c:pt>
                <c:pt idx="5257">
                  <c:v>0.80474435637013308</c:v>
                </c:pt>
                <c:pt idx="5258">
                  <c:v>0.80474460539205062</c:v>
                </c:pt>
                <c:pt idx="5259">
                  <c:v>0.80474478465320431</c:v>
                </c:pt>
                <c:pt idx="5260">
                  <c:v>0.80474517944523472</c:v>
                </c:pt>
                <c:pt idx="5261">
                  <c:v>0.80474580449823163</c:v>
                </c:pt>
                <c:pt idx="5262">
                  <c:v>0.80474615219317625</c:v>
                </c:pt>
                <c:pt idx="5263">
                  <c:v>0.80474706555031572</c:v>
                </c:pt>
                <c:pt idx="5264">
                  <c:v>0.80474801342837232</c:v>
                </c:pt>
                <c:pt idx="5265">
                  <c:v>0.80474802295168768</c:v>
                </c:pt>
                <c:pt idx="5266">
                  <c:v>0.80474848049922165</c:v>
                </c:pt>
                <c:pt idx="5267">
                  <c:v>0.80474929655728145</c:v>
                </c:pt>
                <c:pt idx="5268">
                  <c:v>0.80475066362450209</c:v>
                </c:pt>
                <c:pt idx="5269">
                  <c:v>0.80475074685822179</c:v>
                </c:pt>
                <c:pt idx="5270">
                  <c:v>0.80475182452896454</c:v>
                </c:pt>
                <c:pt idx="5271">
                  <c:v>0.80475182453152905</c:v>
                </c:pt>
                <c:pt idx="5272">
                  <c:v>0.8047525157033405</c:v>
                </c:pt>
                <c:pt idx="5273">
                  <c:v>0.80475350951640712</c:v>
                </c:pt>
                <c:pt idx="5274">
                  <c:v>0.80475388884026722</c:v>
                </c:pt>
                <c:pt idx="5275">
                  <c:v>0.80475583919449512</c:v>
                </c:pt>
                <c:pt idx="5276">
                  <c:v>0.80475703131658949</c:v>
                </c:pt>
                <c:pt idx="5277">
                  <c:v>0.80475833422713672</c:v>
                </c:pt>
                <c:pt idx="5278">
                  <c:v>0.80475905316361152</c:v>
                </c:pt>
                <c:pt idx="5279">
                  <c:v>0.80476003703323962</c:v>
                </c:pt>
                <c:pt idx="5280">
                  <c:v>0.80476127924442398</c:v>
                </c:pt>
                <c:pt idx="5281">
                  <c:v>0.8047612931907403</c:v>
                </c:pt>
                <c:pt idx="5282">
                  <c:v>0.80476181869412455</c:v>
                </c:pt>
                <c:pt idx="5283">
                  <c:v>0.8047628530996167</c:v>
                </c:pt>
                <c:pt idx="5284">
                  <c:v>0.80476342797828748</c:v>
                </c:pt>
                <c:pt idx="5285">
                  <c:v>0.80476501213788909</c:v>
                </c:pt>
                <c:pt idx="5286">
                  <c:v>0.80476561788567147</c:v>
                </c:pt>
                <c:pt idx="5287">
                  <c:v>0.80476570123728264</c:v>
                </c:pt>
                <c:pt idx="5288">
                  <c:v>0.80476641228176704</c:v>
                </c:pt>
                <c:pt idx="5289">
                  <c:v>0.80476654025240657</c:v>
                </c:pt>
                <c:pt idx="5290">
                  <c:v>0.80476668545249197</c:v>
                </c:pt>
                <c:pt idx="5291">
                  <c:v>0.80476708021905619</c:v>
                </c:pt>
                <c:pt idx="5292">
                  <c:v>0.80476718094870758</c:v>
                </c:pt>
                <c:pt idx="5293">
                  <c:v>0.80476770522800933</c:v>
                </c:pt>
                <c:pt idx="5294">
                  <c:v>0.80476800708927632</c:v>
                </c:pt>
                <c:pt idx="5295">
                  <c:v>0.80476833784032809</c:v>
                </c:pt>
                <c:pt idx="5296">
                  <c:v>0.8047696537601724</c:v>
                </c:pt>
                <c:pt idx="5297">
                  <c:v>0.80476995642347171</c:v>
                </c:pt>
                <c:pt idx="5298">
                  <c:v>0.80477119705480882</c:v>
                </c:pt>
                <c:pt idx="5299">
                  <c:v>0.80477251202364908</c:v>
                </c:pt>
                <c:pt idx="5300">
                  <c:v>0.80477256402885011</c:v>
                </c:pt>
                <c:pt idx="5301">
                  <c:v>0.80477359312241648</c:v>
                </c:pt>
                <c:pt idx="5302">
                  <c:v>0.80477375795411488</c:v>
                </c:pt>
                <c:pt idx="5303">
                  <c:v>0.80477406973352361</c:v>
                </c:pt>
                <c:pt idx="5304">
                  <c:v>0.80477410640140845</c:v>
                </c:pt>
                <c:pt idx="5305">
                  <c:v>0.80477575205647245</c:v>
                </c:pt>
                <c:pt idx="5306">
                  <c:v>0.80477578902045599</c:v>
                </c:pt>
                <c:pt idx="5307">
                  <c:v>0.80477736550704826</c:v>
                </c:pt>
                <c:pt idx="5308">
                  <c:v>0.80477736551570023</c:v>
                </c:pt>
                <c:pt idx="5309">
                  <c:v>0.80477736551623469</c:v>
                </c:pt>
                <c:pt idx="5310">
                  <c:v>0.80477736552542067</c:v>
                </c:pt>
                <c:pt idx="5311">
                  <c:v>0.80477770007435856</c:v>
                </c:pt>
                <c:pt idx="5312">
                  <c:v>0.80477816583209927</c:v>
                </c:pt>
                <c:pt idx="5313">
                  <c:v>0.80477894063777011</c:v>
                </c:pt>
                <c:pt idx="5314">
                  <c:v>0.80477945563594933</c:v>
                </c:pt>
                <c:pt idx="5315">
                  <c:v>0.80478023410287847</c:v>
                </c:pt>
                <c:pt idx="5316">
                  <c:v>0.80478050484393127</c:v>
                </c:pt>
                <c:pt idx="5317">
                  <c:v>0.80478050486209041</c:v>
                </c:pt>
                <c:pt idx="5318">
                  <c:v>0.80478103597430062</c:v>
                </c:pt>
                <c:pt idx="5319">
                  <c:v>0.8047819367986796</c:v>
                </c:pt>
                <c:pt idx="5320">
                  <c:v>0.80478195538167507</c:v>
                </c:pt>
                <c:pt idx="5321">
                  <c:v>0.80478317891942441</c:v>
                </c:pt>
                <c:pt idx="5322">
                  <c:v>0.80478345414538266</c:v>
                </c:pt>
                <c:pt idx="5323">
                  <c:v>0.80478371833379492</c:v>
                </c:pt>
                <c:pt idx="5324">
                  <c:v>0.80478475267310157</c:v>
                </c:pt>
                <c:pt idx="5325">
                  <c:v>0.80478532750681964</c:v>
                </c:pt>
                <c:pt idx="5326">
                  <c:v>0.80478621401651229</c:v>
                </c:pt>
                <c:pt idx="5327">
                  <c:v>0.80478691155843807</c:v>
                </c:pt>
                <c:pt idx="5328">
                  <c:v>0.80478774720058011</c:v>
                </c:pt>
                <c:pt idx="5329">
                  <c:v>0.80478812901354368</c:v>
                </c:pt>
                <c:pt idx="5330">
                  <c:v>0.80478843956879198</c:v>
                </c:pt>
                <c:pt idx="5331">
                  <c:v>0.80478908022286266</c:v>
                </c:pt>
                <c:pt idx="5332">
                  <c:v>0.8047899063056746</c:v>
                </c:pt>
                <c:pt idx="5333">
                  <c:v>0.8047902370399489</c:v>
                </c:pt>
                <c:pt idx="5334">
                  <c:v>0.80479051766203613</c:v>
                </c:pt>
                <c:pt idx="5335">
                  <c:v>0.80479055857389958</c:v>
                </c:pt>
                <c:pt idx="5336">
                  <c:v>0.8047907060259426</c:v>
                </c:pt>
                <c:pt idx="5337">
                  <c:v>0.8047915528672076</c:v>
                </c:pt>
                <c:pt idx="5338">
                  <c:v>0.80479190122364164</c:v>
                </c:pt>
                <c:pt idx="5339">
                  <c:v>0.8047921050118032</c:v>
                </c:pt>
                <c:pt idx="5340">
                  <c:v>0.80479225791671027</c:v>
                </c:pt>
                <c:pt idx="5341">
                  <c:v>0.80479250490042187</c:v>
                </c:pt>
                <c:pt idx="5342">
                  <c:v>0.80479333664003838</c:v>
                </c:pt>
                <c:pt idx="5343">
                  <c:v>0.80479342874481141</c:v>
                </c:pt>
                <c:pt idx="5344">
                  <c:v>0.80479565677994147</c:v>
                </c:pt>
                <c:pt idx="5345">
                  <c:v>0.80479590558133351</c:v>
                </c:pt>
                <c:pt idx="5346">
                  <c:v>0.80479596854242219</c:v>
                </c:pt>
                <c:pt idx="5347">
                  <c:v>0.80479673170469346</c:v>
                </c:pt>
                <c:pt idx="5348">
                  <c:v>0.80479765074492571</c:v>
                </c:pt>
                <c:pt idx="5349">
                  <c:v>0.80479852462240931</c:v>
                </c:pt>
                <c:pt idx="5350">
                  <c:v>0.80479991907232462</c:v>
                </c:pt>
                <c:pt idx="5351">
                  <c:v>0.8048000643600125</c:v>
                </c:pt>
                <c:pt idx="5352">
                  <c:v>0.80480027144865773</c:v>
                </c:pt>
                <c:pt idx="5353">
                  <c:v>0.80480083911174449</c:v>
                </c:pt>
                <c:pt idx="5354">
                  <c:v>0.8048011460466491</c:v>
                </c:pt>
                <c:pt idx="5355">
                  <c:v>0.80480135407770192</c:v>
                </c:pt>
                <c:pt idx="5356">
                  <c:v>0.80480199157461763</c:v>
                </c:pt>
                <c:pt idx="5357">
                  <c:v>0.80480228629159767</c:v>
                </c:pt>
                <c:pt idx="5358">
                  <c:v>0.8048029044613344</c:v>
                </c:pt>
                <c:pt idx="5359">
                  <c:v>0.8048029044613344</c:v>
                </c:pt>
                <c:pt idx="5360">
                  <c:v>0.8048029044613344</c:v>
                </c:pt>
                <c:pt idx="5361">
                  <c:v>0.8048029044613344</c:v>
                </c:pt>
                <c:pt idx="5362">
                  <c:v>0.8048029044613344</c:v>
                </c:pt>
                <c:pt idx="5363">
                  <c:v>0.8048029044613344</c:v>
                </c:pt>
                <c:pt idx="5364">
                  <c:v>0.8048029044613344</c:v>
                </c:pt>
                <c:pt idx="5365">
                  <c:v>0.8048029044613344</c:v>
                </c:pt>
                <c:pt idx="5366">
                  <c:v>0.80480290446550162</c:v>
                </c:pt>
                <c:pt idx="5367">
                  <c:v>0.80480290446550162</c:v>
                </c:pt>
                <c:pt idx="5368">
                  <c:v>0.80480290446550162</c:v>
                </c:pt>
                <c:pt idx="5369">
                  <c:v>0.80480290446550162</c:v>
                </c:pt>
                <c:pt idx="5370">
                  <c:v>0.80480290446550162</c:v>
                </c:pt>
                <c:pt idx="5371">
                  <c:v>0.80480290446550162</c:v>
                </c:pt>
                <c:pt idx="5372">
                  <c:v>0.80480290446550162</c:v>
                </c:pt>
                <c:pt idx="5373">
                  <c:v>0.80480290446801106</c:v>
                </c:pt>
                <c:pt idx="5374">
                  <c:v>0.80480290447052005</c:v>
                </c:pt>
                <c:pt idx="5375">
                  <c:v>0.80480290447052005</c:v>
                </c:pt>
                <c:pt idx="5376">
                  <c:v>0.80480290447970571</c:v>
                </c:pt>
                <c:pt idx="5377">
                  <c:v>0.80480290447970571</c:v>
                </c:pt>
                <c:pt idx="5378">
                  <c:v>0.80480290447970571</c:v>
                </c:pt>
                <c:pt idx="5379">
                  <c:v>0.80480290447970571</c:v>
                </c:pt>
                <c:pt idx="5380">
                  <c:v>0.80480290447970571</c:v>
                </c:pt>
                <c:pt idx="5381">
                  <c:v>0.80480290447970571</c:v>
                </c:pt>
                <c:pt idx="5382">
                  <c:v>0.80480290447970571</c:v>
                </c:pt>
                <c:pt idx="5383">
                  <c:v>0.80480290447970571</c:v>
                </c:pt>
                <c:pt idx="5384">
                  <c:v>0.80480290447970571</c:v>
                </c:pt>
                <c:pt idx="5385">
                  <c:v>0.80480290447970571</c:v>
                </c:pt>
                <c:pt idx="5386">
                  <c:v>0.80480290447970571</c:v>
                </c:pt>
                <c:pt idx="5387">
                  <c:v>0.80480290447970571</c:v>
                </c:pt>
                <c:pt idx="5388">
                  <c:v>0.80480290447970571</c:v>
                </c:pt>
                <c:pt idx="5389">
                  <c:v>0.80480293430543848</c:v>
                </c:pt>
                <c:pt idx="5390">
                  <c:v>0.80480385365013962</c:v>
                </c:pt>
                <c:pt idx="5391">
                  <c:v>0.80480512584189301</c:v>
                </c:pt>
                <c:pt idx="5392">
                  <c:v>0.80480535231456041</c:v>
                </c:pt>
                <c:pt idx="5393">
                  <c:v>0.80480592877289414</c:v>
                </c:pt>
                <c:pt idx="5394">
                  <c:v>0.80480604355456486</c:v>
                </c:pt>
                <c:pt idx="5395">
                  <c:v>0.80480604356422947</c:v>
                </c:pt>
                <c:pt idx="5396">
                  <c:v>0.80480604356679386</c:v>
                </c:pt>
                <c:pt idx="5397">
                  <c:v>0.80480608322312153</c:v>
                </c:pt>
                <c:pt idx="5398">
                  <c:v>0.8048060889233255</c:v>
                </c:pt>
                <c:pt idx="5399">
                  <c:v>0.80480617084261652</c:v>
                </c:pt>
                <c:pt idx="5400">
                  <c:v>0.80480719216270202</c:v>
                </c:pt>
                <c:pt idx="5401">
                  <c:v>0.80480747056831614</c:v>
                </c:pt>
                <c:pt idx="5402">
                  <c:v>0.80480754994186243</c:v>
                </c:pt>
                <c:pt idx="5403">
                  <c:v>0.80480811199376456</c:v>
                </c:pt>
                <c:pt idx="5404">
                  <c:v>0.80480818454756087</c:v>
                </c:pt>
                <c:pt idx="5405">
                  <c:v>0.80480840734024928</c:v>
                </c:pt>
                <c:pt idx="5406">
                  <c:v>0.80480964507133024</c:v>
                </c:pt>
                <c:pt idx="5407">
                  <c:v>0.80481002686403114</c:v>
                </c:pt>
                <c:pt idx="5408">
                  <c:v>0.80481007593208898</c:v>
                </c:pt>
                <c:pt idx="5409">
                  <c:v>0.80481053186820639</c:v>
                </c:pt>
                <c:pt idx="5410">
                  <c:v>0.80481137982119155</c:v>
                </c:pt>
                <c:pt idx="5411">
                  <c:v>0.80481171335003387</c:v>
                </c:pt>
                <c:pt idx="5412">
                  <c:v>0.80481245625515696</c:v>
                </c:pt>
                <c:pt idx="5413">
                  <c:v>0.80481325983277685</c:v>
                </c:pt>
                <c:pt idx="5414">
                  <c:v>0.80481332925873028</c:v>
                </c:pt>
                <c:pt idx="5415">
                  <c:v>0.80481340654097078</c:v>
                </c:pt>
                <c:pt idx="5416">
                  <c:v>0.80481379881120474</c:v>
                </c:pt>
                <c:pt idx="5417">
                  <c:v>0.80481423101149507</c:v>
                </c:pt>
                <c:pt idx="5418">
                  <c:v>0.80481440244683122</c:v>
                </c:pt>
                <c:pt idx="5419">
                  <c:v>0.80481512067686423</c:v>
                </c:pt>
                <c:pt idx="5420">
                  <c:v>0.80481513020053863</c:v>
                </c:pt>
                <c:pt idx="5421">
                  <c:v>0.80481545694840684</c:v>
                </c:pt>
                <c:pt idx="5422">
                  <c:v>0.80481708536925245</c:v>
                </c:pt>
                <c:pt idx="5423">
                  <c:v>0.8048178535334195</c:v>
                </c:pt>
                <c:pt idx="5424">
                  <c:v>0.80481862896439127</c:v>
                </c:pt>
                <c:pt idx="5425">
                  <c:v>0.80482084726020542</c:v>
                </c:pt>
                <c:pt idx="5426">
                  <c:v>0.80482181611905168</c:v>
                </c:pt>
                <c:pt idx="5427">
                  <c:v>0.80482216846847865</c:v>
                </c:pt>
                <c:pt idx="5428">
                  <c:v>0.80482294481071603</c:v>
                </c:pt>
                <c:pt idx="5429">
                  <c:v>0.80482304300395924</c:v>
                </c:pt>
                <c:pt idx="5430">
                  <c:v>0.80482349092891636</c:v>
                </c:pt>
                <c:pt idx="5431">
                  <c:v>0.80482352203319318</c:v>
                </c:pt>
                <c:pt idx="5432">
                  <c:v>0.8048235845431122</c:v>
                </c:pt>
                <c:pt idx="5433">
                  <c:v>0.80482418317405668</c:v>
                </c:pt>
                <c:pt idx="5434">
                  <c:v>0.80482615810379743</c:v>
                </c:pt>
                <c:pt idx="5435">
                  <c:v>0.8048272213082629</c:v>
                </c:pt>
                <c:pt idx="5436">
                  <c:v>0.80482765443570814</c:v>
                </c:pt>
                <c:pt idx="5437">
                  <c:v>0.80482798554653501</c:v>
                </c:pt>
                <c:pt idx="5438">
                  <c:v>0.80482844138514564</c:v>
                </c:pt>
                <c:pt idx="5439">
                  <c:v>0.80482844140351295</c:v>
                </c:pt>
                <c:pt idx="5440">
                  <c:v>0.8048315802228585</c:v>
                </c:pt>
                <c:pt idx="5441">
                  <c:v>0.8048315802228585</c:v>
                </c:pt>
                <c:pt idx="5442">
                  <c:v>0.80483158022568857</c:v>
                </c:pt>
                <c:pt idx="5443">
                  <c:v>0.80483158022568857</c:v>
                </c:pt>
                <c:pt idx="5444">
                  <c:v>0.80483158024101265</c:v>
                </c:pt>
                <c:pt idx="5445">
                  <c:v>0.80483158024101265</c:v>
                </c:pt>
                <c:pt idx="5446">
                  <c:v>0.80483158024101265</c:v>
                </c:pt>
                <c:pt idx="5447">
                  <c:v>0.80483221427157681</c:v>
                </c:pt>
                <c:pt idx="5448">
                  <c:v>0.80483272145927687</c:v>
                </c:pt>
                <c:pt idx="5449">
                  <c:v>0.80483280478877806</c:v>
                </c:pt>
                <c:pt idx="5450">
                  <c:v>0.80483327608656774</c:v>
                </c:pt>
                <c:pt idx="5451">
                  <c:v>0.8048336095926707</c:v>
                </c:pt>
                <c:pt idx="5452">
                  <c:v>0.80483378880309431</c:v>
                </c:pt>
                <c:pt idx="5453">
                  <c:v>0.80483418348602198</c:v>
                </c:pt>
                <c:pt idx="5454">
                  <c:v>0.80483475943149052</c:v>
                </c:pt>
                <c:pt idx="5455">
                  <c:v>0.80483480836559118</c:v>
                </c:pt>
                <c:pt idx="5456">
                  <c:v>0.80483515596421196</c:v>
                </c:pt>
                <c:pt idx="5457">
                  <c:v>0.80483522539119745</c:v>
                </c:pt>
                <c:pt idx="5458">
                  <c:v>0.80483701668430985</c:v>
                </c:pt>
                <c:pt idx="5459">
                  <c:v>0.80483702620445252</c:v>
                </c:pt>
                <c:pt idx="5460">
                  <c:v>0.80483796476528147</c:v>
                </c:pt>
                <c:pt idx="5461">
                  <c:v>0.80483829945827667</c:v>
                </c:pt>
                <c:pt idx="5462">
                  <c:v>0.80483966614676727</c:v>
                </c:pt>
                <c:pt idx="5463">
                  <c:v>0.80483974935742564</c:v>
                </c:pt>
                <c:pt idx="5464">
                  <c:v>0.80484030333782841</c:v>
                </c:pt>
                <c:pt idx="5465">
                  <c:v>0.80484082672624457</c:v>
                </c:pt>
                <c:pt idx="5466">
                  <c:v>0.80484082674135471</c:v>
                </c:pt>
                <c:pt idx="5467">
                  <c:v>0.80484289046820701</c:v>
                </c:pt>
                <c:pt idx="5468">
                  <c:v>0.80484480112406787</c:v>
                </c:pt>
                <c:pt idx="5469">
                  <c:v>0.80484484028182868</c:v>
                </c:pt>
                <c:pt idx="5470">
                  <c:v>0.80484547997637479</c:v>
                </c:pt>
                <c:pt idx="5471">
                  <c:v>0.80484603207364891</c:v>
                </c:pt>
                <c:pt idx="5472">
                  <c:v>0.80484607589845236</c:v>
                </c:pt>
                <c:pt idx="5473">
                  <c:v>0.80484733462322788</c:v>
                </c:pt>
                <c:pt idx="5474">
                  <c:v>0.80485027882459326</c:v>
                </c:pt>
                <c:pt idx="5475">
                  <c:v>0.80485034973090674</c:v>
                </c:pt>
                <c:pt idx="5476">
                  <c:v>0.80485034973090674</c:v>
                </c:pt>
                <c:pt idx="5477">
                  <c:v>0.80485081812510351</c:v>
                </c:pt>
                <c:pt idx="5478">
                  <c:v>0.80485185224480937</c:v>
                </c:pt>
                <c:pt idx="5479">
                  <c:v>0.80485242696313819</c:v>
                </c:pt>
                <c:pt idx="5480">
                  <c:v>0.80485397627841981</c:v>
                </c:pt>
                <c:pt idx="5481">
                  <c:v>0.80485397627841981</c:v>
                </c:pt>
                <c:pt idx="5482">
                  <c:v>0.80485397628269195</c:v>
                </c:pt>
                <c:pt idx="5483">
                  <c:v>0.80485397628514799</c:v>
                </c:pt>
                <c:pt idx="5484">
                  <c:v>0.80485397628760402</c:v>
                </c:pt>
                <c:pt idx="5485">
                  <c:v>0.80485397629678568</c:v>
                </c:pt>
                <c:pt idx="5486">
                  <c:v>0.80485397629678568</c:v>
                </c:pt>
                <c:pt idx="5487">
                  <c:v>0.80485401068383977</c:v>
                </c:pt>
                <c:pt idx="5488">
                  <c:v>0.8048546995933793</c:v>
                </c:pt>
                <c:pt idx="5489">
                  <c:v>0.80485553837497992</c:v>
                </c:pt>
                <c:pt idx="5490">
                  <c:v>0.80485568353483372</c:v>
                </c:pt>
                <c:pt idx="5491">
                  <c:v>0.80485617889403538</c:v>
                </c:pt>
                <c:pt idx="5492">
                  <c:v>0.80485670302781243</c:v>
                </c:pt>
                <c:pt idx="5493">
                  <c:v>0.80485700480544486</c:v>
                </c:pt>
                <c:pt idx="5494">
                  <c:v>0.80485711487262579</c:v>
                </c:pt>
                <c:pt idx="5495">
                  <c:v>0.80485733546592697</c:v>
                </c:pt>
                <c:pt idx="5496">
                  <c:v>0.80485774888849027</c:v>
                </c:pt>
                <c:pt idx="5497">
                  <c:v>0.80485865102064535</c:v>
                </c:pt>
                <c:pt idx="5498">
                  <c:v>0.80485895360062165</c:v>
                </c:pt>
                <c:pt idx="5499">
                  <c:v>0.80486019388822461</c:v>
                </c:pt>
                <c:pt idx="5500">
                  <c:v>0.80486043442082411</c:v>
                </c:pt>
                <c:pt idx="5501">
                  <c:v>0.80486125789415341</c:v>
                </c:pt>
                <c:pt idx="5502">
                  <c:v>0.80486131338804623</c:v>
                </c:pt>
                <c:pt idx="5503">
                  <c:v>0.80486180610438451</c:v>
                </c:pt>
                <c:pt idx="5504">
                  <c:v>0.8048627540771911</c:v>
                </c:pt>
                <c:pt idx="5505">
                  <c:v>0.80486306577101563</c:v>
                </c:pt>
                <c:pt idx="5506">
                  <c:v>0.80486310242767245</c:v>
                </c:pt>
                <c:pt idx="5507">
                  <c:v>0.8048640055200369</c:v>
                </c:pt>
                <c:pt idx="5508">
                  <c:v>0.8048647476267784</c:v>
                </c:pt>
                <c:pt idx="5509">
                  <c:v>0.80486478458078647</c:v>
                </c:pt>
                <c:pt idx="5510">
                  <c:v>0.80486562132169381</c:v>
                </c:pt>
                <c:pt idx="5511">
                  <c:v>0.80486669510492437</c:v>
                </c:pt>
                <c:pt idx="5512">
                  <c:v>0.80486716073361375</c:v>
                </c:pt>
                <c:pt idx="5513">
                  <c:v>0.80486733559771917</c:v>
                </c:pt>
                <c:pt idx="5514">
                  <c:v>0.8048684501811616</c:v>
                </c:pt>
                <c:pt idx="5515">
                  <c:v>0.80487003008110602</c:v>
                </c:pt>
                <c:pt idx="5516">
                  <c:v>0.80487094923373326</c:v>
                </c:pt>
                <c:pt idx="5517">
                  <c:v>0.80487160938941416</c:v>
                </c:pt>
                <c:pt idx="5518">
                  <c:v>0.80487217243193276</c:v>
                </c:pt>
                <c:pt idx="5519">
                  <c:v>0.80487244758270071</c:v>
                </c:pt>
                <c:pt idx="5520">
                  <c:v>0.80487271169710872</c:v>
                </c:pt>
                <c:pt idx="5521">
                  <c:v>0.80487374575062298</c:v>
                </c:pt>
                <c:pt idx="5522">
                  <c:v>0.80487428704880337</c:v>
                </c:pt>
                <c:pt idx="5523">
                  <c:v>0.80487432042399942</c:v>
                </c:pt>
                <c:pt idx="5524">
                  <c:v>0.80487464475380144</c:v>
                </c:pt>
                <c:pt idx="5525">
                  <c:v>0.80487520668842327</c:v>
                </c:pt>
                <c:pt idx="5526">
                  <c:v>0.80487550197481661</c:v>
                </c:pt>
                <c:pt idx="5527">
                  <c:v>0.80487590403670506</c:v>
                </c:pt>
                <c:pt idx="5528">
                  <c:v>0.80487666972604921</c:v>
                </c:pt>
                <c:pt idx="5529">
                  <c:v>0.8048767394473022</c:v>
                </c:pt>
                <c:pt idx="5530">
                  <c:v>0.80487712115553989</c:v>
                </c:pt>
                <c:pt idx="5531">
                  <c:v>0.80487743162367142</c:v>
                </c:pt>
                <c:pt idx="5532">
                  <c:v>0.80487807210049245</c:v>
                </c:pt>
                <c:pt idx="5533">
                  <c:v>0.80487889795414191</c:v>
                </c:pt>
                <c:pt idx="5534">
                  <c:v>0.80487914598253996</c:v>
                </c:pt>
                <c:pt idx="5535">
                  <c:v>0.80487922859784056</c:v>
                </c:pt>
                <c:pt idx="5536">
                  <c:v>0.80487955004203082</c:v>
                </c:pt>
                <c:pt idx="5537">
                  <c:v>0.80488050012988843</c:v>
                </c:pt>
                <c:pt idx="5538">
                  <c:v>0.80488054405996712</c:v>
                </c:pt>
                <c:pt idx="5539">
                  <c:v>0.80488089231933913</c:v>
                </c:pt>
                <c:pt idx="5540">
                  <c:v>0.80488149582884683</c:v>
                </c:pt>
                <c:pt idx="5541">
                  <c:v>0.8048823273385326</c:v>
                </c:pt>
                <c:pt idx="5542">
                  <c:v>0.80488264747961913</c:v>
                </c:pt>
                <c:pt idx="5543">
                  <c:v>0.80488264748255411</c:v>
                </c:pt>
                <c:pt idx="5544">
                  <c:v>0.80488369893143741</c:v>
                </c:pt>
                <c:pt idx="5545">
                  <c:v>0.80488417818602143</c:v>
                </c:pt>
                <c:pt idx="5546">
                  <c:v>0.80488464683527461</c:v>
                </c:pt>
                <c:pt idx="5547">
                  <c:v>0.80488495851216868</c:v>
                </c:pt>
                <c:pt idx="5548">
                  <c:v>0.80488572146217163</c:v>
                </c:pt>
                <c:pt idx="5549">
                  <c:v>0.80488751388281132</c:v>
                </c:pt>
                <c:pt idx="5550">
                  <c:v>0.80488890794739376</c:v>
                </c:pt>
                <c:pt idx="5551">
                  <c:v>0.80488926022554974</c:v>
                </c:pt>
                <c:pt idx="5552">
                  <c:v>0.80489013458065606</c:v>
                </c:pt>
                <c:pt idx="5553">
                  <c:v>0.80489034255513259</c:v>
                </c:pt>
                <c:pt idx="5554">
                  <c:v>0.80489061350980173</c:v>
                </c:pt>
                <c:pt idx="5555">
                  <c:v>0.80489127451017883</c:v>
                </c:pt>
                <c:pt idx="5556">
                  <c:v>0.80489192234445406</c:v>
                </c:pt>
                <c:pt idx="5557">
                  <c:v>0.80489238152443887</c:v>
                </c:pt>
                <c:pt idx="5558">
                  <c:v>0.80489284143440021</c:v>
                </c:pt>
                <c:pt idx="5559">
                  <c:v>0.80489340466069481</c:v>
                </c:pt>
                <c:pt idx="5560">
                  <c:v>0.80489431200959238</c:v>
                </c:pt>
                <c:pt idx="5561">
                  <c:v>0.80489491598212926</c:v>
                </c:pt>
                <c:pt idx="5562">
                  <c:v>0.80489507608818212</c:v>
                </c:pt>
                <c:pt idx="5563">
                  <c:v>0.8048955672852609</c:v>
                </c:pt>
                <c:pt idx="5564">
                  <c:v>0.80489617902184341</c:v>
                </c:pt>
                <c:pt idx="5565">
                  <c:v>0.804896536701728</c:v>
                </c:pt>
                <c:pt idx="5566">
                  <c:v>0.80489709859784908</c:v>
                </c:pt>
                <c:pt idx="5567">
                  <c:v>0.80489739386212178</c:v>
                </c:pt>
                <c:pt idx="5568">
                  <c:v>0.80489901293818644</c:v>
                </c:pt>
                <c:pt idx="5569">
                  <c:v>0.80490036552042787</c:v>
                </c:pt>
                <c:pt idx="5570">
                  <c:v>0.80490069895684524</c:v>
                </c:pt>
                <c:pt idx="5571">
                  <c:v>0.80490144165543254</c:v>
                </c:pt>
                <c:pt idx="5572">
                  <c:v>0.80490224500997143</c:v>
                </c:pt>
                <c:pt idx="5573">
                  <c:v>0.80490231441775162</c:v>
                </c:pt>
                <c:pt idx="5574">
                  <c:v>0.80490239167777611</c:v>
                </c:pt>
                <c:pt idx="5575">
                  <c:v>0.80490278383903813</c:v>
                </c:pt>
                <c:pt idx="5576">
                  <c:v>0.80490338730739019</c:v>
                </c:pt>
                <c:pt idx="5577">
                  <c:v>0.80490410533892198</c:v>
                </c:pt>
                <c:pt idx="5578">
                  <c:v>0.80490411485942337</c:v>
                </c:pt>
                <c:pt idx="5579">
                  <c:v>0.80490503997313767</c:v>
                </c:pt>
                <c:pt idx="5580">
                  <c:v>0.80490503997931639</c:v>
                </c:pt>
                <c:pt idx="5581">
                  <c:v>0.80490599483543246</c:v>
                </c:pt>
                <c:pt idx="5582">
                  <c:v>0.80490606948739429</c:v>
                </c:pt>
                <c:pt idx="5583">
                  <c:v>0.80490683743868852</c:v>
                </c:pt>
                <c:pt idx="5584">
                  <c:v>0.80490827442146817</c:v>
                </c:pt>
                <c:pt idx="5585">
                  <c:v>0.80491079892620132</c:v>
                </c:pt>
                <c:pt idx="5586">
                  <c:v>0.804910921997541</c:v>
                </c:pt>
                <c:pt idx="5587">
                  <c:v>0.8049111511774496</c:v>
                </c:pt>
                <c:pt idx="5588">
                  <c:v>0.80491192730400873</c:v>
                </c:pt>
                <c:pt idx="5589">
                  <c:v>0.8049120254700427</c:v>
                </c:pt>
                <c:pt idx="5590">
                  <c:v>0.80491250436652528</c:v>
                </c:pt>
                <c:pt idx="5591">
                  <c:v>0.80491256686018753</c:v>
                </c:pt>
                <c:pt idx="5592">
                  <c:v>0.80491316532470125</c:v>
                </c:pt>
                <c:pt idx="5593">
                  <c:v>0.8049142722605821</c:v>
                </c:pt>
                <c:pt idx="5594">
                  <c:v>0.80491472765938976</c:v>
                </c:pt>
                <c:pt idx="5595">
                  <c:v>0.80491529533282236</c:v>
                </c:pt>
                <c:pt idx="5596">
                  <c:v>0.8049162026169534</c:v>
                </c:pt>
                <c:pt idx="5597">
                  <c:v>0.80491696664343371</c:v>
                </c:pt>
                <c:pt idx="5598">
                  <c:v>0.80491737864986779</c:v>
                </c:pt>
                <c:pt idx="5599">
                  <c:v>0.80492178455063224</c:v>
                </c:pt>
                <c:pt idx="5600">
                  <c:v>0.80492258913148329</c:v>
                </c:pt>
                <c:pt idx="5601">
                  <c:v>0.80492276829117482</c:v>
                </c:pt>
                <c:pt idx="5602">
                  <c:v>0.80492378757110894</c:v>
                </c:pt>
                <c:pt idx="5603">
                  <c:v>0.80492420448220936</c:v>
                </c:pt>
                <c:pt idx="5604">
                  <c:v>0.80492504792511266</c:v>
                </c:pt>
                <c:pt idx="5605">
                  <c:v>0.80492599527834707</c:v>
                </c:pt>
                <c:pt idx="5606">
                  <c:v>0.80492600479531706</c:v>
                </c:pt>
                <c:pt idx="5607">
                  <c:v>0.80492872719465458</c:v>
                </c:pt>
                <c:pt idx="5608">
                  <c:v>0.80492874486704746</c:v>
                </c:pt>
                <c:pt idx="5609">
                  <c:v>0.80493016407942442</c:v>
                </c:pt>
                <c:pt idx="5610">
                  <c:v>0.80493018563367769</c:v>
                </c:pt>
                <c:pt idx="5611">
                  <c:v>0.80493049505830161</c:v>
                </c:pt>
                <c:pt idx="5612">
                  <c:v>0.80493108853555284</c:v>
                </c:pt>
                <c:pt idx="5613">
                  <c:v>0.80493186743408685</c:v>
                </c:pt>
                <c:pt idx="5614">
                  <c:v>0.80493377756014373</c:v>
                </c:pt>
                <c:pt idx="5615">
                  <c:v>0.80493381670705189</c:v>
                </c:pt>
                <c:pt idx="5616">
                  <c:v>0.80493441791791565</c:v>
                </c:pt>
                <c:pt idx="5617">
                  <c:v>0.80493445622537152</c:v>
                </c:pt>
                <c:pt idx="5618">
                  <c:v>0.80493501751883334</c:v>
                </c:pt>
                <c:pt idx="5619">
                  <c:v>0.80493661687286788</c:v>
                </c:pt>
                <c:pt idx="5620">
                  <c:v>0.80493801222179895</c:v>
                </c:pt>
                <c:pt idx="5621">
                  <c:v>0.80493869079992708</c:v>
                </c:pt>
                <c:pt idx="5622">
                  <c:v>0.80493925374249942</c:v>
                </c:pt>
                <c:pt idx="5623">
                  <c:v>0.80493932462916051</c:v>
                </c:pt>
                <c:pt idx="5624">
                  <c:v>0.80493979289380435</c:v>
                </c:pt>
                <c:pt idx="5625">
                  <c:v>0.80494082672769673</c:v>
                </c:pt>
                <c:pt idx="5626">
                  <c:v>0.80494140128567104</c:v>
                </c:pt>
                <c:pt idx="5627">
                  <c:v>0.80494298456742519</c:v>
                </c:pt>
                <c:pt idx="5628">
                  <c:v>0.80494367328709349</c:v>
                </c:pt>
                <c:pt idx="5629">
                  <c:v>0.80494441525772131</c:v>
                </c:pt>
                <c:pt idx="5630">
                  <c:v>0.80494451183514648</c:v>
                </c:pt>
                <c:pt idx="5631">
                  <c:v>0.80494515217694151</c:v>
                </c:pt>
                <c:pt idx="5632">
                  <c:v>0.80494567616518098</c:v>
                </c:pt>
                <c:pt idx="5633">
                  <c:v>0.80494597785917121</c:v>
                </c:pt>
                <c:pt idx="5634">
                  <c:v>0.804946308429072</c:v>
                </c:pt>
                <c:pt idx="5635">
                  <c:v>0.80494762361862826</c:v>
                </c:pt>
                <c:pt idx="5636">
                  <c:v>0.80494792611527377</c:v>
                </c:pt>
                <c:pt idx="5637">
                  <c:v>0.80494819766056169</c:v>
                </c:pt>
                <c:pt idx="5638">
                  <c:v>0.80494819766056169</c:v>
                </c:pt>
                <c:pt idx="5639">
                  <c:v>0.80494819767828263</c:v>
                </c:pt>
                <c:pt idx="5640">
                  <c:v>0.80494933249537814</c:v>
                </c:pt>
                <c:pt idx="5641">
                  <c:v>0.80494940652450542</c:v>
                </c:pt>
                <c:pt idx="5642">
                  <c:v>0.80494959594065629</c:v>
                </c:pt>
                <c:pt idx="5643">
                  <c:v>0.80495028524863821</c:v>
                </c:pt>
                <c:pt idx="5644">
                  <c:v>0.80495077782840996</c:v>
                </c:pt>
                <c:pt idx="5645">
                  <c:v>0.80495156079891095</c:v>
                </c:pt>
                <c:pt idx="5646">
                  <c:v>0.80495172553766581</c:v>
                </c:pt>
                <c:pt idx="5647">
                  <c:v>0.8049520371458978</c:v>
                </c:pt>
                <c:pt idx="5648">
                  <c:v>0.80495207379132849</c:v>
                </c:pt>
                <c:pt idx="5649">
                  <c:v>0.80495297663377874</c:v>
                </c:pt>
                <c:pt idx="5650">
                  <c:v>0.8049537554784576</c:v>
                </c:pt>
                <c:pt idx="5651">
                  <c:v>0.80495459198717778</c:v>
                </c:pt>
                <c:pt idx="5652">
                  <c:v>0.80495566547277941</c:v>
                </c:pt>
                <c:pt idx="5653">
                  <c:v>0.80495630578831256</c:v>
                </c:pt>
                <c:pt idx="5654">
                  <c:v>0.80495691760692911</c:v>
                </c:pt>
                <c:pt idx="5655">
                  <c:v>0.80495742006361715</c:v>
                </c:pt>
                <c:pt idx="5656">
                  <c:v>0.80495805725068226</c:v>
                </c:pt>
                <c:pt idx="5657">
                  <c:v>0.80495910249505176</c:v>
                </c:pt>
                <c:pt idx="5658">
                  <c:v>0.80495991842296899</c:v>
                </c:pt>
                <c:pt idx="5659">
                  <c:v>0.80496114128158347</c:v>
                </c:pt>
                <c:pt idx="5660">
                  <c:v>0.80496168039755234</c:v>
                </c:pt>
                <c:pt idx="5661">
                  <c:v>0.8049632553128494</c:v>
                </c:pt>
                <c:pt idx="5662">
                  <c:v>0.80496361291856411</c:v>
                </c:pt>
                <c:pt idx="5663">
                  <c:v>0.80496417469739079</c:v>
                </c:pt>
                <c:pt idx="5664">
                  <c:v>0.80496446990156811</c:v>
                </c:pt>
                <c:pt idx="5665">
                  <c:v>0.80496608863454222</c:v>
                </c:pt>
                <c:pt idx="5666">
                  <c:v>0.80496630245047607</c:v>
                </c:pt>
                <c:pt idx="5667">
                  <c:v>0.80496659339688448</c:v>
                </c:pt>
                <c:pt idx="5668">
                  <c:v>0.80496697815174834</c:v>
                </c:pt>
                <c:pt idx="5669">
                  <c:v>0.80496703931510305</c:v>
                </c:pt>
                <c:pt idx="5670">
                  <c:v>0.80496786493956574</c:v>
                </c:pt>
                <c:pt idx="5671">
                  <c:v>0.80496811290028092</c:v>
                </c:pt>
                <c:pt idx="5672">
                  <c:v>0.80496815922739917</c:v>
                </c:pt>
                <c:pt idx="5673">
                  <c:v>0.80496819549268084</c:v>
                </c:pt>
                <c:pt idx="5674">
                  <c:v>0.80496851140618264</c:v>
                </c:pt>
                <c:pt idx="5675">
                  <c:v>0.80496946667147007</c:v>
                </c:pt>
                <c:pt idx="5676">
                  <c:v>0.80496985875194293</c:v>
                </c:pt>
                <c:pt idx="5677">
                  <c:v>0.80497046209416179</c:v>
                </c:pt>
                <c:pt idx="5678">
                  <c:v>0.80497129337388973</c:v>
                </c:pt>
                <c:pt idx="5679">
                  <c:v>0.80497266458712868</c:v>
                </c:pt>
                <c:pt idx="5680">
                  <c:v>0.8049731437088653</c:v>
                </c:pt>
                <c:pt idx="5681">
                  <c:v>0.80497361222740993</c:v>
                </c:pt>
                <c:pt idx="5682">
                  <c:v>0.80497386089037892</c:v>
                </c:pt>
                <c:pt idx="5683">
                  <c:v>0.80497479123007332</c:v>
                </c:pt>
                <c:pt idx="5684">
                  <c:v>0.8049764784799347</c:v>
                </c:pt>
                <c:pt idx="5685">
                  <c:v>0.80497682502777346</c:v>
                </c:pt>
                <c:pt idx="5686">
                  <c:v>0.80497787215914873</c:v>
                </c:pt>
                <c:pt idx="5687">
                  <c:v>0.80497822433912014</c:v>
                </c:pt>
                <c:pt idx="5688">
                  <c:v>0.80497930636920945</c:v>
                </c:pt>
                <c:pt idx="5689">
                  <c:v>0.80497957724770264</c:v>
                </c:pt>
                <c:pt idx="5690">
                  <c:v>0.80497994351280555</c:v>
                </c:pt>
                <c:pt idx="5691">
                  <c:v>0.80498023806537922</c:v>
                </c:pt>
                <c:pt idx="5692">
                  <c:v>0.80498134477223615</c:v>
                </c:pt>
                <c:pt idx="5693">
                  <c:v>0.80498236762593711</c:v>
                </c:pt>
                <c:pt idx="5694">
                  <c:v>0.80498327472277587</c:v>
                </c:pt>
                <c:pt idx="5695">
                  <c:v>0.80498387852788589</c:v>
                </c:pt>
                <c:pt idx="5696">
                  <c:v>0.80498412046237622</c:v>
                </c:pt>
                <c:pt idx="5697">
                  <c:v>0.80498445051222145</c:v>
                </c:pt>
                <c:pt idx="5698">
                  <c:v>0.80498514121747544</c:v>
                </c:pt>
                <c:pt idx="5699">
                  <c:v>0.80498541946825131</c:v>
                </c:pt>
                <c:pt idx="5700">
                  <c:v>0.80498549879807157</c:v>
                </c:pt>
                <c:pt idx="5701">
                  <c:v>0.80498613305124422</c:v>
                </c:pt>
                <c:pt idx="5702">
                  <c:v>0.80498635572044919</c:v>
                </c:pt>
                <c:pt idx="5703">
                  <c:v>0.80498797434875446</c:v>
                </c:pt>
                <c:pt idx="5704">
                  <c:v>0.80498802338854614</c:v>
                </c:pt>
                <c:pt idx="5705">
                  <c:v>0.80498847907089588</c:v>
                </c:pt>
                <c:pt idx="5706">
                  <c:v>0.80498877220198439</c:v>
                </c:pt>
                <c:pt idx="5707">
                  <c:v>0.80498886380527512</c:v>
                </c:pt>
                <c:pt idx="5708">
                  <c:v>0.80498965990002047</c:v>
                </c:pt>
                <c:pt idx="5709">
                  <c:v>0.80498999847639241</c:v>
                </c:pt>
                <c:pt idx="5710">
                  <c:v>0.80499116129688253</c:v>
                </c:pt>
                <c:pt idx="5711">
                  <c:v>0.80499127491309364</c:v>
                </c:pt>
                <c:pt idx="5712">
                  <c:v>0.80499135215090001</c:v>
                </c:pt>
                <c:pt idx="5713">
                  <c:v>0.80499192569020317</c:v>
                </c:pt>
                <c:pt idx="5714">
                  <c:v>0.80499211818292216</c:v>
                </c:pt>
                <c:pt idx="5715">
                  <c:v>0.80499495430941936</c:v>
                </c:pt>
                <c:pt idx="5716">
                  <c:v>0.80499579668015409</c:v>
                </c:pt>
                <c:pt idx="5717">
                  <c:v>0.80499723326456951</c:v>
                </c:pt>
                <c:pt idx="5718">
                  <c:v>0.80499756417719537</c:v>
                </c:pt>
                <c:pt idx="5719">
                  <c:v>0.80499909357727262</c:v>
                </c:pt>
                <c:pt idx="5720">
                  <c:v>0.80499924636588993</c:v>
                </c:pt>
                <c:pt idx="5721">
                  <c:v>0.80499924638360798</c:v>
                </c:pt>
                <c:pt idx="5722">
                  <c:v>0.80499924638360798</c:v>
                </c:pt>
                <c:pt idx="5723">
                  <c:v>0.8049997570694406</c:v>
                </c:pt>
                <c:pt idx="5724">
                  <c:v>0.80500088513336354</c:v>
                </c:pt>
                <c:pt idx="5725">
                  <c:v>0.80500146203589862</c:v>
                </c:pt>
                <c:pt idx="5726">
                  <c:v>0.80500152451330342</c:v>
                </c:pt>
                <c:pt idx="5727">
                  <c:v>0.80500322943984015</c:v>
                </c:pt>
                <c:pt idx="5728">
                  <c:v>0.80500346948324897</c:v>
                </c:pt>
                <c:pt idx="5729">
                  <c:v>0.80500368471266193</c:v>
                </c:pt>
                <c:pt idx="5730">
                  <c:v>0.80500409664750894</c:v>
                </c:pt>
                <c:pt idx="5731">
                  <c:v>0.80500425222951932</c:v>
                </c:pt>
                <c:pt idx="5732">
                  <c:v>0.80500507976638869</c:v>
                </c:pt>
                <c:pt idx="5733">
                  <c:v>0.80500515926158833</c:v>
                </c:pt>
                <c:pt idx="5734">
                  <c:v>0.80500633496793095</c:v>
                </c:pt>
                <c:pt idx="5735">
                  <c:v>0.80501005107727808</c:v>
                </c:pt>
                <c:pt idx="5736">
                  <c:v>0.80501065636283076</c:v>
                </c:pt>
                <c:pt idx="5737">
                  <c:v>0.80501154400606434</c:v>
                </c:pt>
                <c:pt idx="5738">
                  <c:v>0.80501172311501712</c:v>
                </c:pt>
                <c:pt idx="5739">
                  <c:v>0.80501211757970448</c:v>
                </c:pt>
                <c:pt idx="5740">
                  <c:v>0.80501274211236584</c:v>
                </c:pt>
                <c:pt idx="5741">
                  <c:v>0.80501287032498836</c:v>
                </c:pt>
                <c:pt idx="5742">
                  <c:v>0.80501315890894598</c:v>
                </c:pt>
                <c:pt idx="5743">
                  <c:v>0.8050140021172757</c:v>
                </c:pt>
                <c:pt idx="5744">
                  <c:v>0.80501499158741374</c:v>
                </c:pt>
                <c:pt idx="5745">
                  <c:v>0.80501759720295163</c:v>
                </c:pt>
                <c:pt idx="5746">
                  <c:v>0.805017680367485</c:v>
                </c:pt>
                <c:pt idx="5747">
                  <c:v>0.80501862551121683</c:v>
                </c:pt>
                <c:pt idx="5748">
                  <c:v>0.8050191168538785</c:v>
                </c:pt>
                <c:pt idx="5749">
                  <c:v>0.80501913840108785</c:v>
                </c:pt>
                <c:pt idx="5750">
                  <c:v>0.80501944774032441</c:v>
                </c:pt>
                <c:pt idx="5751">
                  <c:v>0.80501955686285609</c:v>
                </c:pt>
                <c:pt idx="5752">
                  <c:v>0.80502004105303326</c:v>
                </c:pt>
                <c:pt idx="5753">
                  <c:v>0.80502078280034617</c:v>
                </c:pt>
                <c:pt idx="5754">
                  <c:v>0.80502272933168117</c:v>
                </c:pt>
                <c:pt idx="5755">
                  <c:v>0.80502276846773602</c:v>
                </c:pt>
                <c:pt idx="5756">
                  <c:v>0.80502336951217901</c:v>
                </c:pt>
                <c:pt idx="5757">
                  <c:v>0.80502340780981396</c:v>
                </c:pt>
                <c:pt idx="5758">
                  <c:v>0.80502396894711969</c:v>
                </c:pt>
                <c:pt idx="5759">
                  <c:v>0.80502461489574839</c:v>
                </c:pt>
                <c:pt idx="5760">
                  <c:v>0.8050252614264416</c:v>
                </c:pt>
                <c:pt idx="5761">
                  <c:v>0.80502540133138312</c:v>
                </c:pt>
                <c:pt idx="5762">
                  <c:v>0.80502556785745338</c:v>
                </c:pt>
                <c:pt idx="5763">
                  <c:v>0.80502696282031327</c:v>
                </c:pt>
                <c:pt idx="5764">
                  <c:v>0.80502820399572284</c:v>
                </c:pt>
                <c:pt idx="5765">
                  <c:v>0.80502874299780769</c:v>
                </c:pt>
                <c:pt idx="5766">
                  <c:v>0.80502977654585661</c:v>
                </c:pt>
                <c:pt idx="5767">
                  <c:v>0.80503336408090553</c:v>
                </c:pt>
                <c:pt idx="5768">
                  <c:v>0.80503410079500193</c:v>
                </c:pt>
                <c:pt idx="5769">
                  <c:v>0.80503492624802775</c:v>
                </c:pt>
                <c:pt idx="5770">
                  <c:v>0.80503493891981426</c:v>
                </c:pt>
                <c:pt idx="5771">
                  <c:v>0.80503525672733911</c:v>
                </c:pt>
                <c:pt idx="5772">
                  <c:v>0.80503657155170072</c:v>
                </c:pt>
                <c:pt idx="5773">
                  <c:v>0.80503687396500456</c:v>
                </c:pt>
                <c:pt idx="5774">
                  <c:v>0.80503714543393468</c:v>
                </c:pt>
                <c:pt idx="5775">
                  <c:v>0.8050382799540905</c:v>
                </c:pt>
                <c:pt idx="5776">
                  <c:v>0.8050383539632251</c:v>
                </c:pt>
                <c:pt idx="5777">
                  <c:v>0.80503972488743702</c:v>
                </c:pt>
                <c:pt idx="5778">
                  <c:v>0.8050402039090031</c:v>
                </c:pt>
                <c:pt idx="5779">
                  <c:v>0.80504050764083956</c:v>
                </c:pt>
                <c:pt idx="5780">
                  <c:v>0.8050409209452698</c:v>
                </c:pt>
                <c:pt idx="5781">
                  <c:v>0.80504102048994797</c:v>
                </c:pt>
                <c:pt idx="5782">
                  <c:v>0.80504174643751591</c:v>
                </c:pt>
                <c:pt idx="5783">
                  <c:v>0.80504192308246203</c:v>
                </c:pt>
                <c:pt idx="5784">
                  <c:v>0.8050426647769986</c:v>
                </c:pt>
                <c:pt idx="5785">
                  <c:v>0.80504353798755779</c:v>
                </c:pt>
                <c:pt idx="5786">
                  <c:v>0.80504461117550541</c:v>
                </c:pt>
                <c:pt idx="5787">
                  <c:v>0.8050458507092344</c:v>
                </c:pt>
                <c:pt idx="5788">
                  <c:v>0.80504700229127668</c:v>
                </c:pt>
                <c:pt idx="5789">
                  <c:v>0.80504886294695566</c:v>
                </c:pt>
                <c:pt idx="5790">
                  <c:v>0.80505036046631573</c:v>
                </c:pt>
                <c:pt idx="5791">
                  <c:v>0.80505062443270092</c:v>
                </c:pt>
                <c:pt idx="5792">
                  <c:v>0.8050510908170454</c:v>
                </c:pt>
                <c:pt idx="5793">
                  <c:v>0.80505109651418016</c:v>
                </c:pt>
                <c:pt idx="5794">
                  <c:v>0.80505219891155777</c:v>
                </c:pt>
                <c:pt idx="5795">
                  <c:v>0.80505247710533201</c:v>
                </c:pt>
                <c:pt idx="5796">
                  <c:v>0.80505255641797924</c:v>
                </c:pt>
                <c:pt idx="5797">
                  <c:v>0.80505319054030089</c:v>
                </c:pt>
                <c:pt idx="5798">
                  <c:v>0.80505341316295109</c:v>
                </c:pt>
                <c:pt idx="5799">
                  <c:v>0.80505464994937892</c:v>
                </c:pt>
                <c:pt idx="5800">
                  <c:v>0.80505503144812951</c:v>
                </c:pt>
                <c:pt idx="5801">
                  <c:v>0.80505508048001673</c:v>
                </c:pt>
                <c:pt idx="5802">
                  <c:v>0.80505524520477345</c:v>
                </c:pt>
                <c:pt idx="5803">
                  <c:v>0.80505534447159555</c:v>
                </c:pt>
                <c:pt idx="5804">
                  <c:v>0.80505553606943681</c:v>
                </c:pt>
                <c:pt idx="5805">
                  <c:v>0.80505592071867804</c:v>
                </c:pt>
                <c:pt idx="5806">
                  <c:v>0.80505638337268548</c:v>
                </c:pt>
                <c:pt idx="5807">
                  <c:v>0.80505705515255122</c:v>
                </c:pt>
                <c:pt idx="5808">
                  <c:v>0.80505745898669345</c:v>
                </c:pt>
                <c:pt idx="5809">
                  <c:v>0.8050580517192647</c:v>
                </c:pt>
                <c:pt idx="5810">
                  <c:v>0.80505826195196317</c:v>
                </c:pt>
                <c:pt idx="5811">
                  <c:v>0.8050584085475454</c:v>
                </c:pt>
                <c:pt idx="5812">
                  <c:v>0.80505880051902712</c:v>
                </c:pt>
                <c:pt idx="5813">
                  <c:v>0.80506013089220352</c:v>
                </c:pt>
                <c:pt idx="5814">
                  <c:v>0.80506023474369004</c:v>
                </c:pt>
                <c:pt idx="5815">
                  <c:v>0.80506160557722639</c:v>
                </c:pt>
                <c:pt idx="5816">
                  <c:v>0.80506208456610173</c:v>
                </c:pt>
                <c:pt idx="5817">
                  <c:v>0.80506280154767429</c:v>
                </c:pt>
                <c:pt idx="5818">
                  <c:v>0.80506342793918217</c:v>
                </c:pt>
                <c:pt idx="5819">
                  <c:v>0.80506362698502443</c:v>
                </c:pt>
                <c:pt idx="5820">
                  <c:v>0.80506466185971182</c:v>
                </c:pt>
                <c:pt idx="5821">
                  <c:v>0.80506541841136348</c:v>
                </c:pt>
                <c:pt idx="5822">
                  <c:v>0.80506681170516781</c:v>
                </c:pt>
                <c:pt idx="5823">
                  <c:v>0.80506851631982002</c:v>
                </c:pt>
                <c:pt idx="5824">
                  <c:v>0.80506888248442199</c:v>
                </c:pt>
                <c:pt idx="5825">
                  <c:v>0.80507028335420194</c:v>
                </c:pt>
                <c:pt idx="5826">
                  <c:v>0.8050711503758432</c:v>
                </c:pt>
                <c:pt idx="5827">
                  <c:v>0.80507130592532206</c:v>
                </c:pt>
                <c:pt idx="5828">
                  <c:v>0.80507221277007757</c:v>
                </c:pt>
                <c:pt idx="5829">
                  <c:v>0.80507297073116402</c:v>
                </c:pt>
                <c:pt idx="5830">
                  <c:v>0.80507297642502706</c:v>
                </c:pt>
                <c:pt idx="5831">
                  <c:v>0.80507305827461106</c:v>
                </c:pt>
                <c:pt idx="5832">
                  <c:v>0.80507338823292884</c:v>
                </c:pt>
                <c:pt idx="5833">
                  <c:v>0.80507407874717152</c:v>
                </c:pt>
                <c:pt idx="5834">
                  <c:v>0.80507435692051876</c:v>
                </c:pt>
                <c:pt idx="5835">
                  <c:v>0.80507443622847219</c:v>
                </c:pt>
                <c:pt idx="5836">
                  <c:v>0.80507507030535774</c:v>
                </c:pt>
                <c:pt idx="5837">
                  <c:v>0.80507529291281288</c:v>
                </c:pt>
                <c:pt idx="5838">
                  <c:v>0.80507529938881828</c:v>
                </c:pt>
                <c:pt idx="5839">
                  <c:v>0.80507580419746005</c:v>
                </c:pt>
                <c:pt idx="5840">
                  <c:v>0.80507696011896823</c:v>
                </c:pt>
                <c:pt idx="5841">
                  <c:v>0.80507741567441438</c:v>
                </c:pt>
                <c:pt idx="5842">
                  <c:v>0.80507770872421247</c:v>
                </c:pt>
                <c:pt idx="5843">
                  <c:v>0.80507780030316767</c:v>
                </c:pt>
                <c:pt idx="5844">
                  <c:v>0.8050782629255997</c:v>
                </c:pt>
                <c:pt idx="5845">
                  <c:v>0.80507859617714006</c:v>
                </c:pt>
                <c:pt idx="5846">
                  <c:v>0.80507877525333549</c:v>
                </c:pt>
                <c:pt idx="5847">
                  <c:v>0.80507916963436454</c:v>
                </c:pt>
                <c:pt idx="5848">
                  <c:v>0.80508009715656492</c:v>
                </c:pt>
                <c:pt idx="5849">
                  <c:v>0.80508014137090533</c:v>
                </c:pt>
                <c:pt idx="5850">
                  <c:v>0.80508021074233516</c:v>
                </c:pt>
                <c:pt idx="5851">
                  <c:v>0.80508028795792241</c:v>
                </c:pt>
                <c:pt idx="5852">
                  <c:v>0.80508105377757311</c:v>
                </c:pt>
                <c:pt idx="5853">
                  <c:v>0.80508200066943369</c:v>
                </c:pt>
                <c:pt idx="5854">
                  <c:v>0.80508328246297101</c:v>
                </c:pt>
                <c:pt idx="5855">
                  <c:v>0.80508388911720685</c:v>
                </c:pt>
                <c:pt idx="5856">
                  <c:v>0.80508464810825464</c:v>
                </c:pt>
                <c:pt idx="5857">
                  <c:v>0.80508616744140715</c:v>
                </c:pt>
                <c:pt idx="5858">
                  <c:v>0.80508649826159384</c:v>
                </c:pt>
                <c:pt idx="5859">
                  <c:v>0.80508802723818862</c:v>
                </c:pt>
                <c:pt idx="5860">
                  <c:v>0.8050888135333365</c:v>
                </c:pt>
                <c:pt idx="5861">
                  <c:v>0.80509039503889801</c:v>
                </c:pt>
                <c:pt idx="5862">
                  <c:v>0.80509045750004149</c:v>
                </c:pt>
                <c:pt idx="5863">
                  <c:v>0.80509216195267352</c:v>
                </c:pt>
                <c:pt idx="5864">
                  <c:v>0.80509231073374221</c:v>
                </c:pt>
                <c:pt idx="5865">
                  <c:v>0.80509261709950009</c:v>
                </c:pt>
                <c:pt idx="5866">
                  <c:v>0.80509302892090162</c:v>
                </c:pt>
                <c:pt idx="5867">
                  <c:v>0.80509318445976374</c:v>
                </c:pt>
                <c:pt idx="5868">
                  <c:v>0.80509401176712569</c:v>
                </c:pt>
                <c:pt idx="5869">
                  <c:v>0.80509409123974396</c:v>
                </c:pt>
                <c:pt idx="5870">
                  <c:v>0.80509452400545367</c:v>
                </c:pt>
                <c:pt idx="5871">
                  <c:v>0.8050952666194835</c:v>
                </c:pt>
                <c:pt idx="5872">
                  <c:v>0.80509682490426204</c:v>
                </c:pt>
                <c:pt idx="5873">
                  <c:v>0.80509739692616189</c:v>
                </c:pt>
                <c:pt idx="5874">
                  <c:v>0.80509739918643997</c:v>
                </c:pt>
                <c:pt idx="5875">
                  <c:v>0.80509743232907915</c:v>
                </c:pt>
                <c:pt idx="5876">
                  <c:v>0.80509803046410156</c:v>
                </c:pt>
                <c:pt idx="5877">
                  <c:v>0.80509803046410156</c:v>
                </c:pt>
                <c:pt idx="5878">
                  <c:v>0.80509898169819927</c:v>
                </c:pt>
                <c:pt idx="5879">
                  <c:v>0.80509958681587923</c:v>
                </c:pt>
                <c:pt idx="5880">
                  <c:v>0.80509967007929373</c:v>
                </c:pt>
                <c:pt idx="5881">
                  <c:v>0.80510065327220415</c:v>
                </c:pt>
                <c:pt idx="5882">
                  <c:v>0.80510104762775625</c:v>
                </c:pt>
                <c:pt idx="5883">
                  <c:v>0.80510293164272184</c:v>
                </c:pt>
                <c:pt idx="5884">
                  <c:v>0.80510361849145018</c:v>
                </c:pt>
                <c:pt idx="5885">
                  <c:v>0.80510392083916393</c:v>
                </c:pt>
                <c:pt idx="5886">
                  <c:v>0.80510482576742737</c:v>
                </c:pt>
                <c:pt idx="5887">
                  <c:v>0.80510516017996103</c:v>
                </c:pt>
                <c:pt idx="5888">
                  <c:v>0.80510606846360089</c:v>
                </c:pt>
                <c:pt idx="5889">
                  <c:v>0.8051060684811</c:v>
                </c:pt>
                <c:pt idx="5890">
                  <c:v>0.80510652573203079</c:v>
                </c:pt>
                <c:pt idx="5891">
                  <c:v>0.8051075537550908</c:v>
                </c:pt>
                <c:pt idx="5892">
                  <c:v>0.80510802987040608</c:v>
                </c:pt>
                <c:pt idx="5893">
                  <c:v>0.80510804496147603</c:v>
                </c:pt>
                <c:pt idx="5894">
                  <c:v>0.80510806650164124</c:v>
                </c:pt>
                <c:pt idx="5895">
                  <c:v>0.80510837575548244</c:v>
                </c:pt>
                <c:pt idx="5896">
                  <c:v>0.8051089689036347</c:v>
                </c:pt>
                <c:pt idx="5897">
                  <c:v>0.80510971044481838</c:v>
                </c:pt>
                <c:pt idx="5898">
                  <c:v>0.80511229643947069</c:v>
                </c:pt>
                <c:pt idx="5899">
                  <c:v>0.80511289570841782</c:v>
                </c:pt>
                <c:pt idx="5900">
                  <c:v>0.80511418782872268</c:v>
                </c:pt>
                <c:pt idx="5901">
                  <c:v>0.80511432769928848</c:v>
                </c:pt>
                <c:pt idx="5902">
                  <c:v>0.80511449417500991</c:v>
                </c:pt>
                <c:pt idx="5903">
                  <c:v>0.80511498886523258</c:v>
                </c:pt>
                <c:pt idx="5904">
                  <c:v>0.80511588875175821</c:v>
                </c:pt>
                <c:pt idx="5905">
                  <c:v>0.805115907316171</c:v>
                </c:pt>
                <c:pt idx="5906">
                  <c:v>0.80511740451999281</c:v>
                </c:pt>
                <c:pt idx="5907">
                  <c:v>0.80511766843469335</c:v>
                </c:pt>
                <c:pt idx="5908">
                  <c:v>0.80511796449753148</c:v>
                </c:pt>
                <c:pt idx="5909">
                  <c:v>0.80511870169687061</c:v>
                </c:pt>
                <c:pt idx="5910">
                  <c:v>0.80511927593408783</c:v>
                </c:pt>
                <c:pt idx="5911">
                  <c:v>0.80512085833782177</c:v>
                </c:pt>
                <c:pt idx="5912">
                  <c:v>0.80512169311064108</c:v>
                </c:pt>
                <c:pt idx="5913">
                  <c:v>0.80512228823684717</c:v>
                </c:pt>
                <c:pt idx="5914">
                  <c:v>0.805122384758581</c:v>
                </c:pt>
                <c:pt idx="5915">
                  <c:v>0.80512369663711025</c:v>
                </c:pt>
                <c:pt idx="5916">
                  <c:v>0.8051236966435118</c:v>
                </c:pt>
                <c:pt idx="5917">
                  <c:v>0.80512450155869852</c:v>
                </c:pt>
                <c:pt idx="5918">
                  <c:v>0.80512549481744133</c:v>
                </c:pt>
                <c:pt idx="5919">
                  <c:v>0.80512579714739663</c:v>
                </c:pt>
                <c:pt idx="5920">
                  <c:v>0.80512683259196838</c:v>
                </c:pt>
                <c:pt idx="5921">
                  <c:v>0.80512727673456908</c:v>
                </c:pt>
                <c:pt idx="5922">
                  <c:v>0.80512783770928542</c:v>
                </c:pt>
                <c:pt idx="5923">
                  <c:v>0.80512864727904798</c:v>
                </c:pt>
                <c:pt idx="5924">
                  <c:v>0.80512912616774335</c:v>
                </c:pt>
                <c:pt idx="5925">
                  <c:v>0.80512942981533087</c:v>
                </c:pt>
                <c:pt idx="5926">
                  <c:v>0.80512959446112586</c:v>
                </c:pt>
                <c:pt idx="5927">
                  <c:v>0.80512984300405332</c:v>
                </c:pt>
                <c:pt idx="5928">
                  <c:v>0.80512990589814537</c:v>
                </c:pt>
                <c:pt idx="5929">
                  <c:v>0.8051299425211198</c:v>
                </c:pt>
                <c:pt idx="5930">
                  <c:v>0.80513066826758961</c:v>
                </c:pt>
                <c:pt idx="5931">
                  <c:v>0.80513084486367059</c:v>
                </c:pt>
                <c:pt idx="5932">
                  <c:v>0.80513158635207305</c:v>
                </c:pt>
                <c:pt idx="5933">
                  <c:v>0.80513420432860294</c:v>
                </c:pt>
                <c:pt idx="5934">
                  <c:v>0.80513477140111578</c:v>
                </c:pt>
                <c:pt idx="5935">
                  <c:v>0.80513507801744122</c:v>
                </c:pt>
                <c:pt idx="5936">
                  <c:v>0.8051352858305727</c:v>
                </c:pt>
                <c:pt idx="5937">
                  <c:v>0.80513621707537375</c:v>
                </c:pt>
                <c:pt idx="5938">
                  <c:v>0.80513686441504084</c:v>
                </c:pt>
                <c:pt idx="5939">
                  <c:v>0.80513778280327819</c:v>
                </c:pt>
                <c:pt idx="5940">
                  <c:v>0.80513927990777456</c:v>
                </c:pt>
                <c:pt idx="5941">
                  <c:v>0.80513985576711833</c:v>
                </c:pt>
                <c:pt idx="5942">
                  <c:v>0.80514001005591129</c:v>
                </c:pt>
                <c:pt idx="5943">
                  <c:v>0.80514001575093186</c:v>
                </c:pt>
                <c:pt idx="5944">
                  <c:v>0.80514009758574201</c:v>
                </c:pt>
                <c:pt idx="5945">
                  <c:v>0.80514111784251452</c:v>
                </c:pt>
                <c:pt idx="5946">
                  <c:v>0.80514139595885148</c:v>
                </c:pt>
                <c:pt idx="5947">
                  <c:v>0.80514203671682394</c:v>
                </c:pt>
                <c:pt idx="5948">
                  <c:v>0.80514210919565155</c:v>
                </c:pt>
                <c:pt idx="5949">
                  <c:v>0.80514299567949466</c:v>
                </c:pt>
                <c:pt idx="5950">
                  <c:v>0.80514356819989397</c:v>
                </c:pt>
                <c:pt idx="5951">
                  <c:v>0.80514399861163777</c:v>
                </c:pt>
                <c:pt idx="5952">
                  <c:v>0.80514416329123417</c:v>
                </c:pt>
                <c:pt idx="5953">
                  <c:v>0.80514445407414681</c:v>
                </c:pt>
                <c:pt idx="5954">
                  <c:v>0.80514483861775299</c:v>
                </c:pt>
                <c:pt idx="5955">
                  <c:v>0.80514530114342309</c:v>
                </c:pt>
                <c:pt idx="5956">
                  <c:v>0.80514597273693778</c:v>
                </c:pt>
                <c:pt idx="5957">
                  <c:v>0.80514637100923192</c:v>
                </c:pt>
                <c:pt idx="5958">
                  <c:v>0.80514637645838782</c:v>
                </c:pt>
                <c:pt idx="5959">
                  <c:v>0.80514717920051604</c:v>
                </c:pt>
                <c:pt idx="5960">
                  <c:v>0.80514732575569847</c:v>
                </c:pt>
                <c:pt idx="5961">
                  <c:v>0.80514771761817894</c:v>
                </c:pt>
                <c:pt idx="5962">
                  <c:v>0.80514832062577313</c:v>
                </c:pt>
                <c:pt idx="5963">
                  <c:v>0.80514903810779392</c:v>
                </c:pt>
                <c:pt idx="5964">
                  <c:v>0.80514904762230699</c:v>
                </c:pt>
                <c:pt idx="5965">
                  <c:v>0.80514920803765955</c:v>
                </c:pt>
                <c:pt idx="5966">
                  <c:v>0.80514920803765955</c:v>
                </c:pt>
                <c:pt idx="5967">
                  <c:v>0.80514920803765955</c:v>
                </c:pt>
                <c:pt idx="5968">
                  <c:v>0.80514920803765955</c:v>
                </c:pt>
                <c:pt idx="5969">
                  <c:v>0.80514920804282131</c:v>
                </c:pt>
                <c:pt idx="5970">
                  <c:v>0.80514920804662193</c:v>
                </c:pt>
                <c:pt idx="5971">
                  <c:v>0.80514920805558221</c:v>
                </c:pt>
                <c:pt idx="5972">
                  <c:v>0.80514920805558221</c:v>
                </c:pt>
                <c:pt idx="5973">
                  <c:v>0.80514920805558221</c:v>
                </c:pt>
                <c:pt idx="5974">
                  <c:v>0.80515100075531598</c:v>
                </c:pt>
                <c:pt idx="5975">
                  <c:v>0.80515142701334297</c:v>
                </c:pt>
                <c:pt idx="5976">
                  <c:v>0.80515171753692616</c:v>
                </c:pt>
                <c:pt idx="5977">
                  <c:v>0.80515234374053335</c:v>
                </c:pt>
                <c:pt idx="5978">
                  <c:v>0.8051523437557363</c:v>
                </c:pt>
                <c:pt idx="5979">
                  <c:v>0.80515254274556258</c:v>
                </c:pt>
                <c:pt idx="5980">
                  <c:v>0.80515475873373676</c:v>
                </c:pt>
                <c:pt idx="5981">
                  <c:v>0.80515607856660665</c:v>
                </c:pt>
                <c:pt idx="5982">
                  <c:v>0.80515695219291983</c:v>
                </c:pt>
                <c:pt idx="5983">
                  <c:v>0.80515709205788732</c:v>
                </c:pt>
                <c:pt idx="5984">
                  <c:v>0.80515743072374302</c:v>
                </c:pt>
                <c:pt idx="5985">
                  <c:v>0.80515779678783184</c:v>
                </c:pt>
                <c:pt idx="5986">
                  <c:v>0.80515809117596537</c:v>
                </c:pt>
                <c:pt idx="5987">
                  <c:v>0.80515919726792551</c:v>
                </c:pt>
                <c:pt idx="5988">
                  <c:v>0.80516006405010732</c:v>
                </c:pt>
                <c:pt idx="5989">
                  <c:v>0.80516112614908431</c:v>
                </c:pt>
                <c:pt idx="5990">
                  <c:v>0.80516188390043097</c:v>
                </c:pt>
                <c:pt idx="5991">
                  <c:v>0.80516188959218271</c:v>
                </c:pt>
                <c:pt idx="5992">
                  <c:v>0.80516197141852419</c:v>
                </c:pt>
                <c:pt idx="5993">
                  <c:v>0.80516230128530508</c:v>
                </c:pt>
                <c:pt idx="5994">
                  <c:v>0.80516326970443119</c:v>
                </c:pt>
                <c:pt idx="5995">
                  <c:v>0.80516398289109503</c:v>
                </c:pt>
                <c:pt idx="5996">
                  <c:v>0.80516587218096669</c:v>
                </c:pt>
                <c:pt idx="5997">
                  <c:v>0.80516613607788257</c:v>
                </c:pt>
                <c:pt idx="5998">
                  <c:v>0.80516632760949758</c:v>
                </c:pt>
                <c:pt idx="5999">
                  <c:v>0.80516662057799671</c:v>
                </c:pt>
                <c:pt idx="6000">
                  <c:v>0.8051667038193</c:v>
                </c:pt>
                <c:pt idx="6001">
                  <c:v>0.80516671213261137</c:v>
                </c:pt>
                <c:pt idx="6002">
                  <c:v>0.80516717462670062</c:v>
                </c:pt>
                <c:pt idx="6003">
                  <c:v>0.80516750778578894</c:v>
                </c:pt>
                <c:pt idx="6004">
                  <c:v>0.80516768681123896</c:v>
                </c:pt>
                <c:pt idx="6005">
                  <c:v>0.80516808108312288</c:v>
                </c:pt>
                <c:pt idx="6006">
                  <c:v>0.80516905254981097</c:v>
                </c:pt>
                <c:pt idx="6007">
                  <c:v>0.80516977229253606</c:v>
                </c:pt>
                <c:pt idx="6008">
                  <c:v>0.80516996470368696</c:v>
                </c:pt>
                <c:pt idx="6009">
                  <c:v>0.80517091133305496</c:v>
                </c:pt>
                <c:pt idx="6010">
                  <c:v>0.8051709208440363</c:v>
                </c:pt>
                <c:pt idx="6011">
                  <c:v>0.80517137778842984</c:v>
                </c:pt>
                <c:pt idx="6012">
                  <c:v>0.80517219277151664</c:v>
                </c:pt>
                <c:pt idx="6013">
                  <c:v>0.8051727992563833</c:v>
                </c:pt>
                <c:pt idx="6014">
                  <c:v>0.80517355803792878</c:v>
                </c:pt>
                <c:pt idx="6015">
                  <c:v>0.80517364116200352</c:v>
                </c:pt>
                <c:pt idx="6016">
                  <c:v>0.80517471741341162</c:v>
                </c:pt>
                <c:pt idx="6017">
                  <c:v>0.80517471741591773</c:v>
                </c:pt>
                <c:pt idx="6018">
                  <c:v>0.80517540767730844</c:v>
                </c:pt>
                <c:pt idx="6019">
                  <c:v>0.8051767790054567</c:v>
                </c:pt>
                <c:pt idx="6020">
                  <c:v>0.80517991734226546</c:v>
                </c:pt>
                <c:pt idx="6021">
                  <c:v>0.80518121853646007</c:v>
                </c:pt>
                <c:pt idx="6022">
                  <c:v>0.80518152481748795</c:v>
                </c:pt>
                <c:pt idx="6023">
                  <c:v>0.80518193652543302</c:v>
                </c:pt>
                <c:pt idx="6024">
                  <c:v>0.80518291909897399</c:v>
                </c:pt>
                <c:pt idx="6025">
                  <c:v>0.80518417360211436</c:v>
                </c:pt>
                <c:pt idx="6026">
                  <c:v>0.80518573145562189</c:v>
                </c:pt>
                <c:pt idx="6027">
                  <c:v>0.80518630557740245</c:v>
                </c:pt>
                <c:pt idx="6028">
                  <c:v>0.80518788765009597</c:v>
                </c:pt>
                <c:pt idx="6029">
                  <c:v>0.80518849259988678</c:v>
                </c:pt>
                <c:pt idx="6030">
                  <c:v>0.80518857584126757</c:v>
                </c:pt>
                <c:pt idx="6031">
                  <c:v>0.80518941375152364</c:v>
                </c:pt>
                <c:pt idx="6032">
                  <c:v>0.80518955876032638</c:v>
                </c:pt>
                <c:pt idx="6033">
                  <c:v>0.80518995300672969</c:v>
                </c:pt>
                <c:pt idx="6034">
                  <c:v>0.80519057719241571</c:v>
                </c:pt>
                <c:pt idx="6035">
                  <c:v>0.80519183649903858</c:v>
                </c:pt>
                <c:pt idx="6036">
                  <c:v>0.8051925231573972</c:v>
                </c:pt>
                <c:pt idx="6037">
                  <c:v>0.80519282542175763</c:v>
                </c:pt>
                <c:pt idx="6038">
                  <c:v>0.80519373009827788</c:v>
                </c:pt>
                <c:pt idx="6039">
                  <c:v>0.80519406441869323</c:v>
                </c:pt>
                <c:pt idx="6040">
                  <c:v>0.80519497244925931</c:v>
                </c:pt>
                <c:pt idx="6041">
                  <c:v>0.80519537765519078</c:v>
                </c:pt>
                <c:pt idx="6042">
                  <c:v>0.80519542959188228</c:v>
                </c:pt>
                <c:pt idx="6043">
                  <c:v>0.80519645732970913</c:v>
                </c:pt>
                <c:pt idx="6044">
                  <c:v>0.80519662194457919</c:v>
                </c:pt>
                <c:pt idx="6045">
                  <c:v>0.80519693331292452</c:v>
                </c:pt>
                <c:pt idx="6046">
                  <c:v>0.80519696993292889</c:v>
                </c:pt>
                <c:pt idx="6047">
                  <c:v>0.80519727910136318</c:v>
                </c:pt>
                <c:pt idx="6048">
                  <c:v>0.80519861341997523</c:v>
                </c:pt>
                <c:pt idx="6049">
                  <c:v>0.8051986503351537</c:v>
                </c:pt>
                <c:pt idx="6050">
                  <c:v>0.80520022474494568</c:v>
                </c:pt>
                <c:pt idx="6051">
                  <c:v>0.80520022474494568</c:v>
                </c:pt>
                <c:pt idx="6052">
                  <c:v>0.80520022475337294</c:v>
                </c:pt>
                <c:pt idx="6053">
                  <c:v>0.80520022475390673</c:v>
                </c:pt>
                <c:pt idx="6054">
                  <c:v>0.80520022475390673</c:v>
                </c:pt>
                <c:pt idx="6055">
                  <c:v>0.80520022476286557</c:v>
                </c:pt>
                <c:pt idx="6056">
                  <c:v>0.80520022476286557</c:v>
                </c:pt>
                <c:pt idx="6057">
                  <c:v>0.80520055887148567</c:v>
                </c:pt>
                <c:pt idx="6058">
                  <c:v>0.80520179780031864</c:v>
                </c:pt>
                <c:pt idx="6059">
                  <c:v>0.80520231211980409</c:v>
                </c:pt>
                <c:pt idx="6060">
                  <c:v>0.80520308956157105</c:v>
                </c:pt>
                <c:pt idx="6061">
                  <c:v>0.80520335994593628</c:v>
                </c:pt>
                <c:pt idx="6062">
                  <c:v>0.80520335996364301</c:v>
                </c:pt>
                <c:pt idx="6063">
                  <c:v>0.80520389037635154</c:v>
                </c:pt>
                <c:pt idx="6064">
                  <c:v>0.80520479001372158</c:v>
                </c:pt>
                <c:pt idx="6065">
                  <c:v>0.80520480857244958</c:v>
                </c:pt>
                <c:pt idx="6066">
                  <c:v>0.80520603049844586</c:v>
                </c:pt>
                <c:pt idx="6067">
                  <c:v>0.80520630536137738</c:v>
                </c:pt>
                <c:pt idx="6068">
                  <c:v>0.80520656920205047</c:v>
                </c:pt>
                <c:pt idx="6069">
                  <c:v>0.80520760217832688</c:v>
                </c:pt>
                <c:pt idx="6070">
                  <c:v>0.80520817625514196</c:v>
                </c:pt>
                <c:pt idx="6071">
                  <c:v>0.80520906159672967</c:v>
                </c:pt>
                <c:pt idx="6072">
                  <c:v>0.8052097582198019</c:v>
                </c:pt>
                <c:pt idx="6073">
                  <c:v>0.80521059276099338</c:v>
                </c:pt>
                <c:pt idx="6074">
                  <c:v>0.80521097407049558</c:v>
                </c:pt>
                <c:pt idx="6075">
                  <c:v>0.8052111877231336</c:v>
                </c:pt>
                <c:pt idx="6076">
                  <c:v>0.8052112842170176</c:v>
                </c:pt>
                <c:pt idx="6077">
                  <c:v>0.80521192402692376</c:v>
                </c:pt>
                <c:pt idx="6078">
                  <c:v>0.80521274902147688</c:v>
                </c:pt>
                <c:pt idx="6079">
                  <c:v>0.80521307931958186</c:v>
                </c:pt>
                <c:pt idx="6080">
                  <c:v>0.80521340043017531</c:v>
                </c:pt>
                <c:pt idx="6081">
                  <c:v>0.80521439341344025</c:v>
                </c:pt>
                <c:pt idx="6082">
                  <c:v>0.80521474131112369</c:v>
                </c:pt>
                <c:pt idx="6083">
                  <c:v>0.80521494481180511</c:v>
                </c:pt>
                <c:pt idx="6084">
                  <c:v>0.80521494483036571</c:v>
                </c:pt>
                <c:pt idx="6085">
                  <c:v>0.8052153441925507</c:v>
                </c:pt>
                <c:pt idx="6086">
                  <c:v>0.80521626681975533</c:v>
                </c:pt>
                <c:pt idx="6087">
                  <c:v>0.80521832731997423</c:v>
                </c:pt>
                <c:pt idx="6088">
                  <c:v>0.80521849191928063</c:v>
                </c:pt>
                <c:pt idx="6089">
                  <c:v>0.80521874039297603</c:v>
                </c:pt>
                <c:pt idx="6090">
                  <c:v>0.80521880327068296</c:v>
                </c:pt>
                <c:pt idx="6091">
                  <c:v>0.80521956542778161</c:v>
                </c:pt>
                <c:pt idx="6092">
                  <c:v>0.80522048325724205</c:v>
                </c:pt>
                <c:pt idx="6093">
                  <c:v>0.80522289369216238</c:v>
                </c:pt>
                <c:pt idx="6094">
                  <c:v>0.80522310050784818</c:v>
                </c:pt>
                <c:pt idx="6095">
                  <c:v>0.80522366742300422</c:v>
                </c:pt>
                <c:pt idx="6096">
                  <c:v>0.80522397395371526</c:v>
                </c:pt>
                <c:pt idx="6097">
                  <c:v>0.80522418171024546</c:v>
                </c:pt>
                <c:pt idx="6098">
                  <c:v>0.80522481836721538</c:v>
                </c:pt>
                <c:pt idx="6099">
                  <c:v>0.80522511269610098</c:v>
                </c:pt>
                <c:pt idx="6100">
                  <c:v>0.80522573005156683</c:v>
                </c:pt>
                <c:pt idx="6101">
                  <c:v>0.80522573005156683</c:v>
                </c:pt>
                <c:pt idx="6102">
                  <c:v>0.80522573005156683</c:v>
                </c:pt>
                <c:pt idx="6103">
                  <c:v>0.80522573005156683</c:v>
                </c:pt>
                <c:pt idx="6104">
                  <c:v>0.80522573005156683</c:v>
                </c:pt>
                <c:pt idx="6105">
                  <c:v>0.80522573005156683</c:v>
                </c:pt>
                <c:pt idx="6106">
                  <c:v>0.80522573005156683</c:v>
                </c:pt>
                <c:pt idx="6107">
                  <c:v>0.80522573005156683</c:v>
                </c:pt>
                <c:pt idx="6108">
                  <c:v>0.80522573005156683</c:v>
                </c:pt>
                <c:pt idx="6109">
                  <c:v>0.80522573005562115</c:v>
                </c:pt>
                <c:pt idx="6110">
                  <c:v>0.80522573005562115</c:v>
                </c:pt>
                <c:pt idx="6111">
                  <c:v>0.80522573005562115</c:v>
                </c:pt>
                <c:pt idx="6112">
                  <c:v>0.80522573005562115</c:v>
                </c:pt>
                <c:pt idx="6113">
                  <c:v>0.80522573005562115</c:v>
                </c:pt>
                <c:pt idx="6114">
                  <c:v>0.80522573005562115</c:v>
                </c:pt>
                <c:pt idx="6115">
                  <c:v>0.80522573005562115</c:v>
                </c:pt>
                <c:pt idx="6116">
                  <c:v>0.80522573005807441</c:v>
                </c:pt>
                <c:pt idx="6117">
                  <c:v>0.80522573006052756</c:v>
                </c:pt>
                <c:pt idx="6118">
                  <c:v>0.80522573006052756</c:v>
                </c:pt>
                <c:pt idx="6119">
                  <c:v>0.80522573006948572</c:v>
                </c:pt>
                <c:pt idx="6120">
                  <c:v>0.80522573006948572</c:v>
                </c:pt>
                <c:pt idx="6121">
                  <c:v>0.80522573006948572</c:v>
                </c:pt>
                <c:pt idx="6122">
                  <c:v>0.80522573006948572</c:v>
                </c:pt>
                <c:pt idx="6123">
                  <c:v>0.80522573006948572</c:v>
                </c:pt>
                <c:pt idx="6124">
                  <c:v>0.80522573006948572</c:v>
                </c:pt>
                <c:pt idx="6125">
                  <c:v>0.80522573006948572</c:v>
                </c:pt>
                <c:pt idx="6126">
                  <c:v>0.80522573006948572</c:v>
                </c:pt>
                <c:pt idx="6127">
                  <c:v>0.80522573006948572</c:v>
                </c:pt>
                <c:pt idx="6128">
                  <c:v>0.80522573006948572</c:v>
                </c:pt>
                <c:pt idx="6129">
                  <c:v>0.80522573006948572</c:v>
                </c:pt>
                <c:pt idx="6130">
                  <c:v>0.80522573006948572</c:v>
                </c:pt>
                <c:pt idx="6131">
                  <c:v>0.80522573006948572</c:v>
                </c:pt>
                <c:pt idx="6132">
                  <c:v>0.80522575985613631</c:v>
                </c:pt>
                <c:pt idx="6133">
                  <c:v>0.8052266779895273</c:v>
                </c:pt>
                <c:pt idx="6134">
                  <c:v>0.80522794850506207</c:v>
                </c:pt>
                <c:pt idx="6135">
                  <c:v>0.805228174679119</c:v>
                </c:pt>
                <c:pt idx="6136">
                  <c:v>0.80522875037813002</c:v>
                </c:pt>
                <c:pt idx="6137">
                  <c:v>0.80522886500862034</c:v>
                </c:pt>
                <c:pt idx="6138">
                  <c:v>0.80522886501800683</c:v>
                </c:pt>
                <c:pt idx="6139">
                  <c:v>0.80522886502056745</c:v>
                </c:pt>
                <c:pt idx="6140">
                  <c:v>0.80522890462464214</c:v>
                </c:pt>
                <c:pt idx="6141">
                  <c:v>0.80522891031754895</c:v>
                </c:pt>
                <c:pt idx="6142">
                  <c:v>0.80522899212911658</c:v>
                </c:pt>
                <c:pt idx="6143">
                  <c:v>0.80523029014219905</c:v>
                </c:pt>
                <c:pt idx="6144">
                  <c:v>0.80523036941110782</c:v>
                </c:pt>
                <c:pt idx="6145">
                  <c:v>0.8052309307224631</c:v>
                </c:pt>
                <c:pt idx="6146">
                  <c:v>0.80523100318080887</c:v>
                </c:pt>
                <c:pt idx="6147">
                  <c:v>0.80523122567994265</c:v>
                </c:pt>
                <c:pt idx="6148">
                  <c:v>0.80523188941972124</c:v>
                </c:pt>
                <c:pt idx="6149">
                  <c:v>0.8052324617801806</c:v>
                </c:pt>
                <c:pt idx="6150">
                  <c:v>0.80523284306940035</c:v>
                </c:pt>
                <c:pt idx="6151">
                  <c:v>0.80523289207301618</c:v>
                </c:pt>
                <c:pt idx="6152">
                  <c:v>0.80523334740860042</c:v>
                </c:pt>
                <c:pt idx="6153">
                  <c:v>0.805233731846562</c:v>
                </c:pt>
                <c:pt idx="6154">
                  <c:v>0.80523419424388065</c:v>
                </c:pt>
                <c:pt idx="6155">
                  <c:v>0.80523452733325784</c:v>
                </c:pt>
                <c:pt idx="6156">
                  <c:v>0.80523526925977551</c:v>
                </c:pt>
                <c:pt idx="6157">
                  <c:v>0.80523607177873813</c:v>
                </c:pt>
                <c:pt idx="6158">
                  <c:v>0.8052362182935191</c:v>
                </c:pt>
                <c:pt idx="6159">
                  <c:v>0.80523661004698999</c:v>
                </c:pt>
                <c:pt idx="6160">
                  <c:v>0.80523721288724404</c:v>
                </c:pt>
                <c:pt idx="6161">
                  <c:v>0.80523793017069278</c:v>
                </c:pt>
                <c:pt idx="6162">
                  <c:v>0.80523793968203383</c:v>
                </c:pt>
                <c:pt idx="6163">
                  <c:v>0.80523989227409765</c:v>
                </c:pt>
                <c:pt idx="6164">
                  <c:v>0.80524060885572912</c:v>
                </c:pt>
                <c:pt idx="6165">
                  <c:v>0.80524065942608902</c:v>
                </c:pt>
                <c:pt idx="6166">
                  <c:v>0.80524143383562485</c:v>
                </c:pt>
                <c:pt idx="6167">
                  <c:v>0.80524364920856972</c:v>
                </c:pt>
                <c:pt idx="6168">
                  <c:v>0.80524461679034676</c:v>
                </c:pt>
                <c:pt idx="6169">
                  <c:v>0.80524496867570061</c:v>
                </c:pt>
                <c:pt idx="6170">
                  <c:v>0.8052457439951799</c:v>
                </c:pt>
                <c:pt idx="6171">
                  <c:v>0.80524584205903527</c:v>
                </c:pt>
                <c:pt idx="6172">
                  <c:v>0.8052462893937673</c:v>
                </c:pt>
                <c:pt idx="6173">
                  <c:v>0.80524632045705835</c:v>
                </c:pt>
                <c:pt idx="6174">
                  <c:v>0.80524698072652967</c:v>
                </c:pt>
                <c:pt idx="6175">
                  <c:v>0.80524839718938557</c:v>
                </c:pt>
                <c:pt idx="6176">
                  <c:v>0.80524895305369348</c:v>
                </c:pt>
                <c:pt idx="6177">
                  <c:v>0.80525044741430452</c:v>
                </c:pt>
                <c:pt idx="6178">
                  <c:v>0.80525077808860956</c:v>
                </c:pt>
                <c:pt idx="6179">
                  <c:v>0.80525118966694431</c:v>
                </c:pt>
                <c:pt idx="6180">
                  <c:v>0.80525123332676762</c:v>
                </c:pt>
                <c:pt idx="6181">
                  <c:v>0.80525123334468474</c:v>
                </c:pt>
                <c:pt idx="6182">
                  <c:v>0.80525215781757731</c:v>
                </c:pt>
                <c:pt idx="6183">
                  <c:v>0.80525287080605146</c:v>
                </c:pt>
                <c:pt idx="6184">
                  <c:v>0.8052543680283557</c:v>
                </c:pt>
                <c:pt idx="6185">
                  <c:v>0.8052543680283557</c:v>
                </c:pt>
                <c:pt idx="6186">
                  <c:v>0.80525436803107442</c:v>
                </c:pt>
                <c:pt idx="6187">
                  <c:v>0.80525436803107442</c:v>
                </c:pt>
                <c:pt idx="6188">
                  <c:v>0.80525436804605954</c:v>
                </c:pt>
                <c:pt idx="6189">
                  <c:v>0.80525436804605954</c:v>
                </c:pt>
                <c:pt idx="6190">
                  <c:v>0.80525436804605954</c:v>
                </c:pt>
                <c:pt idx="6191">
                  <c:v>0.80525475957212855</c:v>
                </c:pt>
                <c:pt idx="6192">
                  <c:v>0.80525550776092458</c:v>
                </c:pt>
                <c:pt idx="6193">
                  <c:v>0.80525559098019339</c:v>
                </c:pt>
                <c:pt idx="6194">
                  <c:v>0.80525606165693397</c:v>
                </c:pt>
                <c:pt idx="6195">
                  <c:v>0.80525614609868723</c:v>
                </c:pt>
                <c:pt idx="6196">
                  <c:v>0.80525639472356114</c:v>
                </c:pt>
                <c:pt idx="6197">
                  <c:v>0.80525657369825709</c:v>
                </c:pt>
                <c:pt idx="6198">
                  <c:v>0.80525696786098455</c:v>
                </c:pt>
                <c:pt idx="6199">
                  <c:v>0.8052575919172269</c:v>
                </c:pt>
                <c:pt idx="6200">
                  <c:v>0.80525793905779652</c:v>
                </c:pt>
                <c:pt idx="6201">
                  <c:v>0.80525800839286776</c:v>
                </c:pt>
                <c:pt idx="6202">
                  <c:v>0.80525979732570285</c:v>
                </c:pt>
                <c:pt idx="6203">
                  <c:v>0.8052598068335135</c:v>
                </c:pt>
                <c:pt idx="6204">
                  <c:v>0.80526074415743099</c:v>
                </c:pt>
                <c:pt idx="6205">
                  <c:v>0.80526107840905903</c:v>
                </c:pt>
                <c:pt idx="6206">
                  <c:v>0.80526244329655983</c:v>
                </c:pt>
                <c:pt idx="6207">
                  <c:v>0.80526252639756501</c:v>
                </c:pt>
                <c:pt idx="6208">
                  <c:v>0.80526307964837129</c:v>
                </c:pt>
                <c:pt idx="6209">
                  <c:v>0.80526360234696703</c:v>
                </c:pt>
                <c:pt idx="6210">
                  <c:v>0.80526360236173888</c:v>
                </c:pt>
                <c:pt idx="6211">
                  <c:v>0.80526566336934957</c:v>
                </c:pt>
                <c:pt idx="6212">
                  <c:v>0.80526757150745176</c:v>
                </c:pt>
                <c:pt idx="6213">
                  <c:v>0.80526761061361063</c:v>
                </c:pt>
                <c:pt idx="6214">
                  <c:v>0.80526824946473308</c:v>
                </c:pt>
                <c:pt idx="6215">
                  <c:v>0.80526880083487484</c:v>
                </c:pt>
                <c:pt idx="6216">
                  <c:v>0.80526884460149961</c:v>
                </c:pt>
                <c:pt idx="6217">
                  <c:v>0.80527010166793112</c:v>
                </c:pt>
                <c:pt idx="6218">
                  <c:v>0.80527081945869472</c:v>
                </c:pt>
                <c:pt idx="6219">
                  <c:v>0.80527180175952884</c:v>
                </c:pt>
                <c:pt idx="6220">
                  <c:v>0.80527304198934146</c:v>
                </c:pt>
                <c:pt idx="6221">
                  <c:v>0.80527311280221181</c:v>
                </c:pt>
                <c:pt idx="6222">
                  <c:v>0.80527358057903287</c:v>
                </c:pt>
                <c:pt idx="6223">
                  <c:v>0.80527461333561001</c:v>
                </c:pt>
                <c:pt idx="6224">
                  <c:v>0.80527518729697545</c:v>
                </c:pt>
                <c:pt idx="6225">
                  <c:v>0.80527673457048643</c:v>
                </c:pt>
                <c:pt idx="6226">
                  <c:v>0.80527673457048643</c:v>
                </c:pt>
                <c:pt idx="6227">
                  <c:v>0.80527673457464555</c:v>
                </c:pt>
                <c:pt idx="6228">
                  <c:v>0.80527673457704541</c:v>
                </c:pt>
                <c:pt idx="6229">
                  <c:v>0.80527673457944315</c:v>
                </c:pt>
                <c:pt idx="6230">
                  <c:v>0.80527673458840243</c:v>
                </c:pt>
                <c:pt idx="6231">
                  <c:v>0.80527673458840243</c:v>
                </c:pt>
                <c:pt idx="6232">
                  <c:v>0.80527676893056244</c:v>
                </c:pt>
                <c:pt idx="6233">
                  <c:v>0.80527745693179187</c:v>
                </c:pt>
                <c:pt idx="6234">
                  <c:v>0.80527816684247466</c:v>
                </c:pt>
                <c:pt idx="6235">
                  <c:v>0.80527829460841571</c:v>
                </c:pt>
                <c:pt idx="6236">
                  <c:v>0.80527843957697054</c:v>
                </c:pt>
                <c:pt idx="6237">
                  <c:v>0.80527883371421516</c:v>
                </c:pt>
                <c:pt idx="6238">
                  <c:v>0.80527893428324637</c:v>
                </c:pt>
                <c:pt idx="6239">
                  <c:v>0.80527945772638954</c:v>
                </c:pt>
                <c:pt idx="6240">
                  <c:v>0.80527975910631722</c:v>
                </c:pt>
                <c:pt idx="6241">
                  <c:v>0.80527986902822801</c:v>
                </c:pt>
                <c:pt idx="6242">
                  <c:v>0.80528008933060369</c:v>
                </c:pt>
                <c:pt idx="6243">
                  <c:v>0.80528050220832659</c:v>
                </c:pt>
                <c:pt idx="6244">
                  <c:v>0.8052814031517912</c:v>
                </c:pt>
                <c:pt idx="6245">
                  <c:v>0.80528294398582834</c:v>
                </c:pt>
                <c:pt idx="6246">
                  <c:v>0.8052831842016468</c:v>
                </c:pt>
                <c:pt idx="6247">
                  <c:v>0.80528400658972388</c:v>
                </c:pt>
                <c:pt idx="6248">
                  <c:v>0.80528430878009916</c:v>
                </c:pt>
                <c:pt idx="6249">
                  <c:v>0.80528550080104333</c:v>
                </c:pt>
                <c:pt idx="6250">
                  <c:v>0.80528581208376582</c:v>
                </c:pt>
                <c:pt idx="6251">
                  <c:v>0.80528584869253828</c:v>
                </c:pt>
                <c:pt idx="6252">
                  <c:v>0.80528675059454669</c:v>
                </c:pt>
                <c:pt idx="6253">
                  <c:v>0.80528749172341429</c:v>
                </c:pt>
                <c:pt idx="6254">
                  <c:v>0.80528752862861219</c:v>
                </c:pt>
                <c:pt idx="6255">
                  <c:v>0.80528836426686945</c:v>
                </c:pt>
                <c:pt idx="6256">
                  <c:v>0.80528943663493346</c:v>
                </c:pt>
                <c:pt idx="6257">
                  <c:v>0.80528990164995684</c:v>
                </c:pt>
                <c:pt idx="6258">
                  <c:v>0.80529007628349591</c:v>
                </c:pt>
                <c:pt idx="6259">
                  <c:v>0.80529067522041109</c:v>
                </c:pt>
                <c:pt idx="6260">
                  <c:v>0.80529118939767108</c:v>
                </c:pt>
                <c:pt idx="6261">
                  <c:v>0.80529196662257663</c:v>
                </c:pt>
                <c:pt idx="6262">
                  <c:v>0.80529276721561005</c:v>
                </c:pt>
                <c:pt idx="6263">
                  <c:v>0.80529368515684074</c:v>
                </c:pt>
                <c:pt idx="6264">
                  <c:v>0.80529434444225345</c:v>
                </c:pt>
                <c:pt idx="6265">
                  <c:v>0.80529490674313209</c:v>
                </c:pt>
                <c:pt idx="6266">
                  <c:v>0.80529518153083413</c:v>
                </c:pt>
                <c:pt idx="6267">
                  <c:v>0.80529544529747243</c:v>
                </c:pt>
                <c:pt idx="6268">
                  <c:v>0.80529647798782</c:v>
                </c:pt>
                <c:pt idx="6269">
                  <c:v>0.80529701857279834</c:v>
                </c:pt>
                <c:pt idx="6270">
                  <c:v>0.80529705190422018</c:v>
                </c:pt>
                <c:pt idx="6271">
                  <c:v>0.80529737580640415</c:v>
                </c:pt>
                <c:pt idx="6272">
                  <c:v>0.80529793700042429</c:v>
                </c:pt>
                <c:pt idx="6273">
                  <c:v>0.8052982318977836</c:v>
                </c:pt>
                <c:pt idx="6274">
                  <c:v>0.80529863342976316</c:v>
                </c:pt>
                <c:pt idx="6275">
                  <c:v>0.80529939810972961</c:v>
                </c:pt>
                <c:pt idx="6276">
                  <c:v>0.80529946773930394</c:v>
                </c:pt>
                <c:pt idx="6277">
                  <c:v>0.80529984894402751</c:v>
                </c:pt>
                <c:pt idx="6278">
                  <c:v>0.80530015900339424</c:v>
                </c:pt>
                <c:pt idx="6279">
                  <c:v>0.80530079863596504</c:v>
                </c:pt>
                <c:pt idx="6280">
                  <c:v>0.80530162340125011</c:v>
                </c:pt>
                <c:pt idx="6281">
                  <c:v>0.80530187110232387</c:v>
                </c:pt>
                <c:pt idx="6282">
                  <c:v>0.80530195360873713</c:v>
                </c:pt>
                <c:pt idx="6283">
                  <c:v>0.80530227462953008</c:v>
                </c:pt>
                <c:pt idx="6284">
                  <c:v>0.80530242184634793</c:v>
                </c:pt>
                <c:pt idx="6285">
                  <c:v>0.80530326733729285</c:v>
                </c:pt>
                <c:pt idx="6286">
                  <c:v>0.80530361513787208</c:v>
                </c:pt>
                <c:pt idx="6287">
                  <c:v>0.805303971262749</c:v>
                </c:pt>
                <c:pt idx="6288">
                  <c:v>0.80530421785194872</c:v>
                </c:pt>
                <c:pt idx="6289">
                  <c:v>0.80530504826547844</c:v>
                </c:pt>
                <c:pt idx="6290">
                  <c:v>0.80530514022304789</c:v>
                </c:pt>
                <c:pt idx="6291">
                  <c:v>0.80530536798482899</c:v>
                </c:pt>
                <c:pt idx="6292">
                  <c:v>0.80530536798765473</c:v>
                </c:pt>
                <c:pt idx="6293">
                  <c:v>0.80530641805038394</c:v>
                </c:pt>
                <c:pt idx="6294">
                  <c:v>0.80530736470518061</c:v>
                </c:pt>
                <c:pt idx="6295">
                  <c:v>0.80530767597095676</c:v>
                </c:pt>
                <c:pt idx="6296">
                  <c:v>0.80530843791568552</c:v>
                </c:pt>
                <c:pt idx="6297">
                  <c:v>0.80530874455029133</c:v>
                </c:pt>
                <c:pt idx="6298">
                  <c:v>0.80531022797394936</c:v>
                </c:pt>
                <c:pt idx="6299">
                  <c:v>0.80531162020066427</c:v>
                </c:pt>
                <c:pt idx="6300">
                  <c:v>0.80531197201471172</c:v>
                </c:pt>
                <c:pt idx="6301">
                  <c:v>0.80531284521758162</c:v>
                </c:pt>
                <c:pt idx="6302">
                  <c:v>0.80531305291750921</c:v>
                </c:pt>
                <c:pt idx="6303">
                  <c:v>0.80531398364439122</c:v>
                </c:pt>
                <c:pt idx="6304">
                  <c:v>0.80531463062477737</c:v>
                </c:pt>
                <c:pt idx="6305">
                  <c:v>0.80531554850329956</c:v>
                </c:pt>
                <c:pt idx="6306">
                  <c:v>0.80531611098700451</c:v>
                </c:pt>
                <c:pt idx="6307">
                  <c:v>0.80531701714015902</c:v>
                </c:pt>
                <c:pt idx="6308">
                  <c:v>0.8053170447779433</c:v>
                </c:pt>
                <c:pt idx="6309">
                  <c:v>0.80531762031660936</c:v>
                </c:pt>
                <c:pt idx="6310">
                  <c:v>0.8053177745208342</c:v>
                </c:pt>
                <c:pt idx="6311">
                  <c:v>0.80531778021162914</c:v>
                </c:pt>
                <c:pt idx="6312">
                  <c:v>0.80531888169152543</c:v>
                </c:pt>
                <c:pt idx="6313">
                  <c:v>0.80531923890000678</c:v>
                </c:pt>
                <c:pt idx="6314">
                  <c:v>0.80531980005550663</c:v>
                </c:pt>
                <c:pt idx="6315">
                  <c:v>0.80532009493074064</c:v>
                </c:pt>
                <c:pt idx="6316">
                  <c:v>0.80532133068783007</c:v>
                </c:pt>
                <c:pt idx="6317">
                  <c:v>0.80532171187226964</c:v>
                </c:pt>
                <c:pt idx="6318">
                  <c:v>0.80532306267165565</c:v>
                </c:pt>
                <c:pt idx="6319">
                  <c:v>0.80532339566856503</c:v>
                </c:pt>
                <c:pt idx="6320">
                  <c:v>0.80532413738845243</c:v>
                </c:pt>
                <c:pt idx="6321">
                  <c:v>0.80532493968422847</c:v>
                </c:pt>
                <c:pt idx="6322">
                  <c:v>0.80532500900009463</c:v>
                </c:pt>
                <c:pt idx="6323">
                  <c:v>0.80532508615860343</c:v>
                </c:pt>
                <c:pt idx="6324">
                  <c:v>0.80532547780305208</c:v>
                </c:pt>
                <c:pt idx="6325">
                  <c:v>0.805326080475954</c:v>
                </c:pt>
                <c:pt idx="6326">
                  <c:v>0.80532679756081083</c:v>
                </c:pt>
                <c:pt idx="6327">
                  <c:v>0.80532680706897575</c:v>
                </c:pt>
                <c:pt idx="6328">
                  <c:v>0.80532713329635852</c:v>
                </c:pt>
                <c:pt idx="6329">
                  <c:v>0.80532773096326105</c:v>
                </c:pt>
                <c:pt idx="6330">
                  <c:v>0.80532773096928334</c:v>
                </c:pt>
                <c:pt idx="6331">
                  <c:v>0.80532868456690776</c:v>
                </c:pt>
                <c:pt idx="6332">
                  <c:v>0.80532875912004354</c:v>
                </c:pt>
                <c:pt idx="6333">
                  <c:v>0.80532952605906305</c:v>
                </c:pt>
                <c:pt idx="6334">
                  <c:v>0.80533030025281238</c:v>
                </c:pt>
                <c:pt idx="6335">
                  <c:v>0.80533096114767611</c:v>
                </c:pt>
                <c:pt idx="6336">
                  <c:v>0.80533348232469137</c:v>
                </c:pt>
                <c:pt idx="6337">
                  <c:v>0.8053338341118238</c:v>
                </c:pt>
                <c:pt idx="6338">
                  <c:v>0.80533460921552313</c:v>
                </c:pt>
                <c:pt idx="6339">
                  <c:v>0.80533470725215439</c:v>
                </c:pt>
                <c:pt idx="6340">
                  <c:v>0.80533518551736649</c:v>
                </c:pt>
                <c:pt idx="6341">
                  <c:v>0.80533524792822198</c:v>
                </c:pt>
                <c:pt idx="6342">
                  <c:v>0.80533584560406413</c:v>
                </c:pt>
                <c:pt idx="6343">
                  <c:v>0.805336951081004</c:v>
                </c:pt>
                <c:pt idx="6344">
                  <c:v>0.80533797280420916</c:v>
                </c:pt>
                <c:pt idx="6345">
                  <c:v>0.80533887889257216</c:v>
                </c:pt>
                <c:pt idx="6346">
                  <c:v>0.80533964191190655</c:v>
                </c:pt>
                <c:pt idx="6347">
                  <c:v>0.80534445346782624</c:v>
                </c:pt>
                <c:pt idx="6348">
                  <c:v>0.80534525698804948</c:v>
                </c:pt>
                <c:pt idx="6349">
                  <c:v>0.80534543591198882</c:v>
                </c:pt>
                <c:pt idx="6350">
                  <c:v>0.80534640499285592</c:v>
                </c:pt>
                <c:pt idx="6351">
                  <c:v>0.80534645384826697</c:v>
                </c:pt>
                <c:pt idx="6352">
                  <c:v>0.80534687020934737</c:v>
                </c:pt>
                <c:pt idx="6353">
                  <c:v>0.80534865864497795</c:v>
                </c:pt>
                <c:pt idx="6354">
                  <c:v>0.80534866814961492</c:v>
                </c:pt>
                <c:pt idx="6355">
                  <c:v>0.80534960521356469</c:v>
                </c:pt>
                <c:pt idx="6356">
                  <c:v>0.8053499393731911</c:v>
                </c:pt>
                <c:pt idx="6357">
                  <c:v>0.80535138695967878</c:v>
                </c:pt>
                <c:pt idx="6358">
                  <c:v>0.80535140460877452</c:v>
                </c:pt>
                <c:pt idx="6359">
                  <c:v>0.80535246260955495</c:v>
                </c:pt>
                <c:pt idx="6360">
                  <c:v>0.80535246262512206</c:v>
                </c:pt>
                <c:pt idx="6361">
                  <c:v>0.80535284347650093</c:v>
                </c:pt>
                <c:pt idx="6362">
                  <c:v>0.80535374518793734</c:v>
                </c:pt>
                <c:pt idx="6363">
                  <c:v>0.80535452305971078</c:v>
                </c:pt>
                <c:pt idx="6364">
                  <c:v>0.80535643066776363</c:v>
                </c:pt>
                <c:pt idx="6365">
                  <c:v>0.80535646976306441</c:v>
                </c:pt>
                <c:pt idx="6366">
                  <c:v>0.80535707018124214</c:v>
                </c:pt>
                <c:pt idx="6367">
                  <c:v>0.805357108437877</c:v>
                </c:pt>
                <c:pt idx="6368">
                  <c:v>0.80535766899159467</c:v>
                </c:pt>
                <c:pt idx="6369">
                  <c:v>0.8053577034094056</c:v>
                </c:pt>
                <c:pt idx="6370">
                  <c:v>0.80535926623728848</c:v>
                </c:pt>
                <c:pt idx="6371">
                  <c:v>0.80536133743034766</c:v>
                </c:pt>
                <c:pt idx="6372">
                  <c:v>0.80536189963077798</c:v>
                </c:pt>
                <c:pt idx="6373">
                  <c:v>0.80536197042398705</c:v>
                </c:pt>
                <c:pt idx="6374">
                  <c:v>0.80536243807119656</c:v>
                </c:pt>
                <c:pt idx="6375">
                  <c:v>0.80536347054182422</c:v>
                </c:pt>
                <c:pt idx="6376">
                  <c:v>0.80536404434276276</c:v>
                </c:pt>
                <c:pt idx="6377">
                  <c:v>0.80536562553720015</c:v>
                </c:pt>
                <c:pt idx="6378">
                  <c:v>0.80536631334846609</c:v>
                </c:pt>
                <c:pt idx="6379">
                  <c:v>0.80536715079143817</c:v>
                </c:pt>
                <c:pt idx="6380">
                  <c:v>0.80536779028892302</c:v>
                </c:pt>
                <c:pt idx="6381">
                  <c:v>0.80536831358645955</c:v>
                </c:pt>
                <c:pt idx="6382">
                  <c:v>0.80536861488270817</c:v>
                </c:pt>
                <c:pt idx="6383">
                  <c:v>0.80536894501636946</c:v>
                </c:pt>
                <c:pt idx="6384">
                  <c:v>0.80537025847222665</c:v>
                </c:pt>
                <c:pt idx="6385">
                  <c:v>0.80537056056985168</c:v>
                </c:pt>
                <c:pt idx="6386">
                  <c:v>0.80537083175756763</c:v>
                </c:pt>
                <c:pt idx="6387">
                  <c:v>0.80537083175756763</c:v>
                </c:pt>
                <c:pt idx="6388">
                  <c:v>0.80537083177483948</c:v>
                </c:pt>
                <c:pt idx="6389">
                  <c:v>0.8053720390275505</c:v>
                </c:pt>
                <c:pt idx="6390">
                  <c:v>0.80537291659296883</c:v>
                </c:pt>
                <c:pt idx="6391">
                  <c:v>0.80537340852332417</c:v>
                </c:pt>
                <c:pt idx="6392">
                  <c:v>0.80537435498344201</c:v>
                </c:pt>
                <c:pt idx="6393">
                  <c:v>0.80537466618053077</c:v>
                </c:pt>
                <c:pt idx="6394">
                  <c:v>0.80537470277807377</c:v>
                </c:pt>
                <c:pt idx="6395">
                  <c:v>0.80537560443005185</c:v>
                </c:pt>
                <c:pt idx="6396">
                  <c:v>0.80537638224794894</c:v>
                </c:pt>
                <c:pt idx="6397">
                  <c:v>0.80537721765390913</c:v>
                </c:pt>
                <c:pt idx="6398">
                  <c:v>0.80537828972420611</c:v>
                </c:pt>
                <c:pt idx="6399">
                  <c:v>0.80537892919542398</c:v>
                </c:pt>
                <c:pt idx="6400">
                  <c:v>0.80538004200131663</c:v>
                </c:pt>
                <c:pt idx="6401">
                  <c:v>0.80538161938060326</c:v>
                </c:pt>
                <c:pt idx="6402">
                  <c:v>0.80538253706694363</c:v>
                </c:pt>
                <c:pt idx="6403">
                  <c:v>0.80538319616982212</c:v>
                </c:pt>
                <c:pt idx="6404">
                  <c:v>0.80538375831349551</c:v>
                </c:pt>
                <c:pt idx="6405">
                  <c:v>0.80538429671855893</c:v>
                </c:pt>
                <c:pt idx="6406">
                  <c:v>0.80538586955728486</c:v>
                </c:pt>
                <c:pt idx="6407">
                  <c:v>0.80538622669156112</c:v>
                </c:pt>
                <c:pt idx="6408">
                  <c:v>0.80538678772971373</c:v>
                </c:pt>
                <c:pt idx="6409">
                  <c:v>0.80538708254481961</c:v>
                </c:pt>
                <c:pt idx="6410">
                  <c:v>0.80538748396530102</c:v>
                </c:pt>
                <c:pt idx="6411">
                  <c:v>0.80538869914310451</c:v>
                </c:pt>
                <c:pt idx="6412">
                  <c:v>0.80538891267712587</c:v>
                </c:pt>
                <c:pt idx="6413">
                  <c:v>0.80538900911530631</c:v>
                </c:pt>
                <c:pt idx="6414">
                  <c:v>0.80538964857052919</c:v>
                </c:pt>
                <c:pt idx="6415">
                  <c:v>0.80539047310652356</c:v>
                </c:pt>
                <c:pt idx="6416">
                  <c:v>0.80539072073987872</c:v>
                </c:pt>
                <c:pt idx="6417">
                  <c:v>0.80539080322338152</c:v>
                </c:pt>
                <c:pt idx="6418">
                  <c:v>0.80539111872035307</c:v>
                </c:pt>
                <c:pt idx="6419">
                  <c:v>0.8053911241543652</c:v>
                </c:pt>
                <c:pt idx="6420">
                  <c:v>0.80539207272644686</c:v>
                </c:pt>
                <c:pt idx="6421">
                  <c:v>0.80539246429006428</c:v>
                </c:pt>
                <c:pt idx="6422">
                  <c:v>0.80539306683677692</c:v>
                </c:pt>
                <c:pt idx="6423">
                  <c:v>0.80539389702024122</c:v>
                </c:pt>
                <c:pt idx="6424">
                  <c:v>0.80539526642530423</c:v>
                </c:pt>
                <c:pt idx="6425">
                  <c:v>0.80539574491530996</c:v>
                </c:pt>
                <c:pt idx="6426">
                  <c:v>0.8053962128164236</c:v>
                </c:pt>
                <c:pt idx="6427">
                  <c:v>0.8053964611516321</c:v>
                </c:pt>
                <c:pt idx="6428">
                  <c:v>0.80539739026464907</c:v>
                </c:pt>
                <c:pt idx="6429">
                  <c:v>0.80539907528981447</c:v>
                </c:pt>
                <c:pt idx="6430">
                  <c:v>0.80540046713097757</c:v>
                </c:pt>
                <c:pt idx="6431">
                  <c:v>0.80540081884679371</c:v>
                </c:pt>
                <c:pt idx="6432">
                  <c:v>0.80540169180664367</c:v>
                </c:pt>
                <c:pt idx="6433">
                  <c:v>0.80540189944996021</c:v>
                </c:pt>
                <c:pt idx="6434">
                  <c:v>0.80540216997171132</c:v>
                </c:pt>
                <c:pt idx="6435">
                  <c:v>0.80540253575344711</c:v>
                </c:pt>
                <c:pt idx="6436">
                  <c:v>0.80540282991784862</c:v>
                </c:pt>
                <c:pt idx="6437">
                  <c:v>0.80540393516565678</c:v>
                </c:pt>
                <c:pt idx="6438">
                  <c:v>0.80540495667022716</c:v>
                </c:pt>
                <c:pt idx="6439">
                  <c:v>0.80540586257120705</c:v>
                </c:pt>
                <c:pt idx="6440">
                  <c:v>0.80540646558015316</c:v>
                </c:pt>
                <c:pt idx="6441">
                  <c:v>0.80540662543076902</c:v>
                </c:pt>
                <c:pt idx="6442">
                  <c:v>0.80540670719584617</c:v>
                </c:pt>
                <c:pt idx="6443">
                  <c:v>0.80540703681049364</c:v>
                </c:pt>
                <c:pt idx="6444">
                  <c:v>0.80540711584449953</c:v>
                </c:pt>
                <c:pt idx="6445">
                  <c:v>0.80540772660477911</c:v>
                </c:pt>
                <c:pt idx="6446">
                  <c:v>0.80540800448876437</c:v>
                </c:pt>
                <c:pt idx="6447">
                  <c:v>0.8054080837139288</c:v>
                </c:pt>
                <c:pt idx="6448">
                  <c:v>0.80540864471355955</c:v>
                </c:pt>
                <c:pt idx="6449">
                  <c:v>0.80540871713094164</c:v>
                </c:pt>
                <c:pt idx="6450">
                  <c:v>0.80540893950653625</c:v>
                </c:pt>
                <c:pt idx="6451">
                  <c:v>0.80540978648079242</c:v>
                </c:pt>
                <c:pt idx="6452">
                  <c:v>0.80541055600009415</c:v>
                </c:pt>
                <c:pt idx="6453">
                  <c:v>0.80541106005713514</c:v>
                </c:pt>
                <c:pt idx="6454">
                  <c:v>0.8054114442837732</c:v>
                </c:pt>
                <c:pt idx="6455">
                  <c:v>0.80541223932878303</c:v>
                </c:pt>
                <c:pt idx="6456">
                  <c:v>0.80541257745870343</c:v>
                </c:pt>
                <c:pt idx="6457">
                  <c:v>0.80541385221227335</c:v>
                </c:pt>
                <c:pt idx="6458">
                  <c:v>0.80541392934855049</c:v>
                </c:pt>
                <c:pt idx="6459">
                  <c:v>0.80541432088397125</c:v>
                </c:pt>
                <c:pt idx="6460">
                  <c:v>0.80541450213125398</c:v>
                </c:pt>
                <c:pt idx="6461">
                  <c:v>0.80541469437043811</c:v>
                </c:pt>
                <c:pt idx="6462">
                  <c:v>0.80541492338950049</c:v>
                </c:pt>
                <c:pt idx="6463">
                  <c:v>0.80541564027574575</c:v>
                </c:pt>
                <c:pt idx="6464">
                  <c:v>0.80541564978073676</c:v>
                </c:pt>
                <c:pt idx="6465">
                  <c:v>0.80541752675725953</c:v>
                </c:pt>
                <c:pt idx="6466">
                  <c:v>0.80541836801678179</c:v>
                </c:pt>
                <c:pt idx="6467">
                  <c:v>0.80541980270684344</c:v>
                </c:pt>
                <c:pt idx="6468">
                  <c:v>0.80542013318337757</c:v>
                </c:pt>
                <c:pt idx="6469">
                  <c:v>0.80542181315399708</c:v>
                </c:pt>
                <c:pt idx="6470">
                  <c:v>0.8054218131712636</c:v>
                </c:pt>
                <c:pt idx="6471">
                  <c:v>0.8054218131712636</c:v>
                </c:pt>
                <c:pt idx="6472">
                  <c:v>0.80542232318367424</c:v>
                </c:pt>
                <c:pt idx="6473">
                  <c:v>0.80542244605864965</c:v>
                </c:pt>
                <c:pt idx="6474">
                  <c:v>0.80542267487257424</c:v>
                </c:pt>
                <c:pt idx="6475">
                  <c:v>0.80542344976047797</c:v>
                </c:pt>
                <c:pt idx="6476">
                  <c:v>0.80542402590226581</c:v>
                </c:pt>
                <c:pt idx="6477">
                  <c:v>0.80542408829685508</c:v>
                </c:pt>
                <c:pt idx="6478">
                  <c:v>0.80542579097556311</c:v>
                </c:pt>
                <c:pt idx="6479">
                  <c:v>0.8054262456479172</c:v>
                </c:pt>
                <c:pt idx="6480">
                  <c:v>0.805426657039226</c:v>
                </c:pt>
                <c:pt idx="6481">
                  <c:v>0.80542681241607206</c:v>
                </c:pt>
                <c:pt idx="6482">
                  <c:v>0.80542763886167523</c:v>
                </c:pt>
                <c:pt idx="6483">
                  <c:v>0.80542771825225501</c:v>
                </c:pt>
                <c:pt idx="6484">
                  <c:v>0.80542889240840554</c:v>
                </c:pt>
                <c:pt idx="6485">
                  <c:v>0.8054332081046135</c:v>
                </c:pt>
                <c:pt idx="6486">
                  <c:v>0.80543329127980245</c:v>
                </c:pt>
                <c:pt idx="6487">
                  <c:v>0.80543409457685866</c:v>
                </c:pt>
                <c:pt idx="6488">
                  <c:v>0.80543427345004037</c:v>
                </c:pt>
                <c:pt idx="6489">
                  <c:v>0.80543466739442549</c:v>
                </c:pt>
                <c:pt idx="6490">
                  <c:v>0.80543529110359913</c:v>
                </c:pt>
                <c:pt idx="6491">
                  <c:v>0.80543570735010483</c:v>
                </c:pt>
                <c:pt idx="6492">
                  <c:v>0.80543654944675347</c:v>
                </c:pt>
                <c:pt idx="6493">
                  <c:v>0.80543753761173498</c:v>
                </c:pt>
                <c:pt idx="6494">
                  <c:v>0.80544022284595096</c:v>
                </c:pt>
                <c:pt idx="6495">
                  <c:v>0.80544116674325572</c:v>
                </c:pt>
                <c:pt idx="6496">
                  <c:v>0.80544165743794749</c:v>
                </c:pt>
                <c:pt idx="6497">
                  <c:v>0.80544167895716678</c:v>
                </c:pt>
                <c:pt idx="6498">
                  <c:v>0.80544198788829391</c:v>
                </c:pt>
                <c:pt idx="6499">
                  <c:v>0.80544209686691759</c:v>
                </c:pt>
                <c:pt idx="6500">
                  <c:v>0.80544258041855443</c:v>
                </c:pt>
                <c:pt idx="6501">
                  <c:v>0.80544335807414402</c:v>
                </c:pt>
                <c:pt idx="6502">
                  <c:v>0.80544526515209336</c:v>
                </c:pt>
                <c:pt idx="6503">
                  <c:v>0.80544530423653582</c:v>
                </c:pt>
                <c:pt idx="6504">
                  <c:v>0.80544590448821518</c:v>
                </c:pt>
                <c:pt idx="6505">
                  <c:v>0.80544594273502301</c:v>
                </c:pt>
                <c:pt idx="6506">
                  <c:v>0.80544650313251531</c:v>
                </c:pt>
                <c:pt idx="6507">
                  <c:v>0.8054471482290495</c:v>
                </c:pt>
                <c:pt idx="6508">
                  <c:v>0.80544793362795453</c:v>
                </c:pt>
                <c:pt idx="6509">
                  <c:v>0.80544809993430311</c:v>
                </c:pt>
                <c:pt idx="6510">
                  <c:v>0.80544949305714442</c:v>
                </c:pt>
                <c:pt idx="6511">
                  <c:v>0.80545073259608746</c:v>
                </c:pt>
                <c:pt idx="6512">
                  <c:v>0.80545127088721635</c:v>
                </c:pt>
                <c:pt idx="6513">
                  <c:v>0.80545204474954013</c:v>
                </c:pt>
                <c:pt idx="6514">
                  <c:v>0.80545230307186932</c:v>
                </c:pt>
                <c:pt idx="6515">
                  <c:v>0.80545588587551742</c:v>
                </c:pt>
                <c:pt idx="6516">
                  <c:v>0.80545662161831422</c:v>
                </c:pt>
                <c:pt idx="6517">
                  <c:v>0.80545714477023234</c:v>
                </c:pt>
                <c:pt idx="6518">
                  <c:v>0.80545744598278979</c:v>
                </c:pt>
                <c:pt idx="6519">
                  <c:v>0.80545745863765061</c:v>
                </c:pt>
                <c:pt idx="6520">
                  <c:v>0.80545777602581836</c:v>
                </c:pt>
                <c:pt idx="6521">
                  <c:v>0.80545908911630959</c:v>
                </c:pt>
                <c:pt idx="6522">
                  <c:v>0.80545939113055554</c:v>
                </c:pt>
                <c:pt idx="6523">
                  <c:v>0.80545966224188048</c:v>
                </c:pt>
                <c:pt idx="6524">
                  <c:v>0.80545966224188048</c:v>
                </c:pt>
                <c:pt idx="6525">
                  <c:v>0.80545966224188048</c:v>
                </c:pt>
                <c:pt idx="6526">
                  <c:v>0.80545966226021171</c:v>
                </c:pt>
                <c:pt idx="6527">
                  <c:v>0.80546079526574188</c:v>
                </c:pt>
                <c:pt idx="6528">
                  <c:v>0.80546086917705451</c:v>
                </c:pt>
                <c:pt idx="6529">
                  <c:v>0.80546105829061676</c:v>
                </c:pt>
                <c:pt idx="6530">
                  <c:v>0.80546223829296049</c:v>
                </c:pt>
                <c:pt idx="6531">
                  <c:v>0.80546271668274716</c:v>
                </c:pt>
                <c:pt idx="6532">
                  <c:v>0.80546302001399384</c:v>
                </c:pt>
                <c:pt idx="6533">
                  <c:v>0.80546318448937892</c:v>
                </c:pt>
                <c:pt idx="6534">
                  <c:v>0.80546343277374666</c:v>
                </c:pt>
                <c:pt idx="6535">
                  <c:v>0.80546353218713573</c:v>
                </c:pt>
                <c:pt idx="6536">
                  <c:v>0.80546425717714432</c:v>
                </c:pt>
                <c:pt idx="6537">
                  <c:v>0.80546443358906061</c:v>
                </c:pt>
                <c:pt idx="6538">
                  <c:v>0.805465174305531</c:v>
                </c:pt>
                <c:pt idx="6539">
                  <c:v>0.80546604636440788</c:v>
                </c:pt>
                <c:pt idx="6540">
                  <c:v>0.80546711813691085</c:v>
                </c:pt>
                <c:pt idx="6541">
                  <c:v>0.80546775743076648</c:v>
                </c:pt>
                <c:pt idx="6542">
                  <c:v>0.80546835603558042</c:v>
                </c:pt>
                <c:pt idx="6543">
                  <c:v>0.80546836827286183</c:v>
                </c:pt>
                <c:pt idx="6544">
                  <c:v>0.80546886992834688</c:v>
                </c:pt>
                <c:pt idx="6545">
                  <c:v>0.80546950609855972</c:v>
                </c:pt>
                <c:pt idx="6546">
                  <c:v>0.8054713643003667</c:v>
                </c:pt>
                <c:pt idx="6547">
                  <c:v>0.80547258520714593</c:v>
                </c:pt>
                <c:pt idx="6548">
                  <c:v>0.80547285984436845</c:v>
                </c:pt>
                <c:pt idx="6549">
                  <c:v>0.80547312346291333</c:v>
                </c:pt>
                <c:pt idx="6550">
                  <c:v>0.80547359492163495</c:v>
                </c:pt>
                <c:pt idx="6551">
                  <c:v>0.80547469586499898</c:v>
                </c:pt>
                <c:pt idx="6552">
                  <c:v>0.80547497369195209</c:v>
                </c:pt>
                <c:pt idx="6553">
                  <c:v>0.80547505289993615</c:v>
                </c:pt>
                <c:pt idx="6554">
                  <c:v>0.80547568618603427</c:v>
                </c:pt>
                <c:pt idx="6555">
                  <c:v>0.80547590851505091</c:v>
                </c:pt>
                <c:pt idx="6556">
                  <c:v>0.80547714367019752</c:v>
                </c:pt>
                <c:pt idx="6557">
                  <c:v>0.80547752466533318</c:v>
                </c:pt>
                <c:pt idx="6558">
                  <c:v>0.8054775736327614</c:v>
                </c:pt>
                <c:pt idx="6559">
                  <c:v>0.80547773814003731</c:v>
                </c:pt>
                <c:pt idx="6560">
                  <c:v>0.80547802862148488</c:v>
                </c:pt>
                <c:pt idx="6561">
                  <c:v>0.80547841276295662</c:v>
                </c:pt>
                <c:pt idx="6562">
                  <c:v>0.80547847382821947</c:v>
                </c:pt>
                <c:pt idx="6563">
                  <c:v>0.8054792981348986</c:v>
                </c:pt>
                <c:pt idx="6564">
                  <c:v>0.80547954570053082</c:v>
                </c:pt>
                <c:pt idx="6565">
                  <c:v>0.80547962816112006</c:v>
                </c:pt>
                <c:pt idx="6566">
                  <c:v>0.80548054095299615</c:v>
                </c:pt>
                <c:pt idx="6567">
                  <c:v>0.80548089731072881</c:v>
                </c:pt>
                <c:pt idx="6568">
                  <c:v>0.80548128876530967</c:v>
                </c:pt>
                <c:pt idx="6569">
                  <c:v>0.80548261738372451</c:v>
                </c:pt>
                <c:pt idx="6570">
                  <c:v>0.80548272109801777</c:v>
                </c:pt>
                <c:pt idx="6571">
                  <c:v>0.8054840901231991</c:v>
                </c:pt>
                <c:pt idx="6572">
                  <c:v>0.80548456848028205</c:v>
                </c:pt>
                <c:pt idx="6573">
                  <c:v>0.80548528451657231</c:v>
                </c:pt>
                <c:pt idx="6574">
                  <c:v>0.80548591008142945</c:v>
                </c:pt>
                <c:pt idx="6575">
                  <c:v>0.80548789792855024</c:v>
                </c:pt>
                <c:pt idx="6576">
                  <c:v>0.80548824392362806</c:v>
                </c:pt>
                <c:pt idx="6577">
                  <c:v>0.80548928938412567</c:v>
                </c:pt>
                <c:pt idx="6578">
                  <c:v>0.8054909917507399</c:v>
                </c:pt>
                <c:pt idx="6579">
                  <c:v>0.80549135743192679</c:v>
                </c:pt>
                <c:pt idx="6580">
                  <c:v>0.80549275645430685</c:v>
                </c:pt>
                <c:pt idx="6581">
                  <c:v>0.8054936223318675</c:v>
                </c:pt>
                <c:pt idx="6582">
                  <c:v>0.80549377767616392</c:v>
                </c:pt>
                <c:pt idx="6583">
                  <c:v>0.80549468332494478</c:v>
                </c:pt>
                <c:pt idx="6584">
                  <c:v>0.80549528616637023</c:v>
                </c:pt>
                <c:pt idx="6585">
                  <c:v>0.80549544028601272</c:v>
                </c:pt>
                <c:pt idx="6586">
                  <c:v>0.80549552771440913</c:v>
                </c:pt>
                <c:pt idx="6587">
                  <c:v>0.8054958572374844</c:v>
                </c:pt>
                <c:pt idx="6588">
                  <c:v>0.80549654684067418</c:v>
                </c:pt>
                <c:pt idx="6589">
                  <c:v>0.80549682464719308</c:v>
                </c:pt>
                <c:pt idx="6590">
                  <c:v>0.80549690385048067</c:v>
                </c:pt>
                <c:pt idx="6591">
                  <c:v>0.80549753709112526</c:v>
                </c:pt>
                <c:pt idx="6592">
                  <c:v>0.80549775940494184</c:v>
                </c:pt>
                <c:pt idx="6593">
                  <c:v>0.8054977658719793</c:v>
                </c:pt>
                <c:pt idx="6594">
                  <c:v>0.80549827001499874</c:v>
                </c:pt>
                <c:pt idx="6595">
                  <c:v>0.80549942441168598</c:v>
                </c:pt>
                <c:pt idx="6596">
                  <c:v>0.80549987936642253</c:v>
                </c:pt>
                <c:pt idx="6597">
                  <c:v>0.80550017202965862</c:v>
                </c:pt>
                <c:pt idx="6598">
                  <c:v>0.80550026348738601</c:v>
                </c:pt>
                <c:pt idx="6599">
                  <c:v>0.80550072549957163</c:v>
                </c:pt>
                <c:pt idx="6600">
                  <c:v>0.8055010583115183</c:v>
                </c:pt>
                <c:pt idx="6601">
                  <c:v>0.80550163101260963</c:v>
                </c:pt>
                <c:pt idx="6602">
                  <c:v>0.80550255731141207</c:v>
                </c:pt>
                <c:pt idx="6603">
                  <c:v>0.80550260146742669</c:v>
                </c:pt>
                <c:pt idx="6604">
                  <c:v>0.80550267074692428</c:v>
                </c:pt>
                <c:pt idx="6605">
                  <c:v>0.80550274786097298</c:v>
                </c:pt>
                <c:pt idx="6606">
                  <c:v>0.8055033204853459</c:v>
                </c:pt>
                <c:pt idx="6607">
                  <c:v>0.80550351267039022</c:v>
                </c:pt>
                <c:pt idx="6608">
                  <c:v>0.80550634426998524</c:v>
                </c:pt>
                <c:pt idx="6609">
                  <c:v>0.80550710225939171</c:v>
                </c:pt>
                <c:pt idx="6610">
                  <c:v>0.80550718529685383</c:v>
                </c:pt>
                <c:pt idx="6611">
                  <c:v>0.80550861958832565</c:v>
                </c:pt>
                <c:pt idx="6612">
                  <c:v>0.80550894997237887</c:v>
                </c:pt>
                <c:pt idx="6613">
                  <c:v>0.80551047693175293</c:v>
                </c:pt>
                <c:pt idx="6614">
                  <c:v>0.80551062947586005</c:v>
                </c:pt>
                <c:pt idx="6615">
                  <c:v>0.8055106294941905</c:v>
                </c:pt>
                <c:pt idx="6616">
                  <c:v>0.8055106294941905</c:v>
                </c:pt>
                <c:pt idx="6617">
                  <c:v>0.80551113936490393</c:v>
                </c:pt>
                <c:pt idx="6618">
                  <c:v>0.80551126218986169</c:v>
                </c:pt>
                <c:pt idx="6619">
                  <c:v>0.80551226562764677</c:v>
                </c:pt>
                <c:pt idx="6620">
                  <c:v>0.80551284160936598</c:v>
                </c:pt>
                <c:pt idx="6621">
                  <c:v>0.80551290398768927</c:v>
                </c:pt>
                <c:pt idx="6622">
                  <c:v>0.80551460619227333</c:v>
                </c:pt>
                <c:pt idx="6623">
                  <c:v>0.80551475477707235</c:v>
                </c:pt>
                <c:pt idx="6624">
                  <c:v>0.80551506073857282</c:v>
                </c:pt>
                <c:pt idx="6625">
                  <c:v>0.8055154720163854</c:v>
                </c:pt>
                <c:pt idx="6626">
                  <c:v>0.80551562735006033</c:v>
                </c:pt>
                <c:pt idx="6627">
                  <c:v>0.80551645356604984</c:v>
                </c:pt>
                <c:pt idx="6628">
                  <c:v>0.80551653293404168</c:v>
                </c:pt>
                <c:pt idx="6629">
                  <c:v>0.80551770676343859</c:v>
                </c:pt>
                <c:pt idx="6630">
                  <c:v>0.80551926299209764</c:v>
                </c:pt>
                <c:pt idx="6631">
                  <c:v>0.80551986961602051</c:v>
                </c:pt>
                <c:pt idx="6632">
                  <c:v>0.80552046696155022</c:v>
                </c:pt>
                <c:pt idx="6633">
                  <c:v>0.80552046696155022</c:v>
                </c:pt>
                <c:pt idx="6634">
                  <c:v>0.80552141694118751</c:v>
                </c:pt>
                <c:pt idx="6635">
                  <c:v>0.80552202126058625</c:v>
                </c:pt>
                <c:pt idx="6636">
                  <c:v>0.80552308631001479</c:v>
                </c:pt>
                <c:pt idx="6637">
                  <c:v>0.80552348014521402</c:v>
                </c:pt>
                <c:pt idx="6638">
                  <c:v>0.80552423168911569</c:v>
                </c:pt>
                <c:pt idx="6639">
                  <c:v>0.80552451981274853</c:v>
                </c:pt>
                <c:pt idx="6640">
                  <c:v>0.80552536167469435</c:v>
                </c:pt>
                <c:pt idx="6641">
                  <c:v>0.80552604761722191</c:v>
                </c:pt>
                <c:pt idx="6642">
                  <c:v>0.80552634956585267</c:v>
                </c:pt>
                <c:pt idx="6643">
                  <c:v>0.80552758727164897</c:v>
                </c:pt>
                <c:pt idx="6644">
                  <c:v>0.80552895102220234</c:v>
                </c:pt>
                <c:pt idx="6645">
                  <c:v>0.80552997768903079</c:v>
                </c:pt>
                <c:pt idx="6646">
                  <c:v>0.80553046824738339</c:v>
                </c:pt>
                <c:pt idx="6647">
                  <c:v>0.80553048975955688</c:v>
                </c:pt>
                <c:pt idx="6648">
                  <c:v>0.80553079860524823</c:v>
                </c:pt>
                <c:pt idx="6649">
                  <c:v>0.80553139097087423</c:v>
                </c:pt>
                <c:pt idx="6650">
                  <c:v>0.80553213153392234</c:v>
                </c:pt>
                <c:pt idx="6651">
                  <c:v>0.80553407495805585</c:v>
                </c:pt>
                <c:pt idx="6652">
                  <c:v>0.80553471411680111</c:v>
                </c:pt>
                <c:pt idx="6653">
                  <c:v>0.80553475235378025</c:v>
                </c:pt>
                <c:pt idx="6654">
                  <c:v>0.80553531259503053</c:v>
                </c:pt>
                <c:pt idx="6655">
                  <c:v>0.80553595751285378</c:v>
                </c:pt>
                <c:pt idx="6656">
                  <c:v>0.80553660301085361</c:v>
                </c:pt>
                <c:pt idx="6657">
                  <c:v>0.80553674269678033</c:v>
                </c:pt>
                <c:pt idx="6658">
                  <c:v>0.80553690895286911</c:v>
                </c:pt>
                <c:pt idx="6659">
                  <c:v>0.80553740299033849</c:v>
                </c:pt>
                <c:pt idx="6660">
                  <c:v>0.80553830168942164</c:v>
                </c:pt>
                <c:pt idx="6661">
                  <c:v>0.80553832022955263</c:v>
                </c:pt>
                <c:pt idx="6662">
                  <c:v>0.80553981545787701</c:v>
                </c:pt>
                <c:pt idx="6663">
                  <c:v>0.80554007902470759</c:v>
                </c:pt>
                <c:pt idx="6664">
                  <c:v>0.80554037469704776</c:v>
                </c:pt>
                <c:pt idx="6665">
                  <c:v>0.80554111092335445</c:v>
                </c:pt>
                <c:pt idx="6666">
                  <c:v>0.80554168440339102</c:v>
                </c:pt>
                <c:pt idx="6667">
                  <c:v>0.80554326471940274</c:v>
                </c:pt>
                <c:pt idx="6668">
                  <c:v>0.8055440983908706</c:v>
                </c:pt>
                <c:pt idx="6669">
                  <c:v>0.80554469273147289</c:v>
                </c:pt>
                <c:pt idx="6670">
                  <c:v>0.80554609927398524</c:v>
                </c:pt>
                <c:pt idx="6671">
                  <c:v>0.80554609928021859</c:v>
                </c:pt>
                <c:pt idx="6672">
                  <c:v>0.80554690313343313</c:v>
                </c:pt>
                <c:pt idx="6673">
                  <c:v>0.80554789508165148</c:v>
                </c:pt>
                <c:pt idx="6674">
                  <c:v>0.8055481970125119</c:v>
                </c:pt>
                <c:pt idx="6675">
                  <c:v>0.80554923109122734</c:v>
                </c:pt>
                <c:pt idx="6676">
                  <c:v>0.80554967464776872</c:v>
                </c:pt>
                <c:pt idx="6677">
                  <c:v>0.80555104338376826</c:v>
                </c:pt>
                <c:pt idx="6678">
                  <c:v>0.80555152164062238</c:v>
                </c:pt>
                <c:pt idx="6679">
                  <c:v>0.80555182488758115</c:v>
                </c:pt>
                <c:pt idx="6680">
                  <c:v>0.80555223753157468</c:v>
                </c:pt>
                <c:pt idx="6681">
                  <c:v>0.80555230034225911</c:v>
                </c:pt>
                <c:pt idx="6682">
                  <c:v>0.8055523369173393</c:v>
                </c:pt>
                <c:pt idx="6683">
                  <c:v>0.80555306170615637</c:v>
                </c:pt>
                <c:pt idx="6684">
                  <c:v>0.80555323806918477</c:v>
                </c:pt>
                <c:pt idx="6685">
                  <c:v>0.80555397857942912</c:v>
                </c:pt>
                <c:pt idx="6686">
                  <c:v>0.80555485039597774</c:v>
                </c:pt>
                <c:pt idx="6687">
                  <c:v>0.80555715942587591</c:v>
                </c:pt>
                <c:pt idx="6688">
                  <c:v>0.80555924967822667</c:v>
                </c:pt>
                <c:pt idx="6689">
                  <c:v>0.80556016685471565</c:v>
                </c:pt>
                <c:pt idx="6690">
                  <c:v>0.80556166198366141</c:v>
                </c:pt>
                <c:pt idx="6691">
                  <c:v>0.80556239116840733</c:v>
                </c:pt>
                <c:pt idx="6692">
                  <c:v>0.80556239685612674</c:v>
                </c:pt>
                <c:pt idx="6693">
                  <c:v>0.80556247858317287</c:v>
                </c:pt>
                <c:pt idx="6694">
                  <c:v>0.80556349749355194</c:v>
                </c:pt>
                <c:pt idx="6695">
                  <c:v>0.80556377524303502</c:v>
                </c:pt>
                <c:pt idx="6696">
                  <c:v>0.8055638544291408</c:v>
                </c:pt>
                <c:pt idx="6697">
                  <c:v>0.80556448753885734</c:v>
                </c:pt>
                <c:pt idx="6698">
                  <c:v>0.80556470980609118</c:v>
                </c:pt>
                <c:pt idx="6699">
                  <c:v>0.80556594461799813</c:v>
                </c:pt>
                <c:pt idx="6700">
                  <c:v>0.80556637446161472</c:v>
                </c:pt>
                <c:pt idx="6701">
                  <c:v>0.80556653892370611</c:v>
                </c:pt>
                <c:pt idx="6702">
                  <c:v>0.80556663803140982</c:v>
                </c:pt>
                <c:pt idx="6703">
                  <c:v>0.80556682932336454</c:v>
                </c:pt>
                <c:pt idx="6704">
                  <c:v>0.80556721335915249</c:v>
                </c:pt>
                <c:pt idx="6705">
                  <c:v>0.80556767527452933</c:v>
                </c:pt>
                <c:pt idx="6706">
                  <c:v>0.80556834598189098</c:v>
                </c:pt>
                <c:pt idx="6707">
                  <c:v>0.80556874372888698</c:v>
                </c:pt>
                <c:pt idx="6708">
                  <c:v>0.80556874917090571</c:v>
                </c:pt>
                <c:pt idx="6709">
                  <c:v>0.80556934095724853</c:v>
                </c:pt>
                <c:pt idx="6710">
                  <c:v>0.80556955085398574</c:v>
                </c:pt>
                <c:pt idx="6711">
                  <c:v>0.80556969721568561</c:v>
                </c:pt>
                <c:pt idx="6712">
                  <c:v>0.80557008856121526</c:v>
                </c:pt>
                <c:pt idx="6713">
                  <c:v>0.80557069077314591</c:v>
                </c:pt>
                <c:pt idx="6714">
                  <c:v>0.80557140730824006</c:v>
                </c:pt>
                <c:pt idx="6715">
                  <c:v>0.80557141681041133</c:v>
                </c:pt>
                <c:pt idx="6716">
                  <c:v>0.80557157701409621</c:v>
                </c:pt>
                <c:pt idx="6717">
                  <c:v>0.80557157701409621</c:v>
                </c:pt>
                <c:pt idx="6718">
                  <c:v>0.80557157701409621</c:v>
                </c:pt>
                <c:pt idx="6719">
                  <c:v>0.80557157701409621</c:v>
                </c:pt>
                <c:pt idx="6720">
                  <c:v>0.8055715770191183</c:v>
                </c:pt>
                <c:pt idx="6721">
                  <c:v>0.80557157702283411</c:v>
                </c:pt>
                <c:pt idx="6722">
                  <c:v>0.80557157703156945</c:v>
                </c:pt>
                <c:pt idx="6723">
                  <c:v>0.80557157703156945</c:v>
                </c:pt>
                <c:pt idx="6724">
                  <c:v>0.80557157703156945</c:v>
                </c:pt>
                <c:pt idx="6725">
                  <c:v>0.80557288914168002</c:v>
                </c:pt>
                <c:pt idx="6726">
                  <c:v>0.80557336736582819</c:v>
                </c:pt>
                <c:pt idx="6727">
                  <c:v>0.80557379306169685</c:v>
                </c:pt>
                <c:pt idx="6728">
                  <c:v>0.80557408320206558</c:v>
                </c:pt>
                <c:pt idx="6729">
                  <c:v>0.80557470857928071</c:v>
                </c:pt>
                <c:pt idx="6730">
                  <c:v>0.80557470859414348</c:v>
                </c:pt>
                <c:pt idx="6731">
                  <c:v>0.80557490732171999</c:v>
                </c:pt>
                <c:pt idx="6732">
                  <c:v>0.80557594054464454</c:v>
                </c:pt>
                <c:pt idx="6733">
                  <c:v>0.80557843847704902</c:v>
                </c:pt>
                <c:pt idx="6734">
                  <c:v>0.80557931095078894</c:v>
                </c:pt>
                <c:pt idx="6735">
                  <c:v>0.80557978885017245</c:v>
                </c:pt>
                <c:pt idx="6736">
                  <c:v>0.80558015443079745</c:v>
                </c:pt>
                <c:pt idx="6737">
                  <c:v>0.80558044843068477</c:v>
                </c:pt>
                <c:pt idx="6738">
                  <c:v>0.80558155306331114</c:v>
                </c:pt>
                <c:pt idx="6739">
                  <c:v>0.80558241870130198</c:v>
                </c:pt>
                <c:pt idx="6740">
                  <c:v>0.80558257400242661</c:v>
                </c:pt>
                <c:pt idx="6741">
                  <c:v>0.80558347939898467</c:v>
                </c:pt>
                <c:pt idx="6742">
                  <c:v>0.80558423615021735</c:v>
                </c:pt>
                <c:pt idx="6743">
                  <c:v>0.80558424183466948</c:v>
                </c:pt>
                <c:pt idx="6744">
                  <c:v>0.80558432355325016</c:v>
                </c:pt>
                <c:pt idx="6745">
                  <c:v>0.80558465298474879</c:v>
                </c:pt>
                <c:pt idx="6746">
                  <c:v>0.80558562012586676</c:v>
                </c:pt>
                <c:pt idx="6747">
                  <c:v>0.80558633237153277</c:v>
                </c:pt>
                <c:pt idx="6748">
                  <c:v>0.80558706509211597</c:v>
                </c:pt>
                <c:pt idx="6749">
                  <c:v>0.80558821916810952</c:v>
                </c:pt>
                <c:pt idx="6750">
                  <c:v>0.80558848271700456</c:v>
                </c:pt>
                <c:pt idx="6751">
                  <c:v>0.80558867399587575</c:v>
                </c:pt>
                <c:pt idx="6752">
                  <c:v>0.80558896657777535</c:v>
                </c:pt>
                <c:pt idx="6753">
                  <c:v>0.80558904970880596</c:v>
                </c:pt>
                <c:pt idx="6754">
                  <c:v>0.80558905801114922</c:v>
                </c:pt>
                <c:pt idx="6755">
                  <c:v>0.8055895198949331</c:v>
                </c:pt>
                <c:pt idx="6756">
                  <c:v>0.80558985261438498</c:v>
                </c:pt>
                <c:pt idx="6757">
                  <c:v>0.8055900314040163</c:v>
                </c:pt>
                <c:pt idx="6758">
                  <c:v>0.8055904251555126</c:v>
                </c:pt>
                <c:pt idx="6759">
                  <c:v>0.8055913953403554</c:v>
                </c:pt>
                <c:pt idx="6760">
                  <c:v>0.80559154169348135</c:v>
                </c:pt>
                <c:pt idx="6761">
                  <c:v>0.80559211413330045</c:v>
                </c:pt>
                <c:pt idx="6762">
                  <c:v>0.80559230629040812</c:v>
                </c:pt>
                <c:pt idx="6763">
                  <c:v>0.80559325167050844</c:v>
                </c:pt>
                <c:pt idx="6764">
                  <c:v>0.80559326116915364</c:v>
                </c:pt>
                <c:pt idx="6765">
                  <c:v>0.80559371751012887</c:v>
                </c:pt>
                <c:pt idx="6766">
                  <c:v>0.80559453141774506</c:v>
                </c:pt>
                <c:pt idx="6767">
                  <c:v>0.80559513710270281</c:v>
                </c:pt>
                <c:pt idx="6768">
                  <c:v>0.80559589488251071</c:v>
                </c:pt>
                <c:pt idx="6769">
                  <c:v>0.80559705272830451</c:v>
                </c:pt>
                <c:pt idx="6770">
                  <c:v>0.80559705273075488</c:v>
                </c:pt>
                <c:pt idx="6771">
                  <c:v>0.80559741178973532</c:v>
                </c:pt>
                <c:pt idx="6772">
                  <c:v>0.80559774208130019</c:v>
                </c:pt>
                <c:pt idx="6773">
                  <c:v>0.80560005365628395</c:v>
                </c:pt>
                <c:pt idx="6774">
                  <c:v>0.80560163263628393</c:v>
                </c:pt>
                <c:pt idx="6775">
                  <c:v>0.80560224579520945</c:v>
                </c:pt>
                <c:pt idx="6776">
                  <c:v>0.80560339672875392</c:v>
                </c:pt>
                <c:pt idx="6777">
                  <c:v>0.80560354527225397</c:v>
                </c:pt>
                <c:pt idx="6778">
                  <c:v>0.80560385114898236</c:v>
                </c:pt>
                <c:pt idx="6779">
                  <c:v>0.80560426231328686</c:v>
                </c:pt>
                <c:pt idx="6780">
                  <c:v>0.80560524359014274</c:v>
                </c:pt>
                <c:pt idx="6781">
                  <c:v>0.80560575500990894</c:v>
                </c:pt>
                <c:pt idx="6782">
                  <c:v>0.80560649643815441</c:v>
                </c:pt>
                <c:pt idx="6783">
                  <c:v>0.80560805223534215</c:v>
                </c:pt>
                <c:pt idx="6784">
                  <c:v>0.80560862334352734</c:v>
                </c:pt>
                <c:pt idx="6785">
                  <c:v>0.80560862559987789</c:v>
                </c:pt>
                <c:pt idx="6786">
                  <c:v>0.80560925587016208</c:v>
                </c:pt>
                <c:pt idx="6787">
                  <c:v>0.80561020558469632</c:v>
                </c:pt>
                <c:pt idx="6788">
                  <c:v>0.80561080973612587</c:v>
                </c:pt>
                <c:pt idx="6789">
                  <c:v>0.80561089286722365</c:v>
                </c:pt>
                <c:pt idx="6790">
                  <c:v>0.80561172967210126</c:v>
                </c:pt>
                <c:pt idx="6791">
                  <c:v>0.8056118744895322</c:v>
                </c:pt>
                <c:pt idx="6792">
                  <c:v>0.80561226821553222</c:v>
                </c:pt>
                <c:pt idx="6793">
                  <c:v>0.80561289157756932</c:v>
                </c:pt>
                <c:pt idx="6794">
                  <c:v>0.80561414922211227</c:v>
                </c:pt>
                <c:pt idx="6795">
                  <c:v>0.80561483497418496</c:v>
                </c:pt>
                <c:pt idx="6796">
                  <c:v>0.80561513683942221</c:v>
                </c:pt>
                <c:pt idx="6797">
                  <c:v>0.80561604032226719</c:v>
                </c:pt>
                <c:pt idx="6798">
                  <c:v>0.80561637420119925</c:v>
                </c:pt>
                <c:pt idx="6799">
                  <c:v>0.80561728103381713</c:v>
                </c:pt>
                <c:pt idx="6800">
                  <c:v>0.80561773757269628</c:v>
                </c:pt>
                <c:pt idx="6801">
                  <c:v>0.80561876395416077</c:v>
                </c:pt>
                <c:pt idx="6802">
                  <c:v>0.80561892835209648</c:v>
                </c:pt>
                <c:pt idx="6803">
                  <c:v>0.80561923930918922</c:v>
                </c:pt>
                <c:pt idx="6804">
                  <c:v>0.80561927588129167</c:v>
                </c:pt>
                <c:pt idx="6805">
                  <c:v>0.80561958464153605</c:v>
                </c:pt>
                <c:pt idx="6806">
                  <c:v>0.80562017684251341</c:v>
                </c:pt>
                <c:pt idx="6807">
                  <c:v>0.80562091719931594</c:v>
                </c:pt>
                <c:pt idx="6808">
                  <c:v>0.80562095406566736</c:v>
                </c:pt>
                <c:pt idx="6809">
                  <c:v>0.80562252639769627</c:v>
                </c:pt>
                <c:pt idx="6810">
                  <c:v>0.80562252639769627</c:v>
                </c:pt>
                <c:pt idx="6811">
                  <c:v>0.80562252640589727</c:v>
                </c:pt>
                <c:pt idx="6812">
                  <c:v>0.80562252640643028</c:v>
                </c:pt>
                <c:pt idx="6813">
                  <c:v>0.80562252640643028</c:v>
                </c:pt>
                <c:pt idx="6814">
                  <c:v>0.80562252641516718</c:v>
                </c:pt>
                <c:pt idx="6815">
                  <c:v>0.80562252641516718</c:v>
                </c:pt>
                <c:pt idx="6816">
                  <c:v>0.80562286008326178</c:v>
                </c:pt>
                <c:pt idx="6817">
                  <c:v>0.80562349906461528</c:v>
                </c:pt>
                <c:pt idx="6818">
                  <c:v>0.80562409737675744</c:v>
                </c:pt>
                <c:pt idx="6819">
                  <c:v>0.80562461101723548</c:v>
                </c:pt>
                <c:pt idx="6820">
                  <c:v>0.80562538743336398</c:v>
                </c:pt>
                <c:pt idx="6821">
                  <c:v>0.80562565746087844</c:v>
                </c:pt>
                <c:pt idx="6822">
                  <c:v>0.80562565747813608</c:v>
                </c:pt>
                <c:pt idx="6823">
                  <c:v>0.80562569329060718</c:v>
                </c:pt>
                <c:pt idx="6824">
                  <c:v>0.80562618719101864</c:v>
                </c:pt>
                <c:pt idx="6825">
                  <c:v>0.80562708564083008</c:v>
                </c:pt>
                <c:pt idx="6826">
                  <c:v>0.80562710417527716</c:v>
                </c:pt>
                <c:pt idx="6827">
                  <c:v>0.80562832448877508</c:v>
                </c:pt>
                <c:pt idx="6828">
                  <c:v>0.80562859898851291</c:v>
                </c:pt>
                <c:pt idx="6829">
                  <c:v>0.80562886248128307</c:v>
                </c:pt>
                <c:pt idx="6830">
                  <c:v>0.8056298940938984</c:v>
                </c:pt>
                <c:pt idx="6831">
                  <c:v>0.80563046741345867</c:v>
                </c:pt>
                <c:pt idx="6832">
                  <c:v>0.80563135158640131</c:v>
                </c:pt>
                <c:pt idx="6833">
                  <c:v>0.80563204729019378</c:v>
                </c:pt>
                <c:pt idx="6834">
                  <c:v>0.80563288072992667</c:v>
                </c:pt>
                <c:pt idx="6835">
                  <c:v>0.80563347490638626</c:v>
                </c:pt>
                <c:pt idx="6836">
                  <c:v>0.80563357127333868</c:v>
                </c:pt>
                <c:pt idx="6837">
                  <c:v>0.80563503414447968</c:v>
                </c:pt>
                <c:pt idx="6838">
                  <c:v>0.80563568469325419</c:v>
                </c:pt>
                <c:pt idx="6839">
                  <c:v>0.80563667636587011</c:v>
                </c:pt>
                <c:pt idx="6840">
                  <c:v>0.8056370238045869</c:v>
                </c:pt>
                <c:pt idx="6841">
                  <c:v>0.80563722703667762</c:v>
                </c:pt>
                <c:pt idx="6842">
                  <c:v>0.80563722705478613</c:v>
                </c:pt>
                <c:pt idx="6843">
                  <c:v>0.80563762589029464</c:v>
                </c:pt>
                <c:pt idx="6844">
                  <c:v>0.80564030191727742</c:v>
                </c:pt>
                <c:pt idx="6845">
                  <c:v>0.80564060507993995</c:v>
                </c:pt>
                <c:pt idx="6846">
                  <c:v>0.80564076946231511</c:v>
                </c:pt>
                <c:pt idx="6847">
                  <c:v>0.8056410176081592</c:v>
                </c:pt>
                <c:pt idx="6848">
                  <c:v>0.80564108040244953</c:v>
                </c:pt>
                <c:pt idx="6849">
                  <c:v>0.80564184155390473</c:v>
                </c:pt>
                <c:pt idx="6850">
                  <c:v>0.8056427581720369</c:v>
                </c:pt>
                <c:pt idx="6851">
                  <c:v>0.80564516542531384</c:v>
                </c:pt>
                <c:pt idx="6852">
                  <c:v>0.80564537196791708</c:v>
                </c:pt>
                <c:pt idx="6853">
                  <c:v>0.80564593813479579</c:v>
                </c:pt>
                <c:pt idx="6854">
                  <c:v>0.8056462442611233</c:v>
                </c:pt>
                <c:pt idx="6855">
                  <c:v>0.80564645174300986</c:v>
                </c:pt>
                <c:pt idx="6856">
                  <c:v>0.80564738150025295</c:v>
                </c:pt>
                <c:pt idx="6857">
                  <c:v>0.8056479980410709</c:v>
                </c:pt>
                <c:pt idx="6858">
                  <c:v>0.8056479980410709</c:v>
                </c:pt>
                <c:pt idx="6859">
                  <c:v>0.8056479980410709</c:v>
                </c:pt>
                <c:pt idx="6860">
                  <c:v>0.8056479980410709</c:v>
                </c:pt>
                <c:pt idx="6861">
                  <c:v>0.8056479980410709</c:v>
                </c:pt>
                <c:pt idx="6862">
                  <c:v>0.8056479980410709</c:v>
                </c:pt>
                <c:pt idx="6863">
                  <c:v>0.8056479980410709</c:v>
                </c:pt>
                <c:pt idx="6864">
                  <c:v>0.8056479980410709</c:v>
                </c:pt>
                <c:pt idx="6865">
                  <c:v>0.8056479980410709</c:v>
                </c:pt>
                <c:pt idx="6866">
                  <c:v>0.80564799804501219</c:v>
                </c:pt>
                <c:pt idx="6867">
                  <c:v>0.80564799804501219</c:v>
                </c:pt>
                <c:pt idx="6868">
                  <c:v>0.80564799804501219</c:v>
                </c:pt>
                <c:pt idx="6869">
                  <c:v>0.80564799804501219</c:v>
                </c:pt>
                <c:pt idx="6870">
                  <c:v>0.80564799804501219</c:v>
                </c:pt>
                <c:pt idx="6871">
                  <c:v>0.80564799804501219</c:v>
                </c:pt>
                <c:pt idx="6872">
                  <c:v>0.80564799804501219</c:v>
                </c:pt>
                <c:pt idx="6873">
                  <c:v>0.80564799804740961</c:v>
                </c:pt>
                <c:pt idx="6874">
                  <c:v>0.8056479980498068</c:v>
                </c:pt>
                <c:pt idx="6875">
                  <c:v>0.8056479980498068</c:v>
                </c:pt>
                <c:pt idx="6876">
                  <c:v>0.80564799805854048</c:v>
                </c:pt>
                <c:pt idx="6877">
                  <c:v>0.80564799805854048</c:v>
                </c:pt>
                <c:pt idx="6878">
                  <c:v>0.80564799805854048</c:v>
                </c:pt>
                <c:pt idx="6879">
                  <c:v>0.80564799805854048</c:v>
                </c:pt>
                <c:pt idx="6880">
                  <c:v>0.80564799805854048</c:v>
                </c:pt>
                <c:pt idx="6881">
                  <c:v>0.80564799805854048</c:v>
                </c:pt>
                <c:pt idx="6882">
                  <c:v>0.80564799805854048</c:v>
                </c:pt>
                <c:pt idx="6883">
                  <c:v>0.80564799805854048</c:v>
                </c:pt>
                <c:pt idx="6884">
                  <c:v>0.80564799805854048</c:v>
                </c:pt>
                <c:pt idx="6885">
                  <c:v>0.80564799805854048</c:v>
                </c:pt>
                <c:pt idx="6886">
                  <c:v>0.80564799805854048</c:v>
                </c:pt>
                <c:pt idx="6887">
                  <c:v>0.80564799805854048</c:v>
                </c:pt>
                <c:pt idx="6888">
                  <c:v>0.80564799805854048</c:v>
                </c:pt>
                <c:pt idx="6889">
                  <c:v>0.80564802780608757</c:v>
                </c:pt>
                <c:pt idx="6890">
                  <c:v>0.80564894472761062</c:v>
                </c:pt>
                <c:pt idx="6891">
                  <c:v>0.80565021356615041</c:v>
                </c:pt>
                <c:pt idx="6892">
                  <c:v>0.80565043944145931</c:v>
                </c:pt>
                <c:pt idx="6893">
                  <c:v>0.805651014380796</c:v>
                </c:pt>
                <c:pt idx="6894">
                  <c:v>0.80565112885699763</c:v>
                </c:pt>
                <c:pt idx="6895">
                  <c:v>0.80565112886003332</c:v>
                </c:pt>
                <c:pt idx="6896">
                  <c:v>0.80565112886914192</c:v>
                </c:pt>
                <c:pt idx="6897">
                  <c:v>0.8056511288716971</c:v>
                </c:pt>
                <c:pt idx="6898">
                  <c:v>0.80565116842349926</c:v>
                </c:pt>
                <c:pt idx="6899">
                  <c:v>0.80565117410910403</c:v>
                </c:pt>
                <c:pt idx="6900">
                  <c:v>0.80565125581289809</c:v>
                </c:pt>
                <c:pt idx="6901">
                  <c:v>0.80565255211256703</c:v>
                </c:pt>
                <c:pt idx="6902">
                  <c:v>0.80565263127679199</c:v>
                </c:pt>
                <c:pt idx="6903">
                  <c:v>0.80565319184725759</c:v>
                </c:pt>
                <c:pt idx="6904">
                  <c:v>0.80565326421010819</c:v>
                </c:pt>
                <c:pt idx="6905">
                  <c:v>0.80565414927879697</c:v>
                </c:pt>
                <c:pt idx="6906">
                  <c:v>0.80565472088418921</c:v>
                </c:pt>
                <c:pt idx="6907">
                  <c:v>0.80565510166969834</c:v>
                </c:pt>
                <c:pt idx="6908">
                  <c:v>0.80565515060884429</c:v>
                </c:pt>
                <c:pt idx="6909">
                  <c:v>0.80565531502574905</c:v>
                </c:pt>
                <c:pt idx="6910">
                  <c:v>0.80565560534361436</c:v>
                </c:pt>
                <c:pt idx="6911">
                  <c:v>0.8056559892737053</c:v>
                </c:pt>
                <c:pt idx="6912">
                  <c:v>0.80565645106067119</c:v>
                </c:pt>
                <c:pt idx="6913">
                  <c:v>0.80565752465784102</c:v>
                </c:pt>
                <c:pt idx="6914">
                  <c:v>0.80565832611765575</c:v>
                </c:pt>
                <c:pt idx="6915">
                  <c:v>0.80565847243893263</c:v>
                </c:pt>
                <c:pt idx="6916">
                  <c:v>0.80565886367540296</c:v>
                </c:pt>
                <c:pt idx="6917">
                  <c:v>0.80565946571991653</c:v>
                </c:pt>
                <c:pt idx="6918">
                  <c:v>0.80566018205634604</c:v>
                </c:pt>
                <c:pt idx="6919">
                  <c:v>0.80566019155534274</c:v>
                </c:pt>
                <c:pt idx="6920">
                  <c:v>0.8056621415695655</c:v>
                </c:pt>
                <c:pt idx="6921">
                  <c:v>0.8056628572057315</c:v>
                </c:pt>
                <c:pt idx="6922">
                  <c:v>0.80566290770891291</c:v>
                </c:pt>
                <c:pt idx="6923">
                  <c:v>0.80566348240935648</c:v>
                </c:pt>
                <c:pt idx="6924">
                  <c:v>0.80566348242501362</c:v>
                </c:pt>
                <c:pt idx="6925">
                  <c:v>0.80566368109654396</c:v>
                </c:pt>
                <c:pt idx="6926">
                  <c:v>0.80566589354526408</c:v>
                </c:pt>
                <c:pt idx="6927">
                  <c:v>0.80566685984938047</c:v>
                </c:pt>
                <c:pt idx="6928">
                  <c:v>0.80566721127045038</c:v>
                </c:pt>
                <c:pt idx="6929">
                  <c:v>0.80566808350110297</c:v>
                </c:pt>
                <c:pt idx="6930">
                  <c:v>0.80566822314331776</c:v>
                </c:pt>
                <c:pt idx="6931">
                  <c:v>0.80566856126762287</c:v>
                </c:pt>
                <c:pt idx="6932">
                  <c:v>0.80566892674767832</c:v>
                </c:pt>
                <c:pt idx="6933">
                  <c:v>0.80566922066529723</c:v>
                </c:pt>
                <c:pt idx="6934">
                  <c:v>0.80567063525857263</c:v>
                </c:pt>
                <c:pt idx="6935">
                  <c:v>0.80567119038868606</c:v>
                </c:pt>
                <c:pt idx="6936">
                  <c:v>0.80567134564663667</c:v>
                </c:pt>
                <c:pt idx="6937">
                  <c:v>0.80567268277708137</c:v>
                </c:pt>
                <c:pt idx="6938">
                  <c:v>0.80567301301466332</c:v>
                </c:pt>
                <c:pt idx="6939">
                  <c:v>0.80567342404990094</c:v>
                </c:pt>
                <c:pt idx="6940">
                  <c:v>0.80567346765208803</c:v>
                </c:pt>
                <c:pt idx="6941">
                  <c:v>0.80567346766955616</c:v>
                </c:pt>
                <c:pt idx="6942">
                  <c:v>0.80567439092240423</c:v>
                </c:pt>
                <c:pt idx="6943">
                  <c:v>0.80567510296978517</c:v>
                </c:pt>
                <c:pt idx="6944">
                  <c:v>0.8056765982156403</c:v>
                </c:pt>
                <c:pt idx="6945">
                  <c:v>0.8056765982156403</c:v>
                </c:pt>
                <c:pt idx="6946">
                  <c:v>0.80567659821825011</c:v>
                </c:pt>
                <c:pt idx="6947">
                  <c:v>0.80567659821825011</c:v>
                </c:pt>
                <c:pt idx="6948">
                  <c:v>0.80567659822128534</c:v>
                </c:pt>
                <c:pt idx="6949">
                  <c:v>0.80567659823289317</c:v>
                </c:pt>
                <c:pt idx="6950">
                  <c:v>0.80567659823289317</c:v>
                </c:pt>
                <c:pt idx="6951">
                  <c:v>0.80567659823289317</c:v>
                </c:pt>
                <c:pt idx="6952">
                  <c:v>0.80567698924232956</c:v>
                </c:pt>
                <c:pt idx="6953">
                  <c:v>0.80567744394310881</c:v>
                </c:pt>
                <c:pt idx="6954">
                  <c:v>0.80567773644366436</c:v>
                </c:pt>
                <c:pt idx="6955">
                  <c:v>0.8056778195526485</c:v>
                </c:pt>
                <c:pt idx="6956">
                  <c:v>0.80567782785268305</c:v>
                </c:pt>
                <c:pt idx="6957">
                  <c:v>0.80567828960805288</c:v>
                </c:pt>
                <c:pt idx="6958">
                  <c:v>0.80567837393833752</c:v>
                </c:pt>
                <c:pt idx="6959">
                  <c:v>0.8056786222350012</c:v>
                </c:pt>
                <c:pt idx="6960">
                  <c:v>0.80567880097386146</c:v>
                </c:pt>
                <c:pt idx="6961">
                  <c:v>0.8056791946161509</c:v>
                </c:pt>
                <c:pt idx="6962">
                  <c:v>0.80567981784867992</c:v>
                </c:pt>
                <c:pt idx="6963">
                  <c:v>0.80568016453099123</c:v>
                </c:pt>
                <c:pt idx="6964">
                  <c:v>0.80568023377410791</c:v>
                </c:pt>
                <c:pt idx="6965">
                  <c:v>0.80568107522811039</c:v>
                </c:pt>
                <c:pt idx="6966">
                  <c:v>0.80568202034557124</c:v>
                </c:pt>
                <c:pt idx="6967">
                  <c:v>0.80568202984104309</c:v>
                </c:pt>
                <c:pt idx="6968">
                  <c:v>0.80568329973753294</c:v>
                </c:pt>
                <c:pt idx="6969">
                  <c:v>0.80568466282321571</c:v>
                </c:pt>
                <c:pt idx="6970">
                  <c:v>0.80568474581451655</c:v>
                </c:pt>
                <c:pt idx="6971">
                  <c:v>0.80568650950776055</c:v>
                </c:pt>
                <c:pt idx="6972">
                  <c:v>0.80568787864538705</c:v>
                </c:pt>
                <c:pt idx="6973">
                  <c:v>0.80568879829766982</c:v>
                </c:pt>
                <c:pt idx="6974">
                  <c:v>0.80568978426456672</c:v>
                </c:pt>
                <c:pt idx="6975">
                  <c:v>0.80568982331909933</c:v>
                </c:pt>
                <c:pt idx="6976">
                  <c:v>0.80569101196908144</c:v>
                </c:pt>
                <c:pt idx="6977">
                  <c:v>0.80569231108482131</c:v>
                </c:pt>
                <c:pt idx="6978">
                  <c:v>0.80569302792755226</c:v>
                </c:pt>
                <c:pt idx="6979">
                  <c:v>0.80569400893157295</c:v>
                </c:pt>
                <c:pt idx="6980">
                  <c:v>0.80569524752448041</c:v>
                </c:pt>
                <c:pt idx="6981">
                  <c:v>0.80569578540302689</c:v>
                </c:pt>
                <c:pt idx="6982">
                  <c:v>0.80569681679584881</c:v>
                </c:pt>
                <c:pt idx="6983">
                  <c:v>0.8056973899998976</c:v>
                </c:pt>
                <c:pt idx="6984">
                  <c:v>0.80569893523069391</c:v>
                </c:pt>
                <c:pt idx="6985">
                  <c:v>0.80569893523069391</c:v>
                </c:pt>
                <c:pt idx="6986">
                  <c:v>0.80569893523473979</c:v>
                </c:pt>
                <c:pt idx="6987">
                  <c:v>0.80569893523708402</c:v>
                </c:pt>
                <c:pt idx="6988">
                  <c:v>0.80569893523942615</c:v>
                </c:pt>
                <c:pt idx="6989">
                  <c:v>0.80569893524816072</c:v>
                </c:pt>
                <c:pt idx="6990">
                  <c:v>0.80569893524816072</c:v>
                </c:pt>
                <c:pt idx="6991">
                  <c:v>0.80569896954540743</c:v>
                </c:pt>
                <c:pt idx="6992">
                  <c:v>0.80569957352885435</c:v>
                </c:pt>
                <c:pt idx="6993">
                  <c:v>0.80569965663790366</c:v>
                </c:pt>
                <c:pt idx="6994">
                  <c:v>0.80570036561135305</c:v>
                </c:pt>
                <c:pt idx="6995">
                  <c:v>0.80570049320904324</c:v>
                </c:pt>
                <c:pt idx="6996">
                  <c:v>0.80570063798620828</c:v>
                </c:pt>
                <c:pt idx="6997">
                  <c:v>0.80570103160300066</c:v>
                </c:pt>
                <c:pt idx="6998">
                  <c:v>0.80570113203925875</c:v>
                </c:pt>
                <c:pt idx="6999">
                  <c:v>0.80570165479144651</c:v>
                </c:pt>
                <c:pt idx="7000">
                  <c:v>0.80570195577348547</c:v>
                </c:pt>
                <c:pt idx="7001">
                  <c:v>0.80570228556137402</c:v>
                </c:pt>
                <c:pt idx="7002">
                  <c:v>0.80570359764822885</c:v>
                </c:pt>
                <c:pt idx="7003">
                  <c:v>0.80570513644778874</c:v>
                </c:pt>
                <c:pt idx="7004">
                  <c:v>0.80570619764899765</c:v>
                </c:pt>
                <c:pt idx="7005">
                  <c:v>0.80570644758647092</c:v>
                </c:pt>
                <c:pt idx="7006">
                  <c:v>0.80570649944019612</c:v>
                </c:pt>
                <c:pt idx="7007">
                  <c:v>0.80570752553626623</c:v>
                </c:pt>
                <c:pt idx="7008">
                  <c:v>0.80570768988769192</c:v>
                </c:pt>
                <c:pt idx="7009">
                  <c:v>0.80570800075911864</c:v>
                </c:pt>
                <c:pt idx="7010">
                  <c:v>0.80570803731998608</c:v>
                </c:pt>
                <c:pt idx="7011">
                  <c:v>0.80570967818162786</c:v>
                </c:pt>
                <c:pt idx="7012">
                  <c:v>0.80570971503799615</c:v>
                </c:pt>
                <c:pt idx="7013">
                  <c:v>0.80571162052533463</c:v>
                </c:pt>
                <c:pt idx="7014">
                  <c:v>0.80571208492641044</c:v>
                </c:pt>
                <c:pt idx="7015">
                  <c:v>0.80571285747531807</c:v>
                </c:pt>
                <c:pt idx="7016">
                  <c:v>0.80571337097350437</c:v>
                </c:pt>
                <c:pt idx="7017">
                  <c:v>0.80571414717267564</c:v>
                </c:pt>
                <c:pt idx="7018">
                  <c:v>0.80571441712510472</c:v>
                </c:pt>
                <c:pt idx="7019">
                  <c:v>0.80571441714342129</c:v>
                </c:pt>
                <c:pt idx="7020">
                  <c:v>0.80571494670847588</c:v>
                </c:pt>
                <c:pt idx="7021">
                  <c:v>0.80571586343775237</c:v>
                </c:pt>
                <c:pt idx="7022">
                  <c:v>0.80571708341138992</c:v>
                </c:pt>
                <c:pt idx="7023">
                  <c:v>0.80571735783586185</c:v>
                </c:pt>
                <c:pt idx="7024">
                  <c:v>0.80571762125456448</c:v>
                </c:pt>
                <c:pt idx="7025">
                  <c:v>0.8057186525811183</c:v>
                </c:pt>
                <c:pt idx="7026">
                  <c:v>0.8057192257401895</c:v>
                </c:pt>
                <c:pt idx="7027">
                  <c:v>0.80571954921456101</c:v>
                </c:pt>
                <c:pt idx="7028">
                  <c:v>0.80572010966763696</c:v>
                </c:pt>
                <c:pt idx="7029">
                  <c:v>0.80572040417577995</c:v>
                </c:pt>
                <c:pt idx="7030">
                  <c:v>0.80572080517760769</c:v>
                </c:pt>
                <c:pt idx="7031">
                  <c:v>0.80572163838558364</c:v>
                </c:pt>
                <c:pt idx="7032">
                  <c:v>0.80572201908656393</c:v>
                </c:pt>
                <c:pt idx="7033">
                  <c:v>0.80572232873697347</c:v>
                </c:pt>
                <c:pt idx="7034">
                  <c:v>0.80572296752490713</c:v>
                </c:pt>
                <c:pt idx="7035">
                  <c:v>0.8057237912013242</c:v>
                </c:pt>
                <c:pt idx="7036">
                  <c:v>0.80572412097239532</c:v>
                </c:pt>
                <c:pt idx="7037">
                  <c:v>0.80572444156959644</c:v>
                </c:pt>
                <c:pt idx="7038">
                  <c:v>0.80572458859208917</c:v>
                </c:pt>
                <c:pt idx="7039">
                  <c:v>0.80572543296658328</c:v>
                </c:pt>
                <c:pt idx="7040">
                  <c:v>0.80572578030815456</c:v>
                </c:pt>
                <c:pt idx="7041">
                  <c:v>0.80572598350289715</c:v>
                </c:pt>
                <c:pt idx="7042">
                  <c:v>0.80572613596239429</c:v>
                </c:pt>
                <c:pt idx="7043">
                  <c:v>0.80572638222643278</c:v>
                </c:pt>
                <c:pt idx="7044">
                  <c:v>0.80572721154330318</c:v>
                </c:pt>
                <c:pt idx="7045">
                  <c:v>0.80572730337966769</c:v>
                </c:pt>
                <c:pt idx="7046">
                  <c:v>0.80572753084071791</c:v>
                </c:pt>
                <c:pt idx="7047">
                  <c:v>0.8057285795193756</c:v>
                </c:pt>
                <c:pt idx="7048">
                  <c:v>0.80572952492455296</c:v>
                </c:pt>
                <c:pt idx="7049">
                  <c:v>0.80572977300112658</c:v>
                </c:pt>
                <c:pt idx="7050">
                  <c:v>0.80572983577901813</c:v>
                </c:pt>
                <c:pt idx="7051">
                  <c:v>0.80573059671801184</c:v>
                </c:pt>
                <c:pt idx="7052">
                  <c:v>0.80573090294784733</c:v>
                </c:pt>
                <c:pt idx="7053">
                  <c:v>0.80573151308098123</c:v>
                </c:pt>
                <c:pt idx="7054">
                  <c:v>0.80573238441280881</c:v>
                </c:pt>
                <c:pt idx="7055">
                  <c:v>0.80573377480080377</c:v>
                </c:pt>
                <c:pt idx="7056">
                  <c:v>0.80573412615052986</c:v>
                </c:pt>
                <c:pt idx="7057">
                  <c:v>0.80573469215996418</c:v>
                </c:pt>
                <c:pt idx="7058">
                  <c:v>0.80573499820063088</c:v>
                </c:pt>
                <c:pt idx="7059">
                  <c:v>0.80573520562588219</c:v>
                </c:pt>
                <c:pt idx="7060">
                  <c:v>0.80573613512403663</c:v>
                </c:pt>
                <c:pt idx="7061">
                  <c:v>0.80573678125013948</c:v>
                </c:pt>
                <c:pt idx="7062">
                  <c:v>0.80573769791667371</c:v>
                </c:pt>
                <c:pt idx="7063">
                  <c:v>0.80573825965745094</c:v>
                </c:pt>
                <c:pt idx="7064">
                  <c:v>0.80573919221538581</c:v>
                </c:pt>
                <c:pt idx="7065">
                  <c:v>0.80573976699430216</c:v>
                </c:pt>
                <c:pt idx="7066">
                  <c:v>0.80573988144157038</c:v>
                </c:pt>
                <c:pt idx="7067">
                  <c:v>0.80573988145134234</c:v>
                </c:pt>
                <c:pt idx="7068">
                  <c:v>0.80573988145389641</c:v>
                </c:pt>
                <c:pt idx="7069">
                  <c:v>0.80573992099469938</c:v>
                </c:pt>
                <c:pt idx="7070">
                  <c:v>0.80573992667819061</c:v>
                </c:pt>
                <c:pt idx="7071">
                  <c:v>0.80574102670365289</c:v>
                </c:pt>
                <c:pt idx="7072">
                  <c:v>0.80574130429817126</c:v>
                </c:pt>
                <c:pt idx="7073">
                  <c:v>0.8057413834405136</c:v>
                </c:pt>
                <c:pt idx="7074">
                  <c:v>0.80574194385505216</c:v>
                </c:pt>
                <c:pt idx="7075">
                  <c:v>0.80574201619741281</c:v>
                </c:pt>
                <c:pt idx="7076">
                  <c:v>0.80574223834106529</c:v>
                </c:pt>
                <c:pt idx="7077">
                  <c:v>0.80574347246639733</c:v>
                </c:pt>
                <c:pt idx="7078">
                  <c:v>0.80574385314707386</c:v>
                </c:pt>
                <c:pt idx="7079">
                  <c:v>0.80574390207207702</c:v>
                </c:pt>
                <c:pt idx="7080">
                  <c:v>0.80574520216278001</c:v>
                </c:pt>
                <c:pt idx="7081">
                  <c:v>0.80574553471997845</c:v>
                </c:pt>
                <c:pt idx="7082">
                  <c:v>0.80574627546071553</c:v>
                </c:pt>
                <c:pt idx="7083">
                  <c:v>0.80574707669724177</c:v>
                </c:pt>
                <c:pt idx="7084">
                  <c:v>0.80574714592115293</c:v>
                </c:pt>
                <c:pt idx="7085">
                  <c:v>0.8057472229780932</c:v>
                </c:pt>
                <c:pt idx="7086">
                  <c:v>0.80574761410549212</c:v>
                </c:pt>
                <c:pt idx="7087">
                  <c:v>0.80574821598257396</c:v>
                </c:pt>
                <c:pt idx="7088">
                  <c:v>0.80574893212031962</c:v>
                </c:pt>
                <c:pt idx="7089">
                  <c:v>0.8057489416161443</c:v>
                </c:pt>
                <c:pt idx="7090">
                  <c:v>0.80574926741232256</c:v>
                </c:pt>
                <c:pt idx="7091">
                  <c:v>0.80574986429043605</c:v>
                </c:pt>
                <c:pt idx="7092">
                  <c:v>0.80574986429630602</c:v>
                </c:pt>
                <c:pt idx="7093">
                  <c:v>0.80575089108912068</c:v>
                </c:pt>
                <c:pt idx="7094">
                  <c:v>0.80575165701539619</c:v>
                </c:pt>
                <c:pt idx="7095">
                  <c:v>0.80575243018714282</c:v>
                </c:pt>
                <c:pt idx="7096">
                  <c:v>0.80575309020897024</c:v>
                </c:pt>
                <c:pt idx="7097">
                  <c:v>0.8057546420202889</c:v>
                </c:pt>
                <c:pt idx="7098">
                  <c:v>0.80575560805672941</c:v>
                </c:pt>
                <c:pt idx="7099">
                  <c:v>0.80575595937953148</c:v>
                </c:pt>
                <c:pt idx="7100">
                  <c:v>0.80575673345990073</c:v>
                </c:pt>
                <c:pt idx="7101">
                  <c:v>0.80575683136707177</c:v>
                </c:pt>
                <c:pt idx="7102">
                  <c:v>0.80575727798705876</c:v>
                </c:pt>
                <c:pt idx="7103">
                  <c:v>0.80575730900071729</c:v>
                </c:pt>
                <c:pt idx="7104">
                  <c:v>0.80575737132873471</c:v>
                </c:pt>
                <c:pt idx="7105">
                  <c:v>0.80575796821553802</c:v>
                </c:pt>
                <c:pt idx="7106">
                  <c:v>0.80575993739164309</c:v>
                </c:pt>
                <c:pt idx="7107">
                  <c:v>0.80576099749845442</c:v>
                </c:pt>
                <c:pt idx="7108">
                  <c:v>0.80576142936391104</c:v>
                </c:pt>
                <c:pt idx="7109">
                  <c:v>0.80576175951017959</c:v>
                </c:pt>
                <c:pt idx="7110">
                  <c:v>0.80576534371349839</c:v>
                </c:pt>
                <c:pt idx="7111">
                  <c:v>0.80576534371349839</c:v>
                </c:pt>
                <c:pt idx="7112">
                  <c:v>0.80576534371637254</c:v>
                </c:pt>
                <c:pt idx="7113">
                  <c:v>0.80576534371637254</c:v>
                </c:pt>
                <c:pt idx="7114">
                  <c:v>0.80576534373181419</c:v>
                </c:pt>
                <c:pt idx="7115">
                  <c:v>0.80576534373181419</c:v>
                </c:pt>
                <c:pt idx="7116">
                  <c:v>0.80576534373181419</c:v>
                </c:pt>
                <c:pt idx="7117">
                  <c:v>0.80576597591498811</c:v>
                </c:pt>
                <c:pt idx="7118">
                  <c:v>0.8057665647118869</c:v>
                </c:pt>
                <c:pt idx="7119">
                  <c:v>0.80576703463655686</c:v>
                </c:pt>
                <c:pt idx="7120">
                  <c:v>0.80576736717099262</c:v>
                </c:pt>
                <c:pt idx="7121">
                  <c:v>0.80576754585907473</c:v>
                </c:pt>
                <c:pt idx="7122">
                  <c:v>0.8057679393921493</c:v>
                </c:pt>
                <c:pt idx="7123">
                  <c:v>0.80576851365975644</c:v>
                </c:pt>
                <c:pt idx="7124">
                  <c:v>0.8057685624510742</c:v>
                </c:pt>
                <c:pt idx="7125">
                  <c:v>0.8057689090369633</c:v>
                </c:pt>
                <c:pt idx="7126">
                  <c:v>0.80576897826188443</c:v>
                </c:pt>
                <c:pt idx="7127">
                  <c:v>0.8057707643359161</c:v>
                </c:pt>
                <c:pt idx="7128">
                  <c:v>0.80577077382821383</c:v>
                </c:pt>
                <c:pt idx="7129">
                  <c:v>0.80577080661427125</c:v>
                </c:pt>
                <c:pt idx="7130">
                  <c:v>0.80577170965456013</c:v>
                </c:pt>
                <c:pt idx="7131">
                  <c:v>0.80577204337257102</c:v>
                </c:pt>
                <c:pt idx="7132">
                  <c:v>0.8057734060791335</c:v>
                </c:pt>
                <c:pt idx="7133">
                  <c:v>0.80577348904735202</c:v>
                </c:pt>
                <c:pt idx="7134">
                  <c:v>0.80577350667313974</c:v>
                </c:pt>
                <c:pt idx="7135">
                  <c:v>0.80577404141347997</c:v>
                </c:pt>
                <c:pt idx="7136">
                  <c:v>0.8057745632770178</c:v>
                </c:pt>
                <c:pt idx="7137">
                  <c:v>0.80577456329224406</c:v>
                </c:pt>
                <c:pt idx="7138">
                  <c:v>0.80577494364108504</c:v>
                </c:pt>
                <c:pt idx="7139">
                  <c:v>0.80577584416153147</c:v>
                </c:pt>
                <c:pt idx="7140">
                  <c:v>0.80577662100607073</c:v>
                </c:pt>
                <c:pt idx="7141">
                  <c:v>0.80577852609495582</c:v>
                </c:pt>
                <c:pt idx="7142">
                  <c:v>0.80577856513862578</c:v>
                </c:pt>
                <c:pt idx="7143">
                  <c:v>0.80577916476375688</c:v>
                </c:pt>
                <c:pt idx="7144">
                  <c:v>0.80577920296954797</c:v>
                </c:pt>
                <c:pt idx="7145">
                  <c:v>0.80577979715532155</c:v>
                </c:pt>
                <c:pt idx="7146">
                  <c:v>0.80578105221239626</c:v>
                </c:pt>
                <c:pt idx="7147">
                  <c:v>0.80578135791955785</c:v>
                </c:pt>
                <c:pt idx="7148">
                  <c:v>0.80578398783530159</c:v>
                </c:pt>
                <c:pt idx="7149">
                  <c:v>0.80578405853501578</c:v>
                </c:pt>
                <c:pt idx="7150">
                  <c:v>0.80578405853501578</c:v>
                </c:pt>
                <c:pt idx="7151">
                  <c:v>0.80578452556450408</c:v>
                </c:pt>
                <c:pt idx="7152">
                  <c:v>0.80578555667124441</c:v>
                </c:pt>
                <c:pt idx="7153">
                  <c:v>0.80578612971479169</c:v>
                </c:pt>
                <c:pt idx="7154">
                  <c:v>0.80578770882095263</c:v>
                </c:pt>
                <c:pt idx="7155">
                  <c:v>0.80578839572339667</c:v>
                </c:pt>
                <c:pt idx="7156">
                  <c:v>0.8057892320607789</c:v>
                </c:pt>
                <c:pt idx="7157">
                  <c:v>0.80578937679767348</c:v>
                </c:pt>
                <c:pt idx="7158">
                  <c:v>0.80578987071356678</c:v>
                </c:pt>
                <c:pt idx="7159">
                  <c:v>0.80579039332008162</c:v>
                </c:pt>
                <c:pt idx="7160">
                  <c:v>0.8057906942184011</c:v>
                </c:pt>
                <c:pt idx="7161">
                  <c:v>0.80579080396497527</c:v>
                </c:pt>
                <c:pt idx="7162">
                  <c:v>0.80579102391562518</c:v>
                </c:pt>
                <c:pt idx="7163">
                  <c:v>0.8057914361335613</c:v>
                </c:pt>
                <c:pt idx="7164">
                  <c:v>0.80579233563698283</c:v>
                </c:pt>
                <c:pt idx="7165">
                  <c:v>0.80579263733540651</c:v>
                </c:pt>
                <c:pt idx="7166">
                  <c:v>0.80579387400904501</c:v>
                </c:pt>
                <c:pt idx="7167">
                  <c:v>0.80579411384067046</c:v>
                </c:pt>
                <c:pt idx="7168">
                  <c:v>0.80579493491454079</c:v>
                </c:pt>
                <c:pt idx="7169">
                  <c:v>0.80579499024683843</c:v>
                </c:pt>
                <c:pt idx="7170">
                  <c:v>0.80579548152748259</c:v>
                </c:pt>
                <c:pt idx="7171">
                  <c:v>0.80579642673788343</c:v>
                </c:pt>
                <c:pt idx="7172">
                  <c:v>0.80579673752363823</c:v>
                </c:pt>
                <c:pt idx="7173">
                  <c:v>0.80579677407327233</c:v>
                </c:pt>
                <c:pt idx="7174">
                  <c:v>0.80579767453422957</c:v>
                </c:pt>
                <c:pt idx="7175">
                  <c:v>0.80579845132486938</c:v>
                </c:pt>
                <c:pt idx="7176">
                  <c:v>0.80579928562756087</c:v>
                </c:pt>
                <c:pt idx="7177">
                  <c:v>0.80580035628190305</c:v>
                </c:pt>
                <c:pt idx="7178">
                  <c:v>0.80580099490841661</c:v>
                </c:pt>
                <c:pt idx="7179">
                  <c:v>0.80580210624421922</c:v>
                </c:pt>
                <c:pt idx="7180">
                  <c:v>0.80580368154034043</c:v>
                </c:pt>
                <c:pt idx="7181">
                  <c:v>0.80580459801460713</c:v>
                </c:pt>
                <c:pt idx="7182">
                  <c:v>0.80580525624673138</c:v>
                </c:pt>
                <c:pt idx="7183">
                  <c:v>0.80580581764835058</c:v>
                </c:pt>
                <c:pt idx="7184">
                  <c:v>0.80580609199755049</c:v>
                </c:pt>
                <c:pt idx="7185">
                  <c:v>0.80580635534217926</c:v>
                </c:pt>
                <c:pt idx="7186">
                  <c:v>0.80580792610337681</c:v>
                </c:pt>
                <c:pt idx="7187">
                  <c:v>0.80580795938121308</c:v>
                </c:pt>
                <c:pt idx="7188">
                  <c:v>0.80580828276599958</c:v>
                </c:pt>
                <c:pt idx="7189">
                  <c:v>0.80580884306313749</c:v>
                </c:pt>
                <c:pt idx="7190">
                  <c:v>0.80580913748899163</c:v>
                </c:pt>
                <c:pt idx="7191">
                  <c:v>0.8062507249866312</c:v>
                </c:pt>
                <c:pt idx="7192">
                  <c:v>0.82672303493822807</c:v>
                </c:pt>
                <c:pt idx="7193">
                  <c:v>0.82686254443919793</c:v>
                </c:pt>
                <c:pt idx="7194">
                  <c:v>0.82688826243565616</c:v>
                </c:pt>
                <c:pt idx="7195">
                  <c:v>0.8269708385397011</c:v>
                </c:pt>
                <c:pt idx="7196">
                  <c:v>0.82705338954601004</c:v>
                </c:pt>
                <c:pt idx="7197">
                  <c:v>0.8272549211905933</c:v>
                </c:pt>
                <c:pt idx="7198">
                  <c:v>0.82736305881482952</c:v>
                </c:pt>
                <c:pt idx="7199">
                  <c:v>0.82744549049444061</c:v>
                </c:pt>
                <c:pt idx="7200">
                  <c:v>0.82759001179304004</c:v>
                </c:pt>
                <c:pt idx="7201">
                  <c:v>0.82772907591161649</c:v>
                </c:pt>
                <c:pt idx="7202">
                  <c:v>0.82775471177564497</c:v>
                </c:pt>
                <c:pt idx="7203">
                  <c:v>0.82783702410743054</c:v>
                </c:pt>
                <c:pt idx="7204">
                  <c:v>0.82791931133165897</c:v>
                </c:pt>
                <c:pt idx="7205">
                  <c:v>0.82798133606410351</c:v>
                </c:pt>
                <c:pt idx="7206">
                  <c:v>0.82812019862732611</c:v>
                </c:pt>
                <c:pt idx="7207">
                  <c:v>0.82814579732283655</c:v>
                </c:pt>
                <c:pt idx="7208">
                  <c:v>0.82822799028626781</c:v>
                </c:pt>
                <c:pt idx="7209">
                  <c:v>0.82831015813789755</c:v>
                </c:pt>
                <c:pt idx="7210">
                  <c:v>0.82845421666970553</c:v>
                </c:pt>
                <c:pt idx="7211">
                  <c:v>0.82851075383914907</c:v>
                </c:pt>
                <c:pt idx="7212">
                  <c:v>0.82859283523480454</c:v>
                </c:pt>
                <c:pt idx="7213">
                  <c:v>0.82861838893504114</c:v>
                </c:pt>
                <c:pt idx="7214">
                  <c:v>0.82870043739425592</c:v>
                </c:pt>
                <c:pt idx="7215">
                  <c:v>0.82925140307358702</c:v>
                </c:pt>
                <c:pt idx="7216">
                  <c:v>0.83011026817532318</c:v>
                </c:pt>
                <c:pt idx="7217">
                  <c:v>0.8381884192168797</c:v>
                </c:pt>
                <c:pt idx="7218">
                  <c:v>0.84112654075054749</c:v>
                </c:pt>
                <c:pt idx="7219">
                  <c:v>0.84116636581967508</c:v>
                </c:pt>
                <c:pt idx="7220">
                  <c:v>0.84116946032575546</c:v>
                </c:pt>
                <c:pt idx="7221">
                  <c:v>0.84122458621945206</c:v>
                </c:pt>
                <c:pt idx="7222">
                  <c:v>0.84124756580731985</c:v>
                </c:pt>
                <c:pt idx="7223">
                  <c:v>0.84126354231530998</c:v>
                </c:pt>
                <c:pt idx="7224">
                  <c:v>0.84129504802554744</c:v>
                </c:pt>
                <c:pt idx="7225">
                  <c:v>0.84134161746093772</c:v>
                </c:pt>
                <c:pt idx="7226">
                  <c:v>0.84138449893418077</c:v>
                </c:pt>
                <c:pt idx="7227">
                  <c:v>0.84146253506211954</c:v>
                </c:pt>
                <c:pt idx="7228">
                  <c:v>0.84149769220250514</c:v>
                </c:pt>
                <c:pt idx="7229">
                  <c:v>0.84153745624321885</c:v>
                </c:pt>
                <c:pt idx="7230">
                  <c:v>0.84154054600683548</c:v>
                </c:pt>
                <c:pt idx="7231">
                  <c:v>0.84157569179845471</c:v>
                </c:pt>
                <c:pt idx="7232">
                  <c:v>0.84159558740776674</c:v>
                </c:pt>
                <c:pt idx="7233">
                  <c:v>0.84161853176833412</c:v>
                </c:pt>
                <c:pt idx="7234">
                  <c:v>0.84163448378296912</c:v>
                </c:pt>
                <c:pt idx="7235">
                  <c:v>0.84166594118715188</c:v>
                </c:pt>
                <c:pt idx="7236">
                  <c:v>0.84171243920856875</c:v>
                </c:pt>
                <c:pt idx="7237">
                  <c:v>0.84174388645154763</c:v>
                </c:pt>
                <c:pt idx="7238">
                  <c:v>0.84182267598515659</c:v>
                </c:pt>
                <c:pt idx="7239">
                  <c:v>0.84183317131899349</c:v>
                </c:pt>
                <c:pt idx="7240">
                  <c:v>0.84186827451027968</c:v>
                </c:pt>
                <c:pt idx="7241">
                  <c:v>0.84190797752271362</c:v>
                </c:pt>
                <c:pt idx="7242">
                  <c:v>0.84191106254387615</c:v>
                </c:pt>
                <c:pt idx="7243">
                  <c:v>0.84194615438644849</c:v>
                </c:pt>
                <c:pt idx="7244">
                  <c:v>0.84198892858566743</c:v>
                </c:pt>
                <c:pt idx="7245">
                  <c:v>0.84200485610703191</c:v>
                </c:pt>
                <c:pt idx="7246">
                  <c:v>0.84204386772055262</c:v>
                </c:pt>
                <c:pt idx="7247">
                  <c:v>0.84206676944440406</c:v>
                </c:pt>
                <c:pt idx="7248">
                  <c:v>0.84208269181310458</c:v>
                </c:pt>
                <c:pt idx="7249">
                  <c:v>0.84211409075028576</c:v>
                </c:pt>
                <c:pt idx="7250">
                  <c:v>0.84216050233617912</c:v>
                </c:pt>
                <c:pt idx="7251">
                  <c:v>0.8422032384337792</c:v>
                </c:pt>
                <c:pt idx="7252">
                  <c:v>0.84228100993963051</c:v>
                </c:pt>
                <c:pt idx="7253">
                  <c:v>0.84231604783355485</c:v>
                </c:pt>
                <c:pt idx="7254">
                  <c:v>0.84235567698144997</c:v>
                </c:pt>
                <c:pt idx="7255">
                  <c:v>0.8423587562626289</c:v>
                </c:pt>
                <c:pt idx="7256">
                  <c:v>0.8424136109058098</c:v>
                </c:pt>
                <c:pt idx="7257">
                  <c:v>0.84243647740284144</c:v>
                </c:pt>
                <c:pt idx="7258">
                  <c:v>0.84245237527853334</c:v>
                </c:pt>
                <c:pt idx="7259">
                  <c:v>0.84248372591037635</c:v>
                </c:pt>
                <c:pt idx="7260">
                  <c:v>0.84253006608343395</c:v>
                </c:pt>
                <c:pt idx="7261">
                  <c:v>0.84265038819951743</c:v>
                </c:pt>
                <c:pt idx="7262">
                  <c:v>0.84272494026637079</c:v>
                </c:pt>
                <c:pt idx="7263">
                  <c:v>0.84272801480520476</c:v>
                </c:pt>
                <c:pt idx="7264">
                  <c:v>0.84276298740272315</c:v>
                </c:pt>
                <c:pt idx="7265">
                  <c:v>0.84278278495779391</c:v>
                </c:pt>
                <c:pt idx="7266">
                  <c:v>0.84280561622848649</c:v>
                </c:pt>
                <c:pt idx="7267">
                  <c:v>0.84282148961151293</c:v>
                </c:pt>
                <c:pt idx="7268">
                  <c:v>0.84285279193870744</c:v>
                </c:pt>
                <c:pt idx="7269">
                  <c:v>0.84286036860807845</c:v>
                </c:pt>
                <c:pt idx="7270">
                  <c:v>0.84289906069997944</c:v>
                </c:pt>
                <c:pt idx="7271">
                  <c:v>0.84297660660625828</c:v>
                </c:pt>
                <c:pt idx="7272">
                  <c:v>0.84301919733162189</c:v>
                </c:pt>
                <c:pt idx="7273">
                  <c:v>0.84309363442547058</c:v>
                </c:pt>
                <c:pt idx="7274">
                  <c:v>0.84309670422203986</c:v>
                </c:pt>
                <c:pt idx="7275">
                  <c:v>0.8434939223419442</c:v>
                </c:pt>
                <c:pt idx="7276">
                  <c:v>0.84350305624142075</c:v>
                </c:pt>
                <c:pt idx="7277">
                  <c:v>0.84393000664348439</c:v>
                </c:pt>
                <c:pt idx="7278">
                  <c:v>0.84413987938788404</c:v>
                </c:pt>
                <c:pt idx="7279">
                  <c:v>0.84415926862020529</c:v>
                </c:pt>
                <c:pt idx="7280">
                  <c:v>0.84644872456025833</c:v>
                </c:pt>
                <c:pt idx="7281">
                  <c:v>0.85491605359982981</c:v>
                </c:pt>
                <c:pt idx="7282">
                  <c:v>0.85501922864574686</c:v>
                </c:pt>
                <c:pt idx="7283">
                  <c:v>0.86115596521257076</c:v>
                </c:pt>
                <c:pt idx="7284">
                  <c:v>0.86139797136385776</c:v>
                </c:pt>
                <c:pt idx="7285">
                  <c:v>0.86149512045559562</c:v>
                </c:pt>
                <c:pt idx="7286">
                  <c:v>0.86162075587844034</c:v>
                </c:pt>
                <c:pt idx="7287">
                  <c:v>0.86166551363885568</c:v>
                </c:pt>
                <c:pt idx="7288">
                  <c:v>0.86183371073513004</c:v>
                </c:pt>
                <c:pt idx="7289">
                  <c:v>0.86190486160501389</c:v>
                </c:pt>
                <c:pt idx="7290">
                  <c:v>0.86200381977734752</c:v>
                </c:pt>
                <c:pt idx="7291">
                  <c:v>0.86211349116311808</c:v>
                </c:pt>
                <c:pt idx="7292">
                  <c:v>0.86214597701021356</c:v>
                </c:pt>
                <c:pt idx="7293">
                  <c:v>0.86224276827603885</c:v>
                </c:pt>
                <c:pt idx="7294">
                  <c:v>0.86231377537105991</c:v>
                </c:pt>
                <c:pt idx="7295">
                  <c:v>0.86236794073631762</c:v>
                </c:pt>
                <c:pt idx="7296">
                  <c:v>0.86258011030958748</c:v>
                </c:pt>
                <c:pt idx="7297">
                  <c:v>0.86268709927758147</c:v>
                </c:pt>
                <c:pt idx="7298">
                  <c:v>0.86274959156599806</c:v>
                </c:pt>
                <c:pt idx="7299">
                  <c:v>0.86297193300110298</c:v>
                </c:pt>
                <c:pt idx="7300">
                  <c:v>0.86385132432009415</c:v>
                </c:pt>
                <c:pt idx="7301">
                  <c:v>0.86457813176827958</c:v>
                </c:pt>
                <c:pt idx="7302">
                  <c:v>0.86482416104054372</c:v>
                </c:pt>
                <c:pt idx="7303">
                  <c:v>0.86747357711719231</c:v>
                </c:pt>
                <c:pt idx="7304">
                  <c:v>0.8700779048746482</c:v>
                </c:pt>
                <c:pt idx="7305">
                  <c:v>0.87364591254278889</c:v>
                </c:pt>
                <c:pt idx="7306">
                  <c:v>0.87365211882488614</c:v>
                </c:pt>
                <c:pt idx="7307">
                  <c:v>0.8736605127771403</c:v>
                </c:pt>
                <c:pt idx="7308">
                  <c:v>0.8736674429941842</c:v>
                </c:pt>
                <c:pt idx="7309">
                  <c:v>0.87368243587187289</c:v>
                </c:pt>
                <c:pt idx="7310">
                  <c:v>0.87371281115286004</c:v>
                </c:pt>
                <c:pt idx="7311">
                  <c:v>0.87371901514492711</c:v>
                </c:pt>
                <c:pt idx="7312">
                  <c:v>0.8737292670505723</c:v>
                </c:pt>
                <c:pt idx="7313">
                  <c:v>0.87373586767302358</c:v>
                </c:pt>
                <c:pt idx="7314">
                  <c:v>0.87374787628704187</c:v>
                </c:pt>
                <c:pt idx="7315">
                  <c:v>0.873749321004892</c:v>
                </c:pt>
                <c:pt idx="7316">
                  <c:v>0.87375721882941859</c:v>
                </c:pt>
                <c:pt idx="7317">
                  <c:v>0.87377968507513026</c:v>
                </c:pt>
                <c:pt idx="7318">
                  <c:v>0.87378588677736613</c:v>
                </c:pt>
                <c:pt idx="7319">
                  <c:v>0.87379613489900709</c:v>
                </c:pt>
                <c:pt idx="7320">
                  <c:v>0.87380273308506418</c:v>
                </c:pt>
                <c:pt idx="7321">
                  <c:v>0.87381473726633918</c:v>
                </c:pt>
                <c:pt idx="7322">
                  <c:v>0.87381618145128503</c:v>
                </c:pt>
                <c:pt idx="7323">
                  <c:v>0.87383628904288924</c:v>
                </c:pt>
                <c:pt idx="7324">
                  <c:v>0.87386297806232471</c:v>
                </c:pt>
                <c:pt idx="7325">
                  <c:v>0.87386513150042489</c:v>
                </c:pt>
                <c:pt idx="7326">
                  <c:v>0.87388157356111984</c:v>
                </c:pt>
                <c:pt idx="7327">
                  <c:v>0.8738830172132086</c:v>
                </c:pt>
                <c:pt idx="7328">
                  <c:v>0.8739031173794527</c:v>
                </c:pt>
                <c:pt idx="7329">
                  <c:v>0.87390555794471247</c:v>
                </c:pt>
                <c:pt idx="7330">
                  <c:v>0.8739095291652228</c:v>
                </c:pt>
                <c:pt idx="7331">
                  <c:v>0.87391335886489196</c:v>
                </c:pt>
                <c:pt idx="7332">
                  <c:v>0.87393005599039753</c:v>
                </c:pt>
                <c:pt idx="7333">
                  <c:v>0.87393194918547701</c:v>
                </c:pt>
                <c:pt idx="7334">
                  <c:v>0.87396111161948931</c:v>
                </c:pt>
                <c:pt idx="7335">
                  <c:v>0.87396992103435622</c:v>
                </c:pt>
                <c:pt idx="7336">
                  <c:v>0.87397633045170076</c:v>
                </c:pt>
                <c:pt idx="7337">
                  <c:v>0.87397830026436485</c:v>
                </c:pt>
                <c:pt idx="7338">
                  <c:v>0.8739852183257153</c:v>
                </c:pt>
                <c:pt idx="7339">
                  <c:v>0.87400018490533216</c:v>
                </c:pt>
                <c:pt idx="7340">
                  <c:v>0.87403050690168094</c:v>
                </c:pt>
                <c:pt idx="7341">
                  <c:v>0.8740367000097693</c:v>
                </c:pt>
                <c:pt idx="7342">
                  <c:v>0.87406551051557779</c:v>
                </c:pt>
                <c:pt idx="7343">
                  <c:v>0.87406695269837542</c:v>
                </c:pt>
                <c:pt idx="7344">
                  <c:v>0.87407483666516783</c:v>
                </c:pt>
                <c:pt idx="7345">
                  <c:v>0.87409726348864636</c:v>
                </c:pt>
                <c:pt idx="7346">
                  <c:v>0.87410345430785763</c:v>
                </c:pt>
                <c:pt idx="7347">
                  <c:v>0.87411368444501136</c:v>
                </c:pt>
                <c:pt idx="7348">
                  <c:v>0.87412027105146672</c:v>
                </c:pt>
                <c:pt idx="7349">
                  <c:v>0.87413225416496587</c:v>
                </c:pt>
                <c:pt idx="7350">
                  <c:v>0.87413369581508238</c:v>
                </c:pt>
                <c:pt idx="7351">
                  <c:v>0.87418041028585813</c:v>
                </c:pt>
                <c:pt idx="7352">
                  <c:v>0.87418255994371585</c:v>
                </c:pt>
                <c:pt idx="7353">
                  <c:v>0.87419897314014361</c:v>
                </c:pt>
                <c:pt idx="7354">
                  <c:v>0.87420041425762596</c:v>
                </c:pt>
                <c:pt idx="7355">
                  <c:v>0.87422047913497858</c:v>
                </c:pt>
                <c:pt idx="7356">
                  <c:v>0.87424737044620715</c:v>
                </c:pt>
                <c:pt idx="7357">
                  <c:v>0.87424926031694949</c:v>
                </c:pt>
                <c:pt idx="7358">
                  <c:v>0.87426566744329282</c:v>
                </c:pt>
                <c:pt idx="7359">
                  <c:v>0.87427837154012655</c:v>
                </c:pt>
                <c:pt idx="7360">
                  <c:v>0.87428716548394059</c:v>
                </c:pt>
                <c:pt idx="7361">
                  <c:v>0.87428960086355023</c:v>
                </c:pt>
                <c:pt idx="7362">
                  <c:v>0.87429356364473598</c:v>
                </c:pt>
                <c:pt idx="7363">
                  <c:v>0.87430243590858381</c:v>
                </c:pt>
                <c:pt idx="7364">
                  <c:v>0.87431404684815917</c:v>
                </c:pt>
                <c:pt idx="7365">
                  <c:v>0.87435382716376642</c:v>
                </c:pt>
                <c:pt idx="7366">
                  <c:v>0.87436218858292181</c:v>
                </c:pt>
                <c:pt idx="7367">
                  <c:v>0.87436909193927637</c:v>
                </c:pt>
                <c:pt idx="7368">
                  <c:v>0.87438402670327142</c:v>
                </c:pt>
                <c:pt idx="7369">
                  <c:v>0.87439189681813345</c:v>
                </c:pt>
                <c:pt idx="7370">
                  <c:v>0.8744142842358944</c:v>
                </c:pt>
                <c:pt idx="7371">
                  <c:v>0.87442046417664288</c:v>
                </c:pt>
                <c:pt idx="7372">
                  <c:v>0.87443067633685234</c:v>
                </c:pt>
                <c:pt idx="7373">
                  <c:v>0.87443725136856032</c:v>
                </c:pt>
                <c:pt idx="7374">
                  <c:v>0.87444921342312054</c:v>
                </c:pt>
                <c:pt idx="7375">
                  <c:v>0.87445065253947207</c:v>
                </c:pt>
                <c:pt idx="7376">
                  <c:v>0.87445851974131172</c:v>
                </c:pt>
                <c:pt idx="7377">
                  <c:v>0.87448089887172809</c:v>
                </c:pt>
                <c:pt idx="7378">
                  <c:v>0.87449728490447787</c:v>
                </c:pt>
                <c:pt idx="7379">
                  <c:v>0.87451581512797594</c:v>
                </c:pt>
                <c:pt idx="7380">
                  <c:v>0.87451725371191769</c:v>
                </c:pt>
                <c:pt idx="7381">
                  <c:v>0.87453728331522029</c:v>
                </c:pt>
                <c:pt idx="7382">
                  <c:v>0.87456386880988535</c:v>
                </c:pt>
                <c:pt idx="7383">
                  <c:v>0.87456601389444955</c:v>
                </c:pt>
                <c:pt idx="7384">
                  <c:v>0.87458239217122635</c:v>
                </c:pt>
                <c:pt idx="7385">
                  <c:v>0.87460385240765082</c:v>
                </c:pt>
                <c:pt idx="7386">
                  <c:v>0.87460628350411795</c:v>
                </c:pt>
                <c:pt idx="7387">
                  <c:v>0.87461023931664361</c:v>
                </c:pt>
                <c:pt idx="7388">
                  <c:v>0.87463068649627496</c:v>
                </c:pt>
                <c:pt idx="7389">
                  <c:v>0.87463257234527658</c:v>
                </c:pt>
                <c:pt idx="7390">
                  <c:v>0.87466162161425254</c:v>
                </c:pt>
                <c:pt idx="7391">
                  <c:v>0.87467039684139392</c:v>
                </c:pt>
                <c:pt idx="7392">
                  <c:v>0.87467874355197062</c:v>
                </c:pt>
                <c:pt idx="7393">
                  <c:v>0.8746856347639187</c:v>
                </c:pt>
                <c:pt idx="7394">
                  <c:v>0.87470054325426527</c:v>
                </c:pt>
                <c:pt idx="7395">
                  <c:v>0.87473074755177271</c:v>
                </c:pt>
                <c:pt idx="7396">
                  <c:v>0.87473691661866382</c:v>
                </c:pt>
                <c:pt idx="7397">
                  <c:v>0.8747471108095406</c:v>
                </c:pt>
                <c:pt idx="7398">
                  <c:v>0.87476561527594832</c:v>
                </c:pt>
                <c:pt idx="7399">
                  <c:v>0.87476705185960968</c:v>
                </c:pt>
                <c:pt idx="7400">
                  <c:v>0.87477490521661672</c:v>
                </c:pt>
                <c:pt idx="7401">
                  <c:v>0.87479724496151712</c:v>
                </c:pt>
                <c:pt idx="7402">
                  <c:v>0.87480341174167253</c:v>
                </c:pt>
                <c:pt idx="7403">
                  <c:v>0.87481360215365955</c:v>
                </c:pt>
                <c:pt idx="7404">
                  <c:v>0.87482016318242384</c:v>
                </c:pt>
                <c:pt idx="7405">
                  <c:v>0.87483209976022358</c:v>
                </c:pt>
                <c:pt idx="7406">
                  <c:v>0.87483353581169965</c:v>
                </c:pt>
                <c:pt idx="7407">
                  <c:v>0.87488006884608094</c:v>
                </c:pt>
                <c:pt idx="7408">
                  <c:v>0.87488221015393375</c:v>
                </c:pt>
                <c:pt idx="7409">
                  <c:v>0.87489855959341611</c:v>
                </c:pt>
                <c:pt idx="7410">
                  <c:v>0.8748999951127564</c:v>
                </c:pt>
                <c:pt idx="7411">
                  <c:v>0.87491998204170751</c:v>
                </c:pt>
                <c:pt idx="7412">
                  <c:v>0.87492240885685879</c:v>
                </c:pt>
                <c:pt idx="7413">
                  <c:v>0.87493016582649308</c:v>
                </c:pt>
                <c:pt idx="7414">
                  <c:v>0.87494676887487377</c:v>
                </c:pt>
                <c:pt idx="7415">
                  <c:v>0.87494865140265032</c:v>
                </c:pt>
                <c:pt idx="7416">
                  <c:v>0.87496499477775558</c:v>
                </c:pt>
                <c:pt idx="7417">
                  <c:v>0.87497764950875301</c:v>
                </c:pt>
                <c:pt idx="7418">
                  <c:v>0.87498640927933946</c:v>
                </c:pt>
                <c:pt idx="7419">
                  <c:v>0.87498883519501014</c:v>
                </c:pt>
                <c:pt idx="7420">
                  <c:v>0.87499278257611557</c:v>
                </c:pt>
                <c:pt idx="7421">
                  <c:v>0.87499474128761356</c:v>
                </c:pt>
                <c:pt idx="7422">
                  <c:v>0.87500162036033702</c:v>
                </c:pt>
                <c:pt idx="7423">
                  <c:v>0.87501650258825081</c:v>
                </c:pt>
                <c:pt idx="7424">
                  <c:v>0.87504665367338674</c:v>
                </c:pt>
                <c:pt idx="7425">
                  <c:v>0.87505281187106831</c:v>
                </c:pt>
                <c:pt idx="7426">
                  <c:v>0.87506114078750397</c:v>
                </c:pt>
                <c:pt idx="7427">
                  <c:v>0.87508145996079667</c:v>
                </c:pt>
                <c:pt idx="7428">
                  <c:v>0.87508289401285166</c:v>
                </c:pt>
                <c:pt idx="7429">
                  <c:v>0.87509073353095101</c:v>
                </c:pt>
                <c:pt idx="7430">
                  <c:v>0.87511303390719752</c:v>
                </c:pt>
                <c:pt idx="7431">
                  <c:v>0.87511918981912684</c:v>
                </c:pt>
                <c:pt idx="7432">
                  <c:v>0.87512936227108973</c:v>
                </c:pt>
                <c:pt idx="7433">
                  <c:v>0.87513591173600402</c:v>
                </c:pt>
                <c:pt idx="7434">
                  <c:v>0.87514782727469631</c:v>
                </c:pt>
                <c:pt idx="7435">
                  <c:v>0.87514926079479627</c:v>
                </c:pt>
                <c:pt idx="7436">
                  <c:v>0.87517938949937146</c:v>
                </c:pt>
                <c:pt idx="7437">
                  <c:v>0.87519571180080014</c:v>
                </c:pt>
                <c:pt idx="7438">
                  <c:v>0.87521416994813706</c:v>
                </c:pt>
                <c:pt idx="7439">
                  <c:v>0.87521560293632861</c:v>
                </c:pt>
                <c:pt idx="7440">
                  <c:v>0.87523555462453506</c:v>
                </c:pt>
                <c:pt idx="7441">
                  <c:v>0.87526203669166902</c:v>
                </c:pt>
                <c:pt idx="7442">
                  <c:v>0.87526229422256474</c:v>
                </c:pt>
                <c:pt idx="7443">
                  <c:v>0.87526417343054641</c:v>
                </c:pt>
                <c:pt idx="7444">
                  <c:v>0.87528048798336167</c:v>
                </c:pt>
                <c:pt idx="7445">
                  <c:v>0.87530186471648863</c:v>
                </c:pt>
                <c:pt idx="7446">
                  <c:v>0.87530428635307289</c:v>
                </c:pt>
                <c:pt idx="7447">
                  <c:v>0.8753082267721114</c:v>
                </c:pt>
                <c:pt idx="7448">
                  <c:v>0.87533047289101173</c:v>
                </c:pt>
                <c:pt idx="7449">
                  <c:v>0.87841610161833772</c:v>
                </c:pt>
                <c:pt idx="7450">
                  <c:v>0.87910813441108038</c:v>
                </c:pt>
                <c:pt idx="7451">
                  <c:v>0.87910813441429192</c:v>
                </c:pt>
                <c:pt idx="7452">
                  <c:v>0.8848216023487292</c:v>
                </c:pt>
                <c:pt idx="7453">
                  <c:v>0.88487380961367401</c:v>
                </c:pt>
                <c:pt idx="7454">
                  <c:v>0.88774950208047376</c:v>
                </c:pt>
                <c:pt idx="7455">
                  <c:v>0.88789105852641081</c:v>
                </c:pt>
                <c:pt idx="7456">
                  <c:v>0.88899047753699212</c:v>
                </c:pt>
                <c:pt idx="7457">
                  <c:v>0.89018471366478091</c:v>
                </c:pt>
                <c:pt idx="7458">
                  <c:v>0.89223265951783148</c:v>
                </c:pt>
                <c:pt idx="7459">
                  <c:v>0.89289082762640937</c:v>
                </c:pt>
                <c:pt idx="7460">
                  <c:v>0.89351484438387141</c:v>
                </c:pt>
                <c:pt idx="7461">
                  <c:v>0.89664112943560281</c:v>
                </c:pt>
                <c:pt idx="7462">
                  <c:v>0.89675054832430834</c:v>
                </c:pt>
                <c:pt idx="7463">
                  <c:v>0.90121096513878685</c:v>
                </c:pt>
                <c:pt idx="7464">
                  <c:v>0.90121267856164711</c:v>
                </c:pt>
                <c:pt idx="7465">
                  <c:v>0.90121431954310394</c:v>
                </c:pt>
                <c:pt idx="7466">
                  <c:v>0.90122362670057221</c:v>
                </c:pt>
                <c:pt idx="7467">
                  <c:v>0.90123584274895618</c:v>
                </c:pt>
                <c:pt idx="7468">
                  <c:v>0.9012670685252111</c:v>
                </c:pt>
                <c:pt idx="7469">
                  <c:v>0.90127821365313099</c:v>
                </c:pt>
                <c:pt idx="7470">
                  <c:v>0.90127972482453678</c:v>
                </c:pt>
                <c:pt idx="7471">
                  <c:v>0.90131069911125661</c:v>
                </c:pt>
                <c:pt idx="7472">
                  <c:v>0.90132314858992679</c:v>
                </c:pt>
                <c:pt idx="7473">
                  <c:v>0.90133487301770343</c:v>
                </c:pt>
                <c:pt idx="7474">
                  <c:v>0.9013357996276643</c:v>
                </c:pt>
                <c:pt idx="7475">
                  <c:v>0.90134800552176453</c:v>
                </c:pt>
                <c:pt idx="7476">
                  <c:v>0.90134868879459218</c:v>
                </c:pt>
                <c:pt idx="7477">
                  <c:v>0.90134959265611203</c:v>
                </c:pt>
                <c:pt idx="7478">
                  <c:v>0.90137920533679672</c:v>
                </c:pt>
                <c:pt idx="7479">
                  <c:v>0.90138103251573809</c:v>
                </c:pt>
                <c:pt idx="7480">
                  <c:v>0.90139092488920636</c:v>
                </c:pt>
                <c:pt idx="7481">
                  <c:v>0.90139185111381637</c:v>
                </c:pt>
                <c:pt idx="7482">
                  <c:v>0.90140405193203554</c:v>
                </c:pt>
                <c:pt idx="7483">
                  <c:v>0.90140473492035877</c:v>
                </c:pt>
                <c:pt idx="7484">
                  <c:v>0.9014056384059651</c:v>
                </c:pt>
                <c:pt idx="7485">
                  <c:v>0.90144629330905257</c:v>
                </c:pt>
                <c:pt idx="7486">
                  <c:v>0.90144695344753301</c:v>
                </c:pt>
                <c:pt idx="7487">
                  <c:v>0.90144787928685866</c:v>
                </c:pt>
                <c:pt idx="7488">
                  <c:v>0.901460075030037</c:v>
                </c:pt>
                <c:pt idx="7489">
                  <c:v>0.901460757733902</c:v>
                </c:pt>
                <c:pt idx="7490">
                  <c:v>0.90146166084365831</c:v>
                </c:pt>
                <c:pt idx="7491">
                  <c:v>0.9014774703671482</c:v>
                </c:pt>
                <c:pt idx="7492">
                  <c:v>0.90150229883307642</c:v>
                </c:pt>
                <c:pt idx="7493">
                  <c:v>0.90150295869655195</c:v>
                </c:pt>
                <c:pt idx="7494">
                  <c:v>0.90150388415065597</c:v>
                </c:pt>
                <c:pt idx="7495">
                  <c:v>0.90151607481963747</c:v>
                </c:pt>
                <c:pt idx="7496">
                  <c:v>0.90151675723909142</c:v>
                </c:pt>
                <c:pt idx="7497">
                  <c:v>0.90153346291756431</c:v>
                </c:pt>
                <c:pt idx="7498">
                  <c:v>0.90153517224464719</c:v>
                </c:pt>
                <c:pt idx="7499">
                  <c:v>0.90153680930287405</c:v>
                </c:pt>
                <c:pt idx="7500">
                  <c:v>0.90154458602410259</c:v>
                </c:pt>
                <c:pt idx="7501">
                  <c:v>0.90154609420955623</c:v>
                </c:pt>
                <c:pt idx="7502">
                  <c:v>0.90157700728916923</c:v>
                </c:pt>
                <c:pt idx="7503">
                  <c:v>0.90158943216465348</c:v>
                </c:pt>
                <c:pt idx="7504">
                  <c:v>0.90160055064155054</c:v>
                </c:pt>
                <c:pt idx="7505">
                  <c:v>0.90160113342061188</c:v>
                </c:pt>
                <c:pt idx="7506">
                  <c:v>0.9016020581992068</c:v>
                </c:pt>
                <c:pt idx="7507">
                  <c:v>0.90161423996855072</c:v>
                </c:pt>
                <c:pt idx="7508">
                  <c:v>0.90161492189100478</c:v>
                </c:pt>
                <c:pt idx="7509">
                  <c:v>0.90161582396600781</c:v>
                </c:pt>
                <c:pt idx="7510">
                  <c:v>0.90163295841000124</c:v>
                </c:pt>
                <c:pt idx="7511">
                  <c:v>0.90164537811229239</c:v>
                </c:pt>
                <c:pt idx="7512">
                  <c:v>0.90164720167898205</c:v>
                </c:pt>
                <c:pt idx="7513">
                  <c:v>0.90165707449673238</c:v>
                </c:pt>
                <c:pt idx="7514">
                  <c:v>0.90165799889028198</c:v>
                </c:pt>
                <c:pt idx="7515">
                  <c:v>0.90167017558775264</c:v>
                </c:pt>
                <c:pt idx="7516">
                  <c:v>0.90167085722592621</c:v>
                </c:pt>
                <c:pt idx="7517">
                  <c:v>0.90167175892531515</c:v>
                </c:pt>
                <c:pt idx="7518">
                  <c:v>0.90171233344483603</c:v>
                </c:pt>
                <c:pt idx="7519">
                  <c:v>0.90171299227809509</c:v>
                </c:pt>
                <c:pt idx="7520">
                  <c:v>0.9017139162866622</c:v>
                </c:pt>
                <c:pt idx="7521">
                  <c:v>0.90172608791310582</c:v>
                </c:pt>
                <c:pt idx="7522">
                  <c:v>0.9017267692670462</c:v>
                </c:pt>
                <c:pt idx="7523">
                  <c:v>0.90172767059088066</c:v>
                </c:pt>
                <c:pt idx="7524">
                  <c:v>0.90174344884962165</c:v>
                </c:pt>
                <c:pt idx="7525">
                  <c:v>0.90176822821010749</c:v>
                </c:pt>
                <c:pt idx="7526">
                  <c:v>0.90176888676858014</c:v>
                </c:pt>
                <c:pt idx="7527">
                  <c:v>0.90176981039223159</c:v>
                </c:pt>
                <c:pt idx="7528">
                  <c:v>0.90178197694849127</c:v>
                </c:pt>
                <c:pt idx="7529">
                  <c:v>0.90178265801824575</c:v>
                </c:pt>
                <c:pt idx="7530">
                  <c:v>0.90179933065155127</c:v>
                </c:pt>
                <c:pt idx="7531">
                  <c:v>0.90180103659703004</c:v>
                </c:pt>
                <c:pt idx="7532">
                  <c:v>0.90180267041698858</c:v>
                </c:pt>
                <c:pt idx="7533">
                  <c:v>0.9018119369559694</c:v>
                </c:pt>
                <c:pt idx="7534">
                  <c:v>0.90182409968834309</c:v>
                </c:pt>
                <c:pt idx="7535">
                  <c:v>0.90185518916861163</c:v>
                </c:pt>
                <c:pt idx="7536">
                  <c:v>0.90186628564519578</c:v>
                </c:pt>
                <c:pt idx="7537">
                  <c:v>0.90186686727107934</c:v>
                </c:pt>
                <c:pt idx="7538">
                  <c:v>0.90186779021975672</c:v>
                </c:pt>
                <c:pt idx="7539">
                  <c:v>0.90188062845657901</c:v>
                </c:pt>
                <c:pt idx="7540">
                  <c:v>0.90188152874647975</c:v>
                </c:pt>
                <c:pt idx="7541">
                  <c:v>0.90189862928202791</c:v>
                </c:pt>
                <c:pt idx="7542">
                  <c:v>0.90191102440469051</c:v>
                </c:pt>
                <c:pt idx="7543">
                  <c:v>0.90192269763950383</c:v>
                </c:pt>
                <c:pt idx="7544">
                  <c:v>0.90192362020344141</c:v>
                </c:pt>
                <c:pt idx="7545">
                  <c:v>0.90193577279926684</c:v>
                </c:pt>
                <c:pt idx="7546">
                  <c:v>0.9019364530883589</c:v>
                </c:pt>
                <c:pt idx="7547">
                  <c:v>0.90193735300294253</c:v>
                </c:pt>
                <c:pt idx="7548">
                  <c:v>0.90196865556283257</c:v>
                </c:pt>
                <c:pt idx="7549">
                  <c:v>0.9019785047316573</c:v>
                </c:pt>
                <c:pt idx="7550">
                  <c:v>0.9019794269109197</c:v>
                </c:pt>
                <c:pt idx="7551">
                  <c:v>0.90199157443974365</c:v>
                </c:pt>
                <c:pt idx="7552">
                  <c:v>0.90199225444482889</c:v>
                </c:pt>
                <c:pt idx="7553">
                  <c:v>0.90199315398415925</c:v>
                </c:pt>
                <c:pt idx="7554">
                  <c:v>0.90200890100294095</c:v>
                </c:pt>
                <c:pt idx="7555">
                  <c:v>0.90203363129693459</c:v>
                </c:pt>
                <c:pt idx="7556">
                  <c:v>0.90203428855144008</c:v>
                </c:pt>
                <c:pt idx="7557">
                  <c:v>0.90203521034609002</c:v>
                </c:pt>
                <c:pt idx="7558">
                  <c:v>0.90204735280876169</c:v>
                </c:pt>
                <c:pt idx="7559">
                  <c:v>0.90204803252988897</c:v>
                </c:pt>
                <c:pt idx="7560">
                  <c:v>0.90204893169402645</c:v>
                </c:pt>
                <c:pt idx="7561">
                  <c:v>0.90206467214425579</c:v>
                </c:pt>
                <c:pt idx="7562">
                  <c:v>0.90206800529507314</c:v>
                </c:pt>
                <c:pt idx="7563">
                  <c:v>0.90208939212276706</c:v>
                </c:pt>
                <c:pt idx="7564">
                  <c:v>0.90210378734743923</c:v>
                </c:pt>
                <c:pt idx="7565">
                  <c:v>0.90212042001922921</c:v>
                </c:pt>
                <c:pt idx="7566">
                  <c:v>0.90212212187609353</c:v>
                </c:pt>
                <c:pt idx="7567">
                  <c:v>0.9021314945129828</c:v>
                </c:pt>
                <c:pt idx="7568">
                  <c:v>0.90213299610681985</c:v>
                </c:pt>
                <c:pt idx="7569">
                  <c:v>0.90216377406918036</c:v>
                </c:pt>
                <c:pt idx="7570">
                  <c:v>0.9021761446317641</c:v>
                </c:pt>
                <c:pt idx="7571">
                  <c:v>0.90218779473536592</c:v>
                </c:pt>
                <c:pt idx="7572">
                  <c:v>0.90218871547114587</c:v>
                </c:pt>
                <c:pt idx="7573">
                  <c:v>0.90220084398450462</c:v>
                </c:pt>
                <c:pt idx="7574">
                  <c:v>0.90220152292558886</c:v>
                </c:pt>
                <c:pt idx="7575">
                  <c:v>0.90220242105678883</c:v>
                </c:pt>
                <c:pt idx="7576">
                  <c:v>0.90223184598577377</c:v>
                </c:pt>
                <c:pt idx="7577">
                  <c:v>0.90223366157900364</c:v>
                </c:pt>
                <c:pt idx="7578">
                  <c:v>0.90224349122641623</c:v>
                </c:pt>
                <c:pt idx="7579">
                  <c:v>0.90224441157782898</c:v>
                </c:pt>
                <c:pt idx="7580">
                  <c:v>0.90225653502822789</c:v>
                </c:pt>
                <c:pt idx="7581">
                  <c:v>0.90225721368553202</c:v>
                </c:pt>
                <c:pt idx="7582">
                  <c:v>0.90225811144177659</c:v>
                </c:pt>
                <c:pt idx="7583">
                  <c:v>0.90229850851209581</c:v>
                </c:pt>
                <c:pt idx="7584">
                  <c:v>0.90229916446367109</c:v>
                </c:pt>
                <c:pt idx="7585">
                  <c:v>0.90230008443078003</c:v>
                </c:pt>
                <c:pt idx="7586">
                  <c:v>0.90231220281907243</c:v>
                </c:pt>
                <c:pt idx="7587">
                  <c:v>0.90231288119264441</c:v>
                </c:pt>
                <c:pt idx="7588">
                  <c:v>0.90231377857399853</c:v>
                </c:pt>
                <c:pt idx="7589">
                  <c:v>0.90232948781440481</c:v>
                </c:pt>
                <c:pt idx="7590">
                  <c:v>0.90235415877377378</c:v>
                </c:pt>
                <c:pt idx="7591">
                  <c:v>0.90235481445104704</c:v>
                </c:pt>
                <c:pt idx="7592">
                  <c:v>0.90235573403391689</c:v>
                </c:pt>
                <c:pt idx="7593">
                  <c:v>0.90236784736095621</c:v>
                </c:pt>
                <c:pt idx="7594">
                  <c:v>0.90236852545084545</c:v>
                </c:pt>
                <c:pt idx="7595">
                  <c:v>0.90238512513557878</c:v>
                </c:pt>
                <c:pt idx="7596">
                  <c:v>0.90238682361678713</c:v>
                </c:pt>
                <c:pt idx="7597">
                  <c:v>0.90238845028780812</c:v>
                </c:pt>
                <c:pt idx="7598">
                  <c:v>0.90239767627955014</c:v>
                </c:pt>
                <c:pt idx="7599">
                  <c:v>0.90242839319080459</c:v>
                </c:pt>
                <c:pt idx="7600">
                  <c:v>0.902440739212933</c:v>
                </c:pt>
                <c:pt idx="7601">
                  <c:v>0.90245178712359664</c:v>
                </c:pt>
                <c:pt idx="7602">
                  <c:v>0.90245236620380997</c:v>
                </c:pt>
                <c:pt idx="7603">
                  <c:v>0.90245328511289613</c:v>
                </c:pt>
                <c:pt idx="7604">
                  <c:v>0.90246606715719124</c:v>
                </c:pt>
                <c:pt idx="7605">
                  <c:v>0.90246696350643463</c:v>
                </c:pt>
                <c:pt idx="7606">
                  <c:v>0.90248398918822503</c:v>
                </c:pt>
                <c:pt idx="7607">
                  <c:v>0.90249633005038965</c:v>
                </c:pt>
                <c:pt idx="7608">
                  <c:v>0.90249814204058931</c:v>
                </c:pt>
                <c:pt idx="7609">
                  <c:v>0.90250795218220736</c:v>
                </c:pt>
                <c:pt idx="7610">
                  <c:v>0.90250887070723163</c:v>
                </c:pt>
                <c:pt idx="7611">
                  <c:v>0.90252097009847354</c:v>
                </c:pt>
                <c:pt idx="7612">
                  <c:v>0.90252164740907603</c:v>
                </c:pt>
                <c:pt idx="7613">
                  <c:v>0.90252254338366367</c:v>
                </c:pt>
                <c:pt idx="7614">
                  <c:v>0.90255370888526887</c:v>
                </c:pt>
                <c:pt idx="7615">
                  <c:v>0.9025628602757666</c:v>
                </c:pt>
                <c:pt idx="7616">
                  <c:v>0.90256351492545694</c:v>
                </c:pt>
                <c:pt idx="7617">
                  <c:v>0.90256443306648759</c:v>
                </c:pt>
                <c:pt idx="7618">
                  <c:v>0.9025765273996833</c:v>
                </c:pt>
                <c:pt idx="7619">
                  <c:v>0.90257720442678202</c:v>
                </c:pt>
                <c:pt idx="7620">
                  <c:v>0.9025781000267783</c:v>
                </c:pt>
                <c:pt idx="7621">
                  <c:v>0.90259377808236818</c:v>
                </c:pt>
                <c:pt idx="7622">
                  <c:v>0.90261840006188476</c:v>
                </c:pt>
                <c:pt idx="7623">
                  <c:v>0.90261905443749257</c:v>
                </c:pt>
                <c:pt idx="7624">
                  <c:v>0.90261997219459256</c:v>
                </c:pt>
                <c:pt idx="7625">
                  <c:v>0.90263206147060038</c:v>
                </c:pt>
                <c:pt idx="7626">
                  <c:v>0.90263273821424295</c:v>
                </c:pt>
                <c:pt idx="7627">
                  <c:v>0.90263363343971326</c:v>
                </c:pt>
                <c:pt idx="7628">
                  <c:v>0.90429828426928327</c:v>
                </c:pt>
                <c:pt idx="7629">
                  <c:v>0.90471660327970538</c:v>
                </c:pt>
                <c:pt idx="7630">
                  <c:v>0.90487940666635858</c:v>
                </c:pt>
                <c:pt idx="7631">
                  <c:v>0.90503780883887552</c:v>
                </c:pt>
                <c:pt idx="7632">
                  <c:v>0.9057887183225537</c:v>
                </c:pt>
                <c:pt idx="7633">
                  <c:v>0.91133946795963627</c:v>
                </c:pt>
                <c:pt idx="7634">
                  <c:v>0.91388960899944638</c:v>
                </c:pt>
                <c:pt idx="7635">
                  <c:v>0.91603401437724552</c:v>
                </c:pt>
                <c:pt idx="7636">
                  <c:v>0.91656135149791218</c:v>
                </c:pt>
                <c:pt idx="7637">
                  <c:v>0.91669964242541513</c:v>
                </c:pt>
                <c:pt idx="7638">
                  <c:v>0.91700978756190954</c:v>
                </c:pt>
                <c:pt idx="7639">
                  <c:v>0.91759631870575542</c:v>
                </c:pt>
                <c:pt idx="7640">
                  <c:v>0.9222882223911909</c:v>
                </c:pt>
                <c:pt idx="7641">
                  <c:v>0.92422682942670531</c:v>
                </c:pt>
                <c:pt idx="7642">
                  <c:v>0.92426796768425512</c:v>
                </c:pt>
                <c:pt idx="7643">
                  <c:v>0.92444539094026967</c:v>
                </c:pt>
                <c:pt idx="7644">
                  <c:v>0.92446258455546793</c:v>
                </c:pt>
                <c:pt idx="7645">
                  <c:v>0.92448643875981185</c:v>
                </c:pt>
                <c:pt idx="7646">
                  <c:v>0.92449130434477989</c:v>
                </c:pt>
                <c:pt idx="7647">
                  <c:v>0.92466347176242736</c:v>
                </c:pt>
                <c:pt idx="7648">
                  <c:v>0.92468062754100222</c:v>
                </c:pt>
                <c:pt idx="7649">
                  <c:v>0.92470928412245024</c:v>
                </c:pt>
                <c:pt idx="7650">
                  <c:v>0.92492678386895222</c:v>
                </c:pt>
                <c:pt idx="7651">
                  <c:v>0.92494389391005705</c:v>
                </c:pt>
                <c:pt idx="7652">
                  <c:v>0.92496763215294664</c:v>
                </c:pt>
                <c:pt idx="7653">
                  <c:v>0.92497247408334771</c:v>
                </c:pt>
                <c:pt idx="7654">
                  <c:v>0.92514380413094188</c:v>
                </c:pt>
                <c:pt idx="7655">
                  <c:v>0.92516087643057732</c:v>
                </c:pt>
                <c:pt idx="7656">
                  <c:v>0.92518939355501884</c:v>
                </c:pt>
                <c:pt idx="7657">
                  <c:v>0.92663214544642214</c:v>
                </c:pt>
                <c:pt idx="7658">
                  <c:v>0.92672603607788262</c:v>
                </c:pt>
                <c:pt idx="7659">
                  <c:v>0.92706063935314864</c:v>
                </c:pt>
                <c:pt idx="7660">
                  <c:v>0.92706538134125949</c:v>
                </c:pt>
                <c:pt idx="7661">
                  <c:v>0.92718721298143902</c:v>
                </c:pt>
                <c:pt idx="7662">
                  <c:v>0.92726625969365351</c:v>
                </c:pt>
                <c:pt idx="7663">
                  <c:v>0.92736282398153769</c:v>
                </c:pt>
                <c:pt idx="7664">
                  <c:v>0.92748084515833251</c:v>
                </c:pt>
                <c:pt idx="7665">
                  <c:v>0.92748528189208834</c:v>
                </c:pt>
                <c:pt idx="7666">
                  <c:v>0.92749239541159334</c:v>
                </c:pt>
                <c:pt idx="7667">
                  <c:v>0.92756648225021499</c:v>
                </c:pt>
                <c:pt idx="7668">
                  <c:v>0.92785219410267838</c:v>
                </c:pt>
                <c:pt idx="7669">
                  <c:v>0.93585835620400515</c:v>
                </c:pt>
                <c:pt idx="7670">
                  <c:v>0.93600486039808861</c:v>
                </c:pt>
                <c:pt idx="7671">
                  <c:v>0.93630739945864216</c:v>
                </c:pt>
                <c:pt idx="7672">
                  <c:v>0.93647391574449157</c:v>
                </c:pt>
                <c:pt idx="7673">
                  <c:v>0.93673493853824008</c:v>
                </c:pt>
                <c:pt idx="7674">
                  <c:v>0.93673493853824008</c:v>
                </c:pt>
                <c:pt idx="7675">
                  <c:v>0.93673493853824008</c:v>
                </c:pt>
                <c:pt idx="7676">
                  <c:v>0.93673493853900913</c:v>
                </c:pt>
                <c:pt idx="7677">
                  <c:v>0.93673493853931578</c:v>
                </c:pt>
                <c:pt idx="7678">
                  <c:v>0.93673493853941792</c:v>
                </c:pt>
                <c:pt idx="7679">
                  <c:v>0.93673493853982659</c:v>
                </c:pt>
                <c:pt idx="7680">
                  <c:v>0.93673493854141199</c:v>
                </c:pt>
                <c:pt idx="7681">
                  <c:v>0.93740462628613608</c:v>
                </c:pt>
                <c:pt idx="7682">
                  <c:v>0.93782094577884723</c:v>
                </c:pt>
                <c:pt idx="7683">
                  <c:v>0.94006205396018061</c:v>
                </c:pt>
                <c:pt idx="7684">
                  <c:v>0.9434651922134526</c:v>
                </c:pt>
                <c:pt idx="7685">
                  <c:v>0.94489121855718416</c:v>
                </c:pt>
                <c:pt idx="7686">
                  <c:v>0.94499607345531356</c:v>
                </c:pt>
                <c:pt idx="7687">
                  <c:v>0.94516795535430664</c:v>
                </c:pt>
                <c:pt idx="7688">
                  <c:v>0.94531931398710867</c:v>
                </c:pt>
                <c:pt idx="7689">
                  <c:v>0.9457200549094763</c:v>
                </c:pt>
                <c:pt idx="7690">
                  <c:v>0.94595990022751342</c:v>
                </c:pt>
                <c:pt idx="7691">
                  <c:v>0.94689018084582888</c:v>
                </c:pt>
                <c:pt idx="7692">
                  <c:v>0.94953333958011821</c:v>
                </c:pt>
                <c:pt idx="7693">
                  <c:v>0.95027410485609154</c:v>
                </c:pt>
                <c:pt idx="7694">
                  <c:v>0.95048352322665419</c:v>
                </c:pt>
                <c:pt idx="7695">
                  <c:v>0.95062669105722475</c:v>
                </c:pt>
                <c:pt idx="7696">
                  <c:v>0.95200539312975352</c:v>
                </c:pt>
                <c:pt idx="7697">
                  <c:v>0.95201743382003645</c:v>
                </c:pt>
                <c:pt idx="7698">
                  <c:v>0.95204133898684329</c:v>
                </c:pt>
                <c:pt idx="7699">
                  <c:v>0.95204546981613114</c:v>
                </c:pt>
                <c:pt idx="7700">
                  <c:v>0.95209401011191241</c:v>
                </c:pt>
                <c:pt idx="7701">
                  <c:v>0.95215828399601499</c:v>
                </c:pt>
                <c:pt idx="7702">
                  <c:v>0.95217029397085262</c:v>
                </c:pt>
                <c:pt idx="7703">
                  <c:v>0.95219039503800906</c:v>
                </c:pt>
                <c:pt idx="7704">
                  <c:v>0.952194138149699</c:v>
                </c:pt>
                <c:pt idx="7705">
                  <c:v>0.95222622992087047</c:v>
                </c:pt>
                <c:pt idx="7706">
                  <c:v>0.95224667486684234</c:v>
                </c:pt>
                <c:pt idx="7707">
                  <c:v>0.95227873839315202</c:v>
                </c:pt>
                <c:pt idx="7708">
                  <c:v>0.95230604890523118</c:v>
                </c:pt>
                <c:pt idx="7709">
                  <c:v>0.95234281372440599</c:v>
                </c:pt>
                <c:pt idx="7710">
                  <c:v>0.95237855708521635</c:v>
                </c:pt>
                <c:pt idx="7711">
                  <c:v>0.95238171479561817</c:v>
                </c:pt>
                <c:pt idx="7712">
                  <c:v>0.95243093141553048</c:v>
                </c:pt>
                <c:pt idx="7713">
                  <c:v>0.95244844715487142</c:v>
                </c:pt>
                <c:pt idx="7714">
                  <c:v>0.95249451311585553</c:v>
                </c:pt>
                <c:pt idx="7715">
                  <c:v>0.95249484299776932</c:v>
                </c:pt>
                <c:pt idx="7716">
                  <c:v>0.95250678525874699</c:v>
                </c:pt>
                <c:pt idx="7717">
                  <c:v>0.95252677298244282</c:v>
                </c:pt>
                <c:pt idx="7718">
                  <c:v>0.95253049498641673</c:v>
                </c:pt>
                <c:pt idx="7719">
                  <c:v>0.95253168269388266</c:v>
                </c:pt>
                <c:pt idx="7720">
                  <c:v>0.95258273539457716</c:v>
                </c:pt>
                <c:pt idx="7721">
                  <c:v>0.95260409818523295</c:v>
                </c:pt>
                <c:pt idx="7722">
                  <c:v>0.95264615445823442</c:v>
                </c:pt>
                <c:pt idx="7723">
                  <c:v>0.95267833178313177</c:v>
                </c:pt>
                <c:pt idx="7724">
                  <c:v>0.95271387337996449</c:v>
                </c:pt>
                <c:pt idx="7725">
                  <c:v>0.9527659519894508</c:v>
                </c:pt>
                <c:pt idx="7726">
                  <c:v>0.95280180334061115</c:v>
                </c:pt>
                <c:pt idx="7727">
                  <c:v>0.95280180334061115</c:v>
                </c:pt>
                <c:pt idx="7728">
                  <c:v>0.95280180334124065</c:v>
                </c:pt>
                <c:pt idx="7729">
                  <c:v>0.95280180334149045</c:v>
                </c:pt>
                <c:pt idx="7730">
                  <c:v>0.95280180334157394</c:v>
                </c:pt>
                <c:pt idx="7731">
                  <c:v>0.95280180334190712</c:v>
                </c:pt>
                <c:pt idx="7732">
                  <c:v>0.95280180334320419</c:v>
                </c:pt>
                <c:pt idx="7733">
                  <c:v>0.9532277511620173</c:v>
                </c:pt>
                <c:pt idx="7734">
                  <c:v>0.95327668869615989</c:v>
                </c:pt>
                <c:pt idx="7735">
                  <c:v>0.95355826110271413</c:v>
                </c:pt>
                <c:pt idx="7736">
                  <c:v>0.95543591596560862</c:v>
                </c:pt>
                <c:pt idx="7737">
                  <c:v>0.95931060302925963</c:v>
                </c:pt>
                <c:pt idx="7738">
                  <c:v>0.95934425829123704</c:v>
                </c:pt>
                <c:pt idx="7739">
                  <c:v>0.95977015443476077</c:v>
                </c:pt>
                <c:pt idx="7740">
                  <c:v>0.95989075197211249</c:v>
                </c:pt>
                <c:pt idx="7741">
                  <c:v>0.9633734064513173</c:v>
                </c:pt>
                <c:pt idx="7742">
                  <c:v>0.96350952103656928</c:v>
                </c:pt>
                <c:pt idx="7743">
                  <c:v>0.96393670701936662</c:v>
                </c:pt>
                <c:pt idx="7744">
                  <c:v>0.96404475031104331</c:v>
                </c:pt>
                <c:pt idx="7745">
                  <c:v>0.96479128566487637</c:v>
                </c:pt>
                <c:pt idx="7746">
                  <c:v>0.96479805442103816</c:v>
                </c:pt>
                <c:pt idx="7747">
                  <c:v>0.96481256168358875</c:v>
                </c:pt>
                <c:pt idx="7748">
                  <c:v>0.96481632815974439</c:v>
                </c:pt>
                <c:pt idx="7749">
                  <c:v>0.96482199106184119</c:v>
                </c:pt>
                <c:pt idx="7750">
                  <c:v>0.96482543241722718</c:v>
                </c:pt>
                <c:pt idx="7751">
                  <c:v>0.96483259931614862</c:v>
                </c:pt>
                <c:pt idx="7752">
                  <c:v>0.96484135603980659</c:v>
                </c:pt>
                <c:pt idx="7753">
                  <c:v>0.96484701563637165</c:v>
                </c:pt>
                <c:pt idx="7754">
                  <c:v>0.96485045498339694</c:v>
                </c:pt>
                <c:pt idx="7755">
                  <c:v>0.96485606941345026</c:v>
                </c:pt>
                <c:pt idx="7756">
                  <c:v>0.96485606941345026</c:v>
                </c:pt>
                <c:pt idx="7757">
                  <c:v>0.96485980840963603</c:v>
                </c:pt>
                <c:pt idx="7758">
                  <c:v>0.96486636931098924</c:v>
                </c:pt>
                <c:pt idx="7759">
                  <c:v>0.96486642208863416</c:v>
                </c:pt>
                <c:pt idx="7760">
                  <c:v>0.96487202560336249</c:v>
                </c:pt>
                <c:pt idx="7761">
                  <c:v>0.96488572594713717</c:v>
                </c:pt>
                <c:pt idx="7762">
                  <c:v>0.96493142337704962</c:v>
                </c:pt>
                <c:pt idx="7763">
                  <c:v>0.96493517941048979</c:v>
                </c:pt>
                <c:pt idx="7764">
                  <c:v>0.96494082661172309</c:v>
                </c:pt>
                <c:pt idx="7765">
                  <c:v>0.96494192546046065</c:v>
                </c:pt>
                <c:pt idx="7766">
                  <c:v>0.96494425842516596</c:v>
                </c:pt>
                <c:pt idx="7767">
                  <c:v>0.96496013789338231</c:v>
                </c:pt>
                <c:pt idx="7768">
                  <c:v>0.96496578179545622</c:v>
                </c:pt>
                <c:pt idx="7769">
                  <c:v>0.96496921160441018</c:v>
                </c:pt>
                <c:pt idx="7770">
                  <c:v>0.96497481046409861</c:v>
                </c:pt>
                <c:pt idx="7771">
                  <c:v>0.96497481046409861</c:v>
                </c:pt>
                <c:pt idx="7772">
                  <c:v>0.96497557961742741</c:v>
                </c:pt>
                <c:pt idx="7773">
                  <c:v>0.96497635445555974</c:v>
                </c:pt>
                <c:pt idx="7774">
                  <c:v>0.96498508179556119</c:v>
                </c:pt>
                <c:pt idx="7775">
                  <c:v>0.96498513442682543</c:v>
                </c:pt>
                <c:pt idx="7776">
                  <c:v>0.96499072239981531</c:v>
                </c:pt>
                <c:pt idx="7777">
                  <c:v>0.96500347224123051</c:v>
                </c:pt>
                <c:pt idx="7778">
                  <c:v>0.96501564843072496</c:v>
                </c:pt>
                <c:pt idx="7779">
                  <c:v>0.96501907423314381</c:v>
                </c:pt>
                <c:pt idx="7780">
                  <c:v>0.96502930278855281</c:v>
                </c:pt>
                <c:pt idx="7781">
                  <c:v>0.96503443204782879</c:v>
                </c:pt>
                <c:pt idx="7782">
                  <c:v>0.96504995539025973</c:v>
                </c:pt>
                <c:pt idx="7783">
                  <c:v>0.96505370100112653</c:v>
                </c:pt>
                <c:pt idx="7784">
                  <c:v>0.9650604283310783</c:v>
                </c:pt>
                <c:pt idx="7785">
                  <c:v>0.96507729939728737</c:v>
                </c:pt>
                <c:pt idx="7786">
                  <c:v>0.96507859022073095</c:v>
                </c:pt>
                <c:pt idx="7787">
                  <c:v>0.96508763874788617</c:v>
                </c:pt>
                <c:pt idx="7788">
                  <c:v>0.96509322206725823</c:v>
                </c:pt>
                <c:pt idx="7789">
                  <c:v>0.96509325076636809</c:v>
                </c:pt>
                <c:pt idx="7790">
                  <c:v>0.96509398908566046</c:v>
                </c:pt>
                <c:pt idx="7791">
                  <c:v>0.96509476177315412</c:v>
                </c:pt>
                <c:pt idx="7792">
                  <c:v>0.96510346488777854</c:v>
                </c:pt>
                <c:pt idx="7793">
                  <c:v>0.96510908983419497</c:v>
                </c:pt>
                <c:pt idx="7794">
                  <c:v>0.96511250812367899</c:v>
                </c:pt>
                <c:pt idx="7795">
                  <c:v>0.96511808817795519</c:v>
                </c:pt>
                <c:pt idx="7796">
                  <c:v>0.96512180428042549</c:v>
                </c:pt>
                <c:pt idx="7797">
                  <c:v>0.96512210492707495</c:v>
                </c:pt>
                <c:pt idx="7798">
                  <c:v>0.96512832500818935</c:v>
                </c:pt>
                <c:pt idx="7799">
                  <c:v>0.965128377462659</c:v>
                </c:pt>
                <c:pt idx="7800">
                  <c:v>0.96513394666449559</c:v>
                </c:pt>
                <c:pt idx="7801">
                  <c:v>0.96514511963535043</c:v>
                </c:pt>
                <c:pt idx="7802">
                  <c:v>0.96514756310923544</c:v>
                </c:pt>
                <c:pt idx="7803">
                  <c:v>0.96517860221413632</c:v>
                </c:pt>
                <c:pt idx="7804">
                  <c:v>0.96519298063503534</c:v>
                </c:pt>
                <c:pt idx="7805">
                  <c:v>0.96519469856932694</c:v>
                </c:pt>
                <c:pt idx="7806">
                  <c:v>0.96519671365818893</c:v>
                </c:pt>
                <c:pt idx="7807">
                  <c:v>0.96520341837872536</c:v>
                </c:pt>
                <c:pt idx="7808">
                  <c:v>0.96520573705014456</c:v>
                </c:pt>
                <c:pt idx="7809">
                  <c:v>0.96521778838516303</c:v>
                </c:pt>
                <c:pt idx="7810">
                  <c:v>0.96522151922392951</c:v>
                </c:pt>
                <c:pt idx="7811">
                  <c:v>0.96522712854277992</c:v>
                </c:pt>
                <c:pt idx="7812">
                  <c:v>0.9652305373348673</c:v>
                </c:pt>
                <c:pt idx="7813">
                  <c:v>0.96523610188518216</c:v>
                </c:pt>
                <c:pt idx="7814">
                  <c:v>0.96523610188518216</c:v>
                </c:pt>
                <c:pt idx="7815">
                  <c:v>0.96523686632509353</c:v>
                </c:pt>
                <c:pt idx="7816">
                  <c:v>0.96523763641490468</c:v>
                </c:pt>
                <c:pt idx="7817">
                  <c:v>0.96523980766226503</c:v>
                </c:pt>
                <c:pt idx="7818">
                  <c:v>0.96524631027117835</c:v>
                </c:pt>
                <c:pt idx="7819">
                  <c:v>0.96524636257989238</c:v>
                </c:pt>
                <c:pt idx="7820">
                  <c:v>0.9652519163062856</c:v>
                </c:pt>
                <c:pt idx="7821">
                  <c:v>0.96526549491126812</c:v>
                </c:pt>
                <c:pt idx="7822">
                  <c:v>0.96529535802769806</c:v>
                </c:pt>
                <c:pt idx="7823">
                  <c:v>0.96531078619679112</c:v>
                </c:pt>
                <c:pt idx="7824">
                  <c:v>0.96531450884186887</c:v>
                </c:pt>
                <c:pt idx="7825">
                  <c:v>0.96532119492231194</c:v>
                </c:pt>
                <c:pt idx="7826">
                  <c:v>0.96533552497515884</c:v>
                </c:pt>
                <c:pt idx="7827">
                  <c:v>0.96533924544008154</c:v>
                </c:pt>
                <c:pt idx="7828">
                  <c:v>0.96534241034297164</c:v>
                </c:pt>
                <c:pt idx="7829">
                  <c:v>0.9653448391616255</c:v>
                </c:pt>
                <c:pt idx="7830">
                  <c:v>0.96534823847470841</c:v>
                </c:pt>
                <c:pt idx="7831">
                  <c:v>0.96535378755108681</c:v>
                </c:pt>
                <c:pt idx="7832">
                  <c:v>0.96535378755108681</c:v>
                </c:pt>
                <c:pt idx="7833">
                  <c:v>0.96535454986519009</c:v>
                </c:pt>
                <c:pt idx="7834">
                  <c:v>0.96535531781355</c:v>
                </c:pt>
                <c:pt idx="7835">
                  <c:v>0.96536396754793685</c:v>
                </c:pt>
                <c:pt idx="7836">
                  <c:v>0.96536401971117625</c:v>
                </c:pt>
                <c:pt idx="7837">
                  <c:v>0.96536955799210244</c:v>
                </c:pt>
                <c:pt idx="7838">
                  <c:v>0.9653821944456622</c:v>
                </c:pt>
                <c:pt idx="7839">
                  <c:v>0.96538249324800474</c:v>
                </c:pt>
                <c:pt idx="7840">
                  <c:v>0.96538867517135163</c:v>
                </c:pt>
                <c:pt idx="7841">
                  <c:v>0.96538872730402614</c:v>
                </c:pt>
                <c:pt idx="7842">
                  <c:v>0.96539426233947823</c:v>
                </c:pt>
                <c:pt idx="7843">
                  <c:v>0.96540779524345266</c:v>
                </c:pt>
                <c:pt idx="7844">
                  <c:v>0.96541968739748918</c:v>
                </c:pt>
                <c:pt idx="7845">
                  <c:v>0.96541968739748918</c:v>
                </c:pt>
                <c:pt idx="7846">
                  <c:v>0.96541968739799289</c:v>
                </c:pt>
                <c:pt idx="7847">
                  <c:v>0.96541968739819273</c:v>
                </c:pt>
                <c:pt idx="7848">
                  <c:v>0.96541968739825945</c:v>
                </c:pt>
                <c:pt idx="7849">
                  <c:v>0.96541968739852591</c:v>
                </c:pt>
                <c:pt idx="7850">
                  <c:v>0.96541968739956263</c:v>
                </c:pt>
                <c:pt idx="7851">
                  <c:v>0.96554160765106334</c:v>
                </c:pt>
                <c:pt idx="7852">
                  <c:v>0.9656338935080917</c:v>
                </c:pt>
                <c:pt idx="7853">
                  <c:v>0.96565844281669966</c:v>
                </c:pt>
                <c:pt idx="7854">
                  <c:v>0.96577495222995047</c:v>
                </c:pt>
                <c:pt idx="7855">
                  <c:v>0.96578846213992131</c:v>
                </c:pt>
                <c:pt idx="7856">
                  <c:v>0.96579941868335362</c:v>
                </c:pt>
                <c:pt idx="7857">
                  <c:v>0.96589113652577907</c:v>
                </c:pt>
                <c:pt idx="7858">
                  <c:v>0.96591553467124103</c:v>
                </c:pt>
                <c:pt idx="7859">
                  <c:v>0.96600699633890263</c:v>
                </c:pt>
                <c:pt idx="7860">
                  <c:v>0.96603132630990585</c:v>
                </c:pt>
                <c:pt idx="7861">
                  <c:v>0.96605564195733651</c:v>
                </c:pt>
                <c:pt idx="7862">
                  <c:v>0.96614679423376415</c:v>
                </c:pt>
                <c:pt idx="7863">
                  <c:v>0.96681736511246241</c:v>
                </c:pt>
                <c:pt idx="7864">
                  <c:v>0.96693843259860746</c:v>
                </c:pt>
                <c:pt idx="7865">
                  <c:v>0.96696221239359925</c:v>
                </c:pt>
                <c:pt idx="7866">
                  <c:v>0.96698597809316966</c:v>
                </c:pt>
                <c:pt idx="7867">
                  <c:v>0.96701568471142485</c:v>
                </c:pt>
                <c:pt idx="7868">
                  <c:v>0.96705135508397977</c:v>
                </c:pt>
                <c:pt idx="7869">
                  <c:v>0.96707506792238185</c:v>
                </c:pt>
                <c:pt idx="7870">
                  <c:v>0.96709876669332595</c:v>
                </c:pt>
                <c:pt idx="7871">
                  <c:v>0.96712245140269149</c:v>
                </c:pt>
                <c:pt idx="7872">
                  <c:v>0.96714261984251915</c:v>
                </c:pt>
                <c:pt idx="7873">
                  <c:v>0.96715205676496363</c:v>
                </c:pt>
                <c:pt idx="7874">
                  <c:v>0.96716395950984746</c:v>
                </c:pt>
                <c:pt idx="7875">
                  <c:v>0.96718760552457073</c:v>
                </c:pt>
                <c:pt idx="7876">
                  <c:v>0.96721123749978544</c:v>
                </c:pt>
                <c:pt idx="7877">
                  <c:v>0.96723485544137033</c:v>
                </c:pt>
                <c:pt idx="7878">
                  <c:v>0.96726437732895609</c:v>
                </c:pt>
                <c:pt idx="7879">
                  <c:v>0.9672998258318436</c:v>
                </c:pt>
                <c:pt idx="7880">
                  <c:v>0.9673233911441671</c:v>
                </c:pt>
                <c:pt idx="7881">
                  <c:v>0.96734694245079467</c:v>
                </c:pt>
                <c:pt idx="7882">
                  <c:v>0.96739990083372784</c:v>
                </c:pt>
                <c:pt idx="7883">
                  <c:v>0.96741172947558873</c:v>
                </c:pt>
                <c:pt idx="7884">
                  <c:v>0.9674352282577966</c:v>
                </c:pt>
                <c:pt idx="7885">
                  <c:v>0.96745871306223008</c:v>
                </c:pt>
                <c:pt idx="7886">
                  <c:v>0.96748218389476093</c:v>
                </c:pt>
                <c:pt idx="7887">
                  <c:v>0.96751152186328271</c:v>
                </c:pt>
                <c:pt idx="7888">
                  <c:v>0.96888085745565045</c:v>
                </c:pt>
                <c:pt idx="7889">
                  <c:v>0.96974153030105048</c:v>
                </c:pt>
                <c:pt idx="7890">
                  <c:v>0.9698915595864912</c:v>
                </c:pt>
                <c:pt idx="7891">
                  <c:v>0.97024567976275122</c:v>
                </c:pt>
                <c:pt idx="7892">
                  <c:v>0.97030656600875009</c:v>
                </c:pt>
                <c:pt idx="7893">
                  <c:v>0.97048163962346656</c:v>
                </c:pt>
                <c:pt idx="7894">
                  <c:v>0.97067979670977012</c:v>
                </c:pt>
                <c:pt idx="7895">
                  <c:v>0.97070954303030488</c:v>
                </c:pt>
                <c:pt idx="7896">
                  <c:v>0.97074662195603123</c:v>
                </c:pt>
                <c:pt idx="7897">
                  <c:v>0.97366823290871762</c:v>
                </c:pt>
                <c:pt idx="7898">
                  <c:v>0.97462195725531375</c:v>
                </c:pt>
                <c:pt idx="7899">
                  <c:v>0.97464673162187321</c:v>
                </c:pt>
                <c:pt idx="7900">
                  <c:v>0.9746480589363411</c:v>
                </c:pt>
                <c:pt idx="7901">
                  <c:v>0.97465018192647179</c:v>
                </c:pt>
                <c:pt idx="7902">
                  <c:v>0.97465096722456468</c:v>
                </c:pt>
                <c:pt idx="7903">
                  <c:v>0.9746658034498169</c:v>
                </c:pt>
                <c:pt idx="7904">
                  <c:v>0.97466712992778815</c:v>
                </c:pt>
                <c:pt idx="7905">
                  <c:v>0.97467003638312444</c:v>
                </c:pt>
                <c:pt idx="7906">
                  <c:v>0.97468618889930503</c:v>
                </c:pt>
                <c:pt idx="7907">
                  <c:v>0.97468909352260702</c:v>
                </c:pt>
                <c:pt idx="7908">
                  <c:v>0.97470523585648561</c:v>
                </c:pt>
                <c:pt idx="7909">
                  <c:v>0.97470813864860584</c:v>
                </c:pt>
                <c:pt idx="7910">
                  <c:v>0.97471714730463388</c:v>
                </c:pt>
                <c:pt idx="7911">
                  <c:v>0.97473729113007457</c:v>
                </c:pt>
                <c:pt idx="7912">
                  <c:v>0.9747415140537018</c:v>
                </c:pt>
                <c:pt idx="7913">
                  <c:v>0.97475630586379658</c:v>
                </c:pt>
                <c:pt idx="7914">
                  <c:v>0.97476052612394248</c:v>
                </c:pt>
                <c:pt idx="7915">
                  <c:v>0.97476754482437855</c:v>
                </c:pt>
                <c:pt idx="7916">
                  <c:v>0.97477247587039684</c:v>
                </c:pt>
                <c:pt idx="7917">
                  <c:v>0.9747753086037817</c:v>
                </c:pt>
                <c:pt idx="7918">
                  <c:v>0.97477663027614492</c:v>
                </c:pt>
                <c:pt idx="7919">
                  <c:v>0.9747795262016874</c:v>
                </c:pt>
                <c:pt idx="7920">
                  <c:v>0.97479459200122498</c:v>
                </c:pt>
                <c:pt idx="7921">
                  <c:v>0.97479562019411337</c:v>
                </c:pt>
                <c:pt idx="7922">
                  <c:v>0.97479851429252506</c:v>
                </c:pt>
                <c:pt idx="7923">
                  <c:v>0.97482757945174769</c:v>
                </c:pt>
                <c:pt idx="7924">
                  <c:v>0.97484653721757641</c:v>
                </c:pt>
                <c:pt idx="7925">
                  <c:v>0.97484785576163635</c:v>
                </c:pt>
                <c:pt idx="7926">
                  <c:v>0.97484996472361718</c:v>
                </c:pt>
                <c:pt idx="7927">
                  <c:v>0.9748507448326057</c:v>
                </c:pt>
                <c:pt idx="7928">
                  <c:v>0.97486338878146939</c:v>
                </c:pt>
                <c:pt idx="7929">
                  <c:v>0.97486548301622777</c:v>
                </c:pt>
                <c:pt idx="7930">
                  <c:v>0.97486680072787735</c:v>
                </c:pt>
                <c:pt idx="7931">
                  <c:v>0.97486890835842888</c:v>
                </c:pt>
                <c:pt idx="7932">
                  <c:v>0.97486968797491302</c:v>
                </c:pt>
                <c:pt idx="7933">
                  <c:v>0.97488470862185783</c:v>
                </c:pt>
                <c:pt idx="7934">
                  <c:v>0.97488573373291287</c:v>
                </c:pt>
                <c:pt idx="7935">
                  <c:v>0.97488861915686642</c:v>
                </c:pt>
                <c:pt idx="7936">
                  <c:v>0.97490465478232613</c:v>
                </c:pt>
                <c:pt idx="7937">
                  <c:v>0.97490753838404831</c:v>
                </c:pt>
                <c:pt idx="7938">
                  <c:v>0.97491501143335835</c:v>
                </c:pt>
                <c:pt idx="7939">
                  <c:v>0.97493649811139849</c:v>
                </c:pt>
                <c:pt idx="7940">
                  <c:v>0.97493991533963997</c:v>
                </c:pt>
                <c:pt idx="7941">
                  <c:v>0.97494069310933285</c:v>
                </c:pt>
                <c:pt idx="7942">
                  <c:v>0.97495538709491036</c:v>
                </c:pt>
                <c:pt idx="7943">
                  <c:v>0.97495670085462527</c:v>
                </c:pt>
                <c:pt idx="7944">
                  <c:v>0.97495957944239187</c:v>
                </c:pt>
                <c:pt idx="7945">
                  <c:v>0.9749742641433593</c:v>
                </c:pt>
                <c:pt idx="7946">
                  <c:v>0.97497557707289806</c:v>
                </c:pt>
                <c:pt idx="7947">
                  <c:v>0.97497845384162662</c:v>
                </c:pt>
                <c:pt idx="7948">
                  <c:v>0.9749944413620738</c:v>
                </c:pt>
                <c:pt idx="7949">
                  <c:v>0.97499731631261488</c:v>
                </c:pt>
                <c:pt idx="7950">
                  <c:v>0.97502618914497607</c:v>
                </c:pt>
                <c:pt idx="7951">
                  <c:v>0.975030371553812</c:v>
                </c:pt>
                <c:pt idx="7952">
                  <c:v>0.97504502143943117</c:v>
                </c:pt>
                <c:pt idx="7953">
                  <c:v>0.97504633125598272</c:v>
                </c:pt>
                <c:pt idx="7954">
                  <c:v>0.9750484262584328</c:v>
                </c:pt>
                <c:pt idx="7955">
                  <c:v>0.9750492012037002</c:v>
                </c:pt>
                <c:pt idx="7956">
                  <c:v>0.97506384182533068</c:v>
                </c:pt>
                <c:pt idx="7957">
                  <c:v>0.97506515081355016</c:v>
                </c:pt>
                <c:pt idx="7958">
                  <c:v>0.97506801894627038</c:v>
                </c:pt>
                <c:pt idx="7959">
                  <c:v>0.97508294014491925</c:v>
                </c:pt>
                <c:pt idx="7960">
                  <c:v>0.9750839584685228</c:v>
                </c:pt>
                <c:pt idx="7961">
                  <c:v>0.97508682478709574</c:v>
                </c:pt>
                <c:pt idx="7962">
                  <c:v>0.97510561873174684</c:v>
                </c:pt>
                <c:pt idx="7963">
                  <c:v>0.97511561091749244</c:v>
                </c:pt>
                <c:pt idx="7964">
                  <c:v>0.97512393652306284</c:v>
                </c:pt>
                <c:pt idx="7965">
                  <c:v>0.97512393652345719</c:v>
                </c:pt>
                <c:pt idx="7966">
                  <c:v>0.97512393652387419</c:v>
                </c:pt>
                <c:pt idx="7967">
                  <c:v>0.97512393652468521</c:v>
                </c:pt>
                <c:pt idx="7968">
                  <c:v>0.97540437511333755</c:v>
                </c:pt>
                <c:pt idx="7969">
                  <c:v>0.97587303529490144</c:v>
                </c:pt>
                <c:pt idx="7970">
                  <c:v>0.97627168824611832</c:v>
                </c:pt>
                <c:pt idx="7971">
                  <c:v>0.97651587168223641</c:v>
                </c:pt>
                <c:pt idx="7972">
                  <c:v>0.97743000388531931</c:v>
                </c:pt>
                <c:pt idx="7973">
                  <c:v>0.97851092097393588</c:v>
                </c:pt>
                <c:pt idx="7974">
                  <c:v>0.97909151063069155</c:v>
                </c:pt>
                <c:pt idx="7975">
                  <c:v>0.97925694182500977</c:v>
                </c:pt>
                <c:pt idx="7976">
                  <c:v>0.97926144213148425</c:v>
                </c:pt>
                <c:pt idx="7977">
                  <c:v>0.97931964577667296</c:v>
                </c:pt>
                <c:pt idx="7978">
                  <c:v>0.9812116901409621</c:v>
                </c:pt>
                <c:pt idx="7979">
                  <c:v>0.98134655209780575</c:v>
                </c:pt>
                <c:pt idx="7980">
                  <c:v>0.98177499483227126</c:v>
                </c:pt>
                <c:pt idx="7981">
                  <c:v>0.98208553307692581</c:v>
                </c:pt>
                <c:pt idx="7982">
                  <c:v>0.98209390159987908</c:v>
                </c:pt>
                <c:pt idx="7983">
                  <c:v>0.98209484661632984</c:v>
                </c:pt>
                <c:pt idx="7984">
                  <c:v>0.98210332137882317</c:v>
                </c:pt>
                <c:pt idx="7985">
                  <c:v>0.98210386878050204</c:v>
                </c:pt>
                <c:pt idx="7986">
                  <c:v>0.9821094778443562</c:v>
                </c:pt>
                <c:pt idx="7987">
                  <c:v>0.98211305306181818</c:v>
                </c:pt>
                <c:pt idx="7988">
                  <c:v>0.98211752785109729</c:v>
                </c:pt>
                <c:pt idx="7989">
                  <c:v>0.9821210013279611</c:v>
                </c:pt>
                <c:pt idx="7990">
                  <c:v>0.98213172470397248</c:v>
                </c:pt>
                <c:pt idx="7991">
                  <c:v>0.98213227136459369</c:v>
                </c:pt>
                <c:pt idx="7992">
                  <c:v>0.98213988727832335</c:v>
                </c:pt>
                <c:pt idx="7993">
                  <c:v>0.98214591194248191</c:v>
                </c:pt>
                <c:pt idx="7994">
                  <c:v>0.98214645823286528</c:v>
                </c:pt>
                <c:pt idx="7995">
                  <c:v>0.98215304148839755</c:v>
                </c:pt>
                <c:pt idx="7996">
                  <c:v>0.98217077259637564</c:v>
                </c:pt>
                <c:pt idx="7997">
                  <c:v>0.98217131823784476</c:v>
                </c:pt>
                <c:pt idx="7998">
                  <c:v>0.982176491594136</c:v>
                </c:pt>
                <c:pt idx="7999">
                  <c:v>0.98217690926474344</c:v>
                </c:pt>
                <c:pt idx="8000">
                  <c:v>0.98218047298488587</c:v>
                </c:pt>
                <c:pt idx="8001">
                  <c:v>0.98218493338333801</c:v>
                </c:pt>
                <c:pt idx="8002">
                  <c:v>0.98218547865510319</c:v>
                </c:pt>
                <c:pt idx="8003">
                  <c:v>0.98219908457483041</c:v>
                </c:pt>
                <c:pt idx="8004">
                  <c:v>0.982201837397084</c:v>
                </c:pt>
                <c:pt idx="8005">
                  <c:v>0.98220722089269896</c:v>
                </c:pt>
                <c:pt idx="8006">
                  <c:v>0.98221322617589024</c:v>
                </c:pt>
                <c:pt idx="8007">
                  <c:v>0.98221377070882887</c:v>
                </c:pt>
                <c:pt idx="8008">
                  <c:v>0.98222033278486476</c:v>
                </c:pt>
                <c:pt idx="8009">
                  <c:v>0.98223876589285708</c:v>
                </c:pt>
                <c:pt idx="8010">
                  <c:v>0.98224370743522882</c:v>
                </c:pt>
                <c:pt idx="8011">
                  <c:v>0.98224412376172821</c:v>
                </c:pt>
                <c:pt idx="8012">
                  <c:v>0.98224767601316165</c:v>
                </c:pt>
                <c:pt idx="8013">
                  <c:v>0.98225212205661006</c:v>
                </c:pt>
                <c:pt idx="8014">
                  <c:v>0.98225266557346702</c:v>
                </c:pt>
                <c:pt idx="8015">
                  <c:v>0.98225358540242891</c:v>
                </c:pt>
                <c:pt idx="8016">
                  <c:v>0.98225823482937347</c:v>
                </c:pt>
                <c:pt idx="8017">
                  <c:v>0.98226178467199377</c:v>
                </c:pt>
                <c:pt idx="8018">
                  <c:v>0.98226622770040961</c:v>
                </c:pt>
                <c:pt idx="8019">
                  <c:v>0.98227433782717866</c:v>
                </c:pt>
                <c:pt idx="8020">
                  <c:v>0.982277245046415</c:v>
                </c:pt>
                <c:pt idx="8021">
                  <c:v>0.98228032377766317</c:v>
                </c:pt>
                <c:pt idx="8022">
                  <c:v>0.98228086655753433</c:v>
                </c:pt>
                <c:pt idx="8023">
                  <c:v>0.98230148921704419</c:v>
                </c:pt>
                <c:pt idx="8024">
                  <c:v>0.98231070688981326</c:v>
                </c:pt>
                <c:pt idx="8025">
                  <c:v>0.98231909441107834</c:v>
                </c:pt>
                <c:pt idx="8026">
                  <c:v>0.98231963617740059</c:v>
                </c:pt>
                <c:pt idx="8027">
                  <c:v>0.9823251874954998</c:v>
                </c:pt>
                <c:pt idx="8028">
                  <c:v>0.98232872590400544</c:v>
                </c:pt>
                <c:pt idx="8029">
                  <c:v>0.98233315462070814</c:v>
                </c:pt>
                <c:pt idx="8030">
                  <c:v>0.9823472052876614</c:v>
                </c:pt>
                <c:pt idx="8031">
                  <c:v>0.98234902877581787</c:v>
                </c:pt>
                <c:pt idx="8032">
                  <c:v>0.9823552838013434</c:v>
                </c:pt>
                <c:pt idx="8033">
                  <c:v>0.98236124641694567</c:v>
                </c:pt>
                <c:pt idx="8034">
                  <c:v>0.98236178708083655</c:v>
                </c:pt>
                <c:pt idx="8035">
                  <c:v>0.98236830252983132</c:v>
                </c:pt>
                <c:pt idx="8036">
                  <c:v>0.98239151106396616</c:v>
                </c:pt>
                <c:pt idx="8037">
                  <c:v>0.98239192443138434</c:v>
                </c:pt>
                <c:pt idx="8038">
                  <c:v>0.98239545143430163</c:v>
                </c:pt>
                <c:pt idx="8039">
                  <c:v>0.98239986587501549</c:v>
                </c:pt>
                <c:pt idx="8040">
                  <c:v>0.98240040552841867</c:v>
                </c:pt>
                <c:pt idx="8041">
                  <c:v>0.98241387124500723</c:v>
                </c:pt>
                <c:pt idx="8042">
                  <c:v>0.98242192371180215</c:v>
                </c:pt>
                <c:pt idx="8043">
                  <c:v>0.98242786710116048</c:v>
                </c:pt>
                <c:pt idx="8044">
                  <c:v>0.98242840602163795</c:v>
                </c:pt>
                <c:pt idx="8045">
                  <c:v>0.98242983024684716</c:v>
                </c:pt>
                <c:pt idx="8046">
                  <c:v>0.98243292613446587</c:v>
                </c:pt>
                <c:pt idx="8047">
                  <c:v>0.98243292613476862</c:v>
                </c:pt>
                <c:pt idx="8048">
                  <c:v>0.98243292613508948</c:v>
                </c:pt>
                <c:pt idx="8049">
                  <c:v>0.98243292613570943</c:v>
                </c:pt>
                <c:pt idx="8050">
                  <c:v>0.98264176849719687</c:v>
                </c:pt>
                <c:pt idx="8051">
                  <c:v>0.98332930089881976</c:v>
                </c:pt>
                <c:pt idx="8052">
                  <c:v>0.98376480208349071</c:v>
                </c:pt>
                <c:pt idx="8053">
                  <c:v>0.9841458041983886</c:v>
                </c:pt>
                <c:pt idx="8054">
                  <c:v>0.9842341424878791</c:v>
                </c:pt>
                <c:pt idx="8055">
                  <c:v>0.98424688905146596</c:v>
                </c:pt>
                <c:pt idx="8056">
                  <c:v>0.98430736488405768</c:v>
                </c:pt>
                <c:pt idx="8057">
                  <c:v>0.98436764143450528</c:v>
                </c:pt>
                <c:pt idx="8058">
                  <c:v>0.98438029534194937</c:v>
                </c:pt>
                <c:pt idx="8059">
                  <c:v>0.98442771921818351</c:v>
                </c:pt>
                <c:pt idx="8060">
                  <c:v>0.98444033138039022</c:v>
                </c:pt>
                <c:pt idx="8061">
                  <c:v>0.98450016927481698</c:v>
                </c:pt>
                <c:pt idx="8062">
                  <c:v>0.9848827172557908</c:v>
                </c:pt>
                <c:pt idx="8063">
                  <c:v>0.98493073775614259</c:v>
                </c:pt>
                <c:pt idx="8064">
                  <c:v>0.98527328323224295</c:v>
                </c:pt>
                <c:pt idx="8065">
                  <c:v>0.98529599139657453</c:v>
                </c:pt>
                <c:pt idx="8066">
                  <c:v>0.98531795317707593</c:v>
                </c:pt>
                <c:pt idx="8067">
                  <c:v>0.98535462494199177</c:v>
                </c:pt>
                <c:pt idx="8068">
                  <c:v>0.98535963158091922</c:v>
                </c:pt>
                <c:pt idx="8069">
                  <c:v>0.98541331415774669</c:v>
                </c:pt>
                <c:pt idx="8070">
                  <c:v>0.98542797701541962</c:v>
                </c:pt>
                <c:pt idx="8071">
                  <c:v>0.98703002345993385</c:v>
                </c:pt>
                <c:pt idx="8072">
                  <c:v>0.98728436507774175</c:v>
                </c:pt>
                <c:pt idx="8073">
                  <c:v>0.98755885190135939</c:v>
                </c:pt>
                <c:pt idx="8074">
                  <c:v>0.98756272118584565</c:v>
                </c:pt>
                <c:pt idx="8075">
                  <c:v>0.98756319627692146</c:v>
                </c:pt>
                <c:pt idx="8076">
                  <c:v>0.98756635065115583</c:v>
                </c:pt>
                <c:pt idx="8077">
                  <c:v>0.98756924462677598</c:v>
                </c:pt>
                <c:pt idx="8078">
                  <c:v>0.98757676401559991</c:v>
                </c:pt>
                <c:pt idx="8079">
                  <c:v>0.98757707536133688</c:v>
                </c:pt>
                <c:pt idx="8080">
                  <c:v>0.98758131897709145</c:v>
                </c:pt>
                <c:pt idx="8081">
                  <c:v>0.98758714378051415</c:v>
                </c:pt>
                <c:pt idx="8082">
                  <c:v>0.98758745490094502</c:v>
                </c:pt>
                <c:pt idx="8083">
                  <c:v>0.98759496474833319</c:v>
                </c:pt>
                <c:pt idx="8084">
                  <c:v>0.98759498444399574</c:v>
                </c:pt>
                <c:pt idx="8085">
                  <c:v>0.98759782692882159</c:v>
                </c:pt>
                <c:pt idx="8086">
                  <c:v>0.98760819144932166</c:v>
                </c:pt>
                <c:pt idx="8087">
                  <c:v>0.98761252089884977</c:v>
                </c:pt>
                <c:pt idx="8088">
                  <c:v>0.98761854846680652</c:v>
                </c:pt>
                <c:pt idx="8089">
                  <c:v>0.98762240166585247</c:v>
                </c:pt>
                <c:pt idx="8090">
                  <c:v>0.98762287478186506</c:v>
                </c:pt>
                <c:pt idx="8091">
                  <c:v>0.98762601604197153</c:v>
                </c:pt>
                <c:pt idx="8092">
                  <c:v>0.98762604201687809</c:v>
                </c:pt>
                <c:pt idx="8093">
                  <c:v>0.98763058132494852</c:v>
                </c:pt>
                <c:pt idx="8094">
                  <c:v>0.98763638610956506</c:v>
                </c:pt>
                <c:pt idx="8095">
                  <c:v>0.98763669616068661</c:v>
                </c:pt>
                <c:pt idx="8096">
                  <c:v>0.98764703253765584</c:v>
                </c:pt>
                <c:pt idx="8097">
                  <c:v>0.98765453076571963</c:v>
                </c:pt>
                <c:pt idx="8098">
                  <c:v>0.98765736142794791</c:v>
                </c:pt>
                <c:pt idx="8099">
                  <c:v>0.98766483462480537</c:v>
                </c:pt>
                <c:pt idx="8100">
                  <c:v>0.98766768283590578</c:v>
                </c:pt>
                <c:pt idx="8101">
                  <c:v>0.98767141373433032</c:v>
                </c:pt>
                <c:pt idx="8102">
                  <c:v>0.987671522785601</c:v>
                </c:pt>
                <c:pt idx="8103">
                  <c:v>0.98767181105406843</c:v>
                </c:pt>
                <c:pt idx="8104">
                  <c:v>0.98767199427470687</c:v>
                </c:pt>
                <c:pt idx="8105">
                  <c:v>0.98767512473289176</c:v>
                </c:pt>
                <c:pt idx="8106">
                  <c:v>0.98768227906188788</c:v>
                </c:pt>
                <c:pt idx="8107">
                  <c:v>0.98768545913725703</c:v>
                </c:pt>
                <c:pt idx="8108">
                  <c:v>0.9876857681220178</c:v>
                </c:pt>
                <c:pt idx="8109">
                  <c:v>0.98769606894639594</c:v>
                </c:pt>
                <c:pt idx="8110">
                  <c:v>0.9877035413806603</c:v>
                </c:pt>
                <c:pt idx="8111">
                  <c:v>0.98770636230474962</c:v>
                </c:pt>
                <c:pt idx="8112">
                  <c:v>0.98771036667976164</c:v>
                </c:pt>
                <c:pt idx="8113">
                  <c:v>0.98771664820142491</c:v>
                </c:pt>
                <c:pt idx="8114">
                  <c:v>0.98772064292185979</c:v>
                </c:pt>
                <c:pt idx="8115">
                  <c:v>0.98772094480501005</c:v>
                </c:pt>
                <c:pt idx="8116">
                  <c:v>0.98772692664075845</c:v>
                </c:pt>
                <c:pt idx="8117">
                  <c:v>0.98773433755283102</c:v>
                </c:pt>
                <c:pt idx="8118">
                  <c:v>0.98773436333064613</c:v>
                </c:pt>
                <c:pt idx="8119">
                  <c:v>0.98773886819209877</c:v>
                </c:pt>
                <c:pt idx="8120">
                  <c:v>0.98774462892388448</c:v>
                </c:pt>
                <c:pt idx="8121">
                  <c:v>0.98774493662191098</c:v>
                </c:pt>
                <c:pt idx="8122">
                  <c:v>0.98775238333359061</c:v>
                </c:pt>
                <c:pt idx="8123">
                  <c:v>0.98775519454643546</c:v>
                </c:pt>
                <c:pt idx="8124">
                  <c:v>0.98775556296936218</c:v>
                </c:pt>
                <c:pt idx="8125">
                  <c:v>0.98776263585639978</c:v>
                </c:pt>
                <c:pt idx="8126">
                  <c:v>0.98776544502989339</c:v>
                </c:pt>
                <c:pt idx="8127">
                  <c:v>0.98777568807661376</c:v>
                </c:pt>
                <c:pt idx="8128">
                  <c:v>0.98777949887012317</c:v>
                </c:pt>
                <c:pt idx="8129">
                  <c:v>0.987779966779191</c:v>
                </c:pt>
                <c:pt idx="8130">
                  <c:v>0.98778307346695338</c:v>
                </c:pt>
                <c:pt idx="8131">
                  <c:v>0.98778758850227011</c:v>
                </c:pt>
                <c:pt idx="8132">
                  <c:v>0.98779332939210207</c:v>
                </c:pt>
                <c:pt idx="8133">
                  <c:v>0.98779363603026649</c:v>
                </c:pt>
                <c:pt idx="8134">
                  <c:v>0.98780385861889175</c:v>
                </c:pt>
                <c:pt idx="8135">
                  <c:v>0.98781127429229709</c:v>
                </c:pt>
                <c:pt idx="8136">
                  <c:v>0.98781407378702613</c:v>
                </c:pt>
                <c:pt idx="8137">
                  <c:v>0.98782146469309018</c:v>
                </c:pt>
                <c:pt idx="8138">
                  <c:v>0.98782396850980081</c:v>
                </c:pt>
                <c:pt idx="8139">
                  <c:v>0.98782396851050569</c:v>
                </c:pt>
                <c:pt idx="8140">
                  <c:v>0.98787085279743869</c:v>
                </c:pt>
                <c:pt idx="8141">
                  <c:v>0.98790897930616517</c:v>
                </c:pt>
                <c:pt idx="8142">
                  <c:v>0.98791911810614808</c:v>
                </c:pt>
                <c:pt idx="8143">
                  <c:v>0.98794924457925626</c:v>
                </c:pt>
                <c:pt idx="8144">
                  <c:v>0.98795711302132716</c:v>
                </c:pt>
                <c:pt idx="8145">
                  <c:v>0.98796721681538124</c:v>
                </c:pt>
                <c:pt idx="8146">
                  <c:v>0.98797626981865061</c:v>
                </c:pt>
                <c:pt idx="8147">
                  <c:v>0.98797731325828286</c:v>
                </c:pt>
                <c:pt idx="8148">
                  <c:v>0.9880151493874535</c:v>
                </c:pt>
                <c:pt idx="8149">
                  <c:v>0.98802521094202711</c:v>
                </c:pt>
                <c:pt idx="8150">
                  <c:v>0.98806291628386356</c:v>
                </c:pt>
                <c:pt idx="8151">
                  <c:v>0.98807294304708171</c:v>
                </c:pt>
                <c:pt idx="8152">
                  <c:v>0.98812051003395651</c:v>
                </c:pt>
                <c:pt idx="8153">
                  <c:v>0.98838970601522069</c:v>
                </c:pt>
                <c:pt idx="8154">
                  <c:v>0.98852306466841</c:v>
                </c:pt>
                <c:pt idx="8155">
                  <c:v>0.98871695640303736</c:v>
                </c:pt>
                <c:pt idx="8156">
                  <c:v>0.98873129229730328</c:v>
                </c:pt>
                <c:pt idx="8157">
                  <c:v>0.98875036013418793</c:v>
                </c:pt>
                <c:pt idx="8158">
                  <c:v>0.9887598835309036</c:v>
                </c:pt>
                <c:pt idx="8159">
                  <c:v>0.98877179907535473</c:v>
                </c:pt>
                <c:pt idx="8160">
                  <c:v>0.98879128210782452</c:v>
                </c:pt>
                <c:pt idx="8161">
                  <c:v>0.98879339332211114</c:v>
                </c:pt>
                <c:pt idx="8162">
                  <c:v>0.98879557148150554</c:v>
                </c:pt>
                <c:pt idx="8163">
                  <c:v>0.98880506159525727</c:v>
                </c:pt>
                <c:pt idx="8164">
                  <c:v>0.98881693548990113</c:v>
                </c:pt>
                <c:pt idx="8165">
                  <c:v>0.98882169000515052</c:v>
                </c:pt>
                <c:pt idx="8166">
                  <c:v>0.98885008170442257</c:v>
                </c:pt>
                <c:pt idx="8167">
                  <c:v>0.9888619140670114</c:v>
                </c:pt>
                <c:pt idx="8168">
                  <c:v>0.98886665195004309</c:v>
                </c:pt>
                <c:pt idx="8169">
                  <c:v>0.98887135530118486</c:v>
                </c:pt>
                <c:pt idx="8170">
                  <c:v>0.98887608969161023</c:v>
                </c:pt>
                <c:pt idx="8171">
                  <c:v>0.98887754909519165</c:v>
                </c:pt>
                <c:pt idx="8172">
                  <c:v>0.98889494430513536</c:v>
                </c:pt>
                <c:pt idx="8173">
                  <c:v>0.98890436118538949</c:v>
                </c:pt>
                <c:pt idx="8174">
                  <c:v>0.98891614343681855</c:v>
                </c:pt>
                <c:pt idx="8175">
                  <c:v>0.98893271366045576</c:v>
                </c:pt>
                <c:pt idx="8176">
                  <c:v>0.98893964984330529</c:v>
                </c:pt>
                <c:pt idx="8177">
                  <c:v>0.98894903374199672</c:v>
                </c:pt>
                <c:pt idx="8178">
                  <c:v>0.98906987771183918</c:v>
                </c:pt>
                <c:pt idx="8179">
                  <c:v>0.98966900199303387</c:v>
                </c:pt>
                <c:pt idx="8180">
                  <c:v>0.98972189666824706</c:v>
                </c:pt>
                <c:pt idx="8181">
                  <c:v>0.98972877579689555</c:v>
                </c:pt>
                <c:pt idx="8182">
                  <c:v>0.99095251010967322</c:v>
                </c:pt>
                <c:pt idx="8183">
                  <c:v>0.99106888221938638</c:v>
                </c:pt>
                <c:pt idx="8184">
                  <c:v>0.99114987129000931</c:v>
                </c:pt>
                <c:pt idx="8185">
                  <c:v>0.99133211507558061</c:v>
                </c:pt>
                <c:pt idx="8186">
                  <c:v>0.99153026090755514</c:v>
                </c:pt>
                <c:pt idx="8187">
                  <c:v>0.99153684623433269</c:v>
                </c:pt>
                <c:pt idx="8188">
                  <c:v>0.99154427316695126</c:v>
                </c:pt>
                <c:pt idx="8189">
                  <c:v>0.99154476648020706</c:v>
                </c:pt>
                <c:pt idx="8190">
                  <c:v>0.99154969937229254</c:v>
                </c:pt>
                <c:pt idx="8191">
                  <c:v>0.991550071921103</c:v>
                </c:pt>
                <c:pt idx="8192">
                  <c:v>0.99155748866554438</c:v>
                </c:pt>
                <c:pt idx="8193">
                  <c:v>0.99156554131871977</c:v>
                </c:pt>
                <c:pt idx="8194">
                  <c:v>0.99157604814450018</c:v>
                </c:pt>
                <c:pt idx="8195">
                  <c:v>0.99157683728312318</c:v>
                </c:pt>
                <c:pt idx="8196">
                  <c:v>0.99157950233036229</c:v>
                </c:pt>
                <c:pt idx="8197">
                  <c:v>0.99158490868661386</c:v>
                </c:pt>
                <c:pt idx="8198">
                  <c:v>0.99158958445470824</c:v>
                </c:pt>
                <c:pt idx="8199">
                  <c:v>0.99159229858350695</c:v>
                </c:pt>
                <c:pt idx="8200">
                  <c:v>0.99159266948325564</c:v>
                </c:pt>
                <c:pt idx="8201">
                  <c:v>0.99160807039905974</c:v>
                </c:pt>
                <c:pt idx="8202">
                  <c:v>0.99161460259062351</c:v>
                </c:pt>
                <c:pt idx="8203">
                  <c:v>0.9916273520019121</c:v>
                </c:pt>
                <c:pt idx="8204">
                  <c:v>0.9916277215438225</c:v>
                </c:pt>
                <c:pt idx="8205">
                  <c:v>0.99163121958594025</c:v>
                </c:pt>
                <c:pt idx="8206">
                  <c:v>0.99163689962142698</c:v>
                </c:pt>
                <c:pt idx="8207">
                  <c:v>0.991643066068297</c:v>
                </c:pt>
                <c:pt idx="8208">
                  <c:v>0.99164424459316114</c:v>
                </c:pt>
                <c:pt idx="8209">
                  <c:v>0.99164957433713219</c:v>
                </c:pt>
                <c:pt idx="8210">
                  <c:v>0.99165691435277747</c:v>
                </c:pt>
                <c:pt idx="8211">
                  <c:v>0.99166227704815357</c:v>
                </c:pt>
                <c:pt idx="8212">
                  <c:v>0.99166920122811619</c:v>
                </c:pt>
                <c:pt idx="8213">
                  <c:v>0.99166960725844744</c:v>
                </c:pt>
                <c:pt idx="8214">
                  <c:v>0.99166997516229072</c:v>
                </c:pt>
                <c:pt idx="8215">
                  <c:v>0.99167793353999545</c:v>
                </c:pt>
                <c:pt idx="8216">
                  <c:v>0.99168525166162635</c:v>
                </c:pt>
                <c:pt idx="8217">
                  <c:v>0.99169173107224873</c:v>
                </c:pt>
                <c:pt idx="8218">
                  <c:v>0.99170437744862494</c:v>
                </c:pt>
                <c:pt idx="8219">
                  <c:v>0.99170474400369202</c:v>
                </c:pt>
                <c:pt idx="8220">
                  <c:v>0.99171511906077614</c:v>
                </c:pt>
                <c:pt idx="8221">
                  <c:v>0.99182684367712004</c:v>
                </c:pt>
                <c:pt idx="8222">
                  <c:v>0.99213904527676267</c:v>
                </c:pt>
                <c:pt idx="8223">
                  <c:v>0.99240906406263929</c:v>
                </c:pt>
                <c:pt idx="8224">
                  <c:v>0.9924929971157691</c:v>
                </c:pt>
                <c:pt idx="8225">
                  <c:v>0.99260554395526235</c:v>
                </c:pt>
                <c:pt idx="8226">
                  <c:v>0.99291070230993816</c:v>
                </c:pt>
                <c:pt idx="8227">
                  <c:v>0.99393584255137202</c:v>
                </c:pt>
                <c:pt idx="8228">
                  <c:v>0.99395168098284015</c:v>
                </c:pt>
                <c:pt idx="8229">
                  <c:v>0.99407448592655379</c:v>
                </c:pt>
                <c:pt idx="8230">
                  <c:v>0.99428187093932707</c:v>
                </c:pt>
                <c:pt idx="8231">
                  <c:v>0.99434739099714164</c:v>
                </c:pt>
                <c:pt idx="8232">
                  <c:v>0.99434880991660857</c:v>
                </c:pt>
                <c:pt idx="8233">
                  <c:v>0.99435139488878088</c:v>
                </c:pt>
                <c:pt idx="8234">
                  <c:v>0.99435400918058492</c:v>
                </c:pt>
                <c:pt idx="8235">
                  <c:v>0.9943574901136023</c:v>
                </c:pt>
                <c:pt idx="8236">
                  <c:v>0.99437207571806407</c:v>
                </c:pt>
                <c:pt idx="8237">
                  <c:v>0.99437348913403256</c:v>
                </c:pt>
                <c:pt idx="8238">
                  <c:v>0.9943786682302298</c:v>
                </c:pt>
                <c:pt idx="8239">
                  <c:v>0.99438345053360988</c:v>
                </c:pt>
                <c:pt idx="8240">
                  <c:v>0.99438384309253558</c:v>
                </c:pt>
                <c:pt idx="8241">
                  <c:v>0.9944018248143367</c:v>
                </c:pt>
                <c:pt idx="8242">
                  <c:v>0.99440323159326072</c:v>
                </c:pt>
                <c:pt idx="8243">
                  <c:v>0.99440838636776541</c:v>
                </c:pt>
                <c:pt idx="8244">
                  <c:v>0.99441183751171602</c:v>
                </c:pt>
                <c:pt idx="8245">
                  <c:v>0.99442104378005458</c:v>
                </c:pt>
                <c:pt idx="8246">
                  <c:v>0.99442629826819762</c:v>
                </c:pt>
                <c:pt idx="8247">
                  <c:v>0.99442769958342803</c:v>
                </c:pt>
                <c:pt idx="8248">
                  <c:v>0.99443283433603114</c:v>
                </c:pt>
                <c:pt idx="8249">
                  <c:v>0.99443851010060069</c:v>
                </c:pt>
                <c:pt idx="8250">
                  <c:v>0.99444026609104541</c:v>
                </c:pt>
                <c:pt idx="8251">
                  <c:v>0.99445207251370804</c:v>
                </c:pt>
                <c:pt idx="8252">
                  <c:v>0.99445579258391681</c:v>
                </c:pt>
                <c:pt idx="8253">
                  <c:v>0.99445718731014687</c:v>
                </c:pt>
                <c:pt idx="8254">
                  <c:v>0.99446229791714147</c:v>
                </c:pt>
                <c:pt idx="8255">
                  <c:v>0.99446571948763263</c:v>
                </c:pt>
                <c:pt idx="8256">
                  <c:v>0.99447009198054281</c:v>
                </c:pt>
                <c:pt idx="8257">
                  <c:v>0.99450616627056321</c:v>
                </c:pt>
                <c:pt idx="8258">
                  <c:v>0.99454877436136035</c:v>
                </c:pt>
                <c:pt idx="8259">
                  <c:v>0.9947269924889216</c:v>
                </c:pt>
                <c:pt idx="8260">
                  <c:v>0.99478986168804817</c:v>
                </c:pt>
                <c:pt idx="8261">
                  <c:v>0.99495502294472316</c:v>
                </c:pt>
                <c:pt idx="8262">
                  <c:v>0.99509175485280033</c:v>
                </c:pt>
                <c:pt idx="8263">
                  <c:v>0.99527829459970385</c:v>
                </c:pt>
                <c:pt idx="8264">
                  <c:v>0.99541784860144678</c:v>
                </c:pt>
                <c:pt idx="8265">
                  <c:v>0.99593843108210989</c:v>
                </c:pt>
                <c:pt idx="8266">
                  <c:v>0.99601048422867977</c:v>
                </c:pt>
                <c:pt idx="8267">
                  <c:v>0.99601229076734388</c:v>
                </c:pt>
                <c:pt idx="8268">
                  <c:v>0.99615770659940117</c:v>
                </c:pt>
                <c:pt idx="8269">
                  <c:v>0.99617886717942561</c:v>
                </c:pt>
                <c:pt idx="8270">
                  <c:v>0.99618531021806933</c:v>
                </c:pt>
                <c:pt idx="8271">
                  <c:v>0.99619627132203969</c:v>
                </c:pt>
                <c:pt idx="8272">
                  <c:v>0.9962136043687575</c:v>
                </c:pt>
                <c:pt idx="8273">
                  <c:v>0.99623448869383502</c:v>
                </c:pt>
                <c:pt idx="8274">
                  <c:v>0.99625011962696841</c:v>
                </c:pt>
                <c:pt idx="8275">
                  <c:v>0.99629781724573585</c:v>
                </c:pt>
                <c:pt idx="8276">
                  <c:v>0.99631010405960285</c:v>
                </c:pt>
                <c:pt idx="8277">
                  <c:v>0.99631979934121273</c:v>
                </c:pt>
                <c:pt idx="8278">
                  <c:v>0.99632710933729396</c:v>
                </c:pt>
                <c:pt idx="8279">
                  <c:v>0.99633795689614746</c:v>
                </c:pt>
                <c:pt idx="8280">
                  <c:v>0.99634271756556381</c:v>
                </c:pt>
                <c:pt idx="8281">
                  <c:v>0.99634319330928478</c:v>
                </c:pt>
                <c:pt idx="8282">
                  <c:v>0.99634557073262608</c:v>
                </c:pt>
                <c:pt idx="8283">
                  <c:v>0.99635442166831578</c:v>
                </c:pt>
                <c:pt idx="8284">
                  <c:v>0.99635611628178711</c:v>
                </c:pt>
                <c:pt idx="8285">
                  <c:v>0.9963575414733532</c:v>
                </c:pt>
                <c:pt idx="8286">
                  <c:v>0.99635874485609044</c:v>
                </c:pt>
                <c:pt idx="8287">
                  <c:v>0.9963799761068528</c:v>
                </c:pt>
                <c:pt idx="8288">
                  <c:v>0.99638079010535618</c:v>
                </c:pt>
                <c:pt idx="8289">
                  <c:v>0.99638097224138744</c:v>
                </c:pt>
                <c:pt idx="8290">
                  <c:v>0.99653569464168856</c:v>
                </c:pt>
                <c:pt idx="8291">
                  <c:v>0.99671065642657186</c:v>
                </c:pt>
                <c:pt idx="8292">
                  <c:v>0.9968038371124559</c:v>
                </c:pt>
                <c:pt idx="8293">
                  <c:v>0.9969133712602205</c:v>
                </c:pt>
                <c:pt idx="8294">
                  <c:v>0.99707972545719814</c:v>
                </c:pt>
                <c:pt idx="8295">
                  <c:v>0.99712302489387661</c:v>
                </c:pt>
                <c:pt idx="8296">
                  <c:v>0.99737554361196257</c:v>
                </c:pt>
                <c:pt idx="8297">
                  <c:v>0.99737782129875374</c:v>
                </c:pt>
                <c:pt idx="8298">
                  <c:v>0.99742641215073091</c:v>
                </c:pt>
                <c:pt idx="8299">
                  <c:v>0.99754413100576522</c:v>
                </c:pt>
                <c:pt idx="8300">
                  <c:v>0.99754659334932105</c:v>
                </c:pt>
                <c:pt idx="8301">
                  <c:v>0.99758770429388532</c:v>
                </c:pt>
                <c:pt idx="8302">
                  <c:v>0.99761974950764165</c:v>
                </c:pt>
                <c:pt idx="8303">
                  <c:v>0.99762800106061189</c:v>
                </c:pt>
                <c:pt idx="8304">
                  <c:v>0.99763451125822245</c:v>
                </c:pt>
                <c:pt idx="8305">
                  <c:v>0.99765021643945517</c:v>
                </c:pt>
                <c:pt idx="8306">
                  <c:v>0.99765181221433086</c:v>
                </c:pt>
                <c:pt idx="8307">
                  <c:v>0.99765775270025625</c:v>
                </c:pt>
                <c:pt idx="8308">
                  <c:v>0.99765984645471739</c:v>
                </c:pt>
                <c:pt idx="8309">
                  <c:v>0.99766065404224646</c:v>
                </c:pt>
                <c:pt idx="8310">
                  <c:v>0.99767750086504281</c:v>
                </c:pt>
                <c:pt idx="8311">
                  <c:v>0.99776628636597009</c:v>
                </c:pt>
                <c:pt idx="8312">
                  <c:v>0.99777613967258427</c:v>
                </c:pt>
                <c:pt idx="8313">
                  <c:v>0.99780815634588937</c:v>
                </c:pt>
                <c:pt idx="8314">
                  <c:v>0.9978962511847379</c:v>
                </c:pt>
                <c:pt idx="8315">
                  <c:v>0.99790408794061514</c:v>
                </c:pt>
                <c:pt idx="8316">
                  <c:v>0.99813405764838903</c:v>
                </c:pt>
                <c:pt idx="8317">
                  <c:v>0.9981763371299387</c:v>
                </c:pt>
                <c:pt idx="8318">
                  <c:v>0.9982354727233177</c:v>
                </c:pt>
                <c:pt idx="8319">
                  <c:v>0.99832758101240593</c:v>
                </c:pt>
                <c:pt idx="8320">
                  <c:v>0.99833949318351334</c:v>
                </c:pt>
                <c:pt idx="8321">
                  <c:v>0.99836572274992241</c:v>
                </c:pt>
                <c:pt idx="8322">
                  <c:v>0.99837158248785574</c:v>
                </c:pt>
                <c:pt idx="8323">
                  <c:v>0.99847789392303288</c:v>
                </c:pt>
                <c:pt idx="8324">
                  <c:v>0.99849681586456485</c:v>
                </c:pt>
                <c:pt idx="8325">
                  <c:v>0.99849897699346191</c:v>
                </c:pt>
                <c:pt idx="8326">
                  <c:v>0.99850115389342076</c:v>
                </c:pt>
                <c:pt idx="8327">
                  <c:v>0.99850237902750216</c:v>
                </c:pt>
                <c:pt idx="8328">
                  <c:v>0.99850272626113035</c:v>
                </c:pt>
                <c:pt idx="8329">
                  <c:v>0.99850429712386968</c:v>
                </c:pt>
                <c:pt idx="8330">
                  <c:v>0.9985044036995856</c:v>
                </c:pt>
                <c:pt idx="8331">
                  <c:v>0.99850868457030983</c:v>
                </c:pt>
                <c:pt idx="8332">
                  <c:v>0.99850983501774082</c:v>
                </c:pt>
                <c:pt idx="8333">
                  <c:v>0.9985101806738389</c:v>
                </c:pt>
                <c:pt idx="8334">
                  <c:v>0.99851174439946133</c:v>
                </c:pt>
                <c:pt idx="8335">
                  <c:v>0.99851330662744975</c:v>
                </c:pt>
                <c:pt idx="8336">
                  <c:v>0.99851760121100275</c:v>
                </c:pt>
                <c:pt idx="8337">
                  <c:v>0.99851770403212214</c:v>
                </c:pt>
                <c:pt idx="8338">
                  <c:v>0.99851881407303866</c:v>
                </c:pt>
                <c:pt idx="8339">
                  <c:v>0.99851900947885008</c:v>
                </c:pt>
                <c:pt idx="8340">
                  <c:v>0.99851915782827383</c:v>
                </c:pt>
                <c:pt idx="8341">
                  <c:v>0.9985200583953614</c:v>
                </c:pt>
                <c:pt idx="8342">
                  <c:v>0.9985207129539494</c:v>
                </c:pt>
                <c:pt idx="8343">
                  <c:v>0.99852396283718026</c:v>
                </c:pt>
                <c:pt idx="8344">
                  <c:v>0.99852533886825845</c:v>
                </c:pt>
                <c:pt idx="8345">
                  <c:v>0.99852586960557976</c:v>
                </c:pt>
                <c:pt idx="8346">
                  <c:v>0.99852619535504883</c:v>
                </c:pt>
                <c:pt idx="8347">
                  <c:v>0.99852653754677778</c:v>
                </c:pt>
                <c:pt idx="8348">
                  <c:v>0.99852808559878869</c:v>
                </c:pt>
                <c:pt idx="8349">
                  <c:v>0.99852963216648505</c:v>
                </c:pt>
                <c:pt idx="8350">
                  <c:v>0.99853354305644881</c:v>
                </c:pt>
                <c:pt idx="8351">
                  <c:v>0.99853388369098195</c:v>
                </c:pt>
                <c:pt idx="8352">
                  <c:v>0.99853542469787826</c:v>
                </c:pt>
                <c:pt idx="8353">
                  <c:v>0.99866744248944317</c:v>
                </c:pt>
                <c:pt idx="8354">
                  <c:v>0.99867829493629812</c:v>
                </c:pt>
                <c:pt idx="8355">
                  <c:v>0.99868545262327191</c:v>
                </c:pt>
                <c:pt idx="8356">
                  <c:v>0.99886389669172737</c:v>
                </c:pt>
                <c:pt idx="8357">
                  <c:v>0.99888291587889899</c:v>
                </c:pt>
                <c:pt idx="8358">
                  <c:v>0.99890879211400607</c:v>
                </c:pt>
                <c:pt idx="8359">
                  <c:v>0.99893129389518576</c:v>
                </c:pt>
                <c:pt idx="8360">
                  <c:v>0.99894016139915054</c:v>
                </c:pt>
                <c:pt idx="8361">
                  <c:v>0.99898945510259107</c:v>
                </c:pt>
                <c:pt idx="8362">
                  <c:v>0.99905807519153178</c:v>
                </c:pt>
                <c:pt idx="8363">
                  <c:v>0.99905910218821137</c:v>
                </c:pt>
                <c:pt idx="8364">
                  <c:v>0.99907027071769305</c:v>
                </c:pt>
                <c:pt idx="8365">
                  <c:v>0.99907128615911456</c:v>
                </c:pt>
                <c:pt idx="8366">
                  <c:v>0.99907230058154883</c:v>
                </c:pt>
                <c:pt idx="8367">
                  <c:v>0.99907231473531677</c:v>
                </c:pt>
                <c:pt idx="8368">
                  <c:v>0.99907331398591226</c:v>
                </c:pt>
                <c:pt idx="8369">
                  <c:v>0.99907384903557128</c:v>
                </c:pt>
                <c:pt idx="8370">
                  <c:v>0.99907508900134856</c:v>
                </c:pt>
                <c:pt idx="8371">
                  <c:v>0.99907515355110388</c:v>
                </c:pt>
                <c:pt idx="8372">
                  <c:v>0.99907609960672039</c:v>
                </c:pt>
                <c:pt idx="8373">
                  <c:v>0.99907710919745829</c:v>
                </c:pt>
                <c:pt idx="8374">
                  <c:v>0.99907791015428626</c:v>
                </c:pt>
                <c:pt idx="8375">
                  <c:v>0.99907811777447542</c:v>
                </c:pt>
                <c:pt idx="8376">
                  <c:v>0.99907865027522402</c:v>
                </c:pt>
                <c:pt idx="8377">
                  <c:v>0.99908089012342005</c:v>
                </c:pt>
                <c:pt idx="8378">
                  <c:v>0.99908106174095479</c:v>
                </c:pt>
                <c:pt idx="8379">
                  <c:v>0.99908189490311128</c:v>
                </c:pt>
                <c:pt idx="8380">
                  <c:v>0.99908289867341649</c:v>
                </c:pt>
                <c:pt idx="8381">
                  <c:v>0.99908291267855232</c:v>
                </c:pt>
                <c:pt idx="8382">
                  <c:v>0.99908342863615063</c:v>
                </c:pt>
                <c:pt idx="8383">
                  <c:v>0.99908390143524461</c:v>
                </c:pt>
                <c:pt idx="8384">
                  <c:v>0.99908443086549648</c:v>
                </c:pt>
                <c:pt idx="8385">
                  <c:v>0.99908455727668044</c:v>
                </c:pt>
                <c:pt idx="8386">
                  <c:v>0.99908506817476339</c:v>
                </c:pt>
                <c:pt idx="8387">
                  <c:v>0.99908565780724001</c:v>
                </c:pt>
                <c:pt idx="8388">
                  <c:v>0.99908665779645911</c:v>
                </c:pt>
                <c:pt idx="8389">
                  <c:v>0.99908765678061029</c:v>
                </c:pt>
                <c:pt idx="8390">
                  <c:v>0.99908767071896376</c:v>
                </c:pt>
                <c:pt idx="8391">
                  <c:v>0.99908865476059927</c:v>
                </c:pt>
                <c:pt idx="8392">
                  <c:v>0.99908897265286956</c:v>
                </c:pt>
                <c:pt idx="8393">
                  <c:v>0.9990891816659716</c:v>
                </c:pt>
                <c:pt idx="8394">
                  <c:v>0.99909038254538929</c:v>
                </c:pt>
                <c:pt idx="8395">
                  <c:v>0.99909139797509294</c:v>
                </c:pt>
                <c:pt idx="8396">
                  <c:v>0.99909239219357282</c:v>
                </c:pt>
                <c:pt idx="8397">
                  <c:v>0.99909338541218951</c:v>
                </c:pt>
                <c:pt idx="8398">
                  <c:v>0.99909339927009522</c:v>
                </c:pt>
                <c:pt idx="8399">
                  <c:v>0.99909390980348967</c:v>
                </c:pt>
                <c:pt idx="8400">
                  <c:v>0.99909490149568869</c:v>
                </c:pt>
                <c:pt idx="8401">
                  <c:v>0.99910538574111374</c:v>
                </c:pt>
                <c:pt idx="8402">
                  <c:v>0.99910636588286339</c:v>
                </c:pt>
                <c:pt idx="8403">
                  <c:v>0.99911101195226504</c:v>
                </c:pt>
                <c:pt idx="8404">
                  <c:v>0.99911563580765772</c:v>
                </c:pt>
                <c:pt idx="8405">
                  <c:v>0.99911660562099847</c:v>
                </c:pt>
                <c:pt idx="8406">
                  <c:v>0.99912023754442814</c:v>
                </c:pt>
                <c:pt idx="8407">
                  <c:v>0.99912120271720606</c:v>
                </c:pt>
                <c:pt idx="8408">
                  <c:v>0.99912577780977185</c:v>
                </c:pt>
                <c:pt idx="8409">
                  <c:v>0.99912673739251401</c:v>
                </c:pt>
                <c:pt idx="8410">
                  <c:v>0.9991868355229403</c:v>
                </c:pt>
                <c:pt idx="8411">
                  <c:v>0.99919141922183263</c:v>
                </c:pt>
                <c:pt idx="8412">
                  <c:v>0.99934814830866525</c:v>
                </c:pt>
                <c:pt idx="8413">
                  <c:v>0.99938501087131404</c:v>
                </c:pt>
                <c:pt idx="8414">
                  <c:v>0.99942428983764309</c:v>
                </c:pt>
                <c:pt idx="8415">
                  <c:v>0.99942838463403461</c:v>
                </c:pt>
                <c:pt idx="8416">
                  <c:v>0.99942903277958373</c:v>
                </c:pt>
                <c:pt idx="8417">
                  <c:v>0.99943577705949327</c:v>
                </c:pt>
                <c:pt idx="8418">
                  <c:v>0.99943613089937333</c:v>
                </c:pt>
                <c:pt idx="8419">
                  <c:v>0.99943641787294801</c:v>
                </c:pt>
                <c:pt idx="8420">
                  <c:v>0.99943810409917655</c:v>
                </c:pt>
                <c:pt idx="8421">
                  <c:v>0.99943915896864632</c:v>
                </c:pt>
                <c:pt idx="8422">
                  <c:v>0.99943916953899292</c:v>
                </c:pt>
                <c:pt idx="8423">
                  <c:v>0.9994394550824971</c:v>
                </c:pt>
                <c:pt idx="8424">
                  <c:v>0.99944009203281448</c:v>
                </c:pt>
                <c:pt idx="8425">
                  <c:v>0.99944176809182095</c:v>
                </c:pt>
                <c:pt idx="8426">
                  <c:v>0.99944219303299198</c:v>
                </c:pt>
                <c:pt idx="8427">
                  <c:v>0.99944247715288337</c:v>
                </c:pt>
                <c:pt idx="8428">
                  <c:v>0.99944311092737914</c:v>
                </c:pt>
                <c:pt idx="8429">
                  <c:v>0.99944477862808834</c:v>
                </c:pt>
                <c:pt idx="8430">
                  <c:v>0.99944548415249634</c:v>
                </c:pt>
                <c:pt idx="8431">
                  <c:v>0.99944583236009854</c:v>
                </c:pt>
                <c:pt idx="8432">
                  <c:v>0.99944611476552159</c:v>
                </c:pt>
                <c:pt idx="8433">
                  <c:v>0.99944787090351273</c:v>
                </c:pt>
                <c:pt idx="8434">
                  <c:v>0.99944814434362916</c:v>
                </c:pt>
                <c:pt idx="8435">
                  <c:v>0.99944840235010746</c:v>
                </c:pt>
                <c:pt idx="8436">
                  <c:v>0.99944882261930923</c:v>
                </c:pt>
                <c:pt idx="8437">
                  <c:v>0.99944910361530415</c:v>
                </c:pt>
                <c:pt idx="8438">
                  <c:v>0.99944973042095642</c:v>
                </c:pt>
                <c:pt idx="8439">
                  <c:v>0.99945137978072085</c:v>
                </c:pt>
                <c:pt idx="8440">
                  <c:v>0.9994652700435519</c:v>
                </c:pt>
                <c:pt idx="8441">
                  <c:v>0.99949180303245322</c:v>
                </c:pt>
                <c:pt idx="8442">
                  <c:v>0.99950940046086956</c:v>
                </c:pt>
                <c:pt idx="8443">
                  <c:v>0.99951227496978345</c:v>
                </c:pt>
                <c:pt idx="8444">
                  <c:v>0.99951737330684254</c:v>
                </c:pt>
                <c:pt idx="8445">
                  <c:v>0.99957716820441811</c:v>
                </c:pt>
                <c:pt idx="8446">
                  <c:v>0.99957905502914512</c:v>
                </c:pt>
                <c:pt idx="8447">
                  <c:v>0.99957905502914512</c:v>
                </c:pt>
                <c:pt idx="8448">
                  <c:v>0.9995961939993423</c:v>
                </c:pt>
                <c:pt idx="8449">
                  <c:v>0.99963300214313167</c:v>
                </c:pt>
                <c:pt idx="8450">
                  <c:v>0.99963784589944327</c:v>
                </c:pt>
                <c:pt idx="8451">
                  <c:v>0.9996493675528666</c:v>
                </c:pt>
                <c:pt idx="8452">
                  <c:v>0.99965731873831243</c:v>
                </c:pt>
                <c:pt idx="8453">
                  <c:v>0.99966025043723961</c:v>
                </c:pt>
                <c:pt idx="8454">
                  <c:v>0.99966174719006629</c:v>
                </c:pt>
                <c:pt idx="8455">
                  <c:v>0.99966650625901432</c:v>
                </c:pt>
                <c:pt idx="8456">
                  <c:v>0.99967066705262364</c:v>
                </c:pt>
                <c:pt idx="8457">
                  <c:v>0.99967187054456175</c:v>
                </c:pt>
                <c:pt idx="8458">
                  <c:v>0.99967785444220536</c:v>
                </c:pt>
                <c:pt idx="8459">
                  <c:v>0.99970976856496185</c:v>
                </c:pt>
                <c:pt idx="8460">
                  <c:v>0.99971153385243272</c:v>
                </c:pt>
                <c:pt idx="8461">
                  <c:v>0.99971269790932726</c:v>
                </c:pt>
                <c:pt idx="8462">
                  <c:v>0.99972109917716889</c:v>
                </c:pt>
                <c:pt idx="8463">
                  <c:v>0.99974740562979103</c:v>
                </c:pt>
                <c:pt idx="8464">
                  <c:v>0.99974986028436019</c:v>
                </c:pt>
                <c:pt idx="8465">
                  <c:v>0.99975090043678283</c:v>
                </c:pt>
                <c:pt idx="8466">
                  <c:v>0.99975135661245762</c:v>
                </c:pt>
                <c:pt idx="8467">
                  <c:v>0.9997518969016691</c:v>
                </c:pt>
                <c:pt idx="8468">
                  <c:v>0.99975387665049631</c:v>
                </c:pt>
                <c:pt idx="8469">
                  <c:v>0.99977842946427231</c:v>
                </c:pt>
                <c:pt idx="8470">
                  <c:v>0.99979518769313858</c:v>
                </c:pt>
                <c:pt idx="8471">
                  <c:v>0.99979933508750141</c:v>
                </c:pt>
                <c:pt idx="8472">
                  <c:v>0.99980177819556115</c:v>
                </c:pt>
                <c:pt idx="8473">
                  <c:v>0.99980268395720384</c:v>
                </c:pt>
                <c:pt idx="8474">
                  <c:v>0.99980429969464735</c:v>
                </c:pt>
                <c:pt idx="8475">
                  <c:v>0.99980453912875711</c:v>
                </c:pt>
                <c:pt idx="8476">
                  <c:v>0.99980477828910852</c:v>
                </c:pt>
                <c:pt idx="8477">
                  <c:v>0.99980528889700138</c:v>
                </c:pt>
                <c:pt idx="8478">
                  <c:v>0.999805435514594</c:v>
                </c:pt>
                <c:pt idx="8479">
                  <c:v>0.99980567364983575</c:v>
                </c:pt>
                <c:pt idx="8480">
                  <c:v>0.99980591151268638</c:v>
                </c:pt>
                <c:pt idx="8481">
                  <c:v>0.9998061491034328</c:v>
                </c:pt>
                <c:pt idx="8482">
                  <c:v>0.99980641935001802</c:v>
                </c:pt>
                <c:pt idx="8483">
                  <c:v>0.99980656517196353</c:v>
                </c:pt>
                <c:pt idx="8484">
                  <c:v>0.99980680201482608</c:v>
                </c:pt>
                <c:pt idx="8485">
                  <c:v>0.99980703858665876</c:v>
                </c:pt>
                <c:pt idx="8486">
                  <c:v>0.99980727488774723</c:v>
                </c:pt>
                <c:pt idx="8487">
                  <c:v>0.99980777939024168</c:v>
                </c:pt>
                <c:pt idx="8488">
                  <c:v>0.99980792425449228</c:v>
                </c:pt>
                <c:pt idx="8489">
                  <c:v>0.99980815954176083</c:v>
                </c:pt>
                <c:pt idx="8490">
                  <c:v>0.99980839455963888</c:v>
                </c:pt>
                <c:pt idx="8491">
                  <c:v>0.99980889632209125</c:v>
                </c:pt>
                <c:pt idx="8492">
                  <c:v>0.9998090403994605</c:v>
                </c:pt>
                <c:pt idx="8493">
                  <c:v>0.99980927440858935</c:v>
                </c:pt>
                <c:pt idx="8494">
                  <c:v>0.99980950814967562</c:v>
                </c:pt>
                <c:pt idx="8495">
                  <c:v>0.99980974162300185</c:v>
                </c:pt>
                <c:pt idx="8496">
                  <c:v>0.99981000718579394</c:v>
                </c:pt>
                <c:pt idx="8497">
                  <c:v>0.99981024008737251</c:v>
                </c:pt>
                <c:pt idx="8498">
                  <c:v>0.99982043596640124</c:v>
                </c:pt>
                <c:pt idx="8499">
                  <c:v>0.99982053887438926</c:v>
                </c:pt>
                <c:pt idx="8500">
                  <c:v>0.99982123288324631</c:v>
                </c:pt>
                <c:pt idx="8501">
                  <c:v>0.99982189462209914</c:v>
                </c:pt>
                <c:pt idx="8502">
                  <c:v>0.99982910385816381</c:v>
                </c:pt>
                <c:pt idx="8503">
                  <c:v>0.99982910385816381</c:v>
                </c:pt>
                <c:pt idx="8504">
                  <c:v>0.9998316562684022</c:v>
                </c:pt>
                <c:pt idx="8505">
                  <c:v>0.99983271789408856</c:v>
                </c:pt>
                <c:pt idx="8506">
                  <c:v>0.99986124962610889</c:v>
                </c:pt>
                <c:pt idx="8507">
                  <c:v>0.99986223558185794</c:v>
                </c:pt>
                <c:pt idx="8508">
                  <c:v>0.99986394640185483</c:v>
                </c:pt>
                <c:pt idx="8509">
                  <c:v>0.99986654065707259</c:v>
                </c:pt>
                <c:pt idx="8510">
                  <c:v>0.99987274663292169</c:v>
                </c:pt>
                <c:pt idx="8511">
                  <c:v>0.99988164573233052</c:v>
                </c:pt>
                <c:pt idx="8512">
                  <c:v>0.9998827061898069</c:v>
                </c:pt>
                <c:pt idx="8513">
                  <c:v>0.99988495033855518</c:v>
                </c:pt>
                <c:pt idx="8514">
                  <c:v>0.99988516630142543</c:v>
                </c:pt>
                <c:pt idx="8515">
                  <c:v>0.9998866145743539</c:v>
                </c:pt>
                <c:pt idx="8516">
                  <c:v>0.999887151336601</c:v>
                </c:pt>
                <c:pt idx="8517">
                  <c:v>0.99988836016202276</c:v>
                </c:pt>
                <c:pt idx="8518">
                  <c:v>0.99988836016202276</c:v>
                </c:pt>
                <c:pt idx="8519">
                  <c:v>0.9998891722261054</c:v>
                </c:pt>
                <c:pt idx="8520">
                  <c:v>0.9998891722261054</c:v>
                </c:pt>
                <c:pt idx="8521">
                  <c:v>0.99988983897202144</c:v>
                </c:pt>
                <c:pt idx="8522">
                  <c:v>0.99988983897202144</c:v>
                </c:pt>
                <c:pt idx="8523">
                  <c:v>0.99989064093124258</c:v>
                </c:pt>
                <c:pt idx="8524">
                  <c:v>0.99989064093124258</c:v>
                </c:pt>
                <c:pt idx="8525">
                  <c:v>0.99989129937676913</c:v>
                </c:pt>
                <c:pt idx="8526">
                  <c:v>0.99989129937676913</c:v>
                </c:pt>
                <c:pt idx="8527">
                  <c:v>0.99990106054584227</c:v>
                </c:pt>
                <c:pt idx="8528">
                  <c:v>0.99990170543768908</c:v>
                </c:pt>
                <c:pt idx="8529">
                  <c:v>0.99990276492644081</c:v>
                </c:pt>
                <c:pt idx="8530">
                  <c:v>0.99990276492644081</c:v>
                </c:pt>
                <c:pt idx="8531">
                  <c:v>0.99991766285020856</c:v>
                </c:pt>
                <c:pt idx="8532">
                  <c:v>0.99991963825271379</c:v>
                </c:pt>
                <c:pt idx="8533">
                  <c:v>0.99992047745351675</c:v>
                </c:pt>
                <c:pt idx="8534">
                  <c:v>0.99992062970018059</c:v>
                </c:pt>
                <c:pt idx="8535">
                  <c:v>0.99992064147775406</c:v>
                </c:pt>
                <c:pt idx="8536">
                  <c:v>0.99992092937146704</c:v>
                </c:pt>
                <c:pt idx="8537">
                  <c:v>0.99992093839859042</c:v>
                </c:pt>
                <c:pt idx="8538">
                  <c:v>0.99992117724984686</c:v>
                </c:pt>
                <c:pt idx="8539">
                  <c:v>0.99992163787833477</c:v>
                </c:pt>
                <c:pt idx="8540">
                  <c:v>0.99992199853261854</c:v>
                </c:pt>
                <c:pt idx="8541">
                  <c:v>0.99992209927405717</c:v>
                </c:pt>
                <c:pt idx="8542">
                  <c:v>0.99992262729314929</c:v>
                </c:pt>
                <c:pt idx="8543">
                  <c:v>0.99992298740664654</c:v>
                </c:pt>
                <c:pt idx="8544">
                  <c:v>0.99992303390822979</c:v>
                </c:pt>
                <c:pt idx="8545">
                  <c:v>0.99992472951291578</c:v>
                </c:pt>
                <c:pt idx="8546">
                  <c:v>0.99992834994255275</c:v>
                </c:pt>
                <c:pt idx="8547">
                  <c:v>0.99993414631712729</c:v>
                </c:pt>
                <c:pt idx="8548">
                  <c:v>0.99993557533779875</c:v>
                </c:pt>
                <c:pt idx="8549">
                  <c:v>0.9999364160790466</c:v>
                </c:pt>
                <c:pt idx="8550">
                  <c:v>0.99993675265399029</c:v>
                </c:pt>
                <c:pt idx="8551">
                  <c:v>0.99993730067597963</c:v>
                </c:pt>
                <c:pt idx="8552">
                  <c:v>0.99993732531486057</c:v>
                </c:pt>
                <c:pt idx="8553">
                  <c:v>0.99993738292713297</c:v>
                </c:pt>
                <c:pt idx="8554">
                  <c:v>0.99993744029824416</c:v>
                </c:pt>
                <c:pt idx="8555">
                  <c:v>0.999937465076571</c:v>
                </c:pt>
                <c:pt idx="8556">
                  <c:v>0.99993769078808148</c:v>
                </c:pt>
                <c:pt idx="8557">
                  <c:v>0.99993771528242892</c:v>
                </c:pt>
                <c:pt idx="8558">
                  <c:v>0.99993777255672944</c:v>
                </c:pt>
                <c:pt idx="8559">
                  <c:v>0.9999378182492269</c:v>
                </c:pt>
                <c:pt idx="8560">
                  <c:v>0.9999378182492269</c:v>
                </c:pt>
                <c:pt idx="8561">
                  <c:v>0.99993782959126332</c:v>
                </c:pt>
                <c:pt idx="8562">
                  <c:v>0.99993785422421844</c:v>
                </c:pt>
                <c:pt idx="8563">
                  <c:v>0.99993807861133077</c:v>
                </c:pt>
                <c:pt idx="8564">
                  <c:v>0.9999381599001127</c:v>
                </c:pt>
                <c:pt idx="8565">
                  <c:v>0.99993818422058112</c:v>
                </c:pt>
                <c:pt idx="8566">
                  <c:v>0.9999382410882891</c:v>
                </c:pt>
                <c:pt idx="8567">
                  <c:v>0.99993829771790943</c:v>
                </c:pt>
                <c:pt idx="8568">
                  <c:v>0.99993854496979151</c:v>
                </c:pt>
                <c:pt idx="8569">
                  <c:v>0.9999385691474687</c:v>
                </c:pt>
                <c:pt idx="8570">
                  <c:v>0.99993862568127867</c:v>
                </c:pt>
                <c:pt idx="8571">
                  <c:v>0.9999386819783791</c:v>
                </c:pt>
                <c:pt idx="8572">
                  <c:v>0.99993870629282644</c:v>
                </c:pt>
                <c:pt idx="8573">
                  <c:v>0.99993892777821236</c:v>
                </c:pt>
                <c:pt idx="8574">
                  <c:v>0.99993895181387993</c:v>
                </c:pt>
                <c:pt idx="8575">
                  <c:v>0.9999390080156203</c:v>
                </c:pt>
                <c:pt idx="8576">
                  <c:v>0.9999390881536363</c:v>
                </c:pt>
                <c:pt idx="8577">
                  <c:v>0.99993930833775879</c:v>
                </c:pt>
                <c:pt idx="8578">
                  <c:v>0.99994098207687454</c:v>
                </c:pt>
                <c:pt idx="8579">
                  <c:v>0.99994130695988259</c:v>
                </c:pt>
                <c:pt idx="8580">
                  <c:v>0.99994215733033653</c:v>
                </c:pt>
                <c:pt idx="8581">
                  <c:v>0.99994477970870232</c:v>
                </c:pt>
                <c:pt idx="8582">
                  <c:v>0.99994515207792611</c:v>
                </c:pt>
                <c:pt idx="8583">
                  <c:v>0.99994576364704812</c:v>
                </c:pt>
                <c:pt idx="8584">
                  <c:v>0.99994576364704812</c:v>
                </c:pt>
                <c:pt idx="8585">
                  <c:v>0.99995195672844361</c:v>
                </c:pt>
                <c:pt idx="8586">
                  <c:v>0.99995451688324333</c:v>
                </c:pt>
                <c:pt idx="8587">
                  <c:v>0.99995452653894812</c:v>
                </c:pt>
                <c:pt idx="8588">
                  <c:v>0.9999546618814209</c:v>
                </c:pt>
                <c:pt idx="8589">
                  <c:v>0.99995621668204471</c:v>
                </c:pt>
                <c:pt idx="8590">
                  <c:v>0.9999562839447711</c:v>
                </c:pt>
                <c:pt idx="8591">
                  <c:v>0.99995661445981832</c:v>
                </c:pt>
                <c:pt idx="8592">
                  <c:v>0.99995682095965177</c:v>
                </c:pt>
                <c:pt idx="8593">
                  <c:v>0.99995751676446532</c:v>
                </c:pt>
                <c:pt idx="8594">
                  <c:v>0.99995904859915408</c:v>
                </c:pt>
                <c:pt idx="8595">
                  <c:v>0.99996027459120751</c:v>
                </c:pt>
                <c:pt idx="8596">
                  <c:v>0.99996045181491955</c:v>
                </c:pt>
                <c:pt idx="8597">
                  <c:v>0.99996311866981624</c:v>
                </c:pt>
                <c:pt idx="8598">
                  <c:v>0.99996462733528213</c:v>
                </c:pt>
                <c:pt idx="8599">
                  <c:v>0.99996467523967858</c:v>
                </c:pt>
                <c:pt idx="8600">
                  <c:v>0.99996472308269768</c:v>
                </c:pt>
                <c:pt idx="8601">
                  <c:v>0.99996475836216803</c:v>
                </c:pt>
                <c:pt idx="8602">
                  <c:v>0.99996485452382777</c:v>
                </c:pt>
                <c:pt idx="8603">
                  <c:v>0.99996490213709499</c:v>
                </c:pt>
                <c:pt idx="8604">
                  <c:v>0.99996494968933425</c:v>
                </c:pt>
                <c:pt idx="8605">
                  <c:v>0.99996498475436835</c:v>
                </c:pt>
                <c:pt idx="8606">
                  <c:v>0.99996499718061882</c:v>
                </c:pt>
                <c:pt idx="8607">
                  <c:v>0.99996508033147158</c:v>
                </c:pt>
                <c:pt idx="8608">
                  <c:v>0.99996512765526746</c:v>
                </c:pt>
                <c:pt idx="8609">
                  <c:v>0.9999651749183831</c:v>
                </c:pt>
                <c:pt idx="8610">
                  <c:v>0.99996522212089123</c:v>
                </c:pt>
                <c:pt idx="8611">
                  <c:v>0.99996525692801541</c:v>
                </c:pt>
                <c:pt idx="8612">
                  <c:v>0.99996535180205293</c:v>
                </c:pt>
                <c:pt idx="8613">
                  <c:v>0.9999653987776923</c:v>
                </c:pt>
                <c:pt idx="8614">
                  <c:v>0.99996544569306967</c:v>
                </c:pt>
                <c:pt idx="8615">
                  <c:v>0.99996548028844867</c:v>
                </c:pt>
                <c:pt idx="8616">
                  <c:v>0.9999655745852668</c:v>
                </c:pt>
                <c:pt idx="8617">
                  <c:v>0.99996562127506861</c:v>
                </c:pt>
                <c:pt idx="8618">
                  <c:v>0.99996566790495212</c:v>
                </c:pt>
                <c:pt idx="8619">
                  <c:v>0.99996567732616781</c:v>
                </c:pt>
                <c:pt idx="8620">
                  <c:v>0.99996570228979331</c:v>
                </c:pt>
                <c:pt idx="8621">
                  <c:v>0.99996571447498928</c:v>
                </c:pt>
                <c:pt idx="8622">
                  <c:v>0.9999659040935267</c:v>
                </c:pt>
                <c:pt idx="8623">
                  <c:v>0.99996623381236083</c:v>
                </c:pt>
                <c:pt idx="8624">
                  <c:v>0.99996704999463359</c:v>
                </c:pt>
                <c:pt idx="8625">
                  <c:v>0.99996804531614381</c:v>
                </c:pt>
                <c:pt idx="8626">
                  <c:v>0.99996965564242313</c:v>
                </c:pt>
                <c:pt idx="8627">
                  <c:v>0.99996978801536862</c:v>
                </c:pt>
                <c:pt idx="8628">
                  <c:v>0.99996999857003577</c:v>
                </c:pt>
                <c:pt idx="8629">
                  <c:v>0.99997034426969633</c:v>
                </c:pt>
                <c:pt idx="8630">
                  <c:v>0.99997034426969633</c:v>
                </c:pt>
                <c:pt idx="8631">
                  <c:v>0.99997362892876329</c:v>
                </c:pt>
                <c:pt idx="8632">
                  <c:v>0.99997475732227348</c:v>
                </c:pt>
                <c:pt idx="8633">
                  <c:v>0.9999752427887223</c:v>
                </c:pt>
                <c:pt idx="8634">
                  <c:v>0.99997561773322985</c:v>
                </c:pt>
                <c:pt idx="8635">
                  <c:v>0.99997588962775552</c:v>
                </c:pt>
                <c:pt idx="8636">
                  <c:v>0.99997595096270009</c:v>
                </c:pt>
                <c:pt idx="8637">
                  <c:v>0.99997604743421453</c:v>
                </c:pt>
                <c:pt idx="8638">
                  <c:v>0.99997645356496689</c:v>
                </c:pt>
                <c:pt idx="8639">
                  <c:v>0.99997690800137873</c:v>
                </c:pt>
                <c:pt idx="8640">
                  <c:v>0.99997695934734987</c:v>
                </c:pt>
                <c:pt idx="8641">
                  <c:v>0.9999769593473522</c:v>
                </c:pt>
                <c:pt idx="8642">
                  <c:v>0.99997781715001433</c:v>
                </c:pt>
                <c:pt idx="8643">
                  <c:v>0.99997781715001555</c:v>
                </c:pt>
                <c:pt idx="8644">
                  <c:v>0.99998028440670139</c:v>
                </c:pt>
                <c:pt idx="8645">
                  <c:v>0.99998086999071656</c:v>
                </c:pt>
                <c:pt idx="8646">
                  <c:v>0.99998128229479355</c:v>
                </c:pt>
                <c:pt idx="8647">
                  <c:v>0.99998145046201614</c:v>
                </c:pt>
                <c:pt idx="8648">
                  <c:v>0.9999814587416932</c:v>
                </c:pt>
                <c:pt idx="8649">
                  <c:v>0.99998147644470192</c:v>
                </c:pt>
                <c:pt idx="8650">
                  <c:v>0.99998148471336812</c:v>
                </c:pt>
                <c:pt idx="8651">
                  <c:v>0.99998150666448227</c:v>
                </c:pt>
                <c:pt idx="8652">
                  <c:v>0.99998151065050189</c:v>
                </c:pt>
                <c:pt idx="8653">
                  <c:v>0.99998157367470208</c:v>
                </c:pt>
                <c:pt idx="8654">
                  <c:v>0.99998158190215602</c:v>
                </c:pt>
                <c:pt idx="8655">
                  <c:v>0.99998159949350041</c:v>
                </c:pt>
                <c:pt idx="8656">
                  <c:v>0.99998160771000888</c:v>
                </c:pt>
                <c:pt idx="8657">
                  <c:v>0.99998162527794909</c:v>
                </c:pt>
                <c:pt idx="8658">
                  <c:v>0.99998162952265157</c:v>
                </c:pt>
                <c:pt idx="8659">
                  <c:v>0.99998163348352564</c:v>
                </c:pt>
                <c:pt idx="8660">
                  <c:v>0.9999816592227494</c:v>
                </c:pt>
                <c:pt idx="8661">
                  <c:v>0.99998169611010279</c:v>
                </c:pt>
                <c:pt idx="8662">
                  <c:v>0.99998170428564359</c:v>
                </c:pt>
                <c:pt idx="8663">
                  <c:v>0.9999817217659871</c:v>
                </c:pt>
                <c:pt idx="8664">
                  <c:v>0.99998172993064749</c:v>
                </c:pt>
                <c:pt idx="8665">
                  <c:v>0.99998174738772572</c:v>
                </c:pt>
                <c:pt idx="8666">
                  <c:v>0.99998175160564129</c:v>
                </c:pt>
                <c:pt idx="8667">
                  <c:v>0.99998175554151925</c:v>
                </c:pt>
                <c:pt idx="8668">
                  <c:v>0.99998178111830172</c:v>
                </c:pt>
                <c:pt idx="8669">
                  <c:v>0.99998184326677386</c:v>
                </c:pt>
                <c:pt idx="8670">
                  <c:v>0.99998185137989426</c:v>
                </c:pt>
                <c:pt idx="8671">
                  <c:v>0.99998186872676942</c:v>
                </c:pt>
                <c:pt idx="8672">
                  <c:v>0.99998187682908746</c:v>
                </c:pt>
                <c:pt idx="8673">
                  <c:v>0.99998189415286476</c:v>
                </c:pt>
                <c:pt idx="8674">
                  <c:v>0.99998189833857154</c:v>
                </c:pt>
                <c:pt idx="8675">
                  <c:v>0.99998190224439409</c:v>
                </c:pt>
                <c:pt idx="8676">
                  <c:v>0.99998196400044714</c:v>
                </c:pt>
                <c:pt idx="8677">
                  <c:v>0.99998197206233386</c:v>
                </c:pt>
                <c:pt idx="8678">
                  <c:v>0.9999819892996612</c:v>
                </c:pt>
                <c:pt idx="8679">
                  <c:v>0.99998199735080984</c:v>
                </c:pt>
                <c:pt idx="8680">
                  <c:v>0.99998201456517655</c:v>
                </c:pt>
                <c:pt idx="8681">
                  <c:v>0.99998201872444692</c:v>
                </c:pt>
                <c:pt idx="8682">
                  <c:v>0.99998202260560065</c:v>
                </c:pt>
                <c:pt idx="8683">
                  <c:v>0.99998204782674849</c:v>
                </c:pt>
                <c:pt idx="8684">
                  <c:v>0.99998208397156807</c:v>
                </c:pt>
                <c:pt idx="8685">
                  <c:v>0.99998259677722812</c:v>
                </c:pt>
                <c:pt idx="8686">
                  <c:v>0.99998283129034171</c:v>
                </c:pt>
                <c:pt idx="8687">
                  <c:v>0.99998283625499718</c:v>
                </c:pt>
                <c:pt idx="8688">
                  <c:v>0.99998347994283188</c:v>
                </c:pt>
                <c:pt idx="8689">
                  <c:v>0.99998410527090487</c:v>
                </c:pt>
                <c:pt idx="8690">
                  <c:v>0.99998710304506189</c:v>
                </c:pt>
                <c:pt idx="8691">
                  <c:v>0.99998725072644046</c:v>
                </c:pt>
                <c:pt idx="8692">
                  <c:v>0.99998745229245534</c:v>
                </c:pt>
                <c:pt idx="8693">
                  <c:v>0.99998756839761782</c:v>
                </c:pt>
                <c:pt idx="8694">
                  <c:v>0.99998768373238056</c:v>
                </c:pt>
                <c:pt idx="8695">
                  <c:v>0.99998772330207608</c:v>
                </c:pt>
                <c:pt idx="8696">
                  <c:v>0.999988115195106</c:v>
                </c:pt>
                <c:pt idx="8697">
                  <c:v>0.9999882217294348</c:v>
                </c:pt>
                <c:pt idx="8698">
                  <c:v>0.99998822172943558</c:v>
                </c:pt>
                <c:pt idx="8699">
                  <c:v>0.99999019817026125</c:v>
                </c:pt>
                <c:pt idx="8700">
                  <c:v>0.99999020051678544</c:v>
                </c:pt>
                <c:pt idx="8701">
                  <c:v>0.999990232070884</c:v>
                </c:pt>
                <c:pt idx="8702">
                  <c:v>0.99999023365531592</c:v>
                </c:pt>
                <c:pt idx="8703">
                  <c:v>0.99999023713624102</c:v>
                </c:pt>
                <c:pt idx="8704">
                  <c:v>0.99999024777263235</c:v>
                </c:pt>
                <c:pt idx="8705">
                  <c:v>0.99999025124876517</c:v>
                </c:pt>
                <c:pt idx="8706">
                  <c:v>0.99999026187051276</c:v>
                </c:pt>
                <c:pt idx="8707">
                  <c:v>0.99999026534185964</c:v>
                </c:pt>
                <c:pt idx="8708">
                  <c:v>0.99999028174354698</c:v>
                </c:pt>
                <c:pt idx="8709">
                  <c:v>0.9999903005952625</c:v>
                </c:pt>
                <c:pt idx="8710">
                  <c:v>0.99999030405346123</c:v>
                </c:pt>
                <c:pt idx="8711">
                  <c:v>0.99999031304848696</c:v>
                </c:pt>
                <c:pt idx="8712">
                  <c:v>0.99999031462040677</c:v>
                </c:pt>
                <c:pt idx="8713">
                  <c:v>0.99999031807384287</c:v>
                </c:pt>
                <c:pt idx="8714">
                  <c:v>0.99999032862623516</c:v>
                </c:pt>
                <c:pt idx="8715">
                  <c:v>0.99999033207491472</c:v>
                </c:pt>
                <c:pt idx="8716">
                  <c:v>0.99999034261277264</c:v>
                </c:pt>
                <c:pt idx="8717">
                  <c:v>0.99999034605670212</c:v>
                </c:pt>
                <c:pt idx="8718">
                  <c:v>0.99999034836949641</c:v>
                </c:pt>
                <c:pt idx="8719">
                  <c:v>0.99999036709809574</c:v>
                </c:pt>
                <c:pt idx="8720">
                  <c:v>0.99999037946998415</c:v>
                </c:pt>
                <c:pt idx="8721">
                  <c:v>0.99999038103163684</c:v>
                </c:pt>
                <c:pt idx="8722">
                  <c:v>0.99999038446251631</c:v>
                </c:pt>
                <c:pt idx="8723">
                  <c:v>0.99999039494598141</c:v>
                </c:pt>
                <c:pt idx="8724">
                  <c:v>0.99999039765764253</c:v>
                </c:pt>
                <c:pt idx="8725">
                  <c:v>0.99999039837213377</c:v>
                </c:pt>
                <c:pt idx="8726">
                  <c:v>0.9999904088411542</c:v>
                </c:pt>
                <c:pt idx="8727">
                  <c:v>0.99999041226258567</c:v>
                </c:pt>
                <c:pt idx="8728">
                  <c:v>0.99999041456027116</c:v>
                </c:pt>
                <c:pt idx="8729">
                  <c:v>0.99999044545756921</c:v>
                </c:pt>
                <c:pt idx="8730">
                  <c:v>0.99999044700901818</c:v>
                </c:pt>
                <c:pt idx="8731">
                  <c:v>0.99999045041748025</c:v>
                </c:pt>
                <c:pt idx="8732">
                  <c:v>0.99999046083244392</c:v>
                </c:pt>
                <c:pt idx="8733">
                  <c:v>0.99999046423620808</c:v>
                </c:pt>
                <c:pt idx="8734">
                  <c:v>0.99999046560786475</c:v>
                </c:pt>
                <c:pt idx="8735">
                  <c:v>0.99999047463681634</c:v>
                </c:pt>
                <c:pt idx="8736">
                  <c:v>0.99999047803588881</c:v>
                </c:pt>
                <c:pt idx="8737">
                  <c:v>0.99999049409607055</c:v>
                </c:pt>
                <c:pt idx="8738">
                  <c:v>0.99999051255523086</c:v>
                </c:pt>
                <c:pt idx="8739">
                  <c:v>0.99999051594141408</c:v>
                </c:pt>
                <c:pt idx="8740">
                  <c:v>0.99999052474911621</c:v>
                </c:pt>
                <c:pt idx="8741">
                  <c:v>0.99999052628829943</c:v>
                </c:pt>
                <c:pt idx="8742">
                  <c:v>0.99999052966981394</c:v>
                </c:pt>
                <c:pt idx="8743">
                  <c:v>0.9999905400024327</c:v>
                </c:pt>
                <c:pt idx="8744">
                  <c:v>0.99999054337928439</c:v>
                </c:pt>
                <c:pt idx="8745">
                  <c:v>0.9999905536976551</c:v>
                </c:pt>
                <c:pt idx="8746">
                  <c:v>0.99999068121889967</c:v>
                </c:pt>
                <c:pt idx="8747">
                  <c:v>0.99999075840160812</c:v>
                </c:pt>
                <c:pt idx="8748">
                  <c:v>0.99999108262000269</c:v>
                </c:pt>
                <c:pt idx="8749">
                  <c:v>0.9999912590346659</c:v>
                </c:pt>
                <c:pt idx="8750">
                  <c:v>0.99999131058313451</c:v>
                </c:pt>
                <c:pt idx="8751">
                  <c:v>0.99999164971030852</c:v>
                </c:pt>
                <c:pt idx="8752">
                  <c:v>0.99999313956678226</c:v>
                </c:pt>
                <c:pt idx="8753">
                  <c:v>0.99999351975078776</c:v>
                </c:pt>
                <c:pt idx="8754">
                  <c:v>0.99999355752079444</c:v>
                </c:pt>
                <c:pt idx="8755">
                  <c:v>0.99999387029399656</c:v>
                </c:pt>
                <c:pt idx="8756">
                  <c:v>0.99999387029399689</c:v>
                </c:pt>
                <c:pt idx="8757">
                  <c:v>0.99999391841160601</c:v>
                </c:pt>
                <c:pt idx="8758">
                  <c:v>0.99999392739879123</c:v>
                </c:pt>
                <c:pt idx="8759">
                  <c:v>0.99999394998059765</c:v>
                </c:pt>
                <c:pt idx="8760">
                  <c:v>0.99999395208367636</c:v>
                </c:pt>
                <c:pt idx="8761">
                  <c:v>0.99999396102336569</c:v>
                </c:pt>
                <c:pt idx="8762">
                  <c:v>0.99999396995044287</c:v>
                </c:pt>
                <c:pt idx="8763">
                  <c:v>0.99999397886492492</c:v>
                </c:pt>
                <c:pt idx="8764">
                  <c:v>0.99999398983002508</c:v>
                </c:pt>
                <c:pt idx="8765">
                  <c:v>0.99999399447020831</c:v>
                </c:pt>
                <c:pt idx="8766">
                  <c:v>0.99999400126402904</c:v>
                </c:pt>
                <c:pt idx="8767">
                  <c:v>0.99999400335009081</c:v>
                </c:pt>
                <c:pt idx="8768">
                  <c:v>0.99999401221744122</c:v>
                </c:pt>
                <c:pt idx="8769">
                  <c:v>0.99999402107227642</c:v>
                </c:pt>
                <c:pt idx="8770">
                  <c:v>0.99999404332148845</c:v>
                </c:pt>
                <c:pt idx="8771">
                  <c:v>0.99999404539358905</c:v>
                </c:pt>
                <c:pt idx="8772">
                  <c:v>0.9999940542015916</c:v>
                </c:pt>
                <c:pt idx="8773">
                  <c:v>0.99999406299715832</c:v>
                </c:pt>
                <c:pt idx="8774">
                  <c:v>0.99999407178030575</c:v>
                </c:pt>
                <c:pt idx="8775">
                  <c:v>0.99999408509742937</c:v>
                </c:pt>
                <c:pt idx="8776">
                  <c:v>0.99999408715565752</c:v>
                </c:pt>
                <c:pt idx="8777">
                  <c:v>0.9999940959046888</c:v>
                </c:pt>
                <c:pt idx="8778">
                  <c:v>0.99999410464136318</c:v>
                </c:pt>
                <c:pt idx="8779">
                  <c:v>0.9999941133656971</c:v>
                </c:pt>
                <c:pt idx="8780">
                  <c:v>0.99999412863808246</c:v>
                </c:pt>
                <c:pt idx="8781">
                  <c:v>0.99999413528696146</c:v>
                </c:pt>
                <c:pt idx="8782">
                  <c:v>0.99999413732851683</c:v>
                </c:pt>
                <c:pt idx="8783">
                  <c:v>0.99999493362303771</c:v>
                </c:pt>
                <c:pt idx="8784">
                  <c:v>0.99999504585193588</c:v>
                </c:pt>
                <c:pt idx="8785">
                  <c:v>0.99999521950402426</c:v>
                </c:pt>
                <c:pt idx="8786">
                  <c:v>0.99999535652792226</c:v>
                </c:pt>
                <c:pt idx="8787">
                  <c:v>0.99999536863868066</c:v>
                </c:pt>
                <c:pt idx="8788">
                  <c:v>0.99999537335805855</c:v>
                </c:pt>
                <c:pt idx="8789">
                  <c:v>0.999995433110484</c:v>
                </c:pt>
                <c:pt idx="8790">
                  <c:v>0.99999543817364522</c:v>
                </c:pt>
                <c:pt idx="8791">
                  <c:v>0.9999955015249915</c:v>
                </c:pt>
                <c:pt idx="8792">
                  <c:v>0.99999551831446254</c:v>
                </c:pt>
                <c:pt idx="8793">
                  <c:v>0.99999637509072814</c:v>
                </c:pt>
                <c:pt idx="8794">
                  <c:v>0.9999963870560179</c:v>
                </c:pt>
                <c:pt idx="8795">
                  <c:v>0.99999658192195517</c:v>
                </c:pt>
                <c:pt idx="8796">
                  <c:v>0.999996602328729</c:v>
                </c:pt>
                <c:pt idx="8797">
                  <c:v>0.9999966091566822</c:v>
                </c:pt>
                <c:pt idx="8798">
                  <c:v>0.99999662766765662</c:v>
                </c:pt>
                <c:pt idx="8799">
                  <c:v>0.99999670889871095</c:v>
                </c:pt>
                <c:pt idx="8800">
                  <c:v>0.99999674056204546</c:v>
                </c:pt>
                <c:pt idx="8801">
                  <c:v>0.99999674056204546</c:v>
                </c:pt>
                <c:pt idx="8802">
                  <c:v>0.99999674056204546</c:v>
                </c:pt>
                <c:pt idx="8803">
                  <c:v>0.99999674056204546</c:v>
                </c:pt>
                <c:pt idx="8804">
                  <c:v>0.99999674056204546</c:v>
                </c:pt>
                <c:pt idx="8805">
                  <c:v>0.99999674056204557</c:v>
                </c:pt>
                <c:pt idx="8806">
                  <c:v>0.99999674056204557</c:v>
                </c:pt>
                <c:pt idx="8807">
                  <c:v>0.99999674056204557</c:v>
                </c:pt>
                <c:pt idx="8808">
                  <c:v>0.99999674056204557</c:v>
                </c:pt>
                <c:pt idx="8809">
                  <c:v>0.99999674056204557</c:v>
                </c:pt>
                <c:pt idx="8810">
                  <c:v>0.99999674056204579</c:v>
                </c:pt>
                <c:pt idx="8811">
                  <c:v>0.99999674056204579</c:v>
                </c:pt>
                <c:pt idx="8812">
                  <c:v>0.99999674056204579</c:v>
                </c:pt>
                <c:pt idx="8813">
                  <c:v>0.99999674056204579</c:v>
                </c:pt>
                <c:pt idx="8814">
                  <c:v>0.99999687340526833</c:v>
                </c:pt>
                <c:pt idx="8815">
                  <c:v>0.99999687340526855</c:v>
                </c:pt>
                <c:pt idx="8816">
                  <c:v>0.99999700563239113</c:v>
                </c:pt>
                <c:pt idx="8817">
                  <c:v>0.99999713597945028</c:v>
                </c:pt>
                <c:pt idx="8818">
                  <c:v>0.99999722457650142</c:v>
                </c:pt>
                <c:pt idx="8819">
                  <c:v>0.99999743023402732</c:v>
                </c:pt>
                <c:pt idx="8820">
                  <c:v>0.99999743417816889</c:v>
                </c:pt>
                <c:pt idx="8821">
                  <c:v>0.99999744501023879</c:v>
                </c:pt>
                <c:pt idx="8822">
                  <c:v>0.99999744893266029</c:v>
                </c:pt>
                <c:pt idx="8823">
                  <c:v>0.99999745284931518</c:v>
                </c:pt>
                <c:pt idx="8824">
                  <c:v>0.99999745676021135</c:v>
                </c:pt>
                <c:pt idx="8825">
                  <c:v>0.99999746750096519</c:v>
                </c:pt>
                <c:pt idx="8826">
                  <c:v>0.99999747139031558</c:v>
                </c:pt>
                <c:pt idx="8827">
                  <c:v>0.99999747527394567</c:v>
                </c:pt>
                <c:pt idx="8828">
                  <c:v>0.99999748593980675</c:v>
                </c:pt>
                <c:pt idx="8829">
                  <c:v>0.99999748980203418</c:v>
                </c:pt>
                <c:pt idx="8830">
                  <c:v>0.99999749365857915</c:v>
                </c:pt>
                <c:pt idx="8831">
                  <c:v>0.99999749750944966</c:v>
                </c:pt>
                <c:pt idx="8832">
                  <c:v>0.99999750425004486</c:v>
                </c:pt>
                <c:pt idx="8833">
                  <c:v>0.99999750808532917</c:v>
                </c:pt>
                <c:pt idx="8834">
                  <c:v>0.999997511914969</c:v>
                </c:pt>
                <c:pt idx="8835">
                  <c:v>0.999997515738972</c:v>
                </c:pt>
                <c:pt idx="8836">
                  <c:v>0.99999752624105387</c:v>
                </c:pt>
                <c:pt idx="8837">
                  <c:v>0.99999756197253331</c:v>
                </c:pt>
                <c:pt idx="8838">
                  <c:v>0.99999762068390663</c:v>
                </c:pt>
                <c:pt idx="8839">
                  <c:v>0.9999976566115194</c:v>
                </c:pt>
                <c:pt idx="8840">
                  <c:v>0.99999765781732308</c:v>
                </c:pt>
                <c:pt idx="8841">
                  <c:v>0.99999766973779969</c:v>
                </c:pt>
                <c:pt idx="8842">
                  <c:v>0.99999767988158805</c:v>
                </c:pt>
                <c:pt idx="8843">
                  <c:v>0.99999768156678959</c:v>
                </c:pt>
                <c:pt idx="8844">
                  <c:v>0.99999768236259035</c:v>
                </c:pt>
                <c:pt idx="8845">
                  <c:v>0.99999768374700071</c:v>
                </c:pt>
                <c:pt idx="8846">
                  <c:v>0.99999768481482265</c:v>
                </c:pt>
                <c:pt idx="8847">
                  <c:v>0.99999769905349423</c:v>
                </c:pt>
                <c:pt idx="8848">
                  <c:v>0.99999769934565053</c:v>
                </c:pt>
                <c:pt idx="8849">
                  <c:v>0.99999770272740229</c:v>
                </c:pt>
                <c:pt idx="8850">
                  <c:v>0.99999770353462825</c:v>
                </c:pt>
                <c:pt idx="8851">
                  <c:v>0.99999770710348868</c:v>
                </c:pt>
                <c:pt idx="8852">
                  <c:v>0.99999770831923163</c:v>
                </c:pt>
                <c:pt idx="8853">
                  <c:v>0.99999770881206274</c:v>
                </c:pt>
                <c:pt idx="8854">
                  <c:v>0.99999771287348949</c:v>
                </c:pt>
                <c:pt idx="8855">
                  <c:v>0.99999771295721007</c:v>
                </c:pt>
                <c:pt idx="8856">
                  <c:v>0.99999772649916163</c:v>
                </c:pt>
                <c:pt idx="8857">
                  <c:v>0.99999773126487324</c:v>
                </c:pt>
                <c:pt idx="8858">
                  <c:v>0.99999789001281025</c:v>
                </c:pt>
                <c:pt idx="8859">
                  <c:v>0.99999817696267357</c:v>
                </c:pt>
                <c:pt idx="8860">
                  <c:v>0.9999983019708355</c:v>
                </c:pt>
                <c:pt idx="8861">
                  <c:v>0.99999831246886339</c:v>
                </c:pt>
                <c:pt idx="8862">
                  <c:v>0.99999831951712115</c:v>
                </c:pt>
                <c:pt idx="8863">
                  <c:v>0.99999832611212991</c:v>
                </c:pt>
                <c:pt idx="8864">
                  <c:v>0.999998326580255</c:v>
                </c:pt>
                <c:pt idx="8865">
                  <c:v>0.99999833388875536</c:v>
                </c:pt>
                <c:pt idx="8866">
                  <c:v>0.9999983399193425</c:v>
                </c:pt>
                <c:pt idx="8867">
                  <c:v>0.99999833996999676</c:v>
                </c:pt>
                <c:pt idx="8868">
                  <c:v>0.99999834648427699</c:v>
                </c:pt>
                <c:pt idx="8869">
                  <c:v>0.99999834897095008</c:v>
                </c:pt>
                <c:pt idx="8870">
                  <c:v>0.9999983680617982</c:v>
                </c:pt>
                <c:pt idx="8871">
                  <c:v>0.99999836858910884</c:v>
                </c:pt>
                <c:pt idx="8872">
                  <c:v>0.99999836858910884</c:v>
                </c:pt>
                <c:pt idx="8873">
                  <c:v>0.99999836858910884</c:v>
                </c:pt>
                <c:pt idx="8874">
                  <c:v>0.99999836858910884</c:v>
                </c:pt>
                <c:pt idx="8875">
                  <c:v>0.99999836858910884</c:v>
                </c:pt>
                <c:pt idx="8876">
                  <c:v>0.99999836858910884</c:v>
                </c:pt>
                <c:pt idx="8877">
                  <c:v>0.99999836858910884</c:v>
                </c:pt>
                <c:pt idx="8878">
                  <c:v>0.99999836858910884</c:v>
                </c:pt>
                <c:pt idx="8879">
                  <c:v>0.99999836858910884</c:v>
                </c:pt>
                <c:pt idx="8880">
                  <c:v>0.99999836858910895</c:v>
                </c:pt>
                <c:pt idx="8881">
                  <c:v>0.99999836858910895</c:v>
                </c:pt>
                <c:pt idx="8882">
                  <c:v>0.99999836858910895</c:v>
                </c:pt>
                <c:pt idx="8883">
                  <c:v>0.99999836858910895</c:v>
                </c:pt>
                <c:pt idx="8884">
                  <c:v>0.99999840985572819</c:v>
                </c:pt>
                <c:pt idx="8885">
                  <c:v>0.99999843700105118</c:v>
                </c:pt>
                <c:pt idx="8886">
                  <c:v>0.99999852891085728</c:v>
                </c:pt>
                <c:pt idx="8887">
                  <c:v>0.99999875253527892</c:v>
                </c:pt>
                <c:pt idx="8888">
                  <c:v>0.99999876761765782</c:v>
                </c:pt>
                <c:pt idx="8889">
                  <c:v>0.99999878820413568</c:v>
                </c:pt>
                <c:pt idx="8890">
                  <c:v>0.99999883531853673</c:v>
                </c:pt>
                <c:pt idx="8891">
                  <c:v>0.99999884249456061</c:v>
                </c:pt>
                <c:pt idx="8892">
                  <c:v>0.99999884488298441</c:v>
                </c:pt>
                <c:pt idx="8893">
                  <c:v>0.99999884907040659</c:v>
                </c:pt>
                <c:pt idx="8894">
                  <c:v>0.99999885298615354</c:v>
                </c:pt>
                <c:pt idx="8895">
                  <c:v>0.99999885758726514</c:v>
                </c:pt>
                <c:pt idx="8896">
                  <c:v>0.9999988586948948</c:v>
                </c:pt>
                <c:pt idx="8897">
                  <c:v>0.99999886606954713</c:v>
                </c:pt>
                <c:pt idx="8898">
                  <c:v>0.99999887521709796</c:v>
                </c:pt>
                <c:pt idx="8899">
                  <c:v>0.99999888716667307</c:v>
                </c:pt>
                <c:pt idx="8900">
                  <c:v>0.99999892499987153</c:v>
                </c:pt>
                <c:pt idx="8901">
                  <c:v>0.99999892670976576</c:v>
                </c:pt>
                <c:pt idx="8902">
                  <c:v>0.99999892774268251</c:v>
                </c:pt>
                <c:pt idx="8903">
                  <c:v>0.99999893480287338</c:v>
                </c:pt>
                <c:pt idx="8904">
                  <c:v>0.99999894283735302</c:v>
                </c:pt>
                <c:pt idx="8905">
                  <c:v>0.99999895033381936</c:v>
                </c:pt>
                <c:pt idx="8906">
                  <c:v>0.9999989534931315</c:v>
                </c:pt>
                <c:pt idx="8907">
                  <c:v>0.99999896039037783</c:v>
                </c:pt>
                <c:pt idx="8908">
                  <c:v>0.99999896139214284</c:v>
                </c:pt>
                <c:pt idx="8909">
                  <c:v>0.99999897714835861</c:v>
                </c:pt>
                <c:pt idx="8910">
                  <c:v>0.99999899655470548</c:v>
                </c:pt>
                <c:pt idx="8911">
                  <c:v>0.99999910289155147</c:v>
                </c:pt>
                <c:pt idx="8912">
                  <c:v>0.99999913569245658</c:v>
                </c:pt>
                <c:pt idx="8913">
                  <c:v>0.99999916611761186</c:v>
                </c:pt>
                <c:pt idx="8914">
                  <c:v>0.99999916740959838</c:v>
                </c:pt>
                <c:pt idx="8915">
                  <c:v>0.9999991674888602</c:v>
                </c:pt>
                <c:pt idx="8916">
                  <c:v>0.99999916793405697</c:v>
                </c:pt>
                <c:pt idx="8917">
                  <c:v>0.99999916875760131</c:v>
                </c:pt>
                <c:pt idx="8918">
                  <c:v>0.99999917131928395</c:v>
                </c:pt>
                <c:pt idx="8919">
                  <c:v>0.99999917142106165</c:v>
                </c:pt>
                <c:pt idx="8920">
                  <c:v>0.99999917608199118</c:v>
                </c:pt>
                <c:pt idx="8921">
                  <c:v>0.99999917773240399</c:v>
                </c:pt>
                <c:pt idx="8922">
                  <c:v>0.99999917788125314</c:v>
                </c:pt>
                <c:pt idx="8923">
                  <c:v>0.99999917831196661</c:v>
                </c:pt>
                <c:pt idx="8924">
                  <c:v>0.99999917854837628</c:v>
                </c:pt>
                <c:pt idx="8925">
                  <c:v>0.99999918196856985</c:v>
                </c:pt>
                <c:pt idx="8926">
                  <c:v>0.99999918244020247</c:v>
                </c:pt>
                <c:pt idx="8927">
                  <c:v>0.99999918462763904</c:v>
                </c:pt>
                <c:pt idx="8928">
                  <c:v>0.99999918530954479</c:v>
                </c:pt>
                <c:pt idx="8929">
                  <c:v>0.99999918530954479</c:v>
                </c:pt>
                <c:pt idx="8930">
                  <c:v>0.99999918583310876</c:v>
                </c:pt>
                <c:pt idx="8931">
                  <c:v>0.99999918761105688</c:v>
                </c:pt>
                <c:pt idx="8932">
                  <c:v>0.99999918859835168</c:v>
                </c:pt>
                <c:pt idx="8933">
                  <c:v>0.99999918895771756</c:v>
                </c:pt>
                <c:pt idx="8934">
                  <c:v>0.99999919151915362</c:v>
                </c:pt>
                <c:pt idx="8935">
                  <c:v>0.99999919268614534</c:v>
                </c:pt>
                <c:pt idx="8936">
                  <c:v>0.99999919354254463</c:v>
                </c:pt>
                <c:pt idx="8937">
                  <c:v>0.99999919768325363</c:v>
                </c:pt>
                <c:pt idx="8938">
                  <c:v>0.99999919960229111</c:v>
                </c:pt>
                <c:pt idx="8939">
                  <c:v>0.99999919970834283</c:v>
                </c:pt>
                <c:pt idx="8940">
                  <c:v>0.99999919975533169</c:v>
                </c:pt>
                <c:pt idx="8941">
                  <c:v>0.99999919975533169</c:v>
                </c:pt>
                <c:pt idx="8942">
                  <c:v>0.99999919975533169</c:v>
                </c:pt>
                <c:pt idx="8943">
                  <c:v>0.99999919975533169</c:v>
                </c:pt>
                <c:pt idx="8944">
                  <c:v>0.99999919975533169</c:v>
                </c:pt>
                <c:pt idx="8945">
                  <c:v>0.9999991997553318</c:v>
                </c:pt>
                <c:pt idx="8946">
                  <c:v>0.9999991997553318</c:v>
                </c:pt>
                <c:pt idx="8947">
                  <c:v>0.9999991997553318</c:v>
                </c:pt>
                <c:pt idx="8948">
                  <c:v>0.9999991997553318</c:v>
                </c:pt>
                <c:pt idx="8949">
                  <c:v>0.9999991997553318</c:v>
                </c:pt>
                <c:pt idx="8950">
                  <c:v>0.9999991997553318</c:v>
                </c:pt>
                <c:pt idx="8951">
                  <c:v>0.9999991997553318</c:v>
                </c:pt>
                <c:pt idx="8952">
                  <c:v>0.9999991997553318</c:v>
                </c:pt>
                <c:pt idx="8953">
                  <c:v>0.99999920345920423</c:v>
                </c:pt>
                <c:pt idx="8954">
                  <c:v>0.99999922057173973</c:v>
                </c:pt>
                <c:pt idx="8955">
                  <c:v>0.99999925998842409</c:v>
                </c:pt>
                <c:pt idx="8956">
                  <c:v>0.99999929310160129</c:v>
                </c:pt>
                <c:pt idx="8957">
                  <c:v>0.9999993600352044</c:v>
                </c:pt>
                <c:pt idx="8958">
                  <c:v>0.99999936495833219</c:v>
                </c:pt>
                <c:pt idx="8959">
                  <c:v>0.99999936984501836</c:v>
                </c:pt>
                <c:pt idx="8960">
                  <c:v>0.9999993757112472</c:v>
                </c:pt>
                <c:pt idx="8961">
                  <c:v>0.99999938051829895</c:v>
                </c:pt>
                <c:pt idx="8962">
                  <c:v>0.99999938934361376</c:v>
                </c:pt>
                <c:pt idx="8963">
                  <c:v>0.99999940158688794</c:v>
                </c:pt>
                <c:pt idx="8964">
                  <c:v>0.99999942438885481</c:v>
                </c:pt>
                <c:pt idx="8965">
                  <c:v>0.99999943120845636</c:v>
                </c:pt>
                <c:pt idx="8966">
                  <c:v>0.99999943120845647</c:v>
                </c:pt>
                <c:pt idx="8967">
                  <c:v>0.9999994329398959</c:v>
                </c:pt>
                <c:pt idx="8968">
                  <c:v>0.99999943386442713</c:v>
                </c:pt>
                <c:pt idx="8969">
                  <c:v>0.99999943596789043</c:v>
                </c:pt>
                <c:pt idx="8970">
                  <c:v>0.99999943732215579</c:v>
                </c:pt>
                <c:pt idx="8971">
                  <c:v>0.99999943741073671</c:v>
                </c:pt>
                <c:pt idx="8972">
                  <c:v>0.99999943823981063</c:v>
                </c:pt>
                <c:pt idx="8973">
                  <c:v>0.9999994391560254</c:v>
                </c:pt>
                <c:pt idx="8974">
                  <c:v>0.99999943926489721</c:v>
                </c:pt>
                <c:pt idx="8975">
                  <c:v>0.99999944167181787</c:v>
                </c:pt>
                <c:pt idx="8976">
                  <c:v>0.99999944258264539</c:v>
                </c:pt>
                <c:pt idx="8977">
                  <c:v>0.99999944265533147</c:v>
                </c:pt>
                <c:pt idx="8978">
                  <c:v>0.99999944349204295</c:v>
                </c:pt>
                <c:pt idx="8979">
                  <c:v>0.99999944689316311</c:v>
                </c:pt>
                <c:pt idx="8980">
                  <c:v>0.99999944779579231</c:v>
                </c:pt>
                <c:pt idx="8981">
                  <c:v>0.99999944869700375</c:v>
                </c:pt>
                <c:pt idx="8982">
                  <c:v>0.99999945095580667</c:v>
                </c:pt>
                <c:pt idx="8983">
                  <c:v>0.9999994511715945</c:v>
                </c:pt>
                <c:pt idx="8984">
                  <c:v>0.99999945155374514</c:v>
                </c:pt>
                <c:pt idx="8985">
                  <c:v>0.9999994520675034</c:v>
                </c:pt>
                <c:pt idx="8986">
                  <c:v>0.99999945296200476</c:v>
                </c:pt>
                <c:pt idx="8987">
                  <c:v>0.99999945376470789</c:v>
                </c:pt>
                <c:pt idx="8988">
                  <c:v>0.99999952130978631</c:v>
                </c:pt>
                <c:pt idx="8989">
                  <c:v>0.99999952594876684</c:v>
                </c:pt>
                <c:pt idx="8990">
                  <c:v>0.99999956558778025</c:v>
                </c:pt>
                <c:pt idx="8991">
                  <c:v>0.99999956736727291</c:v>
                </c:pt>
                <c:pt idx="8992">
                  <c:v>0.99999958492735175</c:v>
                </c:pt>
                <c:pt idx="8993">
                  <c:v>0.99999959542245753</c:v>
                </c:pt>
                <c:pt idx="8994">
                  <c:v>0.99999959751763934</c:v>
                </c:pt>
                <c:pt idx="8995">
                  <c:v>0.99999959751763934</c:v>
                </c:pt>
                <c:pt idx="8996">
                  <c:v>0.9999995986826925</c:v>
                </c:pt>
                <c:pt idx="8997">
                  <c:v>0.9999995989856193</c:v>
                </c:pt>
                <c:pt idx="8998">
                  <c:v>0.99999959981640008</c:v>
                </c:pt>
                <c:pt idx="8999">
                  <c:v>0.99999960064672577</c:v>
                </c:pt>
                <c:pt idx="9000">
                  <c:v>0.9999996006940185</c:v>
                </c:pt>
                <c:pt idx="9001">
                  <c:v>0.99999960235672458</c:v>
                </c:pt>
                <c:pt idx="9002">
                  <c:v>0.99999960404590427</c:v>
                </c:pt>
                <c:pt idx="9003">
                  <c:v>0.99999960483160777</c:v>
                </c:pt>
                <c:pt idx="9004">
                  <c:v>0.99999960653773023</c:v>
                </c:pt>
                <c:pt idx="9005">
                  <c:v>0.99999960906445651</c:v>
                </c:pt>
                <c:pt idx="9006">
                  <c:v>0.99999960980088642</c:v>
                </c:pt>
                <c:pt idx="9007">
                  <c:v>0.99999961006558091</c:v>
                </c:pt>
                <c:pt idx="9008">
                  <c:v>0.99999961165911311</c:v>
                </c:pt>
                <c:pt idx="9009">
                  <c:v>0.99999961174814178</c:v>
                </c:pt>
                <c:pt idx="9010">
                  <c:v>0.99999961275737781</c:v>
                </c:pt>
                <c:pt idx="9011">
                  <c:v>0.99999961476616772</c:v>
                </c:pt>
                <c:pt idx="9012">
                  <c:v>0.99999961531543924</c:v>
                </c:pt>
                <c:pt idx="9013">
                  <c:v>0.99999961531543924</c:v>
                </c:pt>
                <c:pt idx="9014">
                  <c:v>0.99999961531543924</c:v>
                </c:pt>
                <c:pt idx="9015">
                  <c:v>0.99999961531543924</c:v>
                </c:pt>
                <c:pt idx="9016">
                  <c:v>0.99999961531543924</c:v>
                </c:pt>
                <c:pt idx="9017">
                  <c:v>0.99999961531543924</c:v>
                </c:pt>
                <c:pt idx="9018">
                  <c:v>0.99999961531543924</c:v>
                </c:pt>
                <c:pt idx="9019">
                  <c:v>0.99999961531543924</c:v>
                </c:pt>
                <c:pt idx="9020">
                  <c:v>0.99999961531543924</c:v>
                </c:pt>
                <c:pt idx="9021">
                  <c:v>0.99999961531543935</c:v>
                </c:pt>
                <c:pt idx="9022">
                  <c:v>0.99999961531543935</c:v>
                </c:pt>
                <c:pt idx="9023">
                  <c:v>0.99999961531543935</c:v>
                </c:pt>
                <c:pt idx="9024">
                  <c:v>0.99999961531543935</c:v>
                </c:pt>
                <c:pt idx="9025">
                  <c:v>0.99999961714565844</c:v>
                </c:pt>
                <c:pt idx="9026">
                  <c:v>0.99999962559837008</c:v>
                </c:pt>
                <c:pt idx="9027">
                  <c:v>0.99999967837232528</c:v>
                </c:pt>
                <c:pt idx="9028">
                  <c:v>0.99999968576376819</c:v>
                </c:pt>
                <c:pt idx="9029">
                  <c:v>0.9999996941913688</c:v>
                </c:pt>
                <c:pt idx="9030">
                  <c:v>0.99999971465715665</c:v>
                </c:pt>
                <c:pt idx="9031">
                  <c:v>0.99999972272712301</c:v>
                </c:pt>
                <c:pt idx="9032">
                  <c:v>0.99999972834659945</c:v>
                </c:pt>
                <c:pt idx="9033">
                  <c:v>0.99999972916263324</c:v>
                </c:pt>
                <c:pt idx="9034">
                  <c:v>0.99999972916263324</c:v>
                </c:pt>
                <c:pt idx="9035">
                  <c:v>0.99999973603082382</c:v>
                </c:pt>
                <c:pt idx="9036">
                  <c:v>0.99999973740773895</c:v>
                </c:pt>
                <c:pt idx="9037">
                  <c:v>0.99999973952096655</c:v>
                </c:pt>
                <c:pt idx="9038">
                  <c:v>0.99999974177268725</c:v>
                </c:pt>
                <c:pt idx="9039">
                  <c:v>0.99999977588775446</c:v>
                </c:pt>
                <c:pt idx="9040">
                  <c:v>0.99999979554228702</c:v>
                </c:pt>
                <c:pt idx="9041">
                  <c:v>0.99999980687878043</c:v>
                </c:pt>
                <c:pt idx="9042">
                  <c:v>0.99999981073113065</c:v>
                </c:pt>
                <c:pt idx="9043">
                  <c:v>0.99999981167138474</c:v>
                </c:pt>
                <c:pt idx="9044">
                  <c:v>0.99999981242544989</c:v>
                </c:pt>
                <c:pt idx="9045">
                  <c:v>0.9999998124338062</c:v>
                </c:pt>
                <c:pt idx="9046">
                  <c:v>0.99999981257480974</c:v>
                </c:pt>
                <c:pt idx="9047">
                  <c:v>0.99999981275103045</c:v>
                </c:pt>
                <c:pt idx="9048">
                  <c:v>0.99999981347820399</c:v>
                </c:pt>
                <c:pt idx="9049">
                  <c:v>0.99999981348970057</c:v>
                </c:pt>
                <c:pt idx="9050">
                  <c:v>0.99999981370967028</c:v>
                </c:pt>
                <c:pt idx="9051">
                  <c:v>0.99999981417911266</c:v>
                </c:pt>
                <c:pt idx="9052">
                  <c:v>0.99999981423424011</c:v>
                </c:pt>
                <c:pt idx="9053">
                  <c:v>0.99999981538922267</c:v>
                </c:pt>
                <c:pt idx="9054">
                  <c:v>0.99999981564129203</c:v>
                </c:pt>
                <c:pt idx="9055">
                  <c:v>0.9999998158081399</c:v>
                </c:pt>
                <c:pt idx="9056">
                  <c:v>0.9999998161158381</c:v>
                </c:pt>
                <c:pt idx="9057">
                  <c:v>0.99999981627394252</c:v>
                </c:pt>
                <c:pt idx="9058">
                  <c:v>0.99999981777665625</c:v>
                </c:pt>
                <c:pt idx="9059">
                  <c:v>0.99999981805256177</c:v>
                </c:pt>
                <c:pt idx="9060">
                  <c:v>0.99999981878501987</c:v>
                </c:pt>
                <c:pt idx="9061">
                  <c:v>0.99999981878501987</c:v>
                </c:pt>
                <c:pt idx="9062">
                  <c:v>0.99999981878501987</c:v>
                </c:pt>
                <c:pt idx="9063">
                  <c:v>0.99999981878501987</c:v>
                </c:pt>
                <c:pt idx="9064">
                  <c:v>0.99999981878501987</c:v>
                </c:pt>
                <c:pt idx="9065">
                  <c:v>0.99999981878501987</c:v>
                </c:pt>
                <c:pt idx="9066">
                  <c:v>0.99999981878501987</c:v>
                </c:pt>
                <c:pt idx="9067">
                  <c:v>0.99999981878501987</c:v>
                </c:pt>
                <c:pt idx="9068">
                  <c:v>0.99999981878501987</c:v>
                </c:pt>
                <c:pt idx="9069">
                  <c:v>0.99999981878501987</c:v>
                </c:pt>
                <c:pt idx="9070">
                  <c:v>0.99999981878501987</c:v>
                </c:pt>
                <c:pt idx="9071">
                  <c:v>0.99999981878501987</c:v>
                </c:pt>
                <c:pt idx="9072">
                  <c:v>0.9999998196706541</c:v>
                </c:pt>
                <c:pt idx="9073">
                  <c:v>0.99999982375932306</c:v>
                </c:pt>
                <c:pt idx="9074">
                  <c:v>0.99999983584406049</c:v>
                </c:pt>
                <c:pt idx="9075">
                  <c:v>0.99999983724873531</c:v>
                </c:pt>
                <c:pt idx="9076">
                  <c:v>0.99999983880185339</c:v>
                </c:pt>
                <c:pt idx="9077">
                  <c:v>0.99999984647615525</c:v>
                </c:pt>
                <c:pt idx="9078">
                  <c:v>0.99999985514563516</c:v>
                </c:pt>
                <c:pt idx="9079">
                  <c:v>0.9999998606346493</c:v>
                </c:pt>
                <c:pt idx="9080">
                  <c:v>0.99999986567050891</c:v>
                </c:pt>
                <c:pt idx="9081">
                  <c:v>0.99999986846041256</c:v>
                </c:pt>
                <c:pt idx="9082">
                  <c:v>0.99999986914848171</c:v>
                </c:pt>
                <c:pt idx="9083">
                  <c:v>0.99999987053913075</c:v>
                </c:pt>
                <c:pt idx="9084">
                  <c:v>0.99999987166316195</c:v>
                </c:pt>
                <c:pt idx="9085">
                  <c:v>0.9999998724103567</c:v>
                </c:pt>
                <c:pt idx="9086">
                  <c:v>0.99999987362399001</c:v>
                </c:pt>
                <c:pt idx="9087">
                  <c:v>0.99999987362399012</c:v>
                </c:pt>
                <c:pt idx="9088">
                  <c:v>0.99999987434391702</c:v>
                </c:pt>
                <c:pt idx="9089">
                  <c:v>0.99999987515558653</c:v>
                </c:pt>
                <c:pt idx="9090">
                  <c:v>0.99999987534453172</c:v>
                </c:pt>
                <c:pt idx="9091">
                  <c:v>0.9999998755969024</c:v>
                </c:pt>
                <c:pt idx="9092">
                  <c:v>0.99999987623164677</c:v>
                </c:pt>
                <c:pt idx="9093">
                  <c:v>0.9999998768298225</c:v>
                </c:pt>
                <c:pt idx="9094">
                  <c:v>0.99999987815728808</c:v>
                </c:pt>
                <c:pt idx="9095">
                  <c:v>0.99999987817271785</c:v>
                </c:pt>
                <c:pt idx="9096">
                  <c:v>0.99999987841689553</c:v>
                </c:pt>
                <c:pt idx="9097">
                  <c:v>0.99999987886202701</c:v>
                </c:pt>
                <c:pt idx="9098">
                  <c:v>0.99999987887669428</c:v>
                </c:pt>
                <c:pt idx="9099">
                  <c:v>0.99999987896496734</c:v>
                </c:pt>
                <c:pt idx="9100">
                  <c:v>0.99999987939098822</c:v>
                </c:pt>
                <c:pt idx="9101">
                  <c:v>0.99999988734477285</c:v>
                </c:pt>
                <c:pt idx="9102">
                  <c:v>0.99999988849167343</c:v>
                </c:pt>
                <c:pt idx="9103">
                  <c:v>0.99999989024619662</c:v>
                </c:pt>
                <c:pt idx="9104">
                  <c:v>0.99999989030763226</c:v>
                </c:pt>
                <c:pt idx="9105">
                  <c:v>0.9999998911393343</c:v>
                </c:pt>
                <c:pt idx="9106">
                  <c:v>0.99999989734078676</c:v>
                </c:pt>
                <c:pt idx="9107">
                  <c:v>0.99999989979091419</c:v>
                </c:pt>
                <c:pt idx="9108">
                  <c:v>0.99999990531459904</c:v>
                </c:pt>
                <c:pt idx="9109">
                  <c:v>0.9999999125289214</c:v>
                </c:pt>
                <c:pt idx="9110">
                  <c:v>0.99999991253358944</c:v>
                </c:pt>
                <c:pt idx="9111">
                  <c:v>0.99999991264744226</c:v>
                </c:pt>
                <c:pt idx="9112">
                  <c:v>0.99999991274420019</c:v>
                </c:pt>
                <c:pt idx="9113">
                  <c:v>0.99999991276569178</c:v>
                </c:pt>
                <c:pt idx="9114">
                  <c:v>0.99999991298723701</c:v>
                </c:pt>
                <c:pt idx="9115">
                  <c:v>0.99999991327614079</c:v>
                </c:pt>
                <c:pt idx="9116">
                  <c:v>0.99999991347343609</c:v>
                </c:pt>
                <c:pt idx="9117">
                  <c:v>0.99999991350461725</c:v>
                </c:pt>
                <c:pt idx="9118">
                  <c:v>0.99999991370558172</c:v>
                </c:pt>
                <c:pt idx="9119">
                  <c:v>0.99999991394182475</c:v>
                </c:pt>
                <c:pt idx="9120">
                  <c:v>0.99999991421724788</c:v>
                </c:pt>
                <c:pt idx="9121">
                  <c:v>0.99999991464943483</c:v>
                </c:pt>
                <c:pt idx="9122">
                  <c:v>0.99999991481038997</c:v>
                </c:pt>
                <c:pt idx="9123">
                  <c:v>0.99999991488399931</c:v>
                </c:pt>
                <c:pt idx="9124">
                  <c:v>0.99999991491971874</c:v>
                </c:pt>
                <c:pt idx="9125">
                  <c:v>0.99999991508276442</c:v>
                </c:pt>
                <c:pt idx="9126">
                  <c:v>0.99999991511665043</c:v>
                </c:pt>
                <c:pt idx="9127">
                  <c:v>0.99999991516539288</c:v>
                </c:pt>
                <c:pt idx="9128">
                  <c:v>0.99999991527309029</c:v>
                </c:pt>
                <c:pt idx="9129">
                  <c:v>0.9999999154906154</c:v>
                </c:pt>
                <c:pt idx="9130">
                  <c:v>0.99999991577499259</c:v>
                </c:pt>
                <c:pt idx="9131">
                  <c:v>0.99999991591533766</c:v>
                </c:pt>
                <c:pt idx="9132">
                  <c:v>0.99999991601177662</c:v>
                </c:pt>
                <c:pt idx="9133">
                  <c:v>0.99999991612529582</c:v>
                </c:pt>
                <c:pt idx="9134">
                  <c:v>0.99999991613663819</c:v>
                </c:pt>
                <c:pt idx="9135">
                  <c:v>0.99999991614375972</c:v>
                </c:pt>
                <c:pt idx="9136">
                  <c:v>0.99999991634793828</c:v>
                </c:pt>
                <c:pt idx="9137">
                  <c:v>0.99999991634793828</c:v>
                </c:pt>
                <c:pt idx="9138">
                  <c:v>0.99999991634793828</c:v>
                </c:pt>
                <c:pt idx="9139">
                  <c:v>0.99999991634793828</c:v>
                </c:pt>
                <c:pt idx="9140">
                  <c:v>0.99999991676761013</c:v>
                </c:pt>
                <c:pt idx="9141">
                  <c:v>0.99999991723355808</c:v>
                </c:pt>
                <c:pt idx="9142">
                  <c:v>0.99999991870435345</c:v>
                </c:pt>
                <c:pt idx="9143">
                  <c:v>0.99999992373775126</c:v>
                </c:pt>
                <c:pt idx="9144">
                  <c:v>0.99999993411531707</c:v>
                </c:pt>
                <c:pt idx="9145">
                  <c:v>0.99999993611238458</c:v>
                </c:pt>
                <c:pt idx="9146">
                  <c:v>0.99999993982409507</c:v>
                </c:pt>
                <c:pt idx="9147">
                  <c:v>0.99999994057651331</c:v>
                </c:pt>
                <c:pt idx="9148">
                  <c:v>0.99999994076792431</c:v>
                </c:pt>
                <c:pt idx="9149">
                  <c:v>0.99999994206542786</c:v>
                </c:pt>
                <c:pt idx="9150">
                  <c:v>0.9999999422160023</c:v>
                </c:pt>
                <c:pt idx="9151">
                  <c:v>0.9999999422160023</c:v>
                </c:pt>
                <c:pt idx="9152">
                  <c:v>0.99999994346042276</c:v>
                </c:pt>
                <c:pt idx="9153">
                  <c:v>0.99999994881948073</c:v>
                </c:pt>
                <c:pt idx="9154">
                  <c:v>0.99999995003034425</c:v>
                </c:pt>
                <c:pt idx="9155">
                  <c:v>0.99999995361940464</c:v>
                </c:pt>
                <c:pt idx="9156">
                  <c:v>0.9999999545390692</c:v>
                </c:pt>
                <c:pt idx="9157">
                  <c:v>0.99999995598682412</c:v>
                </c:pt>
                <c:pt idx="9158">
                  <c:v>0.99999995834824107</c:v>
                </c:pt>
                <c:pt idx="9159">
                  <c:v>0.99999996038766126</c:v>
                </c:pt>
                <c:pt idx="9160">
                  <c:v>0.99999996038983008</c:v>
                </c:pt>
                <c:pt idx="9161">
                  <c:v>0.99999996041290129</c:v>
                </c:pt>
                <c:pt idx="9162">
                  <c:v>0.99999996044976525</c:v>
                </c:pt>
                <c:pt idx="9163">
                  <c:v>0.99999996066306718</c:v>
                </c:pt>
                <c:pt idx="9164">
                  <c:v>0.99999996068842134</c:v>
                </c:pt>
                <c:pt idx="9165">
                  <c:v>0.99999996072815722</c:v>
                </c:pt>
                <c:pt idx="9166">
                  <c:v>0.99999996073480235</c:v>
                </c:pt>
                <c:pt idx="9167">
                  <c:v>0.99999996077018127</c:v>
                </c:pt>
                <c:pt idx="9168">
                  <c:v>0.99999996084093135</c:v>
                </c:pt>
                <c:pt idx="9169">
                  <c:v>0.99999996102634414</c:v>
                </c:pt>
                <c:pt idx="9170">
                  <c:v>0.99999996104399647</c:v>
                </c:pt>
                <c:pt idx="9171">
                  <c:v>0.99999996105711142</c:v>
                </c:pt>
                <c:pt idx="9172">
                  <c:v>0.99999996109628109</c:v>
                </c:pt>
                <c:pt idx="9173">
                  <c:v>0.99999996123288093</c:v>
                </c:pt>
                <c:pt idx="9174">
                  <c:v>0.99999996123403612</c:v>
                </c:pt>
                <c:pt idx="9175">
                  <c:v>0.99999996126521795</c:v>
                </c:pt>
                <c:pt idx="9176">
                  <c:v>0.99999996144732783</c:v>
                </c:pt>
                <c:pt idx="9177">
                  <c:v>0.99999996157378634</c:v>
                </c:pt>
                <c:pt idx="9178">
                  <c:v>0.9999999615895182</c:v>
                </c:pt>
                <c:pt idx="9179">
                  <c:v>0.99999996163568727</c:v>
                </c:pt>
                <c:pt idx="9180">
                  <c:v>0.9999999616599361</c:v>
                </c:pt>
                <c:pt idx="9181">
                  <c:v>0.99999996183909567</c:v>
                </c:pt>
                <c:pt idx="9182">
                  <c:v>0.99999996189512652</c:v>
                </c:pt>
                <c:pt idx="9183">
                  <c:v>0.99999996194793439</c:v>
                </c:pt>
                <c:pt idx="9184">
                  <c:v>0.99999996203074681</c:v>
                </c:pt>
                <c:pt idx="9185">
                  <c:v>0.99999996206297848</c:v>
                </c:pt>
                <c:pt idx="9186">
                  <c:v>0.99999996235578748</c:v>
                </c:pt>
                <c:pt idx="9187">
                  <c:v>0.9999999632541805</c:v>
                </c:pt>
                <c:pt idx="9188">
                  <c:v>0.99999996502101363</c:v>
                </c:pt>
                <c:pt idx="9189">
                  <c:v>0.99999996753492382</c:v>
                </c:pt>
                <c:pt idx="9190">
                  <c:v>0.99999996793111778</c:v>
                </c:pt>
                <c:pt idx="9191">
                  <c:v>0.99999996904586297</c:v>
                </c:pt>
                <c:pt idx="9192">
                  <c:v>0.99999996906795696</c:v>
                </c:pt>
                <c:pt idx="9193">
                  <c:v>0.99999996931000068</c:v>
                </c:pt>
                <c:pt idx="9194">
                  <c:v>0.99999996962677962</c:v>
                </c:pt>
                <c:pt idx="9195">
                  <c:v>0.99999996988611239</c:v>
                </c:pt>
                <c:pt idx="9196">
                  <c:v>0.999999970143299</c:v>
                </c:pt>
                <c:pt idx="9197">
                  <c:v>0.99999997111936301</c:v>
                </c:pt>
                <c:pt idx="9198">
                  <c:v>0.99999997130183127</c:v>
                </c:pt>
                <c:pt idx="9199">
                  <c:v>0.99999997266692531</c:v>
                </c:pt>
                <c:pt idx="9200">
                  <c:v>0.99999997328756385</c:v>
                </c:pt>
                <c:pt idx="9201">
                  <c:v>0.99999997336923607</c:v>
                </c:pt>
                <c:pt idx="9202">
                  <c:v>0.99999997344478431</c:v>
                </c:pt>
                <c:pt idx="9203">
                  <c:v>0.99999997359753845</c:v>
                </c:pt>
                <c:pt idx="9204">
                  <c:v>0.9999999736453199</c:v>
                </c:pt>
                <c:pt idx="9205">
                  <c:v>0.99999997379378947</c:v>
                </c:pt>
                <c:pt idx="9206">
                  <c:v>0.99999997387132766</c:v>
                </c:pt>
                <c:pt idx="9207">
                  <c:v>0.99999997390415807</c:v>
                </c:pt>
                <c:pt idx="9208">
                  <c:v>0.99999997406560581</c:v>
                </c:pt>
                <c:pt idx="9209">
                  <c:v>0.99999997408453134</c:v>
                </c:pt>
                <c:pt idx="9210">
                  <c:v>0.99999997411044483</c:v>
                </c:pt>
                <c:pt idx="9211">
                  <c:v>0.99999997411044483</c:v>
                </c:pt>
                <c:pt idx="9212">
                  <c:v>0.99999997459669654</c:v>
                </c:pt>
                <c:pt idx="9213">
                  <c:v>0.99999997463141965</c:v>
                </c:pt>
                <c:pt idx="9214">
                  <c:v>0.99999997473552404</c:v>
                </c:pt>
                <c:pt idx="9215">
                  <c:v>0.9999999748592272</c:v>
                </c:pt>
                <c:pt idx="9216">
                  <c:v>0.99999997523617512</c:v>
                </c:pt>
                <c:pt idx="9217">
                  <c:v>0.99999997749932612</c:v>
                </c:pt>
                <c:pt idx="9218">
                  <c:v>0.99999997769469806</c:v>
                </c:pt>
                <c:pt idx="9219">
                  <c:v>0.99999997970742049</c:v>
                </c:pt>
                <c:pt idx="9220">
                  <c:v>0.99999998044575034</c:v>
                </c:pt>
                <c:pt idx="9221">
                  <c:v>0.99999998086541508</c:v>
                </c:pt>
                <c:pt idx="9222">
                  <c:v>0.99999998099674303</c:v>
                </c:pt>
                <c:pt idx="9223">
                  <c:v>0.99999998157215009</c:v>
                </c:pt>
                <c:pt idx="9224">
                  <c:v>0.99999998188471528</c:v>
                </c:pt>
                <c:pt idx="9225">
                  <c:v>0.99999998242317711</c:v>
                </c:pt>
                <c:pt idx="9226">
                  <c:v>0.99999998245044697</c:v>
                </c:pt>
                <c:pt idx="9227">
                  <c:v>0.99999998258012146</c:v>
                </c:pt>
                <c:pt idx="9228">
                  <c:v>0.999999982604587</c:v>
                </c:pt>
                <c:pt idx="9229">
                  <c:v>0.9999999826283974</c:v>
                </c:pt>
                <c:pt idx="9230">
                  <c:v>0.99999998271272983</c:v>
                </c:pt>
                <c:pt idx="9231">
                  <c:v>0.99999998280665781</c:v>
                </c:pt>
                <c:pt idx="9232">
                  <c:v>0.99999998290416936</c:v>
                </c:pt>
                <c:pt idx="9233">
                  <c:v>0.99999998293630232</c:v>
                </c:pt>
                <c:pt idx="9234">
                  <c:v>0.9999999829688172</c:v>
                </c:pt>
                <c:pt idx="9235">
                  <c:v>0.99999998309332516</c:v>
                </c:pt>
                <c:pt idx="9236">
                  <c:v>0.99999998313174576</c:v>
                </c:pt>
                <c:pt idx="9237">
                  <c:v>0.99999998318403394</c:v>
                </c:pt>
                <c:pt idx="9238">
                  <c:v>0.99999998331709872</c:v>
                </c:pt>
                <c:pt idx="9239">
                  <c:v>0.99999998376757082</c:v>
                </c:pt>
                <c:pt idx="9240">
                  <c:v>0.99999998474990515</c:v>
                </c:pt>
                <c:pt idx="9241">
                  <c:v>0.99999998527493139</c:v>
                </c:pt>
                <c:pt idx="9242">
                  <c:v>0.99999998532734735</c:v>
                </c:pt>
                <c:pt idx="9243">
                  <c:v>0.99999998585776295</c:v>
                </c:pt>
                <c:pt idx="9244">
                  <c:v>0.99999998612476038</c:v>
                </c:pt>
                <c:pt idx="9245">
                  <c:v>0.99999998632432618</c:v>
                </c:pt>
                <c:pt idx="9246">
                  <c:v>0.99999998635956067</c:v>
                </c:pt>
                <c:pt idx="9247">
                  <c:v>0.99999998736849161</c:v>
                </c:pt>
                <c:pt idx="9248">
                  <c:v>0.99999998761250508</c:v>
                </c:pt>
                <c:pt idx="9249">
                  <c:v>0.99999998813888147</c:v>
                </c:pt>
                <c:pt idx="9250">
                  <c:v>0.99999998824306091</c:v>
                </c:pt>
                <c:pt idx="9251">
                  <c:v>0.99999998833445269</c:v>
                </c:pt>
                <c:pt idx="9252">
                  <c:v>0.999999988367967</c:v>
                </c:pt>
                <c:pt idx="9253">
                  <c:v>0.9999999883748405</c:v>
                </c:pt>
                <c:pt idx="9254">
                  <c:v>0.99999998847019267</c:v>
                </c:pt>
                <c:pt idx="9255">
                  <c:v>0.99999998847690574</c:v>
                </c:pt>
                <c:pt idx="9256">
                  <c:v>0.99999998863410511</c:v>
                </c:pt>
                <c:pt idx="9257">
                  <c:v>0.99999998871167528</c:v>
                </c:pt>
                <c:pt idx="9258">
                  <c:v>0.99999998872422213</c:v>
                </c:pt>
                <c:pt idx="9259">
                  <c:v>0.99999998903891929</c:v>
                </c:pt>
                <c:pt idx="9260">
                  <c:v>0.99999998905928622</c:v>
                </c:pt>
                <c:pt idx="9261">
                  <c:v>0.99999998913541566</c:v>
                </c:pt>
                <c:pt idx="9262">
                  <c:v>0.9999999891556085</c:v>
                </c:pt>
                <c:pt idx="9263">
                  <c:v>0.99999998925110734</c:v>
                </c:pt>
                <c:pt idx="9264">
                  <c:v>0.99999998927314315</c:v>
                </c:pt>
                <c:pt idx="9265">
                  <c:v>0.99999998934578949</c:v>
                </c:pt>
                <c:pt idx="9266">
                  <c:v>0.99999998936560275</c:v>
                </c:pt>
                <c:pt idx="9267">
                  <c:v>0.99999998945930557</c:v>
                </c:pt>
                <c:pt idx="9268">
                  <c:v>0.99999999005023088</c:v>
                </c:pt>
                <c:pt idx="9269">
                  <c:v>0.99999999080671753</c:v>
                </c:pt>
                <c:pt idx="9270">
                  <c:v>0.99999999105473814</c:v>
                </c:pt>
                <c:pt idx="9271">
                  <c:v>0.99999999114525362</c:v>
                </c:pt>
                <c:pt idx="9272">
                  <c:v>0.99999999197816214</c:v>
                </c:pt>
                <c:pt idx="9273">
                  <c:v>0.99999999211756929</c:v>
                </c:pt>
                <c:pt idx="9274">
                  <c:v>0.99999999235758408</c:v>
                </c:pt>
                <c:pt idx="9275">
                  <c:v>0.99999999236973447</c:v>
                </c:pt>
                <c:pt idx="9276">
                  <c:v>0.99999999239583814</c:v>
                </c:pt>
                <c:pt idx="9277">
                  <c:v>0.99999999242750581</c:v>
                </c:pt>
                <c:pt idx="9278">
                  <c:v>0.99999999244901039</c:v>
                </c:pt>
                <c:pt idx="9279">
                  <c:v>0.99999999249367166</c:v>
                </c:pt>
                <c:pt idx="9280">
                  <c:v>0.9999999925134796</c:v>
                </c:pt>
                <c:pt idx="9281">
                  <c:v>0.99999999257182426</c:v>
                </c:pt>
                <c:pt idx="9282">
                  <c:v>0.99999999258613126</c:v>
                </c:pt>
                <c:pt idx="9283">
                  <c:v>0.99999999260060768</c:v>
                </c:pt>
                <c:pt idx="9284">
                  <c:v>0.99999999262831363</c:v>
                </c:pt>
                <c:pt idx="9285">
                  <c:v>0.99999999263487394</c:v>
                </c:pt>
                <c:pt idx="9286">
                  <c:v>0.99999999264273909</c:v>
                </c:pt>
                <c:pt idx="9287">
                  <c:v>0.99999999267313666</c:v>
                </c:pt>
                <c:pt idx="9288">
                  <c:v>0.99999999269640938</c:v>
                </c:pt>
                <c:pt idx="9289">
                  <c:v>0.99999999269786899</c:v>
                </c:pt>
                <c:pt idx="9290">
                  <c:v>0.99999999270732864</c:v>
                </c:pt>
                <c:pt idx="9291">
                  <c:v>0.99999999292481767</c:v>
                </c:pt>
                <c:pt idx="9292">
                  <c:v>0.99999999337688583</c:v>
                </c:pt>
                <c:pt idx="9293">
                  <c:v>0.99999999340429069</c:v>
                </c:pt>
                <c:pt idx="9294">
                  <c:v>0.9999999934382523</c:v>
                </c:pt>
                <c:pt idx="9295">
                  <c:v>0.99999999346959101</c:v>
                </c:pt>
                <c:pt idx="9296">
                  <c:v>0.99999999379319615</c:v>
                </c:pt>
                <c:pt idx="9297">
                  <c:v>0.99999999410611984</c:v>
                </c:pt>
                <c:pt idx="9298">
                  <c:v>0.99999999455235977</c:v>
                </c:pt>
                <c:pt idx="9299">
                  <c:v>0.99999999475490031</c:v>
                </c:pt>
                <c:pt idx="9300">
                  <c:v>0.9999999949034224</c:v>
                </c:pt>
                <c:pt idx="9301">
                  <c:v>0.99999999494016889</c:v>
                </c:pt>
                <c:pt idx="9302">
                  <c:v>0.99999999494084446</c:v>
                </c:pt>
                <c:pt idx="9303">
                  <c:v>0.99999999497875369</c:v>
                </c:pt>
                <c:pt idx="9304">
                  <c:v>0.99999999499656278</c:v>
                </c:pt>
                <c:pt idx="9305">
                  <c:v>0.99999999501924619</c:v>
                </c:pt>
                <c:pt idx="9306">
                  <c:v>0.99999999502444825</c:v>
                </c:pt>
                <c:pt idx="9307">
                  <c:v>0.99999999517066629</c:v>
                </c:pt>
                <c:pt idx="9308">
                  <c:v>0.99999999528584838</c:v>
                </c:pt>
                <c:pt idx="9309">
                  <c:v>0.99999999530840755</c:v>
                </c:pt>
                <c:pt idx="9310">
                  <c:v>0.99999999532835837</c:v>
                </c:pt>
                <c:pt idx="9311">
                  <c:v>0.99999999533058992</c:v>
                </c:pt>
                <c:pt idx="9312">
                  <c:v>0.99999999536981488</c:v>
                </c:pt>
                <c:pt idx="9313">
                  <c:v>0.99999999537049555</c:v>
                </c:pt>
                <c:pt idx="9314">
                  <c:v>0.99999999537375228</c:v>
                </c:pt>
                <c:pt idx="9315">
                  <c:v>0.99999999537931206</c:v>
                </c:pt>
                <c:pt idx="9316">
                  <c:v>0.99999999542100237</c:v>
                </c:pt>
                <c:pt idx="9317">
                  <c:v>0.99999999546232687</c:v>
                </c:pt>
                <c:pt idx="9318">
                  <c:v>0.99999999546681217</c:v>
                </c:pt>
                <c:pt idx="9319">
                  <c:v>0.9999999955533887</c:v>
                </c:pt>
                <c:pt idx="9320">
                  <c:v>0.99999999560333885</c:v>
                </c:pt>
                <c:pt idx="9321">
                  <c:v>0.99999999586609656</c:v>
                </c:pt>
                <c:pt idx="9322">
                  <c:v>0.99999999589487787</c:v>
                </c:pt>
                <c:pt idx="9323">
                  <c:v>0.99999999592079947</c:v>
                </c:pt>
                <c:pt idx="9324">
                  <c:v>0.9999999959868533</c:v>
                </c:pt>
                <c:pt idx="9325">
                  <c:v>0.99999999621415747</c:v>
                </c:pt>
                <c:pt idx="9326">
                  <c:v>0.99999999649958138</c:v>
                </c:pt>
                <c:pt idx="9327">
                  <c:v>0.9999999965784776</c:v>
                </c:pt>
                <c:pt idx="9328">
                  <c:v>0.99999999663936578</c:v>
                </c:pt>
                <c:pt idx="9329">
                  <c:v>0.99999999670203821</c:v>
                </c:pt>
                <c:pt idx="9330">
                  <c:v>0.99999999674413309</c:v>
                </c:pt>
                <c:pt idx="9331">
                  <c:v>0.99999999674943463</c:v>
                </c:pt>
                <c:pt idx="9332">
                  <c:v>0.99999999676082363</c:v>
                </c:pt>
                <c:pt idx="9333">
                  <c:v>0.99999999676415463</c:v>
                </c:pt>
                <c:pt idx="9334">
                  <c:v>0.99999999678401952</c:v>
                </c:pt>
                <c:pt idx="9335">
                  <c:v>0.99999999682100349</c:v>
                </c:pt>
                <c:pt idx="9336">
                  <c:v>0.99999999682466589</c:v>
                </c:pt>
                <c:pt idx="9337">
                  <c:v>0.99999999683758067</c:v>
                </c:pt>
                <c:pt idx="9338">
                  <c:v>0.9999999968501303</c:v>
                </c:pt>
                <c:pt idx="9339">
                  <c:v>0.99999999688174801</c:v>
                </c:pt>
                <c:pt idx="9340">
                  <c:v>0.99999999689189167</c:v>
                </c:pt>
                <c:pt idx="9341">
                  <c:v>0.99999999698474329</c:v>
                </c:pt>
                <c:pt idx="9342">
                  <c:v>0.99999999698636621</c:v>
                </c:pt>
                <c:pt idx="9343">
                  <c:v>0.9999999970282154</c:v>
                </c:pt>
                <c:pt idx="9344">
                  <c:v>0.99999999717312393</c:v>
                </c:pt>
                <c:pt idx="9345">
                  <c:v>0.99999999769801162</c:v>
                </c:pt>
                <c:pt idx="9346">
                  <c:v>0.99999999784979277</c:v>
                </c:pt>
                <c:pt idx="9347">
                  <c:v>0.99999999789001937</c:v>
                </c:pt>
                <c:pt idx="9348">
                  <c:v>0.99999999798405848</c:v>
                </c:pt>
                <c:pt idx="9349">
                  <c:v>0.99999999848857246</c:v>
                </c:pt>
                <c:pt idx="9350">
                  <c:v>0.99999999855862753</c:v>
                </c:pt>
                <c:pt idx="9351">
                  <c:v>0.99999999857011568</c:v>
                </c:pt>
                <c:pt idx="9352">
                  <c:v>0.9999999986409418</c:v>
                </c:pt>
                <c:pt idx="9353">
                  <c:v>0.9999999986432071</c:v>
                </c:pt>
                <c:pt idx="9354">
                  <c:v>0.9999999986480731</c:v>
                </c:pt>
                <c:pt idx="9355">
                  <c:v>0.99999999864830735</c:v>
                </c:pt>
                <c:pt idx="9356">
                  <c:v>0.99999999865798239</c:v>
                </c:pt>
                <c:pt idx="9357">
                  <c:v>0.99999999865982425</c:v>
                </c:pt>
                <c:pt idx="9358">
                  <c:v>0.99999999868085709</c:v>
                </c:pt>
                <c:pt idx="9359">
                  <c:v>0.99999999868621547</c:v>
                </c:pt>
                <c:pt idx="9360">
                  <c:v>0.9999999986997129</c:v>
                </c:pt>
                <c:pt idx="9361">
                  <c:v>0.99999999870404255</c:v>
                </c:pt>
                <c:pt idx="9362">
                  <c:v>0.99999999881205759</c:v>
                </c:pt>
                <c:pt idx="9363">
                  <c:v>0.999999998996841</c:v>
                </c:pt>
                <c:pt idx="9364">
                  <c:v>0.99999999903653103</c:v>
                </c:pt>
                <c:pt idx="9365">
                  <c:v>0.9999999991281957</c:v>
                </c:pt>
                <c:pt idx="9366">
                  <c:v>0.99999999913046445</c:v>
                </c:pt>
                <c:pt idx="9367">
                  <c:v>0.99999999916332416</c:v>
                </c:pt>
                <c:pt idx="9368">
                  <c:v>0.99999999916459481</c:v>
                </c:pt>
                <c:pt idx="9369">
                  <c:v>0.99999999918881688</c:v>
                </c:pt>
                <c:pt idx="9370">
                  <c:v>0.99999999918893379</c:v>
                </c:pt>
                <c:pt idx="9371">
                  <c:v>0.99999999919418625</c:v>
                </c:pt>
                <c:pt idx="9372">
                  <c:v>0.99999999920175575</c:v>
                </c:pt>
                <c:pt idx="9373">
                  <c:v>0.99999999928671779</c:v>
                </c:pt>
                <c:pt idx="9374">
                  <c:v>0.99999999938291684</c:v>
                </c:pt>
                <c:pt idx="9375">
                  <c:v>0.99999999939338635</c:v>
                </c:pt>
                <c:pt idx="9376">
                  <c:v>0.99999999941452455</c:v>
                </c:pt>
                <c:pt idx="9377">
                  <c:v>0.99999999941456064</c:v>
                </c:pt>
                <c:pt idx="9378">
                  <c:v>0.99999999941555762</c:v>
                </c:pt>
                <c:pt idx="9379">
                  <c:v>0.99999999943212392</c:v>
                </c:pt>
                <c:pt idx="9380">
                  <c:v>0.99999999944232032</c:v>
                </c:pt>
                <c:pt idx="9381">
                  <c:v>0.99999999944716245</c:v>
                </c:pt>
                <c:pt idx="9382">
                  <c:v>0.99999999945130802</c:v>
                </c:pt>
                <c:pt idx="9383">
                  <c:v>0.99999999946311513</c:v>
                </c:pt>
                <c:pt idx="9384">
                  <c:v>0.99999999946875773</c:v>
                </c:pt>
                <c:pt idx="9385">
                  <c:v>0.99999999946895168</c:v>
                </c:pt>
                <c:pt idx="9386">
                  <c:v>0.99999999959259323</c:v>
                </c:pt>
                <c:pt idx="9387">
                  <c:v>0.99999999960086616</c:v>
                </c:pt>
                <c:pt idx="9388">
                  <c:v>0.99999999961913733</c:v>
                </c:pt>
                <c:pt idx="9389">
                  <c:v>0.99999999963797992</c:v>
                </c:pt>
                <c:pt idx="9390">
                  <c:v>0.99999999964146979</c:v>
                </c:pt>
                <c:pt idx="9391">
                  <c:v>0.99999999964219977</c:v>
                </c:pt>
                <c:pt idx="9392">
                  <c:v>0.99999999964492692</c:v>
                </c:pt>
                <c:pt idx="9393">
                  <c:v>0.99999999964565001</c:v>
                </c:pt>
                <c:pt idx="9394">
                  <c:v>0.99999999964707642</c:v>
                </c:pt>
                <c:pt idx="9395">
                  <c:v>0.99999999964906783</c:v>
                </c:pt>
                <c:pt idx="9396">
                  <c:v>0.99999999964978259</c:v>
                </c:pt>
                <c:pt idx="9397">
                  <c:v>0.99999999965245334</c:v>
                </c:pt>
                <c:pt idx="9398">
                  <c:v>0.99999999965316144</c:v>
                </c:pt>
                <c:pt idx="9399">
                  <c:v>0.99999999965935504</c:v>
                </c:pt>
                <c:pt idx="9400">
                  <c:v>0.99999999966034614</c:v>
                </c:pt>
                <c:pt idx="9401">
                  <c:v>0.99999999966522612</c:v>
                </c:pt>
                <c:pt idx="9402">
                  <c:v>0.99999999967156816</c:v>
                </c:pt>
                <c:pt idx="9403">
                  <c:v>0.99999999968727427</c:v>
                </c:pt>
                <c:pt idx="9404">
                  <c:v>0.99999999973080078</c:v>
                </c:pt>
                <c:pt idx="9405">
                  <c:v>0.99999999976512666</c:v>
                </c:pt>
                <c:pt idx="9406">
                  <c:v>0.99999999976514142</c:v>
                </c:pt>
                <c:pt idx="9407">
                  <c:v>0.99999999976555054</c:v>
                </c:pt>
                <c:pt idx="9408">
                  <c:v>0.99999999976821774</c:v>
                </c:pt>
                <c:pt idx="9409">
                  <c:v>0.99999999977234433</c:v>
                </c:pt>
                <c:pt idx="9410">
                  <c:v>0.99999999977331056</c:v>
                </c:pt>
                <c:pt idx="9411">
                  <c:v>0.9999999997757435</c:v>
                </c:pt>
                <c:pt idx="9412">
                  <c:v>0.99999999977850773</c:v>
                </c:pt>
                <c:pt idx="9413">
                  <c:v>0.99999999978048049</c:v>
                </c:pt>
                <c:pt idx="9414">
                  <c:v>0.99999999978194865</c:v>
                </c:pt>
                <c:pt idx="9415">
                  <c:v>0.99999999978430787</c:v>
                </c:pt>
                <c:pt idx="9416">
                  <c:v>0.99999999978504872</c:v>
                </c:pt>
                <c:pt idx="9417">
                  <c:v>0.99999999978538634</c:v>
                </c:pt>
                <c:pt idx="9418">
                  <c:v>0.99999999981649812</c:v>
                </c:pt>
                <c:pt idx="9419">
                  <c:v>0.99999999982594789</c:v>
                </c:pt>
                <c:pt idx="9420">
                  <c:v>0.99999999983304155</c:v>
                </c:pt>
                <c:pt idx="9421">
                  <c:v>0.99999999983789345</c:v>
                </c:pt>
                <c:pt idx="9422">
                  <c:v>0.9999999998457566</c:v>
                </c:pt>
                <c:pt idx="9423">
                  <c:v>0.99999999986002364</c:v>
                </c:pt>
                <c:pt idx="9424">
                  <c:v>0.99999999986054067</c:v>
                </c:pt>
                <c:pt idx="9425">
                  <c:v>0.99999999986186383</c:v>
                </c:pt>
                <c:pt idx="9426">
                  <c:v>0.9999999998633432</c:v>
                </c:pt>
                <c:pt idx="9427">
                  <c:v>0.99999999986450627</c:v>
                </c:pt>
                <c:pt idx="9428">
                  <c:v>0.99999999986751464</c:v>
                </c:pt>
                <c:pt idx="9429">
                  <c:v>0.99999999986752386</c:v>
                </c:pt>
                <c:pt idx="9430">
                  <c:v>0.99999999986779164</c:v>
                </c:pt>
                <c:pt idx="9431">
                  <c:v>0.99999999986779164</c:v>
                </c:pt>
                <c:pt idx="9432">
                  <c:v>0.99999999986810961</c:v>
                </c:pt>
                <c:pt idx="9433">
                  <c:v>0.99999999988569421</c:v>
                </c:pt>
                <c:pt idx="9434">
                  <c:v>0.99999999990121591</c:v>
                </c:pt>
                <c:pt idx="9435">
                  <c:v>0.99999999990254451</c:v>
                </c:pt>
                <c:pt idx="9436">
                  <c:v>0.99999999990301247</c:v>
                </c:pt>
                <c:pt idx="9437">
                  <c:v>0.99999999990769195</c:v>
                </c:pt>
                <c:pt idx="9438">
                  <c:v>0.99999999990785637</c:v>
                </c:pt>
                <c:pt idx="9439">
                  <c:v>0.99999999990892774</c:v>
                </c:pt>
                <c:pt idx="9440">
                  <c:v>0.99999999991058475</c:v>
                </c:pt>
                <c:pt idx="9441">
                  <c:v>0.99999999991194921</c:v>
                </c:pt>
                <c:pt idx="9442">
                  <c:v>0.99999999991305843</c:v>
                </c:pt>
                <c:pt idx="9443">
                  <c:v>0.99999999991367683</c:v>
                </c:pt>
                <c:pt idx="9444">
                  <c:v>0.9999999999150998</c:v>
                </c:pt>
                <c:pt idx="9445">
                  <c:v>0.99999999991535504</c:v>
                </c:pt>
                <c:pt idx="9446">
                  <c:v>0.9999999999156548</c:v>
                </c:pt>
                <c:pt idx="9447">
                  <c:v>0.99999999991676281</c:v>
                </c:pt>
                <c:pt idx="9448">
                  <c:v>0.9999999999263931</c:v>
                </c:pt>
                <c:pt idx="9449">
                  <c:v>0.99999999993680566</c:v>
                </c:pt>
                <c:pt idx="9450">
                  <c:v>0.99999999994259881</c:v>
                </c:pt>
                <c:pt idx="9451">
                  <c:v>0.99999999994560829</c:v>
                </c:pt>
                <c:pt idx="9452">
                  <c:v>0.99999999994689526</c:v>
                </c:pt>
                <c:pt idx="9453">
                  <c:v>0.99999999994753808</c:v>
                </c:pt>
                <c:pt idx="9454">
                  <c:v>0.99999999994777788</c:v>
                </c:pt>
                <c:pt idx="9455">
                  <c:v>0.99999999994794886</c:v>
                </c:pt>
                <c:pt idx="9456">
                  <c:v>0.99999999994795619</c:v>
                </c:pt>
                <c:pt idx="9457">
                  <c:v>0.9999999999480671</c:v>
                </c:pt>
                <c:pt idx="9458">
                  <c:v>0.9999999999484811</c:v>
                </c:pt>
                <c:pt idx="9459">
                  <c:v>0.99999999994858368</c:v>
                </c:pt>
                <c:pt idx="9460">
                  <c:v>0.9999999999485909</c:v>
                </c:pt>
                <c:pt idx="9461">
                  <c:v>0.99999999994870037</c:v>
                </c:pt>
                <c:pt idx="9462">
                  <c:v>0.99999999994900091</c:v>
                </c:pt>
                <c:pt idx="9463">
                  <c:v>0.99999999994910238</c:v>
                </c:pt>
                <c:pt idx="9464">
                  <c:v>0.99999999994910949</c:v>
                </c:pt>
                <c:pt idx="9465">
                  <c:v>0.99999999994921795</c:v>
                </c:pt>
                <c:pt idx="9466">
                  <c:v>0.99999999994950295</c:v>
                </c:pt>
                <c:pt idx="9467">
                  <c:v>0.99999999994961597</c:v>
                </c:pt>
                <c:pt idx="9468">
                  <c:v>0.99999999994962308</c:v>
                </c:pt>
                <c:pt idx="9469">
                  <c:v>0.99999999994964528</c:v>
                </c:pt>
                <c:pt idx="9470">
                  <c:v>0.99999999994972333</c:v>
                </c:pt>
                <c:pt idx="9471">
                  <c:v>0.99999999994973043</c:v>
                </c:pt>
                <c:pt idx="9472">
                  <c:v>0.99999999995013156</c:v>
                </c:pt>
                <c:pt idx="9473">
                  <c:v>0.99999999995023081</c:v>
                </c:pt>
                <c:pt idx="9474">
                  <c:v>0.99999999995023781</c:v>
                </c:pt>
                <c:pt idx="9475">
                  <c:v>0.99999999995465627</c:v>
                </c:pt>
                <c:pt idx="9476">
                  <c:v>0.99999999996170341</c:v>
                </c:pt>
                <c:pt idx="9477">
                  <c:v>0.99999999996242905</c:v>
                </c:pt>
                <c:pt idx="9478">
                  <c:v>0.99999999996445543</c:v>
                </c:pt>
                <c:pt idx="9479">
                  <c:v>0.99999999996452016</c:v>
                </c:pt>
                <c:pt idx="9480">
                  <c:v>0.9999999999649416</c:v>
                </c:pt>
                <c:pt idx="9481">
                  <c:v>0.99999999996559319</c:v>
                </c:pt>
                <c:pt idx="9482">
                  <c:v>0.99999999996654598</c:v>
                </c:pt>
                <c:pt idx="9483">
                  <c:v>0.99999999996684308</c:v>
                </c:pt>
                <c:pt idx="9484">
                  <c:v>0.9999999999670055</c:v>
                </c:pt>
                <c:pt idx="9485">
                  <c:v>0.99999999996724376</c:v>
                </c:pt>
                <c:pt idx="9486">
                  <c:v>0.99999999996794831</c:v>
                </c:pt>
                <c:pt idx="9487">
                  <c:v>0.99999999996814304</c:v>
                </c:pt>
                <c:pt idx="9488">
                  <c:v>0.99999999997217237</c:v>
                </c:pt>
                <c:pt idx="9489">
                  <c:v>0.99999999997285205</c:v>
                </c:pt>
                <c:pt idx="9490">
                  <c:v>0.99999999997356237</c:v>
                </c:pt>
                <c:pt idx="9491">
                  <c:v>0.99999999997586464</c:v>
                </c:pt>
                <c:pt idx="9492">
                  <c:v>0.99999999997592282</c:v>
                </c:pt>
                <c:pt idx="9493">
                  <c:v>0.99999999997619426</c:v>
                </c:pt>
                <c:pt idx="9494">
                  <c:v>0.99999999997810007</c:v>
                </c:pt>
                <c:pt idx="9495">
                  <c:v>0.99999999997990741</c:v>
                </c:pt>
                <c:pt idx="9496">
                  <c:v>0.99999999997991029</c:v>
                </c:pt>
                <c:pt idx="9497">
                  <c:v>0.99999999997992906</c:v>
                </c:pt>
                <c:pt idx="9498">
                  <c:v>0.99999999997995404</c:v>
                </c:pt>
                <c:pt idx="9499">
                  <c:v>0.99999999997997224</c:v>
                </c:pt>
                <c:pt idx="9500">
                  <c:v>0.99999999997998468</c:v>
                </c:pt>
                <c:pt idx="9501">
                  <c:v>0.99999999998000721</c:v>
                </c:pt>
                <c:pt idx="9502">
                  <c:v>0.99999999998004008</c:v>
                </c:pt>
                <c:pt idx="9503">
                  <c:v>0.99999999998006639</c:v>
                </c:pt>
                <c:pt idx="9504">
                  <c:v>0.99999999998007527</c:v>
                </c:pt>
                <c:pt idx="9505">
                  <c:v>0.9999999999800806</c:v>
                </c:pt>
                <c:pt idx="9506">
                  <c:v>0.999999999980142</c:v>
                </c:pt>
                <c:pt idx="9507">
                  <c:v>0.99999999998014377</c:v>
                </c:pt>
                <c:pt idx="9508">
                  <c:v>0.99999999998015299</c:v>
                </c:pt>
                <c:pt idx="9509">
                  <c:v>0.99999999998016387</c:v>
                </c:pt>
                <c:pt idx="9510">
                  <c:v>0.99999999998019895</c:v>
                </c:pt>
                <c:pt idx="9511">
                  <c:v>0.99999999998021749</c:v>
                </c:pt>
                <c:pt idx="9512">
                  <c:v>0.99999999998027445</c:v>
                </c:pt>
                <c:pt idx="9513">
                  <c:v>0.99999999998027844</c:v>
                </c:pt>
                <c:pt idx="9514">
                  <c:v>0.99999999998029077</c:v>
                </c:pt>
                <c:pt idx="9515">
                  <c:v>0.9999999999803213</c:v>
                </c:pt>
                <c:pt idx="9516">
                  <c:v>0.99999999998032763</c:v>
                </c:pt>
                <c:pt idx="9517">
                  <c:v>0.99999999998032763</c:v>
                </c:pt>
                <c:pt idx="9518">
                  <c:v>0.99999999998033995</c:v>
                </c:pt>
                <c:pt idx="9519">
                  <c:v>0.99999999998035227</c:v>
                </c:pt>
                <c:pt idx="9520">
                  <c:v>0.99999999998035227</c:v>
                </c:pt>
                <c:pt idx="9521">
                  <c:v>0.99999999998041067</c:v>
                </c:pt>
                <c:pt idx="9522">
                  <c:v>0.99999999998045019</c:v>
                </c:pt>
                <c:pt idx="9523">
                  <c:v>0.99999999998046241</c:v>
                </c:pt>
                <c:pt idx="9524">
                  <c:v>0.99999999998046241</c:v>
                </c:pt>
                <c:pt idx="9525">
                  <c:v>0.99999999998046241</c:v>
                </c:pt>
                <c:pt idx="9526">
                  <c:v>0.99999999998047462</c:v>
                </c:pt>
                <c:pt idx="9527">
                  <c:v>0.99999999998047462</c:v>
                </c:pt>
                <c:pt idx="9528">
                  <c:v>0.99999999998047462</c:v>
                </c:pt>
                <c:pt idx="9529">
                  <c:v>0.9999999999804805</c:v>
                </c:pt>
                <c:pt idx="9530">
                  <c:v>0.99999999998048683</c:v>
                </c:pt>
                <c:pt idx="9531">
                  <c:v>0.99999999998048883</c:v>
                </c:pt>
                <c:pt idx="9532">
                  <c:v>0.9999999999804946</c:v>
                </c:pt>
                <c:pt idx="9533">
                  <c:v>0.99999999998057165</c:v>
                </c:pt>
                <c:pt idx="9534">
                  <c:v>0.99999999998063405</c:v>
                </c:pt>
                <c:pt idx="9535">
                  <c:v>0.99999999998063571</c:v>
                </c:pt>
                <c:pt idx="9536">
                  <c:v>0.99999999998065714</c:v>
                </c:pt>
                <c:pt idx="9537">
                  <c:v>0.99999999998066291</c:v>
                </c:pt>
                <c:pt idx="9538">
                  <c:v>0.99999999998067302</c:v>
                </c:pt>
                <c:pt idx="9539">
                  <c:v>0.99999999998067446</c:v>
                </c:pt>
                <c:pt idx="9540">
                  <c:v>0.99999999998071032</c:v>
                </c:pt>
                <c:pt idx="9541">
                  <c:v>0.99999999998077704</c:v>
                </c:pt>
                <c:pt idx="9542">
                  <c:v>0.99999999998078637</c:v>
                </c:pt>
                <c:pt idx="9543">
                  <c:v>0.99999999998080891</c:v>
                </c:pt>
                <c:pt idx="9544">
                  <c:v>0.99999999998082334</c:v>
                </c:pt>
                <c:pt idx="9545">
                  <c:v>0.9999999999809015</c:v>
                </c:pt>
                <c:pt idx="9546">
                  <c:v>0.99999999998091227</c:v>
                </c:pt>
                <c:pt idx="9547">
                  <c:v>0.99999999998092881</c:v>
                </c:pt>
                <c:pt idx="9548">
                  <c:v>0.99999999998283762</c:v>
                </c:pt>
                <c:pt idx="9549">
                  <c:v>0.99999999998324152</c:v>
                </c:pt>
                <c:pt idx="9550">
                  <c:v>0.99999999998461486</c:v>
                </c:pt>
                <c:pt idx="9551">
                  <c:v>0.9999999999848439</c:v>
                </c:pt>
                <c:pt idx="9552">
                  <c:v>0.99999999998493427</c:v>
                </c:pt>
                <c:pt idx="9553">
                  <c:v>0.99999999998494837</c:v>
                </c:pt>
                <c:pt idx="9554">
                  <c:v>0.99999999998496725</c:v>
                </c:pt>
                <c:pt idx="9555">
                  <c:v>0.99999999998498612</c:v>
                </c:pt>
                <c:pt idx="9556">
                  <c:v>0.99999999998499556</c:v>
                </c:pt>
                <c:pt idx="9557">
                  <c:v>0.9999999999852125</c:v>
                </c:pt>
                <c:pt idx="9558">
                  <c:v>0.99999999998535738</c:v>
                </c:pt>
                <c:pt idx="9559">
                  <c:v>0.99999999998538647</c:v>
                </c:pt>
                <c:pt idx="9560">
                  <c:v>0.99999999998571887</c:v>
                </c:pt>
                <c:pt idx="9561">
                  <c:v>0.99999999998586853</c:v>
                </c:pt>
                <c:pt idx="9562">
                  <c:v>0.99999999998659095</c:v>
                </c:pt>
                <c:pt idx="9563">
                  <c:v>0.99999999998661582</c:v>
                </c:pt>
                <c:pt idx="9564">
                  <c:v>0.99999999998700995</c:v>
                </c:pt>
                <c:pt idx="9565">
                  <c:v>0.99999999998702904</c:v>
                </c:pt>
                <c:pt idx="9566">
                  <c:v>0.99999999998743827</c:v>
                </c:pt>
                <c:pt idx="9567">
                  <c:v>0.99999999998743827</c:v>
                </c:pt>
                <c:pt idx="9568">
                  <c:v>0.99999999998755995</c:v>
                </c:pt>
                <c:pt idx="9569">
                  <c:v>0.99999999998756894</c:v>
                </c:pt>
                <c:pt idx="9570">
                  <c:v>0.99999999998756894</c:v>
                </c:pt>
                <c:pt idx="9571">
                  <c:v>0.99999999998766076</c:v>
                </c:pt>
                <c:pt idx="9572">
                  <c:v>0.99999999998772537</c:v>
                </c:pt>
                <c:pt idx="9573">
                  <c:v>0.99999999998772537</c:v>
                </c:pt>
                <c:pt idx="9574">
                  <c:v>0.99999999998778399</c:v>
                </c:pt>
                <c:pt idx="9575">
                  <c:v>0.99999999998785305</c:v>
                </c:pt>
                <c:pt idx="9576">
                  <c:v>0.99999999998785305</c:v>
                </c:pt>
                <c:pt idx="9577">
                  <c:v>0.9999999999879795</c:v>
                </c:pt>
                <c:pt idx="9578">
                  <c:v>0.9999999999879795</c:v>
                </c:pt>
                <c:pt idx="9579">
                  <c:v>0.99999999998885414</c:v>
                </c:pt>
                <c:pt idx="9580">
                  <c:v>0.99999999999096933</c:v>
                </c:pt>
                <c:pt idx="9581">
                  <c:v>0.99999999999111699</c:v>
                </c:pt>
                <c:pt idx="9582">
                  <c:v>0.99999999999182254</c:v>
                </c:pt>
                <c:pt idx="9583">
                  <c:v>0.999999999991944</c:v>
                </c:pt>
                <c:pt idx="9584">
                  <c:v>0.99999999999227351</c:v>
                </c:pt>
                <c:pt idx="9585">
                  <c:v>0.99999999999244482</c:v>
                </c:pt>
                <c:pt idx="9586">
                  <c:v>0.9999999999927266</c:v>
                </c:pt>
                <c:pt idx="9587">
                  <c:v>0.99999999999330436</c:v>
                </c:pt>
                <c:pt idx="9588">
                  <c:v>0.99999999999338562</c:v>
                </c:pt>
                <c:pt idx="9589">
                  <c:v>0.99999999999338796</c:v>
                </c:pt>
                <c:pt idx="9590">
                  <c:v>0.99999999999357647</c:v>
                </c:pt>
                <c:pt idx="9591">
                  <c:v>0.99999999999381561</c:v>
                </c:pt>
                <c:pt idx="9592">
                  <c:v>0.99999999999427869</c:v>
                </c:pt>
                <c:pt idx="9593">
                  <c:v>0.99999999999431022</c:v>
                </c:pt>
                <c:pt idx="9594">
                  <c:v>0.99999999999436773</c:v>
                </c:pt>
                <c:pt idx="9595">
                  <c:v>0.999999999994863</c:v>
                </c:pt>
                <c:pt idx="9596">
                  <c:v>0.9999999999949033</c:v>
                </c:pt>
                <c:pt idx="9597">
                  <c:v>0.99999999999504419</c:v>
                </c:pt>
                <c:pt idx="9598">
                  <c:v>0.99999999999505362</c:v>
                </c:pt>
                <c:pt idx="9599">
                  <c:v>0.9999999999952095</c:v>
                </c:pt>
                <c:pt idx="9600">
                  <c:v>0.9999999999953233</c:v>
                </c:pt>
                <c:pt idx="9601">
                  <c:v>0.99999999999532418</c:v>
                </c:pt>
                <c:pt idx="9602">
                  <c:v>0.99999999999533884</c:v>
                </c:pt>
                <c:pt idx="9603">
                  <c:v>0.99999999999533928</c:v>
                </c:pt>
                <c:pt idx="9604">
                  <c:v>0.9999999999953445</c:v>
                </c:pt>
                <c:pt idx="9605">
                  <c:v>0.9999999999953485</c:v>
                </c:pt>
                <c:pt idx="9606">
                  <c:v>0.99999999999535194</c:v>
                </c:pt>
                <c:pt idx="9607">
                  <c:v>0.99999999999535327</c:v>
                </c:pt>
                <c:pt idx="9608">
                  <c:v>0.99999999999535327</c:v>
                </c:pt>
                <c:pt idx="9609">
                  <c:v>0.99999999999535472</c:v>
                </c:pt>
                <c:pt idx="9610">
                  <c:v>0.99999999999535483</c:v>
                </c:pt>
                <c:pt idx="9611">
                  <c:v>0.99999999999535771</c:v>
                </c:pt>
                <c:pt idx="9612">
                  <c:v>0.99999999999537426</c:v>
                </c:pt>
                <c:pt idx="9613">
                  <c:v>0.99999999999538214</c:v>
                </c:pt>
                <c:pt idx="9614">
                  <c:v>0.99999999999538569</c:v>
                </c:pt>
                <c:pt idx="9615">
                  <c:v>0.99999999999540778</c:v>
                </c:pt>
                <c:pt idx="9616">
                  <c:v>0.999999999995411</c:v>
                </c:pt>
                <c:pt idx="9617">
                  <c:v>0.99999999999541189</c:v>
                </c:pt>
                <c:pt idx="9618">
                  <c:v>0.99999999999543054</c:v>
                </c:pt>
                <c:pt idx="9619">
                  <c:v>0.99999999999543132</c:v>
                </c:pt>
                <c:pt idx="9620">
                  <c:v>0.99999999999543565</c:v>
                </c:pt>
                <c:pt idx="9621">
                  <c:v>0.99999999999544054</c:v>
                </c:pt>
                <c:pt idx="9622">
                  <c:v>0.99999999999544154</c:v>
                </c:pt>
                <c:pt idx="9623">
                  <c:v>0.99999999999545464</c:v>
                </c:pt>
                <c:pt idx="9624">
                  <c:v>0.99999999999546174</c:v>
                </c:pt>
                <c:pt idx="9625">
                  <c:v>0.99999999999546996</c:v>
                </c:pt>
                <c:pt idx="9626">
                  <c:v>0.99999999999547118</c:v>
                </c:pt>
                <c:pt idx="9627">
                  <c:v>0.99999999999548606</c:v>
                </c:pt>
                <c:pt idx="9628">
                  <c:v>0.99999999999548816</c:v>
                </c:pt>
                <c:pt idx="9629">
                  <c:v>0.99999999999549893</c:v>
                </c:pt>
                <c:pt idx="9630">
                  <c:v>0.99999999999550326</c:v>
                </c:pt>
                <c:pt idx="9631">
                  <c:v>0.9999999999955167</c:v>
                </c:pt>
                <c:pt idx="9632">
                  <c:v>0.99999999999551759</c:v>
                </c:pt>
                <c:pt idx="9633">
                  <c:v>0.99999999999552769</c:v>
                </c:pt>
                <c:pt idx="9634">
                  <c:v>0.99999999999552913</c:v>
                </c:pt>
                <c:pt idx="9635">
                  <c:v>0.99999999999552913</c:v>
                </c:pt>
                <c:pt idx="9636">
                  <c:v>0.99999999999553491</c:v>
                </c:pt>
                <c:pt idx="9637">
                  <c:v>0.99999999999553491</c:v>
                </c:pt>
                <c:pt idx="9638">
                  <c:v>0.99999999999553491</c:v>
                </c:pt>
                <c:pt idx="9639">
                  <c:v>0.99999999999554068</c:v>
                </c:pt>
                <c:pt idx="9640">
                  <c:v>0.99999999999555145</c:v>
                </c:pt>
                <c:pt idx="9641">
                  <c:v>0.99999999999556066</c:v>
                </c:pt>
                <c:pt idx="9642">
                  <c:v>0.99999999999556066</c:v>
                </c:pt>
                <c:pt idx="9643">
                  <c:v>0.99999999999556355</c:v>
                </c:pt>
                <c:pt idx="9644">
                  <c:v>0.99999999999556355</c:v>
                </c:pt>
                <c:pt idx="9645">
                  <c:v>0.99999999999556644</c:v>
                </c:pt>
                <c:pt idx="9646">
                  <c:v>0.99999999999556688</c:v>
                </c:pt>
                <c:pt idx="9647">
                  <c:v>0.99999999999556821</c:v>
                </c:pt>
                <c:pt idx="9648">
                  <c:v>0.99999999999556932</c:v>
                </c:pt>
                <c:pt idx="9649">
                  <c:v>0.999999999995966</c:v>
                </c:pt>
                <c:pt idx="9650">
                  <c:v>0.99999999999608946</c:v>
                </c:pt>
                <c:pt idx="9651">
                  <c:v>0.99999999999622657</c:v>
                </c:pt>
                <c:pt idx="9652">
                  <c:v>0.99999999999627642</c:v>
                </c:pt>
                <c:pt idx="9653">
                  <c:v>0.99999999999629952</c:v>
                </c:pt>
                <c:pt idx="9654">
                  <c:v>0.99999999999630784</c:v>
                </c:pt>
                <c:pt idx="9655">
                  <c:v>0.99999999999631195</c:v>
                </c:pt>
                <c:pt idx="9656">
                  <c:v>0.99999999999631617</c:v>
                </c:pt>
                <c:pt idx="9657">
                  <c:v>0.99999999999633893</c:v>
                </c:pt>
                <c:pt idx="9658">
                  <c:v>0.99999999999634726</c:v>
                </c:pt>
                <c:pt idx="9659">
                  <c:v>0.99999999999635125</c:v>
                </c:pt>
                <c:pt idx="9660">
                  <c:v>0.99999999999635547</c:v>
                </c:pt>
                <c:pt idx="9661">
                  <c:v>0.99999999999636369</c:v>
                </c:pt>
                <c:pt idx="9662">
                  <c:v>0.99999999999638611</c:v>
                </c:pt>
                <c:pt idx="9663">
                  <c:v>0.99999999999639433</c:v>
                </c:pt>
                <c:pt idx="9664">
                  <c:v>0.99999999999639833</c:v>
                </c:pt>
                <c:pt idx="9665">
                  <c:v>0.99999999999640243</c:v>
                </c:pt>
                <c:pt idx="9666">
                  <c:v>0.99999999999642475</c:v>
                </c:pt>
                <c:pt idx="9667">
                  <c:v>0.99999999999643274</c:v>
                </c:pt>
                <c:pt idx="9668">
                  <c:v>0.99999999999643674</c:v>
                </c:pt>
                <c:pt idx="9669">
                  <c:v>0.99999999999644085</c:v>
                </c:pt>
                <c:pt idx="9670">
                  <c:v>0.99999999999644928</c:v>
                </c:pt>
                <c:pt idx="9671">
                  <c:v>0.99999999999647082</c:v>
                </c:pt>
                <c:pt idx="9672">
                  <c:v>0.99999999999647249</c:v>
                </c:pt>
                <c:pt idx="9673">
                  <c:v>0.99999999999647882</c:v>
                </c:pt>
                <c:pt idx="9674">
                  <c:v>0.9999999999964827</c:v>
                </c:pt>
                <c:pt idx="9675">
                  <c:v>0.99999999999649136</c:v>
                </c:pt>
                <c:pt idx="9676">
                  <c:v>0.99999999999660449</c:v>
                </c:pt>
                <c:pt idx="9677">
                  <c:v>0.99999999999661882</c:v>
                </c:pt>
                <c:pt idx="9678">
                  <c:v>0.99999999999662958</c:v>
                </c:pt>
                <c:pt idx="9679">
                  <c:v>0.99999999999671951</c:v>
                </c:pt>
                <c:pt idx="9680">
                  <c:v>0.99999999999678668</c:v>
                </c:pt>
                <c:pt idx="9681">
                  <c:v>0.99999999999714217</c:v>
                </c:pt>
                <c:pt idx="9682">
                  <c:v>0.99999999999714406</c:v>
                </c:pt>
                <c:pt idx="9683">
                  <c:v>0.99999999999723865</c:v>
                </c:pt>
                <c:pt idx="9684">
                  <c:v>0.99999999999723888</c:v>
                </c:pt>
                <c:pt idx="9685">
                  <c:v>0.99999999999729483</c:v>
                </c:pt>
                <c:pt idx="9686">
                  <c:v>0.99999999999731626</c:v>
                </c:pt>
                <c:pt idx="9687">
                  <c:v>0.99999999999732214</c:v>
                </c:pt>
                <c:pt idx="9688">
                  <c:v>0.99999999999746825</c:v>
                </c:pt>
                <c:pt idx="9689">
                  <c:v>0.99999999999747313</c:v>
                </c:pt>
                <c:pt idx="9690">
                  <c:v>0.99999999999751144</c:v>
                </c:pt>
                <c:pt idx="9691">
                  <c:v>0.99999999999751943</c:v>
                </c:pt>
                <c:pt idx="9692">
                  <c:v>0.99999999999773626</c:v>
                </c:pt>
                <c:pt idx="9693">
                  <c:v>0.99999999999775069</c:v>
                </c:pt>
                <c:pt idx="9694">
                  <c:v>0.9999999999977992</c:v>
                </c:pt>
                <c:pt idx="9695">
                  <c:v>0.99999999999797262</c:v>
                </c:pt>
                <c:pt idx="9696">
                  <c:v>0.99999999999799272</c:v>
                </c:pt>
                <c:pt idx="9697">
                  <c:v>0.99999999999806299</c:v>
                </c:pt>
                <c:pt idx="9698">
                  <c:v>0.99999999999809674</c:v>
                </c:pt>
                <c:pt idx="9699">
                  <c:v>0.99999999999810041</c:v>
                </c:pt>
                <c:pt idx="9700">
                  <c:v>0.99999999999810107</c:v>
                </c:pt>
                <c:pt idx="9701">
                  <c:v>0.99999999999813327</c:v>
                </c:pt>
                <c:pt idx="9702">
                  <c:v>0.99999999999816147</c:v>
                </c:pt>
                <c:pt idx="9703">
                  <c:v>0.9999999999982192</c:v>
                </c:pt>
                <c:pt idx="9704">
                  <c:v>0.99999999999834832</c:v>
                </c:pt>
                <c:pt idx="9705">
                  <c:v>0.99999999999845413</c:v>
                </c:pt>
                <c:pt idx="9706">
                  <c:v>0.99999999999845879</c:v>
                </c:pt>
                <c:pt idx="9707">
                  <c:v>0.9999999999985395</c:v>
                </c:pt>
                <c:pt idx="9708">
                  <c:v>0.99999999999869327</c:v>
                </c:pt>
                <c:pt idx="9709">
                  <c:v>0.99999999999873856</c:v>
                </c:pt>
                <c:pt idx="9710">
                  <c:v>0.99999999999874856</c:v>
                </c:pt>
                <c:pt idx="9711">
                  <c:v>0.99999999999876144</c:v>
                </c:pt>
                <c:pt idx="9712">
                  <c:v>0.99999999999877587</c:v>
                </c:pt>
                <c:pt idx="9713">
                  <c:v>0.9999999999988185</c:v>
                </c:pt>
                <c:pt idx="9714">
                  <c:v>0.99999999999888978</c:v>
                </c:pt>
                <c:pt idx="9715">
                  <c:v>0.99999999999896105</c:v>
                </c:pt>
                <c:pt idx="9716">
                  <c:v>0.99999999999904454</c:v>
                </c:pt>
                <c:pt idx="9717">
                  <c:v>0.99999999999910238</c:v>
                </c:pt>
                <c:pt idx="9718">
                  <c:v>0.99999999999913158</c:v>
                </c:pt>
                <c:pt idx="9719">
                  <c:v>0.99999999999913292</c:v>
                </c:pt>
                <c:pt idx="9720">
                  <c:v>0.99999999999913636</c:v>
                </c:pt>
                <c:pt idx="9721">
                  <c:v>0.99999999999914047</c:v>
                </c:pt>
                <c:pt idx="9722">
                  <c:v>0.99999999999914047</c:v>
                </c:pt>
                <c:pt idx="9723">
                  <c:v>0.99999999999918499</c:v>
                </c:pt>
                <c:pt idx="9724">
                  <c:v>0.99999999999919331</c:v>
                </c:pt>
                <c:pt idx="9725">
                  <c:v>0.99999999999922062</c:v>
                </c:pt>
                <c:pt idx="9726">
                  <c:v>0.9999999999993241</c:v>
                </c:pt>
                <c:pt idx="9727">
                  <c:v>0.99999999999932543</c:v>
                </c:pt>
                <c:pt idx="9728">
                  <c:v>0.9999999999994269</c:v>
                </c:pt>
                <c:pt idx="9729">
                  <c:v>0.99999999999942712</c:v>
                </c:pt>
                <c:pt idx="9730">
                  <c:v>0.99999999999950651</c:v>
                </c:pt>
                <c:pt idx="9731">
                  <c:v>0.99999999999953237</c:v>
                </c:pt>
                <c:pt idx="9732">
                  <c:v>0.99999999999955569</c:v>
                </c:pt>
                <c:pt idx="9733">
                  <c:v>0.99999999999956601</c:v>
                </c:pt>
                <c:pt idx="9734">
                  <c:v>0.99999999999957134</c:v>
                </c:pt>
                <c:pt idx="9735">
                  <c:v>0.99999999999957334</c:v>
                </c:pt>
                <c:pt idx="9736">
                  <c:v>0.99999999999959854</c:v>
                </c:pt>
                <c:pt idx="9737">
                  <c:v>0.99999999999963884</c:v>
                </c:pt>
                <c:pt idx="9738">
                  <c:v>0.99999999999964451</c:v>
                </c:pt>
                <c:pt idx="9739">
                  <c:v>0.99999999999964517</c:v>
                </c:pt>
                <c:pt idx="9740">
                  <c:v>0.99999999999964639</c:v>
                </c:pt>
                <c:pt idx="9741">
                  <c:v>0.99999999999964806</c:v>
                </c:pt>
                <c:pt idx="9742">
                  <c:v>0.99999999999965417</c:v>
                </c:pt>
                <c:pt idx="9743">
                  <c:v>0.99999999999965461</c:v>
                </c:pt>
                <c:pt idx="9744">
                  <c:v>0.99999999999966038</c:v>
                </c:pt>
                <c:pt idx="9745">
                  <c:v>0.99999999999967626</c:v>
                </c:pt>
                <c:pt idx="9746">
                  <c:v>0.99999999999967937</c:v>
                </c:pt>
                <c:pt idx="9747">
                  <c:v>0.99999999999969069</c:v>
                </c:pt>
                <c:pt idx="9748">
                  <c:v>0.99999999999969957</c:v>
                </c:pt>
                <c:pt idx="9749">
                  <c:v>0.99999999999971834</c:v>
                </c:pt>
                <c:pt idx="9750">
                  <c:v>0.999999999999728</c:v>
                </c:pt>
                <c:pt idx="9751">
                  <c:v>0.99999999999973122</c:v>
                </c:pt>
                <c:pt idx="9752">
                  <c:v>0.99999999999973288</c:v>
                </c:pt>
                <c:pt idx="9753">
                  <c:v>0.99999999999973732</c:v>
                </c:pt>
                <c:pt idx="9754">
                  <c:v>0.99999999999973932</c:v>
                </c:pt>
                <c:pt idx="9755">
                  <c:v>0.99999999999973965</c:v>
                </c:pt>
                <c:pt idx="9756">
                  <c:v>0.99999999999973987</c:v>
                </c:pt>
                <c:pt idx="9757">
                  <c:v>0.99999999999975631</c:v>
                </c:pt>
                <c:pt idx="9758">
                  <c:v>0.99999999999976352</c:v>
                </c:pt>
                <c:pt idx="9759">
                  <c:v>0.99999999999976485</c:v>
                </c:pt>
                <c:pt idx="9760">
                  <c:v>0.9999999999997653</c:v>
                </c:pt>
                <c:pt idx="9761">
                  <c:v>0.99999999999977163</c:v>
                </c:pt>
                <c:pt idx="9762">
                  <c:v>0.99999999999978406</c:v>
                </c:pt>
                <c:pt idx="9763">
                  <c:v>0.99999999999979894</c:v>
                </c:pt>
                <c:pt idx="9764">
                  <c:v>0.99999999999980227</c:v>
                </c:pt>
                <c:pt idx="9765">
                  <c:v>0.99999999999980271</c:v>
                </c:pt>
                <c:pt idx="9766">
                  <c:v>0.99999999999981792</c:v>
                </c:pt>
                <c:pt idx="9767">
                  <c:v>0.99999999999982936</c:v>
                </c:pt>
                <c:pt idx="9768">
                  <c:v>0.99999999999983058</c:v>
                </c:pt>
                <c:pt idx="9769">
                  <c:v>0.99999999999984668</c:v>
                </c:pt>
                <c:pt idx="9770">
                  <c:v>0.99999999999986589</c:v>
                </c:pt>
                <c:pt idx="9771">
                  <c:v>0.99999999999986744</c:v>
                </c:pt>
                <c:pt idx="9772">
                  <c:v>0.99999999999986888</c:v>
                </c:pt>
                <c:pt idx="9773">
                  <c:v>0.99999999999986922</c:v>
                </c:pt>
                <c:pt idx="9774">
                  <c:v>0.9999999999998701</c:v>
                </c:pt>
                <c:pt idx="9775">
                  <c:v>0.99999999999987066</c:v>
                </c:pt>
                <c:pt idx="9776">
                  <c:v>0.99999999999987244</c:v>
                </c:pt>
                <c:pt idx="9777">
                  <c:v>0.99999999999987332</c:v>
                </c:pt>
                <c:pt idx="9778">
                  <c:v>0.99999999999989142</c:v>
                </c:pt>
                <c:pt idx="9779">
                  <c:v>0.99999999999989142</c:v>
                </c:pt>
                <c:pt idx="9780">
                  <c:v>0.99999999999989164</c:v>
                </c:pt>
                <c:pt idx="9781">
                  <c:v>0.99999999999989542</c:v>
                </c:pt>
                <c:pt idx="9782">
                  <c:v>0.99999999999989597</c:v>
                </c:pt>
                <c:pt idx="9783">
                  <c:v>0.99999999999989697</c:v>
                </c:pt>
                <c:pt idx="9784">
                  <c:v>0.99999999999989708</c:v>
                </c:pt>
                <c:pt idx="9785">
                  <c:v>0.99999999999990108</c:v>
                </c:pt>
                <c:pt idx="9786">
                  <c:v>0.99999999999990363</c:v>
                </c:pt>
                <c:pt idx="9787">
                  <c:v>0.99999999999990363</c:v>
                </c:pt>
                <c:pt idx="9788">
                  <c:v>0.99999999999990419</c:v>
                </c:pt>
                <c:pt idx="9789">
                  <c:v>0.99999999999990608</c:v>
                </c:pt>
                <c:pt idx="9790">
                  <c:v>0.99999999999990741</c:v>
                </c:pt>
                <c:pt idx="9791">
                  <c:v>0.99999999999991851</c:v>
                </c:pt>
                <c:pt idx="9792">
                  <c:v>0.99999999999991984</c:v>
                </c:pt>
                <c:pt idx="9793">
                  <c:v>0.99999999999992428</c:v>
                </c:pt>
                <c:pt idx="9794">
                  <c:v>0.9999999999999285</c:v>
                </c:pt>
                <c:pt idx="9795">
                  <c:v>0.99999999999993161</c:v>
                </c:pt>
                <c:pt idx="9796">
                  <c:v>0.99999999999993283</c:v>
                </c:pt>
                <c:pt idx="9797">
                  <c:v>0.99999999999993794</c:v>
                </c:pt>
                <c:pt idx="9798">
                  <c:v>0.99999999999993883</c:v>
                </c:pt>
                <c:pt idx="9799">
                  <c:v>0.99999999999994493</c:v>
                </c:pt>
                <c:pt idx="9800">
                  <c:v>0.99999999999994926</c:v>
                </c:pt>
                <c:pt idx="9801">
                  <c:v>0.99999999999994982</c:v>
                </c:pt>
                <c:pt idx="9802">
                  <c:v>0.99999999999995282</c:v>
                </c:pt>
                <c:pt idx="9803">
                  <c:v>0.99999999999995481</c:v>
                </c:pt>
                <c:pt idx="9804">
                  <c:v>0.99999999999995526</c:v>
                </c:pt>
                <c:pt idx="9805">
                  <c:v>0.99999999999995581</c:v>
                </c:pt>
                <c:pt idx="9806">
                  <c:v>0.99999999999995592</c:v>
                </c:pt>
                <c:pt idx="9807">
                  <c:v>0.99999999999995648</c:v>
                </c:pt>
                <c:pt idx="9808">
                  <c:v>0.9999999999999567</c:v>
                </c:pt>
                <c:pt idx="9809">
                  <c:v>0.99999999999995692</c:v>
                </c:pt>
                <c:pt idx="9810">
                  <c:v>0.99999999999995848</c:v>
                </c:pt>
                <c:pt idx="9811">
                  <c:v>0.99999999999995925</c:v>
                </c:pt>
                <c:pt idx="9812">
                  <c:v>0.99999999999996214</c:v>
                </c:pt>
                <c:pt idx="9813">
                  <c:v>0.99999999999996547</c:v>
                </c:pt>
                <c:pt idx="9814">
                  <c:v>0.99999999999996547</c:v>
                </c:pt>
                <c:pt idx="9815">
                  <c:v>0.99999999999996547</c:v>
                </c:pt>
                <c:pt idx="9816">
                  <c:v>0.99999999999996547</c:v>
                </c:pt>
                <c:pt idx="9817">
                  <c:v>0.99999999999996547</c:v>
                </c:pt>
                <c:pt idx="9818">
                  <c:v>0.99999999999996547</c:v>
                </c:pt>
                <c:pt idx="9819">
                  <c:v>0.99999999999996547</c:v>
                </c:pt>
                <c:pt idx="9820">
                  <c:v>0.99999999999996592</c:v>
                </c:pt>
                <c:pt idx="9821">
                  <c:v>0.99999999999996902</c:v>
                </c:pt>
                <c:pt idx="9822">
                  <c:v>0.99999999999997269</c:v>
                </c:pt>
                <c:pt idx="9823">
                  <c:v>0.99999999999997269</c:v>
                </c:pt>
                <c:pt idx="9824">
                  <c:v>0.99999999999997324</c:v>
                </c:pt>
                <c:pt idx="9825">
                  <c:v>0.99999999999997435</c:v>
                </c:pt>
                <c:pt idx="9826">
                  <c:v>0.99999999999997713</c:v>
                </c:pt>
                <c:pt idx="9827">
                  <c:v>0.99999999999997835</c:v>
                </c:pt>
                <c:pt idx="9828">
                  <c:v>0.99999999999997891</c:v>
                </c:pt>
                <c:pt idx="9829">
                  <c:v>0.99999999999997935</c:v>
                </c:pt>
                <c:pt idx="9830">
                  <c:v>0.99999999999997946</c:v>
                </c:pt>
                <c:pt idx="9831">
                  <c:v>0.99999999999997946</c:v>
                </c:pt>
                <c:pt idx="9832">
                  <c:v>0.99999999999997968</c:v>
                </c:pt>
                <c:pt idx="9833">
                  <c:v>0.99999999999997979</c:v>
                </c:pt>
                <c:pt idx="9834">
                  <c:v>0.99999999999998057</c:v>
                </c:pt>
                <c:pt idx="9835">
                  <c:v>0.99999999999998135</c:v>
                </c:pt>
                <c:pt idx="9836">
                  <c:v>0.99999999999998157</c:v>
                </c:pt>
                <c:pt idx="9837">
                  <c:v>0.99999999999998179</c:v>
                </c:pt>
                <c:pt idx="9838">
                  <c:v>0.99999999999998179</c:v>
                </c:pt>
                <c:pt idx="9839">
                  <c:v>0.9999999999999879</c:v>
                </c:pt>
                <c:pt idx="9840">
                  <c:v>0.99999999999998801</c:v>
                </c:pt>
                <c:pt idx="9841">
                  <c:v>0.99999999999998812</c:v>
                </c:pt>
                <c:pt idx="9842">
                  <c:v>0.99999999999998812</c:v>
                </c:pt>
                <c:pt idx="9843">
                  <c:v>0.99999999999998812</c:v>
                </c:pt>
                <c:pt idx="9844">
                  <c:v>0.99999999999998823</c:v>
                </c:pt>
                <c:pt idx="9845">
                  <c:v>0.99999999999998823</c:v>
                </c:pt>
                <c:pt idx="9846">
                  <c:v>0.99999999999998868</c:v>
                </c:pt>
                <c:pt idx="9847">
                  <c:v>0.99999999999998868</c:v>
                </c:pt>
                <c:pt idx="9848">
                  <c:v>0.99999999999998868</c:v>
                </c:pt>
                <c:pt idx="9849">
                  <c:v>0.99999999999998868</c:v>
                </c:pt>
                <c:pt idx="9850">
                  <c:v>0.99999999999998868</c:v>
                </c:pt>
                <c:pt idx="9851">
                  <c:v>0.99999999999998879</c:v>
                </c:pt>
                <c:pt idx="9852">
                  <c:v>0.99999999999998879</c:v>
                </c:pt>
                <c:pt idx="9853">
                  <c:v>0.99999999999998901</c:v>
                </c:pt>
                <c:pt idx="9854">
                  <c:v>0.99999999999998934</c:v>
                </c:pt>
                <c:pt idx="9855">
                  <c:v>0.99999999999999045</c:v>
                </c:pt>
                <c:pt idx="9856">
                  <c:v>0.99999999999999112</c:v>
                </c:pt>
                <c:pt idx="9857">
                  <c:v>0.99999999999999123</c:v>
                </c:pt>
                <c:pt idx="9858">
                  <c:v>0.99999999999999134</c:v>
                </c:pt>
                <c:pt idx="9859">
                  <c:v>0.99999999999999301</c:v>
                </c:pt>
                <c:pt idx="9860">
                  <c:v>0.99999999999999312</c:v>
                </c:pt>
                <c:pt idx="9861">
                  <c:v>0.99999999999999323</c:v>
                </c:pt>
                <c:pt idx="9862">
                  <c:v>0.99999999999999323</c:v>
                </c:pt>
                <c:pt idx="9863">
                  <c:v>0.99999999999999323</c:v>
                </c:pt>
                <c:pt idx="9864">
                  <c:v>0.99999999999999334</c:v>
                </c:pt>
                <c:pt idx="9865">
                  <c:v>0.99999999999999334</c:v>
                </c:pt>
                <c:pt idx="9866">
                  <c:v>0.99999999999999345</c:v>
                </c:pt>
                <c:pt idx="9867">
                  <c:v>0.99999999999999345</c:v>
                </c:pt>
                <c:pt idx="9868">
                  <c:v>0.99999999999999356</c:v>
                </c:pt>
                <c:pt idx="9869">
                  <c:v>0.99999999999999367</c:v>
                </c:pt>
                <c:pt idx="9870">
                  <c:v>0.99999999999999367</c:v>
                </c:pt>
                <c:pt idx="9871">
                  <c:v>0.99999999999999378</c:v>
                </c:pt>
                <c:pt idx="9872">
                  <c:v>0.999999999999994</c:v>
                </c:pt>
                <c:pt idx="9873">
                  <c:v>0.99999999999999445</c:v>
                </c:pt>
                <c:pt idx="9874">
                  <c:v>0.99999999999999512</c:v>
                </c:pt>
                <c:pt idx="9875">
                  <c:v>0.99999999999999545</c:v>
                </c:pt>
                <c:pt idx="9876">
                  <c:v>0.99999999999999556</c:v>
                </c:pt>
                <c:pt idx="9877">
                  <c:v>0.99999999999999556</c:v>
                </c:pt>
                <c:pt idx="9878">
                  <c:v>0.99999999999999611</c:v>
                </c:pt>
                <c:pt idx="9879">
                  <c:v>0.99999999999999611</c:v>
                </c:pt>
                <c:pt idx="9880">
                  <c:v>0.99999999999999611</c:v>
                </c:pt>
                <c:pt idx="9881">
                  <c:v>0.99999999999999623</c:v>
                </c:pt>
                <c:pt idx="9882">
                  <c:v>0.99999999999999623</c:v>
                </c:pt>
                <c:pt idx="9883">
                  <c:v>0.99999999999999623</c:v>
                </c:pt>
                <c:pt idx="9884">
                  <c:v>0.99999999999999623</c:v>
                </c:pt>
                <c:pt idx="9885">
                  <c:v>0.99999999999999623</c:v>
                </c:pt>
                <c:pt idx="9886">
                  <c:v>0.99999999999999623</c:v>
                </c:pt>
                <c:pt idx="9887">
                  <c:v>0.99999999999999634</c:v>
                </c:pt>
                <c:pt idx="9888">
                  <c:v>0.99999999999999634</c:v>
                </c:pt>
                <c:pt idx="9889">
                  <c:v>0.99999999999999634</c:v>
                </c:pt>
                <c:pt idx="9890">
                  <c:v>0.99999999999999634</c:v>
                </c:pt>
                <c:pt idx="9891">
                  <c:v>0.99999999999999634</c:v>
                </c:pt>
                <c:pt idx="9892">
                  <c:v>0.99999999999999634</c:v>
                </c:pt>
                <c:pt idx="9893">
                  <c:v>0.99999999999999634</c:v>
                </c:pt>
                <c:pt idx="9894">
                  <c:v>0.99999999999999634</c:v>
                </c:pt>
                <c:pt idx="9895">
                  <c:v>0.99999999999999645</c:v>
                </c:pt>
                <c:pt idx="9896">
                  <c:v>0.99999999999999678</c:v>
                </c:pt>
                <c:pt idx="9897">
                  <c:v>0.999999999999997</c:v>
                </c:pt>
                <c:pt idx="9898">
                  <c:v>0.99999999999999711</c:v>
                </c:pt>
                <c:pt idx="9899">
                  <c:v>0.99999999999999711</c:v>
                </c:pt>
                <c:pt idx="9900">
                  <c:v>0.99999999999999734</c:v>
                </c:pt>
                <c:pt idx="9901">
                  <c:v>0.99999999999999767</c:v>
                </c:pt>
                <c:pt idx="9902">
                  <c:v>0.99999999999999767</c:v>
                </c:pt>
                <c:pt idx="9903">
                  <c:v>0.99999999999999789</c:v>
                </c:pt>
                <c:pt idx="9904">
                  <c:v>0.99999999999999789</c:v>
                </c:pt>
                <c:pt idx="9905">
                  <c:v>0.99999999999999789</c:v>
                </c:pt>
                <c:pt idx="9906">
                  <c:v>0.999999999999998</c:v>
                </c:pt>
                <c:pt idx="9907">
                  <c:v>0.999999999999998</c:v>
                </c:pt>
                <c:pt idx="9908">
                  <c:v>0.99999999999999822</c:v>
                </c:pt>
                <c:pt idx="9909">
                  <c:v>0.99999999999999822</c:v>
                </c:pt>
                <c:pt idx="9910">
                  <c:v>0.99999999999999845</c:v>
                </c:pt>
                <c:pt idx="9911">
                  <c:v>0.99999999999999845</c:v>
                </c:pt>
                <c:pt idx="9912">
                  <c:v>0.99999999999999845</c:v>
                </c:pt>
                <c:pt idx="9913">
                  <c:v>0.99999999999999845</c:v>
                </c:pt>
                <c:pt idx="9914">
                  <c:v>0.99999999999999856</c:v>
                </c:pt>
                <c:pt idx="9915">
                  <c:v>0.99999999999999856</c:v>
                </c:pt>
                <c:pt idx="9916">
                  <c:v>0.99999999999999867</c:v>
                </c:pt>
                <c:pt idx="9917">
                  <c:v>0.99999999999999867</c:v>
                </c:pt>
                <c:pt idx="9918">
                  <c:v>0.99999999999999878</c:v>
                </c:pt>
                <c:pt idx="9919">
                  <c:v>0.99999999999999878</c:v>
                </c:pt>
                <c:pt idx="9920">
                  <c:v>0.99999999999999878</c:v>
                </c:pt>
                <c:pt idx="9921">
                  <c:v>0.99999999999999878</c:v>
                </c:pt>
                <c:pt idx="9922">
                  <c:v>0.99999999999999878</c:v>
                </c:pt>
                <c:pt idx="9923">
                  <c:v>0.99999999999999878</c:v>
                </c:pt>
                <c:pt idx="9924">
                  <c:v>0.99999999999999878</c:v>
                </c:pt>
                <c:pt idx="9925">
                  <c:v>0.99999999999999878</c:v>
                </c:pt>
                <c:pt idx="9926">
                  <c:v>0.99999999999999889</c:v>
                </c:pt>
                <c:pt idx="9927">
                  <c:v>0.99999999999999889</c:v>
                </c:pt>
                <c:pt idx="9928">
                  <c:v>0.99999999999999889</c:v>
                </c:pt>
                <c:pt idx="9929">
                  <c:v>0.99999999999999889</c:v>
                </c:pt>
                <c:pt idx="9930">
                  <c:v>0.99999999999999889</c:v>
                </c:pt>
                <c:pt idx="9931">
                  <c:v>0.99999999999999889</c:v>
                </c:pt>
                <c:pt idx="9932">
                  <c:v>0.99999999999999889</c:v>
                </c:pt>
                <c:pt idx="9933">
                  <c:v>0.999999999999999</c:v>
                </c:pt>
                <c:pt idx="9934">
                  <c:v>0.99999999999999911</c:v>
                </c:pt>
                <c:pt idx="9935">
                  <c:v>0.99999999999999911</c:v>
                </c:pt>
                <c:pt idx="9936">
                  <c:v>0.99999999999999933</c:v>
                </c:pt>
                <c:pt idx="9937">
                  <c:v>0.99999999999999933</c:v>
                </c:pt>
                <c:pt idx="9938">
                  <c:v>0.99999999999999933</c:v>
                </c:pt>
                <c:pt idx="9939">
                  <c:v>0.99999999999999933</c:v>
                </c:pt>
                <c:pt idx="9940">
                  <c:v>0.99999999999999933</c:v>
                </c:pt>
                <c:pt idx="9941">
                  <c:v>0.99999999999999944</c:v>
                </c:pt>
                <c:pt idx="9942">
                  <c:v>0.99999999999999944</c:v>
                </c:pt>
                <c:pt idx="9943">
                  <c:v>0.99999999999999944</c:v>
                </c:pt>
                <c:pt idx="9944">
                  <c:v>0.99999999999999944</c:v>
                </c:pt>
                <c:pt idx="9945">
                  <c:v>0.99999999999999956</c:v>
                </c:pt>
                <c:pt idx="9946">
                  <c:v>0.99999999999999956</c:v>
                </c:pt>
                <c:pt idx="9947">
                  <c:v>0.99999999999999956</c:v>
                </c:pt>
                <c:pt idx="9948">
                  <c:v>0.99999999999999956</c:v>
                </c:pt>
                <c:pt idx="9949">
                  <c:v>0.99999999999999967</c:v>
                </c:pt>
                <c:pt idx="9950">
                  <c:v>0.99999999999999967</c:v>
                </c:pt>
                <c:pt idx="9951">
                  <c:v>0.99999999999999967</c:v>
                </c:pt>
                <c:pt idx="9952">
                  <c:v>0.99999999999999967</c:v>
                </c:pt>
                <c:pt idx="9953">
                  <c:v>0.99999999999999967</c:v>
                </c:pt>
                <c:pt idx="9954">
                  <c:v>0.99999999999999967</c:v>
                </c:pt>
                <c:pt idx="9955">
                  <c:v>0.99999999999999967</c:v>
                </c:pt>
                <c:pt idx="9956">
                  <c:v>0.99999999999999967</c:v>
                </c:pt>
                <c:pt idx="9957">
                  <c:v>0.99999999999999967</c:v>
                </c:pt>
                <c:pt idx="9958">
                  <c:v>0.99999999999999967</c:v>
                </c:pt>
                <c:pt idx="9959">
                  <c:v>0.99999999999999967</c:v>
                </c:pt>
                <c:pt idx="9960">
                  <c:v>0.99999999999999967</c:v>
                </c:pt>
                <c:pt idx="9961">
                  <c:v>0.99999999999999978</c:v>
                </c:pt>
                <c:pt idx="9962">
                  <c:v>0.99999999999999978</c:v>
                </c:pt>
                <c:pt idx="9963">
                  <c:v>0.99999999999999978</c:v>
                </c:pt>
                <c:pt idx="9964">
                  <c:v>0.99999999999999978</c:v>
                </c:pt>
                <c:pt idx="9965">
                  <c:v>0.99999999999999978</c:v>
                </c:pt>
                <c:pt idx="9966">
                  <c:v>0.99999999999999978</c:v>
                </c:pt>
                <c:pt idx="9967">
                  <c:v>0.99999999999999978</c:v>
                </c:pt>
                <c:pt idx="9968">
                  <c:v>0.99999999999999978</c:v>
                </c:pt>
                <c:pt idx="9969">
                  <c:v>0.99999999999999978</c:v>
                </c:pt>
                <c:pt idx="9970">
                  <c:v>0.99999999999999978</c:v>
                </c:pt>
                <c:pt idx="9971">
                  <c:v>0.99999999999999978</c:v>
                </c:pt>
                <c:pt idx="9972">
                  <c:v>0.99999999999999989</c:v>
                </c:pt>
                <c:pt idx="9973">
                  <c:v>0.99999999999999989</c:v>
                </c:pt>
                <c:pt idx="9974">
                  <c:v>0.99999999999999989</c:v>
                </c:pt>
                <c:pt idx="9975">
                  <c:v>0.99999999999999989</c:v>
                </c:pt>
                <c:pt idx="9976">
                  <c:v>0.99999999999999989</c:v>
                </c:pt>
                <c:pt idx="9977">
                  <c:v>0.99999999999999989</c:v>
                </c:pt>
                <c:pt idx="9978">
                  <c:v>0.99999999999999989</c:v>
                </c:pt>
                <c:pt idx="9979">
                  <c:v>0.99999999999999989</c:v>
                </c:pt>
                <c:pt idx="9980">
                  <c:v>0.99999999999999989</c:v>
                </c:pt>
                <c:pt idx="9981">
                  <c:v>0.99999999999999989</c:v>
                </c:pt>
                <c:pt idx="9982">
                  <c:v>0.99999999999999989</c:v>
                </c:pt>
                <c:pt idx="9983">
                  <c:v>0.99999999999999989</c:v>
                </c:pt>
                <c:pt idx="9984">
                  <c:v>0.99999999999999989</c:v>
                </c:pt>
                <c:pt idx="9985">
                  <c:v>0.99999999999999989</c:v>
                </c:pt>
                <c:pt idx="9986">
                  <c:v>0.99999999999999989</c:v>
                </c:pt>
                <c:pt idx="9987">
                  <c:v>0.99999999999999989</c:v>
                </c:pt>
                <c:pt idx="9988">
                  <c:v>0.99999999999999989</c:v>
                </c:pt>
                <c:pt idx="9989">
                  <c:v>0.99999999999999989</c:v>
                </c:pt>
                <c:pt idx="9990">
                  <c:v>0.99999999999999989</c:v>
                </c:pt>
                <c:pt idx="9991">
                  <c:v>0.99999999999999989</c:v>
                </c:pt>
                <c:pt idx="9992">
                  <c:v>0.99999999999999989</c:v>
                </c:pt>
                <c:pt idx="9993">
                  <c:v>0.99999999999999989</c:v>
                </c:pt>
                <c:pt idx="9994">
                  <c:v>0.99999999999999989</c:v>
                </c:pt>
                <c:pt idx="9995">
                  <c:v>0.99999999999999989</c:v>
                </c:pt>
                <c:pt idx="9996">
                  <c:v>0.99999999999999989</c:v>
                </c:pt>
                <c:pt idx="9997">
                  <c:v>0.99999999999999989</c:v>
                </c:pt>
                <c:pt idx="9998">
                  <c:v>1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14F-E647-964F-FC9F667D08C3}"/>
            </c:ext>
          </c:extLst>
        </c:ser>
        <c:ser>
          <c:idx val="2"/>
          <c:order val="2"/>
          <c:tx>
            <c:v>Conduit</c:v>
          </c:tx>
          <c:spPr>
            <a:ln w="38100" cap="rnd">
              <a:solidFill>
                <a:srgbClr val="46B1E1"/>
              </a:solidFill>
              <a:round/>
            </a:ln>
            <a:effectLst/>
          </c:spPr>
          <c:marker>
            <c:symbol val="none"/>
          </c:marker>
          <c:xVal>
            <c:numRef>
              <c:f>Conduit!$A$1:$A$10000</c:f>
              <c:numCache>
                <c:formatCode>General</c:formatCode>
                <c:ptCount val="10000"/>
                <c:pt idx="0">
                  <c:v>174.07761021424</c:v>
                </c:pt>
                <c:pt idx="1">
                  <c:v>174.07761021424</c:v>
                </c:pt>
                <c:pt idx="2">
                  <c:v>174.07761021424</c:v>
                </c:pt>
                <c:pt idx="3">
                  <c:v>174.07761021424</c:v>
                </c:pt>
                <c:pt idx="4">
                  <c:v>174.07761021424</c:v>
                </c:pt>
                <c:pt idx="5">
                  <c:v>174.07761021424</c:v>
                </c:pt>
                <c:pt idx="6">
                  <c:v>174.07761021424</c:v>
                </c:pt>
                <c:pt idx="7">
                  <c:v>174.07761021424</c:v>
                </c:pt>
                <c:pt idx="8">
                  <c:v>174.07761021424</c:v>
                </c:pt>
                <c:pt idx="9">
                  <c:v>174.07761021424</c:v>
                </c:pt>
                <c:pt idx="10">
                  <c:v>174.07761021424</c:v>
                </c:pt>
                <c:pt idx="11">
                  <c:v>174.07761021424</c:v>
                </c:pt>
                <c:pt idx="12">
                  <c:v>174.07761021424</c:v>
                </c:pt>
                <c:pt idx="13">
                  <c:v>174.07761021424</c:v>
                </c:pt>
                <c:pt idx="14">
                  <c:v>174.07761021424</c:v>
                </c:pt>
                <c:pt idx="15">
                  <c:v>174.07761021424</c:v>
                </c:pt>
                <c:pt idx="16">
                  <c:v>174.07761021424</c:v>
                </c:pt>
                <c:pt idx="17">
                  <c:v>174.07761021424</c:v>
                </c:pt>
                <c:pt idx="18">
                  <c:v>174.07761021424</c:v>
                </c:pt>
                <c:pt idx="19">
                  <c:v>174.07761021424</c:v>
                </c:pt>
                <c:pt idx="20">
                  <c:v>174.07761021424</c:v>
                </c:pt>
                <c:pt idx="21">
                  <c:v>174.07761021424</c:v>
                </c:pt>
                <c:pt idx="22">
                  <c:v>174.07761021424</c:v>
                </c:pt>
                <c:pt idx="23">
                  <c:v>174.07761021424</c:v>
                </c:pt>
                <c:pt idx="24">
                  <c:v>174.07761021424</c:v>
                </c:pt>
                <c:pt idx="25">
                  <c:v>174.07761021424</c:v>
                </c:pt>
                <c:pt idx="26">
                  <c:v>174.07761021424</c:v>
                </c:pt>
                <c:pt idx="27">
                  <c:v>174.07761021424</c:v>
                </c:pt>
                <c:pt idx="28">
                  <c:v>174.07761021424</c:v>
                </c:pt>
                <c:pt idx="29">
                  <c:v>174.07761021424</c:v>
                </c:pt>
                <c:pt idx="30">
                  <c:v>174.07761021424</c:v>
                </c:pt>
                <c:pt idx="31">
                  <c:v>174.07761021424</c:v>
                </c:pt>
                <c:pt idx="32">
                  <c:v>174.07761021424</c:v>
                </c:pt>
                <c:pt idx="33">
                  <c:v>174.07761021424</c:v>
                </c:pt>
                <c:pt idx="34">
                  <c:v>174.07761021424</c:v>
                </c:pt>
                <c:pt idx="35">
                  <c:v>174.07761021424</c:v>
                </c:pt>
                <c:pt idx="36">
                  <c:v>174.07761021424</c:v>
                </c:pt>
                <c:pt idx="37">
                  <c:v>174.07761021424</c:v>
                </c:pt>
                <c:pt idx="38">
                  <c:v>174.07761021424</c:v>
                </c:pt>
                <c:pt idx="39">
                  <c:v>174.07761021424</c:v>
                </c:pt>
                <c:pt idx="40">
                  <c:v>174.07761021424</c:v>
                </c:pt>
                <c:pt idx="41">
                  <c:v>174.07761021424</c:v>
                </c:pt>
                <c:pt idx="42">
                  <c:v>174.07761021424</c:v>
                </c:pt>
                <c:pt idx="43">
                  <c:v>174.07761021424</c:v>
                </c:pt>
                <c:pt idx="44">
                  <c:v>174.07761021424</c:v>
                </c:pt>
                <c:pt idx="45">
                  <c:v>174.07761021424</c:v>
                </c:pt>
                <c:pt idx="46">
                  <c:v>174.07761021424</c:v>
                </c:pt>
                <c:pt idx="47">
                  <c:v>174.07761021424</c:v>
                </c:pt>
                <c:pt idx="48">
                  <c:v>174.07761021424</c:v>
                </c:pt>
                <c:pt idx="49">
                  <c:v>174.07761021424</c:v>
                </c:pt>
                <c:pt idx="50">
                  <c:v>174.07761021424</c:v>
                </c:pt>
                <c:pt idx="51">
                  <c:v>174.07761021424</c:v>
                </c:pt>
                <c:pt idx="52">
                  <c:v>174.07761021424</c:v>
                </c:pt>
                <c:pt idx="53">
                  <c:v>174.07761021424</c:v>
                </c:pt>
                <c:pt idx="54">
                  <c:v>174.07761021424</c:v>
                </c:pt>
                <c:pt idx="55">
                  <c:v>174.07761021424</c:v>
                </c:pt>
                <c:pt idx="56">
                  <c:v>174.07761021424</c:v>
                </c:pt>
                <c:pt idx="57">
                  <c:v>174.07761021424</c:v>
                </c:pt>
                <c:pt idx="58">
                  <c:v>174.07761021424</c:v>
                </c:pt>
                <c:pt idx="59">
                  <c:v>174.07761021424</c:v>
                </c:pt>
                <c:pt idx="60">
                  <c:v>174.07761021424</c:v>
                </c:pt>
                <c:pt idx="61">
                  <c:v>174.07761021424</c:v>
                </c:pt>
                <c:pt idx="62">
                  <c:v>174.07761021424</c:v>
                </c:pt>
                <c:pt idx="63">
                  <c:v>174.07761021424</c:v>
                </c:pt>
                <c:pt idx="64">
                  <c:v>174.07761021424</c:v>
                </c:pt>
                <c:pt idx="65">
                  <c:v>174.07761021424</c:v>
                </c:pt>
                <c:pt idx="66">
                  <c:v>174.07761021424</c:v>
                </c:pt>
                <c:pt idx="67">
                  <c:v>174.07761021424</c:v>
                </c:pt>
                <c:pt idx="68">
                  <c:v>174.07761021424</c:v>
                </c:pt>
                <c:pt idx="69">
                  <c:v>174.07761021424</c:v>
                </c:pt>
                <c:pt idx="70">
                  <c:v>174.07761021424</c:v>
                </c:pt>
                <c:pt idx="71">
                  <c:v>174.07761021424</c:v>
                </c:pt>
                <c:pt idx="72">
                  <c:v>174.07761021424</c:v>
                </c:pt>
                <c:pt idx="73">
                  <c:v>174.07761021424</c:v>
                </c:pt>
                <c:pt idx="74">
                  <c:v>174.07761021424</c:v>
                </c:pt>
                <c:pt idx="75">
                  <c:v>174.07761021424</c:v>
                </c:pt>
                <c:pt idx="76">
                  <c:v>174.07761021424</c:v>
                </c:pt>
                <c:pt idx="77">
                  <c:v>174.07761021424</c:v>
                </c:pt>
                <c:pt idx="78">
                  <c:v>174.07761021424</c:v>
                </c:pt>
                <c:pt idx="79">
                  <c:v>174.07761021424</c:v>
                </c:pt>
                <c:pt idx="80">
                  <c:v>174.07761021424</c:v>
                </c:pt>
                <c:pt idx="81">
                  <c:v>174.07761021424</c:v>
                </c:pt>
                <c:pt idx="82">
                  <c:v>174.07761021424</c:v>
                </c:pt>
                <c:pt idx="83">
                  <c:v>174.07761021424</c:v>
                </c:pt>
                <c:pt idx="84">
                  <c:v>174.07761021424</c:v>
                </c:pt>
                <c:pt idx="85">
                  <c:v>174.07761021424</c:v>
                </c:pt>
                <c:pt idx="86">
                  <c:v>174.07761021424</c:v>
                </c:pt>
                <c:pt idx="87">
                  <c:v>174.07761021424</c:v>
                </c:pt>
                <c:pt idx="88">
                  <c:v>174.07761021424</c:v>
                </c:pt>
                <c:pt idx="89">
                  <c:v>174.07761021424</c:v>
                </c:pt>
                <c:pt idx="90">
                  <c:v>174.07761021424</c:v>
                </c:pt>
                <c:pt idx="91">
                  <c:v>174.07761021424</c:v>
                </c:pt>
                <c:pt idx="92">
                  <c:v>174.07761021424</c:v>
                </c:pt>
                <c:pt idx="93">
                  <c:v>174.07761021424</c:v>
                </c:pt>
                <c:pt idx="94">
                  <c:v>174.07761021424</c:v>
                </c:pt>
                <c:pt idx="95">
                  <c:v>174.07761021424</c:v>
                </c:pt>
                <c:pt idx="96">
                  <c:v>174.07761021424</c:v>
                </c:pt>
                <c:pt idx="97">
                  <c:v>174.07761021424</c:v>
                </c:pt>
                <c:pt idx="98">
                  <c:v>174.07761021424</c:v>
                </c:pt>
                <c:pt idx="99">
                  <c:v>174.07761021424</c:v>
                </c:pt>
                <c:pt idx="100">
                  <c:v>174.07761021424</c:v>
                </c:pt>
                <c:pt idx="101">
                  <c:v>174.07761021424</c:v>
                </c:pt>
                <c:pt idx="102">
                  <c:v>174.07761021424</c:v>
                </c:pt>
                <c:pt idx="103">
                  <c:v>174.07761021424</c:v>
                </c:pt>
                <c:pt idx="104">
                  <c:v>174.07761021424</c:v>
                </c:pt>
                <c:pt idx="105">
                  <c:v>174.07761021424</c:v>
                </c:pt>
                <c:pt idx="106">
                  <c:v>174.07761021424</c:v>
                </c:pt>
                <c:pt idx="107">
                  <c:v>174.07761021424</c:v>
                </c:pt>
                <c:pt idx="108">
                  <c:v>174.07761021424</c:v>
                </c:pt>
                <c:pt idx="109">
                  <c:v>174.07761021424</c:v>
                </c:pt>
                <c:pt idx="110">
                  <c:v>174.07761021424</c:v>
                </c:pt>
                <c:pt idx="111">
                  <c:v>174.07761021424</c:v>
                </c:pt>
                <c:pt idx="112">
                  <c:v>174.07761021424</c:v>
                </c:pt>
                <c:pt idx="113">
                  <c:v>174.07761021424</c:v>
                </c:pt>
                <c:pt idx="114">
                  <c:v>174.07761021424</c:v>
                </c:pt>
                <c:pt idx="115">
                  <c:v>174.07761021424</c:v>
                </c:pt>
                <c:pt idx="116">
                  <c:v>174.07761021424</c:v>
                </c:pt>
                <c:pt idx="117">
                  <c:v>174.07761021424</c:v>
                </c:pt>
                <c:pt idx="118">
                  <c:v>174.07761021424</c:v>
                </c:pt>
                <c:pt idx="119">
                  <c:v>174.07761021424</c:v>
                </c:pt>
                <c:pt idx="120">
                  <c:v>174.07761021424</c:v>
                </c:pt>
                <c:pt idx="121">
                  <c:v>174.07761021424</c:v>
                </c:pt>
                <c:pt idx="122">
                  <c:v>174.07761021424</c:v>
                </c:pt>
                <c:pt idx="123">
                  <c:v>174.07761021424</c:v>
                </c:pt>
                <c:pt idx="124">
                  <c:v>174.07761021424</c:v>
                </c:pt>
                <c:pt idx="125">
                  <c:v>174.07761021424</c:v>
                </c:pt>
                <c:pt idx="126">
                  <c:v>174.07761021424</c:v>
                </c:pt>
                <c:pt idx="127">
                  <c:v>174.07761021424</c:v>
                </c:pt>
                <c:pt idx="128">
                  <c:v>174.07761021424</c:v>
                </c:pt>
                <c:pt idx="129">
                  <c:v>174.07761021424</c:v>
                </c:pt>
                <c:pt idx="130">
                  <c:v>174.07761021424</c:v>
                </c:pt>
                <c:pt idx="131">
                  <c:v>174.07761021424</c:v>
                </c:pt>
                <c:pt idx="132">
                  <c:v>174.07761021424</c:v>
                </c:pt>
                <c:pt idx="133">
                  <c:v>174.07761021424</c:v>
                </c:pt>
                <c:pt idx="134">
                  <c:v>174.07761021424</c:v>
                </c:pt>
                <c:pt idx="135">
                  <c:v>174.07761021424</c:v>
                </c:pt>
                <c:pt idx="136">
                  <c:v>174.07761021424</c:v>
                </c:pt>
                <c:pt idx="137">
                  <c:v>174.07761021424</c:v>
                </c:pt>
                <c:pt idx="138">
                  <c:v>174.07761021424</c:v>
                </c:pt>
                <c:pt idx="139">
                  <c:v>174.07761021424</c:v>
                </c:pt>
                <c:pt idx="140">
                  <c:v>174.07761021424</c:v>
                </c:pt>
                <c:pt idx="141">
                  <c:v>174.07761021424</c:v>
                </c:pt>
                <c:pt idx="142">
                  <c:v>174.07761021424</c:v>
                </c:pt>
                <c:pt idx="143">
                  <c:v>174.07761021424</c:v>
                </c:pt>
                <c:pt idx="144">
                  <c:v>174.07761021424</c:v>
                </c:pt>
                <c:pt idx="145">
                  <c:v>174.07761021424</c:v>
                </c:pt>
                <c:pt idx="146">
                  <c:v>174.07761021424</c:v>
                </c:pt>
                <c:pt idx="147">
                  <c:v>174.077610214473</c:v>
                </c:pt>
                <c:pt idx="148">
                  <c:v>174.077610214473</c:v>
                </c:pt>
                <c:pt idx="149">
                  <c:v>174.077610214473</c:v>
                </c:pt>
                <c:pt idx="150">
                  <c:v>174.077610214473</c:v>
                </c:pt>
                <c:pt idx="151">
                  <c:v>174.077610214473</c:v>
                </c:pt>
                <c:pt idx="152">
                  <c:v>174.077610214473</c:v>
                </c:pt>
                <c:pt idx="153">
                  <c:v>174.077610214473</c:v>
                </c:pt>
                <c:pt idx="154">
                  <c:v>174.077610214473</c:v>
                </c:pt>
                <c:pt idx="155">
                  <c:v>174.077610214473</c:v>
                </c:pt>
                <c:pt idx="156">
                  <c:v>174.077610214473</c:v>
                </c:pt>
                <c:pt idx="157">
                  <c:v>174.077610214473</c:v>
                </c:pt>
                <c:pt idx="158">
                  <c:v>174.077610214473</c:v>
                </c:pt>
                <c:pt idx="159">
                  <c:v>174.077610214473</c:v>
                </c:pt>
                <c:pt idx="160">
                  <c:v>174.077610214473</c:v>
                </c:pt>
                <c:pt idx="161">
                  <c:v>174.077610214473</c:v>
                </c:pt>
                <c:pt idx="162">
                  <c:v>174.077610214473</c:v>
                </c:pt>
                <c:pt idx="163">
                  <c:v>174.077610214473</c:v>
                </c:pt>
                <c:pt idx="164">
                  <c:v>174.077610214473</c:v>
                </c:pt>
                <c:pt idx="165">
                  <c:v>174.077610214473</c:v>
                </c:pt>
                <c:pt idx="166">
                  <c:v>174.077610214473</c:v>
                </c:pt>
                <c:pt idx="167">
                  <c:v>174.077610214473</c:v>
                </c:pt>
                <c:pt idx="168">
                  <c:v>174.077610214473</c:v>
                </c:pt>
                <c:pt idx="169">
                  <c:v>174.077610214473</c:v>
                </c:pt>
                <c:pt idx="170">
                  <c:v>174.077610214473</c:v>
                </c:pt>
                <c:pt idx="171">
                  <c:v>174.077610214473</c:v>
                </c:pt>
                <c:pt idx="172">
                  <c:v>174.077610214473</c:v>
                </c:pt>
                <c:pt idx="173">
                  <c:v>174.077610214473</c:v>
                </c:pt>
                <c:pt idx="174">
                  <c:v>174.077610214473</c:v>
                </c:pt>
                <c:pt idx="175">
                  <c:v>174.077610214473</c:v>
                </c:pt>
                <c:pt idx="176">
                  <c:v>174.077610214473</c:v>
                </c:pt>
                <c:pt idx="177">
                  <c:v>174.077610214473</c:v>
                </c:pt>
                <c:pt idx="178">
                  <c:v>174.077610214473</c:v>
                </c:pt>
                <c:pt idx="179">
                  <c:v>174.077610214473</c:v>
                </c:pt>
                <c:pt idx="180">
                  <c:v>174.077610214473</c:v>
                </c:pt>
                <c:pt idx="181">
                  <c:v>174.077610214473</c:v>
                </c:pt>
                <c:pt idx="182">
                  <c:v>174.077610214473</c:v>
                </c:pt>
                <c:pt idx="183">
                  <c:v>174.077610214473</c:v>
                </c:pt>
                <c:pt idx="184">
                  <c:v>174.077610214473</c:v>
                </c:pt>
                <c:pt idx="185">
                  <c:v>174.077610214473</c:v>
                </c:pt>
                <c:pt idx="186">
                  <c:v>174.077610214473</c:v>
                </c:pt>
                <c:pt idx="187">
                  <c:v>174.077610214473</c:v>
                </c:pt>
                <c:pt idx="188">
                  <c:v>174.077610214473</c:v>
                </c:pt>
                <c:pt idx="189">
                  <c:v>174.077610214473</c:v>
                </c:pt>
                <c:pt idx="190">
                  <c:v>174.077610214473</c:v>
                </c:pt>
                <c:pt idx="191">
                  <c:v>174.077610214473</c:v>
                </c:pt>
                <c:pt idx="192">
                  <c:v>174.07761021453101</c:v>
                </c:pt>
                <c:pt idx="193">
                  <c:v>174.07761021453101</c:v>
                </c:pt>
                <c:pt idx="194">
                  <c:v>174.07761021453101</c:v>
                </c:pt>
                <c:pt idx="195">
                  <c:v>174.07761021453101</c:v>
                </c:pt>
                <c:pt idx="196">
                  <c:v>174.07761021453101</c:v>
                </c:pt>
                <c:pt idx="197">
                  <c:v>174.07761021453101</c:v>
                </c:pt>
                <c:pt idx="198">
                  <c:v>174.07761021453101</c:v>
                </c:pt>
                <c:pt idx="199">
                  <c:v>174.07761021453101</c:v>
                </c:pt>
                <c:pt idx="200">
                  <c:v>174.07761021453101</c:v>
                </c:pt>
                <c:pt idx="201">
                  <c:v>174.07761021453101</c:v>
                </c:pt>
                <c:pt idx="202">
                  <c:v>174.07761021453101</c:v>
                </c:pt>
                <c:pt idx="203">
                  <c:v>174.07761021454601</c:v>
                </c:pt>
                <c:pt idx="204">
                  <c:v>174.07761021454601</c:v>
                </c:pt>
                <c:pt idx="205">
                  <c:v>174.07761021454601</c:v>
                </c:pt>
                <c:pt idx="206">
                  <c:v>174.07761021455099</c:v>
                </c:pt>
                <c:pt idx="207">
                  <c:v>174.07761021455099</c:v>
                </c:pt>
                <c:pt idx="208">
                  <c:v>174.07761021455099</c:v>
                </c:pt>
                <c:pt idx="209">
                  <c:v>174.07761021455099</c:v>
                </c:pt>
                <c:pt idx="210">
                  <c:v>174.07761021455099</c:v>
                </c:pt>
                <c:pt idx="211">
                  <c:v>174.07761021456099</c:v>
                </c:pt>
                <c:pt idx="212">
                  <c:v>174.07761021456099</c:v>
                </c:pt>
                <c:pt idx="213">
                  <c:v>174.07761021456099</c:v>
                </c:pt>
                <c:pt idx="214">
                  <c:v>174.07761021456099</c:v>
                </c:pt>
                <c:pt idx="215">
                  <c:v>174.07761021459001</c:v>
                </c:pt>
                <c:pt idx="216">
                  <c:v>174.07761021459001</c:v>
                </c:pt>
                <c:pt idx="217">
                  <c:v>174.07761021459001</c:v>
                </c:pt>
                <c:pt idx="218">
                  <c:v>174.07761021459001</c:v>
                </c:pt>
                <c:pt idx="219">
                  <c:v>174.07761021459001</c:v>
                </c:pt>
                <c:pt idx="220">
                  <c:v>174.07761021459001</c:v>
                </c:pt>
                <c:pt idx="221">
                  <c:v>174.07761021459001</c:v>
                </c:pt>
                <c:pt idx="222">
                  <c:v>174.07761021459001</c:v>
                </c:pt>
                <c:pt idx="223">
                  <c:v>174.07761021459001</c:v>
                </c:pt>
                <c:pt idx="224">
                  <c:v>174.07761021459001</c:v>
                </c:pt>
                <c:pt idx="225">
                  <c:v>174.07761021459001</c:v>
                </c:pt>
                <c:pt idx="226">
                  <c:v>174.07761021459001</c:v>
                </c:pt>
                <c:pt idx="227">
                  <c:v>174.07761021459001</c:v>
                </c:pt>
                <c:pt idx="228">
                  <c:v>174.07761021459001</c:v>
                </c:pt>
                <c:pt idx="229">
                  <c:v>174.07761021459001</c:v>
                </c:pt>
                <c:pt idx="230">
                  <c:v>174.07761021459001</c:v>
                </c:pt>
                <c:pt idx="231">
                  <c:v>174.07761021459001</c:v>
                </c:pt>
                <c:pt idx="232">
                  <c:v>174.07761021459001</c:v>
                </c:pt>
                <c:pt idx="233">
                  <c:v>174.077610214706</c:v>
                </c:pt>
                <c:pt idx="234">
                  <c:v>174.077610214706</c:v>
                </c:pt>
                <c:pt idx="235">
                  <c:v>174.077610214706</c:v>
                </c:pt>
                <c:pt idx="236">
                  <c:v>174.077610214706</c:v>
                </c:pt>
                <c:pt idx="237">
                  <c:v>174.077610214706</c:v>
                </c:pt>
                <c:pt idx="238">
                  <c:v>174.077610214706</c:v>
                </c:pt>
                <c:pt idx="239">
                  <c:v>174.077610214706</c:v>
                </c:pt>
                <c:pt idx="240">
                  <c:v>174.077610214706</c:v>
                </c:pt>
                <c:pt idx="241">
                  <c:v>174.077610214706</c:v>
                </c:pt>
                <c:pt idx="242">
                  <c:v>174.077610214706</c:v>
                </c:pt>
                <c:pt idx="243">
                  <c:v>174.077610214706</c:v>
                </c:pt>
                <c:pt idx="244">
                  <c:v>174.077610214706</c:v>
                </c:pt>
                <c:pt idx="245">
                  <c:v>174.077610214706</c:v>
                </c:pt>
                <c:pt idx="246">
                  <c:v>174.077610214706</c:v>
                </c:pt>
                <c:pt idx="247">
                  <c:v>174.077610214706</c:v>
                </c:pt>
                <c:pt idx="248">
                  <c:v>174.077610214706</c:v>
                </c:pt>
                <c:pt idx="249">
                  <c:v>174.077610214706</c:v>
                </c:pt>
                <c:pt idx="250">
                  <c:v>174.077610214706</c:v>
                </c:pt>
                <c:pt idx="251">
                  <c:v>174.077610214706</c:v>
                </c:pt>
                <c:pt idx="252">
                  <c:v>174.077610214706</c:v>
                </c:pt>
                <c:pt idx="253">
                  <c:v>174.077610214706</c:v>
                </c:pt>
                <c:pt idx="254">
                  <c:v>174.077610214706</c:v>
                </c:pt>
                <c:pt idx="255">
                  <c:v>174.077610214706</c:v>
                </c:pt>
                <c:pt idx="256">
                  <c:v>174.077610214706</c:v>
                </c:pt>
                <c:pt idx="257">
                  <c:v>174.077610214706</c:v>
                </c:pt>
                <c:pt idx="258">
                  <c:v>174.077610214706</c:v>
                </c:pt>
                <c:pt idx="259">
                  <c:v>174.077610214706</c:v>
                </c:pt>
                <c:pt idx="260">
                  <c:v>174.077610214706</c:v>
                </c:pt>
                <c:pt idx="261">
                  <c:v>174.077610214706</c:v>
                </c:pt>
                <c:pt idx="262">
                  <c:v>174.077610214706</c:v>
                </c:pt>
                <c:pt idx="263">
                  <c:v>174.077610214706</c:v>
                </c:pt>
                <c:pt idx="264">
                  <c:v>174.077610214706</c:v>
                </c:pt>
                <c:pt idx="265">
                  <c:v>174.077610214706</c:v>
                </c:pt>
                <c:pt idx="266">
                  <c:v>174.077610214706</c:v>
                </c:pt>
                <c:pt idx="267">
                  <c:v>174.077610214706</c:v>
                </c:pt>
                <c:pt idx="268">
                  <c:v>174.077610214706</c:v>
                </c:pt>
                <c:pt idx="269">
                  <c:v>174.077610214706</c:v>
                </c:pt>
                <c:pt idx="270">
                  <c:v>174.077610214706</c:v>
                </c:pt>
                <c:pt idx="271">
                  <c:v>174.077610214706</c:v>
                </c:pt>
                <c:pt idx="272">
                  <c:v>174.077610214706</c:v>
                </c:pt>
                <c:pt idx="273">
                  <c:v>174.077610214706</c:v>
                </c:pt>
                <c:pt idx="274">
                  <c:v>174.077610214706</c:v>
                </c:pt>
                <c:pt idx="275">
                  <c:v>174.077610214706</c:v>
                </c:pt>
                <c:pt idx="276">
                  <c:v>174.077610214706</c:v>
                </c:pt>
                <c:pt idx="277">
                  <c:v>174.077610214706</c:v>
                </c:pt>
                <c:pt idx="278">
                  <c:v>174.077610214706</c:v>
                </c:pt>
                <c:pt idx="279">
                  <c:v>174.077610214706</c:v>
                </c:pt>
                <c:pt idx="280">
                  <c:v>174.077610214706</c:v>
                </c:pt>
                <c:pt idx="281">
                  <c:v>174.077610214706</c:v>
                </c:pt>
                <c:pt idx="282">
                  <c:v>174.077610214706</c:v>
                </c:pt>
                <c:pt idx="283">
                  <c:v>174.077610214706</c:v>
                </c:pt>
                <c:pt idx="284">
                  <c:v>174.077610214706</c:v>
                </c:pt>
                <c:pt idx="285">
                  <c:v>174.077610214706</c:v>
                </c:pt>
                <c:pt idx="286">
                  <c:v>174.077610214706</c:v>
                </c:pt>
                <c:pt idx="287">
                  <c:v>174.077610214706</c:v>
                </c:pt>
                <c:pt idx="288">
                  <c:v>174.077610214706</c:v>
                </c:pt>
                <c:pt idx="289">
                  <c:v>174.077610214706</c:v>
                </c:pt>
                <c:pt idx="290">
                  <c:v>174.077610214706</c:v>
                </c:pt>
                <c:pt idx="291">
                  <c:v>174.077610214706</c:v>
                </c:pt>
                <c:pt idx="292">
                  <c:v>174.077610214706</c:v>
                </c:pt>
                <c:pt idx="293">
                  <c:v>174.077610214706</c:v>
                </c:pt>
                <c:pt idx="294">
                  <c:v>174.077610214706</c:v>
                </c:pt>
                <c:pt idx="295">
                  <c:v>174.077610214706</c:v>
                </c:pt>
                <c:pt idx="296">
                  <c:v>174.077610214706</c:v>
                </c:pt>
                <c:pt idx="297">
                  <c:v>174.077610214706</c:v>
                </c:pt>
                <c:pt idx="298">
                  <c:v>174.077610214706</c:v>
                </c:pt>
                <c:pt idx="299">
                  <c:v>174.077610214706</c:v>
                </c:pt>
                <c:pt idx="300">
                  <c:v>174.077610214706</c:v>
                </c:pt>
                <c:pt idx="301">
                  <c:v>174.077610214706</c:v>
                </c:pt>
                <c:pt idx="302">
                  <c:v>174.077610214706</c:v>
                </c:pt>
                <c:pt idx="303">
                  <c:v>174.077610214706</c:v>
                </c:pt>
                <c:pt idx="304">
                  <c:v>174.077610214706</c:v>
                </c:pt>
                <c:pt idx="305">
                  <c:v>174.077610214706</c:v>
                </c:pt>
                <c:pt idx="306">
                  <c:v>174.077610215172</c:v>
                </c:pt>
                <c:pt idx="307">
                  <c:v>174.077610215172</c:v>
                </c:pt>
                <c:pt idx="308">
                  <c:v>174.077610215172</c:v>
                </c:pt>
                <c:pt idx="309">
                  <c:v>174.077610215172</c:v>
                </c:pt>
                <c:pt idx="310">
                  <c:v>174.077610215172</c:v>
                </c:pt>
                <c:pt idx="311">
                  <c:v>174.077610215172</c:v>
                </c:pt>
                <c:pt idx="312">
                  <c:v>174.077610215172</c:v>
                </c:pt>
                <c:pt idx="313">
                  <c:v>174.077610215172</c:v>
                </c:pt>
                <c:pt idx="314">
                  <c:v>174.077610215172</c:v>
                </c:pt>
                <c:pt idx="315">
                  <c:v>174.077610215172</c:v>
                </c:pt>
                <c:pt idx="316">
                  <c:v>174.077610215172</c:v>
                </c:pt>
                <c:pt idx="317">
                  <c:v>174.077610215172</c:v>
                </c:pt>
                <c:pt idx="318">
                  <c:v>174.077610215172</c:v>
                </c:pt>
                <c:pt idx="319">
                  <c:v>174.077610215172</c:v>
                </c:pt>
                <c:pt idx="320">
                  <c:v>174.077610215172</c:v>
                </c:pt>
                <c:pt idx="321">
                  <c:v>174.077610215172</c:v>
                </c:pt>
                <c:pt idx="322">
                  <c:v>174.077610215172</c:v>
                </c:pt>
                <c:pt idx="323">
                  <c:v>174.077610215172</c:v>
                </c:pt>
                <c:pt idx="324">
                  <c:v>174.077610215172</c:v>
                </c:pt>
                <c:pt idx="325">
                  <c:v>174.077610215172</c:v>
                </c:pt>
                <c:pt idx="326">
                  <c:v>174.077610215172</c:v>
                </c:pt>
                <c:pt idx="327">
                  <c:v>174.077610215172</c:v>
                </c:pt>
                <c:pt idx="328">
                  <c:v>174.077610215172</c:v>
                </c:pt>
                <c:pt idx="329">
                  <c:v>174.077610215172</c:v>
                </c:pt>
                <c:pt idx="330">
                  <c:v>174.077610215172</c:v>
                </c:pt>
                <c:pt idx="331">
                  <c:v>174.077610215172</c:v>
                </c:pt>
                <c:pt idx="332">
                  <c:v>174.077610215172</c:v>
                </c:pt>
                <c:pt idx="333">
                  <c:v>174.077610215172</c:v>
                </c:pt>
                <c:pt idx="334">
                  <c:v>174.077610215172</c:v>
                </c:pt>
                <c:pt idx="335">
                  <c:v>174.077610215172</c:v>
                </c:pt>
                <c:pt idx="336">
                  <c:v>174.077610215172</c:v>
                </c:pt>
                <c:pt idx="337">
                  <c:v>174.077610215172</c:v>
                </c:pt>
                <c:pt idx="338">
                  <c:v>174.077610215172</c:v>
                </c:pt>
                <c:pt idx="339">
                  <c:v>174.077610215172</c:v>
                </c:pt>
                <c:pt idx="340">
                  <c:v>174.077610215172</c:v>
                </c:pt>
                <c:pt idx="341">
                  <c:v>174.077610215172</c:v>
                </c:pt>
                <c:pt idx="342">
                  <c:v>174.077610215172</c:v>
                </c:pt>
                <c:pt idx="343">
                  <c:v>174.077610215172</c:v>
                </c:pt>
                <c:pt idx="344">
                  <c:v>174.077610215172</c:v>
                </c:pt>
                <c:pt idx="345">
                  <c:v>174.077610215172</c:v>
                </c:pt>
                <c:pt idx="346">
                  <c:v>174.077610215172</c:v>
                </c:pt>
                <c:pt idx="347">
                  <c:v>174.077610215172</c:v>
                </c:pt>
                <c:pt idx="348">
                  <c:v>174.077610215172</c:v>
                </c:pt>
                <c:pt idx="349">
                  <c:v>174.077610215172</c:v>
                </c:pt>
                <c:pt idx="350">
                  <c:v>174.077610215172</c:v>
                </c:pt>
                <c:pt idx="351">
                  <c:v>174.077610215172</c:v>
                </c:pt>
                <c:pt idx="352">
                  <c:v>174.077610215172</c:v>
                </c:pt>
                <c:pt idx="353">
                  <c:v>174.077610215172</c:v>
                </c:pt>
                <c:pt idx="354">
                  <c:v>174.077610215172</c:v>
                </c:pt>
                <c:pt idx="355">
                  <c:v>174.077610215172</c:v>
                </c:pt>
                <c:pt idx="356">
                  <c:v>174.077610215172</c:v>
                </c:pt>
                <c:pt idx="357">
                  <c:v>174.077610215172</c:v>
                </c:pt>
                <c:pt idx="358">
                  <c:v>174.077610215172</c:v>
                </c:pt>
                <c:pt idx="359">
                  <c:v>174.077610215172</c:v>
                </c:pt>
                <c:pt idx="360">
                  <c:v>174.077610215172</c:v>
                </c:pt>
                <c:pt idx="361">
                  <c:v>174.077610215172</c:v>
                </c:pt>
                <c:pt idx="362">
                  <c:v>174.077610215172</c:v>
                </c:pt>
                <c:pt idx="363">
                  <c:v>174.077610215172</c:v>
                </c:pt>
                <c:pt idx="364">
                  <c:v>174.077610215172</c:v>
                </c:pt>
                <c:pt idx="365">
                  <c:v>174.077610215172</c:v>
                </c:pt>
                <c:pt idx="366">
                  <c:v>174.077610215172</c:v>
                </c:pt>
                <c:pt idx="367">
                  <c:v>174.077610215172</c:v>
                </c:pt>
                <c:pt idx="368">
                  <c:v>174.077610215172</c:v>
                </c:pt>
                <c:pt idx="369">
                  <c:v>174.077610215172</c:v>
                </c:pt>
                <c:pt idx="370">
                  <c:v>174.077610215172</c:v>
                </c:pt>
                <c:pt idx="371">
                  <c:v>174.077610215172</c:v>
                </c:pt>
                <c:pt idx="372">
                  <c:v>174.077610215172</c:v>
                </c:pt>
                <c:pt idx="373">
                  <c:v>174.077610215172</c:v>
                </c:pt>
                <c:pt idx="374">
                  <c:v>174.077610215172</c:v>
                </c:pt>
                <c:pt idx="375">
                  <c:v>174.077610215172</c:v>
                </c:pt>
                <c:pt idx="376">
                  <c:v>174.077610215172</c:v>
                </c:pt>
                <c:pt idx="377">
                  <c:v>174.077610215172</c:v>
                </c:pt>
                <c:pt idx="378">
                  <c:v>174.077610215172</c:v>
                </c:pt>
                <c:pt idx="379">
                  <c:v>174.077610215172</c:v>
                </c:pt>
                <c:pt idx="380">
                  <c:v>174.077610215172</c:v>
                </c:pt>
                <c:pt idx="381">
                  <c:v>174.077610215172</c:v>
                </c:pt>
                <c:pt idx="382">
                  <c:v>174.077610215172</c:v>
                </c:pt>
                <c:pt idx="383">
                  <c:v>174.077610215172</c:v>
                </c:pt>
                <c:pt idx="384">
                  <c:v>174.077610215172</c:v>
                </c:pt>
                <c:pt idx="385">
                  <c:v>174.077610215172</c:v>
                </c:pt>
                <c:pt idx="386">
                  <c:v>174.077610215172</c:v>
                </c:pt>
                <c:pt idx="387">
                  <c:v>174.077610215172</c:v>
                </c:pt>
                <c:pt idx="388">
                  <c:v>174.077610215172</c:v>
                </c:pt>
                <c:pt idx="389">
                  <c:v>174.077610215172</c:v>
                </c:pt>
                <c:pt idx="390">
                  <c:v>174.077610215172</c:v>
                </c:pt>
                <c:pt idx="391">
                  <c:v>174.077610215172</c:v>
                </c:pt>
                <c:pt idx="392">
                  <c:v>174.077610215172</c:v>
                </c:pt>
                <c:pt idx="393">
                  <c:v>174.077610215172</c:v>
                </c:pt>
                <c:pt idx="394">
                  <c:v>174.077610215172</c:v>
                </c:pt>
                <c:pt idx="395">
                  <c:v>174.077610215172</c:v>
                </c:pt>
                <c:pt idx="396">
                  <c:v>174.077610215172</c:v>
                </c:pt>
                <c:pt idx="397">
                  <c:v>174.077610215172</c:v>
                </c:pt>
                <c:pt idx="398">
                  <c:v>174.077610215172</c:v>
                </c:pt>
                <c:pt idx="399">
                  <c:v>174.077610215172</c:v>
                </c:pt>
                <c:pt idx="400">
                  <c:v>174.077610215172</c:v>
                </c:pt>
                <c:pt idx="401">
                  <c:v>174.077610215172</c:v>
                </c:pt>
                <c:pt idx="402">
                  <c:v>174.077610215172</c:v>
                </c:pt>
                <c:pt idx="403">
                  <c:v>174.077610215172</c:v>
                </c:pt>
                <c:pt idx="404">
                  <c:v>174.077610215172</c:v>
                </c:pt>
                <c:pt idx="405">
                  <c:v>174.077610215172</c:v>
                </c:pt>
                <c:pt idx="406">
                  <c:v>174.077610215172</c:v>
                </c:pt>
                <c:pt idx="407">
                  <c:v>174.077610215172</c:v>
                </c:pt>
                <c:pt idx="408">
                  <c:v>174.077610215172</c:v>
                </c:pt>
                <c:pt idx="409">
                  <c:v>174.077610215172</c:v>
                </c:pt>
                <c:pt idx="410">
                  <c:v>174.077610215172</c:v>
                </c:pt>
                <c:pt idx="411">
                  <c:v>174.077610215172</c:v>
                </c:pt>
                <c:pt idx="412">
                  <c:v>174.077610215172</c:v>
                </c:pt>
                <c:pt idx="413">
                  <c:v>174.077610215172</c:v>
                </c:pt>
                <c:pt idx="414">
                  <c:v>174.077610215172</c:v>
                </c:pt>
                <c:pt idx="415">
                  <c:v>174.077610215172</c:v>
                </c:pt>
                <c:pt idx="416">
                  <c:v>174.077610215172</c:v>
                </c:pt>
                <c:pt idx="417">
                  <c:v>174.077610215172</c:v>
                </c:pt>
                <c:pt idx="418">
                  <c:v>174.077610215172</c:v>
                </c:pt>
                <c:pt idx="419">
                  <c:v>174.077610215172</c:v>
                </c:pt>
                <c:pt idx="420">
                  <c:v>174.077610215172</c:v>
                </c:pt>
                <c:pt idx="421">
                  <c:v>174.077610215172</c:v>
                </c:pt>
                <c:pt idx="422">
                  <c:v>174.077610215172</c:v>
                </c:pt>
                <c:pt idx="423">
                  <c:v>174.077610215172</c:v>
                </c:pt>
                <c:pt idx="424">
                  <c:v>174.077610215172</c:v>
                </c:pt>
                <c:pt idx="425">
                  <c:v>174.077610215172</c:v>
                </c:pt>
                <c:pt idx="426">
                  <c:v>174.077610215172</c:v>
                </c:pt>
                <c:pt idx="427">
                  <c:v>174.077610215172</c:v>
                </c:pt>
                <c:pt idx="428">
                  <c:v>174.077610215172</c:v>
                </c:pt>
                <c:pt idx="429">
                  <c:v>174.077610215172</c:v>
                </c:pt>
                <c:pt idx="430">
                  <c:v>174.077610215172</c:v>
                </c:pt>
                <c:pt idx="431">
                  <c:v>174.077610215172</c:v>
                </c:pt>
                <c:pt idx="432">
                  <c:v>174.077610215172</c:v>
                </c:pt>
                <c:pt idx="433">
                  <c:v>174.077610215172</c:v>
                </c:pt>
                <c:pt idx="434">
                  <c:v>174.077610215172</c:v>
                </c:pt>
                <c:pt idx="435">
                  <c:v>174.077610215172</c:v>
                </c:pt>
                <c:pt idx="436">
                  <c:v>174.077610215172</c:v>
                </c:pt>
                <c:pt idx="437">
                  <c:v>174.077610215172</c:v>
                </c:pt>
                <c:pt idx="438">
                  <c:v>174.077610215172</c:v>
                </c:pt>
                <c:pt idx="439">
                  <c:v>174.077610215172</c:v>
                </c:pt>
                <c:pt idx="440">
                  <c:v>174.077610215172</c:v>
                </c:pt>
                <c:pt idx="441">
                  <c:v>174.077610215172</c:v>
                </c:pt>
                <c:pt idx="442">
                  <c:v>174.077610215172</c:v>
                </c:pt>
                <c:pt idx="443">
                  <c:v>174.077610215172</c:v>
                </c:pt>
                <c:pt idx="444">
                  <c:v>174.077610215172</c:v>
                </c:pt>
                <c:pt idx="445">
                  <c:v>174.077610215172</c:v>
                </c:pt>
                <c:pt idx="446">
                  <c:v>174.077610215172</c:v>
                </c:pt>
                <c:pt idx="447">
                  <c:v>174.077610215172</c:v>
                </c:pt>
                <c:pt idx="448">
                  <c:v>174.077610215172</c:v>
                </c:pt>
                <c:pt idx="449">
                  <c:v>174.077610215172</c:v>
                </c:pt>
                <c:pt idx="450">
                  <c:v>174.077610215172</c:v>
                </c:pt>
                <c:pt idx="451">
                  <c:v>174.077610215172</c:v>
                </c:pt>
                <c:pt idx="452">
                  <c:v>174.077610215172</c:v>
                </c:pt>
                <c:pt idx="453">
                  <c:v>174.077610215172</c:v>
                </c:pt>
                <c:pt idx="454">
                  <c:v>174.077610215172</c:v>
                </c:pt>
                <c:pt idx="455">
                  <c:v>174.077610215172</c:v>
                </c:pt>
                <c:pt idx="456">
                  <c:v>174.077610215172</c:v>
                </c:pt>
                <c:pt idx="457">
                  <c:v>174.077610215172</c:v>
                </c:pt>
                <c:pt idx="458">
                  <c:v>174.077610215172</c:v>
                </c:pt>
                <c:pt idx="459">
                  <c:v>174.077610215172</c:v>
                </c:pt>
                <c:pt idx="460">
                  <c:v>174.077610215172</c:v>
                </c:pt>
                <c:pt idx="461">
                  <c:v>174.077610215172</c:v>
                </c:pt>
                <c:pt idx="462">
                  <c:v>174.077610215172</c:v>
                </c:pt>
                <c:pt idx="463">
                  <c:v>174.077610215172</c:v>
                </c:pt>
                <c:pt idx="464">
                  <c:v>236.26345819793599</c:v>
                </c:pt>
                <c:pt idx="465">
                  <c:v>316.37553603976198</c:v>
                </c:pt>
                <c:pt idx="466">
                  <c:v>338.15522042848102</c:v>
                </c:pt>
                <c:pt idx="467">
                  <c:v>338.15522042848102</c:v>
                </c:pt>
                <c:pt idx="468">
                  <c:v>338.15522042848102</c:v>
                </c:pt>
                <c:pt idx="469">
                  <c:v>338.15522042848102</c:v>
                </c:pt>
                <c:pt idx="470">
                  <c:v>338.15522042848102</c:v>
                </c:pt>
                <c:pt idx="471">
                  <c:v>338.15522042848102</c:v>
                </c:pt>
                <c:pt idx="472">
                  <c:v>338.15522042848102</c:v>
                </c:pt>
                <c:pt idx="473">
                  <c:v>338.15522042848102</c:v>
                </c:pt>
                <c:pt idx="474">
                  <c:v>338.15522042848102</c:v>
                </c:pt>
                <c:pt idx="475">
                  <c:v>338.15522042848102</c:v>
                </c:pt>
                <c:pt idx="476">
                  <c:v>338.15522042894702</c:v>
                </c:pt>
                <c:pt idx="477">
                  <c:v>338.15522042894702</c:v>
                </c:pt>
                <c:pt idx="478">
                  <c:v>338.15522042894702</c:v>
                </c:pt>
                <c:pt idx="479">
                  <c:v>338.15522042906298</c:v>
                </c:pt>
                <c:pt idx="480">
                  <c:v>338.15522042906298</c:v>
                </c:pt>
                <c:pt idx="481">
                  <c:v>338.15522042909203</c:v>
                </c:pt>
                <c:pt idx="482">
                  <c:v>338.15522042909203</c:v>
                </c:pt>
                <c:pt idx="483">
                  <c:v>338.15522042910197</c:v>
                </c:pt>
                <c:pt idx="484">
                  <c:v>338.15522042910197</c:v>
                </c:pt>
                <c:pt idx="485">
                  <c:v>338.15522042912198</c:v>
                </c:pt>
                <c:pt idx="486">
                  <c:v>338.15522042918002</c:v>
                </c:pt>
                <c:pt idx="487">
                  <c:v>338.15522042918002</c:v>
                </c:pt>
                <c:pt idx="488">
                  <c:v>338.15522042918002</c:v>
                </c:pt>
                <c:pt idx="489">
                  <c:v>338.15522042941302</c:v>
                </c:pt>
                <c:pt idx="490">
                  <c:v>338.15522042941302</c:v>
                </c:pt>
                <c:pt idx="491">
                  <c:v>338.15522042941302</c:v>
                </c:pt>
                <c:pt idx="492">
                  <c:v>338.15522042941302</c:v>
                </c:pt>
                <c:pt idx="493">
                  <c:v>338.155220430344</c:v>
                </c:pt>
                <c:pt idx="494">
                  <c:v>338.155220430344</c:v>
                </c:pt>
                <c:pt idx="495">
                  <c:v>338.155220430344</c:v>
                </c:pt>
                <c:pt idx="496">
                  <c:v>338.155220430344</c:v>
                </c:pt>
                <c:pt idx="497">
                  <c:v>338.155220430344</c:v>
                </c:pt>
                <c:pt idx="498">
                  <c:v>338.155220430344</c:v>
                </c:pt>
                <c:pt idx="499">
                  <c:v>338.155220430344</c:v>
                </c:pt>
                <c:pt idx="500">
                  <c:v>338.155220430344</c:v>
                </c:pt>
                <c:pt idx="501">
                  <c:v>338.155220430344</c:v>
                </c:pt>
                <c:pt idx="502">
                  <c:v>338.155220430344</c:v>
                </c:pt>
                <c:pt idx="503">
                  <c:v>338.155220430344</c:v>
                </c:pt>
                <c:pt idx="504">
                  <c:v>338.155220430344</c:v>
                </c:pt>
                <c:pt idx="505">
                  <c:v>338.155220430344</c:v>
                </c:pt>
                <c:pt idx="506">
                  <c:v>338.155220430344</c:v>
                </c:pt>
                <c:pt idx="507">
                  <c:v>338.155220430344</c:v>
                </c:pt>
                <c:pt idx="508">
                  <c:v>338.155220430344</c:v>
                </c:pt>
                <c:pt idx="509">
                  <c:v>338.155220430344</c:v>
                </c:pt>
                <c:pt idx="510">
                  <c:v>338.19665347225902</c:v>
                </c:pt>
                <c:pt idx="511">
                  <c:v>338.330066956579</c:v>
                </c:pt>
                <c:pt idx="512">
                  <c:v>340.57139785215202</c:v>
                </c:pt>
                <c:pt idx="513">
                  <c:v>340.80566567438598</c:v>
                </c:pt>
                <c:pt idx="514">
                  <c:v>342.92940166033799</c:v>
                </c:pt>
                <c:pt idx="515">
                  <c:v>342.98547673551298</c:v>
                </c:pt>
                <c:pt idx="516">
                  <c:v>345.99773123255</c:v>
                </c:pt>
                <c:pt idx="517">
                  <c:v>346.62656509503699</c:v>
                </c:pt>
                <c:pt idx="518">
                  <c:v>346.89188981056202</c:v>
                </c:pt>
                <c:pt idx="519">
                  <c:v>347.36491372622498</c:v>
                </c:pt>
                <c:pt idx="520">
                  <c:v>348.00243926979601</c:v>
                </c:pt>
                <c:pt idx="521">
                  <c:v>348.04387230984798</c:v>
                </c:pt>
                <c:pt idx="522">
                  <c:v>348.04387231008099</c:v>
                </c:pt>
                <c:pt idx="523">
                  <c:v>348.15522042848102</c:v>
                </c:pt>
                <c:pt idx="524">
                  <c:v>348.15522042848102</c:v>
                </c:pt>
                <c:pt idx="525">
                  <c:v>348.15522042848102</c:v>
                </c:pt>
                <c:pt idx="526">
                  <c:v>348.15522042848102</c:v>
                </c:pt>
                <c:pt idx="527">
                  <c:v>348.15522042848102</c:v>
                </c:pt>
                <c:pt idx="528">
                  <c:v>348.15522042848102</c:v>
                </c:pt>
                <c:pt idx="529">
                  <c:v>348.15522042848102</c:v>
                </c:pt>
                <c:pt idx="530">
                  <c:v>348.15522042848102</c:v>
                </c:pt>
                <c:pt idx="531">
                  <c:v>348.15522042848102</c:v>
                </c:pt>
                <c:pt idx="532">
                  <c:v>348.15522042848102</c:v>
                </c:pt>
                <c:pt idx="533">
                  <c:v>348.15522042848102</c:v>
                </c:pt>
                <c:pt idx="534">
                  <c:v>348.15522042848102</c:v>
                </c:pt>
                <c:pt idx="535">
                  <c:v>348.15522042848102</c:v>
                </c:pt>
                <c:pt idx="536">
                  <c:v>348.15522042848102</c:v>
                </c:pt>
                <c:pt idx="537">
                  <c:v>348.15522042848102</c:v>
                </c:pt>
                <c:pt idx="538">
                  <c:v>348.15522042848102</c:v>
                </c:pt>
                <c:pt idx="539">
                  <c:v>348.15522042848102</c:v>
                </c:pt>
                <c:pt idx="540">
                  <c:v>348.15522042848102</c:v>
                </c:pt>
                <c:pt idx="541">
                  <c:v>348.15522042848102</c:v>
                </c:pt>
                <c:pt idx="542">
                  <c:v>348.15522042848102</c:v>
                </c:pt>
                <c:pt idx="543">
                  <c:v>348.15522042848102</c:v>
                </c:pt>
                <c:pt idx="544">
                  <c:v>348.15522042848102</c:v>
                </c:pt>
                <c:pt idx="545">
                  <c:v>348.15522042848102</c:v>
                </c:pt>
                <c:pt idx="546">
                  <c:v>348.15522042848102</c:v>
                </c:pt>
                <c:pt idx="547">
                  <c:v>348.15522042848102</c:v>
                </c:pt>
                <c:pt idx="548">
                  <c:v>348.15522042848102</c:v>
                </c:pt>
                <c:pt idx="549">
                  <c:v>348.15522042848102</c:v>
                </c:pt>
                <c:pt idx="550">
                  <c:v>348.15522042848102</c:v>
                </c:pt>
                <c:pt idx="551">
                  <c:v>348.15522042848102</c:v>
                </c:pt>
                <c:pt idx="552">
                  <c:v>348.15522042848102</c:v>
                </c:pt>
                <c:pt idx="553">
                  <c:v>348.15522042848102</c:v>
                </c:pt>
                <c:pt idx="554">
                  <c:v>348.15522042848102</c:v>
                </c:pt>
                <c:pt idx="555">
                  <c:v>348.15522042848102</c:v>
                </c:pt>
                <c:pt idx="556">
                  <c:v>348.15522042848102</c:v>
                </c:pt>
                <c:pt idx="557">
                  <c:v>348.15522042848102</c:v>
                </c:pt>
                <c:pt idx="558">
                  <c:v>348.15522042848102</c:v>
                </c:pt>
                <c:pt idx="559">
                  <c:v>348.15522042848102</c:v>
                </c:pt>
                <c:pt idx="560">
                  <c:v>348.15522042848102</c:v>
                </c:pt>
                <c:pt idx="561">
                  <c:v>348.15522042848102</c:v>
                </c:pt>
                <c:pt idx="562">
                  <c:v>348.15522042848102</c:v>
                </c:pt>
                <c:pt idx="563">
                  <c:v>348.15522042848102</c:v>
                </c:pt>
                <c:pt idx="564">
                  <c:v>348.15522042848102</c:v>
                </c:pt>
                <c:pt idx="565">
                  <c:v>348.15522042848102</c:v>
                </c:pt>
                <c:pt idx="566">
                  <c:v>348.15522042848102</c:v>
                </c:pt>
                <c:pt idx="567">
                  <c:v>348.15522042848102</c:v>
                </c:pt>
                <c:pt idx="568">
                  <c:v>348.15522042848102</c:v>
                </c:pt>
                <c:pt idx="569">
                  <c:v>348.15522042848102</c:v>
                </c:pt>
                <c:pt idx="570">
                  <c:v>348.15522042848102</c:v>
                </c:pt>
                <c:pt idx="571">
                  <c:v>348.15522042848102</c:v>
                </c:pt>
                <c:pt idx="572">
                  <c:v>348.15522042848102</c:v>
                </c:pt>
                <c:pt idx="573">
                  <c:v>348.15522042848102</c:v>
                </c:pt>
                <c:pt idx="574">
                  <c:v>348.15522042848102</c:v>
                </c:pt>
                <c:pt idx="575">
                  <c:v>348.15522042848102</c:v>
                </c:pt>
                <c:pt idx="576">
                  <c:v>348.15522042848102</c:v>
                </c:pt>
                <c:pt idx="577">
                  <c:v>348.15522042848102</c:v>
                </c:pt>
                <c:pt idx="578">
                  <c:v>348.15522042848102</c:v>
                </c:pt>
                <c:pt idx="579">
                  <c:v>348.15522042848102</c:v>
                </c:pt>
                <c:pt idx="580">
                  <c:v>348.15522042848102</c:v>
                </c:pt>
                <c:pt idx="581">
                  <c:v>348.15522042848102</c:v>
                </c:pt>
                <c:pt idx="582">
                  <c:v>348.15522042848102</c:v>
                </c:pt>
                <c:pt idx="583">
                  <c:v>348.15522042848102</c:v>
                </c:pt>
                <c:pt idx="584">
                  <c:v>348.15522042848102</c:v>
                </c:pt>
                <c:pt idx="585">
                  <c:v>348.15522042848102</c:v>
                </c:pt>
                <c:pt idx="586">
                  <c:v>348.15522042848102</c:v>
                </c:pt>
                <c:pt idx="587">
                  <c:v>348.15522042848102</c:v>
                </c:pt>
                <c:pt idx="588">
                  <c:v>348.15522042848102</c:v>
                </c:pt>
                <c:pt idx="589">
                  <c:v>348.15522042848102</c:v>
                </c:pt>
                <c:pt idx="590">
                  <c:v>348.15522042848102</c:v>
                </c:pt>
                <c:pt idx="591">
                  <c:v>348.15522042848102</c:v>
                </c:pt>
                <c:pt idx="592">
                  <c:v>348.15522042848102</c:v>
                </c:pt>
                <c:pt idx="593">
                  <c:v>348.15522042848102</c:v>
                </c:pt>
                <c:pt idx="594">
                  <c:v>348.15522042848102</c:v>
                </c:pt>
                <c:pt idx="595">
                  <c:v>348.15522042848102</c:v>
                </c:pt>
                <c:pt idx="596">
                  <c:v>348.15522042848102</c:v>
                </c:pt>
                <c:pt idx="597">
                  <c:v>348.15522042848102</c:v>
                </c:pt>
                <c:pt idx="598">
                  <c:v>348.15522042848102</c:v>
                </c:pt>
                <c:pt idx="599">
                  <c:v>348.15522042894702</c:v>
                </c:pt>
                <c:pt idx="600">
                  <c:v>348.15522042894702</c:v>
                </c:pt>
                <c:pt idx="601">
                  <c:v>348.15522042894702</c:v>
                </c:pt>
                <c:pt idx="602">
                  <c:v>348.15522042894702</c:v>
                </c:pt>
                <c:pt idx="603">
                  <c:v>348.15522042894702</c:v>
                </c:pt>
                <c:pt idx="604">
                  <c:v>348.15522042894702</c:v>
                </c:pt>
                <c:pt idx="605">
                  <c:v>348.15522042894702</c:v>
                </c:pt>
                <c:pt idx="606">
                  <c:v>348.15522042894702</c:v>
                </c:pt>
                <c:pt idx="607">
                  <c:v>348.15522042894702</c:v>
                </c:pt>
                <c:pt idx="608">
                  <c:v>348.15522042894702</c:v>
                </c:pt>
                <c:pt idx="609">
                  <c:v>348.15522042894702</c:v>
                </c:pt>
                <c:pt idx="610">
                  <c:v>348.15522042894702</c:v>
                </c:pt>
                <c:pt idx="611">
                  <c:v>348.15522042894702</c:v>
                </c:pt>
                <c:pt idx="612">
                  <c:v>348.15522042894702</c:v>
                </c:pt>
                <c:pt idx="613">
                  <c:v>348.15522042894702</c:v>
                </c:pt>
                <c:pt idx="614">
                  <c:v>348.15522042894702</c:v>
                </c:pt>
                <c:pt idx="615">
                  <c:v>348.15522042894702</c:v>
                </c:pt>
                <c:pt idx="616">
                  <c:v>348.15522042906298</c:v>
                </c:pt>
                <c:pt idx="617">
                  <c:v>348.15522042906298</c:v>
                </c:pt>
                <c:pt idx="618">
                  <c:v>348.15522042906298</c:v>
                </c:pt>
                <c:pt idx="619">
                  <c:v>348.15522042906298</c:v>
                </c:pt>
                <c:pt idx="620">
                  <c:v>348.15522042909203</c:v>
                </c:pt>
                <c:pt idx="621">
                  <c:v>348.15522042910197</c:v>
                </c:pt>
                <c:pt idx="622">
                  <c:v>348.15522042910197</c:v>
                </c:pt>
                <c:pt idx="623">
                  <c:v>348.15522042912198</c:v>
                </c:pt>
                <c:pt idx="624">
                  <c:v>348.15522042918002</c:v>
                </c:pt>
                <c:pt idx="625">
                  <c:v>348.15522042918002</c:v>
                </c:pt>
                <c:pt idx="626">
                  <c:v>348.15522042918002</c:v>
                </c:pt>
                <c:pt idx="627">
                  <c:v>348.15522042918002</c:v>
                </c:pt>
                <c:pt idx="628">
                  <c:v>348.15522042918002</c:v>
                </c:pt>
                <c:pt idx="629">
                  <c:v>348.15522042918002</c:v>
                </c:pt>
                <c:pt idx="630">
                  <c:v>348.15522042918002</c:v>
                </c:pt>
                <c:pt idx="631">
                  <c:v>348.15522042918002</c:v>
                </c:pt>
                <c:pt idx="632">
                  <c:v>348.15522042918002</c:v>
                </c:pt>
                <c:pt idx="633">
                  <c:v>348.15522042941302</c:v>
                </c:pt>
                <c:pt idx="634">
                  <c:v>348.15522042941302</c:v>
                </c:pt>
                <c:pt idx="635">
                  <c:v>348.15522042941302</c:v>
                </c:pt>
                <c:pt idx="636">
                  <c:v>348.15522042941302</c:v>
                </c:pt>
                <c:pt idx="637">
                  <c:v>348.15522042941302</c:v>
                </c:pt>
                <c:pt idx="638">
                  <c:v>348.15522042941302</c:v>
                </c:pt>
                <c:pt idx="639">
                  <c:v>348.15522042941302</c:v>
                </c:pt>
                <c:pt idx="640">
                  <c:v>348.15522042941302</c:v>
                </c:pt>
                <c:pt idx="641">
                  <c:v>348.15522042941302</c:v>
                </c:pt>
                <c:pt idx="642">
                  <c:v>348.15522042941302</c:v>
                </c:pt>
                <c:pt idx="643">
                  <c:v>348.15522042941302</c:v>
                </c:pt>
                <c:pt idx="644">
                  <c:v>348.15522042941302</c:v>
                </c:pt>
                <c:pt idx="645">
                  <c:v>348.15522042941302</c:v>
                </c:pt>
                <c:pt idx="646">
                  <c:v>348.15522042941302</c:v>
                </c:pt>
                <c:pt idx="647">
                  <c:v>348.15522042941302</c:v>
                </c:pt>
                <c:pt idx="648">
                  <c:v>348.15522042941302</c:v>
                </c:pt>
                <c:pt idx="649">
                  <c:v>348.15522042941302</c:v>
                </c:pt>
                <c:pt idx="650">
                  <c:v>348.15522042941302</c:v>
                </c:pt>
                <c:pt idx="651">
                  <c:v>348.15522042941302</c:v>
                </c:pt>
                <c:pt idx="652">
                  <c:v>348.15522042941302</c:v>
                </c:pt>
                <c:pt idx="653">
                  <c:v>348.15522042941302</c:v>
                </c:pt>
                <c:pt idx="654">
                  <c:v>348.15522042941302</c:v>
                </c:pt>
                <c:pt idx="655">
                  <c:v>348.15522042941302</c:v>
                </c:pt>
                <c:pt idx="656">
                  <c:v>348.15522042941302</c:v>
                </c:pt>
                <c:pt idx="657">
                  <c:v>348.15522042941302</c:v>
                </c:pt>
                <c:pt idx="658">
                  <c:v>348.15522042941302</c:v>
                </c:pt>
                <c:pt idx="659">
                  <c:v>348.15522042941302</c:v>
                </c:pt>
                <c:pt idx="660">
                  <c:v>348.15522042941302</c:v>
                </c:pt>
                <c:pt idx="661">
                  <c:v>348.15522042941302</c:v>
                </c:pt>
                <c:pt idx="662">
                  <c:v>348.15522042941302</c:v>
                </c:pt>
                <c:pt idx="663">
                  <c:v>348.15522042941302</c:v>
                </c:pt>
                <c:pt idx="664">
                  <c:v>348.15522042941302</c:v>
                </c:pt>
                <c:pt idx="665">
                  <c:v>348.15522042941302</c:v>
                </c:pt>
                <c:pt idx="666">
                  <c:v>348.15522042941302</c:v>
                </c:pt>
                <c:pt idx="667">
                  <c:v>348.15522042941302</c:v>
                </c:pt>
                <c:pt idx="668">
                  <c:v>348.15522042941302</c:v>
                </c:pt>
                <c:pt idx="669">
                  <c:v>348.15522042941302</c:v>
                </c:pt>
                <c:pt idx="670">
                  <c:v>348.15522042941302</c:v>
                </c:pt>
                <c:pt idx="671">
                  <c:v>348.15522042941302</c:v>
                </c:pt>
                <c:pt idx="672">
                  <c:v>348.15522042941302</c:v>
                </c:pt>
                <c:pt idx="673">
                  <c:v>348.15522042941302</c:v>
                </c:pt>
                <c:pt idx="674">
                  <c:v>348.15522042941302</c:v>
                </c:pt>
                <c:pt idx="675">
                  <c:v>348.15522042941302</c:v>
                </c:pt>
                <c:pt idx="676">
                  <c:v>348.15522042941302</c:v>
                </c:pt>
                <c:pt idx="677">
                  <c:v>348.155220430344</c:v>
                </c:pt>
                <c:pt idx="678">
                  <c:v>348.155220430344</c:v>
                </c:pt>
                <c:pt idx="679">
                  <c:v>348.155220430344</c:v>
                </c:pt>
                <c:pt idx="680">
                  <c:v>348.155220430344</c:v>
                </c:pt>
                <c:pt idx="681">
                  <c:v>348.155220430344</c:v>
                </c:pt>
                <c:pt idx="682">
                  <c:v>348.155220430344</c:v>
                </c:pt>
                <c:pt idx="683">
                  <c:v>348.155220430344</c:v>
                </c:pt>
                <c:pt idx="684">
                  <c:v>348.155220430344</c:v>
                </c:pt>
                <c:pt idx="685">
                  <c:v>348.155220430344</c:v>
                </c:pt>
                <c:pt idx="686">
                  <c:v>348.155220430344</c:v>
                </c:pt>
                <c:pt idx="687">
                  <c:v>348.155220430344</c:v>
                </c:pt>
                <c:pt idx="688">
                  <c:v>348.155220430344</c:v>
                </c:pt>
                <c:pt idx="689">
                  <c:v>348.155220430344</c:v>
                </c:pt>
                <c:pt idx="690">
                  <c:v>348.155220430344</c:v>
                </c:pt>
                <c:pt idx="691">
                  <c:v>348.155220430344</c:v>
                </c:pt>
                <c:pt idx="692">
                  <c:v>348.155220430344</c:v>
                </c:pt>
                <c:pt idx="693">
                  <c:v>348.155220430344</c:v>
                </c:pt>
                <c:pt idx="694">
                  <c:v>348.155220430344</c:v>
                </c:pt>
                <c:pt idx="695">
                  <c:v>348.155220430344</c:v>
                </c:pt>
                <c:pt idx="696">
                  <c:v>348.155220430344</c:v>
                </c:pt>
                <c:pt idx="697">
                  <c:v>348.155220430344</c:v>
                </c:pt>
                <c:pt idx="698">
                  <c:v>348.155220430344</c:v>
                </c:pt>
                <c:pt idx="699">
                  <c:v>348.155220430344</c:v>
                </c:pt>
                <c:pt idx="700">
                  <c:v>348.155220430344</c:v>
                </c:pt>
                <c:pt idx="701">
                  <c:v>348.155220430344</c:v>
                </c:pt>
                <c:pt idx="702">
                  <c:v>348.155220430344</c:v>
                </c:pt>
                <c:pt idx="703">
                  <c:v>348.155220430344</c:v>
                </c:pt>
                <c:pt idx="704">
                  <c:v>348.155220430344</c:v>
                </c:pt>
                <c:pt idx="705">
                  <c:v>348.155220430344</c:v>
                </c:pt>
                <c:pt idx="706">
                  <c:v>348.155220430344</c:v>
                </c:pt>
                <c:pt idx="707">
                  <c:v>348.155220430344</c:v>
                </c:pt>
                <c:pt idx="708">
                  <c:v>348.155220430344</c:v>
                </c:pt>
                <c:pt idx="709">
                  <c:v>348.155220430344</c:v>
                </c:pt>
                <c:pt idx="710">
                  <c:v>348.155220430344</c:v>
                </c:pt>
                <c:pt idx="711">
                  <c:v>348.155220430344</c:v>
                </c:pt>
                <c:pt idx="712">
                  <c:v>348.155220430344</c:v>
                </c:pt>
                <c:pt idx="713">
                  <c:v>348.155220430344</c:v>
                </c:pt>
                <c:pt idx="714">
                  <c:v>348.155220430344</c:v>
                </c:pt>
                <c:pt idx="715">
                  <c:v>348.155220430344</c:v>
                </c:pt>
                <c:pt idx="716">
                  <c:v>348.155220430344</c:v>
                </c:pt>
                <c:pt idx="717">
                  <c:v>348.155220430344</c:v>
                </c:pt>
                <c:pt idx="718">
                  <c:v>348.155220430344</c:v>
                </c:pt>
                <c:pt idx="719">
                  <c:v>348.155220430344</c:v>
                </c:pt>
                <c:pt idx="720">
                  <c:v>348.155220430344</c:v>
                </c:pt>
                <c:pt idx="721">
                  <c:v>348.155220430344</c:v>
                </c:pt>
                <c:pt idx="722">
                  <c:v>348.155220430344</c:v>
                </c:pt>
                <c:pt idx="723">
                  <c:v>348.155220430344</c:v>
                </c:pt>
                <c:pt idx="724">
                  <c:v>348.155220430344</c:v>
                </c:pt>
                <c:pt idx="725">
                  <c:v>348.155220430344</c:v>
                </c:pt>
                <c:pt idx="726">
                  <c:v>348.155220430344</c:v>
                </c:pt>
                <c:pt idx="727">
                  <c:v>348.155220430344</c:v>
                </c:pt>
                <c:pt idx="728">
                  <c:v>348.155220430344</c:v>
                </c:pt>
                <c:pt idx="729">
                  <c:v>348.155220430344</c:v>
                </c:pt>
                <c:pt idx="730">
                  <c:v>348.155220430344</c:v>
                </c:pt>
                <c:pt idx="731">
                  <c:v>348.155220430344</c:v>
                </c:pt>
                <c:pt idx="732">
                  <c:v>348.155220430344</c:v>
                </c:pt>
                <c:pt idx="733">
                  <c:v>348.155220430344</c:v>
                </c:pt>
                <c:pt idx="734">
                  <c:v>348.155220430344</c:v>
                </c:pt>
                <c:pt idx="735">
                  <c:v>348.155220430344</c:v>
                </c:pt>
                <c:pt idx="736">
                  <c:v>348.155220430344</c:v>
                </c:pt>
                <c:pt idx="737">
                  <c:v>348.155220430344</c:v>
                </c:pt>
                <c:pt idx="738">
                  <c:v>348.155220430344</c:v>
                </c:pt>
                <c:pt idx="739">
                  <c:v>348.155220430344</c:v>
                </c:pt>
                <c:pt idx="740">
                  <c:v>348.155220430344</c:v>
                </c:pt>
                <c:pt idx="741">
                  <c:v>348.155220430344</c:v>
                </c:pt>
                <c:pt idx="742">
                  <c:v>348.155220430344</c:v>
                </c:pt>
                <c:pt idx="743">
                  <c:v>348.155220430344</c:v>
                </c:pt>
                <c:pt idx="744">
                  <c:v>348.155220430344</c:v>
                </c:pt>
                <c:pt idx="745">
                  <c:v>348.155220430344</c:v>
                </c:pt>
                <c:pt idx="746">
                  <c:v>348.155220430344</c:v>
                </c:pt>
                <c:pt idx="747">
                  <c:v>348.155220430344</c:v>
                </c:pt>
                <c:pt idx="748">
                  <c:v>348.155220430344</c:v>
                </c:pt>
                <c:pt idx="749">
                  <c:v>348.155220430344</c:v>
                </c:pt>
                <c:pt idx="750">
                  <c:v>348.155220430344</c:v>
                </c:pt>
                <c:pt idx="751">
                  <c:v>348.155220430344</c:v>
                </c:pt>
                <c:pt idx="752">
                  <c:v>348.155220430344</c:v>
                </c:pt>
                <c:pt idx="753">
                  <c:v>410.34106841310802</c:v>
                </c:pt>
                <c:pt idx="754">
                  <c:v>430.92865188047199</c:v>
                </c:pt>
                <c:pt idx="755">
                  <c:v>431.34928457625199</c:v>
                </c:pt>
                <c:pt idx="756">
                  <c:v>431.84354144707299</c:v>
                </c:pt>
                <c:pt idx="757">
                  <c:v>433.88721884228198</c:v>
                </c:pt>
                <c:pt idx="758">
                  <c:v>434.31382250599501</c:v>
                </c:pt>
                <c:pt idx="759">
                  <c:v>436.005922998301</c:v>
                </c:pt>
                <c:pt idx="760">
                  <c:v>439.18204815872002</c:v>
                </c:pt>
                <c:pt idx="761">
                  <c:v>440.84488119743702</c:v>
                </c:pt>
                <c:pt idx="762">
                  <c:v>452.37261131591998</c:v>
                </c:pt>
                <c:pt idx="763">
                  <c:v>455.219686415046</c:v>
                </c:pt>
                <c:pt idx="764">
                  <c:v>457.12889992218697</c:v>
                </c:pt>
                <c:pt idx="765">
                  <c:v>467.12049542297598</c:v>
                </c:pt>
                <c:pt idx="766">
                  <c:v>490.45314625432297</c:v>
                </c:pt>
                <c:pt idx="767">
                  <c:v>493.02749025542198</c:v>
                </c:pt>
                <c:pt idx="768">
                  <c:v>502.407677171751</c:v>
                </c:pt>
                <c:pt idx="769">
                  <c:v>512.23283064272198</c:v>
                </c:pt>
                <c:pt idx="770">
                  <c:v>512.23283064272198</c:v>
                </c:pt>
                <c:pt idx="771">
                  <c:v>512.23283064272198</c:v>
                </c:pt>
                <c:pt idx="772">
                  <c:v>512.23283064272198</c:v>
                </c:pt>
                <c:pt idx="773">
                  <c:v>512.23283064272198</c:v>
                </c:pt>
                <c:pt idx="774">
                  <c:v>512.23283064272198</c:v>
                </c:pt>
                <c:pt idx="775">
                  <c:v>512.23283064272198</c:v>
                </c:pt>
                <c:pt idx="776">
                  <c:v>512.23283064272198</c:v>
                </c:pt>
                <c:pt idx="777">
                  <c:v>512.23283064272198</c:v>
                </c:pt>
                <c:pt idx="778">
                  <c:v>512.23283064272198</c:v>
                </c:pt>
                <c:pt idx="779">
                  <c:v>512.23283064272198</c:v>
                </c:pt>
                <c:pt idx="780">
                  <c:v>512.23283064272198</c:v>
                </c:pt>
                <c:pt idx="781">
                  <c:v>512.23283064272198</c:v>
                </c:pt>
                <c:pt idx="782">
                  <c:v>512.23283064342104</c:v>
                </c:pt>
                <c:pt idx="783">
                  <c:v>512.23283064342104</c:v>
                </c:pt>
                <c:pt idx="784">
                  <c:v>512.23283064342104</c:v>
                </c:pt>
                <c:pt idx="785">
                  <c:v>512.23283064342104</c:v>
                </c:pt>
                <c:pt idx="786">
                  <c:v>512.23283064359498</c:v>
                </c:pt>
                <c:pt idx="787">
                  <c:v>512.23283064376994</c:v>
                </c:pt>
                <c:pt idx="788">
                  <c:v>512.23283064411896</c:v>
                </c:pt>
                <c:pt idx="789">
                  <c:v>512.23283064411896</c:v>
                </c:pt>
                <c:pt idx="790">
                  <c:v>512.23283064411896</c:v>
                </c:pt>
                <c:pt idx="791">
                  <c:v>512.23283064411896</c:v>
                </c:pt>
                <c:pt idx="792">
                  <c:v>512.23283064411896</c:v>
                </c:pt>
                <c:pt idx="793">
                  <c:v>512.23283064411896</c:v>
                </c:pt>
                <c:pt idx="794">
                  <c:v>512.23283064411896</c:v>
                </c:pt>
                <c:pt idx="795">
                  <c:v>512.23283064411896</c:v>
                </c:pt>
                <c:pt idx="796">
                  <c:v>512.23283064551595</c:v>
                </c:pt>
                <c:pt idx="797">
                  <c:v>512.23283064551595</c:v>
                </c:pt>
                <c:pt idx="798">
                  <c:v>512.23283064551595</c:v>
                </c:pt>
                <c:pt idx="799">
                  <c:v>512.23283064551595</c:v>
                </c:pt>
                <c:pt idx="800">
                  <c:v>512.23283064551595</c:v>
                </c:pt>
                <c:pt idx="801">
                  <c:v>512.23283064551595</c:v>
                </c:pt>
                <c:pt idx="802">
                  <c:v>512.23283064551595</c:v>
                </c:pt>
                <c:pt idx="803">
                  <c:v>512.23283064551595</c:v>
                </c:pt>
                <c:pt idx="804">
                  <c:v>512.23283064551595</c:v>
                </c:pt>
                <c:pt idx="805">
                  <c:v>512.23283064551595</c:v>
                </c:pt>
                <c:pt idx="806">
                  <c:v>512.23283064551595</c:v>
                </c:pt>
                <c:pt idx="807">
                  <c:v>512.23283064551595</c:v>
                </c:pt>
                <c:pt idx="808">
                  <c:v>512.23283064551595</c:v>
                </c:pt>
                <c:pt idx="809">
                  <c:v>512.58361544960599</c:v>
                </c:pt>
                <c:pt idx="810">
                  <c:v>514.88327588886</c:v>
                </c:pt>
                <c:pt idx="811">
                  <c:v>516.31044085696306</c:v>
                </c:pt>
                <c:pt idx="812">
                  <c:v>516.31044085696306</c:v>
                </c:pt>
                <c:pt idx="813">
                  <c:v>516.31044085882604</c:v>
                </c:pt>
                <c:pt idx="814">
                  <c:v>516.310440860688</c:v>
                </c:pt>
                <c:pt idx="815">
                  <c:v>516.310440860688</c:v>
                </c:pt>
                <c:pt idx="816">
                  <c:v>517.00701187550999</c:v>
                </c:pt>
                <c:pt idx="817">
                  <c:v>517.063086949987</c:v>
                </c:pt>
                <c:pt idx="818">
                  <c:v>518.38242175057496</c:v>
                </c:pt>
                <c:pt idx="819">
                  <c:v>518.81150202825597</c:v>
                </c:pt>
                <c:pt idx="820">
                  <c:v>520.38928919844295</c:v>
                </c:pt>
                <c:pt idx="821">
                  <c:v>520.70417531020905</c:v>
                </c:pt>
                <c:pt idx="822">
                  <c:v>521.38772935420195</c:v>
                </c:pt>
                <c:pt idx="823">
                  <c:v>522.23283064272198</c:v>
                </c:pt>
                <c:pt idx="824">
                  <c:v>522.23283064272198</c:v>
                </c:pt>
                <c:pt idx="825">
                  <c:v>522.23283064272198</c:v>
                </c:pt>
                <c:pt idx="826">
                  <c:v>522.23283064272198</c:v>
                </c:pt>
                <c:pt idx="827">
                  <c:v>522.23283064272198</c:v>
                </c:pt>
                <c:pt idx="828">
                  <c:v>522.23283064272198</c:v>
                </c:pt>
                <c:pt idx="829">
                  <c:v>522.23283064272198</c:v>
                </c:pt>
                <c:pt idx="830">
                  <c:v>522.23283064272198</c:v>
                </c:pt>
                <c:pt idx="831">
                  <c:v>522.23283064272198</c:v>
                </c:pt>
                <c:pt idx="832">
                  <c:v>522.23283064272198</c:v>
                </c:pt>
                <c:pt idx="833">
                  <c:v>522.23283064272198</c:v>
                </c:pt>
                <c:pt idx="834">
                  <c:v>522.23283064272198</c:v>
                </c:pt>
                <c:pt idx="835">
                  <c:v>522.23283064272198</c:v>
                </c:pt>
                <c:pt idx="836">
                  <c:v>522.23283064272198</c:v>
                </c:pt>
                <c:pt idx="837">
                  <c:v>522.23283064272198</c:v>
                </c:pt>
                <c:pt idx="838">
                  <c:v>522.23283064272198</c:v>
                </c:pt>
                <c:pt idx="839">
                  <c:v>522.23283064272198</c:v>
                </c:pt>
                <c:pt idx="840">
                  <c:v>522.23283064272198</c:v>
                </c:pt>
                <c:pt idx="841">
                  <c:v>522.23283064272198</c:v>
                </c:pt>
                <c:pt idx="842">
                  <c:v>522.23283064272198</c:v>
                </c:pt>
                <c:pt idx="843">
                  <c:v>522.23283064272198</c:v>
                </c:pt>
                <c:pt idx="844">
                  <c:v>522.23283064272198</c:v>
                </c:pt>
                <c:pt idx="845">
                  <c:v>522.23283064272198</c:v>
                </c:pt>
                <c:pt idx="846">
                  <c:v>522.23283064272198</c:v>
                </c:pt>
                <c:pt idx="847">
                  <c:v>522.23283064272198</c:v>
                </c:pt>
                <c:pt idx="848">
                  <c:v>522.23283064272198</c:v>
                </c:pt>
                <c:pt idx="849">
                  <c:v>522.23283064272198</c:v>
                </c:pt>
                <c:pt idx="850">
                  <c:v>522.23283064272198</c:v>
                </c:pt>
                <c:pt idx="851">
                  <c:v>522.23283064272198</c:v>
                </c:pt>
                <c:pt idx="852">
                  <c:v>522.23283064272198</c:v>
                </c:pt>
                <c:pt idx="853">
                  <c:v>522.23283064272198</c:v>
                </c:pt>
                <c:pt idx="854">
                  <c:v>522.23283064272198</c:v>
                </c:pt>
                <c:pt idx="855">
                  <c:v>522.23283064272198</c:v>
                </c:pt>
                <c:pt idx="856">
                  <c:v>522.23283064272198</c:v>
                </c:pt>
                <c:pt idx="857">
                  <c:v>522.23283064272198</c:v>
                </c:pt>
                <c:pt idx="858">
                  <c:v>522.23283064272198</c:v>
                </c:pt>
                <c:pt idx="859">
                  <c:v>522.23283064272198</c:v>
                </c:pt>
                <c:pt idx="860">
                  <c:v>522.23283064272198</c:v>
                </c:pt>
                <c:pt idx="861">
                  <c:v>522.23283064272198</c:v>
                </c:pt>
                <c:pt idx="862">
                  <c:v>522.23283064272198</c:v>
                </c:pt>
                <c:pt idx="863">
                  <c:v>522.23283064272198</c:v>
                </c:pt>
                <c:pt idx="864">
                  <c:v>522.23283064272198</c:v>
                </c:pt>
                <c:pt idx="865">
                  <c:v>522.23283064272198</c:v>
                </c:pt>
                <c:pt idx="866">
                  <c:v>522.23283064272198</c:v>
                </c:pt>
                <c:pt idx="867">
                  <c:v>522.23283064272198</c:v>
                </c:pt>
                <c:pt idx="868">
                  <c:v>522.23283064272198</c:v>
                </c:pt>
                <c:pt idx="869">
                  <c:v>522.23283064272198</c:v>
                </c:pt>
                <c:pt idx="870">
                  <c:v>522.23283064272198</c:v>
                </c:pt>
                <c:pt idx="871">
                  <c:v>522.23283064272198</c:v>
                </c:pt>
                <c:pt idx="872">
                  <c:v>522.23283064272198</c:v>
                </c:pt>
                <c:pt idx="873">
                  <c:v>522.23283064272198</c:v>
                </c:pt>
                <c:pt idx="874">
                  <c:v>522.23283064272198</c:v>
                </c:pt>
                <c:pt idx="875">
                  <c:v>522.23283064272198</c:v>
                </c:pt>
                <c:pt idx="876">
                  <c:v>522.23283064272198</c:v>
                </c:pt>
                <c:pt idx="877">
                  <c:v>522.23283064272198</c:v>
                </c:pt>
                <c:pt idx="878">
                  <c:v>522.23283064272198</c:v>
                </c:pt>
                <c:pt idx="879">
                  <c:v>522.23283064272198</c:v>
                </c:pt>
                <c:pt idx="880">
                  <c:v>522.23283064272198</c:v>
                </c:pt>
                <c:pt idx="881">
                  <c:v>522.23283064342104</c:v>
                </c:pt>
                <c:pt idx="882">
                  <c:v>522.23283064342104</c:v>
                </c:pt>
                <c:pt idx="883">
                  <c:v>522.23283064342104</c:v>
                </c:pt>
                <c:pt idx="884">
                  <c:v>522.23283064342104</c:v>
                </c:pt>
                <c:pt idx="885">
                  <c:v>522.23283064342104</c:v>
                </c:pt>
                <c:pt idx="886">
                  <c:v>522.23283064342104</c:v>
                </c:pt>
                <c:pt idx="887">
                  <c:v>522.23283064342104</c:v>
                </c:pt>
                <c:pt idx="888">
                  <c:v>522.23283064342104</c:v>
                </c:pt>
                <c:pt idx="889">
                  <c:v>522.23283064342104</c:v>
                </c:pt>
                <c:pt idx="890">
                  <c:v>522.23283064342104</c:v>
                </c:pt>
                <c:pt idx="891">
                  <c:v>522.23283064342104</c:v>
                </c:pt>
                <c:pt idx="892">
                  <c:v>522.23283064342104</c:v>
                </c:pt>
                <c:pt idx="893">
                  <c:v>522.23283064342104</c:v>
                </c:pt>
                <c:pt idx="894">
                  <c:v>522.23283064359498</c:v>
                </c:pt>
                <c:pt idx="895">
                  <c:v>522.23283064359498</c:v>
                </c:pt>
                <c:pt idx="896">
                  <c:v>522.23283064359498</c:v>
                </c:pt>
                <c:pt idx="897">
                  <c:v>522.23283064363898</c:v>
                </c:pt>
                <c:pt idx="898">
                  <c:v>522.23283064365296</c:v>
                </c:pt>
                <c:pt idx="899">
                  <c:v>522.23283064365398</c:v>
                </c:pt>
                <c:pt idx="900">
                  <c:v>522.23283064368297</c:v>
                </c:pt>
                <c:pt idx="901">
                  <c:v>522.23283064376994</c:v>
                </c:pt>
                <c:pt idx="902">
                  <c:v>522.23283064376994</c:v>
                </c:pt>
                <c:pt idx="903">
                  <c:v>522.23283064376994</c:v>
                </c:pt>
                <c:pt idx="904">
                  <c:v>522.23283064376994</c:v>
                </c:pt>
                <c:pt idx="905">
                  <c:v>522.23283064376994</c:v>
                </c:pt>
                <c:pt idx="906">
                  <c:v>522.23283064376994</c:v>
                </c:pt>
                <c:pt idx="907">
                  <c:v>522.23283064376994</c:v>
                </c:pt>
                <c:pt idx="908">
                  <c:v>522.23283064376994</c:v>
                </c:pt>
                <c:pt idx="909">
                  <c:v>522.23283064411896</c:v>
                </c:pt>
                <c:pt idx="910">
                  <c:v>522.23283064411896</c:v>
                </c:pt>
                <c:pt idx="911">
                  <c:v>522.23283064411896</c:v>
                </c:pt>
                <c:pt idx="912">
                  <c:v>522.23283064411896</c:v>
                </c:pt>
                <c:pt idx="913">
                  <c:v>522.23283064411896</c:v>
                </c:pt>
                <c:pt idx="914">
                  <c:v>522.23283064411896</c:v>
                </c:pt>
                <c:pt idx="915">
                  <c:v>522.23283064411896</c:v>
                </c:pt>
                <c:pt idx="916">
                  <c:v>522.23283064411896</c:v>
                </c:pt>
                <c:pt idx="917">
                  <c:v>522.23283064411896</c:v>
                </c:pt>
                <c:pt idx="918">
                  <c:v>522.23283064411896</c:v>
                </c:pt>
                <c:pt idx="919">
                  <c:v>522.23283064411896</c:v>
                </c:pt>
                <c:pt idx="920">
                  <c:v>522.23283064411896</c:v>
                </c:pt>
                <c:pt idx="921">
                  <c:v>522.23283064411896</c:v>
                </c:pt>
                <c:pt idx="922">
                  <c:v>522.23283064411896</c:v>
                </c:pt>
                <c:pt idx="923">
                  <c:v>522.23283064411896</c:v>
                </c:pt>
                <c:pt idx="924">
                  <c:v>522.23283064411896</c:v>
                </c:pt>
                <c:pt idx="925">
                  <c:v>522.23283064411896</c:v>
                </c:pt>
                <c:pt idx="926">
                  <c:v>522.23283064411896</c:v>
                </c:pt>
                <c:pt idx="927">
                  <c:v>522.23283064411896</c:v>
                </c:pt>
                <c:pt idx="928">
                  <c:v>522.23283064411896</c:v>
                </c:pt>
                <c:pt idx="929">
                  <c:v>522.23283064411896</c:v>
                </c:pt>
                <c:pt idx="930">
                  <c:v>522.23283064411896</c:v>
                </c:pt>
                <c:pt idx="931">
                  <c:v>522.23283064411896</c:v>
                </c:pt>
                <c:pt idx="932">
                  <c:v>522.23283064411896</c:v>
                </c:pt>
                <c:pt idx="933">
                  <c:v>522.23283064411896</c:v>
                </c:pt>
                <c:pt idx="934">
                  <c:v>522.23283064411896</c:v>
                </c:pt>
                <c:pt idx="935">
                  <c:v>522.23283064411896</c:v>
                </c:pt>
                <c:pt idx="936">
                  <c:v>522.23283064411896</c:v>
                </c:pt>
                <c:pt idx="937">
                  <c:v>522.23283064411896</c:v>
                </c:pt>
                <c:pt idx="938">
                  <c:v>522.23283064411896</c:v>
                </c:pt>
                <c:pt idx="939">
                  <c:v>522.23283064411896</c:v>
                </c:pt>
                <c:pt idx="940">
                  <c:v>522.23283064411896</c:v>
                </c:pt>
                <c:pt idx="941">
                  <c:v>522.23283064411896</c:v>
                </c:pt>
                <c:pt idx="942">
                  <c:v>522.23283064411896</c:v>
                </c:pt>
                <c:pt idx="943">
                  <c:v>522.23283064411896</c:v>
                </c:pt>
                <c:pt idx="944">
                  <c:v>522.23283064551595</c:v>
                </c:pt>
                <c:pt idx="945">
                  <c:v>522.23283064551595</c:v>
                </c:pt>
                <c:pt idx="946">
                  <c:v>522.23283064551595</c:v>
                </c:pt>
                <c:pt idx="947">
                  <c:v>522.23283064551595</c:v>
                </c:pt>
                <c:pt idx="948">
                  <c:v>522.23283064551595</c:v>
                </c:pt>
                <c:pt idx="949">
                  <c:v>522.23283064551595</c:v>
                </c:pt>
                <c:pt idx="950">
                  <c:v>522.23283064551595</c:v>
                </c:pt>
                <c:pt idx="951">
                  <c:v>522.23283064551595</c:v>
                </c:pt>
                <c:pt idx="952">
                  <c:v>522.23283064551595</c:v>
                </c:pt>
                <c:pt idx="953">
                  <c:v>522.23283064551595</c:v>
                </c:pt>
                <c:pt idx="954">
                  <c:v>522.23283064551595</c:v>
                </c:pt>
                <c:pt idx="955">
                  <c:v>522.23283064551595</c:v>
                </c:pt>
                <c:pt idx="956">
                  <c:v>522.23283064551595</c:v>
                </c:pt>
                <c:pt idx="957">
                  <c:v>522.23283064551595</c:v>
                </c:pt>
                <c:pt idx="958">
                  <c:v>522.23283064551595</c:v>
                </c:pt>
                <c:pt idx="959">
                  <c:v>522.23283064551595</c:v>
                </c:pt>
                <c:pt idx="960">
                  <c:v>522.23283064551595</c:v>
                </c:pt>
                <c:pt idx="961">
                  <c:v>522.23283064551595</c:v>
                </c:pt>
                <c:pt idx="962">
                  <c:v>522.23283064551595</c:v>
                </c:pt>
                <c:pt idx="963">
                  <c:v>522.23283064551595</c:v>
                </c:pt>
                <c:pt idx="964">
                  <c:v>522.23283064551595</c:v>
                </c:pt>
                <c:pt idx="965">
                  <c:v>522.23283064551595</c:v>
                </c:pt>
                <c:pt idx="966">
                  <c:v>522.23283064551595</c:v>
                </c:pt>
                <c:pt idx="967">
                  <c:v>522.23283064551595</c:v>
                </c:pt>
                <c:pt idx="968">
                  <c:v>522.23283064551595</c:v>
                </c:pt>
                <c:pt idx="969">
                  <c:v>522.23283064551595</c:v>
                </c:pt>
                <c:pt idx="970">
                  <c:v>522.23283064551595</c:v>
                </c:pt>
                <c:pt idx="971">
                  <c:v>522.23283064551595</c:v>
                </c:pt>
                <c:pt idx="972">
                  <c:v>522.23283064551595</c:v>
                </c:pt>
                <c:pt idx="973">
                  <c:v>522.23283064551595</c:v>
                </c:pt>
                <c:pt idx="974">
                  <c:v>522.23283064551595</c:v>
                </c:pt>
                <c:pt idx="975">
                  <c:v>522.23283064551595</c:v>
                </c:pt>
                <c:pt idx="976">
                  <c:v>522.23283064551595</c:v>
                </c:pt>
                <c:pt idx="977">
                  <c:v>522.23283064551595</c:v>
                </c:pt>
                <c:pt idx="978">
                  <c:v>522.23283064551595</c:v>
                </c:pt>
                <c:pt idx="979">
                  <c:v>522.23283064551595</c:v>
                </c:pt>
                <c:pt idx="980">
                  <c:v>522.23283064551595</c:v>
                </c:pt>
                <c:pt idx="981">
                  <c:v>522.23283064551595</c:v>
                </c:pt>
                <c:pt idx="982">
                  <c:v>522.23283064551595</c:v>
                </c:pt>
                <c:pt idx="983">
                  <c:v>522.23283064551595</c:v>
                </c:pt>
                <c:pt idx="984">
                  <c:v>522.23283064551595</c:v>
                </c:pt>
                <c:pt idx="985">
                  <c:v>522.23283064551595</c:v>
                </c:pt>
                <c:pt idx="986">
                  <c:v>522.23283064551595</c:v>
                </c:pt>
                <c:pt idx="987">
                  <c:v>522.23283064551595</c:v>
                </c:pt>
                <c:pt idx="988">
                  <c:v>522.23283064551595</c:v>
                </c:pt>
                <c:pt idx="989">
                  <c:v>522.23283064551595</c:v>
                </c:pt>
                <c:pt idx="990">
                  <c:v>522.23283064551595</c:v>
                </c:pt>
                <c:pt idx="991">
                  <c:v>522.23283064551595</c:v>
                </c:pt>
                <c:pt idx="992">
                  <c:v>522.23283064551595</c:v>
                </c:pt>
                <c:pt idx="993">
                  <c:v>522.23283064551595</c:v>
                </c:pt>
                <c:pt idx="994">
                  <c:v>522.23283064551595</c:v>
                </c:pt>
                <c:pt idx="995">
                  <c:v>522.23283064551595</c:v>
                </c:pt>
                <c:pt idx="996">
                  <c:v>522.23283064551595</c:v>
                </c:pt>
                <c:pt idx="997">
                  <c:v>522.23283064551595</c:v>
                </c:pt>
                <c:pt idx="998">
                  <c:v>522.23283064551595</c:v>
                </c:pt>
                <c:pt idx="999">
                  <c:v>522.23283064551595</c:v>
                </c:pt>
                <c:pt idx="1000">
                  <c:v>522.23283064551595</c:v>
                </c:pt>
                <c:pt idx="1001">
                  <c:v>522.23283064551595</c:v>
                </c:pt>
                <c:pt idx="1002">
                  <c:v>522.23283064551595</c:v>
                </c:pt>
                <c:pt idx="1003">
                  <c:v>584.41867862827996</c:v>
                </c:pt>
                <c:pt idx="1004">
                  <c:v>603.96626209578199</c:v>
                </c:pt>
                <c:pt idx="1005">
                  <c:v>646.48528738692403</c:v>
                </c:pt>
                <c:pt idx="1006">
                  <c:v>661.95859092869796</c:v>
                </c:pt>
                <c:pt idx="1007">
                  <c:v>664.53075646888396</c:v>
                </c:pt>
                <c:pt idx="1008">
                  <c:v>666.37658582744098</c:v>
                </c:pt>
                <c:pt idx="1009">
                  <c:v>666.99749032407999</c:v>
                </c:pt>
                <c:pt idx="1010">
                  <c:v>686.31044085696306</c:v>
                </c:pt>
                <c:pt idx="1011">
                  <c:v>686.31044085696306</c:v>
                </c:pt>
                <c:pt idx="1012">
                  <c:v>686.31044085696306</c:v>
                </c:pt>
                <c:pt idx="1013">
                  <c:v>686.31044085696306</c:v>
                </c:pt>
                <c:pt idx="1014">
                  <c:v>686.31044085696306</c:v>
                </c:pt>
                <c:pt idx="1015">
                  <c:v>686.31044085696306</c:v>
                </c:pt>
                <c:pt idx="1016">
                  <c:v>686.31044085696306</c:v>
                </c:pt>
                <c:pt idx="1017">
                  <c:v>686.31044085696306</c:v>
                </c:pt>
                <c:pt idx="1018">
                  <c:v>686.31044085696306</c:v>
                </c:pt>
                <c:pt idx="1019">
                  <c:v>686.31044085696306</c:v>
                </c:pt>
                <c:pt idx="1020">
                  <c:v>686.31044085696306</c:v>
                </c:pt>
                <c:pt idx="1021">
                  <c:v>686.31044085696306</c:v>
                </c:pt>
                <c:pt idx="1022">
                  <c:v>686.31044085696306</c:v>
                </c:pt>
                <c:pt idx="1023">
                  <c:v>686.31044085696306</c:v>
                </c:pt>
                <c:pt idx="1024">
                  <c:v>686.31044085696306</c:v>
                </c:pt>
                <c:pt idx="1025">
                  <c:v>686.31044085789404</c:v>
                </c:pt>
                <c:pt idx="1026">
                  <c:v>686.31044085789404</c:v>
                </c:pt>
                <c:pt idx="1027">
                  <c:v>686.31044085789404</c:v>
                </c:pt>
                <c:pt idx="1028">
                  <c:v>686.31044085789404</c:v>
                </c:pt>
                <c:pt idx="1029">
                  <c:v>686.31044085812698</c:v>
                </c:pt>
                <c:pt idx="1030">
                  <c:v>686.31044085820395</c:v>
                </c:pt>
                <c:pt idx="1031">
                  <c:v>686.31044085836004</c:v>
                </c:pt>
                <c:pt idx="1032">
                  <c:v>686.31044085836004</c:v>
                </c:pt>
                <c:pt idx="1033">
                  <c:v>686.31044085882604</c:v>
                </c:pt>
                <c:pt idx="1034">
                  <c:v>686.31044085882604</c:v>
                </c:pt>
                <c:pt idx="1035">
                  <c:v>686.31044085882604</c:v>
                </c:pt>
                <c:pt idx="1036">
                  <c:v>686.31044085882604</c:v>
                </c:pt>
                <c:pt idx="1037">
                  <c:v>686.31044085882604</c:v>
                </c:pt>
                <c:pt idx="1038">
                  <c:v>686.31044085882604</c:v>
                </c:pt>
                <c:pt idx="1039">
                  <c:v>686.31044085882604</c:v>
                </c:pt>
                <c:pt idx="1040">
                  <c:v>686.31044085882604</c:v>
                </c:pt>
                <c:pt idx="1041">
                  <c:v>686.31044085882604</c:v>
                </c:pt>
                <c:pt idx="1042">
                  <c:v>686.31044085882604</c:v>
                </c:pt>
                <c:pt idx="1043">
                  <c:v>686.310440860688</c:v>
                </c:pt>
                <c:pt idx="1044">
                  <c:v>686.310440860688</c:v>
                </c:pt>
                <c:pt idx="1045">
                  <c:v>686.310440860688</c:v>
                </c:pt>
                <c:pt idx="1046">
                  <c:v>686.310440860688</c:v>
                </c:pt>
                <c:pt idx="1047">
                  <c:v>686.310440860688</c:v>
                </c:pt>
                <c:pt idx="1048">
                  <c:v>686.310440860688</c:v>
                </c:pt>
                <c:pt idx="1049">
                  <c:v>686.310440860688</c:v>
                </c:pt>
                <c:pt idx="1050">
                  <c:v>686.310440860688</c:v>
                </c:pt>
                <c:pt idx="1051">
                  <c:v>686.310440860688</c:v>
                </c:pt>
                <c:pt idx="1052">
                  <c:v>686.310440860688</c:v>
                </c:pt>
                <c:pt idx="1053">
                  <c:v>686.310440860688</c:v>
                </c:pt>
                <c:pt idx="1054">
                  <c:v>686.310440860688</c:v>
                </c:pt>
                <c:pt idx="1055">
                  <c:v>686.310440860688</c:v>
                </c:pt>
                <c:pt idx="1056">
                  <c:v>686.310440860688</c:v>
                </c:pt>
                <c:pt idx="1057">
                  <c:v>686.310440860688</c:v>
                </c:pt>
                <c:pt idx="1058">
                  <c:v>686.310440860688</c:v>
                </c:pt>
                <c:pt idx="1059">
                  <c:v>686.310440860688</c:v>
                </c:pt>
                <c:pt idx="1060">
                  <c:v>686.310440860688</c:v>
                </c:pt>
                <c:pt idx="1061">
                  <c:v>686.310440860688</c:v>
                </c:pt>
                <c:pt idx="1062">
                  <c:v>687.59715755365301</c:v>
                </c:pt>
                <c:pt idx="1063">
                  <c:v>688.960886103333</c:v>
                </c:pt>
                <c:pt idx="1064">
                  <c:v>688.97159472945998</c:v>
                </c:pt>
                <c:pt idx="1065">
                  <c:v>690.38805107120402</c:v>
                </c:pt>
                <c:pt idx="1066">
                  <c:v>690.38805107353198</c:v>
                </c:pt>
                <c:pt idx="1067">
                  <c:v>690.38805107585995</c:v>
                </c:pt>
                <c:pt idx="1068">
                  <c:v>691.08462209068205</c:v>
                </c:pt>
                <c:pt idx="1069">
                  <c:v>691.14069716446102</c:v>
                </c:pt>
                <c:pt idx="1070">
                  <c:v>692.13248910847994</c:v>
                </c:pt>
                <c:pt idx="1071">
                  <c:v>692.46003196481604</c:v>
                </c:pt>
                <c:pt idx="1072">
                  <c:v>694.46566129103303</c:v>
                </c:pt>
                <c:pt idx="1073">
                  <c:v>694.781785525381</c:v>
                </c:pt>
                <c:pt idx="1074">
                  <c:v>695.80408842489101</c:v>
                </c:pt>
                <c:pt idx="1075">
                  <c:v>696.31044085696306</c:v>
                </c:pt>
                <c:pt idx="1076">
                  <c:v>696.31044085696306</c:v>
                </c:pt>
                <c:pt idx="1077">
                  <c:v>696.31044085696306</c:v>
                </c:pt>
                <c:pt idx="1078">
                  <c:v>696.31044085696306</c:v>
                </c:pt>
                <c:pt idx="1079">
                  <c:v>696.31044085696306</c:v>
                </c:pt>
                <c:pt idx="1080">
                  <c:v>696.31044085696306</c:v>
                </c:pt>
                <c:pt idx="1081">
                  <c:v>696.31044085696306</c:v>
                </c:pt>
                <c:pt idx="1082">
                  <c:v>696.31044085696306</c:v>
                </c:pt>
                <c:pt idx="1083">
                  <c:v>696.31044085696306</c:v>
                </c:pt>
                <c:pt idx="1084">
                  <c:v>696.31044085696306</c:v>
                </c:pt>
                <c:pt idx="1085">
                  <c:v>696.31044085696306</c:v>
                </c:pt>
                <c:pt idx="1086">
                  <c:v>696.31044085696306</c:v>
                </c:pt>
                <c:pt idx="1087">
                  <c:v>696.31044085696306</c:v>
                </c:pt>
                <c:pt idx="1088">
                  <c:v>696.31044085696306</c:v>
                </c:pt>
                <c:pt idx="1089">
                  <c:v>696.31044085696306</c:v>
                </c:pt>
                <c:pt idx="1090">
                  <c:v>696.31044085696306</c:v>
                </c:pt>
                <c:pt idx="1091">
                  <c:v>696.31044085696306</c:v>
                </c:pt>
                <c:pt idx="1092">
                  <c:v>696.31044085696306</c:v>
                </c:pt>
                <c:pt idx="1093">
                  <c:v>696.31044085696306</c:v>
                </c:pt>
                <c:pt idx="1094">
                  <c:v>696.31044085696306</c:v>
                </c:pt>
                <c:pt idx="1095">
                  <c:v>696.31044085696306</c:v>
                </c:pt>
                <c:pt idx="1096">
                  <c:v>696.31044085696306</c:v>
                </c:pt>
                <c:pt idx="1097">
                  <c:v>696.31044085696306</c:v>
                </c:pt>
                <c:pt idx="1098">
                  <c:v>696.31044085696306</c:v>
                </c:pt>
                <c:pt idx="1099">
                  <c:v>696.31044085696306</c:v>
                </c:pt>
                <c:pt idx="1100">
                  <c:v>696.31044085696306</c:v>
                </c:pt>
                <c:pt idx="1101">
                  <c:v>696.31044085696306</c:v>
                </c:pt>
                <c:pt idx="1102">
                  <c:v>696.31044085696306</c:v>
                </c:pt>
                <c:pt idx="1103">
                  <c:v>696.31044085696306</c:v>
                </c:pt>
                <c:pt idx="1104">
                  <c:v>696.31044085696306</c:v>
                </c:pt>
                <c:pt idx="1105">
                  <c:v>696.31044085696306</c:v>
                </c:pt>
                <c:pt idx="1106">
                  <c:v>696.31044085696306</c:v>
                </c:pt>
                <c:pt idx="1107">
                  <c:v>696.31044085696306</c:v>
                </c:pt>
                <c:pt idx="1108">
                  <c:v>696.31044085696306</c:v>
                </c:pt>
                <c:pt idx="1109">
                  <c:v>696.31044085696306</c:v>
                </c:pt>
                <c:pt idx="1110">
                  <c:v>696.31044085696306</c:v>
                </c:pt>
                <c:pt idx="1111">
                  <c:v>696.31044085696306</c:v>
                </c:pt>
                <c:pt idx="1112">
                  <c:v>696.31044085696306</c:v>
                </c:pt>
                <c:pt idx="1113">
                  <c:v>696.31044085696306</c:v>
                </c:pt>
                <c:pt idx="1114">
                  <c:v>696.31044085696306</c:v>
                </c:pt>
                <c:pt idx="1115">
                  <c:v>696.31044085696306</c:v>
                </c:pt>
                <c:pt idx="1116">
                  <c:v>696.31044085696306</c:v>
                </c:pt>
                <c:pt idx="1117">
                  <c:v>696.31044085789404</c:v>
                </c:pt>
                <c:pt idx="1118">
                  <c:v>696.31044085789404</c:v>
                </c:pt>
                <c:pt idx="1119">
                  <c:v>696.31044085789404</c:v>
                </c:pt>
                <c:pt idx="1120">
                  <c:v>696.31044085789404</c:v>
                </c:pt>
                <c:pt idx="1121">
                  <c:v>696.31044085789404</c:v>
                </c:pt>
                <c:pt idx="1122">
                  <c:v>696.31044085789404</c:v>
                </c:pt>
                <c:pt idx="1123">
                  <c:v>696.31044085789404</c:v>
                </c:pt>
                <c:pt idx="1124">
                  <c:v>696.31044085789404</c:v>
                </c:pt>
                <c:pt idx="1125">
                  <c:v>696.31044085789404</c:v>
                </c:pt>
                <c:pt idx="1126">
                  <c:v>696.31044085812698</c:v>
                </c:pt>
                <c:pt idx="1127">
                  <c:v>696.31044085812698</c:v>
                </c:pt>
                <c:pt idx="1128">
                  <c:v>696.31044085818496</c:v>
                </c:pt>
                <c:pt idx="1129">
                  <c:v>696.31044085820497</c:v>
                </c:pt>
                <c:pt idx="1130">
                  <c:v>696.31044085824396</c:v>
                </c:pt>
                <c:pt idx="1131">
                  <c:v>696.31044085836004</c:v>
                </c:pt>
                <c:pt idx="1132">
                  <c:v>696.31044085836004</c:v>
                </c:pt>
                <c:pt idx="1133">
                  <c:v>696.31044085836004</c:v>
                </c:pt>
                <c:pt idx="1134">
                  <c:v>696.31044085836004</c:v>
                </c:pt>
                <c:pt idx="1135">
                  <c:v>696.31044085836004</c:v>
                </c:pt>
                <c:pt idx="1136">
                  <c:v>696.31044085882604</c:v>
                </c:pt>
                <c:pt idx="1137">
                  <c:v>696.31044085882604</c:v>
                </c:pt>
                <c:pt idx="1138">
                  <c:v>696.31044085882604</c:v>
                </c:pt>
                <c:pt idx="1139">
                  <c:v>696.31044085882604</c:v>
                </c:pt>
                <c:pt idx="1140">
                  <c:v>696.31044085882604</c:v>
                </c:pt>
                <c:pt idx="1141">
                  <c:v>696.31044085882604</c:v>
                </c:pt>
                <c:pt idx="1142">
                  <c:v>696.31044085882604</c:v>
                </c:pt>
                <c:pt idx="1143">
                  <c:v>696.31044085882604</c:v>
                </c:pt>
                <c:pt idx="1144">
                  <c:v>696.31044085882604</c:v>
                </c:pt>
                <c:pt idx="1145">
                  <c:v>696.31044085882604</c:v>
                </c:pt>
                <c:pt idx="1146">
                  <c:v>696.31044085882604</c:v>
                </c:pt>
                <c:pt idx="1147">
                  <c:v>696.31044085882604</c:v>
                </c:pt>
                <c:pt idx="1148">
                  <c:v>696.31044085882604</c:v>
                </c:pt>
                <c:pt idx="1149">
                  <c:v>696.31044085882604</c:v>
                </c:pt>
                <c:pt idx="1150">
                  <c:v>696.31044085882604</c:v>
                </c:pt>
                <c:pt idx="1151">
                  <c:v>696.31044085882604</c:v>
                </c:pt>
                <c:pt idx="1152">
                  <c:v>696.31044085882604</c:v>
                </c:pt>
                <c:pt idx="1153">
                  <c:v>696.31044085882604</c:v>
                </c:pt>
                <c:pt idx="1154">
                  <c:v>696.31044085882604</c:v>
                </c:pt>
                <c:pt idx="1155">
                  <c:v>696.31044085882604</c:v>
                </c:pt>
                <c:pt idx="1156">
                  <c:v>696.31044085882604</c:v>
                </c:pt>
                <c:pt idx="1157">
                  <c:v>696.31044085882604</c:v>
                </c:pt>
                <c:pt idx="1158">
                  <c:v>696.31044085882604</c:v>
                </c:pt>
                <c:pt idx="1159">
                  <c:v>696.31044085882604</c:v>
                </c:pt>
                <c:pt idx="1160">
                  <c:v>696.310440860688</c:v>
                </c:pt>
                <c:pt idx="1161">
                  <c:v>696.310440860688</c:v>
                </c:pt>
                <c:pt idx="1162">
                  <c:v>696.310440860688</c:v>
                </c:pt>
                <c:pt idx="1163">
                  <c:v>696.310440860688</c:v>
                </c:pt>
                <c:pt idx="1164">
                  <c:v>696.310440860688</c:v>
                </c:pt>
                <c:pt idx="1165">
                  <c:v>696.310440860688</c:v>
                </c:pt>
                <c:pt idx="1166">
                  <c:v>696.310440860688</c:v>
                </c:pt>
                <c:pt idx="1167">
                  <c:v>696.310440860688</c:v>
                </c:pt>
                <c:pt idx="1168">
                  <c:v>696.310440860688</c:v>
                </c:pt>
                <c:pt idx="1169">
                  <c:v>696.310440860688</c:v>
                </c:pt>
                <c:pt idx="1170">
                  <c:v>696.310440860688</c:v>
                </c:pt>
                <c:pt idx="1171">
                  <c:v>696.310440860688</c:v>
                </c:pt>
                <c:pt idx="1172">
                  <c:v>696.310440860688</c:v>
                </c:pt>
                <c:pt idx="1173">
                  <c:v>696.310440860688</c:v>
                </c:pt>
                <c:pt idx="1174">
                  <c:v>696.310440860688</c:v>
                </c:pt>
                <c:pt idx="1175">
                  <c:v>696.310440860688</c:v>
                </c:pt>
                <c:pt idx="1176">
                  <c:v>696.310440860688</c:v>
                </c:pt>
                <c:pt idx="1177">
                  <c:v>696.310440860688</c:v>
                </c:pt>
                <c:pt idx="1178">
                  <c:v>696.310440860688</c:v>
                </c:pt>
                <c:pt idx="1179">
                  <c:v>696.310440860688</c:v>
                </c:pt>
                <c:pt idx="1180">
                  <c:v>696.310440860688</c:v>
                </c:pt>
                <c:pt idx="1181">
                  <c:v>696.310440860688</c:v>
                </c:pt>
                <c:pt idx="1182">
                  <c:v>696.310440860688</c:v>
                </c:pt>
                <c:pt idx="1183">
                  <c:v>696.310440860688</c:v>
                </c:pt>
                <c:pt idx="1184">
                  <c:v>696.310440860688</c:v>
                </c:pt>
                <c:pt idx="1185">
                  <c:v>696.310440860688</c:v>
                </c:pt>
                <c:pt idx="1186">
                  <c:v>696.310440860688</c:v>
                </c:pt>
                <c:pt idx="1187">
                  <c:v>696.310440860688</c:v>
                </c:pt>
                <c:pt idx="1188">
                  <c:v>696.310440860688</c:v>
                </c:pt>
                <c:pt idx="1189">
                  <c:v>696.310440860688</c:v>
                </c:pt>
                <c:pt idx="1190">
                  <c:v>696.310440860688</c:v>
                </c:pt>
                <c:pt idx="1191">
                  <c:v>696.310440860688</c:v>
                </c:pt>
                <c:pt idx="1192">
                  <c:v>696.310440860688</c:v>
                </c:pt>
                <c:pt idx="1193">
                  <c:v>696.310440860688</c:v>
                </c:pt>
                <c:pt idx="1194">
                  <c:v>696.310440860688</c:v>
                </c:pt>
                <c:pt idx="1195">
                  <c:v>696.310440860688</c:v>
                </c:pt>
                <c:pt idx="1196">
                  <c:v>696.310440860688</c:v>
                </c:pt>
                <c:pt idx="1197">
                  <c:v>714.04979530815001</c:v>
                </c:pt>
                <c:pt idx="1198">
                  <c:v>758.49628884345202</c:v>
                </c:pt>
                <c:pt idx="1199">
                  <c:v>768.04387231008104</c:v>
                </c:pt>
                <c:pt idx="1200">
                  <c:v>771.42508355714301</c:v>
                </c:pt>
                <c:pt idx="1201">
                  <c:v>777.22087979037303</c:v>
                </c:pt>
                <c:pt idx="1202">
                  <c:v>777.599530115025</c:v>
                </c:pt>
                <c:pt idx="1203">
                  <c:v>778.04387230984798</c:v>
                </c:pt>
                <c:pt idx="1204">
                  <c:v>778.04387231077999</c:v>
                </c:pt>
                <c:pt idx="1205">
                  <c:v>783.474479246942</c:v>
                </c:pt>
                <c:pt idx="1206">
                  <c:v>783.81335445400305</c:v>
                </c:pt>
                <c:pt idx="1207">
                  <c:v>790.56289760209597</c:v>
                </c:pt>
                <c:pt idx="1208">
                  <c:v>805.27051867078899</c:v>
                </c:pt>
                <c:pt idx="1209">
                  <c:v>854.23692935705105</c:v>
                </c:pt>
                <c:pt idx="1210">
                  <c:v>859.49364756420198</c:v>
                </c:pt>
                <c:pt idx="1211">
                  <c:v>859.79730376228599</c:v>
                </c:pt>
                <c:pt idx="1212">
                  <c:v>860.38805107120402</c:v>
                </c:pt>
                <c:pt idx="1213">
                  <c:v>860.38805107120402</c:v>
                </c:pt>
                <c:pt idx="1214">
                  <c:v>860.38805107120402</c:v>
                </c:pt>
                <c:pt idx="1215">
                  <c:v>860.38805107120402</c:v>
                </c:pt>
                <c:pt idx="1216">
                  <c:v>860.38805107120402</c:v>
                </c:pt>
                <c:pt idx="1217">
                  <c:v>860.38805107120402</c:v>
                </c:pt>
                <c:pt idx="1218">
                  <c:v>860.38805107120402</c:v>
                </c:pt>
                <c:pt idx="1219">
                  <c:v>860.38805107236794</c:v>
                </c:pt>
                <c:pt idx="1220">
                  <c:v>860.38805107236794</c:v>
                </c:pt>
                <c:pt idx="1221">
                  <c:v>860.38805107265898</c:v>
                </c:pt>
                <c:pt idx="1222">
                  <c:v>860.38805107280496</c:v>
                </c:pt>
                <c:pt idx="1223">
                  <c:v>860.38805107295002</c:v>
                </c:pt>
                <c:pt idx="1224">
                  <c:v>860.38805107295002</c:v>
                </c:pt>
                <c:pt idx="1225">
                  <c:v>860.38805107295002</c:v>
                </c:pt>
                <c:pt idx="1226">
                  <c:v>860.38805107295002</c:v>
                </c:pt>
                <c:pt idx="1227">
                  <c:v>860.38805107353198</c:v>
                </c:pt>
                <c:pt idx="1228">
                  <c:v>860.38805107353198</c:v>
                </c:pt>
                <c:pt idx="1229">
                  <c:v>860.38805107353198</c:v>
                </c:pt>
                <c:pt idx="1230">
                  <c:v>860.38805107353198</c:v>
                </c:pt>
                <c:pt idx="1231">
                  <c:v>860.38805107353198</c:v>
                </c:pt>
                <c:pt idx="1232">
                  <c:v>860.38805107353198</c:v>
                </c:pt>
                <c:pt idx="1233">
                  <c:v>860.38805107585995</c:v>
                </c:pt>
                <c:pt idx="1234">
                  <c:v>860.38805107585995</c:v>
                </c:pt>
                <c:pt idx="1235">
                  <c:v>860.38805107585995</c:v>
                </c:pt>
                <c:pt idx="1236">
                  <c:v>860.38805107585995</c:v>
                </c:pt>
                <c:pt idx="1237">
                  <c:v>860.38805107585995</c:v>
                </c:pt>
                <c:pt idx="1238">
                  <c:v>860.38805107585995</c:v>
                </c:pt>
                <c:pt idx="1239">
                  <c:v>860.38805107585995</c:v>
                </c:pt>
                <c:pt idx="1240">
                  <c:v>860.38805107585995</c:v>
                </c:pt>
                <c:pt idx="1241">
                  <c:v>860.38805107585995</c:v>
                </c:pt>
                <c:pt idx="1242">
                  <c:v>860.63322161324299</c:v>
                </c:pt>
                <c:pt idx="1243">
                  <c:v>860.81730376183896</c:v>
                </c:pt>
                <c:pt idx="1244">
                  <c:v>860.81730376183896</c:v>
                </c:pt>
                <c:pt idx="1245">
                  <c:v>860.81730376183896</c:v>
                </c:pt>
                <c:pt idx="1246">
                  <c:v>860.81730376183896</c:v>
                </c:pt>
                <c:pt idx="1247">
                  <c:v>860.81730376183896</c:v>
                </c:pt>
                <c:pt idx="1248">
                  <c:v>860.81730376183896</c:v>
                </c:pt>
                <c:pt idx="1249">
                  <c:v>860.81730376253802</c:v>
                </c:pt>
                <c:pt idx="1250">
                  <c:v>860.81730376277096</c:v>
                </c:pt>
                <c:pt idx="1251">
                  <c:v>860.81730376277096</c:v>
                </c:pt>
                <c:pt idx="1252">
                  <c:v>860.81730376277096</c:v>
                </c:pt>
                <c:pt idx="1253">
                  <c:v>860.81730376277096</c:v>
                </c:pt>
                <c:pt idx="1254">
                  <c:v>860.81730376277096</c:v>
                </c:pt>
                <c:pt idx="1255">
                  <c:v>860.81730376277096</c:v>
                </c:pt>
                <c:pt idx="1256">
                  <c:v>860.81730376277096</c:v>
                </c:pt>
                <c:pt idx="1257">
                  <c:v>861.20438574184595</c:v>
                </c:pt>
                <c:pt idx="1258">
                  <c:v>861.57661817874703</c:v>
                </c:pt>
                <c:pt idx="1259">
                  <c:v>861.60368223674595</c:v>
                </c:pt>
                <c:pt idx="1260">
                  <c:v>861.84832950960799</c:v>
                </c:pt>
                <c:pt idx="1261">
                  <c:v>862.05351598467598</c:v>
                </c:pt>
                <c:pt idx="1262">
                  <c:v>862.23784665390804</c:v>
                </c:pt>
                <c:pt idx="1263">
                  <c:v>862.28683736175299</c:v>
                </c:pt>
                <c:pt idx="1264">
                  <c:v>862.57488120905998</c:v>
                </c:pt>
                <c:pt idx="1265">
                  <c:v>862.64368223585097</c:v>
                </c:pt>
                <c:pt idx="1266">
                  <c:v>863.03849631780702</c:v>
                </c:pt>
                <c:pt idx="1267">
                  <c:v>864.08275513173396</c:v>
                </c:pt>
                <c:pt idx="1268">
                  <c:v>864.46566128823895</c:v>
                </c:pt>
                <c:pt idx="1269">
                  <c:v>864.46566128823895</c:v>
                </c:pt>
                <c:pt idx="1270">
                  <c:v>864.46566129103303</c:v>
                </c:pt>
                <c:pt idx="1271">
                  <c:v>864.67266357783205</c:v>
                </c:pt>
                <c:pt idx="1272">
                  <c:v>864.78204825147895</c:v>
                </c:pt>
                <c:pt idx="1273">
                  <c:v>865.16223230585399</c:v>
                </c:pt>
                <c:pt idx="1274">
                  <c:v>865.21830737893401</c:v>
                </c:pt>
                <c:pt idx="1275">
                  <c:v>865.29726612521301</c:v>
                </c:pt>
                <c:pt idx="1276">
                  <c:v>865.71266357786897</c:v>
                </c:pt>
                <c:pt idx="1277">
                  <c:v>865.822048251517</c:v>
                </c:pt>
                <c:pt idx="1278">
                  <c:v>866.537642179057</c:v>
                </c:pt>
                <c:pt idx="1279">
                  <c:v>867.11182647570899</c:v>
                </c:pt>
                <c:pt idx="1280">
                  <c:v>867.48081978363905</c:v>
                </c:pt>
                <c:pt idx="1281">
                  <c:v>868.15182647574602</c:v>
                </c:pt>
                <c:pt idx="1282">
                  <c:v>868.44856201624498</c:v>
                </c:pt>
                <c:pt idx="1283">
                  <c:v>868.52081978367596</c:v>
                </c:pt>
                <c:pt idx="1284">
                  <c:v>868.85939574055305</c:v>
                </c:pt>
                <c:pt idx="1285">
                  <c:v>869.32096896227404</c:v>
                </c:pt>
                <c:pt idx="1286">
                  <c:v>869.74637847580004</c:v>
                </c:pt>
                <c:pt idx="1287">
                  <c:v>869.88169864006295</c:v>
                </c:pt>
                <c:pt idx="1288">
                  <c:v>870.38805107120402</c:v>
                </c:pt>
                <c:pt idx="1289">
                  <c:v>870.38805107120402</c:v>
                </c:pt>
                <c:pt idx="1290">
                  <c:v>870.38805107120402</c:v>
                </c:pt>
                <c:pt idx="1291">
                  <c:v>870.38805107120402</c:v>
                </c:pt>
                <c:pt idx="1292">
                  <c:v>870.38805107120402</c:v>
                </c:pt>
                <c:pt idx="1293">
                  <c:v>870.38805107120402</c:v>
                </c:pt>
                <c:pt idx="1294">
                  <c:v>870.38805107120402</c:v>
                </c:pt>
                <c:pt idx="1295">
                  <c:v>870.38805107120402</c:v>
                </c:pt>
                <c:pt idx="1296">
                  <c:v>870.38805107120402</c:v>
                </c:pt>
                <c:pt idx="1297">
                  <c:v>870.38805107120402</c:v>
                </c:pt>
                <c:pt idx="1298">
                  <c:v>870.38805107120402</c:v>
                </c:pt>
                <c:pt idx="1299">
                  <c:v>870.38805107120402</c:v>
                </c:pt>
                <c:pt idx="1300">
                  <c:v>870.38805107120402</c:v>
                </c:pt>
                <c:pt idx="1301">
                  <c:v>870.38805107120402</c:v>
                </c:pt>
                <c:pt idx="1302">
                  <c:v>870.38805107120402</c:v>
                </c:pt>
                <c:pt idx="1303">
                  <c:v>870.38805107120402</c:v>
                </c:pt>
                <c:pt idx="1304">
                  <c:v>870.38805107120402</c:v>
                </c:pt>
                <c:pt idx="1305">
                  <c:v>870.38805107120402</c:v>
                </c:pt>
                <c:pt idx="1306">
                  <c:v>870.38805107120402</c:v>
                </c:pt>
                <c:pt idx="1307">
                  <c:v>870.38805107120402</c:v>
                </c:pt>
                <c:pt idx="1308">
                  <c:v>870.38805107120402</c:v>
                </c:pt>
                <c:pt idx="1309">
                  <c:v>870.38805107120402</c:v>
                </c:pt>
                <c:pt idx="1310">
                  <c:v>870.38805107120402</c:v>
                </c:pt>
                <c:pt idx="1311">
                  <c:v>870.38805107120402</c:v>
                </c:pt>
                <c:pt idx="1312">
                  <c:v>870.38805107120402</c:v>
                </c:pt>
                <c:pt idx="1313">
                  <c:v>870.38805107120402</c:v>
                </c:pt>
                <c:pt idx="1314">
                  <c:v>870.38805107120402</c:v>
                </c:pt>
                <c:pt idx="1315">
                  <c:v>870.38805107120402</c:v>
                </c:pt>
                <c:pt idx="1316">
                  <c:v>870.38805107120402</c:v>
                </c:pt>
                <c:pt idx="1317">
                  <c:v>870.38805107120402</c:v>
                </c:pt>
                <c:pt idx="1318">
                  <c:v>870.38805107120402</c:v>
                </c:pt>
                <c:pt idx="1319">
                  <c:v>870.38805107120402</c:v>
                </c:pt>
                <c:pt idx="1320">
                  <c:v>870.38805107120402</c:v>
                </c:pt>
                <c:pt idx="1321">
                  <c:v>870.38805107120402</c:v>
                </c:pt>
                <c:pt idx="1322">
                  <c:v>870.38805107236794</c:v>
                </c:pt>
                <c:pt idx="1323">
                  <c:v>870.38805107236794</c:v>
                </c:pt>
                <c:pt idx="1324">
                  <c:v>870.38805107236794</c:v>
                </c:pt>
                <c:pt idx="1325">
                  <c:v>870.38805107236794</c:v>
                </c:pt>
                <c:pt idx="1326">
                  <c:v>870.38805107236794</c:v>
                </c:pt>
                <c:pt idx="1327">
                  <c:v>870.38805107236794</c:v>
                </c:pt>
                <c:pt idx="1328">
                  <c:v>870.38805107236794</c:v>
                </c:pt>
                <c:pt idx="1329">
                  <c:v>870.38805107265898</c:v>
                </c:pt>
                <c:pt idx="1330">
                  <c:v>870.38805107273197</c:v>
                </c:pt>
                <c:pt idx="1331">
                  <c:v>870.38805107275698</c:v>
                </c:pt>
                <c:pt idx="1332">
                  <c:v>870.38805107295002</c:v>
                </c:pt>
                <c:pt idx="1333">
                  <c:v>870.38805107295002</c:v>
                </c:pt>
                <c:pt idx="1334">
                  <c:v>870.38805107353198</c:v>
                </c:pt>
                <c:pt idx="1335">
                  <c:v>870.38805107353198</c:v>
                </c:pt>
                <c:pt idx="1336">
                  <c:v>870.38805107353198</c:v>
                </c:pt>
                <c:pt idx="1337">
                  <c:v>870.38805107353198</c:v>
                </c:pt>
                <c:pt idx="1338">
                  <c:v>870.38805107353198</c:v>
                </c:pt>
                <c:pt idx="1339">
                  <c:v>870.38805107353198</c:v>
                </c:pt>
                <c:pt idx="1340">
                  <c:v>870.38805107353198</c:v>
                </c:pt>
                <c:pt idx="1341">
                  <c:v>870.38805107353198</c:v>
                </c:pt>
                <c:pt idx="1342">
                  <c:v>870.38805107353198</c:v>
                </c:pt>
                <c:pt idx="1343">
                  <c:v>870.38805107353198</c:v>
                </c:pt>
                <c:pt idx="1344">
                  <c:v>870.38805107353198</c:v>
                </c:pt>
                <c:pt idx="1345">
                  <c:v>870.38805107353198</c:v>
                </c:pt>
                <c:pt idx="1346">
                  <c:v>870.38805107353198</c:v>
                </c:pt>
                <c:pt idx="1347">
                  <c:v>870.38805107585995</c:v>
                </c:pt>
                <c:pt idx="1348">
                  <c:v>870.38805107585995</c:v>
                </c:pt>
                <c:pt idx="1349">
                  <c:v>870.38805107585995</c:v>
                </c:pt>
                <c:pt idx="1350">
                  <c:v>870.38805107585995</c:v>
                </c:pt>
                <c:pt idx="1351">
                  <c:v>870.38805107585995</c:v>
                </c:pt>
                <c:pt idx="1352">
                  <c:v>870.38805107585995</c:v>
                </c:pt>
                <c:pt idx="1353">
                  <c:v>870.38805107585995</c:v>
                </c:pt>
                <c:pt idx="1354">
                  <c:v>870.38805107585995</c:v>
                </c:pt>
                <c:pt idx="1355">
                  <c:v>870.38805107585995</c:v>
                </c:pt>
                <c:pt idx="1356">
                  <c:v>870.38805107585995</c:v>
                </c:pt>
                <c:pt idx="1357">
                  <c:v>870.38805107585995</c:v>
                </c:pt>
                <c:pt idx="1358">
                  <c:v>870.38805107585995</c:v>
                </c:pt>
                <c:pt idx="1359">
                  <c:v>870.38805107585995</c:v>
                </c:pt>
                <c:pt idx="1360">
                  <c:v>870.38805107585995</c:v>
                </c:pt>
                <c:pt idx="1361">
                  <c:v>870.38805107585995</c:v>
                </c:pt>
                <c:pt idx="1362">
                  <c:v>870.38805107585995</c:v>
                </c:pt>
                <c:pt idx="1363">
                  <c:v>870.38805107585995</c:v>
                </c:pt>
                <c:pt idx="1364">
                  <c:v>870.38805107585995</c:v>
                </c:pt>
                <c:pt idx="1365">
                  <c:v>870.38805107585995</c:v>
                </c:pt>
                <c:pt idx="1366">
                  <c:v>870.38805107585995</c:v>
                </c:pt>
                <c:pt idx="1367">
                  <c:v>870.38805107585995</c:v>
                </c:pt>
                <c:pt idx="1368">
                  <c:v>870.38805107585995</c:v>
                </c:pt>
                <c:pt idx="1369">
                  <c:v>870.38805107585995</c:v>
                </c:pt>
                <c:pt idx="1370">
                  <c:v>870.38805107585995</c:v>
                </c:pt>
                <c:pt idx="1371">
                  <c:v>870.38805107585995</c:v>
                </c:pt>
                <c:pt idx="1372">
                  <c:v>870.38805107585995</c:v>
                </c:pt>
                <c:pt idx="1373">
                  <c:v>870.38805107585995</c:v>
                </c:pt>
                <c:pt idx="1374">
                  <c:v>870.78637847490597</c:v>
                </c:pt>
                <c:pt idx="1375">
                  <c:v>871.12486410327199</c:v>
                </c:pt>
                <c:pt idx="1376">
                  <c:v>871.60151056572795</c:v>
                </c:pt>
                <c:pt idx="1377">
                  <c:v>871.62151056528</c:v>
                </c:pt>
                <c:pt idx="1378">
                  <c:v>889.15489871147997</c:v>
                </c:pt>
                <c:pt idx="1379">
                  <c:v>908.10823776759196</c:v>
                </c:pt>
                <c:pt idx="1380">
                  <c:v>922.121482524871</c:v>
                </c:pt>
                <c:pt idx="1381">
                  <c:v>922.69464906728501</c:v>
                </c:pt>
                <c:pt idx="1382">
                  <c:v>926.26383985020198</c:v>
                </c:pt>
                <c:pt idx="1383">
                  <c:v>926.94994285330097</c:v>
                </c:pt>
                <c:pt idx="1384">
                  <c:v>932.57389905862499</c:v>
                </c:pt>
                <c:pt idx="1385">
                  <c:v>934.38844737969305</c:v>
                </c:pt>
                <c:pt idx="1386">
                  <c:v>1027.17562946211</c:v>
                </c:pt>
                <c:pt idx="1387">
                  <c:v>1029.87506659515</c:v>
                </c:pt>
                <c:pt idx="1388">
                  <c:v>1033.8549139779</c:v>
                </c:pt>
                <c:pt idx="1389">
                  <c:v>1034.4656612854401</c:v>
                </c:pt>
                <c:pt idx="1390">
                  <c:v>1034.4656612854401</c:v>
                </c:pt>
                <c:pt idx="1391">
                  <c:v>1034.4656612854401</c:v>
                </c:pt>
                <c:pt idx="1392">
                  <c:v>1034.4656612854401</c:v>
                </c:pt>
                <c:pt idx="1393">
                  <c:v>1034.4656612854401</c:v>
                </c:pt>
                <c:pt idx="1394">
                  <c:v>1034.4656612854401</c:v>
                </c:pt>
                <c:pt idx="1395">
                  <c:v>1034.4656612854401</c:v>
                </c:pt>
                <c:pt idx="1396">
                  <c:v>1034.4656612854401</c:v>
                </c:pt>
                <c:pt idx="1397">
                  <c:v>1034.4656612854401</c:v>
                </c:pt>
                <c:pt idx="1398">
                  <c:v>1034.4656612854401</c:v>
                </c:pt>
                <c:pt idx="1399">
                  <c:v>1034.4656612854401</c:v>
                </c:pt>
                <c:pt idx="1400">
                  <c:v>1034.4656612854401</c:v>
                </c:pt>
                <c:pt idx="1401">
                  <c:v>1034.4656612854401</c:v>
                </c:pt>
                <c:pt idx="1402">
                  <c:v>1034.4656612854401</c:v>
                </c:pt>
                <c:pt idx="1403">
                  <c:v>1034.4656612854401</c:v>
                </c:pt>
                <c:pt idx="1404">
                  <c:v>1034.4656612854401</c:v>
                </c:pt>
                <c:pt idx="1405">
                  <c:v>1034.4656612854401</c:v>
                </c:pt>
                <c:pt idx="1406">
                  <c:v>1034.46566128684</c:v>
                </c:pt>
                <c:pt idx="1407">
                  <c:v>1034.46566128684</c:v>
                </c:pt>
                <c:pt idx="1408">
                  <c:v>1034.46566128684</c:v>
                </c:pt>
                <c:pt idx="1409">
                  <c:v>1034.46566128684</c:v>
                </c:pt>
                <c:pt idx="1410">
                  <c:v>1034.46566128823</c:v>
                </c:pt>
                <c:pt idx="1411">
                  <c:v>1034.46566128823</c:v>
                </c:pt>
                <c:pt idx="1412">
                  <c:v>1034.46566128823</c:v>
                </c:pt>
                <c:pt idx="1413">
                  <c:v>1034.46566128823</c:v>
                </c:pt>
                <c:pt idx="1414">
                  <c:v>1034.46566128823</c:v>
                </c:pt>
                <c:pt idx="1415">
                  <c:v>1034.46566128823</c:v>
                </c:pt>
                <c:pt idx="1416">
                  <c:v>1034.46566128823</c:v>
                </c:pt>
                <c:pt idx="1417">
                  <c:v>1034.46566128823</c:v>
                </c:pt>
                <c:pt idx="1418">
                  <c:v>1034.4656612910301</c:v>
                </c:pt>
                <c:pt idx="1419">
                  <c:v>1034.4656612910301</c:v>
                </c:pt>
                <c:pt idx="1420">
                  <c:v>1034.4656612910301</c:v>
                </c:pt>
                <c:pt idx="1421">
                  <c:v>1034.4656612910301</c:v>
                </c:pt>
                <c:pt idx="1422">
                  <c:v>1034.4656612910301</c:v>
                </c:pt>
                <c:pt idx="1423">
                  <c:v>1034.4656612910301</c:v>
                </c:pt>
                <c:pt idx="1424">
                  <c:v>1034.4656612910301</c:v>
                </c:pt>
                <c:pt idx="1425">
                  <c:v>1034.4656612910301</c:v>
                </c:pt>
                <c:pt idx="1426">
                  <c:v>1034.4656612910301</c:v>
                </c:pt>
                <c:pt idx="1427">
                  <c:v>1034.4656612910301</c:v>
                </c:pt>
                <c:pt idx="1428">
                  <c:v>1034.4656612910301</c:v>
                </c:pt>
                <c:pt idx="1429">
                  <c:v>1034.4656612910301</c:v>
                </c:pt>
                <c:pt idx="1430">
                  <c:v>1034.4656612910301</c:v>
                </c:pt>
                <c:pt idx="1431">
                  <c:v>1034.4656612910301</c:v>
                </c:pt>
                <c:pt idx="1432">
                  <c:v>1034.4656612910301</c:v>
                </c:pt>
                <c:pt idx="1433">
                  <c:v>1034.4656612910301</c:v>
                </c:pt>
                <c:pt idx="1434">
                  <c:v>1034.8949139767701</c:v>
                </c:pt>
                <c:pt idx="1435">
                  <c:v>1035.0409716460799</c:v>
                </c:pt>
                <c:pt idx="1436">
                  <c:v>1036.2009543962699</c:v>
                </c:pt>
                <c:pt idx="1437">
                  <c:v>1036.31545686814</c:v>
                </c:pt>
                <c:pt idx="1438">
                  <c:v>1036.3644475764499</c:v>
                </c:pt>
                <c:pt idx="1439">
                  <c:v>1037.1161065322799</c:v>
                </c:pt>
                <c:pt idx="1440">
                  <c:v>1039.2398425210199</c:v>
                </c:pt>
                <c:pt idx="1441">
                  <c:v>1039.2959175934</c:v>
                </c:pt>
                <c:pt idx="1442">
                  <c:v>1040.1653548351901</c:v>
                </c:pt>
                <c:pt idx="1443">
                  <c:v>1040.6152523932899</c:v>
                </c:pt>
                <c:pt idx="1444">
                  <c:v>1041.52569893188</c:v>
                </c:pt>
                <c:pt idx="1445">
                  <c:v>1041.66984524298</c:v>
                </c:pt>
                <c:pt idx="1446">
                  <c:v>1042.2263470143</c:v>
                </c:pt>
                <c:pt idx="1447">
                  <c:v>1042.93700595572</c:v>
                </c:pt>
                <c:pt idx="1448">
                  <c:v>1043.94042058475</c:v>
                </c:pt>
                <c:pt idx="1449">
                  <c:v>1043.9593088552299</c:v>
                </c:pt>
                <c:pt idx="1450">
                  <c:v>1044.4656612854401</c:v>
                </c:pt>
                <c:pt idx="1451">
                  <c:v>1044.4656612854401</c:v>
                </c:pt>
                <c:pt idx="1452">
                  <c:v>1044.4656612854401</c:v>
                </c:pt>
                <c:pt idx="1453">
                  <c:v>1044.4656612854401</c:v>
                </c:pt>
                <c:pt idx="1454">
                  <c:v>1044.4656612854401</c:v>
                </c:pt>
                <c:pt idx="1455">
                  <c:v>1044.4656612854401</c:v>
                </c:pt>
                <c:pt idx="1456">
                  <c:v>1044.4656612854401</c:v>
                </c:pt>
                <c:pt idx="1457">
                  <c:v>1044.4656612854401</c:v>
                </c:pt>
                <c:pt idx="1458">
                  <c:v>1044.4656612854401</c:v>
                </c:pt>
                <c:pt idx="1459">
                  <c:v>1044.4656612854401</c:v>
                </c:pt>
                <c:pt idx="1460">
                  <c:v>1044.4656612854401</c:v>
                </c:pt>
                <c:pt idx="1461">
                  <c:v>1044.4656612854401</c:v>
                </c:pt>
                <c:pt idx="1462">
                  <c:v>1044.4656612854401</c:v>
                </c:pt>
                <c:pt idx="1463">
                  <c:v>1044.4656612854401</c:v>
                </c:pt>
                <c:pt idx="1464">
                  <c:v>1044.4656612854401</c:v>
                </c:pt>
                <c:pt idx="1465">
                  <c:v>1044.4656612854401</c:v>
                </c:pt>
                <c:pt idx="1466">
                  <c:v>1044.4656612854401</c:v>
                </c:pt>
                <c:pt idx="1467">
                  <c:v>1044.46566128684</c:v>
                </c:pt>
                <c:pt idx="1468">
                  <c:v>1044.46566128684</c:v>
                </c:pt>
                <c:pt idx="1469">
                  <c:v>1044.46566128684</c:v>
                </c:pt>
                <c:pt idx="1470">
                  <c:v>1044.46566128719</c:v>
                </c:pt>
                <c:pt idx="1471">
                  <c:v>1044.46566128727</c:v>
                </c:pt>
                <c:pt idx="1472">
                  <c:v>1044.4656612873</c:v>
                </c:pt>
                <c:pt idx="1473">
                  <c:v>1044.4656612875399</c:v>
                </c:pt>
                <c:pt idx="1474">
                  <c:v>1044.4656612875399</c:v>
                </c:pt>
                <c:pt idx="1475">
                  <c:v>1044.46566128823</c:v>
                </c:pt>
                <c:pt idx="1476">
                  <c:v>1044.46566128823</c:v>
                </c:pt>
                <c:pt idx="1477">
                  <c:v>1044.46566128823</c:v>
                </c:pt>
                <c:pt idx="1478">
                  <c:v>1044.46566128823</c:v>
                </c:pt>
                <c:pt idx="1479">
                  <c:v>1044.46566128823</c:v>
                </c:pt>
                <c:pt idx="1480">
                  <c:v>1044.46566128823</c:v>
                </c:pt>
                <c:pt idx="1481">
                  <c:v>1044.4656612910301</c:v>
                </c:pt>
                <c:pt idx="1482">
                  <c:v>1044.4656612910301</c:v>
                </c:pt>
                <c:pt idx="1483">
                  <c:v>1044.4656612910301</c:v>
                </c:pt>
                <c:pt idx="1484">
                  <c:v>1044.4656612910301</c:v>
                </c:pt>
                <c:pt idx="1485">
                  <c:v>1044.4656612910301</c:v>
                </c:pt>
                <c:pt idx="1486">
                  <c:v>1044.4656612910301</c:v>
                </c:pt>
                <c:pt idx="1487">
                  <c:v>1044.4656612910301</c:v>
                </c:pt>
                <c:pt idx="1488">
                  <c:v>1044.4656612910301</c:v>
                </c:pt>
                <c:pt idx="1489">
                  <c:v>1044.4656612910301</c:v>
                </c:pt>
                <c:pt idx="1490">
                  <c:v>1044.4656612910301</c:v>
                </c:pt>
                <c:pt idx="1491">
                  <c:v>1045.0480363806701</c:v>
                </c:pt>
                <c:pt idx="1492">
                  <c:v>1047.03480796702</c:v>
                </c:pt>
                <c:pt idx="1493">
                  <c:v>1049.1838689297399</c:v>
                </c:pt>
                <c:pt idx="1494">
                  <c:v>1067.7512872492</c:v>
                </c:pt>
                <c:pt idx="1495">
                  <c:v>1071.9070572815799</c:v>
                </c:pt>
                <c:pt idx="1496">
                  <c:v>1078.9422871209599</c:v>
                </c:pt>
                <c:pt idx="1497">
                  <c:v>1087.75283980218</c:v>
                </c:pt>
                <c:pt idx="1498">
                  <c:v>1089.16639635153</c:v>
                </c:pt>
                <c:pt idx="1499">
                  <c:v>1093.15221060626</c:v>
                </c:pt>
                <c:pt idx="1500">
                  <c:v>1093.7636677436501</c:v>
                </c:pt>
                <c:pt idx="1501">
                  <c:v>1095.06142411363</c:v>
                </c:pt>
                <c:pt idx="1502">
                  <c:v>1096.65150927379</c:v>
                </c:pt>
                <c:pt idx="1503">
                  <c:v>1105.73634676914</c:v>
                </c:pt>
                <c:pt idx="1504">
                  <c:v>1106.7076948881099</c:v>
                </c:pt>
                <c:pt idx="1505">
                  <c:v>1115.2227460751301</c:v>
                </c:pt>
                <c:pt idx="1506">
                  <c:v>1118.3224369217601</c:v>
                </c:pt>
                <c:pt idx="1507">
                  <c:v>1120.2923026569099</c:v>
                </c:pt>
                <c:pt idx="1508">
                  <c:v>1120.54315530695</c:v>
                </c:pt>
                <c:pt idx="1509">
                  <c:v>1120.99793402664</c:v>
                </c:pt>
                <c:pt idx="1510">
                  <c:v>1128.41578359901</c:v>
                </c:pt>
                <c:pt idx="1511">
                  <c:v>1132.57252419926</c:v>
                </c:pt>
                <c:pt idx="1512">
                  <c:v>1132.77371236006</c:v>
                </c:pt>
                <c:pt idx="1513">
                  <c:v>1133.7325242646</c:v>
                </c:pt>
                <c:pt idx="1514">
                  <c:v>1137.8325241883199</c:v>
                </c:pt>
                <c:pt idx="1515">
                  <c:v>1139.23308736085</c:v>
                </c:pt>
                <c:pt idx="1516">
                  <c:v>1157.93252419121</c:v>
                </c:pt>
                <c:pt idx="1517">
                  <c:v>1167.1095316717399</c:v>
                </c:pt>
                <c:pt idx="1518">
                  <c:v>1175.01088685076</c:v>
                </c:pt>
                <c:pt idx="1519">
                  <c:v>1181.8472428098901</c:v>
                </c:pt>
                <c:pt idx="1520">
                  <c:v>1185.5163467693999</c:v>
                </c:pt>
                <c:pt idx="1521">
                  <c:v>1186.9303911253801</c:v>
                </c:pt>
                <c:pt idx="1522">
                  <c:v>1188.08173924172</c:v>
                </c:pt>
                <c:pt idx="1523">
                  <c:v>1189.6436677696099</c:v>
                </c:pt>
                <c:pt idx="1524">
                  <c:v>1190.5762064289299</c:v>
                </c:pt>
                <c:pt idx="1525">
                  <c:v>1192.1330873612301</c:v>
                </c:pt>
                <c:pt idx="1526">
                  <c:v>1192.9044700020399</c:v>
                </c:pt>
                <c:pt idx="1527">
                  <c:v>1197.9325241930701</c:v>
                </c:pt>
                <c:pt idx="1528">
                  <c:v>1199.34303540736</c:v>
                </c:pt>
                <c:pt idx="1529">
                  <c:v>1200.92885583732</c:v>
                </c:pt>
                <c:pt idx="1530">
                  <c:v>1200.9600144466301</c:v>
                </c:pt>
                <c:pt idx="1531">
                  <c:v>1202.47897570487</c:v>
                </c:pt>
                <c:pt idx="1532">
                  <c:v>1203.0501344060799</c:v>
                </c:pt>
                <c:pt idx="1533">
                  <c:v>1203.73252419102</c:v>
                </c:pt>
                <c:pt idx="1534">
                  <c:v>1203.77252419106</c:v>
                </c:pt>
                <c:pt idx="1535">
                  <c:v>1207.2838010974201</c:v>
                </c:pt>
                <c:pt idx="1536">
                  <c:v>1208.54327149968</c:v>
                </c:pt>
                <c:pt idx="1537">
                  <c:v>1208.54327149968</c:v>
                </c:pt>
                <c:pt idx="1538">
                  <c:v>1208.54327149968</c:v>
                </c:pt>
                <c:pt idx="1539">
                  <c:v>1208.54327149968</c:v>
                </c:pt>
                <c:pt idx="1540">
                  <c:v>1208.54327149968</c:v>
                </c:pt>
                <c:pt idx="1541">
                  <c:v>1208.54327149968</c:v>
                </c:pt>
                <c:pt idx="1542">
                  <c:v>1208.54327149968</c:v>
                </c:pt>
                <c:pt idx="1543">
                  <c:v>1208.54327149968</c:v>
                </c:pt>
                <c:pt idx="1544">
                  <c:v>1208.54327149968</c:v>
                </c:pt>
                <c:pt idx="1545">
                  <c:v>1208.54327149968</c:v>
                </c:pt>
                <c:pt idx="1546">
                  <c:v>1208.54327149968</c:v>
                </c:pt>
                <c:pt idx="1547">
                  <c:v>1208.54327149968</c:v>
                </c:pt>
                <c:pt idx="1548">
                  <c:v>1208.54327149968</c:v>
                </c:pt>
                <c:pt idx="1549">
                  <c:v>1208.54327149968</c:v>
                </c:pt>
                <c:pt idx="1550">
                  <c:v>1208.54327149968</c:v>
                </c:pt>
                <c:pt idx="1551">
                  <c:v>1208.54327149968</c:v>
                </c:pt>
                <c:pt idx="1552">
                  <c:v>1208.5432715013101</c:v>
                </c:pt>
                <c:pt idx="1553">
                  <c:v>1208.5432715013101</c:v>
                </c:pt>
                <c:pt idx="1554">
                  <c:v>1208.5432715013101</c:v>
                </c:pt>
                <c:pt idx="1555">
                  <c:v>1208.54327150172</c:v>
                </c:pt>
                <c:pt idx="1556">
                  <c:v>1208.5432715018201</c:v>
                </c:pt>
                <c:pt idx="1557">
                  <c:v>1208.5432715018501</c:v>
                </c:pt>
                <c:pt idx="1558">
                  <c:v>1208.54327150213</c:v>
                </c:pt>
                <c:pt idx="1559">
                  <c:v>1208.54327150213</c:v>
                </c:pt>
                <c:pt idx="1560">
                  <c:v>1208.5432715029399</c:v>
                </c:pt>
                <c:pt idx="1561">
                  <c:v>1208.5432715029399</c:v>
                </c:pt>
                <c:pt idx="1562">
                  <c:v>1208.5432715029399</c:v>
                </c:pt>
                <c:pt idx="1563">
                  <c:v>1208.5432715029399</c:v>
                </c:pt>
                <c:pt idx="1564">
                  <c:v>1208.5432715029399</c:v>
                </c:pt>
                <c:pt idx="1565">
                  <c:v>1208.5432715062</c:v>
                </c:pt>
                <c:pt idx="1566">
                  <c:v>1208.5432715062</c:v>
                </c:pt>
                <c:pt idx="1567">
                  <c:v>1208.5432715062</c:v>
                </c:pt>
                <c:pt idx="1568">
                  <c:v>1208.5432715062</c:v>
                </c:pt>
                <c:pt idx="1569">
                  <c:v>1208.5432715062</c:v>
                </c:pt>
                <c:pt idx="1570">
                  <c:v>1208.5432715062</c:v>
                </c:pt>
                <c:pt idx="1571">
                  <c:v>1208.5432715062</c:v>
                </c:pt>
                <c:pt idx="1572">
                  <c:v>1208.5432715062</c:v>
                </c:pt>
                <c:pt idx="1573">
                  <c:v>1208.5432715062</c:v>
                </c:pt>
                <c:pt idx="1574">
                  <c:v>1208.5432715062</c:v>
                </c:pt>
                <c:pt idx="1575">
                  <c:v>1210.2785646109801</c:v>
                </c:pt>
                <c:pt idx="1576">
                  <c:v>1210.39306708239</c:v>
                </c:pt>
                <c:pt idx="1577">
                  <c:v>1210.4420577911601</c:v>
                </c:pt>
                <c:pt idx="1578">
                  <c:v>1211.1937167467499</c:v>
                </c:pt>
                <c:pt idx="1579">
                  <c:v>1212.36061290372</c:v>
                </c:pt>
                <c:pt idx="1580">
                  <c:v>1213.3631311281299</c:v>
                </c:pt>
                <c:pt idx="1581">
                  <c:v>1213.37352780788</c:v>
                </c:pt>
                <c:pt idx="1582">
                  <c:v>1214.34200819488</c:v>
                </c:pt>
                <c:pt idx="1583">
                  <c:v>1214.6928626075301</c:v>
                </c:pt>
                <c:pt idx="1584">
                  <c:v>1217.0146161708899</c:v>
                </c:pt>
                <c:pt idx="1585">
                  <c:v>1217.6098752934399</c:v>
                </c:pt>
                <c:pt idx="1586">
                  <c:v>1218.5432715029399</c:v>
                </c:pt>
                <c:pt idx="1587">
                  <c:v>1270.27670295397</c:v>
                </c:pt>
                <c:pt idx="1588">
                  <c:v>1270.7291194889599</c:v>
                </c:pt>
                <c:pt idx="1589">
                  <c:v>1281.06651880964</c:v>
                </c:pt>
                <c:pt idx="1590">
                  <c:v>1281.6611263342199</c:v>
                </c:pt>
                <c:pt idx="1591">
                  <c:v>1281.68112633377</c:v>
                </c:pt>
                <c:pt idx="1592">
                  <c:v>1282.72112633287</c:v>
                </c:pt>
                <c:pt idx="1593">
                  <c:v>1283.91871138382</c:v>
                </c:pt>
                <c:pt idx="1594">
                  <c:v>1284.9659229982601</c:v>
                </c:pt>
                <c:pt idx="1595">
                  <c:v>1285.2860227394799</c:v>
                </c:pt>
                <c:pt idx="1596">
                  <c:v>1285.58308977819</c:v>
                </c:pt>
                <c:pt idx="1597">
                  <c:v>1286.0979137085301</c:v>
                </c:pt>
                <c:pt idx="1598">
                  <c:v>1286.8238693512901</c:v>
                </c:pt>
                <c:pt idx="1599">
                  <c:v>1287.0783626595501</c:v>
                </c:pt>
                <c:pt idx="1600">
                  <c:v>1287.84371817391</c:v>
                </c:pt>
                <c:pt idx="1601">
                  <c:v>1287.92011958733</c:v>
                </c:pt>
                <c:pt idx="1602">
                  <c:v>1289.41203089337</c:v>
                </c:pt>
                <c:pt idx="1603">
                  <c:v>1289.6011263360199</c:v>
                </c:pt>
                <c:pt idx="1604">
                  <c:v>1289.6859556434199</c:v>
                </c:pt>
                <c:pt idx="1605">
                  <c:v>1289.8333468819001</c:v>
                </c:pt>
                <c:pt idx="1606">
                  <c:v>1289.99102574726</c:v>
                </c:pt>
                <c:pt idx="1607">
                  <c:v>1290.34056316688</c:v>
                </c:pt>
                <c:pt idx="1608">
                  <c:v>1290.49938452895</c:v>
                </c:pt>
                <c:pt idx="1609">
                  <c:v>1290.6146075241199</c:v>
                </c:pt>
                <c:pt idx="1610">
                  <c:v>1290.6146075245899</c:v>
                </c:pt>
                <c:pt idx="1611">
                  <c:v>1290.7059556432</c:v>
                </c:pt>
                <c:pt idx="1612">
                  <c:v>1290.7059556432</c:v>
                </c:pt>
                <c:pt idx="1613">
                  <c:v>1290.7059556434299</c:v>
                </c:pt>
                <c:pt idx="1614">
                  <c:v>1290.70595564413</c:v>
                </c:pt>
                <c:pt idx="1615">
                  <c:v>1290.7171341339099</c:v>
                </c:pt>
                <c:pt idx="1616">
                  <c:v>1291.74595564231</c:v>
                </c:pt>
                <c:pt idx="1617">
                  <c:v>1291.74595564417</c:v>
                </c:pt>
                <c:pt idx="1618">
                  <c:v>1291.74595564417</c:v>
                </c:pt>
                <c:pt idx="1619">
                  <c:v>1291.74595564417</c:v>
                </c:pt>
                <c:pt idx="1620">
                  <c:v>1291.9590431097799</c:v>
                </c:pt>
                <c:pt idx="1621">
                  <c:v>1292.0890454370499</c:v>
                </c:pt>
                <c:pt idx="1622">
                  <c:v>1292.1220552939899</c:v>
                </c:pt>
                <c:pt idx="1623">
                  <c:v>1292.15692935884</c:v>
                </c:pt>
                <c:pt idx="1624">
                  <c:v>1292.34351598285</c:v>
                </c:pt>
                <c:pt idx="1625">
                  <c:v>1292.41482411231</c:v>
                </c:pt>
                <c:pt idx="1626">
                  <c:v>1292.57779949158</c:v>
                </c:pt>
                <c:pt idx="1627">
                  <c:v>1292.7769813907701</c:v>
                </c:pt>
                <c:pt idx="1628">
                  <c:v>1292.7859556442099</c:v>
                </c:pt>
                <c:pt idx="1629">
                  <c:v>1292.9821678660801</c:v>
                </c:pt>
                <c:pt idx="1630">
                  <c:v>1293.12204311601</c:v>
                </c:pt>
                <c:pt idx="1631">
                  <c:v>1293.19692935794</c:v>
                </c:pt>
                <c:pt idx="1632">
                  <c:v>1293.50353308953</c:v>
                </c:pt>
                <c:pt idx="1633">
                  <c:v>1293.81698139081</c:v>
                </c:pt>
                <c:pt idx="1634">
                  <c:v>1295.5739595810801</c:v>
                </c:pt>
                <c:pt idx="1635">
                  <c:v>1295.6711262649601</c:v>
                </c:pt>
                <c:pt idx="1636">
                  <c:v>1296.6139595811201</c:v>
                </c:pt>
                <c:pt idx="1637">
                  <c:v>1296.7111262649901</c:v>
                </c:pt>
                <c:pt idx="1638">
                  <c:v>1297.2743856813699</c:v>
                </c:pt>
                <c:pt idx="1639">
                  <c:v>1297.6539595811601</c:v>
                </c:pt>
                <c:pt idx="1640">
                  <c:v>1297.7511262650301</c:v>
                </c:pt>
                <c:pt idx="1641">
                  <c:v>1298.31438568048</c:v>
                </c:pt>
                <c:pt idx="1642">
                  <c:v>1299.35438567958</c:v>
                </c:pt>
                <c:pt idx="1643">
                  <c:v>1300.80848225299</c:v>
                </c:pt>
                <c:pt idx="1644">
                  <c:v>1301.5622526761099</c:v>
                </c:pt>
                <c:pt idx="1645">
                  <c:v>1303.7420482514401</c:v>
                </c:pt>
                <c:pt idx="1646">
                  <c:v>1304.16204311512</c:v>
                </c:pt>
                <c:pt idx="1647">
                  <c:v>1304.7794992327599</c:v>
                </c:pt>
                <c:pt idx="1648">
                  <c:v>1305.06822567991</c:v>
                </c:pt>
                <c:pt idx="1649">
                  <c:v>1312.35261131636</c:v>
                </c:pt>
                <c:pt idx="1650">
                  <c:v>1314.8102563065399</c:v>
                </c:pt>
                <c:pt idx="1651">
                  <c:v>1318.4510415228999</c:v>
                </c:pt>
                <c:pt idx="1652">
                  <c:v>1328.85339621454</c:v>
                </c:pt>
                <c:pt idx="1653">
                  <c:v>1329.89339621365</c:v>
                </c:pt>
                <c:pt idx="1654">
                  <c:v>1330.9163316460299</c:v>
                </c:pt>
                <c:pt idx="1655">
                  <c:v>1330.93339621275</c:v>
                </c:pt>
                <c:pt idx="1656">
                  <c:v>1331.75643562339</c:v>
                </c:pt>
                <c:pt idx="1657">
                  <c:v>1331.9563316460601</c:v>
                </c:pt>
                <c:pt idx="1658">
                  <c:v>1332.9963316461001</c:v>
                </c:pt>
                <c:pt idx="1659">
                  <c:v>1350.07862610495</c:v>
                </c:pt>
                <c:pt idx="1660">
                  <c:v>1355.2486423114301</c:v>
                </c:pt>
                <c:pt idx="1661">
                  <c:v>1367.8254098668599</c:v>
                </c:pt>
                <c:pt idx="1662">
                  <c:v>1372.2587630563601</c:v>
                </c:pt>
                <c:pt idx="1663">
                  <c:v>1372.82867629267</c:v>
                </c:pt>
                <c:pt idx="1664">
                  <c:v>1374.35617482569</c:v>
                </c:pt>
                <c:pt idx="1665">
                  <c:v>1377.4511380223501</c:v>
                </c:pt>
                <c:pt idx="1666">
                  <c:v>1380.1588712073799</c:v>
                </c:pt>
                <c:pt idx="1667">
                  <c:v>1381.36141131259</c:v>
                </c:pt>
                <c:pt idx="1668">
                  <c:v>1382.62088171765</c:v>
                </c:pt>
                <c:pt idx="1669">
                  <c:v>1382.6208817213701</c:v>
                </c:pt>
                <c:pt idx="1670">
                  <c:v>1384.4706772966299</c:v>
                </c:pt>
                <c:pt idx="1671">
                  <c:v>1384.51966800587</c:v>
                </c:pt>
                <c:pt idx="1672">
                  <c:v>1385.27132696122</c:v>
                </c:pt>
                <c:pt idx="1673">
                  <c:v>1388.77047282177</c:v>
                </c:pt>
                <c:pt idx="1674">
                  <c:v>1444.80672970414</c:v>
                </c:pt>
                <c:pt idx="1675">
                  <c:v>1458.6051356215</c:v>
                </c:pt>
                <c:pt idx="1676">
                  <c:v>1462.7096064202401</c:v>
                </c:pt>
                <c:pt idx="1677">
                  <c:v>1463.74356585787</c:v>
                </c:pt>
                <c:pt idx="1678">
                  <c:v>1463.82839516527</c:v>
                </c:pt>
                <c:pt idx="1679">
                  <c:v>1468.80501599796</c:v>
                </c:pt>
                <c:pt idx="1680">
                  <c:v>1472.1381211574101</c:v>
                </c:pt>
                <c:pt idx="1681">
                  <c:v>1487.2491921856999</c:v>
                </c:pt>
                <c:pt idx="1682">
                  <c:v>1496.08774462064</c:v>
                </c:pt>
                <c:pt idx="1683">
                  <c:v>1509.9916213173401</c:v>
                </c:pt>
                <c:pt idx="1684">
                  <c:v>1516.3509716643</c:v>
                </c:pt>
                <c:pt idx="1685">
                  <c:v>1517.9894138853899</c:v>
                </c:pt>
                <c:pt idx="1686">
                  <c:v>1520.3844354785899</c:v>
                </c:pt>
                <c:pt idx="1687">
                  <c:v>1523.5338396504501</c:v>
                </c:pt>
                <c:pt idx="1688">
                  <c:v>1523.6564801111799</c:v>
                </c:pt>
                <c:pt idx="1689">
                  <c:v>1523.82709907088</c:v>
                </c:pt>
                <c:pt idx="1690">
                  <c:v>1526.1538895897099</c:v>
                </c:pt>
                <c:pt idx="1691">
                  <c:v>1527.7591798696601</c:v>
                </c:pt>
                <c:pt idx="1692">
                  <c:v>1528.78769488632</c:v>
                </c:pt>
                <c:pt idx="1693">
                  <c:v>1529.12173924222</c:v>
                </c:pt>
                <c:pt idx="1694">
                  <c:v>1535.0595384237799</c:v>
                </c:pt>
                <c:pt idx="1695">
                  <c:v>1539.35127690434</c:v>
                </c:pt>
                <c:pt idx="1696">
                  <c:v>1545.97300254832</c:v>
                </c:pt>
                <c:pt idx="1697">
                  <c:v>1546.10417056916</c:v>
                </c:pt>
                <c:pt idx="1698">
                  <c:v>1548.2880193032299</c:v>
                </c:pt>
                <c:pt idx="1699">
                  <c:v>1548.8309390023301</c:v>
                </c:pt>
                <c:pt idx="1700">
                  <c:v>1549.23308736085</c:v>
                </c:pt>
                <c:pt idx="1701">
                  <c:v>1550.0756465960201</c:v>
                </c:pt>
                <c:pt idx="1702">
                  <c:v>1550.7849988974599</c:v>
                </c:pt>
                <c:pt idx="1703">
                  <c:v>1551.5287482368201</c:v>
                </c:pt>
                <c:pt idx="1704">
                  <c:v>1553.32293316349</c:v>
                </c:pt>
                <c:pt idx="1705">
                  <c:v>1553.4631720357499</c:v>
                </c:pt>
                <c:pt idx="1706">
                  <c:v>1553.48365063499</c:v>
                </c:pt>
                <c:pt idx="1707">
                  <c:v>1554.7047834733601</c:v>
                </c:pt>
                <c:pt idx="1708">
                  <c:v>1554.8076948821499</c:v>
                </c:pt>
                <c:pt idx="1709">
                  <c:v>1555.4390215277599</c:v>
                </c:pt>
                <c:pt idx="1710">
                  <c:v>1555.8449986502501</c:v>
                </c:pt>
                <c:pt idx="1711">
                  <c:v>1556.6984919281599</c:v>
                </c:pt>
                <c:pt idx="1712">
                  <c:v>1556.6984919302599</c:v>
                </c:pt>
                <c:pt idx="1713">
                  <c:v>1556.69849193235</c:v>
                </c:pt>
                <c:pt idx="1714">
                  <c:v>1558.3044354803801</c:v>
                </c:pt>
                <c:pt idx="1715">
                  <c:v>1558.5482875108701</c:v>
                </c:pt>
                <c:pt idx="1716">
                  <c:v>1559.0550482328899</c:v>
                </c:pt>
                <c:pt idx="1717">
                  <c:v>1561.3611760691199</c:v>
                </c:pt>
                <c:pt idx="1718">
                  <c:v>1562.6906078634699</c:v>
                </c:pt>
                <c:pt idx="1719">
                  <c:v>1567.9703911229701</c:v>
                </c:pt>
                <c:pt idx="1720">
                  <c:v>1569.7488212138401</c:v>
                </c:pt>
                <c:pt idx="1721">
                  <c:v>1570.4648583102901</c:v>
                </c:pt>
                <c:pt idx="1722">
                  <c:v>1577.9450483830699</c:v>
                </c:pt>
                <c:pt idx="1723">
                  <c:v>1577.9960226006799</c:v>
                </c:pt>
                <c:pt idx="1724">
                  <c:v>1579.5581574630901</c:v>
                </c:pt>
                <c:pt idx="1725">
                  <c:v>1587.3768338775201</c:v>
                </c:pt>
                <c:pt idx="1726">
                  <c:v>1587.8211760735101</c:v>
                </c:pt>
                <c:pt idx="1727">
                  <c:v>1589.2561422968199</c:v>
                </c:pt>
                <c:pt idx="1728">
                  <c:v>1592.60861680842</c:v>
                </c:pt>
                <c:pt idx="1729">
                  <c:v>1595.6189754670399</c:v>
                </c:pt>
                <c:pt idx="1730">
                  <c:v>1596.81904300674</c:v>
                </c:pt>
                <c:pt idx="1731">
                  <c:v>1597.82117607444</c:v>
                </c:pt>
                <c:pt idx="1732">
                  <c:v>1600.87314827309</c:v>
                </c:pt>
                <c:pt idx="1733">
                  <c:v>1603.04086248762</c:v>
                </c:pt>
                <c:pt idx="1734">
                  <c:v>1603.9903911214701</c:v>
                </c:pt>
                <c:pt idx="1735">
                  <c:v>1606.17150210868</c:v>
                </c:pt>
                <c:pt idx="1736">
                  <c:v>1607.37578359898</c:v>
                </c:pt>
                <c:pt idx="1737">
                  <c:v>1609.6822693312999</c:v>
                </c:pt>
                <c:pt idx="1738">
                  <c:v>1616.81904300581</c:v>
                </c:pt>
                <c:pt idx="1739">
                  <c:v>1617.76383467251</c:v>
                </c:pt>
                <c:pt idx="1740">
                  <c:v>1618.8843399193099</c:v>
                </c:pt>
                <c:pt idx="1741">
                  <c:v>1623.0617392398401</c:v>
                </c:pt>
                <c:pt idx="1742">
                  <c:v>1623.4626955620399</c:v>
                </c:pt>
                <c:pt idx="1743">
                  <c:v>1629.44117607316</c:v>
                </c:pt>
                <c:pt idx="1744">
                  <c:v>1631.53815763629</c:v>
                </c:pt>
                <c:pt idx="1745">
                  <c:v>1636.2155186879299</c:v>
                </c:pt>
                <c:pt idx="1746">
                  <c:v>1637.8211760725801</c:v>
                </c:pt>
                <c:pt idx="1747">
                  <c:v>1637.8211760725801</c:v>
                </c:pt>
                <c:pt idx="1748">
                  <c:v>1637.90600537974</c:v>
                </c:pt>
                <c:pt idx="1749">
                  <c:v>1640.1653548351901</c:v>
                </c:pt>
                <c:pt idx="1750">
                  <c:v>1646.21573137212</c:v>
                </c:pt>
                <c:pt idx="1751">
                  <c:v>1690.23149980418</c:v>
                </c:pt>
                <c:pt idx="1752">
                  <c:v>1711.06651880964</c:v>
                </c:pt>
                <c:pt idx="1753">
                  <c:v>1711.1578669287201</c:v>
                </c:pt>
                <c:pt idx="1754">
                  <c:v>1712.59133283235</c:v>
                </c:pt>
                <c:pt idx="1755">
                  <c:v>1712.6497782133499</c:v>
                </c:pt>
                <c:pt idx="1756">
                  <c:v>1713.10697703901</c:v>
                </c:pt>
                <c:pt idx="1757">
                  <c:v>1713.2314677257</c:v>
                </c:pt>
                <c:pt idx="1758">
                  <c:v>1714.0941639468001</c:v>
                </c:pt>
                <c:pt idx="1759">
                  <c:v>1714.1855120658799</c:v>
                </c:pt>
                <c:pt idx="1760">
                  <c:v>1714.27686018496</c:v>
                </c:pt>
                <c:pt idx="1761">
                  <c:v>1714.3682083040401</c:v>
                </c:pt>
                <c:pt idx="1762">
                  <c:v>1714.54308977816</c:v>
                </c:pt>
                <c:pt idx="1763">
                  <c:v>1715.1319722002299</c:v>
                </c:pt>
                <c:pt idx="1764">
                  <c:v>1715.1811762172699</c:v>
                </c:pt>
                <c:pt idx="1765">
                  <c:v>1715.3640965521299</c:v>
                </c:pt>
                <c:pt idx="1766">
                  <c:v>1715.5724221272301</c:v>
                </c:pt>
                <c:pt idx="1767">
                  <c:v>1715.95146770775</c:v>
                </c:pt>
                <c:pt idx="1768">
                  <c:v>1716.0383626595101</c:v>
                </c:pt>
                <c:pt idx="1769">
                  <c:v>1716.8801195882199</c:v>
                </c:pt>
                <c:pt idx="1770">
                  <c:v>1717.42691236734</c:v>
                </c:pt>
                <c:pt idx="1771">
                  <c:v>1718.0899999420999</c:v>
                </c:pt>
                <c:pt idx="1772">
                  <c:v>1718.37203089334</c:v>
                </c:pt>
                <c:pt idx="1773">
                  <c:v>1718.85016948822</c:v>
                </c:pt>
                <c:pt idx="1774">
                  <c:v>1719.5746075250199</c:v>
                </c:pt>
                <c:pt idx="1775">
                  <c:v>1719.5746075250199</c:v>
                </c:pt>
                <c:pt idx="1776">
                  <c:v>1719.5746075250199</c:v>
                </c:pt>
                <c:pt idx="1777">
                  <c:v>1719.5746075250199</c:v>
                </c:pt>
                <c:pt idx="1778">
                  <c:v>1719.5746075250199</c:v>
                </c:pt>
                <c:pt idx="1779">
                  <c:v>1719.5746075250199</c:v>
                </c:pt>
                <c:pt idx="1780">
                  <c:v>1719.5746075250199</c:v>
                </c:pt>
                <c:pt idx="1781">
                  <c:v>1719.5746075250199</c:v>
                </c:pt>
                <c:pt idx="1782">
                  <c:v>1719.5746075254799</c:v>
                </c:pt>
                <c:pt idx="1783">
                  <c:v>1719.5746075254799</c:v>
                </c:pt>
                <c:pt idx="1784">
                  <c:v>1719.5946075245699</c:v>
                </c:pt>
                <c:pt idx="1785">
                  <c:v>1719.97102574724</c:v>
                </c:pt>
                <c:pt idx="1786">
                  <c:v>1720.5946075245699</c:v>
                </c:pt>
                <c:pt idx="1787">
                  <c:v>1720.5946075245699</c:v>
                </c:pt>
                <c:pt idx="1788">
                  <c:v>1720.5946075245699</c:v>
                </c:pt>
                <c:pt idx="1789">
                  <c:v>1720.5946075254999</c:v>
                </c:pt>
                <c:pt idx="1790">
                  <c:v>1720.5946075254999</c:v>
                </c:pt>
                <c:pt idx="1791">
                  <c:v>1720.6146075241199</c:v>
                </c:pt>
                <c:pt idx="1792">
                  <c:v>1720.77523778914</c:v>
                </c:pt>
                <c:pt idx="1793">
                  <c:v>1721.41460752487</c:v>
                </c:pt>
                <c:pt idx="1794">
                  <c:v>1721.4394887220101</c:v>
                </c:pt>
                <c:pt idx="1795">
                  <c:v>1721.63460752367</c:v>
                </c:pt>
                <c:pt idx="1796">
                  <c:v>1721.6346075255401</c:v>
                </c:pt>
                <c:pt idx="1797">
                  <c:v>1721.9976973179701</c:v>
                </c:pt>
                <c:pt idx="1798">
                  <c:v>1722.45460752397</c:v>
                </c:pt>
                <c:pt idx="1799">
                  <c:v>1722.4794887211101</c:v>
                </c:pt>
                <c:pt idx="1800">
                  <c:v>1722.4864513724999</c:v>
                </c:pt>
                <c:pt idx="1801">
                  <c:v>1722.67460752278</c:v>
                </c:pt>
                <c:pt idx="1802">
                  <c:v>1722.6746075255701</c:v>
                </c:pt>
                <c:pt idx="1803">
                  <c:v>1722.6746075255701</c:v>
                </c:pt>
                <c:pt idx="1804">
                  <c:v>1722.6746075255701</c:v>
                </c:pt>
                <c:pt idx="1805">
                  <c:v>1722.6746075255701</c:v>
                </c:pt>
                <c:pt idx="1806">
                  <c:v>1723.2721678642499</c:v>
                </c:pt>
                <c:pt idx="1807">
                  <c:v>1723.3855010443301</c:v>
                </c:pt>
                <c:pt idx="1808">
                  <c:v>1723.4720482919299</c:v>
                </c:pt>
                <c:pt idx="1809">
                  <c:v>1723.5194887202199</c:v>
                </c:pt>
                <c:pt idx="1810">
                  <c:v>1723.6309893662101</c:v>
                </c:pt>
                <c:pt idx="1811">
                  <c:v>1723.91081974748</c:v>
                </c:pt>
                <c:pt idx="1812">
                  <c:v>1724.43218497</c:v>
                </c:pt>
                <c:pt idx="1813">
                  <c:v>1724.5594887193199</c:v>
                </c:pt>
                <c:pt idx="1814">
                  <c:v>1724.7449315762999</c:v>
                </c:pt>
                <c:pt idx="1815">
                  <c:v>1725.47218496911</c:v>
                </c:pt>
                <c:pt idx="1816">
                  <c:v>1725.6063584512999</c:v>
                </c:pt>
                <c:pt idx="1817">
                  <c:v>1726.6152554717801</c:v>
                </c:pt>
                <c:pt idx="1818">
                  <c:v>1727.6673036790401</c:v>
                </c:pt>
                <c:pt idx="1819">
                  <c:v>1728.4906153250399</c:v>
                </c:pt>
                <c:pt idx="1820">
                  <c:v>1728.5106153245999</c:v>
                </c:pt>
                <c:pt idx="1821">
                  <c:v>1728.5306153241499</c:v>
                </c:pt>
                <c:pt idx="1822">
                  <c:v>1728.5506153237</c:v>
                </c:pt>
                <c:pt idx="1823">
                  <c:v>1728.70730367908</c:v>
                </c:pt>
                <c:pt idx="1824">
                  <c:v>1729.51663174293</c:v>
                </c:pt>
                <c:pt idx="1825">
                  <c:v>1729.6318782097601</c:v>
                </c:pt>
                <c:pt idx="1826">
                  <c:v>1729.74730367911</c:v>
                </c:pt>
                <c:pt idx="1827">
                  <c:v>1730.7761021424001</c:v>
                </c:pt>
                <c:pt idx="1828">
                  <c:v>1730.78730367915</c:v>
                </c:pt>
                <c:pt idx="1829">
                  <c:v>1731.58151056617</c:v>
                </c:pt>
                <c:pt idx="1830">
                  <c:v>1732.7153040394101</c:v>
                </c:pt>
                <c:pt idx="1831">
                  <c:v>1733.1404105536601</c:v>
                </c:pt>
                <c:pt idx="1832">
                  <c:v>1733.1604105532101</c:v>
                </c:pt>
                <c:pt idx="1833">
                  <c:v>1733.1804105527699</c:v>
                </c:pt>
                <c:pt idx="1834">
                  <c:v>1733.1841813307201</c:v>
                </c:pt>
                <c:pt idx="1835">
                  <c:v>1733.2004105523199</c:v>
                </c:pt>
                <c:pt idx="1836">
                  <c:v>1733.2041813302701</c:v>
                </c:pt>
                <c:pt idx="1837">
                  <c:v>1733.2241813298299</c:v>
                </c:pt>
                <c:pt idx="1838">
                  <c:v>1733.2441813293799</c:v>
                </c:pt>
                <c:pt idx="1839">
                  <c:v>1733.7553040385201</c:v>
                </c:pt>
                <c:pt idx="1840">
                  <c:v>1734.7953040376301</c:v>
                </c:pt>
                <c:pt idx="1841">
                  <c:v>1735.8353040367299</c:v>
                </c:pt>
                <c:pt idx="1842">
                  <c:v>1739.78721884079</c:v>
                </c:pt>
                <c:pt idx="1843">
                  <c:v>1739.8072188403401</c:v>
                </c:pt>
                <c:pt idx="1844">
                  <c:v>1739.8272188398901</c:v>
                </c:pt>
                <c:pt idx="1845">
                  <c:v>1739.8472188394501</c:v>
                </c:pt>
                <c:pt idx="1846">
                  <c:v>1741.1285671051501</c:v>
                </c:pt>
                <c:pt idx="1847">
                  <c:v>1741.1485671051701</c:v>
                </c:pt>
                <c:pt idx="1848">
                  <c:v>1741.16856710519</c:v>
                </c:pt>
                <c:pt idx="1849">
                  <c:v>1741.18856710521</c:v>
                </c:pt>
                <c:pt idx="1850">
                  <c:v>1744.1596864154501</c:v>
                </c:pt>
                <c:pt idx="1851">
                  <c:v>1744.5339595810501</c:v>
                </c:pt>
                <c:pt idx="1852">
                  <c:v>1745.04889992222</c:v>
                </c:pt>
                <c:pt idx="1853">
                  <c:v>1746.4119580648801</c:v>
                </c:pt>
                <c:pt idx="1854">
                  <c:v>1752.4719528297201</c:v>
                </c:pt>
                <c:pt idx="1855">
                  <c:v>1759.13489871192</c:v>
                </c:pt>
                <c:pt idx="1856">
                  <c:v>1760.1962122218599</c:v>
                </c:pt>
                <c:pt idx="1857">
                  <c:v>1762.7111435532499</c:v>
                </c:pt>
                <c:pt idx="1858">
                  <c:v>1763.75114355236</c:v>
                </c:pt>
                <c:pt idx="1859">
                  <c:v>1764.79114355146</c:v>
                </c:pt>
                <c:pt idx="1860">
                  <c:v>1765.83114355057</c:v>
                </c:pt>
                <c:pt idx="1861">
                  <c:v>1772.24866909906</c:v>
                </c:pt>
                <c:pt idx="1862">
                  <c:v>1774.00049542286</c:v>
                </c:pt>
                <c:pt idx="1863">
                  <c:v>1775.0404954229</c:v>
                </c:pt>
                <c:pt idx="1864">
                  <c:v>1776.08049542293</c:v>
                </c:pt>
                <c:pt idx="1865">
                  <c:v>1784.24296504974</c:v>
                </c:pt>
                <c:pt idx="1866">
                  <c:v>1791.8497955826999</c:v>
                </c:pt>
                <c:pt idx="1867">
                  <c:v>1794.7741812299901</c:v>
                </c:pt>
                <c:pt idx="1868">
                  <c:v>1796.14959110785</c:v>
                </c:pt>
                <c:pt idx="1869">
                  <c:v>1798.4713446646899</c:v>
                </c:pt>
                <c:pt idx="1870">
                  <c:v>1802.16858423501</c:v>
                </c:pt>
                <c:pt idx="1871">
                  <c:v>1804.71033377759</c:v>
                </c:pt>
                <c:pt idx="1872">
                  <c:v>1807.0944004077401</c:v>
                </c:pt>
                <c:pt idx="1873">
                  <c:v>1809.86281037051</c:v>
                </c:pt>
                <c:pt idx="1874">
                  <c:v>1811.89878628682</c:v>
                </c:pt>
                <c:pt idx="1875">
                  <c:v>1811.9836155942101</c:v>
                </c:pt>
                <c:pt idx="1876">
                  <c:v>1820.2933415868299</c:v>
                </c:pt>
                <c:pt idx="1877">
                  <c:v>1864.30911001865</c:v>
                </c:pt>
                <c:pt idx="1878">
                  <c:v>1875.7852001562701</c:v>
                </c:pt>
                <c:pt idx="1879">
                  <c:v>1886.9050483830699</c:v>
                </c:pt>
                <c:pt idx="1880">
                  <c:v>1890.84111751569</c:v>
                </c:pt>
                <c:pt idx="1881">
                  <c:v>1896.5495630442699</c:v>
                </c:pt>
                <c:pt idx="1882">
                  <c:v>1899.68396866577</c:v>
                </c:pt>
                <c:pt idx="1883">
                  <c:v>1900.5430026929801</c:v>
                </c:pt>
                <c:pt idx="1884">
                  <c:v>1902.0036507770401</c:v>
                </c:pt>
                <c:pt idx="1885">
                  <c:v>1903.5942419581099</c:v>
                </c:pt>
                <c:pt idx="1886">
                  <c:v>1906.2396235456599</c:v>
                </c:pt>
                <c:pt idx="1887">
                  <c:v>1915.4933264981901</c:v>
                </c:pt>
                <c:pt idx="1888">
                  <c:v>1923.8629944962299</c:v>
                </c:pt>
                <c:pt idx="1889">
                  <c:v>1925.1746746208501</c:v>
                </c:pt>
                <c:pt idx="1890">
                  <c:v>1927.07435949053</c:v>
                </c:pt>
                <c:pt idx="1891">
                  <c:v>1928.32057526429</c:v>
                </c:pt>
                <c:pt idx="1892">
                  <c:v>1934.81827540881</c:v>
                </c:pt>
                <c:pt idx="1893">
                  <c:v>1937.8846744820401</c:v>
                </c:pt>
                <c:pt idx="1894">
                  <c:v>1938.1440092604601</c:v>
                </c:pt>
                <c:pt idx="1895">
                  <c:v>1938.6936678793199</c:v>
                </c:pt>
                <c:pt idx="1896">
                  <c:v>1941.4471490057099</c:v>
                </c:pt>
                <c:pt idx="1897">
                  <c:v>1944.7881906135001</c:v>
                </c:pt>
                <c:pt idx="1898">
                  <c:v>1946.8121117297501</c:v>
                </c:pt>
                <c:pt idx="1899">
                  <c:v>1948.96117269247</c:v>
                </c:pt>
                <c:pt idx="1900">
                  <c:v>1948.9984702747299</c:v>
                </c:pt>
                <c:pt idx="1901">
                  <c:v>1951.62454657227</c:v>
                </c:pt>
                <c:pt idx="1902">
                  <c:v>1952.35941906739</c:v>
                </c:pt>
                <c:pt idx="1903">
                  <c:v>1955.29365053214</c:v>
                </c:pt>
                <c:pt idx="1904">
                  <c:v>1956.66344596818</c:v>
                </c:pt>
                <c:pt idx="1905">
                  <c:v>1957.2010212447401</c:v>
                </c:pt>
                <c:pt idx="1906">
                  <c:v>1960.35351019166</c:v>
                </c:pt>
                <c:pt idx="1907">
                  <c:v>1961.9103911239599</c:v>
                </c:pt>
                <c:pt idx="1908">
                  <c:v>1966.70769488625</c:v>
                </c:pt>
                <c:pt idx="1909">
                  <c:v>1967.5285910115899</c:v>
                </c:pt>
                <c:pt idx="1910">
                  <c:v>1968.3044354794499</c:v>
                </c:pt>
                <c:pt idx="1911">
                  <c:v>1969.29977081529</c:v>
                </c:pt>
                <c:pt idx="1912">
                  <c:v>1970.52137544471</c:v>
                </c:pt>
                <c:pt idx="1913">
                  <c:v>1971.68436104431</c:v>
                </c:pt>
                <c:pt idx="1914">
                  <c:v>1972.68177376431</c:v>
                </c:pt>
                <c:pt idx="1915">
                  <c:v>1972.9503911239999</c:v>
                </c:pt>
                <c:pt idx="1916">
                  <c:v>1973.5892995828699</c:v>
                </c:pt>
                <c:pt idx="1917">
                  <c:v>1973.7676948830399</c:v>
                </c:pt>
                <c:pt idx="1918">
                  <c:v>1974.0990430004799</c:v>
                </c:pt>
                <c:pt idx="1919">
                  <c:v>1974.4494018913199</c:v>
                </c:pt>
                <c:pt idx="1920">
                  <c:v>1977.6163438036999</c:v>
                </c:pt>
                <c:pt idx="1921">
                  <c:v>1977.70982795394</c:v>
                </c:pt>
                <c:pt idx="1922">
                  <c:v>1977.7098279558099</c:v>
                </c:pt>
                <c:pt idx="1923">
                  <c:v>1978.7879439918299</c:v>
                </c:pt>
                <c:pt idx="1924">
                  <c:v>1979.57092121243</c:v>
                </c:pt>
                <c:pt idx="1925">
                  <c:v>1979.8802731984699</c:v>
                </c:pt>
                <c:pt idx="1926">
                  <c:v>1981.7075899420299</c:v>
                </c:pt>
                <c:pt idx="1927">
                  <c:v>1985.1367403212901</c:v>
                </c:pt>
                <c:pt idx="1928">
                  <c:v>1985.97639650106</c:v>
                </c:pt>
                <c:pt idx="1929">
                  <c:v>1985.9763965029199</c:v>
                </c:pt>
                <c:pt idx="1930">
                  <c:v>1986.0612258086901</c:v>
                </c:pt>
                <c:pt idx="1931">
                  <c:v>1986.48499865084</c:v>
                </c:pt>
                <c:pt idx="1932">
                  <c:v>1987.64783175103</c:v>
                </c:pt>
                <c:pt idx="1933">
                  <c:v>1990.2730873599601</c:v>
                </c:pt>
                <c:pt idx="1934">
                  <c:v>1992.4893271867099</c:v>
                </c:pt>
                <c:pt idx="1935">
                  <c:v>1993.5451319925401</c:v>
                </c:pt>
                <c:pt idx="1936">
                  <c:v>1994.8387278760199</c:v>
                </c:pt>
                <c:pt idx="1937">
                  <c:v>1995.5136505318801</c:v>
                </c:pt>
                <c:pt idx="1938">
                  <c:v>1996.70769488718</c:v>
                </c:pt>
                <c:pt idx="1939">
                  <c:v>1999.42097153235</c:v>
                </c:pt>
                <c:pt idx="1940">
                  <c:v>2000.73731820937</c:v>
                </c:pt>
                <c:pt idx="1941">
                  <c:v>2003.8790430054</c:v>
                </c:pt>
                <c:pt idx="1942">
                  <c:v>2004.9192995810799</c:v>
                </c:pt>
                <c:pt idx="1943">
                  <c:v>2007.65248655388</c:v>
                </c:pt>
                <c:pt idx="1944">
                  <c:v>2013.1820129249199</c:v>
                </c:pt>
                <c:pt idx="1945">
                  <c:v>2017.70982795394</c:v>
                </c:pt>
                <c:pt idx="1946">
                  <c:v>2019.12173924222</c:v>
                </c:pt>
                <c:pt idx="1947">
                  <c:v>2022.8390430063</c:v>
                </c:pt>
                <c:pt idx="1948">
                  <c:v>2023.3518239171201</c:v>
                </c:pt>
                <c:pt idx="1949">
                  <c:v>2026.04254147084</c:v>
                </c:pt>
                <c:pt idx="1950">
                  <c:v>2027.5301435646199</c:v>
                </c:pt>
                <c:pt idx="1951">
                  <c:v>2030.0503911236301</c:v>
                </c:pt>
                <c:pt idx="1952">
                  <c:v>2033.7157509522499</c:v>
                </c:pt>
                <c:pt idx="1953">
                  <c:v>2038.3867202331301</c:v>
                </c:pt>
                <c:pt idx="1954">
                  <c:v>2039.0103911235899</c:v>
                </c:pt>
                <c:pt idx="1955">
                  <c:v>2040.62717325882</c:v>
                </c:pt>
                <c:pt idx="1956">
                  <c:v>2045.9017357286</c:v>
                </c:pt>
                <c:pt idx="1957">
                  <c:v>2048.6763467676901</c:v>
                </c:pt>
                <c:pt idx="1958">
                  <c:v>2052.6190430065599</c:v>
                </c:pt>
                <c:pt idx="1959">
                  <c:v>2053.76157888025</c:v>
                </c:pt>
                <c:pt idx="1960">
                  <c:v>2056.88683543447</c:v>
                </c:pt>
                <c:pt idx="1961">
                  <c:v>2067.26548575877</c:v>
                </c:pt>
                <c:pt idx="1962">
                  <c:v>2072.3981854788399</c:v>
                </c:pt>
                <c:pt idx="1963">
                  <c:v>2076.08126099221</c:v>
                </c:pt>
                <c:pt idx="1964">
                  <c:v>2077.6718521732801</c:v>
                </c:pt>
                <c:pt idx="1965">
                  <c:v>2089.7199623617298</c:v>
                </c:pt>
                <c:pt idx="1966">
                  <c:v>2100.0540067164002</c:v>
                </c:pt>
                <c:pt idx="1967">
                  <c:v>2120.7410561833499</c:v>
                </c:pt>
                <c:pt idx="1968">
                  <c:v>2125.7021567868001</c:v>
                </c:pt>
                <c:pt idx="1969">
                  <c:v>2140.3773646750401</c:v>
                </c:pt>
                <c:pt idx="1970">
                  <c:v>2140.46871279377</c:v>
                </c:pt>
                <c:pt idx="1971">
                  <c:v>2140.5600609125099</c:v>
                </c:pt>
                <c:pt idx="1972">
                  <c:v>2140.6514090312398</c:v>
                </c:pt>
                <c:pt idx="1973">
                  <c:v>2141.3060165563302</c:v>
                </c:pt>
                <c:pt idx="1974">
                  <c:v>2142.2346684376198</c:v>
                </c:pt>
                <c:pt idx="1975">
                  <c:v>2143.0601196073599</c:v>
                </c:pt>
                <c:pt idx="1976">
                  <c:v>2143.1410588966601</c:v>
                </c:pt>
                <c:pt idx="1977">
                  <c:v>2143.1633203189099</c:v>
                </c:pt>
                <c:pt idx="1978">
                  <c:v>2143.5030897781198</c:v>
                </c:pt>
                <c:pt idx="1979">
                  <c:v>2144.0697107780702</c:v>
                </c:pt>
                <c:pt idx="1980">
                  <c:v>2144.0919722002</c:v>
                </c:pt>
                <c:pt idx="1981">
                  <c:v>2144.1601196071101</c:v>
                </c:pt>
                <c:pt idx="1982">
                  <c:v>2144.9983626594699</c:v>
                </c:pt>
                <c:pt idx="1983">
                  <c:v>2146.1820234935699</c:v>
                </c:pt>
                <c:pt idx="1984">
                  <c:v>2146.3869123672998</c:v>
                </c:pt>
                <c:pt idx="1985">
                  <c:v>2147.3320308932998</c:v>
                </c:pt>
                <c:pt idx="1986">
                  <c:v>2148.1241116921801</c:v>
                </c:pt>
                <c:pt idx="1987">
                  <c:v>2149.82382257375</c:v>
                </c:pt>
                <c:pt idx="1988">
                  <c:v>2149.9510257472198</c:v>
                </c:pt>
                <c:pt idx="1989">
                  <c:v>2150.0540067153001</c:v>
                </c:pt>
                <c:pt idx="1990">
                  <c:v>2150.4832594059399</c:v>
                </c:pt>
                <c:pt idx="1991">
                  <c:v>2150.4832594059399</c:v>
                </c:pt>
                <c:pt idx="1992">
                  <c:v>2150.4832594068698</c:v>
                </c:pt>
                <c:pt idx="1993">
                  <c:v>2150.4832594068698</c:v>
                </c:pt>
                <c:pt idx="1994">
                  <c:v>2150.5232594050399</c:v>
                </c:pt>
                <c:pt idx="1995">
                  <c:v>2150.5432594045901</c:v>
                </c:pt>
                <c:pt idx="1996">
                  <c:v>2150.9567253067999</c:v>
                </c:pt>
                <c:pt idx="1997">
                  <c:v>2151.11786692962</c:v>
                </c:pt>
                <c:pt idx="1998">
                  <c:v>2151.5232594050399</c:v>
                </c:pt>
                <c:pt idx="1999">
                  <c:v>2151.5232594050399</c:v>
                </c:pt>
                <c:pt idx="2000">
                  <c:v>2151.5232594068998</c:v>
                </c:pt>
                <c:pt idx="2001">
                  <c:v>2151.90634919889</c:v>
                </c:pt>
                <c:pt idx="2002">
                  <c:v>2152.1706480849498</c:v>
                </c:pt>
                <c:pt idx="2003">
                  <c:v>2152.3951032534201</c:v>
                </c:pt>
                <c:pt idx="2004">
                  <c:v>2152.5632594041499</c:v>
                </c:pt>
                <c:pt idx="2005">
                  <c:v>2152.5632594069398</c:v>
                </c:pt>
                <c:pt idx="2006">
                  <c:v>2152.8655542060701</c:v>
                </c:pt>
                <c:pt idx="2007">
                  <c:v>2153.4520482919102</c:v>
                </c:pt>
                <c:pt idx="2008">
                  <c:v>2153.6032594032499</c:v>
                </c:pt>
                <c:pt idx="2009">
                  <c:v>2153.6032594032499</c:v>
                </c:pt>
                <c:pt idx="2010">
                  <c:v>2153.6032594069802</c:v>
                </c:pt>
                <c:pt idx="2011">
                  <c:v>2153.6032594069802</c:v>
                </c:pt>
                <c:pt idx="2012">
                  <c:v>2153.6032594069802</c:v>
                </c:pt>
                <c:pt idx="2013">
                  <c:v>2153.7215697956199</c:v>
                </c:pt>
                <c:pt idx="2014">
                  <c:v>2153.7415697956399</c:v>
                </c:pt>
                <c:pt idx="2015">
                  <c:v>2153.7615697956599</c:v>
                </c:pt>
                <c:pt idx="2016">
                  <c:v>2153.7815697956798</c:v>
                </c:pt>
                <c:pt idx="2017">
                  <c:v>2153.8015697956998</c:v>
                </c:pt>
                <c:pt idx="2018">
                  <c:v>2153.9299999456798</c:v>
                </c:pt>
                <c:pt idx="2019">
                  <c:v>2154.2008197456598</c:v>
                </c:pt>
                <c:pt idx="2020">
                  <c:v>2154.6432594023599</c:v>
                </c:pt>
                <c:pt idx="2021">
                  <c:v>2154.6432594023599</c:v>
                </c:pt>
                <c:pt idx="2022">
                  <c:v>2154.6432594070202</c:v>
                </c:pt>
                <c:pt idx="2023">
                  <c:v>2154.8394716288799</c:v>
                </c:pt>
                <c:pt idx="2024">
                  <c:v>2154.9699999447898</c:v>
                </c:pt>
                <c:pt idx="2025">
                  <c:v>2155.8794716289199</c:v>
                </c:pt>
                <c:pt idx="2026">
                  <c:v>2156.0099999438899</c:v>
                </c:pt>
                <c:pt idx="2027">
                  <c:v>2156.2392998277201</c:v>
                </c:pt>
                <c:pt idx="2028">
                  <c:v>2157.0499999429999</c:v>
                </c:pt>
                <c:pt idx="2029">
                  <c:v>2157.5969508490498</c:v>
                </c:pt>
                <c:pt idx="2030">
                  <c:v>2158.1420481596101</c:v>
                </c:pt>
                <c:pt idx="2031">
                  <c:v>2160.1424743914899</c:v>
                </c:pt>
                <c:pt idx="2032">
                  <c:v>2160.24928457755</c:v>
                </c:pt>
                <c:pt idx="2033">
                  <c:v>2160.2692845770998</c:v>
                </c:pt>
                <c:pt idx="2034">
                  <c:v>2160.2892845766601</c:v>
                </c:pt>
                <c:pt idx="2035">
                  <c:v>2160.3092845762098</c:v>
                </c:pt>
                <c:pt idx="2036">
                  <c:v>2161.1824743915299</c:v>
                </c:pt>
                <c:pt idx="2037">
                  <c:v>2161.5615105666202</c:v>
                </c:pt>
                <c:pt idx="2038">
                  <c:v>2162.2224743915699</c:v>
                </c:pt>
                <c:pt idx="2039">
                  <c:v>2163.2624743915999</c:v>
                </c:pt>
                <c:pt idx="2040">
                  <c:v>2163.5911262648801</c:v>
                </c:pt>
                <c:pt idx="2041">
                  <c:v>2163.7220482518801</c:v>
                </c:pt>
                <c:pt idx="2042">
                  <c:v>2163.9918264755902</c:v>
                </c:pt>
                <c:pt idx="2043">
                  <c:v>2164.3024743916399</c:v>
                </c:pt>
                <c:pt idx="2044">
                  <c:v>2164.6311262649201</c:v>
                </c:pt>
                <c:pt idx="2045">
                  <c:v>2165.0318264756302</c:v>
                </c:pt>
                <c:pt idx="2046">
                  <c:v>2165.1943856831599</c:v>
                </c:pt>
                <c:pt idx="2047">
                  <c:v>2166.0718264756702</c:v>
                </c:pt>
                <c:pt idx="2048">
                  <c:v>2166.2343856822699</c:v>
                </c:pt>
                <c:pt idx="2049">
                  <c:v>2168.4706153254901</c:v>
                </c:pt>
                <c:pt idx="2050">
                  <c:v>2168.7248544758099</c:v>
                </c:pt>
                <c:pt idx="2051">
                  <c:v>2168.7448544753702</c:v>
                </c:pt>
                <c:pt idx="2052">
                  <c:v>2169.48395954538</c:v>
                </c:pt>
                <c:pt idx="2053">
                  <c:v>2169.5039595449298</c:v>
                </c:pt>
                <c:pt idx="2054">
                  <c:v>2169.52395954448</c:v>
                </c:pt>
                <c:pt idx="2055">
                  <c:v>2169.5439595440398</c:v>
                </c:pt>
                <c:pt idx="2056">
                  <c:v>2169.56395954359</c:v>
                </c:pt>
                <c:pt idx="2057">
                  <c:v>2169.7848544754002</c:v>
                </c:pt>
                <c:pt idx="2058">
                  <c:v>2169.8048544749599</c:v>
                </c:pt>
                <c:pt idx="2059">
                  <c:v>2169.8248544745102</c:v>
                </c:pt>
                <c:pt idx="2060">
                  <c:v>2171.5254447013099</c:v>
                </c:pt>
                <c:pt idx="2061">
                  <c:v>2171.5454447013299</c:v>
                </c:pt>
                <c:pt idx="2062">
                  <c:v>2171.5654447013499</c:v>
                </c:pt>
                <c:pt idx="2063">
                  <c:v>2171.5854447013699</c:v>
                </c:pt>
                <c:pt idx="2064">
                  <c:v>2171.6054447013798</c:v>
                </c:pt>
                <c:pt idx="2065">
                  <c:v>2171.6285669635899</c:v>
                </c:pt>
                <c:pt idx="2066">
                  <c:v>2172.59849574603</c:v>
                </c:pt>
                <c:pt idx="2067">
                  <c:v>2172.6184957455798</c:v>
                </c:pt>
                <c:pt idx="2068">
                  <c:v>2172.6384957451301</c:v>
                </c:pt>
                <c:pt idx="2069">
                  <c:v>2172.6584957446898</c:v>
                </c:pt>
                <c:pt idx="2070">
                  <c:v>2172.6784957442401</c:v>
                </c:pt>
                <c:pt idx="2071">
                  <c:v>2174.8302563065599</c:v>
                </c:pt>
                <c:pt idx="2072">
                  <c:v>2175.8198476848102</c:v>
                </c:pt>
                <c:pt idx="2073">
                  <c:v>2175.8398476848301</c:v>
                </c:pt>
                <c:pt idx="2074">
                  <c:v>2175.8598476848501</c:v>
                </c:pt>
                <c:pt idx="2075">
                  <c:v>2175.8798476848701</c:v>
                </c:pt>
                <c:pt idx="2076">
                  <c:v>2175.8998476848901</c:v>
                </c:pt>
                <c:pt idx="2077">
                  <c:v>2178.24308979325</c:v>
                </c:pt>
                <c:pt idx="2078">
                  <c:v>2179.2830897932799</c:v>
                </c:pt>
                <c:pt idx="2079">
                  <c:v>2180.3230897933199</c:v>
                </c:pt>
                <c:pt idx="2080">
                  <c:v>2183.3479191595602</c:v>
                </c:pt>
                <c:pt idx="2081">
                  <c:v>2183.3679191595802</c:v>
                </c:pt>
                <c:pt idx="2082">
                  <c:v>2183.3879191596002</c:v>
                </c:pt>
                <c:pt idx="2083">
                  <c:v>2183.4079191596202</c:v>
                </c:pt>
                <c:pt idx="2084">
                  <c:v>2183.4279191596402</c:v>
                </c:pt>
                <c:pt idx="2085">
                  <c:v>2189.0748987132602</c:v>
                </c:pt>
                <c:pt idx="2086">
                  <c:v>2189.0948987128199</c:v>
                </c:pt>
                <c:pt idx="2087">
                  <c:v>2189.1148987123702</c:v>
                </c:pt>
                <c:pt idx="2088">
                  <c:v>2190.7435414493002</c:v>
                </c:pt>
                <c:pt idx="2089">
                  <c:v>2190.76354144886</c:v>
                </c:pt>
                <c:pt idx="2090">
                  <c:v>2190.7835414484098</c:v>
                </c:pt>
                <c:pt idx="2091">
                  <c:v>2190.80354144796</c:v>
                </c:pt>
                <c:pt idx="2092">
                  <c:v>2191.78743816819</c:v>
                </c:pt>
                <c:pt idx="2093">
                  <c:v>2197.83918909472</c:v>
                </c:pt>
                <c:pt idx="2094">
                  <c:v>2202.6097021605801</c:v>
                </c:pt>
                <c:pt idx="2095">
                  <c:v>2203.1773209795301</c:v>
                </c:pt>
                <c:pt idx="2096">
                  <c:v>2204.2173209786401</c:v>
                </c:pt>
                <c:pt idx="2097">
                  <c:v>2205.2573209777402</c:v>
                </c:pt>
                <c:pt idx="2098">
                  <c:v>2212.4643304475999</c:v>
                </c:pt>
                <c:pt idx="2099">
                  <c:v>2212.9604954228198</c:v>
                </c:pt>
                <c:pt idx="2100">
                  <c:v>2216.47579569339</c:v>
                </c:pt>
                <c:pt idx="2101">
                  <c:v>2221.3430959733601</c:v>
                </c:pt>
                <c:pt idx="2102">
                  <c:v>2224.70540986675</c:v>
                </c:pt>
                <c:pt idx="2103">
                  <c:v>2225.7454098667899</c:v>
                </c:pt>
                <c:pt idx="2104">
                  <c:v>2226.7854098668299</c:v>
                </c:pt>
                <c:pt idx="2105">
                  <c:v>2227.6299797277802</c:v>
                </c:pt>
                <c:pt idx="2106">
                  <c:v>2228.1858969489099</c:v>
                </c:pt>
                <c:pt idx="2107">
                  <c:v>2234.5379518438099</c:v>
                </c:pt>
                <c:pt idx="2108">
                  <c:v>2242.3981854841099</c:v>
                </c:pt>
                <c:pt idx="2109">
                  <c:v>2244.1316169309598</c:v>
                </c:pt>
                <c:pt idx="2110">
                  <c:v>2294.8186663985198</c:v>
                </c:pt>
                <c:pt idx="2111">
                  <c:v>2299.7797670013301</c:v>
                </c:pt>
                <c:pt idx="2112">
                  <c:v>2314.0388385783799</c:v>
                </c:pt>
                <c:pt idx="2113">
                  <c:v>2314.1943333856698</c:v>
                </c:pt>
                <c:pt idx="2114">
                  <c:v>2320.66771217528</c:v>
                </c:pt>
                <c:pt idx="2115">
                  <c:v>2324.1316169295401</c:v>
                </c:pt>
                <c:pt idx="2116">
                  <c:v>2324.8461925704</c:v>
                </c:pt>
                <c:pt idx="2117">
                  <c:v>2327.4588214606001</c:v>
                </c:pt>
                <c:pt idx="2118">
                  <c:v>2328.03266114182</c:v>
                </c:pt>
                <c:pt idx="2119">
                  <c:v>2331.0348966431302</c:v>
                </c:pt>
                <c:pt idx="2120">
                  <c:v>2331.8823738768601</c:v>
                </c:pt>
                <c:pt idx="2121">
                  <c:v>2336.7007636111198</c:v>
                </c:pt>
                <c:pt idx="2122">
                  <c:v>2338.8498245738401</c:v>
                </c:pt>
                <c:pt idx="2123">
                  <c:v>2341.9167993091901</c:v>
                </c:pt>
                <c:pt idx="2124">
                  <c:v>2347.08967312611</c:v>
                </c:pt>
                <c:pt idx="2125">
                  <c:v>2349.7687361396302</c:v>
                </c:pt>
                <c:pt idx="2126">
                  <c:v>2357.41724289278</c:v>
                </c:pt>
                <c:pt idx="2127">
                  <c:v>2360.55340590794</c:v>
                </c:pt>
                <c:pt idx="2128">
                  <c:v>2361.5730129256799</c:v>
                </c:pt>
                <c:pt idx="2129">
                  <c:v>2365.4207061879501</c:v>
                </c:pt>
                <c:pt idx="2130">
                  <c:v>2365.8650483824299</c:v>
                </c:pt>
                <c:pt idx="2131">
                  <c:v>2368.6082427650599</c:v>
                </c:pt>
                <c:pt idx="2132">
                  <c:v>2375.02539220266</c:v>
                </c:pt>
                <c:pt idx="2133">
                  <c:v>2382.8181662503598</c:v>
                </c:pt>
                <c:pt idx="2134">
                  <c:v>2383.4296233877499</c:v>
                </c:pt>
                <c:pt idx="2135">
                  <c:v>2385.3819783795602</c:v>
                </c:pt>
                <c:pt idx="2136">
                  <c:v>2386.5419406620699</c:v>
                </c:pt>
                <c:pt idx="2137">
                  <c:v>2386.5963467685501</c:v>
                </c:pt>
                <c:pt idx="2138">
                  <c:v>2387.0264959484298</c:v>
                </c:pt>
                <c:pt idx="2139">
                  <c:v>2387.4494017888701</c:v>
                </c:pt>
                <c:pt idx="2140">
                  <c:v>2388.2092271455099</c:v>
                </c:pt>
                <c:pt idx="2141">
                  <c:v>2391.7605229523001</c:v>
                </c:pt>
                <c:pt idx="2142">
                  <c:v>2393.7676948867702</c:v>
                </c:pt>
                <c:pt idx="2143">
                  <c:v>2394.8079514624501</c:v>
                </c:pt>
                <c:pt idx="2144">
                  <c:v>2395.4099649577402</c:v>
                </c:pt>
                <c:pt idx="2145">
                  <c:v>2396.9630113717799</c:v>
                </c:pt>
                <c:pt idx="2146">
                  <c:v>2399.3354612253602</c:v>
                </c:pt>
                <c:pt idx="2147">
                  <c:v>2402.50769488792</c:v>
                </c:pt>
                <c:pt idx="2148">
                  <c:v>2403.0706648062901</c:v>
                </c:pt>
                <c:pt idx="2149">
                  <c:v>2404.7069272901799</c:v>
                </c:pt>
                <c:pt idx="2150">
                  <c:v>2407.4187954458398</c:v>
                </c:pt>
                <c:pt idx="2151">
                  <c:v>2410.6504520355902</c:v>
                </c:pt>
                <c:pt idx="2152">
                  <c:v>2410.6638896703898</c:v>
                </c:pt>
                <c:pt idx="2153">
                  <c:v>2411.33580088708</c:v>
                </c:pt>
                <c:pt idx="2154">
                  <c:v>2411.40004963194</c:v>
                </c:pt>
                <c:pt idx="2155">
                  <c:v>2412.7276948876602</c:v>
                </c:pt>
                <c:pt idx="2156">
                  <c:v>2413.3111434131802</c:v>
                </c:pt>
                <c:pt idx="2157">
                  <c:v>2413.7676948837402</c:v>
                </c:pt>
                <c:pt idx="2158">
                  <c:v>2414.4736505309102</c:v>
                </c:pt>
                <c:pt idx="2159">
                  <c:v>2417.1530873617098</c:v>
                </c:pt>
                <c:pt idx="2160">
                  <c:v>2418.8871221560898</c:v>
                </c:pt>
                <c:pt idx="2161">
                  <c:v>2419.9390430049898</c:v>
                </c:pt>
                <c:pt idx="2162">
                  <c:v>2422.4396680037098</c:v>
                </c:pt>
                <c:pt idx="2163">
                  <c:v>2423.60440283361</c:v>
                </c:pt>
                <c:pt idx="2164">
                  <c:v>2428.5649986490598</c:v>
                </c:pt>
                <c:pt idx="2165">
                  <c:v>2428.7126610595701</c:v>
                </c:pt>
                <c:pt idx="2166">
                  <c:v>2431.7990430053301</c:v>
                </c:pt>
                <c:pt idx="2167">
                  <c:v>2432.8390430025702</c:v>
                </c:pt>
                <c:pt idx="2168">
                  <c:v>2433.2399993243098</c:v>
                </c:pt>
                <c:pt idx="2169">
                  <c:v>2436.5963467676102</c:v>
                </c:pt>
                <c:pt idx="2170">
                  <c:v>2437.5984798353102</c:v>
                </c:pt>
                <c:pt idx="2171">
                  <c:v>2438.1930873608198</c:v>
                </c:pt>
                <c:pt idx="2172">
                  <c:v>2440.4100273260801</c:v>
                </c:pt>
                <c:pt idx="2173">
                  <c:v>2442.1579685564998</c:v>
                </c:pt>
                <c:pt idx="2174">
                  <c:v>2442.5704256454401</c:v>
                </c:pt>
                <c:pt idx="2175">
                  <c:v>2443.65634676441</c:v>
                </c:pt>
                <c:pt idx="2176">
                  <c:v>2445.7503063110598</c:v>
                </c:pt>
                <c:pt idx="2177">
                  <c:v>2446.9497567415201</c:v>
                </c:pt>
                <c:pt idx="2178">
                  <c:v>2447.5984798371701</c:v>
                </c:pt>
                <c:pt idx="2179">
                  <c:v>2454.5849986448802</c:v>
                </c:pt>
                <c:pt idx="2180">
                  <c:v>2455.6223024129799</c:v>
                </c:pt>
                <c:pt idx="2181">
                  <c:v>2456.3736505322099</c:v>
                </c:pt>
                <c:pt idx="2182">
                  <c:v>2457.5630873627902</c:v>
                </c:pt>
                <c:pt idx="2183">
                  <c:v>2458.08173924312</c:v>
                </c:pt>
                <c:pt idx="2184">
                  <c:v>2458.8323519956298</c:v>
                </c:pt>
                <c:pt idx="2185">
                  <c:v>2463.4337838739102</c:v>
                </c:pt>
                <c:pt idx="2186">
                  <c:v>2464.54021611809</c:v>
                </c:pt>
                <c:pt idx="2187">
                  <c:v>2464.67684249486</c:v>
                </c:pt>
                <c:pt idx="2188">
                  <c:v>2464.7273797572102</c:v>
                </c:pt>
                <c:pt idx="2189">
                  <c:v>2465.4023024132398</c:v>
                </c:pt>
                <c:pt idx="2190">
                  <c:v>2467.7476948854701</c:v>
                </c:pt>
                <c:pt idx="2191">
                  <c:v>2468.8962766136901</c:v>
                </c:pt>
                <c:pt idx="2192">
                  <c:v>2471.5131984534601</c:v>
                </c:pt>
                <c:pt idx="2193">
                  <c:v>2473.8573772158702</c:v>
                </c:pt>
                <c:pt idx="2194">
                  <c:v>2475.1823024135001</c:v>
                </c:pt>
                <c:pt idx="2195">
                  <c:v>2478.5318760499299</c:v>
                </c:pt>
                <c:pt idx="2196">
                  <c:v>2479.3096234137101</c:v>
                </c:pt>
                <c:pt idx="2197">
                  <c:v>2480.59481148142</c:v>
                </c:pt>
                <c:pt idx="2198">
                  <c:v>2484.6307228896699</c:v>
                </c:pt>
                <c:pt idx="2199">
                  <c:v>2485.9488058714101</c:v>
                </c:pt>
                <c:pt idx="2200">
                  <c:v>2485.9944095236701</c:v>
                </c:pt>
                <c:pt idx="2201">
                  <c:v>2487.1541376400201</c:v>
                </c:pt>
                <c:pt idx="2202">
                  <c:v>2487.5984798353102</c:v>
                </c:pt>
                <c:pt idx="2203">
                  <c:v>2490.6259700907299</c:v>
                </c:pt>
                <c:pt idx="2204">
                  <c:v>2493.4384798351598</c:v>
                </c:pt>
                <c:pt idx="2205">
                  <c:v>2493.53463193587</c:v>
                </c:pt>
                <c:pt idx="2206">
                  <c:v>2493.9485493917</c:v>
                </c:pt>
                <c:pt idx="2207">
                  <c:v>2496.7754873158401</c:v>
                </c:pt>
                <c:pt idx="2208">
                  <c:v>2497.5984798362401</c:v>
                </c:pt>
                <c:pt idx="2209">
                  <c:v>2502.0265685478198</c:v>
                </c:pt>
                <c:pt idx="2210">
                  <c:v>2504.6310161225001</c:v>
                </c:pt>
                <c:pt idx="2211">
                  <c:v>2509.4983164025398</c:v>
                </c:pt>
                <c:pt idx="2212">
                  <c:v>2510.7783738262901</c:v>
                </c:pt>
                <c:pt idx="2213">
                  <c:v>2512.92743478901</c:v>
                </c:pt>
                <c:pt idx="2214">
                  <c:v>2518.8199744558301</c:v>
                </c:pt>
                <c:pt idx="2215">
                  <c:v>2524.82512619625</c:v>
                </c:pt>
                <c:pt idx="2216">
                  <c:v>2531.4948531073101</c:v>
                </c:pt>
                <c:pt idx="2217">
                  <c:v>2532.28683736006</c:v>
                </c:pt>
                <c:pt idx="2218">
                  <c:v>2535.6506231399198</c:v>
                </c:pt>
                <c:pt idx="2219">
                  <c:v>2539.9426585966698</c:v>
                </c:pt>
                <c:pt idx="2220">
                  <c:v>2542.6858529793099</c:v>
                </c:pt>
                <c:pt idx="2221">
                  <c:v>2556.8957764646002</c:v>
                </c:pt>
                <c:pt idx="2222">
                  <c:v>2557.5072336029202</c:v>
                </c:pt>
                <c:pt idx="2223">
                  <c:v>2560.61955087655</c:v>
                </c:pt>
                <c:pt idx="2224">
                  <c:v>2570.4926438108</c:v>
                </c:pt>
                <c:pt idx="2225">
                  <c:v>2572.5609567230499</c:v>
                </c:pt>
                <c:pt idx="2226">
                  <c:v>2573.4155620634501</c:v>
                </c:pt>
                <c:pt idx="2227">
                  <c:v>2573.48960860446</c:v>
                </c:pt>
                <c:pt idx="2228">
                  <c:v>2573.5060752490499</c:v>
                </c:pt>
                <c:pt idx="2229">
                  <c:v>2573.5276298625299</c:v>
                </c:pt>
                <c:pt idx="2230">
                  <c:v>2573.5523695135398</c:v>
                </c:pt>
                <c:pt idx="2231">
                  <c:v>2573.59742336813</c:v>
                </c:pt>
                <c:pt idx="2232">
                  <c:v>2573.7801196062901</c:v>
                </c:pt>
                <c:pt idx="2233">
                  <c:v>2573.8016742197701</c:v>
                </c:pt>
                <c:pt idx="2234">
                  <c:v>2573.8714677253702</c:v>
                </c:pt>
                <c:pt idx="2235">
                  <c:v>2574.2735855057799</c:v>
                </c:pt>
                <c:pt idx="2236">
                  <c:v>2574.4182604858602</c:v>
                </c:pt>
                <c:pt idx="2237">
                  <c:v>2575.20223738718</c:v>
                </c:pt>
                <c:pt idx="2238">
                  <c:v>2575.3469123672598</c:v>
                </c:pt>
                <c:pt idx="2239">
                  <c:v>2576.2920308932598</c:v>
                </c:pt>
                <c:pt idx="2240">
                  <c:v>2578.4968946464301</c:v>
                </c:pt>
                <c:pt idx="2241">
                  <c:v>2578.7438225736801</c:v>
                </c:pt>
                <c:pt idx="2242">
                  <c:v>2578.8805108107599</c:v>
                </c:pt>
                <c:pt idx="2243">
                  <c:v>2579.3519112868198</c:v>
                </c:pt>
                <c:pt idx="2244">
                  <c:v>2579.3984300983102</c:v>
                </c:pt>
                <c:pt idx="2245">
                  <c:v>2580.0423738660702</c:v>
                </c:pt>
                <c:pt idx="2246">
                  <c:v>2580.2270142345201</c:v>
                </c:pt>
                <c:pt idx="2247">
                  <c:v>2580.3719112868398</c:v>
                </c:pt>
                <c:pt idx="2248">
                  <c:v>2580.37191128823</c:v>
                </c:pt>
                <c:pt idx="2249">
                  <c:v>2580.3919112868598</c:v>
                </c:pt>
                <c:pt idx="2250">
                  <c:v>2580.9060200322401</c:v>
                </c:pt>
                <c:pt idx="2251">
                  <c:v>2581.41191128641</c:v>
                </c:pt>
                <c:pt idx="2252">
                  <c:v>2581.41191128641</c:v>
                </c:pt>
                <c:pt idx="2253">
                  <c:v>2581.4119112882699</c:v>
                </c:pt>
                <c:pt idx="2254">
                  <c:v>2581.4119112882699</c:v>
                </c:pt>
                <c:pt idx="2255">
                  <c:v>2581.4119112882699</c:v>
                </c:pt>
                <c:pt idx="2256">
                  <c:v>2581.4519112869102</c:v>
                </c:pt>
                <c:pt idx="2257">
                  <c:v>2581.4719112850698</c:v>
                </c:pt>
                <c:pt idx="2258">
                  <c:v>2581.8150010798099</c:v>
                </c:pt>
                <c:pt idx="2259">
                  <c:v>2582.30375513434</c:v>
                </c:pt>
                <c:pt idx="2260">
                  <c:v>2582.4519112855101</c:v>
                </c:pt>
                <c:pt idx="2261">
                  <c:v>2582.4719112869302</c:v>
                </c:pt>
                <c:pt idx="2262">
                  <c:v>2583.07745637372</c:v>
                </c:pt>
                <c:pt idx="2263">
                  <c:v>2583.4919112846201</c:v>
                </c:pt>
                <c:pt idx="2264">
                  <c:v>2583.6373626566201</c:v>
                </c:pt>
                <c:pt idx="2265">
                  <c:v>2584.2641984391898</c:v>
                </c:pt>
                <c:pt idx="2266">
                  <c:v>2584.5319112837301</c:v>
                </c:pt>
                <c:pt idx="2267">
                  <c:v>2584.5319112883799</c:v>
                </c:pt>
                <c:pt idx="2268">
                  <c:v>2584.5319112883799</c:v>
                </c:pt>
                <c:pt idx="2269">
                  <c:v>2584.6679192627698</c:v>
                </c:pt>
                <c:pt idx="2270">
                  <c:v>2584.7414998849799</c:v>
                </c:pt>
                <c:pt idx="2271">
                  <c:v>2585.1109219528698</c:v>
                </c:pt>
                <c:pt idx="2272">
                  <c:v>2585.12947162706</c:v>
                </c:pt>
                <c:pt idx="2273">
                  <c:v>2585.1309219528898</c:v>
                </c:pt>
                <c:pt idx="2274">
                  <c:v>2585.3241984378501</c:v>
                </c:pt>
                <c:pt idx="2275">
                  <c:v>2585.3441984373999</c:v>
                </c:pt>
                <c:pt idx="2276">
                  <c:v>2585.5719112828301</c:v>
                </c:pt>
                <c:pt idx="2277">
                  <c:v>2585.5719112884199</c:v>
                </c:pt>
                <c:pt idx="2278">
                  <c:v>2585.5719112884199</c:v>
                </c:pt>
                <c:pt idx="2279">
                  <c:v>2586.1694716270999</c:v>
                </c:pt>
                <c:pt idx="2280">
                  <c:v>2586.1709219529198</c:v>
                </c:pt>
                <c:pt idx="2281">
                  <c:v>2586.1909219529398</c:v>
                </c:pt>
                <c:pt idx="2282">
                  <c:v>2587.1020481605001</c:v>
                </c:pt>
                <c:pt idx="2283">
                  <c:v>2587.2094716271299</c:v>
                </c:pt>
                <c:pt idx="2284">
                  <c:v>2587.6918438477401</c:v>
                </c:pt>
                <c:pt idx="2285">
                  <c:v>2588.7318438477801</c:v>
                </c:pt>
                <c:pt idx="2286">
                  <c:v>2589.77184384781</c:v>
                </c:pt>
                <c:pt idx="2287">
                  <c:v>2589.8380037974498</c:v>
                </c:pt>
                <c:pt idx="2288">
                  <c:v>2589.858003797</c:v>
                </c:pt>
                <c:pt idx="2289">
                  <c:v>2589.8780037965598</c:v>
                </c:pt>
                <c:pt idx="2290">
                  <c:v>2589.8980037961101</c:v>
                </c:pt>
                <c:pt idx="2291">
                  <c:v>2589.9180037956598</c:v>
                </c:pt>
                <c:pt idx="2292">
                  <c:v>2589.9380037952201</c:v>
                </c:pt>
                <c:pt idx="2293">
                  <c:v>2589.9511784911101</c:v>
                </c:pt>
                <c:pt idx="2294">
                  <c:v>2590.0783103886001</c:v>
                </c:pt>
                <c:pt idx="2295">
                  <c:v>2590.6136007974801</c:v>
                </c:pt>
                <c:pt idx="2296">
                  <c:v>2590.81184384785</c:v>
                </c:pt>
                <c:pt idx="2297">
                  <c:v>2591.5168602019498</c:v>
                </c:pt>
                <c:pt idx="2298">
                  <c:v>2591.54151056706</c:v>
                </c:pt>
                <c:pt idx="2299">
                  <c:v>2591.6915474925099</c:v>
                </c:pt>
                <c:pt idx="2300">
                  <c:v>2591.7115474920702</c:v>
                </c:pt>
                <c:pt idx="2301">
                  <c:v>2591.7315474916199</c:v>
                </c:pt>
                <c:pt idx="2302">
                  <c:v>2591.7515474911702</c:v>
                </c:pt>
                <c:pt idx="2303">
                  <c:v>2592.7915474912102</c:v>
                </c:pt>
                <c:pt idx="2304">
                  <c:v>2592.8115474907599</c:v>
                </c:pt>
                <c:pt idx="2305">
                  <c:v>2593.1204105541101</c:v>
                </c:pt>
                <c:pt idx="2306">
                  <c:v>2593.1641813311699</c:v>
                </c:pt>
                <c:pt idx="2307">
                  <c:v>2593.3720482918402</c:v>
                </c:pt>
                <c:pt idx="2308">
                  <c:v>2593.3920482918602</c:v>
                </c:pt>
                <c:pt idx="2309">
                  <c:v>2593.4120482918802</c:v>
                </c:pt>
                <c:pt idx="2310">
                  <c:v>2595.0303587201001</c:v>
                </c:pt>
                <c:pt idx="2311">
                  <c:v>2596.5172782182699</c:v>
                </c:pt>
                <c:pt idx="2312">
                  <c:v>2597.7425108035</c:v>
                </c:pt>
                <c:pt idx="2313">
                  <c:v>2597.7625108035199</c:v>
                </c:pt>
                <c:pt idx="2314">
                  <c:v>2597.7825108035399</c:v>
                </c:pt>
                <c:pt idx="2315">
                  <c:v>2597.8025108035599</c:v>
                </c:pt>
                <c:pt idx="2316">
                  <c:v>2597.8225108035799</c:v>
                </c:pt>
                <c:pt idx="2317">
                  <c:v>2597.8425108035999</c:v>
                </c:pt>
                <c:pt idx="2318">
                  <c:v>2598.5094887874998</c:v>
                </c:pt>
                <c:pt idx="2319">
                  <c:v>2598.52948878705</c:v>
                </c:pt>
                <c:pt idx="2320">
                  <c:v>2598.5494887865998</c:v>
                </c:pt>
                <c:pt idx="2321">
                  <c:v>2598.56948878616</c:v>
                </c:pt>
                <c:pt idx="2322">
                  <c:v>2598.5894887857098</c:v>
                </c:pt>
                <c:pt idx="2323">
                  <c:v>2600.9911784911501</c:v>
                </c:pt>
                <c:pt idx="2324">
                  <c:v>2601.1085671051401</c:v>
                </c:pt>
                <c:pt idx="2325">
                  <c:v>2602.2726113181502</c:v>
                </c:pt>
                <c:pt idx="2326">
                  <c:v>2602.2926113177</c:v>
                </c:pt>
                <c:pt idx="2327">
                  <c:v>2602.3126113172598</c:v>
                </c:pt>
                <c:pt idx="2328">
                  <c:v>2602.33261131681</c:v>
                </c:pt>
                <c:pt idx="2329">
                  <c:v>2603.2154271546701</c:v>
                </c:pt>
                <c:pt idx="2330">
                  <c:v>2605.09693380212</c:v>
                </c:pt>
                <c:pt idx="2331">
                  <c:v>2606.3841984365099</c:v>
                </c:pt>
                <c:pt idx="2332">
                  <c:v>2610.0720197381402</c:v>
                </c:pt>
                <c:pt idx="2333">
                  <c:v>2611.2517416747201</c:v>
                </c:pt>
                <c:pt idx="2334">
                  <c:v>2616.3808197835401</c:v>
                </c:pt>
                <c:pt idx="2335">
                  <c:v>2616.4008197835601</c:v>
                </c:pt>
                <c:pt idx="2336">
                  <c:v>2616.4208197835801</c:v>
                </c:pt>
                <c:pt idx="2337">
                  <c:v>2616.4408197836001</c:v>
                </c:pt>
                <c:pt idx="2338">
                  <c:v>2616.4786713877602</c:v>
                </c:pt>
                <c:pt idx="2339">
                  <c:v>2616.49867138732</c:v>
                </c:pt>
                <c:pt idx="2340">
                  <c:v>2616.5186713868702</c:v>
                </c:pt>
                <c:pt idx="2341">
                  <c:v>2616.53867138642</c:v>
                </c:pt>
                <c:pt idx="2342">
                  <c:v>2616.5586713859798</c:v>
                </c:pt>
                <c:pt idx="2343">
                  <c:v>2616.57867138553</c:v>
                </c:pt>
                <c:pt idx="2344">
                  <c:v>2617.20308979321</c:v>
                </c:pt>
                <c:pt idx="2345">
                  <c:v>2617.74812340177</c:v>
                </c:pt>
                <c:pt idx="2346">
                  <c:v>2617.7681234013198</c:v>
                </c:pt>
                <c:pt idx="2347">
                  <c:v>2617.7881234008801</c:v>
                </c:pt>
                <c:pt idx="2348">
                  <c:v>2617.8081234004298</c:v>
                </c:pt>
                <c:pt idx="2349">
                  <c:v>2617.8281233999801</c:v>
                </c:pt>
                <c:pt idx="2350">
                  <c:v>2617.8481233995399</c:v>
                </c:pt>
                <c:pt idx="2351">
                  <c:v>2623.13271351717</c:v>
                </c:pt>
                <c:pt idx="2352">
                  <c:v>2624.17271351721</c:v>
                </c:pt>
                <c:pt idx="2353">
                  <c:v>2628.8363316459499</c:v>
                </c:pt>
                <c:pt idx="2354">
                  <c:v>2633.5383540418602</c:v>
                </c:pt>
                <c:pt idx="2355">
                  <c:v>2635.5908086679901</c:v>
                </c:pt>
                <c:pt idx="2356">
                  <c:v>2637.9349874303998</c:v>
                </c:pt>
                <c:pt idx="2357">
                  <c:v>2638.7544527091</c:v>
                </c:pt>
                <c:pt idx="2358">
                  <c:v>2641.8253051000602</c:v>
                </c:pt>
                <c:pt idx="2359">
                  <c:v>2642.97388682886</c:v>
                </c:pt>
                <c:pt idx="2360">
                  <c:v>2643.5759266171299</c:v>
                </c:pt>
                <c:pt idx="2361">
                  <c:v>2648.7086263370502</c:v>
                </c:pt>
                <c:pt idx="2362">
                  <c:v>2648.81003450043</c:v>
                </c:pt>
                <c:pt idx="2363">
                  <c:v>2649.11454883019</c:v>
                </c:pt>
                <c:pt idx="2364">
                  <c:v>2649.2599126282098</c:v>
                </c:pt>
                <c:pt idx="2365">
                  <c:v>2649.29771425016</c:v>
                </c:pt>
                <c:pt idx="2366">
                  <c:v>2649.85003449954</c:v>
                </c:pt>
                <c:pt idx="2367">
                  <c:v>2650.0038399682298</c:v>
                </c:pt>
                <c:pt idx="2368">
                  <c:v>2650.3377142501899</c:v>
                </c:pt>
                <c:pt idx="2369">
                  <c:v>2650.7145330887201</c:v>
                </c:pt>
                <c:pt idx="2370">
                  <c:v>2650.89003449864</c:v>
                </c:pt>
                <c:pt idx="2371">
                  <c:v>2651.3777142502299</c:v>
                </c:pt>
                <c:pt idx="2372">
                  <c:v>2652.4177142502699</c:v>
                </c:pt>
                <c:pt idx="2373">
                  <c:v>2652.6173210535198</c:v>
                </c:pt>
                <c:pt idx="2374">
                  <c:v>2652.7945330888001</c:v>
                </c:pt>
                <c:pt idx="2375">
                  <c:v>2653.3484473805802</c:v>
                </c:pt>
                <c:pt idx="2376">
                  <c:v>2653.3872336284198</c:v>
                </c:pt>
                <c:pt idx="2377">
                  <c:v>2653.4577142503099</c:v>
                </c:pt>
                <c:pt idx="2378">
                  <c:v>2653.6573210535498</c:v>
                </c:pt>
                <c:pt idx="2379">
                  <c:v>2653.8345330888401</c:v>
                </c:pt>
                <c:pt idx="2380">
                  <c:v>2654.6973210535898</c:v>
                </c:pt>
                <c:pt idx="2381">
                  <c:v>2655.1297629261298</c:v>
                </c:pt>
                <c:pt idx="2382">
                  <c:v>2655.2238398510899</c:v>
                </c:pt>
                <c:pt idx="2383">
                  <c:v>2655.7373210536298</c:v>
                </c:pt>
                <c:pt idx="2384">
                  <c:v>2661.7545330887601</c:v>
                </c:pt>
                <c:pt idx="2385">
                  <c:v>2664.2005631700099</c:v>
                </c:pt>
                <c:pt idx="2386">
                  <c:v>2664.7035803049798</c:v>
                </c:pt>
                <c:pt idx="2387">
                  <c:v>2664.8745330888701</c:v>
                </c:pt>
                <c:pt idx="2388">
                  <c:v>2666.7773210536602</c:v>
                </c:pt>
                <c:pt idx="2389">
                  <c:v>2667.5160900494002</c:v>
                </c:pt>
                <c:pt idx="2390">
                  <c:v>2670.85309753008</c:v>
                </c:pt>
                <c:pt idx="2391">
                  <c:v>2671.6760900509498</c:v>
                </c:pt>
                <c:pt idx="2392">
                  <c:v>2673.2943454850401</c:v>
                </c:pt>
                <c:pt idx="2393">
                  <c:v>2676.10417876252</c:v>
                </c:pt>
                <c:pt idx="2394">
                  <c:v>2676.36444757461</c:v>
                </c:pt>
                <c:pt idx="2395">
                  <c:v>2684.85598404146</c:v>
                </c:pt>
                <c:pt idx="2396">
                  <c:v>2687.0050450041799</c:v>
                </c:pt>
                <c:pt idx="2397">
                  <c:v>2704.0202688109098</c:v>
                </c:pt>
                <c:pt idx="2398">
                  <c:v>2705.5724633218401</c:v>
                </c:pt>
                <c:pt idx="2399">
                  <c:v>2709.7282333541598</c:v>
                </c:pt>
                <c:pt idx="2400">
                  <c:v>2716.7634631935498</c:v>
                </c:pt>
                <c:pt idx="2401">
                  <c:v>2720.9733866788401</c:v>
                </c:pt>
                <c:pt idx="2402">
                  <c:v>2721.5848438180901</c:v>
                </c:pt>
                <c:pt idx="2403">
                  <c:v>2724.69716109102</c:v>
                </c:pt>
                <c:pt idx="2404">
                  <c:v>2742.16021258197</c:v>
                </c:pt>
                <c:pt idx="2405">
                  <c:v>2746.0326748993202</c:v>
                </c:pt>
                <c:pt idx="2406">
                  <c:v>2748.1985995210698</c:v>
                </c:pt>
                <c:pt idx="2407">
                  <c:v>2753.0224983548901</c:v>
                </c:pt>
                <c:pt idx="2408">
                  <c:v>2753.4095215029001</c:v>
                </c:pt>
                <c:pt idx="2409">
                  <c:v>2753.4095215033699</c:v>
                </c:pt>
                <c:pt idx="2410">
                  <c:v>2753.4943508086699</c:v>
                </c:pt>
                <c:pt idx="2411">
                  <c:v>2754.5955791715501</c:v>
                </c:pt>
                <c:pt idx="2412">
                  <c:v>2755.4895215025099</c:v>
                </c:pt>
                <c:pt idx="2413">
                  <c:v>2755.5185791589302</c:v>
                </c:pt>
                <c:pt idx="2414">
                  <c:v>2758.81911009957</c:v>
                </c:pt>
                <c:pt idx="2415">
                  <c:v>2761.2244527684502</c:v>
                </c:pt>
                <c:pt idx="2416">
                  <c:v>2761.61250384198</c:v>
                </c:pt>
                <c:pt idx="2417">
                  <c:v>2763.1169101856599</c:v>
                </c:pt>
                <c:pt idx="2418">
                  <c:v>2764.1416023434099</c:v>
                </c:pt>
                <c:pt idx="2419">
                  <c:v>2770.59488843282</c:v>
                </c:pt>
                <c:pt idx="2420">
                  <c:v>2774.7254940671801</c:v>
                </c:pt>
                <c:pt idx="2421">
                  <c:v>2785.7701262128198</c:v>
                </c:pt>
                <c:pt idx="2422">
                  <c:v>2790.5525415516399</c:v>
                </c:pt>
                <c:pt idx="2423">
                  <c:v>2792.7862365515998</c:v>
                </c:pt>
                <c:pt idx="2424">
                  <c:v>2801.2887015133101</c:v>
                </c:pt>
                <c:pt idx="2425">
                  <c:v>2802.3565635075702</c:v>
                </c:pt>
                <c:pt idx="2426">
                  <c:v>2806.0169273084002</c:v>
                </c:pt>
                <c:pt idx="2427">
                  <c:v>2807.3074473270599</c:v>
                </c:pt>
                <c:pt idx="2428">
                  <c:v>2807.6363467667202</c:v>
                </c:pt>
                <c:pt idx="2429">
                  <c:v>2807.65353683172</c:v>
                </c:pt>
                <c:pt idx="2430">
                  <c:v>2807.6553695295001</c:v>
                </c:pt>
                <c:pt idx="2431">
                  <c:v>2809.4147768579401</c:v>
                </c:pt>
                <c:pt idx="2432">
                  <c:v>2809.6684188825302</c:v>
                </c:pt>
                <c:pt idx="2433">
                  <c:v>2809.82769488636</c:v>
                </c:pt>
                <c:pt idx="2434">
                  <c:v>2812.0125976449299</c:v>
                </c:pt>
                <c:pt idx="2435">
                  <c:v>2812.5780209852301</c:v>
                </c:pt>
                <c:pt idx="2436">
                  <c:v>2812.8320629233399</c:v>
                </c:pt>
                <c:pt idx="2437">
                  <c:v>2814.6160316383998</c:v>
                </c:pt>
                <c:pt idx="2438">
                  <c:v>2815.9029153146498</c:v>
                </c:pt>
                <c:pt idx="2439">
                  <c:v>2816.2623024135801</c:v>
                </c:pt>
                <c:pt idx="2440">
                  <c:v>2817.0514970440399</c:v>
                </c:pt>
                <c:pt idx="2441">
                  <c:v>2817.9703911244801</c:v>
                </c:pt>
                <c:pt idx="2442">
                  <c:v>2818.6013129409398</c:v>
                </c:pt>
                <c:pt idx="2443">
                  <c:v>2820.27336826801</c:v>
                </c:pt>
                <c:pt idx="2444">
                  <c:v>2822.7276948839399</c:v>
                </c:pt>
                <c:pt idx="2445">
                  <c:v>2823.1286512054498</c:v>
                </c:pt>
                <c:pt idx="2446">
                  <c:v>2823.33752284292</c:v>
                </c:pt>
                <c:pt idx="2447">
                  <c:v>2824.9519783835799</c:v>
                </c:pt>
                <c:pt idx="2448">
                  <c:v>2825.2909542946099</c:v>
                </c:pt>
                <c:pt idx="2449">
                  <c:v>2827.46484384313</c:v>
                </c:pt>
                <c:pt idx="2450">
                  <c:v>2827.4871317166799</c:v>
                </c:pt>
                <c:pt idx="2451">
                  <c:v>2827.4871317166799</c:v>
                </c:pt>
                <c:pt idx="2452">
                  <c:v>2827.4871317176098</c:v>
                </c:pt>
                <c:pt idx="2453">
                  <c:v>2830.0778669302799</c:v>
                </c:pt>
                <c:pt idx="2454">
                  <c:v>2832.1367228301201</c:v>
                </c:pt>
                <c:pt idx="2455">
                  <c:v>2832.2745724525298</c:v>
                </c:pt>
                <c:pt idx="2456">
                  <c:v>2832.3405631668802</c:v>
                </c:pt>
                <c:pt idx="2457">
                  <c:v>2832.3405631696801</c:v>
                </c:pt>
                <c:pt idx="2458">
                  <c:v>2834.71221741708</c:v>
                </c:pt>
                <c:pt idx="2459">
                  <c:v>2834.93070774432</c:v>
                </c:pt>
                <c:pt idx="2460">
                  <c:v>2835.2849311111399</c:v>
                </c:pt>
                <c:pt idx="2461">
                  <c:v>2836.0377470403901</c:v>
                </c:pt>
                <c:pt idx="2462">
                  <c:v>2836.4849986508402</c:v>
                </c:pt>
                <c:pt idx="2463">
                  <c:v>2836.5894154924899</c:v>
                </c:pt>
                <c:pt idx="2464">
                  <c:v>2837.4871317185398</c:v>
                </c:pt>
                <c:pt idx="2465">
                  <c:v>2837.9213130231901</c:v>
                </c:pt>
                <c:pt idx="2466">
                  <c:v>2838.4709716420598</c:v>
                </c:pt>
                <c:pt idx="2467">
                  <c:v>2838.7811905192202</c:v>
                </c:pt>
                <c:pt idx="2468">
                  <c:v>2839.0770745780301</c:v>
                </c:pt>
                <c:pt idx="2469">
                  <c:v>2839.3879544073702</c:v>
                </c:pt>
                <c:pt idx="2470">
                  <c:v>2840.0539920544202</c:v>
                </c:pt>
                <c:pt idx="2471">
                  <c:v>2841.5136506352501</c:v>
                </c:pt>
                <c:pt idx="2472">
                  <c:v>2841.5937002636401</c:v>
                </c:pt>
                <c:pt idx="2473">
                  <c:v>2841.67666281946</c:v>
                </c:pt>
                <c:pt idx="2474">
                  <c:v>2842.70681813173</c:v>
                </c:pt>
                <c:pt idx="2475">
                  <c:v>2844.5654943762302</c:v>
                </c:pt>
                <c:pt idx="2476">
                  <c:v>2845.75370026566</c:v>
                </c:pt>
                <c:pt idx="2477">
                  <c:v>2847.4517392441599</c:v>
                </c:pt>
                <c:pt idx="2478">
                  <c:v>2850.1817889772301</c:v>
                </c:pt>
                <c:pt idx="2479">
                  <c:v>2855.0709542948698</c:v>
                </c:pt>
                <c:pt idx="2480">
                  <c:v>2858.78769488632</c:v>
                </c:pt>
                <c:pt idx="2481">
                  <c:v>2858.9335942566299</c:v>
                </c:pt>
                <c:pt idx="2482">
                  <c:v>2861.0826552193598</c:v>
                </c:pt>
                <c:pt idx="2483">
                  <c:v>2861.6491748336698</c:v>
                </c:pt>
                <c:pt idx="2484">
                  <c:v>2868.4205279313001</c:v>
                </c:pt>
                <c:pt idx="2485">
                  <c:v>2872.3963467692902</c:v>
                </c:pt>
                <c:pt idx="2486">
                  <c:v>2872.7276948867302</c:v>
                </c:pt>
                <c:pt idx="2487">
                  <c:v>2873.3666033456102</c:v>
                </c:pt>
                <c:pt idx="2488">
                  <c:v>2873.8763467632202</c:v>
                </c:pt>
                <c:pt idx="2489">
                  <c:v>2874.51937477104</c:v>
                </c:pt>
                <c:pt idx="2490">
                  <c:v>2876.6641391971998</c:v>
                </c:pt>
                <c:pt idx="2491">
                  <c:v>2877.4871317166799</c:v>
                </c:pt>
                <c:pt idx="2492">
                  <c:v>2878.0978790251502</c:v>
                </c:pt>
                <c:pt idx="2493">
                  <c:v>2879.6500735363802</c:v>
                </c:pt>
                <c:pt idx="2494">
                  <c:v>2883.8058435684002</c:v>
                </c:pt>
                <c:pt idx="2495">
                  <c:v>2884.3990602195199</c:v>
                </c:pt>
                <c:pt idx="2496">
                  <c:v>2884.9140440840201</c:v>
                </c:pt>
                <c:pt idx="2497">
                  <c:v>2886.4407497309098</c:v>
                </c:pt>
                <c:pt idx="2498">
                  <c:v>2889.1982752950798</c:v>
                </c:pt>
                <c:pt idx="2499">
                  <c:v>2890.8410734077902</c:v>
                </c:pt>
                <c:pt idx="2500">
                  <c:v>2892.2666309494498</c:v>
                </c:pt>
                <c:pt idx="2501">
                  <c:v>2898.77477130549</c:v>
                </c:pt>
                <c:pt idx="2502">
                  <c:v>2899.6575769607398</c:v>
                </c:pt>
                <c:pt idx="2503">
                  <c:v>2900.1308139543899</c:v>
                </c:pt>
                <c:pt idx="2504">
                  <c:v>2900.5146219721</c:v>
                </c:pt>
                <c:pt idx="2505">
                  <c:v>2907.6619782447801</c:v>
                </c:pt>
                <c:pt idx="2506">
                  <c:v>2908.9220979409201</c:v>
                </c:pt>
                <c:pt idx="2507">
                  <c:v>2909.3859180058298</c:v>
                </c:pt>
                <c:pt idx="2508">
                  <c:v>2911.4018503346501</c:v>
                </c:pt>
                <c:pt idx="2509">
                  <c:v>2911.6876948866902</c:v>
                </c:pt>
                <c:pt idx="2510">
                  <c:v>2912.4590775265801</c:v>
                </c:pt>
                <c:pt idx="2511">
                  <c:v>2913.31827526912</c:v>
                </c:pt>
                <c:pt idx="2512">
                  <c:v>2915.6790394913401</c:v>
                </c:pt>
                <c:pt idx="2513">
                  <c:v>2915.8198452331098</c:v>
                </c:pt>
                <c:pt idx="2514">
                  <c:v>2920.4834633627902</c:v>
                </c:pt>
                <c:pt idx="2515">
                  <c:v>2922.0335832303299</c:v>
                </c:pt>
                <c:pt idx="2516">
                  <c:v>2923.28713171556</c:v>
                </c:pt>
                <c:pt idx="2517">
                  <c:v>2925.3495388915699</c:v>
                </c:pt>
                <c:pt idx="2518">
                  <c:v>2927.4871317185398</c:v>
                </c:pt>
                <c:pt idx="2519">
                  <c:v>2928.21921255812</c:v>
                </c:pt>
                <c:pt idx="2520">
                  <c:v>2928.67318938672</c:v>
                </c:pt>
                <c:pt idx="2521">
                  <c:v>2932.8967203141601</c:v>
                </c:pt>
                <c:pt idx="2522">
                  <c:v>2935.3020629831499</c:v>
                </c:pt>
                <c:pt idx="2523">
                  <c:v>2944.67249864737</c:v>
                </c:pt>
                <c:pt idx="2524">
                  <c:v>2976.9096731375898</c:v>
                </c:pt>
                <c:pt idx="2525">
                  <c:v>2979.0083179585599</c:v>
                </c:pt>
                <c:pt idx="2526">
                  <c:v>2980.0945375226402</c:v>
                </c:pt>
                <c:pt idx="2527">
                  <c:v>2980.33991262875</c:v>
                </c:pt>
                <c:pt idx="2528">
                  <c:v>2981.38505754162</c:v>
                </c:pt>
                <c:pt idx="2529">
                  <c:v>2981.7311470463101</c:v>
                </c:pt>
                <c:pt idx="2530">
                  <c:v>2981.73297974467</c:v>
                </c:pt>
                <c:pt idx="2531">
                  <c:v>2983.7460290970598</c:v>
                </c:pt>
                <c:pt idx="2532">
                  <c:v>2986.09020785946</c:v>
                </c:pt>
                <c:pt idx="2533">
                  <c:v>2988.6936418529299</c:v>
                </c:pt>
                <c:pt idx="2534">
                  <c:v>2989.3685645093201</c:v>
                </c:pt>
                <c:pt idx="2535">
                  <c:v>2989.9805255292399</c:v>
                </c:pt>
                <c:pt idx="2536">
                  <c:v>2991.1291072592098</c:v>
                </c:pt>
                <c:pt idx="2537">
                  <c:v>2992.04800133965</c:v>
                </c:pt>
                <c:pt idx="2538">
                  <c:v>2997.4151330576201</c:v>
                </c:pt>
                <c:pt idx="2539">
                  <c:v>3001.5424540578301</c:v>
                </c:pt>
                <c:pt idx="2540">
                  <c:v>3004.6433790139799</c:v>
                </c:pt>
                <c:pt idx="2541">
                  <c:v>3005.5384300947098</c:v>
                </c:pt>
                <c:pt idx="2542">
                  <c:v>3005.6713104778901</c:v>
                </c:pt>
                <c:pt idx="2543">
                  <c:v>3009.2605631686702</c:v>
                </c:pt>
                <c:pt idx="2544">
                  <c:v>3010.80592299811</c:v>
                </c:pt>
                <c:pt idx="2545">
                  <c:v>3010.8122004053998</c:v>
                </c:pt>
                <c:pt idx="2546">
                  <c:v>3011.08056316897</c:v>
                </c:pt>
                <c:pt idx="2547">
                  <c:v>3011.08056316897</c:v>
                </c:pt>
                <c:pt idx="2548">
                  <c:v>3011.08056316897</c:v>
                </c:pt>
                <c:pt idx="2549">
                  <c:v>3011.0805631699</c:v>
                </c:pt>
                <c:pt idx="2550">
                  <c:v>3011.3005631696401</c:v>
                </c:pt>
                <c:pt idx="2551">
                  <c:v>3011.7236529607299</c:v>
                </c:pt>
                <c:pt idx="2552">
                  <c:v>3011.9724413778099</c:v>
                </c:pt>
                <c:pt idx="2553">
                  <c:v>3012.12056316807</c:v>
                </c:pt>
                <c:pt idx="2554">
                  <c:v>3012.12056316807</c:v>
                </c:pt>
                <c:pt idx="2555">
                  <c:v>3012.12056316807</c:v>
                </c:pt>
                <c:pt idx="2556">
                  <c:v>3012.1205631699399</c:v>
                </c:pt>
                <c:pt idx="2557">
                  <c:v>3012.2124070152599</c:v>
                </c:pt>
                <c:pt idx="2558">
                  <c:v>3012.3405631696801</c:v>
                </c:pt>
                <c:pt idx="2559">
                  <c:v>3012.8588007334602</c:v>
                </c:pt>
                <c:pt idx="2560">
                  <c:v>3013.16056316718</c:v>
                </c:pt>
                <c:pt idx="2561">
                  <c:v>3013.16056316718</c:v>
                </c:pt>
                <c:pt idx="2562">
                  <c:v>3013.16056316718</c:v>
                </c:pt>
                <c:pt idx="2563">
                  <c:v>3013.16056316718</c:v>
                </c:pt>
                <c:pt idx="2564">
                  <c:v>3013.1605631699699</c:v>
                </c:pt>
                <c:pt idx="2565">
                  <c:v>3013.1605631699699</c:v>
                </c:pt>
                <c:pt idx="2566">
                  <c:v>3013.3805631697101</c:v>
                </c:pt>
                <c:pt idx="2567">
                  <c:v>3013.7015697955999</c:v>
                </c:pt>
                <c:pt idx="2568">
                  <c:v>3013.9259229982199</c:v>
                </c:pt>
                <c:pt idx="2569">
                  <c:v>3014.2005631662901</c:v>
                </c:pt>
                <c:pt idx="2570">
                  <c:v>3014.2005631662901</c:v>
                </c:pt>
                <c:pt idx="2571">
                  <c:v>3014.2005631662901</c:v>
                </c:pt>
                <c:pt idx="2572">
                  <c:v>3014.2005631662901</c:v>
                </c:pt>
                <c:pt idx="2573">
                  <c:v>3014.2005631700099</c:v>
                </c:pt>
                <c:pt idx="2574">
                  <c:v>3014.2005631700099</c:v>
                </c:pt>
                <c:pt idx="2575">
                  <c:v>3014.42056316975</c:v>
                </c:pt>
                <c:pt idx="2576">
                  <c:v>3015.2405631653901</c:v>
                </c:pt>
                <c:pt idx="2577">
                  <c:v>3015.2405631653901</c:v>
                </c:pt>
                <c:pt idx="2578">
                  <c:v>3015.2405631653901</c:v>
                </c:pt>
                <c:pt idx="2579">
                  <c:v>3015.2405631700499</c:v>
                </c:pt>
                <c:pt idx="2580">
                  <c:v>3015.46056316979</c:v>
                </c:pt>
                <c:pt idx="2581">
                  <c:v>3015.47330644261</c:v>
                </c:pt>
                <c:pt idx="2582">
                  <c:v>3015.9465188086001</c:v>
                </c:pt>
                <c:pt idx="2583">
                  <c:v>3016.10822567995</c:v>
                </c:pt>
                <c:pt idx="2584">
                  <c:v>3016.68687759665</c:v>
                </c:pt>
                <c:pt idx="2585">
                  <c:v>3017.0820481609499</c:v>
                </c:pt>
                <c:pt idx="2586">
                  <c:v>3017.74687759671</c:v>
                </c:pt>
                <c:pt idx="2587">
                  <c:v>3017.76687759673</c:v>
                </c:pt>
                <c:pt idx="2588">
                  <c:v>3018.2203156106398</c:v>
                </c:pt>
                <c:pt idx="2589">
                  <c:v>3018.8068775967599</c:v>
                </c:pt>
                <c:pt idx="2590">
                  <c:v>3019.4453598298101</c:v>
                </c:pt>
                <c:pt idx="2591">
                  <c:v>3019.6118782097401</c:v>
                </c:pt>
                <c:pt idx="2592">
                  <c:v>3020.89983037207</c:v>
                </c:pt>
                <c:pt idx="2593">
                  <c:v>3021.0069622700098</c:v>
                </c:pt>
                <c:pt idx="2594">
                  <c:v>3021.5215105675102</c:v>
                </c:pt>
                <c:pt idx="2595">
                  <c:v>3021.7404957292601</c:v>
                </c:pt>
                <c:pt idx="2596">
                  <c:v>3023.4739595809901</c:v>
                </c:pt>
                <c:pt idx="2597">
                  <c:v>3023.63266357779</c:v>
                </c:pt>
                <c:pt idx="2598">
                  <c:v>3024.2593991919398</c:v>
                </c:pt>
                <c:pt idx="2599">
                  <c:v>3028.7272188421298</c:v>
                </c:pt>
                <c:pt idx="2600">
                  <c:v>3031.0885671051201</c:v>
                </c:pt>
                <c:pt idx="2601">
                  <c:v>3031.2867166952901</c:v>
                </c:pt>
                <c:pt idx="2602">
                  <c:v>3031.6085669640402</c:v>
                </c:pt>
                <c:pt idx="2603">
                  <c:v>3031.9288999222899</c:v>
                </c:pt>
                <c:pt idx="2604">
                  <c:v>3032.0596864158201</c:v>
                </c:pt>
                <c:pt idx="2605">
                  <c:v>3032.8653051014899</c:v>
                </c:pt>
                <c:pt idx="2606">
                  <c:v>3033.0112044718098</c:v>
                </c:pt>
                <c:pt idx="2607">
                  <c:v>3035.1602654345302</c:v>
                </c:pt>
                <c:pt idx="2608">
                  <c:v>3035.7998476848002</c:v>
                </c:pt>
                <c:pt idx="2609">
                  <c:v>3038.6331745954199</c:v>
                </c:pt>
                <c:pt idx="2610">
                  <c:v>3038.6531745949701</c:v>
                </c:pt>
                <c:pt idx="2611">
                  <c:v>3038.6731745945199</c:v>
                </c:pt>
                <c:pt idx="2612">
                  <c:v>3038.6931745940801</c:v>
                </c:pt>
                <c:pt idx="2613">
                  <c:v>3038.7131745936299</c:v>
                </c:pt>
                <c:pt idx="2614">
                  <c:v>3038.7331745931801</c:v>
                </c:pt>
                <c:pt idx="2615">
                  <c:v>3039.7731745932201</c:v>
                </c:pt>
                <c:pt idx="2616">
                  <c:v>3040.5973505452198</c:v>
                </c:pt>
                <c:pt idx="2617">
                  <c:v>3042.1803935561302</c:v>
                </c:pt>
                <c:pt idx="2618">
                  <c:v>3042.71025630645</c:v>
                </c:pt>
                <c:pt idx="2619">
                  <c:v>3043.7276837509098</c:v>
                </c:pt>
                <c:pt idx="2620">
                  <c:v>3043.75025630649</c:v>
                </c:pt>
                <c:pt idx="2621">
                  <c:v>3043.77025630651</c:v>
                </c:pt>
                <c:pt idx="2622">
                  <c:v>3046.6491127740501</c:v>
                </c:pt>
                <c:pt idx="2623">
                  <c:v>3047.8834537826401</c:v>
                </c:pt>
                <c:pt idx="2624">
                  <c:v>3049.7107137441599</c:v>
                </c:pt>
                <c:pt idx="2625">
                  <c:v>3049.7948895692798</c:v>
                </c:pt>
                <c:pt idx="2626">
                  <c:v>3050.7417494114402</c:v>
                </c:pt>
                <c:pt idx="2627">
                  <c:v>3051.9519077781501</c:v>
                </c:pt>
                <c:pt idx="2628">
                  <c:v>3052.1754892393901</c:v>
                </c:pt>
                <c:pt idx="2629">
                  <c:v>3052.9919077772602</c:v>
                </c:pt>
                <c:pt idx="2630">
                  <c:v>3053.4258351891699</c:v>
                </c:pt>
                <c:pt idx="2631">
                  <c:v>3054.0319077763702</c:v>
                </c:pt>
                <c:pt idx="2632">
                  <c:v>3054.9186836220301</c:v>
                </c:pt>
                <c:pt idx="2633">
                  <c:v>3055.0719077754702</c:v>
                </c:pt>
                <c:pt idx="2634">
                  <c:v>3055.1949662240199</c:v>
                </c:pt>
                <c:pt idx="2635">
                  <c:v>3056.1119077745798</c:v>
                </c:pt>
                <c:pt idx="2636">
                  <c:v>3056.2349662240499</c:v>
                </c:pt>
                <c:pt idx="2637">
                  <c:v>3056.6951572449898</c:v>
                </c:pt>
                <c:pt idx="2638">
                  <c:v>3057.1519077736798</c:v>
                </c:pt>
                <c:pt idx="2639">
                  <c:v>3057.2749662240899</c:v>
                </c:pt>
                <c:pt idx="2640">
                  <c:v>3058.1919077727898</c:v>
                </c:pt>
                <c:pt idx="2641">
                  <c:v>3058.3149662241299</c:v>
                </c:pt>
                <c:pt idx="2642">
                  <c:v>3059.3549662241699</c:v>
                </c:pt>
                <c:pt idx="2643">
                  <c:v>3059.8763316459899</c:v>
                </c:pt>
                <c:pt idx="2644">
                  <c:v>3060.3949662241998</c:v>
                </c:pt>
                <c:pt idx="2645">
                  <c:v>3061.4349662242398</c:v>
                </c:pt>
                <c:pt idx="2646">
                  <c:v>3061.6373505443298</c:v>
                </c:pt>
                <c:pt idx="2647">
                  <c:v>3062.6773505434298</c:v>
                </c:pt>
                <c:pt idx="2648">
                  <c:v>3063.7173505425399</c:v>
                </c:pt>
                <c:pt idx="2649">
                  <c:v>3064.4670059231498</c:v>
                </c:pt>
                <c:pt idx="2650">
                  <c:v>3065.7973505407499</c:v>
                </c:pt>
                <c:pt idx="2651">
                  <c:v>3069.7803931534199</c:v>
                </c:pt>
                <c:pt idx="2652">
                  <c:v>3070.8203931534599</c:v>
                </c:pt>
                <c:pt idx="2653">
                  <c:v>3070.8804954227498</c:v>
                </c:pt>
                <c:pt idx="2654">
                  <c:v>3071.8603931534999</c:v>
                </c:pt>
                <c:pt idx="2655">
                  <c:v>3071.9204954227898</c:v>
                </c:pt>
                <c:pt idx="2656">
                  <c:v>3072.8523815199701</c:v>
                </c:pt>
                <c:pt idx="2657">
                  <c:v>3072.9003931535399</c:v>
                </c:pt>
                <c:pt idx="2658">
                  <c:v>3073.9403931535699</c:v>
                </c:pt>
                <c:pt idx="2659">
                  <c:v>3074.2084241695702</c:v>
                </c:pt>
                <c:pt idx="2660">
                  <c:v>3074.8786261049099</c:v>
                </c:pt>
                <c:pt idx="2661">
                  <c:v>3074.9803931536098</c:v>
                </c:pt>
                <c:pt idx="2662">
                  <c:v>3076.0203931536498</c:v>
                </c:pt>
                <c:pt idx="2663">
                  <c:v>3076.9586261049199</c:v>
                </c:pt>
                <c:pt idx="2664">
                  <c:v>3077.9986261049298</c:v>
                </c:pt>
                <c:pt idx="2665">
                  <c:v>3079.0386261049398</c:v>
                </c:pt>
                <c:pt idx="2666">
                  <c:v>3080.04320071148</c:v>
                </c:pt>
                <c:pt idx="2667">
                  <c:v>3084.5610735770301</c:v>
                </c:pt>
                <c:pt idx="2668">
                  <c:v>3085.5546248014998</c:v>
                </c:pt>
                <c:pt idx="2669">
                  <c:v>3085.7653051009402</c:v>
                </c:pt>
                <c:pt idx="2670">
                  <c:v>3086.1477422825901</c:v>
                </c:pt>
                <c:pt idx="2671">
                  <c:v>3086.16308979317</c:v>
                </c:pt>
                <c:pt idx="2672">
                  <c:v>3086.5366877410502</c:v>
                </c:pt>
                <c:pt idx="2673">
                  <c:v>3087.8426268286998</c:v>
                </c:pt>
                <c:pt idx="2674">
                  <c:v>3088.5231071533599</c:v>
                </c:pt>
                <c:pt idx="2675">
                  <c:v>3089.0383103885601</c:v>
                </c:pt>
                <c:pt idx="2676">
                  <c:v>3090.0740616377402</c:v>
                </c:pt>
                <c:pt idx="2677">
                  <c:v>3090.1194215444798</c:v>
                </c:pt>
                <c:pt idx="2678">
                  <c:v>3091.1140616368498</c:v>
                </c:pt>
                <c:pt idx="2679">
                  <c:v>3091.2187630563799</c:v>
                </c:pt>
                <c:pt idx="2680">
                  <c:v>3092.1540616359498</c:v>
                </c:pt>
                <c:pt idx="2681">
                  <c:v>3093.0382581604599</c:v>
                </c:pt>
                <c:pt idx="2682">
                  <c:v>3093.1940616350598</c:v>
                </c:pt>
                <c:pt idx="2683">
                  <c:v>3094.2340616341598</c:v>
                </c:pt>
                <c:pt idx="2684">
                  <c:v>3095.12921505142</c:v>
                </c:pt>
                <c:pt idx="2685">
                  <c:v>3095.2740616332699</c:v>
                </c:pt>
                <c:pt idx="2686">
                  <c:v>3102.7507996018899</c:v>
                </c:pt>
                <c:pt idx="2687">
                  <c:v>3106.9743305287502</c:v>
                </c:pt>
                <c:pt idx="2688">
                  <c:v>3109.37967319786</c:v>
                </c:pt>
                <c:pt idx="2689">
                  <c:v>3123.0859281727999</c:v>
                </c:pt>
                <c:pt idx="2690">
                  <c:v>3127.5440214108598</c:v>
                </c:pt>
                <c:pt idx="2691">
                  <c:v>3150.9872833518298</c:v>
                </c:pt>
                <c:pt idx="2692">
                  <c:v>3154.1721477368801</c:v>
                </c:pt>
                <c:pt idx="2693">
                  <c:v>3154.4175228439199</c:v>
                </c:pt>
                <c:pt idx="2694">
                  <c:v>3155.2067174743802</c:v>
                </c:pt>
                <c:pt idx="2695">
                  <c:v>3155.4626677561901</c:v>
                </c:pt>
                <c:pt idx="2696">
                  <c:v>3155.8087572609002</c:v>
                </c:pt>
                <c:pt idx="2697">
                  <c:v>3155.8105899598399</c:v>
                </c:pt>
                <c:pt idx="2698">
                  <c:v>3156.1256115548299</c:v>
                </c:pt>
                <c:pt idx="2699">
                  <c:v>3157.8236393115899</c:v>
                </c:pt>
                <c:pt idx="2700">
                  <c:v>3160.16781807399</c:v>
                </c:pt>
                <c:pt idx="2701">
                  <c:v>3162.77125206746</c:v>
                </c:pt>
                <c:pt idx="2702">
                  <c:v>3163.4461747240198</c:v>
                </c:pt>
                <c:pt idx="2703">
                  <c:v>3164.05813574383</c:v>
                </c:pt>
                <c:pt idx="2704">
                  <c:v>3165.6200642725398</c:v>
                </c:pt>
                <c:pt idx="2705">
                  <c:v>3171.4927432723298</c:v>
                </c:pt>
                <c:pt idx="2706">
                  <c:v>3173.3412956781099</c:v>
                </c:pt>
                <c:pt idx="2707">
                  <c:v>3176.9364109477001</c:v>
                </c:pt>
                <c:pt idx="2708">
                  <c:v>3178.0703877434098</c:v>
                </c:pt>
                <c:pt idx="2709">
                  <c:v>3179.5812956867699</c:v>
                </c:pt>
                <c:pt idx="2710">
                  <c:v>3179.6591626135601</c:v>
                </c:pt>
                <c:pt idx="2711">
                  <c:v>3183.3181733824299</c:v>
                </c:pt>
                <c:pt idx="2712">
                  <c:v>3184.3381733843098</c:v>
                </c:pt>
                <c:pt idx="2713">
                  <c:v>3188.3596235234199</c:v>
                </c:pt>
                <c:pt idx="2714">
                  <c:v>3189.5509166573102</c:v>
                </c:pt>
                <c:pt idx="2715">
                  <c:v>3197.0888146869802</c:v>
                </c:pt>
                <c:pt idx="2716">
                  <c:v>3197.4768657628401</c:v>
                </c:pt>
                <c:pt idx="2717">
                  <c:v>3198.3370094066399</c:v>
                </c:pt>
                <c:pt idx="2718">
                  <c:v>3199.2378756497001</c:v>
                </c:pt>
                <c:pt idx="2719">
                  <c:v>3199.62592672556</c:v>
                </c:pt>
                <c:pt idx="2720">
                  <c:v>3206.8037997111601</c:v>
                </c:pt>
                <c:pt idx="2721">
                  <c:v>3206.9429153166702</c:v>
                </c:pt>
                <c:pt idx="2722">
                  <c:v>3217.8052939654399</c:v>
                </c:pt>
                <c:pt idx="2723">
                  <c:v>3221.9610639968801</c:v>
                </c:pt>
                <c:pt idx="2724">
                  <c:v>3224.8193596256801</c:v>
                </c:pt>
                <c:pt idx="2725">
                  <c:v>3226.2530994536301</c:v>
                </c:pt>
                <c:pt idx="2726">
                  <c:v>3227.5034454036499</c:v>
                </c:pt>
                <c:pt idx="2727">
                  <c:v>3228.9962938362701</c:v>
                </c:pt>
                <c:pt idx="2728">
                  <c:v>3229.5462288418698</c:v>
                </c:pt>
                <c:pt idx="2729">
                  <c:v>3230.7727674595499</c:v>
                </c:pt>
                <c:pt idx="2730">
                  <c:v>3239.9390430040598</c:v>
                </c:pt>
                <c:pt idx="2731">
                  <c:v>3242.0253747114898</c:v>
                </c:pt>
                <c:pt idx="2732">
                  <c:v>3243.08844717592</c:v>
                </c:pt>
                <c:pt idx="2733">
                  <c:v>3243.2110876366401</c:v>
                </c:pt>
                <c:pt idx="2734">
                  <c:v>3243.3817065963499</c:v>
                </c:pt>
                <c:pt idx="2735">
                  <c:v>3246.8669768888499</c:v>
                </c:pt>
                <c:pt idx="2736">
                  <c:v>3246.9299917344401</c:v>
                </c:pt>
                <c:pt idx="2737">
                  <c:v>3247.31378739513</c:v>
                </c:pt>
                <c:pt idx="2738">
                  <c:v>3248.2860343847401</c:v>
                </c:pt>
                <c:pt idx="2739">
                  <c:v>3248.3423024117901</c:v>
                </c:pt>
                <c:pt idx="2740">
                  <c:v>3248.6763467676901</c:v>
                </c:pt>
                <c:pt idx="2741">
                  <c:v>3249.8429153151801</c:v>
                </c:pt>
                <c:pt idx="2742">
                  <c:v>3254.6141459483101</c:v>
                </c:pt>
                <c:pt idx="2743">
                  <c:v>3257.1945466551601</c:v>
                </c:pt>
                <c:pt idx="2744">
                  <c:v>3260.18733108881</c:v>
                </c:pt>
                <c:pt idx="2745">
                  <c:v>3260.6142979555202</c:v>
                </c:pt>
                <c:pt idx="2746">
                  <c:v>3261.3503166884102</c:v>
                </c:pt>
                <c:pt idx="2747">
                  <c:v>3262.6163467680999</c:v>
                </c:pt>
                <c:pt idx="2748">
                  <c:v>3265.5276100737901</c:v>
                </c:pt>
                <c:pt idx="2749">
                  <c:v>3265.6587780940399</c:v>
                </c:pt>
                <c:pt idx="2750">
                  <c:v>3265.9055791897699</c:v>
                </c:pt>
                <c:pt idx="2751">
                  <c:v>3267.1635383870398</c:v>
                </c:pt>
                <c:pt idx="2752">
                  <c:v>3268.3855465278002</c:v>
                </c:pt>
                <c:pt idx="2753">
                  <c:v>3268.62712833657</c:v>
                </c:pt>
                <c:pt idx="2754">
                  <c:v>3268.78769488632</c:v>
                </c:pt>
                <c:pt idx="2755">
                  <c:v>3271.0519407433399</c:v>
                </c:pt>
                <c:pt idx="2756">
                  <c:v>3272.9401085693298</c:v>
                </c:pt>
                <c:pt idx="2757">
                  <c:v>3273.0177795612199</c:v>
                </c:pt>
                <c:pt idx="2758">
                  <c:v>3274.3623024076201</c:v>
                </c:pt>
                <c:pt idx="2759">
                  <c:v>3275.3996061757198</c:v>
                </c:pt>
                <c:pt idx="2760">
                  <c:v>3275.6864811824598</c:v>
                </c:pt>
                <c:pt idx="2761">
                  <c:v>3276.8284098170602</c:v>
                </c:pt>
                <c:pt idx="2762">
                  <c:v>3277.8590430058498</c:v>
                </c:pt>
                <c:pt idx="2763">
                  <c:v>3278.6096557583601</c:v>
                </c:pt>
                <c:pt idx="2764">
                  <c:v>3279.8368022153099</c:v>
                </c:pt>
                <c:pt idx="2765">
                  <c:v>3282.2452153889399</c:v>
                </c:pt>
                <c:pt idx="2766">
                  <c:v>3283.4572834125702</c:v>
                </c:pt>
                <c:pt idx="2767">
                  <c:v>3287.5249986479698</c:v>
                </c:pt>
                <c:pt idx="2768">
                  <c:v>3289.3034287393002</c:v>
                </c:pt>
                <c:pt idx="2769">
                  <c:v>3290.01946583576</c:v>
                </c:pt>
                <c:pt idx="2770">
                  <c:v>3297.5506301261398</c:v>
                </c:pt>
                <c:pt idx="2771">
                  <c:v>3299.1127649876198</c:v>
                </c:pt>
                <c:pt idx="2772">
                  <c:v>3299.2368768558299</c:v>
                </c:pt>
                <c:pt idx="2773">
                  <c:v>3306.9314414025198</c:v>
                </c:pt>
                <c:pt idx="2774">
                  <c:v>3307.37578359898</c:v>
                </c:pt>
                <c:pt idx="2775">
                  <c:v>3308.8107498222898</c:v>
                </c:pt>
                <c:pt idx="2776">
                  <c:v>3312.16322433389</c:v>
                </c:pt>
                <c:pt idx="2777">
                  <c:v>3315.1735829925101</c:v>
                </c:pt>
                <c:pt idx="2778">
                  <c:v>3315.7084971142399</c:v>
                </c:pt>
                <c:pt idx="2779">
                  <c:v>3316.3736505322099</c:v>
                </c:pt>
                <c:pt idx="2780">
                  <c:v>3317.3757835999099</c:v>
                </c:pt>
                <c:pt idx="2781">
                  <c:v>3319.5402779707501</c:v>
                </c:pt>
                <c:pt idx="2782">
                  <c:v>3320.4277557980899</c:v>
                </c:pt>
                <c:pt idx="2783">
                  <c:v>3322.5954700130901</c:v>
                </c:pt>
                <c:pt idx="2784">
                  <c:v>3323.5449986460098</c:v>
                </c:pt>
                <c:pt idx="2785">
                  <c:v>3325.0648935660702</c:v>
                </c:pt>
                <c:pt idx="2786">
                  <c:v>3326.9303911244401</c:v>
                </c:pt>
                <c:pt idx="2787">
                  <c:v>3328.24975795112</c:v>
                </c:pt>
                <c:pt idx="2788">
                  <c:v>3328.4951330590902</c:v>
                </c:pt>
                <c:pt idx="2789">
                  <c:v>3329.2843276895501</c:v>
                </c:pt>
                <c:pt idx="2790">
                  <c:v>3329.8863674754898</c:v>
                </c:pt>
                <c:pt idx="2791">
                  <c:v>3329.8882001750098</c:v>
                </c:pt>
                <c:pt idx="2792">
                  <c:v>3330.2032217699998</c:v>
                </c:pt>
                <c:pt idx="2793">
                  <c:v>3331.90124952612</c:v>
                </c:pt>
                <c:pt idx="2794">
                  <c:v>3334.2454282885301</c:v>
                </c:pt>
                <c:pt idx="2795">
                  <c:v>3335.5703534870399</c:v>
                </c:pt>
                <c:pt idx="2796">
                  <c:v>3336.37365053128</c:v>
                </c:pt>
                <c:pt idx="2797">
                  <c:v>3336.848862282</c:v>
                </c:pt>
                <c:pt idx="2798">
                  <c:v>3337.3184421979799</c:v>
                </c:pt>
                <c:pt idx="2799">
                  <c:v>3337.5237849387299</c:v>
                </c:pt>
                <c:pt idx="2800">
                  <c:v>3338.1357459584201</c:v>
                </c:pt>
                <c:pt idx="2801">
                  <c:v>3339.69767448725</c:v>
                </c:pt>
                <c:pt idx="2802">
                  <c:v>3342.6163467653</c:v>
                </c:pt>
                <c:pt idx="2803">
                  <c:v>3343.0173030865799</c:v>
                </c:pt>
                <c:pt idx="2804">
                  <c:v>3348.9957835986202</c:v>
                </c:pt>
                <c:pt idx="2805">
                  <c:v>3353.1578669287201</c:v>
                </c:pt>
                <c:pt idx="2806">
                  <c:v>3357.98653090978</c:v>
                </c:pt>
                <c:pt idx="2807">
                  <c:v>3362.4372337385998</c:v>
                </c:pt>
                <c:pt idx="2808">
                  <c:v>3362.80639053409</c:v>
                </c:pt>
                <c:pt idx="2809">
                  <c:v>3364.5586117501298</c:v>
                </c:pt>
                <c:pt idx="2810">
                  <c:v>3371.1664249021501</c:v>
                </c:pt>
                <c:pt idx="2811">
                  <c:v>3371.23320792597</c:v>
                </c:pt>
                <c:pt idx="2812">
                  <c:v>3373.31548586487</c:v>
                </c:pt>
                <c:pt idx="2813">
                  <c:v>3380.88140992634</c:v>
                </c:pt>
                <c:pt idx="2814">
                  <c:v>3381.0205255318401</c:v>
                </c:pt>
                <c:pt idx="2815">
                  <c:v>3391.88290417997</c:v>
                </c:pt>
                <c:pt idx="2816">
                  <c:v>3396.03867421112</c:v>
                </c:pt>
                <c:pt idx="2817">
                  <c:v>3398.8969698399301</c:v>
                </c:pt>
                <c:pt idx="2818">
                  <c:v>3400.33070966787</c:v>
                </c:pt>
                <c:pt idx="2819">
                  <c:v>3401.58105561812</c:v>
                </c:pt>
                <c:pt idx="2820">
                  <c:v>3403.07390405051</c:v>
                </c:pt>
                <c:pt idx="2821">
                  <c:v>3403.6238390563499</c:v>
                </c:pt>
                <c:pt idx="2822">
                  <c:v>3404.8503776740999</c:v>
                </c:pt>
                <c:pt idx="2823">
                  <c:v>3407.1660573901599</c:v>
                </c:pt>
                <c:pt idx="2824">
                  <c:v>3411.2411486012802</c:v>
                </c:pt>
                <c:pt idx="2825">
                  <c:v>3411.3913976102999</c:v>
                </c:pt>
                <c:pt idx="2826">
                  <c:v>3414.0166532192302</c:v>
                </c:pt>
                <c:pt idx="2827">
                  <c:v>3416.1029849257302</c:v>
                </c:pt>
                <c:pt idx="2828">
                  <c:v>3417.28869785182</c:v>
                </c:pt>
                <c:pt idx="2829">
                  <c:v>3417.4593168105898</c:v>
                </c:pt>
                <c:pt idx="2830">
                  <c:v>3420.9445871030898</c:v>
                </c:pt>
                <c:pt idx="2831">
                  <c:v>3421.0076019489202</c:v>
                </c:pt>
                <c:pt idx="2832">
                  <c:v>3422.36364459991</c:v>
                </c:pt>
                <c:pt idx="2833">
                  <c:v>3422.41991262696</c:v>
                </c:pt>
                <c:pt idx="2834">
                  <c:v>3422.75395698286</c:v>
                </c:pt>
                <c:pt idx="2835">
                  <c:v>3423.92052552942</c:v>
                </c:pt>
                <c:pt idx="2836">
                  <c:v>3428.6917561627902</c:v>
                </c:pt>
                <c:pt idx="2837">
                  <c:v>3431.2721568697002</c:v>
                </c:pt>
                <c:pt idx="2838">
                  <c:v>3434.2649413030499</c:v>
                </c:pt>
                <c:pt idx="2839">
                  <c:v>3434.6919081699998</c:v>
                </c:pt>
                <c:pt idx="2840">
                  <c:v>3435.4279269026501</c:v>
                </c:pt>
                <c:pt idx="2841">
                  <c:v>3436.6939569823398</c:v>
                </c:pt>
                <c:pt idx="2842">
                  <c:v>3439.1730550192201</c:v>
                </c:pt>
                <c:pt idx="2843">
                  <c:v>3439.6052202880301</c:v>
                </c:pt>
                <c:pt idx="2844">
                  <c:v>3439.73638830859</c:v>
                </c:pt>
                <c:pt idx="2845">
                  <c:v>3440.1492150497702</c:v>
                </c:pt>
                <c:pt idx="2846">
                  <c:v>3440.96921504894</c:v>
                </c:pt>
                <c:pt idx="2847">
                  <c:v>3440.9692150512701</c:v>
                </c:pt>
                <c:pt idx="2848">
                  <c:v>3441.1892150500698</c:v>
                </c:pt>
                <c:pt idx="2849">
                  <c:v>3441.52337900875</c:v>
                </c:pt>
                <c:pt idx="2850">
                  <c:v>3441.56337900878</c:v>
                </c:pt>
                <c:pt idx="2851">
                  <c:v>3441.6323048416498</c:v>
                </c:pt>
                <c:pt idx="2852">
                  <c:v>3441.7892150515599</c:v>
                </c:pt>
                <c:pt idx="2853">
                  <c:v>3441.8238225728201</c:v>
                </c:pt>
                <c:pt idx="2854">
                  <c:v>3442.00921504898</c:v>
                </c:pt>
                <c:pt idx="2855">
                  <c:v>3442.0092150494402</c:v>
                </c:pt>
                <c:pt idx="2856">
                  <c:v>3442.0092150513001</c:v>
                </c:pt>
                <c:pt idx="2857">
                  <c:v>3442.2292150501098</c:v>
                </c:pt>
                <c:pt idx="2858">
                  <c:v>3442.2292150510398</c:v>
                </c:pt>
                <c:pt idx="2859">
                  <c:v>3442.4631567420402</c:v>
                </c:pt>
                <c:pt idx="2860">
                  <c:v>3442.8292150515999</c:v>
                </c:pt>
                <c:pt idx="2861">
                  <c:v>3442.8653051014899</c:v>
                </c:pt>
                <c:pt idx="2862">
                  <c:v>3443.0492150485502</c:v>
                </c:pt>
                <c:pt idx="2863">
                  <c:v>3443.0492150490099</c:v>
                </c:pt>
                <c:pt idx="2864">
                  <c:v>3443.0492150513401</c:v>
                </c:pt>
                <c:pt idx="2865">
                  <c:v>3443.0692150481</c:v>
                </c:pt>
                <c:pt idx="2866">
                  <c:v>3443.0892150476502</c:v>
                </c:pt>
                <c:pt idx="2867">
                  <c:v>3443.2692150473499</c:v>
                </c:pt>
                <c:pt idx="2868">
                  <c:v>3443.2692150501498</c:v>
                </c:pt>
                <c:pt idx="2869">
                  <c:v>3443.31448707031</c:v>
                </c:pt>
                <c:pt idx="2870">
                  <c:v>3443.7049315762702</c:v>
                </c:pt>
                <c:pt idx="2871">
                  <c:v>3443.8692150516399</c:v>
                </c:pt>
                <c:pt idx="2872">
                  <c:v>3443.9410932590199</c:v>
                </c:pt>
                <c:pt idx="2873">
                  <c:v>3444.0892150490499</c:v>
                </c:pt>
                <c:pt idx="2874">
                  <c:v>3444.0892150513801</c:v>
                </c:pt>
                <c:pt idx="2875">
                  <c:v>3444.0892150513801</c:v>
                </c:pt>
                <c:pt idx="2876">
                  <c:v>3444.3092150464599</c:v>
                </c:pt>
                <c:pt idx="2877">
                  <c:v>3444.6097782142401</c:v>
                </c:pt>
                <c:pt idx="2878">
                  <c:v>3444.9092150516799</c:v>
                </c:pt>
                <c:pt idx="2879">
                  <c:v>3445.0010932590799</c:v>
                </c:pt>
                <c:pt idx="2880">
                  <c:v>3445.1292150490899</c:v>
                </c:pt>
                <c:pt idx="2881">
                  <c:v>3445.12921505142</c:v>
                </c:pt>
                <c:pt idx="2882">
                  <c:v>3445.12955095793</c:v>
                </c:pt>
                <c:pt idx="2883">
                  <c:v>3445.34921504557</c:v>
                </c:pt>
                <c:pt idx="2884">
                  <c:v>3445.3492150502202</c:v>
                </c:pt>
                <c:pt idx="2885">
                  <c:v>3445.5752554717401</c:v>
                </c:pt>
                <c:pt idx="2886">
                  <c:v>3445.83517069555</c:v>
                </c:pt>
                <c:pt idx="2887">
                  <c:v>3446.05517068877</c:v>
                </c:pt>
                <c:pt idx="2888">
                  <c:v>3446.0610932591298</c:v>
                </c:pt>
                <c:pt idx="2889">
                  <c:v>3446.1692150491199</c:v>
                </c:pt>
                <c:pt idx="2890">
                  <c:v>3446.16921505145</c:v>
                </c:pt>
                <c:pt idx="2891">
                  <c:v>3446.38921504467</c:v>
                </c:pt>
                <c:pt idx="2892">
                  <c:v>3447.0620481614001</c:v>
                </c:pt>
                <c:pt idx="2893">
                  <c:v>3447.09538977593</c:v>
                </c:pt>
                <c:pt idx="2894">
                  <c:v>3448.2606326965602</c:v>
                </c:pt>
                <c:pt idx="2895">
                  <c:v>3448.43991262279</c:v>
                </c:pt>
                <c:pt idx="2896">
                  <c:v>3449.25291801616</c:v>
                </c:pt>
                <c:pt idx="2897">
                  <c:v>3449.4772163904199</c:v>
                </c:pt>
                <c:pt idx="2898">
                  <c:v>3451.6220482522599</c:v>
                </c:pt>
                <c:pt idx="2899">
                  <c:v>3451.6346075255401</c:v>
                </c:pt>
                <c:pt idx="2900">
                  <c:v>3451.9356141514099</c:v>
                </c:pt>
                <c:pt idx="2901">
                  <c:v>3451.9366532210202</c:v>
                </c:pt>
                <c:pt idx="2902">
                  <c:v>3452.59266357775</c:v>
                </c:pt>
                <c:pt idx="2903">
                  <c:v>3452.6691476106598</c:v>
                </c:pt>
                <c:pt idx="2904">
                  <c:v>3452.6872659726</c:v>
                </c:pt>
                <c:pt idx="2905">
                  <c:v>3456.3228256031798</c:v>
                </c:pt>
                <c:pt idx="2906">
                  <c:v>3457.0592244453701</c:v>
                </c:pt>
                <c:pt idx="2907">
                  <c:v>3457.5348936272699</c:v>
                </c:pt>
                <c:pt idx="2908">
                  <c:v>3461.2667166952701</c:v>
                </c:pt>
                <c:pt idx="2909">
                  <c:v>3461.5885669644899</c:v>
                </c:pt>
                <c:pt idx="2910">
                  <c:v>3461.6026088625599</c:v>
                </c:pt>
                <c:pt idx="2911">
                  <c:v>3463.3810389544801</c:v>
                </c:pt>
                <c:pt idx="2912">
                  <c:v>3464.0970760509299</c:v>
                </c:pt>
                <c:pt idx="2913">
                  <c:v>3465.3041984382999</c:v>
                </c:pt>
                <c:pt idx="2914">
                  <c:v>3468.2509737200999</c:v>
                </c:pt>
                <c:pt idx="2915">
                  <c:v>3468.2709737196501</c:v>
                </c:pt>
                <c:pt idx="2916">
                  <c:v>3469.3109737187601</c:v>
                </c:pt>
                <c:pt idx="2917">
                  <c:v>3469.3309737183099</c:v>
                </c:pt>
                <c:pt idx="2918">
                  <c:v>3470.3709737174199</c:v>
                </c:pt>
                <c:pt idx="2919">
                  <c:v>3471.6282403413202</c:v>
                </c:pt>
                <c:pt idx="2920">
                  <c:v>3473.1903752020999</c:v>
                </c:pt>
                <c:pt idx="2921">
                  <c:v>3476.45867138821</c:v>
                </c:pt>
                <c:pt idx="2922">
                  <c:v>3480.63936562463</c:v>
                </c:pt>
                <c:pt idx="2923">
                  <c:v>3481.0090516171099</c:v>
                </c:pt>
                <c:pt idx="2924">
                  <c:v>3481.4533938136801</c:v>
                </c:pt>
                <c:pt idx="2925">
                  <c:v>3482.8883600365298</c:v>
                </c:pt>
                <c:pt idx="2926">
                  <c:v>3486.2408345481299</c:v>
                </c:pt>
                <c:pt idx="2927">
                  <c:v>3489.2511932072198</c:v>
                </c:pt>
                <c:pt idx="2928">
                  <c:v>3489.7861073287199</c:v>
                </c:pt>
                <c:pt idx="2929">
                  <c:v>3490.4512607473798</c:v>
                </c:pt>
                <c:pt idx="2930">
                  <c:v>3491.0080013391498</c:v>
                </c:pt>
                <c:pt idx="2931">
                  <c:v>3491.4533938150798</c:v>
                </c:pt>
                <c:pt idx="2932">
                  <c:v>3493.6178881853102</c:v>
                </c:pt>
                <c:pt idx="2933">
                  <c:v>3493.9658103901802</c:v>
                </c:pt>
                <c:pt idx="2934">
                  <c:v>3494.50536601268</c:v>
                </c:pt>
                <c:pt idx="2935">
                  <c:v>3495.97885974065</c:v>
                </c:pt>
                <c:pt idx="2936">
                  <c:v>3496.67308022733</c:v>
                </c:pt>
                <c:pt idx="2937">
                  <c:v>3497.6226088604799</c:v>
                </c:pt>
                <c:pt idx="2938">
                  <c:v>3498.3230385030602</c:v>
                </c:pt>
                <c:pt idx="2939">
                  <c:v>3499.1425037803101</c:v>
                </c:pt>
                <c:pt idx="2940">
                  <c:v>3500.4512607459901</c:v>
                </c:pt>
                <c:pt idx="2941">
                  <c:v>3502.2133561730102</c:v>
                </c:pt>
                <c:pt idx="2942">
                  <c:v>3502.32736816536</c:v>
                </c:pt>
                <c:pt idx="2943">
                  <c:v>3502.5727432742701</c:v>
                </c:pt>
                <c:pt idx="2944">
                  <c:v>3503.36193790473</c:v>
                </c:pt>
                <c:pt idx="2945">
                  <c:v>3503.9639776900799</c:v>
                </c:pt>
                <c:pt idx="2946">
                  <c:v>3504.2808319851702</c:v>
                </c:pt>
                <c:pt idx="2947">
                  <c:v>3507.0763941639998</c:v>
                </c:pt>
                <c:pt idx="2948">
                  <c:v>3508.74039315339</c:v>
                </c:pt>
                <c:pt idx="2949">
                  <c:v>3509.6479637017401</c:v>
                </c:pt>
                <c:pt idx="2950">
                  <c:v>3510.7099428530701</c:v>
                </c:pt>
                <c:pt idx="2951">
                  <c:v>3510.8097955826602</c:v>
                </c:pt>
                <c:pt idx="2952">
                  <c:v>3510.9264724965301</c:v>
                </c:pt>
                <c:pt idx="2953">
                  <c:v>3510.9718525927701</c:v>
                </c:pt>
                <c:pt idx="2954">
                  <c:v>3511.0480734258799</c:v>
                </c:pt>
                <c:pt idx="2955">
                  <c:v>3511.3960524126801</c:v>
                </c:pt>
                <c:pt idx="2956">
                  <c:v>3511.6013951534401</c:v>
                </c:pt>
                <c:pt idx="2957">
                  <c:v>3511.74994285311</c:v>
                </c:pt>
                <c:pt idx="2958">
                  <c:v>3512.0248466674202</c:v>
                </c:pt>
                <c:pt idx="2959">
                  <c:v>3512.78994285315</c:v>
                </c:pt>
                <c:pt idx="2960">
                  <c:v>3513.73418123088</c:v>
                </c:pt>
                <c:pt idx="2961">
                  <c:v>3513.7752847019501</c:v>
                </c:pt>
                <c:pt idx="2962">
                  <c:v>3513.82994285319</c:v>
                </c:pt>
                <c:pt idx="2963">
                  <c:v>3514.86994285322</c:v>
                </c:pt>
                <c:pt idx="2964">
                  <c:v>3515.6118438476601</c:v>
                </c:pt>
                <c:pt idx="2965">
                  <c:v>3515.90994285326</c:v>
                </c:pt>
                <c:pt idx="2966">
                  <c:v>3516.48327668197</c:v>
                </c:pt>
                <c:pt idx="2967">
                  <c:v>3516.6518438477001</c:v>
                </c:pt>
                <c:pt idx="2968">
                  <c:v>3516.6939569804799</c:v>
                </c:pt>
                <c:pt idx="2969">
                  <c:v>3517.0949133010499</c:v>
                </c:pt>
                <c:pt idx="2970">
                  <c:v>3517.4313446655801</c:v>
                </c:pt>
                <c:pt idx="2971">
                  <c:v>3523.0733938133299</c:v>
                </c:pt>
                <c:pt idx="2972">
                  <c:v>3523.9778669327402</c:v>
                </c:pt>
                <c:pt idx="2973">
                  <c:v>3525.0895911082598</c:v>
                </c:pt>
                <c:pt idx="2974">
                  <c:v>3536.5148439537702</c:v>
                </c:pt>
                <c:pt idx="2975">
                  <c:v>3545.24403511732</c:v>
                </c:pt>
                <c:pt idx="2976">
                  <c:v>3547.3930960800499</c:v>
                </c:pt>
                <c:pt idx="2977">
                  <c:v>3554.0455883218001</c:v>
                </c:pt>
                <c:pt idx="2978">
                  <c:v>3554.9590201415099</c:v>
                </c:pt>
                <c:pt idx="2979">
                  <c:v>3555.09813574701</c:v>
                </c:pt>
                <c:pt idx="2980">
                  <c:v>3558.2013583555799</c:v>
                </c:pt>
                <c:pt idx="2981">
                  <c:v>3565.9605143945</c:v>
                </c:pt>
                <c:pt idx="2982">
                  <c:v>3570.1162844253699</c:v>
                </c:pt>
                <c:pt idx="2983">
                  <c:v>3572.97458005417</c:v>
                </c:pt>
                <c:pt idx="2984">
                  <c:v>3574.4083198821099</c:v>
                </c:pt>
                <c:pt idx="2985">
                  <c:v>3575.65866583259</c:v>
                </c:pt>
                <c:pt idx="2986">
                  <c:v>3577.1515142647499</c:v>
                </c:pt>
                <c:pt idx="2987">
                  <c:v>3577.7014492708199</c:v>
                </c:pt>
                <c:pt idx="2988">
                  <c:v>3578.92798788865</c:v>
                </c:pt>
                <c:pt idx="2989">
                  <c:v>3581.2436676043999</c:v>
                </c:pt>
                <c:pt idx="2990">
                  <c:v>3585.3187588155201</c:v>
                </c:pt>
                <c:pt idx="2991">
                  <c:v>3585.4690078254698</c:v>
                </c:pt>
                <c:pt idx="2992">
                  <c:v>3587.39209728478</c:v>
                </c:pt>
                <c:pt idx="2993">
                  <c:v>3588.0942634344101</c:v>
                </c:pt>
                <c:pt idx="2994">
                  <c:v>3590.1805951399701</c:v>
                </c:pt>
                <c:pt idx="2995">
                  <c:v>3591.3663080669899</c:v>
                </c:pt>
                <c:pt idx="2996">
                  <c:v>3591.5369270248302</c:v>
                </c:pt>
                <c:pt idx="2997">
                  <c:v>3595.0221973173302</c:v>
                </c:pt>
                <c:pt idx="2998">
                  <c:v>3595.0852121633902</c:v>
                </c:pt>
                <c:pt idx="2999">
                  <c:v>3596.4412548150799</c:v>
                </c:pt>
                <c:pt idx="3000">
                  <c:v>3596.4975228421299</c:v>
                </c:pt>
                <c:pt idx="3001">
                  <c:v>3596.8315671980299</c:v>
                </c:pt>
                <c:pt idx="3002">
                  <c:v>3597.99813574366</c:v>
                </c:pt>
                <c:pt idx="3003">
                  <c:v>3598.7695183844698</c:v>
                </c:pt>
                <c:pt idx="3004">
                  <c:v>3602.7693663772602</c:v>
                </c:pt>
                <c:pt idx="3005">
                  <c:v>3605.3497670842298</c:v>
                </c:pt>
                <c:pt idx="3006">
                  <c:v>3608.3425515172999</c:v>
                </c:pt>
                <c:pt idx="3007">
                  <c:v>3609.5055371169001</c:v>
                </c:pt>
                <c:pt idx="3008">
                  <c:v>3610.7715671965798</c:v>
                </c:pt>
                <c:pt idx="3009">
                  <c:v>3613.68283050227</c:v>
                </c:pt>
                <c:pt idx="3010">
                  <c:v>3613.8139985231301</c:v>
                </c:pt>
                <c:pt idx="3011">
                  <c:v>3616.5407669562801</c:v>
                </c:pt>
                <c:pt idx="3012">
                  <c:v>3616.9429153166702</c:v>
                </c:pt>
                <c:pt idx="3013">
                  <c:v>3619.20716117252</c:v>
                </c:pt>
                <c:pt idx="3014">
                  <c:v>3621.1729999906302</c:v>
                </c:pt>
                <c:pt idx="3015">
                  <c:v>3622.5175228379599</c:v>
                </c:pt>
                <c:pt idx="3016">
                  <c:v>3623.5548266051301</c:v>
                </c:pt>
                <c:pt idx="3017">
                  <c:v>3625.7942310711301</c:v>
                </c:pt>
                <c:pt idx="3018">
                  <c:v>3626.01426343619</c:v>
                </c:pt>
                <c:pt idx="3019">
                  <c:v>3626.76487618684</c:v>
                </c:pt>
                <c:pt idx="3020">
                  <c:v>3630.4004358174202</c:v>
                </c:pt>
                <c:pt idx="3021">
                  <c:v>3630.6074126243502</c:v>
                </c:pt>
                <c:pt idx="3022">
                  <c:v>3635.0479340236602</c:v>
                </c:pt>
                <c:pt idx="3023">
                  <c:v>3635.68021907715</c:v>
                </c:pt>
                <c:pt idx="3024">
                  <c:v>3636.75562877021</c:v>
                </c:pt>
                <c:pt idx="3025">
                  <c:v>3637.45864916965</c:v>
                </c:pt>
                <c:pt idx="3026">
                  <c:v>3638.1746862660998</c:v>
                </c:pt>
                <c:pt idx="3027">
                  <c:v>3639.4346917830399</c:v>
                </c:pt>
                <c:pt idx="3028">
                  <c:v>3644.7292821463102</c:v>
                </c:pt>
                <c:pt idx="3029">
                  <c:v>3645.7058505564901</c:v>
                </c:pt>
                <c:pt idx="3030">
                  <c:v>3646.6289670155302</c:v>
                </c:pt>
                <c:pt idx="3031">
                  <c:v>3647.2679854165699</c:v>
                </c:pt>
                <c:pt idx="3032">
                  <c:v>3654.3728829342799</c:v>
                </c:pt>
                <c:pt idx="3033">
                  <c:v>3655.0866618317</c:v>
                </c:pt>
                <c:pt idx="3034">
                  <c:v>3655.5310040283898</c:v>
                </c:pt>
                <c:pt idx="3035">
                  <c:v>3656.9659702507702</c:v>
                </c:pt>
                <c:pt idx="3036">
                  <c:v>3657.43928200751</c:v>
                </c:pt>
                <c:pt idx="3037">
                  <c:v>3657.69861678592</c:v>
                </c:pt>
                <c:pt idx="3038">
                  <c:v>3658.2482754047901</c:v>
                </c:pt>
                <c:pt idx="3039">
                  <c:v>3658.5829762272701</c:v>
                </c:pt>
                <c:pt idx="3040">
                  <c:v>3660.3184447623698</c:v>
                </c:pt>
                <c:pt idx="3041">
                  <c:v>3661.00175653118</c:v>
                </c:pt>
                <c:pt idx="3042">
                  <c:v>3663.3288034219199</c:v>
                </c:pt>
                <c:pt idx="3043">
                  <c:v>3663.86371754319</c:v>
                </c:pt>
                <c:pt idx="3044">
                  <c:v>3664.34279813896</c:v>
                </c:pt>
                <c:pt idx="3045">
                  <c:v>3664.5288709625602</c:v>
                </c:pt>
                <c:pt idx="3046">
                  <c:v>3665.5310040302502</c:v>
                </c:pt>
                <c:pt idx="3047">
                  <c:v>3666.3667192552198</c:v>
                </c:pt>
                <c:pt idx="3048">
                  <c:v>3666.4049783795999</c:v>
                </c:pt>
                <c:pt idx="3049">
                  <c:v>3667.6954983998698</c:v>
                </c:pt>
                <c:pt idx="3050">
                  <c:v>3668.5157802179401</c:v>
                </c:pt>
                <c:pt idx="3051">
                  <c:v>3668.5530778001898</c:v>
                </c:pt>
                <c:pt idx="3052">
                  <c:v>3670.0564699551901</c:v>
                </c:pt>
                <c:pt idx="3053">
                  <c:v>3670.75069044157</c:v>
                </c:pt>
                <c:pt idx="3054">
                  <c:v>3671.7002190749599</c:v>
                </c:pt>
                <c:pt idx="3055">
                  <c:v>3672.4006487175898</c:v>
                </c:pt>
                <c:pt idx="3056">
                  <c:v>3673.22011399455</c:v>
                </c:pt>
                <c:pt idx="3057">
                  <c:v>3674.5288709606898</c:v>
                </c:pt>
                <c:pt idx="3058">
                  <c:v>3674.8482580576001</c:v>
                </c:pt>
                <c:pt idx="3059">
                  <c:v>3675.0040827110602</c:v>
                </c:pt>
                <c:pt idx="3060">
                  <c:v>3676.2909663875998</c:v>
                </c:pt>
                <c:pt idx="3061">
                  <c:v>3676.65035348944</c:v>
                </c:pt>
                <c:pt idx="3062">
                  <c:v>3677.4395481198999</c:v>
                </c:pt>
                <c:pt idx="3063">
                  <c:v>3678.04158790467</c:v>
                </c:pt>
                <c:pt idx="3064">
                  <c:v>3678.3584422003401</c:v>
                </c:pt>
                <c:pt idx="3065">
                  <c:v>3679.9081177171302</c:v>
                </c:pt>
                <c:pt idx="3066">
                  <c:v>3681.4649986494301</c:v>
                </c:pt>
                <c:pt idx="3067">
                  <c:v>3683.7255739164498</c:v>
                </c:pt>
                <c:pt idx="3068">
                  <c:v>3685.4736626273898</c:v>
                </c:pt>
                <c:pt idx="3069">
                  <c:v>3685.6790053681402</c:v>
                </c:pt>
                <c:pt idx="3070">
                  <c:v>3686.2623024117202</c:v>
                </c:pt>
                <c:pt idx="3071">
                  <c:v>3687.8528949166598</c:v>
                </c:pt>
                <c:pt idx="3072">
                  <c:v>3687.8590430049198</c:v>
                </c:pt>
                <c:pt idx="3073">
                  <c:v>3688.8543783407599</c:v>
                </c:pt>
                <c:pt idx="3074">
                  <c:v>3690.7715671956498</c:v>
                </c:pt>
                <c:pt idx="3075">
                  <c:v>3691.17252351553</c:v>
                </c:pt>
                <c:pt idx="3076">
                  <c:v>3692.2363812888502</c:v>
                </c:pt>
                <c:pt idx="3077">
                  <c:v>3693.14390710834</c:v>
                </c:pt>
                <c:pt idx="3078">
                  <c:v>3693.32230240851</c:v>
                </c:pt>
                <c:pt idx="3079">
                  <c:v>3693.6536505259501</c:v>
                </c:pt>
                <c:pt idx="3080">
                  <c:v>3697.15100402804</c:v>
                </c:pt>
                <c:pt idx="3081">
                  <c:v>3697.2644354794102</c:v>
                </c:pt>
                <c:pt idx="3082">
                  <c:v>3697.2644354812801</c:v>
                </c:pt>
                <c:pt idx="3083">
                  <c:v>3697.6787192167199</c:v>
                </c:pt>
                <c:pt idx="3084">
                  <c:v>3699.12552873697</c:v>
                </c:pt>
                <c:pt idx="3085">
                  <c:v>3699.4348807230099</c:v>
                </c:pt>
                <c:pt idx="3086">
                  <c:v>3704.69134784676</c:v>
                </c:pt>
                <c:pt idx="3087">
                  <c:v>3706.0396061763099</c:v>
                </c:pt>
                <c:pt idx="3088">
                  <c:v>3707.2024392765002</c:v>
                </c:pt>
                <c:pt idx="3089">
                  <c:v>3709.82769488543</c:v>
                </c:pt>
                <c:pt idx="3090">
                  <c:v>3710.5924541689401</c:v>
                </c:pt>
                <c:pt idx="3091">
                  <c:v>3712.0439347121801</c:v>
                </c:pt>
                <c:pt idx="3092">
                  <c:v>3713.0997395180102</c:v>
                </c:pt>
                <c:pt idx="3093">
                  <c:v>3714.39333540078</c:v>
                </c:pt>
                <c:pt idx="3094">
                  <c:v>3714.67006438411</c:v>
                </c:pt>
                <c:pt idx="3095">
                  <c:v>3715.4782580574902</c:v>
                </c:pt>
                <c:pt idx="3096">
                  <c:v>3716.2623024126501</c:v>
                </c:pt>
                <c:pt idx="3097">
                  <c:v>3718.9755790578201</c:v>
                </c:pt>
                <c:pt idx="3098">
                  <c:v>3719.1757459621799</c:v>
                </c:pt>
                <c:pt idx="3099">
                  <c:v>3719.3216453324999</c:v>
                </c:pt>
                <c:pt idx="3100">
                  <c:v>3720.2919257348399</c:v>
                </c:pt>
                <c:pt idx="3101">
                  <c:v>3721.4707062952202</c:v>
                </c:pt>
                <c:pt idx="3102">
                  <c:v>3723.8436505310201</c:v>
                </c:pt>
                <c:pt idx="3103">
                  <c:v>3724.4739071065501</c:v>
                </c:pt>
                <c:pt idx="3104">
                  <c:v>3727.2070940793401</c:v>
                </c:pt>
                <c:pt idx="3105">
                  <c:v>3729.0366303566798</c:v>
                </c:pt>
                <c:pt idx="3106">
                  <c:v>3732.7366204503901</c:v>
                </c:pt>
                <c:pt idx="3107">
                  <c:v>3734.9742402029801</c:v>
                </c:pt>
                <c:pt idx="3108">
                  <c:v>3738.4859300963499</c:v>
                </c:pt>
                <c:pt idx="3109">
                  <c:v>3738.6763467676901</c:v>
                </c:pt>
                <c:pt idx="3110">
                  <c:v>3739.1300102369801</c:v>
                </c:pt>
                <c:pt idx="3111">
                  <c:v>3740.0381246090401</c:v>
                </c:pt>
                <c:pt idx="3112">
                  <c:v>3742.3936505317602</c:v>
                </c:pt>
                <c:pt idx="3113">
                  <c:v>3742.90643144259</c:v>
                </c:pt>
                <c:pt idx="3114">
                  <c:v>3744.1938946396099</c:v>
                </c:pt>
                <c:pt idx="3115">
                  <c:v>3747.05219026841</c:v>
                </c:pt>
                <c:pt idx="3116">
                  <c:v>3747.0847510895101</c:v>
                </c:pt>
                <c:pt idx="3117">
                  <c:v>3749.6049986490898</c:v>
                </c:pt>
                <c:pt idx="3118">
                  <c:v>3749.7362760470701</c:v>
                </c:pt>
                <c:pt idx="3119">
                  <c:v>3751.2291244789899</c:v>
                </c:pt>
                <c:pt idx="3120">
                  <c:v>3751.46970749925</c:v>
                </c:pt>
                <c:pt idx="3121">
                  <c:v>3751.77905948529</c:v>
                </c:pt>
                <c:pt idx="3122">
                  <c:v>3753.0055981032001</c:v>
                </c:pt>
                <c:pt idx="3123">
                  <c:v>3753.27035847771</c:v>
                </c:pt>
                <c:pt idx="3124">
                  <c:v>3755.3212778186398</c:v>
                </c:pt>
                <c:pt idx="3125">
                  <c:v>3758.2309542931598</c:v>
                </c:pt>
                <c:pt idx="3126">
                  <c:v>3758.5649986490598</c:v>
                </c:pt>
                <c:pt idx="3127">
                  <c:v>3759.1628223778598</c:v>
                </c:pt>
                <c:pt idx="3128">
                  <c:v>3759.3963690297601</c:v>
                </c:pt>
                <c:pt idx="3129">
                  <c:v>3759.5466180406502</c:v>
                </c:pt>
                <c:pt idx="3130">
                  <c:v>3760.5188650302498</c:v>
                </c:pt>
                <c:pt idx="3131">
                  <c:v>3762.17187364958</c:v>
                </c:pt>
                <c:pt idx="3132">
                  <c:v>3764.2582053542101</c:v>
                </c:pt>
                <c:pt idx="3133">
                  <c:v>3765.4439182821602</c:v>
                </c:pt>
                <c:pt idx="3134">
                  <c:v>3765.4563432540699</c:v>
                </c:pt>
                <c:pt idx="3135">
                  <c:v>3765.6145372390702</c:v>
                </c:pt>
                <c:pt idx="3136">
                  <c:v>3769.0998075315701</c:v>
                </c:pt>
                <c:pt idx="3137">
                  <c:v>3770.0759829701801</c:v>
                </c:pt>
                <c:pt idx="3138">
                  <c:v>3770.5751330573098</c:v>
                </c:pt>
                <c:pt idx="3139">
                  <c:v>3770.9091774132098</c:v>
                </c:pt>
                <c:pt idx="3140">
                  <c:v>3771.1791540970398</c:v>
                </c:pt>
                <c:pt idx="3141">
                  <c:v>3772.0757459578999</c:v>
                </c:pt>
                <c:pt idx="3142">
                  <c:v>3772.17365053202</c:v>
                </c:pt>
                <c:pt idx="3143">
                  <c:v>3772.5049986494701</c:v>
                </c:pt>
                <c:pt idx="3144">
                  <c:v>3772.8471285989499</c:v>
                </c:pt>
                <c:pt idx="3145">
                  <c:v>3775.6147615155201</c:v>
                </c:pt>
                <c:pt idx="3146">
                  <c:v>3776.4414429599401</c:v>
                </c:pt>
                <c:pt idx="3147">
                  <c:v>3776.6157123856201</c:v>
                </c:pt>
                <c:pt idx="3148">
                  <c:v>3776.8200932837699</c:v>
                </c:pt>
                <c:pt idx="3149">
                  <c:v>3776.8469765917398</c:v>
                </c:pt>
                <c:pt idx="3150">
                  <c:v>3779.4273772987599</c:v>
                </c:pt>
                <c:pt idx="3151">
                  <c:v>3782.4201617315398</c:v>
                </c:pt>
                <c:pt idx="3152">
                  <c:v>3783.07146741729</c:v>
                </c:pt>
                <c:pt idx="3153">
                  <c:v>3783.58314733114</c:v>
                </c:pt>
                <c:pt idx="3154">
                  <c:v>3784.8491774108202</c:v>
                </c:pt>
                <c:pt idx="3155">
                  <c:v>3787.76044071652</c:v>
                </c:pt>
                <c:pt idx="3156">
                  <c:v>3787.8916087376801</c:v>
                </c:pt>
                <c:pt idx="3157">
                  <c:v>3790.61837717052</c:v>
                </c:pt>
                <c:pt idx="3158">
                  <c:v>3791.0205255318401</c:v>
                </c:pt>
                <c:pt idx="3159">
                  <c:v>3792.6950424152801</c:v>
                </c:pt>
                <c:pt idx="3160">
                  <c:v>3793.2847713871101</c:v>
                </c:pt>
                <c:pt idx="3161">
                  <c:v>3795.2506102053399</c:v>
                </c:pt>
                <c:pt idx="3162">
                  <c:v>3796.5951330531302</c:v>
                </c:pt>
                <c:pt idx="3163">
                  <c:v>3797.6324368198402</c:v>
                </c:pt>
                <c:pt idx="3164">
                  <c:v>3799.87184128537</c:v>
                </c:pt>
                <c:pt idx="3165">
                  <c:v>3800.09187365137</c:v>
                </c:pt>
                <c:pt idx="3166">
                  <c:v>3800.8424864010799</c:v>
                </c:pt>
                <c:pt idx="3167">
                  <c:v>3804.4780460316601</c:v>
                </c:pt>
                <c:pt idx="3168">
                  <c:v>3809.1255442388301</c:v>
                </c:pt>
                <c:pt idx="3169">
                  <c:v>3809.2745698872</c:v>
                </c:pt>
                <c:pt idx="3170">
                  <c:v>3809.7578292917401</c:v>
                </c:pt>
                <c:pt idx="3171">
                  <c:v>3810.83323898445</c:v>
                </c:pt>
                <c:pt idx="3172">
                  <c:v>3811.5362593848199</c:v>
                </c:pt>
                <c:pt idx="3173">
                  <c:v>3812.2522964812802</c:v>
                </c:pt>
                <c:pt idx="3174">
                  <c:v>3813.5123019975099</c:v>
                </c:pt>
                <c:pt idx="3175">
                  <c:v>3816.4782589321198</c:v>
                </c:pt>
                <c:pt idx="3176">
                  <c:v>3818.8068923614901</c:v>
                </c:pt>
                <c:pt idx="3177">
                  <c:v>3819.78346077166</c:v>
                </c:pt>
                <c:pt idx="3178">
                  <c:v>3820.7065772301198</c:v>
                </c:pt>
                <c:pt idx="3179">
                  <c:v>3821.3455956310499</c:v>
                </c:pt>
                <c:pt idx="3180">
                  <c:v>3821.5168922226799</c:v>
                </c:pt>
                <c:pt idx="3181">
                  <c:v>3827.42009936459</c:v>
                </c:pt>
                <c:pt idx="3182">
                  <c:v>3828.4504931494498</c:v>
                </c:pt>
                <c:pt idx="3183">
                  <c:v>3829.1642720462901</c:v>
                </c:pt>
                <c:pt idx="3184">
                  <c:v>3829.6086142431</c:v>
                </c:pt>
                <c:pt idx="3185">
                  <c:v>3831.0435804650101</c:v>
                </c:pt>
                <c:pt idx="3186">
                  <c:v>3831.7762270010999</c:v>
                </c:pt>
                <c:pt idx="3187">
                  <c:v>3832.32588561996</c:v>
                </c:pt>
                <c:pt idx="3188">
                  <c:v>3834.3960549766198</c:v>
                </c:pt>
                <c:pt idx="3189">
                  <c:v>3835.0793667458902</c:v>
                </c:pt>
                <c:pt idx="3190">
                  <c:v>3835.77782928943</c:v>
                </c:pt>
                <c:pt idx="3191">
                  <c:v>3837.4064136366301</c:v>
                </c:pt>
                <c:pt idx="3192">
                  <c:v>3837.94132775766</c:v>
                </c:pt>
                <c:pt idx="3193">
                  <c:v>3838.4204083531999</c:v>
                </c:pt>
                <c:pt idx="3194">
                  <c:v>3838.6064811777301</c:v>
                </c:pt>
                <c:pt idx="3195">
                  <c:v>3839.6086142454201</c:v>
                </c:pt>
                <c:pt idx="3196">
                  <c:v>3840.4443294703901</c:v>
                </c:pt>
                <c:pt idx="3197">
                  <c:v>3840.4825885938399</c:v>
                </c:pt>
                <c:pt idx="3198">
                  <c:v>3841.7731086144299</c:v>
                </c:pt>
                <c:pt idx="3199">
                  <c:v>3842.1191981192601</c:v>
                </c:pt>
                <c:pt idx="3200">
                  <c:v>3842.59339043311</c:v>
                </c:pt>
                <c:pt idx="3201">
                  <c:v>3842.6306880144398</c:v>
                </c:pt>
                <c:pt idx="3202">
                  <c:v>3844.1340801697202</c:v>
                </c:pt>
                <c:pt idx="3203">
                  <c:v>3844.8283006558099</c:v>
                </c:pt>
                <c:pt idx="3204">
                  <c:v>3847.29772420879</c:v>
                </c:pt>
                <c:pt idx="3205">
                  <c:v>3848.6064811753999</c:v>
                </c:pt>
                <c:pt idx="3206">
                  <c:v>3848.9258682723098</c:v>
                </c:pt>
                <c:pt idx="3207">
                  <c:v>3849.0816929255898</c:v>
                </c:pt>
                <c:pt idx="3208">
                  <c:v>3850.3685766021899</c:v>
                </c:pt>
                <c:pt idx="3209">
                  <c:v>3850.7279637046099</c:v>
                </c:pt>
                <c:pt idx="3210">
                  <c:v>3851.5171583350698</c:v>
                </c:pt>
                <c:pt idx="3211">
                  <c:v>3852.43605241552</c:v>
                </c:pt>
                <c:pt idx="3212">
                  <c:v>3853.9857279323001</c:v>
                </c:pt>
                <c:pt idx="3213">
                  <c:v>3854.8491774108202</c:v>
                </c:pt>
                <c:pt idx="3214">
                  <c:v>3855.54260886367</c:v>
                </c:pt>
                <c:pt idx="3215">
                  <c:v>3857.8031841311599</c:v>
                </c:pt>
                <c:pt idx="3216">
                  <c:v>3859.5512728420999</c:v>
                </c:pt>
                <c:pt idx="3217">
                  <c:v>3859.7566155828499</c:v>
                </c:pt>
                <c:pt idx="3218">
                  <c:v>3860.3399126259601</c:v>
                </c:pt>
                <c:pt idx="3219">
                  <c:v>3861.93050513137</c:v>
                </c:pt>
                <c:pt idx="3220">
                  <c:v>3861.9366532191598</c:v>
                </c:pt>
                <c:pt idx="3221">
                  <c:v>3862.9319885549999</c:v>
                </c:pt>
                <c:pt idx="3222">
                  <c:v>3865.25013373</c:v>
                </c:pt>
                <c:pt idx="3223">
                  <c:v>3866.3139915033198</c:v>
                </c:pt>
                <c:pt idx="3224">
                  <c:v>3867.22151732258</c:v>
                </c:pt>
                <c:pt idx="3225">
                  <c:v>3867.3999126236799</c:v>
                </c:pt>
                <c:pt idx="3226">
                  <c:v>3867.73126074112</c:v>
                </c:pt>
                <c:pt idx="3227">
                  <c:v>3867.9370469096998</c:v>
                </c:pt>
                <c:pt idx="3228">
                  <c:v>3868.7238225736601</c:v>
                </c:pt>
                <c:pt idx="3229">
                  <c:v>3868.7638225737001</c:v>
                </c:pt>
                <c:pt idx="3230">
                  <c:v>3868.94651881139</c:v>
                </c:pt>
                <c:pt idx="3231">
                  <c:v>3870.0378669314</c:v>
                </c:pt>
                <c:pt idx="3232">
                  <c:v>3870.03786693234</c:v>
                </c:pt>
                <c:pt idx="3233">
                  <c:v>3870.03786693234</c:v>
                </c:pt>
                <c:pt idx="3234">
                  <c:v>3871.07786693051</c:v>
                </c:pt>
                <c:pt idx="3235">
                  <c:v>3871.07786693051</c:v>
                </c:pt>
                <c:pt idx="3236">
                  <c:v>3871.0778669323699</c:v>
                </c:pt>
                <c:pt idx="3237">
                  <c:v>3871.3420456936501</c:v>
                </c:pt>
                <c:pt idx="3238">
                  <c:v>3871.34204569645</c:v>
                </c:pt>
                <c:pt idx="3239">
                  <c:v>3871.8978669308099</c:v>
                </c:pt>
                <c:pt idx="3240">
                  <c:v>3871.8978669326698</c:v>
                </c:pt>
                <c:pt idx="3241">
                  <c:v>3872.11786692962</c:v>
                </c:pt>
                <c:pt idx="3242">
                  <c:v>3872.9378669299099</c:v>
                </c:pt>
                <c:pt idx="3243">
                  <c:v>3872.9378669327102</c:v>
                </c:pt>
                <c:pt idx="3244">
                  <c:v>3873.1578669324499</c:v>
                </c:pt>
                <c:pt idx="3245">
                  <c:v>3873.20313895144</c:v>
                </c:pt>
                <c:pt idx="3246">
                  <c:v>3873.5124909374799</c:v>
                </c:pt>
                <c:pt idx="3247">
                  <c:v>3873.9778669290199</c:v>
                </c:pt>
                <c:pt idx="3248">
                  <c:v>3874.1592998276401</c:v>
                </c:pt>
                <c:pt idx="3249">
                  <c:v>3874.1978669278301</c:v>
                </c:pt>
                <c:pt idx="3250">
                  <c:v>3874.1978669324799</c:v>
                </c:pt>
                <c:pt idx="3251">
                  <c:v>3874.40708199143</c:v>
                </c:pt>
                <c:pt idx="3252">
                  <c:v>3875.0178669281299</c:v>
                </c:pt>
                <c:pt idx="3253">
                  <c:v>3875.0178669327802</c:v>
                </c:pt>
                <c:pt idx="3254">
                  <c:v>3875.2378669269301</c:v>
                </c:pt>
                <c:pt idx="3255">
                  <c:v>3875.2416721705799</c:v>
                </c:pt>
                <c:pt idx="3256">
                  <c:v>3876.0578669328202</c:v>
                </c:pt>
                <c:pt idx="3257">
                  <c:v>3876.2778669325598</c:v>
                </c:pt>
                <c:pt idx="3258">
                  <c:v>3877.01979561289</c:v>
                </c:pt>
                <c:pt idx="3259">
                  <c:v>3878.7689580609999</c:v>
                </c:pt>
                <c:pt idx="3260">
                  <c:v>3880.1172163914798</c:v>
                </c:pt>
                <c:pt idx="3261">
                  <c:v>3881.2800494916701</c:v>
                </c:pt>
                <c:pt idx="3262">
                  <c:v>3882.5726635781998</c:v>
                </c:pt>
                <c:pt idx="3263">
                  <c:v>3882.8642660328101</c:v>
                </c:pt>
                <c:pt idx="3264">
                  <c:v>3883.9053051005999</c:v>
                </c:pt>
                <c:pt idx="3265">
                  <c:v>3885.2378669325199</c:v>
                </c:pt>
                <c:pt idx="3266">
                  <c:v>3886.12154492642</c:v>
                </c:pt>
                <c:pt idx="3267">
                  <c:v>3886.4594992324701</c:v>
                </c:pt>
                <c:pt idx="3268">
                  <c:v>3886.66687759663</c:v>
                </c:pt>
                <c:pt idx="3269">
                  <c:v>3887.1773497331801</c:v>
                </c:pt>
                <c:pt idx="3270">
                  <c:v>3887.4994992325001</c:v>
                </c:pt>
                <c:pt idx="3271">
                  <c:v>3887.72687759669</c:v>
                </c:pt>
                <c:pt idx="3272">
                  <c:v>3888.47094561532</c:v>
                </c:pt>
                <c:pt idx="3273">
                  <c:v>3888.53949923254</c:v>
                </c:pt>
                <c:pt idx="3274">
                  <c:v>3889.54744073655</c:v>
                </c:pt>
                <c:pt idx="3275">
                  <c:v>3889.5558682721999</c:v>
                </c:pt>
                <c:pt idx="3276">
                  <c:v>3889.57949923258</c:v>
                </c:pt>
                <c:pt idx="3277">
                  <c:v>3890.3399126273498</c:v>
                </c:pt>
                <c:pt idx="3278">
                  <c:v>3890.48535982985</c:v>
                </c:pt>
                <c:pt idx="3279">
                  <c:v>3890.61949923262</c:v>
                </c:pt>
                <c:pt idx="3280">
                  <c:v>3891.65949923265</c:v>
                </c:pt>
                <c:pt idx="3281">
                  <c:v>3892.6511349504499</c:v>
                </c:pt>
                <c:pt idx="3282">
                  <c:v>3892.69949923269</c:v>
                </c:pt>
                <c:pt idx="3283">
                  <c:v>3893.0531892725198</c:v>
                </c:pt>
                <c:pt idx="3284">
                  <c:v>3893.2533561773598</c:v>
                </c:pt>
                <c:pt idx="3285">
                  <c:v>3893.2924846270998</c:v>
                </c:pt>
                <c:pt idx="3286">
                  <c:v>3893.3992555476698</c:v>
                </c:pt>
                <c:pt idx="3287">
                  <c:v>3893.7394992327299</c:v>
                </c:pt>
                <c:pt idx="3288">
                  <c:v>3894.3695359490798</c:v>
                </c:pt>
                <c:pt idx="3289">
                  <c:v>3894.7598476847602</c:v>
                </c:pt>
                <c:pt idx="3290">
                  <c:v>3895.5483165103901</c:v>
                </c:pt>
                <c:pt idx="3291">
                  <c:v>3897.92126074526</c:v>
                </c:pt>
                <c:pt idx="3292">
                  <c:v>3898.55151732079</c:v>
                </c:pt>
                <c:pt idx="3293">
                  <c:v>3900.2796255983399</c:v>
                </c:pt>
                <c:pt idx="3294">
                  <c:v>3901.2847042940498</c:v>
                </c:pt>
                <c:pt idx="3295">
                  <c:v>3903.1142405718501</c:v>
                </c:pt>
                <c:pt idx="3296">
                  <c:v>3905.41867138817</c:v>
                </c:pt>
                <c:pt idx="3297">
                  <c:v>3906.81423066556</c:v>
                </c:pt>
                <c:pt idx="3298">
                  <c:v>3909.0548987137099</c:v>
                </c:pt>
                <c:pt idx="3299">
                  <c:v>3910.6336180195199</c:v>
                </c:pt>
                <c:pt idx="3300">
                  <c:v>3910.9119077790501</c:v>
                </c:pt>
                <c:pt idx="3301">
                  <c:v>3911.1298004826499</c:v>
                </c:pt>
                <c:pt idx="3302">
                  <c:v>3911.1623613040701</c:v>
                </c:pt>
                <c:pt idx="3303">
                  <c:v>3911.5680175051002</c:v>
                </c:pt>
                <c:pt idx="3304">
                  <c:v>3911.6736180186199</c:v>
                </c:pt>
                <c:pt idx="3305">
                  <c:v>3912.5635403105898</c:v>
                </c:pt>
                <c:pt idx="3306">
                  <c:v>3912.7136180177299</c:v>
                </c:pt>
                <c:pt idx="3307">
                  <c:v>3912.75395698286</c:v>
                </c:pt>
                <c:pt idx="3308">
                  <c:v>3913.7536180168299</c:v>
                </c:pt>
                <c:pt idx="3309">
                  <c:v>3914.1157348235702</c:v>
                </c:pt>
                <c:pt idx="3310">
                  <c:v>3914.79361801594</c:v>
                </c:pt>
                <c:pt idx="3311">
                  <c:v>3915.83361801505</c:v>
                </c:pt>
                <c:pt idx="3312">
                  <c:v>3915.85666969977</c:v>
                </c:pt>
                <c:pt idx="3313">
                  <c:v>3916.4712607464699</c:v>
                </c:pt>
                <c:pt idx="3314">
                  <c:v>3916.87361801415</c:v>
                </c:pt>
                <c:pt idx="3315">
                  <c:v>3916.9840416572902</c:v>
                </c:pt>
                <c:pt idx="3316">
                  <c:v>3917.6307137459498</c:v>
                </c:pt>
                <c:pt idx="3317">
                  <c:v>3917.91361801326</c:v>
                </c:pt>
                <c:pt idx="3318">
                  <c:v>3918.2715048538498</c:v>
                </c:pt>
                <c:pt idx="3319">
                  <c:v>3918.6707137450499</c:v>
                </c:pt>
                <c:pt idx="3320">
                  <c:v>3918.95361801236</c:v>
                </c:pt>
                <c:pt idx="3321">
                  <c:v>3923.11496622394</c:v>
                </c:pt>
                <c:pt idx="3322">
                  <c:v>3923.6826088633302</c:v>
                </c:pt>
                <c:pt idx="3323">
                  <c:v>3923.8138862615401</c:v>
                </c:pt>
                <c:pt idx="3324">
                  <c:v>3924.15496622398</c:v>
                </c:pt>
                <c:pt idx="3325">
                  <c:v>3925.3067346932298</c:v>
                </c:pt>
                <c:pt idx="3326">
                  <c:v>3925.5473177137301</c:v>
                </c:pt>
                <c:pt idx="3327">
                  <c:v>3927.0832083177502</c:v>
                </c:pt>
                <c:pt idx="3328">
                  <c:v>3927.34796869196</c:v>
                </c:pt>
                <c:pt idx="3329">
                  <c:v>3928.33581556845</c:v>
                </c:pt>
                <c:pt idx="3330">
                  <c:v>3929.3988880328802</c:v>
                </c:pt>
                <c:pt idx="3331">
                  <c:v>3929.5215284973301</c:v>
                </c:pt>
                <c:pt idx="3332">
                  <c:v>3929.6921474533101</c:v>
                </c:pt>
                <c:pt idx="3333">
                  <c:v>3931.9005044740602</c:v>
                </c:pt>
                <c:pt idx="3334">
                  <c:v>3932.3085645083302</c:v>
                </c:pt>
                <c:pt idx="3335">
                  <c:v>3932.6426088642302</c:v>
                </c:pt>
                <c:pt idx="3336">
                  <c:v>3933.473979244</c:v>
                </c:pt>
                <c:pt idx="3337">
                  <c:v>3933.6242282558201</c:v>
                </c:pt>
                <c:pt idx="3338">
                  <c:v>3934.5964752454302</c:v>
                </c:pt>
                <c:pt idx="3339">
                  <c:v>3935.9186261049099</c:v>
                </c:pt>
                <c:pt idx="3340">
                  <c:v>3936.2494838647499</c:v>
                </c:pt>
                <c:pt idx="3341">
                  <c:v>3937.35412902804</c:v>
                </c:pt>
                <c:pt idx="3342">
                  <c:v>3939.5339534692398</c:v>
                </c:pt>
                <c:pt idx="3343">
                  <c:v>3940.5373210534399</c:v>
                </c:pt>
                <c:pt idx="3344">
                  <c:v>3943.1774177458101</c:v>
                </c:pt>
                <c:pt idx="3345">
                  <c:v>3944.6527432724802</c:v>
                </c:pt>
                <c:pt idx="3346">
                  <c:v>3944.9867876283802</c:v>
                </c:pt>
                <c:pt idx="3347">
                  <c:v>3945.2567643115699</c:v>
                </c:pt>
                <c:pt idx="3348">
                  <c:v>3946.1533561721399</c:v>
                </c:pt>
                <c:pt idx="3349">
                  <c:v>3946.2512607467302</c:v>
                </c:pt>
                <c:pt idx="3350">
                  <c:v>3946.9247388134199</c:v>
                </c:pt>
                <c:pt idx="3351">
                  <c:v>3947.9983103885302</c:v>
                </c:pt>
                <c:pt idx="3352">
                  <c:v>3949.69237172976</c:v>
                </c:pt>
                <c:pt idx="3353">
                  <c:v>3950.2654098379398</c:v>
                </c:pt>
                <c:pt idx="3354">
                  <c:v>3950.51905317418</c:v>
                </c:pt>
                <c:pt idx="3355">
                  <c:v>3950.89770349836</c:v>
                </c:pt>
                <c:pt idx="3356">
                  <c:v>3950.9245868062098</c:v>
                </c:pt>
                <c:pt idx="3357">
                  <c:v>3951.3054098379798</c:v>
                </c:pt>
                <c:pt idx="3358">
                  <c:v>3951.31969327665</c:v>
                </c:pt>
                <c:pt idx="3359">
                  <c:v>3951.8380509307599</c:v>
                </c:pt>
                <c:pt idx="3360">
                  <c:v>3952.3454098380098</c:v>
                </c:pt>
                <c:pt idx="3361">
                  <c:v>3953.3854098380498</c:v>
                </c:pt>
                <c:pt idx="3362">
                  <c:v>3953.50498751329</c:v>
                </c:pt>
                <c:pt idx="3363">
                  <c:v>3954.4254098380902</c:v>
                </c:pt>
                <c:pt idx="3364">
                  <c:v>3955.09813574701</c:v>
                </c:pt>
                <c:pt idx="3365">
                  <c:v>3955.4654098381202</c:v>
                </c:pt>
                <c:pt idx="3366">
                  <c:v>3956.4977719457802</c:v>
                </c:pt>
                <c:pt idx="3367">
                  <c:v>3956.5054098381602</c:v>
                </c:pt>
                <c:pt idx="3368">
                  <c:v>3957.5454098382002</c:v>
                </c:pt>
                <c:pt idx="3369">
                  <c:v>3957.66075754538</c:v>
                </c:pt>
                <c:pt idx="3370">
                  <c:v>3958.9267876250601</c:v>
                </c:pt>
                <c:pt idx="3371">
                  <c:v>3959.32822042005</c:v>
                </c:pt>
                <c:pt idx="3372">
                  <c:v>3961.9692189522302</c:v>
                </c:pt>
                <c:pt idx="3373">
                  <c:v>3964.69598738476</c:v>
                </c:pt>
                <c:pt idx="3374">
                  <c:v>3967.3623816016998</c:v>
                </c:pt>
                <c:pt idx="3375">
                  <c:v>3968.5556562459001</c:v>
                </c:pt>
                <c:pt idx="3376">
                  <c:v>3970.6727432683101</c:v>
                </c:pt>
                <c:pt idx="3377">
                  <c:v>3971.7100470345399</c:v>
                </c:pt>
                <c:pt idx="3378">
                  <c:v>3973.8354395063302</c:v>
                </c:pt>
                <c:pt idx="3379">
                  <c:v>3973.9494514996099</c:v>
                </c:pt>
                <c:pt idx="3380">
                  <c:v>3974.1694838665398</c:v>
                </c:pt>
                <c:pt idx="3381">
                  <c:v>3974.9200966153198</c:v>
                </c:pt>
                <c:pt idx="3382">
                  <c:v>3975.6138695999898</c:v>
                </c:pt>
                <c:pt idx="3383">
                  <c:v>3983.203154454</c:v>
                </c:pt>
                <c:pt idx="3384">
                  <c:v>3983.3521801019001</c:v>
                </c:pt>
                <c:pt idx="3385">
                  <c:v>3984.9108491986899</c:v>
                </c:pt>
                <c:pt idx="3386">
                  <c:v>3986.3299066964501</c:v>
                </c:pt>
                <c:pt idx="3387">
                  <c:v>3987.5899122119799</c:v>
                </c:pt>
                <c:pt idx="3388">
                  <c:v>3991.4977095793001</c:v>
                </c:pt>
                <c:pt idx="3389">
                  <c:v>3992.88450257666</c:v>
                </c:pt>
                <c:pt idx="3390">
                  <c:v>3993.2418822608802</c:v>
                </c:pt>
                <c:pt idx="3391">
                  <c:v>3993.6066704373802</c:v>
                </c:pt>
                <c:pt idx="3392">
                  <c:v>3993.6862244578001</c:v>
                </c:pt>
                <c:pt idx="3393">
                  <c:v>3993.8610709868299</c:v>
                </c:pt>
                <c:pt idx="3394">
                  <c:v>3994.7841874447099</c:v>
                </c:pt>
                <c:pt idx="3395">
                  <c:v>3995.42320584552</c:v>
                </c:pt>
                <c:pt idx="3396">
                  <c:v>3995.5945024378598</c:v>
                </c:pt>
                <c:pt idx="3397">
                  <c:v>3996.6433440791402</c:v>
                </c:pt>
                <c:pt idx="3398">
                  <c:v>4001.4840238513402</c:v>
                </c:pt>
                <c:pt idx="3399">
                  <c:v>4002.5281033646302</c:v>
                </c:pt>
                <c:pt idx="3400">
                  <c:v>4005.12119067925</c:v>
                </c:pt>
                <c:pt idx="3401">
                  <c:v>4005.8538372162702</c:v>
                </c:pt>
                <c:pt idx="3402">
                  <c:v>4006.4034958351399</c:v>
                </c:pt>
                <c:pt idx="3403">
                  <c:v>4008.4736651908602</c:v>
                </c:pt>
                <c:pt idx="3404">
                  <c:v>4009.1569769605899</c:v>
                </c:pt>
                <c:pt idx="3405">
                  <c:v>4011.3753344230299</c:v>
                </c:pt>
                <c:pt idx="3406">
                  <c:v>4012.0189379721401</c:v>
                </c:pt>
                <c:pt idx="3407">
                  <c:v>4012.4980185674499</c:v>
                </c:pt>
                <c:pt idx="3408">
                  <c:v>4012.6840913929</c:v>
                </c:pt>
                <c:pt idx="3409">
                  <c:v>4013.6862244606</c:v>
                </c:pt>
                <c:pt idx="3410">
                  <c:v>4014.52193968556</c:v>
                </c:pt>
                <c:pt idx="3411">
                  <c:v>4014.5601988080798</c:v>
                </c:pt>
                <c:pt idx="3412">
                  <c:v>4014.8055739197798</c:v>
                </c:pt>
                <c:pt idx="3413">
                  <c:v>4015.5947685502401</c:v>
                </c:pt>
                <c:pt idx="3414">
                  <c:v>4015.85071882899</c:v>
                </c:pt>
                <c:pt idx="3415">
                  <c:v>4016.1968083338502</c:v>
                </c:pt>
                <c:pt idx="3416">
                  <c:v>4016.6710006482899</c:v>
                </c:pt>
                <c:pt idx="3417">
                  <c:v>4016.7082982286802</c:v>
                </c:pt>
                <c:pt idx="3418">
                  <c:v>4018.2116903842498</c:v>
                </c:pt>
                <c:pt idx="3419">
                  <c:v>4018.9059108700599</c:v>
                </c:pt>
                <c:pt idx="3420">
                  <c:v>4019.8394330646802</c:v>
                </c:pt>
                <c:pt idx="3421">
                  <c:v>4022.6840913901101</c:v>
                </c:pt>
                <c:pt idx="3422">
                  <c:v>4023.0034784870199</c:v>
                </c:pt>
                <c:pt idx="3423">
                  <c:v>4023.1593031401198</c:v>
                </c:pt>
                <c:pt idx="3424">
                  <c:v>4023.8342257975601</c:v>
                </c:pt>
                <c:pt idx="3425">
                  <c:v>4024.44618681678</c:v>
                </c:pt>
                <c:pt idx="3426">
                  <c:v>4026.5136626306899</c:v>
                </c:pt>
                <c:pt idx="3427">
                  <c:v>4028.0633381474699</c:v>
                </c:pt>
                <c:pt idx="3428">
                  <c:v>4028.9267876259901</c:v>
                </c:pt>
                <c:pt idx="3429">
                  <c:v>4029.62021907791</c:v>
                </c:pt>
                <c:pt idx="3430">
                  <c:v>4031.8807943458601</c:v>
                </c:pt>
                <c:pt idx="3431">
                  <c:v>4033.6288830568001</c:v>
                </c:pt>
                <c:pt idx="3432">
                  <c:v>4034.4175228402</c:v>
                </c:pt>
                <c:pt idx="3433">
                  <c:v>4035.9765704036599</c:v>
                </c:pt>
                <c:pt idx="3434">
                  <c:v>4036.0081153460701</c:v>
                </c:pt>
                <c:pt idx="3435">
                  <c:v>4036.0142634334002</c:v>
                </c:pt>
                <c:pt idx="3436">
                  <c:v>4037.0095987692398</c:v>
                </c:pt>
                <c:pt idx="3437">
                  <c:v>4039.3277439444701</c:v>
                </c:pt>
                <c:pt idx="3438">
                  <c:v>4040.3916017177899</c:v>
                </c:pt>
                <c:pt idx="3439">
                  <c:v>4041.2991275368199</c:v>
                </c:pt>
                <c:pt idx="3440">
                  <c:v>4041.4775228388598</c:v>
                </c:pt>
                <c:pt idx="3441">
                  <c:v>4041.8088709562999</c:v>
                </c:pt>
                <c:pt idx="3442">
                  <c:v>4042.0415348205702</c:v>
                </c:pt>
                <c:pt idx="3443">
                  <c:v>4045.41965590789</c:v>
                </c:pt>
                <c:pt idx="3444">
                  <c:v>4045.4196559116199</c:v>
                </c:pt>
                <c:pt idx="3445">
                  <c:v>4047.28074916591</c:v>
                </c:pt>
                <c:pt idx="3446">
                  <c:v>4047.5872686672901</c:v>
                </c:pt>
                <c:pt idx="3447">
                  <c:v>4047.59010115196</c:v>
                </c:pt>
                <c:pt idx="3448">
                  <c:v>4052.8465682752399</c:v>
                </c:pt>
                <c:pt idx="3449">
                  <c:v>4054.1948266066602</c:v>
                </c:pt>
                <c:pt idx="3450">
                  <c:v>4055.35765970684</c:v>
                </c:pt>
                <c:pt idx="3451">
                  <c:v>4057.9829153157698</c:v>
                </c:pt>
                <c:pt idx="3452">
                  <c:v>4060.19915514066</c:v>
                </c:pt>
                <c:pt idx="3453">
                  <c:v>4061.25495994836</c:v>
                </c:pt>
                <c:pt idx="3454">
                  <c:v>4062.5485558298501</c:v>
                </c:pt>
                <c:pt idx="3455">
                  <c:v>4063.63347848691</c:v>
                </c:pt>
                <c:pt idx="3456">
                  <c:v>4064.41752284206</c:v>
                </c:pt>
                <c:pt idx="3457">
                  <c:v>4067.13079948723</c:v>
                </c:pt>
                <c:pt idx="3458">
                  <c:v>4067.19185078702</c:v>
                </c:pt>
                <c:pt idx="3459">
                  <c:v>4067.3309663925302</c:v>
                </c:pt>
                <c:pt idx="3460">
                  <c:v>4068.4471461633202</c:v>
                </c:pt>
                <c:pt idx="3461">
                  <c:v>4071.9988709595</c:v>
                </c:pt>
                <c:pt idx="3462">
                  <c:v>4072.62912753503</c:v>
                </c:pt>
                <c:pt idx="3463">
                  <c:v>4075.3623145087599</c:v>
                </c:pt>
                <c:pt idx="3464">
                  <c:v>4078.1933450380998</c:v>
                </c:pt>
                <c:pt idx="3465">
                  <c:v>4078.8642309391798</c:v>
                </c:pt>
                <c:pt idx="3466">
                  <c:v>4080.2184971953898</c:v>
                </c:pt>
                <c:pt idx="3467">
                  <c:v>4080.8918408807299</c:v>
                </c:pt>
                <c:pt idx="3468">
                  <c:v>4082.3491150680902</c:v>
                </c:pt>
                <c:pt idx="3469">
                  <c:v>4085.2074106968898</c:v>
                </c:pt>
                <c:pt idx="3470">
                  <c:v>4085.2399715186302</c:v>
                </c:pt>
                <c:pt idx="3471">
                  <c:v>4086.8315671980299</c:v>
                </c:pt>
                <c:pt idx="3472">
                  <c:v>4087.8914964760102</c:v>
                </c:pt>
                <c:pt idx="3473">
                  <c:v>4089.3843449074702</c:v>
                </c:pt>
                <c:pt idx="3474">
                  <c:v>4089.9342799142401</c:v>
                </c:pt>
                <c:pt idx="3475">
                  <c:v>4090.54887096118</c:v>
                </c:pt>
                <c:pt idx="3476">
                  <c:v>4091.0616518719999</c:v>
                </c:pt>
                <c:pt idx="3477">
                  <c:v>4091.1608185322998</c:v>
                </c:pt>
                <c:pt idx="3478">
                  <c:v>4092.37277377583</c:v>
                </c:pt>
                <c:pt idx="3479">
                  <c:v>4092.98423091322</c:v>
                </c:pt>
                <c:pt idx="3480">
                  <c:v>4094.5799997281201</c:v>
                </c:pt>
                <c:pt idx="3481">
                  <c:v>4097.3023024104696</c:v>
                </c:pt>
                <c:pt idx="3482">
                  <c:v>4097.7602190775797</c:v>
                </c:pt>
                <c:pt idx="3483">
                  <c:v>4099.6249279282001</c:v>
                </c:pt>
                <c:pt idx="3484">
                  <c:v>4100.3270940799202</c:v>
                </c:pt>
                <c:pt idx="3485">
                  <c:v>4101.4255789061999</c:v>
                </c:pt>
                <c:pt idx="3486">
                  <c:v>4102.2439766293301</c:v>
                </c:pt>
                <c:pt idx="3487">
                  <c:v>4102.41342578269</c:v>
                </c:pt>
                <c:pt idx="3488">
                  <c:v>4103.4764982471197</c:v>
                </c:pt>
                <c:pt idx="3489">
                  <c:v>4103.5991387125096</c:v>
                </c:pt>
                <c:pt idx="3490">
                  <c:v>4103.76975766755</c:v>
                </c:pt>
                <c:pt idx="3491">
                  <c:v>4104.9365859050304</c:v>
                </c:pt>
                <c:pt idx="3492">
                  <c:v>4106.3861747234996</c:v>
                </c:pt>
                <c:pt idx="3493">
                  <c:v>4106.5609542941602</c:v>
                </c:pt>
                <c:pt idx="3494">
                  <c:v>4106.5811034738999</c:v>
                </c:pt>
                <c:pt idx="3495">
                  <c:v>4106.7202190793996</c:v>
                </c:pt>
                <c:pt idx="3496">
                  <c:v>4107.0040093143398</c:v>
                </c:pt>
                <c:pt idx="3497">
                  <c:v>4107.25502796005</c:v>
                </c:pt>
                <c:pt idx="3498">
                  <c:v>4107.5515894582404</c:v>
                </c:pt>
                <c:pt idx="3499">
                  <c:v>4107.70183847099</c:v>
                </c:pt>
                <c:pt idx="3500">
                  <c:v>4108.6740854605996</c:v>
                </c:pt>
                <c:pt idx="3501">
                  <c:v>4108.7303534876501</c:v>
                </c:pt>
                <c:pt idx="3502">
                  <c:v>4109.0643978435501</c:v>
                </c:pt>
                <c:pt idx="3503">
                  <c:v>4109.5433440795096</c:v>
                </c:pt>
                <c:pt idx="3504">
                  <c:v>4109.9393239116598</c:v>
                </c:pt>
                <c:pt idx="3505">
                  <c:v>4111.3151304777703</c:v>
                </c:pt>
                <c:pt idx="3506">
                  <c:v>4113.6115636844097</c:v>
                </c:pt>
                <c:pt idx="3507">
                  <c:v>4113.7323024123898</c:v>
                </c:pt>
                <c:pt idx="3508">
                  <c:v>4114.3625589879202</c:v>
                </c:pt>
                <c:pt idx="3509">
                  <c:v>4114.9645724831998</c:v>
                </c:pt>
                <c:pt idx="3510">
                  <c:v>4115.0021970206799</c:v>
                </c:pt>
                <c:pt idx="3511">
                  <c:v>4116.5176188967798</c:v>
                </c:pt>
                <c:pt idx="3512">
                  <c:v>4117.1530873607799</c:v>
                </c:pt>
                <c:pt idx="3513">
                  <c:v>4117.1530873617103</c:v>
                </c:pt>
                <c:pt idx="3514">
                  <c:v>4117.58259772782</c:v>
                </c:pt>
                <c:pt idx="3515">
                  <c:v>4118.8900687498899</c:v>
                </c:pt>
                <c:pt idx="3516">
                  <c:v>4119.3343745261</c:v>
                </c:pt>
                <c:pt idx="3517">
                  <c:v>4120.2309663863798</c:v>
                </c:pt>
                <c:pt idx="3518">
                  <c:v>4120.5753821600201</c:v>
                </c:pt>
                <c:pt idx="3519">
                  <c:v>4121.00234902789</c:v>
                </c:pt>
                <c:pt idx="3520">
                  <c:v>4121.7383677596199</c:v>
                </c:pt>
                <c:pt idx="3521">
                  <c:v>4121.8026784742196</c:v>
                </c:pt>
                <c:pt idx="3522">
                  <c:v>4122.4723024135401</c:v>
                </c:pt>
                <c:pt idx="3523">
                  <c:v>4122.6252723317502</c:v>
                </c:pt>
                <c:pt idx="3524">
                  <c:v>4122.8192993963603</c:v>
                </c:pt>
                <c:pt idx="3525">
                  <c:v>4123.0043978392996</c:v>
                </c:pt>
                <c:pt idx="3526">
                  <c:v>4123.7699819440004</c:v>
                </c:pt>
                <c:pt idx="3527">
                  <c:v>4124.2615348156496</c:v>
                </c:pt>
                <c:pt idx="3528">
                  <c:v>4124.4141290280904</c:v>
                </c:pt>
                <c:pt idx="3529">
                  <c:v>4124.59666338842</c:v>
                </c:pt>
                <c:pt idx="3530">
                  <c:v>4124.9753137129501</c:v>
                </c:pt>
                <c:pt idx="3531">
                  <c:v>4125.9156611449998</c:v>
                </c:pt>
                <c:pt idx="3532">
                  <c:v>4126.0468291667703</c:v>
                </c:pt>
                <c:pt idx="3533">
                  <c:v>4126.2553711365899</c:v>
                </c:pt>
                <c:pt idx="3534">
                  <c:v>4126.9734029707297</c:v>
                </c:pt>
                <c:pt idx="3535">
                  <c:v>4128.7735975989999</c:v>
                </c:pt>
                <c:pt idx="3536">
                  <c:v>4129.1757459621804</c:v>
                </c:pt>
                <c:pt idx="3537">
                  <c:v>4130.2050595605897</c:v>
                </c:pt>
                <c:pt idx="3538">
                  <c:v>4130.8904084125497</c:v>
                </c:pt>
                <c:pt idx="3539">
                  <c:v>4130.9546571574101</c:v>
                </c:pt>
                <c:pt idx="3540">
                  <c:v>4132.0065188109802</c:v>
                </c:pt>
                <c:pt idx="3541">
                  <c:v>4132.6923024132802</c:v>
                </c:pt>
                <c:pt idx="3542">
                  <c:v>4132.8657509386503</c:v>
                </c:pt>
                <c:pt idx="3543">
                  <c:v>4133.4058306347497</c:v>
                </c:pt>
                <c:pt idx="3544">
                  <c:v>4133.7323024081998</c:v>
                </c:pt>
                <c:pt idx="3545">
                  <c:v>4134.2314500203302</c:v>
                </c:pt>
                <c:pt idx="3546">
                  <c:v>4134.4382580565198</c:v>
                </c:pt>
                <c:pt idx="3547">
                  <c:v>4134.7503534834796</c:v>
                </c:pt>
                <c:pt idx="3548">
                  <c:v>4135.7876572492496</c:v>
                </c:pt>
                <c:pt idx="3549">
                  <c:v>4136.70769488718</c:v>
                </c:pt>
                <c:pt idx="3550">
                  <c:v>4138.2470940817102</c:v>
                </c:pt>
                <c:pt idx="3551">
                  <c:v>4138.44172968156</c:v>
                </c:pt>
                <c:pt idx="3552">
                  <c:v>4138.64181069796</c:v>
                </c:pt>
                <c:pt idx="3553">
                  <c:v>4138.9977068295702</c:v>
                </c:pt>
                <c:pt idx="3554">
                  <c:v>4139.9036505306103</c:v>
                </c:pt>
                <c:pt idx="3555">
                  <c:v>4141.4399918162899</c:v>
                </c:pt>
                <c:pt idx="3556">
                  <c:v>4141.7930873688301</c:v>
                </c:pt>
                <c:pt idx="3557">
                  <c:v>4142.6332664601496</c:v>
                </c:pt>
                <c:pt idx="3558">
                  <c:v>4143.1590103590797</c:v>
                </c:pt>
                <c:pt idx="3559">
                  <c:v>4145.1469099391197</c:v>
                </c:pt>
                <c:pt idx="3560">
                  <c:v>4147.0530873562602</c:v>
                </c:pt>
                <c:pt idx="3561">
                  <c:v>4147.9130497209198</c:v>
                </c:pt>
                <c:pt idx="3562">
                  <c:v>4148.0270617138503</c:v>
                </c:pt>
                <c:pt idx="3563">
                  <c:v>4148.1196061745204</c:v>
                </c:pt>
                <c:pt idx="3564">
                  <c:v>4148.2672685850403</c:v>
                </c:pt>
                <c:pt idx="3565">
                  <c:v>4149.6914798151702</c:v>
                </c:pt>
                <c:pt idx="3566">
                  <c:v>4150.4075169116204</c:v>
                </c:pt>
                <c:pt idx="3567">
                  <c:v>4151.7636505309401</c:v>
                </c:pt>
                <c:pt idx="3568">
                  <c:v>4152.79460684885</c:v>
                </c:pt>
                <c:pt idx="3569">
                  <c:v>4152.8036505281898</c:v>
                </c:pt>
                <c:pt idx="3570">
                  <c:v>4156.1509542930798</c:v>
                </c:pt>
                <c:pt idx="3571">
                  <c:v>4157.1530873607799</c:v>
                </c:pt>
                <c:pt idx="3572">
                  <c:v>4157.2807646691799</c:v>
                </c:pt>
                <c:pt idx="3573">
                  <c:v>4157.4297903166098</c:v>
                </c:pt>
                <c:pt idx="3574">
                  <c:v>4157.7476948862804</c:v>
                </c:pt>
                <c:pt idx="3575">
                  <c:v>4157.9386812020002</c:v>
                </c:pt>
                <c:pt idx="3576">
                  <c:v>4158.9884594129398</c:v>
                </c:pt>
                <c:pt idx="3577">
                  <c:v>4159.50081605999</c:v>
                </c:pt>
                <c:pt idx="3578">
                  <c:v>4159.9646348515498</c:v>
                </c:pt>
                <c:pt idx="3579">
                  <c:v>4161.66752242646</c:v>
                </c:pt>
                <c:pt idx="3580">
                  <c:v>4161.7125760819699</c:v>
                </c:pt>
                <c:pt idx="3581">
                  <c:v>4162.1250331699803</c:v>
                </c:pt>
                <c:pt idx="3582">
                  <c:v>4163.6209542900297</c:v>
                </c:pt>
                <c:pt idx="3583">
                  <c:v>4165.3049138365304</c:v>
                </c:pt>
                <c:pt idx="3584">
                  <c:v>4165.5753197940003</c:v>
                </c:pt>
                <c:pt idx="3585">
                  <c:v>4166.5043642669898</c:v>
                </c:pt>
                <c:pt idx="3586">
                  <c:v>4166.9621127918299</c:v>
                </c:pt>
                <c:pt idx="3587">
                  <c:v>4167.3194924754698</c:v>
                </c:pt>
                <c:pt idx="3588">
                  <c:v>4167.5630873627897</c:v>
                </c:pt>
                <c:pt idx="3589">
                  <c:v>4167.7638346725098</c:v>
                </c:pt>
                <c:pt idx="3590">
                  <c:v>4168.8617976592996</c:v>
                </c:pt>
                <c:pt idx="3591">
                  <c:v>4169.1988008935004</c:v>
                </c:pt>
                <c:pt idx="3592">
                  <c:v>4169.6721126530301</c:v>
                </c:pt>
                <c:pt idx="3593">
                  <c:v>4172.5512754050997</c:v>
                </c:pt>
                <c:pt idx="3594">
                  <c:v>4174.5496061704998</c:v>
                </c:pt>
                <c:pt idx="3595">
                  <c:v>4175.1769099384501</c:v>
                </c:pt>
                <c:pt idx="3596">
                  <c:v>4175.5616340660399</c:v>
                </c:pt>
                <c:pt idx="3597">
                  <c:v>4175.9282580576801</c:v>
                </c:pt>
                <c:pt idx="3598">
                  <c:v>4176.0965481866097</c:v>
                </c:pt>
                <c:pt idx="3599">
                  <c:v>4176.1067053750103</c:v>
                </c:pt>
                <c:pt idx="3600">
                  <c:v>4176.6057135798001</c:v>
                </c:pt>
                <c:pt idx="3601">
                  <c:v>4176.7617016080703</c:v>
                </c:pt>
                <c:pt idx="3602">
                  <c:v>4177.1176948882603</c:v>
                </c:pt>
                <c:pt idx="3603">
                  <c:v>4177.6363467685796</c:v>
                </c:pt>
                <c:pt idx="3604">
                  <c:v>4177.7638346757703</c:v>
                </c:pt>
                <c:pt idx="3605">
                  <c:v>4178.3869595210999</c:v>
                </c:pt>
                <c:pt idx="3606">
                  <c:v>4179.9283290435496</c:v>
                </c:pt>
                <c:pt idx="3607">
                  <c:v>4179.9314474314397</c:v>
                </c:pt>
                <c:pt idx="3608">
                  <c:v>4180.4811060503098</c:v>
                </c:pt>
                <c:pt idx="3609">
                  <c:v>4182.9835210843003</c:v>
                </c:pt>
                <c:pt idx="3610">
                  <c:v>4182.9883913993799</c:v>
                </c:pt>
                <c:pt idx="3611">
                  <c:v>4183.2345871752996</c:v>
                </c:pt>
                <c:pt idx="3612">
                  <c:v>4184.0948236435597</c:v>
                </c:pt>
                <c:pt idx="3613">
                  <c:v>4184.28198728198</c:v>
                </c:pt>
                <c:pt idx="3614">
                  <c:v>4185.3669099388599</c:v>
                </c:pt>
                <c:pt idx="3615">
                  <c:v>4185.5034133968802</c:v>
                </c:pt>
                <c:pt idx="3616">
                  <c:v>4186.5756287816903</c:v>
                </c:pt>
                <c:pt idx="3617">
                  <c:v>4188.5995499007404</c:v>
                </c:pt>
                <c:pt idx="3618">
                  <c:v>4188.6378090223297</c:v>
                </c:pt>
                <c:pt idx="3619">
                  <c:v>4188.8831841349602</c:v>
                </c:pt>
                <c:pt idx="3620">
                  <c:v>4189.67237876541</c:v>
                </c:pt>
                <c:pt idx="3621">
                  <c:v>4189.7163467667997</c:v>
                </c:pt>
                <c:pt idx="3622">
                  <c:v>4190.1805776162</c:v>
                </c:pt>
                <c:pt idx="3623">
                  <c:v>4190.5912728458597</c:v>
                </c:pt>
                <c:pt idx="3624">
                  <c:v>4190.7486108634603</c:v>
                </c:pt>
                <c:pt idx="3625">
                  <c:v>4190.7859084429201</c:v>
                </c:pt>
                <c:pt idx="3626">
                  <c:v>4191.1330289486204</c:v>
                </c:pt>
                <c:pt idx="3627">
                  <c:v>4192.2893005987798</c:v>
                </c:pt>
                <c:pt idx="3628">
                  <c:v>4196.1509542949498</c:v>
                </c:pt>
                <c:pt idx="3629">
                  <c:v>4196.7617016048098</c:v>
                </c:pt>
                <c:pt idx="3630">
                  <c:v>4197.0810887017196</c:v>
                </c:pt>
                <c:pt idx="3631">
                  <c:v>4197.2369133546599</c:v>
                </c:pt>
                <c:pt idx="3632">
                  <c:v>4197.7064932715102</c:v>
                </c:pt>
                <c:pt idx="3633">
                  <c:v>4197.9118360122602</c:v>
                </c:pt>
                <c:pt idx="3634">
                  <c:v>4198.0864835754001</c:v>
                </c:pt>
                <c:pt idx="3635">
                  <c:v>4198.5237970313701</c:v>
                </c:pt>
                <c:pt idx="3636">
                  <c:v>4200.0857255607798</c:v>
                </c:pt>
                <c:pt idx="3637">
                  <c:v>4200.1494190068897</c:v>
                </c:pt>
                <c:pt idx="3638">
                  <c:v>4202.1409483626403</c:v>
                </c:pt>
                <c:pt idx="3639">
                  <c:v>4203.0043978411704</c:v>
                </c:pt>
                <c:pt idx="3640">
                  <c:v>4203.4053541589501</c:v>
                </c:pt>
                <c:pt idx="3641">
                  <c:v>4203.6978292921503</c:v>
                </c:pt>
                <c:pt idx="3642">
                  <c:v>4204.18533041514</c:v>
                </c:pt>
                <c:pt idx="3643">
                  <c:v>4205.4858008765104</c:v>
                </c:pt>
                <c:pt idx="3644">
                  <c:v>4205.9584045605698</c:v>
                </c:pt>
                <c:pt idx="3645">
                  <c:v>4208.49513305444</c:v>
                </c:pt>
                <c:pt idx="3646">
                  <c:v>4210.0918736476397</c:v>
                </c:pt>
                <c:pt idx="3647">
                  <c:v>4211.0872089834802</c:v>
                </c:pt>
                <c:pt idx="3648">
                  <c:v>4211.3136601261704</c:v>
                </c:pt>
                <c:pt idx="3649">
                  <c:v>4212.2179516055603</c:v>
                </c:pt>
                <c:pt idx="3650">
                  <c:v>4214.4692119322699</c:v>
                </c:pt>
                <c:pt idx="3651">
                  <c:v>4215.3767377510603</c:v>
                </c:pt>
                <c:pt idx="3652">
                  <c:v>4215.5551330540302</c:v>
                </c:pt>
                <c:pt idx="3653">
                  <c:v>4215.8864811714702</c:v>
                </c:pt>
                <c:pt idx="3654">
                  <c:v>4219.49726612214</c:v>
                </c:pt>
                <c:pt idx="3655">
                  <c:v>4219.4972661267902</c:v>
                </c:pt>
                <c:pt idx="3656">
                  <c:v>4221.3583593803896</c:v>
                </c:pt>
                <c:pt idx="3657">
                  <c:v>4221.6648788824596</c:v>
                </c:pt>
                <c:pt idx="3658">
                  <c:v>4221.66771136643</c:v>
                </c:pt>
                <c:pt idx="3659">
                  <c:v>4226.9241784894803</c:v>
                </c:pt>
                <c:pt idx="3660">
                  <c:v>4228.2724368218296</c:v>
                </c:pt>
                <c:pt idx="3661">
                  <c:v>4229.4352699220099</c:v>
                </c:pt>
                <c:pt idx="3662">
                  <c:v>4232.0605255309401</c:v>
                </c:pt>
                <c:pt idx="3663">
                  <c:v>4234.2767653548999</c:v>
                </c:pt>
                <c:pt idx="3664">
                  <c:v>4235.3325701635304</c:v>
                </c:pt>
                <c:pt idx="3665">
                  <c:v>4236.6261660443797</c:v>
                </c:pt>
                <c:pt idx="3666">
                  <c:v>4236.7546921949797</c:v>
                </c:pt>
                <c:pt idx="3667">
                  <c:v>4237.7110887016097</c:v>
                </c:pt>
                <c:pt idx="3668">
                  <c:v>4238.4951330567701</c:v>
                </c:pt>
                <c:pt idx="3669">
                  <c:v>4241.2084097019397</c:v>
                </c:pt>
                <c:pt idx="3670">
                  <c:v>4241.2694610021999</c:v>
                </c:pt>
                <c:pt idx="3671">
                  <c:v>4241.4085766076996</c:v>
                </c:pt>
                <c:pt idx="3672">
                  <c:v>4242.5247563775602</c:v>
                </c:pt>
                <c:pt idx="3673">
                  <c:v>4244.3797337217202</c:v>
                </c:pt>
                <c:pt idx="3674">
                  <c:v>4244.4873884338804</c:v>
                </c:pt>
                <c:pt idx="3675">
                  <c:v>4246.0764811737399</c:v>
                </c:pt>
                <c:pt idx="3676">
                  <c:v>4246.7067377492704</c:v>
                </c:pt>
                <c:pt idx="3677">
                  <c:v>4249.4399247234596</c:v>
                </c:pt>
                <c:pt idx="3678">
                  <c:v>4252.94184115389</c:v>
                </c:pt>
                <c:pt idx="3679">
                  <c:v>4254.2961074099803</c:v>
                </c:pt>
                <c:pt idx="3680">
                  <c:v>4254.9694510958998</c:v>
                </c:pt>
                <c:pt idx="3681">
                  <c:v>4259.2119955452999</c:v>
                </c:pt>
                <c:pt idx="3682">
                  <c:v>4259.2850209111302</c:v>
                </c:pt>
                <c:pt idx="3683">
                  <c:v>4259.3175817331903</c:v>
                </c:pt>
                <c:pt idx="3684">
                  <c:v>4260.9091774132103</c:v>
                </c:pt>
                <c:pt idx="3685">
                  <c:v>4261.9691066904898</c:v>
                </c:pt>
                <c:pt idx="3686">
                  <c:v>4264.0118901287196</c:v>
                </c:pt>
                <c:pt idx="3687">
                  <c:v>4264.6264811758801</c:v>
                </c:pt>
                <c:pt idx="3688">
                  <c:v>4265.13926208671</c:v>
                </c:pt>
                <c:pt idx="3689">
                  <c:v>4265.2384287468503</c:v>
                </c:pt>
                <c:pt idx="3690">
                  <c:v>4268.6576099423601</c:v>
                </c:pt>
                <c:pt idx="3691">
                  <c:v>4271.3799126250597</c:v>
                </c:pt>
                <c:pt idx="3692">
                  <c:v>4271.6291996724904</c:v>
                </c:pt>
                <c:pt idx="3693">
                  <c:v>4271.7794486861603</c:v>
                </c:pt>
                <c:pt idx="3694">
                  <c:v>4271.8378292918196</c:v>
                </c:pt>
                <c:pt idx="3695">
                  <c:v>4273.7025381426702</c:v>
                </c:pt>
                <c:pt idx="3696">
                  <c:v>4274.4047042950897</c:v>
                </c:pt>
                <c:pt idx="3697">
                  <c:v>4275.5031891204399</c:v>
                </c:pt>
                <c:pt idx="3698">
                  <c:v>4276.32158684358</c:v>
                </c:pt>
                <c:pt idx="3699">
                  <c:v>4276.4910359969299</c:v>
                </c:pt>
                <c:pt idx="3700">
                  <c:v>4277.5541084613596</c:v>
                </c:pt>
                <c:pt idx="3701">
                  <c:v>4277.6767489276799</c:v>
                </c:pt>
                <c:pt idx="3702">
                  <c:v>4277.84736788179</c:v>
                </c:pt>
                <c:pt idx="3703">
                  <c:v>4279.0141961201998</c:v>
                </c:pt>
                <c:pt idx="3704">
                  <c:v>4280.46378493867</c:v>
                </c:pt>
                <c:pt idx="3705">
                  <c:v>4280.6385645088703</c:v>
                </c:pt>
                <c:pt idx="3706">
                  <c:v>4280.6587136890703</c:v>
                </c:pt>
                <c:pt idx="3707">
                  <c:v>4280.79782929457</c:v>
                </c:pt>
                <c:pt idx="3708">
                  <c:v>4281.0816195290499</c:v>
                </c:pt>
                <c:pt idx="3709">
                  <c:v>4282.75169567577</c:v>
                </c:pt>
                <c:pt idx="3710">
                  <c:v>4282.8079637028204</c:v>
                </c:pt>
                <c:pt idx="3711">
                  <c:v>4283.1420080587204</c:v>
                </c:pt>
                <c:pt idx="3712">
                  <c:v>4284.0169341262099</c:v>
                </c:pt>
                <c:pt idx="3713">
                  <c:v>4284.3085766006197</c:v>
                </c:pt>
                <c:pt idx="3714">
                  <c:v>4285.3927406929397</c:v>
                </c:pt>
                <c:pt idx="3715">
                  <c:v>4287.6891738995901</c:v>
                </c:pt>
                <c:pt idx="3716">
                  <c:v>4287.8099126266297</c:v>
                </c:pt>
                <c:pt idx="3717">
                  <c:v>4288.4401692021602</c:v>
                </c:pt>
                <c:pt idx="3718">
                  <c:v>4289.04218269791</c:v>
                </c:pt>
                <c:pt idx="3719">
                  <c:v>4289.0798072351599</c:v>
                </c:pt>
                <c:pt idx="3720">
                  <c:v>4290.1109715821203</c:v>
                </c:pt>
                <c:pt idx="3721">
                  <c:v>4290.1730288031904</c:v>
                </c:pt>
                <c:pt idx="3722">
                  <c:v>4290.5952291113699</c:v>
                </c:pt>
                <c:pt idx="3723">
                  <c:v>4291.2306975750198</c:v>
                </c:pt>
                <c:pt idx="3724">
                  <c:v>4291.2306975764204</c:v>
                </c:pt>
                <c:pt idx="3725">
                  <c:v>4291.6602079423601</c:v>
                </c:pt>
                <c:pt idx="3726">
                  <c:v>4292.96767896437</c:v>
                </c:pt>
                <c:pt idx="3727">
                  <c:v>4293.41198474064</c:v>
                </c:pt>
                <c:pt idx="3728">
                  <c:v>4293.4820979852202</c:v>
                </c:pt>
                <c:pt idx="3729">
                  <c:v>4294.0041290258496</c:v>
                </c:pt>
                <c:pt idx="3730">
                  <c:v>4294.6529923742601</c:v>
                </c:pt>
                <c:pt idx="3731">
                  <c:v>4295.07995924237</c:v>
                </c:pt>
                <c:pt idx="3732">
                  <c:v>4295.8159779738598</c:v>
                </c:pt>
                <c:pt idx="3733">
                  <c:v>4295.8802886884596</c:v>
                </c:pt>
                <c:pt idx="3734">
                  <c:v>4296.5499126282502</c:v>
                </c:pt>
                <c:pt idx="3735">
                  <c:v>4296.7028825469297</c:v>
                </c:pt>
                <c:pt idx="3736">
                  <c:v>4297.0820080535404</c:v>
                </c:pt>
                <c:pt idx="3737">
                  <c:v>4297.8475921582403</c:v>
                </c:pt>
                <c:pt idx="3738">
                  <c:v>4298.33914503082</c:v>
                </c:pt>
                <c:pt idx="3739">
                  <c:v>4298.6742736026599</c:v>
                </c:pt>
                <c:pt idx="3740">
                  <c:v>4299.0529239275402</c:v>
                </c:pt>
                <c:pt idx="3741">
                  <c:v>4299.9932713592398</c:v>
                </c:pt>
                <c:pt idx="3742">
                  <c:v>4300.1244393813204</c:v>
                </c:pt>
                <c:pt idx="3743">
                  <c:v>4300.3329813517603</c:v>
                </c:pt>
                <c:pt idx="3744">
                  <c:v>4300.74651881307</c:v>
                </c:pt>
                <c:pt idx="3745">
                  <c:v>4301.0510131852898</c:v>
                </c:pt>
                <c:pt idx="3746">
                  <c:v>4301.48199596209</c:v>
                </c:pt>
                <c:pt idx="3747">
                  <c:v>4301.7865188121796</c:v>
                </c:pt>
                <c:pt idx="3748">
                  <c:v>4301.8459229981499</c:v>
                </c:pt>
                <c:pt idx="3749">
                  <c:v>4302.5219959621299</c:v>
                </c:pt>
                <c:pt idx="3750">
                  <c:v>4302.82651881128</c:v>
                </c:pt>
                <c:pt idx="3751">
                  <c:v>4302.8512078132399</c:v>
                </c:pt>
                <c:pt idx="3752">
                  <c:v>4303.0465188100898</c:v>
                </c:pt>
                <c:pt idx="3753">
                  <c:v>4303.1919701815004</c:v>
                </c:pt>
                <c:pt idx="3754">
                  <c:v>4303.2533561773598</c:v>
                </c:pt>
                <c:pt idx="3755">
                  <c:v>4303.5619959621599</c:v>
                </c:pt>
                <c:pt idx="3756">
                  <c:v>4303.8665188103896</c:v>
                </c:pt>
                <c:pt idx="3757">
                  <c:v>4304.0865188091902</c:v>
                </c:pt>
                <c:pt idx="3758">
                  <c:v>4304.2826697751798</c:v>
                </c:pt>
                <c:pt idx="3759">
                  <c:v>4304.6019959621999</c:v>
                </c:pt>
                <c:pt idx="3760">
                  <c:v>4304.9065188094901</c:v>
                </c:pt>
                <c:pt idx="3761">
                  <c:v>4304.9680186272599</c:v>
                </c:pt>
                <c:pt idx="3762">
                  <c:v>4305.0322673721203</c:v>
                </c:pt>
                <c:pt idx="3763">
                  <c:v>4305.1265188082998</c:v>
                </c:pt>
                <c:pt idx="3764">
                  <c:v>4305.51760203088</c:v>
                </c:pt>
                <c:pt idx="3765">
                  <c:v>4305.6419959622399</c:v>
                </c:pt>
                <c:pt idx="3766">
                  <c:v>4306.7699126279904</c:v>
                </c:pt>
                <c:pt idx="3767">
                  <c:v>4306.9433611528902</c:v>
                </c:pt>
                <c:pt idx="3768">
                  <c:v>4306.9865188077001</c:v>
                </c:pt>
                <c:pt idx="3769">
                  <c:v>4307.0420481618403</c:v>
                </c:pt>
                <c:pt idx="3770">
                  <c:v>4307.4834408494598</c:v>
                </c:pt>
                <c:pt idx="3771">
                  <c:v>4307.5860752463304</c:v>
                </c:pt>
                <c:pt idx="3772">
                  <c:v>4307.8099126226698</c:v>
                </c:pt>
                <c:pt idx="3773">
                  <c:v>4308.3090602345701</c:v>
                </c:pt>
                <c:pt idx="3774">
                  <c:v>4308.5158682707697</c:v>
                </c:pt>
                <c:pt idx="3775">
                  <c:v>4308.7047444898599</c:v>
                </c:pt>
                <c:pt idx="3776">
                  <c:v>4308.8279636986499</c:v>
                </c:pt>
                <c:pt idx="3777">
                  <c:v>4309.6080039366998</c:v>
                </c:pt>
                <c:pt idx="3778">
                  <c:v>4309.8652674639598</c:v>
                </c:pt>
                <c:pt idx="3779">
                  <c:v>4310.7680849451499</c:v>
                </c:pt>
                <c:pt idx="3780">
                  <c:v>4310.7853051018901</c:v>
                </c:pt>
                <c:pt idx="3781">
                  <c:v>4311.3739595809002</c:v>
                </c:pt>
                <c:pt idx="3782">
                  <c:v>4312.3247042968796</c:v>
                </c:pt>
                <c:pt idx="3783">
                  <c:v>4312.5193398957999</c:v>
                </c:pt>
                <c:pt idx="3784">
                  <c:v>4313.0753170438102</c:v>
                </c:pt>
                <c:pt idx="3785">
                  <c:v>4313.14660348696</c:v>
                </c:pt>
                <c:pt idx="3786">
                  <c:v>4313.7929179142202</c:v>
                </c:pt>
                <c:pt idx="3787">
                  <c:v>4313.94822568167</c:v>
                </c:pt>
                <c:pt idx="3788">
                  <c:v>4313.9682256812202</c:v>
                </c:pt>
                <c:pt idx="3789">
                  <c:v>4313.9812607448503</c:v>
                </c:pt>
                <c:pt idx="3790">
                  <c:v>4313.9882256807696</c:v>
                </c:pt>
                <c:pt idx="3791">
                  <c:v>4314.3406478422603</c:v>
                </c:pt>
                <c:pt idx="3792">
                  <c:v>4315.0482256803598</c:v>
                </c:pt>
                <c:pt idx="3793">
                  <c:v>4316.7108766743904</c:v>
                </c:pt>
                <c:pt idx="3794">
                  <c:v>4317.2366205733197</c:v>
                </c:pt>
                <c:pt idx="3795">
                  <c:v>4318.0321853673004</c:v>
                </c:pt>
                <c:pt idx="3796">
                  <c:v>4318.8088999223501</c:v>
                </c:pt>
                <c:pt idx="3797">
                  <c:v>4319.2245201538299</c:v>
                </c:pt>
                <c:pt idx="3798">
                  <c:v>4321.2467166952501</c:v>
                </c:pt>
                <c:pt idx="3799">
                  <c:v>4321.5685669649301</c:v>
                </c:pt>
                <c:pt idx="3800">
                  <c:v>4321.9906599355099</c:v>
                </c:pt>
                <c:pt idx="3801">
                  <c:v>4322.1046719281003</c:v>
                </c:pt>
                <c:pt idx="3802">
                  <c:v>4322.1972163896999</c:v>
                </c:pt>
                <c:pt idx="3803">
                  <c:v>4322.3448788002097</c:v>
                </c:pt>
                <c:pt idx="3804">
                  <c:v>4323.7198476847198</c:v>
                </c:pt>
                <c:pt idx="3805">
                  <c:v>4323.7690900303396</c:v>
                </c:pt>
                <c:pt idx="3806">
                  <c:v>4324.4851271267898</c:v>
                </c:pt>
                <c:pt idx="3807">
                  <c:v>4325.0282256808096</c:v>
                </c:pt>
                <c:pt idx="3808">
                  <c:v>4325.8412607451901</c:v>
                </c:pt>
                <c:pt idx="3809">
                  <c:v>4326.87221706332</c:v>
                </c:pt>
                <c:pt idx="3810">
                  <c:v>4326.8812607433601</c:v>
                </c:pt>
                <c:pt idx="3811">
                  <c:v>4330.1302109006701</c:v>
                </c:pt>
                <c:pt idx="3812">
                  <c:v>4330.2285645073198</c:v>
                </c:pt>
                <c:pt idx="3813">
                  <c:v>4331.2082774788096</c:v>
                </c:pt>
                <c:pt idx="3814">
                  <c:v>4331.2306975750198</c:v>
                </c:pt>
                <c:pt idx="3815">
                  <c:v>4331.3583748843503</c:v>
                </c:pt>
                <c:pt idx="3816">
                  <c:v>4331.5074005313199</c:v>
                </c:pt>
                <c:pt idx="3817">
                  <c:v>4331.8253051005304</c:v>
                </c:pt>
                <c:pt idx="3818">
                  <c:v>4332.0162914171797</c:v>
                </c:pt>
                <c:pt idx="3819">
                  <c:v>4333.0660696271798</c:v>
                </c:pt>
                <c:pt idx="3820">
                  <c:v>4333.5784262744701</c:v>
                </c:pt>
                <c:pt idx="3821">
                  <c:v>4334.0422450657898</c:v>
                </c:pt>
                <c:pt idx="3822">
                  <c:v>4334.37867138814</c:v>
                </c:pt>
                <c:pt idx="3823">
                  <c:v>4335.74513264093</c:v>
                </c:pt>
                <c:pt idx="3824">
                  <c:v>4335.7901862971403</c:v>
                </c:pt>
                <c:pt idx="3825">
                  <c:v>4336.2026433844503</c:v>
                </c:pt>
                <c:pt idx="3826">
                  <c:v>4337.6948895715104</c:v>
                </c:pt>
                <c:pt idx="3827">
                  <c:v>4337.6985645052</c:v>
                </c:pt>
                <c:pt idx="3828">
                  <c:v>4338.0148987136699</c:v>
                </c:pt>
                <c:pt idx="3829">
                  <c:v>4338.73488957062</c:v>
                </c:pt>
                <c:pt idx="3830">
                  <c:v>4339.3825240507704</c:v>
                </c:pt>
                <c:pt idx="3831">
                  <c:v>4339.6529300087104</c:v>
                </c:pt>
                <c:pt idx="3832">
                  <c:v>4339.7748895697296</c:v>
                </c:pt>
                <c:pt idx="3833">
                  <c:v>4340.5819744821601</c:v>
                </c:pt>
                <c:pt idx="3834">
                  <c:v>4340.8348895683803</c:v>
                </c:pt>
                <c:pt idx="3835">
                  <c:v>4341.0397230070002</c:v>
                </c:pt>
                <c:pt idx="3836">
                  <c:v>4341.3971026900599</c:v>
                </c:pt>
                <c:pt idx="3837">
                  <c:v>4341.6406975779601</c:v>
                </c:pt>
                <c:pt idx="3838">
                  <c:v>4341.84144488722</c:v>
                </c:pt>
                <c:pt idx="3839">
                  <c:v>4342.2483451580601</c:v>
                </c:pt>
                <c:pt idx="3840">
                  <c:v>4342.4966693855804</c:v>
                </c:pt>
                <c:pt idx="3841">
                  <c:v>4342.9394078738896</c:v>
                </c:pt>
                <c:pt idx="3842">
                  <c:v>4343.2764111077404</c:v>
                </c:pt>
                <c:pt idx="3843">
                  <c:v>4343.53666938468</c:v>
                </c:pt>
                <c:pt idx="3844">
                  <c:v>4343.7497228681996</c:v>
                </c:pt>
                <c:pt idx="3845">
                  <c:v>4344.6713911015504</c:v>
                </c:pt>
                <c:pt idx="3846">
                  <c:v>4346.6288856193396</c:v>
                </c:pt>
                <c:pt idx="3847">
                  <c:v>4348.6272163856702</c:v>
                </c:pt>
                <c:pt idx="3848">
                  <c:v>4349.2545201531602</c:v>
                </c:pt>
                <c:pt idx="3849">
                  <c:v>4349.6392442807501</c:v>
                </c:pt>
                <c:pt idx="3850">
                  <c:v>4350.0058682728504</c:v>
                </c:pt>
                <c:pt idx="3851">
                  <c:v>4350.1741584010797</c:v>
                </c:pt>
                <c:pt idx="3852">
                  <c:v>4350.1843155901797</c:v>
                </c:pt>
                <c:pt idx="3853">
                  <c:v>4350.6833237949704</c:v>
                </c:pt>
                <c:pt idx="3854">
                  <c:v>4350.8393118232398</c:v>
                </c:pt>
                <c:pt idx="3855">
                  <c:v>4351.1953051034297</c:v>
                </c:pt>
                <c:pt idx="3856">
                  <c:v>4351.71395698376</c:v>
                </c:pt>
                <c:pt idx="3857">
                  <c:v>4351.8414448909398</c:v>
                </c:pt>
                <c:pt idx="3858">
                  <c:v>4352.4645697353399</c:v>
                </c:pt>
                <c:pt idx="3859">
                  <c:v>4354.0059392581097</c:v>
                </c:pt>
                <c:pt idx="3860">
                  <c:v>4354.00905764661</c:v>
                </c:pt>
                <c:pt idx="3861">
                  <c:v>4354.1486423127299</c:v>
                </c:pt>
                <c:pt idx="3862">
                  <c:v>4354.5587162654801</c:v>
                </c:pt>
                <c:pt idx="3863">
                  <c:v>4354.8635186571601</c:v>
                </c:pt>
                <c:pt idx="3864">
                  <c:v>4357.0611312985402</c:v>
                </c:pt>
                <c:pt idx="3865">
                  <c:v>4357.0660016145503</c:v>
                </c:pt>
                <c:pt idx="3866">
                  <c:v>4357.3121973900097</c:v>
                </c:pt>
                <c:pt idx="3867">
                  <c:v>4358.1724338587301</c:v>
                </c:pt>
                <c:pt idx="3868">
                  <c:v>4358.3595974965101</c:v>
                </c:pt>
                <c:pt idx="3869">
                  <c:v>4359.44452015357</c:v>
                </c:pt>
                <c:pt idx="3870">
                  <c:v>4359.5573505461198</c:v>
                </c:pt>
                <c:pt idx="3871">
                  <c:v>4360.6532389959302</c:v>
                </c:pt>
                <c:pt idx="3872">
                  <c:v>4360.8393118195199</c:v>
                </c:pt>
                <c:pt idx="3873">
                  <c:v>4361.1586989164298</c:v>
                </c:pt>
                <c:pt idx="3874">
                  <c:v>4362.6014072459602</c:v>
                </c:pt>
                <c:pt idx="3875">
                  <c:v>4362.6771601159098</c:v>
                </c:pt>
                <c:pt idx="3876">
                  <c:v>4362.7154192365697</c:v>
                </c:pt>
                <c:pt idx="3877">
                  <c:v>4362.8291563553503</c:v>
                </c:pt>
                <c:pt idx="3878">
                  <c:v>4362.9607943501296</c:v>
                </c:pt>
                <c:pt idx="3879">
                  <c:v>4364.25818783044</c:v>
                </c:pt>
                <c:pt idx="3880">
                  <c:v>4364.6688830610301</c:v>
                </c:pt>
                <c:pt idx="3881">
                  <c:v>4364.8262210786297</c:v>
                </c:pt>
                <c:pt idx="3882">
                  <c:v>4366.2185585778197</c:v>
                </c:pt>
                <c:pt idx="3883">
                  <c:v>4366.3669108133099</c:v>
                </c:pt>
                <c:pt idx="3884">
                  <c:v>4366.66039315331</c:v>
                </c:pt>
                <c:pt idx="3885">
                  <c:v>4367.70039315335</c:v>
                </c:pt>
                <c:pt idx="3886">
                  <c:v>4370.0360147752799</c:v>
                </c:pt>
                <c:pt idx="3887">
                  <c:v>4371.31452356919</c:v>
                </c:pt>
                <c:pt idx="3888">
                  <c:v>4371.5773210534799</c:v>
                </c:pt>
                <c:pt idx="3889">
                  <c:v>4371.7841034862204</c:v>
                </c:pt>
                <c:pt idx="3890">
                  <c:v>4371.9894462269704</c:v>
                </c:pt>
                <c:pt idx="3891">
                  <c:v>4372.1640937905704</c:v>
                </c:pt>
                <c:pt idx="3892">
                  <c:v>4372.2884473819204</c:v>
                </c:pt>
                <c:pt idx="3893">
                  <c:v>4373.7813131795201</c:v>
                </c:pt>
                <c:pt idx="3894">
                  <c:v>4374.0697629265396</c:v>
                </c:pt>
                <c:pt idx="3895">
                  <c:v>4374.1638398524301</c:v>
                </c:pt>
                <c:pt idx="3896">
                  <c:v>4374.2270292211297</c:v>
                </c:pt>
                <c:pt idx="3897">
                  <c:v>4374.3027809094601</c:v>
                </c:pt>
                <c:pt idx="3898">
                  <c:v>4376.9583103884897</c:v>
                </c:pt>
                <c:pt idx="3899">
                  <c:v>4377.0820080563399</c:v>
                </c:pt>
                <c:pt idx="3900">
                  <c:v>4377.4829643734201</c:v>
                </c:pt>
                <c:pt idx="3901">
                  <c:v>4377.7754395063903</c:v>
                </c:pt>
                <c:pt idx="3902">
                  <c:v>4378.26294062938</c:v>
                </c:pt>
                <c:pt idx="3903">
                  <c:v>4378.5468221467399</c:v>
                </c:pt>
                <c:pt idx="3904">
                  <c:v>4379.5634110909796</c:v>
                </c:pt>
                <c:pt idx="3905">
                  <c:v>4379.9665188118797</c:v>
                </c:pt>
                <c:pt idx="3906">
                  <c:v>4380.6755294427203</c:v>
                </c:pt>
                <c:pt idx="3907">
                  <c:v>4382.5727432686799</c:v>
                </c:pt>
                <c:pt idx="3908">
                  <c:v>4383.5318438475897</c:v>
                </c:pt>
                <c:pt idx="3909">
                  <c:v>4384.1694838618796</c:v>
                </c:pt>
                <c:pt idx="3910">
                  <c:v>4384.5718438476297</c:v>
                </c:pt>
                <c:pt idx="3911">
                  <c:v>4385.1648191977201</c:v>
                </c:pt>
                <c:pt idx="3912">
                  <c:v>4387.5719959605403</c:v>
                </c:pt>
                <c:pt idx="3913">
                  <c:v>4389.4543479653003</c:v>
                </c:pt>
                <c:pt idx="3914">
                  <c:v>4389.6327432691996</c:v>
                </c:pt>
                <c:pt idx="3915">
                  <c:v>4389.9640913866397</c:v>
                </c:pt>
                <c:pt idx="3916">
                  <c:v>4392.350047037</c:v>
                </c:pt>
                <c:pt idx="3917">
                  <c:v>4393.5748763363799</c:v>
                </c:pt>
                <c:pt idx="3918">
                  <c:v>4393.5748763419597</c:v>
                </c:pt>
                <c:pt idx="3919">
                  <c:v>4395.4359695948597</c:v>
                </c:pt>
                <c:pt idx="3920">
                  <c:v>4395.7424890976399</c:v>
                </c:pt>
                <c:pt idx="3921">
                  <c:v>4395.7453215809001</c:v>
                </c:pt>
                <c:pt idx="3922">
                  <c:v>4396.1381357461196</c:v>
                </c:pt>
                <c:pt idx="3923">
                  <c:v>4400.4719959609201</c:v>
                </c:pt>
                <c:pt idx="3924">
                  <c:v>4400.7037762589098</c:v>
                </c:pt>
                <c:pt idx="3925">
                  <c:v>4401.0017887037202</c:v>
                </c:pt>
                <c:pt idx="3926">
                  <c:v>4403.5128801371902</c:v>
                </c:pt>
                <c:pt idx="3927">
                  <c:v>4405.88522228482</c:v>
                </c:pt>
                <c:pt idx="3928">
                  <c:v>4406.6023665918001</c:v>
                </c:pt>
                <c:pt idx="3929">
                  <c:v>4408.3543755691499</c:v>
                </c:pt>
                <c:pt idx="3930">
                  <c:v>4409.4101803786998</c:v>
                </c:pt>
                <c:pt idx="3931">
                  <c:v>4411.7886989163198</c:v>
                </c:pt>
                <c:pt idx="3932">
                  <c:v>4412.5727432714702</c:v>
                </c:pt>
                <c:pt idx="3933">
                  <c:v>4413.5175349381698</c:v>
                </c:pt>
                <c:pt idx="3934">
                  <c:v>4415.2860199166398</c:v>
                </c:pt>
                <c:pt idx="3935">
                  <c:v>4415.3470712173703</c:v>
                </c:pt>
                <c:pt idx="3936">
                  <c:v>4415.48618682287</c:v>
                </c:pt>
                <c:pt idx="3937">
                  <c:v>4420.1540913879799</c:v>
                </c:pt>
                <c:pt idx="3938">
                  <c:v>4420.7843479635103</c:v>
                </c:pt>
                <c:pt idx="3939">
                  <c:v>4424.9867876283797</c:v>
                </c:pt>
                <c:pt idx="3940">
                  <c:v>4427.0194513686001</c:v>
                </c:pt>
                <c:pt idx="3941">
                  <c:v>4428.3737176245704</c:v>
                </c:pt>
                <c:pt idx="3942">
                  <c:v>4429.0470613110801</c:v>
                </c:pt>
                <c:pt idx="3943">
                  <c:v>4433.3626311253702</c:v>
                </c:pt>
                <c:pt idx="3944">
                  <c:v>4433.3951919477504</c:v>
                </c:pt>
                <c:pt idx="3945">
                  <c:v>4436.0467169049598</c:v>
                </c:pt>
                <c:pt idx="3946">
                  <c:v>4438.0895003431897</c:v>
                </c:pt>
                <c:pt idx="3947">
                  <c:v>4438.7040913905903</c:v>
                </c:pt>
                <c:pt idx="3948">
                  <c:v>4439.2168723014101</c:v>
                </c:pt>
                <c:pt idx="3949">
                  <c:v>4439.3160389614004</c:v>
                </c:pt>
                <c:pt idx="3950">
                  <c:v>4441.6317186755996</c:v>
                </c:pt>
                <c:pt idx="3951">
                  <c:v>4442.73522015661</c:v>
                </c:pt>
                <c:pt idx="3952">
                  <c:v>4445.4575228396498</c:v>
                </c:pt>
                <c:pt idx="3953">
                  <c:v>4445.8570589013398</c:v>
                </c:pt>
                <c:pt idx="3954">
                  <c:v>4445.9154395060596</c:v>
                </c:pt>
                <c:pt idx="3955">
                  <c:v>4447.7801483571502</c:v>
                </c:pt>
                <c:pt idx="3956">
                  <c:v>4448.48231451027</c:v>
                </c:pt>
                <c:pt idx="3957">
                  <c:v>4449.5807993346798</c:v>
                </c:pt>
                <c:pt idx="3958">
                  <c:v>4450.3991970578199</c:v>
                </c:pt>
                <c:pt idx="3959">
                  <c:v>4450.5686462111698</c:v>
                </c:pt>
                <c:pt idx="3960">
                  <c:v>4451.7543591428503</c:v>
                </c:pt>
                <c:pt idx="3961">
                  <c:v>4451.9249780960299</c:v>
                </c:pt>
                <c:pt idx="3962">
                  <c:v>4453.0918063353702</c:v>
                </c:pt>
                <c:pt idx="3963">
                  <c:v>4454.5413951538503</c:v>
                </c:pt>
                <c:pt idx="3964">
                  <c:v>4454.7161747235796</c:v>
                </c:pt>
                <c:pt idx="3965">
                  <c:v>4454.7363239042397</c:v>
                </c:pt>
                <c:pt idx="3966">
                  <c:v>4454.8754395097403</c:v>
                </c:pt>
                <c:pt idx="3967">
                  <c:v>4455.1592297437601</c:v>
                </c:pt>
                <c:pt idx="3968">
                  <c:v>4455.8992997203004</c:v>
                </c:pt>
                <c:pt idx="3969">
                  <c:v>4456.8293058909403</c:v>
                </c:pt>
                <c:pt idx="3970">
                  <c:v>4456.8855739179999</c:v>
                </c:pt>
                <c:pt idx="3971">
                  <c:v>4457.2196182738899</c:v>
                </c:pt>
                <c:pt idx="3972">
                  <c:v>4458.09454434076</c:v>
                </c:pt>
                <c:pt idx="3973">
                  <c:v>4458.3861868148597</c:v>
                </c:pt>
                <c:pt idx="3974">
                  <c:v>4459.47035090811</c:v>
                </c:pt>
                <c:pt idx="3975">
                  <c:v>4461.7667841147604</c:v>
                </c:pt>
                <c:pt idx="3976">
                  <c:v>4461.8875228408697</c:v>
                </c:pt>
                <c:pt idx="3977">
                  <c:v>4462.5177794164001</c:v>
                </c:pt>
                <c:pt idx="3978">
                  <c:v>4462.7518838168999</c:v>
                </c:pt>
                <c:pt idx="3979">
                  <c:v>4463.1197929126201</c:v>
                </c:pt>
                <c:pt idx="3980">
                  <c:v>4463.15741744963</c:v>
                </c:pt>
                <c:pt idx="3981">
                  <c:v>4463.3686605634803</c:v>
                </c:pt>
                <c:pt idx="3982">
                  <c:v>4464.67283932596</c:v>
                </c:pt>
                <c:pt idx="3983">
                  <c:v>4465.3083077892597</c:v>
                </c:pt>
                <c:pt idx="3984">
                  <c:v>4465.3083077911197</c:v>
                </c:pt>
                <c:pt idx="3985">
                  <c:v>4465.4360818564801</c:v>
                </c:pt>
                <c:pt idx="3986">
                  <c:v>4465.7378181568902</c:v>
                </c:pt>
                <c:pt idx="3987">
                  <c:v>4467.04528917884</c:v>
                </c:pt>
                <c:pt idx="3988">
                  <c:v>4467.4895949551701</c:v>
                </c:pt>
                <c:pt idx="3989">
                  <c:v>4468.7306025885</c:v>
                </c:pt>
                <c:pt idx="3990">
                  <c:v>4469.1575694568401</c:v>
                </c:pt>
                <c:pt idx="3991">
                  <c:v>4469.8935881880998</c:v>
                </c:pt>
                <c:pt idx="3992">
                  <c:v>4469.9578989027004</c:v>
                </c:pt>
                <c:pt idx="3993">
                  <c:v>4470.0100520262404</c:v>
                </c:pt>
                <c:pt idx="3994">
                  <c:v>4470.6275228429504</c:v>
                </c:pt>
                <c:pt idx="3995">
                  <c:v>4470.7804927621</c:v>
                </c:pt>
                <c:pt idx="3996">
                  <c:v>4471.1596182677804</c:v>
                </c:pt>
                <c:pt idx="3997">
                  <c:v>4471.9252023724803</c:v>
                </c:pt>
                <c:pt idx="3998">
                  <c:v>4472.4167552459903</c:v>
                </c:pt>
                <c:pt idx="3999">
                  <c:v>4472.96412902884</c:v>
                </c:pt>
                <c:pt idx="4000">
                  <c:v>4473.1305341421303</c:v>
                </c:pt>
                <c:pt idx="4001">
                  <c:v>4474.0708815734797</c:v>
                </c:pt>
                <c:pt idx="4002">
                  <c:v>4474.2020495958704</c:v>
                </c:pt>
                <c:pt idx="4003">
                  <c:v>4474.4105915669297</c:v>
                </c:pt>
                <c:pt idx="4004">
                  <c:v>4475.1286233998499</c:v>
                </c:pt>
                <c:pt idx="4005">
                  <c:v>4476.9288180274798</c:v>
                </c:pt>
                <c:pt idx="4006">
                  <c:v>4477.3309663925302</c:v>
                </c:pt>
                <c:pt idx="4007">
                  <c:v>4478.3602799897699</c:v>
                </c:pt>
                <c:pt idx="4008">
                  <c:v>4479.04562884196</c:v>
                </c:pt>
                <c:pt idx="4009">
                  <c:v>4479.1098775868304</c:v>
                </c:pt>
                <c:pt idx="4010">
                  <c:v>4479.5952122454701</c:v>
                </c:pt>
                <c:pt idx="4011">
                  <c:v>4480.8475228426896</c:v>
                </c:pt>
                <c:pt idx="4012">
                  <c:v>4480.95645785942</c:v>
                </c:pt>
                <c:pt idx="4013">
                  <c:v>4481.0209713671302</c:v>
                </c:pt>
                <c:pt idx="4014">
                  <c:v>4481.56105106417</c:v>
                </c:pt>
                <c:pt idx="4015">
                  <c:v>4481.8875228371398</c:v>
                </c:pt>
                <c:pt idx="4016">
                  <c:v>4482.38667044881</c:v>
                </c:pt>
                <c:pt idx="4017">
                  <c:v>4482.5934784850097</c:v>
                </c:pt>
                <c:pt idx="4018">
                  <c:v>4482.9055739138203</c:v>
                </c:pt>
                <c:pt idx="4019">
                  <c:v>4483.9428776786599</c:v>
                </c:pt>
                <c:pt idx="4020">
                  <c:v>4484.8629153165903</c:v>
                </c:pt>
                <c:pt idx="4021">
                  <c:v>4485.4160403143596</c:v>
                </c:pt>
                <c:pt idx="4022">
                  <c:v>4486.1822821423402</c:v>
                </c:pt>
                <c:pt idx="4023">
                  <c:v>4486.40231451205</c:v>
                </c:pt>
                <c:pt idx="4024">
                  <c:v>4486.5969501100399</c:v>
                </c:pt>
                <c:pt idx="4025">
                  <c:v>4487.1529272580501</c:v>
                </c:pt>
                <c:pt idx="4026">
                  <c:v>4488.0588709590902</c:v>
                </c:pt>
                <c:pt idx="4027">
                  <c:v>4490.7884868886304</c:v>
                </c:pt>
                <c:pt idx="4028">
                  <c:v>4491.3142307875596</c:v>
                </c:pt>
                <c:pt idx="4029">
                  <c:v>4493.30213036853</c:v>
                </c:pt>
                <c:pt idx="4030">
                  <c:v>4494.2801015917203</c:v>
                </c:pt>
                <c:pt idx="4031">
                  <c:v>4495.4359850995197</c:v>
                </c:pt>
                <c:pt idx="4032">
                  <c:v>4495.5850107460201</c:v>
                </c:pt>
                <c:pt idx="4033">
                  <c:v>4496.0682701501</c:v>
                </c:pt>
                <c:pt idx="4034">
                  <c:v>4496.2748266048702</c:v>
                </c:pt>
                <c:pt idx="4035">
                  <c:v>4496.4224890153801</c:v>
                </c:pt>
                <c:pt idx="4036">
                  <c:v>4497.1436798414197</c:v>
                </c:pt>
                <c:pt idx="4037">
                  <c:v>4497.84670024551</c:v>
                </c:pt>
                <c:pt idx="4038">
                  <c:v>4498.5627373419702</c:v>
                </c:pt>
                <c:pt idx="4039">
                  <c:v>4499.8227428554001</c:v>
                </c:pt>
                <c:pt idx="4040">
                  <c:v>4499.91887095943</c:v>
                </c:pt>
                <c:pt idx="4041">
                  <c:v>4500.9498272778001</c:v>
                </c:pt>
                <c:pt idx="4042">
                  <c:v>4500.9588709585296</c:v>
                </c:pt>
                <c:pt idx="4043">
                  <c:v>4504.3061747215597</c:v>
                </c:pt>
                <c:pt idx="4044">
                  <c:v>4505.1173332221797</c:v>
                </c:pt>
                <c:pt idx="4045">
                  <c:v>4505.3083077892597</c:v>
                </c:pt>
                <c:pt idx="4046">
                  <c:v>4505.3247337377097</c:v>
                </c:pt>
                <c:pt idx="4047">
                  <c:v>4505.9029153147703</c:v>
                </c:pt>
                <c:pt idx="4048">
                  <c:v>4506.09390163235</c:v>
                </c:pt>
                <c:pt idx="4049">
                  <c:v>4507.0170180884797</c:v>
                </c:pt>
                <c:pt idx="4050">
                  <c:v>4507.6560364889401</c:v>
                </c:pt>
                <c:pt idx="4051">
                  <c:v>4508.1198552800297</c:v>
                </c:pt>
                <c:pt idx="4052">
                  <c:v>4509.8677965123197</c:v>
                </c:pt>
                <c:pt idx="4053">
                  <c:v>4510.2802535989304</c:v>
                </c:pt>
                <c:pt idx="4054">
                  <c:v>4511.7761747203704</c:v>
                </c:pt>
                <c:pt idx="4055">
                  <c:v>4513.4601342650103</c:v>
                </c:pt>
                <c:pt idx="4056">
                  <c:v>4513.7305402234197</c:v>
                </c:pt>
                <c:pt idx="4057">
                  <c:v>4514.6595846973296</c:v>
                </c:pt>
                <c:pt idx="4058">
                  <c:v>4514.7609340101399</c:v>
                </c:pt>
                <c:pt idx="4059">
                  <c:v>4515.47471290465</c:v>
                </c:pt>
                <c:pt idx="4060">
                  <c:v>4515.7183077931404</c:v>
                </c:pt>
                <c:pt idx="4061">
                  <c:v>4515.9190551019201</c:v>
                </c:pt>
                <c:pt idx="4062">
                  <c:v>4517.3540213219803</c:v>
                </c:pt>
                <c:pt idx="4063">
                  <c:v>4517.8273330833699</c:v>
                </c:pt>
                <c:pt idx="4064">
                  <c:v>4518.0866678617804</c:v>
                </c:pt>
                <c:pt idx="4065">
                  <c:v>4518.6363264806496</c:v>
                </c:pt>
                <c:pt idx="4066">
                  <c:v>4520.7064958335804</c:v>
                </c:pt>
                <c:pt idx="4067">
                  <c:v>4520.8433090387798</c:v>
                </c:pt>
                <c:pt idx="4068">
                  <c:v>4521.3898076047099</c:v>
                </c:pt>
                <c:pt idx="4069">
                  <c:v>4521.9111710330399</c:v>
                </c:pt>
                <c:pt idx="4070">
                  <c:v>4522.7048266008496</c:v>
                </c:pt>
                <c:pt idx="4071">
                  <c:v>4523.3321303678604</c:v>
                </c:pt>
                <c:pt idx="4072">
                  <c:v>4523.7168544954602</c:v>
                </c:pt>
                <c:pt idx="4073">
                  <c:v>4524.0834784880199</c:v>
                </c:pt>
                <c:pt idx="4074">
                  <c:v>4524.2517686155597</c:v>
                </c:pt>
                <c:pt idx="4075">
                  <c:v>4524.2619258053601</c:v>
                </c:pt>
                <c:pt idx="4076">
                  <c:v>4524.7308492101702</c:v>
                </c:pt>
                <c:pt idx="4077">
                  <c:v>4524.9169220384201</c:v>
                </c:pt>
                <c:pt idx="4078">
                  <c:v>4525.2729153186001</c:v>
                </c:pt>
                <c:pt idx="4079">
                  <c:v>4525.7915671989304</c:v>
                </c:pt>
                <c:pt idx="4080">
                  <c:v>4525.9190551061101</c:v>
                </c:pt>
                <c:pt idx="4081">
                  <c:v>4526.5421799495798</c:v>
                </c:pt>
                <c:pt idx="4082">
                  <c:v>4526.7547703310802</c:v>
                </c:pt>
                <c:pt idx="4083">
                  <c:v>4528.0835494726698</c:v>
                </c:pt>
                <c:pt idx="4084">
                  <c:v>4528.2756114024596</c:v>
                </c:pt>
                <c:pt idx="4085">
                  <c:v>4528.6316821034998</c:v>
                </c:pt>
                <c:pt idx="4086">
                  <c:v>4528.9038312938001</c:v>
                </c:pt>
                <c:pt idx="4087">
                  <c:v>4528.9411288714</c:v>
                </c:pt>
                <c:pt idx="4088">
                  <c:v>4528.9693843834102</c:v>
                </c:pt>
                <c:pt idx="4089">
                  <c:v>4529.79230241198</c:v>
                </c:pt>
                <c:pt idx="4090">
                  <c:v>4530.44452102785</c:v>
                </c:pt>
                <c:pt idx="4091">
                  <c:v>4531.1387415127801</c:v>
                </c:pt>
                <c:pt idx="4092">
                  <c:v>4531.1436118297197</c:v>
                </c:pt>
                <c:pt idx="4093">
                  <c:v>4532.2500440739004</c:v>
                </c:pt>
                <c:pt idx="4094">
                  <c:v>4532.4372077110402</c:v>
                </c:pt>
                <c:pt idx="4095">
                  <c:v>4533.5221303682702</c:v>
                </c:pt>
                <c:pt idx="4096">
                  <c:v>4534.9169220342301</c:v>
                </c:pt>
                <c:pt idx="4097">
                  <c:v>4535.2363091311399</c:v>
                </c:pt>
                <c:pt idx="4098">
                  <c:v>4536.6790174605503</c:v>
                </c:pt>
                <c:pt idx="4099">
                  <c:v>4536.7930294508096</c:v>
                </c:pt>
                <c:pt idx="4100">
                  <c:v>4537.0384045653</c:v>
                </c:pt>
                <c:pt idx="4101">
                  <c:v>4538.1559204663999</c:v>
                </c:pt>
                <c:pt idx="4102">
                  <c:v>4538.3357980446799</c:v>
                </c:pt>
                <c:pt idx="4103">
                  <c:v>4538.7464932762005</c:v>
                </c:pt>
                <c:pt idx="4104">
                  <c:v>4540.2961687929901</c:v>
                </c:pt>
                <c:pt idx="4105">
                  <c:v>4541.8530497206302</c:v>
                </c:pt>
                <c:pt idx="4106">
                  <c:v>4542.6832587299796</c:v>
                </c:pt>
                <c:pt idx="4107">
                  <c:v>4542.6923024095504</c:v>
                </c:pt>
                <c:pt idx="4108">
                  <c:v>4544.50658590905</c:v>
                </c:pt>
                <c:pt idx="4109">
                  <c:v>4545.3921337837201</c:v>
                </c:pt>
                <c:pt idx="4110">
                  <c:v>4545.8617137009196</c:v>
                </c:pt>
                <c:pt idx="4111">
                  <c:v>4546.0670564416796</c:v>
                </c:pt>
                <c:pt idx="4112">
                  <c:v>4546.2417040057398</c:v>
                </c:pt>
                <c:pt idx="4113">
                  <c:v>4546.6503534829199</c:v>
                </c:pt>
                <c:pt idx="4114">
                  <c:v>4547.0417392421496</c:v>
                </c:pt>
                <c:pt idx="4115">
                  <c:v>4548.2470940761204</c:v>
                </c:pt>
                <c:pt idx="4116">
                  <c:v>4548.3046394353696</c:v>
                </c:pt>
                <c:pt idx="4117">
                  <c:v>4549.2424294119701</c:v>
                </c:pt>
                <c:pt idx="4118">
                  <c:v>4551.1596182715102</c:v>
                </c:pt>
                <c:pt idx="4119">
                  <c:v>4551.5605745879002</c:v>
                </c:pt>
                <c:pt idx="4120">
                  <c:v>4551.82917997799</c:v>
                </c:pt>
                <c:pt idx="4121">
                  <c:v>4552.3405508436199</c:v>
                </c:pt>
                <c:pt idx="4122">
                  <c:v>4552.62443236121</c:v>
                </c:pt>
                <c:pt idx="4123">
                  <c:v>4553.5319581795402</c:v>
                </c:pt>
                <c:pt idx="4124">
                  <c:v>4553.6410213054596</c:v>
                </c:pt>
                <c:pt idx="4125">
                  <c:v>4553.71035348437</c:v>
                </c:pt>
                <c:pt idx="4126">
                  <c:v>4554.04170160181</c:v>
                </c:pt>
                <c:pt idx="4127">
                  <c:v>4554.2668249416101</c:v>
                </c:pt>
                <c:pt idx="4128">
                  <c:v>4554.2973124447699</c:v>
                </c:pt>
                <c:pt idx="4129">
                  <c:v>4554.3952377904197</c:v>
                </c:pt>
                <c:pt idx="4130">
                  <c:v>4554.8395386366101</c:v>
                </c:pt>
                <c:pt idx="4131">
                  <c:v>4555.5715348338699</c:v>
                </c:pt>
                <c:pt idx="4132">
                  <c:v>4555.5923545658497</c:v>
                </c:pt>
                <c:pt idx="4133">
                  <c:v>4556.0396061763104</c:v>
                </c:pt>
                <c:pt idx="4134">
                  <c:v>4557.4517392441603</c:v>
                </c:pt>
                <c:pt idx="4135">
                  <c:v>4557.4759205486598</c:v>
                </c:pt>
                <c:pt idx="4136">
                  <c:v>4557.6524865506199</c:v>
                </c:pt>
                <c:pt idx="4137">
                  <c:v>4557.65248655714</c:v>
                </c:pt>
                <c:pt idx="4138">
                  <c:v>4557.9401540532699</c:v>
                </c:pt>
                <c:pt idx="4139">
                  <c:v>4558.0255791675299</c:v>
                </c:pt>
                <c:pt idx="4140">
                  <c:v>4558.2930839806704</c:v>
                </c:pt>
                <c:pt idx="4141">
                  <c:v>4559.5135798093397</c:v>
                </c:pt>
                <c:pt idx="4142">
                  <c:v>4559.8229317953801</c:v>
                </c:pt>
                <c:pt idx="4143">
                  <c:v>4559.9958009578904</c:v>
                </c:pt>
                <c:pt idx="4144">
                  <c:v>4560.3668079299296</c:v>
                </c:pt>
                <c:pt idx="4145">
                  <c:v>4562.2614256571896</c:v>
                </c:pt>
                <c:pt idx="4146">
                  <c:v>4563.5417393222397</c:v>
                </c:pt>
                <c:pt idx="4147">
                  <c:v>4565.0793989179601</c:v>
                </c:pt>
                <c:pt idx="4148">
                  <c:v>4566.4276572521703</c:v>
                </c:pt>
                <c:pt idx="4149">
                  <c:v>4567.4163467697799</c:v>
                </c:pt>
                <c:pt idx="4150">
                  <c:v>4567.5904903523597</c:v>
                </c:pt>
                <c:pt idx="4151">
                  <c:v>4569.8200993128103</c:v>
                </c:pt>
                <c:pt idx="4152">
                  <c:v>4570.2157459612899</c:v>
                </c:pt>
                <c:pt idx="4153">
                  <c:v>4572.4319857833898</c:v>
                </c:pt>
                <c:pt idx="4154">
                  <c:v>4572.8417393155396</c:v>
                </c:pt>
                <c:pt idx="4155">
                  <c:v>4573.4877905938702</c:v>
                </c:pt>
                <c:pt idx="4156">
                  <c:v>4574.7813864734399</c:v>
                </c:pt>
                <c:pt idx="4157">
                  <c:v>4575.86630913103</c:v>
                </c:pt>
                <c:pt idx="4158">
                  <c:v>4576.6503534861804</c:v>
                </c:pt>
                <c:pt idx="4159">
                  <c:v>4577.6302736401503</c:v>
                </c:pt>
                <c:pt idx="4160">
                  <c:v>4579.36363013135</c:v>
                </c:pt>
                <c:pt idx="4161">
                  <c:v>4580.67997680604</c:v>
                </c:pt>
                <c:pt idx="4162">
                  <c:v>4581.2037823591299</c:v>
                </c:pt>
                <c:pt idx="4163">
                  <c:v>4582.1326285106998</c:v>
                </c:pt>
                <c:pt idx="4164">
                  <c:v>4583.0817392515</c:v>
                </c:pt>
                <c:pt idx="4165">
                  <c:v>4584.2317016022198</c:v>
                </c:pt>
                <c:pt idx="4166">
                  <c:v>4584.8619581777602</c:v>
                </c:pt>
                <c:pt idx="4167">
                  <c:v>4587.5951451528799</c:v>
                </c:pt>
                <c:pt idx="4168">
                  <c:v>4587.9751354567697</c:v>
                </c:pt>
                <c:pt idx="4169">
                  <c:v>4589.4246814325397</c:v>
                </c:pt>
                <c:pt idx="4170">
                  <c:v>4589.5637970380403</c:v>
                </c:pt>
                <c:pt idx="4171">
                  <c:v>4592.3609542949098</c:v>
                </c:pt>
                <c:pt idx="4172">
                  <c:v>4592.6923024123498</c:v>
                </c:pt>
                <c:pt idx="4173">
                  <c:v>4592.9212108710699</c:v>
                </c:pt>
                <c:pt idx="4174">
                  <c:v>4593.1246715262496</c:v>
                </c:pt>
                <c:pt idx="4175">
                  <c:v>4593.4309542886904</c:v>
                </c:pt>
                <c:pt idx="4176">
                  <c:v>4594.0739822965097</c:v>
                </c:pt>
                <c:pt idx="4177">
                  <c:v>4597.0417392421496</c:v>
                </c:pt>
                <c:pt idx="4178">
                  <c:v>4599.0643978435501</c:v>
                </c:pt>
                <c:pt idx="4179">
                  <c:v>4601.0970615833003</c:v>
                </c:pt>
                <c:pt idx="4180">
                  <c:v>4602.4513278391596</c:v>
                </c:pt>
                <c:pt idx="4181">
                  <c:v>4602.7817016053004</c:v>
                </c:pt>
                <c:pt idx="4182">
                  <c:v>4603.2944825161203</c:v>
                </c:pt>
                <c:pt idx="4183">
                  <c:v>4603.9536677449896</c:v>
                </c:pt>
                <c:pt idx="4184">
                  <c:v>4604.4686516094898</c:v>
                </c:pt>
                <c:pt idx="4185">
                  <c:v>4607.4402413396101</c:v>
                </c:pt>
                <c:pt idx="4186">
                  <c:v>4607.4728021623096</c:v>
                </c:pt>
                <c:pt idx="4187">
                  <c:v>4609.9930497203004</c:v>
                </c:pt>
                <c:pt idx="4188">
                  <c:v>4610.0380708882503</c:v>
                </c:pt>
                <c:pt idx="4189">
                  <c:v>4611.8212384749204</c:v>
                </c:pt>
                <c:pt idx="4190">
                  <c:v>4612.1671105576597</c:v>
                </c:pt>
                <c:pt idx="4191">
                  <c:v>4613.3936491759496</c:v>
                </c:pt>
                <c:pt idx="4192">
                  <c:v>4613.6584095489197</c:v>
                </c:pt>
                <c:pt idx="4193">
                  <c:v>4615.7093288898404</c:v>
                </c:pt>
                <c:pt idx="4194">
                  <c:v>4616.81283037085</c:v>
                </c:pt>
                <c:pt idx="4195">
                  <c:v>4618.9530497249198</c:v>
                </c:pt>
                <c:pt idx="4196">
                  <c:v>4619.21218448528</c:v>
                </c:pt>
                <c:pt idx="4197">
                  <c:v>4619.5351330542399</c:v>
                </c:pt>
                <c:pt idx="4198">
                  <c:v>4619.9346691165101</c:v>
                </c:pt>
                <c:pt idx="4199">
                  <c:v>4620.9387039076501</c:v>
                </c:pt>
                <c:pt idx="4200">
                  <c:v>4621.8577585716203</c:v>
                </c:pt>
                <c:pt idx="4201">
                  <c:v>4622.5599247254404</c:v>
                </c:pt>
                <c:pt idx="4202">
                  <c:v>4624.4768072720599</c:v>
                </c:pt>
                <c:pt idx="4203">
                  <c:v>4624.6462564254098</c:v>
                </c:pt>
                <c:pt idx="4204">
                  <c:v>4625.8319693580197</c:v>
                </c:pt>
                <c:pt idx="4205">
                  <c:v>4625.8443943299299</c:v>
                </c:pt>
                <c:pt idx="4206">
                  <c:v>4626.0025883102699</c:v>
                </c:pt>
                <c:pt idx="4207">
                  <c:v>4627.04173924308</c:v>
                </c:pt>
                <c:pt idx="4208">
                  <c:v>4627.1694165505396</c:v>
                </c:pt>
                <c:pt idx="4209">
                  <c:v>4627.2165857702403</c:v>
                </c:pt>
                <c:pt idx="4210">
                  <c:v>4628.4767054663898</c:v>
                </c:pt>
                <c:pt idx="4211">
                  <c:v>4628.6190053690198</c:v>
                </c:pt>
                <c:pt idx="4212">
                  <c:v>4628.7937849382797</c:v>
                </c:pt>
                <c:pt idx="4213">
                  <c:v>4628.8139341194101</c:v>
                </c:pt>
                <c:pt idx="4214">
                  <c:v>4628.9405255313004</c:v>
                </c:pt>
                <c:pt idx="4215">
                  <c:v>4629.2368399584602</c:v>
                </c:pt>
                <c:pt idx="4216">
                  <c:v>4630.9069161061198</c:v>
                </c:pt>
                <c:pt idx="4217">
                  <c:v>4630.9631841331702</c:v>
                </c:pt>
                <c:pt idx="4218">
                  <c:v>4631.2972284890702</c:v>
                </c:pt>
                <c:pt idx="4219">
                  <c:v>4631.5672051697002</c:v>
                </c:pt>
                <c:pt idx="4220">
                  <c:v>4632.17215455531</c:v>
                </c:pt>
                <c:pt idx="4221">
                  <c:v>4632.4637970290996</c:v>
                </c:pt>
                <c:pt idx="4222">
                  <c:v>4632.8728827945797</c:v>
                </c:pt>
                <c:pt idx="4223">
                  <c:v>4633.0937352054698</c:v>
                </c:pt>
                <c:pt idx="4224">
                  <c:v>4633.2351796713101</c:v>
                </c:pt>
                <c:pt idx="4225">
                  <c:v>4633.5096061713903</c:v>
                </c:pt>
                <c:pt idx="4226">
                  <c:v>4633.5479611232804</c:v>
                </c:pt>
                <c:pt idx="4227">
                  <c:v>4633.7330965186102</c:v>
                </c:pt>
                <c:pt idx="4228">
                  <c:v>4635.2336470168002</c:v>
                </c:pt>
                <c:pt idx="4229">
                  <c:v>4635.9651330551096</c:v>
                </c:pt>
                <c:pt idx="4230">
                  <c:v>4636.0028125867202</c:v>
                </c:pt>
                <c:pt idx="4231">
                  <c:v>4636.5953896306401</c:v>
                </c:pt>
                <c:pt idx="4232">
                  <c:v>4636.8294940311398</c:v>
                </c:pt>
                <c:pt idx="4233">
                  <c:v>4637.1974031273203</c:v>
                </c:pt>
                <c:pt idx="4234">
                  <c:v>4637.2081443567204</c:v>
                </c:pt>
                <c:pt idx="4235">
                  <c:v>4637.2350276641</c:v>
                </c:pt>
                <c:pt idx="4236">
                  <c:v>4638.7504495405501</c:v>
                </c:pt>
                <c:pt idx="4237">
                  <c:v>4639.3859180034997</c:v>
                </c:pt>
                <c:pt idx="4238">
                  <c:v>4639.3859180058298</c:v>
                </c:pt>
                <c:pt idx="4239">
                  <c:v>4639.8154283714202</c:v>
                </c:pt>
                <c:pt idx="4240">
                  <c:v>4640.7017392427597</c:v>
                </c:pt>
                <c:pt idx="4241">
                  <c:v>4641.12289939331</c:v>
                </c:pt>
                <c:pt idx="4242">
                  <c:v>4641.5881907557996</c:v>
                </c:pt>
                <c:pt idx="4243">
                  <c:v>4642.8082128027399</c:v>
                </c:pt>
                <c:pt idx="4244">
                  <c:v>4642.8238225765499</c:v>
                </c:pt>
                <c:pt idx="4245">
                  <c:v>4643.9711984023397</c:v>
                </c:pt>
                <c:pt idx="4246">
                  <c:v>4644.0355091169404</c:v>
                </c:pt>
                <c:pt idx="4247">
                  <c:v>4644.4638225771396</c:v>
                </c:pt>
                <c:pt idx="4248">
                  <c:v>4644.7051330576596</c:v>
                </c:pt>
                <c:pt idx="4249">
                  <c:v>4644.8581029772704</c:v>
                </c:pt>
                <c:pt idx="4250">
                  <c:v>4645.2372284820303</c:v>
                </c:pt>
                <c:pt idx="4251">
                  <c:v>4646.4943654611698</c:v>
                </c:pt>
                <c:pt idx="4252">
                  <c:v>4647.0417392440104</c:v>
                </c:pt>
                <c:pt idx="4253">
                  <c:v>4648.1484917877196</c:v>
                </c:pt>
                <c:pt idx="4254">
                  <c:v>4648.2796598104096</c:v>
                </c:pt>
                <c:pt idx="4255">
                  <c:v>4648.4882017821001</c:v>
                </c:pt>
                <c:pt idx="4256">
                  <c:v>4649.2062336144099</c:v>
                </c:pt>
                <c:pt idx="4257">
                  <c:v>4651.0064282417297</c:v>
                </c:pt>
                <c:pt idx="4258">
                  <c:v>4651.4085766076996</c:v>
                </c:pt>
                <c:pt idx="4259">
                  <c:v>4652.43789020436</c:v>
                </c:pt>
                <c:pt idx="4260">
                  <c:v>4653.1232390566702</c:v>
                </c:pt>
                <c:pt idx="4261">
                  <c:v>4653.1874878015296</c:v>
                </c:pt>
                <c:pt idx="4262">
                  <c:v>4653.7079516034501</c:v>
                </c:pt>
                <c:pt idx="4263">
                  <c:v>4654.9251330573998</c:v>
                </c:pt>
                <c:pt idx="4264">
                  <c:v>4655.0985815813701</c:v>
                </c:pt>
                <c:pt idx="4265">
                  <c:v>4655.6386612788701</c:v>
                </c:pt>
                <c:pt idx="4266">
                  <c:v>4655.9651330516199</c:v>
                </c:pt>
                <c:pt idx="4267">
                  <c:v>4656.46428066305</c:v>
                </c:pt>
                <c:pt idx="4268">
                  <c:v>4656.6710886992496</c:v>
                </c:pt>
                <c:pt idx="4269">
                  <c:v>4656.9831841289997</c:v>
                </c:pt>
                <c:pt idx="4270">
                  <c:v>4658.02048789337</c:v>
                </c:pt>
                <c:pt idx="4271">
                  <c:v>4658.9405255313004</c:v>
                </c:pt>
                <c:pt idx="4272">
                  <c:v>4660.2598923565802</c:v>
                </c:pt>
                <c:pt idx="4273">
                  <c:v>4660.4799247272304</c:v>
                </c:pt>
                <c:pt idx="4274">
                  <c:v>4660.6745603242798</c:v>
                </c:pt>
                <c:pt idx="4275">
                  <c:v>4661.2305374722901</c:v>
                </c:pt>
                <c:pt idx="4276">
                  <c:v>4662.1364811733301</c:v>
                </c:pt>
                <c:pt idx="4277">
                  <c:v>4664.8660971028703</c:v>
                </c:pt>
                <c:pt idx="4278">
                  <c:v>4665.3918410017995</c:v>
                </c:pt>
                <c:pt idx="4279">
                  <c:v>4667.3797405832402</c:v>
                </c:pt>
                <c:pt idx="4280">
                  <c:v>4668.3577118061903</c:v>
                </c:pt>
                <c:pt idx="4281">
                  <c:v>4669.5135953146901</c:v>
                </c:pt>
                <c:pt idx="4282">
                  <c:v>4669.6626209607302</c:v>
                </c:pt>
                <c:pt idx="4283">
                  <c:v>4670.1458803646901</c:v>
                </c:pt>
                <c:pt idx="4284">
                  <c:v>4670.3524368200397</c:v>
                </c:pt>
                <c:pt idx="4285">
                  <c:v>4670.5000992305504</c:v>
                </c:pt>
                <c:pt idx="4286">
                  <c:v>4671.9243104606803</c:v>
                </c:pt>
                <c:pt idx="4287">
                  <c:v>4672.6403475571396</c:v>
                </c:pt>
                <c:pt idx="4288">
                  <c:v>4672.7092923177397</c:v>
                </c:pt>
                <c:pt idx="4289">
                  <c:v>4673.9003530698801</c:v>
                </c:pt>
                <c:pt idx="4290">
                  <c:v>4673.99648117367</c:v>
                </c:pt>
                <c:pt idx="4291">
                  <c:v>4675.0274374922701</c:v>
                </c:pt>
                <c:pt idx="4292">
                  <c:v>4675.0364811736999</c:v>
                </c:pt>
                <c:pt idx="4293">
                  <c:v>4678.3837849358097</c:v>
                </c:pt>
                <c:pt idx="4294">
                  <c:v>4679.19494343735</c:v>
                </c:pt>
                <c:pt idx="4295">
                  <c:v>4679.3859180034997</c:v>
                </c:pt>
                <c:pt idx="4296">
                  <c:v>4679.4023439522498</c:v>
                </c:pt>
                <c:pt idx="4297">
                  <c:v>4679.9805255290103</c:v>
                </c:pt>
                <c:pt idx="4298">
                  <c:v>4680.1715118475204</c:v>
                </c:pt>
                <c:pt idx="4299">
                  <c:v>4681.0946283030698</c:v>
                </c:pt>
                <c:pt idx="4300">
                  <c:v>4681.7336467034102</c:v>
                </c:pt>
                <c:pt idx="4301">
                  <c:v>4682.1974654942696</c:v>
                </c:pt>
                <c:pt idx="4302">
                  <c:v>4683.9454067274901</c:v>
                </c:pt>
                <c:pt idx="4303">
                  <c:v>4684.3578638134004</c:v>
                </c:pt>
                <c:pt idx="4304">
                  <c:v>4685.8537849355398</c:v>
                </c:pt>
                <c:pt idx="4305">
                  <c:v>4687.5377444792503</c:v>
                </c:pt>
                <c:pt idx="4306">
                  <c:v>4687.8081504381198</c:v>
                </c:pt>
                <c:pt idx="4307">
                  <c:v>4688.7371949124999</c:v>
                </c:pt>
                <c:pt idx="4308">
                  <c:v>4688.8385442253202</c:v>
                </c:pt>
                <c:pt idx="4309">
                  <c:v>4689.5523231192401</c:v>
                </c:pt>
                <c:pt idx="4310">
                  <c:v>4689.7959180083099</c:v>
                </c:pt>
                <c:pt idx="4311">
                  <c:v>4689.9966653166302</c:v>
                </c:pt>
                <c:pt idx="4312">
                  <c:v>4691.4316315362203</c:v>
                </c:pt>
                <c:pt idx="4313">
                  <c:v>4692.1642780769598</c:v>
                </c:pt>
                <c:pt idx="4314">
                  <c:v>4692.7139366958199</c:v>
                </c:pt>
                <c:pt idx="4315">
                  <c:v>4694.7841060478204</c:v>
                </c:pt>
                <c:pt idx="4316">
                  <c:v>4694.92091925349</c:v>
                </c:pt>
                <c:pt idx="4317">
                  <c:v>4695.46741781942</c:v>
                </c:pt>
                <c:pt idx="4318">
                  <c:v>4695.9887812472798</c:v>
                </c:pt>
                <c:pt idx="4319">
                  <c:v>4696.78243681602</c:v>
                </c:pt>
                <c:pt idx="4320">
                  <c:v>4697.4097405825696</c:v>
                </c:pt>
                <c:pt idx="4321">
                  <c:v>4697.7944647101604</c:v>
                </c:pt>
                <c:pt idx="4322">
                  <c:v>4698.1610887032002</c:v>
                </c:pt>
                <c:pt idx="4323">
                  <c:v>4698.3293788300298</c:v>
                </c:pt>
                <c:pt idx="4324">
                  <c:v>4698.3395360205304</c:v>
                </c:pt>
                <c:pt idx="4325">
                  <c:v>4698.8084594244101</c:v>
                </c:pt>
                <c:pt idx="4326">
                  <c:v>4698.9945322535896</c:v>
                </c:pt>
                <c:pt idx="4327">
                  <c:v>4699.3505255337795</c:v>
                </c:pt>
                <c:pt idx="4328">
                  <c:v>4699.8691774140998</c:v>
                </c:pt>
                <c:pt idx="4329">
                  <c:v>4699.9966653212896</c:v>
                </c:pt>
                <c:pt idx="4330">
                  <c:v>4700.6197901638197</c:v>
                </c:pt>
                <c:pt idx="4331">
                  <c:v>4700.8323805462496</c:v>
                </c:pt>
                <c:pt idx="4332">
                  <c:v>4700.8706396650496</c:v>
                </c:pt>
                <c:pt idx="4333">
                  <c:v>4702.1611596872299</c:v>
                </c:pt>
                <c:pt idx="4334">
                  <c:v>4702.9814415089704</c:v>
                </c:pt>
                <c:pt idx="4335">
                  <c:v>4703.0187390856399</c:v>
                </c:pt>
                <c:pt idx="4336">
                  <c:v>4703.0469945985797</c:v>
                </c:pt>
                <c:pt idx="4337">
                  <c:v>4703.86991262622</c:v>
                </c:pt>
                <c:pt idx="4338">
                  <c:v>4705.2163517270201</c:v>
                </c:pt>
                <c:pt idx="4339">
                  <c:v>4705.2212220449001</c:v>
                </c:pt>
                <c:pt idx="4340">
                  <c:v>4705.26929972367</c:v>
                </c:pt>
                <c:pt idx="4341">
                  <c:v>4706.3276542890799</c:v>
                </c:pt>
                <c:pt idx="4342">
                  <c:v>4706.5148179255702</c:v>
                </c:pt>
                <c:pt idx="4343">
                  <c:v>4707.5997405829803</c:v>
                </c:pt>
                <c:pt idx="4344">
                  <c:v>4708.9945322489302</c:v>
                </c:pt>
                <c:pt idx="4345">
                  <c:v>4709.3139193458401</c:v>
                </c:pt>
                <c:pt idx="4346">
                  <c:v>4709.4697439982501</c:v>
                </c:pt>
                <c:pt idx="4347">
                  <c:v>4711.1160147804703</c:v>
                </c:pt>
                <c:pt idx="4348">
                  <c:v>4712.2335306815803</c:v>
                </c:pt>
                <c:pt idx="4349">
                  <c:v>4712.4134082589298</c:v>
                </c:pt>
                <c:pt idx="4350">
                  <c:v>4712.8241034913799</c:v>
                </c:pt>
                <c:pt idx="4351">
                  <c:v>4714.3737790081605</c:v>
                </c:pt>
                <c:pt idx="4352">
                  <c:v>4715.2372284866797</c:v>
                </c:pt>
                <c:pt idx="4353">
                  <c:v>4715.9306599348702</c:v>
                </c:pt>
                <c:pt idx="4354">
                  <c:v>4716.7608689444596</c:v>
                </c:pt>
                <c:pt idx="4355">
                  <c:v>4716.7699126247298</c:v>
                </c:pt>
                <c:pt idx="4356">
                  <c:v>4718.5841961242204</c:v>
                </c:pt>
                <c:pt idx="4357">
                  <c:v>4719.85517069255</c:v>
                </c:pt>
                <c:pt idx="4358">
                  <c:v>4719.9151706926004</c:v>
                </c:pt>
                <c:pt idx="4359">
                  <c:v>4719.9393239156298</c:v>
                </c:pt>
                <c:pt idx="4360">
                  <c:v>4720.1446666563797</c:v>
                </c:pt>
                <c:pt idx="4361">
                  <c:v>4720.3193142209202</c:v>
                </c:pt>
                <c:pt idx="4362">
                  <c:v>4720.7279636971598</c:v>
                </c:pt>
                <c:pt idx="4363">
                  <c:v>4721.1193494563904</c:v>
                </c:pt>
                <c:pt idx="4364">
                  <c:v>4722.3247042903604</c:v>
                </c:pt>
                <c:pt idx="4365">
                  <c:v>4722.3822496496095</c:v>
                </c:pt>
                <c:pt idx="4366">
                  <c:v>4722.8969099465703</c:v>
                </c:pt>
                <c:pt idx="4367">
                  <c:v>4723.32003962621</c:v>
                </c:pt>
                <c:pt idx="4368">
                  <c:v>4723.5262446738698</c:v>
                </c:pt>
                <c:pt idx="4369">
                  <c:v>4725.6381848023702</c:v>
                </c:pt>
                <c:pt idx="4370">
                  <c:v>4725.9067901922299</c:v>
                </c:pt>
                <c:pt idx="4371">
                  <c:v>4726.1203156106303</c:v>
                </c:pt>
                <c:pt idx="4372">
                  <c:v>4726.4181610578598</c:v>
                </c:pt>
                <c:pt idx="4373">
                  <c:v>4726.70204257569</c:v>
                </c:pt>
                <c:pt idx="4374">
                  <c:v>4727.5502736400804</c:v>
                </c:pt>
                <c:pt idx="4375">
                  <c:v>4727.6095683937801</c:v>
                </c:pt>
                <c:pt idx="4376">
                  <c:v>4727.7186315199297</c:v>
                </c:pt>
                <c:pt idx="4377">
                  <c:v>4727.7879636995403</c:v>
                </c:pt>
                <c:pt idx="4378">
                  <c:v>4728.1193118169904</c:v>
                </c:pt>
                <c:pt idx="4379">
                  <c:v>4728.3444351560902</c:v>
                </c:pt>
                <c:pt idx="4380">
                  <c:v>4728.8590106633401</c:v>
                </c:pt>
                <c:pt idx="4381">
                  <c:v>4728.9171488513202</c:v>
                </c:pt>
                <c:pt idx="4382">
                  <c:v>4729.6491450481099</c:v>
                </c:pt>
                <c:pt idx="4383">
                  <c:v>4729.6699647800997</c:v>
                </c:pt>
                <c:pt idx="4384">
                  <c:v>4729.8151706941399</c:v>
                </c:pt>
                <c:pt idx="4385">
                  <c:v>4729.8151706950703</c:v>
                </c:pt>
                <c:pt idx="4386">
                  <c:v>4729.8351706925296</c:v>
                </c:pt>
                <c:pt idx="4387">
                  <c:v>4729.8751706925595</c:v>
                </c:pt>
                <c:pt idx="4388">
                  <c:v>4730.1172163914798</c:v>
                </c:pt>
                <c:pt idx="4389">
                  <c:v>4730.6351706953701</c:v>
                </c:pt>
                <c:pt idx="4390">
                  <c:v>4730.8551706932403</c:v>
                </c:pt>
                <c:pt idx="4391">
                  <c:v>4731.5293494593298</c:v>
                </c:pt>
                <c:pt idx="4392">
                  <c:v>4731.5535307638302</c:v>
                </c:pt>
                <c:pt idx="4393">
                  <c:v>4731.6751706954001</c:v>
                </c:pt>
                <c:pt idx="4394">
                  <c:v>4731.7300967648598</c:v>
                </c:pt>
                <c:pt idx="4395">
                  <c:v>4731.7300967723104</c:v>
                </c:pt>
                <c:pt idx="4396">
                  <c:v>4731.8951706923499</c:v>
                </c:pt>
                <c:pt idx="4397">
                  <c:v>4732.1031893827003</c:v>
                </c:pt>
                <c:pt idx="4398">
                  <c:v>4732.3706941958499</c:v>
                </c:pt>
                <c:pt idx="4399">
                  <c:v>4732.7151706954401</c:v>
                </c:pt>
                <c:pt idx="4400">
                  <c:v>4733.5911900238098</c:v>
                </c:pt>
                <c:pt idx="4401">
                  <c:v>4733.75517069548</c:v>
                </c:pt>
                <c:pt idx="4402">
                  <c:v>4733.9005420098501</c:v>
                </c:pt>
                <c:pt idx="4403">
                  <c:v>4733.9751706905599</c:v>
                </c:pt>
                <c:pt idx="4404">
                  <c:v>4734.6366034839302</c:v>
                </c:pt>
                <c:pt idx="4405">
                  <c:v>4734.79517069552</c:v>
                </c:pt>
                <c:pt idx="4406">
                  <c:v>4735.0151706896704</c:v>
                </c:pt>
                <c:pt idx="4407">
                  <c:v>4736.3390358714296</c:v>
                </c:pt>
                <c:pt idx="4408">
                  <c:v>4736.7869025319796</c:v>
                </c:pt>
                <c:pt idx="4409">
                  <c:v>4737.0951706878805</c:v>
                </c:pt>
                <c:pt idx="4410">
                  <c:v>4737.61934953741</c:v>
                </c:pt>
                <c:pt idx="4411">
                  <c:v>4738.5118782096497</c:v>
                </c:pt>
                <c:pt idx="4412">
                  <c:v>4739.1570091322001</c:v>
                </c:pt>
                <c:pt idx="4413">
                  <c:v>4740.0599673548704</c:v>
                </c:pt>
                <c:pt idx="4414">
                  <c:v>4740.5052674673498</c:v>
                </c:pt>
                <c:pt idx="4415">
                  <c:v>4741.4939569849503</c:v>
                </c:pt>
                <c:pt idx="4416">
                  <c:v>4741.66810056753</c:v>
                </c:pt>
                <c:pt idx="4417">
                  <c:v>4742.55266357865</c:v>
                </c:pt>
                <c:pt idx="4418">
                  <c:v>4743.8977095279797</c:v>
                </c:pt>
                <c:pt idx="4419">
                  <c:v>4744.2933561764603</c:v>
                </c:pt>
                <c:pt idx="4420">
                  <c:v>4746.5095959976297</c:v>
                </c:pt>
                <c:pt idx="4421">
                  <c:v>4747.5654008090496</c:v>
                </c:pt>
                <c:pt idx="4422">
                  <c:v>4747.9753197431501</c:v>
                </c:pt>
                <c:pt idx="4423">
                  <c:v>4748.8589966879799</c:v>
                </c:pt>
                <c:pt idx="4424">
                  <c:v>4749.9439193457301</c:v>
                </c:pt>
                <c:pt idx="4425">
                  <c:v>4750.7279637008896</c:v>
                </c:pt>
                <c:pt idx="4426">
                  <c:v>4751.2267166952297</c:v>
                </c:pt>
                <c:pt idx="4427">
                  <c:v>4751.5485669653799</c:v>
                </c:pt>
                <c:pt idx="4428">
                  <c:v>4752.4079917771696</c:v>
                </c:pt>
                <c:pt idx="4429">
                  <c:v>4753.4412403460501</c:v>
                </c:pt>
                <c:pt idx="4430">
                  <c:v>4753.6414072532198</c:v>
                </c:pt>
                <c:pt idx="4431">
                  <c:v>4754.75758702028</c:v>
                </c:pt>
                <c:pt idx="4432">
                  <c:v>4755.2813925743103</c:v>
                </c:pt>
                <c:pt idx="4433">
                  <c:v>4756.3054447011</c:v>
                </c:pt>
                <c:pt idx="4434">
                  <c:v>4757.34544470114</c:v>
                </c:pt>
                <c:pt idx="4435">
                  <c:v>4758.3093118164597</c:v>
                </c:pt>
                <c:pt idx="4436">
                  <c:v>4758.3854447011799</c:v>
                </c:pt>
                <c:pt idx="4437">
                  <c:v>4758.9395683920002</c:v>
                </c:pt>
                <c:pt idx="4438">
                  <c:v>4759.4254447012199</c:v>
                </c:pt>
                <c:pt idx="4439">
                  <c:v>4760.4654447012499</c:v>
                </c:pt>
                <c:pt idx="4440">
                  <c:v>4760.5998476846098</c:v>
                </c:pt>
                <c:pt idx="4441">
                  <c:v>4761.1169293597304</c:v>
                </c:pt>
                <c:pt idx="4442">
                  <c:v>4761.5054447012899</c:v>
                </c:pt>
                <c:pt idx="4443">
                  <c:v>4761.6398476846498</c:v>
                </c:pt>
                <c:pt idx="4444">
                  <c:v>4761.6727553675801</c:v>
                </c:pt>
                <c:pt idx="4445">
                  <c:v>4762.0527456719401</c:v>
                </c:pt>
                <c:pt idx="4446">
                  <c:v>4762.6798476846798</c:v>
                </c:pt>
                <c:pt idx="4447">
                  <c:v>4763.3386713881</c:v>
                </c:pt>
                <c:pt idx="4448">
                  <c:v>4763.5022916477101</c:v>
                </c:pt>
                <c:pt idx="4449">
                  <c:v>4766.4385645096099</c:v>
                </c:pt>
                <c:pt idx="4450">
                  <c:v>4766.5289380537497</c:v>
                </c:pt>
                <c:pt idx="4451">
                  <c:v>4766.7699126265898</c:v>
                </c:pt>
                <c:pt idx="4452">
                  <c:v>4766.9988210853098</c:v>
                </c:pt>
                <c:pt idx="4453">
                  <c:v>4767.2022817414199</c:v>
                </c:pt>
                <c:pt idx="4454">
                  <c:v>4767.5085645038598</c:v>
                </c:pt>
                <c:pt idx="4455">
                  <c:v>4768.1515925107497</c:v>
                </c:pt>
                <c:pt idx="4456">
                  <c:v>4771.1193494563904</c:v>
                </c:pt>
                <c:pt idx="4457">
                  <c:v>4771.63025630638</c:v>
                </c:pt>
                <c:pt idx="4458">
                  <c:v>4773.1420080587204</c:v>
                </c:pt>
                <c:pt idx="4459">
                  <c:v>4775.1746717980104</c:v>
                </c:pt>
                <c:pt idx="4460">
                  <c:v>4776.6322430539803</c:v>
                </c:pt>
                <c:pt idx="4461">
                  <c:v>4776.8593118199997</c:v>
                </c:pt>
                <c:pt idx="4462">
                  <c:v>4777.3720927308304</c:v>
                </c:pt>
                <c:pt idx="4463">
                  <c:v>4777.6722430540203</c:v>
                </c:pt>
                <c:pt idx="4464">
                  <c:v>4777.7919077817296</c:v>
                </c:pt>
                <c:pt idx="4465">
                  <c:v>4778.03127796016</c:v>
                </c:pt>
                <c:pt idx="4466">
                  <c:v>4778.5462618237298</c:v>
                </c:pt>
                <c:pt idx="4467">
                  <c:v>4778.5536180213003</c:v>
                </c:pt>
                <c:pt idx="4468">
                  <c:v>4778.7122430540603</c:v>
                </c:pt>
                <c:pt idx="4469">
                  <c:v>4778.8319077808401</c:v>
                </c:pt>
                <c:pt idx="4470">
                  <c:v>4779.5936180204098</c:v>
                </c:pt>
                <c:pt idx="4471">
                  <c:v>4779.7522430540903</c:v>
                </c:pt>
                <c:pt idx="4472">
                  <c:v>4779.8719077799396</c:v>
                </c:pt>
                <c:pt idx="4473">
                  <c:v>4780.7922430541303</c:v>
                </c:pt>
                <c:pt idx="4474">
                  <c:v>4781.5178515538501</c:v>
                </c:pt>
                <c:pt idx="4475">
                  <c:v>4781.5504123768696</c:v>
                </c:pt>
                <c:pt idx="4476">
                  <c:v>4781.8322430541702</c:v>
                </c:pt>
                <c:pt idx="4477">
                  <c:v>4782.8722430542102</c:v>
                </c:pt>
                <c:pt idx="4478">
                  <c:v>4783.9122430542402</c:v>
                </c:pt>
                <c:pt idx="4479">
                  <c:v>4784.0706599345403</c:v>
                </c:pt>
                <c:pt idx="4480">
                  <c:v>4784.9522430542802</c:v>
                </c:pt>
                <c:pt idx="4481">
                  <c:v>4785.8988486891603</c:v>
                </c:pt>
                <c:pt idx="4482">
                  <c:v>4785.9353687861003</c:v>
                </c:pt>
                <c:pt idx="4483">
                  <c:v>4785.9922430543202</c:v>
                </c:pt>
                <c:pt idx="4484">
                  <c:v>4786.2447207721398</c:v>
                </c:pt>
                <c:pt idx="4485">
                  <c:v>4787.0322430543602</c:v>
                </c:pt>
                <c:pt idx="4486">
                  <c:v>4787.4712593904997</c:v>
                </c:pt>
                <c:pt idx="4487">
                  <c:v>4787.7360197631597</c:v>
                </c:pt>
                <c:pt idx="4488">
                  <c:v>4789.3112572319797</c:v>
                </c:pt>
                <c:pt idx="4489">
                  <c:v>4789.7869391040804</c:v>
                </c:pt>
                <c:pt idx="4490">
                  <c:v>4790.8904405850899</c:v>
                </c:pt>
                <c:pt idx="4491">
                  <c:v>4792.6966155841901</c:v>
                </c:pt>
                <c:pt idx="4492">
                  <c:v>4792.8713951529899</c:v>
                </c:pt>
                <c:pt idx="4493">
                  <c:v>4793.0306599400901</c:v>
                </c:pt>
                <c:pt idx="4494">
                  <c:v>4793.28979469975</c:v>
                </c:pt>
                <c:pt idx="4495">
                  <c:v>4793.3144501731704</c:v>
                </c:pt>
                <c:pt idx="4496">
                  <c:v>4793.6127432688299</c:v>
                </c:pt>
                <c:pt idx="4497">
                  <c:v>4793.7578082366299</c:v>
                </c:pt>
                <c:pt idx="4498">
                  <c:v>4794.0122793316796</c:v>
                </c:pt>
                <c:pt idx="4499">
                  <c:v>4794.9845263212901</c:v>
                </c:pt>
                <c:pt idx="4500">
                  <c:v>4796.6375349406098</c:v>
                </c:pt>
                <c:pt idx="4501">
                  <c:v>4797.6255713384598</c:v>
                </c:pt>
                <c:pt idx="4502">
                  <c:v>4798.5544174862998</c:v>
                </c:pt>
                <c:pt idx="4503">
                  <c:v>4798.7238666396497</c:v>
                </c:pt>
                <c:pt idx="4504">
                  <c:v>4799.9095795731901</c:v>
                </c:pt>
                <c:pt idx="4505">
                  <c:v>4799.9220045451002</c:v>
                </c:pt>
                <c:pt idx="4506">
                  <c:v>4800.0427432693496</c:v>
                </c:pt>
                <c:pt idx="4507">
                  <c:v>4800.0801985245198</c:v>
                </c:pt>
                <c:pt idx="4508">
                  <c:v>4801.24702676571</c:v>
                </c:pt>
                <c:pt idx="4509">
                  <c:v>4801.2941959854197</c:v>
                </c:pt>
                <c:pt idx="4510">
                  <c:v>4802.5543156806298</c:v>
                </c:pt>
                <c:pt idx="4511">
                  <c:v>4802.8915443345904</c:v>
                </c:pt>
                <c:pt idx="4512">
                  <c:v>4803.0181357460096</c:v>
                </c:pt>
                <c:pt idx="4513">
                  <c:v>4805.0407943483397</c:v>
                </c:pt>
                <c:pt idx="4514">
                  <c:v>4805.3748387042397</c:v>
                </c:pt>
                <c:pt idx="4515">
                  <c:v>4806.2497647698701</c:v>
                </c:pt>
                <c:pt idx="4516">
                  <c:v>4806.5414072433396</c:v>
                </c:pt>
                <c:pt idx="4517">
                  <c:v>4806.9504930097601</c:v>
                </c:pt>
                <c:pt idx="4518">
                  <c:v>4810.0804228009602</c:v>
                </c:pt>
                <c:pt idx="4519">
                  <c:v>4810.1055293586096</c:v>
                </c:pt>
                <c:pt idx="4520">
                  <c:v>4810.1787630564004</c:v>
                </c:pt>
                <c:pt idx="4521">
                  <c:v>4810.67299984488</c:v>
                </c:pt>
                <c:pt idx="4522">
                  <c:v>4810.8951706923499</c:v>
                </c:pt>
                <c:pt idx="4523">
                  <c:v>4810.9071042453797</c:v>
                </c:pt>
                <c:pt idx="4524">
                  <c:v>4811.2750133420304</c:v>
                </c:pt>
                <c:pt idx="4525">
                  <c:v>4811.2857545713196</c:v>
                </c:pt>
                <c:pt idx="4526">
                  <c:v>4811.3126378785801</c:v>
                </c:pt>
                <c:pt idx="4527">
                  <c:v>4812.3007970210101</c:v>
                </c:pt>
                <c:pt idx="4528">
                  <c:v>4812.8280597551402</c:v>
                </c:pt>
                <c:pt idx="4529">
                  <c:v>4813.4635282177396</c:v>
                </c:pt>
                <c:pt idx="4530">
                  <c:v>4813.46352822054</c:v>
                </c:pt>
                <c:pt idx="4531">
                  <c:v>4813.8930385859503</c:v>
                </c:pt>
                <c:pt idx="4532">
                  <c:v>4814.7793494574698</c:v>
                </c:pt>
                <c:pt idx="4533">
                  <c:v>4815.0830897940295</c:v>
                </c:pt>
                <c:pt idx="4534">
                  <c:v>4815.2005096077901</c:v>
                </c:pt>
                <c:pt idx="4535">
                  <c:v>4815.67883817851</c:v>
                </c:pt>
                <c:pt idx="4536">
                  <c:v>4816.8858230169799</c:v>
                </c:pt>
                <c:pt idx="4537">
                  <c:v>4817.2008492713703</c:v>
                </c:pt>
                <c:pt idx="4538">
                  <c:v>4818.0488086165797</c:v>
                </c:pt>
                <c:pt idx="4539">
                  <c:v>4818.1131193311803</c:v>
                </c:pt>
                <c:pt idx="4540">
                  <c:v>4818.7827432723698</c:v>
                </c:pt>
                <c:pt idx="4541">
                  <c:v>4818.9357131924398</c:v>
                </c:pt>
                <c:pt idx="4542">
                  <c:v>4819.0027432721099</c:v>
                </c:pt>
                <c:pt idx="4543">
                  <c:v>4819.3148386962703</c:v>
                </c:pt>
                <c:pt idx="4544">
                  <c:v>4820.5418908772899</c:v>
                </c:pt>
                <c:pt idx="4545">
                  <c:v>4820.5719756763401</c:v>
                </c:pt>
                <c:pt idx="4546">
                  <c:v>4822.2261020019596</c:v>
                </c:pt>
                <c:pt idx="4547">
                  <c:v>4822.3572700249597</c:v>
                </c:pt>
                <c:pt idx="4548">
                  <c:v>4822.5658119972704</c:v>
                </c:pt>
                <c:pt idx="4549">
                  <c:v>4823.28384382897</c:v>
                </c:pt>
                <c:pt idx="4550">
                  <c:v>4825.0840384559697</c:v>
                </c:pt>
                <c:pt idx="4551">
                  <c:v>4825.48618682287</c:v>
                </c:pt>
                <c:pt idx="4552">
                  <c:v>4826.5155004189501</c:v>
                </c:pt>
                <c:pt idx="4553">
                  <c:v>4827.2650980162398</c:v>
                </c:pt>
                <c:pt idx="4554">
                  <c:v>4829.1761917956101</c:v>
                </c:pt>
                <c:pt idx="4555">
                  <c:v>4829.7162714935803</c:v>
                </c:pt>
                <c:pt idx="4556">
                  <c:v>4830.0427432660899</c:v>
                </c:pt>
                <c:pt idx="4557">
                  <c:v>4830.7486989134904</c:v>
                </c:pt>
                <c:pt idx="4558">
                  <c:v>4831.0607943441701</c:v>
                </c:pt>
                <c:pt idx="4559">
                  <c:v>4831.4573507979503</c:v>
                </c:pt>
                <c:pt idx="4560">
                  <c:v>4832.0980981080702</c:v>
                </c:pt>
                <c:pt idx="4561">
                  <c:v>4833.0181357460096</c:v>
                </c:pt>
                <c:pt idx="4562">
                  <c:v>4834.3375025708201</c:v>
                </c:pt>
                <c:pt idx="4563">
                  <c:v>4834.43004703521</c:v>
                </c:pt>
                <c:pt idx="4564">
                  <c:v>4834.5575349423998</c:v>
                </c:pt>
                <c:pt idx="4565">
                  <c:v>4834.7521705385298</c:v>
                </c:pt>
                <c:pt idx="4566">
                  <c:v>4835.1814232300903</c:v>
                </c:pt>
                <c:pt idx="4567">
                  <c:v>4835.30814768653</c:v>
                </c:pt>
                <c:pt idx="4568">
                  <c:v>4836.0019206758498</c:v>
                </c:pt>
                <c:pt idx="4569">
                  <c:v>4836.2140913875701</c:v>
                </c:pt>
                <c:pt idx="4570">
                  <c:v>4838.0740913879099</c:v>
                </c:pt>
                <c:pt idx="4571">
                  <c:v>4838.9437073171102</c:v>
                </c:pt>
                <c:pt idx="4572">
                  <c:v>4839.4694512160404</c:v>
                </c:pt>
                <c:pt idx="4573">
                  <c:v>4842.4353220206604</c:v>
                </c:pt>
                <c:pt idx="4574">
                  <c:v>4843.5912055298604</c:v>
                </c:pt>
                <c:pt idx="4575">
                  <c:v>4843.7402311754404</c:v>
                </c:pt>
                <c:pt idx="4576">
                  <c:v>4844.0581357432502</c:v>
                </c:pt>
                <c:pt idx="4577">
                  <c:v>4844.2234905792802</c:v>
                </c:pt>
                <c:pt idx="4578">
                  <c:v>4844.5777094457299</c:v>
                </c:pt>
                <c:pt idx="4579">
                  <c:v>4846.71795777231</c:v>
                </c:pt>
                <c:pt idx="4580">
                  <c:v>4847.9779632843502</c:v>
                </c:pt>
                <c:pt idx="4581">
                  <c:v>4849.1050477067402</c:v>
                </c:pt>
                <c:pt idx="4582">
                  <c:v>4849.1140913888803</c:v>
                </c:pt>
                <c:pt idx="4583">
                  <c:v>4851.6153546934902</c:v>
                </c:pt>
                <c:pt idx="4584">
                  <c:v>4851.88576065283</c:v>
                </c:pt>
                <c:pt idx="4585">
                  <c:v>4852.4613951500496</c:v>
                </c:pt>
                <c:pt idx="4586">
                  <c:v>4853.2725536525204</c:v>
                </c:pt>
                <c:pt idx="4587">
                  <c:v>4853.4635282177396</c:v>
                </c:pt>
                <c:pt idx="4588">
                  <c:v>4853.4799541667999</c:v>
                </c:pt>
                <c:pt idx="4589">
                  <c:v>4854.2491220626898</c:v>
                </c:pt>
                <c:pt idx="4590">
                  <c:v>4855.1722385176599</c:v>
                </c:pt>
                <c:pt idx="4591">
                  <c:v>4855.8112569178902</c:v>
                </c:pt>
                <c:pt idx="4592">
                  <c:v>4856.2750757085096</c:v>
                </c:pt>
                <c:pt idx="4593">
                  <c:v>4858.0230169426604</c:v>
                </c:pt>
                <c:pt idx="4594">
                  <c:v>4858.4354740278704</c:v>
                </c:pt>
                <c:pt idx="4595">
                  <c:v>4859.9313951507202</c:v>
                </c:pt>
                <c:pt idx="4596">
                  <c:v>4861.4873507972798</c:v>
                </c:pt>
                <c:pt idx="4597">
                  <c:v>4861.8720749248696</c:v>
                </c:pt>
                <c:pt idx="4598">
                  <c:v>4862.4171462356999</c:v>
                </c:pt>
                <c:pt idx="4599">
                  <c:v>4862.8148051276803</c:v>
                </c:pt>
                <c:pt idx="4600">
                  <c:v>4862.9161544404897</c:v>
                </c:pt>
                <c:pt idx="4601">
                  <c:v>4863.6299333338302</c:v>
                </c:pt>
                <c:pt idx="4602">
                  <c:v>4863.8735282234802</c:v>
                </c:pt>
                <c:pt idx="4603">
                  <c:v>4864.0742755313404</c:v>
                </c:pt>
                <c:pt idx="4604">
                  <c:v>4865.5092417504602</c:v>
                </c:pt>
                <c:pt idx="4605">
                  <c:v>4866.2418882921302</c:v>
                </c:pt>
                <c:pt idx="4606">
                  <c:v>4866.7915469110003</c:v>
                </c:pt>
                <c:pt idx="4607">
                  <c:v>4868.8617162620603</c:v>
                </c:pt>
                <c:pt idx="4608">
                  <c:v>4868.9985294681901</c:v>
                </c:pt>
                <c:pt idx="4609">
                  <c:v>4869.5450280341302</c:v>
                </c:pt>
                <c:pt idx="4610">
                  <c:v>4870.0663914615197</c:v>
                </c:pt>
                <c:pt idx="4611">
                  <c:v>4870.8600470311903</c:v>
                </c:pt>
                <c:pt idx="4612">
                  <c:v>4871.6773507976905</c:v>
                </c:pt>
                <c:pt idx="4613">
                  <c:v>4872.2386989183697</c:v>
                </c:pt>
                <c:pt idx="4614">
                  <c:v>4872.4069890445098</c:v>
                </c:pt>
                <c:pt idx="4615">
                  <c:v>4872.88606963865</c:v>
                </c:pt>
                <c:pt idx="4616">
                  <c:v>4873.0721424687599</c:v>
                </c:pt>
                <c:pt idx="4617">
                  <c:v>4873.4281357489499</c:v>
                </c:pt>
                <c:pt idx="4618">
                  <c:v>4873.9467876292701</c:v>
                </c:pt>
                <c:pt idx="4619">
                  <c:v>4874.0742755364599</c:v>
                </c:pt>
                <c:pt idx="4620">
                  <c:v>4874.6974003780597</c:v>
                </c:pt>
                <c:pt idx="4621">
                  <c:v>4874.90999076142</c:v>
                </c:pt>
                <c:pt idx="4622">
                  <c:v>4876.2387699018</c:v>
                </c:pt>
                <c:pt idx="4623">
                  <c:v>4877.0590517241499</c:v>
                </c:pt>
                <c:pt idx="4624">
                  <c:v>4877.0963492998799</c:v>
                </c:pt>
                <c:pt idx="4625">
                  <c:v>4877.12460481375</c:v>
                </c:pt>
                <c:pt idx="4626">
                  <c:v>4877.9475228404599</c:v>
                </c:pt>
                <c:pt idx="4627">
                  <c:v>4879.29396194126</c:v>
                </c:pt>
                <c:pt idx="4628">
                  <c:v>4879.2988322600704</c:v>
                </c:pt>
                <c:pt idx="4629">
                  <c:v>4880.4052645042502</c:v>
                </c:pt>
                <c:pt idx="4630">
                  <c:v>4880.5924281401003</c:v>
                </c:pt>
                <c:pt idx="4631">
                  <c:v>4883.0721424636404</c:v>
                </c:pt>
                <c:pt idx="4632">
                  <c:v>4883.3915295605502</c:v>
                </c:pt>
                <c:pt idx="4633">
                  <c:v>4885.1936249956398</c:v>
                </c:pt>
                <c:pt idx="4634">
                  <c:v>4886.0632261519704</c:v>
                </c:pt>
                <c:pt idx="4635">
                  <c:v>4886.3111408967497</c:v>
                </c:pt>
                <c:pt idx="4636">
                  <c:v>4886.4910184731698</c:v>
                </c:pt>
                <c:pt idx="4637">
                  <c:v>4886.9017137065503</c:v>
                </c:pt>
                <c:pt idx="4638">
                  <c:v>4888.4513892233299</c:v>
                </c:pt>
                <c:pt idx="4639">
                  <c:v>4889.31483870185</c:v>
                </c:pt>
                <c:pt idx="4640">
                  <c:v>4890.0082701491101</c:v>
                </c:pt>
                <c:pt idx="4641">
                  <c:v>4890.8384791589297</c:v>
                </c:pt>
                <c:pt idx="4642">
                  <c:v>4890.8475228399002</c:v>
                </c:pt>
                <c:pt idx="4643">
                  <c:v>4892.6618063393898</c:v>
                </c:pt>
                <c:pt idx="4644">
                  <c:v>4894.0169341303399</c:v>
                </c:pt>
                <c:pt idx="4645">
                  <c:v>4894.2222768710899</c:v>
                </c:pt>
                <c:pt idx="4646">
                  <c:v>4894.3969244360896</c:v>
                </c:pt>
                <c:pt idx="4647">
                  <c:v>4894.8055739113997</c:v>
                </c:pt>
                <c:pt idx="4648">
                  <c:v>4895.1969596706303</c:v>
                </c:pt>
                <c:pt idx="4649">
                  <c:v>4896.4023145046003</c:v>
                </c:pt>
                <c:pt idx="4650">
                  <c:v>4896.4598598638504</c:v>
                </c:pt>
                <c:pt idx="4651">
                  <c:v>4897.39764984045</c:v>
                </c:pt>
                <c:pt idx="4652">
                  <c:v>4899.7157950168403</c:v>
                </c:pt>
                <c:pt idx="4653">
                  <c:v>4899.9844004064798</c:v>
                </c:pt>
                <c:pt idx="4654">
                  <c:v>4900.4957712720998</c:v>
                </c:pt>
                <c:pt idx="4655">
                  <c:v>4900.7796527901601</c:v>
                </c:pt>
                <c:pt idx="4656">
                  <c:v>4901.6871786080301</c:v>
                </c:pt>
                <c:pt idx="4657">
                  <c:v>4901.7962417344097</c:v>
                </c:pt>
                <c:pt idx="4658">
                  <c:v>4901.8655739147198</c:v>
                </c:pt>
                <c:pt idx="4659">
                  <c:v>4902.1959380423596</c:v>
                </c:pt>
                <c:pt idx="4660">
                  <c:v>4902.1969220321598</c:v>
                </c:pt>
                <c:pt idx="4661">
                  <c:v>4902.4220453705602</c:v>
                </c:pt>
                <c:pt idx="4662">
                  <c:v>4902.9947590660304</c:v>
                </c:pt>
                <c:pt idx="4663">
                  <c:v>4903.7267552623498</c:v>
                </c:pt>
                <c:pt idx="4664">
                  <c:v>4903.7475749943396</c:v>
                </c:pt>
                <c:pt idx="4665">
                  <c:v>4904.1948266066602</c:v>
                </c:pt>
                <c:pt idx="4666">
                  <c:v>4904.6249757856103</c:v>
                </c:pt>
                <c:pt idx="4667">
                  <c:v>4905.6069596745001</c:v>
                </c:pt>
                <c:pt idx="4668">
                  <c:v>4905.6311409789996</c:v>
                </c:pt>
                <c:pt idx="4669">
                  <c:v>4905.8077069790997</c:v>
                </c:pt>
                <c:pt idx="4670">
                  <c:v>4905.8077069874798</c:v>
                </c:pt>
                <c:pt idx="4671">
                  <c:v>4906.1807995978697</c:v>
                </c:pt>
                <c:pt idx="4672">
                  <c:v>4906.4483044110202</c:v>
                </c:pt>
                <c:pt idx="4673">
                  <c:v>4907.6688002382798</c:v>
                </c:pt>
                <c:pt idx="4674">
                  <c:v>4907.9781522243202</c:v>
                </c:pt>
                <c:pt idx="4675">
                  <c:v>4910.4166460856704</c:v>
                </c:pt>
                <c:pt idx="4676">
                  <c:v>4913.23461934644</c:v>
                </c:pt>
                <c:pt idx="4677">
                  <c:v>4914.5828776825201</c:v>
                </c:pt>
                <c:pt idx="4678">
                  <c:v>4915.5715672001197</c:v>
                </c:pt>
                <c:pt idx="4679">
                  <c:v>4915.7457107827004</c:v>
                </c:pt>
                <c:pt idx="4680">
                  <c:v>4918.3709663916297</c:v>
                </c:pt>
                <c:pt idx="4681">
                  <c:v>4918.8291541798899</c:v>
                </c:pt>
                <c:pt idx="4682">
                  <c:v>4920.5872062118697</c:v>
                </c:pt>
                <c:pt idx="4683">
                  <c:v>4921.64301102422</c:v>
                </c:pt>
                <c:pt idx="4684">
                  <c:v>4922.93660690251</c:v>
                </c:pt>
                <c:pt idx="4685">
                  <c:v>4922.9849242139599</c:v>
                </c:pt>
                <c:pt idx="4686">
                  <c:v>4924.0215295604403</c:v>
                </c:pt>
                <c:pt idx="4687">
                  <c:v>4924.8055739155898</c:v>
                </c:pt>
                <c:pt idx="4688">
                  <c:v>4926.4856019914096</c:v>
                </c:pt>
                <c:pt idx="4689">
                  <c:v>4927.5188505607603</c:v>
                </c:pt>
                <c:pt idx="4690">
                  <c:v>4927.5799018628804</c:v>
                </c:pt>
                <c:pt idx="4691">
                  <c:v>4928.8351972345199</c:v>
                </c:pt>
                <c:pt idx="4692">
                  <c:v>4929.3590027894797</c:v>
                </c:pt>
                <c:pt idx="4693">
                  <c:v>4932.3869220307097</c:v>
                </c:pt>
                <c:pt idx="4694">
                  <c:v>4933.0171786062401</c:v>
                </c:pt>
                <c:pt idx="4695">
                  <c:v>4933.38886744715</c:v>
                </c:pt>
                <c:pt idx="4696">
                  <c:v>4935.2631046387796</c:v>
                </c:pt>
                <c:pt idx="4697">
                  <c:v>4935.7503655822902</c:v>
                </c:pt>
                <c:pt idx="4698">
                  <c:v>4936.1303558871105</c:v>
                </c:pt>
                <c:pt idx="4699">
                  <c:v>4937.1473986040801</c:v>
                </c:pt>
                <c:pt idx="4700">
                  <c:v>4939.2522820127197</c:v>
                </c:pt>
                <c:pt idx="4701">
                  <c:v>4940.5161747243201</c:v>
                </c:pt>
                <c:pt idx="4702">
                  <c:v>4940.6065482683398</c:v>
                </c:pt>
                <c:pt idx="4703">
                  <c:v>4940.8475228408297</c:v>
                </c:pt>
                <c:pt idx="4704">
                  <c:v>4941.0764312995598</c:v>
                </c:pt>
                <c:pt idx="4705">
                  <c:v>4941.2798919565903</c:v>
                </c:pt>
                <c:pt idx="4706">
                  <c:v>4941.5861747190302</c:v>
                </c:pt>
                <c:pt idx="4707">
                  <c:v>4942.2292027249896</c:v>
                </c:pt>
                <c:pt idx="4708">
                  <c:v>4945.1969596706303</c:v>
                </c:pt>
                <c:pt idx="4709">
                  <c:v>4945.59546176809</c:v>
                </c:pt>
                <c:pt idx="4710">
                  <c:v>4945.6280225914297</c:v>
                </c:pt>
                <c:pt idx="4711">
                  <c:v>4947.2196182738899</c:v>
                </c:pt>
                <c:pt idx="4712">
                  <c:v>4950.3223309866098</c:v>
                </c:pt>
                <c:pt idx="4713">
                  <c:v>4950.9369220347098</c:v>
                </c:pt>
                <c:pt idx="4714">
                  <c:v>4951.4497029455297</c:v>
                </c:pt>
                <c:pt idx="4715">
                  <c:v>4952.1088881753303</c:v>
                </c:pt>
                <c:pt idx="4716">
                  <c:v>4952.6238720379697</c:v>
                </c:pt>
                <c:pt idx="4717">
                  <c:v>4954.9680507993298</c:v>
                </c:pt>
                <c:pt idx="4718">
                  <c:v>4957.46158441435</c:v>
                </c:pt>
                <c:pt idx="4719">
                  <c:v>4957.69035348342</c:v>
                </c:pt>
                <c:pt idx="4720">
                  <c:v>4958.1482701487803</c:v>
                </c:pt>
                <c:pt idx="4721">
                  <c:v>4959.9764589034003</c:v>
                </c:pt>
                <c:pt idx="4722">
                  <c:v>4960.0129790005703</c:v>
                </c:pt>
                <c:pt idx="4723">
                  <c:v>4961.5488696050597</c:v>
                </c:pt>
                <c:pt idx="4724">
                  <c:v>4961.8136299773996</c:v>
                </c:pt>
                <c:pt idx="4725">
                  <c:v>4962.6320277005398</c:v>
                </c:pt>
                <c:pt idx="4726">
                  <c:v>4962.8014768538997</c:v>
                </c:pt>
                <c:pt idx="4727">
                  <c:v>4963.8645493183203</c:v>
                </c:pt>
                <c:pt idx="4728">
                  <c:v>4963.9871897883704</c:v>
                </c:pt>
                <c:pt idx="4729">
                  <c:v>4964.1578087387597</c:v>
                </c:pt>
                <c:pt idx="4730">
                  <c:v>4965.3246369808903</c:v>
                </c:pt>
                <c:pt idx="4731">
                  <c:v>4966.7742257993596</c:v>
                </c:pt>
                <c:pt idx="4732">
                  <c:v>4966.9490053677</c:v>
                </c:pt>
                <c:pt idx="4733">
                  <c:v>4966.9691545497599</c:v>
                </c:pt>
                <c:pt idx="4734">
                  <c:v>4967.1082701552596</c:v>
                </c:pt>
                <c:pt idx="4735">
                  <c:v>4967.3674049142201</c:v>
                </c:pt>
                <c:pt idx="4736">
                  <c:v>4967.3920603878796</c:v>
                </c:pt>
                <c:pt idx="4737">
                  <c:v>4968.0898895468499</c:v>
                </c:pt>
                <c:pt idx="4738">
                  <c:v>4970.3273749844202</c:v>
                </c:pt>
                <c:pt idx="4739">
                  <c:v>4970.7151451557802</c:v>
                </c:pt>
                <c:pt idx="4740">
                  <c:v>4971.7031815536302</c:v>
                </c:pt>
                <c:pt idx="4741">
                  <c:v>4973.9996147602797</c:v>
                </c:pt>
                <c:pt idx="4742">
                  <c:v>4974.1203534835904</c:v>
                </c:pt>
                <c:pt idx="4743">
                  <c:v>4974.7506100591199</c:v>
                </c:pt>
                <c:pt idx="4744">
                  <c:v>4975.3526235567397</c:v>
                </c:pt>
                <c:pt idx="4745">
                  <c:v>4975.3718062005901</c:v>
                </c:pt>
                <c:pt idx="4746">
                  <c:v>4976.6319258948697</c:v>
                </c:pt>
                <c:pt idx="4747">
                  <c:v>4976.9056699697303</c:v>
                </c:pt>
                <c:pt idx="4748">
                  <c:v>4977.0957459607098</c:v>
                </c:pt>
                <c:pt idx="4749">
                  <c:v>4977.5411384319796</c:v>
                </c:pt>
                <c:pt idx="4750">
                  <c:v>4977.5411384352401</c:v>
                </c:pt>
                <c:pt idx="4751">
                  <c:v>4977.9706488004804</c:v>
                </c:pt>
                <c:pt idx="4752">
                  <c:v>4978.85695967217</c:v>
                </c:pt>
                <c:pt idx="4753">
                  <c:v>4979.11840456351</c:v>
                </c:pt>
                <c:pt idx="4754">
                  <c:v>4979.2781198222601</c:v>
                </c:pt>
                <c:pt idx="4755">
                  <c:v>4979.45244891941</c:v>
                </c:pt>
                <c:pt idx="4756">
                  <c:v>4980.6190174575804</c:v>
                </c:pt>
                <c:pt idx="4757">
                  <c:v>4980.9634332312198</c:v>
                </c:pt>
                <c:pt idx="4758">
                  <c:v>4981.0281032249304</c:v>
                </c:pt>
                <c:pt idx="4759">
                  <c:v>4982.1264188308196</c:v>
                </c:pt>
                <c:pt idx="4760">
                  <c:v>4982.1907295454203</c:v>
                </c:pt>
                <c:pt idx="4761">
                  <c:v>4982.8603534870699</c:v>
                </c:pt>
                <c:pt idx="4762">
                  <c:v>4983.0133234076202</c:v>
                </c:pt>
                <c:pt idx="4763">
                  <c:v>4984.6495858915096</c:v>
                </c:pt>
                <c:pt idx="4764">
                  <c:v>4984.9847144596197</c:v>
                </c:pt>
                <c:pt idx="4765">
                  <c:v>4985.1222988981699</c:v>
                </c:pt>
                <c:pt idx="4766">
                  <c:v>4985.3633647859097</c:v>
                </c:pt>
                <c:pt idx="4767">
                  <c:v>4985.3902480930501</c:v>
                </c:pt>
                <c:pt idx="4768">
                  <c:v>4986.3037122162004</c:v>
                </c:pt>
                <c:pt idx="4769">
                  <c:v>4986.6434222124499</c:v>
                </c:pt>
                <c:pt idx="4770">
                  <c:v>4987.3614540435301</c:v>
                </c:pt>
                <c:pt idx="4771">
                  <c:v>4989.1616486702096</c:v>
                </c:pt>
                <c:pt idx="4772">
                  <c:v>4989.5637970380403</c:v>
                </c:pt>
                <c:pt idx="4773">
                  <c:v>4989.7564483936803</c:v>
                </c:pt>
                <c:pt idx="4774">
                  <c:v>4990.5931106335402</c:v>
                </c:pt>
                <c:pt idx="4775">
                  <c:v>4991.2784594860796</c:v>
                </c:pt>
                <c:pt idx="4776">
                  <c:v>4991.3427082309499</c:v>
                </c:pt>
                <c:pt idx="4777">
                  <c:v>4993.0803534868101</c:v>
                </c:pt>
                <c:pt idx="4778">
                  <c:v>4993.25380200985</c:v>
                </c:pt>
                <c:pt idx="4779">
                  <c:v>4993.3924489105102</c:v>
                </c:pt>
                <c:pt idx="4780">
                  <c:v>4993.7938817082904</c:v>
                </c:pt>
                <c:pt idx="4781">
                  <c:v>4994.12035348056</c:v>
                </c:pt>
                <c:pt idx="4782">
                  <c:v>4994.6195010915399</c:v>
                </c:pt>
                <c:pt idx="4783">
                  <c:v>4994.8263091277304</c:v>
                </c:pt>
                <c:pt idx="4784">
                  <c:v>4995.1384045593404</c:v>
                </c:pt>
                <c:pt idx="4785">
                  <c:v>4996.4348802395098</c:v>
                </c:pt>
                <c:pt idx="4786">
                  <c:v>4997.0957459607098</c:v>
                </c:pt>
                <c:pt idx="4787">
                  <c:v>4997.8028829302602</c:v>
                </c:pt>
                <c:pt idx="4788">
                  <c:v>4998.8297807527697</c:v>
                </c:pt>
                <c:pt idx="4789">
                  <c:v>4999.3857579007699</c:v>
                </c:pt>
                <c:pt idx="4790">
                  <c:v>5000.29170160181</c:v>
                </c:pt>
                <c:pt idx="4791">
                  <c:v>5000.4703911181996</c:v>
                </c:pt>
                <c:pt idx="4792">
                  <c:v>5003.0213175313502</c:v>
                </c:pt>
                <c:pt idx="4793">
                  <c:v>5003.5470614302903</c:v>
                </c:pt>
                <c:pt idx="4794">
                  <c:v>5005.5349610126495</c:v>
                </c:pt>
                <c:pt idx="4795">
                  <c:v>5006.1757083227803</c:v>
                </c:pt>
                <c:pt idx="4796">
                  <c:v>5008.3011007938703</c:v>
                </c:pt>
                <c:pt idx="4797">
                  <c:v>5008.41511278506</c:v>
                </c:pt>
                <c:pt idx="4798">
                  <c:v>5008.5076572503804</c:v>
                </c:pt>
                <c:pt idx="4799">
                  <c:v>5008.6351451575702</c:v>
                </c:pt>
                <c:pt idx="4800">
                  <c:v>5010.0795308910301</c:v>
                </c:pt>
                <c:pt idx="4801">
                  <c:v>5012.1517016021498</c:v>
                </c:pt>
                <c:pt idx="4802">
                  <c:v>5013.1826579212202</c:v>
                </c:pt>
                <c:pt idx="4803">
                  <c:v>5013.1917016040497</c:v>
                </c:pt>
                <c:pt idx="4804">
                  <c:v>5016.5129322351404</c:v>
                </c:pt>
                <c:pt idx="4805">
                  <c:v>5016.5390053642896</c:v>
                </c:pt>
                <c:pt idx="4806">
                  <c:v>5017.5411384319796</c:v>
                </c:pt>
                <c:pt idx="4807">
                  <c:v>5017.6688157450399</c:v>
                </c:pt>
                <c:pt idx="4808">
                  <c:v>5017.8178413901396</c:v>
                </c:pt>
                <c:pt idx="4809">
                  <c:v>5018.1357459574901</c:v>
                </c:pt>
                <c:pt idx="4810">
                  <c:v>5018.6553196609002</c:v>
                </c:pt>
                <c:pt idx="4811">
                  <c:v>5020.3526859227504</c:v>
                </c:pt>
                <c:pt idx="4812">
                  <c:v>5020.7955679874804</c:v>
                </c:pt>
                <c:pt idx="4813">
                  <c:v>5022.0555734988302</c:v>
                </c:pt>
                <c:pt idx="4814">
                  <c:v>5022.1006271578299</c:v>
                </c:pt>
                <c:pt idx="4815">
                  <c:v>5022.5130842423496</c:v>
                </c:pt>
                <c:pt idx="4816">
                  <c:v>5024.0087537830696</c:v>
                </c:pt>
                <c:pt idx="4817">
                  <c:v>5024.0090053658896</c:v>
                </c:pt>
                <c:pt idx="4818">
                  <c:v>5025.6929649077301</c:v>
                </c:pt>
                <c:pt idx="4819">
                  <c:v>5025.9633708675301</c:v>
                </c:pt>
                <c:pt idx="4820">
                  <c:v>5026.8924153428497</c:v>
                </c:pt>
                <c:pt idx="4821">
                  <c:v>5027.3501638676898</c:v>
                </c:pt>
                <c:pt idx="4822">
                  <c:v>5027.5575643813499</c:v>
                </c:pt>
                <c:pt idx="4823">
                  <c:v>5027.7075435484203</c:v>
                </c:pt>
                <c:pt idx="4824">
                  <c:v>5027.9511384386497</c:v>
                </c:pt>
                <c:pt idx="4825">
                  <c:v>5028.1518857460396</c:v>
                </c:pt>
                <c:pt idx="4826">
                  <c:v>5028.3267322778702</c:v>
                </c:pt>
                <c:pt idx="4827">
                  <c:v>5029.24984873225</c:v>
                </c:pt>
                <c:pt idx="4828">
                  <c:v>5029.5868519647001</c:v>
                </c:pt>
                <c:pt idx="4829">
                  <c:v>5029.8888671323602</c:v>
                </c:pt>
                <c:pt idx="4830">
                  <c:v>5034.92421370185</c:v>
                </c:pt>
                <c:pt idx="4831">
                  <c:v>5034.9376572463598</c:v>
                </c:pt>
                <c:pt idx="4832">
                  <c:v>5035.5649610119799</c:v>
                </c:pt>
                <c:pt idx="4833">
                  <c:v>5035.9496851395797</c:v>
                </c:pt>
                <c:pt idx="4834">
                  <c:v>5036.31630913354</c:v>
                </c:pt>
                <c:pt idx="4835">
                  <c:v>5036.4845992589799</c:v>
                </c:pt>
                <c:pt idx="4836">
                  <c:v>5036.4849986499103</c:v>
                </c:pt>
                <c:pt idx="4837">
                  <c:v>5036.4947564508702</c:v>
                </c:pt>
                <c:pt idx="4838">
                  <c:v>5036.99376465566</c:v>
                </c:pt>
                <c:pt idx="4839">
                  <c:v>5037.5057459641203</c:v>
                </c:pt>
                <c:pt idx="4840">
                  <c:v>5038.0243978444396</c:v>
                </c:pt>
                <c:pt idx="4841">
                  <c:v>5038.6415347019201</c:v>
                </c:pt>
                <c:pt idx="4842">
                  <c:v>5038.7750105922996</c:v>
                </c:pt>
                <c:pt idx="4843">
                  <c:v>5039.9578813789403</c:v>
                </c:pt>
                <c:pt idx="4844">
                  <c:v>5040.3194985072996</c:v>
                </c:pt>
                <c:pt idx="4845">
                  <c:v>5040.8691571261697</c:v>
                </c:pt>
                <c:pt idx="4846">
                  <c:v>5042.9393264763003</c:v>
                </c:pt>
                <c:pt idx="4847">
                  <c:v>5043.0761396829002</c:v>
                </c:pt>
                <c:pt idx="4848">
                  <c:v>5043.3764424752399</c:v>
                </c:pt>
                <c:pt idx="4849">
                  <c:v>5043.6226382488303</c:v>
                </c:pt>
                <c:pt idx="4850">
                  <c:v>5044.1440016757697</c:v>
                </c:pt>
                <c:pt idx="4851">
                  <c:v>5044.2703911198696</c:v>
                </c:pt>
                <c:pt idx="4852">
                  <c:v>5044.4828747194197</c:v>
                </c:pt>
                <c:pt idx="4853">
                  <c:v>5044.6700383546404</c:v>
                </c:pt>
                <c:pt idx="4854">
                  <c:v>5045.2807171596196</c:v>
                </c:pt>
                <c:pt idx="4855">
                  <c:v>5045.7549610123897</c:v>
                </c:pt>
                <c:pt idx="4856">
                  <c:v>5046.96367985289</c:v>
                </c:pt>
                <c:pt idx="4857">
                  <c:v>5047.1497526839303</c:v>
                </c:pt>
                <c:pt idx="4858">
                  <c:v>5048.1518857516303</c:v>
                </c:pt>
                <c:pt idx="4859">
                  <c:v>5048.9876009766003</c:v>
                </c:pt>
                <c:pt idx="4860">
                  <c:v>5049.2712352108201</c:v>
                </c:pt>
                <c:pt idx="4861">
                  <c:v>5049.49365052953</c:v>
                </c:pt>
                <c:pt idx="4862">
                  <c:v>5050.3163801163601</c:v>
                </c:pt>
                <c:pt idx="4863">
                  <c:v>5050.5686286874097</c:v>
                </c:pt>
                <c:pt idx="4864">
                  <c:v>5051.1366619393202</c:v>
                </c:pt>
                <c:pt idx="4865">
                  <c:v>5051.1739595141198</c:v>
                </c:pt>
                <c:pt idx="4866">
                  <c:v>5051.2022150289204</c:v>
                </c:pt>
                <c:pt idx="4867">
                  <c:v>5052.0251330546998</c:v>
                </c:pt>
                <c:pt idx="4868">
                  <c:v>5053.3715721555</c:v>
                </c:pt>
                <c:pt idx="4869">
                  <c:v>5056.9303911235102</c:v>
                </c:pt>
                <c:pt idx="4870">
                  <c:v>5057.1497526783496</c:v>
                </c:pt>
                <c:pt idx="4871">
                  <c:v>5057.4691397752604</c:v>
                </c:pt>
                <c:pt idx="4872">
                  <c:v>5058.0445723477696</c:v>
                </c:pt>
                <c:pt idx="4873">
                  <c:v>5058.29988708579</c:v>
                </c:pt>
                <c:pt idx="4874">
                  <c:v>5059.7419386142801</c:v>
                </c:pt>
                <c:pt idx="4875">
                  <c:v>5060.3887511119201</c:v>
                </c:pt>
                <c:pt idx="4876">
                  <c:v>5060.5374700780903</c:v>
                </c:pt>
                <c:pt idx="4877">
                  <c:v>5060.9793239217197</c:v>
                </c:pt>
                <c:pt idx="4878">
                  <c:v>5062.5289994385003</c:v>
                </c:pt>
                <c:pt idx="4879">
                  <c:v>5062.5809542937204</c:v>
                </c:pt>
                <c:pt idx="4880">
                  <c:v>5063.7934052313203</c:v>
                </c:pt>
                <c:pt idx="4881">
                  <c:v>5064.08588036336</c:v>
                </c:pt>
                <c:pt idx="4882">
                  <c:v>5064.5733814863397</c:v>
                </c:pt>
                <c:pt idx="4883">
                  <c:v>5064.9160893733997</c:v>
                </c:pt>
                <c:pt idx="4884">
                  <c:v>5064.9251330550696</c:v>
                </c:pt>
                <c:pt idx="4885">
                  <c:v>5065.8738519488797</c:v>
                </c:pt>
                <c:pt idx="4886">
                  <c:v>5066.7394165545702</c:v>
                </c:pt>
                <c:pt idx="4887">
                  <c:v>5066.9303911235102</c:v>
                </c:pt>
                <c:pt idx="4888">
                  <c:v>5068.09454434504</c:v>
                </c:pt>
                <c:pt idx="4889">
                  <c:v>5068.47453465126</c:v>
                </c:pt>
                <c:pt idx="4890">
                  <c:v>5068.8831841256397</c:v>
                </c:pt>
                <c:pt idx="4891">
                  <c:v>5069.2745698848703</c:v>
                </c:pt>
                <c:pt idx="4892">
                  <c:v>5070.4799247188403</c:v>
                </c:pt>
                <c:pt idx="4893">
                  <c:v>5071.4752600546899</c:v>
                </c:pt>
                <c:pt idx="4894">
                  <c:v>5074.0620106207198</c:v>
                </c:pt>
                <c:pt idx="4895">
                  <c:v>5074.8572630046401</c:v>
                </c:pt>
                <c:pt idx="4896">
                  <c:v>5075.76478882227</c:v>
                </c:pt>
                <c:pt idx="4897">
                  <c:v>5075.9431841298901</c:v>
                </c:pt>
                <c:pt idx="4898">
                  <c:v>5076.2745322473302</c:v>
                </c:pt>
                <c:pt idx="4899">
                  <c:v>5076.4996555850303</c:v>
                </c:pt>
                <c:pt idx="4900">
                  <c:v>5076.9303911235102</c:v>
                </c:pt>
                <c:pt idx="4901">
                  <c:v>5076.9303911253801</c:v>
                </c:pt>
                <c:pt idx="4902">
                  <c:v>5077.0723692807296</c:v>
                </c:pt>
                <c:pt idx="4903">
                  <c:v>5077.3403911236601</c:v>
                </c:pt>
                <c:pt idx="4904">
                  <c:v>5077.4664776623204</c:v>
                </c:pt>
                <c:pt idx="4905">
                  <c:v>5077.8043654765897</c:v>
                </c:pt>
                <c:pt idx="4906">
                  <c:v>5077.8251852085796</c:v>
                </c:pt>
                <c:pt idx="4907">
                  <c:v>5078.2724368218296</c:v>
                </c:pt>
                <c:pt idx="4908">
                  <c:v>5079.6845698896796</c:v>
                </c:pt>
                <c:pt idx="4909">
                  <c:v>5079.70875119417</c:v>
                </c:pt>
                <c:pt idx="4910">
                  <c:v>5079.8853171933397</c:v>
                </c:pt>
                <c:pt idx="4911">
                  <c:v>5079.8853172026502</c:v>
                </c:pt>
                <c:pt idx="4912">
                  <c:v>5080.2584098130401</c:v>
                </c:pt>
                <c:pt idx="4913">
                  <c:v>5080.5259146261897</c:v>
                </c:pt>
                <c:pt idx="4914">
                  <c:v>5081.7464104527598</c:v>
                </c:pt>
                <c:pt idx="4915">
                  <c:v>5082.0557624388002</c:v>
                </c:pt>
                <c:pt idx="4916">
                  <c:v>5082.2496499400504</c:v>
                </c:pt>
                <c:pt idx="4917">
                  <c:v>5084.4942562999204</c:v>
                </c:pt>
                <c:pt idx="4918">
                  <c:v>5087.31222956068</c:v>
                </c:pt>
                <c:pt idx="4919">
                  <c:v>5088.6604878976896</c:v>
                </c:pt>
                <c:pt idx="4920">
                  <c:v>5089.6491774152901</c:v>
                </c:pt>
                <c:pt idx="4921">
                  <c:v>5089.8233209978698</c:v>
                </c:pt>
                <c:pt idx="4922">
                  <c:v>5092.4485766068101</c:v>
                </c:pt>
                <c:pt idx="4923">
                  <c:v>5094.6648164261096</c:v>
                </c:pt>
                <c:pt idx="4924">
                  <c:v>5095.3145698942199</c:v>
                </c:pt>
                <c:pt idx="4925">
                  <c:v>5095.7206212393903</c:v>
                </c:pt>
                <c:pt idx="4926">
                  <c:v>5097.0142171170401</c:v>
                </c:pt>
                <c:pt idx="4927">
                  <c:v>5098.0991397751404</c:v>
                </c:pt>
                <c:pt idx="4928">
                  <c:v>5098.8831841302999</c:v>
                </c:pt>
                <c:pt idx="4929">
                  <c:v>5101.5964607754704</c:v>
                </c:pt>
                <c:pt idx="4930">
                  <c:v>5101.6575120780599</c:v>
                </c:pt>
                <c:pt idx="4931">
                  <c:v>5102.9128074487598</c:v>
                </c:pt>
                <c:pt idx="4932">
                  <c:v>5103.4366130046501</c:v>
                </c:pt>
                <c:pt idx="4933">
                  <c:v>5106.4645322449496</c:v>
                </c:pt>
                <c:pt idx="4934">
                  <c:v>5107.0947888204801</c:v>
                </c:pt>
                <c:pt idx="4935">
                  <c:v>5109.8279757970004</c:v>
                </c:pt>
                <c:pt idx="4936">
                  <c:v>5110.2079661022799</c:v>
                </c:pt>
                <c:pt idx="4937">
                  <c:v>5114.5937849390302</c:v>
                </c:pt>
                <c:pt idx="4938">
                  <c:v>5114.6841584829299</c:v>
                </c:pt>
                <c:pt idx="4939">
                  <c:v>5114.9251330550696</c:v>
                </c:pt>
                <c:pt idx="4940">
                  <c:v>5115.1540415137997</c:v>
                </c:pt>
                <c:pt idx="4941">
                  <c:v>5115.3575021717697</c:v>
                </c:pt>
                <c:pt idx="4942">
                  <c:v>5115.6637849341996</c:v>
                </c:pt>
                <c:pt idx="4943">
                  <c:v>5116.3068129392304</c:v>
                </c:pt>
                <c:pt idx="4944">
                  <c:v>5119.2745698848703</c:v>
                </c:pt>
                <c:pt idx="4945">
                  <c:v>5119.7056328059898</c:v>
                </c:pt>
                <c:pt idx="4946">
                  <c:v>5121.2972284890702</c:v>
                </c:pt>
                <c:pt idx="4947">
                  <c:v>5125.01453224942</c:v>
                </c:pt>
                <c:pt idx="4948">
                  <c:v>5125.5273131602398</c:v>
                </c:pt>
                <c:pt idx="4949">
                  <c:v>5125.6264798196098</c:v>
                </c:pt>
                <c:pt idx="4950">
                  <c:v>5126.1864983905098</c:v>
                </c:pt>
                <c:pt idx="4951">
                  <c:v>5126.7014822522096</c:v>
                </c:pt>
                <c:pt idx="4952">
                  <c:v>5129.0456610135698</c:v>
                </c:pt>
                <c:pt idx="4953">
                  <c:v>5132.2258803630202</c:v>
                </c:pt>
                <c:pt idx="4954">
                  <c:v>5134.0540691176402</c:v>
                </c:pt>
                <c:pt idx="4955">
                  <c:v>5134.0905892150404</c:v>
                </c:pt>
                <c:pt idx="4956">
                  <c:v>5134.7927553709596</c:v>
                </c:pt>
                <c:pt idx="4957">
                  <c:v>5135.8912401916396</c:v>
                </c:pt>
                <c:pt idx="4958">
                  <c:v>5137.9421595325603</c:v>
                </c:pt>
                <c:pt idx="4959">
                  <c:v>5138.2354189529997</c:v>
                </c:pt>
                <c:pt idx="4960">
                  <c:v>5139.4022471960598</c:v>
                </c:pt>
                <c:pt idx="4961">
                  <c:v>5140.8518360145299</c:v>
                </c:pt>
                <c:pt idx="4962">
                  <c:v>5141.0266155824002</c:v>
                </c:pt>
                <c:pt idx="4963">
                  <c:v>5141.0467647649302</c:v>
                </c:pt>
                <c:pt idx="4964">
                  <c:v>5141.1858803704299</c:v>
                </c:pt>
                <c:pt idx="4965">
                  <c:v>5141.4450151287001</c:v>
                </c:pt>
                <c:pt idx="4966">
                  <c:v>5141.4696706025798</c:v>
                </c:pt>
                <c:pt idx="4967">
                  <c:v>5142.1674997620203</c:v>
                </c:pt>
                <c:pt idx="4968">
                  <c:v>5143.1960147786804</c:v>
                </c:pt>
                <c:pt idx="4969">
                  <c:v>5143.5300591345804</c:v>
                </c:pt>
                <c:pt idx="4970">
                  <c:v>5144.4049851989703</c:v>
                </c:pt>
                <c:pt idx="4971">
                  <c:v>5145.7807917687996</c:v>
                </c:pt>
                <c:pt idx="4972">
                  <c:v>5148.07722497545</c:v>
                </c:pt>
                <c:pt idx="4973">
                  <c:v>5148.1979636978303</c:v>
                </c:pt>
                <c:pt idx="4974">
                  <c:v>5148.7238225736601</c:v>
                </c:pt>
                <c:pt idx="4975">
                  <c:v>5148.8282202733599</c:v>
                </c:pt>
                <c:pt idx="4976">
                  <c:v>5149.1999091133403</c:v>
                </c:pt>
                <c:pt idx="4977">
                  <c:v>5149.4302337714398</c:v>
                </c:pt>
                <c:pt idx="4978">
                  <c:v>5149.4494164157604</c:v>
                </c:pt>
                <c:pt idx="4979">
                  <c:v>5149.4678583075201</c:v>
                </c:pt>
                <c:pt idx="4980">
                  <c:v>5150.7095361091197</c:v>
                </c:pt>
                <c:pt idx="4981">
                  <c:v>5150.9832801843204</c:v>
                </c:pt>
                <c:pt idx="4982">
                  <c:v>5151.1733561754199</c:v>
                </c:pt>
                <c:pt idx="4983">
                  <c:v>5152.0482590150204</c:v>
                </c:pt>
                <c:pt idx="4984">
                  <c:v>5153.3557300367302</c:v>
                </c:pt>
                <c:pt idx="4985">
                  <c:v>5154.6966276718304</c:v>
                </c:pt>
                <c:pt idx="4986">
                  <c:v>5155.0410434454598</c:v>
                </c:pt>
                <c:pt idx="4987">
                  <c:v>5155.1057134400999</c:v>
                </c:pt>
                <c:pt idx="4988">
                  <c:v>5155.3645861875202</c:v>
                </c:pt>
                <c:pt idx="4989">
                  <c:v>5156.2040290450605</c:v>
                </c:pt>
                <c:pt idx="4990">
                  <c:v>5156.9379637017801</c:v>
                </c:pt>
                <c:pt idx="4991">
                  <c:v>5157.0909336227896</c:v>
                </c:pt>
                <c:pt idx="4992">
                  <c:v>5157.4700591247502</c:v>
                </c:pt>
                <c:pt idx="4993">
                  <c:v>5158.7271961066799</c:v>
                </c:pt>
                <c:pt idx="4994">
                  <c:v>5159.0623246738596</c:v>
                </c:pt>
                <c:pt idx="4995">
                  <c:v>5159.3406478418001</c:v>
                </c:pt>
                <c:pt idx="4996">
                  <c:v>5159.4409750004997</c:v>
                </c:pt>
                <c:pt idx="4997">
                  <c:v>5160.5124904540498</c:v>
                </c:pt>
                <c:pt idx="4998">
                  <c:v>5160.7438225764699</c:v>
                </c:pt>
                <c:pt idx="4999">
                  <c:v>5161.3438225770296</c:v>
                </c:pt>
                <c:pt idx="5000">
                  <c:v>5161.4390642580902</c:v>
                </c:pt>
                <c:pt idx="5001">
                  <c:v>5161.5638225767698</c:v>
                </c:pt>
                <c:pt idx="5002">
                  <c:v>5161.6249315761897</c:v>
                </c:pt>
                <c:pt idx="5003">
                  <c:v>5161.7838225765099</c:v>
                </c:pt>
                <c:pt idx="5004">
                  <c:v>5162.3838225770696</c:v>
                </c:pt>
                <c:pt idx="5005">
                  <c:v>5162.6038225768098</c:v>
                </c:pt>
                <c:pt idx="5006">
                  <c:v>5163.2392588844496</c:v>
                </c:pt>
                <c:pt idx="5007">
                  <c:v>5163.4238225771096</c:v>
                </c:pt>
                <c:pt idx="5008">
                  <c:v>5163.6414072532198</c:v>
                </c:pt>
                <c:pt idx="5009">
                  <c:v>5163.6438225768497</c:v>
                </c:pt>
                <c:pt idx="5010">
                  <c:v>5163.8340586088598</c:v>
                </c:pt>
                <c:pt idx="5011">
                  <c:v>5163.8638225765899</c:v>
                </c:pt>
                <c:pt idx="5012">
                  <c:v>5164.6707208481303</c:v>
                </c:pt>
                <c:pt idx="5013">
                  <c:v>5164.6838225768797</c:v>
                </c:pt>
                <c:pt idx="5014">
                  <c:v>5164.9038225766199</c:v>
                </c:pt>
                <c:pt idx="5015">
                  <c:v>5165.1368775959099</c:v>
                </c:pt>
                <c:pt idx="5016">
                  <c:v>5165.3560697007897</c:v>
                </c:pt>
                <c:pt idx="5017">
                  <c:v>5165.5038225771796</c:v>
                </c:pt>
                <c:pt idx="5018">
                  <c:v>5165.7238225769197</c:v>
                </c:pt>
                <c:pt idx="5019">
                  <c:v>5166.5438225772205</c:v>
                </c:pt>
                <c:pt idx="5020">
                  <c:v>5166.9838225766998</c:v>
                </c:pt>
                <c:pt idx="5021">
                  <c:v>5167.1579637015202</c:v>
                </c:pt>
                <c:pt idx="5022">
                  <c:v>5167.3314122240899</c:v>
                </c:pt>
                <c:pt idx="5023">
                  <c:v>5167.5838225772604</c:v>
                </c:pt>
                <c:pt idx="5024">
                  <c:v>5167.8714919229897</c:v>
                </c:pt>
                <c:pt idx="5025">
                  <c:v>5167.9228332401199</c:v>
                </c:pt>
                <c:pt idx="5026">
                  <c:v>5168.19796369504</c:v>
                </c:pt>
                <c:pt idx="5027">
                  <c:v>5168.6971113057798</c:v>
                </c:pt>
                <c:pt idx="5028">
                  <c:v>5168.9039193419703</c:v>
                </c:pt>
                <c:pt idx="5029">
                  <c:v>5169.0460925195302</c:v>
                </c:pt>
                <c:pt idx="5030">
                  <c:v>5169.2160147745099</c:v>
                </c:pt>
                <c:pt idx="5031">
                  <c:v>5170.0860925186398</c:v>
                </c:pt>
                <c:pt idx="5032">
                  <c:v>5170.2533185374896</c:v>
                </c:pt>
                <c:pt idx="5033">
                  <c:v>5171.1733561754199</c:v>
                </c:pt>
                <c:pt idx="5034">
                  <c:v>5172.5326635790898</c:v>
                </c:pt>
                <c:pt idx="5035">
                  <c:v>5172.7127553727396</c:v>
                </c:pt>
                <c:pt idx="5036">
                  <c:v>5172.9073909670096</c:v>
                </c:pt>
                <c:pt idx="5037">
                  <c:v>5173.4633681150099</c:v>
                </c:pt>
                <c:pt idx="5038">
                  <c:v>5174.36931181605</c:v>
                </c:pt>
                <c:pt idx="5039">
                  <c:v>5174.6864601179204</c:v>
                </c:pt>
                <c:pt idx="5040">
                  <c:v>5175.4194992324301</c:v>
                </c:pt>
                <c:pt idx="5041">
                  <c:v>5176.4645227487199</c:v>
                </c:pt>
                <c:pt idx="5042">
                  <c:v>5177.25957376929</c:v>
                </c:pt>
                <c:pt idx="5043">
                  <c:v>5177.5045227487499</c:v>
                </c:pt>
                <c:pt idx="5044">
                  <c:v>5177.6246716445303</c:v>
                </c:pt>
                <c:pt idx="5045">
                  <c:v>5177.8796864161204</c:v>
                </c:pt>
                <c:pt idx="5046">
                  <c:v>5178.5445227487899</c:v>
                </c:pt>
                <c:pt idx="5047">
                  <c:v>5179.5845227488298</c:v>
                </c:pt>
                <c:pt idx="5048">
                  <c:v>5179.6125712273597</c:v>
                </c:pt>
                <c:pt idx="5049">
                  <c:v>5180.5905424496104</c:v>
                </c:pt>
                <c:pt idx="5050">
                  <c:v>5180.6245227488598</c:v>
                </c:pt>
                <c:pt idx="5051">
                  <c:v>5181.2067166952102</c:v>
                </c:pt>
                <c:pt idx="5052">
                  <c:v>5181.6093484051498</c:v>
                </c:pt>
                <c:pt idx="5053">
                  <c:v>5181.6645227488998</c:v>
                </c:pt>
                <c:pt idx="5054">
                  <c:v>5181.6845227489202</c:v>
                </c:pt>
                <c:pt idx="5055">
                  <c:v>5181.7045227489398</c:v>
                </c:pt>
                <c:pt idx="5056">
                  <c:v>5181.7245227489602</c:v>
                </c:pt>
                <c:pt idx="5057">
                  <c:v>5181.7445227489798</c:v>
                </c:pt>
                <c:pt idx="5058">
                  <c:v>5181.7645227489902</c:v>
                </c:pt>
                <c:pt idx="5059">
                  <c:v>5181.7845227490097</c:v>
                </c:pt>
                <c:pt idx="5060">
                  <c:v>5182.0820431169104</c:v>
                </c:pt>
                <c:pt idx="5061">
                  <c:v>5182.1178669324099</c:v>
                </c:pt>
                <c:pt idx="5062">
                  <c:v>5182.4927229993</c:v>
                </c:pt>
                <c:pt idx="5063">
                  <c:v>5182.5852674655598</c:v>
                </c:pt>
                <c:pt idx="5064">
                  <c:v>5182.7329298760696</c:v>
                </c:pt>
                <c:pt idx="5065">
                  <c:v>5184.1571411061996</c:v>
                </c:pt>
                <c:pt idx="5066">
                  <c:v>5184.8731782026498</c:v>
                </c:pt>
                <c:pt idx="5067">
                  <c:v>5186.2293118163898</c:v>
                </c:pt>
                <c:pt idx="5068">
                  <c:v>5187.2602681356902</c:v>
                </c:pt>
                <c:pt idx="5069">
                  <c:v>5187.2693118192201</c:v>
                </c:pt>
                <c:pt idx="5070">
                  <c:v>5190.6166155785304</c:v>
                </c:pt>
                <c:pt idx="5071">
                  <c:v>5191.0910415225599</c:v>
                </c:pt>
                <c:pt idx="5072">
                  <c:v>5191.1110415225803</c:v>
                </c:pt>
                <c:pt idx="5073">
                  <c:v>5191.1310415225998</c:v>
                </c:pt>
                <c:pt idx="5074">
                  <c:v>5191.6187486462204</c:v>
                </c:pt>
                <c:pt idx="5075">
                  <c:v>5191.63517459589</c:v>
                </c:pt>
                <c:pt idx="5076">
                  <c:v>5191.7464259602102</c:v>
                </c:pt>
                <c:pt idx="5077">
                  <c:v>5191.8954516048498</c:v>
                </c:pt>
                <c:pt idx="5078">
                  <c:v>5192.1710415226398</c:v>
                </c:pt>
                <c:pt idx="5079">
                  <c:v>5192.1910415226503</c:v>
                </c:pt>
                <c:pt idx="5080">
                  <c:v>5192.2133561717301</c:v>
                </c:pt>
                <c:pt idx="5081">
                  <c:v>5192.2494887933099</c:v>
                </c:pt>
                <c:pt idx="5082">
                  <c:v>5192.29867138806</c:v>
                </c:pt>
                <c:pt idx="5083">
                  <c:v>5192.4043424930396</c:v>
                </c:pt>
                <c:pt idx="5084">
                  <c:v>5193.2310415226902</c:v>
                </c:pt>
                <c:pt idx="5085">
                  <c:v>5193.2510415227098</c:v>
                </c:pt>
                <c:pt idx="5086">
                  <c:v>5193.2894887924103</c:v>
                </c:pt>
                <c:pt idx="5087">
                  <c:v>5193.9664773468303</c:v>
                </c:pt>
                <c:pt idx="5088">
                  <c:v>5194.0909737236798</c:v>
                </c:pt>
                <c:pt idx="5089">
                  <c:v>5194.2910415227498</c:v>
                </c:pt>
                <c:pt idx="5090">
                  <c:v>5194.3294887915199</c:v>
                </c:pt>
                <c:pt idx="5091">
                  <c:v>5194.4302961369904</c:v>
                </c:pt>
                <c:pt idx="5092">
                  <c:v>5195.1309737227803</c:v>
                </c:pt>
                <c:pt idx="5093">
                  <c:v>5195.3310415227897</c:v>
                </c:pt>
                <c:pt idx="5094">
                  <c:v>5195.3694887906304</c:v>
                </c:pt>
                <c:pt idx="5095">
                  <c:v>5195.4931745957501</c:v>
                </c:pt>
                <c:pt idx="5096">
                  <c:v>5196.1331837133002</c:v>
                </c:pt>
                <c:pt idx="5097">
                  <c:v>5196.1709737218898</c:v>
                </c:pt>
                <c:pt idx="5098">
                  <c:v>5196.1782373730002</c:v>
                </c:pt>
                <c:pt idx="5099">
                  <c:v>5196.3710415228197</c:v>
                </c:pt>
                <c:pt idx="5100">
                  <c:v>5196.4094887897299</c:v>
                </c:pt>
                <c:pt idx="5101">
                  <c:v>5196.5906944568196</c:v>
                </c:pt>
                <c:pt idx="5102">
                  <c:v>5197.2109737209903</c:v>
                </c:pt>
                <c:pt idx="5103">
                  <c:v>5197.4110415228597</c:v>
                </c:pt>
                <c:pt idx="5104">
                  <c:v>5197.4494887888404</c:v>
                </c:pt>
                <c:pt idx="5105">
                  <c:v>5197.70823777653</c:v>
                </c:pt>
                <c:pt idx="5106">
                  <c:v>5198.08661558106</c:v>
                </c:pt>
                <c:pt idx="5107">
                  <c:v>5198.7482377756296</c:v>
                </c:pt>
                <c:pt idx="5108">
                  <c:v>5199.4933962225896</c:v>
                </c:pt>
                <c:pt idx="5109">
                  <c:v>5199.7705751219701</c:v>
                </c:pt>
                <c:pt idx="5110">
                  <c:v>5199.7882377747401</c:v>
                </c:pt>
                <c:pt idx="5111">
                  <c:v>5200.0409810822403</c:v>
                </c:pt>
                <c:pt idx="5112">
                  <c:v>5200.5333962216901</c:v>
                </c:pt>
                <c:pt idx="5113">
                  <c:v>5200.8282377738497</c:v>
                </c:pt>
                <c:pt idx="5114">
                  <c:v>5200.9700255580201</c:v>
                </c:pt>
                <c:pt idx="5115">
                  <c:v>5201.4277740828602</c:v>
                </c:pt>
                <c:pt idx="5116">
                  <c:v>5201.5733962207996</c:v>
                </c:pt>
                <c:pt idx="5117">
                  <c:v>5201.8682377729501</c:v>
                </c:pt>
                <c:pt idx="5118">
                  <c:v>5201.9733405634697</c:v>
                </c:pt>
                <c:pt idx="5119">
                  <c:v>5202.02874865382</c:v>
                </c:pt>
                <c:pt idx="5120">
                  <c:v>5202.2294959607498</c:v>
                </c:pt>
                <c:pt idx="5121">
                  <c:v>5202.6133962199001</c:v>
                </c:pt>
                <c:pt idx="5122">
                  <c:v>5202.9082377720597</c:v>
                </c:pt>
                <c:pt idx="5123">
                  <c:v>5203.3274589468401</c:v>
                </c:pt>
                <c:pt idx="5124">
                  <c:v>5203.6533962190097</c:v>
                </c:pt>
                <c:pt idx="5125">
                  <c:v>5203.6644621789401</c:v>
                </c:pt>
                <c:pt idx="5126">
                  <c:v>5203.9482377711602</c:v>
                </c:pt>
                <c:pt idx="5127">
                  <c:v>5204.6933962181201</c:v>
                </c:pt>
                <c:pt idx="5128">
                  <c:v>5204.9882377702697</c:v>
                </c:pt>
                <c:pt idx="5129">
                  <c:v>5205.7333962172197</c:v>
                </c:pt>
                <c:pt idx="5130">
                  <c:v>5206.0282377693802</c:v>
                </c:pt>
                <c:pt idx="5131">
                  <c:v>5206.7733962163302</c:v>
                </c:pt>
                <c:pt idx="5132">
                  <c:v>5206.97489871364</c:v>
                </c:pt>
                <c:pt idx="5133">
                  <c:v>5207.0169366905402</c:v>
                </c:pt>
                <c:pt idx="5134">
                  <c:v>5207.0682377684798</c:v>
                </c:pt>
                <c:pt idx="5135">
                  <c:v>5207.1537498976104</c:v>
                </c:pt>
                <c:pt idx="5136">
                  <c:v>5207.8133962154297</c:v>
                </c:pt>
                <c:pt idx="5137">
                  <c:v>5209.0152674615301</c:v>
                </c:pt>
                <c:pt idx="5138">
                  <c:v>5209.6425712266901</c:v>
                </c:pt>
                <c:pt idx="5139">
                  <c:v>5210.3939193487104</c:v>
                </c:pt>
                <c:pt idx="5140">
                  <c:v>5210.5622094734499</c:v>
                </c:pt>
                <c:pt idx="5141">
                  <c:v>5210.5723666660397</c:v>
                </c:pt>
                <c:pt idx="5142">
                  <c:v>5211.0713748708304</c:v>
                </c:pt>
                <c:pt idx="5143">
                  <c:v>5211.2273628991097</c:v>
                </c:pt>
                <c:pt idx="5144">
                  <c:v>5211.5833561792897</c:v>
                </c:pt>
                <c:pt idx="5145">
                  <c:v>5212.1020080596199</c:v>
                </c:pt>
                <c:pt idx="5146">
                  <c:v>5212.2294959667997</c:v>
                </c:pt>
                <c:pt idx="5147">
                  <c:v>5212.8526208065396</c:v>
                </c:pt>
                <c:pt idx="5148">
                  <c:v>5213.5712607447003</c:v>
                </c:pt>
                <c:pt idx="5149">
                  <c:v>5214.0251706335603</c:v>
                </c:pt>
                <c:pt idx="5150">
                  <c:v>5214.3939903309201</c:v>
                </c:pt>
                <c:pt idx="5151">
                  <c:v>5214.39710872247</c:v>
                </c:pt>
                <c:pt idx="5152">
                  <c:v>5214.9467673413401</c:v>
                </c:pt>
                <c:pt idx="5153">
                  <c:v>5214.94866910576</c:v>
                </c:pt>
                <c:pt idx="5154">
                  <c:v>5215.0651706326698</c:v>
                </c:pt>
                <c:pt idx="5155">
                  <c:v>5215.2798252440898</c:v>
                </c:pt>
                <c:pt idx="5156">
                  <c:v>5215.9886691048696</c:v>
                </c:pt>
                <c:pt idx="5157">
                  <c:v>5216.1027432689398</c:v>
                </c:pt>
                <c:pt idx="5158">
                  <c:v>5217.4491823697399</c:v>
                </c:pt>
                <c:pt idx="5159">
                  <c:v>5217.4540526904102</c:v>
                </c:pt>
                <c:pt idx="5160">
                  <c:v>5217.7002484635404</c:v>
                </c:pt>
                <c:pt idx="5161">
                  <c:v>5218.0886691026299</c:v>
                </c:pt>
                <c:pt idx="5162">
                  <c:v>5218.2216118900096</c:v>
                </c:pt>
                <c:pt idx="5163">
                  <c:v>5218.56048493459</c:v>
                </c:pt>
                <c:pt idx="5164">
                  <c:v>5218.7476485691705</c:v>
                </c:pt>
                <c:pt idx="5165">
                  <c:v>5219.1286691017403</c:v>
                </c:pt>
                <c:pt idx="5166">
                  <c:v>5219.3583273738604</c:v>
                </c:pt>
                <c:pt idx="5167">
                  <c:v>5219.8325712270998</c:v>
                </c:pt>
                <c:pt idx="5168">
                  <c:v>5220.1686691008499</c:v>
                </c:pt>
                <c:pt idx="5169">
                  <c:v>5221.0412900671299</c:v>
                </c:pt>
                <c:pt idx="5170">
                  <c:v>5221.2086690999504</c:v>
                </c:pt>
                <c:pt idx="5171">
                  <c:v>5221.5440878774898</c:v>
                </c:pt>
                <c:pt idx="5172">
                  <c:v>5222.12218256294</c:v>
                </c:pt>
                <c:pt idx="5173">
                  <c:v>5223.0652111917698</c:v>
                </c:pt>
                <c:pt idx="5174">
                  <c:v>5223.3488454259896</c:v>
                </c:pt>
                <c:pt idx="5175">
                  <c:v>5224.4663613270905</c:v>
                </c:pt>
                <c:pt idx="5176">
                  <c:v>5225.05693413689</c:v>
                </c:pt>
                <c:pt idx="5177">
                  <c:v>5225.2142721544897</c:v>
                </c:pt>
                <c:pt idx="5178">
                  <c:v>5225.2515697283598</c:v>
                </c:pt>
                <c:pt idx="5179">
                  <c:v>5228.9936995878797</c:v>
                </c:pt>
                <c:pt idx="5180">
                  <c:v>5229.00274327024</c:v>
                </c:pt>
                <c:pt idx="5181">
                  <c:v>5229.5598476845698</c:v>
                </c:pt>
                <c:pt idx="5182">
                  <c:v>5230.8170267697396</c:v>
                </c:pt>
                <c:pt idx="5183">
                  <c:v>5231.2273628930498</c:v>
                </c:pt>
                <c:pt idx="5184">
                  <c:v>5231.5467499899596</c:v>
                </c:pt>
                <c:pt idx="5185">
                  <c:v>5231.6626809509398</c:v>
                </c:pt>
                <c:pt idx="5186">
                  <c:v>5232.1721545597502</c:v>
                </c:pt>
                <c:pt idx="5187">
                  <c:v>5232.5521448664304</c:v>
                </c:pt>
                <c:pt idx="5188">
                  <c:v>5232.6741812322198</c:v>
                </c:pt>
                <c:pt idx="5189">
                  <c:v>5233.3521800991102</c:v>
                </c:pt>
                <c:pt idx="5190">
                  <c:v>5233.8195488285201</c:v>
                </c:pt>
                <c:pt idx="5191">
                  <c:v>5234.6150802923303</c:v>
                </c:pt>
                <c:pt idx="5192">
                  <c:v>5236.3513446673696</c:v>
                </c:pt>
                <c:pt idx="5193">
                  <c:v>5236.6066096536797</c:v>
                </c:pt>
                <c:pt idx="5194">
                  <c:v>5236.6585645079604</c:v>
                </c:pt>
                <c:pt idx="5195">
                  <c:v>5237.0978842061004</c:v>
                </c:pt>
                <c:pt idx="5196">
                  <c:v>5237.2333267412596</c:v>
                </c:pt>
                <c:pt idx="5197">
                  <c:v>5237.8710154457904</c:v>
                </c:pt>
                <c:pt idx="5198">
                  <c:v>5238.1396208349597</c:v>
                </c:pt>
                <c:pt idx="5199">
                  <c:v>5238.1634905776</c:v>
                </c:pt>
                <c:pt idx="5200">
                  <c:v>5239.6355294426903</c:v>
                </c:pt>
                <c:pt idx="5201">
                  <c:v>5239.9514621633498</c:v>
                </c:pt>
                <c:pt idx="5202">
                  <c:v>5242.350047037</c:v>
                </c:pt>
                <c:pt idx="5203">
                  <c:v>5242.9607943398796</c:v>
                </c:pt>
                <c:pt idx="5204">
                  <c:v>5244.5575349330902</c:v>
                </c:pt>
                <c:pt idx="5205">
                  <c:v>5245.5528702689298</c:v>
                </c:pt>
                <c:pt idx="5206">
                  <c:v>5248.5718665141603</c:v>
                </c:pt>
                <c:pt idx="5207">
                  <c:v>5248.9348732191102</c:v>
                </c:pt>
                <c:pt idx="5208">
                  <c:v>5249.84239903651</c:v>
                </c:pt>
                <c:pt idx="5209">
                  <c:v>5250.0207943450596</c:v>
                </c:pt>
                <c:pt idx="5210">
                  <c:v>5250.3521424624996</c:v>
                </c:pt>
                <c:pt idx="5211">
                  <c:v>5250.5772657995103</c:v>
                </c:pt>
                <c:pt idx="5212">
                  <c:v>5251.1499794954398</c:v>
                </c:pt>
                <c:pt idx="5213">
                  <c:v>5251.4180013379</c:v>
                </c:pt>
                <c:pt idx="5214">
                  <c:v>5251.8819756908297</c:v>
                </c:pt>
                <c:pt idx="5215">
                  <c:v>5251.9027954228204</c:v>
                </c:pt>
                <c:pt idx="5216">
                  <c:v>5253.7267876304604</c:v>
                </c:pt>
                <c:pt idx="5217">
                  <c:v>5253.7621801048499</c:v>
                </c:pt>
                <c:pt idx="5218">
                  <c:v>5253.7863614093503</c:v>
                </c:pt>
                <c:pt idx="5219">
                  <c:v>5253.9629274075796</c:v>
                </c:pt>
                <c:pt idx="5220">
                  <c:v>5253.9629274178296</c:v>
                </c:pt>
                <c:pt idx="5221">
                  <c:v>5254.3360200282104</c:v>
                </c:pt>
                <c:pt idx="5222">
                  <c:v>5254.60352484136</c:v>
                </c:pt>
                <c:pt idx="5223">
                  <c:v>5255.8240206672299</c:v>
                </c:pt>
                <c:pt idx="5224">
                  <c:v>5256.1333726532703</c:v>
                </c:pt>
                <c:pt idx="5225">
                  <c:v>5261.3898397749199</c:v>
                </c:pt>
                <c:pt idx="5226">
                  <c:v>5262.7380981128599</c:v>
                </c:pt>
                <c:pt idx="5227">
                  <c:v>5263.9009312130502</c:v>
                </c:pt>
                <c:pt idx="5228">
                  <c:v>5266.5261868219804</c:v>
                </c:pt>
                <c:pt idx="5229">
                  <c:v>5268.7424266403495</c:v>
                </c:pt>
                <c:pt idx="5230">
                  <c:v>5269.7982314545598</c:v>
                </c:pt>
                <c:pt idx="5231">
                  <c:v>5271.0918273315701</c:v>
                </c:pt>
                <c:pt idx="5232">
                  <c:v>5272.1767499898497</c:v>
                </c:pt>
                <c:pt idx="5233">
                  <c:v>5272.9607943450101</c:v>
                </c:pt>
                <c:pt idx="5234">
                  <c:v>5274.2855763174502</c:v>
                </c:pt>
                <c:pt idx="5235">
                  <c:v>5275.6740709901696</c:v>
                </c:pt>
                <c:pt idx="5236">
                  <c:v>5276.9904176629998</c:v>
                </c:pt>
                <c:pt idx="5237">
                  <c:v>5277.5142232198205</c:v>
                </c:pt>
                <c:pt idx="5238">
                  <c:v>5278.6713951537304</c:v>
                </c:pt>
                <c:pt idx="5239">
                  <c:v>5279.2316517280397</c:v>
                </c:pt>
                <c:pt idx="5240">
                  <c:v>5280.5421424591896</c:v>
                </c:pt>
                <c:pt idx="5241">
                  <c:v>5281.17239903472</c:v>
                </c:pt>
                <c:pt idx="5242">
                  <c:v>5283.3521800991102</c:v>
                </c:pt>
                <c:pt idx="5243">
                  <c:v>5283.9055860116996</c:v>
                </c:pt>
                <c:pt idx="5244">
                  <c:v>5288.76176869752</c:v>
                </c:pt>
                <c:pt idx="5245">
                  <c:v>5289.0027432693096</c:v>
                </c:pt>
                <c:pt idx="5246">
                  <c:v>5289.4351123869401</c:v>
                </c:pt>
                <c:pt idx="5247">
                  <c:v>5289.74139514938</c:v>
                </c:pt>
                <c:pt idx="5248">
                  <c:v>5290.3844231534704</c:v>
                </c:pt>
                <c:pt idx="5249">
                  <c:v>5290.7790924664496</c:v>
                </c:pt>
                <c:pt idx="5250">
                  <c:v>5293.7832430205599</c:v>
                </c:pt>
                <c:pt idx="5251">
                  <c:v>5295.3748387042397</c:v>
                </c:pt>
                <c:pt idx="5252">
                  <c:v>5298.1316793318802</c:v>
                </c:pt>
                <c:pt idx="5253">
                  <c:v>5299.0921424641201</c:v>
                </c:pt>
                <c:pt idx="5254">
                  <c:v>5299.60492337495</c:v>
                </c:pt>
                <c:pt idx="5255">
                  <c:v>5299.7040900341599</c:v>
                </c:pt>
                <c:pt idx="5256">
                  <c:v>5300.2641086056801</c:v>
                </c:pt>
                <c:pt idx="5257">
                  <c:v>5303.1232712278097</c:v>
                </c:pt>
                <c:pt idx="5258">
                  <c:v>5306.2451099771997</c:v>
                </c:pt>
                <c:pt idx="5259">
                  <c:v>5306.3034905772602</c:v>
                </c:pt>
                <c:pt idx="5260">
                  <c:v>5308.1681994295204</c:v>
                </c:pt>
                <c:pt idx="5261">
                  <c:v>5309.9688504058804</c:v>
                </c:pt>
                <c:pt idx="5262">
                  <c:v>5312.0197697468102</c:v>
                </c:pt>
                <c:pt idx="5263">
                  <c:v>5313.4798574112301</c:v>
                </c:pt>
                <c:pt idx="5264">
                  <c:v>5313.5270266309299</c:v>
                </c:pt>
                <c:pt idx="5265">
                  <c:v>5314.9294462297103</c:v>
                </c:pt>
                <c:pt idx="5266">
                  <c:v>5315.1042257971103</c:v>
                </c:pt>
                <c:pt idx="5267">
                  <c:v>5315.1243749800997</c:v>
                </c:pt>
                <c:pt idx="5268">
                  <c:v>5315.2634905856103</c:v>
                </c:pt>
                <c:pt idx="5269">
                  <c:v>5315.5226253431701</c:v>
                </c:pt>
                <c:pt idx="5270">
                  <c:v>5315.5472808172899</c:v>
                </c:pt>
                <c:pt idx="5271">
                  <c:v>5318.7742378860703</c:v>
                </c:pt>
                <c:pt idx="5272">
                  <c:v>5319.85840198397</c:v>
                </c:pt>
                <c:pt idx="5273">
                  <c:v>5322.1548351906204</c:v>
                </c:pt>
                <c:pt idx="5274">
                  <c:v>5322.2755739120703</c:v>
                </c:pt>
                <c:pt idx="5275">
                  <c:v>5322.9058304875998</c:v>
                </c:pt>
                <c:pt idx="5276">
                  <c:v>5323.2775193285197</c:v>
                </c:pt>
                <c:pt idx="5277">
                  <c:v>5323.50784398615</c:v>
                </c:pt>
                <c:pt idx="5278">
                  <c:v>5324.6617483998398</c:v>
                </c:pt>
                <c:pt idx="5279">
                  <c:v>5324.7871463233596</c:v>
                </c:pt>
                <c:pt idx="5280">
                  <c:v>5324.9034461220699</c:v>
                </c:pt>
                <c:pt idx="5281">
                  <c:v>5325.0608903989196</c:v>
                </c:pt>
                <c:pt idx="5282">
                  <c:v>5325.2259643260604</c:v>
                </c:pt>
                <c:pt idx="5283">
                  <c:v>5325.2509663901201</c:v>
                </c:pt>
                <c:pt idx="5284">
                  <c:v>5327.4333402512102</c:v>
                </c:pt>
                <c:pt idx="5285">
                  <c:v>5327.4353230670004</c:v>
                </c:pt>
                <c:pt idx="5286">
                  <c:v>5329.1833236552702</c:v>
                </c:pt>
                <c:pt idx="5287">
                  <c:v>5330.2749987943098</c:v>
                </c:pt>
                <c:pt idx="5288">
                  <c:v>5331.0155739164902</c:v>
                </c:pt>
                <c:pt idx="5289">
                  <c:v>5331.16854383796</c:v>
                </c:pt>
                <c:pt idx="5290">
                  <c:v>5332.8048063218503</c:v>
                </c:pt>
                <c:pt idx="5291">
                  <c:v>5333.1399348881096</c:v>
                </c:pt>
                <c:pt idx="5292">
                  <c:v>5333.5185852150898</c:v>
                </c:pt>
                <c:pt idx="5293">
                  <c:v>5333.98249886743</c:v>
                </c:pt>
                <c:pt idx="5294">
                  <c:v>5335.5166744726503</c:v>
                </c:pt>
                <c:pt idx="5295">
                  <c:v>5337.9116688240301</c:v>
                </c:pt>
                <c:pt idx="5296">
                  <c:v>5337.9725339608203</c:v>
                </c:pt>
                <c:pt idx="5297">
                  <c:v>5338.7483310627204</c:v>
                </c:pt>
                <c:pt idx="5298">
                  <c:v>5339.4336799154898</c:v>
                </c:pt>
                <c:pt idx="5299">
                  <c:v>5339.9214154544698</c:v>
                </c:pt>
                <c:pt idx="5300">
                  <c:v>5341.2355739162304</c:v>
                </c:pt>
                <c:pt idx="5301">
                  <c:v>5341.4090224383399</c:v>
                </c:pt>
                <c:pt idx="5302">
                  <c:v>5342.2755739095101</c:v>
                </c:pt>
                <c:pt idx="5303">
                  <c:v>5342.7747215200197</c:v>
                </c:pt>
                <c:pt idx="5304">
                  <c:v>5342.9815295562103</c:v>
                </c:pt>
                <c:pt idx="5305">
                  <c:v>5345.2509663901201</c:v>
                </c:pt>
                <c:pt idx="5306">
                  <c:v>5345.7726610191103</c:v>
                </c:pt>
                <c:pt idx="5307">
                  <c:v>5346.9850011812496</c:v>
                </c:pt>
                <c:pt idx="5308">
                  <c:v>5348.4469220302999</c:v>
                </c:pt>
                <c:pt idx="5309">
                  <c:v>5351.7022818587702</c:v>
                </c:pt>
                <c:pt idx="5310">
                  <c:v>5353.6901814420698</c:v>
                </c:pt>
                <c:pt idx="5311">
                  <c:v>5354.6681526640896</c:v>
                </c:pt>
                <c:pt idx="5312">
                  <c:v>5355.8240361753797</c:v>
                </c:pt>
                <c:pt idx="5313">
                  <c:v>5356.5703332135399</c:v>
                </c:pt>
                <c:pt idx="5314">
                  <c:v>5356.6628776807302</c:v>
                </c:pt>
                <c:pt idx="5315">
                  <c:v>5357.8288059346296</c:v>
                </c:pt>
                <c:pt idx="5316">
                  <c:v>5358.2347513213699</c:v>
                </c:pt>
                <c:pt idx="5317">
                  <c:v>5360.2107939277703</c:v>
                </c:pt>
                <c:pt idx="5318">
                  <c:v>5360.3069220306297</c:v>
                </c:pt>
                <c:pt idx="5319">
                  <c:v>5361.3378783501603</c:v>
                </c:pt>
                <c:pt idx="5320">
                  <c:v>5361.3469220343904</c:v>
                </c:pt>
                <c:pt idx="5321">
                  <c:v>5364.6942257927703</c:v>
                </c:pt>
                <c:pt idx="5322">
                  <c:v>5365.3488385966002</c:v>
                </c:pt>
                <c:pt idx="5323">
                  <c:v>5365.6216980926602</c:v>
                </c:pt>
                <c:pt idx="5324">
                  <c:v>5365.6963588604704</c:v>
                </c:pt>
                <c:pt idx="5325">
                  <c:v>5365.7127848104401</c:v>
                </c:pt>
                <c:pt idx="5326">
                  <c:v>5365.9730618195599</c:v>
                </c:pt>
                <c:pt idx="5327">
                  <c:v>5366.29096638597</c:v>
                </c:pt>
                <c:pt idx="5328">
                  <c:v>5366.9938895329797</c:v>
                </c:pt>
                <c:pt idx="5329">
                  <c:v>5367.4050691614302</c:v>
                </c:pt>
                <c:pt idx="5330">
                  <c:v>5368.5079063512303</c:v>
                </c:pt>
                <c:pt idx="5331">
                  <c:v>5370.2558475881797</c:v>
                </c:pt>
                <c:pt idx="5332">
                  <c:v>5370.6479434277799</c:v>
                </c:pt>
                <c:pt idx="5333">
                  <c:v>5370.6683046712997</c:v>
                </c:pt>
                <c:pt idx="5334">
                  <c:v>5372.1642257962303</c:v>
                </c:pt>
                <c:pt idx="5335">
                  <c:v>5373.84818533621</c:v>
                </c:pt>
                <c:pt idx="5336">
                  <c:v>5374.1185912969504</c:v>
                </c:pt>
                <c:pt idx="5337">
                  <c:v>5374.9879429255298</c:v>
                </c:pt>
                <c:pt idx="5338">
                  <c:v>5375.0476357731904</c:v>
                </c:pt>
                <c:pt idx="5339">
                  <c:v>5375.1489850859998</c:v>
                </c:pt>
                <c:pt idx="5340">
                  <c:v>5375.5053842980396</c:v>
                </c:pt>
                <c:pt idx="5341">
                  <c:v>5376.1063588690004</c:v>
                </c:pt>
                <c:pt idx="5342">
                  <c:v>5376.9872808176997</c:v>
                </c:pt>
                <c:pt idx="5343">
                  <c:v>5379.0243775565104</c:v>
                </c:pt>
                <c:pt idx="5344">
                  <c:v>5381.2313601123096</c:v>
                </c:pt>
                <c:pt idx="5345">
                  <c:v>5382.03872941993</c:v>
                </c:pt>
                <c:pt idx="5346">
                  <c:v>5382.2992221042496</c:v>
                </c:pt>
                <c:pt idx="5347">
                  <c:v>5383.0928776767096</c:v>
                </c:pt>
                <c:pt idx="5348">
                  <c:v>5383.7201814414002</c:v>
                </c:pt>
                <c:pt idx="5349">
                  <c:v>5384.4715295638798</c:v>
                </c:pt>
                <c:pt idx="5350">
                  <c:v>5384.64997688122</c:v>
                </c:pt>
                <c:pt idx="5351">
                  <c:v>5385.66096639446</c:v>
                </c:pt>
                <c:pt idx="5352">
                  <c:v>5386.1796182747903</c:v>
                </c:pt>
                <c:pt idx="5353">
                  <c:v>5386.9302310207804</c:v>
                </c:pt>
                <c:pt idx="5354">
                  <c:v>5387.6488709598698</c:v>
                </c:pt>
                <c:pt idx="5355">
                  <c:v>5388.0529151651999</c:v>
                </c:pt>
                <c:pt idx="5356">
                  <c:v>5388.4716005454802</c:v>
                </c:pt>
                <c:pt idx="5357">
                  <c:v>5388.4747189376503</c:v>
                </c:pt>
                <c:pt idx="5358">
                  <c:v>5389.3291799425997</c:v>
                </c:pt>
                <c:pt idx="5359">
                  <c:v>5389.3574354592702</c:v>
                </c:pt>
                <c:pt idx="5360">
                  <c:v>5390.1803534831797</c:v>
                </c:pt>
                <c:pt idx="5361">
                  <c:v>5391.5316629055797</c:v>
                </c:pt>
                <c:pt idx="5362">
                  <c:v>5391.7778586782497</c:v>
                </c:pt>
                <c:pt idx="5363">
                  <c:v>5392.6380951497704</c:v>
                </c:pt>
                <c:pt idx="5364">
                  <c:v>5392.8252587836996</c:v>
                </c:pt>
                <c:pt idx="5365">
                  <c:v>5393.4359375881004</c:v>
                </c:pt>
                <c:pt idx="5366">
                  <c:v>5393.91018144181</c:v>
                </c:pt>
                <c:pt idx="5367">
                  <c:v>5395.1189002813699</c:v>
                </c:pt>
                <c:pt idx="5368">
                  <c:v>5395.3049731077599</c:v>
                </c:pt>
                <c:pt idx="5369">
                  <c:v>5395.6243602046698</c:v>
                </c:pt>
                <c:pt idx="5370">
                  <c:v>5396.1997927781103</c:v>
                </c:pt>
                <c:pt idx="5371">
                  <c:v>5397.1428214069401</c:v>
                </c:pt>
                <c:pt idx="5372">
                  <c:v>5398.5439715422599</c:v>
                </c:pt>
                <c:pt idx="5373">
                  <c:v>5399.29188236966</c:v>
                </c:pt>
                <c:pt idx="5374">
                  <c:v>5400.6842198688501</c:v>
                </c:pt>
                <c:pt idx="5375">
                  <c:v>5403.0713098023498</c:v>
                </c:pt>
                <c:pt idx="5376">
                  <c:v>5403.0803534854203</c:v>
                </c:pt>
                <c:pt idx="5377">
                  <c:v>5404.89463698491</c:v>
                </c:pt>
                <c:pt idx="5378">
                  <c:v>5405.2912385444997</c:v>
                </c:pt>
                <c:pt idx="5379">
                  <c:v>5407.4297903133502</c:v>
                </c:pt>
                <c:pt idx="5380">
                  <c:v>5407.89715904276</c:v>
                </c:pt>
                <c:pt idx="5381">
                  <c:v>5408.6926905065702</c:v>
                </c:pt>
                <c:pt idx="5382">
                  <c:v>5410.7361747222003</c:v>
                </c:pt>
                <c:pt idx="5383">
                  <c:v>5412.2172310491997</c:v>
                </c:pt>
                <c:pt idx="5384">
                  <c:v>5412.2411007918399</c:v>
                </c:pt>
                <c:pt idx="5385">
                  <c:v>5413.0124834335802</c:v>
                </c:pt>
                <c:pt idx="5386">
                  <c:v>5414.0203156106199</c:v>
                </c:pt>
                <c:pt idx="5387">
                  <c:v>5414.6548760139804</c:v>
                </c:pt>
                <c:pt idx="5388">
                  <c:v>5415.2275897101499</c:v>
                </c:pt>
                <c:pt idx="5389">
                  <c:v>5415.9595859050696</c:v>
                </c:pt>
                <c:pt idx="5390">
                  <c:v>5415.9804056370604</c:v>
                </c:pt>
                <c:pt idx="5391">
                  <c:v>5416.2911932878196</c:v>
                </c:pt>
                <c:pt idx="5392">
                  <c:v>5416.4276572521703</c:v>
                </c:pt>
                <c:pt idx="5393">
                  <c:v>5417.0384045541196</c:v>
                </c:pt>
                <c:pt idx="5394">
                  <c:v>5417.3511932874098</c:v>
                </c:pt>
                <c:pt idx="5395">
                  <c:v>5417.3711932869601</c:v>
                </c:pt>
                <c:pt idx="5396">
                  <c:v>5417.3911932865103</c:v>
                </c:pt>
                <c:pt idx="5397">
                  <c:v>5417.4111932860596</c:v>
                </c:pt>
                <c:pt idx="5398">
                  <c:v>5417.4311932856199</c:v>
                </c:pt>
                <c:pt idx="5399">
                  <c:v>5417.8397903200203</c:v>
                </c:pt>
                <c:pt idx="5400">
                  <c:v>5417.8639716245198</c:v>
                </c:pt>
                <c:pt idx="5401">
                  <c:v>5418.4136302433899</c:v>
                </c:pt>
                <c:pt idx="5402">
                  <c:v>5418.6351451473301</c:v>
                </c:pt>
                <c:pt idx="5403">
                  <c:v>5418.6811350565404</c:v>
                </c:pt>
                <c:pt idx="5404">
                  <c:v>5419.6304804831698</c:v>
                </c:pt>
                <c:pt idx="5405">
                  <c:v>5419.9016308816999</c:v>
                </c:pt>
                <c:pt idx="5406">
                  <c:v>5420.2109828677403</c:v>
                </c:pt>
                <c:pt idx="5407">
                  <c:v>5420.6096061728804</c:v>
                </c:pt>
                <c:pt idx="5408">
                  <c:v>5422.6494767284003</c:v>
                </c:pt>
                <c:pt idx="5409">
                  <c:v>5423.9200092507499</c:v>
                </c:pt>
                <c:pt idx="5410">
                  <c:v>5424.0984045602299</c:v>
                </c:pt>
                <c:pt idx="5411">
                  <c:v>5424.42975267767</c:v>
                </c:pt>
                <c:pt idx="5412">
                  <c:v>5425.49561155214</c:v>
                </c:pt>
                <c:pt idx="5413">
                  <c:v>5426.8157083280303</c:v>
                </c:pt>
                <c:pt idx="5414">
                  <c:v>5427.5518761929097</c:v>
                </c:pt>
                <c:pt idx="5415">
                  <c:v>5427.8043978456399</c:v>
                </c:pt>
                <c:pt idx="5416">
                  <c:v>5427.9785414282196</c:v>
                </c:pt>
                <c:pt idx="5417">
                  <c:v>5428.0405376218196</c:v>
                </c:pt>
                <c:pt idx="5418">
                  <c:v>5428.040537633</c:v>
                </c:pt>
                <c:pt idx="5419">
                  <c:v>5429.3877663414396</c:v>
                </c:pt>
                <c:pt idx="5420">
                  <c:v>5430.6037970371499</c:v>
                </c:pt>
                <c:pt idx="5421">
                  <c:v>5433.8758416697301</c:v>
                </c:pt>
                <c:pt idx="5422">
                  <c:v>5435.1694375461002</c:v>
                </c:pt>
                <c:pt idx="5423">
                  <c:v>5435.4674499891698</c:v>
                </c:pt>
                <c:pt idx="5424">
                  <c:v>5436.8190430048799</c:v>
                </c:pt>
                <c:pt idx="5425">
                  <c:v>5441.0680278772397</c:v>
                </c:pt>
                <c:pt idx="5426">
                  <c:v>5441.5918334349899</c:v>
                </c:pt>
                <c:pt idx="5427">
                  <c:v>5442.8200368545904</c:v>
                </c:pt>
                <c:pt idx="5428">
                  <c:v>5446.2543602045598</c:v>
                </c:pt>
                <c:pt idx="5429">
                  <c:v>5447.0384045597102</c:v>
                </c:pt>
                <c:pt idx="5430">
                  <c:v>5447.9831962264097</c:v>
                </c:pt>
                <c:pt idx="5431">
                  <c:v>5448.3631865326297</c:v>
                </c:pt>
                <c:pt idx="5432">
                  <c:v>5449.7401362615601</c:v>
                </c:pt>
                <c:pt idx="5433">
                  <c:v>5449.7516812048798</c:v>
                </c:pt>
                <c:pt idx="5434">
                  <c:v>5450.7337616218101</c:v>
                </c:pt>
                <c:pt idx="5435">
                  <c:v>5452.7490053684396</c:v>
                </c:pt>
                <c:pt idx="5436">
                  <c:v>5453.0803534835504</c:v>
                </c:pt>
                <c:pt idx="5437">
                  <c:v>5453.3092619422796</c:v>
                </c:pt>
                <c:pt idx="5438">
                  <c:v>5453.8190053645503</c:v>
                </c:pt>
                <c:pt idx="5439">
                  <c:v>5454.4620333677103</c:v>
                </c:pt>
                <c:pt idx="5440">
                  <c:v>5454.6197526734304</c:v>
                </c:pt>
                <c:pt idx="5441">
                  <c:v>5455.2500092489599</c:v>
                </c:pt>
                <c:pt idx="5442">
                  <c:v>5455.8169099390498</c:v>
                </c:pt>
                <c:pt idx="5443">
                  <c:v>5457.4297903133502</c:v>
                </c:pt>
                <c:pt idx="5444">
                  <c:v>5458.0082580542603</c:v>
                </c:pt>
                <c:pt idx="5445">
                  <c:v>5459.45244891941</c:v>
                </c:pt>
                <c:pt idx="5446">
                  <c:v>5459.8710152043404</c:v>
                </c:pt>
                <c:pt idx="5447">
                  <c:v>5460.2827252428897</c:v>
                </c:pt>
                <c:pt idx="5448">
                  <c:v>5462.8393789121101</c:v>
                </c:pt>
                <c:pt idx="5449">
                  <c:v>5463.3982580516004</c:v>
                </c:pt>
                <c:pt idx="5450">
                  <c:v>5463.5127226021104</c:v>
                </c:pt>
                <c:pt idx="5451">
                  <c:v>5463.6825335896501</c:v>
                </c:pt>
                <c:pt idx="5452">
                  <c:v>5464.3417188208496</c:v>
                </c:pt>
                <c:pt idx="5453">
                  <c:v>5464.8567026806904</c:v>
                </c:pt>
                <c:pt idx="5454">
                  <c:v>5467.86085323512</c:v>
                </c:pt>
                <c:pt idx="5455">
                  <c:v>5472.2092895461201</c:v>
                </c:pt>
                <c:pt idx="5456">
                  <c:v>5472.8309888134199</c:v>
                </c:pt>
                <c:pt idx="5457">
                  <c:v>5473.1697526788303</c:v>
                </c:pt>
                <c:pt idx="5458">
                  <c:v>5474.0464606201203</c:v>
                </c:pt>
                <c:pt idx="5459">
                  <c:v>5476.0973799610501</c:v>
                </c:pt>
                <c:pt idx="5460">
                  <c:v>5477.2008814420496</c:v>
                </c:pt>
                <c:pt idx="5461">
                  <c:v>5479.3411008007797</c:v>
                </c:pt>
                <c:pt idx="5462">
                  <c:v>5479.6002355576402</c:v>
                </c:pt>
                <c:pt idx="5463">
                  <c:v>5480.3227201923701</c:v>
                </c:pt>
                <c:pt idx="5464">
                  <c:v>5480.3811007915001</c:v>
                </c:pt>
                <c:pt idx="5465">
                  <c:v>5482.2458096439896</c:v>
                </c:pt>
                <c:pt idx="5466">
                  <c:v>5486.2324454057898</c:v>
                </c:pt>
                <c:pt idx="5467">
                  <c:v>5486.8190430058103</c:v>
                </c:pt>
                <c:pt idx="5468">
                  <c:v>5487.5574676263996</c:v>
                </c:pt>
                <c:pt idx="5469">
                  <c:v>5487.6046368461102</c:v>
                </c:pt>
                <c:pt idx="5470">
                  <c:v>5488.8647565376004</c:v>
                </c:pt>
                <c:pt idx="5471">
                  <c:v>5489.0070564448797</c:v>
                </c:pt>
                <c:pt idx="5472">
                  <c:v>5489.1818360118104</c:v>
                </c:pt>
                <c:pt idx="5473">
                  <c:v>5489.20198519527</c:v>
                </c:pt>
                <c:pt idx="5474">
                  <c:v>5489.3285766048302</c:v>
                </c:pt>
                <c:pt idx="5475">
                  <c:v>5489.62489103199</c:v>
                </c:pt>
                <c:pt idx="5476">
                  <c:v>5492.1382580576401</c:v>
                </c:pt>
                <c:pt idx="5477">
                  <c:v>5493.2609338704497</c:v>
                </c:pt>
                <c:pt idx="5478">
                  <c:v>5493.28103896835</c:v>
                </c:pt>
                <c:pt idx="5479">
                  <c:v>5493.2869099341297</c:v>
                </c:pt>
                <c:pt idx="5480">
                  <c:v>5493.9360121991404</c:v>
                </c:pt>
                <c:pt idx="5481">
                  <c:v>5494.2390430066698</c:v>
                </c:pt>
                <c:pt idx="5482">
                  <c:v>5496.1703199110898</c:v>
                </c:pt>
                <c:pt idx="5483">
                  <c:v>5496.3531841263102</c:v>
                </c:pt>
                <c:pt idx="5484">
                  <c:v>5496.9834407018498</c:v>
                </c:pt>
                <c:pt idx="5485">
                  <c:v>5497.1936505325102</c:v>
                </c:pt>
                <c:pt idx="5486">
                  <c:v>5497.2175451023504</c:v>
                </c:pt>
                <c:pt idx="5487">
                  <c:v>5497.3551295436901</c:v>
                </c:pt>
                <c:pt idx="5488">
                  <c:v>5497.37904300214</c:v>
                </c:pt>
                <c:pt idx="5489">
                  <c:v>5497.5854542008601</c:v>
                </c:pt>
                <c:pt idx="5490">
                  <c:v>5497.5961954296799</c:v>
                </c:pt>
                <c:pt idx="5491">
                  <c:v>5499.1385006135097</c:v>
                </c:pt>
                <c:pt idx="5492">
                  <c:v>5501.5109504656803</c:v>
                </c:pt>
                <c:pt idx="5493">
                  <c:v>5502.6985146338102</c:v>
                </c:pt>
                <c:pt idx="5494">
                  <c:v>5504.7390430048099</c:v>
                </c:pt>
                <c:pt idx="5495">
                  <c:v>5505.0931841311904</c:v>
                </c:pt>
                <c:pt idx="5496">
                  <c:v>5505.2461540531303</c:v>
                </c:pt>
                <c:pt idx="5497">
                  <c:v>5506.8824165370297</c:v>
                </c:pt>
                <c:pt idx="5498">
                  <c:v>5509.5942846872204</c:v>
                </c:pt>
                <c:pt idx="5499">
                  <c:v>5511.9892790391996</c:v>
                </c:pt>
                <c:pt idx="5500">
                  <c:v>5512.8259412773104</c:v>
                </c:pt>
                <c:pt idx="5501">
                  <c:v>5513.5112901302</c:v>
                </c:pt>
                <c:pt idx="5502">
                  <c:v>5515.3131841309296</c:v>
                </c:pt>
                <c:pt idx="5503">
                  <c:v>5515.4866326525798</c:v>
                </c:pt>
                <c:pt idx="5504">
                  <c:v>5516.3531841239801</c:v>
                </c:pt>
                <c:pt idx="5505">
                  <c:v>5516.8523317342597</c:v>
                </c:pt>
                <c:pt idx="5506">
                  <c:v>5517.0591397704502</c:v>
                </c:pt>
                <c:pt idx="5507">
                  <c:v>5519.3285766048302</c:v>
                </c:pt>
                <c:pt idx="5508">
                  <c:v>5521.0626113954904</c:v>
                </c:pt>
                <c:pt idx="5509">
                  <c:v>5522.5245322445398</c:v>
                </c:pt>
                <c:pt idx="5510">
                  <c:v>5525.7798920730102</c:v>
                </c:pt>
                <c:pt idx="5511">
                  <c:v>5527.76779165677</c:v>
                </c:pt>
                <c:pt idx="5512">
                  <c:v>5528.7457628785596</c:v>
                </c:pt>
                <c:pt idx="5513">
                  <c:v>5529.6993083078396</c:v>
                </c:pt>
                <c:pt idx="5514">
                  <c:v>5529.90164639055</c:v>
                </c:pt>
                <c:pt idx="5515">
                  <c:v>5530.0506720342601</c:v>
                </c:pt>
                <c:pt idx="5516">
                  <c:v>5530.7404878958996</c:v>
                </c:pt>
                <c:pt idx="5517">
                  <c:v>5532.3123615365403</c:v>
                </c:pt>
                <c:pt idx="5518">
                  <c:v>5534.2884041422503</c:v>
                </c:pt>
                <c:pt idx="5519">
                  <c:v>5534.3845322448697</c:v>
                </c:pt>
                <c:pt idx="5520">
                  <c:v>5535.4154885646403</c:v>
                </c:pt>
                <c:pt idx="5521">
                  <c:v>5535.4245322495699</c:v>
                </c:pt>
                <c:pt idx="5522">
                  <c:v>5538.7718360070103</c:v>
                </c:pt>
                <c:pt idx="5523">
                  <c:v>5539.58299451321</c:v>
                </c:pt>
                <c:pt idx="5524">
                  <c:v>5539.7739690747103</c:v>
                </c:pt>
                <c:pt idx="5525">
                  <c:v>5539.7903950249802</c:v>
                </c:pt>
                <c:pt idx="5526">
                  <c:v>5540.36857660021</c:v>
                </c:pt>
                <c:pt idx="5527">
                  <c:v>5541.4826793760203</c:v>
                </c:pt>
                <c:pt idx="5528">
                  <c:v>5542.5855165654702</c:v>
                </c:pt>
                <c:pt idx="5529">
                  <c:v>5544.33345780335</c:v>
                </c:pt>
                <c:pt idx="5530">
                  <c:v>5544.7459148857697</c:v>
                </c:pt>
                <c:pt idx="5531">
                  <c:v>5546.2418360114098</c:v>
                </c:pt>
                <c:pt idx="5532">
                  <c:v>5547.9257955504499</c:v>
                </c:pt>
                <c:pt idx="5533">
                  <c:v>5548.1962015116496</c:v>
                </c:pt>
                <c:pt idx="5534">
                  <c:v>5549.1252459883599</c:v>
                </c:pt>
                <c:pt idx="5535">
                  <c:v>5549.2265953011802</c:v>
                </c:pt>
                <c:pt idx="5536">
                  <c:v>5550.1839690841698</c:v>
                </c:pt>
                <c:pt idx="5537">
                  <c:v>5552.5523291528198</c:v>
                </c:pt>
                <c:pt idx="5538">
                  <c:v>5553.1019877716899</c:v>
                </c:pt>
                <c:pt idx="5539">
                  <c:v>5555.3089703270198</c:v>
                </c:pt>
                <c:pt idx="5540">
                  <c:v>5555.8554688929498</c:v>
                </c:pt>
                <c:pt idx="5541">
                  <c:v>5556.1163396341699</c:v>
                </c:pt>
                <c:pt idx="5542">
                  <c:v>5557.1704878918799</c:v>
                </c:pt>
                <c:pt idx="5543">
                  <c:v>5557.7977916561003</c:v>
                </c:pt>
                <c:pt idx="5544">
                  <c:v>5558.5491397790602</c:v>
                </c:pt>
                <c:pt idx="5545">
                  <c:v>5558.7275870963904</c:v>
                </c:pt>
                <c:pt idx="5546">
                  <c:v>5559.1965104956098</c:v>
                </c:pt>
                <c:pt idx="5547">
                  <c:v>5559.7385766096404</c:v>
                </c:pt>
                <c:pt idx="5548">
                  <c:v>5560.2572284899597</c:v>
                </c:pt>
                <c:pt idx="5549">
                  <c:v>5561.0078412350204</c:v>
                </c:pt>
                <c:pt idx="5550">
                  <c:v>5561.2204316221096</c:v>
                </c:pt>
                <c:pt idx="5551">
                  <c:v>5561.7264811750501</c:v>
                </c:pt>
                <c:pt idx="5552">
                  <c:v>5562.1305253794399</c:v>
                </c:pt>
                <c:pt idx="5553">
                  <c:v>5563.3694925848304</c:v>
                </c:pt>
                <c:pt idx="5554">
                  <c:v>5563.4350456744396</c:v>
                </c:pt>
                <c:pt idx="5555">
                  <c:v>5564.2579636974197</c:v>
                </c:pt>
                <c:pt idx="5556">
                  <c:v>5565.60927312076</c:v>
                </c:pt>
                <c:pt idx="5557">
                  <c:v>5566.7157053649398</c:v>
                </c:pt>
                <c:pt idx="5558">
                  <c:v>5566.9028689982297</c:v>
                </c:pt>
                <c:pt idx="5559">
                  <c:v>5567.5135478023403</c:v>
                </c:pt>
                <c:pt idx="5560">
                  <c:v>5567.9877916565101</c:v>
                </c:pt>
                <c:pt idx="5561">
                  <c:v>5569.7019704193799</c:v>
                </c:pt>
                <c:pt idx="5562">
                  <c:v>5570.2774029932898</c:v>
                </c:pt>
                <c:pt idx="5563">
                  <c:v>5572.6215817574403</c:v>
                </c:pt>
                <c:pt idx="5564">
                  <c:v>5574.7618300840204</c:v>
                </c:pt>
                <c:pt idx="5565">
                  <c:v>5576.3187110060799</c:v>
                </c:pt>
                <c:pt idx="5566">
                  <c:v>5577.1489200168198</c:v>
                </c:pt>
                <c:pt idx="5567">
                  <c:v>5577.1579637005898</c:v>
                </c:pt>
                <c:pt idx="5568">
                  <c:v>5578.9722472000803</c:v>
                </c:pt>
                <c:pt idx="5569">
                  <c:v>5581.1160147683604</c:v>
                </c:pt>
                <c:pt idx="5570">
                  <c:v>5581.5074005275901</c:v>
                </c:pt>
                <c:pt idx="5571">
                  <c:v>5581.9747692569999</c:v>
                </c:pt>
                <c:pt idx="5572">
                  <c:v>5582.6732069652599</c:v>
                </c:pt>
                <c:pt idx="5573">
                  <c:v>5582.7127553615701</c:v>
                </c:pt>
                <c:pt idx="5574">
                  <c:v>5582.7703007208102</c:v>
                </c:pt>
                <c:pt idx="5575">
                  <c:v>5583.7080906974097</c:v>
                </c:pt>
                <c:pt idx="5576">
                  <c:v>5584.0429699011102</c:v>
                </c:pt>
                <c:pt idx="5577">
                  <c:v>5584.8137849364402</c:v>
                </c:pt>
                <c:pt idx="5578">
                  <c:v>5586.2948412634396</c:v>
                </c:pt>
                <c:pt idx="5579">
                  <c:v>5587.4022990316098</c:v>
                </c:pt>
                <c:pt idx="5580">
                  <c:v>5587.9976194649898</c:v>
                </c:pt>
                <c:pt idx="5581">
                  <c:v>5588.1760147754103</c:v>
                </c:pt>
                <c:pt idx="5582">
                  <c:v>5588.5073628928503</c:v>
                </c:pt>
                <c:pt idx="5583">
                  <c:v>5588.7324862284504</c:v>
                </c:pt>
                <c:pt idx="5584">
                  <c:v>5589.3051999248501</c:v>
                </c:pt>
                <c:pt idx="5585">
                  <c:v>5590.5052674673498</c:v>
                </c:pt>
                <c:pt idx="5586">
                  <c:v>5591.8220481667604</c:v>
                </c:pt>
                <c:pt idx="5587">
                  <c:v>5592.1181478360604</c:v>
                </c:pt>
                <c:pt idx="5588">
                  <c:v>5592.1181478481703</c:v>
                </c:pt>
                <c:pt idx="5589">
                  <c:v>5592.4912404585602</c:v>
                </c:pt>
                <c:pt idx="5590">
                  <c:v>5593.1616721705004</c:v>
                </c:pt>
                <c:pt idx="5591">
                  <c:v>5593.8979258251702</c:v>
                </c:pt>
                <c:pt idx="5592">
                  <c:v>5593.97924109618</c:v>
                </c:pt>
                <c:pt idx="5593">
                  <c:v>5594.2885930822204</c:v>
                </c:pt>
                <c:pt idx="5594">
                  <c:v>5595.0073364805403</c:v>
                </c:pt>
                <c:pt idx="5595">
                  <c:v>5596.7270869426402</c:v>
                </c:pt>
                <c:pt idx="5596">
                  <c:v>5597.4560078000604</c:v>
                </c:pt>
                <c:pt idx="5597">
                  <c:v>5597.5080039366103</c:v>
                </c:pt>
                <c:pt idx="5598">
                  <c:v>5598.0265360865696</c:v>
                </c:pt>
                <c:pt idx="5599">
                  <c:v>5598.4960078001004</c:v>
                </c:pt>
                <c:pt idx="5600">
                  <c:v>5599.5360078001304</c:v>
                </c:pt>
                <c:pt idx="5601">
                  <c:v>5599.5450602034098</c:v>
                </c:pt>
                <c:pt idx="5602">
                  <c:v>5599.85727111715</c:v>
                </c:pt>
                <c:pt idx="5603">
                  <c:v>5599.8945201542201</c:v>
                </c:pt>
                <c:pt idx="5604">
                  <c:v>5600.5760078001704</c:v>
                </c:pt>
                <c:pt idx="5605">
                  <c:v>5601.01474439911</c:v>
                </c:pt>
                <c:pt idx="5606">
                  <c:v>5601.8820080608102</c:v>
                </c:pt>
                <c:pt idx="5607">
                  <c:v>5602.05615164339</c:v>
                </c:pt>
                <c:pt idx="5608">
                  <c:v>5602.7524744533002</c:v>
                </c:pt>
                <c:pt idx="5609">
                  <c:v>5604.6814072523202</c:v>
                </c:pt>
                <c:pt idx="5610">
                  <c:v>5605.6151119992101</c:v>
                </c:pt>
                <c:pt idx="5611">
                  <c:v>5605.8641813313498</c:v>
                </c:pt>
                <c:pt idx="5612">
                  <c:v>5606.8976470688303</c:v>
                </c:pt>
                <c:pt idx="5613">
                  <c:v>5606.9041813313897</c:v>
                </c:pt>
                <c:pt idx="5614">
                  <c:v>5607.1120482916003</c:v>
                </c:pt>
                <c:pt idx="5615">
                  <c:v>5607.9441813314297</c:v>
                </c:pt>
                <c:pt idx="5616">
                  <c:v>5607.9534518849096</c:v>
                </c:pt>
                <c:pt idx="5617">
                  <c:v>5608.1520482916303</c:v>
                </c:pt>
                <c:pt idx="5618">
                  <c:v>5608.9841813314697</c:v>
                </c:pt>
                <c:pt idx="5619">
                  <c:v>5609.1920482916703</c:v>
                </c:pt>
                <c:pt idx="5620">
                  <c:v>5610.0241813314997</c:v>
                </c:pt>
                <c:pt idx="5621">
                  <c:v>5610.2320482917103</c:v>
                </c:pt>
                <c:pt idx="5622">
                  <c:v>5610.33197041926</c:v>
                </c:pt>
                <c:pt idx="5623">
                  <c:v>5610.89727111719</c:v>
                </c:pt>
                <c:pt idx="5624">
                  <c:v>5611.0641813315397</c:v>
                </c:pt>
                <c:pt idx="5625">
                  <c:v>5611.1160147744204</c:v>
                </c:pt>
                <c:pt idx="5626">
                  <c:v>5611.2720482917503</c:v>
                </c:pt>
                <c:pt idx="5627">
                  <c:v>5612.0620431173502</c:v>
                </c:pt>
                <c:pt idx="5628">
                  <c:v>5612.1041813315796</c:v>
                </c:pt>
                <c:pt idx="5629">
                  <c:v>5612.2994992323202</c:v>
                </c:pt>
                <c:pt idx="5630">
                  <c:v>5612.3120482917802</c:v>
                </c:pt>
                <c:pt idx="5631">
                  <c:v>5612.53800028562</c:v>
                </c:pt>
                <c:pt idx="5632">
                  <c:v>5613.1441813316196</c:v>
                </c:pt>
                <c:pt idx="5633">
                  <c:v>5613.3394992323501</c:v>
                </c:pt>
                <c:pt idx="5634">
                  <c:v>5613.3520482918202</c:v>
                </c:pt>
                <c:pt idx="5635">
                  <c:v>5613.8292914195899</c:v>
                </c:pt>
                <c:pt idx="5636">
                  <c:v>5614.3794992323901</c:v>
                </c:pt>
                <c:pt idx="5637">
                  <c:v>5618.6973628876704</c:v>
                </c:pt>
                <c:pt idx="5638">
                  <c:v>5619.3276194631999</c:v>
                </c:pt>
                <c:pt idx="5639">
                  <c:v>5622.0608064411199</c:v>
                </c:pt>
                <c:pt idx="5640">
                  <c:v>5622.4407967478001</c:v>
                </c:pt>
                <c:pt idx="5641">
                  <c:v>5623.8177464760302</c:v>
                </c:pt>
                <c:pt idx="5642">
                  <c:v>5624.5748895741999</c:v>
                </c:pt>
                <c:pt idx="5643">
                  <c:v>5626.8266155831498</c:v>
                </c:pt>
                <c:pt idx="5644">
                  <c:v>5627.1579636977904</c:v>
                </c:pt>
                <c:pt idx="5645">
                  <c:v>5627.3868721565204</c:v>
                </c:pt>
                <c:pt idx="5646">
                  <c:v>5627.5903328172799</c:v>
                </c:pt>
                <c:pt idx="5647">
                  <c:v>5627.8966155797198</c:v>
                </c:pt>
                <c:pt idx="5648">
                  <c:v>5631.5074005275901</c:v>
                </c:pt>
                <c:pt idx="5649">
                  <c:v>5635.9348987136</c:v>
                </c:pt>
                <c:pt idx="5650">
                  <c:v>5636.75190778262</c:v>
                </c:pt>
                <c:pt idx="5651">
                  <c:v>5636.9169891267002</c:v>
                </c:pt>
                <c:pt idx="5652">
                  <c:v>5637.2473628935404</c:v>
                </c:pt>
                <c:pt idx="5653">
                  <c:v>5637.7601438043603</c:v>
                </c:pt>
                <c:pt idx="5654">
                  <c:v>5638.4193290360199</c:v>
                </c:pt>
                <c:pt idx="5655">
                  <c:v>5638.9343128949404</c:v>
                </c:pt>
                <c:pt idx="5656">
                  <c:v>5641.9384634496801</c:v>
                </c:pt>
                <c:pt idx="5657">
                  <c:v>5644.45871100574</c:v>
                </c:pt>
                <c:pt idx="5658">
                  <c:v>5646.28689976036</c:v>
                </c:pt>
                <c:pt idx="5659">
                  <c:v>5648.1240708343603</c:v>
                </c:pt>
                <c:pt idx="5660">
                  <c:v>5650.44779924862</c:v>
                </c:pt>
                <c:pt idx="5661">
                  <c:v>5651.2784916562896</c:v>
                </c:pt>
                <c:pt idx="5662">
                  <c:v>5653.0846666600501</c:v>
                </c:pt>
                <c:pt idx="5663">
                  <c:v>5653.4187110159501</c:v>
                </c:pt>
                <c:pt idx="5664">
                  <c:v>5655.7660850100201</c:v>
                </c:pt>
                <c:pt idx="5665">
                  <c:v>5656.3234198584596</c:v>
                </c:pt>
                <c:pt idx="5666">
                  <c:v>5658.4173210533299</c:v>
                </c:pt>
                <c:pt idx="5667">
                  <c:v>5658.6297955848204</c:v>
                </c:pt>
                <c:pt idx="5668">
                  <c:v>5660.3100556209602</c:v>
                </c:pt>
                <c:pt idx="5669">
                  <c:v>5660.8966532205204</c:v>
                </c:pt>
                <c:pt idx="5670">
                  <c:v>5661.6350778415799</c:v>
                </c:pt>
                <c:pt idx="5671">
                  <c:v>5661.6822470612797</c:v>
                </c:pt>
                <c:pt idx="5672">
                  <c:v>5662.9423667518404</c:v>
                </c:pt>
                <c:pt idx="5673">
                  <c:v>5663.2594462265197</c:v>
                </c:pt>
                <c:pt idx="5674">
                  <c:v>5663.2795954104504</c:v>
                </c:pt>
                <c:pt idx="5675">
                  <c:v>5663.7025012467002</c:v>
                </c:pt>
                <c:pt idx="5676">
                  <c:v>5667.3645201493</c:v>
                </c:pt>
                <c:pt idx="5677">
                  <c:v>5668.0136224143198</c:v>
                </c:pt>
                <c:pt idx="5678">
                  <c:v>5670.2479301262601</c:v>
                </c:pt>
                <c:pt idx="5679">
                  <c:v>5670.4307943405502</c:v>
                </c:pt>
                <c:pt idx="5680">
                  <c:v>5670.8996362043499</c:v>
                </c:pt>
                <c:pt idx="5681">
                  <c:v>5671.0610509160897</c:v>
                </c:pt>
                <c:pt idx="5682">
                  <c:v>5671.2712607476797</c:v>
                </c:pt>
                <c:pt idx="5683">
                  <c:v>5671.4327397588604</c:v>
                </c:pt>
                <c:pt idx="5684">
                  <c:v>5671.6630644155603</c:v>
                </c:pt>
                <c:pt idx="5685">
                  <c:v>5671.67380564427</c:v>
                </c:pt>
                <c:pt idx="5686">
                  <c:v>5672.4918438475497</c:v>
                </c:pt>
                <c:pt idx="5687">
                  <c:v>5673.2161108280998</c:v>
                </c:pt>
                <c:pt idx="5688">
                  <c:v>5675.5885606801603</c:v>
                </c:pt>
                <c:pt idx="5689">
                  <c:v>5675.6692124931096</c:v>
                </c:pt>
                <c:pt idx="5690">
                  <c:v>5676.7761248480501</c:v>
                </c:pt>
                <c:pt idx="5691">
                  <c:v>5679.1707943458996</c:v>
                </c:pt>
                <c:pt idx="5692">
                  <c:v>5679.3237642682998</c:v>
                </c:pt>
                <c:pt idx="5693">
                  <c:v>5680.9600267522001</c:v>
                </c:pt>
                <c:pt idx="5694">
                  <c:v>5681.5074005350398</c:v>
                </c:pt>
                <c:pt idx="5695">
                  <c:v>5683.6718949017804</c:v>
                </c:pt>
                <c:pt idx="5696">
                  <c:v>5686.9035514918996</c:v>
                </c:pt>
                <c:pt idx="5697">
                  <c:v>5687.5889003449101</c:v>
                </c:pt>
                <c:pt idx="5698">
                  <c:v>5689.3907943456397</c:v>
                </c:pt>
                <c:pt idx="5699">
                  <c:v>5689.5642428668198</c:v>
                </c:pt>
                <c:pt idx="5700">
                  <c:v>5690.4307943384601</c:v>
                </c:pt>
                <c:pt idx="5701">
                  <c:v>5690.9299419484996</c:v>
                </c:pt>
                <c:pt idx="5702">
                  <c:v>5691.1367499846901</c:v>
                </c:pt>
                <c:pt idx="5703">
                  <c:v>5693.4061868195404</c:v>
                </c:pt>
                <c:pt idx="5704">
                  <c:v>5695.1402216097304</c:v>
                </c:pt>
                <c:pt idx="5705">
                  <c:v>5696.6021424587798</c:v>
                </c:pt>
                <c:pt idx="5706">
                  <c:v>5699.8575022872501</c:v>
                </c:pt>
                <c:pt idx="5707">
                  <c:v>5701.8454018714801</c:v>
                </c:pt>
                <c:pt idx="5708">
                  <c:v>5702.8233730930297</c:v>
                </c:pt>
                <c:pt idx="5709">
                  <c:v>5704.1282822489702</c:v>
                </c:pt>
                <c:pt idx="5710">
                  <c:v>5704.81809811107</c:v>
                </c:pt>
                <c:pt idx="5711">
                  <c:v>5706.3899717517197</c:v>
                </c:pt>
                <c:pt idx="5712">
                  <c:v>5708.4621424591096</c:v>
                </c:pt>
                <c:pt idx="5713">
                  <c:v>5709.4930987791104</c:v>
                </c:pt>
                <c:pt idx="5714">
                  <c:v>5709.5021424647402</c:v>
                </c:pt>
                <c:pt idx="5715">
                  <c:v>5712.0034057646899</c:v>
                </c:pt>
                <c:pt idx="5716">
                  <c:v>5712.8494462212502</c:v>
                </c:pt>
                <c:pt idx="5717">
                  <c:v>5713.8515792889502</c:v>
                </c:pt>
                <c:pt idx="5718">
                  <c:v>5713.8680052395302</c:v>
                </c:pt>
                <c:pt idx="5719">
                  <c:v>5714.4461868144499</c:v>
                </c:pt>
                <c:pt idx="5720">
                  <c:v>5716.6631267797202</c:v>
                </c:pt>
                <c:pt idx="5721">
                  <c:v>5718.4110680185204</c:v>
                </c:pt>
                <c:pt idx="5722">
                  <c:v>5718.8235251002397</c:v>
                </c:pt>
                <c:pt idx="5723">
                  <c:v>5720.3194462265801</c:v>
                </c:pt>
                <c:pt idx="5724">
                  <c:v>5722.2738117263598</c:v>
                </c:pt>
                <c:pt idx="5725">
                  <c:v>5723.2028562035403</c:v>
                </c:pt>
                <c:pt idx="5726">
                  <c:v>5724.2615792993402</c:v>
                </c:pt>
                <c:pt idx="5727">
                  <c:v>5729.3865805417299</c:v>
                </c:pt>
                <c:pt idx="5728">
                  <c:v>5730.1939498484098</c:v>
                </c:pt>
                <c:pt idx="5729">
                  <c:v>5731.2480981070503</c:v>
                </c:pt>
                <c:pt idx="5730">
                  <c:v>5731.8754018708096</c:v>
                </c:pt>
                <c:pt idx="5731">
                  <c:v>5732.6267499942296</c:v>
                </c:pt>
                <c:pt idx="5732">
                  <c:v>5732.8051973115598</c:v>
                </c:pt>
                <c:pt idx="5733">
                  <c:v>5733.8161868248098</c:v>
                </c:pt>
                <c:pt idx="5734">
                  <c:v>5733.9721303693896</c:v>
                </c:pt>
                <c:pt idx="5735">
                  <c:v>5734.3348387051301</c:v>
                </c:pt>
                <c:pt idx="5736">
                  <c:v>5735.0854514492603</c:v>
                </c:pt>
                <c:pt idx="5737">
                  <c:v>5735.8040913902196</c:v>
                </c:pt>
                <c:pt idx="5738">
                  <c:v>5736.2081355936798</c:v>
                </c:pt>
                <c:pt idx="5739">
                  <c:v>5737.51265588961</c:v>
                </c:pt>
                <c:pt idx="5740">
                  <c:v>5738.3355739116596</c:v>
                </c:pt>
                <c:pt idx="5741">
                  <c:v>5739.6868833359304</c:v>
                </c:pt>
                <c:pt idx="5742">
                  <c:v>5740.7933155801102</c:v>
                </c:pt>
                <c:pt idx="5743">
                  <c:v>5740.9804792127597</c:v>
                </c:pt>
                <c:pt idx="5744">
                  <c:v>5741.5911580165803</c:v>
                </c:pt>
                <c:pt idx="5745">
                  <c:v>5742.0654018712203</c:v>
                </c:pt>
                <c:pt idx="5746">
                  <c:v>5744.3550132084602</c:v>
                </c:pt>
                <c:pt idx="5747">
                  <c:v>5746.0523794712499</c:v>
                </c:pt>
                <c:pt idx="5748">
                  <c:v>5746.6991919726097</c:v>
                </c:pt>
                <c:pt idx="5749">
                  <c:v>5748.8913951506802</c:v>
                </c:pt>
                <c:pt idx="5750">
                  <c:v>5751.2265302312999</c:v>
                </c:pt>
                <c:pt idx="5751">
                  <c:v>5751.2355739157601</c:v>
                </c:pt>
                <c:pt idx="5752">
                  <c:v>5753.0498574152498</c:v>
                </c:pt>
                <c:pt idx="5753">
                  <c:v>5753.0538469869598</c:v>
                </c:pt>
                <c:pt idx="5754">
                  <c:v>5755.58501074183</c:v>
                </c:pt>
                <c:pt idx="5755">
                  <c:v>5756.8479109350501</c:v>
                </c:pt>
                <c:pt idx="5756">
                  <c:v>5760.3724514776804</c:v>
                </c:pt>
                <c:pt idx="5757">
                  <c:v>5762.8044446373797</c:v>
                </c:pt>
                <c:pt idx="5758">
                  <c:v>5763.3420808762303</c:v>
                </c:pt>
                <c:pt idx="5759">
                  <c:v>5763.3828101395602</c:v>
                </c:pt>
                <c:pt idx="5760">
                  <c:v>5764.5828776825201</c:v>
                </c:pt>
                <c:pt idx="5761">
                  <c:v>5766.5688506737297</c:v>
                </c:pt>
                <c:pt idx="5762">
                  <c:v>5770.8046971568801</c:v>
                </c:pt>
                <c:pt idx="5763">
                  <c:v>5775.9596182759797</c:v>
                </c:pt>
                <c:pt idx="5764">
                  <c:v>5777.2388881770803</c:v>
                </c:pt>
                <c:pt idx="5765">
                  <c:v>5789.9181401287196</c:v>
                </c:pt>
                <c:pt idx="5766">
                  <c:v>5796.5184069629704</c:v>
                </c:pt>
                <c:pt idx="5767">
                  <c:v>5797.8953566905102</c:v>
                </c:pt>
                <c:pt idx="5768">
                  <c:v>5799.2709542922603</c:v>
                </c:pt>
                <c:pt idx="5769">
                  <c:v>5800.9042257978499</c:v>
                </c:pt>
                <c:pt idx="5770">
                  <c:v>5800.9945993412903</c:v>
                </c:pt>
                <c:pt idx="5771">
                  <c:v>5801.2355739120303</c:v>
                </c:pt>
                <c:pt idx="5772">
                  <c:v>5801.4644823707604</c:v>
                </c:pt>
                <c:pt idx="5773">
                  <c:v>5801.9742257948901</c:v>
                </c:pt>
                <c:pt idx="5774">
                  <c:v>5804.6229989230596</c:v>
                </c:pt>
                <c:pt idx="5775">
                  <c:v>5804.7936178846203</c:v>
                </c:pt>
                <c:pt idx="5776">
                  <c:v>5805.58501074183</c:v>
                </c:pt>
                <c:pt idx="5777">
                  <c:v>5807.0015174644004</c:v>
                </c:pt>
                <c:pt idx="5778">
                  <c:v>5809.7542136982001</c:v>
                </c:pt>
                <c:pt idx="5779">
                  <c:v>5812.4969392511903</c:v>
                </c:pt>
                <c:pt idx="5780">
                  <c:v>5812.5388384386897</c:v>
                </c:pt>
                <c:pt idx="5781">
                  <c:v>5813.0119231091803</c:v>
                </c:pt>
                <c:pt idx="5782">
                  <c:v>5816.0160736642401</c:v>
                </c:pt>
                <c:pt idx="5783">
                  <c:v>5819.5192423770204</c:v>
                </c:pt>
                <c:pt idx="5784">
                  <c:v>5819.84369522426</c:v>
                </c:pt>
                <c:pt idx="5785">
                  <c:v>5820.3645099746</c:v>
                </c:pt>
                <c:pt idx="5786">
                  <c:v>5820.4010300729396</c:v>
                </c:pt>
                <c:pt idx="5787">
                  <c:v>5822.1772859999901</c:v>
                </c:pt>
                <c:pt idx="5788">
                  <c:v>5822.3582580564498</c:v>
                </c:pt>
                <c:pt idx="5789">
                  <c:v>5825.3561018705304</c:v>
                </c:pt>
                <c:pt idx="5790">
                  <c:v>5827.1622768752204</c:v>
                </c:pt>
                <c:pt idx="5791">
                  <c:v>5827.3370564412298</c:v>
                </c:pt>
                <c:pt idx="5792">
                  <c:v>5827.7801114614103</c:v>
                </c:pt>
                <c:pt idx="5793">
                  <c:v>5829.7731047203997</c:v>
                </c:pt>
                <c:pt idx="5794">
                  <c:v>5832.0912326294902</c:v>
                </c:pt>
                <c:pt idx="5795">
                  <c:v>5834.5084045547901</c:v>
                </c:pt>
                <c:pt idx="5796">
                  <c:v>5834.9742634352297</c:v>
                </c:pt>
                <c:pt idx="5797">
                  <c:v>5835.7126880567503</c:v>
                </c:pt>
                <c:pt idx="5798">
                  <c:v>5835.75985727645</c:v>
                </c:pt>
                <c:pt idx="5799">
                  <c:v>5837.3572056256198</c:v>
                </c:pt>
                <c:pt idx="5800">
                  <c:v>5839.2709542922603</c:v>
                </c:pt>
                <c:pt idx="5801">
                  <c:v>5839.9438399681803</c:v>
                </c:pt>
                <c:pt idx="5802">
                  <c:v>5839.9638399681999</c:v>
                </c:pt>
                <c:pt idx="5803">
                  <c:v>5839.9838399682103</c:v>
                </c:pt>
                <c:pt idx="5804">
                  <c:v>5841.4421303644704</c:v>
                </c:pt>
                <c:pt idx="5805">
                  <c:v>5841.4516544444396</c:v>
                </c:pt>
                <c:pt idx="5806">
                  <c:v>5842.7639070916903</c:v>
                </c:pt>
                <c:pt idx="5807">
                  <c:v>5844.3255403414296</c:v>
                </c:pt>
                <c:pt idx="5808">
                  <c:v>5845.1386611303296</c:v>
                </c:pt>
                <c:pt idx="5809">
                  <c:v>5845.34887096285</c:v>
                </c:pt>
                <c:pt idx="5810">
                  <c:v>5845.5103499740299</c:v>
                </c:pt>
                <c:pt idx="5811">
                  <c:v>5845.7406746302704</c:v>
                </c:pt>
                <c:pt idx="5812">
                  <c:v>5846.1557109989199</c:v>
                </c:pt>
                <c:pt idx="5813">
                  <c:v>5847.2937210426899</c:v>
                </c:pt>
                <c:pt idx="5814">
                  <c:v>5847.7495051163396</c:v>
                </c:pt>
                <c:pt idx="5815">
                  <c:v>5849.6661708946303</c:v>
                </c:pt>
                <c:pt idx="5816">
                  <c:v>5850.8537350622901</c:v>
                </c:pt>
                <c:pt idx="5817">
                  <c:v>5851.2671836074396</c:v>
                </c:pt>
                <c:pt idx="5818">
                  <c:v>5851.6665105596103</c:v>
                </c:pt>
                <c:pt idx="5819">
                  <c:v>5851.8080160357003</c:v>
                </c:pt>
                <c:pt idx="5820">
                  <c:v>5852.8680160343602</c:v>
                </c:pt>
                <c:pt idx="5821">
                  <c:v>5852.8880160339104</c:v>
                </c:pt>
                <c:pt idx="5822">
                  <c:v>5852.9080160334697</c:v>
                </c:pt>
                <c:pt idx="5823">
                  <c:v>5852.92801603302</c:v>
                </c:pt>
                <c:pt idx="5824">
                  <c:v>5853.2484045606097</c:v>
                </c:pt>
                <c:pt idx="5825">
                  <c:v>5853.4013744834801</c:v>
                </c:pt>
                <c:pt idx="5826">
                  <c:v>5853.4684045603499</c:v>
                </c:pt>
                <c:pt idx="5827">
                  <c:v>5855.0075521627396</c:v>
                </c:pt>
                <c:pt idx="5828">
                  <c:v>5855.0376369673704</c:v>
                </c:pt>
                <c:pt idx="5829">
                  <c:v>5857.8218761104999</c:v>
                </c:pt>
                <c:pt idx="5830">
                  <c:v>5859.0363372070697</c:v>
                </c:pt>
                <c:pt idx="5831">
                  <c:v>5859.2178318239703</c:v>
                </c:pt>
                <c:pt idx="5832">
                  <c:v>5859.2964182225896</c:v>
                </c:pt>
                <c:pt idx="5833">
                  <c:v>5860.2476948804597</c:v>
                </c:pt>
                <c:pt idx="5834">
                  <c:v>5860.9811617064897</c:v>
                </c:pt>
                <c:pt idx="5835">
                  <c:v>5861.7985841547998</c:v>
                </c:pt>
                <c:pt idx="5836">
                  <c:v>5863.6418530810597</c:v>
                </c:pt>
                <c:pt idx="5837">
                  <c:v>5864.5084045529302</c:v>
                </c:pt>
                <c:pt idx="5838">
                  <c:v>5865.2143601989301</c:v>
                </c:pt>
                <c:pt idx="5839">
                  <c:v>5865.9230120861903</c:v>
                </c:pt>
                <c:pt idx="5840">
                  <c:v>5866.9247023668104</c:v>
                </c:pt>
                <c:pt idx="5841">
                  <c:v>5867.4837970342396</c:v>
                </c:pt>
                <c:pt idx="5842">
                  <c:v>5868.8957083262503</c:v>
                </c:pt>
                <c:pt idx="5843">
                  <c:v>5869.7040265323503</c:v>
                </c:pt>
                <c:pt idx="5844">
                  <c:v>5869.7351851416697</c:v>
                </c:pt>
                <c:pt idx="5845">
                  <c:v>5870.4675819668901</c:v>
                </c:pt>
                <c:pt idx="5846">
                  <c:v>5870.6797526730197</c:v>
                </c:pt>
                <c:pt idx="5847">
                  <c:v>5872.5397526733504</c:v>
                </c:pt>
                <c:pt idx="5848">
                  <c:v>5873.93511250149</c:v>
                </c:pt>
                <c:pt idx="5849">
                  <c:v>5876.9009833075097</c:v>
                </c:pt>
                <c:pt idx="5850">
                  <c:v>5878.5237970286898</c:v>
                </c:pt>
                <c:pt idx="5851">
                  <c:v>5882.9011353147198</c:v>
                </c:pt>
                <c:pt idx="5852">
                  <c:v>5883.5707089935804</c:v>
                </c:pt>
                <c:pt idx="5853">
                  <c:v>5883.5797526799097</c:v>
                </c:pt>
                <c:pt idx="5854">
                  <c:v>5884.3970564417496</c:v>
                </c:pt>
                <c:pt idx="5855">
                  <c:v>5886.0810159789398</c:v>
                </c:pt>
                <c:pt idx="5856">
                  <c:v>5886.3514219410699</c:v>
                </c:pt>
                <c:pt idx="5857">
                  <c:v>5886.9270564354902</c:v>
                </c:pt>
                <c:pt idx="5858">
                  <c:v>5887.9291895031902</c:v>
                </c:pt>
                <c:pt idx="5859">
                  <c:v>5887.9456154540803</c:v>
                </c:pt>
                <c:pt idx="5860">
                  <c:v>5890.7407369939601</c:v>
                </c:pt>
                <c:pt idx="5861">
                  <c:v>5892.4886782336898</c:v>
                </c:pt>
                <c:pt idx="5862">
                  <c:v>5895.9530120855197</c:v>
                </c:pt>
                <c:pt idx="5863">
                  <c:v>5896.7043602094</c:v>
                </c:pt>
                <c:pt idx="5864">
                  <c:v>5896.8828075267302</c:v>
                </c:pt>
                <c:pt idx="5865">
                  <c:v>5897.2804664187097</c:v>
                </c:pt>
                <c:pt idx="5866">
                  <c:v>5898.3391895145096</c:v>
                </c:pt>
                <c:pt idx="5867">
                  <c:v>5902.42035846412</c:v>
                </c:pt>
                <c:pt idx="5868">
                  <c:v>5903.3892143734201</c:v>
                </c:pt>
                <c:pt idx="5869">
                  <c:v>5903.39825805276</c:v>
                </c:pt>
                <c:pt idx="5870">
                  <c:v>5903.4641907564301</c:v>
                </c:pt>
                <c:pt idx="5871">
                  <c:v>5904.2715600626498</c:v>
                </c:pt>
                <c:pt idx="5872">
                  <c:v>5905.0580894272998</c:v>
                </c:pt>
                <c:pt idx="5873">
                  <c:v>5905.3257083222197</c:v>
                </c:pt>
                <c:pt idx="5874">
                  <c:v>5905.6687682308202</c:v>
                </c:pt>
                <c:pt idx="5875">
                  <c:v>5906.1430120859204</c:v>
                </c:pt>
                <c:pt idx="5876">
                  <c:v>5907.8937970399802</c:v>
                </c:pt>
                <c:pt idx="5877">
                  <c:v>5908.0497405845599</c:v>
                </c:pt>
                <c:pt idx="5878">
                  <c:v>5908.4124489203004</c:v>
                </c:pt>
                <c:pt idx="5879">
                  <c:v>5909.1630616635002</c:v>
                </c:pt>
                <c:pt idx="5880">
                  <c:v>5909.8817016053899</c:v>
                </c:pt>
                <c:pt idx="5881">
                  <c:v>5910.2857458079197</c:v>
                </c:pt>
                <c:pt idx="5882">
                  <c:v>5911.5902661047803</c:v>
                </c:pt>
                <c:pt idx="5883">
                  <c:v>5912.4131841259004</c:v>
                </c:pt>
                <c:pt idx="5884">
                  <c:v>5913.7644935510998</c:v>
                </c:pt>
                <c:pt idx="5885">
                  <c:v>5914.8709257952796</c:v>
                </c:pt>
                <c:pt idx="5886">
                  <c:v>5915.0580209223499</c:v>
                </c:pt>
                <c:pt idx="5887">
                  <c:v>5918.4326234236296</c:v>
                </c:pt>
                <c:pt idx="5888">
                  <c:v>5920.1299896854898</c:v>
                </c:pt>
                <c:pt idx="5889">
                  <c:v>5920.77680218778</c:v>
                </c:pt>
                <c:pt idx="5890">
                  <c:v>5922.9690053649201</c:v>
                </c:pt>
                <c:pt idx="5891">
                  <c:v>5925.3041404457699</c:v>
                </c:pt>
                <c:pt idx="5892">
                  <c:v>5925.3131841309296</c:v>
                </c:pt>
                <c:pt idx="5893">
                  <c:v>5927.1274676304301</c:v>
                </c:pt>
                <c:pt idx="5894">
                  <c:v>5929.66262095607</c:v>
                </c:pt>
                <c:pt idx="5895">
                  <c:v>5930.9255211493</c:v>
                </c:pt>
                <c:pt idx="5896">
                  <c:v>5933.9928655819904</c:v>
                </c:pt>
                <c:pt idx="5897">
                  <c:v>5934.4500616919204</c:v>
                </c:pt>
                <c:pt idx="5898">
                  <c:v>5934.5881038587504</c:v>
                </c:pt>
                <c:pt idx="5899">
                  <c:v>5936.7076948862496</c:v>
                </c:pt>
                <c:pt idx="5900">
                  <c:v>5936.7076948881104</c:v>
                </c:pt>
                <c:pt idx="5901">
                  <c:v>5937.4604203542603</c:v>
                </c:pt>
                <c:pt idx="5902">
                  <c:v>5938.1862896289604</c:v>
                </c:pt>
                <c:pt idx="5903">
                  <c:v>5938.6604878976896</c:v>
                </c:pt>
                <c:pt idx="5904">
                  <c:v>5940.6464608889</c:v>
                </c:pt>
                <c:pt idx="5905">
                  <c:v>5944.8823073711201</c:v>
                </c:pt>
                <c:pt idx="5906">
                  <c:v>5950.03722849115</c:v>
                </c:pt>
                <c:pt idx="5907">
                  <c:v>5958.0103907994899</c:v>
                </c:pt>
                <c:pt idx="5908">
                  <c:v>5961.9729669049802</c:v>
                </c:pt>
                <c:pt idx="5909">
                  <c:v>5966.76458458043</c:v>
                </c:pt>
                <c:pt idx="5910">
                  <c:v>5970.5960171781398</c:v>
                </c:pt>
                <c:pt idx="5911">
                  <c:v>5974.9818360125601</c:v>
                </c:pt>
                <c:pt idx="5912">
                  <c:v>5975.3131841262802</c:v>
                </c:pt>
                <c:pt idx="5913">
                  <c:v>5975.5420925850003</c:v>
                </c:pt>
                <c:pt idx="5914">
                  <c:v>5976.0518360100596</c:v>
                </c:pt>
                <c:pt idx="5915">
                  <c:v>5979.66262095607</c:v>
                </c:pt>
                <c:pt idx="5916">
                  <c:v>5980.0936838788002</c:v>
                </c:pt>
                <c:pt idx="5917">
                  <c:v>5986.5745494663697</c:v>
                </c:pt>
                <c:pt idx="5918">
                  <c:v>5986.6164486538601</c:v>
                </c:pt>
                <c:pt idx="5919">
                  <c:v>5987.0895333234203</c:v>
                </c:pt>
                <c:pt idx="5920">
                  <c:v>5989.4337120847704</c:v>
                </c:pt>
                <c:pt idx="5921">
                  <c:v>5993.9213054385</c:v>
                </c:pt>
                <c:pt idx="5922">
                  <c:v>5994.4421201888399</c:v>
                </c:pt>
                <c:pt idx="5923">
                  <c:v>5994.4786402874097</c:v>
                </c:pt>
                <c:pt idx="5924">
                  <c:v>5999.7902982719197</c:v>
                </c:pt>
                <c:pt idx="5925">
                  <c:v>6001.41466665593</c:v>
                </c:pt>
                <c:pt idx="5926">
                  <c:v>6001.4348158407902</c:v>
                </c:pt>
                <c:pt idx="5927">
                  <c:v>6008.58601476904</c:v>
                </c:pt>
                <c:pt idx="5928">
                  <c:v>6008.8797257831302</c:v>
                </c:pt>
                <c:pt idx="5929">
                  <c:v>6009.0518736499298</c:v>
                </c:pt>
                <c:pt idx="5930">
                  <c:v>6009.2162713445696</c:v>
                </c:pt>
                <c:pt idx="5931">
                  <c:v>6009.8182848449796</c:v>
                </c:pt>
                <c:pt idx="5932">
                  <c:v>6009.8374674916204</c:v>
                </c:pt>
                <c:pt idx="5933">
                  <c:v>6011.37133125728</c:v>
                </c:pt>
                <c:pt idx="5934">
                  <c:v>6013.7437811091004</c:v>
                </c:pt>
                <c:pt idx="5935">
                  <c:v>6013.7816367466003</c:v>
                </c:pt>
                <c:pt idx="5936">
                  <c:v>6013.8127953559097</c:v>
                </c:pt>
                <c:pt idx="5937">
                  <c:v>6015.5197405796498</c:v>
                </c:pt>
                <c:pt idx="5938">
                  <c:v>6017.1729180160901</c:v>
                </c:pt>
                <c:pt idx="5939">
                  <c:v>6017.3078145720001</c:v>
                </c:pt>
                <c:pt idx="5940">
                  <c:v>6017.3260147753099</c:v>
                </c:pt>
                <c:pt idx="5941">
                  <c:v>6017.4789846986496</c:v>
                </c:pt>
                <c:pt idx="5942">
                  <c:v>6018.4031505565999</c:v>
                </c:pt>
                <c:pt idx="5943">
                  <c:v>6018.9901695921999</c:v>
                </c:pt>
                <c:pt idx="5944">
                  <c:v>6019.1152471825399</c:v>
                </c:pt>
                <c:pt idx="5945">
                  <c:v>6019.5879601892002</c:v>
                </c:pt>
                <c:pt idx="5946">
                  <c:v>6020.2333212140902</c:v>
                </c:pt>
                <c:pt idx="5947">
                  <c:v>6021.8271153308997</c:v>
                </c:pt>
                <c:pt idx="5948">
                  <c:v>6024.93134527653</c:v>
                </c:pt>
                <c:pt idx="5949">
                  <c:v>6025.0587719210798</c:v>
                </c:pt>
                <c:pt idx="5950">
                  <c:v>6025.0795564344098</c:v>
                </c:pt>
                <c:pt idx="5951">
                  <c:v>6025.34479382261</c:v>
                </c:pt>
                <c:pt idx="5952">
                  <c:v>6025.4553598165503</c:v>
                </c:pt>
                <c:pt idx="5953">
                  <c:v>6025.5647444901897</c:v>
                </c:pt>
                <c:pt idx="5954">
                  <c:v>6027.54601477505</c:v>
                </c:pt>
                <c:pt idx="5955">
                  <c:v>6027.7194632952996</c:v>
                </c:pt>
                <c:pt idx="5956">
                  <c:v>6028.5860147674102</c:v>
                </c:pt>
                <c:pt idx="5957">
                  <c:v>6028.9551879670398</c:v>
                </c:pt>
                <c:pt idx="5958">
                  <c:v>6029.0851623769804</c:v>
                </c:pt>
                <c:pt idx="5959">
                  <c:v>6029.29197041317</c:v>
                </c:pt>
                <c:pt idx="5960">
                  <c:v>6031.5046596815801</c:v>
                </c:pt>
                <c:pt idx="5961">
                  <c:v>6031.5614072489498</c:v>
                </c:pt>
                <c:pt idx="5962">
                  <c:v>6031.9433962795802</c:v>
                </c:pt>
                <c:pt idx="5963">
                  <c:v>6033.2954420382102</c:v>
                </c:pt>
                <c:pt idx="5964">
                  <c:v>6033.6811263337704</c:v>
                </c:pt>
                <c:pt idx="5965">
                  <c:v>6034.6488999224302</c:v>
                </c:pt>
                <c:pt idx="5966">
                  <c:v>6034.7573628872597</c:v>
                </c:pt>
                <c:pt idx="5967">
                  <c:v>6035.8761943690397</c:v>
                </c:pt>
                <c:pt idx="5968">
                  <c:v>6036.5437638804997</c:v>
                </c:pt>
                <c:pt idx="5969">
                  <c:v>6038.01272271573</c:v>
                </c:pt>
                <c:pt idx="5970">
                  <c:v>6039.3648544754797</c:v>
                </c:pt>
                <c:pt idx="5971">
                  <c:v>6040.4048544755196</c:v>
                </c:pt>
                <c:pt idx="5972">
                  <c:v>6041.4448544755496</c:v>
                </c:pt>
                <c:pt idx="5973">
                  <c:v>6042.4848544755896</c:v>
                </c:pt>
                <c:pt idx="5974">
                  <c:v>6043.4666521660902</c:v>
                </c:pt>
                <c:pt idx="5975">
                  <c:v>6043.5248544756296</c:v>
                </c:pt>
                <c:pt idx="5976">
                  <c:v>6044.3845227486399</c:v>
                </c:pt>
                <c:pt idx="5977">
                  <c:v>6044.5648544756696</c:v>
                </c:pt>
                <c:pt idx="5978">
                  <c:v>6045.26544470107</c:v>
                </c:pt>
                <c:pt idx="5979">
                  <c:v>6045.4245227486799</c:v>
                </c:pt>
                <c:pt idx="5980">
                  <c:v>6045.6048544757004</c:v>
                </c:pt>
                <c:pt idx="5981">
                  <c:v>6046.6173628875904</c:v>
                </c:pt>
                <c:pt idx="5982">
                  <c:v>6046.6448544757404</c:v>
                </c:pt>
                <c:pt idx="5983">
                  <c:v>6047.6483192080595</c:v>
                </c:pt>
                <c:pt idx="5984">
                  <c:v>6047.65736289508</c:v>
                </c:pt>
                <c:pt idx="5985">
                  <c:v>6047.6848544757804</c:v>
                </c:pt>
                <c:pt idx="5986">
                  <c:v>6050.9785935219797</c:v>
                </c:pt>
                <c:pt idx="5987">
                  <c:v>6051.0046666497301</c:v>
                </c:pt>
                <c:pt idx="5988">
                  <c:v>6052.0067997174301</c:v>
                </c:pt>
                <c:pt idx="5989">
                  <c:v>6052.6014072429298</c:v>
                </c:pt>
                <c:pt idx="5990">
                  <c:v>6053.2175603406504</c:v>
                </c:pt>
                <c:pt idx="5991">
                  <c:v>6054.2575603406804</c:v>
                </c:pt>
                <c:pt idx="5992">
                  <c:v>6054.2775603402397</c:v>
                </c:pt>
                <c:pt idx="5993">
                  <c:v>6054.8183472082001</c:v>
                </c:pt>
                <c:pt idx="5994">
                  <c:v>6055.3175603402697</c:v>
                </c:pt>
                <c:pt idx="5995">
                  <c:v>6055.3375603398299</c:v>
                </c:pt>
                <c:pt idx="5996">
                  <c:v>6056.3775603398599</c:v>
                </c:pt>
                <c:pt idx="5997">
                  <c:v>6056.3975603394201</c:v>
                </c:pt>
                <c:pt idx="5998">
                  <c:v>6056.5662884488702</c:v>
                </c:pt>
                <c:pt idx="5999">
                  <c:v>6056.9787455291898</c:v>
                </c:pt>
                <c:pt idx="6000">
                  <c:v>6057.4375603394501</c:v>
                </c:pt>
                <c:pt idx="6001">
                  <c:v>6057.4575603390103</c:v>
                </c:pt>
                <c:pt idx="6002">
                  <c:v>6058.4138398142504</c:v>
                </c:pt>
                <c:pt idx="6003">
                  <c:v>6058.4746666569199</c:v>
                </c:pt>
                <c:pt idx="6004">
                  <c:v>6058.4975603390403</c:v>
                </c:pt>
                <c:pt idx="6005">
                  <c:v>6058.5175603385997</c:v>
                </c:pt>
                <c:pt idx="6006">
                  <c:v>6059.1786713879501</c:v>
                </c:pt>
                <c:pt idx="6007">
                  <c:v>6059.4538398142904</c:v>
                </c:pt>
                <c:pt idx="6008">
                  <c:v>6059.5575603386296</c:v>
                </c:pt>
                <c:pt idx="6009">
                  <c:v>6060.2186713879901</c:v>
                </c:pt>
                <c:pt idx="6010">
                  <c:v>6060.3947186187097</c:v>
                </c:pt>
                <c:pt idx="6011">
                  <c:v>6060.4938398143204</c:v>
                </c:pt>
                <c:pt idx="6012">
                  <c:v>6060.5975603386696</c:v>
                </c:pt>
                <c:pt idx="6013">
                  <c:v>6061.2586713880301</c:v>
                </c:pt>
                <c:pt idx="6014">
                  <c:v>6061.35807663388</c:v>
                </c:pt>
                <c:pt idx="6015">
                  <c:v>6061.4347186186897</c:v>
                </c:pt>
                <c:pt idx="6016">
                  <c:v>6061.5338398143604</c:v>
                </c:pt>
                <c:pt idx="6017">
                  <c:v>6062.0232256686204</c:v>
                </c:pt>
                <c:pt idx="6018">
                  <c:v>6062.41679972969</c:v>
                </c:pt>
                <c:pt idx="6019">
                  <c:v>6062.4747186186696</c:v>
                </c:pt>
                <c:pt idx="6020">
                  <c:v>6062.5738398144003</c:v>
                </c:pt>
                <c:pt idx="6021">
                  <c:v>6063.5147186186496</c:v>
                </c:pt>
                <c:pt idx="6022">
                  <c:v>6063.6138398144303</c:v>
                </c:pt>
                <c:pt idx="6023">
                  <c:v>6064.5547186186304</c:v>
                </c:pt>
                <c:pt idx="6024">
                  <c:v>6064.6538398144703</c:v>
                </c:pt>
                <c:pt idx="6025">
                  <c:v>6065.5947186186004</c:v>
                </c:pt>
                <c:pt idx="6026">
                  <c:v>6065.6938398145103</c:v>
                </c:pt>
                <c:pt idx="6027">
                  <c:v>6066.6347186185803</c:v>
                </c:pt>
                <c:pt idx="6028">
                  <c:v>6066.7338398145503</c:v>
                </c:pt>
                <c:pt idx="6029">
                  <c:v>6067.6747186185603</c:v>
                </c:pt>
                <c:pt idx="6030">
                  <c:v>6067.7738398145802</c:v>
                </c:pt>
                <c:pt idx="6031">
                  <c:v>6068.7147186185402</c:v>
                </c:pt>
                <c:pt idx="6032">
                  <c:v>6068.8138398146202</c:v>
                </c:pt>
                <c:pt idx="6033">
                  <c:v>6069.4033185373901</c:v>
                </c:pt>
                <c:pt idx="6034">
                  <c:v>6069.7547186185202</c:v>
                </c:pt>
                <c:pt idx="6035">
                  <c:v>6069.8538398146602</c:v>
                </c:pt>
                <c:pt idx="6036">
                  <c:v>6070.7819704245703</c:v>
                </c:pt>
                <c:pt idx="6037">
                  <c:v>6070.7947186185002</c:v>
                </c:pt>
                <c:pt idx="6038">
                  <c:v>6070.8938398147002</c:v>
                </c:pt>
                <c:pt idx="6039">
                  <c:v>6071.2094887942003</c:v>
                </c:pt>
                <c:pt idx="6040">
                  <c:v>6071.8347186184801</c:v>
                </c:pt>
                <c:pt idx="6041">
                  <c:v>6071.9338398147302</c:v>
                </c:pt>
                <c:pt idx="6042">
                  <c:v>6071.9714072551496</c:v>
                </c:pt>
                <c:pt idx="6043">
                  <c:v>6072.4900591354799</c:v>
                </c:pt>
                <c:pt idx="6044">
                  <c:v>6072.8747186184601</c:v>
                </c:pt>
                <c:pt idx="6045">
                  <c:v>6073.0886423131396</c:v>
                </c:pt>
                <c:pt idx="6046">
                  <c:v>6073.2406718777402</c:v>
                </c:pt>
                <c:pt idx="6047">
                  <c:v>6073.5122430538704</c:v>
                </c:pt>
                <c:pt idx="6048">
                  <c:v>6073.91471861844</c:v>
                </c:pt>
                <c:pt idx="6049">
                  <c:v>6073.9593118205603</c:v>
                </c:pt>
                <c:pt idx="6050">
                  <c:v>6074.3633560221597</c:v>
                </c:pt>
                <c:pt idx="6051">
                  <c:v>6074.5522430539104</c:v>
                </c:pt>
                <c:pt idx="6052">
                  <c:v>6075.5922430539504</c:v>
                </c:pt>
                <c:pt idx="6053">
                  <c:v>6077.5418009711402</c:v>
                </c:pt>
                <c:pt idx="6054">
                  <c:v>6077.8421037662702</c:v>
                </c:pt>
                <c:pt idx="6055">
                  <c:v>6078.3491702768897</c:v>
                </c:pt>
                <c:pt idx="6056">
                  <c:v>6078.94853601045</c:v>
                </c:pt>
                <c:pt idx="6057">
                  <c:v>6079.1356996418299</c:v>
                </c:pt>
                <c:pt idx="6058">
                  <c:v>6079.7463784450601</c:v>
                </c:pt>
                <c:pt idx="6059">
                  <c:v>6082.1273507997303</c:v>
                </c:pt>
                <c:pt idx="6060">
                  <c:v>6085.6678763199598</c:v>
                </c:pt>
                <c:pt idx="6061">
                  <c:v>6086.4907943401404</c:v>
                </c:pt>
                <c:pt idx="6062">
                  <c:v>6088.6006965264596</c:v>
                </c:pt>
                <c:pt idx="6063">
                  <c:v>6089.5649663074801</c:v>
                </c:pt>
                <c:pt idx="6064">
                  <c:v>6089.6406965255701</c:v>
                </c:pt>
                <c:pt idx="6065">
                  <c:v>6089.9238399681599</c:v>
                </c:pt>
                <c:pt idx="6066">
                  <c:v>6090.6806965246797</c:v>
                </c:pt>
                <c:pt idx="6067">
                  <c:v>6092.5102336387999</c:v>
                </c:pt>
                <c:pt idx="6068">
                  <c:v>6092.9497629282996</c:v>
                </c:pt>
                <c:pt idx="6069">
                  <c:v>6093.0438398551196</c:v>
                </c:pt>
                <c:pt idx="6070">
                  <c:v>6094.2075998997298</c:v>
                </c:pt>
                <c:pt idx="6071">
                  <c:v>6094.8544124029504</c:v>
                </c:pt>
                <c:pt idx="6072">
                  <c:v>6095.00313136354</c:v>
                </c:pt>
                <c:pt idx="6073">
                  <c:v>6095.7887557405002</c:v>
                </c:pt>
                <c:pt idx="6074">
                  <c:v>6096.2711932882603</c:v>
                </c:pt>
                <c:pt idx="6075">
                  <c:v>6096.8287557405401</c:v>
                </c:pt>
                <c:pt idx="6076">
                  <c:v>6097.0466155791601</c:v>
                </c:pt>
                <c:pt idx="6077">
                  <c:v>6097.3311932878496</c:v>
                </c:pt>
                <c:pt idx="6078">
                  <c:v>6098.0704757962303</c:v>
                </c:pt>
                <c:pt idx="6079">
                  <c:v>6099.38175066025</c:v>
                </c:pt>
                <c:pt idx="6080">
                  <c:v>6099.3907943460999</c:v>
                </c:pt>
                <c:pt idx="6081">
                  <c:v>6099.6824897238903</c:v>
                </c:pt>
                <c:pt idx="6082">
                  <c:v>6100.5090106343796</c:v>
                </c:pt>
                <c:pt idx="6083">
                  <c:v>6100.7480160370396</c:v>
                </c:pt>
                <c:pt idx="6084">
                  <c:v>6101.1684473846099</c:v>
                </c:pt>
                <c:pt idx="6085">
                  <c:v>6101.2050778455996</c:v>
                </c:pt>
                <c:pt idx="6086">
                  <c:v>6101.7880160361501</c:v>
                </c:pt>
                <c:pt idx="6087">
                  <c:v>6102.8480160348099</c:v>
                </c:pt>
                <c:pt idx="6088">
                  <c:v>6103.29871704988</c:v>
                </c:pt>
                <c:pt idx="6089">
                  <c:v>6103.7402311703099</c:v>
                </c:pt>
                <c:pt idx="6090">
                  <c:v>6108.5276719061603</c:v>
                </c:pt>
                <c:pt idx="6091">
                  <c:v>6111.5380305689696</c:v>
                </c:pt>
                <c:pt idx="6092">
                  <c:v>6112.7380981128599</c:v>
                </c:pt>
                <c:pt idx="6093">
                  <c:v>6114.7240711040704</c:v>
                </c:pt>
                <c:pt idx="6094">
                  <c:v>6118.95991758536</c:v>
                </c:pt>
                <c:pt idx="6095">
                  <c:v>6124.1148387063204</c:v>
                </c:pt>
                <c:pt idx="6096">
                  <c:v>6132.0880010139599</c:v>
                </c:pt>
                <c:pt idx="6097">
                  <c:v>6144.6736273933202</c:v>
                </c:pt>
                <c:pt idx="6098">
                  <c:v>6149.0594462272702</c:v>
                </c:pt>
                <c:pt idx="6099">
                  <c:v>6149.3907943405202</c:v>
                </c:pt>
                <c:pt idx="6100">
                  <c:v>6149.6197027992403</c:v>
                </c:pt>
                <c:pt idx="6101">
                  <c:v>6150.1294462252399</c:v>
                </c:pt>
                <c:pt idx="6102">
                  <c:v>6153.7402311703099</c:v>
                </c:pt>
                <c:pt idx="6103">
                  <c:v>6157.8592469608402</c:v>
                </c:pt>
                <c:pt idx="6104">
                  <c:v>6157.8904055701496</c:v>
                </c:pt>
                <c:pt idx="6105">
                  <c:v>6160.6521596815401</c:v>
                </c:pt>
                <c:pt idx="6106">
                  <c:v>6160.6940588690304</c:v>
                </c:pt>
                <c:pt idx="6107">
                  <c:v>6161.1671435376602</c:v>
                </c:pt>
                <c:pt idx="6108">
                  <c:v>6167.9989156527399</c:v>
                </c:pt>
                <c:pt idx="6109">
                  <c:v>6168.5197304030798</c:v>
                </c:pt>
                <c:pt idx="6110">
                  <c:v>6173.12948386464</c:v>
                </c:pt>
                <c:pt idx="6111">
                  <c:v>6182.4807607717803</c:v>
                </c:pt>
                <c:pt idx="6112">
                  <c:v>6183.6655704043797</c:v>
                </c:pt>
                <c:pt idx="6113">
                  <c:v>6183.9150777067898</c:v>
                </c:pt>
                <c:pt idx="6114">
                  <c:v>6186.6948445132002</c:v>
                </c:pt>
                <c:pt idx="6115">
                  <c:v>6187.2461423370896</c:v>
                </c:pt>
                <c:pt idx="6116">
                  <c:v>6189.4224040377803</c:v>
                </c:pt>
                <c:pt idx="6117">
                  <c:v>6189.5973507948202</c:v>
                </c:pt>
                <c:pt idx="6118">
                  <c:v>6191.1577891576999</c:v>
                </c:pt>
                <c:pt idx="6119">
                  <c:v>6192.8666273818799</c:v>
                </c:pt>
                <c:pt idx="6120">
                  <c:v>6194.3109314292597</c:v>
                </c:pt>
                <c:pt idx="6121">
                  <c:v>6196.0443628802896</c:v>
                </c:pt>
                <c:pt idx="6122">
                  <c:v>6199.0089554907699</c:v>
                </c:pt>
                <c:pt idx="6123">
                  <c:v>6205.8282545413804</c:v>
                </c:pt>
                <c:pt idx="6124">
                  <c:v>6209.0808783031498</c:v>
                </c:pt>
                <c:pt idx="6125">
                  <c:v>6209.9538045832796</c:v>
                </c:pt>
                <c:pt idx="6126">
                  <c:v>6215.0562037364498</c:v>
                </c:pt>
                <c:pt idx="6127">
                  <c:v>6218.3074903460201</c:v>
                </c:pt>
                <c:pt idx="6128">
                  <c:v>6218.51666237684</c:v>
                </c:pt>
                <c:pt idx="6129">
                  <c:v>6226.1008358831696</c:v>
                </c:pt>
                <c:pt idx="6130">
                  <c:v>6228.49151746183</c:v>
                </c:pt>
                <c:pt idx="6131">
                  <c:v>6230.6438986640396</c:v>
                </c:pt>
                <c:pt idx="6132">
                  <c:v>6232.0659378813498</c:v>
                </c:pt>
                <c:pt idx="6133">
                  <c:v>6237.7855618167596</c:v>
                </c:pt>
                <c:pt idx="6134">
                  <c:v>6240.3869099356198</c:v>
                </c:pt>
                <c:pt idx="6135">
                  <c:v>6241.6194111858404</c:v>
                </c:pt>
                <c:pt idx="6136">
                  <c:v>6242.4267804911296</c:v>
                </c:pt>
                <c:pt idx="6137">
                  <c:v>6243.8347091162505</c:v>
                </c:pt>
                <c:pt idx="6138">
                  <c:v>6248.0369220357297</c:v>
                </c:pt>
                <c:pt idx="6139">
                  <c:v>6248.4409662363996</c:v>
                </c:pt>
                <c:pt idx="6140">
                  <c:v>6248.4951098234696</c:v>
                </c:pt>
                <c:pt idx="6141">
                  <c:v>6249.3825833177498</c:v>
                </c:pt>
                <c:pt idx="6142">
                  <c:v>6249.7454865351301</c:v>
                </c:pt>
                <c:pt idx="6143">
                  <c:v>6250.5684045543803</c:v>
                </c:pt>
                <c:pt idx="6144">
                  <c:v>6252.4758183965396</c:v>
                </c:pt>
                <c:pt idx="6145">
                  <c:v>6252.6508798580599</c:v>
                </c:pt>
                <c:pt idx="6146">
                  <c:v>6253.06421369686</c:v>
                </c:pt>
                <c:pt idx="6147">
                  <c:v>6253.8239886593001</c:v>
                </c:pt>
                <c:pt idx="6148">
                  <c:v>6254.7481732433598</c:v>
                </c:pt>
                <c:pt idx="6149">
                  <c:v>6254.8793412625901</c:v>
                </c:pt>
                <c:pt idx="6150">
                  <c:v>6256.2049610149097</c:v>
                </c:pt>
                <c:pt idx="6151">
                  <c:v>6256.5878438539803</c:v>
                </c:pt>
                <c:pt idx="6152">
                  <c:v>6256.5963467685497</c:v>
                </c:pt>
                <c:pt idx="6153">
                  <c:v>6258.0082580558901</c:v>
                </c:pt>
                <c:pt idx="6154">
                  <c:v>6258.9320226181298</c:v>
                </c:pt>
                <c:pt idx="6155">
                  <c:v>6259.5174400238302</c:v>
                </c:pt>
                <c:pt idx="6156">
                  <c:v>6263.0583427310903</c:v>
                </c:pt>
                <c:pt idx="6157">
                  <c:v>6263.45936087472</c:v>
                </c:pt>
                <c:pt idx="6158">
                  <c:v>6263.4684045612803</c:v>
                </c:pt>
                <c:pt idx="6159">
                  <c:v>6263.9928655773401</c:v>
                </c:pt>
                <c:pt idx="6160">
                  <c:v>6264.6201693452804</c:v>
                </c:pt>
                <c:pt idx="6161">
                  <c:v>6265.2826880607699</c:v>
                </c:pt>
                <c:pt idx="6162">
                  <c:v>6265.6986305434202</c:v>
                </c:pt>
                <c:pt idx="6163">
                  <c:v>6266.1032591350304</c:v>
                </c:pt>
                <c:pt idx="6164">
                  <c:v>6267.8178413845599</c:v>
                </c:pt>
                <c:pt idx="6165">
                  <c:v>6267.8302189279302</c:v>
                </c:pt>
                <c:pt idx="6166">
                  <c:v>6268.2852101139697</c:v>
                </c:pt>
                <c:pt idx="6167">
                  <c:v>6270.3979165642504</c:v>
                </c:pt>
                <c:pt idx="6168">
                  <c:v>6271.1242257934</c:v>
                </c:pt>
                <c:pt idx="6169">
                  <c:v>6271.4657785585096</c:v>
                </c:pt>
                <c:pt idx="6170">
                  <c:v>6272.6052821204003</c:v>
                </c:pt>
                <c:pt idx="6171">
                  <c:v>6273.9695911100098</c:v>
                </c:pt>
                <c:pt idx="6172">
                  <c:v>6273.98959110956</c:v>
                </c:pt>
                <c:pt idx="6173">
                  <c:v>6274.0095911091103</c:v>
                </c:pt>
                <c:pt idx="6174">
                  <c:v>6274.0295911086696</c:v>
                </c:pt>
                <c:pt idx="6175">
                  <c:v>6274.0495911082198</c:v>
                </c:pt>
                <c:pt idx="6176">
                  <c:v>6275.10959110781</c:v>
                </c:pt>
                <c:pt idx="6177">
                  <c:v>6275.6156407836797</c:v>
                </c:pt>
                <c:pt idx="6178">
                  <c:v>6276.8157083280303</c:v>
                </c:pt>
                <c:pt idx="6179">
                  <c:v>6280.06002900563</c:v>
                </c:pt>
                <c:pt idx="6180">
                  <c:v>6282.0348776278497</c:v>
                </c:pt>
                <c:pt idx="6181">
                  <c:v>6283.0375277996</c:v>
                </c:pt>
                <c:pt idx="6182">
                  <c:v>6284.3871319703703</c:v>
                </c:pt>
                <c:pt idx="6183">
                  <c:v>6286.77119329571</c:v>
                </c:pt>
                <c:pt idx="6184">
                  <c:v>6288.1924489214998</c:v>
                </c:pt>
                <c:pt idx="6185">
                  <c:v>6288.3333281555597</c:v>
                </c:pt>
                <c:pt idx="6186">
                  <c:v>6288.8016813192498</c:v>
                </c:pt>
                <c:pt idx="6187">
                  <c:v>6289.2050701037497</c:v>
                </c:pt>
                <c:pt idx="6188">
                  <c:v>6292.3963468410002</c:v>
                </c:pt>
                <c:pt idx="6189">
                  <c:v>6296.16561122844</c:v>
                </c:pt>
                <c:pt idx="6190">
                  <c:v>6296.1720045713</c:v>
                </c:pt>
                <c:pt idx="6191">
                  <c:v>6298.0313129918604</c:v>
                </c:pt>
                <c:pt idx="6192">
                  <c:v>6301.3837875034596</c:v>
                </c:pt>
                <c:pt idx="6193">
                  <c:v>6304.3941461620798</c:v>
                </c:pt>
                <c:pt idx="6194">
                  <c:v>6305.5942137017801</c:v>
                </c:pt>
                <c:pt idx="6195">
                  <c:v>6306.4472687211801</c:v>
                </c:pt>
                <c:pt idx="6196">
                  <c:v>6307.00634676963</c:v>
                </c:pt>
                <c:pt idx="6197">
                  <c:v>6308.7512376084896</c:v>
                </c:pt>
                <c:pt idx="6198">
                  <c:v>6311.4269099375197</c:v>
                </c:pt>
                <c:pt idx="6199">
                  <c:v>6311.8160331826602</c:v>
                </c:pt>
                <c:pt idx="6200">
                  <c:v>6313.1370564419703</c:v>
                </c:pt>
                <c:pt idx="6201">
                  <c:v>6313.4684045547601</c:v>
                </c:pt>
                <c:pt idx="6202">
                  <c:v>6313.6973130134802</c:v>
                </c:pt>
                <c:pt idx="6203">
                  <c:v>6314.2070564404103</c:v>
                </c:pt>
                <c:pt idx="6204">
                  <c:v>6317.8178413845599</c:v>
                </c:pt>
                <c:pt idx="6205">
                  <c:v>6319.1242137011104</c:v>
                </c:pt>
                <c:pt idx="6206">
                  <c:v>6321.9368571750801</c:v>
                </c:pt>
                <c:pt idx="6207">
                  <c:v>6321.9680157843904</c:v>
                </c:pt>
                <c:pt idx="6208">
                  <c:v>6324.3269099378904</c:v>
                </c:pt>
                <c:pt idx="6209">
                  <c:v>6325.2447537519001</c:v>
                </c:pt>
                <c:pt idx="6210">
                  <c:v>6326.1509542940103</c:v>
                </c:pt>
                <c:pt idx="6211">
                  <c:v>6326.5390053675501</c:v>
                </c:pt>
                <c:pt idx="6212">
                  <c:v>6329.6238370230403</c:v>
                </c:pt>
                <c:pt idx="6213">
                  <c:v>6332.5973406173198</c:v>
                </c:pt>
                <c:pt idx="6214">
                  <c:v>6333.8815174633601</c:v>
                </c:pt>
                <c:pt idx="6215">
                  <c:v>6333.9363467632702</c:v>
                </c:pt>
                <c:pt idx="6216">
                  <c:v>6334.7297698967104</c:v>
                </c:pt>
                <c:pt idx="6217">
                  <c:v>6334.7716690841999</c:v>
                </c:pt>
                <c:pt idx="6218">
                  <c:v>6335.1469620913203</c:v>
                </c:pt>
                <c:pt idx="6219">
                  <c:v>6337.5297429822303</c:v>
                </c:pt>
                <c:pt idx="6220">
                  <c:v>6340.5110653841903</c:v>
                </c:pt>
                <c:pt idx="6221">
                  <c:v>6342.0765258669799</c:v>
                </c:pt>
                <c:pt idx="6222">
                  <c:v>6343.6285898219703</c:v>
                </c:pt>
                <c:pt idx="6223">
                  <c:v>6344.9290602821802</c:v>
                </c:pt>
                <c:pt idx="6224">
                  <c:v>6346.5963467676102</c:v>
                </c:pt>
                <c:pt idx="6225">
                  <c:v>6347.9926879219702</c:v>
                </c:pt>
                <c:pt idx="6226">
                  <c:v>6352.3255618205203</c:v>
                </c:pt>
                <c:pt idx="6227">
                  <c:v>6353.6749610099896</c:v>
                </c:pt>
                <c:pt idx="6228">
                  <c:v>6356.5583709869497</c:v>
                </c:pt>
                <c:pt idx="6229">
                  <c:v>6357.15634676441</c:v>
                </c:pt>
                <c:pt idx="6230">
                  <c:v>6357.1909542931198</c:v>
                </c:pt>
                <c:pt idx="6231">
                  <c:v>6357.74318061955</c:v>
                </c:pt>
                <c:pt idx="6232">
                  <c:v>6362.3241428676902</c:v>
                </c:pt>
                <c:pt idx="6233">
                  <c:v>6363.0865657050099</c:v>
                </c:pt>
                <c:pt idx="6234">
                  <c:v>6366.5963467694801</c:v>
                </c:pt>
                <c:pt idx="6235">
                  <c:v>6367.0263467673203</c:v>
                </c:pt>
                <c:pt idx="6236">
                  <c:v>6368.38854164443</c:v>
                </c:pt>
                <c:pt idx="6237">
                  <c:v>6384.0314147975296</c:v>
                </c:pt>
                <c:pt idx="6238">
                  <c:v>6387.81784138679</c:v>
                </c:pt>
                <c:pt idx="6239">
                  <c:v>6415.6970214005496</c:v>
                </c:pt>
                <c:pt idx="6240">
                  <c:v>6416.5043907053696</c:v>
                </c:pt>
                <c:pt idx="6241">
                  <c:v>6422.1145322509101</c:v>
                </c:pt>
                <c:pt idx="6242">
                  <c:v>6422.5185764506396</c:v>
                </c:pt>
                <c:pt idx="6243">
                  <c:v>6423.8230967502996</c:v>
                </c:pt>
                <c:pt idx="6244">
                  <c:v>6424.6460147686303</c:v>
                </c:pt>
                <c:pt idx="6245">
                  <c:v>6427.90159887354</c:v>
                </c:pt>
                <c:pt idx="6246">
                  <c:v>6430.2825712300801</c:v>
                </c:pt>
                <c:pt idx="6247">
                  <c:v>6430.6654540691497</c:v>
                </c:pt>
                <c:pt idx="6248">
                  <c:v>6431.8033440848803</c:v>
                </c:pt>
                <c:pt idx="6249">
                  <c:v>6433.0096328333002</c:v>
                </c:pt>
                <c:pt idx="6250">
                  <c:v>6437.53697108919</c:v>
                </c:pt>
                <c:pt idx="6251">
                  <c:v>6437.5460147764497</c:v>
                </c:pt>
                <c:pt idx="6252">
                  <c:v>6441.8954515987998</c:v>
                </c:pt>
                <c:pt idx="6253">
                  <c:v>6442.3628203282096</c:v>
                </c:pt>
                <c:pt idx="6254">
                  <c:v>6445.2018360076399</c:v>
                </c:pt>
                <c:pt idx="6255">
                  <c:v>6449.6932509983799</c:v>
                </c:pt>
                <c:pt idx="6256">
                  <c:v>6449.8333962876304</c:v>
                </c:pt>
                <c:pt idx="6257">
                  <c:v>6450.4936181888897</c:v>
                </c:pt>
                <c:pt idx="6258">
                  <c:v>6452.8792915344202</c:v>
                </c:pt>
                <c:pt idx="6259">
                  <c:v>6454.7205255385397</c:v>
                </c:pt>
                <c:pt idx="6260">
                  <c:v>6454.9397956128196</c:v>
                </c:pt>
                <c:pt idx="6261">
                  <c:v>6458.4246546402501</c:v>
                </c:pt>
                <c:pt idx="6262">
                  <c:v>6459.4362293276899</c:v>
                </c:pt>
                <c:pt idx="6263">
                  <c:v>6459.88383984752</c:v>
                </c:pt>
                <c:pt idx="6264">
                  <c:v>6460.4762293267904</c:v>
                </c:pt>
                <c:pt idx="6265">
                  <c:v>6461.2775774579404</c:v>
                </c:pt>
                <c:pt idx="6266">
                  <c:v>6461.8208370420598</c:v>
                </c:pt>
                <c:pt idx="6267">
                  <c:v>6461.8831068016498</c:v>
                </c:pt>
                <c:pt idx="6268">
                  <c:v>6462.2700591366702</c:v>
                </c:pt>
                <c:pt idx="6269">
                  <c:v>6462.31757745705</c:v>
                </c:pt>
                <c:pt idx="6270">
                  <c:v>6462.3375774566002</c:v>
                </c:pt>
                <c:pt idx="6271">
                  <c:v>6462.4333115629797</c:v>
                </c:pt>
                <c:pt idx="6272">
                  <c:v>6462.8720481600603</c:v>
                </c:pt>
                <c:pt idx="6273">
                  <c:v>6463.1815105751102</c:v>
                </c:pt>
                <c:pt idx="6274">
                  <c:v>6463.3775774557098</c:v>
                </c:pt>
                <c:pt idx="6275">
                  <c:v>6463.39757745526</c:v>
                </c:pt>
                <c:pt idx="6276">
                  <c:v>6464.2215105742198</c:v>
                </c:pt>
                <c:pt idx="6277">
                  <c:v>6464.4375774543696</c:v>
                </c:pt>
                <c:pt idx="6278">
                  <c:v>6464.4575774539198</c:v>
                </c:pt>
                <c:pt idx="6279">
                  <c:v>6465.2615105733203</c:v>
                </c:pt>
                <c:pt idx="6280">
                  <c:v>6465.4975774530303</c:v>
                </c:pt>
                <c:pt idx="6281">
                  <c:v>6465.5175774525796</c:v>
                </c:pt>
                <c:pt idx="6282">
                  <c:v>6466.3015105724298</c:v>
                </c:pt>
                <c:pt idx="6283">
                  <c:v>6466.5575774516901</c:v>
                </c:pt>
                <c:pt idx="6284">
                  <c:v>6467.3415105715303</c:v>
                </c:pt>
                <c:pt idx="6285">
                  <c:v>6467.4724157617802</c:v>
                </c:pt>
                <c:pt idx="6286">
                  <c:v>6467.5975774507897</c:v>
                </c:pt>
                <c:pt idx="6287">
                  <c:v>6468.3815105706399</c:v>
                </c:pt>
                <c:pt idx="6288">
                  <c:v>6468.6375774499002</c:v>
                </c:pt>
                <c:pt idx="6289">
                  <c:v>6469.4215105697504</c:v>
                </c:pt>
                <c:pt idx="6290">
                  <c:v>6469.6775774489997</c:v>
                </c:pt>
                <c:pt idx="6291">
                  <c:v>6469.7496933061602</c:v>
                </c:pt>
                <c:pt idx="6292">
                  <c:v>6470.24322144291</c:v>
                </c:pt>
                <c:pt idx="6293">
                  <c:v>6470.3872188497298</c:v>
                </c:pt>
                <c:pt idx="6294">
                  <c:v>6470.4615105688499</c:v>
                </c:pt>
                <c:pt idx="6295">
                  <c:v>6470.7175774481102</c:v>
                </c:pt>
                <c:pt idx="6296">
                  <c:v>6470.7896933052598</c:v>
                </c:pt>
                <c:pt idx="6297">
                  <c:v>6471.2594992322802</c:v>
                </c:pt>
                <c:pt idx="6298">
                  <c:v>6471.4272188488303</c:v>
                </c:pt>
                <c:pt idx="6299">
                  <c:v>6471.5015105679604</c:v>
                </c:pt>
                <c:pt idx="6300">
                  <c:v>6471.8296933043703</c:v>
                </c:pt>
                <c:pt idx="6301">
                  <c:v>6472.0420431177999</c:v>
                </c:pt>
                <c:pt idx="6302">
                  <c:v>6472.1685669738799</c:v>
                </c:pt>
                <c:pt idx="6303">
                  <c:v>6472.4672188479399</c:v>
                </c:pt>
                <c:pt idx="6304">
                  <c:v>6472.7485671047998</c:v>
                </c:pt>
                <c:pt idx="6305">
                  <c:v>6472.8696933034798</c:v>
                </c:pt>
                <c:pt idx="6306">
                  <c:v>6473.2085669729804</c:v>
                </c:pt>
                <c:pt idx="6307">
                  <c:v>6473.5072188470504</c:v>
                </c:pt>
                <c:pt idx="6308">
                  <c:v>6473.7885671048398</c:v>
                </c:pt>
                <c:pt idx="6309">
                  <c:v>6473.9096933025803</c:v>
                </c:pt>
                <c:pt idx="6310">
                  <c:v>6474.24856697209</c:v>
                </c:pt>
                <c:pt idx="6311">
                  <c:v>6474.3953040465703</c:v>
                </c:pt>
                <c:pt idx="6312">
                  <c:v>6474.5472188461499</c:v>
                </c:pt>
                <c:pt idx="6313">
                  <c:v>6474.8285671048798</c:v>
                </c:pt>
                <c:pt idx="6314">
                  <c:v>6474.9496933016899</c:v>
                </c:pt>
                <c:pt idx="6315">
                  <c:v>6475.2885669711904</c:v>
                </c:pt>
                <c:pt idx="6316">
                  <c:v>6475.4353040456699</c:v>
                </c:pt>
                <c:pt idx="6317">
                  <c:v>6475.5872188452604</c:v>
                </c:pt>
                <c:pt idx="6318">
                  <c:v>6475.8685671049097</c:v>
                </c:pt>
                <c:pt idx="6319">
                  <c:v>6475.9896933007903</c:v>
                </c:pt>
                <c:pt idx="6320">
                  <c:v>6476.3285669703</c:v>
                </c:pt>
                <c:pt idx="6321">
                  <c:v>6476.4753040447804</c:v>
                </c:pt>
                <c:pt idx="6322">
                  <c:v>6476.62721884436</c:v>
                </c:pt>
                <c:pt idx="6323">
                  <c:v>6476.9085671049497</c:v>
                </c:pt>
                <c:pt idx="6324">
                  <c:v>6477.0296932998999</c:v>
                </c:pt>
                <c:pt idx="6325">
                  <c:v>6477.3685669694096</c:v>
                </c:pt>
                <c:pt idx="6326">
                  <c:v>6477.51530404388</c:v>
                </c:pt>
                <c:pt idx="6327">
                  <c:v>6477.6672188434704</c:v>
                </c:pt>
                <c:pt idx="6328">
                  <c:v>6477.9485671049897</c:v>
                </c:pt>
                <c:pt idx="6329">
                  <c:v>6478.0696932990104</c:v>
                </c:pt>
                <c:pt idx="6330">
                  <c:v>6478.4085669685101</c:v>
                </c:pt>
                <c:pt idx="6331">
                  <c:v>6478.5553040429904</c:v>
                </c:pt>
                <c:pt idx="6332">
                  <c:v>6478.70721884258</c:v>
                </c:pt>
                <c:pt idx="6333">
                  <c:v>6478.9885671050197</c:v>
                </c:pt>
                <c:pt idx="6334">
                  <c:v>6479.10969329811</c:v>
                </c:pt>
                <c:pt idx="6335">
                  <c:v>6479.1296932976602</c:v>
                </c:pt>
                <c:pt idx="6336">
                  <c:v>6479.1496932972204</c:v>
                </c:pt>
                <c:pt idx="6337">
                  <c:v>6479.1696932967698</c:v>
                </c:pt>
                <c:pt idx="6338">
                  <c:v>6479.18969329632</c:v>
                </c:pt>
                <c:pt idx="6339">
                  <c:v>6479.2096932958802</c:v>
                </c:pt>
                <c:pt idx="6340">
                  <c:v>6479.4485669676196</c:v>
                </c:pt>
                <c:pt idx="6341">
                  <c:v>6479.5953040421</c:v>
                </c:pt>
                <c:pt idx="6342">
                  <c:v>6479.7672188412398</c:v>
                </c:pt>
                <c:pt idx="6343">
                  <c:v>6480.0285671050597</c:v>
                </c:pt>
                <c:pt idx="6344">
                  <c:v>6480.4885669667201</c:v>
                </c:pt>
                <c:pt idx="6345">
                  <c:v>6480.6353040411996</c:v>
                </c:pt>
                <c:pt idx="6346">
                  <c:v>6481.0685671050996</c:v>
                </c:pt>
                <c:pt idx="6347">
                  <c:v>6481.5285669658297</c:v>
                </c:pt>
                <c:pt idx="6348">
                  <c:v>6481.67530404031</c:v>
                </c:pt>
                <c:pt idx="6349">
                  <c:v>6482.1454447009601</c:v>
                </c:pt>
                <c:pt idx="6350">
                  <c:v>6483.18544470099</c:v>
                </c:pt>
                <c:pt idx="6351">
                  <c:v>6483.3445227486</c:v>
                </c:pt>
                <c:pt idx="6352">
                  <c:v>6483.7903260355797</c:v>
                </c:pt>
                <c:pt idx="6353">
                  <c:v>6484.22544470103</c:v>
                </c:pt>
                <c:pt idx="6354">
                  <c:v>6484.8303260356097</c:v>
                </c:pt>
                <c:pt idx="6355">
                  <c:v>6485.8703260356497</c:v>
                </c:pt>
                <c:pt idx="6356">
                  <c:v>6486.9103260356896</c:v>
                </c:pt>
                <c:pt idx="6357">
                  <c:v>6487.4133962243704</c:v>
                </c:pt>
                <c:pt idx="6358">
                  <c:v>6487.5460147690001</c:v>
                </c:pt>
                <c:pt idx="6359">
                  <c:v>6487.7749232277201</c:v>
                </c:pt>
                <c:pt idx="6360">
                  <c:v>6487.9503260357296</c:v>
                </c:pt>
                <c:pt idx="6361">
                  <c:v>6488.2846666555797</c:v>
                </c:pt>
                <c:pt idx="6362">
                  <c:v>6488.9903260357596</c:v>
                </c:pt>
                <c:pt idx="6363">
                  <c:v>6490.0303260357996</c:v>
                </c:pt>
                <c:pt idx="6364">
                  <c:v>6491.0703260358396</c:v>
                </c:pt>
                <c:pt idx="6365">
                  <c:v>6492.1103260358796</c:v>
                </c:pt>
                <c:pt idx="6366">
                  <c:v>6493.1503260359104</c:v>
                </c:pt>
                <c:pt idx="6367">
                  <c:v>6494.1903260359504</c:v>
                </c:pt>
                <c:pt idx="6368">
                  <c:v>6495.2303260359904</c:v>
                </c:pt>
                <c:pt idx="6369">
                  <c:v>6496.0144673893201</c:v>
                </c:pt>
                <c:pt idx="6370">
                  <c:v>6496.0456259986304</c:v>
                </c:pt>
                <c:pt idx="6371">
                  <c:v>6496.2703260360204</c:v>
                </c:pt>
                <c:pt idx="6372">
                  <c:v>6497.3103260360604</c:v>
                </c:pt>
                <c:pt idx="6373">
                  <c:v>6498.3503260361003</c:v>
                </c:pt>
                <c:pt idx="6374">
                  <c:v>6498.8073801118799</c:v>
                </c:pt>
                <c:pt idx="6375">
                  <c:v>6498.8492792993702</c:v>
                </c:pt>
                <c:pt idx="6376">
                  <c:v>6499.3223639661401</c:v>
                </c:pt>
                <c:pt idx="6377">
                  <c:v>6500.2285645087204</c:v>
                </c:pt>
                <c:pt idx="6378">
                  <c:v>6507.9591276776</c:v>
                </c:pt>
                <c:pt idx="6379">
                  <c:v>6509.1294887959903</c:v>
                </c:pt>
                <c:pt idx="6380">
                  <c:v>6509.4077992495104</c:v>
                </c:pt>
                <c:pt idx="6381">
                  <c:v>6510.1694887950998</c:v>
                </c:pt>
                <c:pt idx="6382">
                  <c:v>6510.9544549211796</c:v>
                </c:pt>
                <c:pt idx="6383">
                  <c:v>6513.7841813312798</c:v>
                </c:pt>
                <c:pt idx="6384">
                  <c:v>6514.8241813313198</c:v>
                </c:pt>
                <c:pt idx="6385">
                  <c:v>6515.0320482915204</c:v>
                </c:pt>
                <c:pt idx="6386">
                  <c:v>6516.0720482915603</c:v>
                </c:pt>
                <c:pt idx="6387">
                  <c:v>6516.1541360812198</c:v>
                </c:pt>
                <c:pt idx="6388">
                  <c:v>6518.5989255662998</c:v>
                </c:pt>
                <c:pt idx="6389">
                  <c:v>6520.0695738056602</c:v>
                </c:pt>
                <c:pt idx="6390">
                  <c:v>6520.6739569818601</c:v>
                </c:pt>
                <c:pt idx="6391">
                  <c:v>6525.9260925222097</c:v>
                </c:pt>
                <c:pt idx="6392">
                  <c:v>6526.4031720352305</c:v>
                </c:pt>
                <c:pt idx="6393">
                  <c:v>6526.7416218053504</c:v>
                </c:pt>
                <c:pt idx="6394">
                  <c:v>6526.9660925213202</c:v>
                </c:pt>
                <c:pt idx="6395">
                  <c:v>6527.75257122516</c:v>
                </c:pt>
                <c:pt idx="6396">
                  <c:v>6528.0060925204298</c:v>
                </c:pt>
                <c:pt idx="6397">
                  <c:v>6529.9852205337902</c:v>
                </c:pt>
                <c:pt idx="6398">
                  <c:v>6530.9709737263602</c:v>
                </c:pt>
                <c:pt idx="6399">
                  <c:v>6531.8207908347204</c:v>
                </c:pt>
                <c:pt idx="6400">
                  <c:v>6532.0109737254597</c:v>
                </c:pt>
                <c:pt idx="6401">
                  <c:v>6533.0509737245702</c:v>
                </c:pt>
                <c:pt idx="6402">
                  <c:v>6534.8183103883603</c:v>
                </c:pt>
                <c:pt idx="6403">
                  <c:v>6536.4017530828696</c:v>
                </c:pt>
                <c:pt idx="6404">
                  <c:v>6539.0587630563496</c:v>
                </c:pt>
                <c:pt idx="6405">
                  <c:v>6540.6739569846504</c:v>
                </c:pt>
                <c:pt idx="6406">
                  <c:v>6541.1039569815603</c:v>
                </c:pt>
                <c:pt idx="6407">
                  <c:v>6542.4661518596104</c:v>
                </c:pt>
                <c:pt idx="6408">
                  <c:v>6558.1090250117704</c:v>
                </c:pt>
                <c:pt idx="6409">
                  <c:v>6590.5820009196104</c:v>
                </c:pt>
                <c:pt idx="6410">
                  <c:v>6594.3601814452504</c:v>
                </c:pt>
                <c:pt idx="6411">
                  <c:v>6596.1921424660804</c:v>
                </c:pt>
                <c:pt idx="6412">
                  <c:v>6596.5961866648804</c:v>
                </c:pt>
                <c:pt idx="6413">
                  <c:v>6601.97920908778</c:v>
                </c:pt>
                <c:pt idx="6414">
                  <c:v>6604.7430642843201</c:v>
                </c:pt>
                <c:pt idx="6415">
                  <c:v>6616.4404305424496</c:v>
                </c:pt>
                <c:pt idx="6416">
                  <c:v>6618.8132415832897</c:v>
                </c:pt>
                <c:pt idx="6417">
                  <c:v>6619.2794462218799</c:v>
                </c:pt>
                <c:pt idx="6418">
                  <c:v>6624.2684971932304</c:v>
                </c:pt>
                <c:pt idx="6419">
                  <c:v>6628.7981357537201</c:v>
                </c:pt>
                <c:pt idx="6420">
                  <c:v>6633.9498453158803</c:v>
                </c:pt>
                <c:pt idx="6421">
                  <c:v>6639.2712351989703</c:v>
                </c:pt>
                <c:pt idx="6422">
                  <c:v>6640.4801286747597</c:v>
                </c:pt>
                <c:pt idx="6423">
                  <c:v>6643.5934461038496</c:v>
                </c:pt>
                <c:pt idx="6424">
                  <c:v>6644.32083165738</c:v>
                </c:pt>
                <c:pt idx="6425">
                  <c:v>6647.4688385743602</c:v>
                </c:pt>
                <c:pt idx="6426">
                  <c:v>6650.2223197007497</c:v>
                </c:pt>
                <c:pt idx="6427">
                  <c:v>6652.1976622268503</c:v>
                </c:pt>
                <c:pt idx="6428">
                  <c:v>6653.5633613085301</c:v>
                </c:pt>
                <c:pt idx="6429">
                  <c:v>6656.4230024460703</c:v>
                </c:pt>
                <c:pt idx="6430">
                  <c:v>6656.6598451770797</c:v>
                </c:pt>
                <c:pt idx="6431">
                  <c:v>6658.8136409698</c:v>
                </c:pt>
                <c:pt idx="6432">
                  <c:v>6659.0482580549997</c:v>
                </c:pt>
                <c:pt idx="6433">
                  <c:v>6660.1232362128703</c:v>
                </c:pt>
                <c:pt idx="6434">
                  <c:v>6661.3544304398802</c:v>
                </c:pt>
                <c:pt idx="6435">
                  <c:v>6664.8888212274696</c:v>
                </c:pt>
                <c:pt idx="6436">
                  <c:v>6670.09207760356</c:v>
                </c:pt>
                <c:pt idx="6437">
                  <c:v>6671.0444873701699</c:v>
                </c:pt>
                <c:pt idx="6438">
                  <c:v>6671.5758879175401</c:v>
                </c:pt>
                <c:pt idx="6439">
                  <c:v>6672.9268895145497</c:v>
                </c:pt>
                <c:pt idx="6440">
                  <c:v>6674.2155618192601</c:v>
                </c:pt>
                <c:pt idx="6441">
                  <c:v>6674.3061747234296</c:v>
                </c:pt>
                <c:pt idx="6442">
                  <c:v>6675.4828655812798</c:v>
                </c:pt>
                <c:pt idx="6443">
                  <c:v>6677.0796061744904</c:v>
                </c:pt>
                <c:pt idx="6444">
                  <c:v>6682.0367378918399</c:v>
                </c:pt>
                <c:pt idx="6445">
                  <c:v>6682.4969444568196</c:v>
                </c:pt>
                <c:pt idx="6446">
                  <c:v>6682.8742136955198</c:v>
                </c:pt>
                <c:pt idx="6447">
                  <c:v>6686.4849986489799</c:v>
                </c:pt>
                <c:pt idx="6448">
                  <c:v>6686.4849986489799</c:v>
                </c:pt>
                <c:pt idx="6449">
                  <c:v>6686.8949986509897</c:v>
                </c:pt>
                <c:pt idx="6450">
                  <c:v>6687.4947615787296</c:v>
                </c:pt>
                <c:pt idx="6451">
                  <c:v>6690.2317462954597</c:v>
                </c:pt>
                <c:pt idx="6452">
                  <c:v>6690.4807822499397</c:v>
                </c:pt>
                <c:pt idx="6453">
                  <c:v>6694.7515671961</c:v>
                </c:pt>
                <c:pt idx="6454">
                  <c:v>6695.0147942407002</c:v>
                </c:pt>
                <c:pt idx="6455">
                  <c:v>6697.32917995564</c:v>
                </c:pt>
                <c:pt idx="6456">
                  <c:v>6697.7363433875098</c:v>
                </c:pt>
                <c:pt idx="6457">
                  <c:v>6698.3801693431997</c:v>
                </c:pt>
                <c:pt idx="6458">
                  <c:v>6698.4126437902396</c:v>
                </c:pt>
                <c:pt idx="6459">
                  <c:v>6699.0482580549997</c:v>
                </c:pt>
                <c:pt idx="6460">
                  <c:v>6699.5049400907001</c:v>
                </c:pt>
                <c:pt idx="6461">
                  <c:v>6701.1884473841601</c:v>
                </c:pt>
                <c:pt idx="6462">
                  <c:v>6701.2084473837103</c:v>
                </c:pt>
                <c:pt idx="6463">
                  <c:v>6701.2284473832697</c:v>
                </c:pt>
                <c:pt idx="6464">
                  <c:v>6701.2484473828199</c:v>
                </c:pt>
                <c:pt idx="6465">
                  <c:v>6701.2644978817498</c:v>
                </c:pt>
                <c:pt idx="6466">
                  <c:v>6701.8301814403303</c:v>
                </c:pt>
                <c:pt idx="6467">
                  <c:v>6702.3084473814797</c:v>
                </c:pt>
                <c:pt idx="6468">
                  <c:v>6703.0307996105403</c:v>
                </c:pt>
                <c:pt idx="6469">
                  <c:v>6704.4003026857899</c:v>
                </c:pt>
                <c:pt idx="6470">
                  <c:v>6704.6538985691104</c:v>
                </c:pt>
                <c:pt idx="6471">
                  <c:v>6704.7515671998199</c:v>
                </c:pt>
                <c:pt idx="6472">
                  <c:v>6705.8984010498898</c:v>
                </c:pt>
                <c:pt idx="6473">
                  <c:v>6706.7788212271398</c:v>
                </c:pt>
                <c:pt idx="6474">
                  <c:v>6707.6742136980101</c:v>
                </c:pt>
                <c:pt idx="6475">
                  <c:v>6709.0128655824801</c:v>
                </c:pt>
                <c:pt idx="6476">
                  <c:v>6711.4621303658896</c:v>
                </c:pt>
                <c:pt idx="6477">
                  <c:v>6713.08421370014</c:v>
                </c:pt>
                <c:pt idx="6478">
                  <c:v>6713.6944702761202</c:v>
                </c:pt>
                <c:pt idx="6479">
                  <c:v>6716.5437620747798</c:v>
                </c:pt>
                <c:pt idx="6480">
                  <c:v>6720.6470417659702</c:v>
                </c:pt>
                <c:pt idx="6481">
                  <c:v>6721.1249986570301</c:v>
                </c:pt>
                <c:pt idx="6482">
                  <c:v>6721.9571836199602</c:v>
                </c:pt>
                <c:pt idx="6483">
                  <c:v>6722.1866352260104</c:v>
                </c:pt>
                <c:pt idx="6484">
                  <c:v>6726.3849986430696</c:v>
                </c:pt>
                <c:pt idx="6485">
                  <c:v>6726.4849986499103</c:v>
                </c:pt>
                <c:pt idx="6486">
                  <c:v>6732.0242137014802</c:v>
                </c:pt>
                <c:pt idx="6487">
                  <c:v>6734.8177121633198</c:v>
                </c:pt>
                <c:pt idx="6488">
                  <c:v>6744.5709216473597</c:v>
                </c:pt>
                <c:pt idx="6489">
                  <c:v>6749.5315174609404</c:v>
                </c:pt>
                <c:pt idx="6490">
                  <c:v>6749.5369708481003</c:v>
                </c:pt>
                <c:pt idx="6491">
                  <c:v>6753.064213695</c:v>
                </c:pt>
                <c:pt idx="6492">
                  <c:v>6755.7169064227401</c:v>
                </c:pt>
                <c:pt idx="6493">
                  <c:v>6759.6954438909797</c:v>
                </c:pt>
                <c:pt idx="6494">
                  <c:v>6764.6596111338504</c:v>
                </c:pt>
                <c:pt idx="6495">
                  <c:v>6766.0568193020299</c:v>
                </c:pt>
                <c:pt idx="6496">
                  <c:v>6768.4377916604199</c:v>
                </c:pt>
                <c:pt idx="6497">
                  <c:v>6770.2697526812499</c:v>
                </c:pt>
                <c:pt idx="6498">
                  <c:v>6770.6737968791203</c:v>
                </c:pt>
                <c:pt idx="6499">
                  <c:v>6778.8206744994905</c:v>
                </c:pt>
                <c:pt idx="6500">
                  <c:v>6780.5180407566904</c:v>
                </c:pt>
                <c:pt idx="6501">
                  <c:v>6782.94699461245</c:v>
                </c:pt>
                <c:pt idx="6502">
                  <c:v>6783.3570564361198</c:v>
                </c:pt>
                <c:pt idx="6503">
                  <c:v>6784.8149986527797</c:v>
                </c:pt>
                <c:pt idx="6504">
                  <c:v>6786.4849986489799</c:v>
                </c:pt>
                <c:pt idx="6505">
                  <c:v>6786.7879342657898</c:v>
                </c:pt>
                <c:pt idx="6506">
                  <c:v>6795.7674733512104</c:v>
                </c:pt>
                <c:pt idx="6507">
                  <c:v>6796.4849986508398</c:v>
                </c:pt>
                <c:pt idx="6508">
                  <c:v>6798.4951330567701</c:v>
                </c:pt>
                <c:pt idx="6509">
                  <c:v>6802.8757459688904</c:v>
                </c:pt>
                <c:pt idx="6510">
                  <c:v>6818.3984418718601</c:v>
                </c:pt>
                <c:pt idx="6511">
                  <c:v>6820.73745539225</c:v>
                </c:pt>
                <c:pt idx="6512">
                  <c:v>6834.2008464271203</c:v>
                </c:pt>
                <c:pt idx="6513">
                  <c:v>6844.1696878178</c:v>
                </c:pt>
                <c:pt idx="6514">
                  <c:v>6847.00449972972</c:v>
                </c:pt>
                <c:pt idx="6515">
                  <c:v>6848.3837849381298</c:v>
                </c:pt>
                <c:pt idx="6516">
                  <c:v>6854.3093565096997</c:v>
                </c:pt>
                <c:pt idx="6517">
                  <c:v>6856.1143481060799</c:v>
                </c:pt>
                <c:pt idx="6518">
                  <c:v>6864.5583924646398</c:v>
                </c:pt>
                <c:pt idx="6519">
                  <c:v>6868.82917741034</c:v>
                </c:pt>
                <c:pt idx="6520">
                  <c:v>6874.7679931438097</c:v>
                </c:pt>
                <c:pt idx="6521">
                  <c:v>6875.9077916555098</c:v>
                </c:pt>
                <c:pt idx="6522">
                  <c:v>6878.2384300981603</c:v>
                </c:pt>
                <c:pt idx="6523">
                  <c:v>6879.5449315761198</c:v>
                </c:pt>
                <c:pt idx="6524">
                  <c:v>6879.9760112650602</c:v>
                </c:pt>
                <c:pt idx="6525">
                  <c:v>6883.2972884764804</c:v>
                </c:pt>
                <c:pt idx="6526">
                  <c:v>6887.6933562569302</c:v>
                </c:pt>
                <c:pt idx="6527">
                  <c:v>6888.5671858391697</c:v>
                </c:pt>
                <c:pt idx="6528">
                  <c:v>6890.3848812077104</c:v>
                </c:pt>
                <c:pt idx="6529">
                  <c:v>6890.4048812072697</c:v>
                </c:pt>
                <c:pt idx="6530">
                  <c:v>6891.2274407362502</c:v>
                </c:pt>
                <c:pt idx="6531">
                  <c:v>6891.4448812063702</c:v>
                </c:pt>
                <c:pt idx="6532">
                  <c:v>6892.1139594521301</c:v>
                </c:pt>
                <c:pt idx="6533">
                  <c:v>6892.2674407362902</c:v>
                </c:pt>
                <c:pt idx="6534">
                  <c:v>6892.3372362237396</c:v>
                </c:pt>
                <c:pt idx="6535">
                  <c:v>6892.4848812054797</c:v>
                </c:pt>
                <c:pt idx="6536">
                  <c:v>6892.8117586821299</c:v>
                </c:pt>
                <c:pt idx="6537">
                  <c:v>6893.3074407363301</c:v>
                </c:pt>
                <c:pt idx="6538">
                  <c:v>6893.3619634443803</c:v>
                </c:pt>
                <c:pt idx="6539">
                  <c:v>6893.5248812045902</c:v>
                </c:pt>
                <c:pt idx="6540">
                  <c:v>6893.8007000405296</c:v>
                </c:pt>
                <c:pt idx="6541">
                  <c:v>6894.3474407363601</c:v>
                </c:pt>
                <c:pt idx="6542">
                  <c:v>6894.5648812036898</c:v>
                </c:pt>
                <c:pt idx="6543">
                  <c:v>6895.3874407364001</c:v>
                </c:pt>
                <c:pt idx="6544">
                  <c:v>6895.5384300947098</c:v>
                </c:pt>
                <c:pt idx="6545">
                  <c:v>6895.6048812028002</c:v>
                </c:pt>
                <c:pt idx="6546">
                  <c:v>6896.2642454402503</c:v>
                </c:pt>
                <c:pt idx="6547">
                  <c:v>6896.4274407364401</c:v>
                </c:pt>
                <c:pt idx="6548">
                  <c:v>6896.6448812018998</c:v>
                </c:pt>
                <c:pt idx="6549">
                  <c:v>6897.4674407364801</c:v>
                </c:pt>
                <c:pt idx="6550">
                  <c:v>6897.6848812010103</c:v>
                </c:pt>
                <c:pt idx="6551">
                  <c:v>6898.3625108031501</c:v>
                </c:pt>
                <c:pt idx="6552">
                  <c:v>6898.4010676430698</c:v>
                </c:pt>
                <c:pt idx="6553">
                  <c:v>6898.50744073651</c:v>
                </c:pt>
                <c:pt idx="6554">
                  <c:v>6898.7248812001199</c:v>
                </c:pt>
                <c:pt idx="6555">
                  <c:v>6899.4025108031901</c:v>
                </c:pt>
                <c:pt idx="6556">
                  <c:v>6899.7648811992203</c:v>
                </c:pt>
                <c:pt idx="6557">
                  <c:v>6899.7848811987697</c:v>
                </c:pt>
                <c:pt idx="6558">
                  <c:v>6899.8048811983299</c:v>
                </c:pt>
                <c:pt idx="6559">
                  <c:v>6900.2566556911897</c:v>
                </c:pt>
                <c:pt idx="6560">
                  <c:v>6900.4425108032301</c:v>
                </c:pt>
                <c:pt idx="6561">
                  <c:v>6900.58744073659</c:v>
                </c:pt>
                <c:pt idx="6562">
                  <c:v>6901.2575774583902</c:v>
                </c:pt>
                <c:pt idx="6563">
                  <c:v>6901.4825108032601</c:v>
                </c:pt>
                <c:pt idx="6564">
                  <c:v>6901.62744073662</c:v>
                </c:pt>
                <c:pt idx="6565">
                  <c:v>6901.6462293285804</c:v>
                </c:pt>
                <c:pt idx="6566">
                  <c:v>6902.0220431182497</c:v>
                </c:pt>
                <c:pt idx="6567">
                  <c:v>6902.5225108033001</c:v>
                </c:pt>
                <c:pt idx="6568">
                  <c:v>6902.66744073666</c:v>
                </c:pt>
                <c:pt idx="6569">
                  <c:v>6903.56251080334</c:v>
                </c:pt>
                <c:pt idx="6570">
                  <c:v>6903.7074407366999</c:v>
                </c:pt>
                <c:pt idx="6571">
                  <c:v>6904.60251080337</c:v>
                </c:pt>
                <c:pt idx="6572">
                  <c:v>6904.7474407367399</c:v>
                </c:pt>
                <c:pt idx="6573">
                  <c:v>6904.7674407362902</c:v>
                </c:pt>
                <c:pt idx="6574">
                  <c:v>6904.7874407358404</c:v>
                </c:pt>
                <c:pt idx="6575">
                  <c:v>6905.64251080341</c:v>
                </c:pt>
                <c:pt idx="6576">
                  <c:v>6906.68251080345</c:v>
                </c:pt>
                <c:pt idx="6577">
                  <c:v>6907.72251080349</c:v>
                </c:pt>
                <c:pt idx="6578">
                  <c:v>6908.1386713879101</c:v>
                </c:pt>
                <c:pt idx="6579">
                  <c:v>6909.0639595454504</c:v>
                </c:pt>
                <c:pt idx="6580">
                  <c:v>6910.1039595454904</c:v>
                </c:pt>
                <c:pt idx="6581">
                  <c:v>6911.1439595455304</c:v>
                </c:pt>
                <c:pt idx="6582">
                  <c:v>6912.1839595455604</c:v>
                </c:pt>
                <c:pt idx="6583">
                  <c:v>6913.2239595456003</c:v>
                </c:pt>
                <c:pt idx="6584">
                  <c:v>6913.94791915919</c:v>
                </c:pt>
                <c:pt idx="6585">
                  <c:v>6914.2639595456403</c:v>
                </c:pt>
                <c:pt idx="6586">
                  <c:v>6914.9879191592299</c:v>
                </c:pt>
                <c:pt idx="6587">
                  <c:v>6915.3039595456703</c:v>
                </c:pt>
                <c:pt idx="6588">
                  <c:v>6916.0279191592699</c:v>
                </c:pt>
                <c:pt idx="6589">
                  <c:v>6916.3439595457103</c:v>
                </c:pt>
                <c:pt idx="6590">
                  <c:v>6917.0679191592999</c:v>
                </c:pt>
                <c:pt idx="6591">
                  <c:v>6917.3839595457503</c:v>
                </c:pt>
                <c:pt idx="6592">
                  <c:v>6918.1079191593399</c:v>
                </c:pt>
                <c:pt idx="6593">
                  <c:v>6918.4239595457902</c:v>
                </c:pt>
                <c:pt idx="6594">
                  <c:v>6919.1479191593799</c:v>
                </c:pt>
                <c:pt idx="6595">
                  <c:v>6919.4639595458202</c:v>
                </c:pt>
                <c:pt idx="6596">
                  <c:v>6920.1879191594198</c:v>
                </c:pt>
                <c:pt idx="6597">
                  <c:v>6921.1054447009201</c:v>
                </c:pt>
                <c:pt idx="6598">
                  <c:v>6921.2279191594498</c:v>
                </c:pt>
                <c:pt idx="6599">
                  <c:v>6921.2479191594703</c:v>
                </c:pt>
                <c:pt idx="6600">
                  <c:v>6921.4148641014399</c:v>
                </c:pt>
                <c:pt idx="6601">
                  <c:v>6922.2879191595102</c:v>
                </c:pt>
                <c:pt idx="6602">
                  <c:v>6923.3279191595502</c:v>
                </c:pt>
                <c:pt idx="6603">
                  <c:v>6923.6145810626904</c:v>
                </c:pt>
                <c:pt idx="6604">
                  <c:v>6927.1418239094701</c:v>
                </c:pt>
                <c:pt idx="6605">
                  <c:v>6929.3547186187297</c:v>
                </c:pt>
                <c:pt idx="6606">
                  <c:v>6938.7372213480903</c:v>
                </c:pt>
                <c:pt idx="6607">
                  <c:v>6940.0258030407103</c:v>
                </c:pt>
                <c:pt idx="6608">
                  <c:v>6940.1344295162698</c:v>
                </c:pt>
                <c:pt idx="6609">
                  <c:v>6942.30452274857</c:v>
                </c:pt>
                <c:pt idx="6610">
                  <c:v>6942.5154018756002</c:v>
                </c:pt>
                <c:pt idx="6611">
                  <c:v>6942.8555294498801</c:v>
                </c:pt>
                <c:pt idx="6612">
                  <c:v>6944.3473628964202</c:v>
                </c:pt>
                <c:pt idx="6613">
                  <c:v>6944.7514070933603</c:v>
                </c:pt>
                <c:pt idx="6614">
                  <c:v>6948.3993519302403</c:v>
                </c:pt>
                <c:pt idx="6615">
                  <c:v>6949.52757744677</c:v>
                </c:pt>
                <c:pt idx="6616">
                  <c:v>6950.5988061213802</c:v>
                </c:pt>
                <c:pt idx="6617">
                  <c:v>6950.9982256870699</c:v>
                </c:pt>
                <c:pt idx="6618">
                  <c:v>6951.2060926472705</c:v>
                </c:pt>
                <c:pt idx="6619">
                  <c:v>6951.2128586955296</c:v>
                </c:pt>
                <c:pt idx="6620">
                  <c:v>6951.4222700702903</c:v>
                </c:pt>
                <c:pt idx="6621">
                  <c:v>6951.89878876693</c:v>
                </c:pt>
                <c:pt idx="6622">
                  <c:v>6952.8982847146599</c:v>
                </c:pt>
                <c:pt idx="6623">
                  <c:v>6954.3360077999496</c:v>
                </c:pt>
                <c:pt idx="6624">
                  <c:v>6955.23134467005</c:v>
                </c:pt>
                <c:pt idx="6625">
                  <c:v>6955.3760077999896</c:v>
                </c:pt>
                <c:pt idx="6626">
                  <c:v>6956.4160078000205</c:v>
                </c:pt>
                <c:pt idx="6627">
                  <c:v>6956.7396362042</c:v>
                </c:pt>
                <c:pt idx="6628">
                  <c:v>6957.4707000497701</c:v>
                </c:pt>
                <c:pt idx="6629">
                  <c:v>6957.5606965273601</c:v>
                </c:pt>
                <c:pt idx="6630">
                  <c:v>6957.6702736858197</c:v>
                </c:pt>
                <c:pt idx="6631">
                  <c:v>6957.77963620424</c:v>
                </c:pt>
                <c:pt idx="6632">
                  <c:v>6957.98552936129</c:v>
                </c:pt>
                <c:pt idx="6633">
                  <c:v>6958.81963620428</c:v>
                </c:pt>
                <c:pt idx="6634">
                  <c:v>6959.0295738056302</c:v>
                </c:pt>
                <c:pt idx="6635">
                  <c:v>6959.8596362043099</c:v>
                </c:pt>
                <c:pt idx="6636">
                  <c:v>6960.2842068150603</c:v>
                </c:pt>
                <c:pt idx="6637">
                  <c:v>6961.1697105225103</c:v>
                </c:pt>
                <c:pt idx="6638">
                  <c:v>6961.3918438488599</c:v>
                </c:pt>
                <c:pt idx="6639">
                  <c:v>6961.5541812349102</c:v>
                </c:pt>
                <c:pt idx="6640">
                  <c:v>6965.9183103884498</c:v>
                </c:pt>
                <c:pt idx="6641">
                  <c:v>6969.9309737272497</c:v>
                </c:pt>
                <c:pt idx="6642">
                  <c:v>6976.9533561840599</c:v>
                </c:pt>
                <c:pt idx="6643">
                  <c:v>6992.4760520863301</c:v>
                </c:pt>
                <c:pt idx="6644">
                  <c:v>7018.2472980320399</c:v>
                </c:pt>
                <c:pt idx="6645">
                  <c:v>7021.0821099448904</c:v>
                </c:pt>
                <c:pt idx="6646">
                  <c:v>7022.4613951528399</c:v>
                </c:pt>
                <c:pt idx="6647">
                  <c:v>7028.3869667239396</c:v>
                </c:pt>
                <c:pt idx="6648">
                  <c:v>7030.1919583203198</c:v>
                </c:pt>
                <c:pt idx="6649">
                  <c:v>7038.63600267935</c:v>
                </c:pt>
                <c:pt idx="6650">
                  <c:v>7042.9067876245799</c:v>
                </c:pt>
                <c:pt idx="6651">
                  <c:v>7044.0126611730002</c:v>
                </c:pt>
                <c:pt idx="6652">
                  <c:v>7049.9854018706801</c:v>
                </c:pt>
                <c:pt idx="6653">
                  <c:v>7054.0536214802396</c:v>
                </c:pt>
                <c:pt idx="6654">
                  <c:v>7056.8992823846602</c:v>
                </c:pt>
                <c:pt idx="6655">
                  <c:v>7057.3463845103897</c:v>
                </c:pt>
                <c:pt idx="6656">
                  <c:v>7058.5439068321102</c:v>
                </c:pt>
                <c:pt idx="6657">
                  <c:v>7068.2724135858498</c:v>
                </c:pt>
                <c:pt idx="6658">
                  <c:v>7070.3418556544902</c:v>
                </c:pt>
                <c:pt idx="6659">
                  <c:v>7072.4281836207902</c:v>
                </c:pt>
                <c:pt idx="6660">
                  <c:v>7077.2178318370097</c:v>
                </c:pt>
                <c:pt idx="6661">
                  <c:v>7081.8432416440901</c:v>
                </c:pt>
                <c:pt idx="6662">
                  <c:v>7085.4759343061596</c:v>
                </c:pt>
                <c:pt idx="6663">
                  <c:v>7085.8805628977698</c:v>
                </c:pt>
                <c:pt idx="6664">
                  <c:v>7087.6249952688804</c:v>
                </c:pt>
                <c:pt idx="6665">
                  <c:v>7095.8216666430199</c:v>
                </c:pt>
                <c:pt idx="6666">
                  <c:v>7096.5418883431703</c:v>
                </c:pt>
                <c:pt idx="6667">
                  <c:v>7097.6921912772796</c:v>
                </c:pt>
                <c:pt idx="6668">
                  <c:v>7098.4325587132398</c:v>
                </c:pt>
                <c:pt idx="6669">
                  <c:v>7099.8373327683603</c:v>
                </c:pt>
                <c:pt idx="6670">
                  <c:v>7101.2194341239501</c:v>
                </c:pt>
                <c:pt idx="6671">
                  <c:v>7107.9635933916998</c:v>
                </c:pt>
                <c:pt idx="6672">
                  <c:v>7108.4249731115997</c:v>
                </c:pt>
                <c:pt idx="6673">
                  <c:v>7108.8290173076002</c:v>
                </c:pt>
                <c:pt idx="6674">
                  <c:v>7108.85818206565</c:v>
                </c:pt>
                <c:pt idx="6675">
                  <c:v>7112.1028655832597</c:v>
                </c:pt>
                <c:pt idx="6676">
                  <c:v>7112.8148315623403</c:v>
                </c:pt>
                <c:pt idx="6677">
                  <c:v>7116.5930120907697</c:v>
                </c:pt>
                <c:pt idx="6678">
                  <c:v>7118.7022928511697</c:v>
                </c:pt>
                <c:pt idx="6679">
                  <c:v>7119.5840957721202</c:v>
                </c:pt>
                <c:pt idx="6680">
                  <c:v>7123.5987362284204</c:v>
                </c:pt>
                <c:pt idx="6681">
                  <c:v>7124.9242658540597</c:v>
                </c:pt>
                <c:pt idx="6682">
                  <c:v>7126.31165432743</c:v>
                </c:pt>
                <c:pt idx="6683">
                  <c:v>7126.7836505323603</c:v>
                </c:pt>
                <c:pt idx="6684">
                  <c:v>7126.9758949298403</c:v>
                </c:pt>
                <c:pt idx="6685">
                  <c:v>7127.2466033417704</c:v>
                </c:pt>
                <c:pt idx="6686">
                  <c:v>7131.20421370025</c:v>
                </c:pt>
                <c:pt idx="6687">
                  <c:v>7138.0847941087504</c:v>
                </c:pt>
                <c:pt idx="6688">
                  <c:v>7139.4011407857697</c:v>
                </c:pt>
                <c:pt idx="6689">
                  <c:v>7139.77126075048</c:v>
                </c:pt>
                <c:pt idx="6690">
                  <c:v>7143.0551700168198</c:v>
                </c:pt>
                <c:pt idx="6691">
                  <c:v>7143.06421369686</c:v>
                </c:pt>
                <c:pt idx="6692">
                  <c:v>7144.1851356527704</c:v>
                </c:pt>
                <c:pt idx="6693">
                  <c:v>7146.3163091302804</c:v>
                </c:pt>
                <c:pt idx="6694">
                  <c:v>7146.3736505303496</c:v>
                </c:pt>
                <c:pt idx="6695">
                  <c:v>7149.1851980211204</c:v>
                </c:pt>
                <c:pt idx="6696">
                  <c:v>7151.0309663992302</c:v>
                </c:pt>
                <c:pt idx="6697">
                  <c:v>7152.8415174596003</c:v>
                </c:pt>
                <c:pt idx="6698">
                  <c:v>7155.7249274365604</c:v>
                </c:pt>
                <c:pt idx="6699">
                  <c:v>7157.7855618186204</c:v>
                </c:pt>
                <c:pt idx="6700">
                  <c:v>7158.2939661392802</c:v>
                </c:pt>
                <c:pt idx="6701">
                  <c:v>7159.2947437861003</c:v>
                </c:pt>
                <c:pt idx="6702">
                  <c:v>7162.8356464938197</c:v>
                </c:pt>
                <c:pt idx="6703">
                  <c:v>7163.4058935847097</c:v>
                </c:pt>
                <c:pt idx="6704">
                  <c:v>7166.5536623008002</c:v>
                </c:pt>
                <c:pt idx="6705">
                  <c:v>7167.1582580581298</c:v>
                </c:pt>
                <c:pt idx="6706">
                  <c:v>7167.6075226906596</c:v>
                </c:pt>
                <c:pt idx="6707">
                  <c:v>7173.4520131898998</c:v>
                </c:pt>
                <c:pt idx="6708">
                  <c:v>7177.3070467449697</c:v>
                </c:pt>
                <c:pt idx="6709">
                  <c:v>7180.1642136983501</c:v>
                </c:pt>
                <c:pt idx="6710">
                  <c:v>7182.3249082462798</c:v>
                </c:pt>
                <c:pt idx="6711">
                  <c:v>7184.7774731088402</c:v>
                </c:pt>
                <c:pt idx="6712">
                  <c:v>7186.5390053675501</c:v>
                </c:pt>
                <c:pt idx="6713">
                  <c:v>7189.3699821764603</c:v>
                </c:pt>
                <c:pt idx="6714">
                  <c:v>7192.08631410822</c:v>
                </c:pt>
                <c:pt idx="6715">
                  <c:v>7194.2695685345598</c:v>
                </c:pt>
                <c:pt idx="6716">
                  <c:v>7195.1597201600598</c:v>
                </c:pt>
                <c:pt idx="6717">
                  <c:v>7195.9493083338002</c:v>
                </c:pt>
                <c:pt idx="6718">
                  <c:v>7196.5906580109104</c:v>
                </c:pt>
                <c:pt idx="6719">
                  <c:v>7197.8086167545898</c:v>
                </c:pt>
                <c:pt idx="6720">
                  <c:v>7198.2724368195004</c:v>
                </c:pt>
                <c:pt idx="6721">
                  <c:v>7202.2047940827897</c:v>
                </c:pt>
                <c:pt idx="6722">
                  <c:v>7202.4645769381896</c:v>
                </c:pt>
                <c:pt idx="6723">
                  <c:v>7206.9843978388199</c:v>
                </c:pt>
                <c:pt idx="6724">
                  <c:v>7212.7136128940601</c:v>
                </c:pt>
                <c:pt idx="6725">
                  <c:v>7213.6588212260904</c:v>
                </c:pt>
                <c:pt idx="6726">
                  <c:v>7216.37365053128</c:v>
                </c:pt>
                <c:pt idx="6727">
                  <c:v>7218.13123169541</c:v>
                </c:pt>
                <c:pt idx="6728">
                  <c:v>7224.0630120858496</c:v>
                </c:pt>
                <c:pt idx="6729">
                  <c:v>7224.29365052701</c:v>
                </c:pt>
                <c:pt idx="6730">
                  <c:v>7225.7667729360901</c:v>
                </c:pt>
                <c:pt idx="6731">
                  <c:v>7226.3736505303496</c:v>
                </c:pt>
                <c:pt idx="6732">
                  <c:v>7226.3736505322104</c:v>
                </c:pt>
                <c:pt idx="6733">
                  <c:v>7244.4194658687302</c:v>
                </c:pt>
                <c:pt idx="6734">
                  <c:v>7246.5551451492302</c:v>
                </c:pt>
                <c:pt idx="6735">
                  <c:v>7262.7799030654096</c:v>
                </c:pt>
                <c:pt idx="6736">
                  <c:v>7270.6194985583397</c:v>
                </c:pt>
                <c:pt idx="6737">
                  <c:v>7271.7698014918697</c:v>
                </c:pt>
                <c:pt idx="6738">
                  <c:v>7275.2970443384202</c:v>
                </c:pt>
                <c:pt idx="6739">
                  <c:v>7276.8924417765802</c:v>
                </c:pt>
                <c:pt idx="6740">
                  <c:v>7282.50258332677</c:v>
                </c:pt>
                <c:pt idx="6741">
                  <c:v>7290.67062230594</c:v>
                </c:pt>
                <c:pt idx="6742">
                  <c:v>7291.0535051450097</c:v>
                </c:pt>
                <c:pt idx="6743">
                  <c:v>7291.2562217488803</c:v>
                </c:pt>
                <c:pt idx="6744">
                  <c:v>7295.0529180159701</c:v>
                </c:pt>
                <c:pt idx="6745">
                  <c:v>7301.1507498715</c:v>
                </c:pt>
                <c:pt idx="6746">
                  <c:v>7309.7816895088099</c:v>
                </c:pt>
                <c:pt idx="6747">
                  <c:v>7311.0816721704296</c:v>
                </c:pt>
                <c:pt idx="6748">
                  <c:v>7313.3553598169201</c:v>
                </c:pt>
                <c:pt idx="6749">
                  <c:v>7314.2259403578901</c:v>
                </c:pt>
                <c:pt idx="6750">
                  <c:v>7314.3680039364799</c:v>
                </c:pt>
                <c:pt idx="6751">
                  <c:v>7319.7740617197696</c:v>
                </c:pt>
                <c:pt idx="6752">
                  <c:v>7321.2715474925899</c:v>
                </c:pt>
                <c:pt idx="6753">
                  <c:v>7321.3846569601401</c:v>
                </c:pt>
                <c:pt idx="6754">
                  <c:v>7321.7411436084603</c:v>
                </c:pt>
                <c:pt idx="6755">
                  <c:v>7321.8526113275402</c:v>
                </c:pt>
                <c:pt idx="6756">
                  <c:v>7322.3115474926299</c:v>
                </c:pt>
                <c:pt idx="6757">
                  <c:v>7322.4247444905304</c:v>
                </c:pt>
                <c:pt idx="6758">
                  <c:v>7322.8926113266498</c:v>
                </c:pt>
                <c:pt idx="6759">
                  <c:v>7323.0426113326102</c:v>
                </c:pt>
                <c:pt idx="6760">
                  <c:v>7323.2658881051402</c:v>
                </c:pt>
                <c:pt idx="6761">
                  <c:v>7323.3515474926598</c:v>
                </c:pt>
                <c:pt idx="6762">
                  <c:v>7323.4647444905704</c:v>
                </c:pt>
                <c:pt idx="6763">
                  <c:v>7323.7404105626001</c:v>
                </c:pt>
                <c:pt idx="6764">
                  <c:v>7323.9326113257503</c:v>
                </c:pt>
                <c:pt idx="6765">
                  <c:v>7324.29061532579</c:v>
                </c:pt>
                <c:pt idx="6766">
                  <c:v>7324.3915474926998</c:v>
                </c:pt>
                <c:pt idx="6767">
                  <c:v>7324.5047444906004</c:v>
                </c:pt>
                <c:pt idx="6768">
                  <c:v>7324.7293519209998</c:v>
                </c:pt>
                <c:pt idx="6769">
                  <c:v>7324.7804105617097</c:v>
                </c:pt>
                <c:pt idx="6770">
                  <c:v>7324.9726113248598</c:v>
                </c:pt>
                <c:pt idx="6771">
                  <c:v>7325.33061532583</c:v>
                </c:pt>
                <c:pt idx="6772">
                  <c:v>7325.4315474927398</c:v>
                </c:pt>
                <c:pt idx="6773">
                  <c:v>7325.5447444906404</c:v>
                </c:pt>
                <c:pt idx="6774">
                  <c:v>7325.8204105608102</c:v>
                </c:pt>
                <c:pt idx="6775">
                  <c:v>7326.0126113239603</c:v>
                </c:pt>
                <c:pt idx="6776">
                  <c:v>7326.1914851218398</c:v>
                </c:pt>
                <c:pt idx="6777">
                  <c:v>7326.3706153258599</c:v>
                </c:pt>
                <c:pt idx="6778">
                  <c:v>7326.46708197519</c:v>
                </c:pt>
                <c:pt idx="6779">
                  <c:v>7326.4715474927798</c:v>
                </c:pt>
                <c:pt idx="6780">
                  <c:v>7326.6047444902297</c:v>
                </c:pt>
                <c:pt idx="6781">
                  <c:v>7326.8604105599197</c:v>
                </c:pt>
                <c:pt idx="6782">
                  <c:v>7327.0526113230699</c:v>
                </c:pt>
                <c:pt idx="6783">
                  <c:v>7327.4106153258999</c:v>
                </c:pt>
                <c:pt idx="6784">
                  <c:v>7327.5115474928098</c:v>
                </c:pt>
                <c:pt idx="6785">
                  <c:v>7327.6447444902697</c:v>
                </c:pt>
                <c:pt idx="6786">
                  <c:v>7327.9004105590202</c:v>
                </c:pt>
                <c:pt idx="6787">
                  <c:v>7328.0926113221703</c:v>
                </c:pt>
                <c:pt idx="6788">
                  <c:v>7328.4506153259399</c:v>
                </c:pt>
                <c:pt idx="6789">
                  <c:v>7328.5515474928497</c:v>
                </c:pt>
                <c:pt idx="6790">
                  <c:v>7328.6847444903096</c:v>
                </c:pt>
                <c:pt idx="6791">
                  <c:v>7328.7096933070497</c:v>
                </c:pt>
                <c:pt idx="6792">
                  <c:v>7328.9404105581298</c:v>
                </c:pt>
                <c:pt idx="6793">
                  <c:v>7329.1326113212799</c:v>
                </c:pt>
                <c:pt idx="6794">
                  <c:v>7329.5915474928897</c:v>
                </c:pt>
                <c:pt idx="6795">
                  <c:v>7329.7447444898999</c:v>
                </c:pt>
                <c:pt idx="6796">
                  <c:v>7329.7467166947899</c:v>
                </c:pt>
                <c:pt idx="6797">
                  <c:v>7329.9804105572402</c:v>
                </c:pt>
                <c:pt idx="6798">
                  <c:v>7330.1726113203904</c:v>
                </c:pt>
                <c:pt idx="6799">
                  <c:v>7330.1874407362102</c:v>
                </c:pt>
                <c:pt idx="6800">
                  <c:v>7330.2194992322402</c:v>
                </c:pt>
                <c:pt idx="6801">
                  <c:v>7330.6312725152802</c:v>
                </c:pt>
                <c:pt idx="6802">
                  <c:v>7330.6315474929197</c:v>
                </c:pt>
                <c:pt idx="6803">
                  <c:v>7330.7847444899298</c:v>
                </c:pt>
                <c:pt idx="6804">
                  <c:v>7330.7867166948199</c:v>
                </c:pt>
                <c:pt idx="6805">
                  <c:v>7331.0204105563398</c:v>
                </c:pt>
                <c:pt idx="6806">
                  <c:v>7331.1384957563096</c:v>
                </c:pt>
                <c:pt idx="6807">
                  <c:v>7331.1853075716599</c:v>
                </c:pt>
                <c:pt idx="6808">
                  <c:v>7331.21261131949</c:v>
                </c:pt>
                <c:pt idx="6809">
                  <c:v>7331.2926114210804</c:v>
                </c:pt>
                <c:pt idx="6810">
                  <c:v>7331.6715474929597</c:v>
                </c:pt>
                <c:pt idx="6811">
                  <c:v>7331.8267166948599</c:v>
                </c:pt>
                <c:pt idx="6812">
                  <c:v>7332.0020431187004</c:v>
                </c:pt>
                <c:pt idx="6813">
                  <c:v>7332.0604105554503</c:v>
                </c:pt>
                <c:pt idx="6814">
                  <c:v>7332.17849575541</c:v>
                </c:pt>
                <c:pt idx="6815">
                  <c:v>7332.2526113186004</c:v>
                </c:pt>
                <c:pt idx="6816">
                  <c:v>7332.8667166948999</c:v>
                </c:pt>
                <c:pt idx="6817">
                  <c:v>7333.1004105545499</c:v>
                </c:pt>
                <c:pt idx="6818">
                  <c:v>7333.2184957545196</c:v>
                </c:pt>
                <c:pt idx="6819">
                  <c:v>7333.9067166949299</c:v>
                </c:pt>
                <c:pt idx="6820">
                  <c:v>7334.2584957536301</c:v>
                </c:pt>
                <c:pt idx="6821">
                  <c:v>7334.9467166949698</c:v>
                </c:pt>
                <c:pt idx="6822">
                  <c:v>7335.2984957527297</c:v>
                </c:pt>
                <c:pt idx="6823">
                  <c:v>7335.9867166950098</c:v>
                </c:pt>
                <c:pt idx="6824">
                  <c:v>7336.2448544753697</c:v>
                </c:pt>
                <c:pt idx="6825">
                  <c:v>7336.3384957518401</c:v>
                </c:pt>
                <c:pt idx="6826">
                  <c:v>7337.0267166950498</c:v>
                </c:pt>
                <c:pt idx="6827">
                  <c:v>7337.0986713878801</c:v>
                </c:pt>
                <c:pt idx="6828">
                  <c:v>7337.2848544753997</c:v>
                </c:pt>
                <c:pt idx="6829">
                  <c:v>7337.3784957509397</c:v>
                </c:pt>
                <c:pt idx="6830">
                  <c:v>7338.0667166950798</c:v>
                </c:pt>
                <c:pt idx="6831">
                  <c:v>7338.4184957500502</c:v>
                </c:pt>
                <c:pt idx="6832">
                  <c:v>7339.1067166951198</c:v>
                </c:pt>
                <c:pt idx="6833">
                  <c:v>7339.4584957491597</c:v>
                </c:pt>
                <c:pt idx="6834">
                  <c:v>7340.0885669756599</c:v>
                </c:pt>
                <c:pt idx="6835">
                  <c:v>7340.1467166951597</c:v>
                </c:pt>
                <c:pt idx="6836">
                  <c:v>7340.4984957482602</c:v>
                </c:pt>
                <c:pt idx="6837">
                  <c:v>7341.1285669747704</c:v>
                </c:pt>
                <c:pt idx="6838">
                  <c:v>7341.1867166951997</c:v>
                </c:pt>
                <c:pt idx="6839">
                  <c:v>7341.5384957473698</c:v>
                </c:pt>
                <c:pt idx="6840">
                  <c:v>7342.5784957464703</c:v>
                </c:pt>
                <c:pt idx="6841">
                  <c:v>7345.89104152238</c:v>
                </c:pt>
                <c:pt idx="6842">
                  <c:v>7346.14351602038</c:v>
                </c:pt>
                <c:pt idx="6843">
                  <c:v>7346.4025184605198</c:v>
                </c:pt>
                <c:pt idx="6844">
                  <c:v>7346.9310415224099</c:v>
                </c:pt>
                <c:pt idx="6845">
                  <c:v>7347.18351602042</c:v>
                </c:pt>
                <c:pt idx="6846">
                  <c:v>7347.2035160204396</c:v>
                </c:pt>
                <c:pt idx="6847">
                  <c:v>7347.3225108031102</c:v>
                </c:pt>
                <c:pt idx="6848">
                  <c:v>7347.3963316455402</c:v>
                </c:pt>
                <c:pt idx="6849">
                  <c:v>7347.9710415224499</c:v>
                </c:pt>
                <c:pt idx="6850">
                  <c:v>7348.0239595454104</c:v>
                </c:pt>
                <c:pt idx="6851">
                  <c:v>7348.2435160204705</c:v>
                </c:pt>
                <c:pt idx="6852">
                  <c:v>7348.4363316455801</c:v>
                </c:pt>
                <c:pt idx="6853">
                  <c:v>7349.0110415224899</c:v>
                </c:pt>
                <c:pt idx="6854">
                  <c:v>7349.2835160205104</c:v>
                </c:pt>
                <c:pt idx="6855">
                  <c:v>7349.30351602053</c:v>
                </c:pt>
                <c:pt idx="6856">
                  <c:v>7349.4763316456201</c:v>
                </c:pt>
                <c:pt idx="6857">
                  <c:v>7350.0510415225199</c:v>
                </c:pt>
                <c:pt idx="6858">
                  <c:v>7350.34351602057</c:v>
                </c:pt>
                <c:pt idx="6859">
                  <c:v>7350.5163316456601</c:v>
                </c:pt>
                <c:pt idx="6860">
                  <c:v>7351.5563316456901</c:v>
                </c:pt>
                <c:pt idx="6861">
                  <c:v>7352.5963316457301</c:v>
                </c:pt>
                <c:pt idx="6862">
                  <c:v>7352.7503260355397</c:v>
                </c:pt>
                <c:pt idx="6863">
                  <c:v>7353.63633164577</c:v>
                </c:pt>
                <c:pt idx="6864">
                  <c:v>7354.6763316458</c:v>
                </c:pt>
                <c:pt idx="6865">
                  <c:v>7355.71633164584</c:v>
                </c:pt>
                <c:pt idx="6866">
                  <c:v>7356.3338398141696</c:v>
                </c:pt>
                <c:pt idx="6867">
                  <c:v>7356.75633164588</c:v>
                </c:pt>
                <c:pt idx="6868">
                  <c:v>7357.79633164592</c:v>
                </c:pt>
                <c:pt idx="6869">
                  <c:v>7359.2373303752302</c:v>
                </c:pt>
                <c:pt idx="6870">
                  <c:v>7360.6166155822502</c:v>
                </c:pt>
                <c:pt idx="6871">
                  <c:v>7366.1639243224599</c:v>
                </c:pt>
                <c:pt idx="6872">
                  <c:v>7368.0894887968898</c:v>
                </c:pt>
                <c:pt idx="6873">
                  <c:v>7372.3509219517</c:v>
                </c:pt>
                <c:pt idx="6874">
                  <c:v>7373.9920482914804</c:v>
                </c:pt>
                <c:pt idx="6875">
                  <c:v>7376.2877992521899</c:v>
                </c:pt>
                <c:pt idx="6876">
                  <c:v>7376.5421871524304</c:v>
                </c:pt>
                <c:pt idx="6877">
                  <c:v>7377.3277992513003</c:v>
                </c:pt>
                <c:pt idx="6878">
                  <c:v>7378.3677992503999</c:v>
                </c:pt>
                <c:pt idx="6879">
                  <c:v>7379.2955293636696</c:v>
                </c:pt>
                <c:pt idx="6880">
                  <c:v>7379.3280038107096</c:v>
                </c:pt>
                <c:pt idx="6881">
                  <c:v>7380.4799324609303</c:v>
                </c:pt>
                <c:pt idx="6882">
                  <c:v>7380.9701368864598</c:v>
                </c:pt>
                <c:pt idx="6883">
                  <c:v>7381.9268775684704</c:v>
                </c:pt>
                <c:pt idx="6884">
                  <c:v>7381.9285144454298</c:v>
                </c:pt>
                <c:pt idx="6885">
                  <c:v>7382.1347445286801</c:v>
                </c:pt>
                <c:pt idx="6886">
                  <c:v>7382.1415105760098</c:v>
                </c:pt>
                <c:pt idx="6887">
                  <c:v>7382.8274406474002</c:v>
                </c:pt>
                <c:pt idx="6888">
                  <c:v>7382.90791915915</c:v>
                </c:pt>
                <c:pt idx="6889">
                  <c:v>7384.1911932881903</c:v>
                </c:pt>
                <c:pt idx="6890">
                  <c:v>7384.7487557404602</c:v>
                </c:pt>
                <c:pt idx="6891">
                  <c:v>7385.8129699248802</c:v>
                </c:pt>
                <c:pt idx="6892">
                  <c:v>7386.7098820768297</c:v>
                </c:pt>
                <c:pt idx="6893">
                  <c:v>7386.7912231087603</c:v>
                </c:pt>
                <c:pt idx="6894">
                  <c:v>7387.1607172228396</c:v>
                </c:pt>
                <c:pt idx="6895">
                  <c:v>7387.3173210532404</c:v>
                </c:pt>
                <c:pt idx="6896">
                  <c:v>7388.1406223010199</c:v>
                </c:pt>
                <c:pt idx="6897">
                  <c:v>7388.62262869812</c:v>
                </c:pt>
                <c:pt idx="6898">
                  <c:v>7389.0655293595</c:v>
                </c:pt>
                <c:pt idx="6899">
                  <c:v>7389.2163641266498</c:v>
                </c:pt>
                <c:pt idx="6900">
                  <c:v>7389.4958377203402</c:v>
                </c:pt>
                <c:pt idx="6901">
                  <c:v>7390.4601370030996</c:v>
                </c:pt>
                <c:pt idx="6902">
                  <c:v>7390.9799325615104</c:v>
                </c:pt>
                <c:pt idx="6903">
                  <c:v>7393.9630897957804</c:v>
                </c:pt>
                <c:pt idx="6904">
                  <c:v>7397.13208087161</c:v>
                </c:pt>
                <c:pt idx="6905">
                  <c:v>7397.3391627501696</c:v>
                </c:pt>
                <c:pt idx="6906">
                  <c:v>7398.37126074149</c:v>
                </c:pt>
                <c:pt idx="6907">
                  <c:v>7400.4512607445904</c:v>
                </c:pt>
                <c:pt idx="6908">
                  <c:v>7400.4512607473798</c:v>
                </c:pt>
                <c:pt idx="6909">
                  <c:v>7406.8575132796504</c:v>
                </c:pt>
                <c:pt idx="6910">
                  <c:v>7418.4970760829701</c:v>
                </c:pt>
                <c:pt idx="6911">
                  <c:v>7420.6327553637802</c:v>
                </c:pt>
                <c:pt idx="6912">
                  <c:v>7439.3746545528902</c:v>
                </c:pt>
                <c:pt idx="6913">
                  <c:v>7444.6971087735101</c:v>
                </c:pt>
                <c:pt idx="6914">
                  <c:v>7445.8474117064598</c:v>
                </c:pt>
                <c:pt idx="6915">
                  <c:v>7464.7482325211104</c:v>
                </c:pt>
                <c:pt idx="6916">
                  <c:v>7465.3338319640598</c:v>
                </c:pt>
                <c:pt idx="6917">
                  <c:v>7465.4622671753104</c:v>
                </c:pt>
                <c:pt idx="6918">
                  <c:v>7479.9498280594098</c:v>
                </c:pt>
                <c:pt idx="6919">
                  <c:v>7480.3234288561998</c:v>
                </c:pt>
                <c:pt idx="6920">
                  <c:v>7485.84272858034</c:v>
                </c:pt>
                <c:pt idx="6921">
                  <c:v>7487.06588623672</c:v>
                </c:pt>
                <c:pt idx="6922">
                  <c:v>7487.2704288661398</c:v>
                </c:pt>
                <c:pt idx="6923">
                  <c:v>7490.17702102777</c:v>
                </c:pt>
                <c:pt idx="6924">
                  <c:v>7499.3277122454001</c:v>
                </c:pt>
                <c:pt idx="6925">
                  <c:v>7504.7088827297503</c:v>
                </c:pt>
                <c:pt idx="6926">
                  <c:v>7509.1833956672299</c:v>
                </c:pt>
                <c:pt idx="6927">
                  <c:v>7514.5950159255799</c:v>
                </c:pt>
                <c:pt idx="6928">
                  <c:v>7515.8379602150499</c:v>
                </c:pt>
                <c:pt idx="6929">
                  <c:v>7518.1899475529699</c:v>
                </c:pt>
                <c:pt idx="6930">
                  <c:v>7524.0458009559597</c:v>
                </c:pt>
                <c:pt idx="6931">
                  <c:v>7526.1132243652801</c:v>
                </c:pt>
                <c:pt idx="6932">
                  <c:v>7527.3764836359696</c:v>
                </c:pt>
                <c:pt idx="6933">
                  <c:v>7528.7901693452104</c:v>
                </c:pt>
                <c:pt idx="6934">
                  <c:v>7530.4243455286996</c:v>
                </c:pt>
                <c:pt idx="6935">
                  <c:v>7532.8615174628703</c:v>
                </c:pt>
                <c:pt idx="6936">
                  <c:v>7533.3149405904096</c:v>
                </c:pt>
                <c:pt idx="6937">
                  <c:v>7533.4717740388496</c:v>
                </c:pt>
                <c:pt idx="6938">
                  <c:v>7534.0737875341401</c:v>
                </c:pt>
                <c:pt idx="6939">
                  <c:v>7534.6942257969604</c:v>
                </c:pt>
                <c:pt idx="6940">
                  <c:v>7536.79349570255</c:v>
                </c:pt>
                <c:pt idx="6941">
                  <c:v>7537.9992837989703</c:v>
                </c:pt>
                <c:pt idx="6942">
                  <c:v>7540.2415345366999</c:v>
                </c:pt>
                <c:pt idx="6943">
                  <c:v>7541.7344873826896</c:v>
                </c:pt>
                <c:pt idx="6944">
                  <c:v>7543.3707498665899</c:v>
                </c:pt>
                <c:pt idx="6945">
                  <c:v>7545.2601693458801</c:v>
                </c:pt>
                <c:pt idx="6946">
                  <c:v>7548.1826180205098</c:v>
                </c:pt>
                <c:pt idx="6947">
                  <c:v>7549.3142746105996</c:v>
                </c:pt>
                <c:pt idx="6948">
                  <c:v>7549.99962346348</c:v>
                </c:pt>
                <c:pt idx="6949">
                  <c:v>7550.6197973666704</c:v>
                </c:pt>
                <c:pt idx="6950">
                  <c:v>7550.8688333234704</c:v>
                </c:pt>
                <c:pt idx="6951">
                  <c:v>7551.4819888267602</c:v>
                </c:pt>
                <c:pt idx="6952">
                  <c:v>7551.8015174642196</c:v>
                </c:pt>
                <c:pt idx="6953">
                  <c:v>7551.9749659895897</c:v>
                </c:pt>
                <c:pt idx="6954">
                  <c:v>7552.8415174572701</c:v>
                </c:pt>
                <c:pt idx="6955">
                  <c:v>7553.3406650712705</c:v>
                </c:pt>
                <c:pt idx="6956">
                  <c:v>7553.5474731074601</c:v>
                </c:pt>
                <c:pt idx="6957">
                  <c:v>7555.8169099381103</c:v>
                </c:pt>
                <c:pt idx="6958">
                  <c:v>7558.5909447325303</c:v>
                </c:pt>
                <c:pt idx="6959">
                  <c:v>7559.2201866330497</c:v>
                </c:pt>
                <c:pt idx="6960">
                  <c:v>7560.8217911329102</c:v>
                </c:pt>
                <c:pt idx="6961">
                  <c:v>7562.5913130361496</c:v>
                </c:pt>
                <c:pt idx="6962">
                  <c:v>7563.0638398546698</c:v>
                </c:pt>
                <c:pt idx="6963">
                  <c:v>7563.0838398542201</c:v>
                </c:pt>
                <c:pt idx="6964">
                  <c:v>7563.1038398537703</c:v>
                </c:pt>
                <c:pt idx="6965">
                  <c:v>7563.1238398533296</c:v>
                </c:pt>
                <c:pt idx="6966">
                  <c:v>7564.1838398519903</c:v>
                </c:pt>
                <c:pt idx="6967">
                  <c:v>7564.34822541009</c:v>
                </c:pt>
                <c:pt idx="6968">
                  <c:v>7564.6661249902099</c:v>
                </c:pt>
                <c:pt idx="6969">
                  <c:v>7567.6972686359604</c:v>
                </c:pt>
                <c:pt idx="6970">
                  <c:v>7569.3088212236698</c:v>
                </c:pt>
                <c:pt idx="6971">
                  <c:v>7571.02858423814</c:v>
                </c:pt>
                <c:pt idx="6972">
                  <c:v>7571.0485842376902</c:v>
                </c:pt>
                <c:pt idx="6973">
                  <c:v>7571.0685842372404</c:v>
                </c:pt>
                <c:pt idx="6974">
                  <c:v>7571.0885842367998</c:v>
                </c:pt>
                <c:pt idx="6975">
                  <c:v>7571.10858423635</c:v>
                </c:pt>
                <c:pt idx="6976">
                  <c:v>7571.1285842359002</c:v>
                </c:pt>
                <c:pt idx="6977">
                  <c:v>7572.44887095596</c:v>
                </c:pt>
                <c:pt idx="6978">
                  <c:v>7573.9928655819904</c:v>
                </c:pt>
                <c:pt idx="6979">
                  <c:v>7574.5288709588303</c:v>
                </c:pt>
                <c:pt idx="6980">
                  <c:v>7574.5288709625602</c:v>
                </c:pt>
                <c:pt idx="6981">
                  <c:v>7575.2601693440201</c:v>
                </c:pt>
                <c:pt idx="6982">
                  <c:v>7576.8569099372198</c:v>
                </c:pt>
                <c:pt idx="6983">
                  <c:v>7579.8023024049999</c:v>
                </c:pt>
                <c:pt idx="6984">
                  <c:v>7581.9128655819204</c:v>
                </c:pt>
                <c:pt idx="6985">
                  <c:v>7581.9915174646303</c:v>
                </c:pt>
                <c:pt idx="6986">
                  <c:v>7582.2742482190897</c:v>
                </c:pt>
                <c:pt idx="6987">
                  <c:v>7584.4141288874598</c:v>
                </c:pt>
                <c:pt idx="6988">
                  <c:v>7586.67230241373</c:v>
                </c:pt>
                <c:pt idx="6989">
                  <c:v>7592.5746862972101</c:v>
                </c:pt>
                <c:pt idx="6990">
                  <c:v>7593.6588212214401</c:v>
                </c:pt>
                <c:pt idx="6991">
                  <c:v>7594.2861249893904</c:v>
                </c:pt>
                <c:pt idx="6992">
                  <c:v>7594.7103655783303</c:v>
                </c:pt>
                <c:pt idx="6993">
                  <c:v>7595.2159204259497</c:v>
                </c:pt>
                <c:pt idx="6994">
                  <c:v>7598.15747310593</c:v>
                </c:pt>
                <c:pt idx="6995">
                  <c:v>7598.82556181773</c:v>
                </c:pt>
                <c:pt idx="6996">
                  <c:v>7603.2040386945</c:v>
                </c:pt>
                <c:pt idx="6997">
                  <c:v>7604.1776064485302</c:v>
                </c:pt>
                <c:pt idx="6998">
                  <c:v>7604.4312023314997</c:v>
                </c:pt>
                <c:pt idx="6999">
                  <c:v>7606.5561249898701</c:v>
                </c:pt>
                <c:pt idx="7000">
                  <c:v>7609.9250219210498</c:v>
                </c:pt>
                <c:pt idx="7001">
                  <c:v>7613.4522647673703</c:v>
                </c:pt>
                <c:pt idx="7002">
                  <c:v>7617.9734459901201</c:v>
                </c:pt>
                <c:pt idx="7003">
                  <c:v>7618.7747189886804</c:v>
                </c:pt>
                <c:pt idx="7004">
                  <c:v>7619.5398773904799</c:v>
                </c:pt>
                <c:pt idx="7005">
                  <c:v>7622.1417740406396</c:v>
                </c:pt>
                <c:pt idx="7006">
                  <c:v>7626.2003062087997</c:v>
                </c:pt>
                <c:pt idx="7007">
                  <c:v>7626.2623024126497</c:v>
                </c:pt>
                <c:pt idx="7008">
                  <c:v>7628.8258427362798</c:v>
                </c:pt>
                <c:pt idx="7009">
                  <c:v>7634.6126284478196</c:v>
                </c:pt>
                <c:pt idx="7010">
                  <c:v>7639.4114421792301</c:v>
                </c:pt>
                <c:pt idx="7011">
                  <c:v>7678.7864929442203</c:v>
                </c:pt>
                <c:pt idx="7012">
                  <c:v>7704.3191447509398</c:v>
                </c:pt>
                <c:pt idx="7013">
                  <c:v>7708.7718360116696</c:v>
                </c:pt>
                <c:pt idx="7014">
                  <c:v>7711.7748788502004</c:v>
                </c:pt>
                <c:pt idx="7015">
                  <c:v>7714.6974075809103</c:v>
                </c:pt>
                <c:pt idx="7016">
                  <c:v>7724.9464435381797</c:v>
                </c:pt>
                <c:pt idx="7017">
                  <c:v>7738.6064811777296</c:v>
                </c:pt>
                <c:pt idx="7018">
                  <c:v>7745.1545922392897</c:v>
                </c:pt>
                <c:pt idx="7019">
                  <c:v>7746.5264811704401</c:v>
                </c:pt>
                <c:pt idx="7020">
                  <c:v>7748.6064811730703</c:v>
                </c:pt>
                <c:pt idx="7021">
                  <c:v>7750.25837140565</c:v>
                </c:pt>
                <c:pt idx="7022">
                  <c:v>7752.6697954889296</c:v>
                </c:pt>
                <c:pt idx="7023">
                  <c:v>7753.3080039364204</c:v>
                </c:pt>
                <c:pt idx="7024">
                  <c:v>7753.9712632130804</c:v>
                </c:pt>
                <c:pt idx="7025">
                  <c:v>7754.12602517101</c:v>
                </c:pt>
                <c:pt idx="7026">
                  <c:v>7754.3480039364604</c:v>
                </c:pt>
                <c:pt idx="7027">
                  <c:v>7755.01126321218</c:v>
                </c:pt>
                <c:pt idx="7028">
                  <c:v>7755.16602517105</c:v>
                </c:pt>
                <c:pt idx="7029">
                  <c:v>7755.4080039365199</c:v>
                </c:pt>
                <c:pt idx="7030">
                  <c:v>7755.6580038014799</c:v>
                </c:pt>
                <c:pt idx="7031">
                  <c:v>7756.0512632112896</c:v>
                </c:pt>
                <c:pt idx="7032">
                  <c:v>7756.1714851218203</c:v>
                </c:pt>
                <c:pt idx="7033">
                  <c:v>7756.20602517109</c:v>
                </c:pt>
                <c:pt idx="7034">
                  <c:v>7756.4480039365499</c:v>
                </c:pt>
                <c:pt idx="7035">
                  <c:v>7756.65229651145</c:v>
                </c:pt>
                <c:pt idx="7036">
                  <c:v>7756.6980038005804</c:v>
                </c:pt>
                <c:pt idx="7037">
                  <c:v>7757.0912632104</c:v>
                </c:pt>
                <c:pt idx="7038">
                  <c:v>7757.24602517113</c:v>
                </c:pt>
                <c:pt idx="7039">
                  <c:v>7757.3957338556602</c:v>
                </c:pt>
                <c:pt idx="7040">
                  <c:v>7757.4880039365898</c:v>
                </c:pt>
                <c:pt idx="7041">
                  <c:v>7757.6696933079502</c:v>
                </c:pt>
                <c:pt idx="7042">
                  <c:v>7757.73800379969</c:v>
                </c:pt>
                <c:pt idx="7043">
                  <c:v>7758.1312632094996</c:v>
                </c:pt>
                <c:pt idx="7044">
                  <c:v>7758.28602517116</c:v>
                </c:pt>
                <c:pt idx="7045">
                  <c:v>7758.5480039366503</c:v>
                </c:pt>
                <c:pt idx="7046">
                  <c:v>7758.7780037987905</c:v>
                </c:pt>
                <c:pt idx="7047">
                  <c:v>7759.1712632086101</c:v>
                </c:pt>
                <c:pt idx="7048">
                  <c:v>7759.3260251711999</c:v>
                </c:pt>
                <c:pt idx="7049">
                  <c:v>7759.5880039366803</c:v>
                </c:pt>
                <c:pt idx="7050">
                  <c:v>7759.8180037979</c:v>
                </c:pt>
                <c:pt idx="7051">
                  <c:v>7760.2112632077096</c:v>
                </c:pt>
                <c:pt idx="7052">
                  <c:v>7760.3660251712399</c:v>
                </c:pt>
                <c:pt idx="7053">
                  <c:v>7760.5996864158597</c:v>
                </c:pt>
                <c:pt idx="7054">
                  <c:v>7760.6480039367398</c:v>
                </c:pt>
                <c:pt idx="7055">
                  <c:v>7760.8760874848804</c:v>
                </c:pt>
                <c:pt idx="7056">
                  <c:v>7761.2512632068201</c:v>
                </c:pt>
                <c:pt idx="7057">
                  <c:v>7761.6396864158996</c:v>
                </c:pt>
                <c:pt idx="7058">
                  <c:v>7761.7133963713404</c:v>
                </c:pt>
                <c:pt idx="7059">
                  <c:v>7762.2912632059297</c:v>
                </c:pt>
                <c:pt idx="7060">
                  <c:v>7762.6796864159396</c:v>
                </c:pt>
                <c:pt idx="7061">
                  <c:v>7763.3312632050302</c:v>
                </c:pt>
                <c:pt idx="7062">
                  <c:v>7763.3512632045804</c:v>
                </c:pt>
                <c:pt idx="7063">
                  <c:v>7763.3712632041397</c:v>
                </c:pt>
                <c:pt idx="7064">
                  <c:v>7763.39126320369</c:v>
                </c:pt>
                <c:pt idx="7065">
                  <c:v>7763.4112632032402</c:v>
                </c:pt>
                <c:pt idx="7066">
                  <c:v>7763.4312632028004</c:v>
                </c:pt>
                <c:pt idx="7067">
                  <c:v>7763.4512632023498</c:v>
                </c:pt>
                <c:pt idx="7068">
                  <c:v>7763.7196864159696</c:v>
                </c:pt>
                <c:pt idx="7069">
                  <c:v>7764.7596864160096</c:v>
                </c:pt>
                <c:pt idx="7070">
                  <c:v>7765.7996864160496</c:v>
                </c:pt>
                <c:pt idx="7071">
                  <c:v>7766.8396864160804</c:v>
                </c:pt>
                <c:pt idx="7072">
                  <c:v>7767.70812340267</c:v>
                </c:pt>
                <c:pt idx="7073">
                  <c:v>7767.7281234022203</c:v>
                </c:pt>
                <c:pt idx="7074">
                  <c:v>7768.7879757928804</c:v>
                </c:pt>
                <c:pt idx="7075">
                  <c:v>7768.9196864161604</c:v>
                </c:pt>
                <c:pt idx="7076">
                  <c:v>7769.1474407361802</c:v>
                </c:pt>
                <c:pt idx="7077">
                  <c:v>7769.1960874777196</c:v>
                </c:pt>
                <c:pt idx="7078">
                  <c:v>7769.9596864162004</c:v>
                </c:pt>
                <c:pt idx="7079">
                  <c:v>7770.2360874768301</c:v>
                </c:pt>
                <c:pt idx="7080">
                  <c:v>7770.9996864162304</c:v>
                </c:pt>
                <c:pt idx="7081">
                  <c:v>7771.9267405513601</c:v>
                </c:pt>
                <c:pt idx="7082">
                  <c:v>7772.0396864162703</c:v>
                </c:pt>
                <c:pt idx="7083">
                  <c:v>7772.9515871368303</c:v>
                </c:pt>
                <c:pt idx="7084">
                  <c:v>7773.0996864158597</c:v>
                </c:pt>
                <c:pt idx="7085">
                  <c:v>7773.9915871359399</c:v>
                </c:pt>
                <c:pt idx="7086">
                  <c:v>7774.0267405491304</c:v>
                </c:pt>
                <c:pt idx="7087">
                  <c:v>7774.1396864158996</c:v>
                </c:pt>
                <c:pt idx="7088">
                  <c:v>7775.0515871345997</c:v>
                </c:pt>
                <c:pt idx="7089">
                  <c:v>7775.1996864154899</c:v>
                </c:pt>
                <c:pt idx="7090">
                  <c:v>7776.0915871337002</c:v>
                </c:pt>
                <c:pt idx="7091">
                  <c:v>7776.1267405468898</c:v>
                </c:pt>
                <c:pt idx="7092">
                  <c:v>7777.1160874795096</c:v>
                </c:pt>
                <c:pt idx="7093">
                  <c:v>7777.15158713236</c:v>
                </c:pt>
                <c:pt idx="7094">
                  <c:v>7778.1511435657703</c:v>
                </c:pt>
                <c:pt idx="7095">
                  <c:v>7778.1560874786201</c:v>
                </c:pt>
                <c:pt idx="7096">
                  <c:v>7778.1915871314704</c:v>
                </c:pt>
                <c:pt idx="7097">
                  <c:v>7778.2267405446601</c:v>
                </c:pt>
                <c:pt idx="7098">
                  <c:v>7778.3348895795598</c:v>
                </c:pt>
                <c:pt idx="7099">
                  <c:v>7779.1911435648799</c:v>
                </c:pt>
                <c:pt idx="7100">
                  <c:v>7779.2515871301202</c:v>
                </c:pt>
                <c:pt idx="7101">
                  <c:v>7779.3748895786703</c:v>
                </c:pt>
                <c:pt idx="7102">
                  <c:v>7780.2311435639804</c:v>
                </c:pt>
                <c:pt idx="7103">
                  <c:v>7780.2915871292298</c:v>
                </c:pt>
                <c:pt idx="7104">
                  <c:v>7780.4148895777698</c:v>
                </c:pt>
                <c:pt idx="7105">
                  <c:v>7781.2711435630899</c:v>
                </c:pt>
                <c:pt idx="7106">
                  <c:v>7781.2721679019696</c:v>
                </c:pt>
                <c:pt idx="7107">
                  <c:v>7781.3515871278896</c:v>
                </c:pt>
                <c:pt idx="7108">
                  <c:v>7781.4548895768803</c:v>
                </c:pt>
                <c:pt idx="7109">
                  <c:v>7782.3111435621904</c:v>
                </c:pt>
                <c:pt idx="7110">
                  <c:v>7782.3915871270001</c:v>
                </c:pt>
                <c:pt idx="7111">
                  <c:v>7782.4948895759799</c:v>
                </c:pt>
                <c:pt idx="7112">
                  <c:v>7783.3511435613</c:v>
                </c:pt>
                <c:pt idx="7113">
                  <c:v>7783.5348895750903</c:v>
                </c:pt>
                <c:pt idx="7114">
                  <c:v>7784.0026321356399</c:v>
                </c:pt>
                <c:pt idx="7115">
                  <c:v>7784.3911435604095</c:v>
                </c:pt>
                <c:pt idx="7116">
                  <c:v>7785.2048544753297</c:v>
                </c:pt>
                <c:pt idx="7117">
                  <c:v>7785.43114355951</c:v>
                </c:pt>
                <c:pt idx="7118">
                  <c:v>7785.6148895733004</c:v>
                </c:pt>
                <c:pt idx="7119">
                  <c:v>7786.4711435586196</c:v>
                </c:pt>
                <c:pt idx="7120">
                  <c:v>7787.5111435577201</c:v>
                </c:pt>
                <c:pt idx="7121">
                  <c:v>7787.5298749818403</c:v>
                </c:pt>
                <c:pt idx="7122">
                  <c:v>7788.5511435568296</c:v>
                </c:pt>
                <c:pt idx="7123">
                  <c:v>7789.5911435559301</c:v>
                </c:pt>
                <c:pt idx="7124">
                  <c:v>7790.6311435550397</c:v>
                </c:pt>
                <c:pt idx="7125">
                  <c:v>7790.7162120565699</c:v>
                </c:pt>
                <c:pt idx="7126">
                  <c:v>7791.6711435541501</c:v>
                </c:pt>
                <c:pt idx="7127">
                  <c:v>7792.8523292038499</c:v>
                </c:pt>
                <c:pt idx="7128">
                  <c:v>7793.0686423135903</c:v>
                </c:pt>
                <c:pt idx="7129">
                  <c:v>7793.6174876056602</c:v>
                </c:pt>
                <c:pt idx="7130">
                  <c:v>7794.1220307988096</c:v>
                </c:pt>
                <c:pt idx="7131">
                  <c:v>7798.3403931530102</c:v>
                </c:pt>
                <c:pt idx="7132">
                  <c:v>7798.8051706384804</c:v>
                </c:pt>
                <c:pt idx="7133">
                  <c:v>7799.0254447008401</c:v>
                </c:pt>
                <c:pt idx="7134">
                  <c:v>7799.3803931530501</c:v>
                </c:pt>
                <c:pt idx="7135">
                  <c:v>7799.7486691102304</c:v>
                </c:pt>
                <c:pt idx="7136">
                  <c:v>7800.0654447008801</c:v>
                </c:pt>
                <c:pt idx="7137">
                  <c:v>7800.2779164239701</c:v>
                </c:pt>
                <c:pt idx="7138">
                  <c:v>7800.4203931530901</c:v>
                </c:pt>
                <c:pt idx="7139">
                  <c:v>7802.5003931531601</c:v>
                </c:pt>
                <c:pt idx="7140">
                  <c:v>7802.86866910755</c:v>
                </c:pt>
                <c:pt idx="7141">
                  <c:v>7803.2795738330997</c:v>
                </c:pt>
                <c:pt idx="7142">
                  <c:v>7803.4890523943996</c:v>
                </c:pt>
                <c:pt idx="7143">
                  <c:v>7803.5403931532001</c:v>
                </c:pt>
                <c:pt idx="7144">
                  <c:v>7803.9086691066605</c:v>
                </c:pt>
                <c:pt idx="7145">
                  <c:v>7803.99608748219</c:v>
                </c:pt>
                <c:pt idx="7146">
                  <c:v>7804.4252070407301</c:v>
                </c:pt>
                <c:pt idx="7147">
                  <c:v>7804.58039315324</c:v>
                </c:pt>
                <c:pt idx="7148">
                  <c:v>7805.0360874812995</c:v>
                </c:pt>
                <c:pt idx="7149">
                  <c:v>7805.62039315328</c:v>
                </c:pt>
                <c:pt idx="7150">
                  <c:v>7806.07608748041</c:v>
                </c:pt>
                <c:pt idx="7151">
                  <c:v>7806.7653249353098</c:v>
                </c:pt>
                <c:pt idx="7152">
                  <c:v>7806.9058030433898</c:v>
                </c:pt>
                <c:pt idx="7153">
                  <c:v>7807.2672188524102</c:v>
                </c:pt>
                <c:pt idx="7154">
                  <c:v>7807.9458030425003</c:v>
                </c:pt>
                <c:pt idx="7155">
                  <c:v>7808.3072188515198</c:v>
                </c:pt>
                <c:pt idx="7156">
                  <c:v>7808.9858030415999</c:v>
                </c:pt>
                <c:pt idx="7157">
                  <c:v>7809.0485669765603</c:v>
                </c:pt>
                <c:pt idx="7158">
                  <c:v>7809.3472188506203</c:v>
                </c:pt>
                <c:pt idx="7159">
                  <c:v>7809.5588061213402</c:v>
                </c:pt>
                <c:pt idx="7160">
                  <c:v>7810.22452274849</c:v>
                </c:pt>
                <c:pt idx="7161">
                  <c:v>7811.26452274853</c:v>
                </c:pt>
                <c:pt idx="7162">
                  <c:v>7811.6392513972196</c:v>
                </c:pt>
                <c:pt idx="7163">
                  <c:v>7811.9160874839799</c:v>
                </c:pt>
                <c:pt idx="7164">
                  <c:v>7812.9560874830904</c:v>
                </c:pt>
                <c:pt idx="7165">
                  <c:v>7813.0633964100798</c:v>
                </c:pt>
                <c:pt idx="7166">
                  <c:v>7813.31984768435</c:v>
                </c:pt>
                <c:pt idx="7167">
                  <c:v>7813.7560925278804</c:v>
                </c:pt>
                <c:pt idx="7168">
                  <c:v>7814.1945399865499</c:v>
                </c:pt>
                <c:pt idx="7169">
                  <c:v>7814.3598476843899</c:v>
                </c:pt>
                <c:pt idx="7170">
                  <c:v>7814.9080211725004</c:v>
                </c:pt>
                <c:pt idx="7171">
                  <c:v>7815.3998476844199</c:v>
                </c:pt>
                <c:pt idx="7172">
                  <c:v>7815.76383996801</c:v>
                </c:pt>
                <c:pt idx="7173">
                  <c:v>7816.4398476844599</c:v>
                </c:pt>
                <c:pt idx="7174">
                  <c:v>7816.8038399680499</c:v>
                </c:pt>
                <c:pt idx="7175">
                  <c:v>7817.4233632651103</c:v>
                </c:pt>
                <c:pt idx="7176">
                  <c:v>7817.4798476844999</c:v>
                </c:pt>
                <c:pt idx="7177">
                  <c:v>7817.8438399680799</c:v>
                </c:pt>
                <c:pt idx="7178">
                  <c:v>7818.5198476845399</c:v>
                </c:pt>
                <c:pt idx="7179">
                  <c:v>7818.8838399681199</c:v>
                </c:pt>
                <c:pt idx="7180">
                  <c:v>7819.4973210533999</c:v>
                </c:pt>
                <c:pt idx="7181">
                  <c:v>7819.5512805795297</c:v>
                </c:pt>
                <c:pt idx="7182">
                  <c:v>7820.4244896015098</c:v>
                </c:pt>
                <c:pt idx="7183">
                  <c:v>7822.00383985601</c:v>
                </c:pt>
                <c:pt idx="7184">
                  <c:v>7823.0123547441299</c:v>
                </c:pt>
                <c:pt idx="7185">
                  <c:v>7823.0270142834597</c:v>
                </c:pt>
                <c:pt idx="7186">
                  <c:v>7852.8641031587003</c:v>
                </c:pt>
                <c:pt idx="7187">
                  <c:v>7875.8524890644403</c:v>
                </c:pt>
                <c:pt idx="7188">
                  <c:v>7878.3967549651798</c:v>
                </c:pt>
                <c:pt idx="7189">
                  <c:v>7882.8494462263698</c:v>
                </c:pt>
                <c:pt idx="7190">
                  <c:v>7888.7750177951502</c:v>
                </c:pt>
                <c:pt idx="7191">
                  <c:v>7904.42107277573</c:v>
                </c:pt>
                <c:pt idx="7192">
                  <c:v>7904.4619020801001</c:v>
                </c:pt>
                <c:pt idx="7193">
                  <c:v>7906.3553573880299</c:v>
                </c:pt>
                <c:pt idx="7194">
                  <c:v>7913.3893166407897</c:v>
                </c:pt>
                <c:pt idx="7195">
                  <c:v>7922.6840913873102</c:v>
                </c:pt>
                <c:pt idx="7196">
                  <c:v>7924.4339487874804</c:v>
                </c:pt>
                <c:pt idx="7197">
                  <c:v>7930.7299067256899</c:v>
                </c:pt>
                <c:pt idx="7198">
                  <c:v>7939.9525240897201</c:v>
                </c:pt>
                <c:pt idx="7199">
                  <c:v>7942.8655860074296</c:v>
                </c:pt>
                <c:pt idx="7200">
                  <c:v>7944.6807498848002</c:v>
                </c:pt>
                <c:pt idx="7201">
                  <c:v>7946.3679617736398</c:v>
                </c:pt>
                <c:pt idx="7202">
                  <c:v>7950.9815174629903</c:v>
                </c:pt>
                <c:pt idx="7203">
                  <c:v>7954.3198542126902</c:v>
                </c:pt>
                <c:pt idx="7204">
                  <c:v>7956.9299394190302</c:v>
                </c:pt>
                <c:pt idx="7205">
                  <c:v>7958.08024235023</c:v>
                </c:pt>
                <c:pt idx="7206">
                  <c:v>7961.6074851963203</c:v>
                </c:pt>
                <c:pt idx="7207">
                  <c:v>7962.8324737790899</c:v>
                </c:pt>
                <c:pt idx="7208">
                  <c:v>7962.8415174596003</c:v>
                </c:pt>
                <c:pt idx="7209">
                  <c:v>7963.6158009599803</c:v>
                </c:pt>
                <c:pt idx="7210">
                  <c:v>7964.3555266391404</c:v>
                </c:pt>
                <c:pt idx="7211">
                  <c:v>7966.1509542930798</c:v>
                </c:pt>
                <c:pt idx="7212">
                  <c:v>7967.6950978208297</c:v>
                </c:pt>
                <c:pt idx="7213">
                  <c:v>7968.9625017838498</c:v>
                </c:pt>
                <c:pt idx="7214">
                  <c:v>7970.9383950289302</c:v>
                </c:pt>
                <c:pt idx="7215">
                  <c:v>7971.8015174632801</c:v>
                </c:pt>
                <c:pt idx="7216">
                  <c:v>7973.9487536875504</c:v>
                </c:pt>
                <c:pt idx="7217">
                  <c:v>7977.1347942184602</c:v>
                </c:pt>
                <c:pt idx="7218">
                  <c:v>7977.5666626095699</c:v>
                </c:pt>
                <c:pt idx="7219">
                  <c:v>7986.9355618208601</c:v>
                </c:pt>
                <c:pt idx="7220">
                  <c:v>7987.2547673089402</c:v>
                </c:pt>
                <c:pt idx="7221">
                  <c:v>7988.2451182631703</c:v>
                </c:pt>
                <c:pt idx="7222">
                  <c:v>7989.6897955844097</c:v>
                </c:pt>
                <c:pt idx="7223">
                  <c:v>7989.7097955839699</c:v>
                </c:pt>
                <c:pt idx="7224">
                  <c:v>7989.7297955835202</c:v>
                </c:pt>
                <c:pt idx="7225">
                  <c:v>7989.7497955830704</c:v>
                </c:pt>
                <c:pt idx="7226">
                  <c:v>7989.7697955826297</c:v>
                </c:pt>
                <c:pt idx="7227">
                  <c:v>7992.0051182524103</c:v>
                </c:pt>
                <c:pt idx="7228">
                  <c:v>8007.0843505077</c:v>
                </c:pt>
                <c:pt idx="7229">
                  <c:v>8007.2651355173402</c:v>
                </c:pt>
                <c:pt idx="7230">
                  <c:v>8010.7104430142699</c:v>
                </c:pt>
                <c:pt idx="7231">
                  <c:v>8012.0304259220102</c:v>
                </c:pt>
                <c:pt idx="7232">
                  <c:v>8012.5401693396198</c:v>
                </c:pt>
                <c:pt idx="7233">
                  <c:v>8016.0018762466498</c:v>
                </c:pt>
                <c:pt idx="7234">
                  <c:v>8016.1509542930798</c:v>
                </c:pt>
                <c:pt idx="7235">
                  <c:v>8023.0628827959299</c:v>
                </c:pt>
                <c:pt idx="7236">
                  <c:v>8025.6578666605001</c:v>
                </c:pt>
                <c:pt idx="7237">
                  <c:v>8026.9417133731704</c:v>
                </c:pt>
                <c:pt idx="7238">
                  <c:v>8030.9304535258498</c:v>
                </c:pt>
                <c:pt idx="7239">
                  <c:v>8034.5012803291902</c:v>
                </c:pt>
                <c:pt idx="7240">
                  <c:v>8034.70156961679</c:v>
                </c:pt>
                <c:pt idx="7241">
                  <c:v>8046.3258008211797</c:v>
                </c:pt>
                <c:pt idx="7242">
                  <c:v>8049.3613995343903</c:v>
                </c:pt>
                <c:pt idx="7243">
                  <c:v>8049.9300992786802</c:v>
                </c:pt>
                <c:pt idx="7244">
                  <c:v>8052.1629001002202</c:v>
                </c:pt>
                <c:pt idx="7245">
                  <c:v>8052.4743651794197</c:v>
                </c:pt>
                <c:pt idx="7246">
                  <c:v>8056.9270564410799</c:v>
                </c:pt>
                <c:pt idx="7247">
                  <c:v>8062.75016934424</c:v>
                </c:pt>
                <c:pt idx="7248">
                  <c:v>8065.5022311992898</c:v>
                </c:pt>
                <c:pt idx="7249">
                  <c:v>8070.3129974100702</c:v>
                </c:pt>
                <c:pt idx="7250">
                  <c:v>8073.9624394155098</c:v>
                </c:pt>
                <c:pt idx="7251">
                  <c:v>8073.9711732286896</c:v>
                </c:pt>
                <c:pt idx="7252">
                  <c:v>8076.7455618185904</c:v>
                </c:pt>
                <c:pt idx="7253">
                  <c:v>8078.4986829902</c:v>
                </c:pt>
                <c:pt idx="7254">
                  <c:v>8081.6901693455802</c:v>
                </c:pt>
                <c:pt idx="7255">
                  <c:v>8081.8787503931599</c:v>
                </c:pt>
                <c:pt idx="7256">
                  <c:v>8081.91919728834</c:v>
                </c:pt>
                <c:pt idx="7257">
                  <c:v>8109.99333062808</c:v>
                </c:pt>
                <c:pt idx="7258">
                  <c:v>8131.772708036</c:v>
                </c:pt>
                <c:pt idx="7259">
                  <c:v>8132.1578525648201</c:v>
                </c:pt>
                <c:pt idx="7260">
                  <c:v>8135.6850954107904</c:v>
                </c:pt>
                <c:pt idx="7261">
                  <c:v>8138.4331368543199</c:v>
                </c:pt>
                <c:pt idx="7262">
                  <c:v>8151.6442728247403</c:v>
                </c:pt>
                <c:pt idx="7263">
                  <c:v>8157.4649315760398</c:v>
                </c:pt>
                <c:pt idx="7264">
                  <c:v>8161.4461250677696</c:v>
                </c:pt>
                <c:pt idx="7265">
                  <c:v>8163.1919959615898</c:v>
                </c:pt>
                <c:pt idx="7266">
                  <c:v>8168.9243857415804</c:v>
                </c:pt>
                <c:pt idx="7267">
                  <c:v>8168.9243857460096</c:v>
                </c:pt>
                <c:pt idx="7268">
                  <c:v>8169.0016721703496</c:v>
                </c:pt>
                <c:pt idx="7269">
                  <c:v>8170.7397956126297</c:v>
                </c:pt>
                <c:pt idx="7270">
                  <c:v>8171.7797956126697</c:v>
                </c:pt>
                <c:pt idx="7271">
                  <c:v>8173.8797956127601</c:v>
                </c:pt>
                <c:pt idx="7272">
                  <c:v>8173.8997956127796</c:v>
                </c:pt>
                <c:pt idx="7273">
                  <c:v>8175.01597303571</c:v>
                </c:pt>
                <c:pt idx="7274">
                  <c:v>8175.7647444102904</c:v>
                </c:pt>
                <c:pt idx="7275">
                  <c:v>8176.0832441207003</c:v>
                </c:pt>
                <c:pt idx="7276">
                  <c:v>8181.1870232869396</c:v>
                </c:pt>
                <c:pt idx="7277">
                  <c:v>8183.5984473694098</c:v>
                </c:pt>
                <c:pt idx="7278">
                  <c:v>8188.3243857361304</c:v>
                </c:pt>
                <c:pt idx="7279">
                  <c:v>8189.1794992322102</c:v>
                </c:pt>
                <c:pt idx="7280">
                  <c:v>8190.0794864613499</c:v>
                </c:pt>
                <c:pt idx="7281">
                  <c:v>8191.2946770526396</c:v>
                </c:pt>
                <c:pt idx="7282">
                  <c:v>8192.6620482522994</c:v>
                </c:pt>
                <c:pt idx="7283">
                  <c:v>8193.7020482523294</c:v>
                </c:pt>
                <c:pt idx="7284">
                  <c:v>8195.5896933097392</c:v>
                </c:pt>
                <c:pt idx="7285">
                  <c:v>8196.6296933088397</c:v>
                </c:pt>
                <c:pt idx="7286">
                  <c:v>8196.6875603422504</c:v>
                </c:pt>
                <c:pt idx="7287">
                  <c:v>8197.1731745954603</c:v>
                </c:pt>
                <c:pt idx="7288">
                  <c:v>8197.7275603422895</c:v>
                </c:pt>
                <c:pt idx="7289">
                  <c:v>8198.2131745954903</c:v>
                </c:pt>
                <c:pt idx="7290">
                  <c:v>8198.7675603423195</c:v>
                </c:pt>
                <c:pt idx="7291">
                  <c:v>8199.2531745955293</c:v>
                </c:pt>
                <c:pt idx="7292">
                  <c:v>8199.8075603423604</c:v>
                </c:pt>
                <c:pt idx="7293">
                  <c:v>8200.2931745955702</c:v>
                </c:pt>
                <c:pt idx="7294">
                  <c:v>8200.8475603423994</c:v>
                </c:pt>
                <c:pt idx="7295">
                  <c:v>8201.0193235876504</c:v>
                </c:pt>
                <c:pt idx="7296">
                  <c:v>8201.3331745956093</c:v>
                </c:pt>
                <c:pt idx="7297">
                  <c:v>8202.3731745956393</c:v>
                </c:pt>
                <c:pt idx="7298">
                  <c:v>8203.4131745956802</c:v>
                </c:pt>
                <c:pt idx="7299">
                  <c:v>8204.4531745957192</c:v>
                </c:pt>
                <c:pt idx="7300">
                  <c:v>8205.5348987132293</c:v>
                </c:pt>
                <c:pt idx="7301">
                  <c:v>8206.2347186187908</c:v>
                </c:pt>
                <c:pt idx="7302">
                  <c:v>8206.5331745957901</c:v>
                </c:pt>
                <c:pt idx="7303">
                  <c:v>8206.5748987132592</c:v>
                </c:pt>
                <c:pt idx="7304">
                  <c:v>8207.5731745958292</c:v>
                </c:pt>
                <c:pt idx="7305">
                  <c:v>8207.6148987133001</c:v>
                </c:pt>
                <c:pt idx="7306">
                  <c:v>8208.6131745958701</c:v>
                </c:pt>
                <c:pt idx="7307">
                  <c:v>8208.6548987133392</c:v>
                </c:pt>
                <c:pt idx="7308">
                  <c:v>8209.0375603409393</c:v>
                </c:pt>
                <c:pt idx="7309">
                  <c:v>8209.5596864158197</c:v>
                </c:pt>
                <c:pt idx="7310">
                  <c:v>8209.6948987133801</c:v>
                </c:pt>
                <c:pt idx="7311">
                  <c:v>8210.0775603409802</c:v>
                </c:pt>
                <c:pt idx="7312">
                  <c:v>8210.21539242379</c:v>
                </c:pt>
                <c:pt idx="7313">
                  <c:v>8210.7348987134101</c:v>
                </c:pt>
                <c:pt idx="7314">
                  <c:v>8211.1175603410193</c:v>
                </c:pt>
                <c:pt idx="7315">
                  <c:v>8211.4682377818899</c:v>
                </c:pt>
                <c:pt idx="7316">
                  <c:v>8211.7748987134491</c:v>
                </c:pt>
                <c:pt idx="7317">
                  <c:v>8212.1575603410602</c:v>
                </c:pt>
                <c:pt idx="7318">
                  <c:v>8212.2008197833693</c:v>
                </c:pt>
                <c:pt idx="7319">
                  <c:v>8212.5082377809995</c:v>
                </c:pt>
                <c:pt idx="7320">
                  <c:v>8212.81489871349</c:v>
                </c:pt>
                <c:pt idx="7321">
                  <c:v>8213.1975603410901</c:v>
                </c:pt>
                <c:pt idx="7322">
                  <c:v>8213.2408197834102</c:v>
                </c:pt>
                <c:pt idx="7323">
                  <c:v>8213.8110415223</c:v>
                </c:pt>
                <c:pt idx="7324">
                  <c:v>8213.8548987135291</c:v>
                </c:pt>
                <c:pt idx="7325">
                  <c:v>8214.2808197834493</c:v>
                </c:pt>
                <c:pt idx="7326">
                  <c:v>8214.5882377792095</c:v>
                </c:pt>
                <c:pt idx="7327">
                  <c:v>8214.8510415223409</c:v>
                </c:pt>
                <c:pt idx="7328">
                  <c:v>8214.8948987135609</c:v>
                </c:pt>
                <c:pt idx="7329">
                  <c:v>8215.3208197834902</c:v>
                </c:pt>
                <c:pt idx="7330">
                  <c:v>8215.6282377783209</c:v>
                </c:pt>
                <c:pt idx="7331">
                  <c:v>8216.3608197835201</c:v>
                </c:pt>
                <c:pt idx="7332">
                  <c:v>8216.6682377774196</c:v>
                </c:pt>
                <c:pt idx="7333">
                  <c:v>8218.4004954223001</c:v>
                </c:pt>
                <c:pt idx="7334">
                  <c:v>8219.4404954223392</c:v>
                </c:pt>
                <c:pt idx="7335">
                  <c:v>8220.48049542238</c:v>
                </c:pt>
                <c:pt idx="7336">
                  <c:v>8221.0046666557901</c:v>
                </c:pt>
                <c:pt idx="7337">
                  <c:v>8221.52049542241</c:v>
                </c:pt>
                <c:pt idx="7338">
                  <c:v>8222.5604954224491</c:v>
                </c:pt>
                <c:pt idx="7339">
                  <c:v>8223.4390097488595</c:v>
                </c:pt>
                <c:pt idx="7340">
                  <c:v>8223.60049542249</c:v>
                </c:pt>
                <c:pt idx="7341">
                  <c:v>8224.0077094929293</c:v>
                </c:pt>
                <c:pt idx="7342">
                  <c:v>8224.64049542252</c:v>
                </c:pt>
                <c:pt idx="7343">
                  <c:v>8225.6804954225609</c:v>
                </c:pt>
                <c:pt idx="7344">
                  <c:v>8226.5519753936605</c:v>
                </c:pt>
                <c:pt idx="7345">
                  <c:v>8226.7204954225999</c:v>
                </c:pt>
                <c:pt idx="7346">
                  <c:v>8227.7604954226408</c:v>
                </c:pt>
                <c:pt idx="7347">
                  <c:v>8228.1074407361393</c:v>
                </c:pt>
                <c:pt idx="7348">
                  <c:v>8228.8004954226708</c:v>
                </c:pt>
                <c:pt idx="7349">
                  <c:v>8229.8404954227099</c:v>
                </c:pt>
                <c:pt idx="7350">
                  <c:v>8230.3029944963</c:v>
                </c:pt>
                <c:pt idx="7351">
                  <c:v>8231.34299449629</c:v>
                </c:pt>
                <c:pt idx="7352">
                  <c:v>8232.4020999919103</c:v>
                </c:pt>
                <c:pt idx="7353">
                  <c:v>8232.4029944962895</c:v>
                </c:pt>
                <c:pt idx="7354">
                  <c:v>8233.4429944962903</c:v>
                </c:pt>
                <c:pt idx="7355">
                  <c:v>8233.4965551595596</c:v>
                </c:pt>
                <c:pt idx="7356">
                  <c:v>8234.2082257144993</c:v>
                </c:pt>
                <c:pt idx="7357">
                  <c:v>8234.4829944962803</c:v>
                </c:pt>
                <c:pt idx="7358">
                  <c:v>8234.9694887995702</c:v>
                </c:pt>
                <c:pt idx="7359">
                  <c:v>8235.3538589219097</c:v>
                </c:pt>
                <c:pt idx="7360">
                  <c:v>8235.5229944962703</c:v>
                </c:pt>
                <c:pt idx="7361">
                  <c:v>8236.0094887986706</c:v>
                </c:pt>
                <c:pt idx="7362">
                  <c:v>8236.5629944962693</c:v>
                </c:pt>
                <c:pt idx="7363">
                  <c:v>8236.7697956128904</c:v>
                </c:pt>
                <c:pt idx="7364">
                  <c:v>8237.0494887977802</c:v>
                </c:pt>
                <c:pt idx="7365">
                  <c:v>8237.6029944962593</c:v>
                </c:pt>
                <c:pt idx="7366">
                  <c:v>8238.6429944962492</c:v>
                </c:pt>
                <c:pt idx="7367">
                  <c:v>8238.7067166947509</c:v>
                </c:pt>
                <c:pt idx="7368">
                  <c:v>8239.6829944962501</c:v>
                </c:pt>
                <c:pt idx="7369">
                  <c:v>8240.7105995160491</c:v>
                </c:pt>
                <c:pt idx="7370">
                  <c:v>8240.7229944962401</c:v>
                </c:pt>
                <c:pt idx="7371">
                  <c:v>8240.8126113284306</c:v>
                </c:pt>
                <c:pt idx="7372">
                  <c:v>8240.8231720328295</c:v>
                </c:pt>
                <c:pt idx="7373">
                  <c:v>8241.7629944962391</c:v>
                </c:pt>
                <c:pt idx="7374">
                  <c:v>8242.2560077998696</c:v>
                </c:pt>
                <c:pt idx="7375">
                  <c:v>8242.5679032783901</c:v>
                </c:pt>
                <c:pt idx="7376">
                  <c:v>8242.8029944962309</c:v>
                </c:pt>
                <c:pt idx="7377">
                  <c:v>8242.8229944962295</c:v>
                </c:pt>
                <c:pt idx="7378">
                  <c:v>8243.0507174097002</c:v>
                </c:pt>
                <c:pt idx="7379">
                  <c:v>8243.4006965309309</c:v>
                </c:pt>
                <c:pt idx="7380">
                  <c:v>8243.8260925244504</c:v>
                </c:pt>
                <c:pt idx="7381">
                  <c:v>8244.2077992539798</c:v>
                </c:pt>
                <c:pt idx="7382">
                  <c:v>8244.4406965300404</c:v>
                </c:pt>
                <c:pt idx="7383">
                  <c:v>8244.4697955846696</c:v>
                </c:pt>
                <c:pt idx="7384">
                  <c:v>8244.6847444083505</c:v>
                </c:pt>
                <c:pt idx="7385">
                  <c:v>8245.1231918679496</c:v>
                </c:pt>
                <c:pt idx="7386">
                  <c:v>8245.2477992530894</c:v>
                </c:pt>
                <c:pt idx="7387">
                  <c:v>8245.4692324148491</c:v>
                </c:pt>
                <c:pt idx="7388">
                  <c:v>8245.48069652915</c:v>
                </c:pt>
                <c:pt idx="7389">
                  <c:v>8245.5097955847104</c:v>
                </c:pt>
                <c:pt idx="7390">
                  <c:v>8245.7677795602904</c:v>
                </c:pt>
                <c:pt idx="7391">
                  <c:v>8245.8366730539092</c:v>
                </c:pt>
                <c:pt idx="7392">
                  <c:v>8245.8658030442894</c:v>
                </c:pt>
                <c:pt idx="7393">
                  <c:v>8246.5206965282505</c:v>
                </c:pt>
                <c:pt idx="7394">
                  <c:v>8246.5497955847495</c:v>
                </c:pt>
                <c:pt idx="7395">
                  <c:v>8247.96957380604</c:v>
                </c:pt>
                <c:pt idx="7396">
                  <c:v>8248.04004963021</c:v>
                </c:pt>
                <c:pt idx="7397">
                  <c:v>8248.0487834429296</c:v>
                </c:pt>
                <c:pt idx="7398">
                  <c:v>8249.4541812371408</c:v>
                </c:pt>
                <c:pt idx="7399">
                  <c:v>8249.9399325614795</c:v>
                </c:pt>
                <c:pt idx="7400">
                  <c:v>8250.3755293618797</c:v>
                </c:pt>
                <c:pt idx="7401">
                  <c:v>8250.4835333442297</c:v>
                </c:pt>
                <c:pt idx="7402">
                  <c:v>8251.3531414826793</c:v>
                </c:pt>
                <c:pt idx="7403">
                  <c:v>8252.0983624029905</c:v>
                </c:pt>
                <c:pt idx="7404">
                  <c:v>8252.1111932881104</c:v>
                </c:pt>
                <c:pt idx="7405">
                  <c:v>8252.2680039363895</c:v>
                </c:pt>
                <c:pt idx="7406">
                  <c:v>8252.2798476843109</c:v>
                </c:pt>
                <c:pt idx="7407">
                  <c:v>8252.5762932046691</c:v>
                </c:pt>
                <c:pt idx="7408">
                  <c:v>8253.1511932881494</c:v>
                </c:pt>
                <c:pt idx="7409">
                  <c:v>8253.9556661639308</c:v>
                </c:pt>
                <c:pt idx="7410">
                  <c:v>8255.2311932882294</c:v>
                </c:pt>
                <c:pt idx="7411">
                  <c:v>8256.8109737299292</c:v>
                </c:pt>
                <c:pt idx="7412">
                  <c:v>8256.9387630563506</c:v>
                </c:pt>
                <c:pt idx="7413">
                  <c:v>8257.8509737290406</c:v>
                </c:pt>
                <c:pt idx="7414">
                  <c:v>8258.8909737281501</c:v>
                </c:pt>
                <c:pt idx="7415">
                  <c:v>8305.8503182511704</c:v>
                </c:pt>
                <c:pt idx="7416">
                  <c:v>8306.2354627794102</c:v>
                </c:pt>
                <c:pt idx="7417">
                  <c:v>8309.7627056252604</c:v>
                </c:pt>
                <c:pt idx="7418">
                  <c:v>8312.5107470694893</c:v>
                </c:pt>
                <c:pt idx="7419">
                  <c:v>8325.7218830399197</c:v>
                </c:pt>
                <c:pt idx="7420">
                  <c:v>8337.9224566342291</c:v>
                </c:pt>
                <c:pt idx="7421">
                  <c:v>8342.8905282304604</c:v>
                </c:pt>
                <c:pt idx="7422">
                  <c:v>8354.99322418868</c:v>
                </c:pt>
                <c:pt idx="7423">
                  <c:v>8356.5707994652894</c:v>
                </c:pt>
                <c:pt idx="7424">
                  <c:v>8359.0670964298697</c:v>
                </c:pt>
                <c:pt idx="7425">
                  <c:v>8364.1570966760592</c:v>
                </c:pt>
                <c:pt idx="7426">
                  <c:v>8366.2144527025503</c:v>
                </c:pt>
                <c:pt idx="7427">
                  <c:v>8378.6028655804694</c:v>
                </c:pt>
                <c:pt idx="7428">
                  <c:v>8387.5166199633295</c:v>
                </c:pt>
                <c:pt idx="7429">
                  <c:v>8390.5990948956405</c:v>
                </c:pt>
                <c:pt idx="7430">
                  <c:v>8398.0853197071701</c:v>
                </c:pt>
                <c:pt idx="7431">
                  <c:v>8400.6295856078996</c:v>
                </c:pt>
                <c:pt idx="7432">
                  <c:v>8414.4738012384605</c:v>
                </c:pt>
                <c:pt idx="7433">
                  <c:v>8414.9007822470703</c:v>
                </c:pt>
                <c:pt idx="7434">
                  <c:v>8415.4876222871208</c:v>
                </c:pt>
                <c:pt idx="7435">
                  <c:v>8418.2116370713302</c:v>
                </c:pt>
                <c:pt idx="7436">
                  <c:v>8419.3557512564494</c:v>
                </c:pt>
                <c:pt idx="7437">
                  <c:v>8422.1176598449201</c:v>
                </c:pt>
                <c:pt idx="7438">
                  <c:v>8422.1263936571704</c:v>
                </c:pt>
                <c:pt idx="7439">
                  <c:v>8424.5447966614702</c:v>
                </c:pt>
                <c:pt idx="7440">
                  <c:v>8425.6047966610604</c:v>
                </c:pt>
                <c:pt idx="7441">
                  <c:v>8426.6539034191501</c:v>
                </c:pt>
                <c:pt idx="7442">
                  <c:v>8426.6647966606506</c:v>
                </c:pt>
                <c:pt idx="7443">
                  <c:v>8429.8301693424492</c:v>
                </c:pt>
                <c:pt idx="7444">
                  <c:v>8430.9686423139592</c:v>
                </c:pt>
                <c:pt idx="7445">
                  <c:v>8431.1294317906704</c:v>
                </c:pt>
                <c:pt idx="7446">
                  <c:v>8432.1894317902606</c:v>
                </c:pt>
                <c:pt idx="7447">
                  <c:v>8433.2494317898509</c:v>
                </c:pt>
                <c:pt idx="7448">
                  <c:v>8434.1686423122792</c:v>
                </c:pt>
                <c:pt idx="7449">
                  <c:v>8434.1886423118394</c:v>
                </c:pt>
                <c:pt idx="7450">
                  <c:v>8434.2086423113906</c:v>
                </c:pt>
                <c:pt idx="7451">
                  <c:v>8434.3094317894393</c:v>
                </c:pt>
                <c:pt idx="7452">
                  <c:v>8442.9515346772896</c:v>
                </c:pt>
                <c:pt idx="7453">
                  <c:v>8446.0396061744505</c:v>
                </c:pt>
                <c:pt idx="7454">
                  <c:v>8455.0374731086195</c:v>
                </c:pt>
                <c:pt idx="7455">
                  <c:v>8461.2592925895005</c:v>
                </c:pt>
                <c:pt idx="7456">
                  <c:v>8469.5032884124594</c:v>
                </c:pt>
                <c:pt idx="7457">
                  <c:v>8473.3247768701895</c:v>
                </c:pt>
                <c:pt idx="7458">
                  <c:v>8473.8403158397396</c:v>
                </c:pt>
                <c:pt idx="7459">
                  <c:v>8474.5902214981597</c:v>
                </c:pt>
                <c:pt idx="7460">
                  <c:v>8478.8511536652204</c:v>
                </c:pt>
                <c:pt idx="7461">
                  <c:v>8479.9279284663498</c:v>
                </c:pt>
                <c:pt idx="7462">
                  <c:v>8480.3130729940003</c:v>
                </c:pt>
                <c:pt idx="7463">
                  <c:v>8481.6901693446507</c:v>
                </c:pt>
                <c:pt idx="7464">
                  <c:v>8482.7211256602295</c:v>
                </c:pt>
                <c:pt idx="7465">
                  <c:v>8482.7301693409609</c:v>
                </c:pt>
                <c:pt idx="7466">
                  <c:v>8486.5883572846597</c:v>
                </c:pt>
                <c:pt idx="7467">
                  <c:v>8499.7994932550901</c:v>
                </c:pt>
                <c:pt idx="7468">
                  <c:v>8502.5016021379197</c:v>
                </c:pt>
                <c:pt idx="7469">
                  <c:v>8505.5942137008497</c:v>
                </c:pt>
                <c:pt idx="7470">
                  <c:v>8512.6188212195393</c:v>
                </c:pt>
                <c:pt idx="7471">
                  <c:v>8538.2347068907693</c:v>
                </c:pt>
                <c:pt idx="7472">
                  <c:v>8561.5942301778105</c:v>
                </c:pt>
                <c:pt idx="7473">
                  <c:v>8562.1629299214092</c:v>
                </c:pt>
                <c:pt idx="7474">
                  <c:v>8564.6767051108109</c:v>
                </c:pt>
                <c:pt idx="7475">
                  <c:v>8564.7071958221495</c:v>
                </c:pt>
                <c:pt idx="7476">
                  <c:v>8586.1952700596303</c:v>
                </c:pt>
                <c:pt idx="7477">
                  <c:v>8588.9783924613093</c:v>
                </c:pt>
                <c:pt idx="7478">
                  <c:v>8600.7315136336201</c:v>
                </c:pt>
                <c:pt idx="7479">
                  <c:v>8600.8803156106096</c:v>
                </c:pt>
                <c:pt idx="7480">
                  <c:v>8606.0122353397292</c:v>
                </c:pt>
                <c:pt idx="7481">
                  <c:v>8607.0118960020991</c:v>
                </c:pt>
                <c:pt idx="7482">
                  <c:v>8607.8285670699497</c:v>
                </c:pt>
                <c:pt idx="7483">
                  <c:v>8607.8485670695009</c:v>
                </c:pt>
                <c:pt idx="7484">
                  <c:v>8608.8885670695399</c:v>
                </c:pt>
                <c:pt idx="7485">
                  <c:v>8609.3185669761097</c:v>
                </c:pt>
                <c:pt idx="7486">
                  <c:v>8609.9285670695808</c:v>
                </c:pt>
                <c:pt idx="7487">
                  <c:v>8609.9485670691301</c:v>
                </c:pt>
                <c:pt idx="7488">
                  <c:v>8610.3585669752192</c:v>
                </c:pt>
                <c:pt idx="7489">
                  <c:v>8610.8733962867409</c:v>
                </c:pt>
                <c:pt idx="7490">
                  <c:v>8610.9885670691692</c:v>
                </c:pt>
                <c:pt idx="7491">
                  <c:v>8611.3985669743197</c:v>
                </c:pt>
                <c:pt idx="7492">
                  <c:v>8612.1156751682192</c:v>
                </c:pt>
                <c:pt idx="7493">
                  <c:v>8612.4385669734293</c:v>
                </c:pt>
                <c:pt idx="7494">
                  <c:v>8613.4785669725297</c:v>
                </c:pt>
                <c:pt idx="7495">
                  <c:v>8614.5185669716393</c:v>
                </c:pt>
                <c:pt idx="7496">
                  <c:v>8614.5270992498808</c:v>
                </c:pt>
                <c:pt idx="7497">
                  <c:v>8615.5585669707507</c:v>
                </c:pt>
                <c:pt idx="7498">
                  <c:v>8616.5985669698493</c:v>
                </c:pt>
                <c:pt idx="7499">
                  <c:v>8617.4023870844394</c:v>
                </c:pt>
                <c:pt idx="7500">
                  <c:v>8617.6385669689607</c:v>
                </c:pt>
                <c:pt idx="7501">
                  <c:v>8618.6785669680594</c:v>
                </c:pt>
                <c:pt idx="7502">
                  <c:v>8619.2530376166105</c:v>
                </c:pt>
                <c:pt idx="7503">
                  <c:v>8619.7185669671708</c:v>
                </c:pt>
                <c:pt idx="7504">
                  <c:v>8619.7385669667201</c:v>
                </c:pt>
                <c:pt idx="7505">
                  <c:v>8619.74163230042</c:v>
                </c:pt>
                <c:pt idx="7506">
                  <c:v>8620.7785669658297</c:v>
                </c:pt>
                <c:pt idx="7507">
                  <c:v>8620.8016323000193</c:v>
                </c:pt>
                <c:pt idx="7508">
                  <c:v>8622.2233289340493</c:v>
                </c:pt>
                <c:pt idx="7509">
                  <c:v>8628.9581059920602</c:v>
                </c:pt>
                <c:pt idx="7510">
                  <c:v>8629.9981059920901</c:v>
                </c:pt>
                <c:pt idx="7511">
                  <c:v>8630.3726961538196</c:v>
                </c:pt>
                <c:pt idx="7512">
                  <c:v>8630.7562122233194</c:v>
                </c:pt>
                <c:pt idx="7513">
                  <c:v>8631.0533912386709</c:v>
                </c:pt>
                <c:pt idx="7514">
                  <c:v>8631.0581059921496</c:v>
                </c:pt>
                <c:pt idx="7515">
                  <c:v>8631.7962122233494</c:v>
                </c:pt>
                <c:pt idx="7516">
                  <c:v>8631.8162122229096</c:v>
                </c:pt>
                <c:pt idx="7517">
                  <c:v>8632.0981059921905</c:v>
                </c:pt>
                <c:pt idx="7518">
                  <c:v>8632.4726961539109</c:v>
                </c:pt>
                <c:pt idx="7519">
                  <c:v>8632.8562122229396</c:v>
                </c:pt>
                <c:pt idx="7520">
                  <c:v>8632.8762122224998</c:v>
                </c:pt>
                <c:pt idx="7521">
                  <c:v>8633.1581059922391</c:v>
                </c:pt>
                <c:pt idx="7522">
                  <c:v>8633.9162122225298</c:v>
                </c:pt>
                <c:pt idx="7523">
                  <c:v>8633.93621222209</c:v>
                </c:pt>
                <c:pt idx="7524">
                  <c:v>8634.19810599228</c:v>
                </c:pt>
                <c:pt idx="7525">
                  <c:v>8634.5726961540004</c:v>
                </c:pt>
                <c:pt idx="7526">
                  <c:v>8634.9762122221291</c:v>
                </c:pt>
                <c:pt idx="7527">
                  <c:v>8634.9962122216803</c:v>
                </c:pt>
                <c:pt idx="7528">
                  <c:v>8635.2581059923396</c:v>
                </c:pt>
                <c:pt idx="7529">
                  <c:v>8635.3163316454702</c:v>
                </c:pt>
                <c:pt idx="7530">
                  <c:v>8635.3302563061006</c:v>
                </c:pt>
                <c:pt idx="7531">
                  <c:v>8635.6257247666308</c:v>
                </c:pt>
                <c:pt idx="7532">
                  <c:v>8635.8251706017109</c:v>
                </c:pt>
                <c:pt idx="7533">
                  <c:v>8636.0362122217193</c:v>
                </c:pt>
                <c:pt idx="7534">
                  <c:v>8636.2981059923695</c:v>
                </c:pt>
                <c:pt idx="7535">
                  <c:v>8636.3702563061306</c:v>
                </c:pt>
                <c:pt idx="7536">
                  <c:v>8636.6675603426993</c:v>
                </c:pt>
                <c:pt idx="7537">
                  <c:v>8636.6726961540899</c:v>
                </c:pt>
                <c:pt idx="7538">
                  <c:v>8637.0762122217493</c:v>
                </c:pt>
                <c:pt idx="7539">
                  <c:v>8638.1162122217902</c:v>
                </c:pt>
                <c:pt idx="7540">
                  <c:v>8638.3781059924495</c:v>
                </c:pt>
                <c:pt idx="7541">
                  <c:v>8638.4702563062292</c:v>
                </c:pt>
                <c:pt idx="7542">
                  <c:v>8639.1562122218293</c:v>
                </c:pt>
                <c:pt idx="7543">
                  <c:v>8639.7926961542107</c:v>
                </c:pt>
                <c:pt idx="7544">
                  <c:v>8640.5502563063001</c:v>
                </c:pt>
                <c:pt idx="7545">
                  <c:v>8640.5702563063205</c:v>
                </c:pt>
                <c:pt idx="7546">
                  <c:v>8640.5902563063391</c:v>
                </c:pt>
                <c:pt idx="7547">
                  <c:v>8641.6502563063896</c:v>
                </c:pt>
                <c:pt idx="7548">
                  <c:v>8643.2288908883893</c:v>
                </c:pt>
                <c:pt idx="7549">
                  <c:v>8644.3906832085904</c:v>
                </c:pt>
                <c:pt idx="7550">
                  <c:v>8646.0711435675603</c:v>
                </c:pt>
                <c:pt idx="7551">
                  <c:v>8647.1111435666608</c:v>
                </c:pt>
                <c:pt idx="7552">
                  <c:v>8647.9975603409093</c:v>
                </c:pt>
                <c:pt idx="7553">
                  <c:v>8650.8715871386194</c:v>
                </c:pt>
                <c:pt idx="7554">
                  <c:v>8651.9115871377198</c:v>
                </c:pt>
                <c:pt idx="7555">
                  <c:v>8654.0055386815202</c:v>
                </c:pt>
                <c:pt idx="7556">
                  <c:v>8654.9039595452996</c:v>
                </c:pt>
                <c:pt idx="7557">
                  <c:v>8655.9439595453405</c:v>
                </c:pt>
                <c:pt idx="7558">
                  <c:v>8656.9839595453795</c:v>
                </c:pt>
                <c:pt idx="7559">
                  <c:v>8659.9316637293905</c:v>
                </c:pt>
                <c:pt idx="7560">
                  <c:v>8660.66596749983</c:v>
                </c:pt>
                <c:pt idx="7561">
                  <c:v>8661.67025630641</c:v>
                </c:pt>
                <c:pt idx="7562">
                  <c:v>8663.0466557824893</c:v>
                </c:pt>
                <c:pt idx="7563">
                  <c:v>8663.3307518730799</c:v>
                </c:pt>
                <c:pt idx="7564">
                  <c:v>8666.2825108030793</c:v>
                </c:pt>
                <c:pt idx="7565">
                  <c:v>8667.6984474943001</c:v>
                </c:pt>
                <c:pt idx="7566">
                  <c:v>8668.0085669774508</c:v>
                </c:pt>
                <c:pt idx="7567">
                  <c:v>8668.01849575899</c:v>
                </c:pt>
                <c:pt idx="7568">
                  <c:v>8669.0584957580995</c:v>
                </c:pt>
                <c:pt idx="7569">
                  <c:v>8669.1845227484591</c:v>
                </c:pt>
                <c:pt idx="7570">
                  <c:v>8671.1934136468899</c:v>
                </c:pt>
                <c:pt idx="7571">
                  <c:v>8672.2817933638507</c:v>
                </c:pt>
                <c:pt idx="7572">
                  <c:v>8672.6487557403707</c:v>
                </c:pt>
                <c:pt idx="7573">
                  <c:v>8673.0235160202701</c:v>
                </c:pt>
                <c:pt idx="7574">
                  <c:v>8673.1248544752598</c:v>
                </c:pt>
                <c:pt idx="7575">
                  <c:v>8673.5540590165092</c:v>
                </c:pt>
                <c:pt idx="7576">
                  <c:v>8673.8771034702604</c:v>
                </c:pt>
                <c:pt idx="7577">
                  <c:v>8674.0635160203092</c:v>
                </c:pt>
                <c:pt idx="7578">
                  <c:v>8674.1648544752898</c:v>
                </c:pt>
                <c:pt idx="7579">
                  <c:v>8675.1035160203392</c:v>
                </c:pt>
                <c:pt idx="7580">
                  <c:v>8675.6133962888198</c:v>
                </c:pt>
                <c:pt idx="7581">
                  <c:v>8676.0518437493593</c:v>
                </c:pt>
                <c:pt idx="7582">
                  <c:v>8676.2548895813507</c:v>
                </c:pt>
                <c:pt idx="7583">
                  <c:v>8676.5792123526298</c:v>
                </c:pt>
                <c:pt idx="7584">
                  <c:v>8676.6964314340094</c:v>
                </c:pt>
                <c:pt idx="7585">
                  <c:v>8677.2948895804493</c:v>
                </c:pt>
                <c:pt idx="7586">
                  <c:v>8678.3760926090108</c:v>
                </c:pt>
                <c:pt idx="7587">
                  <c:v>8678.7733962889706</c:v>
                </c:pt>
                <c:pt idx="7588">
                  <c:v>8679.2442068159507</c:v>
                </c:pt>
                <c:pt idx="7589">
                  <c:v>8679.2806670274495</c:v>
                </c:pt>
                <c:pt idx="7590">
                  <c:v>8679.4160926090499</c:v>
                </c:pt>
                <c:pt idx="7591">
                  <c:v>8679.4690106343405</c:v>
                </c:pt>
                <c:pt idx="7592">
                  <c:v>8679.6718239155598</c:v>
                </c:pt>
                <c:pt idx="7593">
                  <c:v>8679.8133962880802</c:v>
                </c:pt>
                <c:pt idx="7594">
                  <c:v>8680.4560926090908</c:v>
                </c:pt>
                <c:pt idx="7595">
                  <c:v>8681.4085843423309</c:v>
                </c:pt>
                <c:pt idx="7596">
                  <c:v>8682.5796362040492</c:v>
                </c:pt>
                <c:pt idx="7597">
                  <c:v>8683.6196362040901</c:v>
                </c:pt>
                <c:pt idx="7598">
                  <c:v>8684.6596362041291</c:v>
                </c:pt>
                <c:pt idx="7599">
                  <c:v>8684.8843180444092</c:v>
                </c:pt>
                <c:pt idx="7600">
                  <c:v>8685.6996362041591</c:v>
                </c:pt>
                <c:pt idx="7601">
                  <c:v>8686.6610912438391</c:v>
                </c:pt>
                <c:pt idx="7602">
                  <c:v>8687.7333962898701</c:v>
                </c:pt>
                <c:pt idx="7603">
                  <c:v>8712.3123171054704</c:v>
                </c:pt>
                <c:pt idx="7604">
                  <c:v>8728.7543153259903</c:v>
                </c:pt>
                <c:pt idx="7605">
                  <c:v>8735.6718403922805</c:v>
                </c:pt>
                <c:pt idx="7606">
                  <c:v>8736.24054013565</c:v>
                </c:pt>
                <c:pt idx="7607">
                  <c:v>8738.7848060363904</c:v>
                </c:pt>
                <c:pt idx="7608">
                  <c:v>8751.4799972986802</c:v>
                </c:pt>
                <c:pt idx="7609">
                  <c:v>8763.0560026755502</c:v>
                </c:pt>
                <c:pt idx="7610">
                  <c:v>8764.8091238480993</c:v>
                </c:pt>
                <c:pt idx="7611">
                  <c:v>8788.4127895906495</c:v>
                </c:pt>
                <c:pt idx="7612">
                  <c:v>8795.9851477499997</c:v>
                </c:pt>
                <c:pt idx="7613">
                  <c:v>8796.9380209855699</c:v>
                </c:pt>
                <c:pt idx="7614">
                  <c:v>8801.1479444708602</c:v>
                </c:pt>
                <c:pt idx="7615">
                  <c:v>8807.1621302161293</c:v>
                </c:pt>
                <c:pt idx="7616">
                  <c:v>8811.8078491696997</c:v>
                </c:pt>
                <c:pt idx="7617">
                  <c:v>8813.8435620926302</c:v>
                </c:pt>
                <c:pt idx="7618">
                  <c:v>8814.01418105419</c:v>
                </c:pt>
                <c:pt idx="7619">
                  <c:v>8816.2220806339701</c:v>
                </c:pt>
                <c:pt idx="7620">
                  <c:v>8818.9747768677698</c:v>
                </c:pt>
                <c:pt idx="7621">
                  <c:v>8825.1601658295804</c:v>
                </c:pt>
                <c:pt idx="7622">
                  <c:v>8827.8270211106192</c:v>
                </c:pt>
                <c:pt idx="7623">
                  <c:v>8828.0831488966905</c:v>
                </c:pt>
                <c:pt idx="7624">
                  <c:v>8831.8077296847405</c:v>
                </c:pt>
                <c:pt idx="7625">
                  <c:v>8831.9827911462598</c:v>
                </c:pt>
                <c:pt idx="7626">
                  <c:v>8834.7435777150095</c:v>
                </c:pt>
                <c:pt idx="7627">
                  <c:v>8837.9547136854308</c:v>
                </c:pt>
                <c:pt idx="7628">
                  <c:v>8838.9936678891499</c:v>
                </c:pt>
                <c:pt idx="7629">
                  <c:v>8846.5115140825492</c:v>
                </c:pt>
                <c:pt idx="7630">
                  <c:v>8848.4915174618309</c:v>
                </c:pt>
                <c:pt idx="7631">
                  <c:v>8849.2644031378404</c:v>
                </c:pt>
                <c:pt idx="7632">
                  <c:v>8850.5141812357997</c:v>
                </c:pt>
                <c:pt idx="7633">
                  <c:v>8850.65682256734</c:v>
                </c:pt>
                <c:pt idx="7634">
                  <c:v>8850.7976898467095</c:v>
                </c:pt>
                <c:pt idx="7635">
                  <c:v>8851.5741812344604</c:v>
                </c:pt>
                <c:pt idx="7636">
                  <c:v>8851.5941812340097</c:v>
                </c:pt>
                <c:pt idx="7637">
                  <c:v>8851.61418123357</c:v>
                </c:pt>
                <c:pt idx="7638">
                  <c:v>8851.6341812331193</c:v>
                </c:pt>
                <c:pt idx="7639">
                  <c:v>8852.69418123178</c:v>
                </c:pt>
                <c:pt idx="7640">
                  <c:v>8853.7494341302609</c:v>
                </c:pt>
                <c:pt idx="7641">
                  <c:v>8878.8493513106296</c:v>
                </c:pt>
                <c:pt idx="7642">
                  <c:v>8886.3899273201805</c:v>
                </c:pt>
                <c:pt idx="7643">
                  <c:v>8888.4915174618309</c:v>
                </c:pt>
                <c:pt idx="7644">
                  <c:v>8889.8429766713507</c:v>
                </c:pt>
                <c:pt idx="7645">
                  <c:v>8897.0424392800705</c:v>
                </c:pt>
                <c:pt idx="7646">
                  <c:v>8897.1174731042702</c:v>
                </c:pt>
                <c:pt idx="7647">
                  <c:v>8902.8319255411607</c:v>
                </c:pt>
                <c:pt idx="7648">
                  <c:v>8903.2134287515601</c:v>
                </c:pt>
                <c:pt idx="7649">
                  <c:v>8909.7494506067596</c:v>
                </c:pt>
                <c:pt idx="7650">
                  <c:v>8910.3181503498909</c:v>
                </c:pt>
                <c:pt idx="7651">
                  <c:v>8911.7594016082494</c:v>
                </c:pt>
                <c:pt idx="7652">
                  <c:v>8912.3961249850599</c:v>
                </c:pt>
                <c:pt idx="7653">
                  <c:v>8912.8624162506294</c:v>
                </c:pt>
                <c:pt idx="7654">
                  <c:v>8915.9282580558192</c:v>
                </c:pt>
                <c:pt idx="7655">
                  <c:v>8916.8616542704403</c:v>
                </c:pt>
                <c:pt idx="7656">
                  <c:v>8919.7298278524504</c:v>
                </c:pt>
                <c:pt idx="7657">
                  <c:v>8925.5576075129193</c:v>
                </c:pt>
                <c:pt idx="7658">
                  <c:v>8937.1336128897892</c:v>
                </c:pt>
                <c:pt idx="7659">
                  <c:v>8998.8211879301798</c:v>
                </c:pt>
                <c:pt idx="7660">
                  <c:v>9002.1607591118609</c:v>
                </c:pt>
                <c:pt idx="7661">
                  <c:v>9014.7344327820392</c:v>
                </c:pt>
                <c:pt idx="7662">
                  <c:v>9026.2970146732405</c:v>
                </c:pt>
                <c:pt idx="7663">
                  <c:v>9027.8270443449692</c:v>
                </c:pt>
                <c:pt idx="7664">
                  <c:v>9027.8768428629191</c:v>
                </c:pt>
                <c:pt idx="7665">
                  <c:v>9029.3362970333492</c:v>
                </c:pt>
                <c:pt idx="7666">
                  <c:v>9037.9405478835106</c:v>
                </c:pt>
                <c:pt idx="7667">
                  <c:v>9041.8020481672102</c:v>
                </c:pt>
                <c:pt idx="7668">
                  <c:v>9042.8620481658709</c:v>
                </c:pt>
                <c:pt idx="7669">
                  <c:v>9043.0443270495107</c:v>
                </c:pt>
                <c:pt idx="7670">
                  <c:v>9043.9020481649695</c:v>
                </c:pt>
                <c:pt idx="7671">
                  <c:v>9044.9420481640791</c:v>
                </c:pt>
                <c:pt idx="7672">
                  <c:v>9045.4557511303501</c:v>
                </c:pt>
                <c:pt idx="7673">
                  <c:v>9045.9820481631905</c:v>
                </c:pt>
                <c:pt idx="7674">
                  <c:v>9046.3288999226006</c:v>
                </c:pt>
                <c:pt idx="7675">
                  <c:v>9047.3688999225797</c:v>
                </c:pt>
                <c:pt idx="7676">
                  <c:v>9048.1394992321693</c:v>
                </c:pt>
                <c:pt idx="7677">
                  <c:v>9048.2785669770092</c:v>
                </c:pt>
                <c:pt idx="7678">
                  <c:v>9048.4088999225605</c:v>
                </c:pt>
                <c:pt idx="7679">
                  <c:v>9049.4488999225396</c:v>
                </c:pt>
                <c:pt idx="7680">
                  <c:v>9050.1816894970798</c:v>
                </c:pt>
                <c:pt idx="7681">
                  <c:v>9050.4675375348797</c:v>
                </c:pt>
                <c:pt idx="7682">
                  <c:v>9050.4888999225204</c:v>
                </c:pt>
                <c:pt idx="7683">
                  <c:v>9050.6872188467496</c:v>
                </c:pt>
                <c:pt idx="7684">
                  <c:v>9051.3539595808797</c:v>
                </c:pt>
                <c:pt idx="7685">
                  <c:v>9051.5288999224995</c:v>
                </c:pt>
                <c:pt idx="7686">
                  <c:v>9051.5504452453406</c:v>
                </c:pt>
                <c:pt idx="7687">
                  <c:v>9051.5704452453592</c:v>
                </c:pt>
                <c:pt idx="7688">
                  <c:v>9051.5904452453797</c:v>
                </c:pt>
                <c:pt idx="7689">
                  <c:v>9051.6104452454001</c:v>
                </c:pt>
                <c:pt idx="7690">
                  <c:v>9051.7272188458592</c:v>
                </c:pt>
                <c:pt idx="7691">
                  <c:v>9051.7302841814198</c:v>
                </c:pt>
                <c:pt idx="7692">
                  <c:v>9051.7472188454103</c:v>
                </c:pt>
                <c:pt idx="7693">
                  <c:v>9052.4139595809393</c:v>
                </c:pt>
                <c:pt idx="7694">
                  <c:v>9052.5688999224803</c:v>
                </c:pt>
                <c:pt idx="7695">
                  <c:v>9052.7872188445108</c:v>
                </c:pt>
                <c:pt idx="7696">
                  <c:v>9052.8072188440692</c:v>
                </c:pt>
                <c:pt idx="7697">
                  <c:v>9052.8272188436204</c:v>
                </c:pt>
                <c:pt idx="7698">
                  <c:v>9052.8472188431697</c:v>
                </c:pt>
                <c:pt idx="7699">
                  <c:v>9053.1519808154499</c:v>
                </c:pt>
                <c:pt idx="7700">
                  <c:v>9053.4539595809692</c:v>
                </c:pt>
                <c:pt idx="7701">
                  <c:v>9053.6088999224594</c:v>
                </c:pt>
                <c:pt idx="7702">
                  <c:v>9054.5139595810306</c:v>
                </c:pt>
                <c:pt idx="7703">
                  <c:v>9055.6888999224102</c:v>
                </c:pt>
                <c:pt idx="7704">
                  <c:v>9056.3304452451393</c:v>
                </c:pt>
                <c:pt idx="7705">
                  <c:v>9056.7288999223892</c:v>
                </c:pt>
                <c:pt idx="7706">
                  <c:v>9057.3704452451693</c:v>
                </c:pt>
                <c:pt idx="7707">
                  <c:v>9057.7688999223701</c:v>
                </c:pt>
                <c:pt idx="7708">
                  <c:v>9058.4104452452102</c:v>
                </c:pt>
                <c:pt idx="7709">
                  <c:v>9059.4504452452493</c:v>
                </c:pt>
                <c:pt idx="7710">
                  <c:v>9059.84889992233</c:v>
                </c:pt>
                <c:pt idx="7711">
                  <c:v>9060.4904452452902</c:v>
                </c:pt>
                <c:pt idx="7712">
                  <c:v>9060.8888999223109</c:v>
                </c:pt>
                <c:pt idx="7713">
                  <c:v>9061.5304452453202</c:v>
                </c:pt>
                <c:pt idx="7714">
                  <c:v>9062.9688999222708</c:v>
                </c:pt>
                <c:pt idx="7715">
                  <c:v>9064.0088999222498</c:v>
                </c:pt>
                <c:pt idx="7716">
                  <c:v>9064.4948987131902</c:v>
                </c:pt>
                <c:pt idx="7717">
                  <c:v>9065.2904452451003</c:v>
                </c:pt>
                <c:pt idx="7718">
                  <c:v>9066.0888999222007</c:v>
                </c:pt>
                <c:pt idx="7719">
                  <c:v>9066.2681234124993</c:v>
                </c:pt>
                <c:pt idx="7720">
                  <c:v>9067.3081234116107</c:v>
                </c:pt>
                <c:pt idx="7721">
                  <c:v>9068.3481234107094</c:v>
                </c:pt>
                <c:pt idx="7722">
                  <c:v>9069.3067578736209</c:v>
                </c:pt>
                <c:pt idx="7723">
                  <c:v>9069.3881234098208</c:v>
                </c:pt>
                <c:pt idx="7724">
                  <c:v>9070.4281234089194</c:v>
                </c:pt>
                <c:pt idx="7725">
                  <c:v>9070.4585670670494</c:v>
                </c:pt>
                <c:pt idx="7726">
                  <c:v>9070.6349662235007</c:v>
                </c:pt>
                <c:pt idx="7727">
                  <c:v>9071.4681234080308</c:v>
                </c:pt>
                <c:pt idx="7728">
                  <c:v>9071.6749662235306</c:v>
                </c:pt>
                <c:pt idx="7729">
                  <c:v>9072.5081234071404</c:v>
                </c:pt>
                <c:pt idx="7730">
                  <c:v>9072.7149662235697</c:v>
                </c:pt>
                <c:pt idx="7731">
                  <c:v>9073.5481234062408</c:v>
                </c:pt>
                <c:pt idx="7732">
                  <c:v>9073.7549662236106</c:v>
                </c:pt>
                <c:pt idx="7733">
                  <c:v>9074.1575427688604</c:v>
                </c:pt>
                <c:pt idx="7734">
                  <c:v>9074.5881234053504</c:v>
                </c:pt>
                <c:pt idx="7735">
                  <c:v>9074.7949662236497</c:v>
                </c:pt>
                <c:pt idx="7736">
                  <c:v>9075.0603156106299</c:v>
                </c:pt>
                <c:pt idx="7737">
                  <c:v>9075.6281234044509</c:v>
                </c:pt>
                <c:pt idx="7738">
                  <c:v>9075.8349662236797</c:v>
                </c:pt>
                <c:pt idx="7739">
                  <c:v>9076.1003156106399</c:v>
                </c:pt>
                <c:pt idx="7740">
                  <c:v>9076.6681234035605</c:v>
                </c:pt>
                <c:pt idx="7741">
                  <c:v>9076.8749662237205</c:v>
                </c:pt>
                <c:pt idx="7742">
                  <c:v>9076.9095357563292</c:v>
                </c:pt>
                <c:pt idx="7743">
                  <c:v>9077.1603156106394</c:v>
                </c:pt>
                <c:pt idx="7744">
                  <c:v>9077.9149662237596</c:v>
                </c:pt>
                <c:pt idx="7745">
                  <c:v>9078.9549662237896</c:v>
                </c:pt>
                <c:pt idx="7746">
                  <c:v>9079.9949662238305</c:v>
                </c:pt>
                <c:pt idx="7747">
                  <c:v>9081.0349662238696</c:v>
                </c:pt>
                <c:pt idx="7748">
                  <c:v>9081.9203156106196</c:v>
                </c:pt>
                <c:pt idx="7749">
                  <c:v>9082.0749662239105</c:v>
                </c:pt>
                <c:pt idx="7750">
                  <c:v>9082.9603156106296</c:v>
                </c:pt>
                <c:pt idx="7751">
                  <c:v>9083.8270608212297</c:v>
                </c:pt>
                <c:pt idx="7752">
                  <c:v>9084.0003156106395</c:v>
                </c:pt>
                <c:pt idx="7753">
                  <c:v>9084.3957605641299</c:v>
                </c:pt>
                <c:pt idx="7754">
                  <c:v>9085.0931745953803</c:v>
                </c:pt>
                <c:pt idx="7755">
                  <c:v>9085.8370118234307</c:v>
                </c:pt>
                <c:pt idx="7756">
                  <c:v>9086.1331745954194</c:v>
                </c:pt>
                <c:pt idx="7757">
                  <c:v>9086.9400264648702</c:v>
                </c:pt>
                <c:pt idx="7758">
                  <c:v>9087.9854447008092</c:v>
                </c:pt>
                <c:pt idx="7759">
                  <c:v>9090.8603156106201</c:v>
                </c:pt>
                <c:pt idx="7760">
                  <c:v>9092.1180039010906</c:v>
                </c:pt>
                <c:pt idx="7761">
                  <c:v>9093.9753076639008</c:v>
                </c:pt>
                <c:pt idx="7762">
                  <c:v>9094.2594037542494</c:v>
                </c:pt>
                <c:pt idx="7763">
                  <c:v>9095.0987888546606</c:v>
                </c:pt>
                <c:pt idx="7764">
                  <c:v>9095.21732105314</c:v>
                </c:pt>
                <c:pt idx="7765">
                  <c:v>9096.0655294773096</c:v>
                </c:pt>
                <c:pt idx="7766">
                  <c:v>9096.9804956307598</c:v>
                </c:pt>
                <c:pt idx="7767">
                  <c:v>9097.8085670704004</c:v>
                </c:pt>
                <c:pt idx="7768">
                  <c:v>9098.2003156106493</c:v>
                </c:pt>
                <c:pt idx="7769">
                  <c:v>9098.4788061212694</c:v>
                </c:pt>
                <c:pt idx="7770">
                  <c:v>9099.0607001716198</c:v>
                </c:pt>
                <c:pt idx="7771">
                  <c:v>9099.6352177271601</c:v>
                </c:pt>
                <c:pt idx="7772">
                  <c:v>9101.2112231040301</c:v>
                </c:pt>
                <c:pt idx="7773">
                  <c:v>9101.3612632136792</c:v>
                </c:pt>
                <c:pt idx="7774">
                  <c:v>9101.3841813290492</c:v>
                </c:pt>
                <c:pt idx="7775">
                  <c:v>9101.7310415222291</c:v>
                </c:pt>
                <c:pt idx="7776">
                  <c:v>9102.1220655282905</c:v>
                </c:pt>
                <c:pt idx="7777">
                  <c:v>9102.7710415222591</c:v>
                </c:pt>
                <c:pt idx="7778">
                  <c:v>9103.2104452450294</c:v>
                </c:pt>
                <c:pt idx="7779">
                  <c:v>9104.2504452450594</c:v>
                </c:pt>
                <c:pt idx="7780">
                  <c:v>9105.9285669792407</c:v>
                </c:pt>
                <c:pt idx="7781">
                  <c:v>9106.5420481693</c:v>
                </c:pt>
                <c:pt idx="7782">
                  <c:v>9106.9685669783503</c:v>
                </c:pt>
                <c:pt idx="7783">
                  <c:v>9106.9784957598895</c:v>
                </c:pt>
                <c:pt idx="7784">
                  <c:v>9107.4415950681996</c:v>
                </c:pt>
                <c:pt idx="7785">
                  <c:v>9107.5897955847904</c:v>
                </c:pt>
                <c:pt idx="7786">
                  <c:v>9107.6939768167194</c:v>
                </c:pt>
                <c:pt idx="7787">
                  <c:v>9108.3520151462799</c:v>
                </c:pt>
                <c:pt idx="7788">
                  <c:v>9108.4815950682296</c:v>
                </c:pt>
                <c:pt idx="7789">
                  <c:v>9108.8368513782007</c:v>
                </c:pt>
                <c:pt idx="7790">
                  <c:v>9109.5215950682705</c:v>
                </c:pt>
                <c:pt idx="7791">
                  <c:v>9110.2093189086299</c:v>
                </c:pt>
                <c:pt idx="7792">
                  <c:v>9110.4555294476395</c:v>
                </c:pt>
                <c:pt idx="7793">
                  <c:v>9110.5615950683095</c:v>
                </c:pt>
                <c:pt idx="7794">
                  <c:v>9111.3847444904895</c:v>
                </c:pt>
                <c:pt idx="7795">
                  <c:v>9111.9820431191401</c:v>
                </c:pt>
                <c:pt idx="7796">
                  <c:v>9112.0848544752207</c:v>
                </c:pt>
                <c:pt idx="7797">
                  <c:v>9112.5549662718495</c:v>
                </c:pt>
                <c:pt idx="7798">
                  <c:v>9113.2960077999105</c:v>
                </c:pt>
                <c:pt idx="7799">
                  <c:v>9113.3441812451892</c:v>
                </c:pt>
                <c:pt idx="7800">
                  <c:v>9114.8360925298093</c:v>
                </c:pt>
                <c:pt idx="7801">
                  <c:v>9114.8860925231093</c:v>
                </c:pt>
                <c:pt idx="7802">
                  <c:v>9115.2148895822393</c:v>
                </c:pt>
                <c:pt idx="7803">
                  <c:v>9122.6504452454392</c:v>
                </c:pt>
                <c:pt idx="7804">
                  <c:v>9127.0220481622891</c:v>
                </c:pt>
                <c:pt idx="7805">
                  <c:v>9166.2383693270294</c:v>
                </c:pt>
                <c:pt idx="7806">
                  <c:v>9172.8987981453502</c:v>
                </c:pt>
                <c:pt idx="7807">
                  <c:v>9197.2955046798998</c:v>
                </c:pt>
                <c:pt idx="7808">
                  <c:v>9198.6217039553394</c:v>
                </c:pt>
                <c:pt idx="7809">
                  <c:v>9201.9046545596793</c:v>
                </c:pt>
                <c:pt idx="7810">
                  <c:v>9205.2649260498492</c:v>
                </c:pt>
                <c:pt idx="7811">
                  <c:v>9215.0488177109492</c:v>
                </c:pt>
                <c:pt idx="7812">
                  <c:v>9224.5451477495899</c:v>
                </c:pt>
                <c:pt idx="7813">
                  <c:v>9229.02735517779</c:v>
                </c:pt>
                <c:pt idx="7814">
                  <c:v>9231.64805348962</c:v>
                </c:pt>
                <c:pt idx="7815">
                  <c:v>9234.8147768713497</c:v>
                </c:pt>
                <c:pt idx="7816">
                  <c:v>9235.3925677400493</c:v>
                </c:pt>
                <c:pt idx="7817">
                  <c:v>9240.6863417280802</c:v>
                </c:pt>
                <c:pt idx="7818">
                  <c:v>9250.9077992057391</c:v>
                </c:pt>
                <c:pt idx="7819">
                  <c:v>9250.9871459714996</c:v>
                </c:pt>
                <c:pt idx="7820">
                  <c:v>9251.6963815661093</c:v>
                </c:pt>
                <c:pt idx="7821">
                  <c:v>9253.0552722841894</c:v>
                </c:pt>
                <c:pt idx="7822">
                  <c:v>9257.9046710356997</c:v>
                </c:pt>
                <c:pt idx="7823">
                  <c:v>9258.4733707783707</c:v>
                </c:pt>
                <c:pt idx="7824">
                  <c:v>9258.6031464862808</c:v>
                </c:pt>
                <c:pt idx="7825">
                  <c:v>9259.9146220385992</c:v>
                </c:pt>
                <c:pt idx="7826">
                  <c:v>9261.0176366791093</c:v>
                </c:pt>
                <c:pt idx="7827">
                  <c:v>9262.2847768664305</c:v>
                </c:pt>
                <c:pt idx="7828">
                  <c:v>9264.0999044311393</c:v>
                </c:pt>
                <c:pt idx="7829">
                  <c:v>9273.7128279413992</c:v>
                </c:pt>
                <c:pt idx="7830">
                  <c:v>9275.2888333182691</c:v>
                </c:pt>
                <c:pt idx="7831">
                  <c:v>9275.3238223045992</c:v>
                </c:pt>
                <c:pt idx="7832">
                  <c:v>9277.0507820974999</c:v>
                </c:pt>
                <c:pt idx="7833">
                  <c:v>9277.7445550784396</c:v>
                </c:pt>
                <c:pt idx="7834">
                  <c:v>9279.6184797338192</c:v>
                </c:pt>
                <c:pt idx="7835">
                  <c:v>9280.3763986583799</c:v>
                </c:pt>
                <c:pt idx="7836">
                  <c:v>9281.1190106640497</c:v>
                </c:pt>
                <c:pt idx="7837">
                  <c:v>9282.1790106641092</c:v>
                </c:pt>
                <c:pt idx="7838">
                  <c:v>9282.6808694731408</c:v>
                </c:pt>
                <c:pt idx="7839">
                  <c:v>9283.2390106641597</c:v>
                </c:pt>
                <c:pt idx="7840">
                  <c:v>9285.0967075165809</c:v>
                </c:pt>
                <c:pt idx="7841">
                  <c:v>9295.9917564652806</c:v>
                </c:pt>
                <c:pt idx="7842">
                  <c:v>9297.5538913234996</c:v>
                </c:pt>
                <c:pt idx="7843">
                  <c:v>9306.0339174177498</c:v>
                </c:pt>
                <c:pt idx="7844">
                  <c:v>9307.2518761614301</c:v>
                </c:pt>
                <c:pt idx="7845">
                  <c:v>9310.6043506730293</c:v>
                </c:pt>
                <c:pt idx="7846">
                  <c:v>9313.6147093316504</c:v>
                </c:pt>
                <c:pt idx="7847">
                  <c:v>9320.6474731070903</c:v>
                </c:pt>
                <c:pt idx="7848">
                  <c:v>9338.8444001926091</c:v>
                </c:pt>
                <c:pt idx="7849">
                  <c:v>9341.5461249900909</c:v>
                </c:pt>
                <c:pt idx="7850">
                  <c:v>9361.2890949081593</c:v>
                </c:pt>
                <c:pt idx="7851">
                  <c:v>9362.1250413265007</c:v>
                </c:pt>
                <c:pt idx="7852">
                  <c:v>9365.9822647743804</c:v>
                </c:pt>
                <c:pt idx="7853">
                  <c:v>9367.0330202891491</c:v>
                </c:pt>
                <c:pt idx="7854">
                  <c:v>9398.6227579643</c:v>
                </c:pt>
                <c:pt idx="7855">
                  <c:v>9421.9822812501807</c:v>
                </c:pt>
                <c:pt idx="7856">
                  <c:v>9422.5509809926098</c:v>
                </c:pt>
                <c:pt idx="7857">
                  <c:v>9425.0647561866699</c:v>
                </c:pt>
                <c:pt idx="7858">
                  <c:v>9425.7739917803501</c:v>
                </c:pt>
                <c:pt idx="7859">
                  <c:v>9433.9922322537695</c:v>
                </c:pt>
                <c:pt idx="7860">
                  <c:v>9435.0952468933501</c:v>
                </c:pt>
                <c:pt idx="7861">
                  <c:v>9437.79043815564</c:v>
                </c:pt>
                <c:pt idx="7862">
                  <c:v>9449.3664435325099</c:v>
                </c:pt>
                <c:pt idx="7863">
                  <c:v>9454.4540088735503</c:v>
                </c:pt>
                <c:pt idx="7864">
                  <c:v>9466.3894041730091</c:v>
                </c:pt>
                <c:pt idx="7865">
                  <c:v>9467.2059557363391</c:v>
                </c:pt>
                <c:pt idx="7866">
                  <c:v>9467.2150684208591</c:v>
                </c:pt>
                <c:pt idx="7867">
                  <c:v>9468.8691997649094</c:v>
                </c:pt>
                <c:pt idx="7868">
                  <c:v>9469.6997956125997</c:v>
                </c:pt>
                <c:pt idx="7869">
                  <c:v>9471.8058708319404</c:v>
                </c:pt>
                <c:pt idx="7870">
                  <c:v>9473.9729789308003</c:v>
                </c:pt>
                <c:pt idx="7871">
                  <c:v>9476.3844030108303</c:v>
                </c:pt>
                <c:pt idx="7872">
                  <c:v>9477.2108473507596</c:v>
                </c:pt>
                <c:pt idx="7873">
                  <c:v>9481.1103413775509</c:v>
                </c:pt>
                <c:pt idx="7874">
                  <c:v>9482.6589360628204</c:v>
                </c:pt>
                <c:pt idx="7875">
                  <c:v>9483.1602737028097</c:v>
                </c:pt>
                <c:pt idx="7876">
                  <c:v>9484.0806326968595</c:v>
                </c:pt>
                <c:pt idx="7877">
                  <c:v>9485.1206326968895</c:v>
                </c:pt>
                <c:pt idx="7878">
                  <c:v>9485.2888999226197</c:v>
                </c:pt>
                <c:pt idx="7879">
                  <c:v>9486.1606326969304</c:v>
                </c:pt>
                <c:pt idx="7880">
                  <c:v>9487.2006326969695</c:v>
                </c:pt>
                <c:pt idx="7881">
                  <c:v>9488.1902189762295</c:v>
                </c:pt>
                <c:pt idx="7882">
                  <c:v>9488.2406326969995</c:v>
                </c:pt>
                <c:pt idx="7883">
                  <c:v>9489.2302189762704</c:v>
                </c:pt>
                <c:pt idx="7884">
                  <c:v>9489.3006326965897</c:v>
                </c:pt>
                <c:pt idx="7885">
                  <c:v>9489.7616322999802</c:v>
                </c:pt>
                <c:pt idx="7886">
                  <c:v>9490.2702189763004</c:v>
                </c:pt>
                <c:pt idx="7887">
                  <c:v>9490.3406326966306</c:v>
                </c:pt>
                <c:pt idx="7888">
                  <c:v>9491.3102189763395</c:v>
                </c:pt>
                <c:pt idx="7889">
                  <c:v>9492.2316218223405</c:v>
                </c:pt>
                <c:pt idx="7890">
                  <c:v>9492.3502189763803</c:v>
                </c:pt>
                <c:pt idx="7891">
                  <c:v>9493.3902189764194</c:v>
                </c:pt>
                <c:pt idx="7892">
                  <c:v>9494.4302189764494</c:v>
                </c:pt>
                <c:pt idx="7893">
                  <c:v>9495.4702189764903</c:v>
                </c:pt>
                <c:pt idx="7894">
                  <c:v>9496.5102189765294</c:v>
                </c:pt>
                <c:pt idx="7895">
                  <c:v>9496.9511262942106</c:v>
                </c:pt>
                <c:pt idx="7896">
                  <c:v>9497.1136180311405</c:v>
                </c:pt>
                <c:pt idx="7897">
                  <c:v>9497.3734099939393</c:v>
                </c:pt>
                <c:pt idx="7898">
                  <c:v>9497.4278668579609</c:v>
                </c:pt>
                <c:pt idx="7899">
                  <c:v>9497.5502189765593</c:v>
                </c:pt>
                <c:pt idx="7900">
                  <c:v>9498.1536180302501</c:v>
                </c:pt>
                <c:pt idx="7901">
                  <c:v>9498.1723983974607</c:v>
                </c:pt>
                <c:pt idx="7902">
                  <c:v>9498.4134099930507</c:v>
                </c:pt>
                <c:pt idx="7903">
                  <c:v>9498.5902189766002</c:v>
                </c:pt>
                <c:pt idx="7904">
                  <c:v>9499.0511262919699</c:v>
                </c:pt>
                <c:pt idx="7905">
                  <c:v>9499.0933962315303</c:v>
                </c:pt>
                <c:pt idx="7906">
                  <c:v>9499.1936180293505</c:v>
                </c:pt>
                <c:pt idx="7907">
                  <c:v>9499.2123983974998</c:v>
                </c:pt>
                <c:pt idx="7908">
                  <c:v>9499.4734099917096</c:v>
                </c:pt>
                <c:pt idx="7909">
                  <c:v>9499.5278668580504</c:v>
                </c:pt>
                <c:pt idx="7910">
                  <c:v>9499.6302189766393</c:v>
                </c:pt>
                <c:pt idx="7911">
                  <c:v>9500.1333962306308</c:v>
                </c:pt>
                <c:pt idx="7912">
                  <c:v>9500.2336180284601</c:v>
                </c:pt>
                <c:pt idx="7913">
                  <c:v>9500.2354097547905</c:v>
                </c:pt>
                <c:pt idx="7914">
                  <c:v>9500.2723983975593</c:v>
                </c:pt>
                <c:pt idx="7915">
                  <c:v>9500.6702189766802</c:v>
                </c:pt>
                <c:pt idx="7916">
                  <c:v>9501.1733962297403</c:v>
                </c:pt>
                <c:pt idx="7917">
                  <c:v>9501.2736180275606</c:v>
                </c:pt>
                <c:pt idx="7918">
                  <c:v>9501.3123983975893</c:v>
                </c:pt>
                <c:pt idx="7919">
                  <c:v>9501.7102189767102</c:v>
                </c:pt>
                <c:pt idx="7920">
                  <c:v>9502.2133962288499</c:v>
                </c:pt>
                <c:pt idx="7921">
                  <c:v>9502.3136180266702</c:v>
                </c:pt>
                <c:pt idx="7922">
                  <c:v>9502.3723983976506</c:v>
                </c:pt>
                <c:pt idx="7923">
                  <c:v>9502.7502189767492</c:v>
                </c:pt>
                <c:pt idx="7924">
                  <c:v>9503.2533962279504</c:v>
                </c:pt>
                <c:pt idx="7925">
                  <c:v>9503.3536180257797</c:v>
                </c:pt>
                <c:pt idx="7926">
                  <c:v>9503.5482377801</c:v>
                </c:pt>
                <c:pt idx="7927">
                  <c:v>9503.7902189767901</c:v>
                </c:pt>
                <c:pt idx="7928">
                  <c:v>9503.8102189768106</c:v>
                </c:pt>
                <c:pt idx="7929">
                  <c:v>9503.8302189768292</c:v>
                </c:pt>
                <c:pt idx="7930">
                  <c:v>9503.8502189768406</c:v>
                </c:pt>
                <c:pt idx="7931">
                  <c:v>9503.8702189768592</c:v>
                </c:pt>
                <c:pt idx="7932">
                  <c:v>9503.8902189768796</c:v>
                </c:pt>
                <c:pt idx="7933">
                  <c:v>9503.9102189769001</c:v>
                </c:pt>
                <c:pt idx="7934">
                  <c:v>9504.2933962270599</c:v>
                </c:pt>
                <c:pt idx="7935">
                  <c:v>9504.3936180248802</c:v>
                </c:pt>
                <c:pt idx="7936">
                  <c:v>9505.0861946493296</c:v>
                </c:pt>
                <c:pt idx="7937">
                  <c:v>9505.3333962261604</c:v>
                </c:pt>
                <c:pt idx="7938">
                  <c:v>9505.4336180239898</c:v>
                </c:pt>
                <c:pt idx="7939">
                  <c:v>9506.37339622527</c:v>
                </c:pt>
                <c:pt idx="7940">
                  <c:v>9506.4736180230902</c:v>
                </c:pt>
                <c:pt idx="7941">
                  <c:v>9507.5136180221998</c:v>
                </c:pt>
                <c:pt idx="7942">
                  <c:v>9508.45339622348</c:v>
                </c:pt>
                <c:pt idx="7943">
                  <c:v>9515.1880556354299</c:v>
                </c:pt>
                <c:pt idx="7944">
                  <c:v>9516.9941813587193</c:v>
                </c:pt>
                <c:pt idx="7945">
                  <c:v>9517.8486423138493</c:v>
                </c:pt>
                <c:pt idx="7946">
                  <c:v>9519.2629944963101</c:v>
                </c:pt>
                <c:pt idx="7947">
                  <c:v>9519.9286423139201</c:v>
                </c:pt>
                <c:pt idx="7948">
                  <c:v>9522.0086423140001</c:v>
                </c:pt>
                <c:pt idx="7949">
                  <c:v>9523.0486423140392</c:v>
                </c:pt>
                <c:pt idx="7950">
                  <c:v>9524.1286423131805</c:v>
                </c:pt>
                <c:pt idx="7951">
                  <c:v>9524.6451706420594</c:v>
                </c:pt>
                <c:pt idx="7952">
                  <c:v>9524.8654447006993</c:v>
                </c:pt>
                <c:pt idx="7953">
                  <c:v>9525.9054447007293</c:v>
                </c:pt>
                <c:pt idx="7954">
                  <c:v>9526.0274407360703</c:v>
                </c:pt>
                <c:pt idx="7955">
                  <c:v>9526.4396864157097</c:v>
                </c:pt>
                <c:pt idx="7956">
                  <c:v>9526.7251706402694</c:v>
                </c:pt>
                <c:pt idx="7957">
                  <c:v>9526.9454447007702</c:v>
                </c:pt>
                <c:pt idx="7958">
                  <c:v>9527.0674407361003</c:v>
                </c:pt>
                <c:pt idx="7959">
                  <c:v>9527.2385669778996</c:v>
                </c:pt>
                <c:pt idx="7960">
                  <c:v>9527.4796864157506</c:v>
                </c:pt>
                <c:pt idx="7961">
                  <c:v>9527.7079191589692</c:v>
                </c:pt>
                <c:pt idx="7962">
                  <c:v>9527.9091475121604</c:v>
                </c:pt>
                <c:pt idx="7963">
                  <c:v>9528.1807001382094</c:v>
                </c:pt>
                <c:pt idx="7964">
                  <c:v>9528.5196864157897</c:v>
                </c:pt>
                <c:pt idx="7965">
                  <c:v>9528.7479191590101</c:v>
                </c:pt>
                <c:pt idx="7966">
                  <c:v>9529.2207001382394</c:v>
                </c:pt>
                <c:pt idx="7967">
                  <c:v>9529.78791915904</c:v>
                </c:pt>
                <c:pt idx="7968">
                  <c:v>9530.2607001382803</c:v>
                </c:pt>
                <c:pt idx="7969">
                  <c:v>9530.6199151035398</c:v>
                </c:pt>
                <c:pt idx="7970">
                  <c:v>9530.8279191590791</c:v>
                </c:pt>
                <c:pt idx="7971">
                  <c:v>9531.8286691084504</c:v>
                </c:pt>
                <c:pt idx="7972">
                  <c:v>9531.8494888022506</c:v>
                </c:pt>
                <c:pt idx="7973">
                  <c:v>9531.86791915912</c:v>
                </c:pt>
                <c:pt idx="7974">
                  <c:v>9532.2899150941503</c:v>
                </c:pt>
                <c:pt idx="7975">
                  <c:v>9532.3128332104498</c:v>
                </c:pt>
                <c:pt idx="7976">
                  <c:v>9532.8894888013601</c:v>
                </c:pt>
                <c:pt idx="7977">
                  <c:v>9533.4297955846396</c:v>
                </c:pt>
                <c:pt idx="7978">
                  <c:v>9533.9294888004606</c:v>
                </c:pt>
                <c:pt idx="7979">
                  <c:v>9535.6322955340092</c:v>
                </c:pt>
                <c:pt idx="7980">
                  <c:v>9536.3341812398194</c:v>
                </c:pt>
                <c:pt idx="7981">
                  <c:v>9536.5785146299695</c:v>
                </c:pt>
                <c:pt idx="7982">
                  <c:v>9537.3741812389308</c:v>
                </c:pt>
                <c:pt idx="7983">
                  <c:v>9538.4141812380403</c:v>
                </c:pt>
                <c:pt idx="7984">
                  <c:v>9539.3926113341004</c:v>
                </c:pt>
                <c:pt idx="7985">
                  <c:v>9539.8160874862206</c:v>
                </c:pt>
                <c:pt idx="7986">
                  <c:v>9540.19984768424</c:v>
                </c:pt>
                <c:pt idx="7987">
                  <c:v>9540.4326113332008</c:v>
                </c:pt>
                <c:pt idx="7988">
                  <c:v>9540.4941812362504</c:v>
                </c:pt>
                <c:pt idx="7989">
                  <c:v>9540.6910415221901</c:v>
                </c:pt>
                <c:pt idx="7990">
                  <c:v>9541.1379707897995</c:v>
                </c:pt>
                <c:pt idx="7991">
                  <c:v>9543.7783103883194</c:v>
                </c:pt>
                <c:pt idx="7992">
                  <c:v>9546.4015950681605</c:v>
                </c:pt>
                <c:pt idx="7993">
                  <c:v>9546.6933962907606</c:v>
                </c:pt>
                <c:pt idx="7994">
                  <c:v>9572.7003681789993</c:v>
                </c:pt>
                <c:pt idx="7995">
                  <c:v>9596.0598914646507</c:v>
                </c:pt>
                <c:pt idx="7996">
                  <c:v>9596.6285912068506</c:v>
                </c:pt>
                <c:pt idx="7997">
                  <c:v>9598.0698424689399</c:v>
                </c:pt>
                <c:pt idx="7998">
                  <c:v>9599.1423664018494</c:v>
                </c:pt>
                <c:pt idx="7999">
                  <c:v>9599.1728571075892</c:v>
                </c:pt>
                <c:pt idx="8000">
                  <c:v>9599.8516019945891</c:v>
                </c:pt>
                <c:pt idx="8001">
                  <c:v>9611.8680483698809</c:v>
                </c:pt>
                <c:pt idx="8002">
                  <c:v>9623.4440537467599</c:v>
                </c:pt>
                <c:pt idx="8003">
                  <c:v>9628.1763114808091</c:v>
                </c:pt>
                <c:pt idx="8004">
                  <c:v>9628.5316190887206</c:v>
                </c:pt>
                <c:pt idx="8005">
                  <c:v>9647.6043248730093</c:v>
                </c:pt>
                <c:pt idx="8006">
                  <c:v>9651.7600949089901</c:v>
                </c:pt>
                <c:pt idx="8007">
                  <c:v>9657.4167053969504</c:v>
                </c:pt>
                <c:pt idx="8008">
                  <c:v>9657.6258774266098</c:v>
                </c:pt>
                <c:pt idx="8009">
                  <c:v>9661.4182253964209</c:v>
                </c:pt>
                <c:pt idx="8010">
                  <c:v>9665.6435656156391</c:v>
                </c:pt>
                <c:pt idx="8011">
                  <c:v>9665.8737996313703</c:v>
                </c:pt>
                <c:pt idx="8012">
                  <c:v>9667.6007325127703</c:v>
                </c:pt>
                <c:pt idx="8013">
                  <c:v>9676.8947768667695</c:v>
                </c:pt>
                <c:pt idx="8014">
                  <c:v>9679.4961249865592</c:v>
                </c:pt>
                <c:pt idx="8015">
                  <c:v>9686.3001693440601</c:v>
                </c:pt>
                <c:pt idx="8016">
                  <c:v>9688.1900933531506</c:v>
                </c:pt>
                <c:pt idx="8017">
                  <c:v>9693.8573882943001</c:v>
                </c:pt>
                <c:pt idx="8018">
                  <c:v>9695.7055618185495</c:v>
                </c:pt>
                <c:pt idx="8019">
                  <c:v>9695.7055618194809</c:v>
                </c:pt>
                <c:pt idx="8020">
                  <c:v>9697.1174731068295</c:v>
                </c:pt>
                <c:pt idx="8021">
                  <c:v>9698.6266550728997</c:v>
                </c:pt>
                <c:pt idx="8022">
                  <c:v>9702.1675577820206</c:v>
                </c:pt>
                <c:pt idx="8023">
                  <c:v>9702.9306475152207</c:v>
                </c:pt>
                <c:pt idx="8024">
                  <c:v>9703.1020806282704</c:v>
                </c:pt>
                <c:pt idx="8025">
                  <c:v>9703.7293843962198</c:v>
                </c:pt>
                <c:pt idx="8026">
                  <c:v>9704.8078455943596</c:v>
                </c:pt>
                <c:pt idx="8027">
                  <c:v>9708.2688212245703</c:v>
                </c:pt>
                <c:pt idx="8028">
                  <c:v>9710.7964510871097</c:v>
                </c:pt>
                <c:pt idx="8029">
                  <c:v>9719.5792440567093</c:v>
                </c:pt>
                <c:pt idx="8030">
                  <c:v>9722.9150334456899</c:v>
                </c:pt>
                <c:pt idx="8031">
                  <c:v>9723.4890603627991</c:v>
                </c:pt>
                <c:pt idx="8032">
                  <c:v>9724.2561771422606</c:v>
                </c:pt>
                <c:pt idx="8033">
                  <c:v>9731.1994977436207</c:v>
                </c:pt>
                <c:pt idx="8034">
                  <c:v>9735.2812196212999</c:v>
                </c:pt>
                <c:pt idx="8035">
                  <c:v>9742.2847768629399</c:v>
                </c:pt>
                <c:pt idx="8036">
                  <c:v>9745.2601693449506</c:v>
                </c:pt>
                <c:pt idx="8037">
                  <c:v>9746.1155618205594</c:v>
                </c:pt>
                <c:pt idx="8038">
                  <c:v>9746.7779783937094</c:v>
                </c:pt>
                <c:pt idx="8039">
                  <c:v>9750.5749936094508</c:v>
                </c:pt>
                <c:pt idx="8040">
                  <c:v>9758.2334287520498</c:v>
                </c:pt>
                <c:pt idx="8041">
                  <c:v>9763.2199766170197</c:v>
                </c:pt>
                <c:pt idx="8042">
                  <c:v>9763.4361249888298</c:v>
                </c:pt>
                <c:pt idx="8043">
                  <c:v>9764.9374695923107</c:v>
                </c:pt>
                <c:pt idx="8044">
                  <c:v>9765.6482204184795</c:v>
                </c:pt>
                <c:pt idx="8045">
                  <c:v>9768.9160070589205</c:v>
                </c:pt>
                <c:pt idx="8046">
                  <c:v>9770.1375016791208</c:v>
                </c:pt>
                <c:pt idx="8047">
                  <c:v>9773.0455618123506</c:v>
                </c:pt>
                <c:pt idx="8048">
                  <c:v>9773.92921220883</c:v>
                </c:pt>
                <c:pt idx="8049">
                  <c:v>9779.6202804337299</c:v>
                </c:pt>
                <c:pt idx="8050">
                  <c:v>9782.3047768697106</c:v>
                </c:pt>
                <c:pt idx="8051">
                  <c:v>9782.7378048729097</c:v>
                </c:pt>
                <c:pt idx="8052">
                  <c:v>9784.0382753312497</c:v>
                </c:pt>
                <c:pt idx="8053">
                  <c:v>9785.9456585841199</c:v>
                </c:pt>
                <c:pt idx="8054">
                  <c:v>9789.8676049355399</c:v>
                </c:pt>
                <c:pt idx="8055">
                  <c:v>9791.2447768710499</c:v>
                </c:pt>
                <c:pt idx="8056">
                  <c:v>9797.5216639610007</c:v>
                </c:pt>
                <c:pt idx="8057">
                  <c:v>9802.6092293038892</c:v>
                </c:pt>
                <c:pt idx="8058">
                  <c:v>9804.6133579146099</c:v>
                </c:pt>
                <c:pt idx="8059">
                  <c:v>9818.9371908426201</c:v>
                </c:pt>
                <c:pt idx="8060">
                  <c:v>9868.3337873564997</c:v>
                </c:pt>
                <c:pt idx="8061">
                  <c:v>9888.8490106635709</c:v>
                </c:pt>
                <c:pt idx="8062">
                  <c:v>9897.3180560544097</c:v>
                </c:pt>
                <c:pt idx="8063">
                  <c:v>9899.7978516463099</c:v>
                </c:pt>
                <c:pt idx="8064">
                  <c:v>9901.7145227128603</c:v>
                </c:pt>
                <c:pt idx="8065">
                  <c:v>9902.7545227128994</c:v>
                </c:pt>
                <c:pt idx="8066">
                  <c:v>9903.7945227129294</c:v>
                </c:pt>
                <c:pt idx="8067">
                  <c:v>9903.8145227124896</c:v>
                </c:pt>
                <c:pt idx="8068">
                  <c:v>9904.8545227125196</c:v>
                </c:pt>
                <c:pt idx="8069">
                  <c:v>9904.9016308120899</c:v>
                </c:pt>
                <c:pt idx="8070">
                  <c:v>9905.4448917070404</c:v>
                </c:pt>
                <c:pt idx="8071">
                  <c:v>9905.8945227125605</c:v>
                </c:pt>
                <c:pt idx="8072">
                  <c:v>9906.2821954693609</c:v>
                </c:pt>
                <c:pt idx="8073">
                  <c:v>9906.9345227125996</c:v>
                </c:pt>
                <c:pt idx="8074">
                  <c:v>9907.3130548912995</c:v>
                </c:pt>
                <c:pt idx="8075">
                  <c:v>9907.9745227126405</c:v>
                </c:pt>
                <c:pt idx="8076">
                  <c:v>9909.0145227126704</c:v>
                </c:pt>
                <c:pt idx="8077">
                  <c:v>9910.0545227127095</c:v>
                </c:pt>
                <c:pt idx="8078">
                  <c:v>9910.8555886084196</c:v>
                </c:pt>
                <c:pt idx="8079">
                  <c:v>9912.0389932580292</c:v>
                </c:pt>
                <c:pt idx="8080">
                  <c:v>9913.5875879442301</c:v>
                </c:pt>
                <c:pt idx="8081">
                  <c:v>9914.0889255832808</c:v>
                </c:pt>
                <c:pt idx="8082">
                  <c:v>9918.2177993939204</c:v>
                </c:pt>
                <c:pt idx="8083">
                  <c:v>9918.2377993939408</c:v>
                </c:pt>
                <c:pt idx="8084">
                  <c:v>9918.2577993939594</c:v>
                </c:pt>
                <c:pt idx="8085">
                  <c:v>9918.2777993939799</c:v>
                </c:pt>
                <c:pt idx="8086">
                  <c:v>9918.70163230039</c:v>
                </c:pt>
                <c:pt idx="8087">
                  <c:v>9919.8186713876203</c:v>
                </c:pt>
                <c:pt idx="8088">
                  <c:v>9920.8586713876502</c:v>
                </c:pt>
                <c:pt idx="8089">
                  <c:v>9921.8986713876893</c:v>
                </c:pt>
                <c:pt idx="8090">
                  <c:v>9921.95779939368</c:v>
                </c:pt>
                <c:pt idx="8091">
                  <c:v>9922.1963316453603</c:v>
                </c:pt>
                <c:pt idx="8092">
                  <c:v>9922.9386713877302</c:v>
                </c:pt>
                <c:pt idx="8093">
                  <c:v>9922.9977993937191</c:v>
                </c:pt>
                <c:pt idx="8094">
                  <c:v>9923.9786713877693</c:v>
                </c:pt>
                <c:pt idx="8095">
                  <c:v>9924.0377993937509</c:v>
                </c:pt>
                <c:pt idx="8096">
                  <c:v>9925.0186713877993</c:v>
                </c:pt>
                <c:pt idx="8097">
                  <c:v>9925.07779939379</c:v>
                </c:pt>
                <c:pt idx="8098">
                  <c:v>9925.8181059919298</c:v>
                </c:pt>
                <c:pt idx="8099">
                  <c:v>9926.0586713878401</c:v>
                </c:pt>
                <c:pt idx="8100">
                  <c:v>9926.1177993938309</c:v>
                </c:pt>
                <c:pt idx="8101">
                  <c:v>9926.8581059919597</c:v>
                </c:pt>
                <c:pt idx="8102">
                  <c:v>9927.1577993938699</c:v>
                </c:pt>
                <c:pt idx="8103">
                  <c:v>9927.8981059920006</c:v>
                </c:pt>
                <c:pt idx="8104">
                  <c:v>9928.1666558161305</c:v>
                </c:pt>
                <c:pt idx="8105">
                  <c:v>9928.1977993938999</c:v>
                </c:pt>
                <c:pt idx="8106">
                  <c:v>9929.8777993936092</c:v>
                </c:pt>
                <c:pt idx="8107">
                  <c:v>9930.4020618721806</c:v>
                </c:pt>
                <c:pt idx="8108">
                  <c:v>9931.0347186188992</c:v>
                </c:pt>
                <c:pt idx="8109">
                  <c:v>9931.16406163596</c:v>
                </c:pt>
                <c:pt idx="8110">
                  <c:v>9932.0747186188801</c:v>
                </c:pt>
                <c:pt idx="8111">
                  <c:v>9933.1147186188591</c:v>
                </c:pt>
                <c:pt idx="8112">
                  <c:v>9933.3010502789402</c:v>
                </c:pt>
                <c:pt idx="8113">
                  <c:v>9934.15471861884</c:v>
                </c:pt>
                <c:pt idx="8114">
                  <c:v>9935.1947186188099</c:v>
                </c:pt>
                <c:pt idx="8115">
                  <c:v>9937.2747186187698</c:v>
                </c:pt>
                <c:pt idx="8116">
                  <c:v>9937.2975868321901</c:v>
                </c:pt>
                <c:pt idx="8117">
                  <c:v>9938.0068224230708</c:v>
                </c:pt>
                <c:pt idx="8118">
                  <c:v>9938.3147186187507</c:v>
                </c:pt>
                <c:pt idx="8119">
                  <c:v>9941.3748987130803</c:v>
                </c:pt>
                <c:pt idx="8120">
                  <c:v>9942.4148987131193</c:v>
                </c:pt>
                <c:pt idx="8121">
                  <c:v>9944.1803931528702</c:v>
                </c:pt>
                <c:pt idx="8122">
                  <c:v>9944.2151118935999</c:v>
                </c:pt>
                <c:pt idx="8123">
                  <c:v>9945.2203931529002</c:v>
                </c:pt>
                <c:pt idx="8124">
                  <c:v>9945.8020307985098</c:v>
                </c:pt>
                <c:pt idx="8125">
                  <c:v>9947.3003931529802</c:v>
                </c:pt>
                <c:pt idx="8126">
                  <c:v>9948.9220307986197</c:v>
                </c:pt>
                <c:pt idx="8127">
                  <c:v>9950.3743180613892</c:v>
                </c:pt>
                <c:pt idx="8128">
                  <c:v>9951.3029699418694</c:v>
                </c:pt>
                <c:pt idx="8129">
                  <c:v>9954.17013697326</c:v>
                </c:pt>
                <c:pt idx="8130">
                  <c:v>9955.2281234133898</c:v>
                </c:pt>
                <c:pt idx="8131">
                  <c:v>9956.3823870839497</c:v>
                </c:pt>
                <c:pt idx="8132">
                  <c:v>9958.8377993935701</c:v>
                </c:pt>
                <c:pt idx="8133">
                  <c:v>9960.0232687983607</c:v>
                </c:pt>
                <c:pt idx="8134">
                  <c:v>9961.18935201969</c:v>
                </c:pt>
                <c:pt idx="8135">
                  <c:v>9961.4212633413208</c:v>
                </c:pt>
                <c:pt idx="8136">
                  <c:v>9961.4296933133101</c:v>
                </c:pt>
                <c:pt idx="8137">
                  <c:v>9962.3606965318304</c:v>
                </c:pt>
                <c:pt idx="8138">
                  <c:v>9962.4696933124196</c:v>
                </c:pt>
                <c:pt idx="8139">
                  <c:v>9962.5712633416897</c:v>
                </c:pt>
                <c:pt idx="8140">
                  <c:v>9963.1277992557698</c:v>
                </c:pt>
                <c:pt idx="8141">
                  <c:v>9963.2185669746195</c:v>
                </c:pt>
                <c:pt idx="8142">
                  <c:v>9963.2414850918503</c:v>
                </c:pt>
                <c:pt idx="8143">
                  <c:v>9963.5096933115201</c:v>
                </c:pt>
                <c:pt idx="8144">
                  <c:v>9963.5475603425803</c:v>
                </c:pt>
                <c:pt idx="8145">
                  <c:v>9963.9452151507103</c:v>
                </c:pt>
                <c:pt idx="8146">
                  <c:v>9963.9793692911007</c:v>
                </c:pt>
                <c:pt idx="8147">
                  <c:v>9964.5496933106297</c:v>
                </c:pt>
                <c:pt idx="8148">
                  <c:v>9964.5875603426193</c:v>
                </c:pt>
                <c:pt idx="8149">
                  <c:v>9965.6275603426602</c:v>
                </c:pt>
                <c:pt idx="8150">
                  <c:v>9966.2960926089399</c:v>
                </c:pt>
                <c:pt idx="8151">
                  <c:v>9967.1355293672495</c:v>
                </c:pt>
                <c:pt idx="8152">
                  <c:v>9969.1598476841991</c:v>
                </c:pt>
                <c:pt idx="8153">
                  <c:v>9969.3401370029896</c:v>
                </c:pt>
                <c:pt idx="8154">
                  <c:v>9969.7495738034995</c:v>
                </c:pt>
                <c:pt idx="8155">
                  <c:v>9971.5992741752398</c:v>
                </c:pt>
                <c:pt idx="8156">
                  <c:v>9972.0666226709709</c:v>
                </c:pt>
                <c:pt idx="8157">
                  <c:v>9973.7841813219693</c:v>
                </c:pt>
                <c:pt idx="8158">
                  <c:v>9973.9074406493401</c:v>
                </c:pt>
                <c:pt idx="8159">
                  <c:v>9974.0601891241895</c:v>
                </c:pt>
                <c:pt idx="8160">
                  <c:v>9974.8061447674409</c:v>
                </c:pt>
                <c:pt idx="8161">
                  <c:v>9975.3615950681196</c:v>
                </c:pt>
                <c:pt idx="8162">
                  <c:v>9976.6868395190595</c:v>
                </c:pt>
                <c:pt idx="8163">
                  <c:v>9979.3177993940099</c:v>
                </c:pt>
                <c:pt idx="8164">
                  <c:v>10032.411397570701</c:v>
                </c:pt>
                <c:pt idx="8165">
                  <c:v>10055.635948384101</c:v>
                </c:pt>
                <c:pt idx="8166">
                  <c:v>10063.377712244101</c:v>
                </c:pt>
                <c:pt idx="8167">
                  <c:v>10073.059060366801</c:v>
                </c:pt>
                <c:pt idx="8168">
                  <c:v>10078.3804502487</c:v>
                </c:pt>
                <c:pt idx="8169">
                  <c:v>10082.702661154701</c:v>
                </c:pt>
                <c:pt idx="8170">
                  <c:v>10084.933198823101</c:v>
                </c:pt>
                <c:pt idx="8171">
                  <c:v>10086.578053625301</c:v>
                </c:pt>
                <c:pt idx="8172">
                  <c:v>10089.3315347516</c:v>
                </c:pt>
                <c:pt idx="8173">
                  <c:v>10092.6725763594</c:v>
                </c:pt>
                <c:pt idx="8174">
                  <c:v>10097.521858841101</c:v>
                </c:pt>
                <c:pt idx="8175">
                  <c:v>10097.922856020699</c:v>
                </c:pt>
                <c:pt idx="8176">
                  <c:v>10098.157473105901</c:v>
                </c:pt>
                <c:pt idx="8177">
                  <c:v>10103.998036278401</c:v>
                </c:pt>
                <c:pt idx="8178">
                  <c:v>10112.084432637301</c:v>
                </c:pt>
                <c:pt idx="8179">
                  <c:v>10113.3247768701</c:v>
                </c:pt>
                <c:pt idx="8180">
                  <c:v>10114.592080632199</c:v>
                </c:pt>
                <c:pt idx="8181">
                  <c:v>10116.125406990701</c:v>
                </c:pt>
                <c:pt idx="8182">
                  <c:v>10117.331195085701</c:v>
                </c:pt>
                <c:pt idx="8183">
                  <c:v>10118.292722108001</c:v>
                </c:pt>
                <c:pt idx="8184">
                  <c:v>10121.323428752799</c:v>
                </c:pt>
                <c:pt idx="8185">
                  <c:v>10121.6061595059</c:v>
                </c:pt>
                <c:pt idx="8186">
                  <c:v>10121.9834287464</c:v>
                </c:pt>
                <c:pt idx="8187">
                  <c:v>10125.5942136999</c:v>
                </c:pt>
                <c:pt idx="8188">
                  <c:v>10126.004213701901</c:v>
                </c:pt>
                <c:pt idx="8189">
                  <c:v>10126.6039766296</c:v>
                </c:pt>
                <c:pt idx="8190">
                  <c:v>10128.80465894</c:v>
                </c:pt>
                <c:pt idx="8191">
                  <c:v>10130.4599972981</c:v>
                </c:pt>
                <c:pt idx="8192">
                  <c:v>10131.306877277701</c:v>
                </c:pt>
                <c:pt idx="8193">
                  <c:v>10133.1217068694</c:v>
                </c:pt>
                <c:pt idx="8194">
                  <c:v>10134.1008790126</c:v>
                </c:pt>
                <c:pt idx="8195">
                  <c:v>10134.1240092916</c:v>
                </c:pt>
                <c:pt idx="8196">
                  <c:v>10135.042229812499</c:v>
                </c:pt>
                <c:pt idx="8197">
                  <c:v>10135.148821226299</c:v>
                </c:pt>
                <c:pt idx="8198">
                  <c:v>10135.532217497001</c:v>
                </c:pt>
                <c:pt idx="8199">
                  <c:v>10135.676884389401</c:v>
                </c:pt>
                <c:pt idx="8200">
                  <c:v>10136.4383950065</c:v>
                </c:pt>
                <c:pt idx="8201">
                  <c:v>10136.845558438399</c:v>
                </c:pt>
                <c:pt idx="8202">
                  <c:v>10137.301706869101</c:v>
                </c:pt>
                <c:pt idx="8203">
                  <c:v>10137.489384394101</c:v>
                </c:pt>
                <c:pt idx="8204">
                  <c:v>10138.022825365801</c:v>
                </c:pt>
                <c:pt idx="8205">
                  <c:v>10138.3617068687</c:v>
                </c:pt>
                <c:pt idx="8206">
                  <c:v>10139.421706868299</c:v>
                </c:pt>
                <c:pt idx="8207">
                  <c:v>10140.3737129326</c:v>
                </c:pt>
                <c:pt idx="8208">
                  <c:v>10140.764449734201</c:v>
                </c:pt>
                <c:pt idx="8209">
                  <c:v>10143.5095177367</c:v>
                </c:pt>
                <c:pt idx="8210">
                  <c:v>10143.763113618599</c:v>
                </c:pt>
                <c:pt idx="8211">
                  <c:v>10144.8863144265</c:v>
                </c:pt>
                <c:pt idx="8212">
                  <c:v>10145.888036278</c:v>
                </c:pt>
                <c:pt idx="8213">
                  <c:v>10145.946314426599</c:v>
                </c:pt>
                <c:pt idx="8214">
                  <c:v>10146.783428748</c:v>
                </c:pt>
                <c:pt idx="8215">
                  <c:v>10147.006314426601</c:v>
                </c:pt>
                <c:pt idx="8216">
                  <c:v>10148.1220806334</c:v>
                </c:pt>
                <c:pt idx="8217">
                  <c:v>10148.8999325614</c:v>
                </c:pt>
                <c:pt idx="8218">
                  <c:v>10152.193428750999</c:v>
                </c:pt>
                <c:pt idx="8219">
                  <c:v>10159.7562568169</c:v>
                </c:pt>
                <c:pt idx="8220">
                  <c:v>10160.234213707899</c:v>
                </c:pt>
                <c:pt idx="8221">
                  <c:v>10161.0663986708</c:v>
                </c:pt>
                <c:pt idx="8222">
                  <c:v>10161.108149624801</c:v>
                </c:pt>
                <c:pt idx="8223">
                  <c:v>10162.062080629101</c:v>
                </c:pt>
                <c:pt idx="8224">
                  <c:v>10162.506142202699</c:v>
                </c:pt>
                <c:pt idx="8225">
                  <c:v>10165.4942136921</c:v>
                </c:pt>
                <c:pt idx="8226">
                  <c:v>10165.594213700801</c:v>
                </c:pt>
                <c:pt idx="8227">
                  <c:v>10168.6461858981</c:v>
                </c:pt>
                <c:pt idx="8228">
                  <c:v>10171.133428752401</c:v>
                </c:pt>
                <c:pt idx="8229">
                  <c:v>10172.0562096633</c:v>
                </c:pt>
                <c:pt idx="8230">
                  <c:v>10173.9269272123</c:v>
                </c:pt>
                <c:pt idx="8231">
                  <c:v>10176.828085860199</c:v>
                </c:pt>
                <c:pt idx="8232">
                  <c:v>10188.6407325118</c:v>
                </c:pt>
                <c:pt idx="8233">
                  <c:v>10192.879384395599</c:v>
                </c:pt>
                <c:pt idx="8234">
                  <c:v>10194.1448290236</c:v>
                </c:pt>
                <c:pt idx="8235">
                  <c:v>10198.590545346</c:v>
                </c:pt>
                <c:pt idx="8236">
                  <c:v>10200.014213697301</c:v>
                </c:pt>
                <c:pt idx="8237">
                  <c:v>10202.173428743999</c:v>
                </c:pt>
                <c:pt idx="8238">
                  <c:v>10203.4056988223</c:v>
                </c:pt>
                <c:pt idx="8239">
                  <c:v>10206.3788212277</c:v>
                </c:pt>
                <c:pt idx="8240">
                  <c:v>10206.4890077849</c:v>
                </c:pt>
                <c:pt idx="8241">
                  <c:v>10207.0291799241</c:v>
                </c:pt>
                <c:pt idx="8242">
                  <c:v>10211.425357252299</c:v>
                </c:pt>
                <c:pt idx="8243">
                  <c:v>10212.803685327</c:v>
                </c:pt>
                <c:pt idx="8244">
                  <c:v>10213.944539736</c:v>
                </c:pt>
                <c:pt idx="8245">
                  <c:v>10235.5942136999</c:v>
                </c:pt>
                <c:pt idx="8246">
                  <c:v>10237.604348107699</c:v>
                </c:pt>
                <c:pt idx="8247">
                  <c:v>10286.1620428515</c:v>
                </c:pt>
                <c:pt idx="8248">
                  <c:v>10292.3703323225</c:v>
                </c:pt>
                <c:pt idx="8249">
                  <c:v>10294.5376075124</c:v>
                </c:pt>
                <c:pt idx="8250">
                  <c:v>10302.100435581</c:v>
                </c:pt>
                <c:pt idx="8251">
                  <c:v>10308.178489226801</c:v>
                </c:pt>
                <c:pt idx="8252">
                  <c:v>10309.119840027701</c:v>
                </c:pt>
                <c:pt idx="8253">
                  <c:v>10313.1218762239</c:v>
                </c:pt>
                <c:pt idx="8254">
                  <c:v>10314.8420599494</c:v>
                </c:pt>
                <c:pt idx="8255">
                  <c:v>10330.7265035277</c:v>
                </c:pt>
                <c:pt idx="8256">
                  <c:v>10334.027645137099</c:v>
                </c:pt>
                <c:pt idx="8257">
                  <c:v>10334.047645136699</c:v>
                </c:pt>
                <c:pt idx="8258">
                  <c:v>10334.0676451362</c:v>
                </c:pt>
                <c:pt idx="8259">
                  <c:v>10335.1076451353</c:v>
                </c:pt>
                <c:pt idx="8260">
                  <c:v>10335.111485121701</c:v>
                </c:pt>
                <c:pt idx="8261">
                  <c:v>10335.8302826933</c:v>
                </c:pt>
                <c:pt idx="8262">
                  <c:v>10336.583752417901</c:v>
                </c:pt>
                <c:pt idx="8263">
                  <c:v>10338.2417067717</c:v>
                </c:pt>
                <c:pt idx="8264">
                  <c:v>10338.8514851215</c:v>
                </c:pt>
                <c:pt idx="8265">
                  <c:v>10339.891485121499</c:v>
                </c:pt>
                <c:pt idx="8266">
                  <c:v>10340.9314851216</c:v>
                </c:pt>
                <c:pt idx="8267">
                  <c:v>10340.983174594099</c:v>
                </c:pt>
                <c:pt idx="8268">
                  <c:v>10341.971485121599</c:v>
                </c:pt>
                <c:pt idx="8269">
                  <c:v>10342.9676451385</c:v>
                </c:pt>
                <c:pt idx="8270">
                  <c:v>10343.0114851216</c:v>
                </c:pt>
                <c:pt idx="8271">
                  <c:v>10344.007645137601</c:v>
                </c:pt>
                <c:pt idx="8272">
                  <c:v>10344.051485121699</c:v>
                </c:pt>
                <c:pt idx="8273">
                  <c:v>10344.5162398256</c:v>
                </c:pt>
                <c:pt idx="8274">
                  <c:v>10345.017577463699</c:v>
                </c:pt>
                <c:pt idx="8275">
                  <c:v>10345.0914851217</c:v>
                </c:pt>
                <c:pt idx="8276">
                  <c:v>10346.0575774628</c:v>
                </c:pt>
                <c:pt idx="8277">
                  <c:v>10347.0975774619</c:v>
                </c:pt>
                <c:pt idx="8278">
                  <c:v>10347.9538721591</c:v>
                </c:pt>
                <c:pt idx="8279">
                  <c:v>10348.137577461001</c:v>
                </c:pt>
                <c:pt idx="8280">
                  <c:v>10348.993872159101</c:v>
                </c:pt>
                <c:pt idx="8281">
                  <c:v>10349.177577460099</c:v>
                </c:pt>
                <c:pt idx="8282">
                  <c:v>10350.0338721591</c:v>
                </c:pt>
                <c:pt idx="8283">
                  <c:v>10350.2175774592</c:v>
                </c:pt>
                <c:pt idx="8284">
                  <c:v>10351.073872159201</c:v>
                </c:pt>
                <c:pt idx="8285">
                  <c:v>10352.1138721592</c:v>
                </c:pt>
                <c:pt idx="8286">
                  <c:v>10353.153872159301</c:v>
                </c:pt>
                <c:pt idx="8287">
                  <c:v>10354.1938721593</c:v>
                </c:pt>
                <c:pt idx="8288">
                  <c:v>10355.233872159301</c:v>
                </c:pt>
                <c:pt idx="8289">
                  <c:v>10356.2738721594</c:v>
                </c:pt>
                <c:pt idx="8290">
                  <c:v>10357.3138721594</c:v>
                </c:pt>
                <c:pt idx="8291">
                  <c:v>10357.541773762299</c:v>
                </c:pt>
                <c:pt idx="8292">
                  <c:v>10358.3538721594</c:v>
                </c:pt>
                <c:pt idx="8293">
                  <c:v>10359.3938721595</c:v>
                </c:pt>
                <c:pt idx="8294">
                  <c:v>10360.4338721595</c:v>
                </c:pt>
                <c:pt idx="8295">
                  <c:v>10360.9284300524</c:v>
                </c:pt>
                <c:pt idx="8296">
                  <c:v>10361.350713752199</c:v>
                </c:pt>
                <c:pt idx="8297">
                  <c:v>10361.405170620599</c:v>
                </c:pt>
                <c:pt idx="8298">
                  <c:v>10361.4738721596</c:v>
                </c:pt>
                <c:pt idx="8299">
                  <c:v>10362.0927135171</c:v>
                </c:pt>
                <c:pt idx="8300">
                  <c:v>10362.3907137513</c:v>
                </c:pt>
                <c:pt idx="8301">
                  <c:v>10362.513872159599</c:v>
                </c:pt>
                <c:pt idx="8302">
                  <c:v>10363.028430050201</c:v>
                </c:pt>
                <c:pt idx="8303">
                  <c:v>10363.4507137499</c:v>
                </c:pt>
                <c:pt idx="8304">
                  <c:v>10363.5051706207</c:v>
                </c:pt>
                <c:pt idx="8305">
                  <c:v>10363.5538721596</c:v>
                </c:pt>
                <c:pt idx="8306">
                  <c:v>10364.249702160199</c:v>
                </c:pt>
                <c:pt idx="8307">
                  <c:v>10364.490713749001</c:v>
                </c:pt>
                <c:pt idx="8308">
                  <c:v>10364.593872159699</c:v>
                </c:pt>
                <c:pt idx="8309">
                  <c:v>10364.7781059918</c:v>
                </c:pt>
                <c:pt idx="8310">
                  <c:v>10365.0336180329</c:v>
                </c:pt>
                <c:pt idx="8311">
                  <c:v>10365.128430048</c:v>
                </c:pt>
                <c:pt idx="8312">
                  <c:v>10365.2734099961</c:v>
                </c:pt>
                <c:pt idx="8313">
                  <c:v>10365.2897021602</c:v>
                </c:pt>
                <c:pt idx="8314">
                  <c:v>10365.5507137477</c:v>
                </c:pt>
                <c:pt idx="8315">
                  <c:v>10365.6051706208</c:v>
                </c:pt>
                <c:pt idx="8316">
                  <c:v>10365.6338721597</c:v>
                </c:pt>
                <c:pt idx="8317">
                  <c:v>10366.073618032</c:v>
                </c:pt>
                <c:pt idx="8318">
                  <c:v>10366.092398397301</c:v>
                </c:pt>
                <c:pt idx="8319">
                  <c:v>10366.3134099952</c:v>
                </c:pt>
                <c:pt idx="8320">
                  <c:v>10366.3497021603</c:v>
                </c:pt>
                <c:pt idx="8321">
                  <c:v>10366.5907137468</c:v>
                </c:pt>
                <c:pt idx="8322">
                  <c:v>10366.673872159699</c:v>
                </c:pt>
                <c:pt idx="8323">
                  <c:v>10366.9569946099</c:v>
                </c:pt>
                <c:pt idx="8324">
                  <c:v>10367.0133962333</c:v>
                </c:pt>
                <c:pt idx="8325">
                  <c:v>10367.1323983974</c:v>
                </c:pt>
                <c:pt idx="8326">
                  <c:v>10367.389702160301</c:v>
                </c:pt>
                <c:pt idx="8327">
                  <c:v>10367.7138721598</c:v>
                </c:pt>
                <c:pt idx="8328">
                  <c:v>10368.053396232401</c:v>
                </c:pt>
                <c:pt idx="8329">
                  <c:v>10368.222439237799</c:v>
                </c:pt>
                <c:pt idx="8330">
                  <c:v>10368.4497021604</c:v>
                </c:pt>
                <c:pt idx="8331">
                  <c:v>10368.753872159799</c:v>
                </c:pt>
                <c:pt idx="8332">
                  <c:v>10369.489702160399</c:v>
                </c:pt>
                <c:pt idx="8333">
                  <c:v>10369.7938721599</c:v>
                </c:pt>
                <c:pt idx="8334">
                  <c:v>10370.5297021605</c:v>
                </c:pt>
                <c:pt idx="8335">
                  <c:v>10370.833872159899</c:v>
                </c:pt>
                <c:pt idx="8336">
                  <c:v>10371.569702160499</c:v>
                </c:pt>
                <c:pt idx="8337">
                  <c:v>10371.8738721599</c:v>
                </c:pt>
                <c:pt idx="8338">
                  <c:v>10372.913872159999</c:v>
                </c:pt>
                <c:pt idx="8339">
                  <c:v>10373.95387216</c:v>
                </c:pt>
                <c:pt idx="8340">
                  <c:v>10374.053174595299</c:v>
                </c:pt>
                <c:pt idx="8341">
                  <c:v>10374.993872159999</c:v>
                </c:pt>
                <c:pt idx="8342">
                  <c:v>10376.0338721601</c:v>
                </c:pt>
                <c:pt idx="8343">
                  <c:v>10377.073872160099</c:v>
                </c:pt>
                <c:pt idx="8344">
                  <c:v>10377.5149662233</c:v>
                </c:pt>
                <c:pt idx="8345">
                  <c:v>10378.1138721602</c:v>
                </c:pt>
                <c:pt idx="8346">
                  <c:v>10378.554966223401</c:v>
                </c:pt>
                <c:pt idx="8347">
                  <c:v>10378.888642313799</c:v>
                </c:pt>
                <c:pt idx="8348">
                  <c:v>10379.153872160199</c:v>
                </c:pt>
                <c:pt idx="8349">
                  <c:v>10379.5949662234</c:v>
                </c:pt>
                <c:pt idx="8350">
                  <c:v>10380.1938721602</c:v>
                </c:pt>
                <c:pt idx="8351">
                  <c:v>10380.5666179992</c:v>
                </c:pt>
                <c:pt idx="8352">
                  <c:v>10381.233872160299</c:v>
                </c:pt>
                <c:pt idx="8353">
                  <c:v>10388.3130550198</c:v>
                </c:pt>
                <c:pt idx="8354">
                  <c:v>10389.2152363602</c:v>
                </c:pt>
                <c:pt idx="8355">
                  <c:v>10390.2552363593</c:v>
                </c:pt>
                <c:pt idx="8356">
                  <c:v>10390.4926114599</c:v>
                </c:pt>
                <c:pt idx="8357">
                  <c:v>10391.3370295395</c:v>
                </c:pt>
                <c:pt idx="8358">
                  <c:v>10391.548755740199</c:v>
                </c:pt>
                <c:pt idx="8359">
                  <c:v>10392.320696532701</c:v>
                </c:pt>
                <c:pt idx="8360">
                  <c:v>10392.3499152227</c:v>
                </c:pt>
                <c:pt idx="8361">
                  <c:v>10392.7067924775</c:v>
                </c:pt>
                <c:pt idx="8362">
                  <c:v>10393.499915223099</c:v>
                </c:pt>
                <c:pt idx="8363">
                  <c:v>10394.147218855</c:v>
                </c:pt>
                <c:pt idx="8364">
                  <c:v>10394.572611333801</c:v>
                </c:pt>
                <c:pt idx="8365">
                  <c:v>10395.1872188542</c:v>
                </c:pt>
                <c:pt idx="8366">
                  <c:v>10395.612611332899</c:v>
                </c:pt>
                <c:pt idx="8367">
                  <c:v>10395.6279191588</c:v>
                </c:pt>
                <c:pt idx="8368">
                  <c:v>10396.227218853301</c:v>
                </c:pt>
                <c:pt idx="8369">
                  <c:v>10396.2775775194</c:v>
                </c:pt>
                <c:pt idx="8370">
                  <c:v>10396.652611332</c:v>
                </c:pt>
                <c:pt idx="8371">
                  <c:v>10396.667919158899</c:v>
                </c:pt>
                <c:pt idx="8372">
                  <c:v>10397.6926113311</c:v>
                </c:pt>
                <c:pt idx="8373">
                  <c:v>10398.204206816799</c:v>
                </c:pt>
                <c:pt idx="8374">
                  <c:v>10398.732611330201</c:v>
                </c:pt>
                <c:pt idx="8375">
                  <c:v>10399.4090106356</c:v>
                </c:pt>
                <c:pt idx="8376">
                  <c:v>10399.579915104399</c:v>
                </c:pt>
                <c:pt idx="8377">
                  <c:v>10399.769488804001</c:v>
                </c:pt>
                <c:pt idx="8378">
                  <c:v>10399.772611329299</c:v>
                </c:pt>
                <c:pt idx="8379">
                  <c:v>10400.120700171599</c:v>
                </c:pt>
                <c:pt idx="8380">
                  <c:v>10400.2073559202</c:v>
                </c:pt>
                <c:pt idx="8381">
                  <c:v>10400.3896933142</c:v>
                </c:pt>
                <c:pt idx="8382">
                  <c:v>10400.809488803099</c:v>
                </c:pt>
                <c:pt idx="8383">
                  <c:v>10402.9952745521</c:v>
                </c:pt>
                <c:pt idx="8384">
                  <c:v>10404.1252131685</c:v>
                </c:pt>
                <c:pt idx="8385">
                  <c:v>10405.460752291599</c:v>
                </c:pt>
                <c:pt idx="8386">
                  <c:v>10406.1514851218</c:v>
                </c:pt>
                <c:pt idx="8387">
                  <c:v>10408.246707935799</c:v>
                </c:pt>
                <c:pt idx="8388">
                  <c:v>10409.671823914099</c:v>
                </c:pt>
                <c:pt idx="8389">
                  <c:v>10416.147645134401</c:v>
                </c:pt>
                <c:pt idx="8390">
                  <c:v>10456.447942536999</c:v>
                </c:pt>
                <c:pt idx="8391">
                  <c:v>10460.239653065801</c:v>
                </c:pt>
                <c:pt idx="8392">
                  <c:v>10463.1974502429</c:v>
                </c:pt>
                <c:pt idx="8393">
                  <c:v>10468.615217726599</c:v>
                </c:pt>
                <c:pt idx="8394">
                  <c:v>10472.256099441</c:v>
                </c:pt>
                <c:pt idx="8395">
                  <c:v>10476.1780457962</c:v>
                </c:pt>
                <c:pt idx="8396">
                  <c:v>10486.363982359801</c:v>
                </c:pt>
                <c:pt idx="8397">
                  <c:v>10487.031671685099</c:v>
                </c:pt>
                <c:pt idx="8398">
                  <c:v>10488.9196701645</c:v>
                </c:pt>
                <c:pt idx="8399">
                  <c:v>10492.635255367401</c:v>
                </c:pt>
                <c:pt idx="8400">
                  <c:v>10497.6531218811</c:v>
                </c:pt>
                <c:pt idx="8401">
                  <c:v>10510.6613626331</c:v>
                </c:pt>
                <c:pt idx="8402">
                  <c:v>10516.3270468879</c:v>
                </c:pt>
                <c:pt idx="8403">
                  <c:v>10524.585149357001</c:v>
                </c:pt>
                <c:pt idx="8404">
                  <c:v>10524.9897779487</c:v>
                </c:pt>
                <c:pt idx="8405">
                  <c:v>10526.734210319801</c:v>
                </c:pt>
                <c:pt idx="8406">
                  <c:v>10534.930881693899</c:v>
                </c:pt>
                <c:pt idx="8407">
                  <c:v>10535.333787534801</c:v>
                </c:pt>
                <c:pt idx="8408">
                  <c:v>10539.3565478194</c:v>
                </c:pt>
                <c:pt idx="8409">
                  <c:v>10541.034604824101</c:v>
                </c:pt>
                <c:pt idx="8410">
                  <c:v>10542.3000494521</c:v>
                </c:pt>
                <c:pt idx="8411">
                  <c:v>10542.6923372084</c:v>
                </c:pt>
                <c:pt idx="8412">
                  <c:v>10547.072808442599</c:v>
                </c:pt>
                <c:pt idx="8413">
                  <c:v>10550.9550505522</c:v>
                </c:pt>
                <c:pt idx="8414">
                  <c:v>10554.4807325154</c:v>
                </c:pt>
                <c:pt idx="8415">
                  <c:v>10554.644228213399</c:v>
                </c:pt>
                <c:pt idx="8416">
                  <c:v>10558.5348377793</c:v>
                </c:pt>
                <c:pt idx="8417">
                  <c:v>10562.062080625201</c:v>
                </c:pt>
                <c:pt idx="8418">
                  <c:v>10562.768036277001</c:v>
                </c:pt>
                <c:pt idx="8419">
                  <c:v>10564.0334809049</c:v>
                </c:pt>
                <c:pt idx="8420">
                  <c:v>10565.892865583301</c:v>
                </c:pt>
                <c:pt idx="8421">
                  <c:v>10567.811507902101</c:v>
                </c:pt>
                <c:pt idx="8422">
                  <c:v>10570.259964922399</c:v>
                </c:pt>
                <c:pt idx="8423">
                  <c:v>10570.3134287511</c:v>
                </c:pt>
                <c:pt idx="8424">
                  <c:v>10576.0922871697</c:v>
                </c:pt>
                <c:pt idx="8425">
                  <c:v>10577.194009159601</c:v>
                </c:pt>
                <c:pt idx="8426">
                  <c:v>10578.510355836701</c:v>
                </c:pt>
                <c:pt idx="8427">
                  <c:v>10581.312287164799</c:v>
                </c:pt>
                <c:pt idx="8428">
                  <c:v>10582.1643850659</c:v>
                </c:pt>
                <c:pt idx="8429">
                  <c:v>10582.173428747799</c:v>
                </c:pt>
                <c:pt idx="8430">
                  <c:v>10582.3722871635</c:v>
                </c:pt>
                <c:pt idx="8431">
                  <c:v>10583.2943507037</c:v>
                </c:pt>
                <c:pt idx="8432">
                  <c:v>10583.432287162101</c:v>
                </c:pt>
                <c:pt idx="8433">
                  <c:v>10583.7494341284</c:v>
                </c:pt>
                <c:pt idx="8434">
                  <c:v>10583.894198345901</c:v>
                </c:pt>
                <c:pt idx="8435">
                  <c:v>10585.425524181201</c:v>
                </c:pt>
                <c:pt idx="8436">
                  <c:v>10585.4828655812</c:v>
                </c:pt>
                <c:pt idx="8437">
                  <c:v>10586.077473106699</c:v>
                </c:pt>
                <c:pt idx="8438">
                  <c:v>10586.416261795899</c:v>
                </c:pt>
                <c:pt idx="8439">
                  <c:v>10588.294413072001</c:v>
                </c:pt>
                <c:pt idx="8440">
                  <c:v>10589.022865572901</c:v>
                </c:pt>
                <c:pt idx="8441">
                  <c:v>10590.042354302401</c:v>
                </c:pt>
                <c:pt idx="8442">
                  <c:v>10591.016801506101</c:v>
                </c:pt>
                <c:pt idx="8443">
                  <c:v>10591.212080634101</c:v>
                </c:pt>
                <c:pt idx="8444">
                  <c:v>10594.8341424874</c:v>
                </c:pt>
                <c:pt idx="8445">
                  <c:v>10596.8947768695</c:v>
                </c:pt>
                <c:pt idx="8446">
                  <c:v>10597.403181189</c:v>
                </c:pt>
                <c:pt idx="8447">
                  <c:v>10598.403958835101</c:v>
                </c:pt>
                <c:pt idx="8448">
                  <c:v>10602.5151086356</c:v>
                </c:pt>
                <c:pt idx="8449">
                  <c:v>10606.267473108999</c:v>
                </c:pt>
                <c:pt idx="8450">
                  <c:v>10607.2750604581</c:v>
                </c:pt>
                <c:pt idx="8451">
                  <c:v>10607.4105107225</c:v>
                </c:pt>
                <c:pt idx="8452">
                  <c:v>10612.5612282408</c:v>
                </c:pt>
                <c:pt idx="8453">
                  <c:v>10613.833191617299</c:v>
                </c:pt>
                <c:pt idx="8454">
                  <c:v>10619.2734287492</c:v>
                </c:pt>
                <c:pt idx="8455">
                  <c:v>10623.8866881597</c:v>
                </c:pt>
                <c:pt idx="8456">
                  <c:v>10629.2844353779</c:v>
                </c:pt>
                <c:pt idx="8457">
                  <c:v>10634.31726328</c:v>
                </c:pt>
                <c:pt idx="8458">
                  <c:v>10635.058523383799</c:v>
                </c:pt>
                <c:pt idx="8459">
                  <c:v>10635.6998730618</c:v>
                </c:pt>
                <c:pt idx="8460">
                  <c:v>10637.2198469669</c:v>
                </c:pt>
                <c:pt idx="8461">
                  <c:v>10637.381651870401</c:v>
                </c:pt>
                <c:pt idx="8462">
                  <c:v>10641.9448615447</c:v>
                </c:pt>
                <c:pt idx="8463">
                  <c:v>10642.6928279409</c:v>
                </c:pt>
                <c:pt idx="8464">
                  <c:v>10650.255656011401</c:v>
                </c:pt>
                <c:pt idx="8465">
                  <c:v>10651.037729494499</c:v>
                </c:pt>
                <c:pt idx="8466">
                  <c:v>10656.269932273701</c:v>
                </c:pt>
                <c:pt idx="8467">
                  <c:v>10662.997280379701</c:v>
                </c:pt>
                <c:pt idx="8468">
                  <c:v>10665.4828655812</c:v>
                </c:pt>
                <c:pt idx="8469">
                  <c:v>10684.738972848199</c:v>
                </c:pt>
                <c:pt idx="8470">
                  <c:v>10715.1122150383</c:v>
                </c:pt>
                <c:pt idx="8471">
                  <c:v>10716.377659666299</c:v>
                </c:pt>
                <c:pt idx="8472">
                  <c:v>10728.7218384277</c:v>
                </c:pt>
                <c:pt idx="8473">
                  <c:v>10752.061706869799</c:v>
                </c:pt>
                <c:pt idx="8474">
                  <c:v>10757.827044342601</c:v>
                </c:pt>
                <c:pt idx="8475">
                  <c:v>10761.6551554091</c:v>
                </c:pt>
                <c:pt idx="8476">
                  <c:v>10762.295359817301</c:v>
                </c:pt>
                <c:pt idx="8477">
                  <c:v>10763.3353598173</c:v>
                </c:pt>
                <c:pt idx="8478">
                  <c:v>10764.395359816899</c:v>
                </c:pt>
                <c:pt idx="8479">
                  <c:v>10765.4353598169</c:v>
                </c:pt>
                <c:pt idx="8480">
                  <c:v>10766.495359816499</c:v>
                </c:pt>
                <c:pt idx="8481">
                  <c:v>10766.7589345746</c:v>
                </c:pt>
                <c:pt idx="8482">
                  <c:v>10767.5353598166</c:v>
                </c:pt>
                <c:pt idx="8483">
                  <c:v>10768.575359816599</c:v>
                </c:pt>
                <c:pt idx="8484">
                  <c:v>10769.1703586522</c:v>
                </c:pt>
                <c:pt idx="8485">
                  <c:v>10769.6153598167</c:v>
                </c:pt>
                <c:pt idx="8486">
                  <c:v>10770.655359816699</c:v>
                </c:pt>
                <c:pt idx="8487">
                  <c:v>10771.9118264755</c:v>
                </c:pt>
                <c:pt idx="8488">
                  <c:v>10772.951826475501</c:v>
                </c:pt>
                <c:pt idx="8489">
                  <c:v>10785.9690747354</c:v>
                </c:pt>
                <c:pt idx="8490">
                  <c:v>10786.9738398138</c:v>
                </c:pt>
                <c:pt idx="8491">
                  <c:v>10788.013839813801</c:v>
                </c:pt>
                <c:pt idx="8492">
                  <c:v>10788.049074733601</c:v>
                </c:pt>
                <c:pt idx="8493">
                  <c:v>10789.0538398139</c:v>
                </c:pt>
                <c:pt idx="8494">
                  <c:v>10789.089074732699</c:v>
                </c:pt>
                <c:pt idx="8495">
                  <c:v>10789.9947186189</c:v>
                </c:pt>
                <c:pt idx="8496">
                  <c:v>10790.0591318812</c:v>
                </c:pt>
                <c:pt idx="8497">
                  <c:v>10790.093839813901</c:v>
                </c:pt>
                <c:pt idx="8498">
                  <c:v>10790.1163316452</c:v>
                </c:pt>
                <c:pt idx="8499">
                  <c:v>10790.1290747318</c:v>
                </c:pt>
                <c:pt idx="8500">
                  <c:v>10791.1338398139</c:v>
                </c:pt>
                <c:pt idx="8501">
                  <c:v>10791.1690747309</c:v>
                </c:pt>
                <c:pt idx="8502">
                  <c:v>10792.072243053401</c:v>
                </c:pt>
                <c:pt idx="8503">
                  <c:v>10792.173839814001</c:v>
                </c:pt>
                <c:pt idx="8504">
                  <c:v>10792.209074730001</c:v>
                </c:pt>
                <c:pt idx="8505">
                  <c:v>10793.1122430535</c:v>
                </c:pt>
                <c:pt idx="8506">
                  <c:v>10793.213839814</c:v>
                </c:pt>
                <c:pt idx="8507">
                  <c:v>10793.236331645399</c:v>
                </c:pt>
                <c:pt idx="8508">
                  <c:v>10793.249074729099</c:v>
                </c:pt>
                <c:pt idx="8509">
                  <c:v>10794.152243053501</c:v>
                </c:pt>
                <c:pt idx="8510">
                  <c:v>10794.253839814101</c:v>
                </c:pt>
                <c:pt idx="8511">
                  <c:v>10794.2763316454</c:v>
                </c:pt>
                <c:pt idx="8512">
                  <c:v>10794.2890747282</c:v>
                </c:pt>
                <c:pt idx="8513">
                  <c:v>10795.1922430535</c:v>
                </c:pt>
                <c:pt idx="8514">
                  <c:v>10795.2938398141</c:v>
                </c:pt>
                <c:pt idx="8515">
                  <c:v>10795.3290747273</c:v>
                </c:pt>
                <c:pt idx="8516">
                  <c:v>10796.232243053601</c:v>
                </c:pt>
                <c:pt idx="8517">
                  <c:v>10796.369074726401</c:v>
                </c:pt>
                <c:pt idx="8518">
                  <c:v>10796.389074725999</c:v>
                </c:pt>
                <c:pt idx="8519">
                  <c:v>10797.2722430536</c:v>
                </c:pt>
                <c:pt idx="8520">
                  <c:v>10797.3738398142</c:v>
                </c:pt>
                <c:pt idx="8521">
                  <c:v>10797.4290747251</c:v>
                </c:pt>
                <c:pt idx="8522">
                  <c:v>10798.3122430536</c:v>
                </c:pt>
                <c:pt idx="8523">
                  <c:v>10798.3417068691</c:v>
                </c:pt>
                <c:pt idx="8524">
                  <c:v>10798.4690747242</c:v>
                </c:pt>
                <c:pt idx="8525">
                  <c:v>10798.4890747237</c:v>
                </c:pt>
                <c:pt idx="8526">
                  <c:v>10798.778671387499</c:v>
                </c:pt>
                <c:pt idx="8527">
                  <c:v>10799.3522430537</c:v>
                </c:pt>
                <c:pt idx="8528">
                  <c:v>10799.401706868701</c:v>
                </c:pt>
                <c:pt idx="8529">
                  <c:v>10799.529074722899</c:v>
                </c:pt>
                <c:pt idx="8530">
                  <c:v>10800.334898712999</c:v>
                </c:pt>
                <c:pt idx="8531">
                  <c:v>10800.3922430537</c:v>
                </c:pt>
                <c:pt idx="8532">
                  <c:v>10800.4617068683</c:v>
                </c:pt>
                <c:pt idx="8533">
                  <c:v>10800.569074722</c:v>
                </c:pt>
                <c:pt idx="8534">
                  <c:v>10801.4322430538</c:v>
                </c:pt>
                <c:pt idx="8535">
                  <c:v>10802.160495422</c:v>
                </c:pt>
                <c:pt idx="8536">
                  <c:v>10802.168899922601</c:v>
                </c:pt>
                <c:pt idx="8537">
                  <c:v>10802.4722430538</c:v>
                </c:pt>
                <c:pt idx="8538">
                  <c:v>10803.200495422099</c:v>
                </c:pt>
                <c:pt idx="8539">
                  <c:v>10803.2088999226</c:v>
                </c:pt>
                <c:pt idx="8540">
                  <c:v>10803.362045592599</c:v>
                </c:pt>
                <c:pt idx="8541">
                  <c:v>10804.2404954221</c:v>
                </c:pt>
                <c:pt idx="8542">
                  <c:v>10804.248899922601</c:v>
                </c:pt>
                <c:pt idx="8543">
                  <c:v>10805.280495422099</c:v>
                </c:pt>
                <c:pt idx="8544">
                  <c:v>10806.241706869499</c:v>
                </c:pt>
                <c:pt idx="8545">
                  <c:v>10806.3204954222</c:v>
                </c:pt>
                <c:pt idx="8546">
                  <c:v>10806.3563316455</c:v>
                </c:pt>
                <c:pt idx="8547">
                  <c:v>10806.808642313799</c:v>
                </c:pt>
                <c:pt idx="8548">
                  <c:v>10807.2817068696</c:v>
                </c:pt>
                <c:pt idx="8549">
                  <c:v>10807.360495422199</c:v>
                </c:pt>
                <c:pt idx="8550">
                  <c:v>10808.394873494201</c:v>
                </c:pt>
                <c:pt idx="8551">
                  <c:v>10809.241706901201</c:v>
                </c:pt>
                <c:pt idx="8552">
                  <c:v>10810.9331745952</c:v>
                </c:pt>
                <c:pt idx="8553">
                  <c:v>10811.973174595199</c:v>
                </c:pt>
                <c:pt idx="8554">
                  <c:v>10812.100393152699</c:v>
                </c:pt>
                <c:pt idx="8555">
                  <c:v>10812.502765766299</c:v>
                </c:pt>
                <c:pt idx="8556">
                  <c:v>10812.797560340699</c:v>
                </c:pt>
                <c:pt idx="8557">
                  <c:v>10813.0131745953</c:v>
                </c:pt>
                <c:pt idx="8558">
                  <c:v>10813.8375603407</c:v>
                </c:pt>
                <c:pt idx="8559">
                  <c:v>10814.161706869399</c:v>
                </c:pt>
                <c:pt idx="8560">
                  <c:v>10814.877560340799</c:v>
                </c:pt>
                <c:pt idx="8561">
                  <c:v>10815.2017068695</c:v>
                </c:pt>
                <c:pt idx="8562">
                  <c:v>10815.3996864156</c:v>
                </c:pt>
                <c:pt idx="8563">
                  <c:v>10815.9175603408</c:v>
                </c:pt>
                <c:pt idx="8564">
                  <c:v>10816.1229944963</c:v>
                </c:pt>
                <c:pt idx="8565">
                  <c:v>10816.770438155099</c:v>
                </c:pt>
                <c:pt idx="8566">
                  <c:v>10816.957560340799</c:v>
                </c:pt>
                <c:pt idx="8567">
                  <c:v>10817.162994496301</c:v>
                </c:pt>
                <c:pt idx="8568">
                  <c:v>10817.668669111999</c:v>
                </c:pt>
                <c:pt idx="8569">
                  <c:v>10817.9718085601</c:v>
                </c:pt>
                <c:pt idx="8570">
                  <c:v>10818.2229944963</c:v>
                </c:pt>
                <c:pt idx="8571">
                  <c:v>10821.329795584999</c:v>
                </c:pt>
                <c:pt idx="8572">
                  <c:v>10821.3629944963</c:v>
                </c:pt>
                <c:pt idx="8573">
                  <c:v>10821.700528087</c:v>
                </c:pt>
                <c:pt idx="8574">
                  <c:v>10823.1017068699</c:v>
                </c:pt>
                <c:pt idx="8575">
                  <c:v>10823.2785671041</c:v>
                </c:pt>
                <c:pt idx="8576">
                  <c:v>10824.177321053099</c:v>
                </c:pt>
                <c:pt idx="8577">
                  <c:v>10824.2541812416</c:v>
                </c:pt>
                <c:pt idx="8578">
                  <c:v>10824.320869413201</c:v>
                </c:pt>
                <c:pt idx="8579">
                  <c:v>10824.3332662265</c:v>
                </c:pt>
                <c:pt idx="8580">
                  <c:v>10824.4285671045</c:v>
                </c:pt>
                <c:pt idx="8581">
                  <c:v>10824.745803046901</c:v>
                </c:pt>
                <c:pt idx="8582">
                  <c:v>10824.8885669801</c:v>
                </c:pt>
                <c:pt idx="8583">
                  <c:v>10825.468567104501</c:v>
                </c:pt>
                <c:pt idx="8584">
                  <c:v>10826.5085671045</c:v>
                </c:pt>
                <c:pt idx="8585">
                  <c:v>10827.120700138599</c:v>
                </c:pt>
                <c:pt idx="8586">
                  <c:v>10827.336092608901</c:v>
                </c:pt>
                <c:pt idx="8587">
                  <c:v>10827.548567104601</c:v>
                </c:pt>
                <c:pt idx="8588">
                  <c:v>10827.912185043</c:v>
                </c:pt>
                <c:pt idx="8589">
                  <c:v>10828.235529365</c:v>
                </c:pt>
                <c:pt idx="8590">
                  <c:v>10828.329401683901</c:v>
                </c:pt>
                <c:pt idx="8591">
                  <c:v>10828.3526113349</c:v>
                </c:pt>
                <c:pt idx="8592">
                  <c:v>10828.5885671046</c:v>
                </c:pt>
                <c:pt idx="8593">
                  <c:v>10829.1753598172</c:v>
                </c:pt>
                <c:pt idx="8594">
                  <c:v>10829.570599515901</c:v>
                </c:pt>
                <c:pt idx="8595">
                  <c:v>10829.628567104601</c:v>
                </c:pt>
                <c:pt idx="8596">
                  <c:v>10830.215359817201</c:v>
                </c:pt>
                <c:pt idx="8597">
                  <c:v>10830.6685671047</c:v>
                </c:pt>
                <c:pt idx="8598">
                  <c:v>10831.1562025938</c:v>
                </c:pt>
                <c:pt idx="8599">
                  <c:v>10831.2553598172</c:v>
                </c:pt>
                <c:pt idx="8600">
                  <c:v>10831.666092527999</c:v>
                </c:pt>
                <c:pt idx="8601">
                  <c:v>10831.708567104701</c:v>
                </c:pt>
                <c:pt idx="8602">
                  <c:v>10832.507560342499</c:v>
                </c:pt>
                <c:pt idx="8603">
                  <c:v>10833.923926433299</c:v>
                </c:pt>
                <c:pt idx="8604">
                  <c:v>10834.321595068001</c:v>
                </c:pt>
                <c:pt idx="8605">
                  <c:v>10834.3479165313</c:v>
                </c:pt>
                <c:pt idx="8606">
                  <c:v>10837.0748905949</c:v>
                </c:pt>
                <c:pt idx="8607">
                  <c:v>10848.816583063401</c:v>
                </c:pt>
                <c:pt idx="8608">
                  <c:v>10879.189825252601</c:v>
                </c:pt>
                <c:pt idx="8609">
                  <c:v>10890.4552698805</c:v>
                </c:pt>
                <c:pt idx="8610">
                  <c:v>10892.799448641899</c:v>
                </c:pt>
                <c:pt idx="8611">
                  <c:v>10929.2862360773</c:v>
                </c:pt>
                <c:pt idx="8612">
                  <c:v>10931.9046545568</c:v>
                </c:pt>
                <c:pt idx="8613">
                  <c:v>10935.9027107534</c:v>
                </c:pt>
                <c:pt idx="8614">
                  <c:v>10938.436927295401</c:v>
                </c:pt>
                <c:pt idx="8615">
                  <c:v>10946.304913677201</c:v>
                </c:pt>
                <c:pt idx="8616">
                  <c:v>10948.2926107163</c:v>
                </c:pt>
                <c:pt idx="8617">
                  <c:v>10953.704230974599</c:v>
                </c:pt>
                <c:pt idx="8618">
                  <c:v>10963.1550160069</c:v>
                </c:pt>
                <c:pt idx="8619">
                  <c:v>10966.4856986869</c:v>
                </c:pt>
                <c:pt idx="8620">
                  <c:v>10967.8993843961</c:v>
                </c:pt>
                <c:pt idx="8621">
                  <c:v>10969.533560579601</c:v>
                </c:pt>
                <c:pt idx="8622">
                  <c:v>10971.970732513801</c:v>
                </c:pt>
                <c:pt idx="8623">
                  <c:v>10972.4724837085</c:v>
                </c:pt>
                <c:pt idx="8624">
                  <c:v>10972.8363641295</c:v>
                </c:pt>
                <c:pt idx="8625">
                  <c:v>10973.183002584999</c:v>
                </c:pt>
                <c:pt idx="8626">
                  <c:v>10977.4396558073</c:v>
                </c:pt>
                <c:pt idx="8627">
                  <c:v>10982.4799649175</c:v>
                </c:pt>
                <c:pt idx="8628">
                  <c:v>10987.2918330702</c:v>
                </c:pt>
                <c:pt idx="8629">
                  <c:v>10989.108838514399</c:v>
                </c:pt>
                <c:pt idx="8630">
                  <c:v>10990.591203877701</c:v>
                </c:pt>
                <c:pt idx="8631">
                  <c:v>10990.8480483694</c:v>
                </c:pt>
                <c:pt idx="8632">
                  <c:v>10990.9107325151</c:v>
                </c:pt>
                <c:pt idx="8633">
                  <c:v>10992.049418774401</c:v>
                </c:pt>
                <c:pt idx="8634">
                  <c:v>10992.4498801222</c:v>
                </c:pt>
                <c:pt idx="8635">
                  <c:v>10998.4108764417</c:v>
                </c:pt>
                <c:pt idx="8636">
                  <c:v>11003.457440460999</c:v>
                </c:pt>
                <c:pt idx="8637">
                  <c:v>11003.7753400411</c:v>
                </c:pt>
                <c:pt idx="8638">
                  <c:v>11005.711315041101</c:v>
                </c:pt>
                <c:pt idx="8639">
                  <c:v>11006.999267204599</c:v>
                </c:pt>
                <c:pt idx="8640">
                  <c:v>11008.0592672042</c:v>
                </c:pt>
                <c:pt idx="8641">
                  <c:v>11008.418036274599</c:v>
                </c:pt>
                <c:pt idx="8642">
                  <c:v>11008.425526745599</c:v>
                </c:pt>
                <c:pt idx="8643">
                  <c:v>11011.1525008101</c:v>
                </c:pt>
                <c:pt idx="8644">
                  <c:v>11013.1020806329</c:v>
                </c:pt>
                <c:pt idx="8645">
                  <c:v>11014.3693843949</c:v>
                </c:pt>
                <c:pt idx="8646">
                  <c:v>11020.925453387399</c:v>
                </c:pt>
                <c:pt idx="8647">
                  <c:v>11021.0220806328</c:v>
                </c:pt>
                <c:pt idx="8648">
                  <c:v>11021.250989091501</c:v>
                </c:pt>
                <c:pt idx="8649">
                  <c:v>11021.383463268099</c:v>
                </c:pt>
                <c:pt idx="8650">
                  <c:v>11022.8941932786</c:v>
                </c:pt>
                <c:pt idx="8651">
                  <c:v>11023.523343938399</c:v>
                </c:pt>
                <c:pt idx="8652">
                  <c:v>11025.7815174646</c:v>
                </c:pt>
                <c:pt idx="8653">
                  <c:v>11031.0841810405</c:v>
                </c:pt>
                <c:pt idx="8654">
                  <c:v>11032.7680362723</c:v>
                </c:pt>
                <c:pt idx="8655">
                  <c:v>11033.395340040301</c:v>
                </c:pt>
                <c:pt idx="8656">
                  <c:v>11034.3251354768</c:v>
                </c:pt>
                <c:pt idx="8657">
                  <c:v>11037.2666881568</c:v>
                </c:pt>
                <c:pt idx="8658">
                  <c:v>11037.9347768686</c:v>
                </c:pt>
                <c:pt idx="8659">
                  <c:v>11042.3132537454</c:v>
                </c:pt>
                <c:pt idx="8660">
                  <c:v>11043.2868214994</c:v>
                </c:pt>
                <c:pt idx="8661">
                  <c:v>11043.540417381</c:v>
                </c:pt>
                <c:pt idx="8662">
                  <c:v>11045.3095212597</c:v>
                </c:pt>
                <c:pt idx="8663">
                  <c:v>11045.665340040799</c:v>
                </c:pt>
                <c:pt idx="8664">
                  <c:v>11053.2674354668</c:v>
                </c:pt>
                <c:pt idx="8665">
                  <c:v>11054.532880094799</c:v>
                </c:pt>
                <c:pt idx="8666">
                  <c:v>11054.926124989001</c:v>
                </c:pt>
                <c:pt idx="8667">
                  <c:v>11057.082661041</c:v>
                </c:pt>
                <c:pt idx="8668">
                  <c:v>11065.3715174635</c:v>
                </c:pt>
                <c:pt idx="8669">
                  <c:v>11066.8770588561</c:v>
                </c:pt>
                <c:pt idx="8670">
                  <c:v>11075.3715174626</c:v>
                </c:pt>
                <c:pt idx="8671">
                  <c:v>11080.8437024336</c:v>
                </c:pt>
                <c:pt idx="8672">
                  <c:v>11091.8617364</c:v>
                </c:pt>
                <c:pt idx="8673">
                  <c:v>11094.2993135582</c:v>
                </c:pt>
                <c:pt idx="8674">
                  <c:v>11151.517266022</c:v>
                </c:pt>
                <c:pt idx="8675">
                  <c:v>11164.925658583599</c:v>
                </c:pt>
                <c:pt idx="8676">
                  <c:v>11166.1270289886</c:v>
                </c:pt>
                <c:pt idx="8677">
                  <c:v>11172.488486656899</c:v>
                </c:pt>
                <c:pt idx="8678">
                  <c:v>11175.230111025199</c:v>
                </c:pt>
                <c:pt idx="8679">
                  <c:v>11175.464572438899</c:v>
                </c:pt>
                <c:pt idx="8680">
                  <c:v>11176.559267205101</c:v>
                </c:pt>
                <c:pt idx="8681">
                  <c:v>11178.639267205201</c:v>
                </c:pt>
                <c:pt idx="8682">
                  <c:v>11180.719267205301</c:v>
                </c:pt>
                <c:pt idx="8683">
                  <c:v>11182.5031369598</c:v>
                </c:pt>
                <c:pt idx="8684">
                  <c:v>11184.879267205401</c:v>
                </c:pt>
                <c:pt idx="8685">
                  <c:v>11185.9192672055</c:v>
                </c:pt>
                <c:pt idx="8686">
                  <c:v>11186.979267205101</c:v>
                </c:pt>
                <c:pt idx="8687">
                  <c:v>11187.524948915399</c:v>
                </c:pt>
                <c:pt idx="8688">
                  <c:v>11188.0392672047</c:v>
                </c:pt>
                <c:pt idx="8689">
                  <c:v>11189.099267204199</c:v>
                </c:pt>
                <c:pt idx="8690">
                  <c:v>11192.583807290501</c:v>
                </c:pt>
                <c:pt idx="8691">
                  <c:v>11196.9718034937</c:v>
                </c:pt>
                <c:pt idx="8692">
                  <c:v>11197.687586455901</c:v>
                </c:pt>
                <c:pt idx="8693">
                  <c:v>11201.5840116981</c:v>
                </c:pt>
                <c:pt idx="8694">
                  <c:v>11208.4337480748</c:v>
                </c:pt>
                <c:pt idx="8695">
                  <c:v>11209.473748074801</c:v>
                </c:pt>
                <c:pt idx="8696">
                  <c:v>11210.8592149857</c:v>
                </c:pt>
                <c:pt idx="8697">
                  <c:v>11211.553748074901</c:v>
                </c:pt>
                <c:pt idx="8698">
                  <c:v>11212.191907795101</c:v>
                </c:pt>
                <c:pt idx="8699">
                  <c:v>11212.5937480749</c:v>
                </c:pt>
                <c:pt idx="8700">
                  <c:v>11212.9592149853</c:v>
                </c:pt>
                <c:pt idx="8701">
                  <c:v>11213.231907794199</c:v>
                </c:pt>
                <c:pt idx="8702">
                  <c:v>11213.633748074901</c:v>
                </c:pt>
                <c:pt idx="8703">
                  <c:v>11214.030218976</c:v>
                </c:pt>
                <c:pt idx="8704">
                  <c:v>11214.2719077933</c:v>
                </c:pt>
                <c:pt idx="8705">
                  <c:v>11214.673748075</c:v>
                </c:pt>
                <c:pt idx="8706">
                  <c:v>11215.0592149849</c:v>
                </c:pt>
                <c:pt idx="8707">
                  <c:v>11215.0702189761</c:v>
                </c:pt>
                <c:pt idx="8708">
                  <c:v>11215.3119077924</c:v>
                </c:pt>
                <c:pt idx="8709">
                  <c:v>11215.3535435879</c:v>
                </c:pt>
                <c:pt idx="8710">
                  <c:v>11215.713748075001</c:v>
                </c:pt>
                <c:pt idx="8711">
                  <c:v>11216.1102189761</c:v>
                </c:pt>
                <c:pt idx="8712">
                  <c:v>11216.351907791501</c:v>
                </c:pt>
                <c:pt idx="8713">
                  <c:v>11216.7737480746</c:v>
                </c:pt>
                <c:pt idx="8714">
                  <c:v>11217.150218976099</c:v>
                </c:pt>
                <c:pt idx="8715">
                  <c:v>11217.1592149846</c:v>
                </c:pt>
                <c:pt idx="8716">
                  <c:v>11217.391907790599</c:v>
                </c:pt>
                <c:pt idx="8717">
                  <c:v>11217.813748074601</c:v>
                </c:pt>
                <c:pt idx="8718">
                  <c:v>11218.4319077897</c:v>
                </c:pt>
                <c:pt idx="8719">
                  <c:v>11218.8737480742</c:v>
                </c:pt>
                <c:pt idx="8720">
                  <c:v>11219.2592149842</c:v>
                </c:pt>
                <c:pt idx="8721">
                  <c:v>11219.4719077888</c:v>
                </c:pt>
                <c:pt idx="8722">
                  <c:v>11219.913748074299</c:v>
                </c:pt>
                <c:pt idx="8723">
                  <c:v>11220.511907787901</c:v>
                </c:pt>
                <c:pt idx="8724">
                  <c:v>11220.9737480739</c:v>
                </c:pt>
                <c:pt idx="8725">
                  <c:v>11221.551907787099</c:v>
                </c:pt>
                <c:pt idx="8726">
                  <c:v>11222.013748073899</c:v>
                </c:pt>
                <c:pt idx="8727">
                  <c:v>11222.5919077862</c:v>
                </c:pt>
                <c:pt idx="8728">
                  <c:v>11223.073748073501</c:v>
                </c:pt>
                <c:pt idx="8729">
                  <c:v>11223.6319077853</c:v>
                </c:pt>
                <c:pt idx="8730">
                  <c:v>11224.1137480735</c:v>
                </c:pt>
                <c:pt idx="8731">
                  <c:v>11224.671907784401</c:v>
                </c:pt>
                <c:pt idx="8732">
                  <c:v>11225.173748073101</c:v>
                </c:pt>
                <c:pt idx="8733">
                  <c:v>11225.7119077835</c:v>
                </c:pt>
                <c:pt idx="8734">
                  <c:v>11227.345045681101</c:v>
                </c:pt>
                <c:pt idx="8735">
                  <c:v>11228.610490309</c:v>
                </c:pt>
                <c:pt idx="8736">
                  <c:v>11231.4977266024</c:v>
                </c:pt>
                <c:pt idx="8737">
                  <c:v>11232.190256305899</c:v>
                </c:pt>
                <c:pt idx="8738">
                  <c:v>11233.230256306</c:v>
                </c:pt>
                <c:pt idx="8739">
                  <c:v>11235.0311435684</c:v>
                </c:pt>
                <c:pt idx="8740">
                  <c:v>11235.7686423137</c:v>
                </c:pt>
                <c:pt idx="8741">
                  <c:v>11235.802663160001</c:v>
                </c:pt>
                <c:pt idx="8742">
                  <c:v>11237.465170601299</c:v>
                </c:pt>
                <c:pt idx="8743">
                  <c:v>11239.831587139501</c:v>
                </c:pt>
                <c:pt idx="8744">
                  <c:v>11240.1703587826</c:v>
                </c:pt>
                <c:pt idx="8745">
                  <c:v>11240.605170601501</c:v>
                </c:pt>
                <c:pt idx="8746">
                  <c:v>11240.954669070399</c:v>
                </c:pt>
                <c:pt idx="8747">
                  <c:v>11243.8392672054</c:v>
                </c:pt>
                <c:pt idx="8748">
                  <c:v>11246.3902563061</c:v>
                </c:pt>
                <c:pt idx="8749">
                  <c:v>11247.3988061212</c:v>
                </c:pt>
                <c:pt idx="8750">
                  <c:v>11249.6792672052</c:v>
                </c:pt>
                <c:pt idx="8751">
                  <c:v>11251.068123416901</c:v>
                </c:pt>
                <c:pt idx="8752">
                  <c:v>11251.7592672053</c:v>
                </c:pt>
                <c:pt idx="8753">
                  <c:v>11252.108123415999</c:v>
                </c:pt>
                <c:pt idx="8754">
                  <c:v>11252.279686415501</c:v>
                </c:pt>
                <c:pt idx="8755">
                  <c:v>11252.340696532199</c:v>
                </c:pt>
                <c:pt idx="8756">
                  <c:v>11252.799267205401</c:v>
                </c:pt>
                <c:pt idx="8757">
                  <c:v>11253.1481234151</c:v>
                </c:pt>
                <c:pt idx="8758">
                  <c:v>11253.3196864156</c:v>
                </c:pt>
                <c:pt idx="8759">
                  <c:v>11254.1881234142</c:v>
                </c:pt>
                <c:pt idx="8760">
                  <c:v>11254.207218985501</c:v>
                </c:pt>
                <c:pt idx="8761">
                  <c:v>11254.359686415601</c:v>
                </c:pt>
                <c:pt idx="8762">
                  <c:v>11254.921312648799</c:v>
                </c:pt>
                <c:pt idx="8763">
                  <c:v>11254.9880039361</c:v>
                </c:pt>
                <c:pt idx="8764">
                  <c:v>11256.028003936101</c:v>
                </c:pt>
                <c:pt idx="8765">
                  <c:v>11256.257321053101</c:v>
                </c:pt>
                <c:pt idx="8766">
                  <c:v>11257.0680039362</c:v>
                </c:pt>
                <c:pt idx="8767">
                  <c:v>11257.5939595787</c:v>
                </c:pt>
                <c:pt idx="8768">
                  <c:v>11257.5992672052</c:v>
                </c:pt>
                <c:pt idx="8769">
                  <c:v>11258.1080039362</c:v>
                </c:pt>
                <c:pt idx="8770">
                  <c:v>11258.633959578799</c:v>
                </c:pt>
                <c:pt idx="8771">
                  <c:v>11259.1480039362</c:v>
                </c:pt>
                <c:pt idx="8772">
                  <c:v>11259.6739595788</c:v>
                </c:pt>
                <c:pt idx="8773">
                  <c:v>11260.1880039363</c:v>
                </c:pt>
                <c:pt idx="8774">
                  <c:v>11260.713959578799</c:v>
                </c:pt>
                <c:pt idx="8775">
                  <c:v>11261.2280039363</c:v>
                </c:pt>
                <c:pt idx="8776">
                  <c:v>11264.8525783144</c:v>
                </c:pt>
                <c:pt idx="8777">
                  <c:v>11265.939346614199</c:v>
                </c:pt>
                <c:pt idx="8778">
                  <c:v>11270.0990105327</c:v>
                </c:pt>
                <c:pt idx="8779">
                  <c:v>11325.594876236701</c:v>
                </c:pt>
                <c:pt idx="8780">
                  <c:v>11329.0032687978</c:v>
                </c:pt>
                <c:pt idx="8781">
                  <c:v>11335.9241547603</c:v>
                </c:pt>
                <c:pt idx="8782">
                  <c:v>11336.566096872</c:v>
                </c:pt>
                <c:pt idx="8783">
                  <c:v>11340.204639202901</c:v>
                </c:pt>
                <c:pt idx="8784">
                  <c:v>11349.3077212404</c:v>
                </c:pt>
                <c:pt idx="8785">
                  <c:v>11352.4985316898</c:v>
                </c:pt>
                <c:pt idx="8786">
                  <c:v>11356.580747174001</c:v>
                </c:pt>
                <c:pt idx="8787">
                  <c:v>11363.543163837199</c:v>
                </c:pt>
                <c:pt idx="8788">
                  <c:v>11367.7447008781</c:v>
                </c:pt>
                <c:pt idx="8789">
                  <c:v>11371.049413708901</c:v>
                </c:pt>
                <c:pt idx="8790">
                  <c:v>11376.695135568199</c:v>
                </c:pt>
                <c:pt idx="8791">
                  <c:v>11377.5888116648</c:v>
                </c:pt>
                <c:pt idx="8792">
                  <c:v>11379.061739140599</c:v>
                </c:pt>
                <c:pt idx="8793">
                  <c:v>11379.8196580652</c:v>
                </c:pt>
                <c:pt idx="8794">
                  <c:v>11383.7899649357</c:v>
                </c:pt>
                <c:pt idx="8795">
                  <c:v>11385.477176824499</c:v>
                </c:pt>
                <c:pt idx="8796">
                  <c:v>11390.0907325139</c:v>
                </c:pt>
                <c:pt idx="8797">
                  <c:v>11391.1397604579</c:v>
                </c:pt>
                <c:pt idx="8798">
                  <c:v>11392.5453400397</c:v>
                </c:pt>
                <c:pt idx="8799">
                  <c:v>11393.4290692622</c:v>
                </c:pt>
                <c:pt idx="8800">
                  <c:v>11401.4226558953</c:v>
                </c:pt>
                <c:pt idx="8801">
                  <c:v>11401.941688828099</c:v>
                </c:pt>
                <c:pt idx="8802">
                  <c:v>11401.950732510501</c:v>
                </c:pt>
                <c:pt idx="8803">
                  <c:v>11402.688100523301</c:v>
                </c:pt>
                <c:pt idx="8804">
                  <c:v>11405.260169343999</c:v>
                </c:pt>
                <c:pt idx="8805">
                  <c:v>11407.1589323977</c:v>
                </c:pt>
                <c:pt idx="8806">
                  <c:v>11408.0717168347</c:v>
                </c:pt>
                <c:pt idx="8807">
                  <c:v>11410.047610079801</c:v>
                </c:pt>
                <c:pt idx="8808">
                  <c:v>11410.910732514199</c:v>
                </c:pt>
                <c:pt idx="8809">
                  <c:v>11411.1396409729</c:v>
                </c:pt>
                <c:pt idx="8810">
                  <c:v>11411.3147024344</c:v>
                </c:pt>
                <c:pt idx="8811">
                  <c:v>11413.0579687384</c:v>
                </c:pt>
                <c:pt idx="8812">
                  <c:v>11415.0322792846</c:v>
                </c:pt>
                <c:pt idx="8813">
                  <c:v>11416.2440092694</c:v>
                </c:pt>
                <c:pt idx="8814">
                  <c:v>11419.3890106361</c:v>
                </c:pt>
                <c:pt idx="8815">
                  <c:v>11423.483356151701</c:v>
                </c:pt>
                <c:pt idx="8816">
                  <c:v>11426.0447768718</c:v>
                </c:pt>
                <c:pt idx="8817">
                  <c:v>11428.998922863901</c:v>
                </c:pt>
                <c:pt idx="8818">
                  <c:v>11429.4290106352</c:v>
                </c:pt>
                <c:pt idx="8819">
                  <c:v>11429.4490106347</c:v>
                </c:pt>
                <c:pt idx="8820">
                  <c:v>11437.998763056299</c:v>
                </c:pt>
                <c:pt idx="8821">
                  <c:v>11438.0187630563</c:v>
                </c:pt>
                <c:pt idx="8822">
                  <c:v>11439.078763056301</c:v>
                </c:pt>
                <c:pt idx="8823">
                  <c:v>11439.0987630563</c:v>
                </c:pt>
                <c:pt idx="8824">
                  <c:v>11439.1187630564</c:v>
                </c:pt>
                <c:pt idx="8825">
                  <c:v>11439.1387630564</c:v>
                </c:pt>
                <c:pt idx="8826">
                  <c:v>11440.0169568285</c:v>
                </c:pt>
                <c:pt idx="8827">
                  <c:v>11443.0436678882</c:v>
                </c:pt>
                <c:pt idx="8828">
                  <c:v>11446.305359830099</c:v>
                </c:pt>
                <c:pt idx="8829">
                  <c:v>11446.3743505682</c:v>
                </c:pt>
                <c:pt idx="8830">
                  <c:v>11450.834105268699</c:v>
                </c:pt>
                <c:pt idx="8831">
                  <c:v>11451.649384390499</c:v>
                </c:pt>
                <c:pt idx="8832">
                  <c:v>11455.260169343999</c:v>
                </c:pt>
                <c:pt idx="8833">
                  <c:v>11462.1720978468</c:v>
                </c:pt>
                <c:pt idx="8834">
                  <c:v>11464.767081711399</c:v>
                </c:pt>
                <c:pt idx="8835">
                  <c:v>11470.039668576699</c:v>
                </c:pt>
                <c:pt idx="8836">
                  <c:v>11480.7993843965</c:v>
                </c:pt>
                <c:pt idx="8837">
                  <c:v>11481.0913128964</c:v>
                </c:pt>
                <c:pt idx="8838">
                  <c:v>11485.435015872101</c:v>
                </c:pt>
                <c:pt idx="8839">
                  <c:v>11491.272115149301</c:v>
                </c:pt>
                <c:pt idx="8840">
                  <c:v>11499.6724864514</c:v>
                </c:pt>
                <c:pt idx="8841">
                  <c:v>11504.2822494171</c:v>
                </c:pt>
                <c:pt idx="8842">
                  <c:v>11504.611446250199</c:v>
                </c:pt>
                <c:pt idx="8843">
                  <c:v>11530.6583573883</c:v>
                </c:pt>
                <c:pt idx="8844">
                  <c:v>11541.666421878999</c:v>
                </c:pt>
                <c:pt idx="8845">
                  <c:v>11545.1270239241</c:v>
                </c:pt>
                <c:pt idx="8846">
                  <c:v>11575.5002661095</c:v>
                </c:pt>
                <c:pt idx="8847">
                  <c:v>11576.7657107375</c:v>
                </c:pt>
                <c:pt idx="8848">
                  <c:v>11584.876994611201</c:v>
                </c:pt>
                <c:pt idx="8849">
                  <c:v>11589.109889498901</c:v>
                </c:pt>
                <c:pt idx="8850">
                  <c:v>11603.0765330791</c:v>
                </c:pt>
                <c:pt idx="8851">
                  <c:v>11608.751739527001</c:v>
                </c:pt>
                <c:pt idx="8852">
                  <c:v>11614.094567042701</c:v>
                </c:pt>
                <c:pt idx="8853">
                  <c:v>11617.121278103399</c:v>
                </c:pt>
                <c:pt idx="8854">
                  <c:v>11622.159010664</c:v>
                </c:pt>
                <c:pt idx="8855">
                  <c:v>11623.219010664099</c:v>
                </c:pt>
                <c:pt idx="8856">
                  <c:v>11623.5124591719</c:v>
                </c:pt>
                <c:pt idx="8857">
                  <c:v>11624.279010664201</c:v>
                </c:pt>
                <c:pt idx="8858">
                  <c:v>11624.733600780301</c:v>
                </c:pt>
                <c:pt idx="8859">
                  <c:v>11625.3190106642</c:v>
                </c:pt>
                <c:pt idx="8860">
                  <c:v>11626.3590106642</c:v>
                </c:pt>
                <c:pt idx="8861">
                  <c:v>11627.3990106643</c:v>
                </c:pt>
                <c:pt idx="8862">
                  <c:v>11628.616238337199</c:v>
                </c:pt>
                <c:pt idx="8863">
                  <c:v>11629.479010664299</c:v>
                </c:pt>
                <c:pt idx="8864">
                  <c:v>11630.5190106644</c:v>
                </c:pt>
                <c:pt idx="8865">
                  <c:v>11636.627490254101</c:v>
                </c:pt>
                <c:pt idx="8866">
                  <c:v>11637.6674902541</c:v>
                </c:pt>
                <c:pt idx="8867">
                  <c:v>11638.707490254101</c:v>
                </c:pt>
                <c:pt idx="8868">
                  <c:v>11639.7474902542</c:v>
                </c:pt>
                <c:pt idx="8869">
                  <c:v>11640.787490254201</c:v>
                </c:pt>
                <c:pt idx="8870">
                  <c:v>11641.3103260351</c:v>
                </c:pt>
                <c:pt idx="8871">
                  <c:v>11641.8274902543</c:v>
                </c:pt>
                <c:pt idx="8872">
                  <c:v>11642.350326035101</c:v>
                </c:pt>
                <c:pt idx="8873">
                  <c:v>11642.867490254301</c:v>
                </c:pt>
                <c:pt idx="8874">
                  <c:v>11643.3903260352</c:v>
                </c:pt>
                <c:pt idx="8875">
                  <c:v>11643.9074902543</c:v>
                </c:pt>
                <c:pt idx="8876">
                  <c:v>11644.430326035201</c:v>
                </c:pt>
                <c:pt idx="8877">
                  <c:v>11644.833872159001</c:v>
                </c:pt>
                <c:pt idx="8878">
                  <c:v>11644.947490254401</c:v>
                </c:pt>
                <c:pt idx="8879">
                  <c:v>11645.4703260352</c:v>
                </c:pt>
                <c:pt idx="8880">
                  <c:v>11645.873872159</c:v>
                </c:pt>
                <c:pt idx="8881">
                  <c:v>11645.9874902544</c:v>
                </c:pt>
                <c:pt idx="8882">
                  <c:v>11646.510326035301</c:v>
                </c:pt>
                <c:pt idx="8883">
                  <c:v>11646.913872159001</c:v>
                </c:pt>
                <c:pt idx="8884">
                  <c:v>11647.027490254401</c:v>
                </c:pt>
                <c:pt idx="8885">
                  <c:v>11647.5503260353</c:v>
                </c:pt>
                <c:pt idx="8886">
                  <c:v>11648.0674902545</c:v>
                </c:pt>
                <c:pt idx="8887">
                  <c:v>11648.590326035301</c:v>
                </c:pt>
                <c:pt idx="8888">
                  <c:v>11649.107490254501</c:v>
                </c:pt>
                <c:pt idx="8889">
                  <c:v>11649.6303260354</c:v>
                </c:pt>
                <c:pt idx="8890">
                  <c:v>11650.1474902546</c:v>
                </c:pt>
                <c:pt idx="8891">
                  <c:v>11650.4282377827</c:v>
                </c:pt>
                <c:pt idx="8892">
                  <c:v>11650.670326035401</c:v>
                </c:pt>
                <c:pt idx="8893">
                  <c:v>11651.187490254601</c:v>
                </c:pt>
                <c:pt idx="8894">
                  <c:v>11651.7103260355</c:v>
                </c:pt>
                <c:pt idx="8895">
                  <c:v>11652.2274902546</c:v>
                </c:pt>
                <c:pt idx="8896">
                  <c:v>11653.267490254701</c:v>
                </c:pt>
                <c:pt idx="8897">
                  <c:v>11654.3074902547</c:v>
                </c:pt>
                <c:pt idx="8898">
                  <c:v>11654.909074736701</c:v>
                </c:pt>
                <c:pt idx="8899">
                  <c:v>11655.3474902547</c:v>
                </c:pt>
                <c:pt idx="8900">
                  <c:v>11655.9490747358</c:v>
                </c:pt>
                <c:pt idx="8901">
                  <c:v>11656.1023999545</c:v>
                </c:pt>
                <c:pt idx="8902">
                  <c:v>11656.3874902548</c:v>
                </c:pt>
                <c:pt idx="8903">
                  <c:v>11657.4274902548</c:v>
                </c:pt>
                <c:pt idx="8904">
                  <c:v>11658.4674902549</c:v>
                </c:pt>
                <c:pt idx="8905">
                  <c:v>11659.5074902549</c:v>
                </c:pt>
                <c:pt idx="8906">
                  <c:v>11659.992243053301</c:v>
                </c:pt>
                <c:pt idx="8907">
                  <c:v>11660.547490254899</c:v>
                </c:pt>
                <c:pt idx="8908">
                  <c:v>11661.0322430534</c:v>
                </c:pt>
                <c:pt idx="8909">
                  <c:v>11661.1288999227</c:v>
                </c:pt>
                <c:pt idx="8910">
                  <c:v>11661.587490255</c:v>
                </c:pt>
                <c:pt idx="8911">
                  <c:v>11662.4263784829</c:v>
                </c:pt>
                <c:pt idx="8912">
                  <c:v>11662.627490254999</c:v>
                </c:pt>
                <c:pt idx="8913">
                  <c:v>11663.466378482</c:v>
                </c:pt>
                <c:pt idx="8914">
                  <c:v>11663.667490255</c:v>
                </c:pt>
                <c:pt idx="8915">
                  <c:v>11663.750096666099</c:v>
                </c:pt>
                <c:pt idx="8916">
                  <c:v>11663.991143569299</c:v>
                </c:pt>
                <c:pt idx="8917">
                  <c:v>11664.506378481099</c:v>
                </c:pt>
                <c:pt idx="8918">
                  <c:v>11664.707490255099</c:v>
                </c:pt>
                <c:pt idx="8919">
                  <c:v>11665.022543990901</c:v>
                </c:pt>
                <c:pt idx="8920">
                  <c:v>11665.5463784802</c:v>
                </c:pt>
                <c:pt idx="8921">
                  <c:v>11665.6586713874</c:v>
                </c:pt>
                <c:pt idx="8922">
                  <c:v>11665.7474902551</c:v>
                </c:pt>
                <c:pt idx="8923">
                  <c:v>11666.062543991</c:v>
                </c:pt>
                <c:pt idx="8924">
                  <c:v>11666.5863784793</c:v>
                </c:pt>
                <c:pt idx="8925">
                  <c:v>11666.698671387499</c:v>
                </c:pt>
                <c:pt idx="8926">
                  <c:v>11666.787490255199</c:v>
                </c:pt>
                <c:pt idx="8927">
                  <c:v>11667.102543991001</c:v>
                </c:pt>
                <c:pt idx="8928">
                  <c:v>11667.626378478401</c:v>
                </c:pt>
                <c:pt idx="8929">
                  <c:v>11667.646378478001</c:v>
                </c:pt>
                <c:pt idx="8930">
                  <c:v>11667.666378477499</c:v>
                </c:pt>
                <c:pt idx="8931">
                  <c:v>11667.7386713875</c:v>
                </c:pt>
                <c:pt idx="8932">
                  <c:v>11667.8274902552</c:v>
                </c:pt>
                <c:pt idx="8933">
                  <c:v>11668.7915871404</c:v>
                </c:pt>
                <c:pt idx="8934">
                  <c:v>11668.867490255199</c:v>
                </c:pt>
                <c:pt idx="8935">
                  <c:v>11669.182543991101</c:v>
                </c:pt>
                <c:pt idx="8936">
                  <c:v>11669.9074902553</c:v>
                </c:pt>
                <c:pt idx="8937">
                  <c:v>11670.2225439911</c:v>
                </c:pt>
                <c:pt idx="8938">
                  <c:v>11670.947490255299</c:v>
                </c:pt>
                <c:pt idx="8939">
                  <c:v>11671.099010664</c:v>
                </c:pt>
                <c:pt idx="8940">
                  <c:v>11671.262543991201</c:v>
                </c:pt>
                <c:pt idx="8941">
                  <c:v>11671.7575603406</c:v>
                </c:pt>
                <c:pt idx="8942">
                  <c:v>11671.9874902553</c:v>
                </c:pt>
                <c:pt idx="8943">
                  <c:v>11672.3025439912</c:v>
                </c:pt>
                <c:pt idx="8944">
                  <c:v>11672.6820307984</c:v>
                </c:pt>
                <c:pt idx="8945">
                  <c:v>11673.117373291399</c:v>
                </c:pt>
                <c:pt idx="8946">
                  <c:v>11673.342543991201</c:v>
                </c:pt>
                <c:pt idx="8947">
                  <c:v>11673.722030798401</c:v>
                </c:pt>
                <c:pt idx="8948">
                  <c:v>11674.3825439913</c:v>
                </c:pt>
                <c:pt idx="8949">
                  <c:v>11675.022185293399</c:v>
                </c:pt>
                <c:pt idx="8950">
                  <c:v>11675.422543991301</c:v>
                </c:pt>
                <c:pt idx="8951">
                  <c:v>11676.0621852935</c:v>
                </c:pt>
                <c:pt idx="8952">
                  <c:v>11676.4625439913</c:v>
                </c:pt>
                <c:pt idx="8953">
                  <c:v>11677.102185293499</c:v>
                </c:pt>
                <c:pt idx="8954">
                  <c:v>11677.502543991401</c:v>
                </c:pt>
                <c:pt idx="8955">
                  <c:v>11678.1421852936</c:v>
                </c:pt>
                <c:pt idx="8956">
                  <c:v>11678.3598596313</c:v>
                </c:pt>
                <c:pt idx="8957">
                  <c:v>11678.5425439914</c:v>
                </c:pt>
                <c:pt idx="8958">
                  <c:v>11678.562543991</c:v>
                </c:pt>
                <c:pt idx="8959">
                  <c:v>11678.8290106635</c:v>
                </c:pt>
                <c:pt idx="8960">
                  <c:v>11678.9803931526</c:v>
                </c:pt>
                <c:pt idx="8961">
                  <c:v>11679.182185293599</c:v>
                </c:pt>
                <c:pt idx="8962">
                  <c:v>11679.602543991001</c:v>
                </c:pt>
                <c:pt idx="8963">
                  <c:v>11679.889010663601</c:v>
                </c:pt>
                <c:pt idx="8964">
                  <c:v>11680.2221852936</c:v>
                </c:pt>
                <c:pt idx="8965">
                  <c:v>11680.642543991</c:v>
                </c:pt>
                <c:pt idx="8966">
                  <c:v>11680.9290106636</c:v>
                </c:pt>
                <c:pt idx="8967">
                  <c:v>11681.260696534</c:v>
                </c:pt>
                <c:pt idx="8968">
                  <c:v>11681.2852401584</c:v>
                </c:pt>
                <c:pt idx="8969">
                  <c:v>11681.5685670701</c:v>
                </c:pt>
                <c:pt idx="8970">
                  <c:v>11681.682543991101</c:v>
                </c:pt>
                <c:pt idx="8971">
                  <c:v>11681.702543990599</c:v>
                </c:pt>
                <c:pt idx="8972">
                  <c:v>11682.6085670702</c:v>
                </c:pt>
                <c:pt idx="8973">
                  <c:v>11682.7425439907</c:v>
                </c:pt>
                <c:pt idx="8974">
                  <c:v>11683.5830162893</c:v>
                </c:pt>
                <c:pt idx="8975">
                  <c:v>11683.6485670702</c:v>
                </c:pt>
                <c:pt idx="8976">
                  <c:v>11683.782543990699</c:v>
                </c:pt>
                <c:pt idx="8977">
                  <c:v>11684.688567070199</c:v>
                </c:pt>
                <c:pt idx="8978">
                  <c:v>11684.8225439907</c:v>
                </c:pt>
                <c:pt idx="8979">
                  <c:v>11684.8425439903</c:v>
                </c:pt>
                <c:pt idx="8980">
                  <c:v>11684.862543989901</c:v>
                </c:pt>
                <c:pt idx="8981">
                  <c:v>11684.882543989401</c:v>
                </c:pt>
                <c:pt idx="8982">
                  <c:v>11684.902543988999</c:v>
                </c:pt>
                <c:pt idx="8983">
                  <c:v>11684.922543988499</c:v>
                </c:pt>
                <c:pt idx="8984">
                  <c:v>11684.9425439881</c:v>
                </c:pt>
                <c:pt idx="8985">
                  <c:v>11684.9625439876</c:v>
                </c:pt>
                <c:pt idx="8986">
                  <c:v>11684.9825439872</c:v>
                </c:pt>
                <c:pt idx="8987">
                  <c:v>11685.0025439867</c:v>
                </c:pt>
                <c:pt idx="8988">
                  <c:v>11685.022543986301</c:v>
                </c:pt>
                <c:pt idx="8989">
                  <c:v>11685.042543985801</c:v>
                </c:pt>
                <c:pt idx="8990">
                  <c:v>11685.062543985399</c:v>
                </c:pt>
                <c:pt idx="8991">
                  <c:v>11685.0825439849</c:v>
                </c:pt>
                <c:pt idx="8992">
                  <c:v>11685.1025439845</c:v>
                </c:pt>
                <c:pt idx="8993">
                  <c:v>11685.122543984</c:v>
                </c:pt>
                <c:pt idx="8994">
                  <c:v>11685.135870866899</c:v>
                </c:pt>
                <c:pt idx="8995">
                  <c:v>11685.7285670703</c:v>
                </c:pt>
                <c:pt idx="8996">
                  <c:v>11686.162543984099</c:v>
                </c:pt>
                <c:pt idx="8997">
                  <c:v>11686.768567070299</c:v>
                </c:pt>
                <c:pt idx="8998">
                  <c:v>11686.8695738073</c:v>
                </c:pt>
                <c:pt idx="8999">
                  <c:v>11686.9007001714</c:v>
                </c:pt>
                <c:pt idx="9000">
                  <c:v>11687.2025439841</c:v>
                </c:pt>
                <c:pt idx="9001">
                  <c:v>11687.7890106635</c:v>
                </c:pt>
                <c:pt idx="9002">
                  <c:v>11688.242543984201</c:v>
                </c:pt>
                <c:pt idx="9003">
                  <c:v>11690.523959456001</c:v>
                </c:pt>
                <c:pt idx="9004">
                  <c:v>11691.176007800699</c:v>
                </c:pt>
                <c:pt idx="9005">
                  <c:v>11691.6426114602</c:v>
                </c:pt>
                <c:pt idx="9006">
                  <c:v>11692.766092525701</c:v>
                </c:pt>
                <c:pt idx="9007">
                  <c:v>11693.1695737969</c:v>
                </c:pt>
                <c:pt idx="9008">
                  <c:v>11693.281595068</c:v>
                </c:pt>
                <c:pt idx="9009">
                  <c:v>11694.7036436535</c:v>
                </c:pt>
                <c:pt idx="9010">
                  <c:v>11695.7812301956</c:v>
                </c:pt>
                <c:pt idx="9011">
                  <c:v>11704.735967602501</c:v>
                </c:pt>
                <c:pt idx="9012">
                  <c:v>11712.5126635795</c:v>
                </c:pt>
                <c:pt idx="9013">
                  <c:v>11715.7440320933</c:v>
                </c:pt>
                <c:pt idx="9014">
                  <c:v>11719.2046341393</c:v>
                </c:pt>
                <c:pt idx="9015">
                  <c:v>11749.5778763238</c:v>
                </c:pt>
                <c:pt idx="9016">
                  <c:v>11750.843320951701</c:v>
                </c:pt>
                <c:pt idx="9017">
                  <c:v>11753.1874997131</c:v>
                </c:pt>
                <c:pt idx="9018">
                  <c:v>11758.9546048259</c:v>
                </c:pt>
                <c:pt idx="9019">
                  <c:v>11767.1541432943</c:v>
                </c:pt>
                <c:pt idx="9020">
                  <c:v>11771.7981991041</c:v>
                </c:pt>
                <c:pt idx="9021">
                  <c:v>11780.917064220601</c:v>
                </c:pt>
                <c:pt idx="9022">
                  <c:v>11786.7387640867</c:v>
                </c:pt>
                <c:pt idx="9023">
                  <c:v>11788.172177257</c:v>
                </c:pt>
                <c:pt idx="9024">
                  <c:v>11791.1988883186</c:v>
                </c:pt>
                <c:pt idx="9025">
                  <c:v>11794.102439239599</c:v>
                </c:pt>
                <c:pt idx="9026">
                  <c:v>11805.323667753401</c:v>
                </c:pt>
                <c:pt idx="9027">
                  <c:v>11808.3592664645</c:v>
                </c:pt>
                <c:pt idx="9028">
                  <c:v>11817.7120806314</c:v>
                </c:pt>
                <c:pt idx="9029">
                  <c:v>11837.8277068808</c:v>
                </c:pt>
                <c:pt idx="9030">
                  <c:v>11845.9334287531</c:v>
                </c:pt>
                <c:pt idx="9031">
                  <c:v>11852.437469845599</c:v>
                </c:pt>
                <c:pt idx="9032">
                  <c:v>11864.9997431789</c:v>
                </c:pt>
                <c:pt idx="9033">
                  <c:v>11868.939384393299</c:v>
                </c:pt>
                <c:pt idx="9034">
                  <c:v>11872.9697629278</c:v>
                </c:pt>
                <c:pt idx="9035">
                  <c:v>11872.9897629274</c:v>
                </c:pt>
                <c:pt idx="9036">
                  <c:v>11873.0097629269</c:v>
                </c:pt>
                <c:pt idx="9037">
                  <c:v>11873.029762926501</c:v>
                </c:pt>
                <c:pt idx="9038">
                  <c:v>11874.0261370809</c:v>
                </c:pt>
                <c:pt idx="9039">
                  <c:v>11874.0897629261</c:v>
                </c:pt>
                <c:pt idx="9040">
                  <c:v>11883.282244354399</c:v>
                </c:pt>
                <c:pt idx="9041">
                  <c:v>11885.148821225301</c:v>
                </c:pt>
                <c:pt idx="9042">
                  <c:v>11889.821642307499</c:v>
                </c:pt>
                <c:pt idx="9043">
                  <c:v>11891.7280362686</c:v>
                </c:pt>
                <c:pt idx="9044">
                  <c:v>11892.960306347801</c:v>
                </c:pt>
                <c:pt idx="9045">
                  <c:v>11894.146688159501</c:v>
                </c:pt>
                <c:pt idx="9046">
                  <c:v>11900.3685076404</c:v>
                </c:pt>
                <c:pt idx="9047">
                  <c:v>11909.0225034635</c:v>
                </c:pt>
                <c:pt idx="9048">
                  <c:v>11913.655486538</c:v>
                </c:pt>
                <c:pt idx="9049">
                  <c:v>11915.7434287508</c:v>
                </c:pt>
                <c:pt idx="9050">
                  <c:v>11917.9603687161</c:v>
                </c:pt>
                <c:pt idx="9051">
                  <c:v>11919.568821222199</c:v>
                </c:pt>
                <c:pt idx="9052">
                  <c:v>11920.799384395499</c:v>
                </c:pt>
                <c:pt idx="9053">
                  <c:v>11921.830340709301</c:v>
                </c:pt>
                <c:pt idx="9054">
                  <c:v>11921.8393843919</c:v>
                </c:pt>
                <c:pt idx="9055">
                  <c:v>11924.920931166</c:v>
                </c:pt>
                <c:pt idx="9056">
                  <c:v>11926.08221744</c:v>
                </c:pt>
                <c:pt idx="9057">
                  <c:v>11927.265109927301</c:v>
                </c:pt>
                <c:pt idx="9058">
                  <c:v>11932.358292852499</c:v>
                </c:pt>
                <c:pt idx="9059">
                  <c:v>11933.032215040599</c:v>
                </c:pt>
                <c:pt idx="9060">
                  <c:v>11935.9104259181</c:v>
                </c:pt>
                <c:pt idx="9061">
                  <c:v>11941.231753509401</c:v>
                </c:pt>
                <c:pt idx="9062">
                  <c:v>11945.148821225301</c:v>
                </c:pt>
                <c:pt idx="9063">
                  <c:v>11955.7703062947</c:v>
                </c:pt>
                <c:pt idx="9064">
                  <c:v>11960.816374300901</c:v>
                </c:pt>
                <c:pt idx="9065">
                  <c:v>11965.2764985337</c:v>
                </c:pt>
                <c:pt idx="9066">
                  <c:v>12011.905317095499</c:v>
                </c:pt>
                <c:pt idx="9067">
                  <c:v>12015.805646483001</c:v>
                </c:pt>
                <c:pt idx="9068">
                  <c:v>12020.0110389683</c:v>
                </c:pt>
                <c:pt idx="9069">
                  <c:v>12026.5150800598</c:v>
                </c:pt>
                <c:pt idx="9070">
                  <c:v>12037.0379165625</c:v>
                </c:pt>
                <c:pt idx="9071">
                  <c:v>12040.8922871742</c:v>
                </c:pt>
                <c:pt idx="9072">
                  <c:v>12041.109431791099</c:v>
                </c:pt>
                <c:pt idx="9073">
                  <c:v>12041.9322871733</c:v>
                </c:pt>
                <c:pt idx="9074">
                  <c:v>12042.1694317907</c:v>
                </c:pt>
                <c:pt idx="9075">
                  <c:v>12042.444796661801</c:v>
                </c:pt>
                <c:pt idx="9076">
                  <c:v>12043.2294317903</c:v>
                </c:pt>
                <c:pt idx="9077">
                  <c:v>12043.4847966618</c:v>
                </c:pt>
                <c:pt idx="9078">
                  <c:v>12044.012287171499</c:v>
                </c:pt>
                <c:pt idx="9079">
                  <c:v>12044.289431789801</c:v>
                </c:pt>
                <c:pt idx="9080">
                  <c:v>12044.524796661901</c:v>
                </c:pt>
                <c:pt idx="9081">
                  <c:v>12045.3494317894</c:v>
                </c:pt>
                <c:pt idx="9082">
                  <c:v>12045.5847966615</c:v>
                </c:pt>
                <c:pt idx="9083">
                  <c:v>12046.644796661099</c:v>
                </c:pt>
                <c:pt idx="9084">
                  <c:v>12047.704796660601</c:v>
                </c:pt>
                <c:pt idx="9085">
                  <c:v>12048.7447966607</c:v>
                </c:pt>
                <c:pt idx="9086">
                  <c:v>12049.784796660701</c:v>
                </c:pt>
                <c:pt idx="9087">
                  <c:v>12050.8247966608</c:v>
                </c:pt>
                <c:pt idx="9088">
                  <c:v>12051.4047966618</c:v>
                </c:pt>
                <c:pt idx="9089">
                  <c:v>12051.5822526756</c:v>
                </c:pt>
                <c:pt idx="9090">
                  <c:v>12052.3522871639</c:v>
                </c:pt>
                <c:pt idx="9091">
                  <c:v>12053.4122871626</c:v>
                </c:pt>
                <c:pt idx="9092">
                  <c:v>12054.472287161199</c:v>
                </c:pt>
                <c:pt idx="9093">
                  <c:v>12054.6422526612</c:v>
                </c:pt>
                <c:pt idx="9094">
                  <c:v>12055.5122871603</c:v>
                </c:pt>
                <c:pt idx="9095">
                  <c:v>12056.5522871594</c:v>
                </c:pt>
                <c:pt idx="9096">
                  <c:v>12057.592287158501</c:v>
                </c:pt>
                <c:pt idx="9097">
                  <c:v>12058.632287157699</c:v>
                </c:pt>
                <c:pt idx="9098">
                  <c:v>12059.5448902185</c:v>
                </c:pt>
                <c:pt idx="9099">
                  <c:v>12059.6722871568</c:v>
                </c:pt>
                <c:pt idx="9100">
                  <c:v>12060.7122871559</c:v>
                </c:pt>
                <c:pt idx="9101">
                  <c:v>12063.8992525218</c:v>
                </c:pt>
                <c:pt idx="9102">
                  <c:v>12065.094362800901</c:v>
                </c:pt>
                <c:pt idx="9103">
                  <c:v>12075.918362352901</c:v>
                </c:pt>
                <c:pt idx="9104">
                  <c:v>12076.874718618899</c:v>
                </c:pt>
                <c:pt idx="9105">
                  <c:v>12076.958362353</c:v>
                </c:pt>
                <c:pt idx="9106">
                  <c:v>12077.998362353001</c:v>
                </c:pt>
                <c:pt idx="9107">
                  <c:v>12079.038858379199</c:v>
                </c:pt>
                <c:pt idx="9108">
                  <c:v>12079.2654098393</c:v>
                </c:pt>
                <c:pt idx="9109">
                  <c:v>12079.6034985017</c:v>
                </c:pt>
                <c:pt idx="9110">
                  <c:v>12080.078362353101</c:v>
                </c:pt>
                <c:pt idx="9111">
                  <c:v>12080.0788583792</c:v>
                </c:pt>
                <c:pt idx="9112">
                  <c:v>12080.3054098393</c:v>
                </c:pt>
                <c:pt idx="9113">
                  <c:v>12080.6434985008</c:v>
                </c:pt>
                <c:pt idx="9114">
                  <c:v>12081.1183623531</c:v>
                </c:pt>
                <c:pt idx="9115">
                  <c:v>12081.118858379299</c:v>
                </c:pt>
                <c:pt idx="9116">
                  <c:v>12081.3454098394</c:v>
                </c:pt>
                <c:pt idx="9117">
                  <c:v>12081.6834984999</c:v>
                </c:pt>
                <c:pt idx="9118">
                  <c:v>12081.950218976001</c:v>
                </c:pt>
                <c:pt idx="9119">
                  <c:v>12082.158362353201</c:v>
                </c:pt>
                <c:pt idx="9120">
                  <c:v>12082.4871791144</c:v>
                </c:pt>
                <c:pt idx="9121">
                  <c:v>12082.990218976</c:v>
                </c:pt>
                <c:pt idx="9122">
                  <c:v>12083.002637541</c:v>
                </c:pt>
                <c:pt idx="9123">
                  <c:v>12083.1983623532</c:v>
                </c:pt>
                <c:pt idx="9124">
                  <c:v>12083.198858379301</c:v>
                </c:pt>
                <c:pt idx="9125">
                  <c:v>12083.425409839399</c:v>
                </c:pt>
                <c:pt idx="9126">
                  <c:v>12083.527179114501</c:v>
                </c:pt>
                <c:pt idx="9127">
                  <c:v>12083.7634984981</c:v>
                </c:pt>
                <c:pt idx="9128">
                  <c:v>12084.042637541001</c:v>
                </c:pt>
                <c:pt idx="9129">
                  <c:v>12084.238362353201</c:v>
                </c:pt>
                <c:pt idx="9130">
                  <c:v>12084.2388583794</c:v>
                </c:pt>
                <c:pt idx="9131">
                  <c:v>12084.4654098395</c:v>
                </c:pt>
                <c:pt idx="9132">
                  <c:v>12084.5671791145</c:v>
                </c:pt>
                <c:pt idx="9133">
                  <c:v>12084.7743182964</c:v>
                </c:pt>
                <c:pt idx="9134">
                  <c:v>12084.8034984972</c:v>
                </c:pt>
                <c:pt idx="9135">
                  <c:v>12084.9222837332</c:v>
                </c:pt>
                <c:pt idx="9136">
                  <c:v>12085.0826375411</c:v>
                </c:pt>
                <c:pt idx="9137">
                  <c:v>12085.184531538</c:v>
                </c:pt>
                <c:pt idx="9138">
                  <c:v>12085.2450857032</c:v>
                </c:pt>
                <c:pt idx="9139">
                  <c:v>12085.2783623533</c:v>
                </c:pt>
                <c:pt idx="9140">
                  <c:v>12085.278858379401</c:v>
                </c:pt>
                <c:pt idx="9141">
                  <c:v>12085.505409839499</c:v>
                </c:pt>
                <c:pt idx="9142">
                  <c:v>12085.8143182965</c:v>
                </c:pt>
                <c:pt idx="9143">
                  <c:v>12085.843498496301</c:v>
                </c:pt>
                <c:pt idx="9144">
                  <c:v>12085.9622837323</c:v>
                </c:pt>
                <c:pt idx="9145">
                  <c:v>12086.224531538001</c:v>
                </c:pt>
                <c:pt idx="9146">
                  <c:v>12086.285085703201</c:v>
                </c:pt>
                <c:pt idx="9147">
                  <c:v>12086.3183623533</c:v>
                </c:pt>
                <c:pt idx="9148">
                  <c:v>12086.3188583794</c:v>
                </c:pt>
                <c:pt idx="9149">
                  <c:v>12086.5454098396</c:v>
                </c:pt>
                <c:pt idx="9150">
                  <c:v>12086.6471791146</c:v>
                </c:pt>
                <c:pt idx="9151">
                  <c:v>12086.8543182965</c:v>
                </c:pt>
                <c:pt idx="9152">
                  <c:v>12086.883498495399</c:v>
                </c:pt>
                <c:pt idx="9153">
                  <c:v>12087.002283731401</c:v>
                </c:pt>
                <c:pt idx="9154">
                  <c:v>12087.0310518359</c:v>
                </c:pt>
                <c:pt idx="9155">
                  <c:v>12087.1626375411</c:v>
                </c:pt>
                <c:pt idx="9156">
                  <c:v>12087.2554098651</c:v>
                </c:pt>
                <c:pt idx="9157">
                  <c:v>12087.2645315381</c:v>
                </c:pt>
                <c:pt idx="9158">
                  <c:v>12087.3250857032</c:v>
                </c:pt>
                <c:pt idx="9159">
                  <c:v>12087.3583623534</c:v>
                </c:pt>
                <c:pt idx="9160">
                  <c:v>12087.358858379501</c:v>
                </c:pt>
                <c:pt idx="9161">
                  <c:v>12087.585409839599</c:v>
                </c:pt>
                <c:pt idx="9162">
                  <c:v>12087.6871791146</c:v>
                </c:pt>
                <c:pt idx="9163">
                  <c:v>12087.9234984945</c:v>
                </c:pt>
                <c:pt idx="9164">
                  <c:v>12088.202637541201</c:v>
                </c:pt>
                <c:pt idx="9165">
                  <c:v>12088.295409865201</c:v>
                </c:pt>
                <c:pt idx="9166">
                  <c:v>12088.3983623534</c:v>
                </c:pt>
                <c:pt idx="9167">
                  <c:v>12088.3988583795</c:v>
                </c:pt>
                <c:pt idx="9168">
                  <c:v>12088.5248466189</c:v>
                </c:pt>
                <c:pt idx="9169">
                  <c:v>12088.6254098396</c:v>
                </c:pt>
                <c:pt idx="9170">
                  <c:v>12088.7271791147</c:v>
                </c:pt>
                <c:pt idx="9171">
                  <c:v>12088.9343182966</c:v>
                </c:pt>
                <c:pt idx="9172">
                  <c:v>12088.9634984936</c:v>
                </c:pt>
                <c:pt idx="9173">
                  <c:v>12088.998541380201</c:v>
                </c:pt>
                <c:pt idx="9174">
                  <c:v>12089.0822837296</c:v>
                </c:pt>
                <c:pt idx="9175">
                  <c:v>12089.2426375412</c:v>
                </c:pt>
                <c:pt idx="9176">
                  <c:v>12089.3354098652</c:v>
                </c:pt>
                <c:pt idx="9177">
                  <c:v>12089.3445315381</c:v>
                </c:pt>
                <c:pt idx="9178">
                  <c:v>12089.4050857033</c:v>
                </c:pt>
                <c:pt idx="9179">
                  <c:v>12089.438362353399</c:v>
                </c:pt>
                <c:pt idx="9180">
                  <c:v>12089.438858379601</c:v>
                </c:pt>
                <c:pt idx="9181">
                  <c:v>12089.564846618099</c:v>
                </c:pt>
                <c:pt idx="9182">
                  <c:v>12089.665409839699</c:v>
                </c:pt>
                <c:pt idx="9183">
                  <c:v>12089.7671791147</c:v>
                </c:pt>
                <c:pt idx="9184">
                  <c:v>12089.974318296599</c:v>
                </c:pt>
                <c:pt idx="9185">
                  <c:v>12090.003498492701</c:v>
                </c:pt>
                <c:pt idx="9186">
                  <c:v>12090.1222837287</c:v>
                </c:pt>
                <c:pt idx="9187">
                  <c:v>12090.2522871661</c:v>
                </c:pt>
                <c:pt idx="9188">
                  <c:v>12090.282637541201</c:v>
                </c:pt>
                <c:pt idx="9189">
                  <c:v>12090.306640004001</c:v>
                </c:pt>
                <c:pt idx="9190">
                  <c:v>12090.3845315382</c:v>
                </c:pt>
                <c:pt idx="9191">
                  <c:v>12090.445085703301</c:v>
                </c:pt>
                <c:pt idx="9192">
                  <c:v>12090.4783623535</c:v>
                </c:pt>
                <c:pt idx="9193">
                  <c:v>12090.4788583796</c:v>
                </c:pt>
                <c:pt idx="9194">
                  <c:v>12090.6048466172</c:v>
                </c:pt>
                <c:pt idx="9195">
                  <c:v>12090.7054098397</c:v>
                </c:pt>
                <c:pt idx="9196">
                  <c:v>12090.807179114699</c:v>
                </c:pt>
                <c:pt idx="9197">
                  <c:v>12091.0143182966</c:v>
                </c:pt>
                <c:pt idx="9198">
                  <c:v>12091.043498491799</c:v>
                </c:pt>
                <c:pt idx="9199">
                  <c:v>12091.162283727899</c:v>
                </c:pt>
                <c:pt idx="9200">
                  <c:v>12091.292287165201</c:v>
                </c:pt>
                <c:pt idx="9201">
                  <c:v>12091.3226375413</c:v>
                </c:pt>
                <c:pt idx="9202">
                  <c:v>12091.346640004</c:v>
                </c:pt>
                <c:pt idx="9203">
                  <c:v>12091.4154098653</c:v>
                </c:pt>
                <c:pt idx="9204">
                  <c:v>12091.4245315382</c:v>
                </c:pt>
                <c:pt idx="9205">
                  <c:v>12091.4850857034</c:v>
                </c:pt>
                <c:pt idx="9206">
                  <c:v>12091.518362353499</c:v>
                </c:pt>
                <c:pt idx="9207">
                  <c:v>12091.518858379601</c:v>
                </c:pt>
                <c:pt idx="9208">
                  <c:v>12091.745409839699</c:v>
                </c:pt>
                <c:pt idx="9209">
                  <c:v>12091.8471791148</c:v>
                </c:pt>
                <c:pt idx="9210">
                  <c:v>12092.054318296699</c:v>
                </c:pt>
                <c:pt idx="9211">
                  <c:v>12092.0834984909</c:v>
                </c:pt>
                <c:pt idx="9212">
                  <c:v>12092.202283727</c:v>
                </c:pt>
                <c:pt idx="9213">
                  <c:v>12092.362637541301</c:v>
                </c:pt>
                <c:pt idx="9214">
                  <c:v>12092.386640004101</c:v>
                </c:pt>
                <c:pt idx="9215">
                  <c:v>12092.455409865301</c:v>
                </c:pt>
                <c:pt idx="9216">
                  <c:v>12092.4645315383</c:v>
                </c:pt>
                <c:pt idx="9217">
                  <c:v>12092.525085703401</c:v>
                </c:pt>
                <c:pt idx="9218">
                  <c:v>12092.5583623535</c:v>
                </c:pt>
                <c:pt idx="9219">
                  <c:v>12092.5588583797</c:v>
                </c:pt>
                <c:pt idx="9220">
                  <c:v>12092.684846615401</c:v>
                </c:pt>
                <c:pt idx="9221">
                  <c:v>12092.7854098398</c:v>
                </c:pt>
                <c:pt idx="9222">
                  <c:v>12092.887179114799</c:v>
                </c:pt>
                <c:pt idx="9223">
                  <c:v>12093.0943182967</c:v>
                </c:pt>
                <c:pt idx="9224">
                  <c:v>12093.12349849</c:v>
                </c:pt>
                <c:pt idx="9225">
                  <c:v>12093.2422837261</c:v>
                </c:pt>
                <c:pt idx="9226">
                  <c:v>12093.4026375414</c:v>
                </c:pt>
                <c:pt idx="9227">
                  <c:v>12093.4954098653</c:v>
                </c:pt>
                <c:pt idx="9228">
                  <c:v>12093.504531538299</c:v>
                </c:pt>
                <c:pt idx="9229">
                  <c:v>12093.5650857035</c:v>
                </c:pt>
                <c:pt idx="9230">
                  <c:v>12093.598362353599</c:v>
                </c:pt>
                <c:pt idx="9231">
                  <c:v>12093.598858379701</c:v>
                </c:pt>
                <c:pt idx="9232">
                  <c:v>12093.6464314367</c:v>
                </c:pt>
                <c:pt idx="9233">
                  <c:v>12093.724846614499</c:v>
                </c:pt>
                <c:pt idx="9234">
                  <c:v>12093.825409839799</c:v>
                </c:pt>
                <c:pt idx="9235">
                  <c:v>12093.9271791148</c:v>
                </c:pt>
                <c:pt idx="9236">
                  <c:v>12094.134318296699</c:v>
                </c:pt>
                <c:pt idx="9237">
                  <c:v>12094.163498489101</c:v>
                </c:pt>
                <c:pt idx="9238">
                  <c:v>12094.233409996999</c:v>
                </c:pt>
                <c:pt idx="9239">
                  <c:v>12094.282283725201</c:v>
                </c:pt>
                <c:pt idx="9240">
                  <c:v>12094.4426375414</c:v>
                </c:pt>
                <c:pt idx="9241">
                  <c:v>12094.466640004101</c:v>
                </c:pt>
                <c:pt idx="9242">
                  <c:v>12094.535409865401</c:v>
                </c:pt>
                <c:pt idx="9243">
                  <c:v>12094.5445315383</c:v>
                </c:pt>
                <c:pt idx="9244">
                  <c:v>12094.605085703501</c:v>
                </c:pt>
                <c:pt idx="9245">
                  <c:v>12094.6383623536</c:v>
                </c:pt>
                <c:pt idx="9246">
                  <c:v>12094.6388583797</c:v>
                </c:pt>
                <c:pt idx="9247">
                  <c:v>12094.7648466136</c:v>
                </c:pt>
                <c:pt idx="9248">
                  <c:v>12094.8654098398</c:v>
                </c:pt>
                <c:pt idx="9249">
                  <c:v>12094.967179114899</c:v>
                </c:pt>
                <c:pt idx="9250">
                  <c:v>12095.1743182968</c:v>
                </c:pt>
                <c:pt idx="9251">
                  <c:v>12095.203498488199</c:v>
                </c:pt>
                <c:pt idx="9252">
                  <c:v>12095.322283724299</c:v>
                </c:pt>
                <c:pt idx="9253">
                  <c:v>12095.4826375414</c:v>
                </c:pt>
                <c:pt idx="9254">
                  <c:v>12095.5066400042</c:v>
                </c:pt>
                <c:pt idx="9255">
                  <c:v>12095.5754098654</c:v>
                </c:pt>
                <c:pt idx="9256">
                  <c:v>12095.584531538399</c:v>
                </c:pt>
                <c:pt idx="9257">
                  <c:v>12095.6450857035</c:v>
                </c:pt>
                <c:pt idx="9258">
                  <c:v>12095.678362353699</c:v>
                </c:pt>
                <c:pt idx="9259">
                  <c:v>12095.678858379801</c:v>
                </c:pt>
                <c:pt idx="9260">
                  <c:v>12095.8048466127</c:v>
                </c:pt>
                <c:pt idx="9261">
                  <c:v>12095.905409839899</c:v>
                </c:pt>
                <c:pt idx="9262">
                  <c:v>12096.0071791149</c:v>
                </c:pt>
                <c:pt idx="9263">
                  <c:v>12096.214318296799</c:v>
                </c:pt>
                <c:pt idx="9264">
                  <c:v>12096.2434984873</c:v>
                </c:pt>
                <c:pt idx="9265">
                  <c:v>12096.3622837234</c:v>
                </c:pt>
                <c:pt idx="9266">
                  <c:v>12096.4359030667</c:v>
                </c:pt>
                <c:pt idx="9267">
                  <c:v>12096.5226375415</c:v>
                </c:pt>
                <c:pt idx="9268">
                  <c:v>12096.546640004201</c:v>
                </c:pt>
                <c:pt idx="9269">
                  <c:v>12096.615409865501</c:v>
                </c:pt>
                <c:pt idx="9270">
                  <c:v>12096.6245315384</c:v>
                </c:pt>
                <c:pt idx="9271">
                  <c:v>12096.685085703601</c:v>
                </c:pt>
                <c:pt idx="9272">
                  <c:v>12096.7183623537</c:v>
                </c:pt>
                <c:pt idx="9273">
                  <c:v>12096.7188583798</c:v>
                </c:pt>
                <c:pt idx="9274">
                  <c:v>12096.844846611801</c:v>
                </c:pt>
                <c:pt idx="9275">
                  <c:v>12096.9454098399</c:v>
                </c:pt>
                <c:pt idx="9276">
                  <c:v>12096.949431790899</c:v>
                </c:pt>
                <c:pt idx="9277">
                  <c:v>12097.047179114999</c:v>
                </c:pt>
                <c:pt idx="9278">
                  <c:v>12097.1098252553</c:v>
                </c:pt>
                <c:pt idx="9279">
                  <c:v>12097.132287168801</c:v>
                </c:pt>
                <c:pt idx="9280">
                  <c:v>12097.2543182969</c:v>
                </c:pt>
                <c:pt idx="9281">
                  <c:v>12097.2834984865</c:v>
                </c:pt>
                <c:pt idx="9282">
                  <c:v>12097.4022837225</c:v>
                </c:pt>
                <c:pt idx="9283">
                  <c:v>12097.562637541499</c:v>
                </c:pt>
                <c:pt idx="9284">
                  <c:v>12097.5866400043</c:v>
                </c:pt>
                <c:pt idx="9285">
                  <c:v>12097.6554098655</c:v>
                </c:pt>
                <c:pt idx="9286">
                  <c:v>12097.664531538399</c:v>
                </c:pt>
                <c:pt idx="9287">
                  <c:v>12097.7250857036</c:v>
                </c:pt>
                <c:pt idx="9288">
                  <c:v>12097.758362353699</c:v>
                </c:pt>
                <c:pt idx="9289">
                  <c:v>12097.758858379901</c:v>
                </c:pt>
                <c:pt idx="9290">
                  <c:v>12097.884846610899</c:v>
                </c:pt>
                <c:pt idx="9291">
                  <c:v>12097.985409839999</c:v>
                </c:pt>
                <c:pt idx="9292">
                  <c:v>12097.989431791</c:v>
                </c:pt>
                <c:pt idx="9293">
                  <c:v>12098.087179115</c:v>
                </c:pt>
                <c:pt idx="9294">
                  <c:v>12098.172287167899</c:v>
                </c:pt>
                <c:pt idx="9295">
                  <c:v>12098.294318296899</c:v>
                </c:pt>
                <c:pt idx="9296">
                  <c:v>12098.323498485601</c:v>
                </c:pt>
                <c:pt idx="9297">
                  <c:v>12098.442283721601</c:v>
                </c:pt>
                <c:pt idx="9298">
                  <c:v>12098.6026375415</c:v>
                </c:pt>
                <c:pt idx="9299">
                  <c:v>12098.6266400043</c:v>
                </c:pt>
                <c:pt idx="9300">
                  <c:v>12098.695409865501</c:v>
                </c:pt>
                <c:pt idx="9301">
                  <c:v>12098.7045315385</c:v>
                </c:pt>
                <c:pt idx="9302">
                  <c:v>12098.765085703601</c:v>
                </c:pt>
                <c:pt idx="9303">
                  <c:v>12098.7983623538</c:v>
                </c:pt>
                <c:pt idx="9304">
                  <c:v>12098.7988583799</c:v>
                </c:pt>
                <c:pt idx="9305">
                  <c:v>12098.92484661</c:v>
                </c:pt>
                <c:pt idx="9306">
                  <c:v>12099.02540984</c:v>
                </c:pt>
                <c:pt idx="9307">
                  <c:v>12099.029431790999</c:v>
                </c:pt>
                <c:pt idx="9308">
                  <c:v>12099.127179114999</c:v>
                </c:pt>
                <c:pt idx="9309">
                  <c:v>12099.212287167</c:v>
                </c:pt>
                <c:pt idx="9310">
                  <c:v>12099.3343182969</c:v>
                </c:pt>
                <c:pt idx="9311">
                  <c:v>12099.363498484699</c:v>
                </c:pt>
                <c:pt idx="9312">
                  <c:v>12099.482283720699</c:v>
                </c:pt>
                <c:pt idx="9313">
                  <c:v>12099.642637541599</c:v>
                </c:pt>
                <c:pt idx="9314">
                  <c:v>12099.6666400043</c:v>
                </c:pt>
                <c:pt idx="9315">
                  <c:v>12099.7354098656</c:v>
                </c:pt>
                <c:pt idx="9316">
                  <c:v>12099.744531538499</c:v>
                </c:pt>
                <c:pt idx="9317">
                  <c:v>12099.8050857037</c:v>
                </c:pt>
                <c:pt idx="9318">
                  <c:v>12099.838362353799</c:v>
                </c:pt>
                <c:pt idx="9319">
                  <c:v>12099.838858379901</c:v>
                </c:pt>
                <c:pt idx="9320">
                  <c:v>12099.9648466091</c:v>
                </c:pt>
                <c:pt idx="9321">
                  <c:v>12100.065409839999</c:v>
                </c:pt>
                <c:pt idx="9322">
                  <c:v>12100.069431791</c:v>
                </c:pt>
                <c:pt idx="9323">
                  <c:v>12100.1671791151</c:v>
                </c:pt>
                <c:pt idx="9324">
                  <c:v>12100.364796661701</c:v>
                </c:pt>
                <c:pt idx="9325">
                  <c:v>12100.374318296999</c:v>
                </c:pt>
                <c:pt idx="9326">
                  <c:v>12100.4034984838</c:v>
                </c:pt>
                <c:pt idx="9327">
                  <c:v>12100.5222837198</c:v>
                </c:pt>
                <c:pt idx="9328">
                  <c:v>12100.6826375416</c:v>
                </c:pt>
                <c:pt idx="9329">
                  <c:v>12100.7066400044</c:v>
                </c:pt>
                <c:pt idx="9330">
                  <c:v>12100.775409865601</c:v>
                </c:pt>
                <c:pt idx="9331">
                  <c:v>12100.7845315386</c:v>
                </c:pt>
                <c:pt idx="9332">
                  <c:v>12100.845085703701</c:v>
                </c:pt>
                <c:pt idx="9333">
                  <c:v>12100.8783623538</c:v>
                </c:pt>
                <c:pt idx="9334">
                  <c:v>12100.87885838</c:v>
                </c:pt>
                <c:pt idx="9335">
                  <c:v>12101.004846608201</c:v>
                </c:pt>
                <c:pt idx="9336">
                  <c:v>12101.1054098401</c:v>
                </c:pt>
                <c:pt idx="9337">
                  <c:v>12101.207179115099</c:v>
                </c:pt>
                <c:pt idx="9338">
                  <c:v>12101.414318297</c:v>
                </c:pt>
                <c:pt idx="9339">
                  <c:v>12101.4434984829</c:v>
                </c:pt>
                <c:pt idx="9340">
                  <c:v>12101.5622837189</c:v>
                </c:pt>
                <c:pt idx="9341">
                  <c:v>12101.722637541699</c:v>
                </c:pt>
                <c:pt idx="9342">
                  <c:v>12101.7466400044</c:v>
                </c:pt>
                <c:pt idx="9343">
                  <c:v>12101.8154098656</c:v>
                </c:pt>
                <c:pt idx="9344">
                  <c:v>12101.824531538599</c:v>
                </c:pt>
                <c:pt idx="9345">
                  <c:v>12101.8850857038</c:v>
                </c:pt>
                <c:pt idx="9346">
                  <c:v>12101.918362353899</c:v>
                </c:pt>
                <c:pt idx="9347">
                  <c:v>12101.918858380001</c:v>
                </c:pt>
                <c:pt idx="9348">
                  <c:v>12101.9383623539</c:v>
                </c:pt>
                <c:pt idx="9349">
                  <c:v>12101.9583623539</c:v>
                </c:pt>
                <c:pt idx="9350">
                  <c:v>12101.978362353901</c:v>
                </c:pt>
                <c:pt idx="9351">
                  <c:v>12101.998362353999</c:v>
                </c:pt>
                <c:pt idx="9352">
                  <c:v>12102.018362354</c:v>
                </c:pt>
                <c:pt idx="9353">
                  <c:v>12102.038362354</c:v>
                </c:pt>
                <c:pt idx="9354">
                  <c:v>12102.044846607299</c:v>
                </c:pt>
                <c:pt idx="9355">
                  <c:v>12102.058362354001</c:v>
                </c:pt>
                <c:pt idx="9356">
                  <c:v>12102.078362353999</c:v>
                </c:pt>
                <c:pt idx="9357">
                  <c:v>12102.098362354</c:v>
                </c:pt>
                <c:pt idx="9358">
                  <c:v>12102.1183623541</c:v>
                </c:pt>
                <c:pt idx="9359">
                  <c:v>12102.145409840099</c:v>
                </c:pt>
                <c:pt idx="9360">
                  <c:v>12102.2471791151</c:v>
                </c:pt>
                <c:pt idx="9361">
                  <c:v>12102.454318296999</c:v>
                </c:pt>
                <c:pt idx="9362">
                  <c:v>12102.483498482001</c:v>
                </c:pt>
                <c:pt idx="9363">
                  <c:v>12102.602283718001</c:v>
                </c:pt>
                <c:pt idx="9364">
                  <c:v>12102.7626375417</c:v>
                </c:pt>
                <c:pt idx="9365">
                  <c:v>12102.7866400044</c:v>
                </c:pt>
                <c:pt idx="9366">
                  <c:v>12102.8554098657</c:v>
                </c:pt>
                <c:pt idx="9367">
                  <c:v>12102.8645315386</c:v>
                </c:pt>
                <c:pt idx="9368">
                  <c:v>12102.925085703801</c:v>
                </c:pt>
                <c:pt idx="9369">
                  <c:v>12102.945085703799</c:v>
                </c:pt>
                <c:pt idx="9370">
                  <c:v>12102.95885838</c:v>
                </c:pt>
                <c:pt idx="9371">
                  <c:v>12102.972287172401</c:v>
                </c:pt>
                <c:pt idx="9372">
                  <c:v>12103.0848466064</c:v>
                </c:pt>
                <c:pt idx="9373">
                  <c:v>12103.158362354099</c:v>
                </c:pt>
                <c:pt idx="9374">
                  <c:v>12103.1783623541</c:v>
                </c:pt>
                <c:pt idx="9375">
                  <c:v>12103.1854098401</c:v>
                </c:pt>
                <c:pt idx="9376">
                  <c:v>12103.287179115199</c:v>
                </c:pt>
                <c:pt idx="9377">
                  <c:v>12103.4943182971</c:v>
                </c:pt>
                <c:pt idx="9378">
                  <c:v>12103.5234984811</c:v>
                </c:pt>
                <c:pt idx="9379">
                  <c:v>12103.642283717099</c:v>
                </c:pt>
                <c:pt idx="9380">
                  <c:v>12103.802637541699</c:v>
                </c:pt>
                <c:pt idx="9381">
                  <c:v>12103.826640004499</c:v>
                </c:pt>
                <c:pt idx="9382">
                  <c:v>12103.8690747376</c:v>
                </c:pt>
                <c:pt idx="9383">
                  <c:v>12103.8954098657</c:v>
                </c:pt>
                <c:pt idx="9384">
                  <c:v>12103.904531538699</c:v>
                </c:pt>
                <c:pt idx="9385">
                  <c:v>12103.9850857038</c:v>
                </c:pt>
                <c:pt idx="9386">
                  <c:v>12103.998858380101</c:v>
                </c:pt>
                <c:pt idx="9387">
                  <c:v>12104.1248466055</c:v>
                </c:pt>
                <c:pt idx="9388">
                  <c:v>12104.218362354201</c:v>
                </c:pt>
                <c:pt idx="9389">
                  <c:v>12104.225409840201</c:v>
                </c:pt>
                <c:pt idx="9390">
                  <c:v>12104.3271791152</c:v>
                </c:pt>
                <c:pt idx="9391">
                  <c:v>12104.534318297099</c:v>
                </c:pt>
                <c:pt idx="9392">
                  <c:v>12104.5634984802</c:v>
                </c:pt>
                <c:pt idx="9393">
                  <c:v>12104.618671387399</c:v>
                </c:pt>
                <c:pt idx="9394">
                  <c:v>12104.6822837162</c:v>
                </c:pt>
                <c:pt idx="9395">
                  <c:v>12104.8426375418</c:v>
                </c:pt>
                <c:pt idx="9396">
                  <c:v>12104.8666400045</c:v>
                </c:pt>
                <c:pt idx="9397">
                  <c:v>12104.9354098658</c:v>
                </c:pt>
                <c:pt idx="9398">
                  <c:v>12104.9445315387</c:v>
                </c:pt>
                <c:pt idx="9399">
                  <c:v>12105.025085703899</c:v>
                </c:pt>
                <c:pt idx="9400">
                  <c:v>12105.0388583801</c:v>
                </c:pt>
                <c:pt idx="9401">
                  <c:v>12105.0522871706</c:v>
                </c:pt>
                <c:pt idx="9402">
                  <c:v>12105.164846604601</c:v>
                </c:pt>
                <c:pt idx="9403">
                  <c:v>12105.2583623542</c:v>
                </c:pt>
                <c:pt idx="9404">
                  <c:v>12105.2654098402</c:v>
                </c:pt>
                <c:pt idx="9405">
                  <c:v>12105.367179115299</c:v>
                </c:pt>
                <c:pt idx="9406">
                  <c:v>12105.5743182972</c:v>
                </c:pt>
                <c:pt idx="9407">
                  <c:v>12105.6034984793</c:v>
                </c:pt>
                <c:pt idx="9408">
                  <c:v>12105.7222837153</c:v>
                </c:pt>
                <c:pt idx="9409">
                  <c:v>12105.882637541799</c:v>
                </c:pt>
                <c:pt idx="9410">
                  <c:v>12105.906640004599</c:v>
                </c:pt>
                <c:pt idx="9411">
                  <c:v>12105.9094317909</c:v>
                </c:pt>
                <c:pt idx="9412">
                  <c:v>12105.9754098658</c:v>
                </c:pt>
                <c:pt idx="9413">
                  <c:v>12105.984531538699</c:v>
                </c:pt>
                <c:pt idx="9414">
                  <c:v>12106.0650857039</c:v>
                </c:pt>
                <c:pt idx="9415">
                  <c:v>12106.0788583802</c:v>
                </c:pt>
                <c:pt idx="9416">
                  <c:v>12106.204846603699</c:v>
                </c:pt>
                <c:pt idx="9417">
                  <c:v>12106.2248466033</c:v>
                </c:pt>
                <c:pt idx="9418">
                  <c:v>12106.2983623542</c:v>
                </c:pt>
                <c:pt idx="9419">
                  <c:v>12106.305409840301</c:v>
                </c:pt>
                <c:pt idx="9420">
                  <c:v>12106.4071791153</c:v>
                </c:pt>
                <c:pt idx="9421">
                  <c:v>12106.614318297199</c:v>
                </c:pt>
                <c:pt idx="9422">
                  <c:v>12106.643498478399</c:v>
                </c:pt>
                <c:pt idx="9423">
                  <c:v>12106.663498477999</c:v>
                </c:pt>
                <c:pt idx="9424">
                  <c:v>12106.6834984775</c:v>
                </c:pt>
                <c:pt idx="9425">
                  <c:v>12106.7034984771</c:v>
                </c:pt>
                <c:pt idx="9426">
                  <c:v>12106.7234984766</c:v>
                </c:pt>
                <c:pt idx="9427">
                  <c:v>12106.7434984762</c:v>
                </c:pt>
                <c:pt idx="9428">
                  <c:v>12106.762283714401</c:v>
                </c:pt>
                <c:pt idx="9429">
                  <c:v>12106.763498475701</c:v>
                </c:pt>
                <c:pt idx="9430">
                  <c:v>12106.783498475301</c:v>
                </c:pt>
                <c:pt idx="9431">
                  <c:v>12106.9226375418</c:v>
                </c:pt>
                <c:pt idx="9432">
                  <c:v>12106.9308544779</c:v>
                </c:pt>
                <c:pt idx="9433">
                  <c:v>12106.9466400046</c:v>
                </c:pt>
                <c:pt idx="9434">
                  <c:v>12107.0154098658</c:v>
                </c:pt>
                <c:pt idx="9435">
                  <c:v>12107.0245315388</c:v>
                </c:pt>
                <c:pt idx="9436">
                  <c:v>12107.105085704001</c:v>
                </c:pt>
                <c:pt idx="9437">
                  <c:v>12107.1188583802</c:v>
                </c:pt>
                <c:pt idx="9438">
                  <c:v>12107.125085704</c:v>
                </c:pt>
                <c:pt idx="9439">
                  <c:v>12107.145085704</c:v>
                </c:pt>
                <c:pt idx="9440">
                  <c:v>12107.2648466024</c:v>
                </c:pt>
                <c:pt idx="9441">
                  <c:v>12107.3383623543</c:v>
                </c:pt>
                <c:pt idx="9442">
                  <c:v>12107.3454098403</c:v>
                </c:pt>
                <c:pt idx="9443">
                  <c:v>12107.3654098398</c:v>
                </c:pt>
                <c:pt idx="9444">
                  <c:v>12107.3854098394</c:v>
                </c:pt>
                <c:pt idx="9445">
                  <c:v>12107.405409839001</c:v>
                </c:pt>
                <c:pt idx="9446">
                  <c:v>12107.425409838501</c:v>
                </c:pt>
                <c:pt idx="9447">
                  <c:v>12107.445409838099</c:v>
                </c:pt>
                <c:pt idx="9448">
                  <c:v>12107.447179115299</c:v>
                </c:pt>
                <c:pt idx="9449">
                  <c:v>12107.4654098376</c:v>
                </c:pt>
                <c:pt idx="9450">
                  <c:v>12107.4854098372</c:v>
                </c:pt>
                <c:pt idx="9451">
                  <c:v>12107.5054098367</c:v>
                </c:pt>
                <c:pt idx="9452">
                  <c:v>12107.5254098363</c:v>
                </c:pt>
                <c:pt idx="9453">
                  <c:v>12107.5454098358</c:v>
                </c:pt>
                <c:pt idx="9454">
                  <c:v>12107.6543182972</c:v>
                </c:pt>
                <c:pt idx="9455">
                  <c:v>12107.802283713499</c:v>
                </c:pt>
                <c:pt idx="9456">
                  <c:v>12107.823498474399</c:v>
                </c:pt>
                <c:pt idx="9457">
                  <c:v>12107.962637541899</c:v>
                </c:pt>
                <c:pt idx="9458">
                  <c:v>12107.986640004599</c:v>
                </c:pt>
                <c:pt idx="9459">
                  <c:v>12108.055409865899</c:v>
                </c:pt>
                <c:pt idx="9460">
                  <c:v>12108.064531538799</c:v>
                </c:pt>
                <c:pt idx="9461">
                  <c:v>12108.1588583802</c:v>
                </c:pt>
                <c:pt idx="9462">
                  <c:v>12108.185085704001</c:v>
                </c:pt>
                <c:pt idx="9463">
                  <c:v>12108.205085704099</c:v>
                </c:pt>
                <c:pt idx="9464">
                  <c:v>12108.2250857041</c:v>
                </c:pt>
                <c:pt idx="9465">
                  <c:v>12108.2450857041</c:v>
                </c:pt>
                <c:pt idx="9466">
                  <c:v>12108.265085704101</c:v>
                </c:pt>
                <c:pt idx="9467">
                  <c:v>12108.284796661599</c:v>
                </c:pt>
                <c:pt idx="9468">
                  <c:v>12108.285085704099</c:v>
                </c:pt>
                <c:pt idx="9469">
                  <c:v>12108.304846601501</c:v>
                </c:pt>
                <c:pt idx="9470">
                  <c:v>12108.3050857041</c:v>
                </c:pt>
                <c:pt idx="9471">
                  <c:v>12108.3250857042</c:v>
                </c:pt>
                <c:pt idx="9472">
                  <c:v>12108.345085704201</c:v>
                </c:pt>
                <c:pt idx="9473">
                  <c:v>12108.365085704199</c:v>
                </c:pt>
                <c:pt idx="9474">
                  <c:v>12108.3850857042</c:v>
                </c:pt>
                <c:pt idx="9475">
                  <c:v>12108.4050857042</c:v>
                </c:pt>
                <c:pt idx="9476">
                  <c:v>12108.425085704301</c:v>
                </c:pt>
                <c:pt idx="9477">
                  <c:v>12108.445085704299</c:v>
                </c:pt>
                <c:pt idx="9478">
                  <c:v>12108.4650857043</c:v>
                </c:pt>
                <c:pt idx="9479">
                  <c:v>12108.4871791154</c:v>
                </c:pt>
                <c:pt idx="9480">
                  <c:v>12108.5854098359</c:v>
                </c:pt>
                <c:pt idx="9481">
                  <c:v>12108.6054098354</c:v>
                </c:pt>
                <c:pt idx="9482">
                  <c:v>12108.694318297299</c:v>
                </c:pt>
                <c:pt idx="9483">
                  <c:v>12108.8422837127</c:v>
                </c:pt>
                <c:pt idx="9484">
                  <c:v>12108.8634984735</c:v>
                </c:pt>
                <c:pt idx="9485">
                  <c:v>12109.0026375419</c:v>
                </c:pt>
                <c:pt idx="9486">
                  <c:v>12109.022637541901</c:v>
                </c:pt>
                <c:pt idx="9487">
                  <c:v>12109.0266400047</c:v>
                </c:pt>
                <c:pt idx="9488">
                  <c:v>12109.042637541999</c:v>
                </c:pt>
                <c:pt idx="9489">
                  <c:v>12109.062637542</c:v>
                </c:pt>
                <c:pt idx="9490">
                  <c:v>12109.082637542</c:v>
                </c:pt>
                <c:pt idx="9491">
                  <c:v>12109.0954098659</c:v>
                </c:pt>
                <c:pt idx="9492">
                  <c:v>12109.102637542001</c:v>
                </c:pt>
                <c:pt idx="9493">
                  <c:v>12109.1045315389</c:v>
                </c:pt>
                <c:pt idx="9494">
                  <c:v>12109.198858380299</c:v>
                </c:pt>
                <c:pt idx="9495">
                  <c:v>12109.3247966617</c:v>
                </c:pt>
                <c:pt idx="9496">
                  <c:v>12109.344846600599</c:v>
                </c:pt>
                <c:pt idx="9497">
                  <c:v>12109.346716694399</c:v>
                </c:pt>
                <c:pt idx="9498">
                  <c:v>12109.505085704301</c:v>
                </c:pt>
                <c:pt idx="9499">
                  <c:v>12109.525085704399</c:v>
                </c:pt>
                <c:pt idx="9500">
                  <c:v>12109.527179115399</c:v>
                </c:pt>
                <c:pt idx="9501">
                  <c:v>12109.645409835501</c:v>
                </c:pt>
                <c:pt idx="9502">
                  <c:v>12109.7343182973</c:v>
                </c:pt>
                <c:pt idx="9503">
                  <c:v>12109.8822837118</c:v>
                </c:pt>
                <c:pt idx="9504">
                  <c:v>12109.9034984726</c:v>
                </c:pt>
                <c:pt idx="9505">
                  <c:v>12110.066640004699</c:v>
                </c:pt>
                <c:pt idx="9506">
                  <c:v>12110.0699151027</c:v>
                </c:pt>
                <c:pt idx="9507">
                  <c:v>12110.1297955885</c:v>
                </c:pt>
                <c:pt idx="9508">
                  <c:v>12110.135409865899</c:v>
                </c:pt>
                <c:pt idx="9509">
                  <c:v>12110.1426375421</c:v>
                </c:pt>
                <c:pt idx="9510">
                  <c:v>12110.144531538899</c:v>
                </c:pt>
                <c:pt idx="9511">
                  <c:v>12110.2388583803</c:v>
                </c:pt>
                <c:pt idx="9512">
                  <c:v>12110.3848465997</c:v>
                </c:pt>
                <c:pt idx="9513">
                  <c:v>12110.3867166944</c:v>
                </c:pt>
                <c:pt idx="9514">
                  <c:v>12110.5650857044</c:v>
                </c:pt>
                <c:pt idx="9515">
                  <c:v>12110.5671791154</c:v>
                </c:pt>
                <c:pt idx="9516">
                  <c:v>12110.587179115</c:v>
                </c:pt>
                <c:pt idx="9517">
                  <c:v>12110.6071791145</c:v>
                </c:pt>
                <c:pt idx="9518">
                  <c:v>12110.627179114101</c:v>
                </c:pt>
                <c:pt idx="9519">
                  <c:v>12110.647179113699</c:v>
                </c:pt>
                <c:pt idx="9520">
                  <c:v>12110.667179113199</c:v>
                </c:pt>
                <c:pt idx="9521">
                  <c:v>12110.6854098355</c:v>
                </c:pt>
                <c:pt idx="9522">
                  <c:v>12110.774318297301</c:v>
                </c:pt>
                <c:pt idx="9523">
                  <c:v>12110.922283710899</c:v>
                </c:pt>
                <c:pt idx="9524">
                  <c:v>12110.943498471701</c:v>
                </c:pt>
                <c:pt idx="9525">
                  <c:v>12111.1066400047</c:v>
                </c:pt>
                <c:pt idx="9526">
                  <c:v>12111.175409866</c:v>
                </c:pt>
                <c:pt idx="9527">
                  <c:v>12111.182637542101</c:v>
                </c:pt>
                <c:pt idx="9528">
                  <c:v>12111.1845315389</c:v>
                </c:pt>
                <c:pt idx="9529">
                  <c:v>12111.278858380299</c:v>
                </c:pt>
                <c:pt idx="9530">
                  <c:v>12111.4248465988</c:v>
                </c:pt>
                <c:pt idx="9531">
                  <c:v>12111.426716694399</c:v>
                </c:pt>
                <c:pt idx="9532">
                  <c:v>12111.605085704399</c:v>
                </c:pt>
                <c:pt idx="9533">
                  <c:v>12111.7071791132</c:v>
                </c:pt>
                <c:pt idx="9534">
                  <c:v>12111.8143182974</c:v>
                </c:pt>
                <c:pt idx="9535">
                  <c:v>12111.9014326427</c:v>
                </c:pt>
                <c:pt idx="9536">
                  <c:v>12111.96228371</c:v>
                </c:pt>
                <c:pt idx="9537">
                  <c:v>12112.146640004799</c:v>
                </c:pt>
                <c:pt idx="9538">
                  <c:v>12112.213892039799</c:v>
                </c:pt>
                <c:pt idx="9539">
                  <c:v>12112.215409865999</c:v>
                </c:pt>
                <c:pt idx="9540">
                  <c:v>12112.2226375421</c:v>
                </c:pt>
                <c:pt idx="9541">
                  <c:v>12112.224531538999</c:v>
                </c:pt>
                <c:pt idx="9542">
                  <c:v>12112.2426375421</c:v>
                </c:pt>
                <c:pt idx="9543">
                  <c:v>12112.262637542201</c:v>
                </c:pt>
                <c:pt idx="9544">
                  <c:v>12112.282637542199</c:v>
                </c:pt>
                <c:pt idx="9545">
                  <c:v>12112.3026375422</c:v>
                </c:pt>
                <c:pt idx="9546">
                  <c:v>12112.3188583804</c:v>
                </c:pt>
                <c:pt idx="9547">
                  <c:v>12112.3226375422</c:v>
                </c:pt>
                <c:pt idx="9548">
                  <c:v>12112.3426375422</c:v>
                </c:pt>
                <c:pt idx="9549">
                  <c:v>12112.362637542299</c:v>
                </c:pt>
                <c:pt idx="9550">
                  <c:v>12112.3826375423</c:v>
                </c:pt>
                <c:pt idx="9551">
                  <c:v>12112.4026375423</c:v>
                </c:pt>
                <c:pt idx="9552">
                  <c:v>12112.4226375423</c:v>
                </c:pt>
                <c:pt idx="9553">
                  <c:v>12112.442637542301</c:v>
                </c:pt>
                <c:pt idx="9554">
                  <c:v>12112.462637542299</c:v>
                </c:pt>
                <c:pt idx="9555">
                  <c:v>12112.464846597901</c:v>
                </c:pt>
                <c:pt idx="9556">
                  <c:v>12112.4667166945</c:v>
                </c:pt>
                <c:pt idx="9557">
                  <c:v>12112.4826375424</c:v>
                </c:pt>
                <c:pt idx="9558">
                  <c:v>12112.6450857045</c:v>
                </c:pt>
                <c:pt idx="9559">
                  <c:v>12112.747179113299</c:v>
                </c:pt>
                <c:pt idx="9560">
                  <c:v>12112.854318297401</c:v>
                </c:pt>
                <c:pt idx="9561">
                  <c:v>12112.874318296999</c:v>
                </c:pt>
                <c:pt idx="9562">
                  <c:v>12112.894318296499</c:v>
                </c:pt>
                <c:pt idx="9563">
                  <c:v>12112.9143182961</c:v>
                </c:pt>
                <c:pt idx="9564">
                  <c:v>12112.9343182956</c:v>
                </c:pt>
                <c:pt idx="9565">
                  <c:v>12112.9543182952</c:v>
                </c:pt>
                <c:pt idx="9566">
                  <c:v>12112.9743182947</c:v>
                </c:pt>
                <c:pt idx="9567">
                  <c:v>12112.994318294301</c:v>
                </c:pt>
                <c:pt idx="9568">
                  <c:v>12113.0022837091</c:v>
                </c:pt>
                <c:pt idx="9569">
                  <c:v>12113.014318293801</c:v>
                </c:pt>
                <c:pt idx="9570">
                  <c:v>12113.034318293399</c:v>
                </c:pt>
                <c:pt idx="9571">
                  <c:v>12113.0543182929</c:v>
                </c:pt>
                <c:pt idx="9572">
                  <c:v>12113.0743182925</c:v>
                </c:pt>
                <c:pt idx="9573">
                  <c:v>12113.0943182921</c:v>
                </c:pt>
                <c:pt idx="9574">
                  <c:v>12113.1143182916</c:v>
                </c:pt>
                <c:pt idx="9575">
                  <c:v>12113.134318291201</c:v>
                </c:pt>
                <c:pt idx="9576">
                  <c:v>12113.154318290701</c:v>
                </c:pt>
                <c:pt idx="9577">
                  <c:v>12113.174318290299</c:v>
                </c:pt>
                <c:pt idx="9578">
                  <c:v>12113.1866400048</c:v>
                </c:pt>
                <c:pt idx="9579">
                  <c:v>12113.194318289799</c:v>
                </c:pt>
                <c:pt idx="9580">
                  <c:v>12113.2143182894</c:v>
                </c:pt>
                <c:pt idx="9581">
                  <c:v>12113.2554098661</c:v>
                </c:pt>
                <c:pt idx="9582">
                  <c:v>12113.264531539</c:v>
                </c:pt>
                <c:pt idx="9583">
                  <c:v>12113.358858380399</c:v>
                </c:pt>
                <c:pt idx="9584">
                  <c:v>12113.504846596999</c:v>
                </c:pt>
                <c:pt idx="9585">
                  <c:v>12113.506716694499</c:v>
                </c:pt>
                <c:pt idx="9586">
                  <c:v>12113.522637542401</c:v>
                </c:pt>
                <c:pt idx="9587">
                  <c:v>12113.685085704499</c:v>
                </c:pt>
                <c:pt idx="9588">
                  <c:v>12113.7871791133</c:v>
                </c:pt>
                <c:pt idx="9589">
                  <c:v>12114.042283708201</c:v>
                </c:pt>
                <c:pt idx="9590">
                  <c:v>12114.062283707701</c:v>
                </c:pt>
                <c:pt idx="9591">
                  <c:v>12114.082283707299</c:v>
                </c:pt>
                <c:pt idx="9592">
                  <c:v>12114.102283706799</c:v>
                </c:pt>
                <c:pt idx="9593">
                  <c:v>12114.1222837064</c:v>
                </c:pt>
                <c:pt idx="9594">
                  <c:v>12114.1422837059</c:v>
                </c:pt>
                <c:pt idx="9595">
                  <c:v>12114.1622837055</c:v>
                </c:pt>
                <c:pt idx="9596">
                  <c:v>12114.1822837051</c:v>
                </c:pt>
                <c:pt idx="9597">
                  <c:v>12114.226640004799</c:v>
                </c:pt>
                <c:pt idx="9598">
                  <c:v>12114.254318289401</c:v>
                </c:pt>
                <c:pt idx="9599">
                  <c:v>12114.295409866099</c:v>
                </c:pt>
                <c:pt idx="9600">
                  <c:v>12114.304531539001</c:v>
                </c:pt>
                <c:pt idx="9601">
                  <c:v>12114.3988583805</c:v>
                </c:pt>
                <c:pt idx="9602">
                  <c:v>12114.418858380001</c:v>
                </c:pt>
                <c:pt idx="9603">
                  <c:v>12114.438858379601</c:v>
                </c:pt>
                <c:pt idx="9604">
                  <c:v>12114.458858379099</c:v>
                </c:pt>
                <c:pt idx="9605">
                  <c:v>12114.478858378699</c:v>
                </c:pt>
                <c:pt idx="9606">
                  <c:v>12114.4988583782</c:v>
                </c:pt>
                <c:pt idx="9607">
                  <c:v>12114.5188583778</c:v>
                </c:pt>
                <c:pt idx="9608">
                  <c:v>12114.5388583773</c:v>
                </c:pt>
                <c:pt idx="9609">
                  <c:v>12114.5448465961</c:v>
                </c:pt>
                <c:pt idx="9610">
                  <c:v>12114.5467166946</c:v>
                </c:pt>
                <c:pt idx="9611">
                  <c:v>12114.5588583769</c:v>
                </c:pt>
                <c:pt idx="9612">
                  <c:v>12114.5626375424</c:v>
                </c:pt>
                <c:pt idx="9613">
                  <c:v>12114.578858376401</c:v>
                </c:pt>
                <c:pt idx="9614">
                  <c:v>12114.598858376001</c:v>
                </c:pt>
                <c:pt idx="9615">
                  <c:v>12114.618858375499</c:v>
                </c:pt>
                <c:pt idx="9616">
                  <c:v>12114.6388583751</c:v>
                </c:pt>
                <c:pt idx="9617">
                  <c:v>12114.827179113399</c:v>
                </c:pt>
                <c:pt idx="9618">
                  <c:v>12115.0552363637</c:v>
                </c:pt>
                <c:pt idx="9619">
                  <c:v>12115.222283704201</c:v>
                </c:pt>
                <c:pt idx="9620">
                  <c:v>12115.2666400049</c:v>
                </c:pt>
                <c:pt idx="9621">
                  <c:v>12115.2943182894</c:v>
                </c:pt>
                <c:pt idx="9622">
                  <c:v>12115.3093637246</c:v>
                </c:pt>
                <c:pt idx="9623">
                  <c:v>12115.3354098661</c:v>
                </c:pt>
                <c:pt idx="9624">
                  <c:v>12115.3445315391</c:v>
                </c:pt>
                <c:pt idx="9625">
                  <c:v>12115.355409866101</c:v>
                </c:pt>
                <c:pt idx="9626">
                  <c:v>12115.3645315391</c:v>
                </c:pt>
                <c:pt idx="9627">
                  <c:v>12115.375409866199</c:v>
                </c:pt>
                <c:pt idx="9628">
                  <c:v>12115.384531539101</c:v>
                </c:pt>
                <c:pt idx="9629">
                  <c:v>12115.3954098662</c:v>
                </c:pt>
                <c:pt idx="9630">
                  <c:v>12115.404531539099</c:v>
                </c:pt>
                <c:pt idx="9631">
                  <c:v>12115.4154098662</c:v>
                </c:pt>
                <c:pt idx="9632">
                  <c:v>12115.4245315392</c:v>
                </c:pt>
                <c:pt idx="9633">
                  <c:v>12115.435409866201</c:v>
                </c:pt>
                <c:pt idx="9634">
                  <c:v>12115.4445315392</c:v>
                </c:pt>
                <c:pt idx="9635">
                  <c:v>12115.455409866199</c:v>
                </c:pt>
                <c:pt idx="9636">
                  <c:v>12115.464531539201</c:v>
                </c:pt>
                <c:pt idx="9637">
                  <c:v>12115.4754098663</c:v>
                </c:pt>
                <c:pt idx="9638">
                  <c:v>12115.484531539199</c:v>
                </c:pt>
                <c:pt idx="9639">
                  <c:v>12115.4954098663</c:v>
                </c:pt>
                <c:pt idx="9640">
                  <c:v>12115.5045315392</c:v>
                </c:pt>
                <c:pt idx="9641">
                  <c:v>12115.515409866301</c:v>
                </c:pt>
                <c:pt idx="9642">
                  <c:v>12115.535409866299</c:v>
                </c:pt>
                <c:pt idx="9643">
                  <c:v>12115.5554098663</c:v>
                </c:pt>
                <c:pt idx="9644">
                  <c:v>12115.5754098664</c:v>
                </c:pt>
                <c:pt idx="9645">
                  <c:v>12115.5848465953</c:v>
                </c:pt>
                <c:pt idx="9646">
                  <c:v>12115.586716694601</c:v>
                </c:pt>
                <c:pt idx="9647">
                  <c:v>12115.602637542501</c:v>
                </c:pt>
                <c:pt idx="9648">
                  <c:v>12115.620729133399</c:v>
                </c:pt>
                <c:pt idx="9649">
                  <c:v>12115.6788583751</c:v>
                </c:pt>
                <c:pt idx="9650">
                  <c:v>12116.0645227483</c:v>
                </c:pt>
                <c:pt idx="9651">
                  <c:v>12116.0952363628</c:v>
                </c:pt>
                <c:pt idx="9652">
                  <c:v>12116.1436181636</c:v>
                </c:pt>
                <c:pt idx="9653">
                  <c:v>12116.2622837033</c:v>
                </c:pt>
                <c:pt idx="9654">
                  <c:v>12116.306640004899</c:v>
                </c:pt>
                <c:pt idx="9655">
                  <c:v>12116.334318289501</c:v>
                </c:pt>
                <c:pt idx="9656">
                  <c:v>12116.544531539301</c:v>
                </c:pt>
                <c:pt idx="9657">
                  <c:v>12116.5539595787</c:v>
                </c:pt>
                <c:pt idx="9658">
                  <c:v>12116.564531539299</c:v>
                </c:pt>
                <c:pt idx="9659">
                  <c:v>12116.5845315393</c:v>
                </c:pt>
                <c:pt idx="9660">
                  <c:v>12116.6045315393</c:v>
                </c:pt>
                <c:pt idx="9661">
                  <c:v>12116.615409866399</c:v>
                </c:pt>
                <c:pt idx="9662">
                  <c:v>12116.624846594401</c:v>
                </c:pt>
                <c:pt idx="9663">
                  <c:v>12116.6267166946</c:v>
                </c:pt>
                <c:pt idx="9664">
                  <c:v>12116.6426375425</c:v>
                </c:pt>
                <c:pt idx="9665">
                  <c:v>12116.718858375199</c:v>
                </c:pt>
                <c:pt idx="9666">
                  <c:v>12117.104522748299</c:v>
                </c:pt>
                <c:pt idx="9667">
                  <c:v>12117.135236361901</c:v>
                </c:pt>
                <c:pt idx="9668">
                  <c:v>12117.252611337201</c:v>
                </c:pt>
                <c:pt idx="9669">
                  <c:v>12117.3022837024</c:v>
                </c:pt>
                <c:pt idx="9670">
                  <c:v>12117.346640005</c:v>
                </c:pt>
                <c:pt idx="9671">
                  <c:v>12117.3743182895</c:v>
                </c:pt>
                <c:pt idx="9672">
                  <c:v>12117.439915107499</c:v>
                </c:pt>
                <c:pt idx="9673">
                  <c:v>12117.644531539399</c:v>
                </c:pt>
                <c:pt idx="9674">
                  <c:v>12117.6554098664</c:v>
                </c:pt>
                <c:pt idx="9675">
                  <c:v>12117.6648465935</c:v>
                </c:pt>
                <c:pt idx="9676">
                  <c:v>12117.682637542601</c:v>
                </c:pt>
                <c:pt idx="9677">
                  <c:v>12117.684846593</c:v>
                </c:pt>
                <c:pt idx="9678">
                  <c:v>12117.7048465926</c:v>
                </c:pt>
                <c:pt idx="9679">
                  <c:v>12117.7248465921</c:v>
                </c:pt>
                <c:pt idx="9680">
                  <c:v>12117.7448465917</c:v>
                </c:pt>
                <c:pt idx="9681">
                  <c:v>12117.7588583752</c:v>
                </c:pt>
                <c:pt idx="9682">
                  <c:v>12117.764846591201</c:v>
                </c:pt>
                <c:pt idx="9683">
                  <c:v>12117.784846590799</c:v>
                </c:pt>
                <c:pt idx="9684">
                  <c:v>12117.804846590299</c:v>
                </c:pt>
                <c:pt idx="9685">
                  <c:v>12117.8248465899</c:v>
                </c:pt>
                <c:pt idx="9686">
                  <c:v>12117.831263223599</c:v>
                </c:pt>
                <c:pt idx="9687">
                  <c:v>12117.8448465894</c:v>
                </c:pt>
                <c:pt idx="9688">
                  <c:v>12117.864846589</c:v>
                </c:pt>
                <c:pt idx="9689">
                  <c:v>12117.8848465885</c:v>
                </c:pt>
                <c:pt idx="9690">
                  <c:v>12117.904846588101</c:v>
                </c:pt>
                <c:pt idx="9691">
                  <c:v>12117.924846587701</c:v>
                </c:pt>
                <c:pt idx="9692">
                  <c:v>12118.175236361099</c:v>
                </c:pt>
                <c:pt idx="9693">
                  <c:v>12118.3422837015</c:v>
                </c:pt>
                <c:pt idx="9694">
                  <c:v>12118.386640004999</c:v>
                </c:pt>
                <c:pt idx="9695">
                  <c:v>12118.6845315394</c:v>
                </c:pt>
                <c:pt idx="9696">
                  <c:v>12118.695409866499</c:v>
                </c:pt>
                <c:pt idx="9697">
                  <c:v>12118.798858375199</c:v>
                </c:pt>
                <c:pt idx="9698">
                  <c:v>12118.8408369235</c:v>
                </c:pt>
                <c:pt idx="9699">
                  <c:v>12118.964846586799</c:v>
                </c:pt>
                <c:pt idx="9700">
                  <c:v>12119.3376451516</c:v>
                </c:pt>
                <c:pt idx="9701">
                  <c:v>12119.382283700599</c:v>
                </c:pt>
                <c:pt idx="9702">
                  <c:v>12119.426640005</c:v>
                </c:pt>
                <c:pt idx="9703">
                  <c:v>12119.724531539399</c:v>
                </c:pt>
                <c:pt idx="9704">
                  <c:v>12119.7354098665</c:v>
                </c:pt>
                <c:pt idx="9705">
                  <c:v>12119.8388583753</c:v>
                </c:pt>
                <c:pt idx="9706">
                  <c:v>12120.0048465859</c:v>
                </c:pt>
                <c:pt idx="9707">
                  <c:v>12120.466640005099</c:v>
                </c:pt>
                <c:pt idx="9708">
                  <c:v>12120.7645315395</c:v>
                </c:pt>
                <c:pt idx="9709">
                  <c:v>12121.044846585</c:v>
                </c:pt>
                <c:pt idx="9710">
                  <c:v>12121.452611336401</c:v>
                </c:pt>
                <c:pt idx="9711">
                  <c:v>12121.5066400051</c:v>
                </c:pt>
                <c:pt idx="9712">
                  <c:v>12121.804531539499</c:v>
                </c:pt>
                <c:pt idx="9713">
                  <c:v>12121.9834984708</c:v>
                </c:pt>
                <c:pt idx="9714">
                  <c:v>12122.084846584101</c:v>
                </c:pt>
                <c:pt idx="9715">
                  <c:v>12122.4926113355</c:v>
                </c:pt>
                <c:pt idx="9716">
                  <c:v>12122.5347444944</c:v>
                </c:pt>
                <c:pt idx="9717">
                  <c:v>12122.546640005099</c:v>
                </c:pt>
                <c:pt idx="9718">
                  <c:v>12122.908003936</c:v>
                </c:pt>
                <c:pt idx="9719">
                  <c:v>12123.5326113346</c:v>
                </c:pt>
                <c:pt idx="9720">
                  <c:v>12123.5866400052</c:v>
                </c:pt>
                <c:pt idx="9721">
                  <c:v>12123.948003936001</c:v>
                </c:pt>
                <c:pt idx="9722">
                  <c:v>12124.626640005201</c:v>
                </c:pt>
                <c:pt idx="9723">
                  <c:v>12125.6666400053</c:v>
                </c:pt>
                <c:pt idx="9724">
                  <c:v>12125.8671791134</c:v>
                </c:pt>
                <c:pt idx="9725">
                  <c:v>12126.389431789499</c:v>
                </c:pt>
                <c:pt idx="9726">
                  <c:v>12126.706640005301</c:v>
                </c:pt>
                <c:pt idx="9727">
                  <c:v>12127.7466400053</c:v>
                </c:pt>
                <c:pt idx="9728">
                  <c:v>12128.4143182896</c:v>
                </c:pt>
                <c:pt idx="9729">
                  <c:v>12128.786640005401</c:v>
                </c:pt>
                <c:pt idx="9730">
                  <c:v>12134.4411110533</c:v>
                </c:pt>
                <c:pt idx="9731">
                  <c:v>12134.8939845152</c:v>
                </c:pt>
                <c:pt idx="9732">
                  <c:v>12139.354108748899</c:v>
                </c:pt>
                <c:pt idx="9733">
                  <c:v>12139.8266400054</c:v>
                </c:pt>
                <c:pt idx="9734">
                  <c:v>12181.115526777199</c:v>
                </c:pt>
                <c:pt idx="9735">
                  <c:v>12185.9829273102</c:v>
                </c:pt>
                <c:pt idx="9736">
                  <c:v>12189.8832566975</c:v>
                </c:pt>
                <c:pt idx="9737">
                  <c:v>12194.088649183501</c:v>
                </c:pt>
                <c:pt idx="9738">
                  <c:v>12200.592690274099</c:v>
                </c:pt>
                <c:pt idx="9739">
                  <c:v>12214.4854892194</c:v>
                </c:pt>
                <c:pt idx="9740">
                  <c:v>12226.9362361601</c:v>
                </c:pt>
                <c:pt idx="9741">
                  <c:v>12231.092006197199</c:v>
                </c:pt>
                <c:pt idx="9742">
                  <c:v>12236.0472360365</c:v>
                </c:pt>
                <c:pt idx="9743">
                  <c:v>12237.976862736001</c:v>
                </c:pt>
                <c:pt idx="9744">
                  <c:v>12240.2571595218</c:v>
                </c:pt>
                <c:pt idx="9745">
                  <c:v>12240.8686166591</c:v>
                </c:pt>
                <c:pt idx="9746">
                  <c:v>12240.9169447356</c:v>
                </c:pt>
                <c:pt idx="9747">
                  <c:v>12246.271345267</c:v>
                </c:pt>
                <c:pt idx="9748">
                  <c:v>12252.9527771435</c:v>
                </c:pt>
                <c:pt idx="9749">
                  <c:v>12253.1233961051</c:v>
                </c:pt>
                <c:pt idx="9750">
                  <c:v>12255.3312956849</c:v>
                </c:pt>
                <c:pt idx="9751">
                  <c:v>12258.0839919187</c:v>
                </c:pt>
                <c:pt idx="9752">
                  <c:v>12262.835272501199</c:v>
                </c:pt>
                <c:pt idx="9753">
                  <c:v>12264.2693808805</c:v>
                </c:pt>
                <c:pt idx="9754">
                  <c:v>12267.522004640599</c:v>
                </c:pt>
                <c:pt idx="9755">
                  <c:v>12267.7240416513</c:v>
                </c:pt>
                <c:pt idx="9756">
                  <c:v>12270.513513280999</c:v>
                </c:pt>
                <c:pt idx="9757">
                  <c:v>12271.187435469999</c:v>
                </c:pt>
                <c:pt idx="9758">
                  <c:v>12278.1028829391</c:v>
                </c:pt>
                <c:pt idx="9759">
                  <c:v>12283.588088430401</c:v>
                </c:pt>
                <c:pt idx="9760">
                  <c:v>12287.600732512699</c:v>
                </c:pt>
                <c:pt idx="9761">
                  <c:v>12288.839042903301</c:v>
                </c:pt>
                <c:pt idx="9762">
                  <c:v>12289.3869739398</c:v>
                </c:pt>
                <c:pt idx="9763">
                  <c:v>12289.9069048976</c:v>
                </c:pt>
                <c:pt idx="9764">
                  <c:v>12293.0436180774</c:v>
                </c:pt>
                <c:pt idx="9765">
                  <c:v>12296.2773210532</c:v>
                </c:pt>
                <c:pt idx="9766">
                  <c:v>12296.437270684601</c:v>
                </c:pt>
                <c:pt idx="9767">
                  <c:v>12297.337321053201</c:v>
                </c:pt>
                <c:pt idx="9768">
                  <c:v>12297.357321053199</c:v>
                </c:pt>
                <c:pt idx="9769">
                  <c:v>12297.3773210532</c:v>
                </c:pt>
                <c:pt idx="9770">
                  <c:v>12298.437321053299</c:v>
                </c:pt>
                <c:pt idx="9771">
                  <c:v>12298.4573210533</c:v>
                </c:pt>
                <c:pt idx="9772">
                  <c:v>12303.431718964101</c:v>
                </c:pt>
                <c:pt idx="9773">
                  <c:v>12316.472439331001</c:v>
                </c:pt>
                <c:pt idx="9774">
                  <c:v>12318.2479183457</c:v>
                </c:pt>
                <c:pt idx="9775">
                  <c:v>12319.8249138426</c:v>
                </c:pt>
                <c:pt idx="9776">
                  <c:v>12327.600732512699</c:v>
                </c:pt>
                <c:pt idx="9777">
                  <c:v>12328.9521917208</c:v>
                </c:pt>
                <c:pt idx="9778">
                  <c:v>12336.151654331001</c:v>
                </c:pt>
                <c:pt idx="9779">
                  <c:v>12336.2266881542</c:v>
                </c:pt>
                <c:pt idx="9780">
                  <c:v>12337.0974731519</c:v>
                </c:pt>
                <c:pt idx="9781">
                  <c:v>12345.1931369919</c:v>
                </c:pt>
                <c:pt idx="9782">
                  <c:v>12351.505340035999</c:v>
                </c:pt>
                <c:pt idx="9783">
                  <c:v>12355.0374731067</c:v>
                </c:pt>
                <c:pt idx="9784">
                  <c:v>12356.7744544914</c:v>
                </c:pt>
                <c:pt idx="9785">
                  <c:v>12360.0605375249</c:v>
                </c:pt>
                <c:pt idx="9786">
                  <c:v>12363.960866912001</c:v>
                </c:pt>
                <c:pt idx="9787">
                  <c:v>12368.1662593986</c:v>
                </c:pt>
                <c:pt idx="9788">
                  <c:v>12374.6703004883</c:v>
                </c:pt>
                <c:pt idx="9789">
                  <c:v>12383.991091120901</c:v>
                </c:pt>
                <c:pt idx="9790">
                  <c:v>12412.0544729502</c:v>
                </c:pt>
                <c:pt idx="9791">
                  <c:v>12435.6646463621</c:v>
                </c:pt>
                <c:pt idx="9792">
                  <c:v>12444.5911234952</c:v>
                </c:pt>
                <c:pt idx="9793">
                  <c:v>12445.2650456847</c:v>
                </c:pt>
                <c:pt idx="9794">
                  <c:v>12463.464584154999</c:v>
                </c:pt>
                <c:pt idx="9795">
                  <c:v>12464.967859672301</c:v>
                </c:pt>
                <c:pt idx="9796">
                  <c:v>12466.404719730799</c:v>
                </c:pt>
                <c:pt idx="9797">
                  <c:v>12473.8263144264</c:v>
                </c:pt>
                <c:pt idx="9798">
                  <c:v>12474.866314426499</c:v>
                </c:pt>
                <c:pt idx="9799">
                  <c:v>12475.926314426501</c:v>
                </c:pt>
                <c:pt idx="9800">
                  <c:v>12476.9863144266</c:v>
                </c:pt>
                <c:pt idx="9801">
                  <c:v>12477.5093291793</c:v>
                </c:pt>
                <c:pt idx="9802">
                  <c:v>12478.0463144266</c:v>
                </c:pt>
                <c:pt idx="9803">
                  <c:v>12479.0863144267</c:v>
                </c:pt>
                <c:pt idx="9804">
                  <c:v>12480.1263144267</c:v>
                </c:pt>
                <c:pt idx="9805">
                  <c:v>12484.5109045589</c:v>
                </c:pt>
                <c:pt idx="9806">
                  <c:v>12484.5509045422</c:v>
                </c:pt>
                <c:pt idx="9807">
                  <c:v>12490.4735420998</c:v>
                </c:pt>
                <c:pt idx="9808">
                  <c:v>12509.3882377836</c:v>
                </c:pt>
                <c:pt idx="9809">
                  <c:v>12517.959703717301</c:v>
                </c:pt>
                <c:pt idx="9810">
                  <c:v>12519.270747206599</c:v>
                </c:pt>
                <c:pt idx="9811">
                  <c:v>12521.156331645299</c:v>
                </c:pt>
                <c:pt idx="9812">
                  <c:v>12524.138147739601</c:v>
                </c:pt>
                <c:pt idx="9813">
                  <c:v>12527.0802480416</c:v>
                </c:pt>
                <c:pt idx="9814">
                  <c:v>12528.0384771265</c:v>
                </c:pt>
                <c:pt idx="9815">
                  <c:v>12528.1202480415</c:v>
                </c:pt>
                <c:pt idx="9816">
                  <c:v>12529.1602480415</c:v>
                </c:pt>
                <c:pt idx="9817">
                  <c:v>12530.200248041499</c:v>
                </c:pt>
                <c:pt idx="9818">
                  <c:v>12530.852064705899</c:v>
                </c:pt>
                <c:pt idx="9819">
                  <c:v>12532.097321052999</c:v>
                </c:pt>
                <c:pt idx="9820">
                  <c:v>12532.2438696138</c:v>
                </c:pt>
                <c:pt idx="9821">
                  <c:v>12532.544846467599</c:v>
                </c:pt>
                <c:pt idx="9822">
                  <c:v>12532.786314426399</c:v>
                </c:pt>
                <c:pt idx="9823">
                  <c:v>12533.002994496301</c:v>
                </c:pt>
                <c:pt idx="9824">
                  <c:v>12533.250256306001</c:v>
                </c:pt>
                <c:pt idx="9825">
                  <c:v>12534.0429944963</c:v>
                </c:pt>
                <c:pt idx="9826">
                  <c:v>12535.082994496301</c:v>
                </c:pt>
                <c:pt idx="9827">
                  <c:v>12535.5886691138</c:v>
                </c:pt>
                <c:pt idx="9828">
                  <c:v>12536.2669595689</c:v>
                </c:pt>
                <c:pt idx="9829">
                  <c:v>12536.474966223301</c:v>
                </c:pt>
                <c:pt idx="9830">
                  <c:v>12537.182994496299</c:v>
                </c:pt>
                <c:pt idx="9831">
                  <c:v>12537.8595063593</c:v>
                </c:pt>
                <c:pt idx="9832">
                  <c:v>12537.940393152599</c:v>
                </c:pt>
                <c:pt idx="9833">
                  <c:v>12538.747910702599</c:v>
                </c:pt>
                <c:pt idx="9834">
                  <c:v>12538.837744517699</c:v>
                </c:pt>
                <c:pt idx="9835">
                  <c:v>12539.6387837324</c:v>
                </c:pt>
                <c:pt idx="9836">
                  <c:v>12540.0217586942</c:v>
                </c:pt>
                <c:pt idx="9837">
                  <c:v>12540.356588277</c:v>
                </c:pt>
                <c:pt idx="9838">
                  <c:v>12540.738495765199</c:v>
                </c:pt>
                <c:pt idx="9839">
                  <c:v>12540.9985669832</c:v>
                </c:pt>
                <c:pt idx="9840">
                  <c:v>12541.475085796699</c:v>
                </c:pt>
                <c:pt idx="9841">
                  <c:v>12541.7463144264</c:v>
                </c:pt>
                <c:pt idx="9842">
                  <c:v>12541.7784957643</c:v>
                </c:pt>
                <c:pt idx="9843">
                  <c:v>12542.038566982301</c:v>
                </c:pt>
                <c:pt idx="9844">
                  <c:v>12542.8184957634</c:v>
                </c:pt>
                <c:pt idx="9845">
                  <c:v>12542.8290747385</c:v>
                </c:pt>
                <c:pt idx="9846">
                  <c:v>12543.078566981399</c:v>
                </c:pt>
                <c:pt idx="9847">
                  <c:v>12543.216246952299</c:v>
                </c:pt>
                <c:pt idx="9848">
                  <c:v>12543.6635160199</c:v>
                </c:pt>
                <c:pt idx="9849">
                  <c:v>12543.858495762501</c:v>
                </c:pt>
                <c:pt idx="9850">
                  <c:v>12544.019847404201</c:v>
                </c:pt>
                <c:pt idx="9851">
                  <c:v>12544.1185669805</c:v>
                </c:pt>
                <c:pt idx="9852">
                  <c:v>12544.703516019899</c:v>
                </c:pt>
                <c:pt idx="9853">
                  <c:v>12544.898495761599</c:v>
                </c:pt>
                <c:pt idx="9854">
                  <c:v>12545.0735507151</c:v>
                </c:pt>
                <c:pt idx="9855">
                  <c:v>12545.1585669796</c:v>
                </c:pt>
                <c:pt idx="9856">
                  <c:v>12545.214966282199</c:v>
                </c:pt>
                <c:pt idx="9857">
                  <c:v>12545.74351602</c:v>
                </c:pt>
                <c:pt idx="9858">
                  <c:v>12545.9384957607</c:v>
                </c:pt>
                <c:pt idx="9859">
                  <c:v>12546.0955293681</c:v>
                </c:pt>
                <c:pt idx="9860">
                  <c:v>12546.1955549381</c:v>
                </c:pt>
                <c:pt idx="9861">
                  <c:v>12546.198566978699</c:v>
                </c:pt>
                <c:pt idx="9862">
                  <c:v>12546.5387630565</c:v>
                </c:pt>
                <c:pt idx="9863">
                  <c:v>12546.783516019999</c:v>
                </c:pt>
                <c:pt idx="9864">
                  <c:v>12546.9835331626</c:v>
                </c:pt>
                <c:pt idx="9865">
                  <c:v>12547.578763056499</c:v>
                </c:pt>
                <c:pt idx="9866">
                  <c:v>12547.82351602</c:v>
                </c:pt>
                <c:pt idx="9867">
                  <c:v>12548.3001370029</c:v>
                </c:pt>
                <c:pt idx="9868">
                  <c:v>12548.6187630565</c:v>
                </c:pt>
                <c:pt idx="9869">
                  <c:v>12548.759915104099</c:v>
                </c:pt>
                <c:pt idx="9870">
                  <c:v>12548.863516020099</c:v>
                </c:pt>
                <c:pt idx="9871">
                  <c:v>12549.1412632223</c:v>
                </c:pt>
                <c:pt idx="9872">
                  <c:v>12549.488567070101</c:v>
                </c:pt>
                <c:pt idx="9873">
                  <c:v>12549.658763056501</c:v>
                </c:pt>
                <c:pt idx="9874">
                  <c:v>12549.9035160201</c:v>
                </c:pt>
                <c:pt idx="9875">
                  <c:v>12550.5285670701</c:v>
                </c:pt>
                <c:pt idx="9876">
                  <c:v>12550.6987630564</c:v>
                </c:pt>
                <c:pt idx="9877">
                  <c:v>12550.943516020099</c:v>
                </c:pt>
                <c:pt idx="9878">
                  <c:v>12551.738763056401</c:v>
                </c:pt>
                <c:pt idx="9879">
                  <c:v>12551.9835160202</c:v>
                </c:pt>
                <c:pt idx="9880">
                  <c:v>12552.7787630564</c:v>
                </c:pt>
                <c:pt idx="9881">
                  <c:v>12553.7938721589</c:v>
                </c:pt>
                <c:pt idx="9882">
                  <c:v>12553.818763056401</c:v>
                </c:pt>
                <c:pt idx="9883">
                  <c:v>12554.8587630564</c:v>
                </c:pt>
                <c:pt idx="9884">
                  <c:v>12555.898763056301</c:v>
                </c:pt>
                <c:pt idx="9885">
                  <c:v>12557.978763056301</c:v>
                </c:pt>
                <c:pt idx="9886">
                  <c:v>12558.0687013361</c:v>
                </c:pt>
                <c:pt idx="9887">
                  <c:v>12576.132083164501</c:v>
                </c:pt>
                <c:pt idx="9888">
                  <c:v>12609.742256576599</c:v>
                </c:pt>
                <c:pt idx="9889">
                  <c:v>12618.668733709401</c:v>
                </c:pt>
                <c:pt idx="9890">
                  <c:v>12619.3426558994</c:v>
                </c:pt>
                <c:pt idx="9891">
                  <c:v>12635.4731974108</c:v>
                </c:pt>
                <c:pt idx="9892">
                  <c:v>12637.5421943701</c:v>
                </c:pt>
                <c:pt idx="9893">
                  <c:v>12651.586939394399</c:v>
                </c:pt>
                <c:pt idx="9894">
                  <c:v>12652.390971655001</c:v>
                </c:pt>
                <c:pt idx="9895">
                  <c:v>12654.158032761799</c:v>
                </c:pt>
                <c:pt idx="9896">
                  <c:v>12673.9239919222</c:v>
                </c:pt>
                <c:pt idx="9897">
                  <c:v>12674.501782789999</c:v>
                </c:pt>
                <c:pt idx="9898">
                  <c:v>12679.795556779</c:v>
                </c:pt>
                <c:pt idx="9899">
                  <c:v>12690.0170142566</c:v>
                </c:pt>
                <c:pt idx="9900">
                  <c:v>12692.164487333201</c:v>
                </c:pt>
                <c:pt idx="9901">
                  <c:v>12693.348357421301</c:v>
                </c:pt>
                <c:pt idx="9902">
                  <c:v>12695.457318278901</c:v>
                </c:pt>
                <c:pt idx="9903">
                  <c:v>12695.5207325136</c:v>
                </c:pt>
                <c:pt idx="9904">
                  <c:v>12697.712361536</c:v>
                </c:pt>
                <c:pt idx="9905">
                  <c:v>12699.485613709299</c:v>
                </c:pt>
                <c:pt idx="9906">
                  <c:v>12701.393991917301</c:v>
                </c:pt>
                <c:pt idx="9907">
                  <c:v>12702.116087340901</c:v>
                </c:pt>
                <c:pt idx="9908">
                  <c:v>12703.2091194809</c:v>
                </c:pt>
                <c:pt idx="9909">
                  <c:v>12704.480732514499</c:v>
                </c:pt>
                <c:pt idx="9910">
                  <c:v>12704.9296749203</c:v>
                </c:pt>
                <c:pt idx="9911">
                  <c:v>12706.321479828999</c:v>
                </c:pt>
                <c:pt idx="9912">
                  <c:v>12712.8255209168</c:v>
                </c:pt>
                <c:pt idx="9913">
                  <c:v>12714.4330373555</c:v>
                </c:pt>
                <c:pt idx="9914">
                  <c:v>12716.159997148399</c:v>
                </c:pt>
                <c:pt idx="9915">
                  <c:v>12716.4591217048</c:v>
                </c:pt>
                <c:pt idx="9916">
                  <c:v>12716.853770129301</c:v>
                </c:pt>
                <c:pt idx="9917">
                  <c:v>12730.331843849201</c:v>
                </c:pt>
                <c:pt idx="9918">
                  <c:v>12730.351843848801</c:v>
                </c:pt>
                <c:pt idx="9919">
                  <c:v>12731.4118438484</c:v>
                </c:pt>
                <c:pt idx="9920">
                  <c:v>12731.4318438479</c:v>
                </c:pt>
                <c:pt idx="9921">
                  <c:v>12731.451843847501</c:v>
                </c:pt>
                <c:pt idx="9922">
                  <c:v>12731.525340039199</c:v>
                </c:pt>
                <c:pt idx="9923">
                  <c:v>12732.1463115513</c:v>
                </c:pt>
                <c:pt idx="9924">
                  <c:v>12735.1009715162</c:v>
                </c:pt>
                <c:pt idx="9925">
                  <c:v>12736.6631063725</c:v>
                </c:pt>
                <c:pt idx="9926">
                  <c:v>12739.0881681051</c:v>
                </c:pt>
                <c:pt idx="9927">
                  <c:v>12740.806124991699</c:v>
                </c:pt>
                <c:pt idx="9928">
                  <c:v>12745.1431324686</c:v>
                </c:pt>
                <c:pt idx="9929">
                  <c:v>12752.723924382501</c:v>
                </c:pt>
                <c:pt idx="9930">
                  <c:v>12759.756688158001</c:v>
                </c:pt>
                <c:pt idx="9931">
                  <c:v>12764.864128785201</c:v>
                </c:pt>
                <c:pt idx="9932">
                  <c:v>12768.136570226799</c:v>
                </c:pt>
                <c:pt idx="9933">
                  <c:v>12773.2764510242</c:v>
                </c:pt>
                <c:pt idx="9934">
                  <c:v>12777.953615243499</c:v>
                </c:pt>
                <c:pt idx="9935">
                  <c:v>12780.655340040999</c:v>
                </c:pt>
                <c:pt idx="9936">
                  <c:v>12783.8198667912</c:v>
                </c:pt>
                <c:pt idx="9937">
                  <c:v>12787.9780971856</c:v>
                </c:pt>
                <c:pt idx="9938">
                  <c:v>12792.7463439237</c:v>
                </c:pt>
                <c:pt idx="9939">
                  <c:v>12793.420266114101</c:v>
                </c:pt>
                <c:pt idx="9940">
                  <c:v>12794.9261249881</c:v>
                </c:pt>
                <c:pt idx="9941">
                  <c:v>12800.668940826699</c:v>
                </c:pt>
                <c:pt idx="9942">
                  <c:v>12802.0387037657</c:v>
                </c:pt>
                <c:pt idx="9943">
                  <c:v>12811.6198045853</c:v>
                </c:pt>
                <c:pt idx="9944">
                  <c:v>12825.664549609601</c:v>
                </c:pt>
                <c:pt idx="9945">
                  <c:v>12857.425967636</c:v>
                </c:pt>
                <c:pt idx="9946">
                  <c:v>12876.1936975554</c:v>
                </c:pt>
                <c:pt idx="9947">
                  <c:v>12878.5583427292</c:v>
                </c:pt>
                <c:pt idx="9948">
                  <c:v>12879.0072851348</c:v>
                </c:pt>
                <c:pt idx="9949">
                  <c:v>12880.3990900442</c:v>
                </c:pt>
                <c:pt idx="9950">
                  <c:v>12886.903131130999</c:v>
                </c:pt>
                <c:pt idx="9951">
                  <c:v>12887.285526531699</c:v>
                </c:pt>
                <c:pt idx="9952">
                  <c:v>12890.5830198647</c:v>
                </c:pt>
                <c:pt idx="9953">
                  <c:v>12906.223921766499</c:v>
                </c:pt>
                <c:pt idx="9954">
                  <c:v>12914.4195564398</c:v>
                </c:pt>
                <c:pt idx="9955">
                  <c:v>12914.4595564231</c:v>
                </c:pt>
                <c:pt idx="9956">
                  <c:v>12934.794718618999</c:v>
                </c:pt>
                <c:pt idx="9957">
                  <c:v>12937.9147186189</c:v>
                </c:pt>
                <c:pt idx="9958">
                  <c:v>12938.9417390003</c:v>
                </c:pt>
                <c:pt idx="9959">
                  <c:v>12938.954718618899</c:v>
                </c:pt>
                <c:pt idx="9960">
                  <c:v>12940.5137480748</c:v>
                </c:pt>
                <c:pt idx="9961">
                  <c:v>12940.617270684799</c:v>
                </c:pt>
                <c:pt idx="9962">
                  <c:v>12943.738105991801</c:v>
                </c:pt>
                <c:pt idx="9963">
                  <c:v>12945.0523983973</c:v>
                </c:pt>
                <c:pt idx="9964">
                  <c:v>12947.4772706846</c:v>
                </c:pt>
                <c:pt idx="9965">
                  <c:v>12948.517270684701</c:v>
                </c:pt>
                <c:pt idx="9966">
                  <c:v>12948.888355598699</c:v>
                </c:pt>
                <c:pt idx="9967">
                  <c:v>12949.5772706847</c:v>
                </c:pt>
                <c:pt idx="9968">
                  <c:v>12952.951143570201</c:v>
                </c:pt>
                <c:pt idx="9969">
                  <c:v>12953.993618033801</c:v>
                </c:pt>
                <c:pt idx="9970">
                  <c:v>12955.9733962342</c:v>
                </c:pt>
                <c:pt idx="9971">
                  <c:v>12956.4172706846</c:v>
                </c:pt>
                <c:pt idx="9972">
                  <c:v>12957.7515871413</c:v>
                </c:pt>
                <c:pt idx="9973">
                  <c:v>12957.897477005699</c:v>
                </c:pt>
                <c:pt idx="9974">
                  <c:v>12959.852287175099</c:v>
                </c:pt>
                <c:pt idx="9975">
                  <c:v>12964.5486691147</c:v>
                </c:pt>
                <c:pt idx="9976">
                  <c:v>12964.601817942499</c:v>
                </c:pt>
                <c:pt idx="9977">
                  <c:v>12966.3097629277</c:v>
                </c:pt>
                <c:pt idx="9978">
                  <c:v>12966.449412931801</c:v>
                </c:pt>
                <c:pt idx="9979">
                  <c:v>12966.823954137901</c:v>
                </c:pt>
                <c:pt idx="9980">
                  <c:v>12966.9804407549</c:v>
                </c:pt>
                <c:pt idx="9981">
                  <c:v>12967.195611450299</c:v>
                </c:pt>
                <c:pt idx="9982">
                  <c:v>12967.349762927701</c:v>
                </c:pt>
                <c:pt idx="9983">
                  <c:v>12967.4438398685</c:v>
                </c:pt>
                <c:pt idx="9984">
                  <c:v>12967.4978763288</c:v>
                </c:pt>
                <c:pt idx="9985">
                  <c:v>12967.909092636301</c:v>
                </c:pt>
                <c:pt idx="9986">
                  <c:v>12968.3897629277</c:v>
                </c:pt>
                <c:pt idx="9987">
                  <c:v>12968.4838398676</c:v>
                </c:pt>
                <c:pt idx="9988">
                  <c:v>12968.788158240701</c:v>
                </c:pt>
                <c:pt idx="9989">
                  <c:v>12969.316588276901</c:v>
                </c:pt>
                <c:pt idx="9990">
                  <c:v>12969.429762927801</c:v>
                </c:pt>
                <c:pt idx="9991">
                  <c:v>12969.523839866701</c:v>
                </c:pt>
                <c:pt idx="9992">
                  <c:v>12969.6431745961</c:v>
                </c:pt>
                <c:pt idx="9993">
                  <c:v>12969.7663963991</c:v>
                </c:pt>
                <c:pt idx="9994">
                  <c:v>12970.4697629278</c:v>
                </c:pt>
                <c:pt idx="9995">
                  <c:v>12970.5674356129</c:v>
                </c:pt>
                <c:pt idx="9996">
                  <c:v>12970.683174596101</c:v>
                </c:pt>
                <c:pt idx="9997">
                  <c:v>12970.7396347126</c:v>
                </c:pt>
                <c:pt idx="9998">
                  <c:v>12971.509762927801</c:v>
                </c:pt>
                <c:pt idx="9999">
                  <c:v>12971.6038398649</c:v>
                </c:pt>
              </c:numCache>
            </c:numRef>
          </c:xVal>
          <c:yVal>
            <c:numRef>
              <c:f>ALP!$B$1:$B$10000</c:f>
              <c:numCache>
                <c:formatCode>General</c:formatCode>
                <c:ptCount val="10000"/>
                <c:pt idx="0">
                  <c:v>5.8610004200662193E-10</c:v>
                </c:pt>
                <c:pt idx="1">
                  <c:v>5.8610004200662193E-10</c:v>
                </c:pt>
                <c:pt idx="2">
                  <c:v>5.8610004200662193E-10</c:v>
                </c:pt>
                <c:pt idx="3">
                  <c:v>5.8610004200662193E-10</c:v>
                </c:pt>
                <c:pt idx="4">
                  <c:v>1.3605591011888008E-9</c:v>
                </c:pt>
                <c:pt idx="5">
                  <c:v>1.3605591011888008E-9</c:v>
                </c:pt>
                <c:pt idx="6">
                  <c:v>1.3605591011888008E-9</c:v>
                </c:pt>
                <c:pt idx="7">
                  <c:v>1.3605591011888008E-9</c:v>
                </c:pt>
                <c:pt idx="8">
                  <c:v>2.9511690001354148E-9</c:v>
                </c:pt>
                <c:pt idx="9">
                  <c:v>2.9511690001354148E-9</c:v>
                </c:pt>
                <c:pt idx="10">
                  <c:v>2.9511690001354148E-9</c:v>
                </c:pt>
                <c:pt idx="11">
                  <c:v>2.9511690001354375E-9</c:v>
                </c:pt>
                <c:pt idx="12">
                  <c:v>6.0001409768697994E-9</c:v>
                </c:pt>
                <c:pt idx="13">
                  <c:v>6.0001409768697994E-9</c:v>
                </c:pt>
                <c:pt idx="14">
                  <c:v>6.0001409768698441E-9</c:v>
                </c:pt>
                <c:pt idx="15">
                  <c:v>6.0001409768698441E-9</c:v>
                </c:pt>
                <c:pt idx="16">
                  <c:v>1.2029880836820303E-8</c:v>
                </c:pt>
                <c:pt idx="17">
                  <c:v>1.2029880836820303E-8</c:v>
                </c:pt>
                <c:pt idx="18">
                  <c:v>1.2029880836820303E-8</c:v>
                </c:pt>
                <c:pt idx="19">
                  <c:v>1.2029880836820348E-8</c:v>
                </c:pt>
                <c:pt idx="20">
                  <c:v>1.7847262720264195E-8</c:v>
                </c:pt>
                <c:pt idx="21">
                  <c:v>1.8003448635132127E-8</c:v>
                </c:pt>
                <c:pt idx="22">
                  <c:v>1.8194262196176809E-8</c:v>
                </c:pt>
                <c:pt idx="23">
                  <c:v>1.8353392023134705E-8</c:v>
                </c:pt>
                <c:pt idx="24">
                  <c:v>2.378481323236461E-8</c:v>
                </c:pt>
                <c:pt idx="25">
                  <c:v>2.378481323236461E-8</c:v>
                </c:pt>
                <c:pt idx="26">
                  <c:v>2.378481323236461E-8</c:v>
                </c:pt>
                <c:pt idx="27">
                  <c:v>2.3784813232364703E-8</c:v>
                </c:pt>
                <c:pt idx="28">
                  <c:v>4.6374911463221101E-8</c:v>
                </c:pt>
                <c:pt idx="29">
                  <c:v>4.6374911463221101E-8</c:v>
                </c:pt>
                <c:pt idx="30">
                  <c:v>4.6374911463221101E-8</c:v>
                </c:pt>
                <c:pt idx="31">
                  <c:v>4.6374911463223504E-8</c:v>
                </c:pt>
                <c:pt idx="32">
                  <c:v>1.9722726398732869E-3</c:v>
                </c:pt>
                <c:pt idx="33">
                  <c:v>2.8602572348286372E-3</c:v>
                </c:pt>
                <c:pt idx="34">
                  <c:v>2.8737269674224642E-3</c:v>
                </c:pt>
                <c:pt idx="35">
                  <c:v>2.8901065710571828E-3</c:v>
                </c:pt>
                <c:pt idx="36">
                  <c:v>2.9037029633308645E-3</c:v>
                </c:pt>
                <c:pt idx="37">
                  <c:v>2.920236493967273E-3</c:v>
                </c:pt>
                <c:pt idx="38">
                  <c:v>4.4111989139669055E-3</c:v>
                </c:pt>
                <c:pt idx="39">
                  <c:v>4.4205360779337767E-3</c:v>
                </c:pt>
                <c:pt idx="40">
                  <c:v>4.4339132975239823E-3</c:v>
                </c:pt>
                <c:pt idx="41">
                  <c:v>4.4352601362162821E-3</c:v>
                </c:pt>
                <c:pt idx="42">
                  <c:v>4.4404447831243405E-3</c:v>
                </c:pt>
                <c:pt idx="43">
                  <c:v>4.4488443198572886E-3</c:v>
                </c:pt>
                <c:pt idx="44">
                  <c:v>4.4500563555166647E-3</c:v>
                </c:pt>
                <c:pt idx="45">
                  <c:v>4.4552280521505923E-3</c:v>
                </c:pt>
                <c:pt idx="46">
                  <c:v>4.4646484126362263E-3</c:v>
                </c:pt>
                <c:pt idx="47">
                  <c:v>4.4752762252378902E-3</c:v>
                </c:pt>
                <c:pt idx="48">
                  <c:v>4.4781447865760021E-3</c:v>
                </c:pt>
                <c:pt idx="49">
                  <c:v>4.4847344326795326E-3</c:v>
                </c:pt>
                <c:pt idx="50">
                  <c:v>4.4944315722276603E-3</c:v>
                </c:pt>
                <c:pt idx="51">
                  <c:v>4.4996492999350079E-3</c:v>
                </c:pt>
                <c:pt idx="52">
                  <c:v>4.5049011148253207E-3</c:v>
                </c:pt>
                <c:pt idx="53">
                  <c:v>4.5134094471149079E-3</c:v>
                </c:pt>
                <c:pt idx="54">
                  <c:v>4.5146371795208784E-3</c:v>
                </c:pt>
                <c:pt idx="55">
                  <c:v>5.6392109550385825E-3</c:v>
                </c:pt>
                <c:pt idx="56">
                  <c:v>6.6819476057585429E-3</c:v>
                </c:pt>
                <c:pt idx="57">
                  <c:v>6.6848772259761454E-3</c:v>
                </c:pt>
                <c:pt idx="58">
                  <c:v>6.6860740241298329E-3</c:v>
                </c:pt>
                <c:pt idx="59">
                  <c:v>6.7034430637731091E-3</c:v>
                </c:pt>
                <c:pt idx="60">
                  <c:v>6.714827939619715E-3</c:v>
                </c:pt>
                <c:pt idx="61">
                  <c:v>6.7485695374736665E-3</c:v>
                </c:pt>
                <c:pt idx="62">
                  <c:v>6.749776406989305E-3</c:v>
                </c:pt>
                <c:pt idx="63">
                  <c:v>6.7787722154517794E-3</c:v>
                </c:pt>
                <c:pt idx="64">
                  <c:v>6.8078780180308397E-3</c:v>
                </c:pt>
                <c:pt idx="65">
                  <c:v>6.8127974734351017E-3</c:v>
                </c:pt>
                <c:pt idx="66">
                  <c:v>7.0956983670032994E-3</c:v>
                </c:pt>
                <c:pt idx="67">
                  <c:v>7.0956983670032994E-3</c:v>
                </c:pt>
                <c:pt idx="68">
                  <c:v>7.0956983670032994E-3</c:v>
                </c:pt>
                <c:pt idx="69">
                  <c:v>7.0956983670032994E-3</c:v>
                </c:pt>
                <c:pt idx="70">
                  <c:v>8.2099380812251672E-3</c:v>
                </c:pt>
                <c:pt idx="71">
                  <c:v>8.3540529512119814E-3</c:v>
                </c:pt>
                <c:pt idx="72">
                  <c:v>9.3966759717215246E-3</c:v>
                </c:pt>
                <c:pt idx="73">
                  <c:v>9.9570833624644771E-3</c:v>
                </c:pt>
                <c:pt idx="74">
                  <c:v>9.977604913233953E-3</c:v>
                </c:pt>
                <c:pt idx="75">
                  <c:v>1.0014293296620402E-2</c:v>
                </c:pt>
                <c:pt idx="76">
                  <c:v>1.004744970604041E-2</c:v>
                </c:pt>
                <c:pt idx="77">
                  <c:v>1.0107367783608222E-2</c:v>
                </c:pt>
                <c:pt idx="78">
                  <c:v>1.0630760535269047E-2</c:v>
                </c:pt>
                <c:pt idx="79">
                  <c:v>1.0726431780610578E-2</c:v>
                </c:pt>
                <c:pt idx="80">
                  <c:v>1.2119071059375274E-2</c:v>
                </c:pt>
                <c:pt idx="81">
                  <c:v>1.2992511039239889E-2</c:v>
                </c:pt>
                <c:pt idx="82">
                  <c:v>1.3932958801137986E-2</c:v>
                </c:pt>
                <c:pt idx="83">
                  <c:v>1.4452678314482312E-2</c:v>
                </c:pt>
                <c:pt idx="84">
                  <c:v>1.4460156641159875E-2</c:v>
                </c:pt>
                <c:pt idx="85">
                  <c:v>1.4469977785798036E-2</c:v>
                </c:pt>
                <c:pt idx="86">
                  <c:v>1.4471998902841877E-2</c:v>
                </c:pt>
                <c:pt idx="87">
                  <c:v>1.4481024747614483E-2</c:v>
                </c:pt>
                <c:pt idx="88">
                  <c:v>1.4483849512169923E-2</c:v>
                </c:pt>
                <c:pt idx="89">
                  <c:v>1.4487037480650973E-2</c:v>
                </c:pt>
                <c:pt idx="90">
                  <c:v>1.4498898688852098E-2</c:v>
                </c:pt>
                <c:pt idx="91">
                  <c:v>1.450412706997339E-2</c:v>
                </c:pt>
                <c:pt idx="92">
                  <c:v>1.4504655190401649E-2</c:v>
                </c:pt>
                <c:pt idx="93">
                  <c:v>1.4516528812860365E-2</c:v>
                </c:pt>
                <c:pt idx="94">
                  <c:v>1.4528410800429228E-2</c:v>
                </c:pt>
                <c:pt idx="95">
                  <c:v>1.453827183274649E-2</c:v>
                </c:pt>
                <c:pt idx="96">
                  <c:v>1.4540301157764024E-2</c:v>
                </c:pt>
                <c:pt idx="97">
                  <c:v>1.4549271557059026E-2</c:v>
                </c:pt>
                <c:pt idx="98">
                  <c:v>1.4564857616398788E-2</c:v>
                </c:pt>
                <c:pt idx="99">
                  <c:v>1.4567310166916168E-2</c:v>
                </c:pt>
                <c:pt idx="100">
                  <c:v>1.457309003730432E-2</c:v>
                </c:pt>
                <c:pt idx="101">
                  <c:v>1.4576773639356189E-2</c:v>
                </c:pt>
                <c:pt idx="102">
                  <c:v>1.4585011855982358E-2</c:v>
                </c:pt>
                <c:pt idx="103">
                  <c:v>1.4594905940231872E-2</c:v>
                </c:pt>
                <c:pt idx="104">
                  <c:v>1.4596942066580937E-2</c:v>
                </c:pt>
                <c:pt idx="105">
                  <c:v>1.4612092312570796E-2</c:v>
                </c:pt>
                <c:pt idx="106">
                  <c:v>1.4621580813190883E-2</c:v>
                </c:pt>
                <c:pt idx="107">
                  <c:v>1.4624041580748846E-2</c:v>
                </c:pt>
                <c:pt idx="108">
                  <c:v>1.462984081502366E-2</c:v>
                </c:pt>
                <c:pt idx="109">
                  <c:v>1.4641802570198198E-2</c:v>
                </c:pt>
                <c:pt idx="110">
                  <c:v>1.4651729793813051E-2</c:v>
                </c:pt>
                <c:pt idx="111">
                  <c:v>1.4653772739482616E-2</c:v>
                </c:pt>
                <c:pt idx="112">
                  <c:v>1.4662896059161675E-2</c:v>
                </c:pt>
                <c:pt idx="113">
                  <c:v>1.4665751327549208E-2</c:v>
                </c:pt>
                <c:pt idx="114">
                  <c:v>1.4674788281768703E-2</c:v>
                </c:pt>
                <c:pt idx="115">
                  <c:v>1.4680962997986768E-2</c:v>
                </c:pt>
                <c:pt idx="116">
                  <c:v>1.4690489962488576E-2</c:v>
                </c:pt>
                <c:pt idx="117">
                  <c:v>1.4692960704610203E-2</c:v>
                </c:pt>
                <c:pt idx="118">
                  <c:v>1.4698783444559048E-2</c:v>
                </c:pt>
                <c:pt idx="119">
                  <c:v>1.4699741847377564E-2</c:v>
                </c:pt>
                <c:pt idx="120">
                  <c:v>1.4710793678116146E-2</c:v>
                </c:pt>
                <c:pt idx="121">
                  <c:v>1.4714112957416809E-2</c:v>
                </c:pt>
                <c:pt idx="122">
                  <c:v>1.4720761129141315E-2</c:v>
                </c:pt>
                <c:pt idx="123">
                  <c:v>1.472281235268634E-2</c:v>
                </c:pt>
                <c:pt idx="124">
                  <c:v>1.4731879545258859E-2</c:v>
                </c:pt>
                <c:pt idx="125">
                  <c:v>1.4738074920650142E-2</c:v>
                </c:pt>
                <c:pt idx="126">
                  <c:v>1.4747633757021445E-2</c:v>
                </c:pt>
                <c:pt idx="127">
                  <c:v>1.4750112764244563E-2</c:v>
                </c:pt>
                <c:pt idx="128">
                  <c:v>1.475595498132903E-2</c:v>
                </c:pt>
                <c:pt idx="129">
                  <c:v>1.4756605777282534E-2</c:v>
                </c:pt>
                <c:pt idx="130">
                  <c:v>1.7293874667429609E-2</c:v>
                </c:pt>
                <c:pt idx="131">
                  <c:v>1.7786595449035558E-2</c:v>
                </c:pt>
                <c:pt idx="132">
                  <c:v>1.8085821503315117E-2</c:v>
                </c:pt>
                <c:pt idx="133">
                  <c:v>1.8085821503315117E-2</c:v>
                </c:pt>
                <c:pt idx="134">
                  <c:v>1.8085821503315117E-2</c:v>
                </c:pt>
                <c:pt idx="135">
                  <c:v>1.8085821503315492E-2</c:v>
                </c:pt>
                <c:pt idx="136">
                  <c:v>2.0673631032712386E-2</c:v>
                </c:pt>
                <c:pt idx="137">
                  <c:v>2.0679134140495742E-2</c:v>
                </c:pt>
                <c:pt idx="138">
                  <c:v>2.0689701188425016E-2</c:v>
                </c:pt>
                <c:pt idx="139">
                  <c:v>2.0692488386281228E-2</c:v>
                </c:pt>
                <c:pt idx="140">
                  <c:v>2.0702269167804335E-2</c:v>
                </c:pt>
                <c:pt idx="141">
                  <c:v>2.0707278393716812E-2</c:v>
                </c:pt>
                <c:pt idx="142">
                  <c:v>2.0708570954515771E-2</c:v>
                </c:pt>
                <c:pt idx="143">
                  <c:v>2.0718358173255933E-2</c:v>
                </c:pt>
                <c:pt idx="144">
                  <c:v>2.0734012461686688E-2</c:v>
                </c:pt>
                <c:pt idx="145">
                  <c:v>2.0734457766173026E-2</c:v>
                </c:pt>
                <c:pt idx="146">
                  <c:v>2.0760385021428115E-2</c:v>
                </c:pt>
                <c:pt idx="147">
                  <c:v>2.0766242844808328E-2</c:v>
                </c:pt>
                <c:pt idx="148">
                  <c:v>2.0779681259850115E-2</c:v>
                </c:pt>
                <c:pt idx="149">
                  <c:v>2.0785171704434943E-2</c:v>
                </c:pt>
                <c:pt idx="150">
                  <c:v>2.0794989568970117E-2</c:v>
                </c:pt>
                <c:pt idx="151">
                  <c:v>2.0811139566662154E-2</c:v>
                </c:pt>
                <c:pt idx="152">
                  <c:v>2.0826853190014757E-2</c:v>
                </c:pt>
                <c:pt idx="153">
                  <c:v>2.08351375164877E-2</c:v>
                </c:pt>
                <c:pt idx="154">
                  <c:v>2.084302413494684E-2</c:v>
                </c:pt>
                <c:pt idx="155">
                  <c:v>2.0848565398885761E-2</c:v>
                </c:pt>
                <c:pt idx="156">
                  <c:v>2.0859205708253573E-2</c:v>
                </c:pt>
                <c:pt idx="157">
                  <c:v>2.0862012228507722E-2</c:v>
                </c:pt>
                <c:pt idx="158">
                  <c:v>2.0871860811630658E-2</c:v>
                </c:pt>
                <c:pt idx="159">
                  <c:v>2.0876904759538156E-2</c:v>
                </c:pt>
                <c:pt idx="160">
                  <c:v>2.0884079171923427E-2</c:v>
                </c:pt>
                <c:pt idx="161">
                  <c:v>2.0888061333799807E-2</c:v>
                </c:pt>
                <c:pt idx="162">
                  <c:v>2.0903824108801962E-2</c:v>
                </c:pt>
                <c:pt idx="163">
                  <c:v>2.090427249908991E-2</c:v>
                </c:pt>
                <c:pt idx="164">
                  <c:v>2.0920045627913577E-2</c:v>
                </c:pt>
                <c:pt idx="165">
                  <c:v>2.0936277800608215E-2</c:v>
                </c:pt>
                <c:pt idx="166">
                  <c:v>2.0948972470553974E-2</c:v>
                </c:pt>
                <c:pt idx="167">
                  <c:v>2.0955337776048025E-2</c:v>
                </c:pt>
                <c:pt idx="168">
                  <c:v>2.0965223637038805E-2</c:v>
                </c:pt>
                <c:pt idx="169">
                  <c:v>2.0968774127973523E-2</c:v>
                </c:pt>
                <c:pt idx="170">
                  <c:v>2.0981035680242739E-2</c:v>
                </c:pt>
                <c:pt idx="171">
                  <c:v>2.0981485471870082E-2</c:v>
                </c:pt>
                <c:pt idx="172">
                  <c:v>2.1013590785435632E-2</c:v>
                </c:pt>
                <c:pt idx="173">
                  <c:v>2.1029884361574963E-2</c:v>
                </c:pt>
                <c:pt idx="174">
                  <c:v>2.1032710305705658E-2</c:v>
                </c:pt>
                <c:pt idx="175">
                  <c:v>2.1042627046477701E-2</c:v>
                </c:pt>
                <c:pt idx="176">
                  <c:v>2.1058939670853295E-2</c:v>
                </c:pt>
                <c:pt idx="177">
                  <c:v>2.1059611951817547E-2</c:v>
                </c:pt>
                <c:pt idx="178">
                  <c:v>2.1074811501860479E-2</c:v>
                </c:pt>
                <c:pt idx="179">
                  <c:v>2.1083179226600753E-2</c:v>
                </c:pt>
                <c:pt idx="180">
                  <c:v>2.1084788473234799E-2</c:v>
                </c:pt>
                <c:pt idx="181">
                  <c:v>2.2102149328579825E-2</c:v>
                </c:pt>
                <c:pt idx="182">
                  <c:v>2.3715136440600023E-2</c:v>
                </c:pt>
                <c:pt idx="183">
                  <c:v>2.412197138091407E-2</c:v>
                </c:pt>
                <c:pt idx="184">
                  <c:v>2.412197138091407E-2</c:v>
                </c:pt>
                <c:pt idx="185">
                  <c:v>2.4121971380914528E-2</c:v>
                </c:pt>
                <c:pt idx="186">
                  <c:v>2.4121971380914528E-2</c:v>
                </c:pt>
                <c:pt idx="187">
                  <c:v>2.469052780355098E-2</c:v>
                </c:pt>
                <c:pt idx="188">
                  <c:v>2.6486595271409657E-2</c:v>
                </c:pt>
                <c:pt idx="189">
                  <c:v>2.7670695895388051E-2</c:v>
                </c:pt>
                <c:pt idx="190">
                  <c:v>2.9035879114245444E-2</c:v>
                </c:pt>
                <c:pt idx="191">
                  <c:v>2.9039217950275486E-2</c:v>
                </c:pt>
                <c:pt idx="192">
                  <c:v>2.9057249271361659E-2</c:v>
                </c:pt>
                <c:pt idx="193">
                  <c:v>2.9059723794426437E-2</c:v>
                </c:pt>
                <c:pt idx="194">
                  <c:v>2.9117577516908133E-2</c:v>
                </c:pt>
                <c:pt idx="195">
                  <c:v>2.9137588649522352E-2</c:v>
                </c:pt>
                <c:pt idx="196">
                  <c:v>2.9138997618479559E-2</c:v>
                </c:pt>
                <c:pt idx="197">
                  <c:v>2.9143556131589629E-2</c:v>
                </c:pt>
                <c:pt idx="198">
                  <c:v>2.9159020979491326E-2</c:v>
                </c:pt>
                <c:pt idx="199">
                  <c:v>2.9182949641885302E-2</c:v>
                </c:pt>
                <c:pt idx="200">
                  <c:v>2.9193610479611703E-2</c:v>
                </c:pt>
                <c:pt idx="201">
                  <c:v>2.9229866197003671E-2</c:v>
                </c:pt>
                <c:pt idx="202">
                  <c:v>2.9240280742328945E-2</c:v>
                </c:pt>
                <c:pt idx="203">
                  <c:v>2.9241007061796571E-2</c:v>
                </c:pt>
                <c:pt idx="204">
                  <c:v>2.9261088629825422E-2</c:v>
                </c:pt>
                <c:pt idx="205">
                  <c:v>2.9285086839602126E-2</c:v>
                </c:pt>
                <c:pt idx="206">
                  <c:v>2.9343312945282699E-2</c:v>
                </c:pt>
                <c:pt idx="207">
                  <c:v>2.9356575665834394E-2</c:v>
                </c:pt>
                <c:pt idx="208">
                  <c:v>2.9363452842161301E-2</c:v>
                </c:pt>
                <c:pt idx="209">
                  <c:v>2.9366822937373579E-2</c:v>
                </c:pt>
                <c:pt idx="210">
                  <c:v>2.9385023058461669E-2</c:v>
                </c:pt>
                <c:pt idx="211">
                  <c:v>2.9409105639647302E-2</c:v>
                </c:pt>
                <c:pt idx="212">
                  <c:v>2.9456323895695739E-2</c:v>
                </c:pt>
                <c:pt idx="213">
                  <c:v>2.946680539729472E-2</c:v>
                </c:pt>
                <c:pt idx="214">
                  <c:v>2.9467536386199346E-2</c:v>
                </c:pt>
                <c:pt idx="215">
                  <c:v>2.9487747044539898E-2</c:v>
                </c:pt>
                <c:pt idx="216">
                  <c:v>2.9511899494895726E-2</c:v>
                </c:pt>
                <c:pt idx="217">
                  <c:v>2.9522660022216304E-2</c:v>
                </c:pt>
                <c:pt idx="218">
                  <c:v>2.9525721981847646E-2</c:v>
                </c:pt>
                <c:pt idx="219">
                  <c:v>2.9559254703411402E-2</c:v>
                </c:pt>
                <c:pt idx="220">
                  <c:v>2.9570499707253072E-2</c:v>
                </c:pt>
                <c:pt idx="221">
                  <c:v>3.1767138208677777E-2</c:v>
                </c:pt>
                <c:pt idx="222">
                  <c:v>3.1767138208677777E-2</c:v>
                </c:pt>
                <c:pt idx="223">
                  <c:v>3.1767138208677777E-2</c:v>
                </c:pt>
                <c:pt idx="224">
                  <c:v>3.1767138208677777E-2</c:v>
                </c:pt>
                <c:pt idx="225">
                  <c:v>3.3910545029500333E-2</c:v>
                </c:pt>
                <c:pt idx="226">
                  <c:v>3.4005414217451402E-2</c:v>
                </c:pt>
                <c:pt idx="227">
                  <c:v>3.4141586370290862E-2</c:v>
                </c:pt>
                <c:pt idx="228">
                  <c:v>3.4336363457181815E-2</c:v>
                </c:pt>
                <c:pt idx="229">
                  <c:v>3.511095671759628E-2</c:v>
                </c:pt>
                <c:pt idx="230">
                  <c:v>3.912367230167281E-2</c:v>
                </c:pt>
                <c:pt idx="231">
                  <c:v>4.0025908532498294E-2</c:v>
                </c:pt>
                <c:pt idx="232">
                  <c:v>4.0154850096430418E-2</c:v>
                </c:pt>
                <c:pt idx="233">
                  <c:v>4.0161725897706224E-2</c:v>
                </c:pt>
                <c:pt idx="234">
                  <c:v>4.0226870849491586E-2</c:v>
                </c:pt>
                <c:pt idx="235">
                  <c:v>4.0319053911027011E-2</c:v>
                </c:pt>
                <c:pt idx="236">
                  <c:v>4.03426671066133E-2</c:v>
                </c:pt>
                <c:pt idx="237">
                  <c:v>4.0521210261732124E-2</c:v>
                </c:pt>
                <c:pt idx="238">
                  <c:v>4.0637693808855006E-2</c:v>
                </c:pt>
                <c:pt idx="239">
                  <c:v>4.07189846407938E-2</c:v>
                </c:pt>
                <c:pt idx="240">
                  <c:v>4.1312457996357653E-2</c:v>
                </c:pt>
                <c:pt idx="241">
                  <c:v>4.1312457996357653E-2</c:v>
                </c:pt>
                <c:pt idx="242">
                  <c:v>4.1312457996357653E-2</c:v>
                </c:pt>
                <c:pt idx="243">
                  <c:v>4.1312457996357653E-2</c:v>
                </c:pt>
                <c:pt idx="244">
                  <c:v>4.192285867839611E-2</c:v>
                </c:pt>
                <c:pt idx="245">
                  <c:v>4.672091836189448E-2</c:v>
                </c:pt>
                <c:pt idx="246">
                  <c:v>4.7392426672354153E-2</c:v>
                </c:pt>
                <c:pt idx="247">
                  <c:v>4.8845467066486806E-2</c:v>
                </c:pt>
                <c:pt idx="248">
                  <c:v>4.9251294433753395E-2</c:v>
                </c:pt>
                <c:pt idx="249">
                  <c:v>5.2092986090625681E-2</c:v>
                </c:pt>
                <c:pt idx="250">
                  <c:v>5.215105886512128E-2</c:v>
                </c:pt>
                <c:pt idx="251">
                  <c:v>5.3060637269664604E-2</c:v>
                </c:pt>
                <c:pt idx="252">
                  <c:v>5.3060637269664604E-2</c:v>
                </c:pt>
                <c:pt idx="253">
                  <c:v>5.3060637269664604E-2</c:v>
                </c:pt>
                <c:pt idx="254">
                  <c:v>5.3060637269664604E-2</c:v>
                </c:pt>
                <c:pt idx="255">
                  <c:v>5.4161101705139686E-2</c:v>
                </c:pt>
                <c:pt idx="256">
                  <c:v>5.416929726796036E-2</c:v>
                </c:pt>
                <c:pt idx="257">
                  <c:v>5.4178039527259164E-2</c:v>
                </c:pt>
                <c:pt idx="258">
                  <c:v>5.4260863343841045E-2</c:v>
                </c:pt>
                <c:pt idx="259">
                  <c:v>5.4276240720778648E-2</c:v>
                </c:pt>
                <c:pt idx="260">
                  <c:v>5.4320843667979346E-2</c:v>
                </c:pt>
                <c:pt idx="261">
                  <c:v>5.4365406114477204E-2</c:v>
                </c:pt>
                <c:pt idx="262">
                  <c:v>5.4378047556298485E-2</c:v>
                </c:pt>
                <c:pt idx="263">
                  <c:v>5.4534663308092243E-2</c:v>
                </c:pt>
                <c:pt idx="264">
                  <c:v>5.4551693480083485E-2</c:v>
                </c:pt>
                <c:pt idx="265">
                  <c:v>5.463496874809734E-2</c:v>
                </c:pt>
                <c:pt idx="266">
                  <c:v>5.471259748115611E-2</c:v>
                </c:pt>
                <c:pt idx="267">
                  <c:v>5.4721409020781035E-2</c:v>
                </c:pt>
                <c:pt idx="268">
                  <c:v>5.4740081051470914E-2</c:v>
                </c:pt>
                <c:pt idx="269">
                  <c:v>5.4910259615508501E-2</c:v>
                </c:pt>
                <c:pt idx="270">
                  <c:v>5.4923001124958869E-2</c:v>
                </c:pt>
                <c:pt idx="271">
                  <c:v>5.4927382444118759E-2</c:v>
                </c:pt>
                <c:pt idx="272">
                  <c:v>5.4953253192901765E-2</c:v>
                </c:pt>
                <c:pt idx="273">
                  <c:v>5.5056775702020208E-2</c:v>
                </c:pt>
                <c:pt idx="274">
                  <c:v>6.2461924088875298E-2</c:v>
                </c:pt>
                <c:pt idx="275">
                  <c:v>6.3041336697644432E-2</c:v>
                </c:pt>
                <c:pt idx="276">
                  <c:v>6.7314324212409557E-2</c:v>
                </c:pt>
                <c:pt idx="277">
                  <c:v>6.7314324212409557E-2</c:v>
                </c:pt>
                <c:pt idx="278">
                  <c:v>6.7314324212409557E-2</c:v>
                </c:pt>
                <c:pt idx="279">
                  <c:v>6.7314324212409557E-2</c:v>
                </c:pt>
                <c:pt idx="280">
                  <c:v>7.0421716633119816E-2</c:v>
                </c:pt>
                <c:pt idx="281">
                  <c:v>7.1988221856949558E-2</c:v>
                </c:pt>
                <c:pt idx="282">
                  <c:v>7.2007179418420719E-2</c:v>
                </c:pt>
                <c:pt idx="283">
                  <c:v>7.2009677279032805E-2</c:v>
                </c:pt>
                <c:pt idx="284">
                  <c:v>7.2031344866072503E-2</c:v>
                </c:pt>
                <c:pt idx="285">
                  <c:v>7.205145648931767E-2</c:v>
                </c:pt>
                <c:pt idx="286">
                  <c:v>7.2095754429664968E-2</c:v>
                </c:pt>
                <c:pt idx="287">
                  <c:v>7.2106044157852905E-2</c:v>
                </c:pt>
                <c:pt idx="288">
                  <c:v>7.2138045953853119E-2</c:v>
                </c:pt>
                <c:pt idx="289">
                  <c:v>7.2140073244686617E-2</c:v>
                </c:pt>
                <c:pt idx="290">
                  <c:v>7.2143181825364361E-2</c:v>
                </c:pt>
                <c:pt idx="291">
                  <c:v>7.2228773519639966E-2</c:v>
                </c:pt>
                <c:pt idx="292">
                  <c:v>7.2242076760604623E-2</c:v>
                </c:pt>
                <c:pt idx="293">
                  <c:v>7.2262233466825407E-2</c:v>
                </c:pt>
                <c:pt idx="294">
                  <c:v>7.2270256556013601E-2</c:v>
                </c:pt>
                <c:pt idx="295">
                  <c:v>7.2306630691137019E-2</c:v>
                </c:pt>
                <c:pt idx="296">
                  <c:v>7.2316943478314827E-2</c:v>
                </c:pt>
                <c:pt idx="297">
                  <c:v>7.234901698186158E-2</c:v>
                </c:pt>
                <c:pt idx="298">
                  <c:v>7.2351048814932137E-2</c:v>
                </c:pt>
                <c:pt idx="299">
                  <c:v>7.236007746643805E-2</c:v>
                </c:pt>
                <c:pt idx="300">
                  <c:v>7.2393455054203804E-2</c:v>
                </c:pt>
                <c:pt idx="301">
                  <c:v>7.2454431077118173E-2</c:v>
                </c:pt>
                <c:pt idx="302">
                  <c:v>7.2473482657698388E-2</c:v>
                </c:pt>
                <c:pt idx="303">
                  <c:v>7.2475992905557493E-2</c:v>
                </c:pt>
                <c:pt idx="304">
                  <c:v>7.2497767939784213E-2</c:v>
                </c:pt>
                <c:pt idx="305">
                  <c:v>7.2517979283835632E-2</c:v>
                </c:pt>
                <c:pt idx="306">
                  <c:v>7.2528315157366463E-2</c:v>
                </c:pt>
                <c:pt idx="307">
                  <c:v>7.256249683422264E-2</c:v>
                </c:pt>
                <c:pt idx="308">
                  <c:v>7.257154569298499E-2</c:v>
                </c:pt>
                <c:pt idx="309">
                  <c:v>7.2572837567467921E-2</c:v>
                </c:pt>
                <c:pt idx="310">
                  <c:v>7.2590868731238212E-2</c:v>
                </c:pt>
                <c:pt idx="311">
                  <c:v>7.2604997976089464E-2</c:v>
                </c:pt>
                <c:pt idx="312">
                  <c:v>7.2607035314063567E-2</c:v>
                </c:pt>
                <c:pt idx="313">
                  <c:v>7.2610159300443455E-2</c:v>
                </c:pt>
                <c:pt idx="314">
                  <c:v>7.2666110424485966E-2</c:v>
                </c:pt>
                <c:pt idx="315">
                  <c:v>7.2709544222233247E-2</c:v>
                </c:pt>
                <c:pt idx="316">
                  <c:v>7.272980076748381E-2</c:v>
                </c:pt>
                <c:pt idx="317">
                  <c:v>7.277441786207664E-2</c:v>
                </c:pt>
                <c:pt idx="318">
                  <c:v>7.2784781714730712E-2</c:v>
                </c:pt>
                <c:pt idx="319">
                  <c:v>7.2817014018731072E-2</c:v>
                </c:pt>
                <c:pt idx="320">
                  <c:v>7.28175456902517E-2</c:v>
                </c:pt>
                <c:pt idx="321">
                  <c:v>7.2819055910837385E-2</c:v>
                </c:pt>
                <c:pt idx="322">
                  <c:v>7.2828129259430011E-2</c:v>
                </c:pt>
                <c:pt idx="323">
                  <c:v>7.288332556304998E-2</c:v>
                </c:pt>
                <c:pt idx="324">
                  <c:v>7.2908394891633213E-2</c:v>
                </c:pt>
                <c:pt idx="325">
                  <c:v>7.2922949854870203E-2</c:v>
                </c:pt>
                <c:pt idx="326">
                  <c:v>7.2942095700825285E-2</c:v>
                </c:pt>
                <c:pt idx="327">
                  <c:v>7.2966501131133996E-2</c:v>
                </c:pt>
                <c:pt idx="328">
                  <c:v>7.2986812457032063E-2</c:v>
                </c:pt>
                <c:pt idx="329">
                  <c:v>7.2997199456353981E-2</c:v>
                </c:pt>
                <c:pt idx="330">
                  <c:v>7.3031550192078451E-2</c:v>
                </c:pt>
                <c:pt idx="331">
                  <c:v>7.304064380068713E-2</c:v>
                </c:pt>
                <c:pt idx="332">
                  <c:v>7.3060062391409913E-2</c:v>
                </c:pt>
                <c:pt idx="333">
                  <c:v>7.3074261499765425E-2</c:v>
                </c:pt>
                <c:pt idx="334">
                  <c:v>7.3076308911146068E-2</c:v>
                </c:pt>
                <c:pt idx="335">
                  <c:v>7.3117008609407563E-2</c:v>
                </c:pt>
                <c:pt idx="336">
                  <c:v>7.3117008609407563E-2</c:v>
                </c:pt>
                <c:pt idx="337">
                  <c:v>7.3117008609407563E-2</c:v>
                </c:pt>
                <c:pt idx="338">
                  <c:v>7.3117008609407563E-2</c:v>
                </c:pt>
                <c:pt idx="339">
                  <c:v>7.3117008609407563E-2</c:v>
                </c:pt>
                <c:pt idx="340">
                  <c:v>7.3117008610295117E-2</c:v>
                </c:pt>
                <c:pt idx="341">
                  <c:v>7.3117008610295117E-2</c:v>
                </c:pt>
                <c:pt idx="342">
                  <c:v>7.3117008610738402E-2</c:v>
                </c:pt>
                <c:pt idx="343">
                  <c:v>7.3117008611181603E-2</c:v>
                </c:pt>
                <c:pt idx="344">
                  <c:v>7.3117008612955572E-2</c:v>
                </c:pt>
                <c:pt idx="345">
                  <c:v>7.3117008612955572E-2</c:v>
                </c:pt>
                <c:pt idx="346">
                  <c:v>7.3117008612955572E-2</c:v>
                </c:pt>
                <c:pt idx="347">
                  <c:v>7.3117008612955572E-2</c:v>
                </c:pt>
                <c:pt idx="348">
                  <c:v>7.3117008612955572E-2</c:v>
                </c:pt>
                <c:pt idx="349">
                  <c:v>7.3117008612955572E-2</c:v>
                </c:pt>
                <c:pt idx="350">
                  <c:v>7.6071111236016439E-2</c:v>
                </c:pt>
                <c:pt idx="351">
                  <c:v>8.2920031653903187E-2</c:v>
                </c:pt>
                <c:pt idx="352">
                  <c:v>8.3888177698574609E-2</c:v>
                </c:pt>
                <c:pt idx="353">
                  <c:v>8.4038080225152509E-2</c:v>
                </c:pt>
                <c:pt idx="354">
                  <c:v>8.5655553480281144E-2</c:v>
                </c:pt>
                <c:pt idx="355">
                  <c:v>8.5655553480281144E-2</c:v>
                </c:pt>
                <c:pt idx="356">
                  <c:v>8.5655553480281144E-2</c:v>
                </c:pt>
                <c:pt idx="357">
                  <c:v>8.5655553480281144E-2</c:v>
                </c:pt>
                <c:pt idx="358">
                  <c:v>8.7987695308999289E-2</c:v>
                </c:pt>
                <c:pt idx="359">
                  <c:v>9.1070206769179374E-2</c:v>
                </c:pt>
                <c:pt idx="360">
                  <c:v>9.116847583972694E-2</c:v>
                </c:pt>
                <c:pt idx="361">
                  <c:v>9.1654396383233666E-2</c:v>
                </c:pt>
                <c:pt idx="362">
                  <c:v>9.2099379158822992E-2</c:v>
                </c:pt>
                <c:pt idx="363">
                  <c:v>9.37574972534891E-2</c:v>
                </c:pt>
                <c:pt idx="364">
                  <c:v>9.3908522467552977E-2</c:v>
                </c:pt>
                <c:pt idx="365">
                  <c:v>9.4017359458022268E-2</c:v>
                </c:pt>
                <c:pt idx="366">
                  <c:v>9.4027509767026091E-2</c:v>
                </c:pt>
                <c:pt idx="367">
                  <c:v>9.4081635787060525E-2</c:v>
                </c:pt>
                <c:pt idx="368">
                  <c:v>9.411385426324359E-2</c:v>
                </c:pt>
                <c:pt idx="369">
                  <c:v>9.413862732719204E-2</c:v>
                </c:pt>
                <c:pt idx="370">
                  <c:v>9.417702824111282E-2</c:v>
                </c:pt>
                <c:pt idx="371">
                  <c:v>9.4188567699390546E-2</c:v>
                </c:pt>
                <c:pt idx="372">
                  <c:v>9.4199996334202188E-2</c:v>
                </c:pt>
                <c:pt idx="373">
                  <c:v>9.420048900726595E-2</c:v>
                </c:pt>
                <c:pt idx="374">
                  <c:v>9.4203299800382001E-2</c:v>
                </c:pt>
                <c:pt idx="375">
                  <c:v>9.4206904177830217E-2</c:v>
                </c:pt>
                <c:pt idx="376">
                  <c:v>9.4231217740723919E-2</c:v>
                </c:pt>
                <c:pt idx="377">
                  <c:v>9.4242023482843593E-2</c:v>
                </c:pt>
                <c:pt idx="378">
                  <c:v>9.4264942365484869E-2</c:v>
                </c:pt>
                <c:pt idx="379">
                  <c:v>9.4268686151631642E-2</c:v>
                </c:pt>
                <c:pt idx="380">
                  <c:v>9.4274857060008196E-2</c:v>
                </c:pt>
                <c:pt idx="381">
                  <c:v>9.4313339550120723E-2</c:v>
                </c:pt>
                <c:pt idx="382">
                  <c:v>9.4313339550122097E-2</c:v>
                </c:pt>
                <c:pt idx="383">
                  <c:v>9.4327915474551993E-2</c:v>
                </c:pt>
                <c:pt idx="384">
                  <c:v>9.4339263195202361E-2</c:v>
                </c:pt>
                <c:pt idx="385">
                  <c:v>9.4354210828815802E-2</c:v>
                </c:pt>
                <c:pt idx="386">
                  <c:v>9.4371546722483823E-2</c:v>
                </c:pt>
                <c:pt idx="387">
                  <c:v>9.4434620909448042E-2</c:v>
                </c:pt>
                <c:pt idx="388">
                  <c:v>9.4446410972983577E-2</c:v>
                </c:pt>
                <c:pt idx="389">
                  <c:v>9.445065234387344E-2</c:v>
                </c:pt>
                <c:pt idx="390">
                  <c:v>9.4480113773517421E-2</c:v>
                </c:pt>
                <c:pt idx="391">
                  <c:v>9.4489147083742647E-2</c:v>
                </c:pt>
                <c:pt idx="392">
                  <c:v>9.4494295733784914E-2</c:v>
                </c:pt>
                <c:pt idx="393">
                  <c:v>9.4522939754081881E-2</c:v>
                </c:pt>
                <c:pt idx="394">
                  <c:v>9.4554301092999782E-2</c:v>
                </c:pt>
                <c:pt idx="395">
                  <c:v>9.4572151935712792E-2</c:v>
                </c:pt>
                <c:pt idx="396">
                  <c:v>9.4587214856307805E-2</c:v>
                </c:pt>
                <c:pt idx="397">
                  <c:v>9.4597410503327539E-2</c:v>
                </c:pt>
                <c:pt idx="398">
                  <c:v>9.4622943976998455E-2</c:v>
                </c:pt>
                <c:pt idx="399">
                  <c:v>9.4629759136958813E-2</c:v>
                </c:pt>
                <c:pt idx="400">
                  <c:v>9.4651778250426283E-2</c:v>
                </c:pt>
                <c:pt idx="401">
                  <c:v>9.4684140586255183E-2</c:v>
                </c:pt>
                <c:pt idx="402">
                  <c:v>9.4704774329795696E-2</c:v>
                </c:pt>
                <c:pt idx="403">
                  <c:v>9.4709024250801882E-2</c:v>
                </c:pt>
                <c:pt idx="404">
                  <c:v>9.4747596582950094E-2</c:v>
                </c:pt>
                <c:pt idx="405">
                  <c:v>9.4770667189315885E-2</c:v>
                </c:pt>
                <c:pt idx="406">
                  <c:v>9.4771162061073638E-2</c:v>
                </c:pt>
                <c:pt idx="407">
                  <c:v>9.4812881889534906E-2</c:v>
                </c:pt>
                <c:pt idx="408">
                  <c:v>9.4835903035566105E-2</c:v>
                </c:pt>
                <c:pt idx="409">
                  <c:v>9.4839663525366796E-2</c:v>
                </c:pt>
                <c:pt idx="410">
                  <c:v>9.4845861965740477E-2</c:v>
                </c:pt>
                <c:pt idx="411">
                  <c:v>9.4882601805792638E-2</c:v>
                </c:pt>
                <c:pt idx="412">
                  <c:v>9.4910555409401756E-2</c:v>
                </c:pt>
                <c:pt idx="413">
                  <c:v>9.4942982918196306E-2</c:v>
                </c:pt>
                <c:pt idx="414">
                  <c:v>9.4956457435866642E-2</c:v>
                </c:pt>
                <c:pt idx="415">
                  <c:v>9.4967916688279447E-2</c:v>
                </c:pt>
                <c:pt idx="416">
                  <c:v>9.5006338349328007E-2</c:v>
                </c:pt>
                <c:pt idx="417">
                  <c:v>9.5018180975134023E-2</c:v>
                </c:pt>
                <c:pt idx="418">
                  <c:v>9.5030179594212422E-2</c:v>
                </c:pt>
                <c:pt idx="419">
                  <c:v>9.5061107587694746E-2</c:v>
                </c:pt>
                <c:pt idx="420">
                  <c:v>9.5066279185965996E-2</c:v>
                </c:pt>
                <c:pt idx="421">
                  <c:v>9.5071983392829129E-2</c:v>
                </c:pt>
                <c:pt idx="422">
                  <c:v>9.5095050867242084E-2</c:v>
                </c:pt>
                <c:pt idx="423">
                  <c:v>9.5097168071026292E-2</c:v>
                </c:pt>
                <c:pt idx="424">
                  <c:v>9.5105029837805388E-2</c:v>
                </c:pt>
                <c:pt idx="425">
                  <c:v>9.5108543561035916E-2</c:v>
                </c:pt>
                <c:pt idx="426">
                  <c:v>9.5126551958544733E-2</c:v>
                </c:pt>
                <c:pt idx="427">
                  <c:v>9.5169853440493932E-2</c:v>
                </c:pt>
                <c:pt idx="428">
                  <c:v>9.5184897944233487E-2</c:v>
                </c:pt>
                <c:pt idx="429">
                  <c:v>9.5202346177077277E-2</c:v>
                </c:pt>
                <c:pt idx="430">
                  <c:v>9.523598661499455E-2</c:v>
                </c:pt>
                <c:pt idx="431">
                  <c:v>9.5263520719901643E-2</c:v>
                </c:pt>
                <c:pt idx="432">
                  <c:v>9.5265829019646905E-2</c:v>
                </c:pt>
                <c:pt idx="433">
                  <c:v>9.5277695457634259E-2</c:v>
                </c:pt>
                <c:pt idx="434">
                  <c:v>9.5281964302620259E-2</c:v>
                </c:pt>
                <c:pt idx="435">
                  <c:v>9.531161655788721E-2</c:v>
                </c:pt>
                <c:pt idx="436">
                  <c:v>9.5313765363145286E-2</c:v>
                </c:pt>
                <c:pt idx="437">
                  <c:v>9.5320708372953103E-2</c:v>
                </c:pt>
                <c:pt idx="438">
                  <c:v>9.5343881683841891E-2</c:v>
                </c:pt>
                <c:pt idx="439">
                  <c:v>9.5354719882428107E-2</c:v>
                </c:pt>
                <c:pt idx="440">
                  <c:v>9.5361715452187065E-2</c:v>
                </c:pt>
                <c:pt idx="441">
                  <c:v>9.5386284285333203E-2</c:v>
                </c:pt>
                <c:pt idx="442">
                  <c:v>9.5395432844566128E-2</c:v>
                </c:pt>
                <c:pt idx="443">
                  <c:v>9.5395432844566128E-2</c:v>
                </c:pt>
                <c:pt idx="444">
                  <c:v>9.5395432844566128E-2</c:v>
                </c:pt>
                <c:pt idx="445">
                  <c:v>9.5395432844566128E-2</c:v>
                </c:pt>
                <c:pt idx="446">
                  <c:v>9.5395432844566128E-2</c:v>
                </c:pt>
                <c:pt idx="447">
                  <c:v>9.5395432845682387E-2</c:v>
                </c:pt>
                <c:pt idx="448">
                  <c:v>9.5395432845682387E-2</c:v>
                </c:pt>
                <c:pt idx="449">
                  <c:v>9.539543284624051E-2</c:v>
                </c:pt>
                <c:pt idx="450">
                  <c:v>9.53954328467988E-2</c:v>
                </c:pt>
                <c:pt idx="451">
                  <c:v>9.5395432849029904E-2</c:v>
                </c:pt>
                <c:pt idx="452">
                  <c:v>9.5395432849029904E-2</c:v>
                </c:pt>
                <c:pt idx="453">
                  <c:v>9.5395432849029904E-2</c:v>
                </c:pt>
                <c:pt idx="454">
                  <c:v>9.5395432849029904E-2</c:v>
                </c:pt>
                <c:pt idx="455">
                  <c:v>9.5395432849029904E-2</c:v>
                </c:pt>
                <c:pt idx="456">
                  <c:v>9.5395432849029904E-2</c:v>
                </c:pt>
                <c:pt idx="457">
                  <c:v>9.6899602007204252E-2</c:v>
                </c:pt>
                <c:pt idx="458">
                  <c:v>9.8421111884704912E-2</c:v>
                </c:pt>
                <c:pt idx="459">
                  <c:v>0.10686485990361645</c:v>
                </c:pt>
                <c:pt idx="460">
                  <c:v>0.10904988809400279</c:v>
                </c:pt>
                <c:pt idx="461">
                  <c:v>0.10904988809400279</c:v>
                </c:pt>
                <c:pt idx="462">
                  <c:v>0.10904988809400279</c:v>
                </c:pt>
                <c:pt idx="463">
                  <c:v>0.10904988809400279</c:v>
                </c:pt>
                <c:pt idx="464">
                  <c:v>0.10907309740703053</c:v>
                </c:pt>
                <c:pt idx="465">
                  <c:v>0.11836146776656346</c:v>
                </c:pt>
                <c:pt idx="466">
                  <c:v>0.12063728001610331</c:v>
                </c:pt>
                <c:pt idx="467">
                  <c:v>0.12065037559092077</c:v>
                </c:pt>
                <c:pt idx="468">
                  <c:v>0.12065885183858767</c:v>
                </c:pt>
                <c:pt idx="469">
                  <c:v>0.12069082373681558</c:v>
                </c:pt>
                <c:pt idx="470">
                  <c:v>0.12069288290060132</c:v>
                </c:pt>
                <c:pt idx="471">
                  <c:v>0.12070794228467614</c:v>
                </c:pt>
                <c:pt idx="472">
                  <c:v>0.12070857982600973</c:v>
                </c:pt>
                <c:pt idx="473">
                  <c:v>0.12070885607373376</c:v>
                </c:pt>
                <c:pt idx="474">
                  <c:v>0.12071516856547738</c:v>
                </c:pt>
                <c:pt idx="475">
                  <c:v>0.12071736297578568</c:v>
                </c:pt>
                <c:pt idx="476">
                  <c:v>0.12072823118244173</c:v>
                </c:pt>
                <c:pt idx="477">
                  <c:v>0.12073968435017787</c:v>
                </c:pt>
                <c:pt idx="478">
                  <c:v>0.12075452151654806</c:v>
                </c:pt>
                <c:pt idx="479">
                  <c:v>0.12075563200074936</c:v>
                </c:pt>
                <c:pt idx="480">
                  <c:v>0.12077367115303386</c:v>
                </c:pt>
                <c:pt idx="481">
                  <c:v>0.12077998603047584</c:v>
                </c:pt>
                <c:pt idx="482">
                  <c:v>0.12078218126933062</c:v>
                </c:pt>
                <c:pt idx="483">
                  <c:v>0.12078659853909779</c:v>
                </c:pt>
                <c:pt idx="484">
                  <c:v>0.12079929127978282</c:v>
                </c:pt>
                <c:pt idx="485">
                  <c:v>0.12081443345572176</c:v>
                </c:pt>
                <c:pt idx="486">
                  <c:v>0.1208288341716877</c:v>
                </c:pt>
                <c:pt idx="487">
                  <c:v>0.12083851072504008</c:v>
                </c:pt>
                <c:pt idx="488">
                  <c:v>0.12084194332468638</c:v>
                </c:pt>
                <c:pt idx="489">
                  <c:v>0.12086310702574576</c:v>
                </c:pt>
                <c:pt idx="490">
                  <c:v>0.12086520855579808</c:v>
                </c:pt>
                <c:pt idx="491">
                  <c:v>0.12087144429436524</c:v>
                </c:pt>
                <c:pt idx="492">
                  <c:v>0.12088231073020818</c:v>
                </c:pt>
                <c:pt idx="493">
                  <c:v>0.12088662542599099</c:v>
                </c:pt>
                <c:pt idx="494">
                  <c:v>0.12088765411425823</c:v>
                </c:pt>
                <c:pt idx="495">
                  <c:v>0.12090748914390231</c:v>
                </c:pt>
                <c:pt idx="496">
                  <c:v>0.12092188087229151</c:v>
                </c:pt>
                <c:pt idx="497">
                  <c:v>0.12093292892432431</c:v>
                </c:pt>
                <c:pt idx="498">
                  <c:v>0.12093370161596814</c:v>
                </c:pt>
                <c:pt idx="499">
                  <c:v>0.12093423802351491</c:v>
                </c:pt>
                <c:pt idx="500">
                  <c:v>0.12093632080070077</c:v>
                </c:pt>
                <c:pt idx="501">
                  <c:v>0.12094549828277928</c:v>
                </c:pt>
                <c:pt idx="502">
                  <c:v>0.12096710888087403</c:v>
                </c:pt>
                <c:pt idx="503">
                  <c:v>0.12098207361976974</c:v>
                </c:pt>
                <c:pt idx="504">
                  <c:v>0.1209991382424265</c:v>
                </c:pt>
                <c:pt idx="505">
                  <c:v>0.12100120110720534</c:v>
                </c:pt>
                <c:pt idx="506">
                  <c:v>0.12101403008307343</c:v>
                </c:pt>
                <c:pt idx="507">
                  <c:v>0.12101403008307517</c:v>
                </c:pt>
                <c:pt idx="508">
                  <c:v>0.12101628755467346</c:v>
                </c:pt>
                <c:pt idx="509">
                  <c:v>0.12102352682098025</c:v>
                </c:pt>
                <c:pt idx="510">
                  <c:v>0.12102572517493229</c:v>
                </c:pt>
                <c:pt idx="511">
                  <c:v>0.12106295048364218</c:v>
                </c:pt>
                <c:pt idx="512">
                  <c:v>0.12106406296273181</c:v>
                </c:pt>
                <c:pt idx="513">
                  <c:v>0.12106612660540278</c:v>
                </c:pt>
                <c:pt idx="514">
                  <c:v>0.12108185767544502</c:v>
                </c:pt>
                <c:pt idx="515">
                  <c:v>0.12108213452452153</c:v>
                </c:pt>
                <c:pt idx="516">
                  <c:v>0.12108846074681437</c:v>
                </c:pt>
                <c:pt idx="517">
                  <c:v>0.12109065992971525</c:v>
                </c:pt>
                <c:pt idx="518">
                  <c:v>0.12109508513481482</c:v>
                </c:pt>
                <c:pt idx="519">
                  <c:v>0.12110155177538066</c:v>
                </c:pt>
                <c:pt idx="520">
                  <c:v>0.12110780067663549</c:v>
                </c:pt>
                <c:pt idx="521">
                  <c:v>0.12111302985325455</c:v>
                </c:pt>
                <c:pt idx="522">
                  <c:v>0.12112297005242668</c:v>
                </c:pt>
                <c:pt idx="523">
                  <c:v>0.12113739663473938</c:v>
                </c:pt>
                <c:pt idx="524">
                  <c:v>0.12114709056807781</c:v>
                </c:pt>
                <c:pt idx="525">
                  <c:v>0.12117173104295258</c:v>
                </c:pt>
                <c:pt idx="526">
                  <c:v>0.12117383634705621</c:v>
                </c:pt>
                <c:pt idx="527">
                  <c:v>0.12117967147896694</c:v>
                </c:pt>
                <c:pt idx="528">
                  <c:v>0.12118008328378213</c:v>
                </c:pt>
                <c:pt idx="529">
                  <c:v>0.12119608107720095</c:v>
                </c:pt>
                <c:pt idx="530">
                  <c:v>0.12121551118041282</c:v>
                </c:pt>
                <c:pt idx="531">
                  <c:v>0.12121564776463557</c:v>
                </c:pt>
                <c:pt idx="532">
                  <c:v>0.12121619285783936</c:v>
                </c:pt>
                <c:pt idx="533">
                  <c:v>0.12124298976309476</c:v>
                </c:pt>
                <c:pt idx="534">
                  <c:v>0.12124507627952616</c:v>
                </c:pt>
                <c:pt idx="535">
                  <c:v>0.12125200324428409</c:v>
                </c:pt>
                <c:pt idx="536">
                  <c:v>0.1212613213326572</c:v>
                </c:pt>
                <c:pt idx="537">
                  <c:v>0.1212759196301756</c:v>
                </c:pt>
                <c:pt idx="538">
                  <c:v>0.12129091123132885</c:v>
                </c:pt>
                <c:pt idx="539">
                  <c:v>0.12130669453887896</c:v>
                </c:pt>
                <c:pt idx="540">
                  <c:v>0.1213074689096519</c:v>
                </c:pt>
                <c:pt idx="541">
                  <c:v>0.12130800648285624</c:v>
                </c:pt>
                <c:pt idx="542">
                  <c:v>0.12131007305042084</c:v>
                </c:pt>
                <c:pt idx="543">
                  <c:v>0.12131929121100683</c:v>
                </c:pt>
                <c:pt idx="544">
                  <c:v>0.12132378351674399</c:v>
                </c:pt>
                <c:pt idx="545">
                  <c:v>0.12132518657436935</c:v>
                </c:pt>
                <c:pt idx="546">
                  <c:v>0.12133243883245672</c:v>
                </c:pt>
                <c:pt idx="547">
                  <c:v>0.12133464113196275</c:v>
                </c:pt>
                <c:pt idx="548">
                  <c:v>0.12134094876630112</c:v>
                </c:pt>
                <c:pt idx="549">
                  <c:v>0.12137304771581454</c:v>
                </c:pt>
                <c:pt idx="550">
                  <c:v>0.12137511506164131</c:v>
                </c:pt>
                <c:pt idx="551">
                  <c:v>0.12138456467229715</c:v>
                </c:pt>
                <c:pt idx="552">
                  <c:v>0.12139023428280847</c:v>
                </c:pt>
                <c:pt idx="553">
                  <c:v>0.12139087435726972</c:v>
                </c:pt>
                <c:pt idx="554">
                  <c:v>0.12139115170275581</c:v>
                </c:pt>
                <c:pt idx="555">
                  <c:v>0.12139748927537206</c:v>
                </c:pt>
                <c:pt idx="556">
                  <c:v>0.12139969240422309</c:v>
                </c:pt>
                <c:pt idx="557">
                  <c:v>0.12140412554848508</c:v>
                </c:pt>
                <c:pt idx="558">
                  <c:v>0.12141060379066608</c:v>
                </c:pt>
                <c:pt idx="559">
                  <c:v>0.12142210246009011</c:v>
                </c:pt>
                <c:pt idx="560">
                  <c:v>0.12143699856869831</c:v>
                </c:pt>
                <c:pt idx="561">
                  <c:v>0.12145622427401825</c:v>
                </c:pt>
                <c:pt idx="562">
                  <c:v>0.12146920300833731</c:v>
                </c:pt>
                <c:pt idx="563">
                  <c:v>0.1214819461626577</c:v>
                </c:pt>
                <c:pt idx="564">
                  <c:v>0.12148927616458199</c:v>
                </c:pt>
                <c:pt idx="565">
                  <c:v>0.12149714847735013</c:v>
                </c:pt>
                <c:pt idx="566">
                  <c:v>0.12150530264822956</c:v>
                </c:pt>
                <c:pt idx="567">
                  <c:v>0.12151160638368237</c:v>
                </c:pt>
                <c:pt idx="568">
                  <c:v>0.12152132136409814</c:v>
                </c:pt>
                <c:pt idx="569">
                  <c:v>0.12152476759466116</c:v>
                </c:pt>
                <c:pt idx="570">
                  <c:v>0.12154812520769898</c:v>
                </c:pt>
                <c:pt idx="571">
                  <c:v>0.12155229544828215</c:v>
                </c:pt>
                <c:pt idx="572">
                  <c:v>0.12155438570575207</c:v>
                </c:pt>
                <c:pt idx="573">
                  <c:v>0.12157065988463485</c:v>
                </c:pt>
                <c:pt idx="574">
                  <c:v>0.12159057366081925</c:v>
                </c:pt>
                <c:pt idx="575">
                  <c:v>0.12160030282972725</c:v>
                </c:pt>
                <c:pt idx="576">
                  <c:v>0.1216050225210572</c:v>
                </c:pt>
                <c:pt idx="577">
                  <c:v>0.1216161144292129</c:v>
                </c:pt>
                <c:pt idx="578">
                  <c:v>0.12161689018802943</c:v>
                </c:pt>
                <c:pt idx="579">
                  <c:v>0.1216174287248199</c:v>
                </c:pt>
                <c:pt idx="580">
                  <c:v>0.1216195197694484</c:v>
                </c:pt>
                <c:pt idx="581">
                  <c:v>0.12162873368004677</c:v>
                </c:pt>
                <c:pt idx="582">
                  <c:v>0.12164190486645347</c:v>
                </c:pt>
                <c:pt idx="583">
                  <c:v>0.12165043005225566</c:v>
                </c:pt>
                <c:pt idx="584">
                  <c:v>0.12166545418255767</c:v>
                </c:pt>
                <c:pt idx="585">
                  <c:v>0.12168258652625981</c:v>
                </c:pt>
                <c:pt idx="586">
                  <c:v>0.12168465757701964</c:v>
                </c:pt>
                <c:pt idx="587">
                  <c:v>0.12169524721225984</c:v>
                </c:pt>
                <c:pt idx="588">
                  <c:v>0.12169980389036783</c:v>
                </c:pt>
                <c:pt idx="589">
                  <c:v>0.12170044511174213</c:v>
                </c:pt>
                <c:pt idx="590">
                  <c:v>0.1217007229538746</c:v>
                </c:pt>
                <c:pt idx="591">
                  <c:v>0.12170707188224351</c:v>
                </c:pt>
                <c:pt idx="592">
                  <c:v>0.12170927895893356</c:v>
                </c:pt>
                <c:pt idx="593">
                  <c:v>0.12172020989550247</c:v>
                </c:pt>
                <c:pt idx="594">
                  <c:v>0.12174665196230916</c:v>
                </c:pt>
                <c:pt idx="595">
                  <c:v>0.12174776885505253</c:v>
                </c:pt>
                <c:pt idx="596">
                  <c:v>0.12176591210855639</c:v>
                </c:pt>
                <c:pt idx="597">
                  <c:v>0.12177226342630604</c:v>
                </c:pt>
                <c:pt idx="598">
                  <c:v>0.12177447133281956</c:v>
                </c:pt>
                <c:pt idx="599">
                  <c:v>0.12177891409175479</c:v>
                </c:pt>
                <c:pt idx="600">
                  <c:v>0.12178360339317058</c:v>
                </c:pt>
                <c:pt idx="601">
                  <c:v>0.12179168007139952</c:v>
                </c:pt>
                <c:pt idx="602">
                  <c:v>0.12180690961479404</c:v>
                </c:pt>
                <c:pt idx="603">
                  <c:v>0.12182139341489584</c:v>
                </c:pt>
                <c:pt idx="604">
                  <c:v>0.12183112579371737</c:v>
                </c:pt>
                <c:pt idx="605">
                  <c:v>0.12183457819606427</c:v>
                </c:pt>
                <c:pt idx="606">
                  <c:v>0.12185586398382101</c:v>
                </c:pt>
                <c:pt idx="607">
                  <c:v>0.1218579776363316</c:v>
                </c:pt>
                <c:pt idx="608">
                  <c:v>0.12186424934439791</c:v>
                </c:pt>
                <c:pt idx="609">
                  <c:v>0.12188031057159067</c:v>
                </c:pt>
                <c:pt idx="610">
                  <c:v>0.12188055266290301</c:v>
                </c:pt>
                <c:pt idx="611">
                  <c:v>0.1218998177123336</c:v>
                </c:pt>
                <c:pt idx="612">
                  <c:v>0.1218999548381499</c:v>
                </c:pt>
                <c:pt idx="613">
                  <c:v>0.12190050209247613</c:v>
                </c:pt>
                <c:pt idx="614">
                  <c:v>0.12191497682031946</c:v>
                </c:pt>
                <c:pt idx="615">
                  <c:v>0.12192608858454056</c:v>
                </c:pt>
                <c:pt idx="616">
                  <c:v>0.12192740523289734</c:v>
                </c:pt>
                <c:pt idx="617">
                  <c:v>0.12192950002072142</c:v>
                </c:pt>
                <c:pt idx="618">
                  <c:v>0.12193645444491417</c:v>
                </c:pt>
                <c:pt idx="619">
                  <c:v>0.12193873042481625</c:v>
                </c:pt>
                <c:pt idx="620">
                  <c:v>0.12196046563239063</c:v>
                </c:pt>
                <c:pt idx="621">
                  <c:v>0.12196553196448653</c:v>
                </c:pt>
                <c:pt idx="622">
                  <c:v>0.12197551665330952</c:v>
                </c:pt>
                <c:pt idx="623">
                  <c:v>0.12199136251480294</c:v>
                </c:pt>
                <c:pt idx="624">
                  <c:v>0.12199213995452168</c:v>
                </c:pt>
                <c:pt idx="625">
                  <c:v>0.12199267965820389</c:v>
                </c:pt>
                <c:pt idx="626">
                  <c:v>0.12199475441565462</c:v>
                </c:pt>
                <c:pt idx="627">
                  <c:v>0.12200400910814692</c:v>
                </c:pt>
                <c:pt idx="628">
                  <c:v>0.12200992783404067</c:v>
                </c:pt>
                <c:pt idx="629">
                  <c:v>0.12201720883139629</c:v>
                </c:pt>
                <c:pt idx="630">
                  <c:v>0.12201941985779882</c:v>
                </c:pt>
                <c:pt idx="631">
                  <c:v>0.12205797862245595</c:v>
                </c:pt>
                <c:pt idx="632">
                  <c:v>0.12206005415898664</c:v>
                </c:pt>
                <c:pt idx="633">
                  <c:v>0.12207523328056913</c:v>
                </c:pt>
                <c:pt idx="634">
                  <c:v>0.12207587589083652</c:v>
                </c:pt>
                <c:pt idx="635">
                  <c:v>0.1220761543352475</c:v>
                </c:pt>
                <c:pt idx="636">
                  <c:v>0.12208251701526811</c:v>
                </c:pt>
                <c:pt idx="637">
                  <c:v>0.12208472887188486</c:v>
                </c:pt>
                <c:pt idx="638">
                  <c:v>0.12208917957833595</c:v>
                </c:pt>
                <c:pt idx="639">
                  <c:v>0.1220956834837825</c:v>
                </c:pt>
                <c:pt idx="640">
                  <c:v>0.12210722770300249</c:v>
                </c:pt>
                <c:pt idx="641">
                  <c:v>0.12211722517908964</c:v>
                </c:pt>
                <c:pt idx="642">
                  <c:v>0.12211796375531514</c:v>
                </c:pt>
                <c:pt idx="643">
                  <c:v>0.12212680651861192</c:v>
                </c:pt>
                <c:pt idx="644">
                  <c:v>0.12214148467065752</c:v>
                </c:pt>
                <c:pt idx="645">
                  <c:v>0.12214494324770626</c:v>
                </c:pt>
                <c:pt idx="646">
                  <c:v>0.1221683845349691</c:v>
                </c:pt>
                <c:pt idx="647">
                  <c:v>0.1221746674583415</c:v>
                </c:pt>
                <c:pt idx="648">
                  <c:v>0.12218257094552196</c:v>
                </c:pt>
                <c:pt idx="649">
                  <c:v>0.12219075740587357</c:v>
                </c:pt>
                <c:pt idx="650">
                  <c:v>0.12219708610254142</c:v>
                </c:pt>
                <c:pt idx="651">
                  <c:v>0.1222102994263834</c:v>
                </c:pt>
                <c:pt idx="652">
                  <c:v>0.12221043679721809</c:v>
                </c:pt>
                <c:pt idx="653">
                  <c:v>0.12221098503001647</c:v>
                </c:pt>
                <c:pt idx="654">
                  <c:v>0.12223374951869895</c:v>
                </c:pt>
                <c:pt idx="655">
                  <c:v>0.12223793626953251</c:v>
                </c:pt>
                <c:pt idx="656">
                  <c:v>0.12224003480231702</c:v>
                </c:pt>
                <c:pt idx="657">
                  <c:v>0.12225637340796168</c:v>
                </c:pt>
                <c:pt idx="658">
                  <c:v>0.12226832894066653</c:v>
                </c:pt>
                <c:pt idx="659">
                  <c:v>0.12227636601356515</c:v>
                </c:pt>
                <c:pt idx="660">
                  <c:v>0.12228613369312245</c:v>
                </c:pt>
                <c:pt idx="661">
                  <c:v>0.1222908720657527</c:v>
                </c:pt>
                <c:pt idx="662">
                  <c:v>0.1223020078761505</c:v>
                </c:pt>
                <c:pt idx="663">
                  <c:v>0.12230278670536472</c:v>
                </c:pt>
                <c:pt idx="664">
                  <c:v>0.12230332737363914</c:v>
                </c:pt>
                <c:pt idx="665">
                  <c:v>0.12230542669440438</c:v>
                </c:pt>
                <c:pt idx="666">
                  <c:v>0.12230865045210859</c:v>
                </c:pt>
                <c:pt idx="667">
                  <c:v>0.12230865045210859</c:v>
                </c:pt>
                <c:pt idx="668">
                  <c:v>0.12230865045210859</c:v>
                </c:pt>
                <c:pt idx="669">
                  <c:v>0.12230865045210859</c:v>
                </c:pt>
                <c:pt idx="670">
                  <c:v>0.12230865045210859</c:v>
                </c:pt>
                <c:pt idx="671">
                  <c:v>0.12230865045348061</c:v>
                </c:pt>
                <c:pt idx="672">
                  <c:v>0.12230865045348061</c:v>
                </c:pt>
                <c:pt idx="673">
                  <c:v>0.12230865045416829</c:v>
                </c:pt>
                <c:pt idx="674">
                  <c:v>0.12230865045485427</c:v>
                </c:pt>
                <c:pt idx="675">
                  <c:v>0.12230865045760157</c:v>
                </c:pt>
                <c:pt idx="676">
                  <c:v>0.12230865045760157</c:v>
                </c:pt>
                <c:pt idx="677">
                  <c:v>0.12230865045760157</c:v>
                </c:pt>
                <c:pt idx="678">
                  <c:v>0.12230865045760157</c:v>
                </c:pt>
                <c:pt idx="679">
                  <c:v>0.12230865045760157</c:v>
                </c:pt>
                <c:pt idx="680">
                  <c:v>0.12410626071977388</c:v>
                </c:pt>
                <c:pt idx="681">
                  <c:v>0.12592227480368881</c:v>
                </c:pt>
                <c:pt idx="682">
                  <c:v>0.13310834479266637</c:v>
                </c:pt>
                <c:pt idx="683">
                  <c:v>0.13310834479266637</c:v>
                </c:pt>
                <c:pt idx="684">
                  <c:v>0.13310834479266637</c:v>
                </c:pt>
                <c:pt idx="685">
                  <c:v>0.13310834479266814</c:v>
                </c:pt>
                <c:pt idx="686">
                  <c:v>0.13857308664053444</c:v>
                </c:pt>
                <c:pt idx="687">
                  <c:v>0.1521832171841315</c:v>
                </c:pt>
                <c:pt idx="688">
                  <c:v>0.15219817203175251</c:v>
                </c:pt>
                <c:pt idx="689">
                  <c:v>0.1522086913272708</c:v>
                </c:pt>
                <c:pt idx="690">
                  <c:v>0.15221091705744075</c:v>
                </c:pt>
                <c:pt idx="691">
                  <c:v>0.15221514221344992</c:v>
                </c:pt>
                <c:pt idx="692">
                  <c:v>0.15222239926508135</c:v>
                </c:pt>
                <c:pt idx="693">
                  <c:v>0.15223254428905045</c:v>
                </c:pt>
                <c:pt idx="694">
                  <c:v>0.15228066794018699</c:v>
                </c:pt>
                <c:pt idx="695">
                  <c:v>0.15228465779195335</c:v>
                </c:pt>
                <c:pt idx="696">
                  <c:v>0.15229222169007894</c:v>
                </c:pt>
                <c:pt idx="697">
                  <c:v>0.15229223469058387</c:v>
                </c:pt>
                <c:pt idx="698">
                  <c:v>0.15229837027138665</c:v>
                </c:pt>
                <c:pt idx="699">
                  <c:v>0.15230216287352724</c:v>
                </c:pt>
                <c:pt idx="700">
                  <c:v>0.15234195016150348</c:v>
                </c:pt>
                <c:pt idx="701">
                  <c:v>0.15235381156650799</c:v>
                </c:pt>
                <c:pt idx="702">
                  <c:v>0.15236064942209887</c:v>
                </c:pt>
                <c:pt idx="703">
                  <c:v>0.15236667651165361</c:v>
                </c:pt>
                <c:pt idx="704">
                  <c:v>0.15236822882938938</c:v>
                </c:pt>
                <c:pt idx="705">
                  <c:v>0.15237436644323216</c:v>
                </c:pt>
                <c:pt idx="706">
                  <c:v>0.15238391767186721</c:v>
                </c:pt>
                <c:pt idx="707">
                  <c:v>0.15241796076570077</c:v>
                </c:pt>
                <c:pt idx="708">
                  <c:v>0.15242161655206177</c:v>
                </c:pt>
                <c:pt idx="709">
                  <c:v>0.15243045593704044</c:v>
                </c:pt>
                <c:pt idx="710">
                  <c:v>0.15243267372329555</c:v>
                </c:pt>
                <c:pt idx="711">
                  <c:v>0.15243660625541156</c:v>
                </c:pt>
                <c:pt idx="712">
                  <c:v>0.15245038778104178</c:v>
                </c:pt>
                <c:pt idx="713">
                  <c:v>0.15245118547764377</c:v>
                </c:pt>
                <c:pt idx="714">
                  <c:v>0.15247700390908189</c:v>
                </c:pt>
                <c:pt idx="715">
                  <c:v>0.15248206185632104</c:v>
                </c:pt>
                <c:pt idx="716">
                  <c:v>0.1524875279213255</c:v>
                </c:pt>
                <c:pt idx="717">
                  <c:v>0.15249399653610352</c:v>
                </c:pt>
                <c:pt idx="718">
                  <c:v>0.15250649584323131</c:v>
                </c:pt>
                <c:pt idx="719">
                  <c:v>0.15250871436406899</c:v>
                </c:pt>
                <c:pt idx="720">
                  <c:v>0.15250923628301072</c:v>
                </c:pt>
                <c:pt idx="721">
                  <c:v>0.15252723224586726</c:v>
                </c:pt>
                <c:pt idx="722">
                  <c:v>0.1525445432025859</c:v>
                </c:pt>
                <c:pt idx="723">
                  <c:v>0.15255952160783431</c:v>
                </c:pt>
                <c:pt idx="724">
                  <c:v>0.15256384358795694</c:v>
                </c:pt>
                <c:pt idx="725">
                  <c:v>0.15257005747312744</c:v>
                </c:pt>
                <c:pt idx="726">
                  <c:v>0.15257086542389411</c:v>
                </c:pt>
                <c:pt idx="727">
                  <c:v>0.15257228670949555</c:v>
                </c:pt>
                <c:pt idx="728">
                  <c:v>0.15258264897781165</c:v>
                </c:pt>
                <c:pt idx="729">
                  <c:v>0.15258378700231665</c:v>
                </c:pt>
                <c:pt idx="730">
                  <c:v>0.15259861210717959</c:v>
                </c:pt>
                <c:pt idx="731">
                  <c:v>0.15263140621462648</c:v>
                </c:pt>
                <c:pt idx="732">
                  <c:v>0.15263140621462648</c:v>
                </c:pt>
                <c:pt idx="733">
                  <c:v>0.15263560422625741</c:v>
                </c:pt>
                <c:pt idx="734">
                  <c:v>0.15264214744274754</c:v>
                </c:pt>
                <c:pt idx="735">
                  <c:v>0.15264614357718567</c:v>
                </c:pt>
                <c:pt idx="736">
                  <c:v>0.15265371938561287</c:v>
                </c:pt>
                <c:pt idx="737">
                  <c:v>0.15265373240695304</c:v>
                </c:pt>
                <c:pt idx="738">
                  <c:v>0.15265987764835412</c:v>
                </c:pt>
                <c:pt idx="739">
                  <c:v>0.15266367622249227</c:v>
                </c:pt>
                <c:pt idx="740">
                  <c:v>0.15267004201224474</c:v>
                </c:pt>
                <c:pt idx="741">
                  <c:v>0.15271540622909993</c:v>
                </c:pt>
                <c:pt idx="742">
                  <c:v>0.15272225484868035</c:v>
                </c:pt>
                <c:pt idx="743">
                  <c:v>0.15272984618730021</c:v>
                </c:pt>
                <c:pt idx="744">
                  <c:v>0.15273599346190256</c:v>
                </c:pt>
                <c:pt idx="745">
                  <c:v>0.15273979329132392</c:v>
                </c:pt>
                <c:pt idx="746">
                  <c:v>0.15277965639845081</c:v>
                </c:pt>
                <c:pt idx="747">
                  <c:v>0.15278792892873228</c:v>
                </c:pt>
                <c:pt idx="748">
                  <c:v>0.15279217123411631</c:v>
                </c:pt>
                <c:pt idx="749">
                  <c:v>0.15279439251030064</c:v>
                </c:pt>
                <c:pt idx="750">
                  <c:v>0.15279833123093248</c:v>
                </c:pt>
                <c:pt idx="751">
                  <c:v>0.15281213444336211</c:v>
                </c:pt>
                <c:pt idx="752">
                  <c:v>0.15282170386795144</c:v>
                </c:pt>
                <c:pt idx="753">
                  <c:v>0.15285581181360855</c:v>
                </c:pt>
                <c:pt idx="754">
                  <c:v>0.15285947456360871</c:v>
                </c:pt>
                <c:pt idx="755">
                  <c:v>0.15286833078537732</c:v>
                </c:pt>
                <c:pt idx="756">
                  <c:v>0.15287055279620054</c:v>
                </c:pt>
                <c:pt idx="757">
                  <c:v>0.15287449281865151</c:v>
                </c:pt>
                <c:pt idx="758">
                  <c:v>0.15288830059312739</c:v>
                </c:pt>
                <c:pt idx="759">
                  <c:v>0.15288909980900642</c:v>
                </c:pt>
                <c:pt idx="760">
                  <c:v>0.15290643799624842</c:v>
                </c:pt>
                <c:pt idx="761">
                  <c:v>0.15292143996094498</c:v>
                </c:pt>
                <c:pt idx="762">
                  <c:v>0.15292551146399849</c:v>
                </c:pt>
                <c:pt idx="763">
                  <c:v>0.15293199239729632</c:v>
                </c:pt>
                <c:pt idx="764">
                  <c:v>0.15293422514013247</c:v>
                </c:pt>
                <c:pt idx="765">
                  <c:v>0.15294673825070565</c:v>
                </c:pt>
                <c:pt idx="766">
                  <c:v>0.1529472611628975</c:v>
                </c:pt>
                <c:pt idx="767">
                  <c:v>0.15298263530649028</c:v>
                </c:pt>
                <c:pt idx="768">
                  <c:v>0.15299444364323406</c:v>
                </c:pt>
                <c:pt idx="769">
                  <c:v>0.15299764222765663</c:v>
                </c:pt>
                <c:pt idx="770">
                  <c:v>0.15300819814990074</c:v>
                </c:pt>
                <c:pt idx="771">
                  <c:v>0.15301043162936848</c:v>
                </c:pt>
                <c:pt idx="772">
                  <c:v>0.15301467149619619</c:v>
                </c:pt>
                <c:pt idx="773">
                  <c:v>0.15301579891171677</c:v>
                </c:pt>
                <c:pt idx="774">
                  <c:v>0.15302195381444761</c:v>
                </c:pt>
                <c:pt idx="775">
                  <c:v>0.15303213415845779</c:v>
                </c:pt>
                <c:pt idx="776">
                  <c:v>0.1530804253324945</c:v>
                </c:pt>
                <c:pt idx="777">
                  <c:v>0.1530844290718035</c:v>
                </c:pt>
                <c:pt idx="778">
                  <c:v>0.15309201929708524</c:v>
                </c:pt>
                <c:pt idx="779">
                  <c:v>0.15309203234265475</c:v>
                </c:pt>
                <c:pt idx="780">
                  <c:v>0.1530981892787375</c:v>
                </c:pt>
                <c:pt idx="781">
                  <c:v>0.15310199508070402</c:v>
                </c:pt>
                <c:pt idx="782">
                  <c:v>0.15315382351451706</c:v>
                </c:pt>
                <c:pt idx="783">
                  <c:v>0.15315445533595579</c:v>
                </c:pt>
                <c:pt idx="784">
                  <c:v>0.15316673322429511</c:v>
                </c:pt>
                <c:pt idx="785">
                  <c:v>0.15316829094330617</c:v>
                </c:pt>
                <c:pt idx="786">
                  <c:v>0.15317444991276946</c:v>
                </c:pt>
                <c:pt idx="787">
                  <c:v>0.15318403437303371</c:v>
                </c:pt>
                <c:pt idx="788">
                  <c:v>0.1532181959032678</c:v>
                </c:pt>
                <c:pt idx="789">
                  <c:v>0.15322186440714392</c:v>
                </c:pt>
                <c:pt idx="790">
                  <c:v>0.15322580357967519</c:v>
                </c:pt>
                <c:pt idx="791">
                  <c:v>0.15323073454112415</c:v>
                </c:pt>
                <c:pt idx="792">
                  <c:v>0.15323296004218864</c:v>
                </c:pt>
                <c:pt idx="793">
                  <c:v>0.15323690625370437</c:v>
                </c:pt>
                <c:pt idx="794">
                  <c:v>0.15324457471403799</c:v>
                </c:pt>
                <c:pt idx="795">
                  <c:v>0.15325073571691425</c:v>
                </c:pt>
                <c:pt idx="796">
                  <c:v>0.15325153618813556</c:v>
                </c:pt>
                <c:pt idx="797">
                  <c:v>0.15328392713374847</c:v>
                </c:pt>
                <c:pt idx="798">
                  <c:v>0.15328800503141757</c:v>
                </c:pt>
                <c:pt idx="799">
                  <c:v>0.15329449614236029</c:v>
                </c:pt>
                <c:pt idx="800">
                  <c:v>0.15330926515244267</c:v>
                </c:pt>
                <c:pt idx="801">
                  <c:v>0.15330978888614805</c:v>
                </c:pt>
                <c:pt idx="802">
                  <c:v>0.15332784742683161</c:v>
                </c:pt>
                <c:pt idx="803">
                  <c:v>0.15334521857471198</c:v>
                </c:pt>
                <c:pt idx="804">
                  <c:v>0.15335540091372724</c:v>
                </c:pt>
                <c:pt idx="805">
                  <c:v>0.15336024905739024</c:v>
                </c:pt>
                <c:pt idx="806">
                  <c:v>0.15336458606360259</c:v>
                </c:pt>
                <c:pt idx="807">
                  <c:v>0.15337082155213824</c:v>
                </c:pt>
                <c:pt idx="808">
                  <c:v>0.1533730585383776</c:v>
                </c:pt>
                <c:pt idx="809">
                  <c:v>0.15338345683080709</c:v>
                </c:pt>
                <c:pt idx="810">
                  <c:v>0.15338459881160799</c:v>
                </c:pt>
                <c:pt idx="811">
                  <c:v>0.15339947545225202</c:v>
                </c:pt>
                <c:pt idx="812">
                  <c:v>0.15342970034627182</c:v>
                </c:pt>
                <c:pt idx="813">
                  <c:v>0.15343659615202548</c:v>
                </c:pt>
                <c:pt idx="814">
                  <c:v>0.15344093458788666</c:v>
                </c:pt>
                <c:pt idx="815">
                  <c:v>0.15344316210995806</c:v>
                </c:pt>
                <c:pt idx="816">
                  <c:v>0.15344717213295894</c:v>
                </c:pt>
                <c:pt idx="817">
                  <c:v>0.15345477427047188</c:v>
                </c:pt>
                <c:pt idx="818">
                  <c:v>0.15345478733688284</c:v>
                </c:pt>
                <c:pt idx="819">
                  <c:v>0.15346095393512774</c:v>
                </c:pt>
                <c:pt idx="820">
                  <c:v>0.1534647657100594</c:v>
                </c:pt>
                <c:pt idx="821">
                  <c:v>0.15347115362220856</c:v>
                </c:pt>
                <c:pt idx="822">
                  <c:v>0.15351667547059608</c:v>
                </c:pt>
                <c:pt idx="823">
                  <c:v>0.15352354788517453</c:v>
                </c:pt>
                <c:pt idx="824">
                  <c:v>0.15353116559834123</c:v>
                </c:pt>
                <c:pt idx="825">
                  <c:v>0.15353321324296929</c:v>
                </c:pt>
                <c:pt idx="826">
                  <c:v>0.1535373342301056</c:v>
                </c:pt>
                <c:pt idx="827">
                  <c:v>0.15354693372708814</c:v>
                </c:pt>
                <c:pt idx="828">
                  <c:v>0.15357056674991942</c:v>
                </c:pt>
                <c:pt idx="829">
                  <c:v>0.15358114884560181</c:v>
                </c:pt>
                <c:pt idx="830">
                  <c:v>0.15358482310375274</c:v>
                </c:pt>
                <c:pt idx="831">
                  <c:v>0.15359370715090259</c:v>
                </c:pt>
                <c:pt idx="832">
                  <c:v>0.15359593614244582</c:v>
                </c:pt>
                <c:pt idx="833">
                  <c:v>0.15359988854345563</c:v>
                </c:pt>
                <c:pt idx="834">
                  <c:v>0.15361373969688746</c:v>
                </c:pt>
                <c:pt idx="835">
                  <c:v>0.15362334235598918</c:v>
                </c:pt>
                <c:pt idx="836">
                  <c:v>0.15365106745901397</c:v>
                </c:pt>
                <c:pt idx="837">
                  <c:v>0.15365110752643435</c:v>
                </c:pt>
                <c:pt idx="838">
                  <c:v>0.15365756874829045</c:v>
                </c:pt>
                <c:pt idx="839">
                  <c:v>0.153661244216906</c:v>
                </c:pt>
                <c:pt idx="840">
                  <c:v>0.1536701311903223</c:v>
                </c:pt>
                <c:pt idx="841">
                  <c:v>0.15367236091661982</c:v>
                </c:pt>
                <c:pt idx="842">
                  <c:v>0.15367288547189553</c:v>
                </c:pt>
                <c:pt idx="843">
                  <c:v>0.15369097232655099</c:v>
                </c:pt>
                <c:pt idx="844">
                  <c:v>0.15370837070918</c:v>
                </c:pt>
                <c:pt idx="845">
                  <c:v>0.15372342475495623</c:v>
                </c:pt>
                <c:pt idx="846">
                  <c:v>0.15372472984156282</c:v>
                </c:pt>
                <c:pt idx="847">
                  <c:v>0.15372751039194008</c:v>
                </c:pt>
                <c:pt idx="848">
                  <c:v>0.15373401382331756</c:v>
                </c:pt>
                <c:pt idx="849">
                  <c:v>0.15373625431656851</c:v>
                </c:pt>
                <c:pt idx="850">
                  <c:v>0.15374632942217009</c:v>
                </c:pt>
                <c:pt idx="851">
                  <c:v>0.15374881086319514</c:v>
                </c:pt>
                <c:pt idx="852">
                  <c:v>0.15379989151624512</c:v>
                </c:pt>
                <c:pt idx="853">
                  <c:v>0.15381048407101608</c:v>
                </c:pt>
                <c:pt idx="854">
                  <c:v>0.1538180981215502</c:v>
                </c:pt>
                <c:pt idx="855">
                  <c:v>0.15381811120880329</c:v>
                </c:pt>
                <c:pt idx="856">
                  <c:v>0.15382428746984417</c:v>
                </c:pt>
                <c:pt idx="857">
                  <c:v>0.1538345031394687</c:v>
                </c:pt>
                <c:pt idx="858">
                  <c:v>0.1538800963107198</c:v>
                </c:pt>
                <c:pt idx="859">
                  <c:v>0.15388296186269246</c:v>
                </c:pt>
                <c:pt idx="860">
                  <c:v>0.15388697949171379</c:v>
                </c:pt>
                <c:pt idx="861">
                  <c:v>0.15389460913889916</c:v>
                </c:pt>
                <c:pt idx="862">
                  <c:v>0.15390078743359292</c:v>
                </c:pt>
                <c:pt idx="863">
                  <c:v>0.15390460643743745</c:v>
                </c:pt>
                <c:pt idx="864">
                  <c:v>0.15392487090284673</c:v>
                </c:pt>
                <c:pt idx="865">
                  <c:v>0.1539446706785231</c:v>
                </c:pt>
                <c:pt idx="866">
                  <c:v>0.15395724865253077</c:v>
                </c:pt>
                <c:pt idx="867">
                  <c:v>0.15396956912123089</c:v>
                </c:pt>
                <c:pt idx="868">
                  <c:v>0.15397113224234996</c:v>
                </c:pt>
                <c:pt idx="869">
                  <c:v>0.15397731257071934</c:v>
                </c:pt>
                <c:pt idx="870">
                  <c:v>0.15398693026771004</c:v>
                </c:pt>
                <c:pt idx="871">
                  <c:v>0.15402121025244875</c:v>
                </c:pt>
                <c:pt idx="872">
                  <c:v>0.15402489147577961</c:v>
                </c:pt>
                <c:pt idx="873">
                  <c:v>0.15403379236344114</c:v>
                </c:pt>
                <c:pt idx="874">
                  <c:v>0.15403602558048637</c:v>
                </c:pt>
                <c:pt idx="875">
                  <c:v>0.1540476805194691</c:v>
                </c:pt>
                <c:pt idx="876">
                  <c:v>0.15405386288154196</c:v>
                </c:pt>
                <c:pt idx="877">
                  <c:v>0.15405466612780089</c:v>
                </c:pt>
                <c:pt idx="878">
                  <c:v>0.15408716935723593</c:v>
                </c:pt>
                <c:pt idx="879">
                  <c:v>0.15409126138976112</c:v>
                </c:pt>
                <c:pt idx="880">
                  <c:v>0.15409777500024988</c:v>
                </c:pt>
                <c:pt idx="881">
                  <c:v>0.15410097274023665</c:v>
                </c:pt>
                <c:pt idx="882">
                  <c:v>0.15411259520013032</c:v>
                </c:pt>
                <c:pt idx="883">
                  <c:v>0.15411312074887007</c:v>
                </c:pt>
                <c:pt idx="884">
                  <c:v>0.15414819250554992</c:v>
                </c:pt>
                <c:pt idx="885">
                  <c:v>0.15414819250554992</c:v>
                </c:pt>
                <c:pt idx="886">
                  <c:v>0.15414819250554992</c:v>
                </c:pt>
                <c:pt idx="887">
                  <c:v>0.15414819250554992</c:v>
                </c:pt>
                <c:pt idx="888">
                  <c:v>0.15414819250803105</c:v>
                </c:pt>
                <c:pt idx="889">
                  <c:v>0.15414819250885811</c:v>
                </c:pt>
                <c:pt idx="890">
                  <c:v>0.15414819251216619</c:v>
                </c:pt>
                <c:pt idx="891">
                  <c:v>0.15414819251216619</c:v>
                </c:pt>
                <c:pt idx="892">
                  <c:v>0.15414819251216619</c:v>
                </c:pt>
                <c:pt idx="893">
                  <c:v>0.15414819251216619</c:v>
                </c:pt>
                <c:pt idx="894">
                  <c:v>0.15414819251216619</c:v>
                </c:pt>
                <c:pt idx="895">
                  <c:v>0.15598735312306169</c:v>
                </c:pt>
                <c:pt idx="896">
                  <c:v>0.15598735312306361</c:v>
                </c:pt>
                <c:pt idx="897">
                  <c:v>0.15598735312306361</c:v>
                </c:pt>
                <c:pt idx="898">
                  <c:v>0.15625196443541192</c:v>
                </c:pt>
                <c:pt idx="899">
                  <c:v>0.15837456319178417</c:v>
                </c:pt>
                <c:pt idx="900">
                  <c:v>0.16058949216466978</c:v>
                </c:pt>
                <c:pt idx="901">
                  <c:v>0.16058949216466978</c:v>
                </c:pt>
                <c:pt idx="902">
                  <c:v>0.16058949216466978</c:v>
                </c:pt>
                <c:pt idx="903">
                  <c:v>0.16058949216467178</c:v>
                </c:pt>
                <c:pt idx="904">
                  <c:v>0.16897188463497703</c:v>
                </c:pt>
                <c:pt idx="905">
                  <c:v>0.16934800182339493</c:v>
                </c:pt>
                <c:pt idx="906">
                  <c:v>0.16956993644758472</c:v>
                </c:pt>
                <c:pt idx="907">
                  <c:v>0.16981005744100613</c:v>
                </c:pt>
                <c:pt idx="908">
                  <c:v>0.17031984225203864</c:v>
                </c:pt>
                <c:pt idx="909">
                  <c:v>0.17048579923701096</c:v>
                </c:pt>
                <c:pt idx="910">
                  <c:v>0.17048579923701096</c:v>
                </c:pt>
                <c:pt idx="911">
                  <c:v>0.17062657253991292</c:v>
                </c:pt>
                <c:pt idx="912">
                  <c:v>0.17187837118655488</c:v>
                </c:pt>
                <c:pt idx="913">
                  <c:v>0.1724248879583487</c:v>
                </c:pt>
                <c:pt idx="914">
                  <c:v>0.17308796421311948</c:v>
                </c:pt>
                <c:pt idx="915">
                  <c:v>0.18638202298259549</c:v>
                </c:pt>
                <c:pt idx="916">
                  <c:v>0.18638202298259776</c:v>
                </c:pt>
                <c:pt idx="917">
                  <c:v>0.18878484167563372</c:v>
                </c:pt>
                <c:pt idx="918">
                  <c:v>0.18878529532582775</c:v>
                </c:pt>
                <c:pt idx="919">
                  <c:v>0.18881533323646038</c:v>
                </c:pt>
                <c:pt idx="920">
                  <c:v>0.18881869245033261</c:v>
                </c:pt>
                <c:pt idx="921">
                  <c:v>0.18882734533323223</c:v>
                </c:pt>
                <c:pt idx="922">
                  <c:v>0.18884050875501276</c:v>
                </c:pt>
                <c:pt idx="923">
                  <c:v>0.1888720535008066</c:v>
                </c:pt>
                <c:pt idx="924">
                  <c:v>0.18887250728013055</c:v>
                </c:pt>
                <c:pt idx="925">
                  <c:v>0.18888169506929475</c:v>
                </c:pt>
                <c:pt idx="926">
                  <c:v>0.18890441041834824</c:v>
                </c:pt>
                <c:pt idx="927">
                  <c:v>0.18895929014643839</c:v>
                </c:pt>
                <c:pt idx="928">
                  <c:v>0.18896893445757001</c:v>
                </c:pt>
                <c:pt idx="929">
                  <c:v>0.18900092695927262</c:v>
                </c:pt>
                <c:pt idx="930">
                  <c:v>0.18902529275333504</c:v>
                </c:pt>
                <c:pt idx="931">
                  <c:v>0.18906899338675809</c:v>
                </c:pt>
                <c:pt idx="932">
                  <c:v>0.18908428502794938</c:v>
                </c:pt>
                <c:pt idx="933">
                  <c:v>0.18911235973521245</c:v>
                </c:pt>
                <c:pt idx="934">
                  <c:v>0.18911895590017475</c:v>
                </c:pt>
                <c:pt idx="935">
                  <c:v>0.18912476224210029</c:v>
                </c:pt>
                <c:pt idx="936">
                  <c:v>0.18913899410184482</c:v>
                </c:pt>
                <c:pt idx="937">
                  <c:v>0.18915283830637022</c:v>
                </c:pt>
                <c:pt idx="938">
                  <c:v>0.18917158203603984</c:v>
                </c:pt>
                <c:pt idx="939">
                  <c:v>0.18919966472497102</c:v>
                </c:pt>
                <c:pt idx="940">
                  <c:v>0.18923019753874534</c:v>
                </c:pt>
                <c:pt idx="941">
                  <c:v>0.18923356129707575</c:v>
                </c:pt>
                <c:pt idx="942">
                  <c:v>0.18924222588559075</c:v>
                </c:pt>
                <c:pt idx="943">
                  <c:v>0.18925540711402897</c:v>
                </c:pt>
                <c:pt idx="944">
                  <c:v>0.18928699452758588</c:v>
                </c:pt>
                <c:pt idx="945">
                  <c:v>0.18928744892065544</c:v>
                </c:pt>
                <c:pt idx="946">
                  <c:v>0.18929619607583584</c:v>
                </c:pt>
                <c:pt idx="947">
                  <c:v>0.18929619607583584</c:v>
                </c:pt>
                <c:pt idx="948">
                  <c:v>0.18931939520557042</c:v>
                </c:pt>
                <c:pt idx="949">
                  <c:v>0.18937434914101772</c:v>
                </c:pt>
                <c:pt idx="950">
                  <c:v>0.18941604224328809</c:v>
                </c:pt>
                <c:pt idx="951">
                  <c:v>0.18944044097277243</c:v>
                </c:pt>
                <c:pt idx="952">
                  <c:v>0.18948420066919608</c:v>
                </c:pt>
                <c:pt idx="953">
                  <c:v>0.18949951297473677</c:v>
                </c:pt>
                <c:pt idx="954">
                  <c:v>0.18953723279652085</c:v>
                </c:pt>
                <c:pt idx="955">
                  <c:v>0.18956815887670928</c:v>
                </c:pt>
                <c:pt idx="956">
                  <c:v>0.18957161127535682</c:v>
                </c:pt>
                <c:pt idx="957">
                  <c:v>0.18958692792705464</c:v>
                </c:pt>
                <c:pt idx="958">
                  <c:v>0.18961504854816372</c:v>
                </c:pt>
                <c:pt idx="959">
                  <c:v>0.18964172646707611</c:v>
                </c:pt>
                <c:pt idx="960">
                  <c:v>0.18964562259878162</c:v>
                </c:pt>
                <c:pt idx="961">
                  <c:v>0.18964899089979567</c:v>
                </c:pt>
                <c:pt idx="962">
                  <c:v>0.189674367683145</c:v>
                </c:pt>
                <c:pt idx="963">
                  <c:v>0.18970249628213115</c:v>
                </c:pt>
                <c:pt idx="964">
                  <c:v>0.1897029512887061</c:v>
                </c:pt>
                <c:pt idx="965">
                  <c:v>0.18971286477358471</c:v>
                </c:pt>
                <c:pt idx="966">
                  <c:v>0.18973494070342839</c:v>
                </c:pt>
                <c:pt idx="967">
                  <c:v>0.18974512701153129</c:v>
                </c:pt>
                <c:pt idx="968">
                  <c:v>0.18975832978295762</c:v>
                </c:pt>
                <c:pt idx="969">
                  <c:v>0.18978996881714144</c:v>
                </c:pt>
                <c:pt idx="970">
                  <c:v>0.18979963920197285</c:v>
                </c:pt>
                <c:pt idx="971">
                  <c:v>0.18981246486567077</c:v>
                </c:pt>
                <c:pt idx="972">
                  <c:v>0.18982242243768252</c:v>
                </c:pt>
                <c:pt idx="973">
                  <c:v>0.18985593606949852</c:v>
                </c:pt>
                <c:pt idx="974">
                  <c:v>0.18987746615112217</c:v>
                </c:pt>
                <c:pt idx="975">
                  <c:v>0.18991530153663644</c:v>
                </c:pt>
                <c:pt idx="976">
                  <c:v>0.18994366592933687</c:v>
                </c:pt>
                <c:pt idx="977">
                  <c:v>0.18996879133763844</c:v>
                </c:pt>
                <c:pt idx="978">
                  <c:v>0.18998749708046497</c:v>
                </c:pt>
                <c:pt idx="979">
                  <c:v>0.19000283438664398</c:v>
                </c:pt>
                <c:pt idx="980">
                  <c:v>0.19003099292493267</c:v>
                </c:pt>
                <c:pt idx="981">
                  <c:v>0.19005770681224723</c:v>
                </c:pt>
                <c:pt idx="982">
                  <c:v>0.19007159234741053</c:v>
                </c:pt>
                <c:pt idx="983">
                  <c:v>0.19009039203055675</c:v>
                </c:pt>
                <c:pt idx="984">
                  <c:v>0.19011855854354337</c:v>
                </c:pt>
                <c:pt idx="985">
                  <c:v>0.19011901416338256</c:v>
                </c:pt>
                <c:pt idx="986">
                  <c:v>0.19014918248337043</c:v>
                </c:pt>
                <c:pt idx="987">
                  <c:v>0.19015255628021743</c:v>
                </c:pt>
                <c:pt idx="988">
                  <c:v>0.19016124672594464</c:v>
                </c:pt>
                <c:pt idx="989">
                  <c:v>0.1901744672885268</c:v>
                </c:pt>
                <c:pt idx="990">
                  <c:v>0.19020614895329313</c:v>
                </c:pt>
                <c:pt idx="991">
                  <c:v>0.19020660470210116</c:v>
                </c:pt>
                <c:pt idx="992">
                  <c:v>0.19021229952921773</c:v>
                </c:pt>
                <c:pt idx="993">
                  <c:v>0.19023864629610659</c:v>
                </c:pt>
                <c:pt idx="994">
                  <c:v>0.19029376415208188</c:v>
                </c:pt>
                <c:pt idx="995">
                  <c:v>0.1903034503051842</c:v>
                </c:pt>
                <c:pt idx="996">
                  <c:v>0.19033105570020487</c:v>
                </c:pt>
                <c:pt idx="997">
                  <c:v>0.19033558159406755</c:v>
                </c:pt>
                <c:pt idx="998">
                  <c:v>0.19036005307705836</c:v>
                </c:pt>
                <c:pt idx="999">
                  <c:v>0.1904039432394046</c:v>
                </c:pt>
                <c:pt idx="1000">
                  <c:v>0.19041930119179357</c:v>
                </c:pt>
                <c:pt idx="1001">
                  <c:v>0.19044749763206895</c:v>
                </c:pt>
                <c:pt idx="1002">
                  <c:v>0.19046534978581747</c:v>
                </c:pt>
                <c:pt idx="1003">
                  <c:v>0.19047424747336109</c:v>
                </c:pt>
                <c:pt idx="1004">
                  <c:v>0.19048815169470398</c:v>
                </c:pt>
                <c:pt idx="1005">
                  <c:v>0.19050697667624333</c:v>
                </c:pt>
                <c:pt idx="1006">
                  <c:v>0.190535181087996</c:v>
                </c:pt>
                <c:pt idx="1007">
                  <c:v>0.19056584622831063</c:v>
                </c:pt>
                <c:pt idx="1008">
                  <c:v>0.19056922456383604</c:v>
                </c:pt>
                <c:pt idx="1009">
                  <c:v>0.19057553164454133</c:v>
                </c:pt>
                <c:pt idx="1010">
                  <c:v>0.19057792670028459</c:v>
                </c:pt>
                <c:pt idx="1011">
                  <c:v>0.19062288932502799</c:v>
                </c:pt>
                <c:pt idx="1012">
                  <c:v>0.19062334568679734</c:v>
                </c:pt>
                <c:pt idx="1013">
                  <c:v>0.19065543037247734</c:v>
                </c:pt>
                <c:pt idx="1014">
                  <c:v>0.19066564701477545</c:v>
                </c:pt>
                <c:pt idx="1015">
                  <c:v>0.19067888910130232</c:v>
                </c:pt>
                <c:pt idx="1016">
                  <c:v>0.19071062234103781</c:v>
                </c:pt>
                <c:pt idx="1017">
                  <c:v>0.19074317257953063</c:v>
                </c:pt>
                <c:pt idx="1018">
                  <c:v>0.19075249600045793</c:v>
                </c:pt>
                <c:pt idx="1019">
                  <c:v>0.19077678597120892</c:v>
                </c:pt>
                <c:pt idx="1020">
                  <c:v>0.19077700037669473</c:v>
                </c:pt>
                <c:pt idx="1021">
                  <c:v>0.19078032077910612</c:v>
                </c:pt>
                <c:pt idx="1022">
                  <c:v>0.19082094952632936</c:v>
                </c:pt>
                <c:pt idx="1023">
                  <c:v>0.19083632811655118</c:v>
                </c:pt>
                <c:pt idx="1024">
                  <c:v>0.19086477690942563</c:v>
                </c:pt>
                <c:pt idx="1025">
                  <c:v>0.19087421120377054</c:v>
                </c:pt>
                <c:pt idx="1026">
                  <c:v>0.19090527112399844</c:v>
                </c:pt>
                <c:pt idx="1027">
                  <c:v>0.19090873846287554</c:v>
                </c:pt>
                <c:pt idx="1028">
                  <c:v>0.19092412139363404</c:v>
                </c:pt>
                <c:pt idx="1029">
                  <c:v>0.1909523636887151</c:v>
                </c:pt>
                <c:pt idx="1030">
                  <c:v>0.19097915702623081</c:v>
                </c:pt>
                <c:pt idx="1031">
                  <c:v>0.19098228976224435</c:v>
                </c:pt>
                <c:pt idx="1032">
                  <c:v>0.19099308385537617</c:v>
                </c:pt>
                <c:pt idx="1033">
                  <c:v>0.19101193944234926</c:v>
                </c:pt>
                <c:pt idx="1034">
                  <c:v>0.19103644182985477</c:v>
                </c:pt>
                <c:pt idx="1035">
                  <c:v>0.19103644182985477</c:v>
                </c:pt>
                <c:pt idx="1036">
                  <c:v>0.19103644182985477</c:v>
                </c:pt>
                <c:pt idx="1037">
                  <c:v>0.19103644182985477</c:v>
                </c:pt>
                <c:pt idx="1038">
                  <c:v>0.19103644183375498</c:v>
                </c:pt>
                <c:pt idx="1039">
                  <c:v>0.19103644183765511</c:v>
                </c:pt>
                <c:pt idx="1040">
                  <c:v>0.19103644183765511</c:v>
                </c:pt>
                <c:pt idx="1041">
                  <c:v>0.19103644183765511</c:v>
                </c:pt>
                <c:pt idx="1042">
                  <c:v>0.19103644183765511</c:v>
                </c:pt>
                <c:pt idx="1043">
                  <c:v>0.19153364055730657</c:v>
                </c:pt>
                <c:pt idx="1044">
                  <c:v>0.19153364055730657</c:v>
                </c:pt>
                <c:pt idx="1045">
                  <c:v>0.19153364055730657</c:v>
                </c:pt>
                <c:pt idx="1046">
                  <c:v>0.19153364055730876</c:v>
                </c:pt>
                <c:pt idx="1047">
                  <c:v>0.19344749078777396</c:v>
                </c:pt>
                <c:pt idx="1048">
                  <c:v>0.19587701289616447</c:v>
                </c:pt>
                <c:pt idx="1049">
                  <c:v>0.20155128214904222</c:v>
                </c:pt>
                <c:pt idx="1050">
                  <c:v>0.2082705953715917</c:v>
                </c:pt>
                <c:pt idx="1051">
                  <c:v>0.20930691078228691</c:v>
                </c:pt>
                <c:pt idx="1052">
                  <c:v>0.20985787670566816</c:v>
                </c:pt>
                <c:pt idx="1053">
                  <c:v>0.21093737521883754</c:v>
                </c:pt>
                <c:pt idx="1054">
                  <c:v>0.21263471998430486</c:v>
                </c:pt>
                <c:pt idx="1055">
                  <c:v>0.22019687010550704</c:v>
                </c:pt>
                <c:pt idx="1056">
                  <c:v>0.22019687010550704</c:v>
                </c:pt>
                <c:pt idx="1057">
                  <c:v>0.22588142968451985</c:v>
                </c:pt>
                <c:pt idx="1058">
                  <c:v>0.22588142968451985</c:v>
                </c:pt>
                <c:pt idx="1059">
                  <c:v>0.22588142968452238</c:v>
                </c:pt>
                <c:pt idx="1060">
                  <c:v>0.22588142968452238</c:v>
                </c:pt>
                <c:pt idx="1061">
                  <c:v>0.2303639918407672</c:v>
                </c:pt>
                <c:pt idx="1062">
                  <c:v>0.23037183211585457</c:v>
                </c:pt>
                <c:pt idx="1063">
                  <c:v>0.23037809112773153</c:v>
                </c:pt>
                <c:pt idx="1064">
                  <c:v>0.23038187849640013</c:v>
                </c:pt>
                <c:pt idx="1065">
                  <c:v>0.23039170376124388</c:v>
                </c:pt>
                <c:pt idx="1066">
                  <c:v>0.23039477590896951</c:v>
                </c:pt>
                <c:pt idx="1067">
                  <c:v>0.23041360320631302</c:v>
                </c:pt>
                <c:pt idx="1068">
                  <c:v>0.23042755598028805</c:v>
                </c:pt>
                <c:pt idx="1069">
                  <c:v>0.23043233841015964</c:v>
                </c:pt>
                <c:pt idx="1070">
                  <c:v>0.23043402448231029</c:v>
                </c:pt>
                <c:pt idx="1071">
                  <c:v>0.23046716446954962</c:v>
                </c:pt>
                <c:pt idx="1072">
                  <c:v>0.23046989145451494</c:v>
                </c:pt>
                <c:pt idx="1073">
                  <c:v>0.23047758692971687</c:v>
                </c:pt>
                <c:pt idx="1074">
                  <c:v>0.23047994022543128</c:v>
                </c:pt>
                <c:pt idx="1075">
                  <c:v>0.23049284070583489</c:v>
                </c:pt>
                <c:pt idx="1076">
                  <c:v>0.23050333908826981</c:v>
                </c:pt>
                <c:pt idx="1077">
                  <c:v>0.23053209861689788</c:v>
                </c:pt>
                <c:pt idx="1078">
                  <c:v>0.23053270515998114</c:v>
                </c:pt>
                <c:pt idx="1079">
                  <c:v>0.23055010139153698</c:v>
                </c:pt>
                <c:pt idx="1080">
                  <c:v>0.23055998367682543</c:v>
                </c:pt>
                <c:pt idx="1081">
                  <c:v>0.23056086569458231</c:v>
                </c:pt>
                <c:pt idx="1082">
                  <c:v>0.23056797412019778</c:v>
                </c:pt>
                <c:pt idx="1083">
                  <c:v>0.23057423611026004</c:v>
                </c:pt>
                <c:pt idx="1084">
                  <c:v>0.23057802528101004</c:v>
                </c:pt>
                <c:pt idx="1085">
                  <c:v>0.23059092882863202</c:v>
                </c:pt>
                <c:pt idx="1086">
                  <c:v>0.2305986883594367</c:v>
                </c:pt>
                <c:pt idx="1087">
                  <c:v>0.23060142970837116</c:v>
                </c:pt>
                <c:pt idx="1088">
                  <c:v>0.23063019607555213</c:v>
                </c:pt>
                <c:pt idx="1089">
                  <c:v>0.23063080276285214</c:v>
                </c:pt>
                <c:pt idx="1090">
                  <c:v>0.23065896999270891</c:v>
                </c:pt>
                <c:pt idx="1091">
                  <c:v>0.23066608010824186</c:v>
                </c:pt>
                <c:pt idx="1092">
                  <c:v>0.23068373847550475</c:v>
                </c:pt>
                <c:pt idx="1093">
                  <c:v>0.23068904027269868</c:v>
                </c:pt>
                <c:pt idx="1094">
                  <c:v>0.23073522156937593</c:v>
                </c:pt>
                <c:pt idx="1095">
                  <c:v>0.23074174889257659</c:v>
                </c:pt>
                <c:pt idx="1096">
                  <c:v>0.23074632818804275</c:v>
                </c:pt>
                <c:pt idx="1097">
                  <c:v>0.23074730927120446</c:v>
                </c:pt>
                <c:pt idx="1098">
                  <c:v>0.23076302786830311</c:v>
                </c:pt>
                <c:pt idx="1099">
                  <c:v>0.23076420941397988</c:v>
                </c:pt>
                <c:pt idx="1100">
                  <c:v>0.23077331089516198</c:v>
                </c:pt>
                <c:pt idx="1101">
                  <c:v>0.23078187197599578</c:v>
                </c:pt>
                <c:pt idx="1102">
                  <c:v>0.23084447655943935</c:v>
                </c:pt>
                <c:pt idx="1103">
                  <c:v>0.23084826821043403</c:v>
                </c:pt>
                <c:pt idx="1104">
                  <c:v>0.23085810458423242</c:v>
                </c:pt>
                <c:pt idx="1105">
                  <c:v>0.23086118020568144</c:v>
                </c:pt>
                <c:pt idx="1106">
                  <c:v>0.23088002878866795</c:v>
                </c:pt>
                <c:pt idx="1107">
                  <c:v>0.23089399733599275</c:v>
                </c:pt>
                <c:pt idx="1108">
                  <c:v>0.23089878517161205</c:v>
                </c:pt>
                <c:pt idx="1109">
                  <c:v>0.23090047314973119</c:v>
                </c:pt>
                <c:pt idx="1110">
                  <c:v>0.2309066045886079</c:v>
                </c:pt>
                <c:pt idx="1111">
                  <c:v>0.23090894275554874</c:v>
                </c:pt>
                <c:pt idx="1112">
                  <c:v>0.23092852965897032</c:v>
                </c:pt>
                <c:pt idx="1113">
                  <c:v>0.23093365059608101</c:v>
                </c:pt>
                <c:pt idx="1114">
                  <c:v>0.23093446075634458</c:v>
                </c:pt>
                <c:pt idx="1115">
                  <c:v>0.23093446075634458</c:v>
                </c:pt>
                <c:pt idx="1116">
                  <c:v>0.23093638066319119</c:v>
                </c:pt>
                <c:pt idx="1117">
                  <c:v>0.2309464407912972</c:v>
                </c:pt>
                <c:pt idx="1118">
                  <c:v>0.23095935585145766</c:v>
                </c:pt>
                <c:pt idx="1119">
                  <c:v>0.23096986609771381</c:v>
                </c:pt>
                <c:pt idx="1120">
                  <c:v>0.23097820890883591</c:v>
                </c:pt>
                <c:pt idx="1121">
                  <c:v>0.23099865812434028</c:v>
                </c:pt>
                <c:pt idx="1122">
                  <c:v>0.23103184344570038</c:v>
                </c:pt>
                <c:pt idx="1123">
                  <c:v>0.23103457416076847</c:v>
                </c:pt>
                <c:pt idx="1124">
                  <c:v>0.23104084322513288</c:v>
                </c:pt>
                <c:pt idx="1125">
                  <c:v>0.23104228016196809</c:v>
                </c:pt>
                <c:pt idx="1126">
                  <c:v>0.23104463667649006</c:v>
                </c:pt>
                <c:pt idx="1127">
                  <c:v>0.23105755480094639</c:v>
                </c:pt>
                <c:pt idx="1128">
                  <c:v>0.23106532309663166</c:v>
                </c:pt>
                <c:pt idx="1129">
                  <c:v>0.23106806754212497</c:v>
                </c:pt>
                <c:pt idx="1130">
                  <c:v>0.23109686640078544</c:v>
                </c:pt>
                <c:pt idx="1131">
                  <c:v>0.23109747377328849</c:v>
                </c:pt>
                <c:pt idx="1132">
                  <c:v>0.23110791133747349</c:v>
                </c:pt>
                <c:pt idx="1133">
                  <c:v>0.23112478959003935</c:v>
                </c:pt>
                <c:pt idx="1134">
                  <c:v>0.231125672813765</c:v>
                </c:pt>
                <c:pt idx="1135">
                  <c:v>0.23113279095846584</c:v>
                </c:pt>
                <c:pt idx="1136">
                  <c:v>0.23115046926597424</c:v>
                </c:pt>
                <c:pt idx="1137">
                  <c:v>0.23115577704945706</c:v>
                </c:pt>
                <c:pt idx="1138">
                  <c:v>0.23119509797437351</c:v>
                </c:pt>
                <c:pt idx="1139">
                  <c:v>0.23121312964147511</c:v>
                </c:pt>
                <c:pt idx="1140">
                  <c:v>0.23123103105158788</c:v>
                </c:pt>
                <c:pt idx="1141">
                  <c:v>0.23124014280629399</c:v>
                </c:pt>
                <c:pt idx="1142">
                  <c:v>0.2312487135498372</c:v>
                </c:pt>
                <c:pt idx="1143">
                  <c:v>0.23129516979199791</c:v>
                </c:pt>
                <c:pt idx="1144">
                  <c:v>0.23131138878202301</c:v>
                </c:pt>
                <c:pt idx="1145">
                  <c:v>0.23131237120504874</c:v>
                </c:pt>
                <c:pt idx="1146">
                  <c:v>0.2313151847112597</c:v>
                </c:pt>
                <c:pt idx="1147">
                  <c:v>0.23132811127526873</c:v>
                </c:pt>
                <c:pt idx="1148">
                  <c:v>0.23134698112357879</c:v>
                </c:pt>
                <c:pt idx="1149">
                  <c:v>0.23136096542919202</c:v>
                </c:pt>
                <c:pt idx="1150">
                  <c:v>0.23136497888336621</c:v>
                </c:pt>
                <c:pt idx="1151">
                  <c:v>0.23137358690306406</c:v>
                </c:pt>
                <c:pt idx="1152">
                  <c:v>0.23137592770751061</c:v>
                </c:pt>
                <c:pt idx="1153">
                  <c:v>0.23139553670429938</c:v>
                </c:pt>
                <c:pt idx="1154">
                  <c:v>0.23140277196008799</c:v>
                </c:pt>
                <c:pt idx="1155">
                  <c:v>0.23140339656364609</c:v>
                </c:pt>
                <c:pt idx="1156">
                  <c:v>0.2314096712094447</c:v>
                </c:pt>
                <c:pt idx="1157">
                  <c:v>0.23141346803809049</c:v>
                </c:pt>
                <c:pt idx="1158">
                  <c:v>0.23142331784343234</c:v>
                </c:pt>
                <c:pt idx="1159">
                  <c:v>0.23142639766407336</c:v>
                </c:pt>
                <c:pt idx="1160">
                  <c:v>0.23144527198248499</c:v>
                </c:pt>
                <c:pt idx="1161">
                  <c:v>0.23145925960094296</c:v>
                </c:pt>
                <c:pt idx="1162">
                  <c:v>0.23146405397378647</c:v>
                </c:pt>
                <c:pt idx="1163">
                  <c:v>0.23146574425635436</c:v>
                </c:pt>
                <c:pt idx="1164">
                  <c:v>0.23148378769322073</c:v>
                </c:pt>
                <c:pt idx="1165">
                  <c:v>0.2314989669934884</c:v>
                </c:pt>
                <c:pt idx="1166">
                  <c:v>0.23150170078713184</c:v>
                </c:pt>
                <c:pt idx="1167">
                  <c:v>0.23150941547579204</c:v>
                </c:pt>
                <c:pt idx="1168">
                  <c:v>0.23151177464690093</c:v>
                </c:pt>
                <c:pt idx="1169">
                  <c:v>0.23152470733423694</c:v>
                </c:pt>
                <c:pt idx="1170">
                  <c:v>0.23153523192550041</c:v>
                </c:pt>
                <c:pt idx="1171">
                  <c:v>0.23156406324452214</c:v>
                </c:pt>
                <c:pt idx="1172">
                  <c:v>0.23156467130157429</c:v>
                </c:pt>
                <c:pt idx="1173">
                  <c:v>0.23158211095351969</c:v>
                </c:pt>
                <c:pt idx="1174">
                  <c:v>0.23159201790313824</c:v>
                </c:pt>
                <c:pt idx="1175">
                  <c:v>0.23159290212219338</c:v>
                </c:pt>
                <c:pt idx="1176">
                  <c:v>0.23160002828836226</c:v>
                </c:pt>
                <c:pt idx="1177">
                  <c:v>0.23161010453297193</c:v>
                </c:pt>
                <c:pt idx="1178">
                  <c:v>0.23162304028103955</c:v>
                </c:pt>
                <c:pt idx="1179">
                  <c:v>0.23163356736432664</c:v>
                </c:pt>
                <c:pt idx="1180">
                  <c:v>0.23166240550743653</c:v>
                </c:pt>
                <c:pt idx="1181">
                  <c:v>0.23167580800440066</c:v>
                </c:pt>
                <c:pt idx="1182">
                  <c:v>0.23169837906261331</c:v>
                </c:pt>
                <c:pt idx="1183">
                  <c:v>0.23171608147796324</c:v>
                </c:pt>
                <c:pt idx="1184">
                  <c:v>0.2317788272910343</c:v>
                </c:pt>
                <c:pt idx="1185">
                  <c:v>0.23177981082054655</c:v>
                </c:pt>
                <c:pt idx="1186">
                  <c:v>0.23179556861316855</c:v>
                </c:pt>
                <c:pt idx="1187">
                  <c:v>0.23180587727995874</c:v>
                </c:pt>
                <c:pt idx="1188">
                  <c:v>0.23181445970635756</c:v>
                </c:pt>
                <c:pt idx="1189">
                  <c:v>0.23182233546216136</c:v>
                </c:pt>
                <c:pt idx="1190">
                  <c:v>0.23184109543656162</c:v>
                </c:pt>
                <c:pt idx="1191">
                  <c:v>0.23186306994487899</c:v>
                </c:pt>
                <c:pt idx="1192">
                  <c:v>0.23187093865083108</c:v>
                </c:pt>
                <c:pt idx="1193">
                  <c:v>0.2318772203587865</c:v>
                </c:pt>
                <c:pt idx="1194">
                  <c:v>0.23188102146068987</c:v>
                </c:pt>
                <c:pt idx="1195">
                  <c:v>0.23189088235146899</c:v>
                </c:pt>
                <c:pt idx="1196">
                  <c:v>0.23189396563847886</c:v>
                </c:pt>
                <c:pt idx="1197">
                  <c:v>0.23191286119745574</c:v>
                </c:pt>
                <c:pt idx="1198">
                  <c:v>0.2319268645558504</c:v>
                </c:pt>
                <c:pt idx="1199">
                  <c:v>0.23193166432298762</c:v>
                </c:pt>
                <c:pt idx="1200">
                  <c:v>0.23193335650748553</c:v>
                </c:pt>
                <c:pt idx="1201">
                  <c:v>0.23193950322541268</c:v>
                </c:pt>
                <c:pt idx="1202">
                  <c:v>0.23196148292784521</c:v>
                </c:pt>
                <c:pt idx="1203">
                  <c:v>0.23196397014227019</c:v>
                </c:pt>
                <c:pt idx="1204">
                  <c:v>0.23196661662434206</c:v>
                </c:pt>
                <c:pt idx="1205">
                  <c:v>0.23196935349359948</c:v>
                </c:pt>
                <c:pt idx="1206">
                  <c:v>0.2319794386864775</c:v>
                </c:pt>
                <c:pt idx="1207">
                  <c:v>0.23199238592265936</c:v>
                </c:pt>
                <c:pt idx="1208">
                  <c:v>0.23200292235257974</c:v>
                </c:pt>
                <c:pt idx="1209">
                  <c:v>0.23203178610065925</c:v>
                </c:pt>
                <c:pt idx="1210">
                  <c:v>0.23206505407576619</c:v>
                </c:pt>
                <c:pt idx="1211">
                  <c:v>0.23206779159160196</c:v>
                </c:pt>
                <c:pt idx="1212">
                  <c:v>0.2320740762685769</c:v>
                </c:pt>
                <c:pt idx="1213">
                  <c:v>0.23207551678393074</c:v>
                </c:pt>
                <c:pt idx="1214">
                  <c:v>0.23207787916701264</c:v>
                </c:pt>
                <c:pt idx="1215">
                  <c:v>0.23209082946096191</c:v>
                </c:pt>
                <c:pt idx="1216">
                  <c:v>0.23209739050245157</c:v>
                </c:pt>
                <c:pt idx="1217">
                  <c:v>0.23209861710106419</c:v>
                </c:pt>
                <c:pt idx="1218">
                  <c:v>0.23210136838049467</c:v>
                </c:pt>
                <c:pt idx="1219">
                  <c:v>0.23213023894605353</c:v>
                </c:pt>
                <c:pt idx="1220">
                  <c:v>0.23213084783076671</c:v>
                </c:pt>
                <c:pt idx="1221">
                  <c:v>0.23215823165301755</c:v>
                </c:pt>
                <c:pt idx="1222">
                  <c:v>0.23215911707547959</c:v>
                </c:pt>
                <c:pt idx="1223">
                  <c:v>0.23216625294008628</c:v>
                </c:pt>
                <c:pt idx="1224">
                  <c:v>0.23218397525328319</c:v>
                </c:pt>
                <c:pt idx="1225">
                  <c:v>0.23218929624863327</c:v>
                </c:pt>
                <c:pt idx="1226">
                  <c:v>0.23224679157896885</c:v>
                </c:pt>
                <c:pt idx="1227">
                  <c:v>0.2322477762139005</c:v>
                </c:pt>
                <c:pt idx="1228">
                  <c:v>0.23226355171177288</c:v>
                </c:pt>
                <c:pt idx="1229">
                  <c:v>0.23226473753429433</c:v>
                </c:pt>
                <c:pt idx="1230">
                  <c:v>0.23227387196074778</c:v>
                </c:pt>
                <c:pt idx="1231">
                  <c:v>0.23228246402927805</c:v>
                </c:pt>
                <c:pt idx="1232">
                  <c:v>0.23234529517991073</c:v>
                </c:pt>
                <c:pt idx="1233">
                  <c:v>0.23234628004643029</c:v>
                </c:pt>
                <c:pt idx="1234">
                  <c:v>0.23234910055093577</c:v>
                </c:pt>
                <c:pt idx="1235">
                  <c:v>0.23235897251640303</c:v>
                </c:pt>
                <c:pt idx="1236">
                  <c:v>0.23236205926642547</c:v>
                </c:pt>
                <c:pt idx="1237">
                  <c:v>0.23237202813190747</c:v>
                </c:pt>
                <c:pt idx="1238">
                  <c:v>0.23238097604537625</c:v>
                </c:pt>
                <c:pt idx="1239">
                  <c:v>0.23239499512844497</c:v>
                </c:pt>
                <c:pt idx="1240">
                  <c:v>0.23239901856347861</c:v>
                </c:pt>
                <c:pt idx="1241">
                  <c:v>0.2323998002846451</c:v>
                </c:pt>
                <c:pt idx="1242">
                  <c:v>0.23240149436922561</c:v>
                </c:pt>
                <c:pt idx="1243">
                  <c:v>0.23240764798892294</c:v>
                </c:pt>
                <c:pt idx="1244">
                  <c:v>0.23240999461415165</c:v>
                </c:pt>
                <c:pt idx="1245">
                  <c:v>0.23242965236944776</c:v>
                </c:pt>
                <c:pt idx="1246">
                  <c:v>0.23243753177142623</c:v>
                </c:pt>
                <c:pt idx="1247">
                  <c:v>0.23244382201791408</c:v>
                </c:pt>
                <c:pt idx="1248">
                  <c:v>0.23244762828642015</c:v>
                </c:pt>
                <c:pt idx="1249">
                  <c:v>0.23245750258008502</c:v>
                </c:pt>
                <c:pt idx="1250">
                  <c:v>0.23246059005732436</c:v>
                </c:pt>
                <c:pt idx="1251">
                  <c:v>0.23247113831441044</c:v>
                </c:pt>
                <c:pt idx="1252">
                  <c:v>0.23247951129680156</c:v>
                </c:pt>
                <c:pt idx="1253">
                  <c:v>0.23249833997602656</c:v>
                </c:pt>
                <c:pt idx="1254">
                  <c:v>0.23250003446005546</c:v>
                </c:pt>
                <c:pt idx="1255">
                  <c:v>0.23251812274468614</c:v>
                </c:pt>
                <c:pt idx="1256">
                  <c:v>0.23253333977096932</c:v>
                </c:pt>
                <c:pt idx="1257">
                  <c:v>0.23253608035879933</c:v>
                </c:pt>
                <c:pt idx="1258">
                  <c:v>0.23254381422001291</c:v>
                </c:pt>
                <c:pt idx="1259">
                  <c:v>0.23254617925400398</c:v>
                </c:pt>
                <c:pt idx="1260">
                  <c:v>0.23255914407969358</c:v>
                </c:pt>
                <c:pt idx="1261">
                  <c:v>0.23256969482396642</c:v>
                </c:pt>
                <c:pt idx="1262">
                  <c:v>0.23258139756372426</c:v>
                </c:pt>
                <c:pt idx="1263">
                  <c:v>0.23259859778044273</c:v>
                </c:pt>
                <c:pt idx="1264">
                  <c:v>0.23259920734824019</c:v>
                </c:pt>
                <c:pt idx="1265">
                  <c:v>0.23260205517012392</c:v>
                </c:pt>
                <c:pt idx="1266">
                  <c:v>0.23262662188941752</c:v>
                </c:pt>
                <c:pt idx="1267">
                  <c:v>0.23262750830507797</c:v>
                </c:pt>
                <c:pt idx="1268">
                  <c:v>0.23263465217398316</c:v>
                </c:pt>
                <c:pt idx="1269">
                  <c:v>0.23265772132875154</c:v>
                </c:pt>
                <c:pt idx="1270">
                  <c:v>0.23266827455969907</c:v>
                </c:pt>
                <c:pt idx="1271">
                  <c:v>0.23269649512837887</c:v>
                </c:pt>
                <c:pt idx="1272">
                  <c:v>0.2326971843256033</c:v>
                </c:pt>
                <c:pt idx="1273">
                  <c:v>0.23269963616364056</c:v>
                </c:pt>
                <c:pt idx="1274">
                  <c:v>0.23271062010603361</c:v>
                </c:pt>
                <c:pt idx="1275">
                  <c:v>0.23273324721218636</c:v>
                </c:pt>
                <c:pt idx="1276">
                  <c:v>0.23274239188029888</c:v>
                </c:pt>
                <c:pt idx="1277">
                  <c:v>0.23275099358156059</c:v>
                </c:pt>
                <c:pt idx="1278">
                  <c:v>0.23279761760397663</c:v>
                </c:pt>
                <c:pt idx="1279">
                  <c:v>0.2328138951616372</c:v>
                </c:pt>
                <c:pt idx="1280">
                  <c:v>0.23281488113226911</c:v>
                </c:pt>
                <c:pt idx="1281">
                  <c:v>0.23281770479761277</c:v>
                </c:pt>
                <c:pt idx="1282">
                  <c:v>0.23282888996281337</c:v>
                </c:pt>
                <c:pt idx="1283">
                  <c:v>0.23283067803661817</c:v>
                </c:pt>
                <c:pt idx="1284">
                  <c:v>0.23284101228851251</c:v>
                </c:pt>
                <c:pt idx="1285">
                  <c:v>0.2328496160148289</c:v>
                </c:pt>
                <c:pt idx="1286">
                  <c:v>0.23286365080721758</c:v>
                </c:pt>
                <c:pt idx="1287">
                  <c:v>0.23287631784474822</c:v>
                </c:pt>
                <c:pt idx="1288">
                  <c:v>0.23288970492769878</c:v>
                </c:pt>
                <c:pt idx="1289">
                  <c:v>0.23288970492769878</c:v>
                </c:pt>
                <c:pt idx="1290">
                  <c:v>0.23288970492769878</c:v>
                </c:pt>
                <c:pt idx="1291">
                  <c:v>0.23288970493219557</c:v>
                </c:pt>
                <c:pt idx="1292">
                  <c:v>0.23288970493669484</c:v>
                </c:pt>
                <c:pt idx="1293">
                  <c:v>0.23288970493669484</c:v>
                </c:pt>
                <c:pt idx="1294">
                  <c:v>0.23501135684041993</c:v>
                </c:pt>
                <c:pt idx="1295">
                  <c:v>0.23831883253454389</c:v>
                </c:pt>
                <c:pt idx="1296">
                  <c:v>0.23867077887874713</c:v>
                </c:pt>
                <c:pt idx="1297">
                  <c:v>0.25235885098666666</c:v>
                </c:pt>
                <c:pt idx="1298">
                  <c:v>0.25315559933785714</c:v>
                </c:pt>
                <c:pt idx="1299">
                  <c:v>0.25366229717128197</c:v>
                </c:pt>
                <c:pt idx="1300">
                  <c:v>0.25393946012196483</c:v>
                </c:pt>
                <c:pt idx="1301">
                  <c:v>0.25634260413518073</c:v>
                </c:pt>
                <c:pt idx="1302">
                  <c:v>0.25728150485629175</c:v>
                </c:pt>
                <c:pt idx="1303">
                  <c:v>0.25728150485629175</c:v>
                </c:pt>
                <c:pt idx="1304">
                  <c:v>0.26346479114663879</c:v>
                </c:pt>
                <c:pt idx="1305">
                  <c:v>0.26346479114663879</c:v>
                </c:pt>
                <c:pt idx="1306">
                  <c:v>0.26346479114663879</c:v>
                </c:pt>
                <c:pt idx="1307">
                  <c:v>0.26346479114663879</c:v>
                </c:pt>
                <c:pt idx="1308">
                  <c:v>0.26909689551600013</c:v>
                </c:pt>
                <c:pt idx="1309">
                  <c:v>0.27158910661340985</c:v>
                </c:pt>
                <c:pt idx="1310">
                  <c:v>0.27663673310312875</c:v>
                </c:pt>
                <c:pt idx="1311">
                  <c:v>0.27666064545415897</c:v>
                </c:pt>
                <c:pt idx="1312">
                  <c:v>0.27667316334377801</c:v>
                </c:pt>
                <c:pt idx="1313">
                  <c:v>0.27668168218583483</c:v>
                </c:pt>
                <c:pt idx="1314">
                  <c:v>0.27668398845081787</c:v>
                </c:pt>
                <c:pt idx="1315">
                  <c:v>0.27670402341571304</c:v>
                </c:pt>
                <c:pt idx="1316">
                  <c:v>0.27670672929358464</c:v>
                </c:pt>
                <c:pt idx="1317">
                  <c:v>0.27670995589633285</c:v>
                </c:pt>
                <c:pt idx="1318">
                  <c:v>0.27671055354267216</c:v>
                </c:pt>
                <c:pt idx="1319">
                  <c:v>0.27674470278348051</c:v>
                </c:pt>
                <c:pt idx="1320">
                  <c:v>0.27676861970824401</c:v>
                </c:pt>
                <c:pt idx="1321">
                  <c:v>0.27678280327014571</c:v>
                </c:pt>
                <c:pt idx="1322">
                  <c:v>0.27678966046202946</c:v>
                </c:pt>
                <c:pt idx="1323">
                  <c:v>0.27679196716793231</c:v>
                </c:pt>
                <c:pt idx="1324">
                  <c:v>0.27681853733822359</c:v>
                </c:pt>
                <c:pt idx="1325">
                  <c:v>0.27682064153436203</c:v>
                </c:pt>
                <c:pt idx="1326">
                  <c:v>0.27682556454413654</c:v>
                </c:pt>
                <c:pt idx="1327">
                  <c:v>0.27685269310503102</c:v>
                </c:pt>
                <c:pt idx="1328">
                  <c:v>0.27687661460191015</c:v>
                </c:pt>
                <c:pt idx="1329">
                  <c:v>0.27688581755848801</c:v>
                </c:pt>
                <c:pt idx="1330">
                  <c:v>0.2768908008742047</c:v>
                </c:pt>
                <c:pt idx="1331">
                  <c:v>0.27689343420691964</c:v>
                </c:pt>
                <c:pt idx="1332">
                  <c:v>0.27689765937638666</c:v>
                </c:pt>
                <c:pt idx="1333">
                  <c:v>0.27689996652305349</c:v>
                </c:pt>
                <c:pt idx="1334">
                  <c:v>0.27691737569040309</c:v>
                </c:pt>
                <c:pt idx="1335">
                  <c:v>0.27692000914687209</c:v>
                </c:pt>
                <c:pt idx="1336">
                  <c:v>0.27692494395261313</c:v>
                </c:pt>
                <c:pt idx="1337">
                  <c:v>0.27693412721536587</c:v>
                </c:pt>
                <c:pt idx="1338">
                  <c:v>0.27695805215168767</c:v>
                </c:pt>
                <c:pt idx="1339">
                  <c:v>0.27698463012786384</c:v>
                </c:pt>
                <c:pt idx="1340">
                  <c:v>0.27699881910959245</c:v>
                </c:pt>
                <c:pt idx="1341">
                  <c:v>0.27700021790125662</c:v>
                </c:pt>
                <c:pt idx="1342">
                  <c:v>0.27700145294522571</c:v>
                </c:pt>
                <c:pt idx="1343">
                  <c:v>0.27700307288083903</c:v>
                </c:pt>
                <c:pt idx="1344">
                  <c:v>0.27700798650888381</c:v>
                </c:pt>
                <c:pt idx="1345">
                  <c:v>0.27702314141615192</c:v>
                </c:pt>
                <c:pt idx="1346">
                  <c:v>0.27702992677748117</c:v>
                </c:pt>
                <c:pt idx="1347">
                  <c:v>0.27703032716155057</c:v>
                </c:pt>
                <c:pt idx="1348">
                  <c:v>0.27704215372314667</c:v>
                </c:pt>
                <c:pt idx="1349">
                  <c:v>0.277061261908082</c:v>
                </c:pt>
                <c:pt idx="1350">
                  <c:v>0.27706608322874754</c:v>
                </c:pt>
                <c:pt idx="1351">
                  <c:v>0.27707861010055779</c:v>
                </c:pt>
                <c:pt idx="1352">
                  <c:v>0.27709266627880269</c:v>
                </c:pt>
                <c:pt idx="1353">
                  <c:v>0.27710685796900586</c:v>
                </c:pt>
                <c:pt idx="1354">
                  <c:v>0.27710949230738224</c:v>
                </c:pt>
                <c:pt idx="1355">
                  <c:v>0.27717413492528337</c:v>
                </c:pt>
                <c:pt idx="1356">
                  <c:v>0.27718666418602689</c:v>
                </c:pt>
                <c:pt idx="1357">
                  <c:v>0.27719519076522969</c:v>
                </c:pt>
                <c:pt idx="1358">
                  <c:v>0.27719749912493941</c:v>
                </c:pt>
                <c:pt idx="1359">
                  <c:v>0.27721755228607481</c:v>
                </c:pt>
                <c:pt idx="1360">
                  <c:v>0.27722026062160798</c:v>
                </c:pt>
                <c:pt idx="1361">
                  <c:v>0.27724246813831604</c:v>
                </c:pt>
                <c:pt idx="1362">
                  <c:v>0.27724246813831877</c:v>
                </c:pt>
                <c:pt idx="1363">
                  <c:v>0.27724389474202382</c:v>
                </c:pt>
                <c:pt idx="1364">
                  <c:v>0.27725826859468317</c:v>
                </c:pt>
                <c:pt idx="1365">
                  <c:v>0.277282207233983</c:v>
                </c:pt>
                <c:pt idx="1366">
                  <c:v>0.27730326708927533</c:v>
                </c:pt>
                <c:pt idx="1367">
                  <c:v>0.27730557588916294</c:v>
                </c:pt>
                <c:pt idx="1368">
                  <c:v>0.27732299753067263</c:v>
                </c:pt>
                <c:pt idx="1369">
                  <c:v>0.27733157187442664</c:v>
                </c:pt>
                <c:pt idx="1370">
                  <c:v>0.27733217017757028</c:v>
                </c:pt>
                <c:pt idx="1371">
                  <c:v>0.27733427628357848</c:v>
                </c:pt>
                <c:pt idx="1372">
                  <c:v>0.2773392037621531</c:v>
                </c:pt>
                <c:pt idx="1373">
                  <c:v>0.27736635694380851</c:v>
                </c:pt>
                <c:pt idx="1374">
                  <c:v>0.27739030014752875</c:v>
                </c:pt>
                <c:pt idx="1375">
                  <c:v>0.27739951145455666</c:v>
                </c:pt>
                <c:pt idx="1376">
                  <c:v>0.27740449929180094</c:v>
                </c:pt>
                <c:pt idx="1377">
                  <c:v>0.27741136401674055</c:v>
                </c:pt>
                <c:pt idx="1378">
                  <c:v>0.27741367325664962</c:v>
                </c:pt>
                <c:pt idx="1379">
                  <c:v>0.27741455708265172</c:v>
                </c:pt>
                <c:pt idx="1380">
                  <c:v>0.2774337340638135</c:v>
                </c:pt>
                <c:pt idx="1381">
                  <c:v>0.27743867334681266</c:v>
                </c:pt>
                <c:pt idx="1382">
                  <c:v>0.27744237912048753</c:v>
                </c:pt>
                <c:pt idx="1383">
                  <c:v>0.27747181157745954</c:v>
                </c:pt>
                <c:pt idx="1384">
                  <c:v>0.27749841365859707</c:v>
                </c:pt>
                <c:pt idx="1385">
                  <c:v>0.27750538301801886</c:v>
                </c:pt>
                <c:pt idx="1386">
                  <c:v>0.27751261550773498</c:v>
                </c:pt>
                <c:pt idx="1387">
                  <c:v>0.27751401556785349</c:v>
                </c:pt>
                <c:pt idx="1388">
                  <c:v>0.27751525173178437</c:v>
                </c:pt>
                <c:pt idx="1389">
                  <c:v>0.27751687313637263</c:v>
                </c:pt>
                <c:pt idx="1390">
                  <c:v>0.27752179122007481</c:v>
                </c:pt>
                <c:pt idx="1391">
                  <c:v>0.27753921950066263</c:v>
                </c:pt>
                <c:pt idx="1392">
                  <c:v>0.27754185584821367</c:v>
                </c:pt>
                <c:pt idx="1393">
                  <c:v>0.27754375138317977</c:v>
                </c:pt>
                <c:pt idx="1394">
                  <c:v>0.27755598941448051</c:v>
                </c:pt>
                <c:pt idx="1395">
                  <c:v>0.27757511492207115</c:v>
                </c:pt>
                <c:pt idx="1396">
                  <c:v>0.27757994061340763</c:v>
                </c:pt>
                <c:pt idx="1397">
                  <c:v>0.27760654775985905</c:v>
                </c:pt>
                <c:pt idx="1398">
                  <c:v>0.2776207523128994</c:v>
                </c:pt>
                <c:pt idx="1399">
                  <c:v>0.27762338903884043</c:v>
                </c:pt>
                <c:pt idx="1400">
                  <c:v>0.27762992977210793</c:v>
                </c:pt>
                <c:pt idx="1401">
                  <c:v>0.27765189411435554</c:v>
                </c:pt>
                <c:pt idx="1402">
                  <c:v>0.27768809023401664</c:v>
                </c:pt>
                <c:pt idx="1403">
                  <c:v>0.27770063084671415</c:v>
                </c:pt>
                <c:pt idx="1404">
                  <c:v>0.27773154692761248</c:v>
                </c:pt>
                <c:pt idx="1405">
                  <c:v>0.27775791324386256</c:v>
                </c:pt>
                <c:pt idx="1406">
                  <c:v>0.27777230011475379</c:v>
                </c:pt>
                <c:pt idx="1407">
                  <c:v>0.27779626043195027</c:v>
                </c:pt>
                <c:pt idx="1408">
                  <c:v>0.27780880342869041</c:v>
                </c:pt>
                <c:pt idx="1409">
                  <c:v>0.27781733935651004</c:v>
                </c:pt>
                <c:pt idx="1410">
                  <c:v>0.27781965024684208</c:v>
                </c:pt>
                <c:pt idx="1411">
                  <c:v>0.27784243669467878</c:v>
                </c:pt>
                <c:pt idx="1412">
                  <c:v>0.27784566976786063</c:v>
                </c:pt>
                <c:pt idx="1413">
                  <c:v>0.27784626861264822</c:v>
                </c:pt>
                <c:pt idx="1414">
                  <c:v>0.27785330856513496</c:v>
                </c:pt>
                <c:pt idx="1415">
                  <c:v>0.27788048632597051</c:v>
                </c:pt>
                <c:pt idx="1416">
                  <c:v>0.27790445119986373</c:v>
                </c:pt>
                <c:pt idx="1417">
                  <c:v>0.27791866319435882</c:v>
                </c:pt>
                <c:pt idx="1418">
                  <c:v>0.27792553413154608</c:v>
                </c:pt>
                <c:pt idx="1419">
                  <c:v>0.27792784546115445</c:v>
                </c:pt>
                <c:pt idx="1420">
                  <c:v>0.27795446888646619</c:v>
                </c:pt>
                <c:pt idx="1421">
                  <c:v>0.27795657729977252</c:v>
                </c:pt>
                <c:pt idx="1422">
                  <c:v>0.27796151017566384</c:v>
                </c:pt>
                <c:pt idx="1423">
                  <c:v>0.27797430076176211</c:v>
                </c:pt>
                <c:pt idx="1424">
                  <c:v>0.2780126625304063</c:v>
                </c:pt>
                <c:pt idx="1425">
                  <c:v>0.27802188392552507</c:v>
                </c:pt>
                <c:pt idx="1426">
                  <c:v>0.27802687722518482</c:v>
                </c:pt>
                <c:pt idx="1427">
                  <c:v>0.27802827855161416</c:v>
                </c:pt>
                <c:pt idx="1428">
                  <c:v>0.27802951583360985</c:v>
                </c:pt>
                <c:pt idx="1429">
                  <c:v>0.27803374946777859</c:v>
                </c:pt>
                <c:pt idx="1430">
                  <c:v>0.27803606123650615</c:v>
                </c:pt>
                <c:pt idx="1431">
                  <c:v>0.27805350527906286</c:v>
                </c:pt>
                <c:pt idx="1432">
                  <c:v>0.27805614401078005</c:v>
                </c:pt>
                <c:pt idx="1433">
                  <c:v>0.27805804126046441</c:v>
                </c:pt>
                <c:pt idx="1434">
                  <c:v>0.27806108870130286</c:v>
                </c:pt>
                <c:pt idx="1435">
                  <c:v>0.27807029035863701</c:v>
                </c:pt>
                <c:pt idx="1436">
                  <c:v>0.27808943315956347</c:v>
                </c:pt>
                <c:pt idx="1437">
                  <c:v>0.27809426321416658</c:v>
                </c:pt>
                <c:pt idx="1438">
                  <c:v>0.27812089441622201</c:v>
                </c:pt>
                <c:pt idx="1439">
                  <c:v>0.27813511181031458</c:v>
                </c:pt>
                <c:pt idx="1440">
                  <c:v>0.27813651340283962</c:v>
                </c:pt>
                <c:pt idx="1441">
                  <c:v>0.27813775091977944</c:v>
                </c:pt>
                <c:pt idx="1442">
                  <c:v>0.2781393740990179</c:v>
                </c:pt>
                <c:pt idx="1443">
                  <c:v>0.27814429756553999</c:v>
                </c:pt>
                <c:pt idx="1444">
                  <c:v>0.27816628176154312</c:v>
                </c:pt>
                <c:pt idx="1445">
                  <c:v>0.27817853318524499</c:v>
                </c:pt>
                <c:pt idx="1446">
                  <c:v>0.27819767962150677</c:v>
                </c:pt>
                <c:pt idx="1447">
                  <c:v>0.27820251059298323</c:v>
                </c:pt>
                <c:pt idx="1448">
                  <c:v>0.27821506253840189</c:v>
                </c:pt>
                <c:pt idx="1449">
                  <c:v>0.27821960699081139</c:v>
                </c:pt>
                <c:pt idx="1450">
                  <c:v>0.27822914684994887</c:v>
                </c:pt>
                <c:pt idx="1451">
                  <c:v>0.2782433669423881</c:v>
                </c:pt>
                <c:pt idx="1452">
                  <c:v>0.27824600655271325</c:v>
                </c:pt>
                <c:pt idx="1453">
                  <c:v>0.27831077851415681</c:v>
                </c:pt>
                <c:pt idx="1454">
                  <c:v>0.27832333283956068</c:v>
                </c:pt>
                <c:pt idx="1455">
                  <c:v>0.27833187647562552</c:v>
                </c:pt>
                <c:pt idx="1456">
                  <c:v>0.27833418945286026</c:v>
                </c:pt>
                <c:pt idx="1457">
                  <c:v>0.27835428272504292</c:v>
                </c:pt>
                <c:pt idx="1458">
                  <c:v>0.27835699647744172</c:v>
                </c:pt>
                <c:pt idx="1459">
                  <c:v>0.27836083185519755</c:v>
                </c:pt>
                <c:pt idx="1460">
                  <c:v>0.27837544308652512</c:v>
                </c:pt>
                <c:pt idx="1461">
                  <c:v>0.2783806778657863</c:v>
                </c:pt>
                <c:pt idx="1462">
                  <c:v>0.2783950804630585</c:v>
                </c:pt>
                <c:pt idx="1463">
                  <c:v>0.27841906697031543</c:v>
                </c:pt>
                <c:pt idx="1464">
                  <c:v>0.27844016893208512</c:v>
                </c:pt>
                <c:pt idx="1465">
                  <c:v>0.27844248234784835</c:v>
                </c:pt>
                <c:pt idx="1466">
                  <c:v>0.27846853030193897</c:v>
                </c:pt>
                <c:pt idx="1467">
                  <c:v>0.27846912980107558</c:v>
                </c:pt>
                <c:pt idx="1468">
                  <c:v>0.27847124011710794</c:v>
                </c:pt>
                <c:pt idx="1469">
                  <c:v>0.27847617744508568</c:v>
                </c:pt>
                <c:pt idx="1470">
                  <c:v>0.27850338489951437</c:v>
                </c:pt>
                <c:pt idx="1471">
                  <c:v>0.27852223165298701</c:v>
                </c:pt>
                <c:pt idx="1472">
                  <c:v>0.27852737595408172</c:v>
                </c:pt>
                <c:pt idx="1473">
                  <c:v>0.27853660566839511</c:v>
                </c:pt>
                <c:pt idx="1474">
                  <c:v>0.278541603472655</c:v>
                </c:pt>
                <c:pt idx="1475">
                  <c:v>0.27854848191471715</c:v>
                </c:pt>
                <c:pt idx="1476">
                  <c:v>0.27855079576884834</c:v>
                </c:pt>
                <c:pt idx="1477">
                  <c:v>0.27857089665838786</c:v>
                </c:pt>
                <c:pt idx="1478">
                  <c:v>0.27857584580940653</c:v>
                </c:pt>
                <c:pt idx="1479">
                  <c:v>0.27858505576608472</c:v>
                </c:pt>
                <c:pt idx="1480">
                  <c:v>0.27860905024136606</c:v>
                </c:pt>
                <c:pt idx="1481">
                  <c:v>0.27863570545807526</c:v>
                </c:pt>
                <c:pt idx="1482">
                  <c:v>0.27864993567135427</c:v>
                </c:pt>
                <c:pt idx="1483">
                  <c:v>0.27865133852758545</c:v>
                </c:pt>
                <c:pt idx="1484">
                  <c:v>0.27865257716028446</c:v>
                </c:pt>
                <c:pt idx="1485">
                  <c:v>0.27865420180299283</c:v>
                </c:pt>
                <c:pt idx="1486">
                  <c:v>0.27865912970847562</c:v>
                </c:pt>
                <c:pt idx="1487">
                  <c:v>0.2786765927926701</c:v>
                </c:pt>
                <c:pt idx="1488">
                  <c:v>0.27867923440463815</c:v>
                </c:pt>
                <c:pt idx="1489">
                  <c:v>0.27868113372442149</c:v>
                </c:pt>
                <c:pt idx="1490">
                  <c:v>0.27869339619219602</c:v>
                </c:pt>
                <c:pt idx="1491">
                  <c:v>0.27871255988615756</c:v>
                </c:pt>
                <c:pt idx="1492">
                  <c:v>0.27871739521191469</c:v>
                </c:pt>
                <c:pt idx="1493">
                  <c:v>0.27874405547490172</c:v>
                </c:pt>
                <c:pt idx="1494">
                  <c:v>0.2787582883819183</c:v>
                </c:pt>
                <c:pt idx="1495">
                  <c:v>0.27876093037085309</c:v>
                </c:pt>
                <c:pt idx="1496">
                  <c:v>0.27876748415934038</c:v>
                </c:pt>
                <c:pt idx="1497">
                  <c:v>0.27879187507854908</c:v>
                </c:pt>
                <c:pt idx="1498">
                  <c:v>0.27882435768700931</c:v>
                </c:pt>
                <c:pt idx="1499">
                  <c:v>0.27882576068972437</c:v>
                </c:pt>
                <c:pt idx="1500">
                  <c:v>0.2788383263244627</c:v>
                </c:pt>
                <c:pt idx="1501">
                  <c:v>0.27884919271619624</c:v>
                </c:pt>
                <c:pt idx="1502">
                  <c:v>0.27886930408571098</c:v>
                </c:pt>
                <c:pt idx="1503">
                  <c:v>0.27887202028241576</c:v>
                </c:pt>
                <c:pt idx="1504">
                  <c:v>0.27889572299712329</c:v>
                </c:pt>
                <c:pt idx="1505">
                  <c:v>0.27891013856371411</c:v>
                </c:pt>
                <c:pt idx="1506">
                  <c:v>0.27892576412536968</c:v>
                </c:pt>
                <c:pt idx="1507">
                  <c:v>0.27893414666739624</c:v>
                </c:pt>
                <c:pt idx="1508">
                  <c:v>0.2789467146771894</c:v>
                </c:pt>
                <c:pt idx="1509">
                  <c:v>0.27895526762675149</c:v>
                </c:pt>
                <c:pt idx="1510">
                  <c:v>0.27895758312510022</c:v>
                </c:pt>
                <c:pt idx="1511">
                  <c:v>0.27897505530905387</c:v>
                </c:pt>
                <c:pt idx="1512">
                  <c:v>0.27898041500708431</c:v>
                </c:pt>
                <c:pt idx="1513">
                  <c:v>0.27898365452645296</c:v>
                </c:pt>
                <c:pt idx="1514">
                  <c:v>0.2789842545651936</c:v>
                </c:pt>
                <c:pt idx="1515">
                  <c:v>0.2789913085531629</c:v>
                </c:pt>
                <c:pt idx="1516">
                  <c:v>0.2790185404943199</c:v>
                </c:pt>
                <c:pt idx="1517">
                  <c:v>0.279020682199841</c:v>
                </c:pt>
                <c:pt idx="1518">
                  <c:v>0.27904255313752591</c:v>
                </c:pt>
                <c:pt idx="1519">
                  <c:v>0.27905679345796786</c:v>
                </c:pt>
                <c:pt idx="1520">
                  <c:v>0.2790636780888921</c:v>
                </c:pt>
                <c:pt idx="1521">
                  <c:v>0.27906599402486321</c:v>
                </c:pt>
                <c:pt idx="1522">
                  <c:v>0.27907737781017511</c:v>
                </c:pt>
                <c:pt idx="1523">
                  <c:v>0.27908611299868691</c:v>
                </c:pt>
                <c:pt idx="1524">
                  <c:v>0.2790947831200225</c:v>
                </c:pt>
                <c:pt idx="1525">
                  <c:v>0.27911254189686674</c:v>
                </c:pt>
                <c:pt idx="1526">
                  <c:v>0.27912430090243767</c:v>
                </c:pt>
                <c:pt idx="1527">
                  <c:v>0.27915098009270334</c:v>
                </c:pt>
                <c:pt idx="1528">
                  <c:v>0.27916021985712441</c:v>
                </c:pt>
                <c:pt idx="1529">
                  <c:v>0.27916522310323144</c:v>
                </c:pt>
                <c:pt idx="1530">
                  <c:v>0.27916662722099977</c:v>
                </c:pt>
                <c:pt idx="1531">
                  <c:v>0.27916786696755364</c:v>
                </c:pt>
                <c:pt idx="1532">
                  <c:v>0.2791694930712264</c:v>
                </c:pt>
                <c:pt idx="1533">
                  <c:v>0.27917442540806825</c:v>
                </c:pt>
                <c:pt idx="1534">
                  <c:v>0.27918124983254522</c:v>
                </c:pt>
                <c:pt idx="1535">
                  <c:v>0.27919190419483458</c:v>
                </c:pt>
                <c:pt idx="1536">
                  <c:v>0.27919454818198314</c:v>
                </c:pt>
                <c:pt idx="1537">
                  <c:v>0.27919644921001979</c:v>
                </c:pt>
                <c:pt idx="1538">
                  <c:v>0.2791995027201491</c:v>
                </c:pt>
                <c:pt idx="1539">
                  <c:v>0.27920872270295666</c:v>
                </c:pt>
                <c:pt idx="1540">
                  <c:v>0.27922790362505984</c:v>
                </c:pt>
                <c:pt idx="1541">
                  <c:v>0.27923274329763326</c:v>
                </c:pt>
                <c:pt idx="1542">
                  <c:v>0.27925942752551269</c:v>
                </c:pt>
                <c:pt idx="1543">
                  <c:v>0.27927367322515251</c:v>
                </c:pt>
                <c:pt idx="1544">
                  <c:v>0.2792763175886207</c:v>
                </c:pt>
                <c:pt idx="1545">
                  <c:v>0.27927794399928885</c:v>
                </c:pt>
                <c:pt idx="1546">
                  <c:v>0.27928287726730117</c:v>
                </c:pt>
                <c:pt idx="1547">
                  <c:v>0.27930490522551721</c:v>
                </c:pt>
                <c:pt idx="1548">
                  <c:v>0.27932685960350101</c:v>
                </c:pt>
                <c:pt idx="1549">
                  <c:v>0.2793412061648658</c:v>
                </c:pt>
                <c:pt idx="1550">
                  <c:v>0.27935378308954972</c:v>
                </c:pt>
                <c:pt idx="1551">
                  <c:v>0.27938214381630888</c:v>
                </c:pt>
                <c:pt idx="1552">
                  <c:v>0.27938478867874206</c:v>
                </c:pt>
                <c:pt idx="1553">
                  <c:v>0.28535678460898095</c:v>
                </c:pt>
                <c:pt idx="1554">
                  <c:v>0.29737345341743976</c:v>
                </c:pt>
                <c:pt idx="1555">
                  <c:v>0.29737345341743976</c:v>
                </c:pt>
                <c:pt idx="1556">
                  <c:v>0.30002261191375057</c:v>
                </c:pt>
                <c:pt idx="1557">
                  <c:v>0.30691740789075694</c:v>
                </c:pt>
                <c:pt idx="1558">
                  <c:v>0.30691740789075694</c:v>
                </c:pt>
                <c:pt idx="1559">
                  <c:v>0.30691740789075694</c:v>
                </c:pt>
                <c:pt idx="1560">
                  <c:v>0.30691740789075989</c:v>
                </c:pt>
                <c:pt idx="1561">
                  <c:v>0.30699244002822446</c:v>
                </c:pt>
                <c:pt idx="1562">
                  <c:v>0.31543335742269996</c:v>
                </c:pt>
                <c:pt idx="1563">
                  <c:v>0.32468176655933068</c:v>
                </c:pt>
                <c:pt idx="1564">
                  <c:v>0.32468176655933367</c:v>
                </c:pt>
                <c:pt idx="1565">
                  <c:v>0.32702884176388169</c:v>
                </c:pt>
                <c:pt idx="1566">
                  <c:v>0.32703284176194025</c:v>
                </c:pt>
                <c:pt idx="1567">
                  <c:v>0.32704768728921713</c:v>
                </c:pt>
                <c:pt idx="1568">
                  <c:v>0.32707248107881293</c:v>
                </c:pt>
                <c:pt idx="1569">
                  <c:v>0.32712061272579246</c:v>
                </c:pt>
                <c:pt idx="1570">
                  <c:v>0.32714925700611519</c:v>
                </c:pt>
                <c:pt idx="1571">
                  <c:v>0.32716276207957962</c:v>
                </c:pt>
                <c:pt idx="1572">
                  <c:v>0.32716600368260962</c:v>
                </c:pt>
                <c:pt idx="1573">
                  <c:v>0.3271920389801608</c:v>
                </c:pt>
                <c:pt idx="1574">
                  <c:v>0.3271936352979235</c:v>
                </c:pt>
                <c:pt idx="1575">
                  <c:v>0.32723704065167514</c:v>
                </c:pt>
                <c:pt idx="1576">
                  <c:v>0.32727798452486234</c:v>
                </c:pt>
                <c:pt idx="1577">
                  <c:v>0.32727841548237968</c:v>
                </c:pt>
                <c:pt idx="1578">
                  <c:v>0.32727919609372136</c:v>
                </c:pt>
                <c:pt idx="1579">
                  <c:v>0.32728243816346642</c:v>
                </c:pt>
                <c:pt idx="1580">
                  <c:v>0.3272914511956394</c:v>
                </c:pt>
                <c:pt idx="1581">
                  <c:v>0.32729283781123819</c:v>
                </c:pt>
                <c:pt idx="1582">
                  <c:v>0.32730847722178125</c:v>
                </c:pt>
                <c:pt idx="1583">
                  <c:v>0.32735348538918385</c:v>
                </c:pt>
                <c:pt idx="1584">
                  <c:v>0.32738495925613986</c:v>
                </c:pt>
                <c:pt idx="1585">
                  <c:v>0.32739443517228234</c:v>
                </c:pt>
                <c:pt idx="1586">
                  <c:v>0.32739486619059388</c:v>
                </c:pt>
                <c:pt idx="1587">
                  <c:v>0.32739564691597789</c:v>
                </c:pt>
                <c:pt idx="1588">
                  <c:v>0.32739888945217083</c:v>
                </c:pt>
                <c:pt idx="1589">
                  <c:v>0.32740598598241588</c:v>
                </c:pt>
                <c:pt idx="1590">
                  <c:v>0.32742493226907898</c:v>
                </c:pt>
                <c:pt idx="1591">
                  <c:v>0.32744191481014284</c:v>
                </c:pt>
                <c:pt idx="1592">
                  <c:v>0.32744966143868537</c:v>
                </c:pt>
                <c:pt idx="1593">
                  <c:v>0.32744990681440389</c:v>
                </c:pt>
                <c:pt idx="1594">
                  <c:v>0.32746994692861969</c:v>
                </c:pt>
                <c:pt idx="1595">
                  <c:v>0.32748505869039224</c:v>
                </c:pt>
                <c:pt idx="1596">
                  <c:v>0.3274871185479471</c:v>
                </c:pt>
                <c:pt idx="1597">
                  <c:v>0.32751133369728946</c:v>
                </c:pt>
                <c:pt idx="1598">
                  <c:v>0.32751211453665419</c:v>
                </c:pt>
                <c:pt idx="1599">
                  <c:v>0.32752245509395106</c:v>
                </c:pt>
                <c:pt idx="1600">
                  <c:v>0.32758642526028736</c:v>
                </c:pt>
                <c:pt idx="1601">
                  <c:v>0.32762923040623398</c:v>
                </c:pt>
                <c:pt idx="1602">
                  <c:v>0.3277029203744839</c:v>
                </c:pt>
                <c:pt idx="1603">
                  <c:v>0.32771967853605743</c:v>
                </c:pt>
                <c:pt idx="1604">
                  <c:v>0.32774573168557075</c:v>
                </c:pt>
                <c:pt idx="1605">
                  <c:v>0.32774732909784521</c:v>
                </c:pt>
                <c:pt idx="1606">
                  <c:v>0.32779076420842446</c:v>
                </c:pt>
                <c:pt idx="1607">
                  <c:v>0.32781943226150456</c:v>
                </c:pt>
                <c:pt idx="1608">
                  <c:v>0.32783173614306993</c:v>
                </c:pt>
                <c:pt idx="1609">
                  <c:v>0.32783294854219125</c:v>
                </c:pt>
                <c:pt idx="1610">
                  <c:v>0.32783619283419674</c:v>
                </c:pt>
                <c:pt idx="1611">
                  <c:v>0.3278452120419495</c:v>
                </c:pt>
                <c:pt idx="1612">
                  <c:v>0.32784659960824875</c:v>
                </c:pt>
                <c:pt idx="1613">
                  <c:v>0.32786224973416012</c:v>
                </c:pt>
                <c:pt idx="1614">
                  <c:v>0.32786791415005417</c:v>
                </c:pt>
                <c:pt idx="1615">
                  <c:v>0.32790728873506847</c:v>
                </c:pt>
                <c:pt idx="1616">
                  <c:v>0.32794826656340392</c:v>
                </c:pt>
                <c:pt idx="1617">
                  <c:v>0.32794869787743008</c:v>
                </c:pt>
                <c:pt idx="1618">
                  <c:v>0.32794947913688166</c:v>
                </c:pt>
                <c:pt idx="1619">
                  <c:v>0.32795272389404928</c:v>
                </c:pt>
                <c:pt idx="1620">
                  <c:v>0.32797878454228724</c:v>
                </c:pt>
                <c:pt idx="1621">
                  <c:v>0.32798241447909465</c:v>
                </c:pt>
                <c:pt idx="1622">
                  <c:v>0.32800345969768741</c:v>
                </c:pt>
                <c:pt idx="1623">
                  <c:v>0.3280037761858966</c:v>
                </c:pt>
                <c:pt idx="1624">
                  <c:v>0.32802383001749702</c:v>
                </c:pt>
                <c:pt idx="1625">
                  <c:v>0.32804101338989577</c:v>
                </c:pt>
                <c:pt idx="1626">
                  <c:v>0.32806524511071139</c:v>
                </c:pt>
                <c:pt idx="1627">
                  <c:v>0.32806602648383804</c:v>
                </c:pt>
                <c:pt idx="1628">
                  <c:v>0.32806927170589095</c:v>
                </c:pt>
                <c:pt idx="1629">
                  <c:v>0.32807637411682844</c:v>
                </c:pt>
                <c:pt idx="1630">
                  <c:v>0.32809533610023595</c:v>
                </c:pt>
                <c:pt idx="1631">
                  <c:v>0.32812033133296969</c:v>
                </c:pt>
                <c:pt idx="1632">
                  <c:v>0.32814038804598322</c:v>
                </c:pt>
                <c:pt idx="1633">
                  <c:v>0.32815551232324114</c:v>
                </c:pt>
                <c:pt idx="1634">
                  <c:v>0.32818322246530229</c:v>
                </c:pt>
                <c:pt idx="1635">
                  <c:v>0.32825295675480914</c:v>
                </c:pt>
                <c:pt idx="1636">
                  <c:v>0.32826927332874845</c:v>
                </c:pt>
                <c:pt idx="1637">
                  <c:v>0.32827183082074751</c:v>
                </c:pt>
                <c:pt idx="1638">
                  <c:v>0.32834486666762808</c:v>
                </c:pt>
                <c:pt idx="1639">
                  <c:v>0.3283870798136288</c:v>
                </c:pt>
                <c:pt idx="1640">
                  <c:v>0.32839032632177889</c:v>
                </c:pt>
                <c:pt idx="1641">
                  <c:v>0.3284164010142881</c:v>
                </c:pt>
                <c:pt idx="1642">
                  <c:v>0.32841799974727581</c:v>
                </c:pt>
                <c:pt idx="1643">
                  <c:v>0.32842206929805917</c:v>
                </c:pt>
                <c:pt idx="1644">
                  <c:v>0.32846147076381516</c:v>
                </c:pt>
                <c:pt idx="1645">
                  <c:v>0.3285024765601382</c:v>
                </c:pt>
                <c:pt idx="1646">
                  <c:v>0.32850290816906669</c:v>
                </c:pt>
                <c:pt idx="1647">
                  <c:v>0.32850368996111812</c:v>
                </c:pt>
                <c:pt idx="1648">
                  <c:v>0.32850693693313859</c:v>
                </c:pt>
                <c:pt idx="1649">
                  <c:v>0.3285159635942918</c:v>
                </c:pt>
                <c:pt idx="1650">
                  <c:v>0.32851735230625939</c:v>
                </c:pt>
                <c:pt idx="1651">
                  <c:v>0.32853301536358204</c:v>
                </c:pt>
                <c:pt idx="1652">
                  <c:v>0.32856322138880373</c:v>
                </c:pt>
                <c:pt idx="1653">
                  <c:v>0.3285780915695255</c:v>
                </c:pt>
                <c:pt idx="1654">
                  <c:v>0.32861910323984939</c:v>
                </c:pt>
                <c:pt idx="1655">
                  <c:v>0.32861953490919205</c:v>
                </c:pt>
                <c:pt idx="1656">
                  <c:v>0.32862031681460313</c:v>
                </c:pt>
                <c:pt idx="1657">
                  <c:v>0.32862356425022554</c:v>
                </c:pt>
                <c:pt idx="1658">
                  <c:v>0.32863067150377945</c:v>
                </c:pt>
                <c:pt idx="1659">
                  <c:v>0.32864964641642136</c:v>
                </c:pt>
                <c:pt idx="1660">
                  <c:v>0.32867465869039514</c:v>
                </c:pt>
                <c:pt idx="1661">
                  <c:v>0.32869472907501679</c:v>
                </c:pt>
                <c:pt idx="1662">
                  <c:v>0.32870986366050159</c:v>
                </c:pt>
                <c:pt idx="1663">
                  <c:v>0.32871192662864845</c:v>
                </c:pt>
                <c:pt idx="1664">
                  <c:v>0.32872784784676379</c:v>
                </c:pt>
                <c:pt idx="1665">
                  <c:v>0.32873143924675491</c:v>
                </c:pt>
                <c:pt idx="1666">
                  <c:v>0.32873617834562868</c:v>
                </c:pt>
                <c:pt idx="1667">
                  <c:v>0.32873759268690428</c:v>
                </c:pt>
                <c:pt idx="1668">
                  <c:v>0.32874731653529987</c:v>
                </c:pt>
                <c:pt idx="1669">
                  <c:v>0.32881138327053377</c:v>
                </c:pt>
                <c:pt idx="1670">
                  <c:v>0.3288262614066837</c:v>
                </c:pt>
                <c:pt idx="1671">
                  <c:v>0.32882652002148488</c:v>
                </c:pt>
                <c:pt idx="1672">
                  <c:v>0.3288542530135608</c:v>
                </c:pt>
                <c:pt idx="1673">
                  <c:v>0.32889934698435225</c:v>
                </c:pt>
                <c:pt idx="1674">
                  <c:v>0.3289280541463252</c:v>
                </c:pt>
                <c:pt idx="1675">
                  <c:v>0.32894483758107768</c:v>
                </c:pt>
                <c:pt idx="1676">
                  <c:v>0.32895525854881497</c:v>
                </c:pt>
                <c:pt idx="1677">
                  <c:v>0.32897093001690647</c:v>
                </c:pt>
                <c:pt idx="1678">
                  <c:v>0.32897252983774133</c:v>
                </c:pt>
                <c:pt idx="1679">
                  <c:v>0.32901603042996619</c:v>
                </c:pt>
                <c:pt idx="1680">
                  <c:v>0.32905749601986822</c:v>
                </c:pt>
                <c:pt idx="1681">
                  <c:v>0.32905755739903364</c:v>
                </c:pt>
                <c:pt idx="1682">
                  <c:v>0.32905827834303969</c:v>
                </c:pt>
                <c:pt idx="1683">
                  <c:v>0.32906152752378515</c:v>
                </c:pt>
                <c:pt idx="1684">
                  <c:v>0.32907056032289494</c:v>
                </c:pt>
                <c:pt idx="1685">
                  <c:v>0.32907194997977834</c:v>
                </c:pt>
                <c:pt idx="1686">
                  <c:v>0.32908762368718314</c:v>
                </c:pt>
                <c:pt idx="1687">
                  <c:v>0.32909329663736692</c:v>
                </c:pt>
                <c:pt idx="1688">
                  <c:v>0.32913273053873104</c:v>
                </c:pt>
                <c:pt idx="1689">
                  <c:v>0.32917377008330773</c:v>
                </c:pt>
                <c:pt idx="1690">
                  <c:v>0.32917420204656589</c:v>
                </c:pt>
                <c:pt idx="1691">
                  <c:v>0.32917498448278693</c:v>
                </c:pt>
                <c:pt idx="1692">
                  <c:v>0.32917823412584157</c:v>
                </c:pt>
                <c:pt idx="1693">
                  <c:v>0.32918534620858553</c:v>
                </c:pt>
                <c:pt idx="1694">
                  <c:v>0.32920433401461896</c:v>
                </c:pt>
                <c:pt idx="1695">
                  <c:v>0.3292290463179342</c:v>
                </c:pt>
                <c:pt idx="1696">
                  <c:v>0.32922936328257602</c:v>
                </c:pt>
                <c:pt idx="1697">
                  <c:v>0.32924944730088201</c:v>
                </c:pt>
                <c:pt idx="1698">
                  <c:v>0.32926459216599718</c:v>
                </c:pt>
                <c:pt idx="1699">
                  <c:v>0.32926665653586717</c:v>
                </c:pt>
                <c:pt idx="1700">
                  <c:v>0.32929092472317456</c:v>
                </c:pt>
                <c:pt idx="1701">
                  <c:v>0.32929170727238305</c:v>
                </c:pt>
                <c:pt idx="1702">
                  <c:v>0.32929495737747166</c:v>
                </c:pt>
                <c:pt idx="1703">
                  <c:v>0.3293020704758472</c:v>
                </c:pt>
                <c:pt idx="1704">
                  <c:v>0.32932106098944625</c:v>
                </c:pt>
                <c:pt idx="1705">
                  <c:v>0.32934798200348447</c:v>
                </c:pt>
                <c:pt idx="1706">
                  <c:v>0.32936618070664953</c:v>
                </c:pt>
                <c:pt idx="1707">
                  <c:v>0.3294090795441933</c:v>
                </c:pt>
                <c:pt idx="1708">
                  <c:v>0.32947891866924928</c:v>
                </c:pt>
                <c:pt idx="1709">
                  <c:v>0.32948293074625035</c:v>
                </c:pt>
                <c:pt idx="1710">
                  <c:v>0.32949220769845528</c:v>
                </c:pt>
                <c:pt idx="1711">
                  <c:v>0.32949393260055077</c:v>
                </c:pt>
                <c:pt idx="1712">
                  <c:v>0.32949972556446755</c:v>
                </c:pt>
                <c:pt idx="1713">
                  <c:v>0.32957096668557306</c:v>
                </c:pt>
                <c:pt idx="1714">
                  <c:v>0.32959969740990469</c:v>
                </c:pt>
                <c:pt idx="1715">
                  <c:v>0.32961202818540936</c:v>
                </c:pt>
                <c:pt idx="1716">
                  <c:v>0.32961324323450902</c:v>
                </c:pt>
                <c:pt idx="1717">
                  <c:v>0.32961649461783726</c:v>
                </c:pt>
                <c:pt idx="1718">
                  <c:v>0.32962068701926234</c:v>
                </c:pt>
                <c:pt idx="1719">
                  <c:v>0.32962553353781987</c:v>
                </c:pt>
                <c:pt idx="1720">
                  <c:v>0.32964260846482185</c:v>
                </c:pt>
                <c:pt idx="1721">
                  <c:v>0.32964828525919909</c:v>
                </c:pt>
                <c:pt idx="1722">
                  <c:v>0.32968774587664323</c:v>
                </c:pt>
                <c:pt idx="1723">
                  <c:v>0.32972881321782221</c:v>
                </c:pt>
                <c:pt idx="1724">
                  <c:v>0.32972924547417654</c:v>
                </c:pt>
                <c:pt idx="1725">
                  <c:v>0.32973002843972621</c:v>
                </c:pt>
                <c:pt idx="1726">
                  <c:v>0.32973328028406812</c:v>
                </c:pt>
                <c:pt idx="1727">
                  <c:v>0.32974371128644342</c:v>
                </c:pt>
                <c:pt idx="1728">
                  <c:v>0.32975939784603436</c:v>
                </c:pt>
                <c:pt idx="1729">
                  <c:v>0.32976739461729276</c:v>
                </c:pt>
                <c:pt idx="1730">
                  <c:v>0.32978412688138609</c:v>
                </c:pt>
                <c:pt idx="1731">
                  <c:v>0.32980454167459483</c:v>
                </c:pt>
                <c:pt idx="1732">
                  <c:v>0.32984561485367259</c:v>
                </c:pt>
                <c:pt idx="1733">
                  <c:v>0.32984604717005883</c:v>
                </c:pt>
                <c:pt idx="1734">
                  <c:v>0.32984683024828199</c:v>
                </c:pt>
                <c:pt idx="1735">
                  <c:v>0.32985008255336168</c:v>
                </c:pt>
                <c:pt idx="1736">
                  <c:v>0.32985720046463118</c:v>
                </c:pt>
                <c:pt idx="1737">
                  <c:v>0.32987620382812222</c:v>
                </c:pt>
                <c:pt idx="1738">
                  <c:v>0.32990125359987577</c:v>
                </c:pt>
                <c:pt idx="1739">
                  <c:v>0.32992135406963463</c:v>
                </c:pt>
                <c:pt idx="1740">
                  <c:v>0.32993651133912028</c:v>
                </c:pt>
                <c:pt idx="1741">
                  <c:v>0.3299385773988166</c:v>
                </c:pt>
                <c:pt idx="1742">
                  <c:v>0.32996428192047167</c:v>
                </c:pt>
                <c:pt idx="1743">
                  <c:v>0.3299740203393936</c:v>
                </c:pt>
                <c:pt idx="1744">
                  <c:v>0.33606955297613106</c:v>
                </c:pt>
                <c:pt idx="1745">
                  <c:v>0.33614718517281261</c:v>
                </c:pt>
                <c:pt idx="1746">
                  <c:v>0.34009991270941992</c:v>
                </c:pt>
                <c:pt idx="1747">
                  <c:v>0.34009991270942291</c:v>
                </c:pt>
                <c:pt idx="1748">
                  <c:v>0.34611996446896276</c:v>
                </c:pt>
                <c:pt idx="1749">
                  <c:v>0.34839588643146918</c:v>
                </c:pt>
                <c:pt idx="1750">
                  <c:v>0.34937963362764823</c:v>
                </c:pt>
                <c:pt idx="1751">
                  <c:v>0.35248970118743167</c:v>
                </c:pt>
                <c:pt idx="1752">
                  <c:v>0.35370247368395225</c:v>
                </c:pt>
                <c:pt idx="1753">
                  <c:v>0.35636179135750512</c:v>
                </c:pt>
                <c:pt idx="1754">
                  <c:v>0.35636179135750512</c:v>
                </c:pt>
                <c:pt idx="1755">
                  <c:v>0.35636179135750512</c:v>
                </c:pt>
                <c:pt idx="1756">
                  <c:v>0.35636179135750828</c:v>
                </c:pt>
                <c:pt idx="1757">
                  <c:v>0.35692970266300084</c:v>
                </c:pt>
                <c:pt idx="1758">
                  <c:v>0.35756176962607167</c:v>
                </c:pt>
                <c:pt idx="1759">
                  <c:v>0.36011930543714321</c:v>
                </c:pt>
                <c:pt idx="1760">
                  <c:v>0.36851560835142838</c:v>
                </c:pt>
                <c:pt idx="1761">
                  <c:v>0.37375665702956751</c:v>
                </c:pt>
                <c:pt idx="1762">
                  <c:v>0.37733743579276358</c:v>
                </c:pt>
                <c:pt idx="1763">
                  <c:v>0.37805941446584945</c:v>
                </c:pt>
                <c:pt idx="1764">
                  <c:v>0.37806757186140494</c:v>
                </c:pt>
                <c:pt idx="1765">
                  <c:v>0.37830837616949314</c:v>
                </c:pt>
                <c:pt idx="1766">
                  <c:v>0.37830837616949314</c:v>
                </c:pt>
                <c:pt idx="1767">
                  <c:v>0.38038942252635177</c:v>
                </c:pt>
                <c:pt idx="1768">
                  <c:v>0.38076393519444907</c:v>
                </c:pt>
                <c:pt idx="1769">
                  <c:v>0.38078566766411065</c:v>
                </c:pt>
                <c:pt idx="1770">
                  <c:v>0.38080293542561233</c:v>
                </c:pt>
                <c:pt idx="1771">
                  <c:v>0.38081718509481194</c:v>
                </c:pt>
                <c:pt idx="1772">
                  <c:v>0.38083096544923262</c:v>
                </c:pt>
                <c:pt idx="1773">
                  <c:v>0.38084853764644078</c:v>
                </c:pt>
                <c:pt idx="1774">
                  <c:v>0.38086120801423939</c:v>
                </c:pt>
                <c:pt idx="1775">
                  <c:v>0.38090858539077121</c:v>
                </c:pt>
                <c:pt idx="1776">
                  <c:v>0.3809401059053778</c:v>
                </c:pt>
                <c:pt idx="1777">
                  <c:v>0.38094121630560218</c:v>
                </c:pt>
                <c:pt idx="1778">
                  <c:v>0.38096531072633455</c:v>
                </c:pt>
                <c:pt idx="1779">
                  <c:v>0.38097146152321643</c:v>
                </c:pt>
                <c:pt idx="1780">
                  <c:v>0.38097627354112323</c:v>
                </c:pt>
                <c:pt idx="1781">
                  <c:v>0.38097953228409104</c:v>
                </c:pt>
                <c:pt idx="1782">
                  <c:v>0.3809841331299082</c:v>
                </c:pt>
                <c:pt idx="1783">
                  <c:v>0.38100977841501749</c:v>
                </c:pt>
                <c:pt idx="1784">
                  <c:v>0.38106142499501827</c:v>
                </c:pt>
                <c:pt idx="1785">
                  <c:v>0.38106414924126497</c:v>
                </c:pt>
                <c:pt idx="1786">
                  <c:v>0.38107682178124674</c:v>
                </c:pt>
                <c:pt idx="1787">
                  <c:v>0.38110246896135691</c:v>
                </c:pt>
                <c:pt idx="1788">
                  <c:v>0.38110403968942724</c:v>
                </c:pt>
                <c:pt idx="1789">
                  <c:v>0.38112420728045843</c:v>
                </c:pt>
                <c:pt idx="1790">
                  <c:v>0.38113271804614113</c:v>
                </c:pt>
                <c:pt idx="1791">
                  <c:v>0.38118709418180552</c:v>
                </c:pt>
                <c:pt idx="1792">
                  <c:v>0.38119976795858279</c:v>
                </c:pt>
                <c:pt idx="1793">
                  <c:v>0.38122541763987433</c:v>
                </c:pt>
                <c:pt idx="1794">
                  <c:v>0.38123201773764742</c:v>
                </c:pt>
                <c:pt idx="1795">
                  <c:v>0.38124715808050869</c:v>
                </c:pt>
                <c:pt idx="1796">
                  <c:v>0.38127868706887125</c:v>
                </c:pt>
                <c:pt idx="1797">
                  <c:v>0.3813025817815473</c:v>
                </c:pt>
                <c:pt idx="1798">
                  <c:v>0.38134837830802104</c:v>
                </c:pt>
                <c:pt idx="1799">
                  <c:v>0.38137012086813221</c:v>
                </c:pt>
                <c:pt idx="1800">
                  <c:v>0.38138739664568422</c:v>
                </c:pt>
                <c:pt idx="1801">
                  <c:v>0.38140165292921457</c:v>
                </c:pt>
                <c:pt idx="1802">
                  <c:v>0.38141834515450806</c:v>
                </c:pt>
                <c:pt idx="1803">
                  <c:v>0.38144569627779057</c:v>
                </c:pt>
                <c:pt idx="1804">
                  <c:v>0.38149309563169936</c:v>
                </c:pt>
                <c:pt idx="1805">
                  <c:v>0.38149522092881422</c:v>
                </c:pt>
                <c:pt idx="1806">
                  <c:v>0.38152463076251913</c:v>
                </c:pt>
                <c:pt idx="1807">
                  <c:v>0.38152574167757891</c:v>
                </c:pt>
                <c:pt idx="1808">
                  <c:v>0.38153841885424511</c:v>
                </c:pt>
                <c:pt idx="1809">
                  <c:v>0.38155600091643138</c:v>
                </c:pt>
                <c:pt idx="1810">
                  <c:v>0.38156081516478252</c:v>
                </c:pt>
                <c:pt idx="1811">
                  <c:v>0.38156407541876192</c:v>
                </c:pt>
                <c:pt idx="1812">
                  <c:v>0.38156867839640202</c:v>
                </c:pt>
                <c:pt idx="1813">
                  <c:v>0.38159433556668382</c:v>
                </c:pt>
                <c:pt idx="1814">
                  <c:v>0.38164600607220694</c:v>
                </c:pt>
                <c:pt idx="1815">
                  <c:v>0.38164873158020329</c:v>
                </c:pt>
                <c:pt idx="1816">
                  <c:v>0.38167283951414166</c:v>
                </c:pt>
                <c:pt idx="1817">
                  <c:v>0.38167899376020231</c:v>
                </c:pt>
                <c:pt idx="1818">
                  <c:v>0.3816838084764187</c:v>
                </c:pt>
                <c:pt idx="1819">
                  <c:v>0.38168706904575284</c:v>
                </c:pt>
                <c:pt idx="1820">
                  <c:v>0.38168864050106327</c:v>
                </c:pt>
                <c:pt idx="1821">
                  <c:v>0.38170881742838264</c:v>
                </c:pt>
                <c:pt idx="1822">
                  <c:v>0.381717332133931</c:v>
                </c:pt>
                <c:pt idx="1823">
                  <c:v>0.38176900765974536</c:v>
                </c:pt>
                <c:pt idx="1824">
                  <c:v>0.38177173343241078</c:v>
                </c:pt>
                <c:pt idx="1825">
                  <c:v>0.3817844130724658</c:v>
                </c:pt>
                <c:pt idx="1826">
                  <c:v>0.3818100746187012</c:v>
                </c:pt>
                <c:pt idx="1827">
                  <c:v>0.38181667776835171</c:v>
                </c:pt>
                <c:pt idx="1828">
                  <c:v>0.38183182511308483</c:v>
                </c:pt>
                <c:pt idx="1829">
                  <c:v>0.38186336867860926</c:v>
                </c:pt>
                <c:pt idx="1830">
                  <c:v>0.38188727443636211</c:v>
                </c:pt>
                <c:pt idx="1831">
                  <c:v>0.38189474722255967</c:v>
                </c:pt>
                <c:pt idx="1832">
                  <c:v>0.38190742809250894</c:v>
                </c:pt>
                <c:pt idx="1833">
                  <c:v>0.38193309212595822</c:v>
                </c:pt>
                <c:pt idx="1834">
                  <c:v>0.38195484473003644</c:v>
                </c:pt>
                <c:pt idx="1835">
                  <c:v>0.38197212848670936</c:v>
                </c:pt>
                <c:pt idx="1836">
                  <c:v>0.38198639135409307</c:v>
                </c:pt>
                <c:pt idx="1837">
                  <c:v>0.38200309128716942</c:v>
                </c:pt>
                <c:pt idx="1838">
                  <c:v>0.38205612155588398</c:v>
                </c:pt>
                <c:pt idx="1839">
                  <c:v>0.38207787626759387</c:v>
                </c:pt>
                <c:pt idx="1840">
                  <c:v>0.38210942594719566</c:v>
                </c:pt>
                <c:pt idx="1841">
                  <c:v>0.38212322039895108</c:v>
                </c:pt>
                <c:pt idx="1842">
                  <c:v>0.38214081057010008</c:v>
                </c:pt>
                <c:pt idx="1843">
                  <c:v>0.38214888879661707</c:v>
                </c:pt>
                <c:pt idx="1844">
                  <c:v>0.38215349389623243</c:v>
                </c:pt>
                <c:pt idx="1845">
                  <c:v>0.38220091971410641</c:v>
                </c:pt>
                <c:pt idx="1846">
                  <c:v>0.38223247244626551</c:v>
                </c:pt>
                <c:pt idx="1847">
                  <c:v>0.38223358398127871</c:v>
                </c:pt>
                <c:pt idx="1848">
                  <c:v>0.38225770302293188</c:v>
                </c:pt>
                <c:pt idx="1849">
                  <c:v>0.38226386010418689</c:v>
                </c:pt>
                <c:pt idx="1850">
                  <c:v>0.38226867703837863</c:v>
                </c:pt>
                <c:pt idx="1851">
                  <c:v>0.38227193911028789</c:v>
                </c:pt>
                <c:pt idx="1852">
                  <c:v>0.38227351128947434</c:v>
                </c:pt>
                <c:pt idx="1853">
                  <c:v>0.38227654465661087</c:v>
                </c:pt>
                <c:pt idx="1854">
                  <c:v>0.38230221613712384</c:v>
                </c:pt>
                <c:pt idx="1855">
                  <c:v>0.3823539154546875</c:v>
                </c:pt>
                <c:pt idx="1856">
                  <c:v>0.38235664248204887</c:v>
                </c:pt>
                <c:pt idx="1857">
                  <c:v>0.38236932795825695</c:v>
                </c:pt>
                <c:pt idx="1858">
                  <c:v>0.38239500131453436</c:v>
                </c:pt>
                <c:pt idx="1859">
                  <c:v>0.38239657364555757</c:v>
                </c:pt>
                <c:pt idx="1860">
                  <c:v>0.38240160750193769</c:v>
                </c:pt>
                <c:pt idx="1861">
                  <c:v>0.3824167618161296</c:v>
                </c:pt>
                <c:pt idx="1862">
                  <c:v>0.38242528126512754</c:v>
                </c:pt>
                <c:pt idx="1863">
                  <c:v>0.38244831989132727</c:v>
                </c:pt>
                <c:pt idx="1864">
                  <c:v>0.38247971286536681</c:v>
                </c:pt>
                <c:pt idx="1865">
                  <c:v>0.38249239956575809</c:v>
                </c:pt>
                <c:pt idx="1866">
                  <c:v>0.38251807539769045</c:v>
                </c:pt>
                <c:pt idx="1867">
                  <c:v>0.3825246822238898</c:v>
                </c:pt>
                <c:pt idx="1868">
                  <c:v>0.38253983799918662</c:v>
                </c:pt>
                <c:pt idx="1869">
                  <c:v>0.38255278845857593</c:v>
                </c:pt>
                <c:pt idx="1870">
                  <c:v>0.38257139911870464</c:v>
                </c:pt>
                <c:pt idx="1871">
                  <c:v>0.3825851985717893</c:v>
                </c:pt>
                <c:pt idx="1872">
                  <c:v>0.38259531817645198</c:v>
                </c:pt>
                <c:pt idx="1873">
                  <c:v>0.38264116134809595</c:v>
                </c:pt>
                <c:pt idx="1874">
                  <c:v>0.38266292604742713</c:v>
                </c:pt>
                <c:pt idx="1875">
                  <c:v>0.38267230213140635</c:v>
                </c:pt>
                <c:pt idx="1876">
                  <c:v>0.38268021941295716</c:v>
                </c:pt>
                <c:pt idx="1877">
                  <c:v>0.3826944902082805</c:v>
                </c:pt>
                <c:pt idx="1878">
                  <c:v>0.38272588923299278</c:v>
                </c:pt>
                <c:pt idx="1879">
                  <c:v>0.38273857837814296</c:v>
                </c:pt>
                <c:pt idx="1880">
                  <c:v>0.38278602594918643</c:v>
                </c:pt>
                <c:pt idx="1881">
                  <c:v>0.38281759314837971</c:v>
                </c:pt>
                <c:pt idx="1882">
                  <c:v>0.38281870519296968</c:v>
                </c:pt>
                <c:pt idx="1883">
                  <c:v>0.38284899519396481</c:v>
                </c:pt>
                <c:pt idx="1884">
                  <c:v>0.38285381433582483</c:v>
                </c:pt>
                <c:pt idx="1885">
                  <c:v>0.38285707790332207</c:v>
                </c:pt>
                <c:pt idx="1886">
                  <c:v>0.38286168555969013</c:v>
                </c:pt>
                <c:pt idx="1887">
                  <c:v>0.38288736880398488</c:v>
                </c:pt>
                <c:pt idx="1888">
                  <c:v>0.38293909180259245</c:v>
                </c:pt>
                <c:pt idx="1889">
                  <c:v>0.38294182007881361</c:v>
                </c:pt>
                <c:pt idx="1890">
                  <c:v>0.38296595249562115</c:v>
                </c:pt>
                <c:pt idx="1891">
                  <c:v>0.38298019647534604</c:v>
                </c:pt>
                <c:pt idx="1892">
                  <c:v>0.3829817695261733</c:v>
                </c:pt>
                <c:pt idx="1893">
                  <c:v>0.38300196693755673</c:v>
                </c:pt>
                <c:pt idx="1894">
                  <c:v>0.38301049028612366</c:v>
                </c:pt>
                <c:pt idx="1895">
                  <c:v>0.38306494679172715</c:v>
                </c:pt>
                <c:pt idx="1896">
                  <c:v>0.38307763929538352</c:v>
                </c:pt>
                <c:pt idx="1897">
                  <c:v>0.38310332687080567</c:v>
                </c:pt>
                <c:pt idx="1898">
                  <c:v>0.38310993671763199</c:v>
                </c:pt>
                <c:pt idx="1899">
                  <c:v>0.38312509942309969</c:v>
                </c:pt>
                <c:pt idx="1900">
                  <c:v>0.38315667497047645</c:v>
                </c:pt>
                <c:pt idx="1901">
                  <c:v>0.38318060496013762</c:v>
                </c:pt>
                <c:pt idx="1902">
                  <c:v>0.3831880853200339</c:v>
                </c:pt>
                <c:pt idx="1903">
                  <c:v>0.38320077904095012</c:v>
                </c:pt>
                <c:pt idx="1904">
                  <c:v>0.38322646907801394</c:v>
                </c:pt>
                <c:pt idx="1905">
                  <c:v>0.38323540580721499</c:v>
                </c:pt>
                <c:pt idx="1906">
                  <c:v>0.38324824371832922</c:v>
                </c:pt>
                <c:pt idx="1907">
                  <c:v>0.38326554498115367</c:v>
                </c:pt>
                <c:pt idx="1908">
                  <c:v>0.38327982229280405</c:v>
                </c:pt>
                <c:pt idx="1909">
                  <c:v>0.38329653913590733</c:v>
                </c:pt>
                <c:pt idx="1910">
                  <c:v>0.3833713998115631</c:v>
                </c:pt>
                <c:pt idx="1911">
                  <c:v>0.38338754616349735</c:v>
                </c:pt>
                <c:pt idx="1912">
                  <c:v>0.3834029814101364</c:v>
                </c:pt>
                <c:pt idx="1913">
                  <c:v>0.38340409396192615</c:v>
                </c:pt>
                <c:pt idx="1914">
                  <c:v>0.3834167898149623</c:v>
                </c:pt>
                <c:pt idx="1915">
                  <c:v>0.38343439777609117</c:v>
                </c:pt>
                <c:pt idx="1916">
                  <c:v>0.38344248417137877</c:v>
                </c:pt>
                <c:pt idx="1917">
                  <c:v>0.38344709392791648</c:v>
                </c:pt>
                <c:pt idx="1918">
                  <c:v>0.38349456769110668</c:v>
                </c:pt>
                <c:pt idx="1919">
                  <c:v>0.38352726496895939</c:v>
                </c:pt>
                <c:pt idx="1920">
                  <c:v>0.38355140837924634</c:v>
                </c:pt>
                <c:pt idx="1921">
                  <c:v>0.38355757168046467</c:v>
                </c:pt>
                <c:pt idx="1922">
                  <c:v>0.38356239348055693</c:v>
                </c:pt>
                <c:pt idx="1923">
                  <c:v>0.38356565884728039</c:v>
                </c:pt>
                <c:pt idx="1924">
                  <c:v>0.38356723261453651</c:v>
                </c:pt>
                <c:pt idx="1925">
                  <c:v>0.38359596645329597</c:v>
                </c:pt>
                <c:pt idx="1926">
                  <c:v>0.3836373287192586</c:v>
                </c:pt>
                <c:pt idx="1927">
                  <c:v>0.38364771796756031</c:v>
                </c:pt>
                <c:pt idx="1928">
                  <c:v>0.3836504477475095</c:v>
                </c:pt>
                <c:pt idx="1929">
                  <c:v>0.3836631460272239</c:v>
                </c:pt>
                <c:pt idx="1930">
                  <c:v>0.38367781015328589</c:v>
                </c:pt>
                <c:pt idx="1931">
                  <c:v>0.38368884529105607</c:v>
                </c:pt>
                <c:pt idx="1932">
                  <c:v>0.38369545814433298</c:v>
                </c:pt>
                <c:pt idx="1933">
                  <c:v>0.38371062774746634</c:v>
                </c:pt>
                <c:pt idx="1934">
                  <c:v>0.38371915579063376</c:v>
                </c:pt>
                <c:pt idx="1935">
                  <c:v>0.3837422176549905</c:v>
                </c:pt>
                <c:pt idx="1936">
                  <c:v>0.38377364228587985</c:v>
                </c:pt>
                <c:pt idx="1937">
                  <c:v>0.38378634177712467</c:v>
                </c:pt>
                <c:pt idx="1938">
                  <c:v>0.38381204349100212</c:v>
                </c:pt>
                <c:pt idx="1939">
                  <c:v>0.38383382802560484</c:v>
                </c:pt>
                <c:pt idx="1940">
                  <c:v>0.38385113714861696</c:v>
                </c:pt>
                <c:pt idx="1941">
                  <c:v>0.38386542094597276</c:v>
                </c:pt>
                <c:pt idx="1942">
                  <c:v>0.38388214538193749</c:v>
                </c:pt>
                <c:pt idx="1943">
                  <c:v>0.38388936409844066</c:v>
                </c:pt>
                <c:pt idx="1944">
                  <c:v>0.38498615270743097</c:v>
                </c:pt>
                <c:pt idx="1945">
                  <c:v>0.38498615270743419</c:v>
                </c:pt>
                <c:pt idx="1946">
                  <c:v>0.38659179441445962</c:v>
                </c:pt>
                <c:pt idx="1947">
                  <c:v>0.39031654410633398</c:v>
                </c:pt>
                <c:pt idx="1948">
                  <c:v>0.40086947535668505</c:v>
                </c:pt>
                <c:pt idx="1949">
                  <c:v>0.4019042024028095</c:v>
                </c:pt>
                <c:pt idx="1950">
                  <c:v>0.4019042024028095</c:v>
                </c:pt>
                <c:pt idx="1951">
                  <c:v>0.4019042024028095</c:v>
                </c:pt>
                <c:pt idx="1952">
                  <c:v>0.40190420240281277</c:v>
                </c:pt>
                <c:pt idx="1953">
                  <c:v>0.40820229803479069</c:v>
                </c:pt>
                <c:pt idx="1954">
                  <c:v>0.40852025629235911</c:v>
                </c:pt>
                <c:pt idx="1955">
                  <c:v>0.40903800638331123</c:v>
                </c:pt>
                <c:pt idx="1956">
                  <c:v>0.40910503356484762</c:v>
                </c:pt>
                <c:pt idx="1957">
                  <c:v>0.40938129651146515</c:v>
                </c:pt>
                <c:pt idx="1958">
                  <c:v>0.41998734097203738</c:v>
                </c:pt>
                <c:pt idx="1959">
                  <c:v>0.42423637947184201</c:v>
                </c:pt>
                <c:pt idx="1960">
                  <c:v>0.42849989591025894</c:v>
                </c:pt>
                <c:pt idx="1961">
                  <c:v>0.42977481820411834</c:v>
                </c:pt>
                <c:pt idx="1962">
                  <c:v>0.4308043939609883</c:v>
                </c:pt>
                <c:pt idx="1963">
                  <c:v>0.43147043529278772</c:v>
                </c:pt>
                <c:pt idx="1964">
                  <c:v>0.43147043529278772</c:v>
                </c:pt>
                <c:pt idx="1965">
                  <c:v>0.43413296443183513</c:v>
                </c:pt>
                <c:pt idx="1966">
                  <c:v>0.43414140794797701</c:v>
                </c:pt>
                <c:pt idx="1967">
                  <c:v>0.43439064664589</c:v>
                </c:pt>
                <c:pt idx="1968">
                  <c:v>0.43439064664589</c:v>
                </c:pt>
                <c:pt idx="1969">
                  <c:v>0.43654363255469825</c:v>
                </c:pt>
                <c:pt idx="1970">
                  <c:v>0.43692855379786733</c:v>
                </c:pt>
                <c:pt idx="1971">
                  <c:v>0.43695162797431636</c:v>
                </c:pt>
                <c:pt idx="1972">
                  <c:v>0.43699183721644114</c:v>
                </c:pt>
                <c:pt idx="1973">
                  <c:v>0.43699897714290437</c:v>
                </c:pt>
                <c:pt idx="1974">
                  <c:v>0.43702437646857517</c:v>
                </c:pt>
                <c:pt idx="1975">
                  <c:v>0.43705564698983024</c:v>
                </c:pt>
                <c:pt idx="1976">
                  <c:v>0.43711893364477256</c:v>
                </c:pt>
                <c:pt idx="1977">
                  <c:v>0.43715147455971842</c:v>
                </c:pt>
                <c:pt idx="1978">
                  <c:v>0.43724603656301686</c:v>
                </c:pt>
                <c:pt idx="1979">
                  <c:v>0.43727010118583765</c:v>
                </c:pt>
                <c:pt idx="1980">
                  <c:v>0.43734187145336212</c:v>
                </c:pt>
                <c:pt idx="1981">
                  <c:v>0.43734640640325695</c:v>
                </c:pt>
                <c:pt idx="1982">
                  <c:v>0.43737314595827692</c:v>
                </c:pt>
                <c:pt idx="1983">
                  <c:v>0.43750153120069368</c:v>
                </c:pt>
                <c:pt idx="1984">
                  <c:v>0.43755588746840229</c:v>
                </c:pt>
                <c:pt idx="1985">
                  <c:v>0.43759610644804214</c:v>
                </c:pt>
                <c:pt idx="1986">
                  <c:v>0.43760324810293427</c:v>
                </c:pt>
                <c:pt idx="1987">
                  <c:v>0.43762865357563874</c:v>
                </c:pt>
                <c:pt idx="1988">
                  <c:v>0.43765993166139794</c:v>
                </c:pt>
                <c:pt idx="1989">
                  <c:v>0.43772323361406212</c:v>
                </c:pt>
                <c:pt idx="1990">
                  <c:v>0.43775578238876556</c:v>
                </c:pt>
                <c:pt idx="1991">
                  <c:v>0.43778706205659218</c:v>
                </c:pt>
                <c:pt idx="1992">
                  <c:v>0.43785036720866255</c:v>
                </c:pt>
                <c:pt idx="1993">
                  <c:v>0.43787443763241035</c:v>
                </c:pt>
                <c:pt idx="1994">
                  <c:v>0.43794622518721904</c:v>
                </c:pt>
                <c:pt idx="1995">
                  <c:v>0.43795076122876886</c:v>
                </c:pt>
                <c:pt idx="1996">
                  <c:v>0.43797750721893969</c:v>
                </c:pt>
                <c:pt idx="1997">
                  <c:v>0.43801005927794001</c:v>
                </c:pt>
                <c:pt idx="1998">
                  <c:v>0.43810408636941833</c:v>
                </c:pt>
                <c:pt idx="1999">
                  <c:v>0.43810465363197787</c:v>
                </c:pt>
                <c:pt idx="2000">
                  <c:v>0.43816029263316364</c:v>
                </c:pt>
                <c:pt idx="2001">
                  <c:v>0.43820052125805731</c:v>
                </c:pt>
                <c:pt idx="2002">
                  <c:v>0.43823307618644575</c:v>
                </c:pt>
                <c:pt idx="2003">
                  <c:v>0.43826436176494837</c:v>
                </c:pt>
                <c:pt idx="2004">
                  <c:v>0.43832767887010904</c:v>
                </c:pt>
                <c:pt idx="2005">
                  <c:v>0.43833482259508316</c:v>
                </c:pt>
                <c:pt idx="2006">
                  <c:v>0.43836023542989105</c:v>
                </c:pt>
                <c:pt idx="2007">
                  <c:v>0.43839152257536346</c:v>
                </c:pt>
                <c:pt idx="2008">
                  <c:v>0.43845484284936381</c:v>
                </c:pt>
                <c:pt idx="2009">
                  <c:v>0.4384789190188072</c:v>
                </c:pt>
                <c:pt idx="2010">
                  <c:v>0.43848740103723294</c:v>
                </c:pt>
                <c:pt idx="2011">
                  <c:v>0.43855072369616371</c:v>
                </c:pt>
                <c:pt idx="2012">
                  <c:v>0.43858201318290513</c:v>
                </c:pt>
                <c:pt idx="2013">
                  <c:v>0.43860609055392613</c:v>
                </c:pt>
                <c:pt idx="2014">
                  <c:v>0.43868243616096364</c:v>
                </c:pt>
                <c:pt idx="2015">
                  <c:v>0.43870862246038494</c:v>
                </c:pt>
                <c:pt idx="2016">
                  <c:v>0.43870918985781449</c:v>
                </c:pt>
                <c:pt idx="2017">
                  <c:v>0.4388050802595545</c:v>
                </c:pt>
                <c:pt idx="2018">
                  <c:v>0.43883764291401328</c:v>
                </c:pt>
                <c:pt idx="2019">
                  <c:v>0.43886893591345555</c:v>
                </c:pt>
                <c:pt idx="2020">
                  <c:v>0.438892027850247</c:v>
                </c:pt>
                <c:pt idx="2021">
                  <c:v>0.43893226802576818</c:v>
                </c:pt>
                <c:pt idx="2022">
                  <c:v>0.43893941344294185</c:v>
                </c:pt>
                <c:pt idx="2023">
                  <c:v>0.43896483229589583</c:v>
                </c:pt>
                <c:pt idx="2024">
                  <c:v>0.43899612684719258</c:v>
                </c:pt>
                <c:pt idx="2025">
                  <c:v>0.43905946209776608</c:v>
                </c:pt>
                <c:pt idx="2026">
                  <c:v>0.43909202798025021</c:v>
                </c:pt>
                <c:pt idx="2027">
                  <c:v>0.43912332408022126</c:v>
                </c:pt>
                <c:pt idx="2028">
                  <c:v>0.4391866624626159</c:v>
                </c:pt>
                <c:pt idx="2029">
                  <c:v>0.43921074551242556</c:v>
                </c:pt>
                <c:pt idx="2030">
                  <c:v>0.43928257069355847</c:v>
                </c:pt>
                <c:pt idx="2031">
                  <c:v>0.43928710911111374</c:v>
                </c:pt>
                <c:pt idx="2032">
                  <c:v>0.43931386910739317</c:v>
                </c:pt>
                <c:pt idx="2033">
                  <c:v>0.43944051446023402</c:v>
                </c:pt>
                <c:pt idx="2034">
                  <c:v>0.43944235237035872</c:v>
                </c:pt>
                <c:pt idx="2035">
                  <c:v>0.4394711376804652</c:v>
                </c:pt>
                <c:pt idx="2036">
                  <c:v>0.43948524425363478</c:v>
                </c:pt>
                <c:pt idx="2037">
                  <c:v>0.43949675007630079</c:v>
                </c:pt>
                <c:pt idx="2038">
                  <c:v>0.4395369996929</c:v>
                </c:pt>
                <c:pt idx="2039">
                  <c:v>0.43956957159858623</c:v>
                </c:pt>
                <c:pt idx="2040">
                  <c:v>0.43960087348383436</c:v>
                </c:pt>
                <c:pt idx="2041">
                  <c:v>0.43962397197474112</c:v>
                </c:pt>
                <c:pt idx="2042">
                  <c:v>0.43964240729176574</c:v>
                </c:pt>
                <c:pt idx="2043">
                  <c:v>0.43966422356550944</c:v>
                </c:pt>
                <c:pt idx="2044">
                  <c:v>0.439696797067817</c:v>
                </c:pt>
                <c:pt idx="2045">
                  <c:v>0.43972810048661443</c:v>
                </c:pt>
                <c:pt idx="2046">
                  <c:v>0.43979145366949862</c:v>
                </c:pt>
                <c:pt idx="2047">
                  <c:v>0.43981554234278331</c:v>
                </c:pt>
                <c:pt idx="2048">
                  <c:v>0.43982402876511556</c:v>
                </c:pt>
                <c:pt idx="2049">
                  <c:v>0.43988738428193019</c:v>
                </c:pt>
                <c:pt idx="2050">
                  <c:v>0.43989192375770347</c:v>
                </c:pt>
                <c:pt idx="2051">
                  <c:v>0.43991868999193062</c:v>
                </c:pt>
                <c:pt idx="2052">
                  <c:v>0.43994222876493866</c:v>
                </c:pt>
                <c:pt idx="2053">
                  <c:v>0.44001916498131033</c:v>
                </c:pt>
                <c:pt idx="2054">
                  <c:v>0.44004536482894335</c:v>
                </c:pt>
                <c:pt idx="2055">
                  <c:v>0.44004593251986651</c:v>
                </c:pt>
                <c:pt idx="2056">
                  <c:v>0.44014187248235737</c:v>
                </c:pt>
                <c:pt idx="2057">
                  <c:v>0.44017445194875854</c:v>
                </c:pt>
                <c:pt idx="2058">
                  <c:v>0.44295033574810933</c:v>
                </c:pt>
                <c:pt idx="2059">
                  <c:v>0.44376381145469834</c:v>
                </c:pt>
                <c:pt idx="2060">
                  <c:v>0.44592842228108431</c:v>
                </c:pt>
                <c:pt idx="2061">
                  <c:v>0.44644969899283266</c:v>
                </c:pt>
                <c:pt idx="2062">
                  <c:v>0.44679057396441552</c:v>
                </c:pt>
                <c:pt idx="2063">
                  <c:v>0.44882045686266786</c:v>
                </c:pt>
                <c:pt idx="2064">
                  <c:v>0.44882045686266786</c:v>
                </c:pt>
                <c:pt idx="2065">
                  <c:v>0.44882045686267114</c:v>
                </c:pt>
                <c:pt idx="2066">
                  <c:v>0.44882045686267114</c:v>
                </c:pt>
                <c:pt idx="2067">
                  <c:v>0.46407102762856189</c:v>
                </c:pt>
                <c:pt idx="2068">
                  <c:v>0.46441781150183686</c:v>
                </c:pt>
                <c:pt idx="2069">
                  <c:v>0.47187543666250742</c:v>
                </c:pt>
                <c:pt idx="2070">
                  <c:v>0.47892474074435065</c:v>
                </c:pt>
                <c:pt idx="2071">
                  <c:v>0.47892474074435065</c:v>
                </c:pt>
                <c:pt idx="2072">
                  <c:v>0.47983485237398482</c:v>
                </c:pt>
                <c:pt idx="2073">
                  <c:v>0.48151663755596841</c:v>
                </c:pt>
                <c:pt idx="2074">
                  <c:v>0.48842534949582339</c:v>
                </c:pt>
                <c:pt idx="2075">
                  <c:v>0.4915663534923001</c:v>
                </c:pt>
                <c:pt idx="2076">
                  <c:v>0.49157491202574138</c:v>
                </c:pt>
                <c:pt idx="2077">
                  <c:v>0.49182753386530537</c:v>
                </c:pt>
                <c:pt idx="2078">
                  <c:v>0.49182753386530537</c:v>
                </c:pt>
                <c:pt idx="2079">
                  <c:v>0.49400878083428823</c:v>
                </c:pt>
                <c:pt idx="2080">
                  <c:v>0.49443488199882429</c:v>
                </c:pt>
                <c:pt idx="2081">
                  <c:v>0.49446207769908235</c:v>
                </c:pt>
                <c:pt idx="2082">
                  <c:v>0.49449908236544848</c:v>
                </c:pt>
                <c:pt idx="2083">
                  <c:v>0.49455755087527392</c:v>
                </c:pt>
                <c:pt idx="2084">
                  <c:v>0.49462777214342646</c:v>
                </c:pt>
                <c:pt idx="2085">
                  <c:v>0.49468779460327916</c:v>
                </c:pt>
                <c:pt idx="2086">
                  <c:v>0.49475646248049138</c:v>
                </c:pt>
                <c:pt idx="2087">
                  <c:v>0.49488515336324579</c:v>
                </c:pt>
                <c:pt idx="2088">
                  <c:v>0.49494517633230622</c:v>
                </c:pt>
                <c:pt idx="2089">
                  <c:v>0.49507386799259839</c:v>
                </c:pt>
                <c:pt idx="2090">
                  <c:v>0.4951753638096219</c:v>
                </c:pt>
                <c:pt idx="2091">
                  <c:v>0.49520256016555431</c:v>
                </c:pt>
                <c:pt idx="2092">
                  <c:v>0.49523956571762301</c:v>
                </c:pt>
                <c:pt idx="2093">
                  <c:v>0.49526871233982733</c:v>
                </c:pt>
                <c:pt idx="2094">
                  <c:v>0.49529803561629332</c:v>
                </c:pt>
                <c:pt idx="2095">
                  <c:v>0.49533125283778223</c:v>
                </c:pt>
                <c:pt idx="2096">
                  <c:v>0.49536825852939209</c:v>
                </c:pt>
                <c:pt idx="2097">
                  <c:v>0.49549695182319381</c:v>
                </c:pt>
                <c:pt idx="2098">
                  <c:v>0.49555697589440251</c:v>
                </c:pt>
                <c:pt idx="2099">
                  <c:v>0.49562382145025308</c:v>
                </c:pt>
                <c:pt idx="2100">
                  <c:v>0.49562564558562977</c:v>
                </c:pt>
                <c:pt idx="2101">
                  <c:v>0.4956856698723815</c:v>
                </c:pt>
                <c:pt idx="2102">
                  <c:v>0.49578716747239288</c:v>
                </c:pt>
                <c:pt idx="2103">
                  <c:v>0.49581436429935888</c:v>
                </c:pt>
                <c:pt idx="2104">
                  <c:v>0.49585137048840311</c:v>
                </c:pt>
                <c:pt idx="2105">
                  <c:v>0.49588051760749829</c:v>
                </c:pt>
                <c:pt idx="2106">
                  <c:v>0.4959098413811881</c:v>
                </c:pt>
                <c:pt idx="2107">
                  <c:v>0.49591139513015875</c:v>
                </c:pt>
                <c:pt idx="2108">
                  <c:v>0.49598006547222068</c:v>
                </c:pt>
                <c:pt idx="2109">
                  <c:v>0.49604009031231716</c:v>
                </c:pt>
                <c:pt idx="2110">
                  <c:v>0.49610876087440425</c:v>
                </c:pt>
                <c:pt idx="2111">
                  <c:v>0.49616177602803024</c:v>
                </c:pt>
                <c:pt idx="2112">
                  <c:v>0.49623745668155467</c:v>
                </c:pt>
                <c:pt idx="2113">
                  <c:v>0.49629748189958967</c:v>
                </c:pt>
                <c:pt idx="2114">
                  <c:v>0.49642617827791807</c:v>
                </c:pt>
                <c:pt idx="2115">
                  <c:v>0.49646434879029533</c:v>
                </c:pt>
                <c:pt idx="2116">
                  <c:v>0.49646434879029533</c:v>
                </c:pt>
                <c:pt idx="2117">
                  <c:v>0.4964643487902986</c:v>
                </c:pt>
                <c:pt idx="2118">
                  <c:v>0.4964643487902986</c:v>
                </c:pt>
                <c:pt idx="2119">
                  <c:v>0.49652165676629462</c:v>
                </c:pt>
                <c:pt idx="2120">
                  <c:v>0.49652767771666656</c:v>
                </c:pt>
                <c:pt idx="2121">
                  <c:v>0.49659188187009956</c:v>
                </c:pt>
                <c:pt idx="2122">
                  <c:v>0.49665035378384237</c:v>
                </c:pt>
                <c:pt idx="2123">
                  <c:v>0.49666280894229259</c:v>
                </c:pt>
                <c:pt idx="2124">
                  <c:v>0.4966835721369941</c:v>
                </c:pt>
                <c:pt idx="2125">
                  <c:v>0.49672057907798434</c:v>
                </c:pt>
                <c:pt idx="2126">
                  <c:v>0.49684927662717215</c:v>
                </c:pt>
                <c:pt idx="2127">
                  <c:v>0.49690930263532007</c:v>
                </c:pt>
                <c:pt idx="2128">
                  <c:v>0.49697615031185621</c:v>
                </c:pt>
                <c:pt idx="2129">
                  <c:v>0.49697797450426334</c:v>
                </c:pt>
                <c:pt idx="2130">
                  <c:v>0.49698621785418062</c:v>
                </c:pt>
                <c:pt idx="2131">
                  <c:v>0.49703800066231529</c:v>
                </c:pt>
                <c:pt idx="2132">
                  <c:v>0.49713950135640728</c:v>
                </c:pt>
                <c:pt idx="2133">
                  <c:v>0.49714520448289024</c:v>
                </c:pt>
                <c:pt idx="2134">
                  <c:v>0.49720370628408794</c:v>
                </c:pt>
                <c:pt idx="2135">
                  <c:v>0.49723285425993752</c:v>
                </c:pt>
                <c:pt idx="2136">
                  <c:v>0.49726217888798224</c:v>
                </c:pt>
                <c:pt idx="2137">
                  <c:v>0.4973324049949871</c:v>
                </c:pt>
                <c:pt idx="2138">
                  <c:v>0.49744847940880949</c:v>
                </c:pt>
                <c:pt idx="2139">
                  <c:v>0.49746110398351684</c:v>
                </c:pt>
                <c:pt idx="2140">
                  <c:v>0.49758797902419877</c:v>
                </c:pt>
                <c:pt idx="2141">
                  <c:v>0.49758980323627688</c:v>
                </c:pt>
                <c:pt idx="2142">
                  <c:v>0.4976498300135605</c:v>
                </c:pt>
                <c:pt idx="2143">
                  <c:v>0.50048938961274803</c:v>
                </c:pt>
                <c:pt idx="2144">
                  <c:v>0.50436663695562656</c:v>
                </c:pt>
                <c:pt idx="2145">
                  <c:v>0.50509856090932126</c:v>
                </c:pt>
                <c:pt idx="2146">
                  <c:v>0.5069706926552453</c:v>
                </c:pt>
                <c:pt idx="2147">
                  <c:v>0.52668005349082359</c:v>
                </c:pt>
                <c:pt idx="2148">
                  <c:v>0.52668005349082359</c:v>
                </c:pt>
                <c:pt idx="2149">
                  <c:v>0.53017002638025068</c:v>
                </c:pt>
                <c:pt idx="2150">
                  <c:v>0.53834656706274941</c:v>
                </c:pt>
                <c:pt idx="2151">
                  <c:v>0.53872383316150096</c:v>
                </c:pt>
                <c:pt idx="2152">
                  <c:v>0.5439762510083761</c:v>
                </c:pt>
                <c:pt idx="2153">
                  <c:v>0.54415878419932939</c:v>
                </c:pt>
                <c:pt idx="2154">
                  <c:v>0.54415878419933272</c:v>
                </c:pt>
                <c:pt idx="2155">
                  <c:v>0.54415878419933272</c:v>
                </c:pt>
                <c:pt idx="2156">
                  <c:v>0.54415878419933605</c:v>
                </c:pt>
                <c:pt idx="2157">
                  <c:v>0.54476457745785822</c:v>
                </c:pt>
                <c:pt idx="2158">
                  <c:v>0.54861805149529341</c:v>
                </c:pt>
                <c:pt idx="2159">
                  <c:v>0.54917542798469543</c:v>
                </c:pt>
                <c:pt idx="2160">
                  <c:v>0.54918392330119825</c:v>
                </c:pt>
                <c:pt idx="2161">
                  <c:v>0.54943466727891987</c:v>
                </c:pt>
                <c:pt idx="2162">
                  <c:v>0.54943466727892321</c:v>
                </c:pt>
                <c:pt idx="2163">
                  <c:v>0.55159874430622091</c:v>
                </c:pt>
                <c:pt idx="2164">
                  <c:v>0.55204792850029283</c:v>
                </c:pt>
                <c:pt idx="2165">
                  <c:v>0.55206586047613604</c:v>
                </c:pt>
                <c:pt idx="2166">
                  <c:v>0.55207932413813254</c:v>
                </c:pt>
                <c:pt idx="2167">
                  <c:v>0.55217495114361115</c:v>
                </c:pt>
                <c:pt idx="2168">
                  <c:v>0.55217553065461744</c:v>
                </c:pt>
                <c:pt idx="2169">
                  <c:v>0.55219346187352414</c:v>
                </c:pt>
                <c:pt idx="2170">
                  <c:v>0.55220692496527035</c:v>
                </c:pt>
                <c:pt idx="2171">
                  <c:v>0.5523025479234035</c:v>
                </c:pt>
                <c:pt idx="2172">
                  <c:v>0.55230312740981002</c:v>
                </c:pt>
                <c:pt idx="2173">
                  <c:v>0.55233452039006448</c:v>
                </c:pt>
                <c:pt idx="2174">
                  <c:v>0.55235498619984713</c:v>
                </c:pt>
                <c:pt idx="2175">
                  <c:v>0.55243013929107521</c:v>
                </c:pt>
                <c:pt idx="2176">
                  <c:v>0.55243071875282612</c:v>
                </c:pt>
                <c:pt idx="2177">
                  <c:v>0.55246211039947191</c:v>
                </c:pt>
                <c:pt idx="2178">
                  <c:v>0.5525583046706104</c:v>
                </c:pt>
                <c:pt idx="2179">
                  <c:v>0.55268588515012218</c:v>
                </c:pt>
                <c:pt idx="2180">
                  <c:v>0.55278149282718037</c:v>
                </c:pt>
                <c:pt idx="2181">
                  <c:v>0.5527820722209662</c:v>
                </c:pt>
                <c:pt idx="2182">
                  <c:v>0.55279999981117578</c:v>
                </c:pt>
                <c:pt idx="2183">
                  <c:v>0.55281346017830857</c:v>
                </c:pt>
                <c:pt idx="2184">
                  <c:v>0.55290906376154103</c:v>
                </c:pt>
                <c:pt idx="2185">
                  <c:v>0.55290964313044522</c:v>
                </c:pt>
                <c:pt idx="2186">
                  <c:v>0.55292756995317127</c:v>
                </c:pt>
                <c:pt idx="2187">
                  <c:v>0.55294102974213311</c:v>
                </c:pt>
                <c:pt idx="2188">
                  <c:v>0.55303662922176178</c:v>
                </c:pt>
                <c:pt idx="2189">
                  <c:v>0.5530372085657288</c:v>
                </c:pt>
                <c:pt idx="2190">
                  <c:v>0.55306859382854623</c:v>
                </c:pt>
                <c:pt idx="2191">
                  <c:v>0.55308905460526681</c:v>
                </c:pt>
                <c:pt idx="2192">
                  <c:v>0.55316418919480193</c:v>
                </c:pt>
                <c:pt idx="2193">
                  <c:v>0.55316476851376883</c:v>
                </c:pt>
                <c:pt idx="2194">
                  <c:v>0.55329232296153308</c:v>
                </c:pt>
                <c:pt idx="2195">
                  <c:v>0.55338849036446569</c:v>
                </c:pt>
                <c:pt idx="2196">
                  <c:v>0.55340641428455362</c:v>
                </c:pt>
                <c:pt idx="2197">
                  <c:v>0.55341987189597697</c:v>
                </c:pt>
                <c:pt idx="2198">
                  <c:v>0.55351545588340578</c:v>
                </c:pt>
                <c:pt idx="2199">
                  <c:v>0.55351603513346892</c:v>
                </c:pt>
                <c:pt idx="2200">
                  <c:v>0.55353395827735918</c:v>
                </c:pt>
                <c:pt idx="2201">
                  <c:v>0.5535474153040717</c:v>
                </c:pt>
                <c:pt idx="2202">
                  <c:v>0.55364299514144766</c:v>
                </c:pt>
                <c:pt idx="2203">
                  <c:v>0.55364357436628886</c:v>
                </c:pt>
                <c:pt idx="2204">
                  <c:v>0.55367495317277604</c:v>
                </c:pt>
                <c:pt idx="2205">
                  <c:v>0.55368633641163523</c:v>
                </c:pt>
                <c:pt idx="2206">
                  <c:v>0.55369540973800602</c:v>
                </c:pt>
                <c:pt idx="2207">
                  <c:v>0.55377052885033606</c:v>
                </c:pt>
                <c:pt idx="2208">
                  <c:v>0.55377110804989904</c:v>
                </c:pt>
                <c:pt idx="2209">
                  <c:v>0.55389863617126223</c:v>
                </c:pt>
                <c:pt idx="2210">
                  <c:v>0.55401270389272728</c:v>
                </c:pt>
                <c:pt idx="2211">
                  <c:v>0.55402615871735494</c:v>
                </c:pt>
                <c:pt idx="2212">
                  <c:v>0.55412172288821782</c:v>
                </c:pt>
                <c:pt idx="2213">
                  <c:v>0.55412230201810209</c:v>
                </c:pt>
                <c:pt idx="2214">
                  <c:v>0.55414022144176611</c:v>
                </c:pt>
                <c:pt idx="2215">
                  <c:v>0.55415367567514373</c:v>
                </c:pt>
                <c:pt idx="2216">
                  <c:v>0.55424923564953721</c:v>
                </c:pt>
                <c:pt idx="2217">
                  <c:v>0.5542498147539181</c:v>
                </c:pt>
                <c:pt idx="2218">
                  <c:v>0.55426773339085189</c:v>
                </c:pt>
                <c:pt idx="2219">
                  <c:v>0.55428118703160867</c:v>
                </c:pt>
                <c:pt idx="2220">
                  <c:v>0.55430163933810839</c:v>
                </c:pt>
                <c:pt idx="2221">
                  <c:v>0.55437674279976878</c:v>
                </c:pt>
                <c:pt idx="2222">
                  <c:v>0.55437732187859057</c:v>
                </c:pt>
                <c:pt idx="2223">
                  <c:v>0.55440869277371885</c:v>
                </c:pt>
                <c:pt idx="2224">
                  <c:v>0.55442914417946998</c:v>
                </c:pt>
                <c:pt idx="2225">
                  <c:v>0.55450482337908968</c:v>
                </c:pt>
                <c:pt idx="2226">
                  <c:v>0.55454998114804011</c:v>
                </c:pt>
                <c:pt idx="2227">
                  <c:v>0.55455283850036619</c:v>
                </c:pt>
                <c:pt idx="2228">
                  <c:v>0.554707479126193</c:v>
                </c:pt>
                <c:pt idx="2229">
                  <c:v>0.55472786337607483</c:v>
                </c:pt>
                <c:pt idx="2230">
                  <c:v>0.55472844238444352</c:v>
                </c:pt>
                <c:pt idx="2231">
                  <c:v>0.55474635804651307</c:v>
                </c:pt>
                <c:pt idx="2232">
                  <c:v>0.55475980945549974</c:v>
                </c:pt>
                <c:pt idx="2233">
                  <c:v>0.55485534934631353</c:v>
                </c:pt>
                <c:pt idx="2234">
                  <c:v>0.55485592832889741</c:v>
                </c:pt>
                <c:pt idx="2235">
                  <c:v>0.55487384319553823</c:v>
                </c:pt>
                <c:pt idx="2236">
                  <c:v>0.55488729400537351</c:v>
                </c:pt>
                <c:pt idx="2237">
                  <c:v>0.55498282964356949</c:v>
                </c:pt>
                <c:pt idx="2238">
                  <c:v>0.55498340860031337</c:v>
                </c:pt>
                <c:pt idx="2239">
                  <c:v>0.55501477287900003</c:v>
                </c:pt>
                <c:pt idx="2240">
                  <c:v>0.55503521996888128</c:v>
                </c:pt>
                <c:pt idx="2241">
                  <c:v>0.55511030425482888</c:v>
                </c:pt>
                <c:pt idx="2242">
                  <c:v>0.5551108831856697</c:v>
                </c:pt>
                <c:pt idx="2243">
                  <c:v>0.55523835207196082</c:v>
                </c:pt>
                <c:pt idx="2244">
                  <c:v>0.55801824725603311</c:v>
                </c:pt>
                <c:pt idx="2245">
                  <c:v>0.56185172651940629</c:v>
                </c:pt>
                <c:pt idx="2246">
                  <c:v>0.56874472617372285</c:v>
                </c:pt>
                <c:pt idx="2247">
                  <c:v>0.57992773922114005</c:v>
                </c:pt>
                <c:pt idx="2248">
                  <c:v>0.5862189192146301</c:v>
                </c:pt>
                <c:pt idx="2249">
                  <c:v>0.5869419548200504</c:v>
                </c:pt>
                <c:pt idx="2250">
                  <c:v>0.58753910936993203</c:v>
                </c:pt>
                <c:pt idx="2251">
                  <c:v>0.58885830986266674</c:v>
                </c:pt>
                <c:pt idx="2252">
                  <c:v>0.59122451179892854</c:v>
                </c:pt>
                <c:pt idx="2253">
                  <c:v>0.59122451179893176</c:v>
                </c:pt>
                <c:pt idx="2254">
                  <c:v>0.59122451179893176</c:v>
                </c:pt>
                <c:pt idx="2255">
                  <c:v>0.59122451179893498</c:v>
                </c:pt>
                <c:pt idx="2256">
                  <c:v>0.59353691589142765</c:v>
                </c:pt>
                <c:pt idx="2257">
                  <c:v>0.59486698314362185</c:v>
                </c:pt>
                <c:pt idx="2258">
                  <c:v>0.60319799244764671</c:v>
                </c:pt>
                <c:pt idx="2259">
                  <c:v>0.60576513091838746</c:v>
                </c:pt>
                <c:pt idx="2260">
                  <c:v>0.6057733887110357</c:v>
                </c:pt>
                <c:pt idx="2261">
                  <c:v>0.60601711048306406</c:v>
                </c:pt>
                <c:pt idx="2262">
                  <c:v>0.60601711048306728</c:v>
                </c:pt>
                <c:pt idx="2263">
                  <c:v>0.60811965310975724</c:v>
                </c:pt>
                <c:pt idx="2264">
                  <c:v>0.60823838022638999</c:v>
                </c:pt>
                <c:pt idx="2265">
                  <c:v>0.60850405529731322</c:v>
                </c:pt>
                <c:pt idx="2266">
                  <c:v>0.60852989018028192</c:v>
                </c:pt>
                <c:pt idx="2267">
                  <c:v>0.60853599440294581</c:v>
                </c:pt>
                <c:pt idx="2268">
                  <c:v>0.60853994971280789</c:v>
                </c:pt>
                <c:pt idx="2269">
                  <c:v>0.60856648050684981</c:v>
                </c:pt>
                <c:pt idx="2270">
                  <c:v>0.6085704357221734</c:v>
                </c:pt>
                <c:pt idx="2271">
                  <c:v>0.6085762755169809</c:v>
                </c:pt>
                <c:pt idx="2272">
                  <c:v>0.60859443904205146</c:v>
                </c:pt>
                <c:pt idx="2273">
                  <c:v>0.60865379403250675</c:v>
                </c:pt>
                <c:pt idx="2274">
                  <c:v>0.60865989771308981</c:v>
                </c:pt>
                <c:pt idx="2275">
                  <c:v>0.6086638526697189</c:v>
                </c:pt>
                <c:pt idx="2276">
                  <c:v>0.60868631349774782</c:v>
                </c:pt>
                <c:pt idx="2277">
                  <c:v>0.60868634439365232</c:v>
                </c:pt>
                <c:pt idx="2278">
                  <c:v>0.60869038110553064</c:v>
                </c:pt>
                <c:pt idx="2279">
                  <c:v>0.60871833715338741</c:v>
                </c:pt>
                <c:pt idx="2280">
                  <c:v>0.60872865043586744</c:v>
                </c:pt>
                <c:pt idx="2281">
                  <c:v>0.6087518565754475</c:v>
                </c:pt>
                <c:pt idx="2282">
                  <c:v>0.60878460275015978</c:v>
                </c:pt>
                <c:pt idx="2283">
                  <c:v>0.6087935834820295</c:v>
                </c:pt>
                <c:pt idx="2284">
                  <c:v>0.60886854244667066</c:v>
                </c:pt>
                <c:pt idx="2285">
                  <c:v>0.60887574066979966</c:v>
                </c:pt>
                <c:pt idx="2286">
                  <c:v>0.60890786278685072</c:v>
                </c:pt>
                <c:pt idx="2287">
                  <c:v>0.60891162549567546</c:v>
                </c:pt>
                <c:pt idx="2288">
                  <c:v>0.60891746385664769</c:v>
                </c:pt>
                <c:pt idx="2289">
                  <c:v>0.60893351768179205</c:v>
                </c:pt>
                <c:pt idx="2290">
                  <c:v>0.60894875176607799</c:v>
                </c:pt>
                <c:pt idx="2291">
                  <c:v>0.60897343068249787</c:v>
                </c:pt>
                <c:pt idx="2292">
                  <c:v>0.60899864336037823</c:v>
                </c:pt>
                <c:pt idx="2293">
                  <c:v>0.60900106553621325</c:v>
                </c:pt>
                <c:pt idx="2294">
                  <c:v>0.60900501952575437</c:v>
                </c:pt>
                <c:pt idx="2295">
                  <c:v>0.60900801438611696</c:v>
                </c:pt>
                <c:pt idx="2296">
                  <c:v>0.60903549534090007</c:v>
                </c:pt>
                <c:pt idx="2297">
                  <c:v>0.60904133318156228</c:v>
                </c:pt>
                <c:pt idx="2298">
                  <c:v>0.6091288810324893</c:v>
                </c:pt>
                <c:pt idx="2299">
                  <c:v>0.60915935412507694</c:v>
                </c:pt>
                <c:pt idx="2300">
                  <c:v>0.60916519144487058</c:v>
                </c:pt>
                <c:pt idx="2301">
                  <c:v>0.60918334727165457</c:v>
                </c:pt>
                <c:pt idx="2302">
                  <c:v>0.60922638085787728</c:v>
                </c:pt>
                <c:pt idx="2303">
                  <c:v>0.60924267709764812</c:v>
                </c:pt>
                <c:pt idx="2304">
                  <c:v>0.6092487781893603</c:v>
                </c:pt>
                <c:pt idx="2305">
                  <c:v>0.60925273146920267</c:v>
                </c:pt>
                <c:pt idx="2306">
                  <c:v>0.60927518276963921</c:v>
                </c:pt>
                <c:pt idx="2307">
                  <c:v>0.60927924865153416</c:v>
                </c:pt>
                <c:pt idx="2308">
                  <c:v>0.60930719283790002</c:v>
                </c:pt>
                <c:pt idx="2309">
                  <c:v>0.60931750174376575</c:v>
                </c:pt>
                <c:pt idx="2310">
                  <c:v>0.6093406980338717</c:v>
                </c:pt>
                <c:pt idx="2311">
                  <c:v>0.60937261789957442</c:v>
                </c:pt>
                <c:pt idx="2312">
                  <c:v>0.60937657082400132</c:v>
                </c:pt>
                <c:pt idx="2313">
                  <c:v>0.60945733434706439</c:v>
                </c:pt>
                <c:pt idx="2314">
                  <c:v>0.6094645295112332</c:v>
                </c:pt>
                <c:pt idx="2315">
                  <c:v>0.60949725885030059</c:v>
                </c:pt>
                <c:pt idx="2316">
                  <c:v>0.60950623496359468</c:v>
                </c:pt>
                <c:pt idx="2317">
                  <c:v>0.6095222819633781</c:v>
                </c:pt>
                <c:pt idx="2318">
                  <c:v>0.60953750956899055</c:v>
                </c:pt>
                <c:pt idx="2319">
                  <c:v>0.60955185179712912</c:v>
                </c:pt>
                <c:pt idx="2320">
                  <c:v>0.60956217798967549</c:v>
                </c:pt>
                <c:pt idx="2321">
                  <c:v>0.60958115536760782</c:v>
                </c:pt>
                <c:pt idx="2322">
                  <c:v>0.60958834988633304</c:v>
                </c:pt>
                <c:pt idx="2323">
                  <c:v>0.60959224401834966</c:v>
                </c:pt>
                <c:pt idx="2324">
                  <c:v>0.60959375339415545</c:v>
                </c:pt>
                <c:pt idx="2325">
                  <c:v>0.60959674697962052</c:v>
                </c:pt>
                <c:pt idx="2326">
                  <c:v>0.60962045546940169</c:v>
                </c:pt>
                <c:pt idx="2327">
                  <c:v>0.60962421624026186</c:v>
                </c:pt>
                <c:pt idx="2328">
                  <c:v>0.60963005159590011</c:v>
                </c:pt>
                <c:pt idx="2329">
                  <c:v>0.60968169823661689</c:v>
                </c:pt>
                <c:pt idx="2330">
                  <c:v>0.60971756216830575</c:v>
                </c:pt>
                <c:pt idx="2331">
                  <c:v>0.60974802227794211</c:v>
                </c:pt>
                <c:pt idx="2332">
                  <c:v>0.60975385711004659</c:v>
                </c:pt>
                <c:pt idx="2333">
                  <c:v>0.60983130973183286</c:v>
                </c:pt>
                <c:pt idx="2334">
                  <c:v>0.6098374082214213</c:v>
                </c:pt>
                <c:pt idx="2335">
                  <c:v>0.60984135981589627</c:v>
                </c:pt>
                <c:pt idx="2336">
                  <c:v>0.60986786568717921</c:v>
                </c:pt>
                <c:pt idx="2337">
                  <c:v>0.60987181718614103</c:v>
                </c:pt>
                <c:pt idx="2338">
                  <c:v>0.60987765149415174</c:v>
                </c:pt>
                <c:pt idx="2339">
                  <c:v>0.60989579795138682</c:v>
                </c:pt>
                <c:pt idx="2340">
                  <c:v>0.60995509714644225</c:v>
                </c:pt>
                <c:pt idx="2341">
                  <c:v>0.60996119508779345</c:v>
                </c:pt>
                <c:pt idx="2342">
                  <c:v>0.60996496301329106</c:v>
                </c:pt>
                <c:pt idx="2343">
                  <c:v>0.60996514632504928</c:v>
                </c:pt>
                <c:pt idx="2344">
                  <c:v>0.60998758602935865</c:v>
                </c:pt>
                <c:pt idx="2345">
                  <c:v>0.60998761689620651</c:v>
                </c:pt>
                <c:pt idx="2346">
                  <c:v>0.60999164981132936</c:v>
                </c:pt>
                <c:pt idx="2347">
                  <c:v>0.61001957955998476</c:v>
                </c:pt>
                <c:pt idx="2348">
                  <c:v>0.61002988313867024</c:v>
                </c:pt>
                <c:pt idx="2349">
                  <c:v>0.6100530674401059</c:v>
                </c:pt>
                <c:pt idx="2350">
                  <c:v>0.61008578279093417</c:v>
                </c:pt>
                <c:pt idx="2351">
                  <c:v>0.61009475506746724</c:v>
                </c:pt>
                <c:pt idx="2352">
                  <c:v>0.61012601630094931</c:v>
                </c:pt>
                <c:pt idx="2353">
                  <c:v>0.61016964343205971</c:v>
                </c:pt>
                <c:pt idx="2354">
                  <c:v>0.61017683487292529</c:v>
                </c:pt>
                <c:pt idx="2355">
                  <c:v>0.61018072733891859</c:v>
                </c:pt>
                <c:pt idx="2356">
                  <c:v>0.61020892671850735</c:v>
                </c:pt>
                <c:pt idx="2357">
                  <c:v>0.61021268588051236</c:v>
                </c:pt>
                <c:pt idx="2358">
                  <c:v>0.61021851873846478</c:v>
                </c:pt>
                <c:pt idx="2359">
                  <c:v>0.61023455742977606</c:v>
                </c:pt>
                <c:pt idx="2360">
                  <c:v>0.61024977715132711</c:v>
                </c:pt>
                <c:pt idx="2361">
                  <c:v>0.61027014326946416</c:v>
                </c:pt>
                <c:pt idx="2362">
                  <c:v>0.61027443279527793</c:v>
                </c:pt>
                <c:pt idx="2363">
                  <c:v>0.6102996216923986</c:v>
                </c:pt>
                <c:pt idx="2364">
                  <c:v>0.61030599184247825</c:v>
                </c:pt>
                <c:pt idx="2365">
                  <c:v>0.61030898387778654</c:v>
                </c:pt>
                <c:pt idx="2366">
                  <c:v>0.61033643890307909</c:v>
                </c:pt>
                <c:pt idx="2367">
                  <c:v>0.61034227123483631</c:v>
                </c:pt>
                <c:pt idx="2368">
                  <c:v>0.61039389110158715</c:v>
                </c:pt>
                <c:pt idx="2369">
                  <c:v>0.61041969065761159</c:v>
                </c:pt>
                <c:pt idx="2370">
                  <c:v>0.61042336685973397</c:v>
                </c:pt>
                <c:pt idx="2371">
                  <c:v>0.61042578653185131</c:v>
                </c:pt>
                <c:pt idx="2372">
                  <c:v>0.6104297364323833</c:v>
                </c:pt>
                <c:pt idx="2373">
                  <c:v>0.61045623093512402</c:v>
                </c:pt>
                <c:pt idx="2374">
                  <c:v>0.61046018073970332</c:v>
                </c:pt>
                <c:pt idx="2375">
                  <c:v>0.61046601254470612</c:v>
                </c:pt>
                <c:pt idx="2376">
                  <c:v>0.61048415121658772</c:v>
                </c:pt>
                <c:pt idx="2377">
                  <c:v>0.61054342496267133</c:v>
                </c:pt>
                <c:pt idx="2378">
                  <c:v>0.61054952028589304</c:v>
                </c:pt>
                <c:pt idx="2379">
                  <c:v>0.61055346982740188</c:v>
                </c:pt>
                <c:pt idx="2380">
                  <c:v>0.61056264704290397</c:v>
                </c:pt>
                <c:pt idx="2381">
                  <c:v>0.61057589989646799</c:v>
                </c:pt>
                <c:pt idx="2382">
                  <c:v>0.61057593075006111</c:v>
                </c:pt>
                <c:pt idx="2383">
                  <c:v>0.6105799619330583</c:v>
                </c:pt>
                <c:pt idx="2384">
                  <c:v>0.6106078796862362</c:v>
                </c:pt>
                <c:pt idx="2385">
                  <c:v>0.61061817883887681</c:v>
                </c:pt>
                <c:pt idx="2386">
                  <c:v>0.61064135317961998</c:v>
                </c:pt>
                <c:pt idx="2387">
                  <c:v>0.61067324283356328</c:v>
                </c:pt>
                <c:pt idx="2388">
                  <c:v>0.6106740544712761</c:v>
                </c:pt>
                <c:pt idx="2389">
                  <c:v>0.61067719201567372</c:v>
                </c:pt>
                <c:pt idx="2390">
                  <c:v>0.61068492602697044</c:v>
                </c:pt>
                <c:pt idx="2391">
                  <c:v>0.6107578790543895</c:v>
                </c:pt>
                <c:pt idx="2392">
                  <c:v>0.61076506740180436</c:v>
                </c:pt>
                <c:pt idx="2393">
                  <c:v>0.61079714544032659</c:v>
                </c:pt>
                <c:pt idx="2394">
                  <c:v>0.61080673333295488</c:v>
                </c:pt>
                <c:pt idx="2395">
                  <c:v>0.61082276512198641</c:v>
                </c:pt>
                <c:pt idx="2396">
                  <c:v>0.61083797829187836</c:v>
                </c:pt>
                <c:pt idx="2397">
                  <c:v>0.6108626233218617</c:v>
                </c:pt>
                <c:pt idx="2398">
                  <c:v>0.61088412642158885</c:v>
                </c:pt>
                <c:pt idx="2399">
                  <c:v>0.61088780137174803</c:v>
                </c:pt>
                <c:pt idx="2400">
                  <c:v>0.61088877039695577</c:v>
                </c:pt>
                <c:pt idx="2401">
                  <c:v>0.61089266083519633</c:v>
                </c:pt>
                <c:pt idx="2402">
                  <c:v>0.61089416877895264</c:v>
                </c:pt>
                <c:pt idx="2403">
                  <c:v>0.61089715952502033</c:v>
                </c:pt>
                <c:pt idx="2404">
                  <c:v>0.61092065426235098</c:v>
                </c:pt>
                <c:pt idx="2405">
                  <c:v>0.61092084552230252</c:v>
                </c:pt>
                <c:pt idx="2406">
                  <c:v>0.61092460272452698</c:v>
                </c:pt>
                <c:pt idx="2407">
                  <c:v>0.61093043254329304</c:v>
                </c:pt>
                <c:pt idx="2408">
                  <c:v>0.61101786004297776</c:v>
                </c:pt>
                <c:pt idx="2409">
                  <c:v>0.61104829122139792</c:v>
                </c:pt>
                <c:pt idx="2410">
                  <c:v>0.61105412051075514</c:v>
                </c:pt>
                <c:pt idx="2411">
                  <c:v>0.61107225135797472</c:v>
                </c:pt>
                <c:pt idx="2412">
                  <c:v>0.61113149952665236</c:v>
                </c:pt>
                <c:pt idx="2413">
                  <c:v>0.61113708086097174</c:v>
                </c:pt>
                <c:pt idx="2414">
                  <c:v>0.61114154005574461</c:v>
                </c:pt>
                <c:pt idx="2415">
                  <c:v>0.61116396044096599</c:v>
                </c:pt>
                <c:pt idx="2416">
                  <c:v>0.61116802072337229</c:v>
                </c:pt>
                <c:pt idx="2417">
                  <c:v>0.61117779722348509</c:v>
                </c:pt>
                <c:pt idx="2418">
                  <c:v>0.61119592642058684</c:v>
                </c:pt>
                <c:pt idx="2419">
                  <c:v>0.61122938545471994</c:v>
                </c:pt>
                <c:pt idx="2420">
                  <c:v>0.61126126132939818</c:v>
                </c:pt>
                <c:pt idx="2421">
                  <c:v>0.6112652088054118</c:v>
                </c:pt>
                <c:pt idx="2422">
                  <c:v>0.61128762714824914</c:v>
                </c:pt>
                <c:pt idx="2423">
                  <c:v>0.6112916870613474</c:v>
                </c:pt>
                <c:pt idx="2424">
                  <c:v>0.61131959021488691</c:v>
                </c:pt>
                <c:pt idx="2425">
                  <c:v>0.6113298839806186</c:v>
                </c:pt>
                <c:pt idx="2426">
                  <c:v>0.6113458609598863</c:v>
                </c:pt>
                <c:pt idx="2427">
                  <c:v>0.61135304619828057</c:v>
                </c:pt>
                <c:pt idx="2428">
                  <c:v>0.61138573037864807</c:v>
                </c:pt>
                <c:pt idx="2429">
                  <c:v>0.61139469410479397</c:v>
                </c:pt>
                <c:pt idx="2430">
                  <c:v>0.61141071895682098</c:v>
                </c:pt>
                <c:pt idx="2431">
                  <c:v>0.61142592554210606</c:v>
                </c:pt>
                <c:pt idx="2432">
                  <c:v>0.61145055990475128</c:v>
                </c:pt>
                <c:pt idx="2433">
                  <c:v>0.61146951107605418</c:v>
                </c:pt>
                <c:pt idx="2434">
                  <c:v>0.61147669565848328</c:v>
                </c:pt>
                <c:pt idx="2435">
                  <c:v>0.61148058441206643</c:v>
                </c:pt>
                <c:pt idx="2436">
                  <c:v>0.61148508115376599</c:v>
                </c:pt>
                <c:pt idx="2437">
                  <c:v>0.6115087568926888</c:v>
                </c:pt>
                <c:pt idx="2438">
                  <c:v>0.61151251246805893</c:v>
                </c:pt>
                <c:pt idx="2439">
                  <c:v>0.61151833976121617</c:v>
                </c:pt>
                <c:pt idx="2440">
                  <c:v>0.61156991502593816</c:v>
                </c:pt>
                <c:pt idx="2441">
                  <c:v>0.61157420045681121</c:v>
                </c:pt>
                <c:pt idx="2442">
                  <c:v>0.61159936530641545</c:v>
                </c:pt>
                <c:pt idx="2443">
                  <c:v>0.61160572937373259</c:v>
                </c:pt>
                <c:pt idx="2444">
                  <c:v>0.61160871855230403</c:v>
                </c:pt>
                <c:pt idx="2445">
                  <c:v>0.61163614735736749</c:v>
                </c:pt>
                <c:pt idx="2446">
                  <c:v>0.611641974118456</c:v>
                </c:pt>
                <c:pt idx="2447">
                  <c:v>0.61434683281278568</c:v>
                </c:pt>
                <c:pt idx="2448">
                  <c:v>0.6170227806510924</c:v>
                </c:pt>
                <c:pt idx="2449">
                  <c:v>0.61786355221802591</c:v>
                </c:pt>
                <c:pt idx="2450">
                  <c:v>0.61805848266468111</c:v>
                </c:pt>
                <c:pt idx="2451">
                  <c:v>0.61875797528454646</c:v>
                </c:pt>
                <c:pt idx="2452">
                  <c:v>0.62171208061882344</c:v>
                </c:pt>
                <c:pt idx="2453">
                  <c:v>0.62996698464037459</c:v>
                </c:pt>
                <c:pt idx="2454">
                  <c:v>0.63451783220659352</c:v>
                </c:pt>
                <c:pt idx="2455">
                  <c:v>0.63942777913193605</c:v>
                </c:pt>
                <c:pt idx="2456">
                  <c:v>0.64139079386439923</c:v>
                </c:pt>
                <c:pt idx="2457">
                  <c:v>0.64139079386439923</c:v>
                </c:pt>
                <c:pt idx="2458">
                  <c:v>0.64139079386440234</c:v>
                </c:pt>
                <c:pt idx="2459">
                  <c:v>0.64139079386440234</c:v>
                </c:pt>
                <c:pt idx="2460">
                  <c:v>0.64180245584576656</c:v>
                </c:pt>
                <c:pt idx="2461">
                  <c:v>0.64210192221817675</c:v>
                </c:pt>
                <c:pt idx="2462">
                  <c:v>0.64222236329627402</c:v>
                </c:pt>
                <c:pt idx="2463">
                  <c:v>0.64265654939209382</c:v>
                </c:pt>
                <c:pt idx="2464">
                  <c:v>0.64265654939209382</c:v>
                </c:pt>
                <c:pt idx="2465">
                  <c:v>0.64265654939209682</c:v>
                </c:pt>
                <c:pt idx="2466">
                  <c:v>0.64265654939209682</c:v>
                </c:pt>
                <c:pt idx="2467">
                  <c:v>0.6432286842367877</c:v>
                </c:pt>
                <c:pt idx="2468">
                  <c:v>0.6432286842367877</c:v>
                </c:pt>
                <c:pt idx="2469">
                  <c:v>0.6432286842367877</c:v>
                </c:pt>
                <c:pt idx="2470">
                  <c:v>0.6432286842367908</c:v>
                </c:pt>
                <c:pt idx="2471">
                  <c:v>0.64966731152323831</c:v>
                </c:pt>
                <c:pt idx="2472">
                  <c:v>0.64980477279252835</c:v>
                </c:pt>
                <c:pt idx="2473">
                  <c:v>0.6532254307728208</c:v>
                </c:pt>
                <c:pt idx="2474">
                  <c:v>0.65739335990903558</c:v>
                </c:pt>
                <c:pt idx="2475">
                  <c:v>0.65739335990903558</c:v>
                </c:pt>
                <c:pt idx="2476">
                  <c:v>0.66020336030752147</c:v>
                </c:pt>
                <c:pt idx="2477">
                  <c:v>0.66213309289615585</c:v>
                </c:pt>
                <c:pt idx="2478">
                  <c:v>0.66227875357202004</c:v>
                </c:pt>
                <c:pt idx="2479">
                  <c:v>0.66244362686078662</c:v>
                </c:pt>
                <c:pt idx="2480">
                  <c:v>0.66255654003638509</c:v>
                </c:pt>
                <c:pt idx="2481">
                  <c:v>0.6628043865821508</c:v>
                </c:pt>
                <c:pt idx="2482">
                  <c:v>0.66280585464592179</c:v>
                </c:pt>
                <c:pt idx="2483">
                  <c:v>0.66283484493628253</c:v>
                </c:pt>
                <c:pt idx="2484">
                  <c:v>0.66285640160114645</c:v>
                </c:pt>
                <c:pt idx="2485">
                  <c:v>0.66285978426867087</c:v>
                </c:pt>
                <c:pt idx="2486">
                  <c:v>0.66288539020165538</c:v>
                </c:pt>
                <c:pt idx="2487">
                  <c:v>0.66288877276014779</c:v>
                </c:pt>
                <c:pt idx="2488">
                  <c:v>0.66289322127499029</c:v>
                </c:pt>
                <c:pt idx="2489">
                  <c:v>0.66290486159308892</c:v>
                </c:pt>
                <c:pt idx="2490">
                  <c:v>0.66292220865082108</c:v>
                </c:pt>
                <c:pt idx="2491">
                  <c:v>0.66292367651555162</c:v>
                </c:pt>
                <c:pt idx="2492">
                  <c:v>0.66295266287501264</c:v>
                </c:pt>
                <c:pt idx="2493">
                  <c:v>0.66297421661574085</c:v>
                </c:pt>
                <c:pt idx="2494">
                  <c:v>0.66297759882519158</c:v>
                </c:pt>
                <c:pt idx="2495">
                  <c:v>0.66298509879355372</c:v>
                </c:pt>
                <c:pt idx="2496">
                  <c:v>0.66301103129600669</c:v>
                </c:pt>
                <c:pt idx="2497">
                  <c:v>0.66302218526937806</c:v>
                </c:pt>
                <c:pt idx="2498">
                  <c:v>0.66304148240466054</c:v>
                </c:pt>
                <c:pt idx="2499">
                  <c:v>0.66305203413648184</c:v>
                </c:pt>
                <c:pt idx="2500">
                  <c:v>0.66308630055543816</c:v>
                </c:pt>
                <c:pt idx="2501">
                  <c:v>0.66308820792294798</c:v>
                </c:pt>
                <c:pt idx="2502">
                  <c:v>0.66309201564548503</c:v>
                </c:pt>
                <c:pt idx="2503">
                  <c:v>0.66312882532901907</c:v>
                </c:pt>
                <c:pt idx="2504">
                  <c:v>0.66314339288185375</c:v>
                </c:pt>
                <c:pt idx="2505">
                  <c:v>0.66316475646882689</c:v>
                </c:pt>
                <c:pt idx="2506">
                  <c:v>0.66317571099275352</c:v>
                </c:pt>
                <c:pt idx="2507">
                  <c:v>0.66320979868028895</c:v>
                </c:pt>
                <c:pt idx="2508">
                  <c:v>0.66321753601109046</c:v>
                </c:pt>
                <c:pt idx="2509">
                  <c:v>0.66322754864694433</c:v>
                </c:pt>
                <c:pt idx="2510">
                  <c:v>0.66328252962135081</c:v>
                </c:pt>
                <c:pt idx="2511">
                  <c:v>0.66328512197111311</c:v>
                </c:pt>
                <c:pt idx="2512">
                  <c:v>0.66328826359489901</c:v>
                </c:pt>
                <c:pt idx="2513">
                  <c:v>0.66329859188283058</c:v>
                </c:pt>
                <c:pt idx="2514">
                  <c:v>0.66330197282562531</c:v>
                </c:pt>
                <c:pt idx="2515">
                  <c:v>0.66331891296797851</c:v>
                </c:pt>
                <c:pt idx="2516">
                  <c:v>0.66332756571007101</c:v>
                </c:pt>
                <c:pt idx="2517">
                  <c:v>0.66333094654355862</c:v>
                </c:pt>
                <c:pt idx="2518">
                  <c:v>0.66333539279104015</c:v>
                </c:pt>
                <c:pt idx="2519">
                  <c:v>0.66334702717685978</c:v>
                </c:pt>
                <c:pt idx="2520">
                  <c:v>0.66336436539068289</c:v>
                </c:pt>
                <c:pt idx="2521">
                  <c:v>0.66336583250710501</c:v>
                </c:pt>
                <c:pt idx="2522">
                  <c:v>0.66337910191234739</c:v>
                </c:pt>
                <c:pt idx="2523">
                  <c:v>0.66339480408797002</c:v>
                </c:pt>
                <c:pt idx="2524">
                  <c:v>0.66340028676262408</c:v>
                </c:pt>
                <c:pt idx="2525">
                  <c:v>0.66341634683878381</c:v>
                </c:pt>
                <c:pt idx="2526">
                  <c:v>0.66341972732241772</c:v>
                </c:pt>
                <c:pt idx="2527">
                  <c:v>0.66344531672474494</c:v>
                </c:pt>
                <c:pt idx="2528">
                  <c:v>0.66344869709900001</c:v>
                </c:pt>
                <c:pt idx="2529">
                  <c:v>0.66345314274158429</c:v>
                </c:pt>
                <c:pt idx="2530">
                  <c:v>0.66346477554379746</c:v>
                </c:pt>
                <c:pt idx="2531">
                  <c:v>0.66348211139917568</c:v>
                </c:pt>
                <c:pt idx="2532">
                  <c:v>0.66348357831595695</c:v>
                </c:pt>
                <c:pt idx="2533">
                  <c:v>0.6635125459541299</c:v>
                </c:pt>
                <c:pt idx="2534">
                  <c:v>0.66353408577203532</c:v>
                </c:pt>
                <c:pt idx="2535">
                  <c:v>0.66353746579621875</c:v>
                </c:pt>
                <c:pt idx="2536">
                  <c:v>0.66354496091924853</c:v>
                </c:pt>
                <c:pt idx="2537">
                  <c:v>0.66356643162897466</c:v>
                </c:pt>
                <c:pt idx="2538">
                  <c:v>0.66357087666627834</c:v>
                </c:pt>
                <c:pt idx="2539">
                  <c:v>0.66358202343200867</c:v>
                </c:pt>
                <c:pt idx="2540">
                  <c:v>0.66358250788388706</c:v>
                </c:pt>
                <c:pt idx="2541">
                  <c:v>0.66359984137933714</c:v>
                </c:pt>
                <c:pt idx="2542">
                  <c:v>0.66360130809635509</c:v>
                </c:pt>
                <c:pt idx="2543">
                  <c:v>0.66361185300836534</c:v>
                </c:pt>
                <c:pt idx="2544">
                  <c:v>0.66365180867251583</c:v>
                </c:pt>
                <c:pt idx="2545">
                  <c:v>0.66365518823695668</c:v>
                </c:pt>
                <c:pt idx="2546">
                  <c:v>0.66367291895594838</c:v>
                </c:pt>
                <c:pt idx="2547">
                  <c:v>0.66368859455505169</c:v>
                </c:pt>
                <c:pt idx="2548">
                  <c:v>0.66369973980190755</c:v>
                </c:pt>
                <c:pt idx="2549">
                  <c:v>0.66370315268710145</c:v>
                </c:pt>
                <c:pt idx="2550">
                  <c:v>0.66371902183823028</c:v>
                </c:pt>
                <c:pt idx="2551">
                  <c:v>0.66372450245671111</c:v>
                </c:pt>
                <c:pt idx="2552">
                  <c:v>0.66376571078849989</c:v>
                </c:pt>
                <c:pt idx="2553">
                  <c:v>0.66376951553015218</c:v>
                </c:pt>
                <c:pt idx="2554">
                  <c:v>0.66377724785473147</c:v>
                </c:pt>
                <c:pt idx="2555">
                  <c:v>0.66384219940249634</c:v>
                </c:pt>
                <c:pt idx="2556">
                  <c:v>0.66384479007419095</c:v>
                </c:pt>
                <c:pt idx="2557">
                  <c:v>0.66385825126644116</c:v>
                </c:pt>
                <c:pt idx="2558">
                  <c:v>0.66387855919500482</c:v>
                </c:pt>
                <c:pt idx="2559">
                  <c:v>0.66388720633488507</c:v>
                </c:pt>
                <c:pt idx="2560">
                  <c:v>0.66389058497897979</c:v>
                </c:pt>
                <c:pt idx="2561">
                  <c:v>0.66390665519958036</c:v>
                </c:pt>
                <c:pt idx="2562">
                  <c:v>0.66392398218457849</c:v>
                </c:pt>
                <c:pt idx="2563">
                  <c:v>0.66392544835080858</c:v>
                </c:pt>
                <c:pt idx="2564">
                  <c:v>0.66393870916161113</c:v>
                </c:pt>
                <c:pt idx="2565">
                  <c:v>0.66395440116615823</c:v>
                </c:pt>
                <c:pt idx="2566">
                  <c:v>0.66396560976838337</c:v>
                </c:pt>
                <c:pt idx="2567">
                  <c:v>0.66397592996126442</c:v>
                </c:pt>
                <c:pt idx="2568">
                  <c:v>0.66397930825446549</c:v>
                </c:pt>
                <c:pt idx="2569">
                  <c:v>0.6639981021671354</c:v>
                </c:pt>
                <c:pt idx="2570">
                  <c:v>0.66400438677567197</c:v>
                </c:pt>
                <c:pt idx="2571">
                  <c:v>0.66400488107665978</c:v>
                </c:pt>
                <c:pt idx="2572">
                  <c:v>0.66400825926014484</c:v>
                </c:pt>
                <c:pt idx="2573">
                  <c:v>0.66401270202186946</c:v>
                </c:pt>
                <c:pt idx="2574">
                  <c:v>0.66402432728570571</c:v>
                </c:pt>
                <c:pt idx="2575">
                  <c:v>0.66404165190521458</c:v>
                </c:pt>
                <c:pt idx="2576">
                  <c:v>0.66404311787121095</c:v>
                </c:pt>
                <c:pt idx="2577">
                  <c:v>0.66407206673209618</c:v>
                </c:pt>
                <c:pt idx="2578">
                  <c:v>0.66409359258554645</c:v>
                </c:pt>
                <c:pt idx="2579">
                  <c:v>0.66409697041792382</c:v>
                </c:pt>
                <c:pt idx="2580">
                  <c:v>0.66412253974541735</c:v>
                </c:pt>
                <c:pt idx="2581">
                  <c:v>0.66412591746800687</c:v>
                </c:pt>
                <c:pt idx="2582">
                  <c:v>0.66413035962264821</c:v>
                </c:pt>
                <c:pt idx="2583">
                  <c:v>0.6641419832971589</c:v>
                </c:pt>
                <c:pt idx="2584">
                  <c:v>0.66415930554969582</c:v>
                </c:pt>
                <c:pt idx="2585">
                  <c:v>0.66416077131533291</c:v>
                </c:pt>
                <c:pt idx="2586">
                  <c:v>0.66417130938715863</c:v>
                </c:pt>
                <c:pt idx="2587">
                  <c:v>0.66418971621928136</c:v>
                </c:pt>
                <c:pt idx="2588">
                  <c:v>0.66421123912923763</c:v>
                </c:pt>
                <c:pt idx="2589">
                  <c:v>0.66421461650050251</c:v>
                </c:pt>
                <c:pt idx="2590">
                  <c:v>0.6642221057396096</c:v>
                </c:pt>
                <c:pt idx="2591">
                  <c:v>0.6642480011396964</c:v>
                </c:pt>
                <c:pt idx="2592">
                  <c:v>0.66425913915284429</c:v>
                </c:pt>
                <c:pt idx="2593">
                  <c:v>0.66426254982283872</c:v>
                </c:pt>
                <c:pt idx="2594">
                  <c:v>0.66426909325643813</c:v>
                </c:pt>
                <c:pt idx="2595">
                  <c:v>0.66427840867312771</c:v>
                </c:pt>
                <c:pt idx="2596">
                  <c:v>0.66428388573383734</c:v>
                </c:pt>
                <c:pt idx="2597">
                  <c:v>0.66432506731096452</c:v>
                </c:pt>
                <c:pt idx="2598">
                  <c:v>0.6643288695822962</c:v>
                </c:pt>
                <c:pt idx="2599">
                  <c:v>0.66438017325495169</c:v>
                </c:pt>
                <c:pt idx="2600">
                  <c:v>0.66440150624553607</c:v>
                </c:pt>
                <c:pt idx="2601">
                  <c:v>0.66441244507902941</c:v>
                </c:pt>
                <c:pt idx="2602">
                  <c:v>0.66443784241370685</c:v>
                </c:pt>
                <c:pt idx="2603">
                  <c:v>0.66444648393467654</c:v>
                </c:pt>
                <c:pt idx="2604">
                  <c:v>0.66444986038285081</c:v>
                </c:pt>
                <c:pt idx="2605">
                  <c:v>0.6644542101799934</c:v>
                </c:pt>
                <c:pt idx="2606">
                  <c:v>0.66446592015971884</c:v>
                </c:pt>
                <c:pt idx="2607">
                  <c:v>0.66449795328640082</c:v>
                </c:pt>
                <c:pt idx="2608">
                  <c:v>0.66451363508957528</c:v>
                </c:pt>
                <c:pt idx="2609">
                  <c:v>0.6645216992843066</c:v>
                </c:pt>
                <c:pt idx="2610">
                  <c:v>0.66452483640473581</c:v>
                </c:pt>
                <c:pt idx="2611">
                  <c:v>0.66453514988740903</c:v>
                </c:pt>
                <c:pt idx="2612">
                  <c:v>0.66453852598365892</c:v>
                </c:pt>
                <c:pt idx="2613">
                  <c:v>0.66455544184020665</c:v>
                </c:pt>
                <c:pt idx="2614">
                  <c:v>0.66455730767507659</c:v>
                </c:pt>
                <c:pt idx="2615">
                  <c:v>0.66456408217634555</c:v>
                </c:pt>
                <c:pt idx="2616">
                  <c:v>0.66456745816254248</c:v>
                </c:pt>
                <c:pt idx="2617">
                  <c:v>0.6645718980348343</c:v>
                </c:pt>
                <c:pt idx="2618">
                  <c:v>0.66458351573785246</c:v>
                </c:pt>
                <c:pt idx="2619">
                  <c:v>0.6646008290880514</c:v>
                </c:pt>
                <c:pt idx="2620">
                  <c:v>0.66460229410043259</c:v>
                </c:pt>
                <c:pt idx="2621">
                  <c:v>0.66463122412815501</c:v>
                </c:pt>
                <c:pt idx="2622">
                  <c:v>0.6646366989382797</c:v>
                </c:pt>
                <c:pt idx="2623">
                  <c:v>0.66465273597560182</c:v>
                </c:pt>
                <c:pt idx="2624">
                  <c:v>0.66465611160965754</c:v>
                </c:pt>
                <c:pt idx="2625">
                  <c:v>0.66468166429727316</c:v>
                </c:pt>
                <c:pt idx="2626">
                  <c:v>0.6646850398212043</c:v>
                </c:pt>
                <c:pt idx="2627">
                  <c:v>0.66468947908461129</c:v>
                </c:pt>
                <c:pt idx="2628">
                  <c:v>0.66470109519358755</c:v>
                </c:pt>
                <c:pt idx="2629">
                  <c:v>0.66471840616979172</c:v>
                </c:pt>
                <c:pt idx="2630">
                  <c:v>0.66471987098121987</c:v>
                </c:pt>
                <c:pt idx="2631">
                  <c:v>0.66474879704026768</c:v>
                </c:pt>
                <c:pt idx="2632">
                  <c:v>0.66475628900996675</c:v>
                </c:pt>
                <c:pt idx="2633">
                  <c:v>0.66477030593549402</c:v>
                </c:pt>
                <c:pt idx="2634">
                  <c:v>0.66477368110706703</c:v>
                </c:pt>
                <c:pt idx="2635">
                  <c:v>0.6647811654688619</c:v>
                </c:pt>
                <c:pt idx="2636">
                  <c:v>0.66480704400295454</c:v>
                </c:pt>
                <c:pt idx="2637">
                  <c:v>0.66481817476090876</c:v>
                </c:pt>
                <c:pt idx="2638">
                  <c:v>0.66481865851690147</c:v>
                </c:pt>
                <c:pt idx="2639">
                  <c:v>0.66483596711763226</c:v>
                </c:pt>
                <c:pt idx="2640">
                  <c:v>0.66483743172798215</c:v>
                </c:pt>
                <c:pt idx="2641">
                  <c:v>0.66484796149358294</c:v>
                </c:pt>
                <c:pt idx="2642">
                  <c:v>0.66487019825978311</c:v>
                </c:pt>
                <c:pt idx="2643">
                  <c:v>0.66488405996338462</c:v>
                </c:pt>
                <c:pt idx="2644">
                  <c:v>0.66488785975706244</c:v>
                </c:pt>
                <c:pt idx="2645">
                  <c:v>0.6648912344658654</c:v>
                </c:pt>
                <c:pt idx="2646">
                  <c:v>0.66490893970750731</c:v>
                </c:pt>
                <c:pt idx="2647">
                  <c:v>0.66492459277984328</c:v>
                </c:pt>
                <c:pt idx="2648">
                  <c:v>0.66493912998895</c:v>
                </c:pt>
                <c:pt idx="2649">
                  <c:v>0.66496044907112162</c:v>
                </c:pt>
                <c:pt idx="2650">
                  <c:v>0.66500159815948912</c:v>
                </c:pt>
                <c:pt idx="2651">
                  <c:v>0.66500539743029308</c:v>
                </c:pt>
                <c:pt idx="2652">
                  <c:v>0.66501311863641743</c:v>
                </c:pt>
                <c:pt idx="2653">
                  <c:v>0.66507797676736846</c:v>
                </c:pt>
                <c:pt idx="2654">
                  <c:v>0.66508056371220214</c:v>
                </c:pt>
                <c:pt idx="2655">
                  <c:v>0.66509400553844855</c:v>
                </c:pt>
                <c:pt idx="2656">
                  <c:v>0.66509737943124025</c:v>
                </c:pt>
                <c:pt idx="2657">
                  <c:v>0.66511428424809693</c:v>
                </c:pt>
                <c:pt idx="2658">
                  <c:v>0.66512291894516684</c:v>
                </c:pt>
                <c:pt idx="2659">
                  <c:v>0.66512629272756352</c:v>
                </c:pt>
                <c:pt idx="2660">
                  <c:v>0.66514233982167759</c:v>
                </c:pt>
                <c:pt idx="2661">
                  <c:v>0.66515964186919729</c:v>
                </c:pt>
                <c:pt idx="2662">
                  <c:v>0.66516110592514022</c:v>
                </c:pt>
                <c:pt idx="2663">
                  <c:v>0.66517434764844607</c:v>
                </c:pt>
                <c:pt idx="2664">
                  <c:v>0.66519001706394931</c:v>
                </c:pt>
                <c:pt idx="2665">
                  <c:v>0.66520120952956474</c:v>
                </c:pt>
                <c:pt idx="2666">
                  <c:v>0.66521151486394359</c:v>
                </c:pt>
                <c:pt idx="2667">
                  <c:v>0.66521488829317021</c:v>
                </c:pt>
                <c:pt idx="2668">
                  <c:v>0.66524042429167896</c:v>
                </c:pt>
                <c:pt idx="2669">
                  <c:v>0.66524379761044272</c:v>
                </c:pt>
                <c:pt idx="2670">
                  <c:v>0.66524823397406208</c:v>
                </c:pt>
                <c:pt idx="2671">
                  <c:v>0.66525984249512904</c:v>
                </c:pt>
                <c:pt idx="2672">
                  <c:v>0.66527714216164457</c:v>
                </c:pt>
                <c:pt idx="2673">
                  <c:v>0.66527860601604116</c:v>
                </c:pt>
                <c:pt idx="2674">
                  <c:v>0.66530751317446457</c:v>
                </c:pt>
                <c:pt idx="2675">
                  <c:v>0.66531298365625446</c:v>
                </c:pt>
                <c:pt idx="2676">
                  <c:v>0.66532900801353101</c:v>
                </c:pt>
                <c:pt idx="2677">
                  <c:v>0.66533238097890857</c:v>
                </c:pt>
                <c:pt idx="2678">
                  <c:v>0.66533986044898041</c:v>
                </c:pt>
                <c:pt idx="2679">
                  <c:v>0.66535791345982587</c:v>
                </c:pt>
                <c:pt idx="2680">
                  <c:v>0.66536128631466929</c:v>
                </c:pt>
                <c:pt idx="2681">
                  <c:v>0.66536572206723177</c:v>
                </c:pt>
                <c:pt idx="2682">
                  <c:v>0.6653773289885625</c:v>
                </c:pt>
                <c:pt idx="2683">
                  <c:v>0.66539462627260137</c:v>
                </c:pt>
                <c:pt idx="2684">
                  <c:v>0.66539608992532995</c:v>
                </c:pt>
                <c:pt idx="2685">
                  <c:v>0.66540661280586022</c:v>
                </c:pt>
                <c:pt idx="2686">
                  <c:v>0.66542499310090486</c:v>
                </c:pt>
                <c:pt idx="2687">
                  <c:v>0.66544648497721426</c:v>
                </c:pt>
                <c:pt idx="2688">
                  <c:v>0.66544985747845853</c:v>
                </c:pt>
                <c:pt idx="2689">
                  <c:v>0.66545733591771628</c:v>
                </c:pt>
                <c:pt idx="2690">
                  <c:v>0.66546755113894529</c:v>
                </c:pt>
                <c:pt idx="2691">
                  <c:v>0.66548319397137001</c:v>
                </c:pt>
                <c:pt idx="2692">
                  <c:v>0.66549431591931896</c:v>
                </c:pt>
                <c:pt idx="2693">
                  <c:v>0.66549772166961674</c:v>
                </c:pt>
                <c:pt idx="2694">
                  <c:v>0.66551355764300368</c:v>
                </c:pt>
                <c:pt idx="2695">
                  <c:v>0.66551902680233044</c:v>
                </c:pt>
                <c:pt idx="2696">
                  <c:v>0.66556014896070237</c:v>
                </c:pt>
                <c:pt idx="2697">
                  <c:v>0.66556394574499833</c:v>
                </c:pt>
                <c:pt idx="2698">
                  <c:v>0.66557166189706751</c:v>
                </c:pt>
                <c:pt idx="2699">
                  <c:v>0.6656364775637742</c:v>
                </c:pt>
                <c:pt idx="2700">
                  <c:v>0.66563906281451468</c:v>
                </c:pt>
                <c:pt idx="2701">
                  <c:v>0.66564740060378402</c:v>
                </c:pt>
                <c:pt idx="2702">
                  <c:v>0.665672761265514</c:v>
                </c:pt>
                <c:pt idx="2703">
                  <c:v>0.66568139030689599</c:v>
                </c:pt>
                <c:pt idx="2704">
                  <c:v>0.66568476187900372</c:v>
                </c:pt>
                <c:pt idx="2705">
                  <c:v>0.66570079846103991</c:v>
                </c:pt>
                <c:pt idx="2706">
                  <c:v>0.66573278531614744</c:v>
                </c:pt>
                <c:pt idx="2707">
                  <c:v>0.66574844446355053</c:v>
                </c:pt>
                <c:pt idx="2708">
                  <c:v>0.66575649700691464</c:v>
                </c:pt>
                <c:pt idx="2709">
                  <c:v>0.66575836021917012</c:v>
                </c:pt>
                <c:pt idx="2710">
                  <c:v>0.66575962959443746</c:v>
                </c:pt>
                <c:pt idx="2711">
                  <c:v>0.66576463191251667</c:v>
                </c:pt>
                <c:pt idx="2712">
                  <c:v>0.66576992817472691</c:v>
                </c:pt>
                <c:pt idx="2713">
                  <c:v>0.66577329939264129</c:v>
                </c:pt>
                <c:pt idx="2714">
                  <c:v>0.66579019080408886</c:v>
                </c:pt>
                <c:pt idx="2715">
                  <c:v>0.66579881865291601</c:v>
                </c:pt>
                <c:pt idx="2716">
                  <c:v>0.66580218976002636</c:v>
                </c:pt>
                <c:pt idx="2717">
                  <c:v>0.66580662321532391</c:v>
                </c:pt>
                <c:pt idx="2718">
                  <c:v>0.66581822412614877</c:v>
                </c:pt>
                <c:pt idx="2719">
                  <c:v>0.66586362560047319</c:v>
                </c:pt>
                <c:pt idx="2720">
                  <c:v>0.66886890537002264</c:v>
                </c:pt>
                <c:pt idx="2721">
                  <c:v>0.67022496704859991</c:v>
                </c:pt>
                <c:pt idx="2722">
                  <c:v>0.67254093050535424</c:v>
                </c:pt>
                <c:pt idx="2723">
                  <c:v>0.68853688447680406</c:v>
                </c:pt>
                <c:pt idx="2724">
                  <c:v>0.69238040837696935</c:v>
                </c:pt>
                <c:pt idx="2725">
                  <c:v>0.69585479393946814</c:v>
                </c:pt>
                <c:pt idx="2726">
                  <c:v>0.69668493796825792</c:v>
                </c:pt>
                <c:pt idx="2727">
                  <c:v>0.69797492548375017</c:v>
                </c:pt>
                <c:pt idx="2728">
                  <c:v>0.69857024280165392</c:v>
                </c:pt>
                <c:pt idx="2729">
                  <c:v>0.69968982588590689</c:v>
                </c:pt>
                <c:pt idx="2730">
                  <c:v>0.69976019722224925</c:v>
                </c:pt>
                <c:pt idx="2731">
                  <c:v>0.70433402708655013</c:v>
                </c:pt>
                <c:pt idx="2732">
                  <c:v>0.70855195237222113</c:v>
                </c:pt>
                <c:pt idx="2733">
                  <c:v>0.70864295255436449</c:v>
                </c:pt>
                <c:pt idx="2734">
                  <c:v>0.70886755102587296</c:v>
                </c:pt>
                <c:pt idx="2735">
                  <c:v>0.70886755102587296</c:v>
                </c:pt>
                <c:pt idx="2736">
                  <c:v>0.71074001128050379</c:v>
                </c:pt>
                <c:pt idx="2737">
                  <c:v>0.71342221047375076</c:v>
                </c:pt>
                <c:pt idx="2738">
                  <c:v>0.71368092699279151</c:v>
                </c:pt>
                <c:pt idx="2739">
                  <c:v>0.71397029708238713</c:v>
                </c:pt>
                <c:pt idx="2740">
                  <c:v>0.7139783032842284</c:v>
                </c:pt>
                <c:pt idx="2741">
                  <c:v>0.71398483274768909</c:v>
                </c:pt>
                <c:pt idx="2742">
                  <c:v>0.71403742751935728</c:v>
                </c:pt>
                <c:pt idx="2743">
                  <c:v>0.71405301113117858</c:v>
                </c:pt>
                <c:pt idx="2744">
                  <c:v>0.71408000065863875</c:v>
                </c:pt>
                <c:pt idx="2745">
                  <c:v>0.71408800540145156</c:v>
                </c:pt>
                <c:pt idx="2746">
                  <c:v>0.71409072868367163</c:v>
                </c:pt>
                <c:pt idx="2747">
                  <c:v>0.71409113641527555</c:v>
                </c:pt>
                <c:pt idx="2748">
                  <c:v>0.71409453367507936</c:v>
                </c:pt>
                <c:pt idx="2749">
                  <c:v>0.71410618895235045</c:v>
                </c:pt>
                <c:pt idx="2750">
                  <c:v>0.71414711885455939</c:v>
                </c:pt>
                <c:pt idx="2751">
                  <c:v>0.7141626996241377</c:v>
                </c:pt>
                <c:pt idx="2752">
                  <c:v>0.71417716657207997</c:v>
                </c:pt>
                <c:pt idx="2753">
                  <c:v>0.71418968422852835</c:v>
                </c:pt>
                <c:pt idx="2754">
                  <c:v>0.7142004102969185</c:v>
                </c:pt>
                <c:pt idx="2755">
                  <c:v>0.71425679017864707</c:v>
                </c:pt>
                <c:pt idx="2756">
                  <c:v>0.71427236810488282</c:v>
                </c:pt>
                <c:pt idx="2757">
                  <c:v>0.71428683241319613</c:v>
                </c:pt>
                <c:pt idx="2758">
                  <c:v>0.71428689646606003</c:v>
                </c:pt>
                <c:pt idx="2759">
                  <c:v>0.71429663606535554</c:v>
                </c:pt>
                <c:pt idx="2760">
                  <c:v>0.71429934778429693</c:v>
                </c:pt>
                <c:pt idx="2761">
                  <c:v>0.71431007189528239</c:v>
                </c:pt>
                <c:pt idx="2762">
                  <c:v>0.7143278948677001</c:v>
                </c:pt>
                <c:pt idx="2763">
                  <c:v>0.71436743853736462</c:v>
                </c:pt>
                <c:pt idx="2764">
                  <c:v>0.71438201656565581</c:v>
                </c:pt>
                <c:pt idx="2765">
                  <c:v>0.71439001728404983</c:v>
                </c:pt>
                <c:pt idx="2766">
                  <c:v>0.71439647823331698</c:v>
                </c:pt>
                <c:pt idx="2767">
                  <c:v>0.71439654227513927</c:v>
                </c:pt>
                <c:pt idx="2768">
                  <c:v>0.71449964425593859</c:v>
                </c:pt>
                <c:pt idx="2769">
                  <c:v>0.71450610402468262</c:v>
                </c:pt>
                <c:pt idx="2770">
                  <c:v>0.71450616805546141</c:v>
                </c:pt>
                <c:pt idx="2771">
                  <c:v>0.71455871719982145</c:v>
                </c:pt>
                <c:pt idx="2772">
                  <c:v>0.71460125339626068</c:v>
                </c:pt>
                <c:pt idx="2773">
                  <c:v>0.71460925119178276</c:v>
                </c:pt>
                <c:pt idx="2774">
                  <c:v>0.7146123794883299</c:v>
                </c:pt>
                <c:pt idx="2775">
                  <c:v>0.71461577379927743</c:v>
                </c:pt>
                <c:pt idx="2776">
                  <c:v>0.71462741896075954</c:v>
                </c:pt>
                <c:pt idx="2777">
                  <c:v>0.71466831333377301</c:v>
                </c:pt>
                <c:pt idx="2778">
                  <c:v>0.71468388057638632</c:v>
                </c:pt>
                <c:pt idx="2779">
                  <c:v>0.71471084175059896</c:v>
                </c:pt>
                <c:pt idx="2780">
                  <c:v>0.71471883808383874</c:v>
                </c:pt>
                <c:pt idx="2781">
                  <c:v>0.71472155850468611</c:v>
                </c:pt>
                <c:pt idx="2782">
                  <c:v>0.71477788941976828</c:v>
                </c:pt>
                <c:pt idx="2783">
                  <c:v>0.7147934538138041</c:v>
                </c:pt>
                <c:pt idx="2784">
                  <c:v>0.71480790555605045</c:v>
                </c:pt>
                <c:pt idx="2785">
                  <c:v>0.71482041005397878</c:v>
                </c:pt>
                <c:pt idx="2786">
                  <c:v>0.7148311248470598</c:v>
                </c:pt>
                <c:pt idx="2787">
                  <c:v>0.71484893233285074</c:v>
                </c:pt>
                <c:pt idx="2788">
                  <c:v>0.71488844163646603</c:v>
                </c:pt>
                <c:pt idx="2789">
                  <c:v>0.71490300699443254</c:v>
                </c:pt>
                <c:pt idx="2790">
                  <c:v>0.71491745609116908</c:v>
                </c:pt>
                <c:pt idx="2791">
                  <c:v>0.71491752007706189</c:v>
                </c:pt>
                <c:pt idx="2792">
                  <c:v>0.7149272494318808</c:v>
                </c:pt>
                <c:pt idx="2793">
                  <c:v>0.71502053241040586</c:v>
                </c:pt>
                <c:pt idx="2794">
                  <c:v>0.71502698656075125</c:v>
                </c:pt>
                <c:pt idx="2795">
                  <c:v>0.71502705053557558</c:v>
                </c:pt>
                <c:pt idx="2796">
                  <c:v>0.7151300439898689</c:v>
                </c:pt>
                <c:pt idx="2797">
                  <c:v>0.71513656092082278</c:v>
                </c:pt>
                <c:pt idx="2798">
                  <c:v>0.71518905472648209</c:v>
                </c:pt>
                <c:pt idx="2799">
                  <c:v>0.71520460841728761</c:v>
                </c:pt>
                <c:pt idx="2800">
                  <c:v>0.71523154611830519</c:v>
                </c:pt>
                <c:pt idx="2801">
                  <c:v>0.71523953548880814</c:v>
                </c:pt>
                <c:pt idx="2802">
                  <c:v>0.71524225354099513</c:v>
                </c:pt>
                <c:pt idx="2803">
                  <c:v>0.71524266048955631</c:v>
                </c:pt>
                <c:pt idx="2804">
                  <c:v>0.71525768411733848</c:v>
                </c:pt>
                <c:pt idx="2805">
                  <c:v>0.71529853539957466</c:v>
                </c:pt>
                <c:pt idx="2806">
                  <c:v>0.71531408623658765</c:v>
                </c:pt>
                <c:pt idx="2807">
                  <c:v>0.71532852538972191</c:v>
                </c:pt>
                <c:pt idx="2808">
                  <c:v>0.71534101899453506</c:v>
                </c:pt>
                <c:pt idx="2809">
                  <c:v>0.7153517244526324</c:v>
                </c:pt>
                <c:pt idx="2810">
                  <c:v>0.7153695164234013</c:v>
                </c:pt>
                <c:pt idx="2811">
                  <c:v>0.71540799598027616</c:v>
                </c:pt>
                <c:pt idx="2812">
                  <c:v>0.71540899129798152</c:v>
                </c:pt>
                <c:pt idx="2813">
                  <c:v>0.71542354396240837</c:v>
                </c:pt>
                <c:pt idx="2814">
                  <c:v>0.71543798046519425</c:v>
                </c:pt>
                <c:pt idx="2815">
                  <c:v>0.71543804439505032</c:v>
                </c:pt>
                <c:pt idx="2816">
                  <c:v>0.71544776526985443</c:v>
                </c:pt>
                <c:pt idx="2817">
                  <c:v>0.71545047177539001</c:v>
                </c:pt>
                <c:pt idx="2818">
                  <c:v>0.71546117526813835</c:v>
                </c:pt>
                <c:pt idx="2819">
                  <c:v>0.71551843159708561</c:v>
                </c:pt>
                <c:pt idx="2820">
                  <c:v>0.71553298158704148</c:v>
                </c:pt>
                <c:pt idx="2821">
                  <c:v>0.71554096691680114</c:v>
                </c:pt>
                <c:pt idx="2822">
                  <c:v>0.71554741543846634</c:v>
                </c:pt>
                <c:pt idx="2823">
                  <c:v>0.71554747935723506</c:v>
                </c:pt>
                <c:pt idx="2824">
                  <c:v>0.71565038296548111</c:v>
                </c:pt>
                <c:pt idx="2825">
                  <c:v>0.71565689420951928</c:v>
                </c:pt>
                <c:pt idx="2826">
                  <c:v>0.71570934220278226</c:v>
                </c:pt>
                <c:pt idx="2827">
                  <c:v>0.71572488231702469</c:v>
                </c:pt>
                <c:pt idx="2828">
                  <c:v>0.71575179650197818</c:v>
                </c:pt>
                <c:pt idx="2829">
                  <c:v>0.71575977889703135</c:v>
                </c:pt>
                <c:pt idx="2830">
                  <c:v>0.7157629011694886</c:v>
                </c:pt>
                <c:pt idx="2831">
                  <c:v>0.71576628894421623</c:v>
                </c:pt>
                <c:pt idx="2832">
                  <c:v>0.71577791167967686</c:v>
                </c:pt>
                <c:pt idx="2833">
                  <c:v>0.71581872728876217</c:v>
                </c:pt>
                <c:pt idx="2834">
                  <c:v>0.71583426454401844</c:v>
                </c:pt>
                <c:pt idx="2835">
                  <c:v>0.71586117377690317</c:v>
                </c:pt>
                <c:pt idx="2836">
                  <c:v>0.71586915470376156</c:v>
                </c:pt>
                <c:pt idx="2837">
                  <c:v>0.71587186988298823</c:v>
                </c:pt>
                <c:pt idx="2838">
                  <c:v>0.71592809224578835</c:v>
                </c:pt>
                <c:pt idx="2839">
                  <c:v>0.71594362664096567</c:v>
                </c:pt>
                <c:pt idx="2840">
                  <c:v>0.71595805052685368</c:v>
                </c:pt>
                <c:pt idx="2841">
                  <c:v>0.71596782677990745</c:v>
                </c:pt>
                <c:pt idx="2842">
                  <c:v>0.71597053091989504</c:v>
                </c:pt>
                <c:pt idx="2843">
                  <c:v>0.71598122505705697</c:v>
                </c:pt>
                <c:pt idx="2844">
                  <c:v>0.71599899821091983</c:v>
                </c:pt>
                <c:pt idx="2845">
                  <c:v>0.71603843133177292</c:v>
                </c:pt>
                <c:pt idx="2846">
                  <c:v>0.7160529686001933</c:v>
                </c:pt>
                <c:pt idx="2847">
                  <c:v>0.71606094694716005</c:v>
                </c:pt>
                <c:pt idx="2848">
                  <c:v>0.71606738982989948</c:v>
                </c:pt>
                <c:pt idx="2849">
                  <c:v>0.71606745369251146</c:v>
                </c:pt>
                <c:pt idx="2850">
                  <c:v>0.71607716428142876</c:v>
                </c:pt>
                <c:pt idx="2851">
                  <c:v>0.71617026729125688</c:v>
                </c:pt>
                <c:pt idx="2852">
                  <c:v>0.71617670898654229</c:v>
                </c:pt>
                <c:pt idx="2853">
                  <c:v>0.71617677283804015</c:v>
                </c:pt>
                <c:pt idx="2854">
                  <c:v>0.7162291749356291</c:v>
                </c:pt>
                <c:pt idx="2855">
                  <c:v>0.71627159207480728</c:v>
                </c:pt>
                <c:pt idx="2856">
                  <c:v>0.71627956748173871</c:v>
                </c:pt>
                <c:pt idx="2857">
                  <c:v>0.7162826870209551</c:v>
                </c:pt>
                <c:pt idx="2858">
                  <c:v>0.71628607182949777</c:v>
                </c:pt>
                <c:pt idx="2859">
                  <c:v>0.71629768438972452</c:v>
                </c:pt>
                <c:pt idx="2860">
                  <c:v>0.71633846426089354</c:v>
                </c:pt>
                <c:pt idx="2861">
                  <c:v>0.71635398790973881</c:v>
                </c:pt>
                <c:pt idx="2862">
                  <c:v>0.71638087357487079</c:v>
                </c:pt>
                <c:pt idx="2863">
                  <c:v>0.71638884751095078</c:v>
                </c:pt>
                <c:pt idx="2864">
                  <c:v>0.71639156031197415</c:v>
                </c:pt>
                <c:pt idx="2865">
                  <c:v>0.71640696107602964</c:v>
                </c:pt>
                <c:pt idx="2866">
                  <c:v>0.71644773342076296</c:v>
                </c:pt>
                <c:pt idx="2867">
                  <c:v>0.71646325420435453</c:v>
                </c:pt>
                <c:pt idx="2868">
                  <c:v>0.71647766545047142</c:v>
                </c:pt>
                <c:pt idx="2869">
                  <c:v>0.71649013490657032</c:v>
                </c:pt>
                <c:pt idx="2870">
                  <c:v>0.7165008196711885</c:v>
                </c:pt>
                <c:pt idx="2871">
                  <c:v>0.71651857724762225</c:v>
                </c:pt>
                <c:pt idx="2872">
                  <c:v>0.71655698240758281</c:v>
                </c:pt>
                <c:pt idx="2873">
                  <c:v>0.71655797580099301</c:v>
                </c:pt>
                <c:pt idx="2874">
                  <c:v>0.71657250032483999</c:v>
                </c:pt>
                <c:pt idx="2875">
                  <c:v>0.7165869089099739</c:v>
                </c:pt>
                <c:pt idx="2876">
                  <c:v>0.71658697271632776</c:v>
                </c:pt>
                <c:pt idx="2877">
                  <c:v>0.71659667479114264</c:v>
                </c:pt>
                <c:pt idx="2878">
                  <c:v>0.71662781314932489</c:v>
                </c:pt>
                <c:pt idx="2879">
                  <c:v>0.71662781314932489</c:v>
                </c:pt>
                <c:pt idx="2880">
                  <c:v>0.71662781316046564</c:v>
                </c:pt>
                <c:pt idx="2881">
                  <c:v>0.71668969614268563</c:v>
                </c:pt>
                <c:pt idx="2882">
                  <c:v>0.71669613218669215</c:v>
                </c:pt>
                <c:pt idx="2883">
                  <c:v>0.71669619598191026</c:v>
                </c:pt>
                <c:pt idx="2884">
                  <c:v>0.71675879382901098</c:v>
                </c:pt>
                <c:pt idx="2885">
                  <c:v>0.71955226570542397</c:v>
                </c:pt>
                <c:pt idx="2886">
                  <c:v>0.72087372550975481</c:v>
                </c:pt>
                <c:pt idx="2887">
                  <c:v>0.72109428946337595</c:v>
                </c:pt>
                <c:pt idx="2888">
                  <c:v>0.72620762945204553</c:v>
                </c:pt>
                <c:pt idx="2889">
                  <c:v>0.73670728283577591</c:v>
                </c:pt>
                <c:pt idx="2890">
                  <c:v>0.74369875646832639</c:v>
                </c:pt>
                <c:pt idx="2891">
                  <c:v>0.74449430568831865</c:v>
                </c:pt>
                <c:pt idx="2892">
                  <c:v>0.74510925791843352</c:v>
                </c:pt>
                <c:pt idx="2893">
                  <c:v>0.74667516779648291</c:v>
                </c:pt>
                <c:pt idx="2894">
                  <c:v>0.75040847280803291</c:v>
                </c:pt>
                <c:pt idx="2895">
                  <c:v>0.75620421304416274</c:v>
                </c:pt>
                <c:pt idx="2896">
                  <c:v>0.75640947402324432</c:v>
                </c:pt>
                <c:pt idx="2897">
                  <c:v>0.75640947402324432</c:v>
                </c:pt>
                <c:pt idx="2898">
                  <c:v>0.75811996141468363</c:v>
                </c:pt>
                <c:pt idx="2899">
                  <c:v>0.76056778139816694</c:v>
                </c:pt>
                <c:pt idx="2900">
                  <c:v>0.76080374305489973</c:v>
                </c:pt>
                <c:pt idx="2901">
                  <c:v>0.76100817956473843</c:v>
                </c:pt>
                <c:pt idx="2902">
                  <c:v>0.76103818594019446</c:v>
                </c:pt>
                <c:pt idx="2903">
                  <c:v>0.76103943491137793</c:v>
                </c:pt>
                <c:pt idx="2904">
                  <c:v>0.76104392273090871</c:v>
                </c:pt>
                <c:pt idx="2905">
                  <c:v>0.76105621259562217</c:v>
                </c:pt>
                <c:pt idx="2906">
                  <c:v>0.76106405108506203</c:v>
                </c:pt>
                <c:pt idx="2907">
                  <c:v>0.76108319558196735</c:v>
                </c:pt>
                <c:pt idx="2908">
                  <c:v>0.76108438690243119</c:v>
                </c:pt>
                <c:pt idx="2909">
                  <c:v>0.76110423327658927</c:v>
                </c:pt>
                <c:pt idx="2910">
                  <c:v>0.76111467712598257</c:v>
                </c:pt>
                <c:pt idx="2911">
                  <c:v>0.76111467712598491</c:v>
                </c:pt>
                <c:pt idx="2912">
                  <c:v>0.76113822735909253</c:v>
                </c:pt>
                <c:pt idx="2913">
                  <c:v>0.76114396283627461</c:v>
                </c:pt>
                <c:pt idx="2914">
                  <c:v>0.76115283858897365</c:v>
                </c:pt>
                <c:pt idx="2915">
                  <c:v>0.76116408658145129</c:v>
                </c:pt>
                <c:pt idx="2916">
                  <c:v>0.76120425956962579</c:v>
                </c:pt>
                <c:pt idx="2917">
                  <c:v>0.76123824586701017</c:v>
                </c:pt>
                <c:pt idx="2918">
                  <c:v>0.7612394942661892</c:v>
                </c:pt>
                <c:pt idx="2919">
                  <c:v>0.76125285374900586</c:v>
                </c:pt>
                <c:pt idx="2920">
                  <c:v>0.76130426294827991</c:v>
                </c:pt>
                <c:pt idx="2921">
                  <c:v>0.76131488892405641</c:v>
                </c:pt>
                <c:pt idx="2922">
                  <c:v>0.76133165602793995</c:v>
                </c:pt>
                <c:pt idx="2923">
                  <c:v>0.76133824145878937</c:v>
                </c:pt>
                <c:pt idx="2924">
                  <c:v>0.76133984534124188</c:v>
                </c:pt>
                <c:pt idx="2925">
                  <c:v>0.76135284599214659</c:v>
                </c:pt>
                <c:pt idx="2926">
                  <c:v>0.7613675030099829</c:v>
                </c:pt>
                <c:pt idx="2927">
                  <c:v>0.76136853392038761</c:v>
                </c:pt>
                <c:pt idx="2928">
                  <c:v>0.76139369457788497</c:v>
                </c:pt>
                <c:pt idx="2929">
                  <c:v>0.76139369458796347</c:v>
                </c:pt>
                <c:pt idx="2930">
                  <c:v>0.76140424340739021</c:v>
                </c:pt>
                <c:pt idx="2931">
                  <c:v>0.76141486694841354</c:v>
                </c:pt>
                <c:pt idx="2932">
                  <c:v>0.76143163020767934</c:v>
                </c:pt>
                <c:pt idx="2933">
                  <c:v>0.76143821412927659</c:v>
                </c:pt>
                <c:pt idx="2934">
                  <c:v>0.76143946195619572</c:v>
                </c:pt>
                <c:pt idx="2935">
                  <c:v>0.76145281531324294</c:v>
                </c:pt>
                <c:pt idx="2936">
                  <c:v>0.7615148220475314</c:v>
                </c:pt>
                <c:pt idx="2937">
                  <c:v>0.76151930498001585</c:v>
                </c:pt>
                <c:pt idx="2938">
                  <c:v>0.76153158146131694</c:v>
                </c:pt>
                <c:pt idx="2939">
                  <c:v>0.76153941141401571</c:v>
                </c:pt>
                <c:pt idx="2940">
                  <c:v>0.76155276170714803</c:v>
                </c:pt>
                <c:pt idx="2941">
                  <c:v>0.76155853506035176</c:v>
                </c:pt>
                <c:pt idx="2942">
                  <c:v>0.7615835400661235</c:v>
                </c:pt>
                <c:pt idx="2943">
                  <c:v>0.76161350689142027</c:v>
                </c:pt>
                <c:pt idx="2944">
                  <c:v>0.76161923612009241</c:v>
                </c:pt>
                <c:pt idx="2945">
                  <c:v>0.76162810220312294</c:v>
                </c:pt>
                <c:pt idx="2946">
                  <c:v>0.76163933794018901</c:v>
                </c:pt>
                <c:pt idx="2947">
                  <c:v>0.76165845719775505</c:v>
                </c:pt>
                <c:pt idx="2948">
                  <c:v>0.76165964694755706</c:v>
                </c:pt>
                <c:pt idx="2949">
                  <c:v>0.76167946715387103</c:v>
                </c:pt>
                <c:pt idx="2950">
                  <c:v>0.76171341641097479</c:v>
                </c:pt>
                <c:pt idx="2951">
                  <c:v>0.76172800837121968</c:v>
                </c:pt>
                <c:pt idx="2952">
                  <c:v>0.76177936152801939</c:v>
                </c:pt>
                <c:pt idx="2953">
                  <c:v>0.761806724740131</c:v>
                </c:pt>
                <c:pt idx="2954">
                  <c:v>0.76181330298994099</c:v>
                </c:pt>
                <c:pt idx="2955">
                  <c:v>0.76181490512371786</c:v>
                </c:pt>
                <c:pt idx="2956">
                  <c:v>0.76182789159797937</c:v>
                </c:pt>
                <c:pt idx="2957">
                  <c:v>0.76184253263187263</c:v>
                </c:pt>
                <c:pt idx="2958">
                  <c:v>0.76184356241814633</c:v>
                </c:pt>
                <c:pt idx="2959">
                  <c:v>0.76186869563454362</c:v>
                </c:pt>
                <c:pt idx="2960">
                  <c:v>0.76186869564437143</c:v>
                </c:pt>
                <c:pt idx="2961">
                  <c:v>0.76187923295819249</c:v>
                </c:pt>
                <c:pt idx="2962">
                  <c:v>0.76188984491083489</c:v>
                </c:pt>
                <c:pt idx="2963">
                  <c:v>0.76190658988424675</c:v>
                </c:pt>
                <c:pt idx="2964">
                  <c:v>0.76191316662319397</c:v>
                </c:pt>
                <c:pt idx="2965">
                  <c:v>0.76192775187827744</c:v>
                </c:pt>
                <c:pt idx="2966">
                  <c:v>0.76194341909702534</c:v>
                </c:pt>
                <c:pt idx="2967">
                  <c:v>0.76198969095402069</c:v>
                </c:pt>
                <c:pt idx="2968">
                  <c:v>0.76200643207786367</c:v>
                </c:pt>
                <c:pt idx="2969">
                  <c:v>0.76201300730561283</c:v>
                </c:pt>
                <c:pt idx="2970">
                  <c:v>0.76201425348472374</c:v>
                </c:pt>
                <c:pt idx="2971">
                  <c:v>0.76202758920699232</c:v>
                </c:pt>
                <c:pt idx="2972">
                  <c:v>0.76205833396921396</c:v>
                </c:pt>
                <c:pt idx="2973">
                  <c:v>0.76208826807941887</c:v>
                </c:pt>
                <c:pt idx="2974">
                  <c:v>0.76208951404245207</c:v>
                </c:pt>
                <c:pt idx="2975">
                  <c:v>0.76209399105292741</c:v>
                </c:pt>
                <c:pt idx="2976">
                  <c:v>0.76210625131586995</c:v>
                </c:pt>
                <c:pt idx="2977">
                  <c:v>0.76211407092460082</c:v>
                </c:pt>
                <c:pt idx="2978">
                  <c:v>0.76213316930471264</c:v>
                </c:pt>
                <c:pt idx="2979">
                  <c:v>0.76213435775529403</c:v>
                </c:pt>
                <c:pt idx="2980">
                  <c:v>0.76215415631720151</c:v>
                </c:pt>
                <c:pt idx="2981">
                  <c:v>0.7621645750046161</c:v>
                </c:pt>
                <c:pt idx="2982">
                  <c:v>0.7621645750046161</c:v>
                </c:pt>
                <c:pt idx="2983">
                  <c:v>0.7621880684946295</c:v>
                </c:pt>
                <c:pt idx="2984">
                  <c:v>0.762193790151515</c:v>
                </c:pt>
                <c:pt idx="2985">
                  <c:v>0.7622026445161878</c:v>
                </c:pt>
                <c:pt idx="2986">
                  <c:v>0.76225394157094939</c:v>
                </c:pt>
                <c:pt idx="2987">
                  <c:v>0.76228784594493748</c:v>
                </c:pt>
                <c:pt idx="2988">
                  <c:v>0.76228909133462208</c:v>
                </c:pt>
                <c:pt idx="2989">
                  <c:v>0.76230241861074066</c:v>
                </c:pt>
                <c:pt idx="2990">
                  <c:v>0.76231704364372199</c:v>
                </c:pt>
                <c:pt idx="2991">
                  <c:v>0.76234317805084695</c:v>
                </c:pt>
                <c:pt idx="2992">
                  <c:v>0.76234317806042229</c:v>
                </c:pt>
                <c:pt idx="2993">
                  <c:v>0.76235370385643109</c:v>
                </c:pt>
                <c:pt idx="2994">
                  <c:v>0.76236430420839785</c:v>
                </c:pt>
                <c:pt idx="2995">
                  <c:v>0.76238103087655906</c:v>
                </c:pt>
                <c:pt idx="2996">
                  <c:v>0.76238760042524445</c:v>
                </c:pt>
                <c:pt idx="2997">
                  <c:v>0.76238920043937464</c:v>
                </c:pt>
                <c:pt idx="2998">
                  <c:v>0.76240216973454877</c:v>
                </c:pt>
                <c:pt idx="2999">
                  <c:v>0.76241781982325219</c:v>
                </c:pt>
                <c:pt idx="3000">
                  <c:v>0.76245344316854835</c:v>
                </c:pt>
                <c:pt idx="3001">
                  <c:v>0.76246404108004262</c:v>
                </c:pt>
                <c:pt idx="3002">
                  <c:v>0.76248076389456942</c:v>
                </c:pt>
                <c:pt idx="3003">
                  <c:v>0.7624873319304597</c:v>
                </c:pt>
                <c:pt idx="3004">
                  <c:v>0.76248857674654147</c:v>
                </c:pt>
                <c:pt idx="3005">
                  <c:v>0.76250189788252176</c:v>
                </c:pt>
                <c:pt idx="3006">
                  <c:v>0.76253260901242281</c:v>
                </c:pt>
                <c:pt idx="3007">
                  <c:v>0.76256375497269635</c:v>
                </c:pt>
                <c:pt idx="3008">
                  <c:v>0.76256822708464478</c:v>
                </c:pt>
                <c:pt idx="3009">
                  <c:v>0.76258047393273942</c:v>
                </c:pt>
                <c:pt idx="3010">
                  <c:v>0.7625882849846819</c:v>
                </c:pt>
                <c:pt idx="3011">
                  <c:v>0.76260736246526439</c:v>
                </c:pt>
                <c:pt idx="3012">
                  <c:v>0.76260854961525615</c:v>
                </c:pt>
                <c:pt idx="3013">
                  <c:v>0.76262832650987367</c:v>
                </c:pt>
                <c:pt idx="3014">
                  <c:v>0.76263873379401859</c:v>
                </c:pt>
                <c:pt idx="3015">
                  <c:v>0.76263873379402092</c:v>
                </c:pt>
                <c:pt idx="3016">
                  <c:v>0.76266220156844389</c:v>
                </c:pt>
                <c:pt idx="3017">
                  <c:v>0.76266791696216374</c:v>
                </c:pt>
                <c:pt idx="3018">
                  <c:v>0.76267676163448317</c:v>
                </c:pt>
                <c:pt idx="3019">
                  <c:v>0.76268797023750112</c:v>
                </c:pt>
                <c:pt idx="3020">
                  <c:v>0.762708230195287</c:v>
                </c:pt>
                <c:pt idx="3021">
                  <c:v>0.76272800252797179</c:v>
                </c:pt>
                <c:pt idx="3022">
                  <c:v>0.76276186977488702</c:v>
                </c:pt>
                <c:pt idx="3023">
                  <c:v>0.76276311380071649</c:v>
                </c:pt>
                <c:pt idx="3024">
                  <c:v>0.76277642648164246</c:v>
                </c:pt>
                <c:pt idx="3025">
                  <c:v>0.76282765555364207</c:v>
                </c:pt>
                <c:pt idx="3026">
                  <c:v>0.76283824429271085</c:v>
                </c:pt>
                <c:pt idx="3027">
                  <c:v>0.76285495263633285</c:v>
                </c:pt>
                <c:pt idx="3028">
                  <c:v>0.76286151498717691</c:v>
                </c:pt>
                <c:pt idx="3029">
                  <c:v>0.76286311324853728</c:v>
                </c:pt>
                <c:pt idx="3030">
                  <c:v>0.76287606833390864</c:v>
                </c:pt>
                <c:pt idx="3031">
                  <c:v>0.76289067397760735</c:v>
                </c:pt>
                <c:pt idx="3032">
                  <c:v>0.76289170127452666</c:v>
                </c:pt>
                <c:pt idx="3033">
                  <c:v>0.76291677373336397</c:v>
                </c:pt>
                <c:pt idx="3034">
                  <c:v>0.76291677374328615</c:v>
                </c:pt>
                <c:pt idx="3035">
                  <c:v>0.76292728558181422</c:v>
                </c:pt>
                <c:pt idx="3036">
                  <c:v>0.76293787187784634</c:v>
                </c:pt>
                <c:pt idx="3037">
                  <c:v>0.76295457636379083</c:v>
                </c:pt>
                <c:pt idx="3038">
                  <c:v>0.76296113720025327</c:v>
                </c:pt>
                <c:pt idx="3039">
                  <c:v>0.76296238065187516</c:v>
                </c:pt>
                <c:pt idx="3040">
                  <c:v>0.76297568718621989</c:v>
                </c:pt>
                <c:pt idx="3041">
                  <c:v>0.76303747645988884</c:v>
                </c:pt>
                <c:pt idx="3042">
                  <c:v>0.76305417708730783</c:v>
                </c:pt>
                <c:pt idx="3043">
                  <c:v>0.76306073640905359</c:v>
                </c:pt>
                <c:pt idx="3044">
                  <c:v>0.76306197957347788</c:v>
                </c:pt>
                <c:pt idx="3045">
                  <c:v>0.76307528303352012</c:v>
                </c:pt>
                <c:pt idx="3046">
                  <c:v>0.76310595341010967</c:v>
                </c:pt>
                <c:pt idx="3047">
                  <c:v>0.76313581508593809</c:v>
                </c:pt>
                <c:pt idx="3048">
                  <c:v>0.76313705803378518</c:v>
                </c:pt>
                <c:pt idx="3049">
                  <c:v>0.76314152420991455</c:v>
                </c:pt>
                <c:pt idx="3050">
                  <c:v>0.76315375480183556</c:v>
                </c:pt>
                <c:pt idx="3051">
                  <c:v>0.76316155548569309</c:v>
                </c:pt>
                <c:pt idx="3052">
                  <c:v>0.76318060764115703</c:v>
                </c:pt>
                <c:pt idx="3053">
                  <c:v>0.76318179321514967</c:v>
                </c:pt>
                <c:pt idx="3054">
                  <c:v>0.76320154385302152</c:v>
                </c:pt>
                <c:pt idx="3055">
                  <c:v>0.76321193731963755</c:v>
                </c:pt>
                <c:pt idx="3056">
                  <c:v>0.76321193731963755</c:v>
                </c:pt>
                <c:pt idx="3057">
                  <c:v>0.76323537393394958</c:v>
                </c:pt>
                <c:pt idx="3058">
                  <c:v>0.76324991466492764</c:v>
                </c:pt>
                <c:pt idx="3059">
                  <c:v>0.76330108750440262</c:v>
                </c:pt>
                <c:pt idx="3060">
                  <c:v>0.76332835461831783</c:v>
                </c:pt>
                <c:pt idx="3061">
                  <c:v>0.76333490976379093</c:v>
                </c:pt>
                <c:pt idx="3062">
                  <c:v>0.76333615213695949</c:v>
                </c:pt>
                <c:pt idx="3063">
                  <c:v>0.76333650627054594</c:v>
                </c:pt>
                <c:pt idx="3064">
                  <c:v>0.76334944713124031</c:v>
                </c:pt>
                <c:pt idx="3065">
                  <c:v>0.76336403673685493</c:v>
                </c:pt>
                <c:pt idx="3066">
                  <c:v>0.7633901078306462</c:v>
                </c:pt>
                <c:pt idx="3067">
                  <c:v>0.76339010784031869</c:v>
                </c:pt>
                <c:pt idx="3068">
                  <c:v>0.76340060813428656</c:v>
                </c:pt>
                <c:pt idx="3069">
                  <c:v>0.76341118280271436</c:v>
                </c:pt>
                <c:pt idx="3070">
                  <c:v>0.76342786894091674</c:v>
                </c:pt>
                <c:pt idx="3071">
                  <c:v>0.76343442257042615</c:v>
                </c:pt>
                <c:pt idx="3072">
                  <c:v>0.76343601870721867</c:v>
                </c:pt>
                <c:pt idx="3073">
                  <c:v>0.76344895657361223</c:v>
                </c:pt>
                <c:pt idx="3074">
                  <c:v>0.76346456873463742</c:v>
                </c:pt>
                <c:pt idx="3075">
                  <c:v>0.7635106779599512</c:v>
                </c:pt>
                <c:pt idx="3076">
                  <c:v>0.76352736023561274</c:v>
                </c:pt>
                <c:pt idx="3077">
                  <c:v>0.76353391234882717</c:v>
                </c:pt>
                <c:pt idx="3078">
                  <c:v>0.7635351541470663</c:v>
                </c:pt>
                <c:pt idx="3079">
                  <c:v>0.76354844298701585</c:v>
                </c:pt>
                <c:pt idx="3080">
                  <c:v>0.76466097693177171</c:v>
                </c:pt>
                <c:pt idx="3081">
                  <c:v>0.76615168359646835</c:v>
                </c:pt>
                <c:pt idx="3082">
                  <c:v>0.76844549310344634</c:v>
                </c:pt>
                <c:pt idx="3083">
                  <c:v>0.7721974610287794</c:v>
                </c:pt>
                <c:pt idx="3084">
                  <c:v>0.77804374735156445</c:v>
                </c:pt>
                <c:pt idx="3085">
                  <c:v>0.77881809179963035</c:v>
                </c:pt>
                <c:pt idx="3086">
                  <c:v>0.78771158554209531</c:v>
                </c:pt>
                <c:pt idx="3087">
                  <c:v>0.78939665474601406</c:v>
                </c:pt>
                <c:pt idx="3088">
                  <c:v>0.7910589818885948</c:v>
                </c:pt>
                <c:pt idx="3089">
                  <c:v>0.79195264617641492</c:v>
                </c:pt>
                <c:pt idx="3090">
                  <c:v>0.79350140748585829</c:v>
                </c:pt>
                <c:pt idx="3091">
                  <c:v>0.79656492479747287</c:v>
                </c:pt>
                <c:pt idx="3092">
                  <c:v>0.79922731400306302</c:v>
                </c:pt>
                <c:pt idx="3093">
                  <c:v>0.8009411551418204</c:v>
                </c:pt>
                <c:pt idx="3094">
                  <c:v>0.80312877657200754</c:v>
                </c:pt>
                <c:pt idx="3095">
                  <c:v>0.80333952430547562</c:v>
                </c:pt>
                <c:pt idx="3096">
                  <c:v>0.8035150286398971</c:v>
                </c:pt>
                <c:pt idx="3097">
                  <c:v>0.80351579756590863</c:v>
                </c:pt>
                <c:pt idx="3098">
                  <c:v>0.80351586758176485</c:v>
                </c:pt>
                <c:pt idx="3099">
                  <c:v>0.80351625090369705</c:v>
                </c:pt>
                <c:pt idx="3100">
                  <c:v>0.80351646568296597</c:v>
                </c:pt>
                <c:pt idx="3101">
                  <c:v>0.8035165626839651</c:v>
                </c:pt>
                <c:pt idx="3102">
                  <c:v>0.80351720586814523</c:v>
                </c:pt>
                <c:pt idx="3103">
                  <c:v>0.80351803521264553</c:v>
                </c:pt>
                <c:pt idx="3104">
                  <c:v>0.80351828428968275</c:v>
                </c:pt>
                <c:pt idx="3105">
                  <c:v>0.80351836725420145</c:v>
                </c:pt>
                <c:pt idx="3106">
                  <c:v>0.80351869005701659</c:v>
                </c:pt>
                <c:pt idx="3107">
                  <c:v>0.80351964416092181</c:v>
                </c:pt>
                <c:pt idx="3108">
                  <c:v>0.80352003800812821</c:v>
                </c:pt>
                <c:pt idx="3109">
                  <c:v>0.8035206440687187</c:v>
                </c:pt>
                <c:pt idx="3110">
                  <c:v>0.80352147909337335</c:v>
                </c:pt>
                <c:pt idx="3111">
                  <c:v>0.80352180058762179</c:v>
                </c:pt>
                <c:pt idx="3112">
                  <c:v>0.80352180059062439</c:v>
                </c:pt>
                <c:pt idx="3113">
                  <c:v>0.80352285648425725</c:v>
                </c:pt>
                <c:pt idx="3114">
                  <c:v>0.80352333776471063</c:v>
                </c:pt>
                <c:pt idx="3115">
                  <c:v>0.80352380839484538</c:v>
                </c:pt>
                <c:pt idx="3116">
                  <c:v>0.80352412138940255</c:v>
                </c:pt>
                <c:pt idx="3117">
                  <c:v>0.80352488756434814</c:v>
                </c:pt>
                <c:pt idx="3118">
                  <c:v>0.80352499270983402</c:v>
                </c:pt>
                <c:pt idx="3119">
                  <c:v>0.80352668756180645</c:v>
                </c:pt>
                <c:pt idx="3120">
                  <c:v>0.80352808751959515</c:v>
                </c:pt>
                <c:pt idx="3121">
                  <c:v>0.80352844128680123</c:v>
                </c:pt>
                <c:pt idx="3122">
                  <c:v>0.80352931933789784</c:v>
                </c:pt>
                <c:pt idx="3123">
                  <c:v>0.80352952819174583</c:v>
                </c:pt>
                <c:pt idx="3124">
                  <c:v>0.80352980029159427</c:v>
                </c:pt>
                <c:pt idx="3125">
                  <c:v>0.80353046408628881</c:v>
                </c:pt>
                <c:pt idx="3126">
                  <c:v>0.80353111465912908</c:v>
                </c:pt>
                <c:pt idx="3127">
                  <c:v>0.80353157578008716</c:v>
                </c:pt>
                <c:pt idx="3128">
                  <c:v>0.80353260324164599</c:v>
                </c:pt>
                <c:pt idx="3129">
                  <c:v>0.80353351442607335</c:v>
                </c:pt>
                <c:pt idx="3130">
                  <c:v>0.80353412095179544</c:v>
                </c:pt>
                <c:pt idx="3131">
                  <c:v>0.80353428173466845</c:v>
                </c:pt>
                <c:pt idx="3132">
                  <c:v>0.80353436397681799</c:v>
                </c:pt>
                <c:pt idx="3133">
                  <c:v>0.80353477500830417</c:v>
                </c:pt>
                <c:pt idx="3134">
                  <c:v>0.80353538933079904</c:v>
                </c:pt>
                <c:pt idx="3135">
                  <c:v>0.80353574852269305</c:v>
                </c:pt>
                <c:pt idx="3136">
                  <c:v>0.80353631279414173</c:v>
                </c:pt>
                <c:pt idx="3137">
                  <c:v>0.80353660930653015</c:v>
                </c:pt>
                <c:pt idx="3138">
                  <c:v>0.80353746122001501</c:v>
                </c:pt>
                <c:pt idx="3139">
                  <c:v>0.80353823522726187</c:v>
                </c:pt>
                <c:pt idx="3140">
                  <c:v>0.80353912869155564</c:v>
                </c:pt>
                <c:pt idx="3141">
                  <c:v>0.80353992837341082</c:v>
                </c:pt>
                <c:pt idx="3142">
                  <c:v>0.80354155066358057</c:v>
                </c:pt>
                <c:pt idx="3143">
                  <c:v>0.80354162825005926</c:v>
                </c:pt>
                <c:pt idx="3144">
                  <c:v>0.80354202206911429</c:v>
                </c:pt>
                <c:pt idx="3145">
                  <c:v>0.80354262808860744</c:v>
                </c:pt>
                <c:pt idx="3146">
                  <c:v>0.80354334915571113</c:v>
                </c:pt>
                <c:pt idx="3147">
                  <c:v>0.80354335871635219</c:v>
                </c:pt>
                <c:pt idx="3148">
                  <c:v>0.80354428774725839</c:v>
                </c:pt>
                <c:pt idx="3149">
                  <c:v>0.80354524663996607</c:v>
                </c:pt>
                <c:pt idx="3150">
                  <c:v>0.80354609280556422</c:v>
                </c:pt>
                <c:pt idx="3151">
                  <c:v>0.80354753586326066</c:v>
                </c:pt>
                <c:pt idx="3152">
                  <c:v>0.80355007104054632</c:v>
                </c:pt>
                <c:pt idx="3153">
                  <c:v>0.80355019463218313</c:v>
                </c:pt>
                <c:pt idx="3154">
                  <c:v>0.80355042478086935</c:v>
                </c:pt>
                <c:pt idx="3155">
                  <c:v>0.80355120418848824</c:v>
                </c:pt>
                <c:pt idx="3156">
                  <c:v>0.80355130276953157</c:v>
                </c:pt>
                <c:pt idx="3157">
                  <c:v>0.8035517836906122</c:v>
                </c:pt>
                <c:pt idx="3158">
                  <c:v>0.80355184644868882</c:v>
                </c:pt>
                <c:pt idx="3159">
                  <c:v>0.80355244744319165</c:v>
                </c:pt>
                <c:pt idx="3160">
                  <c:v>0.80355355905871106</c:v>
                </c:pt>
                <c:pt idx="3161">
                  <c:v>0.80355401638284885</c:v>
                </c:pt>
                <c:pt idx="3162">
                  <c:v>0.80355458645638533</c:v>
                </c:pt>
                <c:pt idx="3163">
                  <c:v>0.80355549757613109</c:v>
                </c:pt>
                <c:pt idx="3164">
                  <c:v>0.8035562648326916</c:v>
                </c:pt>
                <c:pt idx="3165">
                  <c:v>0.80355667858086777</c:v>
                </c:pt>
                <c:pt idx="3166">
                  <c:v>0.80356110310895601</c:v>
                </c:pt>
                <c:pt idx="3167">
                  <c:v>0.80356191109142006</c:v>
                </c:pt>
                <c:pt idx="3168">
                  <c:v>0.80356311459762897</c:v>
                </c:pt>
                <c:pt idx="3169">
                  <c:v>0.80356353327157803</c:v>
                </c:pt>
                <c:pt idx="3170">
                  <c:v>0.80356438028028743</c:v>
                </c:pt>
                <c:pt idx="3171">
                  <c:v>0.80356534119595058</c:v>
                </c:pt>
                <c:pt idx="3172">
                  <c:v>0.80356807510554118</c:v>
                </c:pt>
                <c:pt idx="3173">
                  <c:v>0.80356951806537635</c:v>
                </c:pt>
                <c:pt idx="3174">
                  <c:v>0.80356953971054412</c:v>
                </c:pt>
                <c:pt idx="3175">
                  <c:v>0.80356985044348228</c:v>
                </c:pt>
                <c:pt idx="3176">
                  <c:v>0.80357044642993447</c:v>
                </c:pt>
                <c:pt idx="3177">
                  <c:v>0.80357122862160579</c:v>
                </c:pt>
                <c:pt idx="3178">
                  <c:v>0.80357314682362468</c:v>
                </c:pt>
                <c:pt idx="3179">
                  <c:v>0.80357318613604711</c:v>
                </c:pt>
                <c:pt idx="3180">
                  <c:v>0.80357378988889794</c:v>
                </c:pt>
                <c:pt idx="3181">
                  <c:v>0.80357382835848012</c:v>
                </c:pt>
                <c:pt idx="3182">
                  <c:v>0.80357439202500214</c:v>
                </c:pt>
                <c:pt idx="3183">
                  <c:v>0.80357599814114034</c:v>
                </c:pt>
                <c:pt idx="3184">
                  <c:v>0.80357739938988193</c:v>
                </c:pt>
                <c:pt idx="3185">
                  <c:v>0.80357808083689242</c:v>
                </c:pt>
                <c:pt idx="3186">
                  <c:v>0.80357864615964814</c:v>
                </c:pt>
                <c:pt idx="3187">
                  <c:v>0.80357918759060554</c:v>
                </c:pt>
                <c:pt idx="3188">
                  <c:v>0.80358022579584687</c:v>
                </c:pt>
                <c:pt idx="3189">
                  <c:v>0.80358239275906107</c:v>
                </c:pt>
                <c:pt idx="3190">
                  <c:v>0.80358382949881091</c:v>
                </c:pt>
                <c:pt idx="3191">
                  <c:v>0.80358392648437116</c:v>
                </c:pt>
                <c:pt idx="3192">
                  <c:v>0.80358456953372293</c:v>
                </c:pt>
                <c:pt idx="3193">
                  <c:v>0.80358509573745085</c:v>
                </c:pt>
                <c:pt idx="3194">
                  <c:v>0.80358539870707402</c:v>
                </c:pt>
                <c:pt idx="3195">
                  <c:v>0.80358541143554085</c:v>
                </c:pt>
                <c:pt idx="3196">
                  <c:v>0.80358573067491978</c:v>
                </c:pt>
                <c:pt idx="3197">
                  <c:v>0.80358705142532449</c:v>
                </c:pt>
                <c:pt idx="3198">
                  <c:v>0.80358735520111324</c:v>
                </c:pt>
                <c:pt idx="3199">
                  <c:v>0.80358762789435523</c:v>
                </c:pt>
                <c:pt idx="3200">
                  <c:v>0.80358762789435523</c:v>
                </c:pt>
                <c:pt idx="3201">
                  <c:v>0.80358762791236493</c:v>
                </c:pt>
                <c:pt idx="3202">
                  <c:v>0.8035887675275788</c:v>
                </c:pt>
                <c:pt idx="3203">
                  <c:v>0.80358884186983104</c:v>
                </c:pt>
                <c:pt idx="3204">
                  <c:v>0.80358903208678267</c:v>
                </c:pt>
                <c:pt idx="3205">
                  <c:v>0.803590218972141</c:v>
                </c:pt>
                <c:pt idx="3206">
                  <c:v>0.80359100525329974</c:v>
                </c:pt>
                <c:pt idx="3207">
                  <c:v>0.80359117068846464</c:v>
                </c:pt>
                <c:pt idx="3208">
                  <c:v>0.80359142042129672</c:v>
                </c:pt>
                <c:pt idx="3209">
                  <c:v>0.80359152041461013</c:v>
                </c:pt>
                <c:pt idx="3210">
                  <c:v>0.80359191845041056</c:v>
                </c:pt>
                <c:pt idx="3211">
                  <c:v>0.80359242707467915</c:v>
                </c:pt>
                <c:pt idx="3212">
                  <c:v>0.80359320921257582</c:v>
                </c:pt>
                <c:pt idx="3213">
                  <c:v>0.80359404925832034</c:v>
                </c:pt>
                <c:pt idx="3214">
                  <c:v>0.80359512728305016</c:v>
                </c:pt>
                <c:pt idx="3215">
                  <c:v>0.80359577030615681</c:v>
                </c:pt>
                <c:pt idx="3216">
                  <c:v>0.80359637240287096</c:v>
                </c:pt>
                <c:pt idx="3217">
                  <c:v>0.80359638471175099</c:v>
                </c:pt>
                <c:pt idx="3218">
                  <c:v>0.80359688929326012</c:v>
                </c:pt>
                <c:pt idx="3219">
                  <c:v>0.80359752917463756</c:v>
                </c:pt>
                <c:pt idx="3220">
                  <c:v>0.80359857883867614</c:v>
                </c:pt>
                <c:pt idx="3221">
                  <c:v>0.8035993982167281</c:v>
                </c:pt>
                <c:pt idx="3222">
                  <c:v>0.80360062624609374</c:v>
                </c:pt>
                <c:pt idx="3223">
                  <c:v>0.80360116764177469</c:v>
                </c:pt>
                <c:pt idx="3224">
                  <c:v>0.80360274921670571</c:v>
                </c:pt>
                <c:pt idx="3225">
                  <c:v>0.80360302866453626</c:v>
                </c:pt>
                <c:pt idx="3226">
                  <c:v>0.80360310833454651</c:v>
                </c:pt>
                <c:pt idx="3227">
                  <c:v>0.80360367248888309</c:v>
                </c:pt>
                <c:pt idx="3228">
                  <c:v>0.80360374531524226</c:v>
                </c:pt>
                <c:pt idx="3229">
                  <c:v>0.80360396894127484</c:v>
                </c:pt>
                <c:pt idx="3230">
                  <c:v>0.80360559451940983</c:v>
                </c:pt>
                <c:pt idx="3231">
                  <c:v>0.80360580923948532</c:v>
                </c:pt>
                <c:pt idx="3232">
                  <c:v>0.80360610141597721</c:v>
                </c:pt>
                <c:pt idx="3233">
                  <c:v>0.80360648779803334</c:v>
                </c:pt>
                <c:pt idx="3234">
                  <c:v>0.80360654921986319</c:v>
                </c:pt>
                <c:pt idx="3235">
                  <c:v>0.80360737833552653</c:v>
                </c:pt>
                <c:pt idx="3236">
                  <c:v>0.8036076273449928</c:v>
                </c:pt>
                <c:pt idx="3237">
                  <c:v>0.80360771028664357</c:v>
                </c:pt>
                <c:pt idx="3238">
                  <c:v>0.80360802753603144</c:v>
                </c:pt>
                <c:pt idx="3239">
                  <c:v>0.80360898684064019</c:v>
                </c:pt>
                <c:pt idx="3240">
                  <c:v>0.80360938057903319</c:v>
                </c:pt>
                <c:pt idx="3241">
                  <c:v>0.80360998647258786</c:v>
                </c:pt>
                <c:pt idx="3242">
                  <c:v>0.80361082126764039</c:v>
                </c:pt>
                <c:pt idx="3243">
                  <c:v>0.80361219827944153</c:v>
                </c:pt>
                <c:pt idx="3244">
                  <c:v>0.80361267942724979</c:v>
                </c:pt>
                <c:pt idx="3245">
                  <c:v>0.80361339964131673</c:v>
                </c:pt>
                <c:pt idx="3246">
                  <c:v>0.80361433391518045</c:v>
                </c:pt>
                <c:pt idx="3247">
                  <c:v>0.80361602830003176</c:v>
                </c:pt>
                <c:pt idx="3248">
                  <c:v>0.80361637631345562</c:v>
                </c:pt>
                <c:pt idx="3249">
                  <c:v>0.80361742787304757</c:v>
                </c:pt>
                <c:pt idx="3250">
                  <c:v>0.80361778154221175</c:v>
                </c:pt>
                <c:pt idx="3251">
                  <c:v>0.80361914017190517</c:v>
                </c:pt>
                <c:pt idx="3252">
                  <c:v>0.80361950798609938</c:v>
                </c:pt>
                <c:pt idx="3253">
                  <c:v>0.80362091517104428</c:v>
                </c:pt>
                <c:pt idx="3254">
                  <c:v>0.80362178609987533</c:v>
                </c:pt>
                <c:pt idx="3255">
                  <c:v>0.80362194235048512</c:v>
                </c:pt>
                <c:pt idx="3256">
                  <c:v>0.80362285328323768</c:v>
                </c:pt>
                <c:pt idx="3257">
                  <c:v>0.80362345964178594</c:v>
                </c:pt>
                <c:pt idx="3258">
                  <c:v>0.80362361466038501</c:v>
                </c:pt>
                <c:pt idx="3259">
                  <c:v>0.80362370259928895</c:v>
                </c:pt>
                <c:pt idx="3260">
                  <c:v>0.80362403404488991</c:v>
                </c:pt>
                <c:pt idx="3261">
                  <c:v>0.80362472767119619</c:v>
                </c:pt>
                <c:pt idx="3262">
                  <c:v>0.80362500709862572</c:v>
                </c:pt>
                <c:pt idx="3263">
                  <c:v>0.80362508676395494</c:v>
                </c:pt>
                <c:pt idx="3264">
                  <c:v>0.80362572369927299</c:v>
                </c:pt>
                <c:pt idx="3265">
                  <c:v>0.80362594731013648</c:v>
                </c:pt>
                <c:pt idx="3266">
                  <c:v>0.80362595381447677</c:v>
                </c:pt>
                <c:pt idx="3267">
                  <c:v>0.80362757278379582</c:v>
                </c:pt>
                <c:pt idx="3268">
                  <c:v>0.80362762203087035</c:v>
                </c:pt>
                <c:pt idx="3269">
                  <c:v>0.80362807964019001</c:v>
                </c:pt>
                <c:pt idx="3270">
                  <c:v>0.8036283740109309</c:v>
                </c:pt>
                <c:pt idx="3271">
                  <c:v>0.80362846600182625</c:v>
                </c:pt>
                <c:pt idx="3272">
                  <c:v>0.80362926546326685</c:v>
                </c:pt>
                <c:pt idx="3273">
                  <c:v>0.80362960547148576</c:v>
                </c:pt>
                <c:pt idx="3274">
                  <c:v>0.80362984150604722</c:v>
                </c:pt>
                <c:pt idx="3275">
                  <c:v>0.80363077320937293</c:v>
                </c:pt>
                <c:pt idx="3276">
                  <c:v>0.80363088730628629</c:v>
                </c:pt>
                <c:pt idx="3277">
                  <c:v>0.80363096487057628</c:v>
                </c:pt>
                <c:pt idx="3278">
                  <c:v>0.8036315408355682</c:v>
                </c:pt>
                <c:pt idx="3279">
                  <c:v>0.80363173414220368</c:v>
                </c:pt>
                <c:pt idx="3280">
                  <c:v>0.80363458226286788</c:v>
                </c:pt>
                <c:pt idx="3281">
                  <c:v>0.80363542819630596</c:v>
                </c:pt>
                <c:pt idx="3282">
                  <c:v>0.80363687085624269</c:v>
                </c:pt>
                <c:pt idx="3283">
                  <c:v>0.80363720316821707</c:v>
                </c:pt>
                <c:pt idx="3284">
                  <c:v>0.8036387390365316</c:v>
                </c:pt>
                <c:pt idx="3285">
                  <c:v>0.80363889247110531</c:v>
                </c:pt>
                <c:pt idx="3286">
                  <c:v>0.80363889248911224</c:v>
                </c:pt>
                <c:pt idx="3287">
                  <c:v>0.80363889248911224</c:v>
                </c:pt>
                <c:pt idx="3288">
                  <c:v>0.80363940533473532</c:v>
                </c:pt>
                <c:pt idx="3289">
                  <c:v>0.80364053816926506</c:v>
                </c:pt>
                <c:pt idx="3290">
                  <c:v>0.80364111751165179</c:v>
                </c:pt>
                <c:pt idx="3291">
                  <c:v>0.80364118025350262</c:v>
                </c:pt>
                <c:pt idx="3292">
                  <c:v>0.80364289239038256</c:v>
                </c:pt>
                <c:pt idx="3293">
                  <c:v>0.80364334958873074</c:v>
                </c:pt>
                <c:pt idx="3294">
                  <c:v>0.80364376326592202</c:v>
                </c:pt>
                <c:pt idx="3295">
                  <c:v>0.80364391950593272</c:v>
                </c:pt>
                <c:pt idx="3296">
                  <c:v>0.80364475054269502</c:v>
                </c:pt>
                <c:pt idx="3297">
                  <c:v>0.80364483037399514</c:v>
                </c:pt>
                <c:pt idx="3298">
                  <c:v>0.80364601105265743</c:v>
                </c:pt>
                <c:pt idx="3299">
                  <c:v>0.80364974287874102</c:v>
                </c:pt>
                <c:pt idx="3300">
                  <c:v>0.80365035072428326</c:v>
                </c:pt>
                <c:pt idx="3301">
                  <c:v>0.80365124212193373</c:v>
                </c:pt>
                <c:pt idx="3302">
                  <c:v>0.80365142198819817</c:v>
                </c:pt>
                <c:pt idx="3303">
                  <c:v>0.80365181812129505</c:v>
                </c:pt>
                <c:pt idx="3304">
                  <c:v>0.80365244529531987</c:v>
                </c:pt>
                <c:pt idx="3305">
                  <c:v>0.80365257405031532</c:v>
                </c:pt>
                <c:pt idx="3306">
                  <c:v>0.80365286385492929</c:v>
                </c:pt>
                <c:pt idx="3307">
                  <c:v>0.80365371062941893</c:v>
                </c:pt>
                <c:pt idx="3308">
                  <c:v>0.80365470428463437</c:v>
                </c:pt>
                <c:pt idx="3309">
                  <c:v>0.80365594921248684</c:v>
                </c:pt>
                <c:pt idx="3310">
                  <c:v>0.80365732092061781</c:v>
                </c:pt>
                <c:pt idx="3311">
                  <c:v>0.8036583535781443</c:v>
                </c:pt>
                <c:pt idx="3312">
                  <c:v>0.80365884699896351</c:v>
                </c:pt>
                <c:pt idx="3313">
                  <c:v>0.80365886863709135</c:v>
                </c:pt>
                <c:pt idx="3314">
                  <c:v>0.80365917928477515</c:v>
                </c:pt>
                <c:pt idx="3315">
                  <c:v>0.80365928886884652</c:v>
                </c:pt>
                <c:pt idx="3316">
                  <c:v>0.80365977510693543</c:v>
                </c:pt>
                <c:pt idx="3317">
                  <c:v>0.80366051999144106</c:v>
                </c:pt>
                <c:pt idx="3318">
                  <c:v>0.80366247475581765</c:v>
                </c:pt>
                <c:pt idx="3319">
                  <c:v>0.80366251405740274</c:v>
                </c:pt>
                <c:pt idx="3320">
                  <c:v>0.80366311764408782</c:v>
                </c:pt>
                <c:pt idx="3321">
                  <c:v>0.80366315610386874</c:v>
                </c:pt>
                <c:pt idx="3322">
                  <c:v>0.80366371961447181</c:v>
                </c:pt>
                <c:pt idx="3323">
                  <c:v>0.80366436829533705</c:v>
                </c:pt>
                <c:pt idx="3324">
                  <c:v>0.80366501756041731</c:v>
                </c:pt>
                <c:pt idx="3325">
                  <c:v>0.8036651580571087</c:v>
                </c:pt>
                <c:pt idx="3326">
                  <c:v>0.80366532528758339</c:v>
                </c:pt>
                <c:pt idx="3327">
                  <c:v>0.80366672615084433</c:v>
                </c:pt>
                <c:pt idx="3328">
                  <c:v>0.80366797257583966</c:v>
                </c:pt>
                <c:pt idx="3329">
                  <c:v>0.80366824875264453</c:v>
                </c:pt>
                <c:pt idx="3330">
                  <c:v>0.8036685138578058</c:v>
                </c:pt>
                <c:pt idx="3331">
                  <c:v>0.80366955177764354</c:v>
                </c:pt>
                <c:pt idx="3332">
                  <c:v>0.80367012860458664</c:v>
                </c:pt>
                <c:pt idx="3333">
                  <c:v>0.80367255667872117</c:v>
                </c:pt>
                <c:pt idx="3334">
                  <c:v>0.8036731544871476</c:v>
                </c:pt>
                <c:pt idx="3335">
                  <c:v>0.80367389431724401</c:v>
                </c:pt>
                <c:pt idx="3336">
                  <c:v>0.80367472326173861</c:v>
                </c:pt>
                <c:pt idx="3337">
                  <c:v>0.80367473598723216</c:v>
                </c:pt>
                <c:pt idx="3338">
                  <c:v>0.80367505513913895</c:v>
                </c:pt>
                <c:pt idx="3339">
                  <c:v>0.80367637552490012</c:v>
                </c:pt>
                <c:pt idx="3340">
                  <c:v>0.80367667921747876</c:v>
                </c:pt>
                <c:pt idx="3341">
                  <c:v>0.80367695183447352</c:v>
                </c:pt>
                <c:pt idx="3342">
                  <c:v>0.80367816547580917</c:v>
                </c:pt>
                <c:pt idx="3343">
                  <c:v>0.80367954219900739</c:v>
                </c:pt>
                <c:pt idx="3344">
                  <c:v>0.8036800232467971</c:v>
                </c:pt>
                <c:pt idx="3345">
                  <c:v>0.80368032826339841</c:v>
                </c:pt>
                <c:pt idx="3346">
                  <c:v>0.80368074331586792</c:v>
                </c:pt>
                <c:pt idx="3347">
                  <c:v>0.80368084328161216</c:v>
                </c:pt>
                <c:pt idx="3348">
                  <c:v>0.8036815722999533</c:v>
                </c:pt>
                <c:pt idx="3349">
                  <c:v>0.80368174969212725</c:v>
                </c:pt>
                <c:pt idx="3350">
                  <c:v>0.80368249452392448</c:v>
                </c:pt>
                <c:pt idx="3351">
                  <c:v>0.80368337142814572</c:v>
                </c:pt>
                <c:pt idx="3352">
                  <c:v>0.80368569393275791</c:v>
                </c:pt>
                <c:pt idx="3353">
                  <c:v>0.80368685038614485</c:v>
                </c:pt>
                <c:pt idx="3354">
                  <c:v>0.80368779638342358</c:v>
                </c:pt>
                <c:pt idx="3355">
                  <c:v>0.80368871891241311</c:v>
                </c:pt>
                <c:pt idx="3356">
                  <c:v>0.80369022276652902</c:v>
                </c:pt>
                <c:pt idx="3357">
                  <c:v>0.80369048784936226</c:v>
                </c:pt>
                <c:pt idx="3358">
                  <c:v>0.8036909562067267</c:v>
                </c:pt>
                <c:pt idx="3359">
                  <c:v>0.80369096192785505</c:v>
                </c:pt>
                <c:pt idx="3360">
                  <c:v>0.80369206898851919</c:v>
                </c:pt>
                <c:pt idx="3361">
                  <c:v>0.80369234835903791</c:v>
                </c:pt>
                <c:pt idx="3362">
                  <c:v>0.80369242800721696</c:v>
                </c:pt>
                <c:pt idx="3363">
                  <c:v>0.80369306481189295</c:v>
                </c:pt>
                <c:pt idx="3364">
                  <c:v>0.80369328837627341</c:v>
                </c:pt>
                <c:pt idx="3365">
                  <c:v>0.8036945303945241</c:v>
                </c:pt>
                <c:pt idx="3366">
                  <c:v>0.8036949627464941</c:v>
                </c:pt>
                <c:pt idx="3367">
                  <c:v>0.80369512816817656</c:v>
                </c:pt>
                <c:pt idx="3368">
                  <c:v>0.80369522785470271</c:v>
                </c:pt>
                <c:pt idx="3369">
                  <c:v>0.80369542026304108</c:v>
                </c:pt>
                <c:pt idx="3370">
                  <c:v>0.8036958065396419</c:v>
                </c:pt>
                <c:pt idx="3371">
                  <c:v>0.80369627115077624</c:v>
                </c:pt>
                <c:pt idx="3372">
                  <c:v>0.80369694577242101</c:v>
                </c:pt>
                <c:pt idx="3373">
                  <c:v>0.80369735131473963</c:v>
                </c:pt>
                <c:pt idx="3374">
                  <c:v>0.80369794655474036</c:v>
                </c:pt>
                <c:pt idx="3375">
                  <c:v>0.80369815767666719</c:v>
                </c:pt>
                <c:pt idx="3376">
                  <c:v>0.80369830489243888</c:v>
                </c:pt>
                <c:pt idx="3377">
                  <c:v>0.80369869852200793</c:v>
                </c:pt>
                <c:pt idx="3378">
                  <c:v>0.80370003452302496</c:v>
                </c:pt>
                <c:pt idx="3379">
                  <c:v>0.80370013881394087</c:v>
                </c:pt>
                <c:pt idx="3380">
                  <c:v>0.8037015154466175</c:v>
                </c:pt>
                <c:pt idx="3381">
                  <c:v>0.8037019964617671</c:v>
                </c:pt>
                <c:pt idx="3382">
                  <c:v>0.8037027164761914</c:v>
                </c:pt>
                <c:pt idx="3383">
                  <c:v>0.80370334551776068</c:v>
                </c:pt>
                <c:pt idx="3384">
                  <c:v>0.8037035454054744</c:v>
                </c:pt>
                <c:pt idx="3385">
                  <c:v>0.80370458465821115</c:v>
                </c:pt>
                <c:pt idx="3386">
                  <c:v>0.80370534441014452</c:v>
                </c:pt>
                <c:pt idx="3387">
                  <c:v>0.80370674359834338</c:v>
                </c:pt>
                <c:pt idx="3388">
                  <c:v>0.80370797473545053</c:v>
                </c:pt>
                <c:pt idx="3389">
                  <c:v>0.80370845542401359</c:v>
                </c:pt>
                <c:pt idx="3390">
                  <c:v>0.80370882313786662</c:v>
                </c:pt>
                <c:pt idx="3391">
                  <c:v>0.80371022993374697</c:v>
                </c:pt>
                <c:pt idx="3392">
                  <c:v>0.80371110062351514</c:v>
                </c:pt>
                <c:pt idx="3393">
                  <c:v>0.80371125683104339</c:v>
                </c:pt>
                <c:pt idx="3394">
                  <c:v>0.80371216751209318</c:v>
                </c:pt>
                <c:pt idx="3395">
                  <c:v>0.80371292867984578</c:v>
                </c:pt>
                <c:pt idx="3396">
                  <c:v>0.80371293439769098</c:v>
                </c:pt>
                <c:pt idx="3397">
                  <c:v>0.80371301659343275</c:v>
                </c:pt>
                <c:pt idx="3398">
                  <c:v>0.80371334794764504</c:v>
                </c:pt>
                <c:pt idx="3399">
                  <c:v>0.80371404138323621</c:v>
                </c:pt>
                <c:pt idx="3400">
                  <c:v>0.80371432073335081</c:v>
                </c:pt>
                <c:pt idx="3401">
                  <c:v>0.80371503713614423</c:v>
                </c:pt>
                <c:pt idx="3402">
                  <c:v>0.80371526718896857</c:v>
                </c:pt>
                <c:pt idx="3403">
                  <c:v>0.80371577413310047</c:v>
                </c:pt>
                <c:pt idx="3404">
                  <c:v>0.80371693494484986</c:v>
                </c:pt>
                <c:pt idx="3405">
                  <c:v>0.80371720003217639</c:v>
                </c:pt>
                <c:pt idx="3406">
                  <c:v>0.80371739242745832</c:v>
                </c:pt>
                <c:pt idx="3407">
                  <c:v>0.80371768671703192</c:v>
                </c:pt>
                <c:pt idx="3408">
                  <c:v>0.80371777868363303</c:v>
                </c:pt>
                <c:pt idx="3409">
                  <c:v>0.80371824326324004</c:v>
                </c:pt>
                <c:pt idx="3410">
                  <c:v>0.80371857792463852</c:v>
                </c:pt>
                <c:pt idx="3411">
                  <c:v>0.80371875775822066</c:v>
                </c:pt>
                <c:pt idx="3412">
                  <c:v>0.8037191538077797</c:v>
                </c:pt>
                <c:pt idx="3413">
                  <c:v>0.8037201296553298</c:v>
                </c:pt>
                <c:pt idx="3414">
                  <c:v>0.80372019932045924</c:v>
                </c:pt>
                <c:pt idx="3415">
                  <c:v>0.80372027686255709</c:v>
                </c:pt>
                <c:pt idx="3416">
                  <c:v>0.80372085264361037</c:v>
                </c:pt>
                <c:pt idx="3417">
                  <c:v>0.80372104592213856</c:v>
                </c:pt>
                <c:pt idx="3418">
                  <c:v>0.80372199682002554</c:v>
                </c:pt>
                <c:pt idx="3419">
                  <c:v>0.80372200637432534</c:v>
                </c:pt>
                <c:pt idx="3420">
                  <c:v>0.80372328403653948</c:v>
                </c:pt>
                <c:pt idx="3421">
                  <c:v>0.803723893257134</c:v>
                </c:pt>
                <c:pt idx="3422">
                  <c:v>0.80372465545947258</c:v>
                </c:pt>
                <c:pt idx="3423">
                  <c:v>0.80372618122052497</c:v>
                </c:pt>
                <c:pt idx="3424">
                  <c:v>0.80372651344019708</c:v>
                </c:pt>
                <c:pt idx="3425">
                  <c:v>0.80372883850736532</c:v>
                </c:pt>
                <c:pt idx="3426">
                  <c:v>0.80373042670387496</c:v>
                </c:pt>
                <c:pt idx="3427">
                  <c:v>0.80373048942949477</c:v>
                </c:pt>
                <c:pt idx="3428">
                  <c:v>0.80373220109318777</c:v>
                </c:pt>
                <c:pt idx="3429">
                  <c:v>0.80373235050372571</c:v>
                </c:pt>
                <c:pt idx="3430">
                  <c:v>0.80373265816573125</c:v>
                </c:pt>
                <c:pt idx="3431">
                  <c:v>0.80373307172965447</c:v>
                </c:pt>
                <c:pt idx="3432">
                  <c:v>0.80373405873418824</c:v>
                </c:pt>
                <c:pt idx="3433">
                  <c:v>0.80373413854293863</c:v>
                </c:pt>
                <c:pt idx="3434">
                  <c:v>0.80373457313952723</c:v>
                </c:pt>
                <c:pt idx="3435">
                  <c:v>0.80373531889548899</c:v>
                </c:pt>
                <c:pt idx="3436">
                  <c:v>0.80373688377347252</c:v>
                </c:pt>
                <c:pt idx="3437">
                  <c:v>0.80373745821546128</c:v>
                </c:pt>
                <c:pt idx="3438">
                  <c:v>0.80373746048519412</c:v>
                </c:pt>
                <c:pt idx="3439">
                  <c:v>0.8037374937680607</c:v>
                </c:pt>
                <c:pt idx="3440">
                  <c:v>0.80373809443398159</c:v>
                </c:pt>
                <c:pt idx="3441">
                  <c:v>0.80373809443398159</c:v>
                </c:pt>
                <c:pt idx="3442">
                  <c:v>0.8037390496925082</c:v>
                </c:pt>
                <c:pt idx="3443">
                  <c:v>0.8037396573704334</c:v>
                </c:pt>
                <c:pt idx="3444">
                  <c:v>0.80373974098634859</c:v>
                </c:pt>
                <c:pt idx="3445">
                  <c:v>0.80374072833893873</c:v>
                </c:pt>
                <c:pt idx="3446">
                  <c:v>0.80374112436306544</c:v>
                </c:pt>
                <c:pt idx="3447">
                  <c:v>0.80374301634937828</c:v>
                </c:pt>
                <c:pt idx="3448">
                  <c:v>0.8037437061042445</c:v>
                </c:pt>
                <c:pt idx="3449">
                  <c:v>0.80374400973131821</c:v>
                </c:pt>
                <c:pt idx="3450">
                  <c:v>0.80374491848827001</c:v>
                </c:pt>
                <c:pt idx="3451">
                  <c:v>0.80374525431586574</c:v>
                </c:pt>
                <c:pt idx="3452">
                  <c:v>0.80374616644233077</c:v>
                </c:pt>
                <c:pt idx="3453">
                  <c:v>0.80374616646011832</c:v>
                </c:pt>
                <c:pt idx="3454">
                  <c:v>0.80374662564572907</c:v>
                </c:pt>
                <c:pt idx="3455">
                  <c:v>0.80374765801848347</c:v>
                </c:pt>
                <c:pt idx="3456">
                  <c:v>0.80374813614831142</c:v>
                </c:pt>
                <c:pt idx="3457">
                  <c:v>0.80374817293432266</c:v>
                </c:pt>
                <c:pt idx="3458">
                  <c:v>0.80374848349674255</c:v>
                </c:pt>
                <c:pt idx="3459">
                  <c:v>0.80374907915459648</c:v>
                </c:pt>
                <c:pt idx="3460">
                  <c:v>0.80374982383328397</c:v>
                </c:pt>
                <c:pt idx="3461">
                  <c:v>0.80374986091473222</c:v>
                </c:pt>
                <c:pt idx="3462">
                  <c:v>0.80375242076984166</c:v>
                </c:pt>
                <c:pt idx="3463">
                  <c:v>0.803753022574486</c:v>
                </c:pt>
                <c:pt idx="3464">
                  <c:v>0.80375432016195636</c:v>
                </c:pt>
                <c:pt idx="3465">
                  <c:v>0.80375446062440348</c:v>
                </c:pt>
                <c:pt idx="3466">
                  <c:v>0.80375462780452878</c:v>
                </c:pt>
                <c:pt idx="3467">
                  <c:v>0.80375512458796949</c:v>
                </c:pt>
                <c:pt idx="3468">
                  <c:v>0.80375602828226911</c:v>
                </c:pt>
                <c:pt idx="3469">
                  <c:v>0.80375604692512526</c:v>
                </c:pt>
                <c:pt idx="3470">
                  <c:v>0.80375755046417074</c:v>
                </c:pt>
                <c:pt idx="3471">
                  <c:v>0.80375781549541658</c:v>
                </c:pt>
                <c:pt idx="3472">
                  <c:v>0.80375811281093779</c:v>
                </c:pt>
                <c:pt idx="3473">
                  <c:v>0.80375885312982331</c:v>
                </c:pt>
                <c:pt idx="3474">
                  <c:v>0.80375942979661952</c:v>
                </c:pt>
                <c:pt idx="3475">
                  <c:v>0.80376031913087176</c:v>
                </c:pt>
                <c:pt idx="3476">
                  <c:v>0.80376101889607265</c:v>
                </c:pt>
                <c:pt idx="3477">
                  <c:v>0.80376185720113402</c:v>
                </c:pt>
                <c:pt idx="3478">
                  <c:v>0.80376245484576725</c:v>
                </c:pt>
                <c:pt idx="3479">
                  <c:v>0.80376255177570888</c:v>
                </c:pt>
                <c:pt idx="3480">
                  <c:v>0.80376386920533804</c:v>
                </c:pt>
                <c:pt idx="3481">
                  <c:v>0.80376467753297742</c:v>
                </c:pt>
                <c:pt idx="3482">
                  <c:v>0.80376567499466778</c:v>
                </c:pt>
                <c:pt idx="3483">
                  <c:v>0.80376622888037574</c:v>
                </c:pt>
                <c:pt idx="3484">
                  <c:v>0.80376663006240923</c:v>
                </c:pt>
                <c:pt idx="3485">
                  <c:v>0.80376701842991416</c:v>
                </c:pt>
                <c:pt idx="3486">
                  <c:v>0.80376802780051504</c:v>
                </c:pt>
                <c:pt idx="3487">
                  <c:v>0.80376884079597688</c:v>
                </c:pt>
                <c:pt idx="3488">
                  <c:v>0.80376932171109805</c:v>
                </c:pt>
                <c:pt idx="3489">
                  <c:v>0.80376962664357787</c:v>
                </c:pt>
                <c:pt idx="3490">
                  <c:v>0.80376979198591525</c:v>
                </c:pt>
                <c:pt idx="3491">
                  <c:v>0.80377004158050747</c:v>
                </c:pt>
                <c:pt idx="3492">
                  <c:v>0.80377010474095401</c:v>
                </c:pt>
                <c:pt idx="3493">
                  <c:v>0.80377087033623396</c:v>
                </c:pt>
                <c:pt idx="3494">
                  <c:v>0.80377179230559226</c:v>
                </c:pt>
                <c:pt idx="3495">
                  <c:v>0.80377442136042943</c:v>
                </c:pt>
                <c:pt idx="3496">
                  <c:v>0.80377499083257875</c:v>
                </c:pt>
                <c:pt idx="3497">
                  <c:v>0.80377529874628184</c:v>
                </c:pt>
                <c:pt idx="3498">
                  <c:v>0.80377550743901816</c:v>
                </c:pt>
                <c:pt idx="3499">
                  <c:v>0.80377644262440207</c:v>
                </c:pt>
                <c:pt idx="3500">
                  <c:v>0.80377709270338726</c:v>
                </c:pt>
                <c:pt idx="3501">
                  <c:v>0.80377801497794221</c:v>
                </c:pt>
                <c:pt idx="3502">
                  <c:v>0.80377951841782747</c:v>
                </c:pt>
                <c:pt idx="3503">
                  <c:v>0.80378009671393458</c:v>
                </c:pt>
                <c:pt idx="3504">
                  <c:v>0.80378025165573974</c:v>
                </c:pt>
                <c:pt idx="3505">
                  <c:v>0.80378025737475423</c:v>
                </c:pt>
                <c:pt idx="3506">
                  <c:v>0.80378033955575823</c:v>
                </c:pt>
                <c:pt idx="3507">
                  <c:v>0.80378164342328529</c:v>
                </c:pt>
                <c:pt idx="3508">
                  <c:v>0.80378228689280695</c:v>
                </c:pt>
                <c:pt idx="3509">
                  <c:v>0.80378235967827094</c:v>
                </c:pt>
                <c:pt idx="3510">
                  <c:v>0.80378324991371763</c:v>
                </c:pt>
                <c:pt idx="3511">
                  <c:v>0.80378382485668065</c:v>
                </c:pt>
                <c:pt idx="3512">
                  <c:v>0.80378425708994294</c:v>
                </c:pt>
                <c:pt idx="3513">
                  <c:v>0.80378442246653425</c:v>
                </c:pt>
                <c:pt idx="3514">
                  <c:v>0.80378471447976685</c:v>
                </c:pt>
                <c:pt idx="3515">
                  <c:v>0.80378510065089859</c:v>
                </c:pt>
                <c:pt idx="3516">
                  <c:v>0.80378556513388855</c:v>
                </c:pt>
                <c:pt idx="3517">
                  <c:v>0.80378663952707241</c:v>
                </c:pt>
                <c:pt idx="3518">
                  <c:v>0.803786644999261</c:v>
                </c:pt>
                <c:pt idx="3519">
                  <c:v>0.80378745113838357</c:v>
                </c:pt>
                <c:pt idx="3520">
                  <c:v>0.8037875983138183</c:v>
                </c:pt>
                <c:pt idx="3521">
                  <c:v>0.80378799183455207</c:v>
                </c:pt>
                <c:pt idx="3522">
                  <c:v>0.80378859739398845</c:v>
                </c:pt>
                <c:pt idx="3523">
                  <c:v>0.80378931791240982</c:v>
                </c:pt>
                <c:pt idx="3524">
                  <c:v>0.80378932746707921</c:v>
                </c:pt>
                <c:pt idx="3525">
                  <c:v>0.80378948856128996</c:v>
                </c:pt>
                <c:pt idx="3526">
                  <c:v>0.80378948856128996</c:v>
                </c:pt>
                <c:pt idx="3527">
                  <c:v>0.80378948856128996</c:v>
                </c:pt>
                <c:pt idx="3528">
                  <c:v>0.80378948856128996</c:v>
                </c:pt>
                <c:pt idx="3529">
                  <c:v>0.80378948856654042</c:v>
                </c:pt>
                <c:pt idx="3530">
                  <c:v>0.80378948857039856</c:v>
                </c:pt>
                <c:pt idx="3531">
                  <c:v>0.80378948857950472</c:v>
                </c:pt>
                <c:pt idx="3532">
                  <c:v>0.80378948857950472</c:v>
                </c:pt>
                <c:pt idx="3533">
                  <c:v>0.80378948857950472</c:v>
                </c:pt>
                <c:pt idx="3534">
                  <c:v>0.80379128886575935</c:v>
                </c:pt>
                <c:pt idx="3535">
                  <c:v>0.80379171692752815</c:v>
                </c:pt>
                <c:pt idx="3536">
                  <c:v>0.80379200868051826</c:v>
                </c:pt>
                <c:pt idx="3537">
                  <c:v>0.80379263753423014</c:v>
                </c:pt>
                <c:pt idx="3538">
                  <c:v>0.80379263754965868</c:v>
                </c:pt>
                <c:pt idx="3539">
                  <c:v>0.80379283738143692</c:v>
                </c:pt>
                <c:pt idx="3540">
                  <c:v>0.80379506274753576</c:v>
                </c:pt>
                <c:pt idx="3541">
                  <c:v>0.80379638816603782</c:v>
                </c:pt>
                <c:pt idx="3542">
                  <c:v>0.8037972654894413</c:v>
                </c:pt>
                <c:pt idx="3543">
                  <c:v>0.80379740594653426</c:v>
                </c:pt>
                <c:pt idx="3544">
                  <c:v>0.80379774604541909</c:v>
                </c:pt>
                <c:pt idx="3545">
                  <c:v>0.80379811365891674</c:v>
                </c:pt>
                <c:pt idx="3546">
                  <c:v>0.80379840929280677</c:v>
                </c:pt>
                <c:pt idx="3547">
                  <c:v>0.80379952006569699</c:v>
                </c:pt>
                <c:pt idx="3548">
                  <c:v>0.8037998321455081</c:v>
                </c:pt>
                <c:pt idx="3549">
                  <c:v>0.80380039051637486</c:v>
                </c:pt>
                <c:pt idx="3550">
                  <c:v>0.80380221806847429</c:v>
                </c:pt>
                <c:pt idx="3551">
                  <c:v>0.80380222378420674</c:v>
                </c:pt>
                <c:pt idx="3552">
                  <c:v>0.80380230595673996</c:v>
                </c:pt>
                <c:pt idx="3553">
                  <c:v>0.80380263721955525</c:v>
                </c:pt>
                <c:pt idx="3554">
                  <c:v>0.80380360973720566</c:v>
                </c:pt>
                <c:pt idx="3555">
                  <c:v>0.80380411992291623</c:v>
                </c:pt>
                <c:pt idx="3556">
                  <c:v>0.80380432594212325</c:v>
                </c:pt>
                <c:pt idx="3557">
                  <c:v>0.80380622322788575</c:v>
                </c:pt>
                <c:pt idx="3558">
                  <c:v>0.80380648824155587</c:v>
                </c:pt>
                <c:pt idx="3559">
                  <c:v>0.80380668058376858</c:v>
                </c:pt>
                <c:pt idx="3560">
                  <c:v>0.80380697479216667</c:v>
                </c:pt>
                <c:pt idx="3561">
                  <c:v>0.80380705838597721</c:v>
                </c:pt>
                <c:pt idx="3562">
                  <c:v>0.80380706673447178</c:v>
                </c:pt>
                <c:pt idx="3563">
                  <c:v>0.80380753118593162</c:v>
                </c:pt>
                <c:pt idx="3564">
                  <c:v>0.80380786575501828</c:v>
                </c:pt>
                <c:pt idx="3565">
                  <c:v>0.80380804553792573</c:v>
                </c:pt>
                <c:pt idx="3566">
                  <c:v>0.80380844147850661</c:v>
                </c:pt>
                <c:pt idx="3567">
                  <c:v>0.8038090683500827</c:v>
                </c:pt>
                <c:pt idx="3568">
                  <c:v>0.80380941705661202</c:v>
                </c:pt>
                <c:pt idx="3569">
                  <c:v>0.80381013984546446</c:v>
                </c:pt>
                <c:pt idx="3570">
                  <c:v>0.80381033307101446</c:v>
                </c:pt>
                <c:pt idx="3571">
                  <c:v>0.80381128370680599</c:v>
                </c:pt>
                <c:pt idx="3572">
                  <c:v>0.80381129325793443</c:v>
                </c:pt>
                <c:pt idx="3573">
                  <c:v>0.80381175213645906</c:v>
                </c:pt>
                <c:pt idx="3574">
                  <c:v>0.80381257056878885</c:v>
                </c:pt>
                <c:pt idx="3575">
                  <c:v>0.8038139416134249</c:v>
                </c:pt>
                <c:pt idx="3576">
                  <c:v>0.80381402508930933</c:v>
                </c:pt>
                <c:pt idx="3577">
                  <c:v>0.80381510589563321</c:v>
                </c:pt>
                <c:pt idx="3578">
                  <c:v>0.80381510589817751</c:v>
                </c:pt>
                <c:pt idx="3579">
                  <c:v>0.80381579908096579</c:v>
                </c:pt>
                <c:pt idx="3580">
                  <c:v>0.80381717621304927</c:v>
                </c:pt>
                <c:pt idx="3581">
                  <c:v>0.80381913224190715</c:v>
                </c:pt>
                <c:pt idx="3582">
                  <c:v>0.80382032783251522</c:v>
                </c:pt>
                <c:pt idx="3583">
                  <c:v>0.80382163453394295</c:v>
                </c:pt>
                <c:pt idx="3584">
                  <c:v>0.8038219421113455</c:v>
                </c:pt>
                <c:pt idx="3585">
                  <c:v>0.80382235556199111</c:v>
                </c:pt>
                <c:pt idx="3586">
                  <c:v>0.80382334229425612</c:v>
                </c:pt>
                <c:pt idx="3587">
                  <c:v>0.80382458811996982</c:v>
                </c:pt>
                <c:pt idx="3588">
                  <c:v>0.80382460210686213</c:v>
                </c:pt>
                <c:pt idx="3589">
                  <c:v>0.80382616655423544</c:v>
                </c:pt>
                <c:pt idx="3590">
                  <c:v>0.80382674310579671</c:v>
                </c:pt>
                <c:pt idx="3591">
                  <c:v>0.80382833187471103</c:v>
                </c:pt>
                <c:pt idx="3592">
                  <c:v>0.80382848628651182</c:v>
                </c:pt>
                <c:pt idx="3593">
                  <c:v>0.80382893938500133</c:v>
                </c:pt>
                <c:pt idx="3594">
                  <c:v>0.80382902297892256</c:v>
                </c:pt>
                <c:pt idx="3595">
                  <c:v>0.8038298644355002</c:v>
                </c:pt>
                <c:pt idx="3596">
                  <c:v>0.80383001005806798</c:v>
                </c:pt>
                <c:pt idx="3597">
                  <c:v>0.80383040597321553</c:v>
                </c:pt>
                <c:pt idx="3598">
                  <c:v>0.80383103280078894</c:v>
                </c:pt>
                <c:pt idx="3599">
                  <c:v>0.80383133554037245</c:v>
                </c:pt>
                <c:pt idx="3600">
                  <c:v>0.80383229743766416</c:v>
                </c:pt>
                <c:pt idx="3601">
                  <c:v>0.80383298700245132</c:v>
                </c:pt>
                <c:pt idx="3602">
                  <c:v>0.80383329054630059</c:v>
                </c:pt>
                <c:pt idx="3603">
                  <c:v>0.80383453478750866</c:v>
                </c:pt>
                <c:pt idx="3604">
                  <c:v>0.80383585358254284</c:v>
                </c:pt>
                <c:pt idx="3605">
                  <c:v>0.80383590573906494</c:v>
                </c:pt>
                <c:pt idx="3606">
                  <c:v>0.80383693782701937</c:v>
                </c:pt>
                <c:pt idx="3607">
                  <c:v>0.80383710313849888</c:v>
                </c:pt>
                <c:pt idx="3608">
                  <c:v>0.80383741582494528</c:v>
                </c:pt>
                <c:pt idx="3609">
                  <c:v>0.80383745259973827</c:v>
                </c:pt>
                <c:pt idx="3610">
                  <c:v>0.80383776307688359</c:v>
                </c:pt>
                <c:pt idx="3611">
                  <c:v>0.80383910304326089</c:v>
                </c:pt>
                <c:pt idx="3612">
                  <c:v>0.803839140114746</c:v>
                </c:pt>
                <c:pt idx="3613">
                  <c:v>0.8038407211886206</c:v>
                </c:pt>
                <c:pt idx="3614">
                  <c:v>0.8038407211886206</c:v>
                </c:pt>
                <c:pt idx="3615">
                  <c:v>0.80384072119718974</c:v>
                </c:pt>
                <c:pt idx="3616">
                  <c:v>0.80384072119772565</c:v>
                </c:pt>
                <c:pt idx="3617">
                  <c:v>0.80384072119772565</c:v>
                </c:pt>
                <c:pt idx="3618">
                  <c:v>0.80384072120683048</c:v>
                </c:pt>
                <c:pt idx="3619">
                  <c:v>0.80384105672945194</c:v>
                </c:pt>
                <c:pt idx="3620">
                  <c:v>0.80384230090254705</c:v>
                </c:pt>
                <c:pt idx="3621">
                  <c:v>0.80384281739916752</c:v>
                </c:pt>
                <c:pt idx="3622">
                  <c:v>0.80384359813150885</c:v>
                </c:pt>
                <c:pt idx="3623">
                  <c:v>0.80384386966037047</c:v>
                </c:pt>
                <c:pt idx="3624">
                  <c:v>0.80384386967836852</c:v>
                </c:pt>
                <c:pt idx="3625">
                  <c:v>0.80384440233613108</c:v>
                </c:pt>
                <c:pt idx="3626">
                  <c:v>0.80384530578165836</c:v>
                </c:pt>
                <c:pt idx="3627">
                  <c:v>0.80384532441883527</c:v>
                </c:pt>
                <c:pt idx="3628">
                  <c:v>0.8038465515170049</c:v>
                </c:pt>
                <c:pt idx="3629">
                  <c:v>0.80384682754361891</c:v>
                </c:pt>
                <c:pt idx="3630">
                  <c:v>0.80384709250094233</c:v>
                </c:pt>
                <c:pt idx="3631">
                  <c:v>0.80384812984988652</c:v>
                </c:pt>
                <c:pt idx="3632">
                  <c:v>0.80384870635651773</c:v>
                </c:pt>
                <c:pt idx="3633">
                  <c:v>0.80384959544578427</c:v>
                </c:pt>
                <c:pt idx="3634">
                  <c:v>0.80385029501756211</c:v>
                </c:pt>
                <c:pt idx="3635">
                  <c:v>0.80385113309134604</c:v>
                </c:pt>
                <c:pt idx="3636">
                  <c:v>0.8038515160151406</c:v>
                </c:pt>
                <c:pt idx="3637">
                  <c:v>0.80385173057216863</c:v>
                </c:pt>
                <c:pt idx="3638">
                  <c:v>0.80385182747429706</c:v>
                </c:pt>
                <c:pt idx="3639">
                  <c:v>0.80385246999257243</c:v>
                </c:pt>
                <c:pt idx="3640">
                  <c:v>0.80385329847928699</c:v>
                </c:pt>
                <c:pt idx="3641">
                  <c:v>0.80385363017576605</c:v>
                </c:pt>
                <c:pt idx="3642">
                  <c:v>0.80385395264549719</c:v>
                </c:pt>
                <c:pt idx="3643">
                  <c:v>0.80385494983213057</c:v>
                </c:pt>
                <c:pt idx="3644">
                  <c:v>0.80385529920237575</c:v>
                </c:pt>
                <c:pt idx="3645">
                  <c:v>0.80385550356448765</c:v>
                </c:pt>
                <c:pt idx="3646">
                  <c:v>0.80385550358334057</c:v>
                </c:pt>
                <c:pt idx="3647">
                  <c:v>0.80385590463583834</c:v>
                </c:pt>
                <c:pt idx="3648">
                  <c:v>0.80385683116859474</c:v>
                </c:pt>
                <c:pt idx="3649">
                  <c:v>0.80385890039133967</c:v>
                </c:pt>
                <c:pt idx="3650">
                  <c:v>0.80385906568725674</c:v>
                </c:pt>
                <c:pt idx="3651">
                  <c:v>0.80385931521271758</c:v>
                </c:pt>
                <c:pt idx="3652">
                  <c:v>0.80385937835681043</c:v>
                </c:pt>
                <c:pt idx="3653">
                  <c:v>0.80386014374006154</c:v>
                </c:pt>
                <c:pt idx="3654">
                  <c:v>0.80386106545478386</c:v>
                </c:pt>
                <c:pt idx="3655">
                  <c:v>0.80386194187528914</c:v>
                </c:pt>
                <c:pt idx="3656">
                  <c:v>0.8038633403829204</c:v>
                </c:pt>
                <c:pt idx="3657">
                  <c:v>0.80386348609356628</c:v>
                </c:pt>
                <c:pt idx="3658">
                  <c:v>0.80386369378480094</c:v>
                </c:pt>
                <c:pt idx="3659">
                  <c:v>0.80386426309982961</c:v>
                </c:pt>
                <c:pt idx="3660">
                  <c:v>0.80386457092804464</c:v>
                </c:pt>
                <c:pt idx="3661">
                  <c:v>0.80386477956427183</c:v>
                </c:pt>
                <c:pt idx="3662">
                  <c:v>0.8038654189163591</c:v>
                </c:pt>
                <c:pt idx="3663">
                  <c:v>0.80386571449110111</c:v>
                </c:pt>
                <c:pt idx="3664">
                  <c:v>0.80386633445987943</c:v>
                </c:pt>
                <c:pt idx="3665">
                  <c:v>0.80386633445987943</c:v>
                </c:pt>
                <c:pt idx="3666">
                  <c:v>0.80386633445987943</c:v>
                </c:pt>
                <c:pt idx="3667">
                  <c:v>0.80386633445987943</c:v>
                </c:pt>
                <c:pt idx="3668">
                  <c:v>0.80386633445987943</c:v>
                </c:pt>
                <c:pt idx="3669">
                  <c:v>0.80386633445987943</c:v>
                </c:pt>
                <c:pt idx="3670">
                  <c:v>0.80386633445987943</c:v>
                </c:pt>
                <c:pt idx="3671">
                  <c:v>0.80386633445987943</c:v>
                </c:pt>
                <c:pt idx="3672">
                  <c:v>0.80386633446400357</c:v>
                </c:pt>
                <c:pt idx="3673">
                  <c:v>0.80386633446400357</c:v>
                </c:pt>
                <c:pt idx="3674">
                  <c:v>0.80386633446400357</c:v>
                </c:pt>
                <c:pt idx="3675">
                  <c:v>0.80386633446400357</c:v>
                </c:pt>
                <c:pt idx="3676">
                  <c:v>0.80386633446400357</c:v>
                </c:pt>
                <c:pt idx="3677">
                  <c:v>0.80386633446400357</c:v>
                </c:pt>
                <c:pt idx="3678">
                  <c:v>0.80386633446400357</c:v>
                </c:pt>
                <c:pt idx="3679">
                  <c:v>0.8038663344664948</c:v>
                </c:pt>
                <c:pt idx="3680">
                  <c:v>0.80386633446898559</c:v>
                </c:pt>
                <c:pt idx="3681">
                  <c:v>0.80386633446898559</c:v>
                </c:pt>
                <c:pt idx="3682">
                  <c:v>0.80386633447809008</c:v>
                </c:pt>
                <c:pt idx="3683">
                  <c:v>0.80386633447809008</c:v>
                </c:pt>
                <c:pt idx="3684">
                  <c:v>0.80386633447809008</c:v>
                </c:pt>
                <c:pt idx="3685">
                  <c:v>0.80386633447809008</c:v>
                </c:pt>
                <c:pt idx="3686">
                  <c:v>0.80386633447809008</c:v>
                </c:pt>
                <c:pt idx="3687">
                  <c:v>0.80386633447809008</c:v>
                </c:pt>
                <c:pt idx="3688">
                  <c:v>0.80386633447809008</c:v>
                </c:pt>
                <c:pt idx="3689">
                  <c:v>0.80386633447809008</c:v>
                </c:pt>
                <c:pt idx="3690">
                  <c:v>0.80386633447809008</c:v>
                </c:pt>
                <c:pt idx="3691">
                  <c:v>0.80386633447809008</c:v>
                </c:pt>
                <c:pt idx="3692">
                  <c:v>0.80386633447809008</c:v>
                </c:pt>
                <c:pt idx="3693">
                  <c:v>0.80386633447809008</c:v>
                </c:pt>
                <c:pt idx="3694">
                  <c:v>0.80386633447809008</c:v>
                </c:pt>
                <c:pt idx="3695">
                  <c:v>0.80386636439072678</c:v>
                </c:pt>
                <c:pt idx="3696">
                  <c:v>0.80386728641081928</c:v>
                </c:pt>
                <c:pt idx="3697">
                  <c:v>0.80386856230480663</c:v>
                </c:pt>
                <c:pt idx="3698">
                  <c:v>0.80386878943643136</c:v>
                </c:pt>
                <c:pt idx="3699">
                  <c:v>0.80386936757244576</c:v>
                </c:pt>
                <c:pt idx="3700">
                  <c:v>0.80386948268817504</c:v>
                </c:pt>
                <c:pt idx="3701">
                  <c:v>0.80386948269773417</c:v>
                </c:pt>
                <c:pt idx="3702">
                  <c:v>0.80386948270030611</c:v>
                </c:pt>
                <c:pt idx="3703">
                  <c:v>0.80386952247203713</c:v>
                </c:pt>
                <c:pt idx="3704">
                  <c:v>0.80386952818893809</c:v>
                </c:pt>
                <c:pt idx="3705">
                  <c:v>0.80386961034673132</c:v>
                </c:pt>
                <c:pt idx="3706">
                  <c:v>0.80387091385477882</c:v>
                </c:pt>
                <c:pt idx="3707">
                  <c:v>0.80387099345928714</c:v>
                </c:pt>
                <c:pt idx="3708">
                  <c:v>0.80387155714685965</c:v>
                </c:pt>
                <c:pt idx="3709">
                  <c:v>0.80387162991187322</c:v>
                </c:pt>
                <c:pt idx="3710">
                  <c:v>0.80387185335292366</c:v>
                </c:pt>
                <c:pt idx="3711">
                  <c:v>0.80387309468602519</c:v>
                </c:pt>
                <c:pt idx="3712">
                  <c:v>0.80387347758960104</c:v>
                </c:pt>
                <c:pt idx="3713">
                  <c:v>0.80387352680056212</c:v>
                </c:pt>
                <c:pt idx="3714">
                  <c:v>0.80387398406365018</c:v>
                </c:pt>
                <c:pt idx="3715">
                  <c:v>0.80387437012930396</c:v>
                </c:pt>
                <c:pt idx="3716">
                  <c:v>0.80387483448413688</c:v>
                </c:pt>
                <c:pt idx="3717">
                  <c:v>0.80387516898361755</c:v>
                </c:pt>
                <c:pt idx="3718">
                  <c:v>0.80387591405088865</c:v>
                </c:pt>
                <c:pt idx="3719">
                  <c:v>0.80387671996718169</c:v>
                </c:pt>
                <c:pt idx="3720">
                  <c:v>0.80387678959496645</c:v>
                </c:pt>
                <c:pt idx="3721">
                  <c:v>0.80387686710227735</c:v>
                </c:pt>
                <c:pt idx="3722">
                  <c:v>0.80387726051416286</c:v>
                </c:pt>
                <c:pt idx="3723">
                  <c:v>0.80387786590651433</c:v>
                </c:pt>
                <c:pt idx="3724">
                  <c:v>0.80387858622666775</c:v>
                </c:pt>
                <c:pt idx="3725">
                  <c:v>0.80387859577816678</c:v>
                </c:pt>
                <c:pt idx="3726">
                  <c:v>0.80387892347674073</c:v>
                </c:pt>
                <c:pt idx="3727">
                  <c:v>0.80388055663672719</c:v>
                </c:pt>
                <c:pt idx="3728">
                  <c:v>0.80388132703646897</c:v>
                </c:pt>
                <c:pt idx="3729">
                  <c:v>0.80388210472433252</c:v>
                </c:pt>
                <c:pt idx="3730">
                  <c:v>0.80388432947612931</c:v>
                </c:pt>
                <c:pt idx="3731">
                  <c:v>0.80388530115446089</c:v>
                </c:pt>
                <c:pt idx="3732">
                  <c:v>0.80388565452944982</c:v>
                </c:pt>
                <c:pt idx="3733">
                  <c:v>0.8038864331312191</c:v>
                </c:pt>
                <c:pt idx="3734">
                  <c:v>0.8038865316102396</c:v>
                </c:pt>
                <c:pt idx="3735">
                  <c:v>0.80388698083881649</c:v>
                </c:pt>
                <c:pt idx="3736">
                  <c:v>0.8038870120336179</c:v>
                </c:pt>
                <c:pt idx="3737">
                  <c:v>0.80388767509853221</c:v>
                </c:pt>
                <c:pt idx="3738">
                  <c:v>0.80388909755808979</c:v>
                </c:pt>
                <c:pt idx="3739">
                  <c:v>0.80388965577595584</c:v>
                </c:pt>
                <c:pt idx="3740">
                  <c:v>0.80389115646300591</c:v>
                </c:pt>
                <c:pt idx="3741">
                  <c:v>0.80389148853739534</c:v>
                </c:pt>
                <c:pt idx="3742">
                  <c:v>0.80389194570279099</c:v>
                </c:pt>
                <c:pt idx="3743">
                  <c:v>0.80389194572099798</c:v>
                </c:pt>
                <c:pt idx="3744">
                  <c:v>0.8038950936758944</c:v>
                </c:pt>
                <c:pt idx="3745">
                  <c:v>0.8038950936758944</c:v>
                </c:pt>
                <c:pt idx="3746">
                  <c:v>0.80389509367867951</c:v>
                </c:pt>
                <c:pt idx="3747">
                  <c:v>0.80389509367867951</c:v>
                </c:pt>
                <c:pt idx="3748">
                  <c:v>0.80389509369388712</c:v>
                </c:pt>
                <c:pt idx="3749">
                  <c:v>0.80389509369388712</c:v>
                </c:pt>
                <c:pt idx="3750">
                  <c:v>0.80389509369388712</c:v>
                </c:pt>
                <c:pt idx="3751">
                  <c:v>0.80389548687748014</c:v>
                </c:pt>
                <c:pt idx="3752">
                  <c:v>0.80389623823383927</c:v>
                </c:pt>
                <c:pt idx="3753">
                  <c:v>0.80389632180565485</c:v>
                </c:pt>
                <c:pt idx="3754">
                  <c:v>0.80389679447514473</c:v>
                </c:pt>
                <c:pt idx="3755">
                  <c:v>0.80389712895191046</c:v>
                </c:pt>
                <c:pt idx="3756">
                  <c:v>0.80389730868413656</c:v>
                </c:pt>
                <c:pt idx="3757">
                  <c:v>0.80389770451573073</c:v>
                </c:pt>
                <c:pt idx="3758">
                  <c:v>0.80389828213732306</c:v>
                </c:pt>
                <c:pt idx="3759">
                  <c:v>0.80389833121405996</c:v>
                </c:pt>
                <c:pt idx="3760">
                  <c:v>0.80389867982436392</c:v>
                </c:pt>
                <c:pt idx="3761">
                  <c:v>0.80389874945320261</c:v>
                </c:pt>
                <c:pt idx="3762">
                  <c:v>0.80390054596000637</c:v>
                </c:pt>
                <c:pt idx="3763">
                  <c:v>0.80390055550796347</c:v>
                </c:pt>
                <c:pt idx="3764">
                  <c:v>0.80390149680044876</c:v>
                </c:pt>
                <c:pt idx="3765">
                  <c:v>0.8039018324674192</c:v>
                </c:pt>
                <c:pt idx="3766">
                  <c:v>0.80390320313371988</c:v>
                </c:pt>
                <c:pt idx="3767">
                  <c:v>0.80390328658656973</c:v>
                </c:pt>
                <c:pt idx="3768">
                  <c:v>0.80390384217957966</c:v>
                </c:pt>
                <c:pt idx="3769">
                  <c:v>0.80390436709130053</c:v>
                </c:pt>
                <c:pt idx="3770">
                  <c:v>0.80390436710629354</c:v>
                </c:pt>
                <c:pt idx="3771">
                  <c:v>0.80390643683995355</c:v>
                </c:pt>
                <c:pt idx="3772">
                  <c:v>0.803908353057039</c:v>
                </c:pt>
                <c:pt idx="3773">
                  <c:v>0.80390839232877342</c:v>
                </c:pt>
                <c:pt idx="3774">
                  <c:v>0.80390903388501356</c:v>
                </c:pt>
                <c:pt idx="3775">
                  <c:v>0.80390958758945508</c:v>
                </c:pt>
                <c:pt idx="3776">
                  <c:v>0.80390963154160322</c:v>
                </c:pt>
                <c:pt idx="3777">
                  <c:v>0.80391089393029092</c:v>
                </c:pt>
                <c:pt idx="3778">
                  <c:v>0.80391384670125121</c:v>
                </c:pt>
                <c:pt idx="3779">
                  <c:v>0.80391391781395116</c:v>
                </c:pt>
                <c:pt idx="3780">
                  <c:v>0.8039143875714434</c:v>
                </c:pt>
                <c:pt idx="3781">
                  <c:v>0.8039154247010003</c:v>
                </c:pt>
                <c:pt idx="3782">
                  <c:v>0.80391600109238348</c:v>
                </c:pt>
                <c:pt idx="3783">
                  <c:v>0.80391755491729322</c:v>
                </c:pt>
                <c:pt idx="3784">
                  <c:v>0.80391755491729322</c:v>
                </c:pt>
                <c:pt idx="3785">
                  <c:v>0.8039175549215225</c:v>
                </c:pt>
                <c:pt idx="3786">
                  <c:v>0.80391755492396022</c:v>
                </c:pt>
                <c:pt idx="3787">
                  <c:v>0.80391755492639572</c:v>
                </c:pt>
                <c:pt idx="3788">
                  <c:v>0.80391755493549832</c:v>
                </c:pt>
                <c:pt idx="3789">
                  <c:v>0.80391755493549832</c:v>
                </c:pt>
                <c:pt idx="3790">
                  <c:v>0.80391758942285763</c:v>
                </c:pt>
                <c:pt idx="3791">
                  <c:v>0.80391828033741808</c:v>
                </c:pt>
                <c:pt idx="3792">
                  <c:v>0.80391899325399763</c:v>
                </c:pt>
                <c:pt idx="3793">
                  <c:v>0.80391912156071321</c:v>
                </c:pt>
                <c:pt idx="3794">
                  <c:v>0.80391926714309192</c:v>
                </c:pt>
                <c:pt idx="3795">
                  <c:v>0.80391976394411058</c:v>
                </c:pt>
                <c:pt idx="3796">
                  <c:v>0.80392028960356976</c:v>
                </c:pt>
                <c:pt idx="3797">
                  <c:v>0.80392059225960699</c:v>
                </c:pt>
                <c:pt idx="3798">
                  <c:v>0.80392070264705995</c:v>
                </c:pt>
                <c:pt idx="3799">
                  <c:v>0.80392092388235215</c:v>
                </c:pt>
                <c:pt idx="3800">
                  <c:v>0.80392133850829617</c:v>
                </c:pt>
                <c:pt idx="3801">
                  <c:v>0.80392224326646966</c:v>
                </c:pt>
                <c:pt idx="3802">
                  <c:v>0.80392379062492147</c:v>
                </c:pt>
                <c:pt idx="3803">
                  <c:v>0.80392403185777161</c:v>
                </c:pt>
                <c:pt idx="3804">
                  <c:v>0.80392485772808131</c:v>
                </c:pt>
                <c:pt idx="3805">
                  <c:v>0.80392516119813096</c:v>
                </c:pt>
                <c:pt idx="3806">
                  <c:v>0.80392540753395103</c:v>
                </c:pt>
                <c:pt idx="3807">
                  <c:v>0.80392635826631109</c:v>
                </c:pt>
                <c:pt idx="3808">
                  <c:v>0.80392667086726632</c:v>
                </c:pt>
                <c:pt idx="3809">
                  <c:v>0.80392670763083907</c:v>
                </c:pt>
                <c:pt idx="3810">
                  <c:v>0.80392761335188967</c:v>
                </c:pt>
                <c:pt idx="3811">
                  <c:v>0.80392835761888093</c:v>
                </c:pt>
                <c:pt idx="3812">
                  <c:v>0.80392839468040189</c:v>
                </c:pt>
                <c:pt idx="3813">
                  <c:v>0.80392923385700921</c:v>
                </c:pt>
                <c:pt idx="3814">
                  <c:v>0.80393031076589738</c:v>
                </c:pt>
                <c:pt idx="3815">
                  <c:v>0.80393077774998167</c:v>
                </c:pt>
                <c:pt idx="3816">
                  <c:v>0.80393095312304519</c:v>
                </c:pt>
                <c:pt idx="3817">
                  <c:v>0.80393155459615895</c:v>
                </c:pt>
                <c:pt idx="3818">
                  <c:v>0.80393207095077213</c:v>
                </c:pt>
                <c:pt idx="3819">
                  <c:v>0.80393285146657378</c:v>
                </c:pt>
                <c:pt idx="3820">
                  <c:v>0.80393365544978579</c:v>
                </c:pt>
                <c:pt idx="3821">
                  <c:v>0.80393457727801021</c:v>
                </c:pt>
                <c:pt idx="3822">
                  <c:v>0.80393523935526012</c:v>
                </c:pt>
                <c:pt idx="3823">
                  <c:v>0.8039358040369835</c:v>
                </c:pt>
                <c:pt idx="3824">
                  <c:v>0.8039360799884897</c:v>
                </c:pt>
                <c:pt idx="3825">
                  <c:v>0.80393634487188592</c:v>
                </c:pt>
                <c:pt idx="3826">
                  <c:v>0.8039373819353377</c:v>
                </c:pt>
                <c:pt idx="3827">
                  <c:v>0.80393792480933191</c:v>
                </c:pt>
                <c:pt idx="3828">
                  <c:v>0.80393795828179082</c:v>
                </c:pt>
                <c:pt idx="3829">
                  <c:v>0.80393828355563146</c:v>
                </c:pt>
                <c:pt idx="3830">
                  <c:v>0.80393884712604691</c:v>
                </c:pt>
                <c:pt idx="3831">
                  <c:v>0.80393914327209126</c:v>
                </c:pt>
                <c:pt idx="3832">
                  <c:v>0.80393954650438226</c:v>
                </c:pt>
                <c:pt idx="3833">
                  <c:v>0.80394031442254543</c:v>
                </c:pt>
                <c:pt idx="3834">
                  <c:v>0.80394038434686621</c:v>
                </c:pt>
                <c:pt idx="3835">
                  <c:v>0.80394076716604634</c:v>
                </c:pt>
                <c:pt idx="3836">
                  <c:v>0.80394107853817298</c:v>
                </c:pt>
                <c:pt idx="3837">
                  <c:v>0.80394172087938531</c:v>
                </c:pt>
                <c:pt idx="3838">
                  <c:v>0.80394254913717389</c:v>
                </c:pt>
                <c:pt idx="3839">
                  <c:v>0.80394279788738188</c:v>
                </c:pt>
                <c:pt idx="3840">
                  <c:v>0.80394288074317843</c:v>
                </c:pt>
                <c:pt idx="3841">
                  <c:v>0.80394320312324108</c:v>
                </c:pt>
                <c:pt idx="3842">
                  <c:v>0.80394335096344016</c:v>
                </c:pt>
                <c:pt idx="3843">
                  <c:v>0.80394415597688296</c:v>
                </c:pt>
                <c:pt idx="3844">
                  <c:v>0.8039442000347895</c:v>
                </c:pt>
                <c:pt idx="3845">
                  <c:v>0.80394454930807413</c:v>
                </c:pt>
                <c:pt idx="3846">
                  <c:v>0.80394490694123177</c:v>
                </c:pt>
                <c:pt idx="3847">
                  <c:v>0.8039451545744396</c:v>
                </c:pt>
                <c:pt idx="3848">
                  <c:v>0.80394598850460564</c:v>
                </c:pt>
                <c:pt idx="3849">
                  <c:v>0.80394630957775814</c:v>
                </c:pt>
                <c:pt idx="3850">
                  <c:v>0.80394630958064861</c:v>
                </c:pt>
                <c:pt idx="3851">
                  <c:v>0.80394736409023326</c:v>
                </c:pt>
                <c:pt idx="3852">
                  <c:v>0.8039478447399766</c:v>
                </c:pt>
                <c:pt idx="3853">
                  <c:v>0.80394831475368145</c:v>
                </c:pt>
                <c:pt idx="3854">
                  <c:v>0.80394862733774086</c:v>
                </c:pt>
                <c:pt idx="3855">
                  <c:v>0.80394939250894315</c:v>
                </c:pt>
                <c:pt idx="3856">
                  <c:v>0.80394970044201242</c:v>
                </c:pt>
                <c:pt idx="3857">
                  <c:v>0.80395119014761396</c:v>
                </c:pt>
                <c:pt idx="3858">
                  <c:v>0.80395258827032057</c:v>
                </c:pt>
                <c:pt idx="3859">
                  <c:v>0.80395294157412434</c:v>
                </c:pt>
                <c:pt idx="3860">
                  <c:v>0.80395381847473546</c:v>
                </c:pt>
                <c:pt idx="3861">
                  <c:v>0.80395402705444885</c:v>
                </c:pt>
                <c:pt idx="3862">
                  <c:v>0.80395496172269598</c:v>
                </c:pt>
                <c:pt idx="3863">
                  <c:v>0.80395561144294392</c:v>
                </c:pt>
                <c:pt idx="3864">
                  <c:v>0.80395653320855032</c:v>
                </c:pt>
                <c:pt idx="3865">
                  <c:v>0.8039570980744094</c:v>
                </c:pt>
                <c:pt idx="3866">
                  <c:v>0.80395800806491136</c:v>
                </c:pt>
                <c:pt idx="3867">
                  <c:v>0.80395861379575329</c:v>
                </c:pt>
                <c:pt idx="3868">
                  <c:v>0.80395876865312843</c:v>
                </c:pt>
                <c:pt idx="3869">
                  <c:v>0.80395877436791308</c:v>
                </c:pt>
                <c:pt idx="3870">
                  <c:v>0.80395926699487952</c:v>
                </c:pt>
                <c:pt idx="3871">
                  <c:v>0.80395988051248812</c:v>
                </c:pt>
                <c:pt idx="3872">
                  <c:v>0.80396023923369508</c:v>
                </c:pt>
                <c:pt idx="3873">
                  <c:v>0.80396080276564896</c:v>
                </c:pt>
                <c:pt idx="3874">
                  <c:v>0.80396109888958811</c:v>
                </c:pt>
                <c:pt idx="3875">
                  <c:v>0.80396272267901914</c:v>
                </c:pt>
                <c:pt idx="3876">
                  <c:v>0.8039640791990279</c:v>
                </c:pt>
                <c:pt idx="3877">
                  <c:v>0.80396441360618076</c:v>
                </c:pt>
                <c:pt idx="3878">
                  <c:v>0.80396515846712968</c:v>
                </c:pt>
                <c:pt idx="3879">
                  <c:v>0.8039659641605732</c:v>
                </c:pt>
                <c:pt idx="3880">
                  <c:v>0.80396603377020881</c:v>
                </c:pt>
                <c:pt idx="3881">
                  <c:v>0.80396611125532325</c:v>
                </c:pt>
                <c:pt idx="3882">
                  <c:v>0.80396650455834995</c:v>
                </c:pt>
                <c:pt idx="3883">
                  <c:v>0.80396710978360186</c:v>
                </c:pt>
                <c:pt idx="3884">
                  <c:v>0.80396782990546445</c:v>
                </c:pt>
                <c:pt idx="3885">
                  <c:v>0.80396783945379091</c:v>
                </c:pt>
                <c:pt idx="3886">
                  <c:v>0.80396816706298435</c:v>
                </c:pt>
                <c:pt idx="3887">
                  <c:v>0.80396876726084077</c:v>
                </c:pt>
                <c:pt idx="3888">
                  <c:v>0.80396876726696431</c:v>
                </c:pt>
                <c:pt idx="3889">
                  <c:v>0.80396972490308893</c:v>
                </c:pt>
                <c:pt idx="3890">
                  <c:v>0.80396979977217897</c:v>
                </c:pt>
                <c:pt idx="3891">
                  <c:v>0.80397056995927074</c:v>
                </c:pt>
                <c:pt idx="3892">
                  <c:v>0.80397134743166898</c:v>
                </c:pt>
                <c:pt idx="3893">
                  <c:v>0.8039720111256724</c:v>
                </c:pt>
                <c:pt idx="3894">
                  <c:v>0.80397454298029236</c:v>
                </c:pt>
                <c:pt idx="3895">
                  <c:v>0.80397466640994608</c:v>
                </c:pt>
                <c:pt idx="3896">
                  <c:v>0.80397489625720342</c:v>
                </c:pt>
                <c:pt idx="3897">
                  <c:v>0.80397567464351827</c:v>
                </c:pt>
                <c:pt idx="3898">
                  <c:v>0.80397577309535484</c:v>
                </c:pt>
                <c:pt idx="3899">
                  <c:v>0.80397625338612311</c:v>
                </c:pt>
                <c:pt idx="3900">
                  <c:v>0.8039763160615192</c:v>
                </c:pt>
                <c:pt idx="3901">
                  <c:v>0.80397691626854539</c:v>
                </c:pt>
                <c:pt idx="3902">
                  <c:v>0.80397802642734151</c:v>
                </c:pt>
                <c:pt idx="3903">
                  <c:v>0.80397848315197828</c:v>
                </c:pt>
                <c:pt idx="3904">
                  <c:v>0.80397905247802259</c:v>
                </c:pt>
                <c:pt idx="3905">
                  <c:v>0.80397996240381597</c:v>
                </c:pt>
                <c:pt idx="3906">
                  <c:v>0.80398072865476056</c:v>
                </c:pt>
                <c:pt idx="3907">
                  <c:v>0.80398556058937676</c:v>
                </c:pt>
                <c:pt idx="3908">
                  <c:v>0.80398636751282437</c:v>
                </c:pt>
                <c:pt idx="3909">
                  <c:v>0.80398654719436702</c:v>
                </c:pt>
                <c:pt idx="3910">
                  <c:v>0.80398752037990562</c:v>
                </c:pt>
                <c:pt idx="3911">
                  <c:v>0.80398756944202354</c:v>
                </c:pt>
                <c:pt idx="3912">
                  <c:v>0.80398798756678647</c:v>
                </c:pt>
                <c:pt idx="3913">
                  <c:v>0.80398883346560823</c:v>
                </c:pt>
                <c:pt idx="3914">
                  <c:v>0.80398978357713113</c:v>
                </c:pt>
                <c:pt idx="3915">
                  <c:v>0.80398979312191676</c:v>
                </c:pt>
                <c:pt idx="3916">
                  <c:v>0.80399106972994028</c:v>
                </c:pt>
                <c:pt idx="3917">
                  <c:v>0.80399252344767946</c:v>
                </c:pt>
                <c:pt idx="3918">
                  <c:v>0.80399254117152608</c:v>
                </c:pt>
                <c:pt idx="3919">
                  <c:v>0.80399396451617333</c:v>
                </c:pt>
                <c:pt idx="3920">
                  <c:v>0.80399398613339723</c:v>
                </c:pt>
                <c:pt idx="3921">
                  <c:v>0.80399429645888687</c:v>
                </c:pt>
                <c:pt idx="3922">
                  <c:v>0.80399489166415372</c:v>
                </c:pt>
                <c:pt idx="3923">
                  <c:v>0.80399567283062223</c:v>
                </c:pt>
                <c:pt idx="3924">
                  <c:v>0.80399758851845649</c:v>
                </c:pt>
                <c:pt idx="3925">
                  <c:v>0.8039976277793498</c:v>
                </c:pt>
                <c:pt idx="3926">
                  <c:v>0.80399823074071852</c:v>
                </c:pt>
                <c:pt idx="3927">
                  <c:v>0.80399826915955208</c:v>
                </c:pt>
                <c:pt idx="3928">
                  <c:v>0.80399883208745582</c:v>
                </c:pt>
                <c:pt idx="3929">
                  <c:v>0.80400043609844873</c:v>
                </c:pt>
                <c:pt idx="3930">
                  <c:v>0.80400251606434692</c:v>
                </c:pt>
                <c:pt idx="3931">
                  <c:v>0.8040030806460865</c:v>
                </c:pt>
                <c:pt idx="3932">
                  <c:v>0.80400315173915482</c:v>
                </c:pt>
                <c:pt idx="3933">
                  <c:v>0.80400362136723258</c:v>
                </c:pt>
                <c:pt idx="3934">
                  <c:v>0.8040046582112762</c:v>
                </c:pt>
                <c:pt idx="3935">
                  <c:v>0.80400523444246808</c:v>
                </c:pt>
                <c:pt idx="3936">
                  <c:v>0.80400682233445375</c:v>
                </c:pt>
                <c:pt idx="3937">
                  <c:v>0.8040075130593457</c:v>
                </c:pt>
                <c:pt idx="3938">
                  <c:v>0.80400825719047542</c:v>
                </c:pt>
                <c:pt idx="3939">
                  <c:v>0.80400835404933302</c:v>
                </c:pt>
                <c:pt idx="3940">
                  <c:v>0.80400899625565625</c:v>
                </c:pt>
                <c:pt idx="3941">
                  <c:v>0.80400952176972651</c:v>
                </c:pt>
                <c:pt idx="3942">
                  <c:v>0.80400982434221147</c:v>
                </c:pt>
                <c:pt idx="3943">
                  <c:v>0.80401015587447422</c:v>
                </c:pt>
                <c:pt idx="3944">
                  <c:v>0.80401147489381164</c:v>
                </c:pt>
                <c:pt idx="3945">
                  <c:v>0.80401177827118542</c:v>
                </c:pt>
                <c:pt idx="3946">
                  <c:v>0.80401205060739822</c:v>
                </c:pt>
                <c:pt idx="3947">
                  <c:v>0.80401205060739822</c:v>
                </c:pt>
                <c:pt idx="3948">
                  <c:v>0.80401205062495662</c:v>
                </c:pt>
                <c:pt idx="3949">
                  <c:v>0.80401326299132847</c:v>
                </c:pt>
                <c:pt idx="3950">
                  <c:v>0.80401345295914584</c:v>
                </c:pt>
                <c:pt idx="3951">
                  <c:v>0.80401414427412288</c:v>
                </c:pt>
                <c:pt idx="3952">
                  <c:v>0.80401463828824926</c:v>
                </c:pt>
                <c:pt idx="3953">
                  <c:v>0.80401542353870359</c:v>
                </c:pt>
                <c:pt idx="3954">
                  <c:v>0.80401558875733037</c:v>
                </c:pt>
                <c:pt idx="3955">
                  <c:v>0.80401590127278566</c:v>
                </c:pt>
                <c:pt idx="3956">
                  <c:v>0.80401593802513938</c:v>
                </c:pt>
                <c:pt idx="3957">
                  <c:v>0.80401684349653912</c:v>
                </c:pt>
                <c:pt idx="3958">
                  <c:v>0.80401762460920834</c:v>
                </c:pt>
                <c:pt idx="3959">
                  <c:v>0.80401846355386763</c:v>
                </c:pt>
                <c:pt idx="3960">
                  <c:v>0.80401954016543775</c:v>
                </c:pt>
                <c:pt idx="3961">
                  <c:v>0.80402018234551043</c:v>
                </c:pt>
                <c:pt idx="3962">
                  <c:v>0.80402079594579412</c:v>
                </c:pt>
                <c:pt idx="3963">
                  <c:v>0.80402129986542459</c:v>
                </c:pt>
                <c:pt idx="3964">
                  <c:v>0.80402288392644627</c:v>
                </c:pt>
                <c:pt idx="3965">
                  <c:v>0.80402298719623588</c:v>
                </c:pt>
                <c:pt idx="3966">
                  <c:v>0.80402380550016272</c:v>
                </c:pt>
                <c:pt idx="3967">
                  <c:v>0.80402503191990582</c:v>
                </c:pt>
                <c:pt idx="3968">
                  <c:v>0.80402557260575835</c:v>
                </c:pt>
                <c:pt idx="3969">
                  <c:v>0.80402715210726383</c:v>
                </c:pt>
                <c:pt idx="3970">
                  <c:v>0.80402751075438328</c:v>
                </c:pt>
                <c:pt idx="3971">
                  <c:v>0.80402807416916622</c:v>
                </c:pt>
                <c:pt idx="3972">
                  <c:v>0.80402837023307905</c:v>
                </c:pt>
                <c:pt idx="3973">
                  <c:v>0.8040299936797568</c:v>
                </c:pt>
                <c:pt idx="3974">
                  <c:v>0.80403020811834724</c:v>
                </c:pt>
                <c:pt idx="3975">
                  <c:v>0.80403030496484407</c:v>
                </c:pt>
                <c:pt idx="3976">
                  <c:v>0.80403088578734605</c:v>
                </c:pt>
                <c:pt idx="3977">
                  <c:v>0.80403094712897727</c:v>
                </c:pt>
                <c:pt idx="3978">
                  <c:v>0.80403177515781954</c:v>
                </c:pt>
                <c:pt idx="3979">
                  <c:v>0.80403202384041694</c:v>
                </c:pt>
                <c:pt idx="3980">
                  <c:v>0.8040321066733378</c:v>
                </c:pt>
                <c:pt idx="3981">
                  <c:v>0.80403242350682436</c:v>
                </c:pt>
                <c:pt idx="3982">
                  <c:v>0.80403338155414905</c:v>
                </c:pt>
                <c:pt idx="3983">
                  <c:v>0.8040337747764752</c:v>
                </c:pt>
                <c:pt idx="3984">
                  <c:v>0.80403437987572646</c:v>
                </c:pt>
                <c:pt idx="3985">
                  <c:v>0.80403521357617713</c:v>
                </c:pt>
                <c:pt idx="3986">
                  <c:v>0.80403658878254003</c:v>
                </c:pt>
                <c:pt idx="3987">
                  <c:v>0.80403706929957219</c:v>
                </c:pt>
                <c:pt idx="3988">
                  <c:v>0.80403753918270193</c:v>
                </c:pt>
                <c:pt idx="3989">
                  <c:v>0.80403778856988239</c:v>
                </c:pt>
                <c:pt idx="3990">
                  <c:v>0.80403872161892687</c:v>
                </c:pt>
                <c:pt idx="3991">
                  <c:v>0.80404041378245217</c:v>
                </c:pt>
                <c:pt idx="3992">
                  <c:v>0.80404076133941738</c:v>
                </c:pt>
                <c:pt idx="3993">
                  <c:v>0.80404181152019638</c:v>
                </c:pt>
                <c:pt idx="3994">
                  <c:v>0.80404216472591394</c:v>
                </c:pt>
                <c:pt idx="3995">
                  <c:v>0.80404304138387062</c:v>
                </c:pt>
                <c:pt idx="3996">
                  <c:v>0.80404324990706222</c:v>
                </c:pt>
                <c:pt idx="3997">
                  <c:v>0.80404352157464343</c:v>
                </c:pt>
                <c:pt idx="3998">
                  <c:v>0.80404388890620004</c:v>
                </c:pt>
                <c:pt idx="3999">
                  <c:v>0.80404418431670099</c:v>
                </c:pt>
                <c:pt idx="4000">
                  <c:v>0.80404529424672422</c:v>
                </c:pt>
                <c:pt idx="4001">
                  <c:v>0.80404632007907728</c:v>
                </c:pt>
                <c:pt idx="4002">
                  <c:v>0.80404722981777899</c:v>
                </c:pt>
                <c:pt idx="4003">
                  <c:v>0.80404783538137148</c:v>
                </c:pt>
                <c:pt idx="4004">
                  <c:v>0.80404799590919462</c:v>
                </c:pt>
                <c:pt idx="4005">
                  <c:v>0.80404807802056144</c:v>
                </c:pt>
                <c:pt idx="4006">
                  <c:v>0.80404840903162378</c:v>
                </c:pt>
                <c:pt idx="4007">
                  <c:v>0.80404910174834221</c:v>
                </c:pt>
                <c:pt idx="4008">
                  <c:v>0.80404938080953725</c:v>
                </c:pt>
                <c:pt idx="4009">
                  <c:v>0.80404946037036629</c:v>
                </c:pt>
                <c:pt idx="4010">
                  <c:v>0.80405002374668433</c:v>
                </c:pt>
                <c:pt idx="4011">
                  <c:v>0.80405009647079195</c:v>
                </c:pt>
                <c:pt idx="4012">
                  <c:v>0.80405031978849006</c:v>
                </c:pt>
                <c:pt idx="4013">
                  <c:v>0.80405194313063144</c:v>
                </c:pt>
                <c:pt idx="4014">
                  <c:v>0.80405199231335422</c:v>
                </c:pt>
                <c:pt idx="4015">
                  <c:v>0.80405244932293507</c:v>
                </c:pt>
                <c:pt idx="4016">
                  <c:v>0.80405283517759885</c:v>
                </c:pt>
                <c:pt idx="4017">
                  <c:v>0.80405363359089055</c:v>
                </c:pt>
                <c:pt idx="4018">
                  <c:v>0.80405397315333471</c:v>
                </c:pt>
                <c:pt idx="4019">
                  <c:v>0.80405525330755223</c:v>
                </c:pt>
                <c:pt idx="4020">
                  <c:v>0.8040553307704692</c:v>
                </c:pt>
                <c:pt idx="4021">
                  <c:v>0.8040557239646281</c:v>
                </c:pt>
                <c:pt idx="4022">
                  <c:v>0.80405590598000454</c:v>
                </c:pt>
                <c:pt idx="4023">
                  <c:v>0.80405609903349284</c:v>
                </c:pt>
                <c:pt idx="4024">
                  <c:v>0.80405705849146725</c:v>
                </c:pt>
                <c:pt idx="4025">
                  <c:v>0.80405894342014184</c:v>
                </c:pt>
                <c:pt idx="4026">
                  <c:v>0.80405978824404734</c:v>
                </c:pt>
                <c:pt idx="4027">
                  <c:v>0.80406122901249821</c:v>
                </c:pt>
                <c:pt idx="4028">
                  <c:v>0.80406156088904279</c:v>
                </c:pt>
                <c:pt idx="4029">
                  <c:v>0.80406324797721473</c:v>
                </c:pt>
                <c:pt idx="4030">
                  <c:v>0.80406324799477069</c:v>
                </c:pt>
                <c:pt idx="4031">
                  <c:v>0.80406324799477069</c:v>
                </c:pt>
                <c:pt idx="4032">
                  <c:v>0.80406376016798897</c:v>
                </c:pt>
                <c:pt idx="4033">
                  <c:v>0.80406388356355951</c:v>
                </c:pt>
                <c:pt idx="4034">
                  <c:v>0.80406489151765326</c:v>
                </c:pt>
                <c:pt idx="4035">
                  <c:v>0.80406547010044427</c:v>
                </c:pt>
                <c:pt idx="4036">
                  <c:v>0.80406553275960413</c:v>
                </c:pt>
                <c:pt idx="4037">
                  <c:v>0.80406724265205887</c:v>
                </c:pt>
                <c:pt idx="4038">
                  <c:v>0.80406748339461187</c:v>
                </c:pt>
                <c:pt idx="4039">
                  <c:v>0.80406769925084443</c:v>
                </c:pt>
                <c:pt idx="4040">
                  <c:v>0.80406811238532394</c:v>
                </c:pt>
                <c:pt idx="4041">
                  <c:v>0.80406826842047796</c:v>
                </c:pt>
                <c:pt idx="4042">
                  <c:v>0.8040690983676253</c:v>
                </c:pt>
                <c:pt idx="4043">
                  <c:v>0.80406917809446821</c:v>
                </c:pt>
                <c:pt idx="4044">
                  <c:v>0.80407035722528319</c:v>
                </c:pt>
                <c:pt idx="4045">
                  <c:v>0.80407469120684216</c:v>
                </c:pt>
                <c:pt idx="4046">
                  <c:v>0.80407558143527358</c:v>
                </c:pt>
                <c:pt idx="4047">
                  <c:v>0.80407576106612655</c:v>
                </c:pt>
                <c:pt idx="4048">
                  <c:v>0.80407615667970811</c:v>
                </c:pt>
                <c:pt idx="4049">
                  <c:v>0.8040767830314921</c:v>
                </c:pt>
                <c:pt idx="4050">
                  <c:v>0.80407720104185887</c:v>
                </c:pt>
                <c:pt idx="4051">
                  <c:v>0.80407804670634897</c:v>
                </c:pt>
                <c:pt idx="4052">
                  <c:v>0.80407903905838096</c:v>
                </c:pt>
                <c:pt idx="4053">
                  <c:v>0.80408165226338102</c:v>
                </c:pt>
                <c:pt idx="4054">
                  <c:v>0.80408173567015395</c:v>
                </c:pt>
                <c:pt idx="4055">
                  <c:v>0.80408268356685952</c:v>
                </c:pt>
                <c:pt idx="4056">
                  <c:v>0.80408317634068727</c:v>
                </c:pt>
                <c:pt idx="4057">
                  <c:v>0.80408319795087224</c:v>
                </c:pt>
                <c:pt idx="4058">
                  <c:v>0.80408350819106278</c:v>
                </c:pt>
                <c:pt idx="4059">
                  <c:v>0.80408361763144398</c:v>
                </c:pt>
                <c:pt idx="4060">
                  <c:v>0.80408410323195878</c:v>
                </c:pt>
                <c:pt idx="4061">
                  <c:v>0.80408488418256818</c:v>
                </c:pt>
                <c:pt idx="4062">
                  <c:v>0.80408679934109617</c:v>
                </c:pt>
                <c:pt idx="4063">
                  <c:v>0.80408683859114705</c:v>
                </c:pt>
                <c:pt idx="4064">
                  <c:v>0.80408744138626709</c:v>
                </c:pt>
                <c:pt idx="4065">
                  <c:v>0.80408747979529771</c:v>
                </c:pt>
                <c:pt idx="4066">
                  <c:v>0.8040880425672039</c:v>
                </c:pt>
                <c:pt idx="4067">
                  <c:v>0.80408869039726438</c:v>
                </c:pt>
                <c:pt idx="4068">
                  <c:v>0.80408933881141487</c:v>
                </c:pt>
                <c:pt idx="4069">
                  <c:v>0.8040894791238774</c:v>
                </c:pt>
                <c:pt idx="4070">
                  <c:v>0.80408964613495992</c:v>
                </c:pt>
                <c:pt idx="4071">
                  <c:v>0.80409104516098573</c:v>
                </c:pt>
                <c:pt idx="4072">
                  <c:v>0.80409228995199522</c:v>
                </c:pt>
                <c:pt idx="4073">
                  <c:v>0.80409283052407798</c:v>
                </c:pt>
                <c:pt idx="4074">
                  <c:v>0.80409386708258146</c:v>
                </c:pt>
                <c:pt idx="4075">
                  <c:v>0.80409746506784119</c:v>
                </c:pt>
                <c:pt idx="4076">
                  <c:v>0.80409820392810849</c:v>
                </c:pt>
                <c:pt idx="4077">
                  <c:v>0.80409903178569775</c:v>
                </c:pt>
                <c:pt idx="4078">
                  <c:v>0.80409904449429037</c:v>
                </c:pt>
                <c:pt idx="4079">
                  <c:v>0.80409936322746989</c:v>
                </c:pt>
                <c:pt idx="4080">
                  <c:v>0.80410068188198869</c:v>
                </c:pt>
                <c:pt idx="4081">
                  <c:v>0.80410098517611239</c:v>
                </c:pt>
                <c:pt idx="4082">
                  <c:v>0.80410125743604255</c:v>
                </c:pt>
                <c:pt idx="4083">
                  <c:v>0.80410239526105265</c:v>
                </c:pt>
                <c:pt idx="4084">
                  <c:v>0.80410246948567099</c:v>
                </c:pt>
                <c:pt idx="4085">
                  <c:v>0.80410265940048964</c:v>
                </c:pt>
                <c:pt idx="4086">
                  <c:v>0.80410326155143785</c:v>
                </c:pt>
                <c:pt idx="4087">
                  <c:v>0.80410384440329641</c:v>
                </c:pt>
                <c:pt idx="4088">
                  <c:v>0.8041043248202645</c:v>
                </c:pt>
                <c:pt idx="4089">
                  <c:v>0.8041046294368811</c:v>
                </c:pt>
                <c:pt idx="4090">
                  <c:v>0.80410504394549565</c:v>
                </c:pt>
                <c:pt idx="4091">
                  <c:v>0.8041051437801513</c:v>
                </c:pt>
                <c:pt idx="4092">
                  <c:v>0.80410587184238025</c:v>
                </c:pt>
                <c:pt idx="4093">
                  <c:v>0.80410604900187654</c:v>
                </c:pt>
                <c:pt idx="4094">
                  <c:v>0.80410679285708986</c:v>
                </c:pt>
                <c:pt idx="4095">
                  <c:v>0.80410766861136751</c:v>
                </c:pt>
                <c:pt idx="4096">
                  <c:v>0.80410874492559148</c:v>
                </c:pt>
                <c:pt idx="4097">
                  <c:v>0.80410938692856848</c:v>
                </c:pt>
                <c:pt idx="4098">
                  <c:v>0.80410998807008882</c:v>
                </c:pt>
                <c:pt idx="4099">
                  <c:v>0.80411000035911884</c:v>
                </c:pt>
                <c:pt idx="4100">
                  <c:v>0.8041111430067055</c:v>
                </c:pt>
                <c:pt idx="4101">
                  <c:v>0.80411300908281047</c:v>
                </c:pt>
                <c:pt idx="4102">
                  <c:v>0.80411451096455522</c:v>
                </c:pt>
                <c:pt idx="4103">
                  <c:v>0.8041147757000765</c:v>
                </c:pt>
                <c:pt idx="4104">
                  <c:v>0.8041152434429123</c:v>
                </c:pt>
                <c:pt idx="4105">
                  <c:v>0.80411524915674981</c:v>
                </c:pt>
                <c:pt idx="4106">
                  <c:v>0.80411635476559995</c:v>
                </c:pt>
                <c:pt idx="4107">
                  <c:v>0.80411663376985532</c:v>
                </c:pt>
                <c:pt idx="4108">
                  <c:v>0.80411671331352697</c:v>
                </c:pt>
                <c:pt idx="4109">
                  <c:v>0.80411734928324441</c:v>
                </c:pt>
                <c:pt idx="4110">
                  <c:v>0.80411757255443461</c:v>
                </c:pt>
                <c:pt idx="4111">
                  <c:v>0.80411881294386967</c:v>
                </c:pt>
                <c:pt idx="4112">
                  <c:v>0.8041191955537923</c:v>
                </c:pt>
                <c:pt idx="4113">
                  <c:v>0.80411924472862562</c:v>
                </c:pt>
                <c:pt idx="4114">
                  <c:v>0.80411940993315478</c:v>
                </c:pt>
                <c:pt idx="4115">
                  <c:v>0.80411950948937627</c:v>
                </c:pt>
                <c:pt idx="4116">
                  <c:v>0.80411970164538327</c:v>
                </c:pt>
                <c:pt idx="4117">
                  <c:v>0.80412008741497887</c:v>
                </c:pt>
                <c:pt idx="4118">
                  <c:v>0.80412014873886306</c:v>
                </c:pt>
                <c:pt idx="4119">
                  <c:v>0.80412122515371853</c:v>
                </c:pt>
                <c:pt idx="4120">
                  <c:v>0.80412130796376047</c:v>
                </c:pt>
                <c:pt idx="4121">
                  <c:v>0.80412222462378002</c:v>
                </c:pt>
                <c:pt idx="4122">
                  <c:v>0.80412258249164426</c:v>
                </c:pt>
                <c:pt idx="4123">
                  <c:v>0.80412297560509216</c:v>
                </c:pt>
                <c:pt idx="4124">
                  <c:v>0.80412430985399963</c:v>
                </c:pt>
                <c:pt idx="4125">
                  <c:v>0.80412441400792622</c:v>
                </c:pt>
                <c:pt idx="4126">
                  <c:v>0.80412578883498387</c:v>
                </c:pt>
                <c:pt idx="4127">
                  <c:v>0.80412626921929331</c:v>
                </c:pt>
                <c:pt idx="4128">
                  <c:v>0.80412698828986651</c:v>
                </c:pt>
                <c:pt idx="4129">
                  <c:v>0.8041276165060316</c:v>
                </c:pt>
                <c:pt idx="4130">
                  <c:v>0.8041278161319183</c:v>
                </c:pt>
                <c:pt idx="4131">
                  <c:v>0.80412961277732353</c:v>
                </c:pt>
                <c:pt idx="4132">
                  <c:v>0.80412996023882477</c:v>
                </c:pt>
                <c:pt idx="4133">
                  <c:v>0.80413101013006649</c:v>
                </c:pt>
                <c:pt idx="4134">
                  <c:v>0.80413271971110056</c:v>
                </c:pt>
                <c:pt idx="4135">
                  <c:v>0.80413308694226571</c:v>
                </c:pt>
                <c:pt idx="4136">
                  <c:v>0.80413449189354047</c:v>
                </c:pt>
                <c:pt idx="4137">
                  <c:v>0.80413536144095377</c:v>
                </c:pt>
                <c:pt idx="4138">
                  <c:v>0.80413551744361167</c:v>
                </c:pt>
                <c:pt idx="4139">
                  <c:v>0.80413642693049314</c:v>
                </c:pt>
                <c:pt idx="4140">
                  <c:v>0.80413703232681433</c:v>
                </c:pt>
                <c:pt idx="4141">
                  <c:v>0.80413718709973647</c:v>
                </c:pt>
                <c:pt idx="4142">
                  <c:v>0.80413727489844899</c:v>
                </c:pt>
                <c:pt idx="4143">
                  <c:v>0.80413760581807914</c:v>
                </c:pt>
                <c:pt idx="4144">
                  <c:v>0.80413829834398742</c:v>
                </c:pt>
                <c:pt idx="4145">
                  <c:v>0.80413857732783089</c:v>
                </c:pt>
                <c:pt idx="4146">
                  <c:v>0.80413865686681896</c:v>
                </c:pt>
                <c:pt idx="4147">
                  <c:v>0.8041392927911396</c:v>
                </c:pt>
                <c:pt idx="4148">
                  <c:v>0.80413951604715228</c:v>
                </c:pt>
                <c:pt idx="4149">
                  <c:v>0.80413952254181198</c:v>
                </c:pt>
                <c:pt idx="4150">
                  <c:v>0.80414002882132873</c:v>
                </c:pt>
                <c:pt idx="4151">
                  <c:v>0.80414118811056001</c:v>
                </c:pt>
                <c:pt idx="4152">
                  <c:v>0.80414164499336582</c:v>
                </c:pt>
                <c:pt idx="4153">
                  <c:v>0.80414193889696128</c:v>
                </c:pt>
                <c:pt idx="4154">
                  <c:v>0.804142030742517</c:v>
                </c:pt>
                <c:pt idx="4155">
                  <c:v>0.80414249471279731</c:v>
                </c:pt>
                <c:pt idx="4156">
                  <c:v>0.80414282893526612</c:v>
                </c:pt>
                <c:pt idx="4157">
                  <c:v>0.80414340406342022</c:v>
                </c:pt>
                <c:pt idx="4158">
                  <c:v>0.80414433428802501</c:v>
                </c:pt>
                <c:pt idx="4159">
                  <c:v>0.80414437863118282</c:v>
                </c:pt>
                <c:pt idx="4160">
                  <c:v>0.80414444820451669</c:v>
                </c:pt>
                <c:pt idx="4161">
                  <c:v>0.80414452564523375</c:v>
                </c:pt>
                <c:pt idx="4162">
                  <c:v>0.80414529369610743</c:v>
                </c:pt>
                <c:pt idx="4163">
                  <c:v>0.80414752887473595</c:v>
                </c:pt>
                <c:pt idx="4164">
                  <c:v>0.8041481372967112</c:v>
                </c:pt>
                <c:pt idx="4165">
                  <c:v>0.80414889849892057</c:v>
                </c:pt>
                <c:pt idx="4166">
                  <c:v>0.80415042225877897</c:v>
                </c:pt>
                <c:pt idx="4167">
                  <c:v>0.80415075404297798</c:v>
                </c:pt>
                <c:pt idx="4168">
                  <c:v>0.80415228747427969</c:v>
                </c:pt>
                <c:pt idx="4169">
                  <c:v>0.80415307606050079</c:v>
                </c:pt>
                <c:pt idx="4170">
                  <c:v>0.80415408375113961</c:v>
                </c:pt>
                <c:pt idx="4171">
                  <c:v>0.8041546621741047</c:v>
                </c:pt>
                <c:pt idx="4172">
                  <c:v>0.80415472481702432</c:v>
                </c:pt>
                <c:pt idx="4173">
                  <c:v>0.80415643423606409</c:v>
                </c:pt>
                <c:pt idx="4174">
                  <c:v>0.80415658345063135</c:v>
                </c:pt>
                <c:pt idx="4175">
                  <c:v>0.80415689070898622</c:v>
                </c:pt>
                <c:pt idx="4176">
                  <c:v>0.80415730373014171</c:v>
                </c:pt>
                <c:pt idx="4177">
                  <c:v>0.80415745972219188</c:v>
                </c:pt>
                <c:pt idx="4178">
                  <c:v>0.80415828944007117</c:v>
                </c:pt>
                <c:pt idx="4179">
                  <c:v>0.80415836914435401</c:v>
                </c:pt>
                <c:pt idx="4180">
                  <c:v>0.80415880317111932</c:v>
                </c:pt>
                <c:pt idx="4181">
                  <c:v>0.80415954794890643</c:v>
                </c:pt>
                <c:pt idx="4182">
                  <c:v>0.8041611107738722</c:v>
                </c:pt>
                <c:pt idx="4183">
                  <c:v>0.80416168446259551</c:v>
                </c:pt>
                <c:pt idx="4184">
                  <c:v>0.80416171996877517</c:v>
                </c:pt>
                <c:pt idx="4185">
                  <c:v>0.80416231984639286</c:v>
                </c:pt>
                <c:pt idx="4186">
                  <c:v>0.80416231984639286</c:v>
                </c:pt>
                <c:pt idx="4187">
                  <c:v>0.80416327385236042</c:v>
                </c:pt>
                <c:pt idx="4188">
                  <c:v>0.80416388073320644</c:v>
                </c:pt>
                <c:pt idx="4189">
                  <c:v>0.80416495029693758</c:v>
                </c:pt>
                <c:pt idx="4190">
                  <c:v>0.80416534580149845</c:v>
                </c:pt>
                <c:pt idx="4191">
                  <c:v>0.80416610053095283</c:v>
                </c:pt>
                <c:pt idx="4192">
                  <c:v>0.80416723530607759</c:v>
                </c:pt>
                <c:pt idx="4193">
                  <c:v>0.80416792415611082</c:v>
                </c:pt>
                <c:pt idx="4194">
                  <c:v>0.80416822738470151</c:v>
                </c:pt>
                <c:pt idx="4195">
                  <c:v>0.80416947033671704</c:v>
                </c:pt>
                <c:pt idx="4196">
                  <c:v>0.80417038126715956</c:v>
                </c:pt>
                <c:pt idx="4197">
                  <c:v>0.80417038128449614</c:v>
                </c:pt>
                <c:pt idx="4198">
                  <c:v>0.80417083986778459</c:v>
                </c:pt>
                <c:pt idx="4199">
                  <c:v>0.80417187088635278</c:v>
                </c:pt>
                <c:pt idx="4200">
                  <c:v>0.80417236352404575</c:v>
                </c:pt>
                <c:pt idx="4201">
                  <c:v>0.80417238512719025</c:v>
                </c:pt>
                <c:pt idx="4202">
                  <c:v>0.80417269528207536</c:v>
                </c:pt>
                <c:pt idx="4203">
                  <c:v>0.80417329015858607</c:v>
                </c:pt>
                <c:pt idx="4204">
                  <c:v>0.80417403386061304</c:v>
                </c:pt>
                <c:pt idx="4205">
                  <c:v>0.80417662739054518</c:v>
                </c:pt>
                <c:pt idx="4206">
                  <c:v>0.80417666578976688</c:v>
                </c:pt>
                <c:pt idx="4207">
                  <c:v>0.80417722840566452</c:v>
                </c:pt>
                <c:pt idx="4208">
                  <c:v>0.80417852429122672</c:v>
                </c:pt>
                <c:pt idx="4209">
                  <c:v>0.80417866456931453</c:v>
                </c:pt>
                <c:pt idx="4210">
                  <c:v>0.80417883153013703</c:v>
                </c:pt>
                <c:pt idx="4211">
                  <c:v>0.80417932766180822</c:v>
                </c:pt>
                <c:pt idx="4212">
                  <c:v>0.80418023017045615</c:v>
                </c:pt>
                <c:pt idx="4213">
                  <c:v>0.80418024878907068</c:v>
                </c:pt>
                <c:pt idx="4214">
                  <c:v>0.80418175035559614</c:v>
                </c:pt>
                <c:pt idx="4215">
                  <c:v>0.80418201503950049</c:v>
                </c:pt>
                <c:pt idx="4216">
                  <c:v>0.80418231196511414</c:v>
                </c:pt>
                <c:pt idx="4217">
                  <c:v>0.80418305131243295</c:v>
                </c:pt>
                <c:pt idx="4218">
                  <c:v>0.80418362722319103</c:v>
                </c:pt>
                <c:pt idx="4219">
                  <c:v>0.80418521423807154</c:v>
                </c:pt>
                <c:pt idx="4220">
                  <c:v>0.80418605144344268</c:v>
                </c:pt>
                <c:pt idx="4221">
                  <c:v>0.80418664830365472</c:v>
                </c:pt>
                <c:pt idx="4222">
                  <c:v>0.8041867451068706</c:v>
                </c:pt>
                <c:pt idx="4223">
                  <c:v>0.80418806080828031</c:v>
                </c:pt>
                <c:pt idx="4224">
                  <c:v>0.80418806081462035</c:v>
                </c:pt>
                <c:pt idx="4225">
                  <c:v>0.80418886807538037</c:v>
                </c:pt>
                <c:pt idx="4226">
                  <c:v>0.80418986422852556</c:v>
                </c:pt>
                <c:pt idx="4227">
                  <c:v>0.80419016743938954</c:v>
                </c:pt>
                <c:pt idx="4228">
                  <c:v>0.80419120590148108</c:v>
                </c:pt>
                <c:pt idx="4229">
                  <c:v>0.80419165133832293</c:v>
                </c:pt>
                <c:pt idx="4230">
                  <c:v>0.80419302587661534</c:v>
                </c:pt>
                <c:pt idx="4231">
                  <c:v>0.80419350616085061</c:v>
                </c:pt>
                <c:pt idx="4232">
                  <c:v>0.80419381069330631</c:v>
                </c:pt>
                <c:pt idx="4233">
                  <c:v>0.80419422508632865</c:v>
                </c:pt>
                <c:pt idx="4234">
                  <c:v>0.80419428816348848</c:v>
                </c:pt>
                <c:pt idx="4235">
                  <c:v>0.80419432489340137</c:v>
                </c:pt>
                <c:pt idx="4236">
                  <c:v>0.80419505275474235</c:v>
                </c:pt>
                <c:pt idx="4237">
                  <c:v>0.80419522986542491</c:v>
                </c:pt>
                <c:pt idx="4238">
                  <c:v>0.80419597351471739</c:v>
                </c:pt>
                <c:pt idx="4239">
                  <c:v>0.80419684902703537</c:v>
                </c:pt>
                <c:pt idx="4240">
                  <c:v>0.80419916784544343</c:v>
                </c:pt>
                <c:pt idx="4241">
                  <c:v>0.80419947535541714</c:v>
                </c:pt>
                <c:pt idx="4242">
                  <c:v>0.80419968377394402</c:v>
                </c:pt>
                <c:pt idx="4243">
                  <c:v>0.80420126695884631</c:v>
                </c:pt>
                <c:pt idx="4244">
                  <c:v>0.80420218802347765</c:v>
                </c:pt>
                <c:pt idx="4245">
                  <c:v>0.80420368949079002</c:v>
                </c:pt>
                <c:pt idx="4246">
                  <c:v>0.80420426702844172</c:v>
                </c:pt>
                <c:pt idx="4247">
                  <c:v>0.80420442176676432</c:v>
                </c:pt>
                <c:pt idx="4248">
                  <c:v>0.80420442747848742</c:v>
                </c:pt>
                <c:pt idx="4249">
                  <c:v>0.80420450955189371</c:v>
                </c:pt>
                <c:pt idx="4250">
                  <c:v>0.80420553278185858</c:v>
                </c:pt>
                <c:pt idx="4251">
                  <c:v>0.80420581170875616</c:v>
                </c:pt>
                <c:pt idx="4252">
                  <c:v>0.8042065270241836</c:v>
                </c:pt>
                <c:pt idx="4253">
                  <c:v>0.80420799028039425</c:v>
                </c:pt>
                <c:pt idx="4254">
                  <c:v>0.80420842194638187</c:v>
                </c:pt>
                <c:pt idx="4255">
                  <c:v>0.8042085871057999</c:v>
                </c:pt>
                <c:pt idx="4256">
                  <c:v>0.8042086866334448</c:v>
                </c:pt>
                <c:pt idx="4257">
                  <c:v>0.80420887873635838</c:v>
                </c:pt>
                <c:pt idx="4258">
                  <c:v>0.80420926440043283</c:v>
                </c:pt>
                <c:pt idx="4259">
                  <c:v>0.80420972827404968</c:v>
                </c:pt>
                <c:pt idx="4260">
                  <c:v>0.80421040182480885</c:v>
                </c:pt>
                <c:pt idx="4261">
                  <c:v>0.80421080125791</c:v>
                </c:pt>
                <c:pt idx="4262">
                  <c:v>0.80421080672297429</c:v>
                </c:pt>
                <c:pt idx="4263">
                  <c:v>0.80421161180464862</c:v>
                </c:pt>
                <c:pt idx="4264">
                  <c:v>0.80421175878689133</c:v>
                </c:pt>
                <c:pt idx="4265">
                  <c:v>0.80421215179145022</c:v>
                </c:pt>
                <c:pt idx="4266">
                  <c:v>0.80421275655642477</c:v>
                </c:pt>
                <c:pt idx="4267">
                  <c:v>0.80421347612934346</c:v>
                </c:pt>
                <c:pt idx="4268">
                  <c:v>0.80421348567169315</c:v>
                </c:pt>
                <c:pt idx="4269">
                  <c:v>0.80421364655455529</c:v>
                </c:pt>
                <c:pt idx="4270">
                  <c:v>0.80421364655455529</c:v>
                </c:pt>
                <c:pt idx="4271">
                  <c:v>0.80421364655455529</c:v>
                </c:pt>
                <c:pt idx="4272">
                  <c:v>0.80421364655455529</c:v>
                </c:pt>
                <c:pt idx="4273">
                  <c:v>0.80421364655966565</c:v>
                </c:pt>
                <c:pt idx="4274">
                  <c:v>0.80421364656343597</c:v>
                </c:pt>
                <c:pt idx="4275">
                  <c:v>0.80421364657231664</c:v>
                </c:pt>
                <c:pt idx="4276">
                  <c:v>0.80421364657231664</c:v>
                </c:pt>
                <c:pt idx="4277">
                  <c:v>0.80421364657231664</c:v>
                </c:pt>
                <c:pt idx="4278">
                  <c:v>0.80421544449666615</c:v>
                </c:pt>
                <c:pt idx="4279">
                  <c:v>0.80421587199712374</c:v>
                </c:pt>
                <c:pt idx="4280">
                  <c:v>0.80421616336747803</c:v>
                </c:pt>
                <c:pt idx="4281">
                  <c:v>0.80421679139604541</c:v>
                </c:pt>
                <c:pt idx="4282">
                  <c:v>0.80421679141112956</c:v>
                </c:pt>
                <c:pt idx="4283">
                  <c:v>0.80421699098105504</c:v>
                </c:pt>
                <c:pt idx="4284">
                  <c:v>0.80421802858452707</c:v>
                </c:pt>
                <c:pt idx="4285">
                  <c:v>0.80422053710697328</c:v>
                </c:pt>
                <c:pt idx="4286">
                  <c:v>0.80422141327954155</c:v>
                </c:pt>
                <c:pt idx="4287">
                  <c:v>0.80422189320503135</c:v>
                </c:pt>
                <c:pt idx="4288">
                  <c:v>0.80422226033579192</c:v>
                </c:pt>
                <c:pt idx="4289">
                  <c:v>0.80422255558202194</c:v>
                </c:pt>
                <c:pt idx="4290">
                  <c:v>0.80422366489778119</c:v>
                </c:pt>
                <c:pt idx="4291">
                  <c:v>0.80422453420598761</c:v>
                </c:pt>
                <c:pt idx="4292">
                  <c:v>0.80422559940057226</c:v>
                </c:pt>
                <c:pt idx="4293">
                  <c:v>0.80422635936029829</c:v>
                </c:pt>
                <c:pt idx="4294">
                  <c:v>0.80422636506874456</c:v>
                </c:pt>
                <c:pt idx="4295">
                  <c:v>0.80422644713367919</c:v>
                </c:pt>
                <c:pt idx="4296">
                  <c:v>0.80422677796186803</c:v>
                </c:pt>
                <c:pt idx="4297">
                  <c:v>0.80422774920343543</c:v>
                </c:pt>
                <c:pt idx="4298">
                  <c:v>0.80422846446877383</c:v>
                </c:pt>
                <c:pt idx="4299">
                  <c:v>0.8042303592649992</c:v>
                </c:pt>
                <c:pt idx="4300">
                  <c:v>0.80423062393117228</c:v>
                </c:pt>
                <c:pt idx="4301">
                  <c:v>0.80423081602102198</c:v>
                </c:pt>
                <c:pt idx="4302">
                  <c:v>0.80423110984340307</c:v>
                </c:pt>
                <c:pt idx="4303">
                  <c:v>0.80423119332710657</c:v>
                </c:pt>
                <c:pt idx="4304">
                  <c:v>0.80423120166464779</c:v>
                </c:pt>
                <c:pt idx="4305">
                  <c:v>0.80423166550671887</c:v>
                </c:pt>
                <c:pt idx="4306">
                  <c:v>0.80423199963683134</c:v>
                </c:pt>
                <c:pt idx="4307">
                  <c:v>0.80423217918428036</c:v>
                </c:pt>
                <c:pt idx="4308">
                  <c:v>0.80423257460525754</c:v>
                </c:pt>
                <c:pt idx="4309">
                  <c:v>0.80423354890344967</c:v>
                </c:pt>
                <c:pt idx="4310">
                  <c:v>0.80423427074395304</c:v>
                </c:pt>
                <c:pt idx="4311">
                  <c:v>0.80423446371584384</c:v>
                </c:pt>
                <c:pt idx="4312">
                  <c:v>0.80423541310424962</c:v>
                </c:pt>
                <c:pt idx="4313">
                  <c:v>0.80423542264306003</c:v>
                </c:pt>
                <c:pt idx="4314">
                  <c:v>0.80423588091907017</c:v>
                </c:pt>
                <c:pt idx="4315">
                  <c:v>0.80423669827754918</c:v>
                </c:pt>
                <c:pt idx="4316">
                  <c:v>0.80423730653032632</c:v>
                </c:pt>
                <c:pt idx="4317">
                  <c:v>0.80423806752325544</c:v>
                </c:pt>
                <c:pt idx="4318">
                  <c:v>0.80423923027808086</c:v>
                </c:pt>
                <c:pt idx="4319">
                  <c:v>0.8042392302805691</c:v>
                </c:pt>
                <c:pt idx="4320">
                  <c:v>0.80423992255388432</c:v>
                </c:pt>
                <c:pt idx="4321">
                  <c:v>0.80424129787907706</c:v>
                </c:pt>
                <c:pt idx="4322">
                  <c:v>0.8042438296046257</c:v>
                </c:pt>
                <c:pt idx="4323">
                  <c:v>0.80424444536335127</c:v>
                </c:pt>
                <c:pt idx="4324">
                  <c:v>0.80424560117688504</c:v>
                </c:pt>
                <c:pt idx="4325">
                  <c:v>0.80424575035021506</c:v>
                </c:pt>
                <c:pt idx="4326">
                  <c:v>0.80424605752392864</c:v>
                </c:pt>
                <c:pt idx="4327">
                  <c:v>0.80424647043174868</c:v>
                </c:pt>
                <c:pt idx="4328">
                  <c:v>0.80424745586927859</c:v>
                </c:pt>
                <c:pt idx="4329">
                  <c:v>0.80424796945728882</c:v>
                </c:pt>
                <c:pt idx="4330">
                  <c:v>0.8042487140292538</c:v>
                </c:pt>
                <c:pt idx="4331">
                  <c:v>0.80425027642340119</c:v>
                </c:pt>
                <c:pt idx="4332">
                  <c:v>0.80425084995305129</c:v>
                </c:pt>
                <c:pt idx="4333">
                  <c:v>0.80425085221886117</c:v>
                </c:pt>
                <c:pt idx="4334">
                  <c:v>0.80425243890304443</c:v>
                </c:pt>
                <c:pt idx="4335">
                  <c:v>0.80425304561617572</c:v>
                </c:pt>
                <c:pt idx="4336">
                  <c:v>0.80425312909997759</c:v>
                </c:pt>
                <c:pt idx="4337">
                  <c:v>0.80425396945284378</c:v>
                </c:pt>
                <c:pt idx="4338">
                  <c:v>0.8042541148843283</c:v>
                </c:pt>
                <c:pt idx="4339">
                  <c:v>0.80425451027985528</c:v>
                </c:pt>
                <c:pt idx="4340">
                  <c:v>0.8042551362850201</c:v>
                </c:pt>
                <c:pt idx="4341">
                  <c:v>0.80425639926232062</c:v>
                </c:pt>
                <c:pt idx="4342">
                  <c:v>0.80425708792218309</c:v>
                </c:pt>
                <c:pt idx="4343">
                  <c:v>0.8042573910675086</c:v>
                </c:pt>
                <c:pt idx="4344">
                  <c:v>0.80425829838121898</c:v>
                </c:pt>
                <c:pt idx="4345">
                  <c:v>0.8042586336760198</c:v>
                </c:pt>
                <c:pt idx="4346">
                  <c:v>0.80425995074051582</c:v>
                </c:pt>
                <c:pt idx="4347">
                  <c:v>0.8042600028286</c:v>
                </c:pt>
                <c:pt idx="4348">
                  <c:v>0.80426103356223089</c:v>
                </c:pt>
                <c:pt idx="4349">
                  <c:v>0.80426119865710499</c:v>
                </c:pt>
                <c:pt idx="4350">
                  <c:v>0.80426151093291587</c:v>
                </c:pt>
                <c:pt idx="4351">
                  <c:v>0.80426154765988167</c:v>
                </c:pt>
                <c:pt idx="4352">
                  <c:v>0.80426185772945069</c:v>
                </c:pt>
                <c:pt idx="4353">
                  <c:v>0.80426319593764772</c:v>
                </c:pt>
                <c:pt idx="4354">
                  <c:v>0.8042632329603806</c:v>
                </c:pt>
                <c:pt idx="4355">
                  <c:v>0.80426481195961863</c:v>
                </c:pt>
                <c:pt idx="4356">
                  <c:v>0.80426481195961863</c:v>
                </c:pt>
                <c:pt idx="4357">
                  <c:v>0.80426481196796251</c:v>
                </c:pt>
                <c:pt idx="4358">
                  <c:v>0.80426481196849797</c:v>
                </c:pt>
                <c:pt idx="4359">
                  <c:v>0.80426481196849797</c:v>
                </c:pt>
                <c:pt idx="4360">
                  <c:v>0.8042648119773772</c:v>
                </c:pt>
                <c:pt idx="4361">
                  <c:v>0.8042648119773772</c:v>
                </c:pt>
                <c:pt idx="4362">
                  <c:v>0.80426514706013941</c:v>
                </c:pt>
                <c:pt idx="4363">
                  <c:v>0.80426638960035945</c:v>
                </c:pt>
                <c:pt idx="4364">
                  <c:v>0.80426690541899137</c:v>
                </c:pt>
                <c:pt idx="4365">
                  <c:v>0.80426768512724034</c:v>
                </c:pt>
                <c:pt idx="4366">
                  <c:v>0.80426795629978876</c:v>
                </c:pt>
                <c:pt idx="4367">
                  <c:v>0.8042679563173335</c:v>
                </c:pt>
                <c:pt idx="4368">
                  <c:v>0.80426848827632702</c:v>
                </c:pt>
                <c:pt idx="4369">
                  <c:v>0.80426939053607971</c:v>
                </c:pt>
                <c:pt idx="4370">
                  <c:v>0.80426940914901324</c:v>
                </c:pt>
                <c:pt idx="4371">
                  <c:v>0.80427063463711357</c:v>
                </c:pt>
                <c:pt idx="4372">
                  <c:v>0.80427091030107745</c:v>
                </c:pt>
                <c:pt idx="4373">
                  <c:v>0.80427117491102784</c:v>
                </c:pt>
                <c:pt idx="4374">
                  <c:v>0.80427221089835932</c:v>
                </c:pt>
                <c:pt idx="4375">
                  <c:v>0.80427278664887814</c:v>
                </c:pt>
                <c:pt idx="4376">
                  <c:v>0.80427367457125698</c:v>
                </c:pt>
                <c:pt idx="4377">
                  <c:v>0.80427437322513939</c:v>
                </c:pt>
                <c:pt idx="4378">
                  <c:v>0.80427521019912307</c:v>
                </c:pt>
                <c:pt idx="4379">
                  <c:v>0.80427580689544464</c:v>
                </c:pt>
                <c:pt idx="4380">
                  <c:v>0.80427590367083512</c:v>
                </c:pt>
                <c:pt idx="4381">
                  <c:v>0.80427654534582349</c:v>
                </c:pt>
                <c:pt idx="4382">
                  <c:v>0.80427737274541589</c:v>
                </c:pt>
                <c:pt idx="4383">
                  <c:v>0.80427770400617637</c:v>
                </c:pt>
                <c:pt idx="4384">
                  <c:v>0.80427802605299548</c:v>
                </c:pt>
                <c:pt idx="4385">
                  <c:v>0.80427902193094969</c:v>
                </c:pt>
                <c:pt idx="4386">
                  <c:v>0.80427937084292456</c:v>
                </c:pt>
                <c:pt idx="4387">
                  <c:v>0.80427957493684765</c:v>
                </c:pt>
                <c:pt idx="4388">
                  <c:v>0.80427957495524638</c:v>
                </c:pt>
                <c:pt idx="4389">
                  <c:v>0.80427997548186314</c:v>
                </c:pt>
                <c:pt idx="4390">
                  <c:v>0.80428266285722305</c:v>
                </c:pt>
                <c:pt idx="4391">
                  <c:v>0.80428296730550841</c:v>
                </c:pt>
                <c:pt idx="4392">
                  <c:v>0.80428313238481997</c:v>
                </c:pt>
                <c:pt idx="4393">
                  <c:v>0.80428338158292623</c:v>
                </c:pt>
                <c:pt idx="4394">
                  <c:v>0.8042834446437227</c:v>
                </c:pt>
                <c:pt idx="4395">
                  <c:v>0.80428420902284803</c:v>
                </c:pt>
                <c:pt idx="4396">
                  <c:v>0.80428512952806264</c:v>
                </c:pt>
                <c:pt idx="4397">
                  <c:v>0.80428754698999028</c:v>
                </c:pt>
                <c:pt idx="4398">
                  <c:v>0.80428775440854972</c:v>
                </c:pt>
                <c:pt idx="4399">
                  <c:v>0.80428832297642694</c:v>
                </c:pt>
                <c:pt idx="4400">
                  <c:v>0.80428863040087295</c:v>
                </c:pt>
                <c:pt idx="4401">
                  <c:v>0.80428883876286195</c:v>
                </c:pt>
                <c:pt idx="4402">
                  <c:v>0.80428947727587929</c:v>
                </c:pt>
                <c:pt idx="4403">
                  <c:v>0.80428977246292943</c:v>
                </c:pt>
                <c:pt idx="4404">
                  <c:v>0.8042903916182883</c:v>
                </c:pt>
                <c:pt idx="4405">
                  <c:v>0.8042903916182883</c:v>
                </c:pt>
                <c:pt idx="4406">
                  <c:v>0.8042903916182883</c:v>
                </c:pt>
                <c:pt idx="4407">
                  <c:v>0.8042903916182883</c:v>
                </c:pt>
                <c:pt idx="4408">
                  <c:v>0.8042903916182883</c:v>
                </c:pt>
                <c:pt idx="4409">
                  <c:v>0.8042903916182883</c:v>
                </c:pt>
                <c:pt idx="4410">
                  <c:v>0.8042903916182883</c:v>
                </c:pt>
                <c:pt idx="4411">
                  <c:v>0.8042903916182883</c:v>
                </c:pt>
                <c:pt idx="4412">
                  <c:v>0.8042903916182883</c:v>
                </c:pt>
                <c:pt idx="4413">
                  <c:v>0.80429039162229887</c:v>
                </c:pt>
                <c:pt idx="4414">
                  <c:v>0.80429039162229887</c:v>
                </c:pt>
                <c:pt idx="4415">
                  <c:v>0.80429039162229887</c:v>
                </c:pt>
                <c:pt idx="4416">
                  <c:v>0.80429039162229887</c:v>
                </c:pt>
                <c:pt idx="4417">
                  <c:v>0.80429039162229887</c:v>
                </c:pt>
                <c:pt idx="4418">
                  <c:v>0.80429039162229887</c:v>
                </c:pt>
                <c:pt idx="4419">
                  <c:v>0.80429039162229887</c:v>
                </c:pt>
                <c:pt idx="4420">
                  <c:v>0.80429039162473415</c:v>
                </c:pt>
                <c:pt idx="4421">
                  <c:v>0.80429039162716687</c:v>
                </c:pt>
                <c:pt idx="4422">
                  <c:v>0.80429039162716687</c:v>
                </c:pt>
                <c:pt idx="4423">
                  <c:v>0.80429039163604543</c:v>
                </c:pt>
                <c:pt idx="4424">
                  <c:v>0.80429039163604543</c:v>
                </c:pt>
                <c:pt idx="4425">
                  <c:v>0.80429039163604543</c:v>
                </c:pt>
                <c:pt idx="4426">
                  <c:v>0.80429039163604543</c:v>
                </c:pt>
                <c:pt idx="4427">
                  <c:v>0.80429039163604543</c:v>
                </c:pt>
                <c:pt idx="4428">
                  <c:v>0.80429039163604543</c:v>
                </c:pt>
                <c:pt idx="4429">
                  <c:v>0.80429039163604543</c:v>
                </c:pt>
                <c:pt idx="4430">
                  <c:v>0.80429039163604543</c:v>
                </c:pt>
                <c:pt idx="4431">
                  <c:v>0.80429039163604543</c:v>
                </c:pt>
                <c:pt idx="4432">
                  <c:v>0.80429039163604543</c:v>
                </c:pt>
                <c:pt idx="4433">
                  <c:v>0.80429039163604543</c:v>
                </c:pt>
                <c:pt idx="4434">
                  <c:v>0.80429039163604543</c:v>
                </c:pt>
                <c:pt idx="4435">
                  <c:v>0.80429039163604543</c:v>
                </c:pt>
                <c:pt idx="4436">
                  <c:v>0.80429042150963936</c:v>
                </c:pt>
                <c:pt idx="4437">
                  <c:v>0.80429134231968846</c:v>
                </c:pt>
                <c:pt idx="4438">
                  <c:v>0.80429261653920348</c:v>
                </c:pt>
                <c:pt idx="4439">
                  <c:v>0.80429284337252838</c:v>
                </c:pt>
                <c:pt idx="4440">
                  <c:v>0.80429342075001231</c:v>
                </c:pt>
                <c:pt idx="4441">
                  <c:v>0.8042935357147164</c:v>
                </c:pt>
                <c:pt idx="4442">
                  <c:v>0.80429353572399687</c:v>
                </c:pt>
                <c:pt idx="4443">
                  <c:v>0.80429353572656281</c:v>
                </c:pt>
                <c:pt idx="4444">
                  <c:v>0.80429357544609958</c:v>
                </c:pt>
                <c:pt idx="4445">
                  <c:v>0.80429358115571126</c:v>
                </c:pt>
                <c:pt idx="4446">
                  <c:v>0.80429366320589435</c:v>
                </c:pt>
                <c:pt idx="4447">
                  <c:v>0.80429496500310482</c:v>
                </c:pt>
                <c:pt idx="4448">
                  <c:v>0.80429504450308653</c:v>
                </c:pt>
                <c:pt idx="4449">
                  <c:v>0.8042956074508838</c:v>
                </c:pt>
                <c:pt idx="4450">
                  <c:v>0.80429568012054675</c:v>
                </c:pt>
                <c:pt idx="4451">
                  <c:v>0.80429656894297274</c:v>
                </c:pt>
                <c:pt idx="4452">
                  <c:v>0.80429714297230626</c:v>
                </c:pt>
                <c:pt idx="4453">
                  <c:v>0.80429752537292398</c:v>
                </c:pt>
                <c:pt idx="4454">
                  <c:v>0.80429757451951345</c:v>
                </c:pt>
                <c:pt idx="4455">
                  <c:v>0.80429803118269216</c:v>
                </c:pt>
                <c:pt idx="4456">
                  <c:v>0.80429841674123648</c:v>
                </c:pt>
                <c:pt idx="4457">
                  <c:v>0.804298880486634</c:v>
                </c:pt>
                <c:pt idx="4458">
                  <c:v>0.80429921454710795</c:v>
                </c:pt>
                <c:pt idx="4459">
                  <c:v>0.80429995863679649</c:v>
                </c:pt>
                <c:pt idx="4460">
                  <c:v>0.80430076349553559</c:v>
                </c:pt>
                <c:pt idx="4461">
                  <c:v>0.80430091043741747</c:v>
                </c:pt>
                <c:pt idx="4462">
                  <c:v>0.8043013033330807</c:v>
                </c:pt>
                <c:pt idx="4463">
                  <c:v>0.80430190793088818</c:v>
                </c:pt>
                <c:pt idx="4464">
                  <c:v>0.80430262730544522</c:v>
                </c:pt>
                <c:pt idx="4465">
                  <c:v>0.80430263684461956</c:v>
                </c:pt>
                <c:pt idx="4466">
                  <c:v>0.80430459512921537</c:v>
                </c:pt>
                <c:pt idx="4467">
                  <c:v>0.80430531380025139</c:v>
                </c:pt>
                <c:pt idx="4468">
                  <c:v>0.80430536451783341</c:v>
                </c:pt>
                <c:pt idx="4469">
                  <c:v>0.80430614118532817</c:v>
                </c:pt>
                <c:pt idx="4470">
                  <c:v>0.80430836301730024</c:v>
                </c:pt>
                <c:pt idx="4471">
                  <c:v>0.80430933341988942</c:v>
                </c:pt>
                <c:pt idx="4472">
                  <c:v>0.80430968633129385</c:v>
                </c:pt>
                <c:pt idx="4473">
                  <c:v>0.80431046391136851</c:v>
                </c:pt>
                <c:pt idx="4474">
                  <c:v>0.80431056226113573</c:v>
                </c:pt>
                <c:pt idx="4475">
                  <c:v>0.80431070249581749</c:v>
                </c:pt>
                <c:pt idx="4476">
                  <c:v>0.80431101090010226</c:v>
                </c:pt>
                <c:pt idx="4477">
                  <c:v>0.80431104205396065</c:v>
                </c:pt>
                <c:pt idx="4478">
                  <c:v>0.80431140908430765</c:v>
                </c:pt>
                <c:pt idx="4479">
                  <c:v>0.80431170424838971</c:v>
                </c:pt>
                <c:pt idx="4480">
                  <c:v>0.80431233663033019</c:v>
                </c:pt>
                <c:pt idx="4481">
                  <c:v>0.80431312484117634</c:v>
                </c:pt>
                <c:pt idx="4482">
                  <c:v>0.80431368232594891</c:v>
                </c:pt>
                <c:pt idx="4483">
                  <c:v>0.80431518104375077</c:v>
                </c:pt>
                <c:pt idx="4484">
                  <c:v>0.8043155126820698</c:v>
                </c:pt>
                <c:pt idx="4485">
                  <c:v>0.80431592546052244</c:v>
                </c:pt>
                <c:pt idx="4486">
                  <c:v>0.80431596924764137</c:v>
                </c:pt>
                <c:pt idx="4487">
                  <c:v>0.80431596926539495</c:v>
                </c:pt>
                <c:pt idx="4488">
                  <c:v>0.8043168964338786</c:v>
                </c:pt>
                <c:pt idx="4489">
                  <c:v>0.8043176115012266</c:v>
                </c:pt>
                <c:pt idx="4490">
                  <c:v>0.80431911308892667</c:v>
                </c:pt>
                <c:pt idx="4491">
                  <c:v>0.80431911308892667</c:v>
                </c:pt>
                <c:pt idx="4492">
                  <c:v>0.80431911309160031</c:v>
                </c:pt>
                <c:pt idx="4493">
                  <c:v>0.80431911309160031</c:v>
                </c:pt>
                <c:pt idx="4494">
                  <c:v>0.80431911310646831</c:v>
                </c:pt>
                <c:pt idx="4495">
                  <c:v>0.80431911310646831</c:v>
                </c:pt>
                <c:pt idx="4496">
                  <c:v>0.80431911310646831</c:v>
                </c:pt>
                <c:pt idx="4497">
                  <c:v>0.80431950577420508</c:v>
                </c:pt>
                <c:pt idx="4498">
                  <c:v>0.80431996240342984</c:v>
                </c:pt>
                <c:pt idx="4499">
                  <c:v>0.80432025614458813</c:v>
                </c:pt>
                <c:pt idx="4500">
                  <c:v>0.80432033960628457</c:v>
                </c:pt>
                <c:pt idx="4501">
                  <c:v>0.80432081165536973</c:v>
                </c:pt>
                <c:pt idx="4502">
                  <c:v>0.80432089634333137</c:v>
                </c:pt>
                <c:pt idx="4503">
                  <c:v>0.8043211456931173</c:v>
                </c:pt>
                <c:pt idx="4504">
                  <c:v>0.80432132518986488</c:v>
                </c:pt>
                <c:pt idx="4505">
                  <c:v>0.80432172050180006</c:v>
                </c:pt>
                <c:pt idx="4506">
                  <c:v>0.80432234637765987</c:v>
                </c:pt>
                <c:pt idx="4507">
                  <c:v>0.80432269453039174</c:v>
                </c:pt>
                <c:pt idx="4508">
                  <c:v>0.8043227640674111</c:v>
                </c:pt>
                <c:pt idx="4509">
                  <c:v>0.80432360909023293</c:v>
                </c:pt>
                <c:pt idx="4510">
                  <c:v>0.80432455821639082</c:v>
                </c:pt>
                <c:pt idx="4511">
                  <c:v>0.80432456775203154</c:v>
                </c:pt>
                <c:pt idx="4512">
                  <c:v>0.80432584303495236</c:v>
                </c:pt>
                <c:pt idx="4513">
                  <c:v>0.80432721190214218</c:v>
                </c:pt>
                <c:pt idx="4514">
                  <c:v>0.80432729524545099</c:v>
                </c:pt>
                <c:pt idx="4515">
                  <c:v>0.80432785010962549</c:v>
                </c:pt>
                <c:pt idx="4516">
                  <c:v>0.80432906641929236</c:v>
                </c:pt>
                <c:pt idx="4517">
                  <c:v>0.80433044136414977</c:v>
                </c:pt>
                <c:pt idx="4518">
                  <c:v>0.80433235506609579</c:v>
                </c:pt>
                <c:pt idx="4519">
                  <c:v>0.80433239428628156</c:v>
                </c:pt>
                <c:pt idx="4520">
                  <c:v>0.80433303499997666</c:v>
                </c:pt>
                <c:pt idx="4521">
                  <c:v>0.804333587978042</c:v>
                </c:pt>
                <c:pt idx="4522">
                  <c:v>0.80433489260414159</c:v>
                </c:pt>
                <c:pt idx="4523">
                  <c:v>0.80433561248767538</c:v>
                </c:pt>
                <c:pt idx="4524">
                  <c:v>0.80433659765277854</c:v>
                </c:pt>
                <c:pt idx="4525">
                  <c:v>0.80433784149918486</c:v>
                </c:pt>
                <c:pt idx="4526">
                  <c:v>0.80433838165929727</c:v>
                </c:pt>
                <c:pt idx="4527">
                  <c:v>0.80433941742714565</c:v>
                </c:pt>
                <c:pt idx="4528">
                  <c:v>0.80433999306235271</c:v>
                </c:pt>
                <c:pt idx="4529">
                  <c:v>0.80434154484761611</c:v>
                </c:pt>
                <c:pt idx="4530">
                  <c:v>0.80434154484761611</c:v>
                </c:pt>
                <c:pt idx="4531">
                  <c:v>0.80434154485173426</c:v>
                </c:pt>
                <c:pt idx="4532">
                  <c:v>0.80434154485411358</c:v>
                </c:pt>
                <c:pt idx="4533">
                  <c:v>0.80434154485649323</c:v>
                </c:pt>
                <c:pt idx="4534">
                  <c:v>0.80434154486537046</c:v>
                </c:pt>
                <c:pt idx="4535">
                  <c:v>0.80434154486537046</c:v>
                </c:pt>
                <c:pt idx="4536">
                  <c:v>0.8043415793078843</c:v>
                </c:pt>
                <c:pt idx="4537">
                  <c:v>0.80434218585328598</c:v>
                </c:pt>
                <c:pt idx="4538">
                  <c:v>0.8043422693150758</c:v>
                </c:pt>
                <c:pt idx="4539">
                  <c:v>0.80434298129583193</c:v>
                </c:pt>
                <c:pt idx="4540">
                  <c:v>0.8043431094345479</c:v>
                </c:pt>
                <c:pt idx="4541">
                  <c:v>0.80434325482582625</c:v>
                </c:pt>
                <c:pt idx="4542">
                  <c:v>0.80434365011231035</c:v>
                </c:pt>
                <c:pt idx="4543">
                  <c:v>0.80434375097459809</c:v>
                </c:pt>
                <c:pt idx="4544">
                  <c:v>0.80434427594414215</c:v>
                </c:pt>
                <c:pt idx="4545">
                  <c:v>0.80434457820288863</c:v>
                </c:pt>
                <c:pt idx="4546">
                  <c:v>0.804344688445224</c:v>
                </c:pt>
                <c:pt idx="4547">
                  <c:v>0.80434490938989112</c:v>
                </c:pt>
                <c:pt idx="4548">
                  <c:v>0.80434532347155918</c:v>
                </c:pt>
                <c:pt idx="4549">
                  <c:v>0.80434622704228165</c:v>
                </c:pt>
                <c:pt idx="4550">
                  <c:v>0.80434777236930644</c:v>
                </c:pt>
                <c:pt idx="4551">
                  <c:v>0.80434883807189239</c:v>
                </c:pt>
                <c:pt idx="4552">
                  <c:v>0.80434908906967773</c:v>
                </c:pt>
                <c:pt idx="4553">
                  <c:v>0.80434914114336076</c:v>
                </c:pt>
                <c:pt idx="4554">
                  <c:v>0.80435017159202671</c:v>
                </c:pt>
                <c:pt idx="4555">
                  <c:v>0.80435033664045552</c:v>
                </c:pt>
                <c:pt idx="4556">
                  <c:v>0.80435064883073293</c:v>
                </c:pt>
                <c:pt idx="4557">
                  <c:v>0.80435068554647504</c:v>
                </c:pt>
                <c:pt idx="4558">
                  <c:v>0.80435233336854273</c:v>
                </c:pt>
                <c:pt idx="4559">
                  <c:v>0.80435237038130647</c:v>
                </c:pt>
                <c:pt idx="4560">
                  <c:v>0.80435320845640856</c:v>
                </c:pt>
                <c:pt idx="4561">
                  <c:v>0.80435428395159969</c:v>
                </c:pt>
                <c:pt idx="4562">
                  <c:v>0.80435475032265891</c:v>
                </c:pt>
                <c:pt idx="4563">
                  <c:v>0.80435552614882455</c:v>
                </c:pt>
                <c:pt idx="4564">
                  <c:v>0.8043560418253799</c:v>
                </c:pt>
                <c:pt idx="4565">
                  <c:v>0.80435682131699027</c:v>
                </c:pt>
                <c:pt idx="4566">
                  <c:v>0.80435762424455715</c:v>
                </c:pt>
                <c:pt idx="4567">
                  <c:v>0.80435854486264446</c:v>
                </c:pt>
                <c:pt idx="4568">
                  <c:v>0.80435977001138714</c:v>
                </c:pt>
                <c:pt idx="4569">
                  <c:v>0.8043600456002038</c:v>
                </c:pt>
                <c:pt idx="4570">
                  <c:v>0.8043603101361908</c:v>
                </c:pt>
                <c:pt idx="4571">
                  <c:v>0.80436134583789465</c:v>
                </c:pt>
                <c:pt idx="4572">
                  <c:v>0.80436192142815788</c:v>
                </c:pt>
                <c:pt idx="4573">
                  <c:v>0.80436224627482744</c:v>
                </c:pt>
                <c:pt idx="4574">
                  <c:v>0.80436280910541114</c:v>
                </c:pt>
                <c:pt idx="4575">
                  <c:v>0.80436310486282414</c:v>
                </c:pt>
                <c:pt idx="4576">
                  <c:v>0.80436350756575958</c:v>
                </c:pt>
                <c:pt idx="4577">
                  <c:v>0.80436427447559422</c:v>
                </c:pt>
                <c:pt idx="4578">
                  <c:v>0.80436434430833237</c:v>
                </c:pt>
                <c:pt idx="4579">
                  <c:v>0.80436472662452263</c:v>
                </c:pt>
                <c:pt idx="4580">
                  <c:v>0.80436503758830891</c:v>
                </c:pt>
                <c:pt idx="4581">
                  <c:v>0.80436567908614853</c:v>
                </c:pt>
                <c:pt idx="4582">
                  <c:v>0.80436650625670714</c:v>
                </c:pt>
                <c:pt idx="4583">
                  <c:v>0.80436675467992691</c:v>
                </c:pt>
                <c:pt idx="4584">
                  <c:v>0.80436683742695014</c:v>
                </c:pt>
                <c:pt idx="4585">
                  <c:v>0.80436715938405645</c:v>
                </c:pt>
                <c:pt idx="4586">
                  <c:v>0.8043673070302223</c:v>
                </c:pt>
                <c:pt idx="4587">
                  <c:v>0.80436815498679615</c:v>
                </c:pt>
                <c:pt idx="4588">
                  <c:v>0.80436850380176317</c:v>
                </c:pt>
                <c:pt idx="4589">
                  <c:v>0.80436886096498683</c:v>
                </c:pt>
                <c:pt idx="4590">
                  <c:v>0.80436910827352459</c:v>
                </c:pt>
                <c:pt idx="4591">
                  <c:v>0.80436994110867621</c:v>
                </c:pt>
                <c:pt idx="4592">
                  <c:v>0.8043700333345265</c:v>
                </c:pt>
                <c:pt idx="4593">
                  <c:v>0.80437026176052695</c:v>
                </c:pt>
                <c:pt idx="4594">
                  <c:v>0.80437026176330839</c:v>
                </c:pt>
                <c:pt idx="4595">
                  <c:v>0.80437131488818414</c:v>
                </c:pt>
                <c:pt idx="4596">
                  <c:v>0.80437226430388842</c:v>
                </c:pt>
                <c:pt idx="4597">
                  <c:v>0.80437257647725435</c:v>
                </c:pt>
                <c:pt idx="4598">
                  <c:v>0.80437334064423083</c:v>
                </c:pt>
                <c:pt idx="4599">
                  <c:v>0.80437364817314005</c:v>
                </c:pt>
                <c:pt idx="4600">
                  <c:v>0.80437426089466291</c:v>
                </c:pt>
                <c:pt idx="4601">
                  <c:v>0.8043751359229826</c:v>
                </c:pt>
                <c:pt idx="4602">
                  <c:v>0.80437653220973016</c:v>
                </c:pt>
                <c:pt idx="4603">
                  <c:v>0.80437688504990867</c:v>
                </c:pt>
                <c:pt idx="4604">
                  <c:v>0.80437776079948209</c:v>
                </c:pt>
                <c:pt idx="4605">
                  <c:v>0.80437792322483248</c:v>
                </c:pt>
                <c:pt idx="4606">
                  <c:v>0.80437796910492854</c:v>
                </c:pt>
                <c:pt idx="4607">
                  <c:v>0.80437890254629341</c:v>
                </c:pt>
                <c:pt idx="4608">
                  <c:v>0.80437955141353989</c:v>
                </c:pt>
                <c:pt idx="4609">
                  <c:v>0.80438047196897899</c:v>
                </c:pt>
                <c:pt idx="4610">
                  <c:v>0.80438103609302214</c:v>
                </c:pt>
                <c:pt idx="4611">
                  <c:v>0.80438197260730526</c:v>
                </c:pt>
                <c:pt idx="4612">
                  <c:v>0.80438254982460511</c:v>
                </c:pt>
                <c:pt idx="4613">
                  <c:v>0.8043827044784535</c:v>
                </c:pt>
                <c:pt idx="4614">
                  <c:v>0.80438271018595109</c:v>
                </c:pt>
                <c:pt idx="4615">
                  <c:v>0.8043838148782696</c:v>
                </c:pt>
                <c:pt idx="4616">
                  <c:v>0.80438417312856614</c:v>
                </c:pt>
                <c:pt idx="4617">
                  <c:v>0.80438473592066839</c:v>
                </c:pt>
                <c:pt idx="4618">
                  <c:v>0.80438503165597375</c:v>
                </c:pt>
                <c:pt idx="4619">
                  <c:v>0.80438627101713622</c:v>
                </c:pt>
                <c:pt idx="4620">
                  <c:v>0.80438665331308612</c:v>
                </c:pt>
                <c:pt idx="4621">
                  <c:v>0.80438670244555088</c:v>
                </c:pt>
                <c:pt idx="4622">
                  <c:v>0.80438800805209232</c:v>
                </c:pt>
                <c:pt idx="4623">
                  <c:v>0.80438834202019405</c:v>
                </c:pt>
                <c:pt idx="4624">
                  <c:v>0.80438908590346103</c:v>
                </c:pt>
                <c:pt idx="4625">
                  <c:v>0.8043898905392427</c:v>
                </c:pt>
                <c:pt idx="4626">
                  <c:v>0.80438996005705776</c:v>
                </c:pt>
                <c:pt idx="4627">
                  <c:v>0.80439003744076099</c:v>
                </c:pt>
                <c:pt idx="4628">
                  <c:v>0.80439043022751378</c:v>
                </c:pt>
                <c:pt idx="4629">
                  <c:v>0.80439103465814255</c:v>
                </c:pt>
                <c:pt idx="4630">
                  <c:v>0.80439175383431283</c:v>
                </c:pt>
                <c:pt idx="4631">
                  <c:v>0.80439176337031681</c:v>
                </c:pt>
                <c:pt idx="4632">
                  <c:v>0.80439209054895</c:v>
                </c:pt>
                <c:pt idx="4633">
                  <c:v>0.80439268995920277</c:v>
                </c:pt>
                <c:pt idx="4634">
                  <c:v>0.80439268996517155</c:v>
                </c:pt>
                <c:pt idx="4635">
                  <c:v>0.80439364634411492</c:v>
                </c:pt>
                <c:pt idx="4636">
                  <c:v>0.80439372111447793</c:v>
                </c:pt>
                <c:pt idx="4637">
                  <c:v>0.80439449029034471</c:v>
                </c:pt>
                <c:pt idx="4638">
                  <c:v>0.80439526674227291</c:v>
                </c:pt>
                <c:pt idx="4639">
                  <c:v>0.80439592956454975</c:v>
                </c:pt>
                <c:pt idx="4640">
                  <c:v>0.80439845809490718</c:v>
                </c:pt>
                <c:pt idx="4641">
                  <c:v>0.80439881090818743</c:v>
                </c:pt>
                <c:pt idx="4642">
                  <c:v>0.80439958827270597</c:v>
                </c:pt>
                <c:pt idx="4643">
                  <c:v>0.80439968659527661</c:v>
                </c:pt>
                <c:pt idx="4644">
                  <c:v>0.80440013511018271</c:v>
                </c:pt>
                <c:pt idx="4645">
                  <c:v>0.8044001662554281</c:v>
                </c:pt>
                <c:pt idx="4646">
                  <c:v>0.80440022884810247</c:v>
                </c:pt>
                <c:pt idx="4647">
                  <c:v>0.80440082558333814</c:v>
                </c:pt>
                <c:pt idx="4648">
                  <c:v>0.80440082826727499</c:v>
                </c:pt>
                <c:pt idx="4649">
                  <c:v>0.8044019369686487</c:v>
                </c:pt>
                <c:pt idx="4650">
                  <c:v>0.80440296167169667</c:v>
                </c:pt>
                <c:pt idx="4651">
                  <c:v>0.80440387040296024</c:v>
                </c:pt>
                <c:pt idx="4652">
                  <c:v>0.8044046356478094</c:v>
                </c:pt>
                <c:pt idx="4653">
                  <c:v>0.80440886994243521</c:v>
                </c:pt>
                <c:pt idx="4654">
                  <c:v>0.80440946123774104</c:v>
                </c:pt>
                <c:pt idx="4655">
                  <c:v>0.80440993315628695</c:v>
                </c:pt>
                <c:pt idx="4656">
                  <c:v>0.80441026710165997</c:v>
                </c:pt>
                <c:pt idx="4657">
                  <c:v>0.80441044654769944</c:v>
                </c:pt>
                <c:pt idx="4658">
                  <c:v>0.804411418454969</c:v>
                </c:pt>
                <c:pt idx="4659">
                  <c:v>0.80441146745309511</c:v>
                </c:pt>
                <c:pt idx="4660">
                  <c:v>0.80441181550955065</c:v>
                </c:pt>
                <c:pt idx="4661">
                  <c:v>0.80441188502840788</c:v>
                </c:pt>
                <c:pt idx="4662">
                  <c:v>0.80441367868069513</c:v>
                </c:pt>
                <c:pt idx="4663">
                  <c:v>0.80441368821316384</c:v>
                </c:pt>
                <c:pt idx="4664">
                  <c:v>0.80441462801032648</c:v>
                </c:pt>
                <c:pt idx="4665">
                  <c:v>0.8044149631444828</c:v>
                </c:pt>
                <c:pt idx="4666">
                  <c:v>0.80441633163311876</c:v>
                </c:pt>
                <c:pt idx="4667">
                  <c:v>0.80441641495337868</c:v>
                </c:pt>
                <c:pt idx="4668">
                  <c:v>0.80441643265395468</c:v>
                </c:pt>
                <c:pt idx="4669">
                  <c:v>0.80441696966303766</c:v>
                </c:pt>
                <c:pt idx="4670">
                  <c:v>0.80441749374095184</c:v>
                </c:pt>
                <c:pt idx="4671">
                  <c:v>0.80441749375640326</c:v>
                </c:pt>
                <c:pt idx="4672">
                  <c:v>0.80441787571889511</c:v>
                </c:pt>
                <c:pt idx="4673">
                  <c:v>0.80441878006044587</c:v>
                </c:pt>
                <c:pt idx="4674">
                  <c:v>0.80441956020122019</c:v>
                </c:pt>
                <c:pt idx="4675">
                  <c:v>0.80442147337366576</c:v>
                </c:pt>
                <c:pt idx="4676">
                  <c:v>0.80442151258300276</c:v>
                </c:pt>
                <c:pt idx="4677">
                  <c:v>0.80442211475251058</c:v>
                </c:pt>
                <c:pt idx="4678">
                  <c:v>0.80442215312057674</c:v>
                </c:pt>
                <c:pt idx="4679">
                  <c:v>0.80442274982760098</c:v>
                </c:pt>
                <c:pt idx="4680">
                  <c:v>0.80442401020994336</c:v>
                </c:pt>
                <c:pt idx="4681">
                  <c:v>0.8044243172143446</c:v>
                </c:pt>
                <c:pt idx="4682">
                  <c:v>0.80442695828944955</c:v>
                </c:pt>
                <c:pt idx="4683">
                  <c:v>0.80442702928916265</c:v>
                </c:pt>
                <c:pt idx="4684">
                  <c:v>0.80442702928916265</c:v>
                </c:pt>
                <c:pt idx="4685">
                  <c:v>0.80442749830044435</c:v>
                </c:pt>
                <c:pt idx="4686">
                  <c:v>0.80442853378264234</c:v>
                </c:pt>
                <c:pt idx="4687">
                  <c:v>0.80442910925758315</c:v>
                </c:pt>
                <c:pt idx="4688">
                  <c:v>0.80443069506441922</c:v>
                </c:pt>
                <c:pt idx="4689">
                  <c:v>0.80443138488185006</c:v>
                </c:pt>
                <c:pt idx="4690">
                  <c:v>0.80443222476790499</c:v>
                </c:pt>
                <c:pt idx="4691">
                  <c:v>0.80443237011897328</c:v>
                </c:pt>
                <c:pt idx="4692">
                  <c:v>0.80443286613079401</c:v>
                </c:pt>
                <c:pt idx="4693">
                  <c:v>0.80443339095488076</c:v>
                </c:pt>
                <c:pt idx="4694">
                  <c:v>0.80443369313003232</c:v>
                </c:pt>
                <c:pt idx="4695">
                  <c:v>0.80443402422650956</c:v>
                </c:pt>
                <c:pt idx="4696">
                  <c:v>0.80443443819365656</c:v>
                </c:pt>
                <c:pt idx="4697">
                  <c:v>0.80443534151394536</c:v>
                </c:pt>
                <c:pt idx="4698">
                  <c:v>0.80443564449271454</c:v>
                </c:pt>
                <c:pt idx="4699">
                  <c:v>0.80443712726334871</c:v>
                </c:pt>
                <c:pt idx="4700">
                  <c:v>0.80443800738863047</c:v>
                </c:pt>
                <c:pt idx="4701">
                  <c:v>0.80443850075401613</c:v>
                </c:pt>
                <c:pt idx="4702">
                  <c:v>0.8044394499752574</c:v>
                </c:pt>
                <c:pt idx="4703">
                  <c:v>0.80443976207999479</c:v>
                </c:pt>
                <c:pt idx="4704">
                  <c:v>0.80443979878451222</c:v>
                </c:pt>
                <c:pt idx="4705">
                  <c:v>0.80444070306667426</c:v>
                </c:pt>
                <c:pt idx="4706">
                  <c:v>0.8044414831536254</c:v>
                </c:pt>
                <c:pt idx="4707">
                  <c:v>0.80444232099667157</c:v>
                </c:pt>
                <c:pt idx="4708">
                  <c:v>0.80444339619440519</c:v>
                </c:pt>
                <c:pt idx="4709">
                  <c:v>0.80444403753103866</c:v>
                </c:pt>
                <c:pt idx="4710">
                  <c:v>0.80444515358306456</c:v>
                </c:pt>
                <c:pt idx="4711">
                  <c:v>0.80444673556403767</c:v>
                </c:pt>
                <c:pt idx="4712">
                  <c:v>0.80444765592749845</c:v>
                </c:pt>
                <c:pt idx="4713">
                  <c:v>0.80444831695304109</c:v>
                </c:pt>
                <c:pt idx="4714">
                  <c:v>0.80444888073684961</c:v>
                </c:pt>
                <c:pt idx="4715">
                  <c:v>0.80444942071253189</c:v>
                </c:pt>
                <c:pt idx="4716">
                  <c:v>0.8044509981396224</c:v>
                </c:pt>
                <c:pt idx="4717">
                  <c:v>0.80445103155857201</c:v>
                </c:pt>
                <c:pt idx="4718">
                  <c:v>0.80445135631579257</c:v>
                </c:pt>
                <c:pt idx="4719">
                  <c:v>0.80445191899067003</c:v>
                </c:pt>
                <c:pt idx="4720">
                  <c:v>0.80445221466591543</c:v>
                </c:pt>
                <c:pt idx="4721">
                  <c:v>0.80445261725746497</c:v>
                </c:pt>
                <c:pt idx="4722">
                  <c:v>0.80445338395571575</c:v>
                </c:pt>
                <c:pt idx="4723">
                  <c:v>0.80445383598011933</c:v>
                </c:pt>
                <c:pt idx="4724">
                  <c:v>0.80445405013709015</c:v>
                </c:pt>
                <c:pt idx="4725">
                  <c:v>0.80445414685682604</c:v>
                </c:pt>
                <c:pt idx="4726">
                  <c:v>0.80445478817750238</c:v>
                </c:pt>
                <c:pt idx="4727">
                  <c:v>0.80445561511900576</c:v>
                </c:pt>
                <c:pt idx="4728">
                  <c:v>0.80445586347458165</c:v>
                </c:pt>
                <c:pt idx="4729">
                  <c:v>0.80445594619871763</c:v>
                </c:pt>
                <c:pt idx="4730">
                  <c:v>0.80445626261610681</c:v>
                </c:pt>
                <c:pt idx="4731">
                  <c:v>0.80445626806610471</c:v>
                </c:pt>
                <c:pt idx="4732">
                  <c:v>0.80445721940554249</c:v>
                </c:pt>
                <c:pt idx="4733">
                  <c:v>0.80445761211155209</c:v>
                </c:pt>
                <c:pt idx="4734">
                  <c:v>0.80445821641612181</c:v>
                </c:pt>
                <c:pt idx="4735">
                  <c:v>0.80445904902144783</c:v>
                </c:pt>
                <c:pt idx="4736">
                  <c:v>0.80446042242150695</c:v>
                </c:pt>
                <c:pt idx="4737">
                  <c:v>0.80446090230746559</c:v>
                </c:pt>
                <c:pt idx="4738">
                  <c:v>0.80446137157380349</c:v>
                </c:pt>
                <c:pt idx="4739">
                  <c:v>0.80446168366162396</c:v>
                </c:pt>
                <c:pt idx="4740">
                  <c:v>0.80446244761643071</c:v>
                </c:pt>
                <c:pt idx="4741">
                  <c:v>0.804462552457203</c:v>
                </c:pt>
                <c:pt idx="4742">
                  <c:v>0.80446424239833969</c:v>
                </c:pt>
                <c:pt idx="4743">
                  <c:v>0.80446563829993756</c:v>
                </c:pt>
                <c:pt idx="4744">
                  <c:v>0.80446599104198435</c:v>
                </c:pt>
                <c:pt idx="4745">
                  <c:v>0.8044668665487863</c:v>
                </c:pt>
                <c:pt idx="4746">
                  <c:v>0.80446707479768431</c:v>
                </c:pt>
                <c:pt idx="4747">
                  <c:v>0.80446734610889681</c:v>
                </c:pt>
                <c:pt idx="4748">
                  <c:v>0.8044677129575839</c:v>
                </c:pt>
                <c:pt idx="4749">
                  <c:v>0.80446800798031814</c:v>
                </c:pt>
                <c:pt idx="4750">
                  <c:v>0.80446911645280372</c:v>
                </c:pt>
                <c:pt idx="4751">
                  <c:v>0.80447014093742608</c:v>
                </c:pt>
                <c:pt idx="4752">
                  <c:v>0.80447104948150971</c:v>
                </c:pt>
                <c:pt idx="4753">
                  <c:v>0.80447165424976108</c:v>
                </c:pt>
                <c:pt idx="4754">
                  <c:v>0.80447181456674899</c:v>
                </c:pt>
                <c:pt idx="4755">
                  <c:v>0.80447230641117951</c:v>
                </c:pt>
                <c:pt idx="4756">
                  <c:v>0.80447291895349904</c:v>
                </c:pt>
                <c:pt idx="4757">
                  <c:v>0.80447327710456373</c:v>
                </c:pt>
                <c:pt idx="4758">
                  <c:v>0.80447383974095832</c:v>
                </c:pt>
                <c:pt idx="4759">
                  <c:v>0.80447413539408963</c:v>
                </c:pt>
                <c:pt idx="4760">
                  <c:v>0.80447498483925051</c:v>
                </c:pt>
                <c:pt idx="4761">
                  <c:v>0.80447575660369708</c:v>
                </c:pt>
                <c:pt idx="4762">
                  <c:v>0.80447626213158929</c:v>
                </c:pt>
                <c:pt idx="4763">
                  <c:v>0.80447664747903658</c:v>
                </c:pt>
                <c:pt idx="4764">
                  <c:v>0.804477444843681</c:v>
                </c:pt>
                <c:pt idx="4765">
                  <c:v>0.80447778396013647</c:v>
                </c:pt>
                <c:pt idx="4766">
                  <c:v>0.80447906243296552</c:v>
                </c:pt>
                <c:pt idx="4767">
                  <c:v>0.80447913979446151</c:v>
                </c:pt>
                <c:pt idx="4768">
                  <c:v>0.80447953247229576</c:v>
                </c:pt>
                <c:pt idx="4769">
                  <c:v>0.80447990704839767</c:v>
                </c:pt>
                <c:pt idx="4770">
                  <c:v>0.80448013673572416</c:v>
                </c:pt>
                <c:pt idx="4771">
                  <c:v>0.80448085571348993</c:v>
                </c:pt>
                <c:pt idx="4772">
                  <c:v>0.80448086524632101</c:v>
                </c:pt>
                <c:pt idx="4773">
                  <c:v>0.80448274769924777</c:v>
                </c:pt>
                <c:pt idx="4774">
                  <c:v>0.80448359141308901</c:v>
                </c:pt>
                <c:pt idx="4775">
                  <c:v>0.80448503028915375</c:v>
                </c:pt>
                <c:pt idx="4776">
                  <c:v>0.80448536173005736</c:v>
                </c:pt>
                <c:pt idx="4777">
                  <c:v>0.80448755812005135</c:v>
                </c:pt>
                <c:pt idx="4778">
                  <c:v>0.80448768135354465</c:v>
                </c:pt>
                <c:pt idx="4779">
                  <c:v>0.804487910835196</c:v>
                </c:pt>
                <c:pt idx="4780">
                  <c:v>0.80448868798413908</c:v>
                </c:pt>
                <c:pt idx="4781">
                  <c:v>0.80448926580697111</c:v>
                </c:pt>
                <c:pt idx="4782">
                  <c:v>0.80448932838339982</c:v>
                </c:pt>
                <c:pt idx="4783">
                  <c:v>0.80448992763621896</c:v>
                </c:pt>
                <c:pt idx="4784">
                  <c:v>0.80449103603035699</c:v>
                </c:pt>
                <c:pt idx="4785">
                  <c:v>0.80449149202929404</c:v>
                </c:pt>
                <c:pt idx="4786">
                  <c:v>0.80449206045100441</c:v>
                </c:pt>
                <c:pt idx="4787">
                  <c:v>0.8044929689303485</c:v>
                </c:pt>
                <c:pt idx="4788">
                  <c:v>0.80449414651257856</c:v>
                </c:pt>
                <c:pt idx="4789">
                  <c:v>0.80449847480134817</c:v>
                </c:pt>
                <c:pt idx="4790">
                  <c:v>0.80449855821901883</c:v>
                </c:pt>
                <c:pt idx="4791">
                  <c:v>0.80449936386000087</c:v>
                </c:pt>
                <c:pt idx="4792">
                  <c:v>0.80449954325533057</c:v>
                </c:pt>
                <c:pt idx="4793">
                  <c:v>0.80450056387829616</c:v>
                </c:pt>
                <c:pt idx="4794">
                  <c:v>0.80450098133915915</c:v>
                </c:pt>
                <c:pt idx="4795">
                  <c:v>0.80450182589311858</c:v>
                </c:pt>
                <c:pt idx="4796">
                  <c:v>0.80450551001093618</c:v>
                </c:pt>
                <c:pt idx="4797">
                  <c:v>0.80450645666250575</c:v>
                </c:pt>
                <c:pt idx="4798">
                  <c:v>0.80450694878903661</c:v>
                </c:pt>
                <c:pt idx="4799">
                  <c:v>0.80450697037126218</c:v>
                </c:pt>
                <c:pt idx="4800">
                  <c:v>0.80450728020376538</c:v>
                </c:pt>
                <c:pt idx="4801">
                  <c:v>0.80450738950038736</c:v>
                </c:pt>
                <c:pt idx="4802">
                  <c:v>0.80450787446302352</c:v>
                </c:pt>
                <c:pt idx="4803">
                  <c:v>0.80450865438783636</c:v>
                </c:pt>
                <c:pt idx="4804">
                  <c:v>0.80451056703072421</c:v>
                </c:pt>
                <c:pt idx="4805">
                  <c:v>0.80451060622921577</c:v>
                </c:pt>
                <c:pt idx="4806">
                  <c:v>0.80451120823239575</c:v>
                </c:pt>
                <c:pt idx="4807">
                  <c:v>0.80451124659064843</c:v>
                </c:pt>
                <c:pt idx="4808">
                  <c:v>0.80451180862350813</c:v>
                </c:pt>
                <c:pt idx="4809">
                  <c:v>0.8045132432933142</c:v>
                </c:pt>
                <c:pt idx="4810">
                  <c:v>0.80451341008489985</c:v>
                </c:pt>
                <c:pt idx="4811">
                  <c:v>0.80451480727281199</c:v>
                </c:pt>
                <c:pt idx="4812">
                  <c:v>0.80451548674468332</c:v>
                </c:pt>
                <c:pt idx="4813">
                  <c:v>0.80451605042905361</c:v>
                </c:pt>
                <c:pt idx="4814">
                  <c:v>0.80451659029091582</c:v>
                </c:pt>
                <c:pt idx="4815">
                  <c:v>0.804517625487434</c:v>
                </c:pt>
                <c:pt idx="4816">
                  <c:v>0.80452121874619154</c:v>
                </c:pt>
                <c:pt idx="4817">
                  <c:v>0.80452131545045436</c:v>
                </c:pt>
                <c:pt idx="4818">
                  <c:v>0.80452195663616655</c:v>
                </c:pt>
                <c:pt idx="4819">
                  <c:v>0.80452248131478377</c:v>
                </c:pt>
                <c:pt idx="4820">
                  <c:v>0.80452278340633276</c:v>
                </c:pt>
                <c:pt idx="4821">
                  <c:v>0.80452279609801469</c:v>
                </c:pt>
                <c:pt idx="4822">
                  <c:v>0.80452311441227253</c:v>
                </c:pt>
                <c:pt idx="4823">
                  <c:v>0.80452443133471929</c:v>
                </c:pt>
                <c:pt idx="4824">
                  <c:v>0.80452473423019533</c:v>
                </c:pt>
                <c:pt idx="4825">
                  <c:v>0.80452500613288924</c:v>
                </c:pt>
                <c:pt idx="4826">
                  <c:v>0.80452500613288924</c:v>
                </c:pt>
                <c:pt idx="4827">
                  <c:v>0.80452500613288924</c:v>
                </c:pt>
                <c:pt idx="4828">
                  <c:v>0.8045250061510627</c:v>
                </c:pt>
                <c:pt idx="4829">
                  <c:v>0.80452614246315668</c:v>
                </c:pt>
                <c:pt idx="4830">
                  <c:v>0.80452621659005308</c:v>
                </c:pt>
                <c:pt idx="4831">
                  <c:v>0.80452640625559613</c:v>
                </c:pt>
                <c:pt idx="4832">
                  <c:v>0.80452758970124205</c:v>
                </c:pt>
                <c:pt idx="4833">
                  <c:v>0.80452837370352837</c:v>
                </c:pt>
                <c:pt idx="4834">
                  <c:v>0.80452853865905416</c:v>
                </c:pt>
                <c:pt idx="4835">
                  <c:v>0.80452878766803093</c:v>
                </c:pt>
                <c:pt idx="4836">
                  <c:v>0.80452888737153327</c:v>
                </c:pt>
                <c:pt idx="4837">
                  <c:v>0.80452961447719618</c:v>
                </c:pt>
                <c:pt idx="4838">
                  <c:v>0.80452979140390135</c:v>
                </c:pt>
                <c:pt idx="4839">
                  <c:v>0.80453053428206189</c:v>
                </c:pt>
                <c:pt idx="4840">
                  <c:v>0.80453140888584895</c:v>
                </c:pt>
                <c:pt idx="4841">
                  <c:v>0.80453248378609543</c:v>
                </c:pt>
                <c:pt idx="4842">
                  <c:v>0.8045331249455504</c:v>
                </c:pt>
                <c:pt idx="4843">
                  <c:v>0.80453372529722533</c:v>
                </c:pt>
                <c:pt idx="4844">
                  <c:v>0.8045337375703242</c:v>
                </c:pt>
                <c:pt idx="4845">
                  <c:v>0.80453424068958501</c:v>
                </c:pt>
                <c:pt idx="4846">
                  <c:v>0.80453487871634788</c:v>
                </c:pt>
                <c:pt idx="4847">
                  <c:v>0.80453592533794993</c:v>
                </c:pt>
                <c:pt idx="4848">
                  <c:v>0.8045367423411216</c:v>
                </c:pt>
                <c:pt idx="4849">
                  <c:v>0.80453796681105083</c:v>
                </c:pt>
                <c:pt idx="4850">
                  <c:v>0.80453850663759363</c:v>
                </c:pt>
                <c:pt idx="4851">
                  <c:v>0.80454008362849261</c:v>
                </c:pt>
                <c:pt idx="4852">
                  <c:v>0.80454036226630887</c:v>
                </c:pt>
                <c:pt idx="4853">
                  <c:v>0.80454044170542549</c:v>
                </c:pt>
                <c:pt idx="4854">
                  <c:v>0.8045410042245833</c:v>
                </c:pt>
                <c:pt idx="4855">
                  <c:v>0.80454107683978526</c:v>
                </c:pt>
                <c:pt idx="4856">
                  <c:v>0.80454129981764788</c:v>
                </c:pt>
                <c:pt idx="4857">
                  <c:v>0.80454292068431532</c:v>
                </c:pt>
                <c:pt idx="4858">
                  <c:v>0.80454296979475926</c:v>
                </c:pt>
                <c:pt idx="4859">
                  <c:v>0.80454313478202966</c:v>
                </c:pt>
                <c:pt idx="4860">
                  <c:v>0.80454342611144036</c:v>
                </c:pt>
                <c:pt idx="4861">
                  <c:v>0.80454381137378783</c:v>
                </c:pt>
                <c:pt idx="4862">
                  <c:v>0.80454387261742899</c:v>
                </c:pt>
                <c:pt idx="4863">
                  <c:v>0.80454469932985284</c:v>
                </c:pt>
                <c:pt idx="4864">
                  <c:v>0.80454494761777884</c:v>
                </c:pt>
                <c:pt idx="4865">
                  <c:v>0.80454503031902547</c:v>
                </c:pt>
                <c:pt idx="4866">
                  <c:v>0.8045453466488629</c:v>
                </c:pt>
                <c:pt idx="4867">
                  <c:v>0.80454630317275655</c:v>
                </c:pt>
                <c:pt idx="4868">
                  <c:v>0.80454669576983873</c:v>
                </c:pt>
                <c:pt idx="4869">
                  <c:v>0.80454813228267463</c:v>
                </c:pt>
                <c:pt idx="4870">
                  <c:v>0.80454950530324776</c:v>
                </c:pt>
                <c:pt idx="4871">
                  <c:v>0.8045499850564205</c:v>
                </c:pt>
                <c:pt idx="4872">
                  <c:v>0.80455070318268618</c:v>
                </c:pt>
                <c:pt idx="4873">
                  <c:v>0.80455133057305894</c:v>
                </c:pt>
                <c:pt idx="4874">
                  <c:v>0.80455332422200732</c:v>
                </c:pt>
                <c:pt idx="4875">
                  <c:v>0.80455367122678589</c:v>
                </c:pt>
                <c:pt idx="4876">
                  <c:v>0.8045547197384193</c:v>
                </c:pt>
                <c:pt idx="4877">
                  <c:v>0.80455642707374253</c:v>
                </c:pt>
                <c:pt idx="4878">
                  <c:v>0.80455679382198853</c:v>
                </c:pt>
                <c:pt idx="4879">
                  <c:v>0.80455819692777841</c:v>
                </c:pt>
                <c:pt idx="4880">
                  <c:v>0.80455906533228982</c:v>
                </c:pt>
                <c:pt idx="4881">
                  <c:v>0.80455922112998046</c:v>
                </c:pt>
                <c:pt idx="4882">
                  <c:v>0.80456012942212274</c:v>
                </c:pt>
                <c:pt idx="4883">
                  <c:v>0.80456073402302808</c:v>
                </c:pt>
                <c:pt idx="4884">
                  <c:v>0.80456088859238128</c:v>
                </c:pt>
                <c:pt idx="4885">
                  <c:v>0.80456097627616585</c:v>
                </c:pt>
                <c:pt idx="4886">
                  <c:v>0.80456130676100401</c:v>
                </c:pt>
                <c:pt idx="4887">
                  <c:v>0.80456199837680054</c:v>
                </c:pt>
                <c:pt idx="4888">
                  <c:v>0.8045622769941978</c:v>
                </c:pt>
                <c:pt idx="4889">
                  <c:v>0.80456235642862572</c:v>
                </c:pt>
                <c:pt idx="4890">
                  <c:v>0.80456299151756805</c:v>
                </c:pt>
                <c:pt idx="4891">
                  <c:v>0.80456321448024837</c:v>
                </c:pt>
                <c:pt idx="4892">
                  <c:v>0.80456322096594557</c:v>
                </c:pt>
                <c:pt idx="4893">
                  <c:v>0.80456483524230415</c:v>
                </c:pt>
                <c:pt idx="4894">
                  <c:v>0.8045648843465163</c:v>
                </c:pt>
                <c:pt idx="4895">
                  <c:v>0.80456534062923701</c:v>
                </c:pt>
                <c:pt idx="4896">
                  <c:v>0.80456563414667026</c:v>
                </c:pt>
                <c:pt idx="4897">
                  <c:v>0.80456572587112007</c:v>
                </c:pt>
                <c:pt idx="4898">
                  <c:v>0.80456618923178702</c:v>
                </c:pt>
                <c:pt idx="4899">
                  <c:v>0.80456652301511666</c:v>
                </c:pt>
                <c:pt idx="4900">
                  <c:v>0.80456709738792276</c:v>
                </c:pt>
                <c:pt idx="4901">
                  <c:v>0.80456802639039315</c:v>
                </c:pt>
                <c:pt idx="4902">
                  <c:v>0.80456807067528735</c:v>
                </c:pt>
                <c:pt idx="4903">
                  <c:v>0.80456814015677802</c:v>
                </c:pt>
                <c:pt idx="4904">
                  <c:v>0.80456821749606522</c:v>
                </c:pt>
                <c:pt idx="4905">
                  <c:v>0.80456879179161933</c:v>
                </c:pt>
                <c:pt idx="4906">
                  <c:v>0.80456898453774983</c:v>
                </c:pt>
                <c:pt idx="4907">
                  <c:v>0.80457182440218267</c:v>
                </c:pt>
                <c:pt idx="4908">
                  <c:v>0.80457258460378478</c:v>
                </c:pt>
                <c:pt idx="4909">
                  <c:v>0.80457266788361592</c:v>
                </c:pt>
                <c:pt idx="4910">
                  <c:v>0.80457410636149873</c:v>
                </c:pt>
                <c:pt idx="4911">
                  <c:v>0.80457443771001447</c:v>
                </c:pt>
                <c:pt idx="4912">
                  <c:v>0.80457596912617935</c:v>
                </c:pt>
                <c:pt idx="4913">
                  <c:v>0.80457612211575069</c:v>
                </c:pt>
                <c:pt idx="4914">
                  <c:v>0.80457612213391927</c:v>
                </c:pt>
                <c:pt idx="4915">
                  <c:v>0.80457612213391927</c:v>
                </c:pt>
                <c:pt idx="4916">
                  <c:v>0.80457663349286457</c:v>
                </c:pt>
                <c:pt idx="4917">
                  <c:v>0.80457776304321071</c:v>
                </c:pt>
                <c:pt idx="4918">
                  <c:v>0.80457834070613876</c:v>
                </c:pt>
                <c:pt idx="4919">
                  <c:v>0.80457840326631991</c:v>
                </c:pt>
                <c:pt idx="4920">
                  <c:v>0.80458011043963906</c:v>
                </c:pt>
                <c:pt idx="4921">
                  <c:v>0.80458025945813993</c:v>
                </c:pt>
                <c:pt idx="4922">
                  <c:v>0.8045805663126524</c:v>
                </c:pt>
                <c:pt idx="4923">
                  <c:v>0.80458097879077983</c:v>
                </c:pt>
                <c:pt idx="4924">
                  <c:v>0.80458113457785985</c:v>
                </c:pt>
                <c:pt idx="4925">
                  <c:v>0.80458196320549202</c:v>
                </c:pt>
                <c:pt idx="4926">
                  <c:v>0.80458204280525725</c:v>
                </c:pt>
                <c:pt idx="4927">
                  <c:v>0.80458322006107008</c:v>
                </c:pt>
                <c:pt idx="4928">
                  <c:v>0.80458538922687817</c:v>
                </c:pt>
                <c:pt idx="4929">
                  <c:v>0.80458598831581774</c:v>
                </c:pt>
                <c:pt idx="4930">
                  <c:v>0.80458694106862316</c:v>
                </c:pt>
                <c:pt idx="4931">
                  <c:v>0.80458754715201253</c:v>
                </c:pt>
                <c:pt idx="4932">
                  <c:v>0.80458861531030146</c:v>
                </c:pt>
                <c:pt idx="4933">
                  <c:v>0.80458901029504892</c:v>
                </c:pt>
                <c:pt idx="4934">
                  <c:v>0.80458976403265059</c:v>
                </c:pt>
                <c:pt idx="4935">
                  <c:v>0.80459005299721187</c:v>
                </c:pt>
                <c:pt idx="4936">
                  <c:v>0.80459089731670697</c:v>
                </c:pt>
                <c:pt idx="4937">
                  <c:v>0.80459158526147578</c:v>
                </c:pt>
                <c:pt idx="4938">
                  <c:v>0.80459188809139448</c:v>
                </c:pt>
                <c:pt idx="4939">
                  <c:v>0.80459312941010142</c:v>
                </c:pt>
                <c:pt idx="4940">
                  <c:v>0.8045944971415141</c:v>
                </c:pt>
                <c:pt idx="4941">
                  <c:v>0.80459552680524993</c:v>
                </c:pt>
                <c:pt idx="4942">
                  <c:v>0.80459601879558207</c:v>
                </c:pt>
                <c:pt idx="4943">
                  <c:v>0.80459604037076493</c:v>
                </c:pt>
                <c:pt idx="4944">
                  <c:v>0.80459635011792163</c:v>
                </c:pt>
                <c:pt idx="4945">
                  <c:v>0.80459645938429458</c:v>
                </c:pt>
                <c:pt idx="4946">
                  <c:v>0.80459694421271444</c:v>
                </c:pt>
                <c:pt idx="4947">
                  <c:v>0.80459768693761691</c:v>
                </c:pt>
                <c:pt idx="4948">
                  <c:v>0.80459963603482121</c:v>
                </c:pt>
                <c:pt idx="4949">
                  <c:v>0.80460027705930215</c:v>
                </c:pt>
                <c:pt idx="4950">
                  <c:v>0.80460031540773946</c:v>
                </c:pt>
                <c:pt idx="4951">
                  <c:v>0.80460087728451568</c:v>
                </c:pt>
                <c:pt idx="4952">
                  <c:v>0.80460152408484098</c:v>
                </c:pt>
                <c:pt idx="4953">
                  <c:v>0.80460217146736046</c:v>
                </c:pt>
                <c:pt idx="4954">
                  <c:v>0.80460231155672401</c:v>
                </c:pt>
                <c:pt idx="4955">
                  <c:v>0.80460231156099959</c:v>
                </c:pt>
                <c:pt idx="4956">
                  <c:v>0.80460247830241616</c:v>
                </c:pt>
                <c:pt idx="4957">
                  <c:v>0.80460297378200585</c:v>
                </c:pt>
                <c:pt idx="4958">
                  <c:v>0.80460387510443943</c:v>
                </c:pt>
                <c:pt idx="4959">
                  <c:v>0.80460539329186598</c:v>
                </c:pt>
                <c:pt idx="4960">
                  <c:v>0.80460565762826064</c:v>
                </c:pt>
                <c:pt idx="4961">
                  <c:v>0.80460595416378056</c:v>
                </c:pt>
                <c:pt idx="4962">
                  <c:v>0.80460669253907058</c:v>
                </c:pt>
                <c:pt idx="4963">
                  <c:v>0.80460726769342916</c:v>
                </c:pt>
                <c:pt idx="4964">
                  <c:v>0.80460968872790306</c:v>
                </c:pt>
                <c:pt idx="4965">
                  <c:v>0.8046102848033192</c:v>
                </c:pt>
                <c:pt idx="4966">
                  <c:v>0.80461102248826488</c:v>
                </c:pt>
                <c:pt idx="4967">
                  <c:v>0.8046116954521163</c:v>
                </c:pt>
                <c:pt idx="4968">
                  <c:v>0.8046116954521163</c:v>
                </c:pt>
                <c:pt idx="4969">
                  <c:v>0.80461169545828726</c:v>
                </c:pt>
                <c:pt idx="4970">
                  <c:v>0.80461217994472878</c:v>
                </c:pt>
                <c:pt idx="4971">
                  <c:v>0.80461349650214886</c:v>
                </c:pt>
                <c:pt idx="4972">
                  <c:v>0.80461379931432486</c:v>
                </c:pt>
                <c:pt idx="4973">
                  <c:v>0.80461407114069539</c:v>
                </c:pt>
                <c:pt idx="4974">
                  <c:v>0.80461528126336379</c:v>
                </c:pt>
                <c:pt idx="4975">
                  <c:v>0.80461665399503823</c:v>
                </c:pt>
                <c:pt idx="4976">
                  <c:v>0.80461713364808762</c:v>
                </c:pt>
                <c:pt idx="4977">
                  <c:v>0.8046174377803279</c:v>
                </c:pt>
                <c:pt idx="4978">
                  <c:v>0.80461785162918575</c:v>
                </c:pt>
                <c:pt idx="4979">
                  <c:v>0.80461791462302257</c:v>
                </c:pt>
                <c:pt idx="4980">
                  <c:v>0.80461795130508951</c:v>
                </c:pt>
                <c:pt idx="4981">
                  <c:v>0.80461867820977129</c:v>
                </c:pt>
                <c:pt idx="4982">
                  <c:v>0.80461885508763931</c:v>
                </c:pt>
                <c:pt idx="4983">
                  <c:v>0.80461959775978409</c:v>
                </c:pt>
                <c:pt idx="4984">
                  <c:v>0.80462047212149246</c:v>
                </c:pt>
                <c:pt idx="4985">
                  <c:v>0.80462278789225294</c:v>
                </c:pt>
                <c:pt idx="4986">
                  <c:v>0.80462394099265777</c:v>
                </c:pt>
                <c:pt idx="4987">
                  <c:v>0.80462488424693501</c:v>
                </c:pt>
                <c:pt idx="4988">
                  <c:v>0.80462580410106377</c:v>
                </c:pt>
                <c:pt idx="4989">
                  <c:v>0.80462730359486412</c:v>
                </c:pt>
                <c:pt idx="4990">
                  <c:v>0.80462756790892676</c:v>
                </c:pt>
                <c:pt idx="4991">
                  <c:v>0.80462803490844503</c:v>
                </c:pt>
                <c:pt idx="4992">
                  <c:v>0.80462804061287518</c:v>
                </c:pt>
                <c:pt idx="4993">
                  <c:v>0.80462812257862948</c:v>
                </c:pt>
                <c:pt idx="4994">
                  <c:v>0.80462914446359257</c:v>
                </c:pt>
                <c:pt idx="4995">
                  <c:v>0.80462942302401497</c:v>
                </c:pt>
                <c:pt idx="4996">
                  <c:v>0.8046295024412764</c:v>
                </c:pt>
                <c:pt idx="4997">
                  <c:v>0.80463013739943423</c:v>
                </c:pt>
                <c:pt idx="4998">
                  <c:v>0.80463036031557744</c:v>
                </c:pt>
                <c:pt idx="4999">
                  <c:v>0.8046315987325301</c:v>
                </c:pt>
                <c:pt idx="5000">
                  <c:v>0.80463202983097637</c:v>
                </c:pt>
                <c:pt idx="5001">
                  <c:v>0.80463219477311332</c:v>
                </c:pt>
                <c:pt idx="5002">
                  <c:v>0.80463229417037807</c:v>
                </c:pt>
                <c:pt idx="5003">
                  <c:v>0.80463248602081494</c:v>
                </c:pt>
                <c:pt idx="5004">
                  <c:v>0.80463287117759363</c:v>
                </c:pt>
                <c:pt idx="5005">
                  <c:v>0.80463333444154916</c:v>
                </c:pt>
                <c:pt idx="5006">
                  <c:v>0.80463400710707045</c:v>
                </c:pt>
                <c:pt idx="5007">
                  <c:v>0.80463441147334835</c:v>
                </c:pt>
                <c:pt idx="5008">
                  <c:v>0.80463500498741691</c:v>
                </c:pt>
                <c:pt idx="5009">
                  <c:v>0.80463521549706851</c:v>
                </c:pt>
                <c:pt idx="5010">
                  <c:v>0.80463536228602761</c:v>
                </c:pt>
                <c:pt idx="5011">
                  <c:v>0.8046357547741696</c:v>
                </c:pt>
                <c:pt idx="5012">
                  <c:v>0.80463708690129176</c:v>
                </c:pt>
                <c:pt idx="5013">
                  <c:v>0.80463719088990837</c:v>
                </c:pt>
                <c:pt idx="5014">
                  <c:v>0.80463724757270461</c:v>
                </c:pt>
                <c:pt idx="5015">
                  <c:v>0.80463724757270461</c:v>
                </c:pt>
                <c:pt idx="5016">
                  <c:v>0.80463724757270461</c:v>
                </c:pt>
                <c:pt idx="5017">
                  <c:v>0.80463724757270461</c:v>
                </c:pt>
                <c:pt idx="5018">
                  <c:v>0.80463724757767263</c:v>
                </c:pt>
                <c:pt idx="5019">
                  <c:v>0.80463724758136046</c:v>
                </c:pt>
                <c:pt idx="5020">
                  <c:v>0.80463724759001609</c:v>
                </c:pt>
                <c:pt idx="5021">
                  <c:v>0.80463724759001609</c:v>
                </c:pt>
                <c:pt idx="5022">
                  <c:v>0.80463724759001609</c:v>
                </c:pt>
                <c:pt idx="5023">
                  <c:v>0.80463856353095686</c:v>
                </c:pt>
                <c:pt idx="5024">
                  <c:v>0.80463904315133139</c:v>
                </c:pt>
                <c:pt idx="5025">
                  <c:v>0.80463947009021375</c:v>
                </c:pt>
                <c:pt idx="5026">
                  <c:v>0.80463976107774748</c:v>
                </c:pt>
                <c:pt idx="5027">
                  <c:v>0.80464038829552065</c:v>
                </c:pt>
                <c:pt idx="5028">
                  <c:v>0.80464058760346591</c:v>
                </c:pt>
                <c:pt idx="5029">
                  <c:v>0.80464162384286575</c:v>
                </c:pt>
                <c:pt idx="5030">
                  <c:v>0.80464500408967043</c:v>
                </c:pt>
                <c:pt idx="5031">
                  <c:v>0.80464548338436992</c:v>
                </c:pt>
                <c:pt idx="5032">
                  <c:v>0.80464585003216427</c:v>
                </c:pt>
                <c:pt idx="5033">
                  <c:v>0.8046461448905472</c:v>
                </c:pt>
                <c:pt idx="5034">
                  <c:v>0.80464725274848159</c:v>
                </c:pt>
                <c:pt idx="5035">
                  <c:v>0.80464812091367577</c:v>
                </c:pt>
                <c:pt idx="5036">
                  <c:v>0.80464827666823646</c:v>
                </c:pt>
                <c:pt idx="5037">
                  <c:v>0.80464918470841507</c:v>
                </c:pt>
                <c:pt idx="5038">
                  <c:v>0.80464994366905362</c:v>
                </c:pt>
                <c:pt idx="5039">
                  <c:v>0.80464994937021284</c:v>
                </c:pt>
                <c:pt idx="5040">
                  <c:v>0.80465003132749635</c:v>
                </c:pt>
                <c:pt idx="5041">
                  <c:v>0.80465036172085191</c:v>
                </c:pt>
                <c:pt idx="5042">
                  <c:v>0.80465105314572749</c:v>
                </c:pt>
                <c:pt idx="5043">
                  <c:v>0.80465133168573189</c:v>
                </c:pt>
                <c:pt idx="5044">
                  <c:v>0.8046520460110409</c:v>
                </c:pt>
                <c:pt idx="5045">
                  <c:v>0.80465278087092207</c:v>
                </c:pt>
                <c:pt idx="5046">
                  <c:v>0.80465393831654553</c:v>
                </c:pt>
                <c:pt idx="5047">
                  <c:v>0.80465420263505461</c:v>
                </c:pt>
                <c:pt idx="5048">
                  <c:v>0.80465439447242137</c:v>
                </c:pt>
                <c:pt idx="5049">
                  <c:v>0.80465468790860184</c:v>
                </c:pt>
                <c:pt idx="5050">
                  <c:v>0.80465477960872733</c:v>
                </c:pt>
                <c:pt idx="5051">
                  <c:v>0.80465524284112433</c:v>
                </c:pt>
                <c:pt idx="5052">
                  <c:v>0.80465557653205422</c:v>
                </c:pt>
                <c:pt idx="5053">
                  <c:v>0.80465575584393112</c:v>
                </c:pt>
                <c:pt idx="5054">
                  <c:v>0.80465615074505747</c:v>
                </c:pt>
                <c:pt idx="5055">
                  <c:v>0.80465712376272447</c:v>
                </c:pt>
                <c:pt idx="5056">
                  <c:v>0.80465727054312408</c:v>
                </c:pt>
                <c:pt idx="5057">
                  <c:v>0.80465784465442736</c:v>
                </c:pt>
                <c:pt idx="5058">
                  <c:v>0.80465803737253683</c:v>
                </c:pt>
                <c:pt idx="5059">
                  <c:v>0.80465898551296566</c:v>
                </c:pt>
                <c:pt idx="5060">
                  <c:v>0.80465899503945115</c:v>
                </c:pt>
                <c:pt idx="5061">
                  <c:v>0.80465945271266348</c:v>
                </c:pt>
                <c:pt idx="5062">
                  <c:v>0.80466026899678078</c:v>
                </c:pt>
                <c:pt idx="5063">
                  <c:v>0.80466087645047601</c:v>
                </c:pt>
                <c:pt idx="5064">
                  <c:v>0.80466163644269695</c:v>
                </c:pt>
                <c:pt idx="5065">
                  <c:v>0.80466279766318882</c:v>
                </c:pt>
                <c:pt idx="5066">
                  <c:v>0.80466279766941395</c:v>
                </c:pt>
                <c:pt idx="5067">
                  <c:v>0.8046627976718439</c:v>
                </c:pt>
                <c:pt idx="5068">
                  <c:v>0.8046627976718439</c:v>
                </c:pt>
                <c:pt idx="5069">
                  <c:v>0.80466279768049898</c:v>
                </c:pt>
                <c:pt idx="5070">
                  <c:v>0.80466315777913655</c:v>
                </c:pt>
                <c:pt idx="5071">
                  <c:v>0.80466348903525575</c:v>
                </c:pt>
                <c:pt idx="5072">
                  <c:v>0.80466580735983717</c:v>
                </c:pt>
                <c:pt idx="5073">
                  <c:v>0.80466739095048623</c:v>
                </c:pt>
                <c:pt idx="5074">
                  <c:v>0.80466745349441493</c:v>
                </c:pt>
                <c:pt idx="5075">
                  <c:v>0.80466800589981224</c:v>
                </c:pt>
                <c:pt idx="5076">
                  <c:v>0.80466916019405244</c:v>
                </c:pt>
                <c:pt idx="5077">
                  <c:v>0.80466930917129664</c:v>
                </c:pt>
                <c:pt idx="5078">
                  <c:v>0.80466961594112729</c:v>
                </c:pt>
                <c:pt idx="5079">
                  <c:v>0.80467002830586409</c:v>
                </c:pt>
                <c:pt idx="5080">
                  <c:v>0.80467101244804762</c:v>
                </c:pt>
                <c:pt idx="5081">
                  <c:v>0.80467109202524145</c:v>
                </c:pt>
                <c:pt idx="5082">
                  <c:v>0.80467152536137609</c:v>
                </c:pt>
                <c:pt idx="5083">
                  <c:v>0.80467226895460253</c:v>
                </c:pt>
                <c:pt idx="5084">
                  <c:v>0.80467382929454634</c:v>
                </c:pt>
                <c:pt idx="5085">
                  <c:v>0.80467440207049945</c:v>
                </c:pt>
                <c:pt idx="5086">
                  <c:v>0.8046744043335462</c:v>
                </c:pt>
                <c:pt idx="5087">
                  <c:v>0.80467443751988754</c:v>
                </c:pt>
                <c:pt idx="5088">
                  <c:v>0.80467503644403715</c:v>
                </c:pt>
                <c:pt idx="5089">
                  <c:v>0.80467503644403715</c:v>
                </c:pt>
                <c:pt idx="5090">
                  <c:v>0.80467598893200676</c:v>
                </c:pt>
                <c:pt idx="5091">
                  <c:v>0.80467659484759979</c:v>
                </c:pt>
                <c:pt idx="5092">
                  <c:v>0.80467667822123312</c:v>
                </c:pt>
                <c:pt idx="5093">
                  <c:v>0.80467751746985972</c:v>
                </c:pt>
                <c:pt idx="5094">
                  <c:v>0.80467766271017016</c:v>
                </c:pt>
                <c:pt idx="5095">
                  <c:v>0.80467805758582922</c:v>
                </c:pt>
                <c:pt idx="5096">
                  <c:v>0.80467994408512822</c:v>
                </c:pt>
                <c:pt idx="5097">
                  <c:v>0.80468063183963845</c:v>
                </c:pt>
                <c:pt idx="5098">
                  <c:v>0.80468093458625167</c:v>
                </c:pt>
                <c:pt idx="5099">
                  <c:v>0.80468184070751814</c:v>
                </c:pt>
                <c:pt idx="5100">
                  <c:v>0.80468217556128985</c:v>
                </c:pt>
                <c:pt idx="5101">
                  <c:v>0.80468308504220498</c:v>
                </c:pt>
                <c:pt idx="5102">
                  <c:v>0.80468308506015418</c:v>
                </c:pt>
                <c:pt idx="5103">
                  <c:v>0.80468354291403554</c:v>
                </c:pt>
                <c:pt idx="5104">
                  <c:v>0.80468457229269919</c:v>
                </c:pt>
                <c:pt idx="5105">
                  <c:v>0.80468504903584925</c:v>
                </c:pt>
                <c:pt idx="5106">
                  <c:v>0.80468508571496178</c:v>
                </c:pt>
                <c:pt idx="5107">
                  <c:v>0.80468539537676109</c:v>
                </c:pt>
                <c:pt idx="5108">
                  <c:v>0.80468598930707447</c:v>
                </c:pt>
                <c:pt idx="5109">
                  <c:v>0.80468673182594119</c:v>
                </c:pt>
                <c:pt idx="5110">
                  <c:v>0.80468676879989709</c:v>
                </c:pt>
                <c:pt idx="5111">
                  <c:v>0.80468834572351366</c:v>
                </c:pt>
                <c:pt idx="5112">
                  <c:v>0.80468834572351366</c:v>
                </c:pt>
                <c:pt idx="5113">
                  <c:v>0.80468834573163339</c:v>
                </c:pt>
                <c:pt idx="5114">
                  <c:v>0.80468834573216808</c:v>
                </c:pt>
                <c:pt idx="5115">
                  <c:v>0.80468834574081982</c:v>
                </c:pt>
                <c:pt idx="5116">
                  <c:v>0.80468834574081982</c:v>
                </c:pt>
                <c:pt idx="5117">
                  <c:v>0.80468932123078163</c:v>
                </c:pt>
                <c:pt idx="5118">
                  <c:v>0.80468992129008443</c:v>
                </c:pt>
                <c:pt idx="5119">
                  <c:v>0.80469056789562554</c:v>
                </c:pt>
                <c:pt idx="5120">
                  <c:v>0.80469121511407637</c:v>
                </c:pt>
                <c:pt idx="5121">
                  <c:v>0.80469135516919643</c:v>
                </c:pt>
                <c:pt idx="5122">
                  <c:v>0.8046915218644477</c:v>
                </c:pt>
                <c:pt idx="5123">
                  <c:v>0.80469201720712324</c:v>
                </c:pt>
                <c:pt idx="5124">
                  <c:v>0.80469291828054124</c:v>
                </c:pt>
                <c:pt idx="5125">
                  <c:v>0.80469293686921917</c:v>
                </c:pt>
                <c:pt idx="5126">
                  <c:v>0.80469443604762692</c:v>
                </c:pt>
                <c:pt idx="5127">
                  <c:v>0.80469470031003343</c:v>
                </c:pt>
                <c:pt idx="5128">
                  <c:v>0.80469573493510593</c:v>
                </c:pt>
                <c:pt idx="5129">
                  <c:v>0.80469630992915353</c:v>
                </c:pt>
                <c:pt idx="5130">
                  <c:v>0.80469719668409057</c:v>
                </c:pt>
                <c:pt idx="5131">
                  <c:v>0.80469789441964101</c:v>
                </c:pt>
                <c:pt idx="5132">
                  <c:v>0.80469873029330108</c:v>
                </c:pt>
                <c:pt idx="5133">
                  <c:v>0.80469932620474749</c:v>
                </c:pt>
                <c:pt idx="5134">
                  <c:v>0.80469942285334117</c:v>
                </c:pt>
                <c:pt idx="5135">
                  <c:v>0.80470073646189777</c:v>
                </c:pt>
                <c:pt idx="5136">
                  <c:v>0.80470154244513437</c:v>
                </c:pt>
                <c:pt idx="5137">
                  <c:v>0.80470253701379102</c:v>
                </c:pt>
                <c:pt idx="5138">
                  <c:v>0.80470288546727375</c:v>
                </c:pt>
                <c:pt idx="5139">
                  <c:v>0.80470308929288259</c:v>
                </c:pt>
                <c:pt idx="5140">
                  <c:v>0.80470348931131253</c:v>
                </c:pt>
                <c:pt idx="5141">
                  <c:v>0.80470387655245246</c:v>
                </c:pt>
                <c:pt idx="5142">
                  <c:v>0.80470617315320181</c:v>
                </c:pt>
                <c:pt idx="5143">
                  <c:v>0.80470647720123223</c:v>
                </c:pt>
                <c:pt idx="5144">
                  <c:v>0.80470664206383691</c:v>
                </c:pt>
                <c:pt idx="5145">
                  <c:v>0.80470689093443226</c:v>
                </c:pt>
                <c:pt idx="5146">
                  <c:v>0.80470695391189617</c:v>
                </c:pt>
                <c:pt idx="5147">
                  <c:v>0.80470771728641532</c:v>
                </c:pt>
                <c:pt idx="5148">
                  <c:v>0.80470863658154979</c:v>
                </c:pt>
                <c:pt idx="5149">
                  <c:v>0.80471105086511308</c:v>
                </c:pt>
                <c:pt idx="5150">
                  <c:v>0.8047112580108684</c:v>
                </c:pt>
                <c:pt idx="5151">
                  <c:v>0.8047118258312389</c:v>
                </c:pt>
                <c:pt idx="5152">
                  <c:v>0.80471213285171883</c:v>
                </c:pt>
                <c:pt idx="5153">
                  <c:v>0.80471234093934485</c:v>
                </c:pt>
                <c:pt idx="5154">
                  <c:v>0.80471327341206633</c:v>
                </c:pt>
                <c:pt idx="5155">
                  <c:v>0.80471389175361696</c:v>
                </c:pt>
                <c:pt idx="5156">
                  <c:v>0.80471389175361696</c:v>
                </c:pt>
                <c:pt idx="5157">
                  <c:v>0.80471389175361696</c:v>
                </c:pt>
                <c:pt idx="5158">
                  <c:v>0.80471389175361696</c:v>
                </c:pt>
                <c:pt idx="5159">
                  <c:v>0.80471389175361696</c:v>
                </c:pt>
                <c:pt idx="5160">
                  <c:v>0.80471389175361696</c:v>
                </c:pt>
                <c:pt idx="5161">
                  <c:v>0.80471389175361696</c:v>
                </c:pt>
                <c:pt idx="5162">
                  <c:v>0.80471389175361696</c:v>
                </c:pt>
                <c:pt idx="5163">
                  <c:v>0.80471389175361696</c:v>
                </c:pt>
                <c:pt idx="5164">
                  <c:v>0.80471389175751673</c:v>
                </c:pt>
                <c:pt idx="5165">
                  <c:v>0.80471389175751673</c:v>
                </c:pt>
                <c:pt idx="5166">
                  <c:v>0.80471389175751673</c:v>
                </c:pt>
                <c:pt idx="5167">
                  <c:v>0.80471389175751673</c:v>
                </c:pt>
                <c:pt idx="5168">
                  <c:v>0.80471389175751673</c:v>
                </c:pt>
                <c:pt idx="5169">
                  <c:v>0.80471389175751673</c:v>
                </c:pt>
                <c:pt idx="5170">
                  <c:v>0.80471389175751673</c:v>
                </c:pt>
                <c:pt idx="5171">
                  <c:v>0.80471389175989372</c:v>
                </c:pt>
                <c:pt idx="5172">
                  <c:v>0.80471389176227026</c:v>
                </c:pt>
                <c:pt idx="5173">
                  <c:v>0.80471389176227026</c:v>
                </c:pt>
                <c:pt idx="5174">
                  <c:v>0.80471389177092389</c:v>
                </c:pt>
                <c:pt idx="5175">
                  <c:v>0.80471389177092389</c:v>
                </c:pt>
                <c:pt idx="5176">
                  <c:v>0.80471389177092389</c:v>
                </c:pt>
                <c:pt idx="5177">
                  <c:v>0.80471389177092389</c:v>
                </c:pt>
                <c:pt idx="5178">
                  <c:v>0.80471389177092389</c:v>
                </c:pt>
                <c:pt idx="5179">
                  <c:v>0.80471389177092389</c:v>
                </c:pt>
                <c:pt idx="5180">
                  <c:v>0.80471389177092389</c:v>
                </c:pt>
                <c:pt idx="5181">
                  <c:v>0.80471389177092389</c:v>
                </c:pt>
                <c:pt idx="5182">
                  <c:v>0.80471389177092389</c:v>
                </c:pt>
                <c:pt idx="5183">
                  <c:v>0.80471389177092389</c:v>
                </c:pt>
                <c:pt idx="5184">
                  <c:v>0.80471389177092389</c:v>
                </c:pt>
                <c:pt idx="5185">
                  <c:v>0.80471389177092389</c:v>
                </c:pt>
                <c:pt idx="5186">
                  <c:v>0.80471389177092389</c:v>
                </c:pt>
                <c:pt idx="5187">
                  <c:v>0.8047139216054553</c:v>
                </c:pt>
                <c:pt idx="5188">
                  <c:v>0.80471484120488412</c:v>
                </c:pt>
                <c:pt idx="5189">
                  <c:v>0.80471634028401517</c:v>
                </c:pt>
                <c:pt idx="5190">
                  <c:v>0.80471691690260538</c:v>
                </c:pt>
                <c:pt idx="5191">
                  <c:v>0.80471707139509552</c:v>
                </c:pt>
                <c:pt idx="5192">
                  <c:v>0.80471707709741103</c:v>
                </c:pt>
                <c:pt idx="5193">
                  <c:v>0.80471715903993468</c:v>
                </c:pt>
                <c:pt idx="5194">
                  <c:v>0.804718459125495</c:v>
                </c:pt>
                <c:pt idx="5195">
                  <c:v>0.80471910072857145</c:v>
                </c:pt>
                <c:pt idx="5196">
                  <c:v>0.80471917330283815</c:v>
                </c:pt>
                <c:pt idx="5197">
                  <c:v>0.80472006095624671</c:v>
                </c:pt>
                <c:pt idx="5198">
                  <c:v>0.80472063423128959</c:v>
                </c:pt>
                <c:pt idx="5199">
                  <c:v>0.80472101612871161</c:v>
                </c:pt>
                <c:pt idx="5200">
                  <c:v>0.80472106521089792</c:v>
                </c:pt>
                <c:pt idx="5201">
                  <c:v>0.80472123010789642</c:v>
                </c:pt>
                <c:pt idx="5202">
                  <c:v>0.80472152127388419</c:v>
                </c:pt>
                <c:pt idx="5203">
                  <c:v>0.80472190632507878</c:v>
                </c:pt>
                <c:pt idx="5204">
                  <c:v>0.80472236946075504</c:v>
                </c:pt>
                <c:pt idx="5205">
                  <c:v>0.80472304194001187</c:v>
                </c:pt>
                <c:pt idx="5206">
                  <c:v>0.80472344073736146</c:v>
                </c:pt>
                <c:pt idx="5207">
                  <c:v>0.80472344619365155</c:v>
                </c:pt>
                <c:pt idx="5208">
                  <c:v>0.80472424999433378</c:v>
                </c:pt>
                <c:pt idx="5209">
                  <c:v>0.8047243967429123</c:v>
                </c:pt>
                <c:pt idx="5210">
                  <c:v>0.80472478912210565</c:v>
                </c:pt>
                <c:pt idx="5211">
                  <c:v>0.80472539292499179</c:v>
                </c:pt>
                <c:pt idx="5212">
                  <c:v>0.80472611135350147</c:v>
                </c:pt>
                <c:pt idx="5213">
                  <c:v>0.80472612088034945</c:v>
                </c:pt>
                <c:pt idx="5214">
                  <c:v>0.80472628150727354</c:v>
                </c:pt>
                <c:pt idx="5215">
                  <c:v>0.80472628150727354</c:v>
                </c:pt>
                <c:pt idx="5216">
                  <c:v>0.80472628150727354</c:v>
                </c:pt>
                <c:pt idx="5217">
                  <c:v>0.80472628150727354</c:v>
                </c:pt>
                <c:pt idx="5218">
                  <c:v>0.80472628151257308</c:v>
                </c:pt>
                <c:pt idx="5219">
                  <c:v>0.80472628151645897</c:v>
                </c:pt>
                <c:pt idx="5220">
                  <c:v>0.80472628152564674</c:v>
                </c:pt>
                <c:pt idx="5221">
                  <c:v>0.80472628152564674</c:v>
                </c:pt>
                <c:pt idx="5222">
                  <c:v>0.80472807658975454</c:v>
                </c:pt>
                <c:pt idx="5223">
                  <c:v>0.8047285034096785</c:v>
                </c:pt>
                <c:pt idx="5224">
                  <c:v>0.80472879431629996</c:v>
                </c:pt>
                <c:pt idx="5225">
                  <c:v>0.80472942134591607</c:v>
                </c:pt>
                <c:pt idx="5226">
                  <c:v>0.80472942136145831</c:v>
                </c:pt>
                <c:pt idx="5227">
                  <c:v>0.80472962061341191</c:v>
                </c:pt>
                <c:pt idx="5228">
                  <c:v>0.80473183952417182</c:v>
                </c:pt>
                <c:pt idx="5229">
                  <c:v>0.80473316109801252</c:v>
                </c:pt>
                <c:pt idx="5230">
                  <c:v>0.8047340358763595</c:v>
                </c:pt>
                <c:pt idx="5231">
                  <c:v>0.80473417592622587</c:v>
                </c:pt>
                <c:pt idx="5232">
                  <c:v>0.80473451503833171</c:v>
                </c:pt>
                <c:pt idx="5233">
                  <c:v>0.80473488158566353</c:v>
                </c:pt>
                <c:pt idx="5234">
                  <c:v>0.80473517636186276</c:v>
                </c:pt>
                <c:pt idx="5235">
                  <c:v>0.80473628391247476</c:v>
                </c:pt>
                <c:pt idx="5236">
                  <c:v>0.80473659508699136</c:v>
                </c:pt>
                <c:pt idx="5237">
                  <c:v>0.80473715183832317</c:v>
                </c:pt>
                <c:pt idx="5238">
                  <c:v>0.80473897408893924</c:v>
                </c:pt>
                <c:pt idx="5239">
                  <c:v>0.80473897978798536</c:v>
                </c:pt>
                <c:pt idx="5240">
                  <c:v>0.80473939202390066</c:v>
                </c:pt>
                <c:pt idx="5241">
                  <c:v>0.80473943575344287</c:v>
                </c:pt>
                <c:pt idx="5242">
                  <c:v>0.80473943575344287</c:v>
                </c:pt>
                <c:pt idx="5243">
                  <c:v>0.80473943575739537</c:v>
                </c:pt>
                <c:pt idx="5244">
                  <c:v>0.80473943575915952</c:v>
                </c:pt>
                <c:pt idx="5245">
                  <c:v>0.8047394357597466</c:v>
                </c:pt>
                <c:pt idx="5246">
                  <c:v>0.80473943576209583</c:v>
                </c:pt>
                <c:pt idx="5247">
                  <c:v>0.80473943577074847</c:v>
                </c:pt>
                <c:pt idx="5248">
                  <c:v>0.80473943577074847</c:v>
                </c:pt>
                <c:pt idx="5249">
                  <c:v>0.80474036172043995</c:v>
                </c:pt>
                <c:pt idx="5250">
                  <c:v>0.80474107584766763</c:v>
                </c:pt>
                <c:pt idx="5251">
                  <c:v>0.80474296762967701</c:v>
                </c:pt>
                <c:pt idx="5252">
                  <c:v>0.80474342365869556</c:v>
                </c:pt>
                <c:pt idx="5253">
                  <c:v>0.80474371701361513</c:v>
                </c:pt>
                <c:pt idx="5254">
                  <c:v>0.80474380036513904</c:v>
                </c:pt>
                <c:pt idx="5255">
                  <c:v>0.8047438086894152</c:v>
                </c:pt>
                <c:pt idx="5256">
                  <c:v>0.80474427179353014</c:v>
                </c:pt>
                <c:pt idx="5257">
                  <c:v>0.80474435637013308</c:v>
                </c:pt>
                <c:pt idx="5258">
                  <c:v>0.80474460539205062</c:v>
                </c:pt>
                <c:pt idx="5259">
                  <c:v>0.80474478465320431</c:v>
                </c:pt>
                <c:pt idx="5260">
                  <c:v>0.80474517944523472</c:v>
                </c:pt>
                <c:pt idx="5261">
                  <c:v>0.80474580449823163</c:v>
                </c:pt>
                <c:pt idx="5262">
                  <c:v>0.80474615219317625</c:v>
                </c:pt>
                <c:pt idx="5263">
                  <c:v>0.80474706555031572</c:v>
                </c:pt>
                <c:pt idx="5264">
                  <c:v>0.80474801342837232</c:v>
                </c:pt>
                <c:pt idx="5265">
                  <c:v>0.80474802295168768</c:v>
                </c:pt>
                <c:pt idx="5266">
                  <c:v>0.80474848049922165</c:v>
                </c:pt>
                <c:pt idx="5267">
                  <c:v>0.80474929655728145</c:v>
                </c:pt>
                <c:pt idx="5268">
                  <c:v>0.80475066362450209</c:v>
                </c:pt>
                <c:pt idx="5269">
                  <c:v>0.80475074685822179</c:v>
                </c:pt>
                <c:pt idx="5270">
                  <c:v>0.80475182452896454</c:v>
                </c:pt>
                <c:pt idx="5271">
                  <c:v>0.80475182453152905</c:v>
                </c:pt>
                <c:pt idx="5272">
                  <c:v>0.8047525157033405</c:v>
                </c:pt>
                <c:pt idx="5273">
                  <c:v>0.80475350951640712</c:v>
                </c:pt>
                <c:pt idx="5274">
                  <c:v>0.80475388884026722</c:v>
                </c:pt>
                <c:pt idx="5275">
                  <c:v>0.80475583919449512</c:v>
                </c:pt>
                <c:pt idx="5276">
                  <c:v>0.80475703131658949</c:v>
                </c:pt>
                <c:pt idx="5277">
                  <c:v>0.80475833422713672</c:v>
                </c:pt>
                <c:pt idx="5278">
                  <c:v>0.80475905316361152</c:v>
                </c:pt>
                <c:pt idx="5279">
                  <c:v>0.80476003703323962</c:v>
                </c:pt>
                <c:pt idx="5280">
                  <c:v>0.80476127924442398</c:v>
                </c:pt>
                <c:pt idx="5281">
                  <c:v>0.8047612931907403</c:v>
                </c:pt>
                <c:pt idx="5282">
                  <c:v>0.80476181869412455</c:v>
                </c:pt>
                <c:pt idx="5283">
                  <c:v>0.8047628530996167</c:v>
                </c:pt>
                <c:pt idx="5284">
                  <c:v>0.80476342797828748</c:v>
                </c:pt>
                <c:pt idx="5285">
                  <c:v>0.80476501213788909</c:v>
                </c:pt>
                <c:pt idx="5286">
                  <c:v>0.80476561788567147</c:v>
                </c:pt>
                <c:pt idx="5287">
                  <c:v>0.80476570123728264</c:v>
                </c:pt>
                <c:pt idx="5288">
                  <c:v>0.80476641228176704</c:v>
                </c:pt>
                <c:pt idx="5289">
                  <c:v>0.80476654025240657</c:v>
                </c:pt>
                <c:pt idx="5290">
                  <c:v>0.80476668545249197</c:v>
                </c:pt>
                <c:pt idx="5291">
                  <c:v>0.80476708021905619</c:v>
                </c:pt>
                <c:pt idx="5292">
                  <c:v>0.80476718094870758</c:v>
                </c:pt>
                <c:pt idx="5293">
                  <c:v>0.80476770522800933</c:v>
                </c:pt>
                <c:pt idx="5294">
                  <c:v>0.80476800708927632</c:v>
                </c:pt>
                <c:pt idx="5295">
                  <c:v>0.80476833784032809</c:v>
                </c:pt>
                <c:pt idx="5296">
                  <c:v>0.8047696537601724</c:v>
                </c:pt>
                <c:pt idx="5297">
                  <c:v>0.80476995642347171</c:v>
                </c:pt>
                <c:pt idx="5298">
                  <c:v>0.80477119705480882</c:v>
                </c:pt>
                <c:pt idx="5299">
                  <c:v>0.80477251202364908</c:v>
                </c:pt>
                <c:pt idx="5300">
                  <c:v>0.80477256402885011</c:v>
                </c:pt>
                <c:pt idx="5301">
                  <c:v>0.80477359312241648</c:v>
                </c:pt>
                <c:pt idx="5302">
                  <c:v>0.80477375795411488</c:v>
                </c:pt>
                <c:pt idx="5303">
                  <c:v>0.80477406973352361</c:v>
                </c:pt>
                <c:pt idx="5304">
                  <c:v>0.80477410640140845</c:v>
                </c:pt>
                <c:pt idx="5305">
                  <c:v>0.80477575205647245</c:v>
                </c:pt>
                <c:pt idx="5306">
                  <c:v>0.80477578902045599</c:v>
                </c:pt>
                <c:pt idx="5307">
                  <c:v>0.80477736550704826</c:v>
                </c:pt>
                <c:pt idx="5308">
                  <c:v>0.80477736551570023</c:v>
                </c:pt>
                <c:pt idx="5309">
                  <c:v>0.80477736551623469</c:v>
                </c:pt>
                <c:pt idx="5310">
                  <c:v>0.80477736552542067</c:v>
                </c:pt>
                <c:pt idx="5311">
                  <c:v>0.80477770007435856</c:v>
                </c:pt>
                <c:pt idx="5312">
                  <c:v>0.80477816583209927</c:v>
                </c:pt>
                <c:pt idx="5313">
                  <c:v>0.80477894063777011</c:v>
                </c:pt>
                <c:pt idx="5314">
                  <c:v>0.80477945563594933</c:v>
                </c:pt>
                <c:pt idx="5315">
                  <c:v>0.80478023410287847</c:v>
                </c:pt>
                <c:pt idx="5316">
                  <c:v>0.80478050484393127</c:v>
                </c:pt>
                <c:pt idx="5317">
                  <c:v>0.80478050486209041</c:v>
                </c:pt>
                <c:pt idx="5318">
                  <c:v>0.80478103597430062</c:v>
                </c:pt>
                <c:pt idx="5319">
                  <c:v>0.8047819367986796</c:v>
                </c:pt>
                <c:pt idx="5320">
                  <c:v>0.80478195538167507</c:v>
                </c:pt>
                <c:pt idx="5321">
                  <c:v>0.80478317891942441</c:v>
                </c:pt>
                <c:pt idx="5322">
                  <c:v>0.80478345414538266</c:v>
                </c:pt>
                <c:pt idx="5323">
                  <c:v>0.80478371833379492</c:v>
                </c:pt>
                <c:pt idx="5324">
                  <c:v>0.80478475267310157</c:v>
                </c:pt>
                <c:pt idx="5325">
                  <c:v>0.80478532750681964</c:v>
                </c:pt>
                <c:pt idx="5326">
                  <c:v>0.80478621401651229</c:v>
                </c:pt>
                <c:pt idx="5327">
                  <c:v>0.80478691155843807</c:v>
                </c:pt>
                <c:pt idx="5328">
                  <c:v>0.80478774720058011</c:v>
                </c:pt>
                <c:pt idx="5329">
                  <c:v>0.80478812901354368</c:v>
                </c:pt>
                <c:pt idx="5330">
                  <c:v>0.80478843956879198</c:v>
                </c:pt>
                <c:pt idx="5331">
                  <c:v>0.80478908022286266</c:v>
                </c:pt>
                <c:pt idx="5332">
                  <c:v>0.8047899063056746</c:v>
                </c:pt>
                <c:pt idx="5333">
                  <c:v>0.8047902370399489</c:v>
                </c:pt>
                <c:pt idx="5334">
                  <c:v>0.80479051766203613</c:v>
                </c:pt>
                <c:pt idx="5335">
                  <c:v>0.80479055857389958</c:v>
                </c:pt>
                <c:pt idx="5336">
                  <c:v>0.8047907060259426</c:v>
                </c:pt>
                <c:pt idx="5337">
                  <c:v>0.8047915528672076</c:v>
                </c:pt>
                <c:pt idx="5338">
                  <c:v>0.80479190122364164</c:v>
                </c:pt>
                <c:pt idx="5339">
                  <c:v>0.8047921050118032</c:v>
                </c:pt>
                <c:pt idx="5340">
                  <c:v>0.80479225791671027</c:v>
                </c:pt>
                <c:pt idx="5341">
                  <c:v>0.80479250490042187</c:v>
                </c:pt>
                <c:pt idx="5342">
                  <c:v>0.80479333664003838</c:v>
                </c:pt>
                <c:pt idx="5343">
                  <c:v>0.80479342874481141</c:v>
                </c:pt>
                <c:pt idx="5344">
                  <c:v>0.80479565677994147</c:v>
                </c:pt>
                <c:pt idx="5345">
                  <c:v>0.80479590558133351</c:v>
                </c:pt>
                <c:pt idx="5346">
                  <c:v>0.80479596854242219</c:v>
                </c:pt>
                <c:pt idx="5347">
                  <c:v>0.80479673170469346</c:v>
                </c:pt>
                <c:pt idx="5348">
                  <c:v>0.80479765074492571</c:v>
                </c:pt>
                <c:pt idx="5349">
                  <c:v>0.80479852462240931</c:v>
                </c:pt>
                <c:pt idx="5350">
                  <c:v>0.80479991907232462</c:v>
                </c:pt>
                <c:pt idx="5351">
                  <c:v>0.8048000643600125</c:v>
                </c:pt>
                <c:pt idx="5352">
                  <c:v>0.80480027144865773</c:v>
                </c:pt>
                <c:pt idx="5353">
                  <c:v>0.80480083911174449</c:v>
                </c:pt>
                <c:pt idx="5354">
                  <c:v>0.8048011460466491</c:v>
                </c:pt>
                <c:pt idx="5355">
                  <c:v>0.80480135407770192</c:v>
                </c:pt>
                <c:pt idx="5356">
                  <c:v>0.80480199157461763</c:v>
                </c:pt>
                <c:pt idx="5357">
                  <c:v>0.80480228629159767</c:v>
                </c:pt>
                <c:pt idx="5358">
                  <c:v>0.8048029044613344</c:v>
                </c:pt>
                <c:pt idx="5359">
                  <c:v>0.8048029044613344</c:v>
                </c:pt>
                <c:pt idx="5360">
                  <c:v>0.8048029044613344</c:v>
                </c:pt>
                <c:pt idx="5361">
                  <c:v>0.8048029044613344</c:v>
                </c:pt>
                <c:pt idx="5362">
                  <c:v>0.8048029044613344</c:v>
                </c:pt>
                <c:pt idx="5363">
                  <c:v>0.8048029044613344</c:v>
                </c:pt>
                <c:pt idx="5364">
                  <c:v>0.8048029044613344</c:v>
                </c:pt>
                <c:pt idx="5365">
                  <c:v>0.8048029044613344</c:v>
                </c:pt>
                <c:pt idx="5366">
                  <c:v>0.80480290446550162</c:v>
                </c:pt>
                <c:pt idx="5367">
                  <c:v>0.80480290446550162</c:v>
                </c:pt>
                <c:pt idx="5368">
                  <c:v>0.80480290446550162</c:v>
                </c:pt>
                <c:pt idx="5369">
                  <c:v>0.80480290446550162</c:v>
                </c:pt>
                <c:pt idx="5370">
                  <c:v>0.80480290446550162</c:v>
                </c:pt>
                <c:pt idx="5371">
                  <c:v>0.80480290446550162</c:v>
                </c:pt>
                <c:pt idx="5372">
                  <c:v>0.80480290446550162</c:v>
                </c:pt>
                <c:pt idx="5373">
                  <c:v>0.80480290446801106</c:v>
                </c:pt>
                <c:pt idx="5374">
                  <c:v>0.80480290447052005</c:v>
                </c:pt>
                <c:pt idx="5375">
                  <c:v>0.80480290447052005</c:v>
                </c:pt>
                <c:pt idx="5376">
                  <c:v>0.80480290447970571</c:v>
                </c:pt>
                <c:pt idx="5377">
                  <c:v>0.80480290447970571</c:v>
                </c:pt>
                <c:pt idx="5378">
                  <c:v>0.80480290447970571</c:v>
                </c:pt>
                <c:pt idx="5379">
                  <c:v>0.80480290447970571</c:v>
                </c:pt>
                <c:pt idx="5380">
                  <c:v>0.80480290447970571</c:v>
                </c:pt>
                <c:pt idx="5381">
                  <c:v>0.80480290447970571</c:v>
                </c:pt>
                <c:pt idx="5382">
                  <c:v>0.80480290447970571</c:v>
                </c:pt>
                <c:pt idx="5383">
                  <c:v>0.80480290447970571</c:v>
                </c:pt>
                <c:pt idx="5384">
                  <c:v>0.80480290447970571</c:v>
                </c:pt>
                <c:pt idx="5385">
                  <c:v>0.80480290447970571</c:v>
                </c:pt>
                <c:pt idx="5386">
                  <c:v>0.80480290447970571</c:v>
                </c:pt>
                <c:pt idx="5387">
                  <c:v>0.80480290447970571</c:v>
                </c:pt>
                <c:pt idx="5388">
                  <c:v>0.80480290447970571</c:v>
                </c:pt>
                <c:pt idx="5389">
                  <c:v>0.80480293430543848</c:v>
                </c:pt>
                <c:pt idx="5390">
                  <c:v>0.80480385365013962</c:v>
                </c:pt>
                <c:pt idx="5391">
                  <c:v>0.80480512584189301</c:v>
                </c:pt>
                <c:pt idx="5392">
                  <c:v>0.80480535231456041</c:v>
                </c:pt>
                <c:pt idx="5393">
                  <c:v>0.80480592877289414</c:v>
                </c:pt>
                <c:pt idx="5394">
                  <c:v>0.80480604355456486</c:v>
                </c:pt>
                <c:pt idx="5395">
                  <c:v>0.80480604356422947</c:v>
                </c:pt>
                <c:pt idx="5396">
                  <c:v>0.80480604356679386</c:v>
                </c:pt>
                <c:pt idx="5397">
                  <c:v>0.80480608322312153</c:v>
                </c:pt>
                <c:pt idx="5398">
                  <c:v>0.8048060889233255</c:v>
                </c:pt>
                <c:pt idx="5399">
                  <c:v>0.80480617084261652</c:v>
                </c:pt>
                <c:pt idx="5400">
                  <c:v>0.80480719216270202</c:v>
                </c:pt>
                <c:pt idx="5401">
                  <c:v>0.80480747056831614</c:v>
                </c:pt>
                <c:pt idx="5402">
                  <c:v>0.80480754994186243</c:v>
                </c:pt>
                <c:pt idx="5403">
                  <c:v>0.80480811199376456</c:v>
                </c:pt>
                <c:pt idx="5404">
                  <c:v>0.80480818454756087</c:v>
                </c:pt>
                <c:pt idx="5405">
                  <c:v>0.80480840734024928</c:v>
                </c:pt>
                <c:pt idx="5406">
                  <c:v>0.80480964507133024</c:v>
                </c:pt>
                <c:pt idx="5407">
                  <c:v>0.80481002686403114</c:v>
                </c:pt>
                <c:pt idx="5408">
                  <c:v>0.80481007593208898</c:v>
                </c:pt>
                <c:pt idx="5409">
                  <c:v>0.80481053186820639</c:v>
                </c:pt>
                <c:pt idx="5410">
                  <c:v>0.80481137982119155</c:v>
                </c:pt>
                <c:pt idx="5411">
                  <c:v>0.80481171335003387</c:v>
                </c:pt>
                <c:pt idx="5412">
                  <c:v>0.80481245625515696</c:v>
                </c:pt>
                <c:pt idx="5413">
                  <c:v>0.80481325983277685</c:v>
                </c:pt>
                <c:pt idx="5414">
                  <c:v>0.80481332925873028</c:v>
                </c:pt>
                <c:pt idx="5415">
                  <c:v>0.80481340654097078</c:v>
                </c:pt>
                <c:pt idx="5416">
                  <c:v>0.80481379881120474</c:v>
                </c:pt>
                <c:pt idx="5417">
                  <c:v>0.80481423101149507</c:v>
                </c:pt>
                <c:pt idx="5418">
                  <c:v>0.80481440244683122</c:v>
                </c:pt>
                <c:pt idx="5419">
                  <c:v>0.80481512067686423</c:v>
                </c:pt>
                <c:pt idx="5420">
                  <c:v>0.80481513020053863</c:v>
                </c:pt>
                <c:pt idx="5421">
                  <c:v>0.80481545694840684</c:v>
                </c:pt>
                <c:pt idx="5422">
                  <c:v>0.80481708536925245</c:v>
                </c:pt>
                <c:pt idx="5423">
                  <c:v>0.8048178535334195</c:v>
                </c:pt>
                <c:pt idx="5424">
                  <c:v>0.80481862896439127</c:v>
                </c:pt>
                <c:pt idx="5425">
                  <c:v>0.80482084726020542</c:v>
                </c:pt>
                <c:pt idx="5426">
                  <c:v>0.80482181611905168</c:v>
                </c:pt>
                <c:pt idx="5427">
                  <c:v>0.80482216846847865</c:v>
                </c:pt>
                <c:pt idx="5428">
                  <c:v>0.80482294481071603</c:v>
                </c:pt>
                <c:pt idx="5429">
                  <c:v>0.80482304300395924</c:v>
                </c:pt>
                <c:pt idx="5430">
                  <c:v>0.80482349092891636</c:v>
                </c:pt>
                <c:pt idx="5431">
                  <c:v>0.80482352203319318</c:v>
                </c:pt>
                <c:pt idx="5432">
                  <c:v>0.8048235845431122</c:v>
                </c:pt>
                <c:pt idx="5433">
                  <c:v>0.80482418317405668</c:v>
                </c:pt>
                <c:pt idx="5434">
                  <c:v>0.80482615810379743</c:v>
                </c:pt>
                <c:pt idx="5435">
                  <c:v>0.8048272213082629</c:v>
                </c:pt>
                <c:pt idx="5436">
                  <c:v>0.80482765443570814</c:v>
                </c:pt>
                <c:pt idx="5437">
                  <c:v>0.80482798554653501</c:v>
                </c:pt>
                <c:pt idx="5438">
                  <c:v>0.80482844138514564</c:v>
                </c:pt>
                <c:pt idx="5439">
                  <c:v>0.80482844140351295</c:v>
                </c:pt>
                <c:pt idx="5440">
                  <c:v>0.8048315802228585</c:v>
                </c:pt>
                <c:pt idx="5441">
                  <c:v>0.8048315802228585</c:v>
                </c:pt>
                <c:pt idx="5442">
                  <c:v>0.80483158022568857</c:v>
                </c:pt>
                <c:pt idx="5443">
                  <c:v>0.80483158022568857</c:v>
                </c:pt>
                <c:pt idx="5444">
                  <c:v>0.80483158024101265</c:v>
                </c:pt>
                <c:pt idx="5445">
                  <c:v>0.80483158024101265</c:v>
                </c:pt>
                <c:pt idx="5446">
                  <c:v>0.80483158024101265</c:v>
                </c:pt>
                <c:pt idx="5447">
                  <c:v>0.80483221427157681</c:v>
                </c:pt>
                <c:pt idx="5448">
                  <c:v>0.80483272145927687</c:v>
                </c:pt>
                <c:pt idx="5449">
                  <c:v>0.80483280478877806</c:v>
                </c:pt>
                <c:pt idx="5450">
                  <c:v>0.80483327608656774</c:v>
                </c:pt>
                <c:pt idx="5451">
                  <c:v>0.8048336095926707</c:v>
                </c:pt>
                <c:pt idx="5452">
                  <c:v>0.80483378880309431</c:v>
                </c:pt>
                <c:pt idx="5453">
                  <c:v>0.80483418348602198</c:v>
                </c:pt>
                <c:pt idx="5454">
                  <c:v>0.80483475943149052</c:v>
                </c:pt>
                <c:pt idx="5455">
                  <c:v>0.80483480836559118</c:v>
                </c:pt>
                <c:pt idx="5456">
                  <c:v>0.80483515596421196</c:v>
                </c:pt>
                <c:pt idx="5457">
                  <c:v>0.80483522539119745</c:v>
                </c:pt>
                <c:pt idx="5458">
                  <c:v>0.80483701668430985</c:v>
                </c:pt>
                <c:pt idx="5459">
                  <c:v>0.80483702620445252</c:v>
                </c:pt>
                <c:pt idx="5460">
                  <c:v>0.80483796476528147</c:v>
                </c:pt>
                <c:pt idx="5461">
                  <c:v>0.80483829945827667</c:v>
                </c:pt>
                <c:pt idx="5462">
                  <c:v>0.80483966614676727</c:v>
                </c:pt>
                <c:pt idx="5463">
                  <c:v>0.80483974935742564</c:v>
                </c:pt>
                <c:pt idx="5464">
                  <c:v>0.80484030333782841</c:v>
                </c:pt>
                <c:pt idx="5465">
                  <c:v>0.80484082672624457</c:v>
                </c:pt>
                <c:pt idx="5466">
                  <c:v>0.80484082674135471</c:v>
                </c:pt>
                <c:pt idx="5467">
                  <c:v>0.80484289046820701</c:v>
                </c:pt>
                <c:pt idx="5468">
                  <c:v>0.80484480112406787</c:v>
                </c:pt>
                <c:pt idx="5469">
                  <c:v>0.80484484028182868</c:v>
                </c:pt>
                <c:pt idx="5470">
                  <c:v>0.80484547997637479</c:v>
                </c:pt>
                <c:pt idx="5471">
                  <c:v>0.80484603207364891</c:v>
                </c:pt>
                <c:pt idx="5472">
                  <c:v>0.80484607589845236</c:v>
                </c:pt>
                <c:pt idx="5473">
                  <c:v>0.80484733462322788</c:v>
                </c:pt>
                <c:pt idx="5474">
                  <c:v>0.80485027882459326</c:v>
                </c:pt>
                <c:pt idx="5475">
                  <c:v>0.80485034973090674</c:v>
                </c:pt>
                <c:pt idx="5476">
                  <c:v>0.80485034973090674</c:v>
                </c:pt>
                <c:pt idx="5477">
                  <c:v>0.80485081812510351</c:v>
                </c:pt>
                <c:pt idx="5478">
                  <c:v>0.80485185224480937</c:v>
                </c:pt>
                <c:pt idx="5479">
                  <c:v>0.80485242696313819</c:v>
                </c:pt>
                <c:pt idx="5480">
                  <c:v>0.80485397627841981</c:v>
                </c:pt>
                <c:pt idx="5481">
                  <c:v>0.80485397627841981</c:v>
                </c:pt>
                <c:pt idx="5482">
                  <c:v>0.80485397628269195</c:v>
                </c:pt>
                <c:pt idx="5483">
                  <c:v>0.80485397628514799</c:v>
                </c:pt>
                <c:pt idx="5484">
                  <c:v>0.80485397628760402</c:v>
                </c:pt>
                <c:pt idx="5485">
                  <c:v>0.80485397629678568</c:v>
                </c:pt>
                <c:pt idx="5486">
                  <c:v>0.80485397629678568</c:v>
                </c:pt>
                <c:pt idx="5487">
                  <c:v>0.80485401068383977</c:v>
                </c:pt>
                <c:pt idx="5488">
                  <c:v>0.8048546995933793</c:v>
                </c:pt>
                <c:pt idx="5489">
                  <c:v>0.80485553837497992</c:v>
                </c:pt>
                <c:pt idx="5490">
                  <c:v>0.80485568353483372</c:v>
                </c:pt>
                <c:pt idx="5491">
                  <c:v>0.80485617889403538</c:v>
                </c:pt>
                <c:pt idx="5492">
                  <c:v>0.80485670302781243</c:v>
                </c:pt>
                <c:pt idx="5493">
                  <c:v>0.80485700480544486</c:v>
                </c:pt>
                <c:pt idx="5494">
                  <c:v>0.80485711487262579</c:v>
                </c:pt>
                <c:pt idx="5495">
                  <c:v>0.80485733546592697</c:v>
                </c:pt>
                <c:pt idx="5496">
                  <c:v>0.80485774888849027</c:v>
                </c:pt>
                <c:pt idx="5497">
                  <c:v>0.80485865102064535</c:v>
                </c:pt>
                <c:pt idx="5498">
                  <c:v>0.80485895360062165</c:v>
                </c:pt>
                <c:pt idx="5499">
                  <c:v>0.80486019388822461</c:v>
                </c:pt>
                <c:pt idx="5500">
                  <c:v>0.80486043442082411</c:v>
                </c:pt>
                <c:pt idx="5501">
                  <c:v>0.80486125789415341</c:v>
                </c:pt>
                <c:pt idx="5502">
                  <c:v>0.80486131338804623</c:v>
                </c:pt>
                <c:pt idx="5503">
                  <c:v>0.80486180610438451</c:v>
                </c:pt>
                <c:pt idx="5504">
                  <c:v>0.8048627540771911</c:v>
                </c:pt>
                <c:pt idx="5505">
                  <c:v>0.80486306577101563</c:v>
                </c:pt>
                <c:pt idx="5506">
                  <c:v>0.80486310242767245</c:v>
                </c:pt>
                <c:pt idx="5507">
                  <c:v>0.8048640055200369</c:v>
                </c:pt>
                <c:pt idx="5508">
                  <c:v>0.8048647476267784</c:v>
                </c:pt>
                <c:pt idx="5509">
                  <c:v>0.80486478458078647</c:v>
                </c:pt>
                <c:pt idx="5510">
                  <c:v>0.80486562132169381</c:v>
                </c:pt>
                <c:pt idx="5511">
                  <c:v>0.80486669510492437</c:v>
                </c:pt>
                <c:pt idx="5512">
                  <c:v>0.80486716073361375</c:v>
                </c:pt>
                <c:pt idx="5513">
                  <c:v>0.80486733559771917</c:v>
                </c:pt>
                <c:pt idx="5514">
                  <c:v>0.8048684501811616</c:v>
                </c:pt>
                <c:pt idx="5515">
                  <c:v>0.80487003008110602</c:v>
                </c:pt>
                <c:pt idx="5516">
                  <c:v>0.80487094923373326</c:v>
                </c:pt>
                <c:pt idx="5517">
                  <c:v>0.80487160938941416</c:v>
                </c:pt>
                <c:pt idx="5518">
                  <c:v>0.80487217243193276</c:v>
                </c:pt>
                <c:pt idx="5519">
                  <c:v>0.80487244758270071</c:v>
                </c:pt>
                <c:pt idx="5520">
                  <c:v>0.80487271169710872</c:v>
                </c:pt>
                <c:pt idx="5521">
                  <c:v>0.80487374575062298</c:v>
                </c:pt>
                <c:pt idx="5522">
                  <c:v>0.80487428704880337</c:v>
                </c:pt>
                <c:pt idx="5523">
                  <c:v>0.80487432042399942</c:v>
                </c:pt>
                <c:pt idx="5524">
                  <c:v>0.80487464475380144</c:v>
                </c:pt>
                <c:pt idx="5525">
                  <c:v>0.80487520668842327</c:v>
                </c:pt>
                <c:pt idx="5526">
                  <c:v>0.80487550197481661</c:v>
                </c:pt>
                <c:pt idx="5527">
                  <c:v>0.80487590403670506</c:v>
                </c:pt>
                <c:pt idx="5528">
                  <c:v>0.80487666972604921</c:v>
                </c:pt>
                <c:pt idx="5529">
                  <c:v>0.8048767394473022</c:v>
                </c:pt>
                <c:pt idx="5530">
                  <c:v>0.80487712115553989</c:v>
                </c:pt>
                <c:pt idx="5531">
                  <c:v>0.80487743162367142</c:v>
                </c:pt>
                <c:pt idx="5532">
                  <c:v>0.80487807210049245</c:v>
                </c:pt>
                <c:pt idx="5533">
                  <c:v>0.80487889795414191</c:v>
                </c:pt>
                <c:pt idx="5534">
                  <c:v>0.80487914598253996</c:v>
                </c:pt>
                <c:pt idx="5535">
                  <c:v>0.80487922859784056</c:v>
                </c:pt>
                <c:pt idx="5536">
                  <c:v>0.80487955004203082</c:v>
                </c:pt>
                <c:pt idx="5537">
                  <c:v>0.80488050012988843</c:v>
                </c:pt>
                <c:pt idx="5538">
                  <c:v>0.80488054405996712</c:v>
                </c:pt>
                <c:pt idx="5539">
                  <c:v>0.80488089231933913</c:v>
                </c:pt>
                <c:pt idx="5540">
                  <c:v>0.80488149582884683</c:v>
                </c:pt>
                <c:pt idx="5541">
                  <c:v>0.8048823273385326</c:v>
                </c:pt>
                <c:pt idx="5542">
                  <c:v>0.80488264747961913</c:v>
                </c:pt>
                <c:pt idx="5543">
                  <c:v>0.80488264748255411</c:v>
                </c:pt>
                <c:pt idx="5544">
                  <c:v>0.80488369893143741</c:v>
                </c:pt>
                <c:pt idx="5545">
                  <c:v>0.80488417818602143</c:v>
                </c:pt>
                <c:pt idx="5546">
                  <c:v>0.80488464683527461</c:v>
                </c:pt>
                <c:pt idx="5547">
                  <c:v>0.80488495851216868</c:v>
                </c:pt>
                <c:pt idx="5548">
                  <c:v>0.80488572146217163</c:v>
                </c:pt>
                <c:pt idx="5549">
                  <c:v>0.80488751388281132</c:v>
                </c:pt>
                <c:pt idx="5550">
                  <c:v>0.80488890794739376</c:v>
                </c:pt>
                <c:pt idx="5551">
                  <c:v>0.80488926022554974</c:v>
                </c:pt>
                <c:pt idx="5552">
                  <c:v>0.80489013458065606</c:v>
                </c:pt>
                <c:pt idx="5553">
                  <c:v>0.80489034255513259</c:v>
                </c:pt>
                <c:pt idx="5554">
                  <c:v>0.80489061350980173</c:v>
                </c:pt>
                <c:pt idx="5555">
                  <c:v>0.80489127451017883</c:v>
                </c:pt>
                <c:pt idx="5556">
                  <c:v>0.80489192234445406</c:v>
                </c:pt>
                <c:pt idx="5557">
                  <c:v>0.80489238152443887</c:v>
                </c:pt>
                <c:pt idx="5558">
                  <c:v>0.80489284143440021</c:v>
                </c:pt>
                <c:pt idx="5559">
                  <c:v>0.80489340466069481</c:v>
                </c:pt>
                <c:pt idx="5560">
                  <c:v>0.80489431200959238</c:v>
                </c:pt>
                <c:pt idx="5561">
                  <c:v>0.80489491598212926</c:v>
                </c:pt>
                <c:pt idx="5562">
                  <c:v>0.80489507608818212</c:v>
                </c:pt>
                <c:pt idx="5563">
                  <c:v>0.8048955672852609</c:v>
                </c:pt>
                <c:pt idx="5564">
                  <c:v>0.80489617902184341</c:v>
                </c:pt>
                <c:pt idx="5565">
                  <c:v>0.804896536701728</c:v>
                </c:pt>
                <c:pt idx="5566">
                  <c:v>0.80489709859784908</c:v>
                </c:pt>
                <c:pt idx="5567">
                  <c:v>0.80489739386212178</c:v>
                </c:pt>
                <c:pt idx="5568">
                  <c:v>0.80489901293818644</c:v>
                </c:pt>
                <c:pt idx="5569">
                  <c:v>0.80490036552042787</c:v>
                </c:pt>
                <c:pt idx="5570">
                  <c:v>0.80490069895684524</c:v>
                </c:pt>
                <c:pt idx="5571">
                  <c:v>0.80490144165543254</c:v>
                </c:pt>
                <c:pt idx="5572">
                  <c:v>0.80490224500997143</c:v>
                </c:pt>
                <c:pt idx="5573">
                  <c:v>0.80490231441775162</c:v>
                </c:pt>
                <c:pt idx="5574">
                  <c:v>0.80490239167777611</c:v>
                </c:pt>
                <c:pt idx="5575">
                  <c:v>0.80490278383903813</c:v>
                </c:pt>
                <c:pt idx="5576">
                  <c:v>0.80490338730739019</c:v>
                </c:pt>
                <c:pt idx="5577">
                  <c:v>0.80490410533892198</c:v>
                </c:pt>
                <c:pt idx="5578">
                  <c:v>0.80490411485942337</c:v>
                </c:pt>
                <c:pt idx="5579">
                  <c:v>0.80490503997313767</c:v>
                </c:pt>
                <c:pt idx="5580">
                  <c:v>0.80490503997931639</c:v>
                </c:pt>
                <c:pt idx="5581">
                  <c:v>0.80490599483543246</c:v>
                </c:pt>
                <c:pt idx="5582">
                  <c:v>0.80490606948739429</c:v>
                </c:pt>
                <c:pt idx="5583">
                  <c:v>0.80490683743868852</c:v>
                </c:pt>
                <c:pt idx="5584">
                  <c:v>0.80490827442146817</c:v>
                </c:pt>
                <c:pt idx="5585">
                  <c:v>0.80491079892620132</c:v>
                </c:pt>
                <c:pt idx="5586">
                  <c:v>0.804910921997541</c:v>
                </c:pt>
                <c:pt idx="5587">
                  <c:v>0.8049111511774496</c:v>
                </c:pt>
                <c:pt idx="5588">
                  <c:v>0.80491192730400873</c:v>
                </c:pt>
                <c:pt idx="5589">
                  <c:v>0.8049120254700427</c:v>
                </c:pt>
                <c:pt idx="5590">
                  <c:v>0.80491250436652528</c:v>
                </c:pt>
                <c:pt idx="5591">
                  <c:v>0.80491256686018753</c:v>
                </c:pt>
                <c:pt idx="5592">
                  <c:v>0.80491316532470125</c:v>
                </c:pt>
                <c:pt idx="5593">
                  <c:v>0.8049142722605821</c:v>
                </c:pt>
                <c:pt idx="5594">
                  <c:v>0.80491472765938976</c:v>
                </c:pt>
                <c:pt idx="5595">
                  <c:v>0.80491529533282236</c:v>
                </c:pt>
                <c:pt idx="5596">
                  <c:v>0.8049162026169534</c:v>
                </c:pt>
                <c:pt idx="5597">
                  <c:v>0.80491696664343371</c:v>
                </c:pt>
                <c:pt idx="5598">
                  <c:v>0.80491737864986779</c:v>
                </c:pt>
                <c:pt idx="5599">
                  <c:v>0.80492178455063224</c:v>
                </c:pt>
                <c:pt idx="5600">
                  <c:v>0.80492258913148329</c:v>
                </c:pt>
                <c:pt idx="5601">
                  <c:v>0.80492276829117482</c:v>
                </c:pt>
                <c:pt idx="5602">
                  <c:v>0.80492378757110894</c:v>
                </c:pt>
                <c:pt idx="5603">
                  <c:v>0.80492420448220936</c:v>
                </c:pt>
                <c:pt idx="5604">
                  <c:v>0.80492504792511266</c:v>
                </c:pt>
                <c:pt idx="5605">
                  <c:v>0.80492599527834707</c:v>
                </c:pt>
                <c:pt idx="5606">
                  <c:v>0.80492600479531706</c:v>
                </c:pt>
                <c:pt idx="5607">
                  <c:v>0.80492872719465458</c:v>
                </c:pt>
                <c:pt idx="5608">
                  <c:v>0.80492874486704746</c:v>
                </c:pt>
                <c:pt idx="5609">
                  <c:v>0.80493016407942442</c:v>
                </c:pt>
                <c:pt idx="5610">
                  <c:v>0.80493018563367769</c:v>
                </c:pt>
                <c:pt idx="5611">
                  <c:v>0.80493049505830161</c:v>
                </c:pt>
                <c:pt idx="5612">
                  <c:v>0.80493108853555284</c:v>
                </c:pt>
                <c:pt idx="5613">
                  <c:v>0.80493186743408685</c:v>
                </c:pt>
                <c:pt idx="5614">
                  <c:v>0.80493377756014373</c:v>
                </c:pt>
                <c:pt idx="5615">
                  <c:v>0.80493381670705189</c:v>
                </c:pt>
                <c:pt idx="5616">
                  <c:v>0.80493441791791565</c:v>
                </c:pt>
                <c:pt idx="5617">
                  <c:v>0.80493445622537152</c:v>
                </c:pt>
                <c:pt idx="5618">
                  <c:v>0.80493501751883334</c:v>
                </c:pt>
                <c:pt idx="5619">
                  <c:v>0.80493661687286788</c:v>
                </c:pt>
                <c:pt idx="5620">
                  <c:v>0.80493801222179895</c:v>
                </c:pt>
                <c:pt idx="5621">
                  <c:v>0.80493869079992708</c:v>
                </c:pt>
                <c:pt idx="5622">
                  <c:v>0.80493925374249942</c:v>
                </c:pt>
                <c:pt idx="5623">
                  <c:v>0.80493932462916051</c:v>
                </c:pt>
                <c:pt idx="5624">
                  <c:v>0.80493979289380435</c:v>
                </c:pt>
                <c:pt idx="5625">
                  <c:v>0.80494082672769673</c:v>
                </c:pt>
                <c:pt idx="5626">
                  <c:v>0.80494140128567104</c:v>
                </c:pt>
                <c:pt idx="5627">
                  <c:v>0.80494298456742519</c:v>
                </c:pt>
                <c:pt idx="5628">
                  <c:v>0.80494367328709349</c:v>
                </c:pt>
                <c:pt idx="5629">
                  <c:v>0.80494441525772131</c:v>
                </c:pt>
                <c:pt idx="5630">
                  <c:v>0.80494451183514648</c:v>
                </c:pt>
                <c:pt idx="5631">
                  <c:v>0.80494515217694151</c:v>
                </c:pt>
                <c:pt idx="5632">
                  <c:v>0.80494567616518098</c:v>
                </c:pt>
                <c:pt idx="5633">
                  <c:v>0.80494597785917121</c:v>
                </c:pt>
                <c:pt idx="5634">
                  <c:v>0.804946308429072</c:v>
                </c:pt>
                <c:pt idx="5635">
                  <c:v>0.80494762361862826</c:v>
                </c:pt>
                <c:pt idx="5636">
                  <c:v>0.80494792611527377</c:v>
                </c:pt>
                <c:pt idx="5637">
                  <c:v>0.80494819766056169</c:v>
                </c:pt>
                <c:pt idx="5638">
                  <c:v>0.80494819766056169</c:v>
                </c:pt>
                <c:pt idx="5639">
                  <c:v>0.80494819767828263</c:v>
                </c:pt>
                <c:pt idx="5640">
                  <c:v>0.80494933249537814</c:v>
                </c:pt>
                <c:pt idx="5641">
                  <c:v>0.80494940652450542</c:v>
                </c:pt>
                <c:pt idx="5642">
                  <c:v>0.80494959594065629</c:v>
                </c:pt>
                <c:pt idx="5643">
                  <c:v>0.80495028524863821</c:v>
                </c:pt>
                <c:pt idx="5644">
                  <c:v>0.80495077782840996</c:v>
                </c:pt>
                <c:pt idx="5645">
                  <c:v>0.80495156079891095</c:v>
                </c:pt>
                <c:pt idx="5646">
                  <c:v>0.80495172553766581</c:v>
                </c:pt>
                <c:pt idx="5647">
                  <c:v>0.8049520371458978</c:v>
                </c:pt>
                <c:pt idx="5648">
                  <c:v>0.80495207379132849</c:v>
                </c:pt>
                <c:pt idx="5649">
                  <c:v>0.80495297663377874</c:v>
                </c:pt>
                <c:pt idx="5650">
                  <c:v>0.8049537554784576</c:v>
                </c:pt>
                <c:pt idx="5651">
                  <c:v>0.80495459198717778</c:v>
                </c:pt>
                <c:pt idx="5652">
                  <c:v>0.80495566547277941</c:v>
                </c:pt>
                <c:pt idx="5653">
                  <c:v>0.80495630578831256</c:v>
                </c:pt>
                <c:pt idx="5654">
                  <c:v>0.80495691760692911</c:v>
                </c:pt>
                <c:pt idx="5655">
                  <c:v>0.80495742006361715</c:v>
                </c:pt>
                <c:pt idx="5656">
                  <c:v>0.80495805725068226</c:v>
                </c:pt>
                <c:pt idx="5657">
                  <c:v>0.80495910249505176</c:v>
                </c:pt>
                <c:pt idx="5658">
                  <c:v>0.80495991842296899</c:v>
                </c:pt>
                <c:pt idx="5659">
                  <c:v>0.80496114128158347</c:v>
                </c:pt>
                <c:pt idx="5660">
                  <c:v>0.80496168039755234</c:v>
                </c:pt>
                <c:pt idx="5661">
                  <c:v>0.8049632553128494</c:v>
                </c:pt>
                <c:pt idx="5662">
                  <c:v>0.80496361291856411</c:v>
                </c:pt>
                <c:pt idx="5663">
                  <c:v>0.80496417469739079</c:v>
                </c:pt>
                <c:pt idx="5664">
                  <c:v>0.80496446990156811</c:v>
                </c:pt>
                <c:pt idx="5665">
                  <c:v>0.80496608863454222</c:v>
                </c:pt>
                <c:pt idx="5666">
                  <c:v>0.80496630245047607</c:v>
                </c:pt>
                <c:pt idx="5667">
                  <c:v>0.80496659339688448</c:v>
                </c:pt>
                <c:pt idx="5668">
                  <c:v>0.80496697815174834</c:v>
                </c:pt>
                <c:pt idx="5669">
                  <c:v>0.80496703931510305</c:v>
                </c:pt>
                <c:pt idx="5670">
                  <c:v>0.80496786493956574</c:v>
                </c:pt>
                <c:pt idx="5671">
                  <c:v>0.80496811290028092</c:v>
                </c:pt>
                <c:pt idx="5672">
                  <c:v>0.80496815922739917</c:v>
                </c:pt>
                <c:pt idx="5673">
                  <c:v>0.80496819549268084</c:v>
                </c:pt>
                <c:pt idx="5674">
                  <c:v>0.80496851140618264</c:v>
                </c:pt>
                <c:pt idx="5675">
                  <c:v>0.80496946667147007</c:v>
                </c:pt>
                <c:pt idx="5676">
                  <c:v>0.80496985875194293</c:v>
                </c:pt>
                <c:pt idx="5677">
                  <c:v>0.80497046209416179</c:v>
                </c:pt>
                <c:pt idx="5678">
                  <c:v>0.80497129337388973</c:v>
                </c:pt>
                <c:pt idx="5679">
                  <c:v>0.80497266458712868</c:v>
                </c:pt>
                <c:pt idx="5680">
                  <c:v>0.8049731437088653</c:v>
                </c:pt>
                <c:pt idx="5681">
                  <c:v>0.80497361222740993</c:v>
                </c:pt>
                <c:pt idx="5682">
                  <c:v>0.80497386089037892</c:v>
                </c:pt>
                <c:pt idx="5683">
                  <c:v>0.80497479123007332</c:v>
                </c:pt>
                <c:pt idx="5684">
                  <c:v>0.8049764784799347</c:v>
                </c:pt>
                <c:pt idx="5685">
                  <c:v>0.80497682502777346</c:v>
                </c:pt>
                <c:pt idx="5686">
                  <c:v>0.80497787215914873</c:v>
                </c:pt>
                <c:pt idx="5687">
                  <c:v>0.80497822433912014</c:v>
                </c:pt>
                <c:pt idx="5688">
                  <c:v>0.80497930636920945</c:v>
                </c:pt>
                <c:pt idx="5689">
                  <c:v>0.80497957724770264</c:v>
                </c:pt>
                <c:pt idx="5690">
                  <c:v>0.80497994351280555</c:v>
                </c:pt>
                <c:pt idx="5691">
                  <c:v>0.80498023806537922</c:v>
                </c:pt>
                <c:pt idx="5692">
                  <c:v>0.80498134477223615</c:v>
                </c:pt>
                <c:pt idx="5693">
                  <c:v>0.80498236762593711</c:v>
                </c:pt>
                <c:pt idx="5694">
                  <c:v>0.80498327472277587</c:v>
                </c:pt>
                <c:pt idx="5695">
                  <c:v>0.80498387852788589</c:v>
                </c:pt>
                <c:pt idx="5696">
                  <c:v>0.80498412046237622</c:v>
                </c:pt>
                <c:pt idx="5697">
                  <c:v>0.80498445051222145</c:v>
                </c:pt>
                <c:pt idx="5698">
                  <c:v>0.80498514121747544</c:v>
                </c:pt>
                <c:pt idx="5699">
                  <c:v>0.80498541946825131</c:v>
                </c:pt>
                <c:pt idx="5700">
                  <c:v>0.80498549879807157</c:v>
                </c:pt>
                <c:pt idx="5701">
                  <c:v>0.80498613305124422</c:v>
                </c:pt>
                <c:pt idx="5702">
                  <c:v>0.80498635572044919</c:v>
                </c:pt>
                <c:pt idx="5703">
                  <c:v>0.80498797434875446</c:v>
                </c:pt>
                <c:pt idx="5704">
                  <c:v>0.80498802338854614</c:v>
                </c:pt>
                <c:pt idx="5705">
                  <c:v>0.80498847907089588</c:v>
                </c:pt>
                <c:pt idx="5706">
                  <c:v>0.80498877220198439</c:v>
                </c:pt>
                <c:pt idx="5707">
                  <c:v>0.80498886380527512</c:v>
                </c:pt>
                <c:pt idx="5708">
                  <c:v>0.80498965990002047</c:v>
                </c:pt>
                <c:pt idx="5709">
                  <c:v>0.80498999847639241</c:v>
                </c:pt>
                <c:pt idx="5710">
                  <c:v>0.80499116129688253</c:v>
                </c:pt>
                <c:pt idx="5711">
                  <c:v>0.80499127491309364</c:v>
                </c:pt>
                <c:pt idx="5712">
                  <c:v>0.80499135215090001</c:v>
                </c:pt>
                <c:pt idx="5713">
                  <c:v>0.80499192569020317</c:v>
                </c:pt>
                <c:pt idx="5714">
                  <c:v>0.80499211818292216</c:v>
                </c:pt>
                <c:pt idx="5715">
                  <c:v>0.80499495430941936</c:v>
                </c:pt>
                <c:pt idx="5716">
                  <c:v>0.80499579668015409</c:v>
                </c:pt>
                <c:pt idx="5717">
                  <c:v>0.80499723326456951</c:v>
                </c:pt>
                <c:pt idx="5718">
                  <c:v>0.80499756417719537</c:v>
                </c:pt>
                <c:pt idx="5719">
                  <c:v>0.80499909357727262</c:v>
                </c:pt>
                <c:pt idx="5720">
                  <c:v>0.80499924636588993</c:v>
                </c:pt>
                <c:pt idx="5721">
                  <c:v>0.80499924638360798</c:v>
                </c:pt>
                <c:pt idx="5722">
                  <c:v>0.80499924638360798</c:v>
                </c:pt>
                <c:pt idx="5723">
                  <c:v>0.8049997570694406</c:v>
                </c:pt>
                <c:pt idx="5724">
                  <c:v>0.80500088513336354</c:v>
                </c:pt>
                <c:pt idx="5725">
                  <c:v>0.80500146203589862</c:v>
                </c:pt>
                <c:pt idx="5726">
                  <c:v>0.80500152451330342</c:v>
                </c:pt>
                <c:pt idx="5727">
                  <c:v>0.80500322943984015</c:v>
                </c:pt>
                <c:pt idx="5728">
                  <c:v>0.80500346948324897</c:v>
                </c:pt>
                <c:pt idx="5729">
                  <c:v>0.80500368471266193</c:v>
                </c:pt>
                <c:pt idx="5730">
                  <c:v>0.80500409664750894</c:v>
                </c:pt>
                <c:pt idx="5731">
                  <c:v>0.80500425222951932</c:v>
                </c:pt>
                <c:pt idx="5732">
                  <c:v>0.80500507976638869</c:v>
                </c:pt>
                <c:pt idx="5733">
                  <c:v>0.80500515926158833</c:v>
                </c:pt>
                <c:pt idx="5734">
                  <c:v>0.80500633496793095</c:v>
                </c:pt>
                <c:pt idx="5735">
                  <c:v>0.80501005107727808</c:v>
                </c:pt>
                <c:pt idx="5736">
                  <c:v>0.80501065636283076</c:v>
                </c:pt>
                <c:pt idx="5737">
                  <c:v>0.80501154400606434</c:v>
                </c:pt>
                <c:pt idx="5738">
                  <c:v>0.80501172311501712</c:v>
                </c:pt>
                <c:pt idx="5739">
                  <c:v>0.80501211757970448</c:v>
                </c:pt>
                <c:pt idx="5740">
                  <c:v>0.80501274211236584</c:v>
                </c:pt>
                <c:pt idx="5741">
                  <c:v>0.80501287032498836</c:v>
                </c:pt>
                <c:pt idx="5742">
                  <c:v>0.80501315890894598</c:v>
                </c:pt>
                <c:pt idx="5743">
                  <c:v>0.8050140021172757</c:v>
                </c:pt>
                <c:pt idx="5744">
                  <c:v>0.80501499158741374</c:v>
                </c:pt>
                <c:pt idx="5745">
                  <c:v>0.80501759720295163</c:v>
                </c:pt>
                <c:pt idx="5746">
                  <c:v>0.805017680367485</c:v>
                </c:pt>
                <c:pt idx="5747">
                  <c:v>0.80501862551121683</c:v>
                </c:pt>
                <c:pt idx="5748">
                  <c:v>0.8050191168538785</c:v>
                </c:pt>
                <c:pt idx="5749">
                  <c:v>0.80501913840108785</c:v>
                </c:pt>
                <c:pt idx="5750">
                  <c:v>0.80501944774032441</c:v>
                </c:pt>
                <c:pt idx="5751">
                  <c:v>0.80501955686285609</c:v>
                </c:pt>
                <c:pt idx="5752">
                  <c:v>0.80502004105303326</c:v>
                </c:pt>
                <c:pt idx="5753">
                  <c:v>0.80502078280034617</c:v>
                </c:pt>
                <c:pt idx="5754">
                  <c:v>0.80502272933168117</c:v>
                </c:pt>
                <c:pt idx="5755">
                  <c:v>0.80502276846773602</c:v>
                </c:pt>
                <c:pt idx="5756">
                  <c:v>0.80502336951217901</c:v>
                </c:pt>
                <c:pt idx="5757">
                  <c:v>0.80502340780981396</c:v>
                </c:pt>
                <c:pt idx="5758">
                  <c:v>0.80502396894711969</c:v>
                </c:pt>
                <c:pt idx="5759">
                  <c:v>0.80502461489574839</c:v>
                </c:pt>
                <c:pt idx="5760">
                  <c:v>0.8050252614264416</c:v>
                </c:pt>
                <c:pt idx="5761">
                  <c:v>0.80502540133138312</c:v>
                </c:pt>
                <c:pt idx="5762">
                  <c:v>0.80502556785745338</c:v>
                </c:pt>
                <c:pt idx="5763">
                  <c:v>0.80502696282031327</c:v>
                </c:pt>
                <c:pt idx="5764">
                  <c:v>0.80502820399572284</c:v>
                </c:pt>
                <c:pt idx="5765">
                  <c:v>0.80502874299780769</c:v>
                </c:pt>
                <c:pt idx="5766">
                  <c:v>0.80502977654585661</c:v>
                </c:pt>
                <c:pt idx="5767">
                  <c:v>0.80503336408090553</c:v>
                </c:pt>
                <c:pt idx="5768">
                  <c:v>0.80503410079500193</c:v>
                </c:pt>
                <c:pt idx="5769">
                  <c:v>0.80503492624802775</c:v>
                </c:pt>
                <c:pt idx="5770">
                  <c:v>0.80503493891981426</c:v>
                </c:pt>
                <c:pt idx="5771">
                  <c:v>0.80503525672733911</c:v>
                </c:pt>
                <c:pt idx="5772">
                  <c:v>0.80503657155170072</c:v>
                </c:pt>
                <c:pt idx="5773">
                  <c:v>0.80503687396500456</c:v>
                </c:pt>
                <c:pt idx="5774">
                  <c:v>0.80503714543393468</c:v>
                </c:pt>
                <c:pt idx="5775">
                  <c:v>0.8050382799540905</c:v>
                </c:pt>
                <c:pt idx="5776">
                  <c:v>0.8050383539632251</c:v>
                </c:pt>
                <c:pt idx="5777">
                  <c:v>0.80503972488743702</c:v>
                </c:pt>
                <c:pt idx="5778">
                  <c:v>0.8050402039090031</c:v>
                </c:pt>
                <c:pt idx="5779">
                  <c:v>0.80504050764083956</c:v>
                </c:pt>
                <c:pt idx="5780">
                  <c:v>0.8050409209452698</c:v>
                </c:pt>
                <c:pt idx="5781">
                  <c:v>0.80504102048994797</c:v>
                </c:pt>
                <c:pt idx="5782">
                  <c:v>0.80504174643751591</c:v>
                </c:pt>
                <c:pt idx="5783">
                  <c:v>0.80504192308246203</c:v>
                </c:pt>
                <c:pt idx="5784">
                  <c:v>0.8050426647769986</c:v>
                </c:pt>
                <c:pt idx="5785">
                  <c:v>0.80504353798755779</c:v>
                </c:pt>
                <c:pt idx="5786">
                  <c:v>0.80504461117550541</c:v>
                </c:pt>
                <c:pt idx="5787">
                  <c:v>0.8050458507092344</c:v>
                </c:pt>
                <c:pt idx="5788">
                  <c:v>0.80504700229127668</c:v>
                </c:pt>
                <c:pt idx="5789">
                  <c:v>0.80504886294695566</c:v>
                </c:pt>
                <c:pt idx="5790">
                  <c:v>0.80505036046631573</c:v>
                </c:pt>
                <c:pt idx="5791">
                  <c:v>0.80505062443270092</c:v>
                </c:pt>
                <c:pt idx="5792">
                  <c:v>0.8050510908170454</c:v>
                </c:pt>
                <c:pt idx="5793">
                  <c:v>0.80505109651418016</c:v>
                </c:pt>
                <c:pt idx="5794">
                  <c:v>0.80505219891155777</c:v>
                </c:pt>
                <c:pt idx="5795">
                  <c:v>0.80505247710533201</c:v>
                </c:pt>
                <c:pt idx="5796">
                  <c:v>0.80505255641797924</c:v>
                </c:pt>
                <c:pt idx="5797">
                  <c:v>0.80505319054030089</c:v>
                </c:pt>
                <c:pt idx="5798">
                  <c:v>0.80505341316295109</c:v>
                </c:pt>
                <c:pt idx="5799">
                  <c:v>0.80505464994937892</c:v>
                </c:pt>
                <c:pt idx="5800">
                  <c:v>0.80505503144812951</c:v>
                </c:pt>
                <c:pt idx="5801">
                  <c:v>0.80505508048001673</c:v>
                </c:pt>
                <c:pt idx="5802">
                  <c:v>0.80505524520477345</c:v>
                </c:pt>
                <c:pt idx="5803">
                  <c:v>0.80505534447159555</c:v>
                </c:pt>
                <c:pt idx="5804">
                  <c:v>0.80505553606943681</c:v>
                </c:pt>
                <c:pt idx="5805">
                  <c:v>0.80505592071867804</c:v>
                </c:pt>
                <c:pt idx="5806">
                  <c:v>0.80505638337268548</c:v>
                </c:pt>
                <c:pt idx="5807">
                  <c:v>0.80505705515255122</c:v>
                </c:pt>
                <c:pt idx="5808">
                  <c:v>0.80505745898669345</c:v>
                </c:pt>
                <c:pt idx="5809">
                  <c:v>0.8050580517192647</c:v>
                </c:pt>
                <c:pt idx="5810">
                  <c:v>0.80505826195196317</c:v>
                </c:pt>
                <c:pt idx="5811">
                  <c:v>0.8050584085475454</c:v>
                </c:pt>
                <c:pt idx="5812">
                  <c:v>0.80505880051902712</c:v>
                </c:pt>
                <c:pt idx="5813">
                  <c:v>0.80506013089220352</c:v>
                </c:pt>
                <c:pt idx="5814">
                  <c:v>0.80506023474369004</c:v>
                </c:pt>
                <c:pt idx="5815">
                  <c:v>0.80506160557722639</c:v>
                </c:pt>
                <c:pt idx="5816">
                  <c:v>0.80506208456610173</c:v>
                </c:pt>
                <c:pt idx="5817">
                  <c:v>0.80506280154767429</c:v>
                </c:pt>
                <c:pt idx="5818">
                  <c:v>0.80506342793918217</c:v>
                </c:pt>
                <c:pt idx="5819">
                  <c:v>0.80506362698502443</c:v>
                </c:pt>
                <c:pt idx="5820">
                  <c:v>0.80506466185971182</c:v>
                </c:pt>
                <c:pt idx="5821">
                  <c:v>0.80506541841136348</c:v>
                </c:pt>
                <c:pt idx="5822">
                  <c:v>0.80506681170516781</c:v>
                </c:pt>
                <c:pt idx="5823">
                  <c:v>0.80506851631982002</c:v>
                </c:pt>
                <c:pt idx="5824">
                  <c:v>0.80506888248442199</c:v>
                </c:pt>
                <c:pt idx="5825">
                  <c:v>0.80507028335420194</c:v>
                </c:pt>
                <c:pt idx="5826">
                  <c:v>0.8050711503758432</c:v>
                </c:pt>
                <c:pt idx="5827">
                  <c:v>0.80507130592532206</c:v>
                </c:pt>
                <c:pt idx="5828">
                  <c:v>0.80507221277007757</c:v>
                </c:pt>
                <c:pt idx="5829">
                  <c:v>0.80507297073116402</c:v>
                </c:pt>
                <c:pt idx="5830">
                  <c:v>0.80507297642502706</c:v>
                </c:pt>
                <c:pt idx="5831">
                  <c:v>0.80507305827461106</c:v>
                </c:pt>
                <c:pt idx="5832">
                  <c:v>0.80507338823292884</c:v>
                </c:pt>
                <c:pt idx="5833">
                  <c:v>0.80507407874717152</c:v>
                </c:pt>
                <c:pt idx="5834">
                  <c:v>0.80507435692051876</c:v>
                </c:pt>
                <c:pt idx="5835">
                  <c:v>0.80507443622847219</c:v>
                </c:pt>
                <c:pt idx="5836">
                  <c:v>0.80507507030535774</c:v>
                </c:pt>
                <c:pt idx="5837">
                  <c:v>0.80507529291281288</c:v>
                </c:pt>
                <c:pt idx="5838">
                  <c:v>0.80507529938881828</c:v>
                </c:pt>
                <c:pt idx="5839">
                  <c:v>0.80507580419746005</c:v>
                </c:pt>
                <c:pt idx="5840">
                  <c:v>0.80507696011896823</c:v>
                </c:pt>
                <c:pt idx="5841">
                  <c:v>0.80507741567441438</c:v>
                </c:pt>
                <c:pt idx="5842">
                  <c:v>0.80507770872421247</c:v>
                </c:pt>
                <c:pt idx="5843">
                  <c:v>0.80507780030316767</c:v>
                </c:pt>
                <c:pt idx="5844">
                  <c:v>0.8050782629255997</c:v>
                </c:pt>
                <c:pt idx="5845">
                  <c:v>0.80507859617714006</c:v>
                </c:pt>
                <c:pt idx="5846">
                  <c:v>0.80507877525333549</c:v>
                </c:pt>
                <c:pt idx="5847">
                  <c:v>0.80507916963436454</c:v>
                </c:pt>
                <c:pt idx="5848">
                  <c:v>0.80508009715656492</c:v>
                </c:pt>
                <c:pt idx="5849">
                  <c:v>0.80508014137090533</c:v>
                </c:pt>
                <c:pt idx="5850">
                  <c:v>0.80508021074233516</c:v>
                </c:pt>
                <c:pt idx="5851">
                  <c:v>0.80508028795792241</c:v>
                </c:pt>
                <c:pt idx="5852">
                  <c:v>0.80508105377757311</c:v>
                </c:pt>
                <c:pt idx="5853">
                  <c:v>0.80508200066943369</c:v>
                </c:pt>
                <c:pt idx="5854">
                  <c:v>0.80508328246297101</c:v>
                </c:pt>
                <c:pt idx="5855">
                  <c:v>0.80508388911720685</c:v>
                </c:pt>
                <c:pt idx="5856">
                  <c:v>0.80508464810825464</c:v>
                </c:pt>
                <c:pt idx="5857">
                  <c:v>0.80508616744140715</c:v>
                </c:pt>
                <c:pt idx="5858">
                  <c:v>0.80508649826159384</c:v>
                </c:pt>
                <c:pt idx="5859">
                  <c:v>0.80508802723818862</c:v>
                </c:pt>
                <c:pt idx="5860">
                  <c:v>0.8050888135333365</c:v>
                </c:pt>
                <c:pt idx="5861">
                  <c:v>0.80509039503889801</c:v>
                </c:pt>
                <c:pt idx="5862">
                  <c:v>0.80509045750004149</c:v>
                </c:pt>
                <c:pt idx="5863">
                  <c:v>0.80509216195267352</c:v>
                </c:pt>
                <c:pt idx="5864">
                  <c:v>0.80509231073374221</c:v>
                </c:pt>
                <c:pt idx="5865">
                  <c:v>0.80509261709950009</c:v>
                </c:pt>
                <c:pt idx="5866">
                  <c:v>0.80509302892090162</c:v>
                </c:pt>
                <c:pt idx="5867">
                  <c:v>0.80509318445976374</c:v>
                </c:pt>
                <c:pt idx="5868">
                  <c:v>0.80509401176712569</c:v>
                </c:pt>
                <c:pt idx="5869">
                  <c:v>0.80509409123974396</c:v>
                </c:pt>
                <c:pt idx="5870">
                  <c:v>0.80509452400545367</c:v>
                </c:pt>
                <c:pt idx="5871">
                  <c:v>0.8050952666194835</c:v>
                </c:pt>
                <c:pt idx="5872">
                  <c:v>0.80509682490426204</c:v>
                </c:pt>
                <c:pt idx="5873">
                  <c:v>0.80509739692616189</c:v>
                </c:pt>
                <c:pt idx="5874">
                  <c:v>0.80509739918643997</c:v>
                </c:pt>
                <c:pt idx="5875">
                  <c:v>0.80509743232907915</c:v>
                </c:pt>
                <c:pt idx="5876">
                  <c:v>0.80509803046410156</c:v>
                </c:pt>
                <c:pt idx="5877">
                  <c:v>0.80509803046410156</c:v>
                </c:pt>
                <c:pt idx="5878">
                  <c:v>0.80509898169819927</c:v>
                </c:pt>
                <c:pt idx="5879">
                  <c:v>0.80509958681587923</c:v>
                </c:pt>
                <c:pt idx="5880">
                  <c:v>0.80509967007929373</c:v>
                </c:pt>
                <c:pt idx="5881">
                  <c:v>0.80510065327220415</c:v>
                </c:pt>
                <c:pt idx="5882">
                  <c:v>0.80510104762775625</c:v>
                </c:pt>
                <c:pt idx="5883">
                  <c:v>0.80510293164272184</c:v>
                </c:pt>
                <c:pt idx="5884">
                  <c:v>0.80510361849145018</c:v>
                </c:pt>
                <c:pt idx="5885">
                  <c:v>0.80510392083916393</c:v>
                </c:pt>
                <c:pt idx="5886">
                  <c:v>0.80510482576742737</c:v>
                </c:pt>
                <c:pt idx="5887">
                  <c:v>0.80510516017996103</c:v>
                </c:pt>
                <c:pt idx="5888">
                  <c:v>0.80510606846360089</c:v>
                </c:pt>
                <c:pt idx="5889">
                  <c:v>0.8051060684811</c:v>
                </c:pt>
                <c:pt idx="5890">
                  <c:v>0.80510652573203079</c:v>
                </c:pt>
                <c:pt idx="5891">
                  <c:v>0.8051075537550908</c:v>
                </c:pt>
                <c:pt idx="5892">
                  <c:v>0.80510802987040608</c:v>
                </c:pt>
                <c:pt idx="5893">
                  <c:v>0.80510804496147603</c:v>
                </c:pt>
                <c:pt idx="5894">
                  <c:v>0.80510806650164124</c:v>
                </c:pt>
                <c:pt idx="5895">
                  <c:v>0.80510837575548244</c:v>
                </c:pt>
                <c:pt idx="5896">
                  <c:v>0.8051089689036347</c:v>
                </c:pt>
                <c:pt idx="5897">
                  <c:v>0.80510971044481838</c:v>
                </c:pt>
                <c:pt idx="5898">
                  <c:v>0.80511229643947069</c:v>
                </c:pt>
                <c:pt idx="5899">
                  <c:v>0.80511289570841782</c:v>
                </c:pt>
                <c:pt idx="5900">
                  <c:v>0.80511418782872268</c:v>
                </c:pt>
                <c:pt idx="5901">
                  <c:v>0.80511432769928848</c:v>
                </c:pt>
                <c:pt idx="5902">
                  <c:v>0.80511449417500991</c:v>
                </c:pt>
                <c:pt idx="5903">
                  <c:v>0.80511498886523258</c:v>
                </c:pt>
                <c:pt idx="5904">
                  <c:v>0.80511588875175821</c:v>
                </c:pt>
                <c:pt idx="5905">
                  <c:v>0.805115907316171</c:v>
                </c:pt>
                <c:pt idx="5906">
                  <c:v>0.80511740451999281</c:v>
                </c:pt>
                <c:pt idx="5907">
                  <c:v>0.80511766843469335</c:v>
                </c:pt>
                <c:pt idx="5908">
                  <c:v>0.80511796449753148</c:v>
                </c:pt>
                <c:pt idx="5909">
                  <c:v>0.80511870169687061</c:v>
                </c:pt>
                <c:pt idx="5910">
                  <c:v>0.80511927593408783</c:v>
                </c:pt>
                <c:pt idx="5911">
                  <c:v>0.80512085833782177</c:v>
                </c:pt>
                <c:pt idx="5912">
                  <c:v>0.80512169311064108</c:v>
                </c:pt>
                <c:pt idx="5913">
                  <c:v>0.80512228823684717</c:v>
                </c:pt>
                <c:pt idx="5914">
                  <c:v>0.805122384758581</c:v>
                </c:pt>
                <c:pt idx="5915">
                  <c:v>0.80512369663711025</c:v>
                </c:pt>
                <c:pt idx="5916">
                  <c:v>0.8051236966435118</c:v>
                </c:pt>
                <c:pt idx="5917">
                  <c:v>0.80512450155869852</c:v>
                </c:pt>
                <c:pt idx="5918">
                  <c:v>0.80512549481744133</c:v>
                </c:pt>
                <c:pt idx="5919">
                  <c:v>0.80512579714739663</c:v>
                </c:pt>
                <c:pt idx="5920">
                  <c:v>0.80512683259196838</c:v>
                </c:pt>
                <c:pt idx="5921">
                  <c:v>0.80512727673456908</c:v>
                </c:pt>
                <c:pt idx="5922">
                  <c:v>0.80512783770928542</c:v>
                </c:pt>
                <c:pt idx="5923">
                  <c:v>0.80512864727904798</c:v>
                </c:pt>
                <c:pt idx="5924">
                  <c:v>0.80512912616774335</c:v>
                </c:pt>
                <c:pt idx="5925">
                  <c:v>0.80512942981533087</c:v>
                </c:pt>
                <c:pt idx="5926">
                  <c:v>0.80512959446112586</c:v>
                </c:pt>
                <c:pt idx="5927">
                  <c:v>0.80512984300405332</c:v>
                </c:pt>
                <c:pt idx="5928">
                  <c:v>0.80512990589814537</c:v>
                </c:pt>
                <c:pt idx="5929">
                  <c:v>0.8051299425211198</c:v>
                </c:pt>
                <c:pt idx="5930">
                  <c:v>0.80513066826758961</c:v>
                </c:pt>
                <c:pt idx="5931">
                  <c:v>0.80513084486367059</c:v>
                </c:pt>
                <c:pt idx="5932">
                  <c:v>0.80513158635207305</c:v>
                </c:pt>
                <c:pt idx="5933">
                  <c:v>0.80513420432860294</c:v>
                </c:pt>
                <c:pt idx="5934">
                  <c:v>0.80513477140111578</c:v>
                </c:pt>
                <c:pt idx="5935">
                  <c:v>0.80513507801744122</c:v>
                </c:pt>
                <c:pt idx="5936">
                  <c:v>0.8051352858305727</c:v>
                </c:pt>
                <c:pt idx="5937">
                  <c:v>0.80513621707537375</c:v>
                </c:pt>
                <c:pt idx="5938">
                  <c:v>0.80513686441504084</c:v>
                </c:pt>
                <c:pt idx="5939">
                  <c:v>0.80513778280327819</c:v>
                </c:pt>
                <c:pt idx="5940">
                  <c:v>0.80513927990777456</c:v>
                </c:pt>
                <c:pt idx="5941">
                  <c:v>0.80513985576711833</c:v>
                </c:pt>
                <c:pt idx="5942">
                  <c:v>0.80514001005591129</c:v>
                </c:pt>
                <c:pt idx="5943">
                  <c:v>0.80514001575093186</c:v>
                </c:pt>
                <c:pt idx="5944">
                  <c:v>0.80514009758574201</c:v>
                </c:pt>
                <c:pt idx="5945">
                  <c:v>0.80514111784251452</c:v>
                </c:pt>
                <c:pt idx="5946">
                  <c:v>0.80514139595885148</c:v>
                </c:pt>
                <c:pt idx="5947">
                  <c:v>0.80514203671682394</c:v>
                </c:pt>
                <c:pt idx="5948">
                  <c:v>0.80514210919565155</c:v>
                </c:pt>
                <c:pt idx="5949">
                  <c:v>0.80514299567949466</c:v>
                </c:pt>
                <c:pt idx="5950">
                  <c:v>0.80514356819989397</c:v>
                </c:pt>
                <c:pt idx="5951">
                  <c:v>0.80514399861163777</c:v>
                </c:pt>
                <c:pt idx="5952">
                  <c:v>0.80514416329123417</c:v>
                </c:pt>
                <c:pt idx="5953">
                  <c:v>0.80514445407414681</c:v>
                </c:pt>
                <c:pt idx="5954">
                  <c:v>0.80514483861775299</c:v>
                </c:pt>
                <c:pt idx="5955">
                  <c:v>0.80514530114342309</c:v>
                </c:pt>
                <c:pt idx="5956">
                  <c:v>0.80514597273693778</c:v>
                </c:pt>
                <c:pt idx="5957">
                  <c:v>0.80514637100923192</c:v>
                </c:pt>
                <c:pt idx="5958">
                  <c:v>0.80514637645838782</c:v>
                </c:pt>
                <c:pt idx="5959">
                  <c:v>0.80514717920051604</c:v>
                </c:pt>
                <c:pt idx="5960">
                  <c:v>0.80514732575569847</c:v>
                </c:pt>
                <c:pt idx="5961">
                  <c:v>0.80514771761817894</c:v>
                </c:pt>
                <c:pt idx="5962">
                  <c:v>0.80514832062577313</c:v>
                </c:pt>
                <c:pt idx="5963">
                  <c:v>0.80514903810779392</c:v>
                </c:pt>
                <c:pt idx="5964">
                  <c:v>0.80514904762230699</c:v>
                </c:pt>
                <c:pt idx="5965">
                  <c:v>0.80514920803765955</c:v>
                </c:pt>
                <c:pt idx="5966">
                  <c:v>0.80514920803765955</c:v>
                </c:pt>
                <c:pt idx="5967">
                  <c:v>0.80514920803765955</c:v>
                </c:pt>
                <c:pt idx="5968">
                  <c:v>0.80514920803765955</c:v>
                </c:pt>
                <c:pt idx="5969">
                  <c:v>0.80514920804282131</c:v>
                </c:pt>
                <c:pt idx="5970">
                  <c:v>0.80514920804662193</c:v>
                </c:pt>
                <c:pt idx="5971">
                  <c:v>0.80514920805558221</c:v>
                </c:pt>
                <c:pt idx="5972">
                  <c:v>0.80514920805558221</c:v>
                </c:pt>
                <c:pt idx="5973">
                  <c:v>0.80514920805558221</c:v>
                </c:pt>
                <c:pt idx="5974">
                  <c:v>0.80515100075531598</c:v>
                </c:pt>
                <c:pt idx="5975">
                  <c:v>0.80515142701334297</c:v>
                </c:pt>
                <c:pt idx="5976">
                  <c:v>0.80515171753692616</c:v>
                </c:pt>
                <c:pt idx="5977">
                  <c:v>0.80515234374053335</c:v>
                </c:pt>
                <c:pt idx="5978">
                  <c:v>0.8051523437557363</c:v>
                </c:pt>
                <c:pt idx="5979">
                  <c:v>0.80515254274556258</c:v>
                </c:pt>
                <c:pt idx="5980">
                  <c:v>0.80515475873373676</c:v>
                </c:pt>
                <c:pt idx="5981">
                  <c:v>0.80515607856660665</c:v>
                </c:pt>
                <c:pt idx="5982">
                  <c:v>0.80515695219291983</c:v>
                </c:pt>
                <c:pt idx="5983">
                  <c:v>0.80515709205788732</c:v>
                </c:pt>
                <c:pt idx="5984">
                  <c:v>0.80515743072374302</c:v>
                </c:pt>
                <c:pt idx="5985">
                  <c:v>0.80515779678783184</c:v>
                </c:pt>
                <c:pt idx="5986">
                  <c:v>0.80515809117596537</c:v>
                </c:pt>
                <c:pt idx="5987">
                  <c:v>0.80515919726792551</c:v>
                </c:pt>
                <c:pt idx="5988">
                  <c:v>0.80516006405010732</c:v>
                </c:pt>
                <c:pt idx="5989">
                  <c:v>0.80516112614908431</c:v>
                </c:pt>
                <c:pt idx="5990">
                  <c:v>0.80516188390043097</c:v>
                </c:pt>
                <c:pt idx="5991">
                  <c:v>0.80516188959218271</c:v>
                </c:pt>
                <c:pt idx="5992">
                  <c:v>0.80516197141852419</c:v>
                </c:pt>
                <c:pt idx="5993">
                  <c:v>0.80516230128530508</c:v>
                </c:pt>
                <c:pt idx="5994">
                  <c:v>0.80516326970443119</c:v>
                </c:pt>
                <c:pt idx="5995">
                  <c:v>0.80516398289109503</c:v>
                </c:pt>
                <c:pt idx="5996">
                  <c:v>0.80516587218096669</c:v>
                </c:pt>
                <c:pt idx="5997">
                  <c:v>0.80516613607788257</c:v>
                </c:pt>
                <c:pt idx="5998">
                  <c:v>0.80516632760949758</c:v>
                </c:pt>
                <c:pt idx="5999">
                  <c:v>0.80516662057799671</c:v>
                </c:pt>
                <c:pt idx="6000">
                  <c:v>0.8051667038193</c:v>
                </c:pt>
                <c:pt idx="6001">
                  <c:v>0.80516671213261137</c:v>
                </c:pt>
                <c:pt idx="6002">
                  <c:v>0.80516717462670062</c:v>
                </c:pt>
                <c:pt idx="6003">
                  <c:v>0.80516750778578894</c:v>
                </c:pt>
                <c:pt idx="6004">
                  <c:v>0.80516768681123896</c:v>
                </c:pt>
                <c:pt idx="6005">
                  <c:v>0.80516808108312288</c:v>
                </c:pt>
                <c:pt idx="6006">
                  <c:v>0.80516905254981097</c:v>
                </c:pt>
                <c:pt idx="6007">
                  <c:v>0.80516977229253606</c:v>
                </c:pt>
                <c:pt idx="6008">
                  <c:v>0.80516996470368696</c:v>
                </c:pt>
                <c:pt idx="6009">
                  <c:v>0.80517091133305496</c:v>
                </c:pt>
                <c:pt idx="6010">
                  <c:v>0.8051709208440363</c:v>
                </c:pt>
                <c:pt idx="6011">
                  <c:v>0.80517137778842984</c:v>
                </c:pt>
                <c:pt idx="6012">
                  <c:v>0.80517219277151664</c:v>
                </c:pt>
                <c:pt idx="6013">
                  <c:v>0.8051727992563833</c:v>
                </c:pt>
                <c:pt idx="6014">
                  <c:v>0.80517355803792878</c:v>
                </c:pt>
                <c:pt idx="6015">
                  <c:v>0.80517364116200352</c:v>
                </c:pt>
                <c:pt idx="6016">
                  <c:v>0.80517471741341162</c:v>
                </c:pt>
                <c:pt idx="6017">
                  <c:v>0.80517471741591773</c:v>
                </c:pt>
                <c:pt idx="6018">
                  <c:v>0.80517540767730844</c:v>
                </c:pt>
                <c:pt idx="6019">
                  <c:v>0.8051767790054567</c:v>
                </c:pt>
                <c:pt idx="6020">
                  <c:v>0.80517991734226546</c:v>
                </c:pt>
                <c:pt idx="6021">
                  <c:v>0.80518121853646007</c:v>
                </c:pt>
                <c:pt idx="6022">
                  <c:v>0.80518152481748795</c:v>
                </c:pt>
                <c:pt idx="6023">
                  <c:v>0.80518193652543302</c:v>
                </c:pt>
                <c:pt idx="6024">
                  <c:v>0.80518291909897399</c:v>
                </c:pt>
                <c:pt idx="6025">
                  <c:v>0.80518417360211436</c:v>
                </c:pt>
                <c:pt idx="6026">
                  <c:v>0.80518573145562189</c:v>
                </c:pt>
                <c:pt idx="6027">
                  <c:v>0.80518630557740245</c:v>
                </c:pt>
                <c:pt idx="6028">
                  <c:v>0.80518788765009597</c:v>
                </c:pt>
                <c:pt idx="6029">
                  <c:v>0.80518849259988678</c:v>
                </c:pt>
                <c:pt idx="6030">
                  <c:v>0.80518857584126757</c:v>
                </c:pt>
                <c:pt idx="6031">
                  <c:v>0.80518941375152364</c:v>
                </c:pt>
                <c:pt idx="6032">
                  <c:v>0.80518955876032638</c:v>
                </c:pt>
                <c:pt idx="6033">
                  <c:v>0.80518995300672969</c:v>
                </c:pt>
                <c:pt idx="6034">
                  <c:v>0.80519057719241571</c:v>
                </c:pt>
                <c:pt idx="6035">
                  <c:v>0.80519183649903858</c:v>
                </c:pt>
                <c:pt idx="6036">
                  <c:v>0.8051925231573972</c:v>
                </c:pt>
                <c:pt idx="6037">
                  <c:v>0.80519282542175763</c:v>
                </c:pt>
                <c:pt idx="6038">
                  <c:v>0.80519373009827788</c:v>
                </c:pt>
                <c:pt idx="6039">
                  <c:v>0.80519406441869323</c:v>
                </c:pt>
                <c:pt idx="6040">
                  <c:v>0.80519497244925931</c:v>
                </c:pt>
                <c:pt idx="6041">
                  <c:v>0.80519537765519078</c:v>
                </c:pt>
                <c:pt idx="6042">
                  <c:v>0.80519542959188228</c:v>
                </c:pt>
                <c:pt idx="6043">
                  <c:v>0.80519645732970913</c:v>
                </c:pt>
                <c:pt idx="6044">
                  <c:v>0.80519662194457919</c:v>
                </c:pt>
                <c:pt idx="6045">
                  <c:v>0.80519693331292452</c:v>
                </c:pt>
                <c:pt idx="6046">
                  <c:v>0.80519696993292889</c:v>
                </c:pt>
                <c:pt idx="6047">
                  <c:v>0.80519727910136318</c:v>
                </c:pt>
                <c:pt idx="6048">
                  <c:v>0.80519861341997523</c:v>
                </c:pt>
                <c:pt idx="6049">
                  <c:v>0.8051986503351537</c:v>
                </c:pt>
                <c:pt idx="6050">
                  <c:v>0.80520022474494568</c:v>
                </c:pt>
                <c:pt idx="6051">
                  <c:v>0.80520022474494568</c:v>
                </c:pt>
                <c:pt idx="6052">
                  <c:v>0.80520022475337294</c:v>
                </c:pt>
                <c:pt idx="6053">
                  <c:v>0.80520022475390673</c:v>
                </c:pt>
                <c:pt idx="6054">
                  <c:v>0.80520022475390673</c:v>
                </c:pt>
                <c:pt idx="6055">
                  <c:v>0.80520022476286557</c:v>
                </c:pt>
                <c:pt idx="6056">
                  <c:v>0.80520022476286557</c:v>
                </c:pt>
                <c:pt idx="6057">
                  <c:v>0.80520055887148567</c:v>
                </c:pt>
                <c:pt idx="6058">
                  <c:v>0.80520179780031864</c:v>
                </c:pt>
                <c:pt idx="6059">
                  <c:v>0.80520231211980409</c:v>
                </c:pt>
                <c:pt idx="6060">
                  <c:v>0.80520308956157105</c:v>
                </c:pt>
                <c:pt idx="6061">
                  <c:v>0.80520335994593628</c:v>
                </c:pt>
                <c:pt idx="6062">
                  <c:v>0.80520335996364301</c:v>
                </c:pt>
                <c:pt idx="6063">
                  <c:v>0.80520389037635154</c:v>
                </c:pt>
                <c:pt idx="6064">
                  <c:v>0.80520479001372158</c:v>
                </c:pt>
                <c:pt idx="6065">
                  <c:v>0.80520480857244958</c:v>
                </c:pt>
                <c:pt idx="6066">
                  <c:v>0.80520603049844586</c:v>
                </c:pt>
                <c:pt idx="6067">
                  <c:v>0.80520630536137738</c:v>
                </c:pt>
                <c:pt idx="6068">
                  <c:v>0.80520656920205047</c:v>
                </c:pt>
                <c:pt idx="6069">
                  <c:v>0.80520760217832688</c:v>
                </c:pt>
                <c:pt idx="6070">
                  <c:v>0.80520817625514196</c:v>
                </c:pt>
                <c:pt idx="6071">
                  <c:v>0.80520906159672967</c:v>
                </c:pt>
                <c:pt idx="6072">
                  <c:v>0.8052097582198019</c:v>
                </c:pt>
                <c:pt idx="6073">
                  <c:v>0.80521059276099338</c:v>
                </c:pt>
                <c:pt idx="6074">
                  <c:v>0.80521097407049558</c:v>
                </c:pt>
                <c:pt idx="6075">
                  <c:v>0.8052111877231336</c:v>
                </c:pt>
                <c:pt idx="6076">
                  <c:v>0.8052112842170176</c:v>
                </c:pt>
                <c:pt idx="6077">
                  <c:v>0.80521192402692376</c:v>
                </c:pt>
                <c:pt idx="6078">
                  <c:v>0.80521274902147688</c:v>
                </c:pt>
                <c:pt idx="6079">
                  <c:v>0.80521307931958186</c:v>
                </c:pt>
                <c:pt idx="6080">
                  <c:v>0.80521340043017531</c:v>
                </c:pt>
                <c:pt idx="6081">
                  <c:v>0.80521439341344025</c:v>
                </c:pt>
                <c:pt idx="6082">
                  <c:v>0.80521474131112369</c:v>
                </c:pt>
                <c:pt idx="6083">
                  <c:v>0.80521494481180511</c:v>
                </c:pt>
                <c:pt idx="6084">
                  <c:v>0.80521494483036571</c:v>
                </c:pt>
                <c:pt idx="6085">
                  <c:v>0.8052153441925507</c:v>
                </c:pt>
                <c:pt idx="6086">
                  <c:v>0.80521626681975533</c:v>
                </c:pt>
                <c:pt idx="6087">
                  <c:v>0.80521832731997423</c:v>
                </c:pt>
                <c:pt idx="6088">
                  <c:v>0.80521849191928063</c:v>
                </c:pt>
                <c:pt idx="6089">
                  <c:v>0.80521874039297603</c:v>
                </c:pt>
                <c:pt idx="6090">
                  <c:v>0.80521880327068296</c:v>
                </c:pt>
                <c:pt idx="6091">
                  <c:v>0.80521956542778161</c:v>
                </c:pt>
                <c:pt idx="6092">
                  <c:v>0.80522048325724205</c:v>
                </c:pt>
                <c:pt idx="6093">
                  <c:v>0.80522289369216238</c:v>
                </c:pt>
                <c:pt idx="6094">
                  <c:v>0.80522310050784818</c:v>
                </c:pt>
                <c:pt idx="6095">
                  <c:v>0.80522366742300422</c:v>
                </c:pt>
                <c:pt idx="6096">
                  <c:v>0.80522397395371526</c:v>
                </c:pt>
                <c:pt idx="6097">
                  <c:v>0.80522418171024546</c:v>
                </c:pt>
                <c:pt idx="6098">
                  <c:v>0.80522481836721538</c:v>
                </c:pt>
                <c:pt idx="6099">
                  <c:v>0.80522511269610098</c:v>
                </c:pt>
                <c:pt idx="6100">
                  <c:v>0.80522573005156683</c:v>
                </c:pt>
                <c:pt idx="6101">
                  <c:v>0.80522573005156683</c:v>
                </c:pt>
                <c:pt idx="6102">
                  <c:v>0.80522573005156683</c:v>
                </c:pt>
                <c:pt idx="6103">
                  <c:v>0.80522573005156683</c:v>
                </c:pt>
                <c:pt idx="6104">
                  <c:v>0.80522573005156683</c:v>
                </c:pt>
                <c:pt idx="6105">
                  <c:v>0.80522573005156683</c:v>
                </c:pt>
                <c:pt idx="6106">
                  <c:v>0.80522573005156683</c:v>
                </c:pt>
                <c:pt idx="6107">
                  <c:v>0.80522573005156683</c:v>
                </c:pt>
                <c:pt idx="6108">
                  <c:v>0.80522573005156683</c:v>
                </c:pt>
                <c:pt idx="6109">
                  <c:v>0.80522573005562115</c:v>
                </c:pt>
                <c:pt idx="6110">
                  <c:v>0.80522573005562115</c:v>
                </c:pt>
                <c:pt idx="6111">
                  <c:v>0.80522573005562115</c:v>
                </c:pt>
                <c:pt idx="6112">
                  <c:v>0.80522573005562115</c:v>
                </c:pt>
                <c:pt idx="6113">
                  <c:v>0.80522573005562115</c:v>
                </c:pt>
                <c:pt idx="6114">
                  <c:v>0.80522573005562115</c:v>
                </c:pt>
                <c:pt idx="6115">
                  <c:v>0.80522573005562115</c:v>
                </c:pt>
                <c:pt idx="6116">
                  <c:v>0.80522573005807441</c:v>
                </c:pt>
                <c:pt idx="6117">
                  <c:v>0.80522573006052756</c:v>
                </c:pt>
                <c:pt idx="6118">
                  <c:v>0.80522573006052756</c:v>
                </c:pt>
                <c:pt idx="6119">
                  <c:v>0.80522573006948572</c:v>
                </c:pt>
                <c:pt idx="6120">
                  <c:v>0.80522573006948572</c:v>
                </c:pt>
                <c:pt idx="6121">
                  <c:v>0.80522573006948572</c:v>
                </c:pt>
                <c:pt idx="6122">
                  <c:v>0.80522573006948572</c:v>
                </c:pt>
                <c:pt idx="6123">
                  <c:v>0.80522573006948572</c:v>
                </c:pt>
                <c:pt idx="6124">
                  <c:v>0.80522573006948572</c:v>
                </c:pt>
                <c:pt idx="6125">
                  <c:v>0.80522573006948572</c:v>
                </c:pt>
                <c:pt idx="6126">
                  <c:v>0.80522573006948572</c:v>
                </c:pt>
                <c:pt idx="6127">
                  <c:v>0.80522573006948572</c:v>
                </c:pt>
                <c:pt idx="6128">
                  <c:v>0.80522573006948572</c:v>
                </c:pt>
                <c:pt idx="6129">
                  <c:v>0.80522573006948572</c:v>
                </c:pt>
                <c:pt idx="6130">
                  <c:v>0.80522573006948572</c:v>
                </c:pt>
                <c:pt idx="6131">
                  <c:v>0.80522573006948572</c:v>
                </c:pt>
                <c:pt idx="6132">
                  <c:v>0.80522575985613631</c:v>
                </c:pt>
                <c:pt idx="6133">
                  <c:v>0.8052266779895273</c:v>
                </c:pt>
                <c:pt idx="6134">
                  <c:v>0.80522794850506207</c:v>
                </c:pt>
                <c:pt idx="6135">
                  <c:v>0.805228174679119</c:v>
                </c:pt>
                <c:pt idx="6136">
                  <c:v>0.80522875037813002</c:v>
                </c:pt>
                <c:pt idx="6137">
                  <c:v>0.80522886500862034</c:v>
                </c:pt>
                <c:pt idx="6138">
                  <c:v>0.80522886501800683</c:v>
                </c:pt>
                <c:pt idx="6139">
                  <c:v>0.80522886502056745</c:v>
                </c:pt>
                <c:pt idx="6140">
                  <c:v>0.80522890462464214</c:v>
                </c:pt>
                <c:pt idx="6141">
                  <c:v>0.80522891031754895</c:v>
                </c:pt>
                <c:pt idx="6142">
                  <c:v>0.80522899212911658</c:v>
                </c:pt>
                <c:pt idx="6143">
                  <c:v>0.80523029014219905</c:v>
                </c:pt>
                <c:pt idx="6144">
                  <c:v>0.80523036941110782</c:v>
                </c:pt>
                <c:pt idx="6145">
                  <c:v>0.8052309307224631</c:v>
                </c:pt>
                <c:pt idx="6146">
                  <c:v>0.80523100318080887</c:v>
                </c:pt>
                <c:pt idx="6147">
                  <c:v>0.80523122567994265</c:v>
                </c:pt>
                <c:pt idx="6148">
                  <c:v>0.80523188941972124</c:v>
                </c:pt>
                <c:pt idx="6149">
                  <c:v>0.8052324617801806</c:v>
                </c:pt>
                <c:pt idx="6150">
                  <c:v>0.80523284306940035</c:v>
                </c:pt>
                <c:pt idx="6151">
                  <c:v>0.80523289207301618</c:v>
                </c:pt>
                <c:pt idx="6152">
                  <c:v>0.80523334740860042</c:v>
                </c:pt>
                <c:pt idx="6153">
                  <c:v>0.805233731846562</c:v>
                </c:pt>
                <c:pt idx="6154">
                  <c:v>0.80523419424388065</c:v>
                </c:pt>
                <c:pt idx="6155">
                  <c:v>0.80523452733325784</c:v>
                </c:pt>
                <c:pt idx="6156">
                  <c:v>0.80523526925977551</c:v>
                </c:pt>
                <c:pt idx="6157">
                  <c:v>0.80523607177873813</c:v>
                </c:pt>
                <c:pt idx="6158">
                  <c:v>0.8052362182935191</c:v>
                </c:pt>
                <c:pt idx="6159">
                  <c:v>0.80523661004698999</c:v>
                </c:pt>
                <c:pt idx="6160">
                  <c:v>0.80523721288724404</c:v>
                </c:pt>
                <c:pt idx="6161">
                  <c:v>0.80523793017069278</c:v>
                </c:pt>
                <c:pt idx="6162">
                  <c:v>0.80523793968203383</c:v>
                </c:pt>
                <c:pt idx="6163">
                  <c:v>0.80523989227409765</c:v>
                </c:pt>
                <c:pt idx="6164">
                  <c:v>0.80524060885572912</c:v>
                </c:pt>
                <c:pt idx="6165">
                  <c:v>0.80524065942608902</c:v>
                </c:pt>
                <c:pt idx="6166">
                  <c:v>0.80524143383562485</c:v>
                </c:pt>
                <c:pt idx="6167">
                  <c:v>0.80524364920856972</c:v>
                </c:pt>
                <c:pt idx="6168">
                  <c:v>0.80524461679034676</c:v>
                </c:pt>
                <c:pt idx="6169">
                  <c:v>0.80524496867570061</c:v>
                </c:pt>
                <c:pt idx="6170">
                  <c:v>0.8052457439951799</c:v>
                </c:pt>
                <c:pt idx="6171">
                  <c:v>0.80524584205903527</c:v>
                </c:pt>
                <c:pt idx="6172">
                  <c:v>0.8052462893937673</c:v>
                </c:pt>
                <c:pt idx="6173">
                  <c:v>0.80524632045705835</c:v>
                </c:pt>
                <c:pt idx="6174">
                  <c:v>0.80524698072652967</c:v>
                </c:pt>
                <c:pt idx="6175">
                  <c:v>0.80524839718938557</c:v>
                </c:pt>
                <c:pt idx="6176">
                  <c:v>0.80524895305369348</c:v>
                </c:pt>
                <c:pt idx="6177">
                  <c:v>0.80525044741430452</c:v>
                </c:pt>
                <c:pt idx="6178">
                  <c:v>0.80525077808860956</c:v>
                </c:pt>
                <c:pt idx="6179">
                  <c:v>0.80525118966694431</c:v>
                </c:pt>
                <c:pt idx="6180">
                  <c:v>0.80525123332676762</c:v>
                </c:pt>
                <c:pt idx="6181">
                  <c:v>0.80525123334468474</c:v>
                </c:pt>
                <c:pt idx="6182">
                  <c:v>0.80525215781757731</c:v>
                </c:pt>
                <c:pt idx="6183">
                  <c:v>0.80525287080605146</c:v>
                </c:pt>
                <c:pt idx="6184">
                  <c:v>0.8052543680283557</c:v>
                </c:pt>
                <c:pt idx="6185">
                  <c:v>0.8052543680283557</c:v>
                </c:pt>
                <c:pt idx="6186">
                  <c:v>0.80525436803107442</c:v>
                </c:pt>
                <c:pt idx="6187">
                  <c:v>0.80525436803107442</c:v>
                </c:pt>
                <c:pt idx="6188">
                  <c:v>0.80525436804605954</c:v>
                </c:pt>
                <c:pt idx="6189">
                  <c:v>0.80525436804605954</c:v>
                </c:pt>
                <c:pt idx="6190">
                  <c:v>0.80525436804605954</c:v>
                </c:pt>
                <c:pt idx="6191">
                  <c:v>0.80525475957212855</c:v>
                </c:pt>
                <c:pt idx="6192">
                  <c:v>0.80525550776092458</c:v>
                </c:pt>
                <c:pt idx="6193">
                  <c:v>0.80525559098019339</c:v>
                </c:pt>
                <c:pt idx="6194">
                  <c:v>0.80525606165693397</c:v>
                </c:pt>
                <c:pt idx="6195">
                  <c:v>0.80525614609868723</c:v>
                </c:pt>
                <c:pt idx="6196">
                  <c:v>0.80525639472356114</c:v>
                </c:pt>
                <c:pt idx="6197">
                  <c:v>0.80525657369825709</c:v>
                </c:pt>
                <c:pt idx="6198">
                  <c:v>0.80525696786098455</c:v>
                </c:pt>
                <c:pt idx="6199">
                  <c:v>0.8052575919172269</c:v>
                </c:pt>
                <c:pt idx="6200">
                  <c:v>0.80525793905779652</c:v>
                </c:pt>
                <c:pt idx="6201">
                  <c:v>0.80525800839286776</c:v>
                </c:pt>
                <c:pt idx="6202">
                  <c:v>0.80525979732570285</c:v>
                </c:pt>
                <c:pt idx="6203">
                  <c:v>0.8052598068335135</c:v>
                </c:pt>
                <c:pt idx="6204">
                  <c:v>0.80526074415743099</c:v>
                </c:pt>
                <c:pt idx="6205">
                  <c:v>0.80526107840905903</c:v>
                </c:pt>
                <c:pt idx="6206">
                  <c:v>0.80526244329655983</c:v>
                </c:pt>
                <c:pt idx="6207">
                  <c:v>0.80526252639756501</c:v>
                </c:pt>
                <c:pt idx="6208">
                  <c:v>0.80526307964837129</c:v>
                </c:pt>
                <c:pt idx="6209">
                  <c:v>0.80526360234696703</c:v>
                </c:pt>
                <c:pt idx="6210">
                  <c:v>0.80526360236173888</c:v>
                </c:pt>
                <c:pt idx="6211">
                  <c:v>0.80526566336934957</c:v>
                </c:pt>
                <c:pt idx="6212">
                  <c:v>0.80526757150745176</c:v>
                </c:pt>
                <c:pt idx="6213">
                  <c:v>0.80526761061361063</c:v>
                </c:pt>
                <c:pt idx="6214">
                  <c:v>0.80526824946473308</c:v>
                </c:pt>
                <c:pt idx="6215">
                  <c:v>0.80526880083487484</c:v>
                </c:pt>
                <c:pt idx="6216">
                  <c:v>0.80526884460149961</c:v>
                </c:pt>
                <c:pt idx="6217">
                  <c:v>0.80527010166793112</c:v>
                </c:pt>
                <c:pt idx="6218">
                  <c:v>0.80527081945869472</c:v>
                </c:pt>
                <c:pt idx="6219">
                  <c:v>0.80527180175952884</c:v>
                </c:pt>
                <c:pt idx="6220">
                  <c:v>0.80527304198934146</c:v>
                </c:pt>
                <c:pt idx="6221">
                  <c:v>0.80527311280221181</c:v>
                </c:pt>
                <c:pt idx="6222">
                  <c:v>0.80527358057903287</c:v>
                </c:pt>
                <c:pt idx="6223">
                  <c:v>0.80527461333561001</c:v>
                </c:pt>
                <c:pt idx="6224">
                  <c:v>0.80527518729697545</c:v>
                </c:pt>
                <c:pt idx="6225">
                  <c:v>0.80527673457048643</c:v>
                </c:pt>
                <c:pt idx="6226">
                  <c:v>0.80527673457048643</c:v>
                </c:pt>
                <c:pt idx="6227">
                  <c:v>0.80527673457464555</c:v>
                </c:pt>
                <c:pt idx="6228">
                  <c:v>0.80527673457704541</c:v>
                </c:pt>
                <c:pt idx="6229">
                  <c:v>0.80527673457944315</c:v>
                </c:pt>
                <c:pt idx="6230">
                  <c:v>0.80527673458840243</c:v>
                </c:pt>
                <c:pt idx="6231">
                  <c:v>0.80527673458840243</c:v>
                </c:pt>
                <c:pt idx="6232">
                  <c:v>0.80527676893056244</c:v>
                </c:pt>
                <c:pt idx="6233">
                  <c:v>0.80527745693179187</c:v>
                </c:pt>
                <c:pt idx="6234">
                  <c:v>0.80527816684247466</c:v>
                </c:pt>
                <c:pt idx="6235">
                  <c:v>0.80527829460841571</c:v>
                </c:pt>
                <c:pt idx="6236">
                  <c:v>0.80527843957697054</c:v>
                </c:pt>
                <c:pt idx="6237">
                  <c:v>0.80527883371421516</c:v>
                </c:pt>
                <c:pt idx="6238">
                  <c:v>0.80527893428324637</c:v>
                </c:pt>
                <c:pt idx="6239">
                  <c:v>0.80527945772638954</c:v>
                </c:pt>
                <c:pt idx="6240">
                  <c:v>0.80527975910631722</c:v>
                </c:pt>
                <c:pt idx="6241">
                  <c:v>0.80527986902822801</c:v>
                </c:pt>
                <c:pt idx="6242">
                  <c:v>0.80528008933060369</c:v>
                </c:pt>
                <c:pt idx="6243">
                  <c:v>0.80528050220832659</c:v>
                </c:pt>
                <c:pt idx="6244">
                  <c:v>0.8052814031517912</c:v>
                </c:pt>
                <c:pt idx="6245">
                  <c:v>0.80528294398582834</c:v>
                </c:pt>
                <c:pt idx="6246">
                  <c:v>0.8052831842016468</c:v>
                </c:pt>
                <c:pt idx="6247">
                  <c:v>0.80528400658972388</c:v>
                </c:pt>
                <c:pt idx="6248">
                  <c:v>0.80528430878009916</c:v>
                </c:pt>
                <c:pt idx="6249">
                  <c:v>0.80528550080104333</c:v>
                </c:pt>
                <c:pt idx="6250">
                  <c:v>0.80528581208376582</c:v>
                </c:pt>
                <c:pt idx="6251">
                  <c:v>0.80528584869253828</c:v>
                </c:pt>
                <c:pt idx="6252">
                  <c:v>0.80528675059454669</c:v>
                </c:pt>
                <c:pt idx="6253">
                  <c:v>0.80528749172341429</c:v>
                </c:pt>
                <c:pt idx="6254">
                  <c:v>0.80528752862861219</c:v>
                </c:pt>
                <c:pt idx="6255">
                  <c:v>0.80528836426686945</c:v>
                </c:pt>
                <c:pt idx="6256">
                  <c:v>0.80528943663493346</c:v>
                </c:pt>
                <c:pt idx="6257">
                  <c:v>0.80528990164995684</c:v>
                </c:pt>
                <c:pt idx="6258">
                  <c:v>0.80529007628349591</c:v>
                </c:pt>
                <c:pt idx="6259">
                  <c:v>0.80529067522041109</c:v>
                </c:pt>
                <c:pt idx="6260">
                  <c:v>0.80529118939767108</c:v>
                </c:pt>
                <c:pt idx="6261">
                  <c:v>0.80529196662257663</c:v>
                </c:pt>
                <c:pt idx="6262">
                  <c:v>0.80529276721561005</c:v>
                </c:pt>
                <c:pt idx="6263">
                  <c:v>0.80529368515684074</c:v>
                </c:pt>
                <c:pt idx="6264">
                  <c:v>0.80529434444225345</c:v>
                </c:pt>
                <c:pt idx="6265">
                  <c:v>0.80529490674313209</c:v>
                </c:pt>
                <c:pt idx="6266">
                  <c:v>0.80529518153083413</c:v>
                </c:pt>
                <c:pt idx="6267">
                  <c:v>0.80529544529747243</c:v>
                </c:pt>
                <c:pt idx="6268">
                  <c:v>0.80529647798782</c:v>
                </c:pt>
                <c:pt idx="6269">
                  <c:v>0.80529701857279834</c:v>
                </c:pt>
                <c:pt idx="6270">
                  <c:v>0.80529705190422018</c:v>
                </c:pt>
                <c:pt idx="6271">
                  <c:v>0.80529737580640415</c:v>
                </c:pt>
                <c:pt idx="6272">
                  <c:v>0.80529793700042429</c:v>
                </c:pt>
                <c:pt idx="6273">
                  <c:v>0.8052982318977836</c:v>
                </c:pt>
                <c:pt idx="6274">
                  <c:v>0.80529863342976316</c:v>
                </c:pt>
                <c:pt idx="6275">
                  <c:v>0.80529939810972961</c:v>
                </c:pt>
                <c:pt idx="6276">
                  <c:v>0.80529946773930394</c:v>
                </c:pt>
                <c:pt idx="6277">
                  <c:v>0.80529984894402751</c:v>
                </c:pt>
                <c:pt idx="6278">
                  <c:v>0.80530015900339424</c:v>
                </c:pt>
                <c:pt idx="6279">
                  <c:v>0.80530079863596504</c:v>
                </c:pt>
                <c:pt idx="6280">
                  <c:v>0.80530162340125011</c:v>
                </c:pt>
                <c:pt idx="6281">
                  <c:v>0.80530187110232387</c:v>
                </c:pt>
                <c:pt idx="6282">
                  <c:v>0.80530195360873713</c:v>
                </c:pt>
                <c:pt idx="6283">
                  <c:v>0.80530227462953008</c:v>
                </c:pt>
                <c:pt idx="6284">
                  <c:v>0.80530242184634793</c:v>
                </c:pt>
                <c:pt idx="6285">
                  <c:v>0.80530326733729285</c:v>
                </c:pt>
                <c:pt idx="6286">
                  <c:v>0.80530361513787208</c:v>
                </c:pt>
                <c:pt idx="6287">
                  <c:v>0.805303971262749</c:v>
                </c:pt>
                <c:pt idx="6288">
                  <c:v>0.80530421785194872</c:v>
                </c:pt>
                <c:pt idx="6289">
                  <c:v>0.80530504826547844</c:v>
                </c:pt>
                <c:pt idx="6290">
                  <c:v>0.80530514022304789</c:v>
                </c:pt>
                <c:pt idx="6291">
                  <c:v>0.80530536798482899</c:v>
                </c:pt>
                <c:pt idx="6292">
                  <c:v>0.80530536798765473</c:v>
                </c:pt>
                <c:pt idx="6293">
                  <c:v>0.80530641805038394</c:v>
                </c:pt>
                <c:pt idx="6294">
                  <c:v>0.80530736470518061</c:v>
                </c:pt>
                <c:pt idx="6295">
                  <c:v>0.80530767597095676</c:v>
                </c:pt>
                <c:pt idx="6296">
                  <c:v>0.80530843791568552</c:v>
                </c:pt>
                <c:pt idx="6297">
                  <c:v>0.80530874455029133</c:v>
                </c:pt>
                <c:pt idx="6298">
                  <c:v>0.80531022797394936</c:v>
                </c:pt>
                <c:pt idx="6299">
                  <c:v>0.80531162020066427</c:v>
                </c:pt>
                <c:pt idx="6300">
                  <c:v>0.80531197201471172</c:v>
                </c:pt>
                <c:pt idx="6301">
                  <c:v>0.80531284521758162</c:v>
                </c:pt>
                <c:pt idx="6302">
                  <c:v>0.80531305291750921</c:v>
                </c:pt>
                <c:pt idx="6303">
                  <c:v>0.80531398364439122</c:v>
                </c:pt>
                <c:pt idx="6304">
                  <c:v>0.80531463062477737</c:v>
                </c:pt>
                <c:pt idx="6305">
                  <c:v>0.80531554850329956</c:v>
                </c:pt>
                <c:pt idx="6306">
                  <c:v>0.80531611098700451</c:v>
                </c:pt>
                <c:pt idx="6307">
                  <c:v>0.80531701714015902</c:v>
                </c:pt>
                <c:pt idx="6308">
                  <c:v>0.8053170447779433</c:v>
                </c:pt>
                <c:pt idx="6309">
                  <c:v>0.80531762031660936</c:v>
                </c:pt>
                <c:pt idx="6310">
                  <c:v>0.8053177745208342</c:v>
                </c:pt>
                <c:pt idx="6311">
                  <c:v>0.80531778021162914</c:v>
                </c:pt>
                <c:pt idx="6312">
                  <c:v>0.80531888169152543</c:v>
                </c:pt>
                <c:pt idx="6313">
                  <c:v>0.80531923890000678</c:v>
                </c:pt>
                <c:pt idx="6314">
                  <c:v>0.80531980005550663</c:v>
                </c:pt>
                <c:pt idx="6315">
                  <c:v>0.80532009493074064</c:v>
                </c:pt>
                <c:pt idx="6316">
                  <c:v>0.80532133068783007</c:v>
                </c:pt>
                <c:pt idx="6317">
                  <c:v>0.80532171187226964</c:v>
                </c:pt>
                <c:pt idx="6318">
                  <c:v>0.80532306267165565</c:v>
                </c:pt>
                <c:pt idx="6319">
                  <c:v>0.80532339566856503</c:v>
                </c:pt>
                <c:pt idx="6320">
                  <c:v>0.80532413738845243</c:v>
                </c:pt>
                <c:pt idx="6321">
                  <c:v>0.80532493968422847</c:v>
                </c:pt>
                <c:pt idx="6322">
                  <c:v>0.80532500900009463</c:v>
                </c:pt>
                <c:pt idx="6323">
                  <c:v>0.80532508615860343</c:v>
                </c:pt>
                <c:pt idx="6324">
                  <c:v>0.80532547780305208</c:v>
                </c:pt>
                <c:pt idx="6325">
                  <c:v>0.805326080475954</c:v>
                </c:pt>
                <c:pt idx="6326">
                  <c:v>0.80532679756081083</c:v>
                </c:pt>
                <c:pt idx="6327">
                  <c:v>0.80532680706897575</c:v>
                </c:pt>
                <c:pt idx="6328">
                  <c:v>0.80532713329635852</c:v>
                </c:pt>
                <c:pt idx="6329">
                  <c:v>0.80532773096326105</c:v>
                </c:pt>
                <c:pt idx="6330">
                  <c:v>0.80532773096928334</c:v>
                </c:pt>
                <c:pt idx="6331">
                  <c:v>0.80532868456690776</c:v>
                </c:pt>
                <c:pt idx="6332">
                  <c:v>0.80532875912004354</c:v>
                </c:pt>
                <c:pt idx="6333">
                  <c:v>0.80532952605906305</c:v>
                </c:pt>
                <c:pt idx="6334">
                  <c:v>0.80533030025281238</c:v>
                </c:pt>
                <c:pt idx="6335">
                  <c:v>0.80533096114767611</c:v>
                </c:pt>
                <c:pt idx="6336">
                  <c:v>0.80533348232469137</c:v>
                </c:pt>
                <c:pt idx="6337">
                  <c:v>0.8053338341118238</c:v>
                </c:pt>
                <c:pt idx="6338">
                  <c:v>0.80533460921552313</c:v>
                </c:pt>
                <c:pt idx="6339">
                  <c:v>0.80533470725215439</c:v>
                </c:pt>
                <c:pt idx="6340">
                  <c:v>0.80533518551736649</c:v>
                </c:pt>
                <c:pt idx="6341">
                  <c:v>0.80533524792822198</c:v>
                </c:pt>
                <c:pt idx="6342">
                  <c:v>0.80533584560406413</c:v>
                </c:pt>
                <c:pt idx="6343">
                  <c:v>0.805336951081004</c:v>
                </c:pt>
                <c:pt idx="6344">
                  <c:v>0.80533797280420916</c:v>
                </c:pt>
                <c:pt idx="6345">
                  <c:v>0.80533887889257216</c:v>
                </c:pt>
                <c:pt idx="6346">
                  <c:v>0.80533964191190655</c:v>
                </c:pt>
                <c:pt idx="6347">
                  <c:v>0.80534445346782624</c:v>
                </c:pt>
                <c:pt idx="6348">
                  <c:v>0.80534525698804948</c:v>
                </c:pt>
                <c:pt idx="6349">
                  <c:v>0.80534543591198882</c:v>
                </c:pt>
                <c:pt idx="6350">
                  <c:v>0.80534640499285592</c:v>
                </c:pt>
                <c:pt idx="6351">
                  <c:v>0.80534645384826697</c:v>
                </c:pt>
                <c:pt idx="6352">
                  <c:v>0.80534687020934737</c:v>
                </c:pt>
                <c:pt idx="6353">
                  <c:v>0.80534865864497795</c:v>
                </c:pt>
                <c:pt idx="6354">
                  <c:v>0.80534866814961492</c:v>
                </c:pt>
                <c:pt idx="6355">
                  <c:v>0.80534960521356469</c:v>
                </c:pt>
                <c:pt idx="6356">
                  <c:v>0.8053499393731911</c:v>
                </c:pt>
                <c:pt idx="6357">
                  <c:v>0.80535138695967878</c:v>
                </c:pt>
                <c:pt idx="6358">
                  <c:v>0.80535140460877452</c:v>
                </c:pt>
                <c:pt idx="6359">
                  <c:v>0.80535246260955495</c:v>
                </c:pt>
                <c:pt idx="6360">
                  <c:v>0.80535246262512206</c:v>
                </c:pt>
                <c:pt idx="6361">
                  <c:v>0.80535284347650093</c:v>
                </c:pt>
                <c:pt idx="6362">
                  <c:v>0.80535374518793734</c:v>
                </c:pt>
                <c:pt idx="6363">
                  <c:v>0.80535452305971078</c:v>
                </c:pt>
                <c:pt idx="6364">
                  <c:v>0.80535643066776363</c:v>
                </c:pt>
                <c:pt idx="6365">
                  <c:v>0.80535646976306441</c:v>
                </c:pt>
                <c:pt idx="6366">
                  <c:v>0.80535707018124214</c:v>
                </c:pt>
                <c:pt idx="6367">
                  <c:v>0.805357108437877</c:v>
                </c:pt>
                <c:pt idx="6368">
                  <c:v>0.80535766899159467</c:v>
                </c:pt>
                <c:pt idx="6369">
                  <c:v>0.8053577034094056</c:v>
                </c:pt>
                <c:pt idx="6370">
                  <c:v>0.80535926623728848</c:v>
                </c:pt>
                <c:pt idx="6371">
                  <c:v>0.80536133743034766</c:v>
                </c:pt>
                <c:pt idx="6372">
                  <c:v>0.80536189963077798</c:v>
                </c:pt>
                <c:pt idx="6373">
                  <c:v>0.80536197042398705</c:v>
                </c:pt>
                <c:pt idx="6374">
                  <c:v>0.80536243807119656</c:v>
                </c:pt>
                <c:pt idx="6375">
                  <c:v>0.80536347054182422</c:v>
                </c:pt>
                <c:pt idx="6376">
                  <c:v>0.80536404434276276</c:v>
                </c:pt>
                <c:pt idx="6377">
                  <c:v>0.80536562553720015</c:v>
                </c:pt>
                <c:pt idx="6378">
                  <c:v>0.80536631334846609</c:v>
                </c:pt>
                <c:pt idx="6379">
                  <c:v>0.80536715079143817</c:v>
                </c:pt>
                <c:pt idx="6380">
                  <c:v>0.80536779028892302</c:v>
                </c:pt>
                <c:pt idx="6381">
                  <c:v>0.80536831358645955</c:v>
                </c:pt>
                <c:pt idx="6382">
                  <c:v>0.80536861488270817</c:v>
                </c:pt>
                <c:pt idx="6383">
                  <c:v>0.80536894501636946</c:v>
                </c:pt>
                <c:pt idx="6384">
                  <c:v>0.80537025847222665</c:v>
                </c:pt>
                <c:pt idx="6385">
                  <c:v>0.80537056056985168</c:v>
                </c:pt>
                <c:pt idx="6386">
                  <c:v>0.80537083175756763</c:v>
                </c:pt>
                <c:pt idx="6387">
                  <c:v>0.80537083175756763</c:v>
                </c:pt>
                <c:pt idx="6388">
                  <c:v>0.80537083177483948</c:v>
                </c:pt>
                <c:pt idx="6389">
                  <c:v>0.8053720390275505</c:v>
                </c:pt>
                <c:pt idx="6390">
                  <c:v>0.80537291659296883</c:v>
                </c:pt>
                <c:pt idx="6391">
                  <c:v>0.80537340852332417</c:v>
                </c:pt>
                <c:pt idx="6392">
                  <c:v>0.80537435498344201</c:v>
                </c:pt>
                <c:pt idx="6393">
                  <c:v>0.80537466618053077</c:v>
                </c:pt>
                <c:pt idx="6394">
                  <c:v>0.80537470277807377</c:v>
                </c:pt>
                <c:pt idx="6395">
                  <c:v>0.80537560443005185</c:v>
                </c:pt>
                <c:pt idx="6396">
                  <c:v>0.80537638224794894</c:v>
                </c:pt>
                <c:pt idx="6397">
                  <c:v>0.80537721765390913</c:v>
                </c:pt>
                <c:pt idx="6398">
                  <c:v>0.80537828972420611</c:v>
                </c:pt>
                <c:pt idx="6399">
                  <c:v>0.80537892919542398</c:v>
                </c:pt>
                <c:pt idx="6400">
                  <c:v>0.80538004200131663</c:v>
                </c:pt>
                <c:pt idx="6401">
                  <c:v>0.80538161938060326</c:v>
                </c:pt>
                <c:pt idx="6402">
                  <c:v>0.80538253706694363</c:v>
                </c:pt>
                <c:pt idx="6403">
                  <c:v>0.80538319616982212</c:v>
                </c:pt>
                <c:pt idx="6404">
                  <c:v>0.80538375831349551</c:v>
                </c:pt>
                <c:pt idx="6405">
                  <c:v>0.80538429671855893</c:v>
                </c:pt>
                <c:pt idx="6406">
                  <c:v>0.80538586955728486</c:v>
                </c:pt>
                <c:pt idx="6407">
                  <c:v>0.80538622669156112</c:v>
                </c:pt>
                <c:pt idx="6408">
                  <c:v>0.80538678772971373</c:v>
                </c:pt>
                <c:pt idx="6409">
                  <c:v>0.80538708254481961</c:v>
                </c:pt>
                <c:pt idx="6410">
                  <c:v>0.80538748396530102</c:v>
                </c:pt>
                <c:pt idx="6411">
                  <c:v>0.80538869914310451</c:v>
                </c:pt>
                <c:pt idx="6412">
                  <c:v>0.80538891267712587</c:v>
                </c:pt>
                <c:pt idx="6413">
                  <c:v>0.80538900911530631</c:v>
                </c:pt>
                <c:pt idx="6414">
                  <c:v>0.80538964857052919</c:v>
                </c:pt>
                <c:pt idx="6415">
                  <c:v>0.80539047310652356</c:v>
                </c:pt>
                <c:pt idx="6416">
                  <c:v>0.80539072073987872</c:v>
                </c:pt>
                <c:pt idx="6417">
                  <c:v>0.80539080322338152</c:v>
                </c:pt>
                <c:pt idx="6418">
                  <c:v>0.80539111872035307</c:v>
                </c:pt>
                <c:pt idx="6419">
                  <c:v>0.8053911241543652</c:v>
                </c:pt>
                <c:pt idx="6420">
                  <c:v>0.80539207272644686</c:v>
                </c:pt>
                <c:pt idx="6421">
                  <c:v>0.80539246429006428</c:v>
                </c:pt>
                <c:pt idx="6422">
                  <c:v>0.80539306683677692</c:v>
                </c:pt>
                <c:pt idx="6423">
                  <c:v>0.80539389702024122</c:v>
                </c:pt>
                <c:pt idx="6424">
                  <c:v>0.80539526642530423</c:v>
                </c:pt>
                <c:pt idx="6425">
                  <c:v>0.80539574491530996</c:v>
                </c:pt>
                <c:pt idx="6426">
                  <c:v>0.8053962128164236</c:v>
                </c:pt>
                <c:pt idx="6427">
                  <c:v>0.8053964611516321</c:v>
                </c:pt>
                <c:pt idx="6428">
                  <c:v>0.80539739026464907</c:v>
                </c:pt>
                <c:pt idx="6429">
                  <c:v>0.80539907528981447</c:v>
                </c:pt>
                <c:pt idx="6430">
                  <c:v>0.80540046713097757</c:v>
                </c:pt>
                <c:pt idx="6431">
                  <c:v>0.80540081884679371</c:v>
                </c:pt>
                <c:pt idx="6432">
                  <c:v>0.80540169180664367</c:v>
                </c:pt>
                <c:pt idx="6433">
                  <c:v>0.80540189944996021</c:v>
                </c:pt>
                <c:pt idx="6434">
                  <c:v>0.80540216997171132</c:v>
                </c:pt>
                <c:pt idx="6435">
                  <c:v>0.80540253575344711</c:v>
                </c:pt>
                <c:pt idx="6436">
                  <c:v>0.80540282991784862</c:v>
                </c:pt>
                <c:pt idx="6437">
                  <c:v>0.80540393516565678</c:v>
                </c:pt>
                <c:pt idx="6438">
                  <c:v>0.80540495667022716</c:v>
                </c:pt>
                <c:pt idx="6439">
                  <c:v>0.80540586257120705</c:v>
                </c:pt>
                <c:pt idx="6440">
                  <c:v>0.80540646558015316</c:v>
                </c:pt>
                <c:pt idx="6441">
                  <c:v>0.80540662543076902</c:v>
                </c:pt>
                <c:pt idx="6442">
                  <c:v>0.80540670719584617</c:v>
                </c:pt>
                <c:pt idx="6443">
                  <c:v>0.80540703681049364</c:v>
                </c:pt>
                <c:pt idx="6444">
                  <c:v>0.80540711584449953</c:v>
                </c:pt>
                <c:pt idx="6445">
                  <c:v>0.80540772660477911</c:v>
                </c:pt>
                <c:pt idx="6446">
                  <c:v>0.80540800448876437</c:v>
                </c:pt>
                <c:pt idx="6447">
                  <c:v>0.8054080837139288</c:v>
                </c:pt>
                <c:pt idx="6448">
                  <c:v>0.80540864471355955</c:v>
                </c:pt>
                <c:pt idx="6449">
                  <c:v>0.80540871713094164</c:v>
                </c:pt>
                <c:pt idx="6450">
                  <c:v>0.80540893950653625</c:v>
                </c:pt>
                <c:pt idx="6451">
                  <c:v>0.80540978648079242</c:v>
                </c:pt>
                <c:pt idx="6452">
                  <c:v>0.80541055600009415</c:v>
                </c:pt>
                <c:pt idx="6453">
                  <c:v>0.80541106005713514</c:v>
                </c:pt>
                <c:pt idx="6454">
                  <c:v>0.8054114442837732</c:v>
                </c:pt>
                <c:pt idx="6455">
                  <c:v>0.80541223932878303</c:v>
                </c:pt>
                <c:pt idx="6456">
                  <c:v>0.80541257745870343</c:v>
                </c:pt>
                <c:pt idx="6457">
                  <c:v>0.80541385221227335</c:v>
                </c:pt>
                <c:pt idx="6458">
                  <c:v>0.80541392934855049</c:v>
                </c:pt>
                <c:pt idx="6459">
                  <c:v>0.80541432088397125</c:v>
                </c:pt>
                <c:pt idx="6460">
                  <c:v>0.80541450213125398</c:v>
                </c:pt>
                <c:pt idx="6461">
                  <c:v>0.80541469437043811</c:v>
                </c:pt>
                <c:pt idx="6462">
                  <c:v>0.80541492338950049</c:v>
                </c:pt>
                <c:pt idx="6463">
                  <c:v>0.80541564027574575</c:v>
                </c:pt>
                <c:pt idx="6464">
                  <c:v>0.80541564978073676</c:v>
                </c:pt>
                <c:pt idx="6465">
                  <c:v>0.80541752675725953</c:v>
                </c:pt>
                <c:pt idx="6466">
                  <c:v>0.80541836801678179</c:v>
                </c:pt>
                <c:pt idx="6467">
                  <c:v>0.80541980270684344</c:v>
                </c:pt>
                <c:pt idx="6468">
                  <c:v>0.80542013318337757</c:v>
                </c:pt>
                <c:pt idx="6469">
                  <c:v>0.80542181315399708</c:v>
                </c:pt>
                <c:pt idx="6470">
                  <c:v>0.8054218131712636</c:v>
                </c:pt>
                <c:pt idx="6471">
                  <c:v>0.8054218131712636</c:v>
                </c:pt>
                <c:pt idx="6472">
                  <c:v>0.80542232318367424</c:v>
                </c:pt>
                <c:pt idx="6473">
                  <c:v>0.80542244605864965</c:v>
                </c:pt>
                <c:pt idx="6474">
                  <c:v>0.80542267487257424</c:v>
                </c:pt>
                <c:pt idx="6475">
                  <c:v>0.80542344976047797</c:v>
                </c:pt>
                <c:pt idx="6476">
                  <c:v>0.80542402590226581</c:v>
                </c:pt>
                <c:pt idx="6477">
                  <c:v>0.80542408829685508</c:v>
                </c:pt>
                <c:pt idx="6478">
                  <c:v>0.80542579097556311</c:v>
                </c:pt>
                <c:pt idx="6479">
                  <c:v>0.8054262456479172</c:v>
                </c:pt>
                <c:pt idx="6480">
                  <c:v>0.805426657039226</c:v>
                </c:pt>
                <c:pt idx="6481">
                  <c:v>0.80542681241607206</c:v>
                </c:pt>
                <c:pt idx="6482">
                  <c:v>0.80542763886167523</c:v>
                </c:pt>
                <c:pt idx="6483">
                  <c:v>0.80542771825225501</c:v>
                </c:pt>
                <c:pt idx="6484">
                  <c:v>0.80542889240840554</c:v>
                </c:pt>
                <c:pt idx="6485">
                  <c:v>0.8054332081046135</c:v>
                </c:pt>
                <c:pt idx="6486">
                  <c:v>0.80543329127980245</c:v>
                </c:pt>
                <c:pt idx="6487">
                  <c:v>0.80543409457685866</c:v>
                </c:pt>
                <c:pt idx="6488">
                  <c:v>0.80543427345004037</c:v>
                </c:pt>
                <c:pt idx="6489">
                  <c:v>0.80543466739442549</c:v>
                </c:pt>
                <c:pt idx="6490">
                  <c:v>0.80543529110359913</c:v>
                </c:pt>
                <c:pt idx="6491">
                  <c:v>0.80543570735010483</c:v>
                </c:pt>
                <c:pt idx="6492">
                  <c:v>0.80543654944675347</c:v>
                </c:pt>
                <c:pt idx="6493">
                  <c:v>0.80543753761173498</c:v>
                </c:pt>
                <c:pt idx="6494">
                  <c:v>0.80544022284595096</c:v>
                </c:pt>
                <c:pt idx="6495">
                  <c:v>0.80544116674325572</c:v>
                </c:pt>
                <c:pt idx="6496">
                  <c:v>0.80544165743794749</c:v>
                </c:pt>
                <c:pt idx="6497">
                  <c:v>0.80544167895716678</c:v>
                </c:pt>
                <c:pt idx="6498">
                  <c:v>0.80544198788829391</c:v>
                </c:pt>
                <c:pt idx="6499">
                  <c:v>0.80544209686691759</c:v>
                </c:pt>
                <c:pt idx="6500">
                  <c:v>0.80544258041855443</c:v>
                </c:pt>
                <c:pt idx="6501">
                  <c:v>0.80544335807414402</c:v>
                </c:pt>
                <c:pt idx="6502">
                  <c:v>0.80544526515209336</c:v>
                </c:pt>
                <c:pt idx="6503">
                  <c:v>0.80544530423653582</c:v>
                </c:pt>
                <c:pt idx="6504">
                  <c:v>0.80544590448821518</c:v>
                </c:pt>
                <c:pt idx="6505">
                  <c:v>0.80544594273502301</c:v>
                </c:pt>
                <c:pt idx="6506">
                  <c:v>0.80544650313251531</c:v>
                </c:pt>
                <c:pt idx="6507">
                  <c:v>0.8054471482290495</c:v>
                </c:pt>
                <c:pt idx="6508">
                  <c:v>0.80544793362795453</c:v>
                </c:pt>
                <c:pt idx="6509">
                  <c:v>0.80544809993430311</c:v>
                </c:pt>
                <c:pt idx="6510">
                  <c:v>0.80544949305714442</c:v>
                </c:pt>
                <c:pt idx="6511">
                  <c:v>0.80545073259608746</c:v>
                </c:pt>
                <c:pt idx="6512">
                  <c:v>0.80545127088721635</c:v>
                </c:pt>
                <c:pt idx="6513">
                  <c:v>0.80545204474954013</c:v>
                </c:pt>
                <c:pt idx="6514">
                  <c:v>0.80545230307186932</c:v>
                </c:pt>
                <c:pt idx="6515">
                  <c:v>0.80545588587551742</c:v>
                </c:pt>
                <c:pt idx="6516">
                  <c:v>0.80545662161831422</c:v>
                </c:pt>
                <c:pt idx="6517">
                  <c:v>0.80545714477023234</c:v>
                </c:pt>
                <c:pt idx="6518">
                  <c:v>0.80545744598278979</c:v>
                </c:pt>
                <c:pt idx="6519">
                  <c:v>0.80545745863765061</c:v>
                </c:pt>
                <c:pt idx="6520">
                  <c:v>0.80545777602581836</c:v>
                </c:pt>
                <c:pt idx="6521">
                  <c:v>0.80545908911630959</c:v>
                </c:pt>
                <c:pt idx="6522">
                  <c:v>0.80545939113055554</c:v>
                </c:pt>
                <c:pt idx="6523">
                  <c:v>0.80545966224188048</c:v>
                </c:pt>
                <c:pt idx="6524">
                  <c:v>0.80545966224188048</c:v>
                </c:pt>
                <c:pt idx="6525">
                  <c:v>0.80545966224188048</c:v>
                </c:pt>
                <c:pt idx="6526">
                  <c:v>0.80545966226021171</c:v>
                </c:pt>
                <c:pt idx="6527">
                  <c:v>0.80546079526574188</c:v>
                </c:pt>
                <c:pt idx="6528">
                  <c:v>0.80546086917705451</c:v>
                </c:pt>
                <c:pt idx="6529">
                  <c:v>0.80546105829061676</c:v>
                </c:pt>
                <c:pt idx="6530">
                  <c:v>0.80546223829296049</c:v>
                </c:pt>
                <c:pt idx="6531">
                  <c:v>0.80546271668274716</c:v>
                </c:pt>
                <c:pt idx="6532">
                  <c:v>0.80546302001399384</c:v>
                </c:pt>
                <c:pt idx="6533">
                  <c:v>0.80546318448937892</c:v>
                </c:pt>
                <c:pt idx="6534">
                  <c:v>0.80546343277374666</c:v>
                </c:pt>
                <c:pt idx="6535">
                  <c:v>0.80546353218713573</c:v>
                </c:pt>
                <c:pt idx="6536">
                  <c:v>0.80546425717714432</c:v>
                </c:pt>
                <c:pt idx="6537">
                  <c:v>0.80546443358906061</c:v>
                </c:pt>
                <c:pt idx="6538">
                  <c:v>0.805465174305531</c:v>
                </c:pt>
                <c:pt idx="6539">
                  <c:v>0.80546604636440788</c:v>
                </c:pt>
                <c:pt idx="6540">
                  <c:v>0.80546711813691085</c:v>
                </c:pt>
                <c:pt idx="6541">
                  <c:v>0.80546775743076648</c:v>
                </c:pt>
                <c:pt idx="6542">
                  <c:v>0.80546835603558042</c:v>
                </c:pt>
                <c:pt idx="6543">
                  <c:v>0.80546836827286183</c:v>
                </c:pt>
                <c:pt idx="6544">
                  <c:v>0.80546886992834688</c:v>
                </c:pt>
                <c:pt idx="6545">
                  <c:v>0.80546950609855972</c:v>
                </c:pt>
                <c:pt idx="6546">
                  <c:v>0.8054713643003667</c:v>
                </c:pt>
                <c:pt idx="6547">
                  <c:v>0.80547258520714593</c:v>
                </c:pt>
                <c:pt idx="6548">
                  <c:v>0.80547285984436845</c:v>
                </c:pt>
                <c:pt idx="6549">
                  <c:v>0.80547312346291333</c:v>
                </c:pt>
                <c:pt idx="6550">
                  <c:v>0.80547359492163495</c:v>
                </c:pt>
                <c:pt idx="6551">
                  <c:v>0.80547469586499898</c:v>
                </c:pt>
                <c:pt idx="6552">
                  <c:v>0.80547497369195209</c:v>
                </c:pt>
                <c:pt idx="6553">
                  <c:v>0.80547505289993615</c:v>
                </c:pt>
                <c:pt idx="6554">
                  <c:v>0.80547568618603427</c:v>
                </c:pt>
                <c:pt idx="6555">
                  <c:v>0.80547590851505091</c:v>
                </c:pt>
                <c:pt idx="6556">
                  <c:v>0.80547714367019752</c:v>
                </c:pt>
                <c:pt idx="6557">
                  <c:v>0.80547752466533318</c:v>
                </c:pt>
                <c:pt idx="6558">
                  <c:v>0.8054775736327614</c:v>
                </c:pt>
                <c:pt idx="6559">
                  <c:v>0.80547773814003731</c:v>
                </c:pt>
                <c:pt idx="6560">
                  <c:v>0.80547802862148488</c:v>
                </c:pt>
                <c:pt idx="6561">
                  <c:v>0.80547841276295662</c:v>
                </c:pt>
                <c:pt idx="6562">
                  <c:v>0.80547847382821947</c:v>
                </c:pt>
                <c:pt idx="6563">
                  <c:v>0.8054792981348986</c:v>
                </c:pt>
                <c:pt idx="6564">
                  <c:v>0.80547954570053082</c:v>
                </c:pt>
                <c:pt idx="6565">
                  <c:v>0.80547962816112006</c:v>
                </c:pt>
                <c:pt idx="6566">
                  <c:v>0.80548054095299615</c:v>
                </c:pt>
                <c:pt idx="6567">
                  <c:v>0.80548089731072881</c:v>
                </c:pt>
                <c:pt idx="6568">
                  <c:v>0.80548128876530967</c:v>
                </c:pt>
                <c:pt idx="6569">
                  <c:v>0.80548261738372451</c:v>
                </c:pt>
                <c:pt idx="6570">
                  <c:v>0.80548272109801777</c:v>
                </c:pt>
                <c:pt idx="6571">
                  <c:v>0.8054840901231991</c:v>
                </c:pt>
                <c:pt idx="6572">
                  <c:v>0.80548456848028205</c:v>
                </c:pt>
                <c:pt idx="6573">
                  <c:v>0.80548528451657231</c:v>
                </c:pt>
                <c:pt idx="6574">
                  <c:v>0.80548591008142945</c:v>
                </c:pt>
                <c:pt idx="6575">
                  <c:v>0.80548789792855024</c:v>
                </c:pt>
                <c:pt idx="6576">
                  <c:v>0.80548824392362806</c:v>
                </c:pt>
                <c:pt idx="6577">
                  <c:v>0.80548928938412567</c:v>
                </c:pt>
                <c:pt idx="6578">
                  <c:v>0.8054909917507399</c:v>
                </c:pt>
                <c:pt idx="6579">
                  <c:v>0.80549135743192679</c:v>
                </c:pt>
                <c:pt idx="6580">
                  <c:v>0.80549275645430685</c:v>
                </c:pt>
                <c:pt idx="6581">
                  <c:v>0.8054936223318675</c:v>
                </c:pt>
                <c:pt idx="6582">
                  <c:v>0.80549377767616392</c:v>
                </c:pt>
                <c:pt idx="6583">
                  <c:v>0.80549468332494478</c:v>
                </c:pt>
                <c:pt idx="6584">
                  <c:v>0.80549528616637023</c:v>
                </c:pt>
                <c:pt idx="6585">
                  <c:v>0.80549544028601272</c:v>
                </c:pt>
                <c:pt idx="6586">
                  <c:v>0.80549552771440913</c:v>
                </c:pt>
                <c:pt idx="6587">
                  <c:v>0.8054958572374844</c:v>
                </c:pt>
                <c:pt idx="6588">
                  <c:v>0.80549654684067418</c:v>
                </c:pt>
                <c:pt idx="6589">
                  <c:v>0.80549682464719308</c:v>
                </c:pt>
                <c:pt idx="6590">
                  <c:v>0.80549690385048067</c:v>
                </c:pt>
                <c:pt idx="6591">
                  <c:v>0.80549753709112526</c:v>
                </c:pt>
                <c:pt idx="6592">
                  <c:v>0.80549775940494184</c:v>
                </c:pt>
                <c:pt idx="6593">
                  <c:v>0.8054977658719793</c:v>
                </c:pt>
                <c:pt idx="6594">
                  <c:v>0.80549827001499874</c:v>
                </c:pt>
                <c:pt idx="6595">
                  <c:v>0.80549942441168598</c:v>
                </c:pt>
                <c:pt idx="6596">
                  <c:v>0.80549987936642253</c:v>
                </c:pt>
                <c:pt idx="6597">
                  <c:v>0.80550017202965862</c:v>
                </c:pt>
                <c:pt idx="6598">
                  <c:v>0.80550026348738601</c:v>
                </c:pt>
                <c:pt idx="6599">
                  <c:v>0.80550072549957163</c:v>
                </c:pt>
                <c:pt idx="6600">
                  <c:v>0.8055010583115183</c:v>
                </c:pt>
                <c:pt idx="6601">
                  <c:v>0.80550163101260963</c:v>
                </c:pt>
                <c:pt idx="6602">
                  <c:v>0.80550255731141207</c:v>
                </c:pt>
                <c:pt idx="6603">
                  <c:v>0.80550260146742669</c:v>
                </c:pt>
                <c:pt idx="6604">
                  <c:v>0.80550267074692428</c:v>
                </c:pt>
                <c:pt idx="6605">
                  <c:v>0.80550274786097298</c:v>
                </c:pt>
                <c:pt idx="6606">
                  <c:v>0.8055033204853459</c:v>
                </c:pt>
                <c:pt idx="6607">
                  <c:v>0.80550351267039022</c:v>
                </c:pt>
                <c:pt idx="6608">
                  <c:v>0.80550634426998524</c:v>
                </c:pt>
                <c:pt idx="6609">
                  <c:v>0.80550710225939171</c:v>
                </c:pt>
                <c:pt idx="6610">
                  <c:v>0.80550718529685383</c:v>
                </c:pt>
                <c:pt idx="6611">
                  <c:v>0.80550861958832565</c:v>
                </c:pt>
                <c:pt idx="6612">
                  <c:v>0.80550894997237887</c:v>
                </c:pt>
                <c:pt idx="6613">
                  <c:v>0.80551047693175293</c:v>
                </c:pt>
                <c:pt idx="6614">
                  <c:v>0.80551062947586005</c:v>
                </c:pt>
                <c:pt idx="6615">
                  <c:v>0.8055106294941905</c:v>
                </c:pt>
                <c:pt idx="6616">
                  <c:v>0.8055106294941905</c:v>
                </c:pt>
                <c:pt idx="6617">
                  <c:v>0.80551113936490393</c:v>
                </c:pt>
                <c:pt idx="6618">
                  <c:v>0.80551126218986169</c:v>
                </c:pt>
                <c:pt idx="6619">
                  <c:v>0.80551226562764677</c:v>
                </c:pt>
                <c:pt idx="6620">
                  <c:v>0.80551284160936598</c:v>
                </c:pt>
                <c:pt idx="6621">
                  <c:v>0.80551290398768927</c:v>
                </c:pt>
                <c:pt idx="6622">
                  <c:v>0.80551460619227333</c:v>
                </c:pt>
                <c:pt idx="6623">
                  <c:v>0.80551475477707235</c:v>
                </c:pt>
                <c:pt idx="6624">
                  <c:v>0.80551506073857282</c:v>
                </c:pt>
                <c:pt idx="6625">
                  <c:v>0.8055154720163854</c:v>
                </c:pt>
                <c:pt idx="6626">
                  <c:v>0.80551562735006033</c:v>
                </c:pt>
                <c:pt idx="6627">
                  <c:v>0.80551645356604984</c:v>
                </c:pt>
                <c:pt idx="6628">
                  <c:v>0.80551653293404168</c:v>
                </c:pt>
                <c:pt idx="6629">
                  <c:v>0.80551770676343859</c:v>
                </c:pt>
                <c:pt idx="6630">
                  <c:v>0.80551926299209764</c:v>
                </c:pt>
                <c:pt idx="6631">
                  <c:v>0.80551986961602051</c:v>
                </c:pt>
                <c:pt idx="6632">
                  <c:v>0.80552046696155022</c:v>
                </c:pt>
                <c:pt idx="6633">
                  <c:v>0.80552046696155022</c:v>
                </c:pt>
                <c:pt idx="6634">
                  <c:v>0.80552141694118751</c:v>
                </c:pt>
                <c:pt idx="6635">
                  <c:v>0.80552202126058625</c:v>
                </c:pt>
                <c:pt idx="6636">
                  <c:v>0.80552308631001479</c:v>
                </c:pt>
                <c:pt idx="6637">
                  <c:v>0.80552348014521402</c:v>
                </c:pt>
                <c:pt idx="6638">
                  <c:v>0.80552423168911569</c:v>
                </c:pt>
                <c:pt idx="6639">
                  <c:v>0.80552451981274853</c:v>
                </c:pt>
                <c:pt idx="6640">
                  <c:v>0.80552536167469435</c:v>
                </c:pt>
                <c:pt idx="6641">
                  <c:v>0.80552604761722191</c:v>
                </c:pt>
                <c:pt idx="6642">
                  <c:v>0.80552634956585267</c:v>
                </c:pt>
                <c:pt idx="6643">
                  <c:v>0.80552758727164897</c:v>
                </c:pt>
                <c:pt idx="6644">
                  <c:v>0.80552895102220234</c:v>
                </c:pt>
                <c:pt idx="6645">
                  <c:v>0.80552997768903079</c:v>
                </c:pt>
                <c:pt idx="6646">
                  <c:v>0.80553046824738339</c:v>
                </c:pt>
                <c:pt idx="6647">
                  <c:v>0.80553048975955688</c:v>
                </c:pt>
                <c:pt idx="6648">
                  <c:v>0.80553079860524823</c:v>
                </c:pt>
                <c:pt idx="6649">
                  <c:v>0.80553139097087423</c:v>
                </c:pt>
                <c:pt idx="6650">
                  <c:v>0.80553213153392234</c:v>
                </c:pt>
                <c:pt idx="6651">
                  <c:v>0.80553407495805585</c:v>
                </c:pt>
                <c:pt idx="6652">
                  <c:v>0.80553471411680111</c:v>
                </c:pt>
                <c:pt idx="6653">
                  <c:v>0.80553475235378025</c:v>
                </c:pt>
                <c:pt idx="6654">
                  <c:v>0.80553531259503053</c:v>
                </c:pt>
                <c:pt idx="6655">
                  <c:v>0.80553595751285378</c:v>
                </c:pt>
                <c:pt idx="6656">
                  <c:v>0.80553660301085361</c:v>
                </c:pt>
                <c:pt idx="6657">
                  <c:v>0.80553674269678033</c:v>
                </c:pt>
                <c:pt idx="6658">
                  <c:v>0.80553690895286911</c:v>
                </c:pt>
                <c:pt idx="6659">
                  <c:v>0.80553740299033849</c:v>
                </c:pt>
                <c:pt idx="6660">
                  <c:v>0.80553830168942164</c:v>
                </c:pt>
                <c:pt idx="6661">
                  <c:v>0.80553832022955263</c:v>
                </c:pt>
                <c:pt idx="6662">
                  <c:v>0.80553981545787701</c:v>
                </c:pt>
                <c:pt idx="6663">
                  <c:v>0.80554007902470759</c:v>
                </c:pt>
                <c:pt idx="6664">
                  <c:v>0.80554037469704776</c:v>
                </c:pt>
                <c:pt idx="6665">
                  <c:v>0.80554111092335445</c:v>
                </c:pt>
                <c:pt idx="6666">
                  <c:v>0.80554168440339102</c:v>
                </c:pt>
                <c:pt idx="6667">
                  <c:v>0.80554326471940274</c:v>
                </c:pt>
                <c:pt idx="6668">
                  <c:v>0.8055440983908706</c:v>
                </c:pt>
                <c:pt idx="6669">
                  <c:v>0.80554469273147289</c:v>
                </c:pt>
                <c:pt idx="6670">
                  <c:v>0.80554609927398524</c:v>
                </c:pt>
                <c:pt idx="6671">
                  <c:v>0.80554609928021859</c:v>
                </c:pt>
                <c:pt idx="6672">
                  <c:v>0.80554690313343313</c:v>
                </c:pt>
                <c:pt idx="6673">
                  <c:v>0.80554789508165148</c:v>
                </c:pt>
                <c:pt idx="6674">
                  <c:v>0.8055481970125119</c:v>
                </c:pt>
                <c:pt idx="6675">
                  <c:v>0.80554923109122734</c:v>
                </c:pt>
                <c:pt idx="6676">
                  <c:v>0.80554967464776872</c:v>
                </c:pt>
                <c:pt idx="6677">
                  <c:v>0.80555104338376826</c:v>
                </c:pt>
                <c:pt idx="6678">
                  <c:v>0.80555152164062238</c:v>
                </c:pt>
                <c:pt idx="6679">
                  <c:v>0.80555182488758115</c:v>
                </c:pt>
                <c:pt idx="6680">
                  <c:v>0.80555223753157468</c:v>
                </c:pt>
                <c:pt idx="6681">
                  <c:v>0.80555230034225911</c:v>
                </c:pt>
                <c:pt idx="6682">
                  <c:v>0.8055523369173393</c:v>
                </c:pt>
                <c:pt idx="6683">
                  <c:v>0.80555306170615637</c:v>
                </c:pt>
                <c:pt idx="6684">
                  <c:v>0.80555323806918477</c:v>
                </c:pt>
                <c:pt idx="6685">
                  <c:v>0.80555397857942912</c:v>
                </c:pt>
                <c:pt idx="6686">
                  <c:v>0.80555485039597774</c:v>
                </c:pt>
                <c:pt idx="6687">
                  <c:v>0.80555715942587591</c:v>
                </c:pt>
                <c:pt idx="6688">
                  <c:v>0.80555924967822667</c:v>
                </c:pt>
                <c:pt idx="6689">
                  <c:v>0.80556016685471565</c:v>
                </c:pt>
                <c:pt idx="6690">
                  <c:v>0.80556166198366141</c:v>
                </c:pt>
                <c:pt idx="6691">
                  <c:v>0.80556239116840733</c:v>
                </c:pt>
                <c:pt idx="6692">
                  <c:v>0.80556239685612674</c:v>
                </c:pt>
                <c:pt idx="6693">
                  <c:v>0.80556247858317287</c:v>
                </c:pt>
                <c:pt idx="6694">
                  <c:v>0.80556349749355194</c:v>
                </c:pt>
                <c:pt idx="6695">
                  <c:v>0.80556377524303502</c:v>
                </c:pt>
                <c:pt idx="6696">
                  <c:v>0.8055638544291408</c:v>
                </c:pt>
                <c:pt idx="6697">
                  <c:v>0.80556448753885734</c:v>
                </c:pt>
                <c:pt idx="6698">
                  <c:v>0.80556470980609118</c:v>
                </c:pt>
                <c:pt idx="6699">
                  <c:v>0.80556594461799813</c:v>
                </c:pt>
                <c:pt idx="6700">
                  <c:v>0.80556637446161472</c:v>
                </c:pt>
                <c:pt idx="6701">
                  <c:v>0.80556653892370611</c:v>
                </c:pt>
                <c:pt idx="6702">
                  <c:v>0.80556663803140982</c:v>
                </c:pt>
                <c:pt idx="6703">
                  <c:v>0.80556682932336454</c:v>
                </c:pt>
                <c:pt idx="6704">
                  <c:v>0.80556721335915249</c:v>
                </c:pt>
                <c:pt idx="6705">
                  <c:v>0.80556767527452933</c:v>
                </c:pt>
                <c:pt idx="6706">
                  <c:v>0.80556834598189098</c:v>
                </c:pt>
                <c:pt idx="6707">
                  <c:v>0.80556874372888698</c:v>
                </c:pt>
                <c:pt idx="6708">
                  <c:v>0.80556874917090571</c:v>
                </c:pt>
                <c:pt idx="6709">
                  <c:v>0.80556934095724853</c:v>
                </c:pt>
                <c:pt idx="6710">
                  <c:v>0.80556955085398574</c:v>
                </c:pt>
                <c:pt idx="6711">
                  <c:v>0.80556969721568561</c:v>
                </c:pt>
                <c:pt idx="6712">
                  <c:v>0.80557008856121526</c:v>
                </c:pt>
                <c:pt idx="6713">
                  <c:v>0.80557069077314591</c:v>
                </c:pt>
                <c:pt idx="6714">
                  <c:v>0.80557140730824006</c:v>
                </c:pt>
                <c:pt idx="6715">
                  <c:v>0.80557141681041133</c:v>
                </c:pt>
                <c:pt idx="6716">
                  <c:v>0.80557157701409621</c:v>
                </c:pt>
                <c:pt idx="6717">
                  <c:v>0.80557157701409621</c:v>
                </c:pt>
                <c:pt idx="6718">
                  <c:v>0.80557157701409621</c:v>
                </c:pt>
                <c:pt idx="6719">
                  <c:v>0.80557157701409621</c:v>
                </c:pt>
                <c:pt idx="6720">
                  <c:v>0.8055715770191183</c:v>
                </c:pt>
                <c:pt idx="6721">
                  <c:v>0.80557157702283411</c:v>
                </c:pt>
                <c:pt idx="6722">
                  <c:v>0.80557157703156945</c:v>
                </c:pt>
                <c:pt idx="6723">
                  <c:v>0.80557157703156945</c:v>
                </c:pt>
                <c:pt idx="6724">
                  <c:v>0.80557157703156945</c:v>
                </c:pt>
                <c:pt idx="6725">
                  <c:v>0.80557288914168002</c:v>
                </c:pt>
                <c:pt idx="6726">
                  <c:v>0.80557336736582819</c:v>
                </c:pt>
                <c:pt idx="6727">
                  <c:v>0.80557379306169685</c:v>
                </c:pt>
                <c:pt idx="6728">
                  <c:v>0.80557408320206558</c:v>
                </c:pt>
                <c:pt idx="6729">
                  <c:v>0.80557470857928071</c:v>
                </c:pt>
                <c:pt idx="6730">
                  <c:v>0.80557470859414348</c:v>
                </c:pt>
                <c:pt idx="6731">
                  <c:v>0.80557490732171999</c:v>
                </c:pt>
                <c:pt idx="6732">
                  <c:v>0.80557594054464454</c:v>
                </c:pt>
                <c:pt idx="6733">
                  <c:v>0.80557843847704902</c:v>
                </c:pt>
                <c:pt idx="6734">
                  <c:v>0.80557931095078894</c:v>
                </c:pt>
                <c:pt idx="6735">
                  <c:v>0.80557978885017245</c:v>
                </c:pt>
                <c:pt idx="6736">
                  <c:v>0.80558015443079745</c:v>
                </c:pt>
                <c:pt idx="6737">
                  <c:v>0.80558044843068477</c:v>
                </c:pt>
                <c:pt idx="6738">
                  <c:v>0.80558155306331114</c:v>
                </c:pt>
                <c:pt idx="6739">
                  <c:v>0.80558241870130198</c:v>
                </c:pt>
                <c:pt idx="6740">
                  <c:v>0.80558257400242661</c:v>
                </c:pt>
                <c:pt idx="6741">
                  <c:v>0.80558347939898467</c:v>
                </c:pt>
                <c:pt idx="6742">
                  <c:v>0.80558423615021735</c:v>
                </c:pt>
                <c:pt idx="6743">
                  <c:v>0.80558424183466948</c:v>
                </c:pt>
                <c:pt idx="6744">
                  <c:v>0.80558432355325016</c:v>
                </c:pt>
                <c:pt idx="6745">
                  <c:v>0.80558465298474879</c:v>
                </c:pt>
                <c:pt idx="6746">
                  <c:v>0.80558562012586676</c:v>
                </c:pt>
                <c:pt idx="6747">
                  <c:v>0.80558633237153277</c:v>
                </c:pt>
                <c:pt idx="6748">
                  <c:v>0.80558706509211597</c:v>
                </c:pt>
                <c:pt idx="6749">
                  <c:v>0.80558821916810952</c:v>
                </c:pt>
                <c:pt idx="6750">
                  <c:v>0.80558848271700456</c:v>
                </c:pt>
                <c:pt idx="6751">
                  <c:v>0.80558867399587575</c:v>
                </c:pt>
                <c:pt idx="6752">
                  <c:v>0.80558896657777535</c:v>
                </c:pt>
                <c:pt idx="6753">
                  <c:v>0.80558904970880596</c:v>
                </c:pt>
                <c:pt idx="6754">
                  <c:v>0.80558905801114922</c:v>
                </c:pt>
                <c:pt idx="6755">
                  <c:v>0.8055895198949331</c:v>
                </c:pt>
                <c:pt idx="6756">
                  <c:v>0.80558985261438498</c:v>
                </c:pt>
                <c:pt idx="6757">
                  <c:v>0.8055900314040163</c:v>
                </c:pt>
                <c:pt idx="6758">
                  <c:v>0.8055904251555126</c:v>
                </c:pt>
                <c:pt idx="6759">
                  <c:v>0.8055913953403554</c:v>
                </c:pt>
                <c:pt idx="6760">
                  <c:v>0.80559154169348135</c:v>
                </c:pt>
                <c:pt idx="6761">
                  <c:v>0.80559211413330045</c:v>
                </c:pt>
                <c:pt idx="6762">
                  <c:v>0.80559230629040812</c:v>
                </c:pt>
                <c:pt idx="6763">
                  <c:v>0.80559325167050844</c:v>
                </c:pt>
                <c:pt idx="6764">
                  <c:v>0.80559326116915364</c:v>
                </c:pt>
                <c:pt idx="6765">
                  <c:v>0.80559371751012887</c:v>
                </c:pt>
                <c:pt idx="6766">
                  <c:v>0.80559453141774506</c:v>
                </c:pt>
                <c:pt idx="6767">
                  <c:v>0.80559513710270281</c:v>
                </c:pt>
                <c:pt idx="6768">
                  <c:v>0.80559589488251071</c:v>
                </c:pt>
                <c:pt idx="6769">
                  <c:v>0.80559705272830451</c:v>
                </c:pt>
                <c:pt idx="6770">
                  <c:v>0.80559705273075488</c:v>
                </c:pt>
                <c:pt idx="6771">
                  <c:v>0.80559741178973532</c:v>
                </c:pt>
                <c:pt idx="6772">
                  <c:v>0.80559774208130019</c:v>
                </c:pt>
                <c:pt idx="6773">
                  <c:v>0.80560005365628395</c:v>
                </c:pt>
                <c:pt idx="6774">
                  <c:v>0.80560163263628393</c:v>
                </c:pt>
                <c:pt idx="6775">
                  <c:v>0.80560224579520945</c:v>
                </c:pt>
                <c:pt idx="6776">
                  <c:v>0.80560339672875392</c:v>
                </c:pt>
                <c:pt idx="6777">
                  <c:v>0.80560354527225397</c:v>
                </c:pt>
                <c:pt idx="6778">
                  <c:v>0.80560385114898236</c:v>
                </c:pt>
                <c:pt idx="6779">
                  <c:v>0.80560426231328686</c:v>
                </c:pt>
                <c:pt idx="6780">
                  <c:v>0.80560524359014274</c:v>
                </c:pt>
                <c:pt idx="6781">
                  <c:v>0.80560575500990894</c:v>
                </c:pt>
                <c:pt idx="6782">
                  <c:v>0.80560649643815441</c:v>
                </c:pt>
                <c:pt idx="6783">
                  <c:v>0.80560805223534215</c:v>
                </c:pt>
                <c:pt idx="6784">
                  <c:v>0.80560862334352734</c:v>
                </c:pt>
                <c:pt idx="6785">
                  <c:v>0.80560862559987789</c:v>
                </c:pt>
                <c:pt idx="6786">
                  <c:v>0.80560925587016208</c:v>
                </c:pt>
                <c:pt idx="6787">
                  <c:v>0.80561020558469632</c:v>
                </c:pt>
                <c:pt idx="6788">
                  <c:v>0.80561080973612587</c:v>
                </c:pt>
                <c:pt idx="6789">
                  <c:v>0.80561089286722365</c:v>
                </c:pt>
                <c:pt idx="6790">
                  <c:v>0.80561172967210126</c:v>
                </c:pt>
                <c:pt idx="6791">
                  <c:v>0.8056118744895322</c:v>
                </c:pt>
                <c:pt idx="6792">
                  <c:v>0.80561226821553222</c:v>
                </c:pt>
                <c:pt idx="6793">
                  <c:v>0.80561289157756932</c:v>
                </c:pt>
                <c:pt idx="6794">
                  <c:v>0.80561414922211227</c:v>
                </c:pt>
                <c:pt idx="6795">
                  <c:v>0.80561483497418496</c:v>
                </c:pt>
                <c:pt idx="6796">
                  <c:v>0.80561513683942221</c:v>
                </c:pt>
                <c:pt idx="6797">
                  <c:v>0.80561604032226719</c:v>
                </c:pt>
                <c:pt idx="6798">
                  <c:v>0.80561637420119925</c:v>
                </c:pt>
                <c:pt idx="6799">
                  <c:v>0.80561728103381713</c:v>
                </c:pt>
                <c:pt idx="6800">
                  <c:v>0.80561773757269628</c:v>
                </c:pt>
                <c:pt idx="6801">
                  <c:v>0.80561876395416077</c:v>
                </c:pt>
                <c:pt idx="6802">
                  <c:v>0.80561892835209648</c:v>
                </c:pt>
                <c:pt idx="6803">
                  <c:v>0.80561923930918922</c:v>
                </c:pt>
                <c:pt idx="6804">
                  <c:v>0.80561927588129167</c:v>
                </c:pt>
                <c:pt idx="6805">
                  <c:v>0.80561958464153605</c:v>
                </c:pt>
                <c:pt idx="6806">
                  <c:v>0.80562017684251341</c:v>
                </c:pt>
                <c:pt idx="6807">
                  <c:v>0.80562091719931594</c:v>
                </c:pt>
                <c:pt idx="6808">
                  <c:v>0.80562095406566736</c:v>
                </c:pt>
                <c:pt idx="6809">
                  <c:v>0.80562252639769627</c:v>
                </c:pt>
                <c:pt idx="6810">
                  <c:v>0.80562252639769627</c:v>
                </c:pt>
                <c:pt idx="6811">
                  <c:v>0.80562252640589727</c:v>
                </c:pt>
                <c:pt idx="6812">
                  <c:v>0.80562252640643028</c:v>
                </c:pt>
                <c:pt idx="6813">
                  <c:v>0.80562252640643028</c:v>
                </c:pt>
                <c:pt idx="6814">
                  <c:v>0.80562252641516718</c:v>
                </c:pt>
                <c:pt idx="6815">
                  <c:v>0.80562252641516718</c:v>
                </c:pt>
                <c:pt idx="6816">
                  <c:v>0.80562286008326178</c:v>
                </c:pt>
                <c:pt idx="6817">
                  <c:v>0.80562349906461528</c:v>
                </c:pt>
                <c:pt idx="6818">
                  <c:v>0.80562409737675744</c:v>
                </c:pt>
                <c:pt idx="6819">
                  <c:v>0.80562461101723548</c:v>
                </c:pt>
                <c:pt idx="6820">
                  <c:v>0.80562538743336398</c:v>
                </c:pt>
                <c:pt idx="6821">
                  <c:v>0.80562565746087844</c:v>
                </c:pt>
                <c:pt idx="6822">
                  <c:v>0.80562565747813608</c:v>
                </c:pt>
                <c:pt idx="6823">
                  <c:v>0.80562569329060718</c:v>
                </c:pt>
                <c:pt idx="6824">
                  <c:v>0.80562618719101864</c:v>
                </c:pt>
                <c:pt idx="6825">
                  <c:v>0.80562708564083008</c:v>
                </c:pt>
                <c:pt idx="6826">
                  <c:v>0.80562710417527716</c:v>
                </c:pt>
                <c:pt idx="6827">
                  <c:v>0.80562832448877508</c:v>
                </c:pt>
                <c:pt idx="6828">
                  <c:v>0.80562859898851291</c:v>
                </c:pt>
                <c:pt idx="6829">
                  <c:v>0.80562886248128307</c:v>
                </c:pt>
                <c:pt idx="6830">
                  <c:v>0.8056298940938984</c:v>
                </c:pt>
                <c:pt idx="6831">
                  <c:v>0.80563046741345867</c:v>
                </c:pt>
                <c:pt idx="6832">
                  <c:v>0.80563135158640131</c:v>
                </c:pt>
                <c:pt idx="6833">
                  <c:v>0.80563204729019378</c:v>
                </c:pt>
                <c:pt idx="6834">
                  <c:v>0.80563288072992667</c:v>
                </c:pt>
                <c:pt idx="6835">
                  <c:v>0.80563347490638626</c:v>
                </c:pt>
                <c:pt idx="6836">
                  <c:v>0.80563357127333868</c:v>
                </c:pt>
                <c:pt idx="6837">
                  <c:v>0.80563503414447968</c:v>
                </c:pt>
                <c:pt idx="6838">
                  <c:v>0.80563568469325419</c:v>
                </c:pt>
                <c:pt idx="6839">
                  <c:v>0.80563667636587011</c:v>
                </c:pt>
                <c:pt idx="6840">
                  <c:v>0.8056370238045869</c:v>
                </c:pt>
                <c:pt idx="6841">
                  <c:v>0.80563722703667762</c:v>
                </c:pt>
                <c:pt idx="6842">
                  <c:v>0.80563722705478613</c:v>
                </c:pt>
                <c:pt idx="6843">
                  <c:v>0.80563762589029464</c:v>
                </c:pt>
                <c:pt idx="6844">
                  <c:v>0.80564030191727742</c:v>
                </c:pt>
                <c:pt idx="6845">
                  <c:v>0.80564060507993995</c:v>
                </c:pt>
                <c:pt idx="6846">
                  <c:v>0.80564076946231511</c:v>
                </c:pt>
                <c:pt idx="6847">
                  <c:v>0.8056410176081592</c:v>
                </c:pt>
                <c:pt idx="6848">
                  <c:v>0.80564108040244953</c:v>
                </c:pt>
                <c:pt idx="6849">
                  <c:v>0.80564184155390473</c:v>
                </c:pt>
                <c:pt idx="6850">
                  <c:v>0.8056427581720369</c:v>
                </c:pt>
                <c:pt idx="6851">
                  <c:v>0.80564516542531384</c:v>
                </c:pt>
                <c:pt idx="6852">
                  <c:v>0.80564537196791708</c:v>
                </c:pt>
                <c:pt idx="6853">
                  <c:v>0.80564593813479579</c:v>
                </c:pt>
                <c:pt idx="6854">
                  <c:v>0.8056462442611233</c:v>
                </c:pt>
                <c:pt idx="6855">
                  <c:v>0.80564645174300986</c:v>
                </c:pt>
                <c:pt idx="6856">
                  <c:v>0.80564738150025295</c:v>
                </c:pt>
                <c:pt idx="6857">
                  <c:v>0.8056479980410709</c:v>
                </c:pt>
                <c:pt idx="6858">
                  <c:v>0.8056479980410709</c:v>
                </c:pt>
                <c:pt idx="6859">
                  <c:v>0.8056479980410709</c:v>
                </c:pt>
                <c:pt idx="6860">
                  <c:v>0.8056479980410709</c:v>
                </c:pt>
                <c:pt idx="6861">
                  <c:v>0.8056479980410709</c:v>
                </c:pt>
                <c:pt idx="6862">
                  <c:v>0.8056479980410709</c:v>
                </c:pt>
                <c:pt idx="6863">
                  <c:v>0.8056479980410709</c:v>
                </c:pt>
                <c:pt idx="6864">
                  <c:v>0.8056479980410709</c:v>
                </c:pt>
                <c:pt idx="6865">
                  <c:v>0.8056479980410709</c:v>
                </c:pt>
                <c:pt idx="6866">
                  <c:v>0.80564799804501219</c:v>
                </c:pt>
                <c:pt idx="6867">
                  <c:v>0.80564799804501219</c:v>
                </c:pt>
                <c:pt idx="6868">
                  <c:v>0.80564799804501219</c:v>
                </c:pt>
                <c:pt idx="6869">
                  <c:v>0.80564799804501219</c:v>
                </c:pt>
                <c:pt idx="6870">
                  <c:v>0.80564799804501219</c:v>
                </c:pt>
                <c:pt idx="6871">
                  <c:v>0.80564799804501219</c:v>
                </c:pt>
                <c:pt idx="6872">
                  <c:v>0.80564799804501219</c:v>
                </c:pt>
                <c:pt idx="6873">
                  <c:v>0.80564799804740961</c:v>
                </c:pt>
                <c:pt idx="6874">
                  <c:v>0.8056479980498068</c:v>
                </c:pt>
                <c:pt idx="6875">
                  <c:v>0.8056479980498068</c:v>
                </c:pt>
                <c:pt idx="6876">
                  <c:v>0.80564799805854048</c:v>
                </c:pt>
                <c:pt idx="6877">
                  <c:v>0.80564799805854048</c:v>
                </c:pt>
                <c:pt idx="6878">
                  <c:v>0.80564799805854048</c:v>
                </c:pt>
                <c:pt idx="6879">
                  <c:v>0.80564799805854048</c:v>
                </c:pt>
                <c:pt idx="6880">
                  <c:v>0.80564799805854048</c:v>
                </c:pt>
                <c:pt idx="6881">
                  <c:v>0.80564799805854048</c:v>
                </c:pt>
                <c:pt idx="6882">
                  <c:v>0.80564799805854048</c:v>
                </c:pt>
                <c:pt idx="6883">
                  <c:v>0.80564799805854048</c:v>
                </c:pt>
                <c:pt idx="6884">
                  <c:v>0.80564799805854048</c:v>
                </c:pt>
                <c:pt idx="6885">
                  <c:v>0.80564799805854048</c:v>
                </c:pt>
                <c:pt idx="6886">
                  <c:v>0.80564799805854048</c:v>
                </c:pt>
                <c:pt idx="6887">
                  <c:v>0.80564799805854048</c:v>
                </c:pt>
                <c:pt idx="6888">
                  <c:v>0.80564799805854048</c:v>
                </c:pt>
                <c:pt idx="6889">
                  <c:v>0.80564802780608757</c:v>
                </c:pt>
                <c:pt idx="6890">
                  <c:v>0.80564894472761062</c:v>
                </c:pt>
                <c:pt idx="6891">
                  <c:v>0.80565021356615041</c:v>
                </c:pt>
                <c:pt idx="6892">
                  <c:v>0.80565043944145931</c:v>
                </c:pt>
                <c:pt idx="6893">
                  <c:v>0.805651014380796</c:v>
                </c:pt>
                <c:pt idx="6894">
                  <c:v>0.80565112885699763</c:v>
                </c:pt>
                <c:pt idx="6895">
                  <c:v>0.80565112886003332</c:v>
                </c:pt>
                <c:pt idx="6896">
                  <c:v>0.80565112886914192</c:v>
                </c:pt>
                <c:pt idx="6897">
                  <c:v>0.8056511288716971</c:v>
                </c:pt>
                <c:pt idx="6898">
                  <c:v>0.80565116842349926</c:v>
                </c:pt>
                <c:pt idx="6899">
                  <c:v>0.80565117410910403</c:v>
                </c:pt>
                <c:pt idx="6900">
                  <c:v>0.80565125581289809</c:v>
                </c:pt>
                <c:pt idx="6901">
                  <c:v>0.80565255211256703</c:v>
                </c:pt>
                <c:pt idx="6902">
                  <c:v>0.80565263127679199</c:v>
                </c:pt>
                <c:pt idx="6903">
                  <c:v>0.80565319184725759</c:v>
                </c:pt>
                <c:pt idx="6904">
                  <c:v>0.80565326421010819</c:v>
                </c:pt>
                <c:pt idx="6905">
                  <c:v>0.80565414927879697</c:v>
                </c:pt>
                <c:pt idx="6906">
                  <c:v>0.80565472088418921</c:v>
                </c:pt>
                <c:pt idx="6907">
                  <c:v>0.80565510166969834</c:v>
                </c:pt>
                <c:pt idx="6908">
                  <c:v>0.80565515060884429</c:v>
                </c:pt>
                <c:pt idx="6909">
                  <c:v>0.80565531502574905</c:v>
                </c:pt>
                <c:pt idx="6910">
                  <c:v>0.80565560534361436</c:v>
                </c:pt>
                <c:pt idx="6911">
                  <c:v>0.8056559892737053</c:v>
                </c:pt>
                <c:pt idx="6912">
                  <c:v>0.80565645106067119</c:v>
                </c:pt>
                <c:pt idx="6913">
                  <c:v>0.80565752465784102</c:v>
                </c:pt>
                <c:pt idx="6914">
                  <c:v>0.80565832611765575</c:v>
                </c:pt>
                <c:pt idx="6915">
                  <c:v>0.80565847243893263</c:v>
                </c:pt>
                <c:pt idx="6916">
                  <c:v>0.80565886367540296</c:v>
                </c:pt>
                <c:pt idx="6917">
                  <c:v>0.80565946571991653</c:v>
                </c:pt>
                <c:pt idx="6918">
                  <c:v>0.80566018205634604</c:v>
                </c:pt>
                <c:pt idx="6919">
                  <c:v>0.80566019155534274</c:v>
                </c:pt>
                <c:pt idx="6920">
                  <c:v>0.8056621415695655</c:v>
                </c:pt>
                <c:pt idx="6921">
                  <c:v>0.8056628572057315</c:v>
                </c:pt>
                <c:pt idx="6922">
                  <c:v>0.80566290770891291</c:v>
                </c:pt>
                <c:pt idx="6923">
                  <c:v>0.80566348240935648</c:v>
                </c:pt>
                <c:pt idx="6924">
                  <c:v>0.80566348242501362</c:v>
                </c:pt>
                <c:pt idx="6925">
                  <c:v>0.80566368109654396</c:v>
                </c:pt>
                <c:pt idx="6926">
                  <c:v>0.80566589354526408</c:v>
                </c:pt>
                <c:pt idx="6927">
                  <c:v>0.80566685984938047</c:v>
                </c:pt>
                <c:pt idx="6928">
                  <c:v>0.80566721127045038</c:v>
                </c:pt>
                <c:pt idx="6929">
                  <c:v>0.80566808350110297</c:v>
                </c:pt>
                <c:pt idx="6930">
                  <c:v>0.80566822314331776</c:v>
                </c:pt>
                <c:pt idx="6931">
                  <c:v>0.80566856126762287</c:v>
                </c:pt>
                <c:pt idx="6932">
                  <c:v>0.80566892674767832</c:v>
                </c:pt>
                <c:pt idx="6933">
                  <c:v>0.80566922066529723</c:v>
                </c:pt>
                <c:pt idx="6934">
                  <c:v>0.80567063525857263</c:v>
                </c:pt>
                <c:pt idx="6935">
                  <c:v>0.80567119038868606</c:v>
                </c:pt>
                <c:pt idx="6936">
                  <c:v>0.80567134564663667</c:v>
                </c:pt>
                <c:pt idx="6937">
                  <c:v>0.80567268277708137</c:v>
                </c:pt>
                <c:pt idx="6938">
                  <c:v>0.80567301301466332</c:v>
                </c:pt>
                <c:pt idx="6939">
                  <c:v>0.80567342404990094</c:v>
                </c:pt>
                <c:pt idx="6940">
                  <c:v>0.80567346765208803</c:v>
                </c:pt>
                <c:pt idx="6941">
                  <c:v>0.80567346766955616</c:v>
                </c:pt>
                <c:pt idx="6942">
                  <c:v>0.80567439092240423</c:v>
                </c:pt>
                <c:pt idx="6943">
                  <c:v>0.80567510296978517</c:v>
                </c:pt>
                <c:pt idx="6944">
                  <c:v>0.8056765982156403</c:v>
                </c:pt>
                <c:pt idx="6945">
                  <c:v>0.8056765982156403</c:v>
                </c:pt>
                <c:pt idx="6946">
                  <c:v>0.80567659821825011</c:v>
                </c:pt>
                <c:pt idx="6947">
                  <c:v>0.80567659821825011</c:v>
                </c:pt>
                <c:pt idx="6948">
                  <c:v>0.80567659822128534</c:v>
                </c:pt>
                <c:pt idx="6949">
                  <c:v>0.80567659823289317</c:v>
                </c:pt>
                <c:pt idx="6950">
                  <c:v>0.80567659823289317</c:v>
                </c:pt>
                <c:pt idx="6951">
                  <c:v>0.80567659823289317</c:v>
                </c:pt>
                <c:pt idx="6952">
                  <c:v>0.80567698924232956</c:v>
                </c:pt>
                <c:pt idx="6953">
                  <c:v>0.80567744394310881</c:v>
                </c:pt>
                <c:pt idx="6954">
                  <c:v>0.80567773644366436</c:v>
                </c:pt>
                <c:pt idx="6955">
                  <c:v>0.8056778195526485</c:v>
                </c:pt>
                <c:pt idx="6956">
                  <c:v>0.80567782785268305</c:v>
                </c:pt>
                <c:pt idx="6957">
                  <c:v>0.80567828960805288</c:v>
                </c:pt>
                <c:pt idx="6958">
                  <c:v>0.80567837393833752</c:v>
                </c:pt>
                <c:pt idx="6959">
                  <c:v>0.8056786222350012</c:v>
                </c:pt>
                <c:pt idx="6960">
                  <c:v>0.80567880097386146</c:v>
                </c:pt>
                <c:pt idx="6961">
                  <c:v>0.8056791946161509</c:v>
                </c:pt>
                <c:pt idx="6962">
                  <c:v>0.80567981784867992</c:v>
                </c:pt>
                <c:pt idx="6963">
                  <c:v>0.80568016453099123</c:v>
                </c:pt>
                <c:pt idx="6964">
                  <c:v>0.80568023377410791</c:v>
                </c:pt>
                <c:pt idx="6965">
                  <c:v>0.80568107522811039</c:v>
                </c:pt>
                <c:pt idx="6966">
                  <c:v>0.80568202034557124</c:v>
                </c:pt>
                <c:pt idx="6967">
                  <c:v>0.80568202984104309</c:v>
                </c:pt>
                <c:pt idx="6968">
                  <c:v>0.80568329973753294</c:v>
                </c:pt>
                <c:pt idx="6969">
                  <c:v>0.80568466282321571</c:v>
                </c:pt>
                <c:pt idx="6970">
                  <c:v>0.80568474581451655</c:v>
                </c:pt>
                <c:pt idx="6971">
                  <c:v>0.80568650950776055</c:v>
                </c:pt>
                <c:pt idx="6972">
                  <c:v>0.80568787864538705</c:v>
                </c:pt>
                <c:pt idx="6973">
                  <c:v>0.80568879829766982</c:v>
                </c:pt>
                <c:pt idx="6974">
                  <c:v>0.80568978426456672</c:v>
                </c:pt>
                <c:pt idx="6975">
                  <c:v>0.80568982331909933</c:v>
                </c:pt>
                <c:pt idx="6976">
                  <c:v>0.80569101196908144</c:v>
                </c:pt>
                <c:pt idx="6977">
                  <c:v>0.80569231108482131</c:v>
                </c:pt>
                <c:pt idx="6978">
                  <c:v>0.80569302792755226</c:v>
                </c:pt>
                <c:pt idx="6979">
                  <c:v>0.80569400893157295</c:v>
                </c:pt>
                <c:pt idx="6980">
                  <c:v>0.80569524752448041</c:v>
                </c:pt>
                <c:pt idx="6981">
                  <c:v>0.80569578540302689</c:v>
                </c:pt>
                <c:pt idx="6982">
                  <c:v>0.80569681679584881</c:v>
                </c:pt>
                <c:pt idx="6983">
                  <c:v>0.8056973899998976</c:v>
                </c:pt>
                <c:pt idx="6984">
                  <c:v>0.80569893523069391</c:v>
                </c:pt>
                <c:pt idx="6985">
                  <c:v>0.80569893523069391</c:v>
                </c:pt>
                <c:pt idx="6986">
                  <c:v>0.80569893523473979</c:v>
                </c:pt>
                <c:pt idx="6987">
                  <c:v>0.80569893523708402</c:v>
                </c:pt>
                <c:pt idx="6988">
                  <c:v>0.80569893523942615</c:v>
                </c:pt>
                <c:pt idx="6989">
                  <c:v>0.80569893524816072</c:v>
                </c:pt>
                <c:pt idx="6990">
                  <c:v>0.80569893524816072</c:v>
                </c:pt>
                <c:pt idx="6991">
                  <c:v>0.80569896954540743</c:v>
                </c:pt>
                <c:pt idx="6992">
                  <c:v>0.80569957352885435</c:v>
                </c:pt>
                <c:pt idx="6993">
                  <c:v>0.80569965663790366</c:v>
                </c:pt>
                <c:pt idx="6994">
                  <c:v>0.80570036561135305</c:v>
                </c:pt>
                <c:pt idx="6995">
                  <c:v>0.80570049320904324</c:v>
                </c:pt>
                <c:pt idx="6996">
                  <c:v>0.80570063798620828</c:v>
                </c:pt>
                <c:pt idx="6997">
                  <c:v>0.80570103160300066</c:v>
                </c:pt>
                <c:pt idx="6998">
                  <c:v>0.80570113203925875</c:v>
                </c:pt>
                <c:pt idx="6999">
                  <c:v>0.80570165479144651</c:v>
                </c:pt>
                <c:pt idx="7000">
                  <c:v>0.80570195577348547</c:v>
                </c:pt>
                <c:pt idx="7001">
                  <c:v>0.80570228556137402</c:v>
                </c:pt>
                <c:pt idx="7002">
                  <c:v>0.80570359764822885</c:v>
                </c:pt>
                <c:pt idx="7003">
                  <c:v>0.80570513644778874</c:v>
                </c:pt>
                <c:pt idx="7004">
                  <c:v>0.80570619764899765</c:v>
                </c:pt>
                <c:pt idx="7005">
                  <c:v>0.80570644758647092</c:v>
                </c:pt>
                <c:pt idx="7006">
                  <c:v>0.80570649944019612</c:v>
                </c:pt>
                <c:pt idx="7007">
                  <c:v>0.80570752553626623</c:v>
                </c:pt>
                <c:pt idx="7008">
                  <c:v>0.80570768988769192</c:v>
                </c:pt>
                <c:pt idx="7009">
                  <c:v>0.80570800075911864</c:v>
                </c:pt>
                <c:pt idx="7010">
                  <c:v>0.80570803731998608</c:v>
                </c:pt>
                <c:pt idx="7011">
                  <c:v>0.80570967818162786</c:v>
                </c:pt>
                <c:pt idx="7012">
                  <c:v>0.80570971503799615</c:v>
                </c:pt>
                <c:pt idx="7013">
                  <c:v>0.80571162052533463</c:v>
                </c:pt>
                <c:pt idx="7014">
                  <c:v>0.80571208492641044</c:v>
                </c:pt>
                <c:pt idx="7015">
                  <c:v>0.80571285747531807</c:v>
                </c:pt>
                <c:pt idx="7016">
                  <c:v>0.80571337097350437</c:v>
                </c:pt>
                <c:pt idx="7017">
                  <c:v>0.80571414717267564</c:v>
                </c:pt>
                <c:pt idx="7018">
                  <c:v>0.80571441712510472</c:v>
                </c:pt>
                <c:pt idx="7019">
                  <c:v>0.80571441714342129</c:v>
                </c:pt>
                <c:pt idx="7020">
                  <c:v>0.80571494670847588</c:v>
                </c:pt>
                <c:pt idx="7021">
                  <c:v>0.80571586343775237</c:v>
                </c:pt>
                <c:pt idx="7022">
                  <c:v>0.80571708341138992</c:v>
                </c:pt>
                <c:pt idx="7023">
                  <c:v>0.80571735783586185</c:v>
                </c:pt>
                <c:pt idx="7024">
                  <c:v>0.80571762125456448</c:v>
                </c:pt>
                <c:pt idx="7025">
                  <c:v>0.8057186525811183</c:v>
                </c:pt>
                <c:pt idx="7026">
                  <c:v>0.8057192257401895</c:v>
                </c:pt>
                <c:pt idx="7027">
                  <c:v>0.80571954921456101</c:v>
                </c:pt>
                <c:pt idx="7028">
                  <c:v>0.80572010966763696</c:v>
                </c:pt>
                <c:pt idx="7029">
                  <c:v>0.80572040417577995</c:v>
                </c:pt>
                <c:pt idx="7030">
                  <c:v>0.80572080517760769</c:v>
                </c:pt>
                <c:pt idx="7031">
                  <c:v>0.80572163838558364</c:v>
                </c:pt>
                <c:pt idx="7032">
                  <c:v>0.80572201908656393</c:v>
                </c:pt>
                <c:pt idx="7033">
                  <c:v>0.80572232873697347</c:v>
                </c:pt>
                <c:pt idx="7034">
                  <c:v>0.80572296752490713</c:v>
                </c:pt>
                <c:pt idx="7035">
                  <c:v>0.8057237912013242</c:v>
                </c:pt>
                <c:pt idx="7036">
                  <c:v>0.80572412097239532</c:v>
                </c:pt>
                <c:pt idx="7037">
                  <c:v>0.80572444156959644</c:v>
                </c:pt>
                <c:pt idx="7038">
                  <c:v>0.80572458859208917</c:v>
                </c:pt>
                <c:pt idx="7039">
                  <c:v>0.80572543296658328</c:v>
                </c:pt>
                <c:pt idx="7040">
                  <c:v>0.80572578030815456</c:v>
                </c:pt>
                <c:pt idx="7041">
                  <c:v>0.80572598350289715</c:v>
                </c:pt>
                <c:pt idx="7042">
                  <c:v>0.80572613596239429</c:v>
                </c:pt>
                <c:pt idx="7043">
                  <c:v>0.80572638222643278</c:v>
                </c:pt>
                <c:pt idx="7044">
                  <c:v>0.80572721154330318</c:v>
                </c:pt>
                <c:pt idx="7045">
                  <c:v>0.80572730337966769</c:v>
                </c:pt>
                <c:pt idx="7046">
                  <c:v>0.80572753084071791</c:v>
                </c:pt>
                <c:pt idx="7047">
                  <c:v>0.8057285795193756</c:v>
                </c:pt>
                <c:pt idx="7048">
                  <c:v>0.80572952492455296</c:v>
                </c:pt>
                <c:pt idx="7049">
                  <c:v>0.80572977300112658</c:v>
                </c:pt>
                <c:pt idx="7050">
                  <c:v>0.80572983577901813</c:v>
                </c:pt>
                <c:pt idx="7051">
                  <c:v>0.80573059671801184</c:v>
                </c:pt>
                <c:pt idx="7052">
                  <c:v>0.80573090294784733</c:v>
                </c:pt>
                <c:pt idx="7053">
                  <c:v>0.80573151308098123</c:v>
                </c:pt>
                <c:pt idx="7054">
                  <c:v>0.80573238441280881</c:v>
                </c:pt>
                <c:pt idx="7055">
                  <c:v>0.80573377480080377</c:v>
                </c:pt>
                <c:pt idx="7056">
                  <c:v>0.80573412615052986</c:v>
                </c:pt>
                <c:pt idx="7057">
                  <c:v>0.80573469215996418</c:v>
                </c:pt>
                <c:pt idx="7058">
                  <c:v>0.80573499820063088</c:v>
                </c:pt>
                <c:pt idx="7059">
                  <c:v>0.80573520562588219</c:v>
                </c:pt>
                <c:pt idx="7060">
                  <c:v>0.80573613512403663</c:v>
                </c:pt>
                <c:pt idx="7061">
                  <c:v>0.80573678125013948</c:v>
                </c:pt>
                <c:pt idx="7062">
                  <c:v>0.80573769791667371</c:v>
                </c:pt>
                <c:pt idx="7063">
                  <c:v>0.80573825965745094</c:v>
                </c:pt>
                <c:pt idx="7064">
                  <c:v>0.80573919221538581</c:v>
                </c:pt>
                <c:pt idx="7065">
                  <c:v>0.80573976699430216</c:v>
                </c:pt>
                <c:pt idx="7066">
                  <c:v>0.80573988144157038</c:v>
                </c:pt>
                <c:pt idx="7067">
                  <c:v>0.80573988145134234</c:v>
                </c:pt>
                <c:pt idx="7068">
                  <c:v>0.80573988145389641</c:v>
                </c:pt>
                <c:pt idx="7069">
                  <c:v>0.80573992099469938</c:v>
                </c:pt>
                <c:pt idx="7070">
                  <c:v>0.80573992667819061</c:v>
                </c:pt>
                <c:pt idx="7071">
                  <c:v>0.80574102670365289</c:v>
                </c:pt>
                <c:pt idx="7072">
                  <c:v>0.80574130429817126</c:v>
                </c:pt>
                <c:pt idx="7073">
                  <c:v>0.8057413834405136</c:v>
                </c:pt>
                <c:pt idx="7074">
                  <c:v>0.80574194385505216</c:v>
                </c:pt>
                <c:pt idx="7075">
                  <c:v>0.80574201619741281</c:v>
                </c:pt>
                <c:pt idx="7076">
                  <c:v>0.80574223834106529</c:v>
                </c:pt>
                <c:pt idx="7077">
                  <c:v>0.80574347246639733</c:v>
                </c:pt>
                <c:pt idx="7078">
                  <c:v>0.80574385314707386</c:v>
                </c:pt>
                <c:pt idx="7079">
                  <c:v>0.80574390207207702</c:v>
                </c:pt>
                <c:pt idx="7080">
                  <c:v>0.80574520216278001</c:v>
                </c:pt>
                <c:pt idx="7081">
                  <c:v>0.80574553471997845</c:v>
                </c:pt>
                <c:pt idx="7082">
                  <c:v>0.80574627546071553</c:v>
                </c:pt>
                <c:pt idx="7083">
                  <c:v>0.80574707669724177</c:v>
                </c:pt>
                <c:pt idx="7084">
                  <c:v>0.80574714592115293</c:v>
                </c:pt>
                <c:pt idx="7085">
                  <c:v>0.8057472229780932</c:v>
                </c:pt>
                <c:pt idx="7086">
                  <c:v>0.80574761410549212</c:v>
                </c:pt>
                <c:pt idx="7087">
                  <c:v>0.80574821598257396</c:v>
                </c:pt>
                <c:pt idx="7088">
                  <c:v>0.80574893212031962</c:v>
                </c:pt>
                <c:pt idx="7089">
                  <c:v>0.8057489416161443</c:v>
                </c:pt>
                <c:pt idx="7090">
                  <c:v>0.80574926741232256</c:v>
                </c:pt>
                <c:pt idx="7091">
                  <c:v>0.80574986429043605</c:v>
                </c:pt>
                <c:pt idx="7092">
                  <c:v>0.80574986429630602</c:v>
                </c:pt>
                <c:pt idx="7093">
                  <c:v>0.80575089108912068</c:v>
                </c:pt>
                <c:pt idx="7094">
                  <c:v>0.80575165701539619</c:v>
                </c:pt>
                <c:pt idx="7095">
                  <c:v>0.80575243018714282</c:v>
                </c:pt>
                <c:pt idx="7096">
                  <c:v>0.80575309020897024</c:v>
                </c:pt>
                <c:pt idx="7097">
                  <c:v>0.8057546420202889</c:v>
                </c:pt>
                <c:pt idx="7098">
                  <c:v>0.80575560805672941</c:v>
                </c:pt>
                <c:pt idx="7099">
                  <c:v>0.80575595937953148</c:v>
                </c:pt>
                <c:pt idx="7100">
                  <c:v>0.80575673345990073</c:v>
                </c:pt>
                <c:pt idx="7101">
                  <c:v>0.80575683136707177</c:v>
                </c:pt>
                <c:pt idx="7102">
                  <c:v>0.80575727798705876</c:v>
                </c:pt>
                <c:pt idx="7103">
                  <c:v>0.80575730900071729</c:v>
                </c:pt>
                <c:pt idx="7104">
                  <c:v>0.80575737132873471</c:v>
                </c:pt>
                <c:pt idx="7105">
                  <c:v>0.80575796821553802</c:v>
                </c:pt>
                <c:pt idx="7106">
                  <c:v>0.80575993739164309</c:v>
                </c:pt>
                <c:pt idx="7107">
                  <c:v>0.80576099749845442</c:v>
                </c:pt>
                <c:pt idx="7108">
                  <c:v>0.80576142936391104</c:v>
                </c:pt>
                <c:pt idx="7109">
                  <c:v>0.80576175951017959</c:v>
                </c:pt>
                <c:pt idx="7110">
                  <c:v>0.80576534371349839</c:v>
                </c:pt>
                <c:pt idx="7111">
                  <c:v>0.80576534371349839</c:v>
                </c:pt>
                <c:pt idx="7112">
                  <c:v>0.80576534371637254</c:v>
                </c:pt>
                <c:pt idx="7113">
                  <c:v>0.80576534371637254</c:v>
                </c:pt>
                <c:pt idx="7114">
                  <c:v>0.80576534373181419</c:v>
                </c:pt>
                <c:pt idx="7115">
                  <c:v>0.80576534373181419</c:v>
                </c:pt>
                <c:pt idx="7116">
                  <c:v>0.80576534373181419</c:v>
                </c:pt>
                <c:pt idx="7117">
                  <c:v>0.80576597591498811</c:v>
                </c:pt>
                <c:pt idx="7118">
                  <c:v>0.8057665647118869</c:v>
                </c:pt>
                <c:pt idx="7119">
                  <c:v>0.80576703463655686</c:v>
                </c:pt>
                <c:pt idx="7120">
                  <c:v>0.80576736717099262</c:v>
                </c:pt>
                <c:pt idx="7121">
                  <c:v>0.80576754585907473</c:v>
                </c:pt>
                <c:pt idx="7122">
                  <c:v>0.8057679393921493</c:v>
                </c:pt>
                <c:pt idx="7123">
                  <c:v>0.80576851365975644</c:v>
                </c:pt>
                <c:pt idx="7124">
                  <c:v>0.8057685624510742</c:v>
                </c:pt>
                <c:pt idx="7125">
                  <c:v>0.8057689090369633</c:v>
                </c:pt>
                <c:pt idx="7126">
                  <c:v>0.80576897826188443</c:v>
                </c:pt>
                <c:pt idx="7127">
                  <c:v>0.8057707643359161</c:v>
                </c:pt>
                <c:pt idx="7128">
                  <c:v>0.80577077382821383</c:v>
                </c:pt>
                <c:pt idx="7129">
                  <c:v>0.80577080661427125</c:v>
                </c:pt>
                <c:pt idx="7130">
                  <c:v>0.80577170965456013</c:v>
                </c:pt>
                <c:pt idx="7131">
                  <c:v>0.80577204337257102</c:v>
                </c:pt>
                <c:pt idx="7132">
                  <c:v>0.8057734060791335</c:v>
                </c:pt>
                <c:pt idx="7133">
                  <c:v>0.80577348904735202</c:v>
                </c:pt>
                <c:pt idx="7134">
                  <c:v>0.80577350667313974</c:v>
                </c:pt>
                <c:pt idx="7135">
                  <c:v>0.80577404141347997</c:v>
                </c:pt>
                <c:pt idx="7136">
                  <c:v>0.8057745632770178</c:v>
                </c:pt>
                <c:pt idx="7137">
                  <c:v>0.80577456329224406</c:v>
                </c:pt>
                <c:pt idx="7138">
                  <c:v>0.80577494364108504</c:v>
                </c:pt>
                <c:pt idx="7139">
                  <c:v>0.80577584416153147</c:v>
                </c:pt>
                <c:pt idx="7140">
                  <c:v>0.80577662100607073</c:v>
                </c:pt>
                <c:pt idx="7141">
                  <c:v>0.80577852609495582</c:v>
                </c:pt>
                <c:pt idx="7142">
                  <c:v>0.80577856513862578</c:v>
                </c:pt>
                <c:pt idx="7143">
                  <c:v>0.80577916476375688</c:v>
                </c:pt>
                <c:pt idx="7144">
                  <c:v>0.80577920296954797</c:v>
                </c:pt>
                <c:pt idx="7145">
                  <c:v>0.80577979715532155</c:v>
                </c:pt>
                <c:pt idx="7146">
                  <c:v>0.80578105221239626</c:v>
                </c:pt>
                <c:pt idx="7147">
                  <c:v>0.80578135791955785</c:v>
                </c:pt>
                <c:pt idx="7148">
                  <c:v>0.80578398783530159</c:v>
                </c:pt>
                <c:pt idx="7149">
                  <c:v>0.80578405853501578</c:v>
                </c:pt>
                <c:pt idx="7150">
                  <c:v>0.80578405853501578</c:v>
                </c:pt>
                <c:pt idx="7151">
                  <c:v>0.80578452556450408</c:v>
                </c:pt>
                <c:pt idx="7152">
                  <c:v>0.80578555667124441</c:v>
                </c:pt>
                <c:pt idx="7153">
                  <c:v>0.80578612971479169</c:v>
                </c:pt>
                <c:pt idx="7154">
                  <c:v>0.80578770882095263</c:v>
                </c:pt>
                <c:pt idx="7155">
                  <c:v>0.80578839572339667</c:v>
                </c:pt>
                <c:pt idx="7156">
                  <c:v>0.8057892320607789</c:v>
                </c:pt>
                <c:pt idx="7157">
                  <c:v>0.80578937679767348</c:v>
                </c:pt>
                <c:pt idx="7158">
                  <c:v>0.80578987071356678</c:v>
                </c:pt>
                <c:pt idx="7159">
                  <c:v>0.80579039332008162</c:v>
                </c:pt>
                <c:pt idx="7160">
                  <c:v>0.8057906942184011</c:v>
                </c:pt>
                <c:pt idx="7161">
                  <c:v>0.80579080396497527</c:v>
                </c:pt>
                <c:pt idx="7162">
                  <c:v>0.80579102391562518</c:v>
                </c:pt>
                <c:pt idx="7163">
                  <c:v>0.8057914361335613</c:v>
                </c:pt>
                <c:pt idx="7164">
                  <c:v>0.80579233563698283</c:v>
                </c:pt>
                <c:pt idx="7165">
                  <c:v>0.80579263733540651</c:v>
                </c:pt>
                <c:pt idx="7166">
                  <c:v>0.80579387400904501</c:v>
                </c:pt>
                <c:pt idx="7167">
                  <c:v>0.80579411384067046</c:v>
                </c:pt>
                <c:pt idx="7168">
                  <c:v>0.80579493491454079</c:v>
                </c:pt>
                <c:pt idx="7169">
                  <c:v>0.80579499024683843</c:v>
                </c:pt>
                <c:pt idx="7170">
                  <c:v>0.80579548152748259</c:v>
                </c:pt>
                <c:pt idx="7171">
                  <c:v>0.80579642673788343</c:v>
                </c:pt>
                <c:pt idx="7172">
                  <c:v>0.80579673752363823</c:v>
                </c:pt>
                <c:pt idx="7173">
                  <c:v>0.80579677407327233</c:v>
                </c:pt>
                <c:pt idx="7174">
                  <c:v>0.80579767453422957</c:v>
                </c:pt>
                <c:pt idx="7175">
                  <c:v>0.80579845132486938</c:v>
                </c:pt>
                <c:pt idx="7176">
                  <c:v>0.80579928562756087</c:v>
                </c:pt>
                <c:pt idx="7177">
                  <c:v>0.80580035628190305</c:v>
                </c:pt>
                <c:pt idx="7178">
                  <c:v>0.80580099490841661</c:v>
                </c:pt>
                <c:pt idx="7179">
                  <c:v>0.80580210624421922</c:v>
                </c:pt>
                <c:pt idx="7180">
                  <c:v>0.80580368154034043</c:v>
                </c:pt>
                <c:pt idx="7181">
                  <c:v>0.80580459801460713</c:v>
                </c:pt>
                <c:pt idx="7182">
                  <c:v>0.80580525624673138</c:v>
                </c:pt>
                <c:pt idx="7183">
                  <c:v>0.80580581764835058</c:v>
                </c:pt>
                <c:pt idx="7184">
                  <c:v>0.80580609199755049</c:v>
                </c:pt>
                <c:pt idx="7185">
                  <c:v>0.80580635534217926</c:v>
                </c:pt>
                <c:pt idx="7186">
                  <c:v>0.80580792610337681</c:v>
                </c:pt>
                <c:pt idx="7187">
                  <c:v>0.80580795938121308</c:v>
                </c:pt>
                <c:pt idx="7188">
                  <c:v>0.80580828276599958</c:v>
                </c:pt>
                <c:pt idx="7189">
                  <c:v>0.80580884306313749</c:v>
                </c:pt>
                <c:pt idx="7190">
                  <c:v>0.80580913748899163</c:v>
                </c:pt>
                <c:pt idx="7191">
                  <c:v>0.8062507249866312</c:v>
                </c:pt>
                <c:pt idx="7192">
                  <c:v>0.82672303493822807</c:v>
                </c:pt>
                <c:pt idx="7193">
                  <c:v>0.82686254443919793</c:v>
                </c:pt>
                <c:pt idx="7194">
                  <c:v>0.82688826243565616</c:v>
                </c:pt>
                <c:pt idx="7195">
                  <c:v>0.8269708385397011</c:v>
                </c:pt>
                <c:pt idx="7196">
                  <c:v>0.82705338954601004</c:v>
                </c:pt>
                <c:pt idx="7197">
                  <c:v>0.8272549211905933</c:v>
                </c:pt>
                <c:pt idx="7198">
                  <c:v>0.82736305881482952</c:v>
                </c:pt>
                <c:pt idx="7199">
                  <c:v>0.82744549049444061</c:v>
                </c:pt>
                <c:pt idx="7200">
                  <c:v>0.82759001179304004</c:v>
                </c:pt>
                <c:pt idx="7201">
                  <c:v>0.82772907591161649</c:v>
                </c:pt>
                <c:pt idx="7202">
                  <c:v>0.82775471177564497</c:v>
                </c:pt>
                <c:pt idx="7203">
                  <c:v>0.82783702410743054</c:v>
                </c:pt>
                <c:pt idx="7204">
                  <c:v>0.82791931133165897</c:v>
                </c:pt>
                <c:pt idx="7205">
                  <c:v>0.82798133606410351</c:v>
                </c:pt>
                <c:pt idx="7206">
                  <c:v>0.82812019862732611</c:v>
                </c:pt>
                <c:pt idx="7207">
                  <c:v>0.82814579732283655</c:v>
                </c:pt>
                <c:pt idx="7208">
                  <c:v>0.82822799028626781</c:v>
                </c:pt>
                <c:pt idx="7209">
                  <c:v>0.82831015813789755</c:v>
                </c:pt>
                <c:pt idx="7210">
                  <c:v>0.82845421666970553</c:v>
                </c:pt>
                <c:pt idx="7211">
                  <c:v>0.82851075383914907</c:v>
                </c:pt>
                <c:pt idx="7212">
                  <c:v>0.82859283523480454</c:v>
                </c:pt>
                <c:pt idx="7213">
                  <c:v>0.82861838893504114</c:v>
                </c:pt>
                <c:pt idx="7214">
                  <c:v>0.82870043739425592</c:v>
                </c:pt>
                <c:pt idx="7215">
                  <c:v>0.82925140307358702</c:v>
                </c:pt>
                <c:pt idx="7216">
                  <c:v>0.83011026817532318</c:v>
                </c:pt>
                <c:pt idx="7217">
                  <c:v>0.8381884192168797</c:v>
                </c:pt>
                <c:pt idx="7218">
                  <c:v>0.84112654075054749</c:v>
                </c:pt>
                <c:pt idx="7219">
                  <c:v>0.84116636581967508</c:v>
                </c:pt>
                <c:pt idx="7220">
                  <c:v>0.84116946032575546</c:v>
                </c:pt>
                <c:pt idx="7221">
                  <c:v>0.84122458621945206</c:v>
                </c:pt>
                <c:pt idx="7222">
                  <c:v>0.84124756580731985</c:v>
                </c:pt>
                <c:pt idx="7223">
                  <c:v>0.84126354231530998</c:v>
                </c:pt>
                <c:pt idx="7224">
                  <c:v>0.84129504802554744</c:v>
                </c:pt>
                <c:pt idx="7225">
                  <c:v>0.84134161746093772</c:v>
                </c:pt>
                <c:pt idx="7226">
                  <c:v>0.84138449893418077</c:v>
                </c:pt>
                <c:pt idx="7227">
                  <c:v>0.84146253506211954</c:v>
                </c:pt>
                <c:pt idx="7228">
                  <c:v>0.84149769220250514</c:v>
                </c:pt>
                <c:pt idx="7229">
                  <c:v>0.84153745624321885</c:v>
                </c:pt>
                <c:pt idx="7230">
                  <c:v>0.84154054600683548</c:v>
                </c:pt>
                <c:pt idx="7231">
                  <c:v>0.84157569179845471</c:v>
                </c:pt>
                <c:pt idx="7232">
                  <c:v>0.84159558740776674</c:v>
                </c:pt>
                <c:pt idx="7233">
                  <c:v>0.84161853176833412</c:v>
                </c:pt>
                <c:pt idx="7234">
                  <c:v>0.84163448378296912</c:v>
                </c:pt>
                <c:pt idx="7235">
                  <c:v>0.84166594118715188</c:v>
                </c:pt>
                <c:pt idx="7236">
                  <c:v>0.84171243920856875</c:v>
                </c:pt>
                <c:pt idx="7237">
                  <c:v>0.84174388645154763</c:v>
                </c:pt>
                <c:pt idx="7238">
                  <c:v>0.84182267598515659</c:v>
                </c:pt>
                <c:pt idx="7239">
                  <c:v>0.84183317131899349</c:v>
                </c:pt>
                <c:pt idx="7240">
                  <c:v>0.84186827451027968</c:v>
                </c:pt>
                <c:pt idx="7241">
                  <c:v>0.84190797752271362</c:v>
                </c:pt>
                <c:pt idx="7242">
                  <c:v>0.84191106254387615</c:v>
                </c:pt>
                <c:pt idx="7243">
                  <c:v>0.84194615438644849</c:v>
                </c:pt>
                <c:pt idx="7244">
                  <c:v>0.84198892858566743</c:v>
                </c:pt>
                <c:pt idx="7245">
                  <c:v>0.84200485610703191</c:v>
                </c:pt>
                <c:pt idx="7246">
                  <c:v>0.84204386772055262</c:v>
                </c:pt>
                <c:pt idx="7247">
                  <c:v>0.84206676944440406</c:v>
                </c:pt>
                <c:pt idx="7248">
                  <c:v>0.84208269181310458</c:v>
                </c:pt>
                <c:pt idx="7249">
                  <c:v>0.84211409075028576</c:v>
                </c:pt>
                <c:pt idx="7250">
                  <c:v>0.84216050233617912</c:v>
                </c:pt>
                <c:pt idx="7251">
                  <c:v>0.8422032384337792</c:v>
                </c:pt>
                <c:pt idx="7252">
                  <c:v>0.84228100993963051</c:v>
                </c:pt>
                <c:pt idx="7253">
                  <c:v>0.84231604783355485</c:v>
                </c:pt>
                <c:pt idx="7254">
                  <c:v>0.84235567698144997</c:v>
                </c:pt>
                <c:pt idx="7255">
                  <c:v>0.8423587562626289</c:v>
                </c:pt>
                <c:pt idx="7256">
                  <c:v>0.8424136109058098</c:v>
                </c:pt>
                <c:pt idx="7257">
                  <c:v>0.84243647740284144</c:v>
                </c:pt>
                <c:pt idx="7258">
                  <c:v>0.84245237527853334</c:v>
                </c:pt>
                <c:pt idx="7259">
                  <c:v>0.84248372591037635</c:v>
                </c:pt>
                <c:pt idx="7260">
                  <c:v>0.84253006608343395</c:v>
                </c:pt>
                <c:pt idx="7261">
                  <c:v>0.84265038819951743</c:v>
                </c:pt>
                <c:pt idx="7262">
                  <c:v>0.84272494026637079</c:v>
                </c:pt>
                <c:pt idx="7263">
                  <c:v>0.84272801480520476</c:v>
                </c:pt>
                <c:pt idx="7264">
                  <c:v>0.84276298740272315</c:v>
                </c:pt>
                <c:pt idx="7265">
                  <c:v>0.84278278495779391</c:v>
                </c:pt>
                <c:pt idx="7266">
                  <c:v>0.84280561622848649</c:v>
                </c:pt>
                <c:pt idx="7267">
                  <c:v>0.84282148961151293</c:v>
                </c:pt>
                <c:pt idx="7268">
                  <c:v>0.84285279193870744</c:v>
                </c:pt>
                <c:pt idx="7269">
                  <c:v>0.84286036860807845</c:v>
                </c:pt>
                <c:pt idx="7270">
                  <c:v>0.84289906069997944</c:v>
                </c:pt>
                <c:pt idx="7271">
                  <c:v>0.84297660660625828</c:v>
                </c:pt>
                <c:pt idx="7272">
                  <c:v>0.84301919733162189</c:v>
                </c:pt>
                <c:pt idx="7273">
                  <c:v>0.84309363442547058</c:v>
                </c:pt>
                <c:pt idx="7274">
                  <c:v>0.84309670422203986</c:v>
                </c:pt>
                <c:pt idx="7275">
                  <c:v>0.8434939223419442</c:v>
                </c:pt>
                <c:pt idx="7276">
                  <c:v>0.84350305624142075</c:v>
                </c:pt>
                <c:pt idx="7277">
                  <c:v>0.84393000664348439</c:v>
                </c:pt>
                <c:pt idx="7278">
                  <c:v>0.84413987938788404</c:v>
                </c:pt>
                <c:pt idx="7279">
                  <c:v>0.84415926862020529</c:v>
                </c:pt>
                <c:pt idx="7280">
                  <c:v>0.84644872456025833</c:v>
                </c:pt>
                <c:pt idx="7281">
                  <c:v>0.85491605359982981</c:v>
                </c:pt>
                <c:pt idx="7282">
                  <c:v>0.85501922864574686</c:v>
                </c:pt>
                <c:pt idx="7283">
                  <c:v>0.86115596521257076</c:v>
                </c:pt>
                <c:pt idx="7284">
                  <c:v>0.86139797136385776</c:v>
                </c:pt>
                <c:pt idx="7285">
                  <c:v>0.86149512045559562</c:v>
                </c:pt>
                <c:pt idx="7286">
                  <c:v>0.86162075587844034</c:v>
                </c:pt>
                <c:pt idx="7287">
                  <c:v>0.86166551363885568</c:v>
                </c:pt>
                <c:pt idx="7288">
                  <c:v>0.86183371073513004</c:v>
                </c:pt>
                <c:pt idx="7289">
                  <c:v>0.86190486160501389</c:v>
                </c:pt>
                <c:pt idx="7290">
                  <c:v>0.86200381977734752</c:v>
                </c:pt>
                <c:pt idx="7291">
                  <c:v>0.86211349116311808</c:v>
                </c:pt>
                <c:pt idx="7292">
                  <c:v>0.86214597701021356</c:v>
                </c:pt>
                <c:pt idx="7293">
                  <c:v>0.86224276827603885</c:v>
                </c:pt>
                <c:pt idx="7294">
                  <c:v>0.86231377537105991</c:v>
                </c:pt>
                <c:pt idx="7295">
                  <c:v>0.86236794073631762</c:v>
                </c:pt>
                <c:pt idx="7296">
                  <c:v>0.86258011030958748</c:v>
                </c:pt>
                <c:pt idx="7297">
                  <c:v>0.86268709927758147</c:v>
                </c:pt>
                <c:pt idx="7298">
                  <c:v>0.86274959156599806</c:v>
                </c:pt>
                <c:pt idx="7299">
                  <c:v>0.86297193300110298</c:v>
                </c:pt>
                <c:pt idx="7300">
                  <c:v>0.86385132432009415</c:v>
                </c:pt>
                <c:pt idx="7301">
                  <c:v>0.86457813176827958</c:v>
                </c:pt>
                <c:pt idx="7302">
                  <c:v>0.86482416104054372</c:v>
                </c:pt>
                <c:pt idx="7303">
                  <c:v>0.86747357711719231</c:v>
                </c:pt>
                <c:pt idx="7304">
                  <c:v>0.8700779048746482</c:v>
                </c:pt>
                <c:pt idx="7305">
                  <c:v>0.87364591254278889</c:v>
                </c:pt>
                <c:pt idx="7306">
                  <c:v>0.87365211882488614</c:v>
                </c:pt>
                <c:pt idx="7307">
                  <c:v>0.8736605127771403</c:v>
                </c:pt>
                <c:pt idx="7308">
                  <c:v>0.8736674429941842</c:v>
                </c:pt>
                <c:pt idx="7309">
                  <c:v>0.87368243587187289</c:v>
                </c:pt>
                <c:pt idx="7310">
                  <c:v>0.87371281115286004</c:v>
                </c:pt>
                <c:pt idx="7311">
                  <c:v>0.87371901514492711</c:v>
                </c:pt>
                <c:pt idx="7312">
                  <c:v>0.8737292670505723</c:v>
                </c:pt>
                <c:pt idx="7313">
                  <c:v>0.87373586767302358</c:v>
                </c:pt>
                <c:pt idx="7314">
                  <c:v>0.87374787628704187</c:v>
                </c:pt>
                <c:pt idx="7315">
                  <c:v>0.873749321004892</c:v>
                </c:pt>
                <c:pt idx="7316">
                  <c:v>0.87375721882941859</c:v>
                </c:pt>
                <c:pt idx="7317">
                  <c:v>0.87377968507513026</c:v>
                </c:pt>
                <c:pt idx="7318">
                  <c:v>0.87378588677736613</c:v>
                </c:pt>
                <c:pt idx="7319">
                  <c:v>0.87379613489900709</c:v>
                </c:pt>
                <c:pt idx="7320">
                  <c:v>0.87380273308506418</c:v>
                </c:pt>
                <c:pt idx="7321">
                  <c:v>0.87381473726633918</c:v>
                </c:pt>
                <c:pt idx="7322">
                  <c:v>0.87381618145128503</c:v>
                </c:pt>
                <c:pt idx="7323">
                  <c:v>0.87383628904288924</c:v>
                </c:pt>
                <c:pt idx="7324">
                  <c:v>0.87386297806232471</c:v>
                </c:pt>
                <c:pt idx="7325">
                  <c:v>0.87386513150042489</c:v>
                </c:pt>
                <c:pt idx="7326">
                  <c:v>0.87388157356111984</c:v>
                </c:pt>
                <c:pt idx="7327">
                  <c:v>0.8738830172132086</c:v>
                </c:pt>
                <c:pt idx="7328">
                  <c:v>0.8739031173794527</c:v>
                </c:pt>
                <c:pt idx="7329">
                  <c:v>0.87390555794471247</c:v>
                </c:pt>
                <c:pt idx="7330">
                  <c:v>0.8739095291652228</c:v>
                </c:pt>
                <c:pt idx="7331">
                  <c:v>0.87391335886489196</c:v>
                </c:pt>
                <c:pt idx="7332">
                  <c:v>0.87393005599039753</c:v>
                </c:pt>
                <c:pt idx="7333">
                  <c:v>0.87393194918547701</c:v>
                </c:pt>
                <c:pt idx="7334">
                  <c:v>0.87396111161948931</c:v>
                </c:pt>
                <c:pt idx="7335">
                  <c:v>0.87396992103435622</c:v>
                </c:pt>
                <c:pt idx="7336">
                  <c:v>0.87397633045170076</c:v>
                </c:pt>
                <c:pt idx="7337">
                  <c:v>0.87397830026436485</c:v>
                </c:pt>
                <c:pt idx="7338">
                  <c:v>0.8739852183257153</c:v>
                </c:pt>
                <c:pt idx="7339">
                  <c:v>0.87400018490533216</c:v>
                </c:pt>
                <c:pt idx="7340">
                  <c:v>0.87403050690168094</c:v>
                </c:pt>
                <c:pt idx="7341">
                  <c:v>0.8740367000097693</c:v>
                </c:pt>
                <c:pt idx="7342">
                  <c:v>0.87406551051557779</c:v>
                </c:pt>
                <c:pt idx="7343">
                  <c:v>0.87406695269837542</c:v>
                </c:pt>
                <c:pt idx="7344">
                  <c:v>0.87407483666516783</c:v>
                </c:pt>
                <c:pt idx="7345">
                  <c:v>0.87409726348864636</c:v>
                </c:pt>
                <c:pt idx="7346">
                  <c:v>0.87410345430785763</c:v>
                </c:pt>
                <c:pt idx="7347">
                  <c:v>0.87411368444501136</c:v>
                </c:pt>
                <c:pt idx="7348">
                  <c:v>0.87412027105146672</c:v>
                </c:pt>
                <c:pt idx="7349">
                  <c:v>0.87413225416496587</c:v>
                </c:pt>
                <c:pt idx="7350">
                  <c:v>0.87413369581508238</c:v>
                </c:pt>
                <c:pt idx="7351">
                  <c:v>0.87418041028585813</c:v>
                </c:pt>
                <c:pt idx="7352">
                  <c:v>0.87418255994371585</c:v>
                </c:pt>
                <c:pt idx="7353">
                  <c:v>0.87419897314014361</c:v>
                </c:pt>
                <c:pt idx="7354">
                  <c:v>0.87420041425762596</c:v>
                </c:pt>
                <c:pt idx="7355">
                  <c:v>0.87422047913497858</c:v>
                </c:pt>
                <c:pt idx="7356">
                  <c:v>0.87424737044620715</c:v>
                </c:pt>
                <c:pt idx="7357">
                  <c:v>0.87424926031694949</c:v>
                </c:pt>
                <c:pt idx="7358">
                  <c:v>0.87426566744329282</c:v>
                </c:pt>
                <c:pt idx="7359">
                  <c:v>0.87427837154012655</c:v>
                </c:pt>
                <c:pt idx="7360">
                  <c:v>0.87428716548394059</c:v>
                </c:pt>
                <c:pt idx="7361">
                  <c:v>0.87428960086355023</c:v>
                </c:pt>
                <c:pt idx="7362">
                  <c:v>0.87429356364473598</c:v>
                </c:pt>
                <c:pt idx="7363">
                  <c:v>0.87430243590858381</c:v>
                </c:pt>
                <c:pt idx="7364">
                  <c:v>0.87431404684815917</c:v>
                </c:pt>
                <c:pt idx="7365">
                  <c:v>0.87435382716376642</c:v>
                </c:pt>
                <c:pt idx="7366">
                  <c:v>0.87436218858292181</c:v>
                </c:pt>
                <c:pt idx="7367">
                  <c:v>0.87436909193927637</c:v>
                </c:pt>
                <c:pt idx="7368">
                  <c:v>0.87438402670327142</c:v>
                </c:pt>
                <c:pt idx="7369">
                  <c:v>0.87439189681813345</c:v>
                </c:pt>
                <c:pt idx="7370">
                  <c:v>0.8744142842358944</c:v>
                </c:pt>
                <c:pt idx="7371">
                  <c:v>0.87442046417664288</c:v>
                </c:pt>
                <c:pt idx="7372">
                  <c:v>0.87443067633685234</c:v>
                </c:pt>
                <c:pt idx="7373">
                  <c:v>0.87443725136856032</c:v>
                </c:pt>
                <c:pt idx="7374">
                  <c:v>0.87444921342312054</c:v>
                </c:pt>
                <c:pt idx="7375">
                  <c:v>0.87445065253947207</c:v>
                </c:pt>
                <c:pt idx="7376">
                  <c:v>0.87445851974131172</c:v>
                </c:pt>
                <c:pt idx="7377">
                  <c:v>0.87448089887172809</c:v>
                </c:pt>
                <c:pt idx="7378">
                  <c:v>0.87449728490447787</c:v>
                </c:pt>
                <c:pt idx="7379">
                  <c:v>0.87451581512797594</c:v>
                </c:pt>
                <c:pt idx="7380">
                  <c:v>0.87451725371191769</c:v>
                </c:pt>
                <c:pt idx="7381">
                  <c:v>0.87453728331522029</c:v>
                </c:pt>
                <c:pt idx="7382">
                  <c:v>0.87456386880988535</c:v>
                </c:pt>
                <c:pt idx="7383">
                  <c:v>0.87456601389444955</c:v>
                </c:pt>
                <c:pt idx="7384">
                  <c:v>0.87458239217122635</c:v>
                </c:pt>
                <c:pt idx="7385">
                  <c:v>0.87460385240765082</c:v>
                </c:pt>
                <c:pt idx="7386">
                  <c:v>0.87460628350411795</c:v>
                </c:pt>
                <c:pt idx="7387">
                  <c:v>0.87461023931664361</c:v>
                </c:pt>
                <c:pt idx="7388">
                  <c:v>0.87463068649627496</c:v>
                </c:pt>
                <c:pt idx="7389">
                  <c:v>0.87463257234527658</c:v>
                </c:pt>
                <c:pt idx="7390">
                  <c:v>0.87466162161425254</c:v>
                </c:pt>
                <c:pt idx="7391">
                  <c:v>0.87467039684139392</c:v>
                </c:pt>
                <c:pt idx="7392">
                  <c:v>0.87467874355197062</c:v>
                </c:pt>
                <c:pt idx="7393">
                  <c:v>0.8746856347639187</c:v>
                </c:pt>
                <c:pt idx="7394">
                  <c:v>0.87470054325426527</c:v>
                </c:pt>
                <c:pt idx="7395">
                  <c:v>0.87473074755177271</c:v>
                </c:pt>
                <c:pt idx="7396">
                  <c:v>0.87473691661866382</c:v>
                </c:pt>
                <c:pt idx="7397">
                  <c:v>0.8747471108095406</c:v>
                </c:pt>
                <c:pt idx="7398">
                  <c:v>0.87476561527594832</c:v>
                </c:pt>
                <c:pt idx="7399">
                  <c:v>0.87476705185960968</c:v>
                </c:pt>
                <c:pt idx="7400">
                  <c:v>0.87477490521661672</c:v>
                </c:pt>
                <c:pt idx="7401">
                  <c:v>0.87479724496151712</c:v>
                </c:pt>
                <c:pt idx="7402">
                  <c:v>0.87480341174167253</c:v>
                </c:pt>
                <c:pt idx="7403">
                  <c:v>0.87481360215365955</c:v>
                </c:pt>
                <c:pt idx="7404">
                  <c:v>0.87482016318242384</c:v>
                </c:pt>
                <c:pt idx="7405">
                  <c:v>0.87483209976022358</c:v>
                </c:pt>
                <c:pt idx="7406">
                  <c:v>0.87483353581169965</c:v>
                </c:pt>
                <c:pt idx="7407">
                  <c:v>0.87488006884608094</c:v>
                </c:pt>
                <c:pt idx="7408">
                  <c:v>0.87488221015393375</c:v>
                </c:pt>
                <c:pt idx="7409">
                  <c:v>0.87489855959341611</c:v>
                </c:pt>
                <c:pt idx="7410">
                  <c:v>0.8748999951127564</c:v>
                </c:pt>
                <c:pt idx="7411">
                  <c:v>0.87491998204170751</c:v>
                </c:pt>
                <c:pt idx="7412">
                  <c:v>0.87492240885685879</c:v>
                </c:pt>
                <c:pt idx="7413">
                  <c:v>0.87493016582649308</c:v>
                </c:pt>
                <c:pt idx="7414">
                  <c:v>0.87494676887487377</c:v>
                </c:pt>
                <c:pt idx="7415">
                  <c:v>0.87494865140265032</c:v>
                </c:pt>
                <c:pt idx="7416">
                  <c:v>0.87496499477775558</c:v>
                </c:pt>
                <c:pt idx="7417">
                  <c:v>0.87497764950875301</c:v>
                </c:pt>
                <c:pt idx="7418">
                  <c:v>0.87498640927933946</c:v>
                </c:pt>
                <c:pt idx="7419">
                  <c:v>0.87498883519501014</c:v>
                </c:pt>
                <c:pt idx="7420">
                  <c:v>0.87499278257611557</c:v>
                </c:pt>
                <c:pt idx="7421">
                  <c:v>0.87499474128761356</c:v>
                </c:pt>
                <c:pt idx="7422">
                  <c:v>0.87500162036033702</c:v>
                </c:pt>
                <c:pt idx="7423">
                  <c:v>0.87501650258825081</c:v>
                </c:pt>
                <c:pt idx="7424">
                  <c:v>0.87504665367338674</c:v>
                </c:pt>
                <c:pt idx="7425">
                  <c:v>0.87505281187106831</c:v>
                </c:pt>
                <c:pt idx="7426">
                  <c:v>0.87506114078750397</c:v>
                </c:pt>
                <c:pt idx="7427">
                  <c:v>0.87508145996079667</c:v>
                </c:pt>
                <c:pt idx="7428">
                  <c:v>0.87508289401285166</c:v>
                </c:pt>
                <c:pt idx="7429">
                  <c:v>0.87509073353095101</c:v>
                </c:pt>
                <c:pt idx="7430">
                  <c:v>0.87511303390719752</c:v>
                </c:pt>
                <c:pt idx="7431">
                  <c:v>0.87511918981912684</c:v>
                </c:pt>
                <c:pt idx="7432">
                  <c:v>0.87512936227108973</c:v>
                </c:pt>
                <c:pt idx="7433">
                  <c:v>0.87513591173600402</c:v>
                </c:pt>
                <c:pt idx="7434">
                  <c:v>0.87514782727469631</c:v>
                </c:pt>
                <c:pt idx="7435">
                  <c:v>0.87514926079479627</c:v>
                </c:pt>
                <c:pt idx="7436">
                  <c:v>0.87517938949937146</c:v>
                </c:pt>
                <c:pt idx="7437">
                  <c:v>0.87519571180080014</c:v>
                </c:pt>
                <c:pt idx="7438">
                  <c:v>0.87521416994813706</c:v>
                </c:pt>
                <c:pt idx="7439">
                  <c:v>0.87521560293632861</c:v>
                </c:pt>
                <c:pt idx="7440">
                  <c:v>0.87523555462453506</c:v>
                </c:pt>
                <c:pt idx="7441">
                  <c:v>0.87526203669166902</c:v>
                </c:pt>
                <c:pt idx="7442">
                  <c:v>0.87526229422256474</c:v>
                </c:pt>
                <c:pt idx="7443">
                  <c:v>0.87526417343054641</c:v>
                </c:pt>
                <c:pt idx="7444">
                  <c:v>0.87528048798336167</c:v>
                </c:pt>
                <c:pt idx="7445">
                  <c:v>0.87530186471648863</c:v>
                </c:pt>
                <c:pt idx="7446">
                  <c:v>0.87530428635307289</c:v>
                </c:pt>
                <c:pt idx="7447">
                  <c:v>0.8753082267721114</c:v>
                </c:pt>
                <c:pt idx="7448">
                  <c:v>0.87533047289101173</c:v>
                </c:pt>
                <c:pt idx="7449">
                  <c:v>0.87841610161833772</c:v>
                </c:pt>
                <c:pt idx="7450">
                  <c:v>0.87910813441108038</c:v>
                </c:pt>
                <c:pt idx="7451">
                  <c:v>0.87910813441429192</c:v>
                </c:pt>
                <c:pt idx="7452">
                  <c:v>0.8848216023487292</c:v>
                </c:pt>
                <c:pt idx="7453">
                  <c:v>0.88487380961367401</c:v>
                </c:pt>
                <c:pt idx="7454">
                  <c:v>0.88774950208047376</c:v>
                </c:pt>
                <c:pt idx="7455">
                  <c:v>0.88789105852641081</c:v>
                </c:pt>
                <c:pt idx="7456">
                  <c:v>0.88899047753699212</c:v>
                </c:pt>
                <c:pt idx="7457">
                  <c:v>0.89018471366478091</c:v>
                </c:pt>
                <c:pt idx="7458">
                  <c:v>0.89223265951783148</c:v>
                </c:pt>
                <c:pt idx="7459">
                  <c:v>0.89289082762640937</c:v>
                </c:pt>
                <c:pt idx="7460">
                  <c:v>0.89351484438387141</c:v>
                </c:pt>
                <c:pt idx="7461">
                  <c:v>0.89664112943560281</c:v>
                </c:pt>
                <c:pt idx="7462">
                  <c:v>0.89675054832430834</c:v>
                </c:pt>
                <c:pt idx="7463">
                  <c:v>0.90121096513878685</c:v>
                </c:pt>
                <c:pt idx="7464">
                  <c:v>0.90121267856164711</c:v>
                </c:pt>
                <c:pt idx="7465">
                  <c:v>0.90121431954310394</c:v>
                </c:pt>
                <c:pt idx="7466">
                  <c:v>0.90122362670057221</c:v>
                </c:pt>
                <c:pt idx="7467">
                  <c:v>0.90123584274895618</c:v>
                </c:pt>
                <c:pt idx="7468">
                  <c:v>0.9012670685252111</c:v>
                </c:pt>
                <c:pt idx="7469">
                  <c:v>0.90127821365313099</c:v>
                </c:pt>
                <c:pt idx="7470">
                  <c:v>0.90127972482453678</c:v>
                </c:pt>
                <c:pt idx="7471">
                  <c:v>0.90131069911125661</c:v>
                </c:pt>
                <c:pt idx="7472">
                  <c:v>0.90132314858992679</c:v>
                </c:pt>
                <c:pt idx="7473">
                  <c:v>0.90133487301770343</c:v>
                </c:pt>
                <c:pt idx="7474">
                  <c:v>0.9013357996276643</c:v>
                </c:pt>
                <c:pt idx="7475">
                  <c:v>0.90134800552176453</c:v>
                </c:pt>
                <c:pt idx="7476">
                  <c:v>0.90134868879459218</c:v>
                </c:pt>
                <c:pt idx="7477">
                  <c:v>0.90134959265611203</c:v>
                </c:pt>
                <c:pt idx="7478">
                  <c:v>0.90137920533679672</c:v>
                </c:pt>
                <c:pt idx="7479">
                  <c:v>0.90138103251573809</c:v>
                </c:pt>
                <c:pt idx="7480">
                  <c:v>0.90139092488920636</c:v>
                </c:pt>
                <c:pt idx="7481">
                  <c:v>0.90139185111381637</c:v>
                </c:pt>
                <c:pt idx="7482">
                  <c:v>0.90140405193203554</c:v>
                </c:pt>
                <c:pt idx="7483">
                  <c:v>0.90140473492035877</c:v>
                </c:pt>
                <c:pt idx="7484">
                  <c:v>0.9014056384059651</c:v>
                </c:pt>
                <c:pt idx="7485">
                  <c:v>0.90144629330905257</c:v>
                </c:pt>
                <c:pt idx="7486">
                  <c:v>0.90144695344753301</c:v>
                </c:pt>
                <c:pt idx="7487">
                  <c:v>0.90144787928685866</c:v>
                </c:pt>
                <c:pt idx="7488">
                  <c:v>0.901460075030037</c:v>
                </c:pt>
                <c:pt idx="7489">
                  <c:v>0.901460757733902</c:v>
                </c:pt>
                <c:pt idx="7490">
                  <c:v>0.90146166084365831</c:v>
                </c:pt>
                <c:pt idx="7491">
                  <c:v>0.9014774703671482</c:v>
                </c:pt>
                <c:pt idx="7492">
                  <c:v>0.90150229883307642</c:v>
                </c:pt>
                <c:pt idx="7493">
                  <c:v>0.90150295869655195</c:v>
                </c:pt>
                <c:pt idx="7494">
                  <c:v>0.90150388415065597</c:v>
                </c:pt>
                <c:pt idx="7495">
                  <c:v>0.90151607481963747</c:v>
                </c:pt>
                <c:pt idx="7496">
                  <c:v>0.90151675723909142</c:v>
                </c:pt>
                <c:pt idx="7497">
                  <c:v>0.90153346291756431</c:v>
                </c:pt>
                <c:pt idx="7498">
                  <c:v>0.90153517224464719</c:v>
                </c:pt>
                <c:pt idx="7499">
                  <c:v>0.90153680930287405</c:v>
                </c:pt>
                <c:pt idx="7500">
                  <c:v>0.90154458602410259</c:v>
                </c:pt>
                <c:pt idx="7501">
                  <c:v>0.90154609420955623</c:v>
                </c:pt>
                <c:pt idx="7502">
                  <c:v>0.90157700728916923</c:v>
                </c:pt>
                <c:pt idx="7503">
                  <c:v>0.90158943216465348</c:v>
                </c:pt>
                <c:pt idx="7504">
                  <c:v>0.90160055064155054</c:v>
                </c:pt>
                <c:pt idx="7505">
                  <c:v>0.90160113342061188</c:v>
                </c:pt>
                <c:pt idx="7506">
                  <c:v>0.9016020581992068</c:v>
                </c:pt>
                <c:pt idx="7507">
                  <c:v>0.90161423996855072</c:v>
                </c:pt>
                <c:pt idx="7508">
                  <c:v>0.90161492189100478</c:v>
                </c:pt>
                <c:pt idx="7509">
                  <c:v>0.90161582396600781</c:v>
                </c:pt>
                <c:pt idx="7510">
                  <c:v>0.90163295841000124</c:v>
                </c:pt>
                <c:pt idx="7511">
                  <c:v>0.90164537811229239</c:v>
                </c:pt>
                <c:pt idx="7512">
                  <c:v>0.90164720167898205</c:v>
                </c:pt>
                <c:pt idx="7513">
                  <c:v>0.90165707449673238</c:v>
                </c:pt>
                <c:pt idx="7514">
                  <c:v>0.90165799889028198</c:v>
                </c:pt>
                <c:pt idx="7515">
                  <c:v>0.90167017558775264</c:v>
                </c:pt>
                <c:pt idx="7516">
                  <c:v>0.90167085722592621</c:v>
                </c:pt>
                <c:pt idx="7517">
                  <c:v>0.90167175892531515</c:v>
                </c:pt>
                <c:pt idx="7518">
                  <c:v>0.90171233344483603</c:v>
                </c:pt>
                <c:pt idx="7519">
                  <c:v>0.90171299227809509</c:v>
                </c:pt>
                <c:pt idx="7520">
                  <c:v>0.9017139162866622</c:v>
                </c:pt>
                <c:pt idx="7521">
                  <c:v>0.90172608791310582</c:v>
                </c:pt>
                <c:pt idx="7522">
                  <c:v>0.9017267692670462</c:v>
                </c:pt>
                <c:pt idx="7523">
                  <c:v>0.90172767059088066</c:v>
                </c:pt>
                <c:pt idx="7524">
                  <c:v>0.90174344884962165</c:v>
                </c:pt>
                <c:pt idx="7525">
                  <c:v>0.90176822821010749</c:v>
                </c:pt>
                <c:pt idx="7526">
                  <c:v>0.90176888676858014</c:v>
                </c:pt>
                <c:pt idx="7527">
                  <c:v>0.90176981039223159</c:v>
                </c:pt>
                <c:pt idx="7528">
                  <c:v>0.90178197694849127</c:v>
                </c:pt>
                <c:pt idx="7529">
                  <c:v>0.90178265801824575</c:v>
                </c:pt>
                <c:pt idx="7530">
                  <c:v>0.90179933065155127</c:v>
                </c:pt>
                <c:pt idx="7531">
                  <c:v>0.90180103659703004</c:v>
                </c:pt>
                <c:pt idx="7532">
                  <c:v>0.90180267041698858</c:v>
                </c:pt>
                <c:pt idx="7533">
                  <c:v>0.9018119369559694</c:v>
                </c:pt>
                <c:pt idx="7534">
                  <c:v>0.90182409968834309</c:v>
                </c:pt>
                <c:pt idx="7535">
                  <c:v>0.90185518916861163</c:v>
                </c:pt>
                <c:pt idx="7536">
                  <c:v>0.90186628564519578</c:v>
                </c:pt>
                <c:pt idx="7537">
                  <c:v>0.90186686727107934</c:v>
                </c:pt>
                <c:pt idx="7538">
                  <c:v>0.90186779021975672</c:v>
                </c:pt>
                <c:pt idx="7539">
                  <c:v>0.90188062845657901</c:v>
                </c:pt>
                <c:pt idx="7540">
                  <c:v>0.90188152874647975</c:v>
                </c:pt>
                <c:pt idx="7541">
                  <c:v>0.90189862928202791</c:v>
                </c:pt>
                <c:pt idx="7542">
                  <c:v>0.90191102440469051</c:v>
                </c:pt>
                <c:pt idx="7543">
                  <c:v>0.90192269763950383</c:v>
                </c:pt>
                <c:pt idx="7544">
                  <c:v>0.90192362020344141</c:v>
                </c:pt>
                <c:pt idx="7545">
                  <c:v>0.90193577279926684</c:v>
                </c:pt>
                <c:pt idx="7546">
                  <c:v>0.9019364530883589</c:v>
                </c:pt>
                <c:pt idx="7547">
                  <c:v>0.90193735300294253</c:v>
                </c:pt>
                <c:pt idx="7548">
                  <c:v>0.90196865556283257</c:v>
                </c:pt>
                <c:pt idx="7549">
                  <c:v>0.9019785047316573</c:v>
                </c:pt>
                <c:pt idx="7550">
                  <c:v>0.9019794269109197</c:v>
                </c:pt>
                <c:pt idx="7551">
                  <c:v>0.90199157443974365</c:v>
                </c:pt>
                <c:pt idx="7552">
                  <c:v>0.90199225444482889</c:v>
                </c:pt>
                <c:pt idx="7553">
                  <c:v>0.90199315398415925</c:v>
                </c:pt>
                <c:pt idx="7554">
                  <c:v>0.90200890100294095</c:v>
                </c:pt>
                <c:pt idx="7555">
                  <c:v>0.90203363129693459</c:v>
                </c:pt>
                <c:pt idx="7556">
                  <c:v>0.90203428855144008</c:v>
                </c:pt>
                <c:pt idx="7557">
                  <c:v>0.90203521034609002</c:v>
                </c:pt>
                <c:pt idx="7558">
                  <c:v>0.90204735280876169</c:v>
                </c:pt>
                <c:pt idx="7559">
                  <c:v>0.90204803252988897</c:v>
                </c:pt>
                <c:pt idx="7560">
                  <c:v>0.90204893169402645</c:v>
                </c:pt>
                <c:pt idx="7561">
                  <c:v>0.90206467214425579</c:v>
                </c:pt>
                <c:pt idx="7562">
                  <c:v>0.90206800529507314</c:v>
                </c:pt>
                <c:pt idx="7563">
                  <c:v>0.90208939212276706</c:v>
                </c:pt>
                <c:pt idx="7564">
                  <c:v>0.90210378734743923</c:v>
                </c:pt>
                <c:pt idx="7565">
                  <c:v>0.90212042001922921</c:v>
                </c:pt>
                <c:pt idx="7566">
                  <c:v>0.90212212187609353</c:v>
                </c:pt>
                <c:pt idx="7567">
                  <c:v>0.9021314945129828</c:v>
                </c:pt>
                <c:pt idx="7568">
                  <c:v>0.90213299610681985</c:v>
                </c:pt>
                <c:pt idx="7569">
                  <c:v>0.90216377406918036</c:v>
                </c:pt>
                <c:pt idx="7570">
                  <c:v>0.9021761446317641</c:v>
                </c:pt>
                <c:pt idx="7571">
                  <c:v>0.90218779473536592</c:v>
                </c:pt>
                <c:pt idx="7572">
                  <c:v>0.90218871547114587</c:v>
                </c:pt>
                <c:pt idx="7573">
                  <c:v>0.90220084398450462</c:v>
                </c:pt>
                <c:pt idx="7574">
                  <c:v>0.90220152292558886</c:v>
                </c:pt>
                <c:pt idx="7575">
                  <c:v>0.90220242105678883</c:v>
                </c:pt>
                <c:pt idx="7576">
                  <c:v>0.90223184598577377</c:v>
                </c:pt>
                <c:pt idx="7577">
                  <c:v>0.90223366157900364</c:v>
                </c:pt>
                <c:pt idx="7578">
                  <c:v>0.90224349122641623</c:v>
                </c:pt>
                <c:pt idx="7579">
                  <c:v>0.90224441157782898</c:v>
                </c:pt>
                <c:pt idx="7580">
                  <c:v>0.90225653502822789</c:v>
                </c:pt>
                <c:pt idx="7581">
                  <c:v>0.90225721368553202</c:v>
                </c:pt>
                <c:pt idx="7582">
                  <c:v>0.90225811144177659</c:v>
                </c:pt>
                <c:pt idx="7583">
                  <c:v>0.90229850851209581</c:v>
                </c:pt>
                <c:pt idx="7584">
                  <c:v>0.90229916446367109</c:v>
                </c:pt>
                <c:pt idx="7585">
                  <c:v>0.90230008443078003</c:v>
                </c:pt>
                <c:pt idx="7586">
                  <c:v>0.90231220281907243</c:v>
                </c:pt>
                <c:pt idx="7587">
                  <c:v>0.90231288119264441</c:v>
                </c:pt>
                <c:pt idx="7588">
                  <c:v>0.90231377857399853</c:v>
                </c:pt>
                <c:pt idx="7589">
                  <c:v>0.90232948781440481</c:v>
                </c:pt>
                <c:pt idx="7590">
                  <c:v>0.90235415877377378</c:v>
                </c:pt>
                <c:pt idx="7591">
                  <c:v>0.90235481445104704</c:v>
                </c:pt>
                <c:pt idx="7592">
                  <c:v>0.90235573403391689</c:v>
                </c:pt>
                <c:pt idx="7593">
                  <c:v>0.90236784736095621</c:v>
                </c:pt>
                <c:pt idx="7594">
                  <c:v>0.90236852545084545</c:v>
                </c:pt>
                <c:pt idx="7595">
                  <c:v>0.90238512513557878</c:v>
                </c:pt>
                <c:pt idx="7596">
                  <c:v>0.90238682361678713</c:v>
                </c:pt>
                <c:pt idx="7597">
                  <c:v>0.90238845028780812</c:v>
                </c:pt>
                <c:pt idx="7598">
                  <c:v>0.90239767627955014</c:v>
                </c:pt>
                <c:pt idx="7599">
                  <c:v>0.90242839319080459</c:v>
                </c:pt>
                <c:pt idx="7600">
                  <c:v>0.902440739212933</c:v>
                </c:pt>
                <c:pt idx="7601">
                  <c:v>0.90245178712359664</c:v>
                </c:pt>
                <c:pt idx="7602">
                  <c:v>0.90245236620380997</c:v>
                </c:pt>
                <c:pt idx="7603">
                  <c:v>0.90245328511289613</c:v>
                </c:pt>
                <c:pt idx="7604">
                  <c:v>0.90246606715719124</c:v>
                </c:pt>
                <c:pt idx="7605">
                  <c:v>0.90246696350643463</c:v>
                </c:pt>
                <c:pt idx="7606">
                  <c:v>0.90248398918822503</c:v>
                </c:pt>
                <c:pt idx="7607">
                  <c:v>0.90249633005038965</c:v>
                </c:pt>
                <c:pt idx="7608">
                  <c:v>0.90249814204058931</c:v>
                </c:pt>
                <c:pt idx="7609">
                  <c:v>0.90250795218220736</c:v>
                </c:pt>
                <c:pt idx="7610">
                  <c:v>0.90250887070723163</c:v>
                </c:pt>
                <c:pt idx="7611">
                  <c:v>0.90252097009847354</c:v>
                </c:pt>
                <c:pt idx="7612">
                  <c:v>0.90252164740907603</c:v>
                </c:pt>
                <c:pt idx="7613">
                  <c:v>0.90252254338366367</c:v>
                </c:pt>
                <c:pt idx="7614">
                  <c:v>0.90255370888526887</c:v>
                </c:pt>
                <c:pt idx="7615">
                  <c:v>0.9025628602757666</c:v>
                </c:pt>
                <c:pt idx="7616">
                  <c:v>0.90256351492545694</c:v>
                </c:pt>
                <c:pt idx="7617">
                  <c:v>0.90256443306648759</c:v>
                </c:pt>
                <c:pt idx="7618">
                  <c:v>0.9025765273996833</c:v>
                </c:pt>
                <c:pt idx="7619">
                  <c:v>0.90257720442678202</c:v>
                </c:pt>
                <c:pt idx="7620">
                  <c:v>0.9025781000267783</c:v>
                </c:pt>
                <c:pt idx="7621">
                  <c:v>0.90259377808236818</c:v>
                </c:pt>
                <c:pt idx="7622">
                  <c:v>0.90261840006188476</c:v>
                </c:pt>
                <c:pt idx="7623">
                  <c:v>0.90261905443749257</c:v>
                </c:pt>
                <c:pt idx="7624">
                  <c:v>0.90261997219459256</c:v>
                </c:pt>
                <c:pt idx="7625">
                  <c:v>0.90263206147060038</c:v>
                </c:pt>
                <c:pt idx="7626">
                  <c:v>0.90263273821424295</c:v>
                </c:pt>
                <c:pt idx="7627">
                  <c:v>0.90263363343971326</c:v>
                </c:pt>
                <c:pt idx="7628">
                  <c:v>0.90429828426928327</c:v>
                </c:pt>
                <c:pt idx="7629">
                  <c:v>0.90471660327970538</c:v>
                </c:pt>
                <c:pt idx="7630">
                  <c:v>0.90487940666635858</c:v>
                </c:pt>
                <c:pt idx="7631">
                  <c:v>0.90503780883887552</c:v>
                </c:pt>
                <c:pt idx="7632">
                  <c:v>0.9057887183225537</c:v>
                </c:pt>
                <c:pt idx="7633">
                  <c:v>0.91133946795963627</c:v>
                </c:pt>
                <c:pt idx="7634">
                  <c:v>0.91388960899944638</c:v>
                </c:pt>
                <c:pt idx="7635">
                  <c:v>0.91603401437724552</c:v>
                </c:pt>
                <c:pt idx="7636">
                  <c:v>0.91656135149791218</c:v>
                </c:pt>
                <c:pt idx="7637">
                  <c:v>0.91669964242541513</c:v>
                </c:pt>
                <c:pt idx="7638">
                  <c:v>0.91700978756190954</c:v>
                </c:pt>
                <c:pt idx="7639">
                  <c:v>0.91759631870575542</c:v>
                </c:pt>
                <c:pt idx="7640">
                  <c:v>0.9222882223911909</c:v>
                </c:pt>
                <c:pt idx="7641">
                  <c:v>0.92422682942670531</c:v>
                </c:pt>
                <c:pt idx="7642">
                  <c:v>0.92426796768425512</c:v>
                </c:pt>
                <c:pt idx="7643">
                  <c:v>0.92444539094026967</c:v>
                </c:pt>
                <c:pt idx="7644">
                  <c:v>0.92446258455546793</c:v>
                </c:pt>
                <c:pt idx="7645">
                  <c:v>0.92448643875981185</c:v>
                </c:pt>
                <c:pt idx="7646">
                  <c:v>0.92449130434477989</c:v>
                </c:pt>
                <c:pt idx="7647">
                  <c:v>0.92466347176242736</c:v>
                </c:pt>
                <c:pt idx="7648">
                  <c:v>0.92468062754100222</c:v>
                </c:pt>
                <c:pt idx="7649">
                  <c:v>0.92470928412245024</c:v>
                </c:pt>
                <c:pt idx="7650">
                  <c:v>0.92492678386895222</c:v>
                </c:pt>
                <c:pt idx="7651">
                  <c:v>0.92494389391005705</c:v>
                </c:pt>
                <c:pt idx="7652">
                  <c:v>0.92496763215294664</c:v>
                </c:pt>
                <c:pt idx="7653">
                  <c:v>0.92497247408334771</c:v>
                </c:pt>
                <c:pt idx="7654">
                  <c:v>0.92514380413094188</c:v>
                </c:pt>
                <c:pt idx="7655">
                  <c:v>0.92516087643057732</c:v>
                </c:pt>
                <c:pt idx="7656">
                  <c:v>0.92518939355501884</c:v>
                </c:pt>
                <c:pt idx="7657">
                  <c:v>0.92663214544642214</c:v>
                </c:pt>
                <c:pt idx="7658">
                  <c:v>0.92672603607788262</c:v>
                </c:pt>
                <c:pt idx="7659">
                  <c:v>0.92706063935314864</c:v>
                </c:pt>
                <c:pt idx="7660">
                  <c:v>0.92706538134125949</c:v>
                </c:pt>
                <c:pt idx="7661">
                  <c:v>0.92718721298143902</c:v>
                </c:pt>
                <c:pt idx="7662">
                  <c:v>0.92726625969365351</c:v>
                </c:pt>
                <c:pt idx="7663">
                  <c:v>0.92736282398153769</c:v>
                </c:pt>
                <c:pt idx="7664">
                  <c:v>0.92748084515833251</c:v>
                </c:pt>
                <c:pt idx="7665">
                  <c:v>0.92748528189208834</c:v>
                </c:pt>
                <c:pt idx="7666">
                  <c:v>0.92749239541159334</c:v>
                </c:pt>
                <c:pt idx="7667">
                  <c:v>0.92756648225021499</c:v>
                </c:pt>
                <c:pt idx="7668">
                  <c:v>0.92785219410267838</c:v>
                </c:pt>
                <c:pt idx="7669">
                  <c:v>0.93585835620400515</c:v>
                </c:pt>
                <c:pt idx="7670">
                  <c:v>0.93600486039808861</c:v>
                </c:pt>
                <c:pt idx="7671">
                  <c:v>0.93630739945864216</c:v>
                </c:pt>
                <c:pt idx="7672">
                  <c:v>0.93647391574449157</c:v>
                </c:pt>
                <c:pt idx="7673">
                  <c:v>0.93673493853824008</c:v>
                </c:pt>
                <c:pt idx="7674">
                  <c:v>0.93673493853824008</c:v>
                </c:pt>
                <c:pt idx="7675">
                  <c:v>0.93673493853824008</c:v>
                </c:pt>
                <c:pt idx="7676">
                  <c:v>0.93673493853900913</c:v>
                </c:pt>
                <c:pt idx="7677">
                  <c:v>0.93673493853931578</c:v>
                </c:pt>
                <c:pt idx="7678">
                  <c:v>0.93673493853941792</c:v>
                </c:pt>
                <c:pt idx="7679">
                  <c:v>0.93673493853982659</c:v>
                </c:pt>
                <c:pt idx="7680">
                  <c:v>0.93673493854141199</c:v>
                </c:pt>
                <c:pt idx="7681">
                  <c:v>0.93740462628613608</c:v>
                </c:pt>
                <c:pt idx="7682">
                  <c:v>0.93782094577884723</c:v>
                </c:pt>
                <c:pt idx="7683">
                  <c:v>0.94006205396018061</c:v>
                </c:pt>
                <c:pt idx="7684">
                  <c:v>0.9434651922134526</c:v>
                </c:pt>
                <c:pt idx="7685">
                  <c:v>0.94489121855718416</c:v>
                </c:pt>
                <c:pt idx="7686">
                  <c:v>0.94499607345531356</c:v>
                </c:pt>
                <c:pt idx="7687">
                  <c:v>0.94516795535430664</c:v>
                </c:pt>
                <c:pt idx="7688">
                  <c:v>0.94531931398710867</c:v>
                </c:pt>
                <c:pt idx="7689">
                  <c:v>0.9457200549094763</c:v>
                </c:pt>
                <c:pt idx="7690">
                  <c:v>0.94595990022751342</c:v>
                </c:pt>
                <c:pt idx="7691">
                  <c:v>0.94689018084582888</c:v>
                </c:pt>
                <c:pt idx="7692">
                  <c:v>0.94953333958011821</c:v>
                </c:pt>
                <c:pt idx="7693">
                  <c:v>0.95027410485609154</c:v>
                </c:pt>
                <c:pt idx="7694">
                  <c:v>0.95048352322665419</c:v>
                </c:pt>
                <c:pt idx="7695">
                  <c:v>0.95062669105722475</c:v>
                </c:pt>
                <c:pt idx="7696">
                  <c:v>0.95200539312975352</c:v>
                </c:pt>
                <c:pt idx="7697">
                  <c:v>0.95201743382003645</c:v>
                </c:pt>
                <c:pt idx="7698">
                  <c:v>0.95204133898684329</c:v>
                </c:pt>
                <c:pt idx="7699">
                  <c:v>0.95204546981613114</c:v>
                </c:pt>
                <c:pt idx="7700">
                  <c:v>0.95209401011191241</c:v>
                </c:pt>
                <c:pt idx="7701">
                  <c:v>0.95215828399601499</c:v>
                </c:pt>
                <c:pt idx="7702">
                  <c:v>0.95217029397085262</c:v>
                </c:pt>
                <c:pt idx="7703">
                  <c:v>0.95219039503800906</c:v>
                </c:pt>
                <c:pt idx="7704">
                  <c:v>0.952194138149699</c:v>
                </c:pt>
                <c:pt idx="7705">
                  <c:v>0.95222622992087047</c:v>
                </c:pt>
                <c:pt idx="7706">
                  <c:v>0.95224667486684234</c:v>
                </c:pt>
                <c:pt idx="7707">
                  <c:v>0.95227873839315202</c:v>
                </c:pt>
                <c:pt idx="7708">
                  <c:v>0.95230604890523118</c:v>
                </c:pt>
                <c:pt idx="7709">
                  <c:v>0.95234281372440599</c:v>
                </c:pt>
                <c:pt idx="7710">
                  <c:v>0.95237855708521635</c:v>
                </c:pt>
                <c:pt idx="7711">
                  <c:v>0.95238171479561817</c:v>
                </c:pt>
                <c:pt idx="7712">
                  <c:v>0.95243093141553048</c:v>
                </c:pt>
                <c:pt idx="7713">
                  <c:v>0.95244844715487142</c:v>
                </c:pt>
                <c:pt idx="7714">
                  <c:v>0.95249451311585553</c:v>
                </c:pt>
                <c:pt idx="7715">
                  <c:v>0.95249484299776932</c:v>
                </c:pt>
                <c:pt idx="7716">
                  <c:v>0.95250678525874699</c:v>
                </c:pt>
                <c:pt idx="7717">
                  <c:v>0.95252677298244282</c:v>
                </c:pt>
                <c:pt idx="7718">
                  <c:v>0.95253049498641673</c:v>
                </c:pt>
                <c:pt idx="7719">
                  <c:v>0.95253168269388266</c:v>
                </c:pt>
                <c:pt idx="7720">
                  <c:v>0.95258273539457716</c:v>
                </c:pt>
                <c:pt idx="7721">
                  <c:v>0.95260409818523295</c:v>
                </c:pt>
                <c:pt idx="7722">
                  <c:v>0.95264615445823442</c:v>
                </c:pt>
                <c:pt idx="7723">
                  <c:v>0.95267833178313177</c:v>
                </c:pt>
                <c:pt idx="7724">
                  <c:v>0.95271387337996449</c:v>
                </c:pt>
                <c:pt idx="7725">
                  <c:v>0.9527659519894508</c:v>
                </c:pt>
                <c:pt idx="7726">
                  <c:v>0.95280180334061115</c:v>
                </c:pt>
                <c:pt idx="7727">
                  <c:v>0.95280180334061115</c:v>
                </c:pt>
                <c:pt idx="7728">
                  <c:v>0.95280180334124065</c:v>
                </c:pt>
                <c:pt idx="7729">
                  <c:v>0.95280180334149045</c:v>
                </c:pt>
                <c:pt idx="7730">
                  <c:v>0.95280180334157394</c:v>
                </c:pt>
                <c:pt idx="7731">
                  <c:v>0.95280180334190712</c:v>
                </c:pt>
                <c:pt idx="7732">
                  <c:v>0.95280180334320419</c:v>
                </c:pt>
                <c:pt idx="7733">
                  <c:v>0.9532277511620173</c:v>
                </c:pt>
                <c:pt idx="7734">
                  <c:v>0.95327668869615989</c:v>
                </c:pt>
                <c:pt idx="7735">
                  <c:v>0.95355826110271413</c:v>
                </c:pt>
                <c:pt idx="7736">
                  <c:v>0.95543591596560862</c:v>
                </c:pt>
                <c:pt idx="7737">
                  <c:v>0.95931060302925963</c:v>
                </c:pt>
                <c:pt idx="7738">
                  <c:v>0.95934425829123704</c:v>
                </c:pt>
                <c:pt idx="7739">
                  <c:v>0.95977015443476077</c:v>
                </c:pt>
                <c:pt idx="7740">
                  <c:v>0.95989075197211249</c:v>
                </c:pt>
                <c:pt idx="7741">
                  <c:v>0.9633734064513173</c:v>
                </c:pt>
                <c:pt idx="7742">
                  <c:v>0.96350952103656928</c:v>
                </c:pt>
                <c:pt idx="7743">
                  <c:v>0.96393670701936662</c:v>
                </c:pt>
                <c:pt idx="7744">
                  <c:v>0.96404475031104331</c:v>
                </c:pt>
                <c:pt idx="7745">
                  <c:v>0.96479128566487637</c:v>
                </c:pt>
                <c:pt idx="7746">
                  <c:v>0.96479805442103816</c:v>
                </c:pt>
                <c:pt idx="7747">
                  <c:v>0.96481256168358875</c:v>
                </c:pt>
                <c:pt idx="7748">
                  <c:v>0.96481632815974439</c:v>
                </c:pt>
                <c:pt idx="7749">
                  <c:v>0.96482199106184119</c:v>
                </c:pt>
                <c:pt idx="7750">
                  <c:v>0.96482543241722718</c:v>
                </c:pt>
                <c:pt idx="7751">
                  <c:v>0.96483259931614862</c:v>
                </c:pt>
                <c:pt idx="7752">
                  <c:v>0.96484135603980659</c:v>
                </c:pt>
                <c:pt idx="7753">
                  <c:v>0.96484701563637165</c:v>
                </c:pt>
                <c:pt idx="7754">
                  <c:v>0.96485045498339694</c:v>
                </c:pt>
                <c:pt idx="7755">
                  <c:v>0.96485606941345026</c:v>
                </c:pt>
                <c:pt idx="7756">
                  <c:v>0.96485606941345026</c:v>
                </c:pt>
                <c:pt idx="7757">
                  <c:v>0.96485980840963603</c:v>
                </c:pt>
                <c:pt idx="7758">
                  <c:v>0.96486636931098924</c:v>
                </c:pt>
                <c:pt idx="7759">
                  <c:v>0.96486642208863416</c:v>
                </c:pt>
                <c:pt idx="7760">
                  <c:v>0.96487202560336249</c:v>
                </c:pt>
                <c:pt idx="7761">
                  <c:v>0.96488572594713717</c:v>
                </c:pt>
                <c:pt idx="7762">
                  <c:v>0.96493142337704962</c:v>
                </c:pt>
                <c:pt idx="7763">
                  <c:v>0.96493517941048979</c:v>
                </c:pt>
                <c:pt idx="7764">
                  <c:v>0.96494082661172309</c:v>
                </c:pt>
                <c:pt idx="7765">
                  <c:v>0.96494192546046065</c:v>
                </c:pt>
                <c:pt idx="7766">
                  <c:v>0.96494425842516596</c:v>
                </c:pt>
                <c:pt idx="7767">
                  <c:v>0.96496013789338231</c:v>
                </c:pt>
                <c:pt idx="7768">
                  <c:v>0.96496578179545622</c:v>
                </c:pt>
                <c:pt idx="7769">
                  <c:v>0.96496921160441018</c:v>
                </c:pt>
                <c:pt idx="7770">
                  <c:v>0.96497481046409861</c:v>
                </c:pt>
                <c:pt idx="7771">
                  <c:v>0.96497481046409861</c:v>
                </c:pt>
                <c:pt idx="7772">
                  <c:v>0.96497557961742741</c:v>
                </c:pt>
                <c:pt idx="7773">
                  <c:v>0.96497635445555974</c:v>
                </c:pt>
                <c:pt idx="7774">
                  <c:v>0.96498508179556119</c:v>
                </c:pt>
                <c:pt idx="7775">
                  <c:v>0.96498513442682543</c:v>
                </c:pt>
                <c:pt idx="7776">
                  <c:v>0.96499072239981531</c:v>
                </c:pt>
                <c:pt idx="7777">
                  <c:v>0.96500347224123051</c:v>
                </c:pt>
                <c:pt idx="7778">
                  <c:v>0.96501564843072496</c:v>
                </c:pt>
                <c:pt idx="7779">
                  <c:v>0.96501907423314381</c:v>
                </c:pt>
                <c:pt idx="7780">
                  <c:v>0.96502930278855281</c:v>
                </c:pt>
                <c:pt idx="7781">
                  <c:v>0.96503443204782879</c:v>
                </c:pt>
                <c:pt idx="7782">
                  <c:v>0.96504995539025973</c:v>
                </c:pt>
                <c:pt idx="7783">
                  <c:v>0.96505370100112653</c:v>
                </c:pt>
                <c:pt idx="7784">
                  <c:v>0.9650604283310783</c:v>
                </c:pt>
                <c:pt idx="7785">
                  <c:v>0.96507729939728737</c:v>
                </c:pt>
                <c:pt idx="7786">
                  <c:v>0.96507859022073095</c:v>
                </c:pt>
                <c:pt idx="7787">
                  <c:v>0.96508763874788617</c:v>
                </c:pt>
                <c:pt idx="7788">
                  <c:v>0.96509322206725823</c:v>
                </c:pt>
                <c:pt idx="7789">
                  <c:v>0.96509325076636809</c:v>
                </c:pt>
                <c:pt idx="7790">
                  <c:v>0.96509398908566046</c:v>
                </c:pt>
                <c:pt idx="7791">
                  <c:v>0.96509476177315412</c:v>
                </c:pt>
                <c:pt idx="7792">
                  <c:v>0.96510346488777854</c:v>
                </c:pt>
                <c:pt idx="7793">
                  <c:v>0.96510908983419497</c:v>
                </c:pt>
                <c:pt idx="7794">
                  <c:v>0.96511250812367899</c:v>
                </c:pt>
                <c:pt idx="7795">
                  <c:v>0.96511808817795519</c:v>
                </c:pt>
                <c:pt idx="7796">
                  <c:v>0.96512180428042549</c:v>
                </c:pt>
                <c:pt idx="7797">
                  <c:v>0.96512210492707495</c:v>
                </c:pt>
                <c:pt idx="7798">
                  <c:v>0.96512832500818935</c:v>
                </c:pt>
                <c:pt idx="7799">
                  <c:v>0.965128377462659</c:v>
                </c:pt>
                <c:pt idx="7800">
                  <c:v>0.96513394666449559</c:v>
                </c:pt>
                <c:pt idx="7801">
                  <c:v>0.96514511963535043</c:v>
                </c:pt>
                <c:pt idx="7802">
                  <c:v>0.96514756310923544</c:v>
                </c:pt>
                <c:pt idx="7803">
                  <c:v>0.96517860221413632</c:v>
                </c:pt>
                <c:pt idx="7804">
                  <c:v>0.96519298063503534</c:v>
                </c:pt>
                <c:pt idx="7805">
                  <c:v>0.96519469856932694</c:v>
                </c:pt>
                <c:pt idx="7806">
                  <c:v>0.96519671365818893</c:v>
                </c:pt>
                <c:pt idx="7807">
                  <c:v>0.96520341837872536</c:v>
                </c:pt>
                <c:pt idx="7808">
                  <c:v>0.96520573705014456</c:v>
                </c:pt>
                <c:pt idx="7809">
                  <c:v>0.96521778838516303</c:v>
                </c:pt>
                <c:pt idx="7810">
                  <c:v>0.96522151922392951</c:v>
                </c:pt>
                <c:pt idx="7811">
                  <c:v>0.96522712854277992</c:v>
                </c:pt>
                <c:pt idx="7812">
                  <c:v>0.9652305373348673</c:v>
                </c:pt>
                <c:pt idx="7813">
                  <c:v>0.96523610188518216</c:v>
                </c:pt>
                <c:pt idx="7814">
                  <c:v>0.96523610188518216</c:v>
                </c:pt>
                <c:pt idx="7815">
                  <c:v>0.96523686632509353</c:v>
                </c:pt>
                <c:pt idx="7816">
                  <c:v>0.96523763641490468</c:v>
                </c:pt>
                <c:pt idx="7817">
                  <c:v>0.96523980766226503</c:v>
                </c:pt>
                <c:pt idx="7818">
                  <c:v>0.96524631027117835</c:v>
                </c:pt>
                <c:pt idx="7819">
                  <c:v>0.96524636257989238</c:v>
                </c:pt>
                <c:pt idx="7820">
                  <c:v>0.9652519163062856</c:v>
                </c:pt>
                <c:pt idx="7821">
                  <c:v>0.96526549491126812</c:v>
                </c:pt>
                <c:pt idx="7822">
                  <c:v>0.96529535802769806</c:v>
                </c:pt>
                <c:pt idx="7823">
                  <c:v>0.96531078619679112</c:v>
                </c:pt>
                <c:pt idx="7824">
                  <c:v>0.96531450884186887</c:v>
                </c:pt>
                <c:pt idx="7825">
                  <c:v>0.96532119492231194</c:v>
                </c:pt>
                <c:pt idx="7826">
                  <c:v>0.96533552497515884</c:v>
                </c:pt>
                <c:pt idx="7827">
                  <c:v>0.96533924544008154</c:v>
                </c:pt>
                <c:pt idx="7828">
                  <c:v>0.96534241034297164</c:v>
                </c:pt>
                <c:pt idx="7829">
                  <c:v>0.9653448391616255</c:v>
                </c:pt>
                <c:pt idx="7830">
                  <c:v>0.96534823847470841</c:v>
                </c:pt>
                <c:pt idx="7831">
                  <c:v>0.96535378755108681</c:v>
                </c:pt>
                <c:pt idx="7832">
                  <c:v>0.96535378755108681</c:v>
                </c:pt>
                <c:pt idx="7833">
                  <c:v>0.96535454986519009</c:v>
                </c:pt>
                <c:pt idx="7834">
                  <c:v>0.96535531781355</c:v>
                </c:pt>
                <c:pt idx="7835">
                  <c:v>0.96536396754793685</c:v>
                </c:pt>
                <c:pt idx="7836">
                  <c:v>0.96536401971117625</c:v>
                </c:pt>
                <c:pt idx="7837">
                  <c:v>0.96536955799210244</c:v>
                </c:pt>
                <c:pt idx="7838">
                  <c:v>0.9653821944456622</c:v>
                </c:pt>
                <c:pt idx="7839">
                  <c:v>0.96538249324800474</c:v>
                </c:pt>
                <c:pt idx="7840">
                  <c:v>0.96538867517135163</c:v>
                </c:pt>
                <c:pt idx="7841">
                  <c:v>0.96538872730402614</c:v>
                </c:pt>
                <c:pt idx="7842">
                  <c:v>0.96539426233947823</c:v>
                </c:pt>
                <c:pt idx="7843">
                  <c:v>0.96540779524345266</c:v>
                </c:pt>
                <c:pt idx="7844">
                  <c:v>0.96541968739748918</c:v>
                </c:pt>
                <c:pt idx="7845">
                  <c:v>0.96541968739748918</c:v>
                </c:pt>
                <c:pt idx="7846">
                  <c:v>0.96541968739799289</c:v>
                </c:pt>
                <c:pt idx="7847">
                  <c:v>0.96541968739819273</c:v>
                </c:pt>
                <c:pt idx="7848">
                  <c:v>0.96541968739825945</c:v>
                </c:pt>
                <c:pt idx="7849">
                  <c:v>0.96541968739852591</c:v>
                </c:pt>
                <c:pt idx="7850">
                  <c:v>0.96541968739956263</c:v>
                </c:pt>
                <c:pt idx="7851">
                  <c:v>0.96554160765106334</c:v>
                </c:pt>
                <c:pt idx="7852">
                  <c:v>0.9656338935080917</c:v>
                </c:pt>
                <c:pt idx="7853">
                  <c:v>0.96565844281669966</c:v>
                </c:pt>
                <c:pt idx="7854">
                  <c:v>0.96577495222995047</c:v>
                </c:pt>
                <c:pt idx="7855">
                  <c:v>0.96578846213992131</c:v>
                </c:pt>
                <c:pt idx="7856">
                  <c:v>0.96579941868335362</c:v>
                </c:pt>
                <c:pt idx="7857">
                  <c:v>0.96589113652577907</c:v>
                </c:pt>
                <c:pt idx="7858">
                  <c:v>0.96591553467124103</c:v>
                </c:pt>
                <c:pt idx="7859">
                  <c:v>0.96600699633890263</c:v>
                </c:pt>
                <c:pt idx="7860">
                  <c:v>0.96603132630990585</c:v>
                </c:pt>
                <c:pt idx="7861">
                  <c:v>0.96605564195733651</c:v>
                </c:pt>
                <c:pt idx="7862">
                  <c:v>0.96614679423376415</c:v>
                </c:pt>
                <c:pt idx="7863">
                  <c:v>0.96681736511246241</c:v>
                </c:pt>
                <c:pt idx="7864">
                  <c:v>0.96693843259860746</c:v>
                </c:pt>
                <c:pt idx="7865">
                  <c:v>0.96696221239359925</c:v>
                </c:pt>
                <c:pt idx="7866">
                  <c:v>0.96698597809316966</c:v>
                </c:pt>
                <c:pt idx="7867">
                  <c:v>0.96701568471142485</c:v>
                </c:pt>
                <c:pt idx="7868">
                  <c:v>0.96705135508397977</c:v>
                </c:pt>
                <c:pt idx="7869">
                  <c:v>0.96707506792238185</c:v>
                </c:pt>
                <c:pt idx="7870">
                  <c:v>0.96709876669332595</c:v>
                </c:pt>
                <c:pt idx="7871">
                  <c:v>0.96712245140269149</c:v>
                </c:pt>
                <c:pt idx="7872">
                  <c:v>0.96714261984251915</c:v>
                </c:pt>
                <c:pt idx="7873">
                  <c:v>0.96715205676496363</c:v>
                </c:pt>
                <c:pt idx="7874">
                  <c:v>0.96716395950984746</c:v>
                </c:pt>
                <c:pt idx="7875">
                  <c:v>0.96718760552457073</c:v>
                </c:pt>
                <c:pt idx="7876">
                  <c:v>0.96721123749978544</c:v>
                </c:pt>
                <c:pt idx="7877">
                  <c:v>0.96723485544137033</c:v>
                </c:pt>
                <c:pt idx="7878">
                  <c:v>0.96726437732895609</c:v>
                </c:pt>
                <c:pt idx="7879">
                  <c:v>0.9672998258318436</c:v>
                </c:pt>
                <c:pt idx="7880">
                  <c:v>0.9673233911441671</c:v>
                </c:pt>
                <c:pt idx="7881">
                  <c:v>0.96734694245079467</c:v>
                </c:pt>
                <c:pt idx="7882">
                  <c:v>0.96739990083372784</c:v>
                </c:pt>
                <c:pt idx="7883">
                  <c:v>0.96741172947558873</c:v>
                </c:pt>
                <c:pt idx="7884">
                  <c:v>0.9674352282577966</c:v>
                </c:pt>
                <c:pt idx="7885">
                  <c:v>0.96745871306223008</c:v>
                </c:pt>
                <c:pt idx="7886">
                  <c:v>0.96748218389476093</c:v>
                </c:pt>
                <c:pt idx="7887">
                  <c:v>0.96751152186328271</c:v>
                </c:pt>
                <c:pt idx="7888">
                  <c:v>0.96888085745565045</c:v>
                </c:pt>
                <c:pt idx="7889">
                  <c:v>0.96974153030105048</c:v>
                </c:pt>
                <c:pt idx="7890">
                  <c:v>0.9698915595864912</c:v>
                </c:pt>
                <c:pt idx="7891">
                  <c:v>0.97024567976275122</c:v>
                </c:pt>
                <c:pt idx="7892">
                  <c:v>0.97030656600875009</c:v>
                </c:pt>
                <c:pt idx="7893">
                  <c:v>0.97048163962346656</c:v>
                </c:pt>
                <c:pt idx="7894">
                  <c:v>0.97067979670977012</c:v>
                </c:pt>
                <c:pt idx="7895">
                  <c:v>0.97070954303030488</c:v>
                </c:pt>
                <c:pt idx="7896">
                  <c:v>0.97074662195603123</c:v>
                </c:pt>
                <c:pt idx="7897">
                  <c:v>0.97366823290871762</c:v>
                </c:pt>
                <c:pt idx="7898">
                  <c:v>0.97462195725531375</c:v>
                </c:pt>
                <c:pt idx="7899">
                  <c:v>0.97464673162187321</c:v>
                </c:pt>
                <c:pt idx="7900">
                  <c:v>0.9746480589363411</c:v>
                </c:pt>
                <c:pt idx="7901">
                  <c:v>0.97465018192647179</c:v>
                </c:pt>
                <c:pt idx="7902">
                  <c:v>0.97465096722456468</c:v>
                </c:pt>
                <c:pt idx="7903">
                  <c:v>0.9746658034498169</c:v>
                </c:pt>
                <c:pt idx="7904">
                  <c:v>0.97466712992778815</c:v>
                </c:pt>
                <c:pt idx="7905">
                  <c:v>0.97467003638312444</c:v>
                </c:pt>
                <c:pt idx="7906">
                  <c:v>0.97468618889930503</c:v>
                </c:pt>
                <c:pt idx="7907">
                  <c:v>0.97468909352260702</c:v>
                </c:pt>
                <c:pt idx="7908">
                  <c:v>0.97470523585648561</c:v>
                </c:pt>
                <c:pt idx="7909">
                  <c:v>0.97470813864860584</c:v>
                </c:pt>
                <c:pt idx="7910">
                  <c:v>0.97471714730463388</c:v>
                </c:pt>
                <c:pt idx="7911">
                  <c:v>0.97473729113007457</c:v>
                </c:pt>
                <c:pt idx="7912">
                  <c:v>0.9747415140537018</c:v>
                </c:pt>
                <c:pt idx="7913">
                  <c:v>0.97475630586379658</c:v>
                </c:pt>
                <c:pt idx="7914">
                  <c:v>0.97476052612394248</c:v>
                </c:pt>
                <c:pt idx="7915">
                  <c:v>0.97476754482437855</c:v>
                </c:pt>
                <c:pt idx="7916">
                  <c:v>0.97477247587039684</c:v>
                </c:pt>
                <c:pt idx="7917">
                  <c:v>0.9747753086037817</c:v>
                </c:pt>
                <c:pt idx="7918">
                  <c:v>0.97477663027614492</c:v>
                </c:pt>
                <c:pt idx="7919">
                  <c:v>0.9747795262016874</c:v>
                </c:pt>
                <c:pt idx="7920">
                  <c:v>0.97479459200122498</c:v>
                </c:pt>
                <c:pt idx="7921">
                  <c:v>0.97479562019411337</c:v>
                </c:pt>
                <c:pt idx="7922">
                  <c:v>0.97479851429252506</c:v>
                </c:pt>
                <c:pt idx="7923">
                  <c:v>0.97482757945174769</c:v>
                </c:pt>
                <c:pt idx="7924">
                  <c:v>0.97484653721757641</c:v>
                </c:pt>
                <c:pt idx="7925">
                  <c:v>0.97484785576163635</c:v>
                </c:pt>
                <c:pt idx="7926">
                  <c:v>0.97484996472361718</c:v>
                </c:pt>
                <c:pt idx="7927">
                  <c:v>0.9748507448326057</c:v>
                </c:pt>
                <c:pt idx="7928">
                  <c:v>0.97486338878146939</c:v>
                </c:pt>
                <c:pt idx="7929">
                  <c:v>0.97486548301622777</c:v>
                </c:pt>
                <c:pt idx="7930">
                  <c:v>0.97486680072787735</c:v>
                </c:pt>
                <c:pt idx="7931">
                  <c:v>0.97486890835842888</c:v>
                </c:pt>
                <c:pt idx="7932">
                  <c:v>0.97486968797491302</c:v>
                </c:pt>
                <c:pt idx="7933">
                  <c:v>0.97488470862185783</c:v>
                </c:pt>
                <c:pt idx="7934">
                  <c:v>0.97488573373291287</c:v>
                </c:pt>
                <c:pt idx="7935">
                  <c:v>0.97488861915686642</c:v>
                </c:pt>
                <c:pt idx="7936">
                  <c:v>0.97490465478232613</c:v>
                </c:pt>
                <c:pt idx="7937">
                  <c:v>0.97490753838404831</c:v>
                </c:pt>
                <c:pt idx="7938">
                  <c:v>0.97491501143335835</c:v>
                </c:pt>
                <c:pt idx="7939">
                  <c:v>0.97493649811139849</c:v>
                </c:pt>
                <c:pt idx="7940">
                  <c:v>0.97493991533963997</c:v>
                </c:pt>
                <c:pt idx="7941">
                  <c:v>0.97494069310933285</c:v>
                </c:pt>
                <c:pt idx="7942">
                  <c:v>0.97495538709491036</c:v>
                </c:pt>
                <c:pt idx="7943">
                  <c:v>0.97495670085462527</c:v>
                </c:pt>
                <c:pt idx="7944">
                  <c:v>0.97495957944239187</c:v>
                </c:pt>
                <c:pt idx="7945">
                  <c:v>0.9749742641433593</c:v>
                </c:pt>
                <c:pt idx="7946">
                  <c:v>0.97497557707289806</c:v>
                </c:pt>
                <c:pt idx="7947">
                  <c:v>0.97497845384162662</c:v>
                </c:pt>
                <c:pt idx="7948">
                  <c:v>0.9749944413620738</c:v>
                </c:pt>
                <c:pt idx="7949">
                  <c:v>0.97499731631261488</c:v>
                </c:pt>
                <c:pt idx="7950">
                  <c:v>0.97502618914497607</c:v>
                </c:pt>
                <c:pt idx="7951">
                  <c:v>0.975030371553812</c:v>
                </c:pt>
                <c:pt idx="7952">
                  <c:v>0.97504502143943117</c:v>
                </c:pt>
                <c:pt idx="7953">
                  <c:v>0.97504633125598272</c:v>
                </c:pt>
                <c:pt idx="7954">
                  <c:v>0.9750484262584328</c:v>
                </c:pt>
                <c:pt idx="7955">
                  <c:v>0.9750492012037002</c:v>
                </c:pt>
                <c:pt idx="7956">
                  <c:v>0.97506384182533068</c:v>
                </c:pt>
                <c:pt idx="7957">
                  <c:v>0.97506515081355016</c:v>
                </c:pt>
                <c:pt idx="7958">
                  <c:v>0.97506801894627038</c:v>
                </c:pt>
                <c:pt idx="7959">
                  <c:v>0.97508294014491925</c:v>
                </c:pt>
                <c:pt idx="7960">
                  <c:v>0.9750839584685228</c:v>
                </c:pt>
                <c:pt idx="7961">
                  <c:v>0.97508682478709574</c:v>
                </c:pt>
                <c:pt idx="7962">
                  <c:v>0.97510561873174684</c:v>
                </c:pt>
                <c:pt idx="7963">
                  <c:v>0.97511561091749244</c:v>
                </c:pt>
                <c:pt idx="7964">
                  <c:v>0.97512393652306284</c:v>
                </c:pt>
                <c:pt idx="7965">
                  <c:v>0.97512393652345719</c:v>
                </c:pt>
                <c:pt idx="7966">
                  <c:v>0.97512393652387419</c:v>
                </c:pt>
                <c:pt idx="7967">
                  <c:v>0.97512393652468521</c:v>
                </c:pt>
                <c:pt idx="7968">
                  <c:v>0.97540437511333755</c:v>
                </c:pt>
                <c:pt idx="7969">
                  <c:v>0.97587303529490144</c:v>
                </c:pt>
                <c:pt idx="7970">
                  <c:v>0.97627168824611832</c:v>
                </c:pt>
                <c:pt idx="7971">
                  <c:v>0.97651587168223641</c:v>
                </c:pt>
                <c:pt idx="7972">
                  <c:v>0.97743000388531931</c:v>
                </c:pt>
                <c:pt idx="7973">
                  <c:v>0.97851092097393588</c:v>
                </c:pt>
                <c:pt idx="7974">
                  <c:v>0.97909151063069155</c:v>
                </c:pt>
                <c:pt idx="7975">
                  <c:v>0.97925694182500977</c:v>
                </c:pt>
                <c:pt idx="7976">
                  <c:v>0.97926144213148425</c:v>
                </c:pt>
                <c:pt idx="7977">
                  <c:v>0.97931964577667296</c:v>
                </c:pt>
                <c:pt idx="7978">
                  <c:v>0.9812116901409621</c:v>
                </c:pt>
                <c:pt idx="7979">
                  <c:v>0.98134655209780575</c:v>
                </c:pt>
                <c:pt idx="7980">
                  <c:v>0.98177499483227126</c:v>
                </c:pt>
                <c:pt idx="7981">
                  <c:v>0.98208553307692581</c:v>
                </c:pt>
                <c:pt idx="7982">
                  <c:v>0.98209390159987908</c:v>
                </c:pt>
                <c:pt idx="7983">
                  <c:v>0.98209484661632984</c:v>
                </c:pt>
                <c:pt idx="7984">
                  <c:v>0.98210332137882317</c:v>
                </c:pt>
                <c:pt idx="7985">
                  <c:v>0.98210386878050204</c:v>
                </c:pt>
                <c:pt idx="7986">
                  <c:v>0.9821094778443562</c:v>
                </c:pt>
                <c:pt idx="7987">
                  <c:v>0.98211305306181818</c:v>
                </c:pt>
                <c:pt idx="7988">
                  <c:v>0.98211752785109729</c:v>
                </c:pt>
                <c:pt idx="7989">
                  <c:v>0.9821210013279611</c:v>
                </c:pt>
                <c:pt idx="7990">
                  <c:v>0.98213172470397248</c:v>
                </c:pt>
                <c:pt idx="7991">
                  <c:v>0.98213227136459369</c:v>
                </c:pt>
                <c:pt idx="7992">
                  <c:v>0.98213988727832335</c:v>
                </c:pt>
                <c:pt idx="7993">
                  <c:v>0.98214591194248191</c:v>
                </c:pt>
                <c:pt idx="7994">
                  <c:v>0.98214645823286528</c:v>
                </c:pt>
                <c:pt idx="7995">
                  <c:v>0.98215304148839755</c:v>
                </c:pt>
                <c:pt idx="7996">
                  <c:v>0.98217077259637564</c:v>
                </c:pt>
                <c:pt idx="7997">
                  <c:v>0.98217131823784476</c:v>
                </c:pt>
                <c:pt idx="7998">
                  <c:v>0.982176491594136</c:v>
                </c:pt>
                <c:pt idx="7999">
                  <c:v>0.98217690926474344</c:v>
                </c:pt>
                <c:pt idx="8000">
                  <c:v>0.98218047298488587</c:v>
                </c:pt>
                <c:pt idx="8001">
                  <c:v>0.98218493338333801</c:v>
                </c:pt>
                <c:pt idx="8002">
                  <c:v>0.98218547865510319</c:v>
                </c:pt>
                <c:pt idx="8003">
                  <c:v>0.98219908457483041</c:v>
                </c:pt>
                <c:pt idx="8004">
                  <c:v>0.982201837397084</c:v>
                </c:pt>
                <c:pt idx="8005">
                  <c:v>0.98220722089269896</c:v>
                </c:pt>
                <c:pt idx="8006">
                  <c:v>0.98221322617589024</c:v>
                </c:pt>
                <c:pt idx="8007">
                  <c:v>0.98221377070882887</c:v>
                </c:pt>
                <c:pt idx="8008">
                  <c:v>0.98222033278486476</c:v>
                </c:pt>
                <c:pt idx="8009">
                  <c:v>0.98223876589285708</c:v>
                </c:pt>
                <c:pt idx="8010">
                  <c:v>0.98224370743522882</c:v>
                </c:pt>
                <c:pt idx="8011">
                  <c:v>0.98224412376172821</c:v>
                </c:pt>
                <c:pt idx="8012">
                  <c:v>0.98224767601316165</c:v>
                </c:pt>
                <c:pt idx="8013">
                  <c:v>0.98225212205661006</c:v>
                </c:pt>
                <c:pt idx="8014">
                  <c:v>0.98225266557346702</c:v>
                </c:pt>
                <c:pt idx="8015">
                  <c:v>0.98225358540242891</c:v>
                </c:pt>
                <c:pt idx="8016">
                  <c:v>0.98225823482937347</c:v>
                </c:pt>
                <c:pt idx="8017">
                  <c:v>0.98226178467199377</c:v>
                </c:pt>
                <c:pt idx="8018">
                  <c:v>0.98226622770040961</c:v>
                </c:pt>
                <c:pt idx="8019">
                  <c:v>0.98227433782717866</c:v>
                </c:pt>
                <c:pt idx="8020">
                  <c:v>0.982277245046415</c:v>
                </c:pt>
                <c:pt idx="8021">
                  <c:v>0.98228032377766317</c:v>
                </c:pt>
                <c:pt idx="8022">
                  <c:v>0.98228086655753433</c:v>
                </c:pt>
                <c:pt idx="8023">
                  <c:v>0.98230148921704419</c:v>
                </c:pt>
                <c:pt idx="8024">
                  <c:v>0.98231070688981326</c:v>
                </c:pt>
                <c:pt idx="8025">
                  <c:v>0.98231909441107834</c:v>
                </c:pt>
                <c:pt idx="8026">
                  <c:v>0.98231963617740059</c:v>
                </c:pt>
                <c:pt idx="8027">
                  <c:v>0.9823251874954998</c:v>
                </c:pt>
                <c:pt idx="8028">
                  <c:v>0.98232872590400544</c:v>
                </c:pt>
                <c:pt idx="8029">
                  <c:v>0.98233315462070814</c:v>
                </c:pt>
                <c:pt idx="8030">
                  <c:v>0.9823472052876614</c:v>
                </c:pt>
                <c:pt idx="8031">
                  <c:v>0.98234902877581787</c:v>
                </c:pt>
                <c:pt idx="8032">
                  <c:v>0.9823552838013434</c:v>
                </c:pt>
                <c:pt idx="8033">
                  <c:v>0.98236124641694567</c:v>
                </c:pt>
                <c:pt idx="8034">
                  <c:v>0.98236178708083655</c:v>
                </c:pt>
                <c:pt idx="8035">
                  <c:v>0.98236830252983132</c:v>
                </c:pt>
                <c:pt idx="8036">
                  <c:v>0.98239151106396616</c:v>
                </c:pt>
                <c:pt idx="8037">
                  <c:v>0.98239192443138434</c:v>
                </c:pt>
                <c:pt idx="8038">
                  <c:v>0.98239545143430163</c:v>
                </c:pt>
                <c:pt idx="8039">
                  <c:v>0.98239986587501549</c:v>
                </c:pt>
                <c:pt idx="8040">
                  <c:v>0.98240040552841867</c:v>
                </c:pt>
                <c:pt idx="8041">
                  <c:v>0.98241387124500723</c:v>
                </c:pt>
                <c:pt idx="8042">
                  <c:v>0.98242192371180215</c:v>
                </c:pt>
                <c:pt idx="8043">
                  <c:v>0.98242786710116048</c:v>
                </c:pt>
                <c:pt idx="8044">
                  <c:v>0.98242840602163795</c:v>
                </c:pt>
                <c:pt idx="8045">
                  <c:v>0.98242983024684716</c:v>
                </c:pt>
                <c:pt idx="8046">
                  <c:v>0.98243292613446587</c:v>
                </c:pt>
                <c:pt idx="8047">
                  <c:v>0.98243292613476862</c:v>
                </c:pt>
                <c:pt idx="8048">
                  <c:v>0.98243292613508948</c:v>
                </c:pt>
                <c:pt idx="8049">
                  <c:v>0.98243292613570943</c:v>
                </c:pt>
                <c:pt idx="8050">
                  <c:v>0.98264176849719687</c:v>
                </c:pt>
                <c:pt idx="8051">
                  <c:v>0.98332930089881976</c:v>
                </c:pt>
                <c:pt idx="8052">
                  <c:v>0.98376480208349071</c:v>
                </c:pt>
                <c:pt idx="8053">
                  <c:v>0.9841458041983886</c:v>
                </c:pt>
                <c:pt idx="8054">
                  <c:v>0.9842341424878791</c:v>
                </c:pt>
                <c:pt idx="8055">
                  <c:v>0.98424688905146596</c:v>
                </c:pt>
                <c:pt idx="8056">
                  <c:v>0.98430736488405768</c:v>
                </c:pt>
                <c:pt idx="8057">
                  <c:v>0.98436764143450528</c:v>
                </c:pt>
                <c:pt idx="8058">
                  <c:v>0.98438029534194937</c:v>
                </c:pt>
                <c:pt idx="8059">
                  <c:v>0.98442771921818351</c:v>
                </c:pt>
                <c:pt idx="8060">
                  <c:v>0.98444033138039022</c:v>
                </c:pt>
                <c:pt idx="8061">
                  <c:v>0.98450016927481698</c:v>
                </c:pt>
                <c:pt idx="8062">
                  <c:v>0.9848827172557908</c:v>
                </c:pt>
                <c:pt idx="8063">
                  <c:v>0.98493073775614259</c:v>
                </c:pt>
                <c:pt idx="8064">
                  <c:v>0.98527328323224295</c:v>
                </c:pt>
                <c:pt idx="8065">
                  <c:v>0.98529599139657453</c:v>
                </c:pt>
                <c:pt idx="8066">
                  <c:v>0.98531795317707593</c:v>
                </c:pt>
                <c:pt idx="8067">
                  <c:v>0.98535462494199177</c:v>
                </c:pt>
                <c:pt idx="8068">
                  <c:v>0.98535963158091922</c:v>
                </c:pt>
                <c:pt idx="8069">
                  <c:v>0.98541331415774669</c:v>
                </c:pt>
                <c:pt idx="8070">
                  <c:v>0.98542797701541962</c:v>
                </c:pt>
                <c:pt idx="8071">
                  <c:v>0.98703002345993385</c:v>
                </c:pt>
                <c:pt idx="8072">
                  <c:v>0.98728436507774175</c:v>
                </c:pt>
                <c:pt idx="8073">
                  <c:v>0.98755885190135939</c:v>
                </c:pt>
                <c:pt idx="8074">
                  <c:v>0.98756272118584565</c:v>
                </c:pt>
                <c:pt idx="8075">
                  <c:v>0.98756319627692146</c:v>
                </c:pt>
                <c:pt idx="8076">
                  <c:v>0.98756635065115583</c:v>
                </c:pt>
                <c:pt idx="8077">
                  <c:v>0.98756924462677598</c:v>
                </c:pt>
                <c:pt idx="8078">
                  <c:v>0.98757676401559991</c:v>
                </c:pt>
                <c:pt idx="8079">
                  <c:v>0.98757707536133688</c:v>
                </c:pt>
                <c:pt idx="8080">
                  <c:v>0.98758131897709145</c:v>
                </c:pt>
                <c:pt idx="8081">
                  <c:v>0.98758714378051415</c:v>
                </c:pt>
                <c:pt idx="8082">
                  <c:v>0.98758745490094502</c:v>
                </c:pt>
                <c:pt idx="8083">
                  <c:v>0.98759496474833319</c:v>
                </c:pt>
                <c:pt idx="8084">
                  <c:v>0.98759498444399574</c:v>
                </c:pt>
                <c:pt idx="8085">
                  <c:v>0.98759782692882159</c:v>
                </c:pt>
                <c:pt idx="8086">
                  <c:v>0.98760819144932166</c:v>
                </c:pt>
                <c:pt idx="8087">
                  <c:v>0.98761252089884977</c:v>
                </c:pt>
                <c:pt idx="8088">
                  <c:v>0.98761854846680652</c:v>
                </c:pt>
                <c:pt idx="8089">
                  <c:v>0.98762240166585247</c:v>
                </c:pt>
                <c:pt idx="8090">
                  <c:v>0.98762287478186506</c:v>
                </c:pt>
                <c:pt idx="8091">
                  <c:v>0.98762601604197153</c:v>
                </c:pt>
                <c:pt idx="8092">
                  <c:v>0.98762604201687809</c:v>
                </c:pt>
                <c:pt idx="8093">
                  <c:v>0.98763058132494852</c:v>
                </c:pt>
                <c:pt idx="8094">
                  <c:v>0.98763638610956506</c:v>
                </c:pt>
                <c:pt idx="8095">
                  <c:v>0.98763669616068661</c:v>
                </c:pt>
                <c:pt idx="8096">
                  <c:v>0.98764703253765584</c:v>
                </c:pt>
                <c:pt idx="8097">
                  <c:v>0.98765453076571963</c:v>
                </c:pt>
                <c:pt idx="8098">
                  <c:v>0.98765736142794791</c:v>
                </c:pt>
                <c:pt idx="8099">
                  <c:v>0.98766483462480537</c:v>
                </c:pt>
                <c:pt idx="8100">
                  <c:v>0.98766768283590578</c:v>
                </c:pt>
                <c:pt idx="8101">
                  <c:v>0.98767141373433032</c:v>
                </c:pt>
                <c:pt idx="8102">
                  <c:v>0.987671522785601</c:v>
                </c:pt>
                <c:pt idx="8103">
                  <c:v>0.98767181105406843</c:v>
                </c:pt>
                <c:pt idx="8104">
                  <c:v>0.98767199427470687</c:v>
                </c:pt>
                <c:pt idx="8105">
                  <c:v>0.98767512473289176</c:v>
                </c:pt>
                <c:pt idx="8106">
                  <c:v>0.98768227906188788</c:v>
                </c:pt>
                <c:pt idx="8107">
                  <c:v>0.98768545913725703</c:v>
                </c:pt>
                <c:pt idx="8108">
                  <c:v>0.9876857681220178</c:v>
                </c:pt>
                <c:pt idx="8109">
                  <c:v>0.98769606894639594</c:v>
                </c:pt>
                <c:pt idx="8110">
                  <c:v>0.9877035413806603</c:v>
                </c:pt>
                <c:pt idx="8111">
                  <c:v>0.98770636230474962</c:v>
                </c:pt>
                <c:pt idx="8112">
                  <c:v>0.98771036667976164</c:v>
                </c:pt>
                <c:pt idx="8113">
                  <c:v>0.98771664820142491</c:v>
                </c:pt>
                <c:pt idx="8114">
                  <c:v>0.98772064292185979</c:v>
                </c:pt>
                <c:pt idx="8115">
                  <c:v>0.98772094480501005</c:v>
                </c:pt>
                <c:pt idx="8116">
                  <c:v>0.98772692664075845</c:v>
                </c:pt>
                <c:pt idx="8117">
                  <c:v>0.98773433755283102</c:v>
                </c:pt>
                <c:pt idx="8118">
                  <c:v>0.98773436333064613</c:v>
                </c:pt>
                <c:pt idx="8119">
                  <c:v>0.98773886819209877</c:v>
                </c:pt>
                <c:pt idx="8120">
                  <c:v>0.98774462892388448</c:v>
                </c:pt>
                <c:pt idx="8121">
                  <c:v>0.98774493662191098</c:v>
                </c:pt>
                <c:pt idx="8122">
                  <c:v>0.98775238333359061</c:v>
                </c:pt>
                <c:pt idx="8123">
                  <c:v>0.98775519454643546</c:v>
                </c:pt>
                <c:pt idx="8124">
                  <c:v>0.98775556296936218</c:v>
                </c:pt>
                <c:pt idx="8125">
                  <c:v>0.98776263585639978</c:v>
                </c:pt>
                <c:pt idx="8126">
                  <c:v>0.98776544502989339</c:v>
                </c:pt>
                <c:pt idx="8127">
                  <c:v>0.98777568807661376</c:v>
                </c:pt>
                <c:pt idx="8128">
                  <c:v>0.98777949887012317</c:v>
                </c:pt>
                <c:pt idx="8129">
                  <c:v>0.987779966779191</c:v>
                </c:pt>
                <c:pt idx="8130">
                  <c:v>0.98778307346695338</c:v>
                </c:pt>
                <c:pt idx="8131">
                  <c:v>0.98778758850227011</c:v>
                </c:pt>
                <c:pt idx="8132">
                  <c:v>0.98779332939210207</c:v>
                </c:pt>
                <c:pt idx="8133">
                  <c:v>0.98779363603026649</c:v>
                </c:pt>
                <c:pt idx="8134">
                  <c:v>0.98780385861889175</c:v>
                </c:pt>
                <c:pt idx="8135">
                  <c:v>0.98781127429229709</c:v>
                </c:pt>
                <c:pt idx="8136">
                  <c:v>0.98781407378702613</c:v>
                </c:pt>
                <c:pt idx="8137">
                  <c:v>0.98782146469309018</c:v>
                </c:pt>
                <c:pt idx="8138">
                  <c:v>0.98782396850980081</c:v>
                </c:pt>
                <c:pt idx="8139">
                  <c:v>0.98782396851050569</c:v>
                </c:pt>
                <c:pt idx="8140">
                  <c:v>0.98787085279743869</c:v>
                </c:pt>
                <c:pt idx="8141">
                  <c:v>0.98790897930616517</c:v>
                </c:pt>
                <c:pt idx="8142">
                  <c:v>0.98791911810614808</c:v>
                </c:pt>
                <c:pt idx="8143">
                  <c:v>0.98794924457925626</c:v>
                </c:pt>
                <c:pt idx="8144">
                  <c:v>0.98795711302132716</c:v>
                </c:pt>
                <c:pt idx="8145">
                  <c:v>0.98796721681538124</c:v>
                </c:pt>
                <c:pt idx="8146">
                  <c:v>0.98797626981865061</c:v>
                </c:pt>
                <c:pt idx="8147">
                  <c:v>0.98797731325828286</c:v>
                </c:pt>
                <c:pt idx="8148">
                  <c:v>0.9880151493874535</c:v>
                </c:pt>
                <c:pt idx="8149">
                  <c:v>0.98802521094202711</c:v>
                </c:pt>
                <c:pt idx="8150">
                  <c:v>0.98806291628386356</c:v>
                </c:pt>
                <c:pt idx="8151">
                  <c:v>0.98807294304708171</c:v>
                </c:pt>
                <c:pt idx="8152">
                  <c:v>0.98812051003395651</c:v>
                </c:pt>
                <c:pt idx="8153">
                  <c:v>0.98838970601522069</c:v>
                </c:pt>
                <c:pt idx="8154">
                  <c:v>0.98852306466841</c:v>
                </c:pt>
                <c:pt idx="8155">
                  <c:v>0.98871695640303736</c:v>
                </c:pt>
                <c:pt idx="8156">
                  <c:v>0.98873129229730328</c:v>
                </c:pt>
                <c:pt idx="8157">
                  <c:v>0.98875036013418793</c:v>
                </c:pt>
                <c:pt idx="8158">
                  <c:v>0.9887598835309036</c:v>
                </c:pt>
                <c:pt idx="8159">
                  <c:v>0.98877179907535473</c:v>
                </c:pt>
                <c:pt idx="8160">
                  <c:v>0.98879128210782452</c:v>
                </c:pt>
                <c:pt idx="8161">
                  <c:v>0.98879339332211114</c:v>
                </c:pt>
                <c:pt idx="8162">
                  <c:v>0.98879557148150554</c:v>
                </c:pt>
                <c:pt idx="8163">
                  <c:v>0.98880506159525727</c:v>
                </c:pt>
                <c:pt idx="8164">
                  <c:v>0.98881693548990113</c:v>
                </c:pt>
                <c:pt idx="8165">
                  <c:v>0.98882169000515052</c:v>
                </c:pt>
                <c:pt idx="8166">
                  <c:v>0.98885008170442257</c:v>
                </c:pt>
                <c:pt idx="8167">
                  <c:v>0.9888619140670114</c:v>
                </c:pt>
                <c:pt idx="8168">
                  <c:v>0.98886665195004309</c:v>
                </c:pt>
                <c:pt idx="8169">
                  <c:v>0.98887135530118486</c:v>
                </c:pt>
                <c:pt idx="8170">
                  <c:v>0.98887608969161023</c:v>
                </c:pt>
                <c:pt idx="8171">
                  <c:v>0.98887754909519165</c:v>
                </c:pt>
                <c:pt idx="8172">
                  <c:v>0.98889494430513536</c:v>
                </c:pt>
                <c:pt idx="8173">
                  <c:v>0.98890436118538949</c:v>
                </c:pt>
                <c:pt idx="8174">
                  <c:v>0.98891614343681855</c:v>
                </c:pt>
                <c:pt idx="8175">
                  <c:v>0.98893271366045576</c:v>
                </c:pt>
                <c:pt idx="8176">
                  <c:v>0.98893964984330529</c:v>
                </c:pt>
                <c:pt idx="8177">
                  <c:v>0.98894903374199672</c:v>
                </c:pt>
                <c:pt idx="8178">
                  <c:v>0.98906987771183918</c:v>
                </c:pt>
                <c:pt idx="8179">
                  <c:v>0.98966900199303387</c:v>
                </c:pt>
                <c:pt idx="8180">
                  <c:v>0.98972189666824706</c:v>
                </c:pt>
                <c:pt idx="8181">
                  <c:v>0.98972877579689555</c:v>
                </c:pt>
                <c:pt idx="8182">
                  <c:v>0.99095251010967322</c:v>
                </c:pt>
                <c:pt idx="8183">
                  <c:v>0.99106888221938638</c:v>
                </c:pt>
                <c:pt idx="8184">
                  <c:v>0.99114987129000931</c:v>
                </c:pt>
                <c:pt idx="8185">
                  <c:v>0.99133211507558061</c:v>
                </c:pt>
                <c:pt idx="8186">
                  <c:v>0.99153026090755514</c:v>
                </c:pt>
                <c:pt idx="8187">
                  <c:v>0.99153684623433269</c:v>
                </c:pt>
                <c:pt idx="8188">
                  <c:v>0.99154427316695126</c:v>
                </c:pt>
                <c:pt idx="8189">
                  <c:v>0.99154476648020706</c:v>
                </c:pt>
                <c:pt idx="8190">
                  <c:v>0.99154969937229254</c:v>
                </c:pt>
                <c:pt idx="8191">
                  <c:v>0.991550071921103</c:v>
                </c:pt>
                <c:pt idx="8192">
                  <c:v>0.99155748866554438</c:v>
                </c:pt>
                <c:pt idx="8193">
                  <c:v>0.99156554131871977</c:v>
                </c:pt>
                <c:pt idx="8194">
                  <c:v>0.99157604814450018</c:v>
                </c:pt>
                <c:pt idx="8195">
                  <c:v>0.99157683728312318</c:v>
                </c:pt>
                <c:pt idx="8196">
                  <c:v>0.99157950233036229</c:v>
                </c:pt>
                <c:pt idx="8197">
                  <c:v>0.99158490868661386</c:v>
                </c:pt>
                <c:pt idx="8198">
                  <c:v>0.99158958445470824</c:v>
                </c:pt>
                <c:pt idx="8199">
                  <c:v>0.99159229858350695</c:v>
                </c:pt>
                <c:pt idx="8200">
                  <c:v>0.99159266948325564</c:v>
                </c:pt>
                <c:pt idx="8201">
                  <c:v>0.99160807039905974</c:v>
                </c:pt>
                <c:pt idx="8202">
                  <c:v>0.99161460259062351</c:v>
                </c:pt>
                <c:pt idx="8203">
                  <c:v>0.9916273520019121</c:v>
                </c:pt>
                <c:pt idx="8204">
                  <c:v>0.9916277215438225</c:v>
                </c:pt>
                <c:pt idx="8205">
                  <c:v>0.99163121958594025</c:v>
                </c:pt>
                <c:pt idx="8206">
                  <c:v>0.99163689962142698</c:v>
                </c:pt>
                <c:pt idx="8207">
                  <c:v>0.991643066068297</c:v>
                </c:pt>
                <c:pt idx="8208">
                  <c:v>0.99164424459316114</c:v>
                </c:pt>
                <c:pt idx="8209">
                  <c:v>0.99164957433713219</c:v>
                </c:pt>
                <c:pt idx="8210">
                  <c:v>0.99165691435277747</c:v>
                </c:pt>
                <c:pt idx="8211">
                  <c:v>0.99166227704815357</c:v>
                </c:pt>
                <c:pt idx="8212">
                  <c:v>0.99166920122811619</c:v>
                </c:pt>
                <c:pt idx="8213">
                  <c:v>0.99166960725844744</c:v>
                </c:pt>
                <c:pt idx="8214">
                  <c:v>0.99166997516229072</c:v>
                </c:pt>
                <c:pt idx="8215">
                  <c:v>0.99167793353999545</c:v>
                </c:pt>
                <c:pt idx="8216">
                  <c:v>0.99168525166162635</c:v>
                </c:pt>
                <c:pt idx="8217">
                  <c:v>0.99169173107224873</c:v>
                </c:pt>
                <c:pt idx="8218">
                  <c:v>0.99170437744862494</c:v>
                </c:pt>
                <c:pt idx="8219">
                  <c:v>0.99170474400369202</c:v>
                </c:pt>
                <c:pt idx="8220">
                  <c:v>0.99171511906077614</c:v>
                </c:pt>
                <c:pt idx="8221">
                  <c:v>0.99182684367712004</c:v>
                </c:pt>
                <c:pt idx="8222">
                  <c:v>0.99213904527676267</c:v>
                </c:pt>
                <c:pt idx="8223">
                  <c:v>0.99240906406263929</c:v>
                </c:pt>
                <c:pt idx="8224">
                  <c:v>0.9924929971157691</c:v>
                </c:pt>
                <c:pt idx="8225">
                  <c:v>0.99260554395526235</c:v>
                </c:pt>
                <c:pt idx="8226">
                  <c:v>0.99291070230993816</c:v>
                </c:pt>
                <c:pt idx="8227">
                  <c:v>0.99393584255137202</c:v>
                </c:pt>
                <c:pt idx="8228">
                  <c:v>0.99395168098284015</c:v>
                </c:pt>
                <c:pt idx="8229">
                  <c:v>0.99407448592655379</c:v>
                </c:pt>
                <c:pt idx="8230">
                  <c:v>0.99428187093932707</c:v>
                </c:pt>
                <c:pt idx="8231">
                  <c:v>0.99434739099714164</c:v>
                </c:pt>
                <c:pt idx="8232">
                  <c:v>0.99434880991660857</c:v>
                </c:pt>
                <c:pt idx="8233">
                  <c:v>0.99435139488878088</c:v>
                </c:pt>
                <c:pt idx="8234">
                  <c:v>0.99435400918058492</c:v>
                </c:pt>
                <c:pt idx="8235">
                  <c:v>0.9943574901136023</c:v>
                </c:pt>
                <c:pt idx="8236">
                  <c:v>0.99437207571806407</c:v>
                </c:pt>
                <c:pt idx="8237">
                  <c:v>0.99437348913403256</c:v>
                </c:pt>
                <c:pt idx="8238">
                  <c:v>0.9943786682302298</c:v>
                </c:pt>
                <c:pt idx="8239">
                  <c:v>0.99438345053360988</c:v>
                </c:pt>
                <c:pt idx="8240">
                  <c:v>0.99438384309253558</c:v>
                </c:pt>
                <c:pt idx="8241">
                  <c:v>0.9944018248143367</c:v>
                </c:pt>
                <c:pt idx="8242">
                  <c:v>0.99440323159326072</c:v>
                </c:pt>
                <c:pt idx="8243">
                  <c:v>0.99440838636776541</c:v>
                </c:pt>
                <c:pt idx="8244">
                  <c:v>0.99441183751171602</c:v>
                </c:pt>
                <c:pt idx="8245">
                  <c:v>0.99442104378005458</c:v>
                </c:pt>
                <c:pt idx="8246">
                  <c:v>0.99442629826819762</c:v>
                </c:pt>
                <c:pt idx="8247">
                  <c:v>0.99442769958342803</c:v>
                </c:pt>
                <c:pt idx="8248">
                  <c:v>0.99443283433603114</c:v>
                </c:pt>
                <c:pt idx="8249">
                  <c:v>0.99443851010060069</c:v>
                </c:pt>
                <c:pt idx="8250">
                  <c:v>0.99444026609104541</c:v>
                </c:pt>
                <c:pt idx="8251">
                  <c:v>0.99445207251370804</c:v>
                </c:pt>
                <c:pt idx="8252">
                  <c:v>0.99445579258391681</c:v>
                </c:pt>
                <c:pt idx="8253">
                  <c:v>0.99445718731014687</c:v>
                </c:pt>
                <c:pt idx="8254">
                  <c:v>0.99446229791714147</c:v>
                </c:pt>
                <c:pt idx="8255">
                  <c:v>0.99446571948763263</c:v>
                </c:pt>
                <c:pt idx="8256">
                  <c:v>0.99447009198054281</c:v>
                </c:pt>
                <c:pt idx="8257">
                  <c:v>0.99450616627056321</c:v>
                </c:pt>
                <c:pt idx="8258">
                  <c:v>0.99454877436136035</c:v>
                </c:pt>
                <c:pt idx="8259">
                  <c:v>0.9947269924889216</c:v>
                </c:pt>
                <c:pt idx="8260">
                  <c:v>0.99478986168804817</c:v>
                </c:pt>
                <c:pt idx="8261">
                  <c:v>0.99495502294472316</c:v>
                </c:pt>
                <c:pt idx="8262">
                  <c:v>0.99509175485280033</c:v>
                </c:pt>
                <c:pt idx="8263">
                  <c:v>0.99527829459970385</c:v>
                </c:pt>
                <c:pt idx="8264">
                  <c:v>0.99541784860144678</c:v>
                </c:pt>
                <c:pt idx="8265">
                  <c:v>0.99593843108210989</c:v>
                </c:pt>
                <c:pt idx="8266">
                  <c:v>0.99601048422867977</c:v>
                </c:pt>
                <c:pt idx="8267">
                  <c:v>0.99601229076734388</c:v>
                </c:pt>
                <c:pt idx="8268">
                  <c:v>0.99615770659940117</c:v>
                </c:pt>
                <c:pt idx="8269">
                  <c:v>0.99617886717942561</c:v>
                </c:pt>
                <c:pt idx="8270">
                  <c:v>0.99618531021806933</c:v>
                </c:pt>
                <c:pt idx="8271">
                  <c:v>0.99619627132203969</c:v>
                </c:pt>
                <c:pt idx="8272">
                  <c:v>0.9962136043687575</c:v>
                </c:pt>
                <c:pt idx="8273">
                  <c:v>0.99623448869383502</c:v>
                </c:pt>
                <c:pt idx="8274">
                  <c:v>0.99625011962696841</c:v>
                </c:pt>
                <c:pt idx="8275">
                  <c:v>0.99629781724573585</c:v>
                </c:pt>
                <c:pt idx="8276">
                  <c:v>0.99631010405960285</c:v>
                </c:pt>
                <c:pt idx="8277">
                  <c:v>0.99631979934121273</c:v>
                </c:pt>
                <c:pt idx="8278">
                  <c:v>0.99632710933729396</c:v>
                </c:pt>
                <c:pt idx="8279">
                  <c:v>0.99633795689614746</c:v>
                </c:pt>
                <c:pt idx="8280">
                  <c:v>0.99634271756556381</c:v>
                </c:pt>
                <c:pt idx="8281">
                  <c:v>0.99634319330928478</c:v>
                </c:pt>
                <c:pt idx="8282">
                  <c:v>0.99634557073262608</c:v>
                </c:pt>
                <c:pt idx="8283">
                  <c:v>0.99635442166831578</c:v>
                </c:pt>
                <c:pt idx="8284">
                  <c:v>0.99635611628178711</c:v>
                </c:pt>
                <c:pt idx="8285">
                  <c:v>0.9963575414733532</c:v>
                </c:pt>
                <c:pt idx="8286">
                  <c:v>0.99635874485609044</c:v>
                </c:pt>
                <c:pt idx="8287">
                  <c:v>0.9963799761068528</c:v>
                </c:pt>
                <c:pt idx="8288">
                  <c:v>0.99638079010535618</c:v>
                </c:pt>
                <c:pt idx="8289">
                  <c:v>0.99638097224138744</c:v>
                </c:pt>
                <c:pt idx="8290">
                  <c:v>0.99653569464168856</c:v>
                </c:pt>
                <c:pt idx="8291">
                  <c:v>0.99671065642657186</c:v>
                </c:pt>
                <c:pt idx="8292">
                  <c:v>0.9968038371124559</c:v>
                </c:pt>
                <c:pt idx="8293">
                  <c:v>0.9969133712602205</c:v>
                </c:pt>
                <c:pt idx="8294">
                  <c:v>0.99707972545719814</c:v>
                </c:pt>
                <c:pt idx="8295">
                  <c:v>0.99712302489387661</c:v>
                </c:pt>
                <c:pt idx="8296">
                  <c:v>0.99737554361196257</c:v>
                </c:pt>
                <c:pt idx="8297">
                  <c:v>0.99737782129875374</c:v>
                </c:pt>
                <c:pt idx="8298">
                  <c:v>0.99742641215073091</c:v>
                </c:pt>
                <c:pt idx="8299">
                  <c:v>0.99754413100576522</c:v>
                </c:pt>
                <c:pt idx="8300">
                  <c:v>0.99754659334932105</c:v>
                </c:pt>
                <c:pt idx="8301">
                  <c:v>0.99758770429388532</c:v>
                </c:pt>
                <c:pt idx="8302">
                  <c:v>0.99761974950764165</c:v>
                </c:pt>
                <c:pt idx="8303">
                  <c:v>0.99762800106061189</c:v>
                </c:pt>
                <c:pt idx="8304">
                  <c:v>0.99763451125822245</c:v>
                </c:pt>
                <c:pt idx="8305">
                  <c:v>0.99765021643945517</c:v>
                </c:pt>
                <c:pt idx="8306">
                  <c:v>0.99765181221433086</c:v>
                </c:pt>
                <c:pt idx="8307">
                  <c:v>0.99765775270025625</c:v>
                </c:pt>
                <c:pt idx="8308">
                  <c:v>0.99765984645471739</c:v>
                </c:pt>
                <c:pt idx="8309">
                  <c:v>0.99766065404224646</c:v>
                </c:pt>
                <c:pt idx="8310">
                  <c:v>0.99767750086504281</c:v>
                </c:pt>
                <c:pt idx="8311">
                  <c:v>0.99776628636597009</c:v>
                </c:pt>
                <c:pt idx="8312">
                  <c:v>0.99777613967258427</c:v>
                </c:pt>
                <c:pt idx="8313">
                  <c:v>0.99780815634588937</c:v>
                </c:pt>
                <c:pt idx="8314">
                  <c:v>0.9978962511847379</c:v>
                </c:pt>
                <c:pt idx="8315">
                  <c:v>0.99790408794061514</c:v>
                </c:pt>
                <c:pt idx="8316">
                  <c:v>0.99813405764838903</c:v>
                </c:pt>
                <c:pt idx="8317">
                  <c:v>0.9981763371299387</c:v>
                </c:pt>
                <c:pt idx="8318">
                  <c:v>0.9982354727233177</c:v>
                </c:pt>
                <c:pt idx="8319">
                  <c:v>0.99832758101240593</c:v>
                </c:pt>
                <c:pt idx="8320">
                  <c:v>0.99833949318351334</c:v>
                </c:pt>
                <c:pt idx="8321">
                  <c:v>0.99836572274992241</c:v>
                </c:pt>
                <c:pt idx="8322">
                  <c:v>0.99837158248785574</c:v>
                </c:pt>
                <c:pt idx="8323">
                  <c:v>0.99847789392303288</c:v>
                </c:pt>
                <c:pt idx="8324">
                  <c:v>0.99849681586456485</c:v>
                </c:pt>
                <c:pt idx="8325">
                  <c:v>0.99849897699346191</c:v>
                </c:pt>
                <c:pt idx="8326">
                  <c:v>0.99850115389342076</c:v>
                </c:pt>
                <c:pt idx="8327">
                  <c:v>0.99850237902750216</c:v>
                </c:pt>
                <c:pt idx="8328">
                  <c:v>0.99850272626113035</c:v>
                </c:pt>
                <c:pt idx="8329">
                  <c:v>0.99850429712386968</c:v>
                </c:pt>
                <c:pt idx="8330">
                  <c:v>0.9985044036995856</c:v>
                </c:pt>
                <c:pt idx="8331">
                  <c:v>0.99850868457030983</c:v>
                </c:pt>
                <c:pt idx="8332">
                  <c:v>0.99850983501774082</c:v>
                </c:pt>
                <c:pt idx="8333">
                  <c:v>0.9985101806738389</c:v>
                </c:pt>
                <c:pt idx="8334">
                  <c:v>0.99851174439946133</c:v>
                </c:pt>
                <c:pt idx="8335">
                  <c:v>0.99851330662744975</c:v>
                </c:pt>
                <c:pt idx="8336">
                  <c:v>0.99851760121100275</c:v>
                </c:pt>
                <c:pt idx="8337">
                  <c:v>0.99851770403212214</c:v>
                </c:pt>
                <c:pt idx="8338">
                  <c:v>0.99851881407303866</c:v>
                </c:pt>
                <c:pt idx="8339">
                  <c:v>0.99851900947885008</c:v>
                </c:pt>
                <c:pt idx="8340">
                  <c:v>0.99851915782827383</c:v>
                </c:pt>
                <c:pt idx="8341">
                  <c:v>0.9985200583953614</c:v>
                </c:pt>
                <c:pt idx="8342">
                  <c:v>0.9985207129539494</c:v>
                </c:pt>
                <c:pt idx="8343">
                  <c:v>0.99852396283718026</c:v>
                </c:pt>
                <c:pt idx="8344">
                  <c:v>0.99852533886825845</c:v>
                </c:pt>
                <c:pt idx="8345">
                  <c:v>0.99852586960557976</c:v>
                </c:pt>
                <c:pt idx="8346">
                  <c:v>0.99852619535504883</c:v>
                </c:pt>
                <c:pt idx="8347">
                  <c:v>0.99852653754677778</c:v>
                </c:pt>
                <c:pt idx="8348">
                  <c:v>0.99852808559878869</c:v>
                </c:pt>
                <c:pt idx="8349">
                  <c:v>0.99852963216648505</c:v>
                </c:pt>
                <c:pt idx="8350">
                  <c:v>0.99853354305644881</c:v>
                </c:pt>
                <c:pt idx="8351">
                  <c:v>0.99853388369098195</c:v>
                </c:pt>
                <c:pt idx="8352">
                  <c:v>0.99853542469787826</c:v>
                </c:pt>
                <c:pt idx="8353">
                  <c:v>0.99866744248944317</c:v>
                </c:pt>
                <c:pt idx="8354">
                  <c:v>0.99867829493629812</c:v>
                </c:pt>
                <c:pt idx="8355">
                  <c:v>0.99868545262327191</c:v>
                </c:pt>
                <c:pt idx="8356">
                  <c:v>0.99886389669172737</c:v>
                </c:pt>
                <c:pt idx="8357">
                  <c:v>0.99888291587889899</c:v>
                </c:pt>
                <c:pt idx="8358">
                  <c:v>0.99890879211400607</c:v>
                </c:pt>
                <c:pt idx="8359">
                  <c:v>0.99893129389518576</c:v>
                </c:pt>
                <c:pt idx="8360">
                  <c:v>0.99894016139915054</c:v>
                </c:pt>
                <c:pt idx="8361">
                  <c:v>0.99898945510259107</c:v>
                </c:pt>
                <c:pt idx="8362">
                  <c:v>0.99905807519153178</c:v>
                </c:pt>
                <c:pt idx="8363">
                  <c:v>0.99905910218821137</c:v>
                </c:pt>
                <c:pt idx="8364">
                  <c:v>0.99907027071769305</c:v>
                </c:pt>
                <c:pt idx="8365">
                  <c:v>0.99907128615911456</c:v>
                </c:pt>
                <c:pt idx="8366">
                  <c:v>0.99907230058154883</c:v>
                </c:pt>
                <c:pt idx="8367">
                  <c:v>0.99907231473531677</c:v>
                </c:pt>
                <c:pt idx="8368">
                  <c:v>0.99907331398591226</c:v>
                </c:pt>
                <c:pt idx="8369">
                  <c:v>0.99907384903557128</c:v>
                </c:pt>
                <c:pt idx="8370">
                  <c:v>0.99907508900134856</c:v>
                </c:pt>
                <c:pt idx="8371">
                  <c:v>0.99907515355110388</c:v>
                </c:pt>
                <c:pt idx="8372">
                  <c:v>0.99907609960672039</c:v>
                </c:pt>
                <c:pt idx="8373">
                  <c:v>0.99907710919745829</c:v>
                </c:pt>
                <c:pt idx="8374">
                  <c:v>0.99907791015428626</c:v>
                </c:pt>
                <c:pt idx="8375">
                  <c:v>0.99907811777447542</c:v>
                </c:pt>
                <c:pt idx="8376">
                  <c:v>0.99907865027522402</c:v>
                </c:pt>
                <c:pt idx="8377">
                  <c:v>0.99908089012342005</c:v>
                </c:pt>
                <c:pt idx="8378">
                  <c:v>0.99908106174095479</c:v>
                </c:pt>
                <c:pt idx="8379">
                  <c:v>0.99908189490311128</c:v>
                </c:pt>
                <c:pt idx="8380">
                  <c:v>0.99908289867341649</c:v>
                </c:pt>
                <c:pt idx="8381">
                  <c:v>0.99908291267855232</c:v>
                </c:pt>
                <c:pt idx="8382">
                  <c:v>0.99908342863615063</c:v>
                </c:pt>
                <c:pt idx="8383">
                  <c:v>0.99908390143524461</c:v>
                </c:pt>
                <c:pt idx="8384">
                  <c:v>0.99908443086549648</c:v>
                </c:pt>
                <c:pt idx="8385">
                  <c:v>0.99908455727668044</c:v>
                </c:pt>
                <c:pt idx="8386">
                  <c:v>0.99908506817476339</c:v>
                </c:pt>
                <c:pt idx="8387">
                  <c:v>0.99908565780724001</c:v>
                </c:pt>
                <c:pt idx="8388">
                  <c:v>0.99908665779645911</c:v>
                </c:pt>
                <c:pt idx="8389">
                  <c:v>0.99908765678061029</c:v>
                </c:pt>
                <c:pt idx="8390">
                  <c:v>0.99908767071896376</c:v>
                </c:pt>
                <c:pt idx="8391">
                  <c:v>0.99908865476059927</c:v>
                </c:pt>
                <c:pt idx="8392">
                  <c:v>0.99908897265286956</c:v>
                </c:pt>
                <c:pt idx="8393">
                  <c:v>0.9990891816659716</c:v>
                </c:pt>
                <c:pt idx="8394">
                  <c:v>0.99909038254538929</c:v>
                </c:pt>
                <c:pt idx="8395">
                  <c:v>0.99909139797509294</c:v>
                </c:pt>
                <c:pt idx="8396">
                  <c:v>0.99909239219357282</c:v>
                </c:pt>
                <c:pt idx="8397">
                  <c:v>0.99909338541218951</c:v>
                </c:pt>
                <c:pt idx="8398">
                  <c:v>0.99909339927009522</c:v>
                </c:pt>
                <c:pt idx="8399">
                  <c:v>0.99909390980348967</c:v>
                </c:pt>
                <c:pt idx="8400">
                  <c:v>0.99909490149568869</c:v>
                </c:pt>
                <c:pt idx="8401">
                  <c:v>0.99910538574111374</c:v>
                </c:pt>
                <c:pt idx="8402">
                  <c:v>0.99910636588286339</c:v>
                </c:pt>
                <c:pt idx="8403">
                  <c:v>0.99911101195226504</c:v>
                </c:pt>
                <c:pt idx="8404">
                  <c:v>0.99911563580765772</c:v>
                </c:pt>
                <c:pt idx="8405">
                  <c:v>0.99911660562099847</c:v>
                </c:pt>
                <c:pt idx="8406">
                  <c:v>0.99912023754442814</c:v>
                </c:pt>
                <c:pt idx="8407">
                  <c:v>0.99912120271720606</c:v>
                </c:pt>
                <c:pt idx="8408">
                  <c:v>0.99912577780977185</c:v>
                </c:pt>
                <c:pt idx="8409">
                  <c:v>0.99912673739251401</c:v>
                </c:pt>
                <c:pt idx="8410">
                  <c:v>0.9991868355229403</c:v>
                </c:pt>
                <c:pt idx="8411">
                  <c:v>0.99919141922183263</c:v>
                </c:pt>
                <c:pt idx="8412">
                  <c:v>0.99934814830866525</c:v>
                </c:pt>
                <c:pt idx="8413">
                  <c:v>0.99938501087131404</c:v>
                </c:pt>
                <c:pt idx="8414">
                  <c:v>0.99942428983764309</c:v>
                </c:pt>
                <c:pt idx="8415">
                  <c:v>0.99942838463403461</c:v>
                </c:pt>
                <c:pt idx="8416">
                  <c:v>0.99942903277958373</c:v>
                </c:pt>
                <c:pt idx="8417">
                  <c:v>0.99943577705949327</c:v>
                </c:pt>
                <c:pt idx="8418">
                  <c:v>0.99943613089937333</c:v>
                </c:pt>
                <c:pt idx="8419">
                  <c:v>0.99943641787294801</c:v>
                </c:pt>
                <c:pt idx="8420">
                  <c:v>0.99943810409917655</c:v>
                </c:pt>
                <c:pt idx="8421">
                  <c:v>0.99943915896864632</c:v>
                </c:pt>
                <c:pt idx="8422">
                  <c:v>0.99943916953899292</c:v>
                </c:pt>
                <c:pt idx="8423">
                  <c:v>0.9994394550824971</c:v>
                </c:pt>
                <c:pt idx="8424">
                  <c:v>0.99944009203281448</c:v>
                </c:pt>
                <c:pt idx="8425">
                  <c:v>0.99944176809182095</c:v>
                </c:pt>
                <c:pt idx="8426">
                  <c:v>0.99944219303299198</c:v>
                </c:pt>
                <c:pt idx="8427">
                  <c:v>0.99944247715288337</c:v>
                </c:pt>
                <c:pt idx="8428">
                  <c:v>0.99944311092737914</c:v>
                </c:pt>
                <c:pt idx="8429">
                  <c:v>0.99944477862808834</c:v>
                </c:pt>
                <c:pt idx="8430">
                  <c:v>0.99944548415249634</c:v>
                </c:pt>
                <c:pt idx="8431">
                  <c:v>0.99944583236009854</c:v>
                </c:pt>
                <c:pt idx="8432">
                  <c:v>0.99944611476552159</c:v>
                </c:pt>
                <c:pt idx="8433">
                  <c:v>0.99944787090351273</c:v>
                </c:pt>
                <c:pt idx="8434">
                  <c:v>0.99944814434362916</c:v>
                </c:pt>
                <c:pt idx="8435">
                  <c:v>0.99944840235010746</c:v>
                </c:pt>
                <c:pt idx="8436">
                  <c:v>0.99944882261930923</c:v>
                </c:pt>
                <c:pt idx="8437">
                  <c:v>0.99944910361530415</c:v>
                </c:pt>
                <c:pt idx="8438">
                  <c:v>0.99944973042095642</c:v>
                </c:pt>
                <c:pt idx="8439">
                  <c:v>0.99945137978072085</c:v>
                </c:pt>
                <c:pt idx="8440">
                  <c:v>0.9994652700435519</c:v>
                </c:pt>
                <c:pt idx="8441">
                  <c:v>0.99949180303245322</c:v>
                </c:pt>
                <c:pt idx="8442">
                  <c:v>0.99950940046086956</c:v>
                </c:pt>
                <c:pt idx="8443">
                  <c:v>0.99951227496978345</c:v>
                </c:pt>
                <c:pt idx="8444">
                  <c:v>0.99951737330684254</c:v>
                </c:pt>
                <c:pt idx="8445">
                  <c:v>0.99957716820441811</c:v>
                </c:pt>
                <c:pt idx="8446">
                  <c:v>0.99957905502914512</c:v>
                </c:pt>
                <c:pt idx="8447">
                  <c:v>0.99957905502914512</c:v>
                </c:pt>
                <c:pt idx="8448">
                  <c:v>0.9995961939993423</c:v>
                </c:pt>
                <c:pt idx="8449">
                  <c:v>0.99963300214313167</c:v>
                </c:pt>
                <c:pt idx="8450">
                  <c:v>0.99963784589944327</c:v>
                </c:pt>
                <c:pt idx="8451">
                  <c:v>0.9996493675528666</c:v>
                </c:pt>
                <c:pt idx="8452">
                  <c:v>0.99965731873831243</c:v>
                </c:pt>
                <c:pt idx="8453">
                  <c:v>0.99966025043723961</c:v>
                </c:pt>
                <c:pt idx="8454">
                  <c:v>0.99966174719006629</c:v>
                </c:pt>
                <c:pt idx="8455">
                  <c:v>0.99966650625901432</c:v>
                </c:pt>
                <c:pt idx="8456">
                  <c:v>0.99967066705262364</c:v>
                </c:pt>
                <c:pt idx="8457">
                  <c:v>0.99967187054456175</c:v>
                </c:pt>
                <c:pt idx="8458">
                  <c:v>0.99967785444220536</c:v>
                </c:pt>
                <c:pt idx="8459">
                  <c:v>0.99970976856496185</c:v>
                </c:pt>
                <c:pt idx="8460">
                  <c:v>0.99971153385243272</c:v>
                </c:pt>
                <c:pt idx="8461">
                  <c:v>0.99971269790932726</c:v>
                </c:pt>
                <c:pt idx="8462">
                  <c:v>0.99972109917716889</c:v>
                </c:pt>
                <c:pt idx="8463">
                  <c:v>0.99974740562979103</c:v>
                </c:pt>
                <c:pt idx="8464">
                  <c:v>0.99974986028436019</c:v>
                </c:pt>
                <c:pt idx="8465">
                  <c:v>0.99975090043678283</c:v>
                </c:pt>
                <c:pt idx="8466">
                  <c:v>0.99975135661245762</c:v>
                </c:pt>
                <c:pt idx="8467">
                  <c:v>0.9997518969016691</c:v>
                </c:pt>
                <c:pt idx="8468">
                  <c:v>0.99975387665049631</c:v>
                </c:pt>
                <c:pt idx="8469">
                  <c:v>0.99977842946427231</c:v>
                </c:pt>
                <c:pt idx="8470">
                  <c:v>0.99979518769313858</c:v>
                </c:pt>
                <c:pt idx="8471">
                  <c:v>0.99979933508750141</c:v>
                </c:pt>
                <c:pt idx="8472">
                  <c:v>0.99980177819556115</c:v>
                </c:pt>
                <c:pt idx="8473">
                  <c:v>0.99980268395720384</c:v>
                </c:pt>
                <c:pt idx="8474">
                  <c:v>0.99980429969464735</c:v>
                </c:pt>
                <c:pt idx="8475">
                  <c:v>0.99980453912875711</c:v>
                </c:pt>
                <c:pt idx="8476">
                  <c:v>0.99980477828910852</c:v>
                </c:pt>
                <c:pt idx="8477">
                  <c:v>0.99980528889700138</c:v>
                </c:pt>
                <c:pt idx="8478">
                  <c:v>0.999805435514594</c:v>
                </c:pt>
                <c:pt idx="8479">
                  <c:v>0.99980567364983575</c:v>
                </c:pt>
                <c:pt idx="8480">
                  <c:v>0.99980591151268638</c:v>
                </c:pt>
                <c:pt idx="8481">
                  <c:v>0.9998061491034328</c:v>
                </c:pt>
                <c:pt idx="8482">
                  <c:v>0.99980641935001802</c:v>
                </c:pt>
                <c:pt idx="8483">
                  <c:v>0.99980656517196353</c:v>
                </c:pt>
                <c:pt idx="8484">
                  <c:v>0.99980680201482608</c:v>
                </c:pt>
                <c:pt idx="8485">
                  <c:v>0.99980703858665876</c:v>
                </c:pt>
                <c:pt idx="8486">
                  <c:v>0.99980727488774723</c:v>
                </c:pt>
                <c:pt idx="8487">
                  <c:v>0.99980777939024168</c:v>
                </c:pt>
                <c:pt idx="8488">
                  <c:v>0.99980792425449228</c:v>
                </c:pt>
                <c:pt idx="8489">
                  <c:v>0.99980815954176083</c:v>
                </c:pt>
                <c:pt idx="8490">
                  <c:v>0.99980839455963888</c:v>
                </c:pt>
                <c:pt idx="8491">
                  <c:v>0.99980889632209125</c:v>
                </c:pt>
                <c:pt idx="8492">
                  <c:v>0.9998090403994605</c:v>
                </c:pt>
                <c:pt idx="8493">
                  <c:v>0.99980927440858935</c:v>
                </c:pt>
                <c:pt idx="8494">
                  <c:v>0.99980950814967562</c:v>
                </c:pt>
                <c:pt idx="8495">
                  <c:v>0.99980974162300185</c:v>
                </c:pt>
                <c:pt idx="8496">
                  <c:v>0.99981000718579394</c:v>
                </c:pt>
                <c:pt idx="8497">
                  <c:v>0.99981024008737251</c:v>
                </c:pt>
                <c:pt idx="8498">
                  <c:v>0.99982043596640124</c:v>
                </c:pt>
                <c:pt idx="8499">
                  <c:v>0.99982053887438926</c:v>
                </c:pt>
                <c:pt idx="8500">
                  <c:v>0.99982123288324631</c:v>
                </c:pt>
                <c:pt idx="8501">
                  <c:v>0.99982189462209914</c:v>
                </c:pt>
                <c:pt idx="8502">
                  <c:v>0.99982910385816381</c:v>
                </c:pt>
                <c:pt idx="8503">
                  <c:v>0.99982910385816381</c:v>
                </c:pt>
                <c:pt idx="8504">
                  <c:v>0.9998316562684022</c:v>
                </c:pt>
                <c:pt idx="8505">
                  <c:v>0.99983271789408856</c:v>
                </c:pt>
                <c:pt idx="8506">
                  <c:v>0.99986124962610889</c:v>
                </c:pt>
                <c:pt idx="8507">
                  <c:v>0.99986223558185794</c:v>
                </c:pt>
                <c:pt idx="8508">
                  <c:v>0.99986394640185483</c:v>
                </c:pt>
                <c:pt idx="8509">
                  <c:v>0.99986654065707259</c:v>
                </c:pt>
                <c:pt idx="8510">
                  <c:v>0.99987274663292169</c:v>
                </c:pt>
                <c:pt idx="8511">
                  <c:v>0.99988164573233052</c:v>
                </c:pt>
                <c:pt idx="8512">
                  <c:v>0.9998827061898069</c:v>
                </c:pt>
                <c:pt idx="8513">
                  <c:v>0.99988495033855518</c:v>
                </c:pt>
                <c:pt idx="8514">
                  <c:v>0.99988516630142543</c:v>
                </c:pt>
                <c:pt idx="8515">
                  <c:v>0.9998866145743539</c:v>
                </c:pt>
                <c:pt idx="8516">
                  <c:v>0.999887151336601</c:v>
                </c:pt>
                <c:pt idx="8517">
                  <c:v>0.99988836016202276</c:v>
                </c:pt>
                <c:pt idx="8518">
                  <c:v>0.99988836016202276</c:v>
                </c:pt>
                <c:pt idx="8519">
                  <c:v>0.9998891722261054</c:v>
                </c:pt>
                <c:pt idx="8520">
                  <c:v>0.9998891722261054</c:v>
                </c:pt>
                <c:pt idx="8521">
                  <c:v>0.99988983897202144</c:v>
                </c:pt>
                <c:pt idx="8522">
                  <c:v>0.99988983897202144</c:v>
                </c:pt>
                <c:pt idx="8523">
                  <c:v>0.99989064093124258</c:v>
                </c:pt>
                <c:pt idx="8524">
                  <c:v>0.99989064093124258</c:v>
                </c:pt>
                <c:pt idx="8525">
                  <c:v>0.99989129937676913</c:v>
                </c:pt>
                <c:pt idx="8526">
                  <c:v>0.99989129937676913</c:v>
                </c:pt>
                <c:pt idx="8527">
                  <c:v>0.99990106054584227</c:v>
                </c:pt>
                <c:pt idx="8528">
                  <c:v>0.99990170543768908</c:v>
                </c:pt>
                <c:pt idx="8529">
                  <c:v>0.99990276492644081</c:v>
                </c:pt>
                <c:pt idx="8530">
                  <c:v>0.99990276492644081</c:v>
                </c:pt>
                <c:pt idx="8531">
                  <c:v>0.99991766285020856</c:v>
                </c:pt>
                <c:pt idx="8532">
                  <c:v>0.99991963825271379</c:v>
                </c:pt>
                <c:pt idx="8533">
                  <c:v>0.99992047745351675</c:v>
                </c:pt>
                <c:pt idx="8534">
                  <c:v>0.99992062970018059</c:v>
                </c:pt>
                <c:pt idx="8535">
                  <c:v>0.99992064147775406</c:v>
                </c:pt>
                <c:pt idx="8536">
                  <c:v>0.99992092937146704</c:v>
                </c:pt>
                <c:pt idx="8537">
                  <c:v>0.99992093839859042</c:v>
                </c:pt>
                <c:pt idx="8538">
                  <c:v>0.99992117724984686</c:v>
                </c:pt>
                <c:pt idx="8539">
                  <c:v>0.99992163787833477</c:v>
                </c:pt>
                <c:pt idx="8540">
                  <c:v>0.99992199853261854</c:v>
                </c:pt>
                <c:pt idx="8541">
                  <c:v>0.99992209927405717</c:v>
                </c:pt>
                <c:pt idx="8542">
                  <c:v>0.99992262729314929</c:v>
                </c:pt>
                <c:pt idx="8543">
                  <c:v>0.99992298740664654</c:v>
                </c:pt>
                <c:pt idx="8544">
                  <c:v>0.99992303390822979</c:v>
                </c:pt>
                <c:pt idx="8545">
                  <c:v>0.99992472951291578</c:v>
                </c:pt>
                <c:pt idx="8546">
                  <c:v>0.99992834994255275</c:v>
                </c:pt>
                <c:pt idx="8547">
                  <c:v>0.99993414631712729</c:v>
                </c:pt>
                <c:pt idx="8548">
                  <c:v>0.99993557533779875</c:v>
                </c:pt>
                <c:pt idx="8549">
                  <c:v>0.9999364160790466</c:v>
                </c:pt>
                <c:pt idx="8550">
                  <c:v>0.99993675265399029</c:v>
                </c:pt>
                <c:pt idx="8551">
                  <c:v>0.99993730067597963</c:v>
                </c:pt>
                <c:pt idx="8552">
                  <c:v>0.99993732531486057</c:v>
                </c:pt>
                <c:pt idx="8553">
                  <c:v>0.99993738292713297</c:v>
                </c:pt>
                <c:pt idx="8554">
                  <c:v>0.99993744029824416</c:v>
                </c:pt>
                <c:pt idx="8555">
                  <c:v>0.999937465076571</c:v>
                </c:pt>
                <c:pt idx="8556">
                  <c:v>0.99993769078808148</c:v>
                </c:pt>
                <c:pt idx="8557">
                  <c:v>0.99993771528242892</c:v>
                </c:pt>
                <c:pt idx="8558">
                  <c:v>0.99993777255672944</c:v>
                </c:pt>
                <c:pt idx="8559">
                  <c:v>0.9999378182492269</c:v>
                </c:pt>
                <c:pt idx="8560">
                  <c:v>0.9999378182492269</c:v>
                </c:pt>
                <c:pt idx="8561">
                  <c:v>0.99993782959126332</c:v>
                </c:pt>
                <c:pt idx="8562">
                  <c:v>0.99993785422421844</c:v>
                </c:pt>
                <c:pt idx="8563">
                  <c:v>0.99993807861133077</c:v>
                </c:pt>
                <c:pt idx="8564">
                  <c:v>0.9999381599001127</c:v>
                </c:pt>
                <c:pt idx="8565">
                  <c:v>0.99993818422058112</c:v>
                </c:pt>
                <c:pt idx="8566">
                  <c:v>0.9999382410882891</c:v>
                </c:pt>
                <c:pt idx="8567">
                  <c:v>0.99993829771790943</c:v>
                </c:pt>
                <c:pt idx="8568">
                  <c:v>0.99993854496979151</c:v>
                </c:pt>
                <c:pt idx="8569">
                  <c:v>0.9999385691474687</c:v>
                </c:pt>
                <c:pt idx="8570">
                  <c:v>0.99993862568127867</c:v>
                </c:pt>
                <c:pt idx="8571">
                  <c:v>0.9999386819783791</c:v>
                </c:pt>
                <c:pt idx="8572">
                  <c:v>0.99993870629282644</c:v>
                </c:pt>
                <c:pt idx="8573">
                  <c:v>0.99993892777821236</c:v>
                </c:pt>
                <c:pt idx="8574">
                  <c:v>0.99993895181387993</c:v>
                </c:pt>
                <c:pt idx="8575">
                  <c:v>0.9999390080156203</c:v>
                </c:pt>
                <c:pt idx="8576">
                  <c:v>0.9999390881536363</c:v>
                </c:pt>
                <c:pt idx="8577">
                  <c:v>0.99993930833775879</c:v>
                </c:pt>
                <c:pt idx="8578">
                  <c:v>0.99994098207687454</c:v>
                </c:pt>
                <c:pt idx="8579">
                  <c:v>0.99994130695988259</c:v>
                </c:pt>
                <c:pt idx="8580">
                  <c:v>0.99994215733033653</c:v>
                </c:pt>
                <c:pt idx="8581">
                  <c:v>0.99994477970870232</c:v>
                </c:pt>
                <c:pt idx="8582">
                  <c:v>0.99994515207792611</c:v>
                </c:pt>
                <c:pt idx="8583">
                  <c:v>0.99994576364704812</c:v>
                </c:pt>
                <c:pt idx="8584">
                  <c:v>0.99994576364704812</c:v>
                </c:pt>
                <c:pt idx="8585">
                  <c:v>0.99995195672844361</c:v>
                </c:pt>
                <c:pt idx="8586">
                  <c:v>0.99995451688324333</c:v>
                </c:pt>
                <c:pt idx="8587">
                  <c:v>0.99995452653894812</c:v>
                </c:pt>
                <c:pt idx="8588">
                  <c:v>0.9999546618814209</c:v>
                </c:pt>
                <c:pt idx="8589">
                  <c:v>0.99995621668204471</c:v>
                </c:pt>
                <c:pt idx="8590">
                  <c:v>0.9999562839447711</c:v>
                </c:pt>
                <c:pt idx="8591">
                  <c:v>0.99995661445981832</c:v>
                </c:pt>
                <c:pt idx="8592">
                  <c:v>0.99995682095965177</c:v>
                </c:pt>
                <c:pt idx="8593">
                  <c:v>0.99995751676446532</c:v>
                </c:pt>
                <c:pt idx="8594">
                  <c:v>0.99995904859915408</c:v>
                </c:pt>
                <c:pt idx="8595">
                  <c:v>0.99996027459120751</c:v>
                </c:pt>
                <c:pt idx="8596">
                  <c:v>0.99996045181491955</c:v>
                </c:pt>
                <c:pt idx="8597">
                  <c:v>0.99996311866981624</c:v>
                </c:pt>
                <c:pt idx="8598">
                  <c:v>0.99996462733528213</c:v>
                </c:pt>
                <c:pt idx="8599">
                  <c:v>0.99996467523967858</c:v>
                </c:pt>
                <c:pt idx="8600">
                  <c:v>0.99996472308269768</c:v>
                </c:pt>
                <c:pt idx="8601">
                  <c:v>0.99996475836216803</c:v>
                </c:pt>
                <c:pt idx="8602">
                  <c:v>0.99996485452382777</c:v>
                </c:pt>
                <c:pt idx="8603">
                  <c:v>0.99996490213709499</c:v>
                </c:pt>
                <c:pt idx="8604">
                  <c:v>0.99996494968933425</c:v>
                </c:pt>
                <c:pt idx="8605">
                  <c:v>0.99996498475436835</c:v>
                </c:pt>
                <c:pt idx="8606">
                  <c:v>0.99996499718061882</c:v>
                </c:pt>
                <c:pt idx="8607">
                  <c:v>0.99996508033147158</c:v>
                </c:pt>
                <c:pt idx="8608">
                  <c:v>0.99996512765526746</c:v>
                </c:pt>
                <c:pt idx="8609">
                  <c:v>0.9999651749183831</c:v>
                </c:pt>
                <c:pt idx="8610">
                  <c:v>0.99996522212089123</c:v>
                </c:pt>
                <c:pt idx="8611">
                  <c:v>0.99996525692801541</c:v>
                </c:pt>
                <c:pt idx="8612">
                  <c:v>0.99996535180205293</c:v>
                </c:pt>
                <c:pt idx="8613">
                  <c:v>0.9999653987776923</c:v>
                </c:pt>
                <c:pt idx="8614">
                  <c:v>0.99996544569306967</c:v>
                </c:pt>
                <c:pt idx="8615">
                  <c:v>0.99996548028844867</c:v>
                </c:pt>
                <c:pt idx="8616">
                  <c:v>0.9999655745852668</c:v>
                </c:pt>
                <c:pt idx="8617">
                  <c:v>0.99996562127506861</c:v>
                </c:pt>
                <c:pt idx="8618">
                  <c:v>0.99996566790495212</c:v>
                </c:pt>
                <c:pt idx="8619">
                  <c:v>0.99996567732616781</c:v>
                </c:pt>
                <c:pt idx="8620">
                  <c:v>0.99996570228979331</c:v>
                </c:pt>
                <c:pt idx="8621">
                  <c:v>0.99996571447498928</c:v>
                </c:pt>
                <c:pt idx="8622">
                  <c:v>0.9999659040935267</c:v>
                </c:pt>
                <c:pt idx="8623">
                  <c:v>0.99996623381236083</c:v>
                </c:pt>
                <c:pt idx="8624">
                  <c:v>0.99996704999463359</c:v>
                </c:pt>
                <c:pt idx="8625">
                  <c:v>0.99996804531614381</c:v>
                </c:pt>
                <c:pt idx="8626">
                  <c:v>0.99996965564242313</c:v>
                </c:pt>
                <c:pt idx="8627">
                  <c:v>0.99996978801536862</c:v>
                </c:pt>
                <c:pt idx="8628">
                  <c:v>0.99996999857003577</c:v>
                </c:pt>
                <c:pt idx="8629">
                  <c:v>0.99997034426969633</c:v>
                </c:pt>
                <c:pt idx="8630">
                  <c:v>0.99997034426969633</c:v>
                </c:pt>
                <c:pt idx="8631">
                  <c:v>0.99997362892876329</c:v>
                </c:pt>
                <c:pt idx="8632">
                  <c:v>0.99997475732227348</c:v>
                </c:pt>
                <c:pt idx="8633">
                  <c:v>0.9999752427887223</c:v>
                </c:pt>
                <c:pt idx="8634">
                  <c:v>0.99997561773322985</c:v>
                </c:pt>
                <c:pt idx="8635">
                  <c:v>0.99997588962775552</c:v>
                </c:pt>
                <c:pt idx="8636">
                  <c:v>0.99997595096270009</c:v>
                </c:pt>
                <c:pt idx="8637">
                  <c:v>0.99997604743421453</c:v>
                </c:pt>
                <c:pt idx="8638">
                  <c:v>0.99997645356496689</c:v>
                </c:pt>
                <c:pt idx="8639">
                  <c:v>0.99997690800137873</c:v>
                </c:pt>
                <c:pt idx="8640">
                  <c:v>0.99997695934734987</c:v>
                </c:pt>
                <c:pt idx="8641">
                  <c:v>0.9999769593473522</c:v>
                </c:pt>
                <c:pt idx="8642">
                  <c:v>0.99997781715001433</c:v>
                </c:pt>
                <c:pt idx="8643">
                  <c:v>0.99997781715001555</c:v>
                </c:pt>
                <c:pt idx="8644">
                  <c:v>0.99998028440670139</c:v>
                </c:pt>
                <c:pt idx="8645">
                  <c:v>0.99998086999071656</c:v>
                </c:pt>
                <c:pt idx="8646">
                  <c:v>0.99998128229479355</c:v>
                </c:pt>
                <c:pt idx="8647">
                  <c:v>0.99998145046201614</c:v>
                </c:pt>
                <c:pt idx="8648">
                  <c:v>0.9999814587416932</c:v>
                </c:pt>
                <c:pt idx="8649">
                  <c:v>0.99998147644470192</c:v>
                </c:pt>
                <c:pt idx="8650">
                  <c:v>0.99998148471336812</c:v>
                </c:pt>
                <c:pt idx="8651">
                  <c:v>0.99998150666448227</c:v>
                </c:pt>
                <c:pt idx="8652">
                  <c:v>0.99998151065050189</c:v>
                </c:pt>
                <c:pt idx="8653">
                  <c:v>0.99998157367470208</c:v>
                </c:pt>
                <c:pt idx="8654">
                  <c:v>0.99998158190215602</c:v>
                </c:pt>
                <c:pt idx="8655">
                  <c:v>0.99998159949350041</c:v>
                </c:pt>
                <c:pt idx="8656">
                  <c:v>0.99998160771000888</c:v>
                </c:pt>
                <c:pt idx="8657">
                  <c:v>0.99998162527794909</c:v>
                </c:pt>
                <c:pt idx="8658">
                  <c:v>0.99998162952265157</c:v>
                </c:pt>
                <c:pt idx="8659">
                  <c:v>0.99998163348352564</c:v>
                </c:pt>
                <c:pt idx="8660">
                  <c:v>0.9999816592227494</c:v>
                </c:pt>
                <c:pt idx="8661">
                  <c:v>0.99998169611010279</c:v>
                </c:pt>
                <c:pt idx="8662">
                  <c:v>0.99998170428564359</c:v>
                </c:pt>
                <c:pt idx="8663">
                  <c:v>0.9999817217659871</c:v>
                </c:pt>
                <c:pt idx="8664">
                  <c:v>0.99998172993064749</c:v>
                </c:pt>
                <c:pt idx="8665">
                  <c:v>0.99998174738772572</c:v>
                </c:pt>
                <c:pt idx="8666">
                  <c:v>0.99998175160564129</c:v>
                </c:pt>
                <c:pt idx="8667">
                  <c:v>0.99998175554151925</c:v>
                </c:pt>
                <c:pt idx="8668">
                  <c:v>0.99998178111830172</c:v>
                </c:pt>
                <c:pt idx="8669">
                  <c:v>0.99998184326677386</c:v>
                </c:pt>
                <c:pt idx="8670">
                  <c:v>0.99998185137989426</c:v>
                </c:pt>
                <c:pt idx="8671">
                  <c:v>0.99998186872676942</c:v>
                </c:pt>
                <c:pt idx="8672">
                  <c:v>0.99998187682908746</c:v>
                </c:pt>
                <c:pt idx="8673">
                  <c:v>0.99998189415286476</c:v>
                </c:pt>
                <c:pt idx="8674">
                  <c:v>0.99998189833857154</c:v>
                </c:pt>
                <c:pt idx="8675">
                  <c:v>0.99998190224439409</c:v>
                </c:pt>
                <c:pt idx="8676">
                  <c:v>0.99998196400044714</c:v>
                </c:pt>
                <c:pt idx="8677">
                  <c:v>0.99998197206233386</c:v>
                </c:pt>
                <c:pt idx="8678">
                  <c:v>0.9999819892996612</c:v>
                </c:pt>
                <c:pt idx="8679">
                  <c:v>0.99998199735080984</c:v>
                </c:pt>
                <c:pt idx="8680">
                  <c:v>0.99998201456517655</c:v>
                </c:pt>
                <c:pt idx="8681">
                  <c:v>0.99998201872444692</c:v>
                </c:pt>
                <c:pt idx="8682">
                  <c:v>0.99998202260560065</c:v>
                </c:pt>
                <c:pt idx="8683">
                  <c:v>0.99998204782674849</c:v>
                </c:pt>
                <c:pt idx="8684">
                  <c:v>0.99998208397156807</c:v>
                </c:pt>
                <c:pt idx="8685">
                  <c:v>0.99998259677722812</c:v>
                </c:pt>
                <c:pt idx="8686">
                  <c:v>0.99998283129034171</c:v>
                </c:pt>
                <c:pt idx="8687">
                  <c:v>0.99998283625499718</c:v>
                </c:pt>
                <c:pt idx="8688">
                  <c:v>0.99998347994283188</c:v>
                </c:pt>
                <c:pt idx="8689">
                  <c:v>0.99998410527090487</c:v>
                </c:pt>
                <c:pt idx="8690">
                  <c:v>0.99998710304506189</c:v>
                </c:pt>
                <c:pt idx="8691">
                  <c:v>0.99998725072644046</c:v>
                </c:pt>
                <c:pt idx="8692">
                  <c:v>0.99998745229245534</c:v>
                </c:pt>
                <c:pt idx="8693">
                  <c:v>0.99998756839761782</c:v>
                </c:pt>
                <c:pt idx="8694">
                  <c:v>0.99998768373238056</c:v>
                </c:pt>
                <c:pt idx="8695">
                  <c:v>0.99998772330207608</c:v>
                </c:pt>
                <c:pt idx="8696">
                  <c:v>0.999988115195106</c:v>
                </c:pt>
                <c:pt idx="8697">
                  <c:v>0.9999882217294348</c:v>
                </c:pt>
                <c:pt idx="8698">
                  <c:v>0.99998822172943558</c:v>
                </c:pt>
                <c:pt idx="8699">
                  <c:v>0.99999019817026125</c:v>
                </c:pt>
                <c:pt idx="8700">
                  <c:v>0.99999020051678544</c:v>
                </c:pt>
                <c:pt idx="8701">
                  <c:v>0.999990232070884</c:v>
                </c:pt>
                <c:pt idx="8702">
                  <c:v>0.99999023365531592</c:v>
                </c:pt>
                <c:pt idx="8703">
                  <c:v>0.99999023713624102</c:v>
                </c:pt>
                <c:pt idx="8704">
                  <c:v>0.99999024777263235</c:v>
                </c:pt>
                <c:pt idx="8705">
                  <c:v>0.99999025124876517</c:v>
                </c:pt>
                <c:pt idx="8706">
                  <c:v>0.99999026187051276</c:v>
                </c:pt>
                <c:pt idx="8707">
                  <c:v>0.99999026534185964</c:v>
                </c:pt>
                <c:pt idx="8708">
                  <c:v>0.99999028174354698</c:v>
                </c:pt>
                <c:pt idx="8709">
                  <c:v>0.9999903005952625</c:v>
                </c:pt>
                <c:pt idx="8710">
                  <c:v>0.99999030405346123</c:v>
                </c:pt>
                <c:pt idx="8711">
                  <c:v>0.99999031304848696</c:v>
                </c:pt>
                <c:pt idx="8712">
                  <c:v>0.99999031462040677</c:v>
                </c:pt>
                <c:pt idx="8713">
                  <c:v>0.99999031807384287</c:v>
                </c:pt>
                <c:pt idx="8714">
                  <c:v>0.99999032862623516</c:v>
                </c:pt>
                <c:pt idx="8715">
                  <c:v>0.99999033207491472</c:v>
                </c:pt>
                <c:pt idx="8716">
                  <c:v>0.99999034261277264</c:v>
                </c:pt>
                <c:pt idx="8717">
                  <c:v>0.99999034605670212</c:v>
                </c:pt>
                <c:pt idx="8718">
                  <c:v>0.99999034836949641</c:v>
                </c:pt>
                <c:pt idx="8719">
                  <c:v>0.99999036709809574</c:v>
                </c:pt>
                <c:pt idx="8720">
                  <c:v>0.99999037946998415</c:v>
                </c:pt>
                <c:pt idx="8721">
                  <c:v>0.99999038103163684</c:v>
                </c:pt>
                <c:pt idx="8722">
                  <c:v>0.99999038446251631</c:v>
                </c:pt>
                <c:pt idx="8723">
                  <c:v>0.99999039494598141</c:v>
                </c:pt>
                <c:pt idx="8724">
                  <c:v>0.99999039765764253</c:v>
                </c:pt>
                <c:pt idx="8725">
                  <c:v>0.99999039837213377</c:v>
                </c:pt>
                <c:pt idx="8726">
                  <c:v>0.9999904088411542</c:v>
                </c:pt>
                <c:pt idx="8727">
                  <c:v>0.99999041226258567</c:v>
                </c:pt>
                <c:pt idx="8728">
                  <c:v>0.99999041456027116</c:v>
                </c:pt>
                <c:pt idx="8729">
                  <c:v>0.99999044545756921</c:v>
                </c:pt>
                <c:pt idx="8730">
                  <c:v>0.99999044700901818</c:v>
                </c:pt>
                <c:pt idx="8731">
                  <c:v>0.99999045041748025</c:v>
                </c:pt>
                <c:pt idx="8732">
                  <c:v>0.99999046083244392</c:v>
                </c:pt>
                <c:pt idx="8733">
                  <c:v>0.99999046423620808</c:v>
                </c:pt>
                <c:pt idx="8734">
                  <c:v>0.99999046560786475</c:v>
                </c:pt>
                <c:pt idx="8735">
                  <c:v>0.99999047463681634</c:v>
                </c:pt>
                <c:pt idx="8736">
                  <c:v>0.99999047803588881</c:v>
                </c:pt>
                <c:pt idx="8737">
                  <c:v>0.99999049409607055</c:v>
                </c:pt>
                <c:pt idx="8738">
                  <c:v>0.99999051255523086</c:v>
                </c:pt>
                <c:pt idx="8739">
                  <c:v>0.99999051594141408</c:v>
                </c:pt>
                <c:pt idx="8740">
                  <c:v>0.99999052474911621</c:v>
                </c:pt>
                <c:pt idx="8741">
                  <c:v>0.99999052628829943</c:v>
                </c:pt>
                <c:pt idx="8742">
                  <c:v>0.99999052966981394</c:v>
                </c:pt>
                <c:pt idx="8743">
                  <c:v>0.9999905400024327</c:v>
                </c:pt>
                <c:pt idx="8744">
                  <c:v>0.99999054337928439</c:v>
                </c:pt>
                <c:pt idx="8745">
                  <c:v>0.9999905536976551</c:v>
                </c:pt>
                <c:pt idx="8746">
                  <c:v>0.99999068121889967</c:v>
                </c:pt>
                <c:pt idx="8747">
                  <c:v>0.99999075840160812</c:v>
                </c:pt>
                <c:pt idx="8748">
                  <c:v>0.99999108262000269</c:v>
                </c:pt>
                <c:pt idx="8749">
                  <c:v>0.9999912590346659</c:v>
                </c:pt>
                <c:pt idx="8750">
                  <c:v>0.99999131058313451</c:v>
                </c:pt>
                <c:pt idx="8751">
                  <c:v>0.99999164971030852</c:v>
                </c:pt>
                <c:pt idx="8752">
                  <c:v>0.99999313956678226</c:v>
                </c:pt>
                <c:pt idx="8753">
                  <c:v>0.99999351975078776</c:v>
                </c:pt>
                <c:pt idx="8754">
                  <c:v>0.99999355752079444</c:v>
                </c:pt>
                <c:pt idx="8755">
                  <c:v>0.99999387029399656</c:v>
                </c:pt>
                <c:pt idx="8756">
                  <c:v>0.99999387029399689</c:v>
                </c:pt>
                <c:pt idx="8757">
                  <c:v>0.99999391841160601</c:v>
                </c:pt>
                <c:pt idx="8758">
                  <c:v>0.99999392739879123</c:v>
                </c:pt>
                <c:pt idx="8759">
                  <c:v>0.99999394998059765</c:v>
                </c:pt>
                <c:pt idx="8760">
                  <c:v>0.99999395208367636</c:v>
                </c:pt>
                <c:pt idx="8761">
                  <c:v>0.99999396102336569</c:v>
                </c:pt>
                <c:pt idx="8762">
                  <c:v>0.99999396995044287</c:v>
                </c:pt>
                <c:pt idx="8763">
                  <c:v>0.99999397886492492</c:v>
                </c:pt>
                <c:pt idx="8764">
                  <c:v>0.99999398983002508</c:v>
                </c:pt>
                <c:pt idx="8765">
                  <c:v>0.99999399447020831</c:v>
                </c:pt>
                <c:pt idx="8766">
                  <c:v>0.99999400126402904</c:v>
                </c:pt>
                <c:pt idx="8767">
                  <c:v>0.99999400335009081</c:v>
                </c:pt>
                <c:pt idx="8768">
                  <c:v>0.99999401221744122</c:v>
                </c:pt>
                <c:pt idx="8769">
                  <c:v>0.99999402107227642</c:v>
                </c:pt>
                <c:pt idx="8770">
                  <c:v>0.99999404332148845</c:v>
                </c:pt>
                <c:pt idx="8771">
                  <c:v>0.99999404539358905</c:v>
                </c:pt>
                <c:pt idx="8772">
                  <c:v>0.9999940542015916</c:v>
                </c:pt>
                <c:pt idx="8773">
                  <c:v>0.99999406299715832</c:v>
                </c:pt>
                <c:pt idx="8774">
                  <c:v>0.99999407178030575</c:v>
                </c:pt>
                <c:pt idx="8775">
                  <c:v>0.99999408509742937</c:v>
                </c:pt>
                <c:pt idx="8776">
                  <c:v>0.99999408715565752</c:v>
                </c:pt>
                <c:pt idx="8777">
                  <c:v>0.9999940959046888</c:v>
                </c:pt>
                <c:pt idx="8778">
                  <c:v>0.99999410464136318</c:v>
                </c:pt>
                <c:pt idx="8779">
                  <c:v>0.9999941133656971</c:v>
                </c:pt>
                <c:pt idx="8780">
                  <c:v>0.99999412863808246</c:v>
                </c:pt>
                <c:pt idx="8781">
                  <c:v>0.99999413528696146</c:v>
                </c:pt>
                <c:pt idx="8782">
                  <c:v>0.99999413732851683</c:v>
                </c:pt>
                <c:pt idx="8783">
                  <c:v>0.99999493362303771</c:v>
                </c:pt>
                <c:pt idx="8784">
                  <c:v>0.99999504585193588</c:v>
                </c:pt>
                <c:pt idx="8785">
                  <c:v>0.99999521950402426</c:v>
                </c:pt>
                <c:pt idx="8786">
                  <c:v>0.99999535652792226</c:v>
                </c:pt>
                <c:pt idx="8787">
                  <c:v>0.99999536863868066</c:v>
                </c:pt>
                <c:pt idx="8788">
                  <c:v>0.99999537335805855</c:v>
                </c:pt>
                <c:pt idx="8789">
                  <c:v>0.999995433110484</c:v>
                </c:pt>
                <c:pt idx="8790">
                  <c:v>0.99999543817364522</c:v>
                </c:pt>
                <c:pt idx="8791">
                  <c:v>0.9999955015249915</c:v>
                </c:pt>
                <c:pt idx="8792">
                  <c:v>0.99999551831446254</c:v>
                </c:pt>
                <c:pt idx="8793">
                  <c:v>0.99999637509072814</c:v>
                </c:pt>
                <c:pt idx="8794">
                  <c:v>0.9999963870560179</c:v>
                </c:pt>
                <c:pt idx="8795">
                  <c:v>0.99999658192195517</c:v>
                </c:pt>
                <c:pt idx="8796">
                  <c:v>0.999996602328729</c:v>
                </c:pt>
                <c:pt idx="8797">
                  <c:v>0.9999966091566822</c:v>
                </c:pt>
                <c:pt idx="8798">
                  <c:v>0.99999662766765662</c:v>
                </c:pt>
                <c:pt idx="8799">
                  <c:v>0.99999670889871095</c:v>
                </c:pt>
                <c:pt idx="8800">
                  <c:v>0.99999674056204546</c:v>
                </c:pt>
                <c:pt idx="8801">
                  <c:v>0.99999674056204546</c:v>
                </c:pt>
                <c:pt idx="8802">
                  <c:v>0.99999674056204546</c:v>
                </c:pt>
                <c:pt idx="8803">
                  <c:v>0.99999674056204546</c:v>
                </c:pt>
                <c:pt idx="8804">
                  <c:v>0.99999674056204546</c:v>
                </c:pt>
                <c:pt idx="8805">
                  <c:v>0.99999674056204557</c:v>
                </c:pt>
                <c:pt idx="8806">
                  <c:v>0.99999674056204557</c:v>
                </c:pt>
                <c:pt idx="8807">
                  <c:v>0.99999674056204557</c:v>
                </c:pt>
                <c:pt idx="8808">
                  <c:v>0.99999674056204557</c:v>
                </c:pt>
                <c:pt idx="8809">
                  <c:v>0.99999674056204557</c:v>
                </c:pt>
                <c:pt idx="8810">
                  <c:v>0.99999674056204579</c:v>
                </c:pt>
                <c:pt idx="8811">
                  <c:v>0.99999674056204579</c:v>
                </c:pt>
                <c:pt idx="8812">
                  <c:v>0.99999674056204579</c:v>
                </c:pt>
                <c:pt idx="8813">
                  <c:v>0.99999674056204579</c:v>
                </c:pt>
                <c:pt idx="8814">
                  <c:v>0.99999687340526833</c:v>
                </c:pt>
                <c:pt idx="8815">
                  <c:v>0.99999687340526855</c:v>
                </c:pt>
                <c:pt idx="8816">
                  <c:v>0.99999700563239113</c:v>
                </c:pt>
                <c:pt idx="8817">
                  <c:v>0.99999713597945028</c:v>
                </c:pt>
                <c:pt idx="8818">
                  <c:v>0.99999722457650142</c:v>
                </c:pt>
                <c:pt idx="8819">
                  <c:v>0.99999743023402732</c:v>
                </c:pt>
                <c:pt idx="8820">
                  <c:v>0.99999743417816889</c:v>
                </c:pt>
                <c:pt idx="8821">
                  <c:v>0.99999744501023879</c:v>
                </c:pt>
                <c:pt idx="8822">
                  <c:v>0.99999744893266029</c:v>
                </c:pt>
                <c:pt idx="8823">
                  <c:v>0.99999745284931518</c:v>
                </c:pt>
                <c:pt idx="8824">
                  <c:v>0.99999745676021135</c:v>
                </c:pt>
                <c:pt idx="8825">
                  <c:v>0.99999746750096519</c:v>
                </c:pt>
                <c:pt idx="8826">
                  <c:v>0.99999747139031558</c:v>
                </c:pt>
                <c:pt idx="8827">
                  <c:v>0.99999747527394567</c:v>
                </c:pt>
                <c:pt idx="8828">
                  <c:v>0.99999748593980675</c:v>
                </c:pt>
                <c:pt idx="8829">
                  <c:v>0.99999748980203418</c:v>
                </c:pt>
                <c:pt idx="8830">
                  <c:v>0.99999749365857915</c:v>
                </c:pt>
                <c:pt idx="8831">
                  <c:v>0.99999749750944966</c:v>
                </c:pt>
                <c:pt idx="8832">
                  <c:v>0.99999750425004486</c:v>
                </c:pt>
                <c:pt idx="8833">
                  <c:v>0.99999750808532917</c:v>
                </c:pt>
                <c:pt idx="8834">
                  <c:v>0.999997511914969</c:v>
                </c:pt>
                <c:pt idx="8835">
                  <c:v>0.999997515738972</c:v>
                </c:pt>
                <c:pt idx="8836">
                  <c:v>0.99999752624105387</c:v>
                </c:pt>
                <c:pt idx="8837">
                  <c:v>0.99999756197253331</c:v>
                </c:pt>
                <c:pt idx="8838">
                  <c:v>0.99999762068390663</c:v>
                </c:pt>
                <c:pt idx="8839">
                  <c:v>0.9999976566115194</c:v>
                </c:pt>
                <c:pt idx="8840">
                  <c:v>0.99999765781732308</c:v>
                </c:pt>
                <c:pt idx="8841">
                  <c:v>0.99999766973779969</c:v>
                </c:pt>
                <c:pt idx="8842">
                  <c:v>0.99999767988158805</c:v>
                </c:pt>
                <c:pt idx="8843">
                  <c:v>0.99999768156678959</c:v>
                </c:pt>
                <c:pt idx="8844">
                  <c:v>0.99999768236259035</c:v>
                </c:pt>
                <c:pt idx="8845">
                  <c:v>0.99999768374700071</c:v>
                </c:pt>
                <c:pt idx="8846">
                  <c:v>0.99999768481482265</c:v>
                </c:pt>
                <c:pt idx="8847">
                  <c:v>0.99999769905349423</c:v>
                </c:pt>
                <c:pt idx="8848">
                  <c:v>0.99999769934565053</c:v>
                </c:pt>
                <c:pt idx="8849">
                  <c:v>0.99999770272740229</c:v>
                </c:pt>
                <c:pt idx="8850">
                  <c:v>0.99999770353462825</c:v>
                </c:pt>
                <c:pt idx="8851">
                  <c:v>0.99999770710348868</c:v>
                </c:pt>
                <c:pt idx="8852">
                  <c:v>0.99999770831923163</c:v>
                </c:pt>
                <c:pt idx="8853">
                  <c:v>0.99999770881206274</c:v>
                </c:pt>
                <c:pt idx="8854">
                  <c:v>0.99999771287348949</c:v>
                </c:pt>
                <c:pt idx="8855">
                  <c:v>0.99999771295721007</c:v>
                </c:pt>
                <c:pt idx="8856">
                  <c:v>0.99999772649916163</c:v>
                </c:pt>
                <c:pt idx="8857">
                  <c:v>0.99999773126487324</c:v>
                </c:pt>
                <c:pt idx="8858">
                  <c:v>0.99999789001281025</c:v>
                </c:pt>
                <c:pt idx="8859">
                  <c:v>0.99999817696267357</c:v>
                </c:pt>
                <c:pt idx="8860">
                  <c:v>0.9999983019708355</c:v>
                </c:pt>
                <c:pt idx="8861">
                  <c:v>0.99999831246886339</c:v>
                </c:pt>
                <c:pt idx="8862">
                  <c:v>0.99999831951712115</c:v>
                </c:pt>
                <c:pt idx="8863">
                  <c:v>0.99999832611212991</c:v>
                </c:pt>
                <c:pt idx="8864">
                  <c:v>0.999998326580255</c:v>
                </c:pt>
                <c:pt idx="8865">
                  <c:v>0.99999833388875536</c:v>
                </c:pt>
                <c:pt idx="8866">
                  <c:v>0.9999983399193425</c:v>
                </c:pt>
                <c:pt idx="8867">
                  <c:v>0.99999833996999676</c:v>
                </c:pt>
                <c:pt idx="8868">
                  <c:v>0.99999834648427699</c:v>
                </c:pt>
                <c:pt idx="8869">
                  <c:v>0.99999834897095008</c:v>
                </c:pt>
                <c:pt idx="8870">
                  <c:v>0.9999983680617982</c:v>
                </c:pt>
                <c:pt idx="8871">
                  <c:v>0.99999836858910884</c:v>
                </c:pt>
                <c:pt idx="8872">
                  <c:v>0.99999836858910884</c:v>
                </c:pt>
                <c:pt idx="8873">
                  <c:v>0.99999836858910884</c:v>
                </c:pt>
                <c:pt idx="8874">
                  <c:v>0.99999836858910884</c:v>
                </c:pt>
                <c:pt idx="8875">
                  <c:v>0.99999836858910884</c:v>
                </c:pt>
                <c:pt idx="8876">
                  <c:v>0.99999836858910884</c:v>
                </c:pt>
                <c:pt idx="8877">
                  <c:v>0.99999836858910884</c:v>
                </c:pt>
                <c:pt idx="8878">
                  <c:v>0.99999836858910884</c:v>
                </c:pt>
                <c:pt idx="8879">
                  <c:v>0.99999836858910884</c:v>
                </c:pt>
                <c:pt idx="8880">
                  <c:v>0.99999836858910895</c:v>
                </c:pt>
                <c:pt idx="8881">
                  <c:v>0.99999836858910895</c:v>
                </c:pt>
                <c:pt idx="8882">
                  <c:v>0.99999836858910895</c:v>
                </c:pt>
                <c:pt idx="8883">
                  <c:v>0.99999836858910895</c:v>
                </c:pt>
                <c:pt idx="8884">
                  <c:v>0.99999840985572819</c:v>
                </c:pt>
                <c:pt idx="8885">
                  <c:v>0.99999843700105118</c:v>
                </c:pt>
                <c:pt idx="8886">
                  <c:v>0.99999852891085728</c:v>
                </c:pt>
                <c:pt idx="8887">
                  <c:v>0.99999875253527892</c:v>
                </c:pt>
                <c:pt idx="8888">
                  <c:v>0.99999876761765782</c:v>
                </c:pt>
                <c:pt idx="8889">
                  <c:v>0.99999878820413568</c:v>
                </c:pt>
                <c:pt idx="8890">
                  <c:v>0.99999883531853673</c:v>
                </c:pt>
                <c:pt idx="8891">
                  <c:v>0.99999884249456061</c:v>
                </c:pt>
                <c:pt idx="8892">
                  <c:v>0.99999884488298441</c:v>
                </c:pt>
                <c:pt idx="8893">
                  <c:v>0.99999884907040659</c:v>
                </c:pt>
                <c:pt idx="8894">
                  <c:v>0.99999885298615354</c:v>
                </c:pt>
                <c:pt idx="8895">
                  <c:v>0.99999885758726514</c:v>
                </c:pt>
                <c:pt idx="8896">
                  <c:v>0.9999988586948948</c:v>
                </c:pt>
                <c:pt idx="8897">
                  <c:v>0.99999886606954713</c:v>
                </c:pt>
                <c:pt idx="8898">
                  <c:v>0.99999887521709796</c:v>
                </c:pt>
                <c:pt idx="8899">
                  <c:v>0.99999888716667307</c:v>
                </c:pt>
                <c:pt idx="8900">
                  <c:v>0.99999892499987153</c:v>
                </c:pt>
                <c:pt idx="8901">
                  <c:v>0.99999892670976576</c:v>
                </c:pt>
                <c:pt idx="8902">
                  <c:v>0.99999892774268251</c:v>
                </c:pt>
                <c:pt idx="8903">
                  <c:v>0.99999893480287338</c:v>
                </c:pt>
                <c:pt idx="8904">
                  <c:v>0.99999894283735302</c:v>
                </c:pt>
                <c:pt idx="8905">
                  <c:v>0.99999895033381936</c:v>
                </c:pt>
                <c:pt idx="8906">
                  <c:v>0.9999989534931315</c:v>
                </c:pt>
                <c:pt idx="8907">
                  <c:v>0.99999896039037783</c:v>
                </c:pt>
                <c:pt idx="8908">
                  <c:v>0.99999896139214284</c:v>
                </c:pt>
                <c:pt idx="8909">
                  <c:v>0.99999897714835861</c:v>
                </c:pt>
                <c:pt idx="8910">
                  <c:v>0.99999899655470548</c:v>
                </c:pt>
                <c:pt idx="8911">
                  <c:v>0.99999910289155147</c:v>
                </c:pt>
                <c:pt idx="8912">
                  <c:v>0.99999913569245658</c:v>
                </c:pt>
                <c:pt idx="8913">
                  <c:v>0.99999916611761186</c:v>
                </c:pt>
                <c:pt idx="8914">
                  <c:v>0.99999916740959838</c:v>
                </c:pt>
                <c:pt idx="8915">
                  <c:v>0.9999991674888602</c:v>
                </c:pt>
                <c:pt idx="8916">
                  <c:v>0.99999916793405697</c:v>
                </c:pt>
                <c:pt idx="8917">
                  <c:v>0.99999916875760131</c:v>
                </c:pt>
                <c:pt idx="8918">
                  <c:v>0.99999917131928395</c:v>
                </c:pt>
                <c:pt idx="8919">
                  <c:v>0.99999917142106165</c:v>
                </c:pt>
                <c:pt idx="8920">
                  <c:v>0.99999917608199118</c:v>
                </c:pt>
                <c:pt idx="8921">
                  <c:v>0.99999917773240399</c:v>
                </c:pt>
                <c:pt idx="8922">
                  <c:v>0.99999917788125314</c:v>
                </c:pt>
                <c:pt idx="8923">
                  <c:v>0.99999917831196661</c:v>
                </c:pt>
                <c:pt idx="8924">
                  <c:v>0.99999917854837628</c:v>
                </c:pt>
                <c:pt idx="8925">
                  <c:v>0.99999918196856985</c:v>
                </c:pt>
                <c:pt idx="8926">
                  <c:v>0.99999918244020247</c:v>
                </c:pt>
                <c:pt idx="8927">
                  <c:v>0.99999918462763904</c:v>
                </c:pt>
                <c:pt idx="8928">
                  <c:v>0.99999918530954479</c:v>
                </c:pt>
                <c:pt idx="8929">
                  <c:v>0.99999918530954479</c:v>
                </c:pt>
                <c:pt idx="8930">
                  <c:v>0.99999918583310876</c:v>
                </c:pt>
                <c:pt idx="8931">
                  <c:v>0.99999918761105688</c:v>
                </c:pt>
                <c:pt idx="8932">
                  <c:v>0.99999918859835168</c:v>
                </c:pt>
                <c:pt idx="8933">
                  <c:v>0.99999918895771756</c:v>
                </c:pt>
                <c:pt idx="8934">
                  <c:v>0.99999919151915362</c:v>
                </c:pt>
                <c:pt idx="8935">
                  <c:v>0.99999919268614534</c:v>
                </c:pt>
                <c:pt idx="8936">
                  <c:v>0.99999919354254463</c:v>
                </c:pt>
                <c:pt idx="8937">
                  <c:v>0.99999919768325363</c:v>
                </c:pt>
                <c:pt idx="8938">
                  <c:v>0.99999919960229111</c:v>
                </c:pt>
                <c:pt idx="8939">
                  <c:v>0.99999919970834283</c:v>
                </c:pt>
                <c:pt idx="8940">
                  <c:v>0.99999919975533169</c:v>
                </c:pt>
                <c:pt idx="8941">
                  <c:v>0.99999919975533169</c:v>
                </c:pt>
                <c:pt idx="8942">
                  <c:v>0.99999919975533169</c:v>
                </c:pt>
                <c:pt idx="8943">
                  <c:v>0.99999919975533169</c:v>
                </c:pt>
                <c:pt idx="8944">
                  <c:v>0.99999919975533169</c:v>
                </c:pt>
                <c:pt idx="8945">
                  <c:v>0.9999991997553318</c:v>
                </c:pt>
                <c:pt idx="8946">
                  <c:v>0.9999991997553318</c:v>
                </c:pt>
                <c:pt idx="8947">
                  <c:v>0.9999991997553318</c:v>
                </c:pt>
                <c:pt idx="8948">
                  <c:v>0.9999991997553318</c:v>
                </c:pt>
                <c:pt idx="8949">
                  <c:v>0.9999991997553318</c:v>
                </c:pt>
                <c:pt idx="8950">
                  <c:v>0.9999991997553318</c:v>
                </c:pt>
                <c:pt idx="8951">
                  <c:v>0.9999991997553318</c:v>
                </c:pt>
                <c:pt idx="8952">
                  <c:v>0.9999991997553318</c:v>
                </c:pt>
                <c:pt idx="8953">
                  <c:v>0.99999920345920423</c:v>
                </c:pt>
                <c:pt idx="8954">
                  <c:v>0.99999922057173973</c:v>
                </c:pt>
                <c:pt idx="8955">
                  <c:v>0.99999925998842409</c:v>
                </c:pt>
                <c:pt idx="8956">
                  <c:v>0.99999929310160129</c:v>
                </c:pt>
                <c:pt idx="8957">
                  <c:v>0.9999993600352044</c:v>
                </c:pt>
                <c:pt idx="8958">
                  <c:v>0.99999936495833219</c:v>
                </c:pt>
                <c:pt idx="8959">
                  <c:v>0.99999936984501836</c:v>
                </c:pt>
                <c:pt idx="8960">
                  <c:v>0.9999993757112472</c:v>
                </c:pt>
                <c:pt idx="8961">
                  <c:v>0.99999938051829895</c:v>
                </c:pt>
                <c:pt idx="8962">
                  <c:v>0.99999938934361376</c:v>
                </c:pt>
                <c:pt idx="8963">
                  <c:v>0.99999940158688794</c:v>
                </c:pt>
                <c:pt idx="8964">
                  <c:v>0.99999942438885481</c:v>
                </c:pt>
                <c:pt idx="8965">
                  <c:v>0.99999943120845636</c:v>
                </c:pt>
                <c:pt idx="8966">
                  <c:v>0.99999943120845647</c:v>
                </c:pt>
                <c:pt idx="8967">
                  <c:v>0.9999994329398959</c:v>
                </c:pt>
                <c:pt idx="8968">
                  <c:v>0.99999943386442713</c:v>
                </c:pt>
                <c:pt idx="8969">
                  <c:v>0.99999943596789043</c:v>
                </c:pt>
                <c:pt idx="8970">
                  <c:v>0.99999943732215579</c:v>
                </c:pt>
                <c:pt idx="8971">
                  <c:v>0.99999943741073671</c:v>
                </c:pt>
                <c:pt idx="8972">
                  <c:v>0.99999943823981063</c:v>
                </c:pt>
                <c:pt idx="8973">
                  <c:v>0.9999994391560254</c:v>
                </c:pt>
                <c:pt idx="8974">
                  <c:v>0.99999943926489721</c:v>
                </c:pt>
                <c:pt idx="8975">
                  <c:v>0.99999944167181787</c:v>
                </c:pt>
                <c:pt idx="8976">
                  <c:v>0.99999944258264539</c:v>
                </c:pt>
                <c:pt idx="8977">
                  <c:v>0.99999944265533147</c:v>
                </c:pt>
                <c:pt idx="8978">
                  <c:v>0.99999944349204295</c:v>
                </c:pt>
                <c:pt idx="8979">
                  <c:v>0.99999944689316311</c:v>
                </c:pt>
                <c:pt idx="8980">
                  <c:v>0.99999944779579231</c:v>
                </c:pt>
                <c:pt idx="8981">
                  <c:v>0.99999944869700375</c:v>
                </c:pt>
                <c:pt idx="8982">
                  <c:v>0.99999945095580667</c:v>
                </c:pt>
                <c:pt idx="8983">
                  <c:v>0.9999994511715945</c:v>
                </c:pt>
                <c:pt idx="8984">
                  <c:v>0.99999945155374514</c:v>
                </c:pt>
                <c:pt idx="8985">
                  <c:v>0.9999994520675034</c:v>
                </c:pt>
                <c:pt idx="8986">
                  <c:v>0.99999945296200476</c:v>
                </c:pt>
                <c:pt idx="8987">
                  <c:v>0.99999945376470789</c:v>
                </c:pt>
                <c:pt idx="8988">
                  <c:v>0.99999952130978631</c:v>
                </c:pt>
                <c:pt idx="8989">
                  <c:v>0.99999952594876684</c:v>
                </c:pt>
                <c:pt idx="8990">
                  <c:v>0.99999956558778025</c:v>
                </c:pt>
                <c:pt idx="8991">
                  <c:v>0.99999956736727291</c:v>
                </c:pt>
                <c:pt idx="8992">
                  <c:v>0.99999958492735175</c:v>
                </c:pt>
                <c:pt idx="8993">
                  <c:v>0.99999959542245753</c:v>
                </c:pt>
                <c:pt idx="8994">
                  <c:v>0.99999959751763934</c:v>
                </c:pt>
                <c:pt idx="8995">
                  <c:v>0.99999959751763934</c:v>
                </c:pt>
                <c:pt idx="8996">
                  <c:v>0.9999995986826925</c:v>
                </c:pt>
                <c:pt idx="8997">
                  <c:v>0.9999995989856193</c:v>
                </c:pt>
                <c:pt idx="8998">
                  <c:v>0.99999959981640008</c:v>
                </c:pt>
                <c:pt idx="8999">
                  <c:v>0.99999960064672577</c:v>
                </c:pt>
                <c:pt idx="9000">
                  <c:v>0.9999996006940185</c:v>
                </c:pt>
                <c:pt idx="9001">
                  <c:v>0.99999960235672458</c:v>
                </c:pt>
                <c:pt idx="9002">
                  <c:v>0.99999960404590427</c:v>
                </c:pt>
                <c:pt idx="9003">
                  <c:v>0.99999960483160777</c:v>
                </c:pt>
                <c:pt idx="9004">
                  <c:v>0.99999960653773023</c:v>
                </c:pt>
                <c:pt idx="9005">
                  <c:v>0.99999960906445651</c:v>
                </c:pt>
                <c:pt idx="9006">
                  <c:v>0.99999960980088642</c:v>
                </c:pt>
                <c:pt idx="9007">
                  <c:v>0.99999961006558091</c:v>
                </c:pt>
                <c:pt idx="9008">
                  <c:v>0.99999961165911311</c:v>
                </c:pt>
                <c:pt idx="9009">
                  <c:v>0.99999961174814178</c:v>
                </c:pt>
                <c:pt idx="9010">
                  <c:v>0.99999961275737781</c:v>
                </c:pt>
                <c:pt idx="9011">
                  <c:v>0.99999961476616772</c:v>
                </c:pt>
                <c:pt idx="9012">
                  <c:v>0.99999961531543924</c:v>
                </c:pt>
                <c:pt idx="9013">
                  <c:v>0.99999961531543924</c:v>
                </c:pt>
                <c:pt idx="9014">
                  <c:v>0.99999961531543924</c:v>
                </c:pt>
                <c:pt idx="9015">
                  <c:v>0.99999961531543924</c:v>
                </c:pt>
                <c:pt idx="9016">
                  <c:v>0.99999961531543924</c:v>
                </c:pt>
                <c:pt idx="9017">
                  <c:v>0.99999961531543924</c:v>
                </c:pt>
                <c:pt idx="9018">
                  <c:v>0.99999961531543924</c:v>
                </c:pt>
                <c:pt idx="9019">
                  <c:v>0.99999961531543924</c:v>
                </c:pt>
                <c:pt idx="9020">
                  <c:v>0.99999961531543924</c:v>
                </c:pt>
                <c:pt idx="9021">
                  <c:v>0.99999961531543935</c:v>
                </c:pt>
                <c:pt idx="9022">
                  <c:v>0.99999961531543935</c:v>
                </c:pt>
                <c:pt idx="9023">
                  <c:v>0.99999961531543935</c:v>
                </c:pt>
                <c:pt idx="9024">
                  <c:v>0.99999961531543935</c:v>
                </c:pt>
                <c:pt idx="9025">
                  <c:v>0.99999961714565844</c:v>
                </c:pt>
                <c:pt idx="9026">
                  <c:v>0.99999962559837008</c:v>
                </c:pt>
                <c:pt idx="9027">
                  <c:v>0.99999967837232528</c:v>
                </c:pt>
                <c:pt idx="9028">
                  <c:v>0.99999968576376819</c:v>
                </c:pt>
                <c:pt idx="9029">
                  <c:v>0.9999996941913688</c:v>
                </c:pt>
                <c:pt idx="9030">
                  <c:v>0.99999971465715665</c:v>
                </c:pt>
                <c:pt idx="9031">
                  <c:v>0.99999972272712301</c:v>
                </c:pt>
                <c:pt idx="9032">
                  <c:v>0.99999972834659945</c:v>
                </c:pt>
                <c:pt idx="9033">
                  <c:v>0.99999972916263324</c:v>
                </c:pt>
                <c:pt idx="9034">
                  <c:v>0.99999972916263324</c:v>
                </c:pt>
                <c:pt idx="9035">
                  <c:v>0.99999973603082382</c:v>
                </c:pt>
                <c:pt idx="9036">
                  <c:v>0.99999973740773895</c:v>
                </c:pt>
                <c:pt idx="9037">
                  <c:v>0.99999973952096655</c:v>
                </c:pt>
                <c:pt idx="9038">
                  <c:v>0.99999974177268725</c:v>
                </c:pt>
                <c:pt idx="9039">
                  <c:v>0.99999977588775446</c:v>
                </c:pt>
                <c:pt idx="9040">
                  <c:v>0.99999979554228702</c:v>
                </c:pt>
                <c:pt idx="9041">
                  <c:v>0.99999980687878043</c:v>
                </c:pt>
                <c:pt idx="9042">
                  <c:v>0.99999981073113065</c:v>
                </c:pt>
                <c:pt idx="9043">
                  <c:v>0.99999981167138474</c:v>
                </c:pt>
                <c:pt idx="9044">
                  <c:v>0.99999981242544989</c:v>
                </c:pt>
                <c:pt idx="9045">
                  <c:v>0.9999998124338062</c:v>
                </c:pt>
                <c:pt idx="9046">
                  <c:v>0.99999981257480974</c:v>
                </c:pt>
                <c:pt idx="9047">
                  <c:v>0.99999981275103045</c:v>
                </c:pt>
                <c:pt idx="9048">
                  <c:v>0.99999981347820399</c:v>
                </c:pt>
                <c:pt idx="9049">
                  <c:v>0.99999981348970057</c:v>
                </c:pt>
                <c:pt idx="9050">
                  <c:v>0.99999981370967028</c:v>
                </c:pt>
                <c:pt idx="9051">
                  <c:v>0.99999981417911266</c:v>
                </c:pt>
                <c:pt idx="9052">
                  <c:v>0.99999981423424011</c:v>
                </c:pt>
                <c:pt idx="9053">
                  <c:v>0.99999981538922267</c:v>
                </c:pt>
                <c:pt idx="9054">
                  <c:v>0.99999981564129203</c:v>
                </c:pt>
                <c:pt idx="9055">
                  <c:v>0.9999998158081399</c:v>
                </c:pt>
                <c:pt idx="9056">
                  <c:v>0.9999998161158381</c:v>
                </c:pt>
                <c:pt idx="9057">
                  <c:v>0.99999981627394252</c:v>
                </c:pt>
                <c:pt idx="9058">
                  <c:v>0.99999981777665625</c:v>
                </c:pt>
                <c:pt idx="9059">
                  <c:v>0.99999981805256177</c:v>
                </c:pt>
                <c:pt idx="9060">
                  <c:v>0.99999981878501987</c:v>
                </c:pt>
                <c:pt idx="9061">
                  <c:v>0.99999981878501987</c:v>
                </c:pt>
                <c:pt idx="9062">
                  <c:v>0.99999981878501987</c:v>
                </c:pt>
                <c:pt idx="9063">
                  <c:v>0.99999981878501987</c:v>
                </c:pt>
                <c:pt idx="9064">
                  <c:v>0.99999981878501987</c:v>
                </c:pt>
                <c:pt idx="9065">
                  <c:v>0.99999981878501987</c:v>
                </c:pt>
                <c:pt idx="9066">
                  <c:v>0.99999981878501987</c:v>
                </c:pt>
                <c:pt idx="9067">
                  <c:v>0.99999981878501987</c:v>
                </c:pt>
                <c:pt idx="9068">
                  <c:v>0.99999981878501987</c:v>
                </c:pt>
                <c:pt idx="9069">
                  <c:v>0.99999981878501987</c:v>
                </c:pt>
                <c:pt idx="9070">
                  <c:v>0.99999981878501987</c:v>
                </c:pt>
                <c:pt idx="9071">
                  <c:v>0.99999981878501987</c:v>
                </c:pt>
                <c:pt idx="9072">
                  <c:v>0.9999998196706541</c:v>
                </c:pt>
                <c:pt idx="9073">
                  <c:v>0.99999982375932306</c:v>
                </c:pt>
                <c:pt idx="9074">
                  <c:v>0.99999983584406049</c:v>
                </c:pt>
                <c:pt idx="9075">
                  <c:v>0.99999983724873531</c:v>
                </c:pt>
                <c:pt idx="9076">
                  <c:v>0.99999983880185339</c:v>
                </c:pt>
                <c:pt idx="9077">
                  <c:v>0.99999984647615525</c:v>
                </c:pt>
                <c:pt idx="9078">
                  <c:v>0.99999985514563516</c:v>
                </c:pt>
                <c:pt idx="9079">
                  <c:v>0.9999998606346493</c:v>
                </c:pt>
                <c:pt idx="9080">
                  <c:v>0.99999986567050891</c:v>
                </c:pt>
                <c:pt idx="9081">
                  <c:v>0.99999986846041256</c:v>
                </c:pt>
                <c:pt idx="9082">
                  <c:v>0.99999986914848171</c:v>
                </c:pt>
                <c:pt idx="9083">
                  <c:v>0.99999987053913075</c:v>
                </c:pt>
                <c:pt idx="9084">
                  <c:v>0.99999987166316195</c:v>
                </c:pt>
                <c:pt idx="9085">
                  <c:v>0.9999998724103567</c:v>
                </c:pt>
                <c:pt idx="9086">
                  <c:v>0.99999987362399001</c:v>
                </c:pt>
                <c:pt idx="9087">
                  <c:v>0.99999987362399012</c:v>
                </c:pt>
                <c:pt idx="9088">
                  <c:v>0.99999987434391702</c:v>
                </c:pt>
                <c:pt idx="9089">
                  <c:v>0.99999987515558653</c:v>
                </c:pt>
                <c:pt idx="9090">
                  <c:v>0.99999987534453172</c:v>
                </c:pt>
                <c:pt idx="9091">
                  <c:v>0.9999998755969024</c:v>
                </c:pt>
                <c:pt idx="9092">
                  <c:v>0.99999987623164677</c:v>
                </c:pt>
                <c:pt idx="9093">
                  <c:v>0.9999998768298225</c:v>
                </c:pt>
                <c:pt idx="9094">
                  <c:v>0.99999987815728808</c:v>
                </c:pt>
                <c:pt idx="9095">
                  <c:v>0.99999987817271785</c:v>
                </c:pt>
                <c:pt idx="9096">
                  <c:v>0.99999987841689553</c:v>
                </c:pt>
                <c:pt idx="9097">
                  <c:v>0.99999987886202701</c:v>
                </c:pt>
                <c:pt idx="9098">
                  <c:v>0.99999987887669428</c:v>
                </c:pt>
                <c:pt idx="9099">
                  <c:v>0.99999987896496734</c:v>
                </c:pt>
                <c:pt idx="9100">
                  <c:v>0.99999987939098822</c:v>
                </c:pt>
                <c:pt idx="9101">
                  <c:v>0.99999988734477285</c:v>
                </c:pt>
                <c:pt idx="9102">
                  <c:v>0.99999988849167343</c:v>
                </c:pt>
                <c:pt idx="9103">
                  <c:v>0.99999989024619662</c:v>
                </c:pt>
                <c:pt idx="9104">
                  <c:v>0.99999989030763226</c:v>
                </c:pt>
                <c:pt idx="9105">
                  <c:v>0.9999998911393343</c:v>
                </c:pt>
                <c:pt idx="9106">
                  <c:v>0.99999989734078676</c:v>
                </c:pt>
                <c:pt idx="9107">
                  <c:v>0.99999989979091419</c:v>
                </c:pt>
                <c:pt idx="9108">
                  <c:v>0.99999990531459904</c:v>
                </c:pt>
                <c:pt idx="9109">
                  <c:v>0.9999999125289214</c:v>
                </c:pt>
                <c:pt idx="9110">
                  <c:v>0.99999991253358944</c:v>
                </c:pt>
                <c:pt idx="9111">
                  <c:v>0.99999991264744226</c:v>
                </c:pt>
                <c:pt idx="9112">
                  <c:v>0.99999991274420019</c:v>
                </c:pt>
                <c:pt idx="9113">
                  <c:v>0.99999991276569178</c:v>
                </c:pt>
                <c:pt idx="9114">
                  <c:v>0.99999991298723701</c:v>
                </c:pt>
                <c:pt idx="9115">
                  <c:v>0.99999991327614079</c:v>
                </c:pt>
                <c:pt idx="9116">
                  <c:v>0.99999991347343609</c:v>
                </c:pt>
                <c:pt idx="9117">
                  <c:v>0.99999991350461725</c:v>
                </c:pt>
                <c:pt idx="9118">
                  <c:v>0.99999991370558172</c:v>
                </c:pt>
                <c:pt idx="9119">
                  <c:v>0.99999991394182475</c:v>
                </c:pt>
                <c:pt idx="9120">
                  <c:v>0.99999991421724788</c:v>
                </c:pt>
                <c:pt idx="9121">
                  <c:v>0.99999991464943483</c:v>
                </c:pt>
                <c:pt idx="9122">
                  <c:v>0.99999991481038997</c:v>
                </c:pt>
                <c:pt idx="9123">
                  <c:v>0.99999991488399931</c:v>
                </c:pt>
                <c:pt idx="9124">
                  <c:v>0.99999991491971874</c:v>
                </c:pt>
                <c:pt idx="9125">
                  <c:v>0.99999991508276442</c:v>
                </c:pt>
                <c:pt idx="9126">
                  <c:v>0.99999991511665043</c:v>
                </c:pt>
                <c:pt idx="9127">
                  <c:v>0.99999991516539288</c:v>
                </c:pt>
                <c:pt idx="9128">
                  <c:v>0.99999991527309029</c:v>
                </c:pt>
                <c:pt idx="9129">
                  <c:v>0.9999999154906154</c:v>
                </c:pt>
                <c:pt idx="9130">
                  <c:v>0.99999991577499259</c:v>
                </c:pt>
                <c:pt idx="9131">
                  <c:v>0.99999991591533766</c:v>
                </c:pt>
                <c:pt idx="9132">
                  <c:v>0.99999991601177662</c:v>
                </c:pt>
                <c:pt idx="9133">
                  <c:v>0.99999991612529582</c:v>
                </c:pt>
                <c:pt idx="9134">
                  <c:v>0.99999991613663819</c:v>
                </c:pt>
                <c:pt idx="9135">
                  <c:v>0.99999991614375972</c:v>
                </c:pt>
                <c:pt idx="9136">
                  <c:v>0.99999991634793828</c:v>
                </c:pt>
                <c:pt idx="9137">
                  <c:v>0.99999991634793828</c:v>
                </c:pt>
                <c:pt idx="9138">
                  <c:v>0.99999991634793828</c:v>
                </c:pt>
                <c:pt idx="9139">
                  <c:v>0.99999991634793828</c:v>
                </c:pt>
                <c:pt idx="9140">
                  <c:v>0.99999991676761013</c:v>
                </c:pt>
                <c:pt idx="9141">
                  <c:v>0.99999991723355808</c:v>
                </c:pt>
                <c:pt idx="9142">
                  <c:v>0.99999991870435345</c:v>
                </c:pt>
                <c:pt idx="9143">
                  <c:v>0.99999992373775126</c:v>
                </c:pt>
                <c:pt idx="9144">
                  <c:v>0.99999993411531707</c:v>
                </c:pt>
                <c:pt idx="9145">
                  <c:v>0.99999993611238458</c:v>
                </c:pt>
                <c:pt idx="9146">
                  <c:v>0.99999993982409507</c:v>
                </c:pt>
                <c:pt idx="9147">
                  <c:v>0.99999994057651331</c:v>
                </c:pt>
                <c:pt idx="9148">
                  <c:v>0.99999994076792431</c:v>
                </c:pt>
                <c:pt idx="9149">
                  <c:v>0.99999994206542786</c:v>
                </c:pt>
                <c:pt idx="9150">
                  <c:v>0.9999999422160023</c:v>
                </c:pt>
                <c:pt idx="9151">
                  <c:v>0.9999999422160023</c:v>
                </c:pt>
                <c:pt idx="9152">
                  <c:v>0.99999994346042276</c:v>
                </c:pt>
                <c:pt idx="9153">
                  <c:v>0.99999994881948073</c:v>
                </c:pt>
                <c:pt idx="9154">
                  <c:v>0.99999995003034425</c:v>
                </c:pt>
                <c:pt idx="9155">
                  <c:v>0.99999995361940464</c:v>
                </c:pt>
                <c:pt idx="9156">
                  <c:v>0.9999999545390692</c:v>
                </c:pt>
                <c:pt idx="9157">
                  <c:v>0.99999995598682412</c:v>
                </c:pt>
                <c:pt idx="9158">
                  <c:v>0.99999995834824107</c:v>
                </c:pt>
                <c:pt idx="9159">
                  <c:v>0.99999996038766126</c:v>
                </c:pt>
                <c:pt idx="9160">
                  <c:v>0.99999996038983008</c:v>
                </c:pt>
                <c:pt idx="9161">
                  <c:v>0.99999996041290129</c:v>
                </c:pt>
                <c:pt idx="9162">
                  <c:v>0.99999996044976525</c:v>
                </c:pt>
                <c:pt idx="9163">
                  <c:v>0.99999996066306718</c:v>
                </c:pt>
                <c:pt idx="9164">
                  <c:v>0.99999996068842134</c:v>
                </c:pt>
                <c:pt idx="9165">
                  <c:v>0.99999996072815722</c:v>
                </c:pt>
                <c:pt idx="9166">
                  <c:v>0.99999996073480235</c:v>
                </c:pt>
                <c:pt idx="9167">
                  <c:v>0.99999996077018127</c:v>
                </c:pt>
                <c:pt idx="9168">
                  <c:v>0.99999996084093135</c:v>
                </c:pt>
                <c:pt idx="9169">
                  <c:v>0.99999996102634414</c:v>
                </c:pt>
                <c:pt idx="9170">
                  <c:v>0.99999996104399647</c:v>
                </c:pt>
                <c:pt idx="9171">
                  <c:v>0.99999996105711142</c:v>
                </c:pt>
                <c:pt idx="9172">
                  <c:v>0.99999996109628109</c:v>
                </c:pt>
                <c:pt idx="9173">
                  <c:v>0.99999996123288093</c:v>
                </c:pt>
                <c:pt idx="9174">
                  <c:v>0.99999996123403612</c:v>
                </c:pt>
                <c:pt idx="9175">
                  <c:v>0.99999996126521795</c:v>
                </c:pt>
                <c:pt idx="9176">
                  <c:v>0.99999996144732783</c:v>
                </c:pt>
                <c:pt idx="9177">
                  <c:v>0.99999996157378634</c:v>
                </c:pt>
                <c:pt idx="9178">
                  <c:v>0.9999999615895182</c:v>
                </c:pt>
                <c:pt idx="9179">
                  <c:v>0.99999996163568727</c:v>
                </c:pt>
                <c:pt idx="9180">
                  <c:v>0.9999999616599361</c:v>
                </c:pt>
                <c:pt idx="9181">
                  <c:v>0.99999996183909567</c:v>
                </c:pt>
                <c:pt idx="9182">
                  <c:v>0.99999996189512652</c:v>
                </c:pt>
                <c:pt idx="9183">
                  <c:v>0.99999996194793439</c:v>
                </c:pt>
                <c:pt idx="9184">
                  <c:v>0.99999996203074681</c:v>
                </c:pt>
                <c:pt idx="9185">
                  <c:v>0.99999996206297848</c:v>
                </c:pt>
                <c:pt idx="9186">
                  <c:v>0.99999996235578748</c:v>
                </c:pt>
                <c:pt idx="9187">
                  <c:v>0.9999999632541805</c:v>
                </c:pt>
                <c:pt idx="9188">
                  <c:v>0.99999996502101363</c:v>
                </c:pt>
                <c:pt idx="9189">
                  <c:v>0.99999996753492382</c:v>
                </c:pt>
                <c:pt idx="9190">
                  <c:v>0.99999996793111778</c:v>
                </c:pt>
                <c:pt idx="9191">
                  <c:v>0.99999996904586297</c:v>
                </c:pt>
                <c:pt idx="9192">
                  <c:v>0.99999996906795696</c:v>
                </c:pt>
                <c:pt idx="9193">
                  <c:v>0.99999996931000068</c:v>
                </c:pt>
                <c:pt idx="9194">
                  <c:v>0.99999996962677962</c:v>
                </c:pt>
                <c:pt idx="9195">
                  <c:v>0.99999996988611239</c:v>
                </c:pt>
                <c:pt idx="9196">
                  <c:v>0.999999970143299</c:v>
                </c:pt>
                <c:pt idx="9197">
                  <c:v>0.99999997111936301</c:v>
                </c:pt>
                <c:pt idx="9198">
                  <c:v>0.99999997130183127</c:v>
                </c:pt>
                <c:pt idx="9199">
                  <c:v>0.99999997266692531</c:v>
                </c:pt>
                <c:pt idx="9200">
                  <c:v>0.99999997328756385</c:v>
                </c:pt>
                <c:pt idx="9201">
                  <c:v>0.99999997336923607</c:v>
                </c:pt>
                <c:pt idx="9202">
                  <c:v>0.99999997344478431</c:v>
                </c:pt>
                <c:pt idx="9203">
                  <c:v>0.99999997359753845</c:v>
                </c:pt>
                <c:pt idx="9204">
                  <c:v>0.9999999736453199</c:v>
                </c:pt>
                <c:pt idx="9205">
                  <c:v>0.99999997379378947</c:v>
                </c:pt>
                <c:pt idx="9206">
                  <c:v>0.99999997387132766</c:v>
                </c:pt>
                <c:pt idx="9207">
                  <c:v>0.99999997390415807</c:v>
                </c:pt>
                <c:pt idx="9208">
                  <c:v>0.99999997406560581</c:v>
                </c:pt>
                <c:pt idx="9209">
                  <c:v>0.99999997408453134</c:v>
                </c:pt>
                <c:pt idx="9210">
                  <c:v>0.99999997411044483</c:v>
                </c:pt>
                <c:pt idx="9211">
                  <c:v>0.99999997411044483</c:v>
                </c:pt>
                <c:pt idx="9212">
                  <c:v>0.99999997459669654</c:v>
                </c:pt>
                <c:pt idx="9213">
                  <c:v>0.99999997463141965</c:v>
                </c:pt>
                <c:pt idx="9214">
                  <c:v>0.99999997473552404</c:v>
                </c:pt>
                <c:pt idx="9215">
                  <c:v>0.9999999748592272</c:v>
                </c:pt>
                <c:pt idx="9216">
                  <c:v>0.99999997523617512</c:v>
                </c:pt>
                <c:pt idx="9217">
                  <c:v>0.99999997749932612</c:v>
                </c:pt>
                <c:pt idx="9218">
                  <c:v>0.99999997769469806</c:v>
                </c:pt>
                <c:pt idx="9219">
                  <c:v>0.99999997970742049</c:v>
                </c:pt>
                <c:pt idx="9220">
                  <c:v>0.99999998044575034</c:v>
                </c:pt>
                <c:pt idx="9221">
                  <c:v>0.99999998086541508</c:v>
                </c:pt>
                <c:pt idx="9222">
                  <c:v>0.99999998099674303</c:v>
                </c:pt>
                <c:pt idx="9223">
                  <c:v>0.99999998157215009</c:v>
                </c:pt>
                <c:pt idx="9224">
                  <c:v>0.99999998188471528</c:v>
                </c:pt>
                <c:pt idx="9225">
                  <c:v>0.99999998242317711</c:v>
                </c:pt>
                <c:pt idx="9226">
                  <c:v>0.99999998245044697</c:v>
                </c:pt>
                <c:pt idx="9227">
                  <c:v>0.99999998258012146</c:v>
                </c:pt>
                <c:pt idx="9228">
                  <c:v>0.999999982604587</c:v>
                </c:pt>
                <c:pt idx="9229">
                  <c:v>0.9999999826283974</c:v>
                </c:pt>
                <c:pt idx="9230">
                  <c:v>0.99999998271272983</c:v>
                </c:pt>
                <c:pt idx="9231">
                  <c:v>0.99999998280665781</c:v>
                </c:pt>
                <c:pt idx="9232">
                  <c:v>0.99999998290416936</c:v>
                </c:pt>
                <c:pt idx="9233">
                  <c:v>0.99999998293630232</c:v>
                </c:pt>
                <c:pt idx="9234">
                  <c:v>0.9999999829688172</c:v>
                </c:pt>
                <c:pt idx="9235">
                  <c:v>0.99999998309332516</c:v>
                </c:pt>
                <c:pt idx="9236">
                  <c:v>0.99999998313174576</c:v>
                </c:pt>
                <c:pt idx="9237">
                  <c:v>0.99999998318403394</c:v>
                </c:pt>
                <c:pt idx="9238">
                  <c:v>0.99999998331709872</c:v>
                </c:pt>
                <c:pt idx="9239">
                  <c:v>0.99999998376757082</c:v>
                </c:pt>
                <c:pt idx="9240">
                  <c:v>0.99999998474990515</c:v>
                </c:pt>
                <c:pt idx="9241">
                  <c:v>0.99999998527493139</c:v>
                </c:pt>
                <c:pt idx="9242">
                  <c:v>0.99999998532734735</c:v>
                </c:pt>
                <c:pt idx="9243">
                  <c:v>0.99999998585776295</c:v>
                </c:pt>
                <c:pt idx="9244">
                  <c:v>0.99999998612476038</c:v>
                </c:pt>
                <c:pt idx="9245">
                  <c:v>0.99999998632432618</c:v>
                </c:pt>
                <c:pt idx="9246">
                  <c:v>0.99999998635956067</c:v>
                </c:pt>
                <c:pt idx="9247">
                  <c:v>0.99999998736849161</c:v>
                </c:pt>
                <c:pt idx="9248">
                  <c:v>0.99999998761250508</c:v>
                </c:pt>
                <c:pt idx="9249">
                  <c:v>0.99999998813888147</c:v>
                </c:pt>
                <c:pt idx="9250">
                  <c:v>0.99999998824306091</c:v>
                </c:pt>
                <c:pt idx="9251">
                  <c:v>0.99999998833445269</c:v>
                </c:pt>
                <c:pt idx="9252">
                  <c:v>0.999999988367967</c:v>
                </c:pt>
                <c:pt idx="9253">
                  <c:v>0.9999999883748405</c:v>
                </c:pt>
                <c:pt idx="9254">
                  <c:v>0.99999998847019267</c:v>
                </c:pt>
                <c:pt idx="9255">
                  <c:v>0.99999998847690574</c:v>
                </c:pt>
                <c:pt idx="9256">
                  <c:v>0.99999998863410511</c:v>
                </c:pt>
                <c:pt idx="9257">
                  <c:v>0.99999998871167528</c:v>
                </c:pt>
                <c:pt idx="9258">
                  <c:v>0.99999998872422213</c:v>
                </c:pt>
                <c:pt idx="9259">
                  <c:v>0.99999998903891929</c:v>
                </c:pt>
                <c:pt idx="9260">
                  <c:v>0.99999998905928622</c:v>
                </c:pt>
                <c:pt idx="9261">
                  <c:v>0.99999998913541566</c:v>
                </c:pt>
                <c:pt idx="9262">
                  <c:v>0.9999999891556085</c:v>
                </c:pt>
                <c:pt idx="9263">
                  <c:v>0.99999998925110734</c:v>
                </c:pt>
                <c:pt idx="9264">
                  <c:v>0.99999998927314315</c:v>
                </c:pt>
                <c:pt idx="9265">
                  <c:v>0.99999998934578949</c:v>
                </c:pt>
                <c:pt idx="9266">
                  <c:v>0.99999998936560275</c:v>
                </c:pt>
                <c:pt idx="9267">
                  <c:v>0.99999998945930557</c:v>
                </c:pt>
                <c:pt idx="9268">
                  <c:v>0.99999999005023088</c:v>
                </c:pt>
                <c:pt idx="9269">
                  <c:v>0.99999999080671753</c:v>
                </c:pt>
                <c:pt idx="9270">
                  <c:v>0.99999999105473814</c:v>
                </c:pt>
                <c:pt idx="9271">
                  <c:v>0.99999999114525362</c:v>
                </c:pt>
                <c:pt idx="9272">
                  <c:v>0.99999999197816214</c:v>
                </c:pt>
                <c:pt idx="9273">
                  <c:v>0.99999999211756929</c:v>
                </c:pt>
                <c:pt idx="9274">
                  <c:v>0.99999999235758408</c:v>
                </c:pt>
                <c:pt idx="9275">
                  <c:v>0.99999999236973447</c:v>
                </c:pt>
                <c:pt idx="9276">
                  <c:v>0.99999999239583814</c:v>
                </c:pt>
                <c:pt idx="9277">
                  <c:v>0.99999999242750581</c:v>
                </c:pt>
                <c:pt idx="9278">
                  <c:v>0.99999999244901039</c:v>
                </c:pt>
                <c:pt idx="9279">
                  <c:v>0.99999999249367166</c:v>
                </c:pt>
                <c:pt idx="9280">
                  <c:v>0.9999999925134796</c:v>
                </c:pt>
                <c:pt idx="9281">
                  <c:v>0.99999999257182426</c:v>
                </c:pt>
                <c:pt idx="9282">
                  <c:v>0.99999999258613126</c:v>
                </c:pt>
                <c:pt idx="9283">
                  <c:v>0.99999999260060768</c:v>
                </c:pt>
                <c:pt idx="9284">
                  <c:v>0.99999999262831363</c:v>
                </c:pt>
                <c:pt idx="9285">
                  <c:v>0.99999999263487394</c:v>
                </c:pt>
                <c:pt idx="9286">
                  <c:v>0.99999999264273909</c:v>
                </c:pt>
                <c:pt idx="9287">
                  <c:v>0.99999999267313666</c:v>
                </c:pt>
                <c:pt idx="9288">
                  <c:v>0.99999999269640938</c:v>
                </c:pt>
                <c:pt idx="9289">
                  <c:v>0.99999999269786899</c:v>
                </c:pt>
                <c:pt idx="9290">
                  <c:v>0.99999999270732864</c:v>
                </c:pt>
                <c:pt idx="9291">
                  <c:v>0.99999999292481767</c:v>
                </c:pt>
                <c:pt idx="9292">
                  <c:v>0.99999999337688583</c:v>
                </c:pt>
                <c:pt idx="9293">
                  <c:v>0.99999999340429069</c:v>
                </c:pt>
                <c:pt idx="9294">
                  <c:v>0.9999999934382523</c:v>
                </c:pt>
                <c:pt idx="9295">
                  <c:v>0.99999999346959101</c:v>
                </c:pt>
                <c:pt idx="9296">
                  <c:v>0.99999999379319615</c:v>
                </c:pt>
                <c:pt idx="9297">
                  <c:v>0.99999999410611984</c:v>
                </c:pt>
                <c:pt idx="9298">
                  <c:v>0.99999999455235977</c:v>
                </c:pt>
                <c:pt idx="9299">
                  <c:v>0.99999999475490031</c:v>
                </c:pt>
                <c:pt idx="9300">
                  <c:v>0.9999999949034224</c:v>
                </c:pt>
                <c:pt idx="9301">
                  <c:v>0.99999999494016889</c:v>
                </c:pt>
                <c:pt idx="9302">
                  <c:v>0.99999999494084446</c:v>
                </c:pt>
                <c:pt idx="9303">
                  <c:v>0.99999999497875369</c:v>
                </c:pt>
                <c:pt idx="9304">
                  <c:v>0.99999999499656278</c:v>
                </c:pt>
                <c:pt idx="9305">
                  <c:v>0.99999999501924619</c:v>
                </c:pt>
                <c:pt idx="9306">
                  <c:v>0.99999999502444825</c:v>
                </c:pt>
                <c:pt idx="9307">
                  <c:v>0.99999999517066629</c:v>
                </c:pt>
                <c:pt idx="9308">
                  <c:v>0.99999999528584838</c:v>
                </c:pt>
                <c:pt idx="9309">
                  <c:v>0.99999999530840755</c:v>
                </c:pt>
                <c:pt idx="9310">
                  <c:v>0.99999999532835837</c:v>
                </c:pt>
                <c:pt idx="9311">
                  <c:v>0.99999999533058992</c:v>
                </c:pt>
                <c:pt idx="9312">
                  <c:v>0.99999999536981488</c:v>
                </c:pt>
                <c:pt idx="9313">
                  <c:v>0.99999999537049555</c:v>
                </c:pt>
                <c:pt idx="9314">
                  <c:v>0.99999999537375228</c:v>
                </c:pt>
                <c:pt idx="9315">
                  <c:v>0.99999999537931206</c:v>
                </c:pt>
                <c:pt idx="9316">
                  <c:v>0.99999999542100237</c:v>
                </c:pt>
                <c:pt idx="9317">
                  <c:v>0.99999999546232687</c:v>
                </c:pt>
                <c:pt idx="9318">
                  <c:v>0.99999999546681217</c:v>
                </c:pt>
                <c:pt idx="9319">
                  <c:v>0.9999999955533887</c:v>
                </c:pt>
                <c:pt idx="9320">
                  <c:v>0.99999999560333885</c:v>
                </c:pt>
                <c:pt idx="9321">
                  <c:v>0.99999999586609656</c:v>
                </c:pt>
                <c:pt idx="9322">
                  <c:v>0.99999999589487787</c:v>
                </c:pt>
                <c:pt idx="9323">
                  <c:v>0.99999999592079947</c:v>
                </c:pt>
                <c:pt idx="9324">
                  <c:v>0.9999999959868533</c:v>
                </c:pt>
                <c:pt idx="9325">
                  <c:v>0.99999999621415747</c:v>
                </c:pt>
                <c:pt idx="9326">
                  <c:v>0.99999999649958138</c:v>
                </c:pt>
                <c:pt idx="9327">
                  <c:v>0.9999999965784776</c:v>
                </c:pt>
                <c:pt idx="9328">
                  <c:v>0.99999999663936578</c:v>
                </c:pt>
                <c:pt idx="9329">
                  <c:v>0.99999999670203821</c:v>
                </c:pt>
                <c:pt idx="9330">
                  <c:v>0.99999999674413309</c:v>
                </c:pt>
                <c:pt idx="9331">
                  <c:v>0.99999999674943463</c:v>
                </c:pt>
                <c:pt idx="9332">
                  <c:v>0.99999999676082363</c:v>
                </c:pt>
                <c:pt idx="9333">
                  <c:v>0.99999999676415463</c:v>
                </c:pt>
                <c:pt idx="9334">
                  <c:v>0.99999999678401952</c:v>
                </c:pt>
                <c:pt idx="9335">
                  <c:v>0.99999999682100349</c:v>
                </c:pt>
                <c:pt idx="9336">
                  <c:v>0.99999999682466589</c:v>
                </c:pt>
                <c:pt idx="9337">
                  <c:v>0.99999999683758067</c:v>
                </c:pt>
                <c:pt idx="9338">
                  <c:v>0.9999999968501303</c:v>
                </c:pt>
                <c:pt idx="9339">
                  <c:v>0.99999999688174801</c:v>
                </c:pt>
                <c:pt idx="9340">
                  <c:v>0.99999999689189167</c:v>
                </c:pt>
                <c:pt idx="9341">
                  <c:v>0.99999999698474329</c:v>
                </c:pt>
                <c:pt idx="9342">
                  <c:v>0.99999999698636621</c:v>
                </c:pt>
                <c:pt idx="9343">
                  <c:v>0.9999999970282154</c:v>
                </c:pt>
                <c:pt idx="9344">
                  <c:v>0.99999999717312393</c:v>
                </c:pt>
                <c:pt idx="9345">
                  <c:v>0.99999999769801162</c:v>
                </c:pt>
                <c:pt idx="9346">
                  <c:v>0.99999999784979277</c:v>
                </c:pt>
                <c:pt idx="9347">
                  <c:v>0.99999999789001937</c:v>
                </c:pt>
                <c:pt idx="9348">
                  <c:v>0.99999999798405848</c:v>
                </c:pt>
                <c:pt idx="9349">
                  <c:v>0.99999999848857246</c:v>
                </c:pt>
                <c:pt idx="9350">
                  <c:v>0.99999999855862753</c:v>
                </c:pt>
                <c:pt idx="9351">
                  <c:v>0.99999999857011568</c:v>
                </c:pt>
                <c:pt idx="9352">
                  <c:v>0.9999999986409418</c:v>
                </c:pt>
                <c:pt idx="9353">
                  <c:v>0.9999999986432071</c:v>
                </c:pt>
                <c:pt idx="9354">
                  <c:v>0.9999999986480731</c:v>
                </c:pt>
                <c:pt idx="9355">
                  <c:v>0.99999999864830735</c:v>
                </c:pt>
                <c:pt idx="9356">
                  <c:v>0.99999999865798239</c:v>
                </c:pt>
                <c:pt idx="9357">
                  <c:v>0.99999999865982425</c:v>
                </c:pt>
                <c:pt idx="9358">
                  <c:v>0.99999999868085709</c:v>
                </c:pt>
                <c:pt idx="9359">
                  <c:v>0.99999999868621547</c:v>
                </c:pt>
                <c:pt idx="9360">
                  <c:v>0.9999999986997129</c:v>
                </c:pt>
                <c:pt idx="9361">
                  <c:v>0.99999999870404255</c:v>
                </c:pt>
                <c:pt idx="9362">
                  <c:v>0.99999999881205759</c:v>
                </c:pt>
                <c:pt idx="9363">
                  <c:v>0.999999998996841</c:v>
                </c:pt>
                <c:pt idx="9364">
                  <c:v>0.99999999903653103</c:v>
                </c:pt>
                <c:pt idx="9365">
                  <c:v>0.9999999991281957</c:v>
                </c:pt>
                <c:pt idx="9366">
                  <c:v>0.99999999913046445</c:v>
                </c:pt>
                <c:pt idx="9367">
                  <c:v>0.99999999916332416</c:v>
                </c:pt>
                <c:pt idx="9368">
                  <c:v>0.99999999916459481</c:v>
                </c:pt>
                <c:pt idx="9369">
                  <c:v>0.99999999918881688</c:v>
                </c:pt>
                <c:pt idx="9370">
                  <c:v>0.99999999918893379</c:v>
                </c:pt>
                <c:pt idx="9371">
                  <c:v>0.99999999919418625</c:v>
                </c:pt>
                <c:pt idx="9372">
                  <c:v>0.99999999920175575</c:v>
                </c:pt>
                <c:pt idx="9373">
                  <c:v>0.99999999928671779</c:v>
                </c:pt>
                <c:pt idx="9374">
                  <c:v>0.99999999938291684</c:v>
                </c:pt>
                <c:pt idx="9375">
                  <c:v>0.99999999939338635</c:v>
                </c:pt>
                <c:pt idx="9376">
                  <c:v>0.99999999941452455</c:v>
                </c:pt>
                <c:pt idx="9377">
                  <c:v>0.99999999941456064</c:v>
                </c:pt>
                <c:pt idx="9378">
                  <c:v>0.99999999941555762</c:v>
                </c:pt>
                <c:pt idx="9379">
                  <c:v>0.99999999943212392</c:v>
                </c:pt>
                <c:pt idx="9380">
                  <c:v>0.99999999944232032</c:v>
                </c:pt>
                <c:pt idx="9381">
                  <c:v>0.99999999944716245</c:v>
                </c:pt>
                <c:pt idx="9382">
                  <c:v>0.99999999945130802</c:v>
                </c:pt>
                <c:pt idx="9383">
                  <c:v>0.99999999946311513</c:v>
                </c:pt>
                <c:pt idx="9384">
                  <c:v>0.99999999946875773</c:v>
                </c:pt>
                <c:pt idx="9385">
                  <c:v>0.99999999946895168</c:v>
                </c:pt>
                <c:pt idx="9386">
                  <c:v>0.99999999959259323</c:v>
                </c:pt>
                <c:pt idx="9387">
                  <c:v>0.99999999960086616</c:v>
                </c:pt>
                <c:pt idx="9388">
                  <c:v>0.99999999961913733</c:v>
                </c:pt>
                <c:pt idx="9389">
                  <c:v>0.99999999963797992</c:v>
                </c:pt>
                <c:pt idx="9390">
                  <c:v>0.99999999964146979</c:v>
                </c:pt>
                <c:pt idx="9391">
                  <c:v>0.99999999964219977</c:v>
                </c:pt>
                <c:pt idx="9392">
                  <c:v>0.99999999964492692</c:v>
                </c:pt>
                <c:pt idx="9393">
                  <c:v>0.99999999964565001</c:v>
                </c:pt>
                <c:pt idx="9394">
                  <c:v>0.99999999964707642</c:v>
                </c:pt>
                <c:pt idx="9395">
                  <c:v>0.99999999964906783</c:v>
                </c:pt>
                <c:pt idx="9396">
                  <c:v>0.99999999964978259</c:v>
                </c:pt>
                <c:pt idx="9397">
                  <c:v>0.99999999965245334</c:v>
                </c:pt>
                <c:pt idx="9398">
                  <c:v>0.99999999965316144</c:v>
                </c:pt>
                <c:pt idx="9399">
                  <c:v>0.99999999965935504</c:v>
                </c:pt>
                <c:pt idx="9400">
                  <c:v>0.99999999966034614</c:v>
                </c:pt>
                <c:pt idx="9401">
                  <c:v>0.99999999966522612</c:v>
                </c:pt>
                <c:pt idx="9402">
                  <c:v>0.99999999967156816</c:v>
                </c:pt>
                <c:pt idx="9403">
                  <c:v>0.99999999968727427</c:v>
                </c:pt>
                <c:pt idx="9404">
                  <c:v>0.99999999973080078</c:v>
                </c:pt>
                <c:pt idx="9405">
                  <c:v>0.99999999976512666</c:v>
                </c:pt>
                <c:pt idx="9406">
                  <c:v>0.99999999976514142</c:v>
                </c:pt>
                <c:pt idx="9407">
                  <c:v>0.99999999976555054</c:v>
                </c:pt>
                <c:pt idx="9408">
                  <c:v>0.99999999976821774</c:v>
                </c:pt>
                <c:pt idx="9409">
                  <c:v>0.99999999977234433</c:v>
                </c:pt>
                <c:pt idx="9410">
                  <c:v>0.99999999977331056</c:v>
                </c:pt>
                <c:pt idx="9411">
                  <c:v>0.9999999997757435</c:v>
                </c:pt>
                <c:pt idx="9412">
                  <c:v>0.99999999977850773</c:v>
                </c:pt>
                <c:pt idx="9413">
                  <c:v>0.99999999978048049</c:v>
                </c:pt>
                <c:pt idx="9414">
                  <c:v>0.99999999978194865</c:v>
                </c:pt>
                <c:pt idx="9415">
                  <c:v>0.99999999978430787</c:v>
                </c:pt>
                <c:pt idx="9416">
                  <c:v>0.99999999978504872</c:v>
                </c:pt>
                <c:pt idx="9417">
                  <c:v>0.99999999978538634</c:v>
                </c:pt>
                <c:pt idx="9418">
                  <c:v>0.99999999981649812</c:v>
                </c:pt>
                <c:pt idx="9419">
                  <c:v>0.99999999982594789</c:v>
                </c:pt>
                <c:pt idx="9420">
                  <c:v>0.99999999983304155</c:v>
                </c:pt>
                <c:pt idx="9421">
                  <c:v>0.99999999983789345</c:v>
                </c:pt>
                <c:pt idx="9422">
                  <c:v>0.9999999998457566</c:v>
                </c:pt>
                <c:pt idx="9423">
                  <c:v>0.99999999986002364</c:v>
                </c:pt>
                <c:pt idx="9424">
                  <c:v>0.99999999986054067</c:v>
                </c:pt>
                <c:pt idx="9425">
                  <c:v>0.99999999986186383</c:v>
                </c:pt>
                <c:pt idx="9426">
                  <c:v>0.9999999998633432</c:v>
                </c:pt>
                <c:pt idx="9427">
                  <c:v>0.99999999986450627</c:v>
                </c:pt>
                <c:pt idx="9428">
                  <c:v>0.99999999986751464</c:v>
                </c:pt>
                <c:pt idx="9429">
                  <c:v>0.99999999986752386</c:v>
                </c:pt>
                <c:pt idx="9430">
                  <c:v>0.99999999986779164</c:v>
                </c:pt>
                <c:pt idx="9431">
                  <c:v>0.99999999986779164</c:v>
                </c:pt>
                <c:pt idx="9432">
                  <c:v>0.99999999986810961</c:v>
                </c:pt>
                <c:pt idx="9433">
                  <c:v>0.99999999988569421</c:v>
                </c:pt>
                <c:pt idx="9434">
                  <c:v>0.99999999990121591</c:v>
                </c:pt>
                <c:pt idx="9435">
                  <c:v>0.99999999990254451</c:v>
                </c:pt>
                <c:pt idx="9436">
                  <c:v>0.99999999990301247</c:v>
                </c:pt>
                <c:pt idx="9437">
                  <c:v>0.99999999990769195</c:v>
                </c:pt>
                <c:pt idx="9438">
                  <c:v>0.99999999990785637</c:v>
                </c:pt>
                <c:pt idx="9439">
                  <c:v>0.99999999990892774</c:v>
                </c:pt>
                <c:pt idx="9440">
                  <c:v>0.99999999991058475</c:v>
                </c:pt>
                <c:pt idx="9441">
                  <c:v>0.99999999991194921</c:v>
                </c:pt>
                <c:pt idx="9442">
                  <c:v>0.99999999991305843</c:v>
                </c:pt>
                <c:pt idx="9443">
                  <c:v>0.99999999991367683</c:v>
                </c:pt>
                <c:pt idx="9444">
                  <c:v>0.9999999999150998</c:v>
                </c:pt>
                <c:pt idx="9445">
                  <c:v>0.99999999991535504</c:v>
                </c:pt>
                <c:pt idx="9446">
                  <c:v>0.9999999999156548</c:v>
                </c:pt>
                <c:pt idx="9447">
                  <c:v>0.99999999991676281</c:v>
                </c:pt>
                <c:pt idx="9448">
                  <c:v>0.9999999999263931</c:v>
                </c:pt>
                <c:pt idx="9449">
                  <c:v>0.99999999993680566</c:v>
                </c:pt>
                <c:pt idx="9450">
                  <c:v>0.99999999994259881</c:v>
                </c:pt>
                <c:pt idx="9451">
                  <c:v>0.99999999994560829</c:v>
                </c:pt>
                <c:pt idx="9452">
                  <c:v>0.99999999994689526</c:v>
                </c:pt>
                <c:pt idx="9453">
                  <c:v>0.99999999994753808</c:v>
                </c:pt>
                <c:pt idx="9454">
                  <c:v>0.99999999994777788</c:v>
                </c:pt>
                <c:pt idx="9455">
                  <c:v>0.99999999994794886</c:v>
                </c:pt>
                <c:pt idx="9456">
                  <c:v>0.99999999994795619</c:v>
                </c:pt>
                <c:pt idx="9457">
                  <c:v>0.9999999999480671</c:v>
                </c:pt>
                <c:pt idx="9458">
                  <c:v>0.9999999999484811</c:v>
                </c:pt>
                <c:pt idx="9459">
                  <c:v>0.99999999994858368</c:v>
                </c:pt>
                <c:pt idx="9460">
                  <c:v>0.9999999999485909</c:v>
                </c:pt>
                <c:pt idx="9461">
                  <c:v>0.99999999994870037</c:v>
                </c:pt>
                <c:pt idx="9462">
                  <c:v>0.99999999994900091</c:v>
                </c:pt>
                <c:pt idx="9463">
                  <c:v>0.99999999994910238</c:v>
                </c:pt>
                <c:pt idx="9464">
                  <c:v>0.99999999994910949</c:v>
                </c:pt>
                <c:pt idx="9465">
                  <c:v>0.99999999994921795</c:v>
                </c:pt>
                <c:pt idx="9466">
                  <c:v>0.99999999994950295</c:v>
                </c:pt>
                <c:pt idx="9467">
                  <c:v>0.99999999994961597</c:v>
                </c:pt>
                <c:pt idx="9468">
                  <c:v>0.99999999994962308</c:v>
                </c:pt>
                <c:pt idx="9469">
                  <c:v>0.99999999994964528</c:v>
                </c:pt>
                <c:pt idx="9470">
                  <c:v>0.99999999994972333</c:v>
                </c:pt>
                <c:pt idx="9471">
                  <c:v>0.99999999994973043</c:v>
                </c:pt>
                <c:pt idx="9472">
                  <c:v>0.99999999995013156</c:v>
                </c:pt>
                <c:pt idx="9473">
                  <c:v>0.99999999995023081</c:v>
                </c:pt>
                <c:pt idx="9474">
                  <c:v>0.99999999995023781</c:v>
                </c:pt>
                <c:pt idx="9475">
                  <c:v>0.99999999995465627</c:v>
                </c:pt>
                <c:pt idx="9476">
                  <c:v>0.99999999996170341</c:v>
                </c:pt>
                <c:pt idx="9477">
                  <c:v>0.99999999996242905</c:v>
                </c:pt>
                <c:pt idx="9478">
                  <c:v>0.99999999996445543</c:v>
                </c:pt>
                <c:pt idx="9479">
                  <c:v>0.99999999996452016</c:v>
                </c:pt>
                <c:pt idx="9480">
                  <c:v>0.9999999999649416</c:v>
                </c:pt>
                <c:pt idx="9481">
                  <c:v>0.99999999996559319</c:v>
                </c:pt>
                <c:pt idx="9482">
                  <c:v>0.99999999996654598</c:v>
                </c:pt>
                <c:pt idx="9483">
                  <c:v>0.99999999996684308</c:v>
                </c:pt>
                <c:pt idx="9484">
                  <c:v>0.9999999999670055</c:v>
                </c:pt>
                <c:pt idx="9485">
                  <c:v>0.99999999996724376</c:v>
                </c:pt>
                <c:pt idx="9486">
                  <c:v>0.99999999996794831</c:v>
                </c:pt>
                <c:pt idx="9487">
                  <c:v>0.99999999996814304</c:v>
                </c:pt>
                <c:pt idx="9488">
                  <c:v>0.99999999997217237</c:v>
                </c:pt>
                <c:pt idx="9489">
                  <c:v>0.99999999997285205</c:v>
                </c:pt>
                <c:pt idx="9490">
                  <c:v>0.99999999997356237</c:v>
                </c:pt>
                <c:pt idx="9491">
                  <c:v>0.99999999997586464</c:v>
                </c:pt>
                <c:pt idx="9492">
                  <c:v>0.99999999997592282</c:v>
                </c:pt>
                <c:pt idx="9493">
                  <c:v>0.99999999997619426</c:v>
                </c:pt>
                <c:pt idx="9494">
                  <c:v>0.99999999997810007</c:v>
                </c:pt>
                <c:pt idx="9495">
                  <c:v>0.99999999997990741</c:v>
                </c:pt>
                <c:pt idx="9496">
                  <c:v>0.99999999997991029</c:v>
                </c:pt>
                <c:pt idx="9497">
                  <c:v>0.99999999997992906</c:v>
                </c:pt>
                <c:pt idx="9498">
                  <c:v>0.99999999997995404</c:v>
                </c:pt>
                <c:pt idx="9499">
                  <c:v>0.99999999997997224</c:v>
                </c:pt>
                <c:pt idx="9500">
                  <c:v>0.99999999997998468</c:v>
                </c:pt>
                <c:pt idx="9501">
                  <c:v>0.99999999998000721</c:v>
                </c:pt>
                <c:pt idx="9502">
                  <c:v>0.99999999998004008</c:v>
                </c:pt>
                <c:pt idx="9503">
                  <c:v>0.99999999998006639</c:v>
                </c:pt>
                <c:pt idx="9504">
                  <c:v>0.99999999998007527</c:v>
                </c:pt>
                <c:pt idx="9505">
                  <c:v>0.9999999999800806</c:v>
                </c:pt>
                <c:pt idx="9506">
                  <c:v>0.999999999980142</c:v>
                </c:pt>
                <c:pt idx="9507">
                  <c:v>0.99999999998014377</c:v>
                </c:pt>
                <c:pt idx="9508">
                  <c:v>0.99999999998015299</c:v>
                </c:pt>
                <c:pt idx="9509">
                  <c:v>0.99999999998016387</c:v>
                </c:pt>
                <c:pt idx="9510">
                  <c:v>0.99999999998019895</c:v>
                </c:pt>
                <c:pt idx="9511">
                  <c:v>0.99999999998021749</c:v>
                </c:pt>
                <c:pt idx="9512">
                  <c:v>0.99999999998027445</c:v>
                </c:pt>
                <c:pt idx="9513">
                  <c:v>0.99999999998027844</c:v>
                </c:pt>
                <c:pt idx="9514">
                  <c:v>0.99999999998029077</c:v>
                </c:pt>
                <c:pt idx="9515">
                  <c:v>0.9999999999803213</c:v>
                </c:pt>
                <c:pt idx="9516">
                  <c:v>0.99999999998032763</c:v>
                </c:pt>
                <c:pt idx="9517">
                  <c:v>0.99999999998032763</c:v>
                </c:pt>
                <c:pt idx="9518">
                  <c:v>0.99999999998033995</c:v>
                </c:pt>
                <c:pt idx="9519">
                  <c:v>0.99999999998035227</c:v>
                </c:pt>
                <c:pt idx="9520">
                  <c:v>0.99999999998035227</c:v>
                </c:pt>
                <c:pt idx="9521">
                  <c:v>0.99999999998041067</c:v>
                </c:pt>
                <c:pt idx="9522">
                  <c:v>0.99999999998045019</c:v>
                </c:pt>
                <c:pt idx="9523">
                  <c:v>0.99999999998046241</c:v>
                </c:pt>
                <c:pt idx="9524">
                  <c:v>0.99999999998046241</c:v>
                </c:pt>
                <c:pt idx="9525">
                  <c:v>0.99999999998046241</c:v>
                </c:pt>
                <c:pt idx="9526">
                  <c:v>0.99999999998047462</c:v>
                </c:pt>
                <c:pt idx="9527">
                  <c:v>0.99999999998047462</c:v>
                </c:pt>
                <c:pt idx="9528">
                  <c:v>0.99999999998047462</c:v>
                </c:pt>
                <c:pt idx="9529">
                  <c:v>0.9999999999804805</c:v>
                </c:pt>
                <c:pt idx="9530">
                  <c:v>0.99999999998048683</c:v>
                </c:pt>
                <c:pt idx="9531">
                  <c:v>0.99999999998048883</c:v>
                </c:pt>
                <c:pt idx="9532">
                  <c:v>0.9999999999804946</c:v>
                </c:pt>
                <c:pt idx="9533">
                  <c:v>0.99999999998057165</c:v>
                </c:pt>
                <c:pt idx="9534">
                  <c:v>0.99999999998063405</c:v>
                </c:pt>
                <c:pt idx="9535">
                  <c:v>0.99999999998063571</c:v>
                </c:pt>
                <c:pt idx="9536">
                  <c:v>0.99999999998065714</c:v>
                </c:pt>
                <c:pt idx="9537">
                  <c:v>0.99999999998066291</c:v>
                </c:pt>
                <c:pt idx="9538">
                  <c:v>0.99999999998067302</c:v>
                </c:pt>
                <c:pt idx="9539">
                  <c:v>0.99999999998067446</c:v>
                </c:pt>
                <c:pt idx="9540">
                  <c:v>0.99999999998071032</c:v>
                </c:pt>
                <c:pt idx="9541">
                  <c:v>0.99999999998077704</c:v>
                </c:pt>
                <c:pt idx="9542">
                  <c:v>0.99999999998078637</c:v>
                </c:pt>
                <c:pt idx="9543">
                  <c:v>0.99999999998080891</c:v>
                </c:pt>
                <c:pt idx="9544">
                  <c:v>0.99999999998082334</c:v>
                </c:pt>
                <c:pt idx="9545">
                  <c:v>0.9999999999809015</c:v>
                </c:pt>
                <c:pt idx="9546">
                  <c:v>0.99999999998091227</c:v>
                </c:pt>
                <c:pt idx="9547">
                  <c:v>0.99999999998092881</c:v>
                </c:pt>
                <c:pt idx="9548">
                  <c:v>0.99999999998283762</c:v>
                </c:pt>
                <c:pt idx="9549">
                  <c:v>0.99999999998324152</c:v>
                </c:pt>
                <c:pt idx="9550">
                  <c:v>0.99999999998461486</c:v>
                </c:pt>
                <c:pt idx="9551">
                  <c:v>0.9999999999848439</c:v>
                </c:pt>
                <c:pt idx="9552">
                  <c:v>0.99999999998493427</c:v>
                </c:pt>
                <c:pt idx="9553">
                  <c:v>0.99999999998494837</c:v>
                </c:pt>
                <c:pt idx="9554">
                  <c:v>0.99999999998496725</c:v>
                </c:pt>
                <c:pt idx="9555">
                  <c:v>0.99999999998498612</c:v>
                </c:pt>
                <c:pt idx="9556">
                  <c:v>0.99999999998499556</c:v>
                </c:pt>
                <c:pt idx="9557">
                  <c:v>0.9999999999852125</c:v>
                </c:pt>
                <c:pt idx="9558">
                  <c:v>0.99999999998535738</c:v>
                </c:pt>
                <c:pt idx="9559">
                  <c:v>0.99999999998538647</c:v>
                </c:pt>
                <c:pt idx="9560">
                  <c:v>0.99999999998571887</c:v>
                </c:pt>
                <c:pt idx="9561">
                  <c:v>0.99999999998586853</c:v>
                </c:pt>
                <c:pt idx="9562">
                  <c:v>0.99999999998659095</c:v>
                </c:pt>
                <c:pt idx="9563">
                  <c:v>0.99999999998661582</c:v>
                </c:pt>
                <c:pt idx="9564">
                  <c:v>0.99999999998700995</c:v>
                </c:pt>
                <c:pt idx="9565">
                  <c:v>0.99999999998702904</c:v>
                </c:pt>
                <c:pt idx="9566">
                  <c:v>0.99999999998743827</c:v>
                </c:pt>
                <c:pt idx="9567">
                  <c:v>0.99999999998743827</c:v>
                </c:pt>
                <c:pt idx="9568">
                  <c:v>0.99999999998755995</c:v>
                </c:pt>
                <c:pt idx="9569">
                  <c:v>0.99999999998756894</c:v>
                </c:pt>
                <c:pt idx="9570">
                  <c:v>0.99999999998756894</c:v>
                </c:pt>
                <c:pt idx="9571">
                  <c:v>0.99999999998766076</c:v>
                </c:pt>
                <c:pt idx="9572">
                  <c:v>0.99999999998772537</c:v>
                </c:pt>
                <c:pt idx="9573">
                  <c:v>0.99999999998772537</c:v>
                </c:pt>
                <c:pt idx="9574">
                  <c:v>0.99999999998778399</c:v>
                </c:pt>
                <c:pt idx="9575">
                  <c:v>0.99999999998785305</c:v>
                </c:pt>
                <c:pt idx="9576">
                  <c:v>0.99999999998785305</c:v>
                </c:pt>
                <c:pt idx="9577">
                  <c:v>0.9999999999879795</c:v>
                </c:pt>
                <c:pt idx="9578">
                  <c:v>0.9999999999879795</c:v>
                </c:pt>
                <c:pt idx="9579">
                  <c:v>0.99999999998885414</c:v>
                </c:pt>
                <c:pt idx="9580">
                  <c:v>0.99999999999096933</c:v>
                </c:pt>
                <c:pt idx="9581">
                  <c:v>0.99999999999111699</c:v>
                </c:pt>
                <c:pt idx="9582">
                  <c:v>0.99999999999182254</c:v>
                </c:pt>
                <c:pt idx="9583">
                  <c:v>0.999999999991944</c:v>
                </c:pt>
                <c:pt idx="9584">
                  <c:v>0.99999999999227351</c:v>
                </c:pt>
                <c:pt idx="9585">
                  <c:v>0.99999999999244482</c:v>
                </c:pt>
                <c:pt idx="9586">
                  <c:v>0.9999999999927266</c:v>
                </c:pt>
                <c:pt idx="9587">
                  <c:v>0.99999999999330436</c:v>
                </c:pt>
                <c:pt idx="9588">
                  <c:v>0.99999999999338562</c:v>
                </c:pt>
                <c:pt idx="9589">
                  <c:v>0.99999999999338796</c:v>
                </c:pt>
                <c:pt idx="9590">
                  <c:v>0.99999999999357647</c:v>
                </c:pt>
                <c:pt idx="9591">
                  <c:v>0.99999999999381561</c:v>
                </c:pt>
                <c:pt idx="9592">
                  <c:v>0.99999999999427869</c:v>
                </c:pt>
                <c:pt idx="9593">
                  <c:v>0.99999999999431022</c:v>
                </c:pt>
                <c:pt idx="9594">
                  <c:v>0.99999999999436773</c:v>
                </c:pt>
                <c:pt idx="9595">
                  <c:v>0.999999999994863</c:v>
                </c:pt>
                <c:pt idx="9596">
                  <c:v>0.9999999999949033</c:v>
                </c:pt>
                <c:pt idx="9597">
                  <c:v>0.99999999999504419</c:v>
                </c:pt>
                <c:pt idx="9598">
                  <c:v>0.99999999999505362</c:v>
                </c:pt>
                <c:pt idx="9599">
                  <c:v>0.9999999999952095</c:v>
                </c:pt>
                <c:pt idx="9600">
                  <c:v>0.9999999999953233</c:v>
                </c:pt>
                <c:pt idx="9601">
                  <c:v>0.99999999999532418</c:v>
                </c:pt>
                <c:pt idx="9602">
                  <c:v>0.99999999999533884</c:v>
                </c:pt>
                <c:pt idx="9603">
                  <c:v>0.99999999999533928</c:v>
                </c:pt>
                <c:pt idx="9604">
                  <c:v>0.9999999999953445</c:v>
                </c:pt>
                <c:pt idx="9605">
                  <c:v>0.9999999999953485</c:v>
                </c:pt>
                <c:pt idx="9606">
                  <c:v>0.99999999999535194</c:v>
                </c:pt>
                <c:pt idx="9607">
                  <c:v>0.99999999999535327</c:v>
                </c:pt>
                <c:pt idx="9608">
                  <c:v>0.99999999999535327</c:v>
                </c:pt>
                <c:pt idx="9609">
                  <c:v>0.99999999999535472</c:v>
                </c:pt>
                <c:pt idx="9610">
                  <c:v>0.99999999999535483</c:v>
                </c:pt>
                <c:pt idx="9611">
                  <c:v>0.99999999999535771</c:v>
                </c:pt>
                <c:pt idx="9612">
                  <c:v>0.99999999999537426</c:v>
                </c:pt>
                <c:pt idx="9613">
                  <c:v>0.99999999999538214</c:v>
                </c:pt>
                <c:pt idx="9614">
                  <c:v>0.99999999999538569</c:v>
                </c:pt>
                <c:pt idx="9615">
                  <c:v>0.99999999999540778</c:v>
                </c:pt>
                <c:pt idx="9616">
                  <c:v>0.999999999995411</c:v>
                </c:pt>
                <c:pt idx="9617">
                  <c:v>0.99999999999541189</c:v>
                </c:pt>
                <c:pt idx="9618">
                  <c:v>0.99999999999543054</c:v>
                </c:pt>
                <c:pt idx="9619">
                  <c:v>0.99999999999543132</c:v>
                </c:pt>
                <c:pt idx="9620">
                  <c:v>0.99999999999543565</c:v>
                </c:pt>
                <c:pt idx="9621">
                  <c:v>0.99999999999544054</c:v>
                </c:pt>
                <c:pt idx="9622">
                  <c:v>0.99999999999544154</c:v>
                </c:pt>
                <c:pt idx="9623">
                  <c:v>0.99999999999545464</c:v>
                </c:pt>
                <c:pt idx="9624">
                  <c:v>0.99999999999546174</c:v>
                </c:pt>
                <c:pt idx="9625">
                  <c:v>0.99999999999546996</c:v>
                </c:pt>
                <c:pt idx="9626">
                  <c:v>0.99999999999547118</c:v>
                </c:pt>
                <c:pt idx="9627">
                  <c:v>0.99999999999548606</c:v>
                </c:pt>
                <c:pt idx="9628">
                  <c:v>0.99999999999548816</c:v>
                </c:pt>
                <c:pt idx="9629">
                  <c:v>0.99999999999549893</c:v>
                </c:pt>
                <c:pt idx="9630">
                  <c:v>0.99999999999550326</c:v>
                </c:pt>
                <c:pt idx="9631">
                  <c:v>0.9999999999955167</c:v>
                </c:pt>
                <c:pt idx="9632">
                  <c:v>0.99999999999551759</c:v>
                </c:pt>
                <c:pt idx="9633">
                  <c:v>0.99999999999552769</c:v>
                </c:pt>
                <c:pt idx="9634">
                  <c:v>0.99999999999552913</c:v>
                </c:pt>
                <c:pt idx="9635">
                  <c:v>0.99999999999552913</c:v>
                </c:pt>
                <c:pt idx="9636">
                  <c:v>0.99999999999553491</c:v>
                </c:pt>
                <c:pt idx="9637">
                  <c:v>0.99999999999553491</c:v>
                </c:pt>
                <c:pt idx="9638">
                  <c:v>0.99999999999553491</c:v>
                </c:pt>
                <c:pt idx="9639">
                  <c:v>0.99999999999554068</c:v>
                </c:pt>
                <c:pt idx="9640">
                  <c:v>0.99999999999555145</c:v>
                </c:pt>
                <c:pt idx="9641">
                  <c:v>0.99999999999556066</c:v>
                </c:pt>
                <c:pt idx="9642">
                  <c:v>0.99999999999556066</c:v>
                </c:pt>
                <c:pt idx="9643">
                  <c:v>0.99999999999556355</c:v>
                </c:pt>
                <c:pt idx="9644">
                  <c:v>0.99999999999556355</c:v>
                </c:pt>
                <c:pt idx="9645">
                  <c:v>0.99999999999556644</c:v>
                </c:pt>
                <c:pt idx="9646">
                  <c:v>0.99999999999556688</c:v>
                </c:pt>
                <c:pt idx="9647">
                  <c:v>0.99999999999556821</c:v>
                </c:pt>
                <c:pt idx="9648">
                  <c:v>0.99999999999556932</c:v>
                </c:pt>
                <c:pt idx="9649">
                  <c:v>0.999999999995966</c:v>
                </c:pt>
                <c:pt idx="9650">
                  <c:v>0.99999999999608946</c:v>
                </c:pt>
                <c:pt idx="9651">
                  <c:v>0.99999999999622657</c:v>
                </c:pt>
                <c:pt idx="9652">
                  <c:v>0.99999999999627642</c:v>
                </c:pt>
                <c:pt idx="9653">
                  <c:v>0.99999999999629952</c:v>
                </c:pt>
                <c:pt idx="9654">
                  <c:v>0.99999999999630784</c:v>
                </c:pt>
                <c:pt idx="9655">
                  <c:v>0.99999999999631195</c:v>
                </c:pt>
                <c:pt idx="9656">
                  <c:v>0.99999999999631617</c:v>
                </c:pt>
                <c:pt idx="9657">
                  <c:v>0.99999999999633893</c:v>
                </c:pt>
                <c:pt idx="9658">
                  <c:v>0.99999999999634726</c:v>
                </c:pt>
                <c:pt idx="9659">
                  <c:v>0.99999999999635125</c:v>
                </c:pt>
                <c:pt idx="9660">
                  <c:v>0.99999999999635547</c:v>
                </c:pt>
                <c:pt idx="9661">
                  <c:v>0.99999999999636369</c:v>
                </c:pt>
                <c:pt idx="9662">
                  <c:v>0.99999999999638611</c:v>
                </c:pt>
                <c:pt idx="9663">
                  <c:v>0.99999999999639433</c:v>
                </c:pt>
                <c:pt idx="9664">
                  <c:v>0.99999999999639833</c:v>
                </c:pt>
                <c:pt idx="9665">
                  <c:v>0.99999999999640243</c:v>
                </c:pt>
                <c:pt idx="9666">
                  <c:v>0.99999999999642475</c:v>
                </c:pt>
                <c:pt idx="9667">
                  <c:v>0.99999999999643274</c:v>
                </c:pt>
                <c:pt idx="9668">
                  <c:v>0.99999999999643674</c:v>
                </c:pt>
                <c:pt idx="9669">
                  <c:v>0.99999999999644085</c:v>
                </c:pt>
                <c:pt idx="9670">
                  <c:v>0.99999999999644928</c:v>
                </c:pt>
                <c:pt idx="9671">
                  <c:v>0.99999999999647082</c:v>
                </c:pt>
                <c:pt idx="9672">
                  <c:v>0.99999999999647249</c:v>
                </c:pt>
                <c:pt idx="9673">
                  <c:v>0.99999999999647882</c:v>
                </c:pt>
                <c:pt idx="9674">
                  <c:v>0.9999999999964827</c:v>
                </c:pt>
                <c:pt idx="9675">
                  <c:v>0.99999999999649136</c:v>
                </c:pt>
                <c:pt idx="9676">
                  <c:v>0.99999999999660449</c:v>
                </c:pt>
                <c:pt idx="9677">
                  <c:v>0.99999999999661882</c:v>
                </c:pt>
                <c:pt idx="9678">
                  <c:v>0.99999999999662958</c:v>
                </c:pt>
                <c:pt idx="9679">
                  <c:v>0.99999999999671951</c:v>
                </c:pt>
                <c:pt idx="9680">
                  <c:v>0.99999999999678668</c:v>
                </c:pt>
                <c:pt idx="9681">
                  <c:v>0.99999999999714217</c:v>
                </c:pt>
                <c:pt idx="9682">
                  <c:v>0.99999999999714406</c:v>
                </c:pt>
                <c:pt idx="9683">
                  <c:v>0.99999999999723865</c:v>
                </c:pt>
                <c:pt idx="9684">
                  <c:v>0.99999999999723888</c:v>
                </c:pt>
                <c:pt idx="9685">
                  <c:v>0.99999999999729483</c:v>
                </c:pt>
                <c:pt idx="9686">
                  <c:v>0.99999999999731626</c:v>
                </c:pt>
                <c:pt idx="9687">
                  <c:v>0.99999999999732214</c:v>
                </c:pt>
                <c:pt idx="9688">
                  <c:v>0.99999999999746825</c:v>
                </c:pt>
                <c:pt idx="9689">
                  <c:v>0.99999999999747313</c:v>
                </c:pt>
                <c:pt idx="9690">
                  <c:v>0.99999999999751144</c:v>
                </c:pt>
                <c:pt idx="9691">
                  <c:v>0.99999999999751943</c:v>
                </c:pt>
                <c:pt idx="9692">
                  <c:v>0.99999999999773626</c:v>
                </c:pt>
                <c:pt idx="9693">
                  <c:v>0.99999999999775069</c:v>
                </c:pt>
                <c:pt idx="9694">
                  <c:v>0.9999999999977992</c:v>
                </c:pt>
                <c:pt idx="9695">
                  <c:v>0.99999999999797262</c:v>
                </c:pt>
                <c:pt idx="9696">
                  <c:v>0.99999999999799272</c:v>
                </c:pt>
                <c:pt idx="9697">
                  <c:v>0.99999999999806299</c:v>
                </c:pt>
                <c:pt idx="9698">
                  <c:v>0.99999999999809674</c:v>
                </c:pt>
                <c:pt idx="9699">
                  <c:v>0.99999999999810041</c:v>
                </c:pt>
                <c:pt idx="9700">
                  <c:v>0.99999999999810107</c:v>
                </c:pt>
                <c:pt idx="9701">
                  <c:v>0.99999999999813327</c:v>
                </c:pt>
                <c:pt idx="9702">
                  <c:v>0.99999999999816147</c:v>
                </c:pt>
                <c:pt idx="9703">
                  <c:v>0.9999999999982192</c:v>
                </c:pt>
                <c:pt idx="9704">
                  <c:v>0.99999999999834832</c:v>
                </c:pt>
                <c:pt idx="9705">
                  <c:v>0.99999999999845413</c:v>
                </c:pt>
                <c:pt idx="9706">
                  <c:v>0.99999999999845879</c:v>
                </c:pt>
                <c:pt idx="9707">
                  <c:v>0.9999999999985395</c:v>
                </c:pt>
                <c:pt idx="9708">
                  <c:v>0.99999999999869327</c:v>
                </c:pt>
                <c:pt idx="9709">
                  <c:v>0.99999999999873856</c:v>
                </c:pt>
                <c:pt idx="9710">
                  <c:v>0.99999999999874856</c:v>
                </c:pt>
                <c:pt idx="9711">
                  <c:v>0.99999999999876144</c:v>
                </c:pt>
                <c:pt idx="9712">
                  <c:v>0.99999999999877587</c:v>
                </c:pt>
                <c:pt idx="9713">
                  <c:v>0.9999999999988185</c:v>
                </c:pt>
                <c:pt idx="9714">
                  <c:v>0.99999999999888978</c:v>
                </c:pt>
                <c:pt idx="9715">
                  <c:v>0.99999999999896105</c:v>
                </c:pt>
                <c:pt idx="9716">
                  <c:v>0.99999999999904454</c:v>
                </c:pt>
                <c:pt idx="9717">
                  <c:v>0.99999999999910238</c:v>
                </c:pt>
                <c:pt idx="9718">
                  <c:v>0.99999999999913158</c:v>
                </c:pt>
                <c:pt idx="9719">
                  <c:v>0.99999999999913292</c:v>
                </c:pt>
                <c:pt idx="9720">
                  <c:v>0.99999999999913636</c:v>
                </c:pt>
                <c:pt idx="9721">
                  <c:v>0.99999999999914047</c:v>
                </c:pt>
                <c:pt idx="9722">
                  <c:v>0.99999999999914047</c:v>
                </c:pt>
                <c:pt idx="9723">
                  <c:v>0.99999999999918499</c:v>
                </c:pt>
                <c:pt idx="9724">
                  <c:v>0.99999999999919331</c:v>
                </c:pt>
                <c:pt idx="9725">
                  <c:v>0.99999999999922062</c:v>
                </c:pt>
                <c:pt idx="9726">
                  <c:v>0.9999999999993241</c:v>
                </c:pt>
                <c:pt idx="9727">
                  <c:v>0.99999999999932543</c:v>
                </c:pt>
                <c:pt idx="9728">
                  <c:v>0.9999999999994269</c:v>
                </c:pt>
                <c:pt idx="9729">
                  <c:v>0.99999999999942712</c:v>
                </c:pt>
                <c:pt idx="9730">
                  <c:v>0.99999999999950651</c:v>
                </c:pt>
                <c:pt idx="9731">
                  <c:v>0.99999999999953237</c:v>
                </c:pt>
                <c:pt idx="9732">
                  <c:v>0.99999999999955569</c:v>
                </c:pt>
                <c:pt idx="9733">
                  <c:v>0.99999999999956601</c:v>
                </c:pt>
                <c:pt idx="9734">
                  <c:v>0.99999999999957134</c:v>
                </c:pt>
                <c:pt idx="9735">
                  <c:v>0.99999999999957334</c:v>
                </c:pt>
                <c:pt idx="9736">
                  <c:v>0.99999999999959854</c:v>
                </c:pt>
                <c:pt idx="9737">
                  <c:v>0.99999999999963884</c:v>
                </c:pt>
                <c:pt idx="9738">
                  <c:v>0.99999999999964451</c:v>
                </c:pt>
                <c:pt idx="9739">
                  <c:v>0.99999999999964517</c:v>
                </c:pt>
                <c:pt idx="9740">
                  <c:v>0.99999999999964639</c:v>
                </c:pt>
                <c:pt idx="9741">
                  <c:v>0.99999999999964806</c:v>
                </c:pt>
                <c:pt idx="9742">
                  <c:v>0.99999999999965417</c:v>
                </c:pt>
                <c:pt idx="9743">
                  <c:v>0.99999999999965461</c:v>
                </c:pt>
                <c:pt idx="9744">
                  <c:v>0.99999999999966038</c:v>
                </c:pt>
                <c:pt idx="9745">
                  <c:v>0.99999999999967626</c:v>
                </c:pt>
                <c:pt idx="9746">
                  <c:v>0.99999999999967937</c:v>
                </c:pt>
                <c:pt idx="9747">
                  <c:v>0.99999999999969069</c:v>
                </c:pt>
                <c:pt idx="9748">
                  <c:v>0.99999999999969957</c:v>
                </c:pt>
                <c:pt idx="9749">
                  <c:v>0.99999999999971834</c:v>
                </c:pt>
                <c:pt idx="9750">
                  <c:v>0.999999999999728</c:v>
                </c:pt>
                <c:pt idx="9751">
                  <c:v>0.99999999999973122</c:v>
                </c:pt>
                <c:pt idx="9752">
                  <c:v>0.99999999999973288</c:v>
                </c:pt>
                <c:pt idx="9753">
                  <c:v>0.99999999999973732</c:v>
                </c:pt>
                <c:pt idx="9754">
                  <c:v>0.99999999999973932</c:v>
                </c:pt>
                <c:pt idx="9755">
                  <c:v>0.99999999999973965</c:v>
                </c:pt>
                <c:pt idx="9756">
                  <c:v>0.99999999999973987</c:v>
                </c:pt>
                <c:pt idx="9757">
                  <c:v>0.99999999999975631</c:v>
                </c:pt>
                <c:pt idx="9758">
                  <c:v>0.99999999999976352</c:v>
                </c:pt>
                <c:pt idx="9759">
                  <c:v>0.99999999999976485</c:v>
                </c:pt>
                <c:pt idx="9760">
                  <c:v>0.9999999999997653</c:v>
                </c:pt>
                <c:pt idx="9761">
                  <c:v>0.99999999999977163</c:v>
                </c:pt>
                <c:pt idx="9762">
                  <c:v>0.99999999999978406</c:v>
                </c:pt>
                <c:pt idx="9763">
                  <c:v>0.99999999999979894</c:v>
                </c:pt>
                <c:pt idx="9764">
                  <c:v>0.99999999999980227</c:v>
                </c:pt>
                <c:pt idx="9765">
                  <c:v>0.99999999999980271</c:v>
                </c:pt>
                <c:pt idx="9766">
                  <c:v>0.99999999999981792</c:v>
                </c:pt>
                <c:pt idx="9767">
                  <c:v>0.99999999999982936</c:v>
                </c:pt>
                <c:pt idx="9768">
                  <c:v>0.99999999999983058</c:v>
                </c:pt>
                <c:pt idx="9769">
                  <c:v>0.99999999999984668</c:v>
                </c:pt>
                <c:pt idx="9770">
                  <c:v>0.99999999999986589</c:v>
                </c:pt>
                <c:pt idx="9771">
                  <c:v>0.99999999999986744</c:v>
                </c:pt>
                <c:pt idx="9772">
                  <c:v>0.99999999999986888</c:v>
                </c:pt>
                <c:pt idx="9773">
                  <c:v>0.99999999999986922</c:v>
                </c:pt>
                <c:pt idx="9774">
                  <c:v>0.9999999999998701</c:v>
                </c:pt>
                <c:pt idx="9775">
                  <c:v>0.99999999999987066</c:v>
                </c:pt>
                <c:pt idx="9776">
                  <c:v>0.99999999999987244</c:v>
                </c:pt>
                <c:pt idx="9777">
                  <c:v>0.99999999999987332</c:v>
                </c:pt>
                <c:pt idx="9778">
                  <c:v>0.99999999999989142</c:v>
                </c:pt>
                <c:pt idx="9779">
                  <c:v>0.99999999999989142</c:v>
                </c:pt>
                <c:pt idx="9780">
                  <c:v>0.99999999999989164</c:v>
                </c:pt>
                <c:pt idx="9781">
                  <c:v>0.99999999999989542</c:v>
                </c:pt>
                <c:pt idx="9782">
                  <c:v>0.99999999999989597</c:v>
                </c:pt>
                <c:pt idx="9783">
                  <c:v>0.99999999999989697</c:v>
                </c:pt>
                <c:pt idx="9784">
                  <c:v>0.99999999999989708</c:v>
                </c:pt>
                <c:pt idx="9785">
                  <c:v>0.99999999999990108</c:v>
                </c:pt>
                <c:pt idx="9786">
                  <c:v>0.99999999999990363</c:v>
                </c:pt>
                <c:pt idx="9787">
                  <c:v>0.99999999999990363</c:v>
                </c:pt>
                <c:pt idx="9788">
                  <c:v>0.99999999999990419</c:v>
                </c:pt>
                <c:pt idx="9789">
                  <c:v>0.99999999999990608</c:v>
                </c:pt>
                <c:pt idx="9790">
                  <c:v>0.99999999999990741</c:v>
                </c:pt>
                <c:pt idx="9791">
                  <c:v>0.99999999999991851</c:v>
                </c:pt>
                <c:pt idx="9792">
                  <c:v>0.99999999999991984</c:v>
                </c:pt>
                <c:pt idx="9793">
                  <c:v>0.99999999999992428</c:v>
                </c:pt>
                <c:pt idx="9794">
                  <c:v>0.9999999999999285</c:v>
                </c:pt>
                <c:pt idx="9795">
                  <c:v>0.99999999999993161</c:v>
                </c:pt>
                <c:pt idx="9796">
                  <c:v>0.99999999999993283</c:v>
                </c:pt>
                <c:pt idx="9797">
                  <c:v>0.99999999999993794</c:v>
                </c:pt>
                <c:pt idx="9798">
                  <c:v>0.99999999999993883</c:v>
                </c:pt>
                <c:pt idx="9799">
                  <c:v>0.99999999999994493</c:v>
                </c:pt>
                <c:pt idx="9800">
                  <c:v>0.99999999999994926</c:v>
                </c:pt>
                <c:pt idx="9801">
                  <c:v>0.99999999999994982</c:v>
                </c:pt>
                <c:pt idx="9802">
                  <c:v>0.99999999999995282</c:v>
                </c:pt>
                <c:pt idx="9803">
                  <c:v>0.99999999999995481</c:v>
                </c:pt>
                <c:pt idx="9804">
                  <c:v>0.99999999999995526</c:v>
                </c:pt>
                <c:pt idx="9805">
                  <c:v>0.99999999999995581</c:v>
                </c:pt>
                <c:pt idx="9806">
                  <c:v>0.99999999999995592</c:v>
                </c:pt>
                <c:pt idx="9807">
                  <c:v>0.99999999999995648</c:v>
                </c:pt>
                <c:pt idx="9808">
                  <c:v>0.9999999999999567</c:v>
                </c:pt>
                <c:pt idx="9809">
                  <c:v>0.99999999999995692</c:v>
                </c:pt>
                <c:pt idx="9810">
                  <c:v>0.99999999999995848</c:v>
                </c:pt>
                <c:pt idx="9811">
                  <c:v>0.99999999999995925</c:v>
                </c:pt>
                <c:pt idx="9812">
                  <c:v>0.99999999999996214</c:v>
                </c:pt>
                <c:pt idx="9813">
                  <c:v>0.99999999999996547</c:v>
                </c:pt>
                <c:pt idx="9814">
                  <c:v>0.99999999999996547</c:v>
                </c:pt>
                <c:pt idx="9815">
                  <c:v>0.99999999999996547</c:v>
                </c:pt>
                <c:pt idx="9816">
                  <c:v>0.99999999999996547</c:v>
                </c:pt>
                <c:pt idx="9817">
                  <c:v>0.99999999999996547</c:v>
                </c:pt>
                <c:pt idx="9818">
                  <c:v>0.99999999999996547</c:v>
                </c:pt>
                <c:pt idx="9819">
                  <c:v>0.99999999999996547</c:v>
                </c:pt>
                <c:pt idx="9820">
                  <c:v>0.99999999999996592</c:v>
                </c:pt>
                <c:pt idx="9821">
                  <c:v>0.99999999999996902</c:v>
                </c:pt>
                <c:pt idx="9822">
                  <c:v>0.99999999999997269</c:v>
                </c:pt>
                <c:pt idx="9823">
                  <c:v>0.99999999999997269</c:v>
                </c:pt>
                <c:pt idx="9824">
                  <c:v>0.99999999999997324</c:v>
                </c:pt>
                <c:pt idx="9825">
                  <c:v>0.99999999999997435</c:v>
                </c:pt>
                <c:pt idx="9826">
                  <c:v>0.99999999999997713</c:v>
                </c:pt>
                <c:pt idx="9827">
                  <c:v>0.99999999999997835</c:v>
                </c:pt>
                <c:pt idx="9828">
                  <c:v>0.99999999999997891</c:v>
                </c:pt>
                <c:pt idx="9829">
                  <c:v>0.99999999999997935</c:v>
                </c:pt>
                <c:pt idx="9830">
                  <c:v>0.99999999999997946</c:v>
                </c:pt>
                <c:pt idx="9831">
                  <c:v>0.99999999999997946</c:v>
                </c:pt>
                <c:pt idx="9832">
                  <c:v>0.99999999999997968</c:v>
                </c:pt>
                <c:pt idx="9833">
                  <c:v>0.99999999999997979</c:v>
                </c:pt>
                <c:pt idx="9834">
                  <c:v>0.99999999999998057</c:v>
                </c:pt>
                <c:pt idx="9835">
                  <c:v>0.99999999999998135</c:v>
                </c:pt>
                <c:pt idx="9836">
                  <c:v>0.99999999999998157</c:v>
                </c:pt>
                <c:pt idx="9837">
                  <c:v>0.99999999999998179</c:v>
                </c:pt>
                <c:pt idx="9838">
                  <c:v>0.99999999999998179</c:v>
                </c:pt>
                <c:pt idx="9839">
                  <c:v>0.9999999999999879</c:v>
                </c:pt>
                <c:pt idx="9840">
                  <c:v>0.99999999999998801</c:v>
                </c:pt>
                <c:pt idx="9841">
                  <c:v>0.99999999999998812</c:v>
                </c:pt>
                <c:pt idx="9842">
                  <c:v>0.99999999999998812</c:v>
                </c:pt>
                <c:pt idx="9843">
                  <c:v>0.99999999999998812</c:v>
                </c:pt>
                <c:pt idx="9844">
                  <c:v>0.99999999999998823</c:v>
                </c:pt>
                <c:pt idx="9845">
                  <c:v>0.99999999999998823</c:v>
                </c:pt>
                <c:pt idx="9846">
                  <c:v>0.99999999999998868</c:v>
                </c:pt>
                <c:pt idx="9847">
                  <c:v>0.99999999999998868</c:v>
                </c:pt>
                <c:pt idx="9848">
                  <c:v>0.99999999999998868</c:v>
                </c:pt>
                <c:pt idx="9849">
                  <c:v>0.99999999999998868</c:v>
                </c:pt>
                <c:pt idx="9850">
                  <c:v>0.99999999999998868</c:v>
                </c:pt>
                <c:pt idx="9851">
                  <c:v>0.99999999999998879</c:v>
                </c:pt>
                <c:pt idx="9852">
                  <c:v>0.99999999999998879</c:v>
                </c:pt>
                <c:pt idx="9853">
                  <c:v>0.99999999999998901</c:v>
                </c:pt>
                <c:pt idx="9854">
                  <c:v>0.99999999999998934</c:v>
                </c:pt>
                <c:pt idx="9855">
                  <c:v>0.99999999999999045</c:v>
                </c:pt>
                <c:pt idx="9856">
                  <c:v>0.99999999999999112</c:v>
                </c:pt>
                <c:pt idx="9857">
                  <c:v>0.99999999999999123</c:v>
                </c:pt>
                <c:pt idx="9858">
                  <c:v>0.99999999999999134</c:v>
                </c:pt>
                <c:pt idx="9859">
                  <c:v>0.99999999999999301</c:v>
                </c:pt>
                <c:pt idx="9860">
                  <c:v>0.99999999999999312</c:v>
                </c:pt>
                <c:pt idx="9861">
                  <c:v>0.99999999999999323</c:v>
                </c:pt>
                <c:pt idx="9862">
                  <c:v>0.99999999999999323</c:v>
                </c:pt>
                <c:pt idx="9863">
                  <c:v>0.99999999999999323</c:v>
                </c:pt>
                <c:pt idx="9864">
                  <c:v>0.99999999999999334</c:v>
                </c:pt>
                <c:pt idx="9865">
                  <c:v>0.99999999999999334</c:v>
                </c:pt>
                <c:pt idx="9866">
                  <c:v>0.99999999999999345</c:v>
                </c:pt>
                <c:pt idx="9867">
                  <c:v>0.99999999999999345</c:v>
                </c:pt>
                <c:pt idx="9868">
                  <c:v>0.99999999999999356</c:v>
                </c:pt>
                <c:pt idx="9869">
                  <c:v>0.99999999999999367</c:v>
                </c:pt>
                <c:pt idx="9870">
                  <c:v>0.99999999999999367</c:v>
                </c:pt>
                <c:pt idx="9871">
                  <c:v>0.99999999999999378</c:v>
                </c:pt>
                <c:pt idx="9872">
                  <c:v>0.999999999999994</c:v>
                </c:pt>
                <c:pt idx="9873">
                  <c:v>0.99999999999999445</c:v>
                </c:pt>
                <c:pt idx="9874">
                  <c:v>0.99999999999999512</c:v>
                </c:pt>
                <c:pt idx="9875">
                  <c:v>0.99999999999999545</c:v>
                </c:pt>
                <c:pt idx="9876">
                  <c:v>0.99999999999999556</c:v>
                </c:pt>
                <c:pt idx="9877">
                  <c:v>0.99999999999999556</c:v>
                </c:pt>
                <c:pt idx="9878">
                  <c:v>0.99999999999999611</c:v>
                </c:pt>
                <c:pt idx="9879">
                  <c:v>0.99999999999999611</c:v>
                </c:pt>
                <c:pt idx="9880">
                  <c:v>0.99999999999999611</c:v>
                </c:pt>
                <c:pt idx="9881">
                  <c:v>0.99999999999999623</c:v>
                </c:pt>
                <c:pt idx="9882">
                  <c:v>0.99999999999999623</c:v>
                </c:pt>
                <c:pt idx="9883">
                  <c:v>0.99999999999999623</c:v>
                </c:pt>
                <c:pt idx="9884">
                  <c:v>0.99999999999999623</c:v>
                </c:pt>
                <c:pt idx="9885">
                  <c:v>0.99999999999999623</c:v>
                </c:pt>
                <c:pt idx="9886">
                  <c:v>0.99999999999999623</c:v>
                </c:pt>
                <c:pt idx="9887">
                  <c:v>0.99999999999999634</c:v>
                </c:pt>
                <c:pt idx="9888">
                  <c:v>0.99999999999999634</c:v>
                </c:pt>
                <c:pt idx="9889">
                  <c:v>0.99999999999999634</c:v>
                </c:pt>
                <c:pt idx="9890">
                  <c:v>0.99999999999999634</c:v>
                </c:pt>
                <c:pt idx="9891">
                  <c:v>0.99999999999999634</c:v>
                </c:pt>
                <c:pt idx="9892">
                  <c:v>0.99999999999999634</c:v>
                </c:pt>
                <c:pt idx="9893">
                  <c:v>0.99999999999999634</c:v>
                </c:pt>
                <c:pt idx="9894">
                  <c:v>0.99999999999999634</c:v>
                </c:pt>
                <c:pt idx="9895">
                  <c:v>0.99999999999999645</c:v>
                </c:pt>
                <c:pt idx="9896">
                  <c:v>0.99999999999999678</c:v>
                </c:pt>
                <c:pt idx="9897">
                  <c:v>0.999999999999997</c:v>
                </c:pt>
                <c:pt idx="9898">
                  <c:v>0.99999999999999711</c:v>
                </c:pt>
                <c:pt idx="9899">
                  <c:v>0.99999999999999711</c:v>
                </c:pt>
                <c:pt idx="9900">
                  <c:v>0.99999999999999734</c:v>
                </c:pt>
                <c:pt idx="9901">
                  <c:v>0.99999999999999767</c:v>
                </c:pt>
                <c:pt idx="9902">
                  <c:v>0.99999999999999767</c:v>
                </c:pt>
                <c:pt idx="9903">
                  <c:v>0.99999999999999789</c:v>
                </c:pt>
                <c:pt idx="9904">
                  <c:v>0.99999999999999789</c:v>
                </c:pt>
                <c:pt idx="9905">
                  <c:v>0.99999999999999789</c:v>
                </c:pt>
                <c:pt idx="9906">
                  <c:v>0.999999999999998</c:v>
                </c:pt>
                <c:pt idx="9907">
                  <c:v>0.999999999999998</c:v>
                </c:pt>
                <c:pt idx="9908">
                  <c:v>0.99999999999999822</c:v>
                </c:pt>
                <c:pt idx="9909">
                  <c:v>0.99999999999999822</c:v>
                </c:pt>
                <c:pt idx="9910">
                  <c:v>0.99999999999999845</c:v>
                </c:pt>
                <c:pt idx="9911">
                  <c:v>0.99999999999999845</c:v>
                </c:pt>
                <c:pt idx="9912">
                  <c:v>0.99999999999999845</c:v>
                </c:pt>
                <c:pt idx="9913">
                  <c:v>0.99999999999999845</c:v>
                </c:pt>
                <c:pt idx="9914">
                  <c:v>0.99999999999999856</c:v>
                </c:pt>
                <c:pt idx="9915">
                  <c:v>0.99999999999999856</c:v>
                </c:pt>
                <c:pt idx="9916">
                  <c:v>0.99999999999999867</c:v>
                </c:pt>
                <c:pt idx="9917">
                  <c:v>0.99999999999999867</c:v>
                </c:pt>
                <c:pt idx="9918">
                  <c:v>0.99999999999999878</c:v>
                </c:pt>
                <c:pt idx="9919">
                  <c:v>0.99999999999999878</c:v>
                </c:pt>
                <c:pt idx="9920">
                  <c:v>0.99999999999999878</c:v>
                </c:pt>
                <c:pt idx="9921">
                  <c:v>0.99999999999999878</c:v>
                </c:pt>
                <c:pt idx="9922">
                  <c:v>0.99999999999999878</c:v>
                </c:pt>
                <c:pt idx="9923">
                  <c:v>0.99999999999999878</c:v>
                </c:pt>
                <c:pt idx="9924">
                  <c:v>0.99999999999999878</c:v>
                </c:pt>
                <c:pt idx="9925">
                  <c:v>0.99999999999999878</c:v>
                </c:pt>
                <c:pt idx="9926">
                  <c:v>0.99999999999999889</c:v>
                </c:pt>
                <c:pt idx="9927">
                  <c:v>0.99999999999999889</c:v>
                </c:pt>
                <c:pt idx="9928">
                  <c:v>0.99999999999999889</c:v>
                </c:pt>
                <c:pt idx="9929">
                  <c:v>0.99999999999999889</c:v>
                </c:pt>
                <c:pt idx="9930">
                  <c:v>0.99999999999999889</c:v>
                </c:pt>
                <c:pt idx="9931">
                  <c:v>0.99999999999999889</c:v>
                </c:pt>
                <c:pt idx="9932">
                  <c:v>0.99999999999999889</c:v>
                </c:pt>
                <c:pt idx="9933">
                  <c:v>0.999999999999999</c:v>
                </c:pt>
                <c:pt idx="9934">
                  <c:v>0.99999999999999911</c:v>
                </c:pt>
                <c:pt idx="9935">
                  <c:v>0.99999999999999911</c:v>
                </c:pt>
                <c:pt idx="9936">
                  <c:v>0.99999999999999933</c:v>
                </c:pt>
                <c:pt idx="9937">
                  <c:v>0.99999999999999933</c:v>
                </c:pt>
                <c:pt idx="9938">
                  <c:v>0.99999999999999933</c:v>
                </c:pt>
                <c:pt idx="9939">
                  <c:v>0.99999999999999933</c:v>
                </c:pt>
                <c:pt idx="9940">
                  <c:v>0.99999999999999933</c:v>
                </c:pt>
                <c:pt idx="9941">
                  <c:v>0.99999999999999944</c:v>
                </c:pt>
                <c:pt idx="9942">
                  <c:v>0.99999999999999944</c:v>
                </c:pt>
                <c:pt idx="9943">
                  <c:v>0.99999999999999944</c:v>
                </c:pt>
                <c:pt idx="9944">
                  <c:v>0.99999999999999944</c:v>
                </c:pt>
                <c:pt idx="9945">
                  <c:v>0.99999999999999956</c:v>
                </c:pt>
                <c:pt idx="9946">
                  <c:v>0.99999999999999956</c:v>
                </c:pt>
                <c:pt idx="9947">
                  <c:v>0.99999999999999956</c:v>
                </c:pt>
                <c:pt idx="9948">
                  <c:v>0.99999999999999956</c:v>
                </c:pt>
                <c:pt idx="9949">
                  <c:v>0.99999999999999967</c:v>
                </c:pt>
                <c:pt idx="9950">
                  <c:v>0.99999999999999967</c:v>
                </c:pt>
                <c:pt idx="9951">
                  <c:v>0.99999999999999967</c:v>
                </c:pt>
                <c:pt idx="9952">
                  <c:v>0.99999999999999967</c:v>
                </c:pt>
                <c:pt idx="9953">
                  <c:v>0.99999999999999967</c:v>
                </c:pt>
                <c:pt idx="9954">
                  <c:v>0.99999999999999967</c:v>
                </c:pt>
                <c:pt idx="9955">
                  <c:v>0.99999999999999967</c:v>
                </c:pt>
                <c:pt idx="9956">
                  <c:v>0.99999999999999967</c:v>
                </c:pt>
                <c:pt idx="9957">
                  <c:v>0.99999999999999967</c:v>
                </c:pt>
                <c:pt idx="9958">
                  <c:v>0.99999999999999967</c:v>
                </c:pt>
                <c:pt idx="9959">
                  <c:v>0.99999999999999967</c:v>
                </c:pt>
                <c:pt idx="9960">
                  <c:v>0.99999999999999967</c:v>
                </c:pt>
                <c:pt idx="9961">
                  <c:v>0.99999999999999978</c:v>
                </c:pt>
                <c:pt idx="9962">
                  <c:v>0.99999999999999978</c:v>
                </c:pt>
                <c:pt idx="9963">
                  <c:v>0.99999999999999978</c:v>
                </c:pt>
                <c:pt idx="9964">
                  <c:v>0.99999999999999978</c:v>
                </c:pt>
                <c:pt idx="9965">
                  <c:v>0.99999999999999978</c:v>
                </c:pt>
                <c:pt idx="9966">
                  <c:v>0.99999999999999978</c:v>
                </c:pt>
                <c:pt idx="9967">
                  <c:v>0.99999999999999978</c:v>
                </c:pt>
                <c:pt idx="9968">
                  <c:v>0.99999999999999978</c:v>
                </c:pt>
                <c:pt idx="9969">
                  <c:v>0.99999999999999978</c:v>
                </c:pt>
                <c:pt idx="9970">
                  <c:v>0.99999999999999978</c:v>
                </c:pt>
                <c:pt idx="9971">
                  <c:v>0.99999999999999978</c:v>
                </c:pt>
                <c:pt idx="9972">
                  <c:v>0.99999999999999989</c:v>
                </c:pt>
                <c:pt idx="9973">
                  <c:v>0.99999999999999989</c:v>
                </c:pt>
                <c:pt idx="9974">
                  <c:v>0.99999999999999989</c:v>
                </c:pt>
                <c:pt idx="9975">
                  <c:v>0.99999999999999989</c:v>
                </c:pt>
                <c:pt idx="9976">
                  <c:v>0.99999999999999989</c:v>
                </c:pt>
                <c:pt idx="9977">
                  <c:v>0.99999999999999989</c:v>
                </c:pt>
                <c:pt idx="9978">
                  <c:v>0.99999999999999989</c:v>
                </c:pt>
                <c:pt idx="9979">
                  <c:v>0.99999999999999989</c:v>
                </c:pt>
                <c:pt idx="9980">
                  <c:v>0.99999999999999989</c:v>
                </c:pt>
                <c:pt idx="9981">
                  <c:v>0.99999999999999989</c:v>
                </c:pt>
                <c:pt idx="9982">
                  <c:v>0.99999999999999989</c:v>
                </c:pt>
                <c:pt idx="9983">
                  <c:v>0.99999999999999989</c:v>
                </c:pt>
                <c:pt idx="9984">
                  <c:v>0.99999999999999989</c:v>
                </c:pt>
                <c:pt idx="9985">
                  <c:v>0.99999999999999989</c:v>
                </c:pt>
                <c:pt idx="9986">
                  <c:v>0.99999999999999989</c:v>
                </c:pt>
                <c:pt idx="9987">
                  <c:v>0.99999999999999989</c:v>
                </c:pt>
                <c:pt idx="9988">
                  <c:v>0.99999999999999989</c:v>
                </c:pt>
                <c:pt idx="9989">
                  <c:v>0.99999999999999989</c:v>
                </c:pt>
                <c:pt idx="9990">
                  <c:v>0.99999999999999989</c:v>
                </c:pt>
                <c:pt idx="9991">
                  <c:v>0.99999999999999989</c:v>
                </c:pt>
                <c:pt idx="9992">
                  <c:v>0.99999999999999989</c:v>
                </c:pt>
                <c:pt idx="9993">
                  <c:v>0.99999999999999989</c:v>
                </c:pt>
                <c:pt idx="9994">
                  <c:v>0.99999999999999989</c:v>
                </c:pt>
                <c:pt idx="9995">
                  <c:v>0.99999999999999989</c:v>
                </c:pt>
                <c:pt idx="9996">
                  <c:v>0.99999999999999989</c:v>
                </c:pt>
                <c:pt idx="9997">
                  <c:v>0.99999999999999989</c:v>
                </c:pt>
                <c:pt idx="9998">
                  <c:v>1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E14F-E647-964F-FC9F667D08C3}"/>
            </c:ext>
          </c:extLst>
        </c:ser>
        <c:ser>
          <c:idx val="1"/>
          <c:order val="3"/>
          <c:tx>
            <c:v>Ideal</c:v>
          </c:tx>
          <c:spPr>
            <a:ln w="3810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Ideal!$A$1:$A$10000</c:f>
              <c:numCache>
                <c:formatCode>General</c:formatCode>
                <c:ptCount val="10000"/>
                <c:pt idx="0">
                  <c:v>174.077610015869</c:v>
                </c:pt>
                <c:pt idx="1">
                  <c:v>174.077610015869</c:v>
                </c:pt>
                <c:pt idx="2">
                  <c:v>174.077610015869</c:v>
                </c:pt>
                <c:pt idx="3">
                  <c:v>174.077610015869</c:v>
                </c:pt>
                <c:pt idx="4">
                  <c:v>174.077610015869</c:v>
                </c:pt>
                <c:pt idx="5">
                  <c:v>174.077610015869</c:v>
                </c:pt>
                <c:pt idx="6">
                  <c:v>174.077610015869</c:v>
                </c:pt>
                <c:pt idx="7">
                  <c:v>174.077610015869</c:v>
                </c:pt>
                <c:pt idx="8">
                  <c:v>174.077610015869</c:v>
                </c:pt>
                <c:pt idx="9">
                  <c:v>174.077610015869</c:v>
                </c:pt>
                <c:pt idx="10">
                  <c:v>174.077610015869</c:v>
                </c:pt>
                <c:pt idx="11">
                  <c:v>174.077610015869</c:v>
                </c:pt>
                <c:pt idx="12">
                  <c:v>174.077610015869</c:v>
                </c:pt>
                <c:pt idx="13">
                  <c:v>174.077610015869</c:v>
                </c:pt>
                <c:pt idx="14">
                  <c:v>174.077610015869</c:v>
                </c:pt>
                <c:pt idx="15">
                  <c:v>174.077610015869</c:v>
                </c:pt>
                <c:pt idx="16">
                  <c:v>174.077610015869</c:v>
                </c:pt>
                <c:pt idx="17">
                  <c:v>174.077610015869</c:v>
                </c:pt>
                <c:pt idx="18">
                  <c:v>174.077610015869</c:v>
                </c:pt>
                <c:pt idx="19">
                  <c:v>174.077610015869</c:v>
                </c:pt>
                <c:pt idx="20">
                  <c:v>174.077610015869</c:v>
                </c:pt>
                <c:pt idx="21">
                  <c:v>174.077610015869</c:v>
                </c:pt>
                <c:pt idx="22">
                  <c:v>174.077610015869</c:v>
                </c:pt>
                <c:pt idx="23">
                  <c:v>174.077610015869</c:v>
                </c:pt>
                <c:pt idx="24">
                  <c:v>174.077610015869</c:v>
                </c:pt>
                <c:pt idx="25">
                  <c:v>174.077610015869</c:v>
                </c:pt>
                <c:pt idx="26">
                  <c:v>174.077610015869</c:v>
                </c:pt>
                <c:pt idx="27">
                  <c:v>174.077610015869</c:v>
                </c:pt>
                <c:pt idx="28">
                  <c:v>174.077610015869</c:v>
                </c:pt>
                <c:pt idx="29">
                  <c:v>174.077610015869</c:v>
                </c:pt>
                <c:pt idx="30">
                  <c:v>174.077610015869</c:v>
                </c:pt>
                <c:pt idx="31">
                  <c:v>174.077610015869</c:v>
                </c:pt>
                <c:pt idx="32">
                  <c:v>174.077610015869</c:v>
                </c:pt>
                <c:pt idx="33">
                  <c:v>174.077610015869</c:v>
                </c:pt>
                <c:pt idx="34">
                  <c:v>174.077610015869</c:v>
                </c:pt>
                <c:pt idx="35">
                  <c:v>174.077610015869</c:v>
                </c:pt>
                <c:pt idx="36">
                  <c:v>174.077610015869</c:v>
                </c:pt>
                <c:pt idx="37">
                  <c:v>174.077610015869</c:v>
                </c:pt>
                <c:pt idx="38">
                  <c:v>174.077610015869</c:v>
                </c:pt>
                <c:pt idx="39">
                  <c:v>174.077610015869</c:v>
                </c:pt>
                <c:pt idx="40">
                  <c:v>174.077610015869</c:v>
                </c:pt>
                <c:pt idx="41">
                  <c:v>174.077610015869</c:v>
                </c:pt>
                <c:pt idx="42">
                  <c:v>174.077610015869</c:v>
                </c:pt>
                <c:pt idx="43">
                  <c:v>174.077610015869</c:v>
                </c:pt>
                <c:pt idx="44">
                  <c:v>174.077610015869</c:v>
                </c:pt>
                <c:pt idx="45">
                  <c:v>174.077610015869</c:v>
                </c:pt>
                <c:pt idx="46">
                  <c:v>174.077610015869</c:v>
                </c:pt>
                <c:pt idx="47">
                  <c:v>174.077610015869</c:v>
                </c:pt>
                <c:pt idx="48">
                  <c:v>174.077610015869</c:v>
                </c:pt>
                <c:pt idx="49">
                  <c:v>174.077610015869</c:v>
                </c:pt>
                <c:pt idx="50">
                  <c:v>174.077610015869</c:v>
                </c:pt>
                <c:pt idx="51">
                  <c:v>174.077610015869</c:v>
                </c:pt>
                <c:pt idx="52">
                  <c:v>174.077610015869</c:v>
                </c:pt>
                <c:pt idx="53">
                  <c:v>174.077610015869</c:v>
                </c:pt>
                <c:pt idx="54">
                  <c:v>174.077610015869</c:v>
                </c:pt>
                <c:pt idx="55">
                  <c:v>174.077610015869</c:v>
                </c:pt>
                <c:pt idx="56">
                  <c:v>174.077610015869</c:v>
                </c:pt>
                <c:pt idx="57">
                  <c:v>174.077610015869</c:v>
                </c:pt>
                <c:pt idx="58">
                  <c:v>174.077610015869</c:v>
                </c:pt>
                <c:pt idx="59">
                  <c:v>174.077610015869</c:v>
                </c:pt>
                <c:pt idx="60">
                  <c:v>174.077610015869</c:v>
                </c:pt>
                <c:pt idx="61">
                  <c:v>174.077610015869</c:v>
                </c:pt>
                <c:pt idx="62">
                  <c:v>174.077610015869</c:v>
                </c:pt>
                <c:pt idx="63">
                  <c:v>174.077610015869</c:v>
                </c:pt>
                <c:pt idx="64">
                  <c:v>174.077610015869</c:v>
                </c:pt>
                <c:pt idx="65">
                  <c:v>174.077610015869</c:v>
                </c:pt>
                <c:pt idx="66">
                  <c:v>174.077610015869</c:v>
                </c:pt>
                <c:pt idx="67">
                  <c:v>174.077610015869</c:v>
                </c:pt>
                <c:pt idx="68">
                  <c:v>174.077610015869</c:v>
                </c:pt>
                <c:pt idx="69">
                  <c:v>174.077610015869</c:v>
                </c:pt>
                <c:pt idx="70">
                  <c:v>174.077610015869</c:v>
                </c:pt>
                <c:pt idx="71">
                  <c:v>174.077610015869</c:v>
                </c:pt>
                <c:pt idx="72">
                  <c:v>174.077610015869</c:v>
                </c:pt>
                <c:pt idx="73">
                  <c:v>174.077610015869</c:v>
                </c:pt>
                <c:pt idx="74">
                  <c:v>174.077610015869</c:v>
                </c:pt>
                <c:pt idx="75">
                  <c:v>174.077610015869</c:v>
                </c:pt>
                <c:pt idx="76">
                  <c:v>174.077610015869</c:v>
                </c:pt>
                <c:pt idx="77">
                  <c:v>174.077610015869</c:v>
                </c:pt>
                <c:pt idx="78">
                  <c:v>174.077610015869</c:v>
                </c:pt>
                <c:pt idx="79">
                  <c:v>174.077610015869</c:v>
                </c:pt>
                <c:pt idx="80">
                  <c:v>174.077610015869</c:v>
                </c:pt>
                <c:pt idx="81">
                  <c:v>174.077610015869</c:v>
                </c:pt>
                <c:pt idx="82">
                  <c:v>174.077610015869</c:v>
                </c:pt>
                <c:pt idx="83">
                  <c:v>174.077610015869</c:v>
                </c:pt>
                <c:pt idx="84">
                  <c:v>174.077610015869</c:v>
                </c:pt>
                <c:pt idx="85">
                  <c:v>174.077610015869</c:v>
                </c:pt>
                <c:pt idx="86">
                  <c:v>174.077610015869</c:v>
                </c:pt>
                <c:pt idx="87">
                  <c:v>174.077610015869</c:v>
                </c:pt>
                <c:pt idx="88">
                  <c:v>174.077610015869</c:v>
                </c:pt>
                <c:pt idx="89">
                  <c:v>174.077610015869</c:v>
                </c:pt>
                <c:pt idx="90">
                  <c:v>174.077610015869</c:v>
                </c:pt>
                <c:pt idx="91">
                  <c:v>174.077610015869</c:v>
                </c:pt>
                <c:pt idx="92">
                  <c:v>174.077610015869</c:v>
                </c:pt>
                <c:pt idx="93">
                  <c:v>174.077610015869</c:v>
                </c:pt>
                <c:pt idx="94">
                  <c:v>174.077610015869</c:v>
                </c:pt>
                <c:pt idx="95">
                  <c:v>174.077610015869</c:v>
                </c:pt>
                <c:pt idx="96">
                  <c:v>174.077610015869</c:v>
                </c:pt>
                <c:pt idx="97">
                  <c:v>174.077610015869</c:v>
                </c:pt>
                <c:pt idx="98">
                  <c:v>174.077610015869</c:v>
                </c:pt>
                <c:pt idx="99">
                  <c:v>174.077610015869</c:v>
                </c:pt>
                <c:pt idx="100">
                  <c:v>174.077610015869</c:v>
                </c:pt>
                <c:pt idx="101">
                  <c:v>174.077610015869</c:v>
                </c:pt>
                <c:pt idx="102">
                  <c:v>174.077610015869</c:v>
                </c:pt>
                <c:pt idx="103">
                  <c:v>174.077610015869</c:v>
                </c:pt>
                <c:pt idx="104">
                  <c:v>174.077610015869</c:v>
                </c:pt>
                <c:pt idx="105">
                  <c:v>174.077610015869</c:v>
                </c:pt>
                <c:pt idx="106">
                  <c:v>174.077610015869</c:v>
                </c:pt>
                <c:pt idx="107">
                  <c:v>174.077610015869</c:v>
                </c:pt>
                <c:pt idx="108">
                  <c:v>174.077610015869</c:v>
                </c:pt>
                <c:pt idx="109">
                  <c:v>174.077610015869</c:v>
                </c:pt>
                <c:pt idx="110">
                  <c:v>174.077610015869</c:v>
                </c:pt>
                <c:pt idx="111">
                  <c:v>174.077610015869</c:v>
                </c:pt>
                <c:pt idx="112">
                  <c:v>174.077610015869</c:v>
                </c:pt>
                <c:pt idx="113">
                  <c:v>174.077610015869</c:v>
                </c:pt>
                <c:pt idx="114">
                  <c:v>174.077610015869</c:v>
                </c:pt>
                <c:pt idx="115">
                  <c:v>174.077610015869</c:v>
                </c:pt>
                <c:pt idx="116">
                  <c:v>174.077610015869</c:v>
                </c:pt>
                <c:pt idx="117">
                  <c:v>174.077610015869</c:v>
                </c:pt>
                <c:pt idx="118">
                  <c:v>174.077610015869</c:v>
                </c:pt>
                <c:pt idx="119">
                  <c:v>174.077610015869</c:v>
                </c:pt>
                <c:pt idx="120">
                  <c:v>174.077610015869</c:v>
                </c:pt>
                <c:pt idx="121">
                  <c:v>174.077610015869</c:v>
                </c:pt>
                <c:pt idx="122">
                  <c:v>174.077610015869</c:v>
                </c:pt>
                <c:pt idx="123">
                  <c:v>174.077610015869</c:v>
                </c:pt>
                <c:pt idx="124">
                  <c:v>174.077610015869</c:v>
                </c:pt>
                <c:pt idx="125">
                  <c:v>174.077610015869</c:v>
                </c:pt>
                <c:pt idx="126">
                  <c:v>174.077610015869</c:v>
                </c:pt>
                <c:pt idx="127">
                  <c:v>174.077610015869</c:v>
                </c:pt>
                <c:pt idx="128">
                  <c:v>174.077610015869</c:v>
                </c:pt>
                <c:pt idx="129">
                  <c:v>174.077610015869</c:v>
                </c:pt>
                <c:pt idx="130">
                  <c:v>174.077610015869</c:v>
                </c:pt>
                <c:pt idx="131">
                  <c:v>174.077610015869</c:v>
                </c:pt>
                <c:pt idx="132">
                  <c:v>174.077610015869</c:v>
                </c:pt>
                <c:pt idx="133">
                  <c:v>174.077610015869</c:v>
                </c:pt>
                <c:pt idx="134">
                  <c:v>174.077610015869</c:v>
                </c:pt>
                <c:pt idx="135">
                  <c:v>174.077610015869</c:v>
                </c:pt>
                <c:pt idx="136">
                  <c:v>174.077610015869</c:v>
                </c:pt>
                <c:pt idx="137">
                  <c:v>174.077610015869</c:v>
                </c:pt>
                <c:pt idx="138">
                  <c:v>174.077610015869</c:v>
                </c:pt>
                <c:pt idx="139">
                  <c:v>174.077610015869</c:v>
                </c:pt>
                <c:pt idx="140">
                  <c:v>174.077610015869</c:v>
                </c:pt>
                <c:pt idx="141">
                  <c:v>174.077610015869</c:v>
                </c:pt>
                <c:pt idx="142">
                  <c:v>174.077610015869</c:v>
                </c:pt>
                <c:pt idx="143">
                  <c:v>174.077610015869</c:v>
                </c:pt>
                <c:pt idx="144">
                  <c:v>174.077610015869</c:v>
                </c:pt>
                <c:pt idx="145">
                  <c:v>174.077610015869</c:v>
                </c:pt>
                <c:pt idx="146">
                  <c:v>174.077610015869</c:v>
                </c:pt>
                <c:pt idx="147">
                  <c:v>174.077610015869</c:v>
                </c:pt>
                <c:pt idx="148">
                  <c:v>174.077610015869</c:v>
                </c:pt>
                <c:pt idx="149">
                  <c:v>174.077610015869</c:v>
                </c:pt>
                <c:pt idx="150">
                  <c:v>174.077610015869</c:v>
                </c:pt>
                <c:pt idx="151">
                  <c:v>174.077610015869</c:v>
                </c:pt>
                <c:pt idx="152">
                  <c:v>174.077610015869</c:v>
                </c:pt>
                <c:pt idx="153">
                  <c:v>174.077610015869</c:v>
                </c:pt>
                <c:pt idx="154">
                  <c:v>174.077610015869</c:v>
                </c:pt>
                <c:pt idx="155">
                  <c:v>174.077610015869</c:v>
                </c:pt>
                <c:pt idx="156">
                  <c:v>174.077610015869</c:v>
                </c:pt>
                <c:pt idx="157">
                  <c:v>174.077610015869</c:v>
                </c:pt>
                <c:pt idx="158">
                  <c:v>174.077610015869</c:v>
                </c:pt>
                <c:pt idx="159">
                  <c:v>174.077610015869</c:v>
                </c:pt>
                <c:pt idx="160">
                  <c:v>174.077610015869</c:v>
                </c:pt>
                <c:pt idx="161">
                  <c:v>174.077610015869</c:v>
                </c:pt>
                <c:pt idx="162">
                  <c:v>174.077610015869</c:v>
                </c:pt>
                <c:pt idx="163">
                  <c:v>174.077610015869</c:v>
                </c:pt>
                <c:pt idx="164">
                  <c:v>174.077610015869</c:v>
                </c:pt>
                <c:pt idx="165">
                  <c:v>174.077610015869</c:v>
                </c:pt>
                <c:pt idx="166">
                  <c:v>174.077610015869</c:v>
                </c:pt>
                <c:pt idx="167">
                  <c:v>174.077610015869</c:v>
                </c:pt>
                <c:pt idx="168">
                  <c:v>174.077610015869</c:v>
                </c:pt>
                <c:pt idx="169">
                  <c:v>174.077610015869</c:v>
                </c:pt>
                <c:pt idx="170">
                  <c:v>174.077610015869</c:v>
                </c:pt>
                <c:pt idx="171">
                  <c:v>174.077610015869</c:v>
                </c:pt>
                <c:pt idx="172">
                  <c:v>174.077610015869</c:v>
                </c:pt>
                <c:pt idx="173">
                  <c:v>174.077610015869</c:v>
                </c:pt>
                <c:pt idx="174">
                  <c:v>174.077610015869</c:v>
                </c:pt>
                <c:pt idx="175">
                  <c:v>174.077610015869</c:v>
                </c:pt>
                <c:pt idx="176">
                  <c:v>174.077610015869</c:v>
                </c:pt>
                <c:pt idx="177">
                  <c:v>174.077610015869</c:v>
                </c:pt>
                <c:pt idx="178">
                  <c:v>174.077610015869</c:v>
                </c:pt>
                <c:pt idx="179">
                  <c:v>174.077610015869</c:v>
                </c:pt>
                <c:pt idx="180">
                  <c:v>174.077610015869</c:v>
                </c:pt>
                <c:pt idx="181">
                  <c:v>174.077610015869</c:v>
                </c:pt>
                <c:pt idx="182">
                  <c:v>174.077610015869</c:v>
                </c:pt>
                <c:pt idx="183">
                  <c:v>174.077610015869</c:v>
                </c:pt>
                <c:pt idx="184">
                  <c:v>174.077610015869</c:v>
                </c:pt>
                <c:pt idx="185">
                  <c:v>174.077610015869</c:v>
                </c:pt>
                <c:pt idx="186">
                  <c:v>174.077610015869</c:v>
                </c:pt>
                <c:pt idx="187">
                  <c:v>174.077610015869</c:v>
                </c:pt>
                <c:pt idx="188">
                  <c:v>174.077610015869</c:v>
                </c:pt>
                <c:pt idx="189">
                  <c:v>174.077610015869</c:v>
                </c:pt>
                <c:pt idx="190">
                  <c:v>174.077610015869</c:v>
                </c:pt>
                <c:pt idx="191">
                  <c:v>174.077610015869</c:v>
                </c:pt>
                <c:pt idx="192">
                  <c:v>174.077610015869</c:v>
                </c:pt>
                <c:pt idx="193">
                  <c:v>174.077610015869</c:v>
                </c:pt>
                <c:pt idx="194">
                  <c:v>174.077610015869</c:v>
                </c:pt>
                <c:pt idx="195">
                  <c:v>174.077610015869</c:v>
                </c:pt>
                <c:pt idx="196">
                  <c:v>174.077610015869</c:v>
                </c:pt>
                <c:pt idx="197">
                  <c:v>174.077610015869</c:v>
                </c:pt>
                <c:pt idx="198">
                  <c:v>174.077610015869</c:v>
                </c:pt>
                <c:pt idx="199">
                  <c:v>174.077610015869</c:v>
                </c:pt>
                <c:pt idx="200">
                  <c:v>174.077610015869</c:v>
                </c:pt>
                <c:pt idx="201">
                  <c:v>174.077610015869</c:v>
                </c:pt>
                <c:pt idx="202">
                  <c:v>174.077610015869</c:v>
                </c:pt>
                <c:pt idx="203">
                  <c:v>174.077610015869</c:v>
                </c:pt>
                <c:pt idx="204">
                  <c:v>174.077610015869</c:v>
                </c:pt>
                <c:pt idx="205">
                  <c:v>174.077610015869</c:v>
                </c:pt>
                <c:pt idx="206">
                  <c:v>174.077610015869</c:v>
                </c:pt>
                <c:pt idx="207">
                  <c:v>174.077610015869</c:v>
                </c:pt>
                <c:pt idx="208">
                  <c:v>174.077610015869</c:v>
                </c:pt>
                <c:pt idx="209">
                  <c:v>174.077610015869</c:v>
                </c:pt>
                <c:pt idx="210">
                  <c:v>174.077610015869</c:v>
                </c:pt>
                <c:pt idx="211">
                  <c:v>174.077610015869</c:v>
                </c:pt>
                <c:pt idx="212">
                  <c:v>174.077610015869</c:v>
                </c:pt>
                <c:pt idx="213">
                  <c:v>174.077610015869</c:v>
                </c:pt>
                <c:pt idx="214">
                  <c:v>174.077610015869</c:v>
                </c:pt>
                <c:pt idx="215">
                  <c:v>174.077610015869</c:v>
                </c:pt>
                <c:pt idx="216">
                  <c:v>174.077610015869</c:v>
                </c:pt>
                <c:pt idx="217">
                  <c:v>174.077610015869</c:v>
                </c:pt>
                <c:pt idx="218">
                  <c:v>174.077610015869</c:v>
                </c:pt>
                <c:pt idx="219">
                  <c:v>174.077610015869</c:v>
                </c:pt>
                <c:pt idx="220">
                  <c:v>174.077610015869</c:v>
                </c:pt>
                <c:pt idx="221">
                  <c:v>174.077610015869</c:v>
                </c:pt>
                <c:pt idx="222">
                  <c:v>174.077610015869</c:v>
                </c:pt>
                <c:pt idx="223">
                  <c:v>174.077610015869</c:v>
                </c:pt>
                <c:pt idx="224">
                  <c:v>174.077610015869</c:v>
                </c:pt>
                <c:pt idx="225">
                  <c:v>174.077610015869</c:v>
                </c:pt>
                <c:pt idx="226">
                  <c:v>174.077610015869</c:v>
                </c:pt>
                <c:pt idx="227">
                  <c:v>174.077610015869</c:v>
                </c:pt>
                <c:pt idx="228">
                  <c:v>174.077610015869</c:v>
                </c:pt>
                <c:pt idx="229">
                  <c:v>174.077610015869</c:v>
                </c:pt>
                <c:pt idx="230">
                  <c:v>174.077610015869</c:v>
                </c:pt>
                <c:pt idx="231">
                  <c:v>174.077610015869</c:v>
                </c:pt>
                <c:pt idx="232">
                  <c:v>174.077610015869</c:v>
                </c:pt>
                <c:pt idx="233">
                  <c:v>174.077610015869</c:v>
                </c:pt>
                <c:pt idx="234">
                  <c:v>174.077610015869</c:v>
                </c:pt>
                <c:pt idx="235">
                  <c:v>174.077610015869</c:v>
                </c:pt>
                <c:pt idx="236">
                  <c:v>174.077610015869</c:v>
                </c:pt>
                <c:pt idx="237">
                  <c:v>174.077610015869</c:v>
                </c:pt>
                <c:pt idx="238">
                  <c:v>174.077610015869</c:v>
                </c:pt>
                <c:pt idx="239">
                  <c:v>174.077610015869</c:v>
                </c:pt>
                <c:pt idx="240">
                  <c:v>174.077610015869</c:v>
                </c:pt>
                <c:pt idx="241">
                  <c:v>174.077610015869</c:v>
                </c:pt>
                <c:pt idx="242">
                  <c:v>174.077610015869</c:v>
                </c:pt>
                <c:pt idx="243">
                  <c:v>174.077610015869</c:v>
                </c:pt>
                <c:pt idx="244">
                  <c:v>174.077610015869</c:v>
                </c:pt>
                <c:pt idx="245">
                  <c:v>174.077610015869</c:v>
                </c:pt>
                <c:pt idx="246">
                  <c:v>174.077610015869</c:v>
                </c:pt>
                <c:pt idx="247">
                  <c:v>174.077610015869</c:v>
                </c:pt>
                <c:pt idx="248">
                  <c:v>174.077610015869</c:v>
                </c:pt>
                <c:pt idx="249">
                  <c:v>174.077610015869</c:v>
                </c:pt>
                <c:pt idx="250">
                  <c:v>174.077610015869</c:v>
                </c:pt>
                <c:pt idx="251">
                  <c:v>174.077610015869</c:v>
                </c:pt>
                <c:pt idx="252">
                  <c:v>174.077610015869</c:v>
                </c:pt>
                <c:pt idx="253">
                  <c:v>174.077610015869</c:v>
                </c:pt>
                <c:pt idx="254">
                  <c:v>174.077610015869</c:v>
                </c:pt>
                <c:pt idx="255">
                  <c:v>174.077610015869</c:v>
                </c:pt>
                <c:pt idx="256">
                  <c:v>174.077610015869</c:v>
                </c:pt>
                <c:pt idx="257">
                  <c:v>174.077610015869</c:v>
                </c:pt>
                <c:pt idx="258">
                  <c:v>174.077610015869</c:v>
                </c:pt>
                <c:pt idx="259">
                  <c:v>174.077610015869</c:v>
                </c:pt>
                <c:pt idx="260">
                  <c:v>174.077610015869</c:v>
                </c:pt>
                <c:pt idx="261">
                  <c:v>174.077610015869</c:v>
                </c:pt>
                <c:pt idx="262">
                  <c:v>174.077610015869</c:v>
                </c:pt>
                <c:pt idx="263">
                  <c:v>174.077610015869</c:v>
                </c:pt>
                <c:pt idx="264">
                  <c:v>174.077610015869</c:v>
                </c:pt>
                <c:pt idx="265">
                  <c:v>174.077610015869</c:v>
                </c:pt>
                <c:pt idx="266">
                  <c:v>174.077610015869</c:v>
                </c:pt>
                <c:pt idx="267">
                  <c:v>174.077610015869</c:v>
                </c:pt>
                <c:pt idx="268">
                  <c:v>174.077610015869</c:v>
                </c:pt>
                <c:pt idx="269">
                  <c:v>174.077610015869</c:v>
                </c:pt>
                <c:pt idx="270">
                  <c:v>174.077610015869</c:v>
                </c:pt>
                <c:pt idx="271">
                  <c:v>174.077610015869</c:v>
                </c:pt>
                <c:pt idx="272">
                  <c:v>174.077610015869</c:v>
                </c:pt>
                <c:pt idx="273">
                  <c:v>174.077610015869</c:v>
                </c:pt>
                <c:pt idx="274">
                  <c:v>174.077610015869</c:v>
                </c:pt>
                <c:pt idx="275">
                  <c:v>174.077610015869</c:v>
                </c:pt>
                <c:pt idx="276">
                  <c:v>174.077610015869</c:v>
                </c:pt>
                <c:pt idx="277">
                  <c:v>174.077610015869</c:v>
                </c:pt>
                <c:pt idx="278">
                  <c:v>174.077610015869</c:v>
                </c:pt>
                <c:pt idx="279">
                  <c:v>174.077610015869</c:v>
                </c:pt>
                <c:pt idx="280">
                  <c:v>174.077610015869</c:v>
                </c:pt>
                <c:pt idx="281">
                  <c:v>174.077610015869</c:v>
                </c:pt>
                <c:pt idx="282">
                  <c:v>174.077610015869</c:v>
                </c:pt>
                <c:pt idx="283">
                  <c:v>174.077610015869</c:v>
                </c:pt>
                <c:pt idx="284">
                  <c:v>174.077610015869</c:v>
                </c:pt>
                <c:pt idx="285">
                  <c:v>174.077610015869</c:v>
                </c:pt>
                <c:pt idx="286">
                  <c:v>174.077610015869</c:v>
                </c:pt>
                <c:pt idx="287">
                  <c:v>174.077610015869</c:v>
                </c:pt>
                <c:pt idx="288">
                  <c:v>174.077610015869</c:v>
                </c:pt>
                <c:pt idx="289">
                  <c:v>174.077610015869</c:v>
                </c:pt>
                <c:pt idx="290">
                  <c:v>174.077610015869</c:v>
                </c:pt>
                <c:pt idx="291">
                  <c:v>174.077610015869</c:v>
                </c:pt>
                <c:pt idx="292">
                  <c:v>174.077610015869</c:v>
                </c:pt>
                <c:pt idx="293">
                  <c:v>174.077610015869</c:v>
                </c:pt>
                <c:pt idx="294">
                  <c:v>174.077610015869</c:v>
                </c:pt>
                <c:pt idx="295">
                  <c:v>174.077610015869</c:v>
                </c:pt>
                <c:pt idx="296">
                  <c:v>174.077610015869</c:v>
                </c:pt>
                <c:pt idx="297">
                  <c:v>174.077610015869</c:v>
                </c:pt>
                <c:pt idx="298">
                  <c:v>174.077610015869</c:v>
                </c:pt>
                <c:pt idx="299">
                  <c:v>174.077610015869</c:v>
                </c:pt>
                <c:pt idx="300">
                  <c:v>174.077610015869</c:v>
                </c:pt>
                <c:pt idx="301">
                  <c:v>174.077610015869</c:v>
                </c:pt>
                <c:pt idx="302">
                  <c:v>174.077610015869</c:v>
                </c:pt>
                <c:pt idx="303">
                  <c:v>174.077610015869</c:v>
                </c:pt>
                <c:pt idx="304">
                  <c:v>174.077610015869</c:v>
                </c:pt>
                <c:pt idx="305">
                  <c:v>174.077610015869</c:v>
                </c:pt>
                <c:pt idx="306">
                  <c:v>174.077610015869</c:v>
                </c:pt>
                <c:pt idx="307">
                  <c:v>174.077610015869</c:v>
                </c:pt>
                <c:pt idx="308">
                  <c:v>174.077610015869</c:v>
                </c:pt>
                <c:pt idx="309">
                  <c:v>174.077610015869</c:v>
                </c:pt>
                <c:pt idx="310">
                  <c:v>174.077610015869</c:v>
                </c:pt>
                <c:pt idx="311">
                  <c:v>174.077610015869</c:v>
                </c:pt>
                <c:pt idx="312">
                  <c:v>174.077610015869</c:v>
                </c:pt>
                <c:pt idx="313">
                  <c:v>174.077610015869</c:v>
                </c:pt>
                <c:pt idx="314">
                  <c:v>174.077610015869</c:v>
                </c:pt>
                <c:pt idx="315">
                  <c:v>174.077610015869</c:v>
                </c:pt>
                <c:pt idx="316">
                  <c:v>174.077610015869</c:v>
                </c:pt>
                <c:pt idx="317">
                  <c:v>174.077610015869</c:v>
                </c:pt>
                <c:pt idx="318">
                  <c:v>174.077610015869</c:v>
                </c:pt>
                <c:pt idx="319">
                  <c:v>174.077610015869</c:v>
                </c:pt>
                <c:pt idx="320">
                  <c:v>174.077610015869</c:v>
                </c:pt>
                <c:pt idx="321">
                  <c:v>174.077610015869</c:v>
                </c:pt>
                <c:pt idx="322">
                  <c:v>174.077610015869</c:v>
                </c:pt>
                <c:pt idx="323">
                  <c:v>174.077610015869</c:v>
                </c:pt>
                <c:pt idx="324">
                  <c:v>174.077610015869</c:v>
                </c:pt>
                <c:pt idx="325">
                  <c:v>174.077610015869</c:v>
                </c:pt>
                <c:pt idx="326">
                  <c:v>174.077610015869</c:v>
                </c:pt>
                <c:pt idx="327">
                  <c:v>174.077610015869</c:v>
                </c:pt>
                <c:pt idx="328">
                  <c:v>174.077610015869</c:v>
                </c:pt>
                <c:pt idx="329">
                  <c:v>174.077610015869</c:v>
                </c:pt>
                <c:pt idx="330">
                  <c:v>174.077610015869</c:v>
                </c:pt>
                <c:pt idx="331">
                  <c:v>174.077610015869</c:v>
                </c:pt>
                <c:pt idx="332">
                  <c:v>174.077610015869</c:v>
                </c:pt>
                <c:pt idx="333">
                  <c:v>174.077610015869</c:v>
                </c:pt>
                <c:pt idx="334">
                  <c:v>174.077610015869</c:v>
                </c:pt>
                <c:pt idx="335">
                  <c:v>174.077610015869</c:v>
                </c:pt>
                <c:pt idx="336">
                  <c:v>174.077610015869</c:v>
                </c:pt>
                <c:pt idx="337">
                  <c:v>174.077610015869</c:v>
                </c:pt>
                <c:pt idx="338">
                  <c:v>174.077610015869</c:v>
                </c:pt>
                <c:pt idx="339">
                  <c:v>174.077610015869</c:v>
                </c:pt>
                <c:pt idx="340">
                  <c:v>174.077610015869</c:v>
                </c:pt>
                <c:pt idx="341">
                  <c:v>174.077610015869</c:v>
                </c:pt>
                <c:pt idx="342">
                  <c:v>174.077610015869</c:v>
                </c:pt>
                <c:pt idx="343">
                  <c:v>174.077610015869</c:v>
                </c:pt>
                <c:pt idx="344">
                  <c:v>174.077610015869</c:v>
                </c:pt>
                <c:pt idx="345">
                  <c:v>174.077610015869</c:v>
                </c:pt>
                <c:pt idx="346">
                  <c:v>174.077610015869</c:v>
                </c:pt>
                <c:pt idx="347">
                  <c:v>174.077610015869</c:v>
                </c:pt>
                <c:pt idx="348">
                  <c:v>174.077610015869</c:v>
                </c:pt>
                <c:pt idx="349">
                  <c:v>174.077610015869</c:v>
                </c:pt>
                <c:pt idx="350">
                  <c:v>174.077610015869</c:v>
                </c:pt>
                <c:pt idx="351">
                  <c:v>174.077610015869</c:v>
                </c:pt>
                <c:pt idx="352">
                  <c:v>174.077610015869</c:v>
                </c:pt>
                <c:pt idx="353">
                  <c:v>174.077610015869</c:v>
                </c:pt>
                <c:pt idx="354">
                  <c:v>174.077610015869</c:v>
                </c:pt>
                <c:pt idx="355">
                  <c:v>174.077610015869</c:v>
                </c:pt>
                <c:pt idx="356">
                  <c:v>174.077610015869</c:v>
                </c:pt>
                <c:pt idx="357">
                  <c:v>174.077610015869</c:v>
                </c:pt>
                <c:pt idx="358">
                  <c:v>174.077610015869</c:v>
                </c:pt>
                <c:pt idx="359">
                  <c:v>174.077610015869</c:v>
                </c:pt>
                <c:pt idx="360">
                  <c:v>174.077610015869</c:v>
                </c:pt>
                <c:pt idx="361">
                  <c:v>174.077610015869</c:v>
                </c:pt>
                <c:pt idx="362">
                  <c:v>174.077610015869</c:v>
                </c:pt>
                <c:pt idx="363">
                  <c:v>174.077610015869</c:v>
                </c:pt>
                <c:pt idx="364">
                  <c:v>174.077610015869</c:v>
                </c:pt>
                <c:pt idx="365">
                  <c:v>174.077610015869</c:v>
                </c:pt>
                <c:pt idx="366">
                  <c:v>174.077610015869</c:v>
                </c:pt>
                <c:pt idx="367">
                  <c:v>174.077610015869</c:v>
                </c:pt>
                <c:pt idx="368">
                  <c:v>174.077610015869</c:v>
                </c:pt>
                <c:pt idx="369">
                  <c:v>174.077610015869</c:v>
                </c:pt>
                <c:pt idx="370">
                  <c:v>174.077610015869</c:v>
                </c:pt>
                <c:pt idx="371">
                  <c:v>174.077610015869</c:v>
                </c:pt>
                <c:pt idx="372">
                  <c:v>174.077610015869</c:v>
                </c:pt>
                <c:pt idx="373">
                  <c:v>174.077610015869</c:v>
                </c:pt>
                <c:pt idx="374">
                  <c:v>174.077610015869</c:v>
                </c:pt>
                <c:pt idx="375">
                  <c:v>174.077610015869</c:v>
                </c:pt>
                <c:pt idx="376">
                  <c:v>174.077610015869</c:v>
                </c:pt>
                <c:pt idx="377">
                  <c:v>174.077610015869</c:v>
                </c:pt>
                <c:pt idx="378">
                  <c:v>174.077610015869</c:v>
                </c:pt>
                <c:pt idx="379">
                  <c:v>174.077610015869</c:v>
                </c:pt>
                <c:pt idx="380">
                  <c:v>174.077610015869</c:v>
                </c:pt>
                <c:pt idx="381">
                  <c:v>174.077610015869</c:v>
                </c:pt>
                <c:pt idx="382">
                  <c:v>174.077610015869</c:v>
                </c:pt>
                <c:pt idx="383">
                  <c:v>174.077610015869</c:v>
                </c:pt>
                <c:pt idx="384">
                  <c:v>174.077610015869</c:v>
                </c:pt>
                <c:pt idx="385">
                  <c:v>174.077610015869</c:v>
                </c:pt>
                <c:pt idx="386">
                  <c:v>174.077610015869</c:v>
                </c:pt>
                <c:pt idx="387">
                  <c:v>174.077610015869</c:v>
                </c:pt>
                <c:pt idx="388">
                  <c:v>174.077610015869</c:v>
                </c:pt>
                <c:pt idx="389">
                  <c:v>174.077610015869</c:v>
                </c:pt>
                <c:pt idx="390">
                  <c:v>174.077610015869</c:v>
                </c:pt>
                <c:pt idx="391">
                  <c:v>174.077610015869</c:v>
                </c:pt>
                <c:pt idx="392">
                  <c:v>174.077610015869</c:v>
                </c:pt>
                <c:pt idx="393">
                  <c:v>174.077610015869</c:v>
                </c:pt>
                <c:pt idx="394">
                  <c:v>174.077610015869</c:v>
                </c:pt>
                <c:pt idx="395">
                  <c:v>174.077610015869</c:v>
                </c:pt>
                <c:pt idx="396">
                  <c:v>174.077610015869</c:v>
                </c:pt>
                <c:pt idx="397">
                  <c:v>174.077610015869</c:v>
                </c:pt>
                <c:pt idx="398">
                  <c:v>174.077610015869</c:v>
                </c:pt>
                <c:pt idx="399">
                  <c:v>174.077610015869</c:v>
                </c:pt>
                <c:pt idx="400">
                  <c:v>174.077610015869</c:v>
                </c:pt>
                <c:pt idx="401">
                  <c:v>174.077610015869</c:v>
                </c:pt>
                <c:pt idx="402">
                  <c:v>174.077610015869</c:v>
                </c:pt>
                <c:pt idx="403">
                  <c:v>174.077610015869</c:v>
                </c:pt>
                <c:pt idx="404">
                  <c:v>174.077610015869</c:v>
                </c:pt>
                <c:pt idx="405">
                  <c:v>174.077610015869</c:v>
                </c:pt>
                <c:pt idx="406">
                  <c:v>174.077610015869</c:v>
                </c:pt>
                <c:pt idx="407">
                  <c:v>174.077610015869</c:v>
                </c:pt>
                <c:pt idx="408">
                  <c:v>174.077610015869</c:v>
                </c:pt>
                <c:pt idx="409">
                  <c:v>174.077610015869</c:v>
                </c:pt>
                <c:pt idx="410">
                  <c:v>174.077610015869</c:v>
                </c:pt>
                <c:pt idx="411">
                  <c:v>174.077610015869</c:v>
                </c:pt>
                <c:pt idx="412">
                  <c:v>174.077610015869</c:v>
                </c:pt>
                <c:pt idx="413">
                  <c:v>174.077610015869</c:v>
                </c:pt>
                <c:pt idx="414">
                  <c:v>174.077610015869</c:v>
                </c:pt>
                <c:pt idx="415">
                  <c:v>174.077610015869</c:v>
                </c:pt>
                <c:pt idx="416">
                  <c:v>174.077610015869</c:v>
                </c:pt>
                <c:pt idx="417">
                  <c:v>174.077610015869</c:v>
                </c:pt>
                <c:pt idx="418">
                  <c:v>174.077610015869</c:v>
                </c:pt>
                <c:pt idx="419">
                  <c:v>174.077610015869</c:v>
                </c:pt>
                <c:pt idx="420">
                  <c:v>174.077610015869</c:v>
                </c:pt>
                <c:pt idx="421">
                  <c:v>174.077610015869</c:v>
                </c:pt>
                <c:pt idx="422">
                  <c:v>174.077610015869</c:v>
                </c:pt>
                <c:pt idx="423">
                  <c:v>174.077610015869</c:v>
                </c:pt>
                <c:pt idx="424">
                  <c:v>174.077610015869</c:v>
                </c:pt>
                <c:pt idx="425">
                  <c:v>174.077610015869</c:v>
                </c:pt>
                <c:pt idx="426">
                  <c:v>174.077610015869</c:v>
                </c:pt>
                <c:pt idx="427">
                  <c:v>174.077610015869</c:v>
                </c:pt>
                <c:pt idx="428">
                  <c:v>174.077610015869</c:v>
                </c:pt>
                <c:pt idx="429">
                  <c:v>174.077610015869</c:v>
                </c:pt>
                <c:pt idx="430">
                  <c:v>174.077610015869</c:v>
                </c:pt>
                <c:pt idx="431">
                  <c:v>174.077610015869</c:v>
                </c:pt>
                <c:pt idx="432">
                  <c:v>174.077610015869</c:v>
                </c:pt>
                <c:pt idx="433">
                  <c:v>174.077610015869</c:v>
                </c:pt>
                <c:pt idx="434">
                  <c:v>174.077610015869</c:v>
                </c:pt>
                <c:pt idx="435">
                  <c:v>174.077610015869</c:v>
                </c:pt>
                <c:pt idx="436">
                  <c:v>174.077610015869</c:v>
                </c:pt>
                <c:pt idx="437">
                  <c:v>174.077610015869</c:v>
                </c:pt>
                <c:pt idx="438">
                  <c:v>174.077610015869</c:v>
                </c:pt>
                <c:pt idx="439">
                  <c:v>174.077610015869</c:v>
                </c:pt>
                <c:pt idx="440">
                  <c:v>174.077610015869</c:v>
                </c:pt>
                <c:pt idx="441">
                  <c:v>174.077610015869</c:v>
                </c:pt>
                <c:pt idx="442">
                  <c:v>174.077610015869</c:v>
                </c:pt>
                <c:pt idx="443">
                  <c:v>174.077610015869</c:v>
                </c:pt>
                <c:pt idx="444">
                  <c:v>174.077610015869</c:v>
                </c:pt>
                <c:pt idx="445">
                  <c:v>174.077610015869</c:v>
                </c:pt>
                <c:pt idx="446">
                  <c:v>174.077610015869</c:v>
                </c:pt>
                <c:pt idx="447">
                  <c:v>174.077610015869</c:v>
                </c:pt>
                <c:pt idx="448">
                  <c:v>174.077610015869</c:v>
                </c:pt>
                <c:pt idx="449">
                  <c:v>174.077610015869</c:v>
                </c:pt>
                <c:pt idx="450">
                  <c:v>174.077610015869</c:v>
                </c:pt>
                <c:pt idx="451">
                  <c:v>174.077610015869</c:v>
                </c:pt>
                <c:pt idx="452">
                  <c:v>174.077610015869</c:v>
                </c:pt>
                <c:pt idx="453">
                  <c:v>174.077610015869</c:v>
                </c:pt>
                <c:pt idx="454">
                  <c:v>174.077610015869</c:v>
                </c:pt>
                <c:pt idx="455">
                  <c:v>174.077610015869</c:v>
                </c:pt>
                <c:pt idx="456">
                  <c:v>174.077610015869</c:v>
                </c:pt>
                <c:pt idx="457">
                  <c:v>174.077610015869</c:v>
                </c:pt>
                <c:pt idx="458">
                  <c:v>174.077610015869</c:v>
                </c:pt>
                <c:pt idx="459">
                  <c:v>174.077610015869</c:v>
                </c:pt>
                <c:pt idx="460">
                  <c:v>174.077610015869</c:v>
                </c:pt>
                <c:pt idx="461">
                  <c:v>174.077610015869</c:v>
                </c:pt>
                <c:pt idx="462">
                  <c:v>174.077610015869</c:v>
                </c:pt>
                <c:pt idx="463">
                  <c:v>174.077610015869</c:v>
                </c:pt>
                <c:pt idx="464">
                  <c:v>174.077610015869</c:v>
                </c:pt>
                <c:pt idx="465">
                  <c:v>174.077610015869</c:v>
                </c:pt>
                <c:pt idx="466">
                  <c:v>174.077610015869</c:v>
                </c:pt>
                <c:pt idx="467">
                  <c:v>174.077610015869</c:v>
                </c:pt>
                <c:pt idx="468">
                  <c:v>174.077610015869</c:v>
                </c:pt>
                <c:pt idx="469">
                  <c:v>174.077610015869</c:v>
                </c:pt>
                <c:pt idx="470">
                  <c:v>174.077610015869</c:v>
                </c:pt>
                <c:pt idx="471">
                  <c:v>174.077610015869</c:v>
                </c:pt>
                <c:pt idx="472">
                  <c:v>174.077610015869</c:v>
                </c:pt>
                <c:pt idx="473">
                  <c:v>174.077610015869</c:v>
                </c:pt>
                <c:pt idx="474">
                  <c:v>174.077610015869</c:v>
                </c:pt>
                <c:pt idx="475">
                  <c:v>174.077610015869</c:v>
                </c:pt>
                <c:pt idx="476">
                  <c:v>174.077610015869</c:v>
                </c:pt>
                <c:pt idx="477">
                  <c:v>174.077610015869</c:v>
                </c:pt>
                <c:pt idx="478">
                  <c:v>174.077610015869</c:v>
                </c:pt>
                <c:pt idx="479">
                  <c:v>174.077610015869</c:v>
                </c:pt>
                <c:pt idx="480">
                  <c:v>174.077610015869</c:v>
                </c:pt>
                <c:pt idx="481">
                  <c:v>174.077610015869</c:v>
                </c:pt>
                <c:pt idx="482">
                  <c:v>174.077610015869</c:v>
                </c:pt>
                <c:pt idx="483">
                  <c:v>174.077610015869</c:v>
                </c:pt>
                <c:pt idx="484">
                  <c:v>174.077610015869</c:v>
                </c:pt>
                <c:pt idx="485">
                  <c:v>174.077610015869</c:v>
                </c:pt>
                <c:pt idx="486">
                  <c:v>174.077610015869</c:v>
                </c:pt>
                <c:pt idx="487">
                  <c:v>174.077610015869</c:v>
                </c:pt>
                <c:pt idx="488">
                  <c:v>174.077610015869</c:v>
                </c:pt>
                <c:pt idx="489">
                  <c:v>174.077610015869</c:v>
                </c:pt>
                <c:pt idx="490">
                  <c:v>174.077610015869</c:v>
                </c:pt>
                <c:pt idx="491">
                  <c:v>174.077610015869</c:v>
                </c:pt>
                <c:pt idx="492">
                  <c:v>174.077610015869</c:v>
                </c:pt>
                <c:pt idx="493">
                  <c:v>174.077610015869</c:v>
                </c:pt>
                <c:pt idx="494">
                  <c:v>174.077610015869</c:v>
                </c:pt>
                <c:pt idx="495">
                  <c:v>174.077610015869</c:v>
                </c:pt>
                <c:pt idx="496">
                  <c:v>174.077610015869</c:v>
                </c:pt>
                <c:pt idx="497">
                  <c:v>174.077610015869</c:v>
                </c:pt>
                <c:pt idx="498">
                  <c:v>174.077610015869</c:v>
                </c:pt>
                <c:pt idx="499">
                  <c:v>174.077610015869</c:v>
                </c:pt>
                <c:pt idx="500">
                  <c:v>174.077610015869</c:v>
                </c:pt>
                <c:pt idx="501">
                  <c:v>174.077610015869</c:v>
                </c:pt>
                <c:pt idx="502">
                  <c:v>174.077610015869</c:v>
                </c:pt>
                <c:pt idx="503">
                  <c:v>174.077610015869</c:v>
                </c:pt>
                <c:pt idx="504">
                  <c:v>174.077610015869</c:v>
                </c:pt>
                <c:pt idx="505">
                  <c:v>174.077610015869</c:v>
                </c:pt>
                <c:pt idx="506">
                  <c:v>174.077610015869</c:v>
                </c:pt>
                <c:pt idx="507">
                  <c:v>174.077610015869</c:v>
                </c:pt>
                <c:pt idx="508">
                  <c:v>174.077610015869</c:v>
                </c:pt>
                <c:pt idx="509">
                  <c:v>174.077610015869</c:v>
                </c:pt>
                <c:pt idx="510">
                  <c:v>174.077610015869</c:v>
                </c:pt>
                <c:pt idx="511">
                  <c:v>174.077610015869</c:v>
                </c:pt>
                <c:pt idx="512">
                  <c:v>174.077610015869</c:v>
                </c:pt>
                <c:pt idx="513">
                  <c:v>174.077610015869</c:v>
                </c:pt>
                <c:pt idx="514">
                  <c:v>174.077610015869</c:v>
                </c:pt>
                <c:pt idx="515">
                  <c:v>174.077610015869</c:v>
                </c:pt>
                <c:pt idx="516">
                  <c:v>174.077610015869</c:v>
                </c:pt>
                <c:pt idx="517">
                  <c:v>174.077610015869</c:v>
                </c:pt>
                <c:pt idx="518">
                  <c:v>174.077610015869</c:v>
                </c:pt>
                <c:pt idx="519">
                  <c:v>174.077610015869</c:v>
                </c:pt>
                <c:pt idx="520">
                  <c:v>174.077610015869</c:v>
                </c:pt>
                <c:pt idx="521">
                  <c:v>174.077610015869</c:v>
                </c:pt>
                <c:pt idx="522">
                  <c:v>174.077610015869</c:v>
                </c:pt>
                <c:pt idx="523">
                  <c:v>174.077610015869</c:v>
                </c:pt>
                <c:pt idx="524">
                  <c:v>174.077610015869</c:v>
                </c:pt>
                <c:pt idx="525">
                  <c:v>174.077610015869</c:v>
                </c:pt>
                <c:pt idx="526">
                  <c:v>174.077610015869</c:v>
                </c:pt>
                <c:pt idx="527">
                  <c:v>174.077610015869</c:v>
                </c:pt>
                <c:pt idx="528">
                  <c:v>174.077610015869</c:v>
                </c:pt>
                <c:pt idx="529">
                  <c:v>174.077610015869</c:v>
                </c:pt>
                <c:pt idx="530">
                  <c:v>174.077610015869</c:v>
                </c:pt>
                <c:pt idx="531">
                  <c:v>174.077610015869</c:v>
                </c:pt>
                <c:pt idx="532">
                  <c:v>174.077610015869</c:v>
                </c:pt>
                <c:pt idx="533">
                  <c:v>174.077610015869</c:v>
                </c:pt>
                <c:pt idx="534">
                  <c:v>174.077610015869</c:v>
                </c:pt>
                <c:pt idx="535">
                  <c:v>174.077610015869</c:v>
                </c:pt>
                <c:pt idx="536">
                  <c:v>174.077610015869</c:v>
                </c:pt>
                <c:pt idx="537">
                  <c:v>174.077610015869</c:v>
                </c:pt>
                <c:pt idx="538">
                  <c:v>174.077610015869</c:v>
                </c:pt>
                <c:pt idx="539">
                  <c:v>174.077610015869</c:v>
                </c:pt>
                <c:pt idx="540">
                  <c:v>174.077610015869</c:v>
                </c:pt>
                <c:pt idx="541">
                  <c:v>174.077610015869</c:v>
                </c:pt>
                <c:pt idx="542">
                  <c:v>174.077610015869</c:v>
                </c:pt>
                <c:pt idx="543">
                  <c:v>174.077610015869</c:v>
                </c:pt>
                <c:pt idx="544">
                  <c:v>174.077610015869</c:v>
                </c:pt>
                <c:pt idx="545">
                  <c:v>174.077610015869</c:v>
                </c:pt>
                <c:pt idx="546">
                  <c:v>174.077610015869</c:v>
                </c:pt>
                <c:pt idx="547">
                  <c:v>174.077610015869</c:v>
                </c:pt>
                <c:pt idx="548">
                  <c:v>174.077610015869</c:v>
                </c:pt>
                <c:pt idx="549">
                  <c:v>174.077610015869</c:v>
                </c:pt>
                <c:pt idx="550">
                  <c:v>174.077610015869</c:v>
                </c:pt>
                <c:pt idx="551">
                  <c:v>174.077610015869</c:v>
                </c:pt>
                <c:pt idx="552">
                  <c:v>174.077610015869</c:v>
                </c:pt>
                <c:pt idx="553">
                  <c:v>174.077610015869</c:v>
                </c:pt>
                <c:pt idx="554">
                  <c:v>174.077610015869</c:v>
                </c:pt>
                <c:pt idx="555">
                  <c:v>174.077610015869</c:v>
                </c:pt>
                <c:pt idx="556">
                  <c:v>174.077610015869</c:v>
                </c:pt>
                <c:pt idx="557">
                  <c:v>174.077610015869</c:v>
                </c:pt>
                <c:pt idx="558">
                  <c:v>174.077610015869</c:v>
                </c:pt>
                <c:pt idx="559">
                  <c:v>174.077610015869</c:v>
                </c:pt>
                <c:pt idx="560">
                  <c:v>174.077610015869</c:v>
                </c:pt>
                <c:pt idx="561">
                  <c:v>174.077610015869</c:v>
                </c:pt>
                <c:pt idx="562">
                  <c:v>174.077610015869</c:v>
                </c:pt>
                <c:pt idx="563">
                  <c:v>174.077610015869</c:v>
                </c:pt>
                <c:pt idx="564">
                  <c:v>174.077610015869</c:v>
                </c:pt>
                <c:pt idx="565">
                  <c:v>174.077610015869</c:v>
                </c:pt>
                <c:pt idx="566">
                  <c:v>174.077610015869</c:v>
                </c:pt>
                <c:pt idx="567">
                  <c:v>174.077610015869</c:v>
                </c:pt>
                <c:pt idx="568">
                  <c:v>174.077610015869</c:v>
                </c:pt>
                <c:pt idx="569">
                  <c:v>174.077610015869</c:v>
                </c:pt>
                <c:pt idx="570">
                  <c:v>174.077610015869</c:v>
                </c:pt>
                <c:pt idx="571">
                  <c:v>174.077610015869</c:v>
                </c:pt>
                <c:pt idx="572">
                  <c:v>174.077610015869</c:v>
                </c:pt>
                <c:pt idx="573">
                  <c:v>174.077610015869</c:v>
                </c:pt>
                <c:pt idx="574">
                  <c:v>174.077610015869</c:v>
                </c:pt>
                <c:pt idx="575">
                  <c:v>174.077610015869</c:v>
                </c:pt>
                <c:pt idx="576">
                  <c:v>174.077610015869</c:v>
                </c:pt>
                <c:pt idx="577">
                  <c:v>174.077610015869</c:v>
                </c:pt>
                <c:pt idx="578">
                  <c:v>174.077610015869</c:v>
                </c:pt>
                <c:pt idx="579">
                  <c:v>174.077610015869</c:v>
                </c:pt>
                <c:pt idx="580">
                  <c:v>174.077610015869</c:v>
                </c:pt>
                <c:pt idx="581">
                  <c:v>174.077610015869</c:v>
                </c:pt>
                <c:pt idx="582">
                  <c:v>174.077610015869</c:v>
                </c:pt>
                <c:pt idx="583">
                  <c:v>174.077610015869</c:v>
                </c:pt>
                <c:pt idx="584">
                  <c:v>174.077610015869</c:v>
                </c:pt>
                <c:pt idx="585">
                  <c:v>174.077610015869</c:v>
                </c:pt>
                <c:pt idx="586">
                  <c:v>174.077610015869</c:v>
                </c:pt>
                <c:pt idx="587">
                  <c:v>174.077610015869</c:v>
                </c:pt>
                <c:pt idx="588">
                  <c:v>174.077610015869</c:v>
                </c:pt>
                <c:pt idx="589">
                  <c:v>174.077610015869</c:v>
                </c:pt>
                <c:pt idx="590">
                  <c:v>174.077610015869</c:v>
                </c:pt>
                <c:pt idx="591">
                  <c:v>174.077610015869</c:v>
                </c:pt>
                <c:pt idx="592">
                  <c:v>174.077610015869</c:v>
                </c:pt>
                <c:pt idx="593">
                  <c:v>174.077610015869</c:v>
                </c:pt>
                <c:pt idx="594">
                  <c:v>174.077610015869</c:v>
                </c:pt>
                <c:pt idx="595">
                  <c:v>174.077610015869</c:v>
                </c:pt>
                <c:pt idx="596">
                  <c:v>174.077610015869</c:v>
                </c:pt>
                <c:pt idx="597">
                  <c:v>174.077610015869</c:v>
                </c:pt>
                <c:pt idx="598">
                  <c:v>174.077610015869</c:v>
                </c:pt>
                <c:pt idx="599">
                  <c:v>174.077610015869</c:v>
                </c:pt>
                <c:pt idx="600">
                  <c:v>174.077610015869</c:v>
                </c:pt>
                <c:pt idx="601">
                  <c:v>174.077610015869</c:v>
                </c:pt>
                <c:pt idx="602">
                  <c:v>174.077610015869</c:v>
                </c:pt>
                <c:pt idx="603">
                  <c:v>174.077610015869</c:v>
                </c:pt>
                <c:pt idx="604">
                  <c:v>174.077610015869</c:v>
                </c:pt>
                <c:pt idx="605">
                  <c:v>174.077610015869</c:v>
                </c:pt>
                <c:pt idx="606">
                  <c:v>174.077610015869</c:v>
                </c:pt>
                <c:pt idx="607">
                  <c:v>174.077610015869</c:v>
                </c:pt>
                <c:pt idx="608">
                  <c:v>174.077610015869</c:v>
                </c:pt>
                <c:pt idx="609">
                  <c:v>174.077610015869</c:v>
                </c:pt>
                <c:pt idx="610">
                  <c:v>174.077610015869</c:v>
                </c:pt>
                <c:pt idx="611">
                  <c:v>174.077610015869</c:v>
                </c:pt>
                <c:pt idx="612">
                  <c:v>174.077610015869</c:v>
                </c:pt>
                <c:pt idx="613">
                  <c:v>174.077610015869</c:v>
                </c:pt>
                <c:pt idx="614">
                  <c:v>174.077610015869</c:v>
                </c:pt>
                <c:pt idx="615">
                  <c:v>174.077610015869</c:v>
                </c:pt>
                <c:pt idx="616">
                  <c:v>174.077610015869</c:v>
                </c:pt>
                <c:pt idx="617">
                  <c:v>174.077610015869</c:v>
                </c:pt>
                <c:pt idx="618">
                  <c:v>174.077610015869</c:v>
                </c:pt>
                <c:pt idx="619">
                  <c:v>174.077610015869</c:v>
                </c:pt>
                <c:pt idx="620">
                  <c:v>174.077610015869</c:v>
                </c:pt>
                <c:pt idx="621">
                  <c:v>174.077610015869</c:v>
                </c:pt>
                <c:pt idx="622">
                  <c:v>174.077610015869</c:v>
                </c:pt>
                <c:pt idx="623">
                  <c:v>174.077610015869</c:v>
                </c:pt>
                <c:pt idx="624">
                  <c:v>174.077610015869</c:v>
                </c:pt>
                <c:pt idx="625">
                  <c:v>174.077610015869</c:v>
                </c:pt>
                <c:pt idx="626">
                  <c:v>174.077610015869</c:v>
                </c:pt>
                <c:pt idx="627">
                  <c:v>174.077610015869</c:v>
                </c:pt>
                <c:pt idx="628">
                  <c:v>174.077610015869</c:v>
                </c:pt>
                <c:pt idx="629">
                  <c:v>174.077610015869</c:v>
                </c:pt>
                <c:pt idx="630">
                  <c:v>174.077610015869</c:v>
                </c:pt>
                <c:pt idx="631">
                  <c:v>174.077610015869</c:v>
                </c:pt>
                <c:pt idx="632">
                  <c:v>174.077610015869</c:v>
                </c:pt>
                <c:pt idx="633">
                  <c:v>174.077610015869</c:v>
                </c:pt>
                <c:pt idx="634">
                  <c:v>174.077610015869</c:v>
                </c:pt>
                <c:pt idx="635">
                  <c:v>174.077610015869</c:v>
                </c:pt>
                <c:pt idx="636">
                  <c:v>174.077610015869</c:v>
                </c:pt>
                <c:pt idx="637">
                  <c:v>174.077610015869</c:v>
                </c:pt>
                <c:pt idx="638">
                  <c:v>174.077610015869</c:v>
                </c:pt>
                <c:pt idx="639">
                  <c:v>174.077610015869</c:v>
                </c:pt>
                <c:pt idx="640">
                  <c:v>174.077610015869</c:v>
                </c:pt>
                <c:pt idx="641">
                  <c:v>174.077610015869</c:v>
                </c:pt>
                <c:pt idx="642">
                  <c:v>174.077610015869</c:v>
                </c:pt>
                <c:pt idx="643">
                  <c:v>174.077610015869</c:v>
                </c:pt>
                <c:pt idx="644">
                  <c:v>174.077610015869</c:v>
                </c:pt>
                <c:pt idx="645">
                  <c:v>174.077610015869</c:v>
                </c:pt>
                <c:pt idx="646">
                  <c:v>174.077610015869</c:v>
                </c:pt>
                <c:pt idx="647">
                  <c:v>174.077610015869</c:v>
                </c:pt>
                <c:pt idx="648">
                  <c:v>174.077610015869</c:v>
                </c:pt>
                <c:pt idx="649">
                  <c:v>174.077610015869</c:v>
                </c:pt>
                <c:pt idx="650">
                  <c:v>174.077610015869</c:v>
                </c:pt>
                <c:pt idx="651">
                  <c:v>174.077610015869</c:v>
                </c:pt>
                <c:pt idx="652">
                  <c:v>174.077610015869</c:v>
                </c:pt>
                <c:pt idx="653">
                  <c:v>174.077610015869</c:v>
                </c:pt>
                <c:pt idx="654">
                  <c:v>174.077610015869</c:v>
                </c:pt>
                <c:pt idx="655">
                  <c:v>174.077610015869</c:v>
                </c:pt>
                <c:pt idx="656">
                  <c:v>174.077610015869</c:v>
                </c:pt>
                <c:pt idx="657">
                  <c:v>174.077610015869</c:v>
                </c:pt>
                <c:pt idx="658">
                  <c:v>174.077610015869</c:v>
                </c:pt>
                <c:pt idx="659">
                  <c:v>174.077610015869</c:v>
                </c:pt>
                <c:pt idx="660">
                  <c:v>174.077610015869</c:v>
                </c:pt>
                <c:pt idx="661">
                  <c:v>174.077610015869</c:v>
                </c:pt>
                <c:pt idx="662">
                  <c:v>174.077610015869</c:v>
                </c:pt>
                <c:pt idx="663">
                  <c:v>174.077610015869</c:v>
                </c:pt>
                <c:pt idx="664">
                  <c:v>174.077610015869</c:v>
                </c:pt>
                <c:pt idx="665">
                  <c:v>174.077610015869</c:v>
                </c:pt>
                <c:pt idx="666">
                  <c:v>174.077610015869</c:v>
                </c:pt>
                <c:pt idx="667">
                  <c:v>174.077610015869</c:v>
                </c:pt>
                <c:pt idx="668">
                  <c:v>174.077610015869</c:v>
                </c:pt>
                <c:pt idx="669">
                  <c:v>174.077610015869</c:v>
                </c:pt>
                <c:pt idx="670">
                  <c:v>174.077610015869</c:v>
                </c:pt>
                <c:pt idx="671">
                  <c:v>174.077610015869</c:v>
                </c:pt>
                <c:pt idx="672">
                  <c:v>174.077610015869</c:v>
                </c:pt>
                <c:pt idx="673">
                  <c:v>174.077610015869</c:v>
                </c:pt>
                <c:pt idx="674">
                  <c:v>174.077610015869</c:v>
                </c:pt>
                <c:pt idx="675">
                  <c:v>174.077610015869</c:v>
                </c:pt>
                <c:pt idx="676">
                  <c:v>174.077610015869</c:v>
                </c:pt>
                <c:pt idx="677">
                  <c:v>174.077610015869</c:v>
                </c:pt>
                <c:pt idx="678">
                  <c:v>174.077610015869</c:v>
                </c:pt>
                <c:pt idx="679">
                  <c:v>174.077610015869</c:v>
                </c:pt>
                <c:pt idx="680">
                  <c:v>174.077610015869</c:v>
                </c:pt>
                <c:pt idx="681">
                  <c:v>174.077610015869</c:v>
                </c:pt>
                <c:pt idx="682">
                  <c:v>174.077610015869</c:v>
                </c:pt>
                <c:pt idx="683">
                  <c:v>174.077610015869</c:v>
                </c:pt>
                <c:pt idx="684">
                  <c:v>174.077610015869</c:v>
                </c:pt>
                <c:pt idx="685">
                  <c:v>174.077610015869</c:v>
                </c:pt>
                <c:pt idx="686">
                  <c:v>174.077610015869</c:v>
                </c:pt>
                <c:pt idx="687">
                  <c:v>174.077610015869</c:v>
                </c:pt>
                <c:pt idx="688">
                  <c:v>174.077610015869</c:v>
                </c:pt>
                <c:pt idx="689">
                  <c:v>174.077610015869</c:v>
                </c:pt>
                <c:pt idx="690">
                  <c:v>174.077610015869</c:v>
                </c:pt>
                <c:pt idx="691">
                  <c:v>174.077610015869</c:v>
                </c:pt>
                <c:pt idx="692">
                  <c:v>174.077610015869</c:v>
                </c:pt>
                <c:pt idx="693">
                  <c:v>174.077610015869</c:v>
                </c:pt>
                <c:pt idx="694">
                  <c:v>174.077610015869</c:v>
                </c:pt>
                <c:pt idx="695">
                  <c:v>174.077610015869</c:v>
                </c:pt>
                <c:pt idx="696">
                  <c:v>174.077610015869</c:v>
                </c:pt>
                <c:pt idx="697">
                  <c:v>174.077610015869</c:v>
                </c:pt>
                <c:pt idx="698">
                  <c:v>174.077610015869</c:v>
                </c:pt>
                <c:pt idx="699">
                  <c:v>174.077610015869</c:v>
                </c:pt>
                <c:pt idx="700">
                  <c:v>174.077610015869</c:v>
                </c:pt>
                <c:pt idx="701">
                  <c:v>174.077610015869</c:v>
                </c:pt>
                <c:pt idx="702">
                  <c:v>174.077610015869</c:v>
                </c:pt>
                <c:pt idx="703">
                  <c:v>174.077610015869</c:v>
                </c:pt>
                <c:pt idx="704">
                  <c:v>174.077610015869</c:v>
                </c:pt>
                <c:pt idx="705">
                  <c:v>174.077610015869</c:v>
                </c:pt>
                <c:pt idx="706">
                  <c:v>174.077610015869</c:v>
                </c:pt>
                <c:pt idx="707">
                  <c:v>174.077610015869</c:v>
                </c:pt>
                <c:pt idx="708">
                  <c:v>174.077610015869</c:v>
                </c:pt>
                <c:pt idx="709">
                  <c:v>174.077610015869</c:v>
                </c:pt>
                <c:pt idx="710">
                  <c:v>174.077610015869</c:v>
                </c:pt>
                <c:pt idx="711">
                  <c:v>174.077610015869</c:v>
                </c:pt>
                <c:pt idx="712">
                  <c:v>174.077610015869</c:v>
                </c:pt>
                <c:pt idx="713">
                  <c:v>174.077610015869</c:v>
                </c:pt>
                <c:pt idx="714">
                  <c:v>174.077610015869</c:v>
                </c:pt>
                <c:pt idx="715">
                  <c:v>174.077610015869</c:v>
                </c:pt>
                <c:pt idx="716">
                  <c:v>174.077610015869</c:v>
                </c:pt>
                <c:pt idx="717">
                  <c:v>174.077610015869</c:v>
                </c:pt>
                <c:pt idx="718">
                  <c:v>174.077610015869</c:v>
                </c:pt>
                <c:pt idx="719">
                  <c:v>174.077610015869</c:v>
                </c:pt>
                <c:pt idx="720">
                  <c:v>174.077610015869</c:v>
                </c:pt>
                <c:pt idx="721">
                  <c:v>174.077610015869</c:v>
                </c:pt>
                <c:pt idx="722">
                  <c:v>174.077610015869</c:v>
                </c:pt>
                <c:pt idx="723">
                  <c:v>174.077610015869</c:v>
                </c:pt>
                <c:pt idx="724">
                  <c:v>174.077610015869</c:v>
                </c:pt>
                <c:pt idx="725">
                  <c:v>174.077610015869</c:v>
                </c:pt>
                <c:pt idx="726">
                  <c:v>174.077610015869</c:v>
                </c:pt>
                <c:pt idx="727">
                  <c:v>174.077610015869</c:v>
                </c:pt>
                <c:pt idx="728">
                  <c:v>174.077610015869</c:v>
                </c:pt>
                <c:pt idx="729">
                  <c:v>174.077610015869</c:v>
                </c:pt>
                <c:pt idx="730">
                  <c:v>174.077610015869</c:v>
                </c:pt>
                <c:pt idx="731">
                  <c:v>174.077610015869</c:v>
                </c:pt>
                <c:pt idx="732">
                  <c:v>174.077610015869</c:v>
                </c:pt>
                <c:pt idx="733">
                  <c:v>174.077610015869</c:v>
                </c:pt>
                <c:pt idx="734">
                  <c:v>174.077610015869</c:v>
                </c:pt>
                <c:pt idx="735">
                  <c:v>174.077610015869</c:v>
                </c:pt>
                <c:pt idx="736">
                  <c:v>174.077610015869</c:v>
                </c:pt>
                <c:pt idx="737">
                  <c:v>174.077610015869</c:v>
                </c:pt>
                <c:pt idx="738">
                  <c:v>174.077610015869</c:v>
                </c:pt>
                <c:pt idx="739">
                  <c:v>174.077610015869</c:v>
                </c:pt>
                <c:pt idx="740">
                  <c:v>174.077610015869</c:v>
                </c:pt>
                <c:pt idx="741">
                  <c:v>174.077610015869</c:v>
                </c:pt>
                <c:pt idx="742">
                  <c:v>174.077610015869</c:v>
                </c:pt>
                <c:pt idx="743">
                  <c:v>174.077610015869</c:v>
                </c:pt>
                <c:pt idx="744">
                  <c:v>174.077610015869</c:v>
                </c:pt>
                <c:pt idx="745">
                  <c:v>174.077610015869</c:v>
                </c:pt>
                <c:pt idx="746">
                  <c:v>174.077610015869</c:v>
                </c:pt>
                <c:pt idx="747">
                  <c:v>174.077610015869</c:v>
                </c:pt>
                <c:pt idx="748">
                  <c:v>174.077610015869</c:v>
                </c:pt>
                <c:pt idx="749">
                  <c:v>174.077610015869</c:v>
                </c:pt>
                <c:pt idx="750">
                  <c:v>174.077610015869</c:v>
                </c:pt>
                <c:pt idx="751">
                  <c:v>174.077610015869</c:v>
                </c:pt>
                <c:pt idx="752">
                  <c:v>174.077610015869</c:v>
                </c:pt>
                <c:pt idx="753">
                  <c:v>174.077610015869</c:v>
                </c:pt>
                <c:pt idx="754">
                  <c:v>174.077610015869</c:v>
                </c:pt>
                <c:pt idx="755">
                  <c:v>174.077610015869</c:v>
                </c:pt>
                <c:pt idx="756">
                  <c:v>174.077610015869</c:v>
                </c:pt>
                <c:pt idx="757">
                  <c:v>174.077610015869</c:v>
                </c:pt>
                <c:pt idx="758">
                  <c:v>174.077610015869</c:v>
                </c:pt>
                <c:pt idx="759">
                  <c:v>174.077610015869</c:v>
                </c:pt>
                <c:pt idx="760">
                  <c:v>174.077610015869</c:v>
                </c:pt>
                <c:pt idx="761">
                  <c:v>174.077610015869</c:v>
                </c:pt>
                <c:pt idx="762">
                  <c:v>174.077610015869</c:v>
                </c:pt>
                <c:pt idx="763">
                  <c:v>174.077610015869</c:v>
                </c:pt>
                <c:pt idx="764">
                  <c:v>174.077610015869</c:v>
                </c:pt>
                <c:pt idx="765">
                  <c:v>174.077610015869</c:v>
                </c:pt>
                <c:pt idx="766">
                  <c:v>174.077610015869</c:v>
                </c:pt>
                <c:pt idx="767">
                  <c:v>174.077610015869</c:v>
                </c:pt>
                <c:pt idx="768">
                  <c:v>174.077610015869</c:v>
                </c:pt>
                <c:pt idx="769">
                  <c:v>174.077610015869</c:v>
                </c:pt>
                <c:pt idx="770">
                  <c:v>174.077610015869</c:v>
                </c:pt>
                <c:pt idx="771">
                  <c:v>174.077610015869</c:v>
                </c:pt>
                <c:pt idx="772">
                  <c:v>174.077610015869</c:v>
                </c:pt>
                <c:pt idx="773">
                  <c:v>174.077610015869</c:v>
                </c:pt>
                <c:pt idx="774">
                  <c:v>174.077610015869</c:v>
                </c:pt>
                <c:pt idx="775">
                  <c:v>174.077610015869</c:v>
                </c:pt>
                <c:pt idx="776">
                  <c:v>174.077610015869</c:v>
                </c:pt>
                <c:pt idx="777">
                  <c:v>174.077610015869</c:v>
                </c:pt>
                <c:pt idx="778">
                  <c:v>174.077610015869</c:v>
                </c:pt>
                <c:pt idx="779">
                  <c:v>174.077610015869</c:v>
                </c:pt>
                <c:pt idx="780">
                  <c:v>174.077610015869</c:v>
                </c:pt>
                <c:pt idx="781">
                  <c:v>174.077610015869</c:v>
                </c:pt>
                <c:pt idx="782">
                  <c:v>174.077610015869</c:v>
                </c:pt>
                <c:pt idx="783">
                  <c:v>174.077610015869</c:v>
                </c:pt>
                <c:pt idx="784">
                  <c:v>174.077610015869</c:v>
                </c:pt>
                <c:pt idx="785">
                  <c:v>174.077610015869</c:v>
                </c:pt>
                <c:pt idx="786">
                  <c:v>174.077610015869</c:v>
                </c:pt>
                <c:pt idx="787">
                  <c:v>174.077610015869</c:v>
                </c:pt>
                <c:pt idx="788">
                  <c:v>174.077610015869</c:v>
                </c:pt>
                <c:pt idx="789">
                  <c:v>174.077610015869</c:v>
                </c:pt>
                <c:pt idx="790">
                  <c:v>174.077610015869</c:v>
                </c:pt>
                <c:pt idx="791">
                  <c:v>174.077610015869</c:v>
                </c:pt>
                <c:pt idx="792">
                  <c:v>174.077610015869</c:v>
                </c:pt>
                <c:pt idx="793">
                  <c:v>174.077610015869</c:v>
                </c:pt>
                <c:pt idx="794">
                  <c:v>174.077610015869</c:v>
                </c:pt>
                <c:pt idx="795">
                  <c:v>174.077610015869</c:v>
                </c:pt>
                <c:pt idx="796">
                  <c:v>174.077610015869</c:v>
                </c:pt>
                <c:pt idx="797">
                  <c:v>174.077610015869</c:v>
                </c:pt>
                <c:pt idx="798">
                  <c:v>174.077610015869</c:v>
                </c:pt>
                <c:pt idx="799">
                  <c:v>174.077610015869</c:v>
                </c:pt>
                <c:pt idx="800">
                  <c:v>174.077610015869</c:v>
                </c:pt>
                <c:pt idx="801">
                  <c:v>174.077610015869</c:v>
                </c:pt>
                <c:pt idx="802">
                  <c:v>174.077610015869</c:v>
                </c:pt>
                <c:pt idx="803">
                  <c:v>174.077610015869</c:v>
                </c:pt>
                <c:pt idx="804">
                  <c:v>174.077610015869</c:v>
                </c:pt>
                <c:pt idx="805">
                  <c:v>174.077610015869</c:v>
                </c:pt>
                <c:pt idx="806">
                  <c:v>174.077610015869</c:v>
                </c:pt>
                <c:pt idx="807">
                  <c:v>174.077610015869</c:v>
                </c:pt>
                <c:pt idx="808">
                  <c:v>174.077610015869</c:v>
                </c:pt>
                <c:pt idx="809">
                  <c:v>174.077610015869</c:v>
                </c:pt>
                <c:pt idx="810">
                  <c:v>174.077610015869</c:v>
                </c:pt>
                <c:pt idx="811">
                  <c:v>174.077610015869</c:v>
                </c:pt>
                <c:pt idx="812">
                  <c:v>174.077610015869</c:v>
                </c:pt>
                <c:pt idx="813">
                  <c:v>174.077610015869</c:v>
                </c:pt>
                <c:pt idx="814">
                  <c:v>174.077610015869</c:v>
                </c:pt>
                <c:pt idx="815">
                  <c:v>174.077610015869</c:v>
                </c:pt>
                <c:pt idx="816">
                  <c:v>174.077610015869</c:v>
                </c:pt>
                <c:pt idx="817">
                  <c:v>174.077610015869</c:v>
                </c:pt>
                <c:pt idx="818">
                  <c:v>174.077610015869</c:v>
                </c:pt>
                <c:pt idx="819">
                  <c:v>174.077610015869</c:v>
                </c:pt>
                <c:pt idx="820">
                  <c:v>174.077610015869</c:v>
                </c:pt>
                <c:pt idx="821">
                  <c:v>174.077610015869</c:v>
                </c:pt>
                <c:pt idx="822">
                  <c:v>174.077610015869</c:v>
                </c:pt>
                <c:pt idx="823">
                  <c:v>174.077610015869</c:v>
                </c:pt>
                <c:pt idx="824">
                  <c:v>174.077610015869</c:v>
                </c:pt>
                <c:pt idx="825">
                  <c:v>174.077610015869</c:v>
                </c:pt>
                <c:pt idx="826">
                  <c:v>174.077610015869</c:v>
                </c:pt>
                <c:pt idx="827">
                  <c:v>174.077610015869</c:v>
                </c:pt>
                <c:pt idx="828">
                  <c:v>174.077610015869</c:v>
                </c:pt>
                <c:pt idx="829">
                  <c:v>174.077610015869</c:v>
                </c:pt>
                <c:pt idx="830">
                  <c:v>174.077610015869</c:v>
                </c:pt>
                <c:pt idx="831">
                  <c:v>174.077610015869</c:v>
                </c:pt>
                <c:pt idx="832">
                  <c:v>174.077610015869</c:v>
                </c:pt>
                <c:pt idx="833">
                  <c:v>174.077610015869</c:v>
                </c:pt>
                <c:pt idx="834">
                  <c:v>174.077610015869</c:v>
                </c:pt>
                <c:pt idx="835">
                  <c:v>174.077610015869</c:v>
                </c:pt>
                <c:pt idx="836">
                  <c:v>174.077610015869</c:v>
                </c:pt>
                <c:pt idx="837">
                  <c:v>174.077610015869</c:v>
                </c:pt>
                <c:pt idx="838">
                  <c:v>174.077610015869</c:v>
                </c:pt>
                <c:pt idx="839">
                  <c:v>174.077610015869</c:v>
                </c:pt>
                <c:pt idx="840">
                  <c:v>174.077610015869</c:v>
                </c:pt>
                <c:pt idx="841">
                  <c:v>174.077610015869</c:v>
                </c:pt>
                <c:pt idx="842">
                  <c:v>174.077610015869</c:v>
                </c:pt>
                <c:pt idx="843">
                  <c:v>174.077610015869</c:v>
                </c:pt>
                <c:pt idx="844">
                  <c:v>174.077610015869</c:v>
                </c:pt>
                <c:pt idx="845">
                  <c:v>174.077610015869</c:v>
                </c:pt>
                <c:pt idx="846">
                  <c:v>174.077610015869</c:v>
                </c:pt>
                <c:pt idx="847">
                  <c:v>174.077610015869</c:v>
                </c:pt>
                <c:pt idx="848">
                  <c:v>174.077610015869</c:v>
                </c:pt>
                <c:pt idx="849">
                  <c:v>174.077610015869</c:v>
                </c:pt>
                <c:pt idx="850">
                  <c:v>174.077610015869</c:v>
                </c:pt>
                <c:pt idx="851">
                  <c:v>174.077610015869</c:v>
                </c:pt>
                <c:pt idx="852">
                  <c:v>174.077610015869</c:v>
                </c:pt>
                <c:pt idx="853">
                  <c:v>174.077610015869</c:v>
                </c:pt>
                <c:pt idx="854">
                  <c:v>174.077610015869</c:v>
                </c:pt>
                <c:pt idx="855">
                  <c:v>174.077610015869</c:v>
                </c:pt>
                <c:pt idx="856">
                  <c:v>174.077610015869</c:v>
                </c:pt>
                <c:pt idx="857">
                  <c:v>174.077610015869</c:v>
                </c:pt>
                <c:pt idx="858">
                  <c:v>174.077610015869</c:v>
                </c:pt>
                <c:pt idx="859">
                  <c:v>174.077610015869</c:v>
                </c:pt>
                <c:pt idx="860">
                  <c:v>174.077610015869</c:v>
                </c:pt>
                <c:pt idx="861">
                  <c:v>174.077610015869</c:v>
                </c:pt>
                <c:pt idx="862">
                  <c:v>174.077610015869</c:v>
                </c:pt>
                <c:pt idx="863">
                  <c:v>174.077610015869</c:v>
                </c:pt>
                <c:pt idx="864">
                  <c:v>174.077610015869</c:v>
                </c:pt>
                <c:pt idx="865">
                  <c:v>174.077610015869</c:v>
                </c:pt>
                <c:pt idx="866">
                  <c:v>174.077610015869</c:v>
                </c:pt>
                <c:pt idx="867">
                  <c:v>174.077610015869</c:v>
                </c:pt>
                <c:pt idx="868">
                  <c:v>174.077610015869</c:v>
                </c:pt>
                <c:pt idx="869">
                  <c:v>174.077610015869</c:v>
                </c:pt>
                <c:pt idx="870">
                  <c:v>174.077610015869</c:v>
                </c:pt>
                <c:pt idx="871">
                  <c:v>174.077610015869</c:v>
                </c:pt>
                <c:pt idx="872">
                  <c:v>174.077610015869</c:v>
                </c:pt>
                <c:pt idx="873">
                  <c:v>174.077610015869</c:v>
                </c:pt>
                <c:pt idx="874">
                  <c:v>174.077610015869</c:v>
                </c:pt>
                <c:pt idx="875">
                  <c:v>174.077610015869</c:v>
                </c:pt>
                <c:pt idx="876">
                  <c:v>174.077610015869</c:v>
                </c:pt>
                <c:pt idx="877">
                  <c:v>174.077610015869</c:v>
                </c:pt>
                <c:pt idx="878">
                  <c:v>174.077610015869</c:v>
                </c:pt>
                <c:pt idx="879">
                  <c:v>174.077610015869</c:v>
                </c:pt>
                <c:pt idx="880">
                  <c:v>174.077610015869</c:v>
                </c:pt>
                <c:pt idx="881">
                  <c:v>174.077610015869</c:v>
                </c:pt>
                <c:pt idx="882">
                  <c:v>174.077610015869</c:v>
                </c:pt>
                <c:pt idx="883">
                  <c:v>174.077610015869</c:v>
                </c:pt>
                <c:pt idx="884">
                  <c:v>174.077610015869</c:v>
                </c:pt>
                <c:pt idx="885">
                  <c:v>174.077610015869</c:v>
                </c:pt>
                <c:pt idx="886">
                  <c:v>174.077610015869</c:v>
                </c:pt>
                <c:pt idx="887">
                  <c:v>174.077610015869</c:v>
                </c:pt>
                <c:pt idx="888">
                  <c:v>174.077610015869</c:v>
                </c:pt>
                <c:pt idx="889">
                  <c:v>174.077610015869</c:v>
                </c:pt>
                <c:pt idx="890">
                  <c:v>174.077610015869</c:v>
                </c:pt>
                <c:pt idx="891">
                  <c:v>174.077610015869</c:v>
                </c:pt>
                <c:pt idx="892">
                  <c:v>174.077610015869</c:v>
                </c:pt>
                <c:pt idx="893">
                  <c:v>174.077610015869</c:v>
                </c:pt>
                <c:pt idx="894">
                  <c:v>174.077610015869</c:v>
                </c:pt>
                <c:pt idx="895">
                  <c:v>174.077610015869</c:v>
                </c:pt>
                <c:pt idx="896">
                  <c:v>174.077610015869</c:v>
                </c:pt>
                <c:pt idx="897">
                  <c:v>174.077610015869</c:v>
                </c:pt>
                <c:pt idx="898">
                  <c:v>174.077610015869</c:v>
                </c:pt>
                <c:pt idx="899">
                  <c:v>174.077610015869</c:v>
                </c:pt>
                <c:pt idx="900">
                  <c:v>174.077610015869</c:v>
                </c:pt>
                <c:pt idx="901">
                  <c:v>174.077610015869</c:v>
                </c:pt>
                <c:pt idx="902">
                  <c:v>174.077610015869</c:v>
                </c:pt>
                <c:pt idx="903">
                  <c:v>174.077610015869</c:v>
                </c:pt>
                <c:pt idx="904">
                  <c:v>174.077610015869</c:v>
                </c:pt>
                <c:pt idx="905">
                  <c:v>174.077610015869</c:v>
                </c:pt>
                <c:pt idx="906">
                  <c:v>174.077610015869</c:v>
                </c:pt>
                <c:pt idx="907">
                  <c:v>174.077610015869</c:v>
                </c:pt>
                <c:pt idx="908">
                  <c:v>174.077610015869</c:v>
                </c:pt>
                <c:pt idx="909">
                  <c:v>174.077610015869</c:v>
                </c:pt>
                <c:pt idx="910">
                  <c:v>174.077610015869</c:v>
                </c:pt>
                <c:pt idx="911">
                  <c:v>174.077610015869</c:v>
                </c:pt>
                <c:pt idx="912">
                  <c:v>174.077610015869</c:v>
                </c:pt>
                <c:pt idx="913">
                  <c:v>174.077610015869</c:v>
                </c:pt>
                <c:pt idx="914">
                  <c:v>174.077610015869</c:v>
                </c:pt>
                <c:pt idx="915">
                  <c:v>174.077610015869</c:v>
                </c:pt>
                <c:pt idx="916">
                  <c:v>174.077610015869</c:v>
                </c:pt>
                <c:pt idx="917">
                  <c:v>174.077610015869</c:v>
                </c:pt>
                <c:pt idx="918">
                  <c:v>174.077610015869</c:v>
                </c:pt>
                <c:pt idx="919">
                  <c:v>174.077610015869</c:v>
                </c:pt>
                <c:pt idx="920">
                  <c:v>174.077610015869</c:v>
                </c:pt>
                <c:pt idx="921">
                  <c:v>174.077610015869</c:v>
                </c:pt>
                <c:pt idx="922">
                  <c:v>174.077610015869</c:v>
                </c:pt>
                <c:pt idx="923">
                  <c:v>174.077610015869</c:v>
                </c:pt>
                <c:pt idx="924">
                  <c:v>174.077610015869</c:v>
                </c:pt>
                <c:pt idx="925">
                  <c:v>174.077610015869</c:v>
                </c:pt>
                <c:pt idx="926">
                  <c:v>174.077610015869</c:v>
                </c:pt>
                <c:pt idx="927">
                  <c:v>174.077610015869</c:v>
                </c:pt>
                <c:pt idx="928">
                  <c:v>174.077610015869</c:v>
                </c:pt>
                <c:pt idx="929">
                  <c:v>174.077610015869</c:v>
                </c:pt>
                <c:pt idx="930">
                  <c:v>174.077610015869</c:v>
                </c:pt>
                <c:pt idx="931">
                  <c:v>174.077610015869</c:v>
                </c:pt>
                <c:pt idx="932">
                  <c:v>174.077610015869</c:v>
                </c:pt>
                <c:pt idx="933">
                  <c:v>174.077610015869</c:v>
                </c:pt>
                <c:pt idx="934">
                  <c:v>174.077610015869</c:v>
                </c:pt>
                <c:pt idx="935">
                  <c:v>174.077610015869</c:v>
                </c:pt>
                <c:pt idx="936">
                  <c:v>174.077610015869</c:v>
                </c:pt>
                <c:pt idx="937">
                  <c:v>174.077610015869</c:v>
                </c:pt>
                <c:pt idx="938">
                  <c:v>174.077610015869</c:v>
                </c:pt>
                <c:pt idx="939">
                  <c:v>174.077610015869</c:v>
                </c:pt>
                <c:pt idx="940">
                  <c:v>174.077610015869</c:v>
                </c:pt>
                <c:pt idx="941">
                  <c:v>174.077610015869</c:v>
                </c:pt>
                <c:pt idx="942">
                  <c:v>174.077610015869</c:v>
                </c:pt>
                <c:pt idx="943">
                  <c:v>174.077610015869</c:v>
                </c:pt>
                <c:pt idx="944">
                  <c:v>174.077610015869</c:v>
                </c:pt>
                <c:pt idx="945">
                  <c:v>174.077610015869</c:v>
                </c:pt>
                <c:pt idx="946">
                  <c:v>174.077610015869</c:v>
                </c:pt>
                <c:pt idx="947">
                  <c:v>174.077610015869</c:v>
                </c:pt>
                <c:pt idx="948">
                  <c:v>174.077610015869</c:v>
                </c:pt>
                <c:pt idx="949">
                  <c:v>174.077610015869</c:v>
                </c:pt>
                <c:pt idx="950">
                  <c:v>174.077610015869</c:v>
                </c:pt>
                <c:pt idx="951">
                  <c:v>174.077610015869</c:v>
                </c:pt>
                <c:pt idx="952">
                  <c:v>174.077610015869</c:v>
                </c:pt>
                <c:pt idx="953">
                  <c:v>174.077610015869</c:v>
                </c:pt>
                <c:pt idx="954">
                  <c:v>174.077610015869</c:v>
                </c:pt>
                <c:pt idx="955">
                  <c:v>174.077610015869</c:v>
                </c:pt>
                <c:pt idx="956">
                  <c:v>174.077610015869</c:v>
                </c:pt>
                <c:pt idx="957">
                  <c:v>174.077610015869</c:v>
                </c:pt>
                <c:pt idx="958">
                  <c:v>174.077610015869</c:v>
                </c:pt>
                <c:pt idx="959">
                  <c:v>174.077610015869</c:v>
                </c:pt>
                <c:pt idx="960">
                  <c:v>174.077610015869</c:v>
                </c:pt>
                <c:pt idx="961">
                  <c:v>174.077610015869</c:v>
                </c:pt>
                <c:pt idx="962">
                  <c:v>174.077610015869</c:v>
                </c:pt>
                <c:pt idx="963">
                  <c:v>174.077610015869</c:v>
                </c:pt>
                <c:pt idx="964">
                  <c:v>174.077610015869</c:v>
                </c:pt>
                <c:pt idx="965">
                  <c:v>174.077610015869</c:v>
                </c:pt>
                <c:pt idx="966">
                  <c:v>174.077610015869</c:v>
                </c:pt>
                <c:pt idx="967">
                  <c:v>174.077610015869</c:v>
                </c:pt>
                <c:pt idx="968">
                  <c:v>174.077610015869</c:v>
                </c:pt>
                <c:pt idx="969">
                  <c:v>174.077610015869</c:v>
                </c:pt>
                <c:pt idx="970">
                  <c:v>174.077610015869</c:v>
                </c:pt>
                <c:pt idx="971">
                  <c:v>174.077610015869</c:v>
                </c:pt>
                <c:pt idx="972">
                  <c:v>174.077610015869</c:v>
                </c:pt>
                <c:pt idx="973">
                  <c:v>174.077610015869</c:v>
                </c:pt>
                <c:pt idx="974">
                  <c:v>174.077610015869</c:v>
                </c:pt>
                <c:pt idx="975">
                  <c:v>174.077610015869</c:v>
                </c:pt>
                <c:pt idx="976">
                  <c:v>174.077610015869</c:v>
                </c:pt>
                <c:pt idx="977">
                  <c:v>174.077610015869</c:v>
                </c:pt>
                <c:pt idx="978">
                  <c:v>174.077610015869</c:v>
                </c:pt>
                <c:pt idx="979">
                  <c:v>174.077610015869</c:v>
                </c:pt>
                <c:pt idx="980">
                  <c:v>174.077610015869</c:v>
                </c:pt>
                <c:pt idx="981">
                  <c:v>174.077610015869</c:v>
                </c:pt>
                <c:pt idx="982">
                  <c:v>174.077610015869</c:v>
                </c:pt>
                <c:pt idx="983">
                  <c:v>174.077610015869</c:v>
                </c:pt>
                <c:pt idx="984">
                  <c:v>174.077610015869</c:v>
                </c:pt>
                <c:pt idx="985">
                  <c:v>174.077610015869</c:v>
                </c:pt>
                <c:pt idx="986">
                  <c:v>174.077610015869</c:v>
                </c:pt>
                <c:pt idx="987">
                  <c:v>174.077610015869</c:v>
                </c:pt>
                <c:pt idx="988">
                  <c:v>174.077610015869</c:v>
                </c:pt>
                <c:pt idx="989">
                  <c:v>174.077610015869</c:v>
                </c:pt>
                <c:pt idx="990">
                  <c:v>174.077610015869</c:v>
                </c:pt>
                <c:pt idx="991">
                  <c:v>174.077610015869</c:v>
                </c:pt>
                <c:pt idx="992">
                  <c:v>174.077610015869</c:v>
                </c:pt>
                <c:pt idx="993">
                  <c:v>174.077610015869</c:v>
                </c:pt>
                <c:pt idx="994">
                  <c:v>174.077610015869</c:v>
                </c:pt>
                <c:pt idx="995">
                  <c:v>174.077610015869</c:v>
                </c:pt>
                <c:pt idx="996">
                  <c:v>174.077610015869</c:v>
                </c:pt>
                <c:pt idx="997">
                  <c:v>174.077610015869</c:v>
                </c:pt>
                <c:pt idx="998">
                  <c:v>174.077610015869</c:v>
                </c:pt>
                <c:pt idx="999">
                  <c:v>174.077610015869</c:v>
                </c:pt>
                <c:pt idx="1000">
                  <c:v>174.077610015869</c:v>
                </c:pt>
                <c:pt idx="1001">
                  <c:v>174.077610015869</c:v>
                </c:pt>
                <c:pt idx="1002">
                  <c:v>174.077610015869</c:v>
                </c:pt>
                <c:pt idx="1003">
                  <c:v>174.077610015869</c:v>
                </c:pt>
                <c:pt idx="1004">
                  <c:v>174.077610015869</c:v>
                </c:pt>
                <c:pt idx="1005">
                  <c:v>174.077610015869</c:v>
                </c:pt>
                <c:pt idx="1006">
                  <c:v>174.077610015869</c:v>
                </c:pt>
                <c:pt idx="1007">
                  <c:v>174.077610015869</c:v>
                </c:pt>
                <c:pt idx="1008">
                  <c:v>174.077610015869</c:v>
                </c:pt>
                <c:pt idx="1009">
                  <c:v>174.077610015869</c:v>
                </c:pt>
                <c:pt idx="1010">
                  <c:v>174.077610015869</c:v>
                </c:pt>
                <c:pt idx="1011">
                  <c:v>174.077610015869</c:v>
                </c:pt>
                <c:pt idx="1012">
                  <c:v>174.077610015869</c:v>
                </c:pt>
                <c:pt idx="1013">
                  <c:v>174.077610015869</c:v>
                </c:pt>
                <c:pt idx="1014">
                  <c:v>174.077610015869</c:v>
                </c:pt>
                <c:pt idx="1015">
                  <c:v>174.077610015869</c:v>
                </c:pt>
                <c:pt idx="1016">
                  <c:v>174.077610015869</c:v>
                </c:pt>
                <c:pt idx="1017">
                  <c:v>174.077610015869</c:v>
                </c:pt>
                <c:pt idx="1018">
                  <c:v>174.077610015869</c:v>
                </c:pt>
                <c:pt idx="1019">
                  <c:v>174.077610015869</c:v>
                </c:pt>
                <c:pt idx="1020">
                  <c:v>174.077610015869</c:v>
                </c:pt>
                <c:pt idx="1021">
                  <c:v>174.077610015869</c:v>
                </c:pt>
                <c:pt idx="1022">
                  <c:v>174.077610015869</c:v>
                </c:pt>
                <c:pt idx="1023">
                  <c:v>174.077610015869</c:v>
                </c:pt>
                <c:pt idx="1024">
                  <c:v>174.077610015869</c:v>
                </c:pt>
                <c:pt idx="1025">
                  <c:v>174.077610015869</c:v>
                </c:pt>
                <c:pt idx="1026">
                  <c:v>174.077610015869</c:v>
                </c:pt>
                <c:pt idx="1027">
                  <c:v>174.077610015869</c:v>
                </c:pt>
                <c:pt idx="1028">
                  <c:v>174.077610015869</c:v>
                </c:pt>
                <c:pt idx="1029">
                  <c:v>174.077610015869</c:v>
                </c:pt>
                <c:pt idx="1030">
                  <c:v>174.077610015869</c:v>
                </c:pt>
                <c:pt idx="1031">
                  <c:v>174.077610015869</c:v>
                </c:pt>
                <c:pt idx="1032">
                  <c:v>174.077610015869</c:v>
                </c:pt>
                <c:pt idx="1033">
                  <c:v>174.077610015869</c:v>
                </c:pt>
                <c:pt idx="1034">
                  <c:v>174.077610015869</c:v>
                </c:pt>
                <c:pt idx="1035">
                  <c:v>174.077610015869</c:v>
                </c:pt>
                <c:pt idx="1036">
                  <c:v>174.077610015869</c:v>
                </c:pt>
                <c:pt idx="1037">
                  <c:v>174.077610015869</c:v>
                </c:pt>
                <c:pt idx="1038">
                  <c:v>174.077610015869</c:v>
                </c:pt>
                <c:pt idx="1039">
                  <c:v>174.077610015869</c:v>
                </c:pt>
                <c:pt idx="1040">
                  <c:v>174.077610015869</c:v>
                </c:pt>
                <c:pt idx="1041">
                  <c:v>174.077610015869</c:v>
                </c:pt>
                <c:pt idx="1042">
                  <c:v>174.077610015869</c:v>
                </c:pt>
                <c:pt idx="1043">
                  <c:v>174.077610015869</c:v>
                </c:pt>
                <c:pt idx="1044">
                  <c:v>174.077610015869</c:v>
                </c:pt>
                <c:pt idx="1045">
                  <c:v>174.077610015869</c:v>
                </c:pt>
                <c:pt idx="1046">
                  <c:v>174.077610015869</c:v>
                </c:pt>
                <c:pt idx="1047">
                  <c:v>174.077610015869</c:v>
                </c:pt>
                <c:pt idx="1048">
                  <c:v>174.077610015869</c:v>
                </c:pt>
                <c:pt idx="1049">
                  <c:v>174.077610015869</c:v>
                </c:pt>
                <c:pt idx="1050">
                  <c:v>174.077610015869</c:v>
                </c:pt>
                <c:pt idx="1051">
                  <c:v>174.077610015869</c:v>
                </c:pt>
                <c:pt idx="1052">
                  <c:v>174.077610015869</c:v>
                </c:pt>
                <c:pt idx="1053">
                  <c:v>174.077610015869</c:v>
                </c:pt>
                <c:pt idx="1054">
                  <c:v>174.077610015869</c:v>
                </c:pt>
                <c:pt idx="1055">
                  <c:v>174.077610015869</c:v>
                </c:pt>
                <c:pt idx="1056">
                  <c:v>174.077610015869</c:v>
                </c:pt>
                <c:pt idx="1057">
                  <c:v>174.077610015869</c:v>
                </c:pt>
                <c:pt idx="1058">
                  <c:v>174.077610015869</c:v>
                </c:pt>
                <c:pt idx="1059">
                  <c:v>174.077610015869</c:v>
                </c:pt>
                <c:pt idx="1060">
                  <c:v>174.077610015869</c:v>
                </c:pt>
                <c:pt idx="1061">
                  <c:v>174.077610015869</c:v>
                </c:pt>
                <c:pt idx="1062">
                  <c:v>174.077610015869</c:v>
                </c:pt>
                <c:pt idx="1063">
                  <c:v>174.077610015869</c:v>
                </c:pt>
                <c:pt idx="1064">
                  <c:v>174.077610015869</c:v>
                </c:pt>
                <c:pt idx="1065">
                  <c:v>174.077610015869</c:v>
                </c:pt>
                <c:pt idx="1066">
                  <c:v>174.077610015869</c:v>
                </c:pt>
                <c:pt idx="1067">
                  <c:v>174.077610015869</c:v>
                </c:pt>
                <c:pt idx="1068">
                  <c:v>174.077610015869</c:v>
                </c:pt>
                <c:pt idx="1069">
                  <c:v>174.077610015869</c:v>
                </c:pt>
                <c:pt idx="1070">
                  <c:v>174.077610015869</c:v>
                </c:pt>
                <c:pt idx="1071">
                  <c:v>174.077610015869</c:v>
                </c:pt>
                <c:pt idx="1072">
                  <c:v>174.077610015869</c:v>
                </c:pt>
                <c:pt idx="1073">
                  <c:v>174.077610015869</c:v>
                </c:pt>
                <c:pt idx="1074">
                  <c:v>174.077610015869</c:v>
                </c:pt>
                <c:pt idx="1075">
                  <c:v>174.077610015869</c:v>
                </c:pt>
                <c:pt idx="1076">
                  <c:v>174.077610015869</c:v>
                </c:pt>
                <c:pt idx="1077">
                  <c:v>174.077610015869</c:v>
                </c:pt>
                <c:pt idx="1078">
                  <c:v>174.077610015869</c:v>
                </c:pt>
                <c:pt idx="1079">
                  <c:v>174.077610015869</c:v>
                </c:pt>
                <c:pt idx="1080">
                  <c:v>174.077610015869</c:v>
                </c:pt>
                <c:pt idx="1081">
                  <c:v>174.077610015869</c:v>
                </c:pt>
                <c:pt idx="1082">
                  <c:v>174.077610015869</c:v>
                </c:pt>
                <c:pt idx="1083">
                  <c:v>174.077610015869</c:v>
                </c:pt>
                <c:pt idx="1084">
                  <c:v>174.077610015869</c:v>
                </c:pt>
                <c:pt idx="1085">
                  <c:v>174.077610015869</c:v>
                </c:pt>
                <c:pt idx="1086">
                  <c:v>174.077610015869</c:v>
                </c:pt>
                <c:pt idx="1087">
                  <c:v>174.077610015869</c:v>
                </c:pt>
                <c:pt idx="1088">
                  <c:v>174.077610015869</c:v>
                </c:pt>
                <c:pt idx="1089">
                  <c:v>174.077610015869</c:v>
                </c:pt>
                <c:pt idx="1090">
                  <c:v>174.077610015869</c:v>
                </c:pt>
                <c:pt idx="1091">
                  <c:v>174.077610015869</c:v>
                </c:pt>
                <c:pt idx="1092">
                  <c:v>174.077610015869</c:v>
                </c:pt>
                <c:pt idx="1093">
                  <c:v>174.077610015869</c:v>
                </c:pt>
                <c:pt idx="1094">
                  <c:v>174.077610015869</c:v>
                </c:pt>
                <c:pt idx="1095">
                  <c:v>174.077610015869</c:v>
                </c:pt>
                <c:pt idx="1096">
                  <c:v>174.077610015869</c:v>
                </c:pt>
                <c:pt idx="1097">
                  <c:v>174.077610015869</c:v>
                </c:pt>
                <c:pt idx="1098">
                  <c:v>174.077610015869</c:v>
                </c:pt>
                <c:pt idx="1099">
                  <c:v>174.077610015869</c:v>
                </c:pt>
                <c:pt idx="1100">
                  <c:v>174.077610015869</c:v>
                </c:pt>
                <c:pt idx="1101">
                  <c:v>174.077610015869</c:v>
                </c:pt>
                <c:pt idx="1102">
                  <c:v>174.077610015869</c:v>
                </c:pt>
                <c:pt idx="1103">
                  <c:v>174.077610015869</c:v>
                </c:pt>
                <c:pt idx="1104">
                  <c:v>174.077610015869</c:v>
                </c:pt>
                <c:pt idx="1105">
                  <c:v>174.077610015869</c:v>
                </c:pt>
                <c:pt idx="1106">
                  <c:v>174.077610015869</c:v>
                </c:pt>
                <c:pt idx="1107">
                  <c:v>174.077610015869</c:v>
                </c:pt>
                <c:pt idx="1108">
                  <c:v>174.077610015869</c:v>
                </c:pt>
                <c:pt idx="1109">
                  <c:v>174.077610015869</c:v>
                </c:pt>
                <c:pt idx="1110">
                  <c:v>174.077610015869</c:v>
                </c:pt>
                <c:pt idx="1111">
                  <c:v>174.077610015869</c:v>
                </c:pt>
                <c:pt idx="1112">
                  <c:v>174.077610015869</c:v>
                </c:pt>
                <c:pt idx="1113">
                  <c:v>174.077610015869</c:v>
                </c:pt>
                <c:pt idx="1114">
                  <c:v>174.077610015869</c:v>
                </c:pt>
                <c:pt idx="1115">
                  <c:v>174.077610015869</c:v>
                </c:pt>
                <c:pt idx="1116">
                  <c:v>174.077610015869</c:v>
                </c:pt>
                <c:pt idx="1117">
                  <c:v>174.077610015869</c:v>
                </c:pt>
                <c:pt idx="1118">
                  <c:v>174.077610015869</c:v>
                </c:pt>
                <c:pt idx="1119">
                  <c:v>174.077610015869</c:v>
                </c:pt>
                <c:pt idx="1120">
                  <c:v>174.077610015869</c:v>
                </c:pt>
                <c:pt idx="1121">
                  <c:v>174.077610015869</c:v>
                </c:pt>
                <c:pt idx="1122">
                  <c:v>174.077610015869</c:v>
                </c:pt>
                <c:pt idx="1123">
                  <c:v>174.077610015869</c:v>
                </c:pt>
                <c:pt idx="1124">
                  <c:v>174.077610015869</c:v>
                </c:pt>
                <c:pt idx="1125">
                  <c:v>174.077610015869</c:v>
                </c:pt>
                <c:pt idx="1126">
                  <c:v>174.077610015869</c:v>
                </c:pt>
                <c:pt idx="1127">
                  <c:v>174.077610015869</c:v>
                </c:pt>
                <c:pt idx="1128">
                  <c:v>174.077610015869</c:v>
                </c:pt>
                <c:pt idx="1129">
                  <c:v>174.077610015869</c:v>
                </c:pt>
                <c:pt idx="1130">
                  <c:v>174.077610015869</c:v>
                </c:pt>
                <c:pt idx="1131">
                  <c:v>174.077610015869</c:v>
                </c:pt>
                <c:pt idx="1132">
                  <c:v>174.077610015869</c:v>
                </c:pt>
                <c:pt idx="1133">
                  <c:v>174.077610015869</c:v>
                </c:pt>
                <c:pt idx="1134">
                  <c:v>174.077610015869</c:v>
                </c:pt>
                <c:pt idx="1135">
                  <c:v>174.077610015869</c:v>
                </c:pt>
                <c:pt idx="1136">
                  <c:v>174.077610015869</c:v>
                </c:pt>
                <c:pt idx="1137">
                  <c:v>174.077610015869</c:v>
                </c:pt>
                <c:pt idx="1138">
                  <c:v>174.077610015869</c:v>
                </c:pt>
                <c:pt idx="1139">
                  <c:v>174.077610015869</c:v>
                </c:pt>
                <c:pt idx="1140">
                  <c:v>174.077610015869</c:v>
                </c:pt>
                <c:pt idx="1141">
                  <c:v>174.077610015869</c:v>
                </c:pt>
                <c:pt idx="1142">
                  <c:v>174.077610015869</c:v>
                </c:pt>
                <c:pt idx="1143">
                  <c:v>174.077610015869</c:v>
                </c:pt>
                <c:pt idx="1144">
                  <c:v>174.077610015869</c:v>
                </c:pt>
                <c:pt idx="1145">
                  <c:v>174.077610015869</c:v>
                </c:pt>
                <c:pt idx="1146">
                  <c:v>174.077610015869</c:v>
                </c:pt>
                <c:pt idx="1147">
                  <c:v>174.077610015869</c:v>
                </c:pt>
                <c:pt idx="1148">
                  <c:v>174.077610015869</c:v>
                </c:pt>
                <c:pt idx="1149">
                  <c:v>174.077610015869</c:v>
                </c:pt>
                <c:pt idx="1150">
                  <c:v>174.077610015869</c:v>
                </c:pt>
                <c:pt idx="1151">
                  <c:v>174.077610015869</c:v>
                </c:pt>
                <c:pt idx="1152">
                  <c:v>174.077610015869</c:v>
                </c:pt>
                <c:pt idx="1153">
                  <c:v>174.077610015869</c:v>
                </c:pt>
                <c:pt idx="1154">
                  <c:v>174.077610015869</c:v>
                </c:pt>
                <c:pt idx="1155">
                  <c:v>174.077610015869</c:v>
                </c:pt>
                <c:pt idx="1156">
                  <c:v>174.077610015869</c:v>
                </c:pt>
                <c:pt idx="1157">
                  <c:v>174.077610015869</c:v>
                </c:pt>
                <c:pt idx="1158">
                  <c:v>174.077610015869</c:v>
                </c:pt>
                <c:pt idx="1159">
                  <c:v>174.077610015869</c:v>
                </c:pt>
                <c:pt idx="1160">
                  <c:v>174.077610015869</c:v>
                </c:pt>
                <c:pt idx="1161">
                  <c:v>174.077610015869</c:v>
                </c:pt>
                <c:pt idx="1162">
                  <c:v>174.077610015869</c:v>
                </c:pt>
                <c:pt idx="1163">
                  <c:v>174.077610015869</c:v>
                </c:pt>
                <c:pt idx="1164">
                  <c:v>174.077610015869</c:v>
                </c:pt>
                <c:pt idx="1165">
                  <c:v>174.077610015869</c:v>
                </c:pt>
                <c:pt idx="1166">
                  <c:v>174.077610015869</c:v>
                </c:pt>
                <c:pt idx="1167">
                  <c:v>174.077610015869</c:v>
                </c:pt>
                <c:pt idx="1168">
                  <c:v>174.077610015869</c:v>
                </c:pt>
                <c:pt idx="1169">
                  <c:v>174.077610015869</c:v>
                </c:pt>
                <c:pt idx="1170">
                  <c:v>174.077610015869</c:v>
                </c:pt>
                <c:pt idx="1171">
                  <c:v>174.077610015869</c:v>
                </c:pt>
                <c:pt idx="1172">
                  <c:v>174.077610015869</c:v>
                </c:pt>
                <c:pt idx="1173">
                  <c:v>174.077610015869</c:v>
                </c:pt>
                <c:pt idx="1174">
                  <c:v>174.077610015869</c:v>
                </c:pt>
                <c:pt idx="1175">
                  <c:v>174.077610015869</c:v>
                </c:pt>
                <c:pt idx="1176">
                  <c:v>174.077610015869</c:v>
                </c:pt>
                <c:pt idx="1177">
                  <c:v>174.077610015869</c:v>
                </c:pt>
                <c:pt idx="1178">
                  <c:v>174.077610015869</c:v>
                </c:pt>
                <c:pt idx="1179">
                  <c:v>174.077610015869</c:v>
                </c:pt>
                <c:pt idx="1180">
                  <c:v>174.077610015869</c:v>
                </c:pt>
                <c:pt idx="1181">
                  <c:v>174.077610015869</c:v>
                </c:pt>
                <c:pt idx="1182">
                  <c:v>174.077610015869</c:v>
                </c:pt>
                <c:pt idx="1183">
                  <c:v>174.077610015869</c:v>
                </c:pt>
                <c:pt idx="1184">
                  <c:v>174.077610015869</c:v>
                </c:pt>
                <c:pt idx="1185">
                  <c:v>174.077610015869</c:v>
                </c:pt>
                <c:pt idx="1186">
                  <c:v>174.077610015869</c:v>
                </c:pt>
                <c:pt idx="1187">
                  <c:v>174.077610015869</c:v>
                </c:pt>
                <c:pt idx="1188">
                  <c:v>174.077610015869</c:v>
                </c:pt>
                <c:pt idx="1189">
                  <c:v>174.077610015869</c:v>
                </c:pt>
                <c:pt idx="1190">
                  <c:v>174.077610015869</c:v>
                </c:pt>
                <c:pt idx="1191">
                  <c:v>174.077610015869</c:v>
                </c:pt>
                <c:pt idx="1192">
                  <c:v>174.077610015869</c:v>
                </c:pt>
                <c:pt idx="1193">
                  <c:v>174.077610015869</c:v>
                </c:pt>
                <c:pt idx="1194">
                  <c:v>174.077610015869</c:v>
                </c:pt>
                <c:pt idx="1195">
                  <c:v>174.077610015869</c:v>
                </c:pt>
                <c:pt idx="1196">
                  <c:v>174.077610015869</c:v>
                </c:pt>
                <c:pt idx="1197">
                  <c:v>174.077610015869</c:v>
                </c:pt>
                <c:pt idx="1198">
                  <c:v>174.077610015869</c:v>
                </c:pt>
                <c:pt idx="1199">
                  <c:v>174.077610015869</c:v>
                </c:pt>
                <c:pt idx="1200">
                  <c:v>174.077610015869</c:v>
                </c:pt>
                <c:pt idx="1201">
                  <c:v>174.077610015869</c:v>
                </c:pt>
                <c:pt idx="1202">
                  <c:v>174.077610015869</c:v>
                </c:pt>
                <c:pt idx="1203">
                  <c:v>174.077610015869</c:v>
                </c:pt>
                <c:pt idx="1204">
                  <c:v>174.077610015869</c:v>
                </c:pt>
                <c:pt idx="1205">
                  <c:v>174.077610015869</c:v>
                </c:pt>
                <c:pt idx="1206">
                  <c:v>174.077610015869</c:v>
                </c:pt>
                <c:pt idx="1207">
                  <c:v>174.077610015869</c:v>
                </c:pt>
                <c:pt idx="1208">
                  <c:v>174.077610015869</c:v>
                </c:pt>
                <c:pt idx="1209">
                  <c:v>174.077610015869</c:v>
                </c:pt>
                <c:pt idx="1210">
                  <c:v>174.077610015869</c:v>
                </c:pt>
                <c:pt idx="1211">
                  <c:v>174.077610015869</c:v>
                </c:pt>
                <c:pt idx="1212">
                  <c:v>174.077610015869</c:v>
                </c:pt>
                <c:pt idx="1213">
                  <c:v>174.077610015869</c:v>
                </c:pt>
                <c:pt idx="1214">
                  <c:v>174.077610015869</c:v>
                </c:pt>
                <c:pt idx="1215">
                  <c:v>174.077610015869</c:v>
                </c:pt>
                <c:pt idx="1216">
                  <c:v>174.077610015869</c:v>
                </c:pt>
                <c:pt idx="1217">
                  <c:v>174.077610015869</c:v>
                </c:pt>
                <c:pt idx="1218">
                  <c:v>174.077610015869</c:v>
                </c:pt>
                <c:pt idx="1219">
                  <c:v>174.077610015869</c:v>
                </c:pt>
                <c:pt idx="1220">
                  <c:v>174.077610015869</c:v>
                </c:pt>
                <c:pt idx="1221">
                  <c:v>174.077610015869</c:v>
                </c:pt>
                <c:pt idx="1222">
                  <c:v>174.077610015869</c:v>
                </c:pt>
                <c:pt idx="1223">
                  <c:v>174.077610015869</c:v>
                </c:pt>
                <c:pt idx="1224">
                  <c:v>174.077610015869</c:v>
                </c:pt>
                <c:pt idx="1225">
                  <c:v>174.077610015869</c:v>
                </c:pt>
                <c:pt idx="1226">
                  <c:v>174.077610015869</c:v>
                </c:pt>
                <c:pt idx="1227">
                  <c:v>174.077610015869</c:v>
                </c:pt>
                <c:pt idx="1228">
                  <c:v>174.077610015869</c:v>
                </c:pt>
                <c:pt idx="1229">
                  <c:v>174.077610015869</c:v>
                </c:pt>
                <c:pt idx="1230">
                  <c:v>174.077610015869</c:v>
                </c:pt>
                <c:pt idx="1231">
                  <c:v>174.077610015869</c:v>
                </c:pt>
                <c:pt idx="1232">
                  <c:v>174.077610015869</c:v>
                </c:pt>
                <c:pt idx="1233">
                  <c:v>174.077610015869</c:v>
                </c:pt>
                <c:pt idx="1234">
                  <c:v>174.077610015869</c:v>
                </c:pt>
                <c:pt idx="1235">
                  <c:v>174.077610015869</c:v>
                </c:pt>
                <c:pt idx="1236">
                  <c:v>174.077610015869</c:v>
                </c:pt>
                <c:pt idx="1237">
                  <c:v>174.077610015869</c:v>
                </c:pt>
                <c:pt idx="1238">
                  <c:v>174.077610015869</c:v>
                </c:pt>
                <c:pt idx="1239">
                  <c:v>174.077610015869</c:v>
                </c:pt>
                <c:pt idx="1240">
                  <c:v>174.077610015869</c:v>
                </c:pt>
                <c:pt idx="1241">
                  <c:v>174.077610015869</c:v>
                </c:pt>
                <c:pt idx="1242">
                  <c:v>174.077610015869</c:v>
                </c:pt>
                <c:pt idx="1243">
                  <c:v>174.077610015869</c:v>
                </c:pt>
                <c:pt idx="1244">
                  <c:v>174.077610015869</c:v>
                </c:pt>
                <c:pt idx="1245">
                  <c:v>174.077610015869</c:v>
                </c:pt>
                <c:pt idx="1246">
                  <c:v>174.077610015869</c:v>
                </c:pt>
                <c:pt idx="1247">
                  <c:v>174.077610015869</c:v>
                </c:pt>
                <c:pt idx="1248">
                  <c:v>174.077610015869</c:v>
                </c:pt>
                <c:pt idx="1249">
                  <c:v>174.077610015869</c:v>
                </c:pt>
                <c:pt idx="1250">
                  <c:v>174.077610015869</c:v>
                </c:pt>
                <c:pt idx="1251">
                  <c:v>174.077610015869</c:v>
                </c:pt>
                <c:pt idx="1252">
                  <c:v>174.077610015869</c:v>
                </c:pt>
                <c:pt idx="1253">
                  <c:v>174.077610015869</c:v>
                </c:pt>
                <c:pt idx="1254">
                  <c:v>174.077610015869</c:v>
                </c:pt>
                <c:pt idx="1255">
                  <c:v>174.077610015869</c:v>
                </c:pt>
                <c:pt idx="1256">
                  <c:v>174.077610015869</c:v>
                </c:pt>
                <c:pt idx="1257">
                  <c:v>174.077610015869</c:v>
                </c:pt>
                <c:pt idx="1258">
                  <c:v>174.077610015869</c:v>
                </c:pt>
                <c:pt idx="1259">
                  <c:v>174.077610015869</c:v>
                </c:pt>
                <c:pt idx="1260">
                  <c:v>174.077610015869</c:v>
                </c:pt>
                <c:pt idx="1261">
                  <c:v>174.077610015869</c:v>
                </c:pt>
                <c:pt idx="1262">
                  <c:v>174.077610015869</c:v>
                </c:pt>
                <c:pt idx="1263">
                  <c:v>174.077610015869</c:v>
                </c:pt>
                <c:pt idx="1264">
                  <c:v>174.077610015869</c:v>
                </c:pt>
                <c:pt idx="1265">
                  <c:v>174.077610015869</c:v>
                </c:pt>
                <c:pt idx="1266">
                  <c:v>174.077610015869</c:v>
                </c:pt>
                <c:pt idx="1267">
                  <c:v>174.077610015869</c:v>
                </c:pt>
                <c:pt idx="1268">
                  <c:v>174.077610015869</c:v>
                </c:pt>
                <c:pt idx="1269">
                  <c:v>174.077610015869</c:v>
                </c:pt>
                <c:pt idx="1270">
                  <c:v>174.077610015869</c:v>
                </c:pt>
                <c:pt idx="1271">
                  <c:v>174.077610015869</c:v>
                </c:pt>
                <c:pt idx="1272">
                  <c:v>174.077610015869</c:v>
                </c:pt>
                <c:pt idx="1273">
                  <c:v>174.077610015869</c:v>
                </c:pt>
                <c:pt idx="1274">
                  <c:v>174.077610015869</c:v>
                </c:pt>
                <c:pt idx="1275">
                  <c:v>174.077610015869</c:v>
                </c:pt>
                <c:pt idx="1276">
                  <c:v>174.077610015869</c:v>
                </c:pt>
                <c:pt idx="1277">
                  <c:v>174.077610015869</c:v>
                </c:pt>
                <c:pt idx="1278">
                  <c:v>174.077610015869</c:v>
                </c:pt>
                <c:pt idx="1279">
                  <c:v>174.077610015869</c:v>
                </c:pt>
                <c:pt idx="1280">
                  <c:v>174.077610015869</c:v>
                </c:pt>
                <c:pt idx="1281">
                  <c:v>174.077610015869</c:v>
                </c:pt>
                <c:pt idx="1282">
                  <c:v>174.077610015869</c:v>
                </c:pt>
                <c:pt idx="1283">
                  <c:v>174.077610015869</c:v>
                </c:pt>
                <c:pt idx="1284">
                  <c:v>174.077610015869</c:v>
                </c:pt>
                <c:pt idx="1285">
                  <c:v>174.077610015869</c:v>
                </c:pt>
                <c:pt idx="1286">
                  <c:v>174.077610015869</c:v>
                </c:pt>
                <c:pt idx="1287">
                  <c:v>174.077610015869</c:v>
                </c:pt>
                <c:pt idx="1288">
                  <c:v>174.077610015869</c:v>
                </c:pt>
                <c:pt idx="1289">
                  <c:v>174.077610015869</c:v>
                </c:pt>
                <c:pt idx="1290">
                  <c:v>174.077610015869</c:v>
                </c:pt>
                <c:pt idx="1291">
                  <c:v>174.077610015869</c:v>
                </c:pt>
                <c:pt idx="1292">
                  <c:v>174.077610015869</c:v>
                </c:pt>
                <c:pt idx="1293">
                  <c:v>174.077610015869</c:v>
                </c:pt>
                <c:pt idx="1294">
                  <c:v>174.077610015869</c:v>
                </c:pt>
                <c:pt idx="1295">
                  <c:v>174.077610015869</c:v>
                </c:pt>
                <c:pt idx="1296">
                  <c:v>174.077610015869</c:v>
                </c:pt>
                <c:pt idx="1297">
                  <c:v>174.077610015869</c:v>
                </c:pt>
                <c:pt idx="1298">
                  <c:v>174.077610015869</c:v>
                </c:pt>
                <c:pt idx="1299">
                  <c:v>174.077610015869</c:v>
                </c:pt>
                <c:pt idx="1300">
                  <c:v>174.077610015869</c:v>
                </c:pt>
                <c:pt idx="1301">
                  <c:v>174.077610015869</c:v>
                </c:pt>
                <c:pt idx="1302">
                  <c:v>174.077610015869</c:v>
                </c:pt>
                <c:pt idx="1303">
                  <c:v>174.077610015869</c:v>
                </c:pt>
                <c:pt idx="1304">
                  <c:v>174.077610015869</c:v>
                </c:pt>
                <c:pt idx="1305">
                  <c:v>174.077610015869</c:v>
                </c:pt>
                <c:pt idx="1306">
                  <c:v>174.077610015869</c:v>
                </c:pt>
                <c:pt idx="1307">
                  <c:v>174.077610015869</c:v>
                </c:pt>
                <c:pt idx="1308">
                  <c:v>174.077610015869</c:v>
                </c:pt>
                <c:pt idx="1309">
                  <c:v>174.077610015869</c:v>
                </c:pt>
                <c:pt idx="1310">
                  <c:v>174.077610015869</c:v>
                </c:pt>
                <c:pt idx="1311">
                  <c:v>174.077610015869</c:v>
                </c:pt>
                <c:pt idx="1312">
                  <c:v>174.077610015869</c:v>
                </c:pt>
                <c:pt idx="1313">
                  <c:v>174.077610015869</c:v>
                </c:pt>
                <c:pt idx="1314">
                  <c:v>174.077610015869</c:v>
                </c:pt>
                <c:pt idx="1315">
                  <c:v>174.077610015869</c:v>
                </c:pt>
                <c:pt idx="1316">
                  <c:v>174.077610015869</c:v>
                </c:pt>
                <c:pt idx="1317">
                  <c:v>174.077610015869</c:v>
                </c:pt>
                <c:pt idx="1318">
                  <c:v>174.077610015869</c:v>
                </c:pt>
                <c:pt idx="1319">
                  <c:v>174.077610015869</c:v>
                </c:pt>
                <c:pt idx="1320">
                  <c:v>174.077610015869</c:v>
                </c:pt>
                <c:pt idx="1321">
                  <c:v>174.077610015869</c:v>
                </c:pt>
                <c:pt idx="1322">
                  <c:v>174.077610015869</c:v>
                </c:pt>
                <c:pt idx="1323">
                  <c:v>174.077610015869</c:v>
                </c:pt>
                <c:pt idx="1324">
                  <c:v>174.077610015869</c:v>
                </c:pt>
                <c:pt idx="1325">
                  <c:v>174.077610015869</c:v>
                </c:pt>
                <c:pt idx="1326">
                  <c:v>174.077610015869</c:v>
                </c:pt>
                <c:pt idx="1327">
                  <c:v>174.077610015869</c:v>
                </c:pt>
                <c:pt idx="1328">
                  <c:v>174.077610015869</c:v>
                </c:pt>
                <c:pt idx="1329">
                  <c:v>174.077610015869</c:v>
                </c:pt>
                <c:pt idx="1330">
                  <c:v>174.077610015869</c:v>
                </c:pt>
                <c:pt idx="1331">
                  <c:v>174.077610015869</c:v>
                </c:pt>
                <c:pt idx="1332">
                  <c:v>174.077610015869</c:v>
                </c:pt>
                <c:pt idx="1333">
                  <c:v>174.077610015869</c:v>
                </c:pt>
                <c:pt idx="1334">
                  <c:v>174.077610015869</c:v>
                </c:pt>
                <c:pt idx="1335">
                  <c:v>174.077610015869</c:v>
                </c:pt>
                <c:pt idx="1336">
                  <c:v>174.077610015869</c:v>
                </c:pt>
                <c:pt idx="1337">
                  <c:v>174.077610015869</c:v>
                </c:pt>
                <c:pt idx="1338">
                  <c:v>174.077610015869</c:v>
                </c:pt>
                <c:pt idx="1339">
                  <c:v>174.077610015869</c:v>
                </c:pt>
                <c:pt idx="1340">
                  <c:v>174.077610015869</c:v>
                </c:pt>
                <c:pt idx="1341">
                  <c:v>174.077610015869</c:v>
                </c:pt>
                <c:pt idx="1342">
                  <c:v>174.077610015869</c:v>
                </c:pt>
                <c:pt idx="1343">
                  <c:v>174.077610015869</c:v>
                </c:pt>
                <c:pt idx="1344">
                  <c:v>174.077610015869</c:v>
                </c:pt>
                <c:pt idx="1345">
                  <c:v>174.077610015869</c:v>
                </c:pt>
                <c:pt idx="1346">
                  <c:v>174.077610015869</c:v>
                </c:pt>
                <c:pt idx="1347">
                  <c:v>174.077610015869</c:v>
                </c:pt>
                <c:pt idx="1348">
                  <c:v>174.077610015869</c:v>
                </c:pt>
                <c:pt idx="1349">
                  <c:v>174.077610015869</c:v>
                </c:pt>
                <c:pt idx="1350">
                  <c:v>174.077610015869</c:v>
                </c:pt>
                <c:pt idx="1351">
                  <c:v>174.077610015869</c:v>
                </c:pt>
                <c:pt idx="1352">
                  <c:v>174.077610015869</c:v>
                </c:pt>
                <c:pt idx="1353">
                  <c:v>174.077610015869</c:v>
                </c:pt>
                <c:pt idx="1354">
                  <c:v>174.077610015869</c:v>
                </c:pt>
                <c:pt idx="1355">
                  <c:v>174.077610015869</c:v>
                </c:pt>
                <c:pt idx="1356">
                  <c:v>174.077610015869</c:v>
                </c:pt>
                <c:pt idx="1357">
                  <c:v>174.077610015869</c:v>
                </c:pt>
                <c:pt idx="1358">
                  <c:v>174.077610015869</c:v>
                </c:pt>
                <c:pt idx="1359">
                  <c:v>174.077610015869</c:v>
                </c:pt>
                <c:pt idx="1360">
                  <c:v>174.077610015869</c:v>
                </c:pt>
                <c:pt idx="1361">
                  <c:v>174.077610015869</c:v>
                </c:pt>
                <c:pt idx="1362">
                  <c:v>174.077610015869</c:v>
                </c:pt>
                <c:pt idx="1363">
                  <c:v>174.077610015869</c:v>
                </c:pt>
                <c:pt idx="1364">
                  <c:v>174.077610015869</c:v>
                </c:pt>
                <c:pt idx="1365">
                  <c:v>174.077610015869</c:v>
                </c:pt>
                <c:pt idx="1366">
                  <c:v>174.077610015869</c:v>
                </c:pt>
                <c:pt idx="1367">
                  <c:v>174.077610015869</c:v>
                </c:pt>
                <c:pt idx="1368">
                  <c:v>174.077610015869</c:v>
                </c:pt>
                <c:pt idx="1369">
                  <c:v>174.077610015869</c:v>
                </c:pt>
                <c:pt idx="1370">
                  <c:v>174.077610015869</c:v>
                </c:pt>
                <c:pt idx="1371">
                  <c:v>174.077610015869</c:v>
                </c:pt>
                <c:pt idx="1372">
                  <c:v>174.077610015869</c:v>
                </c:pt>
                <c:pt idx="1373">
                  <c:v>174.077610015869</c:v>
                </c:pt>
                <c:pt idx="1374">
                  <c:v>174.077610015869</c:v>
                </c:pt>
                <c:pt idx="1375">
                  <c:v>174.077610015869</c:v>
                </c:pt>
                <c:pt idx="1376">
                  <c:v>174.077610015869</c:v>
                </c:pt>
                <c:pt idx="1377">
                  <c:v>174.077610015869</c:v>
                </c:pt>
                <c:pt idx="1378">
                  <c:v>174.077610015869</c:v>
                </c:pt>
                <c:pt idx="1379">
                  <c:v>174.077610015869</c:v>
                </c:pt>
                <c:pt idx="1380">
                  <c:v>174.077610015869</c:v>
                </c:pt>
                <c:pt idx="1381">
                  <c:v>174.077610015869</c:v>
                </c:pt>
                <c:pt idx="1382">
                  <c:v>174.077610015869</c:v>
                </c:pt>
                <c:pt idx="1383">
                  <c:v>174.077610015869</c:v>
                </c:pt>
                <c:pt idx="1384">
                  <c:v>174.077610015869</c:v>
                </c:pt>
                <c:pt idx="1385">
                  <c:v>174.077610015869</c:v>
                </c:pt>
                <c:pt idx="1386">
                  <c:v>174.077610015869</c:v>
                </c:pt>
                <c:pt idx="1387">
                  <c:v>174.077610015869</c:v>
                </c:pt>
                <c:pt idx="1388">
                  <c:v>174.077610015869</c:v>
                </c:pt>
                <c:pt idx="1389">
                  <c:v>174.077610015869</c:v>
                </c:pt>
                <c:pt idx="1390">
                  <c:v>174.077610015869</c:v>
                </c:pt>
                <c:pt idx="1391">
                  <c:v>174.077610015869</c:v>
                </c:pt>
                <c:pt idx="1392">
                  <c:v>174.077610015869</c:v>
                </c:pt>
                <c:pt idx="1393">
                  <c:v>174.077610015869</c:v>
                </c:pt>
                <c:pt idx="1394">
                  <c:v>174.077610015869</c:v>
                </c:pt>
                <c:pt idx="1395">
                  <c:v>174.077610015869</c:v>
                </c:pt>
                <c:pt idx="1396">
                  <c:v>174.077610015869</c:v>
                </c:pt>
                <c:pt idx="1397">
                  <c:v>174.077610015869</c:v>
                </c:pt>
                <c:pt idx="1398">
                  <c:v>174.077610015869</c:v>
                </c:pt>
                <c:pt idx="1399">
                  <c:v>174.077610015869</c:v>
                </c:pt>
                <c:pt idx="1400">
                  <c:v>174.077610015869</c:v>
                </c:pt>
                <c:pt idx="1401">
                  <c:v>174.077610015869</c:v>
                </c:pt>
                <c:pt idx="1402">
                  <c:v>174.077610015869</c:v>
                </c:pt>
                <c:pt idx="1403">
                  <c:v>174.077610015869</c:v>
                </c:pt>
                <c:pt idx="1404">
                  <c:v>174.077610015869</c:v>
                </c:pt>
                <c:pt idx="1405">
                  <c:v>174.077610015869</c:v>
                </c:pt>
                <c:pt idx="1406">
                  <c:v>174.077610015869</c:v>
                </c:pt>
                <c:pt idx="1407">
                  <c:v>174.077610015869</c:v>
                </c:pt>
                <c:pt idx="1408">
                  <c:v>174.077610015869</c:v>
                </c:pt>
                <c:pt idx="1409">
                  <c:v>174.077610015869</c:v>
                </c:pt>
                <c:pt idx="1410">
                  <c:v>174.077610015869</c:v>
                </c:pt>
                <c:pt idx="1411">
                  <c:v>174.077610015869</c:v>
                </c:pt>
                <c:pt idx="1412">
                  <c:v>174.077610015869</c:v>
                </c:pt>
                <c:pt idx="1413">
                  <c:v>174.077610015869</c:v>
                </c:pt>
                <c:pt idx="1414">
                  <c:v>174.077610015869</c:v>
                </c:pt>
                <c:pt idx="1415">
                  <c:v>174.077610015869</c:v>
                </c:pt>
                <c:pt idx="1416">
                  <c:v>174.077610015869</c:v>
                </c:pt>
                <c:pt idx="1417">
                  <c:v>174.077610015869</c:v>
                </c:pt>
                <c:pt idx="1418">
                  <c:v>174.077610015869</c:v>
                </c:pt>
                <c:pt idx="1419">
                  <c:v>174.077610015869</c:v>
                </c:pt>
                <c:pt idx="1420">
                  <c:v>174.077610015869</c:v>
                </c:pt>
                <c:pt idx="1421">
                  <c:v>174.077610015869</c:v>
                </c:pt>
                <c:pt idx="1422">
                  <c:v>174.077610015869</c:v>
                </c:pt>
                <c:pt idx="1423">
                  <c:v>174.077610015869</c:v>
                </c:pt>
                <c:pt idx="1424">
                  <c:v>174.077610015869</c:v>
                </c:pt>
                <c:pt idx="1425">
                  <c:v>174.077610015869</c:v>
                </c:pt>
                <c:pt idx="1426">
                  <c:v>174.077610015869</c:v>
                </c:pt>
                <c:pt idx="1427">
                  <c:v>174.077610015869</c:v>
                </c:pt>
                <c:pt idx="1428">
                  <c:v>174.077610015869</c:v>
                </c:pt>
                <c:pt idx="1429">
                  <c:v>174.077610015869</c:v>
                </c:pt>
                <c:pt idx="1430">
                  <c:v>174.077610015869</c:v>
                </c:pt>
                <c:pt idx="1431">
                  <c:v>174.077610015869</c:v>
                </c:pt>
                <c:pt idx="1432">
                  <c:v>174.077610015869</c:v>
                </c:pt>
                <c:pt idx="1433">
                  <c:v>174.077610015869</c:v>
                </c:pt>
                <c:pt idx="1434">
                  <c:v>174.077610015869</c:v>
                </c:pt>
                <c:pt idx="1435">
                  <c:v>174.077610015869</c:v>
                </c:pt>
                <c:pt idx="1436">
                  <c:v>174.077610015869</c:v>
                </c:pt>
                <c:pt idx="1437">
                  <c:v>174.077610015869</c:v>
                </c:pt>
                <c:pt idx="1438">
                  <c:v>174.077610015869</c:v>
                </c:pt>
                <c:pt idx="1439">
                  <c:v>174.077610015869</c:v>
                </c:pt>
                <c:pt idx="1440">
                  <c:v>174.077610015869</c:v>
                </c:pt>
                <c:pt idx="1441">
                  <c:v>174.077610015869</c:v>
                </c:pt>
                <c:pt idx="1442">
                  <c:v>174.077610015869</c:v>
                </c:pt>
                <c:pt idx="1443">
                  <c:v>174.077610015869</c:v>
                </c:pt>
                <c:pt idx="1444">
                  <c:v>174.077610015869</c:v>
                </c:pt>
                <c:pt idx="1445">
                  <c:v>174.077610015869</c:v>
                </c:pt>
                <c:pt idx="1446">
                  <c:v>174.077610015869</c:v>
                </c:pt>
                <c:pt idx="1447">
                  <c:v>174.077610015869</c:v>
                </c:pt>
                <c:pt idx="1448">
                  <c:v>174.077610015869</c:v>
                </c:pt>
                <c:pt idx="1449">
                  <c:v>174.077610015869</c:v>
                </c:pt>
                <c:pt idx="1450">
                  <c:v>174.077610015869</c:v>
                </c:pt>
                <c:pt idx="1451">
                  <c:v>174.077610015869</c:v>
                </c:pt>
                <c:pt idx="1452">
                  <c:v>174.077610015869</c:v>
                </c:pt>
                <c:pt idx="1453">
                  <c:v>174.077610015869</c:v>
                </c:pt>
                <c:pt idx="1454">
                  <c:v>174.077610015869</c:v>
                </c:pt>
                <c:pt idx="1455">
                  <c:v>174.077610015869</c:v>
                </c:pt>
                <c:pt idx="1456">
                  <c:v>174.077610015869</c:v>
                </c:pt>
                <c:pt idx="1457">
                  <c:v>174.077610015869</c:v>
                </c:pt>
                <c:pt idx="1458">
                  <c:v>174.077610015869</c:v>
                </c:pt>
                <c:pt idx="1459">
                  <c:v>174.077610015869</c:v>
                </c:pt>
                <c:pt idx="1460">
                  <c:v>174.077610015869</c:v>
                </c:pt>
                <c:pt idx="1461">
                  <c:v>174.077610015869</c:v>
                </c:pt>
                <c:pt idx="1462">
                  <c:v>174.077610015869</c:v>
                </c:pt>
                <c:pt idx="1463">
                  <c:v>174.077610015869</c:v>
                </c:pt>
                <c:pt idx="1464">
                  <c:v>174.077610015869</c:v>
                </c:pt>
                <c:pt idx="1465">
                  <c:v>174.077610015869</c:v>
                </c:pt>
                <c:pt idx="1466">
                  <c:v>174.077610015869</c:v>
                </c:pt>
                <c:pt idx="1467">
                  <c:v>174.077610015869</c:v>
                </c:pt>
                <c:pt idx="1468">
                  <c:v>174.077610015869</c:v>
                </c:pt>
                <c:pt idx="1469">
                  <c:v>174.077610015869</c:v>
                </c:pt>
                <c:pt idx="1470">
                  <c:v>174.077610015869</c:v>
                </c:pt>
                <c:pt idx="1471">
                  <c:v>174.077610015869</c:v>
                </c:pt>
                <c:pt idx="1472">
                  <c:v>174.077610015869</c:v>
                </c:pt>
                <c:pt idx="1473">
                  <c:v>174.077610015869</c:v>
                </c:pt>
                <c:pt idx="1474">
                  <c:v>174.077610015869</c:v>
                </c:pt>
                <c:pt idx="1475">
                  <c:v>174.077610015869</c:v>
                </c:pt>
                <c:pt idx="1476">
                  <c:v>174.077610015869</c:v>
                </c:pt>
                <c:pt idx="1477">
                  <c:v>174.077610015869</c:v>
                </c:pt>
                <c:pt idx="1478">
                  <c:v>174.077610015869</c:v>
                </c:pt>
                <c:pt idx="1479">
                  <c:v>174.077610015869</c:v>
                </c:pt>
                <c:pt idx="1480">
                  <c:v>174.077610015869</c:v>
                </c:pt>
                <c:pt idx="1481">
                  <c:v>174.077610015869</c:v>
                </c:pt>
                <c:pt idx="1482">
                  <c:v>174.077610015869</c:v>
                </c:pt>
                <c:pt idx="1483">
                  <c:v>174.077610015869</c:v>
                </c:pt>
                <c:pt idx="1484">
                  <c:v>174.077610015869</c:v>
                </c:pt>
                <c:pt idx="1485">
                  <c:v>174.077610015869</c:v>
                </c:pt>
                <c:pt idx="1486">
                  <c:v>174.077610015869</c:v>
                </c:pt>
                <c:pt idx="1487">
                  <c:v>174.077610015869</c:v>
                </c:pt>
                <c:pt idx="1488">
                  <c:v>174.077610015869</c:v>
                </c:pt>
                <c:pt idx="1489">
                  <c:v>174.077610015869</c:v>
                </c:pt>
                <c:pt idx="1490">
                  <c:v>174.077610015869</c:v>
                </c:pt>
                <c:pt idx="1491">
                  <c:v>174.077610015869</c:v>
                </c:pt>
                <c:pt idx="1492">
                  <c:v>174.077610015869</c:v>
                </c:pt>
                <c:pt idx="1493">
                  <c:v>174.077610015869</c:v>
                </c:pt>
                <c:pt idx="1494">
                  <c:v>174.077610015869</c:v>
                </c:pt>
                <c:pt idx="1495">
                  <c:v>174.077610015869</c:v>
                </c:pt>
                <c:pt idx="1496">
                  <c:v>174.077610015869</c:v>
                </c:pt>
                <c:pt idx="1497">
                  <c:v>174.077610015869</c:v>
                </c:pt>
                <c:pt idx="1498">
                  <c:v>174.077610015869</c:v>
                </c:pt>
                <c:pt idx="1499">
                  <c:v>174.077610015869</c:v>
                </c:pt>
                <c:pt idx="1500">
                  <c:v>174.077610015869</c:v>
                </c:pt>
                <c:pt idx="1501">
                  <c:v>174.077610015869</c:v>
                </c:pt>
                <c:pt idx="1502">
                  <c:v>174.077610015869</c:v>
                </c:pt>
                <c:pt idx="1503">
                  <c:v>174.077610015869</c:v>
                </c:pt>
                <c:pt idx="1504">
                  <c:v>174.077610015869</c:v>
                </c:pt>
                <c:pt idx="1505">
                  <c:v>174.077610015869</c:v>
                </c:pt>
                <c:pt idx="1506">
                  <c:v>174.077610015869</c:v>
                </c:pt>
                <c:pt idx="1507">
                  <c:v>174.077610015869</c:v>
                </c:pt>
                <c:pt idx="1508">
                  <c:v>174.077610015869</c:v>
                </c:pt>
                <c:pt idx="1509">
                  <c:v>174.077610015869</c:v>
                </c:pt>
                <c:pt idx="1510">
                  <c:v>174.077610015869</c:v>
                </c:pt>
                <c:pt idx="1511">
                  <c:v>174.077610015869</c:v>
                </c:pt>
                <c:pt idx="1512">
                  <c:v>174.077610015869</c:v>
                </c:pt>
                <c:pt idx="1513">
                  <c:v>174.077610015869</c:v>
                </c:pt>
                <c:pt idx="1514">
                  <c:v>174.077610015869</c:v>
                </c:pt>
                <c:pt idx="1515">
                  <c:v>174.077610015869</c:v>
                </c:pt>
                <c:pt idx="1516">
                  <c:v>174.077610015869</c:v>
                </c:pt>
                <c:pt idx="1517">
                  <c:v>174.077610015869</c:v>
                </c:pt>
                <c:pt idx="1518">
                  <c:v>174.077610015869</c:v>
                </c:pt>
                <c:pt idx="1519">
                  <c:v>174.077610015869</c:v>
                </c:pt>
                <c:pt idx="1520">
                  <c:v>174.077610015869</c:v>
                </c:pt>
                <c:pt idx="1521">
                  <c:v>174.077610015869</c:v>
                </c:pt>
                <c:pt idx="1522">
                  <c:v>174.077610015869</c:v>
                </c:pt>
                <c:pt idx="1523">
                  <c:v>174.077610015869</c:v>
                </c:pt>
                <c:pt idx="1524">
                  <c:v>174.077610015869</c:v>
                </c:pt>
                <c:pt idx="1525">
                  <c:v>174.077610015869</c:v>
                </c:pt>
                <c:pt idx="1526">
                  <c:v>174.077610015869</c:v>
                </c:pt>
                <c:pt idx="1527">
                  <c:v>174.077610015869</c:v>
                </c:pt>
                <c:pt idx="1528">
                  <c:v>174.077610015869</c:v>
                </c:pt>
                <c:pt idx="1529">
                  <c:v>174.077610015869</c:v>
                </c:pt>
                <c:pt idx="1530">
                  <c:v>174.077610015869</c:v>
                </c:pt>
                <c:pt idx="1531">
                  <c:v>174.077610015869</c:v>
                </c:pt>
                <c:pt idx="1532">
                  <c:v>174.077610015869</c:v>
                </c:pt>
                <c:pt idx="1533">
                  <c:v>174.077610015869</c:v>
                </c:pt>
                <c:pt idx="1534">
                  <c:v>174.077610015869</c:v>
                </c:pt>
                <c:pt idx="1535">
                  <c:v>174.077610015869</c:v>
                </c:pt>
                <c:pt idx="1536">
                  <c:v>174.077610015869</c:v>
                </c:pt>
                <c:pt idx="1537">
                  <c:v>174.077610015869</c:v>
                </c:pt>
                <c:pt idx="1538">
                  <c:v>174.077610015869</c:v>
                </c:pt>
                <c:pt idx="1539">
                  <c:v>174.077610015869</c:v>
                </c:pt>
                <c:pt idx="1540">
                  <c:v>174.077610015869</c:v>
                </c:pt>
                <c:pt idx="1541">
                  <c:v>174.077610015869</c:v>
                </c:pt>
                <c:pt idx="1542">
                  <c:v>174.077610015869</c:v>
                </c:pt>
                <c:pt idx="1543">
                  <c:v>174.077610015869</c:v>
                </c:pt>
                <c:pt idx="1544">
                  <c:v>174.077610015869</c:v>
                </c:pt>
                <c:pt idx="1545">
                  <c:v>174.077610015869</c:v>
                </c:pt>
                <c:pt idx="1546">
                  <c:v>174.077610015869</c:v>
                </c:pt>
                <c:pt idx="1547">
                  <c:v>174.077610015869</c:v>
                </c:pt>
                <c:pt idx="1548">
                  <c:v>174.077610015869</c:v>
                </c:pt>
                <c:pt idx="1549">
                  <c:v>174.077610015869</c:v>
                </c:pt>
                <c:pt idx="1550">
                  <c:v>174.077610015869</c:v>
                </c:pt>
                <c:pt idx="1551">
                  <c:v>174.077610015869</c:v>
                </c:pt>
                <c:pt idx="1552">
                  <c:v>174.077610015869</c:v>
                </c:pt>
                <c:pt idx="1553">
                  <c:v>174.077610015869</c:v>
                </c:pt>
                <c:pt idx="1554">
                  <c:v>174.077610015869</c:v>
                </c:pt>
                <c:pt idx="1555">
                  <c:v>174.077610015869</c:v>
                </c:pt>
                <c:pt idx="1556">
                  <c:v>174.077610015869</c:v>
                </c:pt>
                <c:pt idx="1557">
                  <c:v>174.077610015869</c:v>
                </c:pt>
                <c:pt idx="1558">
                  <c:v>174.077610015869</c:v>
                </c:pt>
                <c:pt idx="1559">
                  <c:v>174.077610015869</c:v>
                </c:pt>
                <c:pt idx="1560">
                  <c:v>174.077610015869</c:v>
                </c:pt>
                <c:pt idx="1561">
                  <c:v>174.077610015869</c:v>
                </c:pt>
                <c:pt idx="1562">
                  <c:v>174.077610015869</c:v>
                </c:pt>
                <c:pt idx="1563">
                  <c:v>174.077610015869</c:v>
                </c:pt>
                <c:pt idx="1564">
                  <c:v>174.077610015869</c:v>
                </c:pt>
                <c:pt idx="1565">
                  <c:v>174.077610015869</c:v>
                </c:pt>
                <c:pt idx="1566">
                  <c:v>174.077610015869</c:v>
                </c:pt>
                <c:pt idx="1567">
                  <c:v>174.077610015869</c:v>
                </c:pt>
                <c:pt idx="1568">
                  <c:v>174.077610015869</c:v>
                </c:pt>
                <c:pt idx="1569">
                  <c:v>174.077610015869</c:v>
                </c:pt>
                <c:pt idx="1570">
                  <c:v>174.077610015869</c:v>
                </c:pt>
                <c:pt idx="1571">
                  <c:v>174.077610015869</c:v>
                </c:pt>
                <c:pt idx="1572">
                  <c:v>174.077610015869</c:v>
                </c:pt>
                <c:pt idx="1573">
                  <c:v>174.077610015869</c:v>
                </c:pt>
                <c:pt idx="1574">
                  <c:v>174.077610015869</c:v>
                </c:pt>
                <c:pt idx="1575">
                  <c:v>174.077610015869</c:v>
                </c:pt>
                <c:pt idx="1576">
                  <c:v>174.077610015869</c:v>
                </c:pt>
                <c:pt idx="1577">
                  <c:v>174.077610015869</c:v>
                </c:pt>
                <c:pt idx="1578">
                  <c:v>174.077610015869</c:v>
                </c:pt>
                <c:pt idx="1579">
                  <c:v>174.077610015869</c:v>
                </c:pt>
                <c:pt idx="1580">
                  <c:v>174.077610015869</c:v>
                </c:pt>
                <c:pt idx="1581">
                  <c:v>174.077610015869</c:v>
                </c:pt>
                <c:pt idx="1582">
                  <c:v>174.077610015869</c:v>
                </c:pt>
                <c:pt idx="1583">
                  <c:v>174.077610015869</c:v>
                </c:pt>
                <c:pt idx="1584">
                  <c:v>174.077610015869</c:v>
                </c:pt>
                <c:pt idx="1585">
                  <c:v>174.077610015869</c:v>
                </c:pt>
                <c:pt idx="1586">
                  <c:v>174.077610015869</c:v>
                </c:pt>
                <c:pt idx="1587">
                  <c:v>174.077610015869</c:v>
                </c:pt>
                <c:pt idx="1588">
                  <c:v>174.077610015869</c:v>
                </c:pt>
                <c:pt idx="1589">
                  <c:v>174.077610015869</c:v>
                </c:pt>
                <c:pt idx="1590">
                  <c:v>174.077610015869</c:v>
                </c:pt>
                <c:pt idx="1591">
                  <c:v>174.077610015869</c:v>
                </c:pt>
                <c:pt idx="1592">
                  <c:v>174.077610015869</c:v>
                </c:pt>
                <c:pt idx="1593">
                  <c:v>174.077610015869</c:v>
                </c:pt>
                <c:pt idx="1594">
                  <c:v>174.077610015869</c:v>
                </c:pt>
                <c:pt idx="1595">
                  <c:v>174.077610015869</c:v>
                </c:pt>
                <c:pt idx="1596">
                  <c:v>174.077610015869</c:v>
                </c:pt>
                <c:pt idx="1597">
                  <c:v>174.077610015869</c:v>
                </c:pt>
                <c:pt idx="1598">
                  <c:v>174.077610015869</c:v>
                </c:pt>
                <c:pt idx="1599">
                  <c:v>174.077610015869</c:v>
                </c:pt>
                <c:pt idx="1600">
                  <c:v>174.077610015869</c:v>
                </c:pt>
                <c:pt idx="1601">
                  <c:v>174.077610015869</c:v>
                </c:pt>
                <c:pt idx="1602">
                  <c:v>174.077610015869</c:v>
                </c:pt>
                <c:pt idx="1603">
                  <c:v>174.077610015869</c:v>
                </c:pt>
                <c:pt idx="1604">
                  <c:v>174.077610015869</c:v>
                </c:pt>
                <c:pt idx="1605">
                  <c:v>174.077610015869</c:v>
                </c:pt>
                <c:pt idx="1606">
                  <c:v>174.077610015869</c:v>
                </c:pt>
                <c:pt idx="1607">
                  <c:v>174.077610015869</c:v>
                </c:pt>
                <c:pt idx="1608">
                  <c:v>174.077610015869</c:v>
                </c:pt>
                <c:pt idx="1609">
                  <c:v>174.077610015869</c:v>
                </c:pt>
                <c:pt idx="1610">
                  <c:v>174.077610015869</c:v>
                </c:pt>
                <c:pt idx="1611">
                  <c:v>174.077610015869</c:v>
                </c:pt>
                <c:pt idx="1612">
                  <c:v>174.077610015869</c:v>
                </c:pt>
                <c:pt idx="1613">
                  <c:v>174.077610015869</c:v>
                </c:pt>
                <c:pt idx="1614">
                  <c:v>174.077610015869</c:v>
                </c:pt>
                <c:pt idx="1615">
                  <c:v>174.077610015869</c:v>
                </c:pt>
                <c:pt idx="1616">
                  <c:v>174.077610015869</c:v>
                </c:pt>
                <c:pt idx="1617">
                  <c:v>174.077610015869</c:v>
                </c:pt>
                <c:pt idx="1618">
                  <c:v>174.077610015869</c:v>
                </c:pt>
                <c:pt idx="1619">
                  <c:v>174.077610015869</c:v>
                </c:pt>
                <c:pt idx="1620">
                  <c:v>174.077610015869</c:v>
                </c:pt>
                <c:pt idx="1621">
                  <c:v>174.077610015869</c:v>
                </c:pt>
                <c:pt idx="1622">
                  <c:v>174.077610015869</c:v>
                </c:pt>
                <c:pt idx="1623">
                  <c:v>174.077610015869</c:v>
                </c:pt>
                <c:pt idx="1624">
                  <c:v>174.077610015869</c:v>
                </c:pt>
                <c:pt idx="1625">
                  <c:v>174.077610015869</c:v>
                </c:pt>
                <c:pt idx="1626">
                  <c:v>174.077610015869</c:v>
                </c:pt>
                <c:pt idx="1627">
                  <c:v>174.077610015869</c:v>
                </c:pt>
                <c:pt idx="1628">
                  <c:v>174.077610015869</c:v>
                </c:pt>
                <c:pt idx="1629">
                  <c:v>174.077610015869</c:v>
                </c:pt>
                <c:pt idx="1630">
                  <c:v>174.077610015869</c:v>
                </c:pt>
                <c:pt idx="1631">
                  <c:v>174.077610015869</c:v>
                </c:pt>
                <c:pt idx="1632">
                  <c:v>174.077610015869</c:v>
                </c:pt>
                <c:pt idx="1633">
                  <c:v>174.077610015869</c:v>
                </c:pt>
                <c:pt idx="1634">
                  <c:v>174.077610015869</c:v>
                </c:pt>
                <c:pt idx="1635">
                  <c:v>174.077610015869</c:v>
                </c:pt>
                <c:pt idx="1636">
                  <c:v>174.077610015869</c:v>
                </c:pt>
                <c:pt idx="1637">
                  <c:v>174.077610015869</c:v>
                </c:pt>
                <c:pt idx="1638">
                  <c:v>174.077610015869</c:v>
                </c:pt>
                <c:pt idx="1639">
                  <c:v>174.077610015869</c:v>
                </c:pt>
                <c:pt idx="1640">
                  <c:v>174.077610015869</c:v>
                </c:pt>
                <c:pt idx="1641">
                  <c:v>174.077610015869</c:v>
                </c:pt>
                <c:pt idx="1642">
                  <c:v>174.077610015869</c:v>
                </c:pt>
                <c:pt idx="1643">
                  <c:v>174.077610015869</c:v>
                </c:pt>
                <c:pt idx="1644">
                  <c:v>174.077610015869</c:v>
                </c:pt>
                <c:pt idx="1645">
                  <c:v>174.077610015869</c:v>
                </c:pt>
                <c:pt idx="1646">
                  <c:v>174.077610015869</c:v>
                </c:pt>
                <c:pt idx="1647">
                  <c:v>174.077610015869</c:v>
                </c:pt>
                <c:pt idx="1648">
                  <c:v>174.077610015869</c:v>
                </c:pt>
                <c:pt idx="1649">
                  <c:v>174.077610015869</c:v>
                </c:pt>
                <c:pt idx="1650">
                  <c:v>174.077610015869</c:v>
                </c:pt>
                <c:pt idx="1651">
                  <c:v>174.077610015869</c:v>
                </c:pt>
                <c:pt idx="1652">
                  <c:v>174.077610015869</c:v>
                </c:pt>
                <c:pt idx="1653">
                  <c:v>174.077610015869</c:v>
                </c:pt>
                <c:pt idx="1654">
                  <c:v>174.077610015869</c:v>
                </c:pt>
                <c:pt idx="1655">
                  <c:v>174.077610015869</c:v>
                </c:pt>
                <c:pt idx="1656">
                  <c:v>174.077610015869</c:v>
                </c:pt>
                <c:pt idx="1657">
                  <c:v>174.077610015869</c:v>
                </c:pt>
                <c:pt idx="1658">
                  <c:v>174.077610015869</c:v>
                </c:pt>
                <c:pt idx="1659">
                  <c:v>174.077610015869</c:v>
                </c:pt>
                <c:pt idx="1660">
                  <c:v>174.077610015869</c:v>
                </c:pt>
                <c:pt idx="1661">
                  <c:v>174.077610015869</c:v>
                </c:pt>
                <c:pt idx="1662">
                  <c:v>174.077610015869</c:v>
                </c:pt>
                <c:pt idx="1663">
                  <c:v>174.077610015869</c:v>
                </c:pt>
                <c:pt idx="1664">
                  <c:v>174.077610015869</c:v>
                </c:pt>
                <c:pt idx="1665">
                  <c:v>174.077610015869</c:v>
                </c:pt>
                <c:pt idx="1666">
                  <c:v>174.077610015869</c:v>
                </c:pt>
                <c:pt idx="1667">
                  <c:v>174.077610015869</c:v>
                </c:pt>
                <c:pt idx="1668">
                  <c:v>174.077610015869</c:v>
                </c:pt>
                <c:pt idx="1669">
                  <c:v>174.077610015869</c:v>
                </c:pt>
                <c:pt idx="1670">
                  <c:v>174.077610015869</c:v>
                </c:pt>
                <c:pt idx="1671">
                  <c:v>174.077610015869</c:v>
                </c:pt>
                <c:pt idx="1672">
                  <c:v>174.077610015869</c:v>
                </c:pt>
                <c:pt idx="1673">
                  <c:v>174.077610015869</c:v>
                </c:pt>
                <c:pt idx="1674">
                  <c:v>174.077610015869</c:v>
                </c:pt>
                <c:pt idx="1675">
                  <c:v>174.077610015869</c:v>
                </c:pt>
                <c:pt idx="1676">
                  <c:v>174.077610015869</c:v>
                </c:pt>
                <c:pt idx="1677">
                  <c:v>174.077610015869</c:v>
                </c:pt>
                <c:pt idx="1678">
                  <c:v>174.077610015869</c:v>
                </c:pt>
                <c:pt idx="1679">
                  <c:v>174.077610015869</c:v>
                </c:pt>
                <c:pt idx="1680">
                  <c:v>174.077610015869</c:v>
                </c:pt>
                <c:pt idx="1681">
                  <c:v>174.077610015869</c:v>
                </c:pt>
                <c:pt idx="1682">
                  <c:v>174.077610015869</c:v>
                </c:pt>
                <c:pt idx="1683">
                  <c:v>174.077610015869</c:v>
                </c:pt>
                <c:pt idx="1684">
                  <c:v>174.077610015869</c:v>
                </c:pt>
                <c:pt idx="1685">
                  <c:v>174.077610015869</c:v>
                </c:pt>
                <c:pt idx="1686">
                  <c:v>174.077610015869</c:v>
                </c:pt>
                <c:pt idx="1687">
                  <c:v>174.077610015869</c:v>
                </c:pt>
                <c:pt idx="1688">
                  <c:v>174.077610015869</c:v>
                </c:pt>
                <c:pt idx="1689">
                  <c:v>174.077610015869</c:v>
                </c:pt>
                <c:pt idx="1690">
                  <c:v>174.077610015869</c:v>
                </c:pt>
                <c:pt idx="1691">
                  <c:v>174.077610015869</c:v>
                </c:pt>
                <c:pt idx="1692">
                  <c:v>174.077610015869</c:v>
                </c:pt>
                <c:pt idx="1693">
                  <c:v>174.077610015869</c:v>
                </c:pt>
                <c:pt idx="1694">
                  <c:v>174.077610015869</c:v>
                </c:pt>
                <c:pt idx="1695">
                  <c:v>174.077610015869</c:v>
                </c:pt>
                <c:pt idx="1696">
                  <c:v>174.077610015869</c:v>
                </c:pt>
                <c:pt idx="1697">
                  <c:v>174.077610015869</c:v>
                </c:pt>
                <c:pt idx="1698">
                  <c:v>174.077610015869</c:v>
                </c:pt>
                <c:pt idx="1699">
                  <c:v>174.077610015869</c:v>
                </c:pt>
                <c:pt idx="1700">
                  <c:v>174.077610015869</c:v>
                </c:pt>
                <c:pt idx="1701">
                  <c:v>174.077610015869</c:v>
                </c:pt>
                <c:pt idx="1702">
                  <c:v>174.077610015869</c:v>
                </c:pt>
                <c:pt idx="1703">
                  <c:v>174.077610015869</c:v>
                </c:pt>
                <c:pt idx="1704">
                  <c:v>174.077610015869</c:v>
                </c:pt>
                <c:pt idx="1705">
                  <c:v>174.077610015869</c:v>
                </c:pt>
                <c:pt idx="1706">
                  <c:v>174.077610015869</c:v>
                </c:pt>
                <c:pt idx="1707">
                  <c:v>174.077610015869</c:v>
                </c:pt>
                <c:pt idx="1708">
                  <c:v>174.077610015869</c:v>
                </c:pt>
                <c:pt idx="1709">
                  <c:v>174.077610015869</c:v>
                </c:pt>
                <c:pt idx="1710">
                  <c:v>174.077610015869</c:v>
                </c:pt>
                <c:pt idx="1711">
                  <c:v>174.077610015869</c:v>
                </c:pt>
                <c:pt idx="1712">
                  <c:v>174.077610015869</c:v>
                </c:pt>
                <c:pt idx="1713">
                  <c:v>174.077610015869</c:v>
                </c:pt>
                <c:pt idx="1714">
                  <c:v>174.077610015869</c:v>
                </c:pt>
                <c:pt idx="1715">
                  <c:v>174.077610015869</c:v>
                </c:pt>
                <c:pt idx="1716">
                  <c:v>174.077610015869</c:v>
                </c:pt>
                <c:pt idx="1717">
                  <c:v>174.077610015869</c:v>
                </c:pt>
                <c:pt idx="1718">
                  <c:v>174.077610015869</c:v>
                </c:pt>
                <c:pt idx="1719">
                  <c:v>174.077610015869</c:v>
                </c:pt>
                <c:pt idx="1720">
                  <c:v>174.077610015869</c:v>
                </c:pt>
                <c:pt idx="1721">
                  <c:v>174.077610015869</c:v>
                </c:pt>
                <c:pt idx="1722">
                  <c:v>174.077610015869</c:v>
                </c:pt>
                <c:pt idx="1723">
                  <c:v>174.077610015869</c:v>
                </c:pt>
                <c:pt idx="1724">
                  <c:v>174.077610015869</c:v>
                </c:pt>
                <c:pt idx="1725">
                  <c:v>174.077610015869</c:v>
                </c:pt>
                <c:pt idx="1726">
                  <c:v>174.077610015869</c:v>
                </c:pt>
                <c:pt idx="1727">
                  <c:v>174.077610015869</c:v>
                </c:pt>
                <c:pt idx="1728">
                  <c:v>174.077610015869</c:v>
                </c:pt>
                <c:pt idx="1729">
                  <c:v>174.077610015869</c:v>
                </c:pt>
                <c:pt idx="1730">
                  <c:v>174.077610015869</c:v>
                </c:pt>
                <c:pt idx="1731">
                  <c:v>174.077610015869</c:v>
                </c:pt>
                <c:pt idx="1732">
                  <c:v>174.077610015869</c:v>
                </c:pt>
                <c:pt idx="1733">
                  <c:v>174.077610015869</c:v>
                </c:pt>
                <c:pt idx="1734">
                  <c:v>174.077610015869</c:v>
                </c:pt>
                <c:pt idx="1735">
                  <c:v>174.077610015869</c:v>
                </c:pt>
                <c:pt idx="1736">
                  <c:v>174.077610015869</c:v>
                </c:pt>
                <c:pt idx="1737">
                  <c:v>174.077610015869</c:v>
                </c:pt>
                <c:pt idx="1738">
                  <c:v>174.077610015869</c:v>
                </c:pt>
                <c:pt idx="1739">
                  <c:v>174.077610015869</c:v>
                </c:pt>
                <c:pt idx="1740">
                  <c:v>174.077610015869</c:v>
                </c:pt>
                <c:pt idx="1741">
                  <c:v>174.077610015869</c:v>
                </c:pt>
                <c:pt idx="1742">
                  <c:v>174.077610015869</c:v>
                </c:pt>
                <c:pt idx="1743">
                  <c:v>174.077610015869</c:v>
                </c:pt>
                <c:pt idx="1744">
                  <c:v>174.077610015869</c:v>
                </c:pt>
                <c:pt idx="1745">
                  <c:v>174.077610015869</c:v>
                </c:pt>
                <c:pt idx="1746">
                  <c:v>174.077610015869</c:v>
                </c:pt>
                <c:pt idx="1747">
                  <c:v>174.077610015869</c:v>
                </c:pt>
                <c:pt idx="1748">
                  <c:v>174.077610015869</c:v>
                </c:pt>
                <c:pt idx="1749">
                  <c:v>174.077610015869</c:v>
                </c:pt>
                <c:pt idx="1750">
                  <c:v>174.077610015869</c:v>
                </c:pt>
                <c:pt idx="1751">
                  <c:v>174.077610015869</c:v>
                </c:pt>
                <c:pt idx="1752">
                  <c:v>174.077610015869</c:v>
                </c:pt>
                <c:pt idx="1753">
                  <c:v>174.077610015869</c:v>
                </c:pt>
                <c:pt idx="1754">
                  <c:v>174.077610015869</c:v>
                </c:pt>
                <c:pt idx="1755">
                  <c:v>174.077610015869</c:v>
                </c:pt>
                <c:pt idx="1756">
                  <c:v>174.077610015869</c:v>
                </c:pt>
                <c:pt idx="1757">
                  <c:v>174.077610015869</c:v>
                </c:pt>
                <c:pt idx="1758">
                  <c:v>174.077610015869</c:v>
                </c:pt>
                <c:pt idx="1759">
                  <c:v>174.077610015869</c:v>
                </c:pt>
                <c:pt idx="1760">
                  <c:v>174.077610015869</c:v>
                </c:pt>
                <c:pt idx="1761">
                  <c:v>174.077610015869</c:v>
                </c:pt>
                <c:pt idx="1762">
                  <c:v>174.077610015869</c:v>
                </c:pt>
                <c:pt idx="1763">
                  <c:v>174.077610015869</c:v>
                </c:pt>
                <c:pt idx="1764">
                  <c:v>174.077610015869</c:v>
                </c:pt>
                <c:pt idx="1765">
                  <c:v>174.077610015869</c:v>
                </c:pt>
                <c:pt idx="1766">
                  <c:v>174.077610015869</c:v>
                </c:pt>
                <c:pt idx="1767">
                  <c:v>174.077610015869</c:v>
                </c:pt>
                <c:pt idx="1768">
                  <c:v>174.077610015869</c:v>
                </c:pt>
                <c:pt idx="1769">
                  <c:v>174.077610015869</c:v>
                </c:pt>
                <c:pt idx="1770">
                  <c:v>174.077610015869</c:v>
                </c:pt>
                <c:pt idx="1771">
                  <c:v>174.077610015869</c:v>
                </c:pt>
                <c:pt idx="1772">
                  <c:v>174.077610015869</c:v>
                </c:pt>
                <c:pt idx="1773">
                  <c:v>174.077610015869</c:v>
                </c:pt>
                <c:pt idx="1774">
                  <c:v>174.077610015869</c:v>
                </c:pt>
                <c:pt idx="1775">
                  <c:v>174.077610015869</c:v>
                </c:pt>
                <c:pt idx="1776">
                  <c:v>174.077610015869</c:v>
                </c:pt>
                <c:pt idx="1777">
                  <c:v>174.077610015869</c:v>
                </c:pt>
                <c:pt idx="1778">
                  <c:v>174.077610015869</c:v>
                </c:pt>
                <c:pt idx="1779">
                  <c:v>174.077610015869</c:v>
                </c:pt>
                <c:pt idx="1780">
                  <c:v>174.077610015869</c:v>
                </c:pt>
                <c:pt idx="1781">
                  <c:v>174.077610015869</c:v>
                </c:pt>
                <c:pt idx="1782">
                  <c:v>174.077610015869</c:v>
                </c:pt>
                <c:pt idx="1783">
                  <c:v>174.077610015869</c:v>
                </c:pt>
                <c:pt idx="1784">
                  <c:v>174.077610015869</c:v>
                </c:pt>
                <c:pt idx="1785">
                  <c:v>174.077610015869</c:v>
                </c:pt>
                <c:pt idx="1786">
                  <c:v>174.077610015869</c:v>
                </c:pt>
                <c:pt idx="1787">
                  <c:v>174.077610015869</c:v>
                </c:pt>
                <c:pt idx="1788">
                  <c:v>174.077610015869</c:v>
                </c:pt>
                <c:pt idx="1789">
                  <c:v>174.077610015869</c:v>
                </c:pt>
                <c:pt idx="1790">
                  <c:v>174.077610015869</c:v>
                </c:pt>
                <c:pt idx="1791">
                  <c:v>174.077610015869</c:v>
                </c:pt>
                <c:pt idx="1792">
                  <c:v>174.077610015869</c:v>
                </c:pt>
                <c:pt idx="1793">
                  <c:v>174.077610015869</c:v>
                </c:pt>
                <c:pt idx="1794">
                  <c:v>174.077610015869</c:v>
                </c:pt>
                <c:pt idx="1795">
                  <c:v>174.077610015869</c:v>
                </c:pt>
                <c:pt idx="1796">
                  <c:v>174.077610015869</c:v>
                </c:pt>
                <c:pt idx="1797">
                  <c:v>174.077610015869</c:v>
                </c:pt>
                <c:pt idx="1798">
                  <c:v>174.077610015869</c:v>
                </c:pt>
                <c:pt idx="1799">
                  <c:v>174.077610015869</c:v>
                </c:pt>
                <c:pt idx="1800">
                  <c:v>174.077610015869</c:v>
                </c:pt>
                <c:pt idx="1801">
                  <c:v>174.077610015869</c:v>
                </c:pt>
                <c:pt idx="1802">
                  <c:v>174.077610015869</c:v>
                </c:pt>
                <c:pt idx="1803">
                  <c:v>174.077610015869</c:v>
                </c:pt>
                <c:pt idx="1804">
                  <c:v>174.077610015869</c:v>
                </c:pt>
                <c:pt idx="1805">
                  <c:v>174.077610015869</c:v>
                </c:pt>
                <c:pt idx="1806">
                  <c:v>174.077610015869</c:v>
                </c:pt>
                <c:pt idx="1807">
                  <c:v>174.077610015869</c:v>
                </c:pt>
                <c:pt idx="1808">
                  <c:v>174.077610015869</c:v>
                </c:pt>
                <c:pt idx="1809">
                  <c:v>174.077610015869</c:v>
                </c:pt>
                <c:pt idx="1810">
                  <c:v>174.077610015869</c:v>
                </c:pt>
                <c:pt idx="1811">
                  <c:v>174.077610015869</c:v>
                </c:pt>
                <c:pt idx="1812">
                  <c:v>174.077610015869</c:v>
                </c:pt>
                <c:pt idx="1813">
                  <c:v>174.077610015869</c:v>
                </c:pt>
                <c:pt idx="1814">
                  <c:v>174.077610015869</c:v>
                </c:pt>
                <c:pt idx="1815">
                  <c:v>174.077610015869</c:v>
                </c:pt>
                <c:pt idx="1816">
                  <c:v>174.077610015869</c:v>
                </c:pt>
                <c:pt idx="1817">
                  <c:v>174.077610015869</c:v>
                </c:pt>
                <c:pt idx="1818">
                  <c:v>174.077610015869</c:v>
                </c:pt>
                <c:pt idx="1819">
                  <c:v>174.077610015869</c:v>
                </c:pt>
                <c:pt idx="1820">
                  <c:v>174.077610015869</c:v>
                </c:pt>
                <c:pt idx="1821">
                  <c:v>174.077610015869</c:v>
                </c:pt>
                <c:pt idx="1822">
                  <c:v>174.077610015869</c:v>
                </c:pt>
                <c:pt idx="1823">
                  <c:v>174.077610015869</c:v>
                </c:pt>
                <c:pt idx="1824">
                  <c:v>174.077610015869</c:v>
                </c:pt>
                <c:pt idx="1825">
                  <c:v>174.077610015869</c:v>
                </c:pt>
                <c:pt idx="1826">
                  <c:v>174.077610015869</c:v>
                </c:pt>
                <c:pt idx="1827">
                  <c:v>174.077610015869</c:v>
                </c:pt>
                <c:pt idx="1828">
                  <c:v>174.077610015869</c:v>
                </c:pt>
                <c:pt idx="1829">
                  <c:v>174.077610015869</c:v>
                </c:pt>
                <c:pt idx="1830">
                  <c:v>174.077610015869</c:v>
                </c:pt>
                <c:pt idx="1831">
                  <c:v>174.077610015869</c:v>
                </c:pt>
                <c:pt idx="1832">
                  <c:v>174.077610015869</c:v>
                </c:pt>
                <c:pt idx="1833">
                  <c:v>174.077610015869</c:v>
                </c:pt>
                <c:pt idx="1834">
                  <c:v>174.077610015869</c:v>
                </c:pt>
                <c:pt idx="1835">
                  <c:v>174.077610015869</c:v>
                </c:pt>
                <c:pt idx="1836">
                  <c:v>174.077610015869</c:v>
                </c:pt>
                <c:pt idx="1837">
                  <c:v>174.077610015869</c:v>
                </c:pt>
                <c:pt idx="1838">
                  <c:v>174.077610015869</c:v>
                </c:pt>
                <c:pt idx="1839">
                  <c:v>174.077610015869</c:v>
                </c:pt>
                <c:pt idx="1840">
                  <c:v>174.077610015869</c:v>
                </c:pt>
                <c:pt idx="1841">
                  <c:v>174.077610015869</c:v>
                </c:pt>
                <c:pt idx="1842">
                  <c:v>174.077610015869</c:v>
                </c:pt>
                <c:pt idx="1843">
                  <c:v>174.077610015869</c:v>
                </c:pt>
                <c:pt idx="1844">
                  <c:v>174.077610015869</c:v>
                </c:pt>
                <c:pt idx="1845">
                  <c:v>174.077610015869</c:v>
                </c:pt>
                <c:pt idx="1846">
                  <c:v>174.077610015869</c:v>
                </c:pt>
                <c:pt idx="1847">
                  <c:v>174.077610015869</c:v>
                </c:pt>
                <c:pt idx="1848">
                  <c:v>174.077610015869</c:v>
                </c:pt>
                <c:pt idx="1849">
                  <c:v>174.077610015869</c:v>
                </c:pt>
                <c:pt idx="1850">
                  <c:v>174.077610015869</c:v>
                </c:pt>
                <c:pt idx="1851">
                  <c:v>174.077610015869</c:v>
                </c:pt>
                <c:pt idx="1852">
                  <c:v>174.077610015869</c:v>
                </c:pt>
                <c:pt idx="1853">
                  <c:v>174.077610015869</c:v>
                </c:pt>
                <c:pt idx="1854">
                  <c:v>174.077610015869</c:v>
                </c:pt>
                <c:pt idx="1855">
                  <c:v>174.077610015869</c:v>
                </c:pt>
                <c:pt idx="1856">
                  <c:v>174.077610015869</c:v>
                </c:pt>
                <c:pt idx="1857">
                  <c:v>174.077610015869</c:v>
                </c:pt>
                <c:pt idx="1858">
                  <c:v>174.077610015869</c:v>
                </c:pt>
                <c:pt idx="1859">
                  <c:v>174.077610015869</c:v>
                </c:pt>
                <c:pt idx="1860">
                  <c:v>174.077610015869</c:v>
                </c:pt>
                <c:pt idx="1861">
                  <c:v>174.077610015869</c:v>
                </c:pt>
                <c:pt idx="1862">
                  <c:v>174.077610015869</c:v>
                </c:pt>
                <c:pt idx="1863">
                  <c:v>174.077610015869</c:v>
                </c:pt>
                <c:pt idx="1864">
                  <c:v>174.077610015869</c:v>
                </c:pt>
                <c:pt idx="1865">
                  <c:v>174.077610015869</c:v>
                </c:pt>
                <c:pt idx="1866">
                  <c:v>174.077610015869</c:v>
                </c:pt>
                <c:pt idx="1867">
                  <c:v>174.077610015869</c:v>
                </c:pt>
                <c:pt idx="1868">
                  <c:v>174.077610015869</c:v>
                </c:pt>
                <c:pt idx="1869">
                  <c:v>174.077610015869</c:v>
                </c:pt>
                <c:pt idx="1870">
                  <c:v>174.077610015869</c:v>
                </c:pt>
                <c:pt idx="1871">
                  <c:v>174.077610015869</c:v>
                </c:pt>
                <c:pt idx="1872">
                  <c:v>174.077610015869</c:v>
                </c:pt>
                <c:pt idx="1873">
                  <c:v>174.077610015869</c:v>
                </c:pt>
                <c:pt idx="1874">
                  <c:v>174.077610015869</c:v>
                </c:pt>
                <c:pt idx="1875">
                  <c:v>174.077610015869</c:v>
                </c:pt>
                <c:pt idx="1876">
                  <c:v>174.077610015869</c:v>
                </c:pt>
                <c:pt idx="1877">
                  <c:v>174.077610015869</c:v>
                </c:pt>
                <c:pt idx="1878">
                  <c:v>174.077610015869</c:v>
                </c:pt>
                <c:pt idx="1879">
                  <c:v>174.077610015869</c:v>
                </c:pt>
                <c:pt idx="1880">
                  <c:v>174.077610015869</c:v>
                </c:pt>
                <c:pt idx="1881">
                  <c:v>174.077610015869</c:v>
                </c:pt>
                <c:pt idx="1882">
                  <c:v>174.077610015869</c:v>
                </c:pt>
                <c:pt idx="1883">
                  <c:v>174.077610015869</c:v>
                </c:pt>
                <c:pt idx="1884">
                  <c:v>174.077610015869</c:v>
                </c:pt>
                <c:pt idx="1885">
                  <c:v>174.077610015869</c:v>
                </c:pt>
                <c:pt idx="1886">
                  <c:v>174.077610015869</c:v>
                </c:pt>
                <c:pt idx="1887">
                  <c:v>174.077610015869</c:v>
                </c:pt>
                <c:pt idx="1888">
                  <c:v>174.077610015869</c:v>
                </c:pt>
                <c:pt idx="1889">
                  <c:v>174.077610015869</c:v>
                </c:pt>
                <c:pt idx="1890">
                  <c:v>174.077610015869</c:v>
                </c:pt>
                <c:pt idx="1891">
                  <c:v>174.077610015869</c:v>
                </c:pt>
                <c:pt idx="1892">
                  <c:v>174.077610015869</c:v>
                </c:pt>
                <c:pt idx="1893">
                  <c:v>174.077610015869</c:v>
                </c:pt>
                <c:pt idx="1894">
                  <c:v>174.077610015869</c:v>
                </c:pt>
                <c:pt idx="1895">
                  <c:v>174.077610015869</c:v>
                </c:pt>
                <c:pt idx="1896">
                  <c:v>174.077610015869</c:v>
                </c:pt>
                <c:pt idx="1897">
                  <c:v>174.077610015869</c:v>
                </c:pt>
                <c:pt idx="1898">
                  <c:v>174.077610015869</c:v>
                </c:pt>
                <c:pt idx="1899">
                  <c:v>174.077610015869</c:v>
                </c:pt>
                <c:pt idx="1900">
                  <c:v>174.077610015869</c:v>
                </c:pt>
                <c:pt idx="1901">
                  <c:v>174.077610015869</c:v>
                </c:pt>
                <c:pt idx="1902">
                  <c:v>174.077610015869</c:v>
                </c:pt>
                <c:pt idx="1903">
                  <c:v>174.077610015869</c:v>
                </c:pt>
                <c:pt idx="1904">
                  <c:v>174.077610015869</c:v>
                </c:pt>
                <c:pt idx="1905">
                  <c:v>174.077610015869</c:v>
                </c:pt>
                <c:pt idx="1906">
                  <c:v>174.077610015869</c:v>
                </c:pt>
                <c:pt idx="1907">
                  <c:v>174.077610015869</c:v>
                </c:pt>
                <c:pt idx="1908">
                  <c:v>174.077610015869</c:v>
                </c:pt>
                <c:pt idx="1909">
                  <c:v>174.077610015869</c:v>
                </c:pt>
                <c:pt idx="1910">
                  <c:v>174.077610015869</c:v>
                </c:pt>
                <c:pt idx="1911">
                  <c:v>174.077610015869</c:v>
                </c:pt>
                <c:pt idx="1912">
                  <c:v>174.077610015869</c:v>
                </c:pt>
                <c:pt idx="1913">
                  <c:v>174.077610015869</c:v>
                </c:pt>
                <c:pt idx="1914">
                  <c:v>174.077610015869</c:v>
                </c:pt>
                <c:pt idx="1915">
                  <c:v>174.077610015869</c:v>
                </c:pt>
                <c:pt idx="1916">
                  <c:v>174.077610015869</c:v>
                </c:pt>
                <c:pt idx="1917">
                  <c:v>174.077610015869</c:v>
                </c:pt>
                <c:pt idx="1918">
                  <c:v>174.077610015869</c:v>
                </c:pt>
                <c:pt idx="1919">
                  <c:v>174.077610015869</c:v>
                </c:pt>
                <c:pt idx="1920">
                  <c:v>174.077610015869</c:v>
                </c:pt>
                <c:pt idx="1921">
                  <c:v>174.077610015869</c:v>
                </c:pt>
                <c:pt idx="1922">
                  <c:v>174.077610015869</c:v>
                </c:pt>
                <c:pt idx="1923">
                  <c:v>174.077610015869</c:v>
                </c:pt>
                <c:pt idx="1924">
                  <c:v>174.077610015869</c:v>
                </c:pt>
                <c:pt idx="1925">
                  <c:v>174.077610015869</c:v>
                </c:pt>
                <c:pt idx="1926">
                  <c:v>174.077610015869</c:v>
                </c:pt>
                <c:pt idx="1927">
                  <c:v>174.077610015869</c:v>
                </c:pt>
                <c:pt idx="1928">
                  <c:v>174.077610015869</c:v>
                </c:pt>
                <c:pt idx="1929">
                  <c:v>174.077610015869</c:v>
                </c:pt>
                <c:pt idx="1930">
                  <c:v>174.077610015869</c:v>
                </c:pt>
                <c:pt idx="1931">
                  <c:v>174.077610015869</c:v>
                </c:pt>
                <c:pt idx="1932">
                  <c:v>174.077610015869</c:v>
                </c:pt>
                <c:pt idx="1933">
                  <c:v>174.077610015869</c:v>
                </c:pt>
                <c:pt idx="1934">
                  <c:v>174.077610015869</c:v>
                </c:pt>
                <c:pt idx="1935">
                  <c:v>174.077610015869</c:v>
                </c:pt>
                <c:pt idx="1936">
                  <c:v>174.077610015869</c:v>
                </c:pt>
                <c:pt idx="1937">
                  <c:v>174.077610015869</c:v>
                </c:pt>
                <c:pt idx="1938">
                  <c:v>174.077610015869</c:v>
                </c:pt>
                <c:pt idx="1939">
                  <c:v>174.077610015869</c:v>
                </c:pt>
                <c:pt idx="1940">
                  <c:v>174.077610015869</c:v>
                </c:pt>
                <c:pt idx="1941">
                  <c:v>174.077610015869</c:v>
                </c:pt>
                <c:pt idx="1942">
                  <c:v>174.077610015869</c:v>
                </c:pt>
                <c:pt idx="1943">
                  <c:v>174.077610015869</c:v>
                </c:pt>
                <c:pt idx="1944">
                  <c:v>174.077610015869</c:v>
                </c:pt>
                <c:pt idx="1945">
                  <c:v>174.077610015869</c:v>
                </c:pt>
                <c:pt idx="1946">
                  <c:v>174.077610015869</c:v>
                </c:pt>
                <c:pt idx="1947">
                  <c:v>174.077610015869</c:v>
                </c:pt>
                <c:pt idx="1948">
                  <c:v>174.077610015869</c:v>
                </c:pt>
                <c:pt idx="1949">
                  <c:v>174.077610015869</c:v>
                </c:pt>
                <c:pt idx="1950">
                  <c:v>174.077610015869</c:v>
                </c:pt>
                <c:pt idx="1951">
                  <c:v>174.077610015869</c:v>
                </c:pt>
                <c:pt idx="1952">
                  <c:v>174.077610015869</c:v>
                </c:pt>
                <c:pt idx="1953">
                  <c:v>174.077610015869</c:v>
                </c:pt>
                <c:pt idx="1954">
                  <c:v>174.077610015869</c:v>
                </c:pt>
                <c:pt idx="1955">
                  <c:v>174.077610015869</c:v>
                </c:pt>
                <c:pt idx="1956">
                  <c:v>174.077610015869</c:v>
                </c:pt>
                <c:pt idx="1957">
                  <c:v>174.077610015869</c:v>
                </c:pt>
                <c:pt idx="1958">
                  <c:v>174.077610015869</c:v>
                </c:pt>
                <c:pt idx="1959">
                  <c:v>174.077610015869</c:v>
                </c:pt>
                <c:pt idx="1960">
                  <c:v>174.077610015869</c:v>
                </c:pt>
                <c:pt idx="1961">
                  <c:v>174.077610015869</c:v>
                </c:pt>
                <c:pt idx="1962">
                  <c:v>174.077610015869</c:v>
                </c:pt>
                <c:pt idx="1963">
                  <c:v>174.077610015869</c:v>
                </c:pt>
                <c:pt idx="1964">
                  <c:v>174.077610015869</c:v>
                </c:pt>
                <c:pt idx="1965">
                  <c:v>174.077610015869</c:v>
                </c:pt>
                <c:pt idx="1966">
                  <c:v>174.077610015869</c:v>
                </c:pt>
                <c:pt idx="1967">
                  <c:v>174.077610015869</c:v>
                </c:pt>
                <c:pt idx="1968">
                  <c:v>174.077610015869</c:v>
                </c:pt>
                <c:pt idx="1969">
                  <c:v>174.077610015869</c:v>
                </c:pt>
                <c:pt idx="1970">
                  <c:v>174.077610015869</c:v>
                </c:pt>
                <c:pt idx="1971">
                  <c:v>174.077610015869</c:v>
                </c:pt>
                <c:pt idx="1972">
                  <c:v>174.077610015869</c:v>
                </c:pt>
                <c:pt idx="1973">
                  <c:v>174.077610015869</c:v>
                </c:pt>
                <c:pt idx="1974">
                  <c:v>174.077610015869</c:v>
                </c:pt>
                <c:pt idx="1975">
                  <c:v>174.077610015869</c:v>
                </c:pt>
                <c:pt idx="1976">
                  <c:v>174.077610015869</c:v>
                </c:pt>
                <c:pt idx="1977">
                  <c:v>174.077610015869</c:v>
                </c:pt>
                <c:pt idx="1978">
                  <c:v>174.077610015869</c:v>
                </c:pt>
                <c:pt idx="1979">
                  <c:v>174.077610015869</c:v>
                </c:pt>
                <c:pt idx="1980">
                  <c:v>174.077610015869</c:v>
                </c:pt>
                <c:pt idx="1981">
                  <c:v>174.077610015869</c:v>
                </c:pt>
                <c:pt idx="1982">
                  <c:v>174.077610015869</c:v>
                </c:pt>
                <c:pt idx="1983">
                  <c:v>174.077610015869</c:v>
                </c:pt>
                <c:pt idx="1984">
                  <c:v>174.077610015869</c:v>
                </c:pt>
                <c:pt idx="1985">
                  <c:v>174.077610015869</c:v>
                </c:pt>
                <c:pt idx="1986">
                  <c:v>174.077610015869</c:v>
                </c:pt>
                <c:pt idx="1987">
                  <c:v>174.077610015869</c:v>
                </c:pt>
                <c:pt idx="1988">
                  <c:v>174.077610015869</c:v>
                </c:pt>
                <c:pt idx="1989">
                  <c:v>174.077610015869</c:v>
                </c:pt>
                <c:pt idx="1990">
                  <c:v>174.077610015869</c:v>
                </c:pt>
                <c:pt idx="1991">
                  <c:v>174.077610015869</c:v>
                </c:pt>
                <c:pt idx="1992">
                  <c:v>174.077610015869</c:v>
                </c:pt>
                <c:pt idx="1993">
                  <c:v>174.077610015869</c:v>
                </c:pt>
                <c:pt idx="1994">
                  <c:v>174.077610015869</c:v>
                </c:pt>
                <c:pt idx="1995">
                  <c:v>174.077610015869</c:v>
                </c:pt>
                <c:pt idx="1996">
                  <c:v>174.077610015869</c:v>
                </c:pt>
                <c:pt idx="1997">
                  <c:v>174.077610015869</c:v>
                </c:pt>
                <c:pt idx="1998">
                  <c:v>174.077610015869</c:v>
                </c:pt>
                <c:pt idx="1999">
                  <c:v>174.077610015869</c:v>
                </c:pt>
                <c:pt idx="2000">
                  <c:v>174.077610015869</c:v>
                </c:pt>
                <c:pt idx="2001">
                  <c:v>174.077610015869</c:v>
                </c:pt>
                <c:pt idx="2002">
                  <c:v>174.077610015869</c:v>
                </c:pt>
                <c:pt idx="2003">
                  <c:v>174.077610015869</c:v>
                </c:pt>
                <c:pt idx="2004">
                  <c:v>174.077610015869</c:v>
                </c:pt>
                <c:pt idx="2005">
                  <c:v>174.077610015869</c:v>
                </c:pt>
                <c:pt idx="2006">
                  <c:v>174.077610015869</c:v>
                </c:pt>
                <c:pt idx="2007">
                  <c:v>174.077610015869</c:v>
                </c:pt>
                <c:pt idx="2008">
                  <c:v>174.077610015869</c:v>
                </c:pt>
                <c:pt idx="2009">
                  <c:v>174.077610015869</c:v>
                </c:pt>
                <c:pt idx="2010">
                  <c:v>174.077610015869</c:v>
                </c:pt>
                <c:pt idx="2011">
                  <c:v>174.077610015869</c:v>
                </c:pt>
                <c:pt idx="2012">
                  <c:v>174.077610015869</c:v>
                </c:pt>
                <c:pt idx="2013">
                  <c:v>174.077610015869</c:v>
                </c:pt>
                <c:pt idx="2014">
                  <c:v>174.077610015869</c:v>
                </c:pt>
                <c:pt idx="2015">
                  <c:v>174.077610015869</c:v>
                </c:pt>
                <c:pt idx="2016">
                  <c:v>174.077610015869</c:v>
                </c:pt>
                <c:pt idx="2017">
                  <c:v>174.077610015869</c:v>
                </c:pt>
                <c:pt idx="2018">
                  <c:v>174.077610015869</c:v>
                </c:pt>
                <c:pt idx="2019">
                  <c:v>174.077610015869</c:v>
                </c:pt>
                <c:pt idx="2020">
                  <c:v>174.077610015869</c:v>
                </c:pt>
                <c:pt idx="2021">
                  <c:v>174.077610015869</c:v>
                </c:pt>
                <c:pt idx="2022">
                  <c:v>174.077610015869</c:v>
                </c:pt>
                <c:pt idx="2023">
                  <c:v>174.077610015869</c:v>
                </c:pt>
                <c:pt idx="2024">
                  <c:v>174.077610015869</c:v>
                </c:pt>
                <c:pt idx="2025">
                  <c:v>174.077610015869</c:v>
                </c:pt>
                <c:pt idx="2026">
                  <c:v>174.077610015869</c:v>
                </c:pt>
                <c:pt idx="2027">
                  <c:v>174.077610015869</c:v>
                </c:pt>
                <c:pt idx="2028">
                  <c:v>174.077610015869</c:v>
                </c:pt>
                <c:pt idx="2029">
                  <c:v>174.077610015869</c:v>
                </c:pt>
                <c:pt idx="2030">
                  <c:v>174.077610015869</c:v>
                </c:pt>
                <c:pt idx="2031">
                  <c:v>174.077610015869</c:v>
                </c:pt>
                <c:pt idx="2032">
                  <c:v>174.077610015869</c:v>
                </c:pt>
                <c:pt idx="2033">
                  <c:v>174.077610015869</c:v>
                </c:pt>
                <c:pt idx="2034">
                  <c:v>174.077610015869</c:v>
                </c:pt>
                <c:pt idx="2035">
                  <c:v>174.077610015869</c:v>
                </c:pt>
                <c:pt idx="2036">
                  <c:v>174.077610015869</c:v>
                </c:pt>
                <c:pt idx="2037">
                  <c:v>174.077610015869</c:v>
                </c:pt>
                <c:pt idx="2038">
                  <c:v>174.077610015869</c:v>
                </c:pt>
                <c:pt idx="2039">
                  <c:v>174.077610015869</c:v>
                </c:pt>
                <c:pt idx="2040">
                  <c:v>174.077610015869</c:v>
                </c:pt>
                <c:pt idx="2041">
                  <c:v>174.077610015869</c:v>
                </c:pt>
                <c:pt idx="2042">
                  <c:v>174.077610015869</c:v>
                </c:pt>
                <c:pt idx="2043">
                  <c:v>174.077610015869</c:v>
                </c:pt>
                <c:pt idx="2044">
                  <c:v>174.077610015869</c:v>
                </c:pt>
                <c:pt idx="2045">
                  <c:v>174.077610015869</c:v>
                </c:pt>
                <c:pt idx="2046">
                  <c:v>174.077610015869</c:v>
                </c:pt>
                <c:pt idx="2047">
                  <c:v>174.077610015869</c:v>
                </c:pt>
                <c:pt idx="2048">
                  <c:v>174.077610015869</c:v>
                </c:pt>
                <c:pt idx="2049">
                  <c:v>174.077610015869</c:v>
                </c:pt>
                <c:pt idx="2050">
                  <c:v>174.077610015869</c:v>
                </c:pt>
                <c:pt idx="2051">
                  <c:v>174.077610015869</c:v>
                </c:pt>
                <c:pt idx="2052">
                  <c:v>174.077610015869</c:v>
                </c:pt>
                <c:pt idx="2053">
                  <c:v>174.077610015869</c:v>
                </c:pt>
                <c:pt idx="2054">
                  <c:v>174.077610015869</c:v>
                </c:pt>
                <c:pt idx="2055">
                  <c:v>174.077610015869</c:v>
                </c:pt>
                <c:pt idx="2056">
                  <c:v>174.077610015869</c:v>
                </c:pt>
                <c:pt idx="2057">
                  <c:v>174.077610015869</c:v>
                </c:pt>
                <c:pt idx="2058">
                  <c:v>174.077610015869</c:v>
                </c:pt>
                <c:pt idx="2059">
                  <c:v>174.077610015869</c:v>
                </c:pt>
                <c:pt idx="2060">
                  <c:v>174.077610015869</c:v>
                </c:pt>
                <c:pt idx="2061">
                  <c:v>174.077610015869</c:v>
                </c:pt>
                <c:pt idx="2062">
                  <c:v>174.077610015869</c:v>
                </c:pt>
                <c:pt idx="2063">
                  <c:v>174.077610015869</c:v>
                </c:pt>
                <c:pt idx="2064">
                  <c:v>174.077610015869</c:v>
                </c:pt>
                <c:pt idx="2065">
                  <c:v>174.077610015869</c:v>
                </c:pt>
                <c:pt idx="2066">
                  <c:v>174.077610015869</c:v>
                </c:pt>
                <c:pt idx="2067">
                  <c:v>174.077610015869</c:v>
                </c:pt>
                <c:pt idx="2068">
                  <c:v>174.077610015869</c:v>
                </c:pt>
                <c:pt idx="2069">
                  <c:v>174.077610015869</c:v>
                </c:pt>
                <c:pt idx="2070">
                  <c:v>174.077610015869</c:v>
                </c:pt>
                <c:pt idx="2071">
                  <c:v>174.077610015869</c:v>
                </c:pt>
                <c:pt idx="2072">
                  <c:v>174.077610015869</c:v>
                </c:pt>
                <c:pt idx="2073">
                  <c:v>174.077610015869</c:v>
                </c:pt>
                <c:pt idx="2074">
                  <c:v>174.077610015869</c:v>
                </c:pt>
                <c:pt idx="2075">
                  <c:v>174.077610015869</c:v>
                </c:pt>
                <c:pt idx="2076">
                  <c:v>174.077610015869</c:v>
                </c:pt>
                <c:pt idx="2077">
                  <c:v>174.077610015869</c:v>
                </c:pt>
                <c:pt idx="2078">
                  <c:v>174.077610015869</c:v>
                </c:pt>
                <c:pt idx="2079">
                  <c:v>174.077610015869</c:v>
                </c:pt>
                <c:pt idx="2080">
                  <c:v>174.077610015869</c:v>
                </c:pt>
                <c:pt idx="2081">
                  <c:v>174.077610015869</c:v>
                </c:pt>
                <c:pt idx="2082">
                  <c:v>174.077610015869</c:v>
                </c:pt>
                <c:pt idx="2083">
                  <c:v>174.077610015869</c:v>
                </c:pt>
                <c:pt idx="2084">
                  <c:v>174.077610015869</c:v>
                </c:pt>
                <c:pt idx="2085">
                  <c:v>174.077610015869</c:v>
                </c:pt>
                <c:pt idx="2086">
                  <c:v>174.077610015869</c:v>
                </c:pt>
                <c:pt idx="2087">
                  <c:v>174.077610015869</c:v>
                </c:pt>
                <c:pt idx="2088">
                  <c:v>174.077610015869</c:v>
                </c:pt>
                <c:pt idx="2089">
                  <c:v>174.077610015869</c:v>
                </c:pt>
                <c:pt idx="2090">
                  <c:v>174.077610015869</c:v>
                </c:pt>
                <c:pt idx="2091">
                  <c:v>174.077610015869</c:v>
                </c:pt>
                <c:pt idx="2092">
                  <c:v>174.077610015869</c:v>
                </c:pt>
                <c:pt idx="2093">
                  <c:v>174.077610015869</c:v>
                </c:pt>
                <c:pt idx="2094">
                  <c:v>174.077610015869</c:v>
                </c:pt>
                <c:pt idx="2095">
                  <c:v>174.077610015869</c:v>
                </c:pt>
                <c:pt idx="2096">
                  <c:v>174.077610015869</c:v>
                </c:pt>
                <c:pt idx="2097">
                  <c:v>174.077610015869</c:v>
                </c:pt>
                <c:pt idx="2098">
                  <c:v>174.077610015869</c:v>
                </c:pt>
                <c:pt idx="2099">
                  <c:v>174.077610015869</c:v>
                </c:pt>
                <c:pt idx="2100">
                  <c:v>174.077610015869</c:v>
                </c:pt>
                <c:pt idx="2101">
                  <c:v>174.077610015869</c:v>
                </c:pt>
                <c:pt idx="2102">
                  <c:v>174.077610015869</c:v>
                </c:pt>
                <c:pt idx="2103">
                  <c:v>174.077610015869</c:v>
                </c:pt>
                <c:pt idx="2104">
                  <c:v>174.077610015869</c:v>
                </c:pt>
                <c:pt idx="2105">
                  <c:v>174.077610015869</c:v>
                </c:pt>
                <c:pt idx="2106">
                  <c:v>174.077610015869</c:v>
                </c:pt>
                <c:pt idx="2107">
                  <c:v>174.077610015869</c:v>
                </c:pt>
                <c:pt idx="2108">
                  <c:v>174.077610015869</c:v>
                </c:pt>
                <c:pt idx="2109">
                  <c:v>174.077610015869</c:v>
                </c:pt>
                <c:pt idx="2110">
                  <c:v>174.077610015869</c:v>
                </c:pt>
                <c:pt idx="2111">
                  <c:v>174.077610015869</c:v>
                </c:pt>
                <c:pt idx="2112">
                  <c:v>174.077610015869</c:v>
                </c:pt>
                <c:pt idx="2113">
                  <c:v>174.077610015869</c:v>
                </c:pt>
                <c:pt idx="2114">
                  <c:v>174.077610015869</c:v>
                </c:pt>
                <c:pt idx="2115">
                  <c:v>174.077610015869</c:v>
                </c:pt>
                <c:pt idx="2116">
                  <c:v>174.077610015869</c:v>
                </c:pt>
                <c:pt idx="2117">
                  <c:v>174.077610015869</c:v>
                </c:pt>
                <c:pt idx="2118">
                  <c:v>174.077610015869</c:v>
                </c:pt>
                <c:pt idx="2119">
                  <c:v>174.077610015869</c:v>
                </c:pt>
                <c:pt idx="2120">
                  <c:v>174.077610015869</c:v>
                </c:pt>
                <c:pt idx="2121">
                  <c:v>174.077610015869</c:v>
                </c:pt>
                <c:pt idx="2122">
                  <c:v>174.077610015869</c:v>
                </c:pt>
                <c:pt idx="2123">
                  <c:v>174.077610015869</c:v>
                </c:pt>
                <c:pt idx="2124">
                  <c:v>174.077610015869</c:v>
                </c:pt>
                <c:pt idx="2125">
                  <c:v>174.077610015869</c:v>
                </c:pt>
                <c:pt idx="2126">
                  <c:v>174.077610015869</c:v>
                </c:pt>
                <c:pt idx="2127">
                  <c:v>174.077610015869</c:v>
                </c:pt>
                <c:pt idx="2128">
                  <c:v>174.077610015869</c:v>
                </c:pt>
                <c:pt idx="2129">
                  <c:v>174.077610015869</c:v>
                </c:pt>
                <c:pt idx="2130">
                  <c:v>174.077610015869</c:v>
                </c:pt>
                <c:pt idx="2131">
                  <c:v>174.077610015869</c:v>
                </c:pt>
                <c:pt idx="2132">
                  <c:v>174.077610015869</c:v>
                </c:pt>
                <c:pt idx="2133">
                  <c:v>174.077610015869</c:v>
                </c:pt>
                <c:pt idx="2134">
                  <c:v>174.077610015869</c:v>
                </c:pt>
                <c:pt idx="2135">
                  <c:v>174.077610015869</c:v>
                </c:pt>
                <c:pt idx="2136">
                  <c:v>174.077610015869</c:v>
                </c:pt>
                <c:pt idx="2137">
                  <c:v>174.077610015869</c:v>
                </c:pt>
                <c:pt idx="2138">
                  <c:v>174.077610015869</c:v>
                </c:pt>
                <c:pt idx="2139">
                  <c:v>174.077610015869</c:v>
                </c:pt>
                <c:pt idx="2140">
                  <c:v>174.077610015869</c:v>
                </c:pt>
                <c:pt idx="2141">
                  <c:v>174.077610015869</c:v>
                </c:pt>
                <c:pt idx="2142">
                  <c:v>174.077610015869</c:v>
                </c:pt>
                <c:pt idx="2143">
                  <c:v>174.077610015869</c:v>
                </c:pt>
                <c:pt idx="2144">
                  <c:v>174.077610015869</c:v>
                </c:pt>
                <c:pt idx="2145">
                  <c:v>174.077610015869</c:v>
                </c:pt>
                <c:pt idx="2146">
                  <c:v>174.077610015869</c:v>
                </c:pt>
                <c:pt idx="2147">
                  <c:v>174.077610015869</c:v>
                </c:pt>
                <c:pt idx="2148">
                  <c:v>174.077610015869</c:v>
                </c:pt>
                <c:pt idx="2149">
                  <c:v>174.077610015869</c:v>
                </c:pt>
                <c:pt idx="2150">
                  <c:v>174.077610015869</c:v>
                </c:pt>
                <c:pt idx="2151">
                  <c:v>174.077610015869</c:v>
                </c:pt>
                <c:pt idx="2152">
                  <c:v>174.077610015869</c:v>
                </c:pt>
                <c:pt idx="2153">
                  <c:v>174.077610015869</c:v>
                </c:pt>
                <c:pt idx="2154">
                  <c:v>174.077610015869</c:v>
                </c:pt>
                <c:pt idx="2155">
                  <c:v>174.077610015869</c:v>
                </c:pt>
                <c:pt idx="2156">
                  <c:v>174.077610015869</c:v>
                </c:pt>
                <c:pt idx="2157">
                  <c:v>174.077610015869</c:v>
                </c:pt>
                <c:pt idx="2158">
                  <c:v>174.077610015869</c:v>
                </c:pt>
                <c:pt idx="2159">
                  <c:v>174.077610015869</c:v>
                </c:pt>
                <c:pt idx="2160">
                  <c:v>174.077610015869</c:v>
                </c:pt>
                <c:pt idx="2161">
                  <c:v>174.077610015869</c:v>
                </c:pt>
                <c:pt idx="2162">
                  <c:v>174.077610015869</c:v>
                </c:pt>
                <c:pt idx="2163">
                  <c:v>174.077610015869</c:v>
                </c:pt>
                <c:pt idx="2164">
                  <c:v>174.077610015869</c:v>
                </c:pt>
                <c:pt idx="2165">
                  <c:v>174.077610015869</c:v>
                </c:pt>
                <c:pt idx="2166">
                  <c:v>174.077610015869</c:v>
                </c:pt>
                <c:pt idx="2167">
                  <c:v>174.077610015869</c:v>
                </c:pt>
                <c:pt idx="2168">
                  <c:v>174.077610015869</c:v>
                </c:pt>
                <c:pt idx="2169">
                  <c:v>174.077610015869</c:v>
                </c:pt>
                <c:pt idx="2170">
                  <c:v>174.077610015869</c:v>
                </c:pt>
                <c:pt idx="2171">
                  <c:v>174.077610015869</c:v>
                </c:pt>
                <c:pt idx="2172">
                  <c:v>174.077610015869</c:v>
                </c:pt>
                <c:pt idx="2173">
                  <c:v>174.077610015869</c:v>
                </c:pt>
                <c:pt idx="2174">
                  <c:v>174.077610015869</c:v>
                </c:pt>
                <c:pt idx="2175">
                  <c:v>174.077610015869</c:v>
                </c:pt>
                <c:pt idx="2176">
                  <c:v>174.077610015869</c:v>
                </c:pt>
                <c:pt idx="2177">
                  <c:v>174.077610015869</c:v>
                </c:pt>
                <c:pt idx="2178">
                  <c:v>174.077610015869</c:v>
                </c:pt>
                <c:pt idx="2179">
                  <c:v>174.077610015869</c:v>
                </c:pt>
                <c:pt idx="2180">
                  <c:v>174.077610015869</c:v>
                </c:pt>
                <c:pt idx="2181">
                  <c:v>174.077610015869</c:v>
                </c:pt>
                <c:pt idx="2182">
                  <c:v>174.077610015869</c:v>
                </c:pt>
                <c:pt idx="2183">
                  <c:v>174.077610015869</c:v>
                </c:pt>
                <c:pt idx="2184">
                  <c:v>174.077610015869</c:v>
                </c:pt>
                <c:pt idx="2185">
                  <c:v>174.077610015869</c:v>
                </c:pt>
                <c:pt idx="2186">
                  <c:v>174.077610015869</c:v>
                </c:pt>
                <c:pt idx="2187">
                  <c:v>174.077610015869</c:v>
                </c:pt>
                <c:pt idx="2188">
                  <c:v>174.077610015869</c:v>
                </c:pt>
                <c:pt idx="2189">
                  <c:v>174.077610015869</c:v>
                </c:pt>
                <c:pt idx="2190">
                  <c:v>174.077610015869</c:v>
                </c:pt>
                <c:pt idx="2191">
                  <c:v>174.077610015869</c:v>
                </c:pt>
                <c:pt idx="2192">
                  <c:v>174.077610015869</c:v>
                </c:pt>
                <c:pt idx="2193">
                  <c:v>174.077610015869</c:v>
                </c:pt>
                <c:pt idx="2194">
                  <c:v>174.077610015869</c:v>
                </c:pt>
                <c:pt idx="2195">
                  <c:v>174.077610015869</c:v>
                </c:pt>
                <c:pt idx="2196">
                  <c:v>174.077610015869</c:v>
                </c:pt>
                <c:pt idx="2197">
                  <c:v>174.077610015869</c:v>
                </c:pt>
                <c:pt idx="2198">
                  <c:v>174.077610015869</c:v>
                </c:pt>
                <c:pt idx="2199">
                  <c:v>174.077610015869</c:v>
                </c:pt>
                <c:pt idx="2200">
                  <c:v>174.077610015869</c:v>
                </c:pt>
                <c:pt idx="2201">
                  <c:v>174.077610015869</c:v>
                </c:pt>
                <c:pt idx="2202">
                  <c:v>174.077610015869</c:v>
                </c:pt>
                <c:pt idx="2203">
                  <c:v>174.077610015869</c:v>
                </c:pt>
                <c:pt idx="2204">
                  <c:v>174.077610015869</c:v>
                </c:pt>
                <c:pt idx="2205">
                  <c:v>174.077610015869</c:v>
                </c:pt>
                <c:pt idx="2206">
                  <c:v>174.077610015869</c:v>
                </c:pt>
                <c:pt idx="2207">
                  <c:v>174.077610015869</c:v>
                </c:pt>
                <c:pt idx="2208">
                  <c:v>174.077610015869</c:v>
                </c:pt>
                <c:pt idx="2209">
                  <c:v>174.077610015869</c:v>
                </c:pt>
                <c:pt idx="2210">
                  <c:v>174.077610015869</c:v>
                </c:pt>
                <c:pt idx="2211">
                  <c:v>174.077610015869</c:v>
                </c:pt>
                <c:pt idx="2212">
                  <c:v>174.077610015869</c:v>
                </c:pt>
                <c:pt idx="2213">
                  <c:v>174.077610015869</c:v>
                </c:pt>
                <c:pt idx="2214">
                  <c:v>174.077610015869</c:v>
                </c:pt>
                <c:pt idx="2215">
                  <c:v>174.077610015869</c:v>
                </c:pt>
                <c:pt idx="2216">
                  <c:v>174.077610015869</c:v>
                </c:pt>
                <c:pt idx="2217">
                  <c:v>174.077610015869</c:v>
                </c:pt>
                <c:pt idx="2218">
                  <c:v>174.077610015869</c:v>
                </c:pt>
                <c:pt idx="2219">
                  <c:v>174.077610015869</c:v>
                </c:pt>
                <c:pt idx="2220">
                  <c:v>174.077610015869</c:v>
                </c:pt>
                <c:pt idx="2221">
                  <c:v>174.077610015869</c:v>
                </c:pt>
                <c:pt idx="2222">
                  <c:v>174.077610015869</c:v>
                </c:pt>
                <c:pt idx="2223">
                  <c:v>174.077610015869</c:v>
                </c:pt>
                <c:pt idx="2224">
                  <c:v>174.077610015869</c:v>
                </c:pt>
                <c:pt idx="2225">
                  <c:v>174.077610015869</c:v>
                </c:pt>
                <c:pt idx="2226">
                  <c:v>174.077610015869</c:v>
                </c:pt>
                <c:pt idx="2227">
                  <c:v>174.077610015869</c:v>
                </c:pt>
                <c:pt idx="2228">
                  <c:v>174.077610015869</c:v>
                </c:pt>
                <c:pt idx="2229">
                  <c:v>174.077610015869</c:v>
                </c:pt>
                <c:pt idx="2230">
                  <c:v>174.077610015869</c:v>
                </c:pt>
                <c:pt idx="2231">
                  <c:v>174.077610015869</c:v>
                </c:pt>
                <c:pt idx="2232">
                  <c:v>174.077610015869</c:v>
                </c:pt>
                <c:pt idx="2233">
                  <c:v>174.077610015869</c:v>
                </c:pt>
                <c:pt idx="2234">
                  <c:v>174.077610015869</c:v>
                </c:pt>
                <c:pt idx="2235">
                  <c:v>174.077610015869</c:v>
                </c:pt>
                <c:pt idx="2236">
                  <c:v>174.077610015869</c:v>
                </c:pt>
                <c:pt idx="2237">
                  <c:v>174.077610015869</c:v>
                </c:pt>
                <c:pt idx="2238">
                  <c:v>174.077610015869</c:v>
                </c:pt>
                <c:pt idx="2239">
                  <c:v>174.077610015869</c:v>
                </c:pt>
                <c:pt idx="2240">
                  <c:v>174.077610015869</c:v>
                </c:pt>
                <c:pt idx="2241">
                  <c:v>174.077610015869</c:v>
                </c:pt>
                <c:pt idx="2242">
                  <c:v>174.077610015869</c:v>
                </c:pt>
                <c:pt idx="2243">
                  <c:v>174.077610015869</c:v>
                </c:pt>
                <c:pt idx="2244">
                  <c:v>174.077610015869</c:v>
                </c:pt>
                <c:pt idx="2245">
                  <c:v>174.077610015869</c:v>
                </c:pt>
                <c:pt idx="2246">
                  <c:v>174.077610015869</c:v>
                </c:pt>
                <c:pt idx="2247">
                  <c:v>174.077610015869</c:v>
                </c:pt>
                <c:pt idx="2248">
                  <c:v>174.077610015869</c:v>
                </c:pt>
                <c:pt idx="2249">
                  <c:v>174.077610015869</c:v>
                </c:pt>
                <c:pt idx="2250">
                  <c:v>174.077610015869</c:v>
                </c:pt>
                <c:pt idx="2251">
                  <c:v>174.077610015869</c:v>
                </c:pt>
                <c:pt idx="2252">
                  <c:v>174.077610015869</c:v>
                </c:pt>
                <c:pt idx="2253">
                  <c:v>174.077610015869</c:v>
                </c:pt>
                <c:pt idx="2254">
                  <c:v>174.077610015869</c:v>
                </c:pt>
                <c:pt idx="2255">
                  <c:v>174.077610015869</c:v>
                </c:pt>
                <c:pt idx="2256">
                  <c:v>174.077610015869</c:v>
                </c:pt>
                <c:pt idx="2257">
                  <c:v>174.077610015869</c:v>
                </c:pt>
                <c:pt idx="2258">
                  <c:v>174.077610015869</c:v>
                </c:pt>
                <c:pt idx="2259">
                  <c:v>174.077610015869</c:v>
                </c:pt>
                <c:pt idx="2260">
                  <c:v>174.077610015869</c:v>
                </c:pt>
                <c:pt idx="2261">
                  <c:v>174.077610015869</c:v>
                </c:pt>
                <c:pt idx="2262">
                  <c:v>174.077610015869</c:v>
                </c:pt>
                <c:pt idx="2263">
                  <c:v>174.077610015869</c:v>
                </c:pt>
                <c:pt idx="2264">
                  <c:v>174.077610015869</c:v>
                </c:pt>
                <c:pt idx="2265">
                  <c:v>174.077610015869</c:v>
                </c:pt>
                <c:pt idx="2266">
                  <c:v>174.077610015869</c:v>
                </c:pt>
                <c:pt idx="2267">
                  <c:v>174.077610015869</c:v>
                </c:pt>
                <c:pt idx="2268">
                  <c:v>174.077610015869</c:v>
                </c:pt>
                <c:pt idx="2269">
                  <c:v>174.077610015869</c:v>
                </c:pt>
                <c:pt idx="2270">
                  <c:v>174.077610015869</c:v>
                </c:pt>
                <c:pt idx="2271">
                  <c:v>174.077610015869</c:v>
                </c:pt>
                <c:pt idx="2272">
                  <c:v>174.077610015869</c:v>
                </c:pt>
                <c:pt idx="2273">
                  <c:v>174.077610015869</c:v>
                </c:pt>
                <c:pt idx="2274">
                  <c:v>174.077610015869</c:v>
                </c:pt>
                <c:pt idx="2275">
                  <c:v>174.077610015869</c:v>
                </c:pt>
                <c:pt idx="2276">
                  <c:v>174.077610015869</c:v>
                </c:pt>
                <c:pt idx="2277">
                  <c:v>174.077610015869</c:v>
                </c:pt>
                <c:pt idx="2278">
                  <c:v>174.077610015869</c:v>
                </c:pt>
                <c:pt idx="2279">
                  <c:v>174.077610015869</c:v>
                </c:pt>
                <c:pt idx="2280">
                  <c:v>174.077610015869</c:v>
                </c:pt>
                <c:pt idx="2281">
                  <c:v>174.077610015869</c:v>
                </c:pt>
                <c:pt idx="2282">
                  <c:v>174.077610015869</c:v>
                </c:pt>
                <c:pt idx="2283">
                  <c:v>174.077610015869</c:v>
                </c:pt>
                <c:pt idx="2284">
                  <c:v>174.077610015869</c:v>
                </c:pt>
                <c:pt idx="2285">
                  <c:v>174.077610015869</c:v>
                </c:pt>
                <c:pt idx="2286">
                  <c:v>174.077610015869</c:v>
                </c:pt>
                <c:pt idx="2287">
                  <c:v>174.077610015869</c:v>
                </c:pt>
                <c:pt idx="2288">
                  <c:v>174.077610015869</c:v>
                </c:pt>
                <c:pt idx="2289">
                  <c:v>174.077610015869</c:v>
                </c:pt>
                <c:pt idx="2290">
                  <c:v>174.077610015869</c:v>
                </c:pt>
                <c:pt idx="2291">
                  <c:v>174.077610015869</c:v>
                </c:pt>
                <c:pt idx="2292">
                  <c:v>174.077610015869</c:v>
                </c:pt>
                <c:pt idx="2293">
                  <c:v>174.077610015869</c:v>
                </c:pt>
                <c:pt idx="2294">
                  <c:v>174.077610015869</c:v>
                </c:pt>
                <c:pt idx="2295">
                  <c:v>174.077610015869</c:v>
                </c:pt>
                <c:pt idx="2296">
                  <c:v>174.077610015869</c:v>
                </c:pt>
                <c:pt idx="2297">
                  <c:v>174.077610015869</c:v>
                </c:pt>
                <c:pt idx="2298">
                  <c:v>174.077610015869</c:v>
                </c:pt>
                <c:pt idx="2299">
                  <c:v>174.077610015869</c:v>
                </c:pt>
                <c:pt idx="2300">
                  <c:v>174.077610015869</c:v>
                </c:pt>
                <c:pt idx="2301">
                  <c:v>174.077610015869</c:v>
                </c:pt>
                <c:pt idx="2302">
                  <c:v>174.077610015869</c:v>
                </c:pt>
                <c:pt idx="2303">
                  <c:v>174.077610015869</c:v>
                </c:pt>
                <c:pt idx="2304">
                  <c:v>174.077610015869</c:v>
                </c:pt>
                <c:pt idx="2305">
                  <c:v>174.077610015869</c:v>
                </c:pt>
                <c:pt idx="2306">
                  <c:v>174.077610015869</c:v>
                </c:pt>
                <c:pt idx="2307">
                  <c:v>174.077610015869</c:v>
                </c:pt>
                <c:pt idx="2308">
                  <c:v>174.077610015869</c:v>
                </c:pt>
                <c:pt idx="2309">
                  <c:v>174.077610015869</c:v>
                </c:pt>
                <c:pt idx="2310">
                  <c:v>174.077610015869</c:v>
                </c:pt>
                <c:pt idx="2311">
                  <c:v>174.077610015869</c:v>
                </c:pt>
                <c:pt idx="2312">
                  <c:v>174.077610015869</c:v>
                </c:pt>
                <c:pt idx="2313">
                  <c:v>174.077610015869</c:v>
                </c:pt>
                <c:pt idx="2314">
                  <c:v>174.077610015869</c:v>
                </c:pt>
                <c:pt idx="2315">
                  <c:v>174.077610015869</c:v>
                </c:pt>
                <c:pt idx="2316">
                  <c:v>174.077610015869</c:v>
                </c:pt>
                <c:pt idx="2317">
                  <c:v>174.077610015869</c:v>
                </c:pt>
                <c:pt idx="2318">
                  <c:v>174.077610015869</c:v>
                </c:pt>
                <c:pt idx="2319">
                  <c:v>174.077610015869</c:v>
                </c:pt>
                <c:pt idx="2320">
                  <c:v>174.077610015869</c:v>
                </c:pt>
                <c:pt idx="2321">
                  <c:v>174.077610015869</c:v>
                </c:pt>
                <c:pt idx="2322">
                  <c:v>174.077610015869</c:v>
                </c:pt>
                <c:pt idx="2323">
                  <c:v>174.077610015869</c:v>
                </c:pt>
                <c:pt idx="2324">
                  <c:v>174.077610015869</c:v>
                </c:pt>
                <c:pt idx="2325">
                  <c:v>174.077610015869</c:v>
                </c:pt>
                <c:pt idx="2326">
                  <c:v>174.077610015869</c:v>
                </c:pt>
                <c:pt idx="2327">
                  <c:v>174.077610015869</c:v>
                </c:pt>
                <c:pt idx="2328">
                  <c:v>174.077610015869</c:v>
                </c:pt>
                <c:pt idx="2329">
                  <c:v>174.077610015869</c:v>
                </c:pt>
                <c:pt idx="2330">
                  <c:v>174.077610015869</c:v>
                </c:pt>
                <c:pt idx="2331">
                  <c:v>174.077610015869</c:v>
                </c:pt>
                <c:pt idx="2332">
                  <c:v>174.077610015869</c:v>
                </c:pt>
                <c:pt idx="2333">
                  <c:v>174.077610015869</c:v>
                </c:pt>
                <c:pt idx="2334">
                  <c:v>174.077610015869</c:v>
                </c:pt>
                <c:pt idx="2335">
                  <c:v>174.077610015869</c:v>
                </c:pt>
                <c:pt idx="2336">
                  <c:v>174.077610015869</c:v>
                </c:pt>
                <c:pt idx="2337">
                  <c:v>174.077610015869</c:v>
                </c:pt>
                <c:pt idx="2338">
                  <c:v>174.077610015869</c:v>
                </c:pt>
                <c:pt idx="2339">
                  <c:v>174.077610015869</c:v>
                </c:pt>
                <c:pt idx="2340">
                  <c:v>174.077610015869</c:v>
                </c:pt>
                <c:pt idx="2341">
                  <c:v>174.077610015869</c:v>
                </c:pt>
                <c:pt idx="2342">
                  <c:v>174.077610015869</c:v>
                </c:pt>
                <c:pt idx="2343">
                  <c:v>174.077610015869</c:v>
                </c:pt>
                <c:pt idx="2344">
                  <c:v>174.077610015869</c:v>
                </c:pt>
                <c:pt idx="2345">
                  <c:v>174.077610015869</c:v>
                </c:pt>
                <c:pt idx="2346">
                  <c:v>174.077610015869</c:v>
                </c:pt>
                <c:pt idx="2347">
                  <c:v>174.077610015869</c:v>
                </c:pt>
                <c:pt idx="2348">
                  <c:v>174.077610015869</c:v>
                </c:pt>
                <c:pt idx="2349">
                  <c:v>174.077610015869</c:v>
                </c:pt>
                <c:pt idx="2350">
                  <c:v>174.077610015869</c:v>
                </c:pt>
                <c:pt idx="2351">
                  <c:v>174.077610015869</c:v>
                </c:pt>
                <c:pt idx="2352">
                  <c:v>174.077610015869</c:v>
                </c:pt>
                <c:pt idx="2353">
                  <c:v>174.077610015869</c:v>
                </c:pt>
                <c:pt idx="2354">
                  <c:v>174.077610015869</c:v>
                </c:pt>
                <c:pt idx="2355">
                  <c:v>174.077610015869</c:v>
                </c:pt>
                <c:pt idx="2356">
                  <c:v>174.077610015869</c:v>
                </c:pt>
                <c:pt idx="2357">
                  <c:v>174.077610015869</c:v>
                </c:pt>
                <c:pt idx="2358">
                  <c:v>174.077610015869</c:v>
                </c:pt>
                <c:pt idx="2359">
                  <c:v>174.077610015869</c:v>
                </c:pt>
                <c:pt idx="2360">
                  <c:v>174.077610015869</c:v>
                </c:pt>
                <c:pt idx="2361">
                  <c:v>174.077610015869</c:v>
                </c:pt>
                <c:pt idx="2362">
                  <c:v>174.077610015869</c:v>
                </c:pt>
                <c:pt idx="2363">
                  <c:v>174.077610015869</c:v>
                </c:pt>
                <c:pt idx="2364">
                  <c:v>174.077610015869</c:v>
                </c:pt>
                <c:pt idx="2365">
                  <c:v>174.077610015869</c:v>
                </c:pt>
                <c:pt idx="2366">
                  <c:v>174.077610015869</c:v>
                </c:pt>
                <c:pt idx="2367">
                  <c:v>174.077610015869</c:v>
                </c:pt>
                <c:pt idx="2368">
                  <c:v>174.077610015869</c:v>
                </c:pt>
                <c:pt idx="2369">
                  <c:v>174.077610015869</c:v>
                </c:pt>
                <c:pt idx="2370">
                  <c:v>174.077610015869</c:v>
                </c:pt>
                <c:pt idx="2371">
                  <c:v>174.077610015869</c:v>
                </c:pt>
                <c:pt idx="2372">
                  <c:v>174.077610015869</c:v>
                </c:pt>
                <c:pt idx="2373">
                  <c:v>174.077610015869</c:v>
                </c:pt>
                <c:pt idx="2374">
                  <c:v>174.077610015869</c:v>
                </c:pt>
                <c:pt idx="2375">
                  <c:v>174.077610015869</c:v>
                </c:pt>
                <c:pt idx="2376">
                  <c:v>174.077610015869</c:v>
                </c:pt>
                <c:pt idx="2377">
                  <c:v>174.077610015869</c:v>
                </c:pt>
                <c:pt idx="2378">
                  <c:v>174.077610015869</c:v>
                </c:pt>
                <c:pt idx="2379">
                  <c:v>174.077610015869</c:v>
                </c:pt>
                <c:pt idx="2380">
                  <c:v>174.077610015869</c:v>
                </c:pt>
                <c:pt idx="2381">
                  <c:v>174.077610015869</c:v>
                </c:pt>
                <c:pt idx="2382">
                  <c:v>174.077610015869</c:v>
                </c:pt>
                <c:pt idx="2383">
                  <c:v>174.077610015869</c:v>
                </c:pt>
                <c:pt idx="2384">
                  <c:v>174.077610015869</c:v>
                </c:pt>
                <c:pt idx="2385">
                  <c:v>174.077610015869</c:v>
                </c:pt>
                <c:pt idx="2386">
                  <c:v>174.077610015869</c:v>
                </c:pt>
                <c:pt idx="2387">
                  <c:v>174.077610015869</c:v>
                </c:pt>
                <c:pt idx="2388">
                  <c:v>174.077610015869</c:v>
                </c:pt>
                <c:pt idx="2389">
                  <c:v>174.077610015869</c:v>
                </c:pt>
                <c:pt idx="2390">
                  <c:v>174.077610015869</c:v>
                </c:pt>
                <c:pt idx="2391">
                  <c:v>174.077610015869</c:v>
                </c:pt>
                <c:pt idx="2392">
                  <c:v>174.077610015869</c:v>
                </c:pt>
                <c:pt idx="2393">
                  <c:v>174.077610015869</c:v>
                </c:pt>
                <c:pt idx="2394">
                  <c:v>174.077610015869</c:v>
                </c:pt>
                <c:pt idx="2395">
                  <c:v>174.077610015869</c:v>
                </c:pt>
                <c:pt idx="2396">
                  <c:v>174.077610015869</c:v>
                </c:pt>
                <c:pt idx="2397">
                  <c:v>174.077610015869</c:v>
                </c:pt>
                <c:pt idx="2398">
                  <c:v>174.077610015869</c:v>
                </c:pt>
                <c:pt idx="2399">
                  <c:v>174.077610015869</c:v>
                </c:pt>
                <c:pt idx="2400">
                  <c:v>174.077610015869</c:v>
                </c:pt>
                <c:pt idx="2401">
                  <c:v>174.077610015869</c:v>
                </c:pt>
                <c:pt idx="2402">
                  <c:v>174.077610015869</c:v>
                </c:pt>
                <c:pt idx="2403">
                  <c:v>174.077610015869</c:v>
                </c:pt>
                <c:pt idx="2404">
                  <c:v>174.077610015869</c:v>
                </c:pt>
                <c:pt idx="2405">
                  <c:v>174.077610015869</c:v>
                </c:pt>
                <c:pt idx="2406">
                  <c:v>174.077610015869</c:v>
                </c:pt>
                <c:pt idx="2407">
                  <c:v>174.077610015869</c:v>
                </c:pt>
                <c:pt idx="2408">
                  <c:v>174.077610015869</c:v>
                </c:pt>
                <c:pt idx="2409">
                  <c:v>174.077610015869</c:v>
                </c:pt>
                <c:pt idx="2410">
                  <c:v>174.077610015869</c:v>
                </c:pt>
                <c:pt idx="2411">
                  <c:v>174.077610015869</c:v>
                </c:pt>
                <c:pt idx="2412">
                  <c:v>174.077610015869</c:v>
                </c:pt>
                <c:pt idx="2413">
                  <c:v>174.077610015869</c:v>
                </c:pt>
                <c:pt idx="2414">
                  <c:v>174.077610015869</c:v>
                </c:pt>
                <c:pt idx="2415">
                  <c:v>174.077610015869</c:v>
                </c:pt>
                <c:pt idx="2416">
                  <c:v>174.077610015869</c:v>
                </c:pt>
                <c:pt idx="2417">
                  <c:v>174.077610015869</c:v>
                </c:pt>
                <c:pt idx="2418">
                  <c:v>174.077610015869</c:v>
                </c:pt>
                <c:pt idx="2419">
                  <c:v>174.077610015869</c:v>
                </c:pt>
                <c:pt idx="2420">
                  <c:v>174.077610015869</c:v>
                </c:pt>
                <c:pt idx="2421">
                  <c:v>174.077610015869</c:v>
                </c:pt>
                <c:pt idx="2422">
                  <c:v>174.077610015869</c:v>
                </c:pt>
                <c:pt idx="2423">
                  <c:v>174.077610015869</c:v>
                </c:pt>
                <c:pt idx="2424">
                  <c:v>174.077610015869</c:v>
                </c:pt>
                <c:pt idx="2425">
                  <c:v>174.077610015869</c:v>
                </c:pt>
                <c:pt idx="2426">
                  <c:v>174.077610015869</c:v>
                </c:pt>
                <c:pt idx="2427">
                  <c:v>174.077610015869</c:v>
                </c:pt>
                <c:pt idx="2428">
                  <c:v>174.077610015869</c:v>
                </c:pt>
                <c:pt idx="2429">
                  <c:v>174.077610015869</c:v>
                </c:pt>
                <c:pt idx="2430">
                  <c:v>174.077610015869</c:v>
                </c:pt>
                <c:pt idx="2431">
                  <c:v>174.077610015869</c:v>
                </c:pt>
                <c:pt idx="2432">
                  <c:v>174.077610015869</c:v>
                </c:pt>
                <c:pt idx="2433">
                  <c:v>174.077610015869</c:v>
                </c:pt>
                <c:pt idx="2434">
                  <c:v>174.077610015869</c:v>
                </c:pt>
                <c:pt idx="2435">
                  <c:v>174.077610015869</c:v>
                </c:pt>
                <c:pt idx="2436">
                  <c:v>174.077610015869</c:v>
                </c:pt>
                <c:pt idx="2437">
                  <c:v>174.077610015869</c:v>
                </c:pt>
                <c:pt idx="2438">
                  <c:v>174.077610015869</c:v>
                </c:pt>
                <c:pt idx="2439">
                  <c:v>174.077610015869</c:v>
                </c:pt>
                <c:pt idx="2440">
                  <c:v>174.077610015869</c:v>
                </c:pt>
                <c:pt idx="2441">
                  <c:v>174.077610015869</c:v>
                </c:pt>
                <c:pt idx="2442">
                  <c:v>174.077610015869</c:v>
                </c:pt>
                <c:pt idx="2443">
                  <c:v>174.077610015869</c:v>
                </c:pt>
                <c:pt idx="2444">
                  <c:v>174.077610015869</c:v>
                </c:pt>
                <c:pt idx="2445">
                  <c:v>174.077610015869</c:v>
                </c:pt>
                <c:pt idx="2446">
                  <c:v>174.077610015869</c:v>
                </c:pt>
                <c:pt idx="2447">
                  <c:v>174.077610015869</c:v>
                </c:pt>
                <c:pt idx="2448">
                  <c:v>174.077610015869</c:v>
                </c:pt>
                <c:pt idx="2449">
                  <c:v>174.077610015869</c:v>
                </c:pt>
                <c:pt idx="2450">
                  <c:v>174.077610015869</c:v>
                </c:pt>
                <c:pt idx="2451">
                  <c:v>174.077610015869</c:v>
                </c:pt>
                <c:pt idx="2452">
                  <c:v>174.077610015869</c:v>
                </c:pt>
                <c:pt idx="2453">
                  <c:v>174.077610015869</c:v>
                </c:pt>
                <c:pt idx="2454">
                  <c:v>174.077610015869</c:v>
                </c:pt>
                <c:pt idx="2455">
                  <c:v>174.077610015869</c:v>
                </c:pt>
                <c:pt idx="2456">
                  <c:v>174.077610015869</c:v>
                </c:pt>
                <c:pt idx="2457">
                  <c:v>174.077610015869</c:v>
                </c:pt>
                <c:pt idx="2458">
                  <c:v>174.077610015869</c:v>
                </c:pt>
                <c:pt idx="2459">
                  <c:v>174.077610015869</c:v>
                </c:pt>
                <c:pt idx="2460">
                  <c:v>174.077610015869</c:v>
                </c:pt>
                <c:pt idx="2461">
                  <c:v>174.077610015869</c:v>
                </c:pt>
                <c:pt idx="2462">
                  <c:v>174.077610015869</c:v>
                </c:pt>
                <c:pt idx="2463">
                  <c:v>174.077610015869</c:v>
                </c:pt>
                <c:pt idx="2464">
                  <c:v>174.077610015869</c:v>
                </c:pt>
                <c:pt idx="2465">
                  <c:v>174.077610015869</c:v>
                </c:pt>
                <c:pt idx="2466">
                  <c:v>174.077610015869</c:v>
                </c:pt>
                <c:pt idx="2467">
                  <c:v>174.077610015869</c:v>
                </c:pt>
                <c:pt idx="2468">
                  <c:v>174.077610015869</c:v>
                </c:pt>
                <c:pt idx="2469">
                  <c:v>174.077610015869</c:v>
                </c:pt>
                <c:pt idx="2470">
                  <c:v>174.077610015869</c:v>
                </c:pt>
                <c:pt idx="2471">
                  <c:v>174.077610015869</c:v>
                </c:pt>
                <c:pt idx="2472">
                  <c:v>174.077610015869</c:v>
                </c:pt>
                <c:pt idx="2473">
                  <c:v>174.077610015869</c:v>
                </c:pt>
                <c:pt idx="2474">
                  <c:v>174.077610015869</c:v>
                </c:pt>
                <c:pt idx="2475">
                  <c:v>174.077610015869</c:v>
                </c:pt>
                <c:pt idx="2476">
                  <c:v>174.077610015869</c:v>
                </c:pt>
                <c:pt idx="2477">
                  <c:v>174.077610015869</c:v>
                </c:pt>
                <c:pt idx="2478">
                  <c:v>174.077610015869</c:v>
                </c:pt>
                <c:pt idx="2479">
                  <c:v>174.077610015869</c:v>
                </c:pt>
                <c:pt idx="2480">
                  <c:v>174.077610015869</c:v>
                </c:pt>
                <c:pt idx="2481">
                  <c:v>174.077610015869</c:v>
                </c:pt>
                <c:pt idx="2482">
                  <c:v>174.077610015869</c:v>
                </c:pt>
                <c:pt idx="2483">
                  <c:v>174.077610015869</c:v>
                </c:pt>
                <c:pt idx="2484">
                  <c:v>174.077610015869</c:v>
                </c:pt>
                <c:pt idx="2485">
                  <c:v>174.077610015869</c:v>
                </c:pt>
                <c:pt idx="2486">
                  <c:v>174.077610015869</c:v>
                </c:pt>
                <c:pt idx="2487">
                  <c:v>174.077610015869</c:v>
                </c:pt>
                <c:pt idx="2488">
                  <c:v>174.077610015869</c:v>
                </c:pt>
                <c:pt idx="2489">
                  <c:v>174.077610015869</c:v>
                </c:pt>
                <c:pt idx="2490">
                  <c:v>174.077610015869</c:v>
                </c:pt>
                <c:pt idx="2491">
                  <c:v>174.077610015869</c:v>
                </c:pt>
                <c:pt idx="2492">
                  <c:v>174.077610015869</c:v>
                </c:pt>
                <c:pt idx="2493">
                  <c:v>174.077610015869</c:v>
                </c:pt>
                <c:pt idx="2494">
                  <c:v>174.077610015869</c:v>
                </c:pt>
                <c:pt idx="2495">
                  <c:v>174.077610015869</c:v>
                </c:pt>
                <c:pt idx="2496">
                  <c:v>174.077610015869</c:v>
                </c:pt>
                <c:pt idx="2497">
                  <c:v>174.077610015869</c:v>
                </c:pt>
                <c:pt idx="2498">
                  <c:v>174.077610015869</c:v>
                </c:pt>
                <c:pt idx="2499">
                  <c:v>174.077610015869</c:v>
                </c:pt>
                <c:pt idx="2500">
                  <c:v>174.077610015869</c:v>
                </c:pt>
                <c:pt idx="2501">
                  <c:v>174.077610015869</c:v>
                </c:pt>
                <c:pt idx="2502">
                  <c:v>174.077610015869</c:v>
                </c:pt>
                <c:pt idx="2503">
                  <c:v>174.077610015869</c:v>
                </c:pt>
                <c:pt idx="2504">
                  <c:v>174.077610015869</c:v>
                </c:pt>
                <c:pt idx="2505">
                  <c:v>174.077610015869</c:v>
                </c:pt>
                <c:pt idx="2506">
                  <c:v>174.077610015869</c:v>
                </c:pt>
                <c:pt idx="2507">
                  <c:v>174.077610015869</c:v>
                </c:pt>
                <c:pt idx="2508">
                  <c:v>174.077610015869</c:v>
                </c:pt>
                <c:pt idx="2509">
                  <c:v>174.077610015869</c:v>
                </c:pt>
                <c:pt idx="2510">
                  <c:v>174.077610015869</c:v>
                </c:pt>
                <c:pt idx="2511">
                  <c:v>174.077610015869</c:v>
                </c:pt>
                <c:pt idx="2512">
                  <c:v>174.077610015869</c:v>
                </c:pt>
                <c:pt idx="2513">
                  <c:v>174.077610015869</c:v>
                </c:pt>
                <c:pt idx="2514">
                  <c:v>174.077610015869</c:v>
                </c:pt>
                <c:pt idx="2515">
                  <c:v>174.077610015869</c:v>
                </c:pt>
                <c:pt idx="2516">
                  <c:v>174.077610015869</c:v>
                </c:pt>
                <c:pt idx="2517">
                  <c:v>174.077610015869</c:v>
                </c:pt>
                <c:pt idx="2518">
                  <c:v>174.077610015869</c:v>
                </c:pt>
                <c:pt idx="2519">
                  <c:v>174.077610015869</c:v>
                </c:pt>
                <c:pt idx="2520">
                  <c:v>174.077610015869</c:v>
                </c:pt>
                <c:pt idx="2521">
                  <c:v>174.077610015869</c:v>
                </c:pt>
                <c:pt idx="2522">
                  <c:v>174.077610015869</c:v>
                </c:pt>
                <c:pt idx="2523">
                  <c:v>174.077610015869</c:v>
                </c:pt>
                <c:pt idx="2524">
                  <c:v>174.077610015869</c:v>
                </c:pt>
                <c:pt idx="2525">
                  <c:v>174.077610015869</c:v>
                </c:pt>
                <c:pt idx="2526">
                  <c:v>174.077610015869</c:v>
                </c:pt>
                <c:pt idx="2527">
                  <c:v>174.077610015869</c:v>
                </c:pt>
                <c:pt idx="2528">
                  <c:v>174.077610015869</c:v>
                </c:pt>
                <c:pt idx="2529">
                  <c:v>174.077610015869</c:v>
                </c:pt>
                <c:pt idx="2530">
                  <c:v>174.077610015869</c:v>
                </c:pt>
                <c:pt idx="2531">
                  <c:v>174.077610015869</c:v>
                </c:pt>
                <c:pt idx="2532">
                  <c:v>174.077610015869</c:v>
                </c:pt>
                <c:pt idx="2533">
                  <c:v>174.077610015869</c:v>
                </c:pt>
                <c:pt idx="2534">
                  <c:v>174.077610015869</c:v>
                </c:pt>
                <c:pt idx="2535">
                  <c:v>174.077610015869</c:v>
                </c:pt>
                <c:pt idx="2536">
                  <c:v>174.077610015869</c:v>
                </c:pt>
                <c:pt idx="2537">
                  <c:v>174.077610015869</c:v>
                </c:pt>
                <c:pt idx="2538">
                  <c:v>174.077610015869</c:v>
                </c:pt>
                <c:pt idx="2539">
                  <c:v>174.077610015869</c:v>
                </c:pt>
                <c:pt idx="2540">
                  <c:v>174.077610015869</c:v>
                </c:pt>
                <c:pt idx="2541">
                  <c:v>174.077610015869</c:v>
                </c:pt>
                <c:pt idx="2542">
                  <c:v>174.077610015869</c:v>
                </c:pt>
                <c:pt idx="2543">
                  <c:v>174.077610015869</c:v>
                </c:pt>
                <c:pt idx="2544">
                  <c:v>174.077610015869</c:v>
                </c:pt>
                <c:pt idx="2545">
                  <c:v>174.077610015869</c:v>
                </c:pt>
                <c:pt idx="2546">
                  <c:v>174.077610015869</c:v>
                </c:pt>
                <c:pt idx="2547">
                  <c:v>174.077610015869</c:v>
                </c:pt>
                <c:pt idx="2548">
                  <c:v>174.077610015869</c:v>
                </c:pt>
                <c:pt idx="2549">
                  <c:v>174.077610015869</c:v>
                </c:pt>
                <c:pt idx="2550">
                  <c:v>174.077610015869</c:v>
                </c:pt>
                <c:pt idx="2551">
                  <c:v>174.077610015869</c:v>
                </c:pt>
                <c:pt idx="2552">
                  <c:v>174.077610015869</c:v>
                </c:pt>
                <c:pt idx="2553">
                  <c:v>174.077610015869</c:v>
                </c:pt>
                <c:pt idx="2554">
                  <c:v>174.077610015869</c:v>
                </c:pt>
                <c:pt idx="2555">
                  <c:v>174.077610015869</c:v>
                </c:pt>
                <c:pt idx="2556">
                  <c:v>174.077610015869</c:v>
                </c:pt>
                <c:pt idx="2557">
                  <c:v>174.077610015869</c:v>
                </c:pt>
                <c:pt idx="2558">
                  <c:v>174.077610015869</c:v>
                </c:pt>
                <c:pt idx="2559">
                  <c:v>174.077610015869</c:v>
                </c:pt>
                <c:pt idx="2560">
                  <c:v>174.077610015869</c:v>
                </c:pt>
                <c:pt idx="2561">
                  <c:v>174.077610015869</c:v>
                </c:pt>
                <c:pt idx="2562">
                  <c:v>174.077610015869</c:v>
                </c:pt>
                <c:pt idx="2563">
                  <c:v>174.077610015869</c:v>
                </c:pt>
                <c:pt idx="2564">
                  <c:v>174.077610015869</c:v>
                </c:pt>
                <c:pt idx="2565">
                  <c:v>174.077610015869</c:v>
                </c:pt>
                <c:pt idx="2566">
                  <c:v>174.077610015869</c:v>
                </c:pt>
                <c:pt idx="2567">
                  <c:v>174.077610015869</c:v>
                </c:pt>
                <c:pt idx="2568">
                  <c:v>174.077610015869</c:v>
                </c:pt>
                <c:pt idx="2569">
                  <c:v>174.077610015869</c:v>
                </c:pt>
                <c:pt idx="2570">
                  <c:v>174.077610015869</c:v>
                </c:pt>
                <c:pt idx="2571">
                  <c:v>174.077610015869</c:v>
                </c:pt>
                <c:pt idx="2572">
                  <c:v>174.077610015869</c:v>
                </c:pt>
                <c:pt idx="2573">
                  <c:v>174.077610015869</c:v>
                </c:pt>
                <c:pt idx="2574">
                  <c:v>174.077610015869</c:v>
                </c:pt>
                <c:pt idx="2575">
                  <c:v>174.077610015869</c:v>
                </c:pt>
                <c:pt idx="2576">
                  <c:v>174.077610015869</c:v>
                </c:pt>
                <c:pt idx="2577">
                  <c:v>174.077610015869</c:v>
                </c:pt>
                <c:pt idx="2578">
                  <c:v>174.077610015869</c:v>
                </c:pt>
                <c:pt idx="2579">
                  <c:v>174.077610015869</c:v>
                </c:pt>
                <c:pt idx="2580">
                  <c:v>174.077610015869</c:v>
                </c:pt>
                <c:pt idx="2581">
                  <c:v>174.077610015869</c:v>
                </c:pt>
                <c:pt idx="2582">
                  <c:v>174.077610015869</c:v>
                </c:pt>
                <c:pt idx="2583">
                  <c:v>174.077610015869</c:v>
                </c:pt>
                <c:pt idx="2584">
                  <c:v>174.077610015869</c:v>
                </c:pt>
                <c:pt idx="2585">
                  <c:v>174.077610015869</c:v>
                </c:pt>
                <c:pt idx="2586">
                  <c:v>174.077610015869</c:v>
                </c:pt>
                <c:pt idx="2587">
                  <c:v>174.077610015869</c:v>
                </c:pt>
                <c:pt idx="2588">
                  <c:v>174.077610015869</c:v>
                </c:pt>
                <c:pt idx="2589">
                  <c:v>174.077610015869</c:v>
                </c:pt>
                <c:pt idx="2590">
                  <c:v>174.077610015869</c:v>
                </c:pt>
                <c:pt idx="2591">
                  <c:v>174.077610015869</c:v>
                </c:pt>
                <c:pt idx="2592">
                  <c:v>174.077610015869</c:v>
                </c:pt>
                <c:pt idx="2593">
                  <c:v>174.077610015869</c:v>
                </c:pt>
                <c:pt idx="2594">
                  <c:v>174.077610015869</c:v>
                </c:pt>
                <c:pt idx="2595">
                  <c:v>174.077610015869</c:v>
                </c:pt>
                <c:pt idx="2596">
                  <c:v>174.077610015869</c:v>
                </c:pt>
                <c:pt idx="2597">
                  <c:v>174.077610015869</c:v>
                </c:pt>
                <c:pt idx="2598">
                  <c:v>174.077610015869</c:v>
                </c:pt>
                <c:pt idx="2599">
                  <c:v>174.077610015869</c:v>
                </c:pt>
                <c:pt idx="2600">
                  <c:v>174.077610015869</c:v>
                </c:pt>
                <c:pt idx="2601">
                  <c:v>174.077610015869</c:v>
                </c:pt>
                <c:pt idx="2602">
                  <c:v>174.077610015869</c:v>
                </c:pt>
                <c:pt idx="2603">
                  <c:v>174.077610015869</c:v>
                </c:pt>
                <c:pt idx="2604">
                  <c:v>174.077610015869</c:v>
                </c:pt>
                <c:pt idx="2605">
                  <c:v>174.077610015869</c:v>
                </c:pt>
                <c:pt idx="2606">
                  <c:v>174.077610015869</c:v>
                </c:pt>
                <c:pt idx="2607">
                  <c:v>174.077610015869</c:v>
                </c:pt>
                <c:pt idx="2608">
                  <c:v>174.077610015869</c:v>
                </c:pt>
                <c:pt idx="2609">
                  <c:v>174.077610015869</c:v>
                </c:pt>
                <c:pt idx="2610">
                  <c:v>174.077610015869</c:v>
                </c:pt>
                <c:pt idx="2611">
                  <c:v>174.077610015869</c:v>
                </c:pt>
                <c:pt idx="2612">
                  <c:v>174.077610015869</c:v>
                </c:pt>
                <c:pt idx="2613">
                  <c:v>174.077610015869</c:v>
                </c:pt>
                <c:pt idx="2614">
                  <c:v>174.077610015869</c:v>
                </c:pt>
                <c:pt idx="2615">
                  <c:v>174.077610015869</c:v>
                </c:pt>
                <c:pt idx="2616">
                  <c:v>174.077610015869</c:v>
                </c:pt>
                <c:pt idx="2617">
                  <c:v>174.077610015869</c:v>
                </c:pt>
                <c:pt idx="2618">
                  <c:v>174.077610015869</c:v>
                </c:pt>
                <c:pt idx="2619">
                  <c:v>174.077610015869</c:v>
                </c:pt>
                <c:pt idx="2620">
                  <c:v>174.077610015869</c:v>
                </c:pt>
                <c:pt idx="2621">
                  <c:v>174.077610015869</c:v>
                </c:pt>
                <c:pt idx="2622">
                  <c:v>174.077610015869</c:v>
                </c:pt>
                <c:pt idx="2623">
                  <c:v>174.077610015869</c:v>
                </c:pt>
                <c:pt idx="2624">
                  <c:v>174.077610015869</c:v>
                </c:pt>
                <c:pt idx="2625">
                  <c:v>174.077610015869</c:v>
                </c:pt>
                <c:pt idx="2626">
                  <c:v>174.077610015869</c:v>
                </c:pt>
                <c:pt idx="2627">
                  <c:v>174.077610015869</c:v>
                </c:pt>
                <c:pt idx="2628">
                  <c:v>174.077610015869</c:v>
                </c:pt>
                <c:pt idx="2629">
                  <c:v>174.077610015869</c:v>
                </c:pt>
                <c:pt idx="2630">
                  <c:v>174.077610015869</c:v>
                </c:pt>
                <c:pt idx="2631">
                  <c:v>174.077610015869</c:v>
                </c:pt>
                <c:pt idx="2632">
                  <c:v>174.077610015869</c:v>
                </c:pt>
                <c:pt idx="2633">
                  <c:v>174.077610015869</c:v>
                </c:pt>
                <c:pt idx="2634">
                  <c:v>174.077610015869</c:v>
                </c:pt>
                <c:pt idx="2635">
                  <c:v>174.077610015869</c:v>
                </c:pt>
                <c:pt idx="2636">
                  <c:v>174.077610015869</c:v>
                </c:pt>
                <c:pt idx="2637">
                  <c:v>174.077610015869</c:v>
                </c:pt>
                <c:pt idx="2638">
                  <c:v>174.077610015869</c:v>
                </c:pt>
                <c:pt idx="2639">
                  <c:v>174.077610015869</c:v>
                </c:pt>
                <c:pt idx="2640">
                  <c:v>174.077610015869</c:v>
                </c:pt>
                <c:pt idx="2641">
                  <c:v>174.077610015869</c:v>
                </c:pt>
                <c:pt idx="2642">
                  <c:v>174.077610015869</c:v>
                </c:pt>
                <c:pt idx="2643">
                  <c:v>174.077610015869</c:v>
                </c:pt>
                <c:pt idx="2644">
                  <c:v>174.077610015869</c:v>
                </c:pt>
                <c:pt idx="2645">
                  <c:v>174.077610015869</c:v>
                </c:pt>
                <c:pt idx="2646">
                  <c:v>174.077610015869</c:v>
                </c:pt>
                <c:pt idx="2647">
                  <c:v>174.077610015869</c:v>
                </c:pt>
                <c:pt idx="2648">
                  <c:v>174.077610015869</c:v>
                </c:pt>
                <c:pt idx="2649">
                  <c:v>174.077610015869</c:v>
                </c:pt>
                <c:pt idx="2650">
                  <c:v>174.077610015869</c:v>
                </c:pt>
                <c:pt idx="2651">
                  <c:v>174.077610015869</c:v>
                </c:pt>
                <c:pt idx="2652">
                  <c:v>174.077610015869</c:v>
                </c:pt>
                <c:pt idx="2653">
                  <c:v>174.077610015869</c:v>
                </c:pt>
                <c:pt idx="2654">
                  <c:v>174.077610015869</c:v>
                </c:pt>
                <c:pt idx="2655">
                  <c:v>174.077610015869</c:v>
                </c:pt>
                <c:pt idx="2656">
                  <c:v>174.077610015869</c:v>
                </c:pt>
                <c:pt idx="2657">
                  <c:v>174.077610015869</c:v>
                </c:pt>
                <c:pt idx="2658">
                  <c:v>174.077610015869</c:v>
                </c:pt>
                <c:pt idx="2659">
                  <c:v>174.077610015869</c:v>
                </c:pt>
                <c:pt idx="2660">
                  <c:v>174.077610015869</c:v>
                </c:pt>
                <c:pt idx="2661">
                  <c:v>174.077610015869</c:v>
                </c:pt>
                <c:pt idx="2662">
                  <c:v>174.077610015869</c:v>
                </c:pt>
                <c:pt idx="2663">
                  <c:v>174.077610015869</c:v>
                </c:pt>
                <c:pt idx="2664">
                  <c:v>174.077610015869</c:v>
                </c:pt>
                <c:pt idx="2665">
                  <c:v>174.077610015869</c:v>
                </c:pt>
                <c:pt idx="2666">
                  <c:v>174.077610015869</c:v>
                </c:pt>
                <c:pt idx="2667">
                  <c:v>174.077610015869</c:v>
                </c:pt>
                <c:pt idx="2668">
                  <c:v>174.077610015869</c:v>
                </c:pt>
                <c:pt idx="2669">
                  <c:v>174.077610015869</c:v>
                </c:pt>
                <c:pt idx="2670">
                  <c:v>174.077610015869</c:v>
                </c:pt>
                <c:pt idx="2671">
                  <c:v>174.077610015869</c:v>
                </c:pt>
                <c:pt idx="2672">
                  <c:v>174.077610015869</c:v>
                </c:pt>
                <c:pt idx="2673">
                  <c:v>174.077610015869</c:v>
                </c:pt>
                <c:pt idx="2674">
                  <c:v>174.077610015869</c:v>
                </c:pt>
                <c:pt idx="2675">
                  <c:v>174.077610015869</c:v>
                </c:pt>
                <c:pt idx="2676">
                  <c:v>174.077610015869</c:v>
                </c:pt>
                <c:pt idx="2677">
                  <c:v>174.077610015869</c:v>
                </c:pt>
                <c:pt idx="2678">
                  <c:v>174.077610015869</c:v>
                </c:pt>
                <c:pt idx="2679">
                  <c:v>174.077610015869</c:v>
                </c:pt>
                <c:pt idx="2680">
                  <c:v>174.077610015869</c:v>
                </c:pt>
                <c:pt idx="2681">
                  <c:v>174.077610015869</c:v>
                </c:pt>
                <c:pt idx="2682">
                  <c:v>174.077610015869</c:v>
                </c:pt>
                <c:pt idx="2683">
                  <c:v>174.077610015869</c:v>
                </c:pt>
                <c:pt idx="2684">
                  <c:v>174.077610015869</c:v>
                </c:pt>
                <c:pt idx="2685">
                  <c:v>174.077610015869</c:v>
                </c:pt>
                <c:pt idx="2686">
                  <c:v>174.077610015869</c:v>
                </c:pt>
                <c:pt idx="2687">
                  <c:v>174.077610015869</c:v>
                </c:pt>
                <c:pt idx="2688">
                  <c:v>174.077610015869</c:v>
                </c:pt>
                <c:pt idx="2689">
                  <c:v>174.077610015869</c:v>
                </c:pt>
                <c:pt idx="2690">
                  <c:v>174.077610015869</c:v>
                </c:pt>
                <c:pt idx="2691">
                  <c:v>174.077610015869</c:v>
                </c:pt>
                <c:pt idx="2692">
                  <c:v>174.077610015869</c:v>
                </c:pt>
                <c:pt idx="2693">
                  <c:v>174.077610015869</c:v>
                </c:pt>
                <c:pt idx="2694">
                  <c:v>174.077610015869</c:v>
                </c:pt>
                <c:pt idx="2695">
                  <c:v>174.077610015869</c:v>
                </c:pt>
                <c:pt idx="2696">
                  <c:v>174.077610015869</c:v>
                </c:pt>
                <c:pt idx="2697">
                  <c:v>174.077610015869</c:v>
                </c:pt>
                <c:pt idx="2698">
                  <c:v>174.077610015869</c:v>
                </c:pt>
                <c:pt idx="2699">
                  <c:v>174.077610015869</c:v>
                </c:pt>
                <c:pt idx="2700">
                  <c:v>174.077610015869</c:v>
                </c:pt>
                <c:pt idx="2701">
                  <c:v>174.077610015869</c:v>
                </c:pt>
                <c:pt idx="2702">
                  <c:v>174.077610015869</c:v>
                </c:pt>
                <c:pt idx="2703">
                  <c:v>174.077610015869</c:v>
                </c:pt>
                <c:pt idx="2704">
                  <c:v>174.077610015869</c:v>
                </c:pt>
                <c:pt idx="2705">
                  <c:v>174.077610015869</c:v>
                </c:pt>
                <c:pt idx="2706">
                  <c:v>174.077610015869</c:v>
                </c:pt>
                <c:pt idx="2707">
                  <c:v>174.077610015869</c:v>
                </c:pt>
                <c:pt idx="2708">
                  <c:v>174.077610015869</c:v>
                </c:pt>
                <c:pt idx="2709">
                  <c:v>174.077610015869</c:v>
                </c:pt>
                <c:pt idx="2710">
                  <c:v>174.077610015869</c:v>
                </c:pt>
                <c:pt idx="2711">
                  <c:v>174.077610015869</c:v>
                </c:pt>
                <c:pt idx="2712">
                  <c:v>174.077610015869</c:v>
                </c:pt>
                <c:pt idx="2713">
                  <c:v>174.077610015869</c:v>
                </c:pt>
                <c:pt idx="2714">
                  <c:v>174.077610015869</c:v>
                </c:pt>
                <c:pt idx="2715">
                  <c:v>174.077610015869</c:v>
                </c:pt>
                <c:pt idx="2716">
                  <c:v>174.077610015869</c:v>
                </c:pt>
                <c:pt idx="2717">
                  <c:v>174.077610015869</c:v>
                </c:pt>
                <c:pt idx="2718">
                  <c:v>174.077610015869</c:v>
                </c:pt>
                <c:pt idx="2719">
                  <c:v>174.077610015869</c:v>
                </c:pt>
                <c:pt idx="2720">
                  <c:v>174.077610015869</c:v>
                </c:pt>
                <c:pt idx="2721">
                  <c:v>174.077610015869</c:v>
                </c:pt>
                <c:pt idx="2722">
                  <c:v>174.077610015869</c:v>
                </c:pt>
                <c:pt idx="2723">
                  <c:v>174.077610015869</c:v>
                </c:pt>
                <c:pt idx="2724">
                  <c:v>174.077610015869</c:v>
                </c:pt>
                <c:pt idx="2725">
                  <c:v>174.077610015869</c:v>
                </c:pt>
                <c:pt idx="2726">
                  <c:v>174.077610015869</c:v>
                </c:pt>
                <c:pt idx="2727">
                  <c:v>174.077610015869</c:v>
                </c:pt>
                <c:pt idx="2728">
                  <c:v>174.077610015869</c:v>
                </c:pt>
                <c:pt idx="2729">
                  <c:v>174.077610015869</c:v>
                </c:pt>
                <c:pt idx="2730">
                  <c:v>174.077610015869</c:v>
                </c:pt>
                <c:pt idx="2731">
                  <c:v>174.077610015869</c:v>
                </c:pt>
                <c:pt idx="2732">
                  <c:v>174.077610015869</c:v>
                </c:pt>
                <c:pt idx="2733">
                  <c:v>174.077610015869</c:v>
                </c:pt>
                <c:pt idx="2734">
                  <c:v>174.077610015869</c:v>
                </c:pt>
                <c:pt idx="2735">
                  <c:v>174.077610015869</c:v>
                </c:pt>
                <c:pt idx="2736">
                  <c:v>174.077610015869</c:v>
                </c:pt>
                <c:pt idx="2737">
                  <c:v>174.077610015869</c:v>
                </c:pt>
                <c:pt idx="2738">
                  <c:v>174.077610015869</c:v>
                </c:pt>
                <c:pt idx="2739">
                  <c:v>174.077610015869</c:v>
                </c:pt>
                <c:pt idx="2740">
                  <c:v>174.077610015869</c:v>
                </c:pt>
                <c:pt idx="2741">
                  <c:v>174.077610015869</c:v>
                </c:pt>
                <c:pt idx="2742">
                  <c:v>174.077610015869</c:v>
                </c:pt>
                <c:pt idx="2743">
                  <c:v>174.077610015869</c:v>
                </c:pt>
                <c:pt idx="2744">
                  <c:v>174.077610015869</c:v>
                </c:pt>
                <c:pt idx="2745">
                  <c:v>174.077610015869</c:v>
                </c:pt>
                <c:pt idx="2746">
                  <c:v>174.077610015869</c:v>
                </c:pt>
                <c:pt idx="2747">
                  <c:v>174.077610015869</c:v>
                </c:pt>
                <c:pt idx="2748">
                  <c:v>174.077610015869</c:v>
                </c:pt>
                <c:pt idx="2749">
                  <c:v>174.077610015869</c:v>
                </c:pt>
                <c:pt idx="2750">
                  <c:v>174.077610015869</c:v>
                </c:pt>
                <c:pt idx="2751">
                  <c:v>174.077610015869</c:v>
                </c:pt>
                <c:pt idx="2752">
                  <c:v>174.077610015869</c:v>
                </c:pt>
                <c:pt idx="2753">
                  <c:v>174.077610015869</c:v>
                </c:pt>
                <c:pt idx="2754">
                  <c:v>174.077610015869</c:v>
                </c:pt>
                <c:pt idx="2755">
                  <c:v>174.077610015869</c:v>
                </c:pt>
                <c:pt idx="2756">
                  <c:v>174.077610015869</c:v>
                </c:pt>
                <c:pt idx="2757">
                  <c:v>174.077610015869</c:v>
                </c:pt>
                <c:pt idx="2758">
                  <c:v>174.077610015869</c:v>
                </c:pt>
                <c:pt idx="2759">
                  <c:v>174.077610015869</c:v>
                </c:pt>
                <c:pt idx="2760">
                  <c:v>174.077610015869</c:v>
                </c:pt>
                <c:pt idx="2761">
                  <c:v>174.077610015869</c:v>
                </c:pt>
                <c:pt idx="2762">
                  <c:v>174.077610015869</c:v>
                </c:pt>
                <c:pt idx="2763">
                  <c:v>174.077610015869</c:v>
                </c:pt>
                <c:pt idx="2764">
                  <c:v>174.077610015869</c:v>
                </c:pt>
                <c:pt idx="2765">
                  <c:v>174.077610015869</c:v>
                </c:pt>
                <c:pt idx="2766">
                  <c:v>174.077610015869</c:v>
                </c:pt>
                <c:pt idx="2767">
                  <c:v>174.077610015869</c:v>
                </c:pt>
                <c:pt idx="2768">
                  <c:v>174.077610015869</c:v>
                </c:pt>
                <c:pt idx="2769">
                  <c:v>174.077610015869</c:v>
                </c:pt>
                <c:pt idx="2770">
                  <c:v>174.077610015869</c:v>
                </c:pt>
                <c:pt idx="2771">
                  <c:v>174.077610015869</c:v>
                </c:pt>
                <c:pt idx="2772">
                  <c:v>174.077610015869</c:v>
                </c:pt>
                <c:pt idx="2773">
                  <c:v>174.077610015869</c:v>
                </c:pt>
                <c:pt idx="2774">
                  <c:v>174.077610015869</c:v>
                </c:pt>
                <c:pt idx="2775">
                  <c:v>174.077610015869</c:v>
                </c:pt>
                <c:pt idx="2776">
                  <c:v>174.077610015869</c:v>
                </c:pt>
                <c:pt idx="2777">
                  <c:v>174.077610015869</c:v>
                </c:pt>
                <c:pt idx="2778">
                  <c:v>174.077610015869</c:v>
                </c:pt>
                <c:pt idx="2779">
                  <c:v>174.077610015869</c:v>
                </c:pt>
                <c:pt idx="2780">
                  <c:v>174.077610015869</c:v>
                </c:pt>
                <c:pt idx="2781">
                  <c:v>174.077610015869</c:v>
                </c:pt>
                <c:pt idx="2782">
                  <c:v>174.077610015869</c:v>
                </c:pt>
                <c:pt idx="2783">
                  <c:v>174.077610015869</c:v>
                </c:pt>
                <c:pt idx="2784">
                  <c:v>174.077610015869</c:v>
                </c:pt>
                <c:pt idx="2785">
                  <c:v>174.077610015869</c:v>
                </c:pt>
                <c:pt idx="2786">
                  <c:v>174.077610015869</c:v>
                </c:pt>
                <c:pt idx="2787">
                  <c:v>174.077610015869</c:v>
                </c:pt>
                <c:pt idx="2788">
                  <c:v>174.077610015869</c:v>
                </c:pt>
                <c:pt idx="2789">
                  <c:v>174.077610015869</c:v>
                </c:pt>
                <c:pt idx="2790">
                  <c:v>174.077610015869</c:v>
                </c:pt>
                <c:pt idx="2791">
                  <c:v>174.077610015869</c:v>
                </c:pt>
                <c:pt idx="2792">
                  <c:v>174.077610015869</c:v>
                </c:pt>
                <c:pt idx="2793">
                  <c:v>174.077610015869</c:v>
                </c:pt>
                <c:pt idx="2794">
                  <c:v>174.077610015869</c:v>
                </c:pt>
                <c:pt idx="2795">
                  <c:v>174.077610015869</c:v>
                </c:pt>
                <c:pt idx="2796">
                  <c:v>174.077610015869</c:v>
                </c:pt>
                <c:pt idx="2797">
                  <c:v>174.077610015869</c:v>
                </c:pt>
                <c:pt idx="2798">
                  <c:v>174.077610015869</c:v>
                </c:pt>
                <c:pt idx="2799">
                  <c:v>174.077610015869</c:v>
                </c:pt>
                <c:pt idx="2800">
                  <c:v>174.077610015869</c:v>
                </c:pt>
                <c:pt idx="2801">
                  <c:v>174.077610015869</c:v>
                </c:pt>
                <c:pt idx="2802">
                  <c:v>174.077610015869</c:v>
                </c:pt>
                <c:pt idx="2803">
                  <c:v>174.077610015869</c:v>
                </c:pt>
                <c:pt idx="2804">
                  <c:v>174.077610015869</c:v>
                </c:pt>
                <c:pt idx="2805">
                  <c:v>174.077610015869</c:v>
                </c:pt>
                <c:pt idx="2806">
                  <c:v>174.077610015869</c:v>
                </c:pt>
                <c:pt idx="2807">
                  <c:v>174.077610015869</c:v>
                </c:pt>
                <c:pt idx="2808">
                  <c:v>174.077610015869</c:v>
                </c:pt>
                <c:pt idx="2809">
                  <c:v>174.077610015869</c:v>
                </c:pt>
                <c:pt idx="2810">
                  <c:v>174.077610015869</c:v>
                </c:pt>
                <c:pt idx="2811">
                  <c:v>174.077610015869</c:v>
                </c:pt>
                <c:pt idx="2812">
                  <c:v>174.077610015869</c:v>
                </c:pt>
                <c:pt idx="2813">
                  <c:v>174.077610015869</c:v>
                </c:pt>
                <c:pt idx="2814">
                  <c:v>174.077610015869</c:v>
                </c:pt>
                <c:pt idx="2815">
                  <c:v>174.077610015869</c:v>
                </c:pt>
                <c:pt idx="2816">
                  <c:v>174.077610015869</c:v>
                </c:pt>
                <c:pt idx="2817">
                  <c:v>174.077610015869</c:v>
                </c:pt>
                <c:pt idx="2818">
                  <c:v>174.077610015869</c:v>
                </c:pt>
                <c:pt idx="2819">
                  <c:v>174.077610015869</c:v>
                </c:pt>
                <c:pt idx="2820">
                  <c:v>174.077610015869</c:v>
                </c:pt>
                <c:pt idx="2821">
                  <c:v>174.077610015869</c:v>
                </c:pt>
                <c:pt idx="2822">
                  <c:v>174.077610015869</c:v>
                </c:pt>
                <c:pt idx="2823">
                  <c:v>174.077610015869</c:v>
                </c:pt>
                <c:pt idx="2824">
                  <c:v>174.077610015869</c:v>
                </c:pt>
                <c:pt idx="2825">
                  <c:v>174.077610015869</c:v>
                </c:pt>
                <c:pt idx="2826">
                  <c:v>174.077610015869</c:v>
                </c:pt>
                <c:pt idx="2827">
                  <c:v>174.077610015869</c:v>
                </c:pt>
                <c:pt idx="2828">
                  <c:v>174.077610015869</c:v>
                </c:pt>
                <c:pt idx="2829">
                  <c:v>174.077610015869</c:v>
                </c:pt>
                <c:pt idx="2830">
                  <c:v>174.077610015869</c:v>
                </c:pt>
                <c:pt idx="2831">
                  <c:v>174.077610015869</c:v>
                </c:pt>
                <c:pt idx="2832">
                  <c:v>174.077610015869</c:v>
                </c:pt>
                <c:pt idx="2833">
                  <c:v>174.077610015869</c:v>
                </c:pt>
                <c:pt idx="2834">
                  <c:v>174.077610015869</c:v>
                </c:pt>
                <c:pt idx="2835">
                  <c:v>174.077610015869</c:v>
                </c:pt>
                <c:pt idx="2836">
                  <c:v>174.077610015869</c:v>
                </c:pt>
                <c:pt idx="2837">
                  <c:v>174.077610015869</c:v>
                </c:pt>
                <c:pt idx="2838">
                  <c:v>174.077610015869</c:v>
                </c:pt>
                <c:pt idx="2839">
                  <c:v>174.077610015869</c:v>
                </c:pt>
                <c:pt idx="2840">
                  <c:v>174.077610015869</c:v>
                </c:pt>
                <c:pt idx="2841">
                  <c:v>174.077610015869</c:v>
                </c:pt>
                <c:pt idx="2842">
                  <c:v>174.077610015869</c:v>
                </c:pt>
                <c:pt idx="2843">
                  <c:v>174.077610015869</c:v>
                </c:pt>
                <c:pt idx="2844">
                  <c:v>174.077610015869</c:v>
                </c:pt>
                <c:pt idx="2845">
                  <c:v>174.077610015869</c:v>
                </c:pt>
                <c:pt idx="2846">
                  <c:v>174.077610015869</c:v>
                </c:pt>
                <c:pt idx="2847">
                  <c:v>174.077610015869</c:v>
                </c:pt>
                <c:pt idx="2848">
                  <c:v>174.077610015869</c:v>
                </c:pt>
                <c:pt idx="2849">
                  <c:v>174.077610015869</c:v>
                </c:pt>
                <c:pt idx="2850">
                  <c:v>174.077610015869</c:v>
                </c:pt>
                <c:pt idx="2851">
                  <c:v>174.077610015869</c:v>
                </c:pt>
                <c:pt idx="2852">
                  <c:v>174.077610015869</c:v>
                </c:pt>
                <c:pt idx="2853">
                  <c:v>174.077610015869</c:v>
                </c:pt>
                <c:pt idx="2854">
                  <c:v>174.077610015869</c:v>
                </c:pt>
                <c:pt idx="2855">
                  <c:v>174.077610015869</c:v>
                </c:pt>
                <c:pt idx="2856">
                  <c:v>174.077610015869</c:v>
                </c:pt>
                <c:pt idx="2857">
                  <c:v>174.077610015869</c:v>
                </c:pt>
                <c:pt idx="2858">
                  <c:v>174.077610015869</c:v>
                </c:pt>
                <c:pt idx="2859">
                  <c:v>174.077610015869</c:v>
                </c:pt>
                <c:pt idx="2860">
                  <c:v>174.077610015869</c:v>
                </c:pt>
                <c:pt idx="2861">
                  <c:v>174.077610015869</c:v>
                </c:pt>
                <c:pt idx="2862">
                  <c:v>174.077610015869</c:v>
                </c:pt>
                <c:pt idx="2863">
                  <c:v>174.077610015869</c:v>
                </c:pt>
                <c:pt idx="2864">
                  <c:v>174.077610015869</c:v>
                </c:pt>
                <c:pt idx="2865">
                  <c:v>174.077610015869</c:v>
                </c:pt>
                <c:pt idx="2866">
                  <c:v>174.077610015869</c:v>
                </c:pt>
                <c:pt idx="2867">
                  <c:v>174.077610015869</c:v>
                </c:pt>
                <c:pt idx="2868">
                  <c:v>174.077610015869</c:v>
                </c:pt>
                <c:pt idx="2869">
                  <c:v>174.077610015869</c:v>
                </c:pt>
                <c:pt idx="2870">
                  <c:v>174.077610015869</c:v>
                </c:pt>
                <c:pt idx="2871">
                  <c:v>174.077610015869</c:v>
                </c:pt>
                <c:pt idx="2872">
                  <c:v>174.077610015869</c:v>
                </c:pt>
                <c:pt idx="2873">
                  <c:v>174.077610015869</c:v>
                </c:pt>
                <c:pt idx="2874">
                  <c:v>174.077610015869</c:v>
                </c:pt>
                <c:pt idx="2875">
                  <c:v>174.077610015869</c:v>
                </c:pt>
                <c:pt idx="2876">
                  <c:v>174.077610015869</c:v>
                </c:pt>
                <c:pt idx="2877">
                  <c:v>174.077610015869</c:v>
                </c:pt>
                <c:pt idx="2878">
                  <c:v>174.077610015869</c:v>
                </c:pt>
                <c:pt idx="2879">
                  <c:v>174.077610015869</c:v>
                </c:pt>
                <c:pt idx="2880">
                  <c:v>174.077610015869</c:v>
                </c:pt>
                <c:pt idx="2881">
                  <c:v>174.077610015869</c:v>
                </c:pt>
                <c:pt idx="2882">
                  <c:v>174.077610015869</c:v>
                </c:pt>
                <c:pt idx="2883">
                  <c:v>174.077610015869</c:v>
                </c:pt>
                <c:pt idx="2884">
                  <c:v>174.077610015869</c:v>
                </c:pt>
                <c:pt idx="2885">
                  <c:v>174.077610015869</c:v>
                </c:pt>
                <c:pt idx="2886">
                  <c:v>174.077610015869</c:v>
                </c:pt>
                <c:pt idx="2887">
                  <c:v>174.077610015869</c:v>
                </c:pt>
                <c:pt idx="2888">
                  <c:v>174.077610015869</c:v>
                </c:pt>
                <c:pt idx="2889">
                  <c:v>174.077610015869</c:v>
                </c:pt>
                <c:pt idx="2890">
                  <c:v>174.077610015869</c:v>
                </c:pt>
                <c:pt idx="2891">
                  <c:v>174.077610015869</c:v>
                </c:pt>
                <c:pt idx="2892">
                  <c:v>174.077610015869</c:v>
                </c:pt>
                <c:pt idx="2893">
                  <c:v>174.077610015869</c:v>
                </c:pt>
                <c:pt idx="2894">
                  <c:v>174.077610015869</c:v>
                </c:pt>
                <c:pt idx="2895">
                  <c:v>174.077610015869</c:v>
                </c:pt>
                <c:pt idx="2896">
                  <c:v>174.077610015869</c:v>
                </c:pt>
                <c:pt idx="2897">
                  <c:v>174.077610015869</c:v>
                </c:pt>
                <c:pt idx="2898">
                  <c:v>174.077610015869</c:v>
                </c:pt>
                <c:pt idx="2899">
                  <c:v>174.077610015869</c:v>
                </c:pt>
                <c:pt idx="2900">
                  <c:v>174.077610015869</c:v>
                </c:pt>
                <c:pt idx="2901">
                  <c:v>174.077610015869</c:v>
                </c:pt>
                <c:pt idx="2902">
                  <c:v>174.077610015869</c:v>
                </c:pt>
                <c:pt idx="2903">
                  <c:v>174.077610015869</c:v>
                </c:pt>
                <c:pt idx="2904">
                  <c:v>174.077610015869</c:v>
                </c:pt>
                <c:pt idx="2905">
                  <c:v>174.077610015869</c:v>
                </c:pt>
                <c:pt idx="2906">
                  <c:v>174.077610015869</c:v>
                </c:pt>
                <c:pt idx="2907">
                  <c:v>174.077610015869</c:v>
                </c:pt>
                <c:pt idx="2908">
                  <c:v>174.077610015869</c:v>
                </c:pt>
                <c:pt idx="2909">
                  <c:v>174.077610015869</c:v>
                </c:pt>
                <c:pt idx="2910">
                  <c:v>174.077610015869</c:v>
                </c:pt>
                <c:pt idx="2911">
                  <c:v>174.077610015869</c:v>
                </c:pt>
                <c:pt idx="2912">
                  <c:v>174.077610015869</c:v>
                </c:pt>
                <c:pt idx="2913">
                  <c:v>174.077610015869</c:v>
                </c:pt>
                <c:pt idx="2914">
                  <c:v>174.077610015869</c:v>
                </c:pt>
                <c:pt idx="2915">
                  <c:v>174.077610015869</c:v>
                </c:pt>
                <c:pt idx="2916">
                  <c:v>174.077610015869</c:v>
                </c:pt>
                <c:pt idx="2917">
                  <c:v>174.077610015869</c:v>
                </c:pt>
                <c:pt idx="2918">
                  <c:v>174.077610015869</c:v>
                </c:pt>
                <c:pt idx="2919">
                  <c:v>174.077610015869</c:v>
                </c:pt>
                <c:pt idx="2920">
                  <c:v>174.077610015869</c:v>
                </c:pt>
                <c:pt idx="2921">
                  <c:v>174.077610015869</c:v>
                </c:pt>
                <c:pt idx="2922">
                  <c:v>174.077610015869</c:v>
                </c:pt>
                <c:pt idx="2923">
                  <c:v>174.077610015869</c:v>
                </c:pt>
                <c:pt idx="2924">
                  <c:v>174.077610015869</c:v>
                </c:pt>
                <c:pt idx="2925">
                  <c:v>174.077610015869</c:v>
                </c:pt>
                <c:pt idx="2926">
                  <c:v>174.077610015869</c:v>
                </c:pt>
                <c:pt idx="2927">
                  <c:v>174.077610015869</c:v>
                </c:pt>
                <c:pt idx="2928">
                  <c:v>174.077610015869</c:v>
                </c:pt>
                <c:pt idx="2929">
                  <c:v>174.077610015869</c:v>
                </c:pt>
                <c:pt idx="2930">
                  <c:v>174.077610015869</c:v>
                </c:pt>
                <c:pt idx="2931">
                  <c:v>174.077610015869</c:v>
                </c:pt>
                <c:pt idx="2932">
                  <c:v>174.077610015869</c:v>
                </c:pt>
                <c:pt idx="2933">
                  <c:v>174.077610015869</c:v>
                </c:pt>
                <c:pt idx="2934">
                  <c:v>174.077610015869</c:v>
                </c:pt>
                <c:pt idx="2935">
                  <c:v>174.077610015869</c:v>
                </c:pt>
                <c:pt idx="2936">
                  <c:v>174.077610015869</c:v>
                </c:pt>
                <c:pt idx="2937">
                  <c:v>174.077610015869</c:v>
                </c:pt>
                <c:pt idx="2938">
                  <c:v>174.077610015869</c:v>
                </c:pt>
                <c:pt idx="2939">
                  <c:v>174.077610015869</c:v>
                </c:pt>
                <c:pt idx="2940">
                  <c:v>174.077610015869</c:v>
                </c:pt>
                <c:pt idx="2941">
                  <c:v>174.077610015869</c:v>
                </c:pt>
                <c:pt idx="2942">
                  <c:v>174.077610015869</c:v>
                </c:pt>
                <c:pt idx="2943">
                  <c:v>174.077610015869</c:v>
                </c:pt>
                <c:pt idx="2944">
                  <c:v>174.077610015869</c:v>
                </c:pt>
                <c:pt idx="2945">
                  <c:v>174.077610015869</c:v>
                </c:pt>
                <c:pt idx="2946">
                  <c:v>174.077610015869</c:v>
                </c:pt>
                <c:pt idx="2947">
                  <c:v>174.077610015869</c:v>
                </c:pt>
                <c:pt idx="2948">
                  <c:v>174.077610015869</c:v>
                </c:pt>
                <c:pt idx="2949">
                  <c:v>174.077610015869</c:v>
                </c:pt>
                <c:pt idx="2950">
                  <c:v>174.077610015869</c:v>
                </c:pt>
                <c:pt idx="2951">
                  <c:v>174.077610015869</c:v>
                </c:pt>
                <c:pt idx="2952">
                  <c:v>174.077610015869</c:v>
                </c:pt>
                <c:pt idx="2953">
                  <c:v>174.077610015869</c:v>
                </c:pt>
                <c:pt idx="2954">
                  <c:v>174.077610015869</c:v>
                </c:pt>
                <c:pt idx="2955">
                  <c:v>174.077610015869</c:v>
                </c:pt>
                <c:pt idx="2956">
                  <c:v>174.077610015869</c:v>
                </c:pt>
                <c:pt idx="2957">
                  <c:v>174.077610015869</c:v>
                </c:pt>
                <c:pt idx="2958">
                  <c:v>174.077610015869</c:v>
                </c:pt>
                <c:pt idx="2959">
                  <c:v>174.077610015869</c:v>
                </c:pt>
                <c:pt idx="2960">
                  <c:v>174.077610015869</c:v>
                </c:pt>
                <c:pt idx="2961">
                  <c:v>174.077610015869</c:v>
                </c:pt>
                <c:pt idx="2962">
                  <c:v>174.077610015869</c:v>
                </c:pt>
                <c:pt idx="2963">
                  <c:v>174.077610015869</c:v>
                </c:pt>
                <c:pt idx="2964">
                  <c:v>174.077610015869</c:v>
                </c:pt>
                <c:pt idx="2965">
                  <c:v>174.077610015869</c:v>
                </c:pt>
                <c:pt idx="2966">
                  <c:v>174.077610015869</c:v>
                </c:pt>
                <c:pt idx="2967">
                  <c:v>174.077610015869</c:v>
                </c:pt>
                <c:pt idx="2968">
                  <c:v>174.077610015869</c:v>
                </c:pt>
                <c:pt idx="2969">
                  <c:v>174.077610015869</c:v>
                </c:pt>
                <c:pt idx="2970">
                  <c:v>174.077610015869</c:v>
                </c:pt>
                <c:pt idx="2971">
                  <c:v>174.077610015869</c:v>
                </c:pt>
                <c:pt idx="2972">
                  <c:v>174.077610015869</c:v>
                </c:pt>
                <c:pt idx="2973">
                  <c:v>174.077610015869</c:v>
                </c:pt>
                <c:pt idx="2974">
                  <c:v>174.077610015869</c:v>
                </c:pt>
                <c:pt idx="2975">
                  <c:v>174.077610015869</c:v>
                </c:pt>
                <c:pt idx="2976">
                  <c:v>174.077610015869</c:v>
                </c:pt>
                <c:pt idx="2977">
                  <c:v>174.077610015869</c:v>
                </c:pt>
                <c:pt idx="2978">
                  <c:v>174.077610015869</c:v>
                </c:pt>
                <c:pt idx="2979">
                  <c:v>174.077610015869</c:v>
                </c:pt>
                <c:pt idx="2980">
                  <c:v>174.077610015869</c:v>
                </c:pt>
                <c:pt idx="2981">
                  <c:v>174.077610015869</c:v>
                </c:pt>
                <c:pt idx="2982">
                  <c:v>174.077610015869</c:v>
                </c:pt>
                <c:pt idx="2983">
                  <c:v>174.077610015869</c:v>
                </c:pt>
                <c:pt idx="2984">
                  <c:v>174.077610015869</c:v>
                </c:pt>
                <c:pt idx="2985">
                  <c:v>174.077610015869</c:v>
                </c:pt>
                <c:pt idx="2986">
                  <c:v>174.077610015869</c:v>
                </c:pt>
                <c:pt idx="2987">
                  <c:v>174.077610015869</c:v>
                </c:pt>
                <c:pt idx="2988">
                  <c:v>174.077610015869</c:v>
                </c:pt>
                <c:pt idx="2989">
                  <c:v>174.077610015869</c:v>
                </c:pt>
                <c:pt idx="2990">
                  <c:v>174.077610015869</c:v>
                </c:pt>
                <c:pt idx="2991">
                  <c:v>174.077610015869</c:v>
                </c:pt>
                <c:pt idx="2992">
                  <c:v>174.077610015869</c:v>
                </c:pt>
                <c:pt idx="2993">
                  <c:v>174.077610015869</c:v>
                </c:pt>
                <c:pt idx="2994">
                  <c:v>174.077610015869</c:v>
                </c:pt>
                <c:pt idx="2995">
                  <c:v>174.077610015869</c:v>
                </c:pt>
                <c:pt idx="2996">
                  <c:v>174.077610015869</c:v>
                </c:pt>
                <c:pt idx="2997">
                  <c:v>174.077610015869</c:v>
                </c:pt>
                <c:pt idx="2998">
                  <c:v>174.077610015869</c:v>
                </c:pt>
                <c:pt idx="2999">
                  <c:v>174.077610015869</c:v>
                </c:pt>
                <c:pt idx="3000">
                  <c:v>174.077610015869</c:v>
                </c:pt>
                <c:pt idx="3001">
                  <c:v>174.077610015869</c:v>
                </c:pt>
                <c:pt idx="3002">
                  <c:v>174.077610015869</c:v>
                </c:pt>
                <c:pt idx="3003">
                  <c:v>174.077610015869</c:v>
                </c:pt>
                <c:pt idx="3004">
                  <c:v>174.077610015869</c:v>
                </c:pt>
                <c:pt idx="3005">
                  <c:v>174.077610015869</c:v>
                </c:pt>
                <c:pt idx="3006">
                  <c:v>174.077610015869</c:v>
                </c:pt>
                <c:pt idx="3007">
                  <c:v>174.077610015869</c:v>
                </c:pt>
                <c:pt idx="3008">
                  <c:v>174.077610015869</c:v>
                </c:pt>
                <c:pt idx="3009">
                  <c:v>174.077610015869</c:v>
                </c:pt>
                <c:pt idx="3010">
                  <c:v>174.077610015869</c:v>
                </c:pt>
                <c:pt idx="3011">
                  <c:v>174.077610015869</c:v>
                </c:pt>
                <c:pt idx="3012">
                  <c:v>174.077610015869</c:v>
                </c:pt>
                <c:pt idx="3013">
                  <c:v>174.077610015869</c:v>
                </c:pt>
                <c:pt idx="3014">
                  <c:v>174.077610015869</c:v>
                </c:pt>
                <c:pt idx="3015">
                  <c:v>174.077610015869</c:v>
                </c:pt>
                <c:pt idx="3016">
                  <c:v>174.077610015869</c:v>
                </c:pt>
                <c:pt idx="3017">
                  <c:v>174.077610015869</c:v>
                </c:pt>
                <c:pt idx="3018">
                  <c:v>174.077610015869</c:v>
                </c:pt>
                <c:pt idx="3019">
                  <c:v>174.077610015869</c:v>
                </c:pt>
                <c:pt idx="3020">
                  <c:v>174.077610015869</c:v>
                </c:pt>
                <c:pt idx="3021">
                  <c:v>174.077610015869</c:v>
                </c:pt>
                <c:pt idx="3022">
                  <c:v>174.077610015869</c:v>
                </c:pt>
                <c:pt idx="3023">
                  <c:v>174.077610015869</c:v>
                </c:pt>
                <c:pt idx="3024">
                  <c:v>174.077610015869</c:v>
                </c:pt>
                <c:pt idx="3025">
                  <c:v>174.077610015869</c:v>
                </c:pt>
                <c:pt idx="3026">
                  <c:v>174.077610015869</c:v>
                </c:pt>
                <c:pt idx="3027">
                  <c:v>174.077610015869</c:v>
                </c:pt>
                <c:pt idx="3028">
                  <c:v>174.077610015869</c:v>
                </c:pt>
                <c:pt idx="3029">
                  <c:v>174.077610015869</c:v>
                </c:pt>
                <c:pt idx="3030">
                  <c:v>174.077610015869</c:v>
                </c:pt>
                <c:pt idx="3031">
                  <c:v>174.077610015869</c:v>
                </c:pt>
                <c:pt idx="3032">
                  <c:v>174.077610015869</c:v>
                </c:pt>
                <c:pt idx="3033">
                  <c:v>174.077610015869</c:v>
                </c:pt>
                <c:pt idx="3034">
                  <c:v>174.077610015869</c:v>
                </c:pt>
                <c:pt idx="3035">
                  <c:v>174.077610015869</c:v>
                </c:pt>
                <c:pt idx="3036">
                  <c:v>174.077610015869</c:v>
                </c:pt>
                <c:pt idx="3037">
                  <c:v>174.077610015869</c:v>
                </c:pt>
                <c:pt idx="3038">
                  <c:v>174.077610015869</c:v>
                </c:pt>
                <c:pt idx="3039">
                  <c:v>174.077610015869</c:v>
                </c:pt>
                <c:pt idx="3040">
                  <c:v>174.077610015869</c:v>
                </c:pt>
                <c:pt idx="3041">
                  <c:v>174.077610015869</c:v>
                </c:pt>
                <c:pt idx="3042">
                  <c:v>174.077610015869</c:v>
                </c:pt>
                <c:pt idx="3043">
                  <c:v>174.077610015869</c:v>
                </c:pt>
                <c:pt idx="3044">
                  <c:v>174.077610015869</c:v>
                </c:pt>
                <c:pt idx="3045">
                  <c:v>174.077610015869</c:v>
                </c:pt>
                <c:pt idx="3046">
                  <c:v>174.077610015869</c:v>
                </c:pt>
                <c:pt idx="3047">
                  <c:v>174.077610015869</c:v>
                </c:pt>
                <c:pt idx="3048">
                  <c:v>174.077610015869</c:v>
                </c:pt>
                <c:pt idx="3049">
                  <c:v>174.077610015869</c:v>
                </c:pt>
                <c:pt idx="3050">
                  <c:v>174.077610015869</c:v>
                </c:pt>
                <c:pt idx="3051">
                  <c:v>174.077610015869</c:v>
                </c:pt>
                <c:pt idx="3052">
                  <c:v>174.077610015869</c:v>
                </c:pt>
                <c:pt idx="3053">
                  <c:v>174.077610015869</c:v>
                </c:pt>
                <c:pt idx="3054">
                  <c:v>174.077610015869</c:v>
                </c:pt>
                <c:pt idx="3055">
                  <c:v>174.077610015869</c:v>
                </c:pt>
                <c:pt idx="3056">
                  <c:v>174.077610015869</c:v>
                </c:pt>
                <c:pt idx="3057">
                  <c:v>174.077610015869</c:v>
                </c:pt>
                <c:pt idx="3058">
                  <c:v>174.077610015869</c:v>
                </c:pt>
                <c:pt idx="3059">
                  <c:v>174.077610015869</c:v>
                </c:pt>
                <c:pt idx="3060">
                  <c:v>174.077610015869</c:v>
                </c:pt>
                <c:pt idx="3061">
                  <c:v>174.077610015869</c:v>
                </c:pt>
                <c:pt idx="3062">
                  <c:v>174.077610015869</c:v>
                </c:pt>
                <c:pt idx="3063">
                  <c:v>174.077610015869</c:v>
                </c:pt>
                <c:pt idx="3064">
                  <c:v>174.077610015869</c:v>
                </c:pt>
                <c:pt idx="3065">
                  <c:v>174.077610015869</c:v>
                </c:pt>
                <c:pt idx="3066">
                  <c:v>174.077610015869</c:v>
                </c:pt>
                <c:pt idx="3067">
                  <c:v>174.077610015869</c:v>
                </c:pt>
                <c:pt idx="3068">
                  <c:v>174.077610015869</c:v>
                </c:pt>
                <c:pt idx="3069">
                  <c:v>174.077610015869</c:v>
                </c:pt>
                <c:pt idx="3070">
                  <c:v>174.077610015869</c:v>
                </c:pt>
                <c:pt idx="3071">
                  <c:v>174.077610015869</c:v>
                </c:pt>
                <c:pt idx="3072">
                  <c:v>174.077610015869</c:v>
                </c:pt>
                <c:pt idx="3073">
                  <c:v>174.077610015869</c:v>
                </c:pt>
                <c:pt idx="3074">
                  <c:v>174.077610015869</c:v>
                </c:pt>
                <c:pt idx="3075">
                  <c:v>174.077610015869</c:v>
                </c:pt>
                <c:pt idx="3076">
                  <c:v>174.077610015869</c:v>
                </c:pt>
                <c:pt idx="3077">
                  <c:v>174.077610015869</c:v>
                </c:pt>
                <c:pt idx="3078">
                  <c:v>174.077610015869</c:v>
                </c:pt>
                <c:pt idx="3079">
                  <c:v>174.077610015869</c:v>
                </c:pt>
                <c:pt idx="3080">
                  <c:v>174.077610015869</c:v>
                </c:pt>
                <c:pt idx="3081">
                  <c:v>174.077610015869</c:v>
                </c:pt>
                <c:pt idx="3082">
                  <c:v>174.077610015869</c:v>
                </c:pt>
                <c:pt idx="3083">
                  <c:v>174.077610015869</c:v>
                </c:pt>
                <c:pt idx="3084">
                  <c:v>174.077610015869</c:v>
                </c:pt>
                <c:pt idx="3085">
                  <c:v>174.077610015869</c:v>
                </c:pt>
                <c:pt idx="3086">
                  <c:v>174.077610015869</c:v>
                </c:pt>
                <c:pt idx="3087">
                  <c:v>174.077610015869</c:v>
                </c:pt>
                <c:pt idx="3088">
                  <c:v>174.077610015869</c:v>
                </c:pt>
                <c:pt idx="3089">
                  <c:v>174.077610015869</c:v>
                </c:pt>
                <c:pt idx="3090">
                  <c:v>174.077610015869</c:v>
                </c:pt>
                <c:pt idx="3091">
                  <c:v>174.077610015869</c:v>
                </c:pt>
                <c:pt idx="3092">
                  <c:v>174.077610015869</c:v>
                </c:pt>
                <c:pt idx="3093">
                  <c:v>174.077610015869</c:v>
                </c:pt>
                <c:pt idx="3094">
                  <c:v>174.077610015869</c:v>
                </c:pt>
                <c:pt idx="3095">
                  <c:v>174.077610015869</c:v>
                </c:pt>
                <c:pt idx="3096">
                  <c:v>174.077610015869</c:v>
                </c:pt>
                <c:pt idx="3097">
                  <c:v>174.077610015869</c:v>
                </c:pt>
                <c:pt idx="3098">
                  <c:v>174.077610015869</c:v>
                </c:pt>
                <c:pt idx="3099">
                  <c:v>174.077610015869</c:v>
                </c:pt>
                <c:pt idx="3100">
                  <c:v>174.077610015869</c:v>
                </c:pt>
                <c:pt idx="3101">
                  <c:v>174.077610015869</c:v>
                </c:pt>
                <c:pt idx="3102">
                  <c:v>174.077610015869</c:v>
                </c:pt>
                <c:pt idx="3103">
                  <c:v>174.077610015869</c:v>
                </c:pt>
                <c:pt idx="3104">
                  <c:v>174.077610015869</c:v>
                </c:pt>
                <c:pt idx="3105">
                  <c:v>174.077610015869</c:v>
                </c:pt>
                <c:pt idx="3106">
                  <c:v>174.077610015869</c:v>
                </c:pt>
                <c:pt idx="3107">
                  <c:v>174.077610015869</c:v>
                </c:pt>
                <c:pt idx="3108">
                  <c:v>174.077610015869</c:v>
                </c:pt>
                <c:pt idx="3109">
                  <c:v>174.077610015869</c:v>
                </c:pt>
                <c:pt idx="3110">
                  <c:v>174.077610015869</c:v>
                </c:pt>
                <c:pt idx="3111">
                  <c:v>174.077610015869</c:v>
                </c:pt>
                <c:pt idx="3112">
                  <c:v>174.077610015869</c:v>
                </c:pt>
                <c:pt idx="3113">
                  <c:v>174.077610015869</c:v>
                </c:pt>
                <c:pt idx="3114">
                  <c:v>174.077610015869</c:v>
                </c:pt>
                <c:pt idx="3115">
                  <c:v>174.077610015869</c:v>
                </c:pt>
                <c:pt idx="3116">
                  <c:v>174.077610015869</c:v>
                </c:pt>
                <c:pt idx="3117">
                  <c:v>174.077610015869</c:v>
                </c:pt>
                <c:pt idx="3118">
                  <c:v>174.077610015869</c:v>
                </c:pt>
                <c:pt idx="3119">
                  <c:v>174.077610015869</c:v>
                </c:pt>
                <c:pt idx="3120">
                  <c:v>174.077610015869</c:v>
                </c:pt>
                <c:pt idx="3121">
                  <c:v>174.077610015869</c:v>
                </c:pt>
                <c:pt idx="3122">
                  <c:v>174.077610015869</c:v>
                </c:pt>
                <c:pt idx="3123">
                  <c:v>174.077610015869</c:v>
                </c:pt>
                <c:pt idx="3124">
                  <c:v>174.077610015869</c:v>
                </c:pt>
                <c:pt idx="3125">
                  <c:v>174.077610015869</c:v>
                </c:pt>
                <c:pt idx="3126">
                  <c:v>174.077610015869</c:v>
                </c:pt>
                <c:pt idx="3127">
                  <c:v>174.077610015869</c:v>
                </c:pt>
                <c:pt idx="3128">
                  <c:v>174.077610015869</c:v>
                </c:pt>
                <c:pt idx="3129">
                  <c:v>174.077610015869</c:v>
                </c:pt>
                <c:pt idx="3130">
                  <c:v>174.077610015869</c:v>
                </c:pt>
                <c:pt idx="3131">
                  <c:v>174.077610015869</c:v>
                </c:pt>
                <c:pt idx="3132">
                  <c:v>174.077610015869</c:v>
                </c:pt>
                <c:pt idx="3133">
                  <c:v>174.077610015869</c:v>
                </c:pt>
                <c:pt idx="3134">
                  <c:v>174.077610015869</c:v>
                </c:pt>
                <c:pt idx="3135">
                  <c:v>174.077610015869</c:v>
                </c:pt>
                <c:pt idx="3136">
                  <c:v>174.077610015869</c:v>
                </c:pt>
                <c:pt idx="3137">
                  <c:v>174.077610015869</c:v>
                </c:pt>
                <c:pt idx="3138">
                  <c:v>174.077610015869</c:v>
                </c:pt>
                <c:pt idx="3139">
                  <c:v>174.077610015869</c:v>
                </c:pt>
                <c:pt idx="3140">
                  <c:v>174.077610015869</c:v>
                </c:pt>
                <c:pt idx="3141">
                  <c:v>174.077610015869</c:v>
                </c:pt>
                <c:pt idx="3142">
                  <c:v>174.077610015869</c:v>
                </c:pt>
                <c:pt idx="3143">
                  <c:v>174.077610015869</c:v>
                </c:pt>
                <c:pt idx="3144">
                  <c:v>174.077610015869</c:v>
                </c:pt>
                <c:pt idx="3145">
                  <c:v>174.077610015869</c:v>
                </c:pt>
                <c:pt idx="3146">
                  <c:v>174.077610015869</c:v>
                </c:pt>
                <c:pt idx="3147">
                  <c:v>174.077610015869</c:v>
                </c:pt>
                <c:pt idx="3148">
                  <c:v>174.077610015869</c:v>
                </c:pt>
                <c:pt idx="3149">
                  <c:v>174.077610015869</c:v>
                </c:pt>
                <c:pt idx="3150">
                  <c:v>174.077610015869</c:v>
                </c:pt>
                <c:pt idx="3151">
                  <c:v>174.077610015869</c:v>
                </c:pt>
                <c:pt idx="3152">
                  <c:v>174.077610015869</c:v>
                </c:pt>
                <c:pt idx="3153">
                  <c:v>174.077610015869</c:v>
                </c:pt>
                <c:pt idx="3154">
                  <c:v>174.077610015869</c:v>
                </c:pt>
                <c:pt idx="3155">
                  <c:v>174.077610015869</c:v>
                </c:pt>
                <c:pt idx="3156">
                  <c:v>174.077610015869</c:v>
                </c:pt>
                <c:pt idx="3157">
                  <c:v>174.077610015869</c:v>
                </c:pt>
                <c:pt idx="3158">
                  <c:v>174.077610015869</c:v>
                </c:pt>
                <c:pt idx="3159">
                  <c:v>174.077610015869</c:v>
                </c:pt>
                <c:pt idx="3160">
                  <c:v>174.077610015869</c:v>
                </c:pt>
                <c:pt idx="3161">
                  <c:v>174.077610015869</c:v>
                </c:pt>
                <c:pt idx="3162">
                  <c:v>174.077610015869</c:v>
                </c:pt>
                <c:pt idx="3163">
                  <c:v>174.077610015869</c:v>
                </c:pt>
                <c:pt idx="3164">
                  <c:v>174.077610015869</c:v>
                </c:pt>
                <c:pt idx="3165">
                  <c:v>174.077610015869</c:v>
                </c:pt>
                <c:pt idx="3166">
                  <c:v>174.077610015869</c:v>
                </c:pt>
                <c:pt idx="3167">
                  <c:v>174.077610015869</c:v>
                </c:pt>
                <c:pt idx="3168">
                  <c:v>174.077610015869</c:v>
                </c:pt>
                <c:pt idx="3169">
                  <c:v>174.077610015869</c:v>
                </c:pt>
                <c:pt idx="3170">
                  <c:v>174.077610015869</c:v>
                </c:pt>
                <c:pt idx="3171">
                  <c:v>174.077610015869</c:v>
                </c:pt>
                <c:pt idx="3172">
                  <c:v>174.077610015869</c:v>
                </c:pt>
                <c:pt idx="3173">
                  <c:v>174.077610015869</c:v>
                </c:pt>
                <c:pt idx="3174">
                  <c:v>174.077610015869</c:v>
                </c:pt>
                <c:pt idx="3175">
                  <c:v>174.077610015869</c:v>
                </c:pt>
                <c:pt idx="3176">
                  <c:v>174.077610015869</c:v>
                </c:pt>
                <c:pt idx="3177">
                  <c:v>174.077610015869</c:v>
                </c:pt>
                <c:pt idx="3178">
                  <c:v>174.077610015869</c:v>
                </c:pt>
                <c:pt idx="3179">
                  <c:v>174.077610015869</c:v>
                </c:pt>
                <c:pt idx="3180">
                  <c:v>174.077610015869</c:v>
                </c:pt>
                <c:pt idx="3181">
                  <c:v>174.077610015869</c:v>
                </c:pt>
                <c:pt idx="3182">
                  <c:v>174.077610015869</c:v>
                </c:pt>
                <c:pt idx="3183">
                  <c:v>174.077610015869</c:v>
                </c:pt>
                <c:pt idx="3184">
                  <c:v>174.077610015869</c:v>
                </c:pt>
                <c:pt idx="3185">
                  <c:v>174.077610015869</c:v>
                </c:pt>
                <c:pt idx="3186">
                  <c:v>174.077610015869</c:v>
                </c:pt>
                <c:pt idx="3187">
                  <c:v>174.077610015869</c:v>
                </c:pt>
                <c:pt idx="3188">
                  <c:v>174.077610015869</c:v>
                </c:pt>
                <c:pt idx="3189">
                  <c:v>174.077610015869</c:v>
                </c:pt>
                <c:pt idx="3190">
                  <c:v>174.077610015869</c:v>
                </c:pt>
                <c:pt idx="3191">
                  <c:v>174.077610015869</c:v>
                </c:pt>
                <c:pt idx="3192">
                  <c:v>174.077610015869</c:v>
                </c:pt>
                <c:pt idx="3193">
                  <c:v>174.077610015869</c:v>
                </c:pt>
                <c:pt idx="3194">
                  <c:v>174.077610015869</c:v>
                </c:pt>
                <c:pt idx="3195">
                  <c:v>174.077610015869</c:v>
                </c:pt>
                <c:pt idx="3196">
                  <c:v>174.077610015869</c:v>
                </c:pt>
                <c:pt idx="3197">
                  <c:v>174.077610015869</c:v>
                </c:pt>
                <c:pt idx="3198">
                  <c:v>174.077610015869</c:v>
                </c:pt>
                <c:pt idx="3199">
                  <c:v>174.077610015869</c:v>
                </c:pt>
                <c:pt idx="3200">
                  <c:v>174.077610015869</c:v>
                </c:pt>
                <c:pt idx="3201">
                  <c:v>174.077610015869</c:v>
                </c:pt>
                <c:pt idx="3202">
                  <c:v>174.077610015869</c:v>
                </c:pt>
                <c:pt idx="3203">
                  <c:v>174.077610015869</c:v>
                </c:pt>
                <c:pt idx="3204">
                  <c:v>174.077610015869</c:v>
                </c:pt>
                <c:pt idx="3205">
                  <c:v>174.077610015869</c:v>
                </c:pt>
                <c:pt idx="3206">
                  <c:v>174.077610015869</c:v>
                </c:pt>
                <c:pt idx="3207">
                  <c:v>174.077610015869</c:v>
                </c:pt>
                <c:pt idx="3208">
                  <c:v>174.077610015869</c:v>
                </c:pt>
                <c:pt idx="3209">
                  <c:v>174.077610015869</c:v>
                </c:pt>
                <c:pt idx="3210">
                  <c:v>174.077610015869</c:v>
                </c:pt>
                <c:pt idx="3211">
                  <c:v>174.077610015869</c:v>
                </c:pt>
                <c:pt idx="3212">
                  <c:v>174.077610015869</c:v>
                </c:pt>
                <c:pt idx="3213">
                  <c:v>174.077610015869</c:v>
                </c:pt>
                <c:pt idx="3214">
                  <c:v>174.077610015869</c:v>
                </c:pt>
                <c:pt idx="3215">
                  <c:v>174.077610015869</c:v>
                </c:pt>
                <c:pt idx="3216">
                  <c:v>174.077610015869</c:v>
                </c:pt>
                <c:pt idx="3217">
                  <c:v>174.077610015869</c:v>
                </c:pt>
                <c:pt idx="3218">
                  <c:v>174.077610015869</c:v>
                </c:pt>
                <c:pt idx="3219">
                  <c:v>174.077610015869</c:v>
                </c:pt>
                <c:pt idx="3220">
                  <c:v>174.077610015869</c:v>
                </c:pt>
                <c:pt idx="3221">
                  <c:v>174.077610015869</c:v>
                </c:pt>
                <c:pt idx="3222">
                  <c:v>174.077610015869</c:v>
                </c:pt>
                <c:pt idx="3223">
                  <c:v>174.077610015869</c:v>
                </c:pt>
                <c:pt idx="3224">
                  <c:v>174.077610015869</c:v>
                </c:pt>
                <c:pt idx="3225">
                  <c:v>174.077610015869</c:v>
                </c:pt>
                <c:pt idx="3226">
                  <c:v>174.077610015869</c:v>
                </c:pt>
                <c:pt idx="3227">
                  <c:v>174.077610015869</c:v>
                </c:pt>
                <c:pt idx="3228">
                  <c:v>174.077610015869</c:v>
                </c:pt>
                <c:pt idx="3229">
                  <c:v>174.077610015869</c:v>
                </c:pt>
                <c:pt idx="3230">
                  <c:v>174.077610015869</c:v>
                </c:pt>
                <c:pt idx="3231">
                  <c:v>174.077610015869</c:v>
                </c:pt>
                <c:pt idx="3232">
                  <c:v>174.077610015869</c:v>
                </c:pt>
                <c:pt idx="3233">
                  <c:v>174.077610015869</c:v>
                </c:pt>
                <c:pt idx="3234">
                  <c:v>174.077610015869</c:v>
                </c:pt>
                <c:pt idx="3235">
                  <c:v>174.077610015869</c:v>
                </c:pt>
                <c:pt idx="3236">
                  <c:v>174.077610015869</c:v>
                </c:pt>
                <c:pt idx="3237">
                  <c:v>174.077610015869</c:v>
                </c:pt>
                <c:pt idx="3238">
                  <c:v>174.077610015869</c:v>
                </c:pt>
                <c:pt idx="3239">
                  <c:v>174.077610015869</c:v>
                </c:pt>
                <c:pt idx="3240">
                  <c:v>174.077610015869</c:v>
                </c:pt>
                <c:pt idx="3241">
                  <c:v>174.077610015869</c:v>
                </c:pt>
                <c:pt idx="3242">
                  <c:v>174.077610015869</c:v>
                </c:pt>
                <c:pt idx="3243">
                  <c:v>174.077610015869</c:v>
                </c:pt>
                <c:pt idx="3244">
                  <c:v>174.077610015869</c:v>
                </c:pt>
                <c:pt idx="3245">
                  <c:v>174.077610015869</c:v>
                </c:pt>
                <c:pt idx="3246">
                  <c:v>174.077610015869</c:v>
                </c:pt>
                <c:pt idx="3247">
                  <c:v>174.077610015869</c:v>
                </c:pt>
                <c:pt idx="3248">
                  <c:v>174.077610015869</c:v>
                </c:pt>
                <c:pt idx="3249">
                  <c:v>174.077610015869</c:v>
                </c:pt>
                <c:pt idx="3250">
                  <c:v>174.077610015869</c:v>
                </c:pt>
                <c:pt idx="3251">
                  <c:v>174.077610015869</c:v>
                </c:pt>
                <c:pt idx="3252">
                  <c:v>174.077610015869</c:v>
                </c:pt>
                <c:pt idx="3253">
                  <c:v>174.077610015869</c:v>
                </c:pt>
                <c:pt idx="3254">
                  <c:v>174.077610015869</c:v>
                </c:pt>
                <c:pt idx="3255">
                  <c:v>174.077610015869</c:v>
                </c:pt>
                <c:pt idx="3256">
                  <c:v>174.077610015869</c:v>
                </c:pt>
                <c:pt idx="3257">
                  <c:v>174.077610015869</c:v>
                </c:pt>
                <c:pt idx="3258">
                  <c:v>174.077610015869</c:v>
                </c:pt>
                <c:pt idx="3259">
                  <c:v>174.077610015869</c:v>
                </c:pt>
                <c:pt idx="3260">
                  <c:v>174.077610015869</c:v>
                </c:pt>
                <c:pt idx="3261">
                  <c:v>174.077610015869</c:v>
                </c:pt>
                <c:pt idx="3262">
                  <c:v>174.077610015869</c:v>
                </c:pt>
                <c:pt idx="3263">
                  <c:v>174.077610015869</c:v>
                </c:pt>
                <c:pt idx="3264">
                  <c:v>174.077610015869</c:v>
                </c:pt>
                <c:pt idx="3265">
                  <c:v>174.077610015869</c:v>
                </c:pt>
                <c:pt idx="3266">
                  <c:v>174.077610015869</c:v>
                </c:pt>
                <c:pt idx="3267">
                  <c:v>174.077610015869</c:v>
                </c:pt>
                <c:pt idx="3268">
                  <c:v>174.077610015869</c:v>
                </c:pt>
                <c:pt idx="3269">
                  <c:v>174.077610015869</c:v>
                </c:pt>
                <c:pt idx="3270">
                  <c:v>174.077610015869</c:v>
                </c:pt>
                <c:pt idx="3271">
                  <c:v>174.077610015869</c:v>
                </c:pt>
                <c:pt idx="3272">
                  <c:v>174.077610015869</c:v>
                </c:pt>
                <c:pt idx="3273">
                  <c:v>174.077610015869</c:v>
                </c:pt>
                <c:pt idx="3274">
                  <c:v>174.077610015869</c:v>
                </c:pt>
                <c:pt idx="3275">
                  <c:v>174.077610015869</c:v>
                </c:pt>
                <c:pt idx="3276">
                  <c:v>174.077610015869</c:v>
                </c:pt>
                <c:pt idx="3277">
                  <c:v>174.077610015869</c:v>
                </c:pt>
                <c:pt idx="3278">
                  <c:v>174.077610015869</c:v>
                </c:pt>
                <c:pt idx="3279">
                  <c:v>174.077610015869</c:v>
                </c:pt>
                <c:pt idx="3280">
                  <c:v>174.077610015869</c:v>
                </c:pt>
                <c:pt idx="3281">
                  <c:v>174.077610015869</c:v>
                </c:pt>
                <c:pt idx="3282">
                  <c:v>174.077610015869</c:v>
                </c:pt>
                <c:pt idx="3283">
                  <c:v>174.077610015869</c:v>
                </c:pt>
                <c:pt idx="3284">
                  <c:v>174.077610015869</c:v>
                </c:pt>
                <c:pt idx="3285">
                  <c:v>174.077610015869</c:v>
                </c:pt>
                <c:pt idx="3286">
                  <c:v>174.077610015869</c:v>
                </c:pt>
                <c:pt idx="3287">
                  <c:v>174.077610015869</c:v>
                </c:pt>
                <c:pt idx="3288">
                  <c:v>174.077610015869</c:v>
                </c:pt>
                <c:pt idx="3289">
                  <c:v>174.077610015869</c:v>
                </c:pt>
                <c:pt idx="3290">
                  <c:v>174.077610015869</c:v>
                </c:pt>
                <c:pt idx="3291">
                  <c:v>174.077610015869</c:v>
                </c:pt>
                <c:pt idx="3292">
                  <c:v>174.077610015869</c:v>
                </c:pt>
                <c:pt idx="3293">
                  <c:v>174.077610015869</c:v>
                </c:pt>
                <c:pt idx="3294">
                  <c:v>174.077610015869</c:v>
                </c:pt>
                <c:pt idx="3295">
                  <c:v>174.077610015869</c:v>
                </c:pt>
                <c:pt idx="3296">
                  <c:v>174.077610015869</c:v>
                </c:pt>
                <c:pt idx="3297">
                  <c:v>174.077610015869</c:v>
                </c:pt>
                <c:pt idx="3298">
                  <c:v>174.077610015869</c:v>
                </c:pt>
                <c:pt idx="3299">
                  <c:v>174.077610015869</c:v>
                </c:pt>
                <c:pt idx="3300">
                  <c:v>174.077610015869</c:v>
                </c:pt>
                <c:pt idx="3301">
                  <c:v>174.077610015869</c:v>
                </c:pt>
                <c:pt idx="3302">
                  <c:v>174.077610015869</c:v>
                </c:pt>
                <c:pt idx="3303">
                  <c:v>174.077610015869</c:v>
                </c:pt>
                <c:pt idx="3304">
                  <c:v>174.077610015869</c:v>
                </c:pt>
                <c:pt idx="3305">
                  <c:v>174.077610015869</c:v>
                </c:pt>
                <c:pt idx="3306">
                  <c:v>174.077610015869</c:v>
                </c:pt>
                <c:pt idx="3307">
                  <c:v>174.077610015869</c:v>
                </c:pt>
                <c:pt idx="3308">
                  <c:v>174.077610015869</c:v>
                </c:pt>
                <c:pt idx="3309">
                  <c:v>174.077610015869</c:v>
                </c:pt>
                <c:pt idx="3310">
                  <c:v>174.077610015869</c:v>
                </c:pt>
                <c:pt idx="3311">
                  <c:v>174.077610015869</c:v>
                </c:pt>
                <c:pt idx="3312">
                  <c:v>174.077610015869</c:v>
                </c:pt>
                <c:pt idx="3313">
                  <c:v>174.077610015869</c:v>
                </c:pt>
                <c:pt idx="3314">
                  <c:v>174.077610015869</c:v>
                </c:pt>
                <c:pt idx="3315">
                  <c:v>174.077610015869</c:v>
                </c:pt>
                <c:pt idx="3316">
                  <c:v>174.077610015869</c:v>
                </c:pt>
                <c:pt idx="3317">
                  <c:v>174.077610015869</c:v>
                </c:pt>
                <c:pt idx="3318">
                  <c:v>174.077610015869</c:v>
                </c:pt>
                <c:pt idx="3319">
                  <c:v>174.077610015869</c:v>
                </c:pt>
                <c:pt idx="3320">
                  <c:v>174.077610015869</c:v>
                </c:pt>
                <c:pt idx="3321">
                  <c:v>174.077610015869</c:v>
                </c:pt>
                <c:pt idx="3322">
                  <c:v>174.077610015869</c:v>
                </c:pt>
                <c:pt idx="3323">
                  <c:v>174.077610015869</c:v>
                </c:pt>
                <c:pt idx="3324">
                  <c:v>174.077610015869</c:v>
                </c:pt>
                <c:pt idx="3325">
                  <c:v>174.077610015869</c:v>
                </c:pt>
                <c:pt idx="3326">
                  <c:v>174.077610015869</c:v>
                </c:pt>
                <c:pt idx="3327">
                  <c:v>174.077610015869</c:v>
                </c:pt>
                <c:pt idx="3328">
                  <c:v>174.077610015869</c:v>
                </c:pt>
                <c:pt idx="3329">
                  <c:v>174.077610015869</c:v>
                </c:pt>
                <c:pt idx="3330">
                  <c:v>174.077610015869</c:v>
                </c:pt>
                <c:pt idx="3331">
                  <c:v>174.077610015869</c:v>
                </c:pt>
                <c:pt idx="3332">
                  <c:v>174.077610015869</c:v>
                </c:pt>
                <c:pt idx="3333">
                  <c:v>174.077610015869</c:v>
                </c:pt>
                <c:pt idx="3334">
                  <c:v>174.077610015869</c:v>
                </c:pt>
                <c:pt idx="3335">
                  <c:v>174.077610015869</c:v>
                </c:pt>
                <c:pt idx="3336">
                  <c:v>174.077610015869</c:v>
                </c:pt>
                <c:pt idx="3337">
                  <c:v>174.077610015869</c:v>
                </c:pt>
                <c:pt idx="3338">
                  <c:v>174.077610015869</c:v>
                </c:pt>
                <c:pt idx="3339">
                  <c:v>174.077610015869</c:v>
                </c:pt>
                <c:pt idx="3340">
                  <c:v>174.077610015869</c:v>
                </c:pt>
                <c:pt idx="3341">
                  <c:v>174.077610015869</c:v>
                </c:pt>
                <c:pt idx="3342">
                  <c:v>174.077610015869</c:v>
                </c:pt>
                <c:pt idx="3343">
                  <c:v>174.077610015869</c:v>
                </c:pt>
                <c:pt idx="3344">
                  <c:v>174.077610015869</c:v>
                </c:pt>
                <c:pt idx="3345">
                  <c:v>174.077610015869</c:v>
                </c:pt>
                <c:pt idx="3346">
                  <c:v>174.077610015869</c:v>
                </c:pt>
                <c:pt idx="3347">
                  <c:v>174.077610015869</c:v>
                </c:pt>
                <c:pt idx="3348">
                  <c:v>174.077610015869</c:v>
                </c:pt>
                <c:pt idx="3349">
                  <c:v>174.077610015869</c:v>
                </c:pt>
                <c:pt idx="3350">
                  <c:v>174.077610015869</c:v>
                </c:pt>
                <c:pt idx="3351">
                  <c:v>174.077610015869</c:v>
                </c:pt>
                <c:pt idx="3352">
                  <c:v>174.077610015869</c:v>
                </c:pt>
                <c:pt idx="3353">
                  <c:v>174.077610015869</c:v>
                </c:pt>
                <c:pt idx="3354">
                  <c:v>174.077610015869</c:v>
                </c:pt>
                <c:pt idx="3355">
                  <c:v>174.077610015869</c:v>
                </c:pt>
                <c:pt idx="3356">
                  <c:v>174.077610015869</c:v>
                </c:pt>
                <c:pt idx="3357">
                  <c:v>174.077610015869</c:v>
                </c:pt>
                <c:pt idx="3358">
                  <c:v>174.077610015869</c:v>
                </c:pt>
                <c:pt idx="3359">
                  <c:v>174.077610015869</c:v>
                </c:pt>
                <c:pt idx="3360">
                  <c:v>174.077610015869</c:v>
                </c:pt>
                <c:pt idx="3361">
                  <c:v>174.077610015869</c:v>
                </c:pt>
                <c:pt idx="3362">
                  <c:v>174.077610015869</c:v>
                </c:pt>
                <c:pt idx="3363">
                  <c:v>174.077610015869</c:v>
                </c:pt>
                <c:pt idx="3364">
                  <c:v>174.077610015869</c:v>
                </c:pt>
                <c:pt idx="3365">
                  <c:v>174.077610015869</c:v>
                </c:pt>
                <c:pt idx="3366">
                  <c:v>174.077610015869</c:v>
                </c:pt>
                <c:pt idx="3367">
                  <c:v>174.077610015869</c:v>
                </c:pt>
                <c:pt idx="3368">
                  <c:v>174.077610015869</c:v>
                </c:pt>
                <c:pt idx="3369">
                  <c:v>174.077610015869</c:v>
                </c:pt>
                <c:pt idx="3370">
                  <c:v>174.077610015869</c:v>
                </c:pt>
                <c:pt idx="3371">
                  <c:v>174.077610015869</c:v>
                </c:pt>
                <c:pt idx="3372">
                  <c:v>174.077610015869</c:v>
                </c:pt>
                <c:pt idx="3373">
                  <c:v>174.077610015869</c:v>
                </c:pt>
                <c:pt idx="3374">
                  <c:v>174.077610015869</c:v>
                </c:pt>
                <c:pt idx="3375">
                  <c:v>174.077610015869</c:v>
                </c:pt>
                <c:pt idx="3376">
                  <c:v>174.077610015869</c:v>
                </c:pt>
                <c:pt idx="3377">
                  <c:v>174.077610015869</c:v>
                </c:pt>
                <c:pt idx="3378">
                  <c:v>174.077610015869</c:v>
                </c:pt>
                <c:pt idx="3379">
                  <c:v>174.077610015869</c:v>
                </c:pt>
                <c:pt idx="3380">
                  <c:v>174.077610015869</c:v>
                </c:pt>
                <c:pt idx="3381">
                  <c:v>174.077610015869</c:v>
                </c:pt>
                <c:pt idx="3382">
                  <c:v>174.077610015869</c:v>
                </c:pt>
                <c:pt idx="3383">
                  <c:v>174.077610015869</c:v>
                </c:pt>
                <c:pt idx="3384">
                  <c:v>174.077610015869</c:v>
                </c:pt>
                <c:pt idx="3385">
                  <c:v>174.077610015869</c:v>
                </c:pt>
                <c:pt idx="3386">
                  <c:v>174.077610015869</c:v>
                </c:pt>
                <c:pt idx="3387">
                  <c:v>174.077610015869</c:v>
                </c:pt>
                <c:pt idx="3388">
                  <c:v>174.077610015869</c:v>
                </c:pt>
                <c:pt idx="3389">
                  <c:v>174.077610015869</c:v>
                </c:pt>
                <c:pt idx="3390">
                  <c:v>174.077610015869</c:v>
                </c:pt>
                <c:pt idx="3391">
                  <c:v>174.077610015869</c:v>
                </c:pt>
                <c:pt idx="3392">
                  <c:v>174.077610015869</c:v>
                </c:pt>
                <c:pt idx="3393">
                  <c:v>174.077610015869</c:v>
                </c:pt>
                <c:pt idx="3394">
                  <c:v>174.077610015869</c:v>
                </c:pt>
                <c:pt idx="3395">
                  <c:v>174.077610015869</c:v>
                </c:pt>
                <c:pt idx="3396">
                  <c:v>174.077610015869</c:v>
                </c:pt>
                <c:pt idx="3397">
                  <c:v>174.077610015869</c:v>
                </c:pt>
                <c:pt idx="3398">
                  <c:v>174.077610015869</c:v>
                </c:pt>
                <c:pt idx="3399">
                  <c:v>174.077610015869</c:v>
                </c:pt>
                <c:pt idx="3400">
                  <c:v>174.077610015869</c:v>
                </c:pt>
                <c:pt idx="3401">
                  <c:v>174.077610015869</c:v>
                </c:pt>
                <c:pt idx="3402">
                  <c:v>174.077610015869</c:v>
                </c:pt>
                <c:pt idx="3403">
                  <c:v>174.077610015869</c:v>
                </c:pt>
                <c:pt idx="3404">
                  <c:v>174.077610015869</c:v>
                </c:pt>
                <c:pt idx="3405">
                  <c:v>174.077610015869</c:v>
                </c:pt>
                <c:pt idx="3406">
                  <c:v>174.077610015869</c:v>
                </c:pt>
                <c:pt idx="3407">
                  <c:v>174.077610015869</c:v>
                </c:pt>
                <c:pt idx="3408">
                  <c:v>174.077610015869</c:v>
                </c:pt>
                <c:pt idx="3409">
                  <c:v>174.077610015869</c:v>
                </c:pt>
                <c:pt idx="3410">
                  <c:v>174.077610015869</c:v>
                </c:pt>
                <c:pt idx="3411">
                  <c:v>174.077610015869</c:v>
                </c:pt>
                <c:pt idx="3412">
                  <c:v>174.077610015869</c:v>
                </c:pt>
                <c:pt idx="3413">
                  <c:v>174.077610015869</c:v>
                </c:pt>
                <c:pt idx="3414">
                  <c:v>174.077610015869</c:v>
                </c:pt>
                <c:pt idx="3415">
                  <c:v>174.077610015869</c:v>
                </c:pt>
                <c:pt idx="3416">
                  <c:v>174.077610015869</c:v>
                </c:pt>
                <c:pt idx="3417">
                  <c:v>174.077610015869</c:v>
                </c:pt>
                <c:pt idx="3418">
                  <c:v>174.077610015869</c:v>
                </c:pt>
                <c:pt idx="3419">
                  <c:v>174.077610015869</c:v>
                </c:pt>
                <c:pt idx="3420">
                  <c:v>174.077610015869</c:v>
                </c:pt>
                <c:pt idx="3421">
                  <c:v>174.077610015869</c:v>
                </c:pt>
                <c:pt idx="3422">
                  <c:v>174.077610015869</c:v>
                </c:pt>
                <c:pt idx="3423">
                  <c:v>174.077610015869</c:v>
                </c:pt>
                <c:pt idx="3424">
                  <c:v>174.077610015869</c:v>
                </c:pt>
                <c:pt idx="3425">
                  <c:v>174.077610015869</c:v>
                </c:pt>
                <c:pt idx="3426">
                  <c:v>174.077610015869</c:v>
                </c:pt>
                <c:pt idx="3427">
                  <c:v>174.077610015869</c:v>
                </c:pt>
                <c:pt idx="3428">
                  <c:v>174.077610015869</c:v>
                </c:pt>
                <c:pt idx="3429">
                  <c:v>174.077610015869</c:v>
                </c:pt>
                <c:pt idx="3430">
                  <c:v>174.077610015869</c:v>
                </c:pt>
                <c:pt idx="3431">
                  <c:v>174.077610015869</c:v>
                </c:pt>
                <c:pt idx="3432">
                  <c:v>174.077610015869</c:v>
                </c:pt>
                <c:pt idx="3433">
                  <c:v>174.077610015869</c:v>
                </c:pt>
                <c:pt idx="3434">
                  <c:v>174.077610015869</c:v>
                </c:pt>
                <c:pt idx="3435">
                  <c:v>174.077610015869</c:v>
                </c:pt>
                <c:pt idx="3436">
                  <c:v>174.077610015869</c:v>
                </c:pt>
                <c:pt idx="3437">
                  <c:v>174.077610015869</c:v>
                </c:pt>
                <c:pt idx="3438">
                  <c:v>174.077610015869</c:v>
                </c:pt>
                <c:pt idx="3439">
                  <c:v>174.077610015869</c:v>
                </c:pt>
                <c:pt idx="3440">
                  <c:v>174.077610015869</c:v>
                </c:pt>
                <c:pt idx="3441">
                  <c:v>174.077610015869</c:v>
                </c:pt>
                <c:pt idx="3442">
                  <c:v>174.077610015869</c:v>
                </c:pt>
                <c:pt idx="3443">
                  <c:v>174.077610015869</c:v>
                </c:pt>
                <c:pt idx="3444">
                  <c:v>174.077610015869</c:v>
                </c:pt>
                <c:pt idx="3445">
                  <c:v>174.077610015869</c:v>
                </c:pt>
                <c:pt idx="3446">
                  <c:v>174.077610015869</c:v>
                </c:pt>
                <c:pt idx="3447">
                  <c:v>174.077610015869</c:v>
                </c:pt>
                <c:pt idx="3448">
                  <c:v>174.077610015869</c:v>
                </c:pt>
                <c:pt idx="3449">
                  <c:v>174.077610015869</c:v>
                </c:pt>
                <c:pt idx="3450">
                  <c:v>174.077610015869</c:v>
                </c:pt>
                <c:pt idx="3451">
                  <c:v>174.077610015869</c:v>
                </c:pt>
                <c:pt idx="3452">
                  <c:v>174.077610015869</c:v>
                </c:pt>
                <c:pt idx="3453">
                  <c:v>174.077610015869</c:v>
                </c:pt>
                <c:pt idx="3454">
                  <c:v>174.077610015869</c:v>
                </c:pt>
                <c:pt idx="3455">
                  <c:v>174.077610015869</c:v>
                </c:pt>
                <c:pt idx="3456">
                  <c:v>174.077610015869</c:v>
                </c:pt>
                <c:pt idx="3457">
                  <c:v>174.077610015869</c:v>
                </c:pt>
                <c:pt idx="3458">
                  <c:v>174.077610015869</c:v>
                </c:pt>
                <c:pt idx="3459">
                  <c:v>174.077610015869</c:v>
                </c:pt>
                <c:pt idx="3460">
                  <c:v>174.077610015869</c:v>
                </c:pt>
                <c:pt idx="3461">
                  <c:v>174.077610015869</c:v>
                </c:pt>
                <c:pt idx="3462">
                  <c:v>174.077610015869</c:v>
                </c:pt>
                <c:pt idx="3463">
                  <c:v>174.077610015869</c:v>
                </c:pt>
                <c:pt idx="3464">
                  <c:v>174.077610015869</c:v>
                </c:pt>
                <c:pt idx="3465">
                  <c:v>174.077610015869</c:v>
                </c:pt>
                <c:pt idx="3466">
                  <c:v>174.077610015869</c:v>
                </c:pt>
                <c:pt idx="3467">
                  <c:v>174.077610015869</c:v>
                </c:pt>
                <c:pt idx="3468">
                  <c:v>174.077610015869</c:v>
                </c:pt>
                <c:pt idx="3469">
                  <c:v>174.077610015869</c:v>
                </c:pt>
                <c:pt idx="3470">
                  <c:v>174.077610015869</c:v>
                </c:pt>
                <c:pt idx="3471">
                  <c:v>174.077610015869</c:v>
                </c:pt>
                <c:pt idx="3472">
                  <c:v>174.077610015869</c:v>
                </c:pt>
                <c:pt idx="3473">
                  <c:v>174.077610015869</c:v>
                </c:pt>
                <c:pt idx="3474">
                  <c:v>174.077610015869</c:v>
                </c:pt>
                <c:pt idx="3475">
                  <c:v>174.077610015869</c:v>
                </c:pt>
                <c:pt idx="3476">
                  <c:v>174.077610015869</c:v>
                </c:pt>
                <c:pt idx="3477">
                  <c:v>174.077610015869</c:v>
                </c:pt>
                <c:pt idx="3478">
                  <c:v>174.077610015869</c:v>
                </c:pt>
                <c:pt idx="3479">
                  <c:v>174.077610015869</c:v>
                </c:pt>
                <c:pt idx="3480">
                  <c:v>174.077610015869</c:v>
                </c:pt>
                <c:pt idx="3481">
                  <c:v>174.077610015869</c:v>
                </c:pt>
                <c:pt idx="3482">
                  <c:v>174.077610015869</c:v>
                </c:pt>
                <c:pt idx="3483">
                  <c:v>174.077610015869</c:v>
                </c:pt>
                <c:pt idx="3484">
                  <c:v>174.077610015869</c:v>
                </c:pt>
                <c:pt idx="3485">
                  <c:v>174.077610015869</c:v>
                </c:pt>
                <c:pt idx="3486">
                  <c:v>174.077610015869</c:v>
                </c:pt>
                <c:pt idx="3487">
                  <c:v>174.077610015869</c:v>
                </c:pt>
                <c:pt idx="3488">
                  <c:v>174.077610015869</c:v>
                </c:pt>
                <c:pt idx="3489">
                  <c:v>174.077610015869</c:v>
                </c:pt>
                <c:pt idx="3490">
                  <c:v>174.077610015869</c:v>
                </c:pt>
                <c:pt idx="3491">
                  <c:v>174.077610015869</c:v>
                </c:pt>
                <c:pt idx="3492">
                  <c:v>174.077610015869</c:v>
                </c:pt>
                <c:pt idx="3493">
                  <c:v>174.077610015869</c:v>
                </c:pt>
                <c:pt idx="3494">
                  <c:v>174.077610015869</c:v>
                </c:pt>
                <c:pt idx="3495">
                  <c:v>174.077610015869</c:v>
                </c:pt>
                <c:pt idx="3496">
                  <c:v>174.077610015869</c:v>
                </c:pt>
                <c:pt idx="3497">
                  <c:v>174.077610015869</c:v>
                </c:pt>
                <c:pt idx="3498">
                  <c:v>174.077610015869</c:v>
                </c:pt>
                <c:pt idx="3499">
                  <c:v>174.077610015869</c:v>
                </c:pt>
                <c:pt idx="3500">
                  <c:v>174.077610015869</c:v>
                </c:pt>
                <c:pt idx="3501">
                  <c:v>174.077610015869</c:v>
                </c:pt>
                <c:pt idx="3502">
                  <c:v>174.077610015869</c:v>
                </c:pt>
                <c:pt idx="3503">
                  <c:v>174.077610015869</c:v>
                </c:pt>
                <c:pt idx="3504">
                  <c:v>174.077610015869</c:v>
                </c:pt>
                <c:pt idx="3505">
                  <c:v>174.077610015869</c:v>
                </c:pt>
                <c:pt idx="3506">
                  <c:v>174.077610015869</c:v>
                </c:pt>
                <c:pt idx="3507">
                  <c:v>174.077610015869</c:v>
                </c:pt>
                <c:pt idx="3508">
                  <c:v>174.077610015869</c:v>
                </c:pt>
                <c:pt idx="3509">
                  <c:v>174.077610015869</c:v>
                </c:pt>
                <c:pt idx="3510">
                  <c:v>174.077610015869</c:v>
                </c:pt>
                <c:pt idx="3511">
                  <c:v>174.077610015869</c:v>
                </c:pt>
                <c:pt idx="3512">
                  <c:v>174.077610015869</c:v>
                </c:pt>
                <c:pt idx="3513">
                  <c:v>174.077610015869</c:v>
                </c:pt>
                <c:pt idx="3514">
                  <c:v>174.077610015869</c:v>
                </c:pt>
                <c:pt idx="3515">
                  <c:v>174.077610015869</c:v>
                </c:pt>
                <c:pt idx="3516">
                  <c:v>174.077610015869</c:v>
                </c:pt>
                <c:pt idx="3517">
                  <c:v>174.077610015869</c:v>
                </c:pt>
                <c:pt idx="3518">
                  <c:v>174.077610015869</c:v>
                </c:pt>
                <c:pt idx="3519">
                  <c:v>174.077610015869</c:v>
                </c:pt>
                <c:pt idx="3520">
                  <c:v>174.077610015869</c:v>
                </c:pt>
                <c:pt idx="3521">
                  <c:v>174.077610015869</c:v>
                </c:pt>
                <c:pt idx="3522">
                  <c:v>174.077610015869</c:v>
                </c:pt>
                <c:pt idx="3523">
                  <c:v>174.077610015869</c:v>
                </c:pt>
                <c:pt idx="3524">
                  <c:v>174.077610015869</c:v>
                </c:pt>
                <c:pt idx="3525">
                  <c:v>174.077610015869</c:v>
                </c:pt>
                <c:pt idx="3526">
                  <c:v>174.077610015869</c:v>
                </c:pt>
                <c:pt idx="3527">
                  <c:v>174.077610015869</c:v>
                </c:pt>
                <c:pt idx="3528">
                  <c:v>174.077610015869</c:v>
                </c:pt>
                <c:pt idx="3529">
                  <c:v>174.077610015869</c:v>
                </c:pt>
                <c:pt idx="3530">
                  <c:v>174.077610015869</c:v>
                </c:pt>
                <c:pt idx="3531">
                  <c:v>174.077610015869</c:v>
                </c:pt>
                <c:pt idx="3532">
                  <c:v>174.077610015869</c:v>
                </c:pt>
                <c:pt idx="3533">
                  <c:v>174.077610015869</c:v>
                </c:pt>
                <c:pt idx="3534">
                  <c:v>174.077610015869</c:v>
                </c:pt>
                <c:pt idx="3535">
                  <c:v>174.077610015869</c:v>
                </c:pt>
                <c:pt idx="3536">
                  <c:v>174.077610015869</c:v>
                </c:pt>
                <c:pt idx="3537">
                  <c:v>174.077610015869</c:v>
                </c:pt>
                <c:pt idx="3538">
                  <c:v>174.077610015869</c:v>
                </c:pt>
                <c:pt idx="3539">
                  <c:v>174.077610015869</c:v>
                </c:pt>
                <c:pt idx="3540">
                  <c:v>174.077610015869</c:v>
                </c:pt>
                <c:pt idx="3541">
                  <c:v>174.077610015869</c:v>
                </c:pt>
                <c:pt idx="3542">
                  <c:v>174.077610015869</c:v>
                </c:pt>
                <c:pt idx="3543">
                  <c:v>174.077610015869</c:v>
                </c:pt>
                <c:pt idx="3544">
                  <c:v>174.077610015869</c:v>
                </c:pt>
                <c:pt idx="3545">
                  <c:v>174.077610015869</c:v>
                </c:pt>
                <c:pt idx="3546">
                  <c:v>174.077610015869</c:v>
                </c:pt>
                <c:pt idx="3547">
                  <c:v>174.077610015869</c:v>
                </c:pt>
                <c:pt idx="3548">
                  <c:v>174.077610015869</c:v>
                </c:pt>
                <c:pt idx="3549">
                  <c:v>174.077610015869</c:v>
                </c:pt>
                <c:pt idx="3550">
                  <c:v>174.077610015869</c:v>
                </c:pt>
                <c:pt idx="3551">
                  <c:v>174.077610015869</c:v>
                </c:pt>
                <c:pt idx="3552">
                  <c:v>174.077610015869</c:v>
                </c:pt>
                <c:pt idx="3553">
                  <c:v>174.077610015869</c:v>
                </c:pt>
                <c:pt idx="3554">
                  <c:v>174.077610015869</c:v>
                </c:pt>
                <c:pt idx="3555">
                  <c:v>174.077610015869</c:v>
                </c:pt>
                <c:pt idx="3556">
                  <c:v>174.077610015869</c:v>
                </c:pt>
                <c:pt idx="3557">
                  <c:v>174.077610015869</c:v>
                </c:pt>
                <c:pt idx="3558">
                  <c:v>174.077610015869</c:v>
                </c:pt>
                <c:pt idx="3559">
                  <c:v>174.077610015869</c:v>
                </c:pt>
                <c:pt idx="3560">
                  <c:v>174.077610015869</c:v>
                </c:pt>
                <c:pt idx="3561">
                  <c:v>174.077610015869</c:v>
                </c:pt>
                <c:pt idx="3562">
                  <c:v>174.077610015869</c:v>
                </c:pt>
                <c:pt idx="3563">
                  <c:v>174.077610015869</c:v>
                </c:pt>
                <c:pt idx="3564">
                  <c:v>174.077610015869</c:v>
                </c:pt>
                <c:pt idx="3565">
                  <c:v>174.077610015869</c:v>
                </c:pt>
                <c:pt idx="3566">
                  <c:v>174.077610015869</c:v>
                </c:pt>
                <c:pt idx="3567">
                  <c:v>174.077610015869</c:v>
                </c:pt>
                <c:pt idx="3568">
                  <c:v>174.077610015869</c:v>
                </c:pt>
                <c:pt idx="3569">
                  <c:v>174.077610015869</c:v>
                </c:pt>
                <c:pt idx="3570">
                  <c:v>174.077610015869</c:v>
                </c:pt>
                <c:pt idx="3571">
                  <c:v>174.077610015869</c:v>
                </c:pt>
                <c:pt idx="3572">
                  <c:v>174.077610015869</c:v>
                </c:pt>
                <c:pt idx="3573">
                  <c:v>174.077610015869</c:v>
                </c:pt>
                <c:pt idx="3574">
                  <c:v>174.077610015869</c:v>
                </c:pt>
                <c:pt idx="3575">
                  <c:v>174.077610015869</c:v>
                </c:pt>
                <c:pt idx="3576">
                  <c:v>174.077610015869</c:v>
                </c:pt>
                <c:pt idx="3577">
                  <c:v>174.077610015869</c:v>
                </c:pt>
                <c:pt idx="3578">
                  <c:v>174.077610015869</c:v>
                </c:pt>
                <c:pt idx="3579">
                  <c:v>174.077610015869</c:v>
                </c:pt>
                <c:pt idx="3580">
                  <c:v>174.077610015869</c:v>
                </c:pt>
                <c:pt idx="3581">
                  <c:v>174.077610015869</c:v>
                </c:pt>
                <c:pt idx="3582">
                  <c:v>174.077610015869</c:v>
                </c:pt>
                <c:pt idx="3583">
                  <c:v>174.077610015869</c:v>
                </c:pt>
                <c:pt idx="3584">
                  <c:v>174.077610015869</c:v>
                </c:pt>
                <c:pt idx="3585">
                  <c:v>174.077610015869</c:v>
                </c:pt>
                <c:pt idx="3586">
                  <c:v>174.077610015869</c:v>
                </c:pt>
                <c:pt idx="3587">
                  <c:v>174.077610015869</c:v>
                </c:pt>
                <c:pt idx="3588">
                  <c:v>174.077610015869</c:v>
                </c:pt>
                <c:pt idx="3589">
                  <c:v>174.077610015869</c:v>
                </c:pt>
                <c:pt idx="3590">
                  <c:v>174.077610015869</c:v>
                </c:pt>
                <c:pt idx="3591">
                  <c:v>174.077610015869</c:v>
                </c:pt>
                <c:pt idx="3592">
                  <c:v>174.077610015869</c:v>
                </c:pt>
                <c:pt idx="3593">
                  <c:v>174.077610015869</c:v>
                </c:pt>
                <c:pt idx="3594">
                  <c:v>174.077610015869</c:v>
                </c:pt>
                <c:pt idx="3595">
                  <c:v>174.077610015869</c:v>
                </c:pt>
                <c:pt idx="3596">
                  <c:v>174.077610015869</c:v>
                </c:pt>
                <c:pt idx="3597">
                  <c:v>174.077610015869</c:v>
                </c:pt>
                <c:pt idx="3598">
                  <c:v>174.077610015869</c:v>
                </c:pt>
                <c:pt idx="3599">
                  <c:v>174.077610015869</c:v>
                </c:pt>
                <c:pt idx="3600">
                  <c:v>174.077610015869</c:v>
                </c:pt>
                <c:pt idx="3601">
                  <c:v>174.077610015869</c:v>
                </c:pt>
                <c:pt idx="3602">
                  <c:v>174.077610015869</c:v>
                </c:pt>
                <c:pt idx="3603">
                  <c:v>174.077610015869</c:v>
                </c:pt>
                <c:pt idx="3604">
                  <c:v>174.077610015869</c:v>
                </c:pt>
                <c:pt idx="3605">
                  <c:v>174.077610015869</c:v>
                </c:pt>
                <c:pt idx="3606">
                  <c:v>174.077610015869</c:v>
                </c:pt>
                <c:pt idx="3607">
                  <c:v>174.077610015869</c:v>
                </c:pt>
                <c:pt idx="3608">
                  <c:v>174.077610015869</c:v>
                </c:pt>
                <c:pt idx="3609">
                  <c:v>174.077610015869</c:v>
                </c:pt>
                <c:pt idx="3610">
                  <c:v>174.077610015869</c:v>
                </c:pt>
                <c:pt idx="3611">
                  <c:v>174.077610015869</c:v>
                </c:pt>
                <c:pt idx="3612">
                  <c:v>174.077610015869</c:v>
                </c:pt>
                <c:pt idx="3613">
                  <c:v>174.077610015869</c:v>
                </c:pt>
                <c:pt idx="3614">
                  <c:v>174.077610015869</c:v>
                </c:pt>
                <c:pt idx="3615">
                  <c:v>174.077610015869</c:v>
                </c:pt>
                <c:pt idx="3616">
                  <c:v>174.077610015869</c:v>
                </c:pt>
                <c:pt idx="3617">
                  <c:v>174.077610015869</c:v>
                </c:pt>
                <c:pt idx="3618">
                  <c:v>174.077610015869</c:v>
                </c:pt>
                <c:pt idx="3619">
                  <c:v>174.077610015869</c:v>
                </c:pt>
                <c:pt idx="3620">
                  <c:v>174.077610015869</c:v>
                </c:pt>
                <c:pt idx="3621">
                  <c:v>174.077610015869</c:v>
                </c:pt>
                <c:pt idx="3622">
                  <c:v>174.077610015869</c:v>
                </c:pt>
                <c:pt idx="3623">
                  <c:v>174.077610015869</c:v>
                </c:pt>
                <c:pt idx="3624">
                  <c:v>174.077610015869</c:v>
                </c:pt>
                <c:pt idx="3625">
                  <c:v>174.077610015869</c:v>
                </c:pt>
                <c:pt idx="3626">
                  <c:v>174.077610015869</c:v>
                </c:pt>
                <c:pt idx="3627">
                  <c:v>174.077610015869</c:v>
                </c:pt>
                <c:pt idx="3628">
                  <c:v>174.077610015869</c:v>
                </c:pt>
                <c:pt idx="3629">
                  <c:v>174.077610015869</c:v>
                </c:pt>
                <c:pt idx="3630">
                  <c:v>174.077610015869</c:v>
                </c:pt>
                <c:pt idx="3631">
                  <c:v>174.077610015869</c:v>
                </c:pt>
                <c:pt idx="3632">
                  <c:v>174.077610015869</c:v>
                </c:pt>
                <c:pt idx="3633">
                  <c:v>174.077610015869</c:v>
                </c:pt>
                <c:pt idx="3634">
                  <c:v>174.077610015869</c:v>
                </c:pt>
                <c:pt idx="3635">
                  <c:v>174.077610015869</c:v>
                </c:pt>
                <c:pt idx="3636">
                  <c:v>174.077610015869</c:v>
                </c:pt>
                <c:pt idx="3637">
                  <c:v>174.077610015869</c:v>
                </c:pt>
                <c:pt idx="3638">
                  <c:v>174.077610015869</c:v>
                </c:pt>
                <c:pt idx="3639">
                  <c:v>174.077610015869</c:v>
                </c:pt>
                <c:pt idx="3640">
                  <c:v>174.077610015869</c:v>
                </c:pt>
                <c:pt idx="3641">
                  <c:v>174.077610015869</c:v>
                </c:pt>
                <c:pt idx="3642">
                  <c:v>174.077610015869</c:v>
                </c:pt>
                <c:pt idx="3643">
                  <c:v>174.077610015869</c:v>
                </c:pt>
                <c:pt idx="3644">
                  <c:v>174.077610015869</c:v>
                </c:pt>
                <c:pt idx="3645">
                  <c:v>174.077610015869</c:v>
                </c:pt>
                <c:pt idx="3646">
                  <c:v>174.077610015869</c:v>
                </c:pt>
                <c:pt idx="3647">
                  <c:v>174.077610015869</c:v>
                </c:pt>
                <c:pt idx="3648">
                  <c:v>174.077610015869</c:v>
                </c:pt>
                <c:pt idx="3649">
                  <c:v>174.077610015869</c:v>
                </c:pt>
                <c:pt idx="3650">
                  <c:v>174.077610015869</c:v>
                </c:pt>
                <c:pt idx="3651">
                  <c:v>174.077610015869</c:v>
                </c:pt>
                <c:pt idx="3652">
                  <c:v>174.077610015869</c:v>
                </c:pt>
                <c:pt idx="3653">
                  <c:v>174.077610015869</c:v>
                </c:pt>
                <c:pt idx="3654">
                  <c:v>174.077610015869</c:v>
                </c:pt>
                <c:pt idx="3655">
                  <c:v>174.077610015869</c:v>
                </c:pt>
                <c:pt idx="3656">
                  <c:v>174.077610015869</c:v>
                </c:pt>
                <c:pt idx="3657">
                  <c:v>174.077610015869</c:v>
                </c:pt>
                <c:pt idx="3658">
                  <c:v>174.077610015869</c:v>
                </c:pt>
                <c:pt idx="3659">
                  <c:v>174.077610015869</c:v>
                </c:pt>
                <c:pt idx="3660">
                  <c:v>174.077610015869</c:v>
                </c:pt>
                <c:pt idx="3661">
                  <c:v>174.077610015869</c:v>
                </c:pt>
                <c:pt idx="3662">
                  <c:v>174.077610015869</c:v>
                </c:pt>
                <c:pt idx="3663">
                  <c:v>174.077610015869</c:v>
                </c:pt>
                <c:pt idx="3664">
                  <c:v>174.077610015869</c:v>
                </c:pt>
                <c:pt idx="3665">
                  <c:v>174.077610015869</c:v>
                </c:pt>
                <c:pt idx="3666">
                  <c:v>174.077610015869</c:v>
                </c:pt>
                <c:pt idx="3667">
                  <c:v>174.077610015869</c:v>
                </c:pt>
                <c:pt idx="3668">
                  <c:v>174.077610015869</c:v>
                </c:pt>
                <c:pt idx="3669">
                  <c:v>174.077610015869</c:v>
                </c:pt>
                <c:pt idx="3670">
                  <c:v>174.077610015869</c:v>
                </c:pt>
                <c:pt idx="3671">
                  <c:v>174.077610015869</c:v>
                </c:pt>
                <c:pt idx="3672">
                  <c:v>174.077610015869</c:v>
                </c:pt>
                <c:pt idx="3673">
                  <c:v>174.077610015869</c:v>
                </c:pt>
                <c:pt idx="3674">
                  <c:v>174.077610015869</c:v>
                </c:pt>
                <c:pt idx="3675">
                  <c:v>174.077610015869</c:v>
                </c:pt>
                <c:pt idx="3676">
                  <c:v>174.077610015869</c:v>
                </c:pt>
                <c:pt idx="3677">
                  <c:v>174.077610015869</c:v>
                </c:pt>
                <c:pt idx="3678">
                  <c:v>174.077610015869</c:v>
                </c:pt>
                <c:pt idx="3679">
                  <c:v>174.077610015869</c:v>
                </c:pt>
                <c:pt idx="3680">
                  <c:v>174.077610015869</c:v>
                </c:pt>
                <c:pt idx="3681">
                  <c:v>174.077610015869</c:v>
                </c:pt>
                <c:pt idx="3682">
                  <c:v>174.077610015869</c:v>
                </c:pt>
                <c:pt idx="3683">
                  <c:v>174.077610015869</c:v>
                </c:pt>
                <c:pt idx="3684">
                  <c:v>174.077610015869</c:v>
                </c:pt>
                <c:pt idx="3685">
                  <c:v>174.077610015869</c:v>
                </c:pt>
                <c:pt idx="3686">
                  <c:v>174.077610015869</c:v>
                </c:pt>
                <c:pt idx="3687">
                  <c:v>174.077610015869</c:v>
                </c:pt>
                <c:pt idx="3688">
                  <c:v>174.077610015869</c:v>
                </c:pt>
                <c:pt idx="3689">
                  <c:v>174.077610015869</c:v>
                </c:pt>
                <c:pt idx="3690">
                  <c:v>174.077610015869</c:v>
                </c:pt>
                <c:pt idx="3691">
                  <c:v>174.077610015869</c:v>
                </c:pt>
                <c:pt idx="3692">
                  <c:v>174.077610015869</c:v>
                </c:pt>
                <c:pt idx="3693">
                  <c:v>174.077610015869</c:v>
                </c:pt>
                <c:pt idx="3694">
                  <c:v>174.077610015869</c:v>
                </c:pt>
                <c:pt idx="3695">
                  <c:v>174.077610015869</c:v>
                </c:pt>
                <c:pt idx="3696">
                  <c:v>174.077610015869</c:v>
                </c:pt>
                <c:pt idx="3697">
                  <c:v>174.077610015869</c:v>
                </c:pt>
                <c:pt idx="3698">
                  <c:v>174.077610015869</c:v>
                </c:pt>
                <c:pt idx="3699">
                  <c:v>174.077610015869</c:v>
                </c:pt>
                <c:pt idx="3700">
                  <c:v>174.077610015869</c:v>
                </c:pt>
                <c:pt idx="3701">
                  <c:v>174.077610015869</c:v>
                </c:pt>
                <c:pt idx="3702">
                  <c:v>174.077610015869</c:v>
                </c:pt>
                <c:pt idx="3703">
                  <c:v>174.077610015869</c:v>
                </c:pt>
                <c:pt idx="3704">
                  <c:v>174.077610015869</c:v>
                </c:pt>
                <c:pt idx="3705">
                  <c:v>174.077610015869</c:v>
                </c:pt>
                <c:pt idx="3706">
                  <c:v>174.077610015869</c:v>
                </c:pt>
                <c:pt idx="3707">
                  <c:v>174.077610015869</c:v>
                </c:pt>
                <c:pt idx="3708">
                  <c:v>174.077610015869</c:v>
                </c:pt>
                <c:pt idx="3709">
                  <c:v>174.077610015869</c:v>
                </c:pt>
                <c:pt idx="3710">
                  <c:v>174.077610015869</c:v>
                </c:pt>
                <c:pt idx="3711">
                  <c:v>174.077610015869</c:v>
                </c:pt>
                <c:pt idx="3712">
                  <c:v>174.077610015869</c:v>
                </c:pt>
                <c:pt idx="3713">
                  <c:v>174.077610015869</c:v>
                </c:pt>
                <c:pt idx="3714">
                  <c:v>174.077610015869</c:v>
                </c:pt>
                <c:pt idx="3715">
                  <c:v>174.077610015869</c:v>
                </c:pt>
                <c:pt idx="3716">
                  <c:v>174.077610015869</c:v>
                </c:pt>
                <c:pt idx="3717">
                  <c:v>174.077610015869</c:v>
                </c:pt>
                <c:pt idx="3718">
                  <c:v>174.077610015869</c:v>
                </c:pt>
                <c:pt idx="3719">
                  <c:v>174.077610015869</c:v>
                </c:pt>
                <c:pt idx="3720">
                  <c:v>174.077610015869</c:v>
                </c:pt>
                <c:pt idx="3721">
                  <c:v>174.077610015869</c:v>
                </c:pt>
                <c:pt idx="3722">
                  <c:v>174.077610015869</c:v>
                </c:pt>
                <c:pt idx="3723">
                  <c:v>174.077610015869</c:v>
                </c:pt>
                <c:pt idx="3724">
                  <c:v>174.077610015869</c:v>
                </c:pt>
                <c:pt idx="3725">
                  <c:v>174.077610015869</c:v>
                </c:pt>
                <c:pt idx="3726">
                  <c:v>174.077610015869</c:v>
                </c:pt>
                <c:pt idx="3727">
                  <c:v>174.077610015869</c:v>
                </c:pt>
                <c:pt idx="3728">
                  <c:v>174.077610015869</c:v>
                </c:pt>
                <c:pt idx="3729">
                  <c:v>174.077610015869</c:v>
                </c:pt>
                <c:pt idx="3730">
                  <c:v>174.077610015869</c:v>
                </c:pt>
                <c:pt idx="3731">
                  <c:v>174.077610015869</c:v>
                </c:pt>
                <c:pt idx="3732">
                  <c:v>174.077610015869</c:v>
                </c:pt>
                <c:pt idx="3733">
                  <c:v>174.077610015869</c:v>
                </c:pt>
                <c:pt idx="3734">
                  <c:v>174.077610015869</c:v>
                </c:pt>
                <c:pt idx="3735">
                  <c:v>174.077610015869</c:v>
                </c:pt>
                <c:pt idx="3736">
                  <c:v>174.077610015869</c:v>
                </c:pt>
                <c:pt idx="3737">
                  <c:v>174.077610015869</c:v>
                </c:pt>
                <c:pt idx="3738">
                  <c:v>174.077610015869</c:v>
                </c:pt>
                <c:pt idx="3739">
                  <c:v>174.077610015869</c:v>
                </c:pt>
                <c:pt idx="3740">
                  <c:v>174.077610015869</c:v>
                </c:pt>
                <c:pt idx="3741">
                  <c:v>174.077610015869</c:v>
                </c:pt>
                <c:pt idx="3742">
                  <c:v>174.077610015869</c:v>
                </c:pt>
                <c:pt idx="3743">
                  <c:v>174.077610015869</c:v>
                </c:pt>
                <c:pt idx="3744">
                  <c:v>174.077610015869</c:v>
                </c:pt>
                <c:pt idx="3745">
                  <c:v>174.077610015869</c:v>
                </c:pt>
                <c:pt idx="3746">
                  <c:v>174.077610015869</c:v>
                </c:pt>
                <c:pt idx="3747">
                  <c:v>174.077610015869</c:v>
                </c:pt>
                <c:pt idx="3748">
                  <c:v>174.077610015869</c:v>
                </c:pt>
                <c:pt idx="3749">
                  <c:v>174.077610015869</c:v>
                </c:pt>
                <c:pt idx="3750">
                  <c:v>174.077610015869</c:v>
                </c:pt>
                <c:pt idx="3751">
                  <c:v>174.077610015869</c:v>
                </c:pt>
                <c:pt idx="3752">
                  <c:v>174.077610015869</c:v>
                </c:pt>
                <c:pt idx="3753">
                  <c:v>174.077610015869</c:v>
                </c:pt>
                <c:pt idx="3754">
                  <c:v>174.077610015869</c:v>
                </c:pt>
                <c:pt idx="3755">
                  <c:v>174.077610015869</c:v>
                </c:pt>
                <c:pt idx="3756">
                  <c:v>174.077610015869</c:v>
                </c:pt>
                <c:pt idx="3757">
                  <c:v>174.077610015869</c:v>
                </c:pt>
                <c:pt idx="3758">
                  <c:v>174.077610015869</c:v>
                </c:pt>
                <c:pt idx="3759">
                  <c:v>174.077610015869</c:v>
                </c:pt>
                <c:pt idx="3760">
                  <c:v>174.077610015869</c:v>
                </c:pt>
                <c:pt idx="3761">
                  <c:v>174.077610015869</c:v>
                </c:pt>
                <c:pt idx="3762">
                  <c:v>174.077610015869</c:v>
                </c:pt>
                <c:pt idx="3763">
                  <c:v>174.077610015869</c:v>
                </c:pt>
                <c:pt idx="3764">
                  <c:v>174.077610015869</c:v>
                </c:pt>
                <c:pt idx="3765">
                  <c:v>174.077610015869</c:v>
                </c:pt>
                <c:pt idx="3766">
                  <c:v>174.077610015869</c:v>
                </c:pt>
                <c:pt idx="3767">
                  <c:v>174.077610015869</c:v>
                </c:pt>
                <c:pt idx="3768">
                  <c:v>174.077610015869</c:v>
                </c:pt>
                <c:pt idx="3769">
                  <c:v>174.077610015869</c:v>
                </c:pt>
                <c:pt idx="3770">
                  <c:v>174.077610015869</c:v>
                </c:pt>
                <c:pt idx="3771">
                  <c:v>174.077610015869</c:v>
                </c:pt>
                <c:pt idx="3772">
                  <c:v>174.077610015869</c:v>
                </c:pt>
                <c:pt idx="3773">
                  <c:v>174.077610015869</c:v>
                </c:pt>
                <c:pt idx="3774">
                  <c:v>174.077610015869</c:v>
                </c:pt>
                <c:pt idx="3775">
                  <c:v>174.077610015869</c:v>
                </c:pt>
                <c:pt idx="3776">
                  <c:v>174.077610015869</c:v>
                </c:pt>
                <c:pt idx="3777">
                  <c:v>174.077610015869</c:v>
                </c:pt>
                <c:pt idx="3778">
                  <c:v>174.077610015869</c:v>
                </c:pt>
                <c:pt idx="3779">
                  <c:v>174.077610015869</c:v>
                </c:pt>
                <c:pt idx="3780">
                  <c:v>174.077610015869</c:v>
                </c:pt>
                <c:pt idx="3781">
                  <c:v>174.077610015869</c:v>
                </c:pt>
                <c:pt idx="3782">
                  <c:v>174.077610015869</c:v>
                </c:pt>
                <c:pt idx="3783">
                  <c:v>174.077610015869</c:v>
                </c:pt>
                <c:pt idx="3784">
                  <c:v>174.077610015869</c:v>
                </c:pt>
                <c:pt idx="3785">
                  <c:v>174.077610015869</c:v>
                </c:pt>
                <c:pt idx="3786">
                  <c:v>174.077610015869</c:v>
                </c:pt>
                <c:pt idx="3787">
                  <c:v>174.077610015869</c:v>
                </c:pt>
                <c:pt idx="3788">
                  <c:v>174.077610015869</c:v>
                </c:pt>
                <c:pt idx="3789">
                  <c:v>174.077610015869</c:v>
                </c:pt>
                <c:pt idx="3790">
                  <c:v>174.077610015869</c:v>
                </c:pt>
                <c:pt idx="3791">
                  <c:v>174.077610015869</c:v>
                </c:pt>
                <c:pt idx="3792">
                  <c:v>174.077610015869</c:v>
                </c:pt>
                <c:pt idx="3793">
                  <c:v>174.077610015869</c:v>
                </c:pt>
                <c:pt idx="3794">
                  <c:v>174.077610015869</c:v>
                </c:pt>
                <c:pt idx="3795">
                  <c:v>174.077610015869</c:v>
                </c:pt>
                <c:pt idx="3796">
                  <c:v>174.077610015869</c:v>
                </c:pt>
                <c:pt idx="3797">
                  <c:v>174.077610015869</c:v>
                </c:pt>
                <c:pt idx="3798">
                  <c:v>174.077610015869</c:v>
                </c:pt>
                <c:pt idx="3799">
                  <c:v>174.077610015869</c:v>
                </c:pt>
                <c:pt idx="3800">
                  <c:v>174.077610015869</c:v>
                </c:pt>
                <c:pt idx="3801">
                  <c:v>174.077610015869</c:v>
                </c:pt>
                <c:pt idx="3802">
                  <c:v>174.077610015869</c:v>
                </c:pt>
                <c:pt idx="3803">
                  <c:v>174.077610015869</c:v>
                </c:pt>
                <c:pt idx="3804">
                  <c:v>174.077610015869</c:v>
                </c:pt>
                <c:pt idx="3805">
                  <c:v>174.077610015869</c:v>
                </c:pt>
                <c:pt idx="3806">
                  <c:v>174.077610015869</c:v>
                </c:pt>
                <c:pt idx="3807">
                  <c:v>174.077610015869</c:v>
                </c:pt>
                <c:pt idx="3808">
                  <c:v>174.077610015869</c:v>
                </c:pt>
                <c:pt idx="3809">
                  <c:v>174.077610015869</c:v>
                </c:pt>
                <c:pt idx="3810">
                  <c:v>174.077610015869</c:v>
                </c:pt>
                <c:pt idx="3811">
                  <c:v>174.077610015869</c:v>
                </c:pt>
                <c:pt idx="3812">
                  <c:v>174.077610015869</c:v>
                </c:pt>
                <c:pt idx="3813">
                  <c:v>174.077610015869</c:v>
                </c:pt>
                <c:pt idx="3814">
                  <c:v>174.077610015869</c:v>
                </c:pt>
                <c:pt idx="3815">
                  <c:v>174.077610015869</c:v>
                </c:pt>
                <c:pt idx="3816">
                  <c:v>174.077610015869</c:v>
                </c:pt>
                <c:pt idx="3817">
                  <c:v>174.077610015869</c:v>
                </c:pt>
                <c:pt idx="3818">
                  <c:v>174.077610015869</c:v>
                </c:pt>
                <c:pt idx="3819">
                  <c:v>174.077610015869</c:v>
                </c:pt>
                <c:pt idx="3820">
                  <c:v>174.077610015869</c:v>
                </c:pt>
                <c:pt idx="3821">
                  <c:v>174.077610015869</c:v>
                </c:pt>
                <c:pt idx="3822">
                  <c:v>174.077610015869</c:v>
                </c:pt>
                <c:pt idx="3823">
                  <c:v>174.077610015869</c:v>
                </c:pt>
                <c:pt idx="3824">
                  <c:v>174.077610015869</c:v>
                </c:pt>
                <c:pt idx="3825">
                  <c:v>174.077610015869</c:v>
                </c:pt>
                <c:pt idx="3826">
                  <c:v>174.077610015869</c:v>
                </c:pt>
                <c:pt idx="3827">
                  <c:v>174.077610015869</c:v>
                </c:pt>
                <c:pt idx="3828">
                  <c:v>174.077610015869</c:v>
                </c:pt>
                <c:pt idx="3829">
                  <c:v>174.077610015869</c:v>
                </c:pt>
                <c:pt idx="3830">
                  <c:v>174.077610015869</c:v>
                </c:pt>
                <c:pt idx="3831">
                  <c:v>174.077610015869</c:v>
                </c:pt>
                <c:pt idx="3832">
                  <c:v>174.077610015869</c:v>
                </c:pt>
                <c:pt idx="3833">
                  <c:v>174.077610015869</c:v>
                </c:pt>
                <c:pt idx="3834">
                  <c:v>174.077610015869</c:v>
                </c:pt>
                <c:pt idx="3835">
                  <c:v>174.077610015869</c:v>
                </c:pt>
                <c:pt idx="3836">
                  <c:v>174.077610015869</c:v>
                </c:pt>
                <c:pt idx="3837">
                  <c:v>174.077610015869</c:v>
                </c:pt>
                <c:pt idx="3838">
                  <c:v>174.077610015869</c:v>
                </c:pt>
                <c:pt idx="3839">
                  <c:v>174.077610015869</c:v>
                </c:pt>
                <c:pt idx="3840">
                  <c:v>174.077610015869</c:v>
                </c:pt>
                <c:pt idx="3841">
                  <c:v>174.077610015869</c:v>
                </c:pt>
                <c:pt idx="3842">
                  <c:v>174.077610015869</c:v>
                </c:pt>
                <c:pt idx="3843">
                  <c:v>174.077610015869</c:v>
                </c:pt>
                <c:pt idx="3844">
                  <c:v>174.077610015869</c:v>
                </c:pt>
                <c:pt idx="3845">
                  <c:v>174.077610015869</c:v>
                </c:pt>
                <c:pt idx="3846">
                  <c:v>174.077610015869</c:v>
                </c:pt>
                <c:pt idx="3847">
                  <c:v>174.077610015869</c:v>
                </c:pt>
                <c:pt idx="3848">
                  <c:v>174.077610015869</c:v>
                </c:pt>
                <c:pt idx="3849">
                  <c:v>174.077610015869</c:v>
                </c:pt>
                <c:pt idx="3850">
                  <c:v>174.077610015869</c:v>
                </c:pt>
                <c:pt idx="3851">
                  <c:v>174.077610015869</c:v>
                </c:pt>
                <c:pt idx="3852">
                  <c:v>174.077610015869</c:v>
                </c:pt>
                <c:pt idx="3853">
                  <c:v>174.077610015869</c:v>
                </c:pt>
                <c:pt idx="3854">
                  <c:v>174.077610015869</c:v>
                </c:pt>
                <c:pt idx="3855">
                  <c:v>174.077610015869</c:v>
                </c:pt>
                <c:pt idx="3856">
                  <c:v>174.077610015869</c:v>
                </c:pt>
                <c:pt idx="3857">
                  <c:v>174.077610015869</c:v>
                </c:pt>
                <c:pt idx="3858">
                  <c:v>174.077610015869</c:v>
                </c:pt>
                <c:pt idx="3859">
                  <c:v>174.077610015869</c:v>
                </c:pt>
                <c:pt idx="3860">
                  <c:v>174.077610015869</c:v>
                </c:pt>
                <c:pt idx="3861">
                  <c:v>174.077610015869</c:v>
                </c:pt>
                <c:pt idx="3862">
                  <c:v>174.077610015869</c:v>
                </c:pt>
                <c:pt idx="3863">
                  <c:v>174.077610015869</c:v>
                </c:pt>
                <c:pt idx="3864">
                  <c:v>174.077610015869</c:v>
                </c:pt>
                <c:pt idx="3865">
                  <c:v>174.077610015869</c:v>
                </c:pt>
                <c:pt idx="3866">
                  <c:v>174.077610015869</c:v>
                </c:pt>
                <c:pt idx="3867">
                  <c:v>174.077610015869</c:v>
                </c:pt>
                <c:pt idx="3868">
                  <c:v>174.077610015869</c:v>
                </c:pt>
                <c:pt idx="3869">
                  <c:v>174.077610015869</c:v>
                </c:pt>
                <c:pt idx="3870">
                  <c:v>174.077610015869</c:v>
                </c:pt>
                <c:pt idx="3871">
                  <c:v>174.077610015869</c:v>
                </c:pt>
                <c:pt idx="3872">
                  <c:v>174.077610015869</c:v>
                </c:pt>
                <c:pt idx="3873">
                  <c:v>174.077610015869</c:v>
                </c:pt>
                <c:pt idx="3874">
                  <c:v>174.077610015869</c:v>
                </c:pt>
                <c:pt idx="3875">
                  <c:v>174.077610015869</c:v>
                </c:pt>
                <c:pt idx="3876">
                  <c:v>174.077610015869</c:v>
                </c:pt>
                <c:pt idx="3877">
                  <c:v>174.077610015869</c:v>
                </c:pt>
                <c:pt idx="3878">
                  <c:v>174.077610015869</c:v>
                </c:pt>
                <c:pt idx="3879">
                  <c:v>174.077610015869</c:v>
                </c:pt>
                <c:pt idx="3880">
                  <c:v>174.077610015869</c:v>
                </c:pt>
                <c:pt idx="3881">
                  <c:v>174.077610015869</c:v>
                </c:pt>
                <c:pt idx="3882">
                  <c:v>174.077610015869</c:v>
                </c:pt>
                <c:pt idx="3883">
                  <c:v>174.077610015869</c:v>
                </c:pt>
                <c:pt idx="3884">
                  <c:v>174.077610015869</c:v>
                </c:pt>
                <c:pt idx="3885">
                  <c:v>174.077610015869</c:v>
                </c:pt>
                <c:pt idx="3886">
                  <c:v>174.077610015869</c:v>
                </c:pt>
                <c:pt idx="3887">
                  <c:v>174.077610015869</c:v>
                </c:pt>
                <c:pt idx="3888">
                  <c:v>174.077610015869</c:v>
                </c:pt>
                <c:pt idx="3889">
                  <c:v>174.077610015869</c:v>
                </c:pt>
                <c:pt idx="3890">
                  <c:v>174.077610015869</c:v>
                </c:pt>
                <c:pt idx="3891">
                  <c:v>174.077610015869</c:v>
                </c:pt>
                <c:pt idx="3892">
                  <c:v>174.077610015869</c:v>
                </c:pt>
                <c:pt idx="3893">
                  <c:v>174.077610015869</c:v>
                </c:pt>
                <c:pt idx="3894">
                  <c:v>174.077610015869</c:v>
                </c:pt>
                <c:pt idx="3895">
                  <c:v>174.077610015869</c:v>
                </c:pt>
                <c:pt idx="3896">
                  <c:v>174.077610015869</c:v>
                </c:pt>
                <c:pt idx="3897">
                  <c:v>174.077610015869</c:v>
                </c:pt>
                <c:pt idx="3898">
                  <c:v>174.077610015869</c:v>
                </c:pt>
                <c:pt idx="3899">
                  <c:v>174.077610015869</c:v>
                </c:pt>
                <c:pt idx="3900">
                  <c:v>174.077610015869</c:v>
                </c:pt>
                <c:pt idx="3901">
                  <c:v>174.077610015869</c:v>
                </c:pt>
                <c:pt idx="3902">
                  <c:v>174.077610015869</c:v>
                </c:pt>
                <c:pt idx="3903">
                  <c:v>174.077610015869</c:v>
                </c:pt>
                <c:pt idx="3904">
                  <c:v>174.077610015869</c:v>
                </c:pt>
                <c:pt idx="3905">
                  <c:v>174.077610015869</c:v>
                </c:pt>
                <c:pt idx="3906">
                  <c:v>174.077610015869</c:v>
                </c:pt>
                <c:pt idx="3907">
                  <c:v>174.077610015869</c:v>
                </c:pt>
                <c:pt idx="3908">
                  <c:v>174.077610015869</c:v>
                </c:pt>
                <c:pt idx="3909">
                  <c:v>174.077610015869</c:v>
                </c:pt>
                <c:pt idx="3910">
                  <c:v>174.077610015869</c:v>
                </c:pt>
                <c:pt idx="3911">
                  <c:v>174.077610015869</c:v>
                </c:pt>
                <c:pt idx="3912">
                  <c:v>174.077610015869</c:v>
                </c:pt>
                <c:pt idx="3913">
                  <c:v>174.077610015869</c:v>
                </c:pt>
                <c:pt idx="3914">
                  <c:v>174.077610015869</c:v>
                </c:pt>
                <c:pt idx="3915">
                  <c:v>174.077610015869</c:v>
                </c:pt>
                <c:pt idx="3916">
                  <c:v>174.077610015869</c:v>
                </c:pt>
                <c:pt idx="3917">
                  <c:v>174.077610015869</c:v>
                </c:pt>
                <c:pt idx="3918">
                  <c:v>174.077610015869</c:v>
                </c:pt>
                <c:pt idx="3919">
                  <c:v>174.077610015869</c:v>
                </c:pt>
                <c:pt idx="3920">
                  <c:v>174.077610015869</c:v>
                </c:pt>
                <c:pt idx="3921">
                  <c:v>174.077610015869</c:v>
                </c:pt>
                <c:pt idx="3922">
                  <c:v>174.077610015869</c:v>
                </c:pt>
                <c:pt idx="3923">
                  <c:v>174.077610015869</c:v>
                </c:pt>
                <c:pt idx="3924">
                  <c:v>174.077610015869</c:v>
                </c:pt>
                <c:pt idx="3925">
                  <c:v>174.077610015869</c:v>
                </c:pt>
                <c:pt idx="3926">
                  <c:v>174.077610015869</c:v>
                </c:pt>
                <c:pt idx="3927">
                  <c:v>174.077610015869</c:v>
                </c:pt>
                <c:pt idx="3928">
                  <c:v>174.077610015869</c:v>
                </c:pt>
                <c:pt idx="3929">
                  <c:v>174.077610015869</c:v>
                </c:pt>
                <c:pt idx="3930">
                  <c:v>174.077610015869</c:v>
                </c:pt>
                <c:pt idx="3931">
                  <c:v>174.077610015869</c:v>
                </c:pt>
                <c:pt idx="3932">
                  <c:v>174.077610015869</c:v>
                </c:pt>
                <c:pt idx="3933">
                  <c:v>174.077610015869</c:v>
                </c:pt>
                <c:pt idx="3934">
                  <c:v>174.077610015869</c:v>
                </c:pt>
                <c:pt idx="3935">
                  <c:v>174.077610015869</c:v>
                </c:pt>
                <c:pt idx="3936">
                  <c:v>174.077610015869</c:v>
                </c:pt>
                <c:pt idx="3937">
                  <c:v>174.077610015869</c:v>
                </c:pt>
                <c:pt idx="3938">
                  <c:v>174.077610015869</c:v>
                </c:pt>
                <c:pt idx="3939">
                  <c:v>174.077610015869</c:v>
                </c:pt>
                <c:pt idx="3940">
                  <c:v>174.077610015869</c:v>
                </c:pt>
                <c:pt idx="3941">
                  <c:v>174.077610015869</c:v>
                </c:pt>
                <c:pt idx="3942">
                  <c:v>174.077610015869</c:v>
                </c:pt>
                <c:pt idx="3943">
                  <c:v>174.077610015869</c:v>
                </c:pt>
                <c:pt idx="3944">
                  <c:v>174.077610015869</c:v>
                </c:pt>
                <c:pt idx="3945">
                  <c:v>174.077610015869</c:v>
                </c:pt>
                <c:pt idx="3946">
                  <c:v>174.077610015869</c:v>
                </c:pt>
                <c:pt idx="3947">
                  <c:v>174.077610015869</c:v>
                </c:pt>
                <c:pt idx="3948">
                  <c:v>174.077610015869</c:v>
                </c:pt>
                <c:pt idx="3949">
                  <c:v>174.077610015869</c:v>
                </c:pt>
                <c:pt idx="3950">
                  <c:v>174.077610015869</c:v>
                </c:pt>
                <c:pt idx="3951">
                  <c:v>174.077610015869</c:v>
                </c:pt>
                <c:pt idx="3952">
                  <c:v>174.077610015869</c:v>
                </c:pt>
                <c:pt idx="3953">
                  <c:v>174.077610015869</c:v>
                </c:pt>
                <c:pt idx="3954">
                  <c:v>174.077610015869</c:v>
                </c:pt>
                <c:pt idx="3955">
                  <c:v>174.077610015869</c:v>
                </c:pt>
                <c:pt idx="3956">
                  <c:v>174.077610015869</c:v>
                </c:pt>
                <c:pt idx="3957">
                  <c:v>174.077610015869</c:v>
                </c:pt>
                <c:pt idx="3958">
                  <c:v>174.077610015869</c:v>
                </c:pt>
                <c:pt idx="3959">
                  <c:v>174.077610015869</c:v>
                </c:pt>
                <c:pt idx="3960">
                  <c:v>174.077610015869</c:v>
                </c:pt>
                <c:pt idx="3961">
                  <c:v>174.077610015869</c:v>
                </c:pt>
                <c:pt idx="3962">
                  <c:v>174.077610015869</c:v>
                </c:pt>
                <c:pt idx="3963">
                  <c:v>174.077610015869</c:v>
                </c:pt>
                <c:pt idx="3964">
                  <c:v>174.077610015869</c:v>
                </c:pt>
                <c:pt idx="3965">
                  <c:v>174.077610015869</c:v>
                </c:pt>
                <c:pt idx="3966">
                  <c:v>174.077610015869</c:v>
                </c:pt>
                <c:pt idx="3967">
                  <c:v>174.077610015869</c:v>
                </c:pt>
                <c:pt idx="3968">
                  <c:v>174.077610015869</c:v>
                </c:pt>
                <c:pt idx="3969">
                  <c:v>174.077610015869</c:v>
                </c:pt>
                <c:pt idx="3970">
                  <c:v>174.077610015869</c:v>
                </c:pt>
                <c:pt idx="3971">
                  <c:v>174.077610015869</c:v>
                </c:pt>
                <c:pt idx="3972">
                  <c:v>174.077610015869</c:v>
                </c:pt>
                <c:pt idx="3973">
                  <c:v>174.077610015869</c:v>
                </c:pt>
                <c:pt idx="3974">
                  <c:v>174.077610015869</c:v>
                </c:pt>
                <c:pt idx="3975">
                  <c:v>174.077610015869</c:v>
                </c:pt>
                <c:pt idx="3976">
                  <c:v>174.077610015869</c:v>
                </c:pt>
                <c:pt idx="3977">
                  <c:v>174.077610015869</c:v>
                </c:pt>
                <c:pt idx="3978">
                  <c:v>174.077610015869</c:v>
                </c:pt>
                <c:pt idx="3979">
                  <c:v>174.077610015869</c:v>
                </c:pt>
                <c:pt idx="3980">
                  <c:v>174.077610015869</c:v>
                </c:pt>
                <c:pt idx="3981">
                  <c:v>174.077610015869</c:v>
                </c:pt>
                <c:pt idx="3982">
                  <c:v>174.077610015869</c:v>
                </c:pt>
                <c:pt idx="3983">
                  <c:v>174.077610015869</c:v>
                </c:pt>
                <c:pt idx="3984">
                  <c:v>174.077610015869</c:v>
                </c:pt>
                <c:pt idx="3985">
                  <c:v>174.077610015869</c:v>
                </c:pt>
                <c:pt idx="3986">
                  <c:v>174.077610015869</c:v>
                </c:pt>
                <c:pt idx="3987">
                  <c:v>174.077610015869</c:v>
                </c:pt>
                <c:pt idx="3988">
                  <c:v>174.077610015869</c:v>
                </c:pt>
                <c:pt idx="3989">
                  <c:v>174.077610015869</c:v>
                </c:pt>
                <c:pt idx="3990">
                  <c:v>174.077610015869</c:v>
                </c:pt>
                <c:pt idx="3991">
                  <c:v>174.077610015869</c:v>
                </c:pt>
                <c:pt idx="3992">
                  <c:v>174.077610015869</c:v>
                </c:pt>
                <c:pt idx="3993">
                  <c:v>174.077610015869</c:v>
                </c:pt>
                <c:pt idx="3994">
                  <c:v>174.077610015869</c:v>
                </c:pt>
                <c:pt idx="3995">
                  <c:v>174.077610015869</c:v>
                </c:pt>
                <c:pt idx="3996">
                  <c:v>174.077610015869</c:v>
                </c:pt>
                <c:pt idx="3997">
                  <c:v>174.077610015869</c:v>
                </c:pt>
                <c:pt idx="3998">
                  <c:v>174.077610015869</c:v>
                </c:pt>
                <c:pt idx="3999">
                  <c:v>174.077610015869</c:v>
                </c:pt>
                <c:pt idx="4000">
                  <c:v>174.077610015869</c:v>
                </c:pt>
                <c:pt idx="4001">
                  <c:v>174.077610015869</c:v>
                </c:pt>
                <c:pt idx="4002">
                  <c:v>174.077610015869</c:v>
                </c:pt>
                <c:pt idx="4003">
                  <c:v>174.077610015869</c:v>
                </c:pt>
                <c:pt idx="4004">
                  <c:v>174.077610015869</c:v>
                </c:pt>
                <c:pt idx="4005">
                  <c:v>174.077610015869</c:v>
                </c:pt>
                <c:pt idx="4006">
                  <c:v>174.077610015869</c:v>
                </c:pt>
                <c:pt idx="4007">
                  <c:v>174.077610015869</c:v>
                </c:pt>
                <c:pt idx="4008">
                  <c:v>174.077610015869</c:v>
                </c:pt>
                <c:pt idx="4009">
                  <c:v>174.077610015869</c:v>
                </c:pt>
                <c:pt idx="4010">
                  <c:v>174.077610015869</c:v>
                </c:pt>
                <c:pt idx="4011">
                  <c:v>174.077610015869</c:v>
                </c:pt>
                <c:pt idx="4012">
                  <c:v>174.077610015869</c:v>
                </c:pt>
                <c:pt idx="4013">
                  <c:v>174.077610015869</c:v>
                </c:pt>
                <c:pt idx="4014">
                  <c:v>174.077610015869</c:v>
                </c:pt>
                <c:pt idx="4015">
                  <c:v>174.077610015869</c:v>
                </c:pt>
                <c:pt idx="4016">
                  <c:v>174.077610015869</c:v>
                </c:pt>
                <c:pt idx="4017">
                  <c:v>174.077610015869</c:v>
                </c:pt>
                <c:pt idx="4018">
                  <c:v>174.077610015869</c:v>
                </c:pt>
                <c:pt idx="4019">
                  <c:v>174.077610015869</c:v>
                </c:pt>
                <c:pt idx="4020">
                  <c:v>174.077610015869</c:v>
                </c:pt>
                <c:pt idx="4021">
                  <c:v>174.077610015869</c:v>
                </c:pt>
                <c:pt idx="4022">
                  <c:v>174.077610015869</c:v>
                </c:pt>
                <c:pt idx="4023">
                  <c:v>174.077610015869</c:v>
                </c:pt>
                <c:pt idx="4024">
                  <c:v>174.077610015869</c:v>
                </c:pt>
                <c:pt idx="4025">
                  <c:v>174.077610015869</c:v>
                </c:pt>
                <c:pt idx="4026">
                  <c:v>174.077610015869</c:v>
                </c:pt>
                <c:pt idx="4027">
                  <c:v>174.077610015869</c:v>
                </c:pt>
                <c:pt idx="4028">
                  <c:v>174.077610015869</c:v>
                </c:pt>
                <c:pt idx="4029">
                  <c:v>174.077610015869</c:v>
                </c:pt>
                <c:pt idx="4030">
                  <c:v>174.077610015869</c:v>
                </c:pt>
                <c:pt idx="4031">
                  <c:v>174.077610015869</c:v>
                </c:pt>
                <c:pt idx="4032">
                  <c:v>174.077610015869</c:v>
                </c:pt>
                <c:pt idx="4033">
                  <c:v>174.077610015869</c:v>
                </c:pt>
                <c:pt idx="4034">
                  <c:v>174.077610015869</c:v>
                </c:pt>
                <c:pt idx="4035">
                  <c:v>174.077610015869</c:v>
                </c:pt>
                <c:pt idx="4036">
                  <c:v>174.077610015869</c:v>
                </c:pt>
                <c:pt idx="4037">
                  <c:v>174.077610015869</c:v>
                </c:pt>
                <c:pt idx="4038">
                  <c:v>174.077610015869</c:v>
                </c:pt>
                <c:pt idx="4039">
                  <c:v>174.077610015869</c:v>
                </c:pt>
                <c:pt idx="4040">
                  <c:v>174.077610015869</c:v>
                </c:pt>
                <c:pt idx="4041">
                  <c:v>174.077610015869</c:v>
                </c:pt>
                <c:pt idx="4042">
                  <c:v>174.077610015869</c:v>
                </c:pt>
                <c:pt idx="4043">
                  <c:v>174.077610015869</c:v>
                </c:pt>
                <c:pt idx="4044">
                  <c:v>174.077610015869</c:v>
                </c:pt>
                <c:pt idx="4045">
                  <c:v>174.077610015869</c:v>
                </c:pt>
                <c:pt idx="4046">
                  <c:v>174.077610015869</c:v>
                </c:pt>
                <c:pt idx="4047">
                  <c:v>174.077610015869</c:v>
                </c:pt>
                <c:pt idx="4048">
                  <c:v>174.077610015869</c:v>
                </c:pt>
                <c:pt idx="4049">
                  <c:v>174.077610015869</c:v>
                </c:pt>
                <c:pt idx="4050">
                  <c:v>174.077610015869</c:v>
                </c:pt>
                <c:pt idx="4051">
                  <c:v>174.077610015869</c:v>
                </c:pt>
                <c:pt idx="4052">
                  <c:v>174.077610015869</c:v>
                </c:pt>
                <c:pt idx="4053">
                  <c:v>174.077610015869</c:v>
                </c:pt>
                <c:pt idx="4054">
                  <c:v>174.077610015869</c:v>
                </c:pt>
                <c:pt idx="4055">
                  <c:v>174.077610015869</c:v>
                </c:pt>
                <c:pt idx="4056">
                  <c:v>174.077610015869</c:v>
                </c:pt>
                <c:pt idx="4057">
                  <c:v>174.077610015869</c:v>
                </c:pt>
                <c:pt idx="4058">
                  <c:v>174.077610015869</c:v>
                </c:pt>
                <c:pt idx="4059">
                  <c:v>174.077610015869</c:v>
                </c:pt>
                <c:pt idx="4060">
                  <c:v>174.077610015869</c:v>
                </c:pt>
                <c:pt idx="4061">
                  <c:v>174.077610015869</c:v>
                </c:pt>
                <c:pt idx="4062">
                  <c:v>174.077610015869</c:v>
                </c:pt>
                <c:pt idx="4063">
                  <c:v>174.077610015869</c:v>
                </c:pt>
                <c:pt idx="4064">
                  <c:v>174.077610015869</c:v>
                </c:pt>
                <c:pt idx="4065">
                  <c:v>174.077610015869</c:v>
                </c:pt>
                <c:pt idx="4066">
                  <c:v>174.077610015869</c:v>
                </c:pt>
                <c:pt idx="4067">
                  <c:v>174.077610015869</c:v>
                </c:pt>
                <c:pt idx="4068">
                  <c:v>174.077610015869</c:v>
                </c:pt>
                <c:pt idx="4069">
                  <c:v>174.077610015869</c:v>
                </c:pt>
                <c:pt idx="4070">
                  <c:v>174.077610015869</c:v>
                </c:pt>
                <c:pt idx="4071">
                  <c:v>174.077610015869</c:v>
                </c:pt>
                <c:pt idx="4072">
                  <c:v>174.077610015869</c:v>
                </c:pt>
                <c:pt idx="4073">
                  <c:v>174.077610015869</c:v>
                </c:pt>
                <c:pt idx="4074">
                  <c:v>174.077610015869</c:v>
                </c:pt>
                <c:pt idx="4075">
                  <c:v>174.077610015869</c:v>
                </c:pt>
                <c:pt idx="4076">
                  <c:v>174.077610015869</c:v>
                </c:pt>
                <c:pt idx="4077">
                  <c:v>174.077610015869</c:v>
                </c:pt>
                <c:pt idx="4078">
                  <c:v>174.077610015869</c:v>
                </c:pt>
                <c:pt idx="4079">
                  <c:v>174.077610015869</c:v>
                </c:pt>
                <c:pt idx="4080">
                  <c:v>174.077610015869</c:v>
                </c:pt>
                <c:pt idx="4081">
                  <c:v>174.077610015869</c:v>
                </c:pt>
                <c:pt idx="4082">
                  <c:v>174.077610015869</c:v>
                </c:pt>
                <c:pt idx="4083">
                  <c:v>174.077610015869</c:v>
                </c:pt>
                <c:pt idx="4084">
                  <c:v>174.077610015869</c:v>
                </c:pt>
                <c:pt idx="4085">
                  <c:v>174.077610015869</c:v>
                </c:pt>
                <c:pt idx="4086">
                  <c:v>174.077610015869</c:v>
                </c:pt>
                <c:pt idx="4087">
                  <c:v>174.077610015869</c:v>
                </c:pt>
                <c:pt idx="4088">
                  <c:v>174.077610015869</c:v>
                </c:pt>
                <c:pt idx="4089">
                  <c:v>174.077610015869</c:v>
                </c:pt>
                <c:pt idx="4090">
                  <c:v>174.077610015869</c:v>
                </c:pt>
                <c:pt idx="4091">
                  <c:v>174.077610015869</c:v>
                </c:pt>
                <c:pt idx="4092">
                  <c:v>174.077610015869</c:v>
                </c:pt>
                <c:pt idx="4093">
                  <c:v>174.077610015869</c:v>
                </c:pt>
                <c:pt idx="4094">
                  <c:v>174.077610015869</c:v>
                </c:pt>
                <c:pt idx="4095">
                  <c:v>174.077610015869</c:v>
                </c:pt>
                <c:pt idx="4096">
                  <c:v>174.077610015869</c:v>
                </c:pt>
                <c:pt idx="4097">
                  <c:v>174.077610015869</c:v>
                </c:pt>
                <c:pt idx="4098">
                  <c:v>174.077610015869</c:v>
                </c:pt>
                <c:pt idx="4099">
                  <c:v>174.077610015869</c:v>
                </c:pt>
                <c:pt idx="4100">
                  <c:v>174.077610015869</c:v>
                </c:pt>
                <c:pt idx="4101">
                  <c:v>174.077610015869</c:v>
                </c:pt>
                <c:pt idx="4102">
                  <c:v>174.077610015869</c:v>
                </c:pt>
                <c:pt idx="4103">
                  <c:v>174.077610015869</c:v>
                </c:pt>
                <c:pt idx="4104">
                  <c:v>174.077610015869</c:v>
                </c:pt>
                <c:pt idx="4105">
                  <c:v>174.077610015869</c:v>
                </c:pt>
                <c:pt idx="4106">
                  <c:v>174.077610015869</c:v>
                </c:pt>
                <c:pt idx="4107">
                  <c:v>174.077610015869</c:v>
                </c:pt>
                <c:pt idx="4108">
                  <c:v>174.077610015869</c:v>
                </c:pt>
                <c:pt idx="4109">
                  <c:v>174.077610015869</c:v>
                </c:pt>
                <c:pt idx="4110">
                  <c:v>174.077610015869</c:v>
                </c:pt>
                <c:pt idx="4111">
                  <c:v>174.077610015869</c:v>
                </c:pt>
                <c:pt idx="4112">
                  <c:v>174.077610015869</c:v>
                </c:pt>
                <c:pt idx="4113">
                  <c:v>174.077610015869</c:v>
                </c:pt>
                <c:pt idx="4114">
                  <c:v>174.077610015869</c:v>
                </c:pt>
                <c:pt idx="4115">
                  <c:v>174.077610015869</c:v>
                </c:pt>
                <c:pt idx="4116">
                  <c:v>174.077610015869</c:v>
                </c:pt>
                <c:pt idx="4117">
                  <c:v>174.077610015869</c:v>
                </c:pt>
                <c:pt idx="4118">
                  <c:v>174.077610015869</c:v>
                </c:pt>
                <c:pt idx="4119">
                  <c:v>174.077610015869</c:v>
                </c:pt>
                <c:pt idx="4120">
                  <c:v>174.077610015869</c:v>
                </c:pt>
                <c:pt idx="4121">
                  <c:v>174.077610015869</c:v>
                </c:pt>
                <c:pt idx="4122">
                  <c:v>174.077610015869</c:v>
                </c:pt>
                <c:pt idx="4123">
                  <c:v>174.077610015869</c:v>
                </c:pt>
                <c:pt idx="4124">
                  <c:v>174.077610015869</c:v>
                </c:pt>
                <c:pt idx="4125">
                  <c:v>174.077610015869</c:v>
                </c:pt>
                <c:pt idx="4126">
                  <c:v>174.077610015869</c:v>
                </c:pt>
                <c:pt idx="4127">
                  <c:v>174.077610015869</c:v>
                </c:pt>
                <c:pt idx="4128">
                  <c:v>174.077610015869</c:v>
                </c:pt>
                <c:pt idx="4129">
                  <c:v>174.077610015869</c:v>
                </c:pt>
                <c:pt idx="4130">
                  <c:v>174.077610015869</c:v>
                </c:pt>
                <c:pt idx="4131">
                  <c:v>174.077610015869</c:v>
                </c:pt>
                <c:pt idx="4132">
                  <c:v>174.077610015869</c:v>
                </c:pt>
                <c:pt idx="4133">
                  <c:v>174.077610015869</c:v>
                </c:pt>
                <c:pt idx="4134">
                  <c:v>174.077610015869</c:v>
                </c:pt>
                <c:pt idx="4135">
                  <c:v>174.077610015869</c:v>
                </c:pt>
                <c:pt idx="4136">
                  <c:v>174.077610015869</c:v>
                </c:pt>
                <c:pt idx="4137">
                  <c:v>174.077610015869</c:v>
                </c:pt>
                <c:pt idx="4138">
                  <c:v>174.077610015869</c:v>
                </c:pt>
                <c:pt idx="4139">
                  <c:v>174.077610015869</c:v>
                </c:pt>
                <c:pt idx="4140">
                  <c:v>174.077610015869</c:v>
                </c:pt>
                <c:pt idx="4141">
                  <c:v>174.077610015869</c:v>
                </c:pt>
                <c:pt idx="4142">
                  <c:v>174.077610015869</c:v>
                </c:pt>
                <c:pt idx="4143">
                  <c:v>174.077610015869</c:v>
                </c:pt>
                <c:pt idx="4144">
                  <c:v>174.077610015869</c:v>
                </c:pt>
                <c:pt idx="4145">
                  <c:v>174.077610015869</c:v>
                </c:pt>
                <c:pt idx="4146">
                  <c:v>174.077610015869</c:v>
                </c:pt>
                <c:pt idx="4147">
                  <c:v>174.077610015869</c:v>
                </c:pt>
                <c:pt idx="4148">
                  <c:v>174.077610015869</c:v>
                </c:pt>
                <c:pt idx="4149">
                  <c:v>174.077610015869</c:v>
                </c:pt>
                <c:pt idx="4150">
                  <c:v>174.077610015869</c:v>
                </c:pt>
                <c:pt idx="4151">
                  <c:v>174.077610015869</c:v>
                </c:pt>
                <c:pt idx="4152">
                  <c:v>174.077610015869</c:v>
                </c:pt>
                <c:pt idx="4153">
                  <c:v>174.077610015869</c:v>
                </c:pt>
                <c:pt idx="4154">
                  <c:v>174.077610015869</c:v>
                </c:pt>
                <c:pt idx="4155">
                  <c:v>174.077610015869</c:v>
                </c:pt>
                <c:pt idx="4156">
                  <c:v>174.077610015869</c:v>
                </c:pt>
                <c:pt idx="4157">
                  <c:v>174.077610015869</c:v>
                </c:pt>
                <c:pt idx="4158">
                  <c:v>174.077610015869</c:v>
                </c:pt>
                <c:pt idx="4159">
                  <c:v>174.077610015869</c:v>
                </c:pt>
                <c:pt idx="4160">
                  <c:v>174.077610015869</c:v>
                </c:pt>
                <c:pt idx="4161">
                  <c:v>174.077610015869</c:v>
                </c:pt>
                <c:pt idx="4162">
                  <c:v>174.077610015869</c:v>
                </c:pt>
                <c:pt idx="4163">
                  <c:v>174.077610015869</c:v>
                </c:pt>
                <c:pt idx="4164">
                  <c:v>174.077610015869</c:v>
                </c:pt>
                <c:pt idx="4165">
                  <c:v>174.077610015869</c:v>
                </c:pt>
                <c:pt idx="4166">
                  <c:v>174.077610015869</c:v>
                </c:pt>
                <c:pt idx="4167">
                  <c:v>174.077610015869</c:v>
                </c:pt>
                <c:pt idx="4168">
                  <c:v>174.077610015869</c:v>
                </c:pt>
                <c:pt idx="4169">
                  <c:v>174.077610015869</c:v>
                </c:pt>
                <c:pt idx="4170">
                  <c:v>174.077610015869</c:v>
                </c:pt>
                <c:pt idx="4171">
                  <c:v>174.077610015869</c:v>
                </c:pt>
                <c:pt idx="4172">
                  <c:v>174.077610015869</c:v>
                </c:pt>
                <c:pt idx="4173">
                  <c:v>174.077610015869</c:v>
                </c:pt>
                <c:pt idx="4174">
                  <c:v>174.077610015869</c:v>
                </c:pt>
                <c:pt idx="4175">
                  <c:v>174.077610015869</c:v>
                </c:pt>
                <c:pt idx="4176">
                  <c:v>174.077610015869</c:v>
                </c:pt>
                <c:pt idx="4177">
                  <c:v>174.077610015869</c:v>
                </c:pt>
                <c:pt idx="4178">
                  <c:v>174.077610015869</c:v>
                </c:pt>
                <c:pt idx="4179">
                  <c:v>174.077610015869</c:v>
                </c:pt>
                <c:pt idx="4180">
                  <c:v>174.077610015869</c:v>
                </c:pt>
                <c:pt idx="4181">
                  <c:v>174.077610015869</c:v>
                </c:pt>
                <c:pt idx="4182">
                  <c:v>174.077610015869</c:v>
                </c:pt>
                <c:pt idx="4183">
                  <c:v>174.077610015869</c:v>
                </c:pt>
                <c:pt idx="4184">
                  <c:v>174.077610015869</c:v>
                </c:pt>
                <c:pt idx="4185">
                  <c:v>174.077610015869</c:v>
                </c:pt>
                <c:pt idx="4186">
                  <c:v>174.077610015869</c:v>
                </c:pt>
                <c:pt idx="4187">
                  <c:v>174.077610015869</c:v>
                </c:pt>
                <c:pt idx="4188">
                  <c:v>174.077610015869</c:v>
                </c:pt>
                <c:pt idx="4189">
                  <c:v>174.077610015869</c:v>
                </c:pt>
                <c:pt idx="4190">
                  <c:v>174.077610015869</c:v>
                </c:pt>
                <c:pt idx="4191">
                  <c:v>174.077610015869</c:v>
                </c:pt>
                <c:pt idx="4192">
                  <c:v>174.077610015869</c:v>
                </c:pt>
                <c:pt idx="4193">
                  <c:v>174.077610015869</c:v>
                </c:pt>
                <c:pt idx="4194">
                  <c:v>174.077610015869</c:v>
                </c:pt>
                <c:pt idx="4195">
                  <c:v>174.077610015869</c:v>
                </c:pt>
                <c:pt idx="4196">
                  <c:v>174.077610015869</c:v>
                </c:pt>
                <c:pt idx="4197">
                  <c:v>174.077610015869</c:v>
                </c:pt>
                <c:pt idx="4198">
                  <c:v>174.077610015869</c:v>
                </c:pt>
                <c:pt idx="4199">
                  <c:v>174.077610015869</c:v>
                </c:pt>
                <c:pt idx="4200">
                  <c:v>174.077610015869</c:v>
                </c:pt>
                <c:pt idx="4201">
                  <c:v>174.077610015869</c:v>
                </c:pt>
                <c:pt idx="4202">
                  <c:v>174.077610015869</c:v>
                </c:pt>
                <c:pt idx="4203">
                  <c:v>174.077610015869</c:v>
                </c:pt>
                <c:pt idx="4204">
                  <c:v>174.077610015869</c:v>
                </c:pt>
                <c:pt idx="4205">
                  <c:v>174.077610015869</c:v>
                </c:pt>
                <c:pt idx="4206">
                  <c:v>174.077610015869</c:v>
                </c:pt>
                <c:pt idx="4207">
                  <c:v>174.077610015869</c:v>
                </c:pt>
                <c:pt idx="4208">
                  <c:v>174.077610015869</c:v>
                </c:pt>
                <c:pt idx="4209">
                  <c:v>174.077610015869</c:v>
                </c:pt>
                <c:pt idx="4210">
                  <c:v>174.077610015869</c:v>
                </c:pt>
                <c:pt idx="4211">
                  <c:v>174.077610015869</c:v>
                </c:pt>
                <c:pt idx="4212">
                  <c:v>174.077610015869</c:v>
                </c:pt>
                <c:pt idx="4213">
                  <c:v>174.077610015869</c:v>
                </c:pt>
                <c:pt idx="4214">
                  <c:v>174.077610015869</c:v>
                </c:pt>
                <c:pt idx="4215">
                  <c:v>174.077610015869</c:v>
                </c:pt>
                <c:pt idx="4216">
                  <c:v>174.077610015869</c:v>
                </c:pt>
                <c:pt idx="4217">
                  <c:v>174.077610015869</c:v>
                </c:pt>
                <c:pt idx="4218">
                  <c:v>174.077610015869</c:v>
                </c:pt>
                <c:pt idx="4219">
                  <c:v>174.077610015869</c:v>
                </c:pt>
                <c:pt idx="4220">
                  <c:v>174.077610015869</c:v>
                </c:pt>
                <c:pt idx="4221">
                  <c:v>174.077610015869</c:v>
                </c:pt>
                <c:pt idx="4222">
                  <c:v>174.077610015869</c:v>
                </c:pt>
                <c:pt idx="4223">
                  <c:v>174.077610015869</c:v>
                </c:pt>
                <c:pt idx="4224">
                  <c:v>174.077610015869</c:v>
                </c:pt>
                <c:pt idx="4225">
                  <c:v>174.077610015869</c:v>
                </c:pt>
                <c:pt idx="4226">
                  <c:v>174.077610015869</c:v>
                </c:pt>
                <c:pt idx="4227">
                  <c:v>174.077610015869</c:v>
                </c:pt>
                <c:pt idx="4228">
                  <c:v>174.077610015869</c:v>
                </c:pt>
                <c:pt idx="4229">
                  <c:v>174.077610015869</c:v>
                </c:pt>
                <c:pt idx="4230">
                  <c:v>174.077610015869</c:v>
                </c:pt>
                <c:pt idx="4231">
                  <c:v>174.077610015869</c:v>
                </c:pt>
                <c:pt idx="4232">
                  <c:v>174.077610015869</c:v>
                </c:pt>
                <c:pt idx="4233">
                  <c:v>174.077610015869</c:v>
                </c:pt>
                <c:pt idx="4234">
                  <c:v>174.077610015869</c:v>
                </c:pt>
                <c:pt idx="4235">
                  <c:v>174.077610015869</c:v>
                </c:pt>
                <c:pt idx="4236">
                  <c:v>174.077610015869</c:v>
                </c:pt>
                <c:pt idx="4237">
                  <c:v>174.077610015869</c:v>
                </c:pt>
                <c:pt idx="4238">
                  <c:v>174.077610015869</c:v>
                </c:pt>
                <c:pt idx="4239">
                  <c:v>174.077610015869</c:v>
                </c:pt>
                <c:pt idx="4240">
                  <c:v>174.077610015869</c:v>
                </c:pt>
                <c:pt idx="4241">
                  <c:v>174.077610015869</c:v>
                </c:pt>
                <c:pt idx="4242">
                  <c:v>174.077610015869</c:v>
                </c:pt>
                <c:pt idx="4243">
                  <c:v>174.077610015869</c:v>
                </c:pt>
                <c:pt idx="4244">
                  <c:v>174.077610015869</c:v>
                </c:pt>
                <c:pt idx="4245">
                  <c:v>174.077610015869</c:v>
                </c:pt>
                <c:pt idx="4246">
                  <c:v>174.077610015869</c:v>
                </c:pt>
                <c:pt idx="4247">
                  <c:v>174.077610015869</c:v>
                </c:pt>
                <c:pt idx="4248">
                  <c:v>174.077610015869</c:v>
                </c:pt>
                <c:pt idx="4249">
                  <c:v>174.077610015869</c:v>
                </c:pt>
                <c:pt idx="4250">
                  <c:v>174.077610015869</c:v>
                </c:pt>
                <c:pt idx="4251">
                  <c:v>174.077610015869</c:v>
                </c:pt>
                <c:pt idx="4252">
                  <c:v>174.077610015869</c:v>
                </c:pt>
                <c:pt idx="4253">
                  <c:v>174.077610015869</c:v>
                </c:pt>
                <c:pt idx="4254">
                  <c:v>174.077610015869</c:v>
                </c:pt>
                <c:pt idx="4255">
                  <c:v>174.077610015869</c:v>
                </c:pt>
                <c:pt idx="4256">
                  <c:v>174.077610015869</c:v>
                </c:pt>
                <c:pt idx="4257">
                  <c:v>174.077610015869</c:v>
                </c:pt>
                <c:pt idx="4258">
                  <c:v>174.077610015869</c:v>
                </c:pt>
                <c:pt idx="4259">
                  <c:v>174.077610015869</c:v>
                </c:pt>
                <c:pt idx="4260">
                  <c:v>174.077610015869</c:v>
                </c:pt>
                <c:pt idx="4261">
                  <c:v>174.077610015869</c:v>
                </c:pt>
                <c:pt idx="4262">
                  <c:v>174.077610015869</c:v>
                </c:pt>
                <c:pt idx="4263">
                  <c:v>174.077610015869</c:v>
                </c:pt>
                <c:pt idx="4264">
                  <c:v>174.077610015869</c:v>
                </c:pt>
                <c:pt idx="4265">
                  <c:v>174.077610015869</c:v>
                </c:pt>
                <c:pt idx="4266">
                  <c:v>174.077610015869</c:v>
                </c:pt>
                <c:pt idx="4267">
                  <c:v>174.077610015869</c:v>
                </c:pt>
                <c:pt idx="4268">
                  <c:v>174.077610015869</c:v>
                </c:pt>
                <c:pt idx="4269">
                  <c:v>174.077610015869</c:v>
                </c:pt>
                <c:pt idx="4270">
                  <c:v>174.077610015869</c:v>
                </c:pt>
                <c:pt idx="4271">
                  <c:v>174.077610015869</c:v>
                </c:pt>
                <c:pt idx="4272">
                  <c:v>174.077610015869</c:v>
                </c:pt>
                <c:pt idx="4273">
                  <c:v>174.077610015869</c:v>
                </c:pt>
                <c:pt idx="4274">
                  <c:v>174.077610015869</c:v>
                </c:pt>
                <c:pt idx="4275">
                  <c:v>174.077610015869</c:v>
                </c:pt>
                <c:pt idx="4276">
                  <c:v>174.077610015869</c:v>
                </c:pt>
                <c:pt idx="4277">
                  <c:v>174.077610015869</c:v>
                </c:pt>
                <c:pt idx="4278">
                  <c:v>174.077610015869</c:v>
                </c:pt>
                <c:pt idx="4279">
                  <c:v>174.077610015869</c:v>
                </c:pt>
                <c:pt idx="4280">
                  <c:v>174.077610015869</c:v>
                </c:pt>
                <c:pt idx="4281">
                  <c:v>174.077610015869</c:v>
                </c:pt>
                <c:pt idx="4282">
                  <c:v>174.077610015869</c:v>
                </c:pt>
                <c:pt idx="4283">
                  <c:v>174.077610015869</c:v>
                </c:pt>
                <c:pt idx="4284">
                  <c:v>174.077610015869</c:v>
                </c:pt>
                <c:pt idx="4285">
                  <c:v>174.077610015869</c:v>
                </c:pt>
                <c:pt idx="4286">
                  <c:v>174.077610015869</c:v>
                </c:pt>
                <c:pt idx="4287">
                  <c:v>174.077610015869</c:v>
                </c:pt>
                <c:pt idx="4288">
                  <c:v>174.077610015869</c:v>
                </c:pt>
                <c:pt idx="4289">
                  <c:v>174.077610015869</c:v>
                </c:pt>
                <c:pt idx="4290">
                  <c:v>174.077610015869</c:v>
                </c:pt>
                <c:pt idx="4291">
                  <c:v>174.077610015869</c:v>
                </c:pt>
                <c:pt idx="4292">
                  <c:v>174.077610015869</c:v>
                </c:pt>
                <c:pt idx="4293">
                  <c:v>174.077610015869</c:v>
                </c:pt>
                <c:pt idx="4294">
                  <c:v>174.077610015869</c:v>
                </c:pt>
                <c:pt idx="4295">
                  <c:v>174.077610015869</c:v>
                </c:pt>
                <c:pt idx="4296">
                  <c:v>174.077610015869</c:v>
                </c:pt>
                <c:pt idx="4297">
                  <c:v>174.077610015869</c:v>
                </c:pt>
                <c:pt idx="4298">
                  <c:v>174.077610015869</c:v>
                </c:pt>
                <c:pt idx="4299">
                  <c:v>174.077610015869</c:v>
                </c:pt>
                <c:pt idx="4300">
                  <c:v>174.077610015869</c:v>
                </c:pt>
                <c:pt idx="4301">
                  <c:v>174.077610015869</c:v>
                </c:pt>
                <c:pt idx="4302">
                  <c:v>174.077610015869</c:v>
                </c:pt>
                <c:pt idx="4303">
                  <c:v>174.077610015869</c:v>
                </c:pt>
                <c:pt idx="4304">
                  <c:v>174.077610015869</c:v>
                </c:pt>
                <c:pt idx="4305">
                  <c:v>174.077610015869</c:v>
                </c:pt>
                <c:pt idx="4306">
                  <c:v>174.077610015869</c:v>
                </c:pt>
                <c:pt idx="4307">
                  <c:v>174.077610015869</c:v>
                </c:pt>
                <c:pt idx="4308">
                  <c:v>174.077610015869</c:v>
                </c:pt>
                <c:pt idx="4309">
                  <c:v>174.077610015869</c:v>
                </c:pt>
                <c:pt idx="4310">
                  <c:v>174.077610015869</c:v>
                </c:pt>
                <c:pt idx="4311">
                  <c:v>174.077610015869</c:v>
                </c:pt>
                <c:pt idx="4312">
                  <c:v>174.077610015869</c:v>
                </c:pt>
                <c:pt idx="4313">
                  <c:v>174.077610015869</c:v>
                </c:pt>
                <c:pt idx="4314">
                  <c:v>174.077610015869</c:v>
                </c:pt>
                <c:pt idx="4315">
                  <c:v>174.077610015869</c:v>
                </c:pt>
                <c:pt idx="4316">
                  <c:v>174.077610015869</c:v>
                </c:pt>
                <c:pt idx="4317">
                  <c:v>174.077610015869</c:v>
                </c:pt>
                <c:pt idx="4318">
                  <c:v>174.077610015869</c:v>
                </c:pt>
                <c:pt idx="4319">
                  <c:v>174.077610015869</c:v>
                </c:pt>
                <c:pt idx="4320">
                  <c:v>174.077610015869</c:v>
                </c:pt>
                <c:pt idx="4321">
                  <c:v>174.077610015869</c:v>
                </c:pt>
                <c:pt idx="4322">
                  <c:v>174.077610015869</c:v>
                </c:pt>
                <c:pt idx="4323">
                  <c:v>174.077610015869</c:v>
                </c:pt>
                <c:pt idx="4324">
                  <c:v>174.077610015869</c:v>
                </c:pt>
                <c:pt idx="4325">
                  <c:v>174.077610015869</c:v>
                </c:pt>
                <c:pt idx="4326">
                  <c:v>174.077610015869</c:v>
                </c:pt>
                <c:pt idx="4327">
                  <c:v>174.077610015869</c:v>
                </c:pt>
                <c:pt idx="4328">
                  <c:v>174.077610015869</c:v>
                </c:pt>
                <c:pt idx="4329">
                  <c:v>174.077610015869</c:v>
                </c:pt>
                <c:pt idx="4330">
                  <c:v>174.077610015869</c:v>
                </c:pt>
                <c:pt idx="4331">
                  <c:v>174.077610015869</c:v>
                </c:pt>
                <c:pt idx="4332">
                  <c:v>174.077610015869</c:v>
                </c:pt>
                <c:pt idx="4333">
                  <c:v>174.077610015869</c:v>
                </c:pt>
                <c:pt idx="4334">
                  <c:v>174.077610015869</c:v>
                </c:pt>
                <c:pt idx="4335">
                  <c:v>174.077610015869</c:v>
                </c:pt>
                <c:pt idx="4336">
                  <c:v>174.077610015869</c:v>
                </c:pt>
                <c:pt idx="4337">
                  <c:v>174.077610015869</c:v>
                </c:pt>
                <c:pt idx="4338">
                  <c:v>174.077610015869</c:v>
                </c:pt>
                <c:pt idx="4339">
                  <c:v>174.077610015869</c:v>
                </c:pt>
                <c:pt idx="4340">
                  <c:v>174.077610015869</c:v>
                </c:pt>
                <c:pt idx="4341">
                  <c:v>174.077610015869</c:v>
                </c:pt>
                <c:pt idx="4342">
                  <c:v>174.077610015869</c:v>
                </c:pt>
                <c:pt idx="4343">
                  <c:v>174.077610015869</c:v>
                </c:pt>
                <c:pt idx="4344">
                  <c:v>174.077610015869</c:v>
                </c:pt>
                <c:pt idx="4345">
                  <c:v>174.077610015869</c:v>
                </c:pt>
                <c:pt idx="4346">
                  <c:v>174.077610015869</c:v>
                </c:pt>
                <c:pt idx="4347">
                  <c:v>174.077610015869</c:v>
                </c:pt>
                <c:pt idx="4348">
                  <c:v>174.077610015869</c:v>
                </c:pt>
                <c:pt idx="4349">
                  <c:v>174.077610015869</c:v>
                </c:pt>
                <c:pt idx="4350">
                  <c:v>174.077610015869</c:v>
                </c:pt>
                <c:pt idx="4351">
                  <c:v>174.077610015869</c:v>
                </c:pt>
                <c:pt idx="4352">
                  <c:v>174.077610015869</c:v>
                </c:pt>
                <c:pt idx="4353">
                  <c:v>174.077610015869</c:v>
                </c:pt>
                <c:pt idx="4354">
                  <c:v>174.077610015869</c:v>
                </c:pt>
                <c:pt idx="4355">
                  <c:v>174.077610015869</c:v>
                </c:pt>
                <c:pt idx="4356">
                  <c:v>174.077610015869</c:v>
                </c:pt>
                <c:pt idx="4357">
                  <c:v>174.077610015869</c:v>
                </c:pt>
                <c:pt idx="4358">
                  <c:v>174.077610015869</c:v>
                </c:pt>
                <c:pt idx="4359">
                  <c:v>174.077610015869</c:v>
                </c:pt>
                <c:pt idx="4360">
                  <c:v>174.077610015869</c:v>
                </c:pt>
                <c:pt idx="4361">
                  <c:v>174.077610015869</c:v>
                </c:pt>
                <c:pt idx="4362">
                  <c:v>174.077610015869</c:v>
                </c:pt>
                <c:pt idx="4363">
                  <c:v>174.077610015869</c:v>
                </c:pt>
                <c:pt idx="4364">
                  <c:v>174.077610015869</c:v>
                </c:pt>
                <c:pt idx="4365">
                  <c:v>174.077610015869</c:v>
                </c:pt>
                <c:pt idx="4366">
                  <c:v>174.077610015869</c:v>
                </c:pt>
                <c:pt idx="4367">
                  <c:v>174.077610015869</c:v>
                </c:pt>
                <c:pt idx="4368">
                  <c:v>174.077610015869</c:v>
                </c:pt>
                <c:pt idx="4369">
                  <c:v>174.077610015869</c:v>
                </c:pt>
                <c:pt idx="4370">
                  <c:v>174.077610015869</c:v>
                </c:pt>
                <c:pt idx="4371">
                  <c:v>174.077610015869</c:v>
                </c:pt>
                <c:pt idx="4372">
                  <c:v>174.077610015869</c:v>
                </c:pt>
                <c:pt idx="4373">
                  <c:v>174.077610015869</c:v>
                </c:pt>
                <c:pt idx="4374">
                  <c:v>174.077610015869</c:v>
                </c:pt>
                <c:pt idx="4375">
                  <c:v>174.077610015869</c:v>
                </c:pt>
                <c:pt idx="4376">
                  <c:v>174.077610015869</c:v>
                </c:pt>
                <c:pt idx="4377">
                  <c:v>174.077610015869</c:v>
                </c:pt>
                <c:pt idx="4378">
                  <c:v>174.077610015869</c:v>
                </c:pt>
                <c:pt idx="4379">
                  <c:v>174.077610015869</c:v>
                </c:pt>
                <c:pt idx="4380">
                  <c:v>174.077610015869</c:v>
                </c:pt>
                <c:pt idx="4381">
                  <c:v>174.077610015869</c:v>
                </c:pt>
                <c:pt idx="4382">
                  <c:v>174.077610015869</c:v>
                </c:pt>
                <c:pt idx="4383">
                  <c:v>174.077610015869</c:v>
                </c:pt>
                <c:pt idx="4384">
                  <c:v>174.077610015869</c:v>
                </c:pt>
                <c:pt idx="4385">
                  <c:v>174.077610015869</c:v>
                </c:pt>
                <c:pt idx="4386">
                  <c:v>174.077610015869</c:v>
                </c:pt>
                <c:pt idx="4387">
                  <c:v>174.077610015869</c:v>
                </c:pt>
                <c:pt idx="4388">
                  <c:v>174.077610015869</c:v>
                </c:pt>
                <c:pt idx="4389">
                  <c:v>174.077610015869</c:v>
                </c:pt>
                <c:pt idx="4390">
                  <c:v>174.077610015869</c:v>
                </c:pt>
                <c:pt idx="4391">
                  <c:v>174.077610015869</c:v>
                </c:pt>
                <c:pt idx="4392">
                  <c:v>174.077610015869</c:v>
                </c:pt>
                <c:pt idx="4393">
                  <c:v>174.077610015869</c:v>
                </c:pt>
                <c:pt idx="4394">
                  <c:v>174.077610015869</c:v>
                </c:pt>
                <c:pt idx="4395">
                  <c:v>174.077610015869</c:v>
                </c:pt>
                <c:pt idx="4396">
                  <c:v>174.077610015869</c:v>
                </c:pt>
                <c:pt idx="4397">
                  <c:v>174.077610015869</c:v>
                </c:pt>
                <c:pt idx="4398">
                  <c:v>174.077610015869</c:v>
                </c:pt>
                <c:pt idx="4399">
                  <c:v>174.077610015869</c:v>
                </c:pt>
                <c:pt idx="4400">
                  <c:v>174.077610015869</c:v>
                </c:pt>
                <c:pt idx="4401">
                  <c:v>174.077610015869</c:v>
                </c:pt>
                <c:pt idx="4402">
                  <c:v>174.077610015869</c:v>
                </c:pt>
                <c:pt idx="4403">
                  <c:v>174.077610015869</c:v>
                </c:pt>
                <c:pt idx="4404">
                  <c:v>174.077610015869</c:v>
                </c:pt>
                <c:pt idx="4405">
                  <c:v>174.077610015869</c:v>
                </c:pt>
                <c:pt idx="4406">
                  <c:v>174.077610015869</c:v>
                </c:pt>
                <c:pt idx="4407">
                  <c:v>174.077610015869</c:v>
                </c:pt>
                <c:pt idx="4408">
                  <c:v>174.077610015869</c:v>
                </c:pt>
                <c:pt idx="4409">
                  <c:v>174.077610015869</c:v>
                </c:pt>
                <c:pt idx="4410">
                  <c:v>174.077610015869</c:v>
                </c:pt>
                <c:pt idx="4411">
                  <c:v>174.077610015869</c:v>
                </c:pt>
                <c:pt idx="4412">
                  <c:v>174.077610015869</c:v>
                </c:pt>
                <c:pt idx="4413">
                  <c:v>174.077610015869</c:v>
                </c:pt>
                <c:pt idx="4414">
                  <c:v>174.077610015869</c:v>
                </c:pt>
                <c:pt idx="4415">
                  <c:v>174.077610015869</c:v>
                </c:pt>
                <c:pt idx="4416">
                  <c:v>174.077610015869</c:v>
                </c:pt>
                <c:pt idx="4417">
                  <c:v>174.077610015869</c:v>
                </c:pt>
                <c:pt idx="4418">
                  <c:v>174.077610015869</c:v>
                </c:pt>
                <c:pt idx="4419">
                  <c:v>174.077610015869</c:v>
                </c:pt>
                <c:pt idx="4420">
                  <c:v>174.077610015869</c:v>
                </c:pt>
                <c:pt idx="4421">
                  <c:v>174.077610015869</c:v>
                </c:pt>
                <c:pt idx="4422">
                  <c:v>174.077610015869</c:v>
                </c:pt>
                <c:pt idx="4423">
                  <c:v>174.077610015869</c:v>
                </c:pt>
                <c:pt idx="4424">
                  <c:v>174.077610015869</c:v>
                </c:pt>
                <c:pt idx="4425">
                  <c:v>174.077610015869</c:v>
                </c:pt>
                <c:pt idx="4426">
                  <c:v>174.077610015869</c:v>
                </c:pt>
                <c:pt idx="4427">
                  <c:v>174.077610015869</c:v>
                </c:pt>
                <c:pt idx="4428">
                  <c:v>174.077610015869</c:v>
                </c:pt>
                <c:pt idx="4429">
                  <c:v>174.077610015869</c:v>
                </c:pt>
                <c:pt idx="4430">
                  <c:v>174.077610015869</c:v>
                </c:pt>
                <c:pt idx="4431">
                  <c:v>174.077610015869</c:v>
                </c:pt>
                <c:pt idx="4432">
                  <c:v>174.077610015869</c:v>
                </c:pt>
                <c:pt idx="4433">
                  <c:v>174.077610015869</c:v>
                </c:pt>
                <c:pt idx="4434">
                  <c:v>174.077610015869</c:v>
                </c:pt>
                <c:pt idx="4435">
                  <c:v>174.077610015869</c:v>
                </c:pt>
                <c:pt idx="4436">
                  <c:v>174.077610015869</c:v>
                </c:pt>
                <c:pt idx="4437">
                  <c:v>174.077610015869</c:v>
                </c:pt>
                <c:pt idx="4438">
                  <c:v>174.077610015869</c:v>
                </c:pt>
                <c:pt idx="4439">
                  <c:v>174.077610015869</c:v>
                </c:pt>
                <c:pt idx="4440">
                  <c:v>174.077610015869</c:v>
                </c:pt>
                <c:pt idx="4441">
                  <c:v>174.077610015869</c:v>
                </c:pt>
                <c:pt idx="4442">
                  <c:v>174.077610015869</c:v>
                </c:pt>
                <c:pt idx="4443">
                  <c:v>174.077610015869</c:v>
                </c:pt>
                <c:pt idx="4444">
                  <c:v>174.077610015869</c:v>
                </c:pt>
                <c:pt idx="4445">
                  <c:v>174.077610015869</c:v>
                </c:pt>
                <c:pt idx="4446">
                  <c:v>174.077610015869</c:v>
                </c:pt>
                <c:pt idx="4447">
                  <c:v>174.077610015869</c:v>
                </c:pt>
                <c:pt idx="4448">
                  <c:v>174.077610015869</c:v>
                </c:pt>
                <c:pt idx="4449">
                  <c:v>174.077610015869</c:v>
                </c:pt>
                <c:pt idx="4450">
                  <c:v>174.077610015869</c:v>
                </c:pt>
                <c:pt idx="4451">
                  <c:v>174.077610015869</c:v>
                </c:pt>
                <c:pt idx="4452">
                  <c:v>174.077610015869</c:v>
                </c:pt>
                <c:pt idx="4453">
                  <c:v>174.077610015869</c:v>
                </c:pt>
                <c:pt idx="4454">
                  <c:v>174.077610015869</c:v>
                </c:pt>
                <c:pt idx="4455">
                  <c:v>174.077610015869</c:v>
                </c:pt>
                <c:pt idx="4456">
                  <c:v>174.077610015869</c:v>
                </c:pt>
                <c:pt idx="4457">
                  <c:v>174.077610015869</c:v>
                </c:pt>
                <c:pt idx="4458">
                  <c:v>174.077610015869</c:v>
                </c:pt>
                <c:pt idx="4459">
                  <c:v>174.077610015869</c:v>
                </c:pt>
                <c:pt idx="4460">
                  <c:v>174.077610015869</c:v>
                </c:pt>
                <c:pt idx="4461">
                  <c:v>174.077610015869</c:v>
                </c:pt>
                <c:pt idx="4462">
                  <c:v>174.077610015869</c:v>
                </c:pt>
                <c:pt idx="4463">
                  <c:v>174.077610015869</c:v>
                </c:pt>
                <c:pt idx="4464">
                  <c:v>174.077610015869</c:v>
                </c:pt>
                <c:pt idx="4465">
                  <c:v>174.077610015869</c:v>
                </c:pt>
                <c:pt idx="4466">
                  <c:v>174.077610015869</c:v>
                </c:pt>
                <c:pt idx="4467">
                  <c:v>174.077610015869</c:v>
                </c:pt>
                <c:pt idx="4468">
                  <c:v>174.077610015869</c:v>
                </c:pt>
                <c:pt idx="4469">
                  <c:v>174.077610015869</c:v>
                </c:pt>
                <c:pt idx="4470">
                  <c:v>174.077610015869</c:v>
                </c:pt>
                <c:pt idx="4471">
                  <c:v>174.077610015869</c:v>
                </c:pt>
                <c:pt idx="4472">
                  <c:v>174.077610015869</c:v>
                </c:pt>
                <c:pt idx="4473">
                  <c:v>174.077610015869</c:v>
                </c:pt>
                <c:pt idx="4474">
                  <c:v>174.077610015869</c:v>
                </c:pt>
                <c:pt idx="4475">
                  <c:v>174.077610015869</c:v>
                </c:pt>
                <c:pt idx="4476">
                  <c:v>174.077610015869</c:v>
                </c:pt>
                <c:pt idx="4477">
                  <c:v>174.077610015869</c:v>
                </c:pt>
                <c:pt idx="4478">
                  <c:v>174.077610015869</c:v>
                </c:pt>
                <c:pt idx="4479">
                  <c:v>174.077610015869</c:v>
                </c:pt>
                <c:pt idx="4480">
                  <c:v>174.077610015869</c:v>
                </c:pt>
                <c:pt idx="4481">
                  <c:v>174.077610015869</c:v>
                </c:pt>
                <c:pt idx="4482">
                  <c:v>174.077610015869</c:v>
                </c:pt>
                <c:pt idx="4483">
                  <c:v>174.077610015869</c:v>
                </c:pt>
                <c:pt idx="4484">
                  <c:v>174.077610015869</c:v>
                </c:pt>
                <c:pt idx="4485">
                  <c:v>174.077610015869</c:v>
                </c:pt>
                <c:pt idx="4486">
                  <c:v>174.077610015869</c:v>
                </c:pt>
                <c:pt idx="4487">
                  <c:v>174.077610015869</c:v>
                </c:pt>
                <c:pt idx="4488">
                  <c:v>174.077610015869</c:v>
                </c:pt>
                <c:pt idx="4489">
                  <c:v>174.077610015869</c:v>
                </c:pt>
                <c:pt idx="4490">
                  <c:v>174.077610015869</c:v>
                </c:pt>
                <c:pt idx="4491">
                  <c:v>174.077610015869</c:v>
                </c:pt>
                <c:pt idx="4492">
                  <c:v>174.077610015869</c:v>
                </c:pt>
                <c:pt idx="4493">
                  <c:v>174.077610015869</c:v>
                </c:pt>
                <c:pt idx="4494">
                  <c:v>174.077610015869</c:v>
                </c:pt>
                <c:pt idx="4495">
                  <c:v>174.077610015869</c:v>
                </c:pt>
                <c:pt idx="4496">
                  <c:v>174.077610015869</c:v>
                </c:pt>
                <c:pt idx="4497">
                  <c:v>174.077610015869</c:v>
                </c:pt>
                <c:pt idx="4498">
                  <c:v>174.077610015869</c:v>
                </c:pt>
                <c:pt idx="4499">
                  <c:v>174.077610015869</c:v>
                </c:pt>
                <c:pt idx="4500">
                  <c:v>174.077610015869</c:v>
                </c:pt>
                <c:pt idx="4501">
                  <c:v>174.077610015869</c:v>
                </c:pt>
                <c:pt idx="4502">
                  <c:v>174.077610015869</c:v>
                </c:pt>
                <c:pt idx="4503">
                  <c:v>174.077610015869</c:v>
                </c:pt>
                <c:pt idx="4504">
                  <c:v>174.077610015869</c:v>
                </c:pt>
                <c:pt idx="4505">
                  <c:v>174.077610015869</c:v>
                </c:pt>
                <c:pt idx="4506">
                  <c:v>174.077610015869</c:v>
                </c:pt>
                <c:pt idx="4507">
                  <c:v>174.077610015869</c:v>
                </c:pt>
                <c:pt idx="4508">
                  <c:v>174.077610015869</c:v>
                </c:pt>
                <c:pt idx="4509">
                  <c:v>174.077610015869</c:v>
                </c:pt>
                <c:pt idx="4510">
                  <c:v>174.077610015869</c:v>
                </c:pt>
                <c:pt idx="4511">
                  <c:v>174.077610015869</c:v>
                </c:pt>
                <c:pt idx="4512">
                  <c:v>174.077610015869</c:v>
                </c:pt>
                <c:pt idx="4513">
                  <c:v>174.077610015869</c:v>
                </c:pt>
                <c:pt idx="4514">
                  <c:v>174.077610015869</c:v>
                </c:pt>
                <c:pt idx="4515">
                  <c:v>174.077610015869</c:v>
                </c:pt>
                <c:pt idx="4516">
                  <c:v>174.077610015869</c:v>
                </c:pt>
                <c:pt idx="4517">
                  <c:v>174.077610015869</c:v>
                </c:pt>
                <c:pt idx="4518">
                  <c:v>174.077610015869</c:v>
                </c:pt>
                <c:pt idx="4519">
                  <c:v>174.077610015869</c:v>
                </c:pt>
                <c:pt idx="4520">
                  <c:v>174.077610015869</c:v>
                </c:pt>
                <c:pt idx="4521">
                  <c:v>174.077610015869</c:v>
                </c:pt>
                <c:pt idx="4522">
                  <c:v>174.077610015869</c:v>
                </c:pt>
                <c:pt idx="4523">
                  <c:v>174.077610015869</c:v>
                </c:pt>
                <c:pt idx="4524">
                  <c:v>174.077610015869</c:v>
                </c:pt>
                <c:pt idx="4525">
                  <c:v>174.077610015869</c:v>
                </c:pt>
                <c:pt idx="4526">
                  <c:v>174.077610015869</c:v>
                </c:pt>
                <c:pt idx="4527">
                  <c:v>174.077610015869</c:v>
                </c:pt>
                <c:pt idx="4528">
                  <c:v>174.077610015869</c:v>
                </c:pt>
                <c:pt idx="4529">
                  <c:v>174.077610015869</c:v>
                </c:pt>
                <c:pt idx="4530">
                  <c:v>174.077610015869</c:v>
                </c:pt>
                <c:pt idx="4531">
                  <c:v>174.077610015869</c:v>
                </c:pt>
                <c:pt idx="4532">
                  <c:v>174.077610015869</c:v>
                </c:pt>
                <c:pt idx="4533">
                  <c:v>174.077610015869</c:v>
                </c:pt>
                <c:pt idx="4534">
                  <c:v>174.077610015869</c:v>
                </c:pt>
                <c:pt idx="4535">
                  <c:v>174.077610015869</c:v>
                </c:pt>
                <c:pt idx="4536">
                  <c:v>174.077610015869</c:v>
                </c:pt>
                <c:pt idx="4537">
                  <c:v>174.077610015869</c:v>
                </c:pt>
                <c:pt idx="4538">
                  <c:v>174.077610015869</c:v>
                </c:pt>
                <c:pt idx="4539">
                  <c:v>174.077610015869</c:v>
                </c:pt>
                <c:pt idx="4540">
                  <c:v>174.077610015869</c:v>
                </c:pt>
                <c:pt idx="4541">
                  <c:v>174.077610015869</c:v>
                </c:pt>
                <c:pt idx="4542">
                  <c:v>174.077610015869</c:v>
                </c:pt>
                <c:pt idx="4543">
                  <c:v>174.077610015869</c:v>
                </c:pt>
                <c:pt idx="4544">
                  <c:v>174.077610015869</c:v>
                </c:pt>
                <c:pt idx="4545">
                  <c:v>174.077610015869</c:v>
                </c:pt>
                <c:pt idx="4546">
                  <c:v>174.077610015869</c:v>
                </c:pt>
                <c:pt idx="4547">
                  <c:v>174.077610015869</c:v>
                </c:pt>
                <c:pt idx="4548">
                  <c:v>174.077610015869</c:v>
                </c:pt>
                <c:pt idx="4549">
                  <c:v>174.077610015869</c:v>
                </c:pt>
                <c:pt idx="4550">
                  <c:v>174.077610015869</c:v>
                </c:pt>
                <c:pt idx="4551">
                  <c:v>174.077610015869</c:v>
                </c:pt>
                <c:pt idx="4552">
                  <c:v>174.077610015869</c:v>
                </c:pt>
                <c:pt idx="4553">
                  <c:v>174.077610015869</c:v>
                </c:pt>
                <c:pt idx="4554">
                  <c:v>174.077610015869</c:v>
                </c:pt>
                <c:pt idx="4555">
                  <c:v>174.077610015869</c:v>
                </c:pt>
                <c:pt idx="4556">
                  <c:v>174.077610015869</c:v>
                </c:pt>
                <c:pt idx="4557">
                  <c:v>174.077610015869</c:v>
                </c:pt>
                <c:pt idx="4558">
                  <c:v>174.077610015869</c:v>
                </c:pt>
                <c:pt idx="4559">
                  <c:v>174.077610015869</c:v>
                </c:pt>
                <c:pt idx="4560">
                  <c:v>174.077610015869</c:v>
                </c:pt>
                <c:pt idx="4561">
                  <c:v>174.077610015869</c:v>
                </c:pt>
                <c:pt idx="4562">
                  <c:v>174.077610015869</c:v>
                </c:pt>
                <c:pt idx="4563">
                  <c:v>174.077610015869</c:v>
                </c:pt>
                <c:pt idx="4564">
                  <c:v>174.077610015869</c:v>
                </c:pt>
                <c:pt idx="4565">
                  <c:v>174.077610015869</c:v>
                </c:pt>
                <c:pt idx="4566">
                  <c:v>174.077610015869</c:v>
                </c:pt>
                <c:pt idx="4567">
                  <c:v>174.077610015869</c:v>
                </c:pt>
                <c:pt idx="4568">
                  <c:v>174.077610015869</c:v>
                </c:pt>
                <c:pt idx="4569">
                  <c:v>174.077610015869</c:v>
                </c:pt>
                <c:pt idx="4570">
                  <c:v>174.077610015869</c:v>
                </c:pt>
                <c:pt idx="4571">
                  <c:v>174.077610015869</c:v>
                </c:pt>
                <c:pt idx="4572">
                  <c:v>174.077610015869</c:v>
                </c:pt>
                <c:pt idx="4573">
                  <c:v>174.077610015869</c:v>
                </c:pt>
                <c:pt idx="4574">
                  <c:v>174.077610015869</c:v>
                </c:pt>
                <c:pt idx="4575">
                  <c:v>174.077610015869</c:v>
                </c:pt>
                <c:pt idx="4576">
                  <c:v>174.077610015869</c:v>
                </c:pt>
                <c:pt idx="4577">
                  <c:v>174.077610015869</c:v>
                </c:pt>
                <c:pt idx="4578">
                  <c:v>174.077610015869</c:v>
                </c:pt>
                <c:pt idx="4579">
                  <c:v>174.077610015869</c:v>
                </c:pt>
                <c:pt idx="4580">
                  <c:v>174.077610015869</c:v>
                </c:pt>
                <c:pt idx="4581">
                  <c:v>174.077610015869</c:v>
                </c:pt>
                <c:pt idx="4582">
                  <c:v>174.077610015869</c:v>
                </c:pt>
                <c:pt idx="4583">
                  <c:v>174.077610015869</c:v>
                </c:pt>
                <c:pt idx="4584">
                  <c:v>174.077610015869</c:v>
                </c:pt>
                <c:pt idx="4585">
                  <c:v>174.077610015869</c:v>
                </c:pt>
                <c:pt idx="4586">
                  <c:v>174.077610015869</c:v>
                </c:pt>
                <c:pt idx="4587">
                  <c:v>174.077610015869</c:v>
                </c:pt>
                <c:pt idx="4588">
                  <c:v>174.077610015869</c:v>
                </c:pt>
                <c:pt idx="4589">
                  <c:v>174.077610015869</c:v>
                </c:pt>
                <c:pt idx="4590">
                  <c:v>174.077610015869</c:v>
                </c:pt>
                <c:pt idx="4591">
                  <c:v>174.077610015869</c:v>
                </c:pt>
                <c:pt idx="4592">
                  <c:v>174.077610015869</c:v>
                </c:pt>
                <c:pt idx="4593">
                  <c:v>174.077610015869</c:v>
                </c:pt>
                <c:pt idx="4594">
                  <c:v>174.077610015869</c:v>
                </c:pt>
                <c:pt idx="4595">
                  <c:v>174.077610015869</c:v>
                </c:pt>
                <c:pt idx="4596">
                  <c:v>174.077610015869</c:v>
                </c:pt>
                <c:pt idx="4597">
                  <c:v>174.077610015869</c:v>
                </c:pt>
                <c:pt idx="4598">
                  <c:v>174.077610015869</c:v>
                </c:pt>
                <c:pt idx="4599">
                  <c:v>174.077610015869</c:v>
                </c:pt>
                <c:pt idx="4600">
                  <c:v>174.077610015869</c:v>
                </c:pt>
                <c:pt idx="4601">
                  <c:v>174.077610015869</c:v>
                </c:pt>
                <c:pt idx="4602">
                  <c:v>174.077610015869</c:v>
                </c:pt>
                <c:pt idx="4603">
                  <c:v>174.077610015869</c:v>
                </c:pt>
                <c:pt idx="4604">
                  <c:v>174.077610015869</c:v>
                </c:pt>
                <c:pt idx="4605">
                  <c:v>174.077610015869</c:v>
                </c:pt>
                <c:pt idx="4606">
                  <c:v>174.077610015869</c:v>
                </c:pt>
                <c:pt idx="4607">
                  <c:v>174.077610015869</c:v>
                </c:pt>
                <c:pt idx="4608">
                  <c:v>174.077610015869</c:v>
                </c:pt>
                <c:pt idx="4609">
                  <c:v>174.077610015869</c:v>
                </c:pt>
                <c:pt idx="4610">
                  <c:v>174.077610015869</c:v>
                </c:pt>
                <c:pt idx="4611">
                  <c:v>174.077610015869</c:v>
                </c:pt>
                <c:pt idx="4612">
                  <c:v>174.077610015869</c:v>
                </c:pt>
                <c:pt idx="4613">
                  <c:v>174.077610015869</c:v>
                </c:pt>
                <c:pt idx="4614">
                  <c:v>174.077610015869</c:v>
                </c:pt>
                <c:pt idx="4615">
                  <c:v>174.077610015869</c:v>
                </c:pt>
                <c:pt idx="4616">
                  <c:v>174.077610015869</c:v>
                </c:pt>
                <c:pt idx="4617">
                  <c:v>174.077610015869</c:v>
                </c:pt>
                <c:pt idx="4618">
                  <c:v>174.077610015869</c:v>
                </c:pt>
                <c:pt idx="4619">
                  <c:v>174.077610015869</c:v>
                </c:pt>
                <c:pt idx="4620">
                  <c:v>174.077610015869</c:v>
                </c:pt>
                <c:pt idx="4621">
                  <c:v>174.077610015869</c:v>
                </c:pt>
                <c:pt idx="4622">
                  <c:v>174.077610015869</c:v>
                </c:pt>
                <c:pt idx="4623">
                  <c:v>174.077610015869</c:v>
                </c:pt>
                <c:pt idx="4624">
                  <c:v>174.077610015869</c:v>
                </c:pt>
                <c:pt idx="4625">
                  <c:v>174.077610015869</c:v>
                </c:pt>
                <c:pt idx="4626">
                  <c:v>174.077610015869</c:v>
                </c:pt>
                <c:pt idx="4627">
                  <c:v>174.077610015869</c:v>
                </c:pt>
                <c:pt idx="4628">
                  <c:v>174.077610015869</c:v>
                </c:pt>
                <c:pt idx="4629">
                  <c:v>174.077610015869</c:v>
                </c:pt>
                <c:pt idx="4630">
                  <c:v>174.077610015869</c:v>
                </c:pt>
                <c:pt idx="4631">
                  <c:v>174.077610015869</c:v>
                </c:pt>
                <c:pt idx="4632">
                  <c:v>174.077610015869</c:v>
                </c:pt>
                <c:pt idx="4633">
                  <c:v>174.077610015869</c:v>
                </c:pt>
                <c:pt idx="4634">
                  <c:v>174.077610015869</c:v>
                </c:pt>
                <c:pt idx="4635">
                  <c:v>174.077610015869</c:v>
                </c:pt>
                <c:pt idx="4636">
                  <c:v>174.077610015869</c:v>
                </c:pt>
                <c:pt idx="4637">
                  <c:v>174.077610015869</c:v>
                </c:pt>
                <c:pt idx="4638">
                  <c:v>174.077610015869</c:v>
                </c:pt>
                <c:pt idx="4639">
                  <c:v>174.077610015869</c:v>
                </c:pt>
                <c:pt idx="4640">
                  <c:v>174.077610015869</c:v>
                </c:pt>
                <c:pt idx="4641">
                  <c:v>174.077610015869</c:v>
                </c:pt>
                <c:pt idx="4642">
                  <c:v>174.077610015869</c:v>
                </c:pt>
                <c:pt idx="4643">
                  <c:v>174.077610015869</c:v>
                </c:pt>
                <c:pt idx="4644">
                  <c:v>174.077610015869</c:v>
                </c:pt>
                <c:pt idx="4645">
                  <c:v>174.077610015869</c:v>
                </c:pt>
                <c:pt idx="4646">
                  <c:v>174.077610015869</c:v>
                </c:pt>
                <c:pt idx="4647">
                  <c:v>174.077610015869</c:v>
                </c:pt>
                <c:pt idx="4648">
                  <c:v>174.077610015869</c:v>
                </c:pt>
                <c:pt idx="4649">
                  <c:v>174.077610015869</c:v>
                </c:pt>
                <c:pt idx="4650">
                  <c:v>174.077610015869</c:v>
                </c:pt>
                <c:pt idx="4651">
                  <c:v>174.077610015869</c:v>
                </c:pt>
                <c:pt idx="4652">
                  <c:v>174.077610015869</c:v>
                </c:pt>
                <c:pt idx="4653">
                  <c:v>174.077610015869</c:v>
                </c:pt>
                <c:pt idx="4654">
                  <c:v>174.077610015869</c:v>
                </c:pt>
                <c:pt idx="4655">
                  <c:v>174.077610015869</c:v>
                </c:pt>
                <c:pt idx="4656">
                  <c:v>174.077610015869</c:v>
                </c:pt>
                <c:pt idx="4657">
                  <c:v>174.077610015869</c:v>
                </c:pt>
                <c:pt idx="4658">
                  <c:v>174.077610015869</c:v>
                </c:pt>
                <c:pt idx="4659">
                  <c:v>174.077610015869</c:v>
                </c:pt>
                <c:pt idx="4660">
                  <c:v>174.077610015869</c:v>
                </c:pt>
                <c:pt idx="4661">
                  <c:v>174.077610015869</c:v>
                </c:pt>
                <c:pt idx="4662">
                  <c:v>174.077610015869</c:v>
                </c:pt>
                <c:pt idx="4663">
                  <c:v>174.077610015869</c:v>
                </c:pt>
                <c:pt idx="4664">
                  <c:v>174.077610015869</c:v>
                </c:pt>
                <c:pt idx="4665">
                  <c:v>174.077610015869</c:v>
                </c:pt>
                <c:pt idx="4666">
                  <c:v>174.077610015869</c:v>
                </c:pt>
                <c:pt idx="4667">
                  <c:v>174.077610015869</c:v>
                </c:pt>
                <c:pt idx="4668">
                  <c:v>174.077610015869</c:v>
                </c:pt>
                <c:pt idx="4669">
                  <c:v>174.077610015869</c:v>
                </c:pt>
                <c:pt idx="4670">
                  <c:v>174.077610015869</c:v>
                </c:pt>
                <c:pt idx="4671">
                  <c:v>174.077610015869</c:v>
                </c:pt>
                <c:pt idx="4672">
                  <c:v>174.077610015869</c:v>
                </c:pt>
                <c:pt idx="4673">
                  <c:v>174.077610015869</c:v>
                </c:pt>
                <c:pt idx="4674">
                  <c:v>174.077610015869</c:v>
                </c:pt>
                <c:pt idx="4675">
                  <c:v>174.077610015869</c:v>
                </c:pt>
                <c:pt idx="4676">
                  <c:v>174.077610015869</c:v>
                </c:pt>
                <c:pt idx="4677">
                  <c:v>174.077610015869</c:v>
                </c:pt>
                <c:pt idx="4678">
                  <c:v>174.077610015869</c:v>
                </c:pt>
                <c:pt idx="4679">
                  <c:v>174.077610015869</c:v>
                </c:pt>
                <c:pt idx="4680">
                  <c:v>174.077610015869</c:v>
                </c:pt>
                <c:pt idx="4681">
                  <c:v>174.077610015869</c:v>
                </c:pt>
                <c:pt idx="4682">
                  <c:v>174.077610015869</c:v>
                </c:pt>
                <c:pt idx="4683">
                  <c:v>174.077610015869</c:v>
                </c:pt>
                <c:pt idx="4684">
                  <c:v>174.077610015869</c:v>
                </c:pt>
                <c:pt idx="4685">
                  <c:v>174.077610015869</c:v>
                </c:pt>
                <c:pt idx="4686">
                  <c:v>174.077610015869</c:v>
                </c:pt>
                <c:pt idx="4687">
                  <c:v>174.077610015869</c:v>
                </c:pt>
                <c:pt idx="4688">
                  <c:v>174.077610015869</c:v>
                </c:pt>
                <c:pt idx="4689">
                  <c:v>174.077610015869</c:v>
                </c:pt>
                <c:pt idx="4690">
                  <c:v>174.077610015869</c:v>
                </c:pt>
                <c:pt idx="4691">
                  <c:v>174.077610015869</c:v>
                </c:pt>
                <c:pt idx="4692">
                  <c:v>174.077610015869</c:v>
                </c:pt>
                <c:pt idx="4693">
                  <c:v>174.077610015869</c:v>
                </c:pt>
                <c:pt idx="4694">
                  <c:v>174.077610015869</c:v>
                </c:pt>
                <c:pt idx="4695">
                  <c:v>174.077610015869</c:v>
                </c:pt>
                <c:pt idx="4696">
                  <c:v>174.077610015869</c:v>
                </c:pt>
                <c:pt idx="4697">
                  <c:v>174.077610015869</c:v>
                </c:pt>
                <c:pt idx="4698">
                  <c:v>174.077610015869</c:v>
                </c:pt>
                <c:pt idx="4699">
                  <c:v>174.077610015869</c:v>
                </c:pt>
                <c:pt idx="4700">
                  <c:v>174.077610015869</c:v>
                </c:pt>
                <c:pt idx="4701">
                  <c:v>174.077610015869</c:v>
                </c:pt>
                <c:pt idx="4702">
                  <c:v>174.077610015869</c:v>
                </c:pt>
                <c:pt idx="4703">
                  <c:v>174.077610015869</c:v>
                </c:pt>
                <c:pt idx="4704">
                  <c:v>174.077610015869</c:v>
                </c:pt>
                <c:pt idx="4705">
                  <c:v>174.077610015869</c:v>
                </c:pt>
                <c:pt idx="4706">
                  <c:v>174.077610015869</c:v>
                </c:pt>
                <c:pt idx="4707">
                  <c:v>174.077610015869</c:v>
                </c:pt>
                <c:pt idx="4708">
                  <c:v>174.077610015869</c:v>
                </c:pt>
                <c:pt idx="4709">
                  <c:v>174.077610015869</c:v>
                </c:pt>
                <c:pt idx="4710">
                  <c:v>174.077610015869</c:v>
                </c:pt>
                <c:pt idx="4711">
                  <c:v>174.077610015869</c:v>
                </c:pt>
                <c:pt idx="4712">
                  <c:v>174.077610015869</c:v>
                </c:pt>
                <c:pt idx="4713">
                  <c:v>174.077610015869</c:v>
                </c:pt>
                <c:pt idx="4714">
                  <c:v>174.077610015869</c:v>
                </c:pt>
                <c:pt idx="4715">
                  <c:v>174.077610015869</c:v>
                </c:pt>
                <c:pt idx="4716">
                  <c:v>174.077610015869</c:v>
                </c:pt>
                <c:pt idx="4717">
                  <c:v>174.077610015869</c:v>
                </c:pt>
                <c:pt idx="4718">
                  <c:v>174.077610015869</c:v>
                </c:pt>
                <c:pt idx="4719">
                  <c:v>174.077610015869</c:v>
                </c:pt>
                <c:pt idx="4720">
                  <c:v>174.077610015869</c:v>
                </c:pt>
                <c:pt idx="4721">
                  <c:v>174.077610015869</c:v>
                </c:pt>
                <c:pt idx="4722">
                  <c:v>174.077610015869</c:v>
                </c:pt>
                <c:pt idx="4723">
                  <c:v>174.077610015869</c:v>
                </c:pt>
                <c:pt idx="4724">
                  <c:v>174.077610015869</c:v>
                </c:pt>
                <c:pt idx="4725">
                  <c:v>174.077610015869</c:v>
                </c:pt>
                <c:pt idx="4726">
                  <c:v>174.077610015869</c:v>
                </c:pt>
                <c:pt idx="4727">
                  <c:v>174.077610015869</c:v>
                </c:pt>
                <c:pt idx="4728">
                  <c:v>174.077610015869</c:v>
                </c:pt>
                <c:pt idx="4729">
                  <c:v>174.077610015869</c:v>
                </c:pt>
                <c:pt idx="4730">
                  <c:v>174.077610015869</c:v>
                </c:pt>
                <c:pt idx="4731">
                  <c:v>174.077610015869</c:v>
                </c:pt>
                <c:pt idx="4732">
                  <c:v>174.077610015869</c:v>
                </c:pt>
                <c:pt idx="4733">
                  <c:v>174.077610015869</c:v>
                </c:pt>
                <c:pt idx="4734">
                  <c:v>174.077610015869</c:v>
                </c:pt>
                <c:pt idx="4735">
                  <c:v>174.077610015869</c:v>
                </c:pt>
                <c:pt idx="4736">
                  <c:v>174.077610015869</c:v>
                </c:pt>
                <c:pt idx="4737">
                  <c:v>174.077610015869</c:v>
                </c:pt>
                <c:pt idx="4738">
                  <c:v>174.077610015869</c:v>
                </c:pt>
                <c:pt idx="4739">
                  <c:v>174.077610015869</c:v>
                </c:pt>
                <c:pt idx="4740">
                  <c:v>174.077610015869</c:v>
                </c:pt>
                <c:pt idx="4741">
                  <c:v>174.077610015869</c:v>
                </c:pt>
                <c:pt idx="4742">
                  <c:v>174.077610015869</c:v>
                </c:pt>
                <c:pt idx="4743">
                  <c:v>174.077610015869</c:v>
                </c:pt>
                <c:pt idx="4744">
                  <c:v>174.077610015869</c:v>
                </c:pt>
                <c:pt idx="4745">
                  <c:v>174.077610015869</c:v>
                </c:pt>
                <c:pt idx="4746">
                  <c:v>174.077610015869</c:v>
                </c:pt>
                <c:pt idx="4747">
                  <c:v>174.077610015869</c:v>
                </c:pt>
                <c:pt idx="4748">
                  <c:v>174.077610015869</c:v>
                </c:pt>
                <c:pt idx="4749">
                  <c:v>174.077610015869</c:v>
                </c:pt>
                <c:pt idx="4750">
                  <c:v>174.077610015869</c:v>
                </c:pt>
                <c:pt idx="4751">
                  <c:v>174.077610015869</c:v>
                </c:pt>
                <c:pt idx="4752">
                  <c:v>174.077610015869</c:v>
                </c:pt>
                <c:pt idx="4753">
                  <c:v>174.077610015869</c:v>
                </c:pt>
                <c:pt idx="4754">
                  <c:v>174.077610015869</c:v>
                </c:pt>
                <c:pt idx="4755">
                  <c:v>174.077610015869</c:v>
                </c:pt>
                <c:pt idx="4756">
                  <c:v>174.077610015869</c:v>
                </c:pt>
                <c:pt idx="4757">
                  <c:v>174.077610015869</c:v>
                </c:pt>
                <c:pt idx="4758">
                  <c:v>174.077610015869</c:v>
                </c:pt>
                <c:pt idx="4759">
                  <c:v>174.077610015869</c:v>
                </c:pt>
                <c:pt idx="4760">
                  <c:v>174.077610015869</c:v>
                </c:pt>
                <c:pt idx="4761">
                  <c:v>174.077610015869</c:v>
                </c:pt>
                <c:pt idx="4762">
                  <c:v>174.077610015869</c:v>
                </c:pt>
                <c:pt idx="4763">
                  <c:v>174.077610015869</c:v>
                </c:pt>
                <c:pt idx="4764">
                  <c:v>174.077610015869</c:v>
                </c:pt>
                <c:pt idx="4765">
                  <c:v>174.077610015869</c:v>
                </c:pt>
                <c:pt idx="4766">
                  <c:v>174.077610015869</c:v>
                </c:pt>
                <c:pt idx="4767">
                  <c:v>174.077610015869</c:v>
                </c:pt>
                <c:pt idx="4768">
                  <c:v>174.077610015869</c:v>
                </c:pt>
                <c:pt idx="4769">
                  <c:v>174.077610015869</c:v>
                </c:pt>
                <c:pt idx="4770">
                  <c:v>174.077610015869</c:v>
                </c:pt>
                <c:pt idx="4771">
                  <c:v>174.077610015869</c:v>
                </c:pt>
                <c:pt idx="4772">
                  <c:v>174.077610015869</c:v>
                </c:pt>
                <c:pt idx="4773">
                  <c:v>174.077610015869</c:v>
                </c:pt>
                <c:pt idx="4774">
                  <c:v>174.077610015869</c:v>
                </c:pt>
                <c:pt idx="4775">
                  <c:v>174.077610015869</c:v>
                </c:pt>
                <c:pt idx="4776">
                  <c:v>174.077610015869</c:v>
                </c:pt>
                <c:pt idx="4777">
                  <c:v>174.077610015869</c:v>
                </c:pt>
                <c:pt idx="4778">
                  <c:v>174.077610015869</c:v>
                </c:pt>
                <c:pt idx="4779">
                  <c:v>174.077610015869</c:v>
                </c:pt>
                <c:pt idx="4780">
                  <c:v>174.077610015869</c:v>
                </c:pt>
                <c:pt idx="4781">
                  <c:v>174.077610015869</c:v>
                </c:pt>
                <c:pt idx="4782">
                  <c:v>174.077610015869</c:v>
                </c:pt>
                <c:pt idx="4783">
                  <c:v>174.077610015869</c:v>
                </c:pt>
                <c:pt idx="4784">
                  <c:v>174.077610015869</c:v>
                </c:pt>
                <c:pt idx="4785">
                  <c:v>174.077610015869</c:v>
                </c:pt>
                <c:pt idx="4786">
                  <c:v>174.077610015869</c:v>
                </c:pt>
                <c:pt idx="4787">
                  <c:v>174.077610015869</c:v>
                </c:pt>
                <c:pt idx="4788">
                  <c:v>174.077610015869</c:v>
                </c:pt>
                <c:pt idx="4789">
                  <c:v>174.077610015869</c:v>
                </c:pt>
                <c:pt idx="4790">
                  <c:v>174.077610015869</c:v>
                </c:pt>
                <c:pt idx="4791">
                  <c:v>174.077610015869</c:v>
                </c:pt>
                <c:pt idx="4792">
                  <c:v>174.077610015869</c:v>
                </c:pt>
                <c:pt idx="4793">
                  <c:v>174.077610015869</c:v>
                </c:pt>
                <c:pt idx="4794">
                  <c:v>174.077610015869</c:v>
                </c:pt>
                <c:pt idx="4795">
                  <c:v>174.077610015869</c:v>
                </c:pt>
                <c:pt idx="4796">
                  <c:v>174.077610015869</c:v>
                </c:pt>
                <c:pt idx="4797">
                  <c:v>174.077610015869</c:v>
                </c:pt>
                <c:pt idx="4798">
                  <c:v>174.077610015869</c:v>
                </c:pt>
                <c:pt idx="4799">
                  <c:v>174.077610015869</c:v>
                </c:pt>
                <c:pt idx="4800">
                  <c:v>174.077610015869</c:v>
                </c:pt>
                <c:pt idx="4801">
                  <c:v>174.077610015869</c:v>
                </c:pt>
                <c:pt idx="4802">
                  <c:v>174.077610015869</c:v>
                </c:pt>
                <c:pt idx="4803">
                  <c:v>174.077610015869</c:v>
                </c:pt>
                <c:pt idx="4804">
                  <c:v>174.077610015869</c:v>
                </c:pt>
                <c:pt idx="4805">
                  <c:v>174.077610015869</c:v>
                </c:pt>
                <c:pt idx="4806">
                  <c:v>174.077610015869</c:v>
                </c:pt>
                <c:pt idx="4807">
                  <c:v>174.077610015869</c:v>
                </c:pt>
                <c:pt idx="4808">
                  <c:v>174.077610015869</c:v>
                </c:pt>
                <c:pt idx="4809">
                  <c:v>174.077610015869</c:v>
                </c:pt>
                <c:pt idx="4810">
                  <c:v>174.077610015869</c:v>
                </c:pt>
                <c:pt idx="4811">
                  <c:v>174.077610015869</c:v>
                </c:pt>
                <c:pt idx="4812">
                  <c:v>174.077610015869</c:v>
                </c:pt>
                <c:pt idx="4813">
                  <c:v>174.077610015869</c:v>
                </c:pt>
                <c:pt idx="4814">
                  <c:v>174.077610015869</c:v>
                </c:pt>
                <c:pt idx="4815">
                  <c:v>174.077610015869</c:v>
                </c:pt>
                <c:pt idx="4816">
                  <c:v>174.077610015869</c:v>
                </c:pt>
                <c:pt idx="4817">
                  <c:v>174.077610015869</c:v>
                </c:pt>
                <c:pt idx="4818">
                  <c:v>174.077610015869</c:v>
                </c:pt>
                <c:pt idx="4819">
                  <c:v>174.077610015869</c:v>
                </c:pt>
                <c:pt idx="4820">
                  <c:v>174.077610015869</c:v>
                </c:pt>
                <c:pt idx="4821">
                  <c:v>174.077610015869</c:v>
                </c:pt>
                <c:pt idx="4822">
                  <c:v>174.077610015869</c:v>
                </c:pt>
                <c:pt idx="4823">
                  <c:v>174.077610015869</c:v>
                </c:pt>
                <c:pt idx="4824">
                  <c:v>174.077610015869</c:v>
                </c:pt>
                <c:pt idx="4825">
                  <c:v>174.077610015869</c:v>
                </c:pt>
                <c:pt idx="4826">
                  <c:v>174.077610015869</c:v>
                </c:pt>
                <c:pt idx="4827">
                  <c:v>174.077610015869</c:v>
                </c:pt>
                <c:pt idx="4828">
                  <c:v>174.077610015869</c:v>
                </c:pt>
                <c:pt idx="4829">
                  <c:v>174.077610015869</c:v>
                </c:pt>
                <c:pt idx="4830">
                  <c:v>174.077610015869</c:v>
                </c:pt>
                <c:pt idx="4831">
                  <c:v>174.077610015869</c:v>
                </c:pt>
                <c:pt idx="4832">
                  <c:v>174.077610015869</c:v>
                </c:pt>
                <c:pt idx="4833">
                  <c:v>174.077610015869</c:v>
                </c:pt>
                <c:pt idx="4834">
                  <c:v>174.077610015869</c:v>
                </c:pt>
                <c:pt idx="4835">
                  <c:v>174.077610015869</c:v>
                </c:pt>
                <c:pt idx="4836">
                  <c:v>174.077610015869</c:v>
                </c:pt>
                <c:pt idx="4837">
                  <c:v>174.077610015869</c:v>
                </c:pt>
                <c:pt idx="4838">
                  <c:v>174.077610015869</c:v>
                </c:pt>
                <c:pt idx="4839">
                  <c:v>174.077610015869</c:v>
                </c:pt>
                <c:pt idx="4840">
                  <c:v>174.077610015869</c:v>
                </c:pt>
                <c:pt idx="4841">
                  <c:v>174.077610015869</c:v>
                </c:pt>
                <c:pt idx="4842">
                  <c:v>174.077610015869</c:v>
                </c:pt>
                <c:pt idx="4843">
                  <c:v>174.077610015869</c:v>
                </c:pt>
                <c:pt idx="4844">
                  <c:v>174.077610015869</c:v>
                </c:pt>
                <c:pt idx="4845">
                  <c:v>174.077610015869</c:v>
                </c:pt>
                <c:pt idx="4846">
                  <c:v>174.077610015869</c:v>
                </c:pt>
                <c:pt idx="4847">
                  <c:v>174.077610015869</c:v>
                </c:pt>
                <c:pt idx="4848">
                  <c:v>174.077610015869</c:v>
                </c:pt>
                <c:pt idx="4849">
                  <c:v>174.077610015869</c:v>
                </c:pt>
                <c:pt idx="4850">
                  <c:v>174.077610015869</c:v>
                </c:pt>
                <c:pt idx="4851">
                  <c:v>174.077610015869</c:v>
                </c:pt>
                <c:pt idx="4852">
                  <c:v>174.077610015869</c:v>
                </c:pt>
                <c:pt idx="4853">
                  <c:v>174.077610015869</c:v>
                </c:pt>
                <c:pt idx="4854">
                  <c:v>174.077610015869</c:v>
                </c:pt>
                <c:pt idx="4855">
                  <c:v>174.077610015869</c:v>
                </c:pt>
                <c:pt idx="4856">
                  <c:v>174.077610015869</c:v>
                </c:pt>
                <c:pt idx="4857">
                  <c:v>174.077610015869</c:v>
                </c:pt>
                <c:pt idx="4858">
                  <c:v>174.077610015869</c:v>
                </c:pt>
                <c:pt idx="4859">
                  <c:v>174.077610015869</c:v>
                </c:pt>
                <c:pt idx="4860">
                  <c:v>174.077610015869</c:v>
                </c:pt>
                <c:pt idx="4861">
                  <c:v>174.077610015869</c:v>
                </c:pt>
                <c:pt idx="4862">
                  <c:v>174.077610015869</c:v>
                </c:pt>
                <c:pt idx="4863">
                  <c:v>174.077610015869</c:v>
                </c:pt>
                <c:pt idx="4864">
                  <c:v>174.077610015869</c:v>
                </c:pt>
                <c:pt idx="4865">
                  <c:v>174.077610015869</c:v>
                </c:pt>
                <c:pt idx="4866">
                  <c:v>174.077610015869</c:v>
                </c:pt>
                <c:pt idx="4867">
                  <c:v>174.077610015869</c:v>
                </c:pt>
                <c:pt idx="4868">
                  <c:v>174.077610015869</c:v>
                </c:pt>
                <c:pt idx="4869">
                  <c:v>174.077610015869</c:v>
                </c:pt>
                <c:pt idx="4870">
                  <c:v>174.077610015869</c:v>
                </c:pt>
                <c:pt idx="4871">
                  <c:v>174.077610015869</c:v>
                </c:pt>
                <c:pt idx="4872">
                  <c:v>174.077610015869</c:v>
                </c:pt>
                <c:pt idx="4873">
                  <c:v>174.077610015869</c:v>
                </c:pt>
                <c:pt idx="4874">
                  <c:v>174.077610015869</c:v>
                </c:pt>
                <c:pt idx="4875">
                  <c:v>174.077610015869</c:v>
                </c:pt>
                <c:pt idx="4876">
                  <c:v>174.077610015869</c:v>
                </c:pt>
                <c:pt idx="4877">
                  <c:v>174.077610015869</c:v>
                </c:pt>
                <c:pt idx="4878">
                  <c:v>174.077610015869</c:v>
                </c:pt>
                <c:pt idx="4879">
                  <c:v>174.077610015869</c:v>
                </c:pt>
                <c:pt idx="4880">
                  <c:v>174.077610015869</c:v>
                </c:pt>
                <c:pt idx="4881">
                  <c:v>174.077610015869</c:v>
                </c:pt>
                <c:pt idx="4882">
                  <c:v>174.077610015869</c:v>
                </c:pt>
                <c:pt idx="4883">
                  <c:v>174.077610015869</c:v>
                </c:pt>
                <c:pt idx="4884">
                  <c:v>174.077610015869</c:v>
                </c:pt>
                <c:pt idx="4885">
                  <c:v>174.077610015869</c:v>
                </c:pt>
                <c:pt idx="4886">
                  <c:v>174.077610015869</c:v>
                </c:pt>
                <c:pt idx="4887">
                  <c:v>174.077610015869</c:v>
                </c:pt>
                <c:pt idx="4888">
                  <c:v>174.077610015869</c:v>
                </c:pt>
                <c:pt idx="4889">
                  <c:v>174.077610015869</c:v>
                </c:pt>
                <c:pt idx="4890">
                  <c:v>174.077610015869</c:v>
                </c:pt>
                <c:pt idx="4891">
                  <c:v>174.077610015869</c:v>
                </c:pt>
                <c:pt idx="4892">
                  <c:v>174.077610015869</c:v>
                </c:pt>
                <c:pt idx="4893">
                  <c:v>174.077610015869</c:v>
                </c:pt>
                <c:pt idx="4894">
                  <c:v>174.077610015869</c:v>
                </c:pt>
                <c:pt idx="4895">
                  <c:v>174.077610015869</c:v>
                </c:pt>
                <c:pt idx="4896">
                  <c:v>174.077610015869</c:v>
                </c:pt>
                <c:pt idx="4897">
                  <c:v>174.077610015869</c:v>
                </c:pt>
                <c:pt idx="4898">
                  <c:v>174.077610015869</c:v>
                </c:pt>
                <c:pt idx="4899">
                  <c:v>174.077610015869</c:v>
                </c:pt>
                <c:pt idx="4900">
                  <c:v>174.077610015869</c:v>
                </c:pt>
                <c:pt idx="4901">
                  <c:v>174.077610015869</c:v>
                </c:pt>
                <c:pt idx="4902">
                  <c:v>174.077610015869</c:v>
                </c:pt>
                <c:pt idx="4903">
                  <c:v>174.077610015869</c:v>
                </c:pt>
                <c:pt idx="4904">
                  <c:v>174.077610015869</c:v>
                </c:pt>
                <c:pt idx="4905">
                  <c:v>174.077610015869</c:v>
                </c:pt>
                <c:pt idx="4906">
                  <c:v>174.077610015869</c:v>
                </c:pt>
                <c:pt idx="4907">
                  <c:v>174.077610015869</c:v>
                </c:pt>
                <c:pt idx="4908">
                  <c:v>174.077610015869</c:v>
                </c:pt>
                <c:pt idx="4909">
                  <c:v>174.077610015869</c:v>
                </c:pt>
                <c:pt idx="4910">
                  <c:v>174.077610015869</c:v>
                </c:pt>
                <c:pt idx="4911">
                  <c:v>174.077610015869</c:v>
                </c:pt>
                <c:pt idx="4912">
                  <c:v>174.077610015869</c:v>
                </c:pt>
                <c:pt idx="4913">
                  <c:v>174.077610015869</c:v>
                </c:pt>
                <c:pt idx="4914">
                  <c:v>174.077610015869</c:v>
                </c:pt>
                <c:pt idx="4915">
                  <c:v>174.077610015869</c:v>
                </c:pt>
                <c:pt idx="4916">
                  <c:v>174.077610015869</c:v>
                </c:pt>
                <c:pt idx="4917">
                  <c:v>174.077610015869</c:v>
                </c:pt>
                <c:pt idx="4918">
                  <c:v>174.077610015869</c:v>
                </c:pt>
                <c:pt idx="4919">
                  <c:v>174.077610015869</c:v>
                </c:pt>
                <c:pt idx="4920">
                  <c:v>174.077610015869</c:v>
                </c:pt>
                <c:pt idx="4921">
                  <c:v>174.077610015869</c:v>
                </c:pt>
                <c:pt idx="4922">
                  <c:v>174.077610015869</c:v>
                </c:pt>
                <c:pt idx="4923">
                  <c:v>174.077610015869</c:v>
                </c:pt>
                <c:pt idx="4924">
                  <c:v>174.077610015869</c:v>
                </c:pt>
                <c:pt idx="4925">
                  <c:v>174.077610015869</c:v>
                </c:pt>
                <c:pt idx="4926">
                  <c:v>174.077610015869</c:v>
                </c:pt>
                <c:pt idx="4927">
                  <c:v>174.077610015869</c:v>
                </c:pt>
                <c:pt idx="4928">
                  <c:v>174.077610015869</c:v>
                </c:pt>
                <c:pt idx="4929">
                  <c:v>174.077610015869</c:v>
                </c:pt>
                <c:pt idx="4930">
                  <c:v>174.077610015869</c:v>
                </c:pt>
                <c:pt idx="4931">
                  <c:v>174.077610015869</c:v>
                </c:pt>
                <c:pt idx="4932">
                  <c:v>174.077610015869</c:v>
                </c:pt>
                <c:pt idx="4933">
                  <c:v>174.077610015869</c:v>
                </c:pt>
                <c:pt idx="4934">
                  <c:v>174.077610015869</c:v>
                </c:pt>
                <c:pt idx="4935">
                  <c:v>174.077610015869</c:v>
                </c:pt>
                <c:pt idx="4936">
                  <c:v>174.077610015869</c:v>
                </c:pt>
                <c:pt idx="4937">
                  <c:v>174.077610015869</c:v>
                </c:pt>
                <c:pt idx="4938">
                  <c:v>174.077610015869</c:v>
                </c:pt>
                <c:pt idx="4939">
                  <c:v>174.077610015869</c:v>
                </c:pt>
                <c:pt idx="4940">
                  <c:v>174.077610015869</c:v>
                </c:pt>
                <c:pt idx="4941">
                  <c:v>174.077610015869</c:v>
                </c:pt>
                <c:pt idx="4942">
                  <c:v>174.077610015869</c:v>
                </c:pt>
                <c:pt idx="4943">
                  <c:v>174.077610015869</c:v>
                </c:pt>
                <c:pt idx="4944">
                  <c:v>174.077610015869</c:v>
                </c:pt>
                <c:pt idx="4945">
                  <c:v>174.077610015869</c:v>
                </c:pt>
                <c:pt idx="4946">
                  <c:v>174.077610015869</c:v>
                </c:pt>
                <c:pt idx="4947">
                  <c:v>174.077610015869</c:v>
                </c:pt>
                <c:pt idx="4948">
                  <c:v>174.077610015869</c:v>
                </c:pt>
                <c:pt idx="4949">
                  <c:v>174.077610015869</c:v>
                </c:pt>
                <c:pt idx="4950">
                  <c:v>174.077610015869</c:v>
                </c:pt>
                <c:pt idx="4951">
                  <c:v>174.077610015869</c:v>
                </c:pt>
                <c:pt idx="4952">
                  <c:v>174.077610015869</c:v>
                </c:pt>
                <c:pt idx="4953">
                  <c:v>174.077610015869</c:v>
                </c:pt>
                <c:pt idx="4954">
                  <c:v>174.077610015869</c:v>
                </c:pt>
                <c:pt idx="4955">
                  <c:v>174.077610015869</c:v>
                </c:pt>
                <c:pt idx="4956">
                  <c:v>174.077610015869</c:v>
                </c:pt>
                <c:pt idx="4957">
                  <c:v>174.077610015869</c:v>
                </c:pt>
                <c:pt idx="4958">
                  <c:v>174.077610015869</c:v>
                </c:pt>
                <c:pt idx="4959">
                  <c:v>174.077610015869</c:v>
                </c:pt>
                <c:pt idx="4960">
                  <c:v>174.077610015869</c:v>
                </c:pt>
                <c:pt idx="4961">
                  <c:v>174.077610015869</c:v>
                </c:pt>
                <c:pt idx="4962">
                  <c:v>174.077610015869</c:v>
                </c:pt>
                <c:pt idx="4963">
                  <c:v>174.077610015869</c:v>
                </c:pt>
                <c:pt idx="4964">
                  <c:v>174.077610015869</c:v>
                </c:pt>
                <c:pt idx="4965">
                  <c:v>174.077610015869</c:v>
                </c:pt>
                <c:pt idx="4966">
                  <c:v>174.077610015869</c:v>
                </c:pt>
                <c:pt idx="4967">
                  <c:v>174.077610015869</c:v>
                </c:pt>
                <c:pt idx="4968">
                  <c:v>174.077610015869</c:v>
                </c:pt>
                <c:pt idx="4969">
                  <c:v>174.077610015869</c:v>
                </c:pt>
                <c:pt idx="4970">
                  <c:v>174.077610015869</c:v>
                </c:pt>
                <c:pt idx="4971">
                  <c:v>174.077610015869</c:v>
                </c:pt>
                <c:pt idx="4972">
                  <c:v>174.077610015869</c:v>
                </c:pt>
                <c:pt idx="4973">
                  <c:v>174.077610015869</c:v>
                </c:pt>
                <c:pt idx="4974">
                  <c:v>174.077610015869</c:v>
                </c:pt>
                <c:pt idx="4975">
                  <c:v>174.077610015869</c:v>
                </c:pt>
                <c:pt idx="4976">
                  <c:v>174.077610015869</c:v>
                </c:pt>
                <c:pt idx="4977">
                  <c:v>174.077610015869</c:v>
                </c:pt>
                <c:pt idx="4978">
                  <c:v>174.077610015869</c:v>
                </c:pt>
                <c:pt idx="4979">
                  <c:v>174.077610015869</c:v>
                </c:pt>
                <c:pt idx="4980">
                  <c:v>174.077610015869</c:v>
                </c:pt>
                <c:pt idx="4981">
                  <c:v>174.077610015869</c:v>
                </c:pt>
                <c:pt idx="4982">
                  <c:v>174.077610015869</c:v>
                </c:pt>
                <c:pt idx="4983">
                  <c:v>174.077610015869</c:v>
                </c:pt>
                <c:pt idx="4984">
                  <c:v>174.077610015869</c:v>
                </c:pt>
                <c:pt idx="4985">
                  <c:v>174.077610015869</c:v>
                </c:pt>
                <c:pt idx="4986">
                  <c:v>174.077610015869</c:v>
                </c:pt>
                <c:pt idx="4987">
                  <c:v>174.077610015869</c:v>
                </c:pt>
                <c:pt idx="4988">
                  <c:v>174.077610015869</c:v>
                </c:pt>
                <c:pt idx="4989">
                  <c:v>174.077610015869</c:v>
                </c:pt>
                <c:pt idx="4990">
                  <c:v>174.077610015869</c:v>
                </c:pt>
                <c:pt idx="4991">
                  <c:v>174.077610015869</c:v>
                </c:pt>
                <c:pt idx="4992">
                  <c:v>174.077610015869</c:v>
                </c:pt>
                <c:pt idx="4993">
                  <c:v>174.077610015869</c:v>
                </c:pt>
                <c:pt idx="4994">
                  <c:v>174.077610015869</c:v>
                </c:pt>
                <c:pt idx="4995">
                  <c:v>174.077610015869</c:v>
                </c:pt>
                <c:pt idx="4996">
                  <c:v>174.077610015869</c:v>
                </c:pt>
                <c:pt idx="4997">
                  <c:v>174.077610015869</c:v>
                </c:pt>
                <c:pt idx="4998">
                  <c:v>174.077610015869</c:v>
                </c:pt>
                <c:pt idx="4999">
                  <c:v>174.077610015869</c:v>
                </c:pt>
                <c:pt idx="5000">
                  <c:v>174.077610015869</c:v>
                </c:pt>
                <c:pt idx="5001">
                  <c:v>174.077610015869</c:v>
                </c:pt>
                <c:pt idx="5002">
                  <c:v>174.077610015869</c:v>
                </c:pt>
                <c:pt idx="5003">
                  <c:v>174.077610015869</c:v>
                </c:pt>
                <c:pt idx="5004">
                  <c:v>174.077610015869</c:v>
                </c:pt>
                <c:pt idx="5005">
                  <c:v>174.077610015869</c:v>
                </c:pt>
                <c:pt idx="5006">
                  <c:v>174.077610015869</c:v>
                </c:pt>
                <c:pt idx="5007">
                  <c:v>174.077610015869</c:v>
                </c:pt>
                <c:pt idx="5008">
                  <c:v>174.077610015869</c:v>
                </c:pt>
                <c:pt idx="5009">
                  <c:v>174.077610015869</c:v>
                </c:pt>
                <c:pt idx="5010">
                  <c:v>174.077610015869</c:v>
                </c:pt>
                <c:pt idx="5011">
                  <c:v>174.077610015869</c:v>
                </c:pt>
                <c:pt idx="5012">
                  <c:v>174.077610015869</c:v>
                </c:pt>
                <c:pt idx="5013">
                  <c:v>174.077610015869</c:v>
                </c:pt>
                <c:pt idx="5014">
                  <c:v>174.077610015869</c:v>
                </c:pt>
                <c:pt idx="5015">
                  <c:v>174.077610015869</c:v>
                </c:pt>
                <c:pt idx="5016">
                  <c:v>174.077610015869</c:v>
                </c:pt>
                <c:pt idx="5017">
                  <c:v>174.077610015869</c:v>
                </c:pt>
                <c:pt idx="5018">
                  <c:v>174.077610015869</c:v>
                </c:pt>
                <c:pt idx="5019">
                  <c:v>174.077610015869</c:v>
                </c:pt>
                <c:pt idx="5020">
                  <c:v>174.077610015869</c:v>
                </c:pt>
                <c:pt idx="5021">
                  <c:v>174.077610015869</c:v>
                </c:pt>
                <c:pt idx="5022">
                  <c:v>174.077610015869</c:v>
                </c:pt>
                <c:pt idx="5023">
                  <c:v>174.077610015869</c:v>
                </c:pt>
                <c:pt idx="5024">
                  <c:v>174.077610015869</c:v>
                </c:pt>
                <c:pt idx="5025">
                  <c:v>174.077610015869</c:v>
                </c:pt>
                <c:pt idx="5026">
                  <c:v>174.077610015869</c:v>
                </c:pt>
                <c:pt idx="5027">
                  <c:v>174.077610015869</c:v>
                </c:pt>
                <c:pt idx="5028">
                  <c:v>174.077610015869</c:v>
                </c:pt>
                <c:pt idx="5029">
                  <c:v>174.077610015869</c:v>
                </c:pt>
                <c:pt idx="5030">
                  <c:v>174.077610015869</c:v>
                </c:pt>
                <c:pt idx="5031">
                  <c:v>174.077610015869</c:v>
                </c:pt>
                <c:pt idx="5032">
                  <c:v>174.077610015869</c:v>
                </c:pt>
                <c:pt idx="5033">
                  <c:v>174.077610015869</c:v>
                </c:pt>
                <c:pt idx="5034">
                  <c:v>174.077610015869</c:v>
                </c:pt>
                <c:pt idx="5035">
                  <c:v>174.077610015869</c:v>
                </c:pt>
                <c:pt idx="5036">
                  <c:v>174.077610015869</c:v>
                </c:pt>
                <c:pt idx="5037">
                  <c:v>174.077610015869</c:v>
                </c:pt>
                <c:pt idx="5038">
                  <c:v>174.077610015869</c:v>
                </c:pt>
                <c:pt idx="5039">
                  <c:v>174.077610015869</c:v>
                </c:pt>
                <c:pt idx="5040">
                  <c:v>174.077610015869</c:v>
                </c:pt>
                <c:pt idx="5041">
                  <c:v>174.077610015869</c:v>
                </c:pt>
                <c:pt idx="5042">
                  <c:v>174.077610015869</c:v>
                </c:pt>
                <c:pt idx="5043">
                  <c:v>174.077610015869</c:v>
                </c:pt>
                <c:pt idx="5044">
                  <c:v>174.077610015869</c:v>
                </c:pt>
                <c:pt idx="5045">
                  <c:v>174.077610015869</c:v>
                </c:pt>
                <c:pt idx="5046">
                  <c:v>174.077610015869</c:v>
                </c:pt>
                <c:pt idx="5047">
                  <c:v>174.077610015869</c:v>
                </c:pt>
                <c:pt idx="5048">
                  <c:v>174.077610015869</c:v>
                </c:pt>
                <c:pt idx="5049">
                  <c:v>174.077610015869</c:v>
                </c:pt>
                <c:pt idx="5050">
                  <c:v>174.077610015869</c:v>
                </c:pt>
                <c:pt idx="5051">
                  <c:v>174.077610015869</c:v>
                </c:pt>
                <c:pt idx="5052">
                  <c:v>174.077610015869</c:v>
                </c:pt>
                <c:pt idx="5053">
                  <c:v>174.077610015869</c:v>
                </c:pt>
                <c:pt idx="5054">
                  <c:v>174.077610015869</c:v>
                </c:pt>
                <c:pt idx="5055">
                  <c:v>174.077610015869</c:v>
                </c:pt>
                <c:pt idx="5056">
                  <c:v>174.077610015869</c:v>
                </c:pt>
                <c:pt idx="5057">
                  <c:v>174.077610015869</c:v>
                </c:pt>
                <c:pt idx="5058">
                  <c:v>174.077610015869</c:v>
                </c:pt>
                <c:pt idx="5059">
                  <c:v>174.077610015869</c:v>
                </c:pt>
                <c:pt idx="5060">
                  <c:v>174.077610015869</c:v>
                </c:pt>
                <c:pt idx="5061">
                  <c:v>174.077610015869</c:v>
                </c:pt>
                <c:pt idx="5062">
                  <c:v>174.077610015869</c:v>
                </c:pt>
                <c:pt idx="5063">
                  <c:v>174.077610015869</c:v>
                </c:pt>
                <c:pt idx="5064">
                  <c:v>174.077610015869</c:v>
                </c:pt>
                <c:pt idx="5065">
                  <c:v>174.077610015869</c:v>
                </c:pt>
                <c:pt idx="5066">
                  <c:v>174.077610015869</c:v>
                </c:pt>
                <c:pt idx="5067">
                  <c:v>174.077610015869</c:v>
                </c:pt>
                <c:pt idx="5068">
                  <c:v>174.077610015869</c:v>
                </c:pt>
                <c:pt idx="5069">
                  <c:v>174.077610015869</c:v>
                </c:pt>
                <c:pt idx="5070">
                  <c:v>174.077610015869</c:v>
                </c:pt>
                <c:pt idx="5071">
                  <c:v>174.077610015869</c:v>
                </c:pt>
                <c:pt idx="5072">
                  <c:v>174.077610015869</c:v>
                </c:pt>
                <c:pt idx="5073">
                  <c:v>174.077610015869</c:v>
                </c:pt>
                <c:pt idx="5074">
                  <c:v>174.077610015869</c:v>
                </c:pt>
                <c:pt idx="5075">
                  <c:v>174.077610015869</c:v>
                </c:pt>
                <c:pt idx="5076">
                  <c:v>174.077610015869</c:v>
                </c:pt>
                <c:pt idx="5077">
                  <c:v>174.077610015869</c:v>
                </c:pt>
                <c:pt idx="5078">
                  <c:v>174.077610015869</c:v>
                </c:pt>
                <c:pt idx="5079">
                  <c:v>174.077610015869</c:v>
                </c:pt>
                <c:pt idx="5080">
                  <c:v>174.077610015869</c:v>
                </c:pt>
                <c:pt idx="5081">
                  <c:v>174.077610015869</c:v>
                </c:pt>
                <c:pt idx="5082">
                  <c:v>174.077610015869</c:v>
                </c:pt>
                <c:pt idx="5083">
                  <c:v>174.077610015869</c:v>
                </c:pt>
                <c:pt idx="5084">
                  <c:v>174.077610015869</c:v>
                </c:pt>
                <c:pt idx="5085">
                  <c:v>174.077610015869</c:v>
                </c:pt>
                <c:pt idx="5086">
                  <c:v>174.077610015869</c:v>
                </c:pt>
                <c:pt idx="5087">
                  <c:v>174.077610015869</c:v>
                </c:pt>
                <c:pt idx="5088">
                  <c:v>174.077610015869</c:v>
                </c:pt>
                <c:pt idx="5089">
                  <c:v>174.077610015869</c:v>
                </c:pt>
                <c:pt idx="5090">
                  <c:v>174.077610015869</c:v>
                </c:pt>
                <c:pt idx="5091">
                  <c:v>174.077610015869</c:v>
                </c:pt>
                <c:pt idx="5092">
                  <c:v>174.077610015869</c:v>
                </c:pt>
                <c:pt idx="5093">
                  <c:v>174.077610015869</c:v>
                </c:pt>
                <c:pt idx="5094">
                  <c:v>174.077610015869</c:v>
                </c:pt>
                <c:pt idx="5095">
                  <c:v>174.077610015869</c:v>
                </c:pt>
                <c:pt idx="5096">
                  <c:v>174.077610015869</c:v>
                </c:pt>
                <c:pt idx="5097">
                  <c:v>174.077610015869</c:v>
                </c:pt>
                <c:pt idx="5098">
                  <c:v>174.077610015869</c:v>
                </c:pt>
                <c:pt idx="5099">
                  <c:v>174.077610015869</c:v>
                </c:pt>
                <c:pt idx="5100">
                  <c:v>174.077610015869</c:v>
                </c:pt>
                <c:pt idx="5101">
                  <c:v>174.077610015869</c:v>
                </c:pt>
                <c:pt idx="5102">
                  <c:v>174.077610015869</c:v>
                </c:pt>
                <c:pt idx="5103">
                  <c:v>174.077610015869</c:v>
                </c:pt>
                <c:pt idx="5104">
                  <c:v>174.077610015869</c:v>
                </c:pt>
                <c:pt idx="5105">
                  <c:v>174.077610015869</c:v>
                </c:pt>
                <c:pt idx="5106">
                  <c:v>174.077610015869</c:v>
                </c:pt>
                <c:pt idx="5107">
                  <c:v>174.077610015869</c:v>
                </c:pt>
                <c:pt idx="5108">
                  <c:v>174.077610015869</c:v>
                </c:pt>
                <c:pt idx="5109">
                  <c:v>174.077610015869</c:v>
                </c:pt>
                <c:pt idx="5110">
                  <c:v>174.077610015869</c:v>
                </c:pt>
                <c:pt idx="5111">
                  <c:v>174.077610015869</c:v>
                </c:pt>
                <c:pt idx="5112">
                  <c:v>174.077610015869</c:v>
                </c:pt>
                <c:pt idx="5113">
                  <c:v>174.077610015869</c:v>
                </c:pt>
                <c:pt idx="5114">
                  <c:v>174.077610015869</c:v>
                </c:pt>
                <c:pt idx="5115">
                  <c:v>174.077610015869</c:v>
                </c:pt>
                <c:pt idx="5116">
                  <c:v>174.077610015869</c:v>
                </c:pt>
                <c:pt idx="5117">
                  <c:v>174.077610015869</c:v>
                </c:pt>
                <c:pt idx="5118">
                  <c:v>174.077610015869</c:v>
                </c:pt>
                <c:pt idx="5119">
                  <c:v>174.077610015869</c:v>
                </c:pt>
                <c:pt idx="5120">
                  <c:v>174.077610015869</c:v>
                </c:pt>
                <c:pt idx="5121">
                  <c:v>174.077610015869</c:v>
                </c:pt>
                <c:pt idx="5122">
                  <c:v>174.077610015869</c:v>
                </c:pt>
                <c:pt idx="5123">
                  <c:v>174.077610015869</c:v>
                </c:pt>
                <c:pt idx="5124">
                  <c:v>174.077610015869</c:v>
                </c:pt>
                <c:pt idx="5125">
                  <c:v>174.077610015869</c:v>
                </c:pt>
                <c:pt idx="5126">
                  <c:v>174.077610015869</c:v>
                </c:pt>
                <c:pt idx="5127">
                  <c:v>174.077610015869</c:v>
                </c:pt>
                <c:pt idx="5128">
                  <c:v>174.077610015869</c:v>
                </c:pt>
                <c:pt idx="5129">
                  <c:v>174.077610015869</c:v>
                </c:pt>
                <c:pt idx="5130">
                  <c:v>174.077610015869</c:v>
                </c:pt>
                <c:pt idx="5131">
                  <c:v>174.077610015869</c:v>
                </c:pt>
                <c:pt idx="5132">
                  <c:v>174.077610015869</c:v>
                </c:pt>
                <c:pt idx="5133">
                  <c:v>174.077610015869</c:v>
                </c:pt>
                <c:pt idx="5134">
                  <c:v>174.077610015869</c:v>
                </c:pt>
                <c:pt idx="5135">
                  <c:v>174.077610015869</c:v>
                </c:pt>
                <c:pt idx="5136">
                  <c:v>174.077610015869</c:v>
                </c:pt>
                <c:pt idx="5137">
                  <c:v>174.077610015869</c:v>
                </c:pt>
                <c:pt idx="5138">
                  <c:v>174.077610015869</c:v>
                </c:pt>
                <c:pt idx="5139">
                  <c:v>174.077610015869</c:v>
                </c:pt>
                <c:pt idx="5140">
                  <c:v>174.077610015869</c:v>
                </c:pt>
                <c:pt idx="5141">
                  <c:v>174.077610015869</c:v>
                </c:pt>
                <c:pt idx="5142">
                  <c:v>174.077610015869</c:v>
                </c:pt>
                <c:pt idx="5143">
                  <c:v>174.077610015869</c:v>
                </c:pt>
                <c:pt idx="5144">
                  <c:v>174.077610015869</c:v>
                </c:pt>
                <c:pt idx="5145">
                  <c:v>174.077610015869</c:v>
                </c:pt>
                <c:pt idx="5146">
                  <c:v>174.077610015869</c:v>
                </c:pt>
                <c:pt idx="5147">
                  <c:v>174.077610015869</c:v>
                </c:pt>
                <c:pt idx="5148">
                  <c:v>174.077610015869</c:v>
                </c:pt>
                <c:pt idx="5149">
                  <c:v>174.077610015869</c:v>
                </c:pt>
                <c:pt idx="5150">
                  <c:v>174.077610015869</c:v>
                </c:pt>
                <c:pt idx="5151">
                  <c:v>174.077610015869</c:v>
                </c:pt>
                <c:pt idx="5152">
                  <c:v>174.077610015869</c:v>
                </c:pt>
                <c:pt idx="5153">
                  <c:v>174.077610015869</c:v>
                </c:pt>
                <c:pt idx="5154">
                  <c:v>174.077610015869</c:v>
                </c:pt>
                <c:pt idx="5155">
                  <c:v>174.077610015869</c:v>
                </c:pt>
                <c:pt idx="5156">
                  <c:v>174.077610015869</c:v>
                </c:pt>
                <c:pt idx="5157">
                  <c:v>174.077610015869</c:v>
                </c:pt>
                <c:pt idx="5158">
                  <c:v>174.077610015869</c:v>
                </c:pt>
                <c:pt idx="5159">
                  <c:v>174.077610015869</c:v>
                </c:pt>
                <c:pt idx="5160">
                  <c:v>174.077610015869</c:v>
                </c:pt>
                <c:pt idx="5161">
                  <c:v>174.077610015869</c:v>
                </c:pt>
                <c:pt idx="5162">
                  <c:v>174.077610015869</c:v>
                </c:pt>
                <c:pt idx="5163">
                  <c:v>174.077610015869</c:v>
                </c:pt>
                <c:pt idx="5164">
                  <c:v>174.077610015869</c:v>
                </c:pt>
                <c:pt idx="5165">
                  <c:v>174.077610015869</c:v>
                </c:pt>
                <c:pt idx="5166">
                  <c:v>174.077610015869</c:v>
                </c:pt>
                <c:pt idx="5167">
                  <c:v>174.077610015869</c:v>
                </c:pt>
                <c:pt idx="5168">
                  <c:v>174.077610015869</c:v>
                </c:pt>
                <c:pt idx="5169">
                  <c:v>174.077610015869</c:v>
                </c:pt>
                <c:pt idx="5170">
                  <c:v>174.077610015869</c:v>
                </c:pt>
                <c:pt idx="5171">
                  <c:v>174.077610015869</c:v>
                </c:pt>
                <c:pt idx="5172">
                  <c:v>174.077610015869</c:v>
                </c:pt>
                <c:pt idx="5173">
                  <c:v>174.077610015869</c:v>
                </c:pt>
                <c:pt idx="5174">
                  <c:v>174.077610015869</c:v>
                </c:pt>
                <c:pt idx="5175">
                  <c:v>174.077610015869</c:v>
                </c:pt>
                <c:pt idx="5176">
                  <c:v>174.077610015869</c:v>
                </c:pt>
                <c:pt idx="5177">
                  <c:v>174.077610015869</c:v>
                </c:pt>
                <c:pt idx="5178">
                  <c:v>174.077610015869</c:v>
                </c:pt>
                <c:pt idx="5179">
                  <c:v>174.077610015869</c:v>
                </c:pt>
                <c:pt idx="5180">
                  <c:v>174.077610015869</c:v>
                </c:pt>
                <c:pt idx="5181">
                  <c:v>174.077610015869</c:v>
                </c:pt>
                <c:pt idx="5182">
                  <c:v>174.077610015869</c:v>
                </c:pt>
                <c:pt idx="5183">
                  <c:v>174.077610015869</c:v>
                </c:pt>
                <c:pt idx="5184">
                  <c:v>174.077610015869</c:v>
                </c:pt>
                <c:pt idx="5185">
                  <c:v>174.077610015869</c:v>
                </c:pt>
                <c:pt idx="5186">
                  <c:v>174.077610015869</c:v>
                </c:pt>
                <c:pt idx="5187">
                  <c:v>174.077610015869</c:v>
                </c:pt>
                <c:pt idx="5188">
                  <c:v>174.077610015869</c:v>
                </c:pt>
                <c:pt idx="5189">
                  <c:v>174.077610015869</c:v>
                </c:pt>
                <c:pt idx="5190">
                  <c:v>174.077610015869</c:v>
                </c:pt>
                <c:pt idx="5191">
                  <c:v>174.077610015869</c:v>
                </c:pt>
                <c:pt idx="5192">
                  <c:v>174.077610015869</c:v>
                </c:pt>
                <c:pt idx="5193">
                  <c:v>174.077610015869</c:v>
                </c:pt>
                <c:pt idx="5194">
                  <c:v>174.077610015869</c:v>
                </c:pt>
                <c:pt idx="5195">
                  <c:v>174.077610015869</c:v>
                </c:pt>
                <c:pt idx="5196">
                  <c:v>174.077610015869</c:v>
                </c:pt>
                <c:pt idx="5197">
                  <c:v>174.077610015869</c:v>
                </c:pt>
                <c:pt idx="5198">
                  <c:v>174.077610015869</c:v>
                </c:pt>
                <c:pt idx="5199">
                  <c:v>174.077610015869</c:v>
                </c:pt>
                <c:pt idx="5200">
                  <c:v>174.077610015869</c:v>
                </c:pt>
                <c:pt idx="5201">
                  <c:v>174.077610015869</c:v>
                </c:pt>
                <c:pt idx="5202">
                  <c:v>174.077610015869</c:v>
                </c:pt>
                <c:pt idx="5203">
                  <c:v>174.077610015869</c:v>
                </c:pt>
                <c:pt idx="5204">
                  <c:v>174.077610015869</c:v>
                </c:pt>
                <c:pt idx="5205">
                  <c:v>174.077610015869</c:v>
                </c:pt>
                <c:pt idx="5206">
                  <c:v>174.077610015869</c:v>
                </c:pt>
                <c:pt idx="5207">
                  <c:v>174.077610015869</c:v>
                </c:pt>
                <c:pt idx="5208">
                  <c:v>174.077610015869</c:v>
                </c:pt>
                <c:pt idx="5209">
                  <c:v>174.077610015869</c:v>
                </c:pt>
                <c:pt idx="5210">
                  <c:v>174.077610015869</c:v>
                </c:pt>
                <c:pt idx="5211">
                  <c:v>174.077610015869</c:v>
                </c:pt>
                <c:pt idx="5212">
                  <c:v>174.077610015869</c:v>
                </c:pt>
                <c:pt idx="5213">
                  <c:v>174.077610015869</c:v>
                </c:pt>
                <c:pt idx="5214">
                  <c:v>174.077610015869</c:v>
                </c:pt>
                <c:pt idx="5215">
                  <c:v>174.077610015869</c:v>
                </c:pt>
                <c:pt idx="5216">
                  <c:v>174.077610015869</c:v>
                </c:pt>
                <c:pt idx="5217">
                  <c:v>174.077610015869</c:v>
                </c:pt>
                <c:pt idx="5218">
                  <c:v>174.077610015869</c:v>
                </c:pt>
                <c:pt idx="5219">
                  <c:v>174.077610015869</c:v>
                </c:pt>
                <c:pt idx="5220">
                  <c:v>174.077610015869</c:v>
                </c:pt>
                <c:pt idx="5221">
                  <c:v>174.077610015869</c:v>
                </c:pt>
                <c:pt idx="5222">
                  <c:v>174.077610015869</c:v>
                </c:pt>
                <c:pt idx="5223">
                  <c:v>174.077610015869</c:v>
                </c:pt>
                <c:pt idx="5224">
                  <c:v>174.077610015869</c:v>
                </c:pt>
                <c:pt idx="5225">
                  <c:v>174.077610015869</c:v>
                </c:pt>
                <c:pt idx="5226">
                  <c:v>174.077610015869</c:v>
                </c:pt>
                <c:pt idx="5227">
                  <c:v>174.077610015869</c:v>
                </c:pt>
                <c:pt idx="5228">
                  <c:v>174.077610015869</c:v>
                </c:pt>
                <c:pt idx="5229">
                  <c:v>174.077610015869</c:v>
                </c:pt>
                <c:pt idx="5230">
                  <c:v>174.077610015869</c:v>
                </c:pt>
                <c:pt idx="5231">
                  <c:v>174.077610015869</c:v>
                </c:pt>
                <c:pt idx="5232">
                  <c:v>174.077610015869</c:v>
                </c:pt>
                <c:pt idx="5233">
                  <c:v>174.077610015869</c:v>
                </c:pt>
                <c:pt idx="5234">
                  <c:v>174.077610015869</c:v>
                </c:pt>
                <c:pt idx="5235">
                  <c:v>174.077610015869</c:v>
                </c:pt>
                <c:pt idx="5236">
                  <c:v>174.077610015869</c:v>
                </c:pt>
                <c:pt idx="5237">
                  <c:v>174.077610015869</c:v>
                </c:pt>
                <c:pt idx="5238">
                  <c:v>174.077610015869</c:v>
                </c:pt>
                <c:pt idx="5239">
                  <c:v>174.077610015869</c:v>
                </c:pt>
                <c:pt idx="5240">
                  <c:v>174.077610015869</c:v>
                </c:pt>
                <c:pt idx="5241">
                  <c:v>174.077610015869</c:v>
                </c:pt>
                <c:pt idx="5242">
                  <c:v>174.077610015869</c:v>
                </c:pt>
                <c:pt idx="5243">
                  <c:v>174.077610015869</c:v>
                </c:pt>
                <c:pt idx="5244">
                  <c:v>174.077610015869</c:v>
                </c:pt>
                <c:pt idx="5245">
                  <c:v>174.077610015869</c:v>
                </c:pt>
                <c:pt idx="5246">
                  <c:v>174.077610015869</c:v>
                </c:pt>
                <c:pt idx="5247">
                  <c:v>174.077610015869</c:v>
                </c:pt>
                <c:pt idx="5248">
                  <c:v>174.077610015869</c:v>
                </c:pt>
                <c:pt idx="5249">
                  <c:v>174.077610015869</c:v>
                </c:pt>
                <c:pt idx="5250">
                  <c:v>174.077610015869</c:v>
                </c:pt>
                <c:pt idx="5251">
                  <c:v>174.077610015869</c:v>
                </c:pt>
                <c:pt idx="5252">
                  <c:v>174.077610015869</c:v>
                </c:pt>
                <c:pt idx="5253">
                  <c:v>174.077610015869</c:v>
                </c:pt>
                <c:pt idx="5254">
                  <c:v>174.077610015869</c:v>
                </c:pt>
                <c:pt idx="5255">
                  <c:v>174.077610015869</c:v>
                </c:pt>
                <c:pt idx="5256">
                  <c:v>174.077610015869</c:v>
                </c:pt>
                <c:pt idx="5257">
                  <c:v>174.077610015869</c:v>
                </c:pt>
                <c:pt idx="5258">
                  <c:v>174.077610015869</c:v>
                </c:pt>
                <c:pt idx="5259">
                  <c:v>174.077610015869</c:v>
                </c:pt>
                <c:pt idx="5260">
                  <c:v>174.077610015869</c:v>
                </c:pt>
                <c:pt idx="5261">
                  <c:v>174.077610015869</c:v>
                </c:pt>
                <c:pt idx="5262">
                  <c:v>174.077610015869</c:v>
                </c:pt>
                <c:pt idx="5263">
                  <c:v>174.077610015869</c:v>
                </c:pt>
                <c:pt idx="5264">
                  <c:v>174.077610015869</c:v>
                </c:pt>
                <c:pt idx="5265">
                  <c:v>174.077610015869</c:v>
                </c:pt>
                <c:pt idx="5266">
                  <c:v>174.077610015869</c:v>
                </c:pt>
                <c:pt idx="5267">
                  <c:v>174.077610015869</c:v>
                </c:pt>
                <c:pt idx="5268">
                  <c:v>174.077610015869</c:v>
                </c:pt>
                <c:pt idx="5269">
                  <c:v>174.077610015869</c:v>
                </c:pt>
                <c:pt idx="5270">
                  <c:v>174.077610015869</c:v>
                </c:pt>
                <c:pt idx="5271">
                  <c:v>174.077610015869</c:v>
                </c:pt>
                <c:pt idx="5272">
                  <c:v>174.077610015869</c:v>
                </c:pt>
                <c:pt idx="5273">
                  <c:v>174.077610015869</c:v>
                </c:pt>
                <c:pt idx="5274">
                  <c:v>174.077610015869</c:v>
                </c:pt>
                <c:pt idx="5275">
                  <c:v>174.077610015869</c:v>
                </c:pt>
                <c:pt idx="5276">
                  <c:v>174.077610015869</c:v>
                </c:pt>
                <c:pt idx="5277">
                  <c:v>174.077610015869</c:v>
                </c:pt>
                <c:pt idx="5278">
                  <c:v>174.077610015869</c:v>
                </c:pt>
                <c:pt idx="5279">
                  <c:v>174.077610015869</c:v>
                </c:pt>
                <c:pt idx="5280">
                  <c:v>174.077610015869</c:v>
                </c:pt>
                <c:pt idx="5281">
                  <c:v>174.077610015869</c:v>
                </c:pt>
                <c:pt idx="5282">
                  <c:v>174.077610015869</c:v>
                </c:pt>
                <c:pt idx="5283">
                  <c:v>174.077610015869</c:v>
                </c:pt>
                <c:pt idx="5284">
                  <c:v>174.077610015869</c:v>
                </c:pt>
                <c:pt idx="5285">
                  <c:v>174.077610015869</c:v>
                </c:pt>
                <c:pt idx="5286">
                  <c:v>174.077610015869</c:v>
                </c:pt>
                <c:pt idx="5287">
                  <c:v>174.077610015869</c:v>
                </c:pt>
                <c:pt idx="5288">
                  <c:v>174.077610015869</c:v>
                </c:pt>
                <c:pt idx="5289">
                  <c:v>174.077610015869</c:v>
                </c:pt>
                <c:pt idx="5290">
                  <c:v>174.077610015869</c:v>
                </c:pt>
                <c:pt idx="5291">
                  <c:v>174.077610015869</c:v>
                </c:pt>
                <c:pt idx="5292">
                  <c:v>174.077610015869</c:v>
                </c:pt>
                <c:pt idx="5293">
                  <c:v>174.077610015869</c:v>
                </c:pt>
                <c:pt idx="5294">
                  <c:v>174.077610015869</c:v>
                </c:pt>
                <c:pt idx="5295">
                  <c:v>174.077610015869</c:v>
                </c:pt>
                <c:pt idx="5296">
                  <c:v>174.077610015869</c:v>
                </c:pt>
                <c:pt idx="5297">
                  <c:v>174.077610015869</c:v>
                </c:pt>
                <c:pt idx="5298">
                  <c:v>174.077610015869</c:v>
                </c:pt>
                <c:pt idx="5299">
                  <c:v>174.077610015869</c:v>
                </c:pt>
                <c:pt idx="5300">
                  <c:v>174.077610015869</c:v>
                </c:pt>
                <c:pt idx="5301">
                  <c:v>174.077610015869</c:v>
                </c:pt>
                <c:pt idx="5302">
                  <c:v>174.077610015869</c:v>
                </c:pt>
                <c:pt idx="5303">
                  <c:v>174.077610015869</c:v>
                </c:pt>
                <c:pt idx="5304">
                  <c:v>174.077610015869</c:v>
                </c:pt>
                <c:pt idx="5305">
                  <c:v>174.077610015869</c:v>
                </c:pt>
                <c:pt idx="5306">
                  <c:v>174.077610015869</c:v>
                </c:pt>
                <c:pt idx="5307">
                  <c:v>174.077610015869</c:v>
                </c:pt>
                <c:pt idx="5308">
                  <c:v>174.077610015869</c:v>
                </c:pt>
                <c:pt idx="5309">
                  <c:v>174.077610015869</c:v>
                </c:pt>
                <c:pt idx="5310">
                  <c:v>174.077610015869</c:v>
                </c:pt>
                <c:pt idx="5311">
                  <c:v>174.077610015869</c:v>
                </c:pt>
                <c:pt idx="5312">
                  <c:v>174.077610015869</c:v>
                </c:pt>
                <c:pt idx="5313">
                  <c:v>174.077610015869</c:v>
                </c:pt>
                <c:pt idx="5314">
                  <c:v>174.077610015869</c:v>
                </c:pt>
                <c:pt idx="5315">
                  <c:v>174.077610015869</c:v>
                </c:pt>
                <c:pt idx="5316">
                  <c:v>174.077610015869</c:v>
                </c:pt>
                <c:pt idx="5317">
                  <c:v>174.077610015869</c:v>
                </c:pt>
                <c:pt idx="5318">
                  <c:v>174.077610015869</c:v>
                </c:pt>
                <c:pt idx="5319">
                  <c:v>174.077610015869</c:v>
                </c:pt>
                <c:pt idx="5320">
                  <c:v>174.077610015869</c:v>
                </c:pt>
                <c:pt idx="5321">
                  <c:v>174.077610015869</c:v>
                </c:pt>
                <c:pt idx="5322">
                  <c:v>174.077610015869</c:v>
                </c:pt>
                <c:pt idx="5323">
                  <c:v>174.077610015869</c:v>
                </c:pt>
                <c:pt idx="5324">
                  <c:v>174.077610015869</c:v>
                </c:pt>
                <c:pt idx="5325">
                  <c:v>174.077610015869</c:v>
                </c:pt>
                <c:pt idx="5326">
                  <c:v>174.077610015869</c:v>
                </c:pt>
                <c:pt idx="5327">
                  <c:v>174.077610015869</c:v>
                </c:pt>
                <c:pt idx="5328">
                  <c:v>174.077610015869</c:v>
                </c:pt>
                <c:pt idx="5329">
                  <c:v>174.077610015869</c:v>
                </c:pt>
                <c:pt idx="5330">
                  <c:v>174.077610015869</c:v>
                </c:pt>
                <c:pt idx="5331">
                  <c:v>174.077610015869</c:v>
                </c:pt>
                <c:pt idx="5332">
                  <c:v>174.077610015869</c:v>
                </c:pt>
                <c:pt idx="5333">
                  <c:v>174.077610015869</c:v>
                </c:pt>
                <c:pt idx="5334">
                  <c:v>174.077610015869</c:v>
                </c:pt>
                <c:pt idx="5335">
                  <c:v>174.077610015869</c:v>
                </c:pt>
                <c:pt idx="5336">
                  <c:v>174.077610015869</c:v>
                </c:pt>
                <c:pt idx="5337">
                  <c:v>174.077610015869</c:v>
                </c:pt>
                <c:pt idx="5338">
                  <c:v>174.077610015869</c:v>
                </c:pt>
                <c:pt idx="5339">
                  <c:v>174.077610015869</c:v>
                </c:pt>
                <c:pt idx="5340">
                  <c:v>174.077610015869</c:v>
                </c:pt>
                <c:pt idx="5341">
                  <c:v>174.077610015869</c:v>
                </c:pt>
                <c:pt idx="5342">
                  <c:v>174.077610015869</c:v>
                </c:pt>
                <c:pt idx="5343">
                  <c:v>174.077610015869</c:v>
                </c:pt>
                <c:pt idx="5344">
                  <c:v>174.077610015869</c:v>
                </c:pt>
                <c:pt idx="5345">
                  <c:v>174.077610015869</c:v>
                </c:pt>
                <c:pt idx="5346">
                  <c:v>174.077610015869</c:v>
                </c:pt>
                <c:pt idx="5347">
                  <c:v>174.077610015869</c:v>
                </c:pt>
                <c:pt idx="5348">
                  <c:v>174.077610015869</c:v>
                </c:pt>
                <c:pt idx="5349">
                  <c:v>174.077610015869</c:v>
                </c:pt>
                <c:pt idx="5350">
                  <c:v>174.077610015869</c:v>
                </c:pt>
                <c:pt idx="5351">
                  <c:v>174.077610015869</c:v>
                </c:pt>
                <c:pt idx="5352">
                  <c:v>174.077610015869</c:v>
                </c:pt>
                <c:pt idx="5353">
                  <c:v>174.077610015869</c:v>
                </c:pt>
                <c:pt idx="5354">
                  <c:v>174.077610015869</c:v>
                </c:pt>
                <c:pt idx="5355">
                  <c:v>174.077610015869</c:v>
                </c:pt>
                <c:pt idx="5356">
                  <c:v>174.077610015869</c:v>
                </c:pt>
                <c:pt idx="5357">
                  <c:v>174.077610015869</c:v>
                </c:pt>
                <c:pt idx="5358">
                  <c:v>174.077610015869</c:v>
                </c:pt>
                <c:pt idx="5359">
                  <c:v>174.077610015869</c:v>
                </c:pt>
                <c:pt idx="5360">
                  <c:v>174.077610015869</c:v>
                </c:pt>
                <c:pt idx="5361">
                  <c:v>174.077610015869</c:v>
                </c:pt>
                <c:pt idx="5362">
                  <c:v>174.077610015869</c:v>
                </c:pt>
                <c:pt idx="5363">
                  <c:v>174.077610015869</c:v>
                </c:pt>
                <c:pt idx="5364">
                  <c:v>174.077610015869</c:v>
                </c:pt>
                <c:pt idx="5365">
                  <c:v>174.077610015869</c:v>
                </c:pt>
                <c:pt idx="5366">
                  <c:v>174.077610015869</c:v>
                </c:pt>
                <c:pt idx="5367">
                  <c:v>174.077610015869</c:v>
                </c:pt>
                <c:pt idx="5368">
                  <c:v>174.077610015869</c:v>
                </c:pt>
                <c:pt idx="5369">
                  <c:v>174.077610015869</c:v>
                </c:pt>
                <c:pt idx="5370">
                  <c:v>174.077610015869</c:v>
                </c:pt>
                <c:pt idx="5371">
                  <c:v>174.077610015869</c:v>
                </c:pt>
                <c:pt idx="5372">
                  <c:v>174.077610015869</c:v>
                </c:pt>
                <c:pt idx="5373">
                  <c:v>174.077610015869</c:v>
                </c:pt>
                <c:pt idx="5374">
                  <c:v>174.077610015869</c:v>
                </c:pt>
                <c:pt idx="5375">
                  <c:v>174.077610015869</c:v>
                </c:pt>
                <c:pt idx="5376">
                  <c:v>174.077610015869</c:v>
                </c:pt>
                <c:pt idx="5377">
                  <c:v>174.077610015869</c:v>
                </c:pt>
                <c:pt idx="5378">
                  <c:v>174.077610015869</c:v>
                </c:pt>
                <c:pt idx="5379">
                  <c:v>174.077610015869</c:v>
                </c:pt>
                <c:pt idx="5380">
                  <c:v>174.077610015869</c:v>
                </c:pt>
                <c:pt idx="5381">
                  <c:v>174.077610015869</c:v>
                </c:pt>
                <c:pt idx="5382">
                  <c:v>174.077610015869</c:v>
                </c:pt>
                <c:pt idx="5383">
                  <c:v>174.077610015869</c:v>
                </c:pt>
                <c:pt idx="5384">
                  <c:v>174.077610015869</c:v>
                </c:pt>
                <c:pt idx="5385">
                  <c:v>174.077610015869</c:v>
                </c:pt>
                <c:pt idx="5386">
                  <c:v>174.077610015869</c:v>
                </c:pt>
                <c:pt idx="5387">
                  <c:v>174.077610015869</c:v>
                </c:pt>
                <c:pt idx="5388">
                  <c:v>174.077610015869</c:v>
                </c:pt>
                <c:pt idx="5389">
                  <c:v>174.077610015869</c:v>
                </c:pt>
                <c:pt idx="5390">
                  <c:v>174.077610015869</c:v>
                </c:pt>
                <c:pt idx="5391">
                  <c:v>174.077610015869</c:v>
                </c:pt>
                <c:pt idx="5392">
                  <c:v>174.077610015869</c:v>
                </c:pt>
                <c:pt idx="5393">
                  <c:v>174.077610015869</c:v>
                </c:pt>
                <c:pt idx="5394">
                  <c:v>174.077610015869</c:v>
                </c:pt>
                <c:pt idx="5395">
                  <c:v>174.077610015869</c:v>
                </c:pt>
                <c:pt idx="5396">
                  <c:v>174.077610015869</c:v>
                </c:pt>
                <c:pt idx="5397">
                  <c:v>174.077610015869</c:v>
                </c:pt>
                <c:pt idx="5398">
                  <c:v>174.077610015869</c:v>
                </c:pt>
                <c:pt idx="5399">
                  <c:v>174.077610015869</c:v>
                </c:pt>
                <c:pt idx="5400">
                  <c:v>174.077610015869</c:v>
                </c:pt>
                <c:pt idx="5401">
                  <c:v>174.077610015869</c:v>
                </c:pt>
                <c:pt idx="5402">
                  <c:v>174.077610015869</c:v>
                </c:pt>
                <c:pt idx="5403">
                  <c:v>174.077610015869</c:v>
                </c:pt>
                <c:pt idx="5404">
                  <c:v>174.077610015869</c:v>
                </c:pt>
                <c:pt idx="5405">
                  <c:v>174.077610015869</c:v>
                </c:pt>
                <c:pt idx="5406">
                  <c:v>174.077610015869</c:v>
                </c:pt>
                <c:pt idx="5407">
                  <c:v>174.077610015869</c:v>
                </c:pt>
                <c:pt idx="5408">
                  <c:v>174.077610015869</c:v>
                </c:pt>
                <c:pt idx="5409">
                  <c:v>174.077610015869</c:v>
                </c:pt>
                <c:pt idx="5410">
                  <c:v>174.077610015869</c:v>
                </c:pt>
                <c:pt idx="5411">
                  <c:v>174.077610015869</c:v>
                </c:pt>
                <c:pt idx="5412">
                  <c:v>174.077610015869</c:v>
                </c:pt>
                <c:pt idx="5413">
                  <c:v>174.077610015869</c:v>
                </c:pt>
                <c:pt idx="5414">
                  <c:v>174.077610015869</c:v>
                </c:pt>
                <c:pt idx="5415">
                  <c:v>174.077610015869</c:v>
                </c:pt>
                <c:pt idx="5416">
                  <c:v>174.077610015869</c:v>
                </c:pt>
                <c:pt idx="5417">
                  <c:v>174.077610015869</c:v>
                </c:pt>
                <c:pt idx="5418">
                  <c:v>174.077610015869</c:v>
                </c:pt>
                <c:pt idx="5419">
                  <c:v>174.077610015869</c:v>
                </c:pt>
                <c:pt idx="5420">
                  <c:v>174.077610015869</c:v>
                </c:pt>
                <c:pt idx="5421">
                  <c:v>174.077610015869</c:v>
                </c:pt>
                <c:pt idx="5422">
                  <c:v>174.077610015869</c:v>
                </c:pt>
                <c:pt idx="5423">
                  <c:v>174.077610015869</c:v>
                </c:pt>
                <c:pt idx="5424">
                  <c:v>174.077610015869</c:v>
                </c:pt>
                <c:pt idx="5425">
                  <c:v>174.077610015869</c:v>
                </c:pt>
                <c:pt idx="5426">
                  <c:v>174.077610015869</c:v>
                </c:pt>
                <c:pt idx="5427">
                  <c:v>174.077610015869</c:v>
                </c:pt>
                <c:pt idx="5428">
                  <c:v>174.077610015869</c:v>
                </c:pt>
                <c:pt idx="5429">
                  <c:v>174.077610015869</c:v>
                </c:pt>
                <c:pt idx="5430">
                  <c:v>174.077610015869</c:v>
                </c:pt>
                <c:pt idx="5431">
                  <c:v>174.077610015869</c:v>
                </c:pt>
                <c:pt idx="5432">
                  <c:v>174.077610015869</c:v>
                </c:pt>
                <c:pt idx="5433">
                  <c:v>174.077610015869</c:v>
                </c:pt>
                <c:pt idx="5434">
                  <c:v>174.077610015869</c:v>
                </c:pt>
                <c:pt idx="5435">
                  <c:v>174.077610015869</c:v>
                </c:pt>
                <c:pt idx="5436">
                  <c:v>174.077610015869</c:v>
                </c:pt>
                <c:pt idx="5437">
                  <c:v>174.077610015869</c:v>
                </c:pt>
                <c:pt idx="5438">
                  <c:v>174.077610015869</c:v>
                </c:pt>
                <c:pt idx="5439">
                  <c:v>174.077610015869</c:v>
                </c:pt>
                <c:pt idx="5440">
                  <c:v>174.077610015869</c:v>
                </c:pt>
                <c:pt idx="5441">
                  <c:v>174.077610015869</c:v>
                </c:pt>
                <c:pt idx="5442">
                  <c:v>174.077610015869</c:v>
                </c:pt>
                <c:pt idx="5443">
                  <c:v>174.077610015869</c:v>
                </c:pt>
                <c:pt idx="5444">
                  <c:v>174.077610015869</c:v>
                </c:pt>
                <c:pt idx="5445">
                  <c:v>174.077610015869</c:v>
                </c:pt>
                <c:pt idx="5446">
                  <c:v>174.077610015869</c:v>
                </c:pt>
                <c:pt idx="5447">
                  <c:v>174.077610015869</c:v>
                </c:pt>
                <c:pt idx="5448">
                  <c:v>174.077610015869</c:v>
                </c:pt>
                <c:pt idx="5449">
                  <c:v>174.077610015869</c:v>
                </c:pt>
                <c:pt idx="5450">
                  <c:v>174.077610015869</c:v>
                </c:pt>
                <c:pt idx="5451">
                  <c:v>174.077610015869</c:v>
                </c:pt>
                <c:pt idx="5452">
                  <c:v>174.077610015869</c:v>
                </c:pt>
                <c:pt idx="5453">
                  <c:v>174.077610015869</c:v>
                </c:pt>
                <c:pt idx="5454">
                  <c:v>174.077610015869</c:v>
                </c:pt>
                <c:pt idx="5455">
                  <c:v>174.077610015869</c:v>
                </c:pt>
                <c:pt idx="5456">
                  <c:v>174.077610015869</c:v>
                </c:pt>
                <c:pt idx="5457">
                  <c:v>174.077610015869</c:v>
                </c:pt>
                <c:pt idx="5458">
                  <c:v>174.077610015869</c:v>
                </c:pt>
                <c:pt idx="5459">
                  <c:v>174.077610015869</c:v>
                </c:pt>
                <c:pt idx="5460">
                  <c:v>174.077610015869</c:v>
                </c:pt>
                <c:pt idx="5461">
                  <c:v>174.077610015869</c:v>
                </c:pt>
                <c:pt idx="5462">
                  <c:v>174.077610015869</c:v>
                </c:pt>
                <c:pt idx="5463">
                  <c:v>174.077610015869</c:v>
                </c:pt>
                <c:pt idx="5464">
                  <c:v>174.077610015869</c:v>
                </c:pt>
                <c:pt idx="5465">
                  <c:v>174.077610015869</c:v>
                </c:pt>
                <c:pt idx="5466">
                  <c:v>174.077610015869</c:v>
                </c:pt>
                <c:pt idx="5467">
                  <c:v>174.077610015869</c:v>
                </c:pt>
                <c:pt idx="5468">
                  <c:v>174.077610015869</c:v>
                </c:pt>
                <c:pt idx="5469">
                  <c:v>174.077610015869</c:v>
                </c:pt>
                <c:pt idx="5470">
                  <c:v>174.077610015869</c:v>
                </c:pt>
                <c:pt idx="5471">
                  <c:v>174.077610015869</c:v>
                </c:pt>
                <c:pt idx="5472">
                  <c:v>174.077610015869</c:v>
                </c:pt>
                <c:pt idx="5473">
                  <c:v>174.077610015869</c:v>
                </c:pt>
                <c:pt idx="5474">
                  <c:v>174.077610015869</c:v>
                </c:pt>
                <c:pt idx="5475">
                  <c:v>174.077610015869</c:v>
                </c:pt>
                <c:pt idx="5476">
                  <c:v>174.077610015869</c:v>
                </c:pt>
                <c:pt idx="5477">
                  <c:v>174.077610015869</c:v>
                </c:pt>
                <c:pt idx="5478">
                  <c:v>174.077610015869</c:v>
                </c:pt>
                <c:pt idx="5479">
                  <c:v>174.077610015869</c:v>
                </c:pt>
                <c:pt idx="5480">
                  <c:v>174.077610015869</c:v>
                </c:pt>
                <c:pt idx="5481">
                  <c:v>174.077610015869</c:v>
                </c:pt>
                <c:pt idx="5482">
                  <c:v>174.077610015869</c:v>
                </c:pt>
                <c:pt idx="5483">
                  <c:v>174.077610015869</c:v>
                </c:pt>
                <c:pt idx="5484">
                  <c:v>174.077610015869</c:v>
                </c:pt>
                <c:pt idx="5485">
                  <c:v>174.077610015869</c:v>
                </c:pt>
                <c:pt idx="5486">
                  <c:v>174.077610015869</c:v>
                </c:pt>
                <c:pt idx="5487">
                  <c:v>174.077610015869</c:v>
                </c:pt>
                <c:pt idx="5488">
                  <c:v>174.077610015869</c:v>
                </c:pt>
                <c:pt idx="5489">
                  <c:v>174.077610015869</c:v>
                </c:pt>
                <c:pt idx="5490">
                  <c:v>174.077610015869</c:v>
                </c:pt>
                <c:pt idx="5491">
                  <c:v>174.077610015869</c:v>
                </c:pt>
                <c:pt idx="5492">
                  <c:v>174.077610015869</c:v>
                </c:pt>
                <c:pt idx="5493">
                  <c:v>174.077610015869</c:v>
                </c:pt>
                <c:pt idx="5494">
                  <c:v>174.077610015869</c:v>
                </c:pt>
                <c:pt idx="5495">
                  <c:v>174.077610015869</c:v>
                </c:pt>
                <c:pt idx="5496">
                  <c:v>174.077610015869</c:v>
                </c:pt>
                <c:pt idx="5497">
                  <c:v>174.077610015869</c:v>
                </c:pt>
                <c:pt idx="5498">
                  <c:v>174.077610015869</c:v>
                </c:pt>
                <c:pt idx="5499">
                  <c:v>174.077610015869</c:v>
                </c:pt>
                <c:pt idx="5500">
                  <c:v>174.077610015869</c:v>
                </c:pt>
                <c:pt idx="5501">
                  <c:v>174.077610015869</c:v>
                </c:pt>
                <c:pt idx="5502">
                  <c:v>174.077610015869</c:v>
                </c:pt>
                <c:pt idx="5503">
                  <c:v>174.077610015869</c:v>
                </c:pt>
                <c:pt idx="5504">
                  <c:v>174.077610015869</c:v>
                </c:pt>
                <c:pt idx="5505">
                  <c:v>174.077610015869</c:v>
                </c:pt>
                <c:pt idx="5506">
                  <c:v>174.077610015869</c:v>
                </c:pt>
                <c:pt idx="5507">
                  <c:v>174.077610015869</c:v>
                </c:pt>
                <c:pt idx="5508">
                  <c:v>174.077610015869</c:v>
                </c:pt>
                <c:pt idx="5509">
                  <c:v>174.077610015869</c:v>
                </c:pt>
                <c:pt idx="5510">
                  <c:v>174.077610015869</c:v>
                </c:pt>
                <c:pt idx="5511">
                  <c:v>174.077610015869</c:v>
                </c:pt>
                <c:pt idx="5512">
                  <c:v>174.077610015869</c:v>
                </c:pt>
                <c:pt idx="5513">
                  <c:v>174.077610015869</c:v>
                </c:pt>
                <c:pt idx="5514">
                  <c:v>174.077610015869</c:v>
                </c:pt>
                <c:pt idx="5515">
                  <c:v>174.077610015869</c:v>
                </c:pt>
                <c:pt idx="5516">
                  <c:v>174.077610015869</c:v>
                </c:pt>
                <c:pt idx="5517">
                  <c:v>174.077610015869</c:v>
                </c:pt>
                <c:pt idx="5518">
                  <c:v>174.077610015869</c:v>
                </c:pt>
                <c:pt idx="5519">
                  <c:v>174.077610015869</c:v>
                </c:pt>
                <c:pt idx="5520">
                  <c:v>174.077610015869</c:v>
                </c:pt>
                <c:pt idx="5521">
                  <c:v>174.077610015869</c:v>
                </c:pt>
                <c:pt idx="5522">
                  <c:v>174.077610015869</c:v>
                </c:pt>
                <c:pt idx="5523">
                  <c:v>174.077610015869</c:v>
                </c:pt>
                <c:pt idx="5524">
                  <c:v>174.077610015869</c:v>
                </c:pt>
                <c:pt idx="5525">
                  <c:v>174.077610015869</c:v>
                </c:pt>
                <c:pt idx="5526">
                  <c:v>174.077610015869</c:v>
                </c:pt>
                <c:pt idx="5527">
                  <c:v>174.077610015869</c:v>
                </c:pt>
                <c:pt idx="5528">
                  <c:v>174.077610015869</c:v>
                </c:pt>
                <c:pt idx="5529">
                  <c:v>174.077610015869</c:v>
                </c:pt>
                <c:pt idx="5530">
                  <c:v>174.077610015869</c:v>
                </c:pt>
                <c:pt idx="5531">
                  <c:v>174.077610015869</c:v>
                </c:pt>
                <c:pt idx="5532">
                  <c:v>174.077610015869</c:v>
                </c:pt>
                <c:pt idx="5533">
                  <c:v>174.077610015869</c:v>
                </c:pt>
                <c:pt idx="5534">
                  <c:v>174.077610015869</c:v>
                </c:pt>
                <c:pt idx="5535">
                  <c:v>174.077610015869</c:v>
                </c:pt>
                <c:pt idx="5536">
                  <c:v>174.077610015869</c:v>
                </c:pt>
                <c:pt idx="5537">
                  <c:v>174.077610015869</c:v>
                </c:pt>
                <c:pt idx="5538">
                  <c:v>174.077610015869</c:v>
                </c:pt>
                <c:pt idx="5539">
                  <c:v>174.077610015869</c:v>
                </c:pt>
                <c:pt idx="5540">
                  <c:v>174.077610015869</c:v>
                </c:pt>
                <c:pt idx="5541">
                  <c:v>174.077610015869</c:v>
                </c:pt>
                <c:pt idx="5542">
                  <c:v>174.077610015869</c:v>
                </c:pt>
                <c:pt idx="5543">
                  <c:v>174.077610015869</c:v>
                </c:pt>
                <c:pt idx="5544">
                  <c:v>174.077610015869</c:v>
                </c:pt>
                <c:pt idx="5545">
                  <c:v>174.077610015869</c:v>
                </c:pt>
                <c:pt idx="5546">
                  <c:v>174.077610015869</c:v>
                </c:pt>
                <c:pt idx="5547">
                  <c:v>174.077610015869</c:v>
                </c:pt>
                <c:pt idx="5548">
                  <c:v>174.077610015869</c:v>
                </c:pt>
                <c:pt idx="5549">
                  <c:v>174.077610015869</c:v>
                </c:pt>
                <c:pt idx="5550">
                  <c:v>174.077610015869</c:v>
                </c:pt>
                <c:pt idx="5551">
                  <c:v>174.077610015869</c:v>
                </c:pt>
                <c:pt idx="5552">
                  <c:v>174.077610015869</c:v>
                </c:pt>
                <c:pt idx="5553">
                  <c:v>174.077610015869</c:v>
                </c:pt>
                <c:pt idx="5554">
                  <c:v>174.077610015869</c:v>
                </c:pt>
                <c:pt idx="5555">
                  <c:v>174.077610015869</c:v>
                </c:pt>
                <c:pt idx="5556">
                  <c:v>174.077610015869</c:v>
                </c:pt>
                <c:pt idx="5557">
                  <c:v>174.077610015869</c:v>
                </c:pt>
                <c:pt idx="5558">
                  <c:v>174.077610015869</c:v>
                </c:pt>
                <c:pt idx="5559">
                  <c:v>174.077610015869</c:v>
                </c:pt>
                <c:pt idx="5560">
                  <c:v>174.077610015869</c:v>
                </c:pt>
                <c:pt idx="5561">
                  <c:v>174.077610015869</c:v>
                </c:pt>
                <c:pt idx="5562">
                  <c:v>174.077610015869</c:v>
                </c:pt>
                <c:pt idx="5563">
                  <c:v>174.077610015869</c:v>
                </c:pt>
                <c:pt idx="5564">
                  <c:v>174.077610015869</c:v>
                </c:pt>
                <c:pt idx="5565">
                  <c:v>174.077610015869</c:v>
                </c:pt>
                <c:pt idx="5566">
                  <c:v>174.077610015869</c:v>
                </c:pt>
                <c:pt idx="5567">
                  <c:v>174.077610015869</c:v>
                </c:pt>
                <c:pt idx="5568">
                  <c:v>174.077610015869</c:v>
                </c:pt>
                <c:pt idx="5569">
                  <c:v>174.077610015869</c:v>
                </c:pt>
                <c:pt idx="5570">
                  <c:v>174.077610015869</c:v>
                </c:pt>
                <c:pt idx="5571">
                  <c:v>174.077610015869</c:v>
                </c:pt>
                <c:pt idx="5572">
                  <c:v>174.077610015869</c:v>
                </c:pt>
                <c:pt idx="5573">
                  <c:v>174.077610015869</c:v>
                </c:pt>
                <c:pt idx="5574">
                  <c:v>174.077610015869</c:v>
                </c:pt>
                <c:pt idx="5575">
                  <c:v>174.077610015869</c:v>
                </c:pt>
                <c:pt idx="5576">
                  <c:v>174.077610015869</c:v>
                </c:pt>
                <c:pt idx="5577">
                  <c:v>174.077610015869</c:v>
                </c:pt>
                <c:pt idx="5578">
                  <c:v>174.077610015869</c:v>
                </c:pt>
                <c:pt idx="5579">
                  <c:v>174.077610015869</c:v>
                </c:pt>
                <c:pt idx="5580">
                  <c:v>174.077610015869</c:v>
                </c:pt>
                <c:pt idx="5581">
                  <c:v>174.077610015869</c:v>
                </c:pt>
                <c:pt idx="5582">
                  <c:v>174.077610015869</c:v>
                </c:pt>
                <c:pt idx="5583">
                  <c:v>174.077610015869</c:v>
                </c:pt>
                <c:pt idx="5584">
                  <c:v>174.077610015869</c:v>
                </c:pt>
                <c:pt idx="5585">
                  <c:v>174.077610015869</c:v>
                </c:pt>
                <c:pt idx="5586">
                  <c:v>174.077610015869</c:v>
                </c:pt>
                <c:pt idx="5587">
                  <c:v>174.077610015869</c:v>
                </c:pt>
                <c:pt idx="5588">
                  <c:v>174.077610015869</c:v>
                </c:pt>
                <c:pt idx="5589">
                  <c:v>174.077610015869</c:v>
                </c:pt>
                <c:pt idx="5590">
                  <c:v>174.077610015869</c:v>
                </c:pt>
                <c:pt idx="5591">
                  <c:v>174.077610015869</c:v>
                </c:pt>
                <c:pt idx="5592">
                  <c:v>174.077610015869</c:v>
                </c:pt>
                <c:pt idx="5593">
                  <c:v>174.077610015869</c:v>
                </c:pt>
                <c:pt idx="5594">
                  <c:v>174.077610015869</c:v>
                </c:pt>
                <c:pt idx="5595">
                  <c:v>174.077610015869</c:v>
                </c:pt>
                <c:pt idx="5596">
                  <c:v>174.077610015869</c:v>
                </c:pt>
                <c:pt idx="5597">
                  <c:v>174.077610015869</c:v>
                </c:pt>
                <c:pt idx="5598">
                  <c:v>174.077610015869</c:v>
                </c:pt>
                <c:pt idx="5599">
                  <c:v>174.077610015869</c:v>
                </c:pt>
                <c:pt idx="5600">
                  <c:v>174.077610015869</c:v>
                </c:pt>
                <c:pt idx="5601">
                  <c:v>174.077610015869</c:v>
                </c:pt>
                <c:pt idx="5602">
                  <c:v>174.077610015869</c:v>
                </c:pt>
                <c:pt idx="5603">
                  <c:v>174.077610015869</c:v>
                </c:pt>
                <c:pt idx="5604">
                  <c:v>174.077610015869</c:v>
                </c:pt>
                <c:pt idx="5605">
                  <c:v>174.077610015869</c:v>
                </c:pt>
                <c:pt idx="5606">
                  <c:v>174.077610015869</c:v>
                </c:pt>
                <c:pt idx="5607">
                  <c:v>174.077610015869</c:v>
                </c:pt>
                <c:pt idx="5608">
                  <c:v>174.077610015869</c:v>
                </c:pt>
                <c:pt idx="5609">
                  <c:v>174.077610015869</c:v>
                </c:pt>
                <c:pt idx="5610">
                  <c:v>174.077610015869</c:v>
                </c:pt>
                <c:pt idx="5611">
                  <c:v>174.077610015869</c:v>
                </c:pt>
                <c:pt idx="5612">
                  <c:v>174.077610015869</c:v>
                </c:pt>
                <c:pt idx="5613">
                  <c:v>174.077610015869</c:v>
                </c:pt>
                <c:pt idx="5614">
                  <c:v>174.077610015869</c:v>
                </c:pt>
                <c:pt idx="5615">
                  <c:v>174.077610015869</c:v>
                </c:pt>
                <c:pt idx="5616">
                  <c:v>174.077610015869</c:v>
                </c:pt>
                <c:pt idx="5617">
                  <c:v>174.077610015869</c:v>
                </c:pt>
                <c:pt idx="5618">
                  <c:v>174.077610015869</c:v>
                </c:pt>
                <c:pt idx="5619">
                  <c:v>174.077610015869</c:v>
                </c:pt>
                <c:pt idx="5620">
                  <c:v>174.077610015869</c:v>
                </c:pt>
                <c:pt idx="5621">
                  <c:v>174.077610015869</c:v>
                </c:pt>
                <c:pt idx="5622">
                  <c:v>174.077610015869</c:v>
                </c:pt>
                <c:pt idx="5623">
                  <c:v>174.077610015869</c:v>
                </c:pt>
                <c:pt idx="5624">
                  <c:v>174.077610015869</c:v>
                </c:pt>
                <c:pt idx="5625">
                  <c:v>174.077610015869</c:v>
                </c:pt>
                <c:pt idx="5626">
                  <c:v>174.077610015869</c:v>
                </c:pt>
                <c:pt idx="5627">
                  <c:v>174.077610015869</c:v>
                </c:pt>
                <c:pt idx="5628">
                  <c:v>174.077610015869</c:v>
                </c:pt>
                <c:pt idx="5629">
                  <c:v>174.077610015869</c:v>
                </c:pt>
                <c:pt idx="5630">
                  <c:v>174.077610015869</c:v>
                </c:pt>
                <c:pt idx="5631">
                  <c:v>174.077610015869</c:v>
                </c:pt>
                <c:pt idx="5632">
                  <c:v>174.077610015869</c:v>
                </c:pt>
                <c:pt idx="5633">
                  <c:v>174.077610015869</c:v>
                </c:pt>
                <c:pt idx="5634">
                  <c:v>174.077610015869</c:v>
                </c:pt>
                <c:pt idx="5635">
                  <c:v>174.077610015869</c:v>
                </c:pt>
                <c:pt idx="5636">
                  <c:v>174.077610015869</c:v>
                </c:pt>
                <c:pt idx="5637">
                  <c:v>174.077610015869</c:v>
                </c:pt>
                <c:pt idx="5638">
                  <c:v>174.077610015869</c:v>
                </c:pt>
                <c:pt idx="5639">
                  <c:v>174.077610015869</c:v>
                </c:pt>
                <c:pt idx="5640">
                  <c:v>174.077610015869</c:v>
                </c:pt>
                <c:pt idx="5641">
                  <c:v>174.077610015869</c:v>
                </c:pt>
                <c:pt idx="5642">
                  <c:v>174.077610015869</c:v>
                </c:pt>
                <c:pt idx="5643">
                  <c:v>174.077610015869</c:v>
                </c:pt>
                <c:pt idx="5644">
                  <c:v>174.077610015869</c:v>
                </c:pt>
                <c:pt idx="5645">
                  <c:v>174.077610015869</c:v>
                </c:pt>
                <c:pt idx="5646">
                  <c:v>174.077610015869</c:v>
                </c:pt>
                <c:pt idx="5647">
                  <c:v>174.077610015869</c:v>
                </c:pt>
                <c:pt idx="5648">
                  <c:v>174.077610015869</c:v>
                </c:pt>
                <c:pt idx="5649">
                  <c:v>174.077610015869</c:v>
                </c:pt>
                <c:pt idx="5650">
                  <c:v>174.077610015869</c:v>
                </c:pt>
                <c:pt idx="5651">
                  <c:v>174.077610015869</c:v>
                </c:pt>
                <c:pt idx="5652">
                  <c:v>174.077610015869</c:v>
                </c:pt>
                <c:pt idx="5653">
                  <c:v>174.077610015869</c:v>
                </c:pt>
                <c:pt idx="5654">
                  <c:v>174.077610015869</c:v>
                </c:pt>
                <c:pt idx="5655">
                  <c:v>174.077610015869</c:v>
                </c:pt>
                <c:pt idx="5656">
                  <c:v>174.077610015869</c:v>
                </c:pt>
                <c:pt idx="5657">
                  <c:v>174.077610015869</c:v>
                </c:pt>
                <c:pt idx="5658">
                  <c:v>174.077610015869</c:v>
                </c:pt>
                <c:pt idx="5659">
                  <c:v>174.077610015869</c:v>
                </c:pt>
                <c:pt idx="5660">
                  <c:v>174.077610015869</c:v>
                </c:pt>
                <c:pt idx="5661">
                  <c:v>174.077610015869</c:v>
                </c:pt>
                <c:pt idx="5662">
                  <c:v>174.077610015869</c:v>
                </c:pt>
                <c:pt idx="5663">
                  <c:v>174.077610015869</c:v>
                </c:pt>
                <c:pt idx="5664">
                  <c:v>174.077610015869</c:v>
                </c:pt>
                <c:pt idx="5665">
                  <c:v>174.077610015869</c:v>
                </c:pt>
                <c:pt idx="5666">
                  <c:v>174.077610015869</c:v>
                </c:pt>
                <c:pt idx="5667">
                  <c:v>174.077610015869</c:v>
                </c:pt>
                <c:pt idx="5668">
                  <c:v>174.077610015869</c:v>
                </c:pt>
                <c:pt idx="5669">
                  <c:v>174.077610015869</c:v>
                </c:pt>
                <c:pt idx="5670">
                  <c:v>174.077610015869</c:v>
                </c:pt>
                <c:pt idx="5671">
                  <c:v>174.077610015869</c:v>
                </c:pt>
                <c:pt idx="5672">
                  <c:v>174.077610015869</c:v>
                </c:pt>
                <c:pt idx="5673">
                  <c:v>174.077610015869</c:v>
                </c:pt>
                <c:pt idx="5674">
                  <c:v>174.077610015869</c:v>
                </c:pt>
                <c:pt idx="5675">
                  <c:v>174.077610015869</c:v>
                </c:pt>
                <c:pt idx="5676">
                  <c:v>174.077610015869</c:v>
                </c:pt>
                <c:pt idx="5677">
                  <c:v>174.077610015869</c:v>
                </c:pt>
                <c:pt idx="5678">
                  <c:v>174.077610015869</c:v>
                </c:pt>
                <c:pt idx="5679">
                  <c:v>174.077610015869</c:v>
                </c:pt>
                <c:pt idx="5680">
                  <c:v>174.077610015869</c:v>
                </c:pt>
                <c:pt idx="5681">
                  <c:v>174.077610015869</c:v>
                </c:pt>
                <c:pt idx="5682">
                  <c:v>174.077610015869</c:v>
                </c:pt>
                <c:pt idx="5683">
                  <c:v>174.077610015869</c:v>
                </c:pt>
                <c:pt idx="5684">
                  <c:v>174.077610015869</c:v>
                </c:pt>
                <c:pt idx="5685">
                  <c:v>174.077610015869</c:v>
                </c:pt>
                <c:pt idx="5686">
                  <c:v>174.077610015869</c:v>
                </c:pt>
                <c:pt idx="5687">
                  <c:v>174.077610015869</c:v>
                </c:pt>
                <c:pt idx="5688">
                  <c:v>174.077610015869</c:v>
                </c:pt>
                <c:pt idx="5689">
                  <c:v>174.077610015869</c:v>
                </c:pt>
                <c:pt idx="5690">
                  <c:v>174.077610015869</c:v>
                </c:pt>
                <c:pt idx="5691">
                  <c:v>174.077610015869</c:v>
                </c:pt>
                <c:pt idx="5692">
                  <c:v>174.077610015869</c:v>
                </c:pt>
                <c:pt idx="5693">
                  <c:v>174.077610015869</c:v>
                </c:pt>
                <c:pt idx="5694">
                  <c:v>174.077610015869</c:v>
                </c:pt>
                <c:pt idx="5695">
                  <c:v>174.077610015869</c:v>
                </c:pt>
                <c:pt idx="5696">
                  <c:v>174.077610015869</c:v>
                </c:pt>
                <c:pt idx="5697">
                  <c:v>174.077610015869</c:v>
                </c:pt>
                <c:pt idx="5698">
                  <c:v>174.077610015869</c:v>
                </c:pt>
                <c:pt idx="5699">
                  <c:v>174.077610015869</c:v>
                </c:pt>
                <c:pt idx="5700">
                  <c:v>174.077610015869</c:v>
                </c:pt>
                <c:pt idx="5701">
                  <c:v>174.077610015869</c:v>
                </c:pt>
                <c:pt idx="5702">
                  <c:v>174.077610015869</c:v>
                </c:pt>
                <c:pt idx="5703">
                  <c:v>174.077610015869</c:v>
                </c:pt>
                <c:pt idx="5704">
                  <c:v>174.077610015869</c:v>
                </c:pt>
                <c:pt idx="5705">
                  <c:v>174.077610015869</c:v>
                </c:pt>
                <c:pt idx="5706">
                  <c:v>174.077610015869</c:v>
                </c:pt>
                <c:pt idx="5707">
                  <c:v>174.077610015869</c:v>
                </c:pt>
                <c:pt idx="5708">
                  <c:v>174.077610015869</c:v>
                </c:pt>
                <c:pt idx="5709">
                  <c:v>174.077610015869</c:v>
                </c:pt>
                <c:pt idx="5710">
                  <c:v>174.077610015869</c:v>
                </c:pt>
                <c:pt idx="5711">
                  <c:v>174.077610015869</c:v>
                </c:pt>
                <c:pt idx="5712">
                  <c:v>174.077610015869</c:v>
                </c:pt>
                <c:pt idx="5713">
                  <c:v>174.077610015869</c:v>
                </c:pt>
                <c:pt idx="5714">
                  <c:v>174.077610015869</c:v>
                </c:pt>
                <c:pt idx="5715">
                  <c:v>174.077610015869</c:v>
                </c:pt>
                <c:pt idx="5716">
                  <c:v>174.077610015869</c:v>
                </c:pt>
                <c:pt idx="5717">
                  <c:v>174.077610015869</c:v>
                </c:pt>
                <c:pt idx="5718">
                  <c:v>174.077610015869</c:v>
                </c:pt>
                <c:pt idx="5719">
                  <c:v>174.077610015869</c:v>
                </c:pt>
                <c:pt idx="5720">
                  <c:v>174.077610015869</c:v>
                </c:pt>
                <c:pt idx="5721">
                  <c:v>174.077610015869</c:v>
                </c:pt>
                <c:pt idx="5722">
                  <c:v>174.077610015869</c:v>
                </c:pt>
                <c:pt idx="5723">
                  <c:v>174.077610015869</c:v>
                </c:pt>
                <c:pt idx="5724">
                  <c:v>174.077610015869</c:v>
                </c:pt>
                <c:pt idx="5725">
                  <c:v>174.077610015869</c:v>
                </c:pt>
                <c:pt idx="5726">
                  <c:v>174.077610015869</c:v>
                </c:pt>
                <c:pt idx="5727">
                  <c:v>174.077610015869</c:v>
                </c:pt>
                <c:pt idx="5728">
                  <c:v>174.077610015869</c:v>
                </c:pt>
                <c:pt idx="5729">
                  <c:v>174.077610015869</c:v>
                </c:pt>
                <c:pt idx="5730">
                  <c:v>174.077610015869</c:v>
                </c:pt>
                <c:pt idx="5731">
                  <c:v>174.077610015869</c:v>
                </c:pt>
                <c:pt idx="5732">
                  <c:v>174.077610015869</c:v>
                </c:pt>
                <c:pt idx="5733">
                  <c:v>174.077610015869</c:v>
                </c:pt>
                <c:pt idx="5734">
                  <c:v>174.077610015869</c:v>
                </c:pt>
                <c:pt idx="5735">
                  <c:v>174.077610015869</c:v>
                </c:pt>
                <c:pt idx="5736">
                  <c:v>174.077610015869</c:v>
                </c:pt>
                <c:pt idx="5737">
                  <c:v>174.077610015869</c:v>
                </c:pt>
                <c:pt idx="5738">
                  <c:v>174.077610015869</c:v>
                </c:pt>
                <c:pt idx="5739">
                  <c:v>174.077610015869</c:v>
                </c:pt>
                <c:pt idx="5740">
                  <c:v>174.077610015869</c:v>
                </c:pt>
                <c:pt idx="5741">
                  <c:v>174.077610015869</c:v>
                </c:pt>
                <c:pt idx="5742">
                  <c:v>174.077610015869</c:v>
                </c:pt>
                <c:pt idx="5743">
                  <c:v>174.077610015869</c:v>
                </c:pt>
                <c:pt idx="5744">
                  <c:v>174.077610015869</c:v>
                </c:pt>
                <c:pt idx="5745">
                  <c:v>174.077610015869</c:v>
                </c:pt>
                <c:pt idx="5746">
                  <c:v>174.077610015869</c:v>
                </c:pt>
                <c:pt idx="5747">
                  <c:v>174.077610015869</c:v>
                </c:pt>
                <c:pt idx="5748">
                  <c:v>174.077610015869</c:v>
                </c:pt>
                <c:pt idx="5749">
                  <c:v>174.077610015869</c:v>
                </c:pt>
                <c:pt idx="5750">
                  <c:v>174.077610015869</c:v>
                </c:pt>
                <c:pt idx="5751">
                  <c:v>174.077610015869</c:v>
                </c:pt>
                <c:pt idx="5752">
                  <c:v>174.077610015869</c:v>
                </c:pt>
                <c:pt idx="5753">
                  <c:v>174.077610015869</c:v>
                </c:pt>
                <c:pt idx="5754">
                  <c:v>174.077610015869</c:v>
                </c:pt>
                <c:pt idx="5755">
                  <c:v>174.077610015869</c:v>
                </c:pt>
                <c:pt idx="5756">
                  <c:v>174.077610015869</c:v>
                </c:pt>
                <c:pt idx="5757">
                  <c:v>174.077610015869</c:v>
                </c:pt>
                <c:pt idx="5758">
                  <c:v>174.077610015869</c:v>
                </c:pt>
                <c:pt idx="5759">
                  <c:v>174.077610015869</c:v>
                </c:pt>
                <c:pt idx="5760">
                  <c:v>174.077610015869</c:v>
                </c:pt>
                <c:pt idx="5761">
                  <c:v>174.077610015869</c:v>
                </c:pt>
                <c:pt idx="5762">
                  <c:v>174.077610015869</c:v>
                </c:pt>
                <c:pt idx="5763">
                  <c:v>174.077610015869</c:v>
                </c:pt>
                <c:pt idx="5764">
                  <c:v>174.077610015869</c:v>
                </c:pt>
                <c:pt idx="5765">
                  <c:v>174.077610015869</c:v>
                </c:pt>
                <c:pt idx="5766">
                  <c:v>174.077610015869</c:v>
                </c:pt>
                <c:pt idx="5767">
                  <c:v>174.077610015869</c:v>
                </c:pt>
                <c:pt idx="5768">
                  <c:v>174.077610015869</c:v>
                </c:pt>
                <c:pt idx="5769">
                  <c:v>174.077610015869</c:v>
                </c:pt>
                <c:pt idx="5770">
                  <c:v>174.077610015869</c:v>
                </c:pt>
                <c:pt idx="5771">
                  <c:v>174.077610015869</c:v>
                </c:pt>
                <c:pt idx="5772">
                  <c:v>174.077610015869</c:v>
                </c:pt>
                <c:pt idx="5773">
                  <c:v>174.077610015869</c:v>
                </c:pt>
                <c:pt idx="5774">
                  <c:v>174.077610015869</c:v>
                </c:pt>
                <c:pt idx="5775">
                  <c:v>174.077610015869</c:v>
                </c:pt>
                <c:pt idx="5776">
                  <c:v>174.077610015869</c:v>
                </c:pt>
                <c:pt idx="5777">
                  <c:v>174.077610015869</c:v>
                </c:pt>
                <c:pt idx="5778">
                  <c:v>174.077610015869</c:v>
                </c:pt>
                <c:pt idx="5779">
                  <c:v>174.077610015869</c:v>
                </c:pt>
                <c:pt idx="5780">
                  <c:v>174.077610015869</c:v>
                </c:pt>
                <c:pt idx="5781">
                  <c:v>174.077610015869</c:v>
                </c:pt>
                <c:pt idx="5782">
                  <c:v>174.077610015869</c:v>
                </c:pt>
                <c:pt idx="5783">
                  <c:v>174.077610015869</c:v>
                </c:pt>
                <c:pt idx="5784">
                  <c:v>174.077610015869</c:v>
                </c:pt>
                <c:pt idx="5785">
                  <c:v>174.077610015869</c:v>
                </c:pt>
                <c:pt idx="5786">
                  <c:v>174.077610015869</c:v>
                </c:pt>
                <c:pt idx="5787">
                  <c:v>174.077610015869</c:v>
                </c:pt>
                <c:pt idx="5788">
                  <c:v>174.077610015869</c:v>
                </c:pt>
                <c:pt idx="5789">
                  <c:v>174.077610015869</c:v>
                </c:pt>
                <c:pt idx="5790">
                  <c:v>174.077610015869</c:v>
                </c:pt>
                <c:pt idx="5791">
                  <c:v>174.077610015869</c:v>
                </c:pt>
                <c:pt idx="5792">
                  <c:v>174.077610015869</c:v>
                </c:pt>
                <c:pt idx="5793">
                  <c:v>174.077610015869</c:v>
                </c:pt>
                <c:pt idx="5794">
                  <c:v>174.077610015869</c:v>
                </c:pt>
                <c:pt idx="5795">
                  <c:v>174.077610015869</c:v>
                </c:pt>
                <c:pt idx="5796">
                  <c:v>174.077610015869</c:v>
                </c:pt>
                <c:pt idx="5797">
                  <c:v>174.077610015869</c:v>
                </c:pt>
                <c:pt idx="5798">
                  <c:v>174.077610015869</c:v>
                </c:pt>
                <c:pt idx="5799">
                  <c:v>174.077610015869</c:v>
                </c:pt>
                <c:pt idx="5800">
                  <c:v>174.077610015869</c:v>
                </c:pt>
                <c:pt idx="5801">
                  <c:v>174.077610015869</c:v>
                </c:pt>
                <c:pt idx="5802">
                  <c:v>174.077610015869</c:v>
                </c:pt>
                <c:pt idx="5803">
                  <c:v>174.077610015869</c:v>
                </c:pt>
                <c:pt idx="5804">
                  <c:v>174.077610015869</c:v>
                </c:pt>
                <c:pt idx="5805">
                  <c:v>174.077610015869</c:v>
                </c:pt>
                <c:pt idx="5806">
                  <c:v>174.077610015869</c:v>
                </c:pt>
                <c:pt idx="5807">
                  <c:v>174.077610015869</c:v>
                </c:pt>
                <c:pt idx="5808">
                  <c:v>174.077610015869</c:v>
                </c:pt>
                <c:pt idx="5809">
                  <c:v>174.077610015869</c:v>
                </c:pt>
                <c:pt idx="5810">
                  <c:v>174.077610015869</c:v>
                </c:pt>
                <c:pt idx="5811">
                  <c:v>174.077610015869</c:v>
                </c:pt>
                <c:pt idx="5812">
                  <c:v>174.077610015869</c:v>
                </c:pt>
                <c:pt idx="5813">
                  <c:v>174.077610015869</c:v>
                </c:pt>
                <c:pt idx="5814">
                  <c:v>174.077610015869</c:v>
                </c:pt>
                <c:pt idx="5815">
                  <c:v>174.077610015869</c:v>
                </c:pt>
                <c:pt idx="5816">
                  <c:v>174.077610015869</c:v>
                </c:pt>
                <c:pt idx="5817">
                  <c:v>174.077610015869</c:v>
                </c:pt>
                <c:pt idx="5818">
                  <c:v>174.077610015869</c:v>
                </c:pt>
                <c:pt idx="5819">
                  <c:v>174.077610015869</c:v>
                </c:pt>
                <c:pt idx="5820">
                  <c:v>174.077610015869</c:v>
                </c:pt>
                <c:pt idx="5821">
                  <c:v>174.077610015869</c:v>
                </c:pt>
                <c:pt idx="5822">
                  <c:v>174.077610015869</c:v>
                </c:pt>
                <c:pt idx="5823">
                  <c:v>174.077610015869</c:v>
                </c:pt>
                <c:pt idx="5824">
                  <c:v>174.077610015869</c:v>
                </c:pt>
                <c:pt idx="5825">
                  <c:v>174.077610015869</c:v>
                </c:pt>
                <c:pt idx="5826">
                  <c:v>174.077610015869</c:v>
                </c:pt>
                <c:pt idx="5827">
                  <c:v>174.077610015869</c:v>
                </c:pt>
                <c:pt idx="5828">
                  <c:v>174.077610015869</c:v>
                </c:pt>
                <c:pt idx="5829">
                  <c:v>174.077610015869</c:v>
                </c:pt>
                <c:pt idx="5830">
                  <c:v>174.077610015869</c:v>
                </c:pt>
                <c:pt idx="5831">
                  <c:v>174.077610015869</c:v>
                </c:pt>
                <c:pt idx="5832">
                  <c:v>174.077610015869</c:v>
                </c:pt>
                <c:pt idx="5833">
                  <c:v>174.077610015869</c:v>
                </c:pt>
                <c:pt idx="5834">
                  <c:v>174.077610015869</c:v>
                </c:pt>
                <c:pt idx="5835">
                  <c:v>174.077610015869</c:v>
                </c:pt>
                <c:pt idx="5836">
                  <c:v>174.077610015869</c:v>
                </c:pt>
                <c:pt idx="5837">
                  <c:v>174.077610015869</c:v>
                </c:pt>
                <c:pt idx="5838">
                  <c:v>174.077610015869</c:v>
                </c:pt>
                <c:pt idx="5839">
                  <c:v>174.077610015869</c:v>
                </c:pt>
                <c:pt idx="5840">
                  <c:v>174.077610015869</c:v>
                </c:pt>
                <c:pt idx="5841">
                  <c:v>174.077610015869</c:v>
                </c:pt>
                <c:pt idx="5842">
                  <c:v>174.077610015869</c:v>
                </c:pt>
                <c:pt idx="5843">
                  <c:v>174.077610015869</c:v>
                </c:pt>
                <c:pt idx="5844">
                  <c:v>174.077610015869</c:v>
                </c:pt>
                <c:pt idx="5845">
                  <c:v>174.077610015869</c:v>
                </c:pt>
                <c:pt idx="5846">
                  <c:v>174.077610015869</c:v>
                </c:pt>
                <c:pt idx="5847">
                  <c:v>174.077610015869</c:v>
                </c:pt>
                <c:pt idx="5848">
                  <c:v>174.077610015869</c:v>
                </c:pt>
                <c:pt idx="5849">
                  <c:v>174.077610015869</c:v>
                </c:pt>
                <c:pt idx="5850">
                  <c:v>174.077610015869</c:v>
                </c:pt>
                <c:pt idx="5851">
                  <c:v>174.077610015869</c:v>
                </c:pt>
                <c:pt idx="5852">
                  <c:v>174.077610015869</c:v>
                </c:pt>
                <c:pt idx="5853">
                  <c:v>174.077610015869</c:v>
                </c:pt>
                <c:pt idx="5854">
                  <c:v>174.077610015869</c:v>
                </c:pt>
                <c:pt idx="5855">
                  <c:v>174.077610015869</c:v>
                </c:pt>
                <c:pt idx="5856">
                  <c:v>174.077610015869</c:v>
                </c:pt>
                <c:pt idx="5857">
                  <c:v>174.077610015869</c:v>
                </c:pt>
                <c:pt idx="5858">
                  <c:v>174.077610015869</c:v>
                </c:pt>
                <c:pt idx="5859">
                  <c:v>174.077610015869</c:v>
                </c:pt>
                <c:pt idx="5860">
                  <c:v>174.077610015869</c:v>
                </c:pt>
                <c:pt idx="5861">
                  <c:v>174.077610015869</c:v>
                </c:pt>
                <c:pt idx="5862">
                  <c:v>174.077610015869</c:v>
                </c:pt>
                <c:pt idx="5863">
                  <c:v>174.077610015869</c:v>
                </c:pt>
                <c:pt idx="5864">
                  <c:v>174.077610015869</c:v>
                </c:pt>
                <c:pt idx="5865">
                  <c:v>174.077610015869</c:v>
                </c:pt>
                <c:pt idx="5866">
                  <c:v>174.077610015869</c:v>
                </c:pt>
                <c:pt idx="5867">
                  <c:v>174.077610015869</c:v>
                </c:pt>
                <c:pt idx="5868">
                  <c:v>174.077610015869</c:v>
                </c:pt>
                <c:pt idx="5869">
                  <c:v>174.077610015869</c:v>
                </c:pt>
                <c:pt idx="5870">
                  <c:v>174.077610015869</c:v>
                </c:pt>
                <c:pt idx="5871">
                  <c:v>174.077610015869</c:v>
                </c:pt>
                <c:pt idx="5872">
                  <c:v>174.077610015869</c:v>
                </c:pt>
                <c:pt idx="5873">
                  <c:v>174.077610015869</c:v>
                </c:pt>
                <c:pt idx="5874">
                  <c:v>174.077610015869</c:v>
                </c:pt>
                <c:pt idx="5875">
                  <c:v>174.077610015869</c:v>
                </c:pt>
                <c:pt idx="5876">
                  <c:v>174.077610015869</c:v>
                </c:pt>
                <c:pt idx="5877">
                  <c:v>174.077610015869</c:v>
                </c:pt>
                <c:pt idx="5878">
                  <c:v>174.077610015869</c:v>
                </c:pt>
                <c:pt idx="5879">
                  <c:v>174.077610015869</c:v>
                </c:pt>
                <c:pt idx="5880">
                  <c:v>174.077610015869</c:v>
                </c:pt>
                <c:pt idx="5881">
                  <c:v>174.077610015869</c:v>
                </c:pt>
                <c:pt idx="5882">
                  <c:v>174.077610015869</c:v>
                </c:pt>
                <c:pt idx="5883">
                  <c:v>174.077610015869</c:v>
                </c:pt>
                <c:pt idx="5884">
                  <c:v>174.077610015869</c:v>
                </c:pt>
                <c:pt idx="5885">
                  <c:v>174.077610015869</c:v>
                </c:pt>
                <c:pt idx="5886">
                  <c:v>174.077610015869</c:v>
                </c:pt>
                <c:pt idx="5887">
                  <c:v>174.077610015869</c:v>
                </c:pt>
                <c:pt idx="5888">
                  <c:v>174.077610015869</c:v>
                </c:pt>
                <c:pt idx="5889">
                  <c:v>174.077610015869</c:v>
                </c:pt>
                <c:pt idx="5890">
                  <c:v>174.077610015869</c:v>
                </c:pt>
                <c:pt idx="5891">
                  <c:v>174.077610015869</c:v>
                </c:pt>
                <c:pt idx="5892">
                  <c:v>174.077610015869</c:v>
                </c:pt>
                <c:pt idx="5893">
                  <c:v>174.077610015869</c:v>
                </c:pt>
                <c:pt idx="5894">
                  <c:v>174.077610015869</c:v>
                </c:pt>
                <c:pt idx="5895">
                  <c:v>174.077610015869</c:v>
                </c:pt>
                <c:pt idx="5896">
                  <c:v>174.077610015869</c:v>
                </c:pt>
                <c:pt idx="5897">
                  <c:v>174.077610015869</c:v>
                </c:pt>
                <c:pt idx="5898">
                  <c:v>174.077610015869</c:v>
                </c:pt>
                <c:pt idx="5899">
                  <c:v>174.077610015869</c:v>
                </c:pt>
                <c:pt idx="5900">
                  <c:v>174.077610015869</c:v>
                </c:pt>
                <c:pt idx="5901">
                  <c:v>174.077610015869</c:v>
                </c:pt>
                <c:pt idx="5902">
                  <c:v>174.077610015869</c:v>
                </c:pt>
                <c:pt idx="5903">
                  <c:v>174.077610015869</c:v>
                </c:pt>
                <c:pt idx="5904">
                  <c:v>174.077610015869</c:v>
                </c:pt>
                <c:pt idx="5905">
                  <c:v>174.077610015869</c:v>
                </c:pt>
                <c:pt idx="5906">
                  <c:v>174.077610015869</c:v>
                </c:pt>
                <c:pt idx="5907">
                  <c:v>174.077610015869</c:v>
                </c:pt>
                <c:pt idx="5908">
                  <c:v>174.077610015869</c:v>
                </c:pt>
                <c:pt idx="5909">
                  <c:v>174.077610015869</c:v>
                </c:pt>
                <c:pt idx="5910">
                  <c:v>174.077610015869</c:v>
                </c:pt>
                <c:pt idx="5911">
                  <c:v>174.077610015869</c:v>
                </c:pt>
                <c:pt idx="5912">
                  <c:v>174.077610015869</c:v>
                </c:pt>
                <c:pt idx="5913">
                  <c:v>174.077610015869</c:v>
                </c:pt>
                <c:pt idx="5914">
                  <c:v>174.077610015869</c:v>
                </c:pt>
                <c:pt idx="5915">
                  <c:v>174.077610015869</c:v>
                </c:pt>
                <c:pt idx="5916">
                  <c:v>174.077610015869</c:v>
                </c:pt>
                <c:pt idx="5917">
                  <c:v>174.077610015869</c:v>
                </c:pt>
                <c:pt idx="5918">
                  <c:v>174.077610015869</c:v>
                </c:pt>
                <c:pt idx="5919">
                  <c:v>174.077610015869</c:v>
                </c:pt>
                <c:pt idx="5920">
                  <c:v>174.077610015869</c:v>
                </c:pt>
                <c:pt idx="5921">
                  <c:v>174.077610015869</c:v>
                </c:pt>
                <c:pt idx="5922">
                  <c:v>174.077610015869</c:v>
                </c:pt>
                <c:pt idx="5923">
                  <c:v>174.077610015869</c:v>
                </c:pt>
                <c:pt idx="5924">
                  <c:v>174.077610015869</c:v>
                </c:pt>
                <c:pt idx="5925">
                  <c:v>174.077610015869</c:v>
                </c:pt>
                <c:pt idx="5926">
                  <c:v>174.077610015869</c:v>
                </c:pt>
                <c:pt idx="5927">
                  <c:v>174.077610015869</c:v>
                </c:pt>
                <c:pt idx="5928">
                  <c:v>174.077610015869</c:v>
                </c:pt>
                <c:pt idx="5929">
                  <c:v>174.077610015869</c:v>
                </c:pt>
                <c:pt idx="5930">
                  <c:v>174.077610015869</c:v>
                </c:pt>
                <c:pt idx="5931">
                  <c:v>174.077610015869</c:v>
                </c:pt>
                <c:pt idx="5932">
                  <c:v>174.077610015869</c:v>
                </c:pt>
                <c:pt idx="5933">
                  <c:v>174.077610015869</c:v>
                </c:pt>
                <c:pt idx="5934">
                  <c:v>174.077610015869</c:v>
                </c:pt>
                <c:pt idx="5935">
                  <c:v>174.077610015869</c:v>
                </c:pt>
                <c:pt idx="5936">
                  <c:v>174.077610015869</c:v>
                </c:pt>
                <c:pt idx="5937">
                  <c:v>174.077610015869</c:v>
                </c:pt>
                <c:pt idx="5938">
                  <c:v>174.077610015869</c:v>
                </c:pt>
                <c:pt idx="5939">
                  <c:v>174.077610015869</c:v>
                </c:pt>
                <c:pt idx="5940">
                  <c:v>174.077610015869</c:v>
                </c:pt>
                <c:pt idx="5941">
                  <c:v>174.077610015869</c:v>
                </c:pt>
                <c:pt idx="5942">
                  <c:v>174.077610015869</c:v>
                </c:pt>
                <c:pt idx="5943">
                  <c:v>174.077610015869</c:v>
                </c:pt>
                <c:pt idx="5944">
                  <c:v>174.077610015869</c:v>
                </c:pt>
                <c:pt idx="5945">
                  <c:v>174.077610015869</c:v>
                </c:pt>
                <c:pt idx="5946">
                  <c:v>174.077610015869</c:v>
                </c:pt>
                <c:pt idx="5947">
                  <c:v>174.077610015869</c:v>
                </c:pt>
                <c:pt idx="5948">
                  <c:v>174.077610015869</c:v>
                </c:pt>
                <c:pt idx="5949">
                  <c:v>174.077610015869</c:v>
                </c:pt>
                <c:pt idx="5950">
                  <c:v>174.077610015869</c:v>
                </c:pt>
                <c:pt idx="5951">
                  <c:v>174.077610015869</c:v>
                </c:pt>
                <c:pt idx="5952">
                  <c:v>174.077610015869</c:v>
                </c:pt>
                <c:pt idx="5953">
                  <c:v>174.077610015869</c:v>
                </c:pt>
                <c:pt idx="5954">
                  <c:v>174.077610015869</c:v>
                </c:pt>
                <c:pt idx="5955">
                  <c:v>174.077610015869</c:v>
                </c:pt>
                <c:pt idx="5956">
                  <c:v>174.077610015869</c:v>
                </c:pt>
                <c:pt idx="5957">
                  <c:v>174.077610015869</c:v>
                </c:pt>
                <c:pt idx="5958">
                  <c:v>174.077610015869</c:v>
                </c:pt>
                <c:pt idx="5959">
                  <c:v>174.077610015869</c:v>
                </c:pt>
                <c:pt idx="5960">
                  <c:v>174.077610015869</c:v>
                </c:pt>
                <c:pt idx="5961">
                  <c:v>174.077610015869</c:v>
                </c:pt>
                <c:pt idx="5962">
                  <c:v>174.077610015869</c:v>
                </c:pt>
                <c:pt idx="5963">
                  <c:v>174.077610015869</c:v>
                </c:pt>
                <c:pt idx="5964">
                  <c:v>174.077610015869</c:v>
                </c:pt>
                <c:pt idx="5965">
                  <c:v>174.077610015869</c:v>
                </c:pt>
                <c:pt idx="5966">
                  <c:v>174.077610015869</c:v>
                </c:pt>
                <c:pt idx="5967">
                  <c:v>174.077610015869</c:v>
                </c:pt>
                <c:pt idx="5968">
                  <c:v>174.077610015869</c:v>
                </c:pt>
                <c:pt idx="5969">
                  <c:v>174.077610015869</c:v>
                </c:pt>
                <c:pt idx="5970">
                  <c:v>174.077610015869</c:v>
                </c:pt>
                <c:pt idx="5971">
                  <c:v>174.077610015869</c:v>
                </c:pt>
                <c:pt idx="5972">
                  <c:v>174.077610015869</c:v>
                </c:pt>
                <c:pt idx="5973">
                  <c:v>174.077610015869</c:v>
                </c:pt>
                <c:pt idx="5974">
                  <c:v>174.077610015869</c:v>
                </c:pt>
                <c:pt idx="5975">
                  <c:v>174.077610015869</c:v>
                </c:pt>
                <c:pt idx="5976">
                  <c:v>174.077610015869</c:v>
                </c:pt>
                <c:pt idx="5977">
                  <c:v>174.077610015869</c:v>
                </c:pt>
                <c:pt idx="5978">
                  <c:v>174.077610015869</c:v>
                </c:pt>
                <c:pt idx="5979">
                  <c:v>174.077610015869</c:v>
                </c:pt>
                <c:pt idx="5980">
                  <c:v>174.077610015869</c:v>
                </c:pt>
                <c:pt idx="5981">
                  <c:v>174.077610015869</c:v>
                </c:pt>
                <c:pt idx="5982">
                  <c:v>174.077610015869</c:v>
                </c:pt>
                <c:pt idx="5983">
                  <c:v>174.077610015869</c:v>
                </c:pt>
                <c:pt idx="5984">
                  <c:v>174.077610015869</c:v>
                </c:pt>
                <c:pt idx="5985">
                  <c:v>174.077610015869</c:v>
                </c:pt>
                <c:pt idx="5986">
                  <c:v>174.077610015869</c:v>
                </c:pt>
                <c:pt idx="5987">
                  <c:v>174.077610015869</c:v>
                </c:pt>
                <c:pt idx="5988">
                  <c:v>174.077610015869</c:v>
                </c:pt>
                <c:pt idx="5989">
                  <c:v>174.077610015869</c:v>
                </c:pt>
                <c:pt idx="5990">
                  <c:v>174.077610015869</c:v>
                </c:pt>
                <c:pt idx="5991">
                  <c:v>174.077610015869</c:v>
                </c:pt>
                <c:pt idx="5992">
                  <c:v>174.077610015869</c:v>
                </c:pt>
                <c:pt idx="5993">
                  <c:v>174.077610015869</c:v>
                </c:pt>
                <c:pt idx="5994">
                  <c:v>174.077610015869</c:v>
                </c:pt>
                <c:pt idx="5995">
                  <c:v>174.077610015869</c:v>
                </c:pt>
                <c:pt idx="5996">
                  <c:v>174.077610015869</c:v>
                </c:pt>
                <c:pt idx="5997">
                  <c:v>174.077610015869</c:v>
                </c:pt>
                <c:pt idx="5998">
                  <c:v>174.077610015869</c:v>
                </c:pt>
                <c:pt idx="5999">
                  <c:v>174.077610015869</c:v>
                </c:pt>
                <c:pt idx="6000">
                  <c:v>174.077610015869</c:v>
                </c:pt>
                <c:pt idx="6001">
                  <c:v>174.077610015869</c:v>
                </c:pt>
                <c:pt idx="6002">
                  <c:v>174.077610015869</c:v>
                </c:pt>
                <c:pt idx="6003">
                  <c:v>174.077610015869</c:v>
                </c:pt>
                <c:pt idx="6004">
                  <c:v>174.077610015869</c:v>
                </c:pt>
                <c:pt idx="6005">
                  <c:v>174.077610015869</c:v>
                </c:pt>
                <c:pt idx="6006">
                  <c:v>174.077610015869</c:v>
                </c:pt>
                <c:pt idx="6007">
                  <c:v>174.077610015869</c:v>
                </c:pt>
                <c:pt idx="6008">
                  <c:v>174.077610015869</c:v>
                </c:pt>
                <c:pt idx="6009">
                  <c:v>174.077610015869</c:v>
                </c:pt>
                <c:pt idx="6010">
                  <c:v>174.077610015869</c:v>
                </c:pt>
                <c:pt idx="6011">
                  <c:v>174.077610015869</c:v>
                </c:pt>
                <c:pt idx="6012">
                  <c:v>174.077610015869</c:v>
                </c:pt>
                <c:pt idx="6013">
                  <c:v>174.077610015869</c:v>
                </c:pt>
                <c:pt idx="6014">
                  <c:v>174.077610015869</c:v>
                </c:pt>
                <c:pt idx="6015">
                  <c:v>174.077610015869</c:v>
                </c:pt>
                <c:pt idx="6016">
                  <c:v>174.077610015869</c:v>
                </c:pt>
                <c:pt idx="6017">
                  <c:v>174.077610015869</c:v>
                </c:pt>
                <c:pt idx="6018">
                  <c:v>174.077610015869</c:v>
                </c:pt>
                <c:pt idx="6019">
                  <c:v>174.077610015869</c:v>
                </c:pt>
                <c:pt idx="6020">
                  <c:v>174.077610015869</c:v>
                </c:pt>
                <c:pt idx="6021">
                  <c:v>174.077610015869</c:v>
                </c:pt>
                <c:pt idx="6022">
                  <c:v>174.077610015869</c:v>
                </c:pt>
                <c:pt idx="6023">
                  <c:v>174.077610015869</c:v>
                </c:pt>
                <c:pt idx="6024">
                  <c:v>174.077610015869</c:v>
                </c:pt>
                <c:pt idx="6025">
                  <c:v>174.077610015869</c:v>
                </c:pt>
                <c:pt idx="6026">
                  <c:v>174.077610015869</c:v>
                </c:pt>
                <c:pt idx="6027">
                  <c:v>174.077610015869</c:v>
                </c:pt>
                <c:pt idx="6028">
                  <c:v>174.077610015869</c:v>
                </c:pt>
                <c:pt idx="6029">
                  <c:v>174.077610015869</c:v>
                </c:pt>
                <c:pt idx="6030">
                  <c:v>174.077610015869</c:v>
                </c:pt>
                <c:pt idx="6031">
                  <c:v>174.077610015869</c:v>
                </c:pt>
                <c:pt idx="6032">
                  <c:v>174.077610015869</c:v>
                </c:pt>
                <c:pt idx="6033">
                  <c:v>174.077610015869</c:v>
                </c:pt>
                <c:pt idx="6034">
                  <c:v>174.077610015869</c:v>
                </c:pt>
                <c:pt idx="6035">
                  <c:v>174.077610015869</c:v>
                </c:pt>
                <c:pt idx="6036">
                  <c:v>174.077610015869</c:v>
                </c:pt>
                <c:pt idx="6037">
                  <c:v>174.077610015869</c:v>
                </c:pt>
                <c:pt idx="6038">
                  <c:v>174.077610015869</c:v>
                </c:pt>
                <c:pt idx="6039">
                  <c:v>174.077610015869</c:v>
                </c:pt>
                <c:pt idx="6040">
                  <c:v>174.077610015869</c:v>
                </c:pt>
                <c:pt idx="6041">
                  <c:v>174.077610015869</c:v>
                </c:pt>
                <c:pt idx="6042">
                  <c:v>174.077610015869</c:v>
                </c:pt>
                <c:pt idx="6043">
                  <c:v>174.077610015869</c:v>
                </c:pt>
                <c:pt idx="6044">
                  <c:v>174.077610015869</c:v>
                </c:pt>
                <c:pt idx="6045">
                  <c:v>174.077610015869</c:v>
                </c:pt>
                <c:pt idx="6046">
                  <c:v>174.077610015869</c:v>
                </c:pt>
                <c:pt idx="6047">
                  <c:v>174.077610015869</c:v>
                </c:pt>
                <c:pt idx="6048">
                  <c:v>174.077610015869</c:v>
                </c:pt>
                <c:pt idx="6049">
                  <c:v>174.077610015869</c:v>
                </c:pt>
                <c:pt idx="6050">
                  <c:v>174.077610015869</c:v>
                </c:pt>
                <c:pt idx="6051">
                  <c:v>174.077610015869</c:v>
                </c:pt>
                <c:pt idx="6052">
                  <c:v>174.077610015869</c:v>
                </c:pt>
                <c:pt idx="6053">
                  <c:v>174.077610015869</c:v>
                </c:pt>
                <c:pt idx="6054">
                  <c:v>174.077610015869</c:v>
                </c:pt>
                <c:pt idx="6055">
                  <c:v>174.077610015869</c:v>
                </c:pt>
                <c:pt idx="6056">
                  <c:v>174.077610015869</c:v>
                </c:pt>
                <c:pt idx="6057">
                  <c:v>174.077610015869</c:v>
                </c:pt>
                <c:pt idx="6058">
                  <c:v>174.077610015869</c:v>
                </c:pt>
                <c:pt idx="6059">
                  <c:v>174.077610015869</c:v>
                </c:pt>
                <c:pt idx="6060">
                  <c:v>174.077610015869</c:v>
                </c:pt>
                <c:pt idx="6061">
                  <c:v>174.077610015869</c:v>
                </c:pt>
                <c:pt idx="6062">
                  <c:v>174.077610015869</c:v>
                </c:pt>
                <c:pt idx="6063">
                  <c:v>174.077610015869</c:v>
                </c:pt>
                <c:pt idx="6064">
                  <c:v>174.077610015869</c:v>
                </c:pt>
                <c:pt idx="6065">
                  <c:v>174.077610015869</c:v>
                </c:pt>
                <c:pt idx="6066">
                  <c:v>174.077610015869</c:v>
                </c:pt>
                <c:pt idx="6067">
                  <c:v>174.077610015869</c:v>
                </c:pt>
                <c:pt idx="6068">
                  <c:v>174.077610015869</c:v>
                </c:pt>
                <c:pt idx="6069">
                  <c:v>174.077610015869</c:v>
                </c:pt>
                <c:pt idx="6070">
                  <c:v>174.077610015869</c:v>
                </c:pt>
                <c:pt idx="6071">
                  <c:v>174.077610015869</c:v>
                </c:pt>
                <c:pt idx="6072">
                  <c:v>174.077610015869</c:v>
                </c:pt>
                <c:pt idx="6073">
                  <c:v>174.077610015869</c:v>
                </c:pt>
                <c:pt idx="6074">
                  <c:v>174.077610015869</c:v>
                </c:pt>
                <c:pt idx="6075">
                  <c:v>174.077610015869</c:v>
                </c:pt>
                <c:pt idx="6076">
                  <c:v>174.077610015869</c:v>
                </c:pt>
                <c:pt idx="6077">
                  <c:v>174.077610015869</c:v>
                </c:pt>
                <c:pt idx="6078">
                  <c:v>174.077610015869</c:v>
                </c:pt>
                <c:pt idx="6079">
                  <c:v>174.077610015869</c:v>
                </c:pt>
                <c:pt idx="6080">
                  <c:v>174.077610015869</c:v>
                </c:pt>
                <c:pt idx="6081">
                  <c:v>174.077610015869</c:v>
                </c:pt>
                <c:pt idx="6082">
                  <c:v>174.077610015869</c:v>
                </c:pt>
                <c:pt idx="6083">
                  <c:v>174.077610015869</c:v>
                </c:pt>
                <c:pt idx="6084">
                  <c:v>174.077610015869</c:v>
                </c:pt>
                <c:pt idx="6085">
                  <c:v>174.077610015869</c:v>
                </c:pt>
                <c:pt idx="6086">
                  <c:v>174.077610015869</c:v>
                </c:pt>
                <c:pt idx="6087">
                  <c:v>174.077610015869</c:v>
                </c:pt>
                <c:pt idx="6088">
                  <c:v>174.077610015869</c:v>
                </c:pt>
                <c:pt idx="6089">
                  <c:v>174.077610015869</c:v>
                </c:pt>
                <c:pt idx="6090">
                  <c:v>174.077610015869</c:v>
                </c:pt>
                <c:pt idx="6091">
                  <c:v>174.077610015869</c:v>
                </c:pt>
                <c:pt idx="6092">
                  <c:v>174.077610015869</c:v>
                </c:pt>
                <c:pt idx="6093">
                  <c:v>174.077610015869</c:v>
                </c:pt>
                <c:pt idx="6094">
                  <c:v>174.077610015869</c:v>
                </c:pt>
                <c:pt idx="6095">
                  <c:v>174.077610015869</c:v>
                </c:pt>
                <c:pt idx="6096">
                  <c:v>174.077610015869</c:v>
                </c:pt>
                <c:pt idx="6097">
                  <c:v>174.077610015869</c:v>
                </c:pt>
                <c:pt idx="6098">
                  <c:v>174.077610015869</c:v>
                </c:pt>
                <c:pt idx="6099">
                  <c:v>174.077610015869</c:v>
                </c:pt>
                <c:pt idx="6100">
                  <c:v>174.077610015869</c:v>
                </c:pt>
                <c:pt idx="6101">
                  <c:v>174.077610015869</c:v>
                </c:pt>
                <c:pt idx="6102">
                  <c:v>174.077610015869</c:v>
                </c:pt>
                <c:pt idx="6103">
                  <c:v>174.077610015869</c:v>
                </c:pt>
                <c:pt idx="6104">
                  <c:v>174.077610015869</c:v>
                </c:pt>
                <c:pt idx="6105">
                  <c:v>174.077610015869</c:v>
                </c:pt>
                <c:pt idx="6106">
                  <c:v>174.077610015869</c:v>
                </c:pt>
                <c:pt idx="6107">
                  <c:v>174.077610015869</c:v>
                </c:pt>
                <c:pt idx="6108">
                  <c:v>174.077610015869</c:v>
                </c:pt>
                <c:pt idx="6109">
                  <c:v>174.077610015869</c:v>
                </c:pt>
                <c:pt idx="6110">
                  <c:v>174.077610015869</c:v>
                </c:pt>
                <c:pt idx="6111">
                  <c:v>174.077610015869</c:v>
                </c:pt>
                <c:pt idx="6112">
                  <c:v>174.077610015869</c:v>
                </c:pt>
                <c:pt idx="6113">
                  <c:v>174.077610015869</c:v>
                </c:pt>
                <c:pt idx="6114">
                  <c:v>174.077610015869</c:v>
                </c:pt>
                <c:pt idx="6115">
                  <c:v>174.077610015869</c:v>
                </c:pt>
                <c:pt idx="6116">
                  <c:v>174.077610015869</c:v>
                </c:pt>
                <c:pt idx="6117">
                  <c:v>174.077610015869</c:v>
                </c:pt>
                <c:pt idx="6118">
                  <c:v>174.077610015869</c:v>
                </c:pt>
                <c:pt idx="6119">
                  <c:v>174.077610015869</c:v>
                </c:pt>
                <c:pt idx="6120">
                  <c:v>174.077610015869</c:v>
                </c:pt>
                <c:pt idx="6121">
                  <c:v>174.077610015869</c:v>
                </c:pt>
                <c:pt idx="6122">
                  <c:v>174.077610015869</c:v>
                </c:pt>
                <c:pt idx="6123">
                  <c:v>174.077610015869</c:v>
                </c:pt>
                <c:pt idx="6124">
                  <c:v>174.077610015869</c:v>
                </c:pt>
                <c:pt idx="6125">
                  <c:v>174.077610015869</c:v>
                </c:pt>
                <c:pt idx="6126">
                  <c:v>174.077610015869</c:v>
                </c:pt>
                <c:pt idx="6127">
                  <c:v>174.077610015869</c:v>
                </c:pt>
                <c:pt idx="6128">
                  <c:v>174.077610015869</c:v>
                </c:pt>
                <c:pt idx="6129">
                  <c:v>174.077610015869</c:v>
                </c:pt>
                <c:pt idx="6130">
                  <c:v>174.077610015869</c:v>
                </c:pt>
                <c:pt idx="6131">
                  <c:v>174.077610015869</c:v>
                </c:pt>
                <c:pt idx="6132">
                  <c:v>174.077610015869</c:v>
                </c:pt>
                <c:pt idx="6133">
                  <c:v>174.077610015869</c:v>
                </c:pt>
                <c:pt idx="6134">
                  <c:v>174.077610015869</c:v>
                </c:pt>
                <c:pt idx="6135">
                  <c:v>174.077610015869</c:v>
                </c:pt>
                <c:pt idx="6136">
                  <c:v>174.077610015869</c:v>
                </c:pt>
                <c:pt idx="6137">
                  <c:v>174.077610015869</c:v>
                </c:pt>
                <c:pt idx="6138">
                  <c:v>174.077610015869</c:v>
                </c:pt>
                <c:pt idx="6139">
                  <c:v>174.077610015869</c:v>
                </c:pt>
                <c:pt idx="6140">
                  <c:v>174.077610015869</c:v>
                </c:pt>
                <c:pt idx="6141">
                  <c:v>174.077610015869</c:v>
                </c:pt>
                <c:pt idx="6142">
                  <c:v>174.077610015869</c:v>
                </c:pt>
                <c:pt idx="6143">
                  <c:v>174.077610015869</c:v>
                </c:pt>
                <c:pt idx="6144">
                  <c:v>174.077610015869</c:v>
                </c:pt>
                <c:pt idx="6145">
                  <c:v>174.077610015869</c:v>
                </c:pt>
                <c:pt idx="6146">
                  <c:v>174.077610015869</c:v>
                </c:pt>
                <c:pt idx="6147">
                  <c:v>174.077610015869</c:v>
                </c:pt>
                <c:pt idx="6148">
                  <c:v>174.077610015869</c:v>
                </c:pt>
                <c:pt idx="6149">
                  <c:v>174.077610015869</c:v>
                </c:pt>
                <c:pt idx="6150">
                  <c:v>174.077610015869</c:v>
                </c:pt>
                <c:pt idx="6151">
                  <c:v>174.077610015869</c:v>
                </c:pt>
                <c:pt idx="6152">
                  <c:v>174.077610015869</c:v>
                </c:pt>
                <c:pt idx="6153">
                  <c:v>174.077610015869</c:v>
                </c:pt>
                <c:pt idx="6154">
                  <c:v>174.077610015869</c:v>
                </c:pt>
                <c:pt idx="6155">
                  <c:v>174.077610015869</c:v>
                </c:pt>
                <c:pt idx="6156">
                  <c:v>174.077610015869</c:v>
                </c:pt>
                <c:pt idx="6157">
                  <c:v>174.077610015869</c:v>
                </c:pt>
                <c:pt idx="6158">
                  <c:v>174.077610015869</c:v>
                </c:pt>
                <c:pt idx="6159">
                  <c:v>174.077610015869</c:v>
                </c:pt>
                <c:pt idx="6160">
                  <c:v>174.077610015869</c:v>
                </c:pt>
                <c:pt idx="6161">
                  <c:v>174.077610015869</c:v>
                </c:pt>
                <c:pt idx="6162">
                  <c:v>174.077610015869</c:v>
                </c:pt>
                <c:pt idx="6163">
                  <c:v>174.077610015869</c:v>
                </c:pt>
                <c:pt idx="6164">
                  <c:v>174.077610015869</c:v>
                </c:pt>
                <c:pt idx="6165">
                  <c:v>174.077610015869</c:v>
                </c:pt>
                <c:pt idx="6166">
                  <c:v>174.077610015869</c:v>
                </c:pt>
                <c:pt idx="6167">
                  <c:v>174.077610015869</c:v>
                </c:pt>
                <c:pt idx="6168">
                  <c:v>174.077610015869</c:v>
                </c:pt>
                <c:pt idx="6169">
                  <c:v>174.077610015869</c:v>
                </c:pt>
                <c:pt idx="6170">
                  <c:v>174.077610015869</c:v>
                </c:pt>
                <c:pt idx="6171">
                  <c:v>174.077610015869</c:v>
                </c:pt>
                <c:pt idx="6172">
                  <c:v>174.077610015869</c:v>
                </c:pt>
                <c:pt idx="6173">
                  <c:v>174.077610015869</c:v>
                </c:pt>
                <c:pt idx="6174">
                  <c:v>174.077610015869</c:v>
                </c:pt>
                <c:pt idx="6175">
                  <c:v>174.077610015869</c:v>
                </c:pt>
                <c:pt idx="6176">
                  <c:v>174.077610015869</c:v>
                </c:pt>
                <c:pt idx="6177">
                  <c:v>174.077610015869</c:v>
                </c:pt>
                <c:pt idx="6178">
                  <c:v>174.077610015869</c:v>
                </c:pt>
                <c:pt idx="6179">
                  <c:v>174.077610015869</c:v>
                </c:pt>
                <c:pt idx="6180">
                  <c:v>174.077610015869</c:v>
                </c:pt>
                <c:pt idx="6181">
                  <c:v>174.077610015869</c:v>
                </c:pt>
                <c:pt idx="6182">
                  <c:v>174.077610015869</c:v>
                </c:pt>
                <c:pt idx="6183">
                  <c:v>174.077610015869</c:v>
                </c:pt>
                <c:pt idx="6184">
                  <c:v>174.077610015869</c:v>
                </c:pt>
                <c:pt idx="6185">
                  <c:v>174.077610015869</c:v>
                </c:pt>
                <c:pt idx="6186">
                  <c:v>174.077610015869</c:v>
                </c:pt>
                <c:pt idx="6187">
                  <c:v>174.077610015869</c:v>
                </c:pt>
                <c:pt idx="6188">
                  <c:v>174.077610015869</c:v>
                </c:pt>
                <c:pt idx="6189">
                  <c:v>174.077610015869</c:v>
                </c:pt>
                <c:pt idx="6190">
                  <c:v>174.077610015869</c:v>
                </c:pt>
                <c:pt idx="6191">
                  <c:v>174.077610015869</c:v>
                </c:pt>
                <c:pt idx="6192">
                  <c:v>174.077610015869</c:v>
                </c:pt>
                <c:pt idx="6193">
                  <c:v>174.077610015869</c:v>
                </c:pt>
                <c:pt idx="6194">
                  <c:v>174.077610015869</c:v>
                </c:pt>
                <c:pt idx="6195">
                  <c:v>174.077610015869</c:v>
                </c:pt>
                <c:pt idx="6196">
                  <c:v>174.077610015869</c:v>
                </c:pt>
                <c:pt idx="6197">
                  <c:v>174.077610015869</c:v>
                </c:pt>
                <c:pt idx="6198">
                  <c:v>174.077610015869</c:v>
                </c:pt>
                <c:pt idx="6199">
                  <c:v>174.077610015869</c:v>
                </c:pt>
                <c:pt idx="6200">
                  <c:v>174.077610015869</c:v>
                </c:pt>
                <c:pt idx="6201">
                  <c:v>174.077610015869</c:v>
                </c:pt>
                <c:pt idx="6202">
                  <c:v>174.077610015869</c:v>
                </c:pt>
                <c:pt idx="6203">
                  <c:v>174.077610015869</c:v>
                </c:pt>
                <c:pt idx="6204">
                  <c:v>174.077610015869</c:v>
                </c:pt>
                <c:pt idx="6205">
                  <c:v>174.077610015869</c:v>
                </c:pt>
                <c:pt idx="6206">
                  <c:v>174.077610015869</c:v>
                </c:pt>
                <c:pt idx="6207">
                  <c:v>174.077610015869</c:v>
                </c:pt>
                <c:pt idx="6208">
                  <c:v>174.077610015869</c:v>
                </c:pt>
                <c:pt idx="6209">
                  <c:v>174.077610015869</c:v>
                </c:pt>
                <c:pt idx="6210">
                  <c:v>174.077610015869</c:v>
                </c:pt>
                <c:pt idx="6211">
                  <c:v>174.077610015869</c:v>
                </c:pt>
                <c:pt idx="6212">
                  <c:v>174.077610015869</c:v>
                </c:pt>
                <c:pt idx="6213">
                  <c:v>174.077610015869</c:v>
                </c:pt>
                <c:pt idx="6214">
                  <c:v>174.077610015869</c:v>
                </c:pt>
                <c:pt idx="6215">
                  <c:v>174.077610015869</c:v>
                </c:pt>
                <c:pt idx="6216">
                  <c:v>174.077610015869</c:v>
                </c:pt>
                <c:pt idx="6217">
                  <c:v>174.077610015869</c:v>
                </c:pt>
                <c:pt idx="6218">
                  <c:v>174.077610015869</c:v>
                </c:pt>
                <c:pt idx="6219">
                  <c:v>174.077610015869</c:v>
                </c:pt>
                <c:pt idx="6220">
                  <c:v>174.077610015869</c:v>
                </c:pt>
                <c:pt idx="6221">
                  <c:v>174.077610015869</c:v>
                </c:pt>
                <c:pt idx="6222">
                  <c:v>174.077610015869</c:v>
                </c:pt>
                <c:pt idx="6223">
                  <c:v>174.077610015869</c:v>
                </c:pt>
                <c:pt idx="6224">
                  <c:v>174.077610015869</c:v>
                </c:pt>
                <c:pt idx="6225">
                  <c:v>174.077610015869</c:v>
                </c:pt>
                <c:pt idx="6226">
                  <c:v>174.077610015869</c:v>
                </c:pt>
                <c:pt idx="6227">
                  <c:v>174.077610015869</c:v>
                </c:pt>
                <c:pt idx="6228">
                  <c:v>174.077610015869</c:v>
                </c:pt>
                <c:pt idx="6229">
                  <c:v>174.077610015869</c:v>
                </c:pt>
                <c:pt idx="6230">
                  <c:v>174.077610015869</c:v>
                </c:pt>
                <c:pt idx="6231">
                  <c:v>174.077610015869</c:v>
                </c:pt>
                <c:pt idx="6232">
                  <c:v>174.077610015869</c:v>
                </c:pt>
                <c:pt idx="6233">
                  <c:v>174.077610015869</c:v>
                </c:pt>
                <c:pt idx="6234">
                  <c:v>174.077610015869</c:v>
                </c:pt>
                <c:pt idx="6235">
                  <c:v>174.077610015869</c:v>
                </c:pt>
                <c:pt idx="6236">
                  <c:v>174.077610015869</c:v>
                </c:pt>
                <c:pt idx="6237">
                  <c:v>174.077610015869</c:v>
                </c:pt>
                <c:pt idx="6238">
                  <c:v>174.077610015869</c:v>
                </c:pt>
                <c:pt idx="6239">
                  <c:v>174.077610015869</c:v>
                </c:pt>
                <c:pt idx="6240">
                  <c:v>174.077610015869</c:v>
                </c:pt>
                <c:pt idx="6241">
                  <c:v>174.077610015869</c:v>
                </c:pt>
                <c:pt idx="6242">
                  <c:v>174.077610015869</c:v>
                </c:pt>
                <c:pt idx="6243">
                  <c:v>174.077610015869</c:v>
                </c:pt>
                <c:pt idx="6244">
                  <c:v>174.077610015869</c:v>
                </c:pt>
                <c:pt idx="6245">
                  <c:v>174.077610015869</c:v>
                </c:pt>
                <c:pt idx="6246">
                  <c:v>174.077610015869</c:v>
                </c:pt>
                <c:pt idx="6247">
                  <c:v>174.077610015869</c:v>
                </c:pt>
                <c:pt idx="6248">
                  <c:v>174.077610015869</c:v>
                </c:pt>
                <c:pt idx="6249">
                  <c:v>174.077610015869</c:v>
                </c:pt>
                <c:pt idx="6250">
                  <c:v>174.077610015869</c:v>
                </c:pt>
                <c:pt idx="6251">
                  <c:v>174.077610015869</c:v>
                </c:pt>
                <c:pt idx="6252">
                  <c:v>174.077610015869</c:v>
                </c:pt>
                <c:pt idx="6253">
                  <c:v>174.077610015869</c:v>
                </c:pt>
                <c:pt idx="6254">
                  <c:v>174.077610015869</c:v>
                </c:pt>
                <c:pt idx="6255">
                  <c:v>174.077610015869</c:v>
                </c:pt>
                <c:pt idx="6256">
                  <c:v>174.077610015869</c:v>
                </c:pt>
                <c:pt idx="6257">
                  <c:v>174.077610015869</c:v>
                </c:pt>
                <c:pt idx="6258">
                  <c:v>174.077610015869</c:v>
                </c:pt>
                <c:pt idx="6259">
                  <c:v>174.077610015869</c:v>
                </c:pt>
                <c:pt idx="6260">
                  <c:v>174.077610015869</c:v>
                </c:pt>
                <c:pt idx="6261">
                  <c:v>174.077610015869</c:v>
                </c:pt>
                <c:pt idx="6262">
                  <c:v>174.077610015869</c:v>
                </c:pt>
                <c:pt idx="6263">
                  <c:v>174.077610015869</c:v>
                </c:pt>
                <c:pt idx="6264">
                  <c:v>174.077610015869</c:v>
                </c:pt>
                <c:pt idx="6265">
                  <c:v>174.077610015869</c:v>
                </c:pt>
                <c:pt idx="6266">
                  <c:v>174.077610015869</c:v>
                </c:pt>
                <c:pt idx="6267">
                  <c:v>174.077610015869</c:v>
                </c:pt>
                <c:pt idx="6268">
                  <c:v>174.077610015869</c:v>
                </c:pt>
                <c:pt idx="6269">
                  <c:v>174.077610015869</c:v>
                </c:pt>
                <c:pt idx="6270">
                  <c:v>174.077610015869</c:v>
                </c:pt>
                <c:pt idx="6271">
                  <c:v>174.077610015869</c:v>
                </c:pt>
                <c:pt idx="6272">
                  <c:v>174.077610015869</c:v>
                </c:pt>
                <c:pt idx="6273">
                  <c:v>174.077610015869</c:v>
                </c:pt>
                <c:pt idx="6274">
                  <c:v>174.077610015869</c:v>
                </c:pt>
                <c:pt idx="6275">
                  <c:v>174.077610015869</c:v>
                </c:pt>
                <c:pt idx="6276">
                  <c:v>174.077610015869</c:v>
                </c:pt>
                <c:pt idx="6277">
                  <c:v>174.077610015869</c:v>
                </c:pt>
                <c:pt idx="6278">
                  <c:v>174.077610015869</c:v>
                </c:pt>
                <c:pt idx="6279">
                  <c:v>174.077610015869</c:v>
                </c:pt>
                <c:pt idx="6280">
                  <c:v>174.077610015869</c:v>
                </c:pt>
                <c:pt idx="6281">
                  <c:v>174.077610015869</c:v>
                </c:pt>
                <c:pt idx="6282">
                  <c:v>174.077610015869</c:v>
                </c:pt>
                <c:pt idx="6283">
                  <c:v>174.077610015869</c:v>
                </c:pt>
                <c:pt idx="6284">
                  <c:v>174.077610015869</c:v>
                </c:pt>
                <c:pt idx="6285">
                  <c:v>174.077610015869</c:v>
                </c:pt>
                <c:pt idx="6286">
                  <c:v>174.077610015869</c:v>
                </c:pt>
                <c:pt idx="6287">
                  <c:v>174.077610015869</c:v>
                </c:pt>
                <c:pt idx="6288">
                  <c:v>174.077610015869</c:v>
                </c:pt>
                <c:pt idx="6289">
                  <c:v>174.077610015869</c:v>
                </c:pt>
                <c:pt idx="6290">
                  <c:v>174.077610015869</c:v>
                </c:pt>
                <c:pt idx="6291">
                  <c:v>174.077610015869</c:v>
                </c:pt>
                <c:pt idx="6292">
                  <c:v>174.077610015869</c:v>
                </c:pt>
                <c:pt idx="6293">
                  <c:v>174.077610015869</c:v>
                </c:pt>
                <c:pt idx="6294">
                  <c:v>174.077610015869</c:v>
                </c:pt>
                <c:pt idx="6295">
                  <c:v>174.077610015869</c:v>
                </c:pt>
                <c:pt idx="6296">
                  <c:v>174.077610015869</c:v>
                </c:pt>
                <c:pt idx="6297">
                  <c:v>174.077610015869</c:v>
                </c:pt>
                <c:pt idx="6298">
                  <c:v>174.077610015869</c:v>
                </c:pt>
                <c:pt idx="6299">
                  <c:v>174.077610015869</c:v>
                </c:pt>
                <c:pt idx="6300">
                  <c:v>174.077610015869</c:v>
                </c:pt>
                <c:pt idx="6301">
                  <c:v>174.077610015869</c:v>
                </c:pt>
                <c:pt idx="6302">
                  <c:v>174.077610015869</c:v>
                </c:pt>
                <c:pt idx="6303">
                  <c:v>174.077610015869</c:v>
                </c:pt>
                <c:pt idx="6304">
                  <c:v>174.077610015869</c:v>
                </c:pt>
                <c:pt idx="6305">
                  <c:v>174.077610015869</c:v>
                </c:pt>
                <c:pt idx="6306">
                  <c:v>174.077610015869</c:v>
                </c:pt>
                <c:pt idx="6307">
                  <c:v>174.077610015869</c:v>
                </c:pt>
                <c:pt idx="6308">
                  <c:v>174.077610015869</c:v>
                </c:pt>
                <c:pt idx="6309">
                  <c:v>174.077610015869</c:v>
                </c:pt>
                <c:pt idx="6310">
                  <c:v>174.077610015869</c:v>
                </c:pt>
                <c:pt idx="6311">
                  <c:v>174.077610015869</c:v>
                </c:pt>
                <c:pt idx="6312">
                  <c:v>174.077610015869</c:v>
                </c:pt>
                <c:pt idx="6313">
                  <c:v>174.077610015869</c:v>
                </c:pt>
                <c:pt idx="6314">
                  <c:v>174.077610015869</c:v>
                </c:pt>
                <c:pt idx="6315">
                  <c:v>174.077610015869</c:v>
                </c:pt>
                <c:pt idx="6316">
                  <c:v>174.077610015869</c:v>
                </c:pt>
                <c:pt idx="6317">
                  <c:v>174.077610015869</c:v>
                </c:pt>
                <c:pt idx="6318">
                  <c:v>174.077610015869</c:v>
                </c:pt>
                <c:pt idx="6319">
                  <c:v>174.077610015869</c:v>
                </c:pt>
                <c:pt idx="6320">
                  <c:v>174.077610015869</c:v>
                </c:pt>
                <c:pt idx="6321">
                  <c:v>174.077610015869</c:v>
                </c:pt>
                <c:pt idx="6322">
                  <c:v>174.077610015869</c:v>
                </c:pt>
                <c:pt idx="6323">
                  <c:v>174.077610015869</c:v>
                </c:pt>
                <c:pt idx="6324">
                  <c:v>174.077610015869</c:v>
                </c:pt>
                <c:pt idx="6325">
                  <c:v>174.077610015869</c:v>
                </c:pt>
                <c:pt idx="6326">
                  <c:v>174.077610015869</c:v>
                </c:pt>
                <c:pt idx="6327">
                  <c:v>174.077610015869</c:v>
                </c:pt>
                <c:pt idx="6328">
                  <c:v>174.077610015869</c:v>
                </c:pt>
                <c:pt idx="6329">
                  <c:v>174.077610015869</c:v>
                </c:pt>
                <c:pt idx="6330">
                  <c:v>174.077610015869</c:v>
                </c:pt>
                <c:pt idx="6331">
                  <c:v>174.077610015869</c:v>
                </c:pt>
                <c:pt idx="6332">
                  <c:v>174.077610015869</c:v>
                </c:pt>
                <c:pt idx="6333">
                  <c:v>174.077610015869</c:v>
                </c:pt>
                <c:pt idx="6334">
                  <c:v>174.077610015869</c:v>
                </c:pt>
                <c:pt idx="6335">
                  <c:v>174.077610015869</c:v>
                </c:pt>
                <c:pt idx="6336">
                  <c:v>174.077610015869</c:v>
                </c:pt>
                <c:pt idx="6337">
                  <c:v>174.077610015869</c:v>
                </c:pt>
                <c:pt idx="6338">
                  <c:v>174.077610015869</c:v>
                </c:pt>
                <c:pt idx="6339">
                  <c:v>174.077610015869</c:v>
                </c:pt>
                <c:pt idx="6340">
                  <c:v>174.077610015869</c:v>
                </c:pt>
                <c:pt idx="6341">
                  <c:v>174.077610015869</c:v>
                </c:pt>
                <c:pt idx="6342">
                  <c:v>174.077610015869</c:v>
                </c:pt>
                <c:pt idx="6343">
                  <c:v>174.077610015869</c:v>
                </c:pt>
                <c:pt idx="6344">
                  <c:v>174.077610015869</c:v>
                </c:pt>
                <c:pt idx="6345">
                  <c:v>174.077610015869</c:v>
                </c:pt>
                <c:pt idx="6346">
                  <c:v>174.077610015869</c:v>
                </c:pt>
                <c:pt idx="6347">
                  <c:v>174.077610015869</c:v>
                </c:pt>
                <c:pt idx="6348">
                  <c:v>174.077610015869</c:v>
                </c:pt>
                <c:pt idx="6349">
                  <c:v>174.077610015869</c:v>
                </c:pt>
                <c:pt idx="6350">
                  <c:v>174.077610015869</c:v>
                </c:pt>
                <c:pt idx="6351">
                  <c:v>174.077610015869</c:v>
                </c:pt>
                <c:pt idx="6352">
                  <c:v>174.077610015869</c:v>
                </c:pt>
                <c:pt idx="6353">
                  <c:v>174.077610015869</c:v>
                </c:pt>
                <c:pt idx="6354">
                  <c:v>174.077610015869</c:v>
                </c:pt>
                <c:pt idx="6355">
                  <c:v>174.077610015869</c:v>
                </c:pt>
                <c:pt idx="6356">
                  <c:v>174.077610015869</c:v>
                </c:pt>
                <c:pt idx="6357">
                  <c:v>174.077610015869</c:v>
                </c:pt>
                <c:pt idx="6358">
                  <c:v>174.077610015869</c:v>
                </c:pt>
                <c:pt idx="6359">
                  <c:v>174.077610015869</c:v>
                </c:pt>
                <c:pt idx="6360">
                  <c:v>174.077610015869</c:v>
                </c:pt>
                <c:pt idx="6361">
                  <c:v>174.077610015869</c:v>
                </c:pt>
                <c:pt idx="6362">
                  <c:v>174.077610015869</c:v>
                </c:pt>
                <c:pt idx="6363">
                  <c:v>174.077610015869</c:v>
                </c:pt>
                <c:pt idx="6364">
                  <c:v>174.077610015869</c:v>
                </c:pt>
                <c:pt idx="6365">
                  <c:v>174.077610015869</c:v>
                </c:pt>
                <c:pt idx="6366">
                  <c:v>174.077610015869</c:v>
                </c:pt>
                <c:pt idx="6367">
                  <c:v>174.077610015869</c:v>
                </c:pt>
                <c:pt idx="6368">
                  <c:v>174.077610015869</c:v>
                </c:pt>
                <c:pt idx="6369">
                  <c:v>174.077610015869</c:v>
                </c:pt>
                <c:pt idx="6370">
                  <c:v>174.077610015869</c:v>
                </c:pt>
                <c:pt idx="6371">
                  <c:v>174.077610015869</c:v>
                </c:pt>
                <c:pt idx="6372">
                  <c:v>174.077610015869</c:v>
                </c:pt>
                <c:pt idx="6373">
                  <c:v>174.077610015869</c:v>
                </c:pt>
                <c:pt idx="6374">
                  <c:v>174.077610015869</c:v>
                </c:pt>
                <c:pt idx="6375">
                  <c:v>174.077610015869</c:v>
                </c:pt>
                <c:pt idx="6376">
                  <c:v>174.077610015869</c:v>
                </c:pt>
                <c:pt idx="6377">
                  <c:v>174.077610015869</c:v>
                </c:pt>
                <c:pt idx="6378">
                  <c:v>174.077610015869</c:v>
                </c:pt>
                <c:pt idx="6379">
                  <c:v>174.077610015869</c:v>
                </c:pt>
                <c:pt idx="6380">
                  <c:v>174.077610015869</c:v>
                </c:pt>
                <c:pt idx="6381">
                  <c:v>174.077610015869</c:v>
                </c:pt>
                <c:pt idx="6382">
                  <c:v>174.077610015869</c:v>
                </c:pt>
                <c:pt idx="6383">
                  <c:v>174.077610015869</c:v>
                </c:pt>
                <c:pt idx="6384">
                  <c:v>174.077610015869</c:v>
                </c:pt>
                <c:pt idx="6385">
                  <c:v>174.077610015869</c:v>
                </c:pt>
                <c:pt idx="6386">
                  <c:v>174.077610015869</c:v>
                </c:pt>
                <c:pt idx="6387">
                  <c:v>174.077610015869</c:v>
                </c:pt>
                <c:pt idx="6388">
                  <c:v>174.077610015869</c:v>
                </c:pt>
                <c:pt idx="6389">
                  <c:v>174.077610015869</c:v>
                </c:pt>
                <c:pt idx="6390">
                  <c:v>174.077610015869</c:v>
                </c:pt>
                <c:pt idx="6391">
                  <c:v>174.077610015869</c:v>
                </c:pt>
                <c:pt idx="6392">
                  <c:v>174.077610015869</c:v>
                </c:pt>
                <c:pt idx="6393">
                  <c:v>174.077610015869</c:v>
                </c:pt>
                <c:pt idx="6394">
                  <c:v>174.077610015869</c:v>
                </c:pt>
                <c:pt idx="6395">
                  <c:v>174.077610015869</c:v>
                </c:pt>
                <c:pt idx="6396">
                  <c:v>174.077610015869</c:v>
                </c:pt>
                <c:pt idx="6397">
                  <c:v>174.077610015869</c:v>
                </c:pt>
                <c:pt idx="6398">
                  <c:v>174.077610015869</c:v>
                </c:pt>
                <c:pt idx="6399">
                  <c:v>174.077610015869</c:v>
                </c:pt>
                <c:pt idx="6400">
                  <c:v>174.077610015869</c:v>
                </c:pt>
                <c:pt idx="6401">
                  <c:v>174.077610015869</c:v>
                </c:pt>
                <c:pt idx="6402">
                  <c:v>174.077610015869</c:v>
                </c:pt>
                <c:pt idx="6403">
                  <c:v>174.077610015869</c:v>
                </c:pt>
                <c:pt idx="6404">
                  <c:v>174.077610015869</c:v>
                </c:pt>
                <c:pt idx="6405">
                  <c:v>174.077610015869</c:v>
                </c:pt>
                <c:pt idx="6406">
                  <c:v>174.077610015869</c:v>
                </c:pt>
                <c:pt idx="6407">
                  <c:v>174.077610015869</c:v>
                </c:pt>
                <c:pt idx="6408">
                  <c:v>174.077610015869</c:v>
                </c:pt>
                <c:pt idx="6409">
                  <c:v>174.077610015869</c:v>
                </c:pt>
                <c:pt idx="6410">
                  <c:v>174.077610015869</c:v>
                </c:pt>
                <c:pt idx="6411">
                  <c:v>174.077610015869</c:v>
                </c:pt>
                <c:pt idx="6412">
                  <c:v>174.077610015869</c:v>
                </c:pt>
                <c:pt idx="6413">
                  <c:v>174.077610015869</c:v>
                </c:pt>
                <c:pt idx="6414">
                  <c:v>174.077610015869</c:v>
                </c:pt>
                <c:pt idx="6415">
                  <c:v>174.077610015869</c:v>
                </c:pt>
                <c:pt idx="6416">
                  <c:v>174.077610015869</c:v>
                </c:pt>
                <c:pt idx="6417">
                  <c:v>174.077610015869</c:v>
                </c:pt>
                <c:pt idx="6418">
                  <c:v>174.077610015869</c:v>
                </c:pt>
                <c:pt idx="6419">
                  <c:v>174.077610015869</c:v>
                </c:pt>
                <c:pt idx="6420">
                  <c:v>174.077610015869</c:v>
                </c:pt>
                <c:pt idx="6421">
                  <c:v>174.077610015869</c:v>
                </c:pt>
                <c:pt idx="6422">
                  <c:v>174.077610015869</c:v>
                </c:pt>
                <c:pt idx="6423">
                  <c:v>174.077610015869</c:v>
                </c:pt>
                <c:pt idx="6424">
                  <c:v>174.077610015869</c:v>
                </c:pt>
                <c:pt idx="6425">
                  <c:v>174.077610015869</c:v>
                </c:pt>
                <c:pt idx="6426">
                  <c:v>174.077610015869</c:v>
                </c:pt>
                <c:pt idx="6427">
                  <c:v>174.077610015869</c:v>
                </c:pt>
                <c:pt idx="6428">
                  <c:v>174.077610015869</c:v>
                </c:pt>
                <c:pt idx="6429">
                  <c:v>174.077610015869</c:v>
                </c:pt>
                <c:pt idx="6430">
                  <c:v>174.077610015869</c:v>
                </c:pt>
                <c:pt idx="6431">
                  <c:v>174.077610015869</c:v>
                </c:pt>
                <c:pt idx="6432">
                  <c:v>174.077610015869</c:v>
                </c:pt>
                <c:pt idx="6433">
                  <c:v>174.077610015869</c:v>
                </c:pt>
                <c:pt idx="6434">
                  <c:v>174.077610015869</c:v>
                </c:pt>
                <c:pt idx="6435">
                  <c:v>174.077610015869</c:v>
                </c:pt>
                <c:pt idx="6436">
                  <c:v>174.077610015869</c:v>
                </c:pt>
                <c:pt idx="6437">
                  <c:v>174.077610015869</c:v>
                </c:pt>
                <c:pt idx="6438">
                  <c:v>174.077610015869</c:v>
                </c:pt>
                <c:pt idx="6439">
                  <c:v>174.077610015869</c:v>
                </c:pt>
                <c:pt idx="6440">
                  <c:v>174.077610015869</c:v>
                </c:pt>
                <c:pt idx="6441">
                  <c:v>174.077610015869</c:v>
                </c:pt>
                <c:pt idx="6442">
                  <c:v>174.077610015869</c:v>
                </c:pt>
                <c:pt idx="6443">
                  <c:v>174.077610015869</c:v>
                </c:pt>
                <c:pt idx="6444">
                  <c:v>174.077610015869</c:v>
                </c:pt>
                <c:pt idx="6445">
                  <c:v>174.077610015869</c:v>
                </c:pt>
                <c:pt idx="6446">
                  <c:v>174.077610015869</c:v>
                </c:pt>
                <c:pt idx="6447">
                  <c:v>174.077610015869</c:v>
                </c:pt>
                <c:pt idx="6448">
                  <c:v>174.077610015869</c:v>
                </c:pt>
                <c:pt idx="6449">
                  <c:v>174.077610015869</c:v>
                </c:pt>
                <c:pt idx="6450">
                  <c:v>174.077610015869</c:v>
                </c:pt>
                <c:pt idx="6451">
                  <c:v>174.077610015869</c:v>
                </c:pt>
                <c:pt idx="6452">
                  <c:v>174.077610015869</c:v>
                </c:pt>
                <c:pt idx="6453">
                  <c:v>174.077610015869</c:v>
                </c:pt>
                <c:pt idx="6454">
                  <c:v>174.077610015869</c:v>
                </c:pt>
                <c:pt idx="6455">
                  <c:v>174.077610015869</c:v>
                </c:pt>
                <c:pt idx="6456">
                  <c:v>174.077610015869</c:v>
                </c:pt>
                <c:pt idx="6457">
                  <c:v>174.077610015869</c:v>
                </c:pt>
                <c:pt idx="6458">
                  <c:v>174.077610015869</c:v>
                </c:pt>
                <c:pt idx="6459">
                  <c:v>174.077610015869</c:v>
                </c:pt>
                <c:pt idx="6460">
                  <c:v>174.077610015869</c:v>
                </c:pt>
                <c:pt idx="6461">
                  <c:v>174.077610015869</c:v>
                </c:pt>
                <c:pt idx="6462">
                  <c:v>174.077610015869</c:v>
                </c:pt>
                <c:pt idx="6463">
                  <c:v>174.077610015869</c:v>
                </c:pt>
                <c:pt idx="6464">
                  <c:v>174.077610015869</c:v>
                </c:pt>
                <c:pt idx="6465">
                  <c:v>174.077610015869</c:v>
                </c:pt>
                <c:pt idx="6466">
                  <c:v>174.077610015869</c:v>
                </c:pt>
                <c:pt idx="6467">
                  <c:v>174.077610015869</c:v>
                </c:pt>
                <c:pt idx="6468">
                  <c:v>174.077610015869</c:v>
                </c:pt>
                <c:pt idx="6469">
                  <c:v>174.077610015869</c:v>
                </c:pt>
                <c:pt idx="6470">
                  <c:v>174.077610015869</c:v>
                </c:pt>
                <c:pt idx="6471">
                  <c:v>174.077610015869</c:v>
                </c:pt>
                <c:pt idx="6472">
                  <c:v>174.077610015869</c:v>
                </c:pt>
                <c:pt idx="6473">
                  <c:v>174.077610015869</c:v>
                </c:pt>
                <c:pt idx="6474">
                  <c:v>174.077610015869</c:v>
                </c:pt>
                <c:pt idx="6475">
                  <c:v>174.077610015869</c:v>
                </c:pt>
                <c:pt idx="6476">
                  <c:v>174.077610015869</c:v>
                </c:pt>
                <c:pt idx="6477">
                  <c:v>174.077610015869</c:v>
                </c:pt>
                <c:pt idx="6478">
                  <c:v>174.077610015869</c:v>
                </c:pt>
                <c:pt idx="6479">
                  <c:v>174.077610015869</c:v>
                </c:pt>
                <c:pt idx="6480">
                  <c:v>174.077610015869</c:v>
                </c:pt>
                <c:pt idx="6481">
                  <c:v>174.077610015869</c:v>
                </c:pt>
                <c:pt idx="6482">
                  <c:v>174.077610015869</c:v>
                </c:pt>
                <c:pt idx="6483">
                  <c:v>174.077610015869</c:v>
                </c:pt>
                <c:pt idx="6484">
                  <c:v>174.077610015869</c:v>
                </c:pt>
                <c:pt idx="6485">
                  <c:v>174.077610015869</c:v>
                </c:pt>
                <c:pt idx="6486">
                  <c:v>174.077610015869</c:v>
                </c:pt>
                <c:pt idx="6487">
                  <c:v>174.077610015869</c:v>
                </c:pt>
                <c:pt idx="6488">
                  <c:v>174.077610015869</c:v>
                </c:pt>
                <c:pt idx="6489">
                  <c:v>174.077610015869</c:v>
                </c:pt>
                <c:pt idx="6490">
                  <c:v>174.077610015869</c:v>
                </c:pt>
                <c:pt idx="6491">
                  <c:v>174.077610015869</c:v>
                </c:pt>
                <c:pt idx="6492">
                  <c:v>174.077610015869</c:v>
                </c:pt>
                <c:pt idx="6493">
                  <c:v>174.077610015869</c:v>
                </c:pt>
                <c:pt idx="6494">
                  <c:v>174.077610015869</c:v>
                </c:pt>
                <c:pt idx="6495">
                  <c:v>174.077610015869</c:v>
                </c:pt>
                <c:pt idx="6496">
                  <c:v>174.077610015869</c:v>
                </c:pt>
                <c:pt idx="6497">
                  <c:v>174.077610015869</c:v>
                </c:pt>
                <c:pt idx="6498">
                  <c:v>174.077610015869</c:v>
                </c:pt>
                <c:pt idx="6499">
                  <c:v>174.077610015869</c:v>
                </c:pt>
                <c:pt idx="6500">
                  <c:v>174.077610015869</c:v>
                </c:pt>
                <c:pt idx="6501">
                  <c:v>174.077610015869</c:v>
                </c:pt>
                <c:pt idx="6502">
                  <c:v>174.077610015869</c:v>
                </c:pt>
                <c:pt idx="6503">
                  <c:v>174.077610015869</c:v>
                </c:pt>
                <c:pt idx="6504">
                  <c:v>174.077610015869</c:v>
                </c:pt>
                <c:pt idx="6505">
                  <c:v>174.077610015869</c:v>
                </c:pt>
                <c:pt idx="6506">
                  <c:v>174.077610015869</c:v>
                </c:pt>
                <c:pt idx="6507">
                  <c:v>174.077610015869</c:v>
                </c:pt>
                <c:pt idx="6508">
                  <c:v>174.077610015869</c:v>
                </c:pt>
                <c:pt idx="6509">
                  <c:v>174.077610015869</c:v>
                </c:pt>
                <c:pt idx="6510">
                  <c:v>174.077610015869</c:v>
                </c:pt>
                <c:pt idx="6511">
                  <c:v>174.077610015869</c:v>
                </c:pt>
                <c:pt idx="6512">
                  <c:v>174.077610015869</c:v>
                </c:pt>
                <c:pt idx="6513">
                  <c:v>174.077610015869</c:v>
                </c:pt>
                <c:pt idx="6514">
                  <c:v>174.077610015869</c:v>
                </c:pt>
                <c:pt idx="6515">
                  <c:v>174.077610015869</c:v>
                </c:pt>
                <c:pt idx="6516">
                  <c:v>174.077610015869</c:v>
                </c:pt>
                <c:pt idx="6517">
                  <c:v>174.077610015869</c:v>
                </c:pt>
                <c:pt idx="6518">
                  <c:v>174.077610015869</c:v>
                </c:pt>
                <c:pt idx="6519">
                  <c:v>174.077610015869</c:v>
                </c:pt>
                <c:pt idx="6520">
                  <c:v>174.077610015869</c:v>
                </c:pt>
                <c:pt idx="6521">
                  <c:v>174.077610015869</c:v>
                </c:pt>
                <c:pt idx="6522">
                  <c:v>174.077610015869</c:v>
                </c:pt>
                <c:pt idx="6523">
                  <c:v>174.077610015869</c:v>
                </c:pt>
                <c:pt idx="6524">
                  <c:v>174.077610015869</c:v>
                </c:pt>
                <c:pt idx="6525">
                  <c:v>174.077610015869</c:v>
                </c:pt>
                <c:pt idx="6526">
                  <c:v>174.077610015869</c:v>
                </c:pt>
                <c:pt idx="6527">
                  <c:v>174.077610015869</c:v>
                </c:pt>
                <c:pt idx="6528">
                  <c:v>174.077610015869</c:v>
                </c:pt>
                <c:pt idx="6529">
                  <c:v>174.077610015869</c:v>
                </c:pt>
                <c:pt idx="6530">
                  <c:v>174.077610015869</c:v>
                </c:pt>
                <c:pt idx="6531">
                  <c:v>174.077610015869</c:v>
                </c:pt>
                <c:pt idx="6532">
                  <c:v>174.077610015869</c:v>
                </c:pt>
                <c:pt idx="6533">
                  <c:v>174.077610015869</c:v>
                </c:pt>
                <c:pt idx="6534">
                  <c:v>174.077610015869</c:v>
                </c:pt>
                <c:pt idx="6535">
                  <c:v>174.077610015869</c:v>
                </c:pt>
                <c:pt idx="6536">
                  <c:v>174.077610015869</c:v>
                </c:pt>
                <c:pt idx="6537">
                  <c:v>174.077610015869</c:v>
                </c:pt>
                <c:pt idx="6538">
                  <c:v>174.077610015869</c:v>
                </c:pt>
                <c:pt idx="6539">
                  <c:v>174.077610015869</c:v>
                </c:pt>
                <c:pt idx="6540">
                  <c:v>174.077610015869</c:v>
                </c:pt>
                <c:pt idx="6541">
                  <c:v>174.077610015869</c:v>
                </c:pt>
                <c:pt idx="6542">
                  <c:v>174.077610015869</c:v>
                </c:pt>
                <c:pt idx="6543">
                  <c:v>174.077610015869</c:v>
                </c:pt>
                <c:pt idx="6544">
                  <c:v>174.077610015869</c:v>
                </c:pt>
                <c:pt idx="6545">
                  <c:v>174.077610015869</c:v>
                </c:pt>
                <c:pt idx="6546">
                  <c:v>174.077610015869</c:v>
                </c:pt>
                <c:pt idx="6547">
                  <c:v>174.077610015869</c:v>
                </c:pt>
                <c:pt idx="6548">
                  <c:v>174.077610015869</c:v>
                </c:pt>
                <c:pt idx="6549">
                  <c:v>174.077610015869</c:v>
                </c:pt>
                <c:pt idx="6550">
                  <c:v>174.077610015869</c:v>
                </c:pt>
                <c:pt idx="6551">
                  <c:v>174.077610015869</c:v>
                </c:pt>
                <c:pt idx="6552">
                  <c:v>174.077610015869</c:v>
                </c:pt>
                <c:pt idx="6553">
                  <c:v>174.077610015869</c:v>
                </c:pt>
                <c:pt idx="6554">
                  <c:v>174.077610015869</c:v>
                </c:pt>
                <c:pt idx="6555">
                  <c:v>174.077610015869</c:v>
                </c:pt>
                <c:pt idx="6556">
                  <c:v>174.077610015869</c:v>
                </c:pt>
                <c:pt idx="6557">
                  <c:v>174.077610015869</c:v>
                </c:pt>
                <c:pt idx="6558">
                  <c:v>174.077610015869</c:v>
                </c:pt>
                <c:pt idx="6559">
                  <c:v>174.077610015869</c:v>
                </c:pt>
                <c:pt idx="6560">
                  <c:v>174.077610015869</c:v>
                </c:pt>
                <c:pt idx="6561">
                  <c:v>174.077610015869</c:v>
                </c:pt>
                <c:pt idx="6562">
                  <c:v>174.077610015869</c:v>
                </c:pt>
                <c:pt idx="6563">
                  <c:v>174.077610015869</c:v>
                </c:pt>
                <c:pt idx="6564">
                  <c:v>174.077610015869</c:v>
                </c:pt>
                <c:pt idx="6565">
                  <c:v>174.077610015869</c:v>
                </c:pt>
                <c:pt idx="6566">
                  <c:v>174.077610015869</c:v>
                </c:pt>
                <c:pt idx="6567">
                  <c:v>174.077610015869</c:v>
                </c:pt>
                <c:pt idx="6568">
                  <c:v>174.077610015869</c:v>
                </c:pt>
                <c:pt idx="6569">
                  <c:v>174.077610015869</c:v>
                </c:pt>
                <c:pt idx="6570">
                  <c:v>174.077610015869</c:v>
                </c:pt>
                <c:pt idx="6571">
                  <c:v>174.077610015869</c:v>
                </c:pt>
                <c:pt idx="6572">
                  <c:v>174.077610015869</c:v>
                </c:pt>
                <c:pt idx="6573">
                  <c:v>174.077610015869</c:v>
                </c:pt>
                <c:pt idx="6574">
                  <c:v>174.077610015869</c:v>
                </c:pt>
                <c:pt idx="6575">
                  <c:v>174.077610015869</c:v>
                </c:pt>
                <c:pt idx="6576">
                  <c:v>174.077610015869</c:v>
                </c:pt>
                <c:pt idx="6577">
                  <c:v>174.077610015869</c:v>
                </c:pt>
                <c:pt idx="6578">
                  <c:v>174.077610015869</c:v>
                </c:pt>
                <c:pt idx="6579">
                  <c:v>174.077610015869</c:v>
                </c:pt>
                <c:pt idx="6580">
                  <c:v>174.077610015869</c:v>
                </c:pt>
                <c:pt idx="6581">
                  <c:v>174.077610015869</c:v>
                </c:pt>
                <c:pt idx="6582">
                  <c:v>174.077610015869</c:v>
                </c:pt>
                <c:pt idx="6583">
                  <c:v>174.077610015869</c:v>
                </c:pt>
                <c:pt idx="6584">
                  <c:v>174.077610015869</c:v>
                </c:pt>
                <c:pt idx="6585">
                  <c:v>174.077610015869</c:v>
                </c:pt>
                <c:pt idx="6586">
                  <c:v>174.077610015869</c:v>
                </c:pt>
                <c:pt idx="6587">
                  <c:v>174.077610015869</c:v>
                </c:pt>
                <c:pt idx="6588">
                  <c:v>174.077610015869</c:v>
                </c:pt>
                <c:pt idx="6589">
                  <c:v>174.077610015869</c:v>
                </c:pt>
                <c:pt idx="6590">
                  <c:v>174.077610015869</c:v>
                </c:pt>
                <c:pt idx="6591">
                  <c:v>174.077610015869</c:v>
                </c:pt>
                <c:pt idx="6592">
                  <c:v>174.077610015869</c:v>
                </c:pt>
                <c:pt idx="6593">
                  <c:v>174.077610015869</c:v>
                </c:pt>
                <c:pt idx="6594">
                  <c:v>174.077610015869</c:v>
                </c:pt>
                <c:pt idx="6595">
                  <c:v>174.077610015869</c:v>
                </c:pt>
                <c:pt idx="6596">
                  <c:v>174.077610015869</c:v>
                </c:pt>
                <c:pt idx="6597">
                  <c:v>174.077610015869</c:v>
                </c:pt>
                <c:pt idx="6598">
                  <c:v>174.077610015869</c:v>
                </c:pt>
                <c:pt idx="6599">
                  <c:v>174.077610015869</c:v>
                </c:pt>
                <c:pt idx="6600">
                  <c:v>174.077610015869</c:v>
                </c:pt>
                <c:pt idx="6601">
                  <c:v>174.077610015869</c:v>
                </c:pt>
                <c:pt idx="6602">
                  <c:v>174.077610015869</c:v>
                </c:pt>
                <c:pt idx="6603">
                  <c:v>174.077610015869</c:v>
                </c:pt>
                <c:pt idx="6604">
                  <c:v>174.077610015869</c:v>
                </c:pt>
                <c:pt idx="6605">
                  <c:v>174.077610015869</c:v>
                </c:pt>
                <c:pt idx="6606">
                  <c:v>174.077610015869</c:v>
                </c:pt>
                <c:pt idx="6607">
                  <c:v>174.077610015869</c:v>
                </c:pt>
                <c:pt idx="6608">
                  <c:v>174.077610015869</c:v>
                </c:pt>
                <c:pt idx="6609">
                  <c:v>174.077610015869</c:v>
                </c:pt>
                <c:pt idx="6610">
                  <c:v>174.077610015869</c:v>
                </c:pt>
                <c:pt idx="6611">
                  <c:v>174.077610015869</c:v>
                </c:pt>
                <c:pt idx="6612">
                  <c:v>174.077610015869</c:v>
                </c:pt>
                <c:pt idx="6613">
                  <c:v>174.077610015869</c:v>
                </c:pt>
                <c:pt idx="6614">
                  <c:v>174.077610015869</c:v>
                </c:pt>
                <c:pt idx="6615">
                  <c:v>174.077610015869</c:v>
                </c:pt>
                <c:pt idx="6616">
                  <c:v>174.077610015869</c:v>
                </c:pt>
                <c:pt idx="6617">
                  <c:v>174.077610015869</c:v>
                </c:pt>
                <c:pt idx="6618">
                  <c:v>174.077610015869</c:v>
                </c:pt>
                <c:pt idx="6619">
                  <c:v>174.077610015869</c:v>
                </c:pt>
                <c:pt idx="6620">
                  <c:v>174.077610015869</c:v>
                </c:pt>
                <c:pt idx="6621">
                  <c:v>174.077610015869</c:v>
                </c:pt>
                <c:pt idx="6622">
                  <c:v>174.077610015869</c:v>
                </c:pt>
                <c:pt idx="6623">
                  <c:v>174.077610015869</c:v>
                </c:pt>
                <c:pt idx="6624">
                  <c:v>174.077610015869</c:v>
                </c:pt>
                <c:pt idx="6625">
                  <c:v>174.077610015869</c:v>
                </c:pt>
                <c:pt idx="6626">
                  <c:v>174.077610015869</c:v>
                </c:pt>
                <c:pt idx="6627">
                  <c:v>174.077610015869</c:v>
                </c:pt>
                <c:pt idx="6628">
                  <c:v>174.077610015869</c:v>
                </c:pt>
                <c:pt idx="6629">
                  <c:v>174.077610015869</c:v>
                </c:pt>
                <c:pt idx="6630">
                  <c:v>174.077610015869</c:v>
                </c:pt>
                <c:pt idx="6631">
                  <c:v>174.077610015869</c:v>
                </c:pt>
                <c:pt idx="6632">
                  <c:v>174.077610015869</c:v>
                </c:pt>
                <c:pt idx="6633">
                  <c:v>174.077610015869</c:v>
                </c:pt>
                <c:pt idx="6634">
                  <c:v>174.077610015869</c:v>
                </c:pt>
                <c:pt idx="6635">
                  <c:v>174.077610015869</c:v>
                </c:pt>
                <c:pt idx="6636">
                  <c:v>174.077610015869</c:v>
                </c:pt>
                <c:pt idx="6637">
                  <c:v>174.077610015869</c:v>
                </c:pt>
                <c:pt idx="6638">
                  <c:v>174.077610015869</c:v>
                </c:pt>
                <c:pt idx="6639">
                  <c:v>174.077610015869</c:v>
                </c:pt>
                <c:pt idx="6640">
                  <c:v>174.077610015869</c:v>
                </c:pt>
                <c:pt idx="6641">
                  <c:v>174.077610015869</c:v>
                </c:pt>
                <c:pt idx="6642">
                  <c:v>174.077610015869</c:v>
                </c:pt>
                <c:pt idx="6643">
                  <c:v>174.077610015869</c:v>
                </c:pt>
                <c:pt idx="6644">
                  <c:v>174.077610015869</c:v>
                </c:pt>
                <c:pt idx="6645">
                  <c:v>174.077610015869</c:v>
                </c:pt>
                <c:pt idx="6646">
                  <c:v>174.077610015869</c:v>
                </c:pt>
                <c:pt idx="6647">
                  <c:v>174.077610015869</c:v>
                </c:pt>
                <c:pt idx="6648">
                  <c:v>174.077610015869</c:v>
                </c:pt>
                <c:pt idx="6649">
                  <c:v>174.077610015869</c:v>
                </c:pt>
                <c:pt idx="6650">
                  <c:v>174.077610015869</c:v>
                </c:pt>
                <c:pt idx="6651">
                  <c:v>174.077610015869</c:v>
                </c:pt>
                <c:pt idx="6652">
                  <c:v>174.077610015869</c:v>
                </c:pt>
                <c:pt idx="6653">
                  <c:v>174.077610015869</c:v>
                </c:pt>
                <c:pt idx="6654">
                  <c:v>174.077610015869</c:v>
                </c:pt>
                <c:pt idx="6655">
                  <c:v>174.077610015869</c:v>
                </c:pt>
                <c:pt idx="6656">
                  <c:v>174.077610015869</c:v>
                </c:pt>
                <c:pt idx="6657">
                  <c:v>174.077610015869</c:v>
                </c:pt>
                <c:pt idx="6658">
                  <c:v>174.077610015869</c:v>
                </c:pt>
                <c:pt idx="6659">
                  <c:v>174.077610015869</c:v>
                </c:pt>
                <c:pt idx="6660">
                  <c:v>174.077610015869</c:v>
                </c:pt>
                <c:pt idx="6661">
                  <c:v>174.077610015869</c:v>
                </c:pt>
                <c:pt idx="6662">
                  <c:v>174.077610015869</c:v>
                </c:pt>
                <c:pt idx="6663">
                  <c:v>174.077610015869</c:v>
                </c:pt>
                <c:pt idx="6664">
                  <c:v>174.077610015869</c:v>
                </c:pt>
                <c:pt idx="6665">
                  <c:v>174.077610015869</c:v>
                </c:pt>
                <c:pt idx="6666">
                  <c:v>174.077610015869</c:v>
                </c:pt>
                <c:pt idx="6667">
                  <c:v>174.077610015869</c:v>
                </c:pt>
                <c:pt idx="6668">
                  <c:v>174.077610015869</c:v>
                </c:pt>
                <c:pt idx="6669">
                  <c:v>174.077610015869</c:v>
                </c:pt>
                <c:pt idx="6670">
                  <c:v>174.077610015869</c:v>
                </c:pt>
                <c:pt idx="6671">
                  <c:v>174.077610015869</c:v>
                </c:pt>
                <c:pt idx="6672">
                  <c:v>174.077610015869</c:v>
                </c:pt>
                <c:pt idx="6673">
                  <c:v>174.077610015869</c:v>
                </c:pt>
                <c:pt idx="6674">
                  <c:v>174.077610015869</c:v>
                </c:pt>
                <c:pt idx="6675">
                  <c:v>174.077610015869</c:v>
                </c:pt>
                <c:pt idx="6676">
                  <c:v>174.077610015869</c:v>
                </c:pt>
                <c:pt idx="6677">
                  <c:v>174.077610015869</c:v>
                </c:pt>
                <c:pt idx="6678">
                  <c:v>174.077610015869</c:v>
                </c:pt>
                <c:pt idx="6679">
                  <c:v>174.077610015869</c:v>
                </c:pt>
                <c:pt idx="6680">
                  <c:v>174.077610015869</c:v>
                </c:pt>
                <c:pt idx="6681">
                  <c:v>174.077610015869</c:v>
                </c:pt>
                <c:pt idx="6682">
                  <c:v>174.077610015869</c:v>
                </c:pt>
                <c:pt idx="6683">
                  <c:v>174.077610015869</c:v>
                </c:pt>
                <c:pt idx="6684">
                  <c:v>174.077610015869</c:v>
                </c:pt>
                <c:pt idx="6685">
                  <c:v>174.077610015869</c:v>
                </c:pt>
                <c:pt idx="6686">
                  <c:v>174.077610015869</c:v>
                </c:pt>
                <c:pt idx="6687">
                  <c:v>174.077610015869</c:v>
                </c:pt>
                <c:pt idx="6688">
                  <c:v>174.077610015869</c:v>
                </c:pt>
                <c:pt idx="6689">
                  <c:v>174.077610015869</c:v>
                </c:pt>
                <c:pt idx="6690">
                  <c:v>174.077610015869</c:v>
                </c:pt>
                <c:pt idx="6691">
                  <c:v>174.077610015869</c:v>
                </c:pt>
                <c:pt idx="6692">
                  <c:v>174.077610015869</c:v>
                </c:pt>
                <c:pt idx="6693">
                  <c:v>174.077610015869</c:v>
                </c:pt>
                <c:pt idx="6694">
                  <c:v>174.077610015869</c:v>
                </c:pt>
                <c:pt idx="6695">
                  <c:v>174.077610015869</c:v>
                </c:pt>
                <c:pt idx="6696">
                  <c:v>174.077610015869</c:v>
                </c:pt>
                <c:pt idx="6697">
                  <c:v>174.077610015869</c:v>
                </c:pt>
                <c:pt idx="6698">
                  <c:v>174.077610015869</c:v>
                </c:pt>
                <c:pt idx="6699">
                  <c:v>174.077610015869</c:v>
                </c:pt>
                <c:pt idx="6700">
                  <c:v>174.077610015869</c:v>
                </c:pt>
                <c:pt idx="6701">
                  <c:v>174.077610015869</c:v>
                </c:pt>
                <c:pt idx="6702">
                  <c:v>174.077610015869</c:v>
                </c:pt>
                <c:pt idx="6703">
                  <c:v>174.077610015869</c:v>
                </c:pt>
                <c:pt idx="6704">
                  <c:v>174.077610015869</c:v>
                </c:pt>
                <c:pt idx="6705">
                  <c:v>174.077610015869</c:v>
                </c:pt>
                <c:pt idx="6706">
                  <c:v>174.077610015869</c:v>
                </c:pt>
                <c:pt idx="6707">
                  <c:v>174.077610015869</c:v>
                </c:pt>
                <c:pt idx="6708">
                  <c:v>174.077610015869</c:v>
                </c:pt>
                <c:pt idx="6709">
                  <c:v>174.077610015869</c:v>
                </c:pt>
                <c:pt idx="6710">
                  <c:v>174.077610015869</c:v>
                </c:pt>
                <c:pt idx="6711">
                  <c:v>174.077610015869</c:v>
                </c:pt>
                <c:pt idx="6712">
                  <c:v>174.077610015869</c:v>
                </c:pt>
                <c:pt idx="6713">
                  <c:v>174.077610015869</c:v>
                </c:pt>
                <c:pt idx="6714">
                  <c:v>174.077610015869</c:v>
                </c:pt>
                <c:pt idx="6715">
                  <c:v>174.077610015869</c:v>
                </c:pt>
                <c:pt idx="6716">
                  <c:v>174.077610015869</c:v>
                </c:pt>
                <c:pt idx="6717">
                  <c:v>174.077610015869</c:v>
                </c:pt>
                <c:pt idx="6718">
                  <c:v>174.077610015869</c:v>
                </c:pt>
                <c:pt idx="6719">
                  <c:v>174.077610015869</c:v>
                </c:pt>
                <c:pt idx="6720">
                  <c:v>174.077610015869</c:v>
                </c:pt>
                <c:pt idx="6721">
                  <c:v>174.077610015869</c:v>
                </c:pt>
                <c:pt idx="6722">
                  <c:v>174.077610015869</c:v>
                </c:pt>
                <c:pt idx="6723">
                  <c:v>174.077610015869</c:v>
                </c:pt>
                <c:pt idx="6724">
                  <c:v>174.077610015869</c:v>
                </c:pt>
                <c:pt idx="6725">
                  <c:v>174.077610015869</c:v>
                </c:pt>
                <c:pt idx="6726">
                  <c:v>174.077610015869</c:v>
                </c:pt>
                <c:pt idx="6727">
                  <c:v>174.077610015869</c:v>
                </c:pt>
                <c:pt idx="6728">
                  <c:v>174.077610015869</c:v>
                </c:pt>
                <c:pt idx="6729">
                  <c:v>174.077610015869</c:v>
                </c:pt>
                <c:pt idx="6730">
                  <c:v>174.077610015869</c:v>
                </c:pt>
                <c:pt idx="6731">
                  <c:v>174.077610015869</c:v>
                </c:pt>
                <c:pt idx="6732">
                  <c:v>174.077610015869</c:v>
                </c:pt>
                <c:pt idx="6733">
                  <c:v>174.077610015869</c:v>
                </c:pt>
                <c:pt idx="6734">
                  <c:v>174.077610015869</c:v>
                </c:pt>
                <c:pt idx="6735">
                  <c:v>174.077610015869</c:v>
                </c:pt>
                <c:pt idx="6736">
                  <c:v>174.077610015869</c:v>
                </c:pt>
                <c:pt idx="6737">
                  <c:v>174.077610015869</c:v>
                </c:pt>
                <c:pt idx="6738">
                  <c:v>174.077610015869</c:v>
                </c:pt>
                <c:pt idx="6739">
                  <c:v>174.077610015869</c:v>
                </c:pt>
                <c:pt idx="6740">
                  <c:v>174.077610015869</c:v>
                </c:pt>
                <c:pt idx="6741">
                  <c:v>174.077610015869</c:v>
                </c:pt>
                <c:pt idx="6742">
                  <c:v>174.077610015869</c:v>
                </c:pt>
                <c:pt idx="6743">
                  <c:v>174.077610015869</c:v>
                </c:pt>
                <c:pt idx="6744">
                  <c:v>174.077610015869</c:v>
                </c:pt>
                <c:pt idx="6745">
                  <c:v>174.077610015869</c:v>
                </c:pt>
                <c:pt idx="6746">
                  <c:v>174.077610015869</c:v>
                </c:pt>
                <c:pt idx="6747">
                  <c:v>174.077610015869</c:v>
                </c:pt>
                <c:pt idx="6748">
                  <c:v>174.077610015869</c:v>
                </c:pt>
                <c:pt idx="6749">
                  <c:v>174.077610015869</c:v>
                </c:pt>
                <c:pt idx="6750">
                  <c:v>174.077610015869</c:v>
                </c:pt>
                <c:pt idx="6751">
                  <c:v>174.077610015869</c:v>
                </c:pt>
                <c:pt idx="6752">
                  <c:v>174.077610015869</c:v>
                </c:pt>
                <c:pt idx="6753">
                  <c:v>174.077610015869</c:v>
                </c:pt>
                <c:pt idx="6754">
                  <c:v>174.077610015869</c:v>
                </c:pt>
                <c:pt idx="6755">
                  <c:v>174.077610015869</c:v>
                </c:pt>
                <c:pt idx="6756">
                  <c:v>174.077610015869</c:v>
                </c:pt>
                <c:pt idx="6757">
                  <c:v>174.077610015869</c:v>
                </c:pt>
                <c:pt idx="6758">
                  <c:v>174.077610015869</c:v>
                </c:pt>
                <c:pt idx="6759">
                  <c:v>174.077610015869</c:v>
                </c:pt>
                <c:pt idx="6760">
                  <c:v>174.077610015869</c:v>
                </c:pt>
                <c:pt idx="6761">
                  <c:v>174.077610015869</c:v>
                </c:pt>
                <c:pt idx="6762">
                  <c:v>174.077610015869</c:v>
                </c:pt>
                <c:pt idx="6763">
                  <c:v>174.077610015869</c:v>
                </c:pt>
                <c:pt idx="6764">
                  <c:v>174.077610015869</c:v>
                </c:pt>
                <c:pt idx="6765">
                  <c:v>174.077610015869</c:v>
                </c:pt>
                <c:pt idx="6766">
                  <c:v>174.077610015869</c:v>
                </c:pt>
                <c:pt idx="6767">
                  <c:v>174.077610015869</c:v>
                </c:pt>
                <c:pt idx="6768">
                  <c:v>174.077610015869</c:v>
                </c:pt>
                <c:pt idx="6769">
                  <c:v>174.077610015869</c:v>
                </c:pt>
                <c:pt idx="6770">
                  <c:v>174.077610015869</c:v>
                </c:pt>
                <c:pt idx="6771">
                  <c:v>174.077610015869</c:v>
                </c:pt>
                <c:pt idx="6772">
                  <c:v>174.077610015869</c:v>
                </c:pt>
                <c:pt idx="6773">
                  <c:v>174.077610015869</c:v>
                </c:pt>
                <c:pt idx="6774">
                  <c:v>174.077610015869</c:v>
                </c:pt>
                <c:pt idx="6775">
                  <c:v>174.077610015869</c:v>
                </c:pt>
                <c:pt idx="6776">
                  <c:v>174.077610015869</c:v>
                </c:pt>
                <c:pt idx="6777">
                  <c:v>174.077610015869</c:v>
                </c:pt>
                <c:pt idx="6778">
                  <c:v>174.077610015869</c:v>
                </c:pt>
                <c:pt idx="6779">
                  <c:v>174.077610015869</c:v>
                </c:pt>
                <c:pt idx="6780">
                  <c:v>174.077610015869</c:v>
                </c:pt>
                <c:pt idx="6781">
                  <c:v>174.077610015869</c:v>
                </c:pt>
                <c:pt idx="6782">
                  <c:v>174.077610015869</c:v>
                </c:pt>
                <c:pt idx="6783">
                  <c:v>174.077610015869</c:v>
                </c:pt>
                <c:pt idx="6784">
                  <c:v>174.077610015869</c:v>
                </c:pt>
                <c:pt idx="6785">
                  <c:v>174.077610015869</c:v>
                </c:pt>
                <c:pt idx="6786">
                  <c:v>174.077610015869</c:v>
                </c:pt>
                <c:pt idx="6787">
                  <c:v>174.077610015869</c:v>
                </c:pt>
                <c:pt idx="6788">
                  <c:v>174.077610015869</c:v>
                </c:pt>
                <c:pt idx="6789">
                  <c:v>174.077610015869</c:v>
                </c:pt>
                <c:pt idx="6790">
                  <c:v>174.077610015869</c:v>
                </c:pt>
                <c:pt idx="6791">
                  <c:v>174.077610015869</c:v>
                </c:pt>
                <c:pt idx="6792">
                  <c:v>174.077610015869</c:v>
                </c:pt>
                <c:pt idx="6793">
                  <c:v>174.077610015869</c:v>
                </c:pt>
                <c:pt idx="6794">
                  <c:v>174.077610015869</c:v>
                </c:pt>
                <c:pt idx="6795">
                  <c:v>174.077610015869</c:v>
                </c:pt>
                <c:pt idx="6796">
                  <c:v>174.077610015869</c:v>
                </c:pt>
                <c:pt idx="6797">
                  <c:v>174.077610015869</c:v>
                </c:pt>
                <c:pt idx="6798">
                  <c:v>174.077610015869</c:v>
                </c:pt>
                <c:pt idx="6799">
                  <c:v>174.077610015869</c:v>
                </c:pt>
                <c:pt idx="6800">
                  <c:v>174.077610015869</c:v>
                </c:pt>
                <c:pt idx="6801">
                  <c:v>174.077610015869</c:v>
                </c:pt>
                <c:pt idx="6802">
                  <c:v>174.077610015869</c:v>
                </c:pt>
                <c:pt idx="6803">
                  <c:v>174.077610015869</c:v>
                </c:pt>
                <c:pt idx="6804">
                  <c:v>174.077610015869</c:v>
                </c:pt>
                <c:pt idx="6805">
                  <c:v>174.077610015869</c:v>
                </c:pt>
                <c:pt idx="6806">
                  <c:v>174.077610015869</c:v>
                </c:pt>
                <c:pt idx="6807">
                  <c:v>174.077610015869</c:v>
                </c:pt>
                <c:pt idx="6808">
                  <c:v>174.077610015869</c:v>
                </c:pt>
                <c:pt idx="6809">
                  <c:v>174.077610015869</c:v>
                </c:pt>
                <c:pt idx="6810">
                  <c:v>174.077610015869</c:v>
                </c:pt>
                <c:pt idx="6811">
                  <c:v>174.077610015869</c:v>
                </c:pt>
                <c:pt idx="6812">
                  <c:v>174.077610015869</c:v>
                </c:pt>
                <c:pt idx="6813">
                  <c:v>174.077610015869</c:v>
                </c:pt>
                <c:pt idx="6814">
                  <c:v>174.077610015869</c:v>
                </c:pt>
                <c:pt idx="6815">
                  <c:v>174.077610015869</c:v>
                </c:pt>
                <c:pt idx="6816">
                  <c:v>174.077610015869</c:v>
                </c:pt>
                <c:pt idx="6817">
                  <c:v>174.077610015869</c:v>
                </c:pt>
                <c:pt idx="6818">
                  <c:v>174.077610015869</c:v>
                </c:pt>
                <c:pt idx="6819">
                  <c:v>174.077610015869</c:v>
                </c:pt>
                <c:pt idx="6820">
                  <c:v>174.077610015869</c:v>
                </c:pt>
                <c:pt idx="6821">
                  <c:v>174.077610015869</c:v>
                </c:pt>
                <c:pt idx="6822">
                  <c:v>174.077610015869</c:v>
                </c:pt>
                <c:pt idx="6823">
                  <c:v>174.077610015869</c:v>
                </c:pt>
                <c:pt idx="6824">
                  <c:v>174.077610015869</c:v>
                </c:pt>
                <c:pt idx="6825">
                  <c:v>174.077610015869</c:v>
                </c:pt>
                <c:pt idx="6826">
                  <c:v>174.077610015869</c:v>
                </c:pt>
                <c:pt idx="6827">
                  <c:v>174.077610015869</c:v>
                </c:pt>
                <c:pt idx="6828">
                  <c:v>174.077610015869</c:v>
                </c:pt>
                <c:pt idx="6829">
                  <c:v>174.077610015869</c:v>
                </c:pt>
                <c:pt idx="6830">
                  <c:v>174.077610015869</c:v>
                </c:pt>
                <c:pt idx="6831">
                  <c:v>174.077610015869</c:v>
                </c:pt>
                <c:pt idx="6832">
                  <c:v>174.077610015869</c:v>
                </c:pt>
                <c:pt idx="6833">
                  <c:v>174.077610015869</c:v>
                </c:pt>
                <c:pt idx="6834">
                  <c:v>174.077610015869</c:v>
                </c:pt>
                <c:pt idx="6835">
                  <c:v>174.077610015869</c:v>
                </c:pt>
                <c:pt idx="6836">
                  <c:v>174.077610015869</c:v>
                </c:pt>
                <c:pt idx="6837">
                  <c:v>174.077610015869</c:v>
                </c:pt>
                <c:pt idx="6838">
                  <c:v>174.077610015869</c:v>
                </c:pt>
                <c:pt idx="6839">
                  <c:v>174.077610015869</c:v>
                </c:pt>
                <c:pt idx="6840">
                  <c:v>174.077610015869</c:v>
                </c:pt>
                <c:pt idx="6841">
                  <c:v>174.077610015869</c:v>
                </c:pt>
                <c:pt idx="6842">
                  <c:v>174.077610015869</c:v>
                </c:pt>
                <c:pt idx="6843">
                  <c:v>174.077610015869</c:v>
                </c:pt>
                <c:pt idx="6844">
                  <c:v>174.077610015869</c:v>
                </c:pt>
                <c:pt idx="6845">
                  <c:v>174.077610015869</c:v>
                </c:pt>
                <c:pt idx="6846">
                  <c:v>174.077610015869</c:v>
                </c:pt>
                <c:pt idx="6847">
                  <c:v>174.077610015869</c:v>
                </c:pt>
                <c:pt idx="6848">
                  <c:v>174.077610015869</c:v>
                </c:pt>
                <c:pt idx="6849">
                  <c:v>174.077610015869</c:v>
                </c:pt>
                <c:pt idx="6850">
                  <c:v>174.077610015869</c:v>
                </c:pt>
                <c:pt idx="6851">
                  <c:v>174.077610015869</c:v>
                </c:pt>
                <c:pt idx="6852">
                  <c:v>174.077610015869</c:v>
                </c:pt>
                <c:pt idx="6853">
                  <c:v>174.077610015869</c:v>
                </c:pt>
                <c:pt idx="6854">
                  <c:v>174.077610015869</c:v>
                </c:pt>
                <c:pt idx="6855">
                  <c:v>174.077610015869</c:v>
                </c:pt>
                <c:pt idx="6856">
                  <c:v>174.077610015869</c:v>
                </c:pt>
                <c:pt idx="6857">
                  <c:v>174.077610015869</c:v>
                </c:pt>
                <c:pt idx="6858">
                  <c:v>174.077610015869</c:v>
                </c:pt>
                <c:pt idx="6859">
                  <c:v>174.077610015869</c:v>
                </c:pt>
                <c:pt idx="6860">
                  <c:v>174.077610015869</c:v>
                </c:pt>
                <c:pt idx="6861">
                  <c:v>174.077610015869</c:v>
                </c:pt>
                <c:pt idx="6862">
                  <c:v>174.077610015869</c:v>
                </c:pt>
                <c:pt idx="6863">
                  <c:v>174.077610015869</c:v>
                </c:pt>
                <c:pt idx="6864">
                  <c:v>174.077610015869</c:v>
                </c:pt>
                <c:pt idx="6865">
                  <c:v>174.077610015869</c:v>
                </c:pt>
                <c:pt idx="6866">
                  <c:v>174.077610015869</c:v>
                </c:pt>
                <c:pt idx="6867">
                  <c:v>174.077610015869</c:v>
                </c:pt>
                <c:pt idx="6868">
                  <c:v>174.077610015869</c:v>
                </c:pt>
                <c:pt idx="6869">
                  <c:v>174.077610015869</c:v>
                </c:pt>
                <c:pt idx="6870">
                  <c:v>174.077610015869</c:v>
                </c:pt>
                <c:pt idx="6871">
                  <c:v>174.077610015869</c:v>
                </c:pt>
                <c:pt idx="6872">
                  <c:v>174.077610015869</c:v>
                </c:pt>
                <c:pt idx="6873">
                  <c:v>174.077610015869</c:v>
                </c:pt>
                <c:pt idx="6874">
                  <c:v>174.077610015869</c:v>
                </c:pt>
                <c:pt idx="6875">
                  <c:v>174.077610015869</c:v>
                </c:pt>
                <c:pt idx="6876">
                  <c:v>174.077610015869</c:v>
                </c:pt>
                <c:pt idx="6877">
                  <c:v>174.077610015869</c:v>
                </c:pt>
                <c:pt idx="6878">
                  <c:v>174.077610015869</c:v>
                </c:pt>
                <c:pt idx="6879">
                  <c:v>174.077610015869</c:v>
                </c:pt>
                <c:pt idx="6880">
                  <c:v>174.077610015869</c:v>
                </c:pt>
                <c:pt idx="6881">
                  <c:v>174.077610015869</c:v>
                </c:pt>
                <c:pt idx="6882">
                  <c:v>174.077610015869</c:v>
                </c:pt>
                <c:pt idx="6883">
                  <c:v>174.077610015869</c:v>
                </c:pt>
                <c:pt idx="6884">
                  <c:v>174.077610015869</c:v>
                </c:pt>
                <c:pt idx="6885">
                  <c:v>174.077610015869</c:v>
                </c:pt>
                <c:pt idx="6886">
                  <c:v>174.077610015869</c:v>
                </c:pt>
                <c:pt idx="6887">
                  <c:v>174.077610015869</c:v>
                </c:pt>
                <c:pt idx="6888">
                  <c:v>174.077610015869</c:v>
                </c:pt>
                <c:pt idx="6889">
                  <c:v>174.077610015869</c:v>
                </c:pt>
                <c:pt idx="6890">
                  <c:v>174.077610015869</c:v>
                </c:pt>
                <c:pt idx="6891">
                  <c:v>174.077610015869</c:v>
                </c:pt>
                <c:pt idx="6892">
                  <c:v>174.077610015869</c:v>
                </c:pt>
                <c:pt idx="6893">
                  <c:v>174.077610015869</c:v>
                </c:pt>
                <c:pt idx="6894">
                  <c:v>174.077610015869</c:v>
                </c:pt>
                <c:pt idx="6895">
                  <c:v>174.077610015869</c:v>
                </c:pt>
                <c:pt idx="6896">
                  <c:v>174.077610015869</c:v>
                </c:pt>
                <c:pt idx="6897">
                  <c:v>174.077610015869</c:v>
                </c:pt>
                <c:pt idx="6898">
                  <c:v>174.077610015869</c:v>
                </c:pt>
                <c:pt idx="6899">
                  <c:v>174.077610015869</c:v>
                </c:pt>
                <c:pt idx="6900">
                  <c:v>174.077610015869</c:v>
                </c:pt>
                <c:pt idx="6901">
                  <c:v>174.077610015869</c:v>
                </c:pt>
                <c:pt idx="6902">
                  <c:v>174.077610015869</c:v>
                </c:pt>
                <c:pt idx="6903">
                  <c:v>174.077610015869</c:v>
                </c:pt>
                <c:pt idx="6904">
                  <c:v>174.077610015869</c:v>
                </c:pt>
                <c:pt idx="6905">
                  <c:v>174.077610015869</c:v>
                </c:pt>
                <c:pt idx="6906">
                  <c:v>174.077610015869</c:v>
                </c:pt>
                <c:pt idx="6907">
                  <c:v>174.077610015869</c:v>
                </c:pt>
                <c:pt idx="6908">
                  <c:v>174.077610015869</c:v>
                </c:pt>
                <c:pt idx="6909">
                  <c:v>174.077610015869</c:v>
                </c:pt>
                <c:pt idx="6910">
                  <c:v>174.077610015869</c:v>
                </c:pt>
                <c:pt idx="6911">
                  <c:v>174.077610015869</c:v>
                </c:pt>
                <c:pt idx="6912">
                  <c:v>174.077610015869</c:v>
                </c:pt>
                <c:pt idx="6913">
                  <c:v>174.077610015869</c:v>
                </c:pt>
                <c:pt idx="6914">
                  <c:v>174.077610015869</c:v>
                </c:pt>
                <c:pt idx="6915">
                  <c:v>174.077610015869</c:v>
                </c:pt>
                <c:pt idx="6916">
                  <c:v>174.077610015869</c:v>
                </c:pt>
                <c:pt idx="6917">
                  <c:v>174.077610015869</c:v>
                </c:pt>
                <c:pt idx="6918">
                  <c:v>174.077610015869</c:v>
                </c:pt>
                <c:pt idx="6919">
                  <c:v>174.077610015869</c:v>
                </c:pt>
                <c:pt idx="6920">
                  <c:v>174.077610015869</c:v>
                </c:pt>
                <c:pt idx="6921">
                  <c:v>174.077610015869</c:v>
                </c:pt>
                <c:pt idx="6922">
                  <c:v>174.077610015869</c:v>
                </c:pt>
                <c:pt idx="6923">
                  <c:v>174.077610015869</c:v>
                </c:pt>
                <c:pt idx="6924">
                  <c:v>174.077610015869</c:v>
                </c:pt>
                <c:pt idx="6925">
                  <c:v>174.077610015869</c:v>
                </c:pt>
                <c:pt idx="6926">
                  <c:v>174.077610015869</c:v>
                </c:pt>
                <c:pt idx="6927">
                  <c:v>174.077610015869</c:v>
                </c:pt>
                <c:pt idx="6928">
                  <c:v>174.077610015869</c:v>
                </c:pt>
                <c:pt idx="6929">
                  <c:v>174.077610015869</c:v>
                </c:pt>
                <c:pt idx="6930">
                  <c:v>174.077610015869</c:v>
                </c:pt>
                <c:pt idx="6931">
                  <c:v>174.077610015869</c:v>
                </c:pt>
                <c:pt idx="6932">
                  <c:v>174.077610015869</c:v>
                </c:pt>
                <c:pt idx="6933">
                  <c:v>174.077610015869</c:v>
                </c:pt>
                <c:pt idx="6934">
                  <c:v>174.077610015869</c:v>
                </c:pt>
                <c:pt idx="6935">
                  <c:v>174.077610015869</c:v>
                </c:pt>
                <c:pt idx="6936">
                  <c:v>174.077610015869</c:v>
                </c:pt>
                <c:pt idx="6937">
                  <c:v>174.077610015869</c:v>
                </c:pt>
                <c:pt idx="6938">
                  <c:v>174.077610015869</c:v>
                </c:pt>
                <c:pt idx="6939">
                  <c:v>174.077610015869</c:v>
                </c:pt>
                <c:pt idx="6940">
                  <c:v>174.077610015869</c:v>
                </c:pt>
                <c:pt idx="6941">
                  <c:v>174.077610015869</c:v>
                </c:pt>
                <c:pt idx="6942">
                  <c:v>174.077610015869</c:v>
                </c:pt>
                <c:pt idx="6943">
                  <c:v>174.077610015869</c:v>
                </c:pt>
                <c:pt idx="6944">
                  <c:v>174.077610015869</c:v>
                </c:pt>
                <c:pt idx="6945">
                  <c:v>174.077610015869</c:v>
                </c:pt>
                <c:pt idx="6946">
                  <c:v>174.077610015869</c:v>
                </c:pt>
                <c:pt idx="6947">
                  <c:v>174.077610015869</c:v>
                </c:pt>
                <c:pt idx="6948">
                  <c:v>174.077610015869</c:v>
                </c:pt>
                <c:pt idx="6949">
                  <c:v>174.077610015869</c:v>
                </c:pt>
                <c:pt idx="6950">
                  <c:v>174.077610015869</c:v>
                </c:pt>
                <c:pt idx="6951">
                  <c:v>174.077610015869</c:v>
                </c:pt>
                <c:pt idx="6952">
                  <c:v>174.077610015869</c:v>
                </c:pt>
                <c:pt idx="6953">
                  <c:v>174.077610015869</c:v>
                </c:pt>
                <c:pt idx="6954">
                  <c:v>174.077610015869</c:v>
                </c:pt>
                <c:pt idx="6955">
                  <c:v>174.077610015869</c:v>
                </c:pt>
                <c:pt idx="6956">
                  <c:v>174.077610015869</c:v>
                </c:pt>
                <c:pt idx="6957">
                  <c:v>174.077610015869</c:v>
                </c:pt>
                <c:pt idx="6958">
                  <c:v>174.077610015869</c:v>
                </c:pt>
                <c:pt idx="6959">
                  <c:v>174.077610015869</c:v>
                </c:pt>
                <c:pt idx="6960">
                  <c:v>174.077610015869</c:v>
                </c:pt>
                <c:pt idx="6961">
                  <c:v>174.077610015869</c:v>
                </c:pt>
                <c:pt idx="6962">
                  <c:v>174.077610015869</c:v>
                </c:pt>
                <c:pt idx="6963">
                  <c:v>174.077610015869</c:v>
                </c:pt>
                <c:pt idx="6964">
                  <c:v>174.077610015869</c:v>
                </c:pt>
                <c:pt idx="6965">
                  <c:v>174.077610015869</c:v>
                </c:pt>
                <c:pt idx="6966">
                  <c:v>174.077610015869</c:v>
                </c:pt>
                <c:pt idx="6967">
                  <c:v>174.077610015869</c:v>
                </c:pt>
                <c:pt idx="6968">
                  <c:v>174.077610015869</c:v>
                </c:pt>
                <c:pt idx="6969">
                  <c:v>174.077610015869</c:v>
                </c:pt>
                <c:pt idx="6970">
                  <c:v>174.077610015869</c:v>
                </c:pt>
                <c:pt idx="6971">
                  <c:v>174.077610015869</c:v>
                </c:pt>
                <c:pt idx="6972">
                  <c:v>174.077610015869</c:v>
                </c:pt>
                <c:pt idx="6973">
                  <c:v>174.077610015869</c:v>
                </c:pt>
                <c:pt idx="6974">
                  <c:v>174.077610015869</c:v>
                </c:pt>
                <c:pt idx="6975">
                  <c:v>174.077610015869</c:v>
                </c:pt>
                <c:pt idx="6976">
                  <c:v>174.077610015869</c:v>
                </c:pt>
                <c:pt idx="6977">
                  <c:v>174.077610015869</c:v>
                </c:pt>
                <c:pt idx="6978">
                  <c:v>174.077610015869</c:v>
                </c:pt>
                <c:pt idx="6979">
                  <c:v>174.077610015869</c:v>
                </c:pt>
                <c:pt idx="6980">
                  <c:v>174.077610015869</c:v>
                </c:pt>
                <c:pt idx="6981">
                  <c:v>174.077610015869</c:v>
                </c:pt>
                <c:pt idx="6982">
                  <c:v>174.077610015869</c:v>
                </c:pt>
                <c:pt idx="6983">
                  <c:v>174.077610015869</c:v>
                </c:pt>
                <c:pt idx="6984">
                  <c:v>174.077610015869</c:v>
                </c:pt>
                <c:pt idx="6985">
                  <c:v>174.077610015869</c:v>
                </c:pt>
                <c:pt idx="6986">
                  <c:v>174.077610015869</c:v>
                </c:pt>
                <c:pt idx="6987">
                  <c:v>174.077610015869</c:v>
                </c:pt>
                <c:pt idx="6988">
                  <c:v>174.077610015869</c:v>
                </c:pt>
                <c:pt idx="6989">
                  <c:v>174.077610015869</c:v>
                </c:pt>
                <c:pt idx="6990">
                  <c:v>174.077610015869</c:v>
                </c:pt>
                <c:pt idx="6991">
                  <c:v>174.077610015869</c:v>
                </c:pt>
                <c:pt idx="6992">
                  <c:v>174.077610015869</c:v>
                </c:pt>
                <c:pt idx="6993">
                  <c:v>174.077610015869</c:v>
                </c:pt>
                <c:pt idx="6994">
                  <c:v>174.077610015869</c:v>
                </c:pt>
                <c:pt idx="6995">
                  <c:v>174.077610015869</c:v>
                </c:pt>
                <c:pt idx="6996">
                  <c:v>174.077610015869</c:v>
                </c:pt>
                <c:pt idx="6997">
                  <c:v>174.077610015869</c:v>
                </c:pt>
                <c:pt idx="6998">
                  <c:v>174.077610015869</c:v>
                </c:pt>
                <c:pt idx="6999">
                  <c:v>174.077610015869</c:v>
                </c:pt>
                <c:pt idx="7000">
                  <c:v>174.077610015869</c:v>
                </c:pt>
                <c:pt idx="7001">
                  <c:v>174.077610015869</c:v>
                </c:pt>
                <c:pt idx="7002">
                  <c:v>174.077610015869</c:v>
                </c:pt>
                <c:pt idx="7003">
                  <c:v>174.077610015869</c:v>
                </c:pt>
                <c:pt idx="7004">
                  <c:v>174.077610015869</c:v>
                </c:pt>
                <c:pt idx="7005">
                  <c:v>174.077610015869</c:v>
                </c:pt>
                <c:pt idx="7006">
                  <c:v>174.077610015869</c:v>
                </c:pt>
                <c:pt idx="7007">
                  <c:v>174.077610015869</c:v>
                </c:pt>
                <c:pt idx="7008">
                  <c:v>174.077610015869</c:v>
                </c:pt>
                <c:pt idx="7009">
                  <c:v>174.077610015869</c:v>
                </c:pt>
                <c:pt idx="7010">
                  <c:v>174.077610015869</c:v>
                </c:pt>
                <c:pt idx="7011">
                  <c:v>174.077610015869</c:v>
                </c:pt>
                <c:pt idx="7012">
                  <c:v>174.077610015869</c:v>
                </c:pt>
                <c:pt idx="7013">
                  <c:v>174.077610015869</c:v>
                </c:pt>
                <c:pt idx="7014">
                  <c:v>174.077610015869</c:v>
                </c:pt>
                <c:pt idx="7015">
                  <c:v>174.077610015869</c:v>
                </c:pt>
                <c:pt idx="7016">
                  <c:v>174.077610015869</c:v>
                </c:pt>
                <c:pt idx="7017">
                  <c:v>174.077610015869</c:v>
                </c:pt>
                <c:pt idx="7018">
                  <c:v>174.077610015869</c:v>
                </c:pt>
                <c:pt idx="7019">
                  <c:v>174.077610015869</c:v>
                </c:pt>
                <c:pt idx="7020">
                  <c:v>174.077610015869</c:v>
                </c:pt>
                <c:pt idx="7021">
                  <c:v>174.077610015869</c:v>
                </c:pt>
                <c:pt idx="7022">
                  <c:v>174.077610015869</c:v>
                </c:pt>
                <c:pt idx="7023">
                  <c:v>174.077610015869</c:v>
                </c:pt>
                <c:pt idx="7024">
                  <c:v>174.077610015869</c:v>
                </c:pt>
                <c:pt idx="7025">
                  <c:v>174.077610015869</c:v>
                </c:pt>
                <c:pt idx="7026">
                  <c:v>174.077610015869</c:v>
                </c:pt>
                <c:pt idx="7027">
                  <c:v>174.077610015869</c:v>
                </c:pt>
                <c:pt idx="7028">
                  <c:v>174.077610015869</c:v>
                </c:pt>
                <c:pt idx="7029">
                  <c:v>174.077610015869</c:v>
                </c:pt>
                <c:pt idx="7030">
                  <c:v>174.077610015869</c:v>
                </c:pt>
                <c:pt idx="7031">
                  <c:v>174.077610015869</c:v>
                </c:pt>
                <c:pt idx="7032">
                  <c:v>174.077610015869</c:v>
                </c:pt>
                <c:pt idx="7033">
                  <c:v>174.077610015869</c:v>
                </c:pt>
                <c:pt idx="7034">
                  <c:v>174.077610015869</c:v>
                </c:pt>
                <c:pt idx="7035">
                  <c:v>174.077610015869</c:v>
                </c:pt>
                <c:pt idx="7036">
                  <c:v>174.077610015869</c:v>
                </c:pt>
                <c:pt idx="7037">
                  <c:v>174.077610015869</c:v>
                </c:pt>
                <c:pt idx="7038">
                  <c:v>174.077610015869</c:v>
                </c:pt>
                <c:pt idx="7039">
                  <c:v>174.077610015869</c:v>
                </c:pt>
                <c:pt idx="7040">
                  <c:v>174.077610015869</c:v>
                </c:pt>
                <c:pt idx="7041">
                  <c:v>174.077610015869</c:v>
                </c:pt>
                <c:pt idx="7042">
                  <c:v>174.077610015869</c:v>
                </c:pt>
                <c:pt idx="7043">
                  <c:v>174.077610015869</c:v>
                </c:pt>
                <c:pt idx="7044">
                  <c:v>174.077610015869</c:v>
                </c:pt>
                <c:pt idx="7045">
                  <c:v>174.077610015869</c:v>
                </c:pt>
                <c:pt idx="7046">
                  <c:v>174.077610015869</c:v>
                </c:pt>
                <c:pt idx="7047">
                  <c:v>174.077610015869</c:v>
                </c:pt>
                <c:pt idx="7048">
                  <c:v>174.077610015869</c:v>
                </c:pt>
                <c:pt idx="7049">
                  <c:v>174.077610015869</c:v>
                </c:pt>
                <c:pt idx="7050">
                  <c:v>174.077610015869</c:v>
                </c:pt>
                <c:pt idx="7051">
                  <c:v>174.077610015869</c:v>
                </c:pt>
                <c:pt idx="7052">
                  <c:v>174.077610015869</c:v>
                </c:pt>
                <c:pt idx="7053">
                  <c:v>174.077610015869</c:v>
                </c:pt>
                <c:pt idx="7054">
                  <c:v>174.077610015869</c:v>
                </c:pt>
                <c:pt idx="7055">
                  <c:v>174.077610015869</c:v>
                </c:pt>
                <c:pt idx="7056">
                  <c:v>174.077610015869</c:v>
                </c:pt>
                <c:pt idx="7057">
                  <c:v>174.077610015869</c:v>
                </c:pt>
                <c:pt idx="7058">
                  <c:v>174.077610015869</c:v>
                </c:pt>
                <c:pt idx="7059">
                  <c:v>174.077610015869</c:v>
                </c:pt>
                <c:pt idx="7060">
                  <c:v>174.077610015869</c:v>
                </c:pt>
                <c:pt idx="7061">
                  <c:v>174.077610015869</c:v>
                </c:pt>
                <c:pt idx="7062">
                  <c:v>174.077610015869</c:v>
                </c:pt>
                <c:pt idx="7063">
                  <c:v>174.077610015869</c:v>
                </c:pt>
                <c:pt idx="7064">
                  <c:v>174.077610015869</c:v>
                </c:pt>
                <c:pt idx="7065">
                  <c:v>174.077610015869</c:v>
                </c:pt>
                <c:pt idx="7066">
                  <c:v>174.077610015869</c:v>
                </c:pt>
                <c:pt idx="7067">
                  <c:v>174.077610015869</c:v>
                </c:pt>
                <c:pt idx="7068">
                  <c:v>174.077610015869</c:v>
                </c:pt>
                <c:pt idx="7069">
                  <c:v>174.077610015869</c:v>
                </c:pt>
                <c:pt idx="7070">
                  <c:v>174.077610015869</c:v>
                </c:pt>
                <c:pt idx="7071">
                  <c:v>174.077610015869</c:v>
                </c:pt>
                <c:pt idx="7072">
                  <c:v>174.077610015869</c:v>
                </c:pt>
                <c:pt idx="7073">
                  <c:v>174.077610015869</c:v>
                </c:pt>
                <c:pt idx="7074">
                  <c:v>174.077610015869</c:v>
                </c:pt>
                <c:pt idx="7075">
                  <c:v>174.077610015869</c:v>
                </c:pt>
                <c:pt idx="7076">
                  <c:v>174.077610015869</c:v>
                </c:pt>
                <c:pt idx="7077">
                  <c:v>174.077610015869</c:v>
                </c:pt>
                <c:pt idx="7078">
                  <c:v>174.077610015869</c:v>
                </c:pt>
                <c:pt idx="7079">
                  <c:v>174.077610015869</c:v>
                </c:pt>
                <c:pt idx="7080">
                  <c:v>174.077610015869</c:v>
                </c:pt>
                <c:pt idx="7081">
                  <c:v>174.077610015869</c:v>
                </c:pt>
                <c:pt idx="7082">
                  <c:v>174.077610015869</c:v>
                </c:pt>
                <c:pt idx="7083">
                  <c:v>174.077610015869</c:v>
                </c:pt>
                <c:pt idx="7084">
                  <c:v>174.077610015869</c:v>
                </c:pt>
                <c:pt idx="7085">
                  <c:v>174.077610015869</c:v>
                </c:pt>
                <c:pt idx="7086">
                  <c:v>174.077610015869</c:v>
                </c:pt>
                <c:pt idx="7087">
                  <c:v>174.077610015869</c:v>
                </c:pt>
                <c:pt idx="7088">
                  <c:v>174.077610015869</c:v>
                </c:pt>
                <c:pt idx="7089">
                  <c:v>174.077610015869</c:v>
                </c:pt>
                <c:pt idx="7090">
                  <c:v>174.077610015869</c:v>
                </c:pt>
                <c:pt idx="7091">
                  <c:v>174.077610015869</c:v>
                </c:pt>
                <c:pt idx="7092">
                  <c:v>174.077610015869</c:v>
                </c:pt>
                <c:pt idx="7093">
                  <c:v>174.077610015869</c:v>
                </c:pt>
                <c:pt idx="7094">
                  <c:v>174.077610015869</c:v>
                </c:pt>
                <c:pt idx="7095">
                  <c:v>174.077610015869</c:v>
                </c:pt>
                <c:pt idx="7096">
                  <c:v>174.077610015869</c:v>
                </c:pt>
                <c:pt idx="7097">
                  <c:v>174.077610015869</c:v>
                </c:pt>
                <c:pt idx="7098">
                  <c:v>174.077610015869</c:v>
                </c:pt>
                <c:pt idx="7099">
                  <c:v>174.077610015869</c:v>
                </c:pt>
                <c:pt idx="7100">
                  <c:v>174.077610015869</c:v>
                </c:pt>
                <c:pt idx="7101">
                  <c:v>174.077610015869</c:v>
                </c:pt>
                <c:pt idx="7102">
                  <c:v>174.077610015869</c:v>
                </c:pt>
                <c:pt idx="7103">
                  <c:v>174.077610015869</c:v>
                </c:pt>
                <c:pt idx="7104">
                  <c:v>174.077610015869</c:v>
                </c:pt>
                <c:pt idx="7105">
                  <c:v>174.077610015869</c:v>
                </c:pt>
                <c:pt idx="7106">
                  <c:v>174.077610015869</c:v>
                </c:pt>
                <c:pt idx="7107">
                  <c:v>174.077610015869</c:v>
                </c:pt>
                <c:pt idx="7108">
                  <c:v>174.077610015869</c:v>
                </c:pt>
                <c:pt idx="7109">
                  <c:v>174.077610015869</c:v>
                </c:pt>
                <c:pt idx="7110">
                  <c:v>174.077610015869</c:v>
                </c:pt>
                <c:pt idx="7111">
                  <c:v>174.077610015869</c:v>
                </c:pt>
                <c:pt idx="7112">
                  <c:v>174.077610015869</c:v>
                </c:pt>
                <c:pt idx="7113">
                  <c:v>174.077610015869</c:v>
                </c:pt>
                <c:pt idx="7114">
                  <c:v>174.077610015869</c:v>
                </c:pt>
                <c:pt idx="7115">
                  <c:v>174.077610015869</c:v>
                </c:pt>
                <c:pt idx="7116">
                  <c:v>174.077610015869</c:v>
                </c:pt>
                <c:pt idx="7117">
                  <c:v>174.077610015869</c:v>
                </c:pt>
                <c:pt idx="7118">
                  <c:v>174.077610015869</c:v>
                </c:pt>
                <c:pt idx="7119">
                  <c:v>174.077610015869</c:v>
                </c:pt>
                <c:pt idx="7120">
                  <c:v>174.077610015869</c:v>
                </c:pt>
                <c:pt idx="7121">
                  <c:v>174.077610015869</c:v>
                </c:pt>
                <c:pt idx="7122">
                  <c:v>174.077610015869</c:v>
                </c:pt>
                <c:pt idx="7123">
                  <c:v>174.077610015869</c:v>
                </c:pt>
                <c:pt idx="7124">
                  <c:v>174.077610015869</c:v>
                </c:pt>
                <c:pt idx="7125">
                  <c:v>174.077610015869</c:v>
                </c:pt>
                <c:pt idx="7126">
                  <c:v>174.077610015869</c:v>
                </c:pt>
                <c:pt idx="7127">
                  <c:v>174.077610015869</c:v>
                </c:pt>
                <c:pt idx="7128">
                  <c:v>174.077610015869</c:v>
                </c:pt>
                <c:pt idx="7129">
                  <c:v>174.077610015869</c:v>
                </c:pt>
                <c:pt idx="7130">
                  <c:v>174.077610015869</c:v>
                </c:pt>
                <c:pt idx="7131">
                  <c:v>174.077610015869</c:v>
                </c:pt>
                <c:pt idx="7132">
                  <c:v>174.077610015869</c:v>
                </c:pt>
                <c:pt idx="7133">
                  <c:v>174.077610015869</c:v>
                </c:pt>
                <c:pt idx="7134">
                  <c:v>174.077610015869</c:v>
                </c:pt>
                <c:pt idx="7135">
                  <c:v>174.077610015869</c:v>
                </c:pt>
                <c:pt idx="7136">
                  <c:v>174.077610015869</c:v>
                </c:pt>
                <c:pt idx="7137">
                  <c:v>174.077610015869</c:v>
                </c:pt>
                <c:pt idx="7138">
                  <c:v>174.077610015869</c:v>
                </c:pt>
                <c:pt idx="7139">
                  <c:v>174.077610015869</c:v>
                </c:pt>
                <c:pt idx="7140">
                  <c:v>174.077610015869</c:v>
                </c:pt>
                <c:pt idx="7141">
                  <c:v>174.077610015869</c:v>
                </c:pt>
                <c:pt idx="7142">
                  <c:v>174.077610015869</c:v>
                </c:pt>
                <c:pt idx="7143">
                  <c:v>174.077610015869</c:v>
                </c:pt>
                <c:pt idx="7144">
                  <c:v>174.077610015869</c:v>
                </c:pt>
                <c:pt idx="7145">
                  <c:v>174.077610015869</c:v>
                </c:pt>
                <c:pt idx="7146">
                  <c:v>174.077610015869</c:v>
                </c:pt>
                <c:pt idx="7147">
                  <c:v>174.077610015869</c:v>
                </c:pt>
                <c:pt idx="7148">
                  <c:v>174.077610015869</c:v>
                </c:pt>
                <c:pt idx="7149">
                  <c:v>174.077610015869</c:v>
                </c:pt>
                <c:pt idx="7150">
                  <c:v>174.077610015869</c:v>
                </c:pt>
                <c:pt idx="7151">
                  <c:v>174.077610015869</c:v>
                </c:pt>
                <c:pt idx="7152">
                  <c:v>174.077610015869</c:v>
                </c:pt>
                <c:pt idx="7153">
                  <c:v>174.077610015869</c:v>
                </c:pt>
                <c:pt idx="7154">
                  <c:v>174.077610015869</c:v>
                </c:pt>
                <c:pt idx="7155">
                  <c:v>174.077610015869</c:v>
                </c:pt>
                <c:pt idx="7156">
                  <c:v>174.077610015869</c:v>
                </c:pt>
                <c:pt idx="7157">
                  <c:v>174.077610015869</c:v>
                </c:pt>
                <c:pt idx="7158">
                  <c:v>174.077610015869</c:v>
                </c:pt>
                <c:pt idx="7159">
                  <c:v>174.077610015869</c:v>
                </c:pt>
                <c:pt idx="7160">
                  <c:v>174.077610015869</c:v>
                </c:pt>
                <c:pt idx="7161">
                  <c:v>174.077610015869</c:v>
                </c:pt>
                <c:pt idx="7162">
                  <c:v>174.077610015869</c:v>
                </c:pt>
                <c:pt idx="7163">
                  <c:v>174.077610015869</c:v>
                </c:pt>
                <c:pt idx="7164">
                  <c:v>174.077610015869</c:v>
                </c:pt>
                <c:pt idx="7165">
                  <c:v>174.077610015869</c:v>
                </c:pt>
                <c:pt idx="7166">
                  <c:v>174.077610015869</c:v>
                </c:pt>
                <c:pt idx="7167">
                  <c:v>174.077610015869</c:v>
                </c:pt>
                <c:pt idx="7168">
                  <c:v>174.077610015869</c:v>
                </c:pt>
                <c:pt idx="7169">
                  <c:v>174.077610015869</c:v>
                </c:pt>
                <c:pt idx="7170">
                  <c:v>174.077610015869</c:v>
                </c:pt>
                <c:pt idx="7171">
                  <c:v>174.077610015869</c:v>
                </c:pt>
                <c:pt idx="7172">
                  <c:v>174.077610015869</c:v>
                </c:pt>
                <c:pt idx="7173">
                  <c:v>174.077610015869</c:v>
                </c:pt>
                <c:pt idx="7174">
                  <c:v>174.077610015869</c:v>
                </c:pt>
                <c:pt idx="7175">
                  <c:v>174.077610015869</c:v>
                </c:pt>
                <c:pt idx="7176">
                  <c:v>174.077610015869</c:v>
                </c:pt>
                <c:pt idx="7177">
                  <c:v>174.077610015869</c:v>
                </c:pt>
                <c:pt idx="7178">
                  <c:v>174.077610015869</c:v>
                </c:pt>
                <c:pt idx="7179">
                  <c:v>174.077610015869</c:v>
                </c:pt>
                <c:pt idx="7180">
                  <c:v>174.077610015869</c:v>
                </c:pt>
                <c:pt idx="7181">
                  <c:v>174.077610015869</c:v>
                </c:pt>
                <c:pt idx="7182">
                  <c:v>174.077610015869</c:v>
                </c:pt>
                <c:pt idx="7183">
                  <c:v>174.077610015869</c:v>
                </c:pt>
                <c:pt idx="7184">
                  <c:v>174.077610015869</c:v>
                </c:pt>
                <c:pt idx="7185">
                  <c:v>174.077610015869</c:v>
                </c:pt>
                <c:pt idx="7186">
                  <c:v>174.077610015869</c:v>
                </c:pt>
                <c:pt idx="7187">
                  <c:v>174.077610015869</c:v>
                </c:pt>
                <c:pt idx="7188">
                  <c:v>174.077610015869</c:v>
                </c:pt>
                <c:pt idx="7189">
                  <c:v>174.077610015869</c:v>
                </c:pt>
                <c:pt idx="7190">
                  <c:v>174.077610015869</c:v>
                </c:pt>
                <c:pt idx="7191">
                  <c:v>174.077610015869</c:v>
                </c:pt>
                <c:pt idx="7192">
                  <c:v>174.077610015869</c:v>
                </c:pt>
                <c:pt idx="7193">
                  <c:v>174.077610015869</c:v>
                </c:pt>
                <c:pt idx="7194">
                  <c:v>174.077610015869</c:v>
                </c:pt>
                <c:pt idx="7195">
                  <c:v>174.077610015869</c:v>
                </c:pt>
                <c:pt idx="7196">
                  <c:v>174.077610015869</c:v>
                </c:pt>
                <c:pt idx="7197">
                  <c:v>174.077610015869</c:v>
                </c:pt>
                <c:pt idx="7198">
                  <c:v>174.077610015869</c:v>
                </c:pt>
                <c:pt idx="7199">
                  <c:v>174.077610015869</c:v>
                </c:pt>
                <c:pt idx="7200">
                  <c:v>174.077610015869</c:v>
                </c:pt>
                <c:pt idx="7201">
                  <c:v>174.077610015869</c:v>
                </c:pt>
                <c:pt idx="7202">
                  <c:v>174.077610015869</c:v>
                </c:pt>
                <c:pt idx="7203">
                  <c:v>174.077610015869</c:v>
                </c:pt>
                <c:pt idx="7204">
                  <c:v>174.077610015869</c:v>
                </c:pt>
                <c:pt idx="7205">
                  <c:v>174.077610015869</c:v>
                </c:pt>
                <c:pt idx="7206">
                  <c:v>174.077610015869</c:v>
                </c:pt>
                <c:pt idx="7207">
                  <c:v>174.077610015869</c:v>
                </c:pt>
                <c:pt idx="7208">
                  <c:v>174.077610015869</c:v>
                </c:pt>
                <c:pt idx="7209">
                  <c:v>174.077610015869</c:v>
                </c:pt>
                <c:pt idx="7210">
                  <c:v>174.077610015869</c:v>
                </c:pt>
                <c:pt idx="7211">
                  <c:v>174.077610015869</c:v>
                </c:pt>
                <c:pt idx="7212">
                  <c:v>174.077610015869</c:v>
                </c:pt>
                <c:pt idx="7213">
                  <c:v>174.077610015869</c:v>
                </c:pt>
                <c:pt idx="7214">
                  <c:v>174.077610015869</c:v>
                </c:pt>
                <c:pt idx="7215">
                  <c:v>174.077610015869</c:v>
                </c:pt>
                <c:pt idx="7216">
                  <c:v>174.077610015869</c:v>
                </c:pt>
                <c:pt idx="7217">
                  <c:v>174.077610015869</c:v>
                </c:pt>
                <c:pt idx="7218">
                  <c:v>174.077610015869</c:v>
                </c:pt>
                <c:pt idx="7219">
                  <c:v>174.077610015869</c:v>
                </c:pt>
                <c:pt idx="7220">
                  <c:v>174.077610015869</c:v>
                </c:pt>
                <c:pt idx="7221">
                  <c:v>174.077610015869</c:v>
                </c:pt>
                <c:pt idx="7222">
                  <c:v>174.077610015869</c:v>
                </c:pt>
                <c:pt idx="7223">
                  <c:v>174.077610015869</c:v>
                </c:pt>
                <c:pt idx="7224">
                  <c:v>174.077610015869</c:v>
                </c:pt>
                <c:pt idx="7225">
                  <c:v>174.077610015869</c:v>
                </c:pt>
                <c:pt idx="7226">
                  <c:v>174.077610015869</c:v>
                </c:pt>
                <c:pt idx="7227">
                  <c:v>174.077610015869</c:v>
                </c:pt>
                <c:pt idx="7228">
                  <c:v>174.077610015869</c:v>
                </c:pt>
                <c:pt idx="7229">
                  <c:v>174.077610015869</c:v>
                </c:pt>
                <c:pt idx="7230">
                  <c:v>174.077610015869</c:v>
                </c:pt>
                <c:pt idx="7231">
                  <c:v>174.077610015869</c:v>
                </c:pt>
                <c:pt idx="7232">
                  <c:v>174.077610015869</c:v>
                </c:pt>
                <c:pt idx="7233">
                  <c:v>174.077610015869</c:v>
                </c:pt>
                <c:pt idx="7234">
                  <c:v>174.077610015869</c:v>
                </c:pt>
                <c:pt idx="7235">
                  <c:v>174.077610015869</c:v>
                </c:pt>
                <c:pt idx="7236">
                  <c:v>174.077610015869</c:v>
                </c:pt>
                <c:pt idx="7237">
                  <c:v>174.077610015869</c:v>
                </c:pt>
                <c:pt idx="7238">
                  <c:v>174.077610015869</c:v>
                </c:pt>
                <c:pt idx="7239">
                  <c:v>174.077610015869</c:v>
                </c:pt>
                <c:pt idx="7240">
                  <c:v>174.077610015869</c:v>
                </c:pt>
                <c:pt idx="7241">
                  <c:v>174.077610015869</c:v>
                </c:pt>
                <c:pt idx="7242">
                  <c:v>174.077610015869</c:v>
                </c:pt>
                <c:pt idx="7243">
                  <c:v>174.077610015869</c:v>
                </c:pt>
                <c:pt idx="7244">
                  <c:v>174.077610015869</c:v>
                </c:pt>
                <c:pt idx="7245">
                  <c:v>174.077610015869</c:v>
                </c:pt>
                <c:pt idx="7246">
                  <c:v>174.077610015869</c:v>
                </c:pt>
                <c:pt idx="7247">
                  <c:v>174.077610015869</c:v>
                </c:pt>
                <c:pt idx="7248">
                  <c:v>174.077610015869</c:v>
                </c:pt>
                <c:pt idx="7249">
                  <c:v>174.077610015869</c:v>
                </c:pt>
                <c:pt idx="7250">
                  <c:v>174.077610015869</c:v>
                </c:pt>
                <c:pt idx="7251">
                  <c:v>174.077610015869</c:v>
                </c:pt>
                <c:pt idx="7252">
                  <c:v>174.077610015869</c:v>
                </c:pt>
                <c:pt idx="7253">
                  <c:v>174.077610015869</c:v>
                </c:pt>
                <c:pt idx="7254">
                  <c:v>174.077610015869</c:v>
                </c:pt>
                <c:pt idx="7255">
                  <c:v>174.077610015869</c:v>
                </c:pt>
                <c:pt idx="7256">
                  <c:v>174.077610015869</c:v>
                </c:pt>
                <c:pt idx="7257">
                  <c:v>174.077610015869</c:v>
                </c:pt>
                <c:pt idx="7258">
                  <c:v>174.077610015869</c:v>
                </c:pt>
                <c:pt idx="7259">
                  <c:v>174.077610015869</c:v>
                </c:pt>
                <c:pt idx="7260">
                  <c:v>174.077610015869</c:v>
                </c:pt>
                <c:pt idx="7261">
                  <c:v>174.077610015869</c:v>
                </c:pt>
                <c:pt idx="7262">
                  <c:v>174.077610015869</c:v>
                </c:pt>
                <c:pt idx="7263">
                  <c:v>174.077610015869</c:v>
                </c:pt>
                <c:pt idx="7264">
                  <c:v>174.077610015869</c:v>
                </c:pt>
                <c:pt idx="7265">
                  <c:v>174.077610015869</c:v>
                </c:pt>
                <c:pt idx="7266">
                  <c:v>174.077610015869</c:v>
                </c:pt>
                <c:pt idx="7267">
                  <c:v>174.077610015869</c:v>
                </c:pt>
                <c:pt idx="7268">
                  <c:v>174.077610015869</c:v>
                </c:pt>
                <c:pt idx="7269">
                  <c:v>174.077610015869</c:v>
                </c:pt>
                <c:pt idx="7270">
                  <c:v>174.077610015869</c:v>
                </c:pt>
                <c:pt idx="7271">
                  <c:v>174.077610015869</c:v>
                </c:pt>
                <c:pt idx="7272">
                  <c:v>174.077610015869</c:v>
                </c:pt>
                <c:pt idx="7273">
                  <c:v>174.077610015869</c:v>
                </c:pt>
                <c:pt idx="7274">
                  <c:v>174.077610015869</c:v>
                </c:pt>
                <c:pt idx="7275">
                  <c:v>174.077610015869</c:v>
                </c:pt>
                <c:pt idx="7276">
                  <c:v>174.077610015869</c:v>
                </c:pt>
                <c:pt idx="7277">
                  <c:v>174.077610015869</c:v>
                </c:pt>
                <c:pt idx="7278">
                  <c:v>174.077610015869</c:v>
                </c:pt>
                <c:pt idx="7279">
                  <c:v>174.077610015869</c:v>
                </c:pt>
                <c:pt idx="7280">
                  <c:v>174.077610015869</c:v>
                </c:pt>
                <c:pt idx="7281">
                  <c:v>174.077610015869</c:v>
                </c:pt>
                <c:pt idx="7282">
                  <c:v>174.077610015869</c:v>
                </c:pt>
                <c:pt idx="7283">
                  <c:v>174.077610015869</c:v>
                </c:pt>
                <c:pt idx="7284">
                  <c:v>174.077610015869</c:v>
                </c:pt>
                <c:pt idx="7285">
                  <c:v>174.077610015869</c:v>
                </c:pt>
                <c:pt idx="7286">
                  <c:v>174.077610015869</c:v>
                </c:pt>
                <c:pt idx="7287">
                  <c:v>174.077610015869</c:v>
                </c:pt>
                <c:pt idx="7288">
                  <c:v>174.077610015869</c:v>
                </c:pt>
                <c:pt idx="7289">
                  <c:v>174.077610015869</c:v>
                </c:pt>
                <c:pt idx="7290">
                  <c:v>174.077610015869</c:v>
                </c:pt>
                <c:pt idx="7291">
                  <c:v>174.077610015869</c:v>
                </c:pt>
                <c:pt idx="7292">
                  <c:v>174.077610015869</c:v>
                </c:pt>
                <c:pt idx="7293">
                  <c:v>174.077610015869</c:v>
                </c:pt>
                <c:pt idx="7294">
                  <c:v>174.077610015869</c:v>
                </c:pt>
                <c:pt idx="7295">
                  <c:v>174.077610015869</c:v>
                </c:pt>
                <c:pt idx="7296">
                  <c:v>174.077610015869</c:v>
                </c:pt>
                <c:pt idx="7297">
                  <c:v>174.077610015869</c:v>
                </c:pt>
                <c:pt idx="7298">
                  <c:v>174.077610015869</c:v>
                </c:pt>
                <c:pt idx="7299">
                  <c:v>174.077610015869</c:v>
                </c:pt>
                <c:pt idx="7300">
                  <c:v>174.077610015869</c:v>
                </c:pt>
                <c:pt idx="7301">
                  <c:v>174.077610015869</c:v>
                </c:pt>
                <c:pt idx="7302">
                  <c:v>174.077610015869</c:v>
                </c:pt>
                <c:pt idx="7303">
                  <c:v>174.077610015869</c:v>
                </c:pt>
                <c:pt idx="7304">
                  <c:v>174.077610015869</c:v>
                </c:pt>
                <c:pt idx="7305">
                  <c:v>174.077610015869</c:v>
                </c:pt>
                <c:pt idx="7306">
                  <c:v>174.077610015869</c:v>
                </c:pt>
                <c:pt idx="7307">
                  <c:v>174.077610015869</c:v>
                </c:pt>
                <c:pt idx="7308">
                  <c:v>174.077610015869</c:v>
                </c:pt>
                <c:pt idx="7309">
                  <c:v>174.077610015869</c:v>
                </c:pt>
                <c:pt idx="7310">
                  <c:v>174.077610015869</c:v>
                </c:pt>
                <c:pt idx="7311">
                  <c:v>174.077610015869</c:v>
                </c:pt>
                <c:pt idx="7312">
                  <c:v>174.077610015869</c:v>
                </c:pt>
                <c:pt idx="7313">
                  <c:v>174.077610015869</c:v>
                </c:pt>
                <c:pt idx="7314">
                  <c:v>174.077610015869</c:v>
                </c:pt>
                <c:pt idx="7315">
                  <c:v>174.077610015869</c:v>
                </c:pt>
                <c:pt idx="7316">
                  <c:v>174.077610015869</c:v>
                </c:pt>
                <c:pt idx="7317">
                  <c:v>174.077610015869</c:v>
                </c:pt>
                <c:pt idx="7318">
                  <c:v>174.077610015869</c:v>
                </c:pt>
                <c:pt idx="7319">
                  <c:v>174.077610015869</c:v>
                </c:pt>
                <c:pt idx="7320">
                  <c:v>174.077610015869</c:v>
                </c:pt>
                <c:pt idx="7321">
                  <c:v>174.077610015869</c:v>
                </c:pt>
                <c:pt idx="7322">
                  <c:v>174.077610015869</c:v>
                </c:pt>
                <c:pt idx="7323">
                  <c:v>174.077610015869</c:v>
                </c:pt>
                <c:pt idx="7324">
                  <c:v>174.077610015869</c:v>
                </c:pt>
                <c:pt idx="7325">
                  <c:v>174.077610015869</c:v>
                </c:pt>
                <c:pt idx="7326">
                  <c:v>174.077610015869</c:v>
                </c:pt>
                <c:pt idx="7327">
                  <c:v>174.077610015869</c:v>
                </c:pt>
                <c:pt idx="7328">
                  <c:v>174.077610015869</c:v>
                </c:pt>
                <c:pt idx="7329">
                  <c:v>174.077610015869</c:v>
                </c:pt>
                <c:pt idx="7330">
                  <c:v>174.077610015869</c:v>
                </c:pt>
                <c:pt idx="7331">
                  <c:v>174.077610015869</c:v>
                </c:pt>
                <c:pt idx="7332">
                  <c:v>174.077610015869</c:v>
                </c:pt>
                <c:pt idx="7333">
                  <c:v>174.077610015869</c:v>
                </c:pt>
                <c:pt idx="7334">
                  <c:v>174.077610015869</c:v>
                </c:pt>
                <c:pt idx="7335">
                  <c:v>174.077610015869</c:v>
                </c:pt>
                <c:pt idx="7336">
                  <c:v>174.077610015869</c:v>
                </c:pt>
                <c:pt idx="7337">
                  <c:v>174.077610015869</c:v>
                </c:pt>
                <c:pt idx="7338">
                  <c:v>174.077610015869</c:v>
                </c:pt>
                <c:pt idx="7339">
                  <c:v>174.077610015869</c:v>
                </c:pt>
                <c:pt idx="7340">
                  <c:v>174.077610015869</c:v>
                </c:pt>
                <c:pt idx="7341">
                  <c:v>174.077610015869</c:v>
                </c:pt>
                <c:pt idx="7342">
                  <c:v>174.077610015869</c:v>
                </c:pt>
                <c:pt idx="7343">
                  <c:v>174.077610015869</c:v>
                </c:pt>
                <c:pt idx="7344">
                  <c:v>174.077610015869</c:v>
                </c:pt>
                <c:pt idx="7345">
                  <c:v>174.077610015869</c:v>
                </c:pt>
                <c:pt idx="7346">
                  <c:v>174.077610015869</c:v>
                </c:pt>
                <c:pt idx="7347">
                  <c:v>174.077610015869</c:v>
                </c:pt>
                <c:pt idx="7348">
                  <c:v>174.077610015869</c:v>
                </c:pt>
                <c:pt idx="7349">
                  <c:v>174.077610015869</c:v>
                </c:pt>
                <c:pt idx="7350">
                  <c:v>174.077610015869</c:v>
                </c:pt>
                <c:pt idx="7351">
                  <c:v>174.077610015869</c:v>
                </c:pt>
                <c:pt idx="7352">
                  <c:v>174.077610015869</c:v>
                </c:pt>
                <c:pt idx="7353">
                  <c:v>174.077610015869</c:v>
                </c:pt>
                <c:pt idx="7354">
                  <c:v>174.077610015869</c:v>
                </c:pt>
                <c:pt idx="7355">
                  <c:v>174.077610015869</c:v>
                </c:pt>
                <c:pt idx="7356">
                  <c:v>174.077610015869</c:v>
                </c:pt>
                <c:pt idx="7357">
                  <c:v>174.077610015869</c:v>
                </c:pt>
                <c:pt idx="7358">
                  <c:v>174.077610015869</c:v>
                </c:pt>
                <c:pt idx="7359">
                  <c:v>174.077610015869</c:v>
                </c:pt>
                <c:pt idx="7360">
                  <c:v>174.077610015869</c:v>
                </c:pt>
                <c:pt idx="7361">
                  <c:v>174.077610015869</c:v>
                </c:pt>
                <c:pt idx="7362">
                  <c:v>174.077610015869</c:v>
                </c:pt>
                <c:pt idx="7363">
                  <c:v>174.077610015869</c:v>
                </c:pt>
                <c:pt idx="7364">
                  <c:v>174.077610015869</c:v>
                </c:pt>
                <c:pt idx="7365">
                  <c:v>174.077610015869</c:v>
                </c:pt>
                <c:pt idx="7366">
                  <c:v>174.077610015869</c:v>
                </c:pt>
                <c:pt idx="7367">
                  <c:v>174.077610015869</c:v>
                </c:pt>
                <c:pt idx="7368">
                  <c:v>174.077610015869</c:v>
                </c:pt>
                <c:pt idx="7369">
                  <c:v>174.077610015869</c:v>
                </c:pt>
                <c:pt idx="7370">
                  <c:v>174.077610015869</c:v>
                </c:pt>
                <c:pt idx="7371">
                  <c:v>174.077610015869</c:v>
                </c:pt>
                <c:pt idx="7372">
                  <c:v>174.077610015869</c:v>
                </c:pt>
                <c:pt idx="7373">
                  <c:v>174.077610015869</c:v>
                </c:pt>
                <c:pt idx="7374">
                  <c:v>174.077610015869</c:v>
                </c:pt>
                <c:pt idx="7375">
                  <c:v>174.077610015869</c:v>
                </c:pt>
                <c:pt idx="7376">
                  <c:v>174.077610015869</c:v>
                </c:pt>
                <c:pt idx="7377">
                  <c:v>174.077610015869</c:v>
                </c:pt>
                <c:pt idx="7378">
                  <c:v>174.077610015869</c:v>
                </c:pt>
                <c:pt idx="7379">
                  <c:v>174.077610015869</c:v>
                </c:pt>
                <c:pt idx="7380">
                  <c:v>174.077610015869</c:v>
                </c:pt>
                <c:pt idx="7381">
                  <c:v>174.077610015869</c:v>
                </c:pt>
                <c:pt idx="7382">
                  <c:v>174.077610015869</c:v>
                </c:pt>
                <c:pt idx="7383">
                  <c:v>174.077610015869</c:v>
                </c:pt>
                <c:pt idx="7384">
                  <c:v>174.077610015869</c:v>
                </c:pt>
                <c:pt idx="7385">
                  <c:v>174.077610015869</c:v>
                </c:pt>
                <c:pt idx="7386">
                  <c:v>174.077610015869</c:v>
                </c:pt>
                <c:pt idx="7387">
                  <c:v>174.077610015869</c:v>
                </c:pt>
                <c:pt idx="7388">
                  <c:v>174.077610015869</c:v>
                </c:pt>
                <c:pt idx="7389">
                  <c:v>174.077610015869</c:v>
                </c:pt>
                <c:pt idx="7390">
                  <c:v>174.077610015869</c:v>
                </c:pt>
                <c:pt idx="7391">
                  <c:v>174.077610015869</c:v>
                </c:pt>
                <c:pt idx="7392">
                  <c:v>174.077610015869</c:v>
                </c:pt>
                <c:pt idx="7393">
                  <c:v>174.077610015869</c:v>
                </c:pt>
                <c:pt idx="7394">
                  <c:v>174.077610015869</c:v>
                </c:pt>
                <c:pt idx="7395">
                  <c:v>174.077610015869</c:v>
                </c:pt>
                <c:pt idx="7396">
                  <c:v>174.077610015869</c:v>
                </c:pt>
                <c:pt idx="7397">
                  <c:v>174.077610015869</c:v>
                </c:pt>
                <c:pt idx="7398">
                  <c:v>174.077610015869</c:v>
                </c:pt>
                <c:pt idx="7399">
                  <c:v>174.077610015869</c:v>
                </c:pt>
                <c:pt idx="7400">
                  <c:v>174.077610015869</c:v>
                </c:pt>
                <c:pt idx="7401">
                  <c:v>174.077610015869</c:v>
                </c:pt>
                <c:pt idx="7402">
                  <c:v>174.077610015869</c:v>
                </c:pt>
                <c:pt idx="7403">
                  <c:v>174.077610015869</c:v>
                </c:pt>
                <c:pt idx="7404">
                  <c:v>174.077610015869</c:v>
                </c:pt>
                <c:pt idx="7405">
                  <c:v>174.077610015869</c:v>
                </c:pt>
                <c:pt idx="7406">
                  <c:v>174.077610015869</c:v>
                </c:pt>
                <c:pt idx="7407">
                  <c:v>174.077610015869</c:v>
                </c:pt>
                <c:pt idx="7408">
                  <c:v>174.077610015869</c:v>
                </c:pt>
                <c:pt idx="7409">
                  <c:v>174.077610015869</c:v>
                </c:pt>
                <c:pt idx="7410">
                  <c:v>174.077610015869</c:v>
                </c:pt>
                <c:pt idx="7411">
                  <c:v>174.077610015869</c:v>
                </c:pt>
                <c:pt idx="7412">
                  <c:v>174.077610015869</c:v>
                </c:pt>
                <c:pt idx="7413">
                  <c:v>174.077610015869</c:v>
                </c:pt>
                <c:pt idx="7414">
                  <c:v>174.077610015869</c:v>
                </c:pt>
                <c:pt idx="7415">
                  <c:v>174.077610015869</c:v>
                </c:pt>
                <c:pt idx="7416">
                  <c:v>174.077610015869</c:v>
                </c:pt>
                <c:pt idx="7417">
                  <c:v>174.077610015869</c:v>
                </c:pt>
                <c:pt idx="7418">
                  <c:v>174.077610015869</c:v>
                </c:pt>
                <c:pt idx="7419">
                  <c:v>174.077610015869</c:v>
                </c:pt>
                <c:pt idx="7420">
                  <c:v>174.077610015869</c:v>
                </c:pt>
                <c:pt idx="7421">
                  <c:v>174.077610015869</c:v>
                </c:pt>
                <c:pt idx="7422">
                  <c:v>174.077610015869</c:v>
                </c:pt>
                <c:pt idx="7423">
                  <c:v>174.077610015869</c:v>
                </c:pt>
                <c:pt idx="7424">
                  <c:v>174.077610015869</c:v>
                </c:pt>
                <c:pt idx="7425">
                  <c:v>174.077610015869</c:v>
                </c:pt>
                <c:pt idx="7426">
                  <c:v>174.077610015869</c:v>
                </c:pt>
                <c:pt idx="7427">
                  <c:v>174.077610015869</c:v>
                </c:pt>
                <c:pt idx="7428">
                  <c:v>174.077610015869</c:v>
                </c:pt>
                <c:pt idx="7429">
                  <c:v>174.077610015869</c:v>
                </c:pt>
                <c:pt idx="7430">
                  <c:v>174.077610015869</c:v>
                </c:pt>
                <c:pt idx="7431">
                  <c:v>174.077610015869</c:v>
                </c:pt>
                <c:pt idx="7432">
                  <c:v>174.077610015869</c:v>
                </c:pt>
                <c:pt idx="7433">
                  <c:v>174.077610015869</c:v>
                </c:pt>
                <c:pt idx="7434">
                  <c:v>174.077610015869</c:v>
                </c:pt>
                <c:pt idx="7435">
                  <c:v>174.077610015869</c:v>
                </c:pt>
                <c:pt idx="7436">
                  <c:v>174.077610015869</c:v>
                </c:pt>
                <c:pt idx="7437">
                  <c:v>174.077610015869</c:v>
                </c:pt>
                <c:pt idx="7438">
                  <c:v>174.077610015869</c:v>
                </c:pt>
                <c:pt idx="7439">
                  <c:v>174.077610015869</c:v>
                </c:pt>
                <c:pt idx="7440">
                  <c:v>174.077610015869</c:v>
                </c:pt>
                <c:pt idx="7441">
                  <c:v>174.077610015869</c:v>
                </c:pt>
                <c:pt idx="7442">
                  <c:v>174.077610015869</c:v>
                </c:pt>
                <c:pt idx="7443">
                  <c:v>174.077610015869</c:v>
                </c:pt>
                <c:pt idx="7444">
                  <c:v>174.077610015869</c:v>
                </c:pt>
                <c:pt idx="7445">
                  <c:v>174.077610015869</c:v>
                </c:pt>
                <c:pt idx="7446">
                  <c:v>174.077610015869</c:v>
                </c:pt>
                <c:pt idx="7447">
                  <c:v>174.077610015869</c:v>
                </c:pt>
                <c:pt idx="7448">
                  <c:v>174.077610015869</c:v>
                </c:pt>
                <c:pt idx="7449">
                  <c:v>174.077610015869</c:v>
                </c:pt>
                <c:pt idx="7450">
                  <c:v>174.077610015869</c:v>
                </c:pt>
                <c:pt idx="7451">
                  <c:v>174.077610015869</c:v>
                </c:pt>
                <c:pt idx="7452">
                  <c:v>174.077610015869</c:v>
                </c:pt>
                <c:pt idx="7453">
                  <c:v>174.077610015869</c:v>
                </c:pt>
                <c:pt idx="7454">
                  <c:v>174.077610015869</c:v>
                </c:pt>
                <c:pt idx="7455">
                  <c:v>174.077610015869</c:v>
                </c:pt>
                <c:pt idx="7456">
                  <c:v>174.077610015869</c:v>
                </c:pt>
                <c:pt idx="7457">
                  <c:v>174.077610015869</c:v>
                </c:pt>
                <c:pt idx="7458">
                  <c:v>174.077610015869</c:v>
                </c:pt>
                <c:pt idx="7459">
                  <c:v>174.077610015869</c:v>
                </c:pt>
                <c:pt idx="7460">
                  <c:v>174.077610015869</c:v>
                </c:pt>
                <c:pt idx="7461">
                  <c:v>174.077610015869</c:v>
                </c:pt>
                <c:pt idx="7462">
                  <c:v>174.077610015869</c:v>
                </c:pt>
                <c:pt idx="7463">
                  <c:v>174.077610015869</c:v>
                </c:pt>
                <c:pt idx="7464">
                  <c:v>174.077610015869</c:v>
                </c:pt>
                <c:pt idx="7465">
                  <c:v>174.077610015869</c:v>
                </c:pt>
                <c:pt idx="7466">
                  <c:v>174.077610015869</c:v>
                </c:pt>
                <c:pt idx="7467">
                  <c:v>174.077610015869</c:v>
                </c:pt>
                <c:pt idx="7468">
                  <c:v>174.077610015869</c:v>
                </c:pt>
                <c:pt idx="7469">
                  <c:v>174.077610015869</c:v>
                </c:pt>
                <c:pt idx="7470">
                  <c:v>174.077610015869</c:v>
                </c:pt>
                <c:pt idx="7471">
                  <c:v>174.077610015869</c:v>
                </c:pt>
                <c:pt idx="7472">
                  <c:v>174.077610015869</c:v>
                </c:pt>
                <c:pt idx="7473">
                  <c:v>174.077610015869</c:v>
                </c:pt>
                <c:pt idx="7474">
                  <c:v>174.077610015869</c:v>
                </c:pt>
                <c:pt idx="7475">
                  <c:v>174.077610015869</c:v>
                </c:pt>
                <c:pt idx="7476">
                  <c:v>174.077610015869</c:v>
                </c:pt>
                <c:pt idx="7477">
                  <c:v>174.077610015869</c:v>
                </c:pt>
                <c:pt idx="7478">
                  <c:v>174.077610015869</c:v>
                </c:pt>
                <c:pt idx="7479">
                  <c:v>174.077610015869</c:v>
                </c:pt>
                <c:pt idx="7480">
                  <c:v>174.077610015869</c:v>
                </c:pt>
                <c:pt idx="7481">
                  <c:v>174.077610015869</c:v>
                </c:pt>
                <c:pt idx="7482">
                  <c:v>174.077610015869</c:v>
                </c:pt>
                <c:pt idx="7483">
                  <c:v>174.077610015869</c:v>
                </c:pt>
                <c:pt idx="7484">
                  <c:v>174.077610015869</c:v>
                </c:pt>
                <c:pt idx="7485">
                  <c:v>174.077610015869</c:v>
                </c:pt>
                <c:pt idx="7486">
                  <c:v>174.077610015869</c:v>
                </c:pt>
                <c:pt idx="7487">
                  <c:v>174.077610015869</c:v>
                </c:pt>
                <c:pt idx="7488">
                  <c:v>174.077610015869</c:v>
                </c:pt>
                <c:pt idx="7489">
                  <c:v>174.077610015869</c:v>
                </c:pt>
                <c:pt idx="7490">
                  <c:v>174.077610015869</c:v>
                </c:pt>
                <c:pt idx="7491">
                  <c:v>174.077610015869</c:v>
                </c:pt>
                <c:pt idx="7492">
                  <c:v>174.077610015869</c:v>
                </c:pt>
                <c:pt idx="7493">
                  <c:v>174.077610015869</c:v>
                </c:pt>
                <c:pt idx="7494">
                  <c:v>174.077610015869</c:v>
                </c:pt>
                <c:pt idx="7495">
                  <c:v>174.077610015869</c:v>
                </c:pt>
                <c:pt idx="7496">
                  <c:v>174.077610015869</c:v>
                </c:pt>
                <c:pt idx="7497">
                  <c:v>174.077610015869</c:v>
                </c:pt>
                <c:pt idx="7498">
                  <c:v>174.077610015869</c:v>
                </c:pt>
                <c:pt idx="7499">
                  <c:v>174.077610015869</c:v>
                </c:pt>
                <c:pt idx="7500">
                  <c:v>174.077610015869</c:v>
                </c:pt>
                <c:pt idx="7501">
                  <c:v>174.077610015869</c:v>
                </c:pt>
                <c:pt idx="7502">
                  <c:v>174.077610015869</c:v>
                </c:pt>
                <c:pt idx="7503">
                  <c:v>174.077610015869</c:v>
                </c:pt>
                <c:pt idx="7504">
                  <c:v>174.077610015869</c:v>
                </c:pt>
                <c:pt idx="7505">
                  <c:v>174.077610015869</c:v>
                </c:pt>
                <c:pt idx="7506">
                  <c:v>174.077610015869</c:v>
                </c:pt>
                <c:pt idx="7507">
                  <c:v>174.077610015869</c:v>
                </c:pt>
                <c:pt idx="7508">
                  <c:v>174.077610015869</c:v>
                </c:pt>
                <c:pt idx="7509">
                  <c:v>174.077610015869</c:v>
                </c:pt>
                <c:pt idx="7510">
                  <c:v>174.077610015869</c:v>
                </c:pt>
                <c:pt idx="7511">
                  <c:v>174.077610015869</c:v>
                </c:pt>
                <c:pt idx="7512">
                  <c:v>174.077610015869</c:v>
                </c:pt>
                <c:pt idx="7513">
                  <c:v>174.077610015869</c:v>
                </c:pt>
                <c:pt idx="7514">
                  <c:v>174.077610015869</c:v>
                </c:pt>
                <c:pt idx="7515">
                  <c:v>174.077610015869</c:v>
                </c:pt>
                <c:pt idx="7516">
                  <c:v>174.077610015869</c:v>
                </c:pt>
                <c:pt idx="7517">
                  <c:v>174.077610015869</c:v>
                </c:pt>
                <c:pt idx="7518">
                  <c:v>174.077610015869</c:v>
                </c:pt>
                <c:pt idx="7519">
                  <c:v>174.077610015869</c:v>
                </c:pt>
                <c:pt idx="7520">
                  <c:v>174.077610015869</c:v>
                </c:pt>
                <c:pt idx="7521">
                  <c:v>174.077610015869</c:v>
                </c:pt>
                <c:pt idx="7522">
                  <c:v>174.077610015869</c:v>
                </c:pt>
                <c:pt idx="7523">
                  <c:v>174.077610015869</c:v>
                </c:pt>
                <c:pt idx="7524">
                  <c:v>174.077610015869</c:v>
                </c:pt>
                <c:pt idx="7525">
                  <c:v>174.077610015869</c:v>
                </c:pt>
                <c:pt idx="7526">
                  <c:v>174.077610015869</c:v>
                </c:pt>
                <c:pt idx="7527">
                  <c:v>174.077610015869</c:v>
                </c:pt>
                <c:pt idx="7528">
                  <c:v>174.077610015869</c:v>
                </c:pt>
                <c:pt idx="7529">
                  <c:v>174.077610015869</c:v>
                </c:pt>
                <c:pt idx="7530">
                  <c:v>174.077610015869</c:v>
                </c:pt>
                <c:pt idx="7531">
                  <c:v>174.077610015869</c:v>
                </c:pt>
                <c:pt idx="7532">
                  <c:v>174.077610015869</c:v>
                </c:pt>
                <c:pt idx="7533">
                  <c:v>174.077610015869</c:v>
                </c:pt>
                <c:pt idx="7534">
                  <c:v>174.077610015869</c:v>
                </c:pt>
                <c:pt idx="7535">
                  <c:v>174.077610015869</c:v>
                </c:pt>
                <c:pt idx="7536">
                  <c:v>174.077610015869</c:v>
                </c:pt>
                <c:pt idx="7537">
                  <c:v>174.077610015869</c:v>
                </c:pt>
                <c:pt idx="7538">
                  <c:v>174.077610015869</c:v>
                </c:pt>
                <c:pt idx="7539">
                  <c:v>174.077610015869</c:v>
                </c:pt>
                <c:pt idx="7540">
                  <c:v>174.077610015869</c:v>
                </c:pt>
                <c:pt idx="7541">
                  <c:v>174.077610015869</c:v>
                </c:pt>
                <c:pt idx="7542">
                  <c:v>174.077610015869</c:v>
                </c:pt>
                <c:pt idx="7543">
                  <c:v>174.077610015869</c:v>
                </c:pt>
                <c:pt idx="7544">
                  <c:v>174.077610015869</c:v>
                </c:pt>
                <c:pt idx="7545">
                  <c:v>174.077610015869</c:v>
                </c:pt>
                <c:pt idx="7546">
                  <c:v>174.077610015869</c:v>
                </c:pt>
                <c:pt idx="7547">
                  <c:v>174.077610015869</c:v>
                </c:pt>
                <c:pt idx="7548">
                  <c:v>174.077610015869</c:v>
                </c:pt>
                <c:pt idx="7549">
                  <c:v>174.077610015869</c:v>
                </c:pt>
                <c:pt idx="7550">
                  <c:v>174.077610015869</c:v>
                </c:pt>
                <c:pt idx="7551">
                  <c:v>174.077610015869</c:v>
                </c:pt>
                <c:pt idx="7552">
                  <c:v>174.077610015869</c:v>
                </c:pt>
                <c:pt idx="7553">
                  <c:v>174.077610015869</c:v>
                </c:pt>
                <c:pt idx="7554">
                  <c:v>174.077610015869</c:v>
                </c:pt>
                <c:pt idx="7555">
                  <c:v>174.077610015869</c:v>
                </c:pt>
                <c:pt idx="7556">
                  <c:v>174.077610015869</c:v>
                </c:pt>
                <c:pt idx="7557">
                  <c:v>174.077610015869</c:v>
                </c:pt>
                <c:pt idx="7558">
                  <c:v>174.077610015869</c:v>
                </c:pt>
                <c:pt idx="7559">
                  <c:v>174.077610015869</c:v>
                </c:pt>
                <c:pt idx="7560">
                  <c:v>174.077610015869</c:v>
                </c:pt>
                <c:pt idx="7561">
                  <c:v>174.077610015869</c:v>
                </c:pt>
                <c:pt idx="7562">
                  <c:v>174.077610015869</c:v>
                </c:pt>
                <c:pt idx="7563">
                  <c:v>174.077610015869</c:v>
                </c:pt>
                <c:pt idx="7564">
                  <c:v>174.077610015869</c:v>
                </c:pt>
                <c:pt idx="7565">
                  <c:v>174.077610015869</c:v>
                </c:pt>
                <c:pt idx="7566">
                  <c:v>174.077610015869</c:v>
                </c:pt>
                <c:pt idx="7567">
                  <c:v>174.077610015869</c:v>
                </c:pt>
                <c:pt idx="7568">
                  <c:v>174.077610015869</c:v>
                </c:pt>
                <c:pt idx="7569">
                  <c:v>174.077610015869</c:v>
                </c:pt>
                <c:pt idx="7570">
                  <c:v>174.077610015869</c:v>
                </c:pt>
                <c:pt idx="7571">
                  <c:v>174.077610015869</c:v>
                </c:pt>
                <c:pt idx="7572">
                  <c:v>174.077610015869</c:v>
                </c:pt>
                <c:pt idx="7573">
                  <c:v>174.077610015869</c:v>
                </c:pt>
                <c:pt idx="7574">
                  <c:v>174.077610015869</c:v>
                </c:pt>
                <c:pt idx="7575">
                  <c:v>174.077610015869</c:v>
                </c:pt>
                <c:pt idx="7576">
                  <c:v>174.077610015869</c:v>
                </c:pt>
                <c:pt idx="7577">
                  <c:v>174.077610015869</c:v>
                </c:pt>
                <c:pt idx="7578">
                  <c:v>174.077610015869</c:v>
                </c:pt>
                <c:pt idx="7579">
                  <c:v>174.077610015869</c:v>
                </c:pt>
                <c:pt idx="7580">
                  <c:v>174.077610015869</c:v>
                </c:pt>
                <c:pt idx="7581">
                  <c:v>174.077610015869</c:v>
                </c:pt>
                <c:pt idx="7582">
                  <c:v>174.077610015869</c:v>
                </c:pt>
                <c:pt idx="7583">
                  <c:v>174.077610015869</c:v>
                </c:pt>
                <c:pt idx="7584">
                  <c:v>174.077610015869</c:v>
                </c:pt>
                <c:pt idx="7585">
                  <c:v>174.077610015869</c:v>
                </c:pt>
                <c:pt idx="7586">
                  <c:v>174.077610015869</c:v>
                </c:pt>
                <c:pt idx="7587">
                  <c:v>174.077610015869</c:v>
                </c:pt>
                <c:pt idx="7588">
                  <c:v>174.077610015869</c:v>
                </c:pt>
                <c:pt idx="7589">
                  <c:v>174.077610015869</c:v>
                </c:pt>
                <c:pt idx="7590">
                  <c:v>174.077610015869</c:v>
                </c:pt>
                <c:pt idx="7591">
                  <c:v>174.077610015869</c:v>
                </c:pt>
                <c:pt idx="7592">
                  <c:v>174.077610015869</c:v>
                </c:pt>
                <c:pt idx="7593">
                  <c:v>174.077610015869</c:v>
                </c:pt>
                <c:pt idx="7594">
                  <c:v>174.077610015869</c:v>
                </c:pt>
                <c:pt idx="7595">
                  <c:v>174.077610015869</c:v>
                </c:pt>
                <c:pt idx="7596">
                  <c:v>174.077610015869</c:v>
                </c:pt>
                <c:pt idx="7597">
                  <c:v>174.077610015869</c:v>
                </c:pt>
                <c:pt idx="7598">
                  <c:v>174.077610015869</c:v>
                </c:pt>
                <c:pt idx="7599">
                  <c:v>174.077610015869</c:v>
                </c:pt>
                <c:pt idx="7600">
                  <c:v>174.077610015869</c:v>
                </c:pt>
                <c:pt idx="7601">
                  <c:v>174.077610015869</c:v>
                </c:pt>
                <c:pt idx="7602">
                  <c:v>174.077610015869</c:v>
                </c:pt>
                <c:pt idx="7603">
                  <c:v>174.077610015869</c:v>
                </c:pt>
                <c:pt idx="7604">
                  <c:v>174.077610015869</c:v>
                </c:pt>
                <c:pt idx="7605">
                  <c:v>174.077610015869</c:v>
                </c:pt>
                <c:pt idx="7606">
                  <c:v>174.077610015869</c:v>
                </c:pt>
                <c:pt idx="7607">
                  <c:v>174.077610015869</c:v>
                </c:pt>
                <c:pt idx="7608">
                  <c:v>174.077610015869</c:v>
                </c:pt>
                <c:pt idx="7609">
                  <c:v>174.077610015869</c:v>
                </c:pt>
                <c:pt idx="7610">
                  <c:v>174.077610015869</c:v>
                </c:pt>
                <c:pt idx="7611">
                  <c:v>174.077610015869</c:v>
                </c:pt>
                <c:pt idx="7612">
                  <c:v>174.077610015869</c:v>
                </c:pt>
                <c:pt idx="7613">
                  <c:v>174.077610015869</c:v>
                </c:pt>
                <c:pt idx="7614">
                  <c:v>174.077610015869</c:v>
                </c:pt>
                <c:pt idx="7615">
                  <c:v>174.077610015869</c:v>
                </c:pt>
                <c:pt idx="7616">
                  <c:v>174.077610015869</c:v>
                </c:pt>
                <c:pt idx="7617">
                  <c:v>174.077610015869</c:v>
                </c:pt>
                <c:pt idx="7618">
                  <c:v>174.077610015869</c:v>
                </c:pt>
                <c:pt idx="7619">
                  <c:v>174.077610015869</c:v>
                </c:pt>
                <c:pt idx="7620">
                  <c:v>174.077610015869</c:v>
                </c:pt>
                <c:pt idx="7621">
                  <c:v>174.077610015869</c:v>
                </c:pt>
                <c:pt idx="7622">
                  <c:v>174.077610015869</c:v>
                </c:pt>
                <c:pt idx="7623">
                  <c:v>174.077610015869</c:v>
                </c:pt>
                <c:pt idx="7624">
                  <c:v>174.077610015869</c:v>
                </c:pt>
                <c:pt idx="7625">
                  <c:v>174.077610015869</c:v>
                </c:pt>
                <c:pt idx="7626">
                  <c:v>174.077610015869</c:v>
                </c:pt>
                <c:pt idx="7627">
                  <c:v>174.077610015869</c:v>
                </c:pt>
                <c:pt idx="7628">
                  <c:v>174.077610015869</c:v>
                </c:pt>
                <c:pt idx="7629">
                  <c:v>174.077610015869</c:v>
                </c:pt>
                <c:pt idx="7630">
                  <c:v>174.077610015869</c:v>
                </c:pt>
                <c:pt idx="7631">
                  <c:v>174.077610015869</c:v>
                </c:pt>
                <c:pt idx="7632">
                  <c:v>174.077610015869</c:v>
                </c:pt>
                <c:pt idx="7633">
                  <c:v>174.077610015869</c:v>
                </c:pt>
                <c:pt idx="7634">
                  <c:v>174.077610015869</c:v>
                </c:pt>
                <c:pt idx="7635">
                  <c:v>174.077610015869</c:v>
                </c:pt>
                <c:pt idx="7636">
                  <c:v>174.077610015869</c:v>
                </c:pt>
                <c:pt idx="7637">
                  <c:v>174.077610015869</c:v>
                </c:pt>
                <c:pt idx="7638">
                  <c:v>174.077610015869</c:v>
                </c:pt>
                <c:pt idx="7639">
                  <c:v>174.077610015869</c:v>
                </c:pt>
                <c:pt idx="7640">
                  <c:v>174.077610015869</c:v>
                </c:pt>
                <c:pt idx="7641">
                  <c:v>174.077610015869</c:v>
                </c:pt>
                <c:pt idx="7642">
                  <c:v>174.077610015869</c:v>
                </c:pt>
                <c:pt idx="7643">
                  <c:v>174.077610015869</c:v>
                </c:pt>
                <c:pt idx="7644">
                  <c:v>174.077610015869</c:v>
                </c:pt>
                <c:pt idx="7645">
                  <c:v>174.077610015869</c:v>
                </c:pt>
                <c:pt idx="7646">
                  <c:v>174.077610015869</c:v>
                </c:pt>
                <c:pt idx="7647">
                  <c:v>174.077610015869</c:v>
                </c:pt>
                <c:pt idx="7648">
                  <c:v>174.077610015869</c:v>
                </c:pt>
                <c:pt idx="7649">
                  <c:v>174.077610015869</c:v>
                </c:pt>
                <c:pt idx="7650">
                  <c:v>174.077610015869</c:v>
                </c:pt>
                <c:pt idx="7651">
                  <c:v>174.077610015869</c:v>
                </c:pt>
                <c:pt idx="7652">
                  <c:v>174.077610015869</c:v>
                </c:pt>
                <c:pt idx="7653">
                  <c:v>174.077610015869</c:v>
                </c:pt>
                <c:pt idx="7654">
                  <c:v>174.077610015869</c:v>
                </c:pt>
                <c:pt idx="7655">
                  <c:v>174.077610015869</c:v>
                </c:pt>
                <c:pt idx="7656">
                  <c:v>174.077610015869</c:v>
                </c:pt>
                <c:pt idx="7657">
                  <c:v>174.077610015869</c:v>
                </c:pt>
                <c:pt idx="7658">
                  <c:v>174.077610015869</c:v>
                </c:pt>
                <c:pt idx="7659">
                  <c:v>174.077610015869</c:v>
                </c:pt>
                <c:pt idx="7660">
                  <c:v>174.077610015869</c:v>
                </c:pt>
                <c:pt idx="7661">
                  <c:v>174.077610015869</c:v>
                </c:pt>
                <c:pt idx="7662">
                  <c:v>174.077610015869</c:v>
                </c:pt>
                <c:pt idx="7663">
                  <c:v>174.077610015869</c:v>
                </c:pt>
                <c:pt idx="7664">
                  <c:v>174.077610015869</c:v>
                </c:pt>
                <c:pt idx="7665">
                  <c:v>174.077610015869</c:v>
                </c:pt>
                <c:pt idx="7666">
                  <c:v>174.077610015869</c:v>
                </c:pt>
                <c:pt idx="7667">
                  <c:v>174.077610015869</c:v>
                </c:pt>
                <c:pt idx="7668">
                  <c:v>174.077610015869</c:v>
                </c:pt>
                <c:pt idx="7669">
                  <c:v>174.077610015869</c:v>
                </c:pt>
                <c:pt idx="7670">
                  <c:v>174.077610015869</c:v>
                </c:pt>
                <c:pt idx="7671">
                  <c:v>174.077610015869</c:v>
                </c:pt>
                <c:pt idx="7672">
                  <c:v>174.077610015869</c:v>
                </c:pt>
                <c:pt idx="7673">
                  <c:v>174.077610015869</c:v>
                </c:pt>
                <c:pt idx="7674">
                  <c:v>174.077610015869</c:v>
                </c:pt>
                <c:pt idx="7675">
                  <c:v>174.077610015869</c:v>
                </c:pt>
                <c:pt idx="7676">
                  <c:v>174.077610015869</c:v>
                </c:pt>
                <c:pt idx="7677">
                  <c:v>174.077610015869</c:v>
                </c:pt>
                <c:pt idx="7678">
                  <c:v>174.077610015869</c:v>
                </c:pt>
                <c:pt idx="7679">
                  <c:v>174.077610015869</c:v>
                </c:pt>
                <c:pt idx="7680">
                  <c:v>174.077610015869</c:v>
                </c:pt>
                <c:pt idx="7681">
                  <c:v>174.077610015869</c:v>
                </c:pt>
                <c:pt idx="7682">
                  <c:v>174.077610015869</c:v>
                </c:pt>
                <c:pt idx="7683">
                  <c:v>174.077610015869</c:v>
                </c:pt>
                <c:pt idx="7684">
                  <c:v>174.077610015869</c:v>
                </c:pt>
                <c:pt idx="7685">
                  <c:v>174.077610015869</c:v>
                </c:pt>
                <c:pt idx="7686">
                  <c:v>174.077610015869</c:v>
                </c:pt>
                <c:pt idx="7687">
                  <c:v>174.077610015869</c:v>
                </c:pt>
                <c:pt idx="7688">
                  <c:v>174.077610015869</c:v>
                </c:pt>
                <c:pt idx="7689">
                  <c:v>174.077610015869</c:v>
                </c:pt>
                <c:pt idx="7690">
                  <c:v>174.077610015869</c:v>
                </c:pt>
                <c:pt idx="7691">
                  <c:v>174.077610015869</c:v>
                </c:pt>
                <c:pt idx="7692">
                  <c:v>174.077610015869</c:v>
                </c:pt>
                <c:pt idx="7693">
                  <c:v>174.077610015869</c:v>
                </c:pt>
                <c:pt idx="7694">
                  <c:v>174.077610015869</c:v>
                </c:pt>
                <c:pt idx="7695">
                  <c:v>174.077610015869</c:v>
                </c:pt>
                <c:pt idx="7696">
                  <c:v>174.077610015869</c:v>
                </c:pt>
                <c:pt idx="7697">
                  <c:v>174.077610015869</c:v>
                </c:pt>
                <c:pt idx="7698">
                  <c:v>174.077610015869</c:v>
                </c:pt>
                <c:pt idx="7699">
                  <c:v>174.077610015869</c:v>
                </c:pt>
                <c:pt idx="7700">
                  <c:v>174.077610015869</c:v>
                </c:pt>
                <c:pt idx="7701">
                  <c:v>174.077610015869</c:v>
                </c:pt>
                <c:pt idx="7702">
                  <c:v>174.077610015869</c:v>
                </c:pt>
                <c:pt idx="7703">
                  <c:v>174.077610015869</c:v>
                </c:pt>
                <c:pt idx="7704">
                  <c:v>174.077610015869</c:v>
                </c:pt>
                <c:pt idx="7705">
                  <c:v>174.077610015869</c:v>
                </c:pt>
                <c:pt idx="7706">
                  <c:v>174.077610015869</c:v>
                </c:pt>
                <c:pt idx="7707">
                  <c:v>174.077610015869</c:v>
                </c:pt>
                <c:pt idx="7708">
                  <c:v>174.077610015869</c:v>
                </c:pt>
                <c:pt idx="7709">
                  <c:v>174.077610015869</c:v>
                </c:pt>
                <c:pt idx="7710">
                  <c:v>174.077610015869</c:v>
                </c:pt>
                <c:pt idx="7711">
                  <c:v>174.077610015869</c:v>
                </c:pt>
                <c:pt idx="7712">
                  <c:v>174.077610015869</c:v>
                </c:pt>
                <c:pt idx="7713">
                  <c:v>174.077610015869</c:v>
                </c:pt>
                <c:pt idx="7714">
                  <c:v>174.077610015869</c:v>
                </c:pt>
                <c:pt idx="7715">
                  <c:v>174.077610015869</c:v>
                </c:pt>
                <c:pt idx="7716">
                  <c:v>174.077610015869</c:v>
                </c:pt>
                <c:pt idx="7717">
                  <c:v>174.077610015869</c:v>
                </c:pt>
                <c:pt idx="7718">
                  <c:v>174.077610015869</c:v>
                </c:pt>
                <c:pt idx="7719">
                  <c:v>174.077610015869</c:v>
                </c:pt>
                <c:pt idx="7720">
                  <c:v>174.077610015869</c:v>
                </c:pt>
                <c:pt idx="7721">
                  <c:v>174.077610015869</c:v>
                </c:pt>
                <c:pt idx="7722">
                  <c:v>174.077610015869</c:v>
                </c:pt>
                <c:pt idx="7723">
                  <c:v>174.077610015869</c:v>
                </c:pt>
                <c:pt idx="7724">
                  <c:v>174.077610015869</c:v>
                </c:pt>
                <c:pt idx="7725">
                  <c:v>174.077610015869</c:v>
                </c:pt>
                <c:pt idx="7726">
                  <c:v>174.077610015869</c:v>
                </c:pt>
                <c:pt idx="7727">
                  <c:v>174.077610015869</c:v>
                </c:pt>
                <c:pt idx="7728">
                  <c:v>174.077610015869</c:v>
                </c:pt>
                <c:pt idx="7729">
                  <c:v>174.077610015869</c:v>
                </c:pt>
                <c:pt idx="7730">
                  <c:v>174.077610015869</c:v>
                </c:pt>
                <c:pt idx="7731">
                  <c:v>174.077610015869</c:v>
                </c:pt>
                <c:pt idx="7732">
                  <c:v>174.077610015869</c:v>
                </c:pt>
                <c:pt idx="7733">
                  <c:v>174.077610015869</c:v>
                </c:pt>
                <c:pt idx="7734">
                  <c:v>174.077610015869</c:v>
                </c:pt>
                <c:pt idx="7735">
                  <c:v>174.077610015869</c:v>
                </c:pt>
                <c:pt idx="7736">
                  <c:v>174.077610015869</c:v>
                </c:pt>
                <c:pt idx="7737">
                  <c:v>174.077610015869</c:v>
                </c:pt>
                <c:pt idx="7738">
                  <c:v>174.077610015869</c:v>
                </c:pt>
                <c:pt idx="7739">
                  <c:v>174.077610015869</c:v>
                </c:pt>
                <c:pt idx="7740">
                  <c:v>174.077610015869</c:v>
                </c:pt>
                <c:pt idx="7741">
                  <c:v>174.077610015869</c:v>
                </c:pt>
                <c:pt idx="7742">
                  <c:v>174.077610015869</c:v>
                </c:pt>
                <c:pt idx="7743">
                  <c:v>174.077610015869</c:v>
                </c:pt>
                <c:pt idx="7744">
                  <c:v>174.077610015869</c:v>
                </c:pt>
                <c:pt idx="7745">
                  <c:v>174.077610015869</c:v>
                </c:pt>
                <c:pt idx="7746">
                  <c:v>174.077610015869</c:v>
                </c:pt>
                <c:pt idx="7747">
                  <c:v>174.077610015869</c:v>
                </c:pt>
                <c:pt idx="7748">
                  <c:v>174.077610015869</c:v>
                </c:pt>
                <c:pt idx="7749">
                  <c:v>174.077610015869</c:v>
                </c:pt>
                <c:pt idx="7750">
                  <c:v>174.077610015869</c:v>
                </c:pt>
                <c:pt idx="7751">
                  <c:v>174.077610015869</c:v>
                </c:pt>
                <c:pt idx="7752">
                  <c:v>174.077610015869</c:v>
                </c:pt>
                <c:pt idx="7753">
                  <c:v>174.077610015869</c:v>
                </c:pt>
                <c:pt idx="7754">
                  <c:v>174.077610015869</c:v>
                </c:pt>
                <c:pt idx="7755">
                  <c:v>174.077610015869</c:v>
                </c:pt>
                <c:pt idx="7756">
                  <c:v>174.077610015869</c:v>
                </c:pt>
                <c:pt idx="7757">
                  <c:v>174.077610015869</c:v>
                </c:pt>
                <c:pt idx="7758">
                  <c:v>174.077610015869</c:v>
                </c:pt>
                <c:pt idx="7759">
                  <c:v>174.077610015869</c:v>
                </c:pt>
                <c:pt idx="7760">
                  <c:v>174.077610015869</c:v>
                </c:pt>
                <c:pt idx="7761">
                  <c:v>174.077610015869</c:v>
                </c:pt>
                <c:pt idx="7762">
                  <c:v>174.077610015869</c:v>
                </c:pt>
                <c:pt idx="7763">
                  <c:v>174.077610015869</c:v>
                </c:pt>
                <c:pt idx="7764">
                  <c:v>174.077610015869</c:v>
                </c:pt>
                <c:pt idx="7765">
                  <c:v>174.077610015869</c:v>
                </c:pt>
                <c:pt idx="7766">
                  <c:v>174.077610015869</c:v>
                </c:pt>
                <c:pt idx="7767">
                  <c:v>174.077610015869</c:v>
                </c:pt>
                <c:pt idx="7768">
                  <c:v>174.077610015869</c:v>
                </c:pt>
                <c:pt idx="7769">
                  <c:v>174.077610015869</c:v>
                </c:pt>
                <c:pt idx="7770">
                  <c:v>174.077610015869</c:v>
                </c:pt>
                <c:pt idx="7771">
                  <c:v>174.077610015869</c:v>
                </c:pt>
                <c:pt idx="7772">
                  <c:v>174.077610015869</c:v>
                </c:pt>
                <c:pt idx="7773">
                  <c:v>174.077610015869</c:v>
                </c:pt>
                <c:pt idx="7774">
                  <c:v>174.077610015869</c:v>
                </c:pt>
                <c:pt idx="7775">
                  <c:v>174.077610015869</c:v>
                </c:pt>
                <c:pt idx="7776">
                  <c:v>174.077610015869</c:v>
                </c:pt>
                <c:pt idx="7777">
                  <c:v>174.077610015869</c:v>
                </c:pt>
                <c:pt idx="7778">
                  <c:v>174.077610015869</c:v>
                </c:pt>
                <c:pt idx="7779">
                  <c:v>174.077610015869</c:v>
                </c:pt>
                <c:pt idx="7780">
                  <c:v>174.077610015869</c:v>
                </c:pt>
                <c:pt idx="7781">
                  <c:v>174.077610015869</c:v>
                </c:pt>
                <c:pt idx="7782">
                  <c:v>174.077610015869</c:v>
                </c:pt>
                <c:pt idx="7783">
                  <c:v>174.077610015869</c:v>
                </c:pt>
                <c:pt idx="7784">
                  <c:v>174.077610015869</c:v>
                </c:pt>
                <c:pt idx="7785">
                  <c:v>174.077610015869</c:v>
                </c:pt>
                <c:pt idx="7786">
                  <c:v>174.077610015869</c:v>
                </c:pt>
                <c:pt idx="7787">
                  <c:v>174.077610015869</c:v>
                </c:pt>
                <c:pt idx="7788">
                  <c:v>174.077610015869</c:v>
                </c:pt>
                <c:pt idx="7789">
                  <c:v>174.077610015869</c:v>
                </c:pt>
                <c:pt idx="7790">
                  <c:v>174.077610015869</c:v>
                </c:pt>
                <c:pt idx="7791">
                  <c:v>174.077610015869</c:v>
                </c:pt>
                <c:pt idx="7792">
                  <c:v>174.077610015869</c:v>
                </c:pt>
                <c:pt idx="7793">
                  <c:v>174.077610015869</c:v>
                </c:pt>
                <c:pt idx="7794">
                  <c:v>174.077610015869</c:v>
                </c:pt>
                <c:pt idx="7795">
                  <c:v>174.077610015869</c:v>
                </c:pt>
                <c:pt idx="7796">
                  <c:v>174.077610015869</c:v>
                </c:pt>
                <c:pt idx="7797">
                  <c:v>174.077610015869</c:v>
                </c:pt>
                <c:pt idx="7798">
                  <c:v>174.077610015869</c:v>
                </c:pt>
                <c:pt idx="7799">
                  <c:v>174.077610015869</c:v>
                </c:pt>
                <c:pt idx="7800">
                  <c:v>174.077610015869</c:v>
                </c:pt>
                <c:pt idx="7801">
                  <c:v>174.077610015869</c:v>
                </c:pt>
                <c:pt idx="7802">
                  <c:v>174.077610015869</c:v>
                </c:pt>
                <c:pt idx="7803">
                  <c:v>174.077610015869</c:v>
                </c:pt>
                <c:pt idx="7804">
                  <c:v>174.077610015869</c:v>
                </c:pt>
                <c:pt idx="7805">
                  <c:v>174.077610015869</c:v>
                </c:pt>
                <c:pt idx="7806">
                  <c:v>174.077610015869</c:v>
                </c:pt>
                <c:pt idx="7807">
                  <c:v>174.077610015869</c:v>
                </c:pt>
                <c:pt idx="7808">
                  <c:v>174.077610015869</c:v>
                </c:pt>
                <c:pt idx="7809">
                  <c:v>174.077610015869</c:v>
                </c:pt>
                <c:pt idx="7810">
                  <c:v>174.077610015869</c:v>
                </c:pt>
                <c:pt idx="7811">
                  <c:v>174.077610015869</c:v>
                </c:pt>
                <c:pt idx="7812">
                  <c:v>174.077610015869</c:v>
                </c:pt>
                <c:pt idx="7813">
                  <c:v>174.077610015869</c:v>
                </c:pt>
                <c:pt idx="7814">
                  <c:v>174.077610015869</c:v>
                </c:pt>
                <c:pt idx="7815">
                  <c:v>174.077610015869</c:v>
                </c:pt>
                <c:pt idx="7816">
                  <c:v>174.077610015869</c:v>
                </c:pt>
                <c:pt idx="7817">
                  <c:v>174.077610015869</c:v>
                </c:pt>
                <c:pt idx="7818">
                  <c:v>174.077610015869</c:v>
                </c:pt>
                <c:pt idx="7819">
                  <c:v>174.077610015869</c:v>
                </c:pt>
                <c:pt idx="7820">
                  <c:v>174.077610015869</c:v>
                </c:pt>
                <c:pt idx="7821">
                  <c:v>174.077610015869</c:v>
                </c:pt>
                <c:pt idx="7822">
                  <c:v>174.077610015869</c:v>
                </c:pt>
                <c:pt idx="7823">
                  <c:v>174.077610015869</c:v>
                </c:pt>
                <c:pt idx="7824">
                  <c:v>174.077610015869</c:v>
                </c:pt>
                <c:pt idx="7825">
                  <c:v>174.077610015869</c:v>
                </c:pt>
                <c:pt idx="7826">
                  <c:v>174.077610015869</c:v>
                </c:pt>
                <c:pt idx="7827">
                  <c:v>174.077610015869</c:v>
                </c:pt>
                <c:pt idx="7828">
                  <c:v>174.077610015869</c:v>
                </c:pt>
                <c:pt idx="7829">
                  <c:v>174.077610015869</c:v>
                </c:pt>
                <c:pt idx="7830">
                  <c:v>174.077610015869</c:v>
                </c:pt>
                <c:pt idx="7831">
                  <c:v>174.077610015869</c:v>
                </c:pt>
                <c:pt idx="7832">
                  <c:v>174.077610015869</c:v>
                </c:pt>
                <c:pt idx="7833">
                  <c:v>174.077610015869</c:v>
                </c:pt>
                <c:pt idx="7834">
                  <c:v>174.077610015869</c:v>
                </c:pt>
                <c:pt idx="7835">
                  <c:v>174.077610015869</c:v>
                </c:pt>
                <c:pt idx="7836">
                  <c:v>174.077610015869</c:v>
                </c:pt>
                <c:pt idx="7837">
                  <c:v>174.077610015869</c:v>
                </c:pt>
                <c:pt idx="7838">
                  <c:v>174.077610015869</c:v>
                </c:pt>
                <c:pt idx="7839">
                  <c:v>174.077610015869</c:v>
                </c:pt>
                <c:pt idx="7840">
                  <c:v>174.077610015869</c:v>
                </c:pt>
                <c:pt idx="7841">
                  <c:v>174.077610015869</c:v>
                </c:pt>
                <c:pt idx="7842">
                  <c:v>174.077610015869</c:v>
                </c:pt>
                <c:pt idx="7843">
                  <c:v>174.077610015869</c:v>
                </c:pt>
                <c:pt idx="7844">
                  <c:v>174.077610015869</c:v>
                </c:pt>
                <c:pt idx="7845">
                  <c:v>174.077610015869</c:v>
                </c:pt>
                <c:pt idx="7846">
                  <c:v>174.077610015869</c:v>
                </c:pt>
                <c:pt idx="7847">
                  <c:v>174.077610015869</c:v>
                </c:pt>
                <c:pt idx="7848">
                  <c:v>174.077610015869</c:v>
                </c:pt>
                <c:pt idx="7849">
                  <c:v>174.077610015869</c:v>
                </c:pt>
                <c:pt idx="7850">
                  <c:v>174.077610015869</c:v>
                </c:pt>
                <c:pt idx="7851">
                  <c:v>174.077610015869</c:v>
                </c:pt>
                <c:pt idx="7852">
                  <c:v>174.077610015869</c:v>
                </c:pt>
                <c:pt idx="7853">
                  <c:v>174.077610015869</c:v>
                </c:pt>
                <c:pt idx="7854">
                  <c:v>174.077610015869</c:v>
                </c:pt>
                <c:pt idx="7855">
                  <c:v>174.077610015869</c:v>
                </c:pt>
                <c:pt idx="7856">
                  <c:v>174.077610015869</c:v>
                </c:pt>
                <c:pt idx="7857">
                  <c:v>174.077610015869</c:v>
                </c:pt>
                <c:pt idx="7858">
                  <c:v>174.077610015869</c:v>
                </c:pt>
                <c:pt idx="7859">
                  <c:v>174.077610015869</c:v>
                </c:pt>
                <c:pt idx="7860">
                  <c:v>174.077610015869</c:v>
                </c:pt>
                <c:pt idx="7861">
                  <c:v>174.077610015869</c:v>
                </c:pt>
                <c:pt idx="7862">
                  <c:v>174.077610015869</c:v>
                </c:pt>
                <c:pt idx="7863">
                  <c:v>174.077610015869</c:v>
                </c:pt>
                <c:pt idx="7864">
                  <c:v>174.077610015869</c:v>
                </c:pt>
                <c:pt idx="7865">
                  <c:v>174.077610015869</c:v>
                </c:pt>
                <c:pt idx="7866">
                  <c:v>174.077610015869</c:v>
                </c:pt>
                <c:pt idx="7867">
                  <c:v>174.077610015869</c:v>
                </c:pt>
                <c:pt idx="7868">
                  <c:v>174.077610015869</c:v>
                </c:pt>
                <c:pt idx="7869">
                  <c:v>174.077610015869</c:v>
                </c:pt>
                <c:pt idx="7870">
                  <c:v>174.077610015869</c:v>
                </c:pt>
                <c:pt idx="7871">
                  <c:v>174.077610015869</c:v>
                </c:pt>
                <c:pt idx="7872">
                  <c:v>174.077610015869</c:v>
                </c:pt>
                <c:pt idx="7873">
                  <c:v>174.077610015869</c:v>
                </c:pt>
                <c:pt idx="7874">
                  <c:v>174.077610015869</c:v>
                </c:pt>
                <c:pt idx="7875">
                  <c:v>174.077610015869</c:v>
                </c:pt>
                <c:pt idx="7876">
                  <c:v>174.077610015869</c:v>
                </c:pt>
                <c:pt idx="7877">
                  <c:v>174.077610015869</c:v>
                </c:pt>
                <c:pt idx="7878">
                  <c:v>174.077610015869</c:v>
                </c:pt>
                <c:pt idx="7879">
                  <c:v>174.077610015869</c:v>
                </c:pt>
                <c:pt idx="7880">
                  <c:v>174.077610015869</c:v>
                </c:pt>
                <c:pt idx="7881">
                  <c:v>174.077610015869</c:v>
                </c:pt>
                <c:pt idx="7882">
                  <c:v>174.077610015869</c:v>
                </c:pt>
                <c:pt idx="7883">
                  <c:v>174.077610015869</c:v>
                </c:pt>
                <c:pt idx="7884">
                  <c:v>174.077610015869</c:v>
                </c:pt>
                <c:pt idx="7885">
                  <c:v>174.077610015869</c:v>
                </c:pt>
                <c:pt idx="7886">
                  <c:v>174.077610015869</c:v>
                </c:pt>
                <c:pt idx="7887">
                  <c:v>174.077610015869</c:v>
                </c:pt>
                <c:pt idx="7888">
                  <c:v>174.077610015869</c:v>
                </c:pt>
                <c:pt idx="7889">
                  <c:v>174.077610015869</c:v>
                </c:pt>
                <c:pt idx="7890">
                  <c:v>174.077610015869</c:v>
                </c:pt>
                <c:pt idx="7891">
                  <c:v>174.077610015869</c:v>
                </c:pt>
                <c:pt idx="7892">
                  <c:v>174.077610015869</c:v>
                </c:pt>
                <c:pt idx="7893">
                  <c:v>174.077610015869</c:v>
                </c:pt>
                <c:pt idx="7894">
                  <c:v>174.077610015869</c:v>
                </c:pt>
                <c:pt idx="7895">
                  <c:v>174.077610015869</c:v>
                </c:pt>
                <c:pt idx="7896">
                  <c:v>174.077610015869</c:v>
                </c:pt>
                <c:pt idx="7897">
                  <c:v>174.077610015869</c:v>
                </c:pt>
                <c:pt idx="7898">
                  <c:v>174.077610015869</c:v>
                </c:pt>
                <c:pt idx="7899">
                  <c:v>174.077610015869</c:v>
                </c:pt>
                <c:pt idx="7900">
                  <c:v>174.077610015869</c:v>
                </c:pt>
                <c:pt idx="7901">
                  <c:v>174.077610015869</c:v>
                </c:pt>
                <c:pt idx="7902">
                  <c:v>174.077610015869</c:v>
                </c:pt>
                <c:pt idx="7903">
                  <c:v>174.077610015869</c:v>
                </c:pt>
                <c:pt idx="7904">
                  <c:v>174.077610015869</c:v>
                </c:pt>
                <c:pt idx="7905">
                  <c:v>174.077610015869</c:v>
                </c:pt>
                <c:pt idx="7906">
                  <c:v>174.077610015869</c:v>
                </c:pt>
                <c:pt idx="7907">
                  <c:v>174.077610015869</c:v>
                </c:pt>
                <c:pt idx="7908">
                  <c:v>174.077610015869</c:v>
                </c:pt>
                <c:pt idx="7909">
                  <c:v>174.077610015869</c:v>
                </c:pt>
                <c:pt idx="7910">
                  <c:v>174.077610015869</c:v>
                </c:pt>
                <c:pt idx="7911">
                  <c:v>174.077610015869</c:v>
                </c:pt>
                <c:pt idx="7912">
                  <c:v>174.077610015869</c:v>
                </c:pt>
                <c:pt idx="7913">
                  <c:v>174.077610015869</c:v>
                </c:pt>
                <c:pt idx="7914">
                  <c:v>174.077610015869</c:v>
                </c:pt>
                <c:pt idx="7915">
                  <c:v>174.077610015869</c:v>
                </c:pt>
                <c:pt idx="7916">
                  <c:v>174.077610015869</c:v>
                </c:pt>
                <c:pt idx="7917">
                  <c:v>174.077610015869</c:v>
                </c:pt>
                <c:pt idx="7918">
                  <c:v>174.077610015869</c:v>
                </c:pt>
                <c:pt idx="7919">
                  <c:v>174.077610015869</c:v>
                </c:pt>
                <c:pt idx="7920">
                  <c:v>174.077610015869</c:v>
                </c:pt>
                <c:pt idx="7921">
                  <c:v>174.077610015869</c:v>
                </c:pt>
                <c:pt idx="7922">
                  <c:v>174.077610015869</c:v>
                </c:pt>
                <c:pt idx="7923">
                  <c:v>174.077610015869</c:v>
                </c:pt>
                <c:pt idx="7924">
                  <c:v>174.077610015869</c:v>
                </c:pt>
                <c:pt idx="7925">
                  <c:v>174.077610015869</c:v>
                </c:pt>
                <c:pt idx="7926">
                  <c:v>174.077610015869</c:v>
                </c:pt>
                <c:pt idx="7927">
                  <c:v>174.077610015869</c:v>
                </c:pt>
                <c:pt idx="7928">
                  <c:v>174.077610015869</c:v>
                </c:pt>
                <c:pt idx="7929">
                  <c:v>174.077610015869</c:v>
                </c:pt>
                <c:pt idx="7930">
                  <c:v>174.077610015869</c:v>
                </c:pt>
                <c:pt idx="7931">
                  <c:v>174.077610015869</c:v>
                </c:pt>
                <c:pt idx="7932">
                  <c:v>174.077610015869</c:v>
                </c:pt>
                <c:pt idx="7933">
                  <c:v>174.077610015869</c:v>
                </c:pt>
                <c:pt idx="7934">
                  <c:v>174.077610015869</c:v>
                </c:pt>
                <c:pt idx="7935">
                  <c:v>174.077610015869</c:v>
                </c:pt>
                <c:pt idx="7936">
                  <c:v>174.077610015869</c:v>
                </c:pt>
                <c:pt idx="7937">
                  <c:v>174.077610015869</c:v>
                </c:pt>
                <c:pt idx="7938">
                  <c:v>174.077610015869</c:v>
                </c:pt>
                <c:pt idx="7939">
                  <c:v>174.077610015869</c:v>
                </c:pt>
                <c:pt idx="7940">
                  <c:v>174.077610015869</c:v>
                </c:pt>
                <c:pt idx="7941">
                  <c:v>174.077610015869</c:v>
                </c:pt>
                <c:pt idx="7942">
                  <c:v>174.077610015869</c:v>
                </c:pt>
                <c:pt idx="7943">
                  <c:v>174.077610015869</c:v>
                </c:pt>
                <c:pt idx="7944">
                  <c:v>174.077610015869</c:v>
                </c:pt>
                <c:pt idx="7945">
                  <c:v>174.077610015869</c:v>
                </c:pt>
                <c:pt idx="7946">
                  <c:v>174.077610015869</c:v>
                </c:pt>
                <c:pt idx="7947">
                  <c:v>174.077610015869</c:v>
                </c:pt>
                <c:pt idx="7948">
                  <c:v>174.077610015869</c:v>
                </c:pt>
                <c:pt idx="7949">
                  <c:v>174.077610015869</c:v>
                </c:pt>
                <c:pt idx="7950">
                  <c:v>174.077610015869</c:v>
                </c:pt>
                <c:pt idx="7951">
                  <c:v>174.077610015869</c:v>
                </c:pt>
                <c:pt idx="7952">
                  <c:v>174.077610015869</c:v>
                </c:pt>
                <c:pt idx="7953">
                  <c:v>174.077610015869</c:v>
                </c:pt>
                <c:pt idx="7954">
                  <c:v>174.077610015869</c:v>
                </c:pt>
                <c:pt idx="7955">
                  <c:v>174.077610015869</c:v>
                </c:pt>
                <c:pt idx="7956">
                  <c:v>174.077610015869</c:v>
                </c:pt>
                <c:pt idx="7957">
                  <c:v>174.077610015869</c:v>
                </c:pt>
                <c:pt idx="7958">
                  <c:v>174.077610015869</c:v>
                </c:pt>
                <c:pt idx="7959">
                  <c:v>174.077610015869</c:v>
                </c:pt>
                <c:pt idx="7960">
                  <c:v>174.077610015869</c:v>
                </c:pt>
                <c:pt idx="7961">
                  <c:v>174.077610015869</c:v>
                </c:pt>
                <c:pt idx="7962">
                  <c:v>174.077610015869</c:v>
                </c:pt>
                <c:pt idx="7963">
                  <c:v>174.077610015869</c:v>
                </c:pt>
                <c:pt idx="7964">
                  <c:v>174.077610015869</c:v>
                </c:pt>
                <c:pt idx="7965">
                  <c:v>174.077610015869</c:v>
                </c:pt>
                <c:pt idx="7966">
                  <c:v>174.077610015869</c:v>
                </c:pt>
                <c:pt idx="7967">
                  <c:v>174.077610015869</c:v>
                </c:pt>
                <c:pt idx="7968">
                  <c:v>174.077610015869</c:v>
                </c:pt>
                <c:pt idx="7969">
                  <c:v>174.077610015869</c:v>
                </c:pt>
                <c:pt idx="7970">
                  <c:v>174.077610015869</c:v>
                </c:pt>
                <c:pt idx="7971">
                  <c:v>174.077610015869</c:v>
                </c:pt>
                <c:pt idx="7972">
                  <c:v>174.077610015869</c:v>
                </c:pt>
                <c:pt idx="7973">
                  <c:v>174.077610015869</c:v>
                </c:pt>
                <c:pt idx="7974">
                  <c:v>174.077610015869</c:v>
                </c:pt>
                <c:pt idx="7975">
                  <c:v>174.077610015869</c:v>
                </c:pt>
                <c:pt idx="7976">
                  <c:v>174.077610015869</c:v>
                </c:pt>
                <c:pt idx="7977">
                  <c:v>174.077610015869</c:v>
                </c:pt>
                <c:pt idx="7978">
                  <c:v>174.077610015869</c:v>
                </c:pt>
                <c:pt idx="7979">
                  <c:v>174.077610015869</c:v>
                </c:pt>
                <c:pt idx="7980">
                  <c:v>174.077610015869</c:v>
                </c:pt>
                <c:pt idx="7981">
                  <c:v>174.077610015869</c:v>
                </c:pt>
                <c:pt idx="7982">
                  <c:v>174.077610015869</c:v>
                </c:pt>
                <c:pt idx="7983">
                  <c:v>174.077610015869</c:v>
                </c:pt>
                <c:pt idx="7984">
                  <c:v>174.077610015869</c:v>
                </c:pt>
                <c:pt idx="7985">
                  <c:v>174.077610015869</c:v>
                </c:pt>
                <c:pt idx="7986">
                  <c:v>174.077610015869</c:v>
                </c:pt>
                <c:pt idx="7987">
                  <c:v>174.077610015869</c:v>
                </c:pt>
                <c:pt idx="7988">
                  <c:v>174.077610015869</c:v>
                </c:pt>
                <c:pt idx="7989">
                  <c:v>174.077610015869</c:v>
                </c:pt>
                <c:pt idx="7990">
                  <c:v>174.077610015869</c:v>
                </c:pt>
                <c:pt idx="7991">
                  <c:v>174.077610015869</c:v>
                </c:pt>
                <c:pt idx="7992">
                  <c:v>174.077610015869</c:v>
                </c:pt>
                <c:pt idx="7993">
                  <c:v>174.077610015869</c:v>
                </c:pt>
                <c:pt idx="7994">
                  <c:v>174.077610015869</c:v>
                </c:pt>
                <c:pt idx="7995">
                  <c:v>174.077610015869</c:v>
                </c:pt>
                <c:pt idx="7996">
                  <c:v>174.077610015869</c:v>
                </c:pt>
                <c:pt idx="7997">
                  <c:v>174.077610015869</c:v>
                </c:pt>
                <c:pt idx="7998">
                  <c:v>174.077610015869</c:v>
                </c:pt>
                <c:pt idx="7999">
                  <c:v>174.077610015869</c:v>
                </c:pt>
                <c:pt idx="8000">
                  <c:v>174.077610015869</c:v>
                </c:pt>
                <c:pt idx="8001">
                  <c:v>174.077610015869</c:v>
                </c:pt>
                <c:pt idx="8002">
                  <c:v>174.077610015869</c:v>
                </c:pt>
                <c:pt idx="8003">
                  <c:v>174.077610015869</c:v>
                </c:pt>
                <c:pt idx="8004">
                  <c:v>174.077610015869</c:v>
                </c:pt>
                <c:pt idx="8005">
                  <c:v>174.077610015869</c:v>
                </c:pt>
                <c:pt idx="8006">
                  <c:v>174.077610015869</c:v>
                </c:pt>
                <c:pt idx="8007">
                  <c:v>174.077610015869</c:v>
                </c:pt>
                <c:pt idx="8008">
                  <c:v>174.077610015869</c:v>
                </c:pt>
                <c:pt idx="8009">
                  <c:v>174.077610015869</c:v>
                </c:pt>
                <c:pt idx="8010">
                  <c:v>174.077610015869</c:v>
                </c:pt>
                <c:pt idx="8011">
                  <c:v>174.077610015869</c:v>
                </c:pt>
                <c:pt idx="8012">
                  <c:v>174.077610015869</c:v>
                </c:pt>
                <c:pt idx="8013">
                  <c:v>174.077610015869</c:v>
                </c:pt>
                <c:pt idx="8014">
                  <c:v>174.077610015869</c:v>
                </c:pt>
                <c:pt idx="8015">
                  <c:v>174.077610015869</c:v>
                </c:pt>
                <c:pt idx="8016">
                  <c:v>174.077610015869</c:v>
                </c:pt>
                <c:pt idx="8017">
                  <c:v>174.077610015869</c:v>
                </c:pt>
                <c:pt idx="8018">
                  <c:v>174.077610015869</c:v>
                </c:pt>
                <c:pt idx="8019">
                  <c:v>174.077610015869</c:v>
                </c:pt>
                <c:pt idx="8020">
                  <c:v>174.077610015869</c:v>
                </c:pt>
                <c:pt idx="8021">
                  <c:v>174.077610015869</c:v>
                </c:pt>
                <c:pt idx="8022">
                  <c:v>174.077610015869</c:v>
                </c:pt>
                <c:pt idx="8023">
                  <c:v>174.077610015869</c:v>
                </c:pt>
                <c:pt idx="8024">
                  <c:v>174.077610015869</c:v>
                </c:pt>
                <c:pt idx="8025">
                  <c:v>174.077610015869</c:v>
                </c:pt>
                <c:pt idx="8026">
                  <c:v>174.077610015869</c:v>
                </c:pt>
                <c:pt idx="8027">
                  <c:v>174.077610015869</c:v>
                </c:pt>
                <c:pt idx="8028">
                  <c:v>174.077610015869</c:v>
                </c:pt>
                <c:pt idx="8029">
                  <c:v>174.077610015869</c:v>
                </c:pt>
                <c:pt idx="8030">
                  <c:v>174.077610015869</c:v>
                </c:pt>
                <c:pt idx="8031">
                  <c:v>174.077610015869</c:v>
                </c:pt>
                <c:pt idx="8032">
                  <c:v>174.077610015869</c:v>
                </c:pt>
                <c:pt idx="8033">
                  <c:v>174.077610015869</c:v>
                </c:pt>
                <c:pt idx="8034">
                  <c:v>174.077610015869</c:v>
                </c:pt>
                <c:pt idx="8035">
                  <c:v>174.077610015869</c:v>
                </c:pt>
                <c:pt idx="8036">
                  <c:v>174.077610015869</c:v>
                </c:pt>
                <c:pt idx="8037">
                  <c:v>174.077610015869</c:v>
                </c:pt>
                <c:pt idx="8038">
                  <c:v>174.077610015869</c:v>
                </c:pt>
                <c:pt idx="8039">
                  <c:v>174.077610015869</c:v>
                </c:pt>
                <c:pt idx="8040">
                  <c:v>174.077610015869</c:v>
                </c:pt>
                <c:pt idx="8041">
                  <c:v>174.077610015869</c:v>
                </c:pt>
                <c:pt idx="8042">
                  <c:v>174.077610015869</c:v>
                </c:pt>
                <c:pt idx="8043">
                  <c:v>174.077610015869</c:v>
                </c:pt>
                <c:pt idx="8044">
                  <c:v>174.077610015869</c:v>
                </c:pt>
                <c:pt idx="8045">
                  <c:v>174.077610015869</c:v>
                </c:pt>
                <c:pt idx="8046">
                  <c:v>174.077610015869</c:v>
                </c:pt>
                <c:pt idx="8047">
                  <c:v>174.077610015869</c:v>
                </c:pt>
                <c:pt idx="8048">
                  <c:v>174.077610015869</c:v>
                </c:pt>
                <c:pt idx="8049">
                  <c:v>174.077610015869</c:v>
                </c:pt>
                <c:pt idx="8050">
                  <c:v>174.077610015869</c:v>
                </c:pt>
                <c:pt idx="8051">
                  <c:v>174.077610015869</c:v>
                </c:pt>
                <c:pt idx="8052">
                  <c:v>174.077610015869</c:v>
                </c:pt>
                <c:pt idx="8053">
                  <c:v>174.077610015869</c:v>
                </c:pt>
                <c:pt idx="8054">
                  <c:v>174.077610015869</c:v>
                </c:pt>
                <c:pt idx="8055">
                  <c:v>174.077610015869</c:v>
                </c:pt>
                <c:pt idx="8056">
                  <c:v>174.077610015869</c:v>
                </c:pt>
                <c:pt idx="8057">
                  <c:v>174.077610015869</c:v>
                </c:pt>
                <c:pt idx="8058">
                  <c:v>174.077610015869</c:v>
                </c:pt>
                <c:pt idx="8059">
                  <c:v>174.077610015869</c:v>
                </c:pt>
                <c:pt idx="8060">
                  <c:v>174.077610015869</c:v>
                </c:pt>
                <c:pt idx="8061">
                  <c:v>174.077610015869</c:v>
                </c:pt>
                <c:pt idx="8062">
                  <c:v>174.077610015869</c:v>
                </c:pt>
                <c:pt idx="8063">
                  <c:v>174.077610015869</c:v>
                </c:pt>
                <c:pt idx="8064">
                  <c:v>174.077610015869</c:v>
                </c:pt>
                <c:pt idx="8065">
                  <c:v>174.077610015869</c:v>
                </c:pt>
                <c:pt idx="8066">
                  <c:v>174.077610015869</c:v>
                </c:pt>
                <c:pt idx="8067">
                  <c:v>174.077610015869</c:v>
                </c:pt>
                <c:pt idx="8068">
                  <c:v>174.077610015869</c:v>
                </c:pt>
                <c:pt idx="8069">
                  <c:v>174.077610015869</c:v>
                </c:pt>
                <c:pt idx="8070">
                  <c:v>174.077610015869</c:v>
                </c:pt>
                <c:pt idx="8071">
                  <c:v>174.077610015869</c:v>
                </c:pt>
                <c:pt idx="8072">
                  <c:v>174.077610015869</c:v>
                </c:pt>
                <c:pt idx="8073">
                  <c:v>174.077610015869</c:v>
                </c:pt>
                <c:pt idx="8074">
                  <c:v>174.077610015869</c:v>
                </c:pt>
                <c:pt idx="8075">
                  <c:v>174.077610015869</c:v>
                </c:pt>
                <c:pt idx="8076">
                  <c:v>174.077610015869</c:v>
                </c:pt>
                <c:pt idx="8077">
                  <c:v>174.077610015869</c:v>
                </c:pt>
                <c:pt idx="8078">
                  <c:v>174.077610015869</c:v>
                </c:pt>
                <c:pt idx="8079">
                  <c:v>174.077610015869</c:v>
                </c:pt>
                <c:pt idx="8080">
                  <c:v>174.077610015869</c:v>
                </c:pt>
                <c:pt idx="8081">
                  <c:v>174.077610015869</c:v>
                </c:pt>
                <c:pt idx="8082">
                  <c:v>174.077610015869</c:v>
                </c:pt>
                <c:pt idx="8083">
                  <c:v>174.077610015869</c:v>
                </c:pt>
                <c:pt idx="8084">
                  <c:v>174.077610015869</c:v>
                </c:pt>
                <c:pt idx="8085">
                  <c:v>174.077610015869</c:v>
                </c:pt>
                <c:pt idx="8086">
                  <c:v>174.077610015869</c:v>
                </c:pt>
                <c:pt idx="8087">
                  <c:v>174.077610015869</c:v>
                </c:pt>
                <c:pt idx="8088">
                  <c:v>174.077610015869</c:v>
                </c:pt>
                <c:pt idx="8089">
                  <c:v>174.077610015869</c:v>
                </c:pt>
                <c:pt idx="8090">
                  <c:v>174.077610015869</c:v>
                </c:pt>
                <c:pt idx="8091">
                  <c:v>174.077610015869</c:v>
                </c:pt>
                <c:pt idx="8092">
                  <c:v>174.077610015869</c:v>
                </c:pt>
                <c:pt idx="8093">
                  <c:v>174.077610015869</c:v>
                </c:pt>
                <c:pt idx="8094">
                  <c:v>174.077610015869</c:v>
                </c:pt>
                <c:pt idx="8095">
                  <c:v>174.077610015869</c:v>
                </c:pt>
                <c:pt idx="8096">
                  <c:v>174.077610015869</c:v>
                </c:pt>
                <c:pt idx="8097">
                  <c:v>174.077610015869</c:v>
                </c:pt>
                <c:pt idx="8098">
                  <c:v>174.077610015869</c:v>
                </c:pt>
                <c:pt idx="8099">
                  <c:v>174.077610015869</c:v>
                </c:pt>
                <c:pt idx="8100">
                  <c:v>174.077610015869</c:v>
                </c:pt>
                <c:pt idx="8101">
                  <c:v>174.077610015869</c:v>
                </c:pt>
                <c:pt idx="8102">
                  <c:v>174.077610015869</c:v>
                </c:pt>
                <c:pt idx="8103">
                  <c:v>174.077610015869</c:v>
                </c:pt>
                <c:pt idx="8104">
                  <c:v>174.077610015869</c:v>
                </c:pt>
                <c:pt idx="8105">
                  <c:v>174.077610015869</c:v>
                </c:pt>
                <c:pt idx="8106">
                  <c:v>174.077610015869</c:v>
                </c:pt>
                <c:pt idx="8107">
                  <c:v>174.077610015869</c:v>
                </c:pt>
                <c:pt idx="8108">
                  <c:v>174.077610015869</c:v>
                </c:pt>
                <c:pt idx="8109">
                  <c:v>174.077610015869</c:v>
                </c:pt>
                <c:pt idx="8110">
                  <c:v>174.077610015869</c:v>
                </c:pt>
                <c:pt idx="8111">
                  <c:v>174.077610015869</c:v>
                </c:pt>
                <c:pt idx="8112">
                  <c:v>174.077610015869</c:v>
                </c:pt>
                <c:pt idx="8113">
                  <c:v>174.077610015869</c:v>
                </c:pt>
                <c:pt idx="8114">
                  <c:v>174.077610015869</c:v>
                </c:pt>
                <c:pt idx="8115">
                  <c:v>174.077610015869</c:v>
                </c:pt>
                <c:pt idx="8116">
                  <c:v>174.077610015869</c:v>
                </c:pt>
                <c:pt idx="8117">
                  <c:v>174.077610015869</c:v>
                </c:pt>
                <c:pt idx="8118">
                  <c:v>174.077610015869</c:v>
                </c:pt>
                <c:pt idx="8119">
                  <c:v>174.077610015869</c:v>
                </c:pt>
                <c:pt idx="8120">
                  <c:v>174.077610015869</c:v>
                </c:pt>
                <c:pt idx="8121">
                  <c:v>174.077610015869</c:v>
                </c:pt>
                <c:pt idx="8122">
                  <c:v>174.077610015869</c:v>
                </c:pt>
                <c:pt idx="8123">
                  <c:v>174.077610015869</c:v>
                </c:pt>
                <c:pt idx="8124">
                  <c:v>174.077610015869</c:v>
                </c:pt>
                <c:pt idx="8125">
                  <c:v>174.077610015869</c:v>
                </c:pt>
                <c:pt idx="8126">
                  <c:v>174.077610015869</c:v>
                </c:pt>
                <c:pt idx="8127">
                  <c:v>174.077610015869</c:v>
                </c:pt>
                <c:pt idx="8128">
                  <c:v>174.077610015869</c:v>
                </c:pt>
                <c:pt idx="8129">
                  <c:v>174.077610015869</c:v>
                </c:pt>
                <c:pt idx="8130">
                  <c:v>174.077610015869</c:v>
                </c:pt>
                <c:pt idx="8131">
                  <c:v>174.077610015869</c:v>
                </c:pt>
                <c:pt idx="8132">
                  <c:v>174.077610015869</c:v>
                </c:pt>
                <c:pt idx="8133">
                  <c:v>174.077610015869</c:v>
                </c:pt>
                <c:pt idx="8134">
                  <c:v>174.077610015869</c:v>
                </c:pt>
                <c:pt idx="8135">
                  <c:v>174.077610015869</c:v>
                </c:pt>
                <c:pt idx="8136">
                  <c:v>174.077610015869</c:v>
                </c:pt>
                <c:pt idx="8137">
                  <c:v>174.077610015869</c:v>
                </c:pt>
                <c:pt idx="8138">
                  <c:v>174.077610015869</c:v>
                </c:pt>
                <c:pt idx="8139">
                  <c:v>174.077610015869</c:v>
                </c:pt>
                <c:pt idx="8140">
                  <c:v>174.077610015869</c:v>
                </c:pt>
                <c:pt idx="8141">
                  <c:v>174.077610015869</c:v>
                </c:pt>
                <c:pt idx="8142">
                  <c:v>174.077610015869</c:v>
                </c:pt>
                <c:pt idx="8143">
                  <c:v>174.077610015869</c:v>
                </c:pt>
                <c:pt idx="8144">
                  <c:v>174.077610015869</c:v>
                </c:pt>
                <c:pt idx="8145">
                  <c:v>174.077610015869</c:v>
                </c:pt>
                <c:pt idx="8146">
                  <c:v>174.077610015869</c:v>
                </c:pt>
                <c:pt idx="8147">
                  <c:v>174.077610015869</c:v>
                </c:pt>
                <c:pt idx="8148">
                  <c:v>174.077610015869</c:v>
                </c:pt>
                <c:pt idx="8149">
                  <c:v>174.077610015869</c:v>
                </c:pt>
                <c:pt idx="8150">
                  <c:v>174.077610015869</c:v>
                </c:pt>
                <c:pt idx="8151">
                  <c:v>174.077610015869</c:v>
                </c:pt>
                <c:pt idx="8152">
                  <c:v>174.077610015869</c:v>
                </c:pt>
                <c:pt idx="8153">
                  <c:v>174.077610015869</c:v>
                </c:pt>
                <c:pt idx="8154">
                  <c:v>174.077610015869</c:v>
                </c:pt>
                <c:pt idx="8155">
                  <c:v>174.077610015869</c:v>
                </c:pt>
                <c:pt idx="8156">
                  <c:v>174.077610015869</c:v>
                </c:pt>
                <c:pt idx="8157">
                  <c:v>174.077610015869</c:v>
                </c:pt>
                <c:pt idx="8158">
                  <c:v>174.077610015869</c:v>
                </c:pt>
                <c:pt idx="8159">
                  <c:v>174.077610015869</c:v>
                </c:pt>
                <c:pt idx="8160">
                  <c:v>174.077610015869</c:v>
                </c:pt>
                <c:pt idx="8161">
                  <c:v>174.077610015869</c:v>
                </c:pt>
                <c:pt idx="8162">
                  <c:v>174.077610015869</c:v>
                </c:pt>
                <c:pt idx="8163">
                  <c:v>174.077610015869</c:v>
                </c:pt>
                <c:pt idx="8164">
                  <c:v>174.077610015869</c:v>
                </c:pt>
                <c:pt idx="8165">
                  <c:v>174.077610015869</c:v>
                </c:pt>
                <c:pt idx="8166">
                  <c:v>174.077610015869</c:v>
                </c:pt>
                <c:pt idx="8167">
                  <c:v>174.077610015869</c:v>
                </c:pt>
                <c:pt idx="8168">
                  <c:v>174.077610015869</c:v>
                </c:pt>
                <c:pt idx="8169">
                  <c:v>174.077610015869</c:v>
                </c:pt>
                <c:pt idx="8170">
                  <c:v>174.077610015869</c:v>
                </c:pt>
                <c:pt idx="8171">
                  <c:v>174.077610015869</c:v>
                </c:pt>
                <c:pt idx="8172">
                  <c:v>174.077610015869</c:v>
                </c:pt>
                <c:pt idx="8173">
                  <c:v>174.077610015869</c:v>
                </c:pt>
                <c:pt idx="8174">
                  <c:v>174.077610015869</c:v>
                </c:pt>
                <c:pt idx="8175">
                  <c:v>174.077610015869</c:v>
                </c:pt>
                <c:pt idx="8176">
                  <c:v>174.077610015869</c:v>
                </c:pt>
                <c:pt idx="8177">
                  <c:v>174.077610015869</c:v>
                </c:pt>
                <c:pt idx="8178">
                  <c:v>174.077610015869</c:v>
                </c:pt>
                <c:pt idx="8179">
                  <c:v>174.077610015869</c:v>
                </c:pt>
                <c:pt idx="8180">
                  <c:v>174.077610015869</c:v>
                </c:pt>
                <c:pt idx="8181">
                  <c:v>174.077610015869</c:v>
                </c:pt>
                <c:pt idx="8182">
                  <c:v>174.077610015869</c:v>
                </c:pt>
                <c:pt idx="8183">
                  <c:v>174.077610015869</c:v>
                </c:pt>
                <c:pt idx="8184">
                  <c:v>174.077610015869</c:v>
                </c:pt>
                <c:pt idx="8185">
                  <c:v>174.077610015869</c:v>
                </c:pt>
                <c:pt idx="8186">
                  <c:v>174.077610015869</c:v>
                </c:pt>
                <c:pt idx="8187">
                  <c:v>174.077610015869</c:v>
                </c:pt>
                <c:pt idx="8188">
                  <c:v>174.077610015869</c:v>
                </c:pt>
                <c:pt idx="8189">
                  <c:v>174.077610015869</c:v>
                </c:pt>
                <c:pt idx="8190">
                  <c:v>174.077610015869</c:v>
                </c:pt>
                <c:pt idx="8191">
                  <c:v>174.077610015869</c:v>
                </c:pt>
                <c:pt idx="8192">
                  <c:v>174.077610015869</c:v>
                </c:pt>
                <c:pt idx="8193">
                  <c:v>174.077610015869</c:v>
                </c:pt>
                <c:pt idx="8194">
                  <c:v>174.077610015869</c:v>
                </c:pt>
                <c:pt idx="8195">
                  <c:v>174.077610015869</c:v>
                </c:pt>
                <c:pt idx="8196">
                  <c:v>174.077610015869</c:v>
                </c:pt>
                <c:pt idx="8197">
                  <c:v>174.077610015869</c:v>
                </c:pt>
                <c:pt idx="8198">
                  <c:v>174.077610015869</c:v>
                </c:pt>
                <c:pt idx="8199">
                  <c:v>174.077610015869</c:v>
                </c:pt>
                <c:pt idx="8200">
                  <c:v>174.077610015869</c:v>
                </c:pt>
                <c:pt idx="8201">
                  <c:v>174.077610015869</c:v>
                </c:pt>
                <c:pt idx="8202">
                  <c:v>174.077610015869</c:v>
                </c:pt>
                <c:pt idx="8203">
                  <c:v>174.077610015869</c:v>
                </c:pt>
                <c:pt idx="8204">
                  <c:v>174.077610015869</c:v>
                </c:pt>
                <c:pt idx="8205">
                  <c:v>174.077610015869</c:v>
                </c:pt>
                <c:pt idx="8206">
                  <c:v>174.077610015869</c:v>
                </c:pt>
                <c:pt idx="8207">
                  <c:v>174.077610015869</c:v>
                </c:pt>
                <c:pt idx="8208">
                  <c:v>174.077610015869</c:v>
                </c:pt>
                <c:pt idx="8209">
                  <c:v>174.077610015869</c:v>
                </c:pt>
                <c:pt idx="8210">
                  <c:v>174.077610015869</c:v>
                </c:pt>
                <c:pt idx="8211">
                  <c:v>174.077610015869</c:v>
                </c:pt>
                <c:pt idx="8212">
                  <c:v>174.077610015869</c:v>
                </c:pt>
                <c:pt idx="8213">
                  <c:v>174.077610015869</c:v>
                </c:pt>
                <c:pt idx="8214">
                  <c:v>174.077610015869</c:v>
                </c:pt>
                <c:pt idx="8215">
                  <c:v>174.077610015869</c:v>
                </c:pt>
                <c:pt idx="8216">
                  <c:v>174.077610015869</c:v>
                </c:pt>
                <c:pt idx="8217">
                  <c:v>174.077610015869</c:v>
                </c:pt>
                <c:pt idx="8218">
                  <c:v>174.077610015869</c:v>
                </c:pt>
                <c:pt idx="8219">
                  <c:v>174.077610015869</c:v>
                </c:pt>
                <c:pt idx="8220">
                  <c:v>174.077610015869</c:v>
                </c:pt>
                <c:pt idx="8221">
                  <c:v>174.077610015869</c:v>
                </c:pt>
                <c:pt idx="8222">
                  <c:v>174.077610015869</c:v>
                </c:pt>
                <c:pt idx="8223">
                  <c:v>174.077610015869</c:v>
                </c:pt>
                <c:pt idx="8224">
                  <c:v>174.077610015869</c:v>
                </c:pt>
                <c:pt idx="8225">
                  <c:v>174.077610015869</c:v>
                </c:pt>
                <c:pt idx="8226">
                  <c:v>174.077610015869</c:v>
                </c:pt>
                <c:pt idx="8227">
                  <c:v>174.077610015869</c:v>
                </c:pt>
                <c:pt idx="8228">
                  <c:v>174.077610015869</c:v>
                </c:pt>
                <c:pt idx="8229">
                  <c:v>174.077610015869</c:v>
                </c:pt>
                <c:pt idx="8230">
                  <c:v>174.077610015869</c:v>
                </c:pt>
                <c:pt idx="8231">
                  <c:v>174.077610015869</c:v>
                </c:pt>
                <c:pt idx="8232">
                  <c:v>174.077610015869</c:v>
                </c:pt>
                <c:pt idx="8233">
                  <c:v>174.077610015869</c:v>
                </c:pt>
                <c:pt idx="8234">
                  <c:v>174.077610015869</c:v>
                </c:pt>
                <c:pt idx="8235">
                  <c:v>174.077610015869</c:v>
                </c:pt>
                <c:pt idx="8236">
                  <c:v>174.077610015869</c:v>
                </c:pt>
                <c:pt idx="8237">
                  <c:v>174.077610015869</c:v>
                </c:pt>
                <c:pt idx="8238">
                  <c:v>174.077610015869</c:v>
                </c:pt>
                <c:pt idx="8239">
                  <c:v>174.077610015869</c:v>
                </c:pt>
                <c:pt idx="8240">
                  <c:v>174.077610015869</c:v>
                </c:pt>
                <c:pt idx="8241">
                  <c:v>174.077610015869</c:v>
                </c:pt>
                <c:pt idx="8242">
                  <c:v>174.077610015869</c:v>
                </c:pt>
                <c:pt idx="8243">
                  <c:v>174.077610015869</c:v>
                </c:pt>
                <c:pt idx="8244">
                  <c:v>174.077610015869</c:v>
                </c:pt>
                <c:pt idx="8245">
                  <c:v>174.077610015869</c:v>
                </c:pt>
                <c:pt idx="8246">
                  <c:v>174.077610015869</c:v>
                </c:pt>
                <c:pt idx="8247">
                  <c:v>174.077610015869</c:v>
                </c:pt>
                <c:pt idx="8248">
                  <c:v>174.077610015869</c:v>
                </c:pt>
                <c:pt idx="8249">
                  <c:v>174.077610015869</c:v>
                </c:pt>
                <c:pt idx="8250">
                  <c:v>174.077610015869</c:v>
                </c:pt>
                <c:pt idx="8251">
                  <c:v>174.077610015869</c:v>
                </c:pt>
                <c:pt idx="8252">
                  <c:v>174.077610015869</c:v>
                </c:pt>
                <c:pt idx="8253">
                  <c:v>174.077610015869</c:v>
                </c:pt>
                <c:pt idx="8254">
                  <c:v>174.077610015869</c:v>
                </c:pt>
                <c:pt idx="8255">
                  <c:v>174.077610015869</c:v>
                </c:pt>
                <c:pt idx="8256">
                  <c:v>174.077610015869</c:v>
                </c:pt>
                <c:pt idx="8257">
                  <c:v>174.077610015869</c:v>
                </c:pt>
                <c:pt idx="8258">
                  <c:v>174.077610015869</c:v>
                </c:pt>
                <c:pt idx="8259">
                  <c:v>174.077610015869</c:v>
                </c:pt>
                <c:pt idx="8260">
                  <c:v>174.077610015869</c:v>
                </c:pt>
                <c:pt idx="8261">
                  <c:v>174.077610015869</c:v>
                </c:pt>
                <c:pt idx="8262">
                  <c:v>174.077610015869</c:v>
                </c:pt>
                <c:pt idx="8263">
                  <c:v>174.077610015869</c:v>
                </c:pt>
                <c:pt idx="8264">
                  <c:v>174.077610015869</c:v>
                </c:pt>
                <c:pt idx="8265">
                  <c:v>174.077610015869</c:v>
                </c:pt>
                <c:pt idx="8266">
                  <c:v>174.077610015869</c:v>
                </c:pt>
                <c:pt idx="8267">
                  <c:v>174.077610015869</c:v>
                </c:pt>
                <c:pt idx="8268">
                  <c:v>174.077610015869</c:v>
                </c:pt>
                <c:pt idx="8269">
                  <c:v>174.077610015869</c:v>
                </c:pt>
                <c:pt idx="8270">
                  <c:v>174.077610015869</c:v>
                </c:pt>
                <c:pt idx="8271">
                  <c:v>174.077610015869</c:v>
                </c:pt>
                <c:pt idx="8272">
                  <c:v>174.077610015869</c:v>
                </c:pt>
                <c:pt idx="8273">
                  <c:v>174.077610015869</c:v>
                </c:pt>
                <c:pt idx="8274">
                  <c:v>174.077610015869</c:v>
                </c:pt>
                <c:pt idx="8275">
                  <c:v>174.077610015869</c:v>
                </c:pt>
                <c:pt idx="8276">
                  <c:v>174.077610015869</c:v>
                </c:pt>
                <c:pt idx="8277">
                  <c:v>174.077610015869</c:v>
                </c:pt>
                <c:pt idx="8278">
                  <c:v>174.077610015869</c:v>
                </c:pt>
                <c:pt idx="8279">
                  <c:v>174.077610015869</c:v>
                </c:pt>
                <c:pt idx="8280">
                  <c:v>174.077610015869</c:v>
                </c:pt>
                <c:pt idx="8281">
                  <c:v>174.077610015869</c:v>
                </c:pt>
                <c:pt idx="8282">
                  <c:v>174.077610015869</c:v>
                </c:pt>
                <c:pt idx="8283">
                  <c:v>174.077610015869</c:v>
                </c:pt>
                <c:pt idx="8284">
                  <c:v>174.077610015869</c:v>
                </c:pt>
                <c:pt idx="8285">
                  <c:v>174.077610015869</c:v>
                </c:pt>
                <c:pt idx="8286">
                  <c:v>174.077610015869</c:v>
                </c:pt>
                <c:pt idx="8287">
                  <c:v>174.077610015869</c:v>
                </c:pt>
                <c:pt idx="8288">
                  <c:v>174.077610015869</c:v>
                </c:pt>
                <c:pt idx="8289">
                  <c:v>174.077610015869</c:v>
                </c:pt>
                <c:pt idx="8290">
                  <c:v>174.077610015869</c:v>
                </c:pt>
                <c:pt idx="8291">
                  <c:v>174.077610015869</c:v>
                </c:pt>
                <c:pt idx="8292">
                  <c:v>174.077610015869</c:v>
                </c:pt>
                <c:pt idx="8293">
                  <c:v>174.077610015869</c:v>
                </c:pt>
                <c:pt idx="8294">
                  <c:v>174.077610015869</c:v>
                </c:pt>
                <c:pt idx="8295">
                  <c:v>174.077610015869</c:v>
                </c:pt>
                <c:pt idx="8296">
                  <c:v>174.077610015869</c:v>
                </c:pt>
                <c:pt idx="8297">
                  <c:v>174.077610015869</c:v>
                </c:pt>
                <c:pt idx="8298">
                  <c:v>174.077610015869</c:v>
                </c:pt>
                <c:pt idx="8299">
                  <c:v>174.077610015869</c:v>
                </c:pt>
                <c:pt idx="8300">
                  <c:v>174.077610015869</c:v>
                </c:pt>
                <c:pt idx="8301">
                  <c:v>174.077610015869</c:v>
                </c:pt>
                <c:pt idx="8302">
                  <c:v>174.077610015869</c:v>
                </c:pt>
                <c:pt idx="8303">
                  <c:v>174.077610015869</c:v>
                </c:pt>
                <c:pt idx="8304">
                  <c:v>174.077610015869</c:v>
                </c:pt>
                <c:pt idx="8305">
                  <c:v>174.077610015869</c:v>
                </c:pt>
                <c:pt idx="8306">
                  <c:v>174.077610015869</c:v>
                </c:pt>
                <c:pt idx="8307">
                  <c:v>174.077610015869</c:v>
                </c:pt>
                <c:pt idx="8308">
                  <c:v>174.077610015869</c:v>
                </c:pt>
                <c:pt idx="8309">
                  <c:v>174.077610015869</c:v>
                </c:pt>
                <c:pt idx="8310">
                  <c:v>174.077610015869</c:v>
                </c:pt>
                <c:pt idx="8311">
                  <c:v>174.077610015869</c:v>
                </c:pt>
                <c:pt idx="8312">
                  <c:v>174.077610015869</c:v>
                </c:pt>
                <c:pt idx="8313">
                  <c:v>174.077610015869</c:v>
                </c:pt>
                <c:pt idx="8314">
                  <c:v>174.077610015869</c:v>
                </c:pt>
                <c:pt idx="8315">
                  <c:v>174.077610015869</c:v>
                </c:pt>
                <c:pt idx="8316">
                  <c:v>174.077610015869</c:v>
                </c:pt>
                <c:pt idx="8317">
                  <c:v>174.077610015869</c:v>
                </c:pt>
                <c:pt idx="8318">
                  <c:v>174.077610015869</c:v>
                </c:pt>
                <c:pt idx="8319">
                  <c:v>174.077610015869</c:v>
                </c:pt>
                <c:pt idx="8320">
                  <c:v>174.077610015869</c:v>
                </c:pt>
                <c:pt idx="8321">
                  <c:v>174.077610015869</c:v>
                </c:pt>
                <c:pt idx="8322">
                  <c:v>174.077610015869</c:v>
                </c:pt>
                <c:pt idx="8323">
                  <c:v>174.077610015869</c:v>
                </c:pt>
                <c:pt idx="8324">
                  <c:v>174.077610015869</c:v>
                </c:pt>
                <c:pt idx="8325">
                  <c:v>174.077610015869</c:v>
                </c:pt>
                <c:pt idx="8326">
                  <c:v>174.077610015869</c:v>
                </c:pt>
                <c:pt idx="8327">
                  <c:v>174.077610015869</c:v>
                </c:pt>
                <c:pt idx="8328">
                  <c:v>174.077610015869</c:v>
                </c:pt>
                <c:pt idx="8329">
                  <c:v>174.077610015869</c:v>
                </c:pt>
                <c:pt idx="8330">
                  <c:v>174.077610015869</c:v>
                </c:pt>
                <c:pt idx="8331">
                  <c:v>174.077610015869</c:v>
                </c:pt>
                <c:pt idx="8332">
                  <c:v>174.077610015869</c:v>
                </c:pt>
                <c:pt idx="8333">
                  <c:v>174.077610015869</c:v>
                </c:pt>
                <c:pt idx="8334">
                  <c:v>174.077610015869</c:v>
                </c:pt>
                <c:pt idx="8335">
                  <c:v>174.077610015869</c:v>
                </c:pt>
                <c:pt idx="8336">
                  <c:v>174.077610015869</c:v>
                </c:pt>
                <c:pt idx="8337">
                  <c:v>174.077610015869</c:v>
                </c:pt>
                <c:pt idx="8338">
                  <c:v>174.077610015869</c:v>
                </c:pt>
                <c:pt idx="8339">
                  <c:v>174.077610015869</c:v>
                </c:pt>
                <c:pt idx="8340">
                  <c:v>174.077610015869</c:v>
                </c:pt>
                <c:pt idx="8341">
                  <c:v>174.077610015869</c:v>
                </c:pt>
                <c:pt idx="8342">
                  <c:v>174.077610015869</c:v>
                </c:pt>
                <c:pt idx="8343">
                  <c:v>174.077610015869</c:v>
                </c:pt>
                <c:pt idx="8344">
                  <c:v>174.077610015869</c:v>
                </c:pt>
                <c:pt idx="8345">
                  <c:v>174.077610015869</c:v>
                </c:pt>
                <c:pt idx="8346">
                  <c:v>174.077610015869</c:v>
                </c:pt>
                <c:pt idx="8347">
                  <c:v>174.077610015869</c:v>
                </c:pt>
                <c:pt idx="8348">
                  <c:v>174.077610015869</c:v>
                </c:pt>
                <c:pt idx="8349">
                  <c:v>174.077610015869</c:v>
                </c:pt>
                <c:pt idx="8350">
                  <c:v>174.077610015869</c:v>
                </c:pt>
                <c:pt idx="8351">
                  <c:v>174.077610015869</c:v>
                </c:pt>
                <c:pt idx="8352">
                  <c:v>174.077610015869</c:v>
                </c:pt>
                <c:pt idx="8353">
                  <c:v>174.077610015869</c:v>
                </c:pt>
                <c:pt idx="8354">
                  <c:v>174.077610015869</c:v>
                </c:pt>
                <c:pt idx="8355">
                  <c:v>174.077610015869</c:v>
                </c:pt>
                <c:pt idx="8356">
                  <c:v>174.077610015869</c:v>
                </c:pt>
                <c:pt idx="8357">
                  <c:v>174.077610015869</c:v>
                </c:pt>
                <c:pt idx="8358">
                  <c:v>174.077610015869</c:v>
                </c:pt>
                <c:pt idx="8359">
                  <c:v>174.077610015869</c:v>
                </c:pt>
                <c:pt idx="8360">
                  <c:v>174.077610015869</c:v>
                </c:pt>
                <c:pt idx="8361">
                  <c:v>174.077610015869</c:v>
                </c:pt>
                <c:pt idx="8362">
                  <c:v>174.077610015869</c:v>
                </c:pt>
                <c:pt idx="8363">
                  <c:v>174.077610015869</c:v>
                </c:pt>
                <c:pt idx="8364">
                  <c:v>174.077610015869</c:v>
                </c:pt>
                <c:pt idx="8365">
                  <c:v>174.077610015869</c:v>
                </c:pt>
                <c:pt idx="8366">
                  <c:v>174.077610015869</c:v>
                </c:pt>
                <c:pt idx="8367">
                  <c:v>174.077610015869</c:v>
                </c:pt>
                <c:pt idx="8368">
                  <c:v>174.077610015869</c:v>
                </c:pt>
                <c:pt idx="8369">
                  <c:v>174.077610015869</c:v>
                </c:pt>
                <c:pt idx="8370">
                  <c:v>174.077610015869</c:v>
                </c:pt>
                <c:pt idx="8371">
                  <c:v>174.077610015869</c:v>
                </c:pt>
                <c:pt idx="8372">
                  <c:v>174.077610015869</c:v>
                </c:pt>
                <c:pt idx="8373">
                  <c:v>174.077610015869</c:v>
                </c:pt>
                <c:pt idx="8374">
                  <c:v>174.077610015869</c:v>
                </c:pt>
                <c:pt idx="8375">
                  <c:v>174.077610015869</c:v>
                </c:pt>
                <c:pt idx="8376">
                  <c:v>174.077610015869</c:v>
                </c:pt>
                <c:pt idx="8377">
                  <c:v>174.077610015869</c:v>
                </c:pt>
                <c:pt idx="8378">
                  <c:v>174.077610015869</c:v>
                </c:pt>
                <c:pt idx="8379">
                  <c:v>174.077610015869</c:v>
                </c:pt>
                <c:pt idx="8380">
                  <c:v>174.077610015869</c:v>
                </c:pt>
                <c:pt idx="8381">
                  <c:v>174.077610015869</c:v>
                </c:pt>
                <c:pt idx="8382">
                  <c:v>174.077610015869</c:v>
                </c:pt>
                <c:pt idx="8383">
                  <c:v>174.077610015869</c:v>
                </c:pt>
                <c:pt idx="8384">
                  <c:v>174.077610015869</c:v>
                </c:pt>
                <c:pt idx="8385">
                  <c:v>174.077610015869</c:v>
                </c:pt>
                <c:pt idx="8386">
                  <c:v>174.077610015869</c:v>
                </c:pt>
                <c:pt idx="8387">
                  <c:v>174.077610015869</c:v>
                </c:pt>
                <c:pt idx="8388">
                  <c:v>174.077610015869</c:v>
                </c:pt>
                <c:pt idx="8389">
                  <c:v>174.077610015869</c:v>
                </c:pt>
                <c:pt idx="8390">
                  <c:v>174.077610015869</c:v>
                </c:pt>
                <c:pt idx="8391">
                  <c:v>174.077610015869</c:v>
                </c:pt>
                <c:pt idx="8392">
                  <c:v>174.077610015869</c:v>
                </c:pt>
                <c:pt idx="8393">
                  <c:v>174.077610015869</c:v>
                </c:pt>
                <c:pt idx="8394">
                  <c:v>174.077610015869</c:v>
                </c:pt>
                <c:pt idx="8395">
                  <c:v>174.077610015869</c:v>
                </c:pt>
                <c:pt idx="8396">
                  <c:v>174.077610015869</c:v>
                </c:pt>
                <c:pt idx="8397">
                  <c:v>174.077610015869</c:v>
                </c:pt>
                <c:pt idx="8398">
                  <c:v>174.077610015869</c:v>
                </c:pt>
                <c:pt idx="8399">
                  <c:v>174.077610015869</c:v>
                </c:pt>
                <c:pt idx="8400">
                  <c:v>174.077610015869</c:v>
                </c:pt>
                <c:pt idx="8401">
                  <c:v>174.077610015869</c:v>
                </c:pt>
                <c:pt idx="8402">
                  <c:v>174.077610015869</c:v>
                </c:pt>
                <c:pt idx="8403">
                  <c:v>174.077610015869</c:v>
                </c:pt>
                <c:pt idx="8404">
                  <c:v>174.077610015869</c:v>
                </c:pt>
                <c:pt idx="8405">
                  <c:v>174.077610015869</c:v>
                </c:pt>
                <c:pt idx="8406">
                  <c:v>174.077610015869</c:v>
                </c:pt>
                <c:pt idx="8407">
                  <c:v>174.077610015869</c:v>
                </c:pt>
                <c:pt idx="8408">
                  <c:v>174.077610015869</c:v>
                </c:pt>
                <c:pt idx="8409">
                  <c:v>174.077610015869</c:v>
                </c:pt>
                <c:pt idx="8410">
                  <c:v>174.077610015869</c:v>
                </c:pt>
                <c:pt idx="8411">
                  <c:v>174.077610015869</c:v>
                </c:pt>
                <c:pt idx="8412">
                  <c:v>174.077610015869</c:v>
                </c:pt>
                <c:pt idx="8413">
                  <c:v>174.077610015869</c:v>
                </c:pt>
                <c:pt idx="8414">
                  <c:v>174.077610015869</c:v>
                </c:pt>
                <c:pt idx="8415">
                  <c:v>174.077610015869</c:v>
                </c:pt>
                <c:pt idx="8416">
                  <c:v>174.077610015869</c:v>
                </c:pt>
                <c:pt idx="8417">
                  <c:v>174.077610015869</c:v>
                </c:pt>
                <c:pt idx="8418">
                  <c:v>174.077610015869</c:v>
                </c:pt>
                <c:pt idx="8419">
                  <c:v>174.077610015869</c:v>
                </c:pt>
                <c:pt idx="8420">
                  <c:v>174.077610015869</c:v>
                </c:pt>
                <c:pt idx="8421">
                  <c:v>174.077610015869</c:v>
                </c:pt>
                <c:pt idx="8422">
                  <c:v>174.077610015869</c:v>
                </c:pt>
                <c:pt idx="8423">
                  <c:v>174.077610015869</c:v>
                </c:pt>
                <c:pt idx="8424">
                  <c:v>174.077610015869</c:v>
                </c:pt>
                <c:pt idx="8425">
                  <c:v>174.077610015869</c:v>
                </c:pt>
                <c:pt idx="8426">
                  <c:v>174.077610015869</c:v>
                </c:pt>
                <c:pt idx="8427">
                  <c:v>174.077610015869</c:v>
                </c:pt>
                <c:pt idx="8428">
                  <c:v>174.077610015869</c:v>
                </c:pt>
                <c:pt idx="8429">
                  <c:v>174.077610015869</c:v>
                </c:pt>
                <c:pt idx="8430">
                  <c:v>174.077610015869</c:v>
                </c:pt>
                <c:pt idx="8431">
                  <c:v>174.077610015869</c:v>
                </c:pt>
                <c:pt idx="8432">
                  <c:v>174.077610015869</c:v>
                </c:pt>
                <c:pt idx="8433">
                  <c:v>174.077610015869</c:v>
                </c:pt>
                <c:pt idx="8434">
                  <c:v>174.077610015869</c:v>
                </c:pt>
                <c:pt idx="8435">
                  <c:v>174.077610015869</c:v>
                </c:pt>
                <c:pt idx="8436">
                  <c:v>174.077610015869</c:v>
                </c:pt>
                <c:pt idx="8437">
                  <c:v>174.077610015869</c:v>
                </c:pt>
                <c:pt idx="8438">
                  <c:v>174.077610015869</c:v>
                </c:pt>
                <c:pt idx="8439">
                  <c:v>174.077610015869</c:v>
                </c:pt>
                <c:pt idx="8440">
                  <c:v>174.077610015869</c:v>
                </c:pt>
                <c:pt idx="8441">
                  <c:v>174.077610015869</c:v>
                </c:pt>
                <c:pt idx="8442">
                  <c:v>174.077610015869</c:v>
                </c:pt>
                <c:pt idx="8443">
                  <c:v>174.077610015869</c:v>
                </c:pt>
                <c:pt idx="8444">
                  <c:v>174.077610015869</c:v>
                </c:pt>
                <c:pt idx="8445">
                  <c:v>174.077610015869</c:v>
                </c:pt>
                <c:pt idx="8446">
                  <c:v>174.077610015869</c:v>
                </c:pt>
                <c:pt idx="8447">
                  <c:v>174.077610015869</c:v>
                </c:pt>
                <c:pt idx="8448">
                  <c:v>174.077610015869</c:v>
                </c:pt>
                <c:pt idx="8449">
                  <c:v>174.077610015869</c:v>
                </c:pt>
                <c:pt idx="8450">
                  <c:v>174.077610015869</c:v>
                </c:pt>
                <c:pt idx="8451">
                  <c:v>174.077610015869</c:v>
                </c:pt>
                <c:pt idx="8452">
                  <c:v>174.077610015869</c:v>
                </c:pt>
                <c:pt idx="8453">
                  <c:v>174.077610015869</c:v>
                </c:pt>
                <c:pt idx="8454">
                  <c:v>174.077610015869</c:v>
                </c:pt>
                <c:pt idx="8455">
                  <c:v>174.077610015869</c:v>
                </c:pt>
                <c:pt idx="8456">
                  <c:v>174.077610015869</c:v>
                </c:pt>
                <c:pt idx="8457">
                  <c:v>174.077610015869</c:v>
                </c:pt>
                <c:pt idx="8458">
                  <c:v>174.077610015869</c:v>
                </c:pt>
                <c:pt idx="8459">
                  <c:v>174.077610015869</c:v>
                </c:pt>
                <c:pt idx="8460">
                  <c:v>174.077610015869</c:v>
                </c:pt>
                <c:pt idx="8461">
                  <c:v>174.077610015869</c:v>
                </c:pt>
                <c:pt idx="8462">
                  <c:v>174.077610015869</c:v>
                </c:pt>
                <c:pt idx="8463">
                  <c:v>174.077610015869</c:v>
                </c:pt>
                <c:pt idx="8464">
                  <c:v>174.077610015869</c:v>
                </c:pt>
                <c:pt idx="8465">
                  <c:v>174.077610015869</c:v>
                </c:pt>
                <c:pt idx="8466">
                  <c:v>174.077610015869</c:v>
                </c:pt>
                <c:pt idx="8467">
                  <c:v>174.077610015869</c:v>
                </c:pt>
                <c:pt idx="8468">
                  <c:v>174.077610015869</c:v>
                </c:pt>
                <c:pt idx="8469">
                  <c:v>174.077610015869</c:v>
                </c:pt>
                <c:pt idx="8470">
                  <c:v>174.077610015869</c:v>
                </c:pt>
                <c:pt idx="8471">
                  <c:v>174.077610015869</c:v>
                </c:pt>
                <c:pt idx="8472">
                  <c:v>174.077610015869</c:v>
                </c:pt>
                <c:pt idx="8473">
                  <c:v>174.077610015869</c:v>
                </c:pt>
                <c:pt idx="8474">
                  <c:v>174.077610015869</c:v>
                </c:pt>
                <c:pt idx="8475">
                  <c:v>174.077610015869</c:v>
                </c:pt>
                <c:pt idx="8476">
                  <c:v>174.077610015869</c:v>
                </c:pt>
                <c:pt idx="8477">
                  <c:v>174.077610015869</c:v>
                </c:pt>
                <c:pt idx="8478">
                  <c:v>174.077610015869</c:v>
                </c:pt>
                <c:pt idx="8479">
                  <c:v>174.077610015869</c:v>
                </c:pt>
                <c:pt idx="8480">
                  <c:v>174.077610015869</c:v>
                </c:pt>
                <c:pt idx="8481">
                  <c:v>174.077610015869</c:v>
                </c:pt>
                <c:pt idx="8482">
                  <c:v>174.077610015869</c:v>
                </c:pt>
                <c:pt idx="8483">
                  <c:v>174.077610015869</c:v>
                </c:pt>
                <c:pt idx="8484">
                  <c:v>174.077610015869</c:v>
                </c:pt>
                <c:pt idx="8485">
                  <c:v>174.077610015869</c:v>
                </c:pt>
                <c:pt idx="8486">
                  <c:v>174.077610015869</c:v>
                </c:pt>
                <c:pt idx="8487">
                  <c:v>174.077610015869</c:v>
                </c:pt>
                <c:pt idx="8488">
                  <c:v>174.077610015869</c:v>
                </c:pt>
                <c:pt idx="8489">
                  <c:v>174.077610015869</c:v>
                </c:pt>
                <c:pt idx="8490">
                  <c:v>174.077610015869</c:v>
                </c:pt>
                <c:pt idx="8491">
                  <c:v>174.077610015869</c:v>
                </c:pt>
                <c:pt idx="8492">
                  <c:v>174.077610015869</c:v>
                </c:pt>
                <c:pt idx="8493">
                  <c:v>174.077610015869</c:v>
                </c:pt>
                <c:pt idx="8494">
                  <c:v>174.077610015869</c:v>
                </c:pt>
                <c:pt idx="8495">
                  <c:v>174.077610015869</c:v>
                </c:pt>
                <c:pt idx="8496">
                  <c:v>174.077610015869</c:v>
                </c:pt>
                <c:pt idx="8497">
                  <c:v>174.077610015869</c:v>
                </c:pt>
                <c:pt idx="8498">
                  <c:v>174.077610015869</c:v>
                </c:pt>
                <c:pt idx="8499">
                  <c:v>174.077610015869</c:v>
                </c:pt>
                <c:pt idx="8500">
                  <c:v>174.077610015869</c:v>
                </c:pt>
                <c:pt idx="8501">
                  <c:v>174.077610015869</c:v>
                </c:pt>
                <c:pt idx="8502">
                  <c:v>174.077610015869</c:v>
                </c:pt>
                <c:pt idx="8503">
                  <c:v>174.077610015869</c:v>
                </c:pt>
                <c:pt idx="8504">
                  <c:v>174.077610015869</c:v>
                </c:pt>
                <c:pt idx="8505">
                  <c:v>174.077610015869</c:v>
                </c:pt>
                <c:pt idx="8506">
                  <c:v>174.077610015869</c:v>
                </c:pt>
                <c:pt idx="8507">
                  <c:v>174.077610015869</c:v>
                </c:pt>
                <c:pt idx="8508">
                  <c:v>174.077610015869</c:v>
                </c:pt>
                <c:pt idx="8509">
                  <c:v>174.077610015869</c:v>
                </c:pt>
                <c:pt idx="8510">
                  <c:v>174.077610015869</c:v>
                </c:pt>
                <c:pt idx="8511">
                  <c:v>174.077610015869</c:v>
                </c:pt>
                <c:pt idx="8512">
                  <c:v>174.077610015869</c:v>
                </c:pt>
                <c:pt idx="8513">
                  <c:v>174.077610015869</c:v>
                </c:pt>
                <c:pt idx="8514">
                  <c:v>174.077610015869</c:v>
                </c:pt>
                <c:pt idx="8515">
                  <c:v>174.077610015869</c:v>
                </c:pt>
                <c:pt idx="8516">
                  <c:v>174.077610015869</c:v>
                </c:pt>
                <c:pt idx="8517">
                  <c:v>174.077610015869</c:v>
                </c:pt>
                <c:pt idx="8518">
                  <c:v>174.077610015869</c:v>
                </c:pt>
                <c:pt idx="8519">
                  <c:v>174.077610015869</c:v>
                </c:pt>
                <c:pt idx="8520">
                  <c:v>174.077610015869</c:v>
                </c:pt>
                <c:pt idx="8521">
                  <c:v>174.077610015869</c:v>
                </c:pt>
                <c:pt idx="8522">
                  <c:v>174.077610015869</c:v>
                </c:pt>
                <c:pt idx="8523">
                  <c:v>174.077610015869</c:v>
                </c:pt>
                <c:pt idx="8524">
                  <c:v>174.077610015869</c:v>
                </c:pt>
                <c:pt idx="8525">
                  <c:v>174.077610015869</c:v>
                </c:pt>
                <c:pt idx="8526">
                  <c:v>174.077610015869</c:v>
                </c:pt>
                <c:pt idx="8527">
                  <c:v>174.077610015869</c:v>
                </c:pt>
                <c:pt idx="8528">
                  <c:v>174.077610015869</c:v>
                </c:pt>
                <c:pt idx="8529">
                  <c:v>174.077610015869</c:v>
                </c:pt>
                <c:pt idx="8530">
                  <c:v>174.077610015869</c:v>
                </c:pt>
                <c:pt idx="8531">
                  <c:v>174.077610015869</c:v>
                </c:pt>
                <c:pt idx="8532">
                  <c:v>174.077610015869</c:v>
                </c:pt>
                <c:pt idx="8533">
                  <c:v>174.077610015869</c:v>
                </c:pt>
                <c:pt idx="8534">
                  <c:v>174.077610015869</c:v>
                </c:pt>
                <c:pt idx="8535">
                  <c:v>174.077610015869</c:v>
                </c:pt>
                <c:pt idx="8536">
                  <c:v>174.077610015869</c:v>
                </c:pt>
                <c:pt idx="8537">
                  <c:v>174.077610015869</c:v>
                </c:pt>
                <c:pt idx="8538">
                  <c:v>174.077610015869</c:v>
                </c:pt>
                <c:pt idx="8539">
                  <c:v>174.077610015869</c:v>
                </c:pt>
                <c:pt idx="8540">
                  <c:v>174.077610015869</c:v>
                </c:pt>
                <c:pt idx="8541">
                  <c:v>174.077610015869</c:v>
                </c:pt>
                <c:pt idx="8542">
                  <c:v>174.077610015869</c:v>
                </c:pt>
                <c:pt idx="8543">
                  <c:v>174.077610015869</c:v>
                </c:pt>
                <c:pt idx="8544">
                  <c:v>174.077610015869</c:v>
                </c:pt>
                <c:pt idx="8545">
                  <c:v>174.077610015869</c:v>
                </c:pt>
                <c:pt idx="8546">
                  <c:v>174.077610015869</c:v>
                </c:pt>
                <c:pt idx="8547">
                  <c:v>174.077610015869</c:v>
                </c:pt>
                <c:pt idx="8548">
                  <c:v>174.077610015869</c:v>
                </c:pt>
                <c:pt idx="8549">
                  <c:v>174.077610015869</c:v>
                </c:pt>
                <c:pt idx="8550">
                  <c:v>174.077610015869</c:v>
                </c:pt>
                <c:pt idx="8551">
                  <c:v>174.077610015869</c:v>
                </c:pt>
                <c:pt idx="8552">
                  <c:v>174.077610015869</c:v>
                </c:pt>
                <c:pt idx="8553">
                  <c:v>174.077610015869</c:v>
                </c:pt>
                <c:pt idx="8554">
                  <c:v>174.077610015869</c:v>
                </c:pt>
                <c:pt idx="8555">
                  <c:v>174.077610015869</c:v>
                </c:pt>
                <c:pt idx="8556">
                  <c:v>174.077610015869</c:v>
                </c:pt>
                <c:pt idx="8557">
                  <c:v>174.077610015869</c:v>
                </c:pt>
                <c:pt idx="8558">
                  <c:v>174.077610015869</c:v>
                </c:pt>
                <c:pt idx="8559">
                  <c:v>174.077610015869</c:v>
                </c:pt>
                <c:pt idx="8560">
                  <c:v>174.077610015869</c:v>
                </c:pt>
                <c:pt idx="8561">
                  <c:v>174.077610015869</c:v>
                </c:pt>
                <c:pt idx="8562">
                  <c:v>174.077610015869</c:v>
                </c:pt>
                <c:pt idx="8563">
                  <c:v>174.077610015869</c:v>
                </c:pt>
                <c:pt idx="8564">
                  <c:v>174.077610015869</c:v>
                </c:pt>
                <c:pt idx="8565">
                  <c:v>174.077610015869</c:v>
                </c:pt>
                <c:pt idx="8566">
                  <c:v>174.077610015869</c:v>
                </c:pt>
                <c:pt idx="8567">
                  <c:v>174.077610015869</c:v>
                </c:pt>
                <c:pt idx="8568">
                  <c:v>174.077610015869</c:v>
                </c:pt>
                <c:pt idx="8569">
                  <c:v>174.077610015869</c:v>
                </c:pt>
                <c:pt idx="8570">
                  <c:v>174.077610015869</c:v>
                </c:pt>
                <c:pt idx="8571">
                  <c:v>174.077610015869</c:v>
                </c:pt>
                <c:pt idx="8572">
                  <c:v>174.077610015869</c:v>
                </c:pt>
                <c:pt idx="8573">
                  <c:v>174.077610015869</c:v>
                </c:pt>
                <c:pt idx="8574">
                  <c:v>174.077610015869</c:v>
                </c:pt>
                <c:pt idx="8575">
                  <c:v>174.077610015869</c:v>
                </c:pt>
                <c:pt idx="8576">
                  <c:v>174.077610015869</c:v>
                </c:pt>
                <c:pt idx="8577">
                  <c:v>174.077610015869</c:v>
                </c:pt>
                <c:pt idx="8578">
                  <c:v>174.077610015869</c:v>
                </c:pt>
                <c:pt idx="8579">
                  <c:v>174.077610015869</c:v>
                </c:pt>
                <c:pt idx="8580">
                  <c:v>174.077610015869</c:v>
                </c:pt>
                <c:pt idx="8581">
                  <c:v>174.077610015869</c:v>
                </c:pt>
                <c:pt idx="8582">
                  <c:v>174.077610015869</c:v>
                </c:pt>
                <c:pt idx="8583">
                  <c:v>174.077610015869</c:v>
                </c:pt>
                <c:pt idx="8584">
                  <c:v>174.077610015869</c:v>
                </c:pt>
                <c:pt idx="8585">
                  <c:v>174.077610015869</c:v>
                </c:pt>
                <c:pt idx="8586">
                  <c:v>174.077610015869</c:v>
                </c:pt>
                <c:pt idx="8587">
                  <c:v>174.077610015869</c:v>
                </c:pt>
                <c:pt idx="8588">
                  <c:v>174.077610015869</c:v>
                </c:pt>
                <c:pt idx="8589">
                  <c:v>174.077610015869</c:v>
                </c:pt>
                <c:pt idx="8590">
                  <c:v>174.077610015869</c:v>
                </c:pt>
                <c:pt idx="8591">
                  <c:v>174.077610015869</c:v>
                </c:pt>
                <c:pt idx="8592">
                  <c:v>174.077610015869</c:v>
                </c:pt>
                <c:pt idx="8593">
                  <c:v>174.077610015869</c:v>
                </c:pt>
                <c:pt idx="8594">
                  <c:v>174.077610015869</c:v>
                </c:pt>
                <c:pt idx="8595">
                  <c:v>174.077610015869</c:v>
                </c:pt>
                <c:pt idx="8596">
                  <c:v>174.077610015869</c:v>
                </c:pt>
                <c:pt idx="8597">
                  <c:v>174.077610015869</c:v>
                </c:pt>
                <c:pt idx="8598">
                  <c:v>174.077610015869</c:v>
                </c:pt>
                <c:pt idx="8599">
                  <c:v>174.077610015869</c:v>
                </c:pt>
                <c:pt idx="8600">
                  <c:v>174.077610015869</c:v>
                </c:pt>
                <c:pt idx="8601">
                  <c:v>174.077610015869</c:v>
                </c:pt>
                <c:pt idx="8602">
                  <c:v>174.077610015869</c:v>
                </c:pt>
                <c:pt idx="8603">
                  <c:v>174.077610015869</c:v>
                </c:pt>
                <c:pt idx="8604">
                  <c:v>174.077610015869</c:v>
                </c:pt>
                <c:pt idx="8605">
                  <c:v>174.077610015869</c:v>
                </c:pt>
                <c:pt idx="8606">
                  <c:v>174.077610015869</c:v>
                </c:pt>
                <c:pt idx="8607">
                  <c:v>174.077610015869</c:v>
                </c:pt>
                <c:pt idx="8608">
                  <c:v>174.077610015869</c:v>
                </c:pt>
                <c:pt idx="8609">
                  <c:v>174.077610015869</c:v>
                </c:pt>
                <c:pt idx="8610">
                  <c:v>174.077610015869</c:v>
                </c:pt>
                <c:pt idx="8611">
                  <c:v>174.077610015869</c:v>
                </c:pt>
                <c:pt idx="8612">
                  <c:v>174.077610015869</c:v>
                </c:pt>
                <c:pt idx="8613">
                  <c:v>174.077610015869</c:v>
                </c:pt>
                <c:pt idx="8614">
                  <c:v>174.077610015869</c:v>
                </c:pt>
                <c:pt idx="8615">
                  <c:v>174.077610015869</c:v>
                </c:pt>
                <c:pt idx="8616">
                  <c:v>174.077610015869</c:v>
                </c:pt>
                <c:pt idx="8617">
                  <c:v>174.077610015869</c:v>
                </c:pt>
                <c:pt idx="8618">
                  <c:v>174.077610015869</c:v>
                </c:pt>
                <c:pt idx="8619">
                  <c:v>174.077610015869</c:v>
                </c:pt>
                <c:pt idx="8620">
                  <c:v>174.077610015869</c:v>
                </c:pt>
                <c:pt idx="8621">
                  <c:v>174.077610015869</c:v>
                </c:pt>
                <c:pt idx="8622">
                  <c:v>174.077610015869</c:v>
                </c:pt>
                <c:pt idx="8623">
                  <c:v>174.077610015869</c:v>
                </c:pt>
                <c:pt idx="8624">
                  <c:v>174.077610015869</c:v>
                </c:pt>
                <c:pt idx="8625">
                  <c:v>174.077610015869</c:v>
                </c:pt>
                <c:pt idx="8626">
                  <c:v>174.077610015869</c:v>
                </c:pt>
                <c:pt idx="8627">
                  <c:v>174.077610015869</c:v>
                </c:pt>
                <c:pt idx="8628">
                  <c:v>174.077610015869</c:v>
                </c:pt>
                <c:pt idx="8629">
                  <c:v>174.077610015869</c:v>
                </c:pt>
                <c:pt idx="8630">
                  <c:v>174.077610015869</c:v>
                </c:pt>
                <c:pt idx="8631">
                  <c:v>174.077610015869</c:v>
                </c:pt>
                <c:pt idx="8632">
                  <c:v>174.077610015869</c:v>
                </c:pt>
                <c:pt idx="8633">
                  <c:v>174.077610015869</c:v>
                </c:pt>
                <c:pt idx="8634">
                  <c:v>174.077610015869</c:v>
                </c:pt>
                <c:pt idx="8635">
                  <c:v>174.077610015869</c:v>
                </c:pt>
                <c:pt idx="8636">
                  <c:v>174.077610015869</c:v>
                </c:pt>
                <c:pt idx="8637">
                  <c:v>174.077610015869</c:v>
                </c:pt>
                <c:pt idx="8638">
                  <c:v>174.077610015869</c:v>
                </c:pt>
                <c:pt idx="8639">
                  <c:v>174.077610015869</c:v>
                </c:pt>
                <c:pt idx="8640">
                  <c:v>174.077610015869</c:v>
                </c:pt>
                <c:pt idx="8641">
                  <c:v>174.077610015869</c:v>
                </c:pt>
                <c:pt idx="8642">
                  <c:v>174.077610015869</c:v>
                </c:pt>
                <c:pt idx="8643">
                  <c:v>174.077610015869</c:v>
                </c:pt>
                <c:pt idx="8644">
                  <c:v>174.077610015869</c:v>
                </c:pt>
                <c:pt idx="8645">
                  <c:v>174.077610015869</c:v>
                </c:pt>
                <c:pt idx="8646">
                  <c:v>174.077610015869</c:v>
                </c:pt>
                <c:pt idx="8647">
                  <c:v>174.077610015869</c:v>
                </c:pt>
                <c:pt idx="8648">
                  <c:v>174.077610015869</c:v>
                </c:pt>
                <c:pt idx="8649">
                  <c:v>174.077610015869</c:v>
                </c:pt>
                <c:pt idx="8650">
                  <c:v>174.077610015869</c:v>
                </c:pt>
                <c:pt idx="8651">
                  <c:v>174.077610015869</c:v>
                </c:pt>
                <c:pt idx="8652">
                  <c:v>174.077610015869</c:v>
                </c:pt>
                <c:pt idx="8653">
                  <c:v>174.077610015869</c:v>
                </c:pt>
                <c:pt idx="8654">
                  <c:v>174.077610015869</c:v>
                </c:pt>
                <c:pt idx="8655">
                  <c:v>174.077610015869</c:v>
                </c:pt>
                <c:pt idx="8656">
                  <c:v>174.077610015869</c:v>
                </c:pt>
                <c:pt idx="8657">
                  <c:v>174.077610015869</c:v>
                </c:pt>
                <c:pt idx="8658">
                  <c:v>174.077610015869</c:v>
                </c:pt>
                <c:pt idx="8659">
                  <c:v>174.077610015869</c:v>
                </c:pt>
                <c:pt idx="8660">
                  <c:v>174.077610015869</c:v>
                </c:pt>
                <c:pt idx="8661">
                  <c:v>174.077610015869</c:v>
                </c:pt>
                <c:pt idx="8662">
                  <c:v>174.077610015869</c:v>
                </c:pt>
                <c:pt idx="8663">
                  <c:v>174.077610015869</c:v>
                </c:pt>
                <c:pt idx="8664">
                  <c:v>174.077610015869</c:v>
                </c:pt>
                <c:pt idx="8665">
                  <c:v>174.077610015869</c:v>
                </c:pt>
                <c:pt idx="8666">
                  <c:v>174.077610015869</c:v>
                </c:pt>
                <c:pt idx="8667">
                  <c:v>174.077610015869</c:v>
                </c:pt>
                <c:pt idx="8668">
                  <c:v>174.077610015869</c:v>
                </c:pt>
                <c:pt idx="8669">
                  <c:v>174.077610015869</c:v>
                </c:pt>
                <c:pt idx="8670">
                  <c:v>174.077610015869</c:v>
                </c:pt>
                <c:pt idx="8671">
                  <c:v>174.077610015869</c:v>
                </c:pt>
                <c:pt idx="8672">
                  <c:v>174.077610015869</c:v>
                </c:pt>
                <c:pt idx="8673">
                  <c:v>174.077610015869</c:v>
                </c:pt>
                <c:pt idx="8674">
                  <c:v>174.077610015869</c:v>
                </c:pt>
                <c:pt idx="8675">
                  <c:v>174.077610015869</c:v>
                </c:pt>
                <c:pt idx="8676">
                  <c:v>174.077610015869</c:v>
                </c:pt>
                <c:pt idx="8677">
                  <c:v>174.077610015869</c:v>
                </c:pt>
                <c:pt idx="8678">
                  <c:v>174.077610015869</c:v>
                </c:pt>
                <c:pt idx="8679">
                  <c:v>174.077610015869</c:v>
                </c:pt>
                <c:pt idx="8680">
                  <c:v>174.077610015869</c:v>
                </c:pt>
                <c:pt idx="8681">
                  <c:v>174.077610015869</c:v>
                </c:pt>
                <c:pt idx="8682">
                  <c:v>174.077610015869</c:v>
                </c:pt>
                <c:pt idx="8683">
                  <c:v>174.077610015869</c:v>
                </c:pt>
                <c:pt idx="8684">
                  <c:v>174.077610015869</c:v>
                </c:pt>
                <c:pt idx="8685">
                  <c:v>174.077610015869</c:v>
                </c:pt>
                <c:pt idx="8686">
                  <c:v>174.077610015869</c:v>
                </c:pt>
                <c:pt idx="8687">
                  <c:v>174.077610015869</c:v>
                </c:pt>
                <c:pt idx="8688">
                  <c:v>174.077610015869</c:v>
                </c:pt>
                <c:pt idx="8689">
                  <c:v>174.077610015869</c:v>
                </c:pt>
                <c:pt idx="8690">
                  <c:v>174.077610015869</c:v>
                </c:pt>
                <c:pt idx="8691">
                  <c:v>174.077610015869</c:v>
                </c:pt>
                <c:pt idx="8692">
                  <c:v>174.077610015869</c:v>
                </c:pt>
                <c:pt idx="8693">
                  <c:v>174.077610015869</c:v>
                </c:pt>
                <c:pt idx="8694">
                  <c:v>174.077610015869</c:v>
                </c:pt>
                <c:pt idx="8695">
                  <c:v>174.077610015869</c:v>
                </c:pt>
                <c:pt idx="8696">
                  <c:v>174.077610015869</c:v>
                </c:pt>
                <c:pt idx="8697">
                  <c:v>174.077610015869</c:v>
                </c:pt>
                <c:pt idx="8698">
                  <c:v>174.077610015869</c:v>
                </c:pt>
                <c:pt idx="8699">
                  <c:v>174.077610015869</c:v>
                </c:pt>
                <c:pt idx="8700">
                  <c:v>174.077610015869</c:v>
                </c:pt>
                <c:pt idx="8701">
                  <c:v>174.077610015869</c:v>
                </c:pt>
                <c:pt idx="8702">
                  <c:v>174.077610015869</c:v>
                </c:pt>
                <c:pt idx="8703">
                  <c:v>174.077610015869</c:v>
                </c:pt>
                <c:pt idx="8704">
                  <c:v>174.077610015869</c:v>
                </c:pt>
                <c:pt idx="8705">
                  <c:v>174.077610015869</c:v>
                </c:pt>
                <c:pt idx="8706">
                  <c:v>174.077610015869</c:v>
                </c:pt>
                <c:pt idx="8707">
                  <c:v>174.077610015869</c:v>
                </c:pt>
                <c:pt idx="8708">
                  <c:v>174.077610015869</c:v>
                </c:pt>
                <c:pt idx="8709">
                  <c:v>174.077610015869</c:v>
                </c:pt>
                <c:pt idx="8710">
                  <c:v>174.077610015869</c:v>
                </c:pt>
                <c:pt idx="8711">
                  <c:v>174.077610015869</c:v>
                </c:pt>
                <c:pt idx="8712">
                  <c:v>174.077610015869</c:v>
                </c:pt>
                <c:pt idx="8713">
                  <c:v>174.077610015869</c:v>
                </c:pt>
                <c:pt idx="8714">
                  <c:v>174.077610015869</c:v>
                </c:pt>
                <c:pt idx="8715">
                  <c:v>174.077610015869</c:v>
                </c:pt>
                <c:pt idx="8716">
                  <c:v>174.077610015869</c:v>
                </c:pt>
                <c:pt idx="8717">
                  <c:v>174.077610015869</c:v>
                </c:pt>
                <c:pt idx="8718">
                  <c:v>174.077610015869</c:v>
                </c:pt>
                <c:pt idx="8719">
                  <c:v>174.077610015869</c:v>
                </c:pt>
                <c:pt idx="8720">
                  <c:v>174.077610015869</c:v>
                </c:pt>
                <c:pt idx="8721">
                  <c:v>174.077610015869</c:v>
                </c:pt>
                <c:pt idx="8722">
                  <c:v>174.077610015869</c:v>
                </c:pt>
                <c:pt idx="8723">
                  <c:v>174.077610015869</c:v>
                </c:pt>
                <c:pt idx="8724">
                  <c:v>174.077610015869</c:v>
                </c:pt>
                <c:pt idx="8725">
                  <c:v>174.077610015869</c:v>
                </c:pt>
                <c:pt idx="8726">
                  <c:v>174.077610015869</c:v>
                </c:pt>
                <c:pt idx="8727">
                  <c:v>174.077610015869</c:v>
                </c:pt>
                <c:pt idx="8728">
                  <c:v>174.077610015869</c:v>
                </c:pt>
                <c:pt idx="8729">
                  <c:v>174.077610015869</c:v>
                </c:pt>
                <c:pt idx="8730">
                  <c:v>174.077610015869</c:v>
                </c:pt>
                <c:pt idx="8731">
                  <c:v>174.077610015869</c:v>
                </c:pt>
                <c:pt idx="8732">
                  <c:v>174.077610015869</c:v>
                </c:pt>
                <c:pt idx="8733">
                  <c:v>174.077610015869</c:v>
                </c:pt>
                <c:pt idx="8734">
                  <c:v>174.077610015869</c:v>
                </c:pt>
                <c:pt idx="8735">
                  <c:v>174.077610015869</c:v>
                </c:pt>
                <c:pt idx="8736">
                  <c:v>174.077610015869</c:v>
                </c:pt>
                <c:pt idx="8737">
                  <c:v>174.077610015869</c:v>
                </c:pt>
                <c:pt idx="8738">
                  <c:v>174.077610015869</c:v>
                </c:pt>
                <c:pt idx="8739">
                  <c:v>174.077610015869</c:v>
                </c:pt>
                <c:pt idx="8740">
                  <c:v>174.077610015869</c:v>
                </c:pt>
                <c:pt idx="8741">
                  <c:v>174.077610015869</c:v>
                </c:pt>
                <c:pt idx="8742">
                  <c:v>174.077610015869</c:v>
                </c:pt>
                <c:pt idx="8743">
                  <c:v>174.077610015869</c:v>
                </c:pt>
                <c:pt idx="8744">
                  <c:v>174.077610015869</c:v>
                </c:pt>
                <c:pt idx="8745">
                  <c:v>174.077610015869</c:v>
                </c:pt>
                <c:pt idx="8746">
                  <c:v>174.077610015869</c:v>
                </c:pt>
                <c:pt idx="8747">
                  <c:v>174.077610015869</c:v>
                </c:pt>
                <c:pt idx="8748">
                  <c:v>174.077610015869</c:v>
                </c:pt>
                <c:pt idx="8749">
                  <c:v>174.077610015869</c:v>
                </c:pt>
                <c:pt idx="8750">
                  <c:v>174.077610015869</c:v>
                </c:pt>
                <c:pt idx="8751">
                  <c:v>174.077610015869</c:v>
                </c:pt>
                <c:pt idx="8752">
                  <c:v>174.077610015869</c:v>
                </c:pt>
                <c:pt idx="8753">
                  <c:v>174.077610015869</c:v>
                </c:pt>
                <c:pt idx="8754">
                  <c:v>174.077610015869</c:v>
                </c:pt>
                <c:pt idx="8755">
                  <c:v>174.077610015869</c:v>
                </c:pt>
                <c:pt idx="8756">
                  <c:v>174.077610015869</c:v>
                </c:pt>
                <c:pt idx="8757">
                  <c:v>174.077610015869</c:v>
                </c:pt>
                <c:pt idx="8758">
                  <c:v>174.077610015869</c:v>
                </c:pt>
                <c:pt idx="8759">
                  <c:v>174.077610015869</c:v>
                </c:pt>
                <c:pt idx="8760">
                  <c:v>174.077610015869</c:v>
                </c:pt>
                <c:pt idx="8761">
                  <c:v>174.077610015869</c:v>
                </c:pt>
                <c:pt idx="8762">
                  <c:v>174.077610015869</c:v>
                </c:pt>
                <c:pt idx="8763">
                  <c:v>174.077610015869</c:v>
                </c:pt>
                <c:pt idx="8764">
                  <c:v>174.077610015869</c:v>
                </c:pt>
                <c:pt idx="8765">
                  <c:v>174.077610015869</c:v>
                </c:pt>
                <c:pt idx="8766">
                  <c:v>174.077610015869</c:v>
                </c:pt>
                <c:pt idx="8767">
                  <c:v>174.077610015869</c:v>
                </c:pt>
                <c:pt idx="8768">
                  <c:v>174.077610015869</c:v>
                </c:pt>
                <c:pt idx="8769">
                  <c:v>174.077610015869</c:v>
                </c:pt>
                <c:pt idx="8770">
                  <c:v>174.077610015869</c:v>
                </c:pt>
                <c:pt idx="8771">
                  <c:v>174.077610015869</c:v>
                </c:pt>
                <c:pt idx="8772">
                  <c:v>174.077610015869</c:v>
                </c:pt>
                <c:pt idx="8773">
                  <c:v>174.077610015869</c:v>
                </c:pt>
                <c:pt idx="8774">
                  <c:v>174.077610015869</c:v>
                </c:pt>
                <c:pt idx="8775">
                  <c:v>174.077610015869</c:v>
                </c:pt>
                <c:pt idx="8776">
                  <c:v>174.077610015869</c:v>
                </c:pt>
                <c:pt idx="8777">
                  <c:v>174.077610015869</c:v>
                </c:pt>
                <c:pt idx="8778">
                  <c:v>174.077610015869</c:v>
                </c:pt>
                <c:pt idx="8779">
                  <c:v>174.077610015869</c:v>
                </c:pt>
                <c:pt idx="8780">
                  <c:v>174.077610015869</c:v>
                </c:pt>
                <c:pt idx="8781">
                  <c:v>174.077610015869</c:v>
                </c:pt>
                <c:pt idx="8782">
                  <c:v>174.077610015869</c:v>
                </c:pt>
                <c:pt idx="8783">
                  <c:v>174.077610015869</c:v>
                </c:pt>
                <c:pt idx="8784">
                  <c:v>174.077610015869</c:v>
                </c:pt>
                <c:pt idx="8785">
                  <c:v>174.077610015869</c:v>
                </c:pt>
                <c:pt idx="8786">
                  <c:v>174.077610015869</c:v>
                </c:pt>
                <c:pt idx="8787">
                  <c:v>174.077610015869</c:v>
                </c:pt>
                <c:pt idx="8788">
                  <c:v>174.077610015869</c:v>
                </c:pt>
                <c:pt idx="8789">
                  <c:v>174.077610015869</c:v>
                </c:pt>
                <c:pt idx="8790">
                  <c:v>174.077610015869</c:v>
                </c:pt>
                <c:pt idx="8791">
                  <c:v>174.077610015869</c:v>
                </c:pt>
                <c:pt idx="8792">
                  <c:v>174.077610015869</c:v>
                </c:pt>
                <c:pt idx="8793">
                  <c:v>174.077610015869</c:v>
                </c:pt>
                <c:pt idx="8794">
                  <c:v>174.077610015869</c:v>
                </c:pt>
                <c:pt idx="8795">
                  <c:v>174.077610015869</c:v>
                </c:pt>
                <c:pt idx="8796">
                  <c:v>174.077610015869</c:v>
                </c:pt>
                <c:pt idx="8797">
                  <c:v>174.077610015869</c:v>
                </c:pt>
                <c:pt idx="8798">
                  <c:v>174.077610015869</c:v>
                </c:pt>
                <c:pt idx="8799">
                  <c:v>174.077610015869</c:v>
                </c:pt>
                <c:pt idx="8800">
                  <c:v>174.077610015869</c:v>
                </c:pt>
                <c:pt idx="8801">
                  <c:v>174.077610015869</c:v>
                </c:pt>
                <c:pt idx="8802">
                  <c:v>174.077610015869</c:v>
                </c:pt>
                <c:pt idx="8803">
                  <c:v>174.077610015869</c:v>
                </c:pt>
                <c:pt idx="8804">
                  <c:v>174.077610015869</c:v>
                </c:pt>
                <c:pt idx="8805">
                  <c:v>174.077610015869</c:v>
                </c:pt>
                <c:pt idx="8806">
                  <c:v>174.077610015869</c:v>
                </c:pt>
                <c:pt idx="8807">
                  <c:v>174.077610015869</c:v>
                </c:pt>
                <c:pt idx="8808">
                  <c:v>174.077610015869</c:v>
                </c:pt>
                <c:pt idx="8809">
                  <c:v>174.077610015869</c:v>
                </c:pt>
                <c:pt idx="8810">
                  <c:v>174.077610015869</c:v>
                </c:pt>
                <c:pt idx="8811">
                  <c:v>174.077610015869</c:v>
                </c:pt>
                <c:pt idx="8812">
                  <c:v>174.077610015869</c:v>
                </c:pt>
                <c:pt idx="8813">
                  <c:v>174.077610015869</c:v>
                </c:pt>
                <c:pt idx="8814">
                  <c:v>174.077610015869</c:v>
                </c:pt>
                <c:pt idx="8815">
                  <c:v>174.077610015869</c:v>
                </c:pt>
                <c:pt idx="8816">
                  <c:v>174.077610015869</c:v>
                </c:pt>
                <c:pt idx="8817">
                  <c:v>174.077610015869</c:v>
                </c:pt>
                <c:pt idx="8818">
                  <c:v>174.077610015869</c:v>
                </c:pt>
                <c:pt idx="8819">
                  <c:v>174.077610015869</c:v>
                </c:pt>
                <c:pt idx="8820">
                  <c:v>174.077610015869</c:v>
                </c:pt>
                <c:pt idx="8821">
                  <c:v>174.077610015869</c:v>
                </c:pt>
                <c:pt idx="8822">
                  <c:v>174.077610015869</c:v>
                </c:pt>
                <c:pt idx="8823">
                  <c:v>174.077610015869</c:v>
                </c:pt>
                <c:pt idx="8824">
                  <c:v>174.077610015869</c:v>
                </c:pt>
                <c:pt idx="8825">
                  <c:v>174.077610015869</c:v>
                </c:pt>
                <c:pt idx="8826">
                  <c:v>174.077610015869</c:v>
                </c:pt>
                <c:pt idx="8827">
                  <c:v>174.077610015869</c:v>
                </c:pt>
                <c:pt idx="8828">
                  <c:v>174.077610015869</c:v>
                </c:pt>
                <c:pt idx="8829">
                  <c:v>174.077610015869</c:v>
                </c:pt>
                <c:pt idx="8830">
                  <c:v>174.077610015869</c:v>
                </c:pt>
                <c:pt idx="8831">
                  <c:v>174.077610015869</c:v>
                </c:pt>
                <c:pt idx="8832">
                  <c:v>174.077610015869</c:v>
                </c:pt>
                <c:pt idx="8833">
                  <c:v>174.077610015869</c:v>
                </c:pt>
                <c:pt idx="8834">
                  <c:v>174.077610015869</c:v>
                </c:pt>
                <c:pt idx="8835">
                  <c:v>174.077610015869</c:v>
                </c:pt>
                <c:pt idx="8836">
                  <c:v>174.077610015869</c:v>
                </c:pt>
                <c:pt idx="8837">
                  <c:v>174.077610015869</c:v>
                </c:pt>
                <c:pt idx="8838">
                  <c:v>174.077610015869</c:v>
                </c:pt>
                <c:pt idx="8839">
                  <c:v>174.077610015869</c:v>
                </c:pt>
                <c:pt idx="8840">
                  <c:v>174.077610015869</c:v>
                </c:pt>
                <c:pt idx="8841">
                  <c:v>174.077610015869</c:v>
                </c:pt>
                <c:pt idx="8842">
                  <c:v>174.077610015869</c:v>
                </c:pt>
                <c:pt idx="8843">
                  <c:v>174.077610015869</c:v>
                </c:pt>
                <c:pt idx="8844">
                  <c:v>174.077610015869</c:v>
                </c:pt>
                <c:pt idx="8845">
                  <c:v>174.077610015869</c:v>
                </c:pt>
                <c:pt idx="8846">
                  <c:v>174.077610015869</c:v>
                </c:pt>
                <c:pt idx="8847">
                  <c:v>174.077610015869</c:v>
                </c:pt>
                <c:pt idx="8848">
                  <c:v>174.077610015869</c:v>
                </c:pt>
                <c:pt idx="8849">
                  <c:v>174.077610015869</c:v>
                </c:pt>
                <c:pt idx="8850">
                  <c:v>174.077610015869</c:v>
                </c:pt>
                <c:pt idx="8851">
                  <c:v>174.077610015869</c:v>
                </c:pt>
                <c:pt idx="8852">
                  <c:v>174.077610015869</c:v>
                </c:pt>
                <c:pt idx="8853">
                  <c:v>174.077610015869</c:v>
                </c:pt>
                <c:pt idx="8854">
                  <c:v>174.077610015869</c:v>
                </c:pt>
                <c:pt idx="8855">
                  <c:v>174.077610015869</c:v>
                </c:pt>
                <c:pt idx="8856">
                  <c:v>174.077610015869</c:v>
                </c:pt>
                <c:pt idx="8857">
                  <c:v>174.077610015869</c:v>
                </c:pt>
                <c:pt idx="8858">
                  <c:v>174.077610015869</c:v>
                </c:pt>
                <c:pt idx="8859">
                  <c:v>174.077610015869</c:v>
                </c:pt>
                <c:pt idx="8860">
                  <c:v>174.077610015869</c:v>
                </c:pt>
                <c:pt idx="8861">
                  <c:v>174.077610015869</c:v>
                </c:pt>
                <c:pt idx="8862">
                  <c:v>174.077610015869</c:v>
                </c:pt>
                <c:pt idx="8863">
                  <c:v>174.077610015869</c:v>
                </c:pt>
                <c:pt idx="8864">
                  <c:v>174.077610015869</c:v>
                </c:pt>
                <c:pt idx="8865">
                  <c:v>174.077610015869</c:v>
                </c:pt>
                <c:pt idx="8866">
                  <c:v>174.077610015869</c:v>
                </c:pt>
                <c:pt idx="8867">
                  <c:v>174.077610015869</c:v>
                </c:pt>
                <c:pt idx="8868">
                  <c:v>174.077610015869</c:v>
                </c:pt>
                <c:pt idx="8869">
                  <c:v>174.077610015869</c:v>
                </c:pt>
                <c:pt idx="8870">
                  <c:v>174.077610015869</c:v>
                </c:pt>
                <c:pt idx="8871">
                  <c:v>174.077610015869</c:v>
                </c:pt>
                <c:pt idx="8872">
                  <c:v>174.077610015869</c:v>
                </c:pt>
                <c:pt idx="8873">
                  <c:v>174.077610015869</c:v>
                </c:pt>
                <c:pt idx="8874">
                  <c:v>174.077610015869</c:v>
                </c:pt>
                <c:pt idx="8875">
                  <c:v>174.077610015869</c:v>
                </c:pt>
                <c:pt idx="8876">
                  <c:v>174.077610015869</c:v>
                </c:pt>
                <c:pt idx="8877">
                  <c:v>174.077610015869</c:v>
                </c:pt>
                <c:pt idx="8878">
                  <c:v>174.077610015869</c:v>
                </c:pt>
                <c:pt idx="8879">
                  <c:v>174.077610015869</c:v>
                </c:pt>
                <c:pt idx="8880">
                  <c:v>174.077610015869</c:v>
                </c:pt>
                <c:pt idx="8881">
                  <c:v>174.077610015869</c:v>
                </c:pt>
                <c:pt idx="8882">
                  <c:v>174.077610015869</c:v>
                </c:pt>
                <c:pt idx="8883">
                  <c:v>174.077610015869</c:v>
                </c:pt>
                <c:pt idx="8884">
                  <c:v>174.077610015869</c:v>
                </c:pt>
                <c:pt idx="8885">
                  <c:v>174.077610015869</c:v>
                </c:pt>
                <c:pt idx="8886">
                  <c:v>174.077610015869</c:v>
                </c:pt>
                <c:pt idx="8887">
                  <c:v>174.077610015869</c:v>
                </c:pt>
                <c:pt idx="8888">
                  <c:v>174.077610015869</c:v>
                </c:pt>
                <c:pt idx="8889">
                  <c:v>174.077610015869</c:v>
                </c:pt>
                <c:pt idx="8890">
                  <c:v>174.077610015869</c:v>
                </c:pt>
                <c:pt idx="8891">
                  <c:v>174.077610015869</c:v>
                </c:pt>
                <c:pt idx="8892">
                  <c:v>174.077610015869</c:v>
                </c:pt>
                <c:pt idx="8893">
                  <c:v>174.077610015869</c:v>
                </c:pt>
                <c:pt idx="8894">
                  <c:v>174.077610015869</c:v>
                </c:pt>
                <c:pt idx="8895">
                  <c:v>174.077610015869</c:v>
                </c:pt>
                <c:pt idx="8896">
                  <c:v>174.077610015869</c:v>
                </c:pt>
                <c:pt idx="8897">
                  <c:v>174.077610015869</c:v>
                </c:pt>
                <c:pt idx="8898">
                  <c:v>174.077610015869</c:v>
                </c:pt>
                <c:pt idx="8899">
                  <c:v>174.077610015869</c:v>
                </c:pt>
                <c:pt idx="8900">
                  <c:v>174.077610015869</c:v>
                </c:pt>
                <c:pt idx="8901">
                  <c:v>174.077610015869</c:v>
                </c:pt>
                <c:pt idx="8902">
                  <c:v>174.077610015869</c:v>
                </c:pt>
                <c:pt idx="8903">
                  <c:v>174.077610015869</c:v>
                </c:pt>
                <c:pt idx="8904">
                  <c:v>174.077610015869</c:v>
                </c:pt>
                <c:pt idx="8905">
                  <c:v>174.077610015869</c:v>
                </c:pt>
                <c:pt idx="8906">
                  <c:v>174.077610015869</c:v>
                </c:pt>
                <c:pt idx="8907">
                  <c:v>174.077610015869</c:v>
                </c:pt>
                <c:pt idx="8908">
                  <c:v>174.077610015869</c:v>
                </c:pt>
                <c:pt idx="8909">
                  <c:v>174.077610015869</c:v>
                </c:pt>
                <c:pt idx="8910">
                  <c:v>174.077610015869</c:v>
                </c:pt>
                <c:pt idx="8911">
                  <c:v>174.077610015869</c:v>
                </c:pt>
                <c:pt idx="8912">
                  <c:v>174.077610015869</c:v>
                </c:pt>
                <c:pt idx="8913">
                  <c:v>174.077610015869</c:v>
                </c:pt>
                <c:pt idx="8914">
                  <c:v>174.077610015869</c:v>
                </c:pt>
                <c:pt idx="8915">
                  <c:v>174.077610015869</c:v>
                </c:pt>
                <c:pt idx="8916">
                  <c:v>174.077610015869</c:v>
                </c:pt>
                <c:pt idx="8917">
                  <c:v>174.077610015869</c:v>
                </c:pt>
                <c:pt idx="8918">
                  <c:v>174.077610015869</c:v>
                </c:pt>
                <c:pt idx="8919">
                  <c:v>174.077610015869</c:v>
                </c:pt>
                <c:pt idx="8920">
                  <c:v>174.077610015869</c:v>
                </c:pt>
                <c:pt idx="8921">
                  <c:v>174.077610015869</c:v>
                </c:pt>
                <c:pt idx="8922">
                  <c:v>174.077610015869</c:v>
                </c:pt>
                <c:pt idx="8923">
                  <c:v>174.077610015869</c:v>
                </c:pt>
                <c:pt idx="8924">
                  <c:v>174.077610015869</c:v>
                </c:pt>
                <c:pt idx="8925">
                  <c:v>174.077610015869</c:v>
                </c:pt>
                <c:pt idx="8926">
                  <c:v>174.077610015869</c:v>
                </c:pt>
                <c:pt idx="8927">
                  <c:v>174.077610015869</c:v>
                </c:pt>
                <c:pt idx="8928">
                  <c:v>174.077610015869</c:v>
                </c:pt>
                <c:pt idx="8929">
                  <c:v>174.077610015869</c:v>
                </c:pt>
                <c:pt idx="8930">
                  <c:v>174.077610015869</c:v>
                </c:pt>
                <c:pt idx="8931">
                  <c:v>174.077610015869</c:v>
                </c:pt>
                <c:pt idx="8932">
                  <c:v>174.077610015869</c:v>
                </c:pt>
                <c:pt idx="8933">
                  <c:v>174.077610015869</c:v>
                </c:pt>
                <c:pt idx="8934">
                  <c:v>174.077610015869</c:v>
                </c:pt>
                <c:pt idx="8935">
                  <c:v>174.077610015869</c:v>
                </c:pt>
                <c:pt idx="8936">
                  <c:v>174.077610015869</c:v>
                </c:pt>
                <c:pt idx="8937">
                  <c:v>174.077610015869</c:v>
                </c:pt>
                <c:pt idx="8938">
                  <c:v>174.077610015869</c:v>
                </c:pt>
                <c:pt idx="8939">
                  <c:v>174.077610015869</c:v>
                </c:pt>
                <c:pt idx="8940">
                  <c:v>174.077610015869</c:v>
                </c:pt>
                <c:pt idx="8941">
                  <c:v>174.077610015869</c:v>
                </c:pt>
                <c:pt idx="8942">
                  <c:v>174.077610015869</c:v>
                </c:pt>
                <c:pt idx="8943">
                  <c:v>174.077610015869</c:v>
                </c:pt>
                <c:pt idx="8944">
                  <c:v>174.077610015869</c:v>
                </c:pt>
                <c:pt idx="8945">
                  <c:v>174.077610015869</c:v>
                </c:pt>
                <c:pt idx="8946">
                  <c:v>174.077610015869</c:v>
                </c:pt>
                <c:pt idx="8947">
                  <c:v>174.077610015869</c:v>
                </c:pt>
                <c:pt idx="8948">
                  <c:v>174.077610015869</c:v>
                </c:pt>
                <c:pt idx="8949">
                  <c:v>174.077610015869</c:v>
                </c:pt>
                <c:pt idx="8950">
                  <c:v>174.077610015869</c:v>
                </c:pt>
                <c:pt idx="8951">
                  <c:v>174.077610015869</c:v>
                </c:pt>
                <c:pt idx="8952">
                  <c:v>174.077610015869</c:v>
                </c:pt>
                <c:pt idx="8953">
                  <c:v>174.077610015869</c:v>
                </c:pt>
                <c:pt idx="8954">
                  <c:v>174.077610015869</c:v>
                </c:pt>
                <c:pt idx="8955">
                  <c:v>174.077610015869</c:v>
                </c:pt>
                <c:pt idx="8956">
                  <c:v>174.077610015869</c:v>
                </c:pt>
                <c:pt idx="8957">
                  <c:v>174.077610015869</c:v>
                </c:pt>
                <c:pt idx="8958">
                  <c:v>174.077610015869</c:v>
                </c:pt>
                <c:pt idx="8959">
                  <c:v>174.077610015869</c:v>
                </c:pt>
                <c:pt idx="8960">
                  <c:v>174.077610015869</c:v>
                </c:pt>
                <c:pt idx="8961">
                  <c:v>174.077610015869</c:v>
                </c:pt>
                <c:pt idx="8962">
                  <c:v>174.077610015869</c:v>
                </c:pt>
                <c:pt idx="8963">
                  <c:v>174.077610015869</c:v>
                </c:pt>
                <c:pt idx="8964">
                  <c:v>174.077610015869</c:v>
                </c:pt>
                <c:pt idx="8965">
                  <c:v>174.077610015869</c:v>
                </c:pt>
                <c:pt idx="8966">
                  <c:v>174.077610015869</c:v>
                </c:pt>
                <c:pt idx="8967">
                  <c:v>174.077610015869</c:v>
                </c:pt>
                <c:pt idx="8968">
                  <c:v>174.077610015869</c:v>
                </c:pt>
                <c:pt idx="8969">
                  <c:v>174.077610015869</c:v>
                </c:pt>
                <c:pt idx="8970">
                  <c:v>174.077610015869</c:v>
                </c:pt>
                <c:pt idx="8971">
                  <c:v>174.077610015869</c:v>
                </c:pt>
                <c:pt idx="8972">
                  <c:v>174.077610015869</c:v>
                </c:pt>
                <c:pt idx="8973">
                  <c:v>174.077610015869</c:v>
                </c:pt>
                <c:pt idx="8974">
                  <c:v>174.077610015869</c:v>
                </c:pt>
                <c:pt idx="8975">
                  <c:v>174.077610015869</c:v>
                </c:pt>
                <c:pt idx="8976">
                  <c:v>174.077610015869</c:v>
                </c:pt>
                <c:pt idx="8977">
                  <c:v>174.077610015869</c:v>
                </c:pt>
                <c:pt idx="8978">
                  <c:v>174.077610015869</c:v>
                </c:pt>
                <c:pt idx="8979">
                  <c:v>174.077610015869</c:v>
                </c:pt>
                <c:pt idx="8980">
                  <c:v>174.077610015869</c:v>
                </c:pt>
                <c:pt idx="8981">
                  <c:v>174.077610015869</c:v>
                </c:pt>
                <c:pt idx="8982">
                  <c:v>174.077610015869</c:v>
                </c:pt>
                <c:pt idx="8983">
                  <c:v>174.077610015869</c:v>
                </c:pt>
                <c:pt idx="8984">
                  <c:v>174.077610015869</c:v>
                </c:pt>
                <c:pt idx="8985">
                  <c:v>174.077610015869</c:v>
                </c:pt>
                <c:pt idx="8986">
                  <c:v>174.077610015869</c:v>
                </c:pt>
                <c:pt idx="8987">
                  <c:v>174.077610015869</c:v>
                </c:pt>
                <c:pt idx="8988">
                  <c:v>174.077610015869</c:v>
                </c:pt>
                <c:pt idx="8989">
                  <c:v>174.077610015869</c:v>
                </c:pt>
                <c:pt idx="8990">
                  <c:v>174.077610015869</c:v>
                </c:pt>
                <c:pt idx="8991">
                  <c:v>174.077610015869</c:v>
                </c:pt>
                <c:pt idx="8992">
                  <c:v>174.077610015869</c:v>
                </c:pt>
                <c:pt idx="8993">
                  <c:v>174.077610015869</c:v>
                </c:pt>
                <c:pt idx="8994">
                  <c:v>174.077610015869</c:v>
                </c:pt>
                <c:pt idx="8995">
                  <c:v>174.077610015869</c:v>
                </c:pt>
                <c:pt idx="8996">
                  <c:v>174.077610015869</c:v>
                </c:pt>
                <c:pt idx="8997">
                  <c:v>174.077610015869</c:v>
                </c:pt>
                <c:pt idx="8998">
                  <c:v>174.077610015869</c:v>
                </c:pt>
                <c:pt idx="8999">
                  <c:v>174.077610015869</c:v>
                </c:pt>
                <c:pt idx="9000">
                  <c:v>174.077610015869</c:v>
                </c:pt>
                <c:pt idx="9001">
                  <c:v>174.077610015869</c:v>
                </c:pt>
                <c:pt idx="9002">
                  <c:v>174.077610015869</c:v>
                </c:pt>
                <c:pt idx="9003">
                  <c:v>174.077610015869</c:v>
                </c:pt>
                <c:pt idx="9004">
                  <c:v>174.077610015869</c:v>
                </c:pt>
                <c:pt idx="9005">
                  <c:v>174.077610015869</c:v>
                </c:pt>
                <c:pt idx="9006">
                  <c:v>174.077610015869</c:v>
                </c:pt>
                <c:pt idx="9007">
                  <c:v>174.077610015869</c:v>
                </c:pt>
                <c:pt idx="9008">
                  <c:v>174.077610015869</c:v>
                </c:pt>
                <c:pt idx="9009">
                  <c:v>174.077610015869</c:v>
                </c:pt>
                <c:pt idx="9010">
                  <c:v>174.077610015869</c:v>
                </c:pt>
                <c:pt idx="9011">
                  <c:v>174.077610015869</c:v>
                </c:pt>
                <c:pt idx="9012">
                  <c:v>174.077610015869</c:v>
                </c:pt>
                <c:pt idx="9013">
                  <c:v>174.077610015869</c:v>
                </c:pt>
                <c:pt idx="9014">
                  <c:v>174.077610015869</c:v>
                </c:pt>
                <c:pt idx="9015">
                  <c:v>174.077610015869</c:v>
                </c:pt>
                <c:pt idx="9016">
                  <c:v>174.077610015869</c:v>
                </c:pt>
                <c:pt idx="9017">
                  <c:v>174.077610015869</c:v>
                </c:pt>
                <c:pt idx="9018">
                  <c:v>174.077610015869</c:v>
                </c:pt>
                <c:pt idx="9019">
                  <c:v>174.077610015869</c:v>
                </c:pt>
                <c:pt idx="9020">
                  <c:v>174.077610015869</c:v>
                </c:pt>
                <c:pt idx="9021">
                  <c:v>174.077610015869</c:v>
                </c:pt>
                <c:pt idx="9022">
                  <c:v>174.077610015869</c:v>
                </c:pt>
                <c:pt idx="9023">
                  <c:v>174.077610015869</c:v>
                </c:pt>
                <c:pt idx="9024">
                  <c:v>174.077610015869</c:v>
                </c:pt>
                <c:pt idx="9025">
                  <c:v>174.077610015869</c:v>
                </c:pt>
                <c:pt idx="9026">
                  <c:v>174.077610015869</c:v>
                </c:pt>
                <c:pt idx="9027">
                  <c:v>174.077610015869</c:v>
                </c:pt>
                <c:pt idx="9028">
                  <c:v>174.077610015869</c:v>
                </c:pt>
                <c:pt idx="9029">
                  <c:v>174.077610015869</c:v>
                </c:pt>
                <c:pt idx="9030">
                  <c:v>174.077610015869</c:v>
                </c:pt>
                <c:pt idx="9031">
                  <c:v>174.077610015869</c:v>
                </c:pt>
                <c:pt idx="9032">
                  <c:v>174.077610015869</c:v>
                </c:pt>
                <c:pt idx="9033">
                  <c:v>174.077610015869</c:v>
                </c:pt>
                <c:pt idx="9034">
                  <c:v>174.077610015869</c:v>
                </c:pt>
                <c:pt idx="9035">
                  <c:v>174.077610015869</c:v>
                </c:pt>
                <c:pt idx="9036">
                  <c:v>174.077610015869</c:v>
                </c:pt>
                <c:pt idx="9037">
                  <c:v>174.077610015869</c:v>
                </c:pt>
                <c:pt idx="9038">
                  <c:v>174.077610015869</c:v>
                </c:pt>
                <c:pt idx="9039">
                  <c:v>174.077610015869</c:v>
                </c:pt>
                <c:pt idx="9040">
                  <c:v>174.077610015869</c:v>
                </c:pt>
                <c:pt idx="9041">
                  <c:v>174.077610015869</c:v>
                </c:pt>
                <c:pt idx="9042">
                  <c:v>174.077610015869</c:v>
                </c:pt>
                <c:pt idx="9043">
                  <c:v>174.077610015869</c:v>
                </c:pt>
                <c:pt idx="9044">
                  <c:v>174.077610015869</c:v>
                </c:pt>
                <c:pt idx="9045">
                  <c:v>174.077610015869</c:v>
                </c:pt>
                <c:pt idx="9046">
                  <c:v>174.077610015869</c:v>
                </c:pt>
                <c:pt idx="9047">
                  <c:v>174.077610015869</c:v>
                </c:pt>
                <c:pt idx="9048">
                  <c:v>174.077610015869</c:v>
                </c:pt>
                <c:pt idx="9049">
                  <c:v>174.077610015869</c:v>
                </c:pt>
                <c:pt idx="9050">
                  <c:v>174.077610015869</c:v>
                </c:pt>
                <c:pt idx="9051">
                  <c:v>174.077610015869</c:v>
                </c:pt>
                <c:pt idx="9052">
                  <c:v>174.077610015869</c:v>
                </c:pt>
                <c:pt idx="9053">
                  <c:v>174.077610015869</c:v>
                </c:pt>
                <c:pt idx="9054">
                  <c:v>174.077610015869</c:v>
                </c:pt>
                <c:pt idx="9055">
                  <c:v>174.077610015869</c:v>
                </c:pt>
                <c:pt idx="9056">
                  <c:v>174.077610015869</c:v>
                </c:pt>
                <c:pt idx="9057">
                  <c:v>174.077610015869</c:v>
                </c:pt>
                <c:pt idx="9058">
                  <c:v>174.077610015869</c:v>
                </c:pt>
                <c:pt idx="9059">
                  <c:v>174.077610015869</c:v>
                </c:pt>
                <c:pt idx="9060">
                  <c:v>174.077610015869</c:v>
                </c:pt>
                <c:pt idx="9061">
                  <c:v>174.077610015869</c:v>
                </c:pt>
                <c:pt idx="9062">
                  <c:v>174.077610015869</c:v>
                </c:pt>
                <c:pt idx="9063">
                  <c:v>174.077610015869</c:v>
                </c:pt>
                <c:pt idx="9064">
                  <c:v>174.077610015869</c:v>
                </c:pt>
                <c:pt idx="9065">
                  <c:v>174.077610015869</c:v>
                </c:pt>
                <c:pt idx="9066">
                  <c:v>174.077610015869</c:v>
                </c:pt>
                <c:pt idx="9067">
                  <c:v>174.077610015869</c:v>
                </c:pt>
                <c:pt idx="9068">
                  <c:v>174.077610015869</c:v>
                </c:pt>
                <c:pt idx="9069">
                  <c:v>174.077610015869</c:v>
                </c:pt>
                <c:pt idx="9070">
                  <c:v>174.077610015869</c:v>
                </c:pt>
                <c:pt idx="9071">
                  <c:v>174.077610015869</c:v>
                </c:pt>
                <c:pt idx="9072">
                  <c:v>174.077610015869</c:v>
                </c:pt>
                <c:pt idx="9073">
                  <c:v>174.077610015869</c:v>
                </c:pt>
                <c:pt idx="9074">
                  <c:v>174.077610015869</c:v>
                </c:pt>
                <c:pt idx="9075">
                  <c:v>174.077610015869</c:v>
                </c:pt>
                <c:pt idx="9076">
                  <c:v>174.077610015869</c:v>
                </c:pt>
                <c:pt idx="9077">
                  <c:v>174.077610015869</c:v>
                </c:pt>
                <c:pt idx="9078">
                  <c:v>174.077610015869</c:v>
                </c:pt>
                <c:pt idx="9079">
                  <c:v>174.077610015869</c:v>
                </c:pt>
                <c:pt idx="9080">
                  <c:v>174.077610015869</c:v>
                </c:pt>
                <c:pt idx="9081">
                  <c:v>174.077610015869</c:v>
                </c:pt>
                <c:pt idx="9082">
                  <c:v>174.077610015869</c:v>
                </c:pt>
                <c:pt idx="9083">
                  <c:v>174.077610015869</c:v>
                </c:pt>
                <c:pt idx="9084">
                  <c:v>174.077610015869</c:v>
                </c:pt>
                <c:pt idx="9085">
                  <c:v>174.077610015869</c:v>
                </c:pt>
                <c:pt idx="9086">
                  <c:v>174.077610015869</c:v>
                </c:pt>
                <c:pt idx="9087">
                  <c:v>174.077610015869</c:v>
                </c:pt>
                <c:pt idx="9088">
                  <c:v>174.077610015869</c:v>
                </c:pt>
                <c:pt idx="9089">
                  <c:v>174.077610015869</c:v>
                </c:pt>
                <c:pt idx="9090">
                  <c:v>174.077610015869</c:v>
                </c:pt>
                <c:pt idx="9091">
                  <c:v>174.077610015869</c:v>
                </c:pt>
                <c:pt idx="9092">
                  <c:v>174.077610015869</c:v>
                </c:pt>
                <c:pt idx="9093">
                  <c:v>174.077610015869</c:v>
                </c:pt>
                <c:pt idx="9094">
                  <c:v>174.077610015869</c:v>
                </c:pt>
                <c:pt idx="9095">
                  <c:v>174.077610015869</c:v>
                </c:pt>
                <c:pt idx="9096">
                  <c:v>174.077610015869</c:v>
                </c:pt>
                <c:pt idx="9097">
                  <c:v>174.077610015869</c:v>
                </c:pt>
                <c:pt idx="9098">
                  <c:v>174.077610015869</c:v>
                </c:pt>
                <c:pt idx="9099">
                  <c:v>174.077610015869</c:v>
                </c:pt>
                <c:pt idx="9100">
                  <c:v>174.077610015869</c:v>
                </c:pt>
                <c:pt idx="9101">
                  <c:v>174.077610015869</c:v>
                </c:pt>
                <c:pt idx="9102">
                  <c:v>174.077610015869</c:v>
                </c:pt>
                <c:pt idx="9103">
                  <c:v>174.077610015869</c:v>
                </c:pt>
                <c:pt idx="9104">
                  <c:v>174.077610015869</c:v>
                </c:pt>
                <c:pt idx="9105">
                  <c:v>174.077610015869</c:v>
                </c:pt>
                <c:pt idx="9106">
                  <c:v>174.077610015869</c:v>
                </c:pt>
                <c:pt idx="9107">
                  <c:v>174.077610015869</c:v>
                </c:pt>
                <c:pt idx="9108">
                  <c:v>174.077610015869</c:v>
                </c:pt>
                <c:pt idx="9109">
                  <c:v>174.077610015869</c:v>
                </c:pt>
                <c:pt idx="9110">
                  <c:v>174.077610015869</c:v>
                </c:pt>
                <c:pt idx="9111">
                  <c:v>174.077610015869</c:v>
                </c:pt>
                <c:pt idx="9112">
                  <c:v>174.077610015869</c:v>
                </c:pt>
                <c:pt idx="9113">
                  <c:v>174.077610015869</c:v>
                </c:pt>
                <c:pt idx="9114">
                  <c:v>174.077610015869</c:v>
                </c:pt>
                <c:pt idx="9115">
                  <c:v>174.077610015869</c:v>
                </c:pt>
                <c:pt idx="9116">
                  <c:v>174.077610015869</c:v>
                </c:pt>
                <c:pt idx="9117">
                  <c:v>174.077610015869</c:v>
                </c:pt>
                <c:pt idx="9118">
                  <c:v>174.077610015869</c:v>
                </c:pt>
                <c:pt idx="9119">
                  <c:v>174.077610015869</c:v>
                </c:pt>
                <c:pt idx="9120">
                  <c:v>174.077610015869</c:v>
                </c:pt>
                <c:pt idx="9121">
                  <c:v>174.077610015869</c:v>
                </c:pt>
                <c:pt idx="9122">
                  <c:v>174.077610015869</c:v>
                </c:pt>
                <c:pt idx="9123">
                  <c:v>174.077610015869</c:v>
                </c:pt>
                <c:pt idx="9124">
                  <c:v>174.077610015869</c:v>
                </c:pt>
                <c:pt idx="9125">
                  <c:v>174.077610015869</c:v>
                </c:pt>
                <c:pt idx="9126">
                  <c:v>174.077610015869</c:v>
                </c:pt>
                <c:pt idx="9127">
                  <c:v>174.077610015869</c:v>
                </c:pt>
                <c:pt idx="9128">
                  <c:v>174.077610015869</c:v>
                </c:pt>
                <c:pt idx="9129">
                  <c:v>174.077610015869</c:v>
                </c:pt>
                <c:pt idx="9130">
                  <c:v>174.077610015869</c:v>
                </c:pt>
                <c:pt idx="9131">
                  <c:v>174.077610015869</c:v>
                </c:pt>
                <c:pt idx="9132">
                  <c:v>174.077610015869</c:v>
                </c:pt>
                <c:pt idx="9133">
                  <c:v>174.077610015869</c:v>
                </c:pt>
                <c:pt idx="9134">
                  <c:v>174.077610015869</c:v>
                </c:pt>
                <c:pt idx="9135">
                  <c:v>174.077610015869</c:v>
                </c:pt>
                <c:pt idx="9136">
                  <c:v>174.077610015869</c:v>
                </c:pt>
                <c:pt idx="9137">
                  <c:v>174.077610015869</c:v>
                </c:pt>
                <c:pt idx="9138">
                  <c:v>174.077610015869</c:v>
                </c:pt>
                <c:pt idx="9139">
                  <c:v>174.077610015869</c:v>
                </c:pt>
                <c:pt idx="9140">
                  <c:v>174.077610015869</c:v>
                </c:pt>
                <c:pt idx="9141">
                  <c:v>174.077610015869</c:v>
                </c:pt>
                <c:pt idx="9142">
                  <c:v>174.077610015869</c:v>
                </c:pt>
                <c:pt idx="9143">
                  <c:v>174.077610015869</c:v>
                </c:pt>
                <c:pt idx="9144">
                  <c:v>174.077610015869</c:v>
                </c:pt>
                <c:pt idx="9145">
                  <c:v>174.077610015869</c:v>
                </c:pt>
                <c:pt idx="9146">
                  <c:v>174.077610015869</c:v>
                </c:pt>
                <c:pt idx="9147">
                  <c:v>174.077610015869</c:v>
                </c:pt>
                <c:pt idx="9148">
                  <c:v>174.077610015869</c:v>
                </c:pt>
                <c:pt idx="9149">
                  <c:v>174.077610015869</c:v>
                </c:pt>
                <c:pt idx="9150">
                  <c:v>174.077610015869</c:v>
                </c:pt>
                <c:pt idx="9151">
                  <c:v>174.077610015869</c:v>
                </c:pt>
                <c:pt idx="9152">
                  <c:v>174.077610015869</c:v>
                </c:pt>
                <c:pt idx="9153">
                  <c:v>174.077610015869</c:v>
                </c:pt>
                <c:pt idx="9154">
                  <c:v>174.077610015869</c:v>
                </c:pt>
                <c:pt idx="9155">
                  <c:v>174.077610015869</c:v>
                </c:pt>
                <c:pt idx="9156">
                  <c:v>174.077610015869</c:v>
                </c:pt>
                <c:pt idx="9157">
                  <c:v>174.077610015869</c:v>
                </c:pt>
                <c:pt idx="9158">
                  <c:v>174.077610015869</c:v>
                </c:pt>
                <c:pt idx="9159">
                  <c:v>174.077610015869</c:v>
                </c:pt>
                <c:pt idx="9160">
                  <c:v>174.077610015869</c:v>
                </c:pt>
                <c:pt idx="9161">
                  <c:v>174.077610015869</c:v>
                </c:pt>
                <c:pt idx="9162">
                  <c:v>174.077610015869</c:v>
                </c:pt>
                <c:pt idx="9163">
                  <c:v>174.077610015869</c:v>
                </c:pt>
                <c:pt idx="9164">
                  <c:v>174.077610015869</c:v>
                </c:pt>
                <c:pt idx="9165">
                  <c:v>174.077610015869</c:v>
                </c:pt>
                <c:pt idx="9166">
                  <c:v>174.077610015869</c:v>
                </c:pt>
                <c:pt idx="9167">
                  <c:v>174.077610015869</c:v>
                </c:pt>
                <c:pt idx="9168">
                  <c:v>174.077610015869</c:v>
                </c:pt>
                <c:pt idx="9169">
                  <c:v>174.077610015869</c:v>
                </c:pt>
                <c:pt idx="9170">
                  <c:v>174.077610015869</c:v>
                </c:pt>
                <c:pt idx="9171">
                  <c:v>174.077610015869</c:v>
                </c:pt>
                <c:pt idx="9172">
                  <c:v>174.077610015869</c:v>
                </c:pt>
                <c:pt idx="9173">
                  <c:v>174.077610015869</c:v>
                </c:pt>
                <c:pt idx="9174">
                  <c:v>174.077610015869</c:v>
                </c:pt>
                <c:pt idx="9175">
                  <c:v>174.077610015869</c:v>
                </c:pt>
                <c:pt idx="9176">
                  <c:v>174.077610015869</c:v>
                </c:pt>
                <c:pt idx="9177">
                  <c:v>174.077610015869</c:v>
                </c:pt>
                <c:pt idx="9178">
                  <c:v>174.077610015869</c:v>
                </c:pt>
                <c:pt idx="9179">
                  <c:v>174.077610015869</c:v>
                </c:pt>
                <c:pt idx="9180">
                  <c:v>174.077610015869</c:v>
                </c:pt>
                <c:pt idx="9181">
                  <c:v>174.077610015869</c:v>
                </c:pt>
                <c:pt idx="9182">
                  <c:v>174.077610015869</c:v>
                </c:pt>
                <c:pt idx="9183">
                  <c:v>174.077610015869</c:v>
                </c:pt>
                <c:pt idx="9184">
                  <c:v>174.077610015869</c:v>
                </c:pt>
                <c:pt idx="9185">
                  <c:v>174.077610015869</c:v>
                </c:pt>
                <c:pt idx="9186">
                  <c:v>174.077610015869</c:v>
                </c:pt>
                <c:pt idx="9187">
                  <c:v>174.077610015869</c:v>
                </c:pt>
                <c:pt idx="9188">
                  <c:v>174.077610015869</c:v>
                </c:pt>
                <c:pt idx="9189">
                  <c:v>174.077610015869</c:v>
                </c:pt>
                <c:pt idx="9190">
                  <c:v>174.077610015869</c:v>
                </c:pt>
                <c:pt idx="9191">
                  <c:v>174.077610015869</c:v>
                </c:pt>
                <c:pt idx="9192">
                  <c:v>174.077610015869</c:v>
                </c:pt>
                <c:pt idx="9193">
                  <c:v>174.077610015869</c:v>
                </c:pt>
                <c:pt idx="9194">
                  <c:v>174.077610015869</c:v>
                </c:pt>
                <c:pt idx="9195">
                  <c:v>174.077610015869</c:v>
                </c:pt>
                <c:pt idx="9196">
                  <c:v>174.077610015869</c:v>
                </c:pt>
                <c:pt idx="9197">
                  <c:v>174.077610015869</c:v>
                </c:pt>
                <c:pt idx="9198">
                  <c:v>174.077610015869</c:v>
                </c:pt>
                <c:pt idx="9199">
                  <c:v>174.077610015869</c:v>
                </c:pt>
                <c:pt idx="9200">
                  <c:v>174.077610015869</c:v>
                </c:pt>
                <c:pt idx="9201">
                  <c:v>174.077610015869</c:v>
                </c:pt>
                <c:pt idx="9202">
                  <c:v>174.077610015869</c:v>
                </c:pt>
                <c:pt idx="9203">
                  <c:v>174.077610015869</c:v>
                </c:pt>
                <c:pt idx="9204">
                  <c:v>174.077610015869</c:v>
                </c:pt>
                <c:pt idx="9205">
                  <c:v>174.077610015869</c:v>
                </c:pt>
                <c:pt idx="9206">
                  <c:v>174.077610015869</c:v>
                </c:pt>
                <c:pt idx="9207">
                  <c:v>174.077610015869</c:v>
                </c:pt>
                <c:pt idx="9208">
                  <c:v>174.077610015869</c:v>
                </c:pt>
                <c:pt idx="9209">
                  <c:v>174.077610015869</c:v>
                </c:pt>
                <c:pt idx="9210">
                  <c:v>174.077610015869</c:v>
                </c:pt>
                <c:pt idx="9211">
                  <c:v>174.077610015869</c:v>
                </c:pt>
                <c:pt idx="9212">
                  <c:v>174.077610015869</c:v>
                </c:pt>
                <c:pt idx="9213">
                  <c:v>174.077610015869</c:v>
                </c:pt>
                <c:pt idx="9214">
                  <c:v>174.077610015869</c:v>
                </c:pt>
                <c:pt idx="9215">
                  <c:v>174.077610015869</c:v>
                </c:pt>
                <c:pt idx="9216">
                  <c:v>174.077610015869</c:v>
                </c:pt>
                <c:pt idx="9217">
                  <c:v>174.077610015869</c:v>
                </c:pt>
                <c:pt idx="9218">
                  <c:v>174.077610015869</c:v>
                </c:pt>
                <c:pt idx="9219">
                  <c:v>174.077610015869</c:v>
                </c:pt>
                <c:pt idx="9220">
                  <c:v>174.077610015869</c:v>
                </c:pt>
                <c:pt idx="9221">
                  <c:v>174.077610015869</c:v>
                </c:pt>
                <c:pt idx="9222">
                  <c:v>174.077610015869</c:v>
                </c:pt>
                <c:pt idx="9223">
                  <c:v>174.077610015869</c:v>
                </c:pt>
                <c:pt idx="9224">
                  <c:v>174.077610015869</c:v>
                </c:pt>
                <c:pt idx="9225">
                  <c:v>174.077610015869</c:v>
                </c:pt>
                <c:pt idx="9226">
                  <c:v>174.077610015869</c:v>
                </c:pt>
                <c:pt idx="9227">
                  <c:v>174.077610015869</c:v>
                </c:pt>
                <c:pt idx="9228">
                  <c:v>174.077610015869</c:v>
                </c:pt>
                <c:pt idx="9229">
                  <c:v>174.077610015869</c:v>
                </c:pt>
                <c:pt idx="9230">
                  <c:v>174.077610015869</c:v>
                </c:pt>
                <c:pt idx="9231">
                  <c:v>174.077610015869</c:v>
                </c:pt>
                <c:pt idx="9232">
                  <c:v>174.077610015869</c:v>
                </c:pt>
                <c:pt idx="9233">
                  <c:v>174.077610015869</c:v>
                </c:pt>
                <c:pt idx="9234">
                  <c:v>174.077610015869</c:v>
                </c:pt>
                <c:pt idx="9235">
                  <c:v>174.077610015869</c:v>
                </c:pt>
                <c:pt idx="9236">
                  <c:v>174.077610015869</c:v>
                </c:pt>
                <c:pt idx="9237">
                  <c:v>174.077610015869</c:v>
                </c:pt>
                <c:pt idx="9238">
                  <c:v>174.077610015869</c:v>
                </c:pt>
                <c:pt idx="9239">
                  <c:v>174.077610015869</c:v>
                </c:pt>
                <c:pt idx="9240">
                  <c:v>174.077610015869</c:v>
                </c:pt>
                <c:pt idx="9241">
                  <c:v>174.077610015869</c:v>
                </c:pt>
                <c:pt idx="9242">
                  <c:v>174.077610015869</c:v>
                </c:pt>
                <c:pt idx="9243">
                  <c:v>174.077610015869</c:v>
                </c:pt>
                <c:pt idx="9244">
                  <c:v>174.077610015869</c:v>
                </c:pt>
                <c:pt idx="9245">
                  <c:v>174.077610015869</c:v>
                </c:pt>
                <c:pt idx="9246">
                  <c:v>174.077610015869</c:v>
                </c:pt>
                <c:pt idx="9247">
                  <c:v>174.077610015869</c:v>
                </c:pt>
                <c:pt idx="9248">
                  <c:v>174.077610015869</c:v>
                </c:pt>
                <c:pt idx="9249">
                  <c:v>174.077610015869</c:v>
                </c:pt>
                <c:pt idx="9250">
                  <c:v>174.077610015869</c:v>
                </c:pt>
                <c:pt idx="9251">
                  <c:v>174.077610015869</c:v>
                </c:pt>
                <c:pt idx="9252">
                  <c:v>174.077610015869</c:v>
                </c:pt>
                <c:pt idx="9253">
                  <c:v>174.077610015869</c:v>
                </c:pt>
                <c:pt idx="9254">
                  <c:v>174.077610015869</c:v>
                </c:pt>
                <c:pt idx="9255">
                  <c:v>174.077610015869</c:v>
                </c:pt>
                <c:pt idx="9256">
                  <c:v>174.077610015869</c:v>
                </c:pt>
                <c:pt idx="9257">
                  <c:v>174.077610015869</c:v>
                </c:pt>
                <c:pt idx="9258">
                  <c:v>174.077610015869</c:v>
                </c:pt>
                <c:pt idx="9259">
                  <c:v>174.077610015869</c:v>
                </c:pt>
                <c:pt idx="9260">
                  <c:v>174.077610015869</c:v>
                </c:pt>
                <c:pt idx="9261">
                  <c:v>174.077610015869</c:v>
                </c:pt>
                <c:pt idx="9262">
                  <c:v>174.077610015869</c:v>
                </c:pt>
                <c:pt idx="9263">
                  <c:v>174.077610015869</c:v>
                </c:pt>
                <c:pt idx="9264">
                  <c:v>174.077610015869</c:v>
                </c:pt>
                <c:pt idx="9265">
                  <c:v>174.077610015869</c:v>
                </c:pt>
                <c:pt idx="9266">
                  <c:v>174.077610015869</c:v>
                </c:pt>
                <c:pt idx="9267">
                  <c:v>174.077610015869</c:v>
                </c:pt>
                <c:pt idx="9268">
                  <c:v>174.077610015869</c:v>
                </c:pt>
                <c:pt idx="9269">
                  <c:v>174.077610015869</c:v>
                </c:pt>
                <c:pt idx="9270">
                  <c:v>174.077610015869</c:v>
                </c:pt>
                <c:pt idx="9271">
                  <c:v>174.077610015869</c:v>
                </c:pt>
                <c:pt idx="9272">
                  <c:v>174.077610015869</c:v>
                </c:pt>
                <c:pt idx="9273">
                  <c:v>174.077610015869</c:v>
                </c:pt>
                <c:pt idx="9274">
                  <c:v>174.077610015869</c:v>
                </c:pt>
                <c:pt idx="9275">
                  <c:v>174.077610015869</c:v>
                </c:pt>
                <c:pt idx="9276">
                  <c:v>174.077610015869</c:v>
                </c:pt>
                <c:pt idx="9277">
                  <c:v>174.077610015869</c:v>
                </c:pt>
                <c:pt idx="9278">
                  <c:v>174.077610015869</c:v>
                </c:pt>
                <c:pt idx="9279">
                  <c:v>174.077610015869</c:v>
                </c:pt>
                <c:pt idx="9280">
                  <c:v>174.077610015869</c:v>
                </c:pt>
                <c:pt idx="9281">
                  <c:v>174.077610015869</c:v>
                </c:pt>
                <c:pt idx="9282">
                  <c:v>174.077610015869</c:v>
                </c:pt>
                <c:pt idx="9283">
                  <c:v>174.077610015869</c:v>
                </c:pt>
                <c:pt idx="9284">
                  <c:v>174.077610015869</c:v>
                </c:pt>
                <c:pt idx="9285">
                  <c:v>174.077610015869</c:v>
                </c:pt>
                <c:pt idx="9286">
                  <c:v>174.077610015869</c:v>
                </c:pt>
                <c:pt idx="9287">
                  <c:v>174.077610015869</c:v>
                </c:pt>
                <c:pt idx="9288">
                  <c:v>174.077610015869</c:v>
                </c:pt>
                <c:pt idx="9289">
                  <c:v>174.077610015869</c:v>
                </c:pt>
                <c:pt idx="9290">
                  <c:v>174.077610015869</c:v>
                </c:pt>
                <c:pt idx="9291">
                  <c:v>174.077610015869</c:v>
                </c:pt>
                <c:pt idx="9292">
                  <c:v>174.077610015869</c:v>
                </c:pt>
                <c:pt idx="9293">
                  <c:v>174.077610015869</c:v>
                </c:pt>
                <c:pt idx="9294">
                  <c:v>174.077610015869</c:v>
                </c:pt>
                <c:pt idx="9295">
                  <c:v>174.077610015869</c:v>
                </c:pt>
                <c:pt idx="9296">
                  <c:v>174.077610015869</c:v>
                </c:pt>
                <c:pt idx="9297">
                  <c:v>174.077610015869</c:v>
                </c:pt>
                <c:pt idx="9298">
                  <c:v>174.077610015869</c:v>
                </c:pt>
                <c:pt idx="9299">
                  <c:v>174.077610015869</c:v>
                </c:pt>
                <c:pt idx="9300">
                  <c:v>174.077610015869</c:v>
                </c:pt>
                <c:pt idx="9301">
                  <c:v>174.077610015869</c:v>
                </c:pt>
                <c:pt idx="9302">
                  <c:v>174.077610015869</c:v>
                </c:pt>
                <c:pt idx="9303">
                  <c:v>174.077610015869</c:v>
                </c:pt>
                <c:pt idx="9304">
                  <c:v>174.077610015869</c:v>
                </c:pt>
                <c:pt idx="9305">
                  <c:v>174.077610015869</c:v>
                </c:pt>
                <c:pt idx="9306">
                  <c:v>174.077610015869</c:v>
                </c:pt>
                <c:pt idx="9307">
                  <c:v>174.077610015869</c:v>
                </c:pt>
                <c:pt idx="9308">
                  <c:v>174.077610015869</c:v>
                </c:pt>
                <c:pt idx="9309">
                  <c:v>174.077610015869</c:v>
                </c:pt>
                <c:pt idx="9310">
                  <c:v>174.077610015869</c:v>
                </c:pt>
                <c:pt idx="9311">
                  <c:v>174.077610015869</c:v>
                </c:pt>
                <c:pt idx="9312">
                  <c:v>174.077610015869</c:v>
                </c:pt>
                <c:pt idx="9313">
                  <c:v>174.077610015869</c:v>
                </c:pt>
                <c:pt idx="9314">
                  <c:v>174.077610015869</c:v>
                </c:pt>
                <c:pt idx="9315">
                  <c:v>174.077610015869</c:v>
                </c:pt>
                <c:pt idx="9316">
                  <c:v>174.077610015869</c:v>
                </c:pt>
                <c:pt idx="9317">
                  <c:v>174.077610015869</c:v>
                </c:pt>
                <c:pt idx="9318">
                  <c:v>174.077610015869</c:v>
                </c:pt>
                <c:pt idx="9319">
                  <c:v>174.077610015869</c:v>
                </c:pt>
                <c:pt idx="9320">
                  <c:v>174.077610015869</c:v>
                </c:pt>
                <c:pt idx="9321">
                  <c:v>174.077610015869</c:v>
                </c:pt>
                <c:pt idx="9322">
                  <c:v>174.077610015869</c:v>
                </c:pt>
                <c:pt idx="9323">
                  <c:v>174.077610015869</c:v>
                </c:pt>
                <c:pt idx="9324">
                  <c:v>174.077610015869</c:v>
                </c:pt>
                <c:pt idx="9325">
                  <c:v>174.077610015869</c:v>
                </c:pt>
                <c:pt idx="9326">
                  <c:v>174.077610015869</c:v>
                </c:pt>
                <c:pt idx="9327">
                  <c:v>174.077610015869</c:v>
                </c:pt>
                <c:pt idx="9328">
                  <c:v>174.077610015869</c:v>
                </c:pt>
                <c:pt idx="9329">
                  <c:v>174.077610015869</c:v>
                </c:pt>
                <c:pt idx="9330">
                  <c:v>174.077610015869</c:v>
                </c:pt>
                <c:pt idx="9331">
                  <c:v>174.077610015869</c:v>
                </c:pt>
                <c:pt idx="9332">
                  <c:v>174.077610015869</c:v>
                </c:pt>
                <c:pt idx="9333">
                  <c:v>174.077610015869</c:v>
                </c:pt>
                <c:pt idx="9334">
                  <c:v>174.077610015869</c:v>
                </c:pt>
                <c:pt idx="9335">
                  <c:v>174.077610015869</c:v>
                </c:pt>
                <c:pt idx="9336">
                  <c:v>174.077610015869</c:v>
                </c:pt>
                <c:pt idx="9337">
                  <c:v>174.077610015869</c:v>
                </c:pt>
                <c:pt idx="9338">
                  <c:v>174.077610015869</c:v>
                </c:pt>
                <c:pt idx="9339">
                  <c:v>174.077610015869</c:v>
                </c:pt>
                <c:pt idx="9340">
                  <c:v>174.077610015869</c:v>
                </c:pt>
                <c:pt idx="9341">
                  <c:v>174.077610015869</c:v>
                </c:pt>
                <c:pt idx="9342">
                  <c:v>174.077610015869</c:v>
                </c:pt>
                <c:pt idx="9343">
                  <c:v>174.077610015869</c:v>
                </c:pt>
                <c:pt idx="9344">
                  <c:v>174.077610015869</c:v>
                </c:pt>
                <c:pt idx="9345">
                  <c:v>174.077610015869</c:v>
                </c:pt>
                <c:pt idx="9346">
                  <c:v>174.077610015869</c:v>
                </c:pt>
                <c:pt idx="9347">
                  <c:v>174.077610015869</c:v>
                </c:pt>
                <c:pt idx="9348">
                  <c:v>174.077610015869</c:v>
                </c:pt>
                <c:pt idx="9349">
                  <c:v>174.077610015869</c:v>
                </c:pt>
                <c:pt idx="9350">
                  <c:v>174.077610015869</c:v>
                </c:pt>
                <c:pt idx="9351">
                  <c:v>174.077610015869</c:v>
                </c:pt>
                <c:pt idx="9352">
                  <c:v>174.077610015869</c:v>
                </c:pt>
                <c:pt idx="9353">
                  <c:v>174.077610015869</c:v>
                </c:pt>
                <c:pt idx="9354">
                  <c:v>174.077610015869</c:v>
                </c:pt>
                <c:pt idx="9355">
                  <c:v>174.077610015869</c:v>
                </c:pt>
                <c:pt idx="9356">
                  <c:v>174.077610015869</c:v>
                </c:pt>
                <c:pt idx="9357">
                  <c:v>174.077610015869</c:v>
                </c:pt>
                <c:pt idx="9358">
                  <c:v>174.077610015869</c:v>
                </c:pt>
                <c:pt idx="9359">
                  <c:v>174.077610015869</c:v>
                </c:pt>
                <c:pt idx="9360">
                  <c:v>174.077610015869</c:v>
                </c:pt>
                <c:pt idx="9361">
                  <c:v>174.077610015869</c:v>
                </c:pt>
                <c:pt idx="9362">
                  <c:v>174.077610015869</c:v>
                </c:pt>
                <c:pt idx="9363">
                  <c:v>174.077610015869</c:v>
                </c:pt>
                <c:pt idx="9364">
                  <c:v>174.077610015869</c:v>
                </c:pt>
                <c:pt idx="9365">
                  <c:v>174.077610015869</c:v>
                </c:pt>
                <c:pt idx="9366">
                  <c:v>174.077610015869</c:v>
                </c:pt>
                <c:pt idx="9367">
                  <c:v>174.077610015869</c:v>
                </c:pt>
                <c:pt idx="9368">
                  <c:v>174.077610015869</c:v>
                </c:pt>
                <c:pt idx="9369">
                  <c:v>174.077610015869</c:v>
                </c:pt>
                <c:pt idx="9370">
                  <c:v>174.077610015869</c:v>
                </c:pt>
                <c:pt idx="9371">
                  <c:v>174.077610015869</c:v>
                </c:pt>
                <c:pt idx="9372">
                  <c:v>174.077610015869</c:v>
                </c:pt>
                <c:pt idx="9373">
                  <c:v>174.077610015869</c:v>
                </c:pt>
                <c:pt idx="9374">
                  <c:v>174.077610015869</c:v>
                </c:pt>
                <c:pt idx="9375">
                  <c:v>174.077610015869</c:v>
                </c:pt>
                <c:pt idx="9376">
                  <c:v>174.077610015869</c:v>
                </c:pt>
                <c:pt idx="9377">
                  <c:v>174.077610015869</c:v>
                </c:pt>
                <c:pt idx="9378">
                  <c:v>174.077610015869</c:v>
                </c:pt>
                <c:pt idx="9379">
                  <c:v>174.077610015869</c:v>
                </c:pt>
                <c:pt idx="9380">
                  <c:v>174.077610015869</c:v>
                </c:pt>
                <c:pt idx="9381">
                  <c:v>174.077610015869</c:v>
                </c:pt>
                <c:pt idx="9382">
                  <c:v>174.077610015869</c:v>
                </c:pt>
                <c:pt idx="9383">
                  <c:v>174.077610015869</c:v>
                </c:pt>
                <c:pt idx="9384">
                  <c:v>174.077610015869</c:v>
                </c:pt>
                <c:pt idx="9385">
                  <c:v>174.077610015869</c:v>
                </c:pt>
                <c:pt idx="9386">
                  <c:v>174.077610015869</c:v>
                </c:pt>
                <c:pt idx="9387">
                  <c:v>174.077610015869</c:v>
                </c:pt>
                <c:pt idx="9388">
                  <c:v>174.077610015869</c:v>
                </c:pt>
                <c:pt idx="9389">
                  <c:v>174.077610015869</c:v>
                </c:pt>
                <c:pt idx="9390">
                  <c:v>174.077610015869</c:v>
                </c:pt>
                <c:pt idx="9391">
                  <c:v>174.077610015869</c:v>
                </c:pt>
                <c:pt idx="9392">
                  <c:v>174.077610015869</c:v>
                </c:pt>
                <c:pt idx="9393">
                  <c:v>174.077610015869</c:v>
                </c:pt>
                <c:pt idx="9394">
                  <c:v>174.077610015869</c:v>
                </c:pt>
                <c:pt idx="9395">
                  <c:v>174.077610015869</c:v>
                </c:pt>
                <c:pt idx="9396">
                  <c:v>174.077610015869</c:v>
                </c:pt>
                <c:pt idx="9397">
                  <c:v>174.077610015869</c:v>
                </c:pt>
                <c:pt idx="9398">
                  <c:v>174.077610015869</c:v>
                </c:pt>
                <c:pt idx="9399">
                  <c:v>174.077610015869</c:v>
                </c:pt>
                <c:pt idx="9400">
                  <c:v>174.077610015869</c:v>
                </c:pt>
                <c:pt idx="9401">
                  <c:v>174.077610015869</c:v>
                </c:pt>
                <c:pt idx="9402">
                  <c:v>174.077610015869</c:v>
                </c:pt>
                <c:pt idx="9403">
                  <c:v>174.077610015869</c:v>
                </c:pt>
                <c:pt idx="9404">
                  <c:v>174.077610015869</c:v>
                </c:pt>
                <c:pt idx="9405">
                  <c:v>174.077610015869</c:v>
                </c:pt>
                <c:pt idx="9406">
                  <c:v>174.077610015869</c:v>
                </c:pt>
                <c:pt idx="9407">
                  <c:v>174.077610015869</c:v>
                </c:pt>
                <c:pt idx="9408">
                  <c:v>174.077610015869</c:v>
                </c:pt>
                <c:pt idx="9409">
                  <c:v>174.077610015869</c:v>
                </c:pt>
                <c:pt idx="9410">
                  <c:v>174.077610015869</c:v>
                </c:pt>
                <c:pt idx="9411">
                  <c:v>174.077610015869</c:v>
                </c:pt>
                <c:pt idx="9412">
                  <c:v>174.077610015869</c:v>
                </c:pt>
                <c:pt idx="9413">
                  <c:v>174.077610015869</c:v>
                </c:pt>
                <c:pt idx="9414">
                  <c:v>174.077610015869</c:v>
                </c:pt>
                <c:pt idx="9415">
                  <c:v>174.077610015869</c:v>
                </c:pt>
                <c:pt idx="9416">
                  <c:v>174.077610015869</c:v>
                </c:pt>
                <c:pt idx="9417">
                  <c:v>174.077610015869</c:v>
                </c:pt>
                <c:pt idx="9418">
                  <c:v>174.077610015869</c:v>
                </c:pt>
                <c:pt idx="9419">
                  <c:v>174.077610015869</c:v>
                </c:pt>
                <c:pt idx="9420">
                  <c:v>174.077610015869</c:v>
                </c:pt>
                <c:pt idx="9421">
                  <c:v>174.077610015869</c:v>
                </c:pt>
                <c:pt idx="9422">
                  <c:v>174.077610015869</c:v>
                </c:pt>
                <c:pt idx="9423">
                  <c:v>174.077610015869</c:v>
                </c:pt>
                <c:pt idx="9424">
                  <c:v>174.077610015869</c:v>
                </c:pt>
                <c:pt idx="9425">
                  <c:v>174.077610015869</c:v>
                </c:pt>
                <c:pt idx="9426">
                  <c:v>174.077610015869</c:v>
                </c:pt>
                <c:pt idx="9427">
                  <c:v>174.077610015869</c:v>
                </c:pt>
                <c:pt idx="9428">
                  <c:v>174.077610015869</c:v>
                </c:pt>
                <c:pt idx="9429">
                  <c:v>174.077610015869</c:v>
                </c:pt>
                <c:pt idx="9430">
                  <c:v>174.077610015869</c:v>
                </c:pt>
                <c:pt idx="9431">
                  <c:v>174.077610015869</c:v>
                </c:pt>
                <c:pt idx="9432">
                  <c:v>174.077610015869</c:v>
                </c:pt>
                <c:pt idx="9433">
                  <c:v>174.077610015869</c:v>
                </c:pt>
                <c:pt idx="9434">
                  <c:v>174.077610015869</c:v>
                </c:pt>
                <c:pt idx="9435">
                  <c:v>174.077610015869</c:v>
                </c:pt>
                <c:pt idx="9436">
                  <c:v>174.077610015869</c:v>
                </c:pt>
                <c:pt idx="9437">
                  <c:v>174.077610015869</c:v>
                </c:pt>
                <c:pt idx="9438">
                  <c:v>174.077610015869</c:v>
                </c:pt>
                <c:pt idx="9439">
                  <c:v>174.077610015869</c:v>
                </c:pt>
                <c:pt idx="9440">
                  <c:v>174.077610015869</c:v>
                </c:pt>
                <c:pt idx="9441">
                  <c:v>174.077610015869</c:v>
                </c:pt>
                <c:pt idx="9442">
                  <c:v>174.077610015869</c:v>
                </c:pt>
                <c:pt idx="9443">
                  <c:v>174.077610015869</c:v>
                </c:pt>
                <c:pt idx="9444">
                  <c:v>174.077610015869</c:v>
                </c:pt>
                <c:pt idx="9445">
                  <c:v>174.077610015869</c:v>
                </c:pt>
                <c:pt idx="9446">
                  <c:v>174.077610015869</c:v>
                </c:pt>
                <c:pt idx="9447">
                  <c:v>174.077610015869</c:v>
                </c:pt>
                <c:pt idx="9448">
                  <c:v>174.077610015869</c:v>
                </c:pt>
                <c:pt idx="9449">
                  <c:v>174.077610015869</c:v>
                </c:pt>
                <c:pt idx="9450">
                  <c:v>174.077610015869</c:v>
                </c:pt>
                <c:pt idx="9451">
                  <c:v>174.077610015869</c:v>
                </c:pt>
                <c:pt idx="9452">
                  <c:v>174.077610015869</c:v>
                </c:pt>
                <c:pt idx="9453">
                  <c:v>174.077610015869</c:v>
                </c:pt>
                <c:pt idx="9454">
                  <c:v>174.077610015869</c:v>
                </c:pt>
                <c:pt idx="9455">
                  <c:v>174.077610015869</c:v>
                </c:pt>
                <c:pt idx="9456">
                  <c:v>174.077610015869</c:v>
                </c:pt>
                <c:pt idx="9457">
                  <c:v>174.077610015869</c:v>
                </c:pt>
                <c:pt idx="9458">
                  <c:v>174.077610015869</c:v>
                </c:pt>
                <c:pt idx="9459">
                  <c:v>174.077610015869</c:v>
                </c:pt>
                <c:pt idx="9460">
                  <c:v>174.077610015869</c:v>
                </c:pt>
                <c:pt idx="9461">
                  <c:v>174.077610015869</c:v>
                </c:pt>
                <c:pt idx="9462">
                  <c:v>174.077610015869</c:v>
                </c:pt>
                <c:pt idx="9463">
                  <c:v>174.077610015869</c:v>
                </c:pt>
                <c:pt idx="9464">
                  <c:v>174.077610015869</c:v>
                </c:pt>
                <c:pt idx="9465">
                  <c:v>174.077610015869</c:v>
                </c:pt>
                <c:pt idx="9466">
                  <c:v>174.077610015869</c:v>
                </c:pt>
                <c:pt idx="9467">
                  <c:v>174.077610015869</c:v>
                </c:pt>
                <c:pt idx="9468">
                  <c:v>174.077610015869</c:v>
                </c:pt>
                <c:pt idx="9469">
                  <c:v>174.077610015869</c:v>
                </c:pt>
                <c:pt idx="9470">
                  <c:v>174.077610015869</c:v>
                </c:pt>
                <c:pt idx="9471">
                  <c:v>174.077610015869</c:v>
                </c:pt>
                <c:pt idx="9472">
                  <c:v>174.077610015869</c:v>
                </c:pt>
                <c:pt idx="9473">
                  <c:v>174.077610015869</c:v>
                </c:pt>
                <c:pt idx="9474">
                  <c:v>174.077610015869</c:v>
                </c:pt>
                <c:pt idx="9475">
                  <c:v>174.077610015869</c:v>
                </c:pt>
                <c:pt idx="9476">
                  <c:v>174.077610015869</c:v>
                </c:pt>
                <c:pt idx="9477">
                  <c:v>174.077610015869</c:v>
                </c:pt>
                <c:pt idx="9478">
                  <c:v>174.077610015869</c:v>
                </c:pt>
                <c:pt idx="9479">
                  <c:v>174.077610015869</c:v>
                </c:pt>
                <c:pt idx="9480">
                  <c:v>174.077610015869</c:v>
                </c:pt>
                <c:pt idx="9481">
                  <c:v>174.077610015869</c:v>
                </c:pt>
                <c:pt idx="9482">
                  <c:v>174.077610015869</c:v>
                </c:pt>
                <c:pt idx="9483">
                  <c:v>174.077610015869</c:v>
                </c:pt>
                <c:pt idx="9484">
                  <c:v>174.077610015869</c:v>
                </c:pt>
                <c:pt idx="9485">
                  <c:v>174.077610015869</c:v>
                </c:pt>
                <c:pt idx="9486">
                  <c:v>174.077610015869</c:v>
                </c:pt>
                <c:pt idx="9487">
                  <c:v>174.077610015869</c:v>
                </c:pt>
                <c:pt idx="9488">
                  <c:v>174.077610015869</c:v>
                </c:pt>
                <c:pt idx="9489">
                  <c:v>174.077610015869</c:v>
                </c:pt>
                <c:pt idx="9490">
                  <c:v>174.077610015869</c:v>
                </c:pt>
                <c:pt idx="9491">
                  <c:v>174.077610015869</c:v>
                </c:pt>
                <c:pt idx="9492">
                  <c:v>174.077610015869</c:v>
                </c:pt>
                <c:pt idx="9493">
                  <c:v>174.077610015869</c:v>
                </c:pt>
                <c:pt idx="9494">
                  <c:v>174.077610015869</c:v>
                </c:pt>
                <c:pt idx="9495">
                  <c:v>174.077610015869</c:v>
                </c:pt>
                <c:pt idx="9496">
                  <c:v>174.077610015869</c:v>
                </c:pt>
                <c:pt idx="9497">
                  <c:v>174.077610015869</c:v>
                </c:pt>
                <c:pt idx="9498">
                  <c:v>174.077610015869</c:v>
                </c:pt>
                <c:pt idx="9499">
                  <c:v>174.077610015869</c:v>
                </c:pt>
                <c:pt idx="9500">
                  <c:v>174.077610015869</c:v>
                </c:pt>
                <c:pt idx="9501">
                  <c:v>174.077610015869</c:v>
                </c:pt>
                <c:pt idx="9502">
                  <c:v>174.077610015869</c:v>
                </c:pt>
                <c:pt idx="9503">
                  <c:v>174.077610015869</c:v>
                </c:pt>
                <c:pt idx="9504">
                  <c:v>174.077610015869</c:v>
                </c:pt>
                <c:pt idx="9505">
                  <c:v>174.077610015869</c:v>
                </c:pt>
                <c:pt idx="9506">
                  <c:v>174.077610015869</c:v>
                </c:pt>
                <c:pt idx="9507">
                  <c:v>174.077610015869</c:v>
                </c:pt>
                <c:pt idx="9508">
                  <c:v>174.077610015869</c:v>
                </c:pt>
                <c:pt idx="9509">
                  <c:v>174.077610015869</c:v>
                </c:pt>
                <c:pt idx="9510">
                  <c:v>174.077610015869</c:v>
                </c:pt>
                <c:pt idx="9511">
                  <c:v>174.077610015869</c:v>
                </c:pt>
                <c:pt idx="9512">
                  <c:v>174.077610015869</c:v>
                </c:pt>
                <c:pt idx="9513">
                  <c:v>174.077610015869</c:v>
                </c:pt>
                <c:pt idx="9514">
                  <c:v>174.077610015869</c:v>
                </c:pt>
                <c:pt idx="9515">
                  <c:v>174.077610015869</c:v>
                </c:pt>
                <c:pt idx="9516">
                  <c:v>174.077610015869</c:v>
                </c:pt>
                <c:pt idx="9517">
                  <c:v>174.077610015869</c:v>
                </c:pt>
                <c:pt idx="9518">
                  <c:v>174.077610015869</c:v>
                </c:pt>
                <c:pt idx="9519">
                  <c:v>174.077610015869</c:v>
                </c:pt>
                <c:pt idx="9520">
                  <c:v>174.077610015869</c:v>
                </c:pt>
                <c:pt idx="9521">
                  <c:v>174.077610015869</c:v>
                </c:pt>
                <c:pt idx="9522">
                  <c:v>174.077610015869</c:v>
                </c:pt>
                <c:pt idx="9523">
                  <c:v>174.077610015869</c:v>
                </c:pt>
                <c:pt idx="9524">
                  <c:v>174.077610015869</c:v>
                </c:pt>
                <c:pt idx="9525">
                  <c:v>174.077610015869</c:v>
                </c:pt>
                <c:pt idx="9526">
                  <c:v>174.077610015869</c:v>
                </c:pt>
                <c:pt idx="9527">
                  <c:v>174.077610015869</c:v>
                </c:pt>
                <c:pt idx="9528">
                  <c:v>174.077610015869</c:v>
                </c:pt>
                <c:pt idx="9529">
                  <c:v>174.077610015869</c:v>
                </c:pt>
                <c:pt idx="9530">
                  <c:v>174.077610015869</c:v>
                </c:pt>
                <c:pt idx="9531">
                  <c:v>174.077610015869</c:v>
                </c:pt>
                <c:pt idx="9532">
                  <c:v>174.077610015869</c:v>
                </c:pt>
                <c:pt idx="9533">
                  <c:v>174.077610015869</c:v>
                </c:pt>
                <c:pt idx="9534">
                  <c:v>174.077610015869</c:v>
                </c:pt>
                <c:pt idx="9535">
                  <c:v>174.077610015869</c:v>
                </c:pt>
                <c:pt idx="9536">
                  <c:v>174.077610015869</c:v>
                </c:pt>
                <c:pt idx="9537">
                  <c:v>174.077610015869</c:v>
                </c:pt>
                <c:pt idx="9538">
                  <c:v>174.077610015869</c:v>
                </c:pt>
                <c:pt idx="9539">
                  <c:v>174.077610015869</c:v>
                </c:pt>
                <c:pt idx="9540">
                  <c:v>174.077610015869</c:v>
                </c:pt>
                <c:pt idx="9541">
                  <c:v>174.077610015869</c:v>
                </c:pt>
                <c:pt idx="9542">
                  <c:v>174.077610015869</c:v>
                </c:pt>
                <c:pt idx="9543">
                  <c:v>174.077610015869</c:v>
                </c:pt>
                <c:pt idx="9544">
                  <c:v>174.077610015869</c:v>
                </c:pt>
                <c:pt idx="9545">
                  <c:v>174.077610015869</c:v>
                </c:pt>
                <c:pt idx="9546">
                  <c:v>174.077610015869</c:v>
                </c:pt>
                <c:pt idx="9547">
                  <c:v>174.077610015869</c:v>
                </c:pt>
                <c:pt idx="9548">
                  <c:v>174.077610015869</c:v>
                </c:pt>
                <c:pt idx="9549">
                  <c:v>174.077610015869</c:v>
                </c:pt>
                <c:pt idx="9550">
                  <c:v>174.077610015869</c:v>
                </c:pt>
                <c:pt idx="9551">
                  <c:v>174.077610015869</c:v>
                </c:pt>
                <c:pt idx="9552">
                  <c:v>174.077610015869</c:v>
                </c:pt>
                <c:pt idx="9553">
                  <c:v>174.077610015869</c:v>
                </c:pt>
                <c:pt idx="9554">
                  <c:v>174.077610015869</c:v>
                </c:pt>
                <c:pt idx="9555">
                  <c:v>174.077610015869</c:v>
                </c:pt>
                <c:pt idx="9556">
                  <c:v>174.077610015869</c:v>
                </c:pt>
                <c:pt idx="9557">
                  <c:v>174.077610015869</c:v>
                </c:pt>
                <c:pt idx="9558">
                  <c:v>174.077610015869</c:v>
                </c:pt>
                <c:pt idx="9559">
                  <c:v>174.077610015869</c:v>
                </c:pt>
                <c:pt idx="9560">
                  <c:v>174.077610015869</c:v>
                </c:pt>
                <c:pt idx="9561">
                  <c:v>174.077610015869</c:v>
                </c:pt>
                <c:pt idx="9562">
                  <c:v>174.077610015869</c:v>
                </c:pt>
                <c:pt idx="9563">
                  <c:v>174.077610015869</c:v>
                </c:pt>
                <c:pt idx="9564">
                  <c:v>174.077610015869</c:v>
                </c:pt>
                <c:pt idx="9565">
                  <c:v>174.077610015869</c:v>
                </c:pt>
                <c:pt idx="9566">
                  <c:v>174.077610015869</c:v>
                </c:pt>
                <c:pt idx="9567">
                  <c:v>174.077610015869</c:v>
                </c:pt>
                <c:pt idx="9568">
                  <c:v>174.077610015869</c:v>
                </c:pt>
                <c:pt idx="9569">
                  <c:v>174.077610015869</c:v>
                </c:pt>
                <c:pt idx="9570">
                  <c:v>174.077610015869</c:v>
                </c:pt>
                <c:pt idx="9571">
                  <c:v>174.077610015869</c:v>
                </c:pt>
                <c:pt idx="9572">
                  <c:v>174.077610015869</c:v>
                </c:pt>
                <c:pt idx="9573">
                  <c:v>174.077610015869</c:v>
                </c:pt>
                <c:pt idx="9574">
                  <c:v>174.077610015869</c:v>
                </c:pt>
                <c:pt idx="9575">
                  <c:v>174.077610015869</c:v>
                </c:pt>
                <c:pt idx="9576">
                  <c:v>174.077610015869</c:v>
                </c:pt>
                <c:pt idx="9577">
                  <c:v>174.077610015869</c:v>
                </c:pt>
                <c:pt idx="9578">
                  <c:v>174.077610015869</c:v>
                </c:pt>
                <c:pt idx="9579">
                  <c:v>174.077610015869</c:v>
                </c:pt>
                <c:pt idx="9580">
                  <c:v>174.077610015869</c:v>
                </c:pt>
                <c:pt idx="9581">
                  <c:v>174.077610015869</c:v>
                </c:pt>
                <c:pt idx="9582">
                  <c:v>174.077610015869</c:v>
                </c:pt>
                <c:pt idx="9583">
                  <c:v>174.077610015869</c:v>
                </c:pt>
                <c:pt idx="9584">
                  <c:v>174.077610015869</c:v>
                </c:pt>
                <c:pt idx="9585">
                  <c:v>174.077610015869</c:v>
                </c:pt>
                <c:pt idx="9586">
                  <c:v>174.077610015869</c:v>
                </c:pt>
                <c:pt idx="9587">
                  <c:v>174.077610015869</c:v>
                </c:pt>
                <c:pt idx="9588">
                  <c:v>174.077610015869</c:v>
                </c:pt>
                <c:pt idx="9589">
                  <c:v>174.077610015869</c:v>
                </c:pt>
                <c:pt idx="9590">
                  <c:v>174.077610015869</c:v>
                </c:pt>
                <c:pt idx="9591">
                  <c:v>174.077610015869</c:v>
                </c:pt>
                <c:pt idx="9592">
                  <c:v>174.077610015869</c:v>
                </c:pt>
                <c:pt idx="9593">
                  <c:v>174.077610015869</c:v>
                </c:pt>
                <c:pt idx="9594">
                  <c:v>174.077610015869</c:v>
                </c:pt>
                <c:pt idx="9595">
                  <c:v>174.077610015869</c:v>
                </c:pt>
                <c:pt idx="9596">
                  <c:v>174.077610015869</c:v>
                </c:pt>
                <c:pt idx="9597">
                  <c:v>174.077610015869</c:v>
                </c:pt>
                <c:pt idx="9598">
                  <c:v>174.077610015869</c:v>
                </c:pt>
                <c:pt idx="9599">
                  <c:v>174.077610015869</c:v>
                </c:pt>
                <c:pt idx="9600">
                  <c:v>174.077610015869</c:v>
                </c:pt>
                <c:pt idx="9601">
                  <c:v>174.077610015869</c:v>
                </c:pt>
                <c:pt idx="9602">
                  <c:v>174.077610015869</c:v>
                </c:pt>
                <c:pt idx="9603">
                  <c:v>174.077610015869</c:v>
                </c:pt>
                <c:pt idx="9604">
                  <c:v>174.077610015869</c:v>
                </c:pt>
                <c:pt idx="9605">
                  <c:v>174.077610015869</c:v>
                </c:pt>
                <c:pt idx="9606">
                  <c:v>174.077610015869</c:v>
                </c:pt>
                <c:pt idx="9607">
                  <c:v>174.077610015869</c:v>
                </c:pt>
                <c:pt idx="9608">
                  <c:v>174.077610015869</c:v>
                </c:pt>
                <c:pt idx="9609">
                  <c:v>174.077610015869</c:v>
                </c:pt>
                <c:pt idx="9610">
                  <c:v>174.077610015869</c:v>
                </c:pt>
                <c:pt idx="9611">
                  <c:v>174.077610015869</c:v>
                </c:pt>
                <c:pt idx="9612">
                  <c:v>174.077610015869</c:v>
                </c:pt>
                <c:pt idx="9613">
                  <c:v>174.077610015869</c:v>
                </c:pt>
                <c:pt idx="9614">
                  <c:v>174.077610015869</c:v>
                </c:pt>
                <c:pt idx="9615">
                  <c:v>174.077610015869</c:v>
                </c:pt>
                <c:pt idx="9616">
                  <c:v>174.077610015869</c:v>
                </c:pt>
                <c:pt idx="9617">
                  <c:v>174.077610015869</c:v>
                </c:pt>
                <c:pt idx="9618">
                  <c:v>174.077610015869</c:v>
                </c:pt>
                <c:pt idx="9619">
                  <c:v>174.077610015869</c:v>
                </c:pt>
                <c:pt idx="9620">
                  <c:v>174.077610015869</c:v>
                </c:pt>
                <c:pt idx="9621">
                  <c:v>174.077610015869</c:v>
                </c:pt>
                <c:pt idx="9622">
                  <c:v>174.077610015869</c:v>
                </c:pt>
                <c:pt idx="9623">
                  <c:v>174.077610015869</c:v>
                </c:pt>
                <c:pt idx="9624">
                  <c:v>174.077610015869</c:v>
                </c:pt>
                <c:pt idx="9625">
                  <c:v>174.077610015869</c:v>
                </c:pt>
                <c:pt idx="9626">
                  <c:v>174.077610015869</c:v>
                </c:pt>
                <c:pt idx="9627">
                  <c:v>174.077610015869</c:v>
                </c:pt>
                <c:pt idx="9628">
                  <c:v>174.077610015869</c:v>
                </c:pt>
                <c:pt idx="9629">
                  <c:v>174.077610015869</c:v>
                </c:pt>
                <c:pt idx="9630">
                  <c:v>174.077610015869</c:v>
                </c:pt>
                <c:pt idx="9631">
                  <c:v>174.077610015869</c:v>
                </c:pt>
                <c:pt idx="9632">
                  <c:v>174.077610015869</c:v>
                </c:pt>
                <c:pt idx="9633">
                  <c:v>174.077610015869</c:v>
                </c:pt>
                <c:pt idx="9634">
                  <c:v>174.077610015869</c:v>
                </c:pt>
                <c:pt idx="9635">
                  <c:v>174.077610015869</c:v>
                </c:pt>
                <c:pt idx="9636">
                  <c:v>174.077610015869</c:v>
                </c:pt>
                <c:pt idx="9637">
                  <c:v>174.077610015869</c:v>
                </c:pt>
                <c:pt idx="9638">
                  <c:v>174.077610015869</c:v>
                </c:pt>
                <c:pt idx="9639">
                  <c:v>174.077610015869</c:v>
                </c:pt>
                <c:pt idx="9640">
                  <c:v>174.077610015869</c:v>
                </c:pt>
                <c:pt idx="9641">
                  <c:v>174.077610015869</c:v>
                </c:pt>
                <c:pt idx="9642">
                  <c:v>174.077610015869</c:v>
                </c:pt>
                <c:pt idx="9643">
                  <c:v>174.077610015869</c:v>
                </c:pt>
                <c:pt idx="9644">
                  <c:v>174.077610015869</c:v>
                </c:pt>
                <c:pt idx="9645">
                  <c:v>174.077610015869</c:v>
                </c:pt>
                <c:pt idx="9646">
                  <c:v>174.077610015869</c:v>
                </c:pt>
                <c:pt idx="9647">
                  <c:v>174.077610015869</c:v>
                </c:pt>
                <c:pt idx="9648">
                  <c:v>174.077610015869</c:v>
                </c:pt>
                <c:pt idx="9649">
                  <c:v>174.077610015869</c:v>
                </c:pt>
                <c:pt idx="9650">
                  <c:v>174.077610015869</c:v>
                </c:pt>
                <c:pt idx="9651">
                  <c:v>174.077610015869</c:v>
                </c:pt>
                <c:pt idx="9652">
                  <c:v>174.077610015869</c:v>
                </c:pt>
                <c:pt idx="9653">
                  <c:v>174.077610015869</c:v>
                </c:pt>
                <c:pt idx="9654">
                  <c:v>174.077610015869</c:v>
                </c:pt>
                <c:pt idx="9655">
                  <c:v>174.077610015869</c:v>
                </c:pt>
                <c:pt idx="9656">
                  <c:v>174.077610015869</c:v>
                </c:pt>
                <c:pt idx="9657">
                  <c:v>174.077610015869</c:v>
                </c:pt>
                <c:pt idx="9658">
                  <c:v>174.077610015869</c:v>
                </c:pt>
                <c:pt idx="9659">
                  <c:v>174.077610015869</c:v>
                </c:pt>
                <c:pt idx="9660">
                  <c:v>174.077610015869</c:v>
                </c:pt>
                <c:pt idx="9661">
                  <c:v>174.077610015869</c:v>
                </c:pt>
                <c:pt idx="9662">
                  <c:v>174.077610015869</c:v>
                </c:pt>
                <c:pt idx="9663">
                  <c:v>174.077610015869</c:v>
                </c:pt>
                <c:pt idx="9664">
                  <c:v>174.077610015869</c:v>
                </c:pt>
                <c:pt idx="9665">
                  <c:v>174.077610015869</c:v>
                </c:pt>
                <c:pt idx="9666">
                  <c:v>174.077610015869</c:v>
                </c:pt>
                <c:pt idx="9667">
                  <c:v>174.077610015869</c:v>
                </c:pt>
                <c:pt idx="9668">
                  <c:v>174.077610015869</c:v>
                </c:pt>
                <c:pt idx="9669">
                  <c:v>174.077610015869</c:v>
                </c:pt>
                <c:pt idx="9670">
                  <c:v>174.077610015869</c:v>
                </c:pt>
                <c:pt idx="9671">
                  <c:v>174.077610015869</c:v>
                </c:pt>
                <c:pt idx="9672">
                  <c:v>174.077610015869</c:v>
                </c:pt>
                <c:pt idx="9673">
                  <c:v>174.077610015869</c:v>
                </c:pt>
                <c:pt idx="9674">
                  <c:v>174.077610015869</c:v>
                </c:pt>
                <c:pt idx="9675">
                  <c:v>174.077610015869</c:v>
                </c:pt>
                <c:pt idx="9676">
                  <c:v>174.077610015869</c:v>
                </c:pt>
                <c:pt idx="9677">
                  <c:v>174.077610015869</c:v>
                </c:pt>
                <c:pt idx="9678">
                  <c:v>174.077610015869</c:v>
                </c:pt>
                <c:pt idx="9679">
                  <c:v>174.077610015869</c:v>
                </c:pt>
                <c:pt idx="9680">
                  <c:v>174.077610015869</c:v>
                </c:pt>
                <c:pt idx="9681">
                  <c:v>174.077610015869</c:v>
                </c:pt>
                <c:pt idx="9682">
                  <c:v>174.077610015869</c:v>
                </c:pt>
                <c:pt idx="9683">
                  <c:v>174.077610015869</c:v>
                </c:pt>
                <c:pt idx="9684">
                  <c:v>174.077610015869</c:v>
                </c:pt>
                <c:pt idx="9685">
                  <c:v>174.077610015869</c:v>
                </c:pt>
                <c:pt idx="9686">
                  <c:v>174.077610015869</c:v>
                </c:pt>
                <c:pt idx="9687">
                  <c:v>174.077610015869</c:v>
                </c:pt>
                <c:pt idx="9688">
                  <c:v>174.077610015869</c:v>
                </c:pt>
                <c:pt idx="9689">
                  <c:v>174.077610015869</c:v>
                </c:pt>
                <c:pt idx="9690">
                  <c:v>174.077610015869</c:v>
                </c:pt>
                <c:pt idx="9691">
                  <c:v>174.077610015869</c:v>
                </c:pt>
                <c:pt idx="9692">
                  <c:v>174.077610015869</c:v>
                </c:pt>
                <c:pt idx="9693">
                  <c:v>174.077610015869</c:v>
                </c:pt>
                <c:pt idx="9694">
                  <c:v>174.077610015869</c:v>
                </c:pt>
                <c:pt idx="9695">
                  <c:v>174.077610015869</c:v>
                </c:pt>
                <c:pt idx="9696">
                  <c:v>174.077610015869</c:v>
                </c:pt>
                <c:pt idx="9697">
                  <c:v>174.077610015869</c:v>
                </c:pt>
                <c:pt idx="9698">
                  <c:v>174.077610015869</c:v>
                </c:pt>
                <c:pt idx="9699">
                  <c:v>174.077610015869</c:v>
                </c:pt>
                <c:pt idx="9700">
                  <c:v>174.077610015869</c:v>
                </c:pt>
                <c:pt idx="9701">
                  <c:v>174.077610015869</c:v>
                </c:pt>
                <c:pt idx="9702">
                  <c:v>174.077610015869</c:v>
                </c:pt>
                <c:pt idx="9703">
                  <c:v>174.077610015869</c:v>
                </c:pt>
                <c:pt idx="9704">
                  <c:v>174.077610015869</c:v>
                </c:pt>
                <c:pt idx="9705">
                  <c:v>174.077610015869</c:v>
                </c:pt>
                <c:pt idx="9706">
                  <c:v>174.077610015869</c:v>
                </c:pt>
                <c:pt idx="9707">
                  <c:v>174.077610015869</c:v>
                </c:pt>
                <c:pt idx="9708">
                  <c:v>174.077610015869</c:v>
                </c:pt>
                <c:pt idx="9709">
                  <c:v>174.077610015869</c:v>
                </c:pt>
                <c:pt idx="9710">
                  <c:v>174.077610015869</c:v>
                </c:pt>
                <c:pt idx="9711">
                  <c:v>174.077610015869</c:v>
                </c:pt>
                <c:pt idx="9712">
                  <c:v>174.077610015869</c:v>
                </c:pt>
                <c:pt idx="9713">
                  <c:v>174.077610015869</c:v>
                </c:pt>
                <c:pt idx="9714">
                  <c:v>174.077610015869</c:v>
                </c:pt>
                <c:pt idx="9715">
                  <c:v>174.077610015869</c:v>
                </c:pt>
                <c:pt idx="9716">
                  <c:v>174.077610015869</c:v>
                </c:pt>
                <c:pt idx="9717">
                  <c:v>174.077610015869</c:v>
                </c:pt>
                <c:pt idx="9718">
                  <c:v>174.077610015869</c:v>
                </c:pt>
                <c:pt idx="9719">
                  <c:v>174.077610015869</c:v>
                </c:pt>
                <c:pt idx="9720">
                  <c:v>174.077610015869</c:v>
                </c:pt>
                <c:pt idx="9721">
                  <c:v>174.077610015869</c:v>
                </c:pt>
                <c:pt idx="9722">
                  <c:v>174.077610015869</c:v>
                </c:pt>
                <c:pt idx="9723">
                  <c:v>174.077610015869</c:v>
                </c:pt>
                <c:pt idx="9724">
                  <c:v>174.077610015869</c:v>
                </c:pt>
                <c:pt idx="9725">
                  <c:v>174.077610015869</c:v>
                </c:pt>
                <c:pt idx="9726">
                  <c:v>174.077610015869</c:v>
                </c:pt>
                <c:pt idx="9727">
                  <c:v>174.077610015869</c:v>
                </c:pt>
                <c:pt idx="9728">
                  <c:v>174.077610015869</c:v>
                </c:pt>
                <c:pt idx="9729">
                  <c:v>174.077610015869</c:v>
                </c:pt>
                <c:pt idx="9730">
                  <c:v>174.077610015869</c:v>
                </c:pt>
                <c:pt idx="9731">
                  <c:v>174.077610015869</c:v>
                </c:pt>
                <c:pt idx="9732">
                  <c:v>174.077610015869</c:v>
                </c:pt>
                <c:pt idx="9733">
                  <c:v>174.077610015869</c:v>
                </c:pt>
                <c:pt idx="9734">
                  <c:v>174.077610015869</c:v>
                </c:pt>
                <c:pt idx="9735">
                  <c:v>174.077610015869</c:v>
                </c:pt>
                <c:pt idx="9736">
                  <c:v>174.077610015869</c:v>
                </c:pt>
                <c:pt idx="9737">
                  <c:v>174.077610015869</c:v>
                </c:pt>
                <c:pt idx="9738">
                  <c:v>174.077610015869</c:v>
                </c:pt>
                <c:pt idx="9739">
                  <c:v>174.077610015869</c:v>
                </c:pt>
                <c:pt idx="9740">
                  <c:v>174.077610015869</c:v>
                </c:pt>
                <c:pt idx="9741">
                  <c:v>174.077610015869</c:v>
                </c:pt>
                <c:pt idx="9742">
                  <c:v>174.077610015869</c:v>
                </c:pt>
                <c:pt idx="9743">
                  <c:v>174.077610015869</c:v>
                </c:pt>
                <c:pt idx="9744">
                  <c:v>174.077610015869</c:v>
                </c:pt>
                <c:pt idx="9745">
                  <c:v>174.077610015869</c:v>
                </c:pt>
                <c:pt idx="9746">
                  <c:v>174.077610015869</c:v>
                </c:pt>
                <c:pt idx="9747">
                  <c:v>174.077610015869</c:v>
                </c:pt>
                <c:pt idx="9748">
                  <c:v>174.077610015869</c:v>
                </c:pt>
                <c:pt idx="9749">
                  <c:v>174.077610015869</c:v>
                </c:pt>
                <c:pt idx="9750">
                  <c:v>174.077610015869</c:v>
                </c:pt>
                <c:pt idx="9751">
                  <c:v>174.077610015869</c:v>
                </c:pt>
                <c:pt idx="9752">
                  <c:v>174.077610015869</c:v>
                </c:pt>
                <c:pt idx="9753">
                  <c:v>174.077610015869</c:v>
                </c:pt>
                <c:pt idx="9754">
                  <c:v>174.077610015869</c:v>
                </c:pt>
                <c:pt idx="9755">
                  <c:v>174.077610015869</c:v>
                </c:pt>
                <c:pt idx="9756">
                  <c:v>174.077610015869</c:v>
                </c:pt>
                <c:pt idx="9757">
                  <c:v>174.077610015869</c:v>
                </c:pt>
                <c:pt idx="9758">
                  <c:v>174.077610015869</c:v>
                </c:pt>
                <c:pt idx="9759">
                  <c:v>174.077610015869</c:v>
                </c:pt>
                <c:pt idx="9760">
                  <c:v>174.077610015869</c:v>
                </c:pt>
                <c:pt idx="9761">
                  <c:v>174.077610015869</c:v>
                </c:pt>
                <c:pt idx="9762">
                  <c:v>174.077610015869</c:v>
                </c:pt>
                <c:pt idx="9763">
                  <c:v>174.077610015869</c:v>
                </c:pt>
                <c:pt idx="9764">
                  <c:v>174.077610015869</c:v>
                </c:pt>
                <c:pt idx="9765">
                  <c:v>174.077610015869</c:v>
                </c:pt>
                <c:pt idx="9766">
                  <c:v>174.077610015869</c:v>
                </c:pt>
                <c:pt idx="9767">
                  <c:v>174.077610015869</c:v>
                </c:pt>
                <c:pt idx="9768">
                  <c:v>174.077610015869</c:v>
                </c:pt>
                <c:pt idx="9769">
                  <c:v>174.077610015869</c:v>
                </c:pt>
                <c:pt idx="9770">
                  <c:v>174.077610015869</c:v>
                </c:pt>
                <c:pt idx="9771">
                  <c:v>174.077610015869</c:v>
                </c:pt>
                <c:pt idx="9772">
                  <c:v>174.077610015869</c:v>
                </c:pt>
                <c:pt idx="9773">
                  <c:v>174.077610015869</c:v>
                </c:pt>
                <c:pt idx="9774">
                  <c:v>174.077610015869</c:v>
                </c:pt>
                <c:pt idx="9775">
                  <c:v>174.077610015869</c:v>
                </c:pt>
                <c:pt idx="9776">
                  <c:v>174.077610015869</c:v>
                </c:pt>
                <c:pt idx="9777">
                  <c:v>174.077610015869</c:v>
                </c:pt>
                <c:pt idx="9778">
                  <c:v>174.077610015869</c:v>
                </c:pt>
                <c:pt idx="9779">
                  <c:v>174.077610015869</c:v>
                </c:pt>
                <c:pt idx="9780">
                  <c:v>174.077610015869</c:v>
                </c:pt>
                <c:pt idx="9781">
                  <c:v>174.077610015869</c:v>
                </c:pt>
                <c:pt idx="9782">
                  <c:v>174.077610015869</c:v>
                </c:pt>
                <c:pt idx="9783">
                  <c:v>174.077610015869</c:v>
                </c:pt>
                <c:pt idx="9784">
                  <c:v>174.077610015869</c:v>
                </c:pt>
                <c:pt idx="9785">
                  <c:v>174.077610015869</c:v>
                </c:pt>
                <c:pt idx="9786">
                  <c:v>174.077610015869</c:v>
                </c:pt>
                <c:pt idx="9787">
                  <c:v>174.077610015869</c:v>
                </c:pt>
                <c:pt idx="9788">
                  <c:v>174.077610015869</c:v>
                </c:pt>
                <c:pt idx="9789">
                  <c:v>174.077610015869</c:v>
                </c:pt>
                <c:pt idx="9790">
                  <c:v>174.077610015869</c:v>
                </c:pt>
                <c:pt idx="9791">
                  <c:v>174.077610015869</c:v>
                </c:pt>
                <c:pt idx="9792">
                  <c:v>174.077610015869</c:v>
                </c:pt>
                <c:pt idx="9793">
                  <c:v>174.077610015869</c:v>
                </c:pt>
                <c:pt idx="9794">
                  <c:v>174.077610015869</c:v>
                </c:pt>
                <c:pt idx="9795">
                  <c:v>174.077610015869</c:v>
                </c:pt>
                <c:pt idx="9796">
                  <c:v>174.077610015869</c:v>
                </c:pt>
                <c:pt idx="9797">
                  <c:v>174.077610015869</c:v>
                </c:pt>
                <c:pt idx="9798">
                  <c:v>174.077610015869</c:v>
                </c:pt>
                <c:pt idx="9799">
                  <c:v>174.077610015869</c:v>
                </c:pt>
                <c:pt idx="9800">
                  <c:v>174.077610015869</c:v>
                </c:pt>
                <c:pt idx="9801">
                  <c:v>174.077610015869</c:v>
                </c:pt>
                <c:pt idx="9802">
                  <c:v>174.077610015869</c:v>
                </c:pt>
                <c:pt idx="9803">
                  <c:v>174.077610015869</c:v>
                </c:pt>
                <c:pt idx="9804">
                  <c:v>174.077610015869</c:v>
                </c:pt>
                <c:pt idx="9805">
                  <c:v>174.077610015869</c:v>
                </c:pt>
                <c:pt idx="9806">
                  <c:v>174.077610015869</c:v>
                </c:pt>
                <c:pt idx="9807">
                  <c:v>174.077610015869</c:v>
                </c:pt>
                <c:pt idx="9808">
                  <c:v>174.077610015869</c:v>
                </c:pt>
                <c:pt idx="9809">
                  <c:v>174.077610015869</c:v>
                </c:pt>
                <c:pt idx="9810">
                  <c:v>174.077610015869</c:v>
                </c:pt>
                <c:pt idx="9811">
                  <c:v>174.077610015869</c:v>
                </c:pt>
                <c:pt idx="9812">
                  <c:v>174.077610015869</c:v>
                </c:pt>
                <c:pt idx="9813">
                  <c:v>174.077610015869</c:v>
                </c:pt>
                <c:pt idx="9814">
                  <c:v>174.077610015869</c:v>
                </c:pt>
                <c:pt idx="9815">
                  <c:v>174.077610015869</c:v>
                </c:pt>
                <c:pt idx="9816">
                  <c:v>174.077610015869</c:v>
                </c:pt>
                <c:pt idx="9817">
                  <c:v>174.077610015869</c:v>
                </c:pt>
                <c:pt idx="9818">
                  <c:v>174.077610015869</c:v>
                </c:pt>
                <c:pt idx="9819">
                  <c:v>174.077610015869</c:v>
                </c:pt>
                <c:pt idx="9820">
                  <c:v>174.077610015869</c:v>
                </c:pt>
                <c:pt idx="9821">
                  <c:v>174.077610015869</c:v>
                </c:pt>
                <c:pt idx="9822">
                  <c:v>174.077610015869</c:v>
                </c:pt>
                <c:pt idx="9823">
                  <c:v>174.077610015869</c:v>
                </c:pt>
                <c:pt idx="9824">
                  <c:v>174.077610015869</c:v>
                </c:pt>
                <c:pt idx="9825">
                  <c:v>174.077610015869</c:v>
                </c:pt>
                <c:pt idx="9826">
                  <c:v>174.077610015869</c:v>
                </c:pt>
                <c:pt idx="9827">
                  <c:v>174.077610015869</c:v>
                </c:pt>
                <c:pt idx="9828">
                  <c:v>174.077610015869</c:v>
                </c:pt>
                <c:pt idx="9829">
                  <c:v>174.077610015869</c:v>
                </c:pt>
                <c:pt idx="9830">
                  <c:v>174.077610015869</c:v>
                </c:pt>
                <c:pt idx="9831">
                  <c:v>174.077610015869</c:v>
                </c:pt>
                <c:pt idx="9832">
                  <c:v>174.077610015869</c:v>
                </c:pt>
                <c:pt idx="9833">
                  <c:v>174.077610015869</c:v>
                </c:pt>
                <c:pt idx="9834">
                  <c:v>174.077610015869</c:v>
                </c:pt>
                <c:pt idx="9835">
                  <c:v>174.077610015869</c:v>
                </c:pt>
                <c:pt idx="9836">
                  <c:v>174.077610015869</c:v>
                </c:pt>
                <c:pt idx="9837">
                  <c:v>174.077610015869</c:v>
                </c:pt>
                <c:pt idx="9838">
                  <c:v>174.077610015869</c:v>
                </c:pt>
                <c:pt idx="9839">
                  <c:v>174.077610015869</c:v>
                </c:pt>
                <c:pt idx="9840">
                  <c:v>174.077610015869</c:v>
                </c:pt>
                <c:pt idx="9841">
                  <c:v>174.077610015869</c:v>
                </c:pt>
                <c:pt idx="9842">
                  <c:v>174.077610015869</c:v>
                </c:pt>
                <c:pt idx="9843">
                  <c:v>174.077610015869</c:v>
                </c:pt>
                <c:pt idx="9844">
                  <c:v>174.077610015869</c:v>
                </c:pt>
                <c:pt idx="9845">
                  <c:v>174.077610015869</c:v>
                </c:pt>
                <c:pt idx="9846">
                  <c:v>174.077610015869</c:v>
                </c:pt>
                <c:pt idx="9847">
                  <c:v>174.077610015869</c:v>
                </c:pt>
                <c:pt idx="9848">
                  <c:v>174.077610015869</c:v>
                </c:pt>
                <c:pt idx="9849">
                  <c:v>174.077610015869</c:v>
                </c:pt>
                <c:pt idx="9850">
                  <c:v>174.077610015869</c:v>
                </c:pt>
                <c:pt idx="9851">
                  <c:v>174.077610015869</c:v>
                </c:pt>
                <c:pt idx="9852">
                  <c:v>174.077610015869</c:v>
                </c:pt>
                <c:pt idx="9853">
                  <c:v>174.077610015869</c:v>
                </c:pt>
                <c:pt idx="9854">
                  <c:v>174.077610015869</c:v>
                </c:pt>
                <c:pt idx="9855">
                  <c:v>174.077610015869</c:v>
                </c:pt>
                <c:pt idx="9856">
                  <c:v>174.077610015869</c:v>
                </c:pt>
                <c:pt idx="9857">
                  <c:v>174.077610015869</c:v>
                </c:pt>
                <c:pt idx="9858">
                  <c:v>174.077610015869</c:v>
                </c:pt>
                <c:pt idx="9859">
                  <c:v>174.077610015869</c:v>
                </c:pt>
                <c:pt idx="9860">
                  <c:v>174.077610015869</c:v>
                </c:pt>
                <c:pt idx="9861">
                  <c:v>174.077610015869</c:v>
                </c:pt>
                <c:pt idx="9862">
                  <c:v>174.077610015869</c:v>
                </c:pt>
                <c:pt idx="9863">
                  <c:v>174.077610015869</c:v>
                </c:pt>
                <c:pt idx="9864">
                  <c:v>174.077610015869</c:v>
                </c:pt>
                <c:pt idx="9865">
                  <c:v>174.077610015869</c:v>
                </c:pt>
                <c:pt idx="9866">
                  <c:v>174.077610015869</c:v>
                </c:pt>
                <c:pt idx="9867">
                  <c:v>174.077610015869</c:v>
                </c:pt>
                <c:pt idx="9868">
                  <c:v>174.077610015869</c:v>
                </c:pt>
                <c:pt idx="9869">
                  <c:v>174.077610015869</c:v>
                </c:pt>
                <c:pt idx="9870">
                  <c:v>174.077610015869</c:v>
                </c:pt>
                <c:pt idx="9871">
                  <c:v>174.077610015869</c:v>
                </c:pt>
                <c:pt idx="9872">
                  <c:v>174.077610015869</c:v>
                </c:pt>
                <c:pt idx="9873">
                  <c:v>174.077610015869</c:v>
                </c:pt>
                <c:pt idx="9874">
                  <c:v>174.077610015869</c:v>
                </c:pt>
                <c:pt idx="9875">
                  <c:v>174.077610015869</c:v>
                </c:pt>
                <c:pt idx="9876">
                  <c:v>174.077610015869</c:v>
                </c:pt>
                <c:pt idx="9877">
                  <c:v>174.077610015869</c:v>
                </c:pt>
                <c:pt idx="9878">
                  <c:v>174.077610015869</c:v>
                </c:pt>
                <c:pt idx="9879">
                  <c:v>174.077610015869</c:v>
                </c:pt>
                <c:pt idx="9880">
                  <c:v>174.077610015869</c:v>
                </c:pt>
                <c:pt idx="9881">
                  <c:v>174.077610015869</c:v>
                </c:pt>
                <c:pt idx="9882">
                  <c:v>174.077610015869</c:v>
                </c:pt>
                <c:pt idx="9883">
                  <c:v>174.077610015869</c:v>
                </c:pt>
                <c:pt idx="9884">
                  <c:v>174.077610015869</c:v>
                </c:pt>
                <c:pt idx="9885">
                  <c:v>174.077610015869</c:v>
                </c:pt>
                <c:pt idx="9886">
                  <c:v>174.077610015869</c:v>
                </c:pt>
                <c:pt idx="9887">
                  <c:v>174.077610015869</c:v>
                </c:pt>
                <c:pt idx="9888">
                  <c:v>174.077610015869</c:v>
                </c:pt>
                <c:pt idx="9889">
                  <c:v>174.077610015869</c:v>
                </c:pt>
                <c:pt idx="9890">
                  <c:v>174.077610015869</c:v>
                </c:pt>
                <c:pt idx="9891">
                  <c:v>174.077610015869</c:v>
                </c:pt>
                <c:pt idx="9892">
                  <c:v>174.077610015869</c:v>
                </c:pt>
                <c:pt idx="9893">
                  <c:v>174.077610015869</c:v>
                </c:pt>
                <c:pt idx="9894">
                  <c:v>174.077610015869</c:v>
                </c:pt>
                <c:pt idx="9895">
                  <c:v>174.077610015869</c:v>
                </c:pt>
                <c:pt idx="9896">
                  <c:v>174.077610015869</c:v>
                </c:pt>
                <c:pt idx="9897">
                  <c:v>174.077610015869</c:v>
                </c:pt>
                <c:pt idx="9898">
                  <c:v>174.077610015869</c:v>
                </c:pt>
                <c:pt idx="9899">
                  <c:v>174.077610015869</c:v>
                </c:pt>
                <c:pt idx="9900">
                  <c:v>174.077610015869</c:v>
                </c:pt>
                <c:pt idx="9901">
                  <c:v>174.077610015869</c:v>
                </c:pt>
                <c:pt idx="9902">
                  <c:v>174.077610015869</c:v>
                </c:pt>
                <c:pt idx="9903">
                  <c:v>174.077610015869</c:v>
                </c:pt>
                <c:pt idx="9904">
                  <c:v>174.077610015869</c:v>
                </c:pt>
                <c:pt idx="9905">
                  <c:v>174.077610015869</c:v>
                </c:pt>
                <c:pt idx="9906">
                  <c:v>174.077610015869</c:v>
                </c:pt>
                <c:pt idx="9907">
                  <c:v>174.077610015869</c:v>
                </c:pt>
                <c:pt idx="9908">
                  <c:v>174.077610015869</c:v>
                </c:pt>
                <c:pt idx="9909">
                  <c:v>174.077610015869</c:v>
                </c:pt>
                <c:pt idx="9910">
                  <c:v>174.077610015869</c:v>
                </c:pt>
                <c:pt idx="9911">
                  <c:v>174.077610015869</c:v>
                </c:pt>
                <c:pt idx="9912">
                  <c:v>174.077610015869</c:v>
                </c:pt>
                <c:pt idx="9913">
                  <c:v>174.077610015869</c:v>
                </c:pt>
                <c:pt idx="9914">
                  <c:v>174.077610015869</c:v>
                </c:pt>
                <c:pt idx="9915">
                  <c:v>174.077610015869</c:v>
                </c:pt>
                <c:pt idx="9916">
                  <c:v>174.077610015869</c:v>
                </c:pt>
                <c:pt idx="9917">
                  <c:v>174.077610015869</c:v>
                </c:pt>
                <c:pt idx="9918">
                  <c:v>174.077610015869</c:v>
                </c:pt>
                <c:pt idx="9919">
                  <c:v>174.077610015869</c:v>
                </c:pt>
                <c:pt idx="9920">
                  <c:v>174.077610015869</c:v>
                </c:pt>
                <c:pt idx="9921">
                  <c:v>174.077610015869</c:v>
                </c:pt>
                <c:pt idx="9922">
                  <c:v>174.077610015869</c:v>
                </c:pt>
                <c:pt idx="9923">
                  <c:v>174.077610015869</c:v>
                </c:pt>
                <c:pt idx="9924">
                  <c:v>174.077610015869</c:v>
                </c:pt>
                <c:pt idx="9925">
                  <c:v>174.077610015869</c:v>
                </c:pt>
                <c:pt idx="9926">
                  <c:v>174.077610015869</c:v>
                </c:pt>
                <c:pt idx="9927">
                  <c:v>174.077610015869</c:v>
                </c:pt>
                <c:pt idx="9928">
                  <c:v>174.077610015869</c:v>
                </c:pt>
                <c:pt idx="9929">
                  <c:v>174.077610015869</c:v>
                </c:pt>
                <c:pt idx="9930">
                  <c:v>174.077610015869</c:v>
                </c:pt>
                <c:pt idx="9931">
                  <c:v>174.077610015869</c:v>
                </c:pt>
                <c:pt idx="9932">
                  <c:v>174.077610015869</c:v>
                </c:pt>
                <c:pt idx="9933">
                  <c:v>174.077610015869</c:v>
                </c:pt>
                <c:pt idx="9934">
                  <c:v>174.077610015869</c:v>
                </c:pt>
                <c:pt idx="9935">
                  <c:v>174.077610015869</c:v>
                </c:pt>
                <c:pt idx="9936">
                  <c:v>174.077610015869</c:v>
                </c:pt>
                <c:pt idx="9937">
                  <c:v>174.077610015869</c:v>
                </c:pt>
                <c:pt idx="9938">
                  <c:v>174.077610015869</c:v>
                </c:pt>
                <c:pt idx="9939">
                  <c:v>174.077610015869</c:v>
                </c:pt>
                <c:pt idx="9940">
                  <c:v>174.077610015869</c:v>
                </c:pt>
                <c:pt idx="9941">
                  <c:v>174.077610015869</c:v>
                </c:pt>
                <c:pt idx="9942">
                  <c:v>174.077610015869</c:v>
                </c:pt>
                <c:pt idx="9943">
                  <c:v>174.077610015869</c:v>
                </c:pt>
                <c:pt idx="9944">
                  <c:v>174.077610015869</c:v>
                </c:pt>
                <c:pt idx="9945">
                  <c:v>174.077610015869</c:v>
                </c:pt>
                <c:pt idx="9946">
                  <c:v>174.077610015869</c:v>
                </c:pt>
                <c:pt idx="9947">
                  <c:v>174.077610015869</c:v>
                </c:pt>
                <c:pt idx="9948">
                  <c:v>174.077610015869</c:v>
                </c:pt>
                <c:pt idx="9949">
                  <c:v>174.077610015869</c:v>
                </c:pt>
                <c:pt idx="9950">
                  <c:v>174.077610015869</c:v>
                </c:pt>
                <c:pt idx="9951">
                  <c:v>174.077610015869</c:v>
                </c:pt>
                <c:pt idx="9952">
                  <c:v>174.077610015869</c:v>
                </c:pt>
                <c:pt idx="9953">
                  <c:v>174.077610015869</c:v>
                </c:pt>
                <c:pt idx="9954">
                  <c:v>174.077610015869</c:v>
                </c:pt>
                <c:pt idx="9955">
                  <c:v>174.077610015869</c:v>
                </c:pt>
                <c:pt idx="9956">
                  <c:v>174.077610015869</c:v>
                </c:pt>
                <c:pt idx="9957">
                  <c:v>174.077610015869</c:v>
                </c:pt>
                <c:pt idx="9958">
                  <c:v>174.077610015869</c:v>
                </c:pt>
                <c:pt idx="9959">
                  <c:v>174.077610015869</c:v>
                </c:pt>
                <c:pt idx="9960">
                  <c:v>174.077610015869</c:v>
                </c:pt>
                <c:pt idx="9961">
                  <c:v>174.077610015869</c:v>
                </c:pt>
                <c:pt idx="9962">
                  <c:v>174.077610015869</c:v>
                </c:pt>
                <c:pt idx="9963">
                  <c:v>174.077610015869</c:v>
                </c:pt>
                <c:pt idx="9964">
                  <c:v>174.077610015869</c:v>
                </c:pt>
                <c:pt idx="9965">
                  <c:v>174.077610015869</c:v>
                </c:pt>
                <c:pt idx="9966">
                  <c:v>174.077610015869</c:v>
                </c:pt>
                <c:pt idx="9967">
                  <c:v>174.077610015869</c:v>
                </c:pt>
                <c:pt idx="9968">
                  <c:v>174.077610015869</c:v>
                </c:pt>
                <c:pt idx="9969">
                  <c:v>174.077610015869</c:v>
                </c:pt>
                <c:pt idx="9970">
                  <c:v>174.077610015869</c:v>
                </c:pt>
                <c:pt idx="9971">
                  <c:v>174.077610015869</c:v>
                </c:pt>
                <c:pt idx="9972">
                  <c:v>174.077610015869</c:v>
                </c:pt>
                <c:pt idx="9973">
                  <c:v>174.077610015869</c:v>
                </c:pt>
                <c:pt idx="9974">
                  <c:v>174.077610015869</c:v>
                </c:pt>
                <c:pt idx="9975">
                  <c:v>174.077610015869</c:v>
                </c:pt>
                <c:pt idx="9976">
                  <c:v>174.077610015869</c:v>
                </c:pt>
                <c:pt idx="9977">
                  <c:v>174.077610015869</c:v>
                </c:pt>
                <c:pt idx="9978">
                  <c:v>174.077610015869</c:v>
                </c:pt>
                <c:pt idx="9979">
                  <c:v>174.077610015869</c:v>
                </c:pt>
                <c:pt idx="9980">
                  <c:v>174.077610015869</c:v>
                </c:pt>
                <c:pt idx="9981">
                  <c:v>174.077610015869</c:v>
                </c:pt>
                <c:pt idx="9982">
                  <c:v>174.077610015869</c:v>
                </c:pt>
                <c:pt idx="9983">
                  <c:v>174.077610015869</c:v>
                </c:pt>
                <c:pt idx="9984">
                  <c:v>174.077610015869</c:v>
                </c:pt>
                <c:pt idx="9985">
                  <c:v>174.077610015869</c:v>
                </c:pt>
                <c:pt idx="9986">
                  <c:v>174.077610015869</c:v>
                </c:pt>
                <c:pt idx="9987">
                  <c:v>174.077610015869</c:v>
                </c:pt>
                <c:pt idx="9988">
                  <c:v>174.077610015869</c:v>
                </c:pt>
                <c:pt idx="9989">
                  <c:v>174.077610015869</c:v>
                </c:pt>
                <c:pt idx="9990">
                  <c:v>174.077610015869</c:v>
                </c:pt>
                <c:pt idx="9991">
                  <c:v>174.077610015869</c:v>
                </c:pt>
                <c:pt idx="9992">
                  <c:v>174.077610015869</c:v>
                </c:pt>
                <c:pt idx="9993">
                  <c:v>174.077610015869</c:v>
                </c:pt>
                <c:pt idx="9994">
                  <c:v>174.077610015869</c:v>
                </c:pt>
                <c:pt idx="9995">
                  <c:v>174.077610015869</c:v>
                </c:pt>
                <c:pt idx="9996">
                  <c:v>174.077610015869</c:v>
                </c:pt>
                <c:pt idx="9997">
                  <c:v>174.077610015869</c:v>
                </c:pt>
                <c:pt idx="9998">
                  <c:v>174.077610015869</c:v>
                </c:pt>
                <c:pt idx="9999">
                  <c:v>174.077610015869</c:v>
                </c:pt>
              </c:numCache>
            </c:numRef>
          </c:xVal>
          <c:yVal>
            <c:numRef>
              <c:f>Ideal!$B$1:$B$10000</c:f>
              <c:numCache>
                <c:formatCode>General</c:formatCode>
                <c:ptCount val="10000"/>
                <c:pt idx="0">
                  <c:v>0.15865525393145699</c:v>
                </c:pt>
                <c:pt idx="1">
                  <c:v>0.15865525393145699</c:v>
                </c:pt>
                <c:pt idx="2">
                  <c:v>0.15865525393145699</c:v>
                </c:pt>
                <c:pt idx="3">
                  <c:v>0.15865525393145699</c:v>
                </c:pt>
                <c:pt idx="4">
                  <c:v>0.15865525393145699</c:v>
                </c:pt>
                <c:pt idx="5">
                  <c:v>0.15865525393145699</c:v>
                </c:pt>
                <c:pt idx="6">
                  <c:v>0.15865525393145699</c:v>
                </c:pt>
                <c:pt idx="7">
                  <c:v>0.15865525393145699</c:v>
                </c:pt>
                <c:pt idx="8">
                  <c:v>0.15865525393145699</c:v>
                </c:pt>
                <c:pt idx="9">
                  <c:v>0.15865525393145699</c:v>
                </c:pt>
                <c:pt idx="10">
                  <c:v>0.15865525393145699</c:v>
                </c:pt>
                <c:pt idx="11">
                  <c:v>0.15865525393145699</c:v>
                </c:pt>
                <c:pt idx="12">
                  <c:v>0.15865525393145699</c:v>
                </c:pt>
                <c:pt idx="13">
                  <c:v>0.15865525393145699</c:v>
                </c:pt>
                <c:pt idx="14">
                  <c:v>0.15865525393145699</c:v>
                </c:pt>
                <c:pt idx="15">
                  <c:v>0.15865525393145699</c:v>
                </c:pt>
                <c:pt idx="16">
                  <c:v>0.15865525393145699</c:v>
                </c:pt>
                <c:pt idx="17">
                  <c:v>0.15865525393145699</c:v>
                </c:pt>
                <c:pt idx="18">
                  <c:v>0.15865525393145699</c:v>
                </c:pt>
                <c:pt idx="19">
                  <c:v>0.15865525393145699</c:v>
                </c:pt>
                <c:pt idx="20">
                  <c:v>0.15865525393145699</c:v>
                </c:pt>
                <c:pt idx="21">
                  <c:v>0.15865525393145699</c:v>
                </c:pt>
                <c:pt idx="22">
                  <c:v>0.15865525393145699</c:v>
                </c:pt>
                <c:pt idx="23">
                  <c:v>0.15865525393145699</c:v>
                </c:pt>
                <c:pt idx="24">
                  <c:v>0.15865525393145699</c:v>
                </c:pt>
                <c:pt idx="25">
                  <c:v>0.15865525393145699</c:v>
                </c:pt>
                <c:pt idx="26">
                  <c:v>0.15865525393145699</c:v>
                </c:pt>
                <c:pt idx="27">
                  <c:v>0.15865525393145699</c:v>
                </c:pt>
                <c:pt idx="28">
                  <c:v>0.15865525393145699</c:v>
                </c:pt>
                <c:pt idx="29">
                  <c:v>0.15865525393145699</c:v>
                </c:pt>
                <c:pt idx="30">
                  <c:v>0.15865525393145699</c:v>
                </c:pt>
                <c:pt idx="31">
                  <c:v>0.15865525393145699</c:v>
                </c:pt>
                <c:pt idx="32">
                  <c:v>0.15865525393145699</c:v>
                </c:pt>
                <c:pt idx="33">
                  <c:v>0.15865525393145699</c:v>
                </c:pt>
                <c:pt idx="34">
                  <c:v>0.15865525393145699</c:v>
                </c:pt>
                <c:pt idx="35">
                  <c:v>0.15865525393145699</c:v>
                </c:pt>
                <c:pt idx="36">
                  <c:v>0.15865525393145699</c:v>
                </c:pt>
                <c:pt idx="37">
                  <c:v>0.15865525393145699</c:v>
                </c:pt>
                <c:pt idx="38">
                  <c:v>0.15865525393145699</c:v>
                </c:pt>
                <c:pt idx="39">
                  <c:v>0.15865525393145699</c:v>
                </c:pt>
                <c:pt idx="40">
                  <c:v>0.15865525393145699</c:v>
                </c:pt>
                <c:pt idx="41">
                  <c:v>0.15865525393145699</c:v>
                </c:pt>
                <c:pt idx="42">
                  <c:v>0.15865525393145699</c:v>
                </c:pt>
                <c:pt idx="43">
                  <c:v>0.15865525393145699</c:v>
                </c:pt>
                <c:pt idx="44">
                  <c:v>0.15865525393145699</c:v>
                </c:pt>
                <c:pt idx="45">
                  <c:v>0.15865525393145699</c:v>
                </c:pt>
                <c:pt idx="46">
                  <c:v>0.15865525393145699</c:v>
                </c:pt>
                <c:pt idx="47">
                  <c:v>0.15865525393145699</c:v>
                </c:pt>
                <c:pt idx="48">
                  <c:v>0.15865525393145699</c:v>
                </c:pt>
                <c:pt idx="49">
                  <c:v>0.15865525393145699</c:v>
                </c:pt>
                <c:pt idx="50">
                  <c:v>0.15865525393145699</c:v>
                </c:pt>
                <c:pt idx="51">
                  <c:v>0.15865525393145699</c:v>
                </c:pt>
                <c:pt idx="52">
                  <c:v>0.15865525393145699</c:v>
                </c:pt>
                <c:pt idx="53">
                  <c:v>0.15865525393145699</c:v>
                </c:pt>
                <c:pt idx="54">
                  <c:v>0.15865525393145699</c:v>
                </c:pt>
                <c:pt idx="55">
                  <c:v>0.15865525393145699</c:v>
                </c:pt>
                <c:pt idx="56">
                  <c:v>0.15865525393145699</c:v>
                </c:pt>
                <c:pt idx="57">
                  <c:v>0.15865525393145699</c:v>
                </c:pt>
                <c:pt idx="58">
                  <c:v>0.15865525393145699</c:v>
                </c:pt>
                <c:pt idx="59">
                  <c:v>0.15865525393145699</c:v>
                </c:pt>
                <c:pt idx="60">
                  <c:v>0.15865525393145699</c:v>
                </c:pt>
                <c:pt idx="61">
                  <c:v>0.15865525393145699</c:v>
                </c:pt>
                <c:pt idx="62">
                  <c:v>0.15865525393145699</c:v>
                </c:pt>
                <c:pt idx="63">
                  <c:v>0.15865525393145699</c:v>
                </c:pt>
                <c:pt idx="64">
                  <c:v>0.15865525393145699</c:v>
                </c:pt>
                <c:pt idx="65">
                  <c:v>0.15865525393145699</c:v>
                </c:pt>
                <c:pt idx="66">
                  <c:v>0.15865525393145699</c:v>
                </c:pt>
                <c:pt idx="67">
                  <c:v>0.15865525393145699</c:v>
                </c:pt>
                <c:pt idx="68">
                  <c:v>0.15865525393145699</c:v>
                </c:pt>
                <c:pt idx="69">
                  <c:v>0.15865525393145699</c:v>
                </c:pt>
                <c:pt idx="70">
                  <c:v>0.15865525393145699</c:v>
                </c:pt>
                <c:pt idx="71">
                  <c:v>0.15865525393145699</c:v>
                </c:pt>
                <c:pt idx="72">
                  <c:v>0.15865525393145699</c:v>
                </c:pt>
                <c:pt idx="73">
                  <c:v>0.15865525393145699</c:v>
                </c:pt>
                <c:pt idx="74">
                  <c:v>0.15865525393145699</c:v>
                </c:pt>
                <c:pt idx="75">
                  <c:v>0.15865525393145699</c:v>
                </c:pt>
                <c:pt idx="76">
                  <c:v>0.15865525393145699</c:v>
                </c:pt>
                <c:pt idx="77">
                  <c:v>0.15865525393145699</c:v>
                </c:pt>
                <c:pt idx="78">
                  <c:v>0.15865525393145699</c:v>
                </c:pt>
                <c:pt idx="79">
                  <c:v>0.15865525393145699</c:v>
                </c:pt>
                <c:pt idx="80">
                  <c:v>0.15865525393145699</c:v>
                </c:pt>
                <c:pt idx="81">
                  <c:v>0.15865525393145699</c:v>
                </c:pt>
                <c:pt idx="82">
                  <c:v>0.15865525393145699</c:v>
                </c:pt>
                <c:pt idx="83">
                  <c:v>0.15865525393145699</c:v>
                </c:pt>
                <c:pt idx="84">
                  <c:v>0.15865525393145699</c:v>
                </c:pt>
                <c:pt idx="85">
                  <c:v>0.15865525393145699</c:v>
                </c:pt>
                <c:pt idx="86">
                  <c:v>0.15865525393145699</c:v>
                </c:pt>
                <c:pt idx="87">
                  <c:v>0.15865525393145699</c:v>
                </c:pt>
                <c:pt idx="88">
                  <c:v>0.15865525393145699</c:v>
                </c:pt>
                <c:pt idx="89">
                  <c:v>0.15865525393145699</c:v>
                </c:pt>
                <c:pt idx="90">
                  <c:v>0.15865525393145699</c:v>
                </c:pt>
                <c:pt idx="91">
                  <c:v>0.15865525393145699</c:v>
                </c:pt>
                <c:pt idx="92">
                  <c:v>0.15865525393145699</c:v>
                </c:pt>
                <c:pt idx="93">
                  <c:v>0.15865525393145699</c:v>
                </c:pt>
                <c:pt idx="94">
                  <c:v>0.15865525393145699</c:v>
                </c:pt>
                <c:pt idx="95">
                  <c:v>0.15865525393145699</c:v>
                </c:pt>
                <c:pt idx="96">
                  <c:v>0.15865525393145699</c:v>
                </c:pt>
                <c:pt idx="97">
                  <c:v>0.15865525393145699</c:v>
                </c:pt>
                <c:pt idx="98">
                  <c:v>0.15865525393145699</c:v>
                </c:pt>
                <c:pt idx="99">
                  <c:v>0.15865525393145699</c:v>
                </c:pt>
                <c:pt idx="100">
                  <c:v>0.15865525393145699</c:v>
                </c:pt>
                <c:pt idx="101">
                  <c:v>0.15865525393145699</c:v>
                </c:pt>
                <c:pt idx="102">
                  <c:v>0.15865525393145699</c:v>
                </c:pt>
                <c:pt idx="103">
                  <c:v>0.15865525393145699</c:v>
                </c:pt>
                <c:pt idx="104">
                  <c:v>0.15865525393145699</c:v>
                </c:pt>
                <c:pt idx="105">
                  <c:v>0.15865525393145699</c:v>
                </c:pt>
                <c:pt idx="106">
                  <c:v>0.15865525393145699</c:v>
                </c:pt>
                <c:pt idx="107">
                  <c:v>0.15865525393145699</c:v>
                </c:pt>
                <c:pt idx="108">
                  <c:v>0.15865525393145699</c:v>
                </c:pt>
                <c:pt idx="109">
                  <c:v>0.15865525393145699</c:v>
                </c:pt>
                <c:pt idx="110">
                  <c:v>0.15865525393145699</c:v>
                </c:pt>
                <c:pt idx="111">
                  <c:v>0.15865525393145699</c:v>
                </c:pt>
                <c:pt idx="112">
                  <c:v>0.15865525393145699</c:v>
                </c:pt>
                <c:pt idx="113">
                  <c:v>0.15865525393145699</c:v>
                </c:pt>
                <c:pt idx="114">
                  <c:v>0.15865525393145699</c:v>
                </c:pt>
                <c:pt idx="115">
                  <c:v>0.15865525393145699</c:v>
                </c:pt>
                <c:pt idx="116">
                  <c:v>0.15865525393145699</c:v>
                </c:pt>
                <c:pt idx="117">
                  <c:v>0.15865525393145699</c:v>
                </c:pt>
                <c:pt idx="118">
                  <c:v>0.15865525393145699</c:v>
                </c:pt>
                <c:pt idx="119">
                  <c:v>0.15865525393145699</c:v>
                </c:pt>
                <c:pt idx="120">
                  <c:v>0.15865525393145699</c:v>
                </c:pt>
                <c:pt idx="121">
                  <c:v>0.15865525393145699</c:v>
                </c:pt>
                <c:pt idx="122">
                  <c:v>0.15865525393145699</c:v>
                </c:pt>
                <c:pt idx="123">
                  <c:v>0.15865525393145699</c:v>
                </c:pt>
                <c:pt idx="124">
                  <c:v>0.15865525393145699</c:v>
                </c:pt>
                <c:pt idx="125">
                  <c:v>0.15865525393145699</c:v>
                </c:pt>
                <c:pt idx="126">
                  <c:v>0.15865525393145699</c:v>
                </c:pt>
                <c:pt idx="127">
                  <c:v>0.15865525393145699</c:v>
                </c:pt>
                <c:pt idx="128">
                  <c:v>0.15865525393145699</c:v>
                </c:pt>
                <c:pt idx="129">
                  <c:v>0.15865525393145699</c:v>
                </c:pt>
                <c:pt idx="130">
                  <c:v>0.15865525393145699</c:v>
                </c:pt>
                <c:pt idx="131">
                  <c:v>0.15865525393145699</c:v>
                </c:pt>
                <c:pt idx="132">
                  <c:v>0.15865525393145699</c:v>
                </c:pt>
                <c:pt idx="133">
                  <c:v>0.15865525393145699</c:v>
                </c:pt>
                <c:pt idx="134">
                  <c:v>0.15865525393145699</c:v>
                </c:pt>
                <c:pt idx="135">
                  <c:v>0.15865525393145699</c:v>
                </c:pt>
                <c:pt idx="136">
                  <c:v>0.15865525393145699</c:v>
                </c:pt>
                <c:pt idx="137">
                  <c:v>0.15865525393145699</c:v>
                </c:pt>
                <c:pt idx="138">
                  <c:v>0.15865525393145699</c:v>
                </c:pt>
                <c:pt idx="139">
                  <c:v>0.15865525393145699</c:v>
                </c:pt>
                <c:pt idx="140">
                  <c:v>0.15865525393145699</c:v>
                </c:pt>
                <c:pt idx="141">
                  <c:v>0.15865525393145699</c:v>
                </c:pt>
                <c:pt idx="142">
                  <c:v>0.15865525393145699</c:v>
                </c:pt>
                <c:pt idx="143">
                  <c:v>0.15865525393145699</c:v>
                </c:pt>
                <c:pt idx="144">
                  <c:v>0.15865525393145699</c:v>
                </c:pt>
                <c:pt idx="145">
                  <c:v>0.15865525393145699</c:v>
                </c:pt>
                <c:pt idx="146">
                  <c:v>0.15865525393145699</c:v>
                </c:pt>
                <c:pt idx="147">
                  <c:v>0.15865525393145699</c:v>
                </c:pt>
                <c:pt idx="148">
                  <c:v>0.15865525393145699</c:v>
                </c:pt>
                <c:pt idx="149">
                  <c:v>0.15865525393145699</c:v>
                </c:pt>
                <c:pt idx="150">
                  <c:v>0.15865525393145699</c:v>
                </c:pt>
                <c:pt idx="151">
                  <c:v>0.15865525393145699</c:v>
                </c:pt>
                <c:pt idx="152">
                  <c:v>0.15865525393145699</c:v>
                </c:pt>
                <c:pt idx="153">
                  <c:v>0.15865525393145699</c:v>
                </c:pt>
                <c:pt idx="154">
                  <c:v>0.15865525393145699</c:v>
                </c:pt>
                <c:pt idx="155">
                  <c:v>0.15865525393145699</c:v>
                </c:pt>
                <c:pt idx="156">
                  <c:v>0.15865525393145699</c:v>
                </c:pt>
                <c:pt idx="157">
                  <c:v>0.15865525393145699</c:v>
                </c:pt>
                <c:pt idx="158">
                  <c:v>0.15865525393145699</c:v>
                </c:pt>
                <c:pt idx="159">
                  <c:v>0.15865525393145699</c:v>
                </c:pt>
                <c:pt idx="160">
                  <c:v>0.15865525393145699</c:v>
                </c:pt>
                <c:pt idx="161">
                  <c:v>0.15865525393145699</c:v>
                </c:pt>
                <c:pt idx="162">
                  <c:v>0.15865525393145699</c:v>
                </c:pt>
                <c:pt idx="163">
                  <c:v>0.15865525393145699</c:v>
                </c:pt>
                <c:pt idx="164">
                  <c:v>0.15865525393145699</c:v>
                </c:pt>
                <c:pt idx="165">
                  <c:v>0.15865525393145699</c:v>
                </c:pt>
                <c:pt idx="166">
                  <c:v>0.15865525393145699</c:v>
                </c:pt>
                <c:pt idx="167">
                  <c:v>0.15865525393145699</c:v>
                </c:pt>
                <c:pt idx="168">
                  <c:v>0.15865525393145699</c:v>
                </c:pt>
                <c:pt idx="169">
                  <c:v>0.15865525393145699</c:v>
                </c:pt>
                <c:pt idx="170">
                  <c:v>0.15865525393145699</c:v>
                </c:pt>
                <c:pt idx="171">
                  <c:v>0.15865525393145699</c:v>
                </c:pt>
                <c:pt idx="172">
                  <c:v>0.15865525393145699</c:v>
                </c:pt>
                <c:pt idx="173">
                  <c:v>0.15865525393145699</c:v>
                </c:pt>
                <c:pt idx="174">
                  <c:v>0.15865525393145699</c:v>
                </c:pt>
                <c:pt idx="175">
                  <c:v>0.15865525393145699</c:v>
                </c:pt>
                <c:pt idx="176">
                  <c:v>0.15865525393145699</c:v>
                </c:pt>
                <c:pt idx="177">
                  <c:v>0.15865525393145699</c:v>
                </c:pt>
                <c:pt idx="178">
                  <c:v>0.15865525393145699</c:v>
                </c:pt>
                <c:pt idx="179">
                  <c:v>0.15865525393145699</c:v>
                </c:pt>
                <c:pt idx="180">
                  <c:v>0.15865525393145699</c:v>
                </c:pt>
                <c:pt idx="181">
                  <c:v>0.15865525393145699</c:v>
                </c:pt>
                <c:pt idx="182">
                  <c:v>0.15865525393145699</c:v>
                </c:pt>
                <c:pt idx="183">
                  <c:v>0.15865525393145699</c:v>
                </c:pt>
                <c:pt idx="184">
                  <c:v>0.15865525393145699</c:v>
                </c:pt>
                <c:pt idx="185">
                  <c:v>0.15865525393145699</c:v>
                </c:pt>
                <c:pt idx="186">
                  <c:v>0.15865525393145699</c:v>
                </c:pt>
                <c:pt idx="187">
                  <c:v>0.15865525393145699</c:v>
                </c:pt>
                <c:pt idx="188">
                  <c:v>0.15865525393145699</c:v>
                </c:pt>
                <c:pt idx="189">
                  <c:v>0.15865525393145699</c:v>
                </c:pt>
                <c:pt idx="190">
                  <c:v>0.15865525393145699</c:v>
                </c:pt>
                <c:pt idx="191">
                  <c:v>0.15865525393145699</c:v>
                </c:pt>
                <c:pt idx="192">
                  <c:v>0.15865525393145699</c:v>
                </c:pt>
                <c:pt idx="193">
                  <c:v>0.15865525393145699</c:v>
                </c:pt>
                <c:pt idx="194">
                  <c:v>0.15865525393145699</c:v>
                </c:pt>
                <c:pt idx="195">
                  <c:v>0.15865525393145699</c:v>
                </c:pt>
                <c:pt idx="196">
                  <c:v>0.15865525393145699</c:v>
                </c:pt>
                <c:pt idx="197">
                  <c:v>0.15865525393145699</c:v>
                </c:pt>
                <c:pt idx="198">
                  <c:v>0.15865525393145699</c:v>
                </c:pt>
                <c:pt idx="199">
                  <c:v>0.15865525393145699</c:v>
                </c:pt>
                <c:pt idx="200">
                  <c:v>0.15865525393145699</c:v>
                </c:pt>
                <c:pt idx="201">
                  <c:v>0.15865525393145699</c:v>
                </c:pt>
                <c:pt idx="202">
                  <c:v>0.15865525393145699</c:v>
                </c:pt>
                <c:pt idx="203">
                  <c:v>0.15865525393145699</c:v>
                </c:pt>
                <c:pt idx="204">
                  <c:v>0.15865525393145699</c:v>
                </c:pt>
                <c:pt idx="205">
                  <c:v>0.15865525393145699</c:v>
                </c:pt>
                <c:pt idx="206">
                  <c:v>0.15865525393145699</c:v>
                </c:pt>
                <c:pt idx="207">
                  <c:v>0.15865525393145699</c:v>
                </c:pt>
                <c:pt idx="208">
                  <c:v>0.15865525393145699</c:v>
                </c:pt>
                <c:pt idx="209">
                  <c:v>0.15865525393145699</c:v>
                </c:pt>
                <c:pt idx="210">
                  <c:v>0.15865525393145699</c:v>
                </c:pt>
                <c:pt idx="211">
                  <c:v>0.15865525393145699</c:v>
                </c:pt>
                <c:pt idx="212">
                  <c:v>0.15865525393145699</c:v>
                </c:pt>
                <c:pt idx="213">
                  <c:v>0.15865525393145699</c:v>
                </c:pt>
                <c:pt idx="214">
                  <c:v>0.15865525393145699</c:v>
                </c:pt>
                <c:pt idx="215">
                  <c:v>0.15865525393145699</c:v>
                </c:pt>
                <c:pt idx="216">
                  <c:v>0.15865525393145699</c:v>
                </c:pt>
                <c:pt idx="217">
                  <c:v>0.15865525393145699</c:v>
                </c:pt>
                <c:pt idx="218">
                  <c:v>0.15865525393145699</c:v>
                </c:pt>
                <c:pt idx="219">
                  <c:v>0.15865525393145699</c:v>
                </c:pt>
                <c:pt idx="220">
                  <c:v>0.15865525393145699</c:v>
                </c:pt>
                <c:pt idx="221">
                  <c:v>0.15865525393145699</c:v>
                </c:pt>
                <c:pt idx="222">
                  <c:v>0.15865525393145699</c:v>
                </c:pt>
                <c:pt idx="223">
                  <c:v>0.15865525393145699</c:v>
                </c:pt>
                <c:pt idx="224">
                  <c:v>0.15865525393145699</c:v>
                </c:pt>
                <c:pt idx="225">
                  <c:v>0.15865525393145699</c:v>
                </c:pt>
                <c:pt idx="226">
                  <c:v>0.15865525393145699</c:v>
                </c:pt>
                <c:pt idx="227">
                  <c:v>0.15865525393145699</c:v>
                </c:pt>
                <c:pt idx="228">
                  <c:v>0.15865525393145699</c:v>
                </c:pt>
                <c:pt idx="229">
                  <c:v>0.15865525393145699</c:v>
                </c:pt>
                <c:pt idx="230">
                  <c:v>0.15865525393145699</c:v>
                </c:pt>
                <c:pt idx="231">
                  <c:v>0.15865525393145699</c:v>
                </c:pt>
                <c:pt idx="232">
                  <c:v>0.15865525393145699</c:v>
                </c:pt>
                <c:pt idx="233">
                  <c:v>0.15865525393145699</c:v>
                </c:pt>
                <c:pt idx="234">
                  <c:v>0.15865525393145699</c:v>
                </c:pt>
                <c:pt idx="235">
                  <c:v>0.15865525393145699</c:v>
                </c:pt>
                <c:pt idx="236">
                  <c:v>0.15865525393145699</c:v>
                </c:pt>
                <c:pt idx="237">
                  <c:v>0.15865525393145699</c:v>
                </c:pt>
                <c:pt idx="238">
                  <c:v>0.15865525393145699</c:v>
                </c:pt>
                <c:pt idx="239">
                  <c:v>0.15865525393145699</c:v>
                </c:pt>
                <c:pt idx="240">
                  <c:v>0.15865525393145699</c:v>
                </c:pt>
                <c:pt idx="241">
                  <c:v>0.15865525393145699</c:v>
                </c:pt>
                <c:pt idx="242">
                  <c:v>0.15865525393145699</c:v>
                </c:pt>
                <c:pt idx="243">
                  <c:v>0.15865525393145699</c:v>
                </c:pt>
                <c:pt idx="244">
                  <c:v>0.15865525393145699</c:v>
                </c:pt>
                <c:pt idx="245">
                  <c:v>0.15865525393145699</c:v>
                </c:pt>
                <c:pt idx="246">
                  <c:v>0.15865525393145699</c:v>
                </c:pt>
                <c:pt idx="247">
                  <c:v>0.15865525393145699</c:v>
                </c:pt>
                <c:pt idx="248">
                  <c:v>0.15865525393145699</c:v>
                </c:pt>
                <c:pt idx="249">
                  <c:v>0.15865525393145699</c:v>
                </c:pt>
                <c:pt idx="250">
                  <c:v>0.15865525393145699</c:v>
                </c:pt>
                <c:pt idx="251">
                  <c:v>0.15865525393145699</c:v>
                </c:pt>
                <c:pt idx="252">
                  <c:v>0.15865525393145699</c:v>
                </c:pt>
                <c:pt idx="253">
                  <c:v>0.15865525393145699</c:v>
                </c:pt>
                <c:pt idx="254">
                  <c:v>0.15865525393145699</c:v>
                </c:pt>
                <c:pt idx="255">
                  <c:v>0.15865525393145699</c:v>
                </c:pt>
                <c:pt idx="256">
                  <c:v>0.15865525393145699</c:v>
                </c:pt>
                <c:pt idx="257">
                  <c:v>0.15865525393145699</c:v>
                </c:pt>
                <c:pt idx="258">
                  <c:v>0.15865525393145699</c:v>
                </c:pt>
                <c:pt idx="259">
                  <c:v>0.15865525393145699</c:v>
                </c:pt>
                <c:pt idx="260">
                  <c:v>0.15865525393145699</c:v>
                </c:pt>
                <c:pt idx="261">
                  <c:v>0.15865525393145699</c:v>
                </c:pt>
                <c:pt idx="262">
                  <c:v>0.15865525393145699</c:v>
                </c:pt>
                <c:pt idx="263">
                  <c:v>0.15865525393145699</c:v>
                </c:pt>
                <c:pt idx="264">
                  <c:v>0.15865525393145699</c:v>
                </c:pt>
                <c:pt idx="265">
                  <c:v>0.15865525393145699</c:v>
                </c:pt>
                <c:pt idx="266">
                  <c:v>0.15865525393145699</c:v>
                </c:pt>
                <c:pt idx="267">
                  <c:v>0.15865525393145699</c:v>
                </c:pt>
                <c:pt idx="268">
                  <c:v>0.15865525393145699</c:v>
                </c:pt>
                <c:pt idx="269">
                  <c:v>0.15865525393145699</c:v>
                </c:pt>
                <c:pt idx="270">
                  <c:v>0.15865525393145699</c:v>
                </c:pt>
                <c:pt idx="271">
                  <c:v>0.15865525393145699</c:v>
                </c:pt>
                <c:pt idx="272">
                  <c:v>0.15865525393145699</c:v>
                </c:pt>
                <c:pt idx="273">
                  <c:v>0.15865525393145699</c:v>
                </c:pt>
                <c:pt idx="274">
                  <c:v>0.15865525393145699</c:v>
                </c:pt>
                <c:pt idx="275">
                  <c:v>0.15865525393145699</c:v>
                </c:pt>
                <c:pt idx="276">
                  <c:v>0.15865525393145699</c:v>
                </c:pt>
                <c:pt idx="277">
                  <c:v>0.15865525393145699</c:v>
                </c:pt>
                <c:pt idx="278">
                  <c:v>0.15865525393145699</c:v>
                </c:pt>
                <c:pt idx="279">
                  <c:v>0.15865525393145699</c:v>
                </c:pt>
                <c:pt idx="280">
                  <c:v>0.15865525393145699</c:v>
                </c:pt>
                <c:pt idx="281">
                  <c:v>0.15865525393145699</c:v>
                </c:pt>
                <c:pt idx="282">
                  <c:v>0.15865525393145699</c:v>
                </c:pt>
                <c:pt idx="283">
                  <c:v>0.15865525393145699</c:v>
                </c:pt>
                <c:pt idx="284">
                  <c:v>0.15865525393145699</c:v>
                </c:pt>
                <c:pt idx="285">
                  <c:v>0.15865525393145699</c:v>
                </c:pt>
                <c:pt idx="286">
                  <c:v>0.15865525393145699</c:v>
                </c:pt>
                <c:pt idx="287">
                  <c:v>0.15865525393145699</c:v>
                </c:pt>
                <c:pt idx="288">
                  <c:v>0.15865525393145699</c:v>
                </c:pt>
                <c:pt idx="289">
                  <c:v>0.15865525393145699</c:v>
                </c:pt>
                <c:pt idx="290">
                  <c:v>0.15865525393145699</c:v>
                </c:pt>
                <c:pt idx="291">
                  <c:v>0.15865525393145699</c:v>
                </c:pt>
                <c:pt idx="292">
                  <c:v>0.15865525393145699</c:v>
                </c:pt>
                <c:pt idx="293">
                  <c:v>0.15865525393145699</c:v>
                </c:pt>
                <c:pt idx="294">
                  <c:v>0.15865525393145699</c:v>
                </c:pt>
                <c:pt idx="295">
                  <c:v>0.15865525393145699</c:v>
                </c:pt>
                <c:pt idx="296">
                  <c:v>0.15865525393145699</c:v>
                </c:pt>
                <c:pt idx="297">
                  <c:v>0.15865525393145699</c:v>
                </c:pt>
                <c:pt idx="298">
                  <c:v>0.15865525393145699</c:v>
                </c:pt>
                <c:pt idx="299">
                  <c:v>0.15865525393145699</c:v>
                </c:pt>
                <c:pt idx="300">
                  <c:v>0.15865525393145699</c:v>
                </c:pt>
                <c:pt idx="301">
                  <c:v>0.15865525393145699</c:v>
                </c:pt>
                <c:pt idx="302">
                  <c:v>0.15865525393145699</c:v>
                </c:pt>
                <c:pt idx="303">
                  <c:v>0.15865525393145699</c:v>
                </c:pt>
                <c:pt idx="304">
                  <c:v>0.15865525393145699</c:v>
                </c:pt>
                <c:pt idx="305">
                  <c:v>0.15865525393145699</c:v>
                </c:pt>
                <c:pt idx="306">
                  <c:v>0.15865525393145699</c:v>
                </c:pt>
                <c:pt idx="307">
                  <c:v>0.15865525393145699</c:v>
                </c:pt>
                <c:pt idx="308">
                  <c:v>0.15865525393145699</c:v>
                </c:pt>
                <c:pt idx="309">
                  <c:v>0.15865525393145699</c:v>
                </c:pt>
                <c:pt idx="310">
                  <c:v>0.15865525393145699</c:v>
                </c:pt>
                <c:pt idx="311">
                  <c:v>0.15865525393145699</c:v>
                </c:pt>
                <c:pt idx="312">
                  <c:v>0.15865525393145699</c:v>
                </c:pt>
                <c:pt idx="313">
                  <c:v>0.15865525393145699</c:v>
                </c:pt>
                <c:pt idx="314">
                  <c:v>0.15865525393145699</c:v>
                </c:pt>
                <c:pt idx="315">
                  <c:v>0.15865525393145699</c:v>
                </c:pt>
                <c:pt idx="316">
                  <c:v>0.15865525393145699</c:v>
                </c:pt>
                <c:pt idx="317">
                  <c:v>0.15865525393145699</c:v>
                </c:pt>
                <c:pt idx="318">
                  <c:v>0.15865525393145699</c:v>
                </c:pt>
                <c:pt idx="319">
                  <c:v>0.15865525393145699</c:v>
                </c:pt>
                <c:pt idx="320">
                  <c:v>0.15865525393145699</c:v>
                </c:pt>
                <c:pt idx="321">
                  <c:v>0.15865525393145699</c:v>
                </c:pt>
                <c:pt idx="322">
                  <c:v>0.15865525393145699</c:v>
                </c:pt>
                <c:pt idx="323">
                  <c:v>0.15865525393145699</c:v>
                </c:pt>
                <c:pt idx="324">
                  <c:v>0.15865525393145699</c:v>
                </c:pt>
                <c:pt idx="325">
                  <c:v>0.15865525393145699</c:v>
                </c:pt>
                <c:pt idx="326">
                  <c:v>0.15865525393145699</c:v>
                </c:pt>
                <c:pt idx="327">
                  <c:v>0.15865525393145699</c:v>
                </c:pt>
                <c:pt idx="328">
                  <c:v>0.15865525393145699</c:v>
                </c:pt>
                <c:pt idx="329">
                  <c:v>0.15865525393145699</c:v>
                </c:pt>
                <c:pt idx="330">
                  <c:v>0.15865525393145699</c:v>
                </c:pt>
                <c:pt idx="331">
                  <c:v>0.15865525393145699</c:v>
                </c:pt>
                <c:pt idx="332">
                  <c:v>0.15865525393145699</c:v>
                </c:pt>
                <c:pt idx="333">
                  <c:v>0.15865525393145699</c:v>
                </c:pt>
                <c:pt idx="334">
                  <c:v>0.15865525393145699</c:v>
                </c:pt>
                <c:pt idx="335">
                  <c:v>0.15865525393145699</c:v>
                </c:pt>
                <c:pt idx="336">
                  <c:v>0.15865525393145699</c:v>
                </c:pt>
                <c:pt idx="337">
                  <c:v>0.15865525393145699</c:v>
                </c:pt>
                <c:pt idx="338">
                  <c:v>0.15865525393145699</c:v>
                </c:pt>
                <c:pt idx="339">
                  <c:v>0.15865525393145699</c:v>
                </c:pt>
                <c:pt idx="340">
                  <c:v>0.15865525393145699</c:v>
                </c:pt>
                <c:pt idx="341">
                  <c:v>0.15865525393145699</c:v>
                </c:pt>
                <c:pt idx="342">
                  <c:v>0.15865525393145699</c:v>
                </c:pt>
                <c:pt idx="343">
                  <c:v>0.15865525393145699</c:v>
                </c:pt>
                <c:pt idx="344">
                  <c:v>0.15865525393145699</c:v>
                </c:pt>
                <c:pt idx="345">
                  <c:v>0.15865525393145699</c:v>
                </c:pt>
                <c:pt idx="346">
                  <c:v>0.15865525393145699</c:v>
                </c:pt>
                <c:pt idx="347">
                  <c:v>0.15865525393145699</c:v>
                </c:pt>
                <c:pt idx="348">
                  <c:v>0.15865525393145699</c:v>
                </c:pt>
                <c:pt idx="349">
                  <c:v>0.15865525393145699</c:v>
                </c:pt>
                <c:pt idx="350">
                  <c:v>0.15865525393145699</c:v>
                </c:pt>
                <c:pt idx="351">
                  <c:v>0.15865525393145699</c:v>
                </c:pt>
                <c:pt idx="352">
                  <c:v>0.15865525393145699</c:v>
                </c:pt>
                <c:pt idx="353">
                  <c:v>0.15865525393145699</c:v>
                </c:pt>
                <c:pt idx="354">
                  <c:v>0.15865525393145699</c:v>
                </c:pt>
                <c:pt idx="355">
                  <c:v>0.15865525393145699</c:v>
                </c:pt>
                <c:pt idx="356">
                  <c:v>0.15865525393145699</c:v>
                </c:pt>
                <c:pt idx="357">
                  <c:v>0.15865525393145699</c:v>
                </c:pt>
                <c:pt idx="358">
                  <c:v>0.15865525393145699</c:v>
                </c:pt>
                <c:pt idx="359">
                  <c:v>0.15865525393145699</c:v>
                </c:pt>
                <c:pt idx="360">
                  <c:v>0.15865525393145699</c:v>
                </c:pt>
                <c:pt idx="361">
                  <c:v>0.15865525393145699</c:v>
                </c:pt>
                <c:pt idx="362">
                  <c:v>0.15865525393145699</c:v>
                </c:pt>
                <c:pt idx="363">
                  <c:v>0.15865525393145699</c:v>
                </c:pt>
                <c:pt idx="364">
                  <c:v>0.15865525393145699</c:v>
                </c:pt>
                <c:pt idx="365">
                  <c:v>0.15865525393145699</c:v>
                </c:pt>
                <c:pt idx="366">
                  <c:v>0.15865525393145699</c:v>
                </c:pt>
                <c:pt idx="367">
                  <c:v>0.15865525393145699</c:v>
                </c:pt>
                <c:pt idx="368">
                  <c:v>0.15865525393145699</c:v>
                </c:pt>
                <c:pt idx="369">
                  <c:v>0.15865525393145699</c:v>
                </c:pt>
                <c:pt idx="370">
                  <c:v>0.15865525393145699</c:v>
                </c:pt>
                <c:pt idx="371">
                  <c:v>0.15865525393145699</c:v>
                </c:pt>
                <c:pt idx="372">
                  <c:v>0.15865525393145699</c:v>
                </c:pt>
                <c:pt idx="373">
                  <c:v>0.15865525393145699</c:v>
                </c:pt>
                <c:pt idx="374">
                  <c:v>0.15865525393145699</c:v>
                </c:pt>
                <c:pt idx="375">
                  <c:v>0.15865525393145699</c:v>
                </c:pt>
                <c:pt idx="376">
                  <c:v>0.15865525393145699</c:v>
                </c:pt>
                <c:pt idx="377">
                  <c:v>0.15865525393145699</c:v>
                </c:pt>
                <c:pt idx="378">
                  <c:v>0.15865525393145699</c:v>
                </c:pt>
                <c:pt idx="379">
                  <c:v>0.15865525393145699</c:v>
                </c:pt>
                <c:pt idx="380">
                  <c:v>0.15865525393145699</c:v>
                </c:pt>
                <c:pt idx="381">
                  <c:v>0.15865525393145699</c:v>
                </c:pt>
                <c:pt idx="382">
                  <c:v>0.15865525393145699</c:v>
                </c:pt>
                <c:pt idx="383">
                  <c:v>0.15865525393145699</c:v>
                </c:pt>
                <c:pt idx="384">
                  <c:v>0.15865525393145699</c:v>
                </c:pt>
                <c:pt idx="385">
                  <c:v>0.15865525393145699</c:v>
                </c:pt>
                <c:pt idx="386">
                  <c:v>0.15865525393145699</c:v>
                </c:pt>
                <c:pt idx="387">
                  <c:v>0.15865525393145699</c:v>
                </c:pt>
                <c:pt idx="388">
                  <c:v>0.15865525393145699</c:v>
                </c:pt>
                <c:pt idx="389">
                  <c:v>0.15865525393145699</c:v>
                </c:pt>
                <c:pt idx="390">
                  <c:v>0.15865525393145699</c:v>
                </c:pt>
                <c:pt idx="391">
                  <c:v>0.15865525393145699</c:v>
                </c:pt>
                <c:pt idx="392">
                  <c:v>0.15865525393145699</c:v>
                </c:pt>
                <c:pt idx="393">
                  <c:v>0.15865525393145699</c:v>
                </c:pt>
                <c:pt idx="394">
                  <c:v>0.15865525393145699</c:v>
                </c:pt>
                <c:pt idx="395">
                  <c:v>0.15865525393145699</c:v>
                </c:pt>
                <c:pt idx="396">
                  <c:v>0.15865525393145699</c:v>
                </c:pt>
                <c:pt idx="397">
                  <c:v>0.15865525393145699</c:v>
                </c:pt>
                <c:pt idx="398">
                  <c:v>0.15865525393145699</c:v>
                </c:pt>
                <c:pt idx="399">
                  <c:v>0.15865525393145699</c:v>
                </c:pt>
                <c:pt idx="400">
                  <c:v>0.15865525393145699</c:v>
                </c:pt>
                <c:pt idx="401">
                  <c:v>0.15865525393145699</c:v>
                </c:pt>
                <c:pt idx="402">
                  <c:v>0.15865525393145699</c:v>
                </c:pt>
                <c:pt idx="403">
                  <c:v>0.15865525393145699</c:v>
                </c:pt>
                <c:pt idx="404">
                  <c:v>0.15865525393145699</c:v>
                </c:pt>
                <c:pt idx="405">
                  <c:v>0.15865525393145699</c:v>
                </c:pt>
                <c:pt idx="406">
                  <c:v>0.15865525393145699</c:v>
                </c:pt>
                <c:pt idx="407">
                  <c:v>0.15865525393145699</c:v>
                </c:pt>
                <c:pt idx="408">
                  <c:v>0.15865525393145699</c:v>
                </c:pt>
                <c:pt idx="409">
                  <c:v>0.15865525393145699</c:v>
                </c:pt>
                <c:pt idx="410">
                  <c:v>0.15865525393145699</c:v>
                </c:pt>
                <c:pt idx="411">
                  <c:v>0.15865525393145699</c:v>
                </c:pt>
                <c:pt idx="412">
                  <c:v>0.15865525393145699</c:v>
                </c:pt>
                <c:pt idx="413">
                  <c:v>0.15865525393145699</c:v>
                </c:pt>
                <c:pt idx="414">
                  <c:v>0.15865525393145699</c:v>
                </c:pt>
                <c:pt idx="415">
                  <c:v>0.15865525393145699</c:v>
                </c:pt>
                <c:pt idx="416">
                  <c:v>0.15865525393145699</c:v>
                </c:pt>
                <c:pt idx="417">
                  <c:v>0.15865525393145699</c:v>
                </c:pt>
                <c:pt idx="418">
                  <c:v>0.15865525393145699</c:v>
                </c:pt>
                <c:pt idx="419">
                  <c:v>0.15865525393145699</c:v>
                </c:pt>
                <c:pt idx="420">
                  <c:v>0.15865525393145699</c:v>
                </c:pt>
                <c:pt idx="421">
                  <c:v>0.15865525393145699</c:v>
                </c:pt>
                <c:pt idx="422">
                  <c:v>0.15865525393145699</c:v>
                </c:pt>
                <c:pt idx="423">
                  <c:v>0.15865525393145699</c:v>
                </c:pt>
                <c:pt idx="424">
                  <c:v>0.15865525393145699</c:v>
                </c:pt>
                <c:pt idx="425">
                  <c:v>0.15865525393145699</c:v>
                </c:pt>
                <c:pt idx="426">
                  <c:v>0.15865525393145699</c:v>
                </c:pt>
                <c:pt idx="427">
                  <c:v>0.15865525393145699</c:v>
                </c:pt>
                <c:pt idx="428">
                  <c:v>0.15865525393145699</c:v>
                </c:pt>
                <c:pt idx="429">
                  <c:v>0.15865525393145699</c:v>
                </c:pt>
                <c:pt idx="430">
                  <c:v>0.15865525393145699</c:v>
                </c:pt>
                <c:pt idx="431">
                  <c:v>0.15865525393145699</c:v>
                </c:pt>
                <c:pt idx="432">
                  <c:v>0.15865525393145699</c:v>
                </c:pt>
                <c:pt idx="433">
                  <c:v>0.15865525393145699</c:v>
                </c:pt>
                <c:pt idx="434">
                  <c:v>0.15865525393145699</c:v>
                </c:pt>
                <c:pt idx="435">
                  <c:v>0.15865525393145699</c:v>
                </c:pt>
                <c:pt idx="436">
                  <c:v>0.15865525393145699</c:v>
                </c:pt>
                <c:pt idx="437">
                  <c:v>0.15865525393145699</c:v>
                </c:pt>
                <c:pt idx="438">
                  <c:v>0.15865525393145699</c:v>
                </c:pt>
                <c:pt idx="439">
                  <c:v>0.15865525393145699</c:v>
                </c:pt>
                <c:pt idx="440">
                  <c:v>0.15865525393145699</c:v>
                </c:pt>
                <c:pt idx="441">
                  <c:v>0.15865525393145699</c:v>
                </c:pt>
                <c:pt idx="442">
                  <c:v>0.15865525393145699</c:v>
                </c:pt>
                <c:pt idx="443">
                  <c:v>0.15865525393145699</c:v>
                </c:pt>
                <c:pt idx="444">
                  <c:v>0.15865525393145699</c:v>
                </c:pt>
                <c:pt idx="445">
                  <c:v>0.15865525393145699</c:v>
                </c:pt>
                <c:pt idx="446">
                  <c:v>0.15865525393145699</c:v>
                </c:pt>
                <c:pt idx="447">
                  <c:v>0.15865525393145699</c:v>
                </c:pt>
                <c:pt idx="448">
                  <c:v>0.15865525393145699</c:v>
                </c:pt>
                <c:pt idx="449">
                  <c:v>0.15865525393145699</c:v>
                </c:pt>
                <c:pt idx="450">
                  <c:v>0.15865525393145699</c:v>
                </c:pt>
                <c:pt idx="451">
                  <c:v>0.15865525393145699</c:v>
                </c:pt>
                <c:pt idx="452">
                  <c:v>0.15865525393145699</c:v>
                </c:pt>
                <c:pt idx="453">
                  <c:v>0.15865525393145699</c:v>
                </c:pt>
                <c:pt idx="454">
                  <c:v>0.15865525393145699</c:v>
                </c:pt>
                <c:pt idx="455">
                  <c:v>0.15865525393145699</c:v>
                </c:pt>
                <c:pt idx="456">
                  <c:v>0.15865525393145699</c:v>
                </c:pt>
                <c:pt idx="457">
                  <c:v>0.15865525393145699</c:v>
                </c:pt>
                <c:pt idx="458">
                  <c:v>0.15865525393145699</c:v>
                </c:pt>
                <c:pt idx="459">
                  <c:v>0.15865525393145699</c:v>
                </c:pt>
                <c:pt idx="460">
                  <c:v>0.15865525393145699</c:v>
                </c:pt>
                <c:pt idx="461">
                  <c:v>0.15865525393145699</c:v>
                </c:pt>
                <c:pt idx="462">
                  <c:v>0.15865525393145699</c:v>
                </c:pt>
                <c:pt idx="463">
                  <c:v>0.15865525393145699</c:v>
                </c:pt>
                <c:pt idx="464">
                  <c:v>0.15865525393145699</c:v>
                </c:pt>
                <c:pt idx="465">
                  <c:v>0.15865525393145699</c:v>
                </c:pt>
                <c:pt idx="466">
                  <c:v>0.15865525393145699</c:v>
                </c:pt>
                <c:pt idx="467">
                  <c:v>0.15865525393145699</c:v>
                </c:pt>
                <c:pt idx="468">
                  <c:v>0.15865525393145699</c:v>
                </c:pt>
                <c:pt idx="469">
                  <c:v>0.15865525393145699</c:v>
                </c:pt>
                <c:pt idx="470">
                  <c:v>0.15865525393145699</c:v>
                </c:pt>
                <c:pt idx="471">
                  <c:v>0.15865525393145699</c:v>
                </c:pt>
                <c:pt idx="472">
                  <c:v>0.15865525393145699</c:v>
                </c:pt>
                <c:pt idx="473">
                  <c:v>0.15865525393145699</c:v>
                </c:pt>
                <c:pt idx="474">
                  <c:v>0.15865525393145699</c:v>
                </c:pt>
                <c:pt idx="475">
                  <c:v>0.15865525393145699</c:v>
                </c:pt>
                <c:pt idx="476">
                  <c:v>0.15865525393145699</c:v>
                </c:pt>
                <c:pt idx="477">
                  <c:v>0.15865525393145699</c:v>
                </c:pt>
                <c:pt idx="478">
                  <c:v>0.15865525393145699</c:v>
                </c:pt>
                <c:pt idx="479">
                  <c:v>0.15865525393145699</c:v>
                </c:pt>
                <c:pt idx="480">
                  <c:v>0.15865525393145699</c:v>
                </c:pt>
                <c:pt idx="481">
                  <c:v>0.15865525393145699</c:v>
                </c:pt>
                <c:pt idx="482">
                  <c:v>0.15865525393145699</c:v>
                </c:pt>
                <c:pt idx="483">
                  <c:v>0.15865525393145699</c:v>
                </c:pt>
                <c:pt idx="484">
                  <c:v>0.15865525393145699</c:v>
                </c:pt>
                <c:pt idx="485">
                  <c:v>0.15865525393145699</c:v>
                </c:pt>
                <c:pt idx="486">
                  <c:v>0.15865525393145699</c:v>
                </c:pt>
                <c:pt idx="487">
                  <c:v>0.15865525393145699</c:v>
                </c:pt>
                <c:pt idx="488">
                  <c:v>0.15865525393145699</c:v>
                </c:pt>
                <c:pt idx="489">
                  <c:v>0.15865525393145699</c:v>
                </c:pt>
                <c:pt idx="490">
                  <c:v>0.15865525393145699</c:v>
                </c:pt>
                <c:pt idx="491">
                  <c:v>0.15865525393145699</c:v>
                </c:pt>
                <c:pt idx="492">
                  <c:v>0.15865525393145699</c:v>
                </c:pt>
                <c:pt idx="493">
                  <c:v>0.15865525393145699</c:v>
                </c:pt>
                <c:pt idx="494">
                  <c:v>0.15865525393145699</c:v>
                </c:pt>
                <c:pt idx="495">
                  <c:v>0.15865525393145699</c:v>
                </c:pt>
                <c:pt idx="496">
                  <c:v>0.15865525393145699</c:v>
                </c:pt>
                <c:pt idx="497">
                  <c:v>0.15865525393145699</c:v>
                </c:pt>
                <c:pt idx="498">
                  <c:v>0.15865525393145699</c:v>
                </c:pt>
                <c:pt idx="499">
                  <c:v>0.15865525393145699</c:v>
                </c:pt>
                <c:pt idx="500">
                  <c:v>0.15865525393145699</c:v>
                </c:pt>
                <c:pt idx="501">
                  <c:v>0.15865525393145699</c:v>
                </c:pt>
                <c:pt idx="502">
                  <c:v>0.15865525393145699</c:v>
                </c:pt>
                <c:pt idx="503">
                  <c:v>0.15865525393145699</c:v>
                </c:pt>
                <c:pt idx="504">
                  <c:v>0.15865525393145699</c:v>
                </c:pt>
                <c:pt idx="505">
                  <c:v>0.15865525393145699</c:v>
                </c:pt>
                <c:pt idx="506">
                  <c:v>0.15865525393145699</c:v>
                </c:pt>
                <c:pt idx="507">
                  <c:v>0.15865525393145699</c:v>
                </c:pt>
                <c:pt idx="508">
                  <c:v>0.15865525393145699</c:v>
                </c:pt>
                <c:pt idx="509">
                  <c:v>0.15865525393145699</c:v>
                </c:pt>
                <c:pt idx="510">
                  <c:v>0.15865525393145699</c:v>
                </c:pt>
                <c:pt idx="511">
                  <c:v>0.15865525393145699</c:v>
                </c:pt>
                <c:pt idx="512">
                  <c:v>0.15865525393145699</c:v>
                </c:pt>
                <c:pt idx="513">
                  <c:v>0.15865525393145699</c:v>
                </c:pt>
                <c:pt idx="514">
                  <c:v>0.15865525393145699</c:v>
                </c:pt>
                <c:pt idx="515">
                  <c:v>0.15865525393145699</c:v>
                </c:pt>
                <c:pt idx="516">
                  <c:v>0.15865525393145699</c:v>
                </c:pt>
                <c:pt idx="517">
                  <c:v>0.15865525393145699</c:v>
                </c:pt>
                <c:pt idx="518">
                  <c:v>0.15865525393145699</c:v>
                </c:pt>
                <c:pt idx="519">
                  <c:v>0.15865525393145699</c:v>
                </c:pt>
                <c:pt idx="520">
                  <c:v>0.15865525393145699</c:v>
                </c:pt>
                <c:pt idx="521">
                  <c:v>0.15865525393145699</c:v>
                </c:pt>
                <c:pt idx="522">
                  <c:v>0.15865525393145699</c:v>
                </c:pt>
                <c:pt idx="523">
                  <c:v>0.15865525393145699</c:v>
                </c:pt>
                <c:pt idx="524">
                  <c:v>0.15865525393145699</c:v>
                </c:pt>
                <c:pt idx="525">
                  <c:v>0.15865525393145699</c:v>
                </c:pt>
                <c:pt idx="526">
                  <c:v>0.15865525393145699</c:v>
                </c:pt>
                <c:pt idx="527">
                  <c:v>0.15865525393145699</c:v>
                </c:pt>
                <c:pt idx="528">
                  <c:v>0.15865525393145699</c:v>
                </c:pt>
                <c:pt idx="529">
                  <c:v>0.15865525393145699</c:v>
                </c:pt>
                <c:pt idx="530">
                  <c:v>0.15865525393145699</c:v>
                </c:pt>
                <c:pt idx="531">
                  <c:v>0.15865525393145699</c:v>
                </c:pt>
                <c:pt idx="532">
                  <c:v>0.15865525393145699</c:v>
                </c:pt>
                <c:pt idx="533">
                  <c:v>0.15865525393145699</c:v>
                </c:pt>
                <c:pt idx="534">
                  <c:v>0.15865525393145699</c:v>
                </c:pt>
                <c:pt idx="535">
                  <c:v>0.15865525393145699</c:v>
                </c:pt>
                <c:pt idx="536">
                  <c:v>0.15865525393145699</c:v>
                </c:pt>
                <c:pt idx="537">
                  <c:v>0.15865525393145699</c:v>
                </c:pt>
                <c:pt idx="538">
                  <c:v>0.15865525393145699</c:v>
                </c:pt>
                <c:pt idx="539">
                  <c:v>0.15865525393145699</c:v>
                </c:pt>
                <c:pt idx="540">
                  <c:v>0.15865525393145699</c:v>
                </c:pt>
                <c:pt idx="541">
                  <c:v>0.15865525393145699</c:v>
                </c:pt>
                <c:pt idx="542">
                  <c:v>0.15865525393145699</c:v>
                </c:pt>
                <c:pt idx="543">
                  <c:v>0.15865525393145699</c:v>
                </c:pt>
                <c:pt idx="544">
                  <c:v>0.15865525393145699</c:v>
                </c:pt>
                <c:pt idx="545">
                  <c:v>0.15865525393145699</c:v>
                </c:pt>
                <c:pt idx="546">
                  <c:v>0.15865525393145699</c:v>
                </c:pt>
                <c:pt idx="547">
                  <c:v>0.15865525393145699</c:v>
                </c:pt>
                <c:pt idx="548">
                  <c:v>0.15865525393145699</c:v>
                </c:pt>
                <c:pt idx="549">
                  <c:v>0.15865525393145699</c:v>
                </c:pt>
                <c:pt idx="550">
                  <c:v>0.15865525393145699</c:v>
                </c:pt>
                <c:pt idx="551">
                  <c:v>0.15865525393145699</c:v>
                </c:pt>
                <c:pt idx="552">
                  <c:v>0.15865525393145699</c:v>
                </c:pt>
                <c:pt idx="553">
                  <c:v>0.15865525393145699</c:v>
                </c:pt>
                <c:pt idx="554">
                  <c:v>0.15865525393145699</c:v>
                </c:pt>
                <c:pt idx="555">
                  <c:v>0.15865525393145699</c:v>
                </c:pt>
                <c:pt idx="556">
                  <c:v>0.15865525393145699</c:v>
                </c:pt>
                <c:pt idx="557">
                  <c:v>0.15865525393145699</c:v>
                </c:pt>
                <c:pt idx="558">
                  <c:v>0.15865525393145699</c:v>
                </c:pt>
                <c:pt idx="559">
                  <c:v>0.15865525393145699</c:v>
                </c:pt>
                <c:pt idx="560">
                  <c:v>0.15865525393145699</c:v>
                </c:pt>
                <c:pt idx="561">
                  <c:v>0.15865525393145699</c:v>
                </c:pt>
                <c:pt idx="562">
                  <c:v>0.15865525393145699</c:v>
                </c:pt>
                <c:pt idx="563">
                  <c:v>0.15865525393145699</c:v>
                </c:pt>
                <c:pt idx="564">
                  <c:v>0.15865525393145699</c:v>
                </c:pt>
                <c:pt idx="565">
                  <c:v>0.15865525393145699</c:v>
                </c:pt>
                <c:pt idx="566">
                  <c:v>0.15865525393145699</c:v>
                </c:pt>
                <c:pt idx="567">
                  <c:v>0.15865525393145699</c:v>
                </c:pt>
                <c:pt idx="568">
                  <c:v>0.15865525393145699</c:v>
                </c:pt>
                <c:pt idx="569">
                  <c:v>0.15865525393145699</c:v>
                </c:pt>
                <c:pt idx="570">
                  <c:v>0.15865525393145699</c:v>
                </c:pt>
                <c:pt idx="571">
                  <c:v>0.15865525393145699</c:v>
                </c:pt>
                <c:pt idx="572">
                  <c:v>0.15865525393145699</c:v>
                </c:pt>
                <c:pt idx="573">
                  <c:v>0.15865525393145699</c:v>
                </c:pt>
                <c:pt idx="574">
                  <c:v>0.15865525393145699</c:v>
                </c:pt>
                <c:pt idx="575">
                  <c:v>0.15865525393145699</c:v>
                </c:pt>
                <c:pt idx="576">
                  <c:v>0.15865525393145699</c:v>
                </c:pt>
                <c:pt idx="577">
                  <c:v>0.15865525393145699</c:v>
                </c:pt>
                <c:pt idx="578">
                  <c:v>0.15865525393145699</c:v>
                </c:pt>
                <c:pt idx="579">
                  <c:v>0.15865525393145699</c:v>
                </c:pt>
                <c:pt idx="580">
                  <c:v>0.15865525393145699</c:v>
                </c:pt>
                <c:pt idx="581">
                  <c:v>0.15865525393145699</c:v>
                </c:pt>
                <c:pt idx="582">
                  <c:v>0.15865525393145699</c:v>
                </c:pt>
                <c:pt idx="583">
                  <c:v>0.15865525393145699</c:v>
                </c:pt>
                <c:pt idx="584">
                  <c:v>0.15865525393145699</c:v>
                </c:pt>
                <c:pt idx="585">
                  <c:v>0.15865525393145699</c:v>
                </c:pt>
                <c:pt idx="586">
                  <c:v>0.15865525393145699</c:v>
                </c:pt>
                <c:pt idx="587">
                  <c:v>0.15865525393145699</c:v>
                </c:pt>
                <c:pt idx="588">
                  <c:v>0.15865525393145699</c:v>
                </c:pt>
                <c:pt idx="589">
                  <c:v>0.15865525393145699</c:v>
                </c:pt>
                <c:pt idx="590">
                  <c:v>0.15865525393145699</c:v>
                </c:pt>
                <c:pt idx="591">
                  <c:v>0.15865525393145699</c:v>
                </c:pt>
                <c:pt idx="592">
                  <c:v>0.15865525393145699</c:v>
                </c:pt>
                <c:pt idx="593">
                  <c:v>0.15865525393145699</c:v>
                </c:pt>
                <c:pt idx="594">
                  <c:v>0.15865525393145699</c:v>
                </c:pt>
                <c:pt idx="595">
                  <c:v>0.15865525393145699</c:v>
                </c:pt>
                <c:pt idx="596">
                  <c:v>0.15865525393145699</c:v>
                </c:pt>
                <c:pt idx="597">
                  <c:v>0.15865525393145699</c:v>
                </c:pt>
                <c:pt idx="598">
                  <c:v>0.15865525393145699</c:v>
                </c:pt>
                <c:pt idx="599">
                  <c:v>0.15865525393145699</c:v>
                </c:pt>
                <c:pt idx="600">
                  <c:v>0.15865525393145699</c:v>
                </c:pt>
                <c:pt idx="601">
                  <c:v>0.15865525393145699</c:v>
                </c:pt>
                <c:pt idx="602">
                  <c:v>0.15865525393145699</c:v>
                </c:pt>
                <c:pt idx="603">
                  <c:v>0.15865525393145699</c:v>
                </c:pt>
                <c:pt idx="604">
                  <c:v>0.15865525393145699</c:v>
                </c:pt>
                <c:pt idx="605">
                  <c:v>0.15865525393145699</c:v>
                </c:pt>
                <c:pt idx="606">
                  <c:v>0.15865525393145699</c:v>
                </c:pt>
                <c:pt idx="607">
                  <c:v>0.15865525393145699</c:v>
                </c:pt>
                <c:pt idx="608">
                  <c:v>0.15865525393145699</c:v>
                </c:pt>
                <c:pt idx="609">
                  <c:v>0.15865525393145699</c:v>
                </c:pt>
                <c:pt idx="610">
                  <c:v>0.15865525393145699</c:v>
                </c:pt>
                <c:pt idx="611">
                  <c:v>0.15865525393145699</c:v>
                </c:pt>
                <c:pt idx="612">
                  <c:v>0.15865525393145699</c:v>
                </c:pt>
                <c:pt idx="613">
                  <c:v>0.15865525393145699</c:v>
                </c:pt>
                <c:pt idx="614">
                  <c:v>0.15865525393145699</c:v>
                </c:pt>
                <c:pt idx="615">
                  <c:v>0.15865525393145699</c:v>
                </c:pt>
                <c:pt idx="616">
                  <c:v>0.15865525393145699</c:v>
                </c:pt>
                <c:pt idx="617">
                  <c:v>0.15865525393145699</c:v>
                </c:pt>
                <c:pt idx="618">
                  <c:v>0.15865525393145699</c:v>
                </c:pt>
                <c:pt idx="619">
                  <c:v>0.15865525393145699</c:v>
                </c:pt>
                <c:pt idx="620">
                  <c:v>0.15865525393145699</c:v>
                </c:pt>
                <c:pt idx="621">
                  <c:v>0.15865525393145699</c:v>
                </c:pt>
                <c:pt idx="622">
                  <c:v>0.15865525393145699</c:v>
                </c:pt>
                <c:pt idx="623">
                  <c:v>0.15865525393145699</c:v>
                </c:pt>
                <c:pt idx="624">
                  <c:v>0.15865525393145699</c:v>
                </c:pt>
                <c:pt idx="625">
                  <c:v>0.15865525393145699</c:v>
                </c:pt>
                <c:pt idx="626">
                  <c:v>0.15865525393145699</c:v>
                </c:pt>
                <c:pt idx="627">
                  <c:v>0.15865525393145699</c:v>
                </c:pt>
                <c:pt idx="628">
                  <c:v>0.15865525393145699</c:v>
                </c:pt>
                <c:pt idx="629">
                  <c:v>0.15865525393145699</c:v>
                </c:pt>
                <c:pt idx="630">
                  <c:v>0.15865525393145699</c:v>
                </c:pt>
                <c:pt idx="631">
                  <c:v>0.15865525393145699</c:v>
                </c:pt>
                <c:pt idx="632">
                  <c:v>0.15865525393145699</c:v>
                </c:pt>
                <c:pt idx="633">
                  <c:v>0.15865525393145699</c:v>
                </c:pt>
                <c:pt idx="634">
                  <c:v>0.15865525393145699</c:v>
                </c:pt>
                <c:pt idx="635">
                  <c:v>0.15865525393145699</c:v>
                </c:pt>
                <c:pt idx="636">
                  <c:v>0.15865525393145699</c:v>
                </c:pt>
                <c:pt idx="637">
                  <c:v>0.15865525393145699</c:v>
                </c:pt>
                <c:pt idx="638">
                  <c:v>0.15865525393145699</c:v>
                </c:pt>
                <c:pt idx="639">
                  <c:v>0.15865525393145699</c:v>
                </c:pt>
                <c:pt idx="640">
                  <c:v>0.15865525393145699</c:v>
                </c:pt>
                <c:pt idx="641">
                  <c:v>0.15865525393145699</c:v>
                </c:pt>
                <c:pt idx="642">
                  <c:v>0.15865525393145699</c:v>
                </c:pt>
                <c:pt idx="643">
                  <c:v>0.15865525393145699</c:v>
                </c:pt>
                <c:pt idx="644">
                  <c:v>0.15865525393145699</c:v>
                </c:pt>
                <c:pt idx="645">
                  <c:v>0.15865525393145699</c:v>
                </c:pt>
                <c:pt idx="646">
                  <c:v>0.15865525393145699</c:v>
                </c:pt>
                <c:pt idx="647">
                  <c:v>0.15865525393145699</c:v>
                </c:pt>
                <c:pt idx="648">
                  <c:v>0.15865525393145699</c:v>
                </c:pt>
                <c:pt idx="649">
                  <c:v>0.15865525393145699</c:v>
                </c:pt>
                <c:pt idx="650">
                  <c:v>0.15865525393145699</c:v>
                </c:pt>
                <c:pt idx="651">
                  <c:v>0.15865525393145699</c:v>
                </c:pt>
                <c:pt idx="652">
                  <c:v>0.15865525393145699</c:v>
                </c:pt>
                <c:pt idx="653">
                  <c:v>0.15865525393145699</c:v>
                </c:pt>
                <c:pt idx="654">
                  <c:v>0.15865525393145699</c:v>
                </c:pt>
                <c:pt idx="655">
                  <c:v>0.15865525393145699</c:v>
                </c:pt>
                <c:pt idx="656">
                  <c:v>0.15865525393145699</c:v>
                </c:pt>
                <c:pt idx="657">
                  <c:v>0.15865525393145699</c:v>
                </c:pt>
                <c:pt idx="658">
                  <c:v>0.15865525393145699</c:v>
                </c:pt>
                <c:pt idx="659">
                  <c:v>0.15865525393145699</c:v>
                </c:pt>
                <c:pt idx="660">
                  <c:v>0.15865525393145699</c:v>
                </c:pt>
                <c:pt idx="661">
                  <c:v>0.15865525393145699</c:v>
                </c:pt>
                <c:pt idx="662">
                  <c:v>0.15865525393145699</c:v>
                </c:pt>
                <c:pt idx="663">
                  <c:v>0.15865525393145699</c:v>
                </c:pt>
                <c:pt idx="664">
                  <c:v>0.15865525393145699</c:v>
                </c:pt>
                <c:pt idx="665">
                  <c:v>0.15865525393145699</c:v>
                </c:pt>
                <c:pt idx="666">
                  <c:v>0.15865525393145699</c:v>
                </c:pt>
                <c:pt idx="667">
                  <c:v>0.15865525393145699</c:v>
                </c:pt>
                <c:pt idx="668">
                  <c:v>0.15865525393145699</c:v>
                </c:pt>
                <c:pt idx="669">
                  <c:v>0.15865525393145699</c:v>
                </c:pt>
                <c:pt idx="670">
                  <c:v>0.15865525393145699</c:v>
                </c:pt>
                <c:pt idx="671">
                  <c:v>0.15865525393145699</c:v>
                </c:pt>
                <c:pt idx="672">
                  <c:v>0.15865525393145699</c:v>
                </c:pt>
                <c:pt idx="673">
                  <c:v>0.15865525393145699</c:v>
                </c:pt>
                <c:pt idx="674">
                  <c:v>0.15865525393145699</c:v>
                </c:pt>
                <c:pt idx="675">
                  <c:v>0.15865525393145699</c:v>
                </c:pt>
                <c:pt idx="676">
                  <c:v>0.15865525393145699</c:v>
                </c:pt>
                <c:pt idx="677">
                  <c:v>0.15865525393145699</c:v>
                </c:pt>
                <c:pt idx="678">
                  <c:v>0.15865525393145699</c:v>
                </c:pt>
                <c:pt idx="679">
                  <c:v>0.15865525393145699</c:v>
                </c:pt>
                <c:pt idx="680">
                  <c:v>0.15865525393145699</c:v>
                </c:pt>
                <c:pt idx="681">
                  <c:v>0.15865525393145699</c:v>
                </c:pt>
                <c:pt idx="682">
                  <c:v>0.15865525393145699</c:v>
                </c:pt>
                <c:pt idx="683">
                  <c:v>0.15865525393145699</c:v>
                </c:pt>
                <c:pt idx="684">
                  <c:v>0.15865525393145699</c:v>
                </c:pt>
                <c:pt idx="685">
                  <c:v>0.15865525393145699</c:v>
                </c:pt>
                <c:pt idx="686">
                  <c:v>0.15865525393145699</c:v>
                </c:pt>
                <c:pt idx="687">
                  <c:v>0.15865525393145699</c:v>
                </c:pt>
                <c:pt idx="688">
                  <c:v>0.15865525393145699</c:v>
                </c:pt>
                <c:pt idx="689">
                  <c:v>0.15865525393145699</c:v>
                </c:pt>
                <c:pt idx="690">
                  <c:v>0.15865525393145699</c:v>
                </c:pt>
                <c:pt idx="691">
                  <c:v>0.15865525393145699</c:v>
                </c:pt>
                <c:pt idx="692">
                  <c:v>0.15865525393145699</c:v>
                </c:pt>
                <c:pt idx="693">
                  <c:v>0.15865525393145699</c:v>
                </c:pt>
                <c:pt idx="694">
                  <c:v>0.15865525393145699</c:v>
                </c:pt>
                <c:pt idx="695">
                  <c:v>0.15865525393145699</c:v>
                </c:pt>
                <c:pt idx="696">
                  <c:v>0.15865525393145699</c:v>
                </c:pt>
                <c:pt idx="697">
                  <c:v>0.15865525393145699</c:v>
                </c:pt>
                <c:pt idx="698">
                  <c:v>0.15865525393145699</c:v>
                </c:pt>
                <c:pt idx="699">
                  <c:v>0.15865525393145699</c:v>
                </c:pt>
                <c:pt idx="700">
                  <c:v>0.15865525393145699</c:v>
                </c:pt>
                <c:pt idx="701">
                  <c:v>0.15865525393145699</c:v>
                </c:pt>
                <c:pt idx="702">
                  <c:v>0.15865525393145699</c:v>
                </c:pt>
                <c:pt idx="703">
                  <c:v>0.15865525393145699</c:v>
                </c:pt>
                <c:pt idx="704">
                  <c:v>0.15865525393145699</c:v>
                </c:pt>
                <c:pt idx="705">
                  <c:v>0.15865525393145699</c:v>
                </c:pt>
                <c:pt idx="706">
                  <c:v>0.15865525393145699</c:v>
                </c:pt>
                <c:pt idx="707">
                  <c:v>0.15865525393145699</c:v>
                </c:pt>
                <c:pt idx="708">
                  <c:v>0.15865525393145699</c:v>
                </c:pt>
                <c:pt idx="709">
                  <c:v>0.15865525393145699</c:v>
                </c:pt>
                <c:pt idx="710">
                  <c:v>0.15865525393145699</c:v>
                </c:pt>
                <c:pt idx="711">
                  <c:v>0.15865525393145699</c:v>
                </c:pt>
                <c:pt idx="712">
                  <c:v>0.15865525393145699</c:v>
                </c:pt>
                <c:pt idx="713">
                  <c:v>0.15865525393145699</c:v>
                </c:pt>
                <c:pt idx="714">
                  <c:v>0.15865525393145699</c:v>
                </c:pt>
                <c:pt idx="715">
                  <c:v>0.15865525393145699</c:v>
                </c:pt>
                <c:pt idx="716">
                  <c:v>0.15865525393145699</c:v>
                </c:pt>
                <c:pt idx="717">
                  <c:v>0.15865525393145699</c:v>
                </c:pt>
                <c:pt idx="718">
                  <c:v>0.15865525393145699</c:v>
                </c:pt>
                <c:pt idx="719">
                  <c:v>0.15865525393145699</c:v>
                </c:pt>
                <c:pt idx="720">
                  <c:v>0.15865525393145699</c:v>
                </c:pt>
                <c:pt idx="721">
                  <c:v>0.15865525393145699</c:v>
                </c:pt>
                <c:pt idx="722">
                  <c:v>0.15865525393145699</c:v>
                </c:pt>
                <c:pt idx="723">
                  <c:v>0.15865525393145699</c:v>
                </c:pt>
                <c:pt idx="724">
                  <c:v>0.15865525393145699</c:v>
                </c:pt>
                <c:pt idx="725">
                  <c:v>0.15865525393145699</c:v>
                </c:pt>
                <c:pt idx="726">
                  <c:v>0.15865525393145699</c:v>
                </c:pt>
                <c:pt idx="727">
                  <c:v>0.15865525393145699</c:v>
                </c:pt>
                <c:pt idx="728">
                  <c:v>0.15865525393145699</c:v>
                </c:pt>
                <c:pt idx="729">
                  <c:v>0.15865525393145699</c:v>
                </c:pt>
                <c:pt idx="730">
                  <c:v>0.15865525393145699</c:v>
                </c:pt>
                <c:pt idx="731">
                  <c:v>0.15865525393145699</c:v>
                </c:pt>
                <c:pt idx="732">
                  <c:v>0.15865525393145699</c:v>
                </c:pt>
                <c:pt idx="733">
                  <c:v>0.15865525393145699</c:v>
                </c:pt>
                <c:pt idx="734">
                  <c:v>0.15865525393145699</c:v>
                </c:pt>
                <c:pt idx="735">
                  <c:v>0.15865525393145699</c:v>
                </c:pt>
                <c:pt idx="736">
                  <c:v>0.15865525393145699</c:v>
                </c:pt>
                <c:pt idx="737">
                  <c:v>0.15865525393145699</c:v>
                </c:pt>
                <c:pt idx="738">
                  <c:v>0.15865525393145699</c:v>
                </c:pt>
                <c:pt idx="739">
                  <c:v>0.15865525393145699</c:v>
                </c:pt>
                <c:pt idx="740">
                  <c:v>0.15865525393145699</c:v>
                </c:pt>
                <c:pt idx="741">
                  <c:v>0.15865525393145699</c:v>
                </c:pt>
                <c:pt idx="742">
                  <c:v>0.15865525393145699</c:v>
                </c:pt>
                <c:pt idx="743">
                  <c:v>0.15865525393145699</c:v>
                </c:pt>
                <c:pt idx="744">
                  <c:v>0.15865525393145699</c:v>
                </c:pt>
                <c:pt idx="745">
                  <c:v>0.15865525393145699</c:v>
                </c:pt>
                <c:pt idx="746">
                  <c:v>0.15865525393145699</c:v>
                </c:pt>
                <c:pt idx="747">
                  <c:v>0.15865525393145699</c:v>
                </c:pt>
                <c:pt idx="748">
                  <c:v>0.15865525393145699</c:v>
                </c:pt>
                <c:pt idx="749">
                  <c:v>0.15865525393145699</c:v>
                </c:pt>
                <c:pt idx="750">
                  <c:v>0.15865525393145699</c:v>
                </c:pt>
                <c:pt idx="751">
                  <c:v>0.15865525393145699</c:v>
                </c:pt>
                <c:pt idx="752">
                  <c:v>0.15865525393145699</c:v>
                </c:pt>
                <c:pt idx="753">
                  <c:v>0.15865525393145699</c:v>
                </c:pt>
                <c:pt idx="754">
                  <c:v>0.15865525393145699</c:v>
                </c:pt>
                <c:pt idx="755">
                  <c:v>0.15865525393145699</c:v>
                </c:pt>
                <c:pt idx="756">
                  <c:v>0.15865525393145699</c:v>
                </c:pt>
                <c:pt idx="757">
                  <c:v>0.15865525393145699</c:v>
                </c:pt>
                <c:pt idx="758">
                  <c:v>0.15865525393145699</c:v>
                </c:pt>
                <c:pt idx="759">
                  <c:v>0.15865525393145699</c:v>
                </c:pt>
                <c:pt idx="760">
                  <c:v>0.15865525393145699</c:v>
                </c:pt>
                <c:pt idx="761">
                  <c:v>0.15865525393145699</c:v>
                </c:pt>
                <c:pt idx="762">
                  <c:v>0.15865525393145699</c:v>
                </c:pt>
                <c:pt idx="763">
                  <c:v>0.15865525393145699</c:v>
                </c:pt>
                <c:pt idx="764">
                  <c:v>0.15865525393145699</c:v>
                </c:pt>
                <c:pt idx="765">
                  <c:v>0.15865525393145699</c:v>
                </c:pt>
                <c:pt idx="766">
                  <c:v>0.15865525393145699</c:v>
                </c:pt>
                <c:pt idx="767">
                  <c:v>0.15865525393145699</c:v>
                </c:pt>
                <c:pt idx="768">
                  <c:v>0.15865525393145699</c:v>
                </c:pt>
                <c:pt idx="769">
                  <c:v>0.15865525393145699</c:v>
                </c:pt>
                <c:pt idx="770">
                  <c:v>0.15865525393145699</c:v>
                </c:pt>
                <c:pt idx="771">
                  <c:v>0.15865525393145699</c:v>
                </c:pt>
                <c:pt idx="772">
                  <c:v>0.15865525393145699</c:v>
                </c:pt>
                <c:pt idx="773">
                  <c:v>0.15865525393145699</c:v>
                </c:pt>
                <c:pt idx="774">
                  <c:v>0.15865525393145699</c:v>
                </c:pt>
                <c:pt idx="775">
                  <c:v>0.15865525393145699</c:v>
                </c:pt>
                <c:pt idx="776">
                  <c:v>0.15865525393145699</c:v>
                </c:pt>
                <c:pt idx="777">
                  <c:v>0.15865525393145699</c:v>
                </c:pt>
                <c:pt idx="778">
                  <c:v>0.15865525393145699</c:v>
                </c:pt>
                <c:pt idx="779">
                  <c:v>0.15865525393145699</c:v>
                </c:pt>
                <c:pt idx="780">
                  <c:v>0.15865525393145699</c:v>
                </c:pt>
                <c:pt idx="781">
                  <c:v>0.15865525393145699</c:v>
                </c:pt>
                <c:pt idx="782">
                  <c:v>0.15865525393145699</c:v>
                </c:pt>
                <c:pt idx="783">
                  <c:v>0.15865525393145699</c:v>
                </c:pt>
                <c:pt idx="784">
                  <c:v>0.15865525393145699</c:v>
                </c:pt>
                <c:pt idx="785">
                  <c:v>0.15865525393145699</c:v>
                </c:pt>
                <c:pt idx="786">
                  <c:v>0.15865525393145699</c:v>
                </c:pt>
                <c:pt idx="787">
                  <c:v>0.15865525393145699</c:v>
                </c:pt>
                <c:pt idx="788">
                  <c:v>0.15865525393145699</c:v>
                </c:pt>
                <c:pt idx="789">
                  <c:v>0.15865525393145699</c:v>
                </c:pt>
                <c:pt idx="790">
                  <c:v>0.15865525393145699</c:v>
                </c:pt>
                <c:pt idx="791">
                  <c:v>0.15865525393145699</c:v>
                </c:pt>
                <c:pt idx="792">
                  <c:v>0.15865525393145699</c:v>
                </c:pt>
                <c:pt idx="793">
                  <c:v>0.15865525393145699</c:v>
                </c:pt>
                <c:pt idx="794">
                  <c:v>0.15865525393145699</c:v>
                </c:pt>
                <c:pt idx="795">
                  <c:v>0.15865525393145699</c:v>
                </c:pt>
                <c:pt idx="796">
                  <c:v>0.15865525393145699</c:v>
                </c:pt>
                <c:pt idx="797">
                  <c:v>0.15865525393145699</c:v>
                </c:pt>
                <c:pt idx="798">
                  <c:v>0.15865525393145699</c:v>
                </c:pt>
                <c:pt idx="799">
                  <c:v>0.15865525393145699</c:v>
                </c:pt>
                <c:pt idx="800">
                  <c:v>0.15865525393145699</c:v>
                </c:pt>
                <c:pt idx="801">
                  <c:v>0.15865525393145699</c:v>
                </c:pt>
                <c:pt idx="802">
                  <c:v>0.15865525393145699</c:v>
                </c:pt>
                <c:pt idx="803">
                  <c:v>0.15865525393145699</c:v>
                </c:pt>
                <c:pt idx="804">
                  <c:v>0.15865525393145699</c:v>
                </c:pt>
                <c:pt idx="805">
                  <c:v>0.15865525393145699</c:v>
                </c:pt>
                <c:pt idx="806">
                  <c:v>0.15865525393145699</c:v>
                </c:pt>
                <c:pt idx="807">
                  <c:v>0.15865525393145699</c:v>
                </c:pt>
                <c:pt idx="808">
                  <c:v>0.15865525393145699</c:v>
                </c:pt>
                <c:pt idx="809">
                  <c:v>0.15865525393145699</c:v>
                </c:pt>
                <c:pt idx="810">
                  <c:v>0.15865525393145699</c:v>
                </c:pt>
                <c:pt idx="811">
                  <c:v>0.15865525393145699</c:v>
                </c:pt>
                <c:pt idx="812">
                  <c:v>0.15865525393145699</c:v>
                </c:pt>
                <c:pt idx="813">
                  <c:v>0.15865525393145699</c:v>
                </c:pt>
                <c:pt idx="814">
                  <c:v>0.15865525393145699</c:v>
                </c:pt>
                <c:pt idx="815">
                  <c:v>0.15865525393145699</c:v>
                </c:pt>
                <c:pt idx="816">
                  <c:v>0.15865525393145699</c:v>
                </c:pt>
                <c:pt idx="817">
                  <c:v>0.15865525393145699</c:v>
                </c:pt>
                <c:pt idx="818">
                  <c:v>0.15865525393145699</c:v>
                </c:pt>
                <c:pt idx="819">
                  <c:v>0.15865525393145699</c:v>
                </c:pt>
                <c:pt idx="820">
                  <c:v>0.15865525393145699</c:v>
                </c:pt>
                <c:pt idx="821">
                  <c:v>0.15865525393145699</c:v>
                </c:pt>
                <c:pt idx="822">
                  <c:v>0.15865525393145699</c:v>
                </c:pt>
                <c:pt idx="823">
                  <c:v>0.15865525393145699</c:v>
                </c:pt>
                <c:pt idx="824">
                  <c:v>0.15865525393145699</c:v>
                </c:pt>
                <c:pt idx="825">
                  <c:v>0.15865525393145699</c:v>
                </c:pt>
                <c:pt idx="826">
                  <c:v>0.15865525393145699</c:v>
                </c:pt>
                <c:pt idx="827">
                  <c:v>0.15865525393145699</c:v>
                </c:pt>
                <c:pt idx="828">
                  <c:v>0.15865525393145699</c:v>
                </c:pt>
                <c:pt idx="829">
                  <c:v>0.15865525393145699</c:v>
                </c:pt>
                <c:pt idx="830">
                  <c:v>0.15865525393145699</c:v>
                </c:pt>
                <c:pt idx="831">
                  <c:v>0.15865525393145699</c:v>
                </c:pt>
                <c:pt idx="832">
                  <c:v>0.15865525393145699</c:v>
                </c:pt>
                <c:pt idx="833">
                  <c:v>0.15865525393145699</c:v>
                </c:pt>
                <c:pt idx="834">
                  <c:v>0.15865525393145699</c:v>
                </c:pt>
                <c:pt idx="835">
                  <c:v>0.15865525393145699</c:v>
                </c:pt>
                <c:pt idx="836">
                  <c:v>0.15865525393145699</c:v>
                </c:pt>
                <c:pt idx="837">
                  <c:v>0.15865525393145699</c:v>
                </c:pt>
                <c:pt idx="838">
                  <c:v>0.15865525393145699</c:v>
                </c:pt>
                <c:pt idx="839">
                  <c:v>0.15865525393145699</c:v>
                </c:pt>
                <c:pt idx="840">
                  <c:v>0.15865525393145699</c:v>
                </c:pt>
                <c:pt idx="841">
                  <c:v>0.15865525393145699</c:v>
                </c:pt>
                <c:pt idx="842">
                  <c:v>0.15865525393145699</c:v>
                </c:pt>
                <c:pt idx="843">
                  <c:v>0.15865525393145699</c:v>
                </c:pt>
                <c:pt idx="844">
                  <c:v>0.15865525393145699</c:v>
                </c:pt>
                <c:pt idx="845">
                  <c:v>0.15865525393145699</c:v>
                </c:pt>
                <c:pt idx="846">
                  <c:v>0.15865525393145699</c:v>
                </c:pt>
                <c:pt idx="847">
                  <c:v>0.15865525393145699</c:v>
                </c:pt>
                <c:pt idx="848">
                  <c:v>0.15865525393145699</c:v>
                </c:pt>
                <c:pt idx="849">
                  <c:v>0.15865525393145699</c:v>
                </c:pt>
                <c:pt idx="850">
                  <c:v>0.15865525393145699</c:v>
                </c:pt>
                <c:pt idx="851">
                  <c:v>0.15865525393145699</c:v>
                </c:pt>
                <c:pt idx="852">
                  <c:v>0.15865525393145699</c:v>
                </c:pt>
                <c:pt idx="853">
                  <c:v>0.15865525393145699</c:v>
                </c:pt>
                <c:pt idx="854">
                  <c:v>0.15865525393145699</c:v>
                </c:pt>
                <c:pt idx="855">
                  <c:v>0.15865525393145699</c:v>
                </c:pt>
                <c:pt idx="856">
                  <c:v>0.15865525393145699</c:v>
                </c:pt>
                <c:pt idx="857">
                  <c:v>0.15865525393145699</c:v>
                </c:pt>
                <c:pt idx="858">
                  <c:v>0.15865525393145699</c:v>
                </c:pt>
                <c:pt idx="859">
                  <c:v>0.15865525393145699</c:v>
                </c:pt>
                <c:pt idx="860">
                  <c:v>0.15865525393145699</c:v>
                </c:pt>
                <c:pt idx="861">
                  <c:v>0.15865525393145699</c:v>
                </c:pt>
                <c:pt idx="862">
                  <c:v>0.15865525393145699</c:v>
                </c:pt>
                <c:pt idx="863">
                  <c:v>0.15865525393145699</c:v>
                </c:pt>
                <c:pt idx="864">
                  <c:v>0.15865525393145699</c:v>
                </c:pt>
                <c:pt idx="865">
                  <c:v>0.15865525393145699</c:v>
                </c:pt>
                <c:pt idx="866">
                  <c:v>0.15865525393145699</c:v>
                </c:pt>
                <c:pt idx="867">
                  <c:v>0.15865525393145699</c:v>
                </c:pt>
                <c:pt idx="868">
                  <c:v>0.15865525393145699</c:v>
                </c:pt>
                <c:pt idx="869">
                  <c:v>0.15865525393145699</c:v>
                </c:pt>
                <c:pt idx="870">
                  <c:v>0.15865525393145699</c:v>
                </c:pt>
                <c:pt idx="871">
                  <c:v>0.15865525393145699</c:v>
                </c:pt>
                <c:pt idx="872">
                  <c:v>0.15865525393145699</c:v>
                </c:pt>
                <c:pt idx="873">
                  <c:v>0.15865525393145699</c:v>
                </c:pt>
                <c:pt idx="874">
                  <c:v>0.15865525393145699</c:v>
                </c:pt>
                <c:pt idx="875">
                  <c:v>0.15865525393145699</c:v>
                </c:pt>
                <c:pt idx="876">
                  <c:v>0.15865525393145699</c:v>
                </c:pt>
                <c:pt idx="877">
                  <c:v>0.15865525393145699</c:v>
                </c:pt>
                <c:pt idx="878">
                  <c:v>0.15865525393145699</c:v>
                </c:pt>
                <c:pt idx="879">
                  <c:v>0.15865525393145699</c:v>
                </c:pt>
                <c:pt idx="880">
                  <c:v>0.15865525393145699</c:v>
                </c:pt>
                <c:pt idx="881">
                  <c:v>0.15865525393145699</c:v>
                </c:pt>
                <c:pt idx="882">
                  <c:v>0.15865525393145699</c:v>
                </c:pt>
                <c:pt idx="883">
                  <c:v>0.15865525393145699</c:v>
                </c:pt>
                <c:pt idx="884">
                  <c:v>0.15865525393145699</c:v>
                </c:pt>
                <c:pt idx="885">
                  <c:v>0.15865525393145699</c:v>
                </c:pt>
                <c:pt idx="886">
                  <c:v>0.15865525393145699</c:v>
                </c:pt>
                <c:pt idx="887">
                  <c:v>0.15865525393145699</c:v>
                </c:pt>
                <c:pt idx="888">
                  <c:v>0.15865525393145699</c:v>
                </c:pt>
                <c:pt idx="889">
                  <c:v>0.15865525393145699</c:v>
                </c:pt>
                <c:pt idx="890">
                  <c:v>0.15865525393145699</c:v>
                </c:pt>
                <c:pt idx="891">
                  <c:v>0.15865525393145699</c:v>
                </c:pt>
                <c:pt idx="892">
                  <c:v>0.15865525393145699</c:v>
                </c:pt>
                <c:pt idx="893">
                  <c:v>0.15865525393145699</c:v>
                </c:pt>
                <c:pt idx="894">
                  <c:v>0.15865525393145699</c:v>
                </c:pt>
                <c:pt idx="895">
                  <c:v>0.15865525393145699</c:v>
                </c:pt>
                <c:pt idx="896">
                  <c:v>0.15865525393145699</c:v>
                </c:pt>
                <c:pt idx="897">
                  <c:v>0.15865525393145699</c:v>
                </c:pt>
                <c:pt idx="898">
                  <c:v>0.15865525393145699</c:v>
                </c:pt>
                <c:pt idx="899">
                  <c:v>0.15865525393145699</c:v>
                </c:pt>
                <c:pt idx="900">
                  <c:v>0.15865525393145699</c:v>
                </c:pt>
                <c:pt idx="901">
                  <c:v>0.15865525393145699</c:v>
                </c:pt>
                <c:pt idx="902">
                  <c:v>0.15865525393145699</c:v>
                </c:pt>
                <c:pt idx="903">
                  <c:v>0.15865525393145699</c:v>
                </c:pt>
                <c:pt idx="904">
                  <c:v>0.15865525393145699</c:v>
                </c:pt>
                <c:pt idx="905">
                  <c:v>0.15865525393145699</c:v>
                </c:pt>
                <c:pt idx="906">
                  <c:v>0.15865525393145699</c:v>
                </c:pt>
                <c:pt idx="907">
                  <c:v>0.15865525393145699</c:v>
                </c:pt>
                <c:pt idx="908">
                  <c:v>0.15865525393145699</c:v>
                </c:pt>
                <c:pt idx="909">
                  <c:v>0.15865525393145699</c:v>
                </c:pt>
                <c:pt idx="910">
                  <c:v>0.15865525393145699</c:v>
                </c:pt>
                <c:pt idx="911">
                  <c:v>0.15865525393145699</c:v>
                </c:pt>
                <c:pt idx="912">
                  <c:v>0.15865525393145699</c:v>
                </c:pt>
                <c:pt idx="913">
                  <c:v>0.15865525393145699</c:v>
                </c:pt>
                <c:pt idx="914">
                  <c:v>0.15865525393145699</c:v>
                </c:pt>
                <c:pt idx="915">
                  <c:v>0.15865525393145699</c:v>
                </c:pt>
                <c:pt idx="916">
                  <c:v>0.15865525393145699</c:v>
                </c:pt>
                <c:pt idx="917">
                  <c:v>0.15865525393145699</c:v>
                </c:pt>
                <c:pt idx="918">
                  <c:v>0.15865525393145699</c:v>
                </c:pt>
                <c:pt idx="919">
                  <c:v>0.15865525393145699</c:v>
                </c:pt>
                <c:pt idx="920">
                  <c:v>0.15865525393145699</c:v>
                </c:pt>
                <c:pt idx="921">
                  <c:v>0.15865525393145699</c:v>
                </c:pt>
                <c:pt idx="922">
                  <c:v>0.15865525393145699</c:v>
                </c:pt>
                <c:pt idx="923">
                  <c:v>0.15865525393145699</c:v>
                </c:pt>
                <c:pt idx="924">
                  <c:v>0.15865525393145699</c:v>
                </c:pt>
                <c:pt idx="925">
                  <c:v>0.15865525393145699</c:v>
                </c:pt>
                <c:pt idx="926">
                  <c:v>0.15865525393145699</c:v>
                </c:pt>
                <c:pt idx="927">
                  <c:v>0.15865525393145699</c:v>
                </c:pt>
                <c:pt idx="928">
                  <c:v>0.15865525393145699</c:v>
                </c:pt>
                <c:pt idx="929">
                  <c:v>0.15865525393145699</c:v>
                </c:pt>
                <c:pt idx="930">
                  <c:v>0.15865525393145699</c:v>
                </c:pt>
                <c:pt idx="931">
                  <c:v>0.15865525393145699</c:v>
                </c:pt>
                <c:pt idx="932">
                  <c:v>0.15865525393145699</c:v>
                </c:pt>
                <c:pt idx="933">
                  <c:v>0.15865525393145699</c:v>
                </c:pt>
                <c:pt idx="934">
                  <c:v>0.15865525393145699</c:v>
                </c:pt>
                <c:pt idx="935">
                  <c:v>0.15865525393145699</c:v>
                </c:pt>
                <c:pt idx="936">
                  <c:v>0.15865525393145699</c:v>
                </c:pt>
                <c:pt idx="937">
                  <c:v>0.15865525393145699</c:v>
                </c:pt>
                <c:pt idx="938">
                  <c:v>0.15865525393145699</c:v>
                </c:pt>
                <c:pt idx="939">
                  <c:v>0.15865525393145699</c:v>
                </c:pt>
                <c:pt idx="940">
                  <c:v>0.15865525393145699</c:v>
                </c:pt>
                <c:pt idx="941">
                  <c:v>0.15865525393145699</c:v>
                </c:pt>
                <c:pt idx="942">
                  <c:v>0.15865525393145699</c:v>
                </c:pt>
                <c:pt idx="943">
                  <c:v>0.15865525393145699</c:v>
                </c:pt>
                <c:pt idx="944">
                  <c:v>0.15865525393145699</c:v>
                </c:pt>
                <c:pt idx="945">
                  <c:v>0.15865525393145699</c:v>
                </c:pt>
                <c:pt idx="946">
                  <c:v>0.15865525393145699</c:v>
                </c:pt>
                <c:pt idx="947">
                  <c:v>0.15865525393145699</c:v>
                </c:pt>
                <c:pt idx="948">
                  <c:v>0.15865525393145699</c:v>
                </c:pt>
                <c:pt idx="949">
                  <c:v>0.15865525393145699</c:v>
                </c:pt>
                <c:pt idx="950">
                  <c:v>0.15865525393145699</c:v>
                </c:pt>
                <c:pt idx="951">
                  <c:v>0.15865525393145699</c:v>
                </c:pt>
                <c:pt idx="952">
                  <c:v>0.15865525393145699</c:v>
                </c:pt>
                <c:pt idx="953">
                  <c:v>0.15865525393145699</c:v>
                </c:pt>
                <c:pt idx="954">
                  <c:v>0.15865525393145699</c:v>
                </c:pt>
                <c:pt idx="955">
                  <c:v>0.15865525393145699</c:v>
                </c:pt>
                <c:pt idx="956">
                  <c:v>0.15865525393145699</c:v>
                </c:pt>
                <c:pt idx="957">
                  <c:v>0.15865525393145699</c:v>
                </c:pt>
                <c:pt idx="958">
                  <c:v>0.15865525393145699</c:v>
                </c:pt>
                <c:pt idx="959">
                  <c:v>0.15865525393145699</c:v>
                </c:pt>
                <c:pt idx="960">
                  <c:v>0.15865525393145699</c:v>
                </c:pt>
                <c:pt idx="961">
                  <c:v>0.15865525393145699</c:v>
                </c:pt>
                <c:pt idx="962">
                  <c:v>0.15865525393145699</c:v>
                </c:pt>
                <c:pt idx="963">
                  <c:v>0.15865525393145699</c:v>
                </c:pt>
                <c:pt idx="964">
                  <c:v>0.15865525393145699</c:v>
                </c:pt>
                <c:pt idx="965">
                  <c:v>0.15865525393145699</c:v>
                </c:pt>
                <c:pt idx="966">
                  <c:v>0.15865525393145699</c:v>
                </c:pt>
                <c:pt idx="967">
                  <c:v>0.15865525393145699</c:v>
                </c:pt>
                <c:pt idx="968">
                  <c:v>0.15865525393145699</c:v>
                </c:pt>
                <c:pt idx="969">
                  <c:v>0.15865525393145699</c:v>
                </c:pt>
                <c:pt idx="970">
                  <c:v>0.15865525393145699</c:v>
                </c:pt>
                <c:pt idx="971">
                  <c:v>0.15865525393145699</c:v>
                </c:pt>
                <c:pt idx="972">
                  <c:v>0.15865525393145699</c:v>
                </c:pt>
                <c:pt idx="973">
                  <c:v>0.15865525393145699</c:v>
                </c:pt>
                <c:pt idx="974">
                  <c:v>0.15865525393145699</c:v>
                </c:pt>
                <c:pt idx="975">
                  <c:v>0.15865525393145699</c:v>
                </c:pt>
                <c:pt idx="976">
                  <c:v>0.15865525393145699</c:v>
                </c:pt>
                <c:pt idx="977">
                  <c:v>0.15865525393145699</c:v>
                </c:pt>
                <c:pt idx="978">
                  <c:v>0.15865525393145699</c:v>
                </c:pt>
                <c:pt idx="979">
                  <c:v>0.15865525393145699</c:v>
                </c:pt>
                <c:pt idx="980">
                  <c:v>0.15865525393145699</c:v>
                </c:pt>
                <c:pt idx="981">
                  <c:v>0.15865525393145699</c:v>
                </c:pt>
                <c:pt idx="982">
                  <c:v>0.15865525393145699</c:v>
                </c:pt>
                <c:pt idx="983">
                  <c:v>0.15865525393145699</c:v>
                </c:pt>
                <c:pt idx="984">
                  <c:v>0.15865525393145699</c:v>
                </c:pt>
                <c:pt idx="985">
                  <c:v>0.15865525393145699</c:v>
                </c:pt>
                <c:pt idx="986">
                  <c:v>0.15865525393145699</c:v>
                </c:pt>
                <c:pt idx="987">
                  <c:v>0.15865525393145699</c:v>
                </c:pt>
                <c:pt idx="988">
                  <c:v>0.15865525393145699</c:v>
                </c:pt>
                <c:pt idx="989">
                  <c:v>0.15865525393145699</c:v>
                </c:pt>
                <c:pt idx="990">
                  <c:v>0.15865525393145699</c:v>
                </c:pt>
                <c:pt idx="991">
                  <c:v>0.15865525393145699</c:v>
                </c:pt>
                <c:pt idx="992">
                  <c:v>0.15865525393145699</c:v>
                </c:pt>
                <c:pt idx="993">
                  <c:v>0.15865525393145699</c:v>
                </c:pt>
                <c:pt idx="994">
                  <c:v>0.15865525393145699</c:v>
                </c:pt>
                <c:pt idx="995">
                  <c:v>0.15865525393145699</c:v>
                </c:pt>
                <c:pt idx="996">
                  <c:v>0.15865525393145699</c:v>
                </c:pt>
                <c:pt idx="997">
                  <c:v>0.15865525393145699</c:v>
                </c:pt>
                <c:pt idx="998">
                  <c:v>0.15865525393145699</c:v>
                </c:pt>
                <c:pt idx="999">
                  <c:v>0.15865525393145699</c:v>
                </c:pt>
                <c:pt idx="1000">
                  <c:v>0.15865525393145699</c:v>
                </c:pt>
                <c:pt idx="1001">
                  <c:v>0.15865525393145699</c:v>
                </c:pt>
                <c:pt idx="1002">
                  <c:v>0.15865525393145699</c:v>
                </c:pt>
                <c:pt idx="1003">
                  <c:v>0.15865525393145699</c:v>
                </c:pt>
                <c:pt idx="1004">
                  <c:v>0.15865525393145699</c:v>
                </c:pt>
                <c:pt idx="1005">
                  <c:v>0.15865525393145699</c:v>
                </c:pt>
                <c:pt idx="1006">
                  <c:v>0.15865525393145699</c:v>
                </c:pt>
                <c:pt idx="1007">
                  <c:v>0.15865525393145699</c:v>
                </c:pt>
                <c:pt idx="1008">
                  <c:v>0.15865525393145699</c:v>
                </c:pt>
                <c:pt idx="1009">
                  <c:v>0.15865525393145699</c:v>
                </c:pt>
                <c:pt idx="1010">
                  <c:v>0.15865525393145699</c:v>
                </c:pt>
                <c:pt idx="1011">
                  <c:v>0.15865525393145699</c:v>
                </c:pt>
                <c:pt idx="1012">
                  <c:v>0.15865525393145699</c:v>
                </c:pt>
                <c:pt idx="1013">
                  <c:v>0.15865525393145699</c:v>
                </c:pt>
                <c:pt idx="1014">
                  <c:v>0.15865525393145699</c:v>
                </c:pt>
                <c:pt idx="1015">
                  <c:v>0.15865525393145699</c:v>
                </c:pt>
                <c:pt idx="1016">
                  <c:v>0.15865525393145699</c:v>
                </c:pt>
                <c:pt idx="1017">
                  <c:v>0.15865525393145699</c:v>
                </c:pt>
                <c:pt idx="1018">
                  <c:v>0.15865525393145699</c:v>
                </c:pt>
                <c:pt idx="1019">
                  <c:v>0.15865525393145699</c:v>
                </c:pt>
                <c:pt idx="1020">
                  <c:v>0.15865525393145699</c:v>
                </c:pt>
                <c:pt idx="1021">
                  <c:v>0.15865525393145699</c:v>
                </c:pt>
                <c:pt idx="1022">
                  <c:v>0.15865525393145699</c:v>
                </c:pt>
                <c:pt idx="1023">
                  <c:v>0.15865525393145699</c:v>
                </c:pt>
                <c:pt idx="1024">
                  <c:v>0.15865525393145699</c:v>
                </c:pt>
                <c:pt idx="1025">
                  <c:v>0.15865525393145699</c:v>
                </c:pt>
                <c:pt idx="1026">
                  <c:v>0.15865525393145699</c:v>
                </c:pt>
                <c:pt idx="1027">
                  <c:v>0.15865525393145699</c:v>
                </c:pt>
                <c:pt idx="1028">
                  <c:v>0.15865525393145699</c:v>
                </c:pt>
                <c:pt idx="1029">
                  <c:v>0.15865525393145699</c:v>
                </c:pt>
                <c:pt idx="1030">
                  <c:v>0.15865525393145699</c:v>
                </c:pt>
                <c:pt idx="1031">
                  <c:v>0.15865525393145699</c:v>
                </c:pt>
                <c:pt idx="1032">
                  <c:v>0.15865525393145699</c:v>
                </c:pt>
                <c:pt idx="1033">
                  <c:v>0.15865525393145699</c:v>
                </c:pt>
                <c:pt idx="1034">
                  <c:v>0.15865525393145699</c:v>
                </c:pt>
                <c:pt idx="1035">
                  <c:v>0.15865525393145699</c:v>
                </c:pt>
                <c:pt idx="1036">
                  <c:v>0.15865525393145699</c:v>
                </c:pt>
                <c:pt idx="1037">
                  <c:v>0.15865525393145699</c:v>
                </c:pt>
                <c:pt idx="1038">
                  <c:v>0.15865525393145699</c:v>
                </c:pt>
                <c:pt idx="1039">
                  <c:v>0.15865525393145699</c:v>
                </c:pt>
                <c:pt idx="1040">
                  <c:v>0.15865525393145699</c:v>
                </c:pt>
                <c:pt idx="1041">
                  <c:v>0.15865525393145699</c:v>
                </c:pt>
                <c:pt idx="1042">
                  <c:v>0.15865525393145699</c:v>
                </c:pt>
                <c:pt idx="1043">
                  <c:v>0.15865525393145699</c:v>
                </c:pt>
                <c:pt idx="1044">
                  <c:v>0.15865525393145699</c:v>
                </c:pt>
                <c:pt idx="1045">
                  <c:v>0.15865525393145699</c:v>
                </c:pt>
                <c:pt idx="1046">
                  <c:v>0.15865525393145699</c:v>
                </c:pt>
                <c:pt idx="1047">
                  <c:v>0.15865525393145699</c:v>
                </c:pt>
                <c:pt idx="1048">
                  <c:v>0.15865525393145699</c:v>
                </c:pt>
                <c:pt idx="1049">
                  <c:v>0.15865525393145699</c:v>
                </c:pt>
                <c:pt idx="1050">
                  <c:v>0.15865525393145699</c:v>
                </c:pt>
                <c:pt idx="1051">
                  <c:v>0.15865525393145699</c:v>
                </c:pt>
                <c:pt idx="1052">
                  <c:v>0.15865525393145699</c:v>
                </c:pt>
                <c:pt idx="1053">
                  <c:v>0.15865525393145699</c:v>
                </c:pt>
                <c:pt idx="1054">
                  <c:v>0.15865525393145699</c:v>
                </c:pt>
                <c:pt idx="1055">
                  <c:v>0.15865525393145699</c:v>
                </c:pt>
                <c:pt idx="1056">
                  <c:v>0.15865525393145699</c:v>
                </c:pt>
                <c:pt idx="1057">
                  <c:v>0.15865525393145699</c:v>
                </c:pt>
                <c:pt idx="1058">
                  <c:v>0.15865525393145699</c:v>
                </c:pt>
                <c:pt idx="1059">
                  <c:v>0.15865525393145699</c:v>
                </c:pt>
                <c:pt idx="1060">
                  <c:v>0.15865525393145699</c:v>
                </c:pt>
                <c:pt idx="1061">
                  <c:v>0.15865525393145699</c:v>
                </c:pt>
                <c:pt idx="1062">
                  <c:v>0.15865525393145699</c:v>
                </c:pt>
                <c:pt idx="1063">
                  <c:v>0.15865525393145699</c:v>
                </c:pt>
                <c:pt idx="1064">
                  <c:v>0.15865525393145699</c:v>
                </c:pt>
                <c:pt idx="1065">
                  <c:v>0.15865525393145699</c:v>
                </c:pt>
                <c:pt idx="1066">
                  <c:v>0.15865525393145699</c:v>
                </c:pt>
                <c:pt idx="1067">
                  <c:v>0.15865525393145699</c:v>
                </c:pt>
                <c:pt idx="1068">
                  <c:v>0.15865525393145699</c:v>
                </c:pt>
                <c:pt idx="1069">
                  <c:v>0.15865525393145699</c:v>
                </c:pt>
                <c:pt idx="1070">
                  <c:v>0.15865525393145699</c:v>
                </c:pt>
                <c:pt idx="1071">
                  <c:v>0.15865525393145699</c:v>
                </c:pt>
                <c:pt idx="1072">
                  <c:v>0.15865525393145699</c:v>
                </c:pt>
                <c:pt idx="1073">
                  <c:v>0.15865525393145699</c:v>
                </c:pt>
                <c:pt idx="1074">
                  <c:v>0.15865525393145699</c:v>
                </c:pt>
                <c:pt idx="1075">
                  <c:v>0.15865525393145699</c:v>
                </c:pt>
                <c:pt idx="1076">
                  <c:v>0.15865525393145699</c:v>
                </c:pt>
                <c:pt idx="1077">
                  <c:v>0.15865525393145699</c:v>
                </c:pt>
                <c:pt idx="1078">
                  <c:v>0.15865525393145699</c:v>
                </c:pt>
                <c:pt idx="1079">
                  <c:v>0.15865525393145699</c:v>
                </c:pt>
                <c:pt idx="1080">
                  <c:v>0.15865525393145699</c:v>
                </c:pt>
                <c:pt idx="1081">
                  <c:v>0.15865525393145699</c:v>
                </c:pt>
                <c:pt idx="1082">
                  <c:v>0.15865525393145699</c:v>
                </c:pt>
                <c:pt idx="1083">
                  <c:v>0.15865525393145699</c:v>
                </c:pt>
                <c:pt idx="1084">
                  <c:v>0.15865525393145699</c:v>
                </c:pt>
                <c:pt idx="1085">
                  <c:v>0.15865525393145699</c:v>
                </c:pt>
                <c:pt idx="1086">
                  <c:v>0.15865525393145699</c:v>
                </c:pt>
                <c:pt idx="1087">
                  <c:v>0.15865525393145699</c:v>
                </c:pt>
                <c:pt idx="1088">
                  <c:v>0.15865525393145699</c:v>
                </c:pt>
                <c:pt idx="1089">
                  <c:v>0.15865525393145699</c:v>
                </c:pt>
                <c:pt idx="1090">
                  <c:v>0.15865525393145699</c:v>
                </c:pt>
                <c:pt idx="1091">
                  <c:v>0.15865525393145699</c:v>
                </c:pt>
                <c:pt idx="1092">
                  <c:v>0.15865525393145699</c:v>
                </c:pt>
                <c:pt idx="1093">
                  <c:v>0.15865525393145699</c:v>
                </c:pt>
                <c:pt idx="1094">
                  <c:v>0.15865525393145699</c:v>
                </c:pt>
                <c:pt idx="1095">
                  <c:v>0.15865525393145699</c:v>
                </c:pt>
                <c:pt idx="1096">
                  <c:v>0.15865525393145699</c:v>
                </c:pt>
                <c:pt idx="1097">
                  <c:v>0.15865525393145699</c:v>
                </c:pt>
                <c:pt idx="1098">
                  <c:v>0.15865525393145699</c:v>
                </c:pt>
                <c:pt idx="1099">
                  <c:v>0.15865525393145699</c:v>
                </c:pt>
                <c:pt idx="1100">
                  <c:v>0.15865525393145699</c:v>
                </c:pt>
                <c:pt idx="1101">
                  <c:v>0.15865525393145699</c:v>
                </c:pt>
                <c:pt idx="1102">
                  <c:v>0.15865525393145699</c:v>
                </c:pt>
                <c:pt idx="1103">
                  <c:v>0.15865525393145699</c:v>
                </c:pt>
                <c:pt idx="1104">
                  <c:v>0.15865525393145699</c:v>
                </c:pt>
                <c:pt idx="1105">
                  <c:v>0.15865525393145699</c:v>
                </c:pt>
                <c:pt idx="1106">
                  <c:v>0.15865525393145699</c:v>
                </c:pt>
                <c:pt idx="1107">
                  <c:v>0.15865525393145699</c:v>
                </c:pt>
                <c:pt idx="1108">
                  <c:v>0.15865525393145699</c:v>
                </c:pt>
                <c:pt idx="1109">
                  <c:v>0.15865525393145699</c:v>
                </c:pt>
                <c:pt idx="1110">
                  <c:v>0.15865525393145699</c:v>
                </c:pt>
                <c:pt idx="1111">
                  <c:v>0.15865525393145699</c:v>
                </c:pt>
                <c:pt idx="1112">
                  <c:v>0.15865525393145699</c:v>
                </c:pt>
                <c:pt idx="1113">
                  <c:v>0.15865525393145699</c:v>
                </c:pt>
                <c:pt idx="1114">
                  <c:v>0.15865525393145699</c:v>
                </c:pt>
                <c:pt idx="1115">
                  <c:v>0.15865525393145699</c:v>
                </c:pt>
                <c:pt idx="1116">
                  <c:v>0.15865525393145699</c:v>
                </c:pt>
                <c:pt idx="1117">
                  <c:v>0.15865525393145699</c:v>
                </c:pt>
                <c:pt idx="1118">
                  <c:v>0.15865525393145699</c:v>
                </c:pt>
                <c:pt idx="1119">
                  <c:v>0.15865525393145699</c:v>
                </c:pt>
                <c:pt idx="1120">
                  <c:v>0.15865525393145699</c:v>
                </c:pt>
                <c:pt idx="1121">
                  <c:v>0.15865525393145699</c:v>
                </c:pt>
                <c:pt idx="1122">
                  <c:v>0.15865525393145699</c:v>
                </c:pt>
                <c:pt idx="1123">
                  <c:v>0.15865525393145699</c:v>
                </c:pt>
                <c:pt idx="1124">
                  <c:v>0.15865525393145699</c:v>
                </c:pt>
                <c:pt idx="1125">
                  <c:v>0.15865525393145699</c:v>
                </c:pt>
                <c:pt idx="1126">
                  <c:v>0.15865525393145699</c:v>
                </c:pt>
                <c:pt idx="1127">
                  <c:v>0.15865525393145699</c:v>
                </c:pt>
                <c:pt idx="1128">
                  <c:v>0.15865525393145699</c:v>
                </c:pt>
                <c:pt idx="1129">
                  <c:v>0.15865525393145699</c:v>
                </c:pt>
                <c:pt idx="1130">
                  <c:v>0.15865525393145699</c:v>
                </c:pt>
                <c:pt idx="1131">
                  <c:v>0.15865525393145699</c:v>
                </c:pt>
                <c:pt idx="1132">
                  <c:v>0.15865525393145699</c:v>
                </c:pt>
                <c:pt idx="1133">
                  <c:v>0.15865525393145699</c:v>
                </c:pt>
                <c:pt idx="1134">
                  <c:v>0.15865525393145699</c:v>
                </c:pt>
                <c:pt idx="1135">
                  <c:v>0.15865525393145699</c:v>
                </c:pt>
                <c:pt idx="1136">
                  <c:v>0.15865525393145699</c:v>
                </c:pt>
                <c:pt idx="1137">
                  <c:v>0.15865525393145699</c:v>
                </c:pt>
                <c:pt idx="1138">
                  <c:v>0.15865525393145699</c:v>
                </c:pt>
                <c:pt idx="1139">
                  <c:v>0.15865525393145699</c:v>
                </c:pt>
                <c:pt idx="1140">
                  <c:v>0.15865525393145699</c:v>
                </c:pt>
                <c:pt idx="1141">
                  <c:v>0.15865525393145699</c:v>
                </c:pt>
                <c:pt idx="1142">
                  <c:v>0.15865525393145699</c:v>
                </c:pt>
                <c:pt idx="1143">
                  <c:v>0.15865525393145699</c:v>
                </c:pt>
                <c:pt idx="1144">
                  <c:v>0.15865525393145699</c:v>
                </c:pt>
                <c:pt idx="1145">
                  <c:v>0.15865525393145699</c:v>
                </c:pt>
                <c:pt idx="1146">
                  <c:v>0.15865525393145699</c:v>
                </c:pt>
                <c:pt idx="1147">
                  <c:v>0.15865525393145699</c:v>
                </c:pt>
                <c:pt idx="1148">
                  <c:v>0.15865525393145699</c:v>
                </c:pt>
                <c:pt idx="1149">
                  <c:v>0.15865525393145699</c:v>
                </c:pt>
                <c:pt idx="1150">
                  <c:v>0.15865525393145699</c:v>
                </c:pt>
                <c:pt idx="1151">
                  <c:v>0.15865525393145699</c:v>
                </c:pt>
                <c:pt idx="1152">
                  <c:v>0.15865525393145699</c:v>
                </c:pt>
                <c:pt idx="1153">
                  <c:v>0.15865525393145699</c:v>
                </c:pt>
                <c:pt idx="1154">
                  <c:v>0.15865525393145699</c:v>
                </c:pt>
                <c:pt idx="1155">
                  <c:v>0.15865525393145699</c:v>
                </c:pt>
                <c:pt idx="1156">
                  <c:v>0.15865525393145699</c:v>
                </c:pt>
                <c:pt idx="1157">
                  <c:v>0.15865525393145699</c:v>
                </c:pt>
                <c:pt idx="1158">
                  <c:v>0.15865525393145699</c:v>
                </c:pt>
                <c:pt idx="1159">
                  <c:v>0.15865525393145699</c:v>
                </c:pt>
                <c:pt idx="1160">
                  <c:v>0.15865525393145699</c:v>
                </c:pt>
                <c:pt idx="1161">
                  <c:v>0.15865525393145699</c:v>
                </c:pt>
                <c:pt idx="1162">
                  <c:v>0.15865525393145699</c:v>
                </c:pt>
                <c:pt idx="1163">
                  <c:v>0.15865525393145699</c:v>
                </c:pt>
                <c:pt idx="1164">
                  <c:v>0.15865525393145699</c:v>
                </c:pt>
                <c:pt idx="1165">
                  <c:v>0.15865525393145699</c:v>
                </c:pt>
                <c:pt idx="1166">
                  <c:v>0.15865525393145699</c:v>
                </c:pt>
                <c:pt idx="1167">
                  <c:v>0.15865525393145699</c:v>
                </c:pt>
                <c:pt idx="1168">
                  <c:v>0.15865525393145699</c:v>
                </c:pt>
                <c:pt idx="1169">
                  <c:v>0.15865525393145699</c:v>
                </c:pt>
                <c:pt idx="1170">
                  <c:v>0.15865525393145699</c:v>
                </c:pt>
                <c:pt idx="1171">
                  <c:v>0.15865525393145699</c:v>
                </c:pt>
                <c:pt idx="1172">
                  <c:v>0.15865525393145699</c:v>
                </c:pt>
                <c:pt idx="1173">
                  <c:v>0.15865525393145699</c:v>
                </c:pt>
                <c:pt idx="1174">
                  <c:v>0.15865525393145699</c:v>
                </c:pt>
                <c:pt idx="1175">
                  <c:v>0.15865525393145699</c:v>
                </c:pt>
                <c:pt idx="1176">
                  <c:v>0.15865525393145699</c:v>
                </c:pt>
                <c:pt idx="1177">
                  <c:v>0.15865525393145699</c:v>
                </c:pt>
                <c:pt idx="1178">
                  <c:v>0.15865525393145699</c:v>
                </c:pt>
                <c:pt idx="1179">
                  <c:v>0.15865525393145699</c:v>
                </c:pt>
                <c:pt idx="1180">
                  <c:v>0.15865525393145699</c:v>
                </c:pt>
                <c:pt idx="1181">
                  <c:v>0.15865525393145699</c:v>
                </c:pt>
                <c:pt idx="1182">
                  <c:v>0.15865525393145699</c:v>
                </c:pt>
                <c:pt idx="1183">
                  <c:v>0.15865525393145699</c:v>
                </c:pt>
                <c:pt idx="1184">
                  <c:v>0.15865525393145699</c:v>
                </c:pt>
                <c:pt idx="1185">
                  <c:v>0.15865525393145699</c:v>
                </c:pt>
                <c:pt idx="1186">
                  <c:v>0.15865525393145699</c:v>
                </c:pt>
                <c:pt idx="1187">
                  <c:v>0.15865525393145699</c:v>
                </c:pt>
                <c:pt idx="1188">
                  <c:v>0.15865525393145699</c:v>
                </c:pt>
                <c:pt idx="1189">
                  <c:v>0.15865525393145699</c:v>
                </c:pt>
                <c:pt idx="1190">
                  <c:v>0.15865525393145699</c:v>
                </c:pt>
                <c:pt idx="1191">
                  <c:v>0.15865525393145699</c:v>
                </c:pt>
                <c:pt idx="1192">
                  <c:v>0.15865525393145699</c:v>
                </c:pt>
                <c:pt idx="1193">
                  <c:v>0.15865525393145699</c:v>
                </c:pt>
                <c:pt idx="1194">
                  <c:v>0.15865525393145699</c:v>
                </c:pt>
                <c:pt idx="1195">
                  <c:v>0.15865525393145699</c:v>
                </c:pt>
                <c:pt idx="1196">
                  <c:v>0.15865525393145699</c:v>
                </c:pt>
                <c:pt idx="1197">
                  <c:v>0.15865525393145699</c:v>
                </c:pt>
                <c:pt idx="1198">
                  <c:v>0.15865525393145699</c:v>
                </c:pt>
                <c:pt idx="1199">
                  <c:v>0.15865525393145699</c:v>
                </c:pt>
                <c:pt idx="1200">
                  <c:v>0.15865525393145699</c:v>
                </c:pt>
                <c:pt idx="1201">
                  <c:v>0.15865525393145699</c:v>
                </c:pt>
                <c:pt idx="1202">
                  <c:v>0.15865525393145699</c:v>
                </c:pt>
                <c:pt idx="1203">
                  <c:v>0.15865525393145699</c:v>
                </c:pt>
                <c:pt idx="1204">
                  <c:v>0.15865525393145699</c:v>
                </c:pt>
                <c:pt idx="1205">
                  <c:v>0.15865525393145699</c:v>
                </c:pt>
                <c:pt idx="1206">
                  <c:v>0.15865525393145699</c:v>
                </c:pt>
                <c:pt idx="1207">
                  <c:v>0.15865525393145699</c:v>
                </c:pt>
                <c:pt idx="1208">
                  <c:v>0.15865525393145699</c:v>
                </c:pt>
                <c:pt idx="1209">
                  <c:v>0.15865525393145699</c:v>
                </c:pt>
                <c:pt idx="1210">
                  <c:v>0.15865525393145699</c:v>
                </c:pt>
                <c:pt idx="1211">
                  <c:v>0.15865525393145699</c:v>
                </c:pt>
                <c:pt idx="1212">
                  <c:v>0.15865525393145699</c:v>
                </c:pt>
                <c:pt idx="1213">
                  <c:v>0.15865525393145699</c:v>
                </c:pt>
                <c:pt idx="1214">
                  <c:v>0.15865525393145699</c:v>
                </c:pt>
                <c:pt idx="1215">
                  <c:v>0.15865525393145699</c:v>
                </c:pt>
                <c:pt idx="1216">
                  <c:v>0.15865525393145699</c:v>
                </c:pt>
                <c:pt idx="1217">
                  <c:v>0.15865525393145699</c:v>
                </c:pt>
                <c:pt idx="1218">
                  <c:v>0.15865525393145699</c:v>
                </c:pt>
                <c:pt idx="1219">
                  <c:v>0.15865525393145699</c:v>
                </c:pt>
                <c:pt idx="1220">
                  <c:v>0.15865525393145699</c:v>
                </c:pt>
                <c:pt idx="1221">
                  <c:v>0.15865525393145699</c:v>
                </c:pt>
                <c:pt idx="1222">
                  <c:v>0.15865525393145699</c:v>
                </c:pt>
                <c:pt idx="1223">
                  <c:v>0.15865525393145699</c:v>
                </c:pt>
                <c:pt idx="1224">
                  <c:v>0.15865525393145699</c:v>
                </c:pt>
                <c:pt idx="1225">
                  <c:v>0.15865525393145699</c:v>
                </c:pt>
                <c:pt idx="1226">
                  <c:v>0.15865525393145699</c:v>
                </c:pt>
                <c:pt idx="1227">
                  <c:v>0.15865525393145699</c:v>
                </c:pt>
                <c:pt idx="1228">
                  <c:v>0.15865525393145699</c:v>
                </c:pt>
                <c:pt idx="1229">
                  <c:v>0.15865525393145699</c:v>
                </c:pt>
                <c:pt idx="1230">
                  <c:v>0.15865525393145699</c:v>
                </c:pt>
                <c:pt idx="1231">
                  <c:v>0.15865525393145699</c:v>
                </c:pt>
                <c:pt idx="1232">
                  <c:v>0.15865525393145699</c:v>
                </c:pt>
                <c:pt idx="1233">
                  <c:v>0.15865525393145699</c:v>
                </c:pt>
                <c:pt idx="1234">
                  <c:v>0.15865525393145699</c:v>
                </c:pt>
                <c:pt idx="1235">
                  <c:v>0.15865525393145699</c:v>
                </c:pt>
                <c:pt idx="1236">
                  <c:v>0.15865525393145699</c:v>
                </c:pt>
                <c:pt idx="1237">
                  <c:v>0.15865525393145699</c:v>
                </c:pt>
                <c:pt idx="1238">
                  <c:v>0.15865525393145699</c:v>
                </c:pt>
                <c:pt idx="1239">
                  <c:v>0.15865525393145699</c:v>
                </c:pt>
                <c:pt idx="1240">
                  <c:v>0.15865525393145699</c:v>
                </c:pt>
                <c:pt idx="1241">
                  <c:v>0.15865525393145699</c:v>
                </c:pt>
                <c:pt idx="1242">
                  <c:v>0.15865525393145699</c:v>
                </c:pt>
                <c:pt idx="1243">
                  <c:v>0.15865525393145699</c:v>
                </c:pt>
                <c:pt idx="1244">
                  <c:v>0.15865525393145699</c:v>
                </c:pt>
                <c:pt idx="1245">
                  <c:v>0.15865525393145699</c:v>
                </c:pt>
                <c:pt idx="1246">
                  <c:v>0.15865525393145699</c:v>
                </c:pt>
                <c:pt idx="1247">
                  <c:v>0.15865525393145699</c:v>
                </c:pt>
                <c:pt idx="1248">
                  <c:v>0.15865525393145699</c:v>
                </c:pt>
                <c:pt idx="1249">
                  <c:v>0.15865525393145699</c:v>
                </c:pt>
                <c:pt idx="1250">
                  <c:v>0.15865525393145699</c:v>
                </c:pt>
                <c:pt idx="1251">
                  <c:v>0.15865525393145699</c:v>
                </c:pt>
                <c:pt idx="1252">
                  <c:v>0.15865525393145699</c:v>
                </c:pt>
                <c:pt idx="1253">
                  <c:v>0.15865525393145699</c:v>
                </c:pt>
                <c:pt idx="1254">
                  <c:v>0.15865525393145699</c:v>
                </c:pt>
                <c:pt idx="1255">
                  <c:v>0.15865525393145699</c:v>
                </c:pt>
                <c:pt idx="1256">
                  <c:v>0.15865525393145699</c:v>
                </c:pt>
                <c:pt idx="1257">
                  <c:v>0.15865525393145699</c:v>
                </c:pt>
                <c:pt idx="1258">
                  <c:v>0.15865525393145699</c:v>
                </c:pt>
                <c:pt idx="1259">
                  <c:v>0.15865525393145699</c:v>
                </c:pt>
                <c:pt idx="1260">
                  <c:v>0.15865525393145699</c:v>
                </c:pt>
                <c:pt idx="1261">
                  <c:v>0.15865525393145699</c:v>
                </c:pt>
                <c:pt idx="1262">
                  <c:v>0.15865525393145699</c:v>
                </c:pt>
                <c:pt idx="1263">
                  <c:v>0.15865525393145699</c:v>
                </c:pt>
                <c:pt idx="1264">
                  <c:v>0.15865525393145699</c:v>
                </c:pt>
                <c:pt idx="1265">
                  <c:v>0.15865525393145699</c:v>
                </c:pt>
                <c:pt idx="1266">
                  <c:v>0.15865525393145699</c:v>
                </c:pt>
                <c:pt idx="1267">
                  <c:v>0.15865525393145699</c:v>
                </c:pt>
                <c:pt idx="1268">
                  <c:v>0.15865525393145699</c:v>
                </c:pt>
                <c:pt idx="1269">
                  <c:v>0.15865525393145699</c:v>
                </c:pt>
                <c:pt idx="1270">
                  <c:v>0.15865525393145699</c:v>
                </c:pt>
                <c:pt idx="1271">
                  <c:v>0.15865525393145699</c:v>
                </c:pt>
                <c:pt idx="1272">
                  <c:v>0.15865525393145699</c:v>
                </c:pt>
                <c:pt idx="1273">
                  <c:v>0.15865525393145699</c:v>
                </c:pt>
                <c:pt idx="1274">
                  <c:v>0.15865525393145699</c:v>
                </c:pt>
                <c:pt idx="1275">
                  <c:v>0.15865525393145699</c:v>
                </c:pt>
                <c:pt idx="1276">
                  <c:v>0.15865525393145699</c:v>
                </c:pt>
                <c:pt idx="1277">
                  <c:v>0.15865525393145699</c:v>
                </c:pt>
                <c:pt idx="1278">
                  <c:v>0.15865525393145699</c:v>
                </c:pt>
                <c:pt idx="1279">
                  <c:v>0.15865525393145699</c:v>
                </c:pt>
                <c:pt idx="1280">
                  <c:v>0.15865525393145699</c:v>
                </c:pt>
                <c:pt idx="1281">
                  <c:v>0.15865525393145699</c:v>
                </c:pt>
                <c:pt idx="1282">
                  <c:v>0.15865525393145699</c:v>
                </c:pt>
                <c:pt idx="1283">
                  <c:v>0.15865525393145699</c:v>
                </c:pt>
                <c:pt idx="1284">
                  <c:v>0.15865525393145699</c:v>
                </c:pt>
                <c:pt idx="1285">
                  <c:v>0.15865525393145699</c:v>
                </c:pt>
                <c:pt idx="1286">
                  <c:v>0.15865525393145699</c:v>
                </c:pt>
                <c:pt idx="1287">
                  <c:v>0.15865525393145699</c:v>
                </c:pt>
                <c:pt idx="1288">
                  <c:v>0.15865525393145699</c:v>
                </c:pt>
                <c:pt idx="1289">
                  <c:v>0.15865525393145699</c:v>
                </c:pt>
                <c:pt idx="1290">
                  <c:v>0.15865525393145699</c:v>
                </c:pt>
                <c:pt idx="1291">
                  <c:v>0.15865525393145699</c:v>
                </c:pt>
                <c:pt idx="1292">
                  <c:v>0.15865525393145699</c:v>
                </c:pt>
                <c:pt idx="1293">
                  <c:v>0.15865525393145699</c:v>
                </c:pt>
                <c:pt idx="1294">
                  <c:v>0.15865525393145699</c:v>
                </c:pt>
                <c:pt idx="1295">
                  <c:v>0.15865525393145699</c:v>
                </c:pt>
                <c:pt idx="1296">
                  <c:v>0.15865525393145699</c:v>
                </c:pt>
                <c:pt idx="1297">
                  <c:v>0.15865525393145699</c:v>
                </c:pt>
                <c:pt idx="1298">
                  <c:v>0.15865525393145699</c:v>
                </c:pt>
                <c:pt idx="1299">
                  <c:v>0.15865525393145699</c:v>
                </c:pt>
                <c:pt idx="1300">
                  <c:v>0.15865525393145699</c:v>
                </c:pt>
                <c:pt idx="1301">
                  <c:v>0.15865525393145699</c:v>
                </c:pt>
                <c:pt idx="1302">
                  <c:v>0.15865525393145699</c:v>
                </c:pt>
                <c:pt idx="1303">
                  <c:v>0.15865525393145699</c:v>
                </c:pt>
                <c:pt idx="1304">
                  <c:v>0.15865525393145699</c:v>
                </c:pt>
                <c:pt idx="1305">
                  <c:v>0.15865525393145699</c:v>
                </c:pt>
                <c:pt idx="1306">
                  <c:v>0.15865525393145699</c:v>
                </c:pt>
                <c:pt idx="1307">
                  <c:v>0.15865525393145699</c:v>
                </c:pt>
                <c:pt idx="1308">
                  <c:v>0.15865525393145699</c:v>
                </c:pt>
                <c:pt idx="1309">
                  <c:v>0.15865525393145699</c:v>
                </c:pt>
                <c:pt idx="1310">
                  <c:v>0.15865525393145699</c:v>
                </c:pt>
                <c:pt idx="1311">
                  <c:v>0.15865525393145699</c:v>
                </c:pt>
                <c:pt idx="1312">
                  <c:v>0.15865525393145699</c:v>
                </c:pt>
                <c:pt idx="1313">
                  <c:v>0.15865525393145699</c:v>
                </c:pt>
                <c:pt idx="1314">
                  <c:v>0.15865525393145699</c:v>
                </c:pt>
                <c:pt idx="1315">
                  <c:v>0.15865525393145699</c:v>
                </c:pt>
                <c:pt idx="1316">
                  <c:v>0.15865525393145699</c:v>
                </c:pt>
                <c:pt idx="1317">
                  <c:v>0.15865525393145699</c:v>
                </c:pt>
                <c:pt idx="1318">
                  <c:v>0.15865525393145699</c:v>
                </c:pt>
                <c:pt idx="1319">
                  <c:v>0.15865525393145699</c:v>
                </c:pt>
                <c:pt idx="1320">
                  <c:v>0.15865525393145699</c:v>
                </c:pt>
                <c:pt idx="1321">
                  <c:v>0.15865525393145699</c:v>
                </c:pt>
                <c:pt idx="1322">
                  <c:v>0.15865525393145699</c:v>
                </c:pt>
                <c:pt idx="1323">
                  <c:v>0.15865525393145699</c:v>
                </c:pt>
                <c:pt idx="1324">
                  <c:v>0.15865525393145699</c:v>
                </c:pt>
                <c:pt idx="1325">
                  <c:v>0.15865525393145699</c:v>
                </c:pt>
                <c:pt idx="1326">
                  <c:v>0.15865525393145699</c:v>
                </c:pt>
                <c:pt idx="1327">
                  <c:v>0.15865525393145699</c:v>
                </c:pt>
                <c:pt idx="1328">
                  <c:v>0.15865525393145699</c:v>
                </c:pt>
                <c:pt idx="1329">
                  <c:v>0.15865525393145699</c:v>
                </c:pt>
                <c:pt idx="1330">
                  <c:v>0.15865525393145699</c:v>
                </c:pt>
                <c:pt idx="1331">
                  <c:v>0.15865525393145699</c:v>
                </c:pt>
                <c:pt idx="1332">
                  <c:v>0.15865525393145699</c:v>
                </c:pt>
                <c:pt idx="1333">
                  <c:v>0.15865525393145699</c:v>
                </c:pt>
                <c:pt idx="1334">
                  <c:v>0.15865525393145699</c:v>
                </c:pt>
                <c:pt idx="1335">
                  <c:v>0.15865525393145699</c:v>
                </c:pt>
                <c:pt idx="1336">
                  <c:v>0.15865525393145699</c:v>
                </c:pt>
                <c:pt idx="1337">
                  <c:v>0.15865525393145699</c:v>
                </c:pt>
                <c:pt idx="1338">
                  <c:v>0.15865525393145699</c:v>
                </c:pt>
                <c:pt idx="1339">
                  <c:v>0.15865525393145699</c:v>
                </c:pt>
                <c:pt idx="1340">
                  <c:v>0.15865525393145699</c:v>
                </c:pt>
                <c:pt idx="1341">
                  <c:v>0.15865525393145699</c:v>
                </c:pt>
                <c:pt idx="1342">
                  <c:v>0.15865525393145699</c:v>
                </c:pt>
                <c:pt idx="1343">
                  <c:v>0.15865525393145699</c:v>
                </c:pt>
                <c:pt idx="1344">
                  <c:v>0.15865525393145699</c:v>
                </c:pt>
                <c:pt idx="1345">
                  <c:v>0.15865525393145699</c:v>
                </c:pt>
                <c:pt idx="1346">
                  <c:v>0.15865525393145699</c:v>
                </c:pt>
                <c:pt idx="1347">
                  <c:v>0.15865525393145699</c:v>
                </c:pt>
                <c:pt idx="1348">
                  <c:v>0.15865525393145699</c:v>
                </c:pt>
                <c:pt idx="1349">
                  <c:v>0.15865525393145699</c:v>
                </c:pt>
                <c:pt idx="1350">
                  <c:v>0.15865525393145699</c:v>
                </c:pt>
                <c:pt idx="1351">
                  <c:v>0.15865525393145699</c:v>
                </c:pt>
                <c:pt idx="1352">
                  <c:v>0.15865525393145699</c:v>
                </c:pt>
                <c:pt idx="1353">
                  <c:v>0.15865525393145699</c:v>
                </c:pt>
                <c:pt idx="1354">
                  <c:v>0.15865525393145699</c:v>
                </c:pt>
                <c:pt idx="1355">
                  <c:v>0.15865525393145699</c:v>
                </c:pt>
                <c:pt idx="1356">
                  <c:v>0.15865525393145699</c:v>
                </c:pt>
                <c:pt idx="1357">
                  <c:v>0.15865525393145699</c:v>
                </c:pt>
                <c:pt idx="1358">
                  <c:v>0.15865525393145699</c:v>
                </c:pt>
                <c:pt idx="1359">
                  <c:v>0.15865525393145699</c:v>
                </c:pt>
                <c:pt idx="1360">
                  <c:v>0.15865525393145699</c:v>
                </c:pt>
                <c:pt idx="1361">
                  <c:v>0.15865525393145699</c:v>
                </c:pt>
                <c:pt idx="1362">
                  <c:v>0.15865525393145699</c:v>
                </c:pt>
                <c:pt idx="1363">
                  <c:v>0.15865525393145699</c:v>
                </c:pt>
                <c:pt idx="1364">
                  <c:v>0.15865525393145699</c:v>
                </c:pt>
                <c:pt idx="1365">
                  <c:v>0.15865525393145699</c:v>
                </c:pt>
                <c:pt idx="1366">
                  <c:v>0.15865525393145699</c:v>
                </c:pt>
                <c:pt idx="1367">
                  <c:v>0.15865525393145699</c:v>
                </c:pt>
                <c:pt idx="1368">
                  <c:v>0.15865525393145699</c:v>
                </c:pt>
                <c:pt idx="1369">
                  <c:v>0.15865525393145699</c:v>
                </c:pt>
                <c:pt idx="1370">
                  <c:v>0.15865525393145699</c:v>
                </c:pt>
                <c:pt idx="1371">
                  <c:v>0.15865525393145699</c:v>
                </c:pt>
                <c:pt idx="1372">
                  <c:v>0.15865525393145699</c:v>
                </c:pt>
                <c:pt idx="1373">
                  <c:v>0.15865525393145699</c:v>
                </c:pt>
                <c:pt idx="1374">
                  <c:v>0.15865525393145699</c:v>
                </c:pt>
                <c:pt idx="1375">
                  <c:v>0.15865525393145699</c:v>
                </c:pt>
                <c:pt idx="1376">
                  <c:v>0.15865525393145699</c:v>
                </c:pt>
                <c:pt idx="1377">
                  <c:v>0.15865525393145699</c:v>
                </c:pt>
                <c:pt idx="1378">
                  <c:v>0.15865525393145699</c:v>
                </c:pt>
                <c:pt idx="1379">
                  <c:v>0.15865525393145699</c:v>
                </c:pt>
                <c:pt idx="1380">
                  <c:v>0.15865525393145699</c:v>
                </c:pt>
                <c:pt idx="1381">
                  <c:v>0.15865525393145699</c:v>
                </c:pt>
                <c:pt idx="1382">
                  <c:v>0.15865525393145699</c:v>
                </c:pt>
                <c:pt idx="1383">
                  <c:v>0.15865525393145699</c:v>
                </c:pt>
                <c:pt idx="1384">
                  <c:v>0.15865525393145699</c:v>
                </c:pt>
                <c:pt idx="1385">
                  <c:v>0.15865525393145699</c:v>
                </c:pt>
                <c:pt idx="1386">
                  <c:v>0.15865525393145699</c:v>
                </c:pt>
                <c:pt idx="1387">
                  <c:v>0.15865525393145699</c:v>
                </c:pt>
                <c:pt idx="1388">
                  <c:v>0.15865525393145699</c:v>
                </c:pt>
                <c:pt idx="1389">
                  <c:v>0.15865525393145699</c:v>
                </c:pt>
                <c:pt idx="1390">
                  <c:v>0.15865525393145699</c:v>
                </c:pt>
                <c:pt idx="1391">
                  <c:v>0.15865525393145699</c:v>
                </c:pt>
                <c:pt idx="1392">
                  <c:v>0.15865525393145699</c:v>
                </c:pt>
                <c:pt idx="1393">
                  <c:v>0.15865525393145699</c:v>
                </c:pt>
                <c:pt idx="1394">
                  <c:v>0.15865525393145699</c:v>
                </c:pt>
                <c:pt idx="1395">
                  <c:v>0.15865525393145699</c:v>
                </c:pt>
                <c:pt idx="1396">
                  <c:v>0.15865525393145699</c:v>
                </c:pt>
                <c:pt idx="1397">
                  <c:v>0.15865525393145699</c:v>
                </c:pt>
                <c:pt idx="1398">
                  <c:v>0.15865525393145699</c:v>
                </c:pt>
                <c:pt idx="1399">
                  <c:v>0.15865525393145699</c:v>
                </c:pt>
                <c:pt idx="1400">
                  <c:v>0.15865525393145699</c:v>
                </c:pt>
                <c:pt idx="1401">
                  <c:v>0.15865525393145699</c:v>
                </c:pt>
                <c:pt idx="1402">
                  <c:v>0.15865525393145699</c:v>
                </c:pt>
                <c:pt idx="1403">
                  <c:v>0.15865525393145699</c:v>
                </c:pt>
                <c:pt idx="1404">
                  <c:v>0.15865525393145699</c:v>
                </c:pt>
                <c:pt idx="1405">
                  <c:v>0.15865525393145699</c:v>
                </c:pt>
                <c:pt idx="1406">
                  <c:v>0.15865525393145699</c:v>
                </c:pt>
                <c:pt idx="1407">
                  <c:v>0.15865525393145699</c:v>
                </c:pt>
                <c:pt idx="1408">
                  <c:v>0.15865525393145699</c:v>
                </c:pt>
                <c:pt idx="1409">
                  <c:v>0.15865525393145699</c:v>
                </c:pt>
                <c:pt idx="1410">
                  <c:v>0.15865525393145699</c:v>
                </c:pt>
                <c:pt idx="1411">
                  <c:v>0.15865525393145699</c:v>
                </c:pt>
                <c:pt idx="1412">
                  <c:v>0.15865525393145699</c:v>
                </c:pt>
                <c:pt idx="1413">
                  <c:v>0.15865525393145699</c:v>
                </c:pt>
                <c:pt idx="1414">
                  <c:v>0.15865525393145699</c:v>
                </c:pt>
                <c:pt idx="1415">
                  <c:v>0.15865525393145699</c:v>
                </c:pt>
                <c:pt idx="1416">
                  <c:v>0.15865525393145699</c:v>
                </c:pt>
                <c:pt idx="1417">
                  <c:v>0.15865525393145699</c:v>
                </c:pt>
                <c:pt idx="1418">
                  <c:v>0.15865525393145699</c:v>
                </c:pt>
                <c:pt idx="1419">
                  <c:v>0.15865525393145699</c:v>
                </c:pt>
                <c:pt idx="1420">
                  <c:v>0.15865525393145699</c:v>
                </c:pt>
                <c:pt idx="1421">
                  <c:v>0.15865525393145699</c:v>
                </c:pt>
                <c:pt idx="1422">
                  <c:v>0.15865525393145699</c:v>
                </c:pt>
                <c:pt idx="1423">
                  <c:v>0.15865525393145699</c:v>
                </c:pt>
                <c:pt idx="1424">
                  <c:v>0.15865525393145699</c:v>
                </c:pt>
                <c:pt idx="1425">
                  <c:v>0.15865525393145699</c:v>
                </c:pt>
                <c:pt idx="1426">
                  <c:v>0.15865525393145699</c:v>
                </c:pt>
                <c:pt idx="1427">
                  <c:v>0.15865525393145699</c:v>
                </c:pt>
                <c:pt idx="1428">
                  <c:v>0.15865525393145699</c:v>
                </c:pt>
                <c:pt idx="1429">
                  <c:v>0.15865525393145699</c:v>
                </c:pt>
                <c:pt idx="1430">
                  <c:v>0.15865525393145699</c:v>
                </c:pt>
                <c:pt idx="1431">
                  <c:v>0.15865525393145699</c:v>
                </c:pt>
                <c:pt idx="1432">
                  <c:v>0.15865525393145699</c:v>
                </c:pt>
                <c:pt idx="1433">
                  <c:v>0.15865525393145699</c:v>
                </c:pt>
                <c:pt idx="1434">
                  <c:v>0.15865525393145699</c:v>
                </c:pt>
                <c:pt idx="1435">
                  <c:v>0.15865525393145699</c:v>
                </c:pt>
                <c:pt idx="1436">
                  <c:v>0.15865525393145699</c:v>
                </c:pt>
                <c:pt idx="1437">
                  <c:v>0.15865525393145699</c:v>
                </c:pt>
                <c:pt idx="1438">
                  <c:v>0.15865525393145699</c:v>
                </c:pt>
                <c:pt idx="1439">
                  <c:v>0.15865525393145699</c:v>
                </c:pt>
                <c:pt idx="1440">
                  <c:v>0.15865525393145699</c:v>
                </c:pt>
                <c:pt idx="1441">
                  <c:v>0.15865525393145699</c:v>
                </c:pt>
                <c:pt idx="1442">
                  <c:v>0.15865525393145699</c:v>
                </c:pt>
                <c:pt idx="1443">
                  <c:v>0.15865525393145699</c:v>
                </c:pt>
                <c:pt idx="1444">
                  <c:v>0.15865525393145699</c:v>
                </c:pt>
                <c:pt idx="1445">
                  <c:v>0.15865525393145699</c:v>
                </c:pt>
                <c:pt idx="1446">
                  <c:v>0.15865525393145699</c:v>
                </c:pt>
                <c:pt idx="1447">
                  <c:v>0.15865525393145699</c:v>
                </c:pt>
                <c:pt idx="1448">
                  <c:v>0.15865525393145699</c:v>
                </c:pt>
                <c:pt idx="1449">
                  <c:v>0.15865525393145699</c:v>
                </c:pt>
                <c:pt idx="1450">
                  <c:v>0.15865525393145699</c:v>
                </c:pt>
                <c:pt idx="1451">
                  <c:v>0.15865525393145699</c:v>
                </c:pt>
                <c:pt idx="1452">
                  <c:v>0.15865525393145699</c:v>
                </c:pt>
                <c:pt idx="1453">
                  <c:v>0.15865525393145699</c:v>
                </c:pt>
                <c:pt idx="1454">
                  <c:v>0.15865525393145699</c:v>
                </c:pt>
                <c:pt idx="1455">
                  <c:v>0.15865525393145699</c:v>
                </c:pt>
                <c:pt idx="1456">
                  <c:v>0.15865525393145699</c:v>
                </c:pt>
                <c:pt idx="1457">
                  <c:v>0.15865525393145699</c:v>
                </c:pt>
                <c:pt idx="1458">
                  <c:v>0.15865525393145699</c:v>
                </c:pt>
                <c:pt idx="1459">
                  <c:v>0.15865525393145699</c:v>
                </c:pt>
                <c:pt idx="1460">
                  <c:v>0.15865525393145699</c:v>
                </c:pt>
                <c:pt idx="1461">
                  <c:v>0.15865525393145699</c:v>
                </c:pt>
                <c:pt idx="1462">
                  <c:v>0.15865525393145699</c:v>
                </c:pt>
                <c:pt idx="1463">
                  <c:v>0.15865525393145699</c:v>
                </c:pt>
                <c:pt idx="1464">
                  <c:v>0.15865525393145699</c:v>
                </c:pt>
                <c:pt idx="1465">
                  <c:v>0.15865525393145699</c:v>
                </c:pt>
                <c:pt idx="1466">
                  <c:v>0.15865525393145699</c:v>
                </c:pt>
                <c:pt idx="1467">
                  <c:v>0.15865525393145699</c:v>
                </c:pt>
                <c:pt idx="1468">
                  <c:v>0.15865525393145699</c:v>
                </c:pt>
                <c:pt idx="1469">
                  <c:v>0.15865525393145699</c:v>
                </c:pt>
                <c:pt idx="1470">
                  <c:v>0.15865525393145699</c:v>
                </c:pt>
                <c:pt idx="1471">
                  <c:v>0.15865525393145699</c:v>
                </c:pt>
                <c:pt idx="1472">
                  <c:v>0.15865525393145699</c:v>
                </c:pt>
                <c:pt idx="1473">
                  <c:v>0.15865525393145699</c:v>
                </c:pt>
                <c:pt idx="1474">
                  <c:v>0.15865525393145699</c:v>
                </c:pt>
                <c:pt idx="1475">
                  <c:v>0.15865525393145699</c:v>
                </c:pt>
                <c:pt idx="1476">
                  <c:v>0.15865525393145699</c:v>
                </c:pt>
                <c:pt idx="1477">
                  <c:v>0.15865525393145699</c:v>
                </c:pt>
                <c:pt idx="1478">
                  <c:v>0.15865525393145699</c:v>
                </c:pt>
                <c:pt idx="1479">
                  <c:v>0.15865525393145699</c:v>
                </c:pt>
                <c:pt idx="1480">
                  <c:v>0.15865525393145699</c:v>
                </c:pt>
                <c:pt idx="1481">
                  <c:v>0.15865525393145699</c:v>
                </c:pt>
                <c:pt idx="1482">
                  <c:v>0.15865525393145699</c:v>
                </c:pt>
                <c:pt idx="1483">
                  <c:v>0.15865525393145699</c:v>
                </c:pt>
                <c:pt idx="1484">
                  <c:v>0.15865525393145699</c:v>
                </c:pt>
                <c:pt idx="1485">
                  <c:v>0.15865525393145699</c:v>
                </c:pt>
                <c:pt idx="1486">
                  <c:v>0.15865525393145699</c:v>
                </c:pt>
                <c:pt idx="1487">
                  <c:v>0.15865525393145699</c:v>
                </c:pt>
                <c:pt idx="1488">
                  <c:v>0.15865525393145699</c:v>
                </c:pt>
                <c:pt idx="1489">
                  <c:v>0.15865525393145699</c:v>
                </c:pt>
                <c:pt idx="1490">
                  <c:v>0.15865525393145699</c:v>
                </c:pt>
                <c:pt idx="1491">
                  <c:v>0.15865525393145699</c:v>
                </c:pt>
                <c:pt idx="1492">
                  <c:v>0.15865525393145699</c:v>
                </c:pt>
                <c:pt idx="1493">
                  <c:v>0.15865525393145699</c:v>
                </c:pt>
                <c:pt idx="1494">
                  <c:v>0.15865525393145699</c:v>
                </c:pt>
                <c:pt idx="1495">
                  <c:v>0.15865525393145699</c:v>
                </c:pt>
                <c:pt idx="1496">
                  <c:v>0.15865525393145699</c:v>
                </c:pt>
                <c:pt idx="1497">
                  <c:v>0.15865525393145699</c:v>
                </c:pt>
                <c:pt idx="1498">
                  <c:v>0.15865525393145699</c:v>
                </c:pt>
                <c:pt idx="1499">
                  <c:v>0.15865525393145699</c:v>
                </c:pt>
                <c:pt idx="1500">
                  <c:v>0.15865525393145699</c:v>
                </c:pt>
                <c:pt idx="1501">
                  <c:v>0.15865525393145699</c:v>
                </c:pt>
                <c:pt idx="1502">
                  <c:v>0.15865525393145699</c:v>
                </c:pt>
                <c:pt idx="1503">
                  <c:v>0.15865525393145699</c:v>
                </c:pt>
                <c:pt idx="1504">
                  <c:v>0.15865525393145699</c:v>
                </c:pt>
                <c:pt idx="1505">
                  <c:v>0.15865525393145699</c:v>
                </c:pt>
                <c:pt idx="1506">
                  <c:v>0.15865525393145699</c:v>
                </c:pt>
                <c:pt idx="1507">
                  <c:v>0.15865525393145699</c:v>
                </c:pt>
                <c:pt idx="1508">
                  <c:v>0.15865525393145699</c:v>
                </c:pt>
                <c:pt idx="1509">
                  <c:v>0.15865525393145699</c:v>
                </c:pt>
                <c:pt idx="1510">
                  <c:v>0.15865525393145699</c:v>
                </c:pt>
                <c:pt idx="1511">
                  <c:v>0.15865525393145699</c:v>
                </c:pt>
                <c:pt idx="1512">
                  <c:v>0.15865525393145699</c:v>
                </c:pt>
                <c:pt idx="1513">
                  <c:v>0.15865525393145699</c:v>
                </c:pt>
                <c:pt idx="1514">
                  <c:v>0.15865525393145699</c:v>
                </c:pt>
                <c:pt idx="1515">
                  <c:v>0.15865525393145699</c:v>
                </c:pt>
                <c:pt idx="1516">
                  <c:v>0.15865525393145699</c:v>
                </c:pt>
                <c:pt idx="1517">
                  <c:v>0.15865525393145699</c:v>
                </c:pt>
                <c:pt idx="1518">
                  <c:v>0.15865525393145699</c:v>
                </c:pt>
                <c:pt idx="1519">
                  <c:v>0.15865525393145699</c:v>
                </c:pt>
                <c:pt idx="1520">
                  <c:v>0.15865525393145699</c:v>
                </c:pt>
                <c:pt idx="1521">
                  <c:v>0.15865525393145699</c:v>
                </c:pt>
                <c:pt idx="1522">
                  <c:v>0.15865525393145699</c:v>
                </c:pt>
                <c:pt idx="1523">
                  <c:v>0.15865525393145699</c:v>
                </c:pt>
                <c:pt idx="1524">
                  <c:v>0.15865525393145699</c:v>
                </c:pt>
                <c:pt idx="1525">
                  <c:v>0.15865525393145699</c:v>
                </c:pt>
                <c:pt idx="1526">
                  <c:v>0.15865525393145699</c:v>
                </c:pt>
                <c:pt idx="1527">
                  <c:v>0.15865525393145699</c:v>
                </c:pt>
                <c:pt idx="1528">
                  <c:v>0.15865525393145699</c:v>
                </c:pt>
                <c:pt idx="1529">
                  <c:v>0.15865525393145699</c:v>
                </c:pt>
                <c:pt idx="1530">
                  <c:v>0.15865525393145699</c:v>
                </c:pt>
                <c:pt idx="1531">
                  <c:v>0.15865525393145699</c:v>
                </c:pt>
                <c:pt idx="1532">
                  <c:v>0.15865525393145699</c:v>
                </c:pt>
                <c:pt idx="1533">
                  <c:v>0.15865525393145699</c:v>
                </c:pt>
                <c:pt idx="1534">
                  <c:v>0.15865525393145699</c:v>
                </c:pt>
                <c:pt idx="1535">
                  <c:v>0.15865525393145699</c:v>
                </c:pt>
                <c:pt idx="1536">
                  <c:v>0.15865525393145699</c:v>
                </c:pt>
                <c:pt idx="1537">
                  <c:v>0.15865525393145699</c:v>
                </c:pt>
                <c:pt idx="1538">
                  <c:v>0.15865525393145699</c:v>
                </c:pt>
                <c:pt idx="1539">
                  <c:v>0.15865525393145699</c:v>
                </c:pt>
                <c:pt idx="1540">
                  <c:v>0.15865525393145699</c:v>
                </c:pt>
                <c:pt idx="1541">
                  <c:v>0.15865525393145699</c:v>
                </c:pt>
                <c:pt idx="1542">
                  <c:v>0.15865525393145699</c:v>
                </c:pt>
                <c:pt idx="1543">
                  <c:v>0.15865525393145699</c:v>
                </c:pt>
                <c:pt idx="1544">
                  <c:v>0.15865525393145699</c:v>
                </c:pt>
                <c:pt idx="1545">
                  <c:v>0.15865525393145699</c:v>
                </c:pt>
                <c:pt idx="1546">
                  <c:v>0.15865525393145699</c:v>
                </c:pt>
                <c:pt idx="1547">
                  <c:v>0.15865525393145699</c:v>
                </c:pt>
                <c:pt idx="1548">
                  <c:v>0.15865525393145699</c:v>
                </c:pt>
                <c:pt idx="1549">
                  <c:v>0.15865525393145699</c:v>
                </c:pt>
                <c:pt idx="1550">
                  <c:v>0.15865525393145699</c:v>
                </c:pt>
                <c:pt idx="1551">
                  <c:v>0.15865525393145699</c:v>
                </c:pt>
                <c:pt idx="1552">
                  <c:v>0.15865525393145699</c:v>
                </c:pt>
                <c:pt idx="1553">
                  <c:v>0.15865525393145699</c:v>
                </c:pt>
                <c:pt idx="1554">
                  <c:v>0.15865525393145699</c:v>
                </c:pt>
                <c:pt idx="1555">
                  <c:v>0.15865525393145699</c:v>
                </c:pt>
                <c:pt idx="1556">
                  <c:v>0.15865525393145699</c:v>
                </c:pt>
                <c:pt idx="1557">
                  <c:v>0.15865525393145699</c:v>
                </c:pt>
                <c:pt idx="1558">
                  <c:v>0.15865525393145699</c:v>
                </c:pt>
                <c:pt idx="1559">
                  <c:v>0.15865525393145699</c:v>
                </c:pt>
                <c:pt idx="1560">
                  <c:v>0.15865525393145699</c:v>
                </c:pt>
                <c:pt idx="1561">
                  <c:v>0.15865525393145699</c:v>
                </c:pt>
                <c:pt idx="1562">
                  <c:v>0.15865525393145699</c:v>
                </c:pt>
                <c:pt idx="1563">
                  <c:v>0.15865525393145699</c:v>
                </c:pt>
                <c:pt idx="1564">
                  <c:v>0.15865525393145699</c:v>
                </c:pt>
                <c:pt idx="1565">
                  <c:v>0.15865525393145699</c:v>
                </c:pt>
                <c:pt idx="1566">
                  <c:v>0.15865525393145699</c:v>
                </c:pt>
                <c:pt idx="1567">
                  <c:v>0.15865525393145699</c:v>
                </c:pt>
                <c:pt idx="1568">
                  <c:v>0.15865525393145699</c:v>
                </c:pt>
                <c:pt idx="1569">
                  <c:v>0.15865525393145699</c:v>
                </c:pt>
                <c:pt idx="1570">
                  <c:v>0.15865525393145699</c:v>
                </c:pt>
                <c:pt idx="1571">
                  <c:v>0.15865525393145699</c:v>
                </c:pt>
                <c:pt idx="1572">
                  <c:v>0.15865525393145699</c:v>
                </c:pt>
                <c:pt idx="1573">
                  <c:v>0.15865525393145699</c:v>
                </c:pt>
                <c:pt idx="1574">
                  <c:v>0.15865525393145699</c:v>
                </c:pt>
                <c:pt idx="1575">
                  <c:v>0.15865525393145699</c:v>
                </c:pt>
                <c:pt idx="1576">
                  <c:v>0.15865525393145699</c:v>
                </c:pt>
                <c:pt idx="1577">
                  <c:v>0.15865525393145699</c:v>
                </c:pt>
                <c:pt idx="1578">
                  <c:v>0.15865525393145699</c:v>
                </c:pt>
                <c:pt idx="1579">
                  <c:v>0.15865525393145699</c:v>
                </c:pt>
                <c:pt idx="1580">
                  <c:v>0.15865525393145699</c:v>
                </c:pt>
                <c:pt idx="1581">
                  <c:v>0.15865525393145699</c:v>
                </c:pt>
                <c:pt idx="1582">
                  <c:v>0.15865525393145699</c:v>
                </c:pt>
                <c:pt idx="1583">
                  <c:v>0.15865525393145699</c:v>
                </c:pt>
                <c:pt idx="1584">
                  <c:v>0.15865525393145699</c:v>
                </c:pt>
                <c:pt idx="1585">
                  <c:v>0.15865525393145699</c:v>
                </c:pt>
                <c:pt idx="1586">
                  <c:v>0.15865525393145699</c:v>
                </c:pt>
                <c:pt idx="1587">
                  <c:v>0.15865525393145699</c:v>
                </c:pt>
                <c:pt idx="1588">
                  <c:v>0.15865525393145699</c:v>
                </c:pt>
                <c:pt idx="1589">
                  <c:v>0.15865525393145699</c:v>
                </c:pt>
                <c:pt idx="1590">
                  <c:v>0.15865525393145699</c:v>
                </c:pt>
                <c:pt idx="1591">
                  <c:v>0.15865525393145699</c:v>
                </c:pt>
                <c:pt idx="1592">
                  <c:v>0.15865525393145699</c:v>
                </c:pt>
                <c:pt idx="1593">
                  <c:v>0.15865525393145699</c:v>
                </c:pt>
                <c:pt idx="1594">
                  <c:v>0.15865525393145699</c:v>
                </c:pt>
                <c:pt idx="1595">
                  <c:v>0.15865525393145699</c:v>
                </c:pt>
                <c:pt idx="1596">
                  <c:v>0.15865525393145699</c:v>
                </c:pt>
                <c:pt idx="1597">
                  <c:v>0.15865525393145699</c:v>
                </c:pt>
                <c:pt idx="1598">
                  <c:v>0.15865525393145699</c:v>
                </c:pt>
                <c:pt idx="1599">
                  <c:v>0.15865525393145699</c:v>
                </c:pt>
                <c:pt idx="1600">
                  <c:v>0.15865525393145699</c:v>
                </c:pt>
                <c:pt idx="1601">
                  <c:v>0.15865525393145699</c:v>
                </c:pt>
                <c:pt idx="1602">
                  <c:v>0.15865525393145699</c:v>
                </c:pt>
                <c:pt idx="1603">
                  <c:v>0.15865525393145699</c:v>
                </c:pt>
                <c:pt idx="1604">
                  <c:v>0.15865525393145699</c:v>
                </c:pt>
                <c:pt idx="1605">
                  <c:v>0.15865525393145699</c:v>
                </c:pt>
                <c:pt idx="1606">
                  <c:v>0.15865525393145699</c:v>
                </c:pt>
                <c:pt idx="1607">
                  <c:v>0.15865525393145699</c:v>
                </c:pt>
                <c:pt idx="1608">
                  <c:v>0.15865525393145699</c:v>
                </c:pt>
                <c:pt idx="1609">
                  <c:v>0.15865525393145699</c:v>
                </c:pt>
                <c:pt idx="1610">
                  <c:v>0.15865525393145699</c:v>
                </c:pt>
                <c:pt idx="1611">
                  <c:v>0.15865525393145699</c:v>
                </c:pt>
                <c:pt idx="1612">
                  <c:v>0.15865525393145699</c:v>
                </c:pt>
                <c:pt idx="1613">
                  <c:v>0.15865525393145699</c:v>
                </c:pt>
                <c:pt idx="1614">
                  <c:v>0.15865525393145699</c:v>
                </c:pt>
                <c:pt idx="1615">
                  <c:v>0.15865525393145699</c:v>
                </c:pt>
                <c:pt idx="1616">
                  <c:v>0.15865525393145699</c:v>
                </c:pt>
                <c:pt idx="1617">
                  <c:v>0.15865525393145699</c:v>
                </c:pt>
                <c:pt idx="1618">
                  <c:v>0.15865525393145699</c:v>
                </c:pt>
                <c:pt idx="1619">
                  <c:v>0.15865525393145699</c:v>
                </c:pt>
                <c:pt idx="1620">
                  <c:v>0.15865525393145699</c:v>
                </c:pt>
                <c:pt idx="1621">
                  <c:v>0.15865525393145699</c:v>
                </c:pt>
                <c:pt idx="1622">
                  <c:v>0.15865525393145699</c:v>
                </c:pt>
                <c:pt idx="1623">
                  <c:v>0.15865525393145699</c:v>
                </c:pt>
                <c:pt idx="1624">
                  <c:v>0.15865525393145699</c:v>
                </c:pt>
                <c:pt idx="1625">
                  <c:v>0.15865525393145699</c:v>
                </c:pt>
                <c:pt idx="1626">
                  <c:v>0.15865525393145699</c:v>
                </c:pt>
                <c:pt idx="1627">
                  <c:v>0.15865525393145699</c:v>
                </c:pt>
                <c:pt idx="1628">
                  <c:v>0.15865525393145699</c:v>
                </c:pt>
                <c:pt idx="1629">
                  <c:v>0.15865525393145699</c:v>
                </c:pt>
                <c:pt idx="1630">
                  <c:v>0.15865525393145699</c:v>
                </c:pt>
                <c:pt idx="1631">
                  <c:v>0.15865525393145699</c:v>
                </c:pt>
                <c:pt idx="1632">
                  <c:v>0.15865525393145699</c:v>
                </c:pt>
                <c:pt idx="1633">
                  <c:v>0.15865525393145699</c:v>
                </c:pt>
                <c:pt idx="1634">
                  <c:v>0.15865525393145699</c:v>
                </c:pt>
                <c:pt idx="1635">
                  <c:v>0.15865525393145699</c:v>
                </c:pt>
                <c:pt idx="1636">
                  <c:v>0.15865525393145699</c:v>
                </c:pt>
                <c:pt idx="1637">
                  <c:v>0.15865525393145699</c:v>
                </c:pt>
                <c:pt idx="1638">
                  <c:v>0.15865525393145699</c:v>
                </c:pt>
                <c:pt idx="1639">
                  <c:v>0.15865525393145699</c:v>
                </c:pt>
                <c:pt idx="1640">
                  <c:v>0.15865525393145699</c:v>
                </c:pt>
                <c:pt idx="1641">
                  <c:v>0.15865525393145699</c:v>
                </c:pt>
                <c:pt idx="1642">
                  <c:v>0.15865525393145699</c:v>
                </c:pt>
                <c:pt idx="1643">
                  <c:v>0.15865525393145699</c:v>
                </c:pt>
                <c:pt idx="1644">
                  <c:v>0.15865525393145699</c:v>
                </c:pt>
                <c:pt idx="1645">
                  <c:v>0.15865525393145699</c:v>
                </c:pt>
                <c:pt idx="1646">
                  <c:v>0.15865525393145699</c:v>
                </c:pt>
                <c:pt idx="1647">
                  <c:v>0.15865525393145699</c:v>
                </c:pt>
                <c:pt idx="1648">
                  <c:v>0.15865525393145699</c:v>
                </c:pt>
                <c:pt idx="1649">
                  <c:v>0.15865525393145699</c:v>
                </c:pt>
                <c:pt idx="1650">
                  <c:v>0.15865525393145699</c:v>
                </c:pt>
                <c:pt idx="1651">
                  <c:v>0.15865525393145699</c:v>
                </c:pt>
                <c:pt idx="1652">
                  <c:v>0.15865525393145699</c:v>
                </c:pt>
                <c:pt idx="1653">
                  <c:v>0.15865525393145699</c:v>
                </c:pt>
                <c:pt idx="1654">
                  <c:v>0.15865525393145699</c:v>
                </c:pt>
                <c:pt idx="1655">
                  <c:v>0.15865525393145699</c:v>
                </c:pt>
                <c:pt idx="1656">
                  <c:v>0.15865525393145699</c:v>
                </c:pt>
                <c:pt idx="1657">
                  <c:v>0.15865525393145699</c:v>
                </c:pt>
                <c:pt idx="1658">
                  <c:v>0.15865525393145699</c:v>
                </c:pt>
                <c:pt idx="1659">
                  <c:v>0.15865525393145699</c:v>
                </c:pt>
                <c:pt idx="1660">
                  <c:v>0.15865525393145699</c:v>
                </c:pt>
                <c:pt idx="1661">
                  <c:v>0.15865525393145699</c:v>
                </c:pt>
                <c:pt idx="1662">
                  <c:v>0.15865525393145699</c:v>
                </c:pt>
                <c:pt idx="1663">
                  <c:v>0.15865525393145699</c:v>
                </c:pt>
                <c:pt idx="1664">
                  <c:v>0.15865525393145699</c:v>
                </c:pt>
                <c:pt idx="1665">
                  <c:v>0.15865525393145699</c:v>
                </c:pt>
                <c:pt idx="1666">
                  <c:v>0.15865525393145699</c:v>
                </c:pt>
                <c:pt idx="1667">
                  <c:v>0.15865525393145699</c:v>
                </c:pt>
                <c:pt idx="1668">
                  <c:v>0.15865525393145699</c:v>
                </c:pt>
                <c:pt idx="1669">
                  <c:v>0.15865525393145699</c:v>
                </c:pt>
                <c:pt idx="1670">
                  <c:v>0.15865525393145699</c:v>
                </c:pt>
                <c:pt idx="1671">
                  <c:v>0.15865525393145699</c:v>
                </c:pt>
                <c:pt idx="1672">
                  <c:v>0.15865525393145699</c:v>
                </c:pt>
                <c:pt idx="1673">
                  <c:v>0.15865525393145699</c:v>
                </c:pt>
                <c:pt idx="1674">
                  <c:v>0.15865525393145699</c:v>
                </c:pt>
                <c:pt idx="1675">
                  <c:v>0.15865525393145699</c:v>
                </c:pt>
                <c:pt idx="1676">
                  <c:v>0.15865525393145699</c:v>
                </c:pt>
                <c:pt idx="1677">
                  <c:v>0.15865525393145699</c:v>
                </c:pt>
                <c:pt idx="1678">
                  <c:v>0.15865525393145699</c:v>
                </c:pt>
                <c:pt idx="1679">
                  <c:v>0.15865525393145699</c:v>
                </c:pt>
                <c:pt idx="1680">
                  <c:v>0.15865525393145699</c:v>
                </c:pt>
                <c:pt idx="1681">
                  <c:v>0.15865525393145699</c:v>
                </c:pt>
                <c:pt idx="1682">
                  <c:v>0.15865525393145699</c:v>
                </c:pt>
                <c:pt idx="1683">
                  <c:v>0.15865525393145699</c:v>
                </c:pt>
                <c:pt idx="1684">
                  <c:v>0.15865525393145699</c:v>
                </c:pt>
                <c:pt idx="1685">
                  <c:v>0.15865525393145699</c:v>
                </c:pt>
                <c:pt idx="1686">
                  <c:v>0.15865525393145699</c:v>
                </c:pt>
                <c:pt idx="1687">
                  <c:v>0.15865525393145699</c:v>
                </c:pt>
                <c:pt idx="1688">
                  <c:v>0.15865525393145699</c:v>
                </c:pt>
                <c:pt idx="1689">
                  <c:v>0.15865525393145699</c:v>
                </c:pt>
                <c:pt idx="1690">
                  <c:v>0.15865525393145699</c:v>
                </c:pt>
                <c:pt idx="1691">
                  <c:v>0.15865525393145699</c:v>
                </c:pt>
                <c:pt idx="1692">
                  <c:v>0.15865525393145699</c:v>
                </c:pt>
                <c:pt idx="1693">
                  <c:v>0.15865525393145699</c:v>
                </c:pt>
                <c:pt idx="1694">
                  <c:v>0.15865525393145699</c:v>
                </c:pt>
                <c:pt idx="1695">
                  <c:v>0.15865525393145699</c:v>
                </c:pt>
                <c:pt idx="1696">
                  <c:v>0.15865525393145699</c:v>
                </c:pt>
                <c:pt idx="1697">
                  <c:v>0.15865525393145699</c:v>
                </c:pt>
                <c:pt idx="1698">
                  <c:v>0.15865525393145699</c:v>
                </c:pt>
                <c:pt idx="1699">
                  <c:v>0.15865525393145699</c:v>
                </c:pt>
                <c:pt idx="1700">
                  <c:v>0.15865525393145699</c:v>
                </c:pt>
                <c:pt idx="1701">
                  <c:v>0.15865525393145699</c:v>
                </c:pt>
                <c:pt idx="1702">
                  <c:v>0.15865525393145699</c:v>
                </c:pt>
                <c:pt idx="1703">
                  <c:v>0.15865525393145699</c:v>
                </c:pt>
                <c:pt idx="1704">
                  <c:v>0.15865525393145699</c:v>
                </c:pt>
                <c:pt idx="1705">
                  <c:v>0.15865525393145699</c:v>
                </c:pt>
                <c:pt idx="1706">
                  <c:v>0.15865525393145699</c:v>
                </c:pt>
                <c:pt idx="1707">
                  <c:v>0.15865525393145699</c:v>
                </c:pt>
                <c:pt idx="1708">
                  <c:v>0.15865525393145699</c:v>
                </c:pt>
                <c:pt idx="1709">
                  <c:v>0.15865525393145699</c:v>
                </c:pt>
                <c:pt idx="1710">
                  <c:v>0.15865525393145699</c:v>
                </c:pt>
                <c:pt idx="1711">
                  <c:v>0.15865525393145699</c:v>
                </c:pt>
                <c:pt idx="1712">
                  <c:v>0.15865525393145699</c:v>
                </c:pt>
                <c:pt idx="1713">
                  <c:v>0.15865525393145699</c:v>
                </c:pt>
                <c:pt idx="1714">
                  <c:v>0.15865525393145699</c:v>
                </c:pt>
                <c:pt idx="1715">
                  <c:v>0.15865525393145699</c:v>
                </c:pt>
                <c:pt idx="1716">
                  <c:v>0.15865525393145699</c:v>
                </c:pt>
                <c:pt idx="1717">
                  <c:v>0.15865525393145699</c:v>
                </c:pt>
                <c:pt idx="1718">
                  <c:v>0.15865525393145699</c:v>
                </c:pt>
                <c:pt idx="1719">
                  <c:v>0.15865525393145699</c:v>
                </c:pt>
                <c:pt idx="1720">
                  <c:v>0.15865525393145699</c:v>
                </c:pt>
                <c:pt idx="1721">
                  <c:v>0.15865525393145699</c:v>
                </c:pt>
                <c:pt idx="1722">
                  <c:v>0.15865525393145699</c:v>
                </c:pt>
                <c:pt idx="1723">
                  <c:v>0.15865525393145699</c:v>
                </c:pt>
                <c:pt idx="1724">
                  <c:v>0.15865525393145699</c:v>
                </c:pt>
                <c:pt idx="1725">
                  <c:v>0.15865525393145699</c:v>
                </c:pt>
                <c:pt idx="1726">
                  <c:v>0.15865525393145699</c:v>
                </c:pt>
                <c:pt idx="1727">
                  <c:v>0.15865525393145699</c:v>
                </c:pt>
                <c:pt idx="1728">
                  <c:v>0.15865525393145699</c:v>
                </c:pt>
                <c:pt idx="1729">
                  <c:v>0.15865525393145699</c:v>
                </c:pt>
                <c:pt idx="1730">
                  <c:v>0.15865525393145699</c:v>
                </c:pt>
                <c:pt idx="1731">
                  <c:v>0.15865525393145699</c:v>
                </c:pt>
                <c:pt idx="1732">
                  <c:v>0.15865525393145699</c:v>
                </c:pt>
                <c:pt idx="1733">
                  <c:v>0.15865525393145699</c:v>
                </c:pt>
                <c:pt idx="1734">
                  <c:v>0.15865525393145699</c:v>
                </c:pt>
                <c:pt idx="1735">
                  <c:v>0.15865525393145699</c:v>
                </c:pt>
                <c:pt idx="1736">
                  <c:v>0.15865525393145699</c:v>
                </c:pt>
                <c:pt idx="1737">
                  <c:v>0.15865525393145699</c:v>
                </c:pt>
                <c:pt idx="1738">
                  <c:v>0.15865525393145699</c:v>
                </c:pt>
                <c:pt idx="1739">
                  <c:v>0.15865525393145699</c:v>
                </c:pt>
                <c:pt idx="1740">
                  <c:v>0.15865525393145699</c:v>
                </c:pt>
                <c:pt idx="1741">
                  <c:v>0.15865525393145699</c:v>
                </c:pt>
                <c:pt idx="1742">
                  <c:v>0.15865525393145699</c:v>
                </c:pt>
                <c:pt idx="1743">
                  <c:v>0.15865525393145699</c:v>
                </c:pt>
                <c:pt idx="1744">
                  <c:v>0.15865525393145699</c:v>
                </c:pt>
                <c:pt idx="1745">
                  <c:v>0.15865525393145699</c:v>
                </c:pt>
                <c:pt idx="1746">
                  <c:v>0.15865525393145699</c:v>
                </c:pt>
                <c:pt idx="1747">
                  <c:v>0.15865525393145699</c:v>
                </c:pt>
                <c:pt idx="1748">
                  <c:v>0.15865525393145699</c:v>
                </c:pt>
                <c:pt idx="1749">
                  <c:v>0.15865525393145699</c:v>
                </c:pt>
                <c:pt idx="1750">
                  <c:v>0.15865525393145699</c:v>
                </c:pt>
                <c:pt idx="1751">
                  <c:v>0.15865525393145699</c:v>
                </c:pt>
                <c:pt idx="1752">
                  <c:v>0.15865525393145699</c:v>
                </c:pt>
                <c:pt idx="1753">
                  <c:v>0.15865525393145699</c:v>
                </c:pt>
                <c:pt idx="1754">
                  <c:v>0.15865525393145699</c:v>
                </c:pt>
                <c:pt idx="1755">
                  <c:v>0.15865525393145699</c:v>
                </c:pt>
                <c:pt idx="1756">
                  <c:v>0.15865525393145699</c:v>
                </c:pt>
                <c:pt idx="1757">
                  <c:v>0.15865525393145699</c:v>
                </c:pt>
                <c:pt idx="1758">
                  <c:v>0.15865525393145699</c:v>
                </c:pt>
                <c:pt idx="1759">
                  <c:v>0.15865525393145699</c:v>
                </c:pt>
                <c:pt idx="1760">
                  <c:v>0.15865525393145699</c:v>
                </c:pt>
                <c:pt idx="1761">
                  <c:v>0.15865525393145699</c:v>
                </c:pt>
                <c:pt idx="1762">
                  <c:v>0.15865525393145699</c:v>
                </c:pt>
                <c:pt idx="1763">
                  <c:v>0.15865525393145699</c:v>
                </c:pt>
                <c:pt idx="1764">
                  <c:v>0.15865525393145699</c:v>
                </c:pt>
                <c:pt idx="1765">
                  <c:v>0.15865525393145699</c:v>
                </c:pt>
                <c:pt idx="1766">
                  <c:v>0.15865525393145699</c:v>
                </c:pt>
                <c:pt idx="1767">
                  <c:v>0.15865525393145699</c:v>
                </c:pt>
                <c:pt idx="1768">
                  <c:v>0.15865525393145699</c:v>
                </c:pt>
                <c:pt idx="1769">
                  <c:v>0.15865525393145699</c:v>
                </c:pt>
                <c:pt idx="1770">
                  <c:v>0.15865525393145699</c:v>
                </c:pt>
                <c:pt idx="1771">
                  <c:v>0.15865525393145699</c:v>
                </c:pt>
                <c:pt idx="1772">
                  <c:v>0.15865525393145699</c:v>
                </c:pt>
                <c:pt idx="1773">
                  <c:v>0.15865525393145699</c:v>
                </c:pt>
                <c:pt idx="1774">
                  <c:v>0.15865525393145699</c:v>
                </c:pt>
                <c:pt idx="1775">
                  <c:v>0.15865525393145699</c:v>
                </c:pt>
                <c:pt idx="1776">
                  <c:v>0.15865525393145699</c:v>
                </c:pt>
                <c:pt idx="1777">
                  <c:v>0.15865525393145699</c:v>
                </c:pt>
                <c:pt idx="1778">
                  <c:v>0.15865525393145699</c:v>
                </c:pt>
                <c:pt idx="1779">
                  <c:v>0.15865525393145699</c:v>
                </c:pt>
                <c:pt idx="1780">
                  <c:v>0.15865525393145699</c:v>
                </c:pt>
                <c:pt idx="1781">
                  <c:v>0.15865525393145699</c:v>
                </c:pt>
                <c:pt idx="1782">
                  <c:v>0.15865525393145699</c:v>
                </c:pt>
                <c:pt idx="1783">
                  <c:v>0.15865525393145699</c:v>
                </c:pt>
                <c:pt idx="1784">
                  <c:v>0.15865525393145699</c:v>
                </c:pt>
                <c:pt idx="1785">
                  <c:v>0.15865525393145699</c:v>
                </c:pt>
                <c:pt idx="1786">
                  <c:v>0.15865525393145699</c:v>
                </c:pt>
                <c:pt idx="1787">
                  <c:v>0.15865525393145699</c:v>
                </c:pt>
                <c:pt idx="1788">
                  <c:v>0.15865525393145699</c:v>
                </c:pt>
                <c:pt idx="1789">
                  <c:v>0.15865525393145699</c:v>
                </c:pt>
                <c:pt idx="1790">
                  <c:v>0.15865525393145699</c:v>
                </c:pt>
                <c:pt idx="1791">
                  <c:v>0.15865525393145699</c:v>
                </c:pt>
                <c:pt idx="1792">
                  <c:v>0.15865525393145699</c:v>
                </c:pt>
                <c:pt idx="1793">
                  <c:v>0.15865525393145699</c:v>
                </c:pt>
                <c:pt idx="1794">
                  <c:v>0.15865525393145699</c:v>
                </c:pt>
                <c:pt idx="1795">
                  <c:v>0.15865525393145699</c:v>
                </c:pt>
                <c:pt idx="1796">
                  <c:v>0.15865525393145699</c:v>
                </c:pt>
                <c:pt idx="1797">
                  <c:v>0.15865525393145699</c:v>
                </c:pt>
                <c:pt idx="1798">
                  <c:v>0.15865525393145699</c:v>
                </c:pt>
                <c:pt idx="1799">
                  <c:v>0.15865525393145699</c:v>
                </c:pt>
                <c:pt idx="1800">
                  <c:v>0.15865525393145699</c:v>
                </c:pt>
                <c:pt idx="1801">
                  <c:v>0.15865525393145699</c:v>
                </c:pt>
                <c:pt idx="1802">
                  <c:v>0.15865525393145699</c:v>
                </c:pt>
                <c:pt idx="1803">
                  <c:v>0.15865525393145699</c:v>
                </c:pt>
                <c:pt idx="1804">
                  <c:v>0.15865525393145699</c:v>
                </c:pt>
                <c:pt idx="1805">
                  <c:v>0.15865525393145699</c:v>
                </c:pt>
                <c:pt idx="1806">
                  <c:v>0.15865525393145699</c:v>
                </c:pt>
                <c:pt idx="1807">
                  <c:v>0.15865525393145699</c:v>
                </c:pt>
                <c:pt idx="1808">
                  <c:v>0.15865525393145699</c:v>
                </c:pt>
                <c:pt idx="1809">
                  <c:v>0.15865525393145699</c:v>
                </c:pt>
                <c:pt idx="1810">
                  <c:v>0.15865525393145699</c:v>
                </c:pt>
                <c:pt idx="1811">
                  <c:v>0.15865525393145699</c:v>
                </c:pt>
                <c:pt idx="1812">
                  <c:v>0.15865525393145699</c:v>
                </c:pt>
                <c:pt idx="1813">
                  <c:v>0.15865525393145699</c:v>
                </c:pt>
                <c:pt idx="1814">
                  <c:v>0.15865525393145699</c:v>
                </c:pt>
                <c:pt idx="1815">
                  <c:v>0.15865525393145699</c:v>
                </c:pt>
                <c:pt idx="1816">
                  <c:v>0.15865525393145699</c:v>
                </c:pt>
                <c:pt idx="1817">
                  <c:v>0.15865525393145699</c:v>
                </c:pt>
                <c:pt idx="1818">
                  <c:v>0.15865525393145699</c:v>
                </c:pt>
                <c:pt idx="1819">
                  <c:v>0.15865525393145699</c:v>
                </c:pt>
                <c:pt idx="1820">
                  <c:v>0.15865525393145699</c:v>
                </c:pt>
                <c:pt idx="1821">
                  <c:v>0.15865525393145699</c:v>
                </c:pt>
                <c:pt idx="1822">
                  <c:v>0.15865525393145699</c:v>
                </c:pt>
                <c:pt idx="1823">
                  <c:v>0.15865525393145699</c:v>
                </c:pt>
                <c:pt idx="1824">
                  <c:v>0.15865525393145699</c:v>
                </c:pt>
                <c:pt idx="1825">
                  <c:v>0.15865525393145699</c:v>
                </c:pt>
                <c:pt idx="1826">
                  <c:v>0.15865525393145699</c:v>
                </c:pt>
                <c:pt idx="1827">
                  <c:v>0.15865525393145699</c:v>
                </c:pt>
                <c:pt idx="1828">
                  <c:v>0.15865525393145699</c:v>
                </c:pt>
                <c:pt idx="1829">
                  <c:v>0.15865525393145699</c:v>
                </c:pt>
                <c:pt idx="1830">
                  <c:v>0.15865525393145699</c:v>
                </c:pt>
                <c:pt idx="1831">
                  <c:v>0.15865525393145699</c:v>
                </c:pt>
                <c:pt idx="1832">
                  <c:v>0.15865525393145699</c:v>
                </c:pt>
                <c:pt idx="1833">
                  <c:v>0.15865525393145699</c:v>
                </c:pt>
                <c:pt idx="1834">
                  <c:v>0.15865525393145699</c:v>
                </c:pt>
                <c:pt idx="1835">
                  <c:v>0.15865525393145699</c:v>
                </c:pt>
                <c:pt idx="1836">
                  <c:v>0.15865525393145699</c:v>
                </c:pt>
                <c:pt idx="1837">
                  <c:v>0.15865525393145699</c:v>
                </c:pt>
                <c:pt idx="1838">
                  <c:v>0.15865525393145699</c:v>
                </c:pt>
                <c:pt idx="1839">
                  <c:v>0.15865525393145699</c:v>
                </c:pt>
                <c:pt idx="1840">
                  <c:v>0.15865525393145699</c:v>
                </c:pt>
                <c:pt idx="1841">
                  <c:v>0.15865525393145699</c:v>
                </c:pt>
                <c:pt idx="1842">
                  <c:v>0.15865525393145699</c:v>
                </c:pt>
                <c:pt idx="1843">
                  <c:v>0.15865525393145699</c:v>
                </c:pt>
                <c:pt idx="1844">
                  <c:v>0.15865525393145699</c:v>
                </c:pt>
                <c:pt idx="1845">
                  <c:v>0.15865525393145699</c:v>
                </c:pt>
                <c:pt idx="1846">
                  <c:v>0.15865525393145699</c:v>
                </c:pt>
                <c:pt idx="1847">
                  <c:v>0.15865525393145699</c:v>
                </c:pt>
                <c:pt idx="1848">
                  <c:v>0.15865525393145699</c:v>
                </c:pt>
                <c:pt idx="1849">
                  <c:v>0.15865525393145699</c:v>
                </c:pt>
                <c:pt idx="1850">
                  <c:v>0.15865525393145699</c:v>
                </c:pt>
                <c:pt idx="1851">
                  <c:v>0.15865525393145699</c:v>
                </c:pt>
                <c:pt idx="1852">
                  <c:v>0.15865525393145699</c:v>
                </c:pt>
                <c:pt idx="1853">
                  <c:v>0.15865525393145699</c:v>
                </c:pt>
                <c:pt idx="1854">
                  <c:v>0.15865525393145699</c:v>
                </c:pt>
                <c:pt idx="1855">
                  <c:v>0.15865525393145699</c:v>
                </c:pt>
                <c:pt idx="1856">
                  <c:v>0.15865525393145699</c:v>
                </c:pt>
                <c:pt idx="1857">
                  <c:v>0.15865525393145699</c:v>
                </c:pt>
                <c:pt idx="1858">
                  <c:v>0.15865525393145699</c:v>
                </c:pt>
                <c:pt idx="1859">
                  <c:v>0.15865525393145699</c:v>
                </c:pt>
                <c:pt idx="1860">
                  <c:v>0.15865525393145699</c:v>
                </c:pt>
                <c:pt idx="1861">
                  <c:v>0.15865525393145699</c:v>
                </c:pt>
                <c:pt idx="1862">
                  <c:v>0.15865525393145699</c:v>
                </c:pt>
                <c:pt idx="1863">
                  <c:v>0.15865525393145699</c:v>
                </c:pt>
                <c:pt idx="1864">
                  <c:v>0.15865525393145699</c:v>
                </c:pt>
                <c:pt idx="1865">
                  <c:v>0.15865525393145699</c:v>
                </c:pt>
                <c:pt idx="1866">
                  <c:v>0.15865525393145699</c:v>
                </c:pt>
                <c:pt idx="1867">
                  <c:v>0.15865525393145699</c:v>
                </c:pt>
                <c:pt idx="1868">
                  <c:v>0.15865525393145699</c:v>
                </c:pt>
                <c:pt idx="1869">
                  <c:v>0.15865525393145699</c:v>
                </c:pt>
                <c:pt idx="1870">
                  <c:v>0.15865525393145699</c:v>
                </c:pt>
                <c:pt idx="1871">
                  <c:v>0.15865525393145699</c:v>
                </c:pt>
                <c:pt idx="1872">
                  <c:v>0.15865525393145699</c:v>
                </c:pt>
                <c:pt idx="1873">
                  <c:v>0.15865525393145699</c:v>
                </c:pt>
                <c:pt idx="1874">
                  <c:v>0.15865525393145699</c:v>
                </c:pt>
                <c:pt idx="1875">
                  <c:v>0.15865525393145699</c:v>
                </c:pt>
                <c:pt idx="1876">
                  <c:v>0.15865525393145699</c:v>
                </c:pt>
                <c:pt idx="1877">
                  <c:v>0.15865525393145699</c:v>
                </c:pt>
                <c:pt idx="1878">
                  <c:v>0.15865525393145699</c:v>
                </c:pt>
                <c:pt idx="1879">
                  <c:v>0.15865525393145699</c:v>
                </c:pt>
                <c:pt idx="1880">
                  <c:v>0.15865525393145699</c:v>
                </c:pt>
                <c:pt idx="1881">
                  <c:v>0.15865525393145699</c:v>
                </c:pt>
                <c:pt idx="1882">
                  <c:v>0.15865525393145699</c:v>
                </c:pt>
                <c:pt idx="1883">
                  <c:v>0.15865525393145699</c:v>
                </c:pt>
                <c:pt idx="1884">
                  <c:v>0.15865525393145699</c:v>
                </c:pt>
                <c:pt idx="1885">
                  <c:v>0.15865525393145699</c:v>
                </c:pt>
                <c:pt idx="1886">
                  <c:v>0.15865525393145699</c:v>
                </c:pt>
                <c:pt idx="1887">
                  <c:v>0.15865525393145699</c:v>
                </c:pt>
                <c:pt idx="1888">
                  <c:v>0.15865525393145699</c:v>
                </c:pt>
                <c:pt idx="1889">
                  <c:v>0.15865525393145699</c:v>
                </c:pt>
                <c:pt idx="1890">
                  <c:v>0.15865525393145699</c:v>
                </c:pt>
                <c:pt idx="1891">
                  <c:v>0.15865525393145699</c:v>
                </c:pt>
                <c:pt idx="1892">
                  <c:v>0.15865525393145699</c:v>
                </c:pt>
                <c:pt idx="1893">
                  <c:v>0.15865525393145699</c:v>
                </c:pt>
                <c:pt idx="1894">
                  <c:v>0.15865525393145699</c:v>
                </c:pt>
                <c:pt idx="1895">
                  <c:v>0.15865525393145699</c:v>
                </c:pt>
                <c:pt idx="1896">
                  <c:v>0.15865525393145699</c:v>
                </c:pt>
                <c:pt idx="1897">
                  <c:v>0.15865525393145699</c:v>
                </c:pt>
                <c:pt idx="1898">
                  <c:v>0.15865525393145699</c:v>
                </c:pt>
                <c:pt idx="1899">
                  <c:v>0.15865525393145699</c:v>
                </c:pt>
                <c:pt idx="1900">
                  <c:v>0.15865525393145699</c:v>
                </c:pt>
                <c:pt idx="1901">
                  <c:v>0.15865525393145699</c:v>
                </c:pt>
                <c:pt idx="1902">
                  <c:v>0.15865525393145699</c:v>
                </c:pt>
                <c:pt idx="1903">
                  <c:v>0.15865525393145699</c:v>
                </c:pt>
                <c:pt idx="1904">
                  <c:v>0.15865525393145699</c:v>
                </c:pt>
                <c:pt idx="1905">
                  <c:v>0.15865525393145699</c:v>
                </c:pt>
                <c:pt idx="1906">
                  <c:v>0.15865525393145699</c:v>
                </c:pt>
                <c:pt idx="1907">
                  <c:v>0.15865525393145699</c:v>
                </c:pt>
                <c:pt idx="1908">
                  <c:v>0.15865525393145699</c:v>
                </c:pt>
                <c:pt idx="1909">
                  <c:v>0.15865525393145699</c:v>
                </c:pt>
                <c:pt idx="1910">
                  <c:v>0.15865525393145699</c:v>
                </c:pt>
                <c:pt idx="1911">
                  <c:v>0.15865525393145699</c:v>
                </c:pt>
                <c:pt idx="1912">
                  <c:v>0.15865525393145699</c:v>
                </c:pt>
                <c:pt idx="1913">
                  <c:v>0.15865525393145699</c:v>
                </c:pt>
                <c:pt idx="1914">
                  <c:v>0.15865525393145699</c:v>
                </c:pt>
                <c:pt idx="1915">
                  <c:v>0.15865525393145699</c:v>
                </c:pt>
                <c:pt idx="1916">
                  <c:v>0.15865525393145699</c:v>
                </c:pt>
                <c:pt idx="1917">
                  <c:v>0.15865525393145699</c:v>
                </c:pt>
                <c:pt idx="1918">
                  <c:v>0.15865525393145699</c:v>
                </c:pt>
                <c:pt idx="1919">
                  <c:v>0.15865525393145699</c:v>
                </c:pt>
                <c:pt idx="1920">
                  <c:v>0.15865525393145699</c:v>
                </c:pt>
                <c:pt idx="1921">
                  <c:v>0.15865525393145699</c:v>
                </c:pt>
                <c:pt idx="1922">
                  <c:v>0.15865525393145699</c:v>
                </c:pt>
                <c:pt idx="1923">
                  <c:v>0.15865525393145699</c:v>
                </c:pt>
                <c:pt idx="1924">
                  <c:v>0.15865525393145699</c:v>
                </c:pt>
                <c:pt idx="1925">
                  <c:v>0.15865525393145699</c:v>
                </c:pt>
                <c:pt idx="1926">
                  <c:v>0.15865525393145699</c:v>
                </c:pt>
                <c:pt idx="1927">
                  <c:v>0.15865525393145699</c:v>
                </c:pt>
                <c:pt idx="1928">
                  <c:v>0.15865525393145699</c:v>
                </c:pt>
                <c:pt idx="1929">
                  <c:v>0.15865525393145699</c:v>
                </c:pt>
                <c:pt idx="1930">
                  <c:v>0.15865525393145699</c:v>
                </c:pt>
                <c:pt idx="1931">
                  <c:v>0.15865525393145699</c:v>
                </c:pt>
                <c:pt idx="1932">
                  <c:v>0.15865525393145699</c:v>
                </c:pt>
                <c:pt idx="1933">
                  <c:v>0.15865525393145699</c:v>
                </c:pt>
                <c:pt idx="1934">
                  <c:v>0.15865525393145699</c:v>
                </c:pt>
                <c:pt idx="1935">
                  <c:v>0.15865525393145699</c:v>
                </c:pt>
                <c:pt idx="1936">
                  <c:v>0.15865525393145699</c:v>
                </c:pt>
                <c:pt idx="1937">
                  <c:v>0.15865525393145699</c:v>
                </c:pt>
                <c:pt idx="1938">
                  <c:v>0.15865525393145699</c:v>
                </c:pt>
                <c:pt idx="1939">
                  <c:v>0.15865525393145699</c:v>
                </c:pt>
                <c:pt idx="1940">
                  <c:v>0.15865525393145699</c:v>
                </c:pt>
                <c:pt idx="1941">
                  <c:v>0.15865525393145699</c:v>
                </c:pt>
                <c:pt idx="1942">
                  <c:v>0.15865525393145699</c:v>
                </c:pt>
                <c:pt idx="1943">
                  <c:v>0.15865525393145699</c:v>
                </c:pt>
                <c:pt idx="1944">
                  <c:v>0.15865525393145699</c:v>
                </c:pt>
                <c:pt idx="1945">
                  <c:v>0.15865525393145699</c:v>
                </c:pt>
                <c:pt idx="1946">
                  <c:v>0.15865525393145699</c:v>
                </c:pt>
                <c:pt idx="1947">
                  <c:v>0.15865525393145699</c:v>
                </c:pt>
                <c:pt idx="1948">
                  <c:v>0.15865525393145699</c:v>
                </c:pt>
                <c:pt idx="1949">
                  <c:v>0.15865525393145699</c:v>
                </c:pt>
                <c:pt idx="1950">
                  <c:v>0.15865525393145699</c:v>
                </c:pt>
                <c:pt idx="1951">
                  <c:v>0.15865525393145699</c:v>
                </c:pt>
                <c:pt idx="1952">
                  <c:v>0.15865525393145699</c:v>
                </c:pt>
                <c:pt idx="1953">
                  <c:v>0.15865525393145699</c:v>
                </c:pt>
                <c:pt idx="1954">
                  <c:v>0.15865525393145699</c:v>
                </c:pt>
                <c:pt idx="1955">
                  <c:v>0.15865525393145699</c:v>
                </c:pt>
                <c:pt idx="1956">
                  <c:v>0.15865525393145699</c:v>
                </c:pt>
                <c:pt idx="1957">
                  <c:v>0.15865525393145699</c:v>
                </c:pt>
                <c:pt idx="1958">
                  <c:v>0.15865525393145699</c:v>
                </c:pt>
                <c:pt idx="1959">
                  <c:v>0.15865525393145699</c:v>
                </c:pt>
                <c:pt idx="1960">
                  <c:v>0.15865525393145699</c:v>
                </c:pt>
                <c:pt idx="1961">
                  <c:v>0.15865525393145699</c:v>
                </c:pt>
                <c:pt idx="1962">
                  <c:v>0.15865525393145699</c:v>
                </c:pt>
                <c:pt idx="1963">
                  <c:v>0.15865525393145699</c:v>
                </c:pt>
                <c:pt idx="1964">
                  <c:v>0.15865525393145699</c:v>
                </c:pt>
                <c:pt idx="1965">
                  <c:v>0.15865525393145699</c:v>
                </c:pt>
                <c:pt idx="1966">
                  <c:v>0.15865525393145699</c:v>
                </c:pt>
                <c:pt idx="1967">
                  <c:v>0.15865525393145699</c:v>
                </c:pt>
                <c:pt idx="1968">
                  <c:v>0.15865525393145699</c:v>
                </c:pt>
                <c:pt idx="1969">
                  <c:v>0.15865525393145699</c:v>
                </c:pt>
                <c:pt idx="1970">
                  <c:v>0.15865525393145699</c:v>
                </c:pt>
                <c:pt idx="1971">
                  <c:v>0.15865525393145699</c:v>
                </c:pt>
                <c:pt idx="1972">
                  <c:v>0.15865525393145699</c:v>
                </c:pt>
                <c:pt idx="1973">
                  <c:v>0.15865525393145699</c:v>
                </c:pt>
                <c:pt idx="1974">
                  <c:v>0.15865525393145699</c:v>
                </c:pt>
                <c:pt idx="1975">
                  <c:v>0.15865525393145699</c:v>
                </c:pt>
                <c:pt idx="1976">
                  <c:v>0.15865525393145699</c:v>
                </c:pt>
                <c:pt idx="1977">
                  <c:v>0.15865525393145699</c:v>
                </c:pt>
                <c:pt idx="1978">
                  <c:v>0.15865525393145699</c:v>
                </c:pt>
                <c:pt idx="1979">
                  <c:v>0.15865525393145699</c:v>
                </c:pt>
                <c:pt idx="1980">
                  <c:v>0.15865525393145699</c:v>
                </c:pt>
                <c:pt idx="1981">
                  <c:v>0.15865525393145699</c:v>
                </c:pt>
                <c:pt idx="1982">
                  <c:v>0.15865525393145699</c:v>
                </c:pt>
                <c:pt idx="1983">
                  <c:v>0.15865525393145699</c:v>
                </c:pt>
                <c:pt idx="1984">
                  <c:v>0.15865525393145699</c:v>
                </c:pt>
                <c:pt idx="1985">
                  <c:v>0.15865525393145699</c:v>
                </c:pt>
                <c:pt idx="1986">
                  <c:v>0.15865525393145699</c:v>
                </c:pt>
                <c:pt idx="1987">
                  <c:v>0.15865525393145699</c:v>
                </c:pt>
                <c:pt idx="1988">
                  <c:v>0.15865525393145699</c:v>
                </c:pt>
                <c:pt idx="1989">
                  <c:v>0.15865525393145699</c:v>
                </c:pt>
                <c:pt idx="1990">
                  <c:v>0.15865525393145699</c:v>
                </c:pt>
                <c:pt idx="1991">
                  <c:v>0.15865525393145699</c:v>
                </c:pt>
                <c:pt idx="1992">
                  <c:v>0.15865525393145699</c:v>
                </c:pt>
                <c:pt idx="1993">
                  <c:v>0.15865525393145699</c:v>
                </c:pt>
                <c:pt idx="1994">
                  <c:v>0.15865525393145699</c:v>
                </c:pt>
                <c:pt idx="1995">
                  <c:v>0.15865525393145699</c:v>
                </c:pt>
                <c:pt idx="1996">
                  <c:v>0.15865525393145699</c:v>
                </c:pt>
                <c:pt idx="1997">
                  <c:v>0.15865525393145699</c:v>
                </c:pt>
                <c:pt idx="1998">
                  <c:v>0.15865525393145699</c:v>
                </c:pt>
                <c:pt idx="1999">
                  <c:v>0.15865525393145699</c:v>
                </c:pt>
                <c:pt idx="2000">
                  <c:v>0.15865525393145699</c:v>
                </c:pt>
                <c:pt idx="2001">
                  <c:v>0.15865525393145699</c:v>
                </c:pt>
                <c:pt idx="2002">
                  <c:v>0.15865525393145699</c:v>
                </c:pt>
                <c:pt idx="2003">
                  <c:v>0.15865525393145699</c:v>
                </c:pt>
                <c:pt idx="2004">
                  <c:v>0.15865525393145699</c:v>
                </c:pt>
                <c:pt idx="2005">
                  <c:v>0.15865525393145699</c:v>
                </c:pt>
                <c:pt idx="2006">
                  <c:v>0.15865525393145699</c:v>
                </c:pt>
                <c:pt idx="2007">
                  <c:v>0.15865525393145699</c:v>
                </c:pt>
                <c:pt idx="2008">
                  <c:v>0.15865525393145699</c:v>
                </c:pt>
                <c:pt idx="2009">
                  <c:v>0.15865525393145699</c:v>
                </c:pt>
                <c:pt idx="2010">
                  <c:v>0.15865525393145699</c:v>
                </c:pt>
                <c:pt idx="2011">
                  <c:v>0.15865525393145699</c:v>
                </c:pt>
                <c:pt idx="2012">
                  <c:v>0.15865525393145699</c:v>
                </c:pt>
                <c:pt idx="2013">
                  <c:v>0.15865525393145699</c:v>
                </c:pt>
                <c:pt idx="2014">
                  <c:v>0.15865525393145699</c:v>
                </c:pt>
                <c:pt idx="2015">
                  <c:v>0.15865525393145699</c:v>
                </c:pt>
                <c:pt idx="2016">
                  <c:v>0.15865525393145699</c:v>
                </c:pt>
                <c:pt idx="2017">
                  <c:v>0.15865525393145699</c:v>
                </c:pt>
                <c:pt idx="2018">
                  <c:v>0.15865525393145699</c:v>
                </c:pt>
                <c:pt idx="2019">
                  <c:v>0.15865525393145699</c:v>
                </c:pt>
                <c:pt idx="2020">
                  <c:v>0.15865525393145699</c:v>
                </c:pt>
                <c:pt idx="2021">
                  <c:v>0.15865525393145699</c:v>
                </c:pt>
                <c:pt idx="2022">
                  <c:v>0.15865525393145699</c:v>
                </c:pt>
                <c:pt idx="2023">
                  <c:v>0.15865525393145699</c:v>
                </c:pt>
                <c:pt idx="2024">
                  <c:v>0.15865525393145699</c:v>
                </c:pt>
                <c:pt idx="2025">
                  <c:v>0.15865525393145699</c:v>
                </c:pt>
                <c:pt idx="2026">
                  <c:v>0.15865525393145699</c:v>
                </c:pt>
                <c:pt idx="2027">
                  <c:v>0.15865525393145699</c:v>
                </c:pt>
                <c:pt idx="2028">
                  <c:v>0.15865525393145699</c:v>
                </c:pt>
                <c:pt idx="2029">
                  <c:v>0.15865525393145699</c:v>
                </c:pt>
                <c:pt idx="2030">
                  <c:v>0.15865525393145699</c:v>
                </c:pt>
                <c:pt idx="2031">
                  <c:v>0.15865525393145699</c:v>
                </c:pt>
                <c:pt idx="2032">
                  <c:v>0.15865525393145699</c:v>
                </c:pt>
                <c:pt idx="2033">
                  <c:v>0.15865525393145699</c:v>
                </c:pt>
                <c:pt idx="2034">
                  <c:v>0.15865525393145699</c:v>
                </c:pt>
                <c:pt idx="2035">
                  <c:v>0.15865525393145699</c:v>
                </c:pt>
                <c:pt idx="2036">
                  <c:v>0.15865525393145699</c:v>
                </c:pt>
                <c:pt idx="2037">
                  <c:v>0.15865525393145699</c:v>
                </c:pt>
                <c:pt idx="2038">
                  <c:v>0.15865525393145699</c:v>
                </c:pt>
                <c:pt idx="2039">
                  <c:v>0.15865525393145699</c:v>
                </c:pt>
                <c:pt idx="2040">
                  <c:v>0.15865525393145699</c:v>
                </c:pt>
                <c:pt idx="2041">
                  <c:v>0.15865525393145699</c:v>
                </c:pt>
                <c:pt idx="2042">
                  <c:v>0.15865525393145699</c:v>
                </c:pt>
                <c:pt idx="2043">
                  <c:v>0.15865525393145699</c:v>
                </c:pt>
                <c:pt idx="2044">
                  <c:v>0.15865525393145699</c:v>
                </c:pt>
                <c:pt idx="2045">
                  <c:v>0.15865525393145699</c:v>
                </c:pt>
                <c:pt idx="2046">
                  <c:v>0.15865525393145699</c:v>
                </c:pt>
                <c:pt idx="2047">
                  <c:v>0.15865525393145699</c:v>
                </c:pt>
                <c:pt idx="2048">
                  <c:v>0.15865525393145699</c:v>
                </c:pt>
                <c:pt idx="2049">
                  <c:v>0.15865525393145699</c:v>
                </c:pt>
                <c:pt idx="2050">
                  <c:v>0.15865525393145699</c:v>
                </c:pt>
                <c:pt idx="2051">
                  <c:v>0.15865525393145699</c:v>
                </c:pt>
                <c:pt idx="2052">
                  <c:v>0.15865525393145699</c:v>
                </c:pt>
                <c:pt idx="2053">
                  <c:v>0.15865525393145699</c:v>
                </c:pt>
                <c:pt idx="2054">
                  <c:v>0.15865525393145699</c:v>
                </c:pt>
                <c:pt idx="2055">
                  <c:v>0.15865525393145699</c:v>
                </c:pt>
                <c:pt idx="2056">
                  <c:v>0.15865525393145699</c:v>
                </c:pt>
                <c:pt idx="2057">
                  <c:v>0.15865525393145699</c:v>
                </c:pt>
                <c:pt idx="2058">
                  <c:v>0.15865525393145699</c:v>
                </c:pt>
                <c:pt idx="2059">
                  <c:v>0.15865525393145699</c:v>
                </c:pt>
                <c:pt idx="2060">
                  <c:v>0.15865525393145699</c:v>
                </c:pt>
                <c:pt idx="2061">
                  <c:v>0.15865525393145699</c:v>
                </c:pt>
                <c:pt idx="2062">
                  <c:v>0.15865525393145699</c:v>
                </c:pt>
                <c:pt idx="2063">
                  <c:v>0.15865525393145699</c:v>
                </c:pt>
                <c:pt idx="2064">
                  <c:v>0.15865525393145699</c:v>
                </c:pt>
                <c:pt idx="2065">
                  <c:v>0.15865525393145699</c:v>
                </c:pt>
                <c:pt idx="2066">
                  <c:v>0.15865525393145699</c:v>
                </c:pt>
                <c:pt idx="2067">
                  <c:v>0.15865525393145699</c:v>
                </c:pt>
                <c:pt idx="2068">
                  <c:v>0.15865525393145699</c:v>
                </c:pt>
                <c:pt idx="2069">
                  <c:v>0.15865525393145699</c:v>
                </c:pt>
                <c:pt idx="2070">
                  <c:v>0.15865525393145699</c:v>
                </c:pt>
                <c:pt idx="2071">
                  <c:v>0.15865525393145699</c:v>
                </c:pt>
                <c:pt idx="2072">
                  <c:v>0.15865525393145699</c:v>
                </c:pt>
                <c:pt idx="2073">
                  <c:v>0.15865525393145699</c:v>
                </c:pt>
                <c:pt idx="2074">
                  <c:v>0.15865525393145699</c:v>
                </c:pt>
                <c:pt idx="2075">
                  <c:v>0.15865525393145699</c:v>
                </c:pt>
                <c:pt idx="2076">
                  <c:v>0.15865525393145699</c:v>
                </c:pt>
                <c:pt idx="2077">
                  <c:v>0.15865525393145699</c:v>
                </c:pt>
                <c:pt idx="2078">
                  <c:v>0.15865525393145699</c:v>
                </c:pt>
                <c:pt idx="2079">
                  <c:v>0.15865525393145699</c:v>
                </c:pt>
                <c:pt idx="2080">
                  <c:v>0.15865525393145699</c:v>
                </c:pt>
                <c:pt idx="2081">
                  <c:v>0.15865525393145699</c:v>
                </c:pt>
                <c:pt idx="2082">
                  <c:v>0.15865525393145699</c:v>
                </c:pt>
                <c:pt idx="2083">
                  <c:v>0.15865525393145699</c:v>
                </c:pt>
                <c:pt idx="2084">
                  <c:v>0.15865525393145699</c:v>
                </c:pt>
                <c:pt idx="2085">
                  <c:v>0.15865525393145699</c:v>
                </c:pt>
                <c:pt idx="2086">
                  <c:v>0.15865525393145699</c:v>
                </c:pt>
                <c:pt idx="2087">
                  <c:v>0.15865525393145699</c:v>
                </c:pt>
                <c:pt idx="2088">
                  <c:v>0.15865525393145699</c:v>
                </c:pt>
                <c:pt idx="2089">
                  <c:v>0.15865525393145699</c:v>
                </c:pt>
                <c:pt idx="2090">
                  <c:v>0.15865525393145699</c:v>
                </c:pt>
                <c:pt idx="2091">
                  <c:v>0.15865525393145699</c:v>
                </c:pt>
                <c:pt idx="2092">
                  <c:v>0.15865525393145699</c:v>
                </c:pt>
                <c:pt idx="2093">
                  <c:v>0.15865525393145699</c:v>
                </c:pt>
                <c:pt idx="2094">
                  <c:v>0.15865525393145699</c:v>
                </c:pt>
                <c:pt idx="2095">
                  <c:v>0.15865525393145699</c:v>
                </c:pt>
                <c:pt idx="2096">
                  <c:v>0.15865525393145699</c:v>
                </c:pt>
                <c:pt idx="2097">
                  <c:v>0.15865525393145699</c:v>
                </c:pt>
                <c:pt idx="2098">
                  <c:v>0.15865525393145699</c:v>
                </c:pt>
                <c:pt idx="2099">
                  <c:v>0.15865525393145699</c:v>
                </c:pt>
                <c:pt idx="2100">
                  <c:v>0.15865525393145699</c:v>
                </c:pt>
                <c:pt idx="2101">
                  <c:v>0.15865525393145699</c:v>
                </c:pt>
                <c:pt idx="2102">
                  <c:v>0.15865525393145699</c:v>
                </c:pt>
                <c:pt idx="2103">
                  <c:v>0.15865525393145699</c:v>
                </c:pt>
                <c:pt idx="2104">
                  <c:v>0.15865525393145699</c:v>
                </c:pt>
                <c:pt idx="2105">
                  <c:v>0.15865525393145699</c:v>
                </c:pt>
                <c:pt idx="2106">
                  <c:v>0.15865525393145699</c:v>
                </c:pt>
                <c:pt idx="2107">
                  <c:v>0.15865525393145699</c:v>
                </c:pt>
                <c:pt idx="2108">
                  <c:v>0.15865525393145699</c:v>
                </c:pt>
                <c:pt idx="2109">
                  <c:v>0.15865525393145699</c:v>
                </c:pt>
                <c:pt idx="2110">
                  <c:v>0.15865525393145699</c:v>
                </c:pt>
                <c:pt idx="2111">
                  <c:v>0.15865525393145699</c:v>
                </c:pt>
                <c:pt idx="2112">
                  <c:v>0.15865525393145699</c:v>
                </c:pt>
                <c:pt idx="2113">
                  <c:v>0.15865525393145699</c:v>
                </c:pt>
                <c:pt idx="2114">
                  <c:v>0.15865525393145699</c:v>
                </c:pt>
                <c:pt idx="2115">
                  <c:v>0.15865525393145699</c:v>
                </c:pt>
                <c:pt idx="2116">
                  <c:v>0.15865525393145699</c:v>
                </c:pt>
                <c:pt idx="2117">
                  <c:v>0.15865525393145699</c:v>
                </c:pt>
                <c:pt idx="2118">
                  <c:v>0.15865525393145699</c:v>
                </c:pt>
                <c:pt idx="2119">
                  <c:v>0.15865525393145699</c:v>
                </c:pt>
                <c:pt idx="2120">
                  <c:v>0.15865525393145699</c:v>
                </c:pt>
                <c:pt idx="2121">
                  <c:v>0.15865525393145699</c:v>
                </c:pt>
                <c:pt idx="2122">
                  <c:v>0.15865525393145699</c:v>
                </c:pt>
                <c:pt idx="2123">
                  <c:v>0.15865525393145699</c:v>
                </c:pt>
                <c:pt idx="2124">
                  <c:v>0.15865525393145699</c:v>
                </c:pt>
                <c:pt idx="2125">
                  <c:v>0.15865525393145699</c:v>
                </c:pt>
                <c:pt idx="2126">
                  <c:v>0.15865525393145699</c:v>
                </c:pt>
                <c:pt idx="2127">
                  <c:v>0.15865525393145699</c:v>
                </c:pt>
                <c:pt idx="2128">
                  <c:v>0.15865525393145699</c:v>
                </c:pt>
                <c:pt idx="2129">
                  <c:v>0.15865525393145699</c:v>
                </c:pt>
                <c:pt idx="2130">
                  <c:v>0.15865525393145699</c:v>
                </c:pt>
                <c:pt idx="2131">
                  <c:v>0.15865525393145699</c:v>
                </c:pt>
                <c:pt idx="2132">
                  <c:v>0.15865525393145699</c:v>
                </c:pt>
                <c:pt idx="2133">
                  <c:v>0.15865525393145699</c:v>
                </c:pt>
                <c:pt idx="2134">
                  <c:v>0.15865525393145699</c:v>
                </c:pt>
                <c:pt idx="2135">
                  <c:v>0.15865525393145699</c:v>
                </c:pt>
                <c:pt idx="2136">
                  <c:v>0.15865525393145699</c:v>
                </c:pt>
                <c:pt idx="2137">
                  <c:v>0.15865525393145699</c:v>
                </c:pt>
                <c:pt idx="2138">
                  <c:v>0.15865525393145699</c:v>
                </c:pt>
                <c:pt idx="2139">
                  <c:v>0.15865525393145699</c:v>
                </c:pt>
                <c:pt idx="2140">
                  <c:v>0.15865525393145699</c:v>
                </c:pt>
                <c:pt idx="2141">
                  <c:v>0.15865525393145699</c:v>
                </c:pt>
                <c:pt idx="2142">
                  <c:v>0.15865525393145699</c:v>
                </c:pt>
                <c:pt idx="2143">
                  <c:v>0.15865525393145699</c:v>
                </c:pt>
                <c:pt idx="2144">
                  <c:v>0.15865525393145699</c:v>
                </c:pt>
                <c:pt idx="2145">
                  <c:v>0.15865525393145699</c:v>
                </c:pt>
                <c:pt idx="2146">
                  <c:v>0.15865525393145699</c:v>
                </c:pt>
                <c:pt idx="2147">
                  <c:v>0.15865525393145699</c:v>
                </c:pt>
                <c:pt idx="2148">
                  <c:v>0.15865525393145699</c:v>
                </c:pt>
                <c:pt idx="2149">
                  <c:v>0.15865525393145699</c:v>
                </c:pt>
                <c:pt idx="2150">
                  <c:v>0.15865525393145699</c:v>
                </c:pt>
                <c:pt idx="2151">
                  <c:v>0.15865525393145699</c:v>
                </c:pt>
                <c:pt idx="2152">
                  <c:v>0.15865525393145699</c:v>
                </c:pt>
                <c:pt idx="2153">
                  <c:v>0.15865525393145699</c:v>
                </c:pt>
                <c:pt idx="2154">
                  <c:v>0.15865525393145699</c:v>
                </c:pt>
                <c:pt idx="2155">
                  <c:v>0.15865525393145699</c:v>
                </c:pt>
                <c:pt idx="2156">
                  <c:v>0.15865525393145699</c:v>
                </c:pt>
                <c:pt idx="2157">
                  <c:v>0.15865525393145699</c:v>
                </c:pt>
                <c:pt idx="2158">
                  <c:v>0.15865525393145699</c:v>
                </c:pt>
                <c:pt idx="2159">
                  <c:v>0.15865525393145699</c:v>
                </c:pt>
                <c:pt idx="2160">
                  <c:v>0.15865525393145699</c:v>
                </c:pt>
                <c:pt idx="2161">
                  <c:v>0.15865525393145699</c:v>
                </c:pt>
                <c:pt idx="2162">
                  <c:v>0.15865525393145699</c:v>
                </c:pt>
                <c:pt idx="2163">
                  <c:v>0.15865525393145699</c:v>
                </c:pt>
                <c:pt idx="2164">
                  <c:v>0.15865525393145699</c:v>
                </c:pt>
                <c:pt idx="2165">
                  <c:v>0.15865525393145699</c:v>
                </c:pt>
                <c:pt idx="2166">
                  <c:v>0.15865525393145699</c:v>
                </c:pt>
                <c:pt idx="2167">
                  <c:v>0.15865525393145699</c:v>
                </c:pt>
                <c:pt idx="2168">
                  <c:v>0.15865525393145699</c:v>
                </c:pt>
                <c:pt idx="2169">
                  <c:v>0.15865525393145699</c:v>
                </c:pt>
                <c:pt idx="2170">
                  <c:v>0.15865525393145699</c:v>
                </c:pt>
                <c:pt idx="2171">
                  <c:v>0.15865525393145699</c:v>
                </c:pt>
                <c:pt idx="2172">
                  <c:v>0.15865525393145699</c:v>
                </c:pt>
                <c:pt idx="2173">
                  <c:v>0.15865525393145699</c:v>
                </c:pt>
                <c:pt idx="2174">
                  <c:v>0.15865525393145699</c:v>
                </c:pt>
                <c:pt idx="2175">
                  <c:v>0.15865525393145699</c:v>
                </c:pt>
                <c:pt idx="2176">
                  <c:v>0.15865525393145699</c:v>
                </c:pt>
                <c:pt idx="2177">
                  <c:v>0.15865525393145699</c:v>
                </c:pt>
                <c:pt idx="2178">
                  <c:v>0.15865525393145699</c:v>
                </c:pt>
                <c:pt idx="2179">
                  <c:v>0.15865525393145699</c:v>
                </c:pt>
                <c:pt idx="2180">
                  <c:v>0.15865525393145699</c:v>
                </c:pt>
                <c:pt idx="2181">
                  <c:v>0.15865525393145699</c:v>
                </c:pt>
                <c:pt idx="2182">
                  <c:v>0.15865525393145699</c:v>
                </c:pt>
                <c:pt idx="2183">
                  <c:v>0.15865525393145699</c:v>
                </c:pt>
                <c:pt idx="2184">
                  <c:v>0.15865525393145699</c:v>
                </c:pt>
                <c:pt idx="2185">
                  <c:v>0.15865525393145699</c:v>
                </c:pt>
                <c:pt idx="2186">
                  <c:v>0.15865525393145699</c:v>
                </c:pt>
                <c:pt idx="2187">
                  <c:v>0.15865525393145699</c:v>
                </c:pt>
                <c:pt idx="2188">
                  <c:v>0.15865525393145699</c:v>
                </c:pt>
                <c:pt idx="2189">
                  <c:v>0.15865525393145699</c:v>
                </c:pt>
                <c:pt idx="2190">
                  <c:v>0.15865525393145699</c:v>
                </c:pt>
                <c:pt idx="2191">
                  <c:v>0.15865525393145699</c:v>
                </c:pt>
                <c:pt idx="2192">
                  <c:v>0.15865525393145699</c:v>
                </c:pt>
                <c:pt idx="2193">
                  <c:v>0.15865525393145699</c:v>
                </c:pt>
                <c:pt idx="2194">
                  <c:v>0.15865525393145699</c:v>
                </c:pt>
                <c:pt idx="2195">
                  <c:v>0.15865525393145699</c:v>
                </c:pt>
                <c:pt idx="2196">
                  <c:v>0.15865525393145699</c:v>
                </c:pt>
                <c:pt idx="2197">
                  <c:v>0.15865525393145699</c:v>
                </c:pt>
                <c:pt idx="2198">
                  <c:v>0.15865525393145699</c:v>
                </c:pt>
                <c:pt idx="2199">
                  <c:v>0.15865525393145699</c:v>
                </c:pt>
                <c:pt idx="2200">
                  <c:v>0.15865525393145699</c:v>
                </c:pt>
                <c:pt idx="2201">
                  <c:v>0.15865525393145699</c:v>
                </c:pt>
                <c:pt idx="2202">
                  <c:v>0.15865525393145699</c:v>
                </c:pt>
                <c:pt idx="2203">
                  <c:v>0.15865525393145699</c:v>
                </c:pt>
                <c:pt idx="2204">
                  <c:v>0.15865525393145699</c:v>
                </c:pt>
                <c:pt idx="2205">
                  <c:v>0.15865525393145699</c:v>
                </c:pt>
                <c:pt idx="2206">
                  <c:v>0.15865525393145699</c:v>
                </c:pt>
                <c:pt idx="2207">
                  <c:v>0.15865525393145699</c:v>
                </c:pt>
                <c:pt idx="2208">
                  <c:v>0.15865525393145699</c:v>
                </c:pt>
                <c:pt idx="2209">
                  <c:v>0.15865525393145699</c:v>
                </c:pt>
                <c:pt idx="2210">
                  <c:v>0.15865525393145699</c:v>
                </c:pt>
                <c:pt idx="2211">
                  <c:v>0.15865525393145699</c:v>
                </c:pt>
                <c:pt idx="2212">
                  <c:v>0.15865525393145699</c:v>
                </c:pt>
                <c:pt idx="2213">
                  <c:v>0.15865525393145699</c:v>
                </c:pt>
                <c:pt idx="2214">
                  <c:v>0.15865525393145699</c:v>
                </c:pt>
                <c:pt idx="2215">
                  <c:v>0.15865525393145699</c:v>
                </c:pt>
                <c:pt idx="2216">
                  <c:v>0.15865525393145699</c:v>
                </c:pt>
                <c:pt idx="2217">
                  <c:v>0.15865525393145699</c:v>
                </c:pt>
                <c:pt idx="2218">
                  <c:v>0.15865525393145699</c:v>
                </c:pt>
                <c:pt idx="2219">
                  <c:v>0.15865525393145699</c:v>
                </c:pt>
                <c:pt idx="2220">
                  <c:v>0.15865525393145699</c:v>
                </c:pt>
                <c:pt idx="2221">
                  <c:v>0.15865525393145699</c:v>
                </c:pt>
                <c:pt idx="2222">
                  <c:v>0.15865525393145699</c:v>
                </c:pt>
                <c:pt idx="2223">
                  <c:v>0.15865525393145699</c:v>
                </c:pt>
                <c:pt idx="2224">
                  <c:v>0.15865525393145699</c:v>
                </c:pt>
                <c:pt idx="2225">
                  <c:v>0.15865525393145699</c:v>
                </c:pt>
                <c:pt idx="2226">
                  <c:v>0.15865525393145699</c:v>
                </c:pt>
                <c:pt idx="2227">
                  <c:v>0.15865525393145699</c:v>
                </c:pt>
                <c:pt idx="2228">
                  <c:v>0.15865525393145699</c:v>
                </c:pt>
                <c:pt idx="2229">
                  <c:v>0.15865525393145699</c:v>
                </c:pt>
                <c:pt idx="2230">
                  <c:v>0.15865525393145699</c:v>
                </c:pt>
                <c:pt idx="2231">
                  <c:v>0.15865525393145699</c:v>
                </c:pt>
                <c:pt idx="2232">
                  <c:v>0.15865525393145699</c:v>
                </c:pt>
                <c:pt idx="2233">
                  <c:v>0.15865525393145699</c:v>
                </c:pt>
                <c:pt idx="2234">
                  <c:v>0.15865525393145699</c:v>
                </c:pt>
                <c:pt idx="2235">
                  <c:v>0.15865525393145699</c:v>
                </c:pt>
                <c:pt idx="2236">
                  <c:v>0.15865525393145699</c:v>
                </c:pt>
                <c:pt idx="2237">
                  <c:v>0.15865525393145699</c:v>
                </c:pt>
                <c:pt idx="2238">
                  <c:v>0.15865525393145699</c:v>
                </c:pt>
                <c:pt idx="2239">
                  <c:v>0.15865525393145699</c:v>
                </c:pt>
                <c:pt idx="2240">
                  <c:v>0.15865525393145699</c:v>
                </c:pt>
                <c:pt idx="2241">
                  <c:v>0.15865525393145699</c:v>
                </c:pt>
                <c:pt idx="2242">
                  <c:v>0.15865525393145699</c:v>
                </c:pt>
                <c:pt idx="2243">
                  <c:v>0.15865525393145699</c:v>
                </c:pt>
                <c:pt idx="2244">
                  <c:v>0.15865525393145699</c:v>
                </c:pt>
                <c:pt idx="2245">
                  <c:v>0.15865525393145699</c:v>
                </c:pt>
                <c:pt idx="2246">
                  <c:v>0.15865525393145699</c:v>
                </c:pt>
                <c:pt idx="2247">
                  <c:v>0.15865525393145699</c:v>
                </c:pt>
                <c:pt idx="2248">
                  <c:v>0.15865525393145699</c:v>
                </c:pt>
                <c:pt idx="2249">
                  <c:v>0.15865525393145699</c:v>
                </c:pt>
                <c:pt idx="2250">
                  <c:v>0.15865525393145699</c:v>
                </c:pt>
                <c:pt idx="2251">
                  <c:v>0.15865525393145699</c:v>
                </c:pt>
                <c:pt idx="2252">
                  <c:v>0.15865525393145699</c:v>
                </c:pt>
                <c:pt idx="2253">
                  <c:v>0.15865525393145699</c:v>
                </c:pt>
                <c:pt idx="2254">
                  <c:v>0.15865525393145699</c:v>
                </c:pt>
                <c:pt idx="2255">
                  <c:v>0.15865525393145699</c:v>
                </c:pt>
                <c:pt idx="2256">
                  <c:v>0.15865525393145699</c:v>
                </c:pt>
                <c:pt idx="2257">
                  <c:v>0.15865525393145699</c:v>
                </c:pt>
                <c:pt idx="2258">
                  <c:v>0.15865525393145699</c:v>
                </c:pt>
                <c:pt idx="2259">
                  <c:v>0.15865525393145699</c:v>
                </c:pt>
                <c:pt idx="2260">
                  <c:v>0.15865525393145699</c:v>
                </c:pt>
                <c:pt idx="2261">
                  <c:v>0.15865525393145699</c:v>
                </c:pt>
                <c:pt idx="2262">
                  <c:v>0.15865525393145699</c:v>
                </c:pt>
                <c:pt idx="2263">
                  <c:v>0.15865525393145699</c:v>
                </c:pt>
                <c:pt idx="2264">
                  <c:v>0.15865525393145699</c:v>
                </c:pt>
                <c:pt idx="2265">
                  <c:v>0.15865525393145699</c:v>
                </c:pt>
                <c:pt idx="2266">
                  <c:v>0.15865525393145699</c:v>
                </c:pt>
                <c:pt idx="2267">
                  <c:v>0.15865525393145699</c:v>
                </c:pt>
                <c:pt idx="2268">
                  <c:v>0.15865525393145699</c:v>
                </c:pt>
                <c:pt idx="2269">
                  <c:v>0.15865525393145699</c:v>
                </c:pt>
                <c:pt idx="2270">
                  <c:v>0.15865525393145699</c:v>
                </c:pt>
                <c:pt idx="2271">
                  <c:v>0.15865525393145699</c:v>
                </c:pt>
                <c:pt idx="2272">
                  <c:v>0.15865525393145699</c:v>
                </c:pt>
                <c:pt idx="2273">
                  <c:v>0.15865525393145699</c:v>
                </c:pt>
                <c:pt idx="2274">
                  <c:v>0.15865525393145699</c:v>
                </c:pt>
                <c:pt idx="2275">
                  <c:v>0.15865525393145699</c:v>
                </c:pt>
                <c:pt idx="2276">
                  <c:v>0.15865525393145699</c:v>
                </c:pt>
                <c:pt idx="2277">
                  <c:v>0.15865525393145699</c:v>
                </c:pt>
                <c:pt idx="2278">
                  <c:v>0.15865525393145699</c:v>
                </c:pt>
                <c:pt idx="2279">
                  <c:v>0.15865525393145699</c:v>
                </c:pt>
                <c:pt idx="2280">
                  <c:v>0.15865525393145699</c:v>
                </c:pt>
                <c:pt idx="2281">
                  <c:v>0.15865525393145699</c:v>
                </c:pt>
                <c:pt idx="2282">
                  <c:v>0.15865525393145699</c:v>
                </c:pt>
                <c:pt idx="2283">
                  <c:v>0.15865525393145699</c:v>
                </c:pt>
                <c:pt idx="2284">
                  <c:v>0.15865525393145699</c:v>
                </c:pt>
                <c:pt idx="2285">
                  <c:v>0.15865525393145699</c:v>
                </c:pt>
                <c:pt idx="2286">
                  <c:v>0.15865525393145699</c:v>
                </c:pt>
                <c:pt idx="2287">
                  <c:v>0.15865525393145699</c:v>
                </c:pt>
                <c:pt idx="2288">
                  <c:v>0.15865525393145699</c:v>
                </c:pt>
                <c:pt idx="2289">
                  <c:v>0.15865525393145699</c:v>
                </c:pt>
                <c:pt idx="2290">
                  <c:v>0.15865525393145699</c:v>
                </c:pt>
                <c:pt idx="2291">
                  <c:v>0.15865525393145699</c:v>
                </c:pt>
                <c:pt idx="2292">
                  <c:v>0.15865525393145699</c:v>
                </c:pt>
                <c:pt idx="2293">
                  <c:v>0.15865525393145699</c:v>
                </c:pt>
                <c:pt idx="2294">
                  <c:v>0.15865525393145699</c:v>
                </c:pt>
                <c:pt idx="2295">
                  <c:v>0.15865525393145699</c:v>
                </c:pt>
                <c:pt idx="2296">
                  <c:v>0.15865525393145699</c:v>
                </c:pt>
                <c:pt idx="2297">
                  <c:v>0.15865525393145699</c:v>
                </c:pt>
                <c:pt idx="2298">
                  <c:v>0.15865525393145699</c:v>
                </c:pt>
                <c:pt idx="2299">
                  <c:v>0.15865525393145699</c:v>
                </c:pt>
                <c:pt idx="2300">
                  <c:v>0.15865525393145699</c:v>
                </c:pt>
                <c:pt idx="2301">
                  <c:v>0.15865525393145699</c:v>
                </c:pt>
                <c:pt idx="2302">
                  <c:v>0.15865525393145699</c:v>
                </c:pt>
                <c:pt idx="2303">
                  <c:v>0.15865525393145699</c:v>
                </c:pt>
                <c:pt idx="2304">
                  <c:v>0.15865525393145699</c:v>
                </c:pt>
                <c:pt idx="2305">
                  <c:v>0.15865525393145699</c:v>
                </c:pt>
                <c:pt idx="2306">
                  <c:v>0.15865525393145699</c:v>
                </c:pt>
                <c:pt idx="2307">
                  <c:v>0.15865525393145699</c:v>
                </c:pt>
                <c:pt idx="2308">
                  <c:v>0.15865525393145699</c:v>
                </c:pt>
                <c:pt idx="2309">
                  <c:v>0.15865525393145699</c:v>
                </c:pt>
                <c:pt idx="2310">
                  <c:v>0.15865525393145699</c:v>
                </c:pt>
                <c:pt idx="2311">
                  <c:v>0.15865525393145699</c:v>
                </c:pt>
                <c:pt idx="2312">
                  <c:v>0.15865525393145699</c:v>
                </c:pt>
                <c:pt idx="2313">
                  <c:v>0.15865525393145699</c:v>
                </c:pt>
                <c:pt idx="2314">
                  <c:v>0.15865525393145699</c:v>
                </c:pt>
                <c:pt idx="2315">
                  <c:v>0.15865525393145699</c:v>
                </c:pt>
                <c:pt idx="2316">
                  <c:v>0.15865525393145699</c:v>
                </c:pt>
                <c:pt idx="2317">
                  <c:v>0.15865525393145699</c:v>
                </c:pt>
                <c:pt idx="2318">
                  <c:v>0.15865525393145699</c:v>
                </c:pt>
                <c:pt idx="2319">
                  <c:v>0.15865525393145699</c:v>
                </c:pt>
                <c:pt idx="2320">
                  <c:v>0.15865525393145699</c:v>
                </c:pt>
                <c:pt idx="2321">
                  <c:v>0.15865525393145699</c:v>
                </c:pt>
                <c:pt idx="2322">
                  <c:v>0.15865525393145699</c:v>
                </c:pt>
                <c:pt idx="2323">
                  <c:v>0.15865525393145699</c:v>
                </c:pt>
                <c:pt idx="2324">
                  <c:v>0.15865525393145699</c:v>
                </c:pt>
                <c:pt idx="2325">
                  <c:v>0.15865525393145699</c:v>
                </c:pt>
                <c:pt idx="2326">
                  <c:v>0.15865525393145699</c:v>
                </c:pt>
                <c:pt idx="2327">
                  <c:v>0.15865525393145699</c:v>
                </c:pt>
                <c:pt idx="2328">
                  <c:v>0.15865525393145699</c:v>
                </c:pt>
                <c:pt idx="2329">
                  <c:v>0.15865525393145699</c:v>
                </c:pt>
                <c:pt idx="2330">
                  <c:v>0.15865525393145699</c:v>
                </c:pt>
                <c:pt idx="2331">
                  <c:v>0.15865525393145699</c:v>
                </c:pt>
                <c:pt idx="2332">
                  <c:v>0.15865525393145699</c:v>
                </c:pt>
                <c:pt idx="2333">
                  <c:v>0.15865525393145699</c:v>
                </c:pt>
                <c:pt idx="2334">
                  <c:v>0.15865525393145699</c:v>
                </c:pt>
                <c:pt idx="2335">
                  <c:v>0.15865525393145699</c:v>
                </c:pt>
                <c:pt idx="2336">
                  <c:v>0.15865525393145699</c:v>
                </c:pt>
                <c:pt idx="2337">
                  <c:v>0.15865525393145699</c:v>
                </c:pt>
                <c:pt idx="2338">
                  <c:v>0.15865525393145699</c:v>
                </c:pt>
                <c:pt idx="2339">
                  <c:v>0.15865525393145699</c:v>
                </c:pt>
                <c:pt idx="2340">
                  <c:v>0.15865525393145699</c:v>
                </c:pt>
                <c:pt idx="2341">
                  <c:v>0.15865525393145699</c:v>
                </c:pt>
                <c:pt idx="2342">
                  <c:v>0.15865525393145699</c:v>
                </c:pt>
                <c:pt idx="2343">
                  <c:v>0.15865525393145699</c:v>
                </c:pt>
                <c:pt idx="2344">
                  <c:v>0.15865525393145699</c:v>
                </c:pt>
                <c:pt idx="2345">
                  <c:v>0.15865525393145699</c:v>
                </c:pt>
                <c:pt idx="2346">
                  <c:v>0.15865525393145699</c:v>
                </c:pt>
                <c:pt idx="2347">
                  <c:v>0.15865525393145699</c:v>
                </c:pt>
                <c:pt idx="2348">
                  <c:v>0.15865525393145699</c:v>
                </c:pt>
                <c:pt idx="2349">
                  <c:v>0.15865525393145699</c:v>
                </c:pt>
                <c:pt idx="2350">
                  <c:v>0.15865525393145699</c:v>
                </c:pt>
                <c:pt idx="2351">
                  <c:v>0.15865525393145699</c:v>
                </c:pt>
                <c:pt idx="2352">
                  <c:v>0.15865525393145699</c:v>
                </c:pt>
                <c:pt idx="2353">
                  <c:v>0.15865525393145699</c:v>
                </c:pt>
                <c:pt idx="2354">
                  <c:v>0.15865525393145699</c:v>
                </c:pt>
                <c:pt idx="2355">
                  <c:v>0.15865525393145699</c:v>
                </c:pt>
                <c:pt idx="2356">
                  <c:v>0.15865525393145699</c:v>
                </c:pt>
                <c:pt idx="2357">
                  <c:v>0.15865525393145699</c:v>
                </c:pt>
                <c:pt idx="2358">
                  <c:v>0.15865525393145699</c:v>
                </c:pt>
                <c:pt idx="2359">
                  <c:v>0.15865525393145699</c:v>
                </c:pt>
                <c:pt idx="2360">
                  <c:v>0.15865525393145699</c:v>
                </c:pt>
                <c:pt idx="2361">
                  <c:v>0.15865525393145699</c:v>
                </c:pt>
                <c:pt idx="2362">
                  <c:v>0.15865525393145699</c:v>
                </c:pt>
                <c:pt idx="2363">
                  <c:v>0.15865525393145699</c:v>
                </c:pt>
                <c:pt idx="2364">
                  <c:v>0.15865525393145699</c:v>
                </c:pt>
                <c:pt idx="2365">
                  <c:v>0.15865525393145699</c:v>
                </c:pt>
                <c:pt idx="2366">
                  <c:v>0.15865525393145699</c:v>
                </c:pt>
                <c:pt idx="2367">
                  <c:v>0.15865525393145699</c:v>
                </c:pt>
                <c:pt idx="2368">
                  <c:v>0.15865525393145699</c:v>
                </c:pt>
                <c:pt idx="2369">
                  <c:v>0.15865525393145699</c:v>
                </c:pt>
                <c:pt idx="2370">
                  <c:v>0.15865525393145699</c:v>
                </c:pt>
                <c:pt idx="2371">
                  <c:v>0.15865525393145699</c:v>
                </c:pt>
                <c:pt idx="2372">
                  <c:v>0.15865525393145699</c:v>
                </c:pt>
                <c:pt idx="2373">
                  <c:v>0.15865525393145699</c:v>
                </c:pt>
                <c:pt idx="2374">
                  <c:v>0.15865525393145699</c:v>
                </c:pt>
                <c:pt idx="2375">
                  <c:v>0.15865525393145699</c:v>
                </c:pt>
                <c:pt idx="2376">
                  <c:v>0.15865525393145699</c:v>
                </c:pt>
                <c:pt idx="2377">
                  <c:v>0.15865525393145699</c:v>
                </c:pt>
                <c:pt idx="2378">
                  <c:v>0.15865525393145699</c:v>
                </c:pt>
                <c:pt idx="2379">
                  <c:v>0.15865525393145699</c:v>
                </c:pt>
                <c:pt idx="2380">
                  <c:v>0.15865525393145699</c:v>
                </c:pt>
                <c:pt idx="2381">
                  <c:v>0.15865525393145699</c:v>
                </c:pt>
                <c:pt idx="2382">
                  <c:v>0.15865525393145699</c:v>
                </c:pt>
                <c:pt idx="2383">
                  <c:v>0.15865525393145699</c:v>
                </c:pt>
                <c:pt idx="2384">
                  <c:v>0.15865525393145699</c:v>
                </c:pt>
                <c:pt idx="2385">
                  <c:v>0.15865525393145699</c:v>
                </c:pt>
                <c:pt idx="2386">
                  <c:v>0.15865525393145699</c:v>
                </c:pt>
                <c:pt idx="2387">
                  <c:v>0.15865525393145699</c:v>
                </c:pt>
                <c:pt idx="2388">
                  <c:v>0.15865525393145699</c:v>
                </c:pt>
                <c:pt idx="2389">
                  <c:v>0.15865525393145699</c:v>
                </c:pt>
                <c:pt idx="2390">
                  <c:v>0.15865525393145699</c:v>
                </c:pt>
                <c:pt idx="2391">
                  <c:v>0.15865525393145699</c:v>
                </c:pt>
                <c:pt idx="2392">
                  <c:v>0.15865525393145699</c:v>
                </c:pt>
                <c:pt idx="2393">
                  <c:v>0.15865525393145699</c:v>
                </c:pt>
                <c:pt idx="2394">
                  <c:v>0.15865525393145699</c:v>
                </c:pt>
                <c:pt idx="2395">
                  <c:v>0.15865525393145699</c:v>
                </c:pt>
                <c:pt idx="2396">
                  <c:v>0.15865525393145699</c:v>
                </c:pt>
                <c:pt idx="2397">
                  <c:v>0.15865525393145699</c:v>
                </c:pt>
                <c:pt idx="2398">
                  <c:v>0.15865525393145699</c:v>
                </c:pt>
                <c:pt idx="2399">
                  <c:v>0.15865525393145699</c:v>
                </c:pt>
                <c:pt idx="2400">
                  <c:v>0.15865525393145699</c:v>
                </c:pt>
                <c:pt idx="2401">
                  <c:v>0.15865525393145699</c:v>
                </c:pt>
                <c:pt idx="2402">
                  <c:v>0.15865525393145699</c:v>
                </c:pt>
                <c:pt idx="2403">
                  <c:v>0.15865525393145699</c:v>
                </c:pt>
                <c:pt idx="2404">
                  <c:v>0.15865525393145699</c:v>
                </c:pt>
                <c:pt idx="2405">
                  <c:v>0.15865525393145699</c:v>
                </c:pt>
                <c:pt idx="2406">
                  <c:v>0.15865525393145699</c:v>
                </c:pt>
                <c:pt idx="2407">
                  <c:v>0.15865525393145699</c:v>
                </c:pt>
                <c:pt idx="2408">
                  <c:v>0.15865525393145699</c:v>
                </c:pt>
                <c:pt idx="2409">
                  <c:v>0.15865525393145699</c:v>
                </c:pt>
                <c:pt idx="2410">
                  <c:v>0.15865525393145699</c:v>
                </c:pt>
                <c:pt idx="2411">
                  <c:v>0.15865525393145699</c:v>
                </c:pt>
                <c:pt idx="2412">
                  <c:v>0.15865525393145699</c:v>
                </c:pt>
                <c:pt idx="2413">
                  <c:v>0.15865525393145699</c:v>
                </c:pt>
                <c:pt idx="2414">
                  <c:v>0.15865525393145699</c:v>
                </c:pt>
                <c:pt idx="2415">
                  <c:v>0.15865525393145699</c:v>
                </c:pt>
                <c:pt idx="2416">
                  <c:v>0.15865525393145699</c:v>
                </c:pt>
                <c:pt idx="2417">
                  <c:v>0.15865525393145699</c:v>
                </c:pt>
                <c:pt idx="2418">
                  <c:v>0.15865525393145699</c:v>
                </c:pt>
                <c:pt idx="2419">
                  <c:v>0.15865525393145699</c:v>
                </c:pt>
                <c:pt idx="2420">
                  <c:v>0.15865525393145699</c:v>
                </c:pt>
                <c:pt idx="2421">
                  <c:v>0.15865525393145699</c:v>
                </c:pt>
                <c:pt idx="2422">
                  <c:v>0.15865525393145699</c:v>
                </c:pt>
                <c:pt idx="2423">
                  <c:v>0.15865525393145699</c:v>
                </c:pt>
                <c:pt idx="2424">
                  <c:v>0.15865525393145699</c:v>
                </c:pt>
                <c:pt idx="2425">
                  <c:v>0.15865525393145699</c:v>
                </c:pt>
                <c:pt idx="2426">
                  <c:v>0.15865525393145699</c:v>
                </c:pt>
                <c:pt idx="2427">
                  <c:v>0.15865525393145699</c:v>
                </c:pt>
                <c:pt idx="2428">
                  <c:v>0.15865525393145699</c:v>
                </c:pt>
                <c:pt idx="2429">
                  <c:v>0.15865525393145699</c:v>
                </c:pt>
                <c:pt idx="2430">
                  <c:v>0.15865525393145699</c:v>
                </c:pt>
                <c:pt idx="2431">
                  <c:v>0.15865525393145699</c:v>
                </c:pt>
                <c:pt idx="2432">
                  <c:v>0.15865525393145699</c:v>
                </c:pt>
                <c:pt idx="2433">
                  <c:v>0.15865525393145699</c:v>
                </c:pt>
                <c:pt idx="2434">
                  <c:v>0.15865525393145699</c:v>
                </c:pt>
                <c:pt idx="2435">
                  <c:v>0.15865525393145699</c:v>
                </c:pt>
                <c:pt idx="2436">
                  <c:v>0.15865525393145699</c:v>
                </c:pt>
                <c:pt idx="2437">
                  <c:v>0.15865525393145699</c:v>
                </c:pt>
                <c:pt idx="2438">
                  <c:v>0.15865525393145699</c:v>
                </c:pt>
                <c:pt idx="2439">
                  <c:v>0.15865525393145699</c:v>
                </c:pt>
                <c:pt idx="2440">
                  <c:v>0.15865525393145699</c:v>
                </c:pt>
                <c:pt idx="2441">
                  <c:v>0.15865525393145699</c:v>
                </c:pt>
                <c:pt idx="2442">
                  <c:v>0.15865525393145699</c:v>
                </c:pt>
                <c:pt idx="2443">
                  <c:v>0.15865525393145699</c:v>
                </c:pt>
                <c:pt idx="2444">
                  <c:v>0.15865525393145699</c:v>
                </c:pt>
                <c:pt idx="2445">
                  <c:v>0.15865525393145699</c:v>
                </c:pt>
                <c:pt idx="2446">
                  <c:v>0.15865525393145699</c:v>
                </c:pt>
                <c:pt idx="2447">
                  <c:v>0.15865525393145699</c:v>
                </c:pt>
                <c:pt idx="2448">
                  <c:v>0.15865525393145699</c:v>
                </c:pt>
                <c:pt idx="2449">
                  <c:v>0.15865525393145699</c:v>
                </c:pt>
                <c:pt idx="2450">
                  <c:v>0.15865525393145699</c:v>
                </c:pt>
                <c:pt idx="2451">
                  <c:v>0.15865525393145699</c:v>
                </c:pt>
                <c:pt idx="2452">
                  <c:v>0.15865525393145699</c:v>
                </c:pt>
                <c:pt idx="2453">
                  <c:v>0.15865525393145699</c:v>
                </c:pt>
                <c:pt idx="2454">
                  <c:v>0.15865525393145699</c:v>
                </c:pt>
                <c:pt idx="2455">
                  <c:v>0.15865525393145699</c:v>
                </c:pt>
                <c:pt idx="2456">
                  <c:v>0.15865525393145699</c:v>
                </c:pt>
                <c:pt idx="2457">
                  <c:v>0.15865525393145699</c:v>
                </c:pt>
                <c:pt idx="2458">
                  <c:v>0.15865525393145699</c:v>
                </c:pt>
                <c:pt idx="2459">
                  <c:v>0.15865525393145699</c:v>
                </c:pt>
                <c:pt idx="2460">
                  <c:v>0.15865525393145699</c:v>
                </c:pt>
                <c:pt idx="2461">
                  <c:v>0.15865525393145699</c:v>
                </c:pt>
                <c:pt idx="2462">
                  <c:v>0.15865525393145699</c:v>
                </c:pt>
                <c:pt idx="2463">
                  <c:v>0.15865525393145699</c:v>
                </c:pt>
                <c:pt idx="2464">
                  <c:v>0.15865525393145699</c:v>
                </c:pt>
                <c:pt idx="2465">
                  <c:v>0.15865525393145699</c:v>
                </c:pt>
                <c:pt idx="2466">
                  <c:v>0.15865525393145699</c:v>
                </c:pt>
                <c:pt idx="2467">
                  <c:v>0.15865525393145699</c:v>
                </c:pt>
                <c:pt idx="2468">
                  <c:v>0.15865525393145699</c:v>
                </c:pt>
                <c:pt idx="2469">
                  <c:v>0.15865525393145699</c:v>
                </c:pt>
                <c:pt idx="2470">
                  <c:v>0.15865525393145699</c:v>
                </c:pt>
                <c:pt idx="2471">
                  <c:v>0.15865525393145699</c:v>
                </c:pt>
                <c:pt idx="2472">
                  <c:v>0.15865525393145699</c:v>
                </c:pt>
                <c:pt idx="2473">
                  <c:v>0.15865525393145699</c:v>
                </c:pt>
                <c:pt idx="2474">
                  <c:v>0.15865525393145699</c:v>
                </c:pt>
                <c:pt idx="2475">
                  <c:v>0.15865525393145699</c:v>
                </c:pt>
                <c:pt idx="2476">
                  <c:v>0.15865525393145699</c:v>
                </c:pt>
                <c:pt idx="2477">
                  <c:v>0.15865525393145699</c:v>
                </c:pt>
                <c:pt idx="2478">
                  <c:v>0.15865525393145699</c:v>
                </c:pt>
                <c:pt idx="2479">
                  <c:v>0.15865525393145699</c:v>
                </c:pt>
                <c:pt idx="2480">
                  <c:v>0.15865525393145699</c:v>
                </c:pt>
                <c:pt idx="2481">
                  <c:v>0.15865525393145699</c:v>
                </c:pt>
                <c:pt idx="2482">
                  <c:v>0.15865525393145699</c:v>
                </c:pt>
                <c:pt idx="2483">
                  <c:v>0.15865525393145699</c:v>
                </c:pt>
                <c:pt idx="2484">
                  <c:v>0.15865525393145699</c:v>
                </c:pt>
                <c:pt idx="2485">
                  <c:v>0.15865525393145699</c:v>
                </c:pt>
                <c:pt idx="2486">
                  <c:v>0.15865525393145699</c:v>
                </c:pt>
                <c:pt idx="2487">
                  <c:v>0.15865525393145699</c:v>
                </c:pt>
                <c:pt idx="2488">
                  <c:v>0.15865525393145699</c:v>
                </c:pt>
                <c:pt idx="2489">
                  <c:v>0.15865525393145699</c:v>
                </c:pt>
                <c:pt idx="2490">
                  <c:v>0.15865525393145699</c:v>
                </c:pt>
                <c:pt idx="2491">
                  <c:v>0.15865525393145699</c:v>
                </c:pt>
                <c:pt idx="2492">
                  <c:v>0.15865525393145699</c:v>
                </c:pt>
                <c:pt idx="2493">
                  <c:v>0.15865525393145699</c:v>
                </c:pt>
                <c:pt idx="2494">
                  <c:v>0.15865525393145699</c:v>
                </c:pt>
                <c:pt idx="2495">
                  <c:v>0.15865525393145699</c:v>
                </c:pt>
                <c:pt idx="2496">
                  <c:v>0.15865525393145699</c:v>
                </c:pt>
                <c:pt idx="2497">
                  <c:v>0.15865525393145699</c:v>
                </c:pt>
                <c:pt idx="2498">
                  <c:v>0.15865525393145699</c:v>
                </c:pt>
                <c:pt idx="2499">
                  <c:v>0.15865525393145699</c:v>
                </c:pt>
                <c:pt idx="2500">
                  <c:v>0.15865525393145699</c:v>
                </c:pt>
                <c:pt idx="2501">
                  <c:v>0.15865525393145699</c:v>
                </c:pt>
                <c:pt idx="2502">
                  <c:v>0.15865525393145699</c:v>
                </c:pt>
                <c:pt idx="2503">
                  <c:v>0.15865525393145699</c:v>
                </c:pt>
                <c:pt idx="2504">
                  <c:v>0.15865525393145699</c:v>
                </c:pt>
                <c:pt idx="2505">
                  <c:v>0.15865525393145699</c:v>
                </c:pt>
                <c:pt idx="2506">
                  <c:v>0.15865525393145699</c:v>
                </c:pt>
                <c:pt idx="2507">
                  <c:v>0.15865525393145699</c:v>
                </c:pt>
                <c:pt idx="2508">
                  <c:v>0.15865525393145699</c:v>
                </c:pt>
                <c:pt idx="2509">
                  <c:v>0.15865525393145699</c:v>
                </c:pt>
                <c:pt idx="2510">
                  <c:v>0.15865525393145699</c:v>
                </c:pt>
                <c:pt idx="2511">
                  <c:v>0.15865525393145699</c:v>
                </c:pt>
                <c:pt idx="2512">
                  <c:v>0.15865525393145699</c:v>
                </c:pt>
                <c:pt idx="2513">
                  <c:v>0.15865525393145699</c:v>
                </c:pt>
                <c:pt idx="2514">
                  <c:v>0.15865525393145699</c:v>
                </c:pt>
                <c:pt idx="2515">
                  <c:v>0.15865525393145699</c:v>
                </c:pt>
                <c:pt idx="2516">
                  <c:v>0.15865525393145699</c:v>
                </c:pt>
                <c:pt idx="2517">
                  <c:v>0.15865525393145699</c:v>
                </c:pt>
                <c:pt idx="2518">
                  <c:v>0.15865525393145699</c:v>
                </c:pt>
                <c:pt idx="2519">
                  <c:v>0.15865525393145699</c:v>
                </c:pt>
                <c:pt idx="2520">
                  <c:v>0.15865525393145699</c:v>
                </c:pt>
                <c:pt idx="2521">
                  <c:v>0.15865525393145699</c:v>
                </c:pt>
                <c:pt idx="2522">
                  <c:v>0.15865525393145699</c:v>
                </c:pt>
                <c:pt idx="2523">
                  <c:v>0.15865525393145699</c:v>
                </c:pt>
                <c:pt idx="2524">
                  <c:v>0.15865525393145699</c:v>
                </c:pt>
                <c:pt idx="2525">
                  <c:v>0.15865525393145699</c:v>
                </c:pt>
                <c:pt idx="2526">
                  <c:v>0.15865525393145699</c:v>
                </c:pt>
                <c:pt idx="2527">
                  <c:v>0.15865525393145699</c:v>
                </c:pt>
                <c:pt idx="2528">
                  <c:v>0.15865525393145699</c:v>
                </c:pt>
                <c:pt idx="2529">
                  <c:v>0.15865525393145699</c:v>
                </c:pt>
                <c:pt idx="2530">
                  <c:v>0.15865525393145699</c:v>
                </c:pt>
                <c:pt idx="2531">
                  <c:v>0.15865525393145699</c:v>
                </c:pt>
                <c:pt idx="2532">
                  <c:v>0.15865525393145699</c:v>
                </c:pt>
                <c:pt idx="2533">
                  <c:v>0.15865525393145699</c:v>
                </c:pt>
                <c:pt idx="2534">
                  <c:v>0.15865525393145699</c:v>
                </c:pt>
                <c:pt idx="2535">
                  <c:v>0.15865525393145699</c:v>
                </c:pt>
                <c:pt idx="2536">
                  <c:v>0.15865525393145699</c:v>
                </c:pt>
                <c:pt idx="2537">
                  <c:v>0.15865525393145699</c:v>
                </c:pt>
                <c:pt idx="2538">
                  <c:v>0.15865525393145699</c:v>
                </c:pt>
                <c:pt idx="2539">
                  <c:v>0.15865525393145699</c:v>
                </c:pt>
                <c:pt idx="2540">
                  <c:v>0.15865525393145699</c:v>
                </c:pt>
                <c:pt idx="2541">
                  <c:v>0.15865525393145699</c:v>
                </c:pt>
                <c:pt idx="2542">
                  <c:v>0.15865525393145699</c:v>
                </c:pt>
                <c:pt idx="2543">
                  <c:v>0.15865525393145699</c:v>
                </c:pt>
                <c:pt idx="2544">
                  <c:v>0.15865525393145699</c:v>
                </c:pt>
                <c:pt idx="2545">
                  <c:v>0.15865525393145699</c:v>
                </c:pt>
                <c:pt idx="2546">
                  <c:v>0.15865525393145699</c:v>
                </c:pt>
                <c:pt idx="2547">
                  <c:v>0.15865525393145699</c:v>
                </c:pt>
                <c:pt idx="2548">
                  <c:v>0.15865525393145699</c:v>
                </c:pt>
                <c:pt idx="2549">
                  <c:v>0.15865525393145699</c:v>
                </c:pt>
                <c:pt idx="2550">
                  <c:v>0.15865525393145699</c:v>
                </c:pt>
                <c:pt idx="2551">
                  <c:v>0.15865525393145699</c:v>
                </c:pt>
                <c:pt idx="2552">
                  <c:v>0.15865525393145699</c:v>
                </c:pt>
                <c:pt idx="2553">
                  <c:v>0.15865525393145699</c:v>
                </c:pt>
                <c:pt idx="2554">
                  <c:v>0.15865525393145699</c:v>
                </c:pt>
                <c:pt idx="2555">
                  <c:v>0.15865525393145699</c:v>
                </c:pt>
                <c:pt idx="2556">
                  <c:v>0.15865525393145699</c:v>
                </c:pt>
                <c:pt idx="2557">
                  <c:v>0.15865525393145699</c:v>
                </c:pt>
                <c:pt idx="2558">
                  <c:v>0.15865525393145699</c:v>
                </c:pt>
                <c:pt idx="2559">
                  <c:v>0.15865525393145699</c:v>
                </c:pt>
                <c:pt idx="2560">
                  <c:v>0.15865525393145699</c:v>
                </c:pt>
                <c:pt idx="2561">
                  <c:v>0.15865525393145699</c:v>
                </c:pt>
                <c:pt idx="2562">
                  <c:v>0.15865525393145699</c:v>
                </c:pt>
                <c:pt idx="2563">
                  <c:v>0.15865525393145699</c:v>
                </c:pt>
                <c:pt idx="2564">
                  <c:v>0.15865525393145699</c:v>
                </c:pt>
                <c:pt idx="2565">
                  <c:v>0.15865525393145699</c:v>
                </c:pt>
                <c:pt idx="2566">
                  <c:v>0.15865525393145699</c:v>
                </c:pt>
                <c:pt idx="2567">
                  <c:v>0.15865525393145699</c:v>
                </c:pt>
                <c:pt idx="2568">
                  <c:v>0.15865525393145699</c:v>
                </c:pt>
                <c:pt idx="2569">
                  <c:v>0.15865525393145699</c:v>
                </c:pt>
                <c:pt idx="2570">
                  <c:v>0.15865525393145699</c:v>
                </c:pt>
                <c:pt idx="2571">
                  <c:v>0.15865525393145699</c:v>
                </c:pt>
                <c:pt idx="2572">
                  <c:v>0.15865525393145699</c:v>
                </c:pt>
                <c:pt idx="2573">
                  <c:v>0.15865525393145699</c:v>
                </c:pt>
                <c:pt idx="2574">
                  <c:v>0.15865525393145699</c:v>
                </c:pt>
                <c:pt idx="2575">
                  <c:v>0.15865525393145699</c:v>
                </c:pt>
                <c:pt idx="2576">
                  <c:v>0.15865525393145699</c:v>
                </c:pt>
                <c:pt idx="2577">
                  <c:v>0.15865525393145699</c:v>
                </c:pt>
                <c:pt idx="2578">
                  <c:v>0.15865525393145699</c:v>
                </c:pt>
                <c:pt idx="2579">
                  <c:v>0.15865525393145699</c:v>
                </c:pt>
                <c:pt idx="2580">
                  <c:v>0.15865525393145699</c:v>
                </c:pt>
                <c:pt idx="2581">
                  <c:v>0.15865525393145699</c:v>
                </c:pt>
                <c:pt idx="2582">
                  <c:v>0.15865525393145699</c:v>
                </c:pt>
                <c:pt idx="2583">
                  <c:v>0.15865525393145699</c:v>
                </c:pt>
                <c:pt idx="2584">
                  <c:v>0.15865525393145699</c:v>
                </c:pt>
                <c:pt idx="2585">
                  <c:v>0.15865525393145699</c:v>
                </c:pt>
                <c:pt idx="2586">
                  <c:v>0.15865525393145699</c:v>
                </c:pt>
                <c:pt idx="2587">
                  <c:v>0.15865525393145699</c:v>
                </c:pt>
                <c:pt idx="2588">
                  <c:v>0.15865525393145699</c:v>
                </c:pt>
                <c:pt idx="2589">
                  <c:v>0.15865525393145699</c:v>
                </c:pt>
                <c:pt idx="2590">
                  <c:v>0.15865525393145699</c:v>
                </c:pt>
                <c:pt idx="2591">
                  <c:v>0.15865525393145699</c:v>
                </c:pt>
                <c:pt idx="2592">
                  <c:v>0.15865525393145699</c:v>
                </c:pt>
                <c:pt idx="2593">
                  <c:v>0.15865525393145699</c:v>
                </c:pt>
                <c:pt idx="2594">
                  <c:v>0.15865525393145699</c:v>
                </c:pt>
                <c:pt idx="2595">
                  <c:v>0.15865525393145699</c:v>
                </c:pt>
                <c:pt idx="2596">
                  <c:v>0.15865525393145699</c:v>
                </c:pt>
                <c:pt idx="2597">
                  <c:v>0.15865525393145699</c:v>
                </c:pt>
                <c:pt idx="2598">
                  <c:v>0.15865525393145699</c:v>
                </c:pt>
                <c:pt idx="2599">
                  <c:v>0.15865525393145699</c:v>
                </c:pt>
                <c:pt idx="2600">
                  <c:v>0.15865525393145699</c:v>
                </c:pt>
                <c:pt idx="2601">
                  <c:v>0.15865525393145699</c:v>
                </c:pt>
                <c:pt idx="2602">
                  <c:v>0.15865525393145699</c:v>
                </c:pt>
                <c:pt idx="2603">
                  <c:v>0.15865525393145699</c:v>
                </c:pt>
                <c:pt idx="2604">
                  <c:v>0.15865525393145699</c:v>
                </c:pt>
                <c:pt idx="2605">
                  <c:v>0.15865525393145699</c:v>
                </c:pt>
                <c:pt idx="2606">
                  <c:v>0.15865525393145699</c:v>
                </c:pt>
                <c:pt idx="2607">
                  <c:v>0.15865525393145699</c:v>
                </c:pt>
                <c:pt idx="2608">
                  <c:v>0.15865525393145699</c:v>
                </c:pt>
                <c:pt idx="2609">
                  <c:v>0.15865525393145699</c:v>
                </c:pt>
                <c:pt idx="2610">
                  <c:v>0.15865525393145699</c:v>
                </c:pt>
                <c:pt idx="2611">
                  <c:v>0.15865525393145699</c:v>
                </c:pt>
                <c:pt idx="2612">
                  <c:v>0.15865525393145699</c:v>
                </c:pt>
                <c:pt idx="2613">
                  <c:v>0.15865525393145699</c:v>
                </c:pt>
                <c:pt idx="2614">
                  <c:v>0.15865525393145699</c:v>
                </c:pt>
                <c:pt idx="2615">
                  <c:v>0.15865525393145699</c:v>
                </c:pt>
                <c:pt idx="2616">
                  <c:v>0.15865525393145699</c:v>
                </c:pt>
                <c:pt idx="2617">
                  <c:v>0.15865525393145699</c:v>
                </c:pt>
                <c:pt idx="2618">
                  <c:v>0.15865525393145699</c:v>
                </c:pt>
                <c:pt idx="2619">
                  <c:v>0.15865525393145699</c:v>
                </c:pt>
                <c:pt idx="2620">
                  <c:v>0.15865525393145699</c:v>
                </c:pt>
                <c:pt idx="2621">
                  <c:v>0.15865525393145699</c:v>
                </c:pt>
                <c:pt idx="2622">
                  <c:v>0.15865525393145699</c:v>
                </c:pt>
                <c:pt idx="2623">
                  <c:v>0.15865525393145699</c:v>
                </c:pt>
                <c:pt idx="2624">
                  <c:v>0.15865525393145699</c:v>
                </c:pt>
                <c:pt idx="2625">
                  <c:v>0.15865525393145699</c:v>
                </c:pt>
                <c:pt idx="2626">
                  <c:v>0.15865525393145699</c:v>
                </c:pt>
                <c:pt idx="2627">
                  <c:v>0.15865525393145699</c:v>
                </c:pt>
                <c:pt idx="2628">
                  <c:v>0.15865525393145699</c:v>
                </c:pt>
                <c:pt idx="2629">
                  <c:v>0.15865525393145699</c:v>
                </c:pt>
                <c:pt idx="2630">
                  <c:v>0.15865525393145699</c:v>
                </c:pt>
                <c:pt idx="2631">
                  <c:v>0.15865525393145699</c:v>
                </c:pt>
                <c:pt idx="2632">
                  <c:v>0.15865525393145699</c:v>
                </c:pt>
                <c:pt idx="2633">
                  <c:v>0.15865525393145699</c:v>
                </c:pt>
                <c:pt idx="2634">
                  <c:v>0.15865525393145699</c:v>
                </c:pt>
                <c:pt idx="2635">
                  <c:v>0.15865525393145699</c:v>
                </c:pt>
                <c:pt idx="2636">
                  <c:v>0.15865525393145699</c:v>
                </c:pt>
                <c:pt idx="2637">
                  <c:v>0.15865525393145699</c:v>
                </c:pt>
                <c:pt idx="2638">
                  <c:v>0.15865525393145699</c:v>
                </c:pt>
                <c:pt idx="2639">
                  <c:v>0.15865525393145699</c:v>
                </c:pt>
                <c:pt idx="2640">
                  <c:v>0.15865525393145699</c:v>
                </c:pt>
                <c:pt idx="2641">
                  <c:v>0.15865525393145699</c:v>
                </c:pt>
                <c:pt idx="2642">
                  <c:v>0.15865525393145699</c:v>
                </c:pt>
                <c:pt idx="2643">
                  <c:v>0.15865525393145699</c:v>
                </c:pt>
                <c:pt idx="2644">
                  <c:v>0.15865525393145699</c:v>
                </c:pt>
                <c:pt idx="2645">
                  <c:v>0.15865525393145699</c:v>
                </c:pt>
                <c:pt idx="2646">
                  <c:v>0.15865525393145699</c:v>
                </c:pt>
                <c:pt idx="2647">
                  <c:v>0.15865525393145699</c:v>
                </c:pt>
                <c:pt idx="2648">
                  <c:v>0.15865525393145699</c:v>
                </c:pt>
                <c:pt idx="2649">
                  <c:v>0.15865525393145699</c:v>
                </c:pt>
                <c:pt idx="2650">
                  <c:v>0.15865525393145699</c:v>
                </c:pt>
                <c:pt idx="2651">
                  <c:v>0.15865525393145699</c:v>
                </c:pt>
                <c:pt idx="2652">
                  <c:v>0.15865525393145699</c:v>
                </c:pt>
                <c:pt idx="2653">
                  <c:v>0.15865525393145699</c:v>
                </c:pt>
                <c:pt idx="2654">
                  <c:v>0.15865525393145699</c:v>
                </c:pt>
                <c:pt idx="2655">
                  <c:v>0.15865525393145699</c:v>
                </c:pt>
                <c:pt idx="2656">
                  <c:v>0.15865525393145699</c:v>
                </c:pt>
                <c:pt idx="2657">
                  <c:v>0.15865525393145699</c:v>
                </c:pt>
                <c:pt idx="2658">
                  <c:v>0.15865525393145699</c:v>
                </c:pt>
                <c:pt idx="2659">
                  <c:v>0.15865525393145699</c:v>
                </c:pt>
                <c:pt idx="2660">
                  <c:v>0.15865525393145699</c:v>
                </c:pt>
                <c:pt idx="2661">
                  <c:v>0.15865525393145699</c:v>
                </c:pt>
                <c:pt idx="2662">
                  <c:v>0.15865525393145699</c:v>
                </c:pt>
                <c:pt idx="2663">
                  <c:v>0.15865525393145699</c:v>
                </c:pt>
                <c:pt idx="2664">
                  <c:v>0.15865525393145699</c:v>
                </c:pt>
                <c:pt idx="2665">
                  <c:v>0.15865525393145699</c:v>
                </c:pt>
                <c:pt idx="2666">
                  <c:v>0.15865525393145699</c:v>
                </c:pt>
                <c:pt idx="2667">
                  <c:v>0.15865525393145699</c:v>
                </c:pt>
                <c:pt idx="2668">
                  <c:v>0.15865525393145699</c:v>
                </c:pt>
                <c:pt idx="2669">
                  <c:v>0.15865525393145699</c:v>
                </c:pt>
                <c:pt idx="2670">
                  <c:v>0.15865525393145699</c:v>
                </c:pt>
                <c:pt idx="2671">
                  <c:v>0.15865525393145699</c:v>
                </c:pt>
                <c:pt idx="2672">
                  <c:v>0.15865525393145699</c:v>
                </c:pt>
                <c:pt idx="2673">
                  <c:v>0.15865525393145699</c:v>
                </c:pt>
                <c:pt idx="2674">
                  <c:v>0.15865525393145699</c:v>
                </c:pt>
                <c:pt idx="2675">
                  <c:v>0.15865525393145699</c:v>
                </c:pt>
                <c:pt idx="2676">
                  <c:v>0.15865525393145699</c:v>
                </c:pt>
                <c:pt idx="2677">
                  <c:v>0.15865525393145699</c:v>
                </c:pt>
                <c:pt idx="2678">
                  <c:v>0.15865525393145699</c:v>
                </c:pt>
                <c:pt idx="2679">
                  <c:v>0.15865525393145699</c:v>
                </c:pt>
                <c:pt idx="2680">
                  <c:v>0.15865525393145699</c:v>
                </c:pt>
                <c:pt idx="2681">
                  <c:v>0.15865525393145699</c:v>
                </c:pt>
                <c:pt idx="2682">
                  <c:v>0.15865525393145699</c:v>
                </c:pt>
                <c:pt idx="2683">
                  <c:v>0.15865525393145699</c:v>
                </c:pt>
                <c:pt idx="2684">
                  <c:v>0.15865525393145699</c:v>
                </c:pt>
                <c:pt idx="2685">
                  <c:v>0.15865525393145699</c:v>
                </c:pt>
                <c:pt idx="2686">
                  <c:v>0.15865525393145699</c:v>
                </c:pt>
                <c:pt idx="2687">
                  <c:v>0.15865525393145699</c:v>
                </c:pt>
                <c:pt idx="2688">
                  <c:v>0.15865525393145699</c:v>
                </c:pt>
                <c:pt idx="2689">
                  <c:v>0.15865525393145699</c:v>
                </c:pt>
                <c:pt idx="2690">
                  <c:v>0.15865525393145699</c:v>
                </c:pt>
                <c:pt idx="2691">
                  <c:v>0.15865525393145699</c:v>
                </c:pt>
                <c:pt idx="2692">
                  <c:v>0.15865525393145699</c:v>
                </c:pt>
                <c:pt idx="2693">
                  <c:v>0.15865525393145699</c:v>
                </c:pt>
                <c:pt idx="2694">
                  <c:v>0.15865525393145699</c:v>
                </c:pt>
                <c:pt idx="2695">
                  <c:v>0.15865525393145699</c:v>
                </c:pt>
                <c:pt idx="2696">
                  <c:v>0.15865525393145699</c:v>
                </c:pt>
                <c:pt idx="2697">
                  <c:v>0.15865525393145699</c:v>
                </c:pt>
                <c:pt idx="2698">
                  <c:v>0.15865525393145699</c:v>
                </c:pt>
                <c:pt idx="2699">
                  <c:v>0.15865525393145699</c:v>
                </c:pt>
                <c:pt idx="2700">
                  <c:v>0.15865525393145699</c:v>
                </c:pt>
                <c:pt idx="2701">
                  <c:v>0.15865525393145699</c:v>
                </c:pt>
                <c:pt idx="2702">
                  <c:v>0.15865525393145699</c:v>
                </c:pt>
                <c:pt idx="2703">
                  <c:v>0.15865525393145699</c:v>
                </c:pt>
                <c:pt idx="2704">
                  <c:v>0.15865525393145699</c:v>
                </c:pt>
                <c:pt idx="2705">
                  <c:v>0.15865525393145699</c:v>
                </c:pt>
                <c:pt idx="2706">
                  <c:v>0.15865525393145699</c:v>
                </c:pt>
                <c:pt idx="2707">
                  <c:v>0.15865525393145699</c:v>
                </c:pt>
                <c:pt idx="2708">
                  <c:v>0.15865525393145699</c:v>
                </c:pt>
                <c:pt idx="2709">
                  <c:v>0.15865525393145699</c:v>
                </c:pt>
                <c:pt idx="2710">
                  <c:v>0.15865525393145699</c:v>
                </c:pt>
                <c:pt idx="2711">
                  <c:v>0.15865525393145699</c:v>
                </c:pt>
                <c:pt idx="2712">
                  <c:v>0.15865525393145699</c:v>
                </c:pt>
                <c:pt idx="2713">
                  <c:v>0.15865525393145699</c:v>
                </c:pt>
                <c:pt idx="2714">
                  <c:v>0.15865525393145699</c:v>
                </c:pt>
                <c:pt idx="2715">
                  <c:v>0.15865525393145699</c:v>
                </c:pt>
                <c:pt idx="2716">
                  <c:v>0.15865525393145699</c:v>
                </c:pt>
                <c:pt idx="2717">
                  <c:v>0.15865525393145699</c:v>
                </c:pt>
                <c:pt idx="2718">
                  <c:v>0.15865525393145699</c:v>
                </c:pt>
                <c:pt idx="2719">
                  <c:v>0.15865525393145699</c:v>
                </c:pt>
                <c:pt idx="2720">
                  <c:v>0.15865525393145699</c:v>
                </c:pt>
                <c:pt idx="2721">
                  <c:v>0.15865525393145699</c:v>
                </c:pt>
                <c:pt idx="2722">
                  <c:v>0.15865525393145699</c:v>
                </c:pt>
                <c:pt idx="2723">
                  <c:v>0.15865525393145699</c:v>
                </c:pt>
                <c:pt idx="2724">
                  <c:v>0.15865525393145699</c:v>
                </c:pt>
                <c:pt idx="2725">
                  <c:v>0.15865525393145699</c:v>
                </c:pt>
                <c:pt idx="2726">
                  <c:v>0.15865525393145699</c:v>
                </c:pt>
                <c:pt idx="2727">
                  <c:v>0.15865525393145699</c:v>
                </c:pt>
                <c:pt idx="2728">
                  <c:v>0.15865525393145699</c:v>
                </c:pt>
                <c:pt idx="2729">
                  <c:v>0.15865525393145699</c:v>
                </c:pt>
                <c:pt idx="2730">
                  <c:v>0.15865525393145699</c:v>
                </c:pt>
                <c:pt idx="2731">
                  <c:v>0.15865525393145699</c:v>
                </c:pt>
                <c:pt idx="2732">
                  <c:v>0.15865525393145699</c:v>
                </c:pt>
                <c:pt idx="2733">
                  <c:v>0.15865525393145699</c:v>
                </c:pt>
                <c:pt idx="2734">
                  <c:v>0.15865525393145699</c:v>
                </c:pt>
                <c:pt idx="2735">
                  <c:v>0.15865525393145699</c:v>
                </c:pt>
                <c:pt idx="2736">
                  <c:v>0.15865525393145699</c:v>
                </c:pt>
                <c:pt idx="2737">
                  <c:v>0.15865525393145699</c:v>
                </c:pt>
                <c:pt idx="2738">
                  <c:v>0.15865525393145699</c:v>
                </c:pt>
                <c:pt idx="2739">
                  <c:v>0.15865525393145699</c:v>
                </c:pt>
                <c:pt idx="2740">
                  <c:v>0.15865525393145699</c:v>
                </c:pt>
                <c:pt idx="2741">
                  <c:v>0.15865525393145699</c:v>
                </c:pt>
                <c:pt idx="2742">
                  <c:v>0.15865525393145699</c:v>
                </c:pt>
                <c:pt idx="2743">
                  <c:v>0.15865525393145699</c:v>
                </c:pt>
                <c:pt idx="2744">
                  <c:v>0.15865525393145699</c:v>
                </c:pt>
                <c:pt idx="2745">
                  <c:v>0.15865525393145699</c:v>
                </c:pt>
                <c:pt idx="2746">
                  <c:v>0.15865525393145699</c:v>
                </c:pt>
                <c:pt idx="2747">
                  <c:v>0.15865525393145699</c:v>
                </c:pt>
                <c:pt idx="2748">
                  <c:v>0.15865525393145699</c:v>
                </c:pt>
                <c:pt idx="2749">
                  <c:v>0.15865525393145699</c:v>
                </c:pt>
                <c:pt idx="2750">
                  <c:v>0.15865525393145699</c:v>
                </c:pt>
                <c:pt idx="2751">
                  <c:v>0.15865525393145699</c:v>
                </c:pt>
                <c:pt idx="2752">
                  <c:v>0.15865525393145699</c:v>
                </c:pt>
                <c:pt idx="2753">
                  <c:v>0.15865525393145699</c:v>
                </c:pt>
                <c:pt idx="2754">
                  <c:v>0.15865525393145699</c:v>
                </c:pt>
                <c:pt idx="2755">
                  <c:v>0.15865525393145699</c:v>
                </c:pt>
                <c:pt idx="2756">
                  <c:v>0.15865525393145699</c:v>
                </c:pt>
                <c:pt idx="2757">
                  <c:v>0.15865525393145699</c:v>
                </c:pt>
                <c:pt idx="2758">
                  <c:v>0.15865525393145699</c:v>
                </c:pt>
                <c:pt idx="2759">
                  <c:v>0.15865525393145699</c:v>
                </c:pt>
                <c:pt idx="2760">
                  <c:v>0.15865525393145699</c:v>
                </c:pt>
                <c:pt idx="2761">
                  <c:v>0.15865525393145699</c:v>
                </c:pt>
                <c:pt idx="2762">
                  <c:v>0.15865525393145699</c:v>
                </c:pt>
                <c:pt idx="2763">
                  <c:v>0.15865525393145699</c:v>
                </c:pt>
                <c:pt idx="2764">
                  <c:v>0.15865525393145699</c:v>
                </c:pt>
                <c:pt idx="2765">
                  <c:v>0.15865525393145699</c:v>
                </c:pt>
                <c:pt idx="2766">
                  <c:v>0.15865525393145699</c:v>
                </c:pt>
                <c:pt idx="2767">
                  <c:v>0.15865525393145699</c:v>
                </c:pt>
                <c:pt idx="2768">
                  <c:v>0.15865525393145699</c:v>
                </c:pt>
                <c:pt idx="2769">
                  <c:v>0.15865525393145699</c:v>
                </c:pt>
                <c:pt idx="2770">
                  <c:v>0.15865525393145699</c:v>
                </c:pt>
                <c:pt idx="2771">
                  <c:v>0.15865525393145699</c:v>
                </c:pt>
                <c:pt idx="2772">
                  <c:v>0.15865525393145699</c:v>
                </c:pt>
                <c:pt idx="2773">
                  <c:v>0.15865525393145699</c:v>
                </c:pt>
                <c:pt idx="2774">
                  <c:v>0.15865525393145699</c:v>
                </c:pt>
                <c:pt idx="2775">
                  <c:v>0.15865525393145699</c:v>
                </c:pt>
                <c:pt idx="2776">
                  <c:v>0.15865525393145699</c:v>
                </c:pt>
                <c:pt idx="2777">
                  <c:v>0.15865525393145699</c:v>
                </c:pt>
                <c:pt idx="2778">
                  <c:v>0.15865525393145699</c:v>
                </c:pt>
                <c:pt idx="2779">
                  <c:v>0.15865525393145699</c:v>
                </c:pt>
                <c:pt idx="2780">
                  <c:v>0.15865525393145699</c:v>
                </c:pt>
                <c:pt idx="2781">
                  <c:v>0.15865525393145699</c:v>
                </c:pt>
                <c:pt idx="2782">
                  <c:v>0.15865525393145699</c:v>
                </c:pt>
                <c:pt idx="2783">
                  <c:v>0.15865525393145699</c:v>
                </c:pt>
                <c:pt idx="2784">
                  <c:v>0.15865525393145699</c:v>
                </c:pt>
                <c:pt idx="2785">
                  <c:v>0.15865525393145699</c:v>
                </c:pt>
                <c:pt idx="2786">
                  <c:v>0.15865525393145699</c:v>
                </c:pt>
                <c:pt idx="2787">
                  <c:v>0.15865525393145699</c:v>
                </c:pt>
                <c:pt idx="2788">
                  <c:v>0.15865525393145699</c:v>
                </c:pt>
                <c:pt idx="2789">
                  <c:v>0.15865525393145699</c:v>
                </c:pt>
                <c:pt idx="2790">
                  <c:v>0.15865525393145699</c:v>
                </c:pt>
                <c:pt idx="2791">
                  <c:v>0.15865525393145699</c:v>
                </c:pt>
                <c:pt idx="2792">
                  <c:v>0.15865525393145699</c:v>
                </c:pt>
                <c:pt idx="2793">
                  <c:v>0.15865525393145699</c:v>
                </c:pt>
                <c:pt idx="2794">
                  <c:v>0.15865525393145699</c:v>
                </c:pt>
                <c:pt idx="2795">
                  <c:v>0.15865525393145699</c:v>
                </c:pt>
                <c:pt idx="2796">
                  <c:v>0.15865525393145699</c:v>
                </c:pt>
                <c:pt idx="2797">
                  <c:v>0.15865525393145699</c:v>
                </c:pt>
                <c:pt idx="2798">
                  <c:v>0.15865525393145699</c:v>
                </c:pt>
                <c:pt idx="2799">
                  <c:v>0.15865525393145699</c:v>
                </c:pt>
                <c:pt idx="2800">
                  <c:v>0.15865525393145699</c:v>
                </c:pt>
                <c:pt idx="2801">
                  <c:v>0.15865525393145699</c:v>
                </c:pt>
                <c:pt idx="2802">
                  <c:v>0.15865525393145699</c:v>
                </c:pt>
                <c:pt idx="2803">
                  <c:v>0.15865525393145699</c:v>
                </c:pt>
                <c:pt idx="2804">
                  <c:v>0.15865525393145699</c:v>
                </c:pt>
                <c:pt idx="2805">
                  <c:v>0.15865525393145699</c:v>
                </c:pt>
                <c:pt idx="2806">
                  <c:v>0.15865525393145699</c:v>
                </c:pt>
                <c:pt idx="2807">
                  <c:v>0.15865525393145699</c:v>
                </c:pt>
                <c:pt idx="2808">
                  <c:v>0.15865525393145699</c:v>
                </c:pt>
                <c:pt idx="2809">
                  <c:v>0.15865525393145699</c:v>
                </c:pt>
                <c:pt idx="2810">
                  <c:v>0.15865525393145699</c:v>
                </c:pt>
                <c:pt idx="2811">
                  <c:v>0.15865525393145699</c:v>
                </c:pt>
                <c:pt idx="2812">
                  <c:v>0.15865525393145699</c:v>
                </c:pt>
                <c:pt idx="2813">
                  <c:v>0.15865525393145699</c:v>
                </c:pt>
                <c:pt idx="2814">
                  <c:v>0.15865525393145699</c:v>
                </c:pt>
                <c:pt idx="2815">
                  <c:v>0.15865525393145699</c:v>
                </c:pt>
                <c:pt idx="2816">
                  <c:v>0.15865525393145699</c:v>
                </c:pt>
                <c:pt idx="2817">
                  <c:v>0.15865525393145699</c:v>
                </c:pt>
                <c:pt idx="2818">
                  <c:v>0.15865525393145699</c:v>
                </c:pt>
                <c:pt idx="2819">
                  <c:v>0.15865525393145699</c:v>
                </c:pt>
                <c:pt idx="2820">
                  <c:v>0.15865525393145699</c:v>
                </c:pt>
                <c:pt idx="2821">
                  <c:v>0.15865525393145699</c:v>
                </c:pt>
                <c:pt idx="2822">
                  <c:v>0.15865525393145699</c:v>
                </c:pt>
                <c:pt idx="2823">
                  <c:v>0.15865525393145699</c:v>
                </c:pt>
                <c:pt idx="2824">
                  <c:v>0.15865525393145699</c:v>
                </c:pt>
                <c:pt idx="2825">
                  <c:v>0.15865525393145699</c:v>
                </c:pt>
                <c:pt idx="2826">
                  <c:v>0.15865525393145699</c:v>
                </c:pt>
                <c:pt idx="2827">
                  <c:v>0.15865525393145699</c:v>
                </c:pt>
                <c:pt idx="2828">
                  <c:v>0.15865525393145699</c:v>
                </c:pt>
                <c:pt idx="2829">
                  <c:v>0.15865525393145699</c:v>
                </c:pt>
                <c:pt idx="2830">
                  <c:v>0.15865525393145699</c:v>
                </c:pt>
                <c:pt idx="2831">
                  <c:v>0.15865525393145699</c:v>
                </c:pt>
                <c:pt idx="2832">
                  <c:v>0.15865525393145699</c:v>
                </c:pt>
                <c:pt idx="2833">
                  <c:v>0.15865525393145699</c:v>
                </c:pt>
                <c:pt idx="2834">
                  <c:v>0.15865525393145699</c:v>
                </c:pt>
                <c:pt idx="2835">
                  <c:v>0.15865525393145699</c:v>
                </c:pt>
                <c:pt idx="2836">
                  <c:v>0.15865525393145699</c:v>
                </c:pt>
                <c:pt idx="2837">
                  <c:v>0.15865525393145699</c:v>
                </c:pt>
                <c:pt idx="2838">
                  <c:v>0.15865525393145699</c:v>
                </c:pt>
                <c:pt idx="2839">
                  <c:v>0.15865525393145699</c:v>
                </c:pt>
                <c:pt idx="2840">
                  <c:v>0.15865525393145699</c:v>
                </c:pt>
                <c:pt idx="2841">
                  <c:v>0.15865525393145699</c:v>
                </c:pt>
                <c:pt idx="2842">
                  <c:v>0.15865525393145699</c:v>
                </c:pt>
                <c:pt idx="2843">
                  <c:v>0.15865525393145699</c:v>
                </c:pt>
                <c:pt idx="2844">
                  <c:v>0.15865525393145699</c:v>
                </c:pt>
                <c:pt idx="2845">
                  <c:v>0.15865525393145699</c:v>
                </c:pt>
                <c:pt idx="2846">
                  <c:v>0.15865525393145699</c:v>
                </c:pt>
                <c:pt idx="2847">
                  <c:v>0.15865525393145699</c:v>
                </c:pt>
                <c:pt idx="2848">
                  <c:v>0.15865525393145699</c:v>
                </c:pt>
                <c:pt idx="2849">
                  <c:v>0.15865525393145699</c:v>
                </c:pt>
                <c:pt idx="2850">
                  <c:v>0.15865525393145699</c:v>
                </c:pt>
                <c:pt idx="2851">
                  <c:v>0.15865525393145699</c:v>
                </c:pt>
                <c:pt idx="2852">
                  <c:v>0.15865525393145699</c:v>
                </c:pt>
                <c:pt idx="2853">
                  <c:v>0.15865525393145699</c:v>
                </c:pt>
                <c:pt idx="2854">
                  <c:v>0.15865525393145699</c:v>
                </c:pt>
                <c:pt idx="2855">
                  <c:v>0.15865525393145699</c:v>
                </c:pt>
                <c:pt idx="2856">
                  <c:v>0.15865525393145699</c:v>
                </c:pt>
                <c:pt idx="2857">
                  <c:v>0.15865525393145699</c:v>
                </c:pt>
                <c:pt idx="2858">
                  <c:v>0.15865525393145699</c:v>
                </c:pt>
                <c:pt idx="2859">
                  <c:v>0.15865525393145699</c:v>
                </c:pt>
                <c:pt idx="2860">
                  <c:v>0.15865525393145699</c:v>
                </c:pt>
                <c:pt idx="2861">
                  <c:v>0.15865525393145699</c:v>
                </c:pt>
                <c:pt idx="2862">
                  <c:v>0.15865525393145699</c:v>
                </c:pt>
                <c:pt idx="2863">
                  <c:v>0.15865525393145699</c:v>
                </c:pt>
                <c:pt idx="2864">
                  <c:v>0.15865525393145699</c:v>
                </c:pt>
                <c:pt idx="2865">
                  <c:v>0.15865525393145699</c:v>
                </c:pt>
                <c:pt idx="2866">
                  <c:v>0.15865525393145699</c:v>
                </c:pt>
                <c:pt idx="2867">
                  <c:v>0.15865525393145699</c:v>
                </c:pt>
                <c:pt idx="2868">
                  <c:v>0.15865525393145699</c:v>
                </c:pt>
                <c:pt idx="2869">
                  <c:v>0.15865525393145699</c:v>
                </c:pt>
                <c:pt idx="2870">
                  <c:v>0.15865525393145699</c:v>
                </c:pt>
                <c:pt idx="2871">
                  <c:v>0.15865525393145699</c:v>
                </c:pt>
                <c:pt idx="2872">
                  <c:v>0.15865525393145699</c:v>
                </c:pt>
                <c:pt idx="2873">
                  <c:v>0.15865525393145699</c:v>
                </c:pt>
                <c:pt idx="2874">
                  <c:v>0.15865525393145699</c:v>
                </c:pt>
                <c:pt idx="2875">
                  <c:v>0.15865525393145699</c:v>
                </c:pt>
                <c:pt idx="2876">
                  <c:v>0.15865525393145699</c:v>
                </c:pt>
                <c:pt idx="2877">
                  <c:v>0.15865525393145699</c:v>
                </c:pt>
                <c:pt idx="2878">
                  <c:v>0.15865525393145699</c:v>
                </c:pt>
                <c:pt idx="2879">
                  <c:v>0.15865525393145699</c:v>
                </c:pt>
                <c:pt idx="2880">
                  <c:v>0.15865525393145699</c:v>
                </c:pt>
                <c:pt idx="2881">
                  <c:v>0.15865525393145699</c:v>
                </c:pt>
                <c:pt idx="2882">
                  <c:v>0.15865525393145699</c:v>
                </c:pt>
                <c:pt idx="2883">
                  <c:v>0.15865525393145699</c:v>
                </c:pt>
                <c:pt idx="2884">
                  <c:v>0.15865525393145699</c:v>
                </c:pt>
                <c:pt idx="2885">
                  <c:v>0.15865525393145699</c:v>
                </c:pt>
                <c:pt idx="2886">
                  <c:v>0.15865525393145699</c:v>
                </c:pt>
                <c:pt idx="2887">
                  <c:v>0.15865525393145699</c:v>
                </c:pt>
                <c:pt idx="2888">
                  <c:v>0.15865525393145699</c:v>
                </c:pt>
                <c:pt idx="2889">
                  <c:v>0.15865525393145699</c:v>
                </c:pt>
                <c:pt idx="2890">
                  <c:v>0.15865525393145699</c:v>
                </c:pt>
                <c:pt idx="2891">
                  <c:v>0.15865525393145699</c:v>
                </c:pt>
                <c:pt idx="2892">
                  <c:v>0.15865525393145699</c:v>
                </c:pt>
                <c:pt idx="2893">
                  <c:v>0.15865525393145699</c:v>
                </c:pt>
                <c:pt idx="2894">
                  <c:v>0.15865525393145699</c:v>
                </c:pt>
                <c:pt idx="2895">
                  <c:v>0.15865525393145699</c:v>
                </c:pt>
                <c:pt idx="2896">
                  <c:v>0.15865525393145699</c:v>
                </c:pt>
                <c:pt idx="2897">
                  <c:v>0.15865525393145699</c:v>
                </c:pt>
                <c:pt idx="2898">
                  <c:v>0.15865525393145699</c:v>
                </c:pt>
                <c:pt idx="2899">
                  <c:v>0.15865525393145699</c:v>
                </c:pt>
                <c:pt idx="2900">
                  <c:v>0.15865525393145699</c:v>
                </c:pt>
                <c:pt idx="2901">
                  <c:v>0.15865525393145699</c:v>
                </c:pt>
                <c:pt idx="2902">
                  <c:v>0.15865525393145699</c:v>
                </c:pt>
                <c:pt idx="2903">
                  <c:v>0.15865525393145699</c:v>
                </c:pt>
                <c:pt idx="2904">
                  <c:v>0.15865525393145699</c:v>
                </c:pt>
                <c:pt idx="2905">
                  <c:v>0.15865525393145699</c:v>
                </c:pt>
                <c:pt idx="2906">
                  <c:v>0.15865525393145699</c:v>
                </c:pt>
                <c:pt idx="2907">
                  <c:v>0.15865525393145699</c:v>
                </c:pt>
                <c:pt idx="2908">
                  <c:v>0.15865525393145699</c:v>
                </c:pt>
                <c:pt idx="2909">
                  <c:v>0.15865525393145699</c:v>
                </c:pt>
                <c:pt idx="2910">
                  <c:v>0.15865525393145699</c:v>
                </c:pt>
                <c:pt idx="2911">
                  <c:v>0.15865525393145699</c:v>
                </c:pt>
                <c:pt idx="2912">
                  <c:v>0.15865525393145699</c:v>
                </c:pt>
                <c:pt idx="2913">
                  <c:v>0.15865525393145699</c:v>
                </c:pt>
                <c:pt idx="2914">
                  <c:v>0.15865525393145699</c:v>
                </c:pt>
                <c:pt idx="2915">
                  <c:v>0.15865525393145699</c:v>
                </c:pt>
                <c:pt idx="2916">
                  <c:v>0.15865525393145699</c:v>
                </c:pt>
                <c:pt idx="2917">
                  <c:v>0.15865525393145699</c:v>
                </c:pt>
                <c:pt idx="2918">
                  <c:v>0.15865525393145699</c:v>
                </c:pt>
                <c:pt idx="2919">
                  <c:v>0.15865525393145699</c:v>
                </c:pt>
                <c:pt idx="2920">
                  <c:v>0.15865525393145699</c:v>
                </c:pt>
                <c:pt idx="2921">
                  <c:v>0.15865525393145699</c:v>
                </c:pt>
                <c:pt idx="2922">
                  <c:v>0.15865525393145699</c:v>
                </c:pt>
                <c:pt idx="2923">
                  <c:v>0.15865525393145699</c:v>
                </c:pt>
                <c:pt idx="2924">
                  <c:v>0.15865525393145699</c:v>
                </c:pt>
                <c:pt idx="2925">
                  <c:v>0.15865525393145699</c:v>
                </c:pt>
                <c:pt idx="2926">
                  <c:v>0.15865525393145699</c:v>
                </c:pt>
                <c:pt idx="2927">
                  <c:v>0.15865525393145699</c:v>
                </c:pt>
                <c:pt idx="2928">
                  <c:v>0.15865525393145699</c:v>
                </c:pt>
                <c:pt idx="2929">
                  <c:v>0.15865525393145699</c:v>
                </c:pt>
                <c:pt idx="2930">
                  <c:v>0.15865525393145699</c:v>
                </c:pt>
                <c:pt idx="2931">
                  <c:v>0.15865525393145699</c:v>
                </c:pt>
                <c:pt idx="2932">
                  <c:v>0.15865525393145699</c:v>
                </c:pt>
                <c:pt idx="2933">
                  <c:v>0.15865525393145699</c:v>
                </c:pt>
                <c:pt idx="2934">
                  <c:v>0.15865525393145699</c:v>
                </c:pt>
                <c:pt idx="2935">
                  <c:v>0.15865525393145699</c:v>
                </c:pt>
                <c:pt idx="2936">
                  <c:v>0.15865525393145699</c:v>
                </c:pt>
                <c:pt idx="2937">
                  <c:v>0.15865525393145699</c:v>
                </c:pt>
                <c:pt idx="2938">
                  <c:v>0.15865525393145699</c:v>
                </c:pt>
                <c:pt idx="2939">
                  <c:v>0.15865525393145699</c:v>
                </c:pt>
                <c:pt idx="2940">
                  <c:v>0.15865525393145699</c:v>
                </c:pt>
                <c:pt idx="2941">
                  <c:v>0.15865525393145699</c:v>
                </c:pt>
                <c:pt idx="2942">
                  <c:v>0.15865525393145699</c:v>
                </c:pt>
                <c:pt idx="2943">
                  <c:v>0.15865525393145699</c:v>
                </c:pt>
                <c:pt idx="2944">
                  <c:v>0.15865525393145699</c:v>
                </c:pt>
                <c:pt idx="2945">
                  <c:v>0.15865525393145699</c:v>
                </c:pt>
                <c:pt idx="2946">
                  <c:v>0.15865525393145699</c:v>
                </c:pt>
                <c:pt idx="2947">
                  <c:v>0.15865525393145699</c:v>
                </c:pt>
                <c:pt idx="2948">
                  <c:v>0.15865525393145699</c:v>
                </c:pt>
                <c:pt idx="2949">
                  <c:v>0.15865525393145699</c:v>
                </c:pt>
                <c:pt idx="2950">
                  <c:v>0.15865525393145699</c:v>
                </c:pt>
                <c:pt idx="2951">
                  <c:v>0.15865525393145699</c:v>
                </c:pt>
                <c:pt idx="2952">
                  <c:v>0.15865525393145699</c:v>
                </c:pt>
                <c:pt idx="2953">
                  <c:v>0.15865525393145699</c:v>
                </c:pt>
                <c:pt idx="2954">
                  <c:v>0.15865525393145699</c:v>
                </c:pt>
                <c:pt idx="2955">
                  <c:v>0.15865525393145699</c:v>
                </c:pt>
                <c:pt idx="2956">
                  <c:v>0.15865525393145699</c:v>
                </c:pt>
                <c:pt idx="2957">
                  <c:v>0.15865525393145699</c:v>
                </c:pt>
                <c:pt idx="2958">
                  <c:v>0.15865525393145699</c:v>
                </c:pt>
                <c:pt idx="2959">
                  <c:v>0.15865525393145699</c:v>
                </c:pt>
                <c:pt idx="2960">
                  <c:v>0.15865525393145699</c:v>
                </c:pt>
                <c:pt idx="2961">
                  <c:v>0.15865525393145699</c:v>
                </c:pt>
                <c:pt idx="2962">
                  <c:v>0.15865525393145699</c:v>
                </c:pt>
                <c:pt idx="2963">
                  <c:v>0.15865525393145699</c:v>
                </c:pt>
                <c:pt idx="2964">
                  <c:v>0.15865525393145699</c:v>
                </c:pt>
                <c:pt idx="2965">
                  <c:v>0.15865525393145699</c:v>
                </c:pt>
                <c:pt idx="2966">
                  <c:v>0.15865525393145699</c:v>
                </c:pt>
                <c:pt idx="2967">
                  <c:v>0.15865525393145699</c:v>
                </c:pt>
                <c:pt idx="2968">
                  <c:v>0.15865525393145699</c:v>
                </c:pt>
                <c:pt idx="2969">
                  <c:v>0.15865525393145699</c:v>
                </c:pt>
                <c:pt idx="2970">
                  <c:v>0.15865525393145699</c:v>
                </c:pt>
                <c:pt idx="2971">
                  <c:v>0.15865525393145699</c:v>
                </c:pt>
                <c:pt idx="2972">
                  <c:v>0.15865525393145699</c:v>
                </c:pt>
                <c:pt idx="2973">
                  <c:v>0.15865525393145699</c:v>
                </c:pt>
                <c:pt idx="2974">
                  <c:v>0.15865525393145699</c:v>
                </c:pt>
                <c:pt idx="2975">
                  <c:v>0.15865525393145699</c:v>
                </c:pt>
                <c:pt idx="2976">
                  <c:v>0.15865525393145699</c:v>
                </c:pt>
                <c:pt idx="2977">
                  <c:v>0.15865525393145699</c:v>
                </c:pt>
                <c:pt idx="2978">
                  <c:v>0.15865525393145699</c:v>
                </c:pt>
                <c:pt idx="2979">
                  <c:v>0.15865525393145699</c:v>
                </c:pt>
                <c:pt idx="2980">
                  <c:v>0.15865525393145699</c:v>
                </c:pt>
                <c:pt idx="2981">
                  <c:v>0.15865525393145699</c:v>
                </c:pt>
                <c:pt idx="2982">
                  <c:v>0.15865525393145699</c:v>
                </c:pt>
                <c:pt idx="2983">
                  <c:v>0.15865525393145699</c:v>
                </c:pt>
                <c:pt idx="2984">
                  <c:v>0.15865525393145699</c:v>
                </c:pt>
                <c:pt idx="2985">
                  <c:v>0.15865525393145699</c:v>
                </c:pt>
                <c:pt idx="2986">
                  <c:v>0.15865525393145699</c:v>
                </c:pt>
                <c:pt idx="2987">
                  <c:v>0.15865525393145699</c:v>
                </c:pt>
                <c:pt idx="2988">
                  <c:v>0.15865525393145699</c:v>
                </c:pt>
                <c:pt idx="2989">
                  <c:v>0.15865525393145699</c:v>
                </c:pt>
                <c:pt idx="2990">
                  <c:v>0.15865525393145699</c:v>
                </c:pt>
                <c:pt idx="2991">
                  <c:v>0.15865525393145699</c:v>
                </c:pt>
                <c:pt idx="2992">
                  <c:v>0.15865525393145699</c:v>
                </c:pt>
                <c:pt idx="2993">
                  <c:v>0.15865525393145699</c:v>
                </c:pt>
                <c:pt idx="2994">
                  <c:v>0.15865525393145699</c:v>
                </c:pt>
                <c:pt idx="2995">
                  <c:v>0.15865525393145699</c:v>
                </c:pt>
                <c:pt idx="2996">
                  <c:v>0.15865525393145699</c:v>
                </c:pt>
                <c:pt idx="2997">
                  <c:v>0.15865525393145699</c:v>
                </c:pt>
                <c:pt idx="2998">
                  <c:v>0.15865525393145699</c:v>
                </c:pt>
                <c:pt idx="2999">
                  <c:v>0.15865525393145699</c:v>
                </c:pt>
                <c:pt idx="3000">
                  <c:v>0.15865525393145699</c:v>
                </c:pt>
                <c:pt idx="3001">
                  <c:v>0.15865525393145699</c:v>
                </c:pt>
                <c:pt idx="3002">
                  <c:v>0.15865525393145699</c:v>
                </c:pt>
                <c:pt idx="3003">
                  <c:v>0.15865525393145699</c:v>
                </c:pt>
                <c:pt idx="3004">
                  <c:v>0.15865525393145699</c:v>
                </c:pt>
                <c:pt idx="3005">
                  <c:v>0.15865525393145699</c:v>
                </c:pt>
                <c:pt idx="3006">
                  <c:v>0.15865525393145699</c:v>
                </c:pt>
                <c:pt idx="3007">
                  <c:v>0.15865525393145699</c:v>
                </c:pt>
                <c:pt idx="3008">
                  <c:v>0.15865525393145699</c:v>
                </c:pt>
                <c:pt idx="3009">
                  <c:v>0.15865525393145699</c:v>
                </c:pt>
                <c:pt idx="3010">
                  <c:v>0.15865525393145699</c:v>
                </c:pt>
                <c:pt idx="3011">
                  <c:v>0.15865525393145699</c:v>
                </c:pt>
                <c:pt idx="3012">
                  <c:v>0.15865525393145699</c:v>
                </c:pt>
                <c:pt idx="3013">
                  <c:v>0.15865525393145699</c:v>
                </c:pt>
                <c:pt idx="3014">
                  <c:v>0.15865525393145699</c:v>
                </c:pt>
                <c:pt idx="3015">
                  <c:v>0.15865525393145699</c:v>
                </c:pt>
                <c:pt idx="3016">
                  <c:v>0.15865525393145699</c:v>
                </c:pt>
                <c:pt idx="3017">
                  <c:v>0.15865525393145699</c:v>
                </c:pt>
                <c:pt idx="3018">
                  <c:v>0.15865525393145699</c:v>
                </c:pt>
                <c:pt idx="3019">
                  <c:v>0.15865525393145699</c:v>
                </c:pt>
                <c:pt idx="3020">
                  <c:v>0.15865525393145699</c:v>
                </c:pt>
                <c:pt idx="3021">
                  <c:v>0.15865525393145699</c:v>
                </c:pt>
                <c:pt idx="3022">
                  <c:v>0.15865525393145699</c:v>
                </c:pt>
                <c:pt idx="3023">
                  <c:v>0.15865525393145699</c:v>
                </c:pt>
                <c:pt idx="3024">
                  <c:v>0.15865525393145699</c:v>
                </c:pt>
                <c:pt idx="3025">
                  <c:v>0.15865525393145699</c:v>
                </c:pt>
                <c:pt idx="3026">
                  <c:v>0.15865525393145699</c:v>
                </c:pt>
                <c:pt idx="3027">
                  <c:v>0.15865525393145699</c:v>
                </c:pt>
                <c:pt idx="3028">
                  <c:v>0.15865525393145699</c:v>
                </c:pt>
                <c:pt idx="3029">
                  <c:v>0.15865525393145699</c:v>
                </c:pt>
                <c:pt idx="3030">
                  <c:v>0.15865525393145699</c:v>
                </c:pt>
                <c:pt idx="3031">
                  <c:v>0.15865525393145699</c:v>
                </c:pt>
                <c:pt idx="3032">
                  <c:v>0.15865525393145699</c:v>
                </c:pt>
                <c:pt idx="3033">
                  <c:v>0.15865525393145699</c:v>
                </c:pt>
                <c:pt idx="3034">
                  <c:v>0.15865525393145699</c:v>
                </c:pt>
                <c:pt idx="3035">
                  <c:v>0.15865525393145699</c:v>
                </c:pt>
                <c:pt idx="3036">
                  <c:v>0.15865525393145699</c:v>
                </c:pt>
                <c:pt idx="3037">
                  <c:v>0.15865525393145699</c:v>
                </c:pt>
                <c:pt idx="3038">
                  <c:v>0.15865525393145699</c:v>
                </c:pt>
                <c:pt idx="3039">
                  <c:v>0.15865525393145699</c:v>
                </c:pt>
                <c:pt idx="3040">
                  <c:v>0.15865525393145699</c:v>
                </c:pt>
                <c:pt idx="3041">
                  <c:v>0.15865525393145699</c:v>
                </c:pt>
                <c:pt idx="3042">
                  <c:v>0.15865525393145699</c:v>
                </c:pt>
                <c:pt idx="3043">
                  <c:v>0.15865525393145699</c:v>
                </c:pt>
                <c:pt idx="3044">
                  <c:v>0.15865525393145699</c:v>
                </c:pt>
                <c:pt idx="3045">
                  <c:v>0.15865525393145699</c:v>
                </c:pt>
                <c:pt idx="3046">
                  <c:v>0.15865525393145699</c:v>
                </c:pt>
                <c:pt idx="3047">
                  <c:v>0.15865525393145699</c:v>
                </c:pt>
                <c:pt idx="3048">
                  <c:v>0.15865525393145699</c:v>
                </c:pt>
                <c:pt idx="3049">
                  <c:v>0.15865525393145699</c:v>
                </c:pt>
                <c:pt idx="3050">
                  <c:v>0.15865525393145699</c:v>
                </c:pt>
                <c:pt idx="3051">
                  <c:v>0.15865525393145699</c:v>
                </c:pt>
                <c:pt idx="3052">
                  <c:v>0.15865525393145699</c:v>
                </c:pt>
                <c:pt idx="3053">
                  <c:v>0.15865525393145699</c:v>
                </c:pt>
                <c:pt idx="3054">
                  <c:v>0.15865525393145699</c:v>
                </c:pt>
                <c:pt idx="3055">
                  <c:v>0.15865525393145699</c:v>
                </c:pt>
                <c:pt idx="3056">
                  <c:v>0.15865525393145699</c:v>
                </c:pt>
                <c:pt idx="3057">
                  <c:v>0.15865525393145699</c:v>
                </c:pt>
                <c:pt idx="3058">
                  <c:v>0.15865525393145699</c:v>
                </c:pt>
                <c:pt idx="3059">
                  <c:v>0.15865525393145699</c:v>
                </c:pt>
                <c:pt idx="3060">
                  <c:v>0.15865525393145699</c:v>
                </c:pt>
                <c:pt idx="3061">
                  <c:v>0.15865525393145699</c:v>
                </c:pt>
                <c:pt idx="3062">
                  <c:v>0.15865525393145699</c:v>
                </c:pt>
                <c:pt idx="3063">
                  <c:v>0.15865525393145699</c:v>
                </c:pt>
                <c:pt idx="3064">
                  <c:v>0.15865525393145699</c:v>
                </c:pt>
                <c:pt idx="3065">
                  <c:v>0.15865525393145699</c:v>
                </c:pt>
                <c:pt idx="3066">
                  <c:v>0.15865525393145699</c:v>
                </c:pt>
                <c:pt idx="3067">
                  <c:v>0.15865525393145699</c:v>
                </c:pt>
                <c:pt idx="3068">
                  <c:v>0.15865525393145699</c:v>
                </c:pt>
                <c:pt idx="3069">
                  <c:v>0.15865525393145699</c:v>
                </c:pt>
                <c:pt idx="3070">
                  <c:v>0.15865525393145699</c:v>
                </c:pt>
                <c:pt idx="3071">
                  <c:v>0.15865525393145699</c:v>
                </c:pt>
                <c:pt idx="3072">
                  <c:v>0.15865525393145699</c:v>
                </c:pt>
                <c:pt idx="3073">
                  <c:v>0.15865525393145699</c:v>
                </c:pt>
                <c:pt idx="3074">
                  <c:v>0.15865525393145699</c:v>
                </c:pt>
                <c:pt idx="3075">
                  <c:v>0.15865525393145699</c:v>
                </c:pt>
                <c:pt idx="3076">
                  <c:v>0.15865525393145699</c:v>
                </c:pt>
                <c:pt idx="3077">
                  <c:v>0.15865525393145699</c:v>
                </c:pt>
                <c:pt idx="3078">
                  <c:v>0.15865525393145699</c:v>
                </c:pt>
                <c:pt idx="3079">
                  <c:v>0.15865525393145699</c:v>
                </c:pt>
                <c:pt idx="3080">
                  <c:v>0.15865525393145699</c:v>
                </c:pt>
                <c:pt idx="3081">
                  <c:v>0.15865525393145699</c:v>
                </c:pt>
                <c:pt idx="3082">
                  <c:v>0.15865525393145699</c:v>
                </c:pt>
                <c:pt idx="3083">
                  <c:v>0.15865525393145699</c:v>
                </c:pt>
                <c:pt idx="3084">
                  <c:v>0.15865525393145699</c:v>
                </c:pt>
                <c:pt idx="3085">
                  <c:v>0.15865525393145699</c:v>
                </c:pt>
                <c:pt idx="3086">
                  <c:v>0.15865525393145699</c:v>
                </c:pt>
                <c:pt idx="3087">
                  <c:v>0.15865525393145699</c:v>
                </c:pt>
                <c:pt idx="3088">
                  <c:v>0.15865525393145699</c:v>
                </c:pt>
                <c:pt idx="3089">
                  <c:v>0.15865525393145699</c:v>
                </c:pt>
                <c:pt idx="3090">
                  <c:v>0.15865525393145699</c:v>
                </c:pt>
                <c:pt idx="3091">
                  <c:v>0.15865525393145699</c:v>
                </c:pt>
                <c:pt idx="3092">
                  <c:v>0.15865525393145699</c:v>
                </c:pt>
                <c:pt idx="3093">
                  <c:v>0.15865525393145699</c:v>
                </c:pt>
                <c:pt idx="3094">
                  <c:v>0.15865525393145699</c:v>
                </c:pt>
                <c:pt idx="3095">
                  <c:v>0.15865525393145699</c:v>
                </c:pt>
                <c:pt idx="3096">
                  <c:v>0.15865525393145699</c:v>
                </c:pt>
                <c:pt idx="3097">
                  <c:v>0.15865525393145699</c:v>
                </c:pt>
                <c:pt idx="3098">
                  <c:v>0.15865525393145699</c:v>
                </c:pt>
                <c:pt idx="3099">
                  <c:v>0.15865525393145699</c:v>
                </c:pt>
                <c:pt idx="3100">
                  <c:v>0.15865525393145699</c:v>
                </c:pt>
                <c:pt idx="3101">
                  <c:v>0.15865525393145699</c:v>
                </c:pt>
                <c:pt idx="3102">
                  <c:v>0.15865525393145699</c:v>
                </c:pt>
                <c:pt idx="3103">
                  <c:v>0.15865525393145699</c:v>
                </c:pt>
                <c:pt idx="3104">
                  <c:v>0.15865525393145699</c:v>
                </c:pt>
                <c:pt idx="3105">
                  <c:v>0.15865525393145699</c:v>
                </c:pt>
                <c:pt idx="3106">
                  <c:v>0.15865525393145699</c:v>
                </c:pt>
                <c:pt idx="3107">
                  <c:v>0.15865525393145699</c:v>
                </c:pt>
                <c:pt idx="3108">
                  <c:v>0.15865525393145699</c:v>
                </c:pt>
                <c:pt idx="3109">
                  <c:v>0.15865525393145699</c:v>
                </c:pt>
                <c:pt idx="3110">
                  <c:v>0.15865525393145699</c:v>
                </c:pt>
                <c:pt idx="3111">
                  <c:v>0.15865525393145699</c:v>
                </c:pt>
                <c:pt idx="3112">
                  <c:v>0.15865525393145699</c:v>
                </c:pt>
                <c:pt idx="3113">
                  <c:v>0.15865525393145699</c:v>
                </c:pt>
                <c:pt idx="3114">
                  <c:v>0.15865525393145699</c:v>
                </c:pt>
                <c:pt idx="3115">
                  <c:v>0.15865525393145699</c:v>
                </c:pt>
                <c:pt idx="3116">
                  <c:v>0.15865525393145699</c:v>
                </c:pt>
                <c:pt idx="3117">
                  <c:v>0.15865525393145699</c:v>
                </c:pt>
                <c:pt idx="3118">
                  <c:v>0.15865525393145699</c:v>
                </c:pt>
                <c:pt idx="3119">
                  <c:v>0.15865525393145699</c:v>
                </c:pt>
                <c:pt idx="3120">
                  <c:v>0.15865525393145699</c:v>
                </c:pt>
                <c:pt idx="3121">
                  <c:v>0.15865525393145699</c:v>
                </c:pt>
                <c:pt idx="3122">
                  <c:v>0.15865525393145699</c:v>
                </c:pt>
                <c:pt idx="3123">
                  <c:v>0.15865525393145699</c:v>
                </c:pt>
                <c:pt idx="3124">
                  <c:v>0.15865525393145699</c:v>
                </c:pt>
                <c:pt idx="3125">
                  <c:v>0.15865525393145699</c:v>
                </c:pt>
                <c:pt idx="3126">
                  <c:v>0.15865525393145699</c:v>
                </c:pt>
                <c:pt idx="3127">
                  <c:v>0.15865525393145699</c:v>
                </c:pt>
                <c:pt idx="3128">
                  <c:v>0.15865525393145699</c:v>
                </c:pt>
                <c:pt idx="3129">
                  <c:v>0.15865525393145699</c:v>
                </c:pt>
                <c:pt idx="3130">
                  <c:v>0.15865525393145699</c:v>
                </c:pt>
                <c:pt idx="3131">
                  <c:v>0.15865525393145699</c:v>
                </c:pt>
                <c:pt idx="3132">
                  <c:v>0.15865525393145699</c:v>
                </c:pt>
                <c:pt idx="3133">
                  <c:v>0.15865525393145699</c:v>
                </c:pt>
                <c:pt idx="3134">
                  <c:v>0.15865525393145699</c:v>
                </c:pt>
                <c:pt idx="3135">
                  <c:v>0.15865525393145699</c:v>
                </c:pt>
                <c:pt idx="3136">
                  <c:v>0.15865525393145699</c:v>
                </c:pt>
                <c:pt idx="3137">
                  <c:v>0.15865525393145699</c:v>
                </c:pt>
                <c:pt idx="3138">
                  <c:v>0.15865525393145699</c:v>
                </c:pt>
                <c:pt idx="3139">
                  <c:v>0.15865525393145699</c:v>
                </c:pt>
                <c:pt idx="3140">
                  <c:v>0.15865525393145699</c:v>
                </c:pt>
                <c:pt idx="3141">
                  <c:v>0.15865525393145699</c:v>
                </c:pt>
                <c:pt idx="3142">
                  <c:v>0.15865525393145699</c:v>
                </c:pt>
                <c:pt idx="3143">
                  <c:v>0.15865525393145699</c:v>
                </c:pt>
                <c:pt idx="3144">
                  <c:v>0.15865525393145699</c:v>
                </c:pt>
                <c:pt idx="3145">
                  <c:v>0.15865525393145699</c:v>
                </c:pt>
                <c:pt idx="3146">
                  <c:v>0.15865525393145699</c:v>
                </c:pt>
                <c:pt idx="3147">
                  <c:v>0.15865525393145699</c:v>
                </c:pt>
                <c:pt idx="3148">
                  <c:v>0.15865525393145699</c:v>
                </c:pt>
                <c:pt idx="3149">
                  <c:v>0.15865525393145699</c:v>
                </c:pt>
                <c:pt idx="3150">
                  <c:v>0.15865525393145699</c:v>
                </c:pt>
                <c:pt idx="3151">
                  <c:v>0.15865525393145699</c:v>
                </c:pt>
                <c:pt idx="3152">
                  <c:v>0.15865525393145699</c:v>
                </c:pt>
                <c:pt idx="3153">
                  <c:v>0.15865525393145699</c:v>
                </c:pt>
                <c:pt idx="3154">
                  <c:v>0.15865525393145699</c:v>
                </c:pt>
                <c:pt idx="3155">
                  <c:v>0.15865525393145699</c:v>
                </c:pt>
                <c:pt idx="3156">
                  <c:v>0.15865525393145699</c:v>
                </c:pt>
                <c:pt idx="3157">
                  <c:v>0.15865525393145699</c:v>
                </c:pt>
                <c:pt idx="3158">
                  <c:v>0.15865525393145699</c:v>
                </c:pt>
                <c:pt idx="3159">
                  <c:v>0.15865525393145699</c:v>
                </c:pt>
                <c:pt idx="3160">
                  <c:v>0.15865525393145699</c:v>
                </c:pt>
                <c:pt idx="3161">
                  <c:v>0.15865525393145699</c:v>
                </c:pt>
                <c:pt idx="3162">
                  <c:v>0.15865525393145699</c:v>
                </c:pt>
                <c:pt idx="3163">
                  <c:v>0.15865525393145699</c:v>
                </c:pt>
                <c:pt idx="3164">
                  <c:v>0.15865525393145699</c:v>
                </c:pt>
                <c:pt idx="3165">
                  <c:v>0.15865525393145699</c:v>
                </c:pt>
                <c:pt idx="3166">
                  <c:v>0.15865525393145699</c:v>
                </c:pt>
                <c:pt idx="3167">
                  <c:v>0.15865525393145699</c:v>
                </c:pt>
                <c:pt idx="3168">
                  <c:v>0.15865525393145699</c:v>
                </c:pt>
                <c:pt idx="3169">
                  <c:v>0.15865525393145699</c:v>
                </c:pt>
                <c:pt idx="3170">
                  <c:v>0.15865525393145699</c:v>
                </c:pt>
                <c:pt idx="3171">
                  <c:v>0.15865525393145699</c:v>
                </c:pt>
                <c:pt idx="3172">
                  <c:v>0.15865525393145699</c:v>
                </c:pt>
                <c:pt idx="3173">
                  <c:v>0.15865525393145699</c:v>
                </c:pt>
                <c:pt idx="3174">
                  <c:v>0.15865525393145699</c:v>
                </c:pt>
                <c:pt idx="3175">
                  <c:v>0.15865525393145699</c:v>
                </c:pt>
                <c:pt idx="3176">
                  <c:v>0.15865525393145699</c:v>
                </c:pt>
                <c:pt idx="3177">
                  <c:v>0.15865525393145699</c:v>
                </c:pt>
                <c:pt idx="3178">
                  <c:v>0.15865525393145699</c:v>
                </c:pt>
                <c:pt idx="3179">
                  <c:v>0.15865525393145699</c:v>
                </c:pt>
                <c:pt idx="3180">
                  <c:v>0.15865525393145699</c:v>
                </c:pt>
                <c:pt idx="3181">
                  <c:v>0.15865525393145699</c:v>
                </c:pt>
                <c:pt idx="3182">
                  <c:v>0.15865525393145699</c:v>
                </c:pt>
                <c:pt idx="3183">
                  <c:v>0.15865525393145699</c:v>
                </c:pt>
                <c:pt idx="3184">
                  <c:v>0.15865525393145699</c:v>
                </c:pt>
                <c:pt idx="3185">
                  <c:v>0.15865525393145699</c:v>
                </c:pt>
                <c:pt idx="3186">
                  <c:v>0.15865525393145699</c:v>
                </c:pt>
                <c:pt idx="3187">
                  <c:v>0.15865525393145699</c:v>
                </c:pt>
                <c:pt idx="3188">
                  <c:v>0.15865525393145699</c:v>
                </c:pt>
                <c:pt idx="3189">
                  <c:v>0.15865525393145699</c:v>
                </c:pt>
                <c:pt idx="3190">
                  <c:v>0.15865525393145699</c:v>
                </c:pt>
                <c:pt idx="3191">
                  <c:v>0.15865525393145699</c:v>
                </c:pt>
                <c:pt idx="3192">
                  <c:v>0.15865525393145699</c:v>
                </c:pt>
                <c:pt idx="3193">
                  <c:v>0.15865525393145699</c:v>
                </c:pt>
                <c:pt idx="3194">
                  <c:v>0.15865525393145699</c:v>
                </c:pt>
                <c:pt idx="3195">
                  <c:v>0.15865525393145699</c:v>
                </c:pt>
                <c:pt idx="3196">
                  <c:v>0.15865525393145699</c:v>
                </c:pt>
                <c:pt idx="3197">
                  <c:v>0.15865525393145699</c:v>
                </c:pt>
                <c:pt idx="3198">
                  <c:v>0.15865525393145699</c:v>
                </c:pt>
                <c:pt idx="3199">
                  <c:v>0.15865525393145699</c:v>
                </c:pt>
                <c:pt idx="3200">
                  <c:v>0.15865525393145699</c:v>
                </c:pt>
                <c:pt idx="3201">
                  <c:v>0.15865525393145699</c:v>
                </c:pt>
                <c:pt idx="3202">
                  <c:v>0.15865525393145699</c:v>
                </c:pt>
                <c:pt idx="3203">
                  <c:v>0.15865525393145699</c:v>
                </c:pt>
                <c:pt idx="3204">
                  <c:v>0.15865525393145699</c:v>
                </c:pt>
                <c:pt idx="3205">
                  <c:v>0.15865525393145699</c:v>
                </c:pt>
                <c:pt idx="3206">
                  <c:v>0.15865525393145699</c:v>
                </c:pt>
                <c:pt idx="3207">
                  <c:v>0.15865525393145699</c:v>
                </c:pt>
                <c:pt idx="3208">
                  <c:v>0.15865525393145699</c:v>
                </c:pt>
                <c:pt idx="3209">
                  <c:v>0.15865525393145699</c:v>
                </c:pt>
                <c:pt idx="3210">
                  <c:v>0.15865525393145699</c:v>
                </c:pt>
                <c:pt idx="3211">
                  <c:v>0.15865525393145699</c:v>
                </c:pt>
                <c:pt idx="3212">
                  <c:v>0.15865525393145699</c:v>
                </c:pt>
                <c:pt idx="3213">
                  <c:v>0.15865525393145699</c:v>
                </c:pt>
                <c:pt idx="3214">
                  <c:v>0.15865525393145699</c:v>
                </c:pt>
                <c:pt idx="3215">
                  <c:v>0.15865525393145699</c:v>
                </c:pt>
                <c:pt idx="3216">
                  <c:v>0.15865525393145699</c:v>
                </c:pt>
                <c:pt idx="3217">
                  <c:v>0.15865525393145699</c:v>
                </c:pt>
                <c:pt idx="3218">
                  <c:v>0.15865525393145699</c:v>
                </c:pt>
                <c:pt idx="3219">
                  <c:v>0.15865525393145699</c:v>
                </c:pt>
                <c:pt idx="3220">
                  <c:v>0.15865525393145699</c:v>
                </c:pt>
                <c:pt idx="3221">
                  <c:v>0.15865525393145699</c:v>
                </c:pt>
                <c:pt idx="3222">
                  <c:v>0.15865525393145699</c:v>
                </c:pt>
                <c:pt idx="3223">
                  <c:v>0.15865525393145699</c:v>
                </c:pt>
                <c:pt idx="3224">
                  <c:v>0.15865525393145699</c:v>
                </c:pt>
                <c:pt idx="3225">
                  <c:v>0.15865525393145699</c:v>
                </c:pt>
                <c:pt idx="3226">
                  <c:v>0.15865525393145699</c:v>
                </c:pt>
                <c:pt idx="3227">
                  <c:v>0.15865525393145699</c:v>
                </c:pt>
                <c:pt idx="3228">
                  <c:v>0.15865525393145699</c:v>
                </c:pt>
                <c:pt idx="3229">
                  <c:v>0.15865525393145699</c:v>
                </c:pt>
                <c:pt idx="3230">
                  <c:v>0.15865525393145699</c:v>
                </c:pt>
                <c:pt idx="3231">
                  <c:v>0.15865525393145699</c:v>
                </c:pt>
                <c:pt idx="3232">
                  <c:v>0.15865525393145699</c:v>
                </c:pt>
                <c:pt idx="3233">
                  <c:v>0.15865525393145699</c:v>
                </c:pt>
                <c:pt idx="3234">
                  <c:v>0.15865525393145699</c:v>
                </c:pt>
                <c:pt idx="3235">
                  <c:v>0.15865525393145699</c:v>
                </c:pt>
                <c:pt idx="3236">
                  <c:v>0.15865525393145699</c:v>
                </c:pt>
                <c:pt idx="3237">
                  <c:v>0.15865525393145699</c:v>
                </c:pt>
                <c:pt idx="3238">
                  <c:v>0.15865525393145699</c:v>
                </c:pt>
                <c:pt idx="3239">
                  <c:v>0.15865525393145699</c:v>
                </c:pt>
                <c:pt idx="3240">
                  <c:v>0.15865525393145699</c:v>
                </c:pt>
                <c:pt idx="3241">
                  <c:v>0.15865525393145699</c:v>
                </c:pt>
                <c:pt idx="3242">
                  <c:v>0.15865525393145699</c:v>
                </c:pt>
                <c:pt idx="3243">
                  <c:v>0.15865525393145699</c:v>
                </c:pt>
                <c:pt idx="3244">
                  <c:v>0.15865525393145699</c:v>
                </c:pt>
                <c:pt idx="3245">
                  <c:v>0.15865525393145699</c:v>
                </c:pt>
                <c:pt idx="3246">
                  <c:v>0.15865525393145699</c:v>
                </c:pt>
                <c:pt idx="3247">
                  <c:v>0.15865525393145699</c:v>
                </c:pt>
                <c:pt idx="3248">
                  <c:v>0.15865525393145699</c:v>
                </c:pt>
                <c:pt idx="3249">
                  <c:v>0.15865525393145699</c:v>
                </c:pt>
                <c:pt idx="3250">
                  <c:v>0.15865525393145699</c:v>
                </c:pt>
                <c:pt idx="3251">
                  <c:v>0.15865525393145699</c:v>
                </c:pt>
                <c:pt idx="3252">
                  <c:v>0.15865525393145699</c:v>
                </c:pt>
                <c:pt idx="3253">
                  <c:v>0.15865525393145699</c:v>
                </c:pt>
                <c:pt idx="3254">
                  <c:v>0.15865525393145699</c:v>
                </c:pt>
                <c:pt idx="3255">
                  <c:v>0.15865525393145699</c:v>
                </c:pt>
                <c:pt idx="3256">
                  <c:v>0.15865525393145699</c:v>
                </c:pt>
                <c:pt idx="3257">
                  <c:v>0.15865525393145699</c:v>
                </c:pt>
                <c:pt idx="3258">
                  <c:v>0.15865525393145699</c:v>
                </c:pt>
                <c:pt idx="3259">
                  <c:v>0.15865525393145699</c:v>
                </c:pt>
                <c:pt idx="3260">
                  <c:v>0.15865525393145699</c:v>
                </c:pt>
                <c:pt idx="3261">
                  <c:v>0.15865525393145699</c:v>
                </c:pt>
                <c:pt idx="3262">
                  <c:v>0.15865525393145699</c:v>
                </c:pt>
                <c:pt idx="3263">
                  <c:v>0.15865525393145699</c:v>
                </c:pt>
                <c:pt idx="3264">
                  <c:v>0.15865525393145699</c:v>
                </c:pt>
                <c:pt idx="3265">
                  <c:v>0.15865525393145699</c:v>
                </c:pt>
                <c:pt idx="3266">
                  <c:v>0.15865525393145699</c:v>
                </c:pt>
                <c:pt idx="3267">
                  <c:v>0.15865525393145699</c:v>
                </c:pt>
                <c:pt idx="3268">
                  <c:v>0.15865525393145699</c:v>
                </c:pt>
                <c:pt idx="3269">
                  <c:v>0.15865525393145699</c:v>
                </c:pt>
                <c:pt idx="3270">
                  <c:v>0.15865525393145699</c:v>
                </c:pt>
                <c:pt idx="3271">
                  <c:v>0.15865525393145699</c:v>
                </c:pt>
                <c:pt idx="3272">
                  <c:v>0.15865525393145699</c:v>
                </c:pt>
                <c:pt idx="3273">
                  <c:v>0.15865525393145699</c:v>
                </c:pt>
                <c:pt idx="3274">
                  <c:v>0.15865525393145699</c:v>
                </c:pt>
                <c:pt idx="3275">
                  <c:v>0.15865525393145699</c:v>
                </c:pt>
                <c:pt idx="3276">
                  <c:v>0.15865525393145699</c:v>
                </c:pt>
                <c:pt idx="3277">
                  <c:v>0.15865525393145699</c:v>
                </c:pt>
                <c:pt idx="3278">
                  <c:v>0.15865525393145699</c:v>
                </c:pt>
                <c:pt idx="3279">
                  <c:v>0.15865525393145699</c:v>
                </c:pt>
                <c:pt idx="3280">
                  <c:v>0.15865525393145699</c:v>
                </c:pt>
                <c:pt idx="3281">
                  <c:v>0.15865525393145699</c:v>
                </c:pt>
                <c:pt idx="3282">
                  <c:v>0.15865525393145699</c:v>
                </c:pt>
                <c:pt idx="3283">
                  <c:v>0.15865525393145699</c:v>
                </c:pt>
                <c:pt idx="3284">
                  <c:v>0.15865525393145699</c:v>
                </c:pt>
                <c:pt idx="3285">
                  <c:v>0.15865525393145699</c:v>
                </c:pt>
                <c:pt idx="3286">
                  <c:v>0.15865525393145699</c:v>
                </c:pt>
                <c:pt idx="3287">
                  <c:v>0.15865525393145699</c:v>
                </c:pt>
                <c:pt idx="3288">
                  <c:v>0.15865525393145699</c:v>
                </c:pt>
                <c:pt idx="3289">
                  <c:v>0.15865525393145699</c:v>
                </c:pt>
                <c:pt idx="3290">
                  <c:v>0.15865525393145699</c:v>
                </c:pt>
                <c:pt idx="3291">
                  <c:v>0.15865525393145699</c:v>
                </c:pt>
                <c:pt idx="3292">
                  <c:v>0.15865525393145699</c:v>
                </c:pt>
                <c:pt idx="3293">
                  <c:v>0.15865525393145699</c:v>
                </c:pt>
                <c:pt idx="3294">
                  <c:v>0.15865525393145699</c:v>
                </c:pt>
                <c:pt idx="3295">
                  <c:v>0.15865525393145699</c:v>
                </c:pt>
                <c:pt idx="3296">
                  <c:v>0.15865525393145699</c:v>
                </c:pt>
                <c:pt idx="3297">
                  <c:v>0.15865525393145699</c:v>
                </c:pt>
                <c:pt idx="3298">
                  <c:v>0.15865525393145699</c:v>
                </c:pt>
                <c:pt idx="3299">
                  <c:v>0.15865525393145699</c:v>
                </c:pt>
                <c:pt idx="3300">
                  <c:v>0.15865525393145699</c:v>
                </c:pt>
                <c:pt idx="3301">
                  <c:v>0.15865525393145699</c:v>
                </c:pt>
                <c:pt idx="3302">
                  <c:v>0.15865525393145699</c:v>
                </c:pt>
                <c:pt idx="3303">
                  <c:v>0.15865525393145699</c:v>
                </c:pt>
                <c:pt idx="3304">
                  <c:v>0.15865525393145699</c:v>
                </c:pt>
                <c:pt idx="3305">
                  <c:v>0.15865525393145699</c:v>
                </c:pt>
                <c:pt idx="3306">
                  <c:v>0.15865525393145699</c:v>
                </c:pt>
                <c:pt idx="3307">
                  <c:v>0.15865525393145699</c:v>
                </c:pt>
                <c:pt idx="3308">
                  <c:v>0.15865525393145699</c:v>
                </c:pt>
                <c:pt idx="3309">
                  <c:v>0.15865525393145699</c:v>
                </c:pt>
                <c:pt idx="3310">
                  <c:v>0.15865525393145699</c:v>
                </c:pt>
                <c:pt idx="3311">
                  <c:v>0.15865525393145699</c:v>
                </c:pt>
                <c:pt idx="3312">
                  <c:v>0.15865525393145699</c:v>
                </c:pt>
                <c:pt idx="3313">
                  <c:v>0.15865525393145699</c:v>
                </c:pt>
                <c:pt idx="3314">
                  <c:v>0.15865525393145699</c:v>
                </c:pt>
                <c:pt idx="3315">
                  <c:v>0.15865525393145699</c:v>
                </c:pt>
                <c:pt idx="3316">
                  <c:v>0.15865525393145699</c:v>
                </c:pt>
                <c:pt idx="3317">
                  <c:v>0.15865525393145699</c:v>
                </c:pt>
                <c:pt idx="3318">
                  <c:v>0.15865525393145699</c:v>
                </c:pt>
                <c:pt idx="3319">
                  <c:v>0.15865525393145699</c:v>
                </c:pt>
                <c:pt idx="3320">
                  <c:v>0.15865525393145699</c:v>
                </c:pt>
                <c:pt idx="3321">
                  <c:v>0.15865525393145699</c:v>
                </c:pt>
                <c:pt idx="3322">
                  <c:v>0.15865525393145699</c:v>
                </c:pt>
                <c:pt idx="3323">
                  <c:v>0.15865525393145699</c:v>
                </c:pt>
                <c:pt idx="3324">
                  <c:v>0.15865525393145699</c:v>
                </c:pt>
                <c:pt idx="3325">
                  <c:v>0.15865525393145699</c:v>
                </c:pt>
                <c:pt idx="3326">
                  <c:v>0.15865525393145699</c:v>
                </c:pt>
                <c:pt idx="3327">
                  <c:v>0.15865525393145699</c:v>
                </c:pt>
                <c:pt idx="3328">
                  <c:v>0.15865525393145699</c:v>
                </c:pt>
                <c:pt idx="3329">
                  <c:v>0.15865525393145699</c:v>
                </c:pt>
                <c:pt idx="3330">
                  <c:v>0.15865525393145699</c:v>
                </c:pt>
                <c:pt idx="3331">
                  <c:v>0.15865525393145699</c:v>
                </c:pt>
                <c:pt idx="3332">
                  <c:v>0.15865525393145699</c:v>
                </c:pt>
                <c:pt idx="3333">
                  <c:v>0.15865525393145699</c:v>
                </c:pt>
                <c:pt idx="3334">
                  <c:v>0.15865525393145699</c:v>
                </c:pt>
                <c:pt idx="3335">
                  <c:v>0.15865525393145699</c:v>
                </c:pt>
                <c:pt idx="3336">
                  <c:v>0.15865525393145699</c:v>
                </c:pt>
                <c:pt idx="3337">
                  <c:v>0.15865525393145699</c:v>
                </c:pt>
                <c:pt idx="3338">
                  <c:v>0.15865525393145699</c:v>
                </c:pt>
                <c:pt idx="3339">
                  <c:v>0.15865525393145699</c:v>
                </c:pt>
                <c:pt idx="3340">
                  <c:v>0.15865525393145699</c:v>
                </c:pt>
                <c:pt idx="3341">
                  <c:v>0.15865525393145699</c:v>
                </c:pt>
                <c:pt idx="3342">
                  <c:v>0.15865525393145699</c:v>
                </c:pt>
                <c:pt idx="3343">
                  <c:v>0.15865525393145699</c:v>
                </c:pt>
                <c:pt idx="3344">
                  <c:v>0.15865525393145699</c:v>
                </c:pt>
                <c:pt idx="3345">
                  <c:v>0.15865525393145699</c:v>
                </c:pt>
                <c:pt idx="3346">
                  <c:v>0.15865525393145699</c:v>
                </c:pt>
                <c:pt idx="3347">
                  <c:v>0.15865525393145699</c:v>
                </c:pt>
                <c:pt idx="3348">
                  <c:v>0.15865525393145699</c:v>
                </c:pt>
                <c:pt idx="3349">
                  <c:v>0.15865525393145699</c:v>
                </c:pt>
                <c:pt idx="3350">
                  <c:v>0.15865525393145699</c:v>
                </c:pt>
                <c:pt idx="3351">
                  <c:v>0.15865525393145699</c:v>
                </c:pt>
                <c:pt idx="3352">
                  <c:v>0.15865525393145699</c:v>
                </c:pt>
                <c:pt idx="3353">
                  <c:v>0.15865525393145699</c:v>
                </c:pt>
                <c:pt idx="3354">
                  <c:v>0.15865525393145699</c:v>
                </c:pt>
                <c:pt idx="3355">
                  <c:v>0.15865525393145699</c:v>
                </c:pt>
                <c:pt idx="3356">
                  <c:v>0.15865525393145699</c:v>
                </c:pt>
                <c:pt idx="3357">
                  <c:v>0.15865525393145699</c:v>
                </c:pt>
                <c:pt idx="3358">
                  <c:v>0.15865525393145699</c:v>
                </c:pt>
                <c:pt idx="3359">
                  <c:v>0.15865525393145699</c:v>
                </c:pt>
                <c:pt idx="3360">
                  <c:v>0.15865525393145699</c:v>
                </c:pt>
                <c:pt idx="3361">
                  <c:v>0.15865525393145699</c:v>
                </c:pt>
                <c:pt idx="3362">
                  <c:v>0.15865525393145699</c:v>
                </c:pt>
                <c:pt idx="3363">
                  <c:v>0.15865525393145699</c:v>
                </c:pt>
                <c:pt idx="3364">
                  <c:v>0.15865525393145699</c:v>
                </c:pt>
                <c:pt idx="3365">
                  <c:v>0.15865525393145699</c:v>
                </c:pt>
                <c:pt idx="3366">
                  <c:v>0.15865525393145699</c:v>
                </c:pt>
                <c:pt idx="3367">
                  <c:v>0.15865525393145699</c:v>
                </c:pt>
                <c:pt idx="3368">
                  <c:v>0.15865525393145699</c:v>
                </c:pt>
                <c:pt idx="3369">
                  <c:v>0.15865525393145699</c:v>
                </c:pt>
                <c:pt idx="3370">
                  <c:v>0.15865525393145699</c:v>
                </c:pt>
                <c:pt idx="3371">
                  <c:v>0.15865525393145699</c:v>
                </c:pt>
                <c:pt idx="3372">
                  <c:v>0.15865525393145699</c:v>
                </c:pt>
                <c:pt idx="3373">
                  <c:v>0.15865525393145699</c:v>
                </c:pt>
                <c:pt idx="3374">
                  <c:v>0.15865525393145699</c:v>
                </c:pt>
                <c:pt idx="3375">
                  <c:v>0.15865525393145699</c:v>
                </c:pt>
                <c:pt idx="3376">
                  <c:v>0.15865525393145699</c:v>
                </c:pt>
                <c:pt idx="3377">
                  <c:v>0.15865525393145699</c:v>
                </c:pt>
                <c:pt idx="3378">
                  <c:v>0.15865525393145699</c:v>
                </c:pt>
                <c:pt idx="3379">
                  <c:v>0.15865525393145699</c:v>
                </c:pt>
                <c:pt idx="3380">
                  <c:v>0.15865525393145699</c:v>
                </c:pt>
                <c:pt idx="3381">
                  <c:v>0.15865525393145699</c:v>
                </c:pt>
                <c:pt idx="3382">
                  <c:v>0.15865525393145699</c:v>
                </c:pt>
                <c:pt idx="3383">
                  <c:v>0.15865525393145699</c:v>
                </c:pt>
                <c:pt idx="3384">
                  <c:v>0.15865525393145699</c:v>
                </c:pt>
                <c:pt idx="3385">
                  <c:v>0.15865525393145699</c:v>
                </c:pt>
                <c:pt idx="3386">
                  <c:v>0.15865525393145699</c:v>
                </c:pt>
                <c:pt idx="3387">
                  <c:v>0.15865525393145699</c:v>
                </c:pt>
                <c:pt idx="3388">
                  <c:v>0.15865525393145699</c:v>
                </c:pt>
                <c:pt idx="3389">
                  <c:v>0.15865525393145699</c:v>
                </c:pt>
                <c:pt idx="3390">
                  <c:v>0.15865525393145699</c:v>
                </c:pt>
                <c:pt idx="3391">
                  <c:v>0.15865525393145699</c:v>
                </c:pt>
                <c:pt idx="3392">
                  <c:v>0.15865525393145699</c:v>
                </c:pt>
                <c:pt idx="3393">
                  <c:v>0.15865525393145699</c:v>
                </c:pt>
                <c:pt idx="3394">
                  <c:v>0.15865525393145699</c:v>
                </c:pt>
                <c:pt idx="3395">
                  <c:v>0.15865525393145699</c:v>
                </c:pt>
                <c:pt idx="3396">
                  <c:v>0.15865525393145699</c:v>
                </c:pt>
                <c:pt idx="3397">
                  <c:v>0.15865525393145699</c:v>
                </c:pt>
                <c:pt idx="3398">
                  <c:v>0.15865525393145699</c:v>
                </c:pt>
                <c:pt idx="3399">
                  <c:v>0.15865525393145699</c:v>
                </c:pt>
                <c:pt idx="3400">
                  <c:v>0.15865525393145699</c:v>
                </c:pt>
                <c:pt idx="3401">
                  <c:v>0.15865525393145699</c:v>
                </c:pt>
                <c:pt idx="3402">
                  <c:v>0.15865525393145699</c:v>
                </c:pt>
                <c:pt idx="3403">
                  <c:v>0.15865525393145699</c:v>
                </c:pt>
                <c:pt idx="3404">
                  <c:v>0.15865525393145699</c:v>
                </c:pt>
                <c:pt idx="3405">
                  <c:v>0.15865525393145699</c:v>
                </c:pt>
                <c:pt idx="3406">
                  <c:v>0.15865525393145699</c:v>
                </c:pt>
                <c:pt idx="3407">
                  <c:v>0.15865525393145699</c:v>
                </c:pt>
                <c:pt idx="3408">
                  <c:v>0.15865525393145699</c:v>
                </c:pt>
                <c:pt idx="3409">
                  <c:v>0.15865525393145699</c:v>
                </c:pt>
                <c:pt idx="3410">
                  <c:v>0.15865525393145699</c:v>
                </c:pt>
                <c:pt idx="3411">
                  <c:v>0.15865525393145699</c:v>
                </c:pt>
                <c:pt idx="3412">
                  <c:v>0.15865525393145699</c:v>
                </c:pt>
                <c:pt idx="3413">
                  <c:v>0.15865525393145699</c:v>
                </c:pt>
                <c:pt idx="3414">
                  <c:v>0.15865525393145699</c:v>
                </c:pt>
                <c:pt idx="3415">
                  <c:v>0.15865525393145699</c:v>
                </c:pt>
                <c:pt idx="3416">
                  <c:v>0.15865525393145699</c:v>
                </c:pt>
                <c:pt idx="3417">
                  <c:v>0.15865525393145699</c:v>
                </c:pt>
                <c:pt idx="3418">
                  <c:v>0.15865525393145699</c:v>
                </c:pt>
                <c:pt idx="3419">
                  <c:v>0.15865525393145699</c:v>
                </c:pt>
                <c:pt idx="3420">
                  <c:v>0.15865525393145699</c:v>
                </c:pt>
                <c:pt idx="3421">
                  <c:v>0.15865525393145699</c:v>
                </c:pt>
                <c:pt idx="3422">
                  <c:v>0.15865525393145699</c:v>
                </c:pt>
                <c:pt idx="3423">
                  <c:v>0.15865525393145699</c:v>
                </c:pt>
                <c:pt idx="3424">
                  <c:v>0.15865525393145699</c:v>
                </c:pt>
                <c:pt idx="3425">
                  <c:v>0.15865525393145699</c:v>
                </c:pt>
                <c:pt idx="3426">
                  <c:v>0.15865525393145699</c:v>
                </c:pt>
                <c:pt idx="3427">
                  <c:v>0.15865525393145699</c:v>
                </c:pt>
                <c:pt idx="3428">
                  <c:v>0.15865525393145699</c:v>
                </c:pt>
                <c:pt idx="3429">
                  <c:v>0.15865525393145699</c:v>
                </c:pt>
                <c:pt idx="3430">
                  <c:v>0.15865525393145699</c:v>
                </c:pt>
                <c:pt idx="3431">
                  <c:v>0.15865525393145699</c:v>
                </c:pt>
                <c:pt idx="3432">
                  <c:v>0.15865525393145699</c:v>
                </c:pt>
                <c:pt idx="3433">
                  <c:v>0.15865525393145699</c:v>
                </c:pt>
                <c:pt idx="3434">
                  <c:v>0.15865525393145699</c:v>
                </c:pt>
                <c:pt idx="3435">
                  <c:v>0.15865525393145699</c:v>
                </c:pt>
                <c:pt idx="3436">
                  <c:v>0.15865525393145699</c:v>
                </c:pt>
                <c:pt idx="3437">
                  <c:v>0.15865525393145699</c:v>
                </c:pt>
                <c:pt idx="3438">
                  <c:v>0.15865525393145699</c:v>
                </c:pt>
                <c:pt idx="3439">
                  <c:v>0.15865525393145699</c:v>
                </c:pt>
                <c:pt idx="3440">
                  <c:v>0.15865525393145699</c:v>
                </c:pt>
                <c:pt idx="3441">
                  <c:v>0.15865525393145699</c:v>
                </c:pt>
                <c:pt idx="3442">
                  <c:v>0.15865525393145699</c:v>
                </c:pt>
                <c:pt idx="3443">
                  <c:v>0.15865525393145699</c:v>
                </c:pt>
                <c:pt idx="3444">
                  <c:v>0.15865525393145699</c:v>
                </c:pt>
                <c:pt idx="3445">
                  <c:v>0.15865525393145699</c:v>
                </c:pt>
                <c:pt idx="3446">
                  <c:v>0.15865525393145699</c:v>
                </c:pt>
                <c:pt idx="3447">
                  <c:v>0.15865525393145699</c:v>
                </c:pt>
                <c:pt idx="3448">
                  <c:v>0.15865525393145699</c:v>
                </c:pt>
                <c:pt idx="3449">
                  <c:v>0.15865525393145699</c:v>
                </c:pt>
                <c:pt idx="3450">
                  <c:v>0.15865525393145699</c:v>
                </c:pt>
                <c:pt idx="3451">
                  <c:v>0.15865525393145699</c:v>
                </c:pt>
                <c:pt idx="3452">
                  <c:v>0.15865525393145699</c:v>
                </c:pt>
                <c:pt idx="3453">
                  <c:v>0.15865525393145699</c:v>
                </c:pt>
                <c:pt idx="3454">
                  <c:v>0.15865525393145699</c:v>
                </c:pt>
                <c:pt idx="3455">
                  <c:v>0.15865525393145699</c:v>
                </c:pt>
                <c:pt idx="3456">
                  <c:v>0.15865525393145699</c:v>
                </c:pt>
                <c:pt idx="3457">
                  <c:v>0.15865525393145699</c:v>
                </c:pt>
                <c:pt idx="3458">
                  <c:v>0.15865525393145699</c:v>
                </c:pt>
                <c:pt idx="3459">
                  <c:v>0.15865525393145699</c:v>
                </c:pt>
                <c:pt idx="3460">
                  <c:v>0.15865525393145699</c:v>
                </c:pt>
                <c:pt idx="3461">
                  <c:v>0.15865525393145699</c:v>
                </c:pt>
                <c:pt idx="3462">
                  <c:v>0.15865525393145699</c:v>
                </c:pt>
                <c:pt idx="3463">
                  <c:v>0.15865525393145699</c:v>
                </c:pt>
                <c:pt idx="3464">
                  <c:v>0.15865525393145699</c:v>
                </c:pt>
                <c:pt idx="3465">
                  <c:v>0.15865525393145699</c:v>
                </c:pt>
                <c:pt idx="3466">
                  <c:v>0.15865525393145699</c:v>
                </c:pt>
                <c:pt idx="3467">
                  <c:v>0.15865525393145699</c:v>
                </c:pt>
                <c:pt idx="3468">
                  <c:v>0.15865525393145699</c:v>
                </c:pt>
                <c:pt idx="3469">
                  <c:v>0.15865525393145699</c:v>
                </c:pt>
                <c:pt idx="3470">
                  <c:v>0.15865525393145699</c:v>
                </c:pt>
                <c:pt idx="3471">
                  <c:v>0.15865525393145699</c:v>
                </c:pt>
                <c:pt idx="3472">
                  <c:v>0.15865525393145699</c:v>
                </c:pt>
                <c:pt idx="3473">
                  <c:v>0.15865525393145699</c:v>
                </c:pt>
                <c:pt idx="3474">
                  <c:v>0.15865525393145699</c:v>
                </c:pt>
                <c:pt idx="3475">
                  <c:v>0.15865525393145699</c:v>
                </c:pt>
                <c:pt idx="3476">
                  <c:v>0.15865525393145699</c:v>
                </c:pt>
                <c:pt idx="3477">
                  <c:v>0.15865525393145699</c:v>
                </c:pt>
                <c:pt idx="3478">
                  <c:v>0.15865525393145699</c:v>
                </c:pt>
                <c:pt idx="3479">
                  <c:v>0.15865525393145699</c:v>
                </c:pt>
                <c:pt idx="3480">
                  <c:v>0.15865525393145699</c:v>
                </c:pt>
                <c:pt idx="3481">
                  <c:v>0.15865525393145699</c:v>
                </c:pt>
                <c:pt idx="3482">
                  <c:v>0.15865525393145699</c:v>
                </c:pt>
                <c:pt idx="3483">
                  <c:v>0.15865525393145699</c:v>
                </c:pt>
                <c:pt idx="3484">
                  <c:v>0.15865525393145699</c:v>
                </c:pt>
                <c:pt idx="3485">
                  <c:v>0.15865525393145699</c:v>
                </c:pt>
                <c:pt idx="3486">
                  <c:v>0.15865525393145699</c:v>
                </c:pt>
                <c:pt idx="3487">
                  <c:v>0.15865525393145699</c:v>
                </c:pt>
                <c:pt idx="3488">
                  <c:v>0.15865525393145699</c:v>
                </c:pt>
                <c:pt idx="3489">
                  <c:v>0.15865525393145699</c:v>
                </c:pt>
                <c:pt idx="3490">
                  <c:v>0.15865525393145699</c:v>
                </c:pt>
                <c:pt idx="3491">
                  <c:v>0.15865525393145699</c:v>
                </c:pt>
                <c:pt idx="3492">
                  <c:v>0.15865525393145699</c:v>
                </c:pt>
                <c:pt idx="3493">
                  <c:v>0.15865525393145699</c:v>
                </c:pt>
                <c:pt idx="3494">
                  <c:v>0.15865525393145699</c:v>
                </c:pt>
                <c:pt idx="3495">
                  <c:v>0.15865525393145699</c:v>
                </c:pt>
                <c:pt idx="3496">
                  <c:v>0.15865525393145699</c:v>
                </c:pt>
                <c:pt idx="3497">
                  <c:v>0.15865525393145699</c:v>
                </c:pt>
                <c:pt idx="3498">
                  <c:v>0.15865525393145699</c:v>
                </c:pt>
                <c:pt idx="3499">
                  <c:v>0.15865525393145699</c:v>
                </c:pt>
                <c:pt idx="3500">
                  <c:v>0.15865525393145699</c:v>
                </c:pt>
                <c:pt idx="3501">
                  <c:v>0.15865525393145699</c:v>
                </c:pt>
                <c:pt idx="3502">
                  <c:v>0.15865525393145699</c:v>
                </c:pt>
                <c:pt idx="3503">
                  <c:v>0.15865525393145699</c:v>
                </c:pt>
                <c:pt idx="3504">
                  <c:v>0.15865525393145699</c:v>
                </c:pt>
                <c:pt idx="3505">
                  <c:v>0.15865525393145699</c:v>
                </c:pt>
                <c:pt idx="3506">
                  <c:v>0.15865525393145699</c:v>
                </c:pt>
                <c:pt idx="3507">
                  <c:v>0.15865525393145699</c:v>
                </c:pt>
                <c:pt idx="3508">
                  <c:v>0.15865525393145699</c:v>
                </c:pt>
                <c:pt idx="3509">
                  <c:v>0.15865525393145699</c:v>
                </c:pt>
                <c:pt idx="3510">
                  <c:v>0.15865525393145699</c:v>
                </c:pt>
                <c:pt idx="3511">
                  <c:v>0.15865525393145699</c:v>
                </c:pt>
                <c:pt idx="3512">
                  <c:v>0.15865525393145699</c:v>
                </c:pt>
                <c:pt idx="3513">
                  <c:v>0.15865525393145699</c:v>
                </c:pt>
                <c:pt idx="3514">
                  <c:v>0.15865525393145699</c:v>
                </c:pt>
                <c:pt idx="3515">
                  <c:v>0.15865525393145699</c:v>
                </c:pt>
                <c:pt idx="3516">
                  <c:v>0.15865525393145699</c:v>
                </c:pt>
                <c:pt idx="3517">
                  <c:v>0.15865525393145699</c:v>
                </c:pt>
                <c:pt idx="3518">
                  <c:v>0.15865525393145699</c:v>
                </c:pt>
                <c:pt idx="3519">
                  <c:v>0.15865525393145699</c:v>
                </c:pt>
                <c:pt idx="3520">
                  <c:v>0.15865525393145699</c:v>
                </c:pt>
                <c:pt idx="3521">
                  <c:v>0.15865525393145699</c:v>
                </c:pt>
                <c:pt idx="3522">
                  <c:v>0.15865525393145699</c:v>
                </c:pt>
                <c:pt idx="3523">
                  <c:v>0.15865525393145699</c:v>
                </c:pt>
                <c:pt idx="3524">
                  <c:v>0.15865525393145699</c:v>
                </c:pt>
                <c:pt idx="3525">
                  <c:v>0.15865525393145699</c:v>
                </c:pt>
                <c:pt idx="3526">
                  <c:v>0.15865525393145699</c:v>
                </c:pt>
                <c:pt idx="3527">
                  <c:v>0.15865525393145699</c:v>
                </c:pt>
                <c:pt idx="3528">
                  <c:v>0.15865525393145699</c:v>
                </c:pt>
                <c:pt idx="3529">
                  <c:v>0.15865525393145699</c:v>
                </c:pt>
                <c:pt idx="3530">
                  <c:v>0.15865525393145699</c:v>
                </c:pt>
                <c:pt idx="3531">
                  <c:v>0.15865525393145699</c:v>
                </c:pt>
                <c:pt idx="3532">
                  <c:v>0.15865525393145699</c:v>
                </c:pt>
                <c:pt idx="3533">
                  <c:v>0.15865525393145699</c:v>
                </c:pt>
                <c:pt idx="3534">
                  <c:v>0.15865525393145699</c:v>
                </c:pt>
                <c:pt idx="3535">
                  <c:v>0.15865525393145699</c:v>
                </c:pt>
                <c:pt idx="3536">
                  <c:v>0.15865525393145699</c:v>
                </c:pt>
                <c:pt idx="3537">
                  <c:v>0.15865525393145699</c:v>
                </c:pt>
                <c:pt idx="3538">
                  <c:v>0.15865525393145699</c:v>
                </c:pt>
                <c:pt idx="3539">
                  <c:v>0.15865525393145699</c:v>
                </c:pt>
                <c:pt idx="3540">
                  <c:v>0.15865525393145699</c:v>
                </c:pt>
                <c:pt idx="3541">
                  <c:v>0.15865525393145699</c:v>
                </c:pt>
                <c:pt idx="3542">
                  <c:v>0.15865525393145699</c:v>
                </c:pt>
                <c:pt idx="3543">
                  <c:v>0.15865525393145699</c:v>
                </c:pt>
                <c:pt idx="3544">
                  <c:v>0.15865525393145699</c:v>
                </c:pt>
                <c:pt idx="3545">
                  <c:v>0.15865525393145699</c:v>
                </c:pt>
                <c:pt idx="3546">
                  <c:v>0.15865525393145699</c:v>
                </c:pt>
                <c:pt idx="3547">
                  <c:v>0.15865525393145699</c:v>
                </c:pt>
                <c:pt idx="3548">
                  <c:v>0.15865525393145699</c:v>
                </c:pt>
                <c:pt idx="3549">
                  <c:v>0.15865525393145699</c:v>
                </c:pt>
                <c:pt idx="3550">
                  <c:v>0.15865525393145699</c:v>
                </c:pt>
                <c:pt idx="3551">
                  <c:v>0.15865525393145699</c:v>
                </c:pt>
                <c:pt idx="3552">
                  <c:v>0.15865525393145699</c:v>
                </c:pt>
                <c:pt idx="3553">
                  <c:v>0.15865525393145699</c:v>
                </c:pt>
                <c:pt idx="3554">
                  <c:v>0.15865525393145699</c:v>
                </c:pt>
                <c:pt idx="3555">
                  <c:v>0.15865525393145699</c:v>
                </c:pt>
                <c:pt idx="3556">
                  <c:v>0.15865525393145699</c:v>
                </c:pt>
                <c:pt idx="3557">
                  <c:v>0.15865525393145699</c:v>
                </c:pt>
                <c:pt idx="3558">
                  <c:v>0.15865525393145699</c:v>
                </c:pt>
                <c:pt idx="3559">
                  <c:v>0.15865525393145699</c:v>
                </c:pt>
                <c:pt idx="3560">
                  <c:v>0.15865525393145699</c:v>
                </c:pt>
                <c:pt idx="3561">
                  <c:v>0.15865525393145699</c:v>
                </c:pt>
                <c:pt idx="3562">
                  <c:v>0.15865525393145699</c:v>
                </c:pt>
                <c:pt idx="3563">
                  <c:v>0.15865525393145699</c:v>
                </c:pt>
                <c:pt idx="3564">
                  <c:v>0.15865525393145699</c:v>
                </c:pt>
                <c:pt idx="3565">
                  <c:v>0.15865525393145699</c:v>
                </c:pt>
                <c:pt idx="3566">
                  <c:v>0.15865525393145699</c:v>
                </c:pt>
                <c:pt idx="3567">
                  <c:v>0.15865525393145699</c:v>
                </c:pt>
                <c:pt idx="3568">
                  <c:v>0.15865525393145699</c:v>
                </c:pt>
                <c:pt idx="3569">
                  <c:v>0.15865525393145699</c:v>
                </c:pt>
                <c:pt idx="3570">
                  <c:v>0.15865525393145699</c:v>
                </c:pt>
                <c:pt idx="3571">
                  <c:v>0.15865525393145699</c:v>
                </c:pt>
                <c:pt idx="3572">
                  <c:v>0.15865525393145699</c:v>
                </c:pt>
                <c:pt idx="3573">
                  <c:v>0.15865525393145699</c:v>
                </c:pt>
                <c:pt idx="3574">
                  <c:v>0.15865525393145699</c:v>
                </c:pt>
                <c:pt idx="3575">
                  <c:v>0.15865525393145699</c:v>
                </c:pt>
                <c:pt idx="3576">
                  <c:v>0.15865525393145699</c:v>
                </c:pt>
                <c:pt idx="3577">
                  <c:v>0.15865525393145699</c:v>
                </c:pt>
                <c:pt idx="3578">
                  <c:v>0.15865525393145699</c:v>
                </c:pt>
                <c:pt idx="3579">
                  <c:v>0.15865525393145699</c:v>
                </c:pt>
                <c:pt idx="3580">
                  <c:v>0.15865525393145699</c:v>
                </c:pt>
                <c:pt idx="3581">
                  <c:v>0.15865525393145699</c:v>
                </c:pt>
                <c:pt idx="3582">
                  <c:v>0.15865525393145699</c:v>
                </c:pt>
                <c:pt idx="3583">
                  <c:v>0.15865525393145699</c:v>
                </c:pt>
                <c:pt idx="3584">
                  <c:v>0.15865525393145699</c:v>
                </c:pt>
                <c:pt idx="3585">
                  <c:v>0.15865525393145699</c:v>
                </c:pt>
                <c:pt idx="3586">
                  <c:v>0.15865525393145699</c:v>
                </c:pt>
                <c:pt idx="3587">
                  <c:v>0.15865525393145699</c:v>
                </c:pt>
                <c:pt idx="3588">
                  <c:v>0.15865525393145699</c:v>
                </c:pt>
                <c:pt idx="3589">
                  <c:v>0.15865525393145699</c:v>
                </c:pt>
                <c:pt idx="3590">
                  <c:v>0.15865525393145699</c:v>
                </c:pt>
                <c:pt idx="3591">
                  <c:v>0.15865525393145699</c:v>
                </c:pt>
                <c:pt idx="3592">
                  <c:v>0.15865525393145699</c:v>
                </c:pt>
                <c:pt idx="3593">
                  <c:v>0.15865525393145699</c:v>
                </c:pt>
                <c:pt idx="3594">
                  <c:v>0.15865525393145699</c:v>
                </c:pt>
                <c:pt idx="3595">
                  <c:v>0.15865525393145699</c:v>
                </c:pt>
                <c:pt idx="3596">
                  <c:v>0.15865525393145699</c:v>
                </c:pt>
                <c:pt idx="3597">
                  <c:v>0.15865525393145699</c:v>
                </c:pt>
                <c:pt idx="3598">
                  <c:v>0.15865525393145699</c:v>
                </c:pt>
                <c:pt idx="3599">
                  <c:v>0.15865525393145699</c:v>
                </c:pt>
                <c:pt idx="3600">
                  <c:v>0.15865525393145699</c:v>
                </c:pt>
                <c:pt idx="3601">
                  <c:v>0.15865525393145699</c:v>
                </c:pt>
                <c:pt idx="3602">
                  <c:v>0.15865525393145699</c:v>
                </c:pt>
                <c:pt idx="3603">
                  <c:v>0.15865525393145699</c:v>
                </c:pt>
                <c:pt idx="3604">
                  <c:v>0.15865525393145699</c:v>
                </c:pt>
                <c:pt idx="3605">
                  <c:v>0.15865525393145699</c:v>
                </c:pt>
                <c:pt idx="3606">
                  <c:v>0.15865525393145699</c:v>
                </c:pt>
                <c:pt idx="3607">
                  <c:v>0.15865525393145699</c:v>
                </c:pt>
                <c:pt idx="3608">
                  <c:v>0.15865525393145699</c:v>
                </c:pt>
                <c:pt idx="3609">
                  <c:v>0.15865525393145699</c:v>
                </c:pt>
                <c:pt idx="3610">
                  <c:v>0.15865525393145699</c:v>
                </c:pt>
                <c:pt idx="3611">
                  <c:v>0.15865525393145699</c:v>
                </c:pt>
                <c:pt idx="3612">
                  <c:v>0.15865525393145699</c:v>
                </c:pt>
                <c:pt idx="3613">
                  <c:v>0.15865525393145699</c:v>
                </c:pt>
                <c:pt idx="3614">
                  <c:v>0.15865525393145699</c:v>
                </c:pt>
                <c:pt idx="3615">
                  <c:v>0.15865525393145699</c:v>
                </c:pt>
                <c:pt idx="3616">
                  <c:v>0.15865525393145699</c:v>
                </c:pt>
                <c:pt idx="3617">
                  <c:v>0.15865525393145699</c:v>
                </c:pt>
                <c:pt idx="3618">
                  <c:v>0.15865525393145699</c:v>
                </c:pt>
                <c:pt idx="3619">
                  <c:v>0.15865525393145699</c:v>
                </c:pt>
                <c:pt idx="3620">
                  <c:v>0.15865525393145699</c:v>
                </c:pt>
                <c:pt idx="3621">
                  <c:v>0.15865525393145699</c:v>
                </c:pt>
                <c:pt idx="3622">
                  <c:v>0.15865525393145699</c:v>
                </c:pt>
                <c:pt idx="3623">
                  <c:v>0.15865525393145699</c:v>
                </c:pt>
                <c:pt idx="3624">
                  <c:v>0.15865525393145699</c:v>
                </c:pt>
                <c:pt idx="3625">
                  <c:v>0.15865525393145699</c:v>
                </c:pt>
                <c:pt idx="3626">
                  <c:v>0.15865525393145699</c:v>
                </c:pt>
                <c:pt idx="3627">
                  <c:v>0.15865525393145699</c:v>
                </c:pt>
                <c:pt idx="3628">
                  <c:v>0.15865525393145699</c:v>
                </c:pt>
                <c:pt idx="3629">
                  <c:v>0.15865525393145699</c:v>
                </c:pt>
                <c:pt idx="3630">
                  <c:v>0.15865525393145699</c:v>
                </c:pt>
                <c:pt idx="3631">
                  <c:v>0.15865525393145699</c:v>
                </c:pt>
                <c:pt idx="3632">
                  <c:v>0.15865525393145699</c:v>
                </c:pt>
                <c:pt idx="3633">
                  <c:v>0.15865525393145699</c:v>
                </c:pt>
                <c:pt idx="3634">
                  <c:v>0.15865525393145699</c:v>
                </c:pt>
                <c:pt idx="3635">
                  <c:v>0.15865525393145699</c:v>
                </c:pt>
                <c:pt idx="3636">
                  <c:v>0.15865525393145699</c:v>
                </c:pt>
                <c:pt idx="3637">
                  <c:v>0.15865525393145699</c:v>
                </c:pt>
                <c:pt idx="3638">
                  <c:v>0.15865525393145699</c:v>
                </c:pt>
                <c:pt idx="3639">
                  <c:v>0.15865525393145699</c:v>
                </c:pt>
                <c:pt idx="3640">
                  <c:v>0.15865525393145699</c:v>
                </c:pt>
                <c:pt idx="3641">
                  <c:v>0.15865525393145699</c:v>
                </c:pt>
                <c:pt idx="3642">
                  <c:v>0.15865525393145699</c:v>
                </c:pt>
                <c:pt idx="3643">
                  <c:v>0.15865525393145699</c:v>
                </c:pt>
                <c:pt idx="3644">
                  <c:v>0.15865525393145699</c:v>
                </c:pt>
                <c:pt idx="3645">
                  <c:v>0.15865525393145699</c:v>
                </c:pt>
                <c:pt idx="3646">
                  <c:v>0.15865525393145699</c:v>
                </c:pt>
                <c:pt idx="3647">
                  <c:v>0.15865525393145699</c:v>
                </c:pt>
                <c:pt idx="3648">
                  <c:v>0.15865525393145699</c:v>
                </c:pt>
                <c:pt idx="3649">
                  <c:v>0.15865525393145699</c:v>
                </c:pt>
                <c:pt idx="3650">
                  <c:v>0.15865525393145699</c:v>
                </c:pt>
                <c:pt idx="3651">
                  <c:v>0.15865525393145699</c:v>
                </c:pt>
                <c:pt idx="3652">
                  <c:v>0.15865525393145699</c:v>
                </c:pt>
                <c:pt idx="3653">
                  <c:v>0.15865525393145699</c:v>
                </c:pt>
                <c:pt idx="3654">
                  <c:v>0.15865525393145699</c:v>
                </c:pt>
                <c:pt idx="3655">
                  <c:v>0.15865525393145699</c:v>
                </c:pt>
                <c:pt idx="3656">
                  <c:v>0.15865525393145699</c:v>
                </c:pt>
                <c:pt idx="3657">
                  <c:v>0.15865525393145699</c:v>
                </c:pt>
                <c:pt idx="3658">
                  <c:v>0.15865525393145699</c:v>
                </c:pt>
                <c:pt idx="3659">
                  <c:v>0.15865525393145699</c:v>
                </c:pt>
                <c:pt idx="3660">
                  <c:v>0.15865525393145699</c:v>
                </c:pt>
                <c:pt idx="3661">
                  <c:v>0.15865525393145699</c:v>
                </c:pt>
                <c:pt idx="3662">
                  <c:v>0.15865525393145699</c:v>
                </c:pt>
                <c:pt idx="3663">
                  <c:v>0.15865525393145699</c:v>
                </c:pt>
                <c:pt idx="3664">
                  <c:v>0.15865525393145699</c:v>
                </c:pt>
                <c:pt idx="3665">
                  <c:v>0.15865525393145699</c:v>
                </c:pt>
                <c:pt idx="3666">
                  <c:v>0.15865525393145699</c:v>
                </c:pt>
                <c:pt idx="3667">
                  <c:v>0.15865525393145699</c:v>
                </c:pt>
                <c:pt idx="3668">
                  <c:v>0.15865525393145699</c:v>
                </c:pt>
                <c:pt idx="3669">
                  <c:v>0.15865525393145699</c:v>
                </c:pt>
                <c:pt idx="3670">
                  <c:v>0.15865525393145699</c:v>
                </c:pt>
                <c:pt idx="3671">
                  <c:v>0.15865525393145699</c:v>
                </c:pt>
                <c:pt idx="3672">
                  <c:v>0.15865525393145699</c:v>
                </c:pt>
                <c:pt idx="3673">
                  <c:v>0.15865525393145699</c:v>
                </c:pt>
                <c:pt idx="3674">
                  <c:v>0.15865525393145699</c:v>
                </c:pt>
                <c:pt idx="3675">
                  <c:v>0.15865525393145699</c:v>
                </c:pt>
                <c:pt idx="3676">
                  <c:v>0.15865525393145699</c:v>
                </c:pt>
                <c:pt idx="3677">
                  <c:v>0.15865525393145699</c:v>
                </c:pt>
                <c:pt idx="3678">
                  <c:v>0.15865525393145699</c:v>
                </c:pt>
                <c:pt idx="3679">
                  <c:v>0.15865525393145699</c:v>
                </c:pt>
                <c:pt idx="3680">
                  <c:v>0.15865525393145699</c:v>
                </c:pt>
                <c:pt idx="3681">
                  <c:v>0.15865525393145699</c:v>
                </c:pt>
                <c:pt idx="3682">
                  <c:v>0.15865525393145699</c:v>
                </c:pt>
                <c:pt idx="3683">
                  <c:v>0.15865525393145699</c:v>
                </c:pt>
                <c:pt idx="3684">
                  <c:v>0.15865525393145699</c:v>
                </c:pt>
                <c:pt idx="3685">
                  <c:v>0.15865525393145699</c:v>
                </c:pt>
                <c:pt idx="3686">
                  <c:v>0.15865525393145699</c:v>
                </c:pt>
                <c:pt idx="3687">
                  <c:v>0.15865525393145699</c:v>
                </c:pt>
                <c:pt idx="3688">
                  <c:v>0.15865525393145699</c:v>
                </c:pt>
                <c:pt idx="3689">
                  <c:v>0.15865525393145699</c:v>
                </c:pt>
                <c:pt idx="3690">
                  <c:v>0.15865525393145699</c:v>
                </c:pt>
                <c:pt idx="3691">
                  <c:v>0.15865525393145699</c:v>
                </c:pt>
                <c:pt idx="3692">
                  <c:v>0.15865525393145699</c:v>
                </c:pt>
                <c:pt idx="3693">
                  <c:v>0.15865525393145699</c:v>
                </c:pt>
                <c:pt idx="3694">
                  <c:v>0.15865525393145699</c:v>
                </c:pt>
                <c:pt idx="3695">
                  <c:v>0.15865525393145699</c:v>
                </c:pt>
                <c:pt idx="3696">
                  <c:v>0.15865525393145699</c:v>
                </c:pt>
                <c:pt idx="3697">
                  <c:v>0.15865525393145699</c:v>
                </c:pt>
                <c:pt idx="3698">
                  <c:v>0.15865525393145699</c:v>
                </c:pt>
                <c:pt idx="3699">
                  <c:v>0.15865525393145699</c:v>
                </c:pt>
                <c:pt idx="3700">
                  <c:v>0.15865525393145699</c:v>
                </c:pt>
                <c:pt idx="3701">
                  <c:v>0.15865525393145699</c:v>
                </c:pt>
                <c:pt idx="3702">
                  <c:v>0.15865525393145699</c:v>
                </c:pt>
                <c:pt idx="3703">
                  <c:v>0.15865525393145699</c:v>
                </c:pt>
                <c:pt idx="3704">
                  <c:v>0.15865525393145699</c:v>
                </c:pt>
                <c:pt idx="3705">
                  <c:v>0.15865525393145699</c:v>
                </c:pt>
                <c:pt idx="3706">
                  <c:v>0.15865525393145699</c:v>
                </c:pt>
                <c:pt idx="3707">
                  <c:v>0.15865525393145699</c:v>
                </c:pt>
                <c:pt idx="3708">
                  <c:v>0.15865525393145699</c:v>
                </c:pt>
                <c:pt idx="3709">
                  <c:v>0.15865525393145699</c:v>
                </c:pt>
                <c:pt idx="3710">
                  <c:v>0.15865525393145699</c:v>
                </c:pt>
                <c:pt idx="3711">
                  <c:v>0.15865525393145699</c:v>
                </c:pt>
                <c:pt idx="3712">
                  <c:v>0.15865525393145699</c:v>
                </c:pt>
                <c:pt idx="3713">
                  <c:v>0.15865525393145699</c:v>
                </c:pt>
                <c:pt idx="3714">
                  <c:v>0.15865525393145699</c:v>
                </c:pt>
                <c:pt idx="3715">
                  <c:v>0.15865525393145699</c:v>
                </c:pt>
                <c:pt idx="3716">
                  <c:v>0.15865525393145699</c:v>
                </c:pt>
                <c:pt idx="3717">
                  <c:v>0.15865525393145699</c:v>
                </c:pt>
                <c:pt idx="3718">
                  <c:v>0.15865525393145699</c:v>
                </c:pt>
                <c:pt idx="3719">
                  <c:v>0.15865525393145699</c:v>
                </c:pt>
                <c:pt idx="3720">
                  <c:v>0.15865525393145699</c:v>
                </c:pt>
                <c:pt idx="3721">
                  <c:v>0.15865525393145699</c:v>
                </c:pt>
                <c:pt idx="3722">
                  <c:v>0.15865525393145699</c:v>
                </c:pt>
                <c:pt idx="3723">
                  <c:v>0.15865525393145699</c:v>
                </c:pt>
                <c:pt idx="3724">
                  <c:v>0.15865525393145699</c:v>
                </c:pt>
                <c:pt idx="3725">
                  <c:v>0.15865525393145699</c:v>
                </c:pt>
                <c:pt idx="3726">
                  <c:v>0.15865525393145699</c:v>
                </c:pt>
                <c:pt idx="3727">
                  <c:v>0.15865525393145699</c:v>
                </c:pt>
                <c:pt idx="3728">
                  <c:v>0.15865525393145699</c:v>
                </c:pt>
                <c:pt idx="3729">
                  <c:v>0.15865525393145699</c:v>
                </c:pt>
                <c:pt idx="3730">
                  <c:v>0.15865525393145699</c:v>
                </c:pt>
                <c:pt idx="3731">
                  <c:v>0.15865525393145699</c:v>
                </c:pt>
                <c:pt idx="3732">
                  <c:v>0.15865525393145699</c:v>
                </c:pt>
                <c:pt idx="3733">
                  <c:v>0.15865525393145699</c:v>
                </c:pt>
                <c:pt idx="3734">
                  <c:v>0.15865525393145699</c:v>
                </c:pt>
                <c:pt idx="3735">
                  <c:v>0.15865525393145699</c:v>
                </c:pt>
                <c:pt idx="3736">
                  <c:v>0.15865525393145699</c:v>
                </c:pt>
                <c:pt idx="3737">
                  <c:v>0.15865525393145699</c:v>
                </c:pt>
                <c:pt idx="3738">
                  <c:v>0.15865525393145699</c:v>
                </c:pt>
                <c:pt idx="3739">
                  <c:v>0.15865525393145699</c:v>
                </c:pt>
                <c:pt idx="3740">
                  <c:v>0.15865525393145699</c:v>
                </c:pt>
                <c:pt idx="3741">
                  <c:v>0.15865525393145699</c:v>
                </c:pt>
                <c:pt idx="3742">
                  <c:v>0.15865525393145699</c:v>
                </c:pt>
                <c:pt idx="3743">
                  <c:v>0.15865525393145699</c:v>
                </c:pt>
                <c:pt idx="3744">
                  <c:v>0.15865525393145699</c:v>
                </c:pt>
                <c:pt idx="3745">
                  <c:v>0.15865525393145699</c:v>
                </c:pt>
                <c:pt idx="3746">
                  <c:v>0.15865525393145699</c:v>
                </c:pt>
                <c:pt idx="3747">
                  <c:v>0.15865525393145699</c:v>
                </c:pt>
                <c:pt idx="3748">
                  <c:v>0.15865525393145699</c:v>
                </c:pt>
                <c:pt idx="3749">
                  <c:v>0.15865525393145699</c:v>
                </c:pt>
                <c:pt idx="3750">
                  <c:v>0.15865525393145699</c:v>
                </c:pt>
                <c:pt idx="3751">
                  <c:v>0.15865525393145699</c:v>
                </c:pt>
                <c:pt idx="3752">
                  <c:v>0.15865525393145699</c:v>
                </c:pt>
                <c:pt idx="3753">
                  <c:v>0.15865525393145699</c:v>
                </c:pt>
                <c:pt idx="3754">
                  <c:v>0.15865525393145699</c:v>
                </c:pt>
                <c:pt idx="3755">
                  <c:v>0.15865525393145699</c:v>
                </c:pt>
                <c:pt idx="3756">
                  <c:v>0.15865525393145699</c:v>
                </c:pt>
                <c:pt idx="3757">
                  <c:v>0.15865525393145699</c:v>
                </c:pt>
                <c:pt idx="3758">
                  <c:v>0.15865525393145699</c:v>
                </c:pt>
                <c:pt idx="3759">
                  <c:v>0.15865525393145699</c:v>
                </c:pt>
                <c:pt idx="3760">
                  <c:v>0.15865525393145699</c:v>
                </c:pt>
                <c:pt idx="3761">
                  <c:v>0.15865525393145699</c:v>
                </c:pt>
                <c:pt idx="3762">
                  <c:v>0.15865525393145699</c:v>
                </c:pt>
                <c:pt idx="3763">
                  <c:v>0.15865525393145699</c:v>
                </c:pt>
                <c:pt idx="3764">
                  <c:v>0.15865525393145699</c:v>
                </c:pt>
                <c:pt idx="3765">
                  <c:v>0.15865525393145699</c:v>
                </c:pt>
                <c:pt idx="3766">
                  <c:v>0.15865525393145699</c:v>
                </c:pt>
                <c:pt idx="3767">
                  <c:v>0.15865525393145699</c:v>
                </c:pt>
                <c:pt idx="3768">
                  <c:v>0.15865525393145699</c:v>
                </c:pt>
                <c:pt idx="3769">
                  <c:v>0.15865525393145699</c:v>
                </c:pt>
                <c:pt idx="3770">
                  <c:v>0.15865525393145699</c:v>
                </c:pt>
                <c:pt idx="3771">
                  <c:v>0.15865525393145699</c:v>
                </c:pt>
                <c:pt idx="3772">
                  <c:v>0.15865525393145699</c:v>
                </c:pt>
                <c:pt idx="3773">
                  <c:v>0.15865525393145699</c:v>
                </c:pt>
                <c:pt idx="3774">
                  <c:v>0.15865525393145699</c:v>
                </c:pt>
                <c:pt idx="3775">
                  <c:v>0.15865525393145699</c:v>
                </c:pt>
                <c:pt idx="3776">
                  <c:v>0.15865525393145699</c:v>
                </c:pt>
                <c:pt idx="3777">
                  <c:v>0.15865525393145699</c:v>
                </c:pt>
                <c:pt idx="3778">
                  <c:v>0.15865525393145699</c:v>
                </c:pt>
                <c:pt idx="3779">
                  <c:v>0.15865525393145699</c:v>
                </c:pt>
                <c:pt idx="3780">
                  <c:v>0.15865525393145699</c:v>
                </c:pt>
                <c:pt idx="3781">
                  <c:v>0.15865525393145699</c:v>
                </c:pt>
                <c:pt idx="3782">
                  <c:v>0.15865525393145699</c:v>
                </c:pt>
                <c:pt idx="3783">
                  <c:v>0.15865525393145699</c:v>
                </c:pt>
                <c:pt idx="3784">
                  <c:v>0.15865525393145699</c:v>
                </c:pt>
                <c:pt idx="3785">
                  <c:v>0.15865525393145699</c:v>
                </c:pt>
                <c:pt idx="3786">
                  <c:v>0.15865525393145699</c:v>
                </c:pt>
                <c:pt idx="3787">
                  <c:v>0.15865525393145699</c:v>
                </c:pt>
                <c:pt idx="3788">
                  <c:v>0.15865525393145699</c:v>
                </c:pt>
                <c:pt idx="3789">
                  <c:v>0.15865525393145699</c:v>
                </c:pt>
                <c:pt idx="3790">
                  <c:v>0.15865525393145699</c:v>
                </c:pt>
                <c:pt idx="3791">
                  <c:v>0.15865525393145699</c:v>
                </c:pt>
                <c:pt idx="3792">
                  <c:v>0.15865525393145699</c:v>
                </c:pt>
                <c:pt idx="3793">
                  <c:v>0.15865525393145699</c:v>
                </c:pt>
                <c:pt idx="3794">
                  <c:v>0.15865525393145699</c:v>
                </c:pt>
                <c:pt idx="3795">
                  <c:v>0.15865525393145699</c:v>
                </c:pt>
                <c:pt idx="3796">
                  <c:v>0.15865525393145699</c:v>
                </c:pt>
                <c:pt idx="3797">
                  <c:v>0.15865525393145699</c:v>
                </c:pt>
                <c:pt idx="3798">
                  <c:v>0.15865525393145699</c:v>
                </c:pt>
                <c:pt idx="3799">
                  <c:v>0.15865525393145699</c:v>
                </c:pt>
                <c:pt idx="3800">
                  <c:v>0.15865525393145699</c:v>
                </c:pt>
                <c:pt idx="3801">
                  <c:v>0.15865525393145699</c:v>
                </c:pt>
                <c:pt idx="3802">
                  <c:v>0.15865525393145699</c:v>
                </c:pt>
                <c:pt idx="3803">
                  <c:v>0.15865525393145699</c:v>
                </c:pt>
                <c:pt idx="3804">
                  <c:v>0.15865525393145699</c:v>
                </c:pt>
                <c:pt idx="3805">
                  <c:v>0.15865525393145699</c:v>
                </c:pt>
                <c:pt idx="3806">
                  <c:v>0.15865525393145699</c:v>
                </c:pt>
                <c:pt idx="3807">
                  <c:v>0.15865525393145699</c:v>
                </c:pt>
                <c:pt idx="3808">
                  <c:v>0.15865525393145699</c:v>
                </c:pt>
                <c:pt idx="3809">
                  <c:v>0.15865525393145699</c:v>
                </c:pt>
                <c:pt idx="3810">
                  <c:v>0.15865525393145699</c:v>
                </c:pt>
                <c:pt idx="3811">
                  <c:v>0.15865525393145699</c:v>
                </c:pt>
                <c:pt idx="3812">
                  <c:v>0.15865525393145699</c:v>
                </c:pt>
                <c:pt idx="3813">
                  <c:v>0.15865525393145699</c:v>
                </c:pt>
                <c:pt idx="3814">
                  <c:v>0.15865525393145699</c:v>
                </c:pt>
                <c:pt idx="3815">
                  <c:v>0.15865525393145699</c:v>
                </c:pt>
                <c:pt idx="3816">
                  <c:v>0.15865525393145699</c:v>
                </c:pt>
                <c:pt idx="3817">
                  <c:v>0.15865525393145699</c:v>
                </c:pt>
                <c:pt idx="3818">
                  <c:v>0.15865525393145699</c:v>
                </c:pt>
                <c:pt idx="3819">
                  <c:v>0.15865525393145699</c:v>
                </c:pt>
                <c:pt idx="3820">
                  <c:v>0.15865525393145699</c:v>
                </c:pt>
                <c:pt idx="3821">
                  <c:v>0.15865525393145699</c:v>
                </c:pt>
                <c:pt idx="3822">
                  <c:v>0.15865525393145699</c:v>
                </c:pt>
                <c:pt idx="3823">
                  <c:v>0.15865525393145699</c:v>
                </c:pt>
                <c:pt idx="3824">
                  <c:v>0.15865525393145699</c:v>
                </c:pt>
                <c:pt idx="3825">
                  <c:v>0.15865525393145699</c:v>
                </c:pt>
                <c:pt idx="3826">
                  <c:v>0.15865525393145699</c:v>
                </c:pt>
                <c:pt idx="3827">
                  <c:v>0.15865525393145699</c:v>
                </c:pt>
                <c:pt idx="3828">
                  <c:v>0.15865525393145699</c:v>
                </c:pt>
                <c:pt idx="3829">
                  <c:v>0.15865525393145699</c:v>
                </c:pt>
                <c:pt idx="3830">
                  <c:v>0.15865525393145699</c:v>
                </c:pt>
                <c:pt idx="3831">
                  <c:v>0.15865525393145699</c:v>
                </c:pt>
                <c:pt idx="3832">
                  <c:v>0.15865525393145699</c:v>
                </c:pt>
                <c:pt idx="3833">
                  <c:v>0.15865525393145699</c:v>
                </c:pt>
                <c:pt idx="3834">
                  <c:v>0.15865525393145699</c:v>
                </c:pt>
                <c:pt idx="3835">
                  <c:v>0.15865525393145699</c:v>
                </c:pt>
                <c:pt idx="3836">
                  <c:v>0.15865525393145699</c:v>
                </c:pt>
                <c:pt idx="3837">
                  <c:v>0.15865525393145699</c:v>
                </c:pt>
                <c:pt idx="3838">
                  <c:v>0.15865525393145699</c:v>
                </c:pt>
                <c:pt idx="3839">
                  <c:v>0.15865525393145699</c:v>
                </c:pt>
                <c:pt idx="3840">
                  <c:v>0.15865525393145699</c:v>
                </c:pt>
                <c:pt idx="3841">
                  <c:v>0.15865525393145699</c:v>
                </c:pt>
                <c:pt idx="3842">
                  <c:v>0.15865525393145699</c:v>
                </c:pt>
                <c:pt idx="3843">
                  <c:v>0.15865525393145699</c:v>
                </c:pt>
                <c:pt idx="3844">
                  <c:v>0.15865525393145699</c:v>
                </c:pt>
                <c:pt idx="3845">
                  <c:v>0.15865525393145699</c:v>
                </c:pt>
                <c:pt idx="3846">
                  <c:v>0.15865525393145699</c:v>
                </c:pt>
                <c:pt idx="3847">
                  <c:v>0.15865525393145699</c:v>
                </c:pt>
                <c:pt idx="3848">
                  <c:v>0.15865525393145699</c:v>
                </c:pt>
                <c:pt idx="3849">
                  <c:v>0.15865525393145699</c:v>
                </c:pt>
                <c:pt idx="3850">
                  <c:v>0.15865525393145699</c:v>
                </c:pt>
                <c:pt idx="3851">
                  <c:v>0.15865525393145699</c:v>
                </c:pt>
                <c:pt idx="3852">
                  <c:v>0.15865525393145699</c:v>
                </c:pt>
                <c:pt idx="3853">
                  <c:v>0.15865525393145699</c:v>
                </c:pt>
                <c:pt idx="3854">
                  <c:v>0.15865525393145699</c:v>
                </c:pt>
                <c:pt idx="3855">
                  <c:v>0.15865525393145699</c:v>
                </c:pt>
                <c:pt idx="3856">
                  <c:v>0.15865525393145699</c:v>
                </c:pt>
                <c:pt idx="3857">
                  <c:v>0.15865525393145699</c:v>
                </c:pt>
                <c:pt idx="3858">
                  <c:v>0.15865525393145699</c:v>
                </c:pt>
                <c:pt idx="3859">
                  <c:v>0.15865525393145699</c:v>
                </c:pt>
                <c:pt idx="3860">
                  <c:v>0.15865525393145699</c:v>
                </c:pt>
                <c:pt idx="3861">
                  <c:v>0.15865525393145699</c:v>
                </c:pt>
                <c:pt idx="3862">
                  <c:v>0.15865525393145699</c:v>
                </c:pt>
                <c:pt idx="3863">
                  <c:v>0.15865525393145699</c:v>
                </c:pt>
                <c:pt idx="3864">
                  <c:v>0.15865525393145699</c:v>
                </c:pt>
                <c:pt idx="3865">
                  <c:v>0.15865525393145699</c:v>
                </c:pt>
                <c:pt idx="3866">
                  <c:v>0.15865525393145699</c:v>
                </c:pt>
                <c:pt idx="3867">
                  <c:v>0.15865525393145699</c:v>
                </c:pt>
                <c:pt idx="3868">
                  <c:v>0.15865525393145699</c:v>
                </c:pt>
                <c:pt idx="3869">
                  <c:v>0.15865525393145699</c:v>
                </c:pt>
                <c:pt idx="3870">
                  <c:v>0.15865525393145699</c:v>
                </c:pt>
                <c:pt idx="3871">
                  <c:v>0.15865525393145699</c:v>
                </c:pt>
                <c:pt idx="3872">
                  <c:v>0.15865525393145699</c:v>
                </c:pt>
                <c:pt idx="3873">
                  <c:v>0.15865525393145699</c:v>
                </c:pt>
                <c:pt idx="3874">
                  <c:v>0.15865525393145699</c:v>
                </c:pt>
                <c:pt idx="3875">
                  <c:v>0.15865525393145699</c:v>
                </c:pt>
                <c:pt idx="3876">
                  <c:v>0.15865525393145699</c:v>
                </c:pt>
                <c:pt idx="3877">
                  <c:v>0.15865525393145699</c:v>
                </c:pt>
                <c:pt idx="3878">
                  <c:v>0.15865525393145699</c:v>
                </c:pt>
                <c:pt idx="3879">
                  <c:v>0.15865525393145699</c:v>
                </c:pt>
                <c:pt idx="3880">
                  <c:v>0.15865525393145699</c:v>
                </c:pt>
                <c:pt idx="3881">
                  <c:v>0.15865525393145699</c:v>
                </c:pt>
                <c:pt idx="3882">
                  <c:v>0.15865525393145699</c:v>
                </c:pt>
                <c:pt idx="3883">
                  <c:v>0.15865525393145699</c:v>
                </c:pt>
                <c:pt idx="3884">
                  <c:v>0.15865525393145699</c:v>
                </c:pt>
                <c:pt idx="3885">
                  <c:v>0.15865525393145699</c:v>
                </c:pt>
                <c:pt idx="3886">
                  <c:v>0.15865525393145699</c:v>
                </c:pt>
                <c:pt idx="3887">
                  <c:v>0.15865525393145699</c:v>
                </c:pt>
                <c:pt idx="3888">
                  <c:v>0.15865525393145699</c:v>
                </c:pt>
                <c:pt idx="3889">
                  <c:v>0.15865525393145699</c:v>
                </c:pt>
                <c:pt idx="3890">
                  <c:v>0.15865525393145699</c:v>
                </c:pt>
                <c:pt idx="3891">
                  <c:v>0.15865525393145699</c:v>
                </c:pt>
                <c:pt idx="3892">
                  <c:v>0.15865525393145699</c:v>
                </c:pt>
                <c:pt idx="3893">
                  <c:v>0.15865525393145699</c:v>
                </c:pt>
                <c:pt idx="3894">
                  <c:v>0.15865525393145699</c:v>
                </c:pt>
                <c:pt idx="3895">
                  <c:v>0.15865525393145699</c:v>
                </c:pt>
                <c:pt idx="3896">
                  <c:v>0.15865525393145699</c:v>
                </c:pt>
                <c:pt idx="3897">
                  <c:v>0.15865525393145699</c:v>
                </c:pt>
                <c:pt idx="3898">
                  <c:v>0.15865525393145699</c:v>
                </c:pt>
                <c:pt idx="3899">
                  <c:v>0.15865525393145699</c:v>
                </c:pt>
                <c:pt idx="3900">
                  <c:v>0.15865525393145699</c:v>
                </c:pt>
                <c:pt idx="3901">
                  <c:v>0.15865525393145699</c:v>
                </c:pt>
                <c:pt idx="3902">
                  <c:v>0.15865525393145699</c:v>
                </c:pt>
                <c:pt idx="3903">
                  <c:v>0.15865525393145699</c:v>
                </c:pt>
                <c:pt idx="3904">
                  <c:v>0.15865525393145699</c:v>
                </c:pt>
                <c:pt idx="3905">
                  <c:v>0.15865525393145699</c:v>
                </c:pt>
                <c:pt idx="3906">
                  <c:v>0.15865525393145699</c:v>
                </c:pt>
                <c:pt idx="3907">
                  <c:v>0.15865525393145699</c:v>
                </c:pt>
                <c:pt idx="3908">
                  <c:v>0.15865525393145699</c:v>
                </c:pt>
                <c:pt idx="3909">
                  <c:v>0.15865525393145699</c:v>
                </c:pt>
                <c:pt idx="3910">
                  <c:v>0.15865525393145699</c:v>
                </c:pt>
                <c:pt idx="3911">
                  <c:v>0.15865525393145699</c:v>
                </c:pt>
                <c:pt idx="3912">
                  <c:v>0.15865525393145699</c:v>
                </c:pt>
                <c:pt idx="3913">
                  <c:v>0.15865525393145699</c:v>
                </c:pt>
                <c:pt idx="3914">
                  <c:v>0.15865525393145699</c:v>
                </c:pt>
                <c:pt idx="3915">
                  <c:v>0.15865525393145699</c:v>
                </c:pt>
                <c:pt idx="3916">
                  <c:v>0.15865525393145699</c:v>
                </c:pt>
                <c:pt idx="3917">
                  <c:v>0.15865525393145699</c:v>
                </c:pt>
                <c:pt idx="3918">
                  <c:v>0.15865525393145699</c:v>
                </c:pt>
                <c:pt idx="3919">
                  <c:v>0.15865525393145699</c:v>
                </c:pt>
                <c:pt idx="3920">
                  <c:v>0.15865525393145699</c:v>
                </c:pt>
                <c:pt idx="3921">
                  <c:v>0.15865525393145699</c:v>
                </c:pt>
                <c:pt idx="3922">
                  <c:v>0.15865525393145699</c:v>
                </c:pt>
                <c:pt idx="3923">
                  <c:v>0.15865525393145699</c:v>
                </c:pt>
                <c:pt idx="3924">
                  <c:v>0.15865525393145699</c:v>
                </c:pt>
                <c:pt idx="3925">
                  <c:v>0.15865525393145699</c:v>
                </c:pt>
                <c:pt idx="3926">
                  <c:v>0.15865525393145699</c:v>
                </c:pt>
                <c:pt idx="3927">
                  <c:v>0.15865525393145699</c:v>
                </c:pt>
                <c:pt idx="3928">
                  <c:v>0.15865525393145699</c:v>
                </c:pt>
                <c:pt idx="3929">
                  <c:v>0.15865525393145699</c:v>
                </c:pt>
                <c:pt idx="3930">
                  <c:v>0.15865525393145699</c:v>
                </c:pt>
                <c:pt idx="3931">
                  <c:v>0.15865525393145699</c:v>
                </c:pt>
                <c:pt idx="3932">
                  <c:v>0.15865525393145699</c:v>
                </c:pt>
                <c:pt idx="3933">
                  <c:v>0.15865525393145699</c:v>
                </c:pt>
                <c:pt idx="3934">
                  <c:v>0.15865525393145699</c:v>
                </c:pt>
                <c:pt idx="3935">
                  <c:v>0.15865525393145699</c:v>
                </c:pt>
                <c:pt idx="3936">
                  <c:v>0.15865525393145699</c:v>
                </c:pt>
                <c:pt idx="3937">
                  <c:v>0.15865525393145699</c:v>
                </c:pt>
                <c:pt idx="3938">
                  <c:v>0.15865525393145699</c:v>
                </c:pt>
                <c:pt idx="3939">
                  <c:v>0.15865525393145699</c:v>
                </c:pt>
                <c:pt idx="3940">
                  <c:v>0.15865525393145699</c:v>
                </c:pt>
                <c:pt idx="3941">
                  <c:v>0.15865525393145699</c:v>
                </c:pt>
                <c:pt idx="3942">
                  <c:v>0.15865525393145699</c:v>
                </c:pt>
                <c:pt idx="3943">
                  <c:v>0.15865525393145699</c:v>
                </c:pt>
                <c:pt idx="3944">
                  <c:v>0.15865525393145699</c:v>
                </c:pt>
                <c:pt idx="3945">
                  <c:v>0.15865525393145699</c:v>
                </c:pt>
                <c:pt idx="3946">
                  <c:v>0.15865525393145699</c:v>
                </c:pt>
                <c:pt idx="3947">
                  <c:v>0.15865525393145699</c:v>
                </c:pt>
                <c:pt idx="3948">
                  <c:v>0.15865525393145699</c:v>
                </c:pt>
                <c:pt idx="3949">
                  <c:v>0.15865525393145699</c:v>
                </c:pt>
                <c:pt idx="3950">
                  <c:v>0.15865525393145699</c:v>
                </c:pt>
                <c:pt idx="3951">
                  <c:v>0.15865525393145699</c:v>
                </c:pt>
                <c:pt idx="3952">
                  <c:v>0.15865525393145699</c:v>
                </c:pt>
                <c:pt idx="3953">
                  <c:v>0.15865525393145699</c:v>
                </c:pt>
                <c:pt idx="3954">
                  <c:v>0.15865525393145699</c:v>
                </c:pt>
                <c:pt idx="3955">
                  <c:v>0.15865525393145699</c:v>
                </c:pt>
                <c:pt idx="3956">
                  <c:v>0.15865525393145699</c:v>
                </c:pt>
                <c:pt idx="3957">
                  <c:v>0.15865525393145699</c:v>
                </c:pt>
                <c:pt idx="3958">
                  <c:v>0.15865525393145699</c:v>
                </c:pt>
                <c:pt idx="3959">
                  <c:v>0.15865525393145699</c:v>
                </c:pt>
                <c:pt idx="3960">
                  <c:v>0.15865525393145699</c:v>
                </c:pt>
                <c:pt idx="3961">
                  <c:v>0.15865525393145699</c:v>
                </c:pt>
                <c:pt idx="3962">
                  <c:v>0.15865525393145699</c:v>
                </c:pt>
                <c:pt idx="3963">
                  <c:v>0.15865525393145699</c:v>
                </c:pt>
                <c:pt idx="3964">
                  <c:v>0.15865525393145699</c:v>
                </c:pt>
                <c:pt idx="3965">
                  <c:v>0.15865525393145699</c:v>
                </c:pt>
                <c:pt idx="3966">
                  <c:v>0.15865525393145699</c:v>
                </c:pt>
                <c:pt idx="3967">
                  <c:v>0.15865525393145699</c:v>
                </c:pt>
                <c:pt idx="3968">
                  <c:v>0.15865525393145699</c:v>
                </c:pt>
                <c:pt idx="3969">
                  <c:v>0.15865525393145699</c:v>
                </c:pt>
                <c:pt idx="3970">
                  <c:v>0.15865525393145699</c:v>
                </c:pt>
                <c:pt idx="3971">
                  <c:v>0.15865525393145699</c:v>
                </c:pt>
                <c:pt idx="3972">
                  <c:v>0.15865525393145699</c:v>
                </c:pt>
                <c:pt idx="3973">
                  <c:v>0.15865525393145699</c:v>
                </c:pt>
                <c:pt idx="3974">
                  <c:v>0.15865525393145699</c:v>
                </c:pt>
                <c:pt idx="3975">
                  <c:v>0.15865525393145699</c:v>
                </c:pt>
                <c:pt idx="3976">
                  <c:v>0.15865525393145699</c:v>
                </c:pt>
                <c:pt idx="3977">
                  <c:v>0.15865525393145699</c:v>
                </c:pt>
                <c:pt idx="3978">
                  <c:v>0.15865525393145699</c:v>
                </c:pt>
                <c:pt idx="3979">
                  <c:v>0.15865525393145699</c:v>
                </c:pt>
                <c:pt idx="3980">
                  <c:v>0.15865525393145699</c:v>
                </c:pt>
                <c:pt idx="3981">
                  <c:v>0.15865525393145699</c:v>
                </c:pt>
                <c:pt idx="3982">
                  <c:v>0.15865525393145699</c:v>
                </c:pt>
                <c:pt idx="3983">
                  <c:v>0.15865525393145699</c:v>
                </c:pt>
                <c:pt idx="3984">
                  <c:v>0.15865525393145699</c:v>
                </c:pt>
                <c:pt idx="3985">
                  <c:v>0.15865525393145699</c:v>
                </c:pt>
                <c:pt idx="3986">
                  <c:v>0.15865525393145699</c:v>
                </c:pt>
                <c:pt idx="3987">
                  <c:v>0.15865525393145699</c:v>
                </c:pt>
                <c:pt idx="3988">
                  <c:v>0.15865525393145699</c:v>
                </c:pt>
                <c:pt idx="3989">
                  <c:v>0.15865525393145699</c:v>
                </c:pt>
                <c:pt idx="3990">
                  <c:v>0.15865525393145699</c:v>
                </c:pt>
                <c:pt idx="3991">
                  <c:v>0.15865525393145699</c:v>
                </c:pt>
                <c:pt idx="3992">
                  <c:v>0.15865525393145699</c:v>
                </c:pt>
                <c:pt idx="3993">
                  <c:v>0.15865525393145699</c:v>
                </c:pt>
                <c:pt idx="3994">
                  <c:v>0.15865525393145699</c:v>
                </c:pt>
                <c:pt idx="3995">
                  <c:v>0.15865525393145699</c:v>
                </c:pt>
                <c:pt idx="3996">
                  <c:v>0.15865525393145699</c:v>
                </c:pt>
                <c:pt idx="3997">
                  <c:v>0.15865525393145699</c:v>
                </c:pt>
                <c:pt idx="3998">
                  <c:v>0.15865525393145699</c:v>
                </c:pt>
                <c:pt idx="3999">
                  <c:v>0.15865525393145699</c:v>
                </c:pt>
                <c:pt idx="4000">
                  <c:v>0.15865525393145699</c:v>
                </c:pt>
                <c:pt idx="4001">
                  <c:v>0.15865525393145699</c:v>
                </c:pt>
                <c:pt idx="4002">
                  <c:v>0.15865525393145699</c:v>
                </c:pt>
                <c:pt idx="4003">
                  <c:v>0.15865525393145699</c:v>
                </c:pt>
                <c:pt idx="4004">
                  <c:v>0.15865525393145699</c:v>
                </c:pt>
                <c:pt idx="4005">
                  <c:v>0.15865525393145699</c:v>
                </c:pt>
                <c:pt idx="4006">
                  <c:v>0.15865525393145699</c:v>
                </c:pt>
                <c:pt idx="4007">
                  <c:v>0.15865525393145699</c:v>
                </c:pt>
                <c:pt idx="4008">
                  <c:v>0.15865525393145699</c:v>
                </c:pt>
                <c:pt idx="4009">
                  <c:v>0.15865525393145699</c:v>
                </c:pt>
                <c:pt idx="4010">
                  <c:v>0.15865525393145699</c:v>
                </c:pt>
                <c:pt idx="4011">
                  <c:v>0.15865525393145699</c:v>
                </c:pt>
                <c:pt idx="4012">
                  <c:v>0.15865525393145699</c:v>
                </c:pt>
                <c:pt idx="4013">
                  <c:v>0.15865525393145699</c:v>
                </c:pt>
                <c:pt idx="4014">
                  <c:v>0.15865525393145699</c:v>
                </c:pt>
                <c:pt idx="4015">
                  <c:v>0.15865525393145699</c:v>
                </c:pt>
                <c:pt idx="4016">
                  <c:v>0.15865525393145699</c:v>
                </c:pt>
                <c:pt idx="4017">
                  <c:v>0.15865525393145699</c:v>
                </c:pt>
                <c:pt idx="4018">
                  <c:v>0.15865525393145699</c:v>
                </c:pt>
                <c:pt idx="4019">
                  <c:v>0.15865525393145699</c:v>
                </c:pt>
                <c:pt idx="4020">
                  <c:v>0.15865525393145699</c:v>
                </c:pt>
                <c:pt idx="4021">
                  <c:v>0.15865525393145699</c:v>
                </c:pt>
                <c:pt idx="4022">
                  <c:v>0.15865525393145699</c:v>
                </c:pt>
                <c:pt idx="4023">
                  <c:v>0.15865525393145699</c:v>
                </c:pt>
                <c:pt idx="4024">
                  <c:v>0.15865525393145699</c:v>
                </c:pt>
                <c:pt idx="4025">
                  <c:v>0.15865525393145699</c:v>
                </c:pt>
                <c:pt idx="4026">
                  <c:v>0.15865525393145699</c:v>
                </c:pt>
                <c:pt idx="4027">
                  <c:v>0.15865525393145699</c:v>
                </c:pt>
                <c:pt idx="4028">
                  <c:v>0.15865525393145699</c:v>
                </c:pt>
                <c:pt idx="4029">
                  <c:v>0.15865525393145699</c:v>
                </c:pt>
                <c:pt idx="4030">
                  <c:v>0.15865525393145699</c:v>
                </c:pt>
                <c:pt idx="4031">
                  <c:v>0.15865525393145699</c:v>
                </c:pt>
                <c:pt idx="4032">
                  <c:v>0.15865525393145699</c:v>
                </c:pt>
                <c:pt idx="4033">
                  <c:v>0.15865525393145699</c:v>
                </c:pt>
                <c:pt idx="4034">
                  <c:v>0.15865525393145699</c:v>
                </c:pt>
                <c:pt idx="4035">
                  <c:v>0.15865525393145699</c:v>
                </c:pt>
                <c:pt idx="4036">
                  <c:v>0.15865525393145699</c:v>
                </c:pt>
                <c:pt idx="4037">
                  <c:v>0.15865525393145699</c:v>
                </c:pt>
                <c:pt idx="4038">
                  <c:v>0.15865525393145699</c:v>
                </c:pt>
                <c:pt idx="4039">
                  <c:v>0.15865525393145699</c:v>
                </c:pt>
                <c:pt idx="4040">
                  <c:v>0.15865525393145699</c:v>
                </c:pt>
                <c:pt idx="4041">
                  <c:v>0.15865525393145699</c:v>
                </c:pt>
                <c:pt idx="4042">
                  <c:v>0.15865525393145699</c:v>
                </c:pt>
                <c:pt idx="4043">
                  <c:v>0.15865525393145699</c:v>
                </c:pt>
                <c:pt idx="4044">
                  <c:v>0.15865525393145699</c:v>
                </c:pt>
                <c:pt idx="4045">
                  <c:v>0.15865525393145699</c:v>
                </c:pt>
                <c:pt idx="4046">
                  <c:v>0.15865525393145699</c:v>
                </c:pt>
                <c:pt idx="4047">
                  <c:v>0.15865525393145699</c:v>
                </c:pt>
                <c:pt idx="4048">
                  <c:v>0.15865525393145699</c:v>
                </c:pt>
                <c:pt idx="4049">
                  <c:v>0.15865525393145699</c:v>
                </c:pt>
                <c:pt idx="4050">
                  <c:v>0.15865525393145699</c:v>
                </c:pt>
                <c:pt idx="4051">
                  <c:v>0.15865525393145699</c:v>
                </c:pt>
                <c:pt idx="4052">
                  <c:v>0.15865525393145699</c:v>
                </c:pt>
                <c:pt idx="4053">
                  <c:v>0.15865525393145699</c:v>
                </c:pt>
                <c:pt idx="4054">
                  <c:v>0.15865525393145699</c:v>
                </c:pt>
                <c:pt idx="4055">
                  <c:v>0.15865525393145699</c:v>
                </c:pt>
                <c:pt idx="4056">
                  <c:v>0.15865525393145699</c:v>
                </c:pt>
                <c:pt idx="4057">
                  <c:v>0.15865525393145699</c:v>
                </c:pt>
                <c:pt idx="4058">
                  <c:v>0.15865525393145699</c:v>
                </c:pt>
                <c:pt idx="4059">
                  <c:v>0.15865525393145699</c:v>
                </c:pt>
                <c:pt idx="4060">
                  <c:v>0.15865525393145699</c:v>
                </c:pt>
                <c:pt idx="4061">
                  <c:v>0.15865525393145699</c:v>
                </c:pt>
                <c:pt idx="4062">
                  <c:v>0.15865525393145699</c:v>
                </c:pt>
                <c:pt idx="4063">
                  <c:v>0.15865525393145699</c:v>
                </c:pt>
                <c:pt idx="4064">
                  <c:v>0.15865525393145699</c:v>
                </c:pt>
                <c:pt idx="4065">
                  <c:v>0.15865525393145699</c:v>
                </c:pt>
                <c:pt idx="4066">
                  <c:v>0.15865525393145699</c:v>
                </c:pt>
                <c:pt idx="4067">
                  <c:v>0.15865525393145699</c:v>
                </c:pt>
                <c:pt idx="4068">
                  <c:v>0.15865525393145699</c:v>
                </c:pt>
                <c:pt idx="4069">
                  <c:v>0.15865525393145699</c:v>
                </c:pt>
                <c:pt idx="4070">
                  <c:v>0.15865525393145699</c:v>
                </c:pt>
                <c:pt idx="4071">
                  <c:v>0.15865525393145699</c:v>
                </c:pt>
                <c:pt idx="4072">
                  <c:v>0.15865525393145699</c:v>
                </c:pt>
                <c:pt idx="4073">
                  <c:v>0.15865525393145699</c:v>
                </c:pt>
                <c:pt idx="4074">
                  <c:v>0.15865525393145699</c:v>
                </c:pt>
                <c:pt idx="4075">
                  <c:v>0.15865525393145699</c:v>
                </c:pt>
                <c:pt idx="4076">
                  <c:v>0.15865525393145699</c:v>
                </c:pt>
                <c:pt idx="4077">
                  <c:v>0.15865525393145699</c:v>
                </c:pt>
                <c:pt idx="4078">
                  <c:v>0.15865525393145699</c:v>
                </c:pt>
                <c:pt idx="4079">
                  <c:v>0.15865525393145699</c:v>
                </c:pt>
                <c:pt idx="4080">
                  <c:v>0.15865525393145699</c:v>
                </c:pt>
                <c:pt idx="4081">
                  <c:v>0.15865525393145699</c:v>
                </c:pt>
                <c:pt idx="4082">
                  <c:v>0.15865525393145699</c:v>
                </c:pt>
                <c:pt idx="4083">
                  <c:v>0.15865525393145699</c:v>
                </c:pt>
                <c:pt idx="4084">
                  <c:v>0.15865525393145699</c:v>
                </c:pt>
                <c:pt idx="4085">
                  <c:v>0.15865525393145699</c:v>
                </c:pt>
                <c:pt idx="4086">
                  <c:v>0.15865525393145699</c:v>
                </c:pt>
                <c:pt idx="4087">
                  <c:v>0.15865525393145699</c:v>
                </c:pt>
                <c:pt idx="4088">
                  <c:v>0.15865525393145699</c:v>
                </c:pt>
                <c:pt idx="4089">
                  <c:v>0.15865525393145699</c:v>
                </c:pt>
                <c:pt idx="4090">
                  <c:v>0.15865525393145699</c:v>
                </c:pt>
                <c:pt idx="4091">
                  <c:v>0.15865525393145699</c:v>
                </c:pt>
                <c:pt idx="4092">
                  <c:v>0.15865525393145699</c:v>
                </c:pt>
                <c:pt idx="4093">
                  <c:v>0.15865525393145699</c:v>
                </c:pt>
                <c:pt idx="4094">
                  <c:v>0.15865525393145699</c:v>
                </c:pt>
                <c:pt idx="4095">
                  <c:v>0.15865525393145699</c:v>
                </c:pt>
                <c:pt idx="4096">
                  <c:v>0.15865525393145699</c:v>
                </c:pt>
                <c:pt idx="4097">
                  <c:v>0.15865525393145699</c:v>
                </c:pt>
                <c:pt idx="4098">
                  <c:v>0.15865525393145699</c:v>
                </c:pt>
                <c:pt idx="4099">
                  <c:v>0.15865525393145699</c:v>
                </c:pt>
                <c:pt idx="4100">
                  <c:v>0.15865525393145699</c:v>
                </c:pt>
                <c:pt idx="4101">
                  <c:v>0.15865525393145699</c:v>
                </c:pt>
                <c:pt idx="4102">
                  <c:v>0.15865525393145699</c:v>
                </c:pt>
                <c:pt idx="4103">
                  <c:v>0.15865525393145699</c:v>
                </c:pt>
                <c:pt idx="4104">
                  <c:v>0.15865525393145699</c:v>
                </c:pt>
                <c:pt idx="4105">
                  <c:v>0.15865525393145699</c:v>
                </c:pt>
                <c:pt idx="4106">
                  <c:v>0.15865525393145699</c:v>
                </c:pt>
                <c:pt idx="4107">
                  <c:v>0.15865525393145699</c:v>
                </c:pt>
                <c:pt idx="4108">
                  <c:v>0.15865525393145699</c:v>
                </c:pt>
                <c:pt idx="4109">
                  <c:v>0.15865525393145699</c:v>
                </c:pt>
                <c:pt idx="4110">
                  <c:v>0.15865525393145699</c:v>
                </c:pt>
                <c:pt idx="4111">
                  <c:v>0.15865525393145699</c:v>
                </c:pt>
                <c:pt idx="4112">
                  <c:v>0.15865525393145699</c:v>
                </c:pt>
                <c:pt idx="4113">
                  <c:v>0.15865525393145699</c:v>
                </c:pt>
                <c:pt idx="4114">
                  <c:v>0.15865525393145699</c:v>
                </c:pt>
                <c:pt idx="4115">
                  <c:v>0.15865525393145699</c:v>
                </c:pt>
                <c:pt idx="4116">
                  <c:v>0.15865525393145699</c:v>
                </c:pt>
                <c:pt idx="4117">
                  <c:v>0.15865525393145699</c:v>
                </c:pt>
                <c:pt idx="4118">
                  <c:v>0.15865525393145699</c:v>
                </c:pt>
                <c:pt idx="4119">
                  <c:v>0.15865525393145699</c:v>
                </c:pt>
                <c:pt idx="4120">
                  <c:v>0.15865525393145699</c:v>
                </c:pt>
                <c:pt idx="4121">
                  <c:v>0.15865525393145699</c:v>
                </c:pt>
                <c:pt idx="4122">
                  <c:v>0.15865525393145699</c:v>
                </c:pt>
                <c:pt idx="4123">
                  <c:v>0.15865525393145699</c:v>
                </c:pt>
                <c:pt idx="4124">
                  <c:v>0.15865525393145699</c:v>
                </c:pt>
                <c:pt idx="4125">
                  <c:v>0.15865525393145699</c:v>
                </c:pt>
                <c:pt idx="4126">
                  <c:v>0.15865525393145699</c:v>
                </c:pt>
                <c:pt idx="4127">
                  <c:v>0.15865525393145699</c:v>
                </c:pt>
                <c:pt idx="4128">
                  <c:v>0.15865525393145699</c:v>
                </c:pt>
                <c:pt idx="4129">
                  <c:v>0.15865525393145699</c:v>
                </c:pt>
                <c:pt idx="4130">
                  <c:v>0.15865525393145699</c:v>
                </c:pt>
                <c:pt idx="4131">
                  <c:v>0.15865525393145699</c:v>
                </c:pt>
                <c:pt idx="4132">
                  <c:v>0.15865525393145699</c:v>
                </c:pt>
                <c:pt idx="4133">
                  <c:v>0.15865525393145699</c:v>
                </c:pt>
                <c:pt idx="4134">
                  <c:v>0.15865525393145699</c:v>
                </c:pt>
                <c:pt idx="4135">
                  <c:v>0.15865525393145699</c:v>
                </c:pt>
                <c:pt idx="4136">
                  <c:v>0.15865525393145699</c:v>
                </c:pt>
                <c:pt idx="4137">
                  <c:v>0.15865525393145699</c:v>
                </c:pt>
                <c:pt idx="4138">
                  <c:v>0.15865525393145699</c:v>
                </c:pt>
                <c:pt idx="4139">
                  <c:v>0.15865525393145699</c:v>
                </c:pt>
                <c:pt idx="4140">
                  <c:v>0.15865525393145699</c:v>
                </c:pt>
                <c:pt idx="4141">
                  <c:v>0.15865525393145699</c:v>
                </c:pt>
                <c:pt idx="4142">
                  <c:v>0.15865525393145699</c:v>
                </c:pt>
                <c:pt idx="4143">
                  <c:v>0.15865525393145699</c:v>
                </c:pt>
                <c:pt idx="4144">
                  <c:v>0.15865525393145699</c:v>
                </c:pt>
                <c:pt idx="4145">
                  <c:v>0.15865525393145699</c:v>
                </c:pt>
                <c:pt idx="4146">
                  <c:v>0.15865525393145699</c:v>
                </c:pt>
                <c:pt idx="4147">
                  <c:v>0.15865525393145699</c:v>
                </c:pt>
                <c:pt idx="4148">
                  <c:v>0.15865525393145699</c:v>
                </c:pt>
                <c:pt idx="4149">
                  <c:v>0.15865525393145699</c:v>
                </c:pt>
                <c:pt idx="4150">
                  <c:v>0.15865525393145699</c:v>
                </c:pt>
                <c:pt idx="4151">
                  <c:v>0.15865525393145699</c:v>
                </c:pt>
                <c:pt idx="4152">
                  <c:v>0.15865525393145699</c:v>
                </c:pt>
                <c:pt idx="4153">
                  <c:v>0.15865525393145699</c:v>
                </c:pt>
                <c:pt idx="4154">
                  <c:v>0.15865525393145699</c:v>
                </c:pt>
                <c:pt idx="4155">
                  <c:v>0.15865525393145699</c:v>
                </c:pt>
                <c:pt idx="4156">
                  <c:v>0.15865525393145699</c:v>
                </c:pt>
                <c:pt idx="4157">
                  <c:v>0.15865525393145699</c:v>
                </c:pt>
                <c:pt idx="4158">
                  <c:v>0.15865525393145699</c:v>
                </c:pt>
                <c:pt idx="4159">
                  <c:v>0.15865525393145699</c:v>
                </c:pt>
                <c:pt idx="4160">
                  <c:v>0.15865525393145699</c:v>
                </c:pt>
                <c:pt idx="4161">
                  <c:v>0.15865525393145699</c:v>
                </c:pt>
                <c:pt idx="4162">
                  <c:v>0.15865525393145699</c:v>
                </c:pt>
                <c:pt idx="4163">
                  <c:v>0.15865525393145699</c:v>
                </c:pt>
                <c:pt idx="4164">
                  <c:v>0.15865525393145699</c:v>
                </c:pt>
                <c:pt idx="4165">
                  <c:v>0.15865525393145699</c:v>
                </c:pt>
                <c:pt idx="4166">
                  <c:v>0.15865525393145699</c:v>
                </c:pt>
                <c:pt idx="4167">
                  <c:v>0.15865525393145699</c:v>
                </c:pt>
                <c:pt idx="4168">
                  <c:v>0.15865525393145699</c:v>
                </c:pt>
                <c:pt idx="4169">
                  <c:v>0.15865525393145699</c:v>
                </c:pt>
                <c:pt idx="4170">
                  <c:v>0.15865525393145699</c:v>
                </c:pt>
                <c:pt idx="4171">
                  <c:v>0.15865525393145699</c:v>
                </c:pt>
                <c:pt idx="4172">
                  <c:v>0.15865525393145699</c:v>
                </c:pt>
                <c:pt idx="4173">
                  <c:v>0.15865525393145699</c:v>
                </c:pt>
                <c:pt idx="4174">
                  <c:v>0.15865525393145699</c:v>
                </c:pt>
                <c:pt idx="4175">
                  <c:v>0.15865525393145699</c:v>
                </c:pt>
                <c:pt idx="4176">
                  <c:v>0.15865525393145699</c:v>
                </c:pt>
                <c:pt idx="4177">
                  <c:v>0.15865525393145699</c:v>
                </c:pt>
                <c:pt idx="4178">
                  <c:v>0.15865525393145699</c:v>
                </c:pt>
                <c:pt idx="4179">
                  <c:v>0.15865525393145699</c:v>
                </c:pt>
                <c:pt idx="4180">
                  <c:v>0.15865525393145699</c:v>
                </c:pt>
                <c:pt idx="4181">
                  <c:v>0.15865525393145699</c:v>
                </c:pt>
                <c:pt idx="4182">
                  <c:v>0.15865525393145699</c:v>
                </c:pt>
                <c:pt idx="4183">
                  <c:v>0.15865525393145699</c:v>
                </c:pt>
                <c:pt idx="4184">
                  <c:v>0.15865525393145699</c:v>
                </c:pt>
                <c:pt idx="4185">
                  <c:v>0.15865525393145699</c:v>
                </c:pt>
                <c:pt idx="4186">
                  <c:v>0.15865525393145699</c:v>
                </c:pt>
                <c:pt idx="4187">
                  <c:v>0.15865525393145699</c:v>
                </c:pt>
                <c:pt idx="4188">
                  <c:v>0.15865525393145699</c:v>
                </c:pt>
                <c:pt idx="4189">
                  <c:v>0.15865525393145699</c:v>
                </c:pt>
                <c:pt idx="4190">
                  <c:v>0.15865525393145699</c:v>
                </c:pt>
                <c:pt idx="4191">
                  <c:v>0.15865525393145699</c:v>
                </c:pt>
                <c:pt idx="4192">
                  <c:v>0.15865525393145699</c:v>
                </c:pt>
                <c:pt idx="4193">
                  <c:v>0.15865525393145699</c:v>
                </c:pt>
                <c:pt idx="4194">
                  <c:v>0.15865525393145699</c:v>
                </c:pt>
                <c:pt idx="4195">
                  <c:v>0.15865525393145699</c:v>
                </c:pt>
                <c:pt idx="4196">
                  <c:v>0.15865525393145699</c:v>
                </c:pt>
                <c:pt idx="4197">
                  <c:v>0.15865525393145699</c:v>
                </c:pt>
                <c:pt idx="4198">
                  <c:v>0.15865525393145699</c:v>
                </c:pt>
                <c:pt idx="4199">
                  <c:v>0.15865525393145699</c:v>
                </c:pt>
                <c:pt idx="4200">
                  <c:v>0.15865525393145699</c:v>
                </c:pt>
                <c:pt idx="4201">
                  <c:v>0.15865525393145699</c:v>
                </c:pt>
                <c:pt idx="4202">
                  <c:v>0.15865525393145699</c:v>
                </c:pt>
                <c:pt idx="4203">
                  <c:v>0.15865525393145699</c:v>
                </c:pt>
                <c:pt idx="4204">
                  <c:v>0.15865525393145699</c:v>
                </c:pt>
                <c:pt idx="4205">
                  <c:v>0.15865525393145699</c:v>
                </c:pt>
                <c:pt idx="4206">
                  <c:v>0.15865525393145699</c:v>
                </c:pt>
                <c:pt idx="4207">
                  <c:v>0.15865525393145699</c:v>
                </c:pt>
                <c:pt idx="4208">
                  <c:v>0.15865525393145699</c:v>
                </c:pt>
                <c:pt idx="4209">
                  <c:v>0.15865525393145699</c:v>
                </c:pt>
                <c:pt idx="4210">
                  <c:v>0.15865525393145699</c:v>
                </c:pt>
                <c:pt idx="4211">
                  <c:v>0.15865525393145699</c:v>
                </c:pt>
                <c:pt idx="4212">
                  <c:v>0.15865525393145699</c:v>
                </c:pt>
                <c:pt idx="4213">
                  <c:v>0.15865525393145699</c:v>
                </c:pt>
                <c:pt idx="4214">
                  <c:v>0.15865525393145699</c:v>
                </c:pt>
                <c:pt idx="4215">
                  <c:v>0.15865525393145699</c:v>
                </c:pt>
                <c:pt idx="4216">
                  <c:v>0.15865525393145699</c:v>
                </c:pt>
                <c:pt idx="4217">
                  <c:v>0.15865525393145699</c:v>
                </c:pt>
                <c:pt idx="4218">
                  <c:v>0.15865525393145699</c:v>
                </c:pt>
                <c:pt idx="4219">
                  <c:v>0.15865525393145699</c:v>
                </c:pt>
                <c:pt idx="4220">
                  <c:v>0.15865525393145699</c:v>
                </c:pt>
                <c:pt idx="4221">
                  <c:v>0.15865525393145699</c:v>
                </c:pt>
                <c:pt idx="4222">
                  <c:v>0.15865525393145699</c:v>
                </c:pt>
                <c:pt idx="4223">
                  <c:v>0.15865525393145699</c:v>
                </c:pt>
                <c:pt idx="4224">
                  <c:v>0.15865525393145699</c:v>
                </c:pt>
                <c:pt idx="4225">
                  <c:v>0.15865525393145699</c:v>
                </c:pt>
                <c:pt idx="4226">
                  <c:v>0.15865525393145699</c:v>
                </c:pt>
                <c:pt idx="4227">
                  <c:v>0.15865525393145699</c:v>
                </c:pt>
                <c:pt idx="4228">
                  <c:v>0.15865525393145699</c:v>
                </c:pt>
                <c:pt idx="4229">
                  <c:v>0.15865525393145699</c:v>
                </c:pt>
                <c:pt idx="4230">
                  <c:v>0.15865525393145699</c:v>
                </c:pt>
                <c:pt idx="4231">
                  <c:v>0.15865525393145699</c:v>
                </c:pt>
                <c:pt idx="4232">
                  <c:v>0.15865525393145699</c:v>
                </c:pt>
                <c:pt idx="4233">
                  <c:v>0.15865525393145699</c:v>
                </c:pt>
                <c:pt idx="4234">
                  <c:v>0.15865525393145699</c:v>
                </c:pt>
                <c:pt idx="4235">
                  <c:v>0.15865525393145699</c:v>
                </c:pt>
                <c:pt idx="4236">
                  <c:v>0.15865525393145699</c:v>
                </c:pt>
                <c:pt idx="4237">
                  <c:v>0.15865525393145699</c:v>
                </c:pt>
                <c:pt idx="4238">
                  <c:v>0.15865525393145699</c:v>
                </c:pt>
                <c:pt idx="4239">
                  <c:v>0.15865525393145699</c:v>
                </c:pt>
                <c:pt idx="4240">
                  <c:v>0.15865525393145699</c:v>
                </c:pt>
                <c:pt idx="4241">
                  <c:v>0.15865525393145699</c:v>
                </c:pt>
                <c:pt idx="4242">
                  <c:v>0.15865525393145699</c:v>
                </c:pt>
                <c:pt idx="4243">
                  <c:v>0.15865525393145699</c:v>
                </c:pt>
                <c:pt idx="4244">
                  <c:v>0.15865525393145699</c:v>
                </c:pt>
                <c:pt idx="4245">
                  <c:v>0.15865525393145699</c:v>
                </c:pt>
                <c:pt idx="4246">
                  <c:v>0.15865525393145699</c:v>
                </c:pt>
                <c:pt idx="4247">
                  <c:v>0.15865525393145699</c:v>
                </c:pt>
                <c:pt idx="4248">
                  <c:v>0.15865525393145699</c:v>
                </c:pt>
                <c:pt idx="4249">
                  <c:v>0.15865525393145699</c:v>
                </c:pt>
                <c:pt idx="4250">
                  <c:v>0.15865525393145699</c:v>
                </c:pt>
                <c:pt idx="4251">
                  <c:v>0.15865525393145699</c:v>
                </c:pt>
                <c:pt idx="4252">
                  <c:v>0.15865525393145699</c:v>
                </c:pt>
                <c:pt idx="4253">
                  <c:v>0.15865525393145699</c:v>
                </c:pt>
                <c:pt idx="4254">
                  <c:v>0.15865525393145699</c:v>
                </c:pt>
                <c:pt idx="4255">
                  <c:v>0.15865525393145699</c:v>
                </c:pt>
                <c:pt idx="4256">
                  <c:v>0.15865525393145699</c:v>
                </c:pt>
                <c:pt idx="4257">
                  <c:v>0.15865525393145699</c:v>
                </c:pt>
                <c:pt idx="4258">
                  <c:v>0.15865525393145699</c:v>
                </c:pt>
                <c:pt idx="4259">
                  <c:v>0.15865525393145699</c:v>
                </c:pt>
                <c:pt idx="4260">
                  <c:v>0.15865525393145699</c:v>
                </c:pt>
                <c:pt idx="4261">
                  <c:v>0.15865525393145699</c:v>
                </c:pt>
                <c:pt idx="4262">
                  <c:v>0.15865525393145699</c:v>
                </c:pt>
                <c:pt idx="4263">
                  <c:v>0.15865525393145699</c:v>
                </c:pt>
                <c:pt idx="4264">
                  <c:v>0.15865525393145699</c:v>
                </c:pt>
                <c:pt idx="4265">
                  <c:v>0.15865525393145699</c:v>
                </c:pt>
                <c:pt idx="4266">
                  <c:v>0.15865525393145699</c:v>
                </c:pt>
                <c:pt idx="4267">
                  <c:v>0.15865525393145699</c:v>
                </c:pt>
                <c:pt idx="4268">
                  <c:v>0.15865525393145699</c:v>
                </c:pt>
                <c:pt idx="4269">
                  <c:v>0.15865525393145699</c:v>
                </c:pt>
                <c:pt idx="4270">
                  <c:v>0.15865525393145699</c:v>
                </c:pt>
                <c:pt idx="4271">
                  <c:v>0.15865525393145699</c:v>
                </c:pt>
                <c:pt idx="4272">
                  <c:v>0.15865525393145699</c:v>
                </c:pt>
                <c:pt idx="4273">
                  <c:v>0.15865525393145699</c:v>
                </c:pt>
                <c:pt idx="4274">
                  <c:v>0.15865525393145699</c:v>
                </c:pt>
                <c:pt idx="4275">
                  <c:v>0.15865525393145699</c:v>
                </c:pt>
                <c:pt idx="4276">
                  <c:v>0.15865525393145699</c:v>
                </c:pt>
                <c:pt idx="4277">
                  <c:v>0.15865525393145699</c:v>
                </c:pt>
                <c:pt idx="4278">
                  <c:v>0.15865525393145699</c:v>
                </c:pt>
                <c:pt idx="4279">
                  <c:v>0.15865525393145699</c:v>
                </c:pt>
                <c:pt idx="4280">
                  <c:v>0.15865525393145699</c:v>
                </c:pt>
                <c:pt idx="4281">
                  <c:v>0.15865525393145699</c:v>
                </c:pt>
                <c:pt idx="4282">
                  <c:v>0.15865525393145699</c:v>
                </c:pt>
                <c:pt idx="4283">
                  <c:v>0.15865525393145699</c:v>
                </c:pt>
                <c:pt idx="4284">
                  <c:v>0.15865525393145699</c:v>
                </c:pt>
                <c:pt idx="4285">
                  <c:v>0.15865525393145699</c:v>
                </c:pt>
                <c:pt idx="4286">
                  <c:v>0.15865525393145699</c:v>
                </c:pt>
                <c:pt idx="4287">
                  <c:v>0.15865525393145699</c:v>
                </c:pt>
                <c:pt idx="4288">
                  <c:v>0.15865525393145699</c:v>
                </c:pt>
                <c:pt idx="4289">
                  <c:v>0.15865525393145699</c:v>
                </c:pt>
                <c:pt idx="4290">
                  <c:v>0.15865525393145699</c:v>
                </c:pt>
                <c:pt idx="4291">
                  <c:v>0.15865525393145699</c:v>
                </c:pt>
                <c:pt idx="4292">
                  <c:v>0.15865525393145699</c:v>
                </c:pt>
                <c:pt idx="4293">
                  <c:v>0.15865525393145699</c:v>
                </c:pt>
                <c:pt idx="4294">
                  <c:v>0.15865525393145699</c:v>
                </c:pt>
                <c:pt idx="4295">
                  <c:v>0.15865525393145699</c:v>
                </c:pt>
                <c:pt idx="4296">
                  <c:v>0.15865525393145699</c:v>
                </c:pt>
                <c:pt idx="4297">
                  <c:v>0.15865525393145699</c:v>
                </c:pt>
                <c:pt idx="4298">
                  <c:v>0.15865525393145699</c:v>
                </c:pt>
                <c:pt idx="4299">
                  <c:v>0.15865525393145699</c:v>
                </c:pt>
                <c:pt idx="4300">
                  <c:v>0.15865525393145699</c:v>
                </c:pt>
                <c:pt idx="4301">
                  <c:v>0.15865525393145699</c:v>
                </c:pt>
                <c:pt idx="4302">
                  <c:v>0.15865525393145699</c:v>
                </c:pt>
                <c:pt idx="4303">
                  <c:v>0.15865525393145699</c:v>
                </c:pt>
                <c:pt idx="4304">
                  <c:v>0.15865525393145699</c:v>
                </c:pt>
                <c:pt idx="4305">
                  <c:v>0.15865525393145699</c:v>
                </c:pt>
                <c:pt idx="4306">
                  <c:v>0.15865525393145699</c:v>
                </c:pt>
                <c:pt idx="4307">
                  <c:v>0.15865525393145699</c:v>
                </c:pt>
                <c:pt idx="4308">
                  <c:v>0.15865525393145699</c:v>
                </c:pt>
                <c:pt idx="4309">
                  <c:v>0.15865525393145699</c:v>
                </c:pt>
                <c:pt idx="4310">
                  <c:v>0.15865525393145699</c:v>
                </c:pt>
                <c:pt idx="4311">
                  <c:v>0.15865525393145699</c:v>
                </c:pt>
                <c:pt idx="4312">
                  <c:v>0.15865525393145699</c:v>
                </c:pt>
                <c:pt idx="4313">
                  <c:v>0.15865525393145699</c:v>
                </c:pt>
                <c:pt idx="4314">
                  <c:v>0.15865525393145699</c:v>
                </c:pt>
                <c:pt idx="4315">
                  <c:v>0.15865525393145699</c:v>
                </c:pt>
                <c:pt idx="4316">
                  <c:v>0.15865525393145699</c:v>
                </c:pt>
                <c:pt idx="4317">
                  <c:v>0.15865525393145699</c:v>
                </c:pt>
                <c:pt idx="4318">
                  <c:v>0.15865525393145699</c:v>
                </c:pt>
                <c:pt idx="4319">
                  <c:v>0.15865525393145699</c:v>
                </c:pt>
                <c:pt idx="4320">
                  <c:v>0.15865525393145699</c:v>
                </c:pt>
                <c:pt idx="4321">
                  <c:v>0.15865525393145699</c:v>
                </c:pt>
                <c:pt idx="4322">
                  <c:v>0.15865525393145699</c:v>
                </c:pt>
                <c:pt idx="4323">
                  <c:v>0.15865525393145699</c:v>
                </c:pt>
                <c:pt idx="4324">
                  <c:v>0.15865525393145699</c:v>
                </c:pt>
                <c:pt idx="4325">
                  <c:v>0.15865525393145699</c:v>
                </c:pt>
                <c:pt idx="4326">
                  <c:v>0.15865525393145699</c:v>
                </c:pt>
                <c:pt idx="4327">
                  <c:v>0.15865525393145699</c:v>
                </c:pt>
                <c:pt idx="4328">
                  <c:v>0.15865525393145699</c:v>
                </c:pt>
                <c:pt idx="4329">
                  <c:v>0.15865525393145699</c:v>
                </c:pt>
                <c:pt idx="4330">
                  <c:v>0.15865525393145699</c:v>
                </c:pt>
                <c:pt idx="4331">
                  <c:v>0.15865525393145699</c:v>
                </c:pt>
                <c:pt idx="4332">
                  <c:v>0.15865525393145699</c:v>
                </c:pt>
                <c:pt idx="4333">
                  <c:v>0.15865525393145699</c:v>
                </c:pt>
                <c:pt idx="4334">
                  <c:v>0.15865525393145699</c:v>
                </c:pt>
                <c:pt idx="4335">
                  <c:v>0.15865525393145699</c:v>
                </c:pt>
                <c:pt idx="4336">
                  <c:v>0.15865525393145699</c:v>
                </c:pt>
                <c:pt idx="4337">
                  <c:v>0.15865525393145699</c:v>
                </c:pt>
                <c:pt idx="4338">
                  <c:v>0.15865525393145699</c:v>
                </c:pt>
                <c:pt idx="4339">
                  <c:v>0.15865525393145699</c:v>
                </c:pt>
                <c:pt idx="4340">
                  <c:v>0.15865525393145699</c:v>
                </c:pt>
                <c:pt idx="4341">
                  <c:v>0.15865525393145699</c:v>
                </c:pt>
                <c:pt idx="4342">
                  <c:v>0.15865525393145699</c:v>
                </c:pt>
                <c:pt idx="4343">
                  <c:v>0.15865525393145699</c:v>
                </c:pt>
                <c:pt idx="4344">
                  <c:v>0.15865525393145699</c:v>
                </c:pt>
                <c:pt idx="4345">
                  <c:v>0.15865525393145699</c:v>
                </c:pt>
                <c:pt idx="4346">
                  <c:v>0.15865525393145699</c:v>
                </c:pt>
                <c:pt idx="4347">
                  <c:v>0.15865525393145699</c:v>
                </c:pt>
                <c:pt idx="4348">
                  <c:v>0.15865525393145699</c:v>
                </c:pt>
                <c:pt idx="4349">
                  <c:v>0.15865525393145699</c:v>
                </c:pt>
                <c:pt idx="4350">
                  <c:v>0.15865525393145699</c:v>
                </c:pt>
                <c:pt idx="4351">
                  <c:v>0.15865525393145699</c:v>
                </c:pt>
                <c:pt idx="4352">
                  <c:v>0.15865525393145699</c:v>
                </c:pt>
                <c:pt idx="4353">
                  <c:v>0.15865525393145699</c:v>
                </c:pt>
                <c:pt idx="4354">
                  <c:v>0.15865525393145699</c:v>
                </c:pt>
                <c:pt idx="4355">
                  <c:v>0.15865525393145699</c:v>
                </c:pt>
                <c:pt idx="4356">
                  <c:v>0.15865525393145699</c:v>
                </c:pt>
                <c:pt idx="4357">
                  <c:v>0.15865525393145699</c:v>
                </c:pt>
                <c:pt idx="4358">
                  <c:v>0.15865525393145699</c:v>
                </c:pt>
                <c:pt idx="4359">
                  <c:v>0.15865525393145699</c:v>
                </c:pt>
                <c:pt idx="4360">
                  <c:v>0.15865525393145699</c:v>
                </c:pt>
                <c:pt idx="4361">
                  <c:v>0.15865525393145699</c:v>
                </c:pt>
                <c:pt idx="4362">
                  <c:v>0.15865525393145699</c:v>
                </c:pt>
                <c:pt idx="4363">
                  <c:v>0.15865525393145699</c:v>
                </c:pt>
                <c:pt idx="4364">
                  <c:v>0.15865525393145699</c:v>
                </c:pt>
                <c:pt idx="4365">
                  <c:v>0.15865525393145699</c:v>
                </c:pt>
                <c:pt idx="4366">
                  <c:v>0.15865525393145699</c:v>
                </c:pt>
                <c:pt idx="4367">
                  <c:v>0.15865525393145699</c:v>
                </c:pt>
                <c:pt idx="4368">
                  <c:v>0.15865525393145699</c:v>
                </c:pt>
                <c:pt idx="4369">
                  <c:v>0.15865525393145699</c:v>
                </c:pt>
                <c:pt idx="4370">
                  <c:v>0.15865525393145699</c:v>
                </c:pt>
                <c:pt idx="4371">
                  <c:v>0.15865525393145699</c:v>
                </c:pt>
                <c:pt idx="4372">
                  <c:v>0.15865525393145699</c:v>
                </c:pt>
                <c:pt idx="4373">
                  <c:v>0.15865525393145699</c:v>
                </c:pt>
                <c:pt idx="4374">
                  <c:v>0.15865525393145699</c:v>
                </c:pt>
                <c:pt idx="4375">
                  <c:v>0.15865525393145699</c:v>
                </c:pt>
                <c:pt idx="4376">
                  <c:v>0.15865525393145699</c:v>
                </c:pt>
                <c:pt idx="4377">
                  <c:v>0.15865525393145699</c:v>
                </c:pt>
                <c:pt idx="4378">
                  <c:v>0.15865525393145699</c:v>
                </c:pt>
                <c:pt idx="4379">
                  <c:v>0.15865525393145699</c:v>
                </c:pt>
                <c:pt idx="4380">
                  <c:v>0.15865525393145699</c:v>
                </c:pt>
                <c:pt idx="4381">
                  <c:v>0.15865525393145699</c:v>
                </c:pt>
                <c:pt idx="4382">
                  <c:v>0.15865525393145699</c:v>
                </c:pt>
                <c:pt idx="4383">
                  <c:v>0.15865525393145699</c:v>
                </c:pt>
                <c:pt idx="4384">
                  <c:v>0.15865525393145699</c:v>
                </c:pt>
                <c:pt idx="4385">
                  <c:v>0.15865525393145699</c:v>
                </c:pt>
                <c:pt idx="4386">
                  <c:v>0.15865525393145699</c:v>
                </c:pt>
                <c:pt idx="4387">
                  <c:v>0.15865525393145699</c:v>
                </c:pt>
                <c:pt idx="4388">
                  <c:v>0.15865525393145699</c:v>
                </c:pt>
                <c:pt idx="4389">
                  <c:v>0.15865525393145699</c:v>
                </c:pt>
                <c:pt idx="4390">
                  <c:v>0.15865525393145699</c:v>
                </c:pt>
                <c:pt idx="4391">
                  <c:v>0.15865525393145699</c:v>
                </c:pt>
                <c:pt idx="4392">
                  <c:v>0.15865525393145699</c:v>
                </c:pt>
                <c:pt idx="4393">
                  <c:v>0.15865525393145699</c:v>
                </c:pt>
                <c:pt idx="4394">
                  <c:v>0.15865525393145699</c:v>
                </c:pt>
                <c:pt idx="4395">
                  <c:v>0.15865525393145699</c:v>
                </c:pt>
                <c:pt idx="4396">
                  <c:v>0.15865525393145699</c:v>
                </c:pt>
                <c:pt idx="4397">
                  <c:v>0.15865525393145699</c:v>
                </c:pt>
                <c:pt idx="4398">
                  <c:v>0.15865525393145699</c:v>
                </c:pt>
                <c:pt idx="4399">
                  <c:v>0.15865525393145699</c:v>
                </c:pt>
                <c:pt idx="4400">
                  <c:v>0.15865525393145699</c:v>
                </c:pt>
                <c:pt idx="4401">
                  <c:v>0.15865525393145699</c:v>
                </c:pt>
                <c:pt idx="4402">
                  <c:v>0.15865525393145699</c:v>
                </c:pt>
                <c:pt idx="4403">
                  <c:v>0.15865525393145699</c:v>
                </c:pt>
                <c:pt idx="4404">
                  <c:v>0.15865525393145699</c:v>
                </c:pt>
                <c:pt idx="4405">
                  <c:v>0.15865525393145699</c:v>
                </c:pt>
                <c:pt idx="4406">
                  <c:v>0.15865525393145699</c:v>
                </c:pt>
                <c:pt idx="4407">
                  <c:v>0.15865525393145699</c:v>
                </c:pt>
                <c:pt idx="4408">
                  <c:v>0.15865525393145699</c:v>
                </c:pt>
                <c:pt idx="4409">
                  <c:v>0.15865525393145699</c:v>
                </c:pt>
                <c:pt idx="4410">
                  <c:v>0.15865525393145699</c:v>
                </c:pt>
                <c:pt idx="4411">
                  <c:v>0.15865525393145699</c:v>
                </c:pt>
                <c:pt idx="4412">
                  <c:v>0.15865525393145699</c:v>
                </c:pt>
                <c:pt idx="4413">
                  <c:v>0.15865525393145699</c:v>
                </c:pt>
                <c:pt idx="4414">
                  <c:v>0.15865525393145699</c:v>
                </c:pt>
                <c:pt idx="4415">
                  <c:v>0.15865525393145699</c:v>
                </c:pt>
                <c:pt idx="4416">
                  <c:v>0.15865525393145699</c:v>
                </c:pt>
                <c:pt idx="4417">
                  <c:v>0.15865525393145699</c:v>
                </c:pt>
                <c:pt idx="4418">
                  <c:v>0.15865525393145699</c:v>
                </c:pt>
                <c:pt idx="4419">
                  <c:v>0.15865525393145699</c:v>
                </c:pt>
                <c:pt idx="4420">
                  <c:v>0.15865525393145699</c:v>
                </c:pt>
                <c:pt idx="4421">
                  <c:v>0.15865525393145699</c:v>
                </c:pt>
                <c:pt idx="4422">
                  <c:v>0.15865525393145699</c:v>
                </c:pt>
                <c:pt idx="4423">
                  <c:v>0.15865525393145699</c:v>
                </c:pt>
                <c:pt idx="4424">
                  <c:v>0.15865525393145699</c:v>
                </c:pt>
                <c:pt idx="4425">
                  <c:v>0.15865525393145699</c:v>
                </c:pt>
                <c:pt idx="4426">
                  <c:v>0.15865525393145699</c:v>
                </c:pt>
                <c:pt idx="4427">
                  <c:v>0.15865525393145699</c:v>
                </c:pt>
                <c:pt idx="4428">
                  <c:v>0.15865525393145699</c:v>
                </c:pt>
                <c:pt idx="4429">
                  <c:v>0.15865525393145699</c:v>
                </c:pt>
                <c:pt idx="4430">
                  <c:v>0.15865525393145699</c:v>
                </c:pt>
                <c:pt idx="4431">
                  <c:v>0.15865525393145699</c:v>
                </c:pt>
                <c:pt idx="4432">
                  <c:v>0.15865525393145699</c:v>
                </c:pt>
                <c:pt idx="4433">
                  <c:v>0.15865525393145699</c:v>
                </c:pt>
                <c:pt idx="4434">
                  <c:v>0.15865525393145699</c:v>
                </c:pt>
                <c:pt idx="4435">
                  <c:v>0.15865525393145699</c:v>
                </c:pt>
                <c:pt idx="4436">
                  <c:v>0.15865525393145699</c:v>
                </c:pt>
                <c:pt idx="4437">
                  <c:v>0.15865525393145699</c:v>
                </c:pt>
                <c:pt idx="4438">
                  <c:v>0.15865525393145699</c:v>
                </c:pt>
                <c:pt idx="4439">
                  <c:v>0.15865525393145699</c:v>
                </c:pt>
                <c:pt idx="4440">
                  <c:v>0.15865525393145699</c:v>
                </c:pt>
                <c:pt idx="4441">
                  <c:v>0.15865525393145699</c:v>
                </c:pt>
                <c:pt idx="4442">
                  <c:v>0.15865525393145699</c:v>
                </c:pt>
                <c:pt idx="4443">
                  <c:v>0.15865525393145699</c:v>
                </c:pt>
                <c:pt idx="4444">
                  <c:v>0.15865525393145699</c:v>
                </c:pt>
                <c:pt idx="4445">
                  <c:v>0.15865525393145699</c:v>
                </c:pt>
                <c:pt idx="4446">
                  <c:v>0.15865525393145699</c:v>
                </c:pt>
                <c:pt idx="4447">
                  <c:v>0.15865525393145699</c:v>
                </c:pt>
                <c:pt idx="4448">
                  <c:v>0.15865525393145699</c:v>
                </c:pt>
                <c:pt idx="4449">
                  <c:v>0.15865525393145699</c:v>
                </c:pt>
                <c:pt idx="4450">
                  <c:v>0.15865525393145699</c:v>
                </c:pt>
                <c:pt idx="4451">
                  <c:v>0.15865525393145699</c:v>
                </c:pt>
                <c:pt idx="4452">
                  <c:v>0.15865525393145699</c:v>
                </c:pt>
                <c:pt idx="4453">
                  <c:v>0.15865525393145699</c:v>
                </c:pt>
                <c:pt idx="4454">
                  <c:v>0.15865525393145699</c:v>
                </c:pt>
                <c:pt idx="4455">
                  <c:v>0.15865525393145699</c:v>
                </c:pt>
                <c:pt idx="4456">
                  <c:v>0.15865525393145699</c:v>
                </c:pt>
                <c:pt idx="4457">
                  <c:v>0.15865525393145699</c:v>
                </c:pt>
                <c:pt idx="4458">
                  <c:v>0.15865525393145699</c:v>
                </c:pt>
                <c:pt idx="4459">
                  <c:v>0.15865525393145699</c:v>
                </c:pt>
                <c:pt idx="4460">
                  <c:v>0.15865525393145699</c:v>
                </c:pt>
                <c:pt idx="4461">
                  <c:v>0.15865525393145699</c:v>
                </c:pt>
                <c:pt idx="4462">
                  <c:v>0.15865525393145699</c:v>
                </c:pt>
                <c:pt idx="4463">
                  <c:v>0.15865525393145699</c:v>
                </c:pt>
                <c:pt idx="4464">
                  <c:v>0.15865525393145699</c:v>
                </c:pt>
                <c:pt idx="4465">
                  <c:v>0.15865525393145699</c:v>
                </c:pt>
                <c:pt idx="4466">
                  <c:v>0.15865525393145699</c:v>
                </c:pt>
                <c:pt idx="4467">
                  <c:v>0.15865525393145699</c:v>
                </c:pt>
                <c:pt idx="4468">
                  <c:v>0.15865525393145699</c:v>
                </c:pt>
                <c:pt idx="4469">
                  <c:v>0.15865525393145699</c:v>
                </c:pt>
                <c:pt idx="4470">
                  <c:v>0.15865525393145699</c:v>
                </c:pt>
                <c:pt idx="4471">
                  <c:v>0.15865525393145699</c:v>
                </c:pt>
                <c:pt idx="4472">
                  <c:v>0.15865525393145699</c:v>
                </c:pt>
                <c:pt idx="4473">
                  <c:v>0.15865525393145699</c:v>
                </c:pt>
                <c:pt idx="4474">
                  <c:v>0.15865525393145699</c:v>
                </c:pt>
                <c:pt idx="4475">
                  <c:v>0.15865525393145699</c:v>
                </c:pt>
                <c:pt idx="4476">
                  <c:v>0.15865525393145699</c:v>
                </c:pt>
                <c:pt idx="4477">
                  <c:v>0.15865525393145699</c:v>
                </c:pt>
                <c:pt idx="4478">
                  <c:v>0.15865525393145699</c:v>
                </c:pt>
                <c:pt idx="4479">
                  <c:v>0.15865525393145699</c:v>
                </c:pt>
                <c:pt idx="4480">
                  <c:v>0.15865525393145699</c:v>
                </c:pt>
                <c:pt idx="4481">
                  <c:v>0.15865525393145699</c:v>
                </c:pt>
                <c:pt idx="4482">
                  <c:v>0.15865525393145699</c:v>
                </c:pt>
                <c:pt idx="4483">
                  <c:v>0.15865525393145699</c:v>
                </c:pt>
                <c:pt idx="4484">
                  <c:v>0.15865525393145699</c:v>
                </c:pt>
                <c:pt idx="4485">
                  <c:v>0.15865525393145699</c:v>
                </c:pt>
                <c:pt idx="4486">
                  <c:v>0.15865525393145699</c:v>
                </c:pt>
                <c:pt idx="4487">
                  <c:v>0.15865525393145699</c:v>
                </c:pt>
                <c:pt idx="4488">
                  <c:v>0.15865525393145699</c:v>
                </c:pt>
                <c:pt idx="4489">
                  <c:v>0.15865525393145699</c:v>
                </c:pt>
                <c:pt idx="4490">
                  <c:v>0.15865525393145699</c:v>
                </c:pt>
                <c:pt idx="4491">
                  <c:v>0.15865525393145699</c:v>
                </c:pt>
                <c:pt idx="4492">
                  <c:v>0.15865525393145699</c:v>
                </c:pt>
                <c:pt idx="4493">
                  <c:v>0.15865525393145699</c:v>
                </c:pt>
                <c:pt idx="4494">
                  <c:v>0.15865525393145699</c:v>
                </c:pt>
                <c:pt idx="4495">
                  <c:v>0.15865525393145699</c:v>
                </c:pt>
                <c:pt idx="4496">
                  <c:v>0.15865525393145699</c:v>
                </c:pt>
                <c:pt idx="4497">
                  <c:v>0.15865525393145699</c:v>
                </c:pt>
                <c:pt idx="4498">
                  <c:v>0.15865525393145699</c:v>
                </c:pt>
                <c:pt idx="4499">
                  <c:v>0.15865525393145699</c:v>
                </c:pt>
                <c:pt idx="4500">
                  <c:v>0.15865525393145699</c:v>
                </c:pt>
                <c:pt idx="4501">
                  <c:v>0.15865525393145699</c:v>
                </c:pt>
                <c:pt idx="4502">
                  <c:v>0.15865525393145699</c:v>
                </c:pt>
                <c:pt idx="4503">
                  <c:v>0.15865525393145699</c:v>
                </c:pt>
                <c:pt idx="4504">
                  <c:v>0.15865525393145699</c:v>
                </c:pt>
                <c:pt idx="4505">
                  <c:v>0.15865525393145699</c:v>
                </c:pt>
                <c:pt idx="4506">
                  <c:v>0.15865525393145699</c:v>
                </c:pt>
                <c:pt idx="4507">
                  <c:v>0.15865525393145699</c:v>
                </c:pt>
                <c:pt idx="4508">
                  <c:v>0.15865525393145699</c:v>
                </c:pt>
                <c:pt idx="4509">
                  <c:v>0.15865525393145699</c:v>
                </c:pt>
                <c:pt idx="4510">
                  <c:v>0.15865525393145699</c:v>
                </c:pt>
                <c:pt idx="4511">
                  <c:v>0.15865525393145699</c:v>
                </c:pt>
                <c:pt idx="4512">
                  <c:v>0.15865525393145699</c:v>
                </c:pt>
                <c:pt idx="4513">
                  <c:v>0.15865525393145699</c:v>
                </c:pt>
                <c:pt idx="4514">
                  <c:v>0.15865525393145699</c:v>
                </c:pt>
                <c:pt idx="4515">
                  <c:v>0.15865525393145699</c:v>
                </c:pt>
                <c:pt idx="4516">
                  <c:v>0.15865525393145699</c:v>
                </c:pt>
                <c:pt idx="4517">
                  <c:v>0.15865525393145699</c:v>
                </c:pt>
                <c:pt idx="4518">
                  <c:v>0.15865525393145699</c:v>
                </c:pt>
                <c:pt idx="4519">
                  <c:v>0.15865525393145699</c:v>
                </c:pt>
                <c:pt idx="4520">
                  <c:v>0.15865525393145699</c:v>
                </c:pt>
                <c:pt idx="4521">
                  <c:v>0.15865525393145699</c:v>
                </c:pt>
                <c:pt idx="4522">
                  <c:v>0.15865525393145699</c:v>
                </c:pt>
                <c:pt idx="4523">
                  <c:v>0.15865525393145699</c:v>
                </c:pt>
                <c:pt idx="4524">
                  <c:v>0.15865525393145699</c:v>
                </c:pt>
                <c:pt idx="4525">
                  <c:v>0.15865525393145699</c:v>
                </c:pt>
                <c:pt idx="4526">
                  <c:v>0.15865525393145699</c:v>
                </c:pt>
                <c:pt idx="4527">
                  <c:v>0.15865525393145699</c:v>
                </c:pt>
                <c:pt idx="4528">
                  <c:v>0.15865525393145699</c:v>
                </c:pt>
                <c:pt idx="4529">
                  <c:v>0.15865525393145699</c:v>
                </c:pt>
                <c:pt idx="4530">
                  <c:v>0.15865525393145699</c:v>
                </c:pt>
                <c:pt idx="4531">
                  <c:v>0.15865525393145699</c:v>
                </c:pt>
                <c:pt idx="4532">
                  <c:v>0.15865525393145699</c:v>
                </c:pt>
                <c:pt idx="4533">
                  <c:v>0.15865525393145699</c:v>
                </c:pt>
                <c:pt idx="4534">
                  <c:v>0.15865525393145699</c:v>
                </c:pt>
                <c:pt idx="4535">
                  <c:v>0.15865525393145699</c:v>
                </c:pt>
                <c:pt idx="4536">
                  <c:v>0.15865525393145699</c:v>
                </c:pt>
                <c:pt idx="4537">
                  <c:v>0.15865525393145699</c:v>
                </c:pt>
                <c:pt idx="4538">
                  <c:v>0.15865525393145699</c:v>
                </c:pt>
                <c:pt idx="4539">
                  <c:v>0.15865525393145699</c:v>
                </c:pt>
                <c:pt idx="4540">
                  <c:v>0.15865525393145699</c:v>
                </c:pt>
                <c:pt idx="4541">
                  <c:v>0.15865525393145699</c:v>
                </c:pt>
                <c:pt idx="4542">
                  <c:v>0.15865525393145699</c:v>
                </c:pt>
                <c:pt idx="4543">
                  <c:v>0.15865525393145699</c:v>
                </c:pt>
                <c:pt idx="4544">
                  <c:v>0.15865525393145699</c:v>
                </c:pt>
                <c:pt idx="4545">
                  <c:v>0.15865525393145699</c:v>
                </c:pt>
                <c:pt idx="4546">
                  <c:v>0.15865525393145699</c:v>
                </c:pt>
                <c:pt idx="4547">
                  <c:v>0.15865525393145699</c:v>
                </c:pt>
                <c:pt idx="4548">
                  <c:v>0.15865525393145699</c:v>
                </c:pt>
                <c:pt idx="4549">
                  <c:v>0.15865525393145699</c:v>
                </c:pt>
                <c:pt idx="4550">
                  <c:v>0.15865525393145699</c:v>
                </c:pt>
                <c:pt idx="4551">
                  <c:v>0.15865525393145699</c:v>
                </c:pt>
                <c:pt idx="4552">
                  <c:v>0.15865525393145699</c:v>
                </c:pt>
                <c:pt idx="4553">
                  <c:v>0.15865525393145699</c:v>
                </c:pt>
                <c:pt idx="4554">
                  <c:v>0.15865525393145699</c:v>
                </c:pt>
                <c:pt idx="4555">
                  <c:v>0.15865525393145699</c:v>
                </c:pt>
                <c:pt idx="4556">
                  <c:v>0.15865525393145699</c:v>
                </c:pt>
                <c:pt idx="4557">
                  <c:v>0.15865525393145699</c:v>
                </c:pt>
                <c:pt idx="4558">
                  <c:v>0.15865525393145699</c:v>
                </c:pt>
                <c:pt idx="4559">
                  <c:v>0.15865525393145699</c:v>
                </c:pt>
                <c:pt idx="4560">
                  <c:v>0.15865525393145699</c:v>
                </c:pt>
                <c:pt idx="4561">
                  <c:v>0.15865525393145699</c:v>
                </c:pt>
                <c:pt idx="4562">
                  <c:v>0.15865525393145699</c:v>
                </c:pt>
                <c:pt idx="4563">
                  <c:v>0.15865525393145699</c:v>
                </c:pt>
                <c:pt idx="4564">
                  <c:v>0.15865525393145699</c:v>
                </c:pt>
                <c:pt idx="4565">
                  <c:v>0.15865525393145699</c:v>
                </c:pt>
                <c:pt idx="4566">
                  <c:v>0.15865525393145699</c:v>
                </c:pt>
                <c:pt idx="4567">
                  <c:v>0.15865525393145699</c:v>
                </c:pt>
                <c:pt idx="4568">
                  <c:v>0.15865525393145699</c:v>
                </c:pt>
                <c:pt idx="4569">
                  <c:v>0.15865525393145699</c:v>
                </c:pt>
                <c:pt idx="4570">
                  <c:v>0.15865525393145699</c:v>
                </c:pt>
                <c:pt idx="4571">
                  <c:v>0.15865525393145699</c:v>
                </c:pt>
                <c:pt idx="4572">
                  <c:v>0.15865525393145699</c:v>
                </c:pt>
                <c:pt idx="4573">
                  <c:v>0.15865525393145699</c:v>
                </c:pt>
                <c:pt idx="4574">
                  <c:v>0.15865525393145699</c:v>
                </c:pt>
                <c:pt idx="4575">
                  <c:v>0.15865525393145699</c:v>
                </c:pt>
                <c:pt idx="4576">
                  <c:v>0.15865525393145699</c:v>
                </c:pt>
                <c:pt idx="4577">
                  <c:v>0.15865525393145699</c:v>
                </c:pt>
                <c:pt idx="4578">
                  <c:v>0.15865525393145699</c:v>
                </c:pt>
                <c:pt idx="4579">
                  <c:v>0.15865525393145699</c:v>
                </c:pt>
                <c:pt idx="4580">
                  <c:v>0.15865525393145699</c:v>
                </c:pt>
                <c:pt idx="4581">
                  <c:v>0.15865525393145699</c:v>
                </c:pt>
                <c:pt idx="4582">
                  <c:v>0.15865525393145699</c:v>
                </c:pt>
                <c:pt idx="4583">
                  <c:v>0.15865525393145699</c:v>
                </c:pt>
                <c:pt idx="4584">
                  <c:v>0.15865525393145699</c:v>
                </c:pt>
                <c:pt idx="4585">
                  <c:v>0.15865525393145699</c:v>
                </c:pt>
                <c:pt idx="4586">
                  <c:v>0.15865525393145699</c:v>
                </c:pt>
                <c:pt idx="4587">
                  <c:v>0.15865525393145699</c:v>
                </c:pt>
                <c:pt idx="4588">
                  <c:v>0.15865525393145699</c:v>
                </c:pt>
                <c:pt idx="4589">
                  <c:v>0.15865525393145699</c:v>
                </c:pt>
                <c:pt idx="4590">
                  <c:v>0.15865525393145699</c:v>
                </c:pt>
                <c:pt idx="4591">
                  <c:v>0.15865525393145699</c:v>
                </c:pt>
                <c:pt idx="4592">
                  <c:v>0.15865525393145699</c:v>
                </c:pt>
                <c:pt idx="4593">
                  <c:v>0.15865525393145699</c:v>
                </c:pt>
                <c:pt idx="4594">
                  <c:v>0.15865525393145699</c:v>
                </c:pt>
                <c:pt idx="4595">
                  <c:v>0.15865525393145699</c:v>
                </c:pt>
                <c:pt idx="4596">
                  <c:v>0.15865525393145699</c:v>
                </c:pt>
                <c:pt idx="4597">
                  <c:v>0.15865525393145699</c:v>
                </c:pt>
                <c:pt idx="4598">
                  <c:v>0.15865525393145699</c:v>
                </c:pt>
                <c:pt idx="4599">
                  <c:v>0.15865525393145699</c:v>
                </c:pt>
                <c:pt idx="4600">
                  <c:v>0.15865525393145699</c:v>
                </c:pt>
                <c:pt idx="4601">
                  <c:v>0.15865525393145699</c:v>
                </c:pt>
                <c:pt idx="4602">
                  <c:v>0.15865525393145699</c:v>
                </c:pt>
                <c:pt idx="4603">
                  <c:v>0.15865525393145699</c:v>
                </c:pt>
                <c:pt idx="4604">
                  <c:v>0.15865525393145699</c:v>
                </c:pt>
                <c:pt idx="4605">
                  <c:v>0.15865525393145699</c:v>
                </c:pt>
                <c:pt idx="4606">
                  <c:v>0.15865525393145699</c:v>
                </c:pt>
                <c:pt idx="4607">
                  <c:v>0.15865525393145699</c:v>
                </c:pt>
                <c:pt idx="4608">
                  <c:v>0.15865525393145699</c:v>
                </c:pt>
                <c:pt idx="4609">
                  <c:v>0.15865525393145699</c:v>
                </c:pt>
                <c:pt idx="4610">
                  <c:v>0.15865525393145699</c:v>
                </c:pt>
                <c:pt idx="4611">
                  <c:v>0.15865525393145699</c:v>
                </c:pt>
                <c:pt idx="4612">
                  <c:v>0.15865525393145699</c:v>
                </c:pt>
                <c:pt idx="4613">
                  <c:v>0.15865525393145699</c:v>
                </c:pt>
                <c:pt idx="4614">
                  <c:v>0.15865525393145699</c:v>
                </c:pt>
                <c:pt idx="4615">
                  <c:v>0.15865525393145699</c:v>
                </c:pt>
                <c:pt idx="4616">
                  <c:v>0.15865525393145699</c:v>
                </c:pt>
                <c:pt idx="4617">
                  <c:v>0.15865525393145699</c:v>
                </c:pt>
                <c:pt idx="4618">
                  <c:v>0.15865525393145699</c:v>
                </c:pt>
                <c:pt idx="4619">
                  <c:v>0.15865525393145699</c:v>
                </c:pt>
                <c:pt idx="4620">
                  <c:v>0.15865525393145699</c:v>
                </c:pt>
                <c:pt idx="4621">
                  <c:v>0.15865525393145699</c:v>
                </c:pt>
                <c:pt idx="4622">
                  <c:v>0.15865525393145699</c:v>
                </c:pt>
                <c:pt idx="4623">
                  <c:v>0.15865525393145699</c:v>
                </c:pt>
                <c:pt idx="4624">
                  <c:v>0.15865525393145699</c:v>
                </c:pt>
                <c:pt idx="4625">
                  <c:v>0.15865525393145699</c:v>
                </c:pt>
                <c:pt idx="4626">
                  <c:v>0.15865525393145699</c:v>
                </c:pt>
                <c:pt idx="4627">
                  <c:v>0.15865525393145699</c:v>
                </c:pt>
                <c:pt idx="4628">
                  <c:v>0.15865525393145699</c:v>
                </c:pt>
                <c:pt idx="4629">
                  <c:v>0.15865525393145699</c:v>
                </c:pt>
                <c:pt idx="4630">
                  <c:v>0.15865525393145699</c:v>
                </c:pt>
                <c:pt idx="4631">
                  <c:v>0.15865525393145699</c:v>
                </c:pt>
                <c:pt idx="4632">
                  <c:v>0.15865525393145699</c:v>
                </c:pt>
                <c:pt idx="4633">
                  <c:v>0.15865525393145699</c:v>
                </c:pt>
                <c:pt idx="4634">
                  <c:v>0.15865525393145699</c:v>
                </c:pt>
                <c:pt idx="4635">
                  <c:v>0.15865525393145699</c:v>
                </c:pt>
                <c:pt idx="4636">
                  <c:v>0.15865525393145699</c:v>
                </c:pt>
                <c:pt idx="4637">
                  <c:v>0.15865525393145699</c:v>
                </c:pt>
                <c:pt idx="4638">
                  <c:v>0.15865525393145699</c:v>
                </c:pt>
                <c:pt idx="4639">
                  <c:v>0.15865525393145699</c:v>
                </c:pt>
                <c:pt idx="4640">
                  <c:v>0.15865525393145699</c:v>
                </c:pt>
                <c:pt idx="4641">
                  <c:v>0.15865525393145699</c:v>
                </c:pt>
                <c:pt idx="4642">
                  <c:v>0.15865525393145699</c:v>
                </c:pt>
                <c:pt idx="4643">
                  <c:v>0.15865525393145699</c:v>
                </c:pt>
                <c:pt idx="4644">
                  <c:v>0.15865525393145699</c:v>
                </c:pt>
                <c:pt idx="4645">
                  <c:v>0.15865525393145699</c:v>
                </c:pt>
                <c:pt idx="4646">
                  <c:v>0.15865525393145699</c:v>
                </c:pt>
                <c:pt idx="4647">
                  <c:v>0.15865525393145699</c:v>
                </c:pt>
                <c:pt idx="4648">
                  <c:v>0.15865525393145699</c:v>
                </c:pt>
                <c:pt idx="4649">
                  <c:v>0.15865525393145699</c:v>
                </c:pt>
                <c:pt idx="4650">
                  <c:v>0.15865525393145699</c:v>
                </c:pt>
                <c:pt idx="4651">
                  <c:v>0.15865525393145699</c:v>
                </c:pt>
                <c:pt idx="4652">
                  <c:v>0.15865525393145699</c:v>
                </c:pt>
                <c:pt idx="4653">
                  <c:v>0.15865525393145699</c:v>
                </c:pt>
                <c:pt idx="4654">
                  <c:v>0.15865525393145699</c:v>
                </c:pt>
                <c:pt idx="4655">
                  <c:v>0.15865525393145699</c:v>
                </c:pt>
                <c:pt idx="4656">
                  <c:v>0.15865525393145699</c:v>
                </c:pt>
                <c:pt idx="4657">
                  <c:v>0.15865525393145699</c:v>
                </c:pt>
                <c:pt idx="4658">
                  <c:v>0.15865525393145699</c:v>
                </c:pt>
                <c:pt idx="4659">
                  <c:v>0.15865525393145699</c:v>
                </c:pt>
                <c:pt idx="4660">
                  <c:v>0.15865525393145699</c:v>
                </c:pt>
                <c:pt idx="4661">
                  <c:v>0.15865525393145699</c:v>
                </c:pt>
                <c:pt idx="4662">
                  <c:v>0.15865525393145699</c:v>
                </c:pt>
                <c:pt idx="4663">
                  <c:v>0.15865525393145699</c:v>
                </c:pt>
                <c:pt idx="4664">
                  <c:v>0.15865525393145699</c:v>
                </c:pt>
                <c:pt idx="4665">
                  <c:v>0.15865525393145699</c:v>
                </c:pt>
                <c:pt idx="4666">
                  <c:v>0.15865525393145699</c:v>
                </c:pt>
                <c:pt idx="4667">
                  <c:v>0.15865525393145699</c:v>
                </c:pt>
                <c:pt idx="4668">
                  <c:v>0.15865525393145699</c:v>
                </c:pt>
                <c:pt idx="4669">
                  <c:v>0.15865525393145699</c:v>
                </c:pt>
                <c:pt idx="4670">
                  <c:v>0.15865525393145699</c:v>
                </c:pt>
                <c:pt idx="4671">
                  <c:v>0.15865525393145699</c:v>
                </c:pt>
                <c:pt idx="4672">
                  <c:v>0.15865525393145699</c:v>
                </c:pt>
                <c:pt idx="4673">
                  <c:v>0.15865525393145699</c:v>
                </c:pt>
                <c:pt idx="4674">
                  <c:v>0.15865525393145699</c:v>
                </c:pt>
                <c:pt idx="4675">
                  <c:v>0.15865525393145699</c:v>
                </c:pt>
                <c:pt idx="4676">
                  <c:v>0.15865525393145699</c:v>
                </c:pt>
                <c:pt idx="4677">
                  <c:v>0.15865525393145699</c:v>
                </c:pt>
                <c:pt idx="4678">
                  <c:v>0.15865525393145699</c:v>
                </c:pt>
                <c:pt idx="4679">
                  <c:v>0.15865525393145699</c:v>
                </c:pt>
                <c:pt idx="4680">
                  <c:v>0.15865525393145699</c:v>
                </c:pt>
                <c:pt idx="4681">
                  <c:v>0.15865525393145699</c:v>
                </c:pt>
                <c:pt idx="4682">
                  <c:v>0.15865525393145699</c:v>
                </c:pt>
                <c:pt idx="4683">
                  <c:v>0.15865525393145699</c:v>
                </c:pt>
                <c:pt idx="4684">
                  <c:v>0.15865525393145699</c:v>
                </c:pt>
                <c:pt idx="4685">
                  <c:v>0.15865525393145699</c:v>
                </c:pt>
                <c:pt idx="4686">
                  <c:v>0.15865525393145699</c:v>
                </c:pt>
                <c:pt idx="4687">
                  <c:v>0.15865525393145699</c:v>
                </c:pt>
                <c:pt idx="4688">
                  <c:v>0.15865525393145699</c:v>
                </c:pt>
                <c:pt idx="4689">
                  <c:v>0.15865525393145699</c:v>
                </c:pt>
                <c:pt idx="4690">
                  <c:v>0.15865525393145699</c:v>
                </c:pt>
                <c:pt idx="4691">
                  <c:v>0.15865525393145699</c:v>
                </c:pt>
                <c:pt idx="4692">
                  <c:v>0.15865525393145699</c:v>
                </c:pt>
                <c:pt idx="4693">
                  <c:v>0.15865525393145699</c:v>
                </c:pt>
                <c:pt idx="4694">
                  <c:v>0.15865525393145699</c:v>
                </c:pt>
                <c:pt idx="4695">
                  <c:v>0.15865525393145699</c:v>
                </c:pt>
                <c:pt idx="4696">
                  <c:v>0.15865525393145699</c:v>
                </c:pt>
                <c:pt idx="4697">
                  <c:v>0.15865525393145699</c:v>
                </c:pt>
                <c:pt idx="4698">
                  <c:v>0.15865525393145699</c:v>
                </c:pt>
                <c:pt idx="4699">
                  <c:v>0.15865525393145699</c:v>
                </c:pt>
                <c:pt idx="4700">
                  <c:v>0.15865525393145699</c:v>
                </c:pt>
                <c:pt idx="4701">
                  <c:v>0.15865525393145699</c:v>
                </c:pt>
                <c:pt idx="4702">
                  <c:v>0.15865525393145699</c:v>
                </c:pt>
                <c:pt idx="4703">
                  <c:v>0.15865525393145699</c:v>
                </c:pt>
                <c:pt idx="4704">
                  <c:v>0.15865525393145699</c:v>
                </c:pt>
                <c:pt idx="4705">
                  <c:v>0.15865525393145699</c:v>
                </c:pt>
                <c:pt idx="4706">
                  <c:v>0.15865525393145699</c:v>
                </c:pt>
                <c:pt idx="4707">
                  <c:v>0.15865525393145699</c:v>
                </c:pt>
                <c:pt idx="4708">
                  <c:v>0.15865525393145699</c:v>
                </c:pt>
                <c:pt idx="4709">
                  <c:v>0.15865525393145699</c:v>
                </c:pt>
                <c:pt idx="4710">
                  <c:v>0.15865525393145699</c:v>
                </c:pt>
                <c:pt idx="4711">
                  <c:v>0.15865525393145699</c:v>
                </c:pt>
                <c:pt idx="4712">
                  <c:v>0.15865525393145699</c:v>
                </c:pt>
                <c:pt idx="4713">
                  <c:v>0.15865525393145699</c:v>
                </c:pt>
                <c:pt idx="4714">
                  <c:v>0.15865525393145699</c:v>
                </c:pt>
                <c:pt idx="4715">
                  <c:v>0.15865525393145699</c:v>
                </c:pt>
                <c:pt idx="4716">
                  <c:v>0.15865525393145699</c:v>
                </c:pt>
                <c:pt idx="4717">
                  <c:v>0.15865525393145699</c:v>
                </c:pt>
                <c:pt idx="4718">
                  <c:v>0.15865525393145699</c:v>
                </c:pt>
                <c:pt idx="4719">
                  <c:v>0.15865525393145699</c:v>
                </c:pt>
                <c:pt idx="4720">
                  <c:v>0.15865525393145699</c:v>
                </c:pt>
                <c:pt idx="4721">
                  <c:v>0.15865525393145699</c:v>
                </c:pt>
                <c:pt idx="4722">
                  <c:v>0.15865525393145699</c:v>
                </c:pt>
                <c:pt idx="4723">
                  <c:v>0.15865525393145699</c:v>
                </c:pt>
                <c:pt idx="4724">
                  <c:v>0.15865525393145699</c:v>
                </c:pt>
                <c:pt idx="4725">
                  <c:v>0.15865525393145699</c:v>
                </c:pt>
                <c:pt idx="4726">
                  <c:v>0.15865525393145699</c:v>
                </c:pt>
                <c:pt idx="4727">
                  <c:v>0.15865525393145699</c:v>
                </c:pt>
                <c:pt idx="4728">
                  <c:v>0.15865525393145699</c:v>
                </c:pt>
                <c:pt idx="4729">
                  <c:v>0.15865525393145699</c:v>
                </c:pt>
                <c:pt idx="4730">
                  <c:v>0.15865525393145699</c:v>
                </c:pt>
                <c:pt idx="4731">
                  <c:v>0.15865525393145699</c:v>
                </c:pt>
                <c:pt idx="4732">
                  <c:v>0.15865525393145699</c:v>
                </c:pt>
                <c:pt idx="4733">
                  <c:v>0.15865525393145699</c:v>
                </c:pt>
                <c:pt idx="4734">
                  <c:v>0.15865525393145699</c:v>
                </c:pt>
                <c:pt idx="4735">
                  <c:v>0.15865525393145699</c:v>
                </c:pt>
                <c:pt idx="4736">
                  <c:v>0.15865525393145699</c:v>
                </c:pt>
                <c:pt idx="4737">
                  <c:v>0.15865525393145699</c:v>
                </c:pt>
                <c:pt idx="4738">
                  <c:v>0.15865525393145699</c:v>
                </c:pt>
                <c:pt idx="4739">
                  <c:v>0.15865525393145699</c:v>
                </c:pt>
                <c:pt idx="4740">
                  <c:v>0.15865525393145699</c:v>
                </c:pt>
                <c:pt idx="4741">
                  <c:v>0.15865525393145699</c:v>
                </c:pt>
                <c:pt idx="4742">
                  <c:v>0.15865525393145699</c:v>
                </c:pt>
                <c:pt idx="4743">
                  <c:v>0.15865525393145699</c:v>
                </c:pt>
                <c:pt idx="4744">
                  <c:v>0.15865525393145699</c:v>
                </c:pt>
                <c:pt idx="4745">
                  <c:v>0.15865525393145699</c:v>
                </c:pt>
                <c:pt idx="4746">
                  <c:v>0.15865525393145699</c:v>
                </c:pt>
                <c:pt idx="4747">
                  <c:v>0.15865525393145699</c:v>
                </c:pt>
                <c:pt idx="4748">
                  <c:v>0.15865525393145699</c:v>
                </c:pt>
                <c:pt idx="4749">
                  <c:v>0.15865525393145699</c:v>
                </c:pt>
                <c:pt idx="4750">
                  <c:v>0.15865525393145699</c:v>
                </c:pt>
                <c:pt idx="4751">
                  <c:v>0.15865525393145699</c:v>
                </c:pt>
                <c:pt idx="4752">
                  <c:v>0.15865525393145699</c:v>
                </c:pt>
                <c:pt idx="4753">
                  <c:v>0.15865525393145699</c:v>
                </c:pt>
                <c:pt idx="4754">
                  <c:v>0.15865525393145699</c:v>
                </c:pt>
                <c:pt idx="4755">
                  <c:v>0.15865525393145699</c:v>
                </c:pt>
                <c:pt idx="4756">
                  <c:v>0.15865525393145699</c:v>
                </c:pt>
                <c:pt idx="4757">
                  <c:v>0.15865525393145699</c:v>
                </c:pt>
                <c:pt idx="4758">
                  <c:v>0.15865525393145699</c:v>
                </c:pt>
                <c:pt idx="4759">
                  <c:v>0.15865525393145699</c:v>
                </c:pt>
                <c:pt idx="4760">
                  <c:v>0.15865525393145699</c:v>
                </c:pt>
                <c:pt idx="4761">
                  <c:v>0.15865525393145699</c:v>
                </c:pt>
                <c:pt idx="4762">
                  <c:v>0.15865525393145699</c:v>
                </c:pt>
                <c:pt idx="4763">
                  <c:v>0.15865525393145699</c:v>
                </c:pt>
                <c:pt idx="4764">
                  <c:v>0.15865525393145699</c:v>
                </c:pt>
                <c:pt idx="4765">
                  <c:v>0.15865525393145699</c:v>
                </c:pt>
                <c:pt idx="4766">
                  <c:v>0.15865525393145699</c:v>
                </c:pt>
                <c:pt idx="4767">
                  <c:v>0.15865525393145699</c:v>
                </c:pt>
                <c:pt idx="4768">
                  <c:v>0.15865525393145699</c:v>
                </c:pt>
                <c:pt idx="4769">
                  <c:v>0.15865525393145699</c:v>
                </c:pt>
                <c:pt idx="4770">
                  <c:v>0.15865525393145699</c:v>
                </c:pt>
                <c:pt idx="4771">
                  <c:v>0.15865525393145699</c:v>
                </c:pt>
                <c:pt idx="4772">
                  <c:v>0.15865525393145699</c:v>
                </c:pt>
                <c:pt idx="4773">
                  <c:v>0.15865525393145699</c:v>
                </c:pt>
                <c:pt idx="4774">
                  <c:v>0.15865525393145699</c:v>
                </c:pt>
                <c:pt idx="4775">
                  <c:v>0.15865525393145699</c:v>
                </c:pt>
                <c:pt idx="4776">
                  <c:v>0.15865525393145699</c:v>
                </c:pt>
                <c:pt idx="4777">
                  <c:v>0.15865525393145699</c:v>
                </c:pt>
                <c:pt idx="4778">
                  <c:v>0.15865525393145699</c:v>
                </c:pt>
                <c:pt idx="4779">
                  <c:v>0.15865525393145699</c:v>
                </c:pt>
                <c:pt idx="4780">
                  <c:v>0.15865525393145699</c:v>
                </c:pt>
                <c:pt idx="4781">
                  <c:v>0.15865525393145699</c:v>
                </c:pt>
                <c:pt idx="4782">
                  <c:v>0.15865525393145699</c:v>
                </c:pt>
                <c:pt idx="4783">
                  <c:v>0.15865525393145699</c:v>
                </c:pt>
                <c:pt idx="4784">
                  <c:v>0.15865525393145699</c:v>
                </c:pt>
                <c:pt idx="4785">
                  <c:v>0.15865525393145699</c:v>
                </c:pt>
                <c:pt idx="4786">
                  <c:v>0.15865525393145699</c:v>
                </c:pt>
                <c:pt idx="4787">
                  <c:v>0.15865525393145699</c:v>
                </c:pt>
                <c:pt idx="4788">
                  <c:v>0.15865525393145699</c:v>
                </c:pt>
                <c:pt idx="4789">
                  <c:v>0.15865525393145699</c:v>
                </c:pt>
                <c:pt idx="4790">
                  <c:v>0.15865525393145699</c:v>
                </c:pt>
                <c:pt idx="4791">
                  <c:v>0.15865525393145699</c:v>
                </c:pt>
                <c:pt idx="4792">
                  <c:v>0.15865525393145699</c:v>
                </c:pt>
                <c:pt idx="4793">
                  <c:v>0.15865525393145699</c:v>
                </c:pt>
                <c:pt idx="4794">
                  <c:v>0.15865525393145699</c:v>
                </c:pt>
                <c:pt idx="4795">
                  <c:v>0.15865525393145699</c:v>
                </c:pt>
                <c:pt idx="4796">
                  <c:v>0.15865525393145699</c:v>
                </c:pt>
                <c:pt idx="4797">
                  <c:v>0.15865525393145699</c:v>
                </c:pt>
                <c:pt idx="4798">
                  <c:v>0.15865525393145699</c:v>
                </c:pt>
                <c:pt idx="4799">
                  <c:v>0.15865525393145699</c:v>
                </c:pt>
                <c:pt idx="4800">
                  <c:v>0.15865525393145699</c:v>
                </c:pt>
                <c:pt idx="4801">
                  <c:v>0.15865525393145699</c:v>
                </c:pt>
                <c:pt idx="4802">
                  <c:v>0.15865525393145699</c:v>
                </c:pt>
                <c:pt idx="4803">
                  <c:v>0.15865525393145699</c:v>
                </c:pt>
                <c:pt idx="4804">
                  <c:v>0.15865525393145699</c:v>
                </c:pt>
                <c:pt idx="4805">
                  <c:v>0.15865525393145699</c:v>
                </c:pt>
                <c:pt idx="4806">
                  <c:v>0.15865525393145699</c:v>
                </c:pt>
                <c:pt idx="4807">
                  <c:v>0.15865525393145699</c:v>
                </c:pt>
                <c:pt idx="4808">
                  <c:v>0.15865525393145699</c:v>
                </c:pt>
                <c:pt idx="4809">
                  <c:v>0.15865525393145699</c:v>
                </c:pt>
                <c:pt idx="4810">
                  <c:v>0.15865525393145699</c:v>
                </c:pt>
                <c:pt idx="4811">
                  <c:v>0.15865525393145699</c:v>
                </c:pt>
                <c:pt idx="4812">
                  <c:v>0.15865525393145699</c:v>
                </c:pt>
                <c:pt idx="4813">
                  <c:v>0.15865525393145699</c:v>
                </c:pt>
                <c:pt idx="4814">
                  <c:v>0.15865525393145699</c:v>
                </c:pt>
                <c:pt idx="4815">
                  <c:v>0.15865525393145699</c:v>
                </c:pt>
                <c:pt idx="4816">
                  <c:v>0.15865525393145699</c:v>
                </c:pt>
                <c:pt idx="4817">
                  <c:v>0.15865525393145699</c:v>
                </c:pt>
                <c:pt idx="4818">
                  <c:v>0.15865525393145699</c:v>
                </c:pt>
                <c:pt idx="4819">
                  <c:v>0.15865525393145699</c:v>
                </c:pt>
                <c:pt idx="4820">
                  <c:v>0.15865525393145699</c:v>
                </c:pt>
                <c:pt idx="4821">
                  <c:v>0.15865525393145699</c:v>
                </c:pt>
                <c:pt idx="4822">
                  <c:v>0.15865525393145699</c:v>
                </c:pt>
                <c:pt idx="4823">
                  <c:v>0.15865525393145699</c:v>
                </c:pt>
                <c:pt idx="4824">
                  <c:v>0.15865525393145699</c:v>
                </c:pt>
                <c:pt idx="4825">
                  <c:v>0.15865525393145699</c:v>
                </c:pt>
                <c:pt idx="4826">
                  <c:v>0.15865525393145699</c:v>
                </c:pt>
                <c:pt idx="4827">
                  <c:v>0.15865525393145699</c:v>
                </c:pt>
                <c:pt idx="4828">
                  <c:v>0.15865525393145699</c:v>
                </c:pt>
                <c:pt idx="4829">
                  <c:v>0.15865525393145699</c:v>
                </c:pt>
                <c:pt idx="4830">
                  <c:v>0.15865525393145699</c:v>
                </c:pt>
                <c:pt idx="4831">
                  <c:v>0.15865525393145699</c:v>
                </c:pt>
                <c:pt idx="4832">
                  <c:v>0.15865525393145699</c:v>
                </c:pt>
                <c:pt idx="4833">
                  <c:v>0.15865525393145699</c:v>
                </c:pt>
                <c:pt idx="4834">
                  <c:v>0.15865525393145699</c:v>
                </c:pt>
                <c:pt idx="4835">
                  <c:v>0.15865525393145699</c:v>
                </c:pt>
                <c:pt idx="4836">
                  <c:v>0.15865525393145699</c:v>
                </c:pt>
                <c:pt idx="4837">
                  <c:v>0.15865525393145699</c:v>
                </c:pt>
                <c:pt idx="4838">
                  <c:v>0.15865525393145699</c:v>
                </c:pt>
                <c:pt idx="4839">
                  <c:v>0.15865525393145699</c:v>
                </c:pt>
                <c:pt idx="4840">
                  <c:v>0.15865525393145699</c:v>
                </c:pt>
                <c:pt idx="4841">
                  <c:v>0.15865525393145699</c:v>
                </c:pt>
                <c:pt idx="4842">
                  <c:v>0.15865525393145699</c:v>
                </c:pt>
                <c:pt idx="4843">
                  <c:v>0.15865525393145699</c:v>
                </c:pt>
                <c:pt idx="4844">
                  <c:v>0.15865525393145699</c:v>
                </c:pt>
                <c:pt idx="4845">
                  <c:v>0.15865525393145699</c:v>
                </c:pt>
                <c:pt idx="4846">
                  <c:v>0.15865525393145699</c:v>
                </c:pt>
                <c:pt idx="4847">
                  <c:v>0.15865525393145699</c:v>
                </c:pt>
                <c:pt idx="4848">
                  <c:v>0.15865525393145699</c:v>
                </c:pt>
                <c:pt idx="4849">
                  <c:v>0.15865525393145699</c:v>
                </c:pt>
                <c:pt idx="4850">
                  <c:v>0.15865525393145699</c:v>
                </c:pt>
                <c:pt idx="4851">
                  <c:v>0.15865525393145699</c:v>
                </c:pt>
                <c:pt idx="4852">
                  <c:v>0.15865525393145699</c:v>
                </c:pt>
                <c:pt idx="4853">
                  <c:v>0.15865525393145699</c:v>
                </c:pt>
                <c:pt idx="4854">
                  <c:v>0.15865525393145699</c:v>
                </c:pt>
                <c:pt idx="4855">
                  <c:v>0.15865525393145699</c:v>
                </c:pt>
                <c:pt idx="4856">
                  <c:v>0.15865525393145699</c:v>
                </c:pt>
                <c:pt idx="4857">
                  <c:v>0.15865525393145699</c:v>
                </c:pt>
                <c:pt idx="4858">
                  <c:v>0.15865525393145699</c:v>
                </c:pt>
                <c:pt idx="4859">
                  <c:v>0.15865525393145699</c:v>
                </c:pt>
                <c:pt idx="4860">
                  <c:v>0.15865525393145699</c:v>
                </c:pt>
                <c:pt idx="4861">
                  <c:v>0.15865525393145699</c:v>
                </c:pt>
                <c:pt idx="4862">
                  <c:v>0.15865525393145699</c:v>
                </c:pt>
                <c:pt idx="4863">
                  <c:v>0.15865525393145699</c:v>
                </c:pt>
                <c:pt idx="4864">
                  <c:v>0.15865525393145699</c:v>
                </c:pt>
                <c:pt idx="4865">
                  <c:v>0.15865525393145699</c:v>
                </c:pt>
                <c:pt idx="4866">
                  <c:v>0.15865525393145699</c:v>
                </c:pt>
                <c:pt idx="4867">
                  <c:v>0.15865525393145699</c:v>
                </c:pt>
                <c:pt idx="4868">
                  <c:v>0.15865525393145699</c:v>
                </c:pt>
                <c:pt idx="4869">
                  <c:v>0.15865525393145699</c:v>
                </c:pt>
                <c:pt idx="4870">
                  <c:v>0.15865525393145699</c:v>
                </c:pt>
                <c:pt idx="4871">
                  <c:v>0.15865525393145699</c:v>
                </c:pt>
                <c:pt idx="4872">
                  <c:v>0.15865525393145699</c:v>
                </c:pt>
                <c:pt idx="4873">
                  <c:v>0.15865525393145699</c:v>
                </c:pt>
                <c:pt idx="4874">
                  <c:v>0.15865525393145699</c:v>
                </c:pt>
                <c:pt idx="4875">
                  <c:v>0.15865525393145699</c:v>
                </c:pt>
                <c:pt idx="4876">
                  <c:v>0.15865525393145699</c:v>
                </c:pt>
                <c:pt idx="4877">
                  <c:v>0.15865525393145699</c:v>
                </c:pt>
                <c:pt idx="4878">
                  <c:v>0.15865525393145699</c:v>
                </c:pt>
                <c:pt idx="4879">
                  <c:v>0.15865525393145699</c:v>
                </c:pt>
                <c:pt idx="4880">
                  <c:v>0.15865525393145699</c:v>
                </c:pt>
                <c:pt idx="4881">
                  <c:v>0.15865525393145699</c:v>
                </c:pt>
                <c:pt idx="4882">
                  <c:v>0.15865525393145699</c:v>
                </c:pt>
                <c:pt idx="4883">
                  <c:v>0.15865525393145699</c:v>
                </c:pt>
                <c:pt idx="4884">
                  <c:v>0.15865525393145699</c:v>
                </c:pt>
                <c:pt idx="4885">
                  <c:v>0.15865525393145699</c:v>
                </c:pt>
                <c:pt idx="4886">
                  <c:v>0.15865525393145699</c:v>
                </c:pt>
                <c:pt idx="4887">
                  <c:v>0.15865525393145699</c:v>
                </c:pt>
                <c:pt idx="4888">
                  <c:v>0.15865525393145699</c:v>
                </c:pt>
                <c:pt idx="4889">
                  <c:v>0.15865525393145699</c:v>
                </c:pt>
                <c:pt idx="4890">
                  <c:v>0.15865525393145699</c:v>
                </c:pt>
                <c:pt idx="4891">
                  <c:v>0.15865525393145699</c:v>
                </c:pt>
                <c:pt idx="4892">
                  <c:v>0.15865525393145699</c:v>
                </c:pt>
                <c:pt idx="4893">
                  <c:v>0.15865525393145699</c:v>
                </c:pt>
                <c:pt idx="4894">
                  <c:v>0.15865525393145699</c:v>
                </c:pt>
                <c:pt idx="4895">
                  <c:v>0.15865525393145699</c:v>
                </c:pt>
                <c:pt idx="4896">
                  <c:v>0.15865525393145699</c:v>
                </c:pt>
                <c:pt idx="4897">
                  <c:v>0.15865525393145699</c:v>
                </c:pt>
                <c:pt idx="4898">
                  <c:v>0.15865525393145699</c:v>
                </c:pt>
                <c:pt idx="4899">
                  <c:v>0.15865525393145699</c:v>
                </c:pt>
                <c:pt idx="4900">
                  <c:v>0.15865525393145699</c:v>
                </c:pt>
                <c:pt idx="4901">
                  <c:v>0.15865525393145699</c:v>
                </c:pt>
                <c:pt idx="4902">
                  <c:v>0.15865525393145699</c:v>
                </c:pt>
                <c:pt idx="4903">
                  <c:v>0.15865525393145699</c:v>
                </c:pt>
                <c:pt idx="4904">
                  <c:v>0.15865525393145699</c:v>
                </c:pt>
                <c:pt idx="4905">
                  <c:v>0.15865525393145699</c:v>
                </c:pt>
                <c:pt idx="4906">
                  <c:v>0.15865525393145699</c:v>
                </c:pt>
                <c:pt idx="4907">
                  <c:v>0.15865525393145699</c:v>
                </c:pt>
                <c:pt idx="4908">
                  <c:v>0.15865525393145699</c:v>
                </c:pt>
                <c:pt idx="4909">
                  <c:v>0.15865525393145699</c:v>
                </c:pt>
                <c:pt idx="4910">
                  <c:v>0.15865525393145699</c:v>
                </c:pt>
                <c:pt idx="4911">
                  <c:v>0.15865525393145699</c:v>
                </c:pt>
                <c:pt idx="4912">
                  <c:v>0.15865525393145699</c:v>
                </c:pt>
                <c:pt idx="4913">
                  <c:v>0.15865525393145699</c:v>
                </c:pt>
                <c:pt idx="4914">
                  <c:v>0.15865525393145699</c:v>
                </c:pt>
                <c:pt idx="4915">
                  <c:v>0.15865525393145699</c:v>
                </c:pt>
                <c:pt idx="4916">
                  <c:v>0.15865525393145699</c:v>
                </c:pt>
                <c:pt idx="4917">
                  <c:v>0.15865525393145699</c:v>
                </c:pt>
                <c:pt idx="4918">
                  <c:v>0.15865525393145699</c:v>
                </c:pt>
                <c:pt idx="4919">
                  <c:v>0.15865525393145699</c:v>
                </c:pt>
                <c:pt idx="4920">
                  <c:v>0.15865525393145699</c:v>
                </c:pt>
                <c:pt idx="4921">
                  <c:v>0.15865525393145699</c:v>
                </c:pt>
                <c:pt idx="4922">
                  <c:v>0.15865525393145699</c:v>
                </c:pt>
                <c:pt idx="4923">
                  <c:v>0.15865525393145699</c:v>
                </c:pt>
                <c:pt idx="4924">
                  <c:v>0.15865525393145699</c:v>
                </c:pt>
                <c:pt idx="4925">
                  <c:v>0.15865525393145699</c:v>
                </c:pt>
                <c:pt idx="4926">
                  <c:v>0.15865525393145699</c:v>
                </c:pt>
                <c:pt idx="4927">
                  <c:v>0.15865525393145699</c:v>
                </c:pt>
                <c:pt idx="4928">
                  <c:v>0.15865525393145699</c:v>
                </c:pt>
                <c:pt idx="4929">
                  <c:v>0.15865525393145699</c:v>
                </c:pt>
                <c:pt idx="4930">
                  <c:v>0.15865525393145699</c:v>
                </c:pt>
                <c:pt idx="4931">
                  <c:v>0.15865525393145699</c:v>
                </c:pt>
                <c:pt idx="4932">
                  <c:v>0.15865525393145699</c:v>
                </c:pt>
                <c:pt idx="4933">
                  <c:v>0.15865525393145699</c:v>
                </c:pt>
                <c:pt idx="4934">
                  <c:v>0.15865525393145699</c:v>
                </c:pt>
                <c:pt idx="4935">
                  <c:v>0.15865525393145699</c:v>
                </c:pt>
                <c:pt idx="4936">
                  <c:v>0.15865525393145699</c:v>
                </c:pt>
                <c:pt idx="4937">
                  <c:v>0.15865525393145699</c:v>
                </c:pt>
                <c:pt idx="4938">
                  <c:v>0.15865525393145699</c:v>
                </c:pt>
                <c:pt idx="4939">
                  <c:v>0.15865525393145699</c:v>
                </c:pt>
                <c:pt idx="4940">
                  <c:v>0.15865525393145699</c:v>
                </c:pt>
                <c:pt idx="4941">
                  <c:v>0.15865525393145699</c:v>
                </c:pt>
                <c:pt idx="4942">
                  <c:v>0.15865525393145699</c:v>
                </c:pt>
                <c:pt idx="4943">
                  <c:v>0.15865525393145699</c:v>
                </c:pt>
                <c:pt idx="4944">
                  <c:v>0.15865525393145699</c:v>
                </c:pt>
                <c:pt idx="4945">
                  <c:v>0.15865525393145699</c:v>
                </c:pt>
                <c:pt idx="4946">
                  <c:v>0.15865525393145699</c:v>
                </c:pt>
                <c:pt idx="4947">
                  <c:v>0.15865525393145699</c:v>
                </c:pt>
                <c:pt idx="4948">
                  <c:v>0.15865525393145699</c:v>
                </c:pt>
                <c:pt idx="4949">
                  <c:v>0.15865525393145699</c:v>
                </c:pt>
                <c:pt idx="4950">
                  <c:v>0.15865525393145699</c:v>
                </c:pt>
                <c:pt idx="4951">
                  <c:v>0.15865525393145699</c:v>
                </c:pt>
                <c:pt idx="4952">
                  <c:v>0.15865525393145699</c:v>
                </c:pt>
                <c:pt idx="4953">
                  <c:v>0.15865525393145699</c:v>
                </c:pt>
                <c:pt idx="4954">
                  <c:v>0.15865525393145699</c:v>
                </c:pt>
                <c:pt idx="4955">
                  <c:v>0.15865525393145699</c:v>
                </c:pt>
                <c:pt idx="4956">
                  <c:v>0.15865525393145699</c:v>
                </c:pt>
                <c:pt idx="4957">
                  <c:v>0.15865525393145699</c:v>
                </c:pt>
                <c:pt idx="4958">
                  <c:v>0.15865525393145699</c:v>
                </c:pt>
                <c:pt idx="4959">
                  <c:v>0.15865525393145699</c:v>
                </c:pt>
                <c:pt idx="4960">
                  <c:v>0.15865525393145699</c:v>
                </c:pt>
                <c:pt idx="4961">
                  <c:v>0.15865525393145699</c:v>
                </c:pt>
                <c:pt idx="4962">
                  <c:v>0.15865525393145699</c:v>
                </c:pt>
                <c:pt idx="4963">
                  <c:v>0.15865525393145699</c:v>
                </c:pt>
                <c:pt idx="4964">
                  <c:v>0.15865525393145699</c:v>
                </c:pt>
                <c:pt idx="4965">
                  <c:v>0.15865525393145699</c:v>
                </c:pt>
                <c:pt idx="4966">
                  <c:v>0.15865525393145699</c:v>
                </c:pt>
                <c:pt idx="4967">
                  <c:v>0.15865525393145699</c:v>
                </c:pt>
                <c:pt idx="4968">
                  <c:v>0.15865525393145699</c:v>
                </c:pt>
                <c:pt idx="4969">
                  <c:v>0.15865525393145699</c:v>
                </c:pt>
                <c:pt idx="4970">
                  <c:v>0.15865525393145699</c:v>
                </c:pt>
                <c:pt idx="4971">
                  <c:v>0.15865525393145699</c:v>
                </c:pt>
                <c:pt idx="4972">
                  <c:v>0.15865525393145699</c:v>
                </c:pt>
                <c:pt idx="4973">
                  <c:v>0.15865525393145699</c:v>
                </c:pt>
                <c:pt idx="4974">
                  <c:v>0.15865525393145699</c:v>
                </c:pt>
                <c:pt idx="4975">
                  <c:v>0.15865525393145699</c:v>
                </c:pt>
                <c:pt idx="4976">
                  <c:v>0.15865525393145699</c:v>
                </c:pt>
                <c:pt idx="4977">
                  <c:v>0.15865525393145699</c:v>
                </c:pt>
                <c:pt idx="4978">
                  <c:v>0.15865525393145699</c:v>
                </c:pt>
                <c:pt idx="4979">
                  <c:v>0.15865525393145699</c:v>
                </c:pt>
                <c:pt idx="4980">
                  <c:v>0.15865525393145699</c:v>
                </c:pt>
                <c:pt idx="4981">
                  <c:v>0.15865525393145699</c:v>
                </c:pt>
                <c:pt idx="4982">
                  <c:v>0.15865525393145699</c:v>
                </c:pt>
                <c:pt idx="4983">
                  <c:v>0.15865525393145699</c:v>
                </c:pt>
                <c:pt idx="4984">
                  <c:v>0.15865525393145699</c:v>
                </c:pt>
                <c:pt idx="4985">
                  <c:v>0.15865525393145699</c:v>
                </c:pt>
                <c:pt idx="4986">
                  <c:v>0.15865525393145699</c:v>
                </c:pt>
                <c:pt idx="4987">
                  <c:v>0.15865525393145699</c:v>
                </c:pt>
                <c:pt idx="4988">
                  <c:v>0.15865525393145699</c:v>
                </c:pt>
                <c:pt idx="4989">
                  <c:v>0.15865525393145699</c:v>
                </c:pt>
                <c:pt idx="4990">
                  <c:v>0.15865525393145699</c:v>
                </c:pt>
                <c:pt idx="4991">
                  <c:v>0.15865525393145699</c:v>
                </c:pt>
                <c:pt idx="4992">
                  <c:v>0.15865525393145699</c:v>
                </c:pt>
                <c:pt idx="4993">
                  <c:v>0.15865525393145699</c:v>
                </c:pt>
                <c:pt idx="4994">
                  <c:v>0.15865525393145699</c:v>
                </c:pt>
                <c:pt idx="4995">
                  <c:v>0.15865525393145699</c:v>
                </c:pt>
                <c:pt idx="4996">
                  <c:v>0.15865525393145699</c:v>
                </c:pt>
                <c:pt idx="4997">
                  <c:v>0.15865525393145699</c:v>
                </c:pt>
                <c:pt idx="4998">
                  <c:v>0.15865525393145699</c:v>
                </c:pt>
                <c:pt idx="4999">
                  <c:v>0.15865525393145699</c:v>
                </c:pt>
                <c:pt idx="5000">
                  <c:v>0.15865525393145699</c:v>
                </c:pt>
                <c:pt idx="5001">
                  <c:v>0.15865525393145699</c:v>
                </c:pt>
                <c:pt idx="5002">
                  <c:v>0.15865525393145699</c:v>
                </c:pt>
                <c:pt idx="5003">
                  <c:v>0.15865525393145699</c:v>
                </c:pt>
                <c:pt idx="5004">
                  <c:v>0.15865525393145699</c:v>
                </c:pt>
                <c:pt idx="5005">
                  <c:v>0.15865525393145699</c:v>
                </c:pt>
                <c:pt idx="5006">
                  <c:v>0.15865525393145699</c:v>
                </c:pt>
                <c:pt idx="5007">
                  <c:v>0.15865525393145699</c:v>
                </c:pt>
                <c:pt idx="5008">
                  <c:v>0.15865525393145699</c:v>
                </c:pt>
                <c:pt idx="5009">
                  <c:v>0.15865525393145699</c:v>
                </c:pt>
                <c:pt idx="5010">
                  <c:v>0.15865525393145699</c:v>
                </c:pt>
                <c:pt idx="5011">
                  <c:v>0.15865525393145699</c:v>
                </c:pt>
                <c:pt idx="5012">
                  <c:v>0.15865525393145699</c:v>
                </c:pt>
                <c:pt idx="5013">
                  <c:v>0.15865525393145699</c:v>
                </c:pt>
                <c:pt idx="5014">
                  <c:v>0.15865525393145699</c:v>
                </c:pt>
                <c:pt idx="5015">
                  <c:v>0.15865525393145699</c:v>
                </c:pt>
                <c:pt idx="5016">
                  <c:v>0.15865525393145699</c:v>
                </c:pt>
                <c:pt idx="5017">
                  <c:v>0.15865525393145699</c:v>
                </c:pt>
                <c:pt idx="5018">
                  <c:v>0.15865525393145699</c:v>
                </c:pt>
                <c:pt idx="5019">
                  <c:v>0.15865525393145699</c:v>
                </c:pt>
                <c:pt idx="5020">
                  <c:v>0.15865525393145699</c:v>
                </c:pt>
                <c:pt idx="5021">
                  <c:v>0.15865525393145699</c:v>
                </c:pt>
                <c:pt idx="5022">
                  <c:v>0.15865525393145699</c:v>
                </c:pt>
                <c:pt idx="5023">
                  <c:v>0.15865525393145699</c:v>
                </c:pt>
                <c:pt idx="5024">
                  <c:v>0.15865525393145699</c:v>
                </c:pt>
                <c:pt idx="5025">
                  <c:v>0.15865525393145699</c:v>
                </c:pt>
                <c:pt idx="5026">
                  <c:v>0.15865525393145699</c:v>
                </c:pt>
                <c:pt idx="5027">
                  <c:v>0.15865525393145699</c:v>
                </c:pt>
                <c:pt idx="5028">
                  <c:v>0.15865525393145699</c:v>
                </c:pt>
                <c:pt idx="5029">
                  <c:v>0.15865525393145699</c:v>
                </c:pt>
                <c:pt idx="5030">
                  <c:v>0.15865525393145699</c:v>
                </c:pt>
                <c:pt idx="5031">
                  <c:v>0.15865525393145699</c:v>
                </c:pt>
                <c:pt idx="5032">
                  <c:v>0.15865525393145699</c:v>
                </c:pt>
                <c:pt idx="5033">
                  <c:v>0.15865525393145699</c:v>
                </c:pt>
                <c:pt idx="5034">
                  <c:v>0.15865525393145699</c:v>
                </c:pt>
                <c:pt idx="5035">
                  <c:v>0.15865525393145699</c:v>
                </c:pt>
                <c:pt idx="5036">
                  <c:v>0.15865525393145699</c:v>
                </c:pt>
                <c:pt idx="5037">
                  <c:v>0.15865525393145699</c:v>
                </c:pt>
                <c:pt idx="5038">
                  <c:v>0.15865525393145699</c:v>
                </c:pt>
                <c:pt idx="5039">
                  <c:v>0.15865525393145699</c:v>
                </c:pt>
                <c:pt idx="5040">
                  <c:v>0.15865525393145699</c:v>
                </c:pt>
                <c:pt idx="5041">
                  <c:v>0.15865525393145699</c:v>
                </c:pt>
                <c:pt idx="5042">
                  <c:v>0.15865525393145699</c:v>
                </c:pt>
                <c:pt idx="5043">
                  <c:v>0.15865525393145699</c:v>
                </c:pt>
                <c:pt idx="5044">
                  <c:v>0.15865525393145699</c:v>
                </c:pt>
                <c:pt idx="5045">
                  <c:v>0.15865525393145699</c:v>
                </c:pt>
                <c:pt idx="5046">
                  <c:v>0.15865525393145699</c:v>
                </c:pt>
                <c:pt idx="5047">
                  <c:v>0.15865525393145699</c:v>
                </c:pt>
                <c:pt idx="5048">
                  <c:v>0.15865525393145699</c:v>
                </c:pt>
                <c:pt idx="5049">
                  <c:v>0.15865525393145699</c:v>
                </c:pt>
                <c:pt idx="5050">
                  <c:v>0.15865525393145699</c:v>
                </c:pt>
                <c:pt idx="5051">
                  <c:v>0.15865525393145699</c:v>
                </c:pt>
                <c:pt idx="5052">
                  <c:v>0.15865525393145699</c:v>
                </c:pt>
                <c:pt idx="5053">
                  <c:v>0.15865525393145699</c:v>
                </c:pt>
                <c:pt idx="5054">
                  <c:v>0.15865525393145699</c:v>
                </c:pt>
                <c:pt idx="5055">
                  <c:v>0.15865525393145699</c:v>
                </c:pt>
                <c:pt idx="5056">
                  <c:v>0.15865525393145699</c:v>
                </c:pt>
                <c:pt idx="5057">
                  <c:v>0.15865525393145699</c:v>
                </c:pt>
                <c:pt idx="5058">
                  <c:v>0.15865525393145699</c:v>
                </c:pt>
                <c:pt idx="5059">
                  <c:v>0.15865525393145699</c:v>
                </c:pt>
                <c:pt idx="5060">
                  <c:v>0.15865525393145699</c:v>
                </c:pt>
                <c:pt idx="5061">
                  <c:v>0.15865525393145699</c:v>
                </c:pt>
                <c:pt idx="5062">
                  <c:v>0.15865525393145699</c:v>
                </c:pt>
                <c:pt idx="5063">
                  <c:v>0.15865525393145699</c:v>
                </c:pt>
                <c:pt idx="5064">
                  <c:v>0.15865525393145699</c:v>
                </c:pt>
                <c:pt idx="5065">
                  <c:v>0.15865525393145699</c:v>
                </c:pt>
                <c:pt idx="5066">
                  <c:v>0.15865525393145699</c:v>
                </c:pt>
                <c:pt idx="5067">
                  <c:v>0.15865525393145699</c:v>
                </c:pt>
                <c:pt idx="5068">
                  <c:v>0.15865525393145699</c:v>
                </c:pt>
                <c:pt idx="5069">
                  <c:v>0.15865525393145699</c:v>
                </c:pt>
                <c:pt idx="5070">
                  <c:v>0.15865525393145699</c:v>
                </c:pt>
                <c:pt idx="5071">
                  <c:v>0.15865525393145699</c:v>
                </c:pt>
                <c:pt idx="5072">
                  <c:v>0.15865525393145699</c:v>
                </c:pt>
                <c:pt idx="5073">
                  <c:v>0.15865525393145699</c:v>
                </c:pt>
                <c:pt idx="5074">
                  <c:v>0.15865525393145699</c:v>
                </c:pt>
                <c:pt idx="5075">
                  <c:v>0.15865525393145699</c:v>
                </c:pt>
                <c:pt idx="5076">
                  <c:v>0.15865525393145699</c:v>
                </c:pt>
                <c:pt idx="5077">
                  <c:v>0.15865525393145699</c:v>
                </c:pt>
                <c:pt idx="5078">
                  <c:v>0.15865525393145699</c:v>
                </c:pt>
                <c:pt idx="5079">
                  <c:v>0.15865525393145699</c:v>
                </c:pt>
                <c:pt idx="5080">
                  <c:v>0.15865525393145699</c:v>
                </c:pt>
                <c:pt idx="5081">
                  <c:v>0.15865525393145699</c:v>
                </c:pt>
                <c:pt idx="5082">
                  <c:v>0.15865525393145699</c:v>
                </c:pt>
                <c:pt idx="5083">
                  <c:v>0.15865525393145699</c:v>
                </c:pt>
                <c:pt idx="5084">
                  <c:v>0.15865525393145699</c:v>
                </c:pt>
                <c:pt idx="5085">
                  <c:v>0.15865525393145699</c:v>
                </c:pt>
                <c:pt idx="5086">
                  <c:v>0.15865525393145699</c:v>
                </c:pt>
                <c:pt idx="5087">
                  <c:v>0.15865525393145699</c:v>
                </c:pt>
                <c:pt idx="5088">
                  <c:v>0.15865525393145699</c:v>
                </c:pt>
                <c:pt idx="5089">
                  <c:v>0.15865525393145699</c:v>
                </c:pt>
                <c:pt idx="5090">
                  <c:v>0.15865525393145699</c:v>
                </c:pt>
                <c:pt idx="5091">
                  <c:v>0.15865525393145699</c:v>
                </c:pt>
                <c:pt idx="5092">
                  <c:v>0.15865525393145699</c:v>
                </c:pt>
                <c:pt idx="5093">
                  <c:v>0.15865525393145699</c:v>
                </c:pt>
                <c:pt idx="5094">
                  <c:v>0.15865525393145699</c:v>
                </c:pt>
                <c:pt idx="5095">
                  <c:v>0.15865525393145699</c:v>
                </c:pt>
                <c:pt idx="5096">
                  <c:v>0.15865525393145699</c:v>
                </c:pt>
                <c:pt idx="5097">
                  <c:v>0.15865525393145699</c:v>
                </c:pt>
                <c:pt idx="5098">
                  <c:v>0.15865525393145699</c:v>
                </c:pt>
                <c:pt idx="5099">
                  <c:v>0.15865525393145699</c:v>
                </c:pt>
                <c:pt idx="5100">
                  <c:v>0.15865525393145699</c:v>
                </c:pt>
                <c:pt idx="5101">
                  <c:v>0.15865525393145699</c:v>
                </c:pt>
                <c:pt idx="5102">
                  <c:v>0.15865525393145699</c:v>
                </c:pt>
                <c:pt idx="5103">
                  <c:v>0.15865525393145699</c:v>
                </c:pt>
                <c:pt idx="5104">
                  <c:v>0.15865525393145699</c:v>
                </c:pt>
                <c:pt idx="5105">
                  <c:v>0.15865525393145699</c:v>
                </c:pt>
                <c:pt idx="5106">
                  <c:v>0.15865525393145699</c:v>
                </c:pt>
                <c:pt idx="5107">
                  <c:v>0.15865525393145699</c:v>
                </c:pt>
                <c:pt idx="5108">
                  <c:v>0.15865525393145699</c:v>
                </c:pt>
                <c:pt idx="5109">
                  <c:v>0.15865525393145699</c:v>
                </c:pt>
                <c:pt idx="5110">
                  <c:v>0.15865525393145699</c:v>
                </c:pt>
                <c:pt idx="5111">
                  <c:v>0.15865525393145699</c:v>
                </c:pt>
                <c:pt idx="5112">
                  <c:v>0.15865525393145699</c:v>
                </c:pt>
                <c:pt idx="5113">
                  <c:v>0.15865525393145699</c:v>
                </c:pt>
                <c:pt idx="5114">
                  <c:v>0.15865525393145699</c:v>
                </c:pt>
                <c:pt idx="5115">
                  <c:v>0.15865525393145699</c:v>
                </c:pt>
                <c:pt idx="5116">
                  <c:v>0.15865525393145699</c:v>
                </c:pt>
                <c:pt idx="5117">
                  <c:v>0.15865525393145699</c:v>
                </c:pt>
                <c:pt idx="5118">
                  <c:v>0.15865525393145699</c:v>
                </c:pt>
                <c:pt idx="5119">
                  <c:v>0.15865525393145699</c:v>
                </c:pt>
                <c:pt idx="5120">
                  <c:v>0.15865525393145699</c:v>
                </c:pt>
                <c:pt idx="5121">
                  <c:v>0.15865525393145699</c:v>
                </c:pt>
                <c:pt idx="5122">
                  <c:v>0.15865525393145699</c:v>
                </c:pt>
                <c:pt idx="5123">
                  <c:v>0.15865525393145699</c:v>
                </c:pt>
                <c:pt idx="5124">
                  <c:v>0.15865525393145699</c:v>
                </c:pt>
                <c:pt idx="5125">
                  <c:v>0.15865525393145699</c:v>
                </c:pt>
                <c:pt idx="5126">
                  <c:v>0.15865525393145699</c:v>
                </c:pt>
                <c:pt idx="5127">
                  <c:v>0.15865525393145699</c:v>
                </c:pt>
                <c:pt idx="5128">
                  <c:v>0.15865525393145699</c:v>
                </c:pt>
                <c:pt idx="5129">
                  <c:v>0.15865525393145699</c:v>
                </c:pt>
                <c:pt idx="5130">
                  <c:v>0.15865525393145699</c:v>
                </c:pt>
                <c:pt idx="5131">
                  <c:v>0.15865525393145699</c:v>
                </c:pt>
                <c:pt idx="5132">
                  <c:v>0.15865525393145699</c:v>
                </c:pt>
                <c:pt idx="5133">
                  <c:v>0.15865525393145699</c:v>
                </c:pt>
                <c:pt idx="5134">
                  <c:v>0.15865525393145699</c:v>
                </c:pt>
                <c:pt idx="5135">
                  <c:v>0.15865525393145699</c:v>
                </c:pt>
                <c:pt idx="5136">
                  <c:v>0.15865525393145699</c:v>
                </c:pt>
                <c:pt idx="5137">
                  <c:v>0.15865525393145699</c:v>
                </c:pt>
                <c:pt idx="5138">
                  <c:v>0.15865525393145699</c:v>
                </c:pt>
                <c:pt idx="5139">
                  <c:v>0.15865525393145699</c:v>
                </c:pt>
                <c:pt idx="5140">
                  <c:v>0.15865525393145699</c:v>
                </c:pt>
                <c:pt idx="5141">
                  <c:v>0.15865525393145699</c:v>
                </c:pt>
                <c:pt idx="5142">
                  <c:v>0.15865525393145699</c:v>
                </c:pt>
                <c:pt idx="5143">
                  <c:v>0.15865525393145699</c:v>
                </c:pt>
                <c:pt idx="5144">
                  <c:v>0.15865525393145699</c:v>
                </c:pt>
                <c:pt idx="5145">
                  <c:v>0.15865525393145699</c:v>
                </c:pt>
                <c:pt idx="5146">
                  <c:v>0.15865525393145699</c:v>
                </c:pt>
                <c:pt idx="5147">
                  <c:v>0.15865525393145699</c:v>
                </c:pt>
                <c:pt idx="5148">
                  <c:v>0.15865525393145699</c:v>
                </c:pt>
                <c:pt idx="5149">
                  <c:v>0.15865525393145699</c:v>
                </c:pt>
                <c:pt idx="5150">
                  <c:v>0.15865525393145699</c:v>
                </c:pt>
                <c:pt idx="5151">
                  <c:v>0.15865525393145699</c:v>
                </c:pt>
                <c:pt idx="5152">
                  <c:v>0.15865525393145699</c:v>
                </c:pt>
                <c:pt idx="5153">
                  <c:v>0.15865525393145699</c:v>
                </c:pt>
                <c:pt idx="5154">
                  <c:v>0.15865525393145699</c:v>
                </c:pt>
                <c:pt idx="5155">
                  <c:v>0.15865525393145699</c:v>
                </c:pt>
                <c:pt idx="5156">
                  <c:v>0.15865525393145699</c:v>
                </c:pt>
                <c:pt idx="5157">
                  <c:v>0.15865525393145699</c:v>
                </c:pt>
                <c:pt idx="5158">
                  <c:v>0.15865525393145699</c:v>
                </c:pt>
                <c:pt idx="5159">
                  <c:v>0.15865525393145699</c:v>
                </c:pt>
                <c:pt idx="5160">
                  <c:v>0.15865525393145699</c:v>
                </c:pt>
                <c:pt idx="5161">
                  <c:v>0.15865525393145699</c:v>
                </c:pt>
                <c:pt idx="5162">
                  <c:v>0.15865525393145699</c:v>
                </c:pt>
                <c:pt idx="5163">
                  <c:v>0.15865525393145699</c:v>
                </c:pt>
                <c:pt idx="5164">
                  <c:v>0.15865525393145699</c:v>
                </c:pt>
                <c:pt idx="5165">
                  <c:v>0.15865525393145699</c:v>
                </c:pt>
                <c:pt idx="5166">
                  <c:v>0.15865525393145699</c:v>
                </c:pt>
                <c:pt idx="5167">
                  <c:v>0.15865525393145699</c:v>
                </c:pt>
                <c:pt idx="5168">
                  <c:v>0.15865525393145699</c:v>
                </c:pt>
                <c:pt idx="5169">
                  <c:v>0.15865525393145699</c:v>
                </c:pt>
                <c:pt idx="5170">
                  <c:v>0.15865525393145699</c:v>
                </c:pt>
                <c:pt idx="5171">
                  <c:v>0.15865525393145699</c:v>
                </c:pt>
                <c:pt idx="5172">
                  <c:v>0.15865525393145699</c:v>
                </c:pt>
                <c:pt idx="5173">
                  <c:v>0.15865525393145699</c:v>
                </c:pt>
                <c:pt idx="5174">
                  <c:v>0.15865525393145699</c:v>
                </c:pt>
                <c:pt idx="5175">
                  <c:v>0.15865525393145699</c:v>
                </c:pt>
                <c:pt idx="5176">
                  <c:v>0.15865525393145699</c:v>
                </c:pt>
                <c:pt idx="5177">
                  <c:v>0.15865525393145699</c:v>
                </c:pt>
                <c:pt idx="5178">
                  <c:v>0.15865525393145699</c:v>
                </c:pt>
                <c:pt idx="5179">
                  <c:v>0.15865525393145699</c:v>
                </c:pt>
                <c:pt idx="5180">
                  <c:v>0.15865525393145699</c:v>
                </c:pt>
                <c:pt idx="5181">
                  <c:v>0.15865525393145699</c:v>
                </c:pt>
                <c:pt idx="5182">
                  <c:v>0.15865525393145699</c:v>
                </c:pt>
                <c:pt idx="5183">
                  <c:v>0.15865525393145699</c:v>
                </c:pt>
                <c:pt idx="5184">
                  <c:v>0.15865525393145699</c:v>
                </c:pt>
                <c:pt idx="5185">
                  <c:v>0.15865525393145699</c:v>
                </c:pt>
                <c:pt idx="5186">
                  <c:v>0.15865525393145699</c:v>
                </c:pt>
                <c:pt idx="5187">
                  <c:v>0.15865525393145699</c:v>
                </c:pt>
                <c:pt idx="5188">
                  <c:v>0.15865525393145699</c:v>
                </c:pt>
                <c:pt idx="5189">
                  <c:v>0.15865525393145699</c:v>
                </c:pt>
                <c:pt idx="5190">
                  <c:v>0.15865525393145699</c:v>
                </c:pt>
                <c:pt idx="5191">
                  <c:v>0.15865525393145699</c:v>
                </c:pt>
                <c:pt idx="5192">
                  <c:v>0.15865525393145699</c:v>
                </c:pt>
                <c:pt idx="5193">
                  <c:v>0.15865525393145699</c:v>
                </c:pt>
                <c:pt idx="5194">
                  <c:v>0.15865525393145699</c:v>
                </c:pt>
                <c:pt idx="5195">
                  <c:v>0.15865525393145699</c:v>
                </c:pt>
                <c:pt idx="5196">
                  <c:v>0.15865525393145699</c:v>
                </c:pt>
                <c:pt idx="5197">
                  <c:v>0.15865525393145699</c:v>
                </c:pt>
                <c:pt idx="5198">
                  <c:v>0.15865525393145699</c:v>
                </c:pt>
                <c:pt idx="5199">
                  <c:v>0.15865525393145699</c:v>
                </c:pt>
                <c:pt idx="5200">
                  <c:v>0.15865525393145699</c:v>
                </c:pt>
                <c:pt idx="5201">
                  <c:v>0.15865525393145699</c:v>
                </c:pt>
                <c:pt idx="5202">
                  <c:v>0.15865525393145699</c:v>
                </c:pt>
                <c:pt idx="5203">
                  <c:v>0.15865525393145699</c:v>
                </c:pt>
                <c:pt idx="5204">
                  <c:v>0.15865525393145699</c:v>
                </c:pt>
                <c:pt idx="5205">
                  <c:v>0.15865525393145699</c:v>
                </c:pt>
                <c:pt idx="5206">
                  <c:v>0.15865525393145699</c:v>
                </c:pt>
                <c:pt idx="5207">
                  <c:v>0.15865525393145699</c:v>
                </c:pt>
                <c:pt idx="5208">
                  <c:v>0.15865525393145699</c:v>
                </c:pt>
                <c:pt idx="5209">
                  <c:v>0.15865525393145699</c:v>
                </c:pt>
                <c:pt idx="5210">
                  <c:v>0.15865525393145699</c:v>
                </c:pt>
                <c:pt idx="5211">
                  <c:v>0.15865525393145699</c:v>
                </c:pt>
                <c:pt idx="5212">
                  <c:v>0.15865525393145699</c:v>
                </c:pt>
                <c:pt idx="5213">
                  <c:v>0.15865525393145699</c:v>
                </c:pt>
                <c:pt idx="5214">
                  <c:v>0.15865525393145699</c:v>
                </c:pt>
                <c:pt idx="5215">
                  <c:v>0.15865525393145699</c:v>
                </c:pt>
                <c:pt idx="5216">
                  <c:v>0.15865525393145699</c:v>
                </c:pt>
                <c:pt idx="5217">
                  <c:v>0.15865525393145699</c:v>
                </c:pt>
                <c:pt idx="5218">
                  <c:v>0.15865525393145699</c:v>
                </c:pt>
                <c:pt idx="5219">
                  <c:v>0.15865525393145699</c:v>
                </c:pt>
                <c:pt idx="5220">
                  <c:v>0.15865525393145699</c:v>
                </c:pt>
                <c:pt idx="5221">
                  <c:v>0.15865525393145699</c:v>
                </c:pt>
                <c:pt idx="5222">
                  <c:v>0.15865525393145699</c:v>
                </c:pt>
                <c:pt idx="5223">
                  <c:v>0.15865525393145699</c:v>
                </c:pt>
                <c:pt idx="5224">
                  <c:v>0.15865525393145699</c:v>
                </c:pt>
                <c:pt idx="5225">
                  <c:v>0.15865525393145699</c:v>
                </c:pt>
                <c:pt idx="5226">
                  <c:v>0.15865525393145699</c:v>
                </c:pt>
                <c:pt idx="5227">
                  <c:v>0.15865525393145699</c:v>
                </c:pt>
                <c:pt idx="5228">
                  <c:v>0.15865525393145699</c:v>
                </c:pt>
                <c:pt idx="5229">
                  <c:v>0.15865525393145699</c:v>
                </c:pt>
                <c:pt idx="5230">
                  <c:v>0.15865525393145699</c:v>
                </c:pt>
                <c:pt idx="5231">
                  <c:v>0.15865525393145699</c:v>
                </c:pt>
                <c:pt idx="5232">
                  <c:v>0.15865525393145699</c:v>
                </c:pt>
                <c:pt idx="5233">
                  <c:v>0.15865525393145699</c:v>
                </c:pt>
                <c:pt idx="5234">
                  <c:v>0.15865525393145699</c:v>
                </c:pt>
                <c:pt idx="5235">
                  <c:v>0.15865525393145699</c:v>
                </c:pt>
                <c:pt idx="5236">
                  <c:v>0.15865525393145699</c:v>
                </c:pt>
                <c:pt idx="5237">
                  <c:v>0.15865525393145699</c:v>
                </c:pt>
                <c:pt idx="5238">
                  <c:v>0.15865525393145699</c:v>
                </c:pt>
                <c:pt idx="5239">
                  <c:v>0.15865525393145699</c:v>
                </c:pt>
                <c:pt idx="5240">
                  <c:v>0.15865525393145699</c:v>
                </c:pt>
                <c:pt idx="5241">
                  <c:v>0.15865525393145699</c:v>
                </c:pt>
                <c:pt idx="5242">
                  <c:v>0.15865525393145699</c:v>
                </c:pt>
                <c:pt idx="5243">
                  <c:v>0.15865525393145699</c:v>
                </c:pt>
                <c:pt idx="5244">
                  <c:v>0.15865525393145699</c:v>
                </c:pt>
                <c:pt idx="5245">
                  <c:v>0.15865525393145699</c:v>
                </c:pt>
                <c:pt idx="5246">
                  <c:v>0.15865525393145699</c:v>
                </c:pt>
                <c:pt idx="5247">
                  <c:v>0.15865525393145699</c:v>
                </c:pt>
                <c:pt idx="5248">
                  <c:v>0.15865525393145699</c:v>
                </c:pt>
                <c:pt idx="5249">
                  <c:v>0.15865525393145699</c:v>
                </c:pt>
                <c:pt idx="5250">
                  <c:v>0.15865525393145699</c:v>
                </c:pt>
                <c:pt idx="5251">
                  <c:v>0.15865525393145699</c:v>
                </c:pt>
                <c:pt idx="5252">
                  <c:v>0.15865525393145699</c:v>
                </c:pt>
                <c:pt idx="5253">
                  <c:v>0.15865525393145699</c:v>
                </c:pt>
                <c:pt idx="5254">
                  <c:v>0.15865525393145699</c:v>
                </c:pt>
                <c:pt idx="5255">
                  <c:v>0.15865525393145699</c:v>
                </c:pt>
                <c:pt idx="5256">
                  <c:v>0.15865525393145699</c:v>
                </c:pt>
                <c:pt idx="5257">
                  <c:v>0.15865525393145699</c:v>
                </c:pt>
                <c:pt idx="5258">
                  <c:v>0.15865525393145699</c:v>
                </c:pt>
                <c:pt idx="5259">
                  <c:v>0.15865525393145699</c:v>
                </c:pt>
                <c:pt idx="5260">
                  <c:v>0.15865525393145699</c:v>
                </c:pt>
                <c:pt idx="5261">
                  <c:v>0.15865525393145699</c:v>
                </c:pt>
                <c:pt idx="5262">
                  <c:v>0.15865525393145699</c:v>
                </c:pt>
                <c:pt idx="5263">
                  <c:v>0.15865525393145699</c:v>
                </c:pt>
                <c:pt idx="5264">
                  <c:v>0.15865525393145699</c:v>
                </c:pt>
                <c:pt idx="5265">
                  <c:v>0.15865525393145699</c:v>
                </c:pt>
                <c:pt idx="5266">
                  <c:v>0.15865525393145699</c:v>
                </c:pt>
                <c:pt idx="5267">
                  <c:v>0.15865525393145699</c:v>
                </c:pt>
                <c:pt idx="5268">
                  <c:v>0.15865525393145699</c:v>
                </c:pt>
                <c:pt idx="5269">
                  <c:v>0.15865525393145699</c:v>
                </c:pt>
                <c:pt idx="5270">
                  <c:v>0.15865525393145699</c:v>
                </c:pt>
                <c:pt idx="5271">
                  <c:v>0.15865525393145699</c:v>
                </c:pt>
                <c:pt idx="5272">
                  <c:v>0.15865525393145699</c:v>
                </c:pt>
                <c:pt idx="5273">
                  <c:v>0.15865525393145699</c:v>
                </c:pt>
                <c:pt idx="5274">
                  <c:v>0.15865525393145699</c:v>
                </c:pt>
                <c:pt idx="5275">
                  <c:v>0.15865525393145699</c:v>
                </c:pt>
                <c:pt idx="5276">
                  <c:v>0.15865525393145699</c:v>
                </c:pt>
                <c:pt idx="5277">
                  <c:v>0.15865525393145699</c:v>
                </c:pt>
                <c:pt idx="5278">
                  <c:v>0.15865525393145699</c:v>
                </c:pt>
                <c:pt idx="5279">
                  <c:v>0.15865525393145699</c:v>
                </c:pt>
                <c:pt idx="5280">
                  <c:v>0.15865525393145699</c:v>
                </c:pt>
                <c:pt idx="5281">
                  <c:v>0.15865525393145699</c:v>
                </c:pt>
                <c:pt idx="5282">
                  <c:v>0.15865525393145699</c:v>
                </c:pt>
                <c:pt idx="5283">
                  <c:v>0.15865525393145699</c:v>
                </c:pt>
                <c:pt idx="5284">
                  <c:v>0.15865525393145699</c:v>
                </c:pt>
                <c:pt idx="5285">
                  <c:v>0.15865525393145699</c:v>
                </c:pt>
                <c:pt idx="5286">
                  <c:v>0.15865525393145699</c:v>
                </c:pt>
                <c:pt idx="5287">
                  <c:v>0.15865525393145699</c:v>
                </c:pt>
                <c:pt idx="5288">
                  <c:v>0.15865525393145699</c:v>
                </c:pt>
                <c:pt idx="5289">
                  <c:v>0.15865525393145699</c:v>
                </c:pt>
                <c:pt idx="5290">
                  <c:v>0.15865525393145699</c:v>
                </c:pt>
                <c:pt idx="5291">
                  <c:v>0.15865525393145699</c:v>
                </c:pt>
                <c:pt idx="5292">
                  <c:v>0.15865525393145699</c:v>
                </c:pt>
                <c:pt idx="5293">
                  <c:v>0.15865525393145699</c:v>
                </c:pt>
                <c:pt idx="5294">
                  <c:v>0.15865525393145699</c:v>
                </c:pt>
                <c:pt idx="5295">
                  <c:v>0.15865525393145699</c:v>
                </c:pt>
                <c:pt idx="5296">
                  <c:v>0.15865525393145699</c:v>
                </c:pt>
                <c:pt idx="5297">
                  <c:v>0.15865525393145699</c:v>
                </c:pt>
                <c:pt idx="5298">
                  <c:v>0.15865525393145699</c:v>
                </c:pt>
                <c:pt idx="5299">
                  <c:v>0.15865525393145699</c:v>
                </c:pt>
                <c:pt idx="5300">
                  <c:v>0.15865525393145699</c:v>
                </c:pt>
                <c:pt idx="5301">
                  <c:v>0.15865525393145699</c:v>
                </c:pt>
                <c:pt idx="5302">
                  <c:v>0.15865525393145699</c:v>
                </c:pt>
                <c:pt idx="5303">
                  <c:v>0.15865525393145699</c:v>
                </c:pt>
                <c:pt idx="5304">
                  <c:v>0.15865525393145699</c:v>
                </c:pt>
                <c:pt idx="5305">
                  <c:v>0.15865525393145699</c:v>
                </c:pt>
                <c:pt idx="5306">
                  <c:v>0.15865525393145699</c:v>
                </c:pt>
                <c:pt idx="5307">
                  <c:v>0.15865525393145699</c:v>
                </c:pt>
                <c:pt idx="5308">
                  <c:v>0.15865525393145699</c:v>
                </c:pt>
                <c:pt idx="5309">
                  <c:v>0.15865525393145699</c:v>
                </c:pt>
                <c:pt idx="5310">
                  <c:v>0.15865525393145699</c:v>
                </c:pt>
                <c:pt idx="5311">
                  <c:v>0.15865525393145699</c:v>
                </c:pt>
                <c:pt idx="5312">
                  <c:v>0.15865525393145699</c:v>
                </c:pt>
                <c:pt idx="5313">
                  <c:v>0.15865525393145699</c:v>
                </c:pt>
                <c:pt idx="5314">
                  <c:v>0.15865525393145699</c:v>
                </c:pt>
                <c:pt idx="5315">
                  <c:v>0.15865525393145699</c:v>
                </c:pt>
                <c:pt idx="5316">
                  <c:v>0.15865525393145699</c:v>
                </c:pt>
                <c:pt idx="5317">
                  <c:v>0.15865525393145699</c:v>
                </c:pt>
                <c:pt idx="5318">
                  <c:v>0.15865525393145699</c:v>
                </c:pt>
                <c:pt idx="5319">
                  <c:v>0.15865525393145699</c:v>
                </c:pt>
                <c:pt idx="5320">
                  <c:v>0.15865525393145699</c:v>
                </c:pt>
                <c:pt idx="5321">
                  <c:v>0.15865525393145699</c:v>
                </c:pt>
                <c:pt idx="5322">
                  <c:v>0.15865525393145699</c:v>
                </c:pt>
                <c:pt idx="5323">
                  <c:v>0.15865525393145699</c:v>
                </c:pt>
                <c:pt idx="5324">
                  <c:v>0.15865525393145699</c:v>
                </c:pt>
                <c:pt idx="5325">
                  <c:v>0.15865525393145699</c:v>
                </c:pt>
                <c:pt idx="5326">
                  <c:v>0.15865525393145699</c:v>
                </c:pt>
                <c:pt idx="5327">
                  <c:v>0.15865525393145699</c:v>
                </c:pt>
                <c:pt idx="5328">
                  <c:v>0.15865525393145699</c:v>
                </c:pt>
                <c:pt idx="5329">
                  <c:v>0.15865525393145699</c:v>
                </c:pt>
                <c:pt idx="5330">
                  <c:v>0.15865525393145699</c:v>
                </c:pt>
                <c:pt idx="5331">
                  <c:v>0.15865525393145699</c:v>
                </c:pt>
                <c:pt idx="5332">
                  <c:v>0.15865525393145699</c:v>
                </c:pt>
                <c:pt idx="5333">
                  <c:v>0.15865525393145699</c:v>
                </c:pt>
                <c:pt idx="5334">
                  <c:v>0.15865525393145699</c:v>
                </c:pt>
                <c:pt idx="5335">
                  <c:v>0.15865525393145699</c:v>
                </c:pt>
                <c:pt idx="5336">
                  <c:v>0.15865525393145699</c:v>
                </c:pt>
                <c:pt idx="5337">
                  <c:v>0.15865525393145699</c:v>
                </c:pt>
                <c:pt idx="5338">
                  <c:v>0.15865525393145699</c:v>
                </c:pt>
                <c:pt idx="5339">
                  <c:v>0.15865525393145699</c:v>
                </c:pt>
                <c:pt idx="5340">
                  <c:v>0.15865525393145699</c:v>
                </c:pt>
                <c:pt idx="5341">
                  <c:v>0.15865525393145699</c:v>
                </c:pt>
                <c:pt idx="5342">
                  <c:v>0.15865525393145699</c:v>
                </c:pt>
                <c:pt idx="5343">
                  <c:v>0.15865525393145699</c:v>
                </c:pt>
                <c:pt idx="5344">
                  <c:v>0.15865525393145699</c:v>
                </c:pt>
                <c:pt idx="5345">
                  <c:v>0.15865525393145699</c:v>
                </c:pt>
                <c:pt idx="5346">
                  <c:v>0.15865525393145699</c:v>
                </c:pt>
                <c:pt idx="5347">
                  <c:v>0.15865525393145699</c:v>
                </c:pt>
                <c:pt idx="5348">
                  <c:v>0.15865525393145699</c:v>
                </c:pt>
                <c:pt idx="5349">
                  <c:v>0.15865525393145699</c:v>
                </c:pt>
                <c:pt idx="5350">
                  <c:v>0.15865525393145699</c:v>
                </c:pt>
                <c:pt idx="5351">
                  <c:v>0.15865525393145699</c:v>
                </c:pt>
                <c:pt idx="5352">
                  <c:v>0.15865525393145699</c:v>
                </c:pt>
                <c:pt idx="5353">
                  <c:v>0.15865525393145699</c:v>
                </c:pt>
                <c:pt idx="5354">
                  <c:v>0.15865525393145699</c:v>
                </c:pt>
                <c:pt idx="5355">
                  <c:v>0.15865525393145699</c:v>
                </c:pt>
                <c:pt idx="5356">
                  <c:v>0.15865525393145699</c:v>
                </c:pt>
                <c:pt idx="5357">
                  <c:v>0.15865525393145699</c:v>
                </c:pt>
                <c:pt idx="5358">
                  <c:v>0.15865525393145699</c:v>
                </c:pt>
                <c:pt idx="5359">
                  <c:v>0.15865525393145699</c:v>
                </c:pt>
                <c:pt idx="5360">
                  <c:v>0.15865525393145699</c:v>
                </c:pt>
                <c:pt idx="5361">
                  <c:v>0.15865525393145699</c:v>
                </c:pt>
                <c:pt idx="5362">
                  <c:v>0.15865525393145699</c:v>
                </c:pt>
                <c:pt idx="5363">
                  <c:v>0.15865525393145699</c:v>
                </c:pt>
                <c:pt idx="5364">
                  <c:v>0.15865525393145699</c:v>
                </c:pt>
                <c:pt idx="5365">
                  <c:v>0.15865525393145699</c:v>
                </c:pt>
                <c:pt idx="5366">
                  <c:v>0.15865525393145699</c:v>
                </c:pt>
                <c:pt idx="5367">
                  <c:v>0.15865525393145699</c:v>
                </c:pt>
                <c:pt idx="5368">
                  <c:v>0.15865525393145699</c:v>
                </c:pt>
                <c:pt idx="5369">
                  <c:v>0.15865525393145699</c:v>
                </c:pt>
                <c:pt idx="5370">
                  <c:v>0.15865525393145699</c:v>
                </c:pt>
                <c:pt idx="5371">
                  <c:v>0.15865525393145699</c:v>
                </c:pt>
                <c:pt idx="5372">
                  <c:v>0.15865525393145699</c:v>
                </c:pt>
                <c:pt idx="5373">
                  <c:v>0.15865525393145699</c:v>
                </c:pt>
                <c:pt idx="5374">
                  <c:v>0.15865525393145699</c:v>
                </c:pt>
                <c:pt idx="5375">
                  <c:v>0.15865525393145699</c:v>
                </c:pt>
                <c:pt idx="5376">
                  <c:v>0.15865525393145699</c:v>
                </c:pt>
                <c:pt idx="5377">
                  <c:v>0.15865525393145699</c:v>
                </c:pt>
                <c:pt idx="5378">
                  <c:v>0.15865525393145699</c:v>
                </c:pt>
                <c:pt idx="5379">
                  <c:v>0.15865525393145699</c:v>
                </c:pt>
                <c:pt idx="5380">
                  <c:v>0.15865525393145699</c:v>
                </c:pt>
                <c:pt idx="5381">
                  <c:v>0.15865525393145699</c:v>
                </c:pt>
                <c:pt idx="5382">
                  <c:v>0.15865525393145699</c:v>
                </c:pt>
                <c:pt idx="5383">
                  <c:v>0.15865525393145699</c:v>
                </c:pt>
                <c:pt idx="5384">
                  <c:v>0.15865525393145699</c:v>
                </c:pt>
                <c:pt idx="5385">
                  <c:v>0.15865525393145699</c:v>
                </c:pt>
                <c:pt idx="5386">
                  <c:v>0.15865525393145699</c:v>
                </c:pt>
                <c:pt idx="5387">
                  <c:v>0.15865525393145699</c:v>
                </c:pt>
                <c:pt idx="5388">
                  <c:v>0.15865525393145699</c:v>
                </c:pt>
                <c:pt idx="5389">
                  <c:v>0.15865525393145699</c:v>
                </c:pt>
                <c:pt idx="5390">
                  <c:v>0.15865525393145699</c:v>
                </c:pt>
                <c:pt idx="5391">
                  <c:v>0.15865525393145699</c:v>
                </c:pt>
                <c:pt idx="5392">
                  <c:v>0.15865525393145699</c:v>
                </c:pt>
                <c:pt idx="5393">
                  <c:v>0.15865525393145699</c:v>
                </c:pt>
                <c:pt idx="5394">
                  <c:v>0.15865525393145699</c:v>
                </c:pt>
                <c:pt idx="5395">
                  <c:v>0.15865525393145699</c:v>
                </c:pt>
                <c:pt idx="5396">
                  <c:v>0.15865525393145699</c:v>
                </c:pt>
                <c:pt idx="5397">
                  <c:v>0.15865525393145699</c:v>
                </c:pt>
                <c:pt idx="5398">
                  <c:v>0.15865525393145699</c:v>
                </c:pt>
                <c:pt idx="5399">
                  <c:v>0.15865525393145699</c:v>
                </c:pt>
                <c:pt idx="5400">
                  <c:v>0.15865525393145699</c:v>
                </c:pt>
                <c:pt idx="5401">
                  <c:v>0.15865525393145699</c:v>
                </c:pt>
                <c:pt idx="5402">
                  <c:v>0.15865525393145699</c:v>
                </c:pt>
                <c:pt idx="5403">
                  <c:v>0.15865525393145699</c:v>
                </c:pt>
                <c:pt idx="5404">
                  <c:v>0.15865525393145699</c:v>
                </c:pt>
                <c:pt idx="5405">
                  <c:v>0.15865525393145699</c:v>
                </c:pt>
                <c:pt idx="5406">
                  <c:v>0.15865525393145699</c:v>
                </c:pt>
                <c:pt idx="5407">
                  <c:v>0.15865525393145699</c:v>
                </c:pt>
                <c:pt idx="5408">
                  <c:v>0.15865525393145699</c:v>
                </c:pt>
                <c:pt idx="5409">
                  <c:v>0.15865525393145699</c:v>
                </c:pt>
                <c:pt idx="5410">
                  <c:v>0.15865525393145699</c:v>
                </c:pt>
                <c:pt idx="5411">
                  <c:v>0.15865525393145699</c:v>
                </c:pt>
                <c:pt idx="5412">
                  <c:v>0.15865525393145699</c:v>
                </c:pt>
                <c:pt idx="5413">
                  <c:v>0.15865525393145699</c:v>
                </c:pt>
                <c:pt idx="5414">
                  <c:v>0.15865525393145699</c:v>
                </c:pt>
                <c:pt idx="5415">
                  <c:v>0.15865525393145699</c:v>
                </c:pt>
                <c:pt idx="5416">
                  <c:v>0.15865525393145699</c:v>
                </c:pt>
                <c:pt idx="5417">
                  <c:v>0.15865525393145699</c:v>
                </c:pt>
                <c:pt idx="5418">
                  <c:v>0.15865525393145699</c:v>
                </c:pt>
                <c:pt idx="5419">
                  <c:v>0.15865525393145699</c:v>
                </c:pt>
                <c:pt idx="5420">
                  <c:v>0.15865525393145699</c:v>
                </c:pt>
                <c:pt idx="5421">
                  <c:v>0.15865525393145699</c:v>
                </c:pt>
                <c:pt idx="5422">
                  <c:v>0.15865525393145699</c:v>
                </c:pt>
                <c:pt idx="5423">
                  <c:v>0.15865525393145699</c:v>
                </c:pt>
                <c:pt idx="5424">
                  <c:v>0.15865525393145699</c:v>
                </c:pt>
                <c:pt idx="5425">
                  <c:v>0.15865525393145699</c:v>
                </c:pt>
                <c:pt idx="5426">
                  <c:v>0.15865525393145699</c:v>
                </c:pt>
                <c:pt idx="5427">
                  <c:v>0.15865525393145699</c:v>
                </c:pt>
                <c:pt idx="5428">
                  <c:v>0.15865525393145699</c:v>
                </c:pt>
                <c:pt idx="5429">
                  <c:v>0.15865525393145699</c:v>
                </c:pt>
                <c:pt idx="5430">
                  <c:v>0.15865525393145699</c:v>
                </c:pt>
                <c:pt idx="5431">
                  <c:v>0.15865525393145699</c:v>
                </c:pt>
                <c:pt idx="5432">
                  <c:v>0.15865525393145699</c:v>
                </c:pt>
                <c:pt idx="5433">
                  <c:v>0.15865525393145699</c:v>
                </c:pt>
                <c:pt idx="5434">
                  <c:v>0.15865525393145699</c:v>
                </c:pt>
                <c:pt idx="5435">
                  <c:v>0.15865525393145699</c:v>
                </c:pt>
                <c:pt idx="5436">
                  <c:v>0.15865525393145699</c:v>
                </c:pt>
                <c:pt idx="5437">
                  <c:v>0.15865525393145699</c:v>
                </c:pt>
                <c:pt idx="5438">
                  <c:v>0.15865525393145699</c:v>
                </c:pt>
                <c:pt idx="5439">
                  <c:v>0.15865525393145699</c:v>
                </c:pt>
                <c:pt idx="5440">
                  <c:v>0.15865525393145699</c:v>
                </c:pt>
                <c:pt idx="5441">
                  <c:v>0.15865525393145699</c:v>
                </c:pt>
                <c:pt idx="5442">
                  <c:v>0.15865525393145699</c:v>
                </c:pt>
                <c:pt idx="5443">
                  <c:v>0.15865525393145699</c:v>
                </c:pt>
                <c:pt idx="5444">
                  <c:v>0.15865525393145699</c:v>
                </c:pt>
                <c:pt idx="5445">
                  <c:v>0.15865525393145699</c:v>
                </c:pt>
                <c:pt idx="5446">
                  <c:v>0.15865525393145699</c:v>
                </c:pt>
                <c:pt idx="5447">
                  <c:v>0.15865525393145699</c:v>
                </c:pt>
                <c:pt idx="5448">
                  <c:v>0.15865525393145699</c:v>
                </c:pt>
                <c:pt idx="5449">
                  <c:v>0.15865525393145699</c:v>
                </c:pt>
                <c:pt idx="5450">
                  <c:v>0.15865525393145699</c:v>
                </c:pt>
                <c:pt idx="5451">
                  <c:v>0.15865525393145699</c:v>
                </c:pt>
                <c:pt idx="5452">
                  <c:v>0.15865525393145699</c:v>
                </c:pt>
                <c:pt idx="5453">
                  <c:v>0.15865525393145699</c:v>
                </c:pt>
                <c:pt idx="5454">
                  <c:v>0.15865525393145699</c:v>
                </c:pt>
                <c:pt idx="5455">
                  <c:v>0.15865525393145699</c:v>
                </c:pt>
                <c:pt idx="5456">
                  <c:v>0.15865525393145699</c:v>
                </c:pt>
                <c:pt idx="5457">
                  <c:v>0.15865525393145699</c:v>
                </c:pt>
                <c:pt idx="5458">
                  <c:v>0.15865525393145699</c:v>
                </c:pt>
                <c:pt idx="5459">
                  <c:v>0.15865525393145699</c:v>
                </c:pt>
                <c:pt idx="5460">
                  <c:v>0.15865525393145699</c:v>
                </c:pt>
                <c:pt idx="5461">
                  <c:v>0.15865525393145699</c:v>
                </c:pt>
                <c:pt idx="5462">
                  <c:v>0.15865525393145699</c:v>
                </c:pt>
                <c:pt idx="5463">
                  <c:v>0.15865525393145699</c:v>
                </c:pt>
                <c:pt idx="5464">
                  <c:v>0.15865525393145699</c:v>
                </c:pt>
                <c:pt idx="5465">
                  <c:v>0.15865525393145699</c:v>
                </c:pt>
                <c:pt idx="5466">
                  <c:v>0.15865525393145699</c:v>
                </c:pt>
                <c:pt idx="5467">
                  <c:v>0.15865525393145699</c:v>
                </c:pt>
                <c:pt idx="5468">
                  <c:v>0.15865525393145699</c:v>
                </c:pt>
                <c:pt idx="5469">
                  <c:v>0.15865525393145699</c:v>
                </c:pt>
                <c:pt idx="5470">
                  <c:v>0.15865525393145699</c:v>
                </c:pt>
                <c:pt idx="5471">
                  <c:v>0.15865525393145699</c:v>
                </c:pt>
                <c:pt idx="5472">
                  <c:v>0.15865525393145699</c:v>
                </c:pt>
                <c:pt idx="5473">
                  <c:v>0.15865525393145699</c:v>
                </c:pt>
                <c:pt idx="5474">
                  <c:v>0.15865525393145699</c:v>
                </c:pt>
                <c:pt idx="5475">
                  <c:v>0.15865525393145699</c:v>
                </c:pt>
                <c:pt idx="5476">
                  <c:v>0.15865525393145699</c:v>
                </c:pt>
                <c:pt idx="5477">
                  <c:v>0.15865525393145699</c:v>
                </c:pt>
                <c:pt idx="5478">
                  <c:v>0.15865525393145699</c:v>
                </c:pt>
                <c:pt idx="5479">
                  <c:v>0.15865525393145699</c:v>
                </c:pt>
                <c:pt idx="5480">
                  <c:v>0.15865525393145699</c:v>
                </c:pt>
                <c:pt idx="5481">
                  <c:v>0.15865525393145699</c:v>
                </c:pt>
                <c:pt idx="5482">
                  <c:v>0.15865525393145699</c:v>
                </c:pt>
                <c:pt idx="5483">
                  <c:v>0.15865525393145699</c:v>
                </c:pt>
                <c:pt idx="5484">
                  <c:v>0.15865525393145699</c:v>
                </c:pt>
                <c:pt idx="5485">
                  <c:v>0.15865525393145699</c:v>
                </c:pt>
                <c:pt idx="5486">
                  <c:v>0.15865525393145699</c:v>
                </c:pt>
                <c:pt idx="5487">
                  <c:v>0.15865525393145699</c:v>
                </c:pt>
                <c:pt idx="5488">
                  <c:v>0.15865525393145699</c:v>
                </c:pt>
                <c:pt idx="5489">
                  <c:v>0.15865525393145699</c:v>
                </c:pt>
                <c:pt idx="5490">
                  <c:v>0.15865525393145699</c:v>
                </c:pt>
                <c:pt idx="5491">
                  <c:v>0.15865525393145699</c:v>
                </c:pt>
                <c:pt idx="5492">
                  <c:v>0.15865525393145699</c:v>
                </c:pt>
                <c:pt idx="5493">
                  <c:v>0.15865525393145699</c:v>
                </c:pt>
                <c:pt idx="5494">
                  <c:v>0.15865525393145699</c:v>
                </c:pt>
                <c:pt idx="5495">
                  <c:v>0.15865525393145699</c:v>
                </c:pt>
                <c:pt idx="5496">
                  <c:v>0.15865525393145699</c:v>
                </c:pt>
                <c:pt idx="5497">
                  <c:v>0.15865525393145699</c:v>
                </c:pt>
                <c:pt idx="5498">
                  <c:v>0.15865525393145699</c:v>
                </c:pt>
                <c:pt idx="5499">
                  <c:v>0.15865525393145699</c:v>
                </c:pt>
                <c:pt idx="5500">
                  <c:v>0.15865525393145699</c:v>
                </c:pt>
                <c:pt idx="5501">
                  <c:v>0.15865525393145699</c:v>
                </c:pt>
                <c:pt idx="5502">
                  <c:v>0.15865525393145699</c:v>
                </c:pt>
                <c:pt idx="5503">
                  <c:v>0.15865525393145699</c:v>
                </c:pt>
                <c:pt idx="5504">
                  <c:v>0.15865525393145699</c:v>
                </c:pt>
                <c:pt idx="5505">
                  <c:v>0.15865525393145699</c:v>
                </c:pt>
                <c:pt idx="5506">
                  <c:v>0.15865525393145699</c:v>
                </c:pt>
                <c:pt idx="5507">
                  <c:v>0.15865525393145699</c:v>
                </c:pt>
                <c:pt idx="5508">
                  <c:v>0.15865525393145699</c:v>
                </c:pt>
                <c:pt idx="5509">
                  <c:v>0.15865525393145699</c:v>
                </c:pt>
                <c:pt idx="5510">
                  <c:v>0.15865525393145699</c:v>
                </c:pt>
                <c:pt idx="5511">
                  <c:v>0.15865525393145699</c:v>
                </c:pt>
                <c:pt idx="5512">
                  <c:v>0.15865525393145699</c:v>
                </c:pt>
                <c:pt idx="5513">
                  <c:v>0.15865525393145699</c:v>
                </c:pt>
                <c:pt idx="5514">
                  <c:v>0.15865525393145699</c:v>
                </c:pt>
                <c:pt idx="5515">
                  <c:v>0.15865525393145699</c:v>
                </c:pt>
                <c:pt idx="5516">
                  <c:v>0.15865525393145699</c:v>
                </c:pt>
                <c:pt idx="5517">
                  <c:v>0.15865525393145699</c:v>
                </c:pt>
                <c:pt idx="5518">
                  <c:v>0.15865525393145699</c:v>
                </c:pt>
                <c:pt idx="5519">
                  <c:v>0.15865525393145699</c:v>
                </c:pt>
                <c:pt idx="5520">
                  <c:v>0.15865525393145699</c:v>
                </c:pt>
                <c:pt idx="5521">
                  <c:v>0.15865525393145699</c:v>
                </c:pt>
                <c:pt idx="5522">
                  <c:v>0.15865525393145699</c:v>
                </c:pt>
                <c:pt idx="5523">
                  <c:v>0.15865525393145699</c:v>
                </c:pt>
                <c:pt idx="5524">
                  <c:v>0.15865525393145699</c:v>
                </c:pt>
                <c:pt idx="5525">
                  <c:v>0.15865525393145699</c:v>
                </c:pt>
                <c:pt idx="5526">
                  <c:v>0.15865525393145699</c:v>
                </c:pt>
                <c:pt idx="5527">
                  <c:v>0.15865525393145699</c:v>
                </c:pt>
                <c:pt idx="5528">
                  <c:v>0.15865525393145699</c:v>
                </c:pt>
                <c:pt idx="5529">
                  <c:v>0.15865525393145699</c:v>
                </c:pt>
                <c:pt idx="5530">
                  <c:v>0.15865525393145699</c:v>
                </c:pt>
                <c:pt idx="5531">
                  <c:v>0.15865525393145699</c:v>
                </c:pt>
                <c:pt idx="5532">
                  <c:v>0.15865525393145699</c:v>
                </c:pt>
                <c:pt idx="5533">
                  <c:v>0.15865525393145699</c:v>
                </c:pt>
                <c:pt idx="5534">
                  <c:v>0.15865525393145699</c:v>
                </c:pt>
                <c:pt idx="5535">
                  <c:v>0.15865525393145699</c:v>
                </c:pt>
                <c:pt idx="5536">
                  <c:v>0.15865525393145699</c:v>
                </c:pt>
                <c:pt idx="5537">
                  <c:v>0.15865525393145699</c:v>
                </c:pt>
                <c:pt idx="5538">
                  <c:v>0.15865525393145699</c:v>
                </c:pt>
                <c:pt idx="5539">
                  <c:v>0.15865525393145699</c:v>
                </c:pt>
                <c:pt idx="5540">
                  <c:v>0.15865525393145699</c:v>
                </c:pt>
                <c:pt idx="5541">
                  <c:v>0.15865525393145699</c:v>
                </c:pt>
                <c:pt idx="5542">
                  <c:v>0.15865525393145699</c:v>
                </c:pt>
                <c:pt idx="5543">
                  <c:v>0.15865525393145699</c:v>
                </c:pt>
                <c:pt idx="5544">
                  <c:v>0.15865525393145699</c:v>
                </c:pt>
                <c:pt idx="5545">
                  <c:v>0.15865525393145699</c:v>
                </c:pt>
                <c:pt idx="5546">
                  <c:v>0.15865525393145699</c:v>
                </c:pt>
                <c:pt idx="5547">
                  <c:v>0.15865525393145699</c:v>
                </c:pt>
                <c:pt idx="5548">
                  <c:v>0.15865525393145699</c:v>
                </c:pt>
                <c:pt idx="5549">
                  <c:v>0.15865525393145699</c:v>
                </c:pt>
                <c:pt idx="5550">
                  <c:v>0.15865525393145699</c:v>
                </c:pt>
                <c:pt idx="5551">
                  <c:v>0.15865525393145699</c:v>
                </c:pt>
                <c:pt idx="5552">
                  <c:v>0.15865525393145699</c:v>
                </c:pt>
                <c:pt idx="5553">
                  <c:v>0.15865525393145699</c:v>
                </c:pt>
                <c:pt idx="5554">
                  <c:v>0.15865525393145699</c:v>
                </c:pt>
                <c:pt idx="5555">
                  <c:v>0.15865525393145699</c:v>
                </c:pt>
                <c:pt idx="5556">
                  <c:v>0.15865525393145699</c:v>
                </c:pt>
                <c:pt idx="5557">
                  <c:v>0.15865525393145699</c:v>
                </c:pt>
                <c:pt idx="5558">
                  <c:v>0.15865525393145699</c:v>
                </c:pt>
                <c:pt idx="5559">
                  <c:v>0.15865525393145699</c:v>
                </c:pt>
                <c:pt idx="5560">
                  <c:v>0.15865525393145699</c:v>
                </c:pt>
                <c:pt idx="5561">
                  <c:v>0.15865525393145699</c:v>
                </c:pt>
                <c:pt idx="5562">
                  <c:v>0.15865525393145699</c:v>
                </c:pt>
                <c:pt idx="5563">
                  <c:v>0.15865525393145699</c:v>
                </c:pt>
                <c:pt idx="5564">
                  <c:v>0.15865525393145699</c:v>
                </c:pt>
                <c:pt idx="5565">
                  <c:v>0.15865525393145699</c:v>
                </c:pt>
                <c:pt idx="5566">
                  <c:v>0.15865525393145699</c:v>
                </c:pt>
                <c:pt idx="5567">
                  <c:v>0.15865525393145699</c:v>
                </c:pt>
                <c:pt idx="5568">
                  <c:v>0.15865525393145699</c:v>
                </c:pt>
                <c:pt idx="5569">
                  <c:v>0.15865525393145699</c:v>
                </c:pt>
                <c:pt idx="5570">
                  <c:v>0.15865525393145699</c:v>
                </c:pt>
                <c:pt idx="5571">
                  <c:v>0.15865525393145699</c:v>
                </c:pt>
                <c:pt idx="5572">
                  <c:v>0.15865525393145699</c:v>
                </c:pt>
                <c:pt idx="5573">
                  <c:v>0.15865525393145699</c:v>
                </c:pt>
                <c:pt idx="5574">
                  <c:v>0.15865525393145699</c:v>
                </c:pt>
                <c:pt idx="5575">
                  <c:v>0.15865525393145699</c:v>
                </c:pt>
                <c:pt idx="5576">
                  <c:v>0.15865525393145699</c:v>
                </c:pt>
                <c:pt idx="5577">
                  <c:v>0.15865525393145699</c:v>
                </c:pt>
                <c:pt idx="5578">
                  <c:v>0.15865525393145699</c:v>
                </c:pt>
                <c:pt idx="5579">
                  <c:v>0.15865525393145699</c:v>
                </c:pt>
                <c:pt idx="5580">
                  <c:v>0.15865525393145699</c:v>
                </c:pt>
                <c:pt idx="5581">
                  <c:v>0.15865525393145699</c:v>
                </c:pt>
                <c:pt idx="5582">
                  <c:v>0.15865525393145699</c:v>
                </c:pt>
                <c:pt idx="5583">
                  <c:v>0.15865525393145699</c:v>
                </c:pt>
                <c:pt idx="5584">
                  <c:v>0.15865525393145699</c:v>
                </c:pt>
                <c:pt idx="5585">
                  <c:v>0.15865525393145699</c:v>
                </c:pt>
                <c:pt idx="5586">
                  <c:v>0.15865525393145699</c:v>
                </c:pt>
                <c:pt idx="5587">
                  <c:v>0.15865525393145699</c:v>
                </c:pt>
                <c:pt idx="5588">
                  <c:v>0.15865525393145699</c:v>
                </c:pt>
                <c:pt idx="5589">
                  <c:v>0.15865525393145699</c:v>
                </c:pt>
                <c:pt idx="5590">
                  <c:v>0.15865525393145699</c:v>
                </c:pt>
                <c:pt idx="5591">
                  <c:v>0.15865525393145699</c:v>
                </c:pt>
                <c:pt idx="5592">
                  <c:v>0.15865525393145699</c:v>
                </c:pt>
                <c:pt idx="5593">
                  <c:v>0.15865525393145699</c:v>
                </c:pt>
                <c:pt idx="5594">
                  <c:v>0.15865525393145699</c:v>
                </c:pt>
                <c:pt idx="5595">
                  <c:v>0.15865525393145699</c:v>
                </c:pt>
                <c:pt idx="5596">
                  <c:v>0.15865525393145699</c:v>
                </c:pt>
                <c:pt idx="5597">
                  <c:v>0.15865525393145699</c:v>
                </c:pt>
                <c:pt idx="5598">
                  <c:v>0.15865525393145699</c:v>
                </c:pt>
                <c:pt idx="5599">
                  <c:v>0.15865525393145699</c:v>
                </c:pt>
                <c:pt idx="5600">
                  <c:v>0.15865525393145699</c:v>
                </c:pt>
                <c:pt idx="5601">
                  <c:v>0.15865525393145699</c:v>
                </c:pt>
                <c:pt idx="5602">
                  <c:v>0.15865525393145699</c:v>
                </c:pt>
                <c:pt idx="5603">
                  <c:v>0.15865525393145699</c:v>
                </c:pt>
                <c:pt idx="5604">
                  <c:v>0.15865525393145699</c:v>
                </c:pt>
                <c:pt idx="5605">
                  <c:v>0.15865525393145699</c:v>
                </c:pt>
                <c:pt idx="5606">
                  <c:v>0.15865525393145699</c:v>
                </c:pt>
                <c:pt idx="5607">
                  <c:v>0.15865525393145699</c:v>
                </c:pt>
                <c:pt idx="5608">
                  <c:v>0.15865525393145699</c:v>
                </c:pt>
                <c:pt idx="5609">
                  <c:v>0.15865525393145699</c:v>
                </c:pt>
                <c:pt idx="5610">
                  <c:v>0.15865525393145699</c:v>
                </c:pt>
                <c:pt idx="5611">
                  <c:v>0.15865525393145699</c:v>
                </c:pt>
                <c:pt idx="5612">
                  <c:v>0.15865525393145699</c:v>
                </c:pt>
                <c:pt idx="5613">
                  <c:v>0.15865525393145699</c:v>
                </c:pt>
                <c:pt idx="5614">
                  <c:v>0.15865525393145699</c:v>
                </c:pt>
                <c:pt idx="5615">
                  <c:v>0.15865525393145699</c:v>
                </c:pt>
                <c:pt idx="5616">
                  <c:v>0.15865525393145699</c:v>
                </c:pt>
                <c:pt idx="5617">
                  <c:v>0.15865525393145699</c:v>
                </c:pt>
                <c:pt idx="5618">
                  <c:v>0.15865525393145699</c:v>
                </c:pt>
                <c:pt idx="5619">
                  <c:v>0.15865525393145699</c:v>
                </c:pt>
                <c:pt idx="5620">
                  <c:v>0.15865525393145699</c:v>
                </c:pt>
                <c:pt idx="5621">
                  <c:v>0.15865525393145699</c:v>
                </c:pt>
                <c:pt idx="5622">
                  <c:v>0.15865525393145699</c:v>
                </c:pt>
                <c:pt idx="5623">
                  <c:v>0.15865525393145699</c:v>
                </c:pt>
                <c:pt idx="5624">
                  <c:v>0.15865525393145699</c:v>
                </c:pt>
                <c:pt idx="5625">
                  <c:v>0.15865525393145699</c:v>
                </c:pt>
                <c:pt idx="5626">
                  <c:v>0.15865525393145699</c:v>
                </c:pt>
                <c:pt idx="5627">
                  <c:v>0.15865525393145699</c:v>
                </c:pt>
                <c:pt idx="5628">
                  <c:v>0.15865525393145699</c:v>
                </c:pt>
                <c:pt idx="5629">
                  <c:v>0.15865525393145699</c:v>
                </c:pt>
                <c:pt idx="5630">
                  <c:v>0.15865525393145699</c:v>
                </c:pt>
                <c:pt idx="5631">
                  <c:v>0.15865525393145699</c:v>
                </c:pt>
                <c:pt idx="5632">
                  <c:v>0.15865525393145699</c:v>
                </c:pt>
                <c:pt idx="5633">
                  <c:v>0.15865525393145699</c:v>
                </c:pt>
                <c:pt idx="5634">
                  <c:v>0.15865525393145699</c:v>
                </c:pt>
                <c:pt idx="5635">
                  <c:v>0.15865525393145699</c:v>
                </c:pt>
                <c:pt idx="5636">
                  <c:v>0.15865525393145699</c:v>
                </c:pt>
                <c:pt idx="5637">
                  <c:v>0.15865525393145699</c:v>
                </c:pt>
                <c:pt idx="5638">
                  <c:v>0.15865525393145699</c:v>
                </c:pt>
                <c:pt idx="5639">
                  <c:v>0.15865525393145699</c:v>
                </c:pt>
                <c:pt idx="5640">
                  <c:v>0.15865525393145699</c:v>
                </c:pt>
                <c:pt idx="5641">
                  <c:v>0.15865525393145699</c:v>
                </c:pt>
                <c:pt idx="5642">
                  <c:v>0.15865525393145699</c:v>
                </c:pt>
                <c:pt idx="5643">
                  <c:v>0.15865525393145699</c:v>
                </c:pt>
                <c:pt idx="5644">
                  <c:v>0.15865525393145699</c:v>
                </c:pt>
                <c:pt idx="5645">
                  <c:v>0.15865525393145699</c:v>
                </c:pt>
                <c:pt idx="5646">
                  <c:v>0.15865525393145699</c:v>
                </c:pt>
                <c:pt idx="5647">
                  <c:v>0.15865525393145699</c:v>
                </c:pt>
                <c:pt idx="5648">
                  <c:v>0.15865525393145699</c:v>
                </c:pt>
                <c:pt idx="5649">
                  <c:v>0.15865525393145699</c:v>
                </c:pt>
                <c:pt idx="5650">
                  <c:v>0.15865525393145699</c:v>
                </c:pt>
                <c:pt idx="5651">
                  <c:v>0.15865525393145699</c:v>
                </c:pt>
                <c:pt idx="5652">
                  <c:v>0.15865525393145699</c:v>
                </c:pt>
                <c:pt idx="5653">
                  <c:v>0.15865525393145699</c:v>
                </c:pt>
                <c:pt idx="5654">
                  <c:v>0.15865525393145699</c:v>
                </c:pt>
                <c:pt idx="5655">
                  <c:v>0.15865525393145699</c:v>
                </c:pt>
                <c:pt idx="5656">
                  <c:v>0.15865525393145699</c:v>
                </c:pt>
                <c:pt idx="5657">
                  <c:v>0.15865525393145699</c:v>
                </c:pt>
                <c:pt idx="5658">
                  <c:v>0.15865525393145699</c:v>
                </c:pt>
                <c:pt idx="5659">
                  <c:v>0.15865525393145699</c:v>
                </c:pt>
                <c:pt idx="5660">
                  <c:v>0.15865525393145699</c:v>
                </c:pt>
                <c:pt idx="5661">
                  <c:v>0.15865525393145699</c:v>
                </c:pt>
                <c:pt idx="5662">
                  <c:v>0.15865525393145699</c:v>
                </c:pt>
                <c:pt idx="5663">
                  <c:v>0.15865525393145699</c:v>
                </c:pt>
                <c:pt idx="5664">
                  <c:v>0.15865525393145699</c:v>
                </c:pt>
                <c:pt idx="5665">
                  <c:v>0.15865525393145699</c:v>
                </c:pt>
                <c:pt idx="5666">
                  <c:v>0.15865525393145699</c:v>
                </c:pt>
                <c:pt idx="5667">
                  <c:v>0.15865525393145699</c:v>
                </c:pt>
                <c:pt idx="5668">
                  <c:v>0.15865525393145699</c:v>
                </c:pt>
                <c:pt idx="5669">
                  <c:v>0.15865525393145699</c:v>
                </c:pt>
                <c:pt idx="5670">
                  <c:v>0.15865525393145699</c:v>
                </c:pt>
                <c:pt idx="5671">
                  <c:v>0.15865525393145699</c:v>
                </c:pt>
                <c:pt idx="5672">
                  <c:v>0.15865525393145699</c:v>
                </c:pt>
                <c:pt idx="5673">
                  <c:v>0.15865525393145699</c:v>
                </c:pt>
                <c:pt idx="5674">
                  <c:v>0.15865525393145699</c:v>
                </c:pt>
                <c:pt idx="5675">
                  <c:v>0.15865525393145699</c:v>
                </c:pt>
                <c:pt idx="5676">
                  <c:v>0.15865525393145699</c:v>
                </c:pt>
                <c:pt idx="5677">
                  <c:v>0.15865525393145699</c:v>
                </c:pt>
                <c:pt idx="5678">
                  <c:v>0.15865525393145699</c:v>
                </c:pt>
                <c:pt idx="5679">
                  <c:v>0.15865525393145699</c:v>
                </c:pt>
                <c:pt idx="5680">
                  <c:v>0.15865525393145699</c:v>
                </c:pt>
                <c:pt idx="5681">
                  <c:v>0.15865525393145699</c:v>
                </c:pt>
                <c:pt idx="5682">
                  <c:v>0.15865525393145699</c:v>
                </c:pt>
                <c:pt idx="5683">
                  <c:v>0.15865525393145699</c:v>
                </c:pt>
                <c:pt idx="5684">
                  <c:v>0.15865525393145699</c:v>
                </c:pt>
                <c:pt idx="5685">
                  <c:v>0.15865525393145699</c:v>
                </c:pt>
                <c:pt idx="5686">
                  <c:v>0.15865525393145699</c:v>
                </c:pt>
                <c:pt idx="5687">
                  <c:v>0.15865525393145699</c:v>
                </c:pt>
                <c:pt idx="5688">
                  <c:v>0.15865525393145699</c:v>
                </c:pt>
                <c:pt idx="5689">
                  <c:v>0.15865525393145699</c:v>
                </c:pt>
                <c:pt idx="5690">
                  <c:v>0.15865525393145699</c:v>
                </c:pt>
                <c:pt idx="5691">
                  <c:v>0.15865525393145699</c:v>
                </c:pt>
                <c:pt idx="5692">
                  <c:v>0.15865525393145699</c:v>
                </c:pt>
                <c:pt idx="5693">
                  <c:v>0.15865525393145699</c:v>
                </c:pt>
                <c:pt idx="5694">
                  <c:v>0.15865525393145699</c:v>
                </c:pt>
                <c:pt idx="5695">
                  <c:v>0.15865525393145699</c:v>
                </c:pt>
                <c:pt idx="5696">
                  <c:v>0.15865525393145699</c:v>
                </c:pt>
                <c:pt idx="5697">
                  <c:v>0.15865525393145699</c:v>
                </c:pt>
                <c:pt idx="5698">
                  <c:v>0.15865525393145699</c:v>
                </c:pt>
                <c:pt idx="5699">
                  <c:v>0.15865525393145699</c:v>
                </c:pt>
                <c:pt idx="5700">
                  <c:v>0.15865525393145699</c:v>
                </c:pt>
                <c:pt idx="5701">
                  <c:v>0.15865525393145699</c:v>
                </c:pt>
                <c:pt idx="5702">
                  <c:v>0.15865525393145699</c:v>
                </c:pt>
                <c:pt idx="5703">
                  <c:v>0.15865525393145699</c:v>
                </c:pt>
                <c:pt idx="5704">
                  <c:v>0.15865525393145699</c:v>
                </c:pt>
                <c:pt idx="5705">
                  <c:v>0.15865525393145699</c:v>
                </c:pt>
                <c:pt idx="5706">
                  <c:v>0.15865525393145699</c:v>
                </c:pt>
                <c:pt idx="5707">
                  <c:v>0.15865525393145699</c:v>
                </c:pt>
                <c:pt idx="5708">
                  <c:v>0.15865525393145699</c:v>
                </c:pt>
                <c:pt idx="5709">
                  <c:v>0.15865525393145699</c:v>
                </c:pt>
                <c:pt idx="5710">
                  <c:v>0.15865525393145699</c:v>
                </c:pt>
                <c:pt idx="5711">
                  <c:v>0.15865525393145699</c:v>
                </c:pt>
                <c:pt idx="5712">
                  <c:v>0.15865525393145699</c:v>
                </c:pt>
                <c:pt idx="5713">
                  <c:v>0.15865525393145699</c:v>
                </c:pt>
                <c:pt idx="5714">
                  <c:v>0.15865525393145699</c:v>
                </c:pt>
                <c:pt idx="5715">
                  <c:v>0.15865525393145699</c:v>
                </c:pt>
                <c:pt idx="5716">
                  <c:v>0.15865525393145699</c:v>
                </c:pt>
                <c:pt idx="5717">
                  <c:v>0.15865525393145699</c:v>
                </c:pt>
                <c:pt idx="5718">
                  <c:v>0.15865525393145699</c:v>
                </c:pt>
                <c:pt idx="5719">
                  <c:v>0.15865525393145699</c:v>
                </c:pt>
                <c:pt idx="5720">
                  <c:v>0.15865525393145699</c:v>
                </c:pt>
                <c:pt idx="5721">
                  <c:v>0.15865525393145699</c:v>
                </c:pt>
                <c:pt idx="5722">
                  <c:v>0.15865525393145699</c:v>
                </c:pt>
                <c:pt idx="5723">
                  <c:v>0.15865525393145699</c:v>
                </c:pt>
                <c:pt idx="5724">
                  <c:v>0.15865525393145699</c:v>
                </c:pt>
                <c:pt idx="5725">
                  <c:v>0.15865525393145699</c:v>
                </c:pt>
                <c:pt idx="5726">
                  <c:v>0.15865525393145699</c:v>
                </c:pt>
                <c:pt idx="5727">
                  <c:v>0.15865525393145699</c:v>
                </c:pt>
                <c:pt idx="5728">
                  <c:v>0.15865525393145699</c:v>
                </c:pt>
                <c:pt idx="5729">
                  <c:v>0.15865525393145699</c:v>
                </c:pt>
                <c:pt idx="5730">
                  <c:v>0.15865525393145699</c:v>
                </c:pt>
                <c:pt idx="5731">
                  <c:v>0.15865525393145699</c:v>
                </c:pt>
                <c:pt idx="5732">
                  <c:v>0.15865525393145699</c:v>
                </c:pt>
                <c:pt idx="5733">
                  <c:v>0.15865525393145699</c:v>
                </c:pt>
                <c:pt idx="5734">
                  <c:v>0.15865525393145699</c:v>
                </c:pt>
                <c:pt idx="5735">
                  <c:v>0.15865525393145699</c:v>
                </c:pt>
                <c:pt idx="5736">
                  <c:v>0.15865525393145699</c:v>
                </c:pt>
                <c:pt idx="5737">
                  <c:v>0.15865525393145699</c:v>
                </c:pt>
                <c:pt idx="5738">
                  <c:v>0.15865525393145699</c:v>
                </c:pt>
                <c:pt idx="5739">
                  <c:v>0.15865525393145699</c:v>
                </c:pt>
                <c:pt idx="5740">
                  <c:v>0.15865525393145699</c:v>
                </c:pt>
                <c:pt idx="5741">
                  <c:v>0.15865525393145699</c:v>
                </c:pt>
                <c:pt idx="5742">
                  <c:v>0.15865525393145699</c:v>
                </c:pt>
                <c:pt idx="5743">
                  <c:v>0.15865525393145699</c:v>
                </c:pt>
                <c:pt idx="5744">
                  <c:v>0.15865525393145699</c:v>
                </c:pt>
                <c:pt idx="5745">
                  <c:v>0.15865525393145699</c:v>
                </c:pt>
                <c:pt idx="5746">
                  <c:v>0.15865525393145699</c:v>
                </c:pt>
                <c:pt idx="5747">
                  <c:v>0.15865525393145699</c:v>
                </c:pt>
                <c:pt idx="5748">
                  <c:v>0.15865525393145699</c:v>
                </c:pt>
                <c:pt idx="5749">
                  <c:v>0.15865525393145699</c:v>
                </c:pt>
                <c:pt idx="5750">
                  <c:v>0.15865525393145699</c:v>
                </c:pt>
                <c:pt idx="5751">
                  <c:v>0.15865525393145699</c:v>
                </c:pt>
                <c:pt idx="5752">
                  <c:v>0.15865525393145699</c:v>
                </c:pt>
                <c:pt idx="5753">
                  <c:v>0.15865525393145699</c:v>
                </c:pt>
                <c:pt idx="5754">
                  <c:v>0.15865525393145699</c:v>
                </c:pt>
                <c:pt idx="5755">
                  <c:v>0.15865525393145699</c:v>
                </c:pt>
                <c:pt idx="5756">
                  <c:v>0.15865525393145699</c:v>
                </c:pt>
                <c:pt idx="5757">
                  <c:v>0.15865525393145699</c:v>
                </c:pt>
                <c:pt idx="5758">
                  <c:v>0.15865525393145699</c:v>
                </c:pt>
                <c:pt idx="5759">
                  <c:v>0.15865525393145699</c:v>
                </c:pt>
                <c:pt idx="5760">
                  <c:v>0.15865525393145699</c:v>
                </c:pt>
                <c:pt idx="5761">
                  <c:v>0.15865525393145699</c:v>
                </c:pt>
                <c:pt idx="5762">
                  <c:v>0.15865525393145699</c:v>
                </c:pt>
                <c:pt idx="5763">
                  <c:v>0.15865525393145699</c:v>
                </c:pt>
                <c:pt idx="5764">
                  <c:v>0.15865525393145699</c:v>
                </c:pt>
                <c:pt idx="5765">
                  <c:v>0.15865525393145699</c:v>
                </c:pt>
                <c:pt idx="5766">
                  <c:v>0.15865525393145699</c:v>
                </c:pt>
                <c:pt idx="5767">
                  <c:v>0.15865525393145699</c:v>
                </c:pt>
                <c:pt idx="5768">
                  <c:v>0.15865525393145699</c:v>
                </c:pt>
                <c:pt idx="5769">
                  <c:v>0.15865525393145699</c:v>
                </c:pt>
                <c:pt idx="5770">
                  <c:v>0.15865525393145699</c:v>
                </c:pt>
                <c:pt idx="5771">
                  <c:v>0.15865525393145699</c:v>
                </c:pt>
                <c:pt idx="5772">
                  <c:v>0.15865525393145699</c:v>
                </c:pt>
                <c:pt idx="5773">
                  <c:v>0.15865525393145699</c:v>
                </c:pt>
                <c:pt idx="5774">
                  <c:v>0.15865525393145699</c:v>
                </c:pt>
                <c:pt idx="5775">
                  <c:v>0.15865525393145699</c:v>
                </c:pt>
                <c:pt idx="5776">
                  <c:v>0.15865525393145699</c:v>
                </c:pt>
                <c:pt idx="5777">
                  <c:v>0.15865525393145699</c:v>
                </c:pt>
                <c:pt idx="5778">
                  <c:v>0.15865525393145699</c:v>
                </c:pt>
                <c:pt idx="5779">
                  <c:v>0.15865525393145699</c:v>
                </c:pt>
                <c:pt idx="5780">
                  <c:v>0.15865525393145699</c:v>
                </c:pt>
                <c:pt idx="5781">
                  <c:v>0.15865525393145699</c:v>
                </c:pt>
                <c:pt idx="5782">
                  <c:v>0.15865525393145699</c:v>
                </c:pt>
                <c:pt idx="5783">
                  <c:v>0.15865525393145699</c:v>
                </c:pt>
                <c:pt idx="5784">
                  <c:v>0.15865525393145699</c:v>
                </c:pt>
                <c:pt idx="5785">
                  <c:v>0.15865525393145699</c:v>
                </c:pt>
                <c:pt idx="5786">
                  <c:v>0.15865525393145699</c:v>
                </c:pt>
                <c:pt idx="5787">
                  <c:v>0.15865525393145699</c:v>
                </c:pt>
                <c:pt idx="5788">
                  <c:v>0.15865525393145699</c:v>
                </c:pt>
                <c:pt idx="5789">
                  <c:v>0.15865525393145699</c:v>
                </c:pt>
                <c:pt idx="5790">
                  <c:v>0.15865525393145699</c:v>
                </c:pt>
                <c:pt idx="5791">
                  <c:v>0.15865525393145699</c:v>
                </c:pt>
                <c:pt idx="5792">
                  <c:v>0.15865525393145699</c:v>
                </c:pt>
                <c:pt idx="5793">
                  <c:v>0.15865525393145699</c:v>
                </c:pt>
                <c:pt idx="5794">
                  <c:v>0.15865525393145699</c:v>
                </c:pt>
                <c:pt idx="5795">
                  <c:v>0.15865525393145699</c:v>
                </c:pt>
                <c:pt idx="5796">
                  <c:v>0.15865525393145699</c:v>
                </c:pt>
                <c:pt idx="5797">
                  <c:v>0.15865525393145699</c:v>
                </c:pt>
                <c:pt idx="5798">
                  <c:v>0.15865525393145699</c:v>
                </c:pt>
                <c:pt idx="5799">
                  <c:v>0.15865525393145699</c:v>
                </c:pt>
                <c:pt idx="5800">
                  <c:v>0.15865525393145699</c:v>
                </c:pt>
                <c:pt idx="5801">
                  <c:v>0.15865525393145699</c:v>
                </c:pt>
                <c:pt idx="5802">
                  <c:v>0.15865525393145699</c:v>
                </c:pt>
                <c:pt idx="5803">
                  <c:v>0.15865525393145699</c:v>
                </c:pt>
                <c:pt idx="5804">
                  <c:v>0.15865525393145699</c:v>
                </c:pt>
                <c:pt idx="5805">
                  <c:v>0.15865525393145699</c:v>
                </c:pt>
                <c:pt idx="5806">
                  <c:v>0.15865525393145699</c:v>
                </c:pt>
                <c:pt idx="5807">
                  <c:v>0.15865525393145699</c:v>
                </c:pt>
                <c:pt idx="5808">
                  <c:v>0.15865525393145699</c:v>
                </c:pt>
                <c:pt idx="5809">
                  <c:v>0.15865525393145699</c:v>
                </c:pt>
                <c:pt idx="5810">
                  <c:v>0.15865525393145699</c:v>
                </c:pt>
                <c:pt idx="5811">
                  <c:v>0.15865525393145699</c:v>
                </c:pt>
                <c:pt idx="5812">
                  <c:v>0.15865525393145699</c:v>
                </c:pt>
                <c:pt idx="5813">
                  <c:v>0.15865525393145699</c:v>
                </c:pt>
                <c:pt idx="5814">
                  <c:v>0.15865525393145699</c:v>
                </c:pt>
                <c:pt idx="5815">
                  <c:v>0.15865525393145699</c:v>
                </c:pt>
                <c:pt idx="5816">
                  <c:v>0.15865525393145699</c:v>
                </c:pt>
                <c:pt idx="5817">
                  <c:v>0.15865525393145699</c:v>
                </c:pt>
                <c:pt idx="5818">
                  <c:v>0.15865525393145699</c:v>
                </c:pt>
                <c:pt idx="5819">
                  <c:v>0.15865525393145699</c:v>
                </c:pt>
                <c:pt idx="5820">
                  <c:v>0.15865525393145699</c:v>
                </c:pt>
                <c:pt idx="5821">
                  <c:v>0.15865525393145699</c:v>
                </c:pt>
                <c:pt idx="5822">
                  <c:v>0.15865525393145699</c:v>
                </c:pt>
                <c:pt idx="5823">
                  <c:v>0.15865525393145699</c:v>
                </c:pt>
                <c:pt idx="5824">
                  <c:v>0.15865525393145699</c:v>
                </c:pt>
                <c:pt idx="5825">
                  <c:v>0.15865525393145699</c:v>
                </c:pt>
                <c:pt idx="5826">
                  <c:v>0.15865525393145699</c:v>
                </c:pt>
                <c:pt idx="5827">
                  <c:v>0.15865525393145699</c:v>
                </c:pt>
                <c:pt idx="5828">
                  <c:v>0.15865525393145699</c:v>
                </c:pt>
                <c:pt idx="5829">
                  <c:v>0.15865525393145699</c:v>
                </c:pt>
                <c:pt idx="5830">
                  <c:v>0.15865525393145699</c:v>
                </c:pt>
                <c:pt idx="5831">
                  <c:v>0.15865525393145699</c:v>
                </c:pt>
                <c:pt idx="5832">
                  <c:v>0.15865525393145699</c:v>
                </c:pt>
                <c:pt idx="5833">
                  <c:v>0.15865525393145699</c:v>
                </c:pt>
                <c:pt idx="5834">
                  <c:v>0.15865525393145699</c:v>
                </c:pt>
                <c:pt idx="5835">
                  <c:v>0.15865525393145699</c:v>
                </c:pt>
                <c:pt idx="5836">
                  <c:v>0.15865525393145699</c:v>
                </c:pt>
                <c:pt idx="5837">
                  <c:v>0.15865525393145699</c:v>
                </c:pt>
                <c:pt idx="5838">
                  <c:v>0.15865525393145699</c:v>
                </c:pt>
                <c:pt idx="5839">
                  <c:v>0.15865525393145699</c:v>
                </c:pt>
                <c:pt idx="5840">
                  <c:v>0.15865525393145699</c:v>
                </c:pt>
                <c:pt idx="5841">
                  <c:v>0.15865525393145699</c:v>
                </c:pt>
                <c:pt idx="5842">
                  <c:v>0.15865525393145699</c:v>
                </c:pt>
                <c:pt idx="5843">
                  <c:v>0.15865525393145699</c:v>
                </c:pt>
                <c:pt idx="5844">
                  <c:v>0.15865525393145699</c:v>
                </c:pt>
                <c:pt idx="5845">
                  <c:v>0.15865525393145699</c:v>
                </c:pt>
                <c:pt idx="5846">
                  <c:v>0.15865525393145699</c:v>
                </c:pt>
                <c:pt idx="5847">
                  <c:v>0.15865525393145699</c:v>
                </c:pt>
                <c:pt idx="5848">
                  <c:v>0.15865525393145699</c:v>
                </c:pt>
                <c:pt idx="5849">
                  <c:v>0.15865525393145699</c:v>
                </c:pt>
                <c:pt idx="5850">
                  <c:v>0.15865525393145699</c:v>
                </c:pt>
                <c:pt idx="5851">
                  <c:v>0.15865525393145699</c:v>
                </c:pt>
                <c:pt idx="5852">
                  <c:v>0.15865525393145699</c:v>
                </c:pt>
                <c:pt idx="5853">
                  <c:v>0.15865525393145699</c:v>
                </c:pt>
                <c:pt idx="5854">
                  <c:v>0.15865525393145699</c:v>
                </c:pt>
                <c:pt idx="5855">
                  <c:v>0.15865525393145699</c:v>
                </c:pt>
                <c:pt idx="5856">
                  <c:v>0.15865525393145699</c:v>
                </c:pt>
                <c:pt idx="5857">
                  <c:v>0.15865525393145699</c:v>
                </c:pt>
                <c:pt idx="5858">
                  <c:v>0.15865525393145699</c:v>
                </c:pt>
                <c:pt idx="5859">
                  <c:v>0.15865525393145699</c:v>
                </c:pt>
                <c:pt idx="5860">
                  <c:v>0.15865525393145699</c:v>
                </c:pt>
                <c:pt idx="5861">
                  <c:v>0.15865525393145699</c:v>
                </c:pt>
                <c:pt idx="5862">
                  <c:v>0.15865525393145699</c:v>
                </c:pt>
                <c:pt idx="5863">
                  <c:v>0.15865525393145699</c:v>
                </c:pt>
                <c:pt idx="5864">
                  <c:v>0.15865525393145699</c:v>
                </c:pt>
                <c:pt idx="5865">
                  <c:v>0.15865525393145699</c:v>
                </c:pt>
                <c:pt idx="5866">
                  <c:v>0.15865525393145699</c:v>
                </c:pt>
                <c:pt idx="5867">
                  <c:v>0.15865525393145699</c:v>
                </c:pt>
                <c:pt idx="5868">
                  <c:v>0.15865525393145699</c:v>
                </c:pt>
                <c:pt idx="5869">
                  <c:v>0.15865525393145699</c:v>
                </c:pt>
                <c:pt idx="5870">
                  <c:v>0.15865525393145699</c:v>
                </c:pt>
                <c:pt idx="5871">
                  <c:v>0.15865525393145699</c:v>
                </c:pt>
                <c:pt idx="5872">
                  <c:v>0.15865525393145699</c:v>
                </c:pt>
                <c:pt idx="5873">
                  <c:v>0.15865525393145699</c:v>
                </c:pt>
                <c:pt idx="5874">
                  <c:v>0.15865525393145699</c:v>
                </c:pt>
                <c:pt idx="5875">
                  <c:v>0.15865525393145699</c:v>
                </c:pt>
                <c:pt idx="5876">
                  <c:v>0.15865525393145699</c:v>
                </c:pt>
                <c:pt idx="5877">
                  <c:v>0.15865525393145699</c:v>
                </c:pt>
                <c:pt idx="5878">
                  <c:v>0.15865525393145699</c:v>
                </c:pt>
                <c:pt idx="5879">
                  <c:v>0.15865525393145699</c:v>
                </c:pt>
                <c:pt idx="5880">
                  <c:v>0.15865525393145699</c:v>
                </c:pt>
                <c:pt idx="5881">
                  <c:v>0.15865525393145699</c:v>
                </c:pt>
                <c:pt idx="5882">
                  <c:v>0.15865525393145699</c:v>
                </c:pt>
                <c:pt idx="5883">
                  <c:v>0.15865525393145699</c:v>
                </c:pt>
                <c:pt idx="5884">
                  <c:v>0.15865525393145699</c:v>
                </c:pt>
                <c:pt idx="5885">
                  <c:v>0.15865525393145699</c:v>
                </c:pt>
                <c:pt idx="5886">
                  <c:v>0.15865525393145699</c:v>
                </c:pt>
                <c:pt idx="5887">
                  <c:v>0.15865525393145699</c:v>
                </c:pt>
                <c:pt idx="5888">
                  <c:v>0.15865525393145699</c:v>
                </c:pt>
                <c:pt idx="5889">
                  <c:v>0.15865525393145699</c:v>
                </c:pt>
                <c:pt idx="5890">
                  <c:v>0.15865525393145699</c:v>
                </c:pt>
                <c:pt idx="5891">
                  <c:v>0.15865525393145699</c:v>
                </c:pt>
                <c:pt idx="5892">
                  <c:v>0.15865525393145699</c:v>
                </c:pt>
                <c:pt idx="5893">
                  <c:v>0.15865525393145699</c:v>
                </c:pt>
                <c:pt idx="5894">
                  <c:v>0.15865525393145699</c:v>
                </c:pt>
                <c:pt idx="5895">
                  <c:v>0.15865525393145699</c:v>
                </c:pt>
                <c:pt idx="5896">
                  <c:v>0.15865525393145699</c:v>
                </c:pt>
                <c:pt idx="5897">
                  <c:v>0.15865525393145699</c:v>
                </c:pt>
                <c:pt idx="5898">
                  <c:v>0.15865525393145699</c:v>
                </c:pt>
                <c:pt idx="5899">
                  <c:v>0.15865525393145699</c:v>
                </c:pt>
                <c:pt idx="5900">
                  <c:v>0.15865525393145699</c:v>
                </c:pt>
                <c:pt idx="5901">
                  <c:v>0.15865525393145699</c:v>
                </c:pt>
                <c:pt idx="5902">
                  <c:v>0.15865525393145699</c:v>
                </c:pt>
                <c:pt idx="5903">
                  <c:v>0.15865525393145699</c:v>
                </c:pt>
                <c:pt idx="5904">
                  <c:v>0.15865525393145699</c:v>
                </c:pt>
                <c:pt idx="5905">
                  <c:v>0.15865525393145699</c:v>
                </c:pt>
                <c:pt idx="5906">
                  <c:v>0.15865525393145699</c:v>
                </c:pt>
                <c:pt idx="5907">
                  <c:v>0.15865525393145699</c:v>
                </c:pt>
                <c:pt idx="5908">
                  <c:v>0.15865525393145699</c:v>
                </c:pt>
                <c:pt idx="5909">
                  <c:v>0.15865525393145699</c:v>
                </c:pt>
                <c:pt idx="5910">
                  <c:v>0.15865525393145699</c:v>
                </c:pt>
                <c:pt idx="5911">
                  <c:v>0.15865525393145699</c:v>
                </c:pt>
                <c:pt idx="5912">
                  <c:v>0.15865525393145699</c:v>
                </c:pt>
                <c:pt idx="5913">
                  <c:v>0.15865525393145699</c:v>
                </c:pt>
                <c:pt idx="5914">
                  <c:v>0.15865525393145699</c:v>
                </c:pt>
                <c:pt idx="5915">
                  <c:v>0.15865525393145699</c:v>
                </c:pt>
                <c:pt idx="5916">
                  <c:v>0.15865525393145699</c:v>
                </c:pt>
                <c:pt idx="5917">
                  <c:v>0.15865525393145699</c:v>
                </c:pt>
                <c:pt idx="5918">
                  <c:v>0.15865525393145699</c:v>
                </c:pt>
                <c:pt idx="5919">
                  <c:v>0.15865525393145699</c:v>
                </c:pt>
                <c:pt idx="5920">
                  <c:v>0.15865525393145699</c:v>
                </c:pt>
                <c:pt idx="5921">
                  <c:v>0.15865525393145699</c:v>
                </c:pt>
                <c:pt idx="5922">
                  <c:v>0.15865525393145699</c:v>
                </c:pt>
                <c:pt idx="5923">
                  <c:v>0.15865525393145699</c:v>
                </c:pt>
                <c:pt idx="5924">
                  <c:v>0.15865525393145699</c:v>
                </c:pt>
                <c:pt idx="5925">
                  <c:v>0.15865525393145699</c:v>
                </c:pt>
                <c:pt idx="5926">
                  <c:v>0.15865525393145699</c:v>
                </c:pt>
                <c:pt idx="5927">
                  <c:v>0.15865525393145699</c:v>
                </c:pt>
                <c:pt idx="5928">
                  <c:v>0.15865525393145699</c:v>
                </c:pt>
                <c:pt idx="5929">
                  <c:v>0.15865525393145699</c:v>
                </c:pt>
                <c:pt idx="5930">
                  <c:v>0.15865525393145699</c:v>
                </c:pt>
                <c:pt idx="5931">
                  <c:v>0.15865525393145699</c:v>
                </c:pt>
                <c:pt idx="5932">
                  <c:v>0.15865525393145699</c:v>
                </c:pt>
                <c:pt idx="5933">
                  <c:v>0.15865525393145699</c:v>
                </c:pt>
                <c:pt idx="5934">
                  <c:v>0.15865525393145699</c:v>
                </c:pt>
                <c:pt idx="5935">
                  <c:v>0.15865525393145699</c:v>
                </c:pt>
                <c:pt idx="5936">
                  <c:v>0.15865525393145699</c:v>
                </c:pt>
                <c:pt idx="5937">
                  <c:v>0.15865525393145699</c:v>
                </c:pt>
                <c:pt idx="5938">
                  <c:v>0.15865525393145699</c:v>
                </c:pt>
                <c:pt idx="5939">
                  <c:v>0.15865525393145699</c:v>
                </c:pt>
                <c:pt idx="5940">
                  <c:v>0.15865525393145699</c:v>
                </c:pt>
                <c:pt idx="5941">
                  <c:v>0.15865525393145699</c:v>
                </c:pt>
                <c:pt idx="5942">
                  <c:v>0.15865525393145699</c:v>
                </c:pt>
                <c:pt idx="5943">
                  <c:v>0.15865525393145699</c:v>
                </c:pt>
                <c:pt idx="5944">
                  <c:v>0.15865525393145699</c:v>
                </c:pt>
                <c:pt idx="5945">
                  <c:v>0.15865525393145699</c:v>
                </c:pt>
                <c:pt idx="5946">
                  <c:v>0.15865525393145699</c:v>
                </c:pt>
                <c:pt idx="5947">
                  <c:v>0.15865525393145699</c:v>
                </c:pt>
                <c:pt idx="5948">
                  <c:v>0.15865525393145699</c:v>
                </c:pt>
                <c:pt idx="5949">
                  <c:v>0.15865525393145699</c:v>
                </c:pt>
                <c:pt idx="5950">
                  <c:v>0.15865525393145699</c:v>
                </c:pt>
                <c:pt idx="5951">
                  <c:v>0.15865525393145699</c:v>
                </c:pt>
                <c:pt idx="5952">
                  <c:v>0.15865525393145699</c:v>
                </c:pt>
                <c:pt idx="5953">
                  <c:v>0.15865525393145699</c:v>
                </c:pt>
                <c:pt idx="5954">
                  <c:v>0.15865525393145699</c:v>
                </c:pt>
                <c:pt idx="5955">
                  <c:v>0.15865525393145699</c:v>
                </c:pt>
                <c:pt idx="5956">
                  <c:v>0.15865525393145699</c:v>
                </c:pt>
                <c:pt idx="5957">
                  <c:v>0.15865525393145699</c:v>
                </c:pt>
                <c:pt idx="5958">
                  <c:v>0.15865525393145699</c:v>
                </c:pt>
                <c:pt idx="5959">
                  <c:v>0.15865525393145699</c:v>
                </c:pt>
                <c:pt idx="5960">
                  <c:v>0.15865525393145699</c:v>
                </c:pt>
                <c:pt idx="5961">
                  <c:v>0.15865525393145699</c:v>
                </c:pt>
                <c:pt idx="5962">
                  <c:v>0.15865525393145699</c:v>
                </c:pt>
                <c:pt idx="5963">
                  <c:v>0.15865525393145699</c:v>
                </c:pt>
                <c:pt idx="5964">
                  <c:v>0.15865525393145699</c:v>
                </c:pt>
                <c:pt idx="5965">
                  <c:v>0.15865525393145699</c:v>
                </c:pt>
                <c:pt idx="5966">
                  <c:v>0.15865525393145699</c:v>
                </c:pt>
                <c:pt idx="5967">
                  <c:v>0.15865525393145699</c:v>
                </c:pt>
                <c:pt idx="5968">
                  <c:v>0.15865525393145699</c:v>
                </c:pt>
                <c:pt idx="5969">
                  <c:v>0.15865525393145699</c:v>
                </c:pt>
                <c:pt idx="5970">
                  <c:v>0.15865525393145699</c:v>
                </c:pt>
                <c:pt idx="5971">
                  <c:v>0.15865525393145699</c:v>
                </c:pt>
                <c:pt idx="5972">
                  <c:v>0.15865525393145699</c:v>
                </c:pt>
                <c:pt idx="5973">
                  <c:v>0.15865525393145699</c:v>
                </c:pt>
                <c:pt idx="5974">
                  <c:v>0.15865525393145699</c:v>
                </c:pt>
                <c:pt idx="5975">
                  <c:v>0.15865525393145699</c:v>
                </c:pt>
                <c:pt idx="5976">
                  <c:v>0.15865525393145699</c:v>
                </c:pt>
                <c:pt idx="5977">
                  <c:v>0.15865525393145699</c:v>
                </c:pt>
                <c:pt idx="5978">
                  <c:v>0.15865525393145699</c:v>
                </c:pt>
                <c:pt idx="5979">
                  <c:v>0.15865525393145699</c:v>
                </c:pt>
                <c:pt idx="5980">
                  <c:v>0.15865525393145699</c:v>
                </c:pt>
                <c:pt idx="5981">
                  <c:v>0.15865525393145699</c:v>
                </c:pt>
                <c:pt idx="5982">
                  <c:v>0.15865525393145699</c:v>
                </c:pt>
                <c:pt idx="5983">
                  <c:v>0.15865525393145699</c:v>
                </c:pt>
                <c:pt idx="5984">
                  <c:v>0.15865525393145699</c:v>
                </c:pt>
                <c:pt idx="5985">
                  <c:v>0.15865525393145699</c:v>
                </c:pt>
                <c:pt idx="5986">
                  <c:v>0.15865525393145699</c:v>
                </c:pt>
                <c:pt idx="5987">
                  <c:v>0.15865525393145699</c:v>
                </c:pt>
                <c:pt idx="5988">
                  <c:v>0.15865525393145699</c:v>
                </c:pt>
                <c:pt idx="5989">
                  <c:v>0.15865525393145699</c:v>
                </c:pt>
                <c:pt idx="5990">
                  <c:v>0.15865525393145699</c:v>
                </c:pt>
                <c:pt idx="5991">
                  <c:v>0.15865525393145699</c:v>
                </c:pt>
                <c:pt idx="5992">
                  <c:v>0.15865525393145699</c:v>
                </c:pt>
                <c:pt idx="5993">
                  <c:v>0.15865525393145699</c:v>
                </c:pt>
                <c:pt idx="5994">
                  <c:v>0.15865525393145699</c:v>
                </c:pt>
                <c:pt idx="5995">
                  <c:v>0.15865525393145699</c:v>
                </c:pt>
                <c:pt idx="5996">
                  <c:v>0.15865525393145699</c:v>
                </c:pt>
                <c:pt idx="5997">
                  <c:v>0.15865525393145699</c:v>
                </c:pt>
                <c:pt idx="5998">
                  <c:v>0.15865525393145699</c:v>
                </c:pt>
                <c:pt idx="5999">
                  <c:v>0.15865525393145699</c:v>
                </c:pt>
                <c:pt idx="6000">
                  <c:v>0.15865525393145699</c:v>
                </c:pt>
                <c:pt idx="6001">
                  <c:v>0.15865525393145699</c:v>
                </c:pt>
                <c:pt idx="6002">
                  <c:v>0.15865525393145699</c:v>
                </c:pt>
                <c:pt idx="6003">
                  <c:v>0.15865525393145699</c:v>
                </c:pt>
                <c:pt idx="6004">
                  <c:v>0.15865525393145699</c:v>
                </c:pt>
                <c:pt idx="6005">
                  <c:v>0.15865525393145699</c:v>
                </c:pt>
                <c:pt idx="6006">
                  <c:v>0.15865525393145699</c:v>
                </c:pt>
                <c:pt idx="6007">
                  <c:v>0.15865525393145699</c:v>
                </c:pt>
                <c:pt idx="6008">
                  <c:v>0.15865525393145699</c:v>
                </c:pt>
                <c:pt idx="6009">
                  <c:v>0.15865525393145699</c:v>
                </c:pt>
                <c:pt idx="6010">
                  <c:v>0.15865525393145699</c:v>
                </c:pt>
                <c:pt idx="6011">
                  <c:v>0.15865525393145699</c:v>
                </c:pt>
                <c:pt idx="6012">
                  <c:v>0.15865525393145699</c:v>
                </c:pt>
                <c:pt idx="6013">
                  <c:v>0.15865525393145699</c:v>
                </c:pt>
                <c:pt idx="6014">
                  <c:v>0.15865525393145699</c:v>
                </c:pt>
                <c:pt idx="6015">
                  <c:v>0.15865525393145699</c:v>
                </c:pt>
                <c:pt idx="6016">
                  <c:v>0.15865525393145699</c:v>
                </c:pt>
                <c:pt idx="6017">
                  <c:v>0.15865525393145699</c:v>
                </c:pt>
                <c:pt idx="6018">
                  <c:v>0.15865525393145699</c:v>
                </c:pt>
                <c:pt idx="6019">
                  <c:v>0.15865525393145699</c:v>
                </c:pt>
                <c:pt idx="6020">
                  <c:v>0.15865525393145699</c:v>
                </c:pt>
                <c:pt idx="6021">
                  <c:v>0.15865525393145699</c:v>
                </c:pt>
                <c:pt idx="6022">
                  <c:v>0.15865525393145699</c:v>
                </c:pt>
                <c:pt idx="6023">
                  <c:v>0.15865525393145699</c:v>
                </c:pt>
                <c:pt idx="6024">
                  <c:v>0.15865525393145699</c:v>
                </c:pt>
                <c:pt idx="6025">
                  <c:v>0.15865525393145699</c:v>
                </c:pt>
                <c:pt idx="6026">
                  <c:v>0.15865525393145699</c:v>
                </c:pt>
                <c:pt idx="6027">
                  <c:v>0.15865525393145699</c:v>
                </c:pt>
                <c:pt idx="6028">
                  <c:v>0.15865525393145699</c:v>
                </c:pt>
                <c:pt idx="6029">
                  <c:v>0.15865525393145699</c:v>
                </c:pt>
                <c:pt idx="6030">
                  <c:v>0.15865525393145699</c:v>
                </c:pt>
                <c:pt idx="6031">
                  <c:v>0.15865525393145699</c:v>
                </c:pt>
                <c:pt idx="6032">
                  <c:v>0.15865525393145699</c:v>
                </c:pt>
                <c:pt idx="6033">
                  <c:v>0.15865525393145699</c:v>
                </c:pt>
                <c:pt idx="6034">
                  <c:v>0.15865525393145699</c:v>
                </c:pt>
                <c:pt idx="6035">
                  <c:v>0.15865525393145699</c:v>
                </c:pt>
                <c:pt idx="6036">
                  <c:v>0.15865525393145699</c:v>
                </c:pt>
                <c:pt idx="6037">
                  <c:v>0.15865525393145699</c:v>
                </c:pt>
                <c:pt idx="6038">
                  <c:v>0.15865525393145699</c:v>
                </c:pt>
                <c:pt idx="6039">
                  <c:v>0.15865525393145699</c:v>
                </c:pt>
                <c:pt idx="6040">
                  <c:v>0.15865525393145699</c:v>
                </c:pt>
                <c:pt idx="6041">
                  <c:v>0.15865525393145699</c:v>
                </c:pt>
                <c:pt idx="6042">
                  <c:v>0.15865525393145699</c:v>
                </c:pt>
                <c:pt idx="6043">
                  <c:v>0.15865525393145699</c:v>
                </c:pt>
                <c:pt idx="6044">
                  <c:v>0.15865525393145699</c:v>
                </c:pt>
                <c:pt idx="6045">
                  <c:v>0.15865525393145699</c:v>
                </c:pt>
                <c:pt idx="6046">
                  <c:v>0.15865525393145699</c:v>
                </c:pt>
                <c:pt idx="6047">
                  <c:v>0.15865525393145699</c:v>
                </c:pt>
                <c:pt idx="6048">
                  <c:v>0.15865525393145699</c:v>
                </c:pt>
                <c:pt idx="6049">
                  <c:v>0.15865525393145699</c:v>
                </c:pt>
                <c:pt idx="6050">
                  <c:v>0.15865525393145699</c:v>
                </c:pt>
                <c:pt idx="6051">
                  <c:v>0.15865525393145699</c:v>
                </c:pt>
                <c:pt idx="6052">
                  <c:v>0.15865525393145699</c:v>
                </c:pt>
                <c:pt idx="6053">
                  <c:v>0.15865525393145699</c:v>
                </c:pt>
                <c:pt idx="6054">
                  <c:v>0.15865525393145699</c:v>
                </c:pt>
                <c:pt idx="6055">
                  <c:v>0.15865525393145699</c:v>
                </c:pt>
                <c:pt idx="6056">
                  <c:v>0.15865525393145699</c:v>
                </c:pt>
                <c:pt idx="6057">
                  <c:v>0.15865525393145699</c:v>
                </c:pt>
                <c:pt idx="6058">
                  <c:v>0.15865525393145699</c:v>
                </c:pt>
                <c:pt idx="6059">
                  <c:v>0.15865525393145699</c:v>
                </c:pt>
                <c:pt idx="6060">
                  <c:v>0.15865525393145699</c:v>
                </c:pt>
                <c:pt idx="6061">
                  <c:v>0.15865525393145699</c:v>
                </c:pt>
                <c:pt idx="6062">
                  <c:v>0.15865525393145699</c:v>
                </c:pt>
                <c:pt idx="6063">
                  <c:v>0.15865525393145699</c:v>
                </c:pt>
                <c:pt idx="6064">
                  <c:v>0.15865525393145699</c:v>
                </c:pt>
                <c:pt idx="6065">
                  <c:v>0.15865525393145699</c:v>
                </c:pt>
                <c:pt idx="6066">
                  <c:v>0.15865525393145699</c:v>
                </c:pt>
                <c:pt idx="6067">
                  <c:v>0.15865525393145699</c:v>
                </c:pt>
                <c:pt idx="6068">
                  <c:v>0.15865525393145699</c:v>
                </c:pt>
                <c:pt idx="6069">
                  <c:v>0.15865525393145699</c:v>
                </c:pt>
                <c:pt idx="6070">
                  <c:v>0.15865525393145699</c:v>
                </c:pt>
                <c:pt idx="6071">
                  <c:v>0.15865525393145699</c:v>
                </c:pt>
                <c:pt idx="6072">
                  <c:v>0.15865525393145699</c:v>
                </c:pt>
                <c:pt idx="6073">
                  <c:v>0.15865525393145699</c:v>
                </c:pt>
                <c:pt idx="6074">
                  <c:v>0.15865525393145699</c:v>
                </c:pt>
                <c:pt idx="6075">
                  <c:v>0.15865525393145699</c:v>
                </c:pt>
                <c:pt idx="6076">
                  <c:v>0.15865525393145699</c:v>
                </c:pt>
                <c:pt idx="6077">
                  <c:v>0.15865525393145699</c:v>
                </c:pt>
                <c:pt idx="6078">
                  <c:v>0.15865525393145699</c:v>
                </c:pt>
                <c:pt idx="6079">
                  <c:v>0.15865525393145699</c:v>
                </c:pt>
                <c:pt idx="6080">
                  <c:v>0.15865525393145699</c:v>
                </c:pt>
                <c:pt idx="6081">
                  <c:v>0.15865525393145699</c:v>
                </c:pt>
                <c:pt idx="6082">
                  <c:v>0.15865525393145699</c:v>
                </c:pt>
                <c:pt idx="6083">
                  <c:v>0.15865525393145699</c:v>
                </c:pt>
                <c:pt idx="6084">
                  <c:v>0.15865525393145699</c:v>
                </c:pt>
                <c:pt idx="6085">
                  <c:v>0.15865525393145699</c:v>
                </c:pt>
                <c:pt idx="6086">
                  <c:v>0.15865525393145699</c:v>
                </c:pt>
                <c:pt idx="6087">
                  <c:v>0.15865525393145699</c:v>
                </c:pt>
                <c:pt idx="6088">
                  <c:v>0.15865525393145699</c:v>
                </c:pt>
                <c:pt idx="6089">
                  <c:v>0.15865525393145699</c:v>
                </c:pt>
                <c:pt idx="6090">
                  <c:v>0.15865525393145699</c:v>
                </c:pt>
                <c:pt idx="6091">
                  <c:v>0.15865525393145699</c:v>
                </c:pt>
                <c:pt idx="6092">
                  <c:v>0.15865525393145699</c:v>
                </c:pt>
                <c:pt idx="6093">
                  <c:v>0.15865525393145699</c:v>
                </c:pt>
                <c:pt idx="6094">
                  <c:v>0.15865525393145699</c:v>
                </c:pt>
                <c:pt idx="6095">
                  <c:v>0.15865525393145699</c:v>
                </c:pt>
                <c:pt idx="6096">
                  <c:v>0.15865525393145699</c:v>
                </c:pt>
                <c:pt idx="6097">
                  <c:v>0.15865525393145699</c:v>
                </c:pt>
                <c:pt idx="6098">
                  <c:v>0.15865525393145699</c:v>
                </c:pt>
                <c:pt idx="6099">
                  <c:v>0.15865525393145699</c:v>
                </c:pt>
                <c:pt idx="6100">
                  <c:v>0.15865525393145699</c:v>
                </c:pt>
                <c:pt idx="6101">
                  <c:v>0.15865525393145699</c:v>
                </c:pt>
                <c:pt idx="6102">
                  <c:v>0.15865525393145699</c:v>
                </c:pt>
                <c:pt idx="6103">
                  <c:v>0.15865525393145699</c:v>
                </c:pt>
                <c:pt idx="6104">
                  <c:v>0.15865525393145699</c:v>
                </c:pt>
                <c:pt idx="6105">
                  <c:v>0.15865525393145699</c:v>
                </c:pt>
                <c:pt idx="6106">
                  <c:v>0.15865525393145699</c:v>
                </c:pt>
                <c:pt idx="6107">
                  <c:v>0.15865525393145699</c:v>
                </c:pt>
                <c:pt idx="6108">
                  <c:v>0.15865525393145699</c:v>
                </c:pt>
                <c:pt idx="6109">
                  <c:v>0.15865525393145699</c:v>
                </c:pt>
                <c:pt idx="6110">
                  <c:v>0.15865525393145699</c:v>
                </c:pt>
                <c:pt idx="6111">
                  <c:v>0.15865525393145699</c:v>
                </c:pt>
                <c:pt idx="6112">
                  <c:v>0.15865525393145699</c:v>
                </c:pt>
                <c:pt idx="6113">
                  <c:v>0.15865525393145699</c:v>
                </c:pt>
                <c:pt idx="6114">
                  <c:v>0.15865525393145699</c:v>
                </c:pt>
                <c:pt idx="6115">
                  <c:v>0.15865525393145699</c:v>
                </c:pt>
                <c:pt idx="6116">
                  <c:v>0.15865525393145699</c:v>
                </c:pt>
                <c:pt idx="6117">
                  <c:v>0.15865525393145699</c:v>
                </c:pt>
                <c:pt idx="6118">
                  <c:v>0.15865525393145699</c:v>
                </c:pt>
                <c:pt idx="6119">
                  <c:v>0.15865525393145699</c:v>
                </c:pt>
                <c:pt idx="6120">
                  <c:v>0.15865525393145699</c:v>
                </c:pt>
                <c:pt idx="6121">
                  <c:v>0.15865525393145699</c:v>
                </c:pt>
                <c:pt idx="6122">
                  <c:v>0.15865525393145699</c:v>
                </c:pt>
                <c:pt idx="6123">
                  <c:v>0.15865525393145699</c:v>
                </c:pt>
                <c:pt idx="6124">
                  <c:v>0.15865525393145699</c:v>
                </c:pt>
                <c:pt idx="6125">
                  <c:v>0.15865525393145699</c:v>
                </c:pt>
                <c:pt idx="6126">
                  <c:v>0.15865525393145699</c:v>
                </c:pt>
                <c:pt idx="6127">
                  <c:v>0.15865525393145699</c:v>
                </c:pt>
                <c:pt idx="6128">
                  <c:v>0.15865525393145699</c:v>
                </c:pt>
                <c:pt idx="6129">
                  <c:v>0.15865525393145699</c:v>
                </c:pt>
                <c:pt idx="6130">
                  <c:v>0.15865525393145699</c:v>
                </c:pt>
                <c:pt idx="6131">
                  <c:v>0.15865525393145699</c:v>
                </c:pt>
                <c:pt idx="6132">
                  <c:v>0.15865525393145699</c:v>
                </c:pt>
                <c:pt idx="6133">
                  <c:v>0.15865525393145699</c:v>
                </c:pt>
                <c:pt idx="6134">
                  <c:v>0.15865525393145699</c:v>
                </c:pt>
                <c:pt idx="6135">
                  <c:v>0.15865525393145699</c:v>
                </c:pt>
                <c:pt idx="6136">
                  <c:v>0.15865525393145699</c:v>
                </c:pt>
                <c:pt idx="6137">
                  <c:v>0.15865525393145699</c:v>
                </c:pt>
                <c:pt idx="6138">
                  <c:v>0.15865525393145699</c:v>
                </c:pt>
                <c:pt idx="6139">
                  <c:v>0.15865525393145699</c:v>
                </c:pt>
                <c:pt idx="6140">
                  <c:v>0.15865525393145699</c:v>
                </c:pt>
                <c:pt idx="6141">
                  <c:v>0.15865525393145699</c:v>
                </c:pt>
                <c:pt idx="6142">
                  <c:v>0.15865525393145699</c:v>
                </c:pt>
                <c:pt idx="6143">
                  <c:v>0.15865525393145699</c:v>
                </c:pt>
                <c:pt idx="6144">
                  <c:v>0.15865525393145699</c:v>
                </c:pt>
                <c:pt idx="6145">
                  <c:v>0.15865525393145699</c:v>
                </c:pt>
                <c:pt idx="6146">
                  <c:v>0.15865525393145699</c:v>
                </c:pt>
                <c:pt idx="6147">
                  <c:v>0.15865525393145699</c:v>
                </c:pt>
                <c:pt idx="6148">
                  <c:v>0.15865525393145699</c:v>
                </c:pt>
                <c:pt idx="6149">
                  <c:v>0.15865525393145699</c:v>
                </c:pt>
                <c:pt idx="6150">
                  <c:v>0.15865525393145699</c:v>
                </c:pt>
                <c:pt idx="6151">
                  <c:v>0.15865525393145699</c:v>
                </c:pt>
                <c:pt idx="6152">
                  <c:v>0.15865525393145699</c:v>
                </c:pt>
                <c:pt idx="6153">
                  <c:v>0.15865525393145699</c:v>
                </c:pt>
                <c:pt idx="6154">
                  <c:v>0.15865525393145699</c:v>
                </c:pt>
                <c:pt idx="6155">
                  <c:v>0.15865525393145699</c:v>
                </c:pt>
                <c:pt idx="6156">
                  <c:v>0.15865525393145699</c:v>
                </c:pt>
                <c:pt idx="6157">
                  <c:v>0.15865525393145699</c:v>
                </c:pt>
                <c:pt idx="6158">
                  <c:v>0.15865525393145699</c:v>
                </c:pt>
                <c:pt idx="6159">
                  <c:v>0.15865525393145699</c:v>
                </c:pt>
                <c:pt idx="6160">
                  <c:v>0.15865525393145699</c:v>
                </c:pt>
                <c:pt idx="6161">
                  <c:v>0.15865525393145699</c:v>
                </c:pt>
                <c:pt idx="6162">
                  <c:v>0.15865525393145699</c:v>
                </c:pt>
                <c:pt idx="6163">
                  <c:v>0.15865525393145699</c:v>
                </c:pt>
                <c:pt idx="6164">
                  <c:v>0.15865525393145699</c:v>
                </c:pt>
                <c:pt idx="6165">
                  <c:v>0.15865525393145699</c:v>
                </c:pt>
                <c:pt idx="6166">
                  <c:v>0.15865525393145699</c:v>
                </c:pt>
                <c:pt idx="6167">
                  <c:v>0.15865525393145699</c:v>
                </c:pt>
                <c:pt idx="6168">
                  <c:v>0.15865525393145699</c:v>
                </c:pt>
                <c:pt idx="6169">
                  <c:v>0.15865525393145699</c:v>
                </c:pt>
                <c:pt idx="6170">
                  <c:v>0.15865525393145699</c:v>
                </c:pt>
                <c:pt idx="6171">
                  <c:v>0.15865525393145699</c:v>
                </c:pt>
                <c:pt idx="6172">
                  <c:v>0.15865525393145699</c:v>
                </c:pt>
                <c:pt idx="6173">
                  <c:v>0.15865525393145699</c:v>
                </c:pt>
                <c:pt idx="6174">
                  <c:v>0.15865525393145699</c:v>
                </c:pt>
                <c:pt idx="6175">
                  <c:v>0.15865525393145699</c:v>
                </c:pt>
                <c:pt idx="6176">
                  <c:v>0.15865525393145699</c:v>
                </c:pt>
                <c:pt idx="6177">
                  <c:v>0.15865525393145699</c:v>
                </c:pt>
                <c:pt idx="6178">
                  <c:v>0.15865525393145699</c:v>
                </c:pt>
                <c:pt idx="6179">
                  <c:v>0.15865525393145699</c:v>
                </c:pt>
                <c:pt idx="6180">
                  <c:v>0.15865525393145699</c:v>
                </c:pt>
                <c:pt idx="6181">
                  <c:v>0.15865525393145699</c:v>
                </c:pt>
                <c:pt idx="6182">
                  <c:v>0.15865525393145699</c:v>
                </c:pt>
                <c:pt idx="6183">
                  <c:v>0.15865525393145699</c:v>
                </c:pt>
                <c:pt idx="6184">
                  <c:v>0.15865525393145699</c:v>
                </c:pt>
                <c:pt idx="6185">
                  <c:v>0.15865525393145699</c:v>
                </c:pt>
                <c:pt idx="6186">
                  <c:v>0.15865525393145699</c:v>
                </c:pt>
                <c:pt idx="6187">
                  <c:v>0.15865525393145699</c:v>
                </c:pt>
                <c:pt idx="6188">
                  <c:v>0.15865525393145699</c:v>
                </c:pt>
                <c:pt idx="6189">
                  <c:v>0.15865525393145699</c:v>
                </c:pt>
                <c:pt idx="6190">
                  <c:v>0.15865525393145699</c:v>
                </c:pt>
                <c:pt idx="6191">
                  <c:v>0.15865525393145699</c:v>
                </c:pt>
                <c:pt idx="6192">
                  <c:v>0.15865525393145699</c:v>
                </c:pt>
                <c:pt idx="6193">
                  <c:v>0.15865525393145699</c:v>
                </c:pt>
                <c:pt idx="6194">
                  <c:v>0.15865525393145699</c:v>
                </c:pt>
                <c:pt idx="6195">
                  <c:v>0.15865525393145699</c:v>
                </c:pt>
                <c:pt idx="6196">
                  <c:v>0.15865525393145699</c:v>
                </c:pt>
                <c:pt idx="6197">
                  <c:v>0.15865525393145699</c:v>
                </c:pt>
                <c:pt idx="6198">
                  <c:v>0.15865525393145699</c:v>
                </c:pt>
                <c:pt idx="6199">
                  <c:v>0.15865525393145699</c:v>
                </c:pt>
                <c:pt idx="6200">
                  <c:v>0.15865525393145699</c:v>
                </c:pt>
                <c:pt idx="6201">
                  <c:v>0.15865525393145699</c:v>
                </c:pt>
                <c:pt idx="6202">
                  <c:v>0.15865525393145699</c:v>
                </c:pt>
                <c:pt idx="6203">
                  <c:v>0.15865525393145699</c:v>
                </c:pt>
                <c:pt idx="6204">
                  <c:v>0.15865525393145699</c:v>
                </c:pt>
                <c:pt idx="6205">
                  <c:v>0.15865525393145699</c:v>
                </c:pt>
                <c:pt idx="6206">
                  <c:v>0.15865525393145699</c:v>
                </c:pt>
                <c:pt idx="6207">
                  <c:v>0.15865525393145699</c:v>
                </c:pt>
                <c:pt idx="6208">
                  <c:v>0.15865525393145699</c:v>
                </c:pt>
                <c:pt idx="6209">
                  <c:v>0.15865525393145699</c:v>
                </c:pt>
                <c:pt idx="6210">
                  <c:v>0.15865525393145699</c:v>
                </c:pt>
                <c:pt idx="6211">
                  <c:v>0.15865525393145699</c:v>
                </c:pt>
                <c:pt idx="6212">
                  <c:v>0.15865525393145699</c:v>
                </c:pt>
                <c:pt idx="6213">
                  <c:v>0.15865525393145699</c:v>
                </c:pt>
                <c:pt idx="6214">
                  <c:v>0.15865525393145699</c:v>
                </c:pt>
                <c:pt idx="6215">
                  <c:v>0.15865525393145699</c:v>
                </c:pt>
                <c:pt idx="6216">
                  <c:v>0.15865525393145699</c:v>
                </c:pt>
                <c:pt idx="6217">
                  <c:v>0.15865525393145699</c:v>
                </c:pt>
                <c:pt idx="6218">
                  <c:v>0.15865525393145699</c:v>
                </c:pt>
                <c:pt idx="6219">
                  <c:v>0.15865525393145699</c:v>
                </c:pt>
                <c:pt idx="6220">
                  <c:v>0.15865525393145699</c:v>
                </c:pt>
                <c:pt idx="6221">
                  <c:v>0.15865525393145699</c:v>
                </c:pt>
                <c:pt idx="6222">
                  <c:v>0.15865525393145699</c:v>
                </c:pt>
                <c:pt idx="6223">
                  <c:v>0.15865525393145699</c:v>
                </c:pt>
                <c:pt idx="6224">
                  <c:v>0.15865525393145699</c:v>
                </c:pt>
                <c:pt idx="6225">
                  <c:v>0.15865525393145699</c:v>
                </c:pt>
                <c:pt idx="6226">
                  <c:v>0.15865525393145699</c:v>
                </c:pt>
                <c:pt idx="6227">
                  <c:v>0.15865525393145699</c:v>
                </c:pt>
                <c:pt idx="6228">
                  <c:v>0.15865525393145699</c:v>
                </c:pt>
                <c:pt idx="6229">
                  <c:v>0.15865525393145699</c:v>
                </c:pt>
                <c:pt idx="6230">
                  <c:v>0.15865525393145699</c:v>
                </c:pt>
                <c:pt idx="6231">
                  <c:v>0.15865525393145699</c:v>
                </c:pt>
                <c:pt idx="6232">
                  <c:v>0.15865525393145699</c:v>
                </c:pt>
                <c:pt idx="6233">
                  <c:v>0.15865525393145699</c:v>
                </c:pt>
                <c:pt idx="6234">
                  <c:v>0.15865525393145699</c:v>
                </c:pt>
                <c:pt idx="6235">
                  <c:v>0.15865525393145699</c:v>
                </c:pt>
                <c:pt idx="6236">
                  <c:v>0.15865525393145699</c:v>
                </c:pt>
                <c:pt idx="6237">
                  <c:v>0.15865525393145699</c:v>
                </c:pt>
                <c:pt idx="6238">
                  <c:v>0.15865525393145699</c:v>
                </c:pt>
                <c:pt idx="6239">
                  <c:v>0.15865525393145699</c:v>
                </c:pt>
                <c:pt idx="6240">
                  <c:v>0.15865525393145699</c:v>
                </c:pt>
                <c:pt idx="6241">
                  <c:v>0.15865525393145699</c:v>
                </c:pt>
                <c:pt idx="6242">
                  <c:v>0.15865525393145699</c:v>
                </c:pt>
                <c:pt idx="6243">
                  <c:v>0.15865525393145699</c:v>
                </c:pt>
                <c:pt idx="6244">
                  <c:v>0.15865525393145699</c:v>
                </c:pt>
                <c:pt idx="6245">
                  <c:v>0.15865525393145699</c:v>
                </c:pt>
                <c:pt idx="6246">
                  <c:v>0.15865525393145699</c:v>
                </c:pt>
                <c:pt idx="6247">
                  <c:v>0.15865525393145699</c:v>
                </c:pt>
                <c:pt idx="6248">
                  <c:v>0.15865525393145699</c:v>
                </c:pt>
                <c:pt idx="6249">
                  <c:v>0.15865525393145699</c:v>
                </c:pt>
                <c:pt idx="6250">
                  <c:v>0.15865525393145699</c:v>
                </c:pt>
                <c:pt idx="6251">
                  <c:v>0.15865525393145699</c:v>
                </c:pt>
                <c:pt idx="6252">
                  <c:v>0.15865525393145699</c:v>
                </c:pt>
                <c:pt idx="6253">
                  <c:v>0.15865525393145699</c:v>
                </c:pt>
                <c:pt idx="6254">
                  <c:v>0.15865525393145699</c:v>
                </c:pt>
                <c:pt idx="6255">
                  <c:v>0.15865525393145699</c:v>
                </c:pt>
                <c:pt idx="6256">
                  <c:v>0.15865525393145699</c:v>
                </c:pt>
                <c:pt idx="6257">
                  <c:v>0.15865525393145699</c:v>
                </c:pt>
                <c:pt idx="6258">
                  <c:v>0.15865525393145699</c:v>
                </c:pt>
                <c:pt idx="6259">
                  <c:v>0.15865525393145699</c:v>
                </c:pt>
                <c:pt idx="6260">
                  <c:v>0.15865525393145699</c:v>
                </c:pt>
                <c:pt idx="6261">
                  <c:v>0.15865525393145699</c:v>
                </c:pt>
                <c:pt idx="6262">
                  <c:v>0.15865525393145699</c:v>
                </c:pt>
                <c:pt idx="6263">
                  <c:v>0.15865525393145699</c:v>
                </c:pt>
                <c:pt idx="6264">
                  <c:v>0.15865525393145699</c:v>
                </c:pt>
                <c:pt idx="6265">
                  <c:v>0.15865525393145699</c:v>
                </c:pt>
                <c:pt idx="6266">
                  <c:v>0.15865525393145699</c:v>
                </c:pt>
                <c:pt idx="6267">
                  <c:v>0.15865525393145699</c:v>
                </c:pt>
                <c:pt idx="6268">
                  <c:v>0.15865525393145699</c:v>
                </c:pt>
                <c:pt idx="6269">
                  <c:v>0.15865525393145699</c:v>
                </c:pt>
                <c:pt idx="6270">
                  <c:v>0.15865525393145699</c:v>
                </c:pt>
                <c:pt idx="6271">
                  <c:v>0.15865525393145699</c:v>
                </c:pt>
                <c:pt idx="6272">
                  <c:v>0.15865525393145699</c:v>
                </c:pt>
                <c:pt idx="6273">
                  <c:v>0.15865525393145699</c:v>
                </c:pt>
                <c:pt idx="6274">
                  <c:v>0.15865525393145699</c:v>
                </c:pt>
                <c:pt idx="6275">
                  <c:v>0.15865525393145699</c:v>
                </c:pt>
                <c:pt idx="6276">
                  <c:v>0.15865525393145699</c:v>
                </c:pt>
                <c:pt idx="6277">
                  <c:v>0.15865525393145699</c:v>
                </c:pt>
                <c:pt idx="6278">
                  <c:v>0.15865525393145699</c:v>
                </c:pt>
                <c:pt idx="6279">
                  <c:v>0.15865525393145699</c:v>
                </c:pt>
                <c:pt idx="6280">
                  <c:v>0.15865525393145699</c:v>
                </c:pt>
                <c:pt idx="6281">
                  <c:v>0.15865525393145699</c:v>
                </c:pt>
                <c:pt idx="6282">
                  <c:v>0.15865525393145699</c:v>
                </c:pt>
                <c:pt idx="6283">
                  <c:v>0.15865525393145699</c:v>
                </c:pt>
                <c:pt idx="6284">
                  <c:v>0.15865525393145699</c:v>
                </c:pt>
                <c:pt idx="6285">
                  <c:v>0.15865525393145699</c:v>
                </c:pt>
                <c:pt idx="6286">
                  <c:v>0.15865525393145699</c:v>
                </c:pt>
                <c:pt idx="6287">
                  <c:v>0.15865525393145699</c:v>
                </c:pt>
                <c:pt idx="6288">
                  <c:v>0.15865525393145699</c:v>
                </c:pt>
                <c:pt idx="6289">
                  <c:v>0.15865525393145699</c:v>
                </c:pt>
                <c:pt idx="6290">
                  <c:v>0.15865525393145699</c:v>
                </c:pt>
                <c:pt idx="6291">
                  <c:v>0.15865525393145699</c:v>
                </c:pt>
                <c:pt idx="6292">
                  <c:v>0.15865525393145699</c:v>
                </c:pt>
                <c:pt idx="6293">
                  <c:v>0.15865525393145699</c:v>
                </c:pt>
                <c:pt idx="6294">
                  <c:v>0.15865525393145699</c:v>
                </c:pt>
                <c:pt idx="6295">
                  <c:v>0.15865525393145699</c:v>
                </c:pt>
                <c:pt idx="6296">
                  <c:v>0.15865525393145699</c:v>
                </c:pt>
                <c:pt idx="6297">
                  <c:v>0.15865525393145699</c:v>
                </c:pt>
                <c:pt idx="6298">
                  <c:v>0.15865525393145699</c:v>
                </c:pt>
                <c:pt idx="6299">
                  <c:v>0.15865525393145699</c:v>
                </c:pt>
                <c:pt idx="6300">
                  <c:v>0.15865525393145699</c:v>
                </c:pt>
                <c:pt idx="6301">
                  <c:v>0.15865525393145699</c:v>
                </c:pt>
                <c:pt idx="6302">
                  <c:v>0.15865525393145699</c:v>
                </c:pt>
                <c:pt idx="6303">
                  <c:v>0.15865525393145699</c:v>
                </c:pt>
                <c:pt idx="6304">
                  <c:v>0.15865525393145699</c:v>
                </c:pt>
                <c:pt idx="6305">
                  <c:v>0.15865525393145699</c:v>
                </c:pt>
                <c:pt idx="6306">
                  <c:v>0.15865525393145699</c:v>
                </c:pt>
                <c:pt idx="6307">
                  <c:v>0.15865525393145699</c:v>
                </c:pt>
                <c:pt idx="6308">
                  <c:v>0.15865525393145699</c:v>
                </c:pt>
                <c:pt idx="6309">
                  <c:v>0.15865525393145699</c:v>
                </c:pt>
                <c:pt idx="6310">
                  <c:v>0.15865525393145699</c:v>
                </c:pt>
                <c:pt idx="6311">
                  <c:v>0.15865525393145699</c:v>
                </c:pt>
                <c:pt idx="6312">
                  <c:v>0.15865525393145699</c:v>
                </c:pt>
                <c:pt idx="6313">
                  <c:v>0.15865525393145699</c:v>
                </c:pt>
                <c:pt idx="6314">
                  <c:v>0.15865525393145699</c:v>
                </c:pt>
                <c:pt idx="6315">
                  <c:v>0.15865525393145699</c:v>
                </c:pt>
                <c:pt idx="6316">
                  <c:v>0.15865525393145699</c:v>
                </c:pt>
                <c:pt idx="6317">
                  <c:v>0.15865525393145699</c:v>
                </c:pt>
                <c:pt idx="6318">
                  <c:v>0.15865525393145699</c:v>
                </c:pt>
                <c:pt idx="6319">
                  <c:v>0.15865525393145699</c:v>
                </c:pt>
                <c:pt idx="6320">
                  <c:v>0.15865525393145699</c:v>
                </c:pt>
                <c:pt idx="6321">
                  <c:v>0.15865525393145699</c:v>
                </c:pt>
                <c:pt idx="6322">
                  <c:v>0.15865525393145699</c:v>
                </c:pt>
                <c:pt idx="6323">
                  <c:v>0.15865525393145699</c:v>
                </c:pt>
                <c:pt idx="6324">
                  <c:v>0.15865525393145699</c:v>
                </c:pt>
                <c:pt idx="6325">
                  <c:v>0.15865525393145699</c:v>
                </c:pt>
                <c:pt idx="6326">
                  <c:v>0.15865525393145699</c:v>
                </c:pt>
                <c:pt idx="6327">
                  <c:v>0.15865525393145699</c:v>
                </c:pt>
                <c:pt idx="6328">
                  <c:v>0.15865525393145699</c:v>
                </c:pt>
                <c:pt idx="6329">
                  <c:v>0.15865525393145699</c:v>
                </c:pt>
                <c:pt idx="6330">
                  <c:v>0.15865525393145699</c:v>
                </c:pt>
                <c:pt idx="6331">
                  <c:v>0.15865525393145699</c:v>
                </c:pt>
                <c:pt idx="6332">
                  <c:v>0.15865525393145699</c:v>
                </c:pt>
                <c:pt idx="6333">
                  <c:v>0.15865525393145699</c:v>
                </c:pt>
                <c:pt idx="6334">
                  <c:v>0.15865525393145699</c:v>
                </c:pt>
                <c:pt idx="6335">
                  <c:v>0.15865525393145699</c:v>
                </c:pt>
                <c:pt idx="6336">
                  <c:v>0.15865525393145699</c:v>
                </c:pt>
                <c:pt idx="6337">
                  <c:v>0.15865525393145699</c:v>
                </c:pt>
                <c:pt idx="6338">
                  <c:v>0.15865525393145699</c:v>
                </c:pt>
                <c:pt idx="6339">
                  <c:v>0.15865525393145699</c:v>
                </c:pt>
                <c:pt idx="6340">
                  <c:v>0.15865525393145699</c:v>
                </c:pt>
                <c:pt idx="6341">
                  <c:v>0.15865525393145699</c:v>
                </c:pt>
                <c:pt idx="6342">
                  <c:v>0.15865525393145699</c:v>
                </c:pt>
                <c:pt idx="6343">
                  <c:v>0.15865525393145699</c:v>
                </c:pt>
                <c:pt idx="6344">
                  <c:v>0.15865525393145699</c:v>
                </c:pt>
                <c:pt idx="6345">
                  <c:v>0.15865525393145699</c:v>
                </c:pt>
                <c:pt idx="6346">
                  <c:v>0.15865525393145699</c:v>
                </c:pt>
                <c:pt idx="6347">
                  <c:v>0.15865525393145699</c:v>
                </c:pt>
                <c:pt idx="6348">
                  <c:v>0.15865525393145699</c:v>
                </c:pt>
                <c:pt idx="6349">
                  <c:v>0.15865525393145699</c:v>
                </c:pt>
                <c:pt idx="6350">
                  <c:v>0.15865525393145699</c:v>
                </c:pt>
                <c:pt idx="6351">
                  <c:v>0.15865525393145699</c:v>
                </c:pt>
                <c:pt idx="6352">
                  <c:v>0.15865525393145699</c:v>
                </c:pt>
                <c:pt idx="6353">
                  <c:v>0.15865525393145699</c:v>
                </c:pt>
                <c:pt idx="6354">
                  <c:v>0.15865525393145699</c:v>
                </c:pt>
                <c:pt idx="6355">
                  <c:v>0.15865525393145699</c:v>
                </c:pt>
                <c:pt idx="6356">
                  <c:v>0.15865525393145699</c:v>
                </c:pt>
                <c:pt idx="6357">
                  <c:v>0.15865525393145699</c:v>
                </c:pt>
                <c:pt idx="6358">
                  <c:v>0.15865525393145699</c:v>
                </c:pt>
                <c:pt idx="6359">
                  <c:v>0.15865525393145699</c:v>
                </c:pt>
                <c:pt idx="6360">
                  <c:v>0.15865525393145699</c:v>
                </c:pt>
                <c:pt idx="6361">
                  <c:v>0.15865525393145699</c:v>
                </c:pt>
                <c:pt idx="6362">
                  <c:v>0.15865525393145699</c:v>
                </c:pt>
                <c:pt idx="6363">
                  <c:v>0.15865525393145699</c:v>
                </c:pt>
                <c:pt idx="6364">
                  <c:v>0.15865525393145699</c:v>
                </c:pt>
                <c:pt idx="6365">
                  <c:v>0.15865525393145699</c:v>
                </c:pt>
                <c:pt idx="6366">
                  <c:v>0.15865525393145699</c:v>
                </c:pt>
                <c:pt idx="6367">
                  <c:v>0.15865525393145699</c:v>
                </c:pt>
                <c:pt idx="6368">
                  <c:v>0.15865525393145699</c:v>
                </c:pt>
                <c:pt idx="6369">
                  <c:v>0.15865525393145699</c:v>
                </c:pt>
                <c:pt idx="6370">
                  <c:v>0.15865525393145699</c:v>
                </c:pt>
                <c:pt idx="6371">
                  <c:v>0.15865525393145699</c:v>
                </c:pt>
                <c:pt idx="6372">
                  <c:v>0.15865525393145699</c:v>
                </c:pt>
                <c:pt idx="6373">
                  <c:v>0.15865525393145699</c:v>
                </c:pt>
                <c:pt idx="6374">
                  <c:v>0.15865525393145699</c:v>
                </c:pt>
                <c:pt idx="6375">
                  <c:v>0.15865525393145699</c:v>
                </c:pt>
                <c:pt idx="6376">
                  <c:v>0.15865525393145699</c:v>
                </c:pt>
                <c:pt idx="6377">
                  <c:v>0.15865525393145699</c:v>
                </c:pt>
                <c:pt idx="6378">
                  <c:v>0.15865525393145699</c:v>
                </c:pt>
                <c:pt idx="6379">
                  <c:v>0.15865525393145699</c:v>
                </c:pt>
                <c:pt idx="6380">
                  <c:v>0.15865525393145699</c:v>
                </c:pt>
                <c:pt idx="6381">
                  <c:v>0.15865525393145699</c:v>
                </c:pt>
                <c:pt idx="6382">
                  <c:v>0.15865525393145699</c:v>
                </c:pt>
                <c:pt idx="6383">
                  <c:v>0.15865525393145699</c:v>
                </c:pt>
                <c:pt idx="6384">
                  <c:v>0.15865525393145699</c:v>
                </c:pt>
                <c:pt idx="6385">
                  <c:v>0.15865525393145699</c:v>
                </c:pt>
                <c:pt idx="6386">
                  <c:v>0.15865525393145699</c:v>
                </c:pt>
                <c:pt idx="6387">
                  <c:v>0.15865525393145699</c:v>
                </c:pt>
                <c:pt idx="6388">
                  <c:v>0.15865525393145699</c:v>
                </c:pt>
                <c:pt idx="6389">
                  <c:v>0.15865525393145699</c:v>
                </c:pt>
                <c:pt idx="6390">
                  <c:v>0.15865525393145699</c:v>
                </c:pt>
                <c:pt idx="6391">
                  <c:v>0.15865525393145699</c:v>
                </c:pt>
                <c:pt idx="6392">
                  <c:v>0.15865525393145699</c:v>
                </c:pt>
                <c:pt idx="6393">
                  <c:v>0.15865525393145699</c:v>
                </c:pt>
                <c:pt idx="6394">
                  <c:v>0.15865525393145699</c:v>
                </c:pt>
                <c:pt idx="6395">
                  <c:v>0.15865525393145699</c:v>
                </c:pt>
                <c:pt idx="6396">
                  <c:v>0.15865525393145699</c:v>
                </c:pt>
                <c:pt idx="6397">
                  <c:v>0.15865525393145699</c:v>
                </c:pt>
                <c:pt idx="6398">
                  <c:v>0.15865525393145699</c:v>
                </c:pt>
                <c:pt idx="6399">
                  <c:v>0.15865525393145699</c:v>
                </c:pt>
                <c:pt idx="6400">
                  <c:v>0.15865525393145699</c:v>
                </c:pt>
                <c:pt idx="6401">
                  <c:v>0.15865525393145699</c:v>
                </c:pt>
                <c:pt idx="6402">
                  <c:v>0.15865525393145699</c:v>
                </c:pt>
                <c:pt idx="6403">
                  <c:v>0.15865525393145699</c:v>
                </c:pt>
                <c:pt idx="6404">
                  <c:v>0.15865525393145699</c:v>
                </c:pt>
                <c:pt idx="6405">
                  <c:v>0.15865525393145699</c:v>
                </c:pt>
                <c:pt idx="6406">
                  <c:v>0.15865525393145699</c:v>
                </c:pt>
                <c:pt idx="6407">
                  <c:v>0.15865525393145699</c:v>
                </c:pt>
                <c:pt idx="6408">
                  <c:v>0.15865525393145699</c:v>
                </c:pt>
                <c:pt idx="6409">
                  <c:v>0.15865525393145699</c:v>
                </c:pt>
                <c:pt idx="6410">
                  <c:v>0.15865525393145699</c:v>
                </c:pt>
                <c:pt idx="6411">
                  <c:v>0.15865525393145699</c:v>
                </c:pt>
                <c:pt idx="6412">
                  <c:v>0.15865525393145699</c:v>
                </c:pt>
                <c:pt idx="6413">
                  <c:v>0.15865525393145699</c:v>
                </c:pt>
                <c:pt idx="6414">
                  <c:v>0.15865525393145699</c:v>
                </c:pt>
                <c:pt idx="6415">
                  <c:v>0.15865525393145699</c:v>
                </c:pt>
                <c:pt idx="6416">
                  <c:v>0.15865525393145699</c:v>
                </c:pt>
                <c:pt idx="6417">
                  <c:v>0.15865525393145699</c:v>
                </c:pt>
                <c:pt idx="6418">
                  <c:v>0.15865525393145699</c:v>
                </c:pt>
                <c:pt idx="6419">
                  <c:v>0.15865525393145699</c:v>
                </c:pt>
                <c:pt idx="6420">
                  <c:v>0.15865525393145699</c:v>
                </c:pt>
                <c:pt idx="6421">
                  <c:v>0.15865525393145699</c:v>
                </c:pt>
                <c:pt idx="6422">
                  <c:v>0.15865525393145699</c:v>
                </c:pt>
                <c:pt idx="6423">
                  <c:v>0.15865525393145699</c:v>
                </c:pt>
                <c:pt idx="6424">
                  <c:v>0.15865525393145699</c:v>
                </c:pt>
                <c:pt idx="6425">
                  <c:v>0.15865525393145699</c:v>
                </c:pt>
                <c:pt idx="6426">
                  <c:v>0.15865525393145699</c:v>
                </c:pt>
                <c:pt idx="6427">
                  <c:v>0.15865525393145699</c:v>
                </c:pt>
                <c:pt idx="6428">
                  <c:v>0.15865525393145699</c:v>
                </c:pt>
                <c:pt idx="6429">
                  <c:v>0.15865525393145699</c:v>
                </c:pt>
                <c:pt idx="6430">
                  <c:v>0.15865525393145699</c:v>
                </c:pt>
                <c:pt idx="6431">
                  <c:v>0.15865525393145699</c:v>
                </c:pt>
                <c:pt idx="6432">
                  <c:v>0.15865525393145699</c:v>
                </c:pt>
                <c:pt idx="6433">
                  <c:v>0.15865525393145699</c:v>
                </c:pt>
                <c:pt idx="6434">
                  <c:v>0.15865525393145699</c:v>
                </c:pt>
                <c:pt idx="6435">
                  <c:v>0.15865525393145699</c:v>
                </c:pt>
                <c:pt idx="6436">
                  <c:v>0.15865525393145699</c:v>
                </c:pt>
                <c:pt idx="6437">
                  <c:v>0.15865525393145699</c:v>
                </c:pt>
                <c:pt idx="6438">
                  <c:v>0.15865525393145699</c:v>
                </c:pt>
                <c:pt idx="6439">
                  <c:v>0.15865525393145699</c:v>
                </c:pt>
                <c:pt idx="6440">
                  <c:v>0.15865525393145699</c:v>
                </c:pt>
                <c:pt idx="6441">
                  <c:v>0.15865525393145699</c:v>
                </c:pt>
                <c:pt idx="6442">
                  <c:v>0.15865525393145699</c:v>
                </c:pt>
                <c:pt idx="6443">
                  <c:v>0.15865525393145699</c:v>
                </c:pt>
                <c:pt idx="6444">
                  <c:v>0.15865525393145699</c:v>
                </c:pt>
                <c:pt idx="6445">
                  <c:v>0.15865525393145699</c:v>
                </c:pt>
                <c:pt idx="6446">
                  <c:v>0.15865525393145699</c:v>
                </c:pt>
                <c:pt idx="6447">
                  <c:v>0.15865525393145699</c:v>
                </c:pt>
                <c:pt idx="6448">
                  <c:v>0.15865525393145699</c:v>
                </c:pt>
                <c:pt idx="6449">
                  <c:v>0.15865525393145699</c:v>
                </c:pt>
                <c:pt idx="6450">
                  <c:v>0.15865525393145699</c:v>
                </c:pt>
                <c:pt idx="6451">
                  <c:v>0.15865525393145699</c:v>
                </c:pt>
                <c:pt idx="6452">
                  <c:v>0.15865525393145699</c:v>
                </c:pt>
                <c:pt idx="6453">
                  <c:v>0.15865525393145699</c:v>
                </c:pt>
                <c:pt idx="6454">
                  <c:v>0.15865525393145699</c:v>
                </c:pt>
                <c:pt idx="6455">
                  <c:v>0.15865525393145699</c:v>
                </c:pt>
                <c:pt idx="6456">
                  <c:v>0.15865525393145699</c:v>
                </c:pt>
                <c:pt idx="6457">
                  <c:v>0.15865525393145699</c:v>
                </c:pt>
                <c:pt idx="6458">
                  <c:v>0.15865525393145699</c:v>
                </c:pt>
                <c:pt idx="6459">
                  <c:v>0.15865525393145699</c:v>
                </c:pt>
                <c:pt idx="6460">
                  <c:v>0.15865525393145699</c:v>
                </c:pt>
                <c:pt idx="6461">
                  <c:v>0.15865525393145699</c:v>
                </c:pt>
                <c:pt idx="6462">
                  <c:v>0.15865525393145699</c:v>
                </c:pt>
                <c:pt idx="6463">
                  <c:v>0.15865525393145699</c:v>
                </c:pt>
                <c:pt idx="6464">
                  <c:v>0.15865525393145699</c:v>
                </c:pt>
                <c:pt idx="6465">
                  <c:v>0.15865525393145699</c:v>
                </c:pt>
                <c:pt idx="6466">
                  <c:v>0.15865525393145699</c:v>
                </c:pt>
                <c:pt idx="6467">
                  <c:v>0.15865525393145699</c:v>
                </c:pt>
                <c:pt idx="6468">
                  <c:v>0.15865525393145699</c:v>
                </c:pt>
                <c:pt idx="6469">
                  <c:v>0.15865525393145699</c:v>
                </c:pt>
                <c:pt idx="6470">
                  <c:v>0.15865525393145699</c:v>
                </c:pt>
                <c:pt idx="6471">
                  <c:v>0.15865525393145699</c:v>
                </c:pt>
                <c:pt idx="6472">
                  <c:v>0.15865525393145699</c:v>
                </c:pt>
                <c:pt idx="6473">
                  <c:v>0.15865525393145699</c:v>
                </c:pt>
                <c:pt idx="6474">
                  <c:v>0.15865525393145699</c:v>
                </c:pt>
                <c:pt idx="6475">
                  <c:v>0.15865525393145699</c:v>
                </c:pt>
                <c:pt idx="6476">
                  <c:v>0.15865525393145699</c:v>
                </c:pt>
                <c:pt idx="6477">
                  <c:v>0.15865525393145699</c:v>
                </c:pt>
                <c:pt idx="6478">
                  <c:v>0.15865525393145699</c:v>
                </c:pt>
                <c:pt idx="6479">
                  <c:v>0.15865525393145699</c:v>
                </c:pt>
                <c:pt idx="6480">
                  <c:v>0.15865525393145699</c:v>
                </c:pt>
                <c:pt idx="6481">
                  <c:v>0.15865525393145699</c:v>
                </c:pt>
                <c:pt idx="6482">
                  <c:v>0.15865525393145699</c:v>
                </c:pt>
                <c:pt idx="6483">
                  <c:v>0.15865525393145699</c:v>
                </c:pt>
                <c:pt idx="6484">
                  <c:v>0.15865525393145699</c:v>
                </c:pt>
                <c:pt idx="6485">
                  <c:v>0.15865525393145699</c:v>
                </c:pt>
                <c:pt idx="6486">
                  <c:v>0.15865525393145699</c:v>
                </c:pt>
                <c:pt idx="6487">
                  <c:v>0.15865525393145699</c:v>
                </c:pt>
                <c:pt idx="6488">
                  <c:v>0.15865525393145699</c:v>
                </c:pt>
                <c:pt idx="6489">
                  <c:v>0.15865525393145699</c:v>
                </c:pt>
                <c:pt idx="6490">
                  <c:v>0.15865525393145699</c:v>
                </c:pt>
                <c:pt idx="6491">
                  <c:v>0.15865525393145699</c:v>
                </c:pt>
                <c:pt idx="6492">
                  <c:v>0.15865525393145699</c:v>
                </c:pt>
                <c:pt idx="6493">
                  <c:v>0.15865525393145699</c:v>
                </c:pt>
                <c:pt idx="6494">
                  <c:v>0.15865525393145699</c:v>
                </c:pt>
                <c:pt idx="6495">
                  <c:v>0.15865525393145699</c:v>
                </c:pt>
                <c:pt idx="6496">
                  <c:v>0.15865525393145699</c:v>
                </c:pt>
                <c:pt idx="6497">
                  <c:v>0.15865525393145699</c:v>
                </c:pt>
                <c:pt idx="6498">
                  <c:v>0.15865525393145699</c:v>
                </c:pt>
                <c:pt idx="6499">
                  <c:v>0.15865525393145699</c:v>
                </c:pt>
                <c:pt idx="6500">
                  <c:v>0.15865525393145699</c:v>
                </c:pt>
                <c:pt idx="6501">
                  <c:v>0.15865525393145699</c:v>
                </c:pt>
                <c:pt idx="6502">
                  <c:v>0.15865525393145699</c:v>
                </c:pt>
                <c:pt idx="6503">
                  <c:v>0.15865525393145699</c:v>
                </c:pt>
                <c:pt idx="6504">
                  <c:v>0.15865525393145699</c:v>
                </c:pt>
                <c:pt idx="6505">
                  <c:v>0.15865525393145699</c:v>
                </c:pt>
                <c:pt idx="6506">
                  <c:v>0.15865525393145699</c:v>
                </c:pt>
                <c:pt idx="6507">
                  <c:v>0.15865525393145699</c:v>
                </c:pt>
                <c:pt idx="6508">
                  <c:v>0.15865525393145699</c:v>
                </c:pt>
                <c:pt idx="6509">
                  <c:v>0.15865525393145699</c:v>
                </c:pt>
                <c:pt idx="6510">
                  <c:v>0.15865525393145699</c:v>
                </c:pt>
                <c:pt idx="6511">
                  <c:v>0.15865525393145699</c:v>
                </c:pt>
                <c:pt idx="6512">
                  <c:v>0.15865525393145699</c:v>
                </c:pt>
                <c:pt idx="6513">
                  <c:v>0.15865525393145699</c:v>
                </c:pt>
                <c:pt idx="6514">
                  <c:v>0.15865525393145699</c:v>
                </c:pt>
                <c:pt idx="6515">
                  <c:v>0.15865525393145699</c:v>
                </c:pt>
                <c:pt idx="6516">
                  <c:v>0.15865525393145699</c:v>
                </c:pt>
                <c:pt idx="6517">
                  <c:v>0.15865525393145699</c:v>
                </c:pt>
                <c:pt idx="6518">
                  <c:v>0.15865525393145699</c:v>
                </c:pt>
                <c:pt idx="6519">
                  <c:v>0.15865525393145699</c:v>
                </c:pt>
                <c:pt idx="6520">
                  <c:v>0.15865525393145699</c:v>
                </c:pt>
                <c:pt idx="6521">
                  <c:v>0.15865525393145699</c:v>
                </c:pt>
                <c:pt idx="6522">
                  <c:v>0.15865525393145699</c:v>
                </c:pt>
                <c:pt idx="6523">
                  <c:v>0.15865525393145699</c:v>
                </c:pt>
                <c:pt idx="6524">
                  <c:v>0.15865525393145699</c:v>
                </c:pt>
                <c:pt idx="6525">
                  <c:v>0.15865525393145699</c:v>
                </c:pt>
                <c:pt idx="6526">
                  <c:v>0.15865525393145699</c:v>
                </c:pt>
                <c:pt idx="6527">
                  <c:v>0.15865525393145699</c:v>
                </c:pt>
                <c:pt idx="6528">
                  <c:v>0.15865525393145699</c:v>
                </c:pt>
                <c:pt idx="6529">
                  <c:v>0.15865525393145699</c:v>
                </c:pt>
                <c:pt idx="6530">
                  <c:v>0.15865525393145699</c:v>
                </c:pt>
                <c:pt idx="6531">
                  <c:v>0.15865525393145699</c:v>
                </c:pt>
                <c:pt idx="6532">
                  <c:v>0.15865525393145699</c:v>
                </c:pt>
                <c:pt idx="6533">
                  <c:v>0.15865525393145699</c:v>
                </c:pt>
                <c:pt idx="6534">
                  <c:v>0.15865525393145699</c:v>
                </c:pt>
                <c:pt idx="6535">
                  <c:v>0.15865525393145699</c:v>
                </c:pt>
                <c:pt idx="6536">
                  <c:v>0.15865525393145699</c:v>
                </c:pt>
                <c:pt idx="6537">
                  <c:v>0.15865525393145699</c:v>
                </c:pt>
                <c:pt idx="6538">
                  <c:v>0.15865525393145699</c:v>
                </c:pt>
                <c:pt idx="6539">
                  <c:v>0.15865525393145699</c:v>
                </c:pt>
                <c:pt idx="6540">
                  <c:v>0.15865525393145699</c:v>
                </c:pt>
                <c:pt idx="6541">
                  <c:v>0.15865525393145699</c:v>
                </c:pt>
                <c:pt idx="6542">
                  <c:v>0.15865525393145699</c:v>
                </c:pt>
                <c:pt idx="6543">
                  <c:v>0.15865525393145699</c:v>
                </c:pt>
                <c:pt idx="6544">
                  <c:v>0.15865525393145699</c:v>
                </c:pt>
                <c:pt idx="6545">
                  <c:v>0.15865525393145699</c:v>
                </c:pt>
                <c:pt idx="6546">
                  <c:v>0.15865525393145699</c:v>
                </c:pt>
                <c:pt idx="6547">
                  <c:v>0.15865525393145699</c:v>
                </c:pt>
                <c:pt idx="6548">
                  <c:v>0.15865525393145699</c:v>
                </c:pt>
                <c:pt idx="6549">
                  <c:v>0.15865525393145699</c:v>
                </c:pt>
                <c:pt idx="6550">
                  <c:v>0.15865525393145699</c:v>
                </c:pt>
                <c:pt idx="6551">
                  <c:v>0.15865525393145699</c:v>
                </c:pt>
                <c:pt idx="6552">
                  <c:v>0.15865525393145699</c:v>
                </c:pt>
                <c:pt idx="6553">
                  <c:v>0.15865525393145699</c:v>
                </c:pt>
                <c:pt idx="6554">
                  <c:v>0.15865525393145699</c:v>
                </c:pt>
                <c:pt idx="6555">
                  <c:v>0.15865525393145699</c:v>
                </c:pt>
                <c:pt idx="6556">
                  <c:v>0.15865525393145699</c:v>
                </c:pt>
                <c:pt idx="6557">
                  <c:v>0.15865525393145699</c:v>
                </c:pt>
                <c:pt idx="6558">
                  <c:v>0.15865525393145699</c:v>
                </c:pt>
                <c:pt idx="6559">
                  <c:v>0.15865525393145699</c:v>
                </c:pt>
                <c:pt idx="6560">
                  <c:v>0.15865525393145699</c:v>
                </c:pt>
                <c:pt idx="6561">
                  <c:v>0.15865525393145699</c:v>
                </c:pt>
                <c:pt idx="6562">
                  <c:v>0.15865525393145699</c:v>
                </c:pt>
                <c:pt idx="6563">
                  <c:v>0.15865525393145699</c:v>
                </c:pt>
                <c:pt idx="6564">
                  <c:v>0.15865525393145699</c:v>
                </c:pt>
                <c:pt idx="6565">
                  <c:v>0.15865525393145699</c:v>
                </c:pt>
                <c:pt idx="6566">
                  <c:v>0.15865525393145699</c:v>
                </c:pt>
                <c:pt idx="6567">
                  <c:v>0.15865525393145699</c:v>
                </c:pt>
                <c:pt idx="6568">
                  <c:v>0.15865525393145699</c:v>
                </c:pt>
                <c:pt idx="6569">
                  <c:v>0.15865525393145699</c:v>
                </c:pt>
                <c:pt idx="6570">
                  <c:v>0.15865525393145699</c:v>
                </c:pt>
                <c:pt idx="6571">
                  <c:v>0.15865525393145699</c:v>
                </c:pt>
                <c:pt idx="6572">
                  <c:v>0.15865525393145699</c:v>
                </c:pt>
                <c:pt idx="6573">
                  <c:v>0.15865525393145699</c:v>
                </c:pt>
                <c:pt idx="6574">
                  <c:v>0.15865525393145699</c:v>
                </c:pt>
                <c:pt idx="6575">
                  <c:v>0.15865525393145699</c:v>
                </c:pt>
                <c:pt idx="6576">
                  <c:v>0.15865525393145699</c:v>
                </c:pt>
                <c:pt idx="6577">
                  <c:v>0.15865525393145699</c:v>
                </c:pt>
                <c:pt idx="6578">
                  <c:v>0.15865525393145699</c:v>
                </c:pt>
                <c:pt idx="6579">
                  <c:v>0.15865525393145699</c:v>
                </c:pt>
                <c:pt idx="6580">
                  <c:v>0.15865525393145699</c:v>
                </c:pt>
                <c:pt idx="6581">
                  <c:v>0.15865525393145699</c:v>
                </c:pt>
                <c:pt idx="6582">
                  <c:v>0.15865525393145699</c:v>
                </c:pt>
                <c:pt idx="6583">
                  <c:v>0.15865525393145699</c:v>
                </c:pt>
                <c:pt idx="6584">
                  <c:v>0.15865525393145699</c:v>
                </c:pt>
                <c:pt idx="6585">
                  <c:v>0.15865525393145699</c:v>
                </c:pt>
                <c:pt idx="6586">
                  <c:v>0.15865525393145699</c:v>
                </c:pt>
                <c:pt idx="6587">
                  <c:v>0.15865525393145699</c:v>
                </c:pt>
                <c:pt idx="6588">
                  <c:v>0.15865525393145699</c:v>
                </c:pt>
                <c:pt idx="6589">
                  <c:v>0.15865525393145699</c:v>
                </c:pt>
                <c:pt idx="6590">
                  <c:v>0.15865525393145699</c:v>
                </c:pt>
                <c:pt idx="6591">
                  <c:v>0.15865525393145699</c:v>
                </c:pt>
                <c:pt idx="6592">
                  <c:v>0.15865525393145699</c:v>
                </c:pt>
                <c:pt idx="6593">
                  <c:v>0.15865525393145699</c:v>
                </c:pt>
                <c:pt idx="6594">
                  <c:v>0.15865525393145699</c:v>
                </c:pt>
                <c:pt idx="6595">
                  <c:v>0.15865525393145699</c:v>
                </c:pt>
                <c:pt idx="6596">
                  <c:v>0.15865525393145699</c:v>
                </c:pt>
                <c:pt idx="6597">
                  <c:v>0.15865525393145699</c:v>
                </c:pt>
                <c:pt idx="6598">
                  <c:v>0.15865525393145699</c:v>
                </c:pt>
                <c:pt idx="6599">
                  <c:v>0.15865525393145699</c:v>
                </c:pt>
                <c:pt idx="6600">
                  <c:v>0.15865525393145699</c:v>
                </c:pt>
                <c:pt idx="6601">
                  <c:v>0.15865525393145699</c:v>
                </c:pt>
                <c:pt idx="6602">
                  <c:v>0.15865525393145699</c:v>
                </c:pt>
                <c:pt idx="6603">
                  <c:v>0.15865525393145699</c:v>
                </c:pt>
                <c:pt idx="6604">
                  <c:v>0.15865525393145699</c:v>
                </c:pt>
                <c:pt idx="6605">
                  <c:v>0.15865525393145699</c:v>
                </c:pt>
                <c:pt idx="6606">
                  <c:v>0.15865525393145699</c:v>
                </c:pt>
                <c:pt idx="6607">
                  <c:v>0.15865525393145699</c:v>
                </c:pt>
                <c:pt idx="6608">
                  <c:v>0.15865525393145699</c:v>
                </c:pt>
                <c:pt idx="6609">
                  <c:v>0.15865525393145699</c:v>
                </c:pt>
                <c:pt idx="6610">
                  <c:v>0.15865525393145699</c:v>
                </c:pt>
                <c:pt idx="6611">
                  <c:v>0.15865525393145699</c:v>
                </c:pt>
                <c:pt idx="6612">
                  <c:v>0.15865525393145699</c:v>
                </c:pt>
                <c:pt idx="6613">
                  <c:v>0.15865525393145699</c:v>
                </c:pt>
                <c:pt idx="6614">
                  <c:v>0.15865525393145699</c:v>
                </c:pt>
                <c:pt idx="6615">
                  <c:v>0.15865525393145699</c:v>
                </c:pt>
                <c:pt idx="6616">
                  <c:v>0.15865525393145699</c:v>
                </c:pt>
                <c:pt idx="6617">
                  <c:v>0.15865525393145699</c:v>
                </c:pt>
                <c:pt idx="6618">
                  <c:v>0.15865525393145699</c:v>
                </c:pt>
                <c:pt idx="6619">
                  <c:v>0.15865525393145699</c:v>
                </c:pt>
                <c:pt idx="6620">
                  <c:v>0.15865525393145699</c:v>
                </c:pt>
                <c:pt idx="6621">
                  <c:v>0.15865525393145699</c:v>
                </c:pt>
                <c:pt idx="6622">
                  <c:v>0.15865525393145699</c:v>
                </c:pt>
                <c:pt idx="6623">
                  <c:v>0.15865525393145699</c:v>
                </c:pt>
                <c:pt idx="6624">
                  <c:v>0.15865525393145699</c:v>
                </c:pt>
                <c:pt idx="6625">
                  <c:v>0.15865525393145699</c:v>
                </c:pt>
                <c:pt idx="6626">
                  <c:v>0.15865525393145699</c:v>
                </c:pt>
                <c:pt idx="6627">
                  <c:v>0.15865525393145699</c:v>
                </c:pt>
                <c:pt idx="6628">
                  <c:v>0.15865525393145699</c:v>
                </c:pt>
                <c:pt idx="6629">
                  <c:v>0.15865525393145699</c:v>
                </c:pt>
                <c:pt idx="6630">
                  <c:v>0.15865525393145699</c:v>
                </c:pt>
                <c:pt idx="6631">
                  <c:v>0.15865525393145699</c:v>
                </c:pt>
                <c:pt idx="6632">
                  <c:v>0.15865525393145699</c:v>
                </c:pt>
                <c:pt idx="6633">
                  <c:v>0.15865525393145699</c:v>
                </c:pt>
                <c:pt idx="6634">
                  <c:v>0.15865525393145699</c:v>
                </c:pt>
                <c:pt idx="6635">
                  <c:v>0.15865525393145699</c:v>
                </c:pt>
                <c:pt idx="6636">
                  <c:v>0.15865525393145699</c:v>
                </c:pt>
                <c:pt idx="6637">
                  <c:v>0.15865525393145699</c:v>
                </c:pt>
                <c:pt idx="6638">
                  <c:v>0.15865525393145699</c:v>
                </c:pt>
                <c:pt idx="6639">
                  <c:v>0.15865525393145699</c:v>
                </c:pt>
                <c:pt idx="6640">
                  <c:v>0.15865525393145699</c:v>
                </c:pt>
                <c:pt idx="6641">
                  <c:v>0.15865525393145699</c:v>
                </c:pt>
                <c:pt idx="6642">
                  <c:v>0.15865525393145699</c:v>
                </c:pt>
                <c:pt idx="6643">
                  <c:v>0.15865525393145699</c:v>
                </c:pt>
                <c:pt idx="6644">
                  <c:v>0.15865525393145699</c:v>
                </c:pt>
                <c:pt idx="6645">
                  <c:v>0.15865525393145699</c:v>
                </c:pt>
                <c:pt idx="6646">
                  <c:v>0.15865525393145699</c:v>
                </c:pt>
                <c:pt idx="6647">
                  <c:v>0.15865525393145699</c:v>
                </c:pt>
                <c:pt idx="6648">
                  <c:v>0.15865525393145699</c:v>
                </c:pt>
                <c:pt idx="6649">
                  <c:v>0.15865525393145699</c:v>
                </c:pt>
                <c:pt idx="6650">
                  <c:v>0.15865525393145699</c:v>
                </c:pt>
                <c:pt idx="6651">
                  <c:v>0.15865525393145699</c:v>
                </c:pt>
                <c:pt idx="6652">
                  <c:v>0.15865525393145699</c:v>
                </c:pt>
                <c:pt idx="6653">
                  <c:v>0.15865525393145699</c:v>
                </c:pt>
                <c:pt idx="6654">
                  <c:v>0.15865525393145699</c:v>
                </c:pt>
                <c:pt idx="6655">
                  <c:v>0.15865525393145699</c:v>
                </c:pt>
                <c:pt idx="6656">
                  <c:v>0.15865525393145699</c:v>
                </c:pt>
                <c:pt idx="6657">
                  <c:v>0.15865525393145699</c:v>
                </c:pt>
                <c:pt idx="6658">
                  <c:v>0.15865525393145699</c:v>
                </c:pt>
                <c:pt idx="6659">
                  <c:v>0.15865525393145699</c:v>
                </c:pt>
                <c:pt idx="6660">
                  <c:v>0.15865525393145699</c:v>
                </c:pt>
                <c:pt idx="6661">
                  <c:v>0.15865525393145699</c:v>
                </c:pt>
                <c:pt idx="6662">
                  <c:v>0.15865525393145699</c:v>
                </c:pt>
                <c:pt idx="6663">
                  <c:v>0.15865525393145699</c:v>
                </c:pt>
                <c:pt idx="6664">
                  <c:v>0.15865525393145699</c:v>
                </c:pt>
                <c:pt idx="6665">
                  <c:v>0.15865525393145699</c:v>
                </c:pt>
                <c:pt idx="6666">
                  <c:v>0.15865525393145699</c:v>
                </c:pt>
                <c:pt idx="6667">
                  <c:v>0.15865525393145699</c:v>
                </c:pt>
                <c:pt idx="6668">
                  <c:v>0.15865525393145699</c:v>
                </c:pt>
                <c:pt idx="6669">
                  <c:v>0.15865525393145699</c:v>
                </c:pt>
                <c:pt idx="6670">
                  <c:v>0.15865525393145699</c:v>
                </c:pt>
                <c:pt idx="6671">
                  <c:v>0.15865525393145699</c:v>
                </c:pt>
                <c:pt idx="6672">
                  <c:v>0.15865525393145699</c:v>
                </c:pt>
                <c:pt idx="6673">
                  <c:v>0.15865525393145699</c:v>
                </c:pt>
                <c:pt idx="6674">
                  <c:v>0.15865525393145699</c:v>
                </c:pt>
                <c:pt idx="6675">
                  <c:v>0.15865525393145699</c:v>
                </c:pt>
                <c:pt idx="6676">
                  <c:v>0.15865525393145699</c:v>
                </c:pt>
                <c:pt idx="6677">
                  <c:v>0.15865525393145699</c:v>
                </c:pt>
                <c:pt idx="6678">
                  <c:v>0.15865525393145699</c:v>
                </c:pt>
                <c:pt idx="6679">
                  <c:v>0.15865525393145699</c:v>
                </c:pt>
                <c:pt idx="6680">
                  <c:v>0.15865525393145699</c:v>
                </c:pt>
                <c:pt idx="6681">
                  <c:v>0.15865525393145699</c:v>
                </c:pt>
                <c:pt idx="6682">
                  <c:v>0.15865525393145699</c:v>
                </c:pt>
                <c:pt idx="6683">
                  <c:v>0.15865525393145699</c:v>
                </c:pt>
                <c:pt idx="6684">
                  <c:v>0.15865525393145699</c:v>
                </c:pt>
                <c:pt idx="6685">
                  <c:v>0.15865525393145699</c:v>
                </c:pt>
                <c:pt idx="6686">
                  <c:v>0.15865525393145699</c:v>
                </c:pt>
                <c:pt idx="6687">
                  <c:v>0.15865525393145699</c:v>
                </c:pt>
                <c:pt idx="6688">
                  <c:v>0.15865525393145699</c:v>
                </c:pt>
                <c:pt idx="6689">
                  <c:v>0.15865525393145699</c:v>
                </c:pt>
                <c:pt idx="6690">
                  <c:v>0.15865525393145699</c:v>
                </c:pt>
                <c:pt idx="6691">
                  <c:v>0.15865525393145699</c:v>
                </c:pt>
                <c:pt idx="6692">
                  <c:v>0.15865525393145699</c:v>
                </c:pt>
                <c:pt idx="6693">
                  <c:v>0.15865525393145699</c:v>
                </c:pt>
                <c:pt idx="6694">
                  <c:v>0.15865525393145699</c:v>
                </c:pt>
                <c:pt idx="6695">
                  <c:v>0.15865525393145699</c:v>
                </c:pt>
                <c:pt idx="6696">
                  <c:v>0.15865525393145699</c:v>
                </c:pt>
                <c:pt idx="6697">
                  <c:v>0.15865525393145699</c:v>
                </c:pt>
                <c:pt idx="6698">
                  <c:v>0.15865525393145699</c:v>
                </c:pt>
                <c:pt idx="6699">
                  <c:v>0.15865525393145699</c:v>
                </c:pt>
                <c:pt idx="6700">
                  <c:v>0.15865525393145699</c:v>
                </c:pt>
                <c:pt idx="6701">
                  <c:v>0.15865525393145699</c:v>
                </c:pt>
                <c:pt idx="6702">
                  <c:v>0.15865525393145699</c:v>
                </c:pt>
                <c:pt idx="6703">
                  <c:v>0.15865525393145699</c:v>
                </c:pt>
                <c:pt idx="6704">
                  <c:v>0.15865525393145699</c:v>
                </c:pt>
                <c:pt idx="6705">
                  <c:v>0.15865525393145699</c:v>
                </c:pt>
                <c:pt idx="6706">
                  <c:v>0.15865525393145699</c:v>
                </c:pt>
                <c:pt idx="6707">
                  <c:v>0.15865525393145699</c:v>
                </c:pt>
                <c:pt idx="6708">
                  <c:v>0.15865525393145699</c:v>
                </c:pt>
                <c:pt idx="6709">
                  <c:v>0.15865525393145699</c:v>
                </c:pt>
                <c:pt idx="6710">
                  <c:v>0.15865525393145699</c:v>
                </c:pt>
                <c:pt idx="6711">
                  <c:v>0.15865525393145699</c:v>
                </c:pt>
                <c:pt idx="6712">
                  <c:v>0.15865525393145699</c:v>
                </c:pt>
                <c:pt idx="6713">
                  <c:v>0.15865525393145699</c:v>
                </c:pt>
                <c:pt idx="6714">
                  <c:v>0.15865525393145699</c:v>
                </c:pt>
                <c:pt idx="6715">
                  <c:v>0.15865525393145699</c:v>
                </c:pt>
                <c:pt idx="6716">
                  <c:v>0.15865525393145699</c:v>
                </c:pt>
                <c:pt idx="6717">
                  <c:v>0.15865525393145699</c:v>
                </c:pt>
                <c:pt idx="6718">
                  <c:v>0.15865525393145699</c:v>
                </c:pt>
                <c:pt idx="6719">
                  <c:v>0.15865525393145699</c:v>
                </c:pt>
                <c:pt idx="6720">
                  <c:v>0.15865525393145699</c:v>
                </c:pt>
                <c:pt idx="6721">
                  <c:v>0.15865525393145699</c:v>
                </c:pt>
                <c:pt idx="6722">
                  <c:v>0.15865525393145699</c:v>
                </c:pt>
                <c:pt idx="6723">
                  <c:v>0.15865525393145699</c:v>
                </c:pt>
                <c:pt idx="6724">
                  <c:v>0.15865525393145699</c:v>
                </c:pt>
                <c:pt idx="6725">
                  <c:v>0.15865525393145699</c:v>
                </c:pt>
                <c:pt idx="6726">
                  <c:v>0.15865525393145699</c:v>
                </c:pt>
                <c:pt idx="6727">
                  <c:v>0.15865525393145699</c:v>
                </c:pt>
                <c:pt idx="6728">
                  <c:v>0.15865525393145699</c:v>
                </c:pt>
                <c:pt idx="6729">
                  <c:v>0.15865525393145699</c:v>
                </c:pt>
                <c:pt idx="6730">
                  <c:v>0.15865525393145699</c:v>
                </c:pt>
                <c:pt idx="6731">
                  <c:v>0.15865525393145699</c:v>
                </c:pt>
                <c:pt idx="6732">
                  <c:v>0.15865525393145699</c:v>
                </c:pt>
                <c:pt idx="6733">
                  <c:v>0.15865525393145699</c:v>
                </c:pt>
                <c:pt idx="6734">
                  <c:v>0.15865525393145699</c:v>
                </c:pt>
                <c:pt idx="6735">
                  <c:v>0.15865525393145699</c:v>
                </c:pt>
                <c:pt idx="6736">
                  <c:v>0.15865525393145699</c:v>
                </c:pt>
                <c:pt idx="6737">
                  <c:v>0.15865525393145699</c:v>
                </c:pt>
                <c:pt idx="6738">
                  <c:v>0.15865525393145699</c:v>
                </c:pt>
                <c:pt idx="6739">
                  <c:v>0.15865525393145699</c:v>
                </c:pt>
                <c:pt idx="6740">
                  <c:v>0.15865525393145699</c:v>
                </c:pt>
                <c:pt idx="6741">
                  <c:v>0.15865525393145699</c:v>
                </c:pt>
                <c:pt idx="6742">
                  <c:v>0.15865525393145699</c:v>
                </c:pt>
                <c:pt idx="6743">
                  <c:v>0.15865525393145699</c:v>
                </c:pt>
                <c:pt idx="6744">
                  <c:v>0.15865525393145699</c:v>
                </c:pt>
                <c:pt idx="6745">
                  <c:v>0.15865525393145699</c:v>
                </c:pt>
                <c:pt idx="6746">
                  <c:v>0.15865525393145699</c:v>
                </c:pt>
                <c:pt idx="6747">
                  <c:v>0.15865525393145699</c:v>
                </c:pt>
                <c:pt idx="6748">
                  <c:v>0.15865525393145699</c:v>
                </c:pt>
                <c:pt idx="6749">
                  <c:v>0.15865525393145699</c:v>
                </c:pt>
                <c:pt idx="6750">
                  <c:v>0.15865525393145699</c:v>
                </c:pt>
                <c:pt idx="6751">
                  <c:v>0.15865525393145699</c:v>
                </c:pt>
                <c:pt idx="6752">
                  <c:v>0.15865525393145699</c:v>
                </c:pt>
                <c:pt idx="6753">
                  <c:v>0.15865525393145699</c:v>
                </c:pt>
                <c:pt idx="6754">
                  <c:v>0.15865525393145699</c:v>
                </c:pt>
                <c:pt idx="6755">
                  <c:v>0.15865525393145699</c:v>
                </c:pt>
                <c:pt idx="6756">
                  <c:v>0.15865525393145699</c:v>
                </c:pt>
                <c:pt idx="6757">
                  <c:v>0.15865525393145699</c:v>
                </c:pt>
                <c:pt idx="6758">
                  <c:v>0.15865525393145699</c:v>
                </c:pt>
                <c:pt idx="6759">
                  <c:v>0.15865525393145699</c:v>
                </c:pt>
                <c:pt idx="6760">
                  <c:v>0.15865525393145699</c:v>
                </c:pt>
                <c:pt idx="6761">
                  <c:v>0.15865525393145699</c:v>
                </c:pt>
                <c:pt idx="6762">
                  <c:v>0.15865525393145699</c:v>
                </c:pt>
                <c:pt idx="6763">
                  <c:v>0.15865525393145699</c:v>
                </c:pt>
                <c:pt idx="6764">
                  <c:v>0.15865525393145699</c:v>
                </c:pt>
                <c:pt idx="6765">
                  <c:v>0.15865525393145699</c:v>
                </c:pt>
                <c:pt idx="6766">
                  <c:v>0.15865525393145699</c:v>
                </c:pt>
                <c:pt idx="6767">
                  <c:v>0.15865525393145699</c:v>
                </c:pt>
                <c:pt idx="6768">
                  <c:v>0.15865525393145699</c:v>
                </c:pt>
                <c:pt idx="6769">
                  <c:v>0.15865525393145699</c:v>
                </c:pt>
                <c:pt idx="6770">
                  <c:v>0.15865525393145699</c:v>
                </c:pt>
                <c:pt idx="6771">
                  <c:v>0.15865525393145699</c:v>
                </c:pt>
                <c:pt idx="6772">
                  <c:v>0.15865525393145699</c:v>
                </c:pt>
                <c:pt idx="6773">
                  <c:v>0.15865525393145699</c:v>
                </c:pt>
                <c:pt idx="6774">
                  <c:v>0.15865525393145699</c:v>
                </c:pt>
                <c:pt idx="6775">
                  <c:v>0.15865525393145699</c:v>
                </c:pt>
                <c:pt idx="6776">
                  <c:v>0.15865525393145699</c:v>
                </c:pt>
                <c:pt idx="6777">
                  <c:v>0.15865525393145699</c:v>
                </c:pt>
                <c:pt idx="6778">
                  <c:v>0.15865525393145699</c:v>
                </c:pt>
                <c:pt idx="6779">
                  <c:v>0.15865525393145699</c:v>
                </c:pt>
                <c:pt idx="6780">
                  <c:v>0.15865525393145699</c:v>
                </c:pt>
                <c:pt idx="6781">
                  <c:v>0.15865525393145699</c:v>
                </c:pt>
                <c:pt idx="6782">
                  <c:v>0.15865525393145699</c:v>
                </c:pt>
                <c:pt idx="6783">
                  <c:v>0.15865525393145699</c:v>
                </c:pt>
                <c:pt idx="6784">
                  <c:v>0.15865525393145699</c:v>
                </c:pt>
                <c:pt idx="6785">
                  <c:v>0.15865525393145699</c:v>
                </c:pt>
                <c:pt idx="6786">
                  <c:v>0.15865525393145699</c:v>
                </c:pt>
                <c:pt idx="6787">
                  <c:v>0.15865525393145699</c:v>
                </c:pt>
                <c:pt idx="6788">
                  <c:v>0.15865525393145699</c:v>
                </c:pt>
                <c:pt idx="6789">
                  <c:v>0.15865525393145699</c:v>
                </c:pt>
                <c:pt idx="6790">
                  <c:v>0.15865525393145699</c:v>
                </c:pt>
                <c:pt idx="6791">
                  <c:v>0.15865525393145699</c:v>
                </c:pt>
                <c:pt idx="6792">
                  <c:v>0.15865525393145699</c:v>
                </c:pt>
                <c:pt idx="6793">
                  <c:v>0.15865525393145699</c:v>
                </c:pt>
                <c:pt idx="6794">
                  <c:v>0.15865525393145699</c:v>
                </c:pt>
                <c:pt idx="6795">
                  <c:v>0.15865525393145699</c:v>
                </c:pt>
                <c:pt idx="6796">
                  <c:v>0.15865525393145699</c:v>
                </c:pt>
                <c:pt idx="6797">
                  <c:v>0.15865525393145699</c:v>
                </c:pt>
                <c:pt idx="6798">
                  <c:v>0.15865525393145699</c:v>
                </c:pt>
                <c:pt idx="6799">
                  <c:v>0.15865525393145699</c:v>
                </c:pt>
                <c:pt idx="6800">
                  <c:v>0.15865525393145699</c:v>
                </c:pt>
                <c:pt idx="6801">
                  <c:v>0.15865525393145699</c:v>
                </c:pt>
                <c:pt idx="6802">
                  <c:v>0.15865525393145699</c:v>
                </c:pt>
                <c:pt idx="6803">
                  <c:v>0.15865525393145699</c:v>
                </c:pt>
                <c:pt idx="6804">
                  <c:v>0.15865525393145699</c:v>
                </c:pt>
                <c:pt idx="6805">
                  <c:v>0.15865525393145699</c:v>
                </c:pt>
                <c:pt idx="6806">
                  <c:v>0.15865525393145699</c:v>
                </c:pt>
                <c:pt idx="6807">
                  <c:v>0.15865525393145699</c:v>
                </c:pt>
                <c:pt idx="6808">
                  <c:v>0.15865525393145699</c:v>
                </c:pt>
                <c:pt idx="6809">
                  <c:v>0.15865525393145699</c:v>
                </c:pt>
                <c:pt idx="6810">
                  <c:v>0.15865525393145699</c:v>
                </c:pt>
                <c:pt idx="6811">
                  <c:v>0.15865525393145699</c:v>
                </c:pt>
                <c:pt idx="6812">
                  <c:v>0.15865525393145699</c:v>
                </c:pt>
                <c:pt idx="6813">
                  <c:v>0.15865525393145699</c:v>
                </c:pt>
                <c:pt idx="6814">
                  <c:v>0.15865525393145699</c:v>
                </c:pt>
                <c:pt idx="6815">
                  <c:v>0.15865525393145699</c:v>
                </c:pt>
                <c:pt idx="6816">
                  <c:v>0.15865525393145699</c:v>
                </c:pt>
                <c:pt idx="6817">
                  <c:v>0.15865525393145699</c:v>
                </c:pt>
                <c:pt idx="6818">
                  <c:v>0.15865525393145699</c:v>
                </c:pt>
                <c:pt idx="6819">
                  <c:v>0.15865525393145699</c:v>
                </c:pt>
                <c:pt idx="6820">
                  <c:v>0.15865525393145699</c:v>
                </c:pt>
                <c:pt idx="6821">
                  <c:v>0.15865525393145699</c:v>
                </c:pt>
                <c:pt idx="6822">
                  <c:v>0.15865525393145699</c:v>
                </c:pt>
                <c:pt idx="6823">
                  <c:v>0.15865525393145699</c:v>
                </c:pt>
                <c:pt idx="6824">
                  <c:v>0.15865525393145699</c:v>
                </c:pt>
                <c:pt idx="6825">
                  <c:v>0.15865525393145699</c:v>
                </c:pt>
                <c:pt idx="6826">
                  <c:v>0.15865525393145699</c:v>
                </c:pt>
                <c:pt idx="6827">
                  <c:v>0.15865525393145699</c:v>
                </c:pt>
                <c:pt idx="6828">
                  <c:v>0.15865525393145699</c:v>
                </c:pt>
                <c:pt idx="6829">
                  <c:v>0.15865525393145699</c:v>
                </c:pt>
                <c:pt idx="6830">
                  <c:v>0.15865525393145699</c:v>
                </c:pt>
                <c:pt idx="6831">
                  <c:v>0.15865525393145699</c:v>
                </c:pt>
                <c:pt idx="6832">
                  <c:v>0.15865525393145699</c:v>
                </c:pt>
                <c:pt idx="6833">
                  <c:v>0.15865525393145699</c:v>
                </c:pt>
                <c:pt idx="6834">
                  <c:v>0.15865525393145699</c:v>
                </c:pt>
                <c:pt idx="6835">
                  <c:v>0.15865525393145699</c:v>
                </c:pt>
                <c:pt idx="6836">
                  <c:v>0.15865525393145699</c:v>
                </c:pt>
                <c:pt idx="6837">
                  <c:v>0.15865525393145699</c:v>
                </c:pt>
                <c:pt idx="6838">
                  <c:v>0.15865525393145699</c:v>
                </c:pt>
                <c:pt idx="6839">
                  <c:v>0.15865525393145699</c:v>
                </c:pt>
                <c:pt idx="6840">
                  <c:v>0.15865525393145699</c:v>
                </c:pt>
                <c:pt idx="6841">
                  <c:v>0.15865525393145699</c:v>
                </c:pt>
                <c:pt idx="6842">
                  <c:v>0.15865525393145699</c:v>
                </c:pt>
                <c:pt idx="6843">
                  <c:v>0.15865525393145699</c:v>
                </c:pt>
                <c:pt idx="6844">
                  <c:v>0.15865525393145699</c:v>
                </c:pt>
                <c:pt idx="6845">
                  <c:v>0.15865525393145699</c:v>
                </c:pt>
                <c:pt idx="6846">
                  <c:v>0.15865525393145699</c:v>
                </c:pt>
                <c:pt idx="6847">
                  <c:v>0.15865525393145699</c:v>
                </c:pt>
                <c:pt idx="6848">
                  <c:v>0.15865525393145699</c:v>
                </c:pt>
                <c:pt idx="6849">
                  <c:v>0.15865525393145699</c:v>
                </c:pt>
                <c:pt idx="6850">
                  <c:v>0.15865525393145699</c:v>
                </c:pt>
                <c:pt idx="6851">
                  <c:v>0.15865525393145699</c:v>
                </c:pt>
                <c:pt idx="6852">
                  <c:v>0.15865525393145699</c:v>
                </c:pt>
                <c:pt idx="6853">
                  <c:v>0.15865525393145699</c:v>
                </c:pt>
                <c:pt idx="6854">
                  <c:v>0.15865525393145699</c:v>
                </c:pt>
                <c:pt idx="6855">
                  <c:v>0.15865525393145699</c:v>
                </c:pt>
                <c:pt idx="6856">
                  <c:v>0.15865525393145699</c:v>
                </c:pt>
                <c:pt idx="6857">
                  <c:v>0.15865525393145699</c:v>
                </c:pt>
                <c:pt idx="6858">
                  <c:v>0.15865525393145699</c:v>
                </c:pt>
                <c:pt idx="6859">
                  <c:v>0.15865525393145699</c:v>
                </c:pt>
                <c:pt idx="6860">
                  <c:v>0.15865525393145699</c:v>
                </c:pt>
                <c:pt idx="6861">
                  <c:v>0.15865525393145699</c:v>
                </c:pt>
                <c:pt idx="6862">
                  <c:v>0.15865525393145699</c:v>
                </c:pt>
                <c:pt idx="6863">
                  <c:v>0.15865525393145699</c:v>
                </c:pt>
                <c:pt idx="6864">
                  <c:v>0.15865525393145699</c:v>
                </c:pt>
                <c:pt idx="6865">
                  <c:v>0.15865525393145699</c:v>
                </c:pt>
                <c:pt idx="6866">
                  <c:v>0.15865525393145699</c:v>
                </c:pt>
                <c:pt idx="6867">
                  <c:v>0.15865525393145699</c:v>
                </c:pt>
                <c:pt idx="6868">
                  <c:v>0.15865525393145699</c:v>
                </c:pt>
                <c:pt idx="6869">
                  <c:v>0.15865525393145699</c:v>
                </c:pt>
                <c:pt idx="6870">
                  <c:v>0.15865525393145699</c:v>
                </c:pt>
                <c:pt idx="6871">
                  <c:v>0.15865525393145699</c:v>
                </c:pt>
                <c:pt idx="6872">
                  <c:v>0.15865525393145699</c:v>
                </c:pt>
                <c:pt idx="6873">
                  <c:v>0.15865525393145699</c:v>
                </c:pt>
                <c:pt idx="6874">
                  <c:v>0.15865525393145699</c:v>
                </c:pt>
                <c:pt idx="6875">
                  <c:v>0.15865525393145699</c:v>
                </c:pt>
                <c:pt idx="6876">
                  <c:v>0.15865525393145699</c:v>
                </c:pt>
                <c:pt idx="6877">
                  <c:v>0.15865525393145699</c:v>
                </c:pt>
                <c:pt idx="6878">
                  <c:v>0.15865525393145699</c:v>
                </c:pt>
                <c:pt idx="6879">
                  <c:v>0.15865525393145699</c:v>
                </c:pt>
                <c:pt idx="6880">
                  <c:v>0.15865525393145699</c:v>
                </c:pt>
                <c:pt idx="6881">
                  <c:v>0.15865525393145699</c:v>
                </c:pt>
                <c:pt idx="6882">
                  <c:v>0.15865525393145699</c:v>
                </c:pt>
                <c:pt idx="6883">
                  <c:v>0.15865525393145699</c:v>
                </c:pt>
                <c:pt idx="6884">
                  <c:v>0.15865525393145699</c:v>
                </c:pt>
                <c:pt idx="6885">
                  <c:v>0.15865525393145699</c:v>
                </c:pt>
                <c:pt idx="6886">
                  <c:v>0.15865525393145699</c:v>
                </c:pt>
                <c:pt idx="6887">
                  <c:v>0.15865525393145699</c:v>
                </c:pt>
                <c:pt idx="6888">
                  <c:v>0.15865525393145699</c:v>
                </c:pt>
                <c:pt idx="6889">
                  <c:v>0.15865525393145699</c:v>
                </c:pt>
                <c:pt idx="6890">
                  <c:v>0.15865525393145699</c:v>
                </c:pt>
                <c:pt idx="6891">
                  <c:v>0.15865525393145699</c:v>
                </c:pt>
                <c:pt idx="6892">
                  <c:v>0.15865525393145699</c:v>
                </c:pt>
                <c:pt idx="6893">
                  <c:v>0.15865525393145699</c:v>
                </c:pt>
                <c:pt idx="6894">
                  <c:v>0.15865525393145699</c:v>
                </c:pt>
                <c:pt idx="6895">
                  <c:v>0.15865525393145699</c:v>
                </c:pt>
                <c:pt idx="6896">
                  <c:v>0.15865525393145699</c:v>
                </c:pt>
                <c:pt idx="6897">
                  <c:v>0.15865525393145699</c:v>
                </c:pt>
                <c:pt idx="6898">
                  <c:v>0.15865525393145699</c:v>
                </c:pt>
                <c:pt idx="6899">
                  <c:v>0.15865525393145699</c:v>
                </c:pt>
                <c:pt idx="6900">
                  <c:v>0.15865525393145699</c:v>
                </c:pt>
                <c:pt idx="6901">
                  <c:v>0.15865525393145699</c:v>
                </c:pt>
                <c:pt idx="6902">
                  <c:v>0.15865525393145699</c:v>
                </c:pt>
                <c:pt idx="6903">
                  <c:v>0.15865525393145699</c:v>
                </c:pt>
                <c:pt idx="6904">
                  <c:v>0.15865525393145699</c:v>
                </c:pt>
                <c:pt idx="6905">
                  <c:v>0.15865525393145699</c:v>
                </c:pt>
                <c:pt idx="6906">
                  <c:v>0.15865525393145699</c:v>
                </c:pt>
                <c:pt idx="6907">
                  <c:v>0.15865525393145699</c:v>
                </c:pt>
                <c:pt idx="6908">
                  <c:v>0.15865525393145699</c:v>
                </c:pt>
                <c:pt idx="6909">
                  <c:v>0.15865525393145699</c:v>
                </c:pt>
                <c:pt idx="6910">
                  <c:v>0.15865525393145699</c:v>
                </c:pt>
                <c:pt idx="6911">
                  <c:v>0.15865525393145699</c:v>
                </c:pt>
                <c:pt idx="6912">
                  <c:v>0.15865525393145699</c:v>
                </c:pt>
                <c:pt idx="6913">
                  <c:v>0.15865525393145699</c:v>
                </c:pt>
                <c:pt idx="6914">
                  <c:v>0.15865525393145699</c:v>
                </c:pt>
                <c:pt idx="6915">
                  <c:v>0.15865525393145699</c:v>
                </c:pt>
                <c:pt idx="6916">
                  <c:v>0.15865525393145699</c:v>
                </c:pt>
                <c:pt idx="6917">
                  <c:v>0.15865525393145699</c:v>
                </c:pt>
                <c:pt idx="6918">
                  <c:v>0.15865525393145699</c:v>
                </c:pt>
                <c:pt idx="6919">
                  <c:v>0.15865525393145699</c:v>
                </c:pt>
                <c:pt idx="6920">
                  <c:v>0.15865525393145699</c:v>
                </c:pt>
                <c:pt idx="6921">
                  <c:v>0.15865525393145699</c:v>
                </c:pt>
                <c:pt idx="6922">
                  <c:v>0.15865525393145699</c:v>
                </c:pt>
                <c:pt idx="6923">
                  <c:v>0.15865525393145699</c:v>
                </c:pt>
                <c:pt idx="6924">
                  <c:v>0.15865525393145699</c:v>
                </c:pt>
                <c:pt idx="6925">
                  <c:v>0.15865525393145699</c:v>
                </c:pt>
                <c:pt idx="6926">
                  <c:v>0.15865525393145699</c:v>
                </c:pt>
                <c:pt idx="6927">
                  <c:v>0.15865525393145699</c:v>
                </c:pt>
                <c:pt idx="6928">
                  <c:v>0.15865525393145699</c:v>
                </c:pt>
                <c:pt idx="6929">
                  <c:v>0.15865525393145699</c:v>
                </c:pt>
                <c:pt idx="6930">
                  <c:v>0.15865525393145699</c:v>
                </c:pt>
                <c:pt idx="6931">
                  <c:v>0.15865525393145699</c:v>
                </c:pt>
                <c:pt idx="6932">
                  <c:v>0.15865525393145699</c:v>
                </c:pt>
                <c:pt idx="6933">
                  <c:v>0.15865525393145699</c:v>
                </c:pt>
                <c:pt idx="6934">
                  <c:v>0.15865525393145699</c:v>
                </c:pt>
                <c:pt idx="6935">
                  <c:v>0.15865525393145699</c:v>
                </c:pt>
                <c:pt idx="6936">
                  <c:v>0.15865525393145699</c:v>
                </c:pt>
                <c:pt idx="6937">
                  <c:v>0.15865525393145699</c:v>
                </c:pt>
                <c:pt idx="6938">
                  <c:v>0.15865525393145699</c:v>
                </c:pt>
                <c:pt idx="6939">
                  <c:v>0.15865525393145699</c:v>
                </c:pt>
                <c:pt idx="6940">
                  <c:v>0.15865525393145699</c:v>
                </c:pt>
                <c:pt idx="6941">
                  <c:v>0.15865525393145699</c:v>
                </c:pt>
                <c:pt idx="6942">
                  <c:v>0.15865525393145699</c:v>
                </c:pt>
                <c:pt idx="6943">
                  <c:v>0.15865525393145699</c:v>
                </c:pt>
                <c:pt idx="6944">
                  <c:v>0.15865525393145699</c:v>
                </c:pt>
                <c:pt idx="6945">
                  <c:v>0.15865525393145699</c:v>
                </c:pt>
                <c:pt idx="6946">
                  <c:v>0.15865525393145699</c:v>
                </c:pt>
                <c:pt idx="6947">
                  <c:v>0.15865525393145699</c:v>
                </c:pt>
                <c:pt idx="6948">
                  <c:v>0.15865525393145699</c:v>
                </c:pt>
                <c:pt idx="6949">
                  <c:v>0.15865525393145699</c:v>
                </c:pt>
                <c:pt idx="6950">
                  <c:v>0.15865525393145699</c:v>
                </c:pt>
                <c:pt idx="6951">
                  <c:v>0.15865525393145699</c:v>
                </c:pt>
                <c:pt idx="6952">
                  <c:v>0.15865525393145699</c:v>
                </c:pt>
                <c:pt idx="6953">
                  <c:v>0.15865525393145699</c:v>
                </c:pt>
                <c:pt idx="6954">
                  <c:v>0.15865525393145699</c:v>
                </c:pt>
                <c:pt idx="6955">
                  <c:v>0.15865525393145699</c:v>
                </c:pt>
                <c:pt idx="6956">
                  <c:v>0.15865525393145699</c:v>
                </c:pt>
                <c:pt idx="6957">
                  <c:v>0.15865525393145699</c:v>
                </c:pt>
                <c:pt idx="6958">
                  <c:v>0.15865525393145699</c:v>
                </c:pt>
                <c:pt idx="6959">
                  <c:v>0.15865525393145699</c:v>
                </c:pt>
                <c:pt idx="6960">
                  <c:v>0.15865525393145699</c:v>
                </c:pt>
                <c:pt idx="6961">
                  <c:v>0.15865525393145699</c:v>
                </c:pt>
                <c:pt idx="6962">
                  <c:v>0.15865525393145699</c:v>
                </c:pt>
                <c:pt idx="6963">
                  <c:v>0.15865525393145699</c:v>
                </c:pt>
                <c:pt idx="6964">
                  <c:v>0.15865525393145699</c:v>
                </c:pt>
                <c:pt idx="6965">
                  <c:v>0.15865525393145699</c:v>
                </c:pt>
                <c:pt idx="6966">
                  <c:v>0.15865525393145699</c:v>
                </c:pt>
                <c:pt idx="6967">
                  <c:v>0.15865525393145699</c:v>
                </c:pt>
                <c:pt idx="6968">
                  <c:v>0.15865525393145699</c:v>
                </c:pt>
                <c:pt idx="6969">
                  <c:v>0.15865525393145699</c:v>
                </c:pt>
                <c:pt idx="6970">
                  <c:v>0.15865525393145699</c:v>
                </c:pt>
                <c:pt idx="6971">
                  <c:v>0.15865525393145699</c:v>
                </c:pt>
                <c:pt idx="6972">
                  <c:v>0.15865525393145699</c:v>
                </c:pt>
                <c:pt idx="6973">
                  <c:v>0.15865525393145699</c:v>
                </c:pt>
                <c:pt idx="6974">
                  <c:v>0.15865525393145699</c:v>
                </c:pt>
                <c:pt idx="6975">
                  <c:v>0.15865525393145699</c:v>
                </c:pt>
                <c:pt idx="6976">
                  <c:v>0.15865525393145699</c:v>
                </c:pt>
                <c:pt idx="6977">
                  <c:v>0.15865525393145699</c:v>
                </c:pt>
                <c:pt idx="6978">
                  <c:v>0.15865525393145699</c:v>
                </c:pt>
                <c:pt idx="6979">
                  <c:v>0.15865525393145699</c:v>
                </c:pt>
                <c:pt idx="6980">
                  <c:v>0.15865525393145699</c:v>
                </c:pt>
                <c:pt idx="6981">
                  <c:v>0.15865525393145699</c:v>
                </c:pt>
                <c:pt idx="6982">
                  <c:v>0.15865525393145699</c:v>
                </c:pt>
                <c:pt idx="6983">
                  <c:v>0.15865525393145699</c:v>
                </c:pt>
                <c:pt idx="6984">
                  <c:v>0.15865525393145699</c:v>
                </c:pt>
                <c:pt idx="6985">
                  <c:v>0.15865525393145699</c:v>
                </c:pt>
                <c:pt idx="6986">
                  <c:v>0.15865525393145699</c:v>
                </c:pt>
                <c:pt idx="6987">
                  <c:v>0.15865525393145699</c:v>
                </c:pt>
                <c:pt idx="6988">
                  <c:v>0.15865525393145699</c:v>
                </c:pt>
                <c:pt idx="6989">
                  <c:v>0.15865525393145699</c:v>
                </c:pt>
                <c:pt idx="6990">
                  <c:v>0.15865525393145699</c:v>
                </c:pt>
                <c:pt idx="6991">
                  <c:v>0.15865525393145699</c:v>
                </c:pt>
                <c:pt idx="6992">
                  <c:v>0.15865525393145699</c:v>
                </c:pt>
                <c:pt idx="6993">
                  <c:v>0.15865525393145699</c:v>
                </c:pt>
                <c:pt idx="6994">
                  <c:v>0.15865525393145699</c:v>
                </c:pt>
                <c:pt idx="6995">
                  <c:v>0.15865525393145699</c:v>
                </c:pt>
                <c:pt idx="6996">
                  <c:v>0.15865525393145699</c:v>
                </c:pt>
                <c:pt idx="6997">
                  <c:v>0.15865525393145699</c:v>
                </c:pt>
                <c:pt idx="6998">
                  <c:v>0.15865525393145699</c:v>
                </c:pt>
                <c:pt idx="6999">
                  <c:v>0.15865525393145699</c:v>
                </c:pt>
                <c:pt idx="7000">
                  <c:v>0.15865525393145699</c:v>
                </c:pt>
                <c:pt idx="7001">
                  <c:v>0.15865525393145699</c:v>
                </c:pt>
                <c:pt idx="7002">
                  <c:v>0.15865525393145699</c:v>
                </c:pt>
                <c:pt idx="7003">
                  <c:v>0.15865525393145699</c:v>
                </c:pt>
                <c:pt idx="7004">
                  <c:v>0.15865525393145699</c:v>
                </c:pt>
                <c:pt idx="7005">
                  <c:v>0.15865525393145699</c:v>
                </c:pt>
                <c:pt idx="7006">
                  <c:v>0.15865525393145699</c:v>
                </c:pt>
                <c:pt idx="7007">
                  <c:v>0.15865525393145699</c:v>
                </c:pt>
                <c:pt idx="7008">
                  <c:v>0.15865525393145699</c:v>
                </c:pt>
                <c:pt idx="7009">
                  <c:v>0.15865525393145699</c:v>
                </c:pt>
                <c:pt idx="7010">
                  <c:v>0.15865525393145699</c:v>
                </c:pt>
                <c:pt idx="7011">
                  <c:v>0.15865525393145699</c:v>
                </c:pt>
                <c:pt idx="7012">
                  <c:v>0.15865525393145699</c:v>
                </c:pt>
                <c:pt idx="7013">
                  <c:v>0.15865525393145699</c:v>
                </c:pt>
                <c:pt idx="7014">
                  <c:v>0.15865525393145699</c:v>
                </c:pt>
                <c:pt idx="7015">
                  <c:v>0.15865525393145699</c:v>
                </c:pt>
                <c:pt idx="7016">
                  <c:v>0.15865525393145699</c:v>
                </c:pt>
                <c:pt idx="7017">
                  <c:v>0.15865525393145699</c:v>
                </c:pt>
                <c:pt idx="7018">
                  <c:v>0.15865525393145699</c:v>
                </c:pt>
                <c:pt idx="7019">
                  <c:v>0.15865525393145699</c:v>
                </c:pt>
                <c:pt idx="7020">
                  <c:v>0.15865525393145699</c:v>
                </c:pt>
                <c:pt idx="7021">
                  <c:v>0.15865525393145699</c:v>
                </c:pt>
                <c:pt idx="7022">
                  <c:v>0.15865525393145699</c:v>
                </c:pt>
                <c:pt idx="7023">
                  <c:v>0.15865525393145699</c:v>
                </c:pt>
                <c:pt idx="7024">
                  <c:v>0.15865525393145699</c:v>
                </c:pt>
                <c:pt idx="7025">
                  <c:v>0.15865525393145699</c:v>
                </c:pt>
                <c:pt idx="7026">
                  <c:v>0.15865525393145699</c:v>
                </c:pt>
                <c:pt idx="7027">
                  <c:v>0.15865525393145699</c:v>
                </c:pt>
                <c:pt idx="7028">
                  <c:v>0.15865525393145699</c:v>
                </c:pt>
                <c:pt idx="7029">
                  <c:v>0.15865525393145699</c:v>
                </c:pt>
                <c:pt idx="7030">
                  <c:v>0.15865525393145699</c:v>
                </c:pt>
                <c:pt idx="7031">
                  <c:v>0.15865525393145699</c:v>
                </c:pt>
                <c:pt idx="7032">
                  <c:v>0.15865525393145699</c:v>
                </c:pt>
                <c:pt idx="7033">
                  <c:v>0.15865525393145699</c:v>
                </c:pt>
                <c:pt idx="7034">
                  <c:v>0.15865525393145699</c:v>
                </c:pt>
                <c:pt idx="7035">
                  <c:v>0.15865525393145699</c:v>
                </c:pt>
                <c:pt idx="7036">
                  <c:v>0.15865525393145699</c:v>
                </c:pt>
                <c:pt idx="7037">
                  <c:v>0.15865525393145699</c:v>
                </c:pt>
                <c:pt idx="7038">
                  <c:v>0.15865525393145699</c:v>
                </c:pt>
                <c:pt idx="7039">
                  <c:v>0.15865525393145699</c:v>
                </c:pt>
                <c:pt idx="7040">
                  <c:v>0.15865525393145699</c:v>
                </c:pt>
                <c:pt idx="7041">
                  <c:v>0.15865525393145699</c:v>
                </c:pt>
                <c:pt idx="7042">
                  <c:v>0.15865525393145699</c:v>
                </c:pt>
                <c:pt idx="7043">
                  <c:v>0.15865525393145699</c:v>
                </c:pt>
                <c:pt idx="7044">
                  <c:v>0.15865525393145699</c:v>
                </c:pt>
                <c:pt idx="7045">
                  <c:v>0.15865525393145699</c:v>
                </c:pt>
                <c:pt idx="7046">
                  <c:v>0.15865525393145699</c:v>
                </c:pt>
                <c:pt idx="7047">
                  <c:v>0.15865525393145699</c:v>
                </c:pt>
                <c:pt idx="7048">
                  <c:v>0.15865525393145699</c:v>
                </c:pt>
                <c:pt idx="7049">
                  <c:v>0.15865525393145699</c:v>
                </c:pt>
                <c:pt idx="7050">
                  <c:v>0.15865525393145699</c:v>
                </c:pt>
                <c:pt idx="7051">
                  <c:v>0.15865525393145699</c:v>
                </c:pt>
                <c:pt idx="7052">
                  <c:v>0.15865525393145699</c:v>
                </c:pt>
                <c:pt idx="7053">
                  <c:v>0.15865525393145699</c:v>
                </c:pt>
                <c:pt idx="7054">
                  <c:v>0.15865525393145699</c:v>
                </c:pt>
                <c:pt idx="7055">
                  <c:v>0.15865525393145699</c:v>
                </c:pt>
                <c:pt idx="7056">
                  <c:v>0.15865525393145699</c:v>
                </c:pt>
                <c:pt idx="7057">
                  <c:v>0.15865525393145699</c:v>
                </c:pt>
                <c:pt idx="7058">
                  <c:v>0.15865525393145699</c:v>
                </c:pt>
                <c:pt idx="7059">
                  <c:v>0.15865525393145699</c:v>
                </c:pt>
                <c:pt idx="7060">
                  <c:v>0.15865525393145699</c:v>
                </c:pt>
                <c:pt idx="7061">
                  <c:v>0.15865525393145699</c:v>
                </c:pt>
                <c:pt idx="7062">
                  <c:v>0.15865525393145699</c:v>
                </c:pt>
                <c:pt idx="7063">
                  <c:v>0.15865525393145699</c:v>
                </c:pt>
                <c:pt idx="7064">
                  <c:v>0.15865525393145699</c:v>
                </c:pt>
                <c:pt idx="7065">
                  <c:v>0.15865525393145699</c:v>
                </c:pt>
                <c:pt idx="7066">
                  <c:v>0.15865525393145699</c:v>
                </c:pt>
                <c:pt idx="7067">
                  <c:v>0.15865525393145699</c:v>
                </c:pt>
                <c:pt idx="7068">
                  <c:v>0.15865525393145699</c:v>
                </c:pt>
                <c:pt idx="7069">
                  <c:v>0.15865525393145699</c:v>
                </c:pt>
                <c:pt idx="7070">
                  <c:v>0.15865525393145699</c:v>
                </c:pt>
                <c:pt idx="7071">
                  <c:v>0.15865525393145699</c:v>
                </c:pt>
                <c:pt idx="7072">
                  <c:v>0.15865525393145699</c:v>
                </c:pt>
                <c:pt idx="7073">
                  <c:v>0.15865525393145699</c:v>
                </c:pt>
                <c:pt idx="7074">
                  <c:v>0.15865525393145699</c:v>
                </c:pt>
                <c:pt idx="7075">
                  <c:v>0.15865525393145699</c:v>
                </c:pt>
                <c:pt idx="7076">
                  <c:v>0.15865525393145699</c:v>
                </c:pt>
                <c:pt idx="7077">
                  <c:v>0.15865525393145699</c:v>
                </c:pt>
                <c:pt idx="7078">
                  <c:v>0.15865525393145699</c:v>
                </c:pt>
                <c:pt idx="7079">
                  <c:v>0.15865525393145699</c:v>
                </c:pt>
                <c:pt idx="7080">
                  <c:v>0.15865525393145699</c:v>
                </c:pt>
                <c:pt idx="7081">
                  <c:v>0.15865525393145699</c:v>
                </c:pt>
                <c:pt idx="7082">
                  <c:v>0.15865525393145699</c:v>
                </c:pt>
                <c:pt idx="7083">
                  <c:v>0.15865525393145699</c:v>
                </c:pt>
                <c:pt idx="7084">
                  <c:v>0.15865525393145699</c:v>
                </c:pt>
                <c:pt idx="7085">
                  <c:v>0.15865525393145699</c:v>
                </c:pt>
                <c:pt idx="7086">
                  <c:v>0.15865525393145699</c:v>
                </c:pt>
                <c:pt idx="7087">
                  <c:v>0.15865525393145699</c:v>
                </c:pt>
                <c:pt idx="7088">
                  <c:v>0.15865525393145699</c:v>
                </c:pt>
                <c:pt idx="7089">
                  <c:v>0.15865525393145699</c:v>
                </c:pt>
                <c:pt idx="7090">
                  <c:v>0.15865525393145699</c:v>
                </c:pt>
                <c:pt idx="7091">
                  <c:v>0.15865525393145699</c:v>
                </c:pt>
                <c:pt idx="7092">
                  <c:v>0.15865525393145699</c:v>
                </c:pt>
                <c:pt idx="7093">
                  <c:v>0.15865525393145699</c:v>
                </c:pt>
                <c:pt idx="7094">
                  <c:v>0.15865525393145699</c:v>
                </c:pt>
                <c:pt idx="7095">
                  <c:v>0.15865525393145699</c:v>
                </c:pt>
                <c:pt idx="7096">
                  <c:v>0.15865525393145699</c:v>
                </c:pt>
                <c:pt idx="7097">
                  <c:v>0.15865525393145699</c:v>
                </c:pt>
                <c:pt idx="7098">
                  <c:v>0.15865525393145699</c:v>
                </c:pt>
                <c:pt idx="7099">
                  <c:v>0.15865525393145699</c:v>
                </c:pt>
                <c:pt idx="7100">
                  <c:v>0.15865525393145699</c:v>
                </c:pt>
                <c:pt idx="7101">
                  <c:v>0.15865525393145699</c:v>
                </c:pt>
                <c:pt idx="7102">
                  <c:v>0.15865525393145699</c:v>
                </c:pt>
                <c:pt idx="7103">
                  <c:v>0.15865525393145699</c:v>
                </c:pt>
                <c:pt idx="7104">
                  <c:v>0.15865525393145699</c:v>
                </c:pt>
                <c:pt idx="7105">
                  <c:v>0.15865525393145699</c:v>
                </c:pt>
                <c:pt idx="7106">
                  <c:v>0.15865525393145699</c:v>
                </c:pt>
                <c:pt idx="7107">
                  <c:v>0.15865525393145699</c:v>
                </c:pt>
                <c:pt idx="7108">
                  <c:v>0.15865525393145699</c:v>
                </c:pt>
                <c:pt idx="7109">
                  <c:v>0.15865525393145699</c:v>
                </c:pt>
                <c:pt idx="7110">
                  <c:v>0.15865525393145699</c:v>
                </c:pt>
                <c:pt idx="7111">
                  <c:v>0.15865525393145699</c:v>
                </c:pt>
                <c:pt idx="7112">
                  <c:v>0.15865525393145699</c:v>
                </c:pt>
                <c:pt idx="7113">
                  <c:v>0.15865525393145699</c:v>
                </c:pt>
                <c:pt idx="7114">
                  <c:v>0.15865525393145699</c:v>
                </c:pt>
                <c:pt idx="7115">
                  <c:v>0.15865525393145699</c:v>
                </c:pt>
                <c:pt idx="7116">
                  <c:v>0.15865525393145699</c:v>
                </c:pt>
                <c:pt idx="7117">
                  <c:v>0.15865525393145699</c:v>
                </c:pt>
                <c:pt idx="7118">
                  <c:v>0.15865525393145699</c:v>
                </c:pt>
                <c:pt idx="7119">
                  <c:v>0.15865525393145699</c:v>
                </c:pt>
                <c:pt idx="7120">
                  <c:v>0.15865525393145699</c:v>
                </c:pt>
                <c:pt idx="7121">
                  <c:v>0.15865525393145699</c:v>
                </c:pt>
                <c:pt idx="7122">
                  <c:v>0.15865525393145699</c:v>
                </c:pt>
                <c:pt idx="7123">
                  <c:v>0.15865525393145699</c:v>
                </c:pt>
                <c:pt idx="7124">
                  <c:v>0.15865525393145699</c:v>
                </c:pt>
                <c:pt idx="7125">
                  <c:v>0.15865525393145699</c:v>
                </c:pt>
                <c:pt idx="7126">
                  <c:v>0.15865525393145699</c:v>
                </c:pt>
                <c:pt idx="7127">
                  <c:v>0.15865525393145699</c:v>
                </c:pt>
                <c:pt idx="7128">
                  <c:v>0.15865525393145699</c:v>
                </c:pt>
                <c:pt idx="7129">
                  <c:v>0.15865525393145699</c:v>
                </c:pt>
                <c:pt idx="7130">
                  <c:v>0.15865525393145699</c:v>
                </c:pt>
                <c:pt idx="7131">
                  <c:v>0.15865525393145699</c:v>
                </c:pt>
                <c:pt idx="7132">
                  <c:v>0.15865525393145699</c:v>
                </c:pt>
                <c:pt idx="7133">
                  <c:v>0.15865525393145699</c:v>
                </c:pt>
                <c:pt idx="7134">
                  <c:v>0.15865525393145699</c:v>
                </c:pt>
                <c:pt idx="7135">
                  <c:v>0.15865525393145699</c:v>
                </c:pt>
                <c:pt idx="7136">
                  <c:v>0.15865525393145699</c:v>
                </c:pt>
                <c:pt idx="7137">
                  <c:v>0.15865525393145699</c:v>
                </c:pt>
                <c:pt idx="7138">
                  <c:v>0.15865525393145699</c:v>
                </c:pt>
                <c:pt idx="7139">
                  <c:v>0.15865525393145699</c:v>
                </c:pt>
                <c:pt idx="7140">
                  <c:v>0.15865525393145699</c:v>
                </c:pt>
                <c:pt idx="7141">
                  <c:v>0.15865525393145699</c:v>
                </c:pt>
                <c:pt idx="7142">
                  <c:v>0.15865525393145699</c:v>
                </c:pt>
                <c:pt idx="7143">
                  <c:v>0.15865525393145699</c:v>
                </c:pt>
                <c:pt idx="7144">
                  <c:v>0.15865525393145699</c:v>
                </c:pt>
                <c:pt idx="7145">
                  <c:v>0.15865525393145699</c:v>
                </c:pt>
                <c:pt idx="7146">
                  <c:v>0.15865525393145699</c:v>
                </c:pt>
                <c:pt idx="7147">
                  <c:v>0.15865525393145699</c:v>
                </c:pt>
                <c:pt idx="7148">
                  <c:v>0.15865525393145699</c:v>
                </c:pt>
                <c:pt idx="7149">
                  <c:v>0.15865525393145699</c:v>
                </c:pt>
                <c:pt idx="7150">
                  <c:v>0.15865525393145699</c:v>
                </c:pt>
                <c:pt idx="7151">
                  <c:v>0.15865525393145699</c:v>
                </c:pt>
                <c:pt idx="7152">
                  <c:v>0.15865525393145699</c:v>
                </c:pt>
                <c:pt idx="7153">
                  <c:v>0.15865525393145699</c:v>
                </c:pt>
                <c:pt idx="7154">
                  <c:v>0.15865525393145699</c:v>
                </c:pt>
                <c:pt idx="7155">
                  <c:v>0.15865525393145699</c:v>
                </c:pt>
                <c:pt idx="7156">
                  <c:v>0.15865525393145699</c:v>
                </c:pt>
                <c:pt idx="7157">
                  <c:v>0.15865525393145699</c:v>
                </c:pt>
                <c:pt idx="7158">
                  <c:v>0.15865525393145699</c:v>
                </c:pt>
                <c:pt idx="7159">
                  <c:v>0.15865525393145699</c:v>
                </c:pt>
                <c:pt idx="7160">
                  <c:v>0.15865525393145699</c:v>
                </c:pt>
                <c:pt idx="7161">
                  <c:v>0.15865525393145699</c:v>
                </c:pt>
                <c:pt idx="7162">
                  <c:v>0.15865525393145699</c:v>
                </c:pt>
                <c:pt idx="7163">
                  <c:v>0.15865525393145699</c:v>
                </c:pt>
                <c:pt idx="7164">
                  <c:v>0.15865525393145699</c:v>
                </c:pt>
                <c:pt idx="7165">
                  <c:v>0.15865525393145699</c:v>
                </c:pt>
                <c:pt idx="7166">
                  <c:v>0.15865525393145699</c:v>
                </c:pt>
                <c:pt idx="7167">
                  <c:v>0.15865525393145699</c:v>
                </c:pt>
                <c:pt idx="7168">
                  <c:v>0.15865525393145699</c:v>
                </c:pt>
                <c:pt idx="7169">
                  <c:v>0.15865525393145699</c:v>
                </c:pt>
                <c:pt idx="7170">
                  <c:v>0.15865525393145699</c:v>
                </c:pt>
                <c:pt idx="7171">
                  <c:v>0.15865525393145699</c:v>
                </c:pt>
                <c:pt idx="7172">
                  <c:v>0.15865525393145699</c:v>
                </c:pt>
                <c:pt idx="7173">
                  <c:v>0.15865525393145699</c:v>
                </c:pt>
                <c:pt idx="7174">
                  <c:v>0.15865525393145699</c:v>
                </c:pt>
                <c:pt idx="7175">
                  <c:v>0.15865525393145699</c:v>
                </c:pt>
                <c:pt idx="7176">
                  <c:v>0.15865525393145699</c:v>
                </c:pt>
                <c:pt idx="7177">
                  <c:v>0.15865525393145699</c:v>
                </c:pt>
                <c:pt idx="7178">
                  <c:v>0.15865525393145699</c:v>
                </c:pt>
                <c:pt idx="7179">
                  <c:v>0.15865525393145699</c:v>
                </c:pt>
                <c:pt idx="7180">
                  <c:v>0.15865525393145699</c:v>
                </c:pt>
                <c:pt idx="7181">
                  <c:v>0.15865525393145699</c:v>
                </c:pt>
                <c:pt idx="7182">
                  <c:v>0.15865525393145699</c:v>
                </c:pt>
                <c:pt idx="7183">
                  <c:v>0.15865525393145699</c:v>
                </c:pt>
                <c:pt idx="7184">
                  <c:v>0.15865525393145699</c:v>
                </c:pt>
                <c:pt idx="7185">
                  <c:v>0.15865525393145699</c:v>
                </c:pt>
                <c:pt idx="7186">
                  <c:v>0.15865525393145699</c:v>
                </c:pt>
                <c:pt idx="7187">
                  <c:v>0.15865525393145699</c:v>
                </c:pt>
                <c:pt idx="7188">
                  <c:v>0.15865525393145699</c:v>
                </c:pt>
                <c:pt idx="7189">
                  <c:v>0.15865525393145699</c:v>
                </c:pt>
                <c:pt idx="7190">
                  <c:v>0.15865525393145699</c:v>
                </c:pt>
                <c:pt idx="7191">
                  <c:v>0.15865525393145699</c:v>
                </c:pt>
                <c:pt idx="7192">
                  <c:v>0.15865525393145699</c:v>
                </c:pt>
                <c:pt idx="7193">
                  <c:v>0.15865525393145699</c:v>
                </c:pt>
                <c:pt idx="7194">
                  <c:v>0.15865525393145699</c:v>
                </c:pt>
                <c:pt idx="7195">
                  <c:v>0.15865525393145699</c:v>
                </c:pt>
                <c:pt idx="7196">
                  <c:v>0.15865525393145699</c:v>
                </c:pt>
                <c:pt idx="7197">
                  <c:v>0.15865525393145699</c:v>
                </c:pt>
                <c:pt idx="7198">
                  <c:v>0.15865525393145699</c:v>
                </c:pt>
                <c:pt idx="7199">
                  <c:v>0.15865525393145699</c:v>
                </c:pt>
                <c:pt idx="7200">
                  <c:v>0.15865525393145699</c:v>
                </c:pt>
                <c:pt idx="7201">
                  <c:v>0.15865525393145699</c:v>
                </c:pt>
                <c:pt idx="7202">
                  <c:v>0.15865525393145699</c:v>
                </c:pt>
                <c:pt idx="7203">
                  <c:v>0.15865525393145699</c:v>
                </c:pt>
                <c:pt idx="7204">
                  <c:v>0.15865525393145699</c:v>
                </c:pt>
                <c:pt idx="7205">
                  <c:v>0.15865525393145699</c:v>
                </c:pt>
                <c:pt idx="7206">
                  <c:v>0.15865525393145699</c:v>
                </c:pt>
                <c:pt idx="7207">
                  <c:v>0.15865525393145699</c:v>
                </c:pt>
                <c:pt idx="7208">
                  <c:v>0.15865525393145699</c:v>
                </c:pt>
                <c:pt idx="7209">
                  <c:v>0.15865525393145699</c:v>
                </c:pt>
                <c:pt idx="7210">
                  <c:v>0.15865525393145699</c:v>
                </c:pt>
                <c:pt idx="7211">
                  <c:v>0.15865525393145699</c:v>
                </c:pt>
                <c:pt idx="7212">
                  <c:v>0.15865525393145699</c:v>
                </c:pt>
                <c:pt idx="7213">
                  <c:v>0.15865525393145699</c:v>
                </c:pt>
                <c:pt idx="7214">
                  <c:v>0.15865525393145699</c:v>
                </c:pt>
                <c:pt idx="7215">
                  <c:v>0.15865525393145699</c:v>
                </c:pt>
                <c:pt idx="7216">
                  <c:v>0.15865525393145699</c:v>
                </c:pt>
                <c:pt idx="7217">
                  <c:v>0.15865525393145699</c:v>
                </c:pt>
                <c:pt idx="7218">
                  <c:v>0.15865525393145699</c:v>
                </c:pt>
                <c:pt idx="7219">
                  <c:v>0.15865525393145699</c:v>
                </c:pt>
                <c:pt idx="7220">
                  <c:v>0.15865525393145699</c:v>
                </c:pt>
                <c:pt idx="7221">
                  <c:v>0.15865525393145699</c:v>
                </c:pt>
                <c:pt idx="7222">
                  <c:v>0.15865525393145699</c:v>
                </c:pt>
                <c:pt idx="7223">
                  <c:v>0.15865525393145699</c:v>
                </c:pt>
                <c:pt idx="7224">
                  <c:v>0.15865525393145699</c:v>
                </c:pt>
                <c:pt idx="7225">
                  <c:v>0.15865525393145699</c:v>
                </c:pt>
                <c:pt idx="7226">
                  <c:v>0.15865525393145699</c:v>
                </c:pt>
                <c:pt idx="7227">
                  <c:v>0.15865525393145699</c:v>
                </c:pt>
                <c:pt idx="7228">
                  <c:v>0.15865525393145699</c:v>
                </c:pt>
                <c:pt idx="7229">
                  <c:v>0.15865525393145699</c:v>
                </c:pt>
                <c:pt idx="7230">
                  <c:v>0.15865525393145699</c:v>
                </c:pt>
                <c:pt idx="7231">
                  <c:v>0.15865525393145699</c:v>
                </c:pt>
                <c:pt idx="7232">
                  <c:v>0.15865525393145699</c:v>
                </c:pt>
                <c:pt idx="7233">
                  <c:v>0.15865525393145699</c:v>
                </c:pt>
                <c:pt idx="7234">
                  <c:v>0.15865525393145699</c:v>
                </c:pt>
                <c:pt idx="7235">
                  <c:v>0.15865525393145699</c:v>
                </c:pt>
                <c:pt idx="7236">
                  <c:v>0.15865525393145699</c:v>
                </c:pt>
                <c:pt idx="7237">
                  <c:v>0.15865525393145699</c:v>
                </c:pt>
                <c:pt idx="7238">
                  <c:v>0.15865525393145699</c:v>
                </c:pt>
                <c:pt idx="7239">
                  <c:v>0.15865525393145699</c:v>
                </c:pt>
                <c:pt idx="7240">
                  <c:v>0.15865525393145699</c:v>
                </c:pt>
                <c:pt idx="7241">
                  <c:v>0.15865525393145699</c:v>
                </c:pt>
                <c:pt idx="7242">
                  <c:v>0.15865525393145699</c:v>
                </c:pt>
                <c:pt idx="7243">
                  <c:v>0.15865525393145699</c:v>
                </c:pt>
                <c:pt idx="7244">
                  <c:v>0.15865525393145699</c:v>
                </c:pt>
                <c:pt idx="7245">
                  <c:v>0.15865525393145699</c:v>
                </c:pt>
                <c:pt idx="7246">
                  <c:v>0.15865525393145699</c:v>
                </c:pt>
                <c:pt idx="7247">
                  <c:v>0.15865525393145699</c:v>
                </c:pt>
                <c:pt idx="7248">
                  <c:v>0.15865525393145699</c:v>
                </c:pt>
                <c:pt idx="7249">
                  <c:v>0.15865525393145699</c:v>
                </c:pt>
                <c:pt idx="7250">
                  <c:v>0.15865525393145699</c:v>
                </c:pt>
                <c:pt idx="7251">
                  <c:v>0.15865525393145699</c:v>
                </c:pt>
                <c:pt idx="7252">
                  <c:v>0.15865525393145699</c:v>
                </c:pt>
                <c:pt idx="7253">
                  <c:v>0.15865525393145699</c:v>
                </c:pt>
                <c:pt idx="7254">
                  <c:v>0.15865525393145699</c:v>
                </c:pt>
                <c:pt idx="7255">
                  <c:v>0.15865525393145699</c:v>
                </c:pt>
                <c:pt idx="7256">
                  <c:v>0.15865525393145699</c:v>
                </c:pt>
                <c:pt idx="7257">
                  <c:v>0.15865525393145699</c:v>
                </c:pt>
                <c:pt idx="7258">
                  <c:v>0.15865525393145699</c:v>
                </c:pt>
                <c:pt idx="7259">
                  <c:v>0.15865525393145699</c:v>
                </c:pt>
                <c:pt idx="7260">
                  <c:v>0.15865525393145699</c:v>
                </c:pt>
                <c:pt idx="7261">
                  <c:v>0.15865525393145699</c:v>
                </c:pt>
                <c:pt idx="7262">
                  <c:v>0.15865525393145699</c:v>
                </c:pt>
                <c:pt idx="7263">
                  <c:v>0.15865525393145699</c:v>
                </c:pt>
                <c:pt idx="7264">
                  <c:v>0.15865525393145699</c:v>
                </c:pt>
                <c:pt idx="7265">
                  <c:v>0.15865525393145699</c:v>
                </c:pt>
                <c:pt idx="7266">
                  <c:v>0.15865525393145699</c:v>
                </c:pt>
                <c:pt idx="7267">
                  <c:v>0.15865525393145699</c:v>
                </c:pt>
                <c:pt idx="7268">
                  <c:v>0.15865525393145699</c:v>
                </c:pt>
                <c:pt idx="7269">
                  <c:v>0.15865525393145699</c:v>
                </c:pt>
                <c:pt idx="7270">
                  <c:v>0.15865525393145699</c:v>
                </c:pt>
                <c:pt idx="7271">
                  <c:v>0.15865525393145699</c:v>
                </c:pt>
                <c:pt idx="7272">
                  <c:v>0.15865525393145699</c:v>
                </c:pt>
                <c:pt idx="7273">
                  <c:v>0.15865525393145699</c:v>
                </c:pt>
                <c:pt idx="7274">
                  <c:v>0.15865525393145699</c:v>
                </c:pt>
                <c:pt idx="7275">
                  <c:v>0.15865525393145699</c:v>
                </c:pt>
                <c:pt idx="7276">
                  <c:v>0.15865525393145699</c:v>
                </c:pt>
                <c:pt idx="7277">
                  <c:v>0.15865525393145699</c:v>
                </c:pt>
                <c:pt idx="7278">
                  <c:v>0.15865525393145699</c:v>
                </c:pt>
                <c:pt idx="7279">
                  <c:v>0.15865525393145699</c:v>
                </c:pt>
                <c:pt idx="7280">
                  <c:v>0.15865525393145699</c:v>
                </c:pt>
                <c:pt idx="7281">
                  <c:v>0.15865525393145699</c:v>
                </c:pt>
                <c:pt idx="7282">
                  <c:v>0.15865525393145699</c:v>
                </c:pt>
                <c:pt idx="7283">
                  <c:v>0.15865525393145699</c:v>
                </c:pt>
                <c:pt idx="7284">
                  <c:v>0.15865525393145699</c:v>
                </c:pt>
                <c:pt idx="7285">
                  <c:v>0.15865525393145699</c:v>
                </c:pt>
                <c:pt idx="7286">
                  <c:v>0.15865525393145699</c:v>
                </c:pt>
                <c:pt idx="7287">
                  <c:v>0.15865525393145699</c:v>
                </c:pt>
                <c:pt idx="7288">
                  <c:v>0.15865525393145699</c:v>
                </c:pt>
                <c:pt idx="7289">
                  <c:v>0.15865525393145699</c:v>
                </c:pt>
                <c:pt idx="7290">
                  <c:v>0.15865525393145699</c:v>
                </c:pt>
                <c:pt idx="7291">
                  <c:v>0.15865525393145699</c:v>
                </c:pt>
                <c:pt idx="7292">
                  <c:v>0.15865525393145699</c:v>
                </c:pt>
                <c:pt idx="7293">
                  <c:v>0.15865525393145699</c:v>
                </c:pt>
                <c:pt idx="7294">
                  <c:v>0.15865525393145699</c:v>
                </c:pt>
                <c:pt idx="7295">
                  <c:v>0.15865525393145699</c:v>
                </c:pt>
                <c:pt idx="7296">
                  <c:v>0.15865525393145699</c:v>
                </c:pt>
                <c:pt idx="7297">
                  <c:v>0.15865525393145699</c:v>
                </c:pt>
                <c:pt idx="7298">
                  <c:v>0.15865525393145699</c:v>
                </c:pt>
                <c:pt idx="7299">
                  <c:v>0.15865525393145699</c:v>
                </c:pt>
                <c:pt idx="7300">
                  <c:v>0.15865525393145699</c:v>
                </c:pt>
                <c:pt idx="7301">
                  <c:v>0.15865525393145699</c:v>
                </c:pt>
                <c:pt idx="7302">
                  <c:v>0.15865525393145699</c:v>
                </c:pt>
                <c:pt idx="7303">
                  <c:v>0.15865525393145699</c:v>
                </c:pt>
                <c:pt idx="7304">
                  <c:v>0.15865525393145699</c:v>
                </c:pt>
                <c:pt idx="7305">
                  <c:v>0.15865525393145699</c:v>
                </c:pt>
                <c:pt idx="7306">
                  <c:v>0.15865525393145699</c:v>
                </c:pt>
                <c:pt idx="7307">
                  <c:v>0.15865525393145699</c:v>
                </c:pt>
                <c:pt idx="7308">
                  <c:v>0.15865525393145699</c:v>
                </c:pt>
                <c:pt idx="7309">
                  <c:v>0.15865525393145699</c:v>
                </c:pt>
                <c:pt idx="7310">
                  <c:v>0.15865525393145699</c:v>
                </c:pt>
                <c:pt idx="7311">
                  <c:v>0.15865525393145699</c:v>
                </c:pt>
                <c:pt idx="7312">
                  <c:v>0.15865525393145699</c:v>
                </c:pt>
                <c:pt idx="7313">
                  <c:v>0.15865525393145699</c:v>
                </c:pt>
                <c:pt idx="7314">
                  <c:v>0.15865525393145699</c:v>
                </c:pt>
                <c:pt idx="7315">
                  <c:v>0.15865525393145699</c:v>
                </c:pt>
                <c:pt idx="7316">
                  <c:v>0.15865525393145699</c:v>
                </c:pt>
                <c:pt idx="7317">
                  <c:v>0.15865525393145699</c:v>
                </c:pt>
                <c:pt idx="7318">
                  <c:v>0.15865525393145699</c:v>
                </c:pt>
                <c:pt idx="7319">
                  <c:v>0.15865525393145699</c:v>
                </c:pt>
                <c:pt idx="7320">
                  <c:v>0.15865525393145699</c:v>
                </c:pt>
                <c:pt idx="7321">
                  <c:v>0.15865525393145699</c:v>
                </c:pt>
                <c:pt idx="7322">
                  <c:v>0.15865525393145699</c:v>
                </c:pt>
                <c:pt idx="7323">
                  <c:v>0.15865525393145699</c:v>
                </c:pt>
                <c:pt idx="7324">
                  <c:v>0.15865525393145699</c:v>
                </c:pt>
                <c:pt idx="7325">
                  <c:v>0.15865525393145699</c:v>
                </c:pt>
                <c:pt idx="7326">
                  <c:v>0.15865525393145699</c:v>
                </c:pt>
                <c:pt idx="7327">
                  <c:v>0.15865525393145699</c:v>
                </c:pt>
                <c:pt idx="7328">
                  <c:v>0.15865525393145699</c:v>
                </c:pt>
                <c:pt idx="7329">
                  <c:v>0.15865525393145699</c:v>
                </c:pt>
                <c:pt idx="7330">
                  <c:v>0.15865525393145699</c:v>
                </c:pt>
                <c:pt idx="7331">
                  <c:v>0.15865525393145699</c:v>
                </c:pt>
                <c:pt idx="7332">
                  <c:v>0.15865525393145699</c:v>
                </c:pt>
                <c:pt idx="7333">
                  <c:v>0.15865525393145699</c:v>
                </c:pt>
                <c:pt idx="7334">
                  <c:v>0.15865525393145699</c:v>
                </c:pt>
                <c:pt idx="7335">
                  <c:v>0.15865525393145699</c:v>
                </c:pt>
                <c:pt idx="7336">
                  <c:v>0.15865525393145699</c:v>
                </c:pt>
                <c:pt idx="7337">
                  <c:v>0.15865525393145699</c:v>
                </c:pt>
                <c:pt idx="7338">
                  <c:v>0.15865525393145699</c:v>
                </c:pt>
                <c:pt idx="7339">
                  <c:v>0.15865525393145699</c:v>
                </c:pt>
                <c:pt idx="7340">
                  <c:v>0.15865525393145699</c:v>
                </c:pt>
                <c:pt idx="7341">
                  <c:v>0.15865525393145699</c:v>
                </c:pt>
                <c:pt idx="7342">
                  <c:v>0.15865525393145699</c:v>
                </c:pt>
                <c:pt idx="7343">
                  <c:v>0.15865525393145699</c:v>
                </c:pt>
                <c:pt idx="7344">
                  <c:v>0.15865525393145699</c:v>
                </c:pt>
                <c:pt idx="7345">
                  <c:v>0.15865525393145699</c:v>
                </c:pt>
                <c:pt idx="7346">
                  <c:v>0.15865525393145699</c:v>
                </c:pt>
                <c:pt idx="7347">
                  <c:v>0.15865525393145699</c:v>
                </c:pt>
                <c:pt idx="7348">
                  <c:v>0.15865525393145699</c:v>
                </c:pt>
                <c:pt idx="7349">
                  <c:v>0.15865525393145699</c:v>
                </c:pt>
                <c:pt idx="7350">
                  <c:v>0.15865525393145699</c:v>
                </c:pt>
                <c:pt idx="7351">
                  <c:v>0.15865525393145699</c:v>
                </c:pt>
                <c:pt idx="7352">
                  <c:v>0.15865525393145699</c:v>
                </c:pt>
                <c:pt idx="7353">
                  <c:v>0.15865525393145699</c:v>
                </c:pt>
                <c:pt idx="7354">
                  <c:v>0.15865525393145699</c:v>
                </c:pt>
                <c:pt idx="7355">
                  <c:v>0.15865525393145699</c:v>
                </c:pt>
                <c:pt idx="7356">
                  <c:v>0.15865525393145699</c:v>
                </c:pt>
                <c:pt idx="7357">
                  <c:v>0.15865525393145699</c:v>
                </c:pt>
                <c:pt idx="7358">
                  <c:v>0.15865525393145699</c:v>
                </c:pt>
                <c:pt idx="7359">
                  <c:v>0.15865525393145699</c:v>
                </c:pt>
                <c:pt idx="7360">
                  <c:v>0.15865525393145699</c:v>
                </c:pt>
                <c:pt idx="7361">
                  <c:v>0.15865525393145699</c:v>
                </c:pt>
                <c:pt idx="7362">
                  <c:v>0.15865525393145699</c:v>
                </c:pt>
                <c:pt idx="7363">
                  <c:v>0.15865525393145699</c:v>
                </c:pt>
                <c:pt idx="7364">
                  <c:v>0.15865525393145699</c:v>
                </c:pt>
                <c:pt idx="7365">
                  <c:v>0.15865525393145699</c:v>
                </c:pt>
                <c:pt idx="7366">
                  <c:v>0.15865525393145699</c:v>
                </c:pt>
                <c:pt idx="7367">
                  <c:v>0.15865525393145699</c:v>
                </c:pt>
                <c:pt idx="7368">
                  <c:v>0.15865525393145699</c:v>
                </c:pt>
                <c:pt idx="7369">
                  <c:v>0.15865525393145699</c:v>
                </c:pt>
                <c:pt idx="7370">
                  <c:v>0.15865525393145699</c:v>
                </c:pt>
                <c:pt idx="7371">
                  <c:v>0.15865525393145699</c:v>
                </c:pt>
                <c:pt idx="7372">
                  <c:v>0.15865525393145699</c:v>
                </c:pt>
                <c:pt idx="7373">
                  <c:v>0.15865525393145699</c:v>
                </c:pt>
                <c:pt idx="7374">
                  <c:v>0.15865525393145699</c:v>
                </c:pt>
                <c:pt idx="7375">
                  <c:v>0.15865525393145699</c:v>
                </c:pt>
                <c:pt idx="7376">
                  <c:v>0.15865525393145699</c:v>
                </c:pt>
                <c:pt idx="7377">
                  <c:v>0.15865525393145699</c:v>
                </c:pt>
                <c:pt idx="7378">
                  <c:v>0.15865525393145699</c:v>
                </c:pt>
                <c:pt idx="7379">
                  <c:v>0.15865525393145699</c:v>
                </c:pt>
                <c:pt idx="7380">
                  <c:v>0.15865525393145699</c:v>
                </c:pt>
                <c:pt idx="7381">
                  <c:v>0.15865525393145699</c:v>
                </c:pt>
                <c:pt idx="7382">
                  <c:v>0.15865525393145699</c:v>
                </c:pt>
                <c:pt idx="7383">
                  <c:v>0.15865525393145699</c:v>
                </c:pt>
                <c:pt idx="7384">
                  <c:v>0.15865525393145699</c:v>
                </c:pt>
                <c:pt idx="7385">
                  <c:v>0.15865525393145699</c:v>
                </c:pt>
                <c:pt idx="7386">
                  <c:v>0.15865525393145699</c:v>
                </c:pt>
                <c:pt idx="7387">
                  <c:v>0.15865525393145699</c:v>
                </c:pt>
                <c:pt idx="7388">
                  <c:v>0.15865525393145699</c:v>
                </c:pt>
                <c:pt idx="7389">
                  <c:v>0.15865525393145699</c:v>
                </c:pt>
                <c:pt idx="7390">
                  <c:v>0.15865525393145699</c:v>
                </c:pt>
                <c:pt idx="7391">
                  <c:v>0.15865525393145699</c:v>
                </c:pt>
                <c:pt idx="7392">
                  <c:v>0.15865525393145699</c:v>
                </c:pt>
                <c:pt idx="7393">
                  <c:v>0.15865525393145699</c:v>
                </c:pt>
                <c:pt idx="7394">
                  <c:v>0.15865525393145699</c:v>
                </c:pt>
                <c:pt idx="7395">
                  <c:v>0.15865525393145699</c:v>
                </c:pt>
                <c:pt idx="7396">
                  <c:v>0.15865525393145699</c:v>
                </c:pt>
                <c:pt idx="7397">
                  <c:v>0.15865525393145699</c:v>
                </c:pt>
                <c:pt idx="7398">
                  <c:v>0.15865525393145699</c:v>
                </c:pt>
                <c:pt idx="7399">
                  <c:v>0.15865525393145699</c:v>
                </c:pt>
                <c:pt idx="7400">
                  <c:v>0.15865525393145699</c:v>
                </c:pt>
                <c:pt idx="7401">
                  <c:v>0.15865525393145699</c:v>
                </c:pt>
                <c:pt idx="7402">
                  <c:v>0.15865525393145699</c:v>
                </c:pt>
                <c:pt idx="7403">
                  <c:v>0.15865525393145699</c:v>
                </c:pt>
                <c:pt idx="7404">
                  <c:v>0.15865525393145699</c:v>
                </c:pt>
                <c:pt idx="7405">
                  <c:v>0.15865525393145699</c:v>
                </c:pt>
                <c:pt idx="7406">
                  <c:v>0.15865525393145699</c:v>
                </c:pt>
                <c:pt idx="7407">
                  <c:v>0.15865525393145699</c:v>
                </c:pt>
                <c:pt idx="7408">
                  <c:v>0.15865525393145699</c:v>
                </c:pt>
                <c:pt idx="7409">
                  <c:v>0.15865525393145699</c:v>
                </c:pt>
                <c:pt idx="7410">
                  <c:v>0.15865525393145699</c:v>
                </c:pt>
                <c:pt idx="7411">
                  <c:v>0.15865525393145699</c:v>
                </c:pt>
                <c:pt idx="7412">
                  <c:v>0.15865525393145699</c:v>
                </c:pt>
                <c:pt idx="7413">
                  <c:v>0.15865525393145699</c:v>
                </c:pt>
                <c:pt idx="7414">
                  <c:v>0.15865525393145699</c:v>
                </c:pt>
                <c:pt idx="7415">
                  <c:v>0.15865525393145699</c:v>
                </c:pt>
                <c:pt idx="7416">
                  <c:v>0.15865525393145699</c:v>
                </c:pt>
                <c:pt idx="7417">
                  <c:v>0.15865525393145699</c:v>
                </c:pt>
                <c:pt idx="7418">
                  <c:v>0.15865525393145699</c:v>
                </c:pt>
                <c:pt idx="7419">
                  <c:v>0.15865525393145699</c:v>
                </c:pt>
                <c:pt idx="7420">
                  <c:v>0.15865525393145699</c:v>
                </c:pt>
                <c:pt idx="7421">
                  <c:v>0.15865525393145699</c:v>
                </c:pt>
                <c:pt idx="7422">
                  <c:v>0.15865525393145699</c:v>
                </c:pt>
                <c:pt idx="7423">
                  <c:v>0.15865525393145699</c:v>
                </c:pt>
                <c:pt idx="7424">
                  <c:v>0.15865525393145699</c:v>
                </c:pt>
                <c:pt idx="7425">
                  <c:v>0.15865525393145699</c:v>
                </c:pt>
                <c:pt idx="7426">
                  <c:v>0.15865525393145699</c:v>
                </c:pt>
                <c:pt idx="7427">
                  <c:v>0.15865525393145699</c:v>
                </c:pt>
                <c:pt idx="7428">
                  <c:v>0.15865525393145699</c:v>
                </c:pt>
                <c:pt idx="7429">
                  <c:v>0.15865525393145699</c:v>
                </c:pt>
                <c:pt idx="7430">
                  <c:v>0.15865525393145699</c:v>
                </c:pt>
                <c:pt idx="7431">
                  <c:v>0.15865525393145699</c:v>
                </c:pt>
                <c:pt idx="7432">
                  <c:v>0.15865525393145699</c:v>
                </c:pt>
                <c:pt idx="7433">
                  <c:v>0.15865525393145699</c:v>
                </c:pt>
                <c:pt idx="7434">
                  <c:v>0.15865525393145699</c:v>
                </c:pt>
                <c:pt idx="7435">
                  <c:v>0.15865525393145699</c:v>
                </c:pt>
                <c:pt idx="7436">
                  <c:v>0.15865525393145699</c:v>
                </c:pt>
                <c:pt idx="7437">
                  <c:v>0.15865525393145699</c:v>
                </c:pt>
                <c:pt idx="7438">
                  <c:v>0.15865525393145699</c:v>
                </c:pt>
                <c:pt idx="7439">
                  <c:v>0.15865525393145699</c:v>
                </c:pt>
                <c:pt idx="7440">
                  <c:v>0.15865525393145699</c:v>
                </c:pt>
                <c:pt idx="7441">
                  <c:v>0.15865525393145699</c:v>
                </c:pt>
                <c:pt idx="7442">
                  <c:v>0.15865525393145699</c:v>
                </c:pt>
                <c:pt idx="7443">
                  <c:v>0.15865525393145699</c:v>
                </c:pt>
                <c:pt idx="7444">
                  <c:v>0.15865525393145699</c:v>
                </c:pt>
                <c:pt idx="7445">
                  <c:v>0.15865525393145699</c:v>
                </c:pt>
                <c:pt idx="7446">
                  <c:v>0.15865525393145699</c:v>
                </c:pt>
                <c:pt idx="7447">
                  <c:v>0.15865525393145699</c:v>
                </c:pt>
                <c:pt idx="7448">
                  <c:v>0.15865525393145699</c:v>
                </c:pt>
                <c:pt idx="7449">
                  <c:v>0.15865525393145699</c:v>
                </c:pt>
                <c:pt idx="7450">
                  <c:v>0.15865525393145699</c:v>
                </c:pt>
                <c:pt idx="7451">
                  <c:v>0.15865525393145699</c:v>
                </c:pt>
                <c:pt idx="7452">
                  <c:v>0.15865525393145699</c:v>
                </c:pt>
                <c:pt idx="7453">
                  <c:v>0.15865525393145699</c:v>
                </c:pt>
                <c:pt idx="7454">
                  <c:v>0.15865525393145699</c:v>
                </c:pt>
                <c:pt idx="7455">
                  <c:v>0.15865525393145699</c:v>
                </c:pt>
                <c:pt idx="7456">
                  <c:v>0.15865525393145699</c:v>
                </c:pt>
                <c:pt idx="7457">
                  <c:v>0.15865525393145699</c:v>
                </c:pt>
                <c:pt idx="7458">
                  <c:v>0.15865525393145699</c:v>
                </c:pt>
                <c:pt idx="7459">
                  <c:v>0.15865525393145699</c:v>
                </c:pt>
                <c:pt idx="7460">
                  <c:v>0.15865525393145699</c:v>
                </c:pt>
                <c:pt idx="7461">
                  <c:v>0.15865525393145699</c:v>
                </c:pt>
                <c:pt idx="7462">
                  <c:v>0.15865525393145699</c:v>
                </c:pt>
                <c:pt idx="7463">
                  <c:v>0.15865525393145699</c:v>
                </c:pt>
                <c:pt idx="7464">
                  <c:v>0.15865525393145699</c:v>
                </c:pt>
                <c:pt idx="7465">
                  <c:v>0.15865525393145699</c:v>
                </c:pt>
                <c:pt idx="7466">
                  <c:v>0.15865525393145699</c:v>
                </c:pt>
                <c:pt idx="7467">
                  <c:v>0.15865525393145699</c:v>
                </c:pt>
                <c:pt idx="7468">
                  <c:v>0.15865525393145699</c:v>
                </c:pt>
                <c:pt idx="7469">
                  <c:v>0.15865525393145699</c:v>
                </c:pt>
                <c:pt idx="7470">
                  <c:v>0.15865525393145699</c:v>
                </c:pt>
                <c:pt idx="7471">
                  <c:v>0.15865525393145699</c:v>
                </c:pt>
                <c:pt idx="7472">
                  <c:v>0.15865525393145699</c:v>
                </c:pt>
                <c:pt idx="7473">
                  <c:v>0.15865525393145699</c:v>
                </c:pt>
                <c:pt idx="7474">
                  <c:v>0.15865525393145699</c:v>
                </c:pt>
                <c:pt idx="7475">
                  <c:v>0.15865525393145699</c:v>
                </c:pt>
                <c:pt idx="7476">
                  <c:v>0.15865525393145699</c:v>
                </c:pt>
                <c:pt idx="7477">
                  <c:v>0.15865525393145699</c:v>
                </c:pt>
                <c:pt idx="7478">
                  <c:v>0.15865525393145699</c:v>
                </c:pt>
                <c:pt idx="7479">
                  <c:v>0.15865525393145699</c:v>
                </c:pt>
                <c:pt idx="7480">
                  <c:v>0.15865525393145699</c:v>
                </c:pt>
                <c:pt idx="7481">
                  <c:v>0.15865525393145699</c:v>
                </c:pt>
                <c:pt idx="7482">
                  <c:v>0.15865525393145699</c:v>
                </c:pt>
                <c:pt idx="7483">
                  <c:v>0.15865525393145699</c:v>
                </c:pt>
                <c:pt idx="7484">
                  <c:v>0.15865525393145699</c:v>
                </c:pt>
                <c:pt idx="7485">
                  <c:v>0.15865525393145699</c:v>
                </c:pt>
                <c:pt idx="7486">
                  <c:v>0.15865525393145699</c:v>
                </c:pt>
                <c:pt idx="7487">
                  <c:v>0.15865525393145699</c:v>
                </c:pt>
                <c:pt idx="7488">
                  <c:v>0.15865525393145699</c:v>
                </c:pt>
                <c:pt idx="7489">
                  <c:v>0.15865525393145699</c:v>
                </c:pt>
                <c:pt idx="7490">
                  <c:v>0.15865525393145699</c:v>
                </c:pt>
                <c:pt idx="7491">
                  <c:v>0.15865525393145699</c:v>
                </c:pt>
                <c:pt idx="7492">
                  <c:v>0.15865525393145699</c:v>
                </c:pt>
                <c:pt idx="7493">
                  <c:v>0.15865525393145699</c:v>
                </c:pt>
                <c:pt idx="7494">
                  <c:v>0.15865525393145699</c:v>
                </c:pt>
                <c:pt idx="7495">
                  <c:v>0.15865525393145699</c:v>
                </c:pt>
                <c:pt idx="7496">
                  <c:v>0.15865525393145699</c:v>
                </c:pt>
                <c:pt idx="7497">
                  <c:v>0.15865525393145699</c:v>
                </c:pt>
                <c:pt idx="7498">
                  <c:v>0.15865525393145699</c:v>
                </c:pt>
                <c:pt idx="7499">
                  <c:v>0.15865525393145699</c:v>
                </c:pt>
                <c:pt idx="7500">
                  <c:v>0.15865525393145699</c:v>
                </c:pt>
                <c:pt idx="7501">
                  <c:v>0.15865525393145699</c:v>
                </c:pt>
                <c:pt idx="7502">
                  <c:v>0.15865525393145699</c:v>
                </c:pt>
                <c:pt idx="7503">
                  <c:v>0.15865525393145699</c:v>
                </c:pt>
                <c:pt idx="7504">
                  <c:v>0.15865525393145699</c:v>
                </c:pt>
                <c:pt idx="7505">
                  <c:v>0.15865525393145699</c:v>
                </c:pt>
                <c:pt idx="7506">
                  <c:v>0.15865525393145699</c:v>
                </c:pt>
                <c:pt idx="7507">
                  <c:v>0.15865525393145699</c:v>
                </c:pt>
                <c:pt idx="7508">
                  <c:v>0.15865525393145699</c:v>
                </c:pt>
                <c:pt idx="7509">
                  <c:v>0.15865525393145699</c:v>
                </c:pt>
                <c:pt idx="7510">
                  <c:v>0.15865525393145699</c:v>
                </c:pt>
                <c:pt idx="7511">
                  <c:v>0.15865525393145699</c:v>
                </c:pt>
                <c:pt idx="7512">
                  <c:v>0.15865525393145699</c:v>
                </c:pt>
                <c:pt idx="7513">
                  <c:v>0.15865525393145699</c:v>
                </c:pt>
                <c:pt idx="7514">
                  <c:v>0.15865525393145699</c:v>
                </c:pt>
                <c:pt idx="7515">
                  <c:v>0.15865525393145699</c:v>
                </c:pt>
                <c:pt idx="7516">
                  <c:v>0.15865525393145699</c:v>
                </c:pt>
                <c:pt idx="7517">
                  <c:v>0.15865525393145699</c:v>
                </c:pt>
                <c:pt idx="7518">
                  <c:v>0.15865525393145699</c:v>
                </c:pt>
                <c:pt idx="7519">
                  <c:v>0.15865525393145699</c:v>
                </c:pt>
                <c:pt idx="7520">
                  <c:v>0.15865525393145699</c:v>
                </c:pt>
                <c:pt idx="7521">
                  <c:v>0.15865525393145699</c:v>
                </c:pt>
                <c:pt idx="7522">
                  <c:v>0.15865525393145699</c:v>
                </c:pt>
                <c:pt idx="7523">
                  <c:v>0.15865525393145699</c:v>
                </c:pt>
                <c:pt idx="7524">
                  <c:v>0.15865525393145699</c:v>
                </c:pt>
                <c:pt idx="7525">
                  <c:v>0.15865525393145699</c:v>
                </c:pt>
                <c:pt idx="7526">
                  <c:v>0.15865525393145699</c:v>
                </c:pt>
                <c:pt idx="7527">
                  <c:v>0.15865525393145699</c:v>
                </c:pt>
                <c:pt idx="7528">
                  <c:v>0.15865525393145699</c:v>
                </c:pt>
                <c:pt idx="7529">
                  <c:v>0.15865525393145699</c:v>
                </c:pt>
                <c:pt idx="7530">
                  <c:v>0.15865525393145699</c:v>
                </c:pt>
                <c:pt idx="7531">
                  <c:v>0.15865525393145699</c:v>
                </c:pt>
                <c:pt idx="7532">
                  <c:v>0.15865525393145699</c:v>
                </c:pt>
                <c:pt idx="7533">
                  <c:v>0.15865525393145699</c:v>
                </c:pt>
                <c:pt idx="7534">
                  <c:v>0.15865525393145699</c:v>
                </c:pt>
                <c:pt idx="7535">
                  <c:v>0.15865525393145699</c:v>
                </c:pt>
                <c:pt idx="7536">
                  <c:v>0.15865525393145699</c:v>
                </c:pt>
                <c:pt idx="7537">
                  <c:v>0.15865525393145699</c:v>
                </c:pt>
                <c:pt idx="7538">
                  <c:v>0.15865525393145699</c:v>
                </c:pt>
                <c:pt idx="7539">
                  <c:v>0.15865525393145699</c:v>
                </c:pt>
                <c:pt idx="7540">
                  <c:v>0.15865525393145699</c:v>
                </c:pt>
                <c:pt idx="7541">
                  <c:v>0.15865525393145699</c:v>
                </c:pt>
                <c:pt idx="7542">
                  <c:v>0.15865525393145699</c:v>
                </c:pt>
                <c:pt idx="7543">
                  <c:v>0.15865525393145699</c:v>
                </c:pt>
                <c:pt idx="7544">
                  <c:v>0.15865525393145699</c:v>
                </c:pt>
                <c:pt idx="7545">
                  <c:v>0.15865525393145699</c:v>
                </c:pt>
                <c:pt idx="7546">
                  <c:v>0.15865525393145699</c:v>
                </c:pt>
                <c:pt idx="7547">
                  <c:v>0.15865525393145699</c:v>
                </c:pt>
                <c:pt idx="7548">
                  <c:v>0.15865525393145699</c:v>
                </c:pt>
                <c:pt idx="7549">
                  <c:v>0.15865525393145699</c:v>
                </c:pt>
                <c:pt idx="7550">
                  <c:v>0.15865525393145699</c:v>
                </c:pt>
                <c:pt idx="7551">
                  <c:v>0.15865525393145699</c:v>
                </c:pt>
                <c:pt idx="7552">
                  <c:v>0.15865525393145699</c:v>
                </c:pt>
                <c:pt idx="7553">
                  <c:v>0.15865525393145699</c:v>
                </c:pt>
                <c:pt idx="7554">
                  <c:v>0.15865525393145699</c:v>
                </c:pt>
                <c:pt idx="7555">
                  <c:v>0.15865525393145699</c:v>
                </c:pt>
                <c:pt idx="7556">
                  <c:v>0.15865525393145699</c:v>
                </c:pt>
                <c:pt idx="7557">
                  <c:v>0.15865525393145699</c:v>
                </c:pt>
                <c:pt idx="7558">
                  <c:v>0.15865525393145699</c:v>
                </c:pt>
                <c:pt idx="7559">
                  <c:v>0.15865525393145699</c:v>
                </c:pt>
                <c:pt idx="7560">
                  <c:v>0.15865525393145699</c:v>
                </c:pt>
                <c:pt idx="7561">
                  <c:v>0.15865525393145699</c:v>
                </c:pt>
                <c:pt idx="7562">
                  <c:v>0.15865525393145699</c:v>
                </c:pt>
                <c:pt idx="7563">
                  <c:v>0.15865525393145699</c:v>
                </c:pt>
                <c:pt idx="7564">
                  <c:v>0.15865525393145699</c:v>
                </c:pt>
                <c:pt idx="7565">
                  <c:v>0.15865525393145699</c:v>
                </c:pt>
                <c:pt idx="7566">
                  <c:v>0.15865525393145699</c:v>
                </c:pt>
                <c:pt idx="7567">
                  <c:v>0.15865525393145699</c:v>
                </c:pt>
                <c:pt idx="7568">
                  <c:v>0.15865525393145699</c:v>
                </c:pt>
                <c:pt idx="7569">
                  <c:v>0.15865525393145699</c:v>
                </c:pt>
                <c:pt idx="7570">
                  <c:v>0.15865525393145699</c:v>
                </c:pt>
                <c:pt idx="7571">
                  <c:v>0.15865525393145699</c:v>
                </c:pt>
                <c:pt idx="7572">
                  <c:v>0.15865525393145699</c:v>
                </c:pt>
                <c:pt idx="7573">
                  <c:v>0.15865525393145699</c:v>
                </c:pt>
                <c:pt idx="7574">
                  <c:v>0.15865525393145699</c:v>
                </c:pt>
                <c:pt idx="7575">
                  <c:v>0.15865525393145699</c:v>
                </c:pt>
                <c:pt idx="7576">
                  <c:v>0.15865525393145699</c:v>
                </c:pt>
                <c:pt idx="7577">
                  <c:v>0.15865525393145699</c:v>
                </c:pt>
                <c:pt idx="7578">
                  <c:v>0.15865525393145699</c:v>
                </c:pt>
                <c:pt idx="7579">
                  <c:v>0.15865525393145699</c:v>
                </c:pt>
                <c:pt idx="7580">
                  <c:v>0.15865525393145699</c:v>
                </c:pt>
                <c:pt idx="7581">
                  <c:v>0.15865525393145699</c:v>
                </c:pt>
                <c:pt idx="7582">
                  <c:v>0.15865525393145699</c:v>
                </c:pt>
                <c:pt idx="7583">
                  <c:v>0.15865525393145699</c:v>
                </c:pt>
                <c:pt idx="7584">
                  <c:v>0.15865525393145699</c:v>
                </c:pt>
                <c:pt idx="7585">
                  <c:v>0.15865525393145699</c:v>
                </c:pt>
                <c:pt idx="7586">
                  <c:v>0.15865525393145699</c:v>
                </c:pt>
                <c:pt idx="7587">
                  <c:v>0.15865525393145699</c:v>
                </c:pt>
                <c:pt idx="7588">
                  <c:v>0.15865525393145699</c:v>
                </c:pt>
                <c:pt idx="7589">
                  <c:v>0.15865525393145699</c:v>
                </c:pt>
                <c:pt idx="7590">
                  <c:v>0.15865525393145699</c:v>
                </c:pt>
                <c:pt idx="7591">
                  <c:v>0.15865525393145699</c:v>
                </c:pt>
                <c:pt idx="7592">
                  <c:v>0.15865525393145699</c:v>
                </c:pt>
                <c:pt idx="7593">
                  <c:v>0.15865525393145699</c:v>
                </c:pt>
                <c:pt idx="7594">
                  <c:v>0.15865525393145699</c:v>
                </c:pt>
                <c:pt idx="7595">
                  <c:v>0.15865525393145699</c:v>
                </c:pt>
                <c:pt idx="7596">
                  <c:v>0.15865525393145699</c:v>
                </c:pt>
                <c:pt idx="7597">
                  <c:v>0.15865525393145699</c:v>
                </c:pt>
                <c:pt idx="7598">
                  <c:v>0.15865525393145699</c:v>
                </c:pt>
                <c:pt idx="7599">
                  <c:v>0.15865525393145699</c:v>
                </c:pt>
                <c:pt idx="7600">
                  <c:v>0.15865525393145699</c:v>
                </c:pt>
                <c:pt idx="7601">
                  <c:v>0.15865525393145699</c:v>
                </c:pt>
                <c:pt idx="7602">
                  <c:v>0.15865525393145699</c:v>
                </c:pt>
                <c:pt idx="7603">
                  <c:v>0.15865525393145699</c:v>
                </c:pt>
                <c:pt idx="7604">
                  <c:v>0.15865525393145699</c:v>
                </c:pt>
                <c:pt idx="7605">
                  <c:v>0.15865525393145699</c:v>
                </c:pt>
                <c:pt idx="7606">
                  <c:v>0.15865525393145699</c:v>
                </c:pt>
                <c:pt idx="7607">
                  <c:v>0.15865525393145699</c:v>
                </c:pt>
                <c:pt idx="7608">
                  <c:v>0.15865525393145699</c:v>
                </c:pt>
                <c:pt idx="7609">
                  <c:v>0.15865525393145699</c:v>
                </c:pt>
                <c:pt idx="7610">
                  <c:v>0.15865525393145699</c:v>
                </c:pt>
                <c:pt idx="7611">
                  <c:v>0.15865525393145699</c:v>
                </c:pt>
                <c:pt idx="7612">
                  <c:v>0.15865525393145699</c:v>
                </c:pt>
                <c:pt idx="7613">
                  <c:v>0.15865525393145699</c:v>
                </c:pt>
                <c:pt idx="7614">
                  <c:v>0.15865525393145699</c:v>
                </c:pt>
                <c:pt idx="7615">
                  <c:v>0.15865525393145699</c:v>
                </c:pt>
                <c:pt idx="7616">
                  <c:v>0.15865525393145699</c:v>
                </c:pt>
                <c:pt idx="7617">
                  <c:v>0.15865525393145699</c:v>
                </c:pt>
                <c:pt idx="7618">
                  <c:v>0.15865525393145699</c:v>
                </c:pt>
                <c:pt idx="7619">
                  <c:v>0.15865525393145699</c:v>
                </c:pt>
                <c:pt idx="7620">
                  <c:v>0.15865525393145699</c:v>
                </c:pt>
                <c:pt idx="7621">
                  <c:v>0.15865525393145699</c:v>
                </c:pt>
                <c:pt idx="7622">
                  <c:v>0.15865525393145699</c:v>
                </c:pt>
                <c:pt idx="7623">
                  <c:v>0.15865525393145699</c:v>
                </c:pt>
                <c:pt idx="7624">
                  <c:v>0.15865525393145699</c:v>
                </c:pt>
                <c:pt idx="7625">
                  <c:v>0.15865525393145699</c:v>
                </c:pt>
                <c:pt idx="7626">
                  <c:v>0.15865525393145699</c:v>
                </c:pt>
                <c:pt idx="7627">
                  <c:v>0.15865525393145699</c:v>
                </c:pt>
                <c:pt idx="7628">
                  <c:v>0.15865525393145699</c:v>
                </c:pt>
                <c:pt idx="7629">
                  <c:v>0.15865525393145699</c:v>
                </c:pt>
                <c:pt idx="7630">
                  <c:v>0.15865525393145699</c:v>
                </c:pt>
                <c:pt idx="7631">
                  <c:v>0.15865525393145699</c:v>
                </c:pt>
                <c:pt idx="7632">
                  <c:v>0.15865525393145699</c:v>
                </c:pt>
                <c:pt idx="7633">
                  <c:v>0.15865525393145699</c:v>
                </c:pt>
                <c:pt idx="7634">
                  <c:v>0.15865525393145699</c:v>
                </c:pt>
                <c:pt idx="7635">
                  <c:v>0.15865525393145699</c:v>
                </c:pt>
                <c:pt idx="7636">
                  <c:v>0.15865525393145699</c:v>
                </c:pt>
                <c:pt idx="7637">
                  <c:v>0.15865525393145699</c:v>
                </c:pt>
                <c:pt idx="7638">
                  <c:v>0.15865525393145699</c:v>
                </c:pt>
                <c:pt idx="7639">
                  <c:v>0.15865525393145699</c:v>
                </c:pt>
                <c:pt idx="7640">
                  <c:v>0.15865525393145699</c:v>
                </c:pt>
                <c:pt idx="7641">
                  <c:v>0.15865525393145699</c:v>
                </c:pt>
                <c:pt idx="7642">
                  <c:v>0.15865525393145699</c:v>
                </c:pt>
                <c:pt idx="7643">
                  <c:v>0.15865525393145699</c:v>
                </c:pt>
                <c:pt idx="7644">
                  <c:v>0.15865525393145699</c:v>
                </c:pt>
                <c:pt idx="7645">
                  <c:v>0.15865525393145699</c:v>
                </c:pt>
                <c:pt idx="7646">
                  <c:v>0.15865525393145699</c:v>
                </c:pt>
                <c:pt idx="7647">
                  <c:v>0.15865525393145699</c:v>
                </c:pt>
                <c:pt idx="7648">
                  <c:v>0.15865525393145699</c:v>
                </c:pt>
                <c:pt idx="7649">
                  <c:v>0.15865525393145699</c:v>
                </c:pt>
                <c:pt idx="7650">
                  <c:v>0.15865525393145699</c:v>
                </c:pt>
                <c:pt idx="7651">
                  <c:v>0.15865525393145699</c:v>
                </c:pt>
                <c:pt idx="7652">
                  <c:v>0.15865525393145699</c:v>
                </c:pt>
                <c:pt idx="7653">
                  <c:v>0.15865525393145699</c:v>
                </c:pt>
                <c:pt idx="7654">
                  <c:v>0.15865525393145699</c:v>
                </c:pt>
                <c:pt idx="7655">
                  <c:v>0.15865525393145699</c:v>
                </c:pt>
                <c:pt idx="7656">
                  <c:v>0.15865525393145699</c:v>
                </c:pt>
                <c:pt idx="7657">
                  <c:v>0.15865525393145699</c:v>
                </c:pt>
                <c:pt idx="7658">
                  <c:v>0.15865525393145699</c:v>
                </c:pt>
                <c:pt idx="7659">
                  <c:v>0.15865525393145699</c:v>
                </c:pt>
                <c:pt idx="7660">
                  <c:v>0.15865525393145699</c:v>
                </c:pt>
                <c:pt idx="7661">
                  <c:v>0.15865525393145699</c:v>
                </c:pt>
                <c:pt idx="7662">
                  <c:v>0.15865525393145699</c:v>
                </c:pt>
                <c:pt idx="7663">
                  <c:v>0.15865525393145699</c:v>
                </c:pt>
                <c:pt idx="7664">
                  <c:v>0.15865525393145699</c:v>
                </c:pt>
                <c:pt idx="7665">
                  <c:v>0.15865525393145699</c:v>
                </c:pt>
                <c:pt idx="7666">
                  <c:v>0.15865525393145699</c:v>
                </c:pt>
                <c:pt idx="7667">
                  <c:v>0.15865525393145699</c:v>
                </c:pt>
                <c:pt idx="7668">
                  <c:v>0.15865525393145699</c:v>
                </c:pt>
                <c:pt idx="7669">
                  <c:v>0.15865525393145699</c:v>
                </c:pt>
                <c:pt idx="7670">
                  <c:v>0.15865525393145699</c:v>
                </c:pt>
                <c:pt idx="7671">
                  <c:v>0.15865525393145699</c:v>
                </c:pt>
                <c:pt idx="7672">
                  <c:v>0.15865525393145699</c:v>
                </c:pt>
                <c:pt idx="7673">
                  <c:v>0.15865525393145699</c:v>
                </c:pt>
                <c:pt idx="7674">
                  <c:v>0.15865525393145699</c:v>
                </c:pt>
                <c:pt idx="7675">
                  <c:v>0.15865525393145699</c:v>
                </c:pt>
                <c:pt idx="7676">
                  <c:v>0.15865525393145699</c:v>
                </c:pt>
                <c:pt idx="7677">
                  <c:v>0.15865525393145699</c:v>
                </c:pt>
                <c:pt idx="7678">
                  <c:v>0.15865525393145699</c:v>
                </c:pt>
                <c:pt idx="7679">
                  <c:v>0.15865525393145699</c:v>
                </c:pt>
                <c:pt idx="7680">
                  <c:v>0.15865525393145699</c:v>
                </c:pt>
                <c:pt idx="7681">
                  <c:v>0.15865525393145699</c:v>
                </c:pt>
                <c:pt idx="7682">
                  <c:v>0.15865525393145699</c:v>
                </c:pt>
                <c:pt idx="7683">
                  <c:v>0.15865525393145699</c:v>
                </c:pt>
                <c:pt idx="7684">
                  <c:v>0.15865525393145699</c:v>
                </c:pt>
                <c:pt idx="7685">
                  <c:v>0.15865525393145699</c:v>
                </c:pt>
                <c:pt idx="7686">
                  <c:v>0.15865525393145699</c:v>
                </c:pt>
                <c:pt idx="7687">
                  <c:v>0.15865525393145699</c:v>
                </c:pt>
                <c:pt idx="7688">
                  <c:v>0.15865525393145699</c:v>
                </c:pt>
                <c:pt idx="7689">
                  <c:v>0.15865525393145699</c:v>
                </c:pt>
                <c:pt idx="7690">
                  <c:v>0.15865525393145699</c:v>
                </c:pt>
                <c:pt idx="7691">
                  <c:v>0.15865525393145699</c:v>
                </c:pt>
                <c:pt idx="7692">
                  <c:v>0.15865525393145699</c:v>
                </c:pt>
                <c:pt idx="7693">
                  <c:v>0.15865525393145699</c:v>
                </c:pt>
                <c:pt idx="7694">
                  <c:v>0.15865525393145699</c:v>
                </c:pt>
                <c:pt idx="7695">
                  <c:v>0.15865525393145699</c:v>
                </c:pt>
                <c:pt idx="7696">
                  <c:v>0.15865525393145699</c:v>
                </c:pt>
                <c:pt idx="7697">
                  <c:v>0.15865525393145699</c:v>
                </c:pt>
                <c:pt idx="7698">
                  <c:v>0.15865525393145699</c:v>
                </c:pt>
                <c:pt idx="7699">
                  <c:v>0.15865525393145699</c:v>
                </c:pt>
                <c:pt idx="7700">
                  <c:v>0.15865525393145699</c:v>
                </c:pt>
                <c:pt idx="7701">
                  <c:v>0.15865525393145699</c:v>
                </c:pt>
                <c:pt idx="7702">
                  <c:v>0.15865525393145699</c:v>
                </c:pt>
                <c:pt idx="7703">
                  <c:v>0.15865525393145699</c:v>
                </c:pt>
                <c:pt idx="7704">
                  <c:v>0.15865525393145699</c:v>
                </c:pt>
                <c:pt idx="7705">
                  <c:v>0.15865525393145699</c:v>
                </c:pt>
                <c:pt idx="7706">
                  <c:v>0.15865525393145699</c:v>
                </c:pt>
                <c:pt idx="7707">
                  <c:v>0.15865525393145699</c:v>
                </c:pt>
                <c:pt idx="7708">
                  <c:v>0.15865525393145699</c:v>
                </c:pt>
                <c:pt idx="7709">
                  <c:v>0.15865525393145699</c:v>
                </c:pt>
                <c:pt idx="7710">
                  <c:v>0.15865525393145699</c:v>
                </c:pt>
                <c:pt idx="7711">
                  <c:v>0.15865525393145699</c:v>
                </c:pt>
                <c:pt idx="7712">
                  <c:v>0.15865525393145699</c:v>
                </c:pt>
                <c:pt idx="7713">
                  <c:v>0.15865525393145699</c:v>
                </c:pt>
                <c:pt idx="7714">
                  <c:v>0.15865525393145699</c:v>
                </c:pt>
                <c:pt idx="7715">
                  <c:v>0.15865525393145699</c:v>
                </c:pt>
                <c:pt idx="7716">
                  <c:v>0.15865525393145699</c:v>
                </c:pt>
                <c:pt idx="7717">
                  <c:v>0.15865525393145699</c:v>
                </c:pt>
                <c:pt idx="7718">
                  <c:v>0.15865525393145699</c:v>
                </c:pt>
                <c:pt idx="7719">
                  <c:v>0.15865525393145699</c:v>
                </c:pt>
                <c:pt idx="7720">
                  <c:v>0.15865525393145699</c:v>
                </c:pt>
                <c:pt idx="7721">
                  <c:v>0.15865525393145699</c:v>
                </c:pt>
                <c:pt idx="7722">
                  <c:v>0.15865525393145699</c:v>
                </c:pt>
                <c:pt idx="7723">
                  <c:v>0.15865525393145699</c:v>
                </c:pt>
                <c:pt idx="7724">
                  <c:v>0.15865525393145699</c:v>
                </c:pt>
                <c:pt idx="7725">
                  <c:v>0.15865525393145699</c:v>
                </c:pt>
                <c:pt idx="7726">
                  <c:v>0.15865525393145699</c:v>
                </c:pt>
                <c:pt idx="7727">
                  <c:v>0.15865525393145699</c:v>
                </c:pt>
                <c:pt idx="7728">
                  <c:v>0.15865525393145699</c:v>
                </c:pt>
                <c:pt idx="7729">
                  <c:v>0.15865525393145699</c:v>
                </c:pt>
                <c:pt idx="7730">
                  <c:v>0.15865525393145699</c:v>
                </c:pt>
                <c:pt idx="7731">
                  <c:v>0.15865525393145699</c:v>
                </c:pt>
                <c:pt idx="7732">
                  <c:v>0.15865525393145699</c:v>
                </c:pt>
                <c:pt idx="7733">
                  <c:v>0.15865525393145699</c:v>
                </c:pt>
                <c:pt idx="7734">
                  <c:v>0.15865525393145699</c:v>
                </c:pt>
                <c:pt idx="7735">
                  <c:v>0.15865525393145699</c:v>
                </c:pt>
                <c:pt idx="7736">
                  <c:v>0.15865525393145699</c:v>
                </c:pt>
                <c:pt idx="7737">
                  <c:v>0.15865525393145699</c:v>
                </c:pt>
                <c:pt idx="7738">
                  <c:v>0.15865525393145699</c:v>
                </c:pt>
                <c:pt idx="7739">
                  <c:v>0.15865525393145699</c:v>
                </c:pt>
                <c:pt idx="7740">
                  <c:v>0.15865525393145699</c:v>
                </c:pt>
                <c:pt idx="7741">
                  <c:v>0.15865525393145699</c:v>
                </c:pt>
                <c:pt idx="7742">
                  <c:v>0.15865525393145699</c:v>
                </c:pt>
                <c:pt idx="7743">
                  <c:v>0.15865525393145699</c:v>
                </c:pt>
                <c:pt idx="7744">
                  <c:v>0.15865525393145699</c:v>
                </c:pt>
                <c:pt idx="7745">
                  <c:v>0.15865525393145699</c:v>
                </c:pt>
                <c:pt idx="7746">
                  <c:v>0.15865525393145699</c:v>
                </c:pt>
                <c:pt idx="7747">
                  <c:v>0.15865525393145699</c:v>
                </c:pt>
                <c:pt idx="7748">
                  <c:v>0.15865525393145699</c:v>
                </c:pt>
                <c:pt idx="7749">
                  <c:v>0.15865525393145699</c:v>
                </c:pt>
                <c:pt idx="7750">
                  <c:v>0.15865525393145699</c:v>
                </c:pt>
                <c:pt idx="7751">
                  <c:v>0.15865525393145699</c:v>
                </c:pt>
                <c:pt idx="7752">
                  <c:v>0.15865525393145699</c:v>
                </c:pt>
                <c:pt idx="7753">
                  <c:v>0.15865525393145699</c:v>
                </c:pt>
                <c:pt idx="7754">
                  <c:v>0.15865525393145699</c:v>
                </c:pt>
                <c:pt idx="7755">
                  <c:v>0.15865525393145699</c:v>
                </c:pt>
                <c:pt idx="7756">
                  <c:v>0.15865525393145699</c:v>
                </c:pt>
                <c:pt idx="7757">
                  <c:v>0.15865525393145699</c:v>
                </c:pt>
                <c:pt idx="7758">
                  <c:v>0.15865525393145699</c:v>
                </c:pt>
                <c:pt idx="7759">
                  <c:v>0.15865525393145699</c:v>
                </c:pt>
                <c:pt idx="7760">
                  <c:v>0.15865525393145699</c:v>
                </c:pt>
                <c:pt idx="7761">
                  <c:v>0.15865525393145699</c:v>
                </c:pt>
                <c:pt idx="7762">
                  <c:v>0.15865525393145699</c:v>
                </c:pt>
                <c:pt idx="7763">
                  <c:v>0.15865525393145699</c:v>
                </c:pt>
                <c:pt idx="7764">
                  <c:v>0.15865525393145699</c:v>
                </c:pt>
                <c:pt idx="7765">
                  <c:v>0.15865525393145699</c:v>
                </c:pt>
                <c:pt idx="7766">
                  <c:v>0.15865525393145699</c:v>
                </c:pt>
                <c:pt idx="7767">
                  <c:v>0.15865525393145699</c:v>
                </c:pt>
                <c:pt idx="7768">
                  <c:v>0.15865525393145699</c:v>
                </c:pt>
                <c:pt idx="7769">
                  <c:v>0.15865525393145699</c:v>
                </c:pt>
                <c:pt idx="7770">
                  <c:v>0.15865525393145699</c:v>
                </c:pt>
                <c:pt idx="7771">
                  <c:v>0.15865525393145699</c:v>
                </c:pt>
                <c:pt idx="7772">
                  <c:v>0.15865525393145699</c:v>
                </c:pt>
                <c:pt idx="7773">
                  <c:v>0.15865525393145699</c:v>
                </c:pt>
                <c:pt idx="7774">
                  <c:v>0.15865525393145699</c:v>
                </c:pt>
                <c:pt idx="7775">
                  <c:v>0.15865525393145699</c:v>
                </c:pt>
                <c:pt idx="7776">
                  <c:v>0.15865525393145699</c:v>
                </c:pt>
                <c:pt idx="7777">
                  <c:v>0.15865525393145699</c:v>
                </c:pt>
                <c:pt idx="7778">
                  <c:v>0.15865525393145699</c:v>
                </c:pt>
                <c:pt idx="7779">
                  <c:v>0.15865525393145699</c:v>
                </c:pt>
                <c:pt idx="7780">
                  <c:v>0.15865525393145699</c:v>
                </c:pt>
                <c:pt idx="7781">
                  <c:v>0.15865525393145699</c:v>
                </c:pt>
                <c:pt idx="7782">
                  <c:v>0.15865525393145699</c:v>
                </c:pt>
                <c:pt idx="7783">
                  <c:v>0.15865525393145699</c:v>
                </c:pt>
                <c:pt idx="7784">
                  <c:v>0.15865525393145699</c:v>
                </c:pt>
                <c:pt idx="7785">
                  <c:v>0.15865525393145699</c:v>
                </c:pt>
                <c:pt idx="7786">
                  <c:v>0.15865525393145699</c:v>
                </c:pt>
                <c:pt idx="7787">
                  <c:v>0.15865525393145699</c:v>
                </c:pt>
                <c:pt idx="7788">
                  <c:v>0.15865525393145699</c:v>
                </c:pt>
                <c:pt idx="7789">
                  <c:v>0.15865525393145699</c:v>
                </c:pt>
                <c:pt idx="7790">
                  <c:v>0.15865525393145699</c:v>
                </c:pt>
                <c:pt idx="7791">
                  <c:v>0.15865525393145699</c:v>
                </c:pt>
                <c:pt idx="7792">
                  <c:v>0.15865525393145699</c:v>
                </c:pt>
                <c:pt idx="7793">
                  <c:v>0.15865525393145699</c:v>
                </c:pt>
                <c:pt idx="7794">
                  <c:v>0.15865525393145699</c:v>
                </c:pt>
                <c:pt idx="7795">
                  <c:v>0.15865525393145699</c:v>
                </c:pt>
                <c:pt idx="7796">
                  <c:v>0.15865525393145699</c:v>
                </c:pt>
                <c:pt idx="7797">
                  <c:v>0.15865525393145699</c:v>
                </c:pt>
                <c:pt idx="7798">
                  <c:v>0.15865525393145699</c:v>
                </c:pt>
                <c:pt idx="7799">
                  <c:v>0.15865525393145699</c:v>
                </c:pt>
                <c:pt idx="7800">
                  <c:v>0.15865525393145699</c:v>
                </c:pt>
                <c:pt idx="7801">
                  <c:v>0.15865525393145699</c:v>
                </c:pt>
                <c:pt idx="7802">
                  <c:v>0.15865525393145699</c:v>
                </c:pt>
                <c:pt idx="7803">
                  <c:v>0.15865525393145699</c:v>
                </c:pt>
                <c:pt idx="7804">
                  <c:v>0.15865525393145699</c:v>
                </c:pt>
                <c:pt idx="7805">
                  <c:v>0.15865525393145699</c:v>
                </c:pt>
                <c:pt idx="7806">
                  <c:v>0.15865525393145699</c:v>
                </c:pt>
                <c:pt idx="7807">
                  <c:v>0.15865525393145699</c:v>
                </c:pt>
                <c:pt idx="7808">
                  <c:v>0.15865525393145699</c:v>
                </c:pt>
                <c:pt idx="7809">
                  <c:v>0.15865525393145699</c:v>
                </c:pt>
                <c:pt idx="7810">
                  <c:v>0.15865525393145699</c:v>
                </c:pt>
                <c:pt idx="7811">
                  <c:v>0.15865525393145699</c:v>
                </c:pt>
                <c:pt idx="7812">
                  <c:v>0.15865525393145699</c:v>
                </c:pt>
                <c:pt idx="7813">
                  <c:v>0.15865525393145699</c:v>
                </c:pt>
                <c:pt idx="7814">
                  <c:v>0.15865525393145699</c:v>
                </c:pt>
                <c:pt idx="7815">
                  <c:v>0.15865525393145699</c:v>
                </c:pt>
                <c:pt idx="7816">
                  <c:v>0.15865525393145699</c:v>
                </c:pt>
                <c:pt idx="7817">
                  <c:v>0.15865525393145699</c:v>
                </c:pt>
                <c:pt idx="7818">
                  <c:v>0.15865525393145699</c:v>
                </c:pt>
                <c:pt idx="7819">
                  <c:v>0.15865525393145699</c:v>
                </c:pt>
                <c:pt idx="7820">
                  <c:v>0.15865525393145699</c:v>
                </c:pt>
                <c:pt idx="7821">
                  <c:v>0.15865525393145699</c:v>
                </c:pt>
                <c:pt idx="7822">
                  <c:v>0.15865525393145699</c:v>
                </c:pt>
                <c:pt idx="7823">
                  <c:v>0.15865525393145699</c:v>
                </c:pt>
                <c:pt idx="7824">
                  <c:v>0.15865525393145699</c:v>
                </c:pt>
                <c:pt idx="7825">
                  <c:v>0.15865525393145699</c:v>
                </c:pt>
                <c:pt idx="7826">
                  <c:v>0.15865525393145699</c:v>
                </c:pt>
                <c:pt idx="7827">
                  <c:v>0.15865525393145699</c:v>
                </c:pt>
                <c:pt idx="7828">
                  <c:v>0.15865525393145699</c:v>
                </c:pt>
                <c:pt idx="7829">
                  <c:v>0.15865525393145699</c:v>
                </c:pt>
                <c:pt idx="7830">
                  <c:v>0.15865525393145699</c:v>
                </c:pt>
                <c:pt idx="7831">
                  <c:v>0.15865525393145699</c:v>
                </c:pt>
                <c:pt idx="7832">
                  <c:v>0.15865525393145699</c:v>
                </c:pt>
                <c:pt idx="7833">
                  <c:v>0.15865525393145699</c:v>
                </c:pt>
                <c:pt idx="7834">
                  <c:v>0.15865525393145699</c:v>
                </c:pt>
                <c:pt idx="7835">
                  <c:v>0.15865525393145699</c:v>
                </c:pt>
                <c:pt idx="7836">
                  <c:v>0.15865525393145699</c:v>
                </c:pt>
                <c:pt idx="7837">
                  <c:v>0.15865525393145699</c:v>
                </c:pt>
                <c:pt idx="7838">
                  <c:v>0.15865525393145699</c:v>
                </c:pt>
                <c:pt idx="7839">
                  <c:v>0.15865525393145699</c:v>
                </c:pt>
                <c:pt idx="7840">
                  <c:v>0.15865525393145699</c:v>
                </c:pt>
                <c:pt idx="7841">
                  <c:v>0.15865525393145699</c:v>
                </c:pt>
                <c:pt idx="7842">
                  <c:v>0.15865525393145699</c:v>
                </c:pt>
                <c:pt idx="7843">
                  <c:v>0.15865525393145699</c:v>
                </c:pt>
                <c:pt idx="7844">
                  <c:v>0.15865525393145699</c:v>
                </c:pt>
                <c:pt idx="7845">
                  <c:v>0.15865525393145699</c:v>
                </c:pt>
                <c:pt idx="7846">
                  <c:v>0.15865525393145699</c:v>
                </c:pt>
                <c:pt idx="7847">
                  <c:v>0.15865525393145699</c:v>
                </c:pt>
                <c:pt idx="7848">
                  <c:v>0.15865525393145699</c:v>
                </c:pt>
                <c:pt idx="7849">
                  <c:v>0.15865525393145699</c:v>
                </c:pt>
                <c:pt idx="7850">
                  <c:v>0.15865525393145699</c:v>
                </c:pt>
                <c:pt idx="7851">
                  <c:v>0.15865525393145699</c:v>
                </c:pt>
                <c:pt idx="7852">
                  <c:v>0.15865525393145699</c:v>
                </c:pt>
                <c:pt idx="7853">
                  <c:v>0.15865525393145699</c:v>
                </c:pt>
                <c:pt idx="7854">
                  <c:v>0.15865525393145699</c:v>
                </c:pt>
                <c:pt idx="7855">
                  <c:v>0.15865525393145699</c:v>
                </c:pt>
                <c:pt idx="7856">
                  <c:v>0.15865525393145699</c:v>
                </c:pt>
                <c:pt idx="7857">
                  <c:v>0.15865525393145699</c:v>
                </c:pt>
                <c:pt idx="7858">
                  <c:v>0.15865525393145699</c:v>
                </c:pt>
                <c:pt idx="7859">
                  <c:v>0.15865525393145699</c:v>
                </c:pt>
                <c:pt idx="7860">
                  <c:v>0.15865525393145699</c:v>
                </c:pt>
                <c:pt idx="7861">
                  <c:v>0.15865525393145699</c:v>
                </c:pt>
                <c:pt idx="7862">
                  <c:v>0.15865525393145699</c:v>
                </c:pt>
                <c:pt idx="7863">
                  <c:v>0.15865525393145699</c:v>
                </c:pt>
                <c:pt idx="7864">
                  <c:v>0.15865525393145699</c:v>
                </c:pt>
                <c:pt idx="7865">
                  <c:v>0.15865525393145699</c:v>
                </c:pt>
                <c:pt idx="7866">
                  <c:v>0.15865525393145699</c:v>
                </c:pt>
                <c:pt idx="7867">
                  <c:v>0.15865525393145699</c:v>
                </c:pt>
                <c:pt idx="7868">
                  <c:v>0.15865525393145699</c:v>
                </c:pt>
                <c:pt idx="7869">
                  <c:v>0.15865525393145699</c:v>
                </c:pt>
                <c:pt idx="7870">
                  <c:v>0.15865525393145699</c:v>
                </c:pt>
                <c:pt idx="7871">
                  <c:v>0.15865525393145699</c:v>
                </c:pt>
                <c:pt idx="7872">
                  <c:v>0.15865525393145699</c:v>
                </c:pt>
                <c:pt idx="7873">
                  <c:v>0.15865525393145699</c:v>
                </c:pt>
                <c:pt idx="7874">
                  <c:v>0.15865525393145699</c:v>
                </c:pt>
                <c:pt idx="7875">
                  <c:v>0.15865525393145699</c:v>
                </c:pt>
                <c:pt idx="7876">
                  <c:v>0.15865525393145699</c:v>
                </c:pt>
                <c:pt idx="7877">
                  <c:v>0.15865525393145699</c:v>
                </c:pt>
                <c:pt idx="7878">
                  <c:v>0.15865525393145699</c:v>
                </c:pt>
                <c:pt idx="7879">
                  <c:v>0.15865525393145699</c:v>
                </c:pt>
                <c:pt idx="7880">
                  <c:v>0.15865525393145699</c:v>
                </c:pt>
                <c:pt idx="7881">
                  <c:v>0.15865525393145699</c:v>
                </c:pt>
                <c:pt idx="7882">
                  <c:v>0.15865525393145699</c:v>
                </c:pt>
                <c:pt idx="7883">
                  <c:v>0.15865525393145699</c:v>
                </c:pt>
                <c:pt idx="7884">
                  <c:v>0.15865525393145699</c:v>
                </c:pt>
                <c:pt idx="7885">
                  <c:v>0.15865525393145699</c:v>
                </c:pt>
                <c:pt idx="7886">
                  <c:v>0.15865525393145699</c:v>
                </c:pt>
                <c:pt idx="7887">
                  <c:v>0.15865525393145699</c:v>
                </c:pt>
                <c:pt idx="7888">
                  <c:v>0.15865525393145699</c:v>
                </c:pt>
                <c:pt idx="7889">
                  <c:v>0.15865525393145699</c:v>
                </c:pt>
                <c:pt idx="7890">
                  <c:v>0.15865525393145699</c:v>
                </c:pt>
                <c:pt idx="7891">
                  <c:v>0.15865525393145699</c:v>
                </c:pt>
                <c:pt idx="7892">
                  <c:v>0.15865525393145699</c:v>
                </c:pt>
                <c:pt idx="7893">
                  <c:v>0.15865525393145699</c:v>
                </c:pt>
                <c:pt idx="7894">
                  <c:v>0.15865525393145699</c:v>
                </c:pt>
                <c:pt idx="7895">
                  <c:v>0.15865525393145699</c:v>
                </c:pt>
                <c:pt idx="7896">
                  <c:v>0.15865525393145699</c:v>
                </c:pt>
                <c:pt idx="7897">
                  <c:v>0.15865525393145699</c:v>
                </c:pt>
                <c:pt idx="7898">
                  <c:v>0.15865525393145699</c:v>
                </c:pt>
                <c:pt idx="7899">
                  <c:v>0.15865525393145699</c:v>
                </c:pt>
                <c:pt idx="7900">
                  <c:v>0.15865525393145699</c:v>
                </c:pt>
                <c:pt idx="7901">
                  <c:v>0.15865525393145699</c:v>
                </c:pt>
                <c:pt idx="7902">
                  <c:v>0.15865525393145699</c:v>
                </c:pt>
                <c:pt idx="7903">
                  <c:v>0.15865525393145699</c:v>
                </c:pt>
                <c:pt idx="7904">
                  <c:v>0.15865525393145699</c:v>
                </c:pt>
                <c:pt idx="7905">
                  <c:v>0.15865525393145699</c:v>
                </c:pt>
                <c:pt idx="7906">
                  <c:v>0.15865525393145699</c:v>
                </c:pt>
                <c:pt idx="7907">
                  <c:v>0.15865525393145699</c:v>
                </c:pt>
                <c:pt idx="7908">
                  <c:v>0.15865525393145699</c:v>
                </c:pt>
                <c:pt idx="7909">
                  <c:v>0.15865525393145699</c:v>
                </c:pt>
                <c:pt idx="7910">
                  <c:v>0.15865525393145699</c:v>
                </c:pt>
                <c:pt idx="7911">
                  <c:v>0.15865525393145699</c:v>
                </c:pt>
                <c:pt idx="7912">
                  <c:v>0.15865525393145699</c:v>
                </c:pt>
                <c:pt idx="7913">
                  <c:v>0.15865525393145699</c:v>
                </c:pt>
                <c:pt idx="7914">
                  <c:v>0.15865525393145699</c:v>
                </c:pt>
                <c:pt idx="7915">
                  <c:v>0.15865525393145699</c:v>
                </c:pt>
                <c:pt idx="7916">
                  <c:v>0.15865525393145699</c:v>
                </c:pt>
                <c:pt idx="7917">
                  <c:v>0.15865525393145699</c:v>
                </c:pt>
                <c:pt idx="7918">
                  <c:v>0.15865525393145699</c:v>
                </c:pt>
                <c:pt idx="7919">
                  <c:v>0.15865525393145699</c:v>
                </c:pt>
                <c:pt idx="7920">
                  <c:v>0.15865525393145699</c:v>
                </c:pt>
                <c:pt idx="7921">
                  <c:v>0.15865525393145699</c:v>
                </c:pt>
                <c:pt idx="7922">
                  <c:v>0.15865525393145699</c:v>
                </c:pt>
                <c:pt idx="7923">
                  <c:v>0.15865525393145699</c:v>
                </c:pt>
                <c:pt idx="7924">
                  <c:v>0.15865525393145699</c:v>
                </c:pt>
                <c:pt idx="7925">
                  <c:v>0.15865525393145699</c:v>
                </c:pt>
                <c:pt idx="7926">
                  <c:v>0.15865525393145699</c:v>
                </c:pt>
                <c:pt idx="7927">
                  <c:v>0.15865525393145699</c:v>
                </c:pt>
                <c:pt idx="7928">
                  <c:v>0.15865525393145699</c:v>
                </c:pt>
                <c:pt idx="7929">
                  <c:v>0.15865525393145699</c:v>
                </c:pt>
                <c:pt idx="7930">
                  <c:v>0.15865525393145699</c:v>
                </c:pt>
                <c:pt idx="7931">
                  <c:v>0.15865525393145699</c:v>
                </c:pt>
                <c:pt idx="7932">
                  <c:v>0.15865525393145699</c:v>
                </c:pt>
                <c:pt idx="7933">
                  <c:v>0.15865525393145699</c:v>
                </c:pt>
                <c:pt idx="7934">
                  <c:v>0.15865525393145699</c:v>
                </c:pt>
                <c:pt idx="7935">
                  <c:v>0.15865525393145699</c:v>
                </c:pt>
                <c:pt idx="7936">
                  <c:v>0.15865525393145699</c:v>
                </c:pt>
                <c:pt idx="7937">
                  <c:v>0.15865525393145699</c:v>
                </c:pt>
                <c:pt idx="7938">
                  <c:v>0.15865525393145699</c:v>
                </c:pt>
                <c:pt idx="7939">
                  <c:v>0.15865525393145699</c:v>
                </c:pt>
                <c:pt idx="7940">
                  <c:v>0.15865525393145699</c:v>
                </c:pt>
                <c:pt idx="7941">
                  <c:v>0.15865525393145699</c:v>
                </c:pt>
                <c:pt idx="7942">
                  <c:v>0.15865525393145699</c:v>
                </c:pt>
                <c:pt idx="7943">
                  <c:v>0.15865525393145699</c:v>
                </c:pt>
                <c:pt idx="7944">
                  <c:v>0.15865525393145699</c:v>
                </c:pt>
                <c:pt idx="7945">
                  <c:v>0.15865525393145699</c:v>
                </c:pt>
                <c:pt idx="7946">
                  <c:v>0.15865525393145699</c:v>
                </c:pt>
                <c:pt idx="7947">
                  <c:v>0.15865525393145699</c:v>
                </c:pt>
                <c:pt idx="7948">
                  <c:v>0.15865525393145699</c:v>
                </c:pt>
                <c:pt idx="7949">
                  <c:v>0.15865525393145699</c:v>
                </c:pt>
                <c:pt idx="7950">
                  <c:v>0.15865525393145699</c:v>
                </c:pt>
                <c:pt idx="7951">
                  <c:v>0.15865525393145699</c:v>
                </c:pt>
                <c:pt idx="7952">
                  <c:v>0.15865525393145699</c:v>
                </c:pt>
                <c:pt idx="7953">
                  <c:v>0.15865525393145699</c:v>
                </c:pt>
                <c:pt idx="7954">
                  <c:v>0.15865525393145699</c:v>
                </c:pt>
                <c:pt idx="7955">
                  <c:v>0.15865525393145699</c:v>
                </c:pt>
                <c:pt idx="7956">
                  <c:v>0.15865525393145699</c:v>
                </c:pt>
                <c:pt idx="7957">
                  <c:v>0.15865525393145699</c:v>
                </c:pt>
                <c:pt idx="7958">
                  <c:v>0.15865525393145699</c:v>
                </c:pt>
                <c:pt idx="7959">
                  <c:v>0.15865525393145699</c:v>
                </c:pt>
                <c:pt idx="7960">
                  <c:v>0.15865525393145699</c:v>
                </c:pt>
                <c:pt idx="7961">
                  <c:v>0.15865525393145699</c:v>
                </c:pt>
                <c:pt idx="7962">
                  <c:v>0.15865525393145699</c:v>
                </c:pt>
                <c:pt idx="7963">
                  <c:v>0.15865525393145699</c:v>
                </c:pt>
                <c:pt idx="7964">
                  <c:v>0.15865525393145699</c:v>
                </c:pt>
                <c:pt idx="7965">
                  <c:v>0.15865525393145699</c:v>
                </c:pt>
                <c:pt idx="7966">
                  <c:v>0.15865525393145699</c:v>
                </c:pt>
                <c:pt idx="7967">
                  <c:v>0.15865525393145699</c:v>
                </c:pt>
                <c:pt idx="7968">
                  <c:v>0.15865525393145699</c:v>
                </c:pt>
                <c:pt idx="7969">
                  <c:v>0.15865525393145699</c:v>
                </c:pt>
                <c:pt idx="7970">
                  <c:v>0.15865525393145699</c:v>
                </c:pt>
                <c:pt idx="7971">
                  <c:v>0.15865525393145699</c:v>
                </c:pt>
                <c:pt idx="7972">
                  <c:v>0.15865525393145699</c:v>
                </c:pt>
                <c:pt idx="7973">
                  <c:v>0.15865525393145699</c:v>
                </c:pt>
                <c:pt idx="7974">
                  <c:v>0.15865525393145699</c:v>
                </c:pt>
                <c:pt idx="7975">
                  <c:v>0.15865525393145699</c:v>
                </c:pt>
                <c:pt idx="7976">
                  <c:v>0.15865525393145699</c:v>
                </c:pt>
                <c:pt idx="7977">
                  <c:v>0.15865525393145699</c:v>
                </c:pt>
                <c:pt idx="7978">
                  <c:v>0.15865525393145699</c:v>
                </c:pt>
                <c:pt idx="7979">
                  <c:v>0.15865525393145699</c:v>
                </c:pt>
                <c:pt idx="7980">
                  <c:v>0.15865525393145699</c:v>
                </c:pt>
                <c:pt idx="7981">
                  <c:v>0.15865525393145699</c:v>
                </c:pt>
                <c:pt idx="7982">
                  <c:v>0.15865525393145699</c:v>
                </c:pt>
                <c:pt idx="7983">
                  <c:v>0.15865525393145699</c:v>
                </c:pt>
                <c:pt idx="7984">
                  <c:v>0.15865525393145699</c:v>
                </c:pt>
                <c:pt idx="7985">
                  <c:v>0.15865525393145699</c:v>
                </c:pt>
                <c:pt idx="7986">
                  <c:v>0.15865525393145699</c:v>
                </c:pt>
                <c:pt idx="7987">
                  <c:v>0.15865525393145699</c:v>
                </c:pt>
                <c:pt idx="7988">
                  <c:v>0.15865525393145699</c:v>
                </c:pt>
                <c:pt idx="7989">
                  <c:v>0.15865525393145699</c:v>
                </c:pt>
                <c:pt idx="7990">
                  <c:v>0.15865525393145699</c:v>
                </c:pt>
                <c:pt idx="7991">
                  <c:v>0.15865525393145699</c:v>
                </c:pt>
                <c:pt idx="7992">
                  <c:v>0.15865525393145699</c:v>
                </c:pt>
                <c:pt idx="7993">
                  <c:v>0.15865525393145699</c:v>
                </c:pt>
                <c:pt idx="7994">
                  <c:v>0.15865525393145699</c:v>
                </c:pt>
                <c:pt idx="7995">
                  <c:v>0.15865525393145699</c:v>
                </c:pt>
                <c:pt idx="7996">
                  <c:v>0.15865525393145699</c:v>
                </c:pt>
                <c:pt idx="7997">
                  <c:v>0.15865525393145699</c:v>
                </c:pt>
                <c:pt idx="7998">
                  <c:v>0.15865525393145699</c:v>
                </c:pt>
                <c:pt idx="7999">
                  <c:v>0.15865525393145699</c:v>
                </c:pt>
                <c:pt idx="8000">
                  <c:v>0.15865525393145699</c:v>
                </c:pt>
                <c:pt idx="8001">
                  <c:v>0.15865525393145699</c:v>
                </c:pt>
                <c:pt idx="8002">
                  <c:v>0.15865525393145699</c:v>
                </c:pt>
                <c:pt idx="8003">
                  <c:v>0.15865525393145699</c:v>
                </c:pt>
                <c:pt idx="8004">
                  <c:v>0.15865525393145699</c:v>
                </c:pt>
                <c:pt idx="8005">
                  <c:v>0.15865525393145699</c:v>
                </c:pt>
                <c:pt idx="8006">
                  <c:v>0.15865525393145699</c:v>
                </c:pt>
                <c:pt idx="8007">
                  <c:v>0.15865525393145699</c:v>
                </c:pt>
                <c:pt idx="8008">
                  <c:v>0.15865525393145699</c:v>
                </c:pt>
                <c:pt idx="8009">
                  <c:v>0.15865525393145699</c:v>
                </c:pt>
                <c:pt idx="8010">
                  <c:v>0.15865525393145699</c:v>
                </c:pt>
                <c:pt idx="8011">
                  <c:v>0.15865525393145699</c:v>
                </c:pt>
                <c:pt idx="8012">
                  <c:v>0.15865525393145699</c:v>
                </c:pt>
                <c:pt idx="8013">
                  <c:v>0.15865525393145699</c:v>
                </c:pt>
                <c:pt idx="8014">
                  <c:v>0.15865525393145699</c:v>
                </c:pt>
                <c:pt idx="8015">
                  <c:v>0.15865525393145699</c:v>
                </c:pt>
                <c:pt idx="8016">
                  <c:v>0.15865525393145699</c:v>
                </c:pt>
                <c:pt idx="8017">
                  <c:v>0.15865525393145699</c:v>
                </c:pt>
                <c:pt idx="8018">
                  <c:v>0.15865525393145699</c:v>
                </c:pt>
                <c:pt idx="8019">
                  <c:v>0.15865525393145699</c:v>
                </c:pt>
                <c:pt idx="8020">
                  <c:v>0.15865525393145699</c:v>
                </c:pt>
                <c:pt idx="8021">
                  <c:v>0.15865525393145699</c:v>
                </c:pt>
                <c:pt idx="8022">
                  <c:v>0.15865525393145699</c:v>
                </c:pt>
                <c:pt idx="8023">
                  <c:v>0.15865525393145699</c:v>
                </c:pt>
                <c:pt idx="8024">
                  <c:v>0.15865525393145699</c:v>
                </c:pt>
                <c:pt idx="8025">
                  <c:v>0.15865525393145699</c:v>
                </c:pt>
                <c:pt idx="8026">
                  <c:v>0.15865525393145699</c:v>
                </c:pt>
                <c:pt idx="8027">
                  <c:v>0.15865525393145699</c:v>
                </c:pt>
                <c:pt idx="8028">
                  <c:v>0.15865525393145699</c:v>
                </c:pt>
                <c:pt idx="8029">
                  <c:v>0.15865525393145699</c:v>
                </c:pt>
                <c:pt idx="8030">
                  <c:v>0.15865525393145699</c:v>
                </c:pt>
                <c:pt idx="8031">
                  <c:v>0.15865525393145699</c:v>
                </c:pt>
                <c:pt idx="8032">
                  <c:v>0.15865525393145699</c:v>
                </c:pt>
                <c:pt idx="8033">
                  <c:v>0.15865525393145699</c:v>
                </c:pt>
                <c:pt idx="8034">
                  <c:v>0.15865525393145699</c:v>
                </c:pt>
                <c:pt idx="8035">
                  <c:v>0.15865525393145699</c:v>
                </c:pt>
                <c:pt idx="8036">
                  <c:v>0.15865525393145699</c:v>
                </c:pt>
                <c:pt idx="8037">
                  <c:v>0.15865525393145699</c:v>
                </c:pt>
                <c:pt idx="8038">
                  <c:v>0.15865525393145699</c:v>
                </c:pt>
                <c:pt idx="8039">
                  <c:v>0.15865525393145699</c:v>
                </c:pt>
                <c:pt idx="8040">
                  <c:v>0.15865525393145699</c:v>
                </c:pt>
                <c:pt idx="8041">
                  <c:v>0.15865525393145699</c:v>
                </c:pt>
                <c:pt idx="8042">
                  <c:v>0.15865525393145699</c:v>
                </c:pt>
                <c:pt idx="8043">
                  <c:v>0.15865525393145699</c:v>
                </c:pt>
                <c:pt idx="8044">
                  <c:v>0.15865525393145699</c:v>
                </c:pt>
                <c:pt idx="8045">
                  <c:v>0.15865525393145699</c:v>
                </c:pt>
                <c:pt idx="8046">
                  <c:v>0.15865525393145699</c:v>
                </c:pt>
                <c:pt idx="8047">
                  <c:v>0.15865525393145699</c:v>
                </c:pt>
                <c:pt idx="8048">
                  <c:v>0.15865525393145699</c:v>
                </c:pt>
                <c:pt idx="8049">
                  <c:v>0.15865525393145699</c:v>
                </c:pt>
                <c:pt idx="8050">
                  <c:v>0.15865525393145699</c:v>
                </c:pt>
                <c:pt idx="8051">
                  <c:v>0.15865525393145699</c:v>
                </c:pt>
                <c:pt idx="8052">
                  <c:v>0.15865525393145699</c:v>
                </c:pt>
                <c:pt idx="8053">
                  <c:v>0.15865525393145699</c:v>
                </c:pt>
                <c:pt idx="8054">
                  <c:v>0.15865525393145699</c:v>
                </c:pt>
                <c:pt idx="8055">
                  <c:v>0.15865525393145699</c:v>
                </c:pt>
                <c:pt idx="8056">
                  <c:v>0.15865525393145699</c:v>
                </c:pt>
                <c:pt idx="8057">
                  <c:v>0.15865525393145699</c:v>
                </c:pt>
                <c:pt idx="8058">
                  <c:v>0.15865525393145699</c:v>
                </c:pt>
                <c:pt idx="8059">
                  <c:v>0.15865525393145699</c:v>
                </c:pt>
                <c:pt idx="8060">
                  <c:v>0.15865525393145699</c:v>
                </c:pt>
                <c:pt idx="8061">
                  <c:v>0.15865525393145699</c:v>
                </c:pt>
                <c:pt idx="8062">
                  <c:v>0.15865525393145699</c:v>
                </c:pt>
                <c:pt idx="8063">
                  <c:v>0.15865525393145699</c:v>
                </c:pt>
                <c:pt idx="8064">
                  <c:v>0.15865525393145699</c:v>
                </c:pt>
                <c:pt idx="8065">
                  <c:v>0.15865525393145699</c:v>
                </c:pt>
                <c:pt idx="8066">
                  <c:v>0.15865525393145699</c:v>
                </c:pt>
                <c:pt idx="8067">
                  <c:v>0.15865525393145699</c:v>
                </c:pt>
                <c:pt idx="8068">
                  <c:v>0.15865525393145699</c:v>
                </c:pt>
                <c:pt idx="8069">
                  <c:v>0.15865525393145699</c:v>
                </c:pt>
                <c:pt idx="8070">
                  <c:v>0.15865525393145699</c:v>
                </c:pt>
                <c:pt idx="8071">
                  <c:v>0.15865525393145699</c:v>
                </c:pt>
                <c:pt idx="8072">
                  <c:v>0.15865525393145699</c:v>
                </c:pt>
                <c:pt idx="8073">
                  <c:v>0.15865525393145699</c:v>
                </c:pt>
                <c:pt idx="8074">
                  <c:v>0.15865525393145699</c:v>
                </c:pt>
                <c:pt idx="8075">
                  <c:v>0.15865525393145699</c:v>
                </c:pt>
                <c:pt idx="8076">
                  <c:v>0.15865525393145699</c:v>
                </c:pt>
                <c:pt idx="8077">
                  <c:v>0.15865525393145699</c:v>
                </c:pt>
                <c:pt idx="8078">
                  <c:v>0.15865525393145699</c:v>
                </c:pt>
                <c:pt idx="8079">
                  <c:v>0.15865525393145699</c:v>
                </c:pt>
                <c:pt idx="8080">
                  <c:v>0.15865525393145699</c:v>
                </c:pt>
                <c:pt idx="8081">
                  <c:v>0.15865525393145699</c:v>
                </c:pt>
                <c:pt idx="8082">
                  <c:v>0.15865525393145699</c:v>
                </c:pt>
                <c:pt idx="8083">
                  <c:v>0.15865525393145699</c:v>
                </c:pt>
                <c:pt idx="8084">
                  <c:v>0.15865525393145699</c:v>
                </c:pt>
                <c:pt idx="8085">
                  <c:v>0.15865525393145699</c:v>
                </c:pt>
                <c:pt idx="8086">
                  <c:v>0.15865525393145699</c:v>
                </c:pt>
                <c:pt idx="8087">
                  <c:v>0.15865525393145699</c:v>
                </c:pt>
                <c:pt idx="8088">
                  <c:v>0.15865525393145699</c:v>
                </c:pt>
                <c:pt idx="8089">
                  <c:v>0.15865525393145699</c:v>
                </c:pt>
                <c:pt idx="8090">
                  <c:v>0.15865525393145699</c:v>
                </c:pt>
                <c:pt idx="8091">
                  <c:v>0.15865525393145699</c:v>
                </c:pt>
                <c:pt idx="8092">
                  <c:v>0.15865525393145699</c:v>
                </c:pt>
                <c:pt idx="8093">
                  <c:v>0.15865525393145699</c:v>
                </c:pt>
                <c:pt idx="8094">
                  <c:v>0.15865525393145699</c:v>
                </c:pt>
                <c:pt idx="8095">
                  <c:v>0.15865525393145699</c:v>
                </c:pt>
                <c:pt idx="8096">
                  <c:v>0.15865525393145699</c:v>
                </c:pt>
                <c:pt idx="8097">
                  <c:v>0.15865525393145699</c:v>
                </c:pt>
                <c:pt idx="8098">
                  <c:v>0.15865525393145699</c:v>
                </c:pt>
                <c:pt idx="8099">
                  <c:v>0.15865525393145699</c:v>
                </c:pt>
                <c:pt idx="8100">
                  <c:v>0.15865525393145699</c:v>
                </c:pt>
                <c:pt idx="8101">
                  <c:v>0.15865525393145699</c:v>
                </c:pt>
                <c:pt idx="8102">
                  <c:v>0.15865525393145699</c:v>
                </c:pt>
                <c:pt idx="8103">
                  <c:v>0.15865525393145699</c:v>
                </c:pt>
                <c:pt idx="8104">
                  <c:v>0.15865525393145699</c:v>
                </c:pt>
                <c:pt idx="8105">
                  <c:v>0.15865525393145699</c:v>
                </c:pt>
                <c:pt idx="8106">
                  <c:v>0.15865525393145699</c:v>
                </c:pt>
                <c:pt idx="8107">
                  <c:v>0.15865525393145699</c:v>
                </c:pt>
                <c:pt idx="8108">
                  <c:v>0.15865525393145699</c:v>
                </c:pt>
                <c:pt idx="8109">
                  <c:v>0.15865525393145699</c:v>
                </c:pt>
                <c:pt idx="8110">
                  <c:v>0.15865525393145699</c:v>
                </c:pt>
                <c:pt idx="8111">
                  <c:v>0.15865525393145699</c:v>
                </c:pt>
                <c:pt idx="8112">
                  <c:v>0.15865525393145699</c:v>
                </c:pt>
                <c:pt idx="8113">
                  <c:v>0.15865525393145699</c:v>
                </c:pt>
                <c:pt idx="8114">
                  <c:v>0.15865525393145699</c:v>
                </c:pt>
                <c:pt idx="8115">
                  <c:v>0.15865525393145699</c:v>
                </c:pt>
                <c:pt idx="8116">
                  <c:v>0.15865525393145699</c:v>
                </c:pt>
                <c:pt idx="8117">
                  <c:v>0.15865525393145699</c:v>
                </c:pt>
                <c:pt idx="8118">
                  <c:v>0.15865525393145699</c:v>
                </c:pt>
                <c:pt idx="8119">
                  <c:v>0.15865525393145699</c:v>
                </c:pt>
                <c:pt idx="8120">
                  <c:v>0.15865525393145699</c:v>
                </c:pt>
                <c:pt idx="8121">
                  <c:v>0.15865525393145699</c:v>
                </c:pt>
                <c:pt idx="8122">
                  <c:v>0.15865525393145699</c:v>
                </c:pt>
                <c:pt idx="8123">
                  <c:v>0.15865525393145699</c:v>
                </c:pt>
                <c:pt idx="8124">
                  <c:v>0.15865525393145699</c:v>
                </c:pt>
                <c:pt idx="8125">
                  <c:v>0.15865525393145699</c:v>
                </c:pt>
                <c:pt idx="8126">
                  <c:v>0.15865525393145699</c:v>
                </c:pt>
                <c:pt idx="8127">
                  <c:v>0.15865525393145699</c:v>
                </c:pt>
                <c:pt idx="8128">
                  <c:v>0.15865525393145699</c:v>
                </c:pt>
                <c:pt idx="8129">
                  <c:v>0.15865525393145699</c:v>
                </c:pt>
                <c:pt idx="8130">
                  <c:v>0.15865525393145699</c:v>
                </c:pt>
                <c:pt idx="8131">
                  <c:v>0.15865525393145699</c:v>
                </c:pt>
                <c:pt idx="8132">
                  <c:v>0.15865525393145699</c:v>
                </c:pt>
                <c:pt idx="8133">
                  <c:v>0.15865525393145699</c:v>
                </c:pt>
                <c:pt idx="8134">
                  <c:v>0.15865525393145699</c:v>
                </c:pt>
                <c:pt idx="8135">
                  <c:v>0.15865525393145699</c:v>
                </c:pt>
                <c:pt idx="8136">
                  <c:v>0.15865525393145699</c:v>
                </c:pt>
                <c:pt idx="8137">
                  <c:v>0.15865525393145699</c:v>
                </c:pt>
                <c:pt idx="8138">
                  <c:v>0.15865525393145699</c:v>
                </c:pt>
                <c:pt idx="8139">
                  <c:v>0.15865525393145699</c:v>
                </c:pt>
                <c:pt idx="8140">
                  <c:v>0.15865525393145699</c:v>
                </c:pt>
                <c:pt idx="8141">
                  <c:v>0.15865525393145699</c:v>
                </c:pt>
                <c:pt idx="8142">
                  <c:v>0.15865525393145699</c:v>
                </c:pt>
                <c:pt idx="8143">
                  <c:v>0.15865525393145699</c:v>
                </c:pt>
                <c:pt idx="8144">
                  <c:v>0.15865525393145699</c:v>
                </c:pt>
                <c:pt idx="8145">
                  <c:v>0.15865525393145699</c:v>
                </c:pt>
                <c:pt idx="8146">
                  <c:v>0.15865525393145699</c:v>
                </c:pt>
                <c:pt idx="8147">
                  <c:v>0.15865525393145699</c:v>
                </c:pt>
                <c:pt idx="8148">
                  <c:v>0.15865525393145699</c:v>
                </c:pt>
                <c:pt idx="8149">
                  <c:v>0.15865525393145699</c:v>
                </c:pt>
                <c:pt idx="8150">
                  <c:v>0.15865525393145699</c:v>
                </c:pt>
                <c:pt idx="8151">
                  <c:v>0.15865525393145699</c:v>
                </c:pt>
                <c:pt idx="8152">
                  <c:v>0.15865525393145699</c:v>
                </c:pt>
                <c:pt idx="8153">
                  <c:v>0.15865525393145699</c:v>
                </c:pt>
                <c:pt idx="8154">
                  <c:v>0.15865525393145699</c:v>
                </c:pt>
                <c:pt idx="8155">
                  <c:v>0.15865525393145699</c:v>
                </c:pt>
                <c:pt idx="8156">
                  <c:v>0.15865525393145699</c:v>
                </c:pt>
                <c:pt idx="8157">
                  <c:v>0.15865525393145699</c:v>
                </c:pt>
                <c:pt idx="8158">
                  <c:v>0.15865525393145699</c:v>
                </c:pt>
                <c:pt idx="8159">
                  <c:v>0.15865525393145699</c:v>
                </c:pt>
                <c:pt idx="8160">
                  <c:v>0.15865525393145699</c:v>
                </c:pt>
                <c:pt idx="8161">
                  <c:v>0.15865525393145699</c:v>
                </c:pt>
                <c:pt idx="8162">
                  <c:v>0.15865525393145699</c:v>
                </c:pt>
                <c:pt idx="8163">
                  <c:v>0.15865525393145699</c:v>
                </c:pt>
                <c:pt idx="8164">
                  <c:v>0.15865525393145699</c:v>
                </c:pt>
                <c:pt idx="8165">
                  <c:v>0.15865525393145699</c:v>
                </c:pt>
                <c:pt idx="8166">
                  <c:v>0.15865525393145699</c:v>
                </c:pt>
                <c:pt idx="8167">
                  <c:v>0.15865525393145699</c:v>
                </c:pt>
                <c:pt idx="8168">
                  <c:v>0.15865525393145699</c:v>
                </c:pt>
                <c:pt idx="8169">
                  <c:v>0.15865525393145699</c:v>
                </c:pt>
                <c:pt idx="8170">
                  <c:v>0.15865525393145699</c:v>
                </c:pt>
                <c:pt idx="8171">
                  <c:v>0.15865525393145699</c:v>
                </c:pt>
                <c:pt idx="8172">
                  <c:v>0.15865525393145699</c:v>
                </c:pt>
                <c:pt idx="8173">
                  <c:v>0.15865525393145699</c:v>
                </c:pt>
                <c:pt idx="8174">
                  <c:v>0.15865525393145699</c:v>
                </c:pt>
                <c:pt idx="8175">
                  <c:v>0.15865525393145699</c:v>
                </c:pt>
                <c:pt idx="8176">
                  <c:v>0.15865525393145699</c:v>
                </c:pt>
                <c:pt idx="8177">
                  <c:v>0.15865525393145699</c:v>
                </c:pt>
                <c:pt idx="8178">
                  <c:v>0.15865525393145699</c:v>
                </c:pt>
                <c:pt idx="8179">
                  <c:v>0.15865525393145699</c:v>
                </c:pt>
                <c:pt idx="8180">
                  <c:v>0.15865525393145699</c:v>
                </c:pt>
                <c:pt idx="8181">
                  <c:v>0.15865525393145699</c:v>
                </c:pt>
                <c:pt idx="8182">
                  <c:v>0.15865525393145699</c:v>
                </c:pt>
                <c:pt idx="8183">
                  <c:v>0.15865525393145699</c:v>
                </c:pt>
                <c:pt idx="8184">
                  <c:v>0.15865525393145699</c:v>
                </c:pt>
                <c:pt idx="8185">
                  <c:v>0.15865525393145699</c:v>
                </c:pt>
                <c:pt idx="8186">
                  <c:v>0.15865525393145699</c:v>
                </c:pt>
                <c:pt idx="8187">
                  <c:v>0.15865525393145699</c:v>
                </c:pt>
                <c:pt idx="8188">
                  <c:v>0.15865525393145699</c:v>
                </c:pt>
                <c:pt idx="8189">
                  <c:v>0.15865525393145699</c:v>
                </c:pt>
                <c:pt idx="8190">
                  <c:v>0.15865525393145699</c:v>
                </c:pt>
                <c:pt idx="8191">
                  <c:v>0.15865525393145699</c:v>
                </c:pt>
                <c:pt idx="8192">
                  <c:v>0.15865525393145699</c:v>
                </c:pt>
                <c:pt idx="8193">
                  <c:v>0.15865525393145699</c:v>
                </c:pt>
                <c:pt idx="8194">
                  <c:v>0.15865525393145699</c:v>
                </c:pt>
                <c:pt idx="8195">
                  <c:v>0.15865525393145699</c:v>
                </c:pt>
                <c:pt idx="8196">
                  <c:v>0.15865525393145699</c:v>
                </c:pt>
                <c:pt idx="8197">
                  <c:v>0.15865525393145699</c:v>
                </c:pt>
                <c:pt idx="8198">
                  <c:v>0.15865525393145699</c:v>
                </c:pt>
                <c:pt idx="8199">
                  <c:v>0.15865525393145699</c:v>
                </c:pt>
                <c:pt idx="8200">
                  <c:v>0.15865525393145699</c:v>
                </c:pt>
                <c:pt idx="8201">
                  <c:v>0.15865525393145699</c:v>
                </c:pt>
                <c:pt idx="8202">
                  <c:v>0.15865525393145699</c:v>
                </c:pt>
                <c:pt idx="8203">
                  <c:v>0.15865525393145699</c:v>
                </c:pt>
                <c:pt idx="8204">
                  <c:v>0.15865525393145699</c:v>
                </c:pt>
                <c:pt idx="8205">
                  <c:v>0.15865525393145699</c:v>
                </c:pt>
                <c:pt idx="8206">
                  <c:v>0.15865525393145699</c:v>
                </c:pt>
                <c:pt idx="8207">
                  <c:v>0.15865525393145699</c:v>
                </c:pt>
                <c:pt idx="8208">
                  <c:v>0.15865525393145699</c:v>
                </c:pt>
                <c:pt idx="8209">
                  <c:v>0.15865525393145699</c:v>
                </c:pt>
                <c:pt idx="8210">
                  <c:v>0.15865525393145699</c:v>
                </c:pt>
                <c:pt idx="8211">
                  <c:v>0.15865525393145699</c:v>
                </c:pt>
                <c:pt idx="8212">
                  <c:v>0.15865525393145699</c:v>
                </c:pt>
                <c:pt idx="8213">
                  <c:v>0.15865525393145699</c:v>
                </c:pt>
                <c:pt idx="8214">
                  <c:v>0.15865525393145699</c:v>
                </c:pt>
                <c:pt idx="8215">
                  <c:v>0.15865525393145699</c:v>
                </c:pt>
                <c:pt idx="8216">
                  <c:v>0.15865525393145699</c:v>
                </c:pt>
                <c:pt idx="8217">
                  <c:v>0.15865525393145699</c:v>
                </c:pt>
                <c:pt idx="8218">
                  <c:v>0.15865525393145699</c:v>
                </c:pt>
                <c:pt idx="8219">
                  <c:v>0.15865525393145699</c:v>
                </c:pt>
                <c:pt idx="8220">
                  <c:v>0.15865525393145699</c:v>
                </c:pt>
                <c:pt idx="8221">
                  <c:v>0.15865525393145699</c:v>
                </c:pt>
                <c:pt idx="8222">
                  <c:v>0.15865525393145699</c:v>
                </c:pt>
                <c:pt idx="8223">
                  <c:v>0.15865525393145699</c:v>
                </c:pt>
                <c:pt idx="8224">
                  <c:v>0.15865525393145699</c:v>
                </c:pt>
                <c:pt idx="8225">
                  <c:v>0.15865525393145699</c:v>
                </c:pt>
                <c:pt idx="8226">
                  <c:v>0.15865525393145699</c:v>
                </c:pt>
                <c:pt idx="8227">
                  <c:v>0.15865525393145699</c:v>
                </c:pt>
                <c:pt idx="8228">
                  <c:v>0.15865525393145699</c:v>
                </c:pt>
                <c:pt idx="8229">
                  <c:v>0.15865525393145699</c:v>
                </c:pt>
                <c:pt idx="8230">
                  <c:v>0.15865525393145699</c:v>
                </c:pt>
                <c:pt idx="8231">
                  <c:v>0.15865525393145699</c:v>
                </c:pt>
                <c:pt idx="8232">
                  <c:v>0.15865525393145699</c:v>
                </c:pt>
                <c:pt idx="8233">
                  <c:v>0.15865525393145699</c:v>
                </c:pt>
                <c:pt idx="8234">
                  <c:v>0.15865525393145699</c:v>
                </c:pt>
                <c:pt idx="8235">
                  <c:v>0.15865525393145699</c:v>
                </c:pt>
                <c:pt idx="8236">
                  <c:v>0.15865525393145699</c:v>
                </c:pt>
                <c:pt idx="8237">
                  <c:v>0.15865525393145699</c:v>
                </c:pt>
                <c:pt idx="8238">
                  <c:v>0.15865525393145699</c:v>
                </c:pt>
                <c:pt idx="8239">
                  <c:v>0.15865525393145699</c:v>
                </c:pt>
                <c:pt idx="8240">
                  <c:v>0.15865525393145699</c:v>
                </c:pt>
                <c:pt idx="8241">
                  <c:v>0.15865525393145699</c:v>
                </c:pt>
                <c:pt idx="8242">
                  <c:v>0.15865525393145699</c:v>
                </c:pt>
                <c:pt idx="8243">
                  <c:v>0.15865525393145699</c:v>
                </c:pt>
                <c:pt idx="8244">
                  <c:v>0.15865525393145699</c:v>
                </c:pt>
                <c:pt idx="8245">
                  <c:v>0.15865525393145699</c:v>
                </c:pt>
                <c:pt idx="8246">
                  <c:v>0.15865525393145699</c:v>
                </c:pt>
                <c:pt idx="8247">
                  <c:v>0.15865525393145699</c:v>
                </c:pt>
                <c:pt idx="8248">
                  <c:v>0.15865525393145699</c:v>
                </c:pt>
                <c:pt idx="8249">
                  <c:v>0.15865525393145699</c:v>
                </c:pt>
                <c:pt idx="8250">
                  <c:v>0.15865525393145699</c:v>
                </c:pt>
                <c:pt idx="8251">
                  <c:v>0.15865525393145699</c:v>
                </c:pt>
                <c:pt idx="8252">
                  <c:v>0.15865525393145699</c:v>
                </c:pt>
                <c:pt idx="8253">
                  <c:v>0.15865525393145699</c:v>
                </c:pt>
                <c:pt idx="8254">
                  <c:v>0.15865525393145699</c:v>
                </c:pt>
                <c:pt idx="8255">
                  <c:v>0.15865525393145699</c:v>
                </c:pt>
                <c:pt idx="8256">
                  <c:v>0.15865525393145699</c:v>
                </c:pt>
                <c:pt idx="8257">
                  <c:v>0.15865525393145699</c:v>
                </c:pt>
                <c:pt idx="8258">
                  <c:v>0.15865525393145699</c:v>
                </c:pt>
                <c:pt idx="8259">
                  <c:v>0.15865525393145699</c:v>
                </c:pt>
                <c:pt idx="8260">
                  <c:v>0.15865525393145699</c:v>
                </c:pt>
                <c:pt idx="8261">
                  <c:v>0.15865525393145699</c:v>
                </c:pt>
                <c:pt idx="8262">
                  <c:v>0.15865525393145699</c:v>
                </c:pt>
                <c:pt idx="8263">
                  <c:v>0.15865525393145699</c:v>
                </c:pt>
                <c:pt idx="8264">
                  <c:v>0.15865525393145699</c:v>
                </c:pt>
                <c:pt idx="8265">
                  <c:v>0.15865525393145699</c:v>
                </c:pt>
                <c:pt idx="8266">
                  <c:v>0.15865525393145699</c:v>
                </c:pt>
                <c:pt idx="8267">
                  <c:v>0.15865525393145699</c:v>
                </c:pt>
                <c:pt idx="8268">
                  <c:v>0.15865525393145699</c:v>
                </c:pt>
                <c:pt idx="8269">
                  <c:v>0.15865525393145699</c:v>
                </c:pt>
                <c:pt idx="8270">
                  <c:v>0.15865525393145699</c:v>
                </c:pt>
                <c:pt idx="8271">
                  <c:v>0.15865525393145699</c:v>
                </c:pt>
                <c:pt idx="8272">
                  <c:v>0.15865525393145699</c:v>
                </c:pt>
                <c:pt idx="8273">
                  <c:v>0.15865525393145699</c:v>
                </c:pt>
                <c:pt idx="8274">
                  <c:v>0.15865525393145699</c:v>
                </c:pt>
                <c:pt idx="8275">
                  <c:v>0.15865525393145699</c:v>
                </c:pt>
                <c:pt idx="8276">
                  <c:v>0.15865525393145699</c:v>
                </c:pt>
                <c:pt idx="8277">
                  <c:v>0.15865525393145699</c:v>
                </c:pt>
                <c:pt idx="8278">
                  <c:v>0.15865525393145699</c:v>
                </c:pt>
                <c:pt idx="8279">
                  <c:v>0.15865525393145699</c:v>
                </c:pt>
                <c:pt idx="8280">
                  <c:v>0.15865525393145699</c:v>
                </c:pt>
                <c:pt idx="8281">
                  <c:v>0.15865525393145699</c:v>
                </c:pt>
                <c:pt idx="8282">
                  <c:v>0.15865525393145699</c:v>
                </c:pt>
                <c:pt idx="8283">
                  <c:v>0.15865525393145699</c:v>
                </c:pt>
                <c:pt idx="8284">
                  <c:v>0.15865525393145699</c:v>
                </c:pt>
                <c:pt idx="8285">
                  <c:v>0.15865525393145699</c:v>
                </c:pt>
                <c:pt idx="8286">
                  <c:v>0.15865525393145699</c:v>
                </c:pt>
                <c:pt idx="8287">
                  <c:v>0.15865525393145699</c:v>
                </c:pt>
                <c:pt idx="8288">
                  <c:v>0.15865525393145699</c:v>
                </c:pt>
                <c:pt idx="8289">
                  <c:v>0.15865525393145699</c:v>
                </c:pt>
                <c:pt idx="8290">
                  <c:v>0.15865525393145699</c:v>
                </c:pt>
                <c:pt idx="8291">
                  <c:v>0.15865525393145699</c:v>
                </c:pt>
                <c:pt idx="8292">
                  <c:v>0.15865525393145699</c:v>
                </c:pt>
                <c:pt idx="8293">
                  <c:v>0.15865525393145699</c:v>
                </c:pt>
                <c:pt idx="8294">
                  <c:v>0.15865525393145699</c:v>
                </c:pt>
                <c:pt idx="8295">
                  <c:v>0.15865525393145699</c:v>
                </c:pt>
                <c:pt idx="8296">
                  <c:v>0.15865525393145699</c:v>
                </c:pt>
                <c:pt idx="8297">
                  <c:v>0.15865525393145699</c:v>
                </c:pt>
                <c:pt idx="8298">
                  <c:v>0.15865525393145699</c:v>
                </c:pt>
                <c:pt idx="8299">
                  <c:v>0.15865525393145699</c:v>
                </c:pt>
                <c:pt idx="8300">
                  <c:v>0.15865525393145699</c:v>
                </c:pt>
                <c:pt idx="8301">
                  <c:v>0.15865525393145699</c:v>
                </c:pt>
                <c:pt idx="8302">
                  <c:v>0.15865525393145699</c:v>
                </c:pt>
                <c:pt idx="8303">
                  <c:v>0.15865525393145699</c:v>
                </c:pt>
                <c:pt idx="8304">
                  <c:v>0.15865525393145699</c:v>
                </c:pt>
                <c:pt idx="8305">
                  <c:v>0.15865525393145699</c:v>
                </c:pt>
                <c:pt idx="8306">
                  <c:v>0.15865525393145699</c:v>
                </c:pt>
                <c:pt idx="8307">
                  <c:v>0.15865525393145699</c:v>
                </c:pt>
                <c:pt idx="8308">
                  <c:v>0.15865525393145699</c:v>
                </c:pt>
                <c:pt idx="8309">
                  <c:v>0.15865525393145699</c:v>
                </c:pt>
                <c:pt idx="8310">
                  <c:v>0.15865525393145699</c:v>
                </c:pt>
                <c:pt idx="8311">
                  <c:v>0.15865525393145699</c:v>
                </c:pt>
                <c:pt idx="8312">
                  <c:v>0.15865525393145699</c:v>
                </c:pt>
                <c:pt idx="8313">
                  <c:v>0.15865525393145699</c:v>
                </c:pt>
                <c:pt idx="8314">
                  <c:v>0.15865525393145699</c:v>
                </c:pt>
                <c:pt idx="8315">
                  <c:v>0.15865525393145699</c:v>
                </c:pt>
                <c:pt idx="8316">
                  <c:v>0.15865525393145699</c:v>
                </c:pt>
                <c:pt idx="8317">
                  <c:v>0.15865525393145699</c:v>
                </c:pt>
                <c:pt idx="8318">
                  <c:v>0.15865525393145699</c:v>
                </c:pt>
                <c:pt idx="8319">
                  <c:v>0.15865525393145699</c:v>
                </c:pt>
                <c:pt idx="8320">
                  <c:v>0.15865525393145699</c:v>
                </c:pt>
                <c:pt idx="8321">
                  <c:v>0.15865525393145699</c:v>
                </c:pt>
                <c:pt idx="8322">
                  <c:v>0.15865525393145699</c:v>
                </c:pt>
                <c:pt idx="8323">
                  <c:v>0.15865525393145699</c:v>
                </c:pt>
                <c:pt idx="8324">
                  <c:v>0.15865525393145699</c:v>
                </c:pt>
                <c:pt idx="8325">
                  <c:v>0.15865525393145699</c:v>
                </c:pt>
                <c:pt idx="8326">
                  <c:v>0.15865525393145699</c:v>
                </c:pt>
                <c:pt idx="8327">
                  <c:v>0.15865525393145699</c:v>
                </c:pt>
                <c:pt idx="8328">
                  <c:v>0.15865525393145699</c:v>
                </c:pt>
                <c:pt idx="8329">
                  <c:v>0.15865525393145699</c:v>
                </c:pt>
                <c:pt idx="8330">
                  <c:v>0.15865525393145699</c:v>
                </c:pt>
                <c:pt idx="8331">
                  <c:v>0.15865525393145699</c:v>
                </c:pt>
                <c:pt idx="8332">
                  <c:v>0.15865525393145699</c:v>
                </c:pt>
                <c:pt idx="8333">
                  <c:v>0.15865525393145699</c:v>
                </c:pt>
                <c:pt idx="8334">
                  <c:v>0.15865525393145699</c:v>
                </c:pt>
                <c:pt idx="8335">
                  <c:v>0.15865525393145699</c:v>
                </c:pt>
                <c:pt idx="8336">
                  <c:v>0.15865525393145699</c:v>
                </c:pt>
                <c:pt idx="8337">
                  <c:v>0.15865525393145699</c:v>
                </c:pt>
                <c:pt idx="8338">
                  <c:v>0.15865525393145699</c:v>
                </c:pt>
                <c:pt idx="8339">
                  <c:v>0.15865525393145699</c:v>
                </c:pt>
                <c:pt idx="8340">
                  <c:v>0.15865525393145699</c:v>
                </c:pt>
                <c:pt idx="8341">
                  <c:v>0.15865525393145699</c:v>
                </c:pt>
                <c:pt idx="8342">
                  <c:v>0.15865525393145699</c:v>
                </c:pt>
                <c:pt idx="8343">
                  <c:v>0.15865525393145699</c:v>
                </c:pt>
                <c:pt idx="8344">
                  <c:v>0.15865525393145699</c:v>
                </c:pt>
                <c:pt idx="8345">
                  <c:v>0.15865525393145699</c:v>
                </c:pt>
                <c:pt idx="8346">
                  <c:v>0.15865525393145699</c:v>
                </c:pt>
                <c:pt idx="8347">
                  <c:v>0.15865525393145699</c:v>
                </c:pt>
                <c:pt idx="8348">
                  <c:v>0.15865525393145699</c:v>
                </c:pt>
                <c:pt idx="8349">
                  <c:v>0.15865525393145699</c:v>
                </c:pt>
                <c:pt idx="8350">
                  <c:v>0.15865525393145699</c:v>
                </c:pt>
                <c:pt idx="8351">
                  <c:v>0.15865525393145699</c:v>
                </c:pt>
                <c:pt idx="8352">
                  <c:v>0.15865525393145699</c:v>
                </c:pt>
                <c:pt idx="8353">
                  <c:v>0.15865525393145699</c:v>
                </c:pt>
                <c:pt idx="8354">
                  <c:v>0.15865525393145699</c:v>
                </c:pt>
                <c:pt idx="8355">
                  <c:v>0.15865525393145699</c:v>
                </c:pt>
                <c:pt idx="8356">
                  <c:v>0.15865525393145699</c:v>
                </c:pt>
                <c:pt idx="8357">
                  <c:v>0.15865525393145699</c:v>
                </c:pt>
                <c:pt idx="8358">
                  <c:v>0.15865525393145699</c:v>
                </c:pt>
                <c:pt idx="8359">
                  <c:v>0.15865525393145699</c:v>
                </c:pt>
                <c:pt idx="8360">
                  <c:v>0.15865525393145699</c:v>
                </c:pt>
                <c:pt idx="8361">
                  <c:v>0.15865525393145699</c:v>
                </c:pt>
                <c:pt idx="8362">
                  <c:v>0.15865525393145699</c:v>
                </c:pt>
                <c:pt idx="8363">
                  <c:v>0.15865525393145699</c:v>
                </c:pt>
                <c:pt idx="8364">
                  <c:v>0.15865525393145699</c:v>
                </c:pt>
                <c:pt idx="8365">
                  <c:v>0.15865525393145699</c:v>
                </c:pt>
                <c:pt idx="8366">
                  <c:v>0.15865525393145699</c:v>
                </c:pt>
                <c:pt idx="8367">
                  <c:v>0.15865525393145699</c:v>
                </c:pt>
                <c:pt idx="8368">
                  <c:v>0.15865525393145699</c:v>
                </c:pt>
                <c:pt idx="8369">
                  <c:v>0.15865525393145699</c:v>
                </c:pt>
                <c:pt idx="8370">
                  <c:v>0.15865525393145699</c:v>
                </c:pt>
                <c:pt idx="8371">
                  <c:v>0.15865525393145699</c:v>
                </c:pt>
                <c:pt idx="8372">
                  <c:v>0.15865525393145699</c:v>
                </c:pt>
                <c:pt idx="8373">
                  <c:v>0.15865525393145699</c:v>
                </c:pt>
                <c:pt idx="8374">
                  <c:v>0.15865525393145699</c:v>
                </c:pt>
                <c:pt idx="8375">
                  <c:v>0.15865525393145699</c:v>
                </c:pt>
                <c:pt idx="8376">
                  <c:v>0.15865525393145699</c:v>
                </c:pt>
                <c:pt idx="8377">
                  <c:v>0.15865525393145699</c:v>
                </c:pt>
                <c:pt idx="8378">
                  <c:v>0.15865525393145699</c:v>
                </c:pt>
                <c:pt idx="8379">
                  <c:v>0.15865525393145699</c:v>
                </c:pt>
                <c:pt idx="8380">
                  <c:v>0.15865525393145699</c:v>
                </c:pt>
                <c:pt idx="8381">
                  <c:v>0.15865525393145699</c:v>
                </c:pt>
                <c:pt idx="8382">
                  <c:v>0.15865525393145699</c:v>
                </c:pt>
                <c:pt idx="8383">
                  <c:v>0.15865525393145699</c:v>
                </c:pt>
                <c:pt idx="8384">
                  <c:v>0.15865525393145699</c:v>
                </c:pt>
                <c:pt idx="8385">
                  <c:v>0.15865525393145699</c:v>
                </c:pt>
                <c:pt idx="8386">
                  <c:v>0.15865525393145699</c:v>
                </c:pt>
                <c:pt idx="8387">
                  <c:v>0.15865525393145699</c:v>
                </c:pt>
                <c:pt idx="8388">
                  <c:v>0.15865525393145699</c:v>
                </c:pt>
                <c:pt idx="8389">
                  <c:v>0.15865525393145699</c:v>
                </c:pt>
                <c:pt idx="8390">
                  <c:v>0.15865525393145699</c:v>
                </c:pt>
                <c:pt idx="8391">
                  <c:v>0.15865525393145699</c:v>
                </c:pt>
                <c:pt idx="8392">
                  <c:v>0.15865525393145699</c:v>
                </c:pt>
                <c:pt idx="8393">
                  <c:v>0.15865525393145699</c:v>
                </c:pt>
                <c:pt idx="8394">
                  <c:v>0.15865525393145699</c:v>
                </c:pt>
                <c:pt idx="8395">
                  <c:v>0.15865525393145699</c:v>
                </c:pt>
                <c:pt idx="8396">
                  <c:v>0.15865525393145699</c:v>
                </c:pt>
                <c:pt idx="8397">
                  <c:v>0.15865525393145699</c:v>
                </c:pt>
                <c:pt idx="8398">
                  <c:v>0.15865525393145699</c:v>
                </c:pt>
                <c:pt idx="8399">
                  <c:v>0.15865525393145699</c:v>
                </c:pt>
                <c:pt idx="8400">
                  <c:v>0.15865525393145699</c:v>
                </c:pt>
                <c:pt idx="8401">
                  <c:v>0.15865525393145699</c:v>
                </c:pt>
                <c:pt idx="8402">
                  <c:v>0.15865525393145699</c:v>
                </c:pt>
                <c:pt idx="8403">
                  <c:v>0.15865525393145699</c:v>
                </c:pt>
                <c:pt idx="8404">
                  <c:v>0.15865525393145699</c:v>
                </c:pt>
                <c:pt idx="8405">
                  <c:v>0.15865525393145699</c:v>
                </c:pt>
                <c:pt idx="8406">
                  <c:v>0.15865525393145699</c:v>
                </c:pt>
                <c:pt idx="8407">
                  <c:v>0.15865525393145699</c:v>
                </c:pt>
                <c:pt idx="8408">
                  <c:v>0.15865525393145699</c:v>
                </c:pt>
                <c:pt idx="8409">
                  <c:v>0.15865525393145699</c:v>
                </c:pt>
                <c:pt idx="8410">
                  <c:v>0.15865525393145699</c:v>
                </c:pt>
                <c:pt idx="8411">
                  <c:v>0.15865525393145699</c:v>
                </c:pt>
                <c:pt idx="8412">
                  <c:v>0.15865525393145699</c:v>
                </c:pt>
                <c:pt idx="8413">
                  <c:v>0.15865525393145699</c:v>
                </c:pt>
                <c:pt idx="8414">
                  <c:v>0.15865525393145699</c:v>
                </c:pt>
                <c:pt idx="8415">
                  <c:v>0.15865525393145699</c:v>
                </c:pt>
                <c:pt idx="8416">
                  <c:v>0.15865525393145699</c:v>
                </c:pt>
                <c:pt idx="8417">
                  <c:v>0.15865525393145699</c:v>
                </c:pt>
                <c:pt idx="8418">
                  <c:v>0.15865525393145699</c:v>
                </c:pt>
                <c:pt idx="8419">
                  <c:v>0.15865525393145699</c:v>
                </c:pt>
                <c:pt idx="8420">
                  <c:v>0.15865525393145699</c:v>
                </c:pt>
                <c:pt idx="8421">
                  <c:v>0.15865525393145699</c:v>
                </c:pt>
                <c:pt idx="8422">
                  <c:v>0.15865525393145699</c:v>
                </c:pt>
                <c:pt idx="8423">
                  <c:v>0.15865525393145699</c:v>
                </c:pt>
                <c:pt idx="8424">
                  <c:v>0.15865525393145699</c:v>
                </c:pt>
                <c:pt idx="8425">
                  <c:v>0.15865525393145699</c:v>
                </c:pt>
                <c:pt idx="8426">
                  <c:v>0.15865525393145699</c:v>
                </c:pt>
                <c:pt idx="8427">
                  <c:v>0.15865525393145699</c:v>
                </c:pt>
                <c:pt idx="8428">
                  <c:v>0.15865525393145699</c:v>
                </c:pt>
                <c:pt idx="8429">
                  <c:v>0.15865525393145699</c:v>
                </c:pt>
                <c:pt idx="8430">
                  <c:v>0.15865525393145699</c:v>
                </c:pt>
                <c:pt idx="8431">
                  <c:v>0.15865525393145699</c:v>
                </c:pt>
                <c:pt idx="8432">
                  <c:v>0.15865525393145699</c:v>
                </c:pt>
                <c:pt idx="8433">
                  <c:v>0.15865525393145699</c:v>
                </c:pt>
                <c:pt idx="8434">
                  <c:v>0.15865525393145699</c:v>
                </c:pt>
                <c:pt idx="8435">
                  <c:v>0.15865525393145699</c:v>
                </c:pt>
                <c:pt idx="8436">
                  <c:v>0.15865525393145699</c:v>
                </c:pt>
                <c:pt idx="8437">
                  <c:v>0.15865525393145699</c:v>
                </c:pt>
                <c:pt idx="8438">
                  <c:v>0.15865525393145699</c:v>
                </c:pt>
                <c:pt idx="8439">
                  <c:v>0.15865525393145699</c:v>
                </c:pt>
                <c:pt idx="8440">
                  <c:v>0.15865525393145699</c:v>
                </c:pt>
                <c:pt idx="8441">
                  <c:v>0.15865525393145699</c:v>
                </c:pt>
                <c:pt idx="8442">
                  <c:v>0.15865525393145699</c:v>
                </c:pt>
                <c:pt idx="8443">
                  <c:v>0.15865525393145699</c:v>
                </c:pt>
                <c:pt idx="8444">
                  <c:v>0.15865525393145699</c:v>
                </c:pt>
                <c:pt idx="8445">
                  <c:v>0.15865525393145699</c:v>
                </c:pt>
                <c:pt idx="8446">
                  <c:v>0.15865525393145699</c:v>
                </c:pt>
                <c:pt idx="8447">
                  <c:v>0.15865525393145699</c:v>
                </c:pt>
                <c:pt idx="8448">
                  <c:v>0.15865525393145699</c:v>
                </c:pt>
                <c:pt idx="8449">
                  <c:v>0.15865525393145699</c:v>
                </c:pt>
                <c:pt idx="8450">
                  <c:v>0.15865525393145699</c:v>
                </c:pt>
                <c:pt idx="8451">
                  <c:v>0.15865525393145699</c:v>
                </c:pt>
                <c:pt idx="8452">
                  <c:v>0.15865525393145699</c:v>
                </c:pt>
                <c:pt idx="8453">
                  <c:v>0.15865525393145699</c:v>
                </c:pt>
                <c:pt idx="8454">
                  <c:v>0.15865525393145699</c:v>
                </c:pt>
                <c:pt idx="8455">
                  <c:v>0.15865525393145699</c:v>
                </c:pt>
                <c:pt idx="8456">
                  <c:v>0.15865525393145699</c:v>
                </c:pt>
                <c:pt idx="8457">
                  <c:v>0.15865525393145699</c:v>
                </c:pt>
                <c:pt idx="8458">
                  <c:v>0.15865525393145699</c:v>
                </c:pt>
                <c:pt idx="8459">
                  <c:v>0.15865525393145699</c:v>
                </c:pt>
                <c:pt idx="8460">
                  <c:v>0.15865525393145699</c:v>
                </c:pt>
                <c:pt idx="8461">
                  <c:v>0.15865525393145699</c:v>
                </c:pt>
                <c:pt idx="8462">
                  <c:v>0.15865525393145699</c:v>
                </c:pt>
                <c:pt idx="8463">
                  <c:v>0.15865525393145699</c:v>
                </c:pt>
                <c:pt idx="8464">
                  <c:v>0.15865525393145699</c:v>
                </c:pt>
                <c:pt idx="8465">
                  <c:v>0.15865525393145699</c:v>
                </c:pt>
                <c:pt idx="8466">
                  <c:v>0.15865525393145699</c:v>
                </c:pt>
                <c:pt idx="8467">
                  <c:v>0.15865525393145699</c:v>
                </c:pt>
                <c:pt idx="8468">
                  <c:v>0.15865525393145699</c:v>
                </c:pt>
                <c:pt idx="8469">
                  <c:v>0.15865525393145699</c:v>
                </c:pt>
                <c:pt idx="8470">
                  <c:v>0.15865525393145699</c:v>
                </c:pt>
                <c:pt idx="8471">
                  <c:v>0.15865525393145699</c:v>
                </c:pt>
                <c:pt idx="8472">
                  <c:v>0.15865525393145699</c:v>
                </c:pt>
                <c:pt idx="8473">
                  <c:v>0.15865525393145699</c:v>
                </c:pt>
                <c:pt idx="8474">
                  <c:v>0.15865525393145699</c:v>
                </c:pt>
                <c:pt idx="8475">
                  <c:v>0.15865525393145699</c:v>
                </c:pt>
                <c:pt idx="8476">
                  <c:v>0.15865525393145699</c:v>
                </c:pt>
                <c:pt idx="8477">
                  <c:v>0.15865525393145699</c:v>
                </c:pt>
                <c:pt idx="8478">
                  <c:v>0.15865525393145699</c:v>
                </c:pt>
                <c:pt idx="8479">
                  <c:v>0.15865525393145699</c:v>
                </c:pt>
                <c:pt idx="8480">
                  <c:v>0.15865525393145699</c:v>
                </c:pt>
                <c:pt idx="8481">
                  <c:v>0.15865525393145699</c:v>
                </c:pt>
                <c:pt idx="8482">
                  <c:v>0.15865525393145699</c:v>
                </c:pt>
                <c:pt idx="8483">
                  <c:v>0.15865525393145699</c:v>
                </c:pt>
                <c:pt idx="8484">
                  <c:v>0.15865525393145699</c:v>
                </c:pt>
                <c:pt idx="8485">
                  <c:v>0.15865525393145699</c:v>
                </c:pt>
                <c:pt idx="8486">
                  <c:v>0.15865525393145699</c:v>
                </c:pt>
                <c:pt idx="8487">
                  <c:v>0.15865525393145699</c:v>
                </c:pt>
                <c:pt idx="8488">
                  <c:v>0.15865525393145699</c:v>
                </c:pt>
                <c:pt idx="8489">
                  <c:v>0.15865525393145699</c:v>
                </c:pt>
                <c:pt idx="8490">
                  <c:v>0.15865525393145699</c:v>
                </c:pt>
                <c:pt idx="8491">
                  <c:v>0.15865525393145699</c:v>
                </c:pt>
                <c:pt idx="8492">
                  <c:v>0.15865525393145699</c:v>
                </c:pt>
                <c:pt idx="8493">
                  <c:v>0.15865525393145699</c:v>
                </c:pt>
                <c:pt idx="8494">
                  <c:v>0.15865525393145699</c:v>
                </c:pt>
                <c:pt idx="8495">
                  <c:v>0.15865525393145699</c:v>
                </c:pt>
                <c:pt idx="8496">
                  <c:v>0.15865525393145699</c:v>
                </c:pt>
                <c:pt idx="8497">
                  <c:v>0.15865525393145699</c:v>
                </c:pt>
                <c:pt idx="8498">
                  <c:v>0.15865525393145699</c:v>
                </c:pt>
                <c:pt idx="8499">
                  <c:v>0.15865525393145699</c:v>
                </c:pt>
                <c:pt idx="8500">
                  <c:v>0.15865525393145699</c:v>
                </c:pt>
                <c:pt idx="8501">
                  <c:v>0.15865525393145699</c:v>
                </c:pt>
                <c:pt idx="8502">
                  <c:v>0.15865525393145699</c:v>
                </c:pt>
                <c:pt idx="8503">
                  <c:v>0.15865525393145699</c:v>
                </c:pt>
                <c:pt idx="8504">
                  <c:v>0.15865525393145699</c:v>
                </c:pt>
                <c:pt idx="8505">
                  <c:v>0.15865525393145699</c:v>
                </c:pt>
                <c:pt idx="8506">
                  <c:v>0.15865525393145699</c:v>
                </c:pt>
                <c:pt idx="8507">
                  <c:v>0.15865525393145699</c:v>
                </c:pt>
                <c:pt idx="8508">
                  <c:v>0.15865525393145699</c:v>
                </c:pt>
                <c:pt idx="8509">
                  <c:v>0.15865525393145699</c:v>
                </c:pt>
                <c:pt idx="8510">
                  <c:v>0.15865525393145699</c:v>
                </c:pt>
                <c:pt idx="8511">
                  <c:v>0.15865525393145699</c:v>
                </c:pt>
                <c:pt idx="8512">
                  <c:v>0.15865525393145699</c:v>
                </c:pt>
                <c:pt idx="8513">
                  <c:v>0.15865525393145699</c:v>
                </c:pt>
                <c:pt idx="8514">
                  <c:v>0.15865525393145699</c:v>
                </c:pt>
                <c:pt idx="8515">
                  <c:v>0.15865525393145699</c:v>
                </c:pt>
                <c:pt idx="8516">
                  <c:v>0.15865525393145699</c:v>
                </c:pt>
                <c:pt idx="8517">
                  <c:v>0.15865525393145699</c:v>
                </c:pt>
                <c:pt idx="8518">
                  <c:v>0.15865525393145699</c:v>
                </c:pt>
                <c:pt idx="8519">
                  <c:v>0.15865525393145699</c:v>
                </c:pt>
                <c:pt idx="8520">
                  <c:v>0.15865525393145699</c:v>
                </c:pt>
                <c:pt idx="8521">
                  <c:v>0.15865525393145699</c:v>
                </c:pt>
                <c:pt idx="8522">
                  <c:v>0.15865525393145699</c:v>
                </c:pt>
                <c:pt idx="8523">
                  <c:v>0.15865525393145699</c:v>
                </c:pt>
                <c:pt idx="8524">
                  <c:v>0.15865525393145699</c:v>
                </c:pt>
                <c:pt idx="8525">
                  <c:v>0.15865525393145699</c:v>
                </c:pt>
                <c:pt idx="8526">
                  <c:v>0.15865525393145699</c:v>
                </c:pt>
                <c:pt idx="8527">
                  <c:v>0.15865525393145699</c:v>
                </c:pt>
                <c:pt idx="8528">
                  <c:v>0.15865525393145699</c:v>
                </c:pt>
                <c:pt idx="8529">
                  <c:v>0.15865525393145699</c:v>
                </c:pt>
                <c:pt idx="8530">
                  <c:v>0.15865525393145699</c:v>
                </c:pt>
                <c:pt idx="8531">
                  <c:v>0.15865525393145699</c:v>
                </c:pt>
                <c:pt idx="8532">
                  <c:v>0.15865525393145699</c:v>
                </c:pt>
                <c:pt idx="8533">
                  <c:v>0.15865525393145699</c:v>
                </c:pt>
                <c:pt idx="8534">
                  <c:v>0.15865525393145699</c:v>
                </c:pt>
                <c:pt idx="8535">
                  <c:v>0.15865525393145699</c:v>
                </c:pt>
                <c:pt idx="8536">
                  <c:v>0.15865525393145699</c:v>
                </c:pt>
                <c:pt idx="8537">
                  <c:v>0.15865525393145699</c:v>
                </c:pt>
                <c:pt idx="8538">
                  <c:v>0.15865525393145699</c:v>
                </c:pt>
                <c:pt idx="8539">
                  <c:v>0.15865525393145699</c:v>
                </c:pt>
                <c:pt idx="8540">
                  <c:v>0.15865525393145699</c:v>
                </c:pt>
                <c:pt idx="8541">
                  <c:v>0.15865525393145699</c:v>
                </c:pt>
                <c:pt idx="8542">
                  <c:v>0.15865525393145699</c:v>
                </c:pt>
                <c:pt idx="8543">
                  <c:v>0.15865525393145699</c:v>
                </c:pt>
                <c:pt idx="8544">
                  <c:v>0.15865525393145699</c:v>
                </c:pt>
                <c:pt idx="8545">
                  <c:v>0.15865525393145699</c:v>
                </c:pt>
                <c:pt idx="8546">
                  <c:v>0.15865525393145699</c:v>
                </c:pt>
                <c:pt idx="8547">
                  <c:v>0.15865525393145699</c:v>
                </c:pt>
                <c:pt idx="8548">
                  <c:v>0.15865525393145699</c:v>
                </c:pt>
                <c:pt idx="8549">
                  <c:v>0.15865525393145699</c:v>
                </c:pt>
                <c:pt idx="8550">
                  <c:v>0.15865525393145699</c:v>
                </c:pt>
                <c:pt idx="8551">
                  <c:v>0.15865525393145699</c:v>
                </c:pt>
                <c:pt idx="8552">
                  <c:v>0.15865525393145699</c:v>
                </c:pt>
                <c:pt idx="8553">
                  <c:v>0.15865525393145699</c:v>
                </c:pt>
                <c:pt idx="8554">
                  <c:v>0.15865525393145699</c:v>
                </c:pt>
                <c:pt idx="8555">
                  <c:v>0.15865525393145699</c:v>
                </c:pt>
                <c:pt idx="8556">
                  <c:v>0.15865525393145699</c:v>
                </c:pt>
                <c:pt idx="8557">
                  <c:v>0.15865525393145699</c:v>
                </c:pt>
                <c:pt idx="8558">
                  <c:v>0.15865525393145699</c:v>
                </c:pt>
                <c:pt idx="8559">
                  <c:v>0.15865525393145699</c:v>
                </c:pt>
                <c:pt idx="8560">
                  <c:v>0.15865525393145699</c:v>
                </c:pt>
                <c:pt idx="8561">
                  <c:v>0.15865525393145699</c:v>
                </c:pt>
                <c:pt idx="8562">
                  <c:v>0.15865525393145699</c:v>
                </c:pt>
                <c:pt idx="8563">
                  <c:v>0.15865525393145699</c:v>
                </c:pt>
                <c:pt idx="8564">
                  <c:v>0.15865525393145699</c:v>
                </c:pt>
                <c:pt idx="8565">
                  <c:v>0.15865525393145699</c:v>
                </c:pt>
                <c:pt idx="8566">
                  <c:v>0.15865525393145699</c:v>
                </c:pt>
                <c:pt idx="8567">
                  <c:v>0.15865525393145699</c:v>
                </c:pt>
                <c:pt idx="8568">
                  <c:v>0.15865525393145699</c:v>
                </c:pt>
                <c:pt idx="8569">
                  <c:v>0.15865525393145699</c:v>
                </c:pt>
                <c:pt idx="8570">
                  <c:v>0.15865525393145699</c:v>
                </c:pt>
                <c:pt idx="8571">
                  <c:v>0.15865525393145699</c:v>
                </c:pt>
                <c:pt idx="8572">
                  <c:v>0.15865525393145699</c:v>
                </c:pt>
                <c:pt idx="8573">
                  <c:v>0.15865525393145699</c:v>
                </c:pt>
                <c:pt idx="8574">
                  <c:v>0.15865525393145699</c:v>
                </c:pt>
                <c:pt idx="8575">
                  <c:v>0.15865525393145699</c:v>
                </c:pt>
                <c:pt idx="8576">
                  <c:v>0.15865525393145699</c:v>
                </c:pt>
                <c:pt idx="8577">
                  <c:v>0.15865525393145699</c:v>
                </c:pt>
                <c:pt idx="8578">
                  <c:v>0.15865525393145699</c:v>
                </c:pt>
                <c:pt idx="8579">
                  <c:v>0.15865525393145699</c:v>
                </c:pt>
                <c:pt idx="8580">
                  <c:v>0.15865525393145699</c:v>
                </c:pt>
                <c:pt idx="8581">
                  <c:v>0.15865525393145699</c:v>
                </c:pt>
                <c:pt idx="8582">
                  <c:v>0.15865525393145699</c:v>
                </c:pt>
                <c:pt idx="8583">
                  <c:v>0.15865525393145699</c:v>
                </c:pt>
                <c:pt idx="8584">
                  <c:v>0.15865525393145699</c:v>
                </c:pt>
                <c:pt idx="8585">
                  <c:v>0.15865525393145699</c:v>
                </c:pt>
                <c:pt idx="8586">
                  <c:v>0.15865525393145699</c:v>
                </c:pt>
                <c:pt idx="8587">
                  <c:v>0.15865525393145699</c:v>
                </c:pt>
                <c:pt idx="8588">
                  <c:v>0.15865525393145699</c:v>
                </c:pt>
                <c:pt idx="8589">
                  <c:v>0.15865525393145699</c:v>
                </c:pt>
                <c:pt idx="8590">
                  <c:v>0.15865525393145699</c:v>
                </c:pt>
                <c:pt idx="8591">
                  <c:v>0.15865525393145699</c:v>
                </c:pt>
                <c:pt idx="8592">
                  <c:v>0.15865525393145699</c:v>
                </c:pt>
                <c:pt idx="8593">
                  <c:v>0.15865525393145699</c:v>
                </c:pt>
                <c:pt idx="8594">
                  <c:v>0.15865525393145699</c:v>
                </c:pt>
                <c:pt idx="8595">
                  <c:v>0.15865525393145699</c:v>
                </c:pt>
                <c:pt idx="8596">
                  <c:v>0.15865525393145699</c:v>
                </c:pt>
                <c:pt idx="8597">
                  <c:v>0.15865525393145699</c:v>
                </c:pt>
                <c:pt idx="8598">
                  <c:v>0.15865525393145699</c:v>
                </c:pt>
                <c:pt idx="8599">
                  <c:v>0.15865525393145699</c:v>
                </c:pt>
                <c:pt idx="8600">
                  <c:v>0.15865525393145699</c:v>
                </c:pt>
                <c:pt idx="8601">
                  <c:v>0.15865525393145699</c:v>
                </c:pt>
                <c:pt idx="8602">
                  <c:v>0.15865525393145699</c:v>
                </c:pt>
                <c:pt idx="8603">
                  <c:v>0.15865525393145699</c:v>
                </c:pt>
                <c:pt idx="8604">
                  <c:v>0.15865525393145699</c:v>
                </c:pt>
                <c:pt idx="8605">
                  <c:v>0.15865525393145699</c:v>
                </c:pt>
                <c:pt idx="8606">
                  <c:v>0.15865525393145699</c:v>
                </c:pt>
                <c:pt idx="8607">
                  <c:v>0.15865525393145699</c:v>
                </c:pt>
                <c:pt idx="8608">
                  <c:v>0.15865525393145699</c:v>
                </c:pt>
                <c:pt idx="8609">
                  <c:v>0.15865525393145699</c:v>
                </c:pt>
                <c:pt idx="8610">
                  <c:v>0.15865525393145699</c:v>
                </c:pt>
                <c:pt idx="8611">
                  <c:v>0.15865525393145699</c:v>
                </c:pt>
                <c:pt idx="8612">
                  <c:v>0.15865525393145699</c:v>
                </c:pt>
                <c:pt idx="8613">
                  <c:v>0.15865525393145699</c:v>
                </c:pt>
                <c:pt idx="8614">
                  <c:v>0.15865525393145699</c:v>
                </c:pt>
                <c:pt idx="8615">
                  <c:v>0.15865525393145699</c:v>
                </c:pt>
                <c:pt idx="8616">
                  <c:v>0.15865525393145699</c:v>
                </c:pt>
                <c:pt idx="8617">
                  <c:v>0.15865525393145699</c:v>
                </c:pt>
                <c:pt idx="8618">
                  <c:v>0.15865525393145699</c:v>
                </c:pt>
                <c:pt idx="8619">
                  <c:v>0.15865525393145699</c:v>
                </c:pt>
                <c:pt idx="8620">
                  <c:v>0.15865525393145699</c:v>
                </c:pt>
                <c:pt idx="8621">
                  <c:v>0.15865525393145699</c:v>
                </c:pt>
                <c:pt idx="8622">
                  <c:v>0.15865525393145699</c:v>
                </c:pt>
                <c:pt idx="8623">
                  <c:v>0.15865525393145699</c:v>
                </c:pt>
                <c:pt idx="8624">
                  <c:v>0.15865525393145699</c:v>
                </c:pt>
                <c:pt idx="8625">
                  <c:v>0.15865525393145699</c:v>
                </c:pt>
                <c:pt idx="8626">
                  <c:v>0.15865525393145699</c:v>
                </c:pt>
                <c:pt idx="8627">
                  <c:v>0.15865525393145699</c:v>
                </c:pt>
                <c:pt idx="8628">
                  <c:v>0.15865525393145699</c:v>
                </c:pt>
                <c:pt idx="8629">
                  <c:v>0.15865525393145699</c:v>
                </c:pt>
                <c:pt idx="8630">
                  <c:v>0.15865525393145699</c:v>
                </c:pt>
                <c:pt idx="8631">
                  <c:v>0.15865525393145699</c:v>
                </c:pt>
                <c:pt idx="8632">
                  <c:v>0.15865525393145699</c:v>
                </c:pt>
                <c:pt idx="8633">
                  <c:v>0.15865525393145699</c:v>
                </c:pt>
                <c:pt idx="8634">
                  <c:v>0.15865525393145699</c:v>
                </c:pt>
                <c:pt idx="8635">
                  <c:v>0.15865525393145699</c:v>
                </c:pt>
                <c:pt idx="8636">
                  <c:v>0.15865525393145699</c:v>
                </c:pt>
                <c:pt idx="8637">
                  <c:v>0.15865525393145699</c:v>
                </c:pt>
                <c:pt idx="8638">
                  <c:v>0.15865525393145699</c:v>
                </c:pt>
                <c:pt idx="8639">
                  <c:v>0.15865525393145699</c:v>
                </c:pt>
                <c:pt idx="8640">
                  <c:v>0.15865525393145699</c:v>
                </c:pt>
                <c:pt idx="8641">
                  <c:v>0.15865525393145699</c:v>
                </c:pt>
                <c:pt idx="8642">
                  <c:v>0.15865525393145699</c:v>
                </c:pt>
                <c:pt idx="8643">
                  <c:v>0.15865525393145699</c:v>
                </c:pt>
                <c:pt idx="8644">
                  <c:v>0.15865525393145699</c:v>
                </c:pt>
                <c:pt idx="8645">
                  <c:v>0.15865525393145699</c:v>
                </c:pt>
                <c:pt idx="8646">
                  <c:v>0.15865525393145699</c:v>
                </c:pt>
                <c:pt idx="8647">
                  <c:v>0.15865525393145699</c:v>
                </c:pt>
                <c:pt idx="8648">
                  <c:v>0.15865525393145699</c:v>
                </c:pt>
                <c:pt idx="8649">
                  <c:v>0.15865525393145699</c:v>
                </c:pt>
                <c:pt idx="8650">
                  <c:v>0.15865525393145699</c:v>
                </c:pt>
                <c:pt idx="8651">
                  <c:v>0.15865525393145699</c:v>
                </c:pt>
                <c:pt idx="8652">
                  <c:v>0.15865525393145699</c:v>
                </c:pt>
                <c:pt idx="8653">
                  <c:v>0.15865525393145699</c:v>
                </c:pt>
                <c:pt idx="8654">
                  <c:v>0.15865525393145699</c:v>
                </c:pt>
                <c:pt idx="8655">
                  <c:v>0.15865525393145699</c:v>
                </c:pt>
                <c:pt idx="8656">
                  <c:v>0.15865525393145699</c:v>
                </c:pt>
                <c:pt idx="8657">
                  <c:v>0.15865525393145699</c:v>
                </c:pt>
                <c:pt idx="8658">
                  <c:v>0.15865525393145699</c:v>
                </c:pt>
                <c:pt idx="8659">
                  <c:v>0.15865525393145699</c:v>
                </c:pt>
                <c:pt idx="8660">
                  <c:v>0.15865525393145699</c:v>
                </c:pt>
                <c:pt idx="8661">
                  <c:v>0.15865525393145699</c:v>
                </c:pt>
                <c:pt idx="8662">
                  <c:v>0.15865525393145699</c:v>
                </c:pt>
                <c:pt idx="8663">
                  <c:v>0.15865525393145699</c:v>
                </c:pt>
                <c:pt idx="8664">
                  <c:v>0.15865525393145699</c:v>
                </c:pt>
                <c:pt idx="8665">
                  <c:v>0.15865525393145699</c:v>
                </c:pt>
                <c:pt idx="8666">
                  <c:v>0.15865525393145699</c:v>
                </c:pt>
                <c:pt idx="8667">
                  <c:v>0.15865525393145699</c:v>
                </c:pt>
                <c:pt idx="8668">
                  <c:v>0.15865525393145699</c:v>
                </c:pt>
                <c:pt idx="8669">
                  <c:v>0.15865525393145699</c:v>
                </c:pt>
                <c:pt idx="8670">
                  <c:v>0.15865525393145699</c:v>
                </c:pt>
                <c:pt idx="8671">
                  <c:v>0.15865525393145699</c:v>
                </c:pt>
                <c:pt idx="8672">
                  <c:v>0.15865525393145699</c:v>
                </c:pt>
                <c:pt idx="8673">
                  <c:v>0.15865525393145699</c:v>
                </c:pt>
                <c:pt idx="8674">
                  <c:v>0.15865525393145699</c:v>
                </c:pt>
                <c:pt idx="8675">
                  <c:v>0.15865525393145699</c:v>
                </c:pt>
                <c:pt idx="8676">
                  <c:v>0.15865525393145699</c:v>
                </c:pt>
                <c:pt idx="8677">
                  <c:v>0.15865525393145699</c:v>
                </c:pt>
                <c:pt idx="8678">
                  <c:v>0.15865525393145699</c:v>
                </c:pt>
                <c:pt idx="8679">
                  <c:v>0.15865525393145699</c:v>
                </c:pt>
                <c:pt idx="8680">
                  <c:v>0.15865525393145699</c:v>
                </c:pt>
                <c:pt idx="8681">
                  <c:v>0.15865525393145699</c:v>
                </c:pt>
                <c:pt idx="8682">
                  <c:v>0.15865525393145699</c:v>
                </c:pt>
                <c:pt idx="8683">
                  <c:v>0.15865525393145699</c:v>
                </c:pt>
                <c:pt idx="8684">
                  <c:v>0.15865525393145699</c:v>
                </c:pt>
                <c:pt idx="8685">
                  <c:v>0.15865525393145699</c:v>
                </c:pt>
                <c:pt idx="8686">
                  <c:v>0.15865525393145699</c:v>
                </c:pt>
                <c:pt idx="8687">
                  <c:v>0.15865525393145699</c:v>
                </c:pt>
                <c:pt idx="8688">
                  <c:v>0.15865525393145699</c:v>
                </c:pt>
                <c:pt idx="8689">
                  <c:v>0.15865525393145699</c:v>
                </c:pt>
                <c:pt idx="8690">
                  <c:v>0.15865525393145699</c:v>
                </c:pt>
                <c:pt idx="8691">
                  <c:v>0.15865525393145699</c:v>
                </c:pt>
                <c:pt idx="8692">
                  <c:v>0.15865525393145699</c:v>
                </c:pt>
                <c:pt idx="8693">
                  <c:v>0.15865525393145699</c:v>
                </c:pt>
                <c:pt idx="8694">
                  <c:v>0.15865525393145699</c:v>
                </c:pt>
                <c:pt idx="8695">
                  <c:v>0.15865525393145699</c:v>
                </c:pt>
                <c:pt idx="8696">
                  <c:v>0.15865525393145699</c:v>
                </c:pt>
                <c:pt idx="8697">
                  <c:v>0.15865525393145699</c:v>
                </c:pt>
                <c:pt idx="8698">
                  <c:v>0.15865525393145699</c:v>
                </c:pt>
                <c:pt idx="8699">
                  <c:v>0.15865525393145699</c:v>
                </c:pt>
                <c:pt idx="8700">
                  <c:v>0.15865525393145699</c:v>
                </c:pt>
                <c:pt idx="8701">
                  <c:v>0.15865525393145699</c:v>
                </c:pt>
                <c:pt idx="8702">
                  <c:v>0.15865525393145699</c:v>
                </c:pt>
                <c:pt idx="8703">
                  <c:v>0.15865525393145699</c:v>
                </c:pt>
                <c:pt idx="8704">
                  <c:v>0.15865525393145699</c:v>
                </c:pt>
                <c:pt idx="8705">
                  <c:v>0.15865525393145699</c:v>
                </c:pt>
                <c:pt idx="8706">
                  <c:v>0.15865525393145699</c:v>
                </c:pt>
                <c:pt idx="8707">
                  <c:v>0.15865525393145699</c:v>
                </c:pt>
                <c:pt idx="8708">
                  <c:v>0.15865525393145699</c:v>
                </c:pt>
                <c:pt idx="8709">
                  <c:v>0.15865525393145699</c:v>
                </c:pt>
                <c:pt idx="8710">
                  <c:v>0.15865525393145699</c:v>
                </c:pt>
                <c:pt idx="8711">
                  <c:v>0.15865525393145699</c:v>
                </c:pt>
                <c:pt idx="8712">
                  <c:v>0.15865525393145699</c:v>
                </c:pt>
                <c:pt idx="8713">
                  <c:v>0.15865525393145699</c:v>
                </c:pt>
                <c:pt idx="8714">
                  <c:v>0.15865525393145699</c:v>
                </c:pt>
                <c:pt idx="8715">
                  <c:v>0.15865525393145699</c:v>
                </c:pt>
                <c:pt idx="8716">
                  <c:v>0.15865525393145699</c:v>
                </c:pt>
                <c:pt idx="8717">
                  <c:v>0.15865525393145699</c:v>
                </c:pt>
                <c:pt idx="8718">
                  <c:v>0.15865525393145699</c:v>
                </c:pt>
                <c:pt idx="8719">
                  <c:v>0.15865525393145699</c:v>
                </c:pt>
                <c:pt idx="8720">
                  <c:v>0.15865525393145699</c:v>
                </c:pt>
                <c:pt idx="8721">
                  <c:v>0.15865525393145699</c:v>
                </c:pt>
                <c:pt idx="8722">
                  <c:v>0.15865525393145699</c:v>
                </c:pt>
                <c:pt idx="8723">
                  <c:v>0.15865525393145699</c:v>
                </c:pt>
                <c:pt idx="8724">
                  <c:v>0.15865525393145699</c:v>
                </c:pt>
                <c:pt idx="8725">
                  <c:v>0.15865525393145699</c:v>
                </c:pt>
                <c:pt idx="8726">
                  <c:v>0.15865525393145699</c:v>
                </c:pt>
                <c:pt idx="8727">
                  <c:v>0.15865525393145699</c:v>
                </c:pt>
                <c:pt idx="8728">
                  <c:v>0.15865525393145699</c:v>
                </c:pt>
                <c:pt idx="8729">
                  <c:v>0.15865525393145699</c:v>
                </c:pt>
                <c:pt idx="8730">
                  <c:v>0.15865525393145699</c:v>
                </c:pt>
                <c:pt idx="8731">
                  <c:v>0.15865525393145699</c:v>
                </c:pt>
                <c:pt idx="8732">
                  <c:v>0.15865525393145699</c:v>
                </c:pt>
                <c:pt idx="8733">
                  <c:v>0.15865525393145699</c:v>
                </c:pt>
                <c:pt idx="8734">
                  <c:v>0.15865525393145699</c:v>
                </c:pt>
                <c:pt idx="8735">
                  <c:v>0.15865525393145699</c:v>
                </c:pt>
                <c:pt idx="8736">
                  <c:v>0.15865525393145699</c:v>
                </c:pt>
                <c:pt idx="8737">
                  <c:v>0.15865525393145699</c:v>
                </c:pt>
                <c:pt idx="8738">
                  <c:v>0.15865525393145699</c:v>
                </c:pt>
                <c:pt idx="8739">
                  <c:v>0.15865525393145699</c:v>
                </c:pt>
                <c:pt idx="8740">
                  <c:v>0.15865525393145699</c:v>
                </c:pt>
                <c:pt idx="8741">
                  <c:v>0.15865525393145699</c:v>
                </c:pt>
                <c:pt idx="8742">
                  <c:v>0.15865525393145699</c:v>
                </c:pt>
                <c:pt idx="8743">
                  <c:v>0.15865525393145699</c:v>
                </c:pt>
                <c:pt idx="8744">
                  <c:v>0.15865525393145699</c:v>
                </c:pt>
                <c:pt idx="8745">
                  <c:v>0.15865525393145699</c:v>
                </c:pt>
                <c:pt idx="8746">
                  <c:v>0.15865525393145699</c:v>
                </c:pt>
                <c:pt idx="8747">
                  <c:v>0.15865525393145699</c:v>
                </c:pt>
                <c:pt idx="8748">
                  <c:v>0.15865525393145699</c:v>
                </c:pt>
                <c:pt idx="8749">
                  <c:v>0.15865525393145699</c:v>
                </c:pt>
                <c:pt idx="8750">
                  <c:v>0.15865525393145699</c:v>
                </c:pt>
                <c:pt idx="8751">
                  <c:v>0.15865525393145699</c:v>
                </c:pt>
                <c:pt idx="8752">
                  <c:v>0.15865525393145699</c:v>
                </c:pt>
                <c:pt idx="8753">
                  <c:v>0.15865525393145699</c:v>
                </c:pt>
                <c:pt idx="8754">
                  <c:v>0.15865525393145699</c:v>
                </c:pt>
                <c:pt idx="8755">
                  <c:v>0.15865525393145699</c:v>
                </c:pt>
                <c:pt idx="8756">
                  <c:v>0.15865525393145699</c:v>
                </c:pt>
                <c:pt idx="8757">
                  <c:v>0.15865525393145699</c:v>
                </c:pt>
                <c:pt idx="8758">
                  <c:v>0.15865525393145699</c:v>
                </c:pt>
                <c:pt idx="8759">
                  <c:v>0.15865525393145699</c:v>
                </c:pt>
                <c:pt idx="8760">
                  <c:v>0.15865525393145699</c:v>
                </c:pt>
                <c:pt idx="8761">
                  <c:v>0.15865525393145699</c:v>
                </c:pt>
                <c:pt idx="8762">
                  <c:v>0.15865525393145699</c:v>
                </c:pt>
                <c:pt idx="8763">
                  <c:v>0.15865525393145699</c:v>
                </c:pt>
                <c:pt idx="8764">
                  <c:v>0.15865525393145699</c:v>
                </c:pt>
                <c:pt idx="8765">
                  <c:v>0.15865525393145699</c:v>
                </c:pt>
                <c:pt idx="8766">
                  <c:v>0.15865525393145699</c:v>
                </c:pt>
                <c:pt idx="8767">
                  <c:v>0.15865525393145699</c:v>
                </c:pt>
                <c:pt idx="8768">
                  <c:v>0.15865525393145699</c:v>
                </c:pt>
                <c:pt idx="8769">
                  <c:v>0.15865525393145699</c:v>
                </c:pt>
                <c:pt idx="8770">
                  <c:v>0.15865525393145699</c:v>
                </c:pt>
                <c:pt idx="8771">
                  <c:v>0.15865525393145699</c:v>
                </c:pt>
                <c:pt idx="8772">
                  <c:v>0.15865525393145699</c:v>
                </c:pt>
                <c:pt idx="8773">
                  <c:v>0.15865525393145699</c:v>
                </c:pt>
                <c:pt idx="8774">
                  <c:v>0.15865525393145699</c:v>
                </c:pt>
                <c:pt idx="8775">
                  <c:v>0.15865525393145699</c:v>
                </c:pt>
                <c:pt idx="8776">
                  <c:v>0.15865525393145699</c:v>
                </c:pt>
                <c:pt idx="8777">
                  <c:v>0.15865525393145699</c:v>
                </c:pt>
                <c:pt idx="8778">
                  <c:v>0.15865525393145699</c:v>
                </c:pt>
                <c:pt idx="8779">
                  <c:v>0.15865525393145699</c:v>
                </c:pt>
                <c:pt idx="8780">
                  <c:v>0.15865525393145699</c:v>
                </c:pt>
                <c:pt idx="8781">
                  <c:v>0.15865525393145699</c:v>
                </c:pt>
                <c:pt idx="8782">
                  <c:v>0.15865525393145699</c:v>
                </c:pt>
                <c:pt idx="8783">
                  <c:v>0.15865525393145699</c:v>
                </c:pt>
                <c:pt idx="8784">
                  <c:v>0.15865525393145699</c:v>
                </c:pt>
                <c:pt idx="8785">
                  <c:v>0.15865525393145699</c:v>
                </c:pt>
                <c:pt idx="8786">
                  <c:v>0.15865525393145699</c:v>
                </c:pt>
                <c:pt idx="8787">
                  <c:v>0.15865525393145699</c:v>
                </c:pt>
                <c:pt idx="8788">
                  <c:v>0.15865525393145699</c:v>
                </c:pt>
                <c:pt idx="8789">
                  <c:v>0.15865525393145699</c:v>
                </c:pt>
                <c:pt idx="8790">
                  <c:v>0.15865525393145699</c:v>
                </c:pt>
                <c:pt idx="8791">
                  <c:v>0.15865525393145699</c:v>
                </c:pt>
                <c:pt idx="8792">
                  <c:v>0.15865525393145699</c:v>
                </c:pt>
                <c:pt idx="8793">
                  <c:v>0.15865525393145699</c:v>
                </c:pt>
                <c:pt idx="8794">
                  <c:v>0.15865525393145699</c:v>
                </c:pt>
                <c:pt idx="8795">
                  <c:v>0.15865525393145699</c:v>
                </c:pt>
                <c:pt idx="8796">
                  <c:v>0.15865525393145699</c:v>
                </c:pt>
                <c:pt idx="8797">
                  <c:v>0.15865525393145699</c:v>
                </c:pt>
                <c:pt idx="8798">
                  <c:v>0.15865525393145699</c:v>
                </c:pt>
                <c:pt idx="8799">
                  <c:v>0.15865525393145699</c:v>
                </c:pt>
                <c:pt idx="8800">
                  <c:v>0.15865525393145699</c:v>
                </c:pt>
                <c:pt idx="8801">
                  <c:v>0.15865525393145699</c:v>
                </c:pt>
                <c:pt idx="8802">
                  <c:v>0.15865525393145699</c:v>
                </c:pt>
                <c:pt idx="8803">
                  <c:v>0.15865525393145699</c:v>
                </c:pt>
                <c:pt idx="8804">
                  <c:v>0.15865525393145699</c:v>
                </c:pt>
                <c:pt idx="8805">
                  <c:v>0.15865525393145699</c:v>
                </c:pt>
                <c:pt idx="8806">
                  <c:v>0.15865525393145699</c:v>
                </c:pt>
                <c:pt idx="8807">
                  <c:v>0.15865525393145699</c:v>
                </c:pt>
                <c:pt idx="8808">
                  <c:v>0.15865525393145699</c:v>
                </c:pt>
                <c:pt idx="8809">
                  <c:v>0.15865525393145699</c:v>
                </c:pt>
                <c:pt idx="8810">
                  <c:v>0.15865525393145699</c:v>
                </c:pt>
                <c:pt idx="8811">
                  <c:v>0.15865525393145699</c:v>
                </c:pt>
                <c:pt idx="8812">
                  <c:v>0.15865525393145699</c:v>
                </c:pt>
                <c:pt idx="8813">
                  <c:v>0.15865525393145699</c:v>
                </c:pt>
                <c:pt idx="8814">
                  <c:v>0.15865525393145699</c:v>
                </c:pt>
                <c:pt idx="8815">
                  <c:v>0.15865525393145699</c:v>
                </c:pt>
                <c:pt idx="8816">
                  <c:v>0.15865525393145699</c:v>
                </c:pt>
                <c:pt idx="8817">
                  <c:v>0.15865525393145699</c:v>
                </c:pt>
                <c:pt idx="8818">
                  <c:v>0.15865525393145699</c:v>
                </c:pt>
                <c:pt idx="8819">
                  <c:v>0.15865525393145699</c:v>
                </c:pt>
                <c:pt idx="8820">
                  <c:v>0.15865525393145699</c:v>
                </c:pt>
                <c:pt idx="8821">
                  <c:v>0.15865525393145699</c:v>
                </c:pt>
                <c:pt idx="8822">
                  <c:v>0.15865525393145699</c:v>
                </c:pt>
                <c:pt idx="8823">
                  <c:v>0.15865525393145699</c:v>
                </c:pt>
                <c:pt idx="8824">
                  <c:v>0.15865525393145699</c:v>
                </c:pt>
                <c:pt idx="8825">
                  <c:v>0.15865525393145699</c:v>
                </c:pt>
                <c:pt idx="8826">
                  <c:v>0.15865525393145699</c:v>
                </c:pt>
                <c:pt idx="8827">
                  <c:v>0.15865525393145699</c:v>
                </c:pt>
                <c:pt idx="8828">
                  <c:v>0.15865525393145699</c:v>
                </c:pt>
                <c:pt idx="8829">
                  <c:v>0.15865525393145699</c:v>
                </c:pt>
                <c:pt idx="8830">
                  <c:v>0.15865525393145699</c:v>
                </c:pt>
                <c:pt idx="8831">
                  <c:v>0.15865525393145699</c:v>
                </c:pt>
                <c:pt idx="8832">
                  <c:v>0.15865525393145699</c:v>
                </c:pt>
                <c:pt idx="8833">
                  <c:v>0.15865525393145699</c:v>
                </c:pt>
                <c:pt idx="8834">
                  <c:v>0.15865525393145699</c:v>
                </c:pt>
                <c:pt idx="8835">
                  <c:v>0.15865525393145699</c:v>
                </c:pt>
                <c:pt idx="8836">
                  <c:v>0.15865525393145699</c:v>
                </c:pt>
                <c:pt idx="8837">
                  <c:v>0.15865525393145699</c:v>
                </c:pt>
                <c:pt idx="8838">
                  <c:v>0.15865525393145699</c:v>
                </c:pt>
                <c:pt idx="8839">
                  <c:v>0.15865525393145699</c:v>
                </c:pt>
                <c:pt idx="8840">
                  <c:v>0.15865525393145699</c:v>
                </c:pt>
                <c:pt idx="8841">
                  <c:v>0.15865525393145699</c:v>
                </c:pt>
                <c:pt idx="8842">
                  <c:v>0.15865525393145699</c:v>
                </c:pt>
                <c:pt idx="8843">
                  <c:v>0.15865525393145699</c:v>
                </c:pt>
                <c:pt idx="8844">
                  <c:v>0.15865525393145699</c:v>
                </c:pt>
                <c:pt idx="8845">
                  <c:v>0.15865525393145699</c:v>
                </c:pt>
                <c:pt idx="8846">
                  <c:v>0.15865525393145699</c:v>
                </c:pt>
                <c:pt idx="8847">
                  <c:v>0.15865525393145699</c:v>
                </c:pt>
                <c:pt idx="8848">
                  <c:v>0.15865525393145699</c:v>
                </c:pt>
                <c:pt idx="8849">
                  <c:v>0.15865525393145699</c:v>
                </c:pt>
                <c:pt idx="8850">
                  <c:v>0.15865525393145699</c:v>
                </c:pt>
                <c:pt idx="8851">
                  <c:v>0.15865525393145699</c:v>
                </c:pt>
                <c:pt idx="8852">
                  <c:v>0.15865525393145699</c:v>
                </c:pt>
                <c:pt idx="8853">
                  <c:v>0.15865525393145699</c:v>
                </c:pt>
                <c:pt idx="8854">
                  <c:v>0.15865525393145699</c:v>
                </c:pt>
                <c:pt idx="8855">
                  <c:v>0.15865525393145699</c:v>
                </c:pt>
                <c:pt idx="8856">
                  <c:v>0.15865525393145699</c:v>
                </c:pt>
                <c:pt idx="8857">
                  <c:v>0.15865525393145699</c:v>
                </c:pt>
                <c:pt idx="8858">
                  <c:v>0.15865525393145699</c:v>
                </c:pt>
                <c:pt idx="8859">
                  <c:v>0.15865525393145699</c:v>
                </c:pt>
                <c:pt idx="8860">
                  <c:v>0.15865525393145699</c:v>
                </c:pt>
                <c:pt idx="8861">
                  <c:v>0.15865525393145699</c:v>
                </c:pt>
                <c:pt idx="8862">
                  <c:v>0.15865525393145699</c:v>
                </c:pt>
                <c:pt idx="8863">
                  <c:v>0.15865525393145699</c:v>
                </c:pt>
                <c:pt idx="8864">
                  <c:v>0.15865525393145699</c:v>
                </c:pt>
                <c:pt idx="8865">
                  <c:v>0.15865525393145699</c:v>
                </c:pt>
                <c:pt idx="8866">
                  <c:v>0.15865525393145699</c:v>
                </c:pt>
                <c:pt idx="8867">
                  <c:v>0.15865525393145699</c:v>
                </c:pt>
                <c:pt idx="8868">
                  <c:v>0.15865525393145699</c:v>
                </c:pt>
                <c:pt idx="8869">
                  <c:v>0.15865525393145699</c:v>
                </c:pt>
                <c:pt idx="8870">
                  <c:v>0.15865525393145699</c:v>
                </c:pt>
                <c:pt idx="8871">
                  <c:v>0.15865525393145699</c:v>
                </c:pt>
                <c:pt idx="8872">
                  <c:v>0.15865525393145699</c:v>
                </c:pt>
                <c:pt idx="8873">
                  <c:v>0.15865525393145699</c:v>
                </c:pt>
                <c:pt idx="8874">
                  <c:v>0.15865525393145699</c:v>
                </c:pt>
                <c:pt idx="8875">
                  <c:v>0.15865525393145699</c:v>
                </c:pt>
                <c:pt idx="8876">
                  <c:v>0.15865525393145699</c:v>
                </c:pt>
                <c:pt idx="8877">
                  <c:v>0.15865525393145699</c:v>
                </c:pt>
                <c:pt idx="8878">
                  <c:v>0.15865525393145699</c:v>
                </c:pt>
                <c:pt idx="8879">
                  <c:v>0.15865525393145699</c:v>
                </c:pt>
                <c:pt idx="8880">
                  <c:v>0.15865525393145699</c:v>
                </c:pt>
                <c:pt idx="8881">
                  <c:v>0.15865525393145699</c:v>
                </c:pt>
                <c:pt idx="8882">
                  <c:v>0.15865525393145699</c:v>
                </c:pt>
                <c:pt idx="8883">
                  <c:v>0.15865525393145699</c:v>
                </c:pt>
                <c:pt idx="8884">
                  <c:v>0.15865525393145699</c:v>
                </c:pt>
                <c:pt idx="8885">
                  <c:v>0.15865525393145699</c:v>
                </c:pt>
                <c:pt idx="8886">
                  <c:v>0.15865525393145699</c:v>
                </c:pt>
                <c:pt idx="8887">
                  <c:v>0.15865525393145699</c:v>
                </c:pt>
                <c:pt idx="8888">
                  <c:v>0.15865525393145699</c:v>
                </c:pt>
                <c:pt idx="8889">
                  <c:v>0.15865525393145699</c:v>
                </c:pt>
                <c:pt idx="8890">
                  <c:v>0.15865525393145699</c:v>
                </c:pt>
                <c:pt idx="8891">
                  <c:v>0.15865525393145699</c:v>
                </c:pt>
                <c:pt idx="8892">
                  <c:v>0.15865525393145699</c:v>
                </c:pt>
                <c:pt idx="8893">
                  <c:v>0.15865525393145699</c:v>
                </c:pt>
                <c:pt idx="8894">
                  <c:v>0.15865525393145699</c:v>
                </c:pt>
                <c:pt idx="8895">
                  <c:v>0.15865525393145699</c:v>
                </c:pt>
                <c:pt idx="8896">
                  <c:v>0.15865525393145699</c:v>
                </c:pt>
                <c:pt idx="8897">
                  <c:v>0.15865525393145699</c:v>
                </c:pt>
                <c:pt idx="8898">
                  <c:v>0.15865525393145699</c:v>
                </c:pt>
                <c:pt idx="8899">
                  <c:v>0.15865525393145699</c:v>
                </c:pt>
                <c:pt idx="8900">
                  <c:v>0.15865525393145699</c:v>
                </c:pt>
                <c:pt idx="8901">
                  <c:v>0.15865525393145699</c:v>
                </c:pt>
                <c:pt idx="8902">
                  <c:v>0.15865525393145699</c:v>
                </c:pt>
                <c:pt idx="8903">
                  <c:v>0.15865525393145699</c:v>
                </c:pt>
                <c:pt idx="8904">
                  <c:v>0.15865525393145699</c:v>
                </c:pt>
                <c:pt idx="8905">
                  <c:v>0.15865525393145699</c:v>
                </c:pt>
                <c:pt idx="8906">
                  <c:v>0.15865525393145699</c:v>
                </c:pt>
                <c:pt idx="8907">
                  <c:v>0.15865525393145699</c:v>
                </c:pt>
                <c:pt idx="8908">
                  <c:v>0.15865525393145699</c:v>
                </c:pt>
                <c:pt idx="8909">
                  <c:v>0.15865525393145699</c:v>
                </c:pt>
                <c:pt idx="8910">
                  <c:v>0.15865525393145699</c:v>
                </c:pt>
                <c:pt idx="8911">
                  <c:v>0.15865525393145699</c:v>
                </c:pt>
                <c:pt idx="8912">
                  <c:v>0.15865525393145699</c:v>
                </c:pt>
                <c:pt idx="8913">
                  <c:v>0.15865525393145699</c:v>
                </c:pt>
                <c:pt idx="8914">
                  <c:v>0.15865525393145699</c:v>
                </c:pt>
                <c:pt idx="8915">
                  <c:v>0.15865525393145699</c:v>
                </c:pt>
                <c:pt idx="8916">
                  <c:v>0.15865525393145699</c:v>
                </c:pt>
                <c:pt idx="8917">
                  <c:v>0.15865525393145699</c:v>
                </c:pt>
                <c:pt idx="8918">
                  <c:v>0.15865525393145699</c:v>
                </c:pt>
                <c:pt idx="8919">
                  <c:v>0.15865525393145699</c:v>
                </c:pt>
                <c:pt idx="8920">
                  <c:v>0.15865525393145699</c:v>
                </c:pt>
                <c:pt idx="8921">
                  <c:v>0.15865525393145699</c:v>
                </c:pt>
                <c:pt idx="8922">
                  <c:v>0.15865525393145699</c:v>
                </c:pt>
                <c:pt idx="8923">
                  <c:v>0.15865525393145699</c:v>
                </c:pt>
                <c:pt idx="8924">
                  <c:v>0.15865525393145699</c:v>
                </c:pt>
                <c:pt idx="8925">
                  <c:v>0.15865525393145699</c:v>
                </c:pt>
                <c:pt idx="8926">
                  <c:v>0.15865525393145699</c:v>
                </c:pt>
                <c:pt idx="8927">
                  <c:v>0.15865525393145699</c:v>
                </c:pt>
                <c:pt idx="8928">
                  <c:v>0.15865525393145699</c:v>
                </c:pt>
                <c:pt idx="8929">
                  <c:v>0.15865525393145699</c:v>
                </c:pt>
                <c:pt idx="8930">
                  <c:v>0.15865525393145699</c:v>
                </c:pt>
                <c:pt idx="8931">
                  <c:v>0.15865525393145699</c:v>
                </c:pt>
                <c:pt idx="8932">
                  <c:v>0.15865525393145699</c:v>
                </c:pt>
                <c:pt idx="8933">
                  <c:v>0.15865525393145699</c:v>
                </c:pt>
                <c:pt idx="8934">
                  <c:v>0.15865525393145699</c:v>
                </c:pt>
                <c:pt idx="8935">
                  <c:v>0.15865525393145699</c:v>
                </c:pt>
                <c:pt idx="8936">
                  <c:v>0.15865525393145699</c:v>
                </c:pt>
                <c:pt idx="8937">
                  <c:v>0.15865525393145699</c:v>
                </c:pt>
                <c:pt idx="8938">
                  <c:v>0.15865525393145699</c:v>
                </c:pt>
                <c:pt idx="8939">
                  <c:v>0.15865525393145699</c:v>
                </c:pt>
                <c:pt idx="8940">
                  <c:v>0.15865525393145699</c:v>
                </c:pt>
                <c:pt idx="8941">
                  <c:v>0.15865525393145699</c:v>
                </c:pt>
                <c:pt idx="8942">
                  <c:v>0.15865525393145699</c:v>
                </c:pt>
                <c:pt idx="8943">
                  <c:v>0.15865525393145699</c:v>
                </c:pt>
                <c:pt idx="8944">
                  <c:v>0.15865525393145699</c:v>
                </c:pt>
                <c:pt idx="8945">
                  <c:v>0.15865525393145699</c:v>
                </c:pt>
                <c:pt idx="8946">
                  <c:v>0.15865525393145699</c:v>
                </c:pt>
                <c:pt idx="8947">
                  <c:v>0.15865525393145699</c:v>
                </c:pt>
                <c:pt idx="8948">
                  <c:v>0.15865525393145699</c:v>
                </c:pt>
                <c:pt idx="8949">
                  <c:v>0.15865525393145699</c:v>
                </c:pt>
                <c:pt idx="8950">
                  <c:v>0.15865525393145699</c:v>
                </c:pt>
                <c:pt idx="8951">
                  <c:v>0.15865525393145699</c:v>
                </c:pt>
                <c:pt idx="8952">
                  <c:v>0.15865525393145699</c:v>
                </c:pt>
                <c:pt idx="8953">
                  <c:v>0.15865525393145699</c:v>
                </c:pt>
                <c:pt idx="8954">
                  <c:v>0.15865525393145699</c:v>
                </c:pt>
                <c:pt idx="8955">
                  <c:v>0.15865525393145699</c:v>
                </c:pt>
                <c:pt idx="8956">
                  <c:v>0.15865525393145699</c:v>
                </c:pt>
                <c:pt idx="8957">
                  <c:v>0.15865525393145699</c:v>
                </c:pt>
                <c:pt idx="8958">
                  <c:v>0.15865525393145699</c:v>
                </c:pt>
                <c:pt idx="8959">
                  <c:v>0.15865525393145699</c:v>
                </c:pt>
                <c:pt idx="8960">
                  <c:v>0.15865525393145699</c:v>
                </c:pt>
                <c:pt idx="8961">
                  <c:v>0.15865525393145699</c:v>
                </c:pt>
                <c:pt idx="8962">
                  <c:v>0.15865525393145699</c:v>
                </c:pt>
                <c:pt idx="8963">
                  <c:v>0.15865525393145699</c:v>
                </c:pt>
                <c:pt idx="8964">
                  <c:v>0.15865525393145699</c:v>
                </c:pt>
                <c:pt idx="8965">
                  <c:v>0.15865525393145699</c:v>
                </c:pt>
                <c:pt idx="8966">
                  <c:v>0.15865525393145699</c:v>
                </c:pt>
                <c:pt idx="8967">
                  <c:v>0.15865525393145699</c:v>
                </c:pt>
                <c:pt idx="8968">
                  <c:v>0.15865525393145699</c:v>
                </c:pt>
                <c:pt idx="8969">
                  <c:v>0.15865525393145699</c:v>
                </c:pt>
                <c:pt idx="8970">
                  <c:v>0.15865525393145699</c:v>
                </c:pt>
                <c:pt idx="8971">
                  <c:v>0.15865525393145699</c:v>
                </c:pt>
                <c:pt idx="8972">
                  <c:v>0.15865525393145699</c:v>
                </c:pt>
                <c:pt idx="8973">
                  <c:v>0.15865525393145699</c:v>
                </c:pt>
                <c:pt idx="8974">
                  <c:v>0.15865525393145699</c:v>
                </c:pt>
                <c:pt idx="8975">
                  <c:v>0.15865525393145699</c:v>
                </c:pt>
                <c:pt idx="8976">
                  <c:v>0.15865525393145699</c:v>
                </c:pt>
                <c:pt idx="8977">
                  <c:v>0.15865525393145699</c:v>
                </c:pt>
                <c:pt idx="8978">
                  <c:v>0.15865525393145699</c:v>
                </c:pt>
                <c:pt idx="8979">
                  <c:v>0.15865525393145699</c:v>
                </c:pt>
                <c:pt idx="8980">
                  <c:v>0.15865525393145699</c:v>
                </c:pt>
                <c:pt idx="8981">
                  <c:v>0.15865525393145699</c:v>
                </c:pt>
                <c:pt idx="8982">
                  <c:v>0.15865525393145699</c:v>
                </c:pt>
                <c:pt idx="8983">
                  <c:v>0.15865525393145699</c:v>
                </c:pt>
                <c:pt idx="8984">
                  <c:v>0.15865525393145699</c:v>
                </c:pt>
                <c:pt idx="8985">
                  <c:v>0.15865525393145699</c:v>
                </c:pt>
                <c:pt idx="8986">
                  <c:v>0.15865525393145699</c:v>
                </c:pt>
                <c:pt idx="8987">
                  <c:v>0.15865525393145699</c:v>
                </c:pt>
                <c:pt idx="8988">
                  <c:v>0.15865525393145699</c:v>
                </c:pt>
                <c:pt idx="8989">
                  <c:v>0.15865525393145699</c:v>
                </c:pt>
                <c:pt idx="8990">
                  <c:v>0.15865525393145699</c:v>
                </c:pt>
                <c:pt idx="8991">
                  <c:v>0.15865525393145699</c:v>
                </c:pt>
                <c:pt idx="8992">
                  <c:v>0.15865525393145699</c:v>
                </c:pt>
                <c:pt idx="8993">
                  <c:v>0.15865525393145699</c:v>
                </c:pt>
                <c:pt idx="8994">
                  <c:v>0.15865525393145699</c:v>
                </c:pt>
                <c:pt idx="8995">
                  <c:v>0.15865525393145699</c:v>
                </c:pt>
                <c:pt idx="8996">
                  <c:v>0.15865525393145699</c:v>
                </c:pt>
                <c:pt idx="8997">
                  <c:v>0.15865525393145699</c:v>
                </c:pt>
                <c:pt idx="8998">
                  <c:v>0.15865525393145699</c:v>
                </c:pt>
                <c:pt idx="8999">
                  <c:v>0.15865525393145699</c:v>
                </c:pt>
                <c:pt idx="9000">
                  <c:v>0.15865525393145699</c:v>
                </c:pt>
                <c:pt idx="9001">
                  <c:v>0.15865525393145699</c:v>
                </c:pt>
                <c:pt idx="9002">
                  <c:v>0.15865525393145699</c:v>
                </c:pt>
                <c:pt idx="9003">
                  <c:v>0.15865525393145699</c:v>
                </c:pt>
                <c:pt idx="9004">
                  <c:v>0.15865525393145699</c:v>
                </c:pt>
                <c:pt idx="9005">
                  <c:v>0.15865525393145699</c:v>
                </c:pt>
                <c:pt idx="9006">
                  <c:v>0.15865525393145699</c:v>
                </c:pt>
                <c:pt idx="9007">
                  <c:v>0.15865525393145699</c:v>
                </c:pt>
                <c:pt idx="9008">
                  <c:v>0.15865525393145699</c:v>
                </c:pt>
                <c:pt idx="9009">
                  <c:v>0.15865525393145699</c:v>
                </c:pt>
                <c:pt idx="9010">
                  <c:v>0.15865525393145699</c:v>
                </c:pt>
                <c:pt idx="9011">
                  <c:v>0.15865525393145699</c:v>
                </c:pt>
                <c:pt idx="9012">
                  <c:v>0.15865525393145699</c:v>
                </c:pt>
                <c:pt idx="9013">
                  <c:v>0.15865525393145699</c:v>
                </c:pt>
                <c:pt idx="9014">
                  <c:v>0.15865525393145699</c:v>
                </c:pt>
                <c:pt idx="9015">
                  <c:v>0.15865525393145699</c:v>
                </c:pt>
                <c:pt idx="9016">
                  <c:v>0.15865525393145699</c:v>
                </c:pt>
                <c:pt idx="9017">
                  <c:v>0.15865525393145699</c:v>
                </c:pt>
                <c:pt idx="9018">
                  <c:v>0.15865525393145699</c:v>
                </c:pt>
                <c:pt idx="9019">
                  <c:v>0.15865525393145699</c:v>
                </c:pt>
                <c:pt idx="9020">
                  <c:v>0.15865525393145699</c:v>
                </c:pt>
                <c:pt idx="9021">
                  <c:v>0.15865525393145699</c:v>
                </c:pt>
                <c:pt idx="9022">
                  <c:v>0.15865525393145699</c:v>
                </c:pt>
                <c:pt idx="9023">
                  <c:v>0.15865525393145699</c:v>
                </c:pt>
                <c:pt idx="9024">
                  <c:v>0.15865525393145699</c:v>
                </c:pt>
                <c:pt idx="9025">
                  <c:v>0.15865525393145699</c:v>
                </c:pt>
                <c:pt idx="9026">
                  <c:v>0.15865525393145699</c:v>
                </c:pt>
                <c:pt idx="9027">
                  <c:v>0.15865525393145699</c:v>
                </c:pt>
                <c:pt idx="9028">
                  <c:v>0.15865525393145699</c:v>
                </c:pt>
                <c:pt idx="9029">
                  <c:v>0.15865525393145699</c:v>
                </c:pt>
                <c:pt idx="9030">
                  <c:v>0.15865525393145699</c:v>
                </c:pt>
                <c:pt idx="9031">
                  <c:v>0.15865525393145699</c:v>
                </c:pt>
                <c:pt idx="9032">
                  <c:v>0.15865525393145699</c:v>
                </c:pt>
                <c:pt idx="9033">
                  <c:v>0.15865525393145699</c:v>
                </c:pt>
                <c:pt idx="9034">
                  <c:v>0.15865525393145699</c:v>
                </c:pt>
                <c:pt idx="9035">
                  <c:v>0.15865525393145699</c:v>
                </c:pt>
                <c:pt idx="9036">
                  <c:v>0.15865525393145699</c:v>
                </c:pt>
                <c:pt idx="9037">
                  <c:v>0.15865525393145699</c:v>
                </c:pt>
                <c:pt idx="9038">
                  <c:v>0.15865525393145699</c:v>
                </c:pt>
                <c:pt idx="9039">
                  <c:v>0.15865525393145699</c:v>
                </c:pt>
                <c:pt idx="9040">
                  <c:v>0.15865525393145699</c:v>
                </c:pt>
                <c:pt idx="9041">
                  <c:v>0.15865525393145699</c:v>
                </c:pt>
                <c:pt idx="9042">
                  <c:v>0.15865525393145699</c:v>
                </c:pt>
                <c:pt idx="9043">
                  <c:v>0.15865525393145699</c:v>
                </c:pt>
                <c:pt idx="9044">
                  <c:v>0.15865525393145699</c:v>
                </c:pt>
                <c:pt idx="9045">
                  <c:v>0.15865525393145699</c:v>
                </c:pt>
                <c:pt idx="9046">
                  <c:v>0.15865525393145699</c:v>
                </c:pt>
                <c:pt idx="9047">
                  <c:v>0.15865525393145699</c:v>
                </c:pt>
                <c:pt idx="9048">
                  <c:v>0.15865525393145699</c:v>
                </c:pt>
                <c:pt idx="9049">
                  <c:v>0.15865525393145699</c:v>
                </c:pt>
                <c:pt idx="9050">
                  <c:v>0.15865525393145699</c:v>
                </c:pt>
                <c:pt idx="9051">
                  <c:v>0.15865525393145699</c:v>
                </c:pt>
                <c:pt idx="9052">
                  <c:v>0.15865525393145699</c:v>
                </c:pt>
                <c:pt idx="9053">
                  <c:v>0.15865525393145699</c:v>
                </c:pt>
                <c:pt idx="9054">
                  <c:v>0.15865525393145699</c:v>
                </c:pt>
                <c:pt idx="9055">
                  <c:v>0.15865525393145699</c:v>
                </c:pt>
                <c:pt idx="9056">
                  <c:v>0.15865525393145699</c:v>
                </c:pt>
                <c:pt idx="9057">
                  <c:v>0.15865525393145699</c:v>
                </c:pt>
                <c:pt idx="9058">
                  <c:v>0.15865525393145699</c:v>
                </c:pt>
                <c:pt idx="9059">
                  <c:v>0.15865525393145699</c:v>
                </c:pt>
                <c:pt idx="9060">
                  <c:v>0.15865525393145699</c:v>
                </c:pt>
                <c:pt idx="9061">
                  <c:v>0.15865525393145699</c:v>
                </c:pt>
                <c:pt idx="9062">
                  <c:v>0.15865525393145699</c:v>
                </c:pt>
                <c:pt idx="9063">
                  <c:v>0.15865525393145699</c:v>
                </c:pt>
                <c:pt idx="9064">
                  <c:v>0.15865525393145699</c:v>
                </c:pt>
                <c:pt idx="9065">
                  <c:v>0.15865525393145699</c:v>
                </c:pt>
                <c:pt idx="9066">
                  <c:v>0.15865525393145699</c:v>
                </c:pt>
                <c:pt idx="9067">
                  <c:v>0.15865525393145699</c:v>
                </c:pt>
                <c:pt idx="9068">
                  <c:v>0.15865525393145699</c:v>
                </c:pt>
                <c:pt idx="9069">
                  <c:v>0.15865525393145699</c:v>
                </c:pt>
                <c:pt idx="9070">
                  <c:v>0.15865525393145699</c:v>
                </c:pt>
                <c:pt idx="9071">
                  <c:v>0.15865525393145699</c:v>
                </c:pt>
                <c:pt idx="9072">
                  <c:v>0.15865525393145699</c:v>
                </c:pt>
                <c:pt idx="9073">
                  <c:v>0.15865525393145699</c:v>
                </c:pt>
                <c:pt idx="9074">
                  <c:v>0.15865525393145699</c:v>
                </c:pt>
                <c:pt idx="9075">
                  <c:v>0.15865525393145699</c:v>
                </c:pt>
                <c:pt idx="9076">
                  <c:v>0.15865525393145699</c:v>
                </c:pt>
                <c:pt idx="9077">
                  <c:v>0.15865525393145699</c:v>
                </c:pt>
                <c:pt idx="9078">
                  <c:v>0.15865525393145699</c:v>
                </c:pt>
                <c:pt idx="9079">
                  <c:v>0.15865525393145699</c:v>
                </c:pt>
                <c:pt idx="9080">
                  <c:v>0.15865525393145699</c:v>
                </c:pt>
                <c:pt idx="9081">
                  <c:v>0.15865525393145699</c:v>
                </c:pt>
                <c:pt idx="9082">
                  <c:v>0.15865525393145699</c:v>
                </c:pt>
                <c:pt idx="9083">
                  <c:v>0.15865525393145699</c:v>
                </c:pt>
                <c:pt idx="9084">
                  <c:v>0.15865525393145699</c:v>
                </c:pt>
                <c:pt idx="9085">
                  <c:v>0.15865525393145699</c:v>
                </c:pt>
                <c:pt idx="9086">
                  <c:v>0.15865525393145699</c:v>
                </c:pt>
                <c:pt idx="9087">
                  <c:v>0.15865525393145699</c:v>
                </c:pt>
                <c:pt idx="9088">
                  <c:v>0.15865525393145699</c:v>
                </c:pt>
                <c:pt idx="9089">
                  <c:v>0.15865525393145699</c:v>
                </c:pt>
                <c:pt idx="9090">
                  <c:v>0.15865525393145699</c:v>
                </c:pt>
                <c:pt idx="9091">
                  <c:v>0.15865525393145699</c:v>
                </c:pt>
                <c:pt idx="9092">
                  <c:v>0.15865525393145699</c:v>
                </c:pt>
                <c:pt idx="9093">
                  <c:v>0.15865525393145699</c:v>
                </c:pt>
                <c:pt idx="9094">
                  <c:v>0.15865525393145699</c:v>
                </c:pt>
                <c:pt idx="9095">
                  <c:v>0.15865525393145699</c:v>
                </c:pt>
                <c:pt idx="9096">
                  <c:v>0.15865525393145699</c:v>
                </c:pt>
                <c:pt idx="9097">
                  <c:v>0.15865525393145699</c:v>
                </c:pt>
                <c:pt idx="9098">
                  <c:v>0.15865525393145699</c:v>
                </c:pt>
                <c:pt idx="9099">
                  <c:v>0.15865525393145699</c:v>
                </c:pt>
                <c:pt idx="9100">
                  <c:v>0.15865525393145699</c:v>
                </c:pt>
                <c:pt idx="9101">
                  <c:v>0.15865525393145699</c:v>
                </c:pt>
                <c:pt idx="9102">
                  <c:v>0.15865525393145699</c:v>
                </c:pt>
                <c:pt idx="9103">
                  <c:v>0.15865525393145699</c:v>
                </c:pt>
                <c:pt idx="9104">
                  <c:v>0.15865525393145699</c:v>
                </c:pt>
                <c:pt idx="9105">
                  <c:v>0.15865525393145699</c:v>
                </c:pt>
                <c:pt idx="9106">
                  <c:v>0.15865525393145699</c:v>
                </c:pt>
                <c:pt idx="9107">
                  <c:v>0.15865525393145699</c:v>
                </c:pt>
                <c:pt idx="9108">
                  <c:v>0.15865525393145699</c:v>
                </c:pt>
                <c:pt idx="9109">
                  <c:v>0.15865525393145699</c:v>
                </c:pt>
                <c:pt idx="9110">
                  <c:v>0.15865525393145699</c:v>
                </c:pt>
                <c:pt idx="9111">
                  <c:v>0.15865525393145699</c:v>
                </c:pt>
                <c:pt idx="9112">
                  <c:v>0.15865525393145699</c:v>
                </c:pt>
                <c:pt idx="9113">
                  <c:v>0.15865525393145699</c:v>
                </c:pt>
                <c:pt idx="9114">
                  <c:v>0.15865525393145699</c:v>
                </c:pt>
                <c:pt idx="9115">
                  <c:v>0.15865525393145699</c:v>
                </c:pt>
                <c:pt idx="9116">
                  <c:v>0.15865525393145699</c:v>
                </c:pt>
                <c:pt idx="9117">
                  <c:v>0.15865525393145699</c:v>
                </c:pt>
                <c:pt idx="9118">
                  <c:v>0.15865525393145699</c:v>
                </c:pt>
                <c:pt idx="9119">
                  <c:v>0.15865525393145699</c:v>
                </c:pt>
                <c:pt idx="9120">
                  <c:v>0.15865525393145699</c:v>
                </c:pt>
                <c:pt idx="9121">
                  <c:v>0.15865525393145699</c:v>
                </c:pt>
                <c:pt idx="9122">
                  <c:v>0.15865525393145699</c:v>
                </c:pt>
                <c:pt idx="9123">
                  <c:v>0.15865525393145699</c:v>
                </c:pt>
                <c:pt idx="9124">
                  <c:v>0.15865525393145699</c:v>
                </c:pt>
                <c:pt idx="9125">
                  <c:v>0.15865525393145699</c:v>
                </c:pt>
                <c:pt idx="9126">
                  <c:v>0.15865525393145699</c:v>
                </c:pt>
                <c:pt idx="9127">
                  <c:v>0.15865525393145699</c:v>
                </c:pt>
                <c:pt idx="9128">
                  <c:v>0.15865525393145699</c:v>
                </c:pt>
                <c:pt idx="9129">
                  <c:v>0.15865525393145699</c:v>
                </c:pt>
                <c:pt idx="9130">
                  <c:v>0.15865525393145699</c:v>
                </c:pt>
                <c:pt idx="9131">
                  <c:v>0.15865525393145699</c:v>
                </c:pt>
                <c:pt idx="9132">
                  <c:v>0.15865525393145699</c:v>
                </c:pt>
                <c:pt idx="9133">
                  <c:v>0.15865525393145699</c:v>
                </c:pt>
                <c:pt idx="9134">
                  <c:v>0.15865525393145699</c:v>
                </c:pt>
                <c:pt idx="9135">
                  <c:v>0.15865525393145699</c:v>
                </c:pt>
                <c:pt idx="9136">
                  <c:v>0.15865525393145699</c:v>
                </c:pt>
                <c:pt idx="9137">
                  <c:v>0.15865525393145699</c:v>
                </c:pt>
                <c:pt idx="9138">
                  <c:v>0.15865525393145699</c:v>
                </c:pt>
                <c:pt idx="9139">
                  <c:v>0.15865525393145699</c:v>
                </c:pt>
                <c:pt idx="9140">
                  <c:v>0.15865525393145699</c:v>
                </c:pt>
                <c:pt idx="9141">
                  <c:v>0.15865525393145699</c:v>
                </c:pt>
                <c:pt idx="9142">
                  <c:v>0.15865525393145699</c:v>
                </c:pt>
                <c:pt idx="9143">
                  <c:v>0.15865525393145699</c:v>
                </c:pt>
                <c:pt idx="9144">
                  <c:v>0.15865525393145699</c:v>
                </c:pt>
                <c:pt idx="9145">
                  <c:v>0.15865525393145699</c:v>
                </c:pt>
                <c:pt idx="9146">
                  <c:v>0.15865525393145699</c:v>
                </c:pt>
                <c:pt idx="9147">
                  <c:v>0.15865525393145699</c:v>
                </c:pt>
                <c:pt idx="9148">
                  <c:v>0.15865525393145699</c:v>
                </c:pt>
                <c:pt idx="9149">
                  <c:v>0.15865525393145699</c:v>
                </c:pt>
                <c:pt idx="9150">
                  <c:v>0.15865525393145699</c:v>
                </c:pt>
                <c:pt idx="9151">
                  <c:v>0.15865525393145699</c:v>
                </c:pt>
                <c:pt idx="9152">
                  <c:v>0.15865525393145699</c:v>
                </c:pt>
                <c:pt idx="9153">
                  <c:v>0.15865525393145699</c:v>
                </c:pt>
                <c:pt idx="9154">
                  <c:v>0.15865525393145699</c:v>
                </c:pt>
                <c:pt idx="9155">
                  <c:v>0.15865525393145699</c:v>
                </c:pt>
                <c:pt idx="9156">
                  <c:v>0.15865525393145699</c:v>
                </c:pt>
                <c:pt idx="9157">
                  <c:v>0.15865525393145699</c:v>
                </c:pt>
                <c:pt idx="9158">
                  <c:v>0.15865525393145699</c:v>
                </c:pt>
                <c:pt idx="9159">
                  <c:v>0.15865525393145699</c:v>
                </c:pt>
                <c:pt idx="9160">
                  <c:v>0.15865525393145699</c:v>
                </c:pt>
                <c:pt idx="9161">
                  <c:v>0.15865525393145699</c:v>
                </c:pt>
                <c:pt idx="9162">
                  <c:v>0.15865525393145699</c:v>
                </c:pt>
                <c:pt idx="9163">
                  <c:v>0.15865525393145699</c:v>
                </c:pt>
                <c:pt idx="9164">
                  <c:v>0.15865525393145699</c:v>
                </c:pt>
                <c:pt idx="9165">
                  <c:v>0.15865525393145699</c:v>
                </c:pt>
                <c:pt idx="9166">
                  <c:v>0.15865525393145699</c:v>
                </c:pt>
                <c:pt idx="9167">
                  <c:v>0.15865525393145699</c:v>
                </c:pt>
                <c:pt idx="9168">
                  <c:v>0.15865525393145699</c:v>
                </c:pt>
                <c:pt idx="9169">
                  <c:v>0.15865525393145699</c:v>
                </c:pt>
                <c:pt idx="9170">
                  <c:v>0.15865525393145699</c:v>
                </c:pt>
                <c:pt idx="9171">
                  <c:v>0.15865525393145699</c:v>
                </c:pt>
                <c:pt idx="9172">
                  <c:v>0.15865525393145699</c:v>
                </c:pt>
                <c:pt idx="9173">
                  <c:v>0.15865525393145699</c:v>
                </c:pt>
                <c:pt idx="9174">
                  <c:v>0.15865525393145699</c:v>
                </c:pt>
                <c:pt idx="9175">
                  <c:v>0.15865525393145699</c:v>
                </c:pt>
                <c:pt idx="9176">
                  <c:v>0.15865525393145699</c:v>
                </c:pt>
                <c:pt idx="9177">
                  <c:v>0.15865525393145699</c:v>
                </c:pt>
                <c:pt idx="9178">
                  <c:v>0.15865525393145699</c:v>
                </c:pt>
                <c:pt idx="9179">
                  <c:v>0.15865525393145699</c:v>
                </c:pt>
                <c:pt idx="9180">
                  <c:v>0.15865525393145699</c:v>
                </c:pt>
                <c:pt idx="9181">
                  <c:v>0.15865525393145699</c:v>
                </c:pt>
                <c:pt idx="9182">
                  <c:v>0.15865525393145699</c:v>
                </c:pt>
                <c:pt idx="9183">
                  <c:v>0.15865525393145699</c:v>
                </c:pt>
                <c:pt idx="9184">
                  <c:v>0.15865525393145699</c:v>
                </c:pt>
                <c:pt idx="9185">
                  <c:v>0.15865525393145699</c:v>
                </c:pt>
                <c:pt idx="9186">
                  <c:v>0.15865525393145699</c:v>
                </c:pt>
                <c:pt idx="9187">
                  <c:v>0.15865525393145699</c:v>
                </c:pt>
                <c:pt idx="9188">
                  <c:v>0.15865525393145699</c:v>
                </c:pt>
                <c:pt idx="9189">
                  <c:v>0.15865525393145699</c:v>
                </c:pt>
                <c:pt idx="9190">
                  <c:v>0.15865525393145699</c:v>
                </c:pt>
                <c:pt idx="9191">
                  <c:v>0.15865525393145699</c:v>
                </c:pt>
                <c:pt idx="9192">
                  <c:v>0.15865525393145699</c:v>
                </c:pt>
                <c:pt idx="9193">
                  <c:v>0.15865525393145699</c:v>
                </c:pt>
                <c:pt idx="9194">
                  <c:v>0.15865525393145699</c:v>
                </c:pt>
                <c:pt idx="9195">
                  <c:v>0.15865525393145699</c:v>
                </c:pt>
                <c:pt idx="9196">
                  <c:v>0.15865525393145699</c:v>
                </c:pt>
                <c:pt idx="9197">
                  <c:v>0.15865525393145699</c:v>
                </c:pt>
                <c:pt idx="9198">
                  <c:v>0.15865525393145699</c:v>
                </c:pt>
                <c:pt idx="9199">
                  <c:v>0.15865525393145699</c:v>
                </c:pt>
                <c:pt idx="9200">
                  <c:v>0.15865525393145699</c:v>
                </c:pt>
                <c:pt idx="9201">
                  <c:v>0.15865525393145699</c:v>
                </c:pt>
                <c:pt idx="9202">
                  <c:v>0.15865525393145699</c:v>
                </c:pt>
                <c:pt idx="9203">
                  <c:v>0.15865525393145699</c:v>
                </c:pt>
                <c:pt idx="9204">
                  <c:v>0.15865525393145699</c:v>
                </c:pt>
                <c:pt idx="9205">
                  <c:v>0.15865525393145699</c:v>
                </c:pt>
                <c:pt idx="9206">
                  <c:v>0.15865525393145699</c:v>
                </c:pt>
                <c:pt idx="9207">
                  <c:v>0.15865525393145699</c:v>
                </c:pt>
                <c:pt idx="9208">
                  <c:v>0.15865525393145699</c:v>
                </c:pt>
                <c:pt idx="9209">
                  <c:v>0.15865525393145699</c:v>
                </c:pt>
                <c:pt idx="9210">
                  <c:v>0.15865525393145699</c:v>
                </c:pt>
                <c:pt idx="9211">
                  <c:v>0.15865525393145699</c:v>
                </c:pt>
                <c:pt idx="9212">
                  <c:v>0.15865525393145699</c:v>
                </c:pt>
                <c:pt idx="9213">
                  <c:v>0.15865525393145699</c:v>
                </c:pt>
                <c:pt idx="9214">
                  <c:v>0.15865525393145699</c:v>
                </c:pt>
                <c:pt idx="9215">
                  <c:v>0.15865525393145699</c:v>
                </c:pt>
                <c:pt idx="9216">
                  <c:v>0.15865525393145699</c:v>
                </c:pt>
                <c:pt idx="9217">
                  <c:v>0.15865525393145699</c:v>
                </c:pt>
                <c:pt idx="9218">
                  <c:v>0.15865525393145699</c:v>
                </c:pt>
                <c:pt idx="9219">
                  <c:v>0.15865525393145699</c:v>
                </c:pt>
                <c:pt idx="9220">
                  <c:v>0.15865525393145699</c:v>
                </c:pt>
                <c:pt idx="9221">
                  <c:v>0.15865525393145699</c:v>
                </c:pt>
                <c:pt idx="9222">
                  <c:v>0.15865525393145699</c:v>
                </c:pt>
                <c:pt idx="9223">
                  <c:v>0.15865525393145699</c:v>
                </c:pt>
                <c:pt idx="9224">
                  <c:v>0.15865525393145699</c:v>
                </c:pt>
                <c:pt idx="9225">
                  <c:v>0.15865525393145699</c:v>
                </c:pt>
                <c:pt idx="9226">
                  <c:v>0.15865525393145699</c:v>
                </c:pt>
                <c:pt idx="9227">
                  <c:v>0.15865525393145699</c:v>
                </c:pt>
                <c:pt idx="9228">
                  <c:v>0.15865525393145699</c:v>
                </c:pt>
                <c:pt idx="9229">
                  <c:v>0.15865525393145699</c:v>
                </c:pt>
                <c:pt idx="9230">
                  <c:v>0.15865525393145699</c:v>
                </c:pt>
                <c:pt idx="9231">
                  <c:v>0.15865525393145699</c:v>
                </c:pt>
                <c:pt idx="9232">
                  <c:v>0.15865525393145699</c:v>
                </c:pt>
                <c:pt idx="9233">
                  <c:v>0.15865525393145699</c:v>
                </c:pt>
                <c:pt idx="9234">
                  <c:v>0.15865525393145699</c:v>
                </c:pt>
                <c:pt idx="9235">
                  <c:v>0.15865525393145699</c:v>
                </c:pt>
                <c:pt idx="9236">
                  <c:v>0.15865525393145699</c:v>
                </c:pt>
                <c:pt idx="9237">
                  <c:v>0.15865525393145699</c:v>
                </c:pt>
                <c:pt idx="9238">
                  <c:v>0.15865525393145699</c:v>
                </c:pt>
                <c:pt idx="9239">
                  <c:v>0.15865525393145699</c:v>
                </c:pt>
                <c:pt idx="9240">
                  <c:v>0.15865525393145699</c:v>
                </c:pt>
                <c:pt idx="9241">
                  <c:v>0.15865525393145699</c:v>
                </c:pt>
                <c:pt idx="9242">
                  <c:v>0.15865525393145699</c:v>
                </c:pt>
                <c:pt idx="9243">
                  <c:v>0.15865525393145699</c:v>
                </c:pt>
                <c:pt idx="9244">
                  <c:v>0.15865525393145699</c:v>
                </c:pt>
                <c:pt idx="9245">
                  <c:v>0.15865525393145699</c:v>
                </c:pt>
                <c:pt idx="9246">
                  <c:v>0.15865525393145699</c:v>
                </c:pt>
                <c:pt idx="9247">
                  <c:v>0.15865525393145699</c:v>
                </c:pt>
                <c:pt idx="9248">
                  <c:v>0.15865525393145699</c:v>
                </c:pt>
                <c:pt idx="9249">
                  <c:v>0.15865525393145699</c:v>
                </c:pt>
                <c:pt idx="9250">
                  <c:v>0.15865525393145699</c:v>
                </c:pt>
                <c:pt idx="9251">
                  <c:v>0.15865525393145699</c:v>
                </c:pt>
                <c:pt idx="9252">
                  <c:v>0.15865525393145699</c:v>
                </c:pt>
                <c:pt idx="9253">
                  <c:v>0.15865525393145699</c:v>
                </c:pt>
                <c:pt idx="9254">
                  <c:v>0.15865525393145699</c:v>
                </c:pt>
                <c:pt idx="9255">
                  <c:v>0.15865525393145699</c:v>
                </c:pt>
                <c:pt idx="9256">
                  <c:v>0.15865525393145699</c:v>
                </c:pt>
                <c:pt idx="9257">
                  <c:v>0.15865525393145699</c:v>
                </c:pt>
                <c:pt idx="9258">
                  <c:v>0.15865525393145699</c:v>
                </c:pt>
                <c:pt idx="9259">
                  <c:v>0.15865525393145699</c:v>
                </c:pt>
                <c:pt idx="9260">
                  <c:v>0.15865525393145699</c:v>
                </c:pt>
                <c:pt idx="9261">
                  <c:v>0.15865525393145699</c:v>
                </c:pt>
                <c:pt idx="9262">
                  <c:v>0.15865525393145699</c:v>
                </c:pt>
                <c:pt idx="9263">
                  <c:v>0.15865525393145699</c:v>
                </c:pt>
                <c:pt idx="9264">
                  <c:v>0.15865525393145699</c:v>
                </c:pt>
                <c:pt idx="9265">
                  <c:v>0.15865525393145699</c:v>
                </c:pt>
                <c:pt idx="9266">
                  <c:v>0.15865525393145699</c:v>
                </c:pt>
                <c:pt idx="9267">
                  <c:v>0.15865525393145699</c:v>
                </c:pt>
                <c:pt idx="9268">
                  <c:v>0.15865525393145699</c:v>
                </c:pt>
                <c:pt idx="9269">
                  <c:v>0.15865525393145699</c:v>
                </c:pt>
                <c:pt idx="9270">
                  <c:v>0.15865525393145699</c:v>
                </c:pt>
                <c:pt idx="9271">
                  <c:v>0.15865525393145699</c:v>
                </c:pt>
                <c:pt idx="9272">
                  <c:v>0.15865525393145699</c:v>
                </c:pt>
                <c:pt idx="9273">
                  <c:v>0.15865525393145699</c:v>
                </c:pt>
                <c:pt idx="9274">
                  <c:v>0.15865525393145699</c:v>
                </c:pt>
                <c:pt idx="9275">
                  <c:v>0.15865525393145699</c:v>
                </c:pt>
                <c:pt idx="9276">
                  <c:v>0.15865525393145699</c:v>
                </c:pt>
                <c:pt idx="9277">
                  <c:v>0.15865525393145699</c:v>
                </c:pt>
                <c:pt idx="9278">
                  <c:v>0.15865525393145699</c:v>
                </c:pt>
                <c:pt idx="9279">
                  <c:v>0.15865525393145699</c:v>
                </c:pt>
                <c:pt idx="9280">
                  <c:v>0.15865525393145699</c:v>
                </c:pt>
                <c:pt idx="9281">
                  <c:v>0.15865525393145699</c:v>
                </c:pt>
                <c:pt idx="9282">
                  <c:v>0.15865525393145699</c:v>
                </c:pt>
                <c:pt idx="9283">
                  <c:v>0.15865525393145699</c:v>
                </c:pt>
                <c:pt idx="9284">
                  <c:v>0.15865525393145699</c:v>
                </c:pt>
                <c:pt idx="9285">
                  <c:v>0.15865525393145699</c:v>
                </c:pt>
                <c:pt idx="9286">
                  <c:v>0.15865525393145699</c:v>
                </c:pt>
                <c:pt idx="9287">
                  <c:v>0.15865525393145699</c:v>
                </c:pt>
                <c:pt idx="9288">
                  <c:v>0.15865525393145699</c:v>
                </c:pt>
                <c:pt idx="9289">
                  <c:v>0.15865525393145699</c:v>
                </c:pt>
                <c:pt idx="9290">
                  <c:v>0.15865525393145699</c:v>
                </c:pt>
                <c:pt idx="9291">
                  <c:v>0.15865525393145699</c:v>
                </c:pt>
                <c:pt idx="9292">
                  <c:v>0.15865525393145699</c:v>
                </c:pt>
                <c:pt idx="9293">
                  <c:v>0.15865525393145699</c:v>
                </c:pt>
                <c:pt idx="9294">
                  <c:v>0.15865525393145699</c:v>
                </c:pt>
                <c:pt idx="9295">
                  <c:v>0.15865525393145699</c:v>
                </c:pt>
                <c:pt idx="9296">
                  <c:v>0.15865525393145699</c:v>
                </c:pt>
                <c:pt idx="9297">
                  <c:v>0.15865525393145699</c:v>
                </c:pt>
                <c:pt idx="9298">
                  <c:v>0.15865525393145699</c:v>
                </c:pt>
                <c:pt idx="9299">
                  <c:v>0.15865525393145699</c:v>
                </c:pt>
                <c:pt idx="9300">
                  <c:v>0.15865525393145699</c:v>
                </c:pt>
                <c:pt idx="9301">
                  <c:v>0.15865525393145699</c:v>
                </c:pt>
                <c:pt idx="9302">
                  <c:v>0.15865525393145699</c:v>
                </c:pt>
                <c:pt idx="9303">
                  <c:v>0.15865525393145699</c:v>
                </c:pt>
                <c:pt idx="9304">
                  <c:v>0.15865525393145699</c:v>
                </c:pt>
                <c:pt idx="9305">
                  <c:v>0.15865525393145699</c:v>
                </c:pt>
                <c:pt idx="9306">
                  <c:v>0.15865525393145699</c:v>
                </c:pt>
                <c:pt idx="9307">
                  <c:v>0.15865525393145699</c:v>
                </c:pt>
                <c:pt idx="9308">
                  <c:v>0.15865525393145699</c:v>
                </c:pt>
                <c:pt idx="9309">
                  <c:v>0.15865525393145699</c:v>
                </c:pt>
                <c:pt idx="9310">
                  <c:v>0.15865525393145699</c:v>
                </c:pt>
                <c:pt idx="9311">
                  <c:v>0.15865525393145699</c:v>
                </c:pt>
                <c:pt idx="9312">
                  <c:v>0.15865525393145699</c:v>
                </c:pt>
                <c:pt idx="9313">
                  <c:v>0.15865525393145699</c:v>
                </c:pt>
                <c:pt idx="9314">
                  <c:v>0.15865525393145699</c:v>
                </c:pt>
                <c:pt idx="9315">
                  <c:v>0.15865525393145699</c:v>
                </c:pt>
                <c:pt idx="9316">
                  <c:v>0.15865525393145699</c:v>
                </c:pt>
                <c:pt idx="9317">
                  <c:v>0.15865525393145699</c:v>
                </c:pt>
                <c:pt idx="9318">
                  <c:v>0.15865525393145699</c:v>
                </c:pt>
                <c:pt idx="9319">
                  <c:v>0.15865525393145699</c:v>
                </c:pt>
                <c:pt idx="9320">
                  <c:v>0.15865525393145699</c:v>
                </c:pt>
                <c:pt idx="9321">
                  <c:v>0.15865525393145699</c:v>
                </c:pt>
                <c:pt idx="9322">
                  <c:v>0.15865525393145699</c:v>
                </c:pt>
                <c:pt idx="9323">
                  <c:v>0.15865525393145699</c:v>
                </c:pt>
                <c:pt idx="9324">
                  <c:v>0.15865525393145699</c:v>
                </c:pt>
                <c:pt idx="9325">
                  <c:v>0.15865525393145699</c:v>
                </c:pt>
                <c:pt idx="9326">
                  <c:v>0.15865525393145699</c:v>
                </c:pt>
                <c:pt idx="9327">
                  <c:v>0.15865525393145699</c:v>
                </c:pt>
                <c:pt idx="9328">
                  <c:v>0.15865525393145699</c:v>
                </c:pt>
                <c:pt idx="9329">
                  <c:v>0.15865525393145699</c:v>
                </c:pt>
                <c:pt idx="9330">
                  <c:v>0.15865525393145699</c:v>
                </c:pt>
                <c:pt idx="9331">
                  <c:v>0.15865525393145699</c:v>
                </c:pt>
                <c:pt idx="9332">
                  <c:v>0.15865525393145699</c:v>
                </c:pt>
                <c:pt idx="9333">
                  <c:v>0.15865525393145699</c:v>
                </c:pt>
                <c:pt idx="9334">
                  <c:v>0.15865525393145699</c:v>
                </c:pt>
                <c:pt idx="9335">
                  <c:v>0.15865525393145699</c:v>
                </c:pt>
                <c:pt idx="9336">
                  <c:v>0.15865525393145699</c:v>
                </c:pt>
                <c:pt idx="9337">
                  <c:v>0.15865525393145699</c:v>
                </c:pt>
                <c:pt idx="9338">
                  <c:v>0.15865525393145699</c:v>
                </c:pt>
                <c:pt idx="9339">
                  <c:v>0.15865525393145699</c:v>
                </c:pt>
                <c:pt idx="9340">
                  <c:v>0.15865525393145699</c:v>
                </c:pt>
                <c:pt idx="9341">
                  <c:v>0.15865525393145699</c:v>
                </c:pt>
                <c:pt idx="9342">
                  <c:v>0.15865525393145699</c:v>
                </c:pt>
                <c:pt idx="9343">
                  <c:v>0.15865525393145699</c:v>
                </c:pt>
                <c:pt idx="9344">
                  <c:v>0.15865525393145699</c:v>
                </c:pt>
                <c:pt idx="9345">
                  <c:v>0.15865525393145699</c:v>
                </c:pt>
                <c:pt idx="9346">
                  <c:v>0.15865525393145699</c:v>
                </c:pt>
                <c:pt idx="9347">
                  <c:v>0.15865525393145699</c:v>
                </c:pt>
                <c:pt idx="9348">
                  <c:v>0.15865525393145699</c:v>
                </c:pt>
                <c:pt idx="9349">
                  <c:v>0.15865525393145699</c:v>
                </c:pt>
                <c:pt idx="9350">
                  <c:v>0.15865525393145699</c:v>
                </c:pt>
                <c:pt idx="9351">
                  <c:v>0.15865525393145699</c:v>
                </c:pt>
                <c:pt idx="9352">
                  <c:v>0.15865525393145699</c:v>
                </c:pt>
                <c:pt idx="9353">
                  <c:v>0.15865525393145699</c:v>
                </c:pt>
                <c:pt idx="9354">
                  <c:v>0.15865525393145699</c:v>
                </c:pt>
                <c:pt idx="9355">
                  <c:v>0.15865525393145699</c:v>
                </c:pt>
                <c:pt idx="9356">
                  <c:v>0.15865525393145699</c:v>
                </c:pt>
                <c:pt idx="9357">
                  <c:v>0.15865525393145699</c:v>
                </c:pt>
                <c:pt idx="9358">
                  <c:v>0.15865525393145699</c:v>
                </c:pt>
                <c:pt idx="9359">
                  <c:v>0.15865525393145699</c:v>
                </c:pt>
                <c:pt idx="9360">
                  <c:v>0.15865525393145699</c:v>
                </c:pt>
                <c:pt idx="9361">
                  <c:v>0.15865525393145699</c:v>
                </c:pt>
                <c:pt idx="9362">
                  <c:v>0.15865525393145699</c:v>
                </c:pt>
                <c:pt idx="9363">
                  <c:v>0.15865525393145699</c:v>
                </c:pt>
                <c:pt idx="9364">
                  <c:v>0.15865525393145699</c:v>
                </c:pt>
                <c:pt idx="9365">
                  <c:v>0.15865525393145699</c:v>
                </c:pt>
                <c:pt idx="9366">
                  <c:v>0.15865525393145699</c:v>
                </c:pt>
                <c:pt idx="9367">
                  <c:v>0.15865525393145699</c:v>
                </c:pt>
                <c:pt idx="9368">
                  <c:v>0.15865525393145699</c:v>
                </c:pt>
                <c:pt idx="9369">
                  <c:v>0.15865525393145699</c:v>
                </c:pt>
                <c:pt idx="9370">
                  <c:v>0.15865525393145699</c:v>
                </c:pt>
                <c:pt idx="9371">
                  <c:v>0.15865525393145699</c:v>
                </c:pt>
                <c:pt idx="9372">
                  <c:v>0.15865525393145699</c:v>
                </c:pt>
                <c:pt idx="9373">
                  <c:v>0.15865525393145699</c:v>
                </c:pt>
                <c:pt idx="9374">
                  <c:v>0.15865525393145699</c:v>
                </c:pt>
                <c:pt idx="9375">
                  <c:v>0.15865525393145699</c:v>
                </c:pt>
                <c:pt idx="9376">
                  <c:v>0.15865525393145699</c:v>
                </c:pt>
                <c:pt idx="9377">
                  <c:v>0.15865525393145699</c:v>
                </c:pt>
                <c:pt idx="9378">
                  <c:v>0.15865525393145699</c:v>
                </c:pt>
                <c:pt idx="9379">
                  <c:v>0.15865525393145699</c:v>
                </c:pt>
                <c:pt idx="9380">
                  <c:v>0.15865525393145699</c:v>
                </c:pt>
                <c:pt idx="9381">
                  <c:v>0.15865525393145699</c:v>
                </c:pt>
                <c:pt idx="9382">
                  <c:v>0.15865525393145699</c:v>
                </c:pt>
                <c:pt idx="9383">
                  <c:v>0.15865525393145699</c:v>
                </c:pt>
                <c:pt idx="9384">
                  <c:v>0.15865525393145699</c:v>
                </c:pt>
                <c:pt idx="9385">
                  <c:v>0.15865525393145699</c:v>
                </c:pt>
                <c:pt idx="9386">
                  <c:v>0.15865525393145699</c:v>
                </c:pt>
                <c:pt idx="9387">
                  <c:v>0.15865525393145699</c:v>
                </c:pt>
                <c:pt idx="9388">
                  <c:v>0.15865525393145699</c:v>
                </c:pt>
                <c:pt idx="9389">
                  <c:v>0.15865525393145699</c:v>
                </c:pt>
                <c:pt idx="9390">
                  <c:v>0.15865525393145699</c:v>
                </c:pt>
                <c:pt idx="9391">
                  <c:v>0.15865525393145699</c:v>
                </c:pt>
                <c:pt idx="9392">
                  <c:v>0.15865525393145699</c:v>
                </c:pt>
                <c:pt idx="9393">
                  <c:v>0.15865525393145699</c:v>
                </c:pt>
                <c:pt idx="9394">
                  <c:v>0.15865525393145699</c:v>
                </c:pt>
                <c:pt idx="9395">
                  <c:v>0.15865525393145699</c:v>
                </c:pt>
                <c:pt idx="9396">
                  <c:v>0.15865525393145699</c:v>
                </c:pt>
                <c:pt idx="9397">
                  <c:v>0.15865525393145699</c:v>
                </c:pt>
                <c:pt idx="9398">
                  <c:v>0.15865525393145699</c:v>
                </c:pt>
                <c:pt idx="9399">
                  <c:v>0.15865525393145699</c:v>
                </c:pt>
                <c:pt idx="9400">
                  <c:v>0.15865525393145699</c:v>
                </c:pt>
                <c:pt idx="9401">
                  <c:v>0.15865525393145699</c:v>
                </c:pt>
                <c:pt idx="9402">
                  <c:v>0.15865525393145699</c:v>
                </c:pt>
                <c:pt idx="9403">
                  <c:v>0.15865525393145699</c:v>
                </c:pt>
                <c:pt idx="9404">
                  <c:v>0.15865525393145699</c:v>
                </c:pt>
                <c:pt idx="9405">
                  <c:v>0.15865525393145699</c:v>
                </c:pt>
                <c:pt idx="9406">
                  <c:v>0.15865525393145699</c:v>
                </c:pt>
                <c:pt idx="9407">
                  <c:v>0.15865525393145699</c:v>
                </c:pt>
                <c:pt idx="9408">
                  <c:v>0.15865525393145699</c:v>
                </c:pt>
                <c:pt idx="9409">
                  <c:v>0.15865525393145699</c:v>
                </c:pt>
                <c:pt idx="9410">
                  <c:v>0.15865525393145699</c:v>
                </c:pt>
                <c:pt idx="9411">
                  <c:v>0.15865525393145699</c:v>
                </c:pt>
                <c:pt idx="9412">
                  <c:v>0.15865525393145699</c:v>
                </c:pt>
                <c:pt idx="9413">
                  <c:v>0.15865525393145699</c:v>
                </c:pt>
                <c:pt idx="9414">
                  <c:v>0.15865525393145699</c:v>
                </c:pt>
                <c:pt idx="9415">
                  <c:v>0.15865525393145699</c:v>
                </c:pt>
                <c:pt idx="9416">
                  <c:v>0.15865525393145699</c:v>
                </c:pt>
                <c:pt idx="9417">
                  <c:v>0.15865525393145699</c:v>
                </c:pt>
                <c:pt idx="9418">
                  <c:v>0.15865525393145699</c:v>
                </c:pt>
                <c:pt idx="9419">
                  <c:v>0.15865525393145699</c:v>
                </c:pt>
                <c:pt idx="9420">
                  <c:v>0.15865525393145699</c:v>
                </c:pt>
                <c:pt idx="9421">
                  <c:v>0.15865525393145699</c:v>
                </c:pt>
                <c:pt idx="9422">
                  <c:v>0.15865525393145699</c:v>
                </c:pt>
                <c:pt idx="9423">
                  <c:v>0.15865525393145699</c:v>
                </c:pt>
                <c:pt idx="9424">
                  <c:v>0.15865525393145699</c:v>
                </c:pt>
                <c:pt idx="9425">
                  <c:v>0.15865525393145699</c:v>
                </c:pt>
                <c:pt idx="9426">
                  <c:v>0.15865525393145699</c:v>
                </c:pt>
                <c:pt idx="9427">
                  <c:v>0.15865525393145699</c:v>
                </c:pt>
                <c:pt idx="9428">
                  <c:v>0.15865525393145699</c:v>
                </c:pt>
                <c:pt idx="9429">
                  <c:v>0.15865525393145699</c:v>
                </c:pt>
                <c:pt idx="9430">
                  <c:v>0.15865525393145699</c:v>
                </c:pt>
                <c:pt idx="9431">
                  <c:v>0.15865525393145699</c:v>
                </c:pt>
                <c:pt idx="9432">
                  <c:v>0.15865525393145699</c:v>
                </c:pt>
                <c:pt idx="9433">
                  <c:v>0.15865525393145699</c:v>
                </c:pt>
                <c:pt idx="9434">
                  <c:v>0.15865525393145699</c:v>
                </c:pt>
                <c:pt idx="9435">
                  <c:v>0.15865525393145699</c:v>
                </c:pt>
                <c:pt idx="9436">
                  <c:v>0.15865525393145699</c:v>
                </c:pt>
                <c:pt idx="9437">
                  <c:v>0.15865525393145699</c:v>
                </c:pt>
                <c:pt idx="9438">
                  <c:v>0.15865525393145699</c:v>
                </c:pt>
                <c:pt idx="9439">
                  <c:v>0.15865525393145699</c:v>
                </c:pt>
                <c:pt idx="9440">
                  <c:v>0.15865525393145699</c:v>
                </c:pt>
                <c:pt idx="9441">
                  <c:v>0.15865525393145699</c:v>
                </c:pt>
                <c:pt idx="9442">
                  <c:v>0.15865525393145699</c:v>
                </c:pt>
                <c:pt idx="9443">
                  <c:v>0.15865525393145699</c:v>
                </c:pt>
                <c:pt idx="9444">
                  <c:v>0.15865525393145699</c:v>
                </c:pt>
                <c:pt idx="9445">
                  <c:v>0.15865525393145699</c:v>
                </c:pt>
                <c:pt idx="9446">
                  <c:v>0.15865525393145699</c:v>
                </c:pt>
                <c:pt idx="9447">
                  <c:v>0.15865525393145699</c:v>
                </c:pt>
                <c:pt idx="9448">
                  <c:v>0.15865525393145699</c:v>
                </c:pt>
                <c:pt idx="9449">
                  <c:v>0.15865525393145699</c:v>
                </c:pt>
                <c:pt idx="9450">
                  <c:v>0.15865525393145699</c:v>
                </c:pt>
                <c:pt idx="9451">
                  <c:v>0.15865525393145699</c:v>
                </c:pt>
                <c:pt idx="9452">
                  <c:v>0.15865525393145699</c:v>
                </c:pt>
                <c:pt idx="9453">
                  <c:v>0.15865525393145699</c:v>
                </c:pt>
                <c:pt idx="9454">
                  <c:v>0.15865525393145699</c:v>
                </c:pt>
                <c:pt idx="9455">
                  <c:v>0.15865525393145699</c:v>
                </c:pt>
                <c:pt idx="9456">
                  <c:v>0.15865525393145699</c:v>
                </c:pt>
                <c:pt idx="9457">
                  <c:v>0.15865525393145699</c:v>
                </c:pt>
                <c:pt idx="9458">
                  <c:v>0.15865525393145699</c:v>
                </c:pt>
                <c:pt idx="9459">
                  <c:v>0.15865525393145699</c:v>
                </c:pt>
                <c:pt idx="9460">
                  <c:v>0.15865525393145699</c:v>
                </c:pt>
                <c:pt idx="9461">
                  <c:v>0.15865525393145699</c:v>
                </c:pt>
                <c:pt idx="9462">
                  <c:v>0.15865525393145699</c:v>
                </c:pt>
                <c:pt idx="9463">
                  <c:v>0.15865525393145699</c:v>
                </c:pt>
                <c:pt idx="9464">
                  <c:v>0.15865525393145699</c:v>
                </c:pt>
                <c:pt idx="9465">
                  <c:v>0.15865525393145699</c:v>
                </c:pt>
                <c:pt idx="9466">
                  <c:v>0.15865525393145699</c:v>
                </c:pt>
                <c:pt idx="9467">
                  <c:v>0.15865525393145699</c:v>
                </c:pt>
                <c:pt idx="9468">
                  <c:v>0.15865525393145699</c:v>
                </c:pt>
                <c:pt idx="9469">
                  <c:v>0.15865525393145699</c:v>
                </c:pt>
                <c:pt idx="9470">
                  <c:v>0.15865525393145699</c:v>
                </c:pt>
                <c:pt idx="9471">
                  <c:v>0.15865525393145699</c:v>
                </c:pt>
                <c:pt idx="9472">
                  <c:v>0.15865525393145699</c:v>
                </c:pt>
                <c:pt idx="9473">
                  <c:v>0.15865525393145699</c:v>
                </c:pt>
                <c:pt idx="9474">
                  <c:v>0.15865525393145699</c:v>
                </c:pt>
                <c:pt idx="9475">
                  <c:v>0.15865525393145699</c:v>
                </c:pt>
                <c:pt idx="9476">
                  <c:v>0.15865525393145699</c:v>
                </c:pt>
                <c:pt idx="9477">
                  <c:v>0.15865525393145699</c:v>
                </c:pt>
                <c:pt idx="9478">
                  <c:v>0.15865525393145699</c:v>
                </c:pt>
                <c:pt idx="9479">
                  <c:v>0.15865525393145699</c:v>
                </c:pt>
                <c:pt idx="9480">
                  <c:v>0.15865525393145699</c:v>
                </c:pt>
                <c:pt idx="9481">
                  <c:v>0.15865525393145699</c:v>
                </c:pt>
                <c:pt idx="9482">
                  <c:v>0.15865525393145699</c:v>
                </c:pt>
                <c:pt idx="9483">
                  <c:v>0.15865525393145699</c:v>
                </c:pt>
                <c:pt idx="9484">
                  <c:v>0.15865525393145699</c:v>
                </c:pt>
                <c:pt idx="9485">
                  <c:v>0.15865525393145699</c:v>
                </c:pt>
                <c:pt idx="9486">
                  <c:v>0.15865525393145699</c:v>
                </c:pt>
                <c:pt idx="9487">
                  <c:v>0.15865525393145699</c:v>
                </c:pt>
                <c:pt idx="9488">
                  <c:v>0.15865525393145699</c:v>
                </c:pt>
                <c:pt idx="9489">
                  <c:v>0.15865525393145699</c:v>
                </c:pt>
                <c:pt idx="9490">
                  <c:v>0.15865525393145699</c:v>
                </c:pt>
                <c:pt idx="9491">
                  <c:v>0.15865525393145699</c:v>
                </c:pt>
                <c:pt idx="9492">
                  <c:v>0.15865525393145699</c:v>
                </c:pt>
                <c:pt idx="9493">
                  <c:v>0.15865525393145699</c:v>
                </c:pt>
                <c:pt idx="9494">
                  <c:v>0.15865525393145699</c:v>
                </c:pt>
                <c:pt idx="9495">
                  <c:v>0.15865525393145699</c:v>
                </c:pt>
                <c:pt idx="9496">
                  <c:v>0.15865525393145699</c:v>
                </c:pt>
                <c:pt idx="9497">
                  <c:v>0.15865525393145699</c:v>
                </c:pt>
                <c:pt idx="9498">
                  <c:v>0.15865525393145699</c:v>
                </c:pt>
                <c:pt idx="9499">
                  <c:v>0.15865525393145699</c:v>
                </c:pt>
                <c:pt idx="9500">
                  <c:v>0.15865525393145699</c:v>
                </c:pt>
                <c:pt idx="9501">
                  <c:v>0.15865525393145699</c:v>
                </c:pt>
                <c:pt idx="9502">
                  <c:v>0.15865525393145699</c:v>
                </c:pt>
                <c:pt idx="9503">
                  <c:v>0.15865525393145699</c:v>
                </c:pt>
                <c:pt idx="9504">
                  <c:v>0.15865525393145699</c:v>
                </c:pt>
                <c:pt idx="9505">
                  <c:v>0.15865525393145699</c:v>
                </c:pt>
                <c:pt idx="9506">
                  <c:v>0.15865525393145699</c:v>
                </c:pt>
                <c:pt idx="9507">
                  <c:v>0.15865525393145699</c:v>
                </c:pt>
                <c:pt idx="9508">
                  <c:v>0.15865525393145699</c:v>
                </c:pt>
                <c:pt idx="9509">
                  <c:v>0.15865525393145699</c:v>
                </c:pt>
                <c:pt idx="9510">
                  <c:v>0.15865525393145699</c:v>
                </c:pt>
                <c:pt idx="9511">
                  <c:v>0.15865525393145699</c:v>
                </c:pt>
                <c:pt idx="9512">
                  <c:v>0.15865525393145699</c:v>
                </c:pt>
                <c:pt idx="9513">
                  <c:v>0.15865525393145699</c:v>
                </c:pt>
                <c:pt idx="9514">
                  <c:v>0.15865525393145699</c:v>
                </c:pt>
                <c:pt idx="9515">
                  <c:v>0.15865525393145699</c:v>
                </c:pt>
                <c:pt idx="9516">
                  <c:v>0.15865525393145699</c:v>
                </c:pt>
                <c:pt idx="9517">
                  <c:v>0.15865525393145699</c:v>
                </c:pt>
                <c:pt idx="9518">
                  <c:v>0.15865525393145699</c:v>
                </c:pt>
                <c:pt idx="9519">
                  <c:v>0.15865525393145699</c:v>
                </c:pt>
                <c:pt idx="9520">
                  <c:v>0.15865525393145699</c:v>
                </c:pt>
                <c:pt idx="9521">
                  <c:v>0.15865525393145699</c:v>
                </c:pt>
                <c:pt idx="9522">
                  <c:v>0.15865525393145699</c:v>
                </c:pt>
                <c:pt idx="9523">
                  <c:v>0.15865525393145699</c:v>
                </c:pt>
                <c:pt idx="9524">
                  <c:v>0.15865525393145699</c:v>
                </c:pt>
                <c:pt idx="9525">
                  <c:v>0.15865525393145699</c:v>
                </c:pt>
                <c:pt idx="9526">
                  <c:v>0.15865525393145699</c:v>
                </c:pt>
                <c:pt idx="9527">
                  <c:v>0.15865525393145699</c:v>
                </c:pt>
                <c:pt idx="9528">
                  <c:v>0.15865525393145699</c:v>
                </c:pt>
                <c:pt idx="9529">
                  <c:v>0.15865525393145699</c:v>
                </c:pt>
                <c:pt idx="9530">
                  <c:v>0.15865525393145699</c:v>
                </c:pt>
                <c:pt idx="9531">
                  <c:v>0.15865525393145699</c:v>
                </c:pt>
                <c:pt idx="9532">
                  <c:v>0.15865525393145699</c:v>
                </c:pt>
                <c:pt idx="9533">
                  <c:v>0.15865525393145699</c:v>
                </c:pt>
                <c:pt idx="9534">
                  <c:v>0.15865525393145699</c:v>
                </c:pt>
                <c:pt idx="9535">
                  <c:v>0.15865525393145699</c:v>
                </c:pt>
                <c:pt idx="9536">
                  <c:v>0.15865525393145699</c:v>
                </c:pt>
                <c:pt idx="9537">
                  <c:v>0.15865525393145699</c:v>
                </c:pt>
                <c:pt idx="9538">
                  <c:v>0.15865525393145699</c:v>
                </c:pt>
                <c:pt idx="9539">
                  <c:v>0.15865525393145699</c:v>
                </c:pt>
                <c:pt idx="9540">
                  <c:v>0.15865525393145699</c:v>
                </c:pt>
                <c:pt idx="9541">
                  <c:v>0.15865525393145699</c:v>
                </c:pt>
                <c:pt idx="9542">
                  <c:v>0.15865525393145699</c:v>
                </c:pt>
                <c:pt idx="9543">
                  <c:v>0.15865525393145699</c:v>
                </c:pt>
                <c:pt idx="9544">
                  <c:v>0.15865525393145699</c:v>
                </c:pt>
                <c:pt idx="9545">
                  <c:v>0.15865525393145699</c:v>
                </c:pt>
                <c:pt idx="9546">
                  <c:v>0.15865525393145699</c:v>
                </c:pt>
                <c:pt idx="9547">
                  <c:v>0.15865525393145699</c:v>
                </c:pt>
                <c:pt idx="9548">
                  <c:v>0.15865525393145699</c:v>
                </c:pt>
                <c:pt idx="9549">
                  <c:v>0.15865525393145699</c:v>
                </c:pt>
                <c:pt idx="9550">
                  <c:v>0.15865525393145699</c:v>
                </c:pt>
                <c:pt idx="9551">
                  <c:v>0.15865525393145699</c:v>
                </c:pt>
                <c:pt idx="9552">
                  <c:v>0.15865525393145699</c:v>
                </c:pt>
                <c:pt idx="9553">
                  <c:v>0.15865525393145699</c:v>
                </c:pt>
                <c:pt idx="9554">
                  <c:v>0.15865525393145699</c:v>
                </c:pt>
                <c:pt idx="9555">
                  <c:v>0.15865525393145699</c:v>
                </c:pt>
                <c:pt idx="9556">
                  <c:v>0.15865525393145699</c:v>
                </c:pt>
                <c:pt idx="9557">
                  <c:v>0.15865525393145699</c:v>
                </c:pt>
                <c:pt idx="9558">
                  <c:v>0.15865525393145699</c:v>
                </c:pt>
                <c:pt idx="9559">
                  <c:v>0.15865525393145699</c:v>
                </c:pt>
                <c:pt idx="9560">
                  <c:v>0.15865525393145699</c:v>
                </c:pt>
                <c:pt idx="9561">
                  <c:v>0.15865525393145699</c:v>
                </c:pt>
                <c:pt idx="9562">
                  <c:v>0.15865525393145699</c:v>
                </c:pt>
                <c:pt idx="9563">
                  <c:v>0.15865525393145699</c:v>
                </c:pt>
                <c:pt idx="9564">
                  <c:v>0.15865525393145699</c:v>
                </c:pt>
                <c:pt idx="9565">
                  <c:v>0.15865525393145699</c:v>
                </c:pt>
                <c:pt idx="9566">
                  <c:v>0.15865525393145699</c:v>
                </c:pt>
                <c:pt idx="9567">
                  <c:v>0.15865525393145699</c:v>
                </c:pt>
                <c:pt idx="9568">
                  <c:v>0.15865525393145699</c:v>
                </c:pt>
                <c:pt idx="9569">
                  <c:v>0.15865525393145699</c:v>
                </c:pt>
                <c:pt idx="9570">
                  <c:v>0.15865525393145699</c:v>
                </c:pt>
                <c:pt idx="9571">
                  <c:v>0.15865525393145699</c:v>
                </c:pt>
                <c:pt idx="9572">
                  <c:v>0.15865525393145699</c:v>
                </c:pt>
                <c:pt idx="9573">
                  <c:v>0.15865525393145699</c:v>
                </c:pt>
                <c:pt idx="9574">
                  <c:v>0.15865525393145699</c:v>
                </c:pt>
                <c:pt idx="9575">
                  <c:v>0.15865525393145699</c:v>
                </c:pt>
                <c:pt idx="9576">
                  <c:v>0.15865525393145699</c:v>
                </c:pt>
                <c:pt idx="9577">
                  <c:v>0.15865525393145699</c:v>
                </c:pt>
                <c:pt idx="9578">
                  <c:v>0.15865525393145699</c:v>
                </c:pt>
                <c:pt idx="9579">
                  <c:v>0.15865525393145699</c:v>
                </c:pt>
                <c:pt idx="9580">
                  <c:v>0.15865525393145699</c:v>
                </c:pt>
                <c:pt idx="9581">
                  <c:v>0.15865525393145699</c:v>
                </c:pt>
                <c:pt idx="9582">
                  <c:v>0.15865525393145699</c:v>
                </c:pt>
                <c:pt idx="9583">
                  <c:v>0.15865525393145699</c:v>
                </c:pt>
                <c:pt idx="9584">
                  <c:v>0.15865525393145699</c:v>
                </c:pt>
                <c:pt idx="9585">
                  <c:v>0.15865525393145699</c:v>
                </c:pt>
                <c:pt idx="9586">
                  <c:v>0.15865525393145699</c:v>
                </c:pt>
                <c:pt idx="9587">
                  <c:v>0.15865525393145699</c:v>
                </c:pt>
                <c:pt idx="9588">
                  <c:v>0.15865525393145699</c:v>
                </c:pt>
                <c:pt idx="9589">
                  <c:v>0.15865525393145699</c:v>
                </c:pt>
                <c:pt idx="9590">
                  <c:v>0.15865525393145699</c:v>
                </c:pt>
                <c:pt idx="9591">
                  <c:v>0.15865525393145699</c:v>
                </c:pt>
                <c:pt idx="9592">
                  <c:v>0.15865525393145699</c:v>
                </c:pt>
                <c:pt idx="9593">
                  <c:v>0.15865525393145699</c:v>
                </c:pt>
                <c:pt idx="9594">
                  <c:v>0.15865525393145699</c:v>
                </c:pt>
                <c:pt idx="9595">
                  <c:v>0.15865525393145699</c:v>
                </c:pt>
                <c:pt idx="9596">
                  <c:v>0.15865525393145699</c:v>
                </c:pt>
                <c:pt idx="9597">
                  <c:v>0.15865525393145699</c:v>
                </c:pt>
                <c:pt idx="9598">
                  <c:v>0.15865525393145699</c:v>
                </c:pt>
                <c:pt idx="9599">
                  <c:v>0.15865525393145699</c:v>
                </c:pt>
                <c:pt idx="9600">
                  <c:v>0.15865525393145699</c:v>
                </c:pt>
                <c:pt idx="9601">
                  <c:v>0.15865525393145699</c:v>
                </c:pt>
                <c:pt idx="9602">
                  <c:v>0.15865525393145699</c:v>
                </c:pt>
                <c:pt idx="9603">
                  <c:v>0.15865525393145699</c:v>
                </c:pt>
                <c:pt idx="9604">
                  <c:v>0.15865525393145699</c:v>
                </c:pt>
                <c:pt idx="9605">
                  <c:v>0.15865525393145699</c:v>
                </c:pt>
                <c:pt idx="9606">
                  <c:v>0.15865525393145699</c:v>
                </c:pt>
                <c:pt idx="9607">
                  <c:v>0.15865525393145699</c:v>
                </c:pt>
                <c:pt idx="9608">
                  <c:v>0.15865525393145699</c:v>
                </c:pt>
                <c:pt idx="9609">
                  <c:v>0.15865525393145699</c:v>
                </c:pt>
                <c:pt idx="9610">
                  <c:v>0.15865525393145699</c:v>
                </c:pt>
                <c:pt idx="9611">
                  <c:v>0.15865525393145699</c:v>
                </c:pt>
                <c:pt idx="9612">
                  <c:v>0.15865525393145699</c:v>
                </c:pt>
                <c:pt idx="9613">
                  <c:v>0.15865525393145699</c:v>
                </c:pt>
                <c:pt idx="9614">
                  <c:v>0.15865525393145699</c:v>
                </c:pt>
                <c:pt idx="9615">
                  <c:v>0.15865525393145699</c:v>
                </c:pt>
                <c:pt idx="9616">
                  <c:v>0.15865525393145699</c:v>
                </c:pt>
                <c:pt idx="9617">
                  <c:v>0.15865525393145699</c:v>
                </c:pt>
                <c:pt idx="9618">
                  <c:v>0.15865525393145699</c:v>
                </c:pt>
                <c:pt idx="9619">
                  <c:v>0.15865525393145699</c:v>
                </c:pt>
                <c:pt idx="9620">
                  <c:v>0.15865525393145699</c:v>
                </c:pt>
                <c:pt idx="9621">
                  <c:v>0.15865525393145699</c:v>
                </c:pt>
                <c:pt idx="9622">
                  <c:v>0.15865525393145699</c:v>
                </c:pt>
                <c:pt idx="9623">
                  <c:v>0.15865525393145699</c:v>
                </c:pt>
                <c:pt idx="9624">
                  <c:v>0.15865525393145699</c:v>
                </c:pt>
                <c:pt idx="9625">
                  <c:v>0.15865525393145699</c:v>
                </c:pt>
                <c:pt idx="9626">
                  <c:v>0.15865525393145699</c:v>
                </c:pt>
                <c:pt idx="9627">
                  <c:v>0.15865525393145699</c:v>
                </c:pt>
                <c:pt idx="9628">
                  <c:v>0.15865525393145699</c:v>
                </c:pt>
                <c:pt idx="9629">
                  <c:v>0.15865525393145699</c:v>
                </c:pt>
                <c:pt idx="9630">
                  <c:v>0.15865525393145699</c:v>
                </c:pt>
                <c:pt idx="9631">
                  <c:v>0.15865525393145699</c:v>
                </c:pt>
                <c:pt idx="9632">
                  <c:v>0.15865525393145699</c:v>
                </c:pt>
                <c:pt idx="9633">
                  <c:v>0.15865525393145699</c:v>
                </c:pt>
                <c:pt idx="9634">
                  <c:v>0.15865525393145699</c:v>
                </c:pt>
                <c:pt idx="9635">
                  <c:v>0.15865525393145699</c:v>
                </c:pt>
                <c:pt idx="9636">
                  <c:v>0.15865525393145699</c:v>
                </c:pt>
                <c:pt idx="9637">
                  <c:v>0.15865525393145699</c:v>
                </c:pt>
                <c:pt idx="9638">
                  <c:v>0.15865525393145699</c:v>
                </c:pt>
                <c:pt idx="9639">
                  <c:v>0.15865525393145699</c:v>
                </c:pt>
                <c:pt idx="9640">
                  <c:v>0.15865525393145699</c:v>
                </c:pt>
                <c:pt idx="9641">
                  <c:v>0.15865525393145699</c:v>
                </c:pt>
                <c:pt idx="9642">
                  <c:v>0.15865525393145699</c:v>
                </c:pt>
                <c:pt idx="9643">
                  <c:v>0.15865525393145699</c:v>
                </c:pt>
                <c:pt idx="9644">
                  <c:v>0.15865525393145699</c:v>
                </c:pt>
                <c:pt idx="9645">
                  <c:v>0.15865525393145699</c:v>
                </c:pt>
                <c:pt idx="9646">
                  <c:v>0.15865525393145699</c:v>
                </c:pt>
                <c:pt idx="9647">
                  <c:v>0.15865525393145699</c:v>
                </c:pt>
                <c:pt idx="9648">
                  <c:v>0.15865525393145699</c:v>
                </c:pt>
                <c:pt idx="9649">
                  <c:v>0.15865525393145699</c:v>
                </c:pt>
                <c:pt idx="9650">
                  <c:v>0.15865525393145699</c:v>
                </c:pt>
                <c:pt idx="9651">
                  <c:v>0.15865525393145699</c:v>
                </c:pt>
                <c:pt idx="9652">
                  <c:v>0.15865525393145699</c:v>
                </c:pt>
                <c:pt idx="9653">
                  <c:v>0.15865525393145699</c:v>
                </c:pt>
                <c:pt idx="9654">
                  <c:v>0.15865525393145699</c:v>
                </c:pt>
                <c:pt idx="9655">
                  <c:v>0.15865525393145699</c:v>
                </c:pt>
                <c:pt idx="9656">
                  <c:v>0.15865525393145699</c:v>
                </c:pt>
                <c:pt idx="9657">
                  <c:v>0.15865525393145699</c:v>
                </c:pt>
                <c:pt idx="9658">
                  <c:v>0.15865525393145699</c:v>
                </c:pt>
                <c:pt idx="9659">
                  <c:v>0.15865525393145699</c:v>
                </c:pt>
                <c:pt idx="9660">
                  <c:v>0.15865525393145699</c:v>
                </c:pt>
                <c:pt idx="9661">
                  <c:v>0.15865525393145699</c:v>
                </c:pt>
                <c:pt idx="9662">
                  <c:v>0.15865525393145699</c:v>
                </c:pt>
                <c:pt idx="9663">
                  <c:v>0.15865525393145699</c:v>
                </c:pt>
                <c:pt idx="9664">
                  <c:v>0.15865525393145699</c:v>
                </c:pt>
                <c:pt idx="9665">
                  <c:v>0.15865525393145699</c:v>
                </c:pt>
                <c:pt idx="9666">
                  <c:v>0.15865525393145699</c:v>
                </c:pt>
                <c:pt idx="9667">
                  <c:v>0.15865525393145699</c:v>
                </c:pt>
                <c:pt idx="9668">
                  <c:v>0.15865525393145699</c:v>
                </c:pt>
                <c:pt idx="9669">
                  <c:v>0.15865525393145699</c:v>
                </c:pt>
                <c:pt idx="9670">
                  <c:v>0.15865525393145699</c:v>
                </c:pt>
                <c:pt idx="9671">
                  <c:v>0.15865525393145699</c:v>
                </c:pt>
                <c:pt idx="9672">
                  <c:v>0.15865525393145699</c:v>
                </c:pt>
                <c:pt idx="9673">
                  <c:v>0.15865525393145699</c:v>
                </c:pt>
                <c:pt idx="9674">
                  <c:v>0.15865525393145699</c:v>
                </c:pt>
                <c:pt idx="9675">
                  <c:v>0.15865525393145699</c:v>
                </c:pt>
                <c:pt idx="9676">
                  <c:v>0.15865525393145699</c:v>
                </c:pt>
                <c:pt idx="9677">
                  <c:v>0.15865525393145699</c:v>
                </c:pt>
                <c:pt idx="9678">
                  <c:v>0.15865525393145699</c:v>
                </c:pt>
                <c:pt idx="9679">
                  <c:v>0.15865525393145699</c:v>
                </c:pt>
                <c:pt idx="9680">
                  <c:v>0.15865525393145699</c:v>
                </c:pt>
                <c:pt idx="9681">
                  <c:v>0.15865525393145699</c:v>
                </c:pt>
                <c:pt idx="9682">
                  <c:v>0.15865525393145699</c:v>
                </c:pt>
                <c:pt idx="9683">
                  <c:v>0.15865525393145699</c:v>
                </c:pt>
                <c:pt idx="9684">
                  <c:v>0.15865525393145699</c:v>
                </c:pt>
                <c:pt idx="9685">
                  <c:v>0.15865525393145699</c:v>
                </c:pt>
                <c:pt idx="9686">
                  <c:v>0.15865525393145699</c:v>
                </c:pt>
                <c:pt idx="9687">
                  <c:v>0.15865525393145699</c:v>
                </c:pt>
                <c:pt idx="9688">
                  <c:v>0.15865525393145699</c:v>
                </c:pt>
                <c:pt idx="9689">
                  <c:v>0.15865525393145699</c:v>
                </c:pt>
                <c:pt idx="9690">
                  <c:v>0.15865525393145699</c:v>
                </c:pt>
                <c:pt idx="9691">
                  <c:v>0.15865525393145699</c:v>
                </c:pt>
                <c:pt idx="9692">
                  <c:v>0.15865525393145699</c:v>
                </c:pt>
                <c:pt idx="9693">
                  <c:v>0.15865525393145699</c:v>
                </c:pt>
                <c:pt idx="9694">
                  <c:v>0.15865525393145699</c:v>
                </c:pt>
                <c:pt idx="9695">
                  <c:v>0.15865525393145699</c:v>
                </c:pt>
                <c:pt idx="9696">
                  <c:v>0.15865525393145699</c:v>
                </c:pt>
                <c:pt idx="9697">
                  <c:v>0.15865525393145699</c:v>
                </c:pt>
                <c:pt idx="9698">
                  <c:v>0.15865525393145699</c:v>
                </c:pt>
                <c:pt idx="9699">
                  <c:v>0.15865525393145699</c:v>
                </c:pt>
                <c:pt idx="9700">
                  <c:v>0.15865525393145699</c:v>
                </c:pt>
                <c:pt idx="9701">
                  <c:v>0.15865525393145699</c:v>
                </c:pt>
                <c:pt idx="9702">
                  <c:v>0.15865525393145699</c:v>
                </c:pt>
                <c:pt idx="9703">
                  <c:v>0.15865525393145699</c:v>
                </c:pt>
                <c:pt idx="9704">
                  <c:v>0.15865525393145699</c:v>
                </c:pt>
                <c:pt idx="9705">
                  <c:v>0.15865525393145699</c:v>
                </c:pt>
                <c:pt idx="9706">
                  <c:v>0.15865525393145699</c:v>
                </c:pt>
                <c:pt idx="9707">
                  <c:v>0.15865525393145699</c:v>
                </c:pt>
                <c:pt idx="9708">
                  <c:v>0.15865525393145699</c:v>
                </c:pt>
                <c:pt idx="9709">
                  <c:v>0.15865525393145699</c:v>
                </c:pt>
                <c:pt idx="9710">
                  <c:v>0.15865525393145699</c:v>
                </c:pt>
                <c:pt idx="9711">
                  <c:v>0.15865525393145699</c:v>
                </c:pt>
                <c:pt idx="9712">
                  <c:v>0.15865525393145699</c:v>
                </c:pt>
                <c:pt idx="9713">
                  <c:v>0.15865525393145699</c:v>
                </c:pt>
                <c:pt idx="9714">
                  <c:v>0.15865525393145699</c:v>
                </c:pt>
                <c:pt idx="9715">
                  <c:v>0.15865525393145699</c:v>
                </c:pt>
                <c:pt idx="9716">
                  <c:v>0.15865525393145699</c:v>
                </c:pt>
                <c:pt idx="9717">
                  <c:v>0.15865525393145699</c:v>
                </c:pt>
                <c:pt idx="9718">
                  <c:v>0.15865525393145699</c:v>
                </c:pt>
                <c:pt idx="9719">
                  <c:v>0.15865525393145699</c:v>
                </c:pt>
                <c:pt idx="9720">
                  <c:v>0.15865525393145699</c:v>
                </c:pt>
                <c:pt idx="9721">
                  <c:v>0.15865525393145699</c:v>
                </c:pt>
                <c:pt idx="9722">
                  <c:v>0.15865525393145699</c:v>
                </c:pt>
                <c:pt idx="9723">
                  <c:v>0.15865525393145699</c:v>
                </c:pt>
                <c:pt idx="9724">
                  <c:v>0.15865525393145699</c:v>
                </c:pt>
                <c:pt idx="9725">
                  <c:v>0.15865525393145699</c:v>
                </c:pt>
                <c:pt idx="9726">
                  <c:v>0.15865525393145699</c:v>
                </c:pt>
                <c:pt idx="9727">
                  <c:v>0.15865525393145699</c:v>
                </c:pt>
                <c:pt idx="9728">
                  <c:v>0.15865525393145699</c:v>
                </c:pt>
                <c:pt idx="9729">
                  <c:v>0.15865525393145699</c:v>
                </c:pt>
                <c:pt idx="9730">
                  <c:v>0.15865525393145699</c:v>
                </c:pt>
                <c:pt idx="9731">
                  <c:v>0.15865525393145699</c:v>
                </c:pt>
                <c:pt idx="9732">
                  <c:v>0.15865525393145699</c:v>
                </c:pt>
                <c:pt idx="9733">
                  <c:v>0.15865525393145699</c:v>
                </c:pt>
                <c:pt idx="9734">
                  <c:v>0.15865525393145699</c:v>
                </c:pt>
                <c:pt idx="9735">
                  <c:v>0.15865525393145699</c:v>
                </c:pt>
                <c:pt idx="9736">
                  <c:v>0.15865525393145699</c:v>
                </c:pt>
                <c:pt idx="9737">
                  <c:v>0.15865525393145699</c:v>
                </c:pt>
                <c:pt idx="9738">
                  <c:v>0.15865525393145699</c:v>
                </c:pt>
                <c:pt idx="9739">
                  <c:v>0.15865525393145699</c:v>
                </c:pt>
                <c:pt idx="9740">
                  <c:v>0.15865525393145699</c:v>
                </c:pt>
                <c:pt idx="9741">
                  <c:v>0.15865525393145699</c:v>
                </c:pt>
                <c:pt idx="9742">
                  <c:v>0.15865525393145699</c:v>
                </c:pt>
                <c:pt idx="9743">
                  <c:v>0.15865525393145699</c:v>
                </c:pt>
                <c:pt idx="9744">
                  <c:v>0.15865525393145699</c:v>
                </c:pt>
                <c:pt idx="9745">
                  <c:v>0.15865525393145699</c:v>
                </c:pt>
                <c:pt idx="9746">
                  <c:v>0.15865525393145699</c:v>
                </c:pt>
                <c:pt idx="9747">
                  <c:v>0.15865525393145699</c:v>
                </c:pt>
                <c:pt idx="9748">
                  <c:v>0.15865525393145699</c:v>
                </c:pt>
                <c:pt idx="9749">
                  <c:v>0.15865525393145699</c:v>
                </c:pt>
                <c:pt idx="9750">
                  <c:v>0.15865525393145699</c:v>
                </c:pt>
                <c:pt idx="9751">
                  <c:v>0.15865525393145699</c:v>
                </c:pt>
                <c:pt idx="9752">
                  <c:v>0.15865525393145699</c:v>
                </c:pt>
                <c:pt idx="9753">
                  <c:v>0.15865525393145699</c:v>
                </c:pt>
                <c:pt idx="9754">
                  <c:v>0.15865525393145699</c:v>
                </c:pt>
                <c:pt idx="9755">
                  <c:v>0.15865525393145699</c:v>
                </c:pt>
                <c:pt idx="9756">
                  <c:v>0.15865525393145699</c:v>
                </c:pt>
                <c:pt idx="9757">
                  <c:v>0.15865525393145699</c:v>
                </c:pt>
                <c:pt idx="9758">
                  <c:v>0.15865525393145699</c:v>
                </c:pt>
                <c:pt idx="9759">
                  <c:v>0.15865525393145699</c:v>
                </c:pt>
                <c:pt idx="9760">
                  <c:v>0.15865525393145699</c:v>
                </c:pt>
                <c:pt idx="9761">
                  <c:v>0.15865525393145699</c:v>
                </c:pt>
                <c:pt idx="9762">
                  <c:v>0.15865525393145699</c:v>
                </c:pt>
                <c:pt idx="9763">
                  <c:v>0.15865525393145699</c:v>
                </c:pt>
                <c:pt idx="9764">
                  <c:v>0.15865525393145699</c:v>
                </c:pt>
                <c:pt idx="9765">
                  <c:v>0.15865525393145699</c:v>
                </c:pt>
                <c:pt idx="9766">
                  <c:v>0.15865525393145699</c:v>
                </c:pt>
                <c:pt idx="9767">
                  <c:v>0.15865525393145699</c:v>
                </c:pt>
                <c:pt idx="9768">
                  <c:v>0.15865525393145699</c:v>
                </c:pt>
                <c:pt idx="9769">
                  <c:v>0.15865525393145699</c:v>
                </c:pt>
                <c:pt idx="9770">
                  <c:v>0.15865525393145699</c:v>
                </c:pt>
                <c:pt idx="9771">
                  <c:v>0.15865525393145699</c:v>
                </c:pt>
                <c:pt idx="9772">
                  <c:v>0.15865525393145699</c:v>
                </c:pt>
                <c:pt idx="9773">
                  <c:v>0.15865525393145699</c:v>
                </c:pt>
                <c:pt idx="9774">
                  <c:v>0.15865525393145699</c:v>
                </c:pt>
                <c:pt idx="9775">
                  <c:v>0.15865525393145699</c:v>
                </c:pt>
                <c:pt idx="9776">
                  <c:v>0.15865525393145699</c:v>
                </c:pt>
                <c:pt idx="9777">
                  <c:v>0.15865525393145699</c:v>
                </c:pt>
                <c:pt idx="9778">
                  <c:v>0.15865525393145699</c:v>
                </c:pt>
                <c:pt idx="9779">
                  <c:v>0.15865525393145699</c:v>
                </c:pt>
                <c:pt idx="9780">
                  <c:v>0.15865525393145699</c:v>
                </c:pt>
                <c:pt idx="9781">
                  <c:v>0.15865525393145699</c:v>
                </c:pt>
                <c:pt idx="9782">
                  <c:v>0.15865525393145699</c:v>
                </c:pt>
                <c:pt idx="9783">
                  <c:v>0.15865525393145699</c:v>
                </c:pt>
                <c:pt idx="9784">
                  <c:v>0.15865525393145699</c:v>
                </c:pt>
                <c:pt idx="9785">
                  <c:v>0.15865525393145699</c:v>
                </c:pt>
                <c:pt idx="9786">
                  <c:v>0.15865525393145699</c:v>
                </c:pt>
                <c:pt idx="9787">
                  <c:v>0.15865525393145699</c:v>
                </c:pt>
                <c:pt idx="9788">
                  <c:v>0.15865525393145699</c:v>
                </c:pt>
                <c:pt idx="9789">
                  <c:v>0.15865525393145699</c:v>
                </c:pt>
                <c:pt idx="9790">
                  <c:v>0.15865525393145699</c:v>
                </c:pt>
                <c:pt idx="9791">
                  <c:v>0.15865525393145699</c:v>
                </c:pt>
                <c:pt idx="9792">
                  <c:v>0.15865525393145699</c:v>
                </c:pt>
                <c:pt idx="9793">
                  <c:v>0.15865525393145699</c:v>
                </c:pt>
                <c:pt idx="9794">
                  <c:v>0.15865525393145699</c:v>
                </c:pt>
                <c:pt idx="9795">
                  <c:v>0.15865525393145699</c:v>
                </c:pt>
                <c:pt idx="9796">
                  <c:v>0.15865525393145699</c:v>
                </c:pt>
                <c:pt idx="9797">
                  <c:v>0.15865525393145699</c:v>
                </c:pt>
                <c:pt idx="9798">
                  <c:v>0.15865525393145699</c:v>
                </c:pt>
                <c:pt idx="9799">
                  <c:v>0.15865525393145699</c:v>
                </c:pt>
                <c:pt idx="9800">
                  <c:v>0.15865525393145699</c:v>
                </c:pt>
                <c:pt idx="9801">
                  <c:v>0.15865525393145699</c:v>
                </c:pt>
                <c:pt idx="9802">
                  <c:v>0.15865525393145699</c:v>
                </c:pt>
                <c:pt idx="9803">
                  <c:v>0.15865525393145699</c:v>
                </c:pt>
                <c:pt idx="9804">
                  <c:v>0.15865525393145699</c:v>
                </c:pt>
                <c:pt idx="9805">
                  <c:v>0.15865525393145699</c:v>
                </c:pt>
                <c:pt idx="9806">
                  <c:v>0.15865525393145699</c:v>
                </c:pt>
                <c:pt idx="9807">
                  <c:v>0.15865525393145699</c:v>
                </c:pt>
                <c:pt idx="9808">
                  <c:v>0.15865525393145699</c:v>
                </c:pt>
                <c:pt idx="9809">
                  <c:v>0.15865525393145699</c:v>
                </c:pt>
                <c:pt idx="9810">
                  <c:v>0.15865525393145699</c:v>
                </c:pt>
                <c:pt idx="9811">
                  <c:v>0.15865525393145699</c:v>
                </c:pt>
                <c:pt idx="9812">
                  <c:v>0.15865525393145699</c:v>
                </c:pt>
                <c:pt idx="9813">
                  <c:v>0.15865525393145699</c:v>
                </c:pt>
                <c:pt idx="9814">
                  <c:v>0.15865525393145699</c:v>
                </c:pt>
                <c:pt idx="9815">
                  <c:v>0.15865525393145699</c:v>
                </c:pt>
                <c:pt idx="9816">
                  <c:v>0.15865525393145699</c:v>
                </c:pt>
                <c:pt idx="9817">
                  <c:v>0.15865525393145699</c:v>
                </c:pt>
                <c:pt idx="9818">
                  <c:v>0.15865525393145699</c:v>
                </c:pt>
                <c:pt idx="9819">
                  <c:v>0.15865525393145699</c:v>
                </c:pt>
                <c:pt idx="9820">
                  <c:v>0.15865525393145699</c:v>
                </c:pt>
                <c:pt idx="9821">
                  <c:v>0.15865525393145699</c:v>
                </c:pt>
                <c:pt idx="9822">
                  <c:v>0.15865525393145699</c:v>
                </c:pt>
                <c:pt idx="9823">
                  <c:v>0.15865525393145699</c:v>
                </c:pt>
                <c:pt idx="9824">
                  <c:v>0.15865525393145699</c:v>
                </c:pt>
                <c:pt idx="9825">
                  <c:v>0.15865525393145699</c:v>
                </c:pt>
                <c:pt idx="9826">
                  <c:v>0.15865525393145699</c:v>
                </c:pt>
                <c:pt idx="9827">
                  <c:v>0.15865525393145699</c:v>
                </c:pt>
                <c:pt idx="9828">
                  <c:v>0.15865525393145699</c:v>
                </c:pt>
                <c:pt idx="9829">
                  <c:v>0.15865525393145699</c:v>
                </c:pt>
                <c:pt idx="9830">
                  <c:v>0.15865525393145699</c:v>
                </c:pt>
                <c:pt idx="9831">
                  <c:v>0.15865525393145699</c:v>
                </c:pt>
                <c:pt idx="9832">
                  <c:v>0.15865525393145699</c:v>
                </c:pt>
                <c:pt idx="9833">
                  <c:v>0.15865525393145699</c:v>
                </c:pt>
                <c:pt idx="9834">
                  <c:v>0.15865525393145699</c:v>
                </c:pt>
                <c:pt idx="9835">
                  <c:v>0.15865525393145699</c:v>
                </c:pt>
                <c:pt idx="9836">
                  <c:v>0.15865525393145699</c:v>
                </c:pt>
                <c:pt idx="9837">
                  <c:v>0.15865525393145699</c:v>
                </c:pt>
                <c:pt idx="9838">
                  <c:v>0.15865525393145699</c:v>
                </c:pt>
                <c:pt idx="9839">
                  <c:v>0.15865525393145699</c:v>
                </c:pt>
                <c:pt idx="9840">
                  <c:v>0.15865525393145699</c:v>
                </c:pt>
                <c:pt idx="9841">
                  <c:v>0.15865525393145699</c:v>
                </c:pt>
                <c:pt idx="9842">
                  <c:v>0.15865525393145699</c:v>
                </c:pt>
                <c:pt idx="9843">
                  <c:v>0.15865525393145699</c:v>
                </c:pt>
                <c:pt idx="9844">
                  <c:v>0.15865525393145699</c:v>
                </c:pt>
                <c:pt idx="9845">
                  <c:v>0.15865525393145699</c:v>
                </c:pt>
                <c:pt idx="9846">
                  <c:v>0.15865525393145699</c:v>
                </c:pt>
                <c:pt idx="9847">
                  <c:v>0.15865525393145699</c:v>
                </c:pt>
                <c:pt idx="9848">
                  <c:v>0.15865525393145699</c:v>
                </c:pt>
                <c:pt idx="9849">
                  <c:v>0.15865525393145699</c:v>
                </c:pt>
                <c:pt idx="9850">
                  <c:v>0.15865525393145699</c:v>
                </c:pt>
                <c:pt idx="9851">
                  <c:v>0.15865525393145699</c:v>
                </c:pt>
                <c:pt idx="9852">
                  <c:v>0.15865525393145699</c:v>
                </c:pt>
                <c:pt idx="9853">
                  <c:v>0.15865525393145699</c:v>
                </c:pt>
                <c:pt idx="9854">
                  <c:v>0.15865525393145699</c:v>
                </c:pt>
                <c:pt idx="9855">
                  <c:v>0.15865525393145699</c:v>
                </c:pt>
                <c:pt idx="9856">
                  <c:v>0.15865525393145699</c:v>
                </c:pt>
                <c:pt idx="9857">
                  <c:v>0.15865525393145699</c:v>
                </c:pt>
                <c:pt idx="9858">
                  <c:v>0.15865525393145699</c:v>
                </c:pt>
                <c:pt idx="9859">
                  <c:v>0.15865525393145699</c:v>
                </c:pt>
                <c:pt idx="9860">
                  <c:v>0.15865525393145699</c:v>
                </c:pt>
                <c:pt idx="9861">
                  <c:v>0.15865525393145699</c:v>
                </c:pt>
                <c:pt idx="9862">
                  <c:v>0.15865525393145699</c:v>
                </c:pt>
                <c:pt idx="9863">
                  <c:v>0.15865525393145699</c:v>
                </c:pt>
                <c:pt idx="9864">
                  <c:v>0.15865525393145699</c:v>
                </c:pt>
                <c:pt idx="9865">
                  <c:v>0.15865525393145699</c:v>
                </c:pt>
                <c:pt idx="9866">
                  <c:v>0.15865525393145699</c:v>
                </c:pt>
                <c:pt idx="9867">
                  <c:v>0.15865525393145699</c:v>
                </c:pt>
                <c:pt idx="9868">
                  <c:v>0.15865525393145699</c:v>
                </c:pt>
                <c:pt idx="9869">
                  <c:v>0.15865525393145699</c:v>
                </c:pt>
                <c:pt idx="9870">
                  <c:v>0.15865525393145699</c:v>
                </c:pt>
                <c:pt idx="9871">
                  <c:v>0.15865525393145699</c:v>
                </c:pt>
                <c:pt idx="9872">
                  <c:v>0.15865525393145699</c:v>
                </c:pt>
                <c:pt idx="9873">
                  <c:v>0.15865525393145699</c:v>
                </c:pt>
                <c:pt idx="9874">
                  <c:v>0.15865525393145699</c:v>
                </c:pt>
                <c:pt idx="9875">
                  <c:v>0.15865525393145699</c:v>
                </c:pt>
                <c:pt idx="9876">
                  <c:v>0.15865525393145699</c:v>
                </c:pt>
                <c:pt idx="9877">
                  <c:v>0.15865525393145699</c:v>
                </c:pt>
                <c:pt idx="9878">
                  <c:v>0.15865525393145699</c:v>
                </c:pt>
                <c:pt idx="9879">
                  <c:v>0.15865525393145699</c:v>
                </c:pt>
                <c:pt idx="9880">
                  <c:v>0.15865525393145699</c:v>
                </c:pt>
                <c:pt idx="9881">
                  <c:v>0.15865525393145699</c:v>
                </c:pt>
                <c:pt idx="9882">
                  <c:v>0.15865525393145699</c:v>
                </c:pt>
                <c:pt idx="9883">
                  <c:v>0.15865525393145699</c:v>
                </c:pt>
                <c:pt idx="9884">
                  <c:v>0.15865525393145699</c:v>
                </c:pt>
                <c:pt idx="9885">
                  <c:v>0.15865525393145699</c:v>
                </c:pt>
                <c:pt idx="9886">
                  <c:v>0.15865525393145699</c:v>
                </c:pt>
                <c:pt idx="9887">
                  <c:v>0.15865525393145699</c:v>
                </c:pt>
                <c:pt idx="9888">
                  <c:v>0.15865525393145699</c:v>
                </c:pt>
                <c:pt idx="9889">
                  <c:v>0.15865525393145699</c:v>
                </c:pt>
                <c:pt idx="9890">
                  <c:v>0.15865525393145699</c:v>
                </c:pt>
                <c:pt idx="9891">
                  <c:v>0.15865525393145699</c:v>
                </c:pt>
                <c:pt idx="9892">
                  <c:v>0.15865525393145699</c:v>
                </c:pt>
                <c:pt idx="9893">
                  <c:v>0.15865525393145699</c:v>
                </c:pt>
                <c:pt idx="9894">
                  <c:v>0.15865525393145699</c:v>
                </c:pt>
                <c:pt idx="9895">
                  <c:v>0.15865525393145699</c:v>
                </c:pt>
                <c:pt idx="9896">
                  <c:v>0.15865525393145699</c:v>
                </c:pt>
                <c:pt idx="9897">
                  <c:v>0.15865525393145699</c:v>
                </c:pt>
                <c:pt idx="9898">
                  <c:v>0.15865525393145699</c:v>
                </c:pt>
                <c:pt idx="9899">
                  <c:v>0.15865525393145699</c:v>
                </c:pt>
                <c:pt idx="9900">
                  <c:v>0.15865525393145699</c:v>
                </c:pt>
                <c:pt idx="9901">
                  <c:v>0.15865525393145699</c:v>
                </c:pt>
                <c:pt idx="9902">
                  <c:v>0.15865525393145699</c:v>
                </c:pt>
                <c:pt idx="9903">
                  <c:v>0.15865525393145699</c:v>
                </c:pt>
                <c:pt idx="9904">
                  <c:v>0.15865525393145699</c:v>
                </c:pt>
                <c:pt idx="9905">
                  <c:v>0.15865525393145699</c:v>
                </c:pt>
                <c:pt idx="9906">
                  <c:v>0.15865525393145699</c:v>
                </c:pt>
                <c:pt idx="9907">
                  <c:v>0.15865525393145699</c:v>
                </c:pt>
                <c:pt idx="9908">
                  <c:v>0.15865525393145699</c:v>
                </c:pt>
                <c:pt idx="9909">
                  <c:v>0.15865525393145699</c:v>
                </c:pt>
                <c:pt idx="9910">
                  <c:v>0.15865525393145699</c:v>
                </c:pt>
                <c:pt idx="9911">
                  <c:v>0.15865525393145699</c:v>
                </c:pt>
                <c:pt idx="9912">
                  <c:v>0.15865525393145699</c:v>
                </c:pt>
                <c:pt idx="9913">
                  <c:v>0.15865525393145699</c:v>
                </c:pt>
                <c:pt idx="9914">
                  <c:v>0.15865525393145699</c:v>
                </c:pt>
                <c:pt idx="9915">
                  <c:v>0.15865525393145699</c:v>
                </c:pt>
                <c:pt idx="9916">
                  <c:v>0.15865525393145699</c:v>
                </c:pt>
                <c:pt idx="9917">
                  <c:v>0.15865525393145699</c:v>
                </c:pt>
                <c:pt idx="9918">
                  <c:v>0.15865525393145699</c:v>
                </c:pt>
                <c:pt idx="9919">
                  <c:v>0.15865525393145699</c:v>
                </c:pt>
                <c:pt idx="9920">
                  <c:v>0.15865525393145699</c:v>
                </c:pt>
                <c:pt idx="9921">
                  <c:v>0.15865525393145699</c:v>
                </c:pt>
                <c:pt idx="9922">
                  <c:v>0.15865525393145699</c:v>
                </c:pt>
                <c:pt idx="9923">
                  <c:v>0.15865525393145699</c:v>
                </c:pt>
                <c:pt idx="9924">
                  <c:v>0.15865525393145699</c:v>
                </c:pt>
                <c:pt idx="9925">
                  <c:v>0.15865525393145699</c:v>
                </c:pt>
                <c:pt idx="9926">
                  <c:v>0.15865525393145699</c:v>
                </c:pt>
                <c:pt idx="9927">
                  <c:v>0.15865525393145699</c:v>
                </c:pt>
                <c:pt idx="9928">
                  <c:v>0.15865525393145699</c:v>
                </c:pt>
                <c:pt idx="9929">
                  <c:v>0.15865525393145699</c:v>
                </c:pt>
                <c:pt idx="9930">
                  <c:v>0.15865525393145699</c:v>
                </c:pt>
                <c:pt idx="9931">
                  <c:v>0.15865525393145699</c:v>
                </c:pt>
                <c:pt idx="9932">
                  <c:v>0.15865525393145699</c:v>
                </c:pt>
                <c:pt idx="9933">
                  <c:v>0.15865525393145699</c:v>
                </c:pt>
                <c:pt idx="9934">
                  <c:v>0.15865525393145699</c:v>
                </c:pt>
                <c:pt idx="9935">
                  <c:v>0.15865525393145699</c:v>
                </c:pt>
                <c:pt idx="9936">
                  <c:v>0.15865525393145699</c:v>
                </c:pt>
                <c:pt idx="9937">
                  <c:v>0.15865525393145699</c:v>
                </c:pt>
                <c:pt idx="9938">
                  <c:v>0.15865525393145699</c:v>
                </c:pt>
                <c:pt idx="9939">
                  <c:v>0.15865525393145699</c:v>
                </c:pt>
                <c:pt idx="9940">
                  <c:v>0.15865525393145699</c:v>
                </c:pt>
                <c:pt idx="9941">
                  <c:v>0.15865525393145699</c:v>
                </c:pt>
                <c:pt idx="9942">
                  <c:v>0.15865525393145699</c:v>
                </c:pt>
                <c:pt idx="9943">
                  <c:v>0.15865525393145699</c:v>
                </c:pt>
                <c:pt idx="9944">
                  <c:v>0.15865525393145699</c:v>
                </c:pt>
                <c:pt idx="9945">
                  <c:v>0.15865525393145699</c:v>
                </c:pt>
                <c:pt idx="9946">
                  <c:v>0.15865525393145699</c:v>
                </c:pt>
                <c:pt idx="9947">
                  <c:v>0.15865525393145699</c:v>
                </c:pt>
                <c:pt idx="9948">
                  <c:v>0.15865525393145699</c:v>
                </c:pt>
                <c:pt idx="9949">
                  <c:v>0.15865525393145699</c:v>
                </c:pt>
                <c:pt idx="9950">
                  <c:v>0.15865525393145699</c:v>
                </c:pt>
                <c:pt idx="9951">
                  <c:v>0.15865525393145699</c:v>
                </c:pt>
                <c:pt idx="9952">
                  <c:v>0.15865525393145699</c:v>
                </c:pt>
                <c:pt idx="9953">
                  <c:v>0.15865525393145699</c:v>
                </c:pt>
                <c:pt idx="9954">
                  <c:v>0.15865525393145699</c:v>
                </c:pt>
                <c:pt idx="9955">
                  <c:v>0.15865525393145699</c:v>
                </c:pt>
                <c:pt idx="9956">
                  <c:v>0.15865525393145699</c:v>
                </c:pt>
                <c:pt idx="9957">
                  <c:v>0.15865525393145699</c:v>
                </c:pt>
                <c:pt idx="9958">
                  <c:v>0.15865525393145699</c:v>
                </c:pt>
                <c:pt idx="9959">
                  <c:v>0.15865525393145699</c:v>
                </c:pt>
                <c:pt idx="9960">
                  <c:v>0.15865525393145699</c:v>
                </c:pt>
                <c:pt idx="9961">
                  <c:v>0.15865525393145699</c:v>
                </c:pt>
                <c:pt idx="9962">
                  <c:v>0.15865525393145699</c:v>
                </c:pt>
                <c:pt idx="9963">
                  <c:v>0.15865525393145699</c:v>
                </c:pt>
                <c:pt idx="9964">
                  <c:v>0.15865525393145699</c:v>
                </c:pt>
                <c:pt idx="9965">
                  <c:v>0.15865525393145699</c:v>
                </c:pt>
                <c:pt idx="9966">
                  <c:v>0.15865525393145699</c:v>
                </c:pt>
                <c:pt idx="9967">
                  <c:v>0.15865525393145699</c:v>
                </c:pt>
                <c:pt idx="9968">
                  <c:v>0.15865525393145699</c:v>
                </c:pt>
                <c:pt idx="9969">
                  <c:v>0.15865525393145699</c:v>
                </c:pt>
                <c:pt idx="9970">
                  <c:v>0.15865525393145699</c:v>
                </c:pt>
                <c:pt idx="9971">
                  <c:v>0.15865525393145699</c:v>
                </c:pt>
                <c:pt idx="9972">
                  <c:v>0.15865525393145699</c:v>
                </c:pt>
                <c:pt idx="9973">
                  <c:v>0.15865525393145699</c:v>
                </c:pt>
                <c:pt idx="9974">
                  <c:v>0.15865525393145699</c:v>
                </c:pt>
                <c:pt idx="9975">
                  <c:v>0.15865525393145699</c:v>
                </c:pt>
                <c:pt idx="9976">
                  <c:v>0.15865525393145699</c:v>
                </c:pt>
                <c:pt idx="9977">
                  <c:v>0.15865525393145699</c:v>
                </c:pt>
                <c:pt idx="9978">
                  <c:v>0.15865525393145699</c:v>
                </c:pt>
                <c:pt idx="9979">
                  <c:v>0.15865525393145699</c:v>
                </c:pt>
                <c:pt idx="9980">
                  <c:v>0.15865525393145699</c:v>
                </c:pt>
                <c:pt idx="9981">
                  <c:v>0.15865525393145699</c:v>
                </c:pt>
                <c:pt idx="9982">
                  <c:v>0.15865525393145699</c:v>
                </c:pt>
                <c:pt idx="9983">
                  <c:v>0.15865525393145699</c:v>
                </c:pt>
                <c:pt idx="9984">
                  <c:v>0.15865525393145699</c:v>
                </c:pt>
                <c:pt idx="9985">
                  <c:v>0.15865525393145699</c:v>
                </c:pt>
                <c:pt idx="9986">
                  <c:v>0.15865525393145699</c:v>
                </c:pt>
                <c:pt idx="9987">
                  <c:v>0.15865525393145699</c:v>
                </c:pt>
                <c:pt idx="9988">
                  <c:v>0.15865525393145699</c:v>
                </c:pt>
                <c:pt idx="9989">
                  <c:v>0.15865525393145699</c:v>
                </c:pt>
                <c:pt idx="9990">
                  <c:v>0.15865525393145699</c:v>
                </c:pt>
                <c:pt idx="9991">
                  <c:v>0.15865525393145699</c:v>
                </c:pt>
                <c:pt idx="9992">
                  <c:v>0.15865525393145699</c:v>
                </c:pt>
                <c:pt idx="9993">
                  <c:v>0.15865525393145699</c:v>
                </c:pt>
                <c:pt idx="9994">
                  <c:v>0.15865525393145699</c:v>
                </c:pt>
                <c:pt idx="9995">
                  <c:v>0.15865525393145699</c:v>
                </c:pt>
                <c:pt idx="9996">
                  <c:v>0.15865525393145699</c:v>
                </c:pt>
                <c:pt idx="9997">
                  <c:v>0.15865525393145699</c:v>
                </c:pt>
                <c:pt idx="9998">
                  <c:v>0.15865525393145699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E14F-E647-964F-FC9F667D08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6099056"/>
        <c:axId val="356089488"/>
      </c:scatterChart>
      <c:valAx>
        <c:axId val="356099056"/>
        <c:scaling>
          <c:logBase val="10"/>
          <c:orientation val="minMax"/>
          <c:min val="100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" sourceLinked="0"/>
        <c:majorTickMark val="none"/>
        <c:minorTickMark val="none"/>
        <c:tickLblPos val="nextTo"/>
        <c:crossAx val="356089488"/>
        <c:crosses val="autoZero"/>
        <c:crossBetween val="midCat"/>
        <c:majorUnit val="10"/>
      </c:valAx>
      <c:valAx>
        <c:axId val="356089488"/>
        <c:scaling>
          <c:orientation val="minMax"/>
          <c:max val="1"/>
          <c:min val="0.99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en-US" sz="2000" b="1" i="0" u="none" strike="noStrike" kern="1200" baseline="0">
                <a:solidFill>
                  <a:schemeClr val="tx1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356099056"/>
        <c:crosses val="autoZero"/>
        <c:crossBetween val="midCat"/>
        <c:majorUnit val="2E-3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 algn="ctr">
        <a:defRPr lang="en-US" sz="2000" b="1" i="0" u="none" strike="noStrike" kern="1200" baseline="0">
          <a:solidFill>
            <a:schemeClr val="tx1"/>
          </a:solidFill>
          <a:latin typeface="Georgia" panose="02040502050405020303" pitchFamily="18" charset="0"/>
          <a:ea typeface="+mn-ea"/>
          <a:cs typeface="+mn-cs"/>
        </a:defRPr>
      </a:pPr>
      <a:endParaRPr lang="en-US"/>
    </a:p>
  </c:txPr>
  <c:externalData r:id="rId4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40146006511337301"/>
          <c:y val="7.7618976157165731E-2"/>
          <c:w val="0.57914119414381393"/>
          <c:h val="0.70566965924961478"/>
        </c:manualLayout>
      </c:layout>
      <c:scatterChart>
        <c:scatterStyle val="lineMarker"/>
        <c:varyColors val="0"/>
        <c:ser>
          <c:idx val="0"/>
          <c:order val="0"/>
          <c:tx>
            <c:v>BW-Offloading</c:v>
          </c:tx>
          <c:spPr>
            <a:ln w="44450" cap="rnd">
              <a:solidFill>
                <a:srgbClr val="47D45A"/>
              </a:solidFill>
              <a:round/>
            </a:ln>
            <a:effectLst/>
          </c:spPr>
          <c:marker>
            <c:symbol val="none"/>
          </c:marker>
          <c:xVal>
            <c:numRef>
              <c:f>'Lambda-IO'!$A$1:$A$4339</c:f>
              <c:numCache>
                <c:formatCode>General</c:formatCode>
                <c:ptCount val="4339"/>
                <c:pt idx="0">
                  <c:v>1.99999999895226E-2</c:v>
                </c:pt>
                <c:pt idx="1">
                  <c:v>1.99999999895226E-2</c:v>
                </c:pt>
                <c:pt idx="2">
                  <c:v>1.99999999895226E-2</c:v>
                </c:pt>
                <c:pt idx="3">
                  <c:v>1.99999999895226E-2</c:v>
                </c:pt>
                <c:pt idx="4">
                  <c:v>1.99999999895226E-2</c:v>
                </c:pt>
                <c:pt idx="5">
                  <c:v>1.99999999895226E-2</c:v>
                </c:pt>
                <c:pt idx="6">
                  <c:v>2.0000000000436498E-2</c:v>
                </c:pt>
                <c:pt idx="7">
                  <c:v>2.0000000004074502E-2</c:v>
                </c:pt>
                <c:pt idx="8">
                  <c:v>2.0000000018626399E-2</c:v>
                </c:pt>
                <c:pt idx="9">
                  <c:v>2.0000000018626399E-2</c:v>
                </c:pt>
                <c:pt idx="10">
                  <c:v>2.0000000018626399E-2</c:v>
                </c:pt>
                <c:pt idx="11">
                  <c:v>2.0000000018626399E-2</c:v>
                </c:pt>
                <c:pt idx="12">
                  <c:v>2.0000000018626399E-2</c:v>
                </c:pt>
                <c:pt idx="13">
                  <c:v>2.0000000018626399E-2</c:v>
                </c:pt>
                <c:pt idx="14">
                  <c:v>2.0000000018626399E-2</c:v>
                </c:pt>
                <c:pt idx="15">
                  <c:v>2.0000000018626399E-2</c:v>
                </c:pt>
                <c:pt idx="16">
                  <c:v>2.0000000018626399E-2</c:v>
                </c:pt>
                <c:pt idx="17">
                  <c:v>2.0000000018626399E-2</c:v>
                </c:pt>
                <c:pt idx="18">
                  <c:v>2.0000000018626399E-2</c:v>
                </c:pt>
                <c:pt idx="19">
                  <c:v>2.0000000018626399E-2</c:v>
                </c:pt>
                <c:pt idx="20">
                  <c:v>2.0000000018626399E-2</c:v>
                </c:pt>
                <c:pt idx="21">
                  <c:v>2.0000000018626399E-2</c:v>
                </c:pt>
                <c:pt idx="22">
                  <c:v>2.0000000018626399E-2</c:v>
                </c:pt>
                <c:pt idx="23">
                  <c:v>2.0000000018626399E-2</c:v>
                </c:pt>
                <c:pt idx="24">
                  <c:v>2.0000000018626399E-2</c:v>
                </c:pt>
                <c:pt idx="25">
                  <c:v>2.0000000018626399E-2</c:v>
                </c:pt>
                <c:pt idx="26">
                  <c:v>2.0000000018626399E-2</c:v>
                </c:pt>
                <c:pt idx="27">
                  <c:v>2.0000000018626399E-2</c:v>
                </c:pt>
                <c:pt idx="28">
                  <c:v>2.0000000018626399E-2</c:v>
                </c:pt>
                <c:pt idx="29">
                  <c:v>2.0000000018626399E-2</c:v>
                </c:pt>
                <c:pt idx="30">
                  <c:v>2.0000000018626399E-2</c:v>
                </c:pt>
                <c:pt idx="31">
                  <c:v>4.0000000000873101E-2</c:v>
                </c:pt>
                <c:pt idx="32">
                  <c:v>4.0000000037252903E-2</c:v>
                </c:pt>
                <c:pt idx="33">
                  <c:v>4.0000000037252903E-2</c:v>
                </c:pt>
                <c:pt idx="34">
                  <c:v>4.0000000037252903E-2</c:v>
                </c:pt>
                <c:pt idx="35">
                  <c:v>6.0000000055879299E-2</c:v>
                </c:pt>
                <c:pt idx="36">
                  <c:v>6.0000000055879299E-2</c:v>
                </c:pt>
                <c:pt idx="37">
                  <c:v>8.0000000074505806E-2</c:v>
                </c:pt>
                <c:pt idx="38">
                  <c:v>8.0000000074505806E-2</c:v>
                </c:pt>
                <c:pt idx="39">
                  <c:v>0.10000000009313199</c:v>
                </c:pt>
                <c:pt idx="40">
                  <c:v>0.10000000009313199</c:v>
                </c:pt>
                <c:pt idx="41">
                  <c:v>0.120000000111758</c:v>
                </c:pt>
                <c:pt idx="42">
                  <c:v>0.120000000111758</c:v>
                </c:pt>
                <c:pt idx="43">
                  <c:v>0.14000000013038499</c:v>
                </c:pt>
                <c:pt idx="44">
                  <c:v>0.503259405959397</c:v>
                </c:pt>
                <c:pt idx="45">
                  <c:v>0.62598419340792999</c:v>
                </c:pt>
                <c:pt idx="46">
                  <c:v>0.645984193426556</c:v>
                </c:pt>
                <c:pt idx="47">
                  <c:v>0.665984193445183</c:v>
                </c:pt>
                <c:pt idx="48">
                  <c:v>0.68598419346380901</c:v>
                </c:pt>
                <c:pt idx="49">
                  <c:v>0.70598419348243602</c:v>
                </c:pt>
                <c:pt idx="50">
                  <c:v>0.72598419350106203</c:v>
                </c:pt>
                <c:pt idx="51">
                  <c:v>0.74598419351968903</c:v>
                </c:pt>
                <c:pt idx="52">
                  <c:v>0.87730376241961405</c:v>
                </c:pt>
                <c:pt idx="53">
                  <c:v>0.92717763895052396</c:v>
                </c:pt>
                <c:pt idx="54">
                  <c:v>0.94717763895459905</c:v>
                </c:pt>
                <c:pt idx="55">
                  <c:v>0.96717763895867304</c:v>
                </c:pt>
                <c:pt idx="56">
                  <c:v>0.98717763896274802</c:v>
                </c:pt>
                <c:pt idx="57">
                  <c:v>1.0071776389668201</c:v>
                </c:pt>
                <c:pt idx="58">
                  <c:v>1.02717763897089</c:v>
                </c:pt>
                <c:pt idx="59">
                  <c:v>1.2742368086764999</c:v>
                </c:pt>
                <c:pt idx="60">
                  <c:v>1.2942368086660201</c:v>
                </c:pt>
                <c:pt idx="61">
                  <c:v>1.31423680865555</c:v>
                </c:pt>
                <c:pt idx="62">
                  <c:v>1.33423680864507</c:v>
                </c:pt>
                <c:pt idx="63">
                  <c:v>1.35423680863459</c:v>
                </c:pt>
                <c:pt idx="64">
                  <c:v>1.3742368086241099</c:v>
                </c:pt>
                <c:pt idx="65">
                  <c:v>1.3942368086136401</c:v>
                </c:pt>
                <c:pt idx="66">
                  <c:v>2.1491184786136701</c:v>
                </c:pt>
                <c:pt idx="67">
                  <c:v>2.1691184786031901</c:v>
                </c:pt>
                <c:pt idx="68">
                  <c:v>2.17450534855015</c:v>
                </c:pt>
                <c:pt idx="69">
                  <c:v>2.18911847859271</c:v>
                </c:pt>
                <c:pt idx="70">
                  <c:v>2.1945053485396699</c:v>
                </c:pt>
                <c:pt idx="71">
                  <c:v>2.2091184785822402</c:v>
                </c:pt>
                <c:pt idx="72">
                  <c:v>2.2291184785717602</c:v>
                </c:pt>
                <c:pt idx="73">
                  <c:v>2.2491184785612801</c:v>
                </c:pt>
                <c:pt idx="74">
                  <c:v>2.9650169984088199</c:v>
                </c:pt>
                <c:pt idx="75">
                  <c:v>2.9796530162566301</c:v>
                </c:pt>
                <c:pt idx="76">
                  <c:v>2.98394217807799</c:v>
                </c:pt>
                <c:pt idx="77">
                  <c:v>2.9850169984274499</c:v>
                </c:pt>
                <c:pt idx="78">
                  <c:v>2.9908337735978399</c:v>
                </c:pt>
                <c:pt idx="79">
                  <c:v>2.9996530162752602</c:v>
                </c:pt>
                <c:pt idx="80">
                  <c:v>3.0050169984460799</c:v>
                </c:pt>
                <c:pt idx="81">
                  <c:v>3.0061561610782501</c:v>
                </c:pt>
                <c:pt idx="82">
                  <c:v>3.0108337735873598</c:v>
                </c:pt>
                <c:pt idx="83">
                  <c:v>3.0111769978538998</c:v>
                </c:pt>
                <c:pt idx="84">
                  <c:v>3.0196530162938799</c:v>
                </c:pt>
                <c:pt idx="85">
                  <c:v>3.0250169984647002</c:v>
                </c:pt>
                <c:pt idx="86">
                  <c:v>3.0261561610968699</c:v>
                </c:pt>
                <c:pt idx="87">
                  <c:v>3.0308337735768802</c:v>
                </c:pt>
                <c:pt idx="88">
                  <c:v>3.0311769978725298</c:v>
                </c:pt>
                <c:pt idx="89">
                  <c:v>3.0396530163125099</c:v>
                </c:pt>
                <c:pt idx="90">
                  <c:v>3.0450169984833302</c:v>
                </c:pt>
                <c:pt idx="91">
                  <c:v>3.0461561611154999</c:v>
                </c:pt>
                <c:pt idx="92">
                  <c:v>3.0508337735664099</c:v>
                </c:pt>
                <c:pt idx="93">
                  <c:v>3.0511769978911598</c:v>
                </c:pt>
                <c:pt idx="94">
                  <c:v>3.05965301633114</c:v>
                </c:pt>
                <c:pt idx="95">
                  <c:v>3.0650169985019602</c:v>
                </c:pt>
                <c:pt idx="96">
                  <c:v>3.0661561611341299</c:v>
                </c:pt>
                <c:pt idx="97">
                  <c:v>3.0708337735559299</c:v>
                </c:pt>
                <c:pt idx="98">
                  <c:v>3.07117699790978</c:v>
                </c:pt>
                <c:pt idx="99">
                  <c:v>3.0796530163497602</c:v>
                </c:pt>
                <c:pt idx="100">
                  <c:v>3.08501699852058</c:v>
                </c:pt>
                <c:pt idx="101">
                  <c:v>3.0861561611527502</c:v>
                </c:pt>
                <c:pt idx="102">
                  <c:v>3.0908337735454499</c:v>
                </c:pt>
                <c:pt idx="103">
                  <c:v>3.0911769979284101</c:v>
                </c:pt>
                <c:pt idx="104">
                  <c:v>3.0996530163683902</c:v>
                </c:pt>
                <c:pt idx="105">
                  <c:v>3.10501699853921</c:v>
                </c:pt>
                <c:pt idx="106">
                  <c:v>3.1061561611713802</c:v>
                </c:pt>
                <c:pt idx="107">
                  <c:v>3.1108337735349698</c:v>
                </c:pt>
                <c:pt idx="108">
                  <c:v>3.1111769979470401</c:v>
                </c:pt>
                <c:pt idx="109">
                  <c:v>3.11965301638701</c:v>
                </c:pt>
                <c:pt idx="110">
                  <c:v>3.1250169985578302</c:v>
                </c:pt>
                <c:pt idx="111">
                  <c:v>3.1308337735245</c:v>
                </c:pt>
                <c:pt idx="112">
                  <c:v>3.13965301640564</c:v>
                </c:pt>
                <c:pt idx="113">
                  <c:v>3.1508337735140199</c:v>
                </c:pt>
                <c:pt idx="114">
                  <c:v>3.15965301642427</c:v>
                </c:pt>
                <c:pt idx="115">
                  <c:v>3.71902820159448</c:v>
                </c:pt>
                <c:pt idx="116">
                  <c:v>3.9495997319900198</c:v>
                </c:pt>
                <c:pt idx="117">
                  <c:v>4.1110748198116198</c:v>
                </c:pt>
                <c:pt idx="118">
                  <c:v>4.1310748198302401</c:v>
                </c:pt>
                <c:pt idx="119">
                  <c:v>4.1510748198488701</c:v>
                </c:pt>
                <c:pt idx="120">
                  <c:v>4.1710748198674903</c:v>
                </c:pt>
                <c:pt idx="121">
                  <c:v>4.1910748198861203</c:v>
                </c:pt>
                <c:pt idx="122">
                  <c:v>4.2110748199047503</c:v>
                </c:pt>
                <c:pt idx="123">
                  <c:v>4.2110748199047503</c:v>
                </c:pt>
                <c:pt idx="124">
                  <c:v>4.2123973590205397</c:v>
                </c:pt>
                <c:pt idx="125">
                  <c:v>4.2290282048052097</c:v>
                </c:pt>
                <c:pt idx="126">
                  <c:v>4.2310748199233696</c:v>
                </c:pt>
                <c:pt idx="127">
                  <c:v>4.2836238271847797</c:v>
                </c:pt>
                <c:pt idx="128">
                  <c:v>4.3036238271742997</c:v>
                </c:pt>
                <c:pt idx="129">
                  <c:v>4.3236238271638197</c:v>
                </c:pt>
                <c:pt idx="130">
                  <c:v>4.3436238271533503</c:v>
                </c:pt>
                <c:pt idx="131">
                  <c:v>4.3636238271428702</c:v>
                </c:pt>
                <c:pt idx="132">
                  <c:v>4.3836238271323902</c:v>
                </c:pt>
                <c:pt idx="133">
                  <c:v>4.4036238271219101</c:v>
                </c:pt>
                <c:pt idx="134">
                  <c:v>4.7967773709242403</c:v>
                </c:pt>
                <c:pt idx="135">
                  <c:v>4.8167773709283201</c:v>
                </c:pt>
                <c:pt idx="136">
                  <c:v>4.8367773709323902</c:v>
                </c:pt>
                <c:pt idx="137">
                  <c:v>4.8567773709364701</c:v>
                </c:pt>
                <c:pt idx="138">
                  <c:v>4.8767773709405402</c:v>
                </c:pt>
                <c:pt idx="139">
                  <c:v>4.8967773709446103</c:v>
                </c:pt>
                <c:pt idx="140">
                  <c:v>4.9167773709486902</c:v>
                </c:pt>
                <c:pt idx="141">
                  <c:v>4.9367773709527603</c:v>
                </c:pt>
                <c:pt idx="142">
                  <c:v>4.9567773709568401</c:v>
                </c:pt>
                <c:pt idx="143">
                  <c:v>5.3112459421681697</c:v>
                </c:pt>
                <c:pt idx="144">
                  <c:v>5.4148816695960704</c:v>
                </c:pt>
                <c:pt idx="145">
                  <c:v>5.4348816695928601</c:v>
                </c:pt>
                <c:pt idx="146">
                  <c:v>5.4548816695896596</c:v>
                </c:pt>
                <c:pt idx="147">
                  <c:v>5.4748816695864599</c:v>
                </c:pt>
                <c:pt idx="148">
                  <c:v>5.4948816695832603</c:v>
                </c:pt>
                <c:pt idx="149">
                  <c:v>5.5148816695800598</c:v>
                </c:pt>
                <c:pt idx="150">
                  <c:v>5.5348816695768601</c:v>
                </c:pt>
                <c:pt idx="151">
                  <c:v>5.5548816695736596</c:v>
                </c:pt>
                <c:pt idx="152">
                  <c:v>5.5748816695704502</c:v>
                </c:pt>
                <c:pt idx="153">
                  <c:v>5.8198978231448502</c:v>
                </c:pt>
                <c:pt idx="154">
                  <c:v>6.2748337766679398</c:v>
                </c:pt>
                <c:pt idx="155">
                  <c:v>6.2948337766574696</c:v>
                </c:pt>
                <c:pt idx="156">
                  <c:v>6.3148337766469904</c:v>
                </c:pt>
                <c:pt idx="157">
                  <c:v>6.3348337766365104</c:v>
                </c:pt>
                <c:pt idx="158">
                  <c:v>6.3548337766260303</c:v>
                </c:pt>
                <c:pt idx="159">
                  <c:v>6.3748337766155601</c:v>
                </c:pt>
                <c:pt idx="160">
                  <c:v>6.39483377660508</c:v>
                </c:pt>
                <c:pt idx="161">
                  <c:v>6.4148337765946</c:v>
                </c:pt>
                <c:pt idx="162">
                  <c:v>6.4348337765841199</c:v>
                </c:pt>
                <c:pt idx="163">
                  <c:v>6.5454827508656299</c:v>
                </c:pt>
                <c:pt idx="164">
                  <c:v>6.5654827508551499</c:v>
                </c:pt>
                <c:pt idx="165">
                  <c:v>6.5854827508446698</c:v>
                </c:pt>
                <c:pt idx="166">
                  <c:v>6.6054827508341898</c:v>
                </c:pt>
                <c:pt idx="167">
                  <c:v>6.6254827508237204</c:v>
                </c:pt>
                <c:pt idx="168">
                  <c:v>6.6454827508132404</c:v>
                </c:pt>
                <c:pt idx="169">
                  <c:v>6.6654827508027603</c:v>
                </c:pt>
                <c:pt idx="170">
                  <c:v>6.6854827507922803</c:v>
                </c:pt>
                <c:pt idx="171">
                  <c:v>6.9258820150862404</c:v>
                </c:pt>
                <c:pt idx="172">
                  <c:v>6.9458820151048704</c:v>
                </c:pt>
                <c:pt idx="173">
                  <c:v>6.9658820151234897</c:v>
                </c:pt>
                <c:pt idx="174">
                  <c:v>6.9858820151421197</c:v>
                </c:pt>
                <c:pt idx="175">
                  <c:v>7.0058820151607497</c:v>
                </c:pt>
                <c:pt idx="176">
                  <c:v>7.0258820151793699</c:v>
                </c:pt>
                <c:pt idx="177">
                  <c:v>7.0458820151979999</c:v>
                </c:pt>
                <c:pt idx="178">
                  <c:v>7.06588201521663</c:v>
                </c:pt>
                <c:pt idx="179">
                  <c:v>7.0858820152352502</c:v>
                </c:pt>
                <c:pt idx="180">
                  <c:v>7.1058820152538802</c:v>
                </c:pt>
                <c:pt idx="181">
                  <c:v>7.17205037525855</c:v>
                </c:pt>
                <c:pt idx="182">
                  <c:v>7.1920503752771703</c:v>
                </c:pt>
                <c:pt idx="183">
                  <c:v>7.2120503752958003</c:v>
                </c:pt>
                <c:pt idx="184">
                  <c:v>7.2320503753144196</c:v>
                </c:pt>
                <c:pt idx="185">
                  <c:v>7.2520503753330496</c:v>
                </c:pt>
                <c:pt idx="186">
                  <c:v>7.2720503753516796</c:v>
                </c:pt>
                <c:pt idx="187">
                  <c:v>7.2920503753702999</c:v>
                </c:pt>
                <c:pt idx="188">
                  <c:v>7.3120503753889299</c:v>
                </c:pt>
                <c:pt idx="189">
                  <c:v>7.3320503754075599</c:v>
                </c:pt>
                <c:pt idx="190">
                  <c:v>7.3520503754261801</c:v>
                </c:pt>
                <c:pt idx="191">
                  <c:v>7.6404327177442601</c:v>
                </c:pt>
                <c:pt idx="192">
                  <c:v>7.6604327177628804</c:v>
                </c:pt>
                <c:pt idx="193">
                  <c:v>7.6804327177815104</c:v>
                </c:pt>
                <c:pt idx="194">
                  <c:v>7.7004327178001404</c:v>
                </c:pt>
                <c:pt idx="195">
                  <c:v>7.7204327178187597</c:v>
                </c:pt>
                <c:pt idx="196">
                  <c:v>7.7404327178373897</c:v>
                </c:pt>
                <c:pt idx="197">
                  <c:v>7.7604327178560197</c:v>
                </c:pt>
                <c:pt idx="198">
                  <c:v>7.78043271787464</c:v>
                </c:pt>
                <c:pt idx="199">
                  <c:v>7.80043271789327</c:v>
                </c:pt>
                <c:pt idx="200">
                  <c:v>8.5571279560681397</c:v>
                </c:pt>
                <c:pt idx="201">
                  <c:v>8.5771279560867697</c:v>
                </c:pt>
                <c:pt idx="202">
                  <c:v>8.5971279561053908</c:v>
                </c:pt>
                <c:pt idx="203">
                  <c:v>8.6171279561240208</c:v>
                </c:pt>
                <c:pt idx="204">
                  <c:v>8.6371279561426402</c:v>
                </c:pt>
                <c:pt idx="205">
                  <c:v>8.6571279561612702</c:v>
                </c:pt>
                <c:pt idx="206">
                  <c:v>8.6680233133374696</c:v>
                </c:pt>
                <c:pt idx="207">
                  <c:v>8.6771279561799002</c:v>
                </c:pt>
                <c:pt idx="208">
                  <c:v>8.6880233133415405</c:v>
                </c:pt>
                <c:pt idx="209">
                  <c:v>8.6971279561985195</c:v>
                </c:pt>
                <c:pt idx="210">
                  <c:v>8.7080233133456204</c:v>
                </c:pt>
                <c:pt idx="211">
                  <c:v>8.7171279562171495</c:v>
                </c:pt>
                <c:pt idx="212">
                  <c:v>8.7280233133496896</c:v>
                </c:pt>
                <c:pt idx="213">
                  <c:v>8.7371279562357795</c:v>
                </c:pt>
                <c:pt idx="214">
                  <c:v>8.7480233133537695</c:v>
                </c:pt>
                <c:pt idx="215">
                  <c:v>8.7680233133578405</c:v>
                </c:pt>
                <c:pt idx="216">
                  <c:v>8.7880233133619097</c:v>
                </c:pt>
                <c:pt idx="217">
                  <c:v>8.8080233133659895</c:v>
                </c:pt>
                <c:pt idx="218">
                  <c:v>8.8280233133700605</c:v>
                </c:pt>
                <c:pt idx="219">
                  <c:v>8.8480233133741404</c:v>
                </c:pt>
                <c:pt idx="220">
                  <c:v>9.0921487960731593</c:v>
                </c:pt>
                <c:pt idx="221">
                  <c:v>9.1121487960917804</c:v>
                </c:pt>
                <c:pt idx="222">
                  <c:v>9.1321487961104104</c:v>
                </c:pt>
                <c:pt idx="223">
                  <c:v>9.1521487961290404</c:v>
                </c:pt>
                <c:pt idx="224">
                  <c:v>9.1721487961476598</c:v>
                </c:pt>
                <c:pt idx="225">
                  <c:v>9.1921487961662898</c:v>
                </c:pt>
                <c:pt idx="226">
                  <c:v>9.2121487961849198</c:v>
                </c:pt>
                <c:pt idx="227">
                  <c:v>9.2321487962035391</c:v>
                </c:pt>
                <c:pt idx="228">
                  <c:v>9.2521487962221691</c:v>
                </c:pt>
                <c:pt idx="229">
                  <c:v>9.2721487962407991</c:v>
                </c:pt>
                <c:pt idx="230">
                  <c:v>9.3949838464468396</c:v>
                </c:pt>
                <c:pt idx="231">
                  <c:v>9.4149838464472797</c:v>
                </c:pt>
                <c:pt idx="232">
                  <c:v>9.4349838464477198</c:v>
                </c:pt>
                <c:pt idx="233">
                  <c:v>9.4549838464481493</c:v>
                </c:pt>
                <c:pt idx="234">
                  <c:v>9.4749838464485894</c:v>
                </c:pt>
                <c:pt idx="235">
                  <c:v>9.4949838464490295</c:v>
                </c:pt>
                <c:pt idx="236">
                  <c:v>9.5149838464494607</c:v>
                </c:pt>
                <c:pt idx="237">
                  <c:v>9.5349838464499008</c:v>
                </c:pt>
                <c:pt idx="238">
                  <c:v>9.5549838464503392</c:v>
                </c:pt>
                <c:pt idx="239">
                  <c:v>9.5749838464507704</c:v>
                </c:pt>
                <c:pt idx="240">
                  <c:v>9.6259190103737602</c:v>
                </c:pt>
                <c:pt idx="241">
                  <c:v>9.6459190103923902</c:v>
                </c:pt>
                <c:pt idx="242">
                  <c:v>9.6659190104110095</c:v>
                </c:pt>
                <c:pt idx="243">
                  <c:v>9.6818174702348099</c:v>
                </c:pt>
                <c:pt idx="244">
                  <c:v>9.6859190104296395</c:v>
                </c:pt>
                <c:pt idx="245">
                  <c:v>9.7059190104482695</c:v>
                </c:pt>
                <c:pt idx="246">
                  <c:v>9.7259190104668907</c:v>
                </c:pt>
                <c:pt idx="247">
                  <c:v>9.7459190104855207</c:v>
                </c:pt>
                <c:pt idx="248">
                  <c:v>9.76591901050414</c:v>
                </c:pt>
                <c:pt idx="249">
                  <c:v>9.78591901052277</c:v>
                </c:pt>
                <c:pt idx="250">
                  <c:v>10.4259841932216</c:v>
                </c:pt>
                <c:pt idx="251">
                  <c:v>10.4459841932402</c:v>
                </c:pt>
                <c:pt idx="252">
                  <c:v>10.465984193258899</c:v>
                </c:pt>
                <c:pt idx="253">
                  <c:v>10.485984193277501</c:v>
                </c:pt>
                <c:pt idx="254">
                  <c:v>10.505984193296101</c:v>
                </c:pt>
                <c:pt idx="255">
                  <c:v>10.5259841933147</c:v>
                </c:pt>
                <c:pt idx="256">
                  <c:v>10.5459841933334</c:v>
                </c:pt>
                <c:pt idx="257">
                  <c:v>10.565984193352</c:v>
                </c:pt>
                <c:pt idx="258">
                  <c:v>10.585984193370599</c:v>
                </c:pt>
                <c:pt idx="259">
                  <c:v>10.6059841933893</c:v>
                </c:pt>
                <c:pt idx="260">
                  <c:v>10.747177638913801</c:v>
                </c:pt>
                <c:pt idx="261">
                  <c:v>10.7671776389179</c:v>
                </c:pt>
                <c:pt idx="262">
                  <c:v>10.787177638922</c:v>
                </c:pt>
                <c:pt idx="263">
                  <c:v>10.807177638925999</c:v>
                </c:pt>
                <c:pt idx="264">
                  <c:v>10.827177638930101</c:v>
                </c:pt>
                <c:pt idx="265">
                  <c:v>10.8471776389342</c:v>
                </c:pt>
                <c:pt idx="266">
                  <c:v>10.867177638938299</c:v>
                </c:pt>
                <c:pt idx="267">
                  <c:v>10.887177638942299</c:v>
                </c:pt>
                <c:pt idx="268">
                  <c:v>10.907177638946401</c:v>
                </c:pt>
                <c:pt idx="269">
                  <c:v>11.074236808781199</c:v>
                </c:pt>
                <c:pt idx="270">
                  <c:v>11.0942368087708</c:v>
                </c:pt>
                <c:pt idx="271">
                  <c:v>11.1142368087603</c:v>
                </c:pt>
                <c:pt idx="272">
                  <c:v>11.134236808749799</c:v>
                </c:pt>
                <c:pt idx="273">
                  <c:v>11.1542368087393</c:v>
                </c:pt>
                <c:pt idx="274">
                  <c:v>11.1742368087288</c:v>
                </c:pt>
                <c:pt idx="275">
                  <c:v>11.194236808718401</c:v>
                </c:pt>
                <c:pt idx="276">
                  <c:v>11.2142368087079</c:v>
                </c:pt>
                <c:pt idx="277">
                  <c:v>11.2342368086974</c:v>
                </c:pt>
                <c:pt idx="278">
                  <c:v>11.254236808686899</c:v>
                </c:pt>
                <c:pt idx="279">
                  <c:v>11.9491184787184</c:v>
                </c:pt>
                <c:pt idx="280">
                  <c:v>11.9691184787079</c:v>
                </c:pt>
                <c:pt idx="281">
                  <c:v>11.989118478697399</c:v>
                </c:pt>
                <c:pt idx="282">
                  <c:v>12.009118478687</c:v>
                </c:pt>
                <c:pt idx="283">
                  <c:v>12.0291184786765</c:v>
                </c:pt>
                <c:pt idx="284">
                  <c:v>12.049118478665999</c:v>
                </c:pt>
                <c:pt idx="285">
                  <c:v>12.069118478655501</c:v>
                </c:pt>
                <c:pt idx="286">
                  <c:v>12.0891184786451</c:v>
                </c:pt>
                <c:pt idx="287">
                  <c:v>12.109118478634599</c:v>
                </c:pt>
                <c:pt idx="288">
                  <c:v>12.1291184786241</c:v>
                </c:pt>
                <c:pt idx="289">
                  <c:v>12.765016998222499</c:v>
                </c:pt>
                <c:pt idx="290">
                  <c:v>12.785016998241099</c:v>
                </c:pt>
                <c:pt idx="291">
                  <c:v>12.791176997649</c:v>
                </c:pt>
                <c:pt idx="292">
                  <c:v>12.8050169982598</c:v>
                </c:pt>
                <c:pt idx="293">
                  <c:v>12.810833773692099</c:v>
                </c:pt>
                <c:pt idx="294">
                  <c:v>12.8111769976676</c:v>
                </c:pt>
                <c:pt idx="295">
                  <c:v>12.8250169982784</c:v>
                </c:pt>
                <c:pt idx="296">
                  <c:v>12.8261561609106</c:v>
                </c:pt>
                <c:pt idx="297">
                  <c:v>12.830833773681601</c:v>
                </c:pt>
                <c:pt idx="298">
                  <c:v>12.8311769976862</c:v>
                </c:pt>
                <c:pt idx="299">
                  <c:v>12.845016998297</c:v>
                </c:pt>
                <c:pt idx="300">
                  <c:v>12.846156160929199</c:v>
                </c:pt>
                <c:pt idx="301">
                  <c:v>12.8508337736711</c:v>
                </c:pt>
                <c:pt idx="302">
                  <c:v>12.851176997704799</c:v>
                </c:pt>
                <c:pt idx="303">
                  <c:v>12.8650169983156</c:v>
                </c:pt>
                <c:pt idx="304">
                  <c:v>12.866156160947799</c:v>
                </c:pt>
                <c:pt idx="305">
                  <c:v>12.870833773660699</c:v>
                </c:pt>
                <c:pt idx="306">
                  <c:v>12.8711769977235</c:v>
                </c:pt>
                <c:pt idx="307">
                  <c:v>12.885016998334301</c:v>
                </c:pt>
                <c:pt idx="308">
                  <c:v>12.886156160966401</c:v>
                </c:pt>
                <c:pt idx="309">
                  <c:v>12.890833773650201</c:v>
                </c:pt>
                <c:pt idx="310">
                  <c:v>12.8911769977421</c:v>
                </c:pt>
                <c:pt idx="311">
                  <c:v>12.905016998352901</c:v>
                </c:pt>
                <c:pt idx="312">
                  <c:v>12.9061561609851</c:v>
                </c:pt>
                <c:pt idx="313">
                  <c:v>12.9108337736397</c:v>
                </c:pt>
                <c:pt idx="314">
                  <c:v>12.9111769977607</c:v>
                </c:pt>
                <c:pt idx="315">
                  <c:v>12.9196530162007</c:v>
                </c:pt>
                <c:pt idx="316">
                  <c:v>12.9250169983715</c:v>
                </c:pt>
                <c:pt idx="317">
                  <c:v>12.9261561610037</c:v>
                </c:pt>
                <c:pt idx="318">
                  <c:v>12.9308337736292</c:v>
                </c:pt>
                <c:pt idx="319">
                  <c:v>12.931176997779399</c:v>
                </c:pt>
                <c:pt idx="320">
                  <c:v>12.9396530162193</c:v>
                </c:pt>
                <c:pt idx="321">
                  <c:v>12.9450169983902</c:v>
                </c:pt>
                <c:pt idx="322">
                  <c:v>12.9461561610223</c:v>
                </c:pt>
                <c:pt idx="323">
                  <c:v>12.950833773618699</c:v>
                </c:pt>
                <c:pt idx="324">
                  <c:v>12.951176997797999</c:v>
                </c:pt>
                <c:pt idx="325">
                  <c:v>12.959653016238001</c:v>
                </c:pt>
                <c:pt idx="326">
                  <c:v>12.9661561610409</c:v>
                </c:pt>
                <c:pt idx="327">
                  <c:v>12.9708337736083</c:v>
                </c:pt>
                <c:pt idx="328">
                  <c:v>12.971176997816601</c:v>
                </c:pt>
                <c:pt idx="329">
                  <c:v>13.4403763195732</c:v>
                </c:pt>
                <c:pt idx="330">
                  <c:v>13.9310748196439</c:v>
                </c:pt>
                <c:pt idx="331">
                  <c:v>13.951074819662599</c:v>
                </c:pt>
                <c:pt idx="332">
                  <c:v>13.971074819681199</c:v>
                </c:pt>
                <c:pt idx="333">
                  <c:v>13.991074819699801</c:v>
                </c:pt>
                <c:pt idx="334">
                  <c:v>14.011074819718401</c:v>
                </c:pt>
                <c:pt idx="335">
                  <c:v>14.0310748197371</c:v>
                </c:pt>
                <c:pt idx="336">
                  <c:v>14.0490282046375</c:v>
                </c:pt>
                <c:pt idx="337">
                  <c:v>14.0510748197557</c:v>
                </c:pt>
                <c:pt idx="338">
                  <c:v>14.071074819774299</c:v>
                </c:pt>
                <c:pt idx="339">
                  <c:v>14.0836238272895</c:v>
                </c:pt>
                <c:pt idx="340">
                  <c:v>14.091074819792899</c:v>
                </c:pt>
                <c:pt idx="341">
                  <c:v>14.103623827279</c:v>
                </c:pt>
                <c:pt idx="342">
                  <c:v>14.123623827268601</c:v>
                </c:pt>
                <c:pt idx="343">
                  <c:v>14.1436238272581</c:v>
                </c:pt>
                <c:pt idx="344">
                  <c:v>14.1636238272476</c:v>
                </c:pt>
                <c:pt idx="345">
                  <c:v>14.183623827237099</c:v>
                </c:pt>
                <c:pt idx="346">
                  <c:v>14.2036238272266</c:v>
                </c:pt>
                <c:pt idx="347">
                  <c:v>14.223623827216199</c:v>
                </c:pt>
                <c:pt idx="348">
                  <c:v>14.243623827205701</c:v>
                </c:pt>
                <c:pt idx="349">
                  <c:v>14.2636238271952</c:v>
                </c:pt>
                <c:pt idx="350">
                  <c:v>14.596777370883499</c:v>
                </c:pt>
                <c:pt idx="351">
                  <c:v>14.616777370887499</c:v>
                </c:pt>
                <c:pt idx="352">
                  <c:v>14.6367773708916</c:v>
                </c:pt>
                <c:pt idx="353">
                  <c:v>14.6567773708957</c:v>
                </c:pt>
                <c:pt idx="354">
                  <c:v>14.676777370899799</c:v>
                </c:pt>
                <c:pt idx="355">
                  <c:v>14.696777370903799</c:v>
                </c:pt>
                <c:pt idx="356">
                  <c:v>14.7167773709079</c:v>
                </c:pt>
                <c:pt idx="357">
                  <c:v>14.736777370912</c:v>
                </c:pt>
                <c:pt idx="358">
                  <c:v>14.756777370916</c:v>
                </c:pt>
                <c:pt idx="359">
                  <c:v>14.776777370920099</c:v>
                </c:pt>
                <c:pt idx="360">
                  <c:v>15.214881669627999</c:v>
                </c:pt>
                <c:pt idx="361">
                  <c:v>15.2348816696248</c:v>
                </c:pt>
                <c:pt idx="362">
                  <c:v>15.2548816696216</c:v>
                </c:pt>
                <c:pt idx="363">
                  <c:v>15.2748816696184</c:v>
                </c:pt>
                <c:pt idx="364">
                  <c:v>15.294881669615201</c:v>
                </c:pt>
                <c:pt idx="365">
                  <c:v>15.314881669611999</c:v>
                </c:pt>
                <c:pt idx="366">
                  <c:v>15.3348816696088</c:v>
                </c:pt>
                <c:pt idx="367">
                  <c:v>15.3548816696056</c:v>
                </c:pt>
                <c:pt idx="368">
                  <c:v>15.3748816696024</c:v>
                </c:pt>
                <c:pt idx="369">
                  <c:v>16.074833776772699</c:v>
                </c:pt>
                <c:pt idx="370">
                  <c:v>16.094833776762201</c:v>
                </c:pt>
                <c:pt idx="371">
                  <c:v>16.114833776751698</c:v>
                </c:pt>
                <c:pt idx="372">
                  <c:v>16.1348337767412</c:v>
                </c:pt>
                <c:pt idx="373">
                  <c:v>16.139897821529299</c:v>
                </c:pt>
                <c:pt idx="374">
                  <c:v>16.154833776730801</c:v>
                </c:pt>
                <c:pt idx="375">
                  <c:v>16.174833776720298</c:v>
                </c:pt>
                <c:pt idx="376">
                  <c:v>16.1948337767098</c:v>
                </c:pt>
                <c:pt idx="377">
                  <c:v>16.214833776699301</c:v>
                </c:pt>
                <c:pt idx="378">
                  <c:v>16.234833776688902</c:v>
                </c:pt>
                <c:pt idx="379">
                  <c:v>16.254833776678399</c:v>
                </c:pt>
                <c:pt idx="380">
                  <c:v>16.345482750970401</c:v>
                </c:pt>
                <c:pt idx="381">
                  <c:v>16.365482750959899</c:v>
                </c:pt>
                <c:pt idx="382">
                  <c:v>16.3854827509494</c:v>
                </c:pt>
                <c:pt idx="383">
                  <c:v>16.405482750938901</c:v>
                </c:pt>
                <c:pt idx="384">
                  <c:v>16.405482750938901</c:v>
                </c:pt>
                <c:pt idx="385">
                  <c:v>16.425482750928399</c:v>
                </c:pt>
                <c:pt idx="386">
                  <c:v>16.445482750918</c:v>
                </c:pt>
                <c:pt idx="387">
                  <c:v>16.465482750907501</c:v>
                </c:pt>
                <c:pt idx="388">
                  <c:v>16.485482750896999</c:v>
                </c:pt>
                <c:pt idx="389">
                  <c:v>16.5054827508865</c:v>
                </c:pt>
                <c:pt idx="390">
                  <c:v>16.7458820149186</c:v>
                </c:pt>
                <c:pt idx="391">
                  <c:v>16.765882014937201</c:v>
                </c:pt>
                <c:pt idx="392">
                  <c:v>16.785882014955799</c:v>
                </c:pt>
                <c:pt idx="393">
                  <c:v>16.805882014974401</c:v>
                </c:pt>
                <c:pt idx="394">
                  <c:v>16.825882014993098</c:v>
                </c:pt>
                <c:pt idx="395">
                  <c:v>16.8458820150117</c:v>
                </c:pt>
                <c:pt idx="396">
                  <c:v>16.865882015030301</c:v>
                </c:pt>
                <c:pt idx="397">
                  <c:v>16.8858820150489</c:v>
                </c:pt>
                <c:pt idx="398">
                  <c:v>16.992050375090901</c:v>
                </c:pt>
                <c:pt idx="399">
                  <c:v>17.012050375109499</c:v>
                </c:pt>
                <c:pt idx="400">
                  <c:v>17.032050375128101</c:v>
                </c:pt>
                <c:pt idx="401">
                  <c:v>17.052050375146699</c:v>
                </c:pt>
                <c:pt idx="402">
                  <c:v>17.0720503751654</c:v>
                </c:pt>
                <c:pt idx="403">
                  <c:v>17.092050375184002</c:v>
                </c:pt>
                <c:pt idx="404">
                  <c:v>17.1120503752026</c:v>
                </c:pt>
                <c:pt idx="405">
                  <c:v>17.132050375221201</c:v>
                </c:pt>
                <c:pt idx="406">
                  <c:v>17.152050375239899</c:v>
                </c:pt>
                <c:pt idx="407">
                  <c:v>17.460432717576602</c:v>
                </c:pt>
                <c:pt idx="408">
                  <c:v>17.4804327175952</c:v>
                </c:pt>
                <c:pt idx="409">
                  <c:v>17.500432717613801</c:v>
                </c:pt>
                <c:pt idx="410">
                  <c:v>17.520432717632499</c:v>
                </c:pt>
                <c:pt idx="411">
                  <c:v>17.5404327176511</c:v>
                </c:pt>
                <c:pt idx="412">
                  <c:v>17.560432717669698</c:v>
                </c:pt>
                <c:pt idx="413">
                  <c:v>17.5804327176883</c:v>
                </c:pt>
                <c:pt idx="414">
                  <c:v>17.600432717707001</c:v>
                </c:pt>
                <c:pt idx="415">
                  <c:v>17.620432717725599</c:v>
                </c:pt>
                <c:pt idx="416">
                  <c:v>18.347209946601598</c:v>
                </c:pt>
                <c:pt idx="417">
                  <c:v>18.3971279559191</c:v>
                </c:pt>
                <c:pt idx="418">
                  <c:v>18.417127955937701</c:v>
                </c:pt>
                <c:pt idx="419">
                  <c:v>18.437127955956299</c:v>
                </c:pt>
                <c:pt idx="420">
                  <c:v>18.457127955975</c:v>
                </c:pt>
                <c:pt idx="421">
                  <c:v>18.477127955993598</c:v>
                </c:pt>
                <c:pt idx="422">
                  <c:v>18.488023313300801</c:v>
                </c:pt>
                <c:pt idx="423">
                  <c:v>18.4971279560122</c:v>
                </c:pt>
                <c:pt idx="424">
                  <c:v>18.5080233133048</c:v>
                </c:pt>
                <c:pt idx="425">
                  <c:v>18.517127956030802</c:v>
                </c:pt>
                <c:pt idx="426">
                  <c:v>18.5280233133089</c:v>
                </c:pt>
                <c:pt idx="427">
                  <c:v>18.537127956049499</c:v>
                </c:pt>
                <c:pt idx="428">
                  <c:v>18.548023313312999</c:v>
                </c:pt>
                <c:pt idx="429">
                  <c:v>18.568023313317099</c:v>
                </c:pt>
                <c:pt idx="430">
                  <c:v>18.588023313321099</c:v>
                </c:pt>
                <c:pt idx="431">
                  <c:v>18.608023313325202</c:v>
                </c:pt>
                <c:pt idx="432">
                  <c:v>18.628023313329301</c:v>
                </c:pt>
                <c:pt idx="433">
                  <c:v>18.648023313333301</c:v>
                </c:pt>
                <c:pt idx="434">
                  <c:v>18.892148795886801</c:v>
                </c:pt>
                <c:pt idx="435">
                  <c:v>18.912148795905502</c:v>
                </c:pt>
                <c:pt idx="436">
                  <c:v>18.9321487959241</c:v>
                </c:pt>
                <c:pt idx="437">
                  <c:v>18.952148795942701</c:v>
                </c:pt>
                <c:pt idx="438">
                  <c:v>18.972148795961399</c:v>
                </c:pt>
                <c:pt idx="439">
                  <c:v>18.99214879598</c:v>
                </c:pt>
                <c:pt idx="440">
                  <c:v>19.012148795998598</c:v>
                </c:pt>
                <c:pt idx="441">
                  <c:v>19.0321487960172</c:v>
                </c:pt>
                <c:pt idx="442">
                  <c:v>19.052148796035901</c:v>
                </c:pt>
                <c:pt idx="443">
                  <c:v>19.214983846442902</c:v>
                </c:pt>
                <c:pt idx="444">
                  <c:v>19.234983846443299</c:v>
                </c:pt>
                <c:pt idx="445">
                  <c:v>19.2549838464437</c:v>
                </c:pt>
                <c:pt idx="446">
                  <c:v>19.274983846444201</c:v>
                </c:pt>
                <c:pt idx="447">
                  <c:v>19.294983846444602</c:v>
                </c:pt>
                <c:pt idx="448">
                  <c:v>19.314983846445099</c:v>
                </c:pt>
                <c:pt idx="449">
                  <c:v>19.3349838464455</c:v>
                </c:pt>
                <c:pt idx="450">
                  <c:v>19.354983846445901</c:v>
                </c:pt>
                <c:pt idx="451">
                  <c:v>19.374983846446401</c:v>
                </c:pt>
                <c:pt idx="452">
                  <c:v>19.445919010206101</c:v>
                </c:pt>
                <c:pt idx="453">
                  <c:v>19.465919010224699</c:v>
                </c:pt>
                <c:pt idx="454">
                  <c:v>19.4859190102433</c:v>
                </c:pt>
                <c:pt idx="455">
                  <c:v>19.505919010262001</c:v>
                </c:pt>
                <c:pt idx="456">
                  <c:v>19.5259190102806</c:v>
                </c:pt>
                <c:pt idx="457">
                  <c:v>19.545919010299201</c:v>
                </c:pt>
                <c:pt idx="458">
                  <c:v>19.565919010317799</c:v>
                </c:pt>
                <c:pt idx="459">
                  <c:v>19.5859190103365</c:v>
                </c:pt>
                <c:pt idx="460">
                  <c:v>19.605919010355102</c:v>
                </c:pt>
                <c:pt idx="461">
                  <c:v>20.245984193053999</c:v>
                </c:pt>
                <c:pt idx="462">
                  <c:v>20.265984193072601</c:v>
                </c:pt>
                <c:pt idx="463">
                  <c:v>20.285984193091199</c:v>
                </c:pt>
                <c:pt idx="464">
                  <c:v>20.3059841931099</c:v>
                </c:pt>
                <c:pt idx="465">
                  <c:v>20.325984193128502</c:v>
                </c:pt>
                <c:pt idx="466">
                  <c:v>20.3459841931471</c:v>
                </c:pt>
                <c:pt idx="467">
                  <c:v>20.365984193165701</c:v>
                </c:pt>
                <c:pt idx="468">
                  <c:v>20.385984193184399</c:v>
                </c:pt>
                <c:pt idx="469">
                  <c:v>20.405984193203</c:v>
                </c:pt>
                <c:pt idx="470">
                  <c:v>20.567177638877101</c:v>
                </c:pt>
                <c:pt idx="471">
                  <c:v>20.587177638881201</c:v>
                </c:pt>
                <c:pt idx="472">
                  <c:v>20.6071776388853</c:v>
                </c:pt>
                <c:pt idx="473">
                  <c:v>20.6271776388894</c:v>
                </c:pt>
                <c:pt idx="474">
                  <c:v>20.6471776388934</c:v>
                </c:pt>
                <c:pt idx="475">
                  <c:v>20.667177638897499</c:v>
                </c:pt>
                <c:pt idx="476">
                  <c:v>20.687177638901598</c:v>
                </c:pt>
                <c:pt idx="477">
                  <c:v>20.707177638905701</c:v>
                </c:pt>
                <c:pt idx="478">
                  <c:v>20.727177638909701</c:v>
                </c:pt>
                <c:pt idx="479">
                  <c:v>20.7998978216783</c:v>
                </c:pt>
                <c:pt idx="480">
                  <c:v>20.894236808875501</c:v>
                </c:pt>
                <c:pt idx="481">
                  <c:v>20.914236808865098</c:v>
                </c:pt>
                <c:pt idx="482">
                  <c:v>20.9342368088546</c:v>
                </c:pt>
                <c:pt idx="483">
                  <c:v>20.954236808844101</c:v>
                </c:pt>
                <c:pt idx="484">
                  <c:v>20.974236808833599</c:v>
                </c:pt>
                <c:pt idx="485">
                  <c:v>20.9942368088231</c:v>
                </c:pt>
                <c:pt idx="486">
                  <c:v>21.014236808812701</c:v>
                </c:pt>
                <c:pt idx="487">
                  <c:v>21.034236808802198</c:v>
                </c:pt>
                <c:pt idx="488">
                  <c:v>21.0542368087917</c:v>
                </c:pt>
                <c:pt idx="489">
                  <c:v>21.271245940646601</c:v>
                </c:pt>
                <c:pt idx="490">
                  <c:v>21.7691184788127</c:v>
                </c:pt>
                <c:pt idx="491">
                  <c:v>21.789118478802202</c:v>
                </c:pt>
                <c:pt idx="492">
                  <c:v>21.809118478791699</c:v>
                </c:pt>
                <c:pt idx="493">
                  <c:v>21.8291184787813</c:v>
                </c:pt>
                <c:pt idx="494">
                  <c:v>21.849118478770801</c:v>
                </c:pt>
                <c:pt idx="495">
                  <c:v>21.869118478760299</c:v>
                </c:pt>
                <c:pt idx="496">
                  <c:v>21.889118478749801</c:v>
                </c:pt>
                <c:pt idx="497">
                  <c:v>21.909118478739401</c:v>
                </c:pt>
                <c:pt idx="498">
                  <c:v>21.929118478728899</c:v>
                </c:pt>
                <c:pt idx="499">
                  <c:v>22.605016998073499</c:v>
                </c:pt>
                <c:pt idx="500">
                  <c:v>22.610833773796902</c:v>
                </c:pt>
                <c:pt idx="501">
                  <c:v>22.611176997481301</c:v>
                </c:pt>
                <c:pt idx="502">
                  <c:v>22.6250169980921</c:v>
                </c:pt>
                <c:pt idx="503">
                  <c:v>22.630833773786399</c:v>
                </c:pt>
                <c:pt idx="504">
                  <c:v>22.631176997499999</c:v>
                </c:pt>
                <c:pt idx="505">
                  <c:v>22.645016998110801</c:v>
                </c:pt>
                <c:pt idx="506">
                  <c:v>22.650833773775901</c:v>
                </c:pt>
                <c:pt idx="507">
                  <c:v>22.651176997518601</c:v>
                </c:pt>
                <c:pt idx="508">
                  <c:v>22.665016998129399</c:v>
                </c:pt>
                <c:pt idx="509">
                  <c:v>22.670833773765398</c:v>
                </c:pt>
                <c:pt idx="510">
                  <c:v>22.671176997537199</c:v>
                </c:pt>
                <c:pt idx="511">
                  <c:v>22.685016998148001</c:v>
                </c:pt>
                <c:pt idx="512">
                  <c:v>22.690833773754999</c:v>
                </c:pt>
                <c:pt idx="513">
                  <c:v>22.6911769975558</c:v>
                </c:pt>
                <c:pt idx="514">
                  <c:v>22.705016998166599</c:v>
                </c:pt>
                <c:pt idx="515">
                  <c:v>22.710833773744501</c:v>
                </c:pt>
                <c:pt idx="516">
                  <c:v>22.711176997574501</c:v>
                </c:pt>
                <c:pt idx="517">
                  <c:v>22.7250169981853</c:v>
                </c:pt>
                <c:pt idx="518">
                  <c:v>22.730833773733998</c:v>
                </c:pt>
                <c:pt idx="519">
                  <c:v>22.731176997593099</c:v>
                </c:pt>
                <c:pt idx="520">
                  <c:v>22.745016998203901</c:v>
                </c:pt>
                <c:pt idx="521">
                  <c:v>22.7508337737235</c:v>
                </c:pt>
                <c:pt idx="522">
                  <c:v>22.751176997611701</c:v>
                </c:pt>
                <c:pt idx="523">
                  <c:v>22.770833773713001</c:v>
                </c:pt>
                <c:pt idx="524">
                  <c:v>22.771176997630299</c:v>
                </c:pt>
                <c:pt idx="525">
                  <c:v>22.786156160873301</c:v>
                </c:pt>
                <c:pt idx="526">
                  <c:v>23.549599731908501</c:v>
                </c:pt>
                <c:pt idx="527">
                  <c:v>23.731074819457699</c:v>
                </c:pt>
                <c:pt idx="528">
                  <c:v>23.751074819476301</c:v>
                </c:pt>
                <c:pt idx="529">
                  <c:v>23.771074819494899</c:v>
                </c:pt>
                <c:pt idx="530">
                  <c:v>23.791074819513501</c:v>
                </c:pt>
                <c:pt idx="531">
                  <c:v>23.811074819532202</c:v>
                </c:pt>
                <c:pt idx="532">
                  <c:v>23.8310748195508</c:v>
                </c:pt>
                <c:pt idx="533">
                  <c:v>23.851074819569401</c:v>
                </c:pt>
                <c:pt idx="534">
                  <c:v>23.871074819588099</c:v>
                </c:pt>
                <c:pt idx="535">
                  <c:v>23.883623827394299</c:v>
                </c:pt>
                <c:pt idx="536">
                  <c:v>23.8910748196067</c:v>
                </c:pt>
                <c:pt idx="537">
                  <c:v>23.9036238273838</c:v>
                </c:pt>
                <c:pt idx="538">
                  <c:v>23.923623827373302</c:v>
                </c:pt>
                <c:pt idx="539">
                  <c:v>23.943623827362899</c:v>
                </c:pt>
                <c:pt idx="540">
                  <c:v>23.9636238273524</c:v>
                </c:pt>
                <c:pt idx="541">
                  <c:v>23.983623827341901</c:v>
                </c:pt>
                <c:pt idx="542">
                  <c:v>24.003623827331399</c:v>
                </c:pt>
                <c:pt idx="543">
                  <c:v>24.0236238273209</c:v>
                </c:pt>
                <c:pt idx="544">
                  <c:v>24.043623827310501</c:v>
                </c:pt>
                <c:pt idx="545">
                  <c:v>24.063623827299999</c:v>
                </c:pt>
                <c:pt idx="546">
                  <c:v>24.436777370850901</c:v>
                </c:pt>
                <c:pt idx="547">
                  <c:v>24.456777370854901</c:v>
                </c:pt>
                <c:pt idx="548">
                  <c:v>24.476777370859001</c:v>
                </c:pt>
                <c:pt idx="549">
                  <c:v>24.4967773708631</c:v>
                </c:pt>
                <c:pt idx="550">
                  <c:v>24.516777370867199</c:v>
                </c:pt>
                <c:pt idx="551">
                  <c:v>24.536777370871199</c:v>
                </c:pt>
                <c:pt idx="552">
                  <c:v>24.556777370875299</c:v>
                </c:pt>
                <c:pt idx="553">
                  <c:v>24.931245942367202</c:v>
                </c:pt>
                <c:pt idx="554">
                  <c:v>25.014881669660099</c:v>
                </c:pt>
                <c:pt idx="555">
                  <c:v>25.034881669656802</c:v>
                </c:pt>
                <c:pt idx="556">
                  <c:v>25.0548816696536</c:v>
                </c:pt>
                <c:pt idx="557">
                  <c:v>25.074881669650399</c:v>
                </c:pt>
                <c:pt idx="558">
                  <c:v>25.094881669647201</c:v>
                </c:pt>
                <c:pt idx="559">
                  <c:v>25.114881669643999</c:v>
                </c:pt>
                <c:pt idx="560">
                  <c:v>25.134881669640802</c:v>
                </c:pt>
                <c:pt idx="561">
                  <c:v>25.1548816696376</c:v>
                </c:pt>
                <c:pt idx="562">
                  <c:v>25.174881669634399</c:v>
                </c:pt>
                <c:pt idx="563">
                  <c:v>25.194881669631201</c:v>
                </c:pt>
                <c:pt idx="564">
                  <c:v>25.894833776866999</c:v>
                </c:pt>
                <c:pt idx="565">
                  <c:v>25.914833776856501</c:v>
                </c:pt>
                <c:pt idx="566">
                  <c:v>25.934833776845998</c:v>
                </c:pt>
                <c:pt idx="567">
                  <c:v>25.9548337768355</c:v>
                </c:pt>
                <c:pt idx="568">
                  <c:v>25.974833776825101</c:v>
                </c:pt>
                <c:pt idx="569">
                  <c:v>25.994833776814598</c:v>
                </c:pt>
                <c:pt idx="570">
                  <c:v>26.0148337768041</c:v>
                </c:pt>
                <c:pt idx="571">
                  <c:v>26.034833776793601</c:v>
                </c:pt>
                <c:pt idx="572">
                  <c:v>26.054833776783099</c:v>
                </c:pt>
                <c:pt idx="573">
                  <c:v>26.1454827510751</c:v>
                </c:pt>
                <c:pt idx="574">
                  <c:v>26.165482751064701</c:v>
                </c:pt>
                <c:pt idx="575">
                  <c:v>26.185482751054199</c:v>
                </c:pt>
                <c:pt idx="576">
                  <c:v>26.2054827510437</c:v>
                </c:pt>
                <c:pt idx="577">
                  <c:v>26.225482751033201</c:v>
                </c:pt>
                <c:pt idx="578">
                  <c:v>26.245482751022699</c:v>
                </c:pt>
                <c:pt idx="579">
                  <c:v>26.2654827510123</c:v>
                </c:pt>
                <c:pt idx="580">
                  <c:v>26.285482751001801</c:v>
                </c:pt>
                <c:pt idx="581">
                  <c:v>26.285482751001801</c:v>
                </c:pt>
                <c:pt idx="582">
                  <c:v>26.5458820147323</c:v>
                </c:pt>
                <c:pt idx="583">
                  <c:v>26.565882014750901</c:v>
                </c:pt>
                <c:pt idx="584">
                  <c:v>26.585882014769499</c:v>
                </c:pt>
                <c:pt idx="585">
                  <c:v>26.6058820147882</c:v>
                </c:pt>
                <c:pt idx="586">
                  <c:v>26.625882014806798</c:v>
                </c:pt>
                <c:pt idx="587">
                  <c:v>26.6458820148254</c:v>
                </c:pt>
                <c:pt idx="588">
                  <c:v>26.665882014844101</c:v>
                </c:pt>
                <c:pt idx="589">
                  <c:v>26.685882014862699</c:v>
                </c:pt>
                <c:pt idx="590">
                  <c:v>26.705882014881301</c:v>
                </c:pt>
                <c:pt idx="591">
                  <c:v>26.725882014899899</c:v>
                </c:pt>
                <c:pt idx="592">
                  <c:v>26.812050374923199</c:v>
                </c:pt>
                <c:pt idx="593">
                  <c:v>26.8320503749419</c:v>
                </c:pt>
                <c:pt idx="594">
                  <c:v>26.852050374960498</c:v>
                </c:pt>
                <c:pt idx="595">
                  <c:v>26.8720503749791</c:v>
                </c:pt>
                <c:pt idx="596">
                  <c:v>26.892050374997702</c:v>
                </c:pt>
                <c:pt idx="597">
                  <c:v>26.912050375016399</c:v>
                </c:pt>
                <c:pt idx="598">
                  <c:v>26.932050375035001</c:v>
                </c:pt>
                <c:pt idx="599">
                  <c:v>26.952050375053599</c:v>
                </c:pt>
                <c:pt idx="600">
                  <c:v>26.9720503750722</c:v>
                </c:pt>
                <c:pt idx="601">
                  <c:v>27.260432717390302</c:v>
                </c:pt>
                <c:pt idx="602">
                  <c:v>27.2804327174089</c:v>
                </c:pt>
                <c:pt idx="603">
                  <c:v>27.300432717427601</c:v>
                </c:pt>
                <c:pt idx="604">
                  <c:v>27.320432717446199</c:v>
                </c:pt>
                <c:pt idx="605">
                  <c:v>27.3404327174648</c:v>
                </c:pt>
                <c:pt idx="606">
                  <c:v>27.360432717483398</c:v>
                </c:pt>
                <c:pt idx="607">
                  <c:v>27.380432717502099</c:v>
                </c:pt>
                <c:pt idx="608">
                  <c:v>27.400432717520701</c:v>
                </c:pt>
                <c:pt idx="609">
                  <c:v>27.420432717539299</c:v>
                </c:pt>
                <c:pt idx="610">
                  <c:v>27.440432717557901</c:v>
                </c:pt>
                <c:pt idx="611">
                  <c:v>28.177127955714202</c:v>
                </c:pt>
                <c:pt idx="612">
                  <c:v>28.1971279557328</c:v>
                </c:pt>
                <c:pt idx="613">
                  <c:v>28.217127955751401</c:v>
                </c:pt>
                <c:pt idx="614">
                  <c:v>28.237127955770099</c:v>
                </c:pt>
                <c:pt idx="615">
                  <c:v>28.2571279557887</c:v>
                </c:pt>
                <c:pt idx="616">
                  <c:v>28.277127955807298</c:v>
                </c:pt>
                <c:pt idx="617">
                  <c:v>28.297127955825999</c:v>
                </c:pt>
                <c:pt idx="618">
                  <c:v>28.313942178094202</c:v>
                </c:pt>
                <c:pt idx="619">
                  <c:v>28.317127955844601</c:v>
                </c:pt>
                <c:pt idx="620">
                  <c:v>28.328023313268201</c:v>
                </c:pt>
                <c:pt idx="621">
                  <c:v>28.337127955863199</c:v>
                </c:pt>
                <c:pt idx="622">
                  <c:v>28.348023313272201</c:v>
                </c:pt>
                <c:pt idx="623">
                  <c:v>28.357127955881801</c:v>
                </c:pt>
                <c:pt idx="624">
                  <c:v>28.3680233132763</c:v>
                </c:pt>
                <c:pt idx="625">
                  <c:v>28.388023313280399</c:v>
                </c:pt>
                <c:pt idx="626">
                  <c:v>28.408023313284499</c:v>
                </c:pt>
                <c:pt idx="627">
                  <c:v>28.428023313288499</c:v>
                </c:pt>
                <c:pt idx="628">
                  <c:v>28.448023313292602</c:v>
                </c:pt>
                <c:pt idx="629">
                  <c:v>28.468023313296701</c:v>
                </c:pt>
                <c:pt idx="630">
                  <c:v>28.712148795719202</c:v>
                </c:pt>
                <c:pt idx="631">
                  <c:v>28.7321487957378</c:v>
                </c:pt>
                <c:pt idx="632">
                  <c:v>28.752148795756501</c:v>
                </c:pt>
                <c:pt idx="633">
                  <c:v>28.772148795775099</c:v>
                </c:pt>
                <c:pt idx="634">
                  <c:v>28.7921487957937</c:v>
                </c:pt>
                <c:pt idx="635">
                  <c:v>28.812148795812298</c:v>
                </c:pt>
                <c:pt idx="636">
                  <c:v>28.832148795830999</c:v>
                </c:pt>
                <c:pt idx="637">
                  <c:v>28.852148795849601</c:v>
                </c:pt>
                <c:pt idx="638">
                  <c:v>28.872148795868199</c:v>
                </c:pt>
                <c:pt idx="639">
                  <c:v>29.034983846438902</c:v>
                </c:pt>
                <c:pt idx="640">
                  <c:v>29.054983846439399</c:v>
                </c:pt>
                <c:pt idx="641">
                  <c:v>29.0749838464398</c:v>
                </c:pt>
                <c:pt idx="642">
                  <c:v>29.0949838464403</c:v>
                </c:pt>
                <c:pt idx="643">
                  <c:v>29.114983846440701</c:v>
                </c:pt>
                <c:pt idx="644">
                  <c:v>29.134983846441099</c:v>
                </c:pt>
                <c:pt idx="645">
                  <c:v>29.154983846441599</c:v>
                </c:pt>
                <c:pt idx="646">
                  <c:v>29.174983846442</c:v>
                </c:pt>
                <c:pt idx="647">
                  <c:v>29.194983846442401</c:v>
                </c:pt>
                <c:pt idx="648">
                  <c:v>29.245919010019801</c:v>
                </c:pt>
                <c:pt idx="649">
                  <c:v>29.265919010038399</c:v>
                </c:pt>
                <c:pt idx="650">
                  <c:v>29.2859190100571</c:v>
                </c:pt>
                <c:pt idx="651">
                  <c:v>29.305919010075701</c:v>
                </c:pt>
                <c:pt idx="652">
                  <c:v>29.325919010094299</c:v>
                </c:pt>
                <c:pt idx="653">
                  <c:v>29.345919010112901</c:v>
                </c:pt>
                <c:pt idx="654">
                  <c:v>29.365919010131599</c:v>
                </c:pt>
                <c:pt idx="655">
                  <c:v>29.3859190101502</c:v>
                </c:pt>
                <c:pt idx="656">
                  <c:v>29.405919010168802</c:v>
                </c:pt>
                <c:pt idx="657">
                  <c:v>29.425919010187499</c:v>
                </c:pt>
                <c:pt idx="658">
                  <c:v>30.045984192867699</c:v>
                </c:pt>
                <c:pt idx="659">
                  <c:v>30.065984192886301</c:v>
                </c:pt>
                <c:pt idx="660">
                  <c:v>30.085984192904998</c:v>
                </c:pt>
                <c:pt idx="661">
                  <c:v>30.1059841929236</c:v>
                </c:pt>
                <c:pt idx="662">
                  <c:v>30.125984192942202</c:v>
                </c:pt>
                <c:pt idx="663">
                  <c:v>30.1459841929608</c:v>
                </c:pt>
                <c:pt idx="664">
                  <c:v>30.165984192979501</c:v>
                </c:pt>
                <c:pt idx="665">
                  <c:v>30.185984192998099</c:v>
                </c:pt>
                <c:pt idx="666">
                  <c:v>30.2059841930167</c:v>
                </c:pt>
                <c:pt idx="667">
                  <c:v>30.225984193035401</c:v>
                </c:pt>
                <c:pt idx="668">
                  <c:v>30.367177638836399</c:v>
                </c:pt>
                <c:pt idx="669">
                  <c:v>30.387177638840502</c:v>
                </c:pt>
                <c:pt idx="670">
                  <c:v>30.407177638844502</c:v>
                </c:pt>
                <c:pt idx="671">
                  <c:v>30.427177638848601</c:v>
                </c:pt>
                <c:pt idx="672">
                  <c:v>30.4471776388527</c:v>
                </c:pt>
                <c:pt idx="673">
                  <c:v>30.4671776388568</c:v>
                </c:pt>
                <c:pt idx="674">
                  <c:v>30.4871776388608</c:v>
                </c:pt>
                <c:pt idx="675">
                  <c:v>30.507177638864899</c:v>
                </c:pt>
                <c:pt idx="676">
                  <c:v>30.527177638868999</c:v>
                </c:pt>
                <c:pt idx="677">
                  <c:v>30.547177638873102</c:v>
                </c:pt>
                <c:pt idx="678">
                  <c:v>30.714236808969801</c:v>
                </c:pt>
                <c:pt idx="679">
                  <c:v>30.734236808959299</c:v>
                </c:pt>
                <c:pt idx="680">
                  <c:v>30.7542368089489</c:v>
                </c:pt>
                <c:pt idx="681">
                  <c:v>30.774236808938401</c:v>
                </c:pt>
                <c:pt idx="682">
                  <c:v>30.794236808927899</c:v>
                </c:pt>
                <c:pt idx="683">
                  <c:v>30.8142368089174</c:v>
                </c:pt>
                <c:pt idx="684">
                  <c:v>30.834236808907001</c:v>
                </c:pt>
                <c:pt idx="685">
                  <c:v>30.854236808896498</c:v>
                </c:pt>
                <c:pt idx="686">
                  <c:v>30.874236808886</c:v>
                </c:pt>
                <c:pt idx="687">
                  <c:v>31.051245940441699</c:v>
                </c:pt>
                <c:pt idx="688">
                  <c:v>31.589118478907</c:v>
                </c:pt>
                <c:pt idx="689">
                  <c:v>31.609118478896502</c:v>
                </c:pt>
                <c:pt idx="690">
                  <c:v>31.629118478885999</c:v>
                </c:pt>
                <c:pt idx="691">
                  <c:v>31.6491184788756</c:v>
                </c:pt>
                <c:pt idx="692">
                  <c:v>31.669118478865101</c:v>
                </c:pt>
                <c:pt idx="693">
                  <c:v>31.689118478854599</c:v>
                </c:pt>
                <c:pt idx="694">
                  <c:v>31.709118478844101</c:v>
                </c:pt>
                <c:pt idx="695">
                  <c:v>31.729118478833598</c:v>
                </c:pt>
                <c:pt idx="696">
                  <c:v>31.749118478823199</c:v>
                </c:pt>
                <c:pt idx="697">
                  <c:v>32.410833773901601</c:v>
                </c:pt>
                <c:pt idx="698">
                  <c:v>32.411176997295101</c:v>
                </c:pt>
                <c:pt idx="699">
                  <c:v>32.4250169979059</c:v>
                </c:pt>
                <c:pt idx="700">
                  <c:v>32.430833773891202</c:v>
                </c:pt>
                <c:pt idx="701">
                  <c:v>32.431176997313699</c:v>
                </c:pt>
                <c:pt idx="702">
                  <c:v>32.445016997924498</c:v>
                </c:pt>
                <c:pt idx="703">
                  <c:v>32.450833773880703</c:v>
                </c:pt>
                <c:pt idx="704">
                  <c:v>32.451176997332297</c:v>
                </c:pt>
                <c:pt idx="705">
                  <c:v>32.465016997943103</c:v>
                </c:pt>
                <c:pt idx="706">
                  <c:v>32.470833773870197</c:v>
                </c:pt>
                <c:pt idx="707">
                  <c:v>32.471176997350902</c:v>
                </c:pt>
                <c:pt idx="708">
                  <c:v>32.485016997961701</c:v>
                </c:pt>
                <c:pt idx="709">
                  <c:v>32.490833773859698</c:v>
                </c:pt>
                <c:pt idx="710">
                  <c:v>32.4911769973696</c:v>
                </c:pt>
                <c:pt idx="711">
                  <c:v>32.505016997980398</c:v>
                </c:pt>
                <c:pt idx="712">
                  <c:v>32.510833773849299</c:v>
                </c:pt>
                <c:pt idx="713">
                  <c:v>32.511176997388198</c:v>
                </c:pt>
                <c:pt idx="714">
                  <c:v>32.525016997999003</c:v>
                </c:pt>
                <c:pt idx="715">
                  <c:v>32.5308337738388</c:v>
                </c:pt>
                <c:pt idx="716">
                  <c:v>32.531176997406803</c:v>
                </c:pt>
                <c:pt idx="717">
                  <c:v>32.545016998017601</c:v>
                </c:pt>
                <c:pt idx="718">
                  <c:v>32.550833773828302</c:v>
                </c:pt>
                <c:pt idx="719">
                  <c:v>32.5511769974255</c:v>
                </c:pt>
                <c:pt idx="720">
                  <c:v>32.565016998036299</c:v>
                </c:pt>
                <c:pt idx="721">
                  <c:v>32.570833773817803</c:v>
                </c:pt>
                <c:pt idx="722">
                  <c:v>32.571176997444098</c:v>
                </c:pt>
                <c:pt idx="723">
                  <c:v>32.590833773807297</c:v>
                </c:pt>
                <c:pt idx="724">
                  <c:v>32.591176997462703</c:v>
                </c:pt>
                <c:pt idx="725">
                  <c:v>32.746156160836101</c:v>
                </c:pt>
                <c:pt idx="726">
                  <c:v>32.766156160854699</c:v>
                </c:pt>
                <c:pt idx="727">
                  <c:v>33.000376319163401</c:v>
                </c:pt>
                <c:pt idx="728">
                  <c:v>33.020376319182098</c:v>
                </c:pt>
                <c:pt idx="729">
                  <c:v>33.040376319200703</c:v>
                </c:pt>
                <c:pt idx="730">
                  <c:v>33.060376319219301</c:v>
                </c:pt>
                <c:pt idx="731">
                  <c:v>33.2512459422869</c:v>
                </c:pt>
                <c:pt idx="732">
                  <c:v>33.271245942290903</c:v>
                </c:pt>
                <c:pt idx="733">
                  <c:v>33.291245942294999</c:v>
                </c:pt>
                <c:pt idx="734">
                  <c:v>33.311245942299102</c:v>
                </c:pt>
                <c:pt idx="735">
                  <c:v>33.331245942303198</c:v>
                </c:pt>
                <c:pt idx="736">
                  <c:v>33.531074819271403</c:v>
                </c:pt>
                <c:pt idx="737">
                  <c:v>33.551074819290001</c:v>
                </c:pt>
                <c:pt idx="738">
                  <c:v>33.571074819308699</c:v>
                </c:pt>
                <c:pt idx="739">
                  <c:v>33.591074819327297</c:v>
                </c:pt>
                <c:pt idx="740">
                  <c:v>33.611074819345902</c:v>
                </c:pt>
                <c:pt idx="741">
                  <c:v>33.6310748193645</c:v>
                </c:pt>
                <c:pt idx="742">
                  <c:v>33.651074819383197</c:v>
                </c:pt>
                <c:pt idx="743">
                  <c:v>33.671074819401802</c:v>
                </c:pt>
                <c:pt idx="744">
                  <c:v>33.6910748194204</c:v>
                </c:pt>
                <c:pt idx="745">
                  <c:v>33.711074819438998</c:v>
                </c:pt>
                <c:pt idx="746">
                  <c:v>33.7236238274781</c:v>
                </c:pt>
                <c:pt idx="747">
                  <c:v>33.743623827467601</c:v>
                </c:pt>
                <c:pt idx="748">
                  <c:v>33.763623827457103</c:v>
                </c:pt>
                <c:pt idx="749">
                  <c:v>33.783623827446696</c:v>
                </c:pt>
                <c:pt idx="750">
                  <c:v>33.803623827436198</c:v>
                </c:pt>
                <c:pt idx="751">
                  <c:v>33.823623827425699</c:v>
                </c:pt>
                <c:pt idx="752">
                  <c:v>33.8436238274152</c:v>
                </c:pt>
                <c:pt idx="753">
                  <c:v>33.863623827404801</c:v>
                </c:pt>
                <c:pt idx="754">
                  <c:v>33.969028204563003</c:v>
                </c:pt>
                <c:pt idx="755">
                  <c:v>34.236777370810103</c:v>
                </c:pt>
                <c:pt idx="756">
                  <c:v>34.256777370814198</c:v>
                </c:pt>
                <c:pt idx="757">
                  <c:v>34.276777370818301</c:v>
                </c:pt>
                <c:pt idx="758">
                  <c:v>34.296777370822298</c:v>
                </c:pt>
                <c:pt idx="759">
                  <c:v>34.316777370826401</c:v>
                </c:pt>
                <c:pt idx="760">
                  <c:v>34.336777370830497</c:v>
                </c:pt>
                <c:pt idx="761">
                  <c:v>34.3567773708346</c:v>
                </c:pt>
                <c:pt idx="762">
                  <c:v>34.376777370838603</c:v>
                </c:pt>
                <c:pt idx="763">
                  <c:v>34.396777370842699</c:v>
                </c:pt>
                <c:pt idx="764">
                  <c:v>34.416777370846802</c:v>
                </c:pt>
                <c:pt idx="765">
                  <c:v>34.814881669692099</c:v>
                </c:pt>
                <c:pt idx="766">
                  <c:v>34.834881669688897</c:v>
                </c:pt>
                <c:pt idx="767">
                  <c:v>34.854881669685703</c:v>
                </c:pt>
                <c:pt idx="768">
                  <c:v>34.874881669682502</c:v>
                </c:pt>
                <c:pt idx="769">
                  <c:v>34.8948816696793</c:v>
                </c:pt>
                <c:pt idx="770">
                  <c:v>34.914881669676099</c:v>
                </c:pt>
                <c:pt idx="771">
                  <c:v>34.934881669672897</c:v>
                </c:pt>
                <c:pt idx="772">
                  <c:v>34.954881669669703</c:v>
                </c:pt>
                <c:pt idx="773">
                  <c:v>34.974881669666502</c:v>
                </c:pt>
                <c:pt idx="774">
                  <c:v>34.9948816696633</c:v>
                </c:pt>
                <c:pt idx="775">
                  <c:v>35.649796432262498</c:v>
                </c:pt>
                <c:pt idx="776">
                  <c:v>35.669796432251999</c:v>
                </c:pt>
                <c:pt idx="777">
                  <c:v>35.689796432241501</c:v>
                </c:pt>
                <c:pt idx="778">
                  <c:v>35.709796432231002</c:v>
                </c:pt>
                <c:pt idx="779">
                  <c:v>35.714833776961299</c:v>
                </c:pt>
                <c:pt idx="780">
                  <c:v>35.729796432220603</c:v>
                </c:pt>
                <c:pt idx="781">
                  <c:v>35.734833776950801</c:v>
                </c:pt>
                <c:pt idx="782">
                  <c:v>35.754833776940302</c:v>
                </c:pt>
                <c:pt idx="783">
                  <c:v>35.7598978211754</c:v>
                </c:pt>
                <c:pt idx="784">
                  <c:v>35.774833776929803</c:v>
                </c:pt>
                <c:pt idx="785">
                  <c:v>35.794833776919397</c:v>
                </c:pt>
                <c:pt idx="786">
                  <c:v>35.814833776908898</c:v>
                </c:pt>
                <c:pt idx="787">
                  <c:v>35.8348337768984</c:v>
                </c:pt>
                <c:pt idx="788">
                  <c:v>35.854833776887901</c:v>
                </c:pt>
                <c:pt idx="789">
                  <c:v>35.874833776877402</c:v>
                </c:pt>
                <c:pt idx="790">
                  <c:v>35.965482751169397</c:v>
                </c:pt>
                <c:pt idx="791">
                  <c:v>35.985482751158997</c:v>
                </c:pt>
                <c:pt idx="792">
                  <c:v>36.005482751148499</c:v>
                </c:pt>
                <c:pt idx="793">
                  <c:v>36.025482751138</c:v>
                </c:pt>
                <c:pt idx="794">
                  <c:v>36.045482751127501</c:v>
                </c:pt>
                <c:pt idx="795">
                  <c:v>36.065482751117003</c:v>
                </c:pt>
                <c:pt idx="796">
                  <c:v>36.085482751106603</c:v>
                </c:pt>
                <c:pt idx="797">
                  <c:v>36.105482751096098</c:v>
                </c:pt>
                <c:pt idx="798">
                  <c:v>36.125482751085599</c:v>
                </c:pt>
                <c:pt idx="799">
                  <c:v>36.365882014564697</c:v>
                </c:pt>
                <c:pt idx="800">
                  <c:v>36.385882014583302</c:v>
                </c:pt>
                <c:pt idx="801">
                  <c:v>36.4058820146019</c:v>
                </c:pt>
                <c:pt idx="802">
                  <c:v>36.425882014620498</c:v>
                </c:pt>
                <c:pt idx="803">
                  <c:v>36.445882014639203</c:v>
                </c:pt>
                <c:pt idx="804">
                  <c:v>36.465882014657801</c:v>
                </c:pt>
                <c:pt idx="805">
                  <c:v>36.485882014676399</c:v>
                </c:pt>
                <c:pt idx="806">
                  <c:v>36.505882014694997</c:v>
                </c:pt>
                <c:pt idx="807">
                  <c:v>36.6320503747556</c:v>
                </c:pt>
                <c:pt idx="808">
                  <c:v>36.652050374774198</c:v>
                </c:pt>
                <c:pt idx="809">
                  <c:v>36.672050374792803</c:v>
                </c:pt>
                <c:pt idx="810">
                  <c:v>36.692050374811501</c:v>
                </c:pt>
                <c:pt idx="811">
                  <c:v>36.712050374830099</c:v>
                </c:pt>
                <c:pt idx="812">
                  <c:v>36.732050374848697</c:v>
                </c:pt>
                <c:pt idx="813">
                  <c:v>36.752050374867302</c:v>
                </c:pt>
                <c:pt idx="814">
                  <c:v>36.772050374886</c:v>
                </c:pt>
                <c:pt idx="815">
                  <c:v>36.792050374904598</c:v>
                </c:pt>
                <c:pt idx="816">
                  <c:v>37.120432717259902</c:v>
                </c:pt>
                <c:pt idx="817">
                  <c:v>37.1404327172786</c:v>
                </c:pt>
                <c:pt idx="818">
                  <c:v>37.160432717297198</c:v>
                </c:pt>
                <c:pt idx="819">
                  <c:v>37.180432717315803</c:v>
                </c:pt>
                <c:pt idx="820">
                  <c:v>37.200432717334401</c:v>
                </c:pt>
                <c:pt idx="821">
                  <c:v>37.220432717353098</c:v>
                </c:pt>
                <c:pt idx="822">
                  <c:v>37.240432717371696</c:v>
                </c:pt>
                <c:pt idx="823">
                  <c:v>37.274513706681297</c:v>
                </c:pt>
                <c:pt idx="824">
                  <c:v>37.294513706699902</c:v>
                </c:pt>
                <c:pt idx="825">
                  <c:v>38.033942177833502</c:v>
                </c:pt>
                <c:pt idx="826">
                  <c:v>38.037127955583799</c:v>
                </c:pt>
                <c:pt idx="827">
                  <c:v>38.0539421778521</c:v>
                </c:pt>
                <c:pt idx="828">
                  <c:v>38.057127955602397</c:v>
                </c:pt>
                <c:pt idx="829">
                  <c:v>38.073942177870698</c:v>
                </c:pt>
                <c:pt idx="830">
                  <c:v>38.077127955621101</c:v>
                </c:pt>
                <c:pt idx="831">
                  <c:v>38.093942177889403</c:v>
                </c:pt>
                <c:pt idx="832">
                  <c:v>38.097127955639699</c:v>
                </c:pt>
                <c:pt idx="833">
                  <c:v>38.113942177908001</c:v>
                </c:pt>
                <c:pt idx="834">
                  <c:v>38.117127955658297</c:v>
                </c:pt>
                <c:pt idx="835">
                  <c:v>38.133942177926599</c:v>
                </c:pt>
                <c:pt idx="836">
                  <c:v>38.137127955676903</c:v>
                </c:pt>
                <c:pt idx="837">
                  <c:v>38.168023313235601</c:v>
                </c:pt>
                <c:pt idx="838">
                  <c:v>38.188023313239597</c:v>
                </c:pt>
                <c:pt idx="839">
                  <c:v>38.2080233132437</c:v>
                </c:pt>
                <c:pt idx="840">
                  <c:v>38.5921487956075</c:v>
                </c:pt>
                <c:pt idx="841">
                  <c:v>38.612148795626098</c:v>
                </c:pt>
                <c:pt idx="842">
                  <c:v>38.834983846434604</c:v>
                </c:pt>
                <c:pt idx="843">
                  <c:v>38.854983846434997</c:v>
                </c:pt>
                <c:pt idx="844">
                  <c:v>38.874983846435498</c:v>
                </c:pt>
                <c:pt idx="845">
                  <c:v>38.894983846435899</c:v>
                </c:pt>
                <c:pt idx="846">
                  <c:v>38.9149838464363</c:v>
                </c:pt>
                <c:pt idx="847">
                  <c:v>38.934983846436801</c:v>
                </c:pt>
                <c:pt idx="848">
                  <c:v>38.954983846437202</c:v>
                </c:pt>
                <c:pt idx="849">
                  <c:v>38.974983846437603</c:v>
                </c:pt>
                <c:pt idx="850">
                  <c:v>38.994983846438103</c:v>
                </c:pt>
                <c:pt idx="851">
                  <c:v>39.014983846438497</c:v>
                </c:pt>
                <c:pt idx="852">
                  <c:v>39.0859190098708</c:v>
                </c:pt>
                <c:pt idx="853">
                  <c:v>39.105919009889398</c:v>
                </c:pt>
                <c:pt idx="854">
                  <c:v>39.125919009908102</c:v>
                </c:pt>
                <c:pt idx="855">
                  <c:v>39.1459190099267</c:v>
                </c:pt>
                <c:pt idx="856">
                  <c:v>39.1459190099267</c:v>
                </c:pt>
                <c:pt idx="857">
                  <c:v>39.165919009945299</c:v>
                </c:pt>
                <c:pt idx="858">
                  <c:v>39.185919009963897</c:v>
                </c:pt>
                <c:pt idx="859">
                  <c:v>39.205919009982601</c:v>
                </c:pt>
                <c:pt idx="860">
                  <c:v>39.925984192755998</c:v>
                </c:pt>
                <c:pt idx="861">
                  <c:v>39.945984192774603</c:v>
                </c:pt>
                <c:pt idx="862">
                  <c:v>39.965984192793201</c:v>
                </c:pt>
                <c:pt idx="863">
                  <c:v>39.985984192811799</c:v>
                </c:pt>
                <c:pt idx="864">
                  <c:v>40.005984192830503</c:v>
                </c:pt>
                <c:pt idx="865">
                  <c:v>40.025984192849101</c:v>
                </c:pt>
                <c:pt idx="866">
                  <c:v>40.187177638799703</c:v>
                </c:pt>
                <c:pt idx="867">
                  <c:v>40.207177638803799</c:v>
                </c:pt>
                <c:pt idx="868">
                  <c:v>40.227177638807902</c:v>
                </c:pt>
                <c:pt idx="869">
                  <c:v>40.247177638811898</c:v>
                </c:pt>
                <c:pt idx="870">
                  <c:v>40.267177638816001</c:v>
                </c:pt>
                <c:pt idx="871">
                  <c:v>40.287177638820097</c:v>
                </c:pt>
                <c:pt idx="872">
                  <c:v>40.3071776388242</c:v>
                </c:pt>
                <c:pt idx="873">
                  <c:v>40.327177638828203</c:v>
                </c:pt>
                <c:pt idx="874">
                  <c:v>40.347177638832299</c:v>
                </c:pt>
                <c:pt idx="875">
                  <c:v>40.514236809074603</c:v>
                </c:pt>
                <c:pt idx="876">
                  <c:v>40.534236809064097</c:v>
                </c:pt>
                <c:pt idx="877">
                  <c:v>40.554236809053599</c:v>
                </c:pt>
                <c:pt idx="878">
                  <c:v>40.5742368090432</c:v>
                </c:pt>
                <c:pt idx="879">
                  <c:v>40.594236809032701</c:v>
                </c:pt>
                <c:pt idx="880">
                  <c:v>40.614236809022202</c:v>
                </c:pt>
                <c:pt idx="881">
                  <c:v>40.634236809011703</c:v>
                </c:pt>
                <c:pt idx="882">
                  <c:v>40.654236809001297</c:v>
                </c:pt>
                <c:pt idx="883">
                  <c:v>40.674236808990798</c:v>
                </c:pt>
                <c:pt idx="884">
                  <c:v>40.6942368089803</c:v>
                </c:pt>
                <c:pt idx="885">
                  <c:v>40.831245940236798</c:v>
                </c:pt>
                <c:pt idx="886">
                  <c:v>40.851245940255403</c:v>
                </c:pt>
                <c:pt idx="887">
                  <c:v>40.871245940274001</c:v>
                </c:pt>
                <c:pt idx="888">
                  <c:v>40.891245940292698</c:v>
                </c:pt>
                <c:pt idx="889">
                  <c:v>40.911245940311296</c:v>
                </c:pt>
                <c:pt idx="890">
                  <c:v>41.4091184790013</c:v>
                </c:pt>
                <c:pt idx="891">
                  <c:v>41.414505348948197</c:v>
                </c:pt>
                <c:pt idx="892">
                  <c:v>41.429118478990802</c:v>
                </c:pt>
                <c:pt idx="893">
                  <c:v>41.434505348937797</c:v>
                </c:pt>
                <c:pt idx="894">
                  <c:v>41.449118478980303</c:v>
                </c:pt>
                <c:pt idx="895">
                  <c:v>41.454505348927299</c:v>
                </c:pt>
                <c:pt idx="896">
                  <c:v>41.469118478969897</c:v>
                </c:pt>
                <c:pt idx="897">
                  <c:v>42.230833773995897</c:v>
                </c:pt>
                <c:pt idx="898">
                  <c:v>42.245016997738198</c:v>
                </c:pt>
                <c:pt idx="899">
                  <c:v>42.250833773985498</c:v>
                </c:pt>
                <c:pt idx="900">
                  <c:v>42.251176997146104</c:v>
                </c:pt>
                <c:pt idx="901">
                  <c:v>42.265016997756902</c:v>
                </c:pt>
                <c:pt idx="902">
                  <c:v>42.270833773974999</c:v>
                </c:pt>
                <c:pt idx="903">
                  <c:v>42.271176997164702</c:v>
                </c:pt>
                <c:pt idx="904">
                  <c:v>42.2850169977755</c:v>
                </c:pt>
                <c:pt idx="905">
                  <c:v>42.290833773964501</c:v>
                </c:pt>
                <c:pt idx="906">
                  <c:v>42.2911769971833</c:v>
                </c:pt>
                <c:pt idx="907">
                  <c:v>42.310833773954002</c:v>
                </c:pt>
                <c:pt idx="908">
                  <c:v>42.311176997201898</c:v>
                </c:pt>
                <c:pt idx="909">
                  <c:v>42.330833773943503</c:v>
                </c:pt>
                <c:pt idx="910">
                  <c:v>42.331176997220602</c:v>
                </c:pt>
                <c:pt idx="911">
                  <c:v>42.350833773933097</c:v>
                </c:pt>
                <c:pt idx="912">
                  <c:v>42.3511769972392</c:v>
                </c:pt>
                <c:pt idx="913">
                  <c:v>42.370833773922598</c:v>
                </c:pt>
                <c:pt idx="914">
                  <c:v>42.371176997257798</c:v>
                </c:pt>
                <c:pt idx="915">
                  <c:v>42.3908337739121</c:v>
                </c:pt>
                <c:pt idx="916">
                  <c:v>42.391176997276403</c:v>
                </c:pt>
                <c:pt idx="917">
                  <c:v>42.880376319051699</c:v>
                </c:pt>
                <c:pt idx="918">
                  <c:v>42.900376319070297</c:v>
                </c:pt>
                <c:pt idx="919">
                  <c:v>42.920376319088902</c:v>
                </c:pt>
                <c:pt idx="920">
                  <c:v>42.9403763191076</c:v>
                </c:pt>
                <c:pt idx="921">
                  <c:v>42.9590282008866</c:v>
                </c:pt>
                <c:pt idx="922">
                  <c:v>43.131245942262403</c:v>
                </c:pt>
                <c:pt idx="923">
                  <c:v>43.151245942266499</c:v>
                </c:pt>
                <c:pt idx="924">
                  <c:v>43.171245942270602</c:v>
                </c:pt>
                <c:pt idx="925">
                  <c:v>43.331074819085103</c:v>
                </c:pt>
                <c:pt idx="926">
                  <c:v>43.3510748191038</c:v>
                </c:pt>
                <c:pt idx="927">
                  <c:v>43.371074819122398</c:v>
                </c:pt>
                <c:pt idx="928">
                  <c:v>43.391074819140997</c:v>
                </c:pt>
                <c:pt idx="929">
                  <c:v>43.411074819159602</c:v>
                </c:pt>
                <c:pt idx="930">
                  <c:v>43.431074819178299</c:v>
                </c:pt>
                <c:pt idx="931">
                  <c:v>43.451074819196897</c:v>
                </c:pt>
                <c:pt idx="932">
                  <c:v>43.471074819215502</c:v>
                </c:pt>
                <c:pt idx="933">
                  <c:v>43.4910748192342</c:v>
                </c:pt>
                <c:pt idx="934">
                  <c:v>43.503623827593401</c:v>
                </c:pt>
                <c:pt idx="935">
                  <c:v>43.511074819252798</c:v>
                </c:pt>
                <c:pt idx="936">
                  <c:v>43.523623827582902</c:v>
                </c:pt>
                <c:pt idx="937">
                  <c:v>43.543623827572397</c:v>
                </c:pt>
                <c:pt idx="938">
                  <c:v>43.563623827561898</c:v>
                </c:pt>
                <c:pt idx="939">
                  <c:v>43.583623827551399</c:v>
                </c:pt>
                <c:pt idx="940">
                  <c:v>43.603623827541</c:v>
                </c:pt>
                <c:pt idx="941">
                  <c:v>43.623623827530501</c:v>
                </c:pt>
                <c:pt idx="942">
                  <c:v>43.643623827520003</c:v>
                </c:pt>
                <c:pt idx="943">
                  <c:v>43.909028204507102</c:v>
                </c:pt>
                <c:pt idx="944">
                  <c:v>43.9290282045258</c:v>
                </c:pt>
                <c:pt idx="945">
                  <c:v>43.949028204544398</c:v>
                </c:pt>
                <c:pt idx="946">
                  <c:v>44.056777370773403</c:v>
                </c:pt>
                <c:pt idx="947">
                  <c:v>44.076777370777499</c:v>
                </c:pt>
                <c:pt idx="948">
                  <c:v>44.096777370781602</c:v>
                </c:pt>
                <c:pt idx="949">
                  <c:v>44.116777370785698</c:v>
                </c:pt>
                <c:pt idx="950">
                  <c:v>44.136777370789702</c:v>
                </c:pt>
                <c:pt idx="951">
                  <c:v>44.156777370793797</c:v>
                </c:pt>
                <c:pt idx="952">
                  <c:v>44.1767773707979</c:v>
                </c:pt>
                <c:pt idx="953">
                  <c:v>44.196777370802003</c:v>
                </c:pt>
                <c:pt idx="954">
                  <c:v>44.216777370806</c:v>
                </c:pt>
                <c:pt idx="955">
                  <c:v>44.634881669720897</c:v>
                </c:pt>
                <c:pt idx="956">
                  <c:v>44.654881669717703</c:v>
                </c:pt>
                <c:pt idx="957">
                  <c:v>44.674881669714502</c:v>
                </c:pt>
                <c:pt idx="958">
                  <c:v>44.6948816697113</c:v>
                </c:pt>
                <c:pt idx="959">
                  <c:v>44.714881669708099</c:v>
                </c:pt>
                <c:pt idx="960">
                  <c:v>44.734881669704897</c:v>
                </c:pt>
                <c:pt idx="961">
                  <c:v>44.754881669701703</c:v>
                </c:pt>
                <c:pt idx="962">
                  <c:v>44.774881669698502</c:v>
                </c:pt>
                <c:pt idx="963">
                  <c:v>44.7948816696953</c:v>
                </c:pt>
                <c:pt idx="964">
                  <c:v>45.514833777066002</c:v>
                </c:pt>
                <c:pt idx="965">
                  <c:v>45.534833777055603</c:v>
                </c:pt>
                <c:pt idx="966">
                  <c:v>45.549796432314899</c:v>
                </c:pt>
                <c:pt idx="967">
                  <c:v>45.554833777045097</c:v>
                </c:pt>
                <c:pt idx="968">
                  <c:v>45.574833777034598</c:v>
                </c:pt>
                <c:pt idx="969">
                  <c:v>45.594833776995003</c:v>
                </c:pt>
                <c:pt idx="970">
                  <c:v>45.5948337770241</c:v>
                </c:pt>
                <c:pt idx="971">
                  <c:v>45.614833776984597</c:v>
                </c:pt>
                <c:pt idx="972">
                  <c:v>45.634833776974098</c:v>
                </c:pt>
                <c:pt idx="973">
                  <c:v>45.654833776963599</c:v>
                </c:pt>
                <c:pt idx="974">
                  <c:v>45.674833776953101</c:v>
                </c:pt>
                <c:pt idx="975">
                  <c:v>45.765482751274199</c:v>
                </c:pt>
                <c:pt idx="976">
                  <c:v>45.7854827512637</c:v>
                </c:pt>
                <c:pt idx="977">
                  <c:v>45.805482751253201</c:v>
                </c:pt>
                <c:pt idx="978">
                  <c:v>45.825482751242802</c:v>
                </c:pt>
                <c:pt idx="979">
                  <c:v>45.835085236292798</c:v>
                </c:pt>
                <c:pt idx="980">
                  <c:v>45.845482751232304</c:v>
                </c:pt>
                <c:pt idx="981">
                  <c:v>45.855085236311403</c:v>
                </c:pt>
                <c:pt idx="982">
                  <c:v>45.865482751221798</c:v>
                </c:pt>
                <c:pt idx="983">
                  <c:v>45.875085236330001</c:v>
                </c:pt>
                <c:pt idx="984">
                  <c:v>45.885482751211299</c:v>
                </c:pt>
                <c:pt idx="985">
                  <c:v>45.895085236348599</c:v>
                </c:pt>
                <c:pt idx="986">
                  <c:v>45.9054827512009</c:v>
                </c:pt>
                <c:pt idx="987">
                  <c:v>45.925482751190401</c:v>
                </c:pt>
                <c:pt idx="988">
                  <c:v>45.945482751179902</c:v>
                </c:pt>
                <c:pt idx="989">
                  <c:v>46.165882014378397</c:v>
                </c:pt>
                <c:pt idx="990">
                  <c:v>46.185882014397002</c:v>
                </c:pt>
                <c:pt idx="991">
                  <c:v>46.2058820144156</c:v>
                </c:pt>
                <c:pt idx="992">
                  <c:v>46.225882014434298</c:v>
                </c:pt>
                <c:pt idx="993">
                  <c:v>46.245882014452903</c:v>
                </c:pt>
                <c:pt idx="994">
                  <c:v>46.265882014471501</c:v>
                </c:pt>
                <c:pt idx="995">
                  <c:v>46.285882014490198</c:v>
                </c:pt>
                <c:pt idx="996">
                  <c:v>46.305882014508803</c:v>
                </c:pt>
                <c:pt idx="997">
                  <c:v>46.325882014527402</c:v>
                </c:pt>
                <c:pt idx="998">
                  <c:v>46.345882014546</c:v>
                </c:pt>
                <c:pt idx="999">
                  <c:v>46.4320503745693</c:v>
                </c:pt>
                <c:pt idx="1000">
                  <c:v>46.452050374587998</c:v>
                </c:pt>
                <c:pt idx="1001">
                  <c:v>46.472050374606603</c:v>
                </c:pt>
                <c:pt idx="1002">
                  <c:v>46.492050374625201</c:v>
                </c:pt>
                <c:pt idx="1003">
                  <c:v>46.512050374643799</c:v>
                </c:pt>
                <c:pt idx="1004">
                  <c:v>46.532050374662496</c:v>
                </c:pt>
                <c:pt idx="1005">
                  <c:v>46.552050374681102</c:v>
                </c:pt>
                <c:pt idx="1006">
                  <c:v>46.5720503746997</c:v>
                </c:pt>
                <c:pt idx="1007">
                  <c:v>46.592050374718298</c:v>
                </c:pt>
                <c:pt idx="1008">
                  <c:v>46.612050374737002</c:v>
                </c:pt>
                <c:pt idx="1009">
                  <c:v>46.880432717036399</c:v>
                </c:pt>
                <c:pt idx="1010">
                  <c:v>46.900432717054997</c:v>
                </c:pt>
                <c:pt idx="1011">
                  <c:v>46.920432717073702</c:v>
                </c:pt>
                <c:pt idx="1012">
                  <c:v>46.9404327170923</c:v>
                </c:pt>
                <c:pt idx="1013">
                  <c:v>46.960432717110898</c:v>
                </c:pt>
                <c:pt idx="1014">
                  <c:v>46.980432717129503</c:v>
                </c:pt>
                <c:pt idx="1015">
                  <c:v>47.0004327171482</c:v>
                </c:pt>
                <c:pt idx="1016">
                  <c:v>47.020432717166798</c:v>
                </c:pt>
                <c:pt idx="1017">
                  <c:v>47.040432717185404</c:v>
                </c:pt>
                <c:pt idx="1018">
                  <c:v>47.060432717204002</c:v>
                </c:pt>
                <c:pt idx="1019">
                  <c:v>47.953942177758996</c:v>
                </c:pt>
                <c:pt idx="1020">
                  <c:v>48.332148795365299</c:v>
                </c:pt>
                <c:pt idx="1021">
                  <c:v>48.352148795383897</c:v>
                </c:pt>
                <c:pt idx="1022">
                  <c:v>48.372148795402602</c:v>
                </c:pt>
                <c:pt idx="1023">
                  <c:v>48.3921487954212</c:v>
                </c:pt>
                <c:pt idx="1024">
                  <c:v>48.412148795439798</c:v>
                </c:pt>
                <c:pt idx="1025">
                  <c:v>48.432148795458403</c:v>
                </c:pt>
                <c:pt idx="1026">
                  <c:v>48.4521487954771</c:v>
                </c:pt>
                <c:pt idx="1027">
                  <c:v>48.472148795495698</c:v>
                </c:pt>
                <c:pt idx="1028">
                  <c:v>48.492148795514296</c:v>
                </c:pt>
                <c:pt idx="1029">
                  <c:v>48.621716080175197</c:v>
                </c:pt>
                <c:pt idx="1030">
                  <c:v>48.674983846431097</c:v>
                </c:pt>
                <c:pt idx="1031">
                  <c:v>48.694983846431498</c:v>
                </c:pt>
                <c:pt idx="1032">
                  <c:v>48.714983846431998</c:v>
                </c:pt>
                <c:pt idx="1033">
                  <c:v>48.734983846432399</c:v>
                </c:pt>
                <c:pt idx="1034">
                  <c:v>48.7549838464328</c:v>
                </c:pt>
                <c:pt idx="1035">
                  <c:v>48.774983846433301</c:v>
                </c:pt>
                <c:pt idx="1036">
                  <c:v>48.794983846433702</c:v>
                </c:pt>
                <c:pt idx="1037">
                  <c:v>48.814983846434103</c:v>
                </c:pt>
                <c:pt idx="1038">
                  <c:v>48.905919009703197</c:v>
                </c:pt>
                <c:pt idx="1039">
                  <c:v>48.925919009721802</c:v>
                </c:pt>
                <c:pt idx="1040">
                  <c:v>48.925919009721802</c:v>
                </c:pt>
                <c:pt idx="1041">
                  <c:v>48.9459190097404</c:v>
                </c:pt>
                <c:pt idx="1042">
                  <c:v>48.965919009758998</c:v>
                </c:pt>
                <c:pt idx="1043">
                  <c:v>49.987177638759</c:v>
                </c:pt>
                <c:pt idx="1044">
                  <c:v>50.007177638762997</c:v>
                </c:pt>
                <c:pt idx="1045">
                  <c:v>50.0271776387671</c:v>
                </c:pt>
                <c:pt idx="1046">
                  <c:v>50.047177638771203</c:v>
                </c:pt>
                <c:pt idx="1047">
                  <c:v>50.067177638775298</c:v>
                </c:pt>
                <c:pt idx="1048">
                  <c:v>50.087177638779302</c:v>
                </c:pt>
                <c:pt idx="1049">
                  <c:v>50.107177638783398</c:v>
                </c:pt>
                <c:pt idx="1050">
                  <c:v>50.127177638787501</c:v>
                </c:pt>
                <c:pt idx="1051">
                  <c:v>50.147177638791597</c:v>
                </c:pt>
                <c:pt idx="1052">
                  <c:v>50.1671776387956</c:v>
                </c:pt>
                <c:pt idx="1053">
                  <c:v>50.374236809147902</c:v>
                </c:pt>
                <c:pt idx="1054">
                  <c:v>50.394236809137503</c:v>
                </c:pt>
                <c:pt idx="1055">
                  <c:v>50.414236809126997</c:v>
                </c:pt>
                <c:pt idx="1056">
                  <c:v>50.434236809116499</c:v>
                </c:pt>
                <c:pt idx="1057">
                  <c:v>50.454236809106</c:v>
                </c:pt>
                <c:pt idx="1058">
                  <c:v>50.474236809095601</c:v>
                </c:pt>
                <c:pt idx="1059">
                  <c:v>50.494236809085102</c:v>
                </c:pt>
                <c:pt idx="1060">
                  <c:v>50.5117160774534</c:v>
                </c:pt>
                <c:pt idx="1061">
                  <c:v>50.8112459402182</c:v>
                </c:pt>
                <c:pt idx="1062">
                  <c:v>51.189118479116502</c:v>
                </c:pt>
                <c:pt idx="1063">
                  <c:v>51.194505349063498</c:v>
                </c:pt>
                <c:pt idx="1064">
                  <c:v>51.209118479106102</c:v>
                </c:pt>
                <c:pt idx="1065">
                  <c:v>51.214505349052999</c:v>
                </c:pt>
                <c:pt idx="1066">
                  <c:v>51.229118479095597</c:v>
                </c:pt>
                <c:pt idx="1067">
                  <c:v>51.2345053490425</c:v>
                </c:pt>
                <c:pt idx="1068">
                  <c:v>51.249118479085098</c:v>
                </c:pt>
                <c:pt idx="1069">
                  <c:v>51.269118479074599</c:v>
                </c:pt>
                <c:pt idx="1070">
                  <c:v>51.2891184790642</c:v>
                </c:pt>
                <c:pt idx="1071">
                  <c:v>51.309118479053701</c:v>
                </c:pt>
                <c:pt idx="1072">
                  <c:v>51.329118479043203</c:v>
                </c:pt>
                <c:pt idx="1073">
                  <c:v>51.349118479032697</c:v>
                </c:pt>
                <c:pt idx="1074">
                  <c:v>52.050833774090201</c:v>
                </c:pt>
                <c:pt idx="1075">
                  <c:v>52.070833774079802</c:v>
                </c:pt>
                <c:pt idx="1076">
                  <c:v>52.071176996978402</c:v>
                </c:pt>
                <c:pt idx="1077">
                  <c:v>52.090833774069303</c:v>
                </c:pt>
                <c:pt idx="1078">
                  <c:v>52.091176996997</c:v>
                </c:pt>
                <c:pt idx="1079">
                  <c:v>52.110833774058797</c:v>
                </c:pt>
                <c:pt idx="1080">
                  <c:v>52.111176997015697</c:v>
                </c:pt>
                <c:pt idx="1081">
                  <c:v>52.130833774048298</c:v>
                </c:pt>
                <c:pt idx="1082">
                  <c:v>52.131176997034302</c:v>
                </c:pt>
                <c:pt idx="1083">
                  <c:v>52.1508337740378</c:v>
                </c:pt>
                <c:pt idx="1084">
                  <c:v>52.1511769970529</c:v>
                </c:pt>
                <c:pt idx="1085">
                  <c:v>52.1708337740274</c:v>
                </c:pt>
                <c:pt idx="1086">
                  <c:v>52.171176997071598</c:v>
                </c:pt>
                <c:pt idx="1087">
                  <c:v>52.190833774016902</c:v>
                </c:pt>
                <c:pt idx="1088">
                  <c:v>52.191176997090203</c:v>
                </c:pt>
                <c:pt idx="1089">
                  <c:v>52.210833774006403</c:v>
                </c:pt>
                <c:pt idx="1090">
                  <c:v>52.211176997108801</c:v>
                </c:pt>
                <c:pt idx="1091">
                  <c:v>52.759028200700399</c:v>
                </c:pt>
                <c:pt idx="1092">
                  <c:v>52.779028200718997</c:v>
                </c:pt>
                <c:pt idx="1093">
                  <c:v>53.1510748189175</c:v>
                </c:pt>
                <c:pt idx="1094">
                  <c:v>53.171074818936098</c:v>
                </c:pt>
                <c:pt idx="1095">
                  <c:v>53.191074818954803</c:v>
                </c:pt>
                <c:pt idx="1096">
                  <c:v>53.211074818973401</c:v>
                </c:pt>
                <c:pt idx="1097">
                  <c:v>53.231074818991999</c:v>
                </c:pt>
                <c:pt idx="1098">
                  <c:v>53.251074819010597</c:v>
                </c:pt>
                <c:pt idx="1099">
                  <c:v>53.271074819029302</c:v>
                </c:pt>
                <c:pt idx="1100">
                  <c:v>53.2910748190479</c:v>
                </c:pt>
                <c:pt idx="1101">
                  <c:v>53.311074819066498</c:v>
                </c:pt>
                <c:pt idx="1102">
                  <c:v>53.323623827687697</c:v>
                </c:pt>
                <c:pt idx="1103">
                  <c:v>53.343623827677199</c:v>
                </c:pt>
                <c:pt idx="1104">
                  <c:v>53.3636238276667</c:v>
                </c:pt>
                <c:pt idx="1105">
                  <c:v>53.383623827656201</c:v>
                </c:pt>
                <c:pt idx="1106">
                  <c:v>53.403623827645703</c:v>
                </c:pt>
                <c:pt idx="1107">
                  <c:v>53.423623827635303</c:v>
                </c:pt>
                <c:pt idx="1108">
                  <c:v>53.856777370732701</c:v>
                </c:pt>
                <c:pt idx="1109">
                  <c:v>53.876777370736797</c:v>
                </c:pt>
                <c:pt idx="1110">
                  <c:v>53.889028204488497</c:v>
                </c:pt>
                <c:pt idx="1111">
                  <c:v>53.8967773707408</c:v>
                </c:pt>
                <c:pt idx="1112">
                  <c:v>53.916777370744903</c:v>
                </c:pt>
                <c:pt idx="1113">
                  <c:v>53.936777370748999</c:v>
                </c:pt>
                <c:pt idx="1114">
                  <c:v>53.956777370753102</c:v>
                </c:pt>
                <c:pt idx="1115">
                  <c:v>53.976777370757098</c:v>
                </c:pt>
                <c:pt idx="1116">
                  <c:v>53.996777370761201</c:v>
                </c:pt>
                <c:pt idx="1117">
                  <c:v>54.016777370765297</c:v>
                </c:pt>
                <c:pt idx="1118">
                  <c:v>54.0367773707694</c:v>
                </c:pt>
                <c:pt idx="1119">
                  <c:v>54.454881669749703</c:v>
                </c:pt>
                <c:pt idx="1120">
                  <c:v>54.474881669746502</c:v>
                </c:pt>
                <c:pt idx="1121">
                  <c:v>54.4948816697433</c:v>
                </c:pt>
                <c:pt idx="1122">
                  <c:v>54.514881669740099</c:v>
                </c:pt>
                <c:pt idx="1123">
                  <c:v>54.534881669736897</c:v>
                </c:pt>
                <c:pt idx="1124">
                  <c:v>54.554881669733703</c:v>
                </c:pt>
                <c:pt idx="1125">
                  <c:v>54.574881669730502</c:v>
                </c:pt>
                <c:pt idx="1126">
                  <c:v>54.5948816697273</c:v>
                </c:pt>
                <c:pt idx="1127">
                  <c:v>54.614881669724099</c:v>
                </c:pt>
                <c:pt idx="1128">
                  <c:v>55.334833777160298</c:v>
                </c:pt>
                <c:pt idx="1129">
                  <c:v>55.354833777149899</c:v>
                </c:pt>
                <c:pt idx="1130">
                  <c:v>55.374833777139401</c:v>
                </c:pt>
                <c:pt idx="1131">
                  <c:v>55.394833777128902</c:v>
                </c:pt>
                <c:pt idx="1132">
                  <c:v>55.414833777118403</c:v>
                </c:pt>
                <c:pt idx="1133">
                  <c:v>55.434833777107997</c:v>
                </c:pt>
                <c:pt idx="1134">
                  <c:v>55.454833777097498</c:v>
                </c:pt>
                <c:pt idx="1135">
                  <c:v>55.474833777086999</c:v>
                </c:pt>
                <c:pt idx="1136">
                  <c:v>55.494833777076501</c:v>
                </c:pt>
                <c:pt idx="1137">
                  <c:v>55.585482751368502</c:v>
                </c:pt>
                <c:pt idx="1138">
                  <c:v>55.605482751357997</c:v>
                </c:pt>
                <c:pt idx="1139">
                  <c:v>55.625482751347498</c:v>
                </c:pt>
                <c:pt idx="1140">
                  <c:v>55.645482751337099</c:v>
                </c:pt>
                <c:pt idx="1141">
                  <c:v>55.6654827513266</c:v>
                </c:pt>
                <c:pt idx="1142">
                  <c:v>55.685482751316101</c:v>
                </c:pt>
                <c:pt idx="1143">
                  <c:v>55.695085236162399</c:v>
                </c:pt>
                <c:pt idx="1144">
                  <c:v>55.705482751305603</c:v>
                </c:pt>
                <c:pt idx="1145">
                  <c:v>55.715085236180997</c:v>
                </c:pt>
                <c:pt idx="1146">
                  <c:v>55.725482751295203</c:v>
                </c:pt>
                <c:pt idx="1147">
                  <c:v>55.745482751284698</c:v>
                </c:pt>
                <c:pt idx="1148">
                  <c:v>55.965882014192097</c:v>
                </c:pt>
                <c:pt idx="1149">
                  <c:v>55.985882014210802</c:v>
                </c:pt>
                <c:pt idx="1150">
                  <c:v>56.0058820142294</c:v>
                </c:pt>
                <c:pt idx="1151">
                  <c:v>56.025882014247998</c:v>
                </c:pt>
                <c:pt idx="1152">
                  <c:v>56.045882014266603</c:v>
                </c:pt>
                <c:pt idx="1153">
                  <c:v>56.0658820142853</c:v>
                </c:pt>
                <c:pt idx="1154">
                  <c:v>56.085882014303898</c:v>
                </c:pt>
                <c:pt idx="1155">
                  <c:v>56.105882014322503</c:v>
                </c:pt>
                <c:pt idx="1156">
                  <c:v>56.125882014341101</c:v>
                </c:pt>
                <c:pt idx="1157">
                  <c:v>56.145882014359799</c:v>
                </c:pt>
                <c:pt idx="1158">
                  <c:v>56.2320503743831</c:v>
                </c:pt>
                <c:pt idx="1159">
                  <c:v>56.252050374401698</c:v>
                </c:pt>
                <c:pt idx="1160">
                  <c:v>56.272050374420303</c:v>
                </c:pt>
                <c:pt idx="1161">
                  <c:v>56.292050374438901</c:v>
                </c:pt>
                <c:pt idx="1162">
                  <c:v>56.312050374457598</c:v>
                </c:pt>
                <c:pt idx="1163">
                  <c:v>56.332050374476196</c:v>
                </c:pt>
                <c:pt idx="1164">
                  <c:v>56.352050374494802</c:v>
                </c:pt>
                <c:pt idx="1165">
                  <c:v>56.3720503745134</c:v>
                </c:pt>
                <c:pt idx="1166">
                  <c:v>56.392050374532097</c:v>
                </c:pt>
                <c:pt idx="1167">
                  <c:v>56.412050374550702</c:v>
                </c:pt>
                <c:pt idx="1168">
                  <c:v>56.680432716850099</c:v>
                </c:pt>
                <c:pt idx="1169">
                  <c:v>56.700432716868796</c:v>
                </c:pt>
                <c:pt idx="1170">
                  <c:v>56.720432716887402</c:v>
                </c:pt>
                <c:pt idx="1171">
                  <c:v>56.740432716906</c:v>
                </c:pt>
                <c:pt idx="1172">
                  <c:v>56.760432716924697</c:v>
                </c:pt>
                <c:pt idx="1173">
                  <c:v>56.780432716943302</c:v>
                </c:pt>
                <c:pt idx="1174">
                  <c:v>56.8004327169619</c:v>
                </c:pt>
                <c:pt idx="1175">
                  <c:v>56.820432716980498</c:v>
                </c:pt>
                <c:pt idx="1176">
                  <c:v>56.840432716999203</c:v>
                </c:pt>
                <c:pt idx="1177">
                  <c:v>56.860432717017801</c:v>
                </c:pt>
                <c:pt idx="1178">
                  <c:v>57.547209947020697</c:v>
                </c:pt>
                <c:pt idx="1179">
                  <c:v>57.567209947010198</c:v>
                </c:pt>
                <c:pt idx="1180">
                  <c:v>57.5872099469997</c:v>
                </c:pt>
                <c:pt idx="1181">
                  <c:v>58.152148795197697</c:v>
                </c:pt>
                <c:pt idx="1182">
                  <c:v>58.172148795216302</c:v>
                </c:pt>
                <c:pt idx="1183">
                  <c:v>58.1921487952349</c:v>
                </c:pt>
                <c:pt idx="1184">
                  <c:v>58.212148795253597</c:v>
                </c:pt>
                <c:pt idx="1185">
                  <c:v>58.232148795272202</c:v>
                </c:pt>
                <c:pt idx="1186">
                  <c:v>58.2521487952908</c:v>
                </c:pt>
                <c:pt idx="1187">
                  <c:v>58.272148795309398</c:v>
                </c:pt>
                <c:pt idx="1188">
                  <c:v>58.292148795328103</c:v>
                </c:pt>
                <c:pt idx="1189">
                  <c:v>58.474983846426703</c:v>
                </c:pt>
                <c:pt idx="1190">
                  <c:v>58.494983846427203</c:v>
                </c:pt>
                <c:pt idx="1191">
                  <c:v>58.514983846427597</c:v>
                </c:pt>
                <c:pt idx="1192">
                  <c:v>58.534983846427998</c:v>
                </c:pt>
                <c:pt idx="1193">
                  <c:v>58.554983846428499</c:v>
                </c:pt>
                <c:pt idx="1194">
                  <c:v>58.5749838464289</c:v>
                </c:pt>
                <c:pt idx="1195">
                  <c:v>58.594983846429301</c:v>
                </c:pt>
                <c:pt idx="1196">
                  <c:v>58.614983846429801</c:v>
                </c:pt>
                <c:pt idx="1197">
                  <c:v>58.634983846430202</c:v>
                </c:pt>
                <c:pt idx="1198">
                  <c:v>58.654983846430603</c:v>
                </c:pt>
                <c:pt idx="1199">
                  <c:v>58.845919009647297</c:v>
                </c:pt>
                <c:pt idx="1200">
                  <c:v>59.787177638718198</c:v>
                </c:pt>
                <c:pt idx="1201">
                  <c:v>59.807177638722301</c:v>
                </c:pt>
                <c:pt idx="1202">
                  <c:v>59.827177638726397</c:v>
                </c:pt>
                <c:pt idx="1203">
                  <c:v>59.8471776387305</c:v>
                </c:pt>
                <c:pt idx="1204">
                  <c:v>59.867177638734503</c:v>
                </c:pt>
                <c:pt idx="1205">
                  <c:v>59.887177638738599</c:v>
                </c:pt>
                <c:pt idx="1206">
                  <c:v>59.907177638742702</c:v>
                </c:pt>
                <c:pt idx="1207">
                  <c:v>59.927177638746798</c:v>
                </c:pt>
                <c:pt idx="1208">
                  <c:v>59.947177638750802</c:v>
                </c:pt>
                <c:pt idx="1209">
                  <c:v>59.967177638754897</c:v>
                </c:pt>
                <c:pt idx="1210">
                  <c:v>60.989118479221297</c:v>
                </c:pt>
                <c:pt idx="1211">
                  <c:v>61.009118479210798</c:v>
                </c:pt>
                <c:pt idx="1212">
                  <c:v>61.029118479200399</c:v>
                </c:pt>
                <c:pt idx="1213">
                  <c:v>61.0491184791899</c:v>
                </c:pt>
                <c:pt idx="1214">
                  <c:v>61.069118479179402</c:v>
                </c:pt>
                <c:pt idx="1215">
                  <c:v>61.089118479168903</c:v>
                </c:pt>
                <c:pt idx="1216">
                  <c:v>61.109118479158496</c:v>
                </c:pt>
                <c:pt idx="1217">
                  <c:v>61.129118479147998</c:v>
                </c:pt>
                <c:pt idx="1218">
                  <c:v>61.149118479137499</c:v>
                </c:pt>
                <c:pt idx="1219">
                  <c:v>61.169118479127</c:v>
                </c:pt>
                <c:pt idx="1220">
                  <c:v>61.910833774163599</c:v>
                </c:pt>
                <c:pt idx="1221">
                  <c:v>61.911176996829397</c:v>
                </c:pt>
                <c:pt idx="1222">
                  <c:v>61.930833774153101</c:v>
                </c:pt>
                <c:pt idx="1223">
                  <c:v>61.931176996848002</c:v>
                </c:pt>
                <c:pt idx="1224">
                  <c:v>61.950833774142602</c:v>
                </c:pt>
                <c:pt idx="1225">
                  <c:v>61.9511769968667</c:v>
                </c:pt>
                <c:pt idx="1226">
                  <c:v>61.970833774132103</c:v>
                </c:pt>
                <c:pt idx="1227">
                  <c:v>61.971176996885298</c:v>
                </c:pt>
                <c:pt idx="1228">
                  <c:v>61.991176996903903</c:v>
                </c:pt>
                <c:pt idx="1229">
                  <c:v>62.011176996922501</c:v>
                </c:pt>
                <c:pt idx="1230">
                  <c:v>62.599028200551402</c:v>
                </c:pt>
                <c:pt idx="1231">
                  <c:v>62.61902820057</c:v>
                </c:pt>
                <c:pt idx="1232">
                  <c:v>62.9510748187312</c:v>
                </c:pt>
                <c:pt idx="1233">
                  <c:v>62.971074818749898</c:v>
                </c:pt>
                <c:pt idx="1234">
                  <c:v>62.991074818768503</c:v>
                </c:pt>
                <c:pt idx="1235">
                  <c:v>63.011074818787101</c:v>
                </c:pt>
                <c:pt idx="1236">
                  <c:v>63.031074818805699</c:v>
                </c:pt>
                <c:pt idx="1237">
                  <c:v>63.051074818824397</c:v>
                </c:pt>
                <c:pt idx="1238">
                  <c:v>63.071074818843002</c:v>
                </c:pt>
                <c:pt idx="1239">
                  <c:v>63.0910748188616</c:v>
                </c:pt>
                <c:pt idx="1240">
                  <c:v>63.111074818880297</c:v>
                </c:pt>
                <c:pt idx="1241">
                  <c:v>63.131074818898902</c:v>
                </c:pt>
                <c:pt idx="1242">
                  <c:v>63.656777370691998</c:v>
                </c:pt>
                <c:pt idx="1243">
                  <c:v>63.676777370696001</c:v>
                </c:pt>
                <c:pt idx="1244">
                  <c:v>63.696777370700097</c:v>
                </c:pt>
                <c:pt idx="1245">
                  <c:v>63.7167773707042</c:v>
                </c:pt>
                <c:pt idx="1246">
                  <c:v>63.736777370708197</c:v>
                </c:pt>
                <c:pt idx="1247">
                  <c:v>63.7567773707123</c:v>
                </c:pt>
                <c:pt idx="1248">
                  <c:v>63.776777370716403</c:v>
                </c:pt>
                <c:pt idx="1249">
                  <c:v>63.796777370720498</c:v>
                </c:pt>
                <c:pt idx="1250">
                  <c:v>63.816777370724502</c:v>
                </c:pt>
                <c:pt idx="1251">
                  <c:v>63.836777370728598</c:v>
                </c:pt>
                <c:pt idx="1252">
                  <c:v>64.274881669778495</c:v>
                </c:pt>
                <c:pt idx="1253">
                  <c:v>64.294881669775293</c:v>
                </c:pt>
                <c:pt idx="1254">
                  <c:v>64.314881669764802</c:v>
                </c:pt>
                <c:pt idx="1255">
                  <c:v>64.314881669772106</c:v>
                </c:pt>
                <c:pt idx="1256">
                  <c:v>64.3348816697616</c:v>
                </c:pt>
                <c:pt idx="1257">
                  <c:v>64.334881669768905</c:v>
                </c:pt>
                <c:pt idx="1258">
                  <c:v>64.354881669758399</c:v>
                </c:pt>
                <c:pt idx="1259">
                  <c:v>64.374881669755197</c:v>
                </c:pt>
                <c:pt idx="1260">
                  <c:v>64.394881669751996</c:v>
                </c:pt>
                <c:pt idx="1261">
                  <c:v>65.154833777254595</c:v>
                </c:pt>
                <c:pt idx="1262">
                  <c:v>65.174833777244203</c:v>
                </c:pt>
                <c:pt idx="1263">
                  <c:v>65.194833777233697</c:v>
                </c:pt>
                <c:pt idx="1264">
                  <c:v>65.214833777223205</c:v>
                </c:pt>
                <c:pt idx="1265">
                  <c:v>65.2348337772127</c:v>
                </c:pt>
                <c:pt idx="1266">
                  <c:v>65.254833777202293</c:v>
                </c:pt>
                <c:pt idx="1267">
                  <c:v>65.274833777191802</c:v>
                </c:pt>
                <c:pt idx="1268">
                  <c:v>65.294833777181296</c:v>
                </c:pt>
                <c:pt idx="1269">
                  <c:v>65.314833777170804</c:v>
                </c:pt>
                <c:pt idx="1270">
                  <c:v>65.385482751473305</c:v>
                </c:pt>
                <c:pt idx="1271">
                  <c:v>65.405482751462799</c:v>
                </c:pt>
                <c:pt idx="1272">
                  <c:v>65.425482751452293</c:v>
                </c:pt>
                <c:pt idx="1273">
                  <c:v>65.445482751441801</c:v>
                </c:pt>
                <c:pt idx="1274">
                  <c:v>65.465482751431395</c:v>
                </c:pt>
                <c:pt idx="1275">
                  <c:v>65.485482751420903</c:v>
                </c:pt>
                <c:pt idx="1276">
                  <c:v>65.505482751410398</c:v>
                </c:pt>
                <c:pt idx="1277">
                  <c:v>65.525482751399906</c:v>
                </c:pt>
                <c:pt idx="1278">
                  <c:v>65.5454827513895</c:v>
                </c:pt>
                <c:pt idx="1279">
                  <c:v>65.565482751378994</c:v>
                </c:pt>
                <c:pt idx="1280">
                  <c:v>65.785882014024494</c:v>
                </c:pt>
                <c:pt idx="1281">
                  <c:v>65.805882014043107</c:v>
                </c:pt>
                <c:pt idx="1282">
                  <c:v>65.825882014061705</c:v>
                </c:pt>
                <c:pt idx="1283">
                  <c:v>65.845882014080402</c:v>
                </c:pt>
                <c:pt idx="1284">
                  <c:v>65.865882014099</c:v>
                </c:pt>
                <c:pt idx="1285">
                  <c:v>65.885882014117598</c:v>
                </c:pt>
                <c:pt idx="1286">
                  <c:v>65.905882014136296</c:v>
                </c:pt>
                <c:pt idx="1287">
                  <c:v>65.925882014154894</c:v>
                </c:pt>
                <c:pt idx="1288">
                  <c:v>65.945882014173506</c:v>
                </c:pt>
                <c:pt idx="1289">
                  <c:v>66.052050374215398</c:v>
                </c:pt>
                <c:pt idx="1290">
                  <c:v>66.072050374234095</c:v>
                </c:pt>
                <c:pt idx="1291">
                  <c:v>66.092050374252693</c:v>
                </c:pt>
                <c:pt idx="1292">
                  <c:v>66.112050374271305</c:v>
                </c:pt>
                <c:pt idx="1293">
                  <c:v>66.132050374289904</c:v>
                </c:pt>
                <c:pt idx="1294">
                  <c:v>66.152050374308601</c:v>
                </c:pt>
                <c:pt idx="1295">
                  <c:v>66.172050374327199</c:v>
                </c:pt>
                <c:pt idx="1296">
                  <c:v>66.192050374345797</c:v>
                </c:pt>
                <c:pt idx="1297">
                  <c:v>66.212050374364395</c:v>
                </c:pt>
                <c:pt idx="1298">
                  <c:v>66.286810463876407</c:v>
                </c:pt>
                <c:pt idx="1299">
                  <c:v>66.500432716682496</c:v>
                </c:pt>
                <c:pt idx="1300">
                  <c:v>66.520432716701094</c:v>
                </c:pt>
                <c:pt idx="1301">
                  <c:v>66.540432716719806</c:v>
                </c:pt>
                <c:pt idx="1302">
                  <c:v>66.560432716738404</c:v>
                </c:pt>
                <c:pt idx="1303">
                  <c:v>66.580432716757002</c:v>
                </c:pt>
                <c:pt idx="1304">
                  <c:v>66.6004327167756</c:v>
                </c:pt>
                <c:pt idx="1305">
                  <c:v>66.620432716794298</c:v>
                </c:pt>
                <c:pt idx="1306">
                  <c:v>66.640432716812896</c:v>
                </c:pt>
                <c:pt idx="1307">
                  <c:v>66.660432716831494</c:v>
                </c:pt>
                <c:pt idx="1308">
                  <c:v>67.387209947104495</c:v>
                </c:pt>
                <c:pt idx="1309">
                  <c:v>67.407209947094003</c:v>
                </c:pt>
                <c:pt idx="1310">
                  <c:v>67.427209947083597</c:v>
                </c:pt>
                <c:pt idx="1311">
                  <c:v>67.447209947073105</c:v>
                </c:pt>
                <c:pt idx="1312">
                  <c:v>67.952148795011396</c:v>
                </c:pt>
                <c:pt idx="1313">
                  <c:v>67.972148795029995</c:v>
                </c:pt>
                <c:pt idx="1314">
                  <c:v>67.992148795048706</c:v>
                </c:pt>
                <c:pt idx="1315">
                  <c:v>68.012148795067304</c:v>
                </c:pt>
                <c:pt idx="1316">
                  <c:v>68.032148795085902</c:v>
                </c:pt>
                <c:pt idx="1317">
                  <c:v>68.0521487951045</c:v>
                </c:pt>
                <c:pt idx="1318">
                  <c:v>68.072148795123198</c:v>
                </c:pt>
                <c:pt idx="1319">
                  <c:v>68.092148795141796</c:v>
                </c:pt>
                <c:pt idx="1320">
                  <c:v>68.112148795160394</c:v>
                </c:pt>
                <c:pt idx="1321">
                  <c:v>68.132148795179006</c:v>
                </c:pt>
                <c:pt idx="1322">
                  <c:v>68.274983846422401</c:v>
                </c:pt>
                <c:pt idx="1323">
                  <c:v>68.294983846422795</c:v>
                </c:pt>
                <c:pt idx="1324">
                  <c:v>68.314983846423203</c:v>
                </c:pt>
                <c:pt idx="1325">
                  <c:v>68.334983846423697</c:v>
                </c:pt>
                <c:pt idx="1326">
                  <c:v>68.354983846424105</c:v>
                </c:pt>
                <c:pt idx="1327">
                  <c:v>68.374983846424499</c:v>
                </c:pt>
                <c:pt idx="1328">
                  <c:v>68.394983846425006</c:v>
                </c:pt>
                <c:pt idx="1329">
                  <c:v>68.4149838464254</c:v>
                </c:pt>
                <c:pt idx="1330">
                  <c:v>68.434983846425894</c:v>
                </c:pt>
                <c:pt idx="1331">
                  <c:v>68.454983846426302</c:v>
                </c:pt>
                <c:pt idx="1332">
                  <c:v>69.607177638681605</c:v>
                </c:pt>
                <c:pt idx="1333">
                  <c:v>69.627177638685595</c:v>
                </c:pt>
                <c:pt idx="1334">
                  <c:v>69.647177638689698</c:v>
                </c:pt>
                <c:pt idx="1335">
                  <c:v>69.667177638693801</c:v>
                </c:pt>
                <c:pt idx="1336">
                  <c:v>69.687177638697904</c:v>
                </c:pt>
                <c:pt idx="1337">
                  <c:v>69.707177638701907</c:v>
                </c:pt>
                <c:pt idx="1338">
                  <c:v>69.727177638705996</c:v>
                </c:pt>
                <c:pt idx="1339">
                  <c:v>69.747177638710099</c:v>
                </c:pt>
                <c:pt idx="1340">
                  <c:v>69.767177638714202</c:v>
                </c:pt>
                <c:pt idx="1341">
                  <c:v>70.8091184793156</c:v>
                </c:pt>
                <c:pt idx="1342">
                  <c:v>70.829118479305095</c:v>
                </c:pt>
                <c:pt idx="1343">
                  <c:v>70.849118479294702</c:v>
                </c:pt>
                <c:pt idx="1344">
                  <c:v>70.869118479284197</c:v>
                </c:pt>
                <c:pt idx="1345">
                  <c:v>70.889118479273705</c:v>
                </c:pt>
                <c:pt idx="1346">
                  <c:v>70.909118479263199</c:v>
                </c:pt>
                <c:pt idx="1347">
                  <c:v>70.929118479252793</c:v>
                </c:pt>
                <c:pt idx="1348">
                  <c:v>70.949118479242301</c:v>
                </c:pt>
                <c:pt idx="1349">
                  <c:v>70.969118479231796</c:v>
                </c:pt>
                <c:pt idx="1350">
                  <c:v>71.7908337742264</c:v>
                </c:pt>
                <c:pt idx="1351">
                  <c:v>71.810833774215993</c:v>
                </c:pt>
                <c:pt idx="1352">
                  <c:v>72.771074818563605</c:v>
                </c:pt>
                <c:pt idx="1353">
                  <c:v>72.791074818582203</c:v>
                </c:pt>
                <c:pt idx="1354">
                  <c:v>72.8110748186009</c:v>
                </c:pt>
                <c:pt idx="1355">
                  <c:v>72.831074818619499</c:v>
                </c:pt>
                <c:pt idx="1356">
                  <c:v>72.851074818638097</c:v>
                </c:pt>
                <c:pt idx="1357">
                  <c:v>72.871074818656695</c:v>
                </c:pt>
                <c:pt idx="1358">
                  <c:v>72.891074818675406</c:v>
                </c:pt>
                <c:pt idx="1359">
                  <c:v>72.911074818694004</c:v>
                </c:pt>
                <c:pt idx="1360">
                  <c:v>72.931074818712602</c:v>
                </c:pt>
                <c:pt idx="1361">
                  <c:v>73.476777370655299</c:v>
                </c:pt>
                <c:pt idx="1362">
                  <c:v>73.496777370659402</c:v>
                </c:pt>
                <c:pt idx="1363">
                  <c:v>73.516777370663405</c:v>
                </c:pt>
                <c:pt idx="1364">
                  <c:v>73.536777370667494</c:v>
                </c:pt>
                <c:pt idx="1365">
                  <c:v>73.556777370671597</c:v>
                </c:pt>
                <c:pt idx="1366">
                  <c:v>73.5767773706757</c:v>
                </c:pt>
                <c:pt idx="1367">
                  <c:v>73.596777370679703</c:v>
                </c:pt>
                <c:pt idx="1368">
                  <c:v>73.616777370683806</c:v>
                </c:pt>
                <c:pt idx="1369">
                  <c:v>73.636777370687895</c:v>
                </c:pt>
                <c:pt idx="1370">
                  <c:v>74.114881669804106</c:v>
                </c:pt>
                <c:pt idx="1371">
                  <c:v>74.134881669800905</c:v>
                </c:pt>
                <c:pt idx="1372">
                  <c:v>74.154881669790399</c:v>
                </c:pt>
                <c:pt idx="1373">
                  <c:v>74.154881669797703</c:v>
                </c:pt>
                <c:pt idx="1374">
                  <c:v>74.174881669787197</c:v>
                </c:pt>
                <c:pt idx="1375">
                  <c:v>74.174881669794502</c:v>
                </c:pt>
                <c:pt idx="1376">
                  <c:v>74.194881669783996</c:v>
                </c:pt>
                <c:pt idx="1377">
                  <c:v>74.214881669780794</c:v>
                </c:pt>
                <c:pt idx="1378">
                  <c:v>74.499897823356093</c:v>
                </c:pt>
                <c:pt idx="1379">
                  <c:v>74.519897823352906</c:v>
                </c:pt>
                <c:pt idx="1380">
                  <c:v>74.934833777369903</c:v>
                </c:pt>
                <c:pt idx="1381">
                  <c:v>74.954833777359397</c:v>
                </c:pt>
                <c:pt idx="1382">
                  <c:v>74.974833777348906</c:v>
                </c:pt>
                <c:pt idx="1383">
                  <c:v>74.994833777338499</c:v>
                </c:pt>
                <c:pt idx="1384">
                  <c:v>74.999897820467595</c:v>
                </c:pt>
                <c:pt idx="1385">
                  <c:v>75.014833777327993</c:v>
                </c:pt>
                <c:pt idx="1386">
                  <c:v>75.034833777317502</c:v>
                </c:pt>
                <c:pt idx="1387">
                  <c:v>75.054833777306996</c:v>
                </c:pt>
                <c:pt idx="1388">
                  <c:v>75.074833777296504</c:v>
                </c:pt>
                <c:pt idx="1389">
                  <c:v>75.094833777286098</c:v>
                </c:pt>
                <c:pt idx="1390">
                  <c:v>75.114833777275607</c:v>
                </c:pt>
                <c:pt idx="1391">
                  <c:v>75.185482751577993</c:v>
                </c:pt>
                <c:pt idx="1392">
                  <c:v>75.205482751567601</c:v>
                </c:pt>
                <c:pt idx="1393">
                  <c:v>75.225482751557095</c:v>
                </c:pt>
                <c:pt idx="1394">
                  <c:v>75.245482751546604</c:v>
                </c:pt>
                <c:pt idx="1395">
                  <c:v>75.265482751536098</c:v>
                </c:pt>
                <c:pt idx="1396">
                  <c:v>75.285482751525706</c:v>
                </c:pt>
                <c:pt idx="1397">
                  <c:v>75.3054827515152</c:v>
                </c:pt>
                <c:pt idx="1398">
                  <c:v>75.325482751504694</c:v>
                </c:pt>
                <c:pt idx="1399">
                  <c:v>75.345482751494202</c:v>
                </c:pt>
                <c:pt idx="1400">
                  <c:v>75.365482751483796</c:v>
                </c:pt>
                <c:pt idx="1401">
                  <c:v>75.585882013838201</c:v>
                </c:pt>
                <c:pt idx="1402">
                  <c:v>75.605882013856899</c:v>
                </c:pt>
                <c:pt idx="1403">
                  <c:v>75.625882013875497</c:v>
                </c:pt>
                <c:pt idx="1404">
                  <c:v>75.645882013894095</c:v>
                </c:pt>
                <c:pt idx="1405">
                  <c:v>75.665882013912693</c:v>
                </c:pt>
                <c:pt idx="1406">
                  <c:v>75.685882013931405</c:v>
                </c:pt>
                <c:pt idx="1407">
                  <c:v>75.705882013950003</c:v>
                </c:pt>
                <c:pt idx="1408">
                  <c:v>75.725882013968601</c:v>
                </c:pt>
                <c:pt idx="1409">
                  <c:v>75.745882013987199</c:v>
                </c:pt>
                <c:pt idx="1410">
                  <c:v>75.852050374029204</c:v>
                </c:pt>
                <c:pt idx="1411">
                  <c:v>75.872050374047802</c:v>
                </c:pt>
                <c:pt idx="1412">
                  <c:v>75.8920503740664</c:v>
                </c:pt>
                <c:pt idx="1413">
                  <c:v>75.912050374084998</c:v>
                </c:pt>
                <c:pt idx="1414">
                  <c:v>75.932050374103696</c:v>
                </c:pt>
                <c:pt idx="1415">
                  <c:v>75.952050374122294</c:v>
                </c:pt>
                <c:pt idx="1416">
                  <c:v>75.972050374140906</c:v>
                </c:pt>
                <c:pt idx="1417">
                  <c:v>75.992050374159504</c:v>
                </c:pt>
                <c:pt idx="1418">
                  <c:v>76.012050374178202</c:v>
                </c:pt>
                <c:pt idx="1419">
                  <c:v>76.0320503741968</c:v>
                </c:pt>
                <c:pt idx="1420">
                  <c:v>76.300432716496204</c:v>
                </c:pt>
                <c:pt idx="1421">
                  <c:v>76.320432716514901</c:v>
                </c:pt>
                <c:pt idx="1422">
                  <c:v>76.340432716533499</c:v>
                </c:pt>
                <c:pt idx="1423">
                  <c:v>76.360432716552097</c:v>
                </c:pt>
                <c:pt idx="1424">
                  <c:v>76.380432716570795</c:v>
                </c:pt>
                <c:pt idx="1425">
                  <c:v>76.400432716589407</c:v>
                </c:pt>
                <c:pt idx="1426">
                  <c:v>76.420432716608005</c:v>
                </c:pt>
                <c:pt idx="1427">
                  <c:v>76.440432716626603</c:v>
                </c:pt>
                <c:pt idx="1428">
                  <c:v>76.4604327166453</c:v>
                </c:pt>
                <c:pt idx="1429">
                  <c:v>76.480432716663898</c:v>
                </c:pt>
                <c:pt idx="1430">
                  <c:v>77.772148794843801</c:v>
                </c:pt>
                <c:pt idx="1431">
                  <c:v>77.792148794862399</c:v>
                </c:pt>
                <c:pt idx="1432">
                  <c:v>77.812148794880997</c:v>
                </c:pt>
                <c:pt idx="1433">
                  <c:v>77.832148794899695</c:v>
                </c:pt>
                <c:pt idx="1434">
                  <c:v>77.852148794918307</c:v>
                </c:pt>
                <c:pt idx="1435">
                  <c:v>77.872148794936905</c:v>
                </c:pt>
                <c:pt idx="1436">
                  <c:v>77.892148794955503</c:v>
                </c:pt>
                <c:pt idx="1437">
                  <c:v>77.9121487949742</c:v>
                </c:pt>
                <c:pt idx="1438">
                  <c:v>77.932148794992798</c:v>
                </c:pt>
                <c:pt idx="1439">
                  <c:v>78.094983846418401</c:v>
                </c:pt>
                <c:pt idx="1440">
                  <c:v>78.114983846418895</c:v>
                </c:pt>
                <c:pt idx="1441">
                  <c:v>78.134983846419303</c:v>
                </c:pt>
                <c:pt idx="1442">
                  <c:v>78.154983846419697</c:v>
                </c:pt>
                <c:pt idx="1443">
                  <c:v>78.174983846420204</c:v>
                </c:pt>
                <c:pt idx="1444">
                  <c:v>78.194983846420598</c:v>
                </c:pt>
                <c:pt idx="1445">
                  <c:v>78.214983846421006</c:v>
                </c:pt>
                <c:pt idx="1446">
                  <c:v>78.2349838464215</c:v>
                </c:pt>
                <c:pt idx="1447">
                  <c:v>78.254983846421894</c:v>
                </c:pt>
                <c:pt idx="1448">
                  <c:v>79.427177638644906</c:v>
                </c:pt>
                <c:pt idx="1449">
                  <c:v>79.447177638648995</c:v>
                </c:pt>
                <c:pt idx="1450">
                  <c:v>79.467177638652998</c:v>
                </c:pt>
                <c:pt idx="1451">
                  <c:v>79.487177638657101</c:v>
                </c:pt>
                <c:pt idx="1452">
                  <c:v>79.507177638661204</c:v>
                </c:pt>
                <c:pt idx="1453">
                  <c:v>79.527177638665293</c:v>
                </c:pt>
                <c:pt idx="1454">
                  <c:v>79.547177638669297</c:v>
                </c:pt>
                <c:pt idx="1455">
                  <c:v>79.5671776386734</c:v>
                </c:pt>
                <c:pt idx="1456">
                  <c:v>79.587177638677503</c:v>
                </c:pt>
                <c:pt idx="1457">
                  <c:v>80.609118479420403</c:v>
                </c:pt>
                <c:pt idx="1458">
                  <c:v>80.629118479409897</c:v>
                </c:pt>
                <c:pt idx="1459">
                  <c:v>80.649118479399405</c:v>
                </c:pt>
                <c:pt idx="1460">
                  <c:v>80.669118479388999</c:v>
                </c:pt>
                <c:pt idx="1461">
                  <c:v>80.689118479378493</c:v>
                </c:pt>
                <c:pt idx="1462">
                  <c:v>80.709118479368001</c:v>
                </c:pt>
                <c:pt idx="1463">
                  <c:v>80.729118479357496</c:v>
                </c:pt>
                <c:pt idx="1464">
                  <c:v>80.749118479347004</c:v>
                </c:pt>
                <c:pt idx="1465">
                  <c:v>80.769118479336598</c:v>
                </c:pt>
                <c:pt idx="1466">
                  <c:v>80.789118479326106</c:v>
                </c:pt>
                <c:pt idx="1467">
                  <c:v>82.389599731672206</c:v>
                </c:pt>
                <c:pt idx="1468">
                  <c:v>82.409599731676195</c:v>
                </c:pt>
                <c:pt idx="1469">
                  <c:v>82.429599731680298</c:v>
                </c:pt>
                <c:pt idx="1470">
                  <c:v>82.571074818377298</c:v>
                </c:pt>
                <c:pt idx="1471">
                  <c:v>82.591074818395995</c:v>
                </c:pt>
                <c:pt idx="1472">
                  <c:v>82.611074818414593</c:v>
                </c:pt>
                <c:pt idx="1473">
                  <c:v>82.631074818433206</c:v>
                </c:pt>
                <c:pt idx="1474">
                  <c:v>82.651074818451804</c:v>
                </c:pt>
                <c:pt idx="1475">
                  <c:v>82.671074818470501</c:v>
                </c:pt>
                <c:pt idx="1476">
                  <c:v>82.691074818489099</c:v>
                </c:pt>
                <c:pt idx="1477">
                  <c:v>82.711074818507697</c:v>
                </c:pt>
                <c:pt idx="1478">
                  <c:v>82.731074818526395</c:v>
                </c:pt>
                <c:pt idx="1479">
                  <c:v>82.751074818545007</c:v>
                </c:pt>
                <c:pt idx="1480">
                  <c:v>83.276777370614496</c:v>
                </c:pt>
                <c:pt idx="1481">
                  <c:v>83.296777370618599</c:v>
                </c:pt>
                <c:pt idx="1482">
                  <c:v>83.316777370622702</c:v>
                </c:pt>
                <c:pt idx="1483">
                  <c:v>83.336777370626805</c:v>
                </c:pt>
                <c:pt idx="1484">
                  <c:v>83.356777370630795</c:v>
                </c:pt>
                <c:pt idx="1485">
                  <c:v>83.376777370634898</c:v>
                </c:pt>
                <c:pt idx="1486">
                  <c:v>83.396777370639001</c:v>
                </c:pt>
                <c:pt idx="1487">
                  <c:v>83.832295969070401</c:v>
                </c:pt>
                <c:pt idx="1488">
                  <c:v>83.934881669832905</c:v>
                </c:pt>
                <c:pt idx="1489">
                  <c:v>83.954881669829703</c:v>
                </c:pt>
                <c:pt idx="1490">
                  <c:v>83.974881669826502</c:v>
                </c:pt>
                <c:pt idx="1491">
                  <c:v>83.9948816698233</c:v>
                </c:pt>
                <c:pt idx="1492">
                  <c:v>84.014881669820099</c:v>
                </c:pt>
                <c:pt idx="1493">
                  <c:v>84.034881669816897</c:v>
                </c:pt>
                <c:pt idx="1494">
                  <c:v>84.054881669813696</c:v>
                </c:pt>
                <c:pt idx="1495">
                  <c:v>84.299897823388093</c:v>
                </c:pt>
                <c:pt idx="1496">
                  <c:v>84.319897823384906</c:v>
                </c:pt>
                <c:pt idx="1497">
                  <c:v>84.339897823381705</c:v>
                </c:pt>
                <c:pt idx="1498">
                  <c:v>84.754833777464199</c:v>
                </c:pt>
                <c:pt idx="1499">
                  <c:v>84.774833777453694</c:v>
                </c:pt>
                <c:pt idx="1500">
                  <c:v>84.794833777443202</c:v>
                </c:pt>
                <c:pt idx="1501">
                  <c:v>84.814833777432796</c:v>
                </c:pt>
                <c:pt idx="1502">
                  <c:v>84.834833777422304</c:v>
                </c:pt>
                <c:pt idx="1503">
                  <c:v>84.854833777411798</c:v>
                </c:pt>
                <c:pt idx="1504">
                  <c:v>84.874833777401307</c:v>
                </c:pt>
                <c:pt idx="1505">
                  <c:v>84.894833777390801</c:v>
                </c:pt>
                <c:pt idx="1506">
                  <c:v>84.914833777380395</c:v>
                </c:pt>
                <c:pt idx="1507">
                  <c:v>85.025482751661897</c:v>
                </c:pt>
                <c:pt idx="1508">
                  <c:v>85.045482751651406</c:v>
                </c:pt>
                <c:pt idx="1509">
                  <c:v>85.0654827516409</c:v>
                </c:pt>
                <c:pt idx="1510">
                  <c:v>85.085482751630394</c:v>
                </c:pt>
                <c:pt idx="1511">
                  <c:v>85.105482751620002</c:v>
                </c:pt>
                <c:pt idx="1512">
                  <c:v>85.125482751609496</c:v>
                </c:pt>
                <c:pt idx="1513">
                  <c:v>85.145482751599005</c:v>
                </c:pt>
                <c:pt idx="1514">
                  <c:v>85.165482751588499</c:v>
                </c:pt>
                <c:pt idx="1515">
                  <c:v>85.405882013670606</c:v>
                </c:pt>
                <c:pt idx="1516">
                  <c:v>85.425882013689204</c:v>
                </c:pt>
                <c:pt idx="1517">
                  <c:v>85.445882013707802</c:v>
                </c:pt>
                <c:pt idx="1518">
                  <c:v>85.4658820137265</c:v>
                </c:pt>
                <c:pt idx="1519">
                  <c:v>85.485882013745098</c:v>
                </c:pt>
                <c:pt idx="1520">
                  <c:v>85.505882013763696</c:v>
                </c:pt>
                <c:pt idx="1521">
                  <c:v>85.525882013782393</c:v>
                </c:pt>
                <c:pt idx="1522">
                  <c:v>85.545882013801005</c:v>
                </c:pt>
                <c:pt idx="1523">
                  <c:v>85.565882013819603</c:v>
                </c:pt>
                <c:pt idx="1524">
                  <c:v>85.652050373842897</c:v>
                </c:pt>
                <c:pt idx="1525">
                  <c:v>85.672050373861495</c:v>
                </c:pt>
                <c:pt idx="1526">
                  <c:v>85.692050373880093</c:v>
                </c:pt>
                <c:pt idx="1527">
                  <c:v>85.712050373898805</c:v>
                </c:pt>
                <c:pt idx="1528">
                  <c:v>85.732050373917403</c:v>
                </c:pt>
                <c:pt idx="1529">
                  <c:v>85.752050373936001</c:v>
                </c:pt>
                <c:pt idx="1530">
                  <c:v>85.772050373954698</c:v>
                </c:pt>
                <c:pt idx="1531">
                  <c:v>85.792050373973296</c:v>
                </c:pt>
                <c:pt idx="1532">
                  <c:v>85.812050373991895</c:v>
                </c:pt>
                <c:pt idx="1533">
                  <c:v>85.832050374010507</c:v>
                </c:pt>
                <c:pt idx="1534">
                  <c:v>86.140432716347206</c:v>
                </c:pt>
                <c:pt idx="1535">
                  <c:v>86.160432716365904</c:v>
                </c:pt>
                <c:pt idx="1536">
                  <c:v>86.180432716384502</c:v>
                </c:pt>
                <c:pt idx="1537">
                  <c:v>86.2004327164031</c:v>
                </c:pt>
                <c:pt idx="1538">
                  <c:v>86.220432716421698</c:v>
                </c:pt>
                <c:pt idx="1539">
                  <c:v>86.240432716440395</c:v>
                </c:pt>
                <c:pt idx="1540">
                  <c:v>86.260432716458993</c:v>
                </c:pt>
                <c:pt idx="1541">
                  <c:v>86.280432716477605</c:v>
                </c:pt>
                <c:pt idx="1542">
                  <c:v>87.572148794657494</c:v>
                </c:pt>
                <c:pt idx="1543">
                  <c:v>87.592148794676106</c:v>
                </c:pt>
                <c:pt idx="1544">
                  <c:v>87.612148794694804</c:v>
                </c:pt>
                <c:pt idx="1545">
                  <c:v>87.632148794713402</c:v>
                </c:pt>
                <c:pt idx="1546">
                  <c:v>87.652148794732</c:v>
                </c:pt>
                <c:pt idx="1547">
                  <c:v>87.672148794750598</c:v>
                </c:pt>
                <c:pt idx="1548">
                  <c:v>87.692148794769295</c:v>
                </c:pt>
                <c:pt idx="1549">
                  <c:v>87.712148794787893</c:v>
                </c:pt>
                <c:pt idx="1550">
                  <c:v>87.732148794806506</c:v>
                </c:pt>
                <c:pt idx="1551">
                  <c:v>87.752148794825104</c:v>
                </c:pt>
                <c:pt idx="1552">
                  <c:v>88.034983846417106</c:v>
                </c:pt>
                <c:pt idx="1553">
                  <c:v>88.054983846417599</c:v>
                </c:pt>
                <c:pt idx="1554">
                  <c:v>88.074983846417993</c:v>
                </c:pt>
                <c:pt idx="1555">
                  <c:v>89.227177638604104</c:v>
                </c:pt>
                <c:pt idx="1556">
                  <c:v>89.247177638608207</c:v>
                </c:pt>
                <c:pt idx="1557">
                  <c:v>89.267177638612296</c:v>
                </c:pt>
                <c:pt idx="1558">
                  <c:v>89.287177638616399</c:v>
                </c:pt>
                <c:pt idx="1559">
                  <c:v>89.307177638620402</c:v>
                </c:pt>
                <c:pt idx="1560">
                  <c:v>89.327177638624505</c:v>
                </c:pt>
                <c:pt idx="1561">
                  <c:v>89.347177638628594</c:v>
                </c:pt>
                <c:pt idx="1562">
                  <c:v>89.367177638632697</c:v>
                </c:pt>
                <c:pt idx="1563">
                  <c:v>89.3871776386367</c:v>
                </c:pt>
                <c:pt idx="1564">
                  <c:v>89.439897820411701</c:v>
                </c:pt>
                <c:pt idx="1565">
                  <c:v>90.449118479504193</c:v>
                </c:pt>
                <c:pt idx="1566">
                  <c:v>90.469118479493702</c:v>
                </c:pt>
                <c:pt idx="1567">
                  <c:v>90.489118479483295</c:v>
                </c:pt>
                <c:pt idx="1568">
                  <c:v>90.509118479472804</c:v>
                </c:pt>
                <c:pt idx="1569">
                  <c:v>90.529118479462298</c:v>
                </c:pt>
                <c:pt idx="1570">
                  <c:v>90.549118479451806</c:v>
                </c:pt>
                <c:pt idx="1571">
                  <c:v>90.5691184794413</c:v>
                </c:pt>
                <c:pt idx="1572">
                  <c:v>90.589118479430894</c:v>
                </c:pt>
                <c:pt idx="1573">
                  <c:v>91.197884359527905</c:v>
                </c:pt>
                <c:pt idx="1574">
                  <c:v>92.189599731631404</c:v>
                </c:pt>
                <c:pt idx="1575">
                  <c:v>92.209599731635507</c:v>
                </c:pt>
                <c:pt idx="1576">
                  <c:v>92.229599731639595</c:v>
                </c:pt>
                <c:pt idx="1577">
                  <c:v>92.391074818209702</c:v>
                </c:pt>
                <c:pt idx="1578">
                  <c:v>92.4110748182283</c:v>
                </c:pt>
                <c:pt idx="1579">
                  <c:v>92.431074818246998</c:v>
                </c:pt>
                <c:pt idx="1580">
                  <c:v>92.451074818265596</c:v>
                </c:pt>
                <c:pt idx="1581">
                  <c:v>92.451074818265596</c:v>
                </c:pt>
                <c:pt idx="1582">
                  <c:v>92.471074818284194</c:v>
                </c:pt>
                <c:pt idx="1583">
                  <c:v>92.491074818302806</c:v>
                </c:pt>
                <c:pt idx="1584">
                  <c:v>92.511074818321504</c:v>
                </c:pt>
                <c:pt idx="1585">
                  <c:v>93.096777370577897</c:v>
                </c:pt>
                <c:pt idx="1586">
                  <c:v>93.1167773705819</c:v>
                </c:pt>
                <c:pt idx="1587">
                  <c:v>93.136777370586003</c:v>
                </c:pt>
                <c:pt idx="1588">
                  <c:v>93.156777370590106</c:v>
                </c:pt>
                <c:pt idx="1589">
                  <c:v>93.176777370594195</c:v>
                </c:pt>
                <c:pt idx="1590">
                  <c:v>93.196777370598198</c:v>
                </c:pt>
                <c:pt idx="1591">
                  <c:v>93.632295969029599</c:v>
                </c:pt>
                <c:pt idx="1592">
                  <c:v>93.754881669861703</c:v>
                </c:pt>
                <c:pt idx="1593">
                  <c:v>93.774881669858502</c:v>
                </c:pt>
                <c:pt idx="1594">
                  <c:v>93.7948816698553</c:v>
                </c:pt>
                <c:pt idx="1595">
                  <c:v>93.814881669852099</c:v>
                </c:pt>
                <c:pt idx="1596">
                  <c:v>93.834881669848897</c:v>
                </c:pt>
                <c:pt idx="1597">
                  <c:v>94.554833777569002</c:v>
                </c:pt>
                <c:pt idx="1598">
                  <c:v>94.574833777558496</c:v>
                </c:pt>
                <c:pt idx="1599">
                  <c:v>94.594833777548004</c:v>
                </c:pt>
                <c:pt idx="1600">
                  <c:v>94.614833777537498</c:v>
                </c:pt>
                <c:pt idx="1601">
                  <c:v>94.634833777527007</c:v>
                </c:pt>
                <c:pt idx="1602">
                  <c:v>94.6548337775166</c:v>
                </c:pt>
                <c:pt idx="1603">
                  <c:v>94.674833777506095</c:v>
                </c:pt>
                <c:pt idx="1604">
                  <c:v>94.694833777495603</c:v>
                </c:pt>
                <c:pt idx="1605">
                  <c:v>94.714833777485097</c:v>
                </c:pt>
                <c:pt idx="1606">
                  <c:v>94.734833777474705</c:v>
                </c:pt>
                <c:pt idx="1607">
                  <c:v>94.8254827517666</c:v>
                </c:pt>
                <c:pt idx="1608">
                  <c:v>94.845482751756194</c:v>
                </c:pt>
                <c:pt idx="1609">
                  <c:v>94.865482751745702</c:v>
                </c:pt>
                <c:pt idx="1610">
                  <c:v>94.885482751735196</c:v>
                </c:pt>
                <c:pt idx="1611">
                  <c:v>94.905482751724705</c:v>
                </c:pt>
                <c:pt idx="1612">
                  <c:v>94.925482751714299</c:v>
                </c:pt>
                <c:pt idx="1613">
                  <c:v>94.945482751703807</c:v>
                </c:pt>
                <c:pt idx="1614">
                  <c:v>94.965482751693301</c:v>
                </c:pt>
                <c:pt idx="1615">
                  <c:v>94.985482751682795</c:v>
                </c:pt>
                <c:pt idx="1616">
                  <c:v>95.005482751672304</c:v>
                </c:pt>
                <c:pt idx="1617">
                  <c:v>95.225882013502996</c:v>
                </c:pt>
                <c:pt idx="1618">
                  <c:v>95.245882013521594</c:v>
                </c:pt>
                <c:pt idx="1619">
                  <c:v>95.265882013540207</c:v>
                </c:pt>
                <c:pt idx="1620">
                  <c:v>95.285882013558805</c:v>
                </c:pt>
                <c:pt idx="1621">
                  <c:v>95.305882013577502</c:v>
                </c:pt>
                <c:pt idx="1622">
                  <c:v>95.3258820135961</c:v>
                </c:pt>
                <c:pt idx="1623">
                  <c:v>95.345882013614698</c:v>
                </c:pt>
                <c:pt idx="1624">
                  <c:v>95.365882013633296</c:v>
                </c:pt>
                <c:pt idx="1625">
                  <c:v>95.385882013651994</c:v>
                </c:pt>
                <c:pt idx="1626">
                  <c:v>95.472050373675302</c:v>
                </c:pt>
                <c:pt idx="1627">
                  <c:v>95.4920503736939</c:v>
                </c:pt>
                <c:pt idx="1628">
                  <c:v>95.512050373712498</c:v>
                </c:pt>
                <c:pt idx="1629">
                  <c:v>95.532050373731096</c:v>
                </c:pt>
                <c:pt idx="1630">
                  <c:v>95.552050373749793</c:v>
                </c:pt>
                <c:pt idx="1631">
                  <c:v>95.572050373768406</c:v>
                </c:pt>
                <c:pt idx="1632">
                  <c:v>95.592050373787004</c:v>
                </c:pt>
                <c:pt idx="1633">
                  <c:v>95.612050373805602</c:v>
                </c:pt>
                <c:pt idx="1634">
                  <c:v>95.632050373824299</c:v>
                </c:pt>
                <c:pt idx="1635">
                  <c:v>95.980432716198194</c:v>
                </c:pt>
                <c:pt idx="1636">
                  <c:v>96.000432716216807</c:v>
                </c:pt>
                <c:pt idx="1637">
                  <c:v>96.020432716235504</c:v>
                </c:pt>
                <c:pt idx="1638">
                  <c:v>96.040432716254102</c:v>
                </c:pt>
                <c:pt idx="1639">
                  <c:v>96.0604327162727</c:v>
                </c:pt>
                <c:pt idx="1640">
                  <c:v>96.080432716291398</c:v>
                </c:pt>
                <c:pt idx="1641">
                  <c:v>96.100432716309996</c:v>
                </c:pt>
                <c:pt idx="1642">
                  <c:v>96.120432716328594</c:v>
                </c:pt>
                <c:pt idx="1643">
                  <c:v>96.134513705619597</c:v>
                </c:pt>
                <c:pt idx="1644">
                  <c:v>96.154513705638195</c:v>
                </c:pt>
                <c:pt idx="1645">
                  <c:v>97.432148794527095</c:v>
                </c:pt>
                <c:pt idx="1646">
                  <c:v>97.452148794545707</c:v>
                </c:pt>
                <c:pt idx="1647">
                  <c:v>97.472148794564404</c:v>
                </c:pt>
                <c:pt idx="1648">
                  <c:v>97.492148794583002</c:v>
                </c:pt>
                <c:pt idx="1649">
                  <c:v>97.5121487946016</c:v>
                </c:pt>
                <c:pt idx="1650">
                  <c:v>97.532148794620298</c:v>
                </c:pt>
                <c:pt idx="1651">
                  <c:v>97.552148794638896</c:v>
                </c:pt>
                <c:pt idx="1652">
                  <c:v>99.047177638567504</c:v>
                </c:pt>
                <c:pt idx="1653">
                  <c:v>99.067177638571593</c:v>
                </c:pt>
                <c:pt idx="1654">
                  <c:v>99.087177638575596</c:v>
                </c:pt>
                <c:pt idx="1655">
                  <c:v>99.107177638579699</c:v>
                </c:pt>
                <c:pt idx="1656">
                  <c:v>99.127177638583802</c:v>
                </c:pt>
                <c:pt idx="1657">
                  <c:v>99.147177638587806</c:v>
                </c:pt>
                <c:pt idx="1658">
                  <c:v>99.167177638591895</c:v>
                </c:pt>
                <c:pt idx="1659">
                  <c:v>99.187177638595998</c:v>
                </c:pt>
                <c:pt idx="1660">
                  <c:v>99.239897820225394</c:v>
                </c:pt>
                <c:pt idx="1661">
                  <c:v>99.259897820244007</c:v>
                </c:pt>
                <c:pt idx="1662">
                  <c:v>99.591716076596597</c:v>
                </c:pt>
                <c:pt idx="1663">
                  <c:v>99.611716076615195</c:v>
                </c:pt>
                <c:pt idx="1664">
                  <c:v>100.249118479609</c:v>
                </c:pt>
                <c:pt idx="1665">
                  <c:v>100.26911847959801</c:v>
                </c:pt>
                <c:pt idx="1666">
                  <c:v>100.289118479588</c:v>
                </c:pt>
                <c:pt idx="1667">
                  <c:v>100.30911847957699</c:v>
                </c:pt>
                <c:pt idx="1668">
                  <c:v>100.329118479567</c:v>
                </c:pt>
                <c:pt idx="1669">
                  <c:v>100.349118479556</c:v>
                </c:pt>
                <c:pt idx="1670">
                  <c:v>100.369118479546</c:v>
                </c:pt>
                <c:pt idx="1671">
                  <c:v>100.389118479535</c:v>
                </c:pt>
                <c:pt idx="1672">
                  <c:v>100.40911847952501</c:v>
                </c:pt>
                <c:pt idx="1673">
                  <c:v>100.429118479514</c:v>
                </c:pt>
                <c:pt idx="1674">
                  <c:v>102.23107481805999</c:v>
                </c:pt>
                <c:pt idx="1675">
                  <c:v>102.251074818079</c:v>
                </c:pt>
                <c:pt idx="1676">
                  <c:v>102.27107481809701</c:v>
                </c:pt>
                <c:pt idx="1677">
                  <c:v>102.291074818116</c:v>
                </c:pt>
                <c:pt idx="1678">
                  <c:v>102.291074818116</c:v>
                </c:pt>
                <c:pt idx="1679">
                  <c:v>102.311074818135</c:v>
                </c:pt>
                <c:pt idx="1680">
                  <c:v>102.996777370557</c:v>
                </c:pt>
                <c:pt idx="1681">
                  <c:v>103.016777370561</c:v>
                </c:pt>
                <c:pt idx="1682">
                  <c:v>103.03677737056501</c:v>
                </c:pt>
                <c:pt idx="1683">
                  <c:v>103.05677737056899</c:v>
                </c:pt>
                <c:pt idx="1684">
                  <c:v>103.076777370573</c:v>
                </c:pt>
                <c:pt idx="1685">
                  <c:v>103.391245943174</c:v>
                </c:pt>
                <c:pt idx="1686">
                  <c:v>103.411245943163</c:v>
                </c:pt>
                <c:pt idx="1687">
                  <c:v>103.432295968988</c:v>
                </c:pt>
                <c:pt idx="1688">
                  <c:v>103.452295968992</c:v>
                </c:pt>
                <c:pt idx="1689">
                  <c:v>103.724890029916</c:v>
                </c:pt>
                <c:pt idx="1690">
                  <c:v>104.374833777663</c:v>
                </c:pt>
                <c:pt idx="1691">
                  <c:v>104.394833777652</c:v>
                </c:pt>
                <c:pt idx="1692">
                  <c:v>104.414833777642</c:v>
                </c:pt>
                <c:pt idx="1693">
                  <c:v>104.434833777631</c:v>
                </c:pt>
                <c:pt idx="1694">
                  <c:v>104.454833777621</c:v>
                </c:pt>
                <c:pt idx="1695">
                  <c:v>104.47483377761</c:v>
                </c:pt>
                <c:pt idx="1696">
                  <c:v>104.49483377759999</c:v>
                </c:pt>
                <c:pt idx="1697">
                  <c:v>104.514833777589</c:v>
                </c:pt>
                <c:pt idx="1698">
                  <c:v>104.534833777579</c:v>
                </c:pt>
                <c:pt idx="1699">
                  <c:v>104.64548275186</c:v>
                </c:pt>
                <c:pt idx="1700">
                  <c:v>104.66548275185001</c:v>
                </c:pt>
                <c:pt idx="1701">
                  <c:v>104.68548275184</c:v>
                </c:pt>
                <c:pt idx="1702">
                  <c:v>104.705482751829</c:v>
                </c:pt>
                <c:pt idx="1703">
                  <c:v>104.725482751819</c:v>
                </c:pt>
                <c:pt idx="1704">
                  <c:v>104.745482751808</c:v>
                </c:pt>
                <c:pt idx="1705">
                  <c:v>104.765482751798</c:v>
                </c:pt>
                <c:pt idx="1706">
                  <c:v>105.02588201331599</c:v>
                </c:pt>
                <c:pt idx="1707">
                  <c:v>105.045882013335</c:v>
                </c:pt>
                <c:pt idx="1708">
                  <c:v>105.065882013353</c:v>
                </c:pt>
                <c:pt idx="1709">
                  <c:v>105.085882013372</c:v>
                </c:pt>
                <c:pt idx="1710">
                  <c:v>105.105882013391</c:v>
                </c:pt>
                <c:pt idx="1711">
                  <c:v>105.125882013409</c:v>
                </c:pt>
                <c:pt idx="1712">
                  <c:v>105.14588201342799</c:v>
                </c:pt>
                <c:pt idx="1713">
                  <c:v>105.165882013447</c:v>
                </c:pt>
                <c:pt idx="1714">
                  <c:v>105.185882013465</c:v>
                </c:pt>
                <c:pt idx="1715">
                  <c:v>105.205882013484</c:v>
                </c:pt>
                <c:pt idx="1716">
                  <c:v>105.31205037352601</c:v>
                </c:pt>
                <c:pt idx="1717">
                  <c:v>105.33205037354401</c:v>
                </c:pt>
                <c:pt idx="1718">
                  <c:v>105.352050373563</c:v>
                </c:pt>
                <c:pt idx="1719">
                  <c:v>105.372050373582</c:v>
                </c:pt>
                <c:pt idx="1720">
                  <c:v>105.3920503736</c:v>
                </c:pt>
                <c:pt idx="1721">
                  <c:v>105.412050373619</c:v>
                </c:pt>
                <c:pt idx="1722">
                  <c:v>105.43205037363801</c:v>
                </c:pt>
                <c:pt idx="1723">
                  <c:v>105.45205037365599</c:v>
                </c:pt>
                <c:pt idx="1724">
                  <c:v>105.840432716067</c:v>
                </c:pt>
                <c:pt idx="1725">
                  <c:v>105.860432716086</c:v>
                </c:pt>
                <c:pt idx="1726">
                  <c:v>105.88043271610501</c:v>
                </c:pt>
                <c:pt idx="1727">
                  <c:v>105.90043271612301</c:v>
                </c:pt>
                <c:pt idx="1728">
                  <c:v>105.920432716142</c:v>
                </c:pt>
                <c:pt idx="1729">
                  <c:v>105.93451370543301</c:v>
                </c:pt>
                <c:pt idx="1730">
                  <c:v>105.95451370545101</c:v>
                </c:pt>
                <c:pt idx="1731">
                  <c:v>105.97451370547</c:v>
                </c:pt>
                <c:pt idx="1732">
                  <c:v>105.994513705489</c:v>
                </c:pt>
                <c:pt idx="1733">
                  <c:v>106.014513705507</c:v>
                </c:pt>
                <c:pt idx="1734">
                  <c:v>107.31214879441499</c:v>
                </c:pt>
                <c:pt idx="1735">
                  <c:v>107.332148794434</c:v>
                </c:pt>
                <c:pt idx="1736">
                  <c:v>107.35214879445201</c:v>
                </c:pt>
                <c:pt idx="1737">
                  <c:v>107.372148794471</c:v>
                </c:pt>
                <c:pt idx="1738">
                  <c:v>108.86717763852999</c:v>
                </c:pt>
                <c:pt idx="1739">
                  <c:v>108.887177638534</c:v>
                </c:pt>
                <c:pt idx="1740">
                  <c:v>108.907177638539</c:v>
                </c:pt>
                <c:pt idx="1741">
                  <c:v>108.927177638543</c:v>
                </c:pt>
                <c:pt idx="1742">
                  <c:v>108.947177638547</c:v>
                </c:pt>
                <c:pt idx="1743">
                  <c:v>108.96717763855099</c:v>
                </c:pt>
                <c:pt idx="1744">
                  <c:v>108.987177638555</c:v>
                </c:pt>
                <c:pt idx="1745">
                  <c:v>109.039897820039</c:v>
                </c:pt>
                <c:pt idx="1746">
                  <c:v>109.059897820057</c:v>
                </c:pt>
                <c:pt idx="1747">
                  <c:v>109.079897820076</c:v>
                </c:pt>
                <c:pt idx="1748">
                  <c:v>109.09989782009499</c:v>
                </c:pt>
                <c:pt idx="1749">
                  <c:v>109.471716076484</c:v>
                </c:pt>
                <c:pt idx="1750">
                  <c:v>109.491716076503</c:v>
                </c:pt>
                <c:pt idx="1751">
                  <c:v>110.089118479692</c:v>
                </c:pt>
                <c:pt idx="1752">
                  <c:v>110.109118479682</c:v>
                </c:pt>
                <c:pt idx="1753">
                  <c:v>110.12911847967101</c:v>
                </c:pt>
                <c:pt idx="1754">
                  <c:v>110.149118479661</c:v>
                </c:pt>
                <c:pt idx="1755">
                  <c:v>110.16911847965</c:v>
                </c:pt>
                <c:pt idx="1756">
                  <c:v>110.18911847964</c:v>
                </c:pt>
                <c:pt idx="1757">
                  <c:v>110.209118479629</c:v>
                </c:pt>
                <c:pt idx="1758">
                  <c:v>110.229118479619</c:v>
                </c:pt>
                <c:pt idx="1759">
                  <c:v>112.03239735699</c:v>
                </c:pt>
                <c:pt idx="1760">
                  <c:v>112.052397357008</c:v>
                </c:pt>
                <c:pt idx="1761">
                  <c:v>112.072397357027</c:v>
                </c:pt>
                <c:pt idx="1762">
                  <c:v>112.092397357046</c:v>
                </c:pt>
                <c:pt idx="1763">
                  <c:v>112.11107481794799</c:v>
                </c:pt>
                <c:pt idx="1764">
                  <c:v>112.112397357064</c:v>
                </c:pt>
                <c:pt idx="1765">
                  <c:v>112.131074817967</c:v>
                </c:pt>
                <c:pt idx="1766">
                  <c:v>112.13239735708299</c:v>
                </c:pt>
                <c:pt idx="1767">
                  <c:v>113.19124594327801</c:v>
                </c:pt>
                <c:pt idx="1768">
                  <c:v>113.211245943268</c:v>
                </c:pt>
                <c:pt idx="1769">
                  <c:v>113.23124594325699</c:v>
                </c:pt>
                <c:pt idx="1770">
                  <c:v>113.23229596894799</c:v>
                </c:pt>
                <c:pt idx="1771">
                  <c:v>113.252295968952</c:v>
                </c:pt>
                <c:pt idx="1772">
                  <c:v>113.272295968956</c:v>
                </c:pt>
                <c:pt idx="1773">
                  <c:v>114.174833777768</c:v>
                </c:pt>
                <c:pt idx="1774">
                  <c:v>114.194833777757</c:v>
                </c:pt>
                <c:pt idx="1775">
                  <c:v>114.214833777747</c:v>
                </c:pt>
                <c:pt idx="1776">
                  <c:v>114.21989781974101</c:v>
                </c:pt>
                <c:pt idx="1777">
                  <c:v>114.234833777736</c:v>
                </c:pt>
                <c:pt idx="1778">
                  <c:v>114.23989781975899</c:v>
                </c:pt>
                <c:pt idx="1779">
                  <c:v>114.25483377772601</c:v>
                </c:pt>
                <c:pt idx="1780">
                  <c:v>114.274833777715</c:v>
                </c:pt>
                <c:pt idx="1781">
                  <c:v>114.29483377770499</c:v>
                </c:pt>
                <c:pt idx="1782">
                  <c:v>114.31483377769401</c:v>
                </c:pt>
                <c:pt idx="1783">
                  <c:v>114.334833777684</c:v>
                </c:pt>
                <c:pt idx="1784">
                  <c:v>114.35483377767299</c:v>
                </c:pt>
                <c:pt idx="1785">
                  <c:v>114.46548275195499</c:v>
                </c:pt>
                <c:pt idx="1786">
                  <c:v>114.48548275194401</c:v>
                </c:pt>
                <c:pt idx="1787">
                  <c:v>114.505482751934</c:v>
                </c:pt>
                <c:pt idx="1788">
                  <c:v>114.52548275192299</c:v>
                </c:pt>
                <c:pt idx="1789">
                  <c:v>114.545482751913</c:v>
                </c:pt>
                <c:pt idx="1790">
                  <c:v>114.565482751902</c:v>
                </c:pt>
                <c:pt idx="1791">
                  <c:v>114.84588201314899</c:v>
                </c:pt>
                <c:pt idx="1792">
                  <c:v>114.865882013167</c:v>
                </c:pt>
                <c:pt idx="1793">
                  <c:v>114.88588201318601</c:v>
                </c:pt>
                <c:pt idx="1794">
                  <c:v>114.90588201320401</c:v>
                </c:pt>
                <c:pt idx="1795">
                  <c:v>114.925882013223</c:v>
                </c:pt>
                <c:pt idx="1796">
                  <c:v>114.945882013242</c:v>
                </c:pt>
                <c:pt idx="1797">
                  <c:v>114.96588201326</c:v>
                </c:pt>
                <c:pt idx="1798">
                  <c:v>115.092050373321</c:v>
                </c:pt>
                <c:pt idx="1799">
                  <c:v>115.11205037334</c:v>
                </c:pt>
                <c:pt idx="1800">
                  <c:v>115.132050373358</c:v>
                </c:pt>
                <c:pt idx="1801">
                  <c:v>115.132050373358</c:v>
                </c:pt>
                <c:pt idx="1802">
                  <c:v>115.15205037337699</c:v>
                </c:pt>
                <c:pt idx="1803">
                  <c:v>115.700432715937</c:v>
                </c:pt>
                <c:pt idx="1804">
                  <c:v>115.72043271595599</c:v>
                </c:pt>
                <c:pt idx="1805">
                  <c:v>115.874513705377</c:v>
                </c:pt>
                <c:pt idx="1806">
                  <c:v>118.727177638502</c:v>
                </c:pt>
                <c:pt idx="1807">
                  <c:v>118.747177638506</c:v>
                </c:pt>
                <c:pt idx="1808">
                  <c:v>118.76717763851001</c:v>
                </c:pt>
                <c:pt idx="1809">
                  <c:v>118.787177638514</c:v>
                </c:pt>
                <c:pt idx="1810">
                  <c:v>121.89239735685899</c:v>
                </c:pt>
                <c:pt idx="1811">
                  <c:v>121.912397356878</c:v>
                </c:pt>
                <c:pt idx="1812">
                  <c:v>123.97483377787201</c:v>
                </c:pt>
                <c:pt idx="1813">
                  <c:v>123.994833777862</c:v>
                </c:pt>
                <c:pt idx="1814">
                  <c:v>124.014833777851</c:v>
                </c:pt>
                <c:pt idx="1815">
                  <c:v>124.034833777841</c:v>
                </c:pt>
                <c:pt idx="1816">
                  <c:v>124.039897819573</c:v>
                </c:pt>
                <c:pt idx="1817">
                  <c:v>124.05483377783</c:v>
                </c:pt>
                <c:pt idx="1818">
                  <c:v>124.059897819592</c:v>
                </c:pt>
                <c:pt idx="1819">
                  <c:v>124.07483377782</c:v>
                </c:pt>
                <c:pt idx="1820">
                  <c:v>124.094833777809</c:v>
                </c:pt>
                <c:pt idx="1821">
                  <c:v>124.11483377779901</c:v>
                </c:pt>
                <c:pt idx="1822">
                  <c:v>124.134833777789</c:v>
                </c:pt>
                <c:pt idx="1823">
                  <c:v>124.15483377777799</c:v>
                </c:pt>
                <c:pt idx="1824">
                  <c:v>124.42548275197601</c:v>
                </c:pt>
                <c:pt idx="1825">
                  <c:v>124.445482751965</c:v>
                </c:pt>
                <c:pt idx="1826">
                  <c:v>124.64588201296201</c:v>
                </c:pt>
                <c:pt idx="1827">
                  <c:v>124.665882012981</c:v>
                </c:pt>
                <c:pt idx="1828">
                  <c:v>124.685882013</c:v>
                </c:pt>
                <c:pt idx="1829">
                  <c:v>124.705882013018</c:v>
                </c:pt>
                <c:pt idx="1830">
                  <c:v>124.72588201303699</c:v>
                </c:pt>
                <c:pt idx="1831">
                  <c:v>124.745882013055</c:v>
                </c:pt>
                <c:pt idx="1832">
                  <c:v>124.76588201307401</c:v>
                </c:pt>
                <c:pt idx="1833">
                  <c:v>124.785882013093</c:v>
                </c:pt>
                <c:pt idx="1834">
                  <c:v>124.89205037313501</c:v>
                </c:pt>
                <c:pt idx="1835">
                  <c:v>124.91205037315299</c:v>
                </c:pt>
                <c:pt idx="1836">
                  <c:v>124.932050373172</c:v>
                </c:pt>
                <c:pt idx="1837">
                  <c:v>124.952050373191</c:v>
                </c:pt>
                <c:pt idx="1838">
                  <c:v>124.952050373191</c:v>
                </c:pt>
                <c:pt idx="1839">
                  <c:v>124.972050373209</c:v>
                </c:pt>
                <c:pt idx="1840">
                  <c:v>124.972050373209</c:v>
                </c:pt>
                <c:pt idx="1841">
                  <c:v>124.992050373228</c:v>
                </c:pt>
                <c:pt idx="1842">
                  <c:v>133.794833777967</c:v>
                </c:pt>
                <c:pt idx="1843">
                  <c:v>133.81483377795601</c:v>
                </c:pt>
                <c:pt idx="1844">
                  <c:v>133.83483377794599</c:v>
                </c:pt>
                <c:pt idx="1845">
                  <c:v>133.854833777935</c:v>
                </c:pt>
                <c:pt idx="1846">
                  <c:v>133.87483377792501</c:v>
                </c:pt>
                <c:pt idx="1847">
                  <c:v>133.89483377791399</c:v>
                </c:pt>
                <c:pt idx="1848">
                  <c:v>133.91483377790399</c:v>
                </c:pt>
                <c:pt idx="1849">
                  <c:v>133.934833777893</c:v>
                </c:pt>
                <c:pt idx="1850">
                  <c:v>133.95483377788301</c:v>
                </c:pt>
                <c:pt idx="1851">
                  <c:v>134.625882012944</c:v>
                </c:pt>
                <c:pt idx="1852">
                  <c:v>134.73205037298601</c:v>
                </c:pt>
                <c:pt idx="1853">
                  <c:v>134.75205037300401</c:v>
                </c:pt>
                <c:pt idx="1854">
                  <c:v>134.77205037302301</c:v>
                </c:pt>
                <c:pt idx="1855">
                  <c:v>134.77205037302301</c:v>
                </c:pt>
                <c:pt idx="1856">
                  <c:v>134.792050373042</c:v>
                </c:pt>
                <c:pt idx="1857">
                  <c:v>134.792050373042</c:v>
                </c:pt>
                <c:pt idx="1858">
                  <c:v>134.81205037306</c:v>
                </c:pt>
                <c:pt idx="1859">
                  <c:v>134.832050373079</c:v>
                </c:pt>
                <c:pt idx="1860">
                  <c:v>143.59483377807101</c:v>
                </c:pt>
                <c:pt idx="1861">
                  <c:v>143.61483377806101</c:v>
                </c:pt>
                <c:pt idx="1862">
                  <c:v>143.63483377804999</c:v>
                </c:pt>
                <c:pt idx="1863">
                  <c:v>143.65483377804</c:v>
                </c:pt>
                <c:pt idx="1864">
                  <c:v>143.67483377803001</c:v>
                </c:pt>
                <c:pt idx="1865">
                  <c:v>143.69483377801899</c:v>
                </c:pt>
                <c:pt idx="1866">
                  <c:v>143.71483377800899</c:v>
                </c:pt>
                <c:pt idx="1867">
                  <c:v>143.73483377799801</c:v>
                </c:pt>
                <c:pt idx="1868">
                  <c:v>143.75483377798801</c:v>
                </c:pt>
                <c:pt idx="1869">
                  <c:v>143.77483377797699</c:v>
                </c:pt>
                <c:pt idx="1870">
                  <c:v>153.454833778145</c:v>
                </c:pt>
                <c:pt idx="1871">
                  <c:v>153.47483377813401</c:v>
                </c:pt>
                <c:pt idx="1872">
                  <c:v>153.49483377812399</c:v>
                </c:pt>
                <c:pt idx="1873">
                  <c:v>153.514833778113</c:v>
                </c:pt>
                <c:pt idx="1874">
                  <c:v>153.53483377810301</c:v>
                </c:pt>
                <c:pt idx="1875">
                  <c:v>153.55483377809199</c:v>
                </c:pt>
                <c:pt idx="1876">
                  <c:v>153.574833778082</c:v>
                </c:pt>
                <c:pt idx="1877">
                  <c:v>153.60950670234101</c:v>
                </c:pt>
                <c:pt idx="1878">
                  <c:v>153.62950670233101</c:v>
                </c:pt>
                <c:pt idx="1879">
                  <c:v>163.29483377822899</c:v>
                </c:pt>
                <c:pt idx="1880">
                  <c:v>163.314833778218</c:v>
                </c:pt>
                <c:pt idx="1881">
                  <c:v>163.33483377820801</c:v>
                </c:pt>
                <c:pt idx="1882">
                  <c:v>163.35483377819699</c:v>
                </c:pt>
                <c:pt idx="1883">
                  <c:v>163.374833778187</c:v>
                </c:pt>
                <c:pt idx="1884">
                  <c:v>163.39483377817601</c:v>
                </c:pt>
                <c:pt idx="1885">
                  <c:v>164.42681046485001</c:v>
                </c:pt>
                <c:pt idx="1886">
                  <c:v>421.56325940595701</c:v>
                </c:pt>
                <c:pt idx="1887">
                  <c:v>423.03366887976802</c:v>
                </c:pt>
                <c:pt idx="1888">
                  <c:v>428.75667519459898</c:v>
                </c:pt>
                <c:pt idx="1889">
                  <c:v>429.90865188115202</c:v>
                </c:pt>
                <c:pt idx="1890">
                  <c:v>429.90865188115202</c:v>
                </c:pt>
                <c:pt idx="1891">
                  <c:v>429.90865188138503</c:v>
                </c:pt>
                <c:pt idx="1892">
                  <c:v>429.90865188138503</c:v>
                </c:pt>
                <c:pt idx="1893">
                  <c:v>429.90865188138503</c:v>
                </c:pt>
                <c:pt idx="1894">
                  <c:v>429.90865188138503</c:v>
                </c:pt>
                <c:pt idx="1895">
                  <c:v>429.90865188138503</c:v>
                </c:pt>
                <c:pt idx="1896">
                  <c:v>469.90598419273698</c:v>
                </c:pt>
                <c:pt idx="1897">
                  <c:v>476.85712795547403</c:v>
                </c:pt>
                <c:pt idx="1898">
                  <c:v>485.67508523608501</c:v>
                </c:pt>
                <c:pt idx="1899">
                  <c:v>499.81730376230502</c:v>
                </c:pt>
                <c:pt idx="1900">
                  <c:v>775.39218543190498</c:v>
                </c:pt>
                <c:pt idx="1901">
                  <c:v>819.08945255912795</c:v>
                </c:pt>
                <c:pt idx="1902">
                  <c:v>839.81730376230496</c:v>
                </c:pt>
                <c:pt idx="1903">
                  <c:v>839.81730376277096</c:v>
                </c:pt>
                <c:pt idx="1904">
                  <c:v>852.94232076097899</c:v>
                </c:pt>
                <c:pt idx="1905">
                  <c:v>853.00989782341605</c:v>
                </c:pt>
                <c:pt idx="1906">
                  <c:v>858.66532707582496</c:v>
                </c:pt>
                <c:pt idx="1907">
                  <c:v>858.68532707582904</c:v>
                </c:pt>
                <c:pt idx="1908">
                  <c:v>858.705327075833</c:v>
                </c:pt>
                <c:pt idx="1909">
                  <c:v>858.72532707583696</c:v>
                </c:pt>
                <c:pt idx="1910">
                  <c:v>858.74532707584103</c:v>
                </c:pt>
                <c:pt idx="1911">
                  <c:v>859.79730376228599</c:v>
                </c:pt>
                <c:pt idx="1912">
                  <c:v>859.79730376228599</c:v>
                </c:pt>
                <c:pt idx="1913">
                  <c:v>859.79730376275199</c:v>
                </c:pt>
                <c:pt idx="1914">
                  <c:v>859.79730376275199</c:v>
                </c:pt>
                <c:pt idx="1915">
                  <c:v>859.81730376277096</c:v>
                </c:pt>
                <c:pt idx="1916">
                  <c:v>860.50325940595906</c:v>
                </c:pt>
                <c:pt idx="1917">
                  <c:v>860.83730376238202</c:v>
                </c:pt>
                <c:pt idx="1918">
                  <c:v>860.83730376238202</c:v>
                </c:pt>
                <c:pt idx="1919">
                  <c:v>860.85730376240099</c:v>
                </c:pt>
                <c:pt idx="1920">
                  <c:v>860.95730376246502</c:v>
                </c:pt>
                <c:pt idx="1921">
                  <c:v>899.63460752554204</c:v>
                </c:pt>
                <c:pt idx="1922">
                  <c:v>900.03845588851198</c:v>
                </c:pt>
                <c:pt idx="1923">
                  <c:v>905.79712795547596</c:v>
                </c:pt>
                <c:pt idx="1924">
                  <c:v>909.72595564345795</c:v>
                </c:pt>
                <c:pt idx="1925">
                  <c:v>919.61460752552296</c:v>
                </c:pt>
                <c:pt idx="1926">
                  <c:v>1045.5161561585201</c:v>
                </c:pt>
                <c:pt idx="1927">
                  <c:v>1230.7359556434601</c:v>
                </c:pt>
                <c:pt idx="1928">
                  <c:v>1259.70595564413</c:v>
                </c:pt>
                <c:pt idx="1929">
                  <c:v>1289.68595564411</c:v>
                </c:pt>
                <c:pt idx="1930">
                  <c:v>1289.68595564411</c:v>
                </c:pt>
                <c:pt idx="1931">
                  <c:v>1289.72595564415</c:v>
                </c:pt>
                <c:pt idx="1932">
                  <c:v>1290.7059556435499</c:v>
                </c:pt>
                <c:pt idx="1933">
                  <c:v>1299.4206827717701</c:v>
                </c:pt>
                <c:pt idx="1934">
                  <c:v>1319.6346075246099</c:v>
                </c:pt>
                <c:pt idx="1935">
                  <c:v>1475.07259406091</c:v>
                </c:pt>
                <c:pt idx="1936">
                  <c:v>1591.0288443341799</c:v>
                </c:pt>
                <c:pt idx="1937">
                  <c:v>1621.0088443341599</c:v>
                </c:pt>
                <c:pt idx="1938">
                  <c:v>1670.9888443341399</c:v>
                </c:pt>
                <c:pt idx="1939">
                  <c:v>1719.5746075254799</c:v>
                </c:pt>
                <c:pt idx="1940">
                  <c:v>1719.5946075254999</c:v>
                </c:pt>
                <c:pt idx="1941">
                  <c:v>1720.4119112871699</c:v>
                </c:pt>
                <c:pt idx="1942">
                  <c:v>1721.65460752474</c:v>
                </c:pt>
                <c:pt idx="1943">
                  <c:v>1739.77965301624</c:v>
                </c:pt>
                <c:pt idx="1944">
                  <c:v>1906.0012459421901</c:v>
                </c:pt>
                <c:pt idx="1945">
                  <c:v>1969.50325940689</c:v>
                </c:pt>
                <c:pt idx="1946">
                  <c:v>1979.5232594069</c:v>
                </c:pt>
                <c:pt idx="1947">
                  <c:v>2019.5232594069</c:v>
                </c:pt>
                <c:pt idx="1948">
                  <c:v>2049.4832594068698</c:v>
                </c:pt>
                <c:pt idx="1949">
                  <c:v>2149.4632594068498</c:v>
                </c:pt>
                <c:pt idx="1950">
                  <c:v>2150.3919112871499</c:v>
                </c:pt>
                <c:pt idx="1951">
                  <c:v>2151.5432594059298</c:v>
                </c:pt>
                <c:pt idx="1952">
                  <c:v>2151.5432594059298</c:v>
                </c:pt>
                <c:pt idx="1953">
                  <c:v>2158.15798653417</c:v>
                </c:pt>
                <c:pt idx="1954">
                  <c:v>2168.71965301624</c:v>
                </c:pt>
                <c:pt idx="1955">
                  <c:v>2269.4319112882899</c:v>
                </c:pt>
                <c:pt idx="1956">
                  <c:v>2322.75062871302</c:v>
                </c:pt>
                <c:pt idx="1957">
                  <c:v>2336.9298978234801</c:v>
                </c:pt>
                <c:pt idx="1958">
                  <c:v>2447.1394155647099</c:v>
                </c:pt>
                <c:pt idx="1959">
                  <c:v>2469.0068951332901</c:v>
                </c:pt>
                <c:pt idx="1960">
                  <c:v>2478.9868951332701</c:v>
                </c:pt>
                <c:pt idx="1961">
                  <c:v>2489.4519112883099</c:v>
                </c:pt>
                <c:pt idx="1962">
                  <c:v>2498.9668951332501</c:v>
                </c:pt>
                <c:pt idx="1963">
                  <c:v>2529.37191128823</c:v>
                </c:pt>
                <c:pt idx="1964">
                  <c:v>2529.39191128825</c:v>
                </c:pt>
                <c:pt idx="1965">
                  <c:v>2548.9468951332301</c:v>
                </c:pt>
                <c:pt idx="1966">
                  <c:v>2579.3519112868198</c:v>
                </c:pt>
                <c:pt idx="1967">
                  <c:v>2579.35191128822</c:v>
                </c:pt>
                <c:pt idx="1968">
                  <c:v>2579.4119112882699</c:v>
                </c:pt>
                <c:pt idx="1969">
                  <c:v>2580.3919112871499</c:v>
                </c:pt>
                <c:pt idx="1970">
                  <c:v>2586.8952902965798</c:v>
                </c:pt>
                <c:pt idx="1971">
                  <c:v>2597.6596530162401</c:v>
                </c:pt>
                <c:pt idx="1972">
                  <c:v>2767.8585497047702</c:v>
                </c:pt>
                <c:pt idx="1973">
                  <c:v>2878.068067446</c:v>
                </c:pt>
                <c:pt idx="1974">
                  <c:v>2922.8796935478699</c:v>
                </c:pt>
                <c:pt idx="1975">
                  <c:v>2922.8796935478799</c:v>
                </c:pt>
                <c:pt idx="1976">
                  <c:v>2922.8796935478799</c:v>
                </c:pt>
                <c:pt idx="1977">
                  <c:v>2922.8796935478799</c:v>
                </c:pt>
                <c:pt idx="1978">
                  <c:v>2922.8796935478799</c:v>
                </c:pt>
                <c:pt idx="1979">
                  <c:v>2922.8796935478799</c:v>
                </c:pt>
                <c:pt idx="1980">
                  <c:v>2922.8796935478799</c:v>
                </c:pt>
                <c:pt idx="1981">
                  <c:v>2922.8796935478799</c:v>
                </c:pt>
                <c:pt idx="1982">
                  <c:v>2922.8796935478999</c:v>
                </c:pt>
                <c:pt idx="1983">
                  <c:v>2922.8796935478999</c:v>
                </c:pt>
                <c:pt idx="1984">
                  <c:v>2922.8796935478999</c:v>
                </c:pt>
                <c:pt idx="1985">
                  <c:v>2922.8796935478999</c:v>
                </c:pt>
                <c:pt idx="1986">
                  <c:v>2922.8796935478999</c:v>
                </c:pt>
                <c:pt idx="1987">
                  <c:v>3036.5996530162502</c:v>
                </c:pt>
                <c:pt idx="1988">
                  <c:v>3198.7872015860598</c:v>
                </c:pt>
                <c:pt idx="1989">
                  <c:v>3360.2328351913602</c:v>
                </c:pt>
                <c:pt idx="1990">
                  <c:v>3448.2522139789598</c:v>
                </c:pt>
                <c:pt idx="1991">
                  <c:v>3466.88103522546</c:v>
                </c:pt>
                <c:pt idx="1992">
                  <c:v>3629.7158534673499</c:v>
                </c:pt>
                <c:pt idx="1993">
                  <c:v>3668.2467065036099</c:v>
                </c:pt>
                <c:pt idx="1994">
                  <c:v>4060.64450534863</c:v>
                </c:pt>
                <c:pt idx="1995">
                  <c:v>4307.2122139789799</c:v>
                </c:pt>
                <c:pt idx="1996">
                  <c:v>4323.4396530162703</c:v>
                </c:pt>
                <c:pt idx="1997">
                  <c:v>4491.5731572299201</c:v>
                </c:pt>
                <c:pt idx="1998">
                  <c:v>4630.9997838237596</c:v>
                </c:pt>
                <c:pt idx="1999">
                  <c:v>4746.1722139789999</c:v>
                </c:pt>
                <c:pt idx="2000">
                  <c:v>4752.3796530162799</c:v>
                </c:pt>
                <c:pt idx="2001">
                  <c:v>4913.8740230901103</c:v>
                </c:pt>
                <c:pt idx="2002">
                  <c:v>5175.13221397902</c:v>
                </c:pt>
                <c:pt idx="2003">
                  <c:v>5181.3196530162804</c:v>
                </c:pt>
                <c:pt idx="2004">
                  <c:v>5586.8822526740896</c:v>
                </c:pt>
                <c:pt idx="2005">
                  <c:v>5604.09221397904</c:v>
                </c:pt>
                <c:pt idx="2006">
                  <c:v>6020.8855120790504</c:v>
                </c:pt>
                <c:pt idx="2007">
                  <c:v>6024.5118118153096</c:v>
                </c:pt>
                <c:pt idx="2008">
                  <c:v>6033.0522139790701</c:v>
                </c:pt>
                <c:pt idx="2009">
                  <c:v>6039.2196530163001</c:v>
                </c:pt>
                <c:pt idx="2010">
                  <c:v>6406.7380389769796</c:v>
                </c:pt>
                <c:pt idx="2011">
                  <c:v>6452.9655120790103</c:v>
                </c:pt>
                <c:pt idx="2012">
                  <c:v>6462.0122139790901</c:v>
                </c:pt>
                <c:pt idx="2013">
                  <c:v>6468.1596530162997</c:v>
                </c:pt>
                <c:pt idx="2014">
                  <c:v>6898.44103522552</c:v>
                </c:pt>
                <c:pt idx="2015">
                  <c:v>6911.0981236473699</c:v>
                </c:pt>
                <c:pt idx="2016">
                  <c:v>7278.0395434782804</c:v>
                </c:pt>
                <c:pt idx="2017">
                  <c:v>7557.1212773369898</c:v>
                </c:pt>
                <c:pt idx="2018">
                  <c:v>7636.5165803198397</c:v>
                </c:pt>
                <c:pt idx="2019">
                  <c:v>8139.8732943407604</c:v>
                </c:pt>
                <c:pt idx="2020">
                  <c:v>8173.0843857425498</c:v>
                </c:pt>
                <c:pt idx="2021">
                  <c:v>8350.5608218040998</c:v>
                </c:pt>
                <c:pt idx="2022">
                  <c:v>8601.9330376237594</c:v>
                </c:pt>
                <c:pt idx="2023">
                  <c:v>9040.9722139791102</c:v>
                </c:pt>
                <c:pt idx="2024">
                  <c:v>9088.0392959593992</c:v>
                </c:pt>
                <c:pt idx="2025">
                  <c:v>9167.5986177907907</c:v>
                </c:pt>
                <c:pt idx="2026">
                  <c:v>9358.3308337737399</c:v>
                </c:pt>
                <c:pt idx="2027">
                  <c:v>9477.2576064544191</c:v>
                </c:pt>
                <c:pt idx="2028">
                  <c:v>9542.6316241806999</c:v>
                </c:pt>
                <c:pt idx="2029">
                  <c:v>9617.3439735745396</c:v>
                </c:pt>
                <c:pt idx="2030">
                  <c:v>9803.9778171952494</c:v>
                </c:pt>
                <c:pt idx="2031">
                  <c:v>9894.71899326727</c:v>
                </c:pt>
                <c:pt idx="2032">
                  <c:v>9899.1149102167692</c:v>
                </c:pt>
                <c:pt idx="2033">
                  <c:v>9900.0435620979406</c:v>
                </c:pt>
                <c:pt idx="2034">
                  <c:v>10306.9276451488</c:v>
                </c:pt>
                <c:pt idx="2035">
                  <c:v>10579.883801309201</c:v>
                </c:pt>
                <c:pt idx="2036">
                  <c:v>10586.8638013092</c:v>
                </c:pt>
                <c:pt idx="2037">
                  <c:v>10587.903801309199</c:v>
                </c:pt>
                <c:pt idx="2038">
                  <c:v>10588.8438013092</c:v>
                </c:pt>
                <c:pt idx="2039">
                  <c:v>10598.543801308901</c:v>
                </c:pt>
                <c:pt idx="2040">
                  <c:v>10603.7438013091</c:v>
                </c:pt>
                <c:pt idx="2041">
                  <c:v>10604.7838013091</c:v>
                </c:pt>
                <c:pt idx="2042">
                  <c:v>10605.626673352501</c:v>
                </c:pt>
                <c:pt idx="2043">
                  <c:v>10605.8238013092</c:v>
                </c:pt>
                <c:pt idx="2044">
                  <c:v>10606.463801308801</c:v>
                </c:pt>
                <c:pt idx="2045">
                  <c:v>10608.143801308501</c:v>
                </c:pt>
                <c:pt idx="2046">
                  <c:v>10610.223801308601</c:v>
                </c:pt>
                <c:pt idx="2047">
                  <c:v>10610.623801309001</c:v>
                </c:pt>
                <c:pt idx="2048">
                  <c:v>10610.8266733527</c:v>
                </c:pt>
                <c:pt idx="2049">
                  <c:v>10611.0238013094</c:v>
                </c:pt>
                <c:pt idx="2050">
                  <c:v>10611.163801308599</c:v>
                </c:pt>
                <c:pt idx="2051">
                  <c:v>10611.563801308899</c:v>
                </c:pt>
                <c:pt idx="2052">
                  <c:v>10612.303801308701</c:v>
                </c:pt>
                <c:pt idx="2053">
                  <c:v>10612.603801309</c:v>
                </c:pt>
                <c:pt idx="2054">
                  <c:v>10613.243801308599</c:v>
                </c:pt>
                <c:pt idx="2055">
                  <c:v>10615.323801308699</c:v>
                </c:pt>
                <c:pt idx="2056">
                  <c:v>10617.1038013085</c:v>
                </c:pt>
                <c:pt idx="2057">
                  <c:v>10617.403801308799</c:v>
                </c:pt>
                <c:pt idx="2058">
                  <c:v>10619.1838013086</c:v>
                </c:pt>
                <c:pt idx="2059">
                  <c:v>10622.063801309399</c:v>
                </c:pt>
                <c:pt idx="2060">
                  <c:v>10750.987265068499</c:v>
                </c:pt>
                <c:pt idx="2061">
                  <c:v>11141.9159169497</c:v>
                </c:pt>
                <c:pt idx="2062">
                  <c:v>11177.949400764401</c:v>
                </c:pt>
                <c:pt idx="2063">
                  <c:v>11227.821314028401</c:v>
                </c:pt>
                <c:pt idx="2064">
                  <c:v>11532.8445688309</c:v>
                </c:pt>
                <c:pt idx="2065">
                  <c:v>11602.854320418301</c:v>
                </c:pt>
                <c:pt idx="2066">
                  <c:v>12012.5086158142</c:v>
                </c:pt>
                <c:pt idx="2067">
                  <c:v>12101.2680233135</c:v>
                </c:pt>
                <c:pt idx="2068">
                  <c:v>12220.3659841935</c:v>
                </c:pt>
                <c:pt idx="2069">
                  <c:v>12494.104865376499</c:v>
                </c:pt>
                <c:pt idx="2070">
                  <c:v>12785.6305244744</c:v>
                </c:pt>
                <c:pt idx="2071">
                  <c:v>13490.753873235801</c:v>
                </c:pt>
                <c:pt idx="2072">
                  <c:v>13668.060748883099</c:v>
                </c:pt>
                <c:pt idx="2073">
                  <c:v>13730.5620676698</c:v>
                </c:pt>
                <c:pt idx="2074">
                  <c:v>13782.6220335976</c:v>
                </c:pt>
                <c:pt idx="2075">
                  <c:v>13931.641312051701</c:v>
                </c:pt>
                <c:pt idx="2076">
                  <c:v>13973.3489097328</c:v>
                </c:pt>
                <c:pt idx="2077">
                  <c:v>13993.441256223001</c:v>
                </c:pt>
                <c:pt idx="2078">
                  <c:v>14213.5506854788</c:v>
                </c:pt>
                <c:pt idx="2079">
                  <c:v>14644.47933736</c:v>
                </c:pt>
                <c:pt idx="2080">
                  <c:v>15075.407989241099</c:v>
                </c:pt>
                <c:pt idx="2081">
                  <c:v>15327.042435761499</c:v>
                </c:pt>
                <c:pt idx="2082">
                  <c:v>15504.995258913101</c:v>
                </c:pt>
                <c:pt idx="2083">
                  <c:v>15560.9765694735</c:v>
                </c:pt>
                <c:pt idx="2084">
                  <c:v>15636.868359317699</c:v>
                </c:pt>
                <c:pt idx="2085">
                  <c:v>15717.9710876427</c:v>
                </c:pt>
                <c:pt idx="2086">
                  <c:v>15790.784763907401</c:v>
                </c:pt>
                <c:pt idx="2087">
                  <c:v>15924.903910794301</c:v>
                </c:pt>
                <c:pt idx="2088">
                  <c:v>16043.571605970399</c:v>
                </c:pt>
                <c:pt idx="2089">
                  <c:v>16108.8997395238</c:v>
                </c:pt>
                <c:pt idx="2090">
                  <c:v>16331.0074601449</c:v>
                </c:pt>
                <c:pt idx="2091">
                  <c:v>16365.8325626755</c:v>
                </c:pt>
                <c:pt idx="2092">
                  <c:v>16421.752660170499</c:v>
                </c:pt>
                <c:pt idx="2093">
                  <c:v>16499.828391405001</c:v>
                </c:pt>
                <c:pt idx="2094">
                  <c:v>16761.421961948701</c:v>
                </c:pt>
                <c:pt idx="2095">
                  <c:v>16796.761214556602</c:v>
                </c:pt>
                <c:pt idx="2096">
                  <c:v>16890.757043286201</c:v>
                </c:pt>
                <c:pt idx="2097">
                  <c:v>17001.190156382501</c:v>
                </c:pt>
                <c:pt idx="2098">
                  <c:v>17227.689866437799</c:v>
                </c:pt>
                <c:pt idx="2099">
                  <c:v>17244.016998445499</c:v>
                </c:pt>
                <c:pt idx="2100">
                  <c:v>17281.6856951673</c:v>
                </c:pt>
                <c:pt idx="2101">
                  <c:v>17658.618518318999</c:v>
                </c:pt>
                <c:pt idx="2102">
                  <c:v>18014.490414233998</c:v>
                </c:pt>
                <c:pt idx="2103">
                  <c:v>18074.043379009701</c:v>
                </c:pt>
                <c:pt idx="2104">
                  <c:v>18076.123379009601</c:v>
                </c:pt>
                <c:pt idx="2105">
                  <c:v>18089.5471702002</c:v>
                </c:pt>
                <c:pt idx="2106">
                  <c:v>18103.542998929701</c:v>
                </c:pt>
                <c:pt idx="2107">
                  <c:v>18477.7799633672</c:v>
                </c:pt>
                <c:pt idx="2108">
                  <c:v>18502.8920308909</c:v>
                </c:pt>
                <c:pt idx="2109">
                  <c:v>18520.475822081298</c:v>
                </c:pt>
                <c:pt idx="2110">
                  <c:v>18821.644658186298</c:v>
                </c:pt>
                <c:pt idx="2111">
                  <c:v>18941.404473962499</c:v>
                </c:pt>
                <c:pt idx="2112">
                  <c:v>19061.8378687736</c:v>
                </c:pt>
                <c:pt idx="2113">
                  <c:v>19344.496156158501</c:v>
                </c:pt>
                <c:pt idx="2114">
                  <c:v>19382.333125843699</c:v>
                </c:pt>
                <c:pt idx="2115">
                  <c:v>19468.642970382902</c:v>
                </c:pt>
                <c:pt idx="2116">
                  <c:v>19491.098808263701</c:v>
                </c:pt>
                <c:pt idx="2117">
                  <c:v>19803.261777724802</c:v>
                </c:pt>
                <c:pt idx="2118">
                  <c:v>20001.04</c:v>
                </c:pt>
                <c:pt idx="2119">
                  <c:v>20001.04</c:v>
                </c:pt>
                <c:pt idx="2120">
                  <c:v>20002.080000000002</c:v>
                </c:pt>
                <c:pt idx="2121">
                  <c:v>20002.080000000002</c:v>
                </c:pt>
                <c:pt idx="2122">
                  <c:v>20003.120000000101</c:v>
                </c:pt>
                <c:pt idx="2123">
                  <c:v>20004.160000000102</c:v>
                </c:pt>
                <c:pt idx="2124">
                  <c:v>20005.200000000099</c:v>
                </c:pt>
                <c:pt idx="2125">
                  <c:v>20006.240000000202</c:v>
                </c:pt>
                <c:pt idx="2126">
                  <c:v>20007.280000000199</c:v>
                </c:pt>
                <c:pt idx="2127">
                  <c:v>20008.3200000002</c:v>
                </c:pt>
                <c:pt idx="2128">
                  <c:v>20014.2396946831</c:v>
                </c:pt>
                <c:pt idx="2129">
                  <c:v>20257.846638415002</c:v>
                </c:pt>
                <c:pt idx="2130">
                  <c:v>20631.910873170498</c:v>
                </c:pt>
                <c:pt idx="2131">
                  <c:v>20726.668558065801</c:v>
                </c:pt>
                <c:pt idx="2132">
                  <c:v>20743.6283613655</c:v>
                </c:pt>
                <c:pt idx="2133">
                  <c:v>20750.915290294801</c:v>
                </c:pt>
                <c:pt idx="2134">
                  <c:v>20883.358398715001</c:v>
                </c:pt>
                <c:pt idx="2135">
                  <c:v>21034.547177638498</c:v>
                </c:pt>
                <c:pt idx="2136">
                  <c:v>21053.325016998599</c:v>
                </c:pt>
                <c:pt idx="2137">
                  <c:v>21053.507177638501</c:v>
                </c:pt>
                <c:pt idx="2138">
                  <c:v>21056.079824193999</c:v>
                </c:pt>
                <c:pt idx="2139">
                  <c:v>21072.4671776385</c:v>
                </c:pt>
                <c:pt idx="2140">
                  <c:v>21084.8949838464</c:v>
                </c:pt>
                <c:pt idx="2141">
                  <c:v>21085.165016998199</c:v>
                </c:pt>
                <c:pt idx="2142">
                  <c:v>21086.845016998399</c:v>
                </c:pt>
                <c:pt idx="2143">
                  <c:v>21088.925016998299</c:v>
                </c:pt>
                <c:pt idx="2144">
                  <c:v>21091.005016998301</c:v>
                </c:pt>
                <c:pt idx="2145">
                  <c:v>21091.427177638499</c:v>
                </c:pt>
                <c:pt idx="2146">
                  <c:v>21093.0850169982</c:v>
                </c:pt>
                <c:pt idx="2147">
                  <c:v>21095.965016997801</c:v>
                </c:pt>
                <c:pt idx="2148">
                  <c:v>21097.005016997799</c:v>
                </c:pt>
                <c:pt idx="2149">
                  <c:v>21097.485016998598</c:v>
                </c:pt>
                <c:pt idx="2150">
                  <c:v>21098.045016997701</c:v>
                </c:pt>
                <c:pt idx="2151">
                  <c:v>21098.685016997901</c:v>
                </c:pt>
                <c:pt idx="2152">
                  <c:v>21099.565016998498</c:v>
                </c:pt>
                <c:pt idx="2153">
                  <c:v>21099.725016997902</c:v>
                </c:pt>
                <c:pt idx="2154">
                  <c:v>21100.093942178701</c:v>
                </c:pt>
                <c:pt idx="2155">
                  <c:v>21100.765016997899</c:v>
                </c:pt>
                <c:pt idx="2156">
                  <c:v>21101.1339421786</c:v>
                </c:pt>
                <c:pt idx="2157">
                  <c:v>21101.6450169985</c:v>
                </c:pt>
                <c:pt idx="2158">
                  <c:v>21101.8050169979</c:v>
                </c:pt>
                <c:pt idx="2159">
                  <c:v>21102.173942178601</c:v>
                </c:pt>
                <c:pt idx="2160">
                  <c:v>21102.845016997799</c:v>
                </c:pt>
                <c:pt idx="2161">
                  <c:v>21103.485016998002</c:v>
                </c:pt>
                <c:pt idx="2162">
                  <c:v>21103.7250169984</c:v>
                </c:pt>
                <c:pt idx="2163">
                  <c:v>21103.854983846399</c:v>
                </c:pt>
                <c:pt idx="2164">
                  <c:v>21103.8850169978</c:v>
                </c:pt>
                <c:pt idx="2165">
                  <c:v>21104.125016998201</c:v>
                </c:pt>
                <c:pt idx="2166">
                  <c:v>21104.253942178599</c:v>
                </c:pt>
                <c:pt idx="2167">
                  <c:v>21104.525016997999</c:v>
                </c:pt>
                <c:pt idx="2168">
                  <c:v>21104.9250169978</c:v>
                </c:pt>
                <c:pt idx="2169">
                  <c:v>21105.565016998</c:v>
                </c:pt>
                <c:pt idx="2170">
                  <c:v>21105.805016998402</c:v>
                </c:pt>
                <c:pt idx="2171">
                  <c:v>21106.205016998199</c:v>
                </c:pt>
                <c:pt idx="2172">
                  <c:v>21106.333942178499</c:v>
                </c:pt>
                <c:pt idx="2173">
                  <c:v>21106.5139421801</c:v>
                </c:pt>
                <c:pt idx="2174">
                  <c:v>21106.605016998001</c:v>
                </c:pt>
                <c:pt idx="2175">
                  <c:v>21107.2450169982</c:v>
                </c:pt>
                <c:pt idx="2176">
                  <c:v>21107.6450169979</c:v>
                </c:pt>
                <c:pt idx="2177">
                  <c:v>21107.885016998302</c:v>
                </c:pt>
                <c:pt idx="2178">
                  <c:v>21108.285016998099</c:v>
                </c:pt>
                <c:pt idx="2179">
                  <c:v>21108.4139421785</c:v>
                </c:pt>
                <c:pt idx="2180">
                  <c:v>21109.3250169981</c:v>
                </c:pt>
                <c:pt idx="2181">
                  <c:v>21109.9650169983</c:v>
                </c:pt>
                <c:pt idx="2182">
                  <c:v>21110.365016998101</c:v>
                </c:pt>
                <c:pt idx="2183">
                  <c:v>21110.387177638499</c:v>
                </c:pt>
                <c:pt idx="2184">
                  <c:v>21110.4939421784</c:v>
                </c:pt>
                <c:pt idx="2185">
                  <c:v>21111.1650169977</c:v>
                </c:pt>
                <c:pt idx="2186">
                  <c:v>21111.405016998098</c:v>
                </c:pt>
                <c:pt idx="2187">
                  <c:v>21112.045016998301</c:v>
                </c:pt>
                <c:pt idx="2188">
                  <c:v>21112.4439421795</c:v>
                </c:pt>
                <c:pt idx="2189">
                  <c:v>21112.445016998099</c:v>
                </c:pt>
                <c:pt idx="2190">
                  <c:v>21116.563942177301</c:v>
                </c:pt>
                <c:pt idx="2191">
                  <c:v>21122.814983846401</c:v>
                </c:pt>
                <c:pt idx="2192">
                  <c:v>21129.085016997698</c:v>
                </c:pt>
                <c:pt idx="2193">
                  <c:v>21129.347177638501</c:v>
                </c:pt>
                <c:pt idx="2194">
                  <c:v>21134.570833773701</c:v>
                </c:pt>
                <c:pt idx="2195">
                  <c:v>21141.774983846401</c:v>
                </c:pt>
                <c:pt idx="2196">
                  <c:v>21142.205016997701</c:v>
                </c:pt>
                <c:pt idx="2197">
                  <c:v>21145.853942177699</c:v>
                </c:pt>
                <c:pt idx="2198">
                  <c:v>21146.870833773599</c:v>
                </c:pt>
                <c:pt idx="2199">
                  <c:v>21148.250833774098</c:v>
                </c:pt>
                <c:pt idx="2200">
                  <c:v>21148.3071776385</c:v>
                </c:pt>
                <c:pt idx="2201">
                  <c:v>21148.890833773999</c:v>
                </c:pt>
                <c:pt idx="2202">
                  <c:v>21148.950833773601</c:v>
                </c:pt>
                <c:pt idx="2203">
                  <c:v>21149.290833774099</c:v>
                </c:pt>
                <c:pt idx="2204">
                  <c:v>21149.530833773901</c:v>
                </c:pt>
                <c:pt idx="2205">
                  <c:v>21149.930833774</c:v>
                </c:pt>
                <c:pt idx="2206">
                  <c:v>21150.3308337741</c:v>
                </c:pt>
                <c:pt idx="2207">
                  <c:v>21150.570833773902</c:v>
                </c:pt>
                <c:pt idx="2208">
                  <c:v>21150.970833774001</c:v>
                </c:pt>
                <c:pt idx="2209">
                  <c:v>21151.030833773599</c:v>
                </c:pt>
                <c:pt idx="2210">
                  <c:v>21151.370833774101</c:v>
                </c:pt>
                <c:pt idx="2211">
                  <c:v>21151.610833774001</c:v>
                </c:pt>
                <c:pt idx="2212">
                  <c:v>21152.010833773998</c:v>
                </c:pt>
                <c:pt idx="2213">
                  <c:v>21152.250833773898</c:v>
                </c:pt>
                <c:pt idx="2214">
                  <c:v>21152.410833774102</c:v>
                </c:pt>
                <c:pt idx="2215">
                  <c:v>21152.650833774002</c:v>
                </c:pt>
                <c:pt idx="2216">
                  <c:v>21152.890833773799</c:v>
                </c:pt>
                <c:pt idx="2217">
                  <c:v>21153.050833773999</c:v>
                </c:pt>
                <c:pt idx="2218">
                  <c:v>21153.110833773699</c:v>
                </c:pt>
                <c:pt idx="2219">
                  <c:v>21153.290833773899</c:v>
                </c:pt>
                <c:pt idx="2220">
                  <c:v>21153.450833774099</c:v>
                </c:pt>
                <c:pt idx="2221">
                  <c:v>21153.690833773999</c:v>
                </c:pt>
                <c:pt idx="2222">
                  <c:v>21153.9308337738</c:v>
                </c:pt>
                <c:pt idx="2223">
                  <c:v>21154.090833774098</c:v>
                </c:pt>
                <c:pt idx="2224">
                  <c:v>21154.3308337739</c:v>
                </c:pt>
                <c:pt idx="2225">
                  <c:v>21154.4908337741</c:v>
                </c:pt>
                <c:pt idx="2226">
                  <c:v>21154.730833774</c:v>
                </c:pt>
                <c:pt idx="2227">
                  <c:v>21154.970833773801</c:v>
                </c:pt>
                <c:pt idx="2228">
                  <c:v>21155.130833774099</c:v>
                </c:pt>
                <c:pt idx="2229">
                  <c:v>21155.1908337737</c:v>
                </c:pt>
                <c:pt idx="2230">
                  <c:v>21155.370833773901</c:v>
                </c:pt>
                <c:pt idx="2231">
                  <c:v>21155.530833774101</c:v>
                </c:pt>
                <c:pt idx="2232">
                  <c:v>21155.610833773699</c:v>
                </c:pt>
                <c:pt idx="2233">
                  <c:v>21155.770833774</c:v>
                </c:pt>
                <c:pt idx="2234">
                  <c:v>21156.010833773798</c:v>
                </c:pt>
                <c:pt idx="2235">
                  <c:v>21156.1708337741</c:v>
                </c:pt>
                <c:pt idx="2236">
                  <c:v>21156.410833773902</c:v>
                </c:pt>
                <c:pt idx="2237">
                  <c:v>21156.570833774102</c:v>
                </c:pt>
                <c:pt idx="2238">
                  <c:v>21156.650833773801</c:v>
                </c:pt>
                <c:pt idx="2239">
                  <c:v>21156.810833774001</c:v>
                </c:pt>
                <c:pt idx="2240">
                  <c:v>21157.050833773799</c:v>
                </c:pt>
                <c:pt idx="2241">
                  <c:v>21157.210833774101</c:v>
                </c:pt>
                <c:pt idx="2242">
                  <c:v>21157.270833773699</c:v>
                </c:pt>
                <c:pt idx="2243">
                  <c:v>21157.450833773899</c:v>
                </c:pt>
                <c:pt idx="2244">
                  <c:v>21157.690833773799</c:v>
                </c:pt>
                <c:pt idx="2245">
                  <c:v>21157.850833773999</c:v>
                </c:pt>
                <c:pt idx="2246">
                  <c:v>21158.0908337738</c:v>
                </c:pt>
                <c:pt idx="2247">
                  <c:v>21158.4908337739</c:v>
                </c:pt>
                <c:pt idx="2248">
                  <c:v>21158.7308337738</c:v>
                </c:pt>
                <c:pt idx="2249">
                  <c:v>21159.130833773899</c:v>
                </c:pt>
                <c:pt idx="2250">
                  <c:v>21159.370833773701</c:v>
                </c:pt>
                <c:pt idx="2251">
                  <c:v>21159.7708337738</c:v>
                </c:pt>
                <c:pt idx="2252">
                  <c:v>21160.1708337739</c:v>
                </c:pt>
                <c:pt idx="2253">
                  <c:v>21160.7349838464</c:v>
                </c:pt>
                <c:pt idx="2254">
                  <c:v>21160.810833773801</c:v>
                </c:pt>
                <c:pt idx="2255">
                  <c:v>21161.210833773901</c:v>
                </c:pt>
                <c:pt idx="2256">
                  <c:v>21161.450833773699</c:v>
                </c:pt>
                <c:pt idx="2257">
                  <c:v>21161.850833773799</c:v>
                </c:pt>
                <c:pt idx="2258">
                  <c:v>21163.467209946499</c:v>
                </c:pt>
                <c:pt idx="2259">
                  <c:v>21163.530833773701</c:v>
                </c:pt>
                <c:pt idx="2260">
                  <c:v>21165.547209946501</c:v>
                </c:pt>
                <c:pt idx="2261">
                  <c:v>21167.2671776385</c:v>
                </c:pt>
                <c:pt idx="2262">
                  <c:v>21167.6272099466</c:v>
                </c:pt>
                <c:pt idx="2263">
                  <c:v>21169.707209946599</c:v>
                </c:pt>
                <c:pt idx="2264">
                  <c:v>21171.7872099466</c:v>
                </c:pt>
                <c:pt idx="2265">
                  <c:v>21173.867209946598</c:v>
                </c:pt>
                <c:pt idx="2266">
                  <c:v>21175.967209946601</c:v>
                </c:pt>
                <c:pt idx="2267">
                  <c:v>21178.047209946599</c:v>
                </c:pt>
                <c:pt idx="2268">
                  <c:v>21179.323942176001</c:v>
                </c:pt>
                <c:pt idx="2269">
                  <c:v>21179.694983846399</c:v>
                </c:pt>
                <c:pt idx="2270">
                  <c:v>21186.227177638499</c:v>
                </c:pt>
                <c:pt idx="2271">
                  <c:v>21187.610833774201</c:v>
                </c:pt>
                <c:pt idx="2272">
                  <c:v>21198.654983846402</c:v>
                </c:pt>
                <c:pt idx="2273">
                  <c:v>21205.187177638501</c:v>
                </c:pt>
                <c:pt idx="2274">
                  <c:v>21208.650833774202</c:v>
                </c:pt>
                <c:pt idx="2275">
                  <c:v>21209.690833774199</c:v>
                </c:pt>
                <c:pt idx="2276">
                  <c:v>21217.614983846401</c:v>
                </c:pt>
                <c:pt idx="2277">
                  <c:v>21224.147177638501</c:v>
                </c:pt>
                <c:pt idx="2278">
                  <c:v>21236.287209947099</c:v>
                </c:pt>
                <c:pt idx="2279">
                  <c:v>21236.5749838464</c:v>
                </c:pt>
                <c:pt idx="2280">
                  <c:v>21243.1071776385</c:v>
                </c:pt>
                <c:pt idx="2281">
                  <c:v>21255.534983846399</c:v>
                </c:pt>
                <c:pt idx="2282">
                  <c:v>21262.067177638601</c:v>
                </c:pt>
                <c:pt idx="2283">
                  <c:v>21274.494983846402</c:v>
                </c:pt>
                <c:pt idx="2284">
                  <c:v>21281.0271776386</c:v>
                </c:pt>
                <c:pt idx="2285">
                  <c:v>21293.454983846401</c:v>
                </c:pt>
                <c:pt idx="2286">
                  <c:v>21299.987177638599</c:v>
                </c:pt>
                <c:pt idx="2287">
                  <c:v>21312.4149838464</c:v>
                </c:pt>
                <c:pt idx="2288">
                  <c:v>21318.947177638602</c:v>
                </c:pt>
                <c:pt idx="2289">
                  <c:v>21331.374983846399</c:v>
                </c:pt>
                <c:pt idx="2290">
                  <c:v>21337.907177638601</c:v>
                </c:pt>
                <c:pt idx="2291">
                  <c:v>21350.334983846398</c:v>
                </c:pt>
                <c:pt idx="2292">
                  <c:v>21355.747177639099</c:v>
                </c:pt>
                <c:pt idx="2293">
                  <c:v>21356.8671776386</c:v>
                </c:pt>
                <c:pt idx="2294">
                  <c:v>21362.7871776389</c:v>
                </c:pt>
                <c:pt idx="2295">
                  <c:v>21368.2549838464</c:v>
                </c:pt>
                <c:pt idx="2296">
                  <c:v>21371.5871776391</c:v>
                </c:pt>
                <c:pt idx="2297">
                  <c:v>21387.214983846399</c:v>
                </c:pt>
                <c:pt idx="2298">
                  <c:v>21387.4271776391</c:v>
                </c:pt>
                <c:pt idx="2299">
                  <c:v>21395.587177638499</c:v>
                </c:pt>
                <c:pt idx="2300">
                  <c:v>21404.307177639199</c:v>
                </c:pt>
                <c:pt idx="2301">
                  <c:v>21406.174983846398</c:v>
                </c:pt>
                <c:pt idx="2302">
                  <c:v>21418.707177638498</c:v>
                </c:pt>
                <c:pt idx="2303">
                  <c:v>21420.147177639199</c:v>
                </c:pt>
                <c:pt idx="2304">
                  <c:v>21425.134983846299</c:v>
                </c:pt>
                <c:pt idx="2305">
                  <c:v>21444.094983846298</c:v>
                </c:pt>
                <c:pt idx="2306">
                  <c:v>21463.054983846301</c:v>
                </c:pt>
                <c:pt idx="2307">
                  <c:v>21487.0084760752</c:v>
                </c:pt>
                <c:pt idx="2308">
                  <c:v>21490.574983846302</c:v>
                </c:pt>
                <c:pt idx="2309">
                  <c:v>21495.214983846301</c:v>
                </c:pt>
                <c:pt idx="2310">
                  <c:v>21505.9349838464</c:v>
                </c:pt>
                <c:pt idx="2311">
                  <c:v>21512.094983846298</c:v>
                </c:pt>
                <c:pt idx="2312">
                  <c:v>21528.974983846299</c:v>
                </c:pt>
                <c:pt idx="2313">
                  <c:v>21533.419653016201</c:v>
                </c:pt>
                <c:pt idx="2314">
                  <c:v>21534.479653016198</c:v>
                </c:pt>
                <c:pt idx="2315">
                  <c:v>21535.519653016199</c:v>
                </c:pt>
                <c:pt idx="2316">
                  <c:v>21536.579653016201</c:v>
                </c:pt>
                <c:pt idx="2317">
                  <c:v>21537.079653016201</c:v>
                </c:pt>
                <c:pt idx="2318">
                  <c:v>21537.639653016198</c:v>
                </c:pt>
                <c:pt idx="2319">
                  <c:v>21538.139653016198</c:v>
                </c:pt>
                <c:pt idx="2320">
                  <c:v>21538.272148796499</c:v>
                </c:pt>
                <c:pt idx="2321">
                  <c:v>21538.6996530162</c:v>
                </c:pt>
                <c:pt idx="2322">
                  <c:v>21539.1996530162</c:v>
                </c:pt>
                <c:pt idx="2323">
                  <c:v>21539.759653016201</c:v>
                </c:pt>
                <c:pt idx="2324">
                  <c:v>21540.259653016201</c:v>
                </c:pt>
                <c:pt idx="2325">
                  <c:v>21540.819653016199</c:v>
                </c:pt>
                <c:pt idx="2326">
                  <c:v>21541.299653016202</c:v>
                </c:pt>
                <c:pt idx="2327">
                  <c:v>21541.859653016199</c:v>
                </c:pt>
                <c:pt idx="2328">
                  <c:v>21542.359653016199</c:v>
                </c:pt>
                <c:pt idx="2329">
                  <c:v>21542.432148796499</c:v>
                </c:pt>
                <c:pt idx="2330">
                  <c:v>21544.8149838463</c:v>
                </c:pt>
                <c:pt idx="2331">
                  <c:v>21546.592148796401</c:v>
                </c:pt>
                <c:pt idx="2332">
                  <c:v>21548.014983846399</c:v>
                </c:pt>
                <c:pt idx="2333">
                  <c:v>21552.657127955499</c:v>
                </c:pt>
                <c:pt idx="2334">
                  <c:v>21552.899653016098</c:v>
                </c:pt>
                <c:pt idx="2335">
                  <c:v>21554.4758618253</c:v>
                </c:pt>
                <c:pt idx="2336">
                  <c:v>21555.812594059</c:v>
                </c:pt>
                <c:pt idx="2337">
                  <c:v>21561.694983846301</c:v>
                </c:pt>
                <c:pt idx="2338">
                  <c:v>21567.691176996799</c:v>
                </c:pt>
                <c:pt idx="2339">
                  <c:v>21571.617127955498</c:v>
                </c:pt>
                <c:pt idx="2340">
                  <c:v>21572.232050375798</c:v>
                </c:pt>
                <c:pt idx="2341">
                  <c:v>21574.312050375702</c:v>
                </c:pt>
                <c:pt idx="2342">
                  <c:v>21577.432050375701</c:v>
                </c:pt>
                <c:pt idx="2343">
                  <c:v>21581.592050375599</c:v>
                </c:pt>
                <c:pt idx="2344">
                  <c:v>21584.7120503755</c:v>
                </c:pt>
                <c:pt idx="2345">
                  <c:v>21586.651176996798</c:v>
                </c:pt>
                <c:pt idx="2346">
                  <c:v>21587.972148795499</c:v>
                </c:pt>
                <c:pt idx="2347">
                  <c:v>21588.872050375499</c:v>
                </c:pt>
                <c:pt idx="2348">
                  <c:v>21590.577127955501</c:v>
                </c:pt>
                <c:pt idx="2349">
                  <c:v>21594.072050375398</c:v>
                </c:pt>
                <c:pt idx="2350">
                  <c:v>21595.332594061001</c:v>
                </c:pt>
                <c:pt idx="2351">
                  <c:v>21604.372148794799</c:v>
                </c:pt>
                <c:pt idx="2352">
                  <c:v>21604.7721487946</c:v>
                </c:pt>
                <c:pt idx="2353">
                  <c:v>21605.012148794998</c:v>
                </c:pt>
                <c:pt idx="2354">
                  <c:v>21605.4121487948</c:v>
                </c:pt>
                <c:pt idx="2355">
                  <c:v>21605.492594057301</c:v>
                </c:pt>
                <c:pt idx="2356">
                  <c:v>21605.611176996899</c:v>
                </c:pt>
                <c:pt idx="2357">
                  <c:v>21605.812148794499</c:v>
                </c:pt>
                <c:pt idx="2358">
                  <c:v>21606.052148794901</c:v>
                </c:pt>
                <c:pt idx="2359">
                  <c:v>21606.452148794699</c:v>
                </c:pt>
                <c:pt idx="2360">
                  <c:v>21606.8521487945</c:v>
                </c:pt>
                <c:pt idx="2361">
                  <c:v>21607.092148794902</c:v>
                </c:pt>
                <c:pt idx="2362">
                  <c:v>21607.492148794699</c:v>
                </c:pt>
                <c:pt idx="2363">
                  <c:v>21607.892148794501</c:v>
                </c:pt>
                <c:pt idx="2364">
                  <c:v>21607.9403763187</c:v>
                </c:pt>
                <c:pt idx="2365">
                  <c:v>21608.132148794899</c:v>
                </c:pt>
                <c:pt idx="2366">
                  <c:v>21608.5321487947</c:v>
                </c:pt>
                <c:pt idx="2367">
                  <c:v>21608.932148794502</c:v>
                </c:pt>
                <c:pt idx="2368">
                  <c:v>21608.980376318701</c:v>
                </c:pt>
                <c:pt idx="2369">
                  <c:v>21609.1721487949</c:v>
                </c:pt>
                <c:pt idx="2370">
                  <c:v>21609.5371279555</c:v>
                </c:pt>
                <c:pt idx="2371">
                  <c:v>21609.572148794701</c:v>
                </c:pt>
                <c:pt idx="2372">
                  <c:v>21609.972148794499</c:v>
                </c:pt>
                <c:pt idx="2373">
                  <c:v>21610.020376318698</c:v>
                </c:pt>
                <c:pt idx="2374">
                  <c:v>21610.212148794901</c:v>
                </c:pt>
                <c:pt idx="2375">
                  <c:v>21610.6121487946</c:v>
                </c:pt>
                <c:pt idx="2376">
                  <c:v>21611.012148794402</c:v>
                </c:pt>
                <c:pt idx="2377">
                  <c:v>21611.060376318601</c:v>
                </c:pt>
                <c:pt idx="2378">
                  <c:v>21611.2521487948</c:v>
                </c:pt>
                <c:pt idx="2379">
                  <c:v>21611.652148794601</c:v>
                </c:pt>
                <c:pt idx="2380">
                  <c:v>21611.892148794999</c:v>
                </c:pt>
                <c:pt idx="2381">
                  <c:v>21612.052148794399</c:v>
                </c:pt>
                <c:pt idx="2382">
                  <c:v>21612.100376318602</c:v>
                </c:pt>
                <c:pt idx="2383">
                  <c:v>21612.292148794801</c:v>
                </c:pt>
                <c:pt idx="2384">
                  <c:v>21612.692148794598</c:v>
                </c:pt>
                <c:pt idx="2385">
                  <c:v>21612.932148795</c:v>
                </c:pt>
                <c:pt idx="2386">
                  <c:v>21613.140376318599</c:v>
                </c:pt>
                <c:pt idx="2387">
                  <c:v>21613.332148794801</c:v>
                </c:pt>
                <c:pt idx="2388">
                  <c:v>21613.732148794599</c:v>
                </c:pt>
                <c:pt idx="2389">
                  <c:v>21613.972148795001</c:v>
                </c:pt>
                <c:pt idx="2390">
                  <c:v>21614.1803763186</c:v>
                </c:pt>
                <c:pt idx="2391">
                  <c:v>21615.220376318601</c:v>
                </c:pt>
                <c:pt idx="2392">
                  <c:v>21624.571176996898</c:v>
                </c:pt>
                <c:pt idx="2393">
                  <c:v>21628.497127955601</c:v>
                </c:pt>
                <c:pt idx="2394">
                  <c:v>21629.632594056799</c:v>
                </c:pt>
                <c:pt idx="2395">
                  <c:v>21630.552050375602</c:v>
                </c:pt>
                <c:pt idx="2396">
                  <c:v>21633.672050375601</c:v>
                </c:pt>
                <c:pt idx="2397">
                  <c:v>21637.709965909598</c:v>
                </c:pt>
                <c:pt idx="2398">
                  <c:v>21637.832050375499</c:v>
                </c:pt>
                <c:pt idx="2399">
                  <c:v>21641.1920503732</c:v>
                </c:pt>
                <c:pt idx="2400">
                  <c:v>21641.832050373399</c:v>
                </c:pt>
                <c:pt idx="2401">
                  <c:v>21642.232050373201</c:v>
                </c:pt>
                <c:pt idx="2402">
                  <c:v>21642.472050373599</c:v>
                </c:pt>
                <c:pt idx="2403">
                  <c:v>21642.8720503734</c:v>
                </c:pt>
                <c:pt idx="2404">
                  <c:v>21643.032050375401</c:v>
                </c:pt>
                <c:pt idx="2405">
                  <c:v>21643.0921487944</c:v>
                </c:pt>
                <c:pt idx="2406">
                  <c:v>21643.112050373798</c:v>
                </c:pt>
                <c:pt idx="2407">
                  <c:v>21643.2720503731</c:v>
                </c:pt>
                <c:pt idx="2408">
                  <c:v>21643.512050373502</c:v>
                </c:pt>
                <c:pt idx="2409">
                  <c:v>21643.531176996901</c:v>
                </c:pt>
                <c:pt idx="2410">
                  <c:v>21643.7520503739</c:v>
                </c:pt>
                <c:pt idx="2411">
                  <c:v>21643.912050373299</c:v>
                </c:pt>
                <c:pt idx="2412">
                  <c:v>21644.152050373701</c:v>
                </c:pt>
                <c:pt idx="2413">
                  <c:v>21644.312050373101</c:v>
                </c:pt>
                <c:pt idx="2414">
                  <c:v>21644.552050373499</c:v>
                </c:pt>
                <c:pt idx="2415">
                  <c:v>21644.792050373901</c:v>
                </c:pt>
                <c:pt idx="2416">
                  <c:v>21644.9520503733</c:v>
                </c:pt>
                <c:pt idx="2417">
                  <c:v>21645.192050373698</c:v>
                </c:pt>
                <c:pt idx="2418">
                  <c:v>21645.352050373102</c:v>
                </c:pt>
                <c:pt idx="2419">
                  <c:v>21645.4320503741</c:v>
                </c:pt>
                <c:pt idx="2420">
                  <c:v>21645.5920503735</c:v>
                </c:pt>
                <c:pt idx="2421">
                  <c:v>21645.832050373901</c:v>
                </c:pt>
                <c:pt idx="2422">
                  <c:v>21645.992050373301</c:v>
                </c:pt>
                <c:pt idx="2423">
                  <c:v>21646.232050373699</c:v>
                </c:pt>
                <c:pt idx="2424">
                  <c:v>21646.392050373099</c:v>
                </c:pt>
                <c:pt idx="2425">
                  <c:v>21646.472050374101</c:v>
                </c:pt>
                <c:pt idx="2426">
                  <c:v>21646.632050373501</c:v>
                </c:pt>
                <c:pt idx="2427">
                  <c:v>21646.872050373899</c:v>
                </c:pt>
                <c:pt idx="2428">
                  <c:v>21647.032050373298</c:v>
                </c:pt>
                <c:pt idx="2429">
                  <c:v>21647.252148794301</c:v>
                </c:pt>
                <c:pt idx="2430">
                  <c:v>21647.2720503737</c:v>
                </c:pt>
                <c:pt idx="2431">
                  <c:v>21647.4320503731</c:v>
                </c:pt>
                <c:pt idx="2432">
                  <c:v>21647.4571279556</c:v>
                </c:pt>
                <c:pt idx="2433">
                  <c:v>21647.512050374102</c:v>
                </c:pt>
                <c:pt idx="2434">
                  <c:v>21647.672050373501</c:v>
                </c:pt>
                <c:pt idx="2435">
                  <c:v>21647.9120503739</c:v>
                </c:pt>
                <c:pt idx="2436">
                  <c:v>21648.072050373299</c:v>
                </c:pt>
                <c:pt idx="2437">
                  <c:v>21648.312050373701</c:v>
                </c:pt>
                <c:pt idx="2438">
                  <c:v>21648.472050372999</c:v>
                </c:pt>
                <c:pt idx="2439">
                  <c:v>21648.552050374099</c:v>
                </c:pt>
                <c:pt idx="2440">
                  <c:v>21648.7120503734</c:v>
                </c:pt>
                <c:pt idx="2441">
                  <c:v>21648.952050373799</c:v>
                </c:pt>
                <c:pt idx="2442">
                  <c:v>21649.112050373202</c:v>
                </c:pt>
                <c:pt idx="2443">
                  <c:v>21649.3520503736</c:v>
                </c:pt>
                <c:pt idx="2444">
                  <c:v>21649.592050374002</c:v>
                </c:pt>
                <c:pt idx="2445">
                  <c:v>21649.752050373401</c:v>
                </c:pt>
                <c:pt idx="2446">
                  <c:v>21649.992050373799</c:v>
                </c:pt>
                <c:pt idx="2447">
                  <c:v>21650.152050373199</c:v>
                </c:pt>
                <c:pt idx="2448">
                  <c:v>21650.392050373601</c:v>
                </c:pt>
                <c:pt idx="2449">
                  <c:v>21650.632050373999</c:v>
                </c:pt>
                <c:pt idx="2450">
                  <c:v>21650.792050373399</c:v>
                </c:pt>
                <c:pt idx="2451">
                  <c:v>21651.0320503738</c:v>
                </c:pt>
                <c:pt idx="2452">
                  <c:v>21651.432050373602</c:v>
                </c:pt>
                <c:pt idx="2453">
                  <c:v>21651.672050374</c:v>
                </c:pt>
                <c:pt idx="2454">
                  <c:v>21652.072050373801</c:v>
                </c:pt>
                <c:pt idx="2455">
                  <c:v>21652.712050374001</c:v>
                </c:pt>
                <c:pt idx="2456">
                  <c:v>21654.392050374099</c:v>
                </c:pt>
                <c:pt idx="2457">
                  <c:v>21660.232050374201</c:v>
                </c:pt>
                <c:pt idx="2458">
                  <c:v>21660.872050374401</c:v>
                </c:pt>
                <c:pt idx="2459">
                  <c:v>21661.272050374198</c:v>
                </c:pt>
                <c:pt idx="2460">
                  <c:v>21661.5120503746</c:v>
                </c:pt>
                <c:pt idx="2461">
                  <c:v>21661.912050374402</c:v>
                </c:pt>
                <c:pt idx="2462">
                  <c:v>21662.1520503748</c:v>
                </c:pt>
                <c:pt idx="2463">
                  <c:v>21662.312050374199</c:v>
                </c:pt>
                <c:pt idx="2464">
                  <c:v>21662.552050374601</c:v>
                </c:pt>
                <c:pt idx="2465">
                  <c:v>21662.952050374399</c:v>
                </c:pt>
                <c:pt idx="2466">
                  <c:v>21662.9711769977</c:v>
                </c:pt>
                <c:pt idx="2467">
                  <c:v>21663.192050374801</c:v>
                </c:pt>
                <c:pt idx="2468">
                  <c:v>21663.2320503757</c:v>
                </c:pt>
                <c:pt idx="2469">
                  <c:v>21663.3520503742</c:v>
                </c:pt>
                <c:pt idx="2470">
                  <c:v>21663.592050374598</c:v>
                </c:pt>
                <c:pt idx="2471">
                  <c:v>21663.992050374301</c:v>
                </c:pt>
                <c:pt idx="2472">
                  <c:v>21664.2320503747</c:v>
                </c:pt>
                <c:pt idx="2473">
                  <c:v>21664.632050374501</c:v>
                </c:pt>
                <c:pt idx="2474">
                  <c:v>21665.032050374299</c:v>
                </c:pt>
                <c:pt idx="2475">
                  <c:v>21665.2720503747</c:v>
                </c:pt>
                <c:pt idx="2476">
                  <c:v>21665.312050375702</c:v>
                </c:pt>
                <c:pt idx="2477">
                  <c:v>21665.377127955599</c:v>
                </c:pt>
                <c:pt idx="2478">
                  <c:v>21665.672050374498</c:v>
                </c:pt>
                <c:pt idx="2479">
                  <c:v>21666.0720503743</c:v>
                </c:pt>
                <c:pt idx="2480">
                  <c:v>21666.312050374701</c:v>
                </c:pt>
                <c:pt idx="2481">
                  <c:v>21666.352050375699</c:v>
                </c:pt>
                <c:pt idx="2482">
                  <c:v>21666.712050374499</c:v>
                </c:pt>
                <c:pt idx="2483">
                  <c:v>21667.1120503743</c:v>
                </c:pt>
                <c:pt idx="2484">
                  <c:v>21667.352050374699</c:v>
                </c:pt>
                <c:pt idx="2485">
                  <c:v>21667.7520503745</c:v>
                </c:pt>
                <c:pt idx="2486">
                  <c:v>21667.992050374902</c:v>
                </c:pt>
                <c:pt idx="2487">
                  <c:v>21668.152050374301</c:v>
                </c:pt>
                <c:pt idx="2488">
                  <c:v>21668.392050374699</c:v>
                </c:pt>
                <c:pt idx="2489">
                  <c:v>21668.432050375599</c:v>
                </c:pt>
                <c:pt idx="2490">
                  <c:v>21668.792050374399</c:v>
                </c:pt>
                <c:pt idx="2491">
                  <c:v>21669.032050374801</c:v>
                </c:pt>
                <c:pt idx="2492">
                  <c:v>21669.1920503742</c:v>
                </c:pt>
                <c:pt idx="2493">
                  <c:v>21669.432050374598</c:v>
                </c:pt>
                <c:pt idx="2494">
                  <c:v>21669.4720503756</c:v>
                </c:pt>
                <c:pt idx="2495">
                  <c:v>21669.8320503744</c:v>
                </c:pt>
                <c:pt idx="2496">
                  <c:v>21670.072050374802</c:v>
                </c:pt>
                <c:pt idx="2497">
                  <c:v>21670.472050374599</c:v>
                </c:pt>
                <c:pt idx="2498">
                  <c:v>21671.112050374799</c:v>
                </c:pt>
                <c:pt idx="2499">
                  <c:v>21671.851176996701</c:v>
                </c:pt>
                <c:pt idx="2500">
                  <c:v>21672.592050375501</c:v>
                </c:pt>
                <c:pt idx="2501">
                  <c:v>21675.112050375301</c:v>
                </c:pt>
                <c:pt idx="2502">
                  <c:v>21676.7520503755</c:v>
                </c:pt>
                <c:pt idx="2503">
                  <c:v>21677.192050375299</c:v>
                </c:pt>
                <c:pt idx="2504">
                  <c:v>21678.632050375101</c:v>
                </c:pt>
                <c:pt idx="2505">
                  <c:v>21679.672050375</c:v>
                </c:pt>
                <c:pt idx="2506">
                  <c:v>21679.872050375401</c:v>
                </c:pt>
                <c:pt idx="2507">
                  <c:v>21680.712050375001</c:v>
                </c:pt>
                <c:pt idx="2508">
                  <c:v>21681.752050374998</c:v>
                </c:pt>
                <c:pt idx="2509">
                  <c:v>21681.952050375399</c:v>
                </c:pt>
                <c:pt idx="2510">
                  <c:v>21682.392050375202</c:v>
                </c:pt>
                <c:pt idx="2511">
                  <c:v>21682.592397359102</c:v>
                </c:pt>
                <c:pt idx="2512">
                  <c:v>21682.792050374999</c:v>
                </c:pt>
                <c:pt idx="2513">
                  <c:v>21683.432050375199</c:v>
                </c:pt>
                <c:pt idx="2514">
                  <c:v>21683.832050375</c:v>
                </c:pt>
                <c:pt idx="2515">
                  <c:v>21684.337127955601</c:v>
                </c:pt>
                <c:pt idx="2516">
                  <c:v>21684.472050375101</c:v>
                </c:pt>
                <c:pt idx="2517">
                  <c:v>21684.872050374899</c:v>
                </c:pt>
                <c:pt idx="2518">
                  <c:v>21685.512050375099</c:v>
                </c:pt>
                <c:pt idx="2519">
                  <c:v>21685.9120503749</c:v>
                </c:pt>
                <c:pt idx="2520">
                  <c:v>21686.552050375099</c:v>
                </c:pt>
                <c:pt idx="2521">
                  <c:v>21687.5920503751</c:v>
                </c:pt>
                <c:pt idx="2522">
                  <c:v>21687.792397359</c:v>
                </c:pt>
                <c:pt idx="2523">
                  <c:v>21689.771176996801</c:v>
                </c:pt>
                <c:pt idx="2524">
                  <c:v>21692.992397358899</c:v>
                </c:pt>
                <c:pt idx="2525">
                  <c:v>21693.371176997502</c:v>
                </c:pt>
                <c:pt idx="2526">
                  <c:v>21695.072397358799</c:v>
                </c:pt>
                <c:pt idx="2527">
                  <c:v>21696.1123973588</c:v>
                </c:pt>
                <c:pt idx="2528">
                  <c:v>21696.952050374901</c:v>
                </c:pt>
                <c:pt idx="2529">
                  <c:v>21697.152397358801</c:v>
                </c:pt>
                <c:pt idx="2530">
                  <c:v>21698.192397358798</c:v>
                </c:pt>
                <c:pt idx="2531">
                  <c:v>21698.811176997799</c:v>
                </c:pt>
                <c:pt idx="2532">
                  <c:v>21701.592050373001</c:v>
                </c:pt>
                <c:pt idx="2533">
                  <c:v>21703.297127955699</c:v>
                </c:pt>
                <c:pt idx="2534">
                  <c:v>21710.552050373</c:v>
                </c:pt>
                <c:pt idx="2535">
                  <c:v>21713.6111769979</c:v>
                </c:pt>
                <c:pt idx="2536">
                  <c:v>21718.934833776901</c:v>
                </c:pt>
                <c:pt idx="2537">
                  <c:v>21722.257127955701</c:v>
                </c:pt>
                <c:pt idx="2538">
                  <c:v>21722.454833776999</c:v>
                </c:pt>
                <c:pt idx="2539">
                  <c:v>21724.134833777</c:v>
                </c:pt>
                <c:pt idx="2540">
                  <c:v>21728.294833776999</c:v>
                </c:pt>
                <c:pt idx="2541">
                  <c:v>21730.460432716001</c:v>
                </c:pt>
                <c:pt idx="2542">
                  <c:v>21735.691176997901</c:v>
                </c:pt>
                <c:pt idx="2543">
                  <c:v>21748.380432716</c:v>
                </c:pt>
                <c:pt idx="2544">
                  <c:v>21748.411176998001</c:v>
                </c:pt>
                <c:pt idx="2545">
                  <c:v>21755.7771279554</c:v>
                </c:pt>
                <c:pt idx="2546">
                  <c:v>21757.8948337769</c:v>
                </c:pt>
                <c:pt idx="2547">
                  <c:v>21759.512050373</c:v>
                </c:pt>
                <c:pt idx="2548">
                  <c:v>21760.1771279557</c:v>
                </c:pt>
                <c:pt idx="2549">
                  <c:v>21763.0948337769</c:v>
                </c:pt>
                <c:pt idx="2550">
                  <c:v>21767.125482751901</c:v>
                </c:pt>
                <c:pt idx="2551">
                  <c:v>21767.254833776999</c:v>
                </c:pt>
                <c:pt idx="2552">
                  <c:v>21767.340432715999</c:v>
                </c:pt>
                <c:pt idx="2553">
                  <c:v>21770.491176997999</c:v>
                </c:pt>
                <c:pt idx="2554">
                  <c:v>21771.414833776998</c:v>
                </c:pt>
                <c:pt idx="2555">
                  <c:v>21772.632050372998</c:v>
                </c:pt>
                <c:pt idx="2556">
                  <c:v>21781.217127955701</c:v>
                </c:pt>
                <c:pt idx="2557">
                  <c:v>21785.2911769981</c:v>
                </c:pt>
                <c:pt idx="2558">
                  <c:v>21785.617127956</c:v>
                </c:pt>
                <c:pt idx="2559">
                  <c:v>21786.300432716002</c:v>
                </c:pt>
                <c:pt idx="2560">
                  <c:v>21787.234236809101</c:v>
                </c:pt>
                <c:pt idx="2561">
                  <c:v>21794.712050372898</c:v>
                </c:pt>
                <c:pt idx="2562">
                  <c:v>21805.260432716099</c:v>
                </c:pt>
                <c:pt idx="2563">
                  <c:v>21806.1942368091</c:v>
                </c:pt>
                <c:pt idx="2564">
                  <c:v>21809.974833776902</c:v>
                </c:pt>
                <c:pt idx="2565">
                  <c:v>21810.512397356499</c:v>
                </c:pt>
                <c:pt idx="2566">
                  <c:v>21811.014833776899</c:v>
                </c:pt>
                <c:pt idx="2567">
                  <c:v>21813.7348337769</c:v>
                </c:pt>
                <c:pt idx="2568">
                  <c:v>21815.174833777</c:v>
                </c:pt>
                <c:pt idx="2569">
                  <c:v>21815.814833776902</c:v>
                </c:pt>
                <c:pt idx="2570">
                  <c:v>21819.334833777</c:v>
                </c:pt>
                <c:pt idx="2571">
                  <c:v>21819.836777370499</c:v>
                </c:pt>
                <c:pt idx="2572">
                  <c:v>21823.494833777</c:v>
                </c:pt>
                <c:pt idx="2573">
                  <c:v>21823.5371279561</c:v>
                </c:pt>
                <c:pt idx="2574">
                  <c:v>21825.1542368091</c:v>
                </c:pt>
                <c:pt idx="2575">
                  <c:v>21831.814833778099</c:v>
                </c:pt>
                <c:pt idx="2576">
                  <c:v>21832.854833778099</c:v>
                </c:pt>
                <c:pt idx="2577">
                  <c:v>21833.494833778001</c:v>
                </c:pt>
                <c:pt idx="2578">
                  <c:v>21833.8948337781</c:v>
                </c:pt>
                <c:pt idx="2579">
                  <c:v>21834.134833778</c:v>
                </c:pt>
                <c:pt idx="2580">
                  <c:v>21834.5348337781</c:v>
                </c:pt>
                <c:pt idx="2581">
                  <c:v>21834.620432715899</c:v>
                </c:pt>
                <c:pt idx="2582">
                  <c:v>21834.737127955399</c:v>
                </c:pt>
                <c:pt idx="2583">
                  <c:v>21834.934833778101</c:v>
                </c:pt>
                <c:pt idx="2584">
                  <c:v>21835.174833778001</c:v>
                </c:pt>
                <c:pt idx="2585">
                  <c:v>21835.574833778101</c:v>
                </c:pt>
                <c:pt idx="2586">
                  <c:v>21836.214833778002</c:v>
                </c:pt>
                <c:pt idx="2587">
                  <c:v>21836.614833778101</c:v>
                </c:pt>
                <c:pt idx="2588">
                  <c:v>21836.854833777899</c:v>
                </c:pt>
                <c:pt idx="2589">
                  <c:v>21837.254833777999</c:v>
                </c:pt>
                <c:pt idx="2590">
                  <c:v>21837.654833778099</c:v>
                </c:pt>
                <c:pt idx="2591">
                  <c:v>21837.756777370501</c:v>
                </c:pt>
                <c:pt idx="2592">
                  <c:v>21837.8948337779</c:v>
                </c:pt>
                <c:pt idx="2593">
                  <c:v>21838.294833778</c:v>
                </c:pt>
                <c:pt idx="2594">
                  <c:v>21838.6948337781</c:v>
                </c:pt>
                <c:pt idx="2595">
                  <c:v>21838.934833777901</c:v>
                </c:pt>
                <c:pt idx="2596">
                  <c:v>21839.334833778001</c:v>
                </c:pt>
                <c:pt idx="2597">
                  <c:v>21839.7348337781</c:v>
                </c:pt>
                <c:pt idx="2598">
                  <c:v>21839.974833777898</c:v>
                </c:pt>
                <c:pt idx="2599">
                  <c:v>21840.374833778002</c:v>
                </c:pt>
                <c:pt idx="2600">
                  <c:v>21840.774833778101</c:v>
                </c:pt>
                <c:pt idx="2601">
                  <c:v>21841.014833777899</c:v>
                </c:pt>
                <c:pt idx="2602">
                  <c:v>21841.414833777999</c:v>
                </c:pt>
                <c:pt idx="2603">
                  <c:v>21841.457127956099</c:v>
                </c:pt>
                <c:pt idx="2604">
                  <c:v>21841.654833777899</c:v>
                </c:pt>
                <c:pt idx="2605">
                  <c:v>21842.054833777998</c:v>
                </c:pt>
                <c:pt idx="2606">
                  <c:v>21842.2948337778</c:v>
                </c:pt>
                <c:pt idx="2607">
                  <c:v>21842.454833778</c:v>
                </c:pt>
                <c:pt idx="2608">
                  <c:v>21842.694833777899</c:v>
                </c:pt>
                <c:pt idx="2609">
                  <c:v>21842.934833777701</c:v>
                </c:pt>
                <c:pt idx="2610">
                  <c:v>21843.094833777999</c:v>
                </c:pt>
                <c:pt idx="2611">
                  <c:v>21843.180432716101</c:v>
                </c:pt>
                <c:pt idx="2612">
                  <c:v>21843.334833777801</c:v>
                </c:pt>
                <c:pt idx="2613">
                  <c:v>21843.5748337777</c:v>
                </c:pt>
                <c:pt idx="2614">
                  <c:v>21843.7348337779</c:v>
                </c:pt>
                <c:pt idx="2615">
                  <c:v>21843.974833777698</c:v>
                </c:pt>
                <c:pt idx="2616">
                  <c:v>21844.114236809099</c:v>
                </c:pt>
                <c:pt idx="2617">
                  <c:v>21844.354833777801</c:v>
                </c:pt>
                <c:pt idx="2618">
                  <c:v>21844.614833777701</c:v>
                </c:pt>
                <c:pt idx="2619">
                  <c:v>21844.774833777901</c:v>
                </c:pt>
                <c:pt idx="2620">
                  <c:v>21845.014833777699</c:v>
                </c:pt>
                <c:pt idx="2621">
                  <c:v>21845.1108217275</c:v>
                </c:pt>
                <c:pt idx="2622">
                  <c:v>21845.394833777798</c:v>
                </c:pt>
                <c:pt idx="2623">
                  <c:v>21845.654833777699</c:v>
                </c:pt>
                <c:pt idx="2624">
                  <c:v>21845.814833777898</c:v>
                </c:pt>
                <c:pt idx="2625">
                  <c:v>21846.054833777798</c:v>
                </c:pt>
                <c:pt idx="2626">
                  <c:v>21846.434833777799</c:v>
                </c:pt>
                <c:pt idx="2627">
                  <c:v>21846.694833777699</c:v>
                </c:pt>
                <c:pt idx="2628">
                  <c:v>21847.094833777799</c:v>
                </c:pt>
                <c:pt idx="2629">
                  <c:v>21847.4748337778</c:v>
                </c:pt>
                <c:pt idx="2630">
                  <c:v>21847.7348337777</c:v>
                </c:pt>
                <c:pt idx="2631">
                  <c:v>21848.1348337778</c:v>
                </c:pt>
                <c:pt idx="2632">
                  <c:v>21848.514833777801</c:v>
                </c:pt>
                <c:pt idx="2633">
                  <c:v>21848.774833777701</c:v>
                </c:pt>
                <c:pt idx="2634">
                  <c:v>21849.174833777801</c:v>
                </c:pt>
                <c:pt idx="2635">
                  <c:v>21849.414833777599</c:v>
                </c:pt>
                <c:pt idx="2636">
                  <c:v>21849.5548337779</c:v>
                </c:pt>
                <c:pt idx="2637">
                  <c:v>21849.814833777698</c:v>
                </c:pt>
                <c:pt idx="2638">
                  <c:v>21850.214833777802</c:v>
                </c:pt>
                <c:pt idx="2639">
                  <c:v>21850.4548337776</c:v>
                </c:pt>
                <c:pt idx="2640">
                  <c:v>21850.854833777699</c:v>
                </c:pt>
                <c:pt idx="2641">
                  <c:v>21851.254833777799</c:v>
                </c:pt>
                <c:pt idx="2642">
                  <c:v>21851.4948337776</c:v>
                </c:pt>
                <c:pt idx="2643">
                  <c:v>21851.8948337777</c:v>
                </c:pt>
                <c:pt idx="2644">
                  <c:v>21852.534833777601</c:v>
                </c:pt>
                <c:pt idx="2645">
                  <c:v>21855.254833777599</c:v>
                </c:pt>
                <c:pt idx="2646">
                  <c:v>21855.8948337775</c:v>
                </c:pt>
                <c:pt idx="2647">
                  <c:v>21856.2948337776</c:v>
                </c:pt>
                <c:pt idx="2648">
                  <c:v>21856.534833777401</c:v>
                </c:pt>
                <c:pt idx="2649">
                  <c:v>21856.7167773705</c:v>
                </c:pt>
                <c:pt idx="2650">
                  <c:v>21856.934833777501</c:v>
                </c:pt>
                <c:pt idx="2651">
                  <c:v>21857.0495067011</c:v>
                </c:pt>
                <c:pt idx="2652">
                  <c:v>21857.174833777401</c:v>
                </c:pt>
                <c:pt idx="2653">
                  <c:v>21857.334833777601</c:v>
                </c:pt>
                <c:pt idx="2654">
                  <c:v>21857.5748337775</c:v>
                </c:pt>
                <c:pt idx="2655">
                  <c:v>21857.974833777502</c:v>
                </c:pt>
                <c:pt idx="2656">
                  <c:v>21858.214833777402</c:v>
                </c:pt>
                <c:pt idx="2657">
                  <c:v>21858.374833777601</c:v>
                </c:pt>
                <c:pt idx="2658">
                  <c:v>21858.614833777501</c:v>
                </c:pt>
                <c:pt idx="2659">
                  <c:v>21859.014833777499</c:v>
                </c:pt>
                <c:pt idx="2660">
                  <c:v>21859.254833777399</c:v>
                </c:pt>
                <c:pt idx="2661">
                  <c:v>21859.377127956101</c:v>
                </c:pt>
                <c:pt idx="2662">
                  <c:v>21859.654833777498</c:v>
                </c:pt>
                <c:pt idx="2663">
                  <c:v>21860.0548337775</c:v>
                </c:pt>
                <c:pt idx="2664">
                  <c:v>21860.2948337774</c:v>
                </c:pt>
                <c:pt idx="2665">
                  <c:v>21860.694833777499</c:v>
                </c:pt>
                <c:pt idx="2666">
                  <c:v>21861.094833777599</c:v>
                </c:pt>
                <c:pt idx="2667">
                  <c:v>21861.3348337774</c:v>
                </c:pt>
                <c:pt idx="2668">
                  <c:v>21861.7348337775</c:v>
                </c:pt>
                <c:pt idx="2669">
                  <c:v>21862.1348337776</c:v>
                </c:pt>
                <c:pt idx="2670">
                  <c:v>21862.1404327161</c:v>
                </c:pt>
                <c:pt idx="2671">
                  <c:v>21862.2495067011</c:v>
                </c:pt>
                <c:pt idx="2672">
                  <c:v>21862.374833777401</c:v>
                </c:pt>
                <c:pt idx="2673">
                  <c:v>21862.774833777501</c:v>
                </c:pt>
                <c:pt idx="2674">
                  <c:v>21863.074236809101</c:v>
                </c:pt>
                <c:pt idx="2675">
                  <c:v>21863.174833777601</c:v>
                </c:pt>
                <c:pt idx="2676">
                  <c:v>21863.414833777399</c:v>
                </c:pt>
                <c:pt idx="2677">
                  <c:v>21863.814833777498</c:v>
                </c:pt>
                <c:pt idx="2678">
                  <c:v>21864.214833777602</c:v>
                </c:pt>
                <c:pt idx="2679">
                  <c:v>21864.454833777399</c:v>
                </c:pt>
                <c:pt idx="2680">
                  <c:v>21864.854833777499</c:v>
                </c:pt>
                <c:pt idx="2681">
                  <c:v>21865.094833777399</c:v>
                </c:pt>
                <c:pt idx="2682">
                  <c:v>21865.4948337774</c:v>
                </c:pt>
                <c:pt idx="2683">
                  <c:v>21865.974833778098</c:v>
                </c:pt>
                <c:pt idx="2684">
                  <c:v>21866.1348337774</c:v>
                </c:pt>
                <c:pt idx="2685">
                  <c:v>21866.4095067011</c:v>
                </c:pt>
                <c:pt idx="2686">
                  <c:v>21867.014833778201</c:v>
                </c:pt>
                <c:pt idx="2687">
                  <c:v>21868.854833777299</c:v>
                </c:pt>
                <c:pt idx="2688">
                  <c:v>21869.4948337772</c:v>
                </c:pt>
                <c:pt idx="2689">
                  <c:v>21869.8948337773</c:v>
                </c:pt>
                <c:pt idx="2690">
                  <c:v>21870.1348337772</c:v>
                </c:pt>
                <c:pt idx="2691">
                  <c:v>21870.374833777001</c:v>
                </c:pt>
                <c:pt idx="2692">
                  <c:v>21870.534833777201</c:v>
                </c:pt>
                <c:pt idx="2693">
                  <c:v>21870.774833777101</c:v>
                </c:pt>
                <c:pt idx="2694">
                  <c:v>21870.934833777301</c:v>
                </c:pt>
                <c:pt idx="2695">
                  <c:v>21871.174833777201</c:v>
                </c:pt>
                <c:pt idx="2696">
                  <c:v>21871.574833777198</c:v>
                </c:pt>
                <c:pt idx="2697">
                  <c:v>21871.814833777102</c:v>
                </c:pt>
                <c:pt idx="2698">
                  <c:v>21871.974833777302</c:v>
                </c:pt>
                <c:pt idx="2699">
                  <c:v>21872.214833777201</c:v>
                </c:pt>
                <c:pt idx="2700">
                  <c:v>21872.614833777301</c:v>
                </c:pt>
                <c:pt idx="2701">
                  <c:v>21872.854833777099</c:v>
                </c:pt>
                <c:pt idx="2702">
                  <c:v>21873.014833777299</c:v>
                </c:pt>
                <c:pt idx="2703">
                  <c:v>21873.254833777199</c:v>
                </c:pt>
                <c:pt idx="2704">
                  <c:v>21873.654833777298</c:v>
                </c:pt>
                <c:pt idx="2705">
                  <c:v>21873.8948337771</c:v>
                </c:pt>
                <c:pt idx="2706">
                  <c:v>21874.0548337773</c:v>
                </c:pt>
                <c:pt idx="2707">
                  <c:v>21874.2948337772</c:v>
                </c:pt>
                <c:pt idx="2708">
                  <c:v>21874.534833777001</c:v>
                </c:pt>
                <c:pt idx="2709">
                  <c:v>21874.694833777299</c:v>
                </c:pt>
                <c:pt idx="2710">
                  <c:v>21874.934833777101</c:v>
                </c:pt>
                <c:pt idx="2711">
                  <c:v>21875.3348337772</c:v>
                </c:pt>
                <c:pt idx="2712">
                  <c:v>21875.574833776998</c:v>
                </c:pt>
                <c:pt idx="2713">
                  <c:v>21875.6767773705</c:v>
                </c:pt>
                <c:pt idx="2714">
                  <c:v>21875.7348337773</c:v>
                </c:pt>
                <c:pt idx="2715">
                  <c:v>21875.974833777102</c:v>
                </c:pt>
                <c:pt idx="2716">
                  <c:v>21876.374833777201</c:v>
                </c:pt>
                <c:pt idx="2717">
                  <c:v>21876.614833777101</c:v>
                </c:pt>
                <c:pt idx="2718">
                  <c:v>21876.774833777301</c:v>
                </c:pt>
                <c:pt idx="2719">
                  <c:v>21877.014833777099</c:v>
                </c:pt>
                <c:pt idx="2720">
                  <c:v>21877.297127956201</c:v>
                </c:pt>
                <c:pt idx="2721">
                  <c:v>21877.414833777199</c:v>
                </c:pt>
                <c:pt idx="2722">
                  <c:v>21877.654833777098</c:v>
                </c:pt>
                <c:pt idx="2723">
                  <c:v>21877.814833777298</c:v>
                </c:pt>
                <c:pt idx="2724">
                  <c:v>21878.0548337771</c:v>
                </c:pt>
                <c:pt idx="2725">
                  <c:v>21878.454833777199</c:v>
                </c:pt>
                <c:pt idx="2726">
                  <c:v>21878.694833777099</c:v>
                </c:pt>
                <c:pt idx="2727">
                  <c:v>21879.094833777199</c:v>
                </c:pt>
                <c:pt idx="2728">
                  <c:v>21879.7348337771</c:v>
                </c:pt>
                <c:pt idx="2729">
                  <c:v>21880.614833777901</c:v>
                </c:pt>
                <c:pt idx="2730">
                  <c:v>21881.100432716099</c:v>
                </c:pt>
                <c:pt idx="2731">
                  <c:v>21882.034236808999</c:v>
                </c:pt>
                <c:pt idx="2732">
                  <c:v>21883.254833778199</c:v>
                </c:pt>
                <c:pt idx="2733">
                  <c:v>21894.636777370601</c:v>
                </c:pt>
                <c:pt idx="2734">
                  <c:v>21895.217127956199</c:v>
                </c:pt>
                <c:pt idx="2735">
                  <c:v>21900.0604327162</c:v>
                </c:pt>
                <c:pt idx="2736">
                  <c:v>21900.994236809001</c:v>
                </c:pt>
                <c:pt idx="2737">
                  <c:v>21913.137127956299</c:v>
                </c:pt>
                <c:pt idx="2738">
                  <c:v>21913.5967773706</c:v>
                </c:pt>
                <c:pt idx="2739">
                  <c:v>21919.020432716199</c:v>
                </c:pt>
                <c:pt idx="2740">
                  <c:v>21919.954236809001</c:v>
                </c:pt>
                <c:pt idx="2741">
                  <c:v>21922.214833778198</c:v>
                </c:pt>
                <c:pt idx="2742">
                  <c:v>21931.045482751098</c:v>
                </c:pt>
                <c:pt idx="2743">
                  <c:v>21931.057127956301</c:v>
                </c:pt>
                <c:pt idx="2744">
                  <c:v>21931.685482751</c:v>
                </c:pt>
                <c:pt idx="2745">
                  <c:v>21932.556777370599</c:v>
                </c:pt>
                <c:pt idx="2746">
                  <c:v>21935.205482751098</c:v>
                </c:pt>
                <c:pt idx="2747">
                  <c:v>21936.885482751</c:v>
                </c:pt>
                <c:pt idx="2748">
                  <c:v>21937.980432716198</c:v>
                </c:pt>
                <c:pt idx="2749">
                  <c:v>21938.914236809</c:v>
                </c:pt>
                <c:pt idx="2750">
                  <c:v>21939.365482751102</c:v>
                </c:pt>
                <c:pt idx="2751">
                  <c:v>21940.831245941099</c:v>
                </c:pt>
                <c:pt idx="2752">
                  <c:v>21941.8712459411</c:v>
                </c:pt>
                <c:pt idx="2753">
                  <c:v>21942.911245941101</c:v>
                </c:pt>
                <c:pt idx="2754">
                  <c:v>21944.991245941001</c:v>
                </c:pt>
                <c:pt idx="2755">
                  <c:v>21947.071245940999</c:v>
                </c:pt>
                <c:pt idx="2756">
                  <c:v>21949.151245941001</c:v>
                </c:pt>
                <c:pt idx="2757">
                  <c:v>21951.2312459409</c:v>
                </c:pt>
                <c:pt idx="2758">
                  <c:v>21951.516777370602</c:v>
                </c:pt>
                <c:pt idx="2759">
                  <c:v>21951.8571279559</c:v>
                </c:pt>
                <c:pt idx="2760">
                  <c:v>21952.4971279561</c:v>
                </c:pt>
                <c:pt idx="2761">
                  <c:v>21952.897127955901</c:v>
                </c:pt>
                <c:pt idx="2762">
                  <c:v>21953.311245940899</c:v>
                </c:pt>
                <c:pt idx="2763">
                  <c:v>21953.9371279558</c:v>
                </c:pt>
                <c:pt idx="2764">
                  <c:v>21954.577127955999</c:v>
                </c:pt>
                <c:pt idx="2765">
                  <c:v>21954.977127955801</c:v>
                </c:pt>
                <c:pt idx="2766">
                  <c:v>21956.017127955802</c:v>
                </c:pt>
                <c:pt idx="2767">
                  <c:v>21956.657127956001</c:v>
                </c:pt>
                <c:pt idx="2768">
                  <c:v>21956.940432716201</c:v>
                </c:pt>
                <c:pt idx="2769">
                  <c:v>21957.057127955799</c:v>
                </c:pt>
                <c:pt idx="2770">
                  <c:v>21957.697127955998</c:v>
                </c:pt>
                <c:pt idx="2771">
                  <c:v>21957.874236808999</c:v>
                </c:pt>
                <c:pt idx="2772">
                  <c:v>21958.0971279558</c:v>
                </c:pt>
                <c:pt idx="2773">
                  <c:v>21958.737127955999</c:v>
                </c:pt>
                <c:pt idx="2774">
                  <c:v>21959.137127955699</c:v>
                </c:pt>
                <c:pt idx="2775">
                  <c:v>21959.777127955898</c:v>
                </c:pt>
                <c:pt idx="2776">
                  <c:v>21960.817127955899</c:v>
                </c:pt>
                <c:pt idx="2777">
                  <c:v>21965.428023313401</c:v>
                </c:pt>
                <c:pt idx="2778">
                  <c:v>21966.628023313198</c:v>
                </c:pt>
                <c:pt idx="2779">
                  <c:v>21967.2680233133</c:v>
                </c:pt>
                <c:pt idx="2780">
                  <c:v>21967.3312459425</c:v>
                </c:pt>
                <c:pt idx="2781">
                  <c:v>21967.508023313399</c:v>
                </c:pt>
                <c:pt idx="2782">
                  <c:v>21967.668023313199</c:v>
                </c:pt>
                <c:pt idx="2783">
                  <c:v>21968.054833778198</c:v>
                </c:pt>
                <c:pt idx="2784">
                  <c:v>21968.308023313301</c:v>
                </c:pt>
                <c:pt idx="2785">
                  <c:v>21968.371245942501</c:v>
                </c:pt>
                <c:pt idx="2786">
                  <c:v>21968.7080233132</c:v>
                </c:pt>
                <c:pt idx="2787">
                  <c:v>21968.9480233133</c:v>
                </c:pt>
                <c:pt idx="2788">
                  <c:v>21969.094833778199</c:v>
                </c:pt>
                <c:pt idx="2789">
                  <c:v>21969.348023313301</c:v>
                </c:pt>
                <c:pt idx="2790">
                  <c:v>21969.411245942501</c:v>
                </c:pt>
                <c:pt idx="2791">
                  <c:v>21969.588023313401</c:v>
                </c:pt>
                <c:pt idx="2792">
                  <c:v>21969.748023313201</c:v>
                </c:pt>
                <c:pt idx="2793">
                  <c:v>21969.988023313301</c:v>
                </c:pt>
                <c:pt idx="2794">
                  <c:v>21970.388023313299</c:v>
                </c:pt>
                <c:pt idx="2795">
                  <c:v>21970.476777370601</c:v>
                </c:pt>
                <c:pt idx="2796">
                  <c:v>21970.788023313198</c:v>
                </c:pt>
                <c:pt idx="2797">
                  <c:v>21971.028023313302</c:v>
                </c:pt>
                <c:pt idx="2798">
                  <c:v>21971.428023313299</c:v>
                </c:pt>
                <c:pt idx="2799">
                  <c:v>21971.4912459425</c:v>
                </c:pt>
                <c:pt idx="2800">
                  <c:v>21971.668023313399</c:v>
                </c:pt>
                <c:pt idx="2801">
                  <c:v>21971.828023313199</c:v>
                </c:pt>
                <c:pt idx="2802">
                  <c:v>21972.068023313299</c:v>
                </c:pt>
                <c:pt idx="2803">
                  <c:v>21972.4680233133</c:v>
                </c:pt>
                <c:pt idx="2804">
                  <c:v>21972.8680233132</c:v>
                </c:pt>
                <c:pt idx="2805">
                  <c:v>21973.1080233133</c:v>
                </c:pt>
                <c:pt idx="2806">
                  <c:v>21973.508023313301</c:v>
                </c:pt>
                <c:pt idx="2807">
                  <c:v>21973.571245942399</c:v>
                </c:pt>
                <c:pt idx="2808">
                  <c:v>21973.748023313401</c:v>
                </c:pt>
                <c:pt idx="2809">
                  <c:v>21973.765482751001</c:v>
                </c:pt>
                <c:pt idx="2810">
                  <c:v>21973.908023313201</c:v>
                </c:pt>
                <c:pt idx="2811">
                  <c:v>21974.148023313301</c:v>
                </c:pt>
                <c:pt idx="2812">
                  <c:v>21974.548023313298</c:v>
                </c:pt>
                <c:pt idx="2813">
                  <c:v>21974.805482750999</c:v>
                </c:pt>
                <c:pt idx="2814">
                  <c:v>21974.948023313202</c:v>
                </c:pt>
                <c:pt idx="2815">
                  <c:v>21975.188023313302</c:v>
                </c:pt>
                <c:pt idx="2816">
                  <c:v>21975.588023313201</c:v>
                </c:pt>
                <c:pt idx="2817">
                  <c:v>21975.651245942401</c:v>
                </c:pt>
                <c:pt idx="2818">
                  <c:v>21975.828023313399</c:v>
                </c:pt>
                <c:pt idx="2819">
                  <c:v>21975.900432716298</c:v>
                </c:pt>
                <c:pt idx="2820">
                  <c:v>21976.228023313299</c:v>
                </c:pt>
                <c:pt idx="2821">
                  <c:v>21976.417127955599</c:v>
                </c:pt>
                <c:pt idx="2822">
                  <c:v>21976.834236809002</c:v>
                </c:pt>
                <c:pt idx="2823">
                  <c:v>21976.8680233134</c:v>
                </c:pt>
                <c:pt idx="2824">
                  <c:v>21977.731245942399</c:v>
                </c:pt>
                <c:pt idx="2825">
                  <c:v>21977.908023313401</c:v>
                </c:pt>
                <c:pt idx="2826">
                  <c:v>21978.965482750998</c:v>
                </c:pt>
                <c:pt idx="2827">
                  <c:v>21979.1804327182</c:v>
                </c:pt>
                <c:pt idx="2828">
                  <c:v>21979.811245942401</c:v>
                </c:pt>
                <c:pt idx="2829">
                  <c:v>21982.300432718101</c:v>
                </c:pt>
                <c:pt idx="2830">
                  <c:v>21983.1254827511</c:v>
                </c:pt>
                <c:pt idx="2831">
                  <c:v>21983.6971279555</c:v>
                </c:pt>
                <c:pt idx="2832">
                  <c:v>21986.4604327181</c:v>
                </c:pt>
                <c:pt idx="2833">
                  <c:v>21987.2854827511</c:v>
                </c:pt>
                <c:pt idx="2834">
                  <c:v>21988.940432717802</c:v>
                </c:pt>
                <c:pt idx="2835">
                  <c:v>21989.4367773706</c:v>
                </c:pt>
                <c:pt idx="2836">
                  <c:v>21989.580432718001</c:v>
                </c:pt>
                <c:pt idx="2837">
                  <c:v>21992.700432717898</c:v>
                </c:pt>
                <c:pt idx="2838">
                  <c:v>21994.860432716301</c:v>
                </c:pt>
                <c:pt idx="2839">
                  <c:v>21995.794236809001</c:v>
                </c:pt>
                <c:pt idx="2840">
                  <c:v>21995.820432717901</c:v>
                </c:pt>
                <c:pt idx="2841">
                  <c:v>21995.988023313199</c:v>
                </c:pt>
                <c:pt idx="2842">
                  <c:v>21997.765482751802</c:v>
                </c:pt>
                <c:pt idx="2843">
                  <c:v>21998.405482751699</c:v>
                </c:pt>
                <c:pt idx="2844">
                  <c:v>21998.805482751799</c:v>
                </c:pt>
                <c:pt idx="2845">
                  <c:v>21999.045482751699</c:v>
                </c:pt>
                <c:pt idx="2846">
                  <c:v>21999.4454827517</c:v>
                </c:pt>
                <c:pt idx="2847">
                  <c:v>21999.8454827518</c:v>
                </c:pt>
                <c:pt idx="2848">
                  <c:v>22000.0854827517</c:v>
                </c:pt>
                <c:pt idx="2849">
                  <c:v>22000.465482751799</c:v>
                </c:pt>
                <c:pt idx="2850">
                  <c:v>22000.885482751801</c:v>
                </c:pt>
                <c:pt idx="2851">
                  <c:v>22001.1254827517</c:v>
                </c:pt>
                <c:pt idx="2852">
                  <c:v>22001.5054827518</c:v>
                </c:pt>
                <c:pt idx="2853">
                  <c:v>22001.925482751802</c:v>
                </c:pt>
                <c:pt idx="2854">
                  <c:v>22002.165482751701</c:v>
                </c:pt>
                <c:pt idx="2855">
                  <c:v>22002.545482751801</c:v>
                </c:pt>
                <c:pt idx="2856">
                  <c:v>22002.965482751799</c:v>
                </c:pt>
                <c:pt idx="2857">
                  <c:v>22003.205482751699</c:v>
                </c:pt>
                <c:pt idx="2858">
                  <c:v>22003.585482751801</c:v>
                </c:pt>
                <c:pt idx="2859">
                  <c:v>22004.005482751902</c:v>
                </c:pt>
                <c:pt idx="2860">
                  <c:v>22004.245482751699</c:v>
                </c:pt>
                <c:pt idx="2861">
                  <c:v>22004.625482751799</c:v>
                </c:pt>
                <c:pt idx="2862">
                  <c:v>22004.885482751601</c:v>
                </c:pt>
                <c:pt idx="2863">
                  <c:v>22005.045482751899</c:v>
                </c:pt>
                <c:pt idx="2864">
                  <c:v>22005.2854827517</c:v>
                </c:pt>
                <c:pt idx="2865">
                  <c:v>22005.6654827518</c:v>
                </c:pt>
                <c:pt idx="2866">
                  <c:v>22005.925482751602</c:v>
                </c:pt>
                <c:pt idx="2867">
                  <c:v>22006.325482751701</c:v>
                </c:pt>
                <c:pt idx="2868">
                  <c:v>22006.7054827518</c:v>
                </c:pt>
                <c:pt idx="2869">
                  <c:v>22006.965482751599</c:v>
                </c:pt>
                <c:pt idx="2870">
                  <c:v>22007.0280233132</c:v>
                </c:pt>
                <c:pt idx="2871">
                  <c:v>22007.365482751698</c:v>
                </c:pt>
                <c:pt idx="2872">
                  <c:v>22007.605482751602</c:v>
                </c:pt>
                <c:pt idx="2873">
                  <c:v>22008.005482751701</c:v>
                </c:pt>
                <c:pt idx="2874">
                  <c:v>22008.245482751499</c:v>
                </c:pt>
                <c:pt idx="2875">
                  <c:v>22008.396777370599</c:v>
                </c:pt>
                <c:pt idx="2876">
                  <c:v>22008.645482751599</c:v>
                </c:pt>
                <c:pt idx="2877">
                  <c:v>22008.885482751401</c:v>
                </c:pt>
                <c:pt idx="2878">
                  <c:v>22009.2854827515</c:v>
                </c:pt>
                <c:pt idx="2879">
                  <c:v>22009.5254827514</c:v>
                </c:pt>
                <c:pt idx="2880">
                  <c:v>22009.6854827516</c:v>
                </c:pt>
                <c:pt idx="2881">
                  <c:v>22009.925482751401</c:v>
                </c:pt>
                <c:pt idx="2882">
                  <c:v>22010.325482751501</c:v>
                </c:pt>
                <c:pt idx="2883">
                  <c:v>22010.565482751401</c:v>
                </c:pt>
                <c:pt idx="2884">
                  <c:v>22010.645482750999</c:v>
                </c:pt>
                <c:pt idx="2885">
                  <c:v>22010.725482751601</c:v>
                </c:pt>
                <c:pt idx="2886">
                  <c:v>22010.965482751399</c:v>
                </c:pt>
                <c:pt idx="2887">
                  <c:v>22011.365482751498</c:v>
                </c:pt>
                <c:pt idx="2888">
                  <c:v>22011.605482751402</c:v>
                </c:pt>
                <c:pt idx="2889">
                  <c:v>22011.765482751602</c:v>
                </c:pt>
                <c:pt idx="2890">
                  <c:v>22012.0054827514</c:v>
                </c:pt>
                <c:pt idx="2891">
                  <c:v>22012.405482751499</c:v>
                </c:pt>
                <c:pt idx="2892">
                  <c:v>22012.645482751399</c:v>
                </c:pt>
                <c:pt idx="2893">
                  <c:v>22012.805482751599</c:v>
                </c:pt>
                <c:pt idx="2894">
                  <c:v>22013.045482751499</c:v>
                </c:pt>
                <c:pt idx="2895">
                  <c:v>22013.4454827515</c:v>
                </c:pt>
                <c:pt idx="2896">
                  <c:v>22013.6854827514</c:v>
                </c:pt>
                <c:pt idx="2897">
                  <c:v>22013.8204327163</c:v>
                </c:pt>
                <c:pt idx="2898">
                  <c:v>22013.8454827516</c:v>
                </c:pt>
                <c:pt idx="2899">
                  <c:v>22014.0854827515</c:v>
                </c:pt>
                <c:pt idx="2900">
                  <c:v>22014.485482751501</c:v>
                </c:pt>
                <c:pt idx="2901">
                  <c:v>22014.725482751401</c:v>
                </c:pt>
                <c:pt idx="2902">
                  <c:v>22014.754236809</c:v>
                </c:pt>
                <c:pt idx="2903">
                  <c:v>22015.1254827515</c:v>
                </c:pt>
                <c:pt idx="2904">
                  <c:v>22015.500432716501</c:v>
                </c:pt>
                <c:pt idx="2905">
                  <c:v>22015.5254827516</c:v>
                </c:pt>
                <c:pt idx="2906">
                  <c:v>22015.740432716899</c:v>
                </c:pt>
                <c:pt idx="2907">
                  <c:v>22015.765482751402</c:v>
                </c:pt>
                <c:pt idx="2908">
                  <c:v>22015.845482751</c:v>
                </c:pt>
                <c:pt idx="2909">
                  <c:v>22016.140432716598</c:v>
                </c:pt>
                <c:pt idx="2910">
                  <c:v>22016.165482751501</c:v>
                </c:pt>
                <c:pt idx="2911">
                  <c:v>22016.5404327164</c:v>
                </c:pt>
                <c:pt idx="2912">
                  <c:v>22016.565482751601</c:v>
                </c:pt>
                <c:pt idx="2913">
                  <c:v>22016.780432716801</c:v>
                </c:pt>
                <c:pt idx="2914">
                  <c:v>22016.805482751399</c:v>
                </c:pt>
                <c:pt idx="2915">
                  <c:v>22017.180432716599</c:v>
                </c:pt>
                <c:pt idx="2916">
                  <c:v>22017.205482751498</c:v>
                </c:pt>
                <c:pt idx="2917">
                  <c:v>22017.420432717001</c:v>
                </c:pt>
                <c:pt idx="2918">
                  <c:v>22017.4454827513</c:v>
                </c:pt>
                <c:pt idx="2919">
                  <c:v>22017.580432716401</c:v>
                </c:pt>
                <c:pt idx="2920">
                  <c:v>22017.820432716799</c:v>
                </c:pt>
                <c:pt idx="2921">
                  <c:v>22017.8454827514</c:v>
                </c:pt>
                <c:pt idx="2922">
                  <c:v>22018.140432718199</c:v>
                </c:pt>
                <c:pt idx="2923">
                  <c:v>22018.211245942301</c:v>
                </c:pt>
                <c:pt idx="2924">
                  <c:v>22018.2204327166</c:v>
                </c:pt>
                <c:pt idx="2925">
                  <c:v>22018.460432716998</c:v>
                </c:pt>
                <c:pt idx="2926">
                  <c:v>22018.485482751301</c:v>
                </c:pt>
                <c:pt idx="2927">
                  <c:v>22018.620432716401</c:v>
                </c:pt>
                <c:pt idx="2928">
                  <c:v>22018.8604327168</c:v>
                </c:pt>
                <c:pt idx="2929">
                  <c:v>22019.260432716601</c:v>
                </c:pt>
                <c:pt idx="2930">
                  <c:v>22019.500432716999</c:v>
                </c:pt>
                <c:pt idx="2931">
                  <c:v>22019.660432716399</c:v>
                </c:pt>
                <c:pt idx="2932">
                  <c:v>22019.9004327168</c:v>
                </c:pt>
                <c:pt idx="2933">
                  <c:v>22020.005482750999</c:v>
                </c:pt>
                <c:pt idx="2934">
                  <c:v>22020.1348337782</c:v>
                </c:pt>
                <c:pt idx="2935">
                  <c:v>22020.300432716602</c:v>
                </c:pt>
                <c:pt idx="2936">
                  <c:v>22020.540432717</c:v>
                </c:pt>
                <c:pt idx="2937">
                  <c:v>22020.7004327164</c:v>
                </c:pt>
                <c:pt idx="2938">
                  <c:v>22020.940432716801</c:v>
                </c:pt>
                <c:pt idx="2939">
                  <c:v>22020.974983846299</c:v>
                </c:pt>
                <c:pt idx="2940">
                  <c:v>22021.174833778201</c:v>
                </c:pt>
                <c:pt idx="2941">
                  <c:v>22021.180432717199</c:v>
                </c:pt>
                <c:pt idx="2942">
                  <c:v>22021.260432718202</c:v>
                </c:pt>
                <c:pt idx="2943">
                  <c:v>22021.331245942401</c:v>
                </c:pt>
                <c:pt idx="2944">
                  <c:v>22021.340432716501</c:v>
                </c:pt>
                <c:pt idx="2945">
                  <c:v>22021.580432716899</c:v>
                </c:pt>
                <c:pt idx="2946">
                  <c:v>22021.740432716299</c:v>
                </c:pt>
                <c:pt idx="2947">
                  <c:v>22021.9804327167</c:v>
                </c:pt>
                <c:pt idx="2948">
                  <c:v>22022.220432717098</c:v>
                </c:pt>
                <c:pt idx="2949">
                  <c:v>22022.245482751299</c:v>
                </c:pt>
                <c:pt idx="2950">
                  <c:v>22022.380432716502</c:v>
                </c:pt>
                <c:pt idx="2951">
                  <c:v>22022.6204327169</c:v>
                </c:pt>
                <c:pt idx="2952">
                  <c:v>22022.780432716299</c:v>
                </c:pt>
                <c:pt idx="2953">
                  <c:v>22022.8854827512</c:v>
                </c:pt>
                <c:pt idx="2954">
                  <c:v>22023.020432716701</c:v>
                </c:pt>
                <c:pt idx="2955">
                  <c:v>22023.260432717099</c:v>
                </c:pt>
                <c:pt idx="2956">
                  <c:v>22023.2854827513</c:v>
                </c:pt>
                <c:pt idx="2957">
                  <c:v>22023.420432716499</c:v>
                </c:pt>
                <c:pt idx="2958">
                  <c:v>22023.525482751102</c:v>
                </c:pt>
                <c:pt idx="2959">
                  <c:v>22023.660432716901</c:v>
                </c:pt>
                <c:pt idx="2960">
                  <c:v>22023.925482751201</c:v>
                </c:pt>
                <c:pt idx="2961">
                  <c:v>22024.060432716698</c:v>
                </c:pt>
                <c:pt idx="2962">
                  <c:v>22024.165482751101</c:v>
                </c:pt>
                <c:pt idx="2963">
                  <c:v>22024.3004327171</c:v>
                </c:pt>
                <c:pt idx="2964">
                  <c:v>22024.325482751301</c:v>
                </c:pt>
                <c:pt idx="2965">
                  <c:v>22024.4604327165</c:v>
                </c:pt>
                <c:pt idx="2966">
                  <c:v>22024.565482751201</c:v>
                </c:pt>
                <c:pt idx="2967">
                  <c:v>22024.700432716902</c:v>
                </c:pt>
                <c:pt idx="2968">
                  <c:v>22024.965482751199</c:v>
                </c:pt>
                <c:pt idx="2969">
                  <c:v>22025.100432716699</c:v>
                </c:pt>
                <c:pt idx="2970">
                  <c:v>22025.340432717101</c:v>
                </c:pt>
                <c:pt idx="2971">
                  <c:v>22025.365482751298</c:v>
                </c:pt>
                <c:pt idx="2972">
                  <c:v>22025.4204327181</c:v>
                </c:pt>
                <c:pt idx="2973">
                  <c:v>22025.605482751202</c:v>
                </c:pt>
                <c:pt idx="2974">
                  <c:v>22026.005482751199</c:v>
                </c:pt>
                <c:pt idx="2975">
                  <c:v>22026.380432717</c:v>
                </c:pt>
                <c:pt idx="2976">
                  <c:v>22026.405482751299</c:v>
                </c:pt>
                <c:pt idx="2977">
                  <c:v>22026.531245942399</c:v>
                </c:pt>
                <c:pt idx="2978">
                  <c:v>22026.645482751199</c:v>
                </c:pt>
                <c:pt idx="2979">
                  <c:v>22027.045482751299</c:v>
                </c:pt>
                <c:pt idx="2980">
                  <c:v>22027.356777370602</c:v>
                </c:pt>
                <c:pt idx="2981">
                  <c:v>22027.6854827512</c:v>
                </c:pt>
                <c:pt idx="2982">
                  <c:v>22028.085482751299</c:v>
                </c:pt>
                <c:pt idx="2983">
                  <c:v>22028.325482751101</c:v>
                </c:pt>
                <c:pt idx="2984">
                  <c:v>22028.540432718</c:v>
                </c:pt>
                <c:pt idx="2985">
                  <c:v>22028.725482751201</c:v>
                </c:pt>
                <c:pt idx="2986">
                  <c:v>22029.100432717201</c:v>
                </c:pt>
                <c:pt idx="2987">
                  <c:v>22029.1254827513</c:v>
                </c:pt>
                <c:pt idx="2988">
                  <c:v>22029.340432717599</c:v>
                </c:pt>
                <c:pt idx="2989">
                  <c:v>22029.740432717401</c:v>
                </c:pt>
                <c:pt idx="2990">
                  <c:v>22029.765482751201</c:v>
                </c:pt>
                <c:pt idx="2991">
                  <c:v>22030.140432717199</c:v>
                </c:pt>
                <c:pt idx="2992">
                  <c:v>22030.165482751301</c:v>
                </c:pt>
                <c:pt idx="2993">
                  <c:v>22030.3804327176</c:v>
                </c:pt>
                <c:pt idx="2994">
                  <c:v>22030.414513707601</c:v>
                </c:pt>
                <c:pt idx="2995">
                  <c:v>22030.691245942398</c:v>
                </c:pt>
                <c:pt idx="2996">
                  <c:v>22030.780432717402</c:v>
                </c:pt>
                <c:pt idx="2997">
                  <c:v>22030.805482751199</c:v>
                </c:pt>
                <c:pt idx="2998">
                  <c:v>22031.0204327178</c:v>
                </c:pt>
                <c:pt idx="2999">
                  <c:v>22031.205482751298</c:v>
                </c:pt>
                <c:pt idx="3000">
                  <c:v>22031.420432717499</c:v>
                </c:pt>
                <c:pt idx="3001">
                  <c:v>22031.4454827511</c:v>
                </c:pt>
                <c:pt idx="3002">
                  <c:v>22031.660432717901</c:v>
                </c:pt>
                <c:pt idx="3003">
                  <c:v>22031.820432717301</c:v>
                </c:pt>
                <c:pt idx="3004">
                  <c:v>22031.8454827512</c:v>
                </c:pt>
                <c:pt idx="3005">
                  <c:v>22032.060432717699</c:v>
                </c:pt>
                <c:pt idx="3006">
                  <c:v>22032.4604327175</c:v>
                </c:pt>
                <c:pt idx="3007">
                  <c:v>22032.485482751101</c:v>
                </c:pt>
                <c:pt idx="3008">
                  <c:v>22032.860432717302</c:v>
                </c:pt>
                <c:pt idx="3009">
                  <c:v>22033.1004327177</c:v>
                </c:pt>
                <c:pt idx="3010">
                  <c:v>22033.500432717501</c:v>
                </c:pt>
                <c:pt idx="3011">
                  <c:v>22033.5345137076</c:v>
                </c:pt>
                <c:pt idx="3012">
                  <c:v>22033.714236808999</c:v>
                </c:pt>
                <c:pt idx="3013">
                  <c:v>22033.900432717299</c:v>
                </c:pt>
                <c:pt idx="3014">
                  <c:v>22034.140432717701</c:v>
                </c:pt>
                <c:pt idx="3015">
                  <c:v>22034.540432717498</c:v>
                </c:pt>
                <c:pt idx="3016">
                  <c:v>22034.574513707601</c:v>
                </c:pt>
                <c:pt idx="3017">
                  <c:v>22034.7804327179</c:v>
                </c:pt>
                <c:pt idx="3018">
                  <c:v>22034.8512459425</c:v>
                </c:pt>
                <c:pt idx="3019">
                  <c:v>22034.9404327173</c:v>
                </c:pt>
                <c:pt idx="3020">
                  <c:v>22035.180432717701</c:v>
                </c:pt>
                <c:pt idx="3021">
                  <c:v>22035.580432717499</c:v>
                </c:pt>
                <c:pt idx="3022">
                  <c:v>22035.749028199902</c:v>
                </c:pt>
                <c:pt idx="3023">
                  <c:v>22035.980432717301</c:v>
                </c:pt>
                <c:pt idx="3024">
                  <c:v>22036.220432717699</c:v>
                </c:pt>
                <c:pt idx="3025">
                  <c:v>22036.620432717398</c:v>
                </c:pt>
                <c:pt idx="3026">
                  <c:v>22037.0204327172</c:v>
                </c:pt>
                <c:pt idx="3027">
                  <c:v>22037.260432717601</c:v>
                </c:pt>
                <c:pt idx="3028">
                  <c:v>22037.660432717399</c:v>
                </c:pt>
                <c:pt idx="3029">
                  <c:v>22037.694513707502</c:v>
                </c:pt>
                <c:pt idx="3030">
                  <c:v>22037.900432717801</c:v>
                </c:pt>
                <c:pt idx="3031">
                  <c:v>22038.0604327172</c:v>
                </c:pt>
                <c:pt idx="3032">
                  <c:v>22038.300432717599</c:v>
                </c:pt>
                <c:pt idx="3033">
                  <c:v>22038.7004327174</c:v>
                </c:pt>
                <c:pt idx="3034">
                  <c:v>22039.0112459425</c:v>
                </c:pt>
                <c:pt idx="3035">
                  <c:v>22039.934983846299</c:v>
                </c:pt>
                <c:pt idx="3036">
                  <c:v>22039.980432717799</c:v>
                </c:pt>
                <c:pt idx="3037">
                  <c:v>22040.2454827519</c:v>
                </c:pt>
                <c:pt idx="3038">
                  <c:v>22040.814513707399</c:v>
                </c:pt>
                <c:pt idx="3039">
                  <c:v>22041.2854827519</c:v>
                </c:pt>
                <c:pt idx="3040">
                  <c:v>22043.771074818</c:v>
                </c:pt>
                <c:pt idx="3041">
                  <c:v>22043.934513707401</c:v>
                </c:pt>
                <c:pt idx="3042">
                  <c:v>22046.316777370601</c:v>
                </c:pt>
                <c:pt idx="3043">
                  <c:v>22047.054513707299</c:v>
                </c:pt>
                <c:pt idx="3044">
                  <c:v>22052.674236809002</c:v>
                </c:pt>
                <c:pt idx="3045">
                  <c:v>22053.400028550001</c:v>
                </c:pt>
                <c:pt idx="3046">
                  <c:v>22053.747177638601</c:v>
                </c:pt>
                <c:pt idx="3047">
                  <c:v>22058.894983846301</c:v>
                </c:pt>
                <c:pt idx="3048">
                  <c:v>22061.451176996899</c:v>
                </c:pt>
                <c:pt idx="3049">
                  <c:v>22062.731074818101</c:v>
                </c:pt>
                <c:pt idx="3050">
                  <c:v>22064.220432716102</c:v>
                </c:pt>
                <c:pt idx="3051">
                  <c:v>22065.2767773706</c:v>
                </c:pt>
                <c:pt idx="3052">
                  <c:v>22066.285882012999</c:v>
                </c:pt>
                <c:pt idx="3053">
                  <c:v>22071.634236809001</c:v>
                </c:pt>
                <c:pt idx="3054">
                  <c:v>22072.7071776386</c:v>
                </c:pt>
                <c:pt idx="3055">
                  <c:v>22075.536156158501</c:v>
                </c:pt>
                <c:pt idx="3056">
                  <c:v>22076.336156159199</c:v>
                </c:pt>
                <c:pt idx="3057">
                  <c:v>22077.616156158601</c:v>
                </c:pt>
                <c:pt idx="3058">
                  <c:v>22077.8549838463</c:v>
                </c:pt>
                <c:pt idx="3059">
                  <c:v>22079.056156159</c:v>
                </c:pt>
                <c:pt idx="3060">
                  <c:v>22079.420432716001</c:v>
                </c:pt>
                <c:pt idx="3061">
                  <c:v>22079.696156158599</c:v>
                </c:pt>
                <c:pt idx="3062">
                  <c:v>22080.411176997</c:v>
                </c:pt>
                <c:pt idx="3063">
                  <c:v>22081.6910748181</c:v>
                </c:pt>
                <c:pt idx="3064">
                  <c:v>22082.176156159101</c:v>
                </c:pt>
                <c:pt idx="3065">
                  <c:v>22082.816156158799</c:v>
                </c:pt>
                <c:pt idx="3066">
                  <c:v>22083.580432715898</c:v>
                </c:pt>
                <c:pt idx="3067">
                  <c:v>22084.236777370599</c:v>
                </c:pt>
                <c:pt idx="3068">
                  <c:v>22085.2458820131</c:v>
                </c:pt>
                <c:pt idx="3069">
                  <c:v>22085.296156159198</c:v>
                </c:pt>
                <c:pt idx="3070">
                  <c:v>22085.936156158899</c:v>
                </c:pt>
                <c:pt idx="3071">
                  <c:v>22086.0854827519</c:v>
                </c:pt>
                <c:pt idx="3072">
                  <c:v>22087.0261561601</c:v>
                </c:pt>
                <c:pt idx="3073">
                  <c:v>22087.839028202299</c:v>
                </c:pt>
                <c:pt idx="3074">
                  <c:v>22088.066156160199</c:v>
                </c:pt>
                <c:pt idx="3075">
                  <c:v>22088.126156159698</c:v>
                </c:pt>
                <c:pt idx="3076">
                  <c:v>22088.556156158498</c:v>
                </c:pt>
                <c:pt idx="3077">
                  <c:v>22088.936156159802</c:v>
                </c:pt>
                <c:pt idx="3078">
                  <c:v>22089.1061561602</c:v>
                </c:pt>
                <c:pt idx="3079">
                  <c:v>22089.746156159901</c:v>
                </c:pt>
                <c:pt idx="3080">
                  <c:v>22090.146156160201</c:v>
                </c:pt>
                <c:pt idx="3081">
                  <c:v>22090.786156159898</c:v>
                </c:pt>
                <c:pt idx="3082">
                  <c:v>22091.1861561603</c:v>
                </c:pt>
                <c:pt idx="3083">
                  <c:v>22091.667177638599</c:v>
                </c:pt>
                <c:pt idx="3084">
                  <c:v>22091.676156158599</c:v>
                </c:pt>
                <c:pt idx="3085">
                  <c:v>22091.826156159899</c:v>
                </c:pt>
                <c:pt idx="3086">
                  <c:v>22091.979028202401</c:v>
                </c:pt>
                <c:pt idx="3087">
                  <c:v>22092.226156160301</c:v>
                </c:pt>
                <c:pt idx="3088">
                  <c:v>22092.540432715901</c:v>
                </c:pt>
                <c:pt idx="3089">
                  <c:v>22092.576156159499</c:v>
                </c:pt>
                <c:pt idx="3090">
                  <c:v>22092.626156160699</c:v>
                </c:pt>
                <c:pt idx="3091">
                  <c:v>22092.866156159998</c:v>
                </c:pt>
                <c:pt idx="3092">
                  <c:v>22093.266156160302</c:v>
                </c:pt>
                <c:pt idx="3093">
                  <c:v>22093.6161561595</c:v>
                </c:pt>
                <c:pt idx="3094">
                  <c:v>22093.906156159999</c:v>
                </c:pt>
                <c:pt idx="3095">
                  <c:v>22094.306156160401</c:v>
                </c:pt>
                <c:pt idx="3096">
                  <c:v>22094.405482751899</c:v>
                </c:pt>
                <c:pt idx="3097">
                  <c:v>22094.656156159501</c:v>
                </c:pt>
                <c:pt idx="3098">
                  <c:v>22094.7961561587</c:v>
                </c:pt>
                <c:pt idx="3099">
                  <c:v>22094.94615616</c:v>
                </c:pt>
                <c:pt idx="3100">
                  <c:v>22095.099028202501</c:v>
                </c:pt>
                <c:pt idx="3101">
                  <c:v>22095.346156160402</c:v>
                </c:pt>
                <c:pt idx="3102">
                  <c:v>22095.6961561596</c:v>
                </c:pt>
                <c:pt idx="3103">
                  <c:v>22095.986156160099</c:v>
                </c:pt>
                <c:pt idx="3104">
                  <c:v>22096.506156159601</c:v>
                </c:pt>
                <c:pt idx="3105">
                  <c:v>22096.8149838463</c:v>
                </c:pt>
                <c:pt idx="3106">
                  <c:v>22097.316156159701</c:v>
                </c:pt>
                <c:pt idx="3107">
                  <c:v>22097.916156158899</c:v>
                </c:pt>
                <c:pt idx="3108">
                  <c:v>22098.2190282027</c:v>
                </c:pt>
                <c:pt idx="3109">
                  <c:v>22098.331176996999</c:v>
                </c:pt>
                <c:pt idx="3110">
                  <c:v>22098.416156159299</c:v>
                </c:pt>
                <c:pt idx="3111">
                  <c:v>22099.456156159398</c:v>
                </c:pt>
                <c:pt idx="3112">
                  <c:v>22100.496156159399</c:v>
                </c:pt>
                <c:pt idx="3113">
                  <c:v>22100.651074818099</c:v>
                </c:pt>
                <c:pt idx="3114">
                  <c:v>22101.036156159</c:v>
                </c:pt>
                <c:pt idx="3115">
                  <c:v>22101.339028202801</c:v>
                </c:pt>
                <c:pt idx="3116">
                  <c:v>22101.5361561594</c:v>
                </c:pt>
                <c:pt idx="3117">
                  <c:v>22103.196777370598</c:v>
                </c:pt>
                <c:pt idx="3118">
                  <c:v>22104.156156159101</c:v>
                </c:pt>
                <c:pt idx="3119">
                  <c:v>22104.205882013099</c:v>
                </c:pt>
                <c:pt idx="3120">
                  <c:v>22104.459028202898</c:v>
                </c:pt>
                <c:pt idx="3121">
                  <c:v>22107.276156159201</c:v>
                </c:pt>
                <c:pt idx="3122">
                  <c:v>22109.554236808901</c:v>
                </c:pt>
                <c:pt idx="3123">
                  <c:v>22110.3542368091</c:v>
                </c:pt>
                <c:pt idx="3124">
                  <c:v>22110.546156160599</c:v>
                </c:pt>
                <c:pt idx="3125">
                  <c:v>22110.627177638598</c:v>
                </c:pt>
                <c:pt idx="3126">
                  <c:v>22111.192050375801</c:v>
                </c:pt>
                <c:pt idx="3127">
                  <c:v>22114.947177639198</c:v>
                </c:pt>
                <c:pt idx="3128">
                  <c:v>22115.774983846299</c:v>
                </c:pt>
                <c:pt idx="3129">
                  <c:v>22117.291176997001</c:v>
                </c:pt>
                <c:pt idx="3130">
                  <c:v>22118.466156160499</c:v>
                </c:pt>
                <c:pt idx="3131">
                  <c:v>22119.107177639198</c:v>
                </c:pt>
                <c:pt idx="3132">
                  <c:v>22119.506156160602</c:v>
                </c:pt>
                <c:pt idx="3133">
                  <c:v>22119.611074818102</c:v>
                </c:pt>
                <c:pt idx="3134">
                  <c:v>22122.156777370601</c:v>
                </c:pt>
                <c:pt idx="3135">
                  <c:v>22122.227177639201</c:v>
                </c:pt>
                <c:pt idx="3136">
                  <c:v>22123.165882013102</c:v>
                </c:pt>
                <c:pt idx="3137">
                  <c:v>22126.387177639099</c:v>
                </c:pt>
                <c:pt idx="3138">
                  <c:v>22128.165482751901</c:v>
                </c:pt>
                <c:pt idx="3139">
                  <c:v>22128.5142368089</c:v>
                </c:pt>
                <c:pt idx="3140">
                  <c:v>22129.205482751899</c:v>
                </c:pt>
                <c:pt idx="3141">
                  <c:v>22129.587177638601</c:v>
                </c:pt>
                <c:pt idx="3142">
                  <c:v>22130.547177639099</c:v>
                </c:pt>
                <c:pt idx="3143">
                  <c:v>22131.5004327159</c:v>
                </c:pt>
                <c:pt idx="3144">
                  <c:v>22134.707177639099</c:v>
                </c:pt>
                <c:pt idx="3145">
                  <c:v>22134.734983846301</c:v>
                </c:pt>
                <c:pt idx="3146">
                  <c:v>22135.6604327159</c:v>
                </c:pt>
                <c:pt idx="3147">
                  <c:v>22136.251176997001</c:v>
                </c:pt>
                <c:pt idx="3148">
                  <c:v>22137.326156160401</c:v>
                </c:pt>
                <c:pt idx="3149">
                  <c:v>22137.629028204199</c:v>
                </c:pt>
                <c:pt idx="3150">
                  <c:v>22137.827177639101</c:v>
                </c:pt>
                <c:pt idx="3151">
                  <c:v>22138.571074818199</c:v>
                </c:pt>
                <c:pt idx="3152">
                  <c:v>22140.076777370599</c:v>
                </c:pt>
                <c:pt idx="3153">
                  <c:v>22140.931245943299</c:v>
                </c:pt>
                <c:pt idx="3154">
                  <c:v>22141.486156160499</c:v>
                </c:pt>
                <c:pt idx="3155">
                  <c:v>22141.971245943299</c:v>
                </c:pt>
                <c:pt idx="3156">
                  <c:v>22143.211176998098</c:v>
                </c:pt>
                <c:pt idx="3157">
                  <c:v>22146.331176997999</c:v>
                </c:pt>
                <c:pt idx="3158">
                  <c:v>22147.371176998</c:v>
                </c:pt>
                <c:pt idx="3159">
                  <c:v>22147.474236808899</c:v>
                </c:pt>
                <c:pt idx="3160">
                  <c:v>22147.507177638599</c:v>
                </c:pt>
                <c:pt idx="3161">
                  <c:v>22151.531176997902</c:v>
                </c:pt>
                <c:pt idx="3162">
                  <c:v>22153.565882012899</c:v>
                </c:pt>
                <c:pt idx="3163">
                  <c:v>22153.694983846301</c:v>
                </c:pt>
                <c:pt idx="3164">
                  <c:v>22154.651176997901</c:v>
                </c:pt>
                <c:pt idx="3165">
                  <c:v>22154.9790282018</c:v>
                </c:pt>
                <c:pt idx="3166">
                  <c:v>22155.211176997102</c:v>
                </c:pt>
                <c:pt idx="3167">
                  <c:v>22156.491074818201</c:v>
                </c:pt>
                <c:pt idx="3168">
                  <c:v>22156.731176997801</c:v>
                </c:pt>
                <c:pt idx="3169">
                  <c:v>22159.036777370598</c:v>
                </c:pt>
                <c:pt idx="3170">
                  <c:v>22159.851176997799</c:v>
                </c:pt>
                <c:pt idx="3171">
                  <c:v>22160.179028201699</c:v>
                </c:pt>
                <c:pt idx="3172">
                  <c:v>22160.8911769978</c:v>
                </c:pt>
                <c:pt idx="3173">
                  <c:v>22161.0858820131</c:v>
                </c:pt>
                <c:pt idx="3174">
                  <c:v>22162.731176997298</c:v>
                </c:pt>
                <c:pt idx="3175">
                  <c:v>22163.1311769971</c:v>
                </c:pt>
                <c:pt idx="3176">
                  <c:v>22163.299028201702</c:v>
                </c:pt>
                <c:pt idx="3177">
                  <c:v>22163.771176997299</c:v>
                </c:pt>
                <c:pt idx="3178">
                  <c:v>22164.171176997101</c:v>
                </c:pt>
                <c:pt idx="3179">
                  <c:v>22164.8111769973</c:v>
                </c:pt>
                <c:pt idx="3180">
                  <c:v>22165.4511769975</c:v>
                </c:pt>
                <c:pt idx="3181">
                  <c:v>22165.851176997199</c:v>
                </c:pt>
                <c:pt idx="3182">
                  <c:v>22166.434236808898</c:v>
                </c:pt>
                <c:pt idx="3183">
                  <c:v>22166.467177638599</c:v>
                </c:pt>
                <c:pt idx="3184">
                  <c:v>22166.491176997399</c:v>
                </c:pt>
                <c:pt idx="3185">
                  <c:v>22166.8911769972</c:v>
                </c:pt>
                <c:pt idx="3186">
                  <c:v>22167.5311769974</c:v>
                </c:pt>
                <c:pt idx="3187">
                  <c:v>22167.931176997201</c:v>
                </c:pt>
                <c:pt idx="3188">
                  <c:v>22168.499028201601</c:v>
                </c:pt>
                <c:pt idx="3189">
                  <c:v>22168.5711769974</c:v>
                </c:pt>
                <c:pt idx="3190">
                  <c:v>22168.971176997198</c:v>
                </c:pt>
                <c:pt idx="3191">
                  <c:v>22169.611176997401</c:v>
                </c:pt>
                <c:pt idx="3192">
                  <c:v>22170.011176997199</c:v>
                </c:pt>
                <c:pt idx="3193">
                  <c:v>22170.651176997399</c:v>
                </c:pt>
                <c:pt idx="3194">
                  <c:v>22171.051176997102</c:v>
                </c:pt>
                <c:pt idx="3195">
                  <c:v>22171.691176997301</c:v>
                </c:pt>
                <c:pt idx="3196">
                  <c:v>22172.091176997099</c:v>
                </c:pt>
                <c:pt idx="3197">
                  <c:v>22172.6549838463</c:v>
                </c:pt>
                <c:pt idx="3198">
                  <c:v>22172.659028201499</c:v>
                </c:pt>
                <c:pt idx="3199">
                  <c:v>22174.411176997499</c:v>
                </c:pt>
                <c:pt idx="3200">
                  <c:v>22174.739028201398</c:v>
                </c:pt>
                <c:pt idx="3201">
                  <c:v>22175.051176997698</c:v>
                </c:pt>
                <c:pt idx="3202">
                  <c:v>22175.4510748182</c:v>
                </c:pt>
                <c:pt idx="3203">
                  <c:v>22175.987177639199</c:v>
                </c:pt>
                <c:pt idx="3204">
                  <c:v>22176.091176997601</c:v>
                </c:pt>
                <c:pt idx="3205">
                  <c:v>22177.1071776387</c:v>
                </c:pt>
                <c:pt idx="3206">
                  <c:v>22177.131176997598</c:v>
                </c:pt>
                <c:pt idx="3207">
                  <c:v>22177.996777370699</c:v>
                </c:pt>
                <c:pt idx="3208">
                  <c:v>22178.067177639201</c:v>
                </c:pt>
                <c:pt idx="3209">
                  <c:v>22178.147177638701</c:v>
                </c:pt>
                <c:pt idx="3210">
                  <c:v>22178.171176997599</c:v>
                </c:pt>
                <c:pt idx="3211">
                  <c:v>22178.716777370999</c:v>
                </c:pt>
                <c:pt idx="3212">
                  <c:v>22178.787177638798</c:v>
                </c:pt>
                <c:pt idx="3213">
                  <c:v>22179.187177638702</c:v>
                </c:pt>
                <c:pt idx="3214">
                  <c:v>22179.2111769976</c:v>
                </c:pt>
                <c:pt idx="3215">
                  <c:v>22179.827177638799</c:v>
                </c:pt>
                <c:pt idx="3216">
                  <c:v>22180.045882013201</c:v>
                </c:pt>
                <c:pt idx="3217">
                  <c:v>22180.227177638699</c:v>
                </c:pt>
                <c:pt idx="3218">
                  <c:v>22180.251176997601</c:v>
                </c:pt>
                <c:pt idx="3219">
                  <c:v>22180.867177638698</c:v>
                </c:pt>
                <c:pt idx="3220">
                  <c:v>22181.2671776387</c:v>
                </c:pt>
                <c:pt idx="3221">
                  <c:v>22181.2911769975</c:v>
                </c:pt>
                <c:pt idx="3222">
                  <c:v>22181.452295969601</c:v>
                </c:pt>
                <c:pt idx="3223">
                  <c:v>22181.907177638699</c:v>
                </c:pt>
                <c:pt idx="3224">
                  <c:v>22182.307177638701</c:v>
                </c:pt>
                <c:pt idx="3225">
                  <c:v>22182.331176997501</c:v>
                </c:pt>
                <c:pt idx="3226">
                  <c:v>22182.9471776387</c:v>
                </c:pt>
                <c:pt idx="3227">
                  <c:v>22183.267177639202</c:v>
                </c:pt>
                <c:pt idx="3228">
                  <c:v>22183.347177638701</c:v>
                </c:pt>
                <c:pt idx="3229">
                  <c:v>22183.987177638701</c:v>
                </c:pt>
                <c:pt idx="3230">
                  <c:v>22184.3542368089</c:v>
                </c:pt>
                <c:pt idx="3231">
                  <c:v>22184.387177638699</c:v>
                </c:pt>
                <c:pt idx="3232">
                  <c:v>22185.027177638702</c:v>
                </c:pt>
                <c:pt idx="3233">
                  <c:v>22185.4271776387</c:v>
                </c:pt>
                <c:pt idx="3234">
                  <c:v>22185.6122959696</c:v>
                </c:pt>
                <c:pt idx="3235">
                  <c:v>22186.067177638699</c:v>
                </c:pt>
                <c:pt idx="3236">
                  <c:v>22187.747177638801</c:v>
                </c:pt>
                <c:pt idx="3237">
                  <c:v>22188.467177639101</c:v>
                </c:pt>
                <c:pt idx="3238">
                  <c:v>22189.7722959696</c:v>
                </c:pt>
                <c:pt idx="3239">
                  <c:v>22191.507177638799</c:v>
                </c:pt>
                <c:pt idx="3240">
                  <c:v>22191.614983846299</c:v>
                </c:pt>
                <c:pt idx="3241">
                  <c:v>22192.147177638901</c:v>
                </c:pt>
                <c:pt idx="3242">
                  <c:v>22192.387177639001</c:v>
                </c:pt>
                <c:pt idx="3243">
                  <c:v>22192.5471776388</c:v>
                </c:pt>
                <c:pt idx="3244">
                  <c:v>22193.027177639</c:v>
                </c:pt>
                <c:pt idx="3245">
                  <c:v>22193.187177638902</c:v>
                </c:pt>
                <c:pt idx="3246">
                  <c:v>22193.427177639001</c:v>
                </c:pt>
                <c:pt idx="3247">
                  <c:v>22193.587177638801</c:v>
                </c:pt>
                <c:pt idx="3248">
                  <c:v>22193.667177639101</c:v>
                </c:pt>
                <c:pt idx="3249">
                  <c:v>22193.827177638901</c:v>
                </c:pt>
                <c:pt idx="3250">
                  <c:v>22193.9322959696</c:v>
                </c:pt>
                <c:pt idx="3251">
                  <c:v>22194.067177639001</c:v>
                </c:pt>
                <c:pt idx="3252">
                  <c:v>22194.227177638801</c:v>
                </c:pt>
                <c:pt idx="3253">
                  <c:v>22194.411074818199</c:v>
                </c:pt>
                <c:pt idx="3254">
                  <c:v>22194.467177638999</c:v>
                </c:pt>
                <c:pt idx="3255">
                  <c:v>22194.556777370999</c:v>
                </c:pt>
                <c:pt idx="3256">
                  <c:v>22194.627177638798</c:v>
                </c:pt>
                <c:pt idx="3257">
                  <c:v>22194.867177638898</c:v>
                </c:pt>
                <c:pt idx="3258">
                  <c:v>22195.107177639002</c:v>
                </c:pt>
                <c:pt idx="3259">
                  <c:v>22195.267177638802</c:v>
                </c:pt>
                <c:pt idx="3260">
                  <c:v>22195.507177639</c:v>
                </c:pt>
                <c:pt idx="3261">
                  <c:v>22195.667177638799</c:v>
                </c:pt>
                <c:pt idx="3262">
                  <c:v>22195.907177638899</c:v>
                </c:pt>
                <c:pt idx="3263">
                  <c:v>22196.147177638999</c:v>
                </c:pt>
                <c:pt idx="3264">
                  <c:v>22196.307177638799</c:v>
                </c:pt>
                <c:pt idx="3265">
                  <c:v>22196.547177639</c:v>
                </c:pt>
                <c:pt idx="3266">
                  <c:v>22196.7071776388</c:v>
                </c:pt>
                <c:pt idx="3267">
                  <c:v>22196.9471776389</c:v>
                </c:pt>
                <c:pt idx="3268">
                  <c:v>22197.052295969501</c:v>
                </c:pt>
                <c:pt idx="3269">
                  <c:v>22197.187177639</c:v>
                </c:pt>
                <c:pt idx="3270">
                  <c:v>22197.3471776388</c:v>
                </c:pt>
                <c:pt idx="3271">
                  <c:v>22197.587177638899</c:v>
                </c:pt>
                <c:pt idx="3272">
                  <c:v>22197.987177638901</c:v>
                </c:pt>
                <c:pt idx="3273">
                  <c:v>22198.227177639001</c:v>
                </c:pt>
                <c:pt idx="3274">
                  <c:v>22198.3871776388</c:v>
                </c:pt>
                <c:pt idx="3275">
                  <c:v>22198.6271776389</c:v>
                </c:pt>
                <c:pt idx="3276">
                  <c:v>22198.7311769968</c:v>
                </c:pt>
                <c:pt idx="3277">
                  <c:v>22198.867177639098</c:v>
                </c:pt>
                <c:pt idx="3278">
                  <c:v>22199.0058820132</c:v>
                </c:pt>
                <c:pt idx="3279">
                  <c:v>22199.027177638902</c:v>
                </c:pt>
                <c:pt idx="3280">
                  <c:v>22199.267177639002</c:v>
                </c:pt>
                <c:pt idx="3281">
                  <c:v>22199.371176997</c:v>
                </c:pt>
                <c:pt idx="3282">
                  <c:v>22199.427177638801</c:v>
                </c:pt>
                <c:pt idx="3283">
                  <c:v>22199.667177638901</c:v>
                </c:pt>
                <c:pt idx="3284">
                  <c:v>22200.067177638899</c:v>
                </c:pt>
                <c:pt idx="3285">
                  <c:v>22200.307177638999</c:v>
                </c:pt>
                <c:pt idx="3286">
                  <c:v>22200.467177638799</c:v>
                </c:pt>
                <c:pt idx="3287">
                  <c:v>22200.707177638898</c:v>
                </c:pt>
                <c:pt idx="3288">
                  <c:v>22200.9471776391</c:v>
                </c:pt>
                <c:pt idx="3289">
                  <c:v>22201.1071776389</c:v>
                </c:pt>
                <c:pt idx="3290">
                  <c:v>22201.212295969501</c:v>
                </c:pt>
                <c:pt idx="3291">
                  <c:v>22201.347177639</c:v>
                </c:pt>
                <c:pt idx="3292">
                  <c:v>22201.747177638899</c:v>
                </c:pt>
                <c:pt idx="3293">
                  <c:v>22201.987177638999</c:v>
                </c:pt>
                <c:pt idx="3294">
                  <c:v>22204.3322959695</c:v>
                </c:pt>
                <c:pt idx="3295">
                  <c:v>22208.5471776386</c:v>
                </c:pt>
                <c:pt idx="3296">
                  <c:v>22209.534983846301</c:v>
                </c:pt>
                <c:pt idx="3297">
                  <c:v>22210.594236809</c:v>
                </c:pt>
                <c:pt idx="3298">
                  <c:v>22213.2190282007</c:v>
                </c:pt>
                <c:pt idx="3299">
                  <c:v>22213.3710748183</c:v>
                </c:pt>
                <c:pt idx="3300">
                  <c:v>22215.827177638599</c:v>
                </c:pt>
                <c:pt idx="3301">
                  <c:v>22216.956777370699</c:v>
                </c:pt>
                <c:pt idx="3302">
                  <c:v>22217.965882013199</c:v>
                </c:pt>
                <c:pt idx="3303">
                  <c:v>22221.539028200499</c:v>
                </c:pt>
                <c:pt idx="3304">
                  <c:v>22222.956777370498</c:v>
                </c:pt>
                <c:pt idx="3305">
                  <c:v>22228.4949838463</c:v>
                </c:pt>
                <c:pt idx="3306">
                  <c:v>22230.396777371101</c:v>
                </c:pt>
                <c:pt idx="3307">
                  <c:v>22230.834236808802</c:v>
                </c:pt>
                <c:pt idx="3308">
                  <c:v>22232.331074818299</c:v>
                </c:pt>
                <c:pt idx="3309">
                  <c:v>22236.925882013202</c:v>
                </c:pt>
                <c:pt idx="3310">
                  <c:v>22238.1258820152</c:v>
                </c:pt>
                <c:pt idx="3311">
                  <c:v>22247.276777371098</c:v>
                </c:pt>
                <c:pt idx="3312">
                  <c:v>22247.454983846299</c:v>
                </c:pt>
                <c:pt idx="3313">
                  <c:v>22248.274236809099</c:v>
                </c:pt>
                <c:pt idx="3314">
                  <c:v>22248.7542368088</c:v>
                </c:pt>
                <c:pt idx="3315">
                  <c:v>22250.251074818301</c:v>
                </c:pt>
                <c:pt idx="3316">
                  <c:v>22253.965882015302</c:v>
                </c:pt>
                <c:pt idx="3317">
                  <c:v>22255.885882013299</c:v>
                </c:pt>
                <c:pt idx="3318">
                  <c:v>22258.491074819802</c:v>
                </c:pt>
                <c:pt idx="3319">
                  <c:v>22263.116777371099</c:v>
                </c:pt>
                <c:pt idx="3320">
                  <c:v>22265.634236808801</c:v>
                </c:pt>
                <c:pt idx="3321">
                  <c:v>22266.414983846302</c:v>
                </c:pt>
                <c:pt idx="3322">
                  <c:v>22269.2110748183</c:v>
                </c:pt>
                <c:pt idx="3323">
                  <c:v>22269.8058820154</c:v>
                </c:pt>
                <c:pt idx="3324">
                  <c:v>22273.805882013301</c:v>
                </c:pt>
                <c:pt idx="3325">
                  <c:v>22274.3310748199</c:v>
                </c:pt>
                <c:pt idx="3326">
                  <c:v>22278.956777371099</c:v>
                </c:pt>
                <c:pt idx="3327">
                  <c:v>22279.212295968999</c:v>
                </c:pt>
                <c:pt idx="3328">
                  <c:v>22284.605882015501</c:v>
                </c:pt>
                <c:pt idx="3329">
                  <c:v>22285.374983846301</c:v>
                </c:pt>
                <c:pt idx="3330">
                  <c:v>22290.1710748199</c:v>
                </c:pt>
                <c:pt idx="3331">
                  <c:v>22296.6271776385</c:v>
                </c:pt>
                <c:pt idx="3332">
                  <c:v>22300.8767773705</c:v>
                </c:pt>
                <c:pt idx="3333">
                  <c:v>22302.092295968901</c:v>
                </c:pt>
                <c:pt idx="3334">
                  <c:v>22304.3349838463</c:v>
                </c:pt>
                <c:pt idx="3335">
                  <c:v>22305.645882015499</c:v>
                </c:pt>
                <c:pt idx="3336">
                  <c:v>22306.011074819999</c:v>
                </c:pt>
                <c:pt idx="3337">
                  <c:v>22307.325882013</c:v>
                </c:pt>
                <c:pt idx="3338">
                  <c:v>22310.011074817899</c:v>
                </c:pt>
                <c:pt idx="3339">
                  <c:v>22320.4458820156</c:v>
                </c:pt>
                <c:pt idx="3340">
                  <c:v>22322.125882013101</c:v>
                </c:pt>
                <c:pt idx="3341">
                  <c:v>22323.294983846299</c:v>
                </c:pt>
                <c:pt idx="3342">
                  <c:v>22328.971074817899</c:v>
                </c:pt>
                <c:pt idx="3343">
                  <c:v>22333.254881669702</c:v>
                </c:pt>
                <c:pt idx="3344">
                  <c:v>22333.894881669701</c:v>
                </c:pt>
                <c:pt idx="3345">
                  <c:v>22334.934881669698</c:v>
                </c:pt>
                <c:pt idx="3346">
                  <c:v>22337.414881669702</c:v>
                </c:pt>
                <c:pt idx="3347">
                  <c:v>22338.054881669701</c:v>
                </c:pt>
                <c:pt idx="3348">
                  <c:v>22339.094881669698</c:v>
                </c:pt>
                <c:pt idx="3349">
                  <c:v>22340.134881669699</c:v>
                </c:pt>
                <c:pt idx="3350">
                  <c:v>22341.574881669701</c:v>
                </c:pt>
                <c:pt idx="3351">
                  <c:v>22342.254983846298</c:v>
                </c:pt>
                <c:pt idx="3352">
                  <c:v>22344.294881669699</c:v>
                </c:pt>
                <c:pt idx="3353">
                  <c:v>22348.454881669699</c:v>
                </c:pt>
                <c:pt idx="3354">
                  <c:v>22348.7310748202</c:v>
                </c:pt>
                <c:pt idx="3355">
                  <c:v>22352.614881669699</c:v>
                </c:pt>
                <c:pt idx="3356">
                  <c:v>22353.931074820099</c:v>
                </c:pt>
                <c:pt idx="3357">
                  <c:v>22358.09107482</c:v>
                </c:pt>
                <c:pt idx="3358">
                  <c:v>22361.214983846301</c:v>
                </c:pt>
                <c:pt idx="3359">
                  <c:v>22362.251074819898</c:v>
                </c:pt>
                <c:pt idx="3360">
                  <c:v>22366.4110748198</c:v>
                </c:pt>
                <c:pt idx="3361">
                  <c:v>22372.8548816697</c:v>
                </c:pt>
                <c:pt idx="3362">
                  <c:v>22380.1749838463</c:v>
                </c:pt>
                <c:pt idx="3363">
                  <c:v>22385.974881669699</c:v>
                </c:pt>
                <c:pt idx="3364">
                  <c:v>22391.1748816697</c:v>
                </c:pt>
                <c:pt idx="3365">
                  <c:v>22392.294881669801</c:v>
                </c:pt>
                <c:pt idx="3366">
                  <c:v>22393.334881669802</c:v>
                </c:pt>
                <c:pt idx="3367">
                  <c:v>22393.974881669801</c:v>
                </c:pt>
                <c:pt idx="3368">
                  <c:v>22394.374881669799</c:v>
                </c:pt>
                <c:pt idx="3369">
                  <c:v>22395.014881669798</c:v>
                </c:pt>
                <c:pt idx="3370">
                  <c:v>22395.3348816697</c:v>
                </c:pt>
                <c:pt idx="3371">
                  <c:v>22395.4148816698</c:v>
                </c:pt>
                <c:pt idx="3372">
                  <c:v>22396.054881669799</c:v>
                </c:pt>
                <c:pt idx="3373">
                  <c:v>22397.0948816698</c:v>
                </c:pt>
                <c:pt idx="3374">
                  <c:v>22398.134881669801</c:v>
                </c:pt>
                <c:pt idx="3375">
                  <c:v>22399.134983846299</c:v>
                </c:pt>
                <c:pt idx="3376">
                  <c:v>22399.174881669798</c:v>
                </c:pt>
                <c:pt idx="3377">
                  <c:v>22399.4948816697</c:v>
                </c:pt>
                <c:pt idx="3378">
                  <c:v>22399.814881669801</c:v>
                </c:pt>
                <c:pt idx="3379">
                  <c:v>22400.214881669799</c:v>
                </c:pt>
                <c:pt idx="3380">
                  <c:v>22400.854881669798</c:v>
                </c:pt>
                <c:pt idx="3381">
                  <c:v>22401.2548816698</c:v>
                </c:pt>
                <c:pt idx="3382">
                  <c:v>22401.894881669799</c:v>
                </c:pt>
                <c:pt idx="3383">
                  <c:v>22402.9348816698</c:v>
                </c:pt>
                <c:pt idx="3384">
                  <c:v>22403.6548816697</c:v>
                </c:pt>
                <c:pt idx="3385">
                  <c:v>22406.685882015499</c:v>
                </c:pt>
                <c:pt idx="3386">
                  <c:v>22410.845882015401</c:v>
                </c:pt>
                <c:pt idx="3387">
                  <c:v>22413.213165587698</c:v>
                </c:pt>
                <c:pt idx="3388">
                  <c:v>22415.005882015299</c:v>
                </c:pt>
                <c:pt idx="3389">
                  <c:v>22417.4398978233</c:v>
                </c:pt>
                <c:pt idx="3390">
                  <c:v>22417.494881669802</c:v>
                </c:pt>
                <c:pt idx="3391">
                  <c:v>22417.7348816698</c:v>
                </c:pt>
                <c:pt idx="3392">
                  <c:v>22418.374881669799</c:v>
                </c:pt>
                <c:pt idx="3393">
                  <c:v>22418.534881669799</c:v>
                </c:pt>
                <c:pt idx="3394">
                  <c:v>22418.7748816698</c:v>
                </c:pt>
                <c:pt idx="3395">
                  <c:v>22419.014881669798</c:v>
                </c:pt>
                <c:pt idx="3396">
                  <c:v>22419.165882015201</c:v>
                </c:pt>
                <c:pt idx="3397">
                  <c:v>22419.4148816698</c:v>
                </c:pt>
                <c:pt idx="3398">
                  <c:v>22420.054881669799</c:v>
                </c:pt>
                <c:pt idx="3399">
                  <c:v>22420.454881669801</c:v>
                </c:pt>
                <c:pt idx="3400">
                  <c:v>22420.694881669799</c:v>
                </c:pt>
                <c:pt idx="3401">
                  <c:v>22421.0948816698</c:v>
                </c:pt>
                <c:pt idx="3402">
                  <c:v>22421.494881669802</c:v>
                </c:pt>
                <c:pt idx="3403">
                  <c:v>22421.7348816698</c:v>
                </c:pt>
                <c:pt idx="3404">
                  <c:v>22422.134881669801</c:v>
                </c:pt>
                <c:pt idx="3405">
                  <c:v>22422.534881669799</c:v>
                </c:pt>
                <c:pt idx="3406">
                  <c:v>22422.639897823301</c:v>
                </c:pt>
                <c:pt idx="3407">
                  <c:v>22422.7748816698</c:v>
                </c:pt>
                <c:pt idx="3408">
                  <c:v>22423.174881669798</c:v>
                </c:pt>
                <c:pt idx="3409">
                  <c:v>22423.5748816698</c:v>
                </c:pt>
                <c:pt idx="3410">
                  <c:v>22423.814881669801</c:v>
                </c:pt>
                <c:pt idx="3411">
                  <c:v>22424.214881669799</c:v>
                </c:pt>
                <c:pt idx="3412">
                  <c:v>22424.614881669801</c:v>
                </c:pt>
                <c:pt idx="3413">
                  <c:v>22424.854881669798</c:v>
                </c:pt>
                <c:pt idx="3414">
                  <c:v>22425.2548816698</c:v>
                </c:pt>
                <c:pt idx="3415">
                  <c:v>22425.654881669801</c:v>
                </c:pt>
                <c:pt idx="3416">
                  <c:v>22425.894881669799</c:v>
                </c:pt>
                <c:pt idx="3417">
                  <c:v>22426.0910748184</c:v>
                </c:pt>
                <c:pt idx="3418">
                  <c:v>22426.294881669801</c:v>
                </c:pt>
                <c:pt idx="3419">
                  <c:v>22426.694881669799</c:v>
                </c:pt>
                <c:pt idx="3420">
                  <c:v>22426.799897823301</c:v>
                </c:pt>
                <c:pt idx="3421">
                  <c:v>22426.9348816698</c:v>
                </c:pt>
                <c:pt idx="3422">
                  <c:v>22427.131074818401</c:v>
                </c:pt>
                <c:pt idx="3423">
                  <c:v>22427.334881669802</c:v>
                </c:pt>
                <c:pt idx="3424">
                  <c:v>22427.974881669801</c:v>
                </c:pt>
                <c:pt idx="3425">
                  <c:v>22428.171074818401</c:v>
                </c:pt>
                <c:pt idx="3426">
                  <c:v>22428.614881669801</c:v>
                </c:pt>
                <c:pt idx="3427">
                  <c:v>22429.5748816698</c:v>
                </c:pt>
                <c:pt idx="3428">
                  <c:v>22429.654881669801</c:v>
                </c:pt>
                <c:pt idx="3429">
                  <c:v>22430.791074820099</c:v>
                </c:pt>
                <c:pt idx="3430">
                  <c:v>22430.959897823301</c:v>
                </c:pt>
                <c:pt idx="3431">
                  <c:v>22434.011074818402</c:v>
                </c:pt>
                <c:pt idx="3432">
                  <c:v>22434.579897822201</c:v>
                </c:pt>
                <c:pt idx="3433">
                  <c:v>22434.951074820001</c:v>
                </c:pt>
                <c:pt idx="3434">
                  <c:v>22435.051074818399</c:v>
                </c:pt>
                <c:pt idx="3435">
                  <c:v>22435.119897823301</c:v>
                </c:pt>
                <c:pt idx="3436">
                  <c:v>22435.494881669802</c:v>
                </c:pt>
                <c:pt idx="3437">
                  <c:v>22435.691074818598</c:v>
                </c:pt>
                <c:pt idx="3438">
                  <c:v>22436.134881669801</c:v>
                </c:pt>
                <c:pt idx="3439">
                  <c:v>22436.159897823301</c:v>
                </c:pt>
                <c:pt idx="3440">
                  <c:v>22436.331074818801</c:v>
                </c:pt>
                <c:pt idx="3441">
                  <c:v>22436.534881669799</c:v>
                </c:pt>
                <c:pt idx="3442">
                  <c:v>22436.659897822199</c:v>
                </c:pt>
                <c:pt idx="3443">
                  <c:v>22436.731074818599</c:v>
                </c:pt>
                <c:pt idx="3444">
                  <c:v>22436.7748816698</c:v>
                </c:pt>
                <c:pt idx="3445">
                  <c:v>22437.174881669798</c:v>
                </c:pt>
                <c:pt idx="3446">
                  <c:v>22437.371074818799</c:v>
                </c:pt>
                <c:pt idx="3447">
                  <c:v>22437.5748816698</c:v>
                </c:pt>
                <c:pt idx="3448">
                  <c:v>22437.7710748186</c:v>
                </c:pt>
                <c:pt idx="3449">
                  <c:v>22437.7748816698</c:v>
                </c:pt>
                <c:pt idx="3450">
                  <c:v>22438.214881669799</c:v>
                </c:pt>
                <c:pt idx="3451">
                  <c:v>22438.4110748188</c:v>
                </c:pt>
                <c:pt idx="3452">
                  <c:v>22438.739897822201</c:v>
                </c:pt>
                <c:pt idx="3453">
                  <c:v>22438.811074818601</c:v>
                </c:pt>
                <c:pt idx="3454">
                  <c:v>22438.814881669801</c:v>
                </c:pt>
                <c:pt idx="3455">
                  <c:v>22439.051074818999</c:v>
                </c:pt>
                <c:pt idx="3456">
                  <c:v>22439.111074819899</c:v>
                </c:pt>
                <c:pt idx="3457">
                  <c:v>22439.2548816698</c:v>
                </c:pt>
                <c:pt idx="3458">
                  <c:v>22439.451074818699</c:v>
                </c:pt>
                <c:pt idx="3459">
                  <c:v>22439.6910748191</c:v>
                </c:pt>
                <c:pt idx="3460">
                  <c:v>22439.7798978221</c:v>
                </c:pt>
                <c:pt idx="3461">
                  <c:v>22439.8510748185</c:v>
                </c:pt>
                <c:pt idx="3462">
                  <c:v>22439.854881669798</c:v>
                </c:pt>
                <c:pt idx="3463">
                  <c:v>22440.091074818902</c:v>
                </c:pt>
                <c:pt idx="3464">
                  <c:v>22440.294881669801</c:v>
                </c:pt>
                <c:pt idx="3465">
                  <c:v>22440.3310748193</c:v>
                </c:pt>
                <c:pt idx="3466">
                  <c:v>22440.491074818699</c:v>
                </c:pt>
                <c:pt idx="3467">
                  <c:v>22440.6858820134</c:v>
                </c:pt>
                <c:pt idx="3468">
                  <c:v>22440.731074819101</c:v>
                </c:pt>
                <c:pt idx="3469">
                  <c:v>22440.891074818501</c:v>
                </c:pt>
                <c:pt idx="3470">
                  <c:v>22440.894881669799</c:v>
                </c:pt>
                <c:pt idx="3471">
                  <c:v>22440.971074819499</c:v>
                </c:pt>
                <c:pt idx="3472">
                  <c:v>22441.131074818899</c:v>
                </c:pt>
                <c:pt idx="3473">
                  <c:v>22441.334881669802</c:v>
                </c:pt>
                <c:pt idx="3474">
                  <c:v>22441.371074819301</c:v>
                </c:pt>
                <c:pt idx="3475">
                  <c:v>22441.5310748187</c:v>
                </c:pt>
                <c:pt idx="3476">
                  <c:v>22441.611074819699</c:v>
                </c:pt>
                <c:pt idx="3477">
                  <c:v>22441.725882013299</c:v>
                </c:pt>
                <c:pt idx="3478">
                  <c:v>22441.771074819098</c:v>
                </c:pt>
                <c:pt idx="3479">
                  <c:v>22441.931074818502</c:v>
                </c:pt>
                <c:pt idx="3480">
                  <c:v>22441.9348816698</c:v>
                </c:pt>
                <c:pt idx="3481">
                  <c:v>22442.0110748195</c:v>
                </c:pt>
                <c:pt idx="3482">
                  <c:v>22442.1710748189</c:v>
                </c:pt>
                <c:pt idx="3483">
                  <c:v>22442.365882013499</c:v>
                </c:pt>
                <c:pt idx="3484">
                  <c:v>22442.374881669799</c:v>
                </c:pt>
                <c:pt idx="3485">
                  <c:v>22442.411074819302</c:v>
                </c:pt>
                <c:pt idx="3486">
                  <c:v>22442.5258820155</c:v>
                </c:pt>
                <c:pt idx="3487">
                  <c:v>22442.571074818701</c:v>
                </c:pt>
                <c:pt idx="3488">
                  <c:v>22442.6510748197</c:v>
                </c:pt>
                <c:pt idx="3489">
                  <c:v>22442.7658820133</c:v>
                </c:pt>
                <c:pt idx="3490">
                  <c:v>22442.811074819099</c:v>
                </c:pt>
                <c:pt idx="3491">
                  <c:v>22442.971074818499</c:v>
                </c:pt>
                <c:pt idx="3492">
                  <c:v>22442.974881669801</c:v>
                </c:pt>
                <c:pt idx="3493">
                  <c:v>22443.005882013698</c:v>
                </c:pt>
                <c:pt idx="3494">
                  <c:v>22443.051074819501</c:v>
                </c:pt>
                <c:pt idx="3495">
                  <c:v>22443.211074818901</c:v>
                </c:pt>
                <c:pt idx="3496">
                  <c:v>22443.271074819899</c:v>
                </c:pt>
                <c:pt idx="3497">
                  <c:v>22443.4058820135</c:v>
                </c:pt>
                <c:pt idx="3498">
                  <c:v>22443.4148816698</c:v>
                </c:pt>
                <c:pt idx="3499">
                  <c:v>22443.451074819299</c:v>
                </c:pt>
                <c:pt idx="3500">
                  <c:v>22443.611074818698</c:v>
                </c:pt>
                <c:pt idx="3501">
                  <c:v>22443.645882013901</c:v>
                </c:pt>
                <c:pt idx="3502">
                  <c:v>22443.691074819701</c:v>
                </c:pt>
                <c:pt idx="3503">
                  <c:v>22443.8510748191</c:v>
                </c:pt>
                <c:pt idx="3504">
                  <c:v>22443.9398978221</c:v>
                </c:pt>
                <c:pt idx="3505">
                  <c:v>22444.014881669798</c:v>
                </c:pt>
                <c:pt idx="3506">
                  <c:v>22444.045882013699</c:v>
                </c:pt>
                <c:pt idx="3507">
                  <c:v>22444.091074819498</c:v>
                </c:pt>
                <c:pt idx="3508">
                  <c:v>22444.2510748188</c:v>
                </c:pt>
                <c:pt idx="3509">
                  <c:v>22444.445882013501</c:v>
                </c:pt>
                <c:pt idx="3510">
                  <c:v>22444.454881669801</c:v>
                </c:pt>
                <c:pt idx="3511">
                  <c:v>22444.491074819201</c:v>
                </c:pt>
                <c:pt idx="3512">
                  <c:v>22444.651074818601</c:v>
                </c:pt>
                <c:pt idx="3513">
                  <c:v>22444.685882013899</c:v>
                </c:pt>
                <c:pt idx="3514">
                  <c:v>22444.7310748196</c:v>
                </c:pt>
                <c:pt idx="3515">
                  <c:v>22444.891074818999</c:v>
                </c:pt>
                <c:pt idx="3516">
                  <c:v>22445.054881669799</c:v>
                </c:pt>
                <c:pt idx="3517">
                  <c:v>22445.0858820137</c:v>
                </c:pt>
                <c:pt idx="3518">
                  <c:v>22445.131074819401</c:v>
                </c:pt>
                <c:pt idx="3519">
                  <c:v>22445.291074818801</c:v>
                </c:pt>
                <c:pt idx="3520">
                  <c:v>22445.325882014102</c:v>
                </c:pt>
                <c:pt idx="3521">
                  <c:v>22445.485882013501</c:v>
                </c:pt>
                <c:pt idx="3522">
                  <c:v>22445.531074819199</c:v>
                </c:pt>
                <c:pt idx="3523">
                  <c:v>22445.5658820145</c:v>
                </c:pt>
                <c:pt idx="3524">
                  <c:v>22445.7258820139</c:v>
                </c:pt>
                <c:pt idx="3525">
                  <c:v>22445.7710748196</c:v>
                </c:pt>
                <c:pt idx="3526">
                  <c:v>22445.931074819</c:v>
                </c:pt>
                <c:pt idx="3527">
                  <c:v>22445.965882014301</c:v>
                </c:pt>
                <c:pt idx="3528">
                  <c:v>22446.125882013701</c:v>
                </c:pt>
                <c:pt idx="3529">
                  <c:v>22446.171074819398</c:v>
                </c:pt>
                <c:pt idx="3530">
                  <c:v>22446.365882014099</c:v>
                </c:pt>
                <c:pt idx="3531">
                  <c:v>22446.5258820134</c:v>
                </c:pt>
                <c:pt idx="3532">
                  <c:v>22446.5710748192</c:v>
                </c:pt>
                <c:pt idx="3533">
                  <c:v>22446.605882014399</c:v>
                </c:pt>
                <c:pt idx="3534">
                  <c:v>22446.765882013799</c:v>
                </c:pt>
                <c:pt idx="3535">
                  <c:v>22446.811074819601</c:v>
                </c:pt>
                <c:pt idx="3536">
                  <c:v>22446.971074819001</c:v>
                </c:pt>
                <c:pt idx="3537">
                  <c:v>22447.0058820142</c:v>
                </c:pt>
                <c:pt idx="3538">
                  <c:v>22447.1658820136</c:v>
                </c:pt>
                <c:pt idx="3539">
                  <c:v>22447.211074819399</c:v>
                </c:pt>
                <c:pt idx="3540">
                  <c:v>22447.405882014002</c:v>
                </c:pt>
                <c:pt idx="3541">
                  <c:v>22447.4310748198</c:v>
                </c:pt>
                <c:pt idx="3542">
                  <c:v>22447.531074818198</c:v>
                </c:pt>
                <c:pt idx="3543">
                  <c:v>22447.565882013401</c:v>
                </c:pt>
                <c:pt idx="3544">
                  <c:v>22447.6110748192</c:v>
                </c:pt>
                <c:pt idx="3545">
                  <c:v>22447.6458820144</c:v>
                </c:pt>
                <c:pt idx="3546">
                  <c:v>22447.725882015398</c:v>
                </c:pt>
                <c:pt idx="3547">
                  <c:v>22447.805882013799</c:v>
                </c:pt>
                <c:pt idx="3548">
                  <c:v>22447.851074819599</c:v>
                </c:pt>
                <c:pt idx="3549">
                  <c:v>22448.011074819002</c:v>
                </c:pt>
                <c:pt idx="3550">
                  <c:v>22448.045882014201</c:v>
                </c:pt>
                <c:pt idx="3551">
                  <c:v>22448.099897822001</c:v>
                </c:pt>
                <c:pt idx="3552">
                  <c:v>22448.205882013601</c:v>
                </c:pt>
                <c:pt idx="3553">
                  <c:v>22448.2510748194</c:v>
                </c:pt>
                <c:pt idx="3554">
                  <c:v>22448.445882013999</c:v>
                </c:pt>
                <c:pt idx="3555">
                  <c:v>22448.605882013399</c:v>
                </c:pt>
                <c:pt idx="3556">
                  <c:v>22448.651074819201</c:v>
                </c:pt>
                <c:pt idx="3557">
                  <c:v>22448.685882014401</c:v>
                </c:pt>
                <c:pt idx="3558">
                  <c:v>22448.8458820138</c:v>
                </c:pt>
                <c:pt idx="3559">
                  <c:v>22448.891074819599</c:v>
                </c:pt>
                <c:pt idx="3560">
                  <c:v>22449.085882014198</c:v>
                </c:pt>
                <c:pt idx="3561">
                  <c:v>22449.245882013602</c:v>
                </c:pt>
                <c:pt idx="3562">
                  <c:v>22449.291074819299</c:v>
                </c:pt>
                <c:pt idx="3563">
                  <c:v>22449.294983846401</c:v>
                </c:pt>
                <c:pt idx="3564">
                  <c:v>22449.485882014</c:v>
                </c:pt>
                <c:pt idx="3565">
                  <c:v>22449.5110748197</c:v>
                </c:pt>
                <c:pt idx="3566">
                  <c:v>22449.645882013399</c:v>
                </c:pt>
                <c:pt idx="3567">
                  <c:v>22449.725882014402</c:v>
                </c:pt>
                <c:pt idx="3568">
                  <c:v>22449.885882013801</c:v>
                </c:pt>
                <c:pt idx="3569">
                  <c:v>22449.931074819498</c:v>
                </c:pt>
                <c:pt idx="3570">
                  <c:v>22450.125882014199</c:v>
                </c:pt>
                <c:pt idx="3571">
                  <c:v>22450.285882013599</c:v>
                </c:pt>
                <c:pt idx="3572">
                  <c:v>22450.525882014001</c:v>
                </c:pt>
                <c:pt idx="3573">
                  <c:v>22450.551074819701</c:v>
                </c:pt>
                <c:pt idx="3574">
                  <c:v>22450.765882014399</c:v>
                </c:pt>
                <c:pt idx="3575">
                  <c:v>22450.925882013798</c:v>
                </c:pt>
                <c:pt idx="3576">
                  <c:v>22451.1658820142</c:v>
                </c:pt>
                <c:pt idx="3577">
                  <c:v>22451.325882013502</c:v>
                </c:pt>
                <c:pt idx="3578">
                  <c:v>22451.5658820139</c:v>
                </c:pt>
                <c:pt idx="3579">
                  <c:v>22451.805882014301</c:v>
                </c:pt>
                <c:pt idx="3580">
                  <c:v>22451.885882015398</c:v>
                </c:pt>
                <c:pt idx="3581">
                  <c:v>22451.965882013701</c:v>
                </c:pt>
                <c:pt idx="3582">
                  <c:v>22452.205882014099</c:v>
                </c:pt>
                <c:pt idx="3583">
                  <c:v>22452.259897821899</c:v>
                </c:pt>
                <c:pt idx="3584">
                  <c:v>22452.445882014501</c:v>
                </c:pt>
                <c:pt idx="3585">
                  <c:v>22452.605882013901</c:v>
                </c:pt>
                <c:pt idx="3586">
                  <c:v>22452.845882014299</c:v>
                </c:pt>
                <c:pt idx="3587">
                  <c:v>22453.0858820147</c:v>
                </c:pt>
                <c:pt idx="3588">
                  <c:v>22453.2458820141</c:v>
                </c:pt>
                <c:pt idx="3589">
                  <c:v>22453.485882014498</c:v>
                </c:pt>
                <c:pt idx="3590">
                  <c:v>22453.7258820149</c:v>
                </c:pt>
                <c:pt idx="3591">
                  <c:v>22453.8858820143</c:v>
                </c:pt>
                <c:pt idx="3592">
                  <c:v>22454.125882014701</c:v>
                </c:pt>
                <c:pt idx="3593">
                  <c:v>22454.1749838463</c:v>
                </c:pt>
                <c:pt idx="3594">
                  <c:v>22454.285882014101</c:v>
                </c:pt>
                <c:pt idx="3595">
                  <c:v>22454.365882015099</c:v>
                </c:pt>
                <c:pt idx="3596">
                  <c:v>22454.525882014499</c:v>
                </c:pt>
                <c:pt idx="3597">
                  <c:v>22454.765882014901</c:v>
                </c:pt>
                <c:pt idx="3598">
                  <c:v>22454.811074818001</c:v>
                </c:pt>
                <c:pt idx="3599">
                  <c:v>22454.9258820143</c:v>
                </c:pt>
                <c:pt idx="3600">
                  <c:v>22455.165882014699</c:v>
                </c:pt>
                <c:pt idx="3601">
                  <c:v>22455.4058820151</c:v>
                </c:pt>
                <c:pt idx="3602">
                  <c:v>22455.4264333561</c:v>
                </c:pt>
                <c:pt idx="3603">
                  <c:v>22455.805882014902</c:v>
                </c:pt>
                <c:pt idx="3604">
                  <c:v>22456.0458820153</c:v>
                </c:pt>
                <c:pt idx="3605">
                  <c:v>22456.205882014699</c:v>
                </c:pt>
                <c:pt idx="3606">
                  <c:v>22456.445882015101</c:v>
                </c:pt>
                <c:pt idx="3607">
                  <c:v>22456.845882014801</c:v>
                </c:pt>
                <c:pt idx="3608">
                  <c:v>22457.245882014598</c:v>
                </c:pt>
                <c:pt idx="3609">
                  <c:v>22457.485882015</c:v>
                </c:pt>
                <c:pt idx="3610">
                  <c:v>22457.885882014802</c:v>
                </c:pt>
                <c:pt idx="3611">
                  <c:v>22458.094983846298</c:v>
                </c:pt>
                <c:pt idx="3612">
                  <c:v>22458.285882014599</c:v>
                </c:pt>
                <c:pt idx="3613">
                  <c:v>22458.525882015001</c:v>
                </c:pt>
                <c:pt idx="3614">
                  <c:v>22458.925882014799</c:v>
                </c:pt>
                <c:pt idx="3615">
                  <c:v>22459.3258820146</c:v>
                </c:pt>
                <c:pt idx="3616">
                  <c:v>22459.565882014998</c:v>
                </c:pt>
                <c:pt idx="3617">
                  <c:v>22459.9658820148</c:v>
                </c:pt>
                <c:pt idx="3618">
                  <c:v>22460.205882015201</c:v>
                </c:pt>
                <c:pt idx="3619">
                  <c:v>22460.365882014601</c:v>
                </c:pt>
                <c:pt idx="3620">
                  <c:v>22460.605882014999</c:v>
                </c:pt>
                <c:pt idx="3621">
                  <c:v>22460.719897822</c:v>
                </c:pt>
                <c:pt idx="3622">
                  <c:v>22461.005882014801</c:v>
                </c:pt>
                <c:pt idx="3623">
                  <c:v>22461.405882014598</c:v>
                </c:pt>
                <c:pt idx="3624">
                  <c:v>22461.645882015</c:v>
                </c:pt>
                <c:pt idx="3625">
                  <c:v>22462.0458820147</c:v>
                </c:pt>
                <c:pt idx="3626">
                  <c:v>22462.285882015101</c:v>
                </c:pt>
                <c:pt idx="3627">
                  <c:v>22462.685882014899</c:v>
                </c:pt>
                <c:pt idx="3628">
                  <c:v>22462.819897821999</c:v>
                </c:pt>
                <c:pt idx="3629">
                  <c:v>22463.325882015099</c:v>
                </c:pt>
                <c:pt idx="3630">
                  <c:v>22467.999897821901</c:v>
                </c:pt>
                <c:pt idx="3631">
                  <c:v>22471.054983846301</c:v>
                </c:pt>
                <c:pt idx="3632">
                  <c:v>22472.159897821799</c:v>
                </c:pt>
                <c:pt idx="3633">
                  <c:v>22475.909118479602</c:v>
                </c:pt>
                <c:pt idx="3634">
                  <c:v>22476.319897821701</c:v>
                </c:pt>
                <c:pt idx="3635">
                  <c:v>22478.372148795301</c:v>
                </c:pt>
                <c:pt idx="3636">
                  <c:v>22480.479897821599</c:v>
                </c:pt>
                <c:pt idx="3637">
                  <c:v>22480.614881669801</c:v>
                </c:pt>
                <c:pt idx="3638">
                  <c:v>22481.654881669801</c:v>
                </c:pt>
                <c:pt idx="3639">
                  <c:v>22486.974983846401</c:v>
                </c:pt>
                <c:pt idx="3640">
                  <c:v>22487.934983846299</c:v>
                </c:pt>
                <c:pt idx="3641">
                  <c:v>22491.0510748179</c:v>
                </c:pt>
                <c:pt idx="3642">
                  <c:v>22494.869118479601</c:v>
                </c:pt>
                <c:pt idx="3643">
                  <c:v>22497.3321487953</c:v>
                </c:pt>
                <c:pt idx="3644">
                  <c:v>22503.774983846299</c:v>
                </c:pt>
                <c:pt idx="3645">
                  <c:v>22506.879897823401</c:v>
                </c:pt>
                <c:pt idx="3646">
                  <c:v>22513.119897823399</c:v>
                </c:pt>
                <c:pt idx="3647">
                  <c:v>22513.8291184796</c:v>
                </c:pt>
                <c:pt idx="3648">
                  <c:v>22516.292148795299</c:v>
                </c:pt>
                <c:pt idx="3649">
                  <c:v>22520.6549838463</c:v>
                </c:pt>
                <c:pt idx="3650">
                  <c:v>22528.179897820399</c:v>
                </c:pt>
                <c:pt idx="3651">
                  <c:v>22528.365882013</c:v>
                </c:pt>
                <c:pt idx="3652">
                  <c:v>22529.405882013001</c:v>
                </c:pt>
                <c:pt idx="3653">
                  <c:v>22532.789118479599</c:v>
                </c:pt>
                <c:pt idx="3654">
                  <c:v>22534.212148795399</c:v>
                </c:pt>
                <c:pt idx="3655">
                  <c:v>22535.831074818001</c:v>
                </c:pt>
                <c:pt idx="3656">
                  <c:v>22537.911074817901</c:v>
                </c:pt>
                <c:pt idx="3657">
                  <c:v>22551.749118479602</c:v>
                </c:pt>
                <c:pt idx="3658">
                  <c:v>22553.172148795398</c:v>
                </c:pt>
                <c:pt idx="3659">
                  <c:v>22570.445882012998</c:v>
                </c:pt>
                <c:pt idx="3660">
                  <c:v>22571.485882012901</c:v>
                </c:pt>
                <c:pt idx="3661">
                  <c:v>22572.132148795401</c:v>
                </c:pt>
                <c:pt idx="3662">
                  <c:v>22574.079897819702</c:v>
                </c:pt>
                <c:pt idx="3663">
                  <c:v>22579.029118479601</c:v>
                </c:pt>
                <c:pt idx="3664">
                  <c:v>22589.6691184796</c:v>
                </c:pt>
                <c:pt idx="3665">
                  <c:v>22591.0921487954</c:v>
                </c:pt>
                <c:pt idx="3666">
                  <c:v>22591.7598978194</c:v>
                </c:pt>
                <c:pt idx="3667">
                  <c:v>22608.629118479599</c:v>
                </c:pt>
                <c:pt idx="3668">
                  <c:v>22610.052148795501</c:v>
                </c:pt>
                <c:pt idx="3669">
                  <c:v>22627.589118479598</c:v>
                </c:pt>
                <c:pt idx="3670">
                  <c:v>22646.549118479499</c:v>
                </c:pt>
                <c:pt idx="3671">
                  <c:v>22647.632148796401</c:v>
                </c:pt>
                <c:pt idx="3672">
                  <c:v>22663.472148796402</c:v>
                </c:pt>
                <c:pt idx="3673">
                  <c:v>22665.509118479498</c:v>
                </c:pt>
                <c:pt idx="3674">
                  <c:v>22669.0121487955</c:v>
                </c:pt>
                <c:pt idx="3675">
                  <c:v>22679.3121487965</c:v>
                </c:pt>
                <c:pt idx="3676">
                  <c:v>22684.469118479501</c:v>
                </c:pt>
                <c:pt idx="3677">
                  <c:v>22685.172148794401</c:v>
                </c:pt>
                <c:pt idx="3678">
                  <c:v>22692.133569408201</c:v>
                </c:pt>
                <c:pt idx="3679">
                  <c:v>22695.152148796598</c:v>
                </c:pt>
                <c:pt idx="3680">
                  <c:v>22702.389118479499</c:v>
                </c:pt>
                <c:pt idx="3681">
                  <c:v>22704.132148794401</c:v>
                </c:pt>
                <c:pt idx="3682">
                  <c:v>22715.926810463501</c:v>
                </c:pt>
                <c:pt idx="3683">
                  <c:v>22716.192148796599</c:v>
                </c:pt>
                <c:pt idx="3684">
                  <c:v>22717.3291184788</c:v>
                </c:pt>
                <c:pt idx="3685">
                  <c:v>22721.349118479498</c:v>
                </c:pt>
                <c:pt idx="3686">
                  <c:v>22740.309118479501</c:v>
                </c:pt>
                <c:pt idx="3687">
                  <c:v>22754.209118478801</c:v>
                </c:pt>
                <c:pt idx="3688">
                  <c:v>22759.2691184795</c:v>
                </c:pt>
                <c:pt idx="3689">
                  <c:v>22763.562655567501</c:v>
                </c:pt>
                <c:pt idx="3690">
                  <c:v>22771.089118478802</c:v>
                </c:pt>
                <c:pt idx="3691">
                  <c:v>22774.217332312401</c:v>
                </c:pt>
                <c:pt idx="3692">
                  <c:v>22782.274236808898</c:v>
                </c:pt>
                <c:pt idx="3693">
                  <c:v>22787.969118478799</c:v>
                </c:pt>
                <c:pt idx="3694">
                  <c:v>22796.949118479599</c:v>
                </c:pt>
                <c:pt idx="3695">
                  <c:v>22801.234236808901</c:v>
                </c:pt>
                <c:pt idx="3696">
                  <c:v>22813.8367773707</c:v>
                </c:pt>
                <c:pt idx="3697">
                  <c:v>22820.1942368089</c:v>
                </c:pt>
                <c:pt idx="3698">
                  <c:v>22830.709118479601</c:v>
                </c:pt>
                <c:pt idx="3699">
                  <c:v>22832.796777370699</c:v>
                </c:pt>
                <c:pt idx="3700">
                  <c:v>22839.154236808899</c:v>
                </c:pt>
                <c:pt idx="3701">
                  <c:v>22851.756777370701</c:v>
                </c:pt>
                <c:pt idx="3702">
                  <c:v>22853.685919010699</c:v>
                </c:pt>
                <c:pt idx="3703">
                  <c:v>22854.685984192802</c:v>
                </c:pt>
                <c:pt idx="3704">
                  <c:v>22856.8059190106</c:v>
                </c:pt>
                <c:pt idx="3705">
                  <c:v>22858.114236808899</c:v>
                </c:pt>
                <c:pt idx="3706">
                  <c:v>22859.9259190105</c:v>
                </c:pt>
                <c:pt idx="3707">
                  <c:v>22863.045919010499</c:v>
                </c:pt>
                <c:pt idx="3708">
                  <c:v>22865.285919009799</c:v>
                </c:pt>
                <c:pt idx="3709">
                  <c:v>22865.925919009998</c:v>
                </c:pt>
                <c:pt idx="3710">
                  <c:v>22866.1659190104</c:v>
                </c:pt>
                <c:pt idx="3711">
                  <c:v>22866.3259190098</c:v>
                </c:pt>
                <c:pt idx="3712">
                  <c:v>22866.565919010201</c:v>
                </c:pt>
                <c:pt idx="3713">
                  <c:v>22866.965919009999</c:v>
                </c:pt>
                <c:pt idx="3714">
                  <c:v>22867.365919009801</c:v>
                </c:pt>
                <c:pt idx="3715">
                  <c:v>22867.605919010199</c:v>
                </c:pt>
                <c:pt idx="3716">
                  <c:v>22868.00591901</c:v>
                </c:pt>
                <c:pt idx="3717">
                  <c:v>22868.405919009801</c:v>
                </c:pt>
                <c:pt idx="3718">
                  <c:v>22868.6459190102</c:v>
                </c:pt>
                <c:pt idx="3719">
                  <c:v>22869.045919010001</c:v>
                </c:pt>
                <c:pt idx="3720">
                  <c:v>22869.445919009799</c:v>
                </c:pt>
                <c:pt idx="3721">
                  <c:v>22869.685919010099</c:v>
                </c:pt>
                <c:pt idx="3722">
                  <c:v>22870.0859190099</c:v>
                </c:pt>
                <c:pt idx="3723">
                  <c:v>22870.485919009701</c:v>
                </c:pt>
                <c:pt idx="3724">
                  <c:v>22870.716777370701</c:v>
                </c:pt>
                <c:pt idx="3725">
                  <c:v>22870.725919010099</c:v>
                </c:pt>
                <c:pt idx="3726">
                  <c:v>22871.125919009901</c:v>
                </c:pt>
                <c:pt idx="3727">
                  <c:v>22871.525919009699</c:v>
                </c:pt>
                <c:pt idx="3728">
                  <c:v>22871.7659190101</c:v>
                </c:pt>
                <c:pt idx="3729">
                  <c:v>22872.165919009902</c:v>
                </c:pt>
                <c:pt idx="3730">
                  <c:v>22872.565919009699</c:v>
                </c:pt>
                <c:pt idx="3731">
                  <c:v>22872.805919010101</c:v>
                </c:pt>
                <c:pt idx="3732">
                  <c:v>22873.205919009899</c:v>
                </c:pt>
                <c:pt idx="3733">
                  <c:v>22873.6059190097</c:v>
                </c:pt>
                <c:pt idx="3734">
                  <c:v>22873.645984192801</c:v>
                </c:pt>
                <c:pt idx="3735">
                  <c:v>22873.845919010098</c:v>
                </c:pt>
                <c:pt idx="3736">
                  <c:v>22874.2459190099</c:v>
                </c:pt>
                <c:pt idx="3737">
                  <c:v>22874.485919010302</c:v>
                </c:pt>
                <c:pt idx="3738">
                  <c:v>22874.885919010001</c:v>
                </c:pt>
                <c:pt idx="3739">
                  <c:v>22875.525919010201</c:v>
                </c:pt>
                <c:pt idx="3740">
                  <c:v>22877.074236808799</c:v>
                </c:pt>
                <c:pt idx="3741">
                  <c:v>22880.5659190107</c:v>
                </c:pt>
                <c:pt idx="3742">
                  <c:v>22882.625919010701</c:v>
                </c:pt>
                <c:pt idx="3743">
                  <c:v>22883.445919010301</c:v>
                </c:pt>
                <c:pt idx="3744">
                  <c:v>22885.745919010598</c:v>
                </c:pt>
                <c:pt idx="3745">
                  <c:v>22886.355085237301</c:v>
                </c:pt>
                <c:pt idx="3746">
                  <c:v>22888.245919010398</c:v>
                </c:pt>
                <c:pt idx="3747">
                  <c:v>22888.435085237201</c:v>
                </c:pt>
                <c:pt idx="3748">
                  <c:v>22888.865919010601</c:v>
                </c:pt>
                <c:pt idx="3749">
                  <c:v>22889.285919010399</c:v>
                </c:pt>
                <c:pt idx="3750">
                  <c:v>22889.6767773707</c:v>
                </c:pt>
                <c:pt idx="3751">
                  <c:v>22890.325919010302</c:v>
                </c:pt>
                <c:pt idx="3752">
                  <c:v>22891.365919010299</c:v>
                </c:pt>
                <c:pt idx="3753">
                  <c:v>22891.555085237102</c:v>
                </c:pt>
                <c:pt idx="3754">
                  <c:v>22891.985919010502</c:v>
                </c:pt>
                <c:pt idx="3755">
                  <c:v>22892.4059190103</c:v>
                </c:pt>
                <c:pt idx="3756">
                  <c:v>22892.6059841928</c:v>
                </c:pt>
                <c:pt idx="3757">
                  <c:v>22894.675085237101</c:v>
                </c:pt>
                <c:pt idx="3758">
                  <c:v>22895.105919010501</c:v>
                </c:pt>
                <c:pt idx="3759">
                  <c:v>22896.034236808799</c:v>
                </c:pt>
                <c:pt idx="3760">
                  <c:v>22897.185919010401</c:v>
                </c:pt>
                <c:pt idx="3761">
                  <c:v>22897.795085237001</c:v>
                </c:pt>
                <c:pt idx="3762">
                  <c:v>22900.915085237</c:v>
                </c:pt>
                <c:pt idx="3763">
                  <c:v>22904.645919009599</c:v>
                </c:pt>
                <c:pt idx="3764">
                  <c:v>22907.765919009598</c:v>
                </c:pt>
                <c:pt idx="3765">
                  <c:v>22908.636777370699</c:v>
                </c:pt>
                <c:pt idx="3766">
                  <c:v>22911.565984192799</c:v>
                </c:pt>
                <c:pt idx="3767">
                  <c:v>22914.994236808801</c:v>
                </c:pt>
                <c:pt idx="3768">
                  <c:v>22927.596777370702</c:v>
                </c:pt>
                <c:pt idx="3769">
                  <c:v>22930.5259841929</c:v>
                </c:pt>
                <c:pt idx="3770">
                  <c:v>22933.9542368088</c:v>
                </c:pt>
                <c:pt idx="3771">
                  <c:v>22935.6659190096</c:v>
                </c:pt>
                <c:pt idx="3772">
                  <c:v>22936.705919009601</c:v>
                </c:pt>
                <c:pt idx="3773">
                  <c:v>22946.556777370701</c:v>
                </c:pt>
                <c:pt idx="3774">
                  <c:v>22949.485984192899</c:v>
                </c:pt>
                <c:pt idx="3775">
                  <c:v>22952.9142368088</c:v>
                </c:pt>
                <c:pt idx="3776">
                  <c:v>22956.0149838463</c:v>
                </c:pt>
                <c:pt idx="3777">
                  <c:v>22965.5167773707</c:v>
                </c:pt>
                <c:pt idx="3778">
                  <c:v>22968.445984192898</c:v>
                </c:pt>
                <c:pt idx="3779">
                  <c:v>22971.874236808799</c:v>
                </c:pt>
                <c:pt idx="3780">
                  <c:v>22974.974983846299</c:v>
                </c:pt>
                <c:pt idx="3781">
                  <c:v>22984.476777370699</c:v>
                </c:pt>
                <c:pt idx="3782">
                  <c:v>22987.405984192901</c:v>
                </c:pt>
                <c:pt idx="3783">
                  <c:v>22993.934983846299</c:v>
                </c:pt>
                <c:pt idx="3784">
                  <c:v>22995.836777371202</c:v>
                </c:pt>
                <c:pt idx="3785">
                  <c:v>22996.274236808698</c:v>
                </c:pt>
                <c:pt idx="3786">
                  <c:v>22999.9967773711</c:v>
                </c:pt>
                <c:pt idx="3787">
                  <c:v>23000.434236808698</c:v>
                </c:pt>
                <c:pt idx="3788">
                  <c:v>23002.476777371099</c:v>
                </c:pt>
                <c:pt idx="3789">
                  <c:v>23002.5142368087</c:v>
                </c:pt>
                <c:pt idx="3790">
                  <c:v>23003.314236808899</c:v>
                </c:pt>
                <c:pt idx="3791">
                  <c:v>23003.436777370702</c:v>
                </c:pt>
                <c:pt idx="3792">
                  <c:v>23004.156777371099</c:v>
                </c:pt>
                <c:pt idx="3793">
                  <c:v>23004.1942368087</c:v>
                </c:pt>
                <c:pt idx="3794">
                  <c:v>23005.234236808701</c:v>
                </c:pt>
                <c:pt idx="3795">
                  <c:v>23005.596777371</c:v>
                </c:pt>
                <c:pt idx="3796">
                  <c:v>23006.3659841929</c:v>
                </c:pt>
                <c:pt idx="3797">
                  <c:v>23006.876777371199</c:v>
                </c:pt>
                <c:pt idx="3798">
                  <c:v>23007.314236808699</c:v>
                </c:pt>
                <c:pt idx="3799">
                  <c:v>23007.714236808799</c:v>
                </c:pt>
                <c:pt idx="3800">
                  <c:v>23008.316777371099</c:v>
                </c:pt>
                <c:pt idx="3801">
                  <c:v>23008.3542368087</c:v>
                </c:pt>
                <c:pt idx="3802">
                  <c:v>23009.394236808701</c:v>
                </c:pt>
                <c:pt idx="3803">
                  <c:v>23009.794236808801</c:v>
                </c:pt>
                <c:pt idx="3804">
                  <c:v>23010.796777371001</c:v>
                </c:pt>
                <c:pt idx="3805">
                  <c:v>23011.0367773711</c:v>
                </c:pt>
                <c:pt idx="3806">
                  <c:v>23011.474236808699</c:v>
                </c:pt>
                <c:pt idx="3807">
                  <c:v>23011.996777370801</c:v>
                </c:pt>
                <c:pt idx="3808">
                  <c:v>23012.396777370799</c:v>
                </c:pt>
                <c:pt idx="3809">
                  <c:v>23012.894983846301</c:v>
                </c:pt>
                <c:pt idx="3810">
                  <c:v>23013.036777370799</c:v>
                </c:pt>
                <c:pt idx="3811">
                  <c:v>23013.554236808701</c:v>
                </c:pt>
                <c:pt idx="3812">
                  <c:v>23013.6767773709</c:v>
                </c:pt>
                <c:pt idx="3813">
                  <c:v>23014.076777370799</c:v>
                </c:pt>
                <c:pt idx="3814">
                  <c:v>23014.316777370899</c:v>
                </c:pt>
                <c:pt idx="3815">
                  <c:v>23014.5942368088</c:v>
                </c:pt>
                <c:pt idx="3816">
                  <c:v>23014.716777370901</c:v>
                </c:pt>
                <c:pt idx="3817">
                  <c:v>23015.1167773708</c:v>
                </c:pt>
                <c:pt idx="3818">
                  <c:v>23015.3567773709</c:v>
                </c:pt>
                <c:pt idx="3819">
                  <c:v>23015.756777370902</c:v>
                </c:pt>
                <c:pt idx="3820">
                  <c:v>23016.156777370801</c:v>
                </c:pt>
                <c:pt idx="3821">
                  <c:v>23016.236777371101</c:v>
                </c:pt>
                <c:pt idx="3822">
                  <c:v>23016.396777370901</c:v>
                </c:pt>
                <c:pt idx="3823">
                  <c:v>23016.674236808802</c:v>
                </c:pt>
                <c:pt idx="3824">
                  <c:v>23016.796777370801</c:v>
                </c:pt>
                <c:pt idx="3825">
                  <c:v>23016.8895997322</c:v>
                </c:pt>
                <c:pt idx="3826">
                  <c:v>23017.196777370798</c:v>
                </c:pt>
                <c:pt idx="3827">
                  <c:v>23017.436777370898</c:v>
                </c:pt>
                <c:pt idx="3828">
                  <c:v>23017.836777370801</c:v>
                </c:pt>
                <c:pt idx="3829">
                  <c:v>23018.236777370799</c:v>
                </c:pt>
                <c:pt idx="3830">
                  <c:v>23018.476777370899</c:v>
                </c:pt>
                <c:pt idx="3831">
                  <c:v>23018.876777370799</c:v>
                </c:pt>
                <c:pt idx="3832">
                  <c:v>23019.2767773708</c:v>
                </c:pt>
                <c:pt idx="3833">
                  <c:v>23019.5167773709</c:v>
                </c:pt>
                <c:pt idx="3834">
                  <c:v>23019.9167773708</c:v>
                </c:pt>
                <c:pt idx="3835">
                  <c:v>23020.156777370899</c:v>
                </c:pt>
                <c:pt idx="3836">
                  <c:v>23020.316777370801</c:v>
                </c:pt>
                <c:pt idx="3837">
                  <c:v>23020.556777370901</c:v>
                </c:pt>
                <c:pt idx="3838">
                  <c:v>23020.9567773708</c:v>
                </c:pt>
                <c:pt idx="3839">
                  <c:v>23021.0495997322</c:v>
                </c:pt>
                <c:pt idx="3840">
                  <c:v>23021.1967773709</c:v>
                </c:pt>
                <c:pt idx="3841">
                  <c:v>23021.356777370798</c:v>
                </c:pt>
                <c:pt idx="3842">
                  <c:v>23021.436777371098</c:v>
                </c:pt>
                <c:pt idx="3843">
                  <c:v>23021.596777370902</c:v>
                </c:pt>
                <c:pt idx="3844">
                  <c:v>23022.236777370901</c:v>
                </c:pt>
                <c:pt idx="3845">
                  <c:v>23022.636777370899</c:v>
                </c:pt>
                <c:pt idx="3846">
                  <c:v>23023.276777370898</c:v>
                </c:pt>
                <c:pt idx="3847">
                  <c:v>23024.1695997321</c:v>
                </c:pt>
                <c:pt idx="3848">
                  <c:v>23024.956777371</c:v>
                </c:pt>
                <c:pt idx="3849">
                  <c:v>23025.325984193001</c:v>
                </c:pt>
                <c:pt idx="3850">
                  <c:v>23025.394236808901</c:v>
                </c:pt>
                <c:pt idx="3851">
                  <c:v>23025.996777371001</c:v>
                </c:pt>
                <c:pt idx="3852">
                  <c:v>23026.636777371001</c:v>
                </c:pt>
                <c:pt idx="3853">
                  <c:v>23027.036777370999</c:v>
                </c:pt>
                <c:pt idx="3854">
                  <c:v>23028.076777370999</c:v>
                </c:pt>
                <c:pt idx="3855">
                  <c:v>23028.3295997321</c:v>
                </c:pt>
                <c:pt idx="3856">
                  <c:v>23029.116777371</c:v>
                </c:pt>
                <c:pt idx="3857">
                  <c:v>23030.549796432599</c:v>
                </c:pt>
                <c:pt idx="3858">
                  <c:v>23031.5897964326</c:v>
                </c:pt>
                <c:pt idx="3859">
                  <c:v>23031.836777371002</c:v>
                </c:pt>
                <c:pt idx="3860">
                  <c:v>23032.4895997321</c:v>
                </c:pt>
                <c:pt idx="3861">
                  <c:v>23032.6297964326</c:v>
                </c:pt>
                <c:pt idx="3862">
                  <c:v>23032.876777370999</c:v>
                </c:pt>
                <c:pt idx="3863">
                  <c:v>23033.0291184794</c:v>
                </c:pt>
                <c:pt idx="3864">
                  <c:v>23033.669796432601</c:v>
                </c:pt>
                <c:pt idx="3865">
                  <c:v>23033.916777371</c:v>
                </c:pt>
                <c:pt idx="3866">
                  <c:v>23034.0691184795</c:v>
                </c:pt>
                <c:pt idx="3867">
                  <c:v>23034.709118479401</c:v>
                </c:pt>
                <c:pt idx="3868">
                  <c:v>23034.709796432599</c:v>
                </c:pt>
                <c:pt idx="3869">
                  <c:v>23035.1091184795</c:v>
                </c:pt>
                <c:pt idx="3870">
                  <c:v>23035.749118479402</c:v>
                </c:pt>
                <c:pt idx="3871">
                  <c:v>23035.749796432701</c:v>
                </c:pt>
                <c:pt idx="3872">
                  <c:v>23036.149118479501</c:v>
                </c:pt>
                <c:pt idx="3873">
                  <c:v>23036.6495997321</c:v>
                </c:pt>
                <c:pt idx="3874">
                  <c:v>23036.789118479399</c:v>
                </c:pt>
                <c:pt idx="3875">
                  <c:v>23036.789796432698</c:v>
                </c:pt>
                <c:pt idx="3876">
                  <c:v>23037.189118479499</c:v>
                </c:pt>
                <c:pt idx="3877">
                  <c:v>23037.8291184794</c:v>
                </c:pt>
                <c:pt idx="3878">
                  <c:v>23037.829796432699</c:v>
                </c:pt>
                <c:pt idx="3879">
                  <c:v>23038.729599732</c:v>
                </c:pt>
                <c:pt idx="3880">
                  <c:v>23038.869118479401</c:v>
                </c:pt>
                <c:pt idx="3881">
                  <c:v>23039.909118479402</c:v>
                </c:pt>
                <c:pt idx="3882">
                  <c:v>23040.949118479399</c:v>
                </c:pt>
                <c:pt idx="3883">
                  <c:v>23041.9891184794</c:v>
                </c:pt>
                <c:pt idx="3884">
                  <c:v>23044.285984193</c:v>
                </c:pt>
                <c:pt idx="3885">
                  <c:v>23050.8149838463</c:v>
                </c:pt>
                <c:pt idx="3886">
                  <c:v>23062.0149838463</c:v>
                </c:pt>
                <c:pt idx="3887">
                  <c:v>23062.205984192999</c:v>
                </c:pt>
                <c:pt idx="3888">
                  <c:v>23068.2909394899</c:v>
                </c:pt>
                <c:pt idx="3889">
                  <c:v>23069.774983846299</c:v>
                </c:pt>
                <c:pt idx="3890">
                  <c:v>23071.1167773706</c:v>
                </c:pt>
                <c:pt idx="3891">
                  <c:v>23072.149796432899</c:v>
                </c:pt>
                <c:pt idx="3892">
                  <c:v>23081.165984193001</c:v>
                </c:pt>
                <c:pt idx="3893">
                  <c:v>23085.916777370701</c:v>
                </c:pt>
                <c:pt idx="3894">
                  <c:v>23087.433064199598</c:v>
                </c:pt>
                <c:pt idx="3895">
                  <c:v>23088.734983846301</c:v>
                </c:pt>
                <c:pt idx="3896">
                  <c:v>23088.796777370499</c:v>
                </c:pt>
                <c:pt idx="3897">
                  <c:v>23093.8495997317</c:v>
                </c:pt>
                <c:pt idx="3898">
                  <c:v>23107.694983846301</c:v>
                </c:pt>
                <c:pt idx="3899">
                  <c:v>23117.805984192699</c:v>
                </c:pt>
                <c:pt idx="3900">
                  <c:v>23120.889599731501</c:v>
                </c:pt>
                <c:pt idx="3901">
                  <c:v>23126.6549838463</c:v>
                </c:pt>
                <c:pt idx="3902">
                  <c:v>23129.725984193301</c:v>
                </c:pt>
                <c:pt idx="3903">
                  <c:v>23135.725984192799</c:v>
                </c:pt>
                <c:pt idx="3904">
                  <c:v>23145.614983846299</c:v>
                </c:pt>
                <c:pt idx="3905">
                  <c:v>23147.645984193299</c:v>
                </c:pt>
                <c:pt idx="3906">
                  <c:v>23164.574983846302</c:v>
                </c:pt>
                <c:pt idx="3907">
                  <c:v>23165.565984193399</c:v>
                </c:pt>
                <c:pt idx="3908">
                  <c:v>23183.485984193401</c:v>
                </c:pt>
                <c:pt idx="3909">
                  <c:v>23183.534983846301</c:v>
                </c:pt>
                <c:pt idx="3910">
                  <c:v>23201.405984193399</c:v>
                </c:pt>
                <c:pt idx="3911">
                  <c:v>23202.4949838463</c:v>
                </c:pt>
                <c:pt idx="3912">
                  <c:v>23204.9259841932</c:v>
                </c:pt>
                <c:pt idx="3913">
                  <c:v>23205.145984193601</c:v>
                </c:pt>
                <c:pt idx="3914">
                  <c:v>23205.965984193201</c:v>
                </c:pt>
                <c:pt idx="3915">
                  <c:v>23206.1859841935</c:v>
                </c:pt>
                <c:pt idx="3916">
                  <c:v>23206.605984193298</c:v>
                </c:pt>
                <c:pt idx="3917">
                  <c:v>23207.0059841931</c:v>
                </c:pt>
                <c:pt idx="3918">
                  <c:v>23207.225984193501</c:v>
                </c:pt>
                <c:pt idx="3919">
                  <c:v>23208.045984193101</c:v>
                </c:pt>
                <c:pt idx="3920">
                  <c:v>23208.265984193498</c:v>
                </c:pt>
                <c:pt idx="3921">
                  <c:v>23208.6859841933</c:v>
                </c:pt>
                <c:pt idx="3922">
                  <c:v>23209.085984193101</c:v>
                </c:pt>
                <c:pt idx="3923">
                  <c:v>23209.305984193499</c:v>
                </c:pt>
                <c:pt idx="3924">
                  <c:v>23210.125984193099</c:v>
                </c:pt>
                <c:pt idx="3925">
                  <c:v>23210.345984193402</c:v>
                </c:pt>
                <c:pt idx="3926">
                  <c:v>23210.765984193298</c:v>
                </c:pt>
                <c:pt idx="3927">
                  <c:v>23211.805984193201</c:v>
                </c:pt>
                <c:pt idx="3928">
                  <c:v>23212.4459841934</c:v>
                </c:pt>
                <c:pt idx="3929">
                  <c:v>23212.845984193202</c:v>
                </c:pt>
                <c:pt idx="3930">
                  <c:v>23213.885984193199</c:v>
                </c:pt>
                <c:pt idx="3931">
                  <c:v>23214.525984193398</c:v>
                </c:pt>
                <c:pt idx="3932">
                  <c:v>23221.454983846299</c:v>
                </c:pt>
                <c:pt idx="3933">
                  <c:v>23223.245984192999</c:v>
                </c:pt>
                <c:pt idx="3934">
                  <c:v>23236.765984192702</c:v>
                </c:pt>
                <c:pt idx="3935">
                  <c:v>23240.414983846302</c:v>
                </c:pt>
                <c:pt idx="3936">
                  <c:v>23259.374983846301</c:v>
                </c:pt>
                <c:pt idx="3937">
                  <c:v>23278.3349838463</c:v>
                </c:pt>
                <c:pt idx="3938">
                  <c:v>23286.447201586499</c:v>
                </c:pt>
                <c:pt idx="3939">
                  <c:v>23297.294983846299</c:v>
                </c:pt>
                <c:pt idx="3940">
                  <c:v>23316.254983846298</c:v>
                </c:pt>
                <c:pt idx="3941">
                  <c:v>23346.932148795499</c:v>
                </c:pt>
                <c:pt idx="3942">
                  <c:v>23351.8549838463</c:v>
                </c:pt>
                <c:pt idx="3943">
                  <c:v>23365.892148795501</c:v>
                </c:pt>
                <c:pt idx="3944">
                  <c:v>23373.134983846299</c:v>
                </c:pt>
                <c:pt idx="3945">
                  <c:v>23377.054983846301</c:v>
                </c:pt>
                <c:pt idx="3946">
                  <c:v>23384.852148795599</c:v>
                </c:pt>
                <c:pt idx="3947">
                  <c:v>23390.0149838463</c:v>
                </c:pt>
                <c:pt idx="3948">
                  <c:v>23403.812148795601</c:v>
                </c:pt>
                <c:pt idx="3949">
                  <c:v>23405.8549838463</c:v>
                </c:pt>
                <c:pt idx="3950">
                  <c:v>23422.772148795601</c:v>
                </c:pt>
                <c:pt idx="3951">
                  <c:v>23425.5521487964</c:v>
                </c:pt>
                <c:pt idx="3952">
                  <c:v>23426.311716078701</c:v>
                </c:pt>
                <c:pt idx="3953">
                  <c:v>23426.894983846301</c:v>
                </c:pt>
                <c:pt idx="3954">
                  <c:v>23429.4317160787</c:v>
                </c:pt>
                <c:pt idx="3955">
                  <c:v>23430.532148796301</c:v>
                </c:pt>
                <c:pt idx="3956">
                  <c:v>23431.392148796502</c:v>
                </c:pt>
                <c:pt idx="3957">
                  <c:v>23432.372148795799</c:v>
                </c:pt>
                <c:pt idx="3958">
                  <c:v>23432.5517160786</c:v>
                </c:pt>
                <c:pt idx="3959">
                  <c:v>23433.4121487958</c:v>
                </c:pt>
                <c:pt idx="3960">
                  <c:v>23434.052148796</c:v>
                </c:pt>
                <c:pt idx="3961">
                  <c:v>23434.452148795801</c:v>
                </c:pt>
                <c:pt idx="3962">
                  <c:v>23435.092148796</c:v>
                </c:pt>
                <c:pt idx="3963">
                  <c:v>23435.492148795802</c:v>
                </c:pt>
                <c:pt idx="3964">
                  <c:v>23436.132148795899</c:v>
                </c:pt>
                <c:pt idx="3965">
                  <c:v>23436.532148795701</c:v>
                </c:pt>
                <c:pt idx="3966">
                  <c:v>23436.711716078498</c:v>
                </c:pt>
                <c:pt idx="3967">
                  <c:v>23437.1721487959</c:v>
                </c:pt>
                <c:pt idx="3968">
                  <c:v>23437.572148795702</c:v>
                </c:pt>
                <c:pt idx="3969">
                  <c:v>23437.8121487961</c:v>
                </c:pt>
                <c:pt idx="3970">
                  <c:v>23438.212148795901</c:v>
                </c:pt>
                <c:pt idx="3971">
                  <c:v>23438.612148795699</c:v>
                </c:pt>
                <c:pt idx="3972">
                  <c:v>23438.6721487963</c:v>
                </c:pt>
                <c:pt idx="3973">
                  <c:v>23438.852148796101</c:v>
                </c:pt>
                <c:pt idx="3974">
                  <c:v>23439.252148795898</c:v>
                </c:pt>
                <c:pt idx="3975">
                  <c:v>23439.6521487957</c:v>
                </c:pt>
                <c:pt idx="3976">
                  <c:v>23439.892148796102</c:v>
                </c:pt>
                <c:pt idx="3977">
                  <c:v>23440.292148795899</c:v>
                </c:pt>
                <c:pt idx="3978">
                  <c:v>23440.692148795701</c:v>
                </c:pt>
                <c:pt idx="3979">
                  <c:v>23440.932148796099</c:v>
                </c:pt>
                <c:pt idx="3980">
                  <c:v>23441.332148795798</c:v>
                </c:pt>
                <c:pt idx="3981">
                  <c:v>23441.5721487962</c:v>
                </c:pt>
                <c:pt idx="3982">
                  <c:v>23441.7321487956</c:v>
                </c:pt>
                <c:pt idx="3983">
                  <c:v>23441.972148796001</c:v>
                </c:pt>
                <c:pt idx="3984">
                  <c:v>23442.612148796201</c:v>
                </c:pt>
                <c:pt idx="3985">
                  <c:v>23442.734983846301</c:v>
                </c:pt>
                <c:pt idx="3986">
                  <c:v>23443.012148795999</c:v>
                </c:pt>
                <c:pt idx="3987">
                  <c:v>23443.652148796202</c:v>
                </c:pt>
                <c:pt idx="3988">
                  <c:v>23444.692148796199</c:v>
                </c:pt>
                <c:pt idx="3989">
                  <c:v>23445.7321487962</c:v>
                </c:pt>
                <c:pt idx="3990">
                  <c:v>23446.772148796099</c:v>
                </c:pt>
                <c:pt idx="3991">
                  <c:v>23459.614983846299</c:v>
                </c:pt>
                <c:pt idx="3992">
                  <c:v>23478.574983846302</c:v>
                </c:pt>
                <c:pt idx="3993">
                  <c:v>23480.452148795299</c:v>
                </c:pt>
                <c:pt idx="3994">
                  <c:v>23482.532148795199</c:v>
                </c:pt>
                <c:pt idx="3995">
                  <c:v>23487.451716077499</c:v>
                </c:pt>
                <c:pt idx="3996">
                  <c:v>23489.412148795302</c:v>
                </c:pt>
                <c:pt idx="3997">
                  <c:v>23493.2691184793</c:v>
                </c:pt>
                <c:pt idx="3998">
                  <c:v>23512.229118479299</c:v>
                </c:pt>
                <c:pt idx="3999">
                  <c:v>23531.189118479298</c:v>
                </c:pt>
                <c:pt idx="4000">
                  <c:v>23550.149118479301</c:v>
                </c:pt>
                <c:pt idx="4001">
                  <c:v>23556.2147932394</c:v>
                </c:pt>
                <c:pt idx="4002">
                  <c:v>23564.796777371201</c:v>
                </c:pt>
                <c:pt idx="4003">
                  <c:v>23569.1091184793</c:v>
                </c:pt>
                <c:pt idx="4004">
                  <c:v>23588.069118479201</c:v>
                </c:pt>
                <c:pt idx="4005">
                  <c:v>23607.0291184792</c:v>
                </c:pt>
                <c:pt idx="4006">
                  <c:v>23617.867904628099</c:v>
                </c:pt>
                <c:pt idx="4007">
                  <c:v>23625.9891184792</c:v>
                </c:pt>
                <c:pt idx="4008">
                  <c:v>23644.949118479199</c:v>
                </c:pt>
                <c:pt idx="4009">
                  <c:v>23663.909118479201</c:v>
                </c:pt>
                <c:pt idx="4010">
                  <c:v>23675.249118478801</c:v>
                </c:pt>
                <c:pt idx="4011">
                  <c:v>23692.129118478799</c:v>
                </c:pt>
                <c:pt idx="4012">
                  <c:v>23695.349118479298</c:v>
                </c:pt>
                <c:pt idx="4013">
                  <c:v>23697.932662147199</c:v>
                </c:pt>
                <c:pt idx="4014">
                  <c:v>23709.0091184788</c:v>
                </c:pt>
                <c:pt idx="4015">
                  <c:v>23714.309118479301</c:v>
                </c:pt>
                <c:pt idx="4016">
                  <c:v>23723.809118478701</c:v>
                </c:pt>
                <c:pt idx="4017">
                  <c:v>23744.8491184788</c:v>
                </c:pt>
                <c:pt idx="4018">
                  <c:v>23825.889118478801</c:v>
                </c:pt>
                <c:pt idx="4019">
                  <c:v>23826.929118478802</c:v>
                </c:pt>
                <c:pt idx="4020">
                  <c:v>23830.049118478801</c:v>
                </c:pt>
                <c:pt idx="4021">
                  <c:v>23832.7691184787</c:v>
                </c:pt>
                <c:pt idx="4022">
                  <c:v>23833.1691184788</c:v>
                </c:pt>
                <c:pt idx="4023">
                  <c:v>23836.289118478799</c:v>
                </c:pt>
                <c:pt idx="4024">
                  <c:v>23867.6691184792</c:v>
                </c:pt>
                <c:pt idx="4025">
                  <c:v>23868.709118479201</c:v>
                </c:pt>
                <c:pt idx="4026">
                  <c:v>23869.749118479202</c:v>
                </c:pt>
                <c:pt idx="4027">
                  <c:v>23870.789118479199</c:v>
                </c:pt>
                <c:pt idx="4028">
                  <c:v>23871.8291184792</c:v>
                </c:pt>
                <c:pt idx="4029">
                  <c:v>23872.869118479201</c:v>
                </c:pt>
                <c:pt idx="4030">
                  <c:v>23875.5891184791</c:v>
                </c:pt>
                <c:pt idx="4031">
                  <c:v>23876.629118479199</c:v>
                </c:pt>
                <c:pt idx="4032">
                  <c:v>23877.2691184791</c:v>
                </c:pt>
                <c:pt idx="4033">
                  <c:v>23877.909118479001</c:v>
                </c:pt>
                <c:pt idx="4034">
                  <c:v>23878.309118479101</c:v>
                </c:pt>
                <c:pt idx="4035">
                  <c:v>23878.369118478899</c:v>
                </c:pt>
                <c:pt idx="4036">
                  <c:v>23878.949118478999</c:v>
                </c:pt>
                <c:pt idx="4037">
                  <c:v>23879.349118479098</c:v>
                </c:pt>
                <c:pt idx="4038">
                  <c:v>23879.409118478899</c:v>
                </c:pt>
                <c:pt idx="4039">
                  <c:v>23879.5891184789</c:v>
                </c:pt>
                <c:pt idx="4040">
                  <c:v>23879.989118478999</c:v>
                </c:pt>
                <c:pt idx="4041">
                  <c:v>23880.389118479099</c:v>
                </c:pt>
                <c:pt idx="4042">
                  <c:v>23880.4491184789</c:v>
                </c:pt>
                <c:pt idx="4043">
                  <c:v>23880.629118478999</c:v>
                </c:pt>
                <c:pt idx="4044">
                  <c:v>23881.029118479</c:v>
                </c:pt>
                <c:pt idx="4045">
                  <c:v>23881.4291184791</c:v>
                </c:pt>
                <c:pt idx="4046">
                  <c:v>23881.489118478901</c:v>
                </c:pt>
                <c:pt idx="4047">
                  <c:v>23881.669118479</c:v>
                </c:pt>
                <c:pt idx="4048">
                  <c:v>23882.069118479001</c:v>
                </c:pt>
                <c:pt idx="4049">
                  <c:v>23882.469118479101</c:v>
                </c:pt>
                <c:pt idx="4050">
                  <c:v>23882.529118478898</c:v>
                </c:pt>
                <c:pt idx="4051">
                  <c:v>23882.709118479001</c:v>
                </c:pt>
                <c:pt idx="4052">
                  <c:v>23883.1091184791</c:v>
                </c:pt>
                <c:pt idx="4053">
                  <c:v>23883.509118479102</c:v>
                </c:pt>
                <c:pt idx="4054">
                  <c:v>23883.569118478899</c:v>
                </c:pt>
                <c:pt idx="4055">
                  <c:v>23883.749118479001</c:v>
                </c:pt>
                <c:pt idx="4056">
                  <c:v>23884.149118479101</c:v>
                </c:pt>
                <c:pt idx="4057">
                  <c:v>23884.549118479099</c:v>
                </c:pt>
                <c:pt idx="4058">
                  <c:v>23884.6091184789</c:v>
                </c:pt>
                <c:pt idx="4059">
                  <c:v>23884.789118478999</c:v>
                </c:pt>
                <c:pt idx="4060">
                  <c:v>23885.189118479098</c:v>
                </c:pt>
                <c:pt idx="4061">
                  <c:v>23885.649118478901</c:v>
                </c:pt>
                <c:pt idx="4062">
                  <c:v>23885.829118479</c:v>
                </c:pt>
                <c:pt idx="4063">
                  <c:v>23886.229118479099</c:v>
                </c:pt>
                <c:pt idx="4064">
                  <c:v>23886.689118478898</c:v>
                </c:pt>
                <c:pt idx="4065">
                  <c:v>23886.869118479</c:v>
                </c:pt>
                <c:pt idx="4066">
                  <c:v>23887.729118478899</c:v>
                </c:pt>
                <c:pt idx="4067">
                  <c:v>23918.229118479499</c:v>
                </c:pt>
                <c:pt idx="4068">
                  <c:v>23923.4291184795</c:v>
                </c:pt>
                <c:pt idx="4069">
                  <c:v>23973.081870616999</c:v>
                </c:pt>
                <c:pt idx="4070">
                  <c:v>23974.9836238276</c:v>
                </c:pt>
                <c:pt idx="4071">
                  <c:v>23993.943623827599</c:v>
                </c:pt>
                <c:pt idx="4072">
                  <c:v>24012.903623827598</c:v>
                </c:pt>
                <c:pt idx="4073">
                  <c:v>24031.863623827601</c:v>
                </c:pt>
                <c:pt idx="4074">
                  <c:v>24040.372076892199</c:v>
                </c:pt>
                <c:pt idx="4075">
                  <c:v>24050.8236238276</c:v>
                </c:pt>
                <c:pt idx="4076">
                  <c:v>24057.1436238272</c:v>
                </c:pt>
                <c:pt idx="4077">
                  <c:v>24061.3036238272</c:v>
                </c:pt>
                <c:pt idx="4078">
                  <c:v>24061.943623827199</c:v>
                </c:pt>
                <c:pt idx="4079">
                  <c:v>24065.463623827301</c:v>
                </c:pt>
                <c:pt idx="4080">
                  <c:v>24068.183623827201</c:v>
                </c:pt>
                <c:pt idx="4081">
                  <c:v>24069.623623827301</c:v>
                </c:pt>
                <c:pt idx="4082">
                  <c:v>24069.783623827501</c:v>
                </c:pt>
                <c:pt idx="4083">
                  <c:v>24070.663623827299</c:v>
                </c:pt>
                <c:pt idx="4084">
                  <c:v>24072.343623827299</c:v>
                </c:pt>
                <c:pt idx="4085">
                  <c:v>24076.503623827299</c:v>
                </c:pt>
                <c:pt idx="4086">
                  <c:v>24088.7436238275</c:v>
                </c:pt>
                <c:pt idx="4087">
                  <c:v>24090.903623827198</c:v>
                </c:pt>
                <c:pt idx="4088">
                  <c:v>24092.9836238272</c:v>
                </c:pt>
                <c:pt idx="4089">
                  <c:v>24094.023623827201</c:v>
                </c:pt>
                <c:pt idx="4090">
                  <c:v>24097.7036238275</c:v>
                </c:pt>
                <c:pt idx="4091">
                  <c:v>24099.223623827202</c:v>
                </c:pt>
                <c:pt idx="4092">
                  <c:v>24102.503623827499</c:v>
                </c:pt>
                <c:pt idx="4093">
                  <c:v>24103.1436238274</c:v>
                </c:pt>
                <c:pt idx="4094">
                  <c:v>24103.3836238273</c:v>
                </c:pt>
                <c:pt idx="4095">
                  <c:v>24103.5436238275</c:v>
                </c:pt>
                <c:pt idx="4096">
                  <c:v>24103.783623827301</c:v>
                </c:pt>
                <c:pt idx="4097">
                  <c:v>24104.183623827401</c:v>
                </c:pt>
                <c:pt idx="4098">
                  <c:v>24104.583623827501</c:v>
                </c:pt>
                <c:pt idx="4099">
                  <c:v>24104.823623827298</c:v>
                </c:pt>
                <c:pt idx="4100">
                  <c:v>24105.223623827402</c:v>
                </c:pt>
                <c:pt idx="4101">
                  <c:v>24105.623623827501</c:v>
                </c:pt>
                <c:pt idx="4102">
                  <c:v>24105.863623827401</c:v>
                </c:pt>
                <c:pt idx="4103">
                  <c:v>24106.263623827399</c:v>
                </c:pt>
                <c:pt idx="4104">
                  <c:v>24106.663623827499</c:v>
                </c:pt>
                <c:pt idx="4105">
                  <c:v>24106.903623827398</c:v>
                </c:pt>
                <c:pt idx="4106">
                  <c:v>24107.063623827598</c:v>
                </c:pt>
                <c:pt idx="4107">
                  <c:v>24107.3036238274</c:v>
                </c:pt>
                <c:pt idx="4108">
                  <c:v>24107.5436238273</c:v>
                </c:pt>
                <c:pt idx="4109">
                  <c:v>24107.943623827399</c:v>
                </c:pt>
                <c:pt idx="4110">
                  <c:v>24108.103623827599</c:v>
                </c:pt>
                <c:pt idx="4111">
                  <c:v>24108.343623827499</c:v>
                </c:pt>
                <c:pt idx="4112">
                  <c:v>24108.9836238274</c:v>
                </c:pt>
                <c:pt idx="4113">
                  <c:v>24109.1436238276</c:v>
                </c:pt>
                <c:pt idx="4114">
                  <c:v>24109.3836238275</c:v>
                </c:pt>
                <c:pt idx="4115">
                  <c:v>24110.023623827401</c:v>
                </c:pt>
                <c:pt idx="4116">
                  <c:v>24110.423623827501</c:v>
                </c:pt>
                <c:pt idx="4117">
                  <c:v>24111.063623827398</c:v>
                </c:pt>
                <c:pt idx="4118">
                  <c:v>24111.463623827502</c:v>
                </c:pt>
                <c:pt idx="4119">
                  <c:v>24111.703623827299</c:v>
                </c:pt>
                <c:pt idx="4120">
                  <c:v>24112.103623827399</c:v>
                </c:pt>
                <c:pt idx="4121">
                  <c:v>24112.814505348601</c:v>
                </c:pt>
                <c:pt idx="4122">
                  <c:v>24113.854505348601</c:v>
                </c:pt>
                <c:pt idx="4123">
                  <c:v>24118.014505348699</c:v>
                </c:pt>
                <c:pt idx="4124">
                  <c:v>24122.174505348699</c:v>
                </c:pt>
                <c:pt idx="4125">
                  <c:v>24126.334505348699</c:v>
                </c:pt>
                <c:pt idx="4126">
                  <c:v>24130.494505348801</c:v>
                </c:pt>
                <c:pt idx="4127">
                  <c:v>24150.183623827601</c:v>
                </c:pt>
                <c:pt idx="4128">
                  <c:v>24151.223623827598</c:v>
                </c:pt>
                <c:pt idx="4129">
                  <c:v>24163.774505349</c:v>
                </c:pt>
                <c:pt idx="4130">
                  <c:v>24170.0145053491</c:v>
                </c:pt>
                <c:pt idx="4131">
                  <c:v>24237.295682345</c:v>
                </c:pt>
                <c:pt idx="4132">
                  <c:v>24455.937271455201</c:v>
                </c:pt>
                <c:pt idx="4133">
                  <c:v>24496.970548367699</c:v>
                </c:pt>
                <c:pt idx="4134">
                  <c:v>24512.5082718011</c:v>
                </c:pt>
                <c:pt idx="4135">
                  <c:v>24540.848476157102</c:v>
                </c:pt>
                <c:pt idx="4136">
                  <c:v>24685.574527324701</c:v>
                </c:pt>
                <c:pt idx="4137">
                  <c:v>24731.453320130298</c:v>
                </c:pt>
                <c:pt idx="4138">
                  <c:v>24770.608269042099</c:v>
                </c:pt>
                <c:pt idx="4139">
                  <c:v>24850.755009635901</c:v>
                </c:pt>
                <c:pt idx="4140">
                  <c:v>24930.5483087963</c:v>
                </c:pt>
                <c:pt idx="4141">
                  <c:v>24930.901750229801</c:v>
                </c:pt>
                <c:pt idx="4142">
                  <c:v>25091.195231417601</c:v>
                </c:pt>
                <c:pt idx="4143">
                  <c:v>25120.350180329398</c:v>
                </c:pt>
                <c:pt idx="4144">
                  <c:v>25194.964729892101</c:v>
                </c:pt>
                <c:pt idx="4145">
                  <c:v>25206.837852130098</c:v>
                </c:pt>
                <c:pt idx="4146">
                  <c:v>25210.010138953799</c:v>
                </c:pt>
                <c:pt idx="4147">
                  <c:v>25214.750591718399</c:v>
                </c:pt>
                <c:pt idx="4148">
                  <c:v>25321.838721750501</c:v>
                </c:pt>
                <c:pt idx="4149">
                  <c:v>25651.504677394201</c:v>
                </c:pt>
                <c:pt idx="4150">
                  <c:v>25676.194763982501</c:v>
                </c:pt>
                <c:pt idx="4151">
                  <c:v>25846.554162261898</c:v>
                </c:pt>
                <c:pt idx="4152">
                  <c:v>25848.068243252401</c:v>
                </c:pt>
                <c:pt idx="4153">
                  <c:v>25870.825794586199</c:v>
                </c:pt>
                <c:pt idx="4154">
                  <c:v>25938.719015594499</c:v>
                </c:pt>
                <c:pt idx="4155">
                  <c:v>26177.734198896</c:v>
                </c:pt>
                <c:pt idx="4156">
                  <c:v>26346.921409626699</c:v>
                </c:pt>
                <c:pt idx="4157">
                  <c:v>26590.115547015201</c:v>
                </c:pt>
                <c:pt idx="4158">
                  <c:v>26707.278054622398</c:v>
                </c:pt>
                <c:pt idx="4159">
                  <c:v>27265.427626023298</c:v>
                </c:pt>
                <c:pt idx="4160">
                  <c:v>27948.0783822064</c:v>
                </c:pt>
                <c:pt idx="4161">
                  <c:v>28027.288630614701</c:v>
                </c:pt>
                <c:pt idx="4162">
                  <c:v>28128.537545677998</c:v>
                </c:pt>
                <c:pt idx="4163">
                  <c:v>28345.463179205999</c:v>
                </c:pt>
                <c:pt idx="4164">
                  <c:v>28926.6633209139</c:v>
                </c:pt>
                <c:pt idx="4165">
                  <c:v>30029.634762065001</c:v>
                </c:pt>
                <c:pt idx="4166">
                  <c:v>30297.500750859999</c:v>
                </c:pt>
                <c:pt idx="4167">
                  <c:v>31051.417239225899</c:v>
                </c:pt>
                <c:pt idx="4168">
                  <c:v>31232.8307272042</c:v>
                </c:pt>
                <c:pt idx="4169">
                  <c:v>31267.789366049601</c:v>
                </c:pt>
                <c:pt idx="4170">
                  <c:v>31564.294144835501</c:v>
                </c:pt>
                <c:pt idx="4171">
                  <c:v>32179.488021471101</c:v>
                </c:pt>
                <c:pt idx="4172">
                  <c:v>33974.296932773701</c:v>
                </c:pt>
                <c:pt idx="4173">
                  <c:v>34329.341280877197</c:v>
                </c:pt>
                <c:pt idx="4174">
                  <c:v>34487.173838383402</c:v>
                </c:pt>
                <c:pt idx="4175">
                  <c:v>36479.194540283301</c:v>
                </c:pt>
                <c:pt idx="4176">
                  <c:v>36892.938306735297</c:v>
                </c:pt>
                <c:pt idx="4177">
                  <c:v>36897.176626321598</c:v>
                </c:pt>
                <c:pt idx="4178">
                  <c:v>37410.053531931298</c:v>
                </c:pt>
                <c:pt idx="4179">
                  <c:v>38117.844423440001</c:v>
                </c:pt>
                <c:pt idx="4180">
                  <c:v>38629.047799689397</c:v>
                </c:pt>
                <c:pt idx="4181">
                  <c:v>38761.8582450951</c:v>
                </c:pt>
                <c:pt idx="4182">
                  <c:v>38900.851192666501</c:v>
                </c:pt>
                <c:pt idx="4183">
                  <c:v>39820.056319869502</c:v>
                </c:pt>
                <c:pt idx="4184">
                  <c:v>40332.933225479203</c:v>
                </c:pt>
                <c:pt idx="4185">
                  <c:v>40662.0900506615</c:v>
                </c:pt>
                <c:pt idx="4186">
                  <c:v>40778.901059095602</c:v>
                </c:pt>
                <c:pt idx="4187">
                  <c:v>41198.064825547102</c:v>
                </c:pt>
                <c:pt idx="4188">
                  <c:v>41495.875557295803</c:v>
                </c:pt>
                <c:pt idx="4189">
                  <c:v>43255.812919027099</c:v>
                </c:pt>
                <c:pt idx="4190">
                  <c:v>43949.824008509298</c:v>
                </c:pt>
                <c:pt idx="4191">
                  <c:v>44120.944519094999</c:v>
                </c:pt>
                <c:pt idx="4192">
                  <c:v>44418.755250843598</c:v>
                </c:pt>
                <c:pt idx="4193">
                  <c:v>45756.048619574001</c:v>
                </c:pt>
                <c:pt idx="4194">
                  <c:v>46065.276058665397</c:v>
                </c:pt>
                <c:pt idx="4195">
                  <c:v>46155.393126132898</c:v>
                </c:pt>
                <c:pt idx="4196">
                  <c:v>46178.692612575003</c:v>
                </c:pt>
                <c:pt idx="4197">
                  <c:v>46186.371070216701</c:v>
                </c:pt>
                <c:pt idx="4198">
                  <c:v>46649.009517742001</c:v>
                </c:pt>
                <c:pt idx="4199">
                  <c:v>46855.6440811336</c:v>
                </c:pt>
                <c:pt idx="4200">
                  <c:v>46872.703702057101</c:v>
                </c:pt>
                <c:pt idx="4201">
                  <c:v>46996.168373979097</c:v>
                </c:pt>
                <c:pt idx="4202">
                  <c:v>47043.824212642903</c:v>
                </c:pt>
                <c:pt idx="4203">
                  <c:v>47341.634944391502</c:v>
                </c:pt>
                <c:pt idx="4204">
                  <c:v>47436.145278475298</c:v>
                </c:pt>
                <c:pt idx="4205">
                  <c:v>47596.786871187098</c:v>
                </c:pt>
                <c:pt idx="4206">
                  <c:v>47599.202856382901</c:v>
                </c:pt>
                <c:pt idx="4207">
                  <c:v>47879.980126266099</c:v>
                </c:pt>
                <c:pt idx="4208">
                  <c:v>47985.7145752176</c:v>
                </c:pt>
                <c:pt idx="4209">
                  <c:v>47989.906704526802</c:v>
                </c:pt>
                <c:pt idx="4210">
                  <c:v>48145.1986886585</c:v>
                </c:pt>
                <c:pt idx="4211">
                  <c:v>48494.561842344498</c:v>
                </c:pt>
                <c:pt idx="4212">
                  <c:v>48515.825923336401</c:v>
                </c:pt>
                <c:pt idx="4213">
                  <c:v>48968.155752213301</c:v>
                </c:pt>
                <c:pt idx="4214">
                  <c:v>49072.547932475398</c:v>
                </c:pt>
                <c:pt idx="4215">
                  <c:v>49247.622674970997</c:v>
                </c:pt>
                <c:pt idx="4216">
                  <c:v>50132.366515051799</c:v>
                </c:pt>
                <c:pt idx="4217">
                  <c:v>50490.018052645602</c:v>
                </c:pt>
                <c:pt idx="4218">
                  <c:v>50495.826143335202</c:v>
                </c:pt>
                <c:pt idx="4219">
                  <c:v>51379.123475805201</c:v>
                </c:pt>
                <c:pt idx="4220">
                  <c:v>51438.740413173997</c:v>
                </c:pt>
                <c:pt idx="4221">
                  <c:v>51818.172097001901</c:v>
                </c:pt>
                <c:pt idx="4222">
                  <c:v>51871.035445761197</c:v>
                </c:pt>
                <c:pt idx="4223">
                  <c:v>52497.490714168402</c:v>
                </c:pt>
                <c:pt idx="4224">
                  <c:v>54361.620106721901</c:v>
                </c:pt>
                <c:pt idx="4225">
                  <c:v>54817.897050808999</c:v>
                </c:pt>
                <c:pt idx="4226">
                  <c:v>55235.494112444103</c:v>
                </c:pt>
                <c:pt idx="4227">
                  <c:v>55688.2834451206</c:v>
                </c:pt>
                <c:pt idx="4228">
                  <c:v>56305.361470486001</c:v>
                </c:pt>
                <c:pt idx="4229">
                  <c:v>57284.499800269798</c:v>
                </c:pt>
                <c:pt idx="4230">
                  <c:v>57586.635608659701</c:v>
                </c:pt>
                <c:pt idx="4231">
                  <c:v>61042.080941332701</c:v>
                </c:pt>
                <c:pt idx="4232">
                  <c:v>62742.312746899202</c:v>
                </c:pt>
                <c:pt idx="4233">
                  <c:v>65104.403894286697</c:v>
                </c:pt>
                <c:pt idx="4234">
                  <c:v>66486.437489476899</c:v>
                </c:pt>
                <c:pt idx="4235">
                  <c:v>67346.326141358193</c:v>
                </c:pt>
                <c:pt idx="4236">
                  <c:v>68027.283587834594</c:v>
                </c:pt>
                <c:pt idx="4237">
                  <c:v>68559.570574156605</c:v>
                </c:pt>
                <c:pt idx="4238">
                  <c:v>68634.888125489902</c:v>
                </c:pt>
                <c:pt idx="4239">
                  <c:v>68686.868206618296</c:v>
                </c:pt>
                <c:pt idx="4240">
                  <c:v>69018.1018633942</c:v>
                </c:pt>
                <c:pt idx="4241">
                  <c:v>69081.667872536404</c:v>
                </c:pt>
                <c:pt idx="4242">
                  <c:v>69122.619619919904</c:v>
                </c:pt>
                <c:pt idx="4243">
                  <c:v>69274.868582938696</c:v>
                </c:pt>
                <c:pt idx="4244">
                  <c:v>69490.751005033904</c:v>
                </c:pt>
                <c:pt idx="4245">
                  <c:v>69602.931197341793</c:v>
                </c:pt>
                <c:pt idx="4246">
                  <c:v>69645.421384896094</c:v>
                </c:pt>
                <c:pt idx="4247">
                  <c:v>69667.141095165294</c:v>
                </c:pt>
                <c:pt idx="4248">
                  <c:v>69816.898219305906</c:v>
                </c:pt>
                <c:pt idx="4249">
                  <c:v>69917.120915543404</c:v>
                </c:pt>
                <c:pt idx="4250">
                  <c:v>69932.396923682303</c:v>
                </c:pt>
                <c:pt idx="4251">
                  <c:v>70333.362218664799</c:v>
                </c:pt>
                <c:pt idx="4252">
                  <c:v>70900.012753421499</c:v>
                </c:pt>
                <c:pt idx="4253">
                  <c:v>70914.701939837003</c:v>
                </c:pt>
                <c:pt idx="4254">
                  <c:v>70967.560057968905</c:v>
                </c:pt>
                <c:pt idx="4255">
                  <c:v>71317.845371208503</c:v>
                </c:pt>
                <c:pt idx="4256">
                  <c:v>71724.990927589504</c:v>
                </c:pt>
                <c:pt idx="4257">
                  <c:v>71765.275600513705</c:v>
                </c:pt>
                <c:pt idx="4258">
                  <c:v>71940.981556942104</c:v>
                </c:pt>
                <c:pt idx="4259">
                  <c:v>72403.9459841934</c:v>
                </c:pt>
                <c:pt idx="4260">
                  <c:v>73056.220117905497</c:v>
                </c:pt>
                <c:pt idx="4261">
                  <c:v>73346.048839572803</c:v>
                </c:pt>
                <c:pt idx="4262">
                  <c:v>73825.498296751306</c:v>
                </c:pt>
                <c:pt idx="4263">
                  <c:v>73890.439751516795</c:v>
                </c:pt>
                <c:pt idx="4264">
                  <c:v>74863.861250489994</c:v>
                </c:pt>
                <c:pt idx="4265">
                  <c:v>74893.017332312302</c:v>
                </c:pt>
                <c:pt idx="4266">
                  <c:v>76215.828156800504</c:v>
                </c:pt>
                <c:pt idx="4267">
                  <c:v>77170.001837659103</c:v>
                </c:pt>
                <c:pt idx="4268">
                  <c:v>77355.879653016105</c:v>
                </c:pt>
                <c:pt idx="4269">
                  <c:v>77786.740944037796</c:v>
                </c:pt>
                <c:pt idx="4270">
                  <c:v>80208.943494856299</c:v>
                </c:pt>
                <c:pt idx="4271">
                  <c:v>80709.6206375857</c:v>
                </c:pt>
                <c:pt idx="4272">
                  <c:v>83131.823188404203</c:v>
                </c:pt>
                <c:pt idx="4273">
                  <c:v>83642.758139374404</c:v>
                </c:pt>
                <c:pt idx="4274">
                  <c:v>84811.267132641893</c:v>
                </c:pt>
                <c:pt idx="4275">
                  <c:v>85702.980835612005</c:v>
                </c:pt>
                <c:pt idx="4276">
                  <c:v>86054.702881952006</c:v>
                </c:pt>
                <c:pt idx="4277">
                  <c:v>87636.548837595707</c:v>
                </c:pt>
                <c:pt idx="4278">
                  <c:v>88515.403751572798</c:v>
                </c:pt>
                <c:pt idx="4279">
                  <c:v>90954.737234819899</c:v>
                </c:pt>
                <c:pt idx="4280">
                  <c:v>91087.363791402895</c:v>
                </c:pt>
                <c:pt idx="4281">
                  <c:v>91549.816160843198</c:v>
                </c:pt>
                <c:pt idx="4282">
                  <c:v>91567.8791671566</c:v>
                </c:pt>
                <c:pt idx="4283">
                  <c:v>92334.259064980099</c:v>
                </c:pt>
                <c:pt idx="4284">
                  <c:v>92426.999554737107</c:v>
                </c:pt>
                <c:pt idx="4285">
                  <c:v>92439.776821504303</c:v>
                </c:pt>
                <c:pt idx="4286">
                  <c:v>92974.723566783796</c:v>
                </c:pt>
                <c:pt idx="4287">
                  <c:v>92976.210763683397</c:v>
                </c:pt>
                <c:pt idx="4288">
                  <c:v>93024.3942320481</c:v>
                </c:pt>
                <c:pt idx="4289">
                  <c:v>93034.234971945902</c:v>
                </c:pt>
                <c:pt idx="4290">
                  <c:v>93035.631772476394</c:v>
                </c:pt>
                <c:pt idx="4291">
                  <c:v>93490.953088285401</c:v>
                </c:pt>
                <c:pt idx="4292">
                  <c:v>93498.980160145293</c:v>
                </c:pt>
                <c:pt idx="4293">
                  <c:v>94279.241874654399</c:v>
                </c:pt>
                <c:pt idx="4294">
                  <c:v>95525.743120595202</c:v>
                </c:pt>
                <c:pt idx="4295">
                  <c:v>96155.515099691504</c:v>
                </c:pt>
                <c:pt idx="4296">
                  <c:v>97679.326821503695</c:v>
                </c:pt>
                <c:pt idx="4297">
                  <c:v>97866.050853038105</c:v>
                </c:pt>
                <c:pt idx="4298">
                  <c:v>98752.947733368404</c:v>
                </c:pt>
                <c:pt idx="4299">
                  <c:v>99066.496245513306</c:v>
                </c:pt>
                <c:pt idx="4300">
                  <c:v>101126.71894175099</c:v>
                </c:pt>
                <c:pt idx="4301">
                  <c:v>102337.16433422601</c:v>
                </c:pt>
                <c:pt idx="4302">
                  <c:v>104397.387030463</c:v>
                </c:pt>
                <c:pt idx="4303">
                  <c:v>108143.669144047</c:v>
                </c:pt>
                <c:pt idx="4304">
                  <c:v>113236.322111802</c:v>
                </c:pt>
                <c:pt idx="4305">
                  <c:v>113337.689894062</c:v>
                </c:pt>
                <c:pt idx="4306">
                  <c:v>113934.45766818299</c:v>
                </c:pt>
                <c:pt idx="4307">
                  <c:v>114235.90857168099</c:v>
                </c:pt>
                <c:pt idx="4308">
                  <c:v>114485.004710546</c:v>
                </c:pt>
                <c:pt idx="4309">
                  <c:v>114899.864812724</c:v>
                </c:pt>
                <c:pt idx="4310">
                  <c:v>115544.485580166</c:v>
                </c:pt>
                <c:pt idx="4311">
                  <c:v>115768.48591901</c:v>
                </c:pt>
                <c:pt idx="4312">
                  <c:v>115984.534538582</c:v>
                </c:pt>
                <c:pt idx="4313">
                  <c:v>117407.884404094</c:v>
                </c:pt>
                <c:pt idx="4314">
                  <c:v>118907.41423213</c:v>
                </c:pt>
                <c:pt idx="4315">
                  <c:v>119349.84133153599</c:v>
                </c:pt>
                <c:pt idx="4316">
                  <c:v>120330.76409764199</c:v>
                </c:pt>
                <c:pt idx="4317">
                  <c:v>121830.29392567799</c:v>
                </c:pt>
                <c:pt idx="4318">
                  <c:v>123253.64379119</c:v>
                </c:pt>
                <c:pt idx="4319">
                  <c:v>124078.61650222899</c:v>
                </c:pt>
                <c:pt idx="4320">
                  <c:v>124753.173619226</c:v>
                </c:pt>
                <c:pt idx="4321">
                  <c:v>124819.05484297501</c:v>
                </c:pt>
                <c:pt idx="4322">
                  <c:v>127001.496195777</c:v>
                </c:pt>
                <c:pt idx="4323">
                  <c:v>127741.93453652201</c:v>
                </c:pt>
                <c:pt idx="4324">
                  <c:v>129323.780492166</c:v>
                </c:pt>
                <c:pt idx="4325">
                  <c:v>129924.37588932501</c:v>
                </c:pt>
                <c:pt idx="4326">
                  <c:v>132847.25558287301</c:v>
                </c:pt>
                <c:pt idx="4327">
                  <c:v>135770.135276421</c:v>
                </c:pt>
                <c:pt idx="4328">
                  <c:v>137416.36797471199</c:v>
                </c:pt>
                <c:pt idx="4329">
                  <c:v>138517.55726712901</c:v>
                </c:pt>
                <c:pt idx="4330">
                  <c:v>139503.07169305501</c:v>
                </c:pt>
                <c:pt idx="4331">
                  <c:v>142425.95138660201</c:v>
                </c:pt>
                <c:pt idx="4332">
                  <c:v>158697.98265960399</c:v>
                </c:pt>
                <c:pt idx="4333">
                  <c:v>160351.55652441701</c:v>
                </c:pt>
                <c:pt idx="4334">
                  <c:v>181329.75959697599</c:v>
                </c:pt>
                <c:pt idx="4335">
                  <c:v>184252.63929052401</c:v>
                </c:pt>
                <c:pt idx="4336">
                  <c:v>203378.20535584199</c:v>
                </c:pt>
                <c:pt idx="4337">
                  <c:v>207277.44870985</c:v>
                </c:pt>
                <c:pt idx="4338">
                  <c:v>207712.99332494999</c:v>
                </c:pt>
              </c:numCache>
            </c:numRef>
          </c:xVal>
          <c:yVal>
            <c:numRef>
              <c:f>'Lambda-IO'!$B$1:$B$4339</c:f>
              <c:numCache>
                <c:formatCode>General</c:formatCode>
                <c:ptCount val="4339"/>
                <c:pt idx="0">
                  <c:v>0.22322140280355515</c:v>
                </c:pt>
                <c:pt idx="1">
                  <c:v>0.22322140280355515</c:v>
                </c:pt>
                <c:pt idx="2">
                  <c:v>0.22322140280355515</c:v>
                </c:pt>
                <c:pt idx="3">
                  <c:v>0.22322140280355515</c:v>
                </c:pt>
                <c:pt idx="4">
                  <c:v>0.22322140280355515</c:v>
                </c:pt>
                <c:pt idx="5">
                  <c:v>0.22322140280355515</c:v>
                </c:pt>
                <c:pt idx="6">
                  <c:v>0.22322140280355529</c:v>
                </c:pt>
                <c:pt idx="7">
                  <c:v>0.22322140280355543</c:v>
                </c:pt>
                <c:pt idx="8">
                  <c:v>0.22322140280355562</c:v>
                </c:pt>
                <c:pt idx="9">
                  <c:v>0.22322140280355562</c:v>
                </c:pt>
                <c:pt idx="10">
                  <c:v>0.22322140280355562</c:v>
                </c:pt>
                <c:pt idx="11">
                  <c:v>0.22322140280355562</c:v>
                </c:pt>
                <c:pt idx="12">
                  <c:v>0.22322140280355562</c:v>
                </c:pt>
                <c:pt idx="13">
                  <c:v>0.22322140280355562</c:v>
                </c:pt>
                <c:pt idx="14">
                  <c:v>0.22322140280355562</c:v>
                </c:pt>
                <c:pt idx="15">
                  <c:v>0.22322140280355562</c:v>
                </c:pt>
                <c:pt idx="16">
                  <c:v>0.22322140280355562</c:v>
                </c:pt>
                <c:pt idx="17">
                  <c:v>0.22322140280355562</c:v>
                </c:pt>
                <c:pt idx="18">
                  <c:v>0.22322140280355562</c:v>
                </c:pt>
                <c:pt idx="19">
                  <c:v>0.22322140280355562</c:v>
                </c:pt>
                <c:pt idx="20">
                  <c:v>0.22322140280355562</c:v>
                </c:pt>
                <c:pt idx="21">
                  <c:v>0.22322140280355562</c:v>
                </c:pt>
                <c:pt idx="22">
                  <c:v>0.22322140280355562</c:v>
                </c:pt>
                <c:pt idx="23">
                  <c:v>0.22322140280355562</c:v>
                </c:pt>
                <c:pt idx="24">
                  <c:v>0.22322140280355562</c:v>
                </c:pt>
                <c:pt idx="25">
                  <c:v>0.22322140280355562</c:v>
                </c:pt>
                <c:pt idx="26">
                  <c:v>0.22322140280355562</c:v>
                </c:pt>
                <c:pt idx="27">
                  <c:v>0.22322140280355562</c:v>
                </c:pt>
                <c:pt idx="28">
                  <c:v>0.22322140280355562</c:v>
                </c:pt>
                <c:pt idx="29">
                  <c:v>0.22322140280355562</c:v>
                </c:pt>
                <c:pt idx="30">
                  <c:v>0.22322140280355562</c:v>
                </c:pt>
                <c:pt idx="31">
                  <c:v>0.22322172597675488</c:v>
                </c:pt>
                <c:pt idx="32">
                  <c:v>0.22322172597675549</c:v>
                </c:pt>
                <c:pt idx="33">
                  <c:v>0.22322172597675549</c:v>
                </c:pt>
                <c:pt idx="34">
                  <c:v>0.22322172597675549</c:v>
                </c:pt>
                <c:pt idx="35">
                  <c:v>0.22322204915022165</c:v>
                </c:pt>
                <c:pt idx="36">
                  <c:v>0.22322204915022165</c:v>
                </c:pt>
                <c:pt idx="37">
                  <c:v>0.22322237232395423</c:v>
                </c:pt>
                <c:pt idx="38">
                  <c:v>0.22322237232395423</c:v>
                </c:pt>
                <c:pt idx="39">
                  <c:v>0.22322269549795315</c:v>
                </c:pt>
                <c:pt idx="40">
                  <c:v>0.22322269549795315</c:v>
                </c:pt>
                <c:pt idx="41">
                  <c:v>0.22322301867221836</c:v>
                </c:pt>
                <c:pt idx="42">
                  <c:v>0.22322301867221836</c:v>
                </c:pt>
                <c:pt idx="43">
                  <c:v>0.22322334184674986</c:v>
                </c:pt>
                <c:pt idx="44">
                  <c:v>0.22322921170250842</c:v>
                </c:pt>
                <c:pt idx="45">
                  <c:v>0.22323119481430534</c:v>
                </c:pt>
                <c:pt idx="46">
                  <c:v>0.22323151799557484</c:v>
                </c:pt>
                <c:pt idx="47">
                  <c:v>0.22323184117711062</c:v>
                </c:pt>
                <c:pt idx="48">
                  <c:v>0.22323216435891272</c:v>
                </c:pt>
                <c:pt idx="49">
                  <c:v>0.22323248754098104</c:v>
                </c:pt>
                <c:pt idx="50">
                  <c:v>0.22323281072331586</c:v>
                </c:pt>
                <c:pt idx="51">
                  <c:v>0.2232331339059169</c:v>
                </c:pt>
                <c:pt idx="52">
                  <c:v>0.22323525592252258</c:v>
                </c:pt>
                <c:pt idx="53">
                  <c:v>0.22323606184649983</c:v>
                </c:pt>
                <c:pt idx="54">
                  <c:v>0.22323638503177987</c:v>
                </c:pt>
                <c:pt idx="55">
                  <c:v>0.22323670821732611</c:v>
                </c:pt>
                <c:pt idx="56">
                  <c:v>0.22323703140313869</c:v>
                </c:pt>
                <c:pt idx="57">
                  <c:v>0.2232373545892177</c:v>
                </c:pt>
                <c:pt idx="58">
                  <c:v>0.22323767777556297</c:v>
                </c:pt>
                <c:pt idx="59">
                  <c:v>0.22324167010503315</c:v>
                </c:pt>
                <c:pt idx="60">
                  <c:v>0.22324199329493438</c:v>
                </c:pt>
                <c:pt idx="61">
                  <c:v>0.22324231648510184</c:v>
                </c:pt>
                <c:pt idx="62">
                  <c:v>0.22324263967553576</c:v>
                </c:pt>
                <c:pt idx="63">
                  <c:v>0.22324296286623602</c:v>
                </c:pt>
                <c:pt idx="64">
                  <c:v>0.22324328605720248</c:v>
                </c:pt>
                <c:pt idx="65">
                  <c:v>0.22324360924843537</c:v>
                </c:pt>
                <c:pt idx="66">
                  <c:v>0.22325580800004749</c:v>
                </c:pt>
                <c:pt idx="67">
                  <c:v>0.22325613120159848</c:v>
                </c:pt>
                <c:pt idx="68">
                  <c:v>0.2232562182538802</c:v>
                </c:pt>
                <c:pt idx="69">
                  <c:v>0.22325645440341588</c:v>
                </c:pt>
                <c:pt idx="70">
                  <c:v>0.22325654145576926</c:v>
                </c:pt>
                <c:pt idx="71">
                  <c:v>0.22325677760549967</c:v>
                </c:pt>
                <c:pt idx="72">
                  <c:v>0.22325710080784961</c:v>
                </c:pt>
                <c:pt idx="73">
                  <c:v>0.22325742401046592</c:v>
                </c:pt>
                <c:pt idx="74">
                  <c:v>0.22326899319958018</c:v>
                </c:pt>
                <c:pt idx="75">
                  <c:v>0.22326922972668806</c:v>
                </c:pt>
                <c:pt idx="76">
                  <c:v>0.22326929904222501</c:v>
                </c:pt>
                <c:pt idx="77">
                  <c:v>0.22326931641199582</c:v>
                </c:pt>
                <c:pt idx="78">
                  <c:v>0.22326941041474355</c:v>
                </c:pt>
                <c:pt idx="79">
                  <c:v>0.22326955293929859</c:v>
                </c:pt>
                <c:pt idx="80">
                  <c:v>0.22326963962467786</c:v>
                </c:pt>
                <c:pt idx="81">
                  <c:v>0.22326965803427634</c:v>
                </c:pt>
                <c:pt idx="82">
                  <c:v>0.22326973362750246</c:v>
                </c:pt>
                <c:pt idx="83">
                  <c:v>0.2232697391742279</c:v>
                </c:pt>
                <c:pt idx="84">
                  <c:v>0.22326987615217547</c:v>
                </c:pt>
                <c:pt idx="85">
                  <c:v>0.22326996283762618</c:v>
                </c:pt>
                <c:pt idx="86">
                  <c:v>0.22326998124723979</c:v>
                </c:pt>
                <c:pt idx="87">
                  <c:v>0.22327005684052773</c:v>
                </c:pt>
                <c:pt idx="88">
                  <c:v>0.22327006238725816</c:v>
                </c:pt>
                <c:pt idx="89">
                  <c:v>0.22327019936531875</c:v>
                </c:pt>
                <c:pt idx="90">
                  <c:v>0.22327028605084082</c:v>
                </c:pt>
                <c:pt idx="91">
                  <c:v>0.22327030446046964</c:v>
                </c:pt>
                <c:pt idx="92">
                  <c:v>0.22327038005381936</c:v>
                </c:pt>
                <c:pt idx="93">
                  <c:v>0.2232703856005549</c:v>
                </c:pt>
                <c:pt idx="94">
                  <c:v>0.2232705225787282</c:v>
                </c:pt>
                <c:pt idx="95">
                  <c:v>0.22327060926432171</c:v>
                </c:pt>
                <c:pt idx="96">
                  <c:v>0.22327062767396572</c:v>
                </c:pt>
                <c:pt idx="97">
                  <c:v>0.22327070326737733</c:v>
                </c:pt>
                <c:pt idx="98">
                  <c:v>0.22327070881411787</c:v>
                </c:pt>
                <c:pt idx="99">
                  <c:v>0.22327084579240403</c:v>
                </c:pt>
                <c:pt idx="100">
                  <c:v>0.22327093247806898</c:v>
                </c:pt>
                <c:pt idx="101">
                  <c:v>0.22327095088772808</c:v>
                </c:pt>
                <c:pt idx="102">
                  <c:v>0.22327102648120151</c:v>
                </c:pt>
                <c:pt idx="103">
                  <c:v>0.2232710320279471</c:v>
                </c:pt>
                <c:pt idx="104">
                  <c:v>0.22327116900634614</c:v>
                </c:pt>
                <c:pt idx="105">
                  <c:v>0.22327125569208245</c:v>
                </c:pt>
                <c:pt idx="106">
                  <c:v>0.22327127410175684</c:v>
                </c:pt>
                <c:pt idx="107">
                  <c:v>0.22327134969529203</c:v>
                </c:pt>
                <c:pt idx="108">
                  <c:v>0.22327135524204267</c:v>
                </c:pt>
                <c:pt idx="109">
                  <c:v>0.22327149222055462</c:v>
                </c:pt>
                <c:pt idx="110">
                  <c:v>0.22327157890636232</c:v>
                </c:pt>
                <c:pt idx="111">
                  <c:v>0.22327167290964886</c:v>
                </c:pt>
                <c:pt idx="112">
                  <c:v>0.22327181543502933</c:v>
                </c:pt>
                <c:pt idx="113">
                  <c:v>0.22327199612427198</c:v>
                </c:pt>
                <c:pt idx="114">
                  <c:v>0.22327213864977033</c:v>
                </c:pt>
                <c:pt idx="115">
                  <c:v>0.22328117867292585</c:v>
                </c:pt>
                <c:pt idx="116">
                  <c:v>0.22328490498389578</c:v>
                </c:pt>
                <c:pt idx="117">
                  <c:v>0.22328751463500457</c:v>
                </c:pt>
                <c:pt idx="118">
                  <c:v>0.22328783786268028</c:v>
                </c:pt>
                <c:pt idx="119">
                  <c:v>0.22328816109062222</c:v>
                </c:pt>
                <c:pt idx="120">
                  <c:v>0.22328848431883047</c:v>
                </c:pt>
                <c:pt idx="121">
                  <c:v>0.22328880754730496</c:v>
                </c:pt>
                <c:pt idx="122">
                  <c:v>0.2232891307760459</c:v>
                </c:pt>
                <c:pt idx="123">
                  <c:v>0.2232891307760459</c:v>
                </c:pt>
                <c:pt idx="124">
                  <c:v>0.22328915215018785</c:v>
                </c:pt>
                <c:pt idx="125">
                  <c:v>0.22328942092877219</c:v>
                </c:pt>
                <c:pt idx="126">
                  <c:v>0.22328945400505304</c:v>
                </c:pt>
                <c:pt idx="127">
                  <c:v>0.22329030327449345</c:v>
                </c:pt>
                <c:pt idx="128">
                  <c:v>0.2232906265044661</c:v>
                </c:pt>
                <c:pt idx="129">
                  <c:v>0.22329094973470506</c:v>
                </c:pt>
                <c:pt idx="130">
                  <c:v>0.2232912729652104</c:v>
                </c:pt>
                <c:pt idx="131">
                  <c:v>0.22329159619598191</c:v>
                </c:pt>
                <c:pt idx="132">
                  <c:v>0.22329191942701973</c:v>
                </c:pt>
                <c:pt idx="133">
                  <c:v>0.22329224265832395</c:v>
                </c:pt>
                <c:pt idx="134">
                  <c:v>0.2232985966890309</c:v>
                </c:pt>
                <c:pt idx="135">
                  <c:v>0.22329891992583636</c:v>
                </c:pt>
                <c:pt idx="136">
                  <c:v>0.22329924316290806</c:v>
                </c:pt>
                <c:pt idx="137">
                  <c:v>0.22329956640024606</c:v>
                </c:pt>
                <c:pt idx="138">
                  <c:v>0.22329988963785036</c:v>
                </c:pt>
                <c:pt idx="139">
                  <c:v>0.22330021287572091</c:v>
                </c:pt>
                <c:pt idx="140">
                  <c:v>0.22330053611385783</c:v>
                </c:pt>
                <c:pt idx="141">
                  <c:v>0.22330085935226099</c:v>
                </c:pt>
                <c:pt idx="142">
                  <c:v>0.22330118259093051</c:v>
                </c:pt>
                <c:pt idx="143">
                  <c:v>0.22330691153257934</c:v>
                </c:pt>
                <c:pt idx="144">
                  <c:v>0.22330858651503202</c:v>
                </c:pt>
                <c:pt idx="145">
                  <c:v>0.22330890976006715</c:v>
                </c:pt>
                <c:pt idx="146">
                  <c:v>0.22330923300536848</c:v>
                </c:pt>
                <c:pt idx="147">
                  <c:v>0.22330955625093621</c:v>
                </c:pt>
                <c:pt idx="148">
                  <c:v>0.22330987949677014</c:v>
                </c:pt>
                <c:pt idx="149">
                  <c:v>0.22331020274287036</c:v>
                </c:pt>
                <c:pt idx="150">
                  <c:v>0.22331052598923695</c:v>
                </c:pt>
                <c:pt idx="151">
                  <c:v>0.22331084923586977</c:v>
                </c:pt>
                <c:pt idx="152">
                  <c:v>0.22331117248276883</c:v>
                </c:pt>
                <c:pt idx="153">
                  <c:v>0.22331513253997673</c:v>
                </c:pt>
                <c:pt idx="154">
                  <c:v>0.22332248551791498</c:v>
                </c:pt>
                <c:pt idx="155">
                  <c:v>0.22332280877439958</c:v>
                </c:pt>
                <c:pt idx="156">
                  <c:v>0.22332313203115042</c:v>
                </c:pt>
                <c:pt idx="157">
                  <c:v>0.22332345528816766</c:v>
                </c:pt>
                <c:pt idx="158">
                  <c:v>0.22332377854545107</c:v>
                </c:pt>
                <c:pt idx="159">
                  <c:v>0.2233241018030008</c:v>
                </c:pt>
                <c:pt idx="160">
                  <c:v>0.22332442506081679</c:v>
                </c:pt>
                <c:pt idx="161">
                  <c:v>0.22332474831889906</c:v>
                </c:pt>
                <c:pt idx="162">
                  <c:v>0.22332507157724765</c:v>
                </c:pt>
                <c:pt idx="163">
                  <c:v>0.22332685999229512</c:v>
                </c:pt>
                <c:pt idx="164">
                  <c:v>0.22332718325238313</c:v>
                </c:pt>
                <c:pt idx="165">
                  <c:v>0.22332750651273744</c:v>
                </c:pt>
                <c:pt idx="166">
                  <c:v>0.22332782977335797</c:v>
                </c:pt>
                <c:pt idx="167">
                  <c:v>0.22332815303424497</c:v>
                </c:pt>
                <c:pt idx="168">
                  <c:v>0.22332847629539807</c:v>
                </c:pt>
                <c:pt idx="169">
                  <c:v>0.22332879955681756</c:v>
                </c:pt>
                <c:pt idx="170">
                  <c:v>0.22332912281850317</c:v>
                </c:pt>
                <c:pt idx="171">
                  <c:v>0.22333300843291226</c:v>
                </c:pt>
                <c:pt idx="172">
                  <c:v>0.2233333316980653</c:v>
                </c:pt>
                <c:pt idx="173">
                  <c:v>0.2233336549634847</c:v>
                </c:pt>
                <c:pt idx="174">
                  <c:v>0.22333397822917034</c:v>
                </c:pt>
                <c:pt idx="175">
                  <c:v>0.22333430149512226</c:v>
                </c:pt>
                <c:pt idx="176">
                  <c:v>0.22333462476134042</c:v>
                </c:pt>
                <c:pt idx="177">
                  <c:v>0.22333494802782489</c:v>
                </c:pt>
                <c:pt idx="178">
                  <c:v>0.22333527129457562</c:v>
                </c:pt>
                <c:pt idx="179">
                  <c:v>0.22333559456159274</c:v>
                </c:pt>
                <c:pt idx="180">
                  <c:v>0.22333591782887607</c:v>
                </c:pt>
                <c:pt idx="181">
                  <c:v>0.22333698733407173</c:v>
                </c:pt>
                <c:pt idx="182">
                  <c:v>0.2233373106025022</c:v>
                </c:pt>
                <c:pt idx="183">
                  <c:v>0.22333763387119904</c:v>
                </c:pt>
                <c:pt idx="184">
                  <c:v>0.22333795714016214</c:v>
                </c:pt>
                <c:pt idx="185">
                  <c:v>0.22333828040939144</c:v>
                </c:pt>
                <c:pt idx="186">
                  <c:v>0.22333860367888708</c:v>
                </c:pt>
                <c:pt idx="187">
                  <c:v>0.22333892694864899</c:v>
                </c:pt>
                <c:pt idx="188">
                  <c:v>0.2233392502186772</c:v>
                </c:pt>
                <c:pt idx="189">
                  <c:v>0.22333957348897157</c:v>
                </c:pt>
                <c:pt idx="190">
                  <c:v>0.22333989675953228</c:v>
                </c:pt>
                <c:pt idx="191">
                  <c:v>0.22334455806520329</c:v>
                </c:pt>
                <c:pt idx="192">
                  <c:v>0.22334488133986963</c:v>
                </c:pt>
                <c:pt idx="193">
                  <c:v>0.22334520461480231</c:v>
                </c:pt>
                <c:pt idx="194">
                  <c:v>0.22334552789000128</c:v>
                </c:pt>
                <c:pt idx="195">
                  <c:v>0.22334585116546649</c:v>
                </c:pt>
                <c:pt idx="196">
                  <c:v>0.223346174441198</c:v>
                </c:pt>
                <c:pt idx="197">
                  <c:v>0.2233464977171957</c:v>
                </c:pt>
                <c:pt idx="198">
                  <c:v>0.22334682099345976</c:v>
                </c:pt>
                <c:pt idx="199">
                  <c:v>0.22334714426999003</c:v>
                </c:pt>
                <c:pt idx="200">
                  <c:v>0.22335937555614688</c:v>
                </c:pt>
                <c:pt idx="201">
                  <c:v>0.22335969884301754</c:v>
                </c:pt>
                <c:pt idx="202">
                  <c:v>0.22336002213015446</c:v>
                </c:pt>
                <c:pt idx="203">
                  <c:v>0.22336034541755773</c:v>
                </c:pt>
                <c:pt idx="204">
                  <c:v>0.22336066870522719</c:v>
                </c:pt>
                <c:pt idx="205">
                  <c:v>0.22336099199316295</c:v>
                </c:pt>
                <c:pt idx="206">
                  <c:v>0.22336116811015139</c:v>
                </c:pt>
                <c:pt idx="207">
                  <c:v>0.22336131528136488</c:v>
                </c:pt>
                <c:pt idx="208">
                  <c:v>0.22336149139849823</c:v>
                </c:pt>
                <c:pt idx="209">
                  <c:v>0.22336163856983321</c:v>
                </c:pt>
                <c:pt idx="210">
                  <c:v>0.22336181468711128</c:v>
                </c:pt>
                <c:pt idx="211">
                  <c:v>0.22336196185856771</c:v>
                </c:pt>
                <c:pt idx="212">
                  <c:v>0.22336213797599061</c:v>
                </c:pt>
                <c:pt idx="213">
                  <c:v>0.22336228514756862</c:v>
                </c:pt>
                <c:pt idx="214">
                  <c:v>0.22336246126513618</c:v>
                </c:pt>
                <c:pt idx="215">
                  <c:v>0.22336278455454811</c:v>
                </c:pt>
                <c:pt idx="216">
                  <c:v>0.22336310784422628</c:v>
                </c:pt>
                <c:pt idx="217">
                  <c:v>0.22336343113417068</c:v>
                </c:pt>
                <c:pt idx="218">
                  <c:v>0.22336375442438125</c:v>
                </c:pt>
                <c:pt idx="219">
                  <c:v>0.22336407771485817</c:v>
                </c:pt>
                <c:pt idx="220">
                  <c:v>0.22336802390850441</c:v>
                </c:pt>
                <c:pt idx="221">
                  <c:v>0.22336834720249787</c:v>
                </c:pt>
                <c:pt idx="222">
                  <c:v>0.22336867049675763</c:v>
                </c:pt>
                <c:pt idx="223">
                  <c:v>0.22336899379128358</c:v>
                </c:pt>
                <c:pt idx="224">
                  <c:v>0.22336931708607577</c:v>
                </c:pt>
                <c:pt idx="225">
                  <c:v>0.22336964038113427</c:v>
                </c:pt>
                <c:pt idx="226">
                  <c:v>0.22336996367645903</c:v>
                </c:pt>
                <c:pt idx="227">
                  <c:v>0.22337028697205005</c:v>
                </c:pt>
                <c:pt idx="228">
                  <c:v>0.22337061026790736</c:v>
                </c:pt>
                <c:pt idx="229">
                  <c:v>0.2233709335640309</c:v>
                </c:pt>
                <c:pt idx="230">
                  <c:v>0.22337291917464672</c:v>
                </c:pt>
                <c:pt idx="231">
                  <c:v>0.22337324247267148</c:v>
                </c:pt>
                <c:pt idx="232">
                  <c:v>0.22337356577096248</c:v>
                </c:pt>
                <c:pt idx="233">
                  <c:v>0.22337388906951977</c:v>
                </c:pt>
                <c:pt idx="234">
                  <c:v>0.22337421236834334</c:v>
                </c:pt>
                <c:pt idx="235">
                  <c:v>0.22337453566743315</c:v>
                </c:pt>
                <c:pt idx="236">
                  <c:v>0.22337485896678919</c:v>
                </c:pt>
                <c:pt idx="237">
                  <c:v>0.22337518226641154</c:v>
                </c:pt>
                <c:pt idx="238">
                  <c:v>0.22337550556630009</c:v>
                </c:pt>
                <c:pt idx="239">
                  <c:v>0.22337582886645493</c:v>
                </c:pt>
                <c:pt idx="240">
                  <c:v>0.22337665223497652</c:v>
                </c:pt>
                <c:pt idx="241">
                  <c:v>0.22337697553607602</c:v>
                </c:pt>
                <c:pt idx="242">
                  <c:v>0.22337729883744173</c:v>
                </c:pt>
                <c:pt idx="243">
                  <c:v>0.22337755583732016</c:v>
                </c:pt>
                <c:pt idx="244">
                  <c:v>0.22337762213907375</c:v>
                </c:pt>
                <c:pt idx="245">
                  <c:v>0.22337794544097192</c:v>
                </c:pt>
                <c:pt idx="246">
                  <c:v>0.22337826874313643</c:v>
                </c:pt>
                <c:pt idx="247">
                  <c:v>0.2233785920455672</c:v>
                </c:pt>
                <c:pt idx="248">
                  <c:v>0.22337891534826421</c:v>
                </c:pt>
                <c:pt idx="249">
                  <c:v>0.2233792386512275</c:v>
                </c:pt>
                <c:pt idx="250">
                  <c:v>0.22338958554033908</c:v>
                </c:pt>
                <c:pt idx="251">
                  <c:v>0.22338990885208948</c:v>
                </c:pt>
                <c:pt idx="252">
                  <c:v>0.22339023216410614</c:v>
                </c:pt>
                <c:pt idx="253">
                  <c:v>0.22339055547638903</c:v>
                </c:pt>
                <c:pt idx="254">
                  <c:v>0.22339087878893812</c:v>
                </c:pt>
                <c:pt idx="255">
                  <c:v>0.22339120210175359</c:v>
                </c:pt>
                <c:pt idx="256">
                  <c:v>0.22339152541483517</c:v>
                </c:pt>
                <c:pt idx="257">
                  <c:v>0.22339184872818313</c:v>
                </c:pt>
                <c:pt idx="258">
                  <c:v>0.22339217204179729</c:v>
                </c:pt>
                <c:pt idx="259">
                  <c:v>0.22339249535567771</c:v>
                </c:pt>
                <c:pt idx="260">
                  <c:v>0.22339477785328801</c:v>
                </c:pt>
                <c:pt idx="261">
                  <c:v>0.22339510116931396</c:v>
                </c:pt>
                <c:pt idx="262">
                  <c:v>0.22339542448560629</c:v>
                </c:pt>
                <c:pt idx="263">
                  <c:v>0.22339574780216473</c:v>
                </c:pt>
                <c:pt idx="264">
                  <c:v>0.22339607111898951</c:v>
                </c:pt>
                <c:pt idx="265">
                  <c:v>0.22339639443608059</c:v>
                </c:pt>
                <c:pt idx="266">
                  <c:v>0.22339671775343783</c:v>
                </c:pt>
                <c:pt idx="267">
                  <c:v>0.22339704107106123</c:v>
                </c:pt>
                <c:pt idx="268">
                  <c:v>0.22339736438895097</c:v>
                </c:pt>
                <c:pt idx="269">
                  <c:v>0.2234000650602633</c:v>
                </c:pt>
                <c:pt idx="270">
                  <c:v>0.22340038838064294</c:v>
                </c:pt>
                <c:pt idx="271">
                  <c:v>0.22340071170128881</c:v>
                </c:pt>
                <c:pt idx="272">
                  <c:v>0.22340103502220102</c:v>
                </c:pt>
                <c:pt idx="273">
                  <c:v>0.2234013583433794</c:v>
                </c:pt>
                <c:pt idx="274">
                  <c:v>0.22340168166482402</c:v>
                </c:pt>
                <c:pt idx="275">
                  <c:v>0.2234020049865349</c:v>
                </c:pt>
                <c:pt idx="276">
                  <c:v>0.22340232830851206</c:v>
                </c:pt>
                <c:pt idx="277">
                  <c:v>0.22340265163075546</c:v>
                </c:pt>
                <c:pt idx="278">
                  <c:v>0.22340297495326511</c:v>
                </c:pt>
                <c:pt idx="279">
                  <c:v>0.22341420866286421</c:v>
                </c:pt>
                <c:pt idx="280">
                  <c:v>0.22341453199489025</c:v>
                </c:pt>
                <c:pt idx="281">
                  <c:v>0.22341485532718264</c:v>
                </c:pt>
                <c:pt idx="282">
                  <c:v>0.22341517865974123</c:v>
                </c:pt>
                <c:pt idx="283">
                  <c:v>0.22341550199256607</c:v>
                </c:pt>
                <c:pt idx="284">
                  <c:v>0.22341582532565701</c:v>
                </c:pt>
                <c:pt idx="285">
                  <c:v>0.22341614865901427</c:v>
                </c:pt>
                <c:pt idx="286">
                  <c:v>0.22341647199263778</c:v>
                </c:pt>
                <c:pt idx="287">
                  <c:v>0.22341679532652756</c:v>
                </c:pt>
                <c:pt idx="288">
                  <c:v>0.22341711866068356</c:v>
                </c:pt>
                <c:pt idx="289">
                  <c:v>0.2234273991850477</c:v>
                </c:pt>
                <c:pt idx="290">
                  <c:v>0.22342772252793516</c:v>
                </c:pt>
                <c:pt idx="291">
                  <c:v>0.22342782211758846</c:v>
                </c:pt>
                <c:pt idx="292">
                  <c:v>0.22342804587108894</c:v>
                </c:pt>
                <c:pt idx="293">
                  <c:v>0.2234281399118645</c:v>
                </c:pt>
                <c:pt idx="294">
                  <c:v>0.22342814546082426</c:v>
                </c:pt>
                <c:pt idx="295">
                  <c:v>0.22342836921450898</c:v>
                </c:pt>
                <c:pt idx="296">
                  <c:v>0.22342838763155404</c:v>
                </c:pt>
                <c:pt idx="297">
                  <c:v>0.22342846325536139</c:v>
                </c:pt>
                <c:pt idx="298">
                  <c:v>0.22342846880432626</c:v>
                </c:pt>
                <c:pt idx="299">
                  <c:v>0.22342869255819514</c:v>
                </c:pt>
                <c:pt idx="300">
                  <c:v>0.2234287109752553</c:v>
                </c:pt>
                <c:pt idx="301">
                  <c:v>0.22342878659912457</c:v>
                </c:pt>
                <c:pt idx="302">
                  <c:v>0.22342879214809447</c:v>
                </c:pt>
                <c:pt idx="303">
                  <c:v>0.22342901590214759</c:v>
                </c:pt>
                <c:pt idx="304">
                  <c:v>0.22342903431922298</c:v>
                </c:pt>
                <c:pt idx="305">
                  <c:v>0.22342910994315401</c:v>
                </c:pt>
                <c:pt idx="306">
                  <c:v>0.22342911549212888</c:v>
                </c:pt>
                <c:pt idx="307">
                  <c:v>0.22342933924636627</c:v>
                </c:pt>
                <c:pt idx="308">
                  <c:v>0.22342935766345684</c:v>
                </c:pt>
                <c:pt idx="309">
                  <c:v>0.2234294332874496</c:v>
                </c:pt>
                <c:pt idx="310">
                  <c:v>0.2234294388364296</c:v>
                </c:pt>
                <c:pt idx="311">
                  <c:v>0.22342966259085117</c:v>
                </c:pt>
                <c:pt idx="312">
                  <c:v>0.22342968100795693</c:v>
                </c:pt>
                <c:pt idx="313">
                  <c:v>0.22342975663201151</c:v>
                </c:pt>
                <c:pt idx="314">
                  <c:v>0.22342976218099644</c:v>
                </c:pt>
                <c:pt idx="315">
                  <c:v>0.22342989921480225</c:v>
                </c:pt>
                <c:pt idx="316">
                  <c:v>0.22342998593560229</c:v>
                </c:pt>
                <c:pt idx="317">
                  <c:v>0.22343000435272317</c:v>
                </c:pt>
                <c:pt idx="318">
                  <c:v>0.22343007997683959</c:v>
                </c:pt>
                <c:pt idx="319">
                  <c:v>0.22343008552582966</c:v>
                </c:pt>
                <c:pt idx="320">
                  <c:v>0.2234302225597482</c:v>
                </c:pt>
                <c:pt idx="321">
                  <c:v>0.22343030928061969</c:v>
                </c:pt>
                <c:pt idx="322">
                  <c:v>0.22343032769775575</c:v>
                </c:pt>
                <c:pt idx="323">
                  <c:v>0.22343040332193395</c:v>
                </c:pt>
                <c:pt idx="324">
                  <c:v>0.22343040887092899</c:v>
                </c:pt>
                <c:pt idx="325">
                  <c:v>0.22343054590496036</c:v>
                </c:pt>
                <c:pt idx="326">
                  <c:v>0.22343065104305448</c:v>
                </c:pt>
                <c:pt idx="327">
                  <c:v>0.22343072666729455</c:v>
                </c:pt>
                <c:pt idx="328">
                  <c:v>0.22343073221629453</c:v>
                </c:pt>
                <c:pt idx="329">
                  <c:v>0.22343831796398353</c:v>
                </c:pt>
                <c:pt idx="330">
                  <c:v>0.22344625145490229</c:v>
                </c:pt>
                <c:pt idx="331">
                  <c:v>0.22344657481331157</c:v>
                </c:pt>
                <c:pt idx="332">
                  <c:v>0.22344689817198701</c:v>
                </c:pt>
                <c:pt idx="333">
                  <c:v>0.22344722153092869</c:v>
                </c:pt>
                <c:pt idx="334">
                  <c:v>0.22344754489013657</c:v>
                </c:pt>
                <c:pt idx="335">
                  <c:v>0.22344786824961069</c:v>
                </c:pt>
                <c:pt idx="336">
                  <c:v>0.22344815851969224</c:v>
                </c:pt>
                <c:pt idx="337">
                  <c:v>0.22344819160935103</c:v>
                </c:pt>
                <c:pt idx="338">
                  <c:v>0.22344851496935764</c:v>
                </c:pt>
                <c:pt idx="339">
                  <c:v>0.223448717861851</c:v>
                </c:pt>
                <c:pt idx="340">
                  <c:v>0.22344883832963042</c:v>
                </c:pt>
                <c:pt idx="341">
                  <c:v>0.22344904122229031</c:v>
                </c:pt>
                <c:pt idx="342">
                  <c:v>0.22344936458299591</c:v>
                </c:pt>
                <c:pt idx="343">
                  <c:v>0.22344968794396763</c:v>
                </c:pt>
                <c:pt idx="344">
                  <c:v>0.22345001130520564</c:v>
                </c:pt>
                <c:pt idx="345">
                  <c:v>0.22345033466670991</c:v>
                </c:pt>
                <c:pt idx="346">
                  <c:v>0.22345065802848027</c:v>
                </c:pt>
                <c:pt idx="347">
                  <c:v>0.223450981390517</c:v>
                </c:pt>
                <c:pt idx="348">
                  <c:v>0.22345130475281988</c:v>
                </c:pt>
                <c:pt idx="349">
                  <c:v>0.22345162811538893</c:v>
                </c:pt>
                <c:pt idx="350">
                  <c:v>0.22345701462383336</c:v>
                </c:pt>
                <c:pt idx="351">
                  <c:v>0.22345733799110346</c:v>
                </c:pt>
                <c:pt idx="352">
                  <c:v>0.22345766135863981</c:v>
                </c:pt>
                <c:pt idx="353">
                  <c:v>0.22345798472644224</c:v>
                </c:pt>
                <c:pt idx="354">
                  <c:v>0.22345830809451103</c:v>
                </c:pt>
                <c:pt idx="355">
                  <c:v>0.22345863146284595</c:v>
                </c:pt>
                <c:pt idx="356">
                  <c:v>0.22345895483144715</c:v>
                </c:pt>
                <c:pt idx="357">
                  <c:v>0.22345927820031461</c:v>
                </c:pt>
                <c:pt idx="358">
                  <c:v>0.22345960156944819</c:v>
                </c:pt>
                <c:pt idx="359">
                  <c:v>0.223459924938848</c:v>
                </c:pt>
                <c:pt idx="360">
                  <c:v>0.22346700848183845</c:v>
                </c:pt>
                <c:pt idx="361">
                  <c:v>0.22346733185733572</c:v>
                </c:pt>
                <c:pt idx="362">
                  <c:v>0.22346765523309925</c:v>
                </c:pt>
                <c:pt idx="363">
                  <c:v>0.22346797860912906</c:v>
                </c:pt>
                <c:pt idx="364">
                  <c:v>0.22346830198542497</c:v>
                </c:pt>
                <c:pt idx="365">
                  <c:v>0.22346862536198719</c:v>
                </c:pt>
                <c:pt idx="366">
                  <c:v>0.22346894873881562</c:v>
                </c:pt>
                <c:pt idx="367">
                  <c:v>0.22346927211591028</c:v>
                </c:pt>
                <c:pt idx="368">
                  <c:v>0.22346959549327111</c:v>
                </c:pt>
                <c:pt idx="369">
                  <c:v>0.22348091309421672</c:v>
                </c:pt>
                <c:pt idx="370">
                  <c:v>0.22348123648116022</c:v>
                </c:pt>
                <c:pt idx="371">
                  <c:v>0.22348155986836987</c:v>
                </c:pt>
                <c:pt idx="372">
                  <c:v>0.22348188325584575</c:v>
                </c:pt>
                <c:pt idx="373">
                  <c:v>0.22348196513832111</c:v>
                </c:pt>
                <c:pt idx="374">
                  <c:v>0.22348220664358795</c:v>
                </c:pt>
                <c:pt idx="375">
                  <c:v>0.22348253003159624</c:v>
                </c:pt>
                <c:pt idx="376">
                  <c:v>0.2234828534198707</c:v>
                </c:pt>
                <c:pt idx="377">
                  <c:v>0.2234831768084114</c:v>
                </c:pt>
                <c:pt idx="378">
                  <c:v>0.22348350019721835</c:v>
                </c:pt>
                <c:pt idx="379">
                  <c:v>0.22348382358629151</c:v>
                </c:pt>
                <c:pt idx="380">
                  <c:v>0.22348528933401859</c:v>
                </c:pt>
                <c:pt idx="381">
                  <c:v>0.22348561272456444</c:v>
                </c:pt>
                <c:pt idx="382">
                  <c:v>0.22348593611537657</c:v>
                </c:pt>
                <c:pt idx="383">
                  <c:v>0.22348625950645476</c:v>
                </c:pt>
                <c:pt idx="384">
                  <c:v>0.22348625950645476</c:v>
                </c:pt>
                <c:pt idx="385">
                  <c:v>0.22348658289779924</c:v>
                </c:pt>
                <c:pt idx="386">
                  <c:v>0.22348690628940987</c:v>
                </c:pt>
                <c:pt idx="387">
                  <c:v>0.22348722968128681</c:v>
                </c:pt>
                <c:pt idx="388">
                  <c:v>0.22348755307342988</c:v>
                </c:pt>
                <c:pt idx="389">
                  <c:v>0.22348787646583915</c:v>
                </c:pt>
                <c:pt idx="390">
                  <c:v>0.22349176365153031</c:v>
                </c:pt>
                <c:pt idx="391">
                  <c:v>0.22349208704740597</c:v>
                </c:pt>
                <c:pt idx="392">
                  <c:v>0.22349241044354787</c:v>
                </c:pt>
                <c:pt idx="393">
                  <c:v>0.22349273383995583</c:v>
                </c:pt>
                <c:pt idx="394">
                  <c:v>0.2234930572366301</c:v>
                </c:pt>
                <c:pt idx="395">
                  <c:v>0.22349338063357052</c:v>
                </c:pt>
                <c:pt idx="396">
                  <c:v>0.2234937040307772</c:v>
                </c:pt>
                <c:pt idx="397">
                  <c:v>0.22349402742824995</c:v>
                </c:pt>
                <c:pt idx="398">
                  <c:v>0.22349574416167217</c:v>
                </c:pt>
                <c:pt idx="399">
                  <c:v>0.22349606756082427</c:v>
                </c:pt>
                <c:pt idx="400">
                  <c:v>0.2234963909602426</c:v>
                </c:pt>
                <c:pt idx="401">
                  <c:v>0.22349671435992707</c:v>
                </c:pt>
                <c:pt idx="402">
                  <c:v>0.22349703775987781</c:v>
                </c:pt>
                <c:pt idx="403">
                  <c:v>0.22349736116009467</c:v>
                </c:pt>
                <c:pt idx="404">
                  <c:v>0.22349768456057778</c:v>
                </c:pt>
                <c:pt idx="405">
                  <c:v>0.2234980079613271</c:v>
                </c:pt>
                <c:pt idx="406">
                  <c:v>0.22349833136234251</c:v>
                </c:pt>
                <c:pt idx="407">
                  <c:v>0.22350331795416736</c:v>
                </c:pt>
                <c:pt idx="408">
                  <c:v>0.22350364135955342</c:v>
                </c:pt>
                <c:pt idx="409">
                  <c:v>0.2235039647652057</c:v>
                </c:pt>
                <c:pt idx="410">
                  <c:v>0.22350428817112428</c:v>
                </c:pt>
                <c:pt idx="411">
                  <c:v>0.22350461157730905</c:v>
                </c:pt>
                <c:pt idx="412">
                  <c:v>0.22350493498375995</c:v>
                </c:pt>
                <c:pt idx="413">
                  <c:v>0.22350525839047705</c:v>
                </c:pt>
                <c:pt idx="414">
                  <c:v>0.22350558179746033</c:v>
                </c:pt>
                <c:pt idx="415">
                  <c:v>0.22350590520470981</c:v>
                </c:pt>
                <c:pt idx="416">
                  <c:v>0.22351765763651782</c:v>
                </c:pt>
                <c:pt idx="417">
                  <c:v>0.22351846485412588</c:v>
                </c:pt>
                <c:pt idx="418">
                  <c:v>0.22351878827197891</c:v>
                </c:pt>
                <c:pt idx="419">
                  <c:v>0.22351911169009817</c:v>
                </c:pt>
                <c:pt idx="420">
                  <c:v>0.22351943510848349</c:v>
                </c:pt>
                <c:pt idx="421">
                  <c:v>0.22351975852713513</c:v>
                </c:pt>
                <c:pt idx="422">
                  <c:v>0.22351993471533541</c:v>
                </c:pt>
                <c:pt idx="423">
                  <c:v>0.22352008194605291</c:v>
                </c:pt>
                <c:pt idx="424">
                  <c:v>0.22352025813439794</c:v>
                </c:pt>
                <c:pt idx="425">
                  <c:v>0.22352040536523687</c:v>
                </c:pt>
                <c:pt idx="426">
                  <c:v>0.2235205815537267</c:v>
                </c:pt>
                <c:pt idx="427">
                  <c:v>0.22352072878468704</c:v>
                </c:pt>
                <c:pt idx="428">
                  <c:v>0.22352090497332167</c:v>
                </c:pt>
                <c:pt idx="429">
                  <c:v>0.2235212283931827</c:v>
                </c:pt>
                <c:pt idx="430">
                  <c:v>0.22352155181330993</c:v>
                </c:pt>
                <c:pt idx="431">
                  <c:v>0.22352187523370345</c:v>
                </c:pt>
                <c:pt idx="432">
                  <c:v>0.22352219865436307</c:v>
                </c:pt>
                <c:pt idx="433">
                  <c:v>0.22352252207528892</c:v>
                </c:pt>
                <c:pt idx="434">
                  <c:v>0.22352646986122171</c:v>
                </c:pt>
                <c:pt idx="435">
                  <c:v>0.22352679328566302</c:v>
                </c:pt>
                <c:pt idx="436">
                  <c:v>0.22352711671037054</c:v>
                </c:pt>
                <c:pt idx="437">
                  <c:v>0.22352744013534426</c:v>
                </c:pt>
                <c:pt idx="438">
                  <c:v>0.22352776356058415</c:v>
                </c:pt>
                <c:pt idx="439">
                  <c:v>0.22352808698609025</c:v>
                </c:pt>
                <c:pt idx="440">
                  <c:v>0.22352841041186247</c:v>
                </c:pt>
                <c:pt idx="441">
                  <c:v>0.22352873383790089</c:v>
                </c:pt>
                <c:pt idx="442">
                  <c:v>0.22352905726420544</c:v>
                </c:pt>
                <c:pt idx="443">
                  <c:v>0.2235316905310395</c:v>
                </c:pt>
                <c:pt idx="444">
                  <c:v>0.2235320139597772</c:v>
                </c:pt>
                <c:pt idx="445">
                  <c:v>0.22353233738878103</c:v>
                </c:pt>
                <c:pt idx="446">
                  <c:v>0.22353266081805101</c:v>
                </c:pt>
                <c:pt idx="447">
                  <c:v>0.22353298424758722</c:v>
                </c:pt>
                <c:pt idx="448">
                  <c:v>0.22353330767738955</c:v>
                </c:pt>
                <c:pt idx="449">
                  <c:v>0.22353363110745811</c:v>
                </c:pt>
                <c:pt idx="450">
                  <c:v>0.22353395453779282</c:v>
                </c:pt>
                <c:pt idx="451">
                  <c:v>0.22353427796839379</c:v>
                </c:pt>
                <c:pt idx="452">
                  <c:v>0.22353542510067198</c:v>
                </c:pt>
                <c:pt idx="453">
                  <c:v>0.22353574853248329</c:v>
                </c:pt>
                <c:pt idx="454">
                  <c:v>0.22353607196456099</c:v>
                </c:pt>
                <c:pt idx="455">
                  <c:v>0.22353639539690473</c:v>
                </c:pt>
                <c:pt idx="456">
                  <c:v>0.22353671882951467</c:v>
                </c:pt>
                <c:pt idx="457">
                  <c:v>0.22353704226239088</c:v>
                </c:pt>
                <c:pt idx="458">
                  <c:v>0.2235373656955332</c:v>
                </c:pt>
                <c:pt idx="459">
                  <c:v>0.2235376891289417</c:v>
                </c:pt>
                <c:pt idx="460">
                  <c:v>0.22353801256261638</c:v>
                </c:pt>
                <c:pt idx="461">
                  <c:v>0.22354836363487798</c:v>
                </c:pt>
                <c:pt idx="462">
                  <c:v>0.22354868707733724</c:v>
                </c:pt>
                <c:pt idx="463">
                  <c:v>0.22354901052006268</c:v>
                </c:pt>
                <c:pt idx="464">
                  <c:v>0.22354933396305424</c:v>
                </c:pt>
                <c:pt idx="465">
                  <c:v>0.22354965740631197</c:v>
                </c:pt>
                <c:pt idx="466">
                  <c:v>0.22354998084983588</c:v>
                </c:pt>
                <c:pt idx="467">
                  <c:v>0.22355030429362602</c:v>
                </c:pt>
                <c:pt idx="468">
                  <c:v>0.22355062773768225</c:v>
                </c:pt>
                <c:pt idx="469">
                  <c:v>0.22355095118200466</c:v>
                </c:pt>
                <c:pt idx="470">
                  <c:v>0.22355355804696053</c:v>
                </c:pt>
                <c:pt idx="471">
                  <c:v>0.22355388149369421</c:v>
                </c:pt>
                <c:pt idx="472">
                  <c:v>0.22355420494069392</c:v>
                </c:pt>
                <c:pt idx="473">
                  <c:v>0.22355452838795983</c:v>
                </c:pt>
                <c:pt idx="474">
                  <c:v>0.22355485183549195</c:v>
                </c:pt>
                <c:pt idx="475">
                  <c:v>0.22355517528329016</c:v>
                </c:pt>
                <c:pt idx="476">
                  <c:v>0.22355549873135461</c:v>
                </c:pt>
                <c:pt idx="477">
                  <c:v>0.22355582217968523</c:v>
                </c:pt>
                <c:pt idx="478">
                  <c:v>0.22355614562828202</c:v>
                </c:pt>
                <c:pt idx="479">
                  <c:v>0.22355732169257866</c:v>
                </c:pt>
                <c:pt idx="480">
                  <c:v>0.22355884739138354</c:v>
                </c:pt>
                <c:pt idx="481">
                  <c:v>0.22355917084246954</c:v>
                </c:pt>
                <c:pt idx="482">
                  <c:v>0.22355949429382166</c:v>
                </c:pt>
                <c:pt idx="483">
                  <c:v>0.2235598177454399</c:v>
                </c:pt>
                <c:pt idx="484">
                  <c:v>0.22356014119732448</c:v>
                </c:pt>
                <c:pt idx="485">
                  <c:v>0.22356046464947504</c:v>
                </c:pt>
                <c:pt idx="486">
                  <c:v>0.22356078810189181</c:v>
                </c:pt>
                <c:pt idx="487">
                  <c:v>0.22356111155457478</c:v>
                </c:pt>
                <c:pt idx="488">
                  <c:v>0.22356143500752387</c:v>
                </c:pt>
                <c:pt idx="489">
                  <c:v>0.22356494463682183</c:v>
                </c:pt>
                <c:pt idx="490">
                  <c:v>0.22357299671153805</c:v>
                </c:pt>
                <c:pt idx="491">
                  <c:v>0.22357332017426695</c:v>
                </c:pt>
                <c:pt idx="492">
                  <c:v>0.22357364363726212</c:v>
                </c:pt>
                <c:pt idx="493">
                  <c:v>0.22357396710052335</c:v>
                </c:pt>
                <c:pt idx="494">
                  <c:v>0.22357429056405076</c:v>
                </c:pt>
                <c:pt idx="495">
                  <c:v>0.22357461402784434</c:v>
                </c:pt>
                <c:pt idx="496">
                  <c:v>0.2235749374919041</c:v>
                </c:pt>
                <c:pt idx="497">
                  <c:v>0.22357526095622995</c:v>
                </c:pt>
                <c:pt idx="498">
                  <c:v>0.22357558442082204</c:v>
                </c:pt>
                <c:pt idx="499">
                  <c:v>0.22358651603925417</c:v>
                </c:pt>
                <c:pt idx="500">
                  <c:v>0.22358661011796943</c:v>
                </c:pt>
                <c:pt idx="501">
                  <c:v>0.22358661566916291</c:v>
                </c:pt>
                <c:pt idx="502">
                  <c:v>0.22358683951310748</c:v>
                </c:pt>
                <c:pt idx="503">
                  <c:v>0.22358693359189966</c:v>
                </c:pt>
                <c:pt idx="504">
                  <c:v>0.22358693914309824</c:v>
                </c:pt>
                <c:pt idx="505">
                  <c:v>0.22358716298722697</c:v>
                </c:pt>
                <c:pt idx="506">
                  <c:v>0.22358725706609617</c:v>
                </c:pt>
                <c:pt idx="507">
                  <c:v>0.22358726261729964</c:v>
                </c:pt>
                <c:pt idx="508">
                  <c:v>0.2235874864616125</c:v>
                </c:pt>
                <c:pt idx="509">
                  <c:v>0.22358758054055874</c:v>
                </c:pt>
                <c:pt idx="510">
                  <c:v>0.22358758609176732</c:v>
                </c:pt>
                <c:pt idx="511">
                  <c:v>0.22358780993626437</c:v>
                </c:pt>
                <c:pt idx="512">
                  <c:v>0.22358790401528744</c:v>
                </c:pt>
                <c:pt idx="513">
                  <c:v>0.22358790956650113</c:v>
                </c:pt>
                <c:pt idx="514">
                  <c:v>0.22358813341118236</c:v>
                </c:pt>
                <c:pt idx="515">
                  <c:v>0.22358822749028234</c:v>
                </c:pt>
                <c:pt idx="516">
                  <c:v>0.22358823304150105</c:v>
                </c:pt>
                <c:pt idx="517">
                  <c:v>0.22358845688636647</c:v>
                </c:pt>
                <c:pt idx="518">
                  <c:v>0.22358855096554334</c:v>
                </c:pt>
                <c:pt idx="519">
                  <c:v>0.22358855651676704</c:v>
                </c:pt>
                <c:pt idx="520">
                  <c:v>0.2235887803618167</c:v>
                </c:pt>
                <c:pt idx="521">
                  <c:v>0.22358887444107048</c:v>
                </c:pt>
                <c:pt idx="522">
                  <c:v>0.22358887999229929</c:v>
                </c:pt>
                <c:pt idx="523">
                  <c:v>0.22358919791686385</c:v>
                </c:pt>
                <c:pt idx="524">
                  <c:v>0.22358920346809755</c:v>
                </c:pt>
                <c:pt idx="525">
                  <c:v>0.22358944573811124</c:v>
                </c:pt>
                <c:pt idx="526">
                  <c:v>0.22360179372062505</c:v>
                </c:pt>
                <c:pt idx="527">
                  <c:v>0.22360472896672015</c:v>
                </c:pt>
                <c:pt idx="528">
                  <c:v>0.22360505245555831</c:v>
                </c:pt>
                <c:pt idx="529">
                  <c:v>0.2236053759446627</c:v>
                </c:pt>
                <c:pt idx="530">
                  <c:v>0.22360569943403316</c:v>
                </c:pt>
                <c:pt idx="531">
                  <c:v>0.22360602292366971</c:v>
                </c:pt>
                <c:pt idx="532">
                  <c:v>0.22360634641357247</c:v>
                </c:pt>
                <c:pt idx="533">
                  <c:v>0.22360666990374131</c:v>
                </c:pt>
                <c:pt idx="534">
                  <c:v>0.22360699339417636</c:v>
                </c:pt>
                <c:pt idx="535">
                  <c:v>0.22360719636851173</c:v>
                </c:pt>
                <c:pt idx="536">
                  <c:v>0.22360731688487753</c:v>
                </c:pt>
                <c:pt idx="537">
                  <c:v>0.22360751985937949</c:v>
                </c:pt>
                <c:pt idx="538">
                  <c:v>0.22360784335051326</c:v>
                </c:pt>
                <c:pt idx="539">
                  <c:v>0.22360816684191329</c:v>
                </c:pt>
                <c:pt idx="540">
                  <c:v>0.22360849033357943</c:v>
                </c:pt>
                <c:pt idx="541">
                  <c:v>0.22360881382551165</c:v>
                </c:pt>
                <c:pt idx="542">
                  <c:v>0.22360913731771004</c:v>
                </c:pt>
                <c:pt idx="543">
                  <c:v>0.22360946081017455</c:v>
                </c:pt>
                <c:pt idx="544">
                  <c:v>0.22360978430290515</c:v>
                </c:pt>
                <c:pt idx="545">
                  <c:v>0.22361010779590199</c:v>
                </c:pt>
                <c:pt idx="546">
                  <c:v>0.2236161434726143</c:v>
                </c:pt>
                <c:pt idx="547">
                  <c:v>0.22361646697084295</c:v>
                </c:pt>
                <c:pt idx="548">
                  <c:v>0.22361679046933777</c:v>
                </c:pt>
                <c:pt idx="549">
                  <c:v>0.2236171139680988</c:v>
                </c:pt>
                <c:pt idx="550">
                  <c:v>0.22361743746712592</c:v>
                </c:pt>
                <c:pt idx="551">
                  <c:v>0.22361776096641914</c:v>
                </c:pt>
                <c:pt idx="552">
                  <c:v>0.22361808446597856</c:v>
                </c:pt>
                <c:pt idx="553">
                  <c:v>0.22362414153601184</c:v>
                </c:pt>
                <c:pt idx="554">
                  <c:v>0.22362549436577911</c:v>
                </c:pt>
                <c:pt idx="555">
                  <c:v>0.22362581787170036</c:v>
                </c:pt>
                <c:pt idx="556">
                  <c:v>0.22362614137788769</c:v>
                </c:pt>
                <c:pt idx="557">
                  <c:v>0.22362646488434126</c:v>
                </c:pt>
                <c:pt idx="558">
                  <c:v>0.22362678839106093</c:v>
                </c:pt>
                <c:pt idx="559">
                  <c:v>0.22362711189804665</c:v>
                </c:pt>
                <c:pt idx="560">
                  <c:v>0.22362743540529861</c:v>
                </c:pt>
                <c:pt idx="561">
                  <c:v>0.22362775891281661</c:v>
                </c:pt>
                <c:pt idx="562">
                  <c:v>0.22362808242060087</c:v>
                </c:pt>
                <c:pt idx="563">
                  <c:v>0.22362840592865108</c:v>
                </c:pt>
                <c:pt idx="564">
                  <c:v>0.2236397281033676</c:v>
                </c:pt>
                <c:pt idx="565">
                  <c:v>0.22364005162099779</c:v>
                </c:pt>
                <c:pt idx="566">
                  <c:v>0.22364037513889409</c:v>
                </c:pt>
                <c:pt idx="567">
                  <c:v>0.22364069865705646</c:v>
                </c:pt>
                <c:pt idx="568">
                  <c:v>0.22364102217548495</c:v>
                </c:pt>
                <c:pt idx="569">
                  <c:v>0.22364134569417968</c:v>
                </c:pt>
                <c:pt idx="570">
                  <c:v>0.22364166921314046</c:v>
                </c:pt>
                <c:pt idx="571">
                  <c:v>0.22364199273236735</c:v>
                </c:pt>
                <c:pt idx="572">
                  <c:v>0.22364231625186043</c:v>
                </c:pt>
                <c:pt idx="573">
                  <c:v>0.22364378259070808</c:v>
                </c:pt>
                <c:pt idx="574">
                  <c:v>0.2236441061116734</c:v>
                </c:pt>
                <c:pt idx="575">
                  <c:v>0.2236444296329049</c:v>
                </c:pt>
                <c:pt idx="576">
                  <c:v>0.22364475315440244</c:v>
                </c:pt>
                <c:pt idx="577">
                  <c:v>0.22364507667616618</c:v>
                </c:pt>
                <c:pt idx="578">
                  <c:v>0.22364540019819606</c:v>
                </c:pt>
                <c:pt idx="579">
                  <c:v>0.22364572372049196</c:v>
                </c:pt>
                <c:pt idx="580">
                  <c:v>0.22364604724305401</c:v>
                </c:pt>
                <c:pt idx="581">
                  <c:v>0.22364604724305401</c:v>
                </c:pt>
                <c:pt idx="582">
                  <c:v>0.22365025951919337</c:v>
                </c:pt>
                <c:pt idx="583">
                  <c:v>0.22365058304548693</c:v>
                </c:pt>
                <c:pt idx="584">
                  <c:v>0.22365090657204653</c:v>
                </c:pt>
                <c:pt idx="585">
                  <c:v>0.22365123009887239</c:v>
                </c:pt>
                <c:pt idx="586">
                  <c:v>0.22365155362596431</c:v>
                </c:pt>
                <c:pt idx="587">
                  <c:v>0.22365187715332235</c:v>
                </c:pt>
                <c:pt idx="588">
                  <c:v>0.22365220068094646</c:v>
                </c:pt>
                <c:pt idx="589">
                  <c:v>0.22365252420883677</c:v>
                </c:pt>
                <c:pt idx="590">
                  <c:v>0.22365284773699315</c:v>
                </c:pt>
                <c:pt idx="591">
                  <c:v>0.22365317126541567</c:v>
                </c:pt>
                <c:pt idx="592">
                  <c:v>0.22365456516413698</c:v>
                </c:pt>
                <c:pt idx="593">
                  <c:v>0.22365488869397215</c:v>
                </c:pt>
                <c:pt idx="594">
                  <c:v>0.22365521222407339</c:v>
                </c:pt>
                <c:pt idx="595">
                  <c:v>0.2236555357544408</c:v>
                </c:pt>
                <c:pt idx="596">
                  <c:v>0.22365585928507437</c:v>
                </c:pt>
                <c:pt idx="597">
                  <c:v>0.22365618281597405</c:v>
                </c:pt>
                <c:pt idx="598">
                  <c:v>0.22365650634713982</c:v>
                </c:pt>
                <c:pt idx="599">
                  <c:v>0.22365682987857161</c:v>
                </c:pt>
                <c:pt idx="600">
                  <c:v>0.22365715341026965</c:v>
                </c:pt>
                <c:pt idx="601">
                  <c:v>0.22366181848129219</c:v>
                </c:pt>
                <c:pt idx="602">
                  <c:v>0.22366214201709336</c:v>
                </c:pt>
                <c:pt idx="603">
                  <c:v>0.22366246555316074</c:v>
                </c:pt>
                <c:pt idx="604">
                  <c:v>0.22366278908949425</c:v>
                </c:pt>
                <c:pt idx="605">
                  <c:v>0.22366311262609381</c:v>
                </c:pt>
                <c:pt idx="606">
                  <c:v>0.22366343616295958</c:v>
                </c:pt>
                <c:pt idx="607">
                  <c:v>0.22366375970009139</c:v>
                </c:pt>
                <c:pt idx="608">
                  <c:v>0.22366408323748938</c:v>
                </c:pt>
                <c:pt idx="609">
                  <c:v>0.2236644067751534</c:v>
                </c:pt>
                <c:pt idx="610">
                  <c:v>0.22366473031308357</c:v>
                </c:pt>
                <c:pt idx="611">
                  <c:v>0.22367664794112885</c:v>
                </c:pt>
                <c:pt idx="612">
                  <c:v>0.22367697148912721</c:v>
                </c:pt>
                <c:pt idx="613">
                  <c:v>0.22367729503739159</c:v>
                </c:pt>
                <c:pt idx="614">
                  <c:v>0.22367761858592222</c:v>
                </c:pt>
                <c:pt idx="615">
                  <c:v>0.22367794213471889</c:v>
                </c:pt>
                <c:pt idx="616">
                  <c:v>0.22367826568378163</c:v>
                </c:pt>
                <c:pt idx="617">
                  <c:v>0.22367858923311063</c:v>
                </c:pt>
                <c:pt idx="618">
                  <c:v>0.22367886124483272</c:v>
                </c:pt>
                <c:pt idx="619">
                  <c:v>0.22367891278270552</c:v>
                </c:pt>
                <c:pt idx="620">
                  <c:v>0.22367908904224143</c:v>
                </c:pt>
                <c:pt idx="621">
                  <c:v>0.22367923633256667</c:v>
                </c:pt>
                <c:pt idx="622">
                  <c:v>0.22367941259224736</c:v>
                </c:pt>
                <c:pt idx="623">
                  <c:v>0.22367955988269392</c:v>
                </c:pt>
                <c:pt idx="624">
                  <c:v>0.22367973614251932</c:v>
                </c:pt>
                <c:pt idx="625">
                  <c:v>0.22368005969305729</c:v>
                </c:pt>
                <c:pt idx="626">
                  <c:v>0.22368038324386144</c:v>
                </c:pt>
                <c:pt idx="627">
                  <c:v>0.22368070679493177</c:v>
                </c:pt>
                <c:pt idx="628">
                  <c:v>0.22368103034626807</c:v>
                </c:pt>
                <c:pt idx="629">
                  <c:v>0.22368135389787056</c:v>
                </c:pt>
                <c:pt idx="630">
                  <c:v>0.22368530327886965</c:v>
                </c:pt>
                <c:pt idx="631">
                  <c:v>0.22368562683398655</c:v>
                </c:pt>
                <c:pt idx="632">
                  <c:v>0.2236859503893697</c:v>
                </c:pt>
                <c:pt idx="633">
                  <c:v>0.22368627394501883</c:v>
                </c:pt>
                <c:pt idx="634">
                  <c:v>0.22368659750093403</c:v>
                </c:pt>
                <c:pt idx="635">
                  <c:v>0.22368692105711543</c:v>
                </c:pt>
                <c:pt idx="636">
                  <c:v>0.22368724461356285</c:v>
                </c:pt>
                <c:pt idx="637">
                  <c:v>0.22368756817027635</c:v>
                </c:pt>
                <c:pt idx="638">
                  <c:v>0.22368789172725603</c:v>
                </c:pt>
                <c:pt idx="639">
                  <c:v>0.22369052605801376</c:v>
                </c:pt>
                <c:pt idx="640">
                  <c:v>0.22369084961742575</c:v>
                </c:pt>
                <c:pt idx="641">
                  <c:v>0.22369117317710382</c:v>
                </c:pt>
                <c:pt idx="642">
                  <c:v>0.22369149673704802</c:v>
                </c:pt>
                <c:pt idx="643">
                  <c:v>0.22369182029725829</c:v>
                </c:pt>
                <c:pt idx="644">
                  <c:v>0.22369214385773464</c:v>
                </c:pt>
                <c:pt idx="645">
                  <c:v>0.22369246741847715</c:v>
                </c:pt>
                <c:pt idx="646">
                  <c:v>0.22369279097948566</c:v>
                </c:pt>
                <c:pt idx="647">
                  <c:v>0.22369311454076038</c:v>
                </c:pt>
                <c:pt idx="648">
                  <c:v>0.22369393857428482</c:v>
                </c:pt>
                <c:pt idx="649">
                  <c:v>0.22369426213650362</c:v>
                </c:pt>
                <c:pt idx="650">
                  <c:v>0.22369458569898845</c:v>
                </c:pt>
                <c:pt idx="651">
                  <c:v>0.22369490926173946</c:v>
                </c:pt>
                <c:pt idx="652">
                  <c:v>0.22369523282475651</c:v>
                </c:pt>
                <c:pt idx="653">
                  <c:v>0.22369555638803962</c:v>
                </c:pt>
                <c:pt idx="654">
                  <c:v>0.22369587995158879</c:v>
                </c:pt>
                <c:pt idx="655">
                  <c:v>0.2236962035154042</c:v>
                </c:pt>
                <c:pt idx="656">
                  <c:v>0.22369652707948565</c:v>
                </c:pt>
                <c:pt idx="657">
                  <c:v>0.22369685064383316</c:v>
                </c:pt>
                <c:pt idx="658">
                  <c:v>0.22370688232514765</c:v>
                </c:pt>
                <c:pt idx="659">
                  <c:v>0.22370720589801107</c:v>
                </c:pt>
                <c:pt idx="660">
                  <c:v>0.22370752947114064</c:v>
                </c:pt>
                <c:pt idx="661">
                  <c:v>0.22370785304453622</c:v>
                </c:pt>
                <c:pt idx="662">
                  <c:v>0.22370817661819795</c:v>
                </c:pt>
                <c:pt idx="663">
                  <c:v>0.22370850019212574</c:v>
                </c:pt>
                <c:pt idx="664">
                  <c:v>0.22370882376631959</c:v>
                </c:pt>
                <c:pt idx="665">
                  <c:v>0.22370914734077954</c:v>
                </c:pt>
                <c:pt idx="666">
                  <c:v>0.22370947091550566</c:v>
                </c:pt>
                <c:pt idx="667">
                  <c:v>0.22370979449049774</c:v>
                </c:pt>
                <c:pt idx="668">
                  <c:v>0.22371207883147154</c:v>
                </c:pt>
                <c:pt idx="669">
                  <c:v>0.2237124024086081</c:v>
                </c:pt>
                <c:pt idx="670">
                  <c:v>0.22371272598601075</c:v>
                </c:pt>
                <c:pt idx="671">
                  <c:v>0.22371304956367941</c:v>
                </c:pt>
                <c:pt idx="672">
                  <c:v>0.22371337314161419</c:v>
                </c:pt>
                <c:pt idx="673">
                  <c:v>0.223713696719815</c:v>
                </c:pt>
                <c:pt idx="674">
                  <c:v>0.223714020298282</c:v>
                </c:pt>
                <c:pt idx="675">
                  <c:v>0.22371434387701514</c:v>
                </c:pt>
                <c:pt idx="676">
                  <c:v>0.2237146674560142</c:v>
                </c:pt>
                <c:pt idx="677">
                  <c:v>0.2237149910352795</c:v>
                </c:pt>
                <c:pt idx="678">
                  <c:v>0.22371769388984836</c:v>
                </c:pt>
                <c:pt idx="679">
                  <c:v>0.22371801747160203</c:v>
                </c:pt>
                <c:pt idx="680">
                  <c:v>0.22371834105362179</c:v>
                </c:pt>
                <c:pt idx="681">
                  <c:v>0.2237186646359077</c:v>
                </c:pt>
                <c:pt idx="682">
                  <c:v>0.22371898821845965</c:v>
                </c:pt>
                <c:pt idx="683">
                  <c:v>0.22371931180127766</c:v>
                </c:pt>
                <c:pt idx="684">
                  <c:v>0.22371963538436185</c:v>
                </c:pt>
                <c:pt idx="685">
                  <c:v>0.22371995896771205</c:v>
                </c:pt>
                <c:pt idx="686">
                  <c:v>0.22372028255132828</c:v>
                </c:pt>
                <c:pt idx="687">
                  <c:v>0.22372314642567381</c:v>
                </c:pt>
                <c:pt idx="688">
                  <c:v>0.22373184892586934</c:v>
                </c:pt>
                <c:pt idx="689">
                  <c:v>0.22373217251926261</c:v>
                </c:pt>
                <c:pt idx="690">
                  <c:v>0.22373249611292187</c:v>
                </c:pt>
                <c:pt idx="691">
                  <c:v>0.22373281970684727</c:v>
                </c:pt>
                <c:pt idx="692">
                  <c:v>0.22373314330103883</c:v>
                </c:pt>
                <c:pt idx="693">
                  <c:v>0.22373346689549639</c:v>
                </c:pt>
                <c:pt idx="694">
                  <c:v>0.22373379049021996</c:v>
                </c:pt>
                <c:pt idx="695">
                  <c:v>0.22373411408520966</c:v>
                </c:pt>
                <c:pt idx="696">
                  <c:v>0.22373443768046555</c:v>
                </c:pt>
                <c:pt idx="697">
                  <c:v>0.22374514422701414</c:v>
                </c:pt>
                <c:pt idx="698">
                  <c:v>0.22374514978044063</c:v>
                </c:pt>
                <c:pt idx="699">
                  <c:v>0.22374537371461845</c:v>
                </c:pt>
                <c:pt idx="700">
                  <c:v>0.22374546783133931</c:v>
                </c:pt>
                <c:pt idx="701">
                  <c:v>0.2237454733847708</c:v>
                </c:pt>
                <c:pt idx="702">
                  <c:v>0.2237456973191328</c:v>
                </c:pt>
                <c:pt idx="703">
                  <c:v>0.22374579143593051</c:v>
                </c:pt>
                <c:pt idx="704">
                  <c:v>0.22374579698936711</c:v>
                </c:pt>
                <c:pt idx="705">
                  <c:v>0.22374602092391324</c:v>
                </c:pt>
                <c:pt idx="706">
                  <c:v>0.2237461150407879</c:v>
                </c:pt>
                <c:pt idx="707">
                  <c:v>0.22374612059422944</c:v>
                </c:pt>
                <c:pt idx="708">
                  <c:v>0.22374634452895972</c:v>
                </c:pt>
                <c:pt idx="709">
                  <c:v>0.22374643864591132</c:v>
                </c:pt>
                <c:pt idx="710">
                  <c:v>0.22374644419935799</c:v>
                </c:pt>
                <c:pt idx="711">
                  <c:v>0.22374666813427221</c:v>
                </c:pt>
                <c:pt idx="712">
                  <c:v>0.22374676225130075</c:v>
                </c:pt>
                <c:pt idx="713">
                  <c:v>0.22374676780475247</c:v>
                </c:pt>
                <c:pt idx="714">
                  <c:v>0.22374699173985091</c:v>
                </c:pt>
                <c:pt idx="715">
                  <c:v>0.22374708585695641</c:v>
                </c:pt>
                <c:pt idx="716">
                  <c:v>0.22374709141041305</c:v>
                </c:pt>
                <c:pt idx="717">
                  <c:v>0.22374731534569561</c:v>
                </c:pt>
                <c:pt idx="718">
                  <c:v>0.22374740946287794</c:v>
                </c:pt>
                <c:pt idx="719">
                  <c:v>0.22374741501633971</c:v>
                </c:pt>
                <c:pt idx="720">
                  <c:v>0.22374763895180641</c:v>
                </c:pt>
                <c:pt idx="721">
                  <c:v>0.22374773306906559</c:v>
                </c:pt>
                <c:pt idx="722">
                  <c:v>0.22374773862253244</c:v>
                </c:pt>
                <c:pt idx="723">
                  <c:v>0.22374805667551939</c:v>
                </c:pt>
                <c:pt idx="724">
                  <c:v>0.22374806222899121</c:v>
                </c:pt>
                <c:pt idx="725">
                  <c:v>0.22375056985092034</c:v>
                </c:pt>
                <c:pt idx="726">
                  <c:v>0.223750893459707</c:v>
                </c:pt>
                <c:pt idx="727">
                  <c:v>0.22375468326456874</c:v>
                </c:pt>
                <c:pt idx="728">
                  <c:v>0.22375500687673733</c:v>
                </c:pt>
                <c:pt idx="729">
                  <c:v>0.22375533048917204</c:v>
                </c:pt>
                <c:pt idx="730">
                  <c:v>0.22375565410187284</c:v>
                </c:pt>
                <c:pt idx="731">
                  <c:v>0.2237587425069669</c:v>
                </c:pt>
                <c:pt idx="732">
                  <c:v>0.22375906612247265</c:v>
                </c:pt>
                <c:pt idx="733">
                  <c:v>0.22375938973824461</c:v>
                </c:pt>
                <c:pt idx="734">
                  <c:v>0.22375971335428257</c:v>
                </c:pt>
                <c:pt idx="735">
                  <c:v>0.22376003697058661</c:v>
                </c:pt>
                <c:pt idx="736">
                  <c:v>0.22376327037932556</c:v>
                </c:pt>
                <c:pt idx="737">
                  <c:v>0.22376359399855422</c:v>
                </c:pt>
                <c:pt idx="738">
                  <c:v>0.22376391761804901</c:v>
                </c:pt>
                <c:pt idx="739">
                  <c:v>0.22376424123780977</c:v>
                </c:pt>
                <c:pt idx="740">
                  <c:v>0.22376456485783661</c:v>
                </c:pt>
                <c:pt idx="741">
                  <c:v>0.22376488847812959</c:v>
                </c:pt>
                <c:pt idx="742">
                  <c:v>0.2237652120986886</c:v>
                </c:pt>
                <c:pt idx="743">
                  <c:v>0.22376553571951371</c:v>
                </c:pt>
                <c:pt idx="744">
                  <c:v>0.22376585934060475</c:v>
                </c:pt>
                <c:pt idx="745">
                  <c:v>0.22376618296196199</c:v>
                </c:pt>
                <c:pt idx="746">
                  <c:v>0.22376638601844825</c:v>
                </c:pt>
                <c:pt idx="747">
                  <c:v>0.22376670964023801</c:v>
                </c:pt>
                <c:pt idx="748">
                  <c:v>0.22376703326229375</c:v>
                </c:pt>
                <c:pt idx="749">
                  <c:v>0.22376735688461566</c:v>
                </c:pt>
                <c:pt idx="750">
                  <c:v>0.22376768050720361</c:v>
                </c:pt>
                <c:pt idx="751">
                  <c:v>0.22376800413005749</c:v>
                </c:pt>
                <c:pt idx="752">
                  <c:v>0.22376832775317751</c:v>
                </c:pt>
                <c:pt idx="753">
                  <c:v>0.22376865137656363</c:v>
                </c:pt>
                <c:pt idx="754">
                  <c:v>0.22377035694703279</c:v>
                </c:pt>
                <c:pt idx="755">
                  <c:v>0.22377468948602031</c:v>
                </c:pt>
                <c:pt idx="756">
                  <c:v>0.22377501311463674</c:v>
                </c:pt>
                <c:pt idx="757">
                  <c:v>0.22377533674351915</c:v>
                </c:pt>
                <c:pt idx="758">
                  <c:v>0.22377566037266777</c:v>
                </c:pt>
                <c:pt idx="759">
                  <c:v>0.2237759840020824</c:v>
                </c:pt>
                <c:pt idx="760">
                  <c:v>0.22377630763176312</c:v>
                </c:pt>
                <c:pt idx="761">
                  <c:v>0.22377663126170977</c:v>
                </c:pt>
                <c:pt idx="762">
                  <c:v>0.22377695489192265</c:v>
                </c:pt>
                <c:pt idx="763">
                  <c:v>0.2237772785224014</c:v>
                </c:pt>
                <c:pt idx="764">
                  <c:v>0.22377760215314635</c:v>
                </c:pt>
                <c:pt idx="765">
                  <c:v>0.22378404414804021</c:v>
                </c:pt>
                <c:pt idx="766">
                  <c:v>0.22378436778434693</c:v>
                </c:pt>
                <c:pt idx="767">
                  <c:v>0.2237846914209197</c:v>
                </c:pt>
                <c:pt idx="768">
                  <c:v>0.22378501505775855</c:v>
                </c:pt>
                <c:pt idx="769">
                  <c:v>0.22378533869486347</c:v>
                </c:pt>
                <c:pt idx="770">
                  <c:v>0.22378566233223435</c:v>
                </c:pt>
                <c:pt idx="771">
                  <c:v>0.22378598596987145</c:v>
                </c:pt>
                <c:pt idx="772">
                  <c:v>0.2237863096077744</c:v>
                </c:pt>
                <c:pt idx="773">
                  <c:v>0.22378663324594356</c:v>
                </c:pt>
                <c:pt idx="774">
                  <c:v>0.22378695688437872</c:v>
                </c:pt>
                <c:pt idx="775">
                  <c:v>0.22379755481082336</c:v>
                </c:pt>
                <c:pt idx="776">
                  <c:v>0.22379787845823637</c:v>
                </c:pt>
                <c:pt idx="777">
                  <c:v>0.2237982021059155</c:v>
                </c:pt>
                <c:pt idx="778">
                  <c:v>0.22379852575386069</c:v>
                </c:pt>
                <c:pt idx="779">
                  <c:v>0.22379860727021622</c:v>
                </c:pt>
                <c:pt idx="780">
                  <c:v>0.2237988494020719</c:v>
                </c:pt>
                <c:pt idx="781">
                  <c:v>0.22379893091849448</c:v>
                </c:pt>
                <c:pt idx="782">
                  <c:v>0.22379925456703878</c:v>
                </c:pt>
                <c:pt idx="783">
                  <c:v>0.22379933651560821</c:v>
                </c:pt>
                <c:pt idx="784">
                  <c:v>0.22379957821584906</c:v>
                </c:pt>
                <c:pt idx="785">
                  <c:v>0.2237999018649254</c:v>
                </c:pt>
                <c:pt idx="786">
                  <c:v>0.22380022551426773</c:v>
                </c:pt>
                <c:pt idx="787">
                  <c:v>0.22380054916387621</c:v>
                </c:pt>
                <c:pt idx="788">
                  <c:v>0.22380087281375072</c:v>
                </c:pt>
                <c:pt idx="789">
                  <c:v>0.22380119646389127</c:v>
                </c:pt>
                <c:pt idx="790">
                  <c:v>0.22380266339489113</c:v>
                </c:pt>
                <c:pt idx="791">
                  <c:v>0.22380298704650353</c:v>
                </c:pt>
                <c:pt idx="792">
                  <c:v>0.22380331069838197</c:v>
                </c:pt>
                <c:pt idx="793">
                  <c:v>0.22380363435052641</c:v>
                </c:pt>
                <c:pt idx="794">
                  <c:v>0.22380395800293701</c:v>
                </c:pt>
                <c:pt idx="795">
                  <c:v>0.22380428165561359</c:v>
                </c:pt>
                <c:pt idx="796">
                  <c:v>0.22380460530855634</c:v>
                </c:pt>
                <c:pt idx="797">
                  <c:v>0.22380492896176493</c:v>
                </c:pt>
                <c:pt idx="798">
                  <c:v>0.22380525261523965</c:v>
                </c:pt>
                <c:pt idx="799">
                  <c:v>0.22380914293890675</c:v>
                </c:pt>
                <c:pt idx="800">
                  <c:v>0.22380946659584583</c:v>
                </c:pt>
                <c:pt idx="801">
                  <c:v>0.22380979025305089</c:v>
                </c:pt>
                <c:pt idx="802">
                  <c:v>0.22381011391052197</c:v>
                </c:pt>
                <c:pt idx="803">
                  <c:v>0.22381043756825916</c:v>
                </c:pt>
                <c:pt idx="804">
                  <c:v>0.22381076122626239</c:v>
                </c:pt>
                <c:pt idx="805">
                  <c:v>0.22381108488453175</c:v>
                </c:pt>
                <c:pt idx="806">
                  <c:v>0.22381140854306697</c:v>
                </c:pt>
                <c:pt idx="807">
                  <c:v>0.22381345032252875</c:v>
                </c:pt>
                <c:pt idx="808">
                  <c:v>0.22381377398300836</c:v>
                </c:pt>
                <c:pt idx="809">
                  <c:v>0.22381409764375404</c:v>
                </c:pt>
                <c:pt idx="810">
                  <c:v>0.22381442130476581</c:v>
                </c:pt>
                <c:pt idx="811">
                  <c:v>0.22381474496604353</c:v>
                </c:pt>
                <c:pt idx="812">
                  <c:v>0.22381506862758729</c:v>
                </c:pt>
                <c:pt idx="813">
                  <c:v>0.22381539228939704</c:v>
                </c:pt>
                <c:pt idx="814">
                  <c:v>0.22381571595147295</c:v>
                </c:pt>
                <c:pt idx="815">
                  <c:v>0.22381603961381483</c:v>
                </c:pt>
                <c:pt idx="816">
                  <c:v>0.22382135390175223</c:v>
                </c:pt>
                <c:pt idx="817">
                  <c:v>0.22382167756872812</c:v>
                </c:pt>
                <c:pt idx="818">
                  <c:v>0.22382200123597024</c:v>
                </c:pt>
                <c:pt idx="819">
                  <c:v>0.22382232490347834</c:v>
                </c:pt>
                <c:pt idx="820">
                  <c:v>0.22382264857125247</c:v>
                </c:pt>
                <c:pt idx="821">
                  <c:v>0.22382297223929268</c:v>
                </c:pt>
                <c:pt idx="822">
                  <c:v>0.22382329590759872</c:v>
                </c:pt>
                <c:pt idx="823">
                  <c:v>0.22382384745501535</c:v>
                </c:pt>
                <c:pt idx="824">
                  <c:v>0.22382417112404088</c:v>
                </c:pt>
                <c:pt idx="825">
                  <c:v>0.22383613781540096</c:v>
                </c:pt>
                <c:pt idx="826">
                  <c:v>0.22383618937387115</c:v>
                </c:pt>
                <c:pt idx="827">
                  <c:v>0.22383646149452807</c:v>
                </c:pt>
                <c:pt idx="828">
                  <c:v>0.22383651305304073</c:v>
                </c:pt>
                <c:pt idx="829">
                  <c:v>0.22383678517392122</c:v>
                </c:pt>
                <c:pt idx="830">
                  <c:v>0.22383683673247623</c:v>
                </c:pt>
                <c:pt idx="831">
                  <c:v>0.22383710885358044</c:v>
                </c:pt>
                <c:pt idx="832">
                  <c:v>0.22383716041217777</c:v>
                </c:pt>
                <c:pt idx="833">
                  <c:v>0.2238374325335056</c:v>
                </c:pt>
                <c:pt idx="834">
                  <c:v>0.22383748409214532</c:v>
                </c:pt>
                <c:pt idx="835">
                  <c:v>0.22383775621369686</c:v>
                </c:pt>
                <c:pt idx="836">
                  <c:v>0.22383780777237897</c:v>
                </c:pt>
                <c:pt idx="837">
                  <c:v>0.22383830778372901</c:v>
                </c:pt>
                <c:pt idx="838">
                  <c:v>0.22383863146463928</c:v>
                </c:pt>
                <c:pt idx="839">
                  <c:v>0.22383895514581567</c:v>
                </c:pt>
                <c:pt idx="840">
                  <c:v>0.2238451719068352</c:v>
                </c:pt>
                <c:pt idx="841">
                  <c:v>0.22384549559338723</c:v>
                </c:pt>
                <c:pt idx="842">
                  <c:v>0.22384910204684036</c:v>
                </c:pt>
                <c:pt idx="843">
                  <c:v>0.22384942573662209</c:v>
                </c:pt>
                <c:pt idx="844">
                  <c:v>0.22384974942666977</c:v>
                </c:pt>
                <c:pt idx="845">
                  <c:v>0.22385007311698346</c:v>
                </c:pt>
                <c:pt idx="846">
                  <c:v>0.22385039680756322</c:v>
                </c:pt>
                <c:pt idx="847">
                  <c:v>0.2238507204984089</c:v>
                </c:pt>
                <c:pt idx="848">
                  <c:v>0.2238510441895207</c:v>
                </c:pt>
                <c:pt idx="849">
                  <c:v>0.22385136788089849</c:v>
                </c:pt>
                <c:pt idx="850">
                  <c:v>0.22385169157254226</c:v>
                </c:pt>
                <c:pt idx="851">
                  <c:v>0.22385201526445211</c:v>
                </c:pt>
                <c:pt idx="852">
                  <c:v>0.22385316332352329</c:v>
                </c:pt>
                <c:pt idx="853">
                  <c:v>0.22385348701664287</c:v>
                </c:pt>
                <c:pt idx="854">
                  <c:v>0.22385381071002858</c:v>
                </c:pt>
                <c:pt idx="855">
                  <c:v>0.22385413440368032</c:v>
                </c:pt>
                <c:pt idx="856">
                  <c:v>0.22385413440368032</c:v>
                </c:pt>
                <c:pt idx="857">
                  <c:v>0.22385445809759796</c:v>
                </c:pt>
                <c:pt idx="858">
                  <c:v>0.2238547817917817</c:v>
                </c:pt>
                <c:pt idx="859">
                  <c:v>0.22385510548623136</c:v>
                </c:pt>
                <c:pt idx="860">
                  <c:v>0.22386675971857489</c:v>
                </c:pt>
                <c:pt idx="861">
                  <c:v>0.22386708342286804</c:v>
                </c:pt>
                <c:pt idx="862">
                  <c:v>0.22386740712742717</c:v>
                </c:pt>
                <c:pt idx="863">
                  <c:v>0.22386773083225239</c:v>
                </c:pt>
                <c:pt idx="864">
                  <c:v>0.22386805453734362</c:v>
                </c:pt>
                <c:pt idx="865">
                  <c:v>0.22386837824270087</c:v>
                </c:pt>
                <c:pt idx="866">
                  <c:v>0.22387098721151039</c:v>
                </c:pt>
                <c:pt idx="867">
                  <c:v>0.22387131091927739</c:v>
                </c:pt>
                <c:pt idx="868">
                  <c:v>0.2238716346273103</c:v>
                </c:pt>
                <c:pt idx="869">
                  <c:v>0.22387195833560927</c:v>
                </c:pt>
                <c:pt idx="870">
                  <c:v>0.22387228204417428</c:v>
                </c:pt>
                <c:pt idx="871">
                  <c:v>0.2238726057530053</c:v>
                </c:pt>
                <c:pt idx="872">
                  <c:v>0.2238729294621023</c:v>
                </c:pt>
                <c:pt idx="873">
                  <c:v>0.22387325317146536</c:v>
                </c:pt>
                <c:pt idx="874">
                  <c:v>0.22387357688109435</c:v>
                </c:pt>
                <c:pt idx="875">
                  <c:v>0.22387628082458608</c:v>
                </c:pt>
                <c:pt idx="876">
                  <c:v>0.22387660453670274</c:v>
                </c:pt>
                <c:pt idx="877">
                  <c:v>0.22387692824908553</c:v>
                </c:pt>
                <c:pt idx="878">
                  <c:v>0.22387725196173436</c:v>
                </c:pt>
                <c:pt idx="879">
                  <c:v>0.22387757567464908</c:v>
                </c:pt>
                <c:pt idx="880">
                  <c:v>0.22387789938782993</c:v>
                </c:pt>
                <c:pt idx="881">
                  <c:v>0.22387822310127681</c:v>
                </c:pt>
                <c:pt idx="882">
                  <c:v>0.22387854681498956</c:v>
                </c:pt>
                <c:pt idx="883">
                  <c:v>0.2238788705289684</c:v>
                </c:pt>
                <c:pt idx="884">
                  <c:v>0.22387919424321318</c:v>
                </c:pt>
                <c:pt idx="885">
                  <c:v>0.22388141184074004</c:v>
                </c:pt>
                <c:pt idx="886">
                  <c:v>0.22388173555707361</c:v>
                </c:pt>
                <c:pt idx="887">
                  <c:v>0.22388205927367316</c:v>
                </c:pt>
                <c:pt idx="888">
                  <c:v>0.22388238299053873</c:v>
                </c:pt>
                <c:pt idx="889">
                  <c:v>0.2238827067076703</c:v>
                </c:pt>
                <c:pt idx="890">
                  <c:v>0.22389076528689952</c:v>
                </c:pt>
                <c:pt idx="891">
                  <c:v>0.22389085247983279</c:v>
                </c:pt>
                <c:pt idx="892">
                  <c:v>0.22389108901091842</c:v>
                </c:pt>
                <c:pt idx="893">
                  <c:v>0.22389117620392338</c:v>
                </c:pt>
                <c:pt idx="894">
                  <c:v>0.22389141273520333</c:v>
                </c:pt>
                <c:pt idx="895">
                  <c:v>0.22389149992827986</c:v>
                </c:pt>
                <c:pt idx="896">
                  <c:v>0.22389173645975419</c:v>
                </c:pt>
                <c:pt idx="897">
                  <c:v>0.22390406595483339</c:v>
                </c:pt>
                <c:pt idx="898">
                  <c:v>0.2239042955350658</c:v>
                </c:pt>
                <c:pt idx="899">
                  <c:v>0.22390438968978094</c:v>
                </c:pt>
                <c:pt idx="900">
                  <c:v>0.22390439524544986</c:v>
                </c:pt>
                <c:pt idx="901">
                  <c:v>0.22390461927020247</c:v>
                </c:pt>
                <c:pt idx="902">
                  <c:v>0.22390471342499449</c:v>
                </c:pt>
                <c:pt idx="903">
                  <c:v>0.22390471898066855</c:v>
                </c:pt>
                <c:pt idx="904">
                  <c:v>0.22390494300560512</c:v>
                </c:pt>
                <c:pt idx="905">
                  <c:v>0.22390503716047411</c:v>
                </c:pt>
                <c:pt idx="906">
                  <c:v>0.22390504271615308</c:v>
                </c:pt>
                <c:pt idx="907">
                  <c:v>0.22390536089621962</c:v>
                </c:pt>
                <c:pt idx="908">
                  <c:v>0.2239053664519037</c:v>
                </c:pt>
                <c:pt idx="909">
                  <c:v>0.22390568463223118</c:v>
                </c:pt>
                <c:pt idx="910">
                  <c:v>0.22390569018792025</c:v>
                </c:pt>
                <c:pt idx="911">
                  <c:v>0.22390600836850877</c:v>
                </c:pt>
                <c:pt idx="912">
                  <c:v>0.22390601392420281</c:v>
                </c:pt>
                <c:pt idx="913">
                  <c:v>0.22390633210505229</c:v>
                </c:pt>
                <c:pt idx="914">
                  <c:v>0.22390633766075146</c:v>
                </c:pt>
                <c:pt idx="915">
                  <c:v>0.22390665584186181</c:v>
                </c:pt>
                <c:pt idx="916">
                  <c:v>0.22390666139756596</c:v>
                </c:pt>
                <c:pt idx="917">
                  <c:v>0.22391458007188761</c:v>
                </c:pt>
                <c:pt idx="918">
                  <c:v>0.22391490381547427</c:v>
                </c:pt>
                <c:pt idx="919">
                  <c:v>0.223915227559327</c:v>
                </c:pt>
                <c:pt idx="920">
                  <c:v>0.22391555130344565</c:v>
                </c:pt>
                <c:pt idx="921">
                  <c:v>0.22391585322553642</c:v>
                </c:pt>
                <c:pt idx="922">
                  <c:v>0.22391864096272124</c:v>
                </c:pt>
                <c:pt idx="923">
                  <c:v>0.22391896470964406</c:v>
                </c:pt>
                <c:pt idx="924">
                  <c:v>0.22391928845683293</c:v>
                </c:pt>
                <c:pt idx="925">
                  <c:v>0.22392187567386676</c:v>
                </c:pt>
                <c:pt idx="926">
                  <c:v>0.2239221994234474</c:v>
                </c:pt>
                <c:pt idx="927">
                  <c:v>0.223922523173294</c:v>
                </c:pt>
                <c:pt idx="928">
                  <c:v>0.22392284692340669</c:v>
                </c:pt>
                <c:pt idx="929">
                  <c:v>0.22392317067378545</c:v>
                </c:pt>
                <c:pt idx="930">
                  <c:v>0.22392349442443005</c:v>
                </c:pt>
                <c:pt idx="931">
                  <c:v>0.22392381817534052</c:v>
                </c:pt>
                <c:pt idx="932">
                  <c:v>0.22392414192651716</c:v>
                </c:pt>
                <c:pt idx="933">
                  <c:v>0.22392446567795971</c:v>
                </c:pt>
                <c:pt idx="934">
                  <c:v>0.22392466881607334</c:v>
                </c:pt>
                <c:pt idx="935">
                  <c:v>0.22392478942966831</c:v>
                </c:pt>
                <c:pt idx="936">
                  <c:v>0.22392499256794826</c:v>
                </c:pt>
                <c:pt idx="937">
                  <c:v>0.22392531632008922</c:v>
                </c:pt>
                <c:pt idx="938">
                  <c:v>0.22392564007249616</c:v>
                </c:pt>
                <c:pt idx="939">
                  <c:v>0.22392596382516905</c:v>
                </c:pt>
                <c:pt idx="940">
                  <c:v>0.22392628757810801</c:v>
                </c:pt>
                <c:pt idx="941">
                  <c:v>0.22392661133131292</c:v>
                </c:pt>
                <c:pt idx="942">
                  <c:v>0.22392693508478384</c:v>
                </c:pt>
                <c:pt idx="943">
                  <c:v>0.22393123138938212</c:v>
                </c:pt>
                <c:pt idx="944">
                  <c:v>0.22393155514664906</c:v>
                </c:pt>
                <c:pt idx="945">
                  <c:v>0.22393187890418195</c:v>
                </c:pt>
                <c:pt idx="946">
                  <c:v>0.22393362313896856</c:v>
                </c:pt>
                <c:pt idx="947">
                  <c:v>0.22393394689820026</c:v>
                </c:pt>
                <c:pt idx="948">
                  <c:v>0.22393427065769786</c:v>
                </c:pt>
                <c:pt idx="949">
                  <c:v>0.22393459441746147</c:v>
                </c:pt>
                <c:pt idx="950">
                  <c:v>0.22393491817749103</c:v>
                </c:pt>
                <c:pt idx="951">
                  <c:v>0.22393524193778655</c:v>
                </c:pt>
                <c:pt idx="952">
                  <c:v>0.22393556569834808</c:v>
                </c:pt>
                <c:pt idx="953">
                  <c:v>0.22393588945917567</c:v>
                </c:pt>
                <c:pt idx="954">
                  <c:v>0.22393621322026908</c:v>
                </c:pt>
                <c:pt idx="955">
                  <c:v>0.22394298157641804</c:v>
                </c:pt>
                <c:pt idx="956">
                  <c:v>0.22394330534333767</c:v>
                </c:pt>
                <c:pt idx="957">
                  <c:v>0.22394362911052332</c:v>
                </c:pt>
                <c:pt idx="958">
                  <c:v>0.22394395287797492</c:v>
                </c:pt>
                <c:pt idx="959">
                  <c:v>0.22394427664569241</c:v>
                </c:pt>
                <c:pt idx="960">
                  <c:v>0.22394460041367598</c:v>
                </c:pt>
                <c:pt idx="961">
                  <c:v>0.22394492418192552</c:v>
                </c:pt>
                <c:pt idx="962">
                  <c:v>0.22394524795044099</c:v>
                </c:pt>
                <c:pt idx="963">
                  <c:v>0.22394557171922239</c:v>
                </c:pt>
                <c:pt idx="964">
                  <c:v>0.22395722679716384</c:v>
                </c:pt>
                <c:pt idx="965">
                  <c:v>0.22395755057578534</c:v>
                </c:pt>
                <c:pt idx="966">
                  <c:v>0.22395779280535416</c:v>
                </c:pt>
                <c:pt idx="967">
                  <c:v>0.22395787435467293</c:v>
                </c:pt>
                <c:pt idx="968">
                  <c:v>0.22395819813382653</c:v>
                </c:pt>
                <c:pt idx="969">
                  <c:v>0.22395852191324556</c:v>
                </c:pt>
                <c:pt idx="970">
                  <c:v>0.22395852191324603</c:v>
                </c:pt>
                <c:pt idx="971">
                  <c:v>0.22395884569293109</c:v>
                </c:pt>
                <c:pt idx="972">
                  <c:v>0.2239591694728825</c:v>
                </c:pt>
                <c:pt idx="973">
                  <c:v>0.22395949325309988</c:v>
                </c:pt>
                <c:pt idx="974">
                  <c:v>0.22395981703358328</c:v>
                </c:pt>
                <c:pt idx="975">
                  <c:v>0.22396128455535494</c:v>
                </c:pt>
                <c:pt idx="976">
                  <c:v>0.22396160833730974</c:v>
                </c:pt>
                <c:pt idx="977">
                  <c:v>0.2239619321195305</c:v>
                </c:pt>
                <c:pt idx="978">
                  <c:v>0.22396225590201721</c:v>
                </c:pt>
                <c:pt idx="979">
                  <c:v>0.22396241135793626</c:v>
                </c:pt>
                <c:pt idx="980">
                  <c:v>0.22396257968476996</c:v>
                </c:pt>
                <c:pt idx="981">
                  <c:v>0.22396273514081716</c:v>
                </c:pt>
                <c:pt idx="982">
                  <c:v>0.2239629034677886</c:v>
                </c:pt>
                <c:pt idx="983">
                  <c:v>0.22396305892396401</c:v>
                </c:pt>
                <c:pt idx="984">
                  <c:v>0.22396322725107332</c:v>
                </c:pt>
                <c:pt idx="985">
                  <c:v>0.22396338270737678</c:v>
                </c:pt>
                <c:pt idx="986">
                  <c:v>0.22396355103462395</c:v>
                </c:pt>
                <c:pt idx="987">
                  <c:v>0.22396387481844049</c:v>
                </c:pt>
                <c:pt idx="988">
                  <c:v>0.22396419860252309</c:v>
                </c:pt>
                <c:pt idx="989">
                  <c:v>0.22396776670880111</c:v>
                </c:pt>
                <c:pt idx="990">
                  <c:v>0.22396809049608099</c:v>
                </c:pt>
                <c:pt idx="991">
                  <c:v>0.22396841428362685</c:v>
                </c:pt>
                <c:pt idx="992">
                  <c:v>0.22396873807143861</c:v>
                </c:pt>
                <c:pt idx="993">
                  <c:v>0.22396906185951634</c:v>
                </c:pt>
                <c:pt idx="994">
                  <c:v>0.22396938564786009</c:v>
                </c:pt>
                <c:pt idx="995">
                  <c:v>0.22396970943646988</c:v>
                </c:pt>
                <c:pt idx="996">
                  <c:v>0.22397003322534545</c:v>
                </c:pt>
                <c:pt idx="997">
                  <c:v>0.22397035701448714</c:v>
                </c:pt>
                <c:pt idx="998">
                  <c:v>0.22397068080389476</c:v>
                </c:pt>
                <c:pt idx="999">
                  <c:v>0.22397207582704698</c:v>
                </c:pt>
                <c:pt idx="1000">
                  <c:v>0.22397239961786636</c:v>
                </c:pt>
                <c:pt idx="1001">
                  <c:v>0.22397272340895177</c:v>
                </c:pt>
                <c:pt idx="1002">
                  <c:v>0.22397304720030309</c:v>
                </c:pt>
                <c:pt idx="1003">
                  <c:v>0.22397337099192033</c:v>
                </c:pt>
                <c:pt idx="1004">
                  <c:v>0.22397369478380361</c:v>
                </c:pt>
                <c:pt idx="1005">
                  <c:v>0.22397401857595289</c:v>
                </c:pt>
                <c:pt idx="1006">
                  <c:v>0.22397434236836802</c:v>
                </c:pt>
                <c:pt idx="1007">
                  <c:v>0.22397466616104902</c:v>
                </c:pt>
                <c:pt idx="1008">
                  <c:v>0.2239749899539962</c:v>
                </c:pt>
                <c:pt idx="1009">
                  <c:v>0.22397933499520051</c:v>
                </c:pt>
                <c:pt idx="1010">
                  <c:v>0.22397965879198239</c:v>
                </c:pt>
                <c:pt idx="1011">
                  <c:v>0.22397998258903032</c:v>
                </c:pt>
                <c:pt idx="1012">
                  <c:v>0.2239803063863442</c:v>
                </c:pt>
                <c:pt idx="1013">
                  <c:v>0.22398063018392406</c:v>
                </c:pt>
                <c:pt idx="1014">
                  <c:v>0.22398095398176981</c:v>
                </c:pt>
                <c:pt idx="1015">
                  <c:v>0.22398127777988158</c:v>
                </c:pt>
                <c:pt idx="1016">
                  <c:v>0.22398160157825928</c:v>
                </c:pt>
                <c:pt idx="1017">
                  <c:v>0.22398192537690298</c:v>
                </c:pt>
                <c:pt idx="1018">
                  <c:v>0.22398224917581255</c:v>
                </c:pt>
                <c:pt idx="1019">
                  <c:v>0.22399671531659981</c:v>
                </c:pt>
                <c:pt idx="1020">
                  <c:v>0.22400283873586296</c:v>
                </c:pt>
                <c:pt idx="1021">
                  <c:v>0.2240031625519491</c:v>
                </c:pt>
                <c:pt idx="1022">
                  <c:v>0.22400348636830134</c:v>
                </c:pt>
                <c:pt idx="1023">
                  <c:v>0.22400381018491938</c:v>
                </c:pt>
                <c:pt idx="1024">
                  <c:v>0.22400413400180344</c:v>
                </c:pt>
                <c:pt idx="1025">
                  <c:v>0.2240044578189534</c:v>
                </c:pt>
                <c:pt idx="1026">
                  <c:v>0.2240047816363693</c:v>
                </c:pt>
                <c:pt idx="1027">
                  <c:v>0.2240051054540512</c:v>
                </c:pt>
                <c:pt idx="1028">
                  <c:v>0.22400542927199901</c:v>
                </c:pt>
                <c:pt idx="1029">
                  <c:v>0.22400752708905045</c:v>
                </c:pt>
                <c:pt idx="1030">
                  <c:v>0.22400838954787342</c:v>
                </c:pt>
                <c:pt idx="1031">
                  <c:v>0.22400871336851805</c:v>
                </c:pt>
                <c:pt idx="1032">
                  <c:v>0.22400903718942869</c:v>
                </c:pt>
                <c:pt idx="1033">
                  <c:v>0.22400936101060515</c:v>
                </c:pt>
                <c:pt idx="1034">
                  <c:v>0.22400968483204767</c:v>
                </c:pt>
                <c:pt idx="1035">
                  <c:v>0.22401000865375603</c:v>
                </c:pt>
                <c:pt idx="1036">
                  <c:v>0.22401033247573041</c:v>
                </c:pt>
                <c:pt idx="1037">
                  <c:v>0.22401065629797068</c:v>
                </c:pt>
                <c:pt idx="1038">
                  <c:v>0.22401212864273881</c:v>
                </c:pt>
                <c:pt idx="1039">
                  <c:v>0.22401245246645451</c:v>
                </c:pt>
                <c:pt idx="1040">
                  <c:v>0.22401245246645451</c:v>
                </c:pt>
                <c:pt idx="1041">
                  <c:v>0.22401277629043617</c:v>
                </c:pt>
                <c:pt idx="1042">
                  <c:v>0.2240131001146837</c:v>
                </c:pt>
                <c:pt idx="1043">
                  <c:v>0.22402963588351971</c:v>
                </c:pt>
                <c:pt idx="1044">
                  <c:v>0.22402995972161246</c:v>
                </c:pt>
                <c:pt idx="1045">
                  <c:v>0.22403028355997109</c:v>
                </c:pt>
                <c:pt idx="1046">
                  <c:v>0.2240306073985957</c:v>
                </c:pt>
                <c:pt idx="1047">
                  <c:v>0.22403093123748624</c:v>
                </c:pt>
                <c:pt idx="1048">
                  <c:v>0.22403125507664268</c:v>
                </c:pt>
                <c:pt idx="1049">
                  <c:v>0.22403157891606509</c:v>
                </c:pt>
                <c:pt idx="1050">
                  <c:v>0.22403190275575346</c:v>
                </c:pt>
                <c:pt idx="1051">
                  <c:v>0.22403222659570765</c:v>
                </c:pt>
                <c:pt idx="1052">
                  <c:v>0.22403255043592785</c:v>
                </c:pt>
                <c:pt idx="1053">
                  <c:v>0.22403590315592142</c:v>
                </c:pt>
                <c:pt idx="1054">
                  <c:v>0.22403622699916043</c:v>
                </c:pt>
                <c:pt idx="1055">
                  <c:v>0.22403655084266544</c:v>
                </c:pt>
                <c:pt idx="1056">
                  <c:v>0.22403687468643632</c:v>
                </c:pt>
                <c:pt idx="1057">
                  <c:v>0.22403719853047308</c:v>
                </c:pt>
                <c:pt idx="1058">
                  <c:v>0.22403752237477595</c:v>
                </c:pt>
                <c:pt idx="1059">
                  <c:v>0.22403784621934456</c:v>
                </c:pt>
                <c:pt idx="1060">
                  <c:v>0.22403812924786878</c:v>
                </c:pt>
                <c:pt idx="1061">
                  <c:v>0.22404297933912709</c:v>
                </c:pt>
                <c:pt idx="1062">
                  <c:v>0.22404909806721221</c:v>
                </c:pt>
                <c:pt idx="1063">
                  <c:v>0.22404918529517504</c:v>
                </c:pt>
                <c:pt idx="1064">
                  <c:v>0.22404942192128616</c:v>
                </c:pt>
                <c:pt idx="1065">
                  <c:v>0.22404950914932054</c:v>
                </c:pt>
                <c:pt idx="1066">
                  <c:v>0.22404974577562597</c:v>
                </c:pt>
                <c:pt idx="1067">
                  <c:v>0.22404983300373202</c:v>
                </c:pt>
                <c:pt idx="1068">
                  <c:v>0.22405006963023169</c:v>
                </c:pt>
                <c:pt idx="1069">
                  <c:v>0.22405039348510336</c:v>
                </c:pt>
                <c:pt idx="1070">
                  <c:v>0.22405071734024104</c:v>
                </c:pt>
                <c:pt idx="1071">
                  <c:v>0.22405104119564453</c:v>
                </c:pt>
                <c:pt idx="1072">
                  <c:v>0.22405136505131393</c:v>
                </c:pt>
                <c:pt idx="1073">
                  <c:v>0.22405168890724936</c:v>
                </c:pt>
                <c:pt idx="1074">
                  <c:v>0.22406305180875682</c:v>
                </c:pt>
                <c:pt idx="1075">
                  <c:v>0.22406337567428813</c:v>
                </c:pt>
                <c:pt idx="1076">
                  <c:v>0.22406338123219369</c:v>
                </c:pt>
                <c:pt idx="1077">
                  <c:v>0.22406369954008523</c:v>
                </c:pt>
                <c:pt idx="1078">
                  <c:v>0.22406370509799586</c:v>
                </c:pt>
                <c:pt idx="1079">
                  <c:v>0.22406402340614823</c:v>
                </c:pt>
                <c:pt idx="1080">
                  <c:v>0.22406402896406391</c:v>
                </c:pt>
                <c:pt idx="1081">
                  <c:v>0.22406434727247715</c:v>
                </c:pt>
                <c:pt idx="1082">
                  <c:v>0.22406435283039797</c:v>
                </c:pt>
                <c:pt idx="1083">
                  <c:v>0.22406467113907205</c:v>
                </c:pt>
                <c:pt idx="1084">
                  <c:v>0.22406467669699787</c:v>
                </c:pt>
                <c:pt idx="1085">
                  <c:v>0.22406499500593285</c:v>
                </c:pt>
                <c:pt idx="1086">
                  <c:v>0.22406500056386366</c:v>
                </c:pt>
                <c:pt idx="1087">
                  <c:v>0.2240653188730595</c:v>
                </c:pt>
                <c:pt idx="1088">
                  <c:v>0.22406532443099544</c:v>
                </c:pt>
                <c:pt idx="1089">
                  <c:v>0.22406564274045215</c:v>
                </c:pt>
                <c:pt idx="1090">
                  <c:v>0.22406564829839307</c:v>
                </c:pt>
                <c:pt idx="1091">
                  <c:v>0.22407451995897112</c:v>
                </c:pt>
                <c:pt idx="1092">
                  <c:v>0.22407484383391868</c:v>
                </c:pt>
                <c:pt idx="1093">
                  <c:v>0.22408086871134258</c:v>
                </c:pt>
                <c:pt idx="1094">
                  <c:v>0.22408119259150258</c:v>
                </c:pt>
                <c:pt idx="1095">
                  <c:v>0.22408151647192845</c:v>
                </c:pt>
                <c:pt idx="1096">
                  <c:v>0.22408184035262022</c:v>
                </c:pt>
                <c:pt idx="1097">
                  <c:v>0.22408216423357788</c:v>
                </c:pt>
                <c:pt idx="1098">
                  <c:v>0.22408248811480144</c:v>
                </c:pt>
                <c:pt idx="1099">
                  <c:v>0.22408281199629093</c:v>
                </c:pt>
                <c:pt idx="1100">
                  <c:v>0.22408313587804629</c:v>
                </c:pt>
                <c:pt idx="1101">
                  <c:v>0.22408345976006772</c:v>
                </c:pt>
                <c:pt idx="1102">
                  <c:v>0.22408366298011712</c:v>
                </c:pt>
                <c:pt idx="1103">
                  <c:v>0.22408398686257067</c:v>
                </c:pt>
                <c:pt idx="1104">
                  <c:v>0.22408431074529017</c:v>
                </c:pt>
                <c:pt idx="1105">
                  <c:v>0.22408463462827555</c:v>
                </c:pt>
                <c:pt idx="1106">
                  <c:v>0.22408495851152693</c:v>
                </c:pt>
                <c:pt idx="1107">
                  <c:v>0.22408528239504405</c:v>
                </c:pt>
                <c:pt idx="1108">
                  <c:v>0.22409229702493993</c:v>
                </c:pt>
                <c:pt idx="1109">
                  <c:v>0.22409262091448215</c:v>
                </c:pt>
                <c:pt idx="1110">
                  <c:v>0.22409281931046016</c:v>
                </c:pt>
                <c:pt idx="1111">
                  <c:v>0.22409294480429021</c:v>
                </c:pt>
                <c:pt idx="1112">
                  <c:v>0.22409326869436419</c:v>
                </c:pt>
                <c:pt idx="1113">
                  <c:v>0.2240935925847041</c:v>
                </c:pt>
                <c:pt idx="1114">
                  <c:v>0.22409391647530982</c:v>
                </c:pt>
                <c:pt idx="1115">
                  <c:v>0.22409424036618142</c:v>
                </c:pt>
                <c:pt idx="1116">
                  <c:v>0.22409456425731902</c:v>
                </c:pt>
                <c:pt idx="1117">
                  <c:v>0.22409488814872253</c:v>
                </c:pt>
                <c:pt idx="1118">
                  <c:v>0.22409521204039184</c:v>
                </c:pt>
                <c:pt idx="1119">
                  <c:v>0.22410198312624038</c:v>
                </c:pt>
                <c:pt idx="1120">
                  <c:v>0.22410230702373418</c:v>
                </c:pt>
                <c:pt idx="1121">
                  <c:v>0.22410263092149388</c:v>
                </c:pt>
                <c:pt idx="1122">
                  <c:v>0.22410295481951942</c:v>
                </c:pt>
                <c:pt idx="1123">
                  <c:v>0.22410327871781083</c:v>
                </c:pt>
                <c:pt idx="1124">
                  <c:v>0.22410360261636827</c:v>
                </c:pt>
                <c:pt idx="1125">
                  <c:v>0.22410392651519151</c:v>
                </c:pt>
                <c:pt idx="1126">
                  <c:v>0.22410425041428067</c:v>
                </c:pt>
                <c:pt idx="1127">
                  <c:v>0.22410457431363573</c:v>
                </c:pt>
                <c:pt idx="1128">
                  <c:v>0.22411623409186182</c:v>
                </c:pt>
                <c:pt idx="1129">
                  <c:v>0.22411655800105407</c:v>
                </c:pt>
                <c:pt idx="1130">
                  <c:v>0.22411688191051227</c:v>
                </c:pt>
                <c:pt idx="1131">
                  <c:v>0.22411720582023625</c:v>
                </c:pt>
                <c:pt idx="1132">
                  <c:v>0.22411752973022622</c:v>
                </c:pt>
                <c:pt idx="1133">
                  <c:v>0.22411785364048206</c:v>
                </c:pt>
                <c:pt idx="1134">
                  <c:v>0.2241181775510038</c:v>
                </c:pt>
                <c:pt idx="1135">
                  <c:v>0.22411850146179141</c:v>
                </c:pt>
                <c:pt idx="1136">
                  <c:v>0.22411882537284489</c:v>
                </c:pt>
                <c:pt idx="1137">
                  <c:v>0.22412029348641729</c:v>
                </c:pt>
                <c:pt idx="1138">
                  <c:v>0.22412061739894182</c:v>
                </c:pt>
                <c:pt idx="1139">
                  <c:v>0.22412094131173221</c:v>
                </c:pt>
                <c:pt idx="1140">
                  <c:v>0.22412126522478848</c:v>
                </c:pt>
                <c:pt idx="1141">
                  <c:v>0.22412158913811064</c:v>
                </c:pt>
                <c:pt idx="1142">
                  <c:v>0.2241219130516986</c:v>
                </c:pt>
                <c:pt idx="1143">
                  <c:v>0.22412206857055919</c:v>
                </c:pt>
                <c:pt idx="1144">
                  <c:v>0.22412223696555256</c:v>
                </c:pt>
                <c:pt idx="1145">
                  <c:v>0.22412239248454124</c:v>
                </c:pt>
                <c:pt idx="1146">
                  <c:v>0.22412256087967239</c:v>
                </c:pt>
                <c:pt idx="1147">
                  <c:v>0.22412288479405812</c:v>
                </c:pt>
                <c:pt idx="1148">
                  <c:v>0.22412645433626202</c:v>
                </c:pt>
                <c:pt idx="1149">
                  <c:v>0.22412677825384414</c:v>
                </c:pt>
                <c:pt idx="1150">
                  <c:v>0.2241271021716921</c:v>
                </c:pt>
                <c:pt idx="1151">
                  <c:v>0.22412742608980601</c:v>
                </c:pt>
                <c:pt idx="1152">
                  <c:v>0.2241277500081858</c:v>
                </c:pt>
                <c:pt idx="1153">
                  <c:v>0.22412807392683126</c:v>
                </c:pt>
                <c:pt idx="1154">
                  <c:v>0.22412839784574287</c:v>
                </c:pt>
                <c:pt idx="1155">
                  <c:v>0.22412872176492021</c:v>
                </c:pt>
                <c:pt idx="1156">
                  <c:v>0.22412904568436351</c:v>
                </c:pt>
                <c:pt idx="1157">
                  <c:v>0.22412936960407265</c:v>
                </c:pt>
                <c:pt idx="1158">
                  <c:v>0.22413076518861766</c:v>
                </c:pt>
                <c:pt idx="1159">
                  <c:v>0.2241310891097382</c:v>
                </c:pt>
                <c:pt idx="1160">
                  <c:v>0.22413141303112463</c:v>
                </c:pt>
                <c:pt idx="1161">
                  <c:v>0.22413173695277697</c:v>
                </c:pt>
                <c:pt idx="1162">
                  <c:v>0.2241320608746952</c:v>
                </c:pt>
                <c:pt idx="1163">
                  <c:v>0.22413238479687925</c:v>
                </c:pt>
                <c:pt idx="1164">
                  <c:v>0.22413270871932925</c:v>
                </c:pt>
                <c:pt idx="1165">
                  <c:v>0.22413303264204509</c:v>
                </c:pt>
                <c:pt idx="1166">
                  <c:v>0.22413335656502681</c:v>
                </c:pt>
                <c:pt idx="1167">
                  <c:v>0.22413368048827445</c:v>
                </c:pt>
                <c:pt idx="1168">
                  <c:v>0.22413802727798898</c:v>
                </c:pt>
                <c:pt idx="1169">
                  <c:v>0.22413835120507034</c:v>
                </c:pt>
                <c:pt idx="1170">
                  <c:v>0.2241386751324175</c:v>
                </c:pt>
                <c:pt idx="1171">
                  <c:v>0.22413899906003065</c:v>
                </c:pt>
                <c:pt idx="1172">
                  <c:v>0.22413932298790959</c:v>
                </c:pt>
                <c:pt idx="1173">
                  <c:v>0.22413964691605445</c:v>
                </c:pt>
                <c:pt idx="1174">
                  <c:v>0.22413997084446521</c:v>
                </c:pt>
                <c:pt idx="1175">
                  <c:v>0.22414029477314176</c:v>
                </c:pt>
                <c:pt idx="1176">
                  <c:v>0.22414061870208429</c:v>
                </c:pt>
                <c:pt idx="1177">
                  <c:v>0.22414094263129258</c:v>
                </c:pt>
                <c:pt idx="1178">
                  <c:v>0.22415206615282282</c:v>
                </c:pt>
                <c:pt idx="1179">
                  <c:v>0.22415239009142632</c:v>
                </c:pt>
                <c:pt idx="1180">
                  <c:v>0.2241527140302958</c:v>
                </c:pt>
                <c:pt idx="1181">
                  <c:v>0.22416186442271152</c:v>
                </c:pt>
                <c:pt idx="1182">
                  <c:v>0.22416218836935728</c:v>
                </c:pt>
                <c:pt idx="1183">
                  <c:v>0.22416251231626882</c:v>
                </c:pt>
                <c:pt idx="1184">
                  <c:v>0.2241628362634463</c:v>
                </c:pt>
                <c:pt idx="1185">
                  <c:v>0.22416316021088961</c:v>
                </c:pt>
                <c:pt idx="1186">
                  <c:v>0.2241634841585988</c:v>
                </c:pt>
                <c:pt idx="1187">
                  <c:v>0.2241638081065738</c:v>
                </c:pt>
                <c:pt idx="1188">
                  <c:v>0.22416413205481475</c:v>
                </c:pt>
                <c:pt idx="1189">
                  <c:v>0.22416709352179565</c:v>
                </c:pt>
                <c:pt idx="1190">
                  <c:v>0.22416741747273261</c:v>
                </c:pt>
                <c:pt idx="1191">
                  <c:v>0.22416774142393533</c:v>
                </c:pt>
                <c:pt idx="1192">
                  <c:v>0.2241680653754041</c:v>
                </c:pt>
                <c:pt idx="1193">
                  <c:v>0.22416838932713865</c:v>
                </c:pt>
                <c:pt idx="1194">
                  <c:v>0.22416871327913901</c:v>
                </c:pt>
                <c:pt idx="1195">
                  <c:v>0.2241690372314053</c:v>
                </c:pt>
                <c:pt idx="1196">
                  <c:v>0.22416936118393738</c:v>
                </c:pt>
                <c:pt idx="1197">
                  <c:v>0.22416968513673541</c:v>
                </c:pt>
                <c:pt idx="1198">
                  <c:v>0.2241700090897992</c:v>
                </c:pt>
                <c:pt idx="1199">
                  <c:v>0.22417310180473962</c:v>
                </c:pt>
                <c:pt idx="1200">
                  <c:v>0.22418834840571106</c:v>
                </c:pt>
                <c:pt idx="1201">
                  <c:v>0.22418867237409096</c:v>
                </c:pt>
                <c:pt idx="1202">
                  <c:v>0.22418899634273659</c:v>
                </c:pt>
                <c:pt idx="1203">
                  <c:v>0.22418932031164818</c:v>
                </c:pt>
                <c:pt idx="1204">
                  <c:v>0.22418964428082561</c:v>
                </c:pt>
                <c:pt idx="1205">
                  <c:v>0.22418996825026888</c:v>
                </c:pt>
                <c:pt idx="1206">
                  <c:v>0.22419029221997799</c:v>
                </c:pt>
                <c:pt idx="1207">
                  <c:v>0.22419061618995295</c:v>
                </c:pt>
                <c:pt idx="1208">
                  <c:v>0.22419094016019378</c:v>
                </c:pt>
                <c:pt idx="1209">
                  <c:v>0.2241912641307004</c:v>
                </c:pt>
                <c:pt idx="1210">
                  <c:v>0.22420781841913584</c:v>
                </c:pt>
                <c:pt idx="1211">
                  <c:v>0.2242081424034921</c:v>
                </c:pt>
                <c:pt idx="1212">
                  <c:v>0.22420846638811426</c:v>
                </c:pt>
                <c:pt idx="1213">
                  <c:v>0.2242087903730022</c:v>
                </c:pt>
                <c:pt idx="1214">
                  <c:v>0.22420911435815602</c:v>
                </c:pt>
                <c:pt idx="1215">
                  <c:v>0.22420943834357568</c:v>
                </c:pt>
                <c:pt idx="1216">
                  <c:v>0.22420976232926113</c:v>
                </c:pt>
                <c:pt idx="1217">
                  <c:v>0.22421008631521247</c:v>
                </c:pt>
                <c:pt idx="1218">
                  <c:v>0.22421041030142963</c:v>
                </c:pt>
                <c:pt idx="1219">
                  <c:v>0.22421073428791258</c:v>
                </c:pt>
                <c:pt idx="1220">
                  <c:v>0.2242227497621522</c:v>
                </c:pt>
                <c:pt idx="1221">
                  <c:v>0.22422275532229888</c:v>
                </c:pt>
                <c:pt idx="1222">
                  <c:v>0.22422307375875983</c:v>
                </c:pt>
                <c:pt idx="1223">
                  <c:v>0.22422307931891161</c:v>
                </c:pt>
                <c:pt idx="1224">
                  <c:v>0.22422339775563344</c:v>
                </c:pt>
                <c:pt idx="1225">
                  <c:v>0.22422340331579013</c:v>
                </c:pt>
                <c:pt idx="1226">
                  <c:v>0.22422372175277278</c:v>
                </c:pt>
                <c:pt idx="1227">
                  <c:v>0.22422372731293458</c:v>
                </c:pt>
                <c:pt idx="1228">
                  <c:v>0.22422405131034481</c:v>
                </c:pt>
                <c:pt idx="1229">
                  <c:v>0.22422437530802086</c:v>
                </c:pt>
                <c:pt idx="1230">
                  <c:v>0.22423389854794051</c:v>
                </c:pt>
                <c:pt idx="1231">
                  <c:v>0.22423422255369582</c:v>
                </c:pt>
                <c:pt idx="1232">
                  <c:v>0.22423960184330066</c:v>
                </c:pt>
                <c:pt idx="1233">
                  <c:v>0.2242399258537352</c:v>
                </c:pt>
                <c:pt idx="1234">
                  <c:v>0.22424024986443561</c:v>
                </c:pt>
                <c:pt idx="1235">
                  <c:v>0.22424057387540186</c:v>
                </c:pt>
                <c:pt idx="1236">
                  <c:v>0.22424089788663396</c:v>
                </c:pt>
                <c:pt idx="1237">
                  <c:v>0.22424122189813192</c:v>
                </c:pt>
                <c:pt idx="1238">
                  <c:v>0.22424154590989553</c:v>
                </c:pt>
                <c:pt idx="1239">
                  <c:v>0.2242418699219251</c:v>
                </c:pt>
                <c:pt idx="1240">
                  <c:v>0.22424219393422051</c:v>
                </c:pt>
                <c:pt idx="1241">
                  <c:v>0.22424251794678168</c:v>
                </c:pt>
                <c:pt idx="1242">
                  <c:v>0.22425103475360902</c:v>
                </c:pt>
                <c:pt idx="1243">
                  <c:v>0.22425135877342303</c:v>
                </c:pt>
                <c:pt idx="1244">
                  <c:v>0.22425168279350274</c:v>
                </c:pt>
                <c:pt idx="1245">
                  <c:v>0.22425200681384835</c:v>
                </c:pt>
                <c:pt idx="1246">
                  <c:v>0.22425233083445981</c:v>
                </c:pt>
                <c:pt idx="1247">
                  <c:v>0.22425265485533702</c:v>
                </c:pt>
                <c:pt idx="1248">
                  <c:v>0.22425297887648013</c:v>
                </c:pt>
                <c:pt idx="1249">
                  <c:v>0.22425330289788906</c:v>
                </c:pt>
                <c:pt idx="1250">
                  <c:v>0.22425362691956377</c:v>
                </c:pt>
                <c:pt idx="1251">
                  <c:v>0.22425395094150435</c:v>
                </c:pt>
                <c:pt idx="1252">
                  <c:v>0.22426104877844638</c:v>
                </c:pt>
                <c:pt idx="1253">
                  <c:v>0.22426137280647543</c:v>
                </c:pt>
                <c:pt idx="1254">
                  <c:v>0.22426169683477024</c:v>
                </c:pt>
                <c:pt idx="1255">
                  <c:v>0.22426169683477035</c:v>
                </c:pt>
                <c:pt idx="1256">
                  <c:v>0.22426202086333089</c:v>
                </c:pt>
                <c:pt idx="1257">
                  <c:v>0.224262020863331</c:v>
                </c:pt>
                <c:pt idx="1258">
                  <c:v>0.22426234489215738</c:v>
                </c:pt>
                <c:pt idx="1259">
                  <c:v>0.22426266892124971</c:v>
                </c:pt>
                <c:pt idx="1260">
                  <c:v>0.22426299295060778</c:v>
                </c:pt>
                <c:pt idx="1261">
                  <c:v>0.22427530548723332</c:v>
                </c:pt>
                <c:pt idx="1262">
                  <c:v>0.22427562952695748</c:v>
                </c:pt>
                <c:pt idx="1263">
                  <c:v>0.22427595356694727</c:v>
                </c:pt>
                <c:pt idx="1264">
                  <c:v>0.22427627760720295</c:v>
                </c:pt>
                <c:pt idx="1265">
                  <c:v>0.22427660164772439</c:v>
                </c:pt>
                <c:pt idx="1266">
                  <c:v>0.22427692568851174</c:v>
                </c:pt>
                <c:pt idx="1267">
                  <c:v>0.22427724972956484</c:v>
                </c:pt>
                <c:pt idx="1268">
                  <c:v>0.22427757377088375</c:v>
                </c:pt>
                <c:pt idx="1269">
                  <c:v>0.22427789781246849</c:v>
                </c:pt>
                <c:pt idx="1270">
                  <c:v>0.22427904247487657</c:v>
                </c:pt>
                <c:pt idx="1271">
                  <c:v>0.22427936651766608</c:v>
                </c:pt>
                <c:pt idx="1272">
                  <c:v>0.22427969056072139</c:v>
                </c:pt>
                <c:pt idx="1273">
                  <c:v>0.22428001460404245</c:v>
                </c:pt>
                <c:pt idx="1274">
                  <c:v>0.22428033864762931</c:v>
                </c:pt>
                <c:pt idx="1275">
                  <c:v>0.22428066269148197</c:v>
                </c:pt>
                <c:pt idx="1276">
                  <c:v>0.22428098673560057</c:v>
                </c:pt>
                <c:pt idx="1277">
                  <c:v>0.22428131077998487</c:v>
                </c:pt>
                <c:pt idx="1278">
                  <c:v>0.22428163482463492</c:v>
                </c:pt>
                <c:pt idx="1279">
                  <c:v>0.22428195886955093</c:v>
                </c:pt>
                <c:pt idx="1280">
                  <c:v>0.22428552985018385</c:v>
                </c:pt>
                <c:pt idx="1281">
                  <c:v>0.2242858538982952</c:v>
                </c:pt>
                <c:pt idx="1282">
                  <c:v>0.22428617794667247</c:v>
                </c:pt>
                <c:pt idx="1283">
                  <c:v>0.2242865019953153</c:v>
                </c:pt>
                <c:pt idx="1284">
                  <c:v>0.2242868260442242</c:v>
                </c:pt>
                <c:pt idx="1285">
                  <c:v>0.22428715009339872</c:v>
                </c:pt>
                <c:pt idx="1286">
                  <c:v>0.22428747414283917</c:v>
                </c:pt>
                <c:pt idx="1287">
                  <c:v>0.2242877981925453</c:v>
                </c:pt>
                <c:pt idx="1288">
                  <c:v>0.22428812224251732</c:v>
                </c:pt>
                <c:pt idx="1289">
                  <c:v>0.22428984243967115</c:v>
                </c:pt>
                <c:pt idx="1290">
                  <c:v>0.22429016649132</c:v>
                </c:pt>
                <c:pt idx="1291">
                  <c:v>0.22429049054323458</c:v>
                </c:pt>
                <c:pt idx="1292">
                  <c:v>0.224290814595415</c:v>
                </c:pt>
                <c:pt idx="1293">
                  <c:v>0.22429113864786124</c:v>
                </c:pt>
                <c:pt idx="1294">
                  <c:v>0.22429146270057324</c:v>
                </c:pt>
                <c:pt idx="1295">
                  <c:v>0.22429178675355091</c:v>
                </c:pt>
                <c:pt idx="1296">
                  <c:v>0.22429211080679454</c:v>
                </c:pt>
                <c:pt idx="1297">
                  <c:v>0.22429243486030398</c:v>
                </c:pt>
                <c:pt idx="1298">
                  <c:v>0.2242936461761251</c:v>
                </c:pt>
                <c:pt idx="1299">
                  <c:v>0.22429710745535114</c:v>
                </c:pt>
                <c:pt idx="1300">
                  <c:v>0.224297431512959</c:v>
                </c:pt>
                <c:pt idx="1301">
                  <c:v>0.22429775557083248</c:v>
                </c:pt>
                <c:pt idx="1302">
                  <c:v>0.22429807962897191</c:v>
                </c:pt>
                <c:pt idx="1303">
                  <c:v>0.22429840368737711</c:v>
                </c:pt>
                <c:pt idx="1304">
                  <c:v>0.22429872774604812</c:v>
                </c:pt>
                <c:pt idx="1305">
                  <c:v>0.22429905180498491</c:v>
                </c:pt>
                <c:pt idx="1306">
                  <c:v>0.22429937586418749</c:v>
                </c:pt>
                <c:pt idx="1307">
                  <c:v>0.22429969992365589</c:v>
                </c:pt>
                <c:pt idx="1308">
                  <c:v>0.22431147605611093</c:v>
                </c:pt>
                <c:pt idx="1309">
                  <c:v>0.22431180012550325</c:v>
                </c:pt>
                <c:pt idx="1310">
                  <c:v>0.22431212419516144</c:v>
                </c:pt>
                <c:pt idx="1311">
                  <c:v>0.22431244826508534</c:v>
                </c:pt>
                <c:pt idx="1312">
                  <c:v>0.2243206301278553</c:v>
                </c:pt>
                <c:pt idx="1313">
                  <c:v>0.2243209542047559</c:v>
                </c:pt>
                <c:pt idx="1314">
                  <c:v>0.22432127828192219</c:v>
                </c:pt>
                <c:pt idx="1315">
                  <c:v>0.22432160235935433</c:v>
                </c:pt>
                <c:pt idx="1316">
                  <c:v>0.22432192643705226</c:v>
                </c:pt>
                <c:pt idx="1317">
                  <c:v>0.22432225051501595</c:v>
                </c:pt>
                <c:pt idx="1318">
                  <c:v>0.22432257459324542</c:v>
                </c:pt>
                <c:pt idx="1319">
                  <c:v>0.22432289867174074</c:v>
                </c:pt>
                <c:pt idx="1320">
                  <c:v>0.22432322275050176</c:v>
                </c:pt>
                <c:pt idx="1321">
                  <c:v>0.22432354682952865</c:v>
                </c:pt>
                <c:pt idx="1322">
                  <c:v>0.22432586132947394</c:v>
                </c:pt>
                <c:pt idx="1323">
                  <c:v>0.22432618541066443</c:v>
                </c:pt>
                <c:pt idx="1324">
                  <c:v>0.22432650949212077</c:v>
                </c:pt>
                <c:pt idx="1325">
                  <c:v>0.22432683357384281</c:v>
                </c:pt>
                <c:pt idx="1326">
                  <c:v>0.22432715765583067</c:v>
                </c:pt>
                <c:pt idx="1327">
                  <c:v>0.22432748173808434</c:v>
                </c:pt>
                <c:pt idx="1328">
                  <c:v>0.22432780582060372</c:v>
                </c:pt>
                <c:pt idx="1329">
                  <c:v>0.22432812990338891</c:v>
                </c:pt>
                <c:pt idx="1330">
                  <c:v>0.22432845398643989</c:v>
                </c:pt>
                <c:pt idx="1331">
                  <c:v>0.22432877806975671</c:v>
                </c:pt>
                <c:pt idx="1332">
                  <c:v>0.22434744885774435</c:v>
                </c:pt>
                <c:pt idx="1333">
                  <c:v>0.22434777295663838</c:v>
                </c:pt>
                <c:pt idx="1334">
                  <c:v>0.22434809705579814</c:v>
                </c:pt>
                <c:pt idx="1335">
                  <c:v>0.22434842115522372</c:v>
                </c:pt>
                <c:pt idx="1336">
                  <c:v>0.22434874525491502</c:v>
                </c:pt>
                <c:pt idx="1337">
                  <c:v>0.22434906935487203</c:v>
                </c:pt>
                <c:pt idx="1338">
                  <c:v>0.22434939345509494</c:v>
                </c:pt>
                <c:pt idx="1339">
                  <c:v>0.22434971755558353</c:v>
                </c:pt>
                <c:pt idx="1340">
                  <c:v>0.22435004165633793</c:v>
                </c:pt>
                <c:pt idx="1341">
                  <c:v>0.22436692671454356</c:v>
                </c:pt>
                <c:pt idx="1342">
                  <c:v>0.22436725082940925</c:v>
                </c:pt>
                <c:pt idx="1343">
                  <c:v>0.22436757494454063</c:v>
                </c:pt>
                <c:pt idx="1344">
                  <c:v>0.22436789905993781</c:v>
                </c:pt>
                <c:pt idx="1345">
                  <c:v>0.22436822317560082</c:v>
                </c:pt>
                <c:pt idx="1346">
                  <c:v>0.22436854729152952</c:v>
                </c:pt>
                <c:pt idx="1347">
                  <c:v>0.22436887140772396</c:v>
                </c:pt>
                <c:pt idx="1348">
                  <c:v>0.22436919552418413</c:v>
                </c:pt>
                <c:pt idx="1349">
                  <c:v>0.22436951964091012</c:v>
                </c:pt>
                <c:pt idx="1350">
                  <c:v>0.2243828364542387</c:v>
                </c:pt>
                <c:pt idx="1351">
                  <c:v>0.22438316058214938</c:v>
                </c:pt>
                <c:pt idx="1352">
                  <c:v>0.22439872294100979</c:v>
                </c:pt>
                <c:pt idx="1353">
                  <c:v>0.22439904708194591</c:v>
                </c:pt>
                <c:pt idx="1354">
                  <c:v>0.22439937122314779</c:v>
                </c:pt>
                <c:pt idx="1355">
                  <c:v>0.22439969536461543</c:v>
                </c:pt>
                <c:pt idx="1356">
                  <c:v>0.22440001950634889</c:v>
                </c:pt>
                <c:pt idx="1357">
                  <c:v>0.22440034364834796</c:v>
                </c:pt>
                <c:pt idx="1358">
                  <c:v>0.22440066779061282</c:v>
                </c:pt>
                <c:pt idx="1359">
                  <c:v>0.2244009919331435</c:v>
                </c:pt>
                <c:pt idx="1360">
                  <c:v>0.22440131607593988</c:v>
                </c:pt>
                <c:pt idx="1361">
                  <c:v>0.22441016045603682</c:v>
                </c:pt>
                <c:pt idx="1362">
                  <c:v>0.2244104846063496</c:v>
                </c:pt>
                <c:pt idx="1363">
                  <c:v>0.22441080875692809</c:v>
                </c:pt>
                <c:pt idx="1364">
                  <c:v>0.22441113290777229</c:v>
                </c:pt>
                <c:pt idx="1365">
                  <c:v>0.2244114570588823</c:v>
                </c:pt>
                <c:pt idx="1366">
                  <c:v>0.22441178121025801</c:v>
                </c:pt>
                <c:pt idx="1367">
                  <c:v>0.22441210536189948</c:v>
                </c:pt>
                <c:pt idx="1368">
                  <c:v>0.22441242951380672</c:v>
                </c:pt>
                <c:pt idx="1369">
                  <c:v>0.22441275366597957</c:v>
                </c:pt>
                <c:pt idx="1370">
                  <c:v>0.22442050267245664</c:v>
                </c:pt>
                <c:pt idx="1371">
                  <c:v>0.22442082683124775</c:v>
                </c:pt>
                <c:pt idx="1372">
                  <c:v>0.22442115099030444</c:v>
                </c:pt>
                <c:pt idx="1373">
                  <c:v>0.22442115099030463</c:v>
                </c:pt>
                <c:pt idx="1374">
                  <c:v>0.22442147514962707</c:v>
                </c:pt>
                <c:pt idx="1375">
                  <c:v>0.22442147514962718</c:v>
                </c:pt>
                <c:pt idx="1376">
                  <c:v>0.2244217993092153</c:v>
                </c:pt>
                <c:pt idx="1377">
                  <c:v>0.22442212346906942</c:v>
                </c:pt>
                <c:pt idx="1378">
                  <c:v>0.22442674303768437</c:v>
                </c:pt>
                <c:pt idx="1379">
                  <c:v>0.22442706720159111</c:v>
                </c:pt>
                <c:pt idx="1380">
                  <c:v>0.22443379262453311</c:v>
                </c:pt>
                <c:pt idx="1381">
                  <c:v>0.22443411679421851</c:v>
                </c:pt>
                <c:pt idx="1382">
                  <c:v>0.22443444096416965</c:v>
                </c:pt>
                <c:pt idx="1383">
                  <c:v>0.22443476513438648</c:v>
                </c:pt>
                <c:pt idx="1384">
                  <c:v>0.22443484721502671</c:v>
                </c:pt>
                <c:pt idx="1385">
                  <c:v>0.22443508930486913</c:v>
                </c:pt>
                <c:pt idx="1386">
                  <c:v>0.22443541347561749</c:v>
                </c:pt>
                <c:pt idx="1387">
                  <c:v>0.22443573764663152</c:v>
                </c:pt>
                <c:pt idx="1388">
                  <c:v>0.22443606181791137</c:v>
                </c:pt>
                <c:pt idx="1389">
                  <c:v>0.22443638598945692</c:v>
                </c:pt>
                <c:pt idx="1390">
                  <c:v>0.22443671016126815</c:v>
                </c:pt>
                <c:pt idx="1391">
                  <c:v>0.22443785528369414</c:v>
                </c:pt>
                <c:pt idx="1392">
                  <c:v>0.22443817945670982</c:v>
                </c:pt>
                <c:pt idx="1393">
                  <c:v>0.22443850362999121</c:v>
                </c:pt>
                <c:pt idx="1394">
                  <c:v>0.22443882780353835</c:v>
                </c:pt>
                <c:pt idx="1395">
                  <c:v>0.2244391519773512</c:v>
                </c:pt>
                <c:pt idx="1396">
                  <c:v>0.22443947615142978</c:v>
                </c:pt>
                <c:pt idx="1397">
                  <c:v>0.22443980032577407</c:v>
                </c:pt>
                <c:pt idx="1398">
                  <c:v>0.224440124500384</c:v>
                </c:pt>
                <c:pt idx="1399">
                  <c:v>0.22444044867525978</c:v>
                </c:pt>
                <c:pt idx="1400">
                  <c:v>0.22444077285040132</c:v>
                </c:pt>
                <c:pt idx="1401">
                  <c:v>0.22444434526610491</c:v>
                </c:pt>
                <c:pt idx="1402">
                  <c:v>0.22444466944444089</c:v>
                </c:pt>
                <c:pt idx="1403">
                  <c:v>0.22444499362304257</c:v>
                </c:pt>
                <c:pt idx="1404">
                  <c:v>0.22444531780190988</c:v>
                </c:pt>
                <c:pt idx="1405">
                  <c:v>0.22444564198104314</c:v>
                </c:pt>
                <c:pt idx="1406">
                  <c:v>0.22444596616044199</c:v>
                </c:pt>
                <c:pt idx="1407">
                  <c:v>0.2244462903401066</c:v>
                </c:pt>
                <c:pt idx="1408">
                  <c:v>0.22444661452003689</c:v>
                </c:pt>
                <c:pt idx="1409">
                  <c:v>0.22444693870023294</c:v>
                </c:pt>
                <c:pt idx="1410">
                  <c:v>0.22444865958866911</c:v>
                </c:pt>
                <c:pt idx="1411">
                  <c:v>0.22444898377054145</c:v>
                </c:pt>
                <c:pt idx="1412">
                  <c:v>0.22444930795267951</c:v>
                </c:pt>
                <c:pt idx="1413">
                  <c:v>0.22444963213508326</c:v>
                </c:pt>
                <c:pt idx="1414">
                  <c:v>0.22444995631775272</c:v>
                </c:pt>
                <c:pt idx="1415">
                  <c:v>0.22445028050068794</c:v>
                </c:pt>
                <c:pt idx="1416">
                  <c:v>0.22445060468388892</c:v>
                </c:pt>
                <c:pt idx="1417">
                  <c:v>0.22445092886735551</c:v>
                </c:pt>
                <c:pt idx="1418">
                  <c:v>0.2244512530510879</c:v>
                </c:pt>
                <c:pt idx="1419">
                  <c:v>0.22445157723508605</c:v>
                </c:pt>
                <c:pt idx="1420">
                  <c:v>0.2244559275238267</c:v>
                </c:pt>
                <c:pt idx="1421">
                  <c:v>0.22445625171165623</c:v>
                </c:pt>
                <c:pt idx="1422">
                  <c:v>0.22445657589975154</c:v>
                </c:pt>
                <c:pt idx="1423">
                  <c:v>0.22445690008811256</c:v>
                </c:pt>
                <c:pt idx="1424">
                  <c:v>0.22445722427673934</c:v>
                </c:pt>
                <c:pt idx="1425">
                  <c:v>0.22445754846563165</c:v>
                </c:pt>
                <c:pt idx="1426">
                  <c:v>0.22445787265478981</c:v>
                </c:pt>
                <c:pt idx="1427">
                  <c:v>0.2244581968442137</c:v>
                </c:pt>
                <c:pt idx="1428">
                  <c:v>0.22445852103390329</c:v>
                </c:pt>
                <c:pt idx="1429">
                  <c:v>0.22445884522385851</c:v>
                </c:pt>
                <c:pt idx="1430">
                  <c:v>0.22447978385549239</c:v>
                </c:pt>
                <c:pt idx="1431">
                  <c:v>0.22448010806287472</c:v>
                </c:pt>
                <c:pt idx="1432">
                  <c:v>0.22448043227052267</c:v>
                </c:pt>
                <c:pt idx="1433">
                  <c:v>0.22448075647843632</c:v>
                </c:pt>
                <c:pt idx="1434">
                  <c:v>0.22448108068661568</c:v>
                </c:pt>
                <c:pt idx="1435">
                  <c:v>0.2244814048950608</c:v>
                </c:pt>
                <c:pt idx="1436">
                  <c:v>0.22448172910377162</c:v>
                </c:pt>
                <c:pt idx="1437">
                  <c:v>0.22448205331274812</c:v>
                </c:pt>
                <c:pt idx="1438">
                  <c:v>0.2244823775219903</c:v>
                </c:pt>
                <c:pt idx="1439">
                  <c:v>0.2244850171633074</c:v>
                </c:pt>
                <c:pt idx="1440">
                  <c:v>0.22448534137497836</c:v>
                </c:pt>
                <c:pt idx="1441">
                  <c:v>0.22448566558691499</c:v>
                </c:pt>
                <c:pt idx="1442">
                  <c:v>0.22448598979911732</c:v>
                </c:pt>
                <c:pt idx="1443">
                  <c:v>0.22448631401158534</c:v>
                </c:pt>
                <c:pt idx="1444">
                  <c:v>0.22448663822431902</c:v>
                </c:pt>
                <c:pt idx="1445">
                  <c:v>0.22448696243731861</c:v>
                </c:pt>
                <c:pt idx="1446">
                  <c:v>0.22448728665058371</c:v>
                </c:pt>
                <c:pt idx="1447">
                  <c:v>0.22448761086411453</c:v>
                </c:pt>
                <c:pt idx="1448">
                  <c:v>0.22450661338266414</c:v>
                </c:pt>
                <c:pt idx="1449">
                  <c:v>0.22450693761203325</c:v>
                </c:pt>
                <c:pt idx="1450">
                  <c:v>0.22450726184166814</c:v>
                </c:pt>
                <c:pt idx="1451">
                  <c:v>0.22450758607156862</c:v>
                </c:pt>
                <c:pt idx="1452">
                  <c:v>0.22450791030173481</c:v>
                </c:pt>
                <c:pt idx="1453">
                  <c:v>0.22450823453216667</c:v>
                </c:pt>
                <c:pt idx="1454">
                  <c:v>0.22450855876286421</c:v>
                </c:pt>
                <c:pt idx="1455">
                  <c:v>0.22450888299382754</c:v>
                </c:pt>
                <c:pt idx="1456">
                  <c:v>0.22450920722505655</c:v>
                </c:pt>
                <c:pt idx="1457">
                  <c:v>0.22452577483542327</c:v>
                </c:pt>
                <c:pt idx="1458">
                  <c:v>0.22452609908049356</c:v>
                </c:pt>
                <c:pt idx="1459">
                  <c:v>0.22452642332582953</c:v>
                </c:pt>
                <c:pt idx="1460">
                  <c:v>0.22452674757143118</c:v>
                </c:pt>
                <c:pt idx="1461">
                  <c:v>0.22452707181729853</c:v>
                </c:pt>
                <c:pt idx="1462">
                  <c:v>0.22452739606343164</c:v>
                </c:pt>
                <c:pt idx="1463">
                  <c:v>0.22452772030983037</c:v>
                </c:pt>
                <c:pt idx="1464">
                  <c:v>0.22452804455649478</c:v>
                </c:pt>
                <c:pt idx="1465">
                  <c:v>0.22452836880342483</c:v>
                </c:pt>
                <c:pt idx="1466">
                  <c:v>0.22452869305062059</c:v>
                </c:pt>
                <c:pt idx="1467">
                  <c:v>0.22455464148984541</c:v>
                </c:pt>
                <c:pt idx="1468">
                  <c:v>0.22455496575856757</c:v>
                </c:pt>
                <c:pt idx="1469">
                  <c:v>0.22455529002755539</c:v>
                </c:pt>
                <c:pt idx="1470">
                  <c:v>0.22455758383429983</c:v>
                </c:pt>
                <c:pt idx="1471">
                  <c:v>0.22455790810543289</c:v>
                </c:pt>
                <c:pt idx="1472">
                  <c:v>0.22455823237683159</c:v>
                </c:pt>
                <c:pt idx="1473">
                  <c:v>0.22455855664849592</c:v>
                </c:pt>
                <c:pt idx="1474">
                  <c:v>0.22455888092042592</c:v>
                </c:pt>
                <c:pt idx="1475">
                  <c:v>0.22455920519262168</c:v>
                </c:pt>
                <c:pt idx="1476">
                  <c:v>0.22455952946508301</c:v>
                </c:pt>
                <c:pt idx="1477">
                  <c:v>0.22455985373781004</c:v>
                </c:pt>
                <c:pt idx="1478">
                  <c:v>0.22456017801080275</c:v>
                </c:pt>
                <c:pt idx="1479">
                  <c:v>0.22456050228406113</c:v>
                </c:pt>
                <c:pt idx="1480">
                  <c:v>0.22456902594329453</c:v>
                </c:pt>
                <c:pt idx="1481">
                  <c:v>0.22456935022380139</c:v>
                </c:pt>
                <c:pt idx="1482">
                  <c:v>0.22456967450457385</c:v>
                </c:pt>
                <c:pt idx="1483">
                  <c:v>0.22456999878561201</c:v>
                </c:pt>
                <c:pt idx="1484">
                  <c:v>0.22457032306691579</c:v>
                </c:pt>
                <c:pt idx="1485">
                  <c:v>0.22457064734848531</c:v>
                </c:pt>
                <c:pt idx="1486">
                  <c:v>0.22457097163032047</c:v>
                </c:pt>
                <c:pt idx="1487">
                  <c:v>0.22457803323471526</c:v>
                </c:pt>
                <c:pt idx="1488">
                  <c:v>0.22457969660252883</c:v>
                </c:pt>
                <c:pt idx="1489">
                  <c:v>0.22458002089177717</c:v>
                </c:pt>
                <c:pt idx="1490">
                  <c:v>0.22458034518129114</c:v>
                </c:pt>
                <c:pt idx="1491">
                  <c:v>0.22458066947107072</c:v>
                </c:pt>
                <c:pt idx="1492">
                  <c:v>0.22458099376111604</c:v>
                </c:pt>
                <c:pt idx="1493">
                  <c:v>0.22458131805142698</c:v>
                </c:pt>
                <c:pt idx="1494">
                  <c:v>0.22458164234200353</c:v>
                </c:pt>
                <c:pt idx="1495">
                  <c:v>0.22458561518505238</c:v>
                </c:pt>
                <c:pt idx="1496">
                  <c:v>0.22458593947914907</c:v>
                </c:pt>
                <c:pt idx="1497">
                  <c:v>0.22458626377351143</c:v>
                </c:pt>
                <c:pt idx="1498">
                  <c:v>0.22459299190297369</c:v>
                </c:pt>
                <c:pt idx="1499">
                  <c:v>0.22459331620311301</c:v>
                </c:pt>
                <c:pt idx="1500">
                  <c:v>0.22459364050351807</c:v>
                </c:pt>
                <c:pt idx="1501">
                  <c:v>0.22459396480418875</c:v>
                </c:pt>
                <c:pt idx="1502">
                  <c:v>0.22459428910512499</c:v>
                </c:pt>
                <c:pt idx="1503">
                  <c:v>0.22459461340632694</c:v>
                </c:pt>
                <c:pt idx="1504">
                  <c:v>0.22459493770779454</c:v>
                </c:pt>
                <c:pt idx="1505">
                  <c:v>0.22459526200952779</c:v>
                </c:pt>
                <c:pt idx="1506">
                  <c:v>0.22459558631152673</c:v>
                </c:pt>
                <c:pt idx="1507">
                  <c:v>0.22459738050050479</c:v>
                </c:pt>
                <c:pt idx="1508">
                  <c:v>0.22459770480423905</c:v>
                </c:pt>
                <c:pt idx="1509">
                  <c:v>0.22459802910823895</c:v>
                </c:pt>
                <c:pt idx="1510">
                  <c:v>0.2245983534125045</c:v>
                </c:pt>
                <c:pt idx="1511">
                  <c:v>0.22459867771703565</c:v>
                </c:pt>
                <c:pt idx="1512">
                  <c:v>0.22459900202183253</c:v>
                </c:pt>
                <c:pt idx="1513">
                  <c:v>0.22459932632689494</c:v>
                </c:pt>
                <c:pt idx="1514">
                  <c:v>0.22459965063222306</c:v>
                </c:pt>
                <c:pt idx="1515">
                  <c:v>0.22460354879109051</c:v>
                </c:pt>
                <c:pt idx="1516">
                  <c:v>0.22460387309987781</c:v>
                </c:pt>
                <c:pt idx="1517">
                  <c:v>0.2246041974089307</c:v>
                </c:pt>
                <c:pt idx="1518">
                  <c:v>0.22460452171824929</c:v>
                </c:pt>
                <c:pt idx="1519">
                  <c:v>0.22460484602783351</c:v>
                </c:pt>
                <c:pt idx="1520">
                  <c:v>0.22460517033768343</c:v>
                </c:pt>
                <c:pt idx="1521">
                  <c:v>0.22460549464779897</c:v>
                </c:pt>
                <c:pt idx="1522">
                  <c:v>0.22460581895818016</c:v>
                </c:pt>
                <c:pt idx="1523">
                  <c:v>0.22460614326882686</c:v>
                </c:pt>
                <c:pt idx="1524">
                  <c:v>0.22460754053769208</c:v>
                </c:pt>
                <c:pt idx="1525">
                  <c:v>0.22460786484974904</c:v>
                </c:pt>
                <c:pt idx="1526">
                  <c:v>0.22460818916207162</c:v>
                </c:pt>
                <c:pt idx="1527">
                  <c:v>0.2246085134746599</c:v>
                </c:pt>
                <c:pt idx="1528">
                  <c:v>0.22460883778751378</c:v>
                </c:pt>
                <c:pt idx="1529">
                  <c:v>0.22460916210063328</c:v>
                </c:pt>
                <c:pt idx="1530">
                  <c:v>0.22460948641401848</c:v>
                </c:pt>
                <c:pt idx="1531">
                  <c:v>0.22460981072766936</c:v>
                </c:pt>
                <c:pt idx="1532">
                  <c:v>0.22461013504158581</c:v>
                </c:pt>
                <c:pt idx="1533">
                  <c:v>0.2246104593557679</c:v>
                </c:pt>
                <c:pt idx="1534">
                  <c:v>0.22461546002774571</c:v>
                </c:pt>
                <c:pt idx="1535">
                  <c:v>0.22461578434628945</c:v>
                </c:pt>
                <c:pt idx="1536">
                  <c:v>0.22461610866509868</c:v>
                </c:pt>
                <c:pt idx="1537">
                  <c:v>0.22461643298417364</c:v>
                </c:pt>
                <c:pt idx="1538">
                  <c:v>0.22461675730351424</c:v>
                </c:pt>
                <c:pt idx="1539">
                  <c:v>0.22461708162312047</c:v>
                </c:pt>
                <c:pt idx="1540">
                  <c:v>0.22461740594299243</c:v>
                </c:pt>
                <c:pt idx="1541">
                  <c:v>0.22461773026312989</c:v>
                </c:pt>
                <c:pt idx="1542">
                  <c:v>0.22463867730251852</c:v>
                </c:pt>
                <c:pt idx="1543">
                  <c:v>0.22463900164007775</c:v>
                </c:pt>
                <c:pt idx="1544">
                  <c:v>0.22463932597790262</c:v>
                </c:pt>
                <c:pt idx="1545">
                  <c:v>0.22463965031599317</c:v>
                </c:pt>
                <c:pt idx="1546">
                  <c:v>0.22463997465434929</c:v>
                </c:pt>
                <c:pt idx="1547">
                  <c:v>0.22464029899297114</c:v>
                </c:pt>
                <c:pt idx="1548">
                  <c:v>0.22464062333185844</c:v>
                </c:pt>
                <c:pt idx="1549">
                  <c:v>0.2246409476710115</c:v>
                </c:pt>
                <c:pt idx="1550">
                  <c:v>0.22464127201043019</c:v>
                </c:pt>
                <c:pt idx="1551">
                  <c:v>0.22464159635011444</c:v>
                </c:pt>
                <c:pt idx="1552">
                  <c:v>0.22464618311011636</c:v>
                </c:pt>
                <c:pt idx="1553">
                  <c:v>0.22464650745382236</c:v>
                </c:pt>
                <c:pt idx="1554">
                  <c:v>0.22464683179779396</c:v>
                </c:pt>
                <c:pt idx="1555">
                  <c:v>0.22466551760175832</c:v>
                </c:pt>
                <c:pt idx="1556">
                  <c:v>0.22466584196129785</c:v>
                </c:pt>
                <c:pt idx="1557">
                  <c:v>0.22466616632110303</c:v>
                </c:pt>
                <c:pt idx="1558">
                  <c:v>0.22466649068117378</c:v>
                </c:pt>
                <c:pt idx="1559">
                  <c:v>0.22466681504151012</c:v>
                </c:pt>
                <c:pt idx="1560">
                  <c:v>0.22466713940211219</c:v>
                </c:pt>
                <c:pt idx="1561">
                  <c:v>0.22466746376297972</c:v>
                </c:pt>
                <c:pt idx="1562">
                  <c:v>0.22466778812411303</c:v>
                </c:pt>
                <c:pt idx="1563">
                  <c:v>0.22466811248551186</c:v>
                </c:pt>
                <c:pt idx="1564">
                  <c:v>0.22466896750637996</c:v>
                </c:pt>
                <c:pt idx="1565">
                  <c:v>0.2246853354978077</c:v>
                </c:pt>
                <c:pt idx="1566">
                  <c:v>0.224685659873575</c:v>
                </c:pt>
                <c:pt idx="1567">
                  <c:v>0.22468598424960781</c:v>
                </c:pt>
                <c:pt idx="1568">
                  <c:v>0.2246863086259063</c:v>
                </c:pt>
                <c:pt idx="1569">
                  <c:v>0.22468663300247024</c:v>
                </c:pt>
                <c:pt idx="1570">
                  <c:v>0.22468695737929997</c:v>
                </c:pt>
                <c:pt idx="1571">
                  <c:v>0.22468728175639524</c:v>
                </c:pt>
                <c:pt idx="1572">
                  <c:v>0.22468760613375607</c:v>
                </c:pt>
                <c:pt idx="1573">
                  <c:v>0.22469747975432039</c:v>
                </c:pt>
                <c:pt idx="1574">
                  <c:v>0.22471356498905923</c:v>
                </c:pt>
                <c:pt idx="1575">
                  <c:v>0.22471388938793996</c:v>
                </c:pt>
                <c:pt idx="1576">
                  <c:v>0.22471421378708648</c:v>
                </c:pt>
                <c:pt idx="1577">
                  <c:v>0.22471683291582684</c:v>
                </c:pt>
                <c:pt idx="1578">
                  <c:v>0.22471715731738337</c:v>
                </c:pt>
                <c:pt idx="1579">
                  <c:v>0.22471748171920547</c:v>
                </c:pt>
                <c:pt idx="1580">
                  <c:v>0.22471780612129313</c:v>
                </c:pt>
                <c:pt idx="1581">
                  <c:v>0.22471780612129313</c:v>
                </c:pt>
                <c:pt idx="1582">
                  <c:v>0.2247181305236465</c:v>
                </c:pt>
                <c:pt idx="1583">
                  <c:v>0.22471845492626535</c:v>
                </c:pt>
                <c:pt idx="1584">
                  <c:v>0.22471877932914983</c:v>
                </c:pt>
                <c:pt idx="1585">
                  <c:v>0.22472827962678529</c:v>
                </c:pt>
                <c:pt idx="1586">
                  <c:v>0.22472860403771283</c:v>
                </c:pt>
                <c:pt idx="1587">
                  <c:v>0.22472892844890591</c:v>
                </c:pt>
                <c:pt idx="1588">
                  <c:v>0.2247292528603646</c:v>
                </c:pt>
                <c:pt idx="1589">
                  <c:v>0.22472957727208884</c:v>
                </c:pt>
                <c:pt idx="1590">
                  <c:v>0.22472990168407864</c:v>
                </c:pt>
                <c:pt idx="1591">
                  <c:v>0.22473696612269348</c:v>
                </c:pt>
                <c:pt idx="1592">
                  <c:v>0.22473895457749951</c:v>
                </c:pt>
                <c:pt idx="1593">
                  <c:v>0.22473927899716589</c:v>
                </c:pt>
                <c:pt idx="1594">
                  <c:v>0.22473960341709787</c:v>
                </c:pt>
                <c:pt idx="1595">
                  <c:v>0.22473992783729535</c:v>
                </c:pt>
                <c:pt idx="1596">
                  <c:v>0.22474025225775837</c:v>
                </c:pt>
                <c:pt idx="1597">
                  <c:v>0.22475193079441957</c:v>
                </c:pt>
                <c:pt idx="1598">
                  <c:v>0.2247522552247081</c:v>
                </c:pt>
                <c:pt idx="1599">
                  <c:v>0.22475257965526227</c:v>
                </c:pt>
                <c:pt idx="1600">
                  <c:v>0.22475290408608206</c:v>
                </c:pt>
                <c:pt idx="1601">
                  <c:v>0.22475322851716731</c:v>
                </c:pt>
                <c:pt idx="1602">
                  <c:v>0.22475355294851815</c:v>
                </c:pt>
                <c:pt idx="1603">
                  <c:v>0.22475387738013455</c:v>
                </c:pt>
                <c:pt idx="1604">
                  <c:v>0.22475420181201652</c:v>
                </c:pt>
                <c:pt idx="1605">
                  <c:v>0.22475452624416412</c:v>
                </c:pt>
                <c:pt idx="1606">
                  <c:v>0.22475485067657724</c:v>
                </c:pt>
                <c:pt idx="1607">
                  <c:v>0.22475632115318162</c:v>
                </c:pt>
                <c:pt idx="1608">
                  <c:v>0.22475664558706396</c:v>
                </c:pt>
                <c:pt idx="1609">
                  <c:v>0.22475697002121189</c:v>
                </c:pt>
                <c:pt idx="1610">
                  <c:v>0.22475729445562534</c:v>
                </c:pt>
                <c:pt idx="1611">
                  <c:v>0.22475761889030446</c:v>
                </c:pt>
                <c:pt idx="1612">
                  <c:v>0.22475794332524915</c:v>
                </c:pt>
                <c:pt idx="1613">
                  <c:v>0.22475826776045937</c:v>
                </c:pt>
                <c:pt idx="1614">
                  <c:v>0.22475859219593514</c:v>
                </c:pt>
                <c:pt idx="1615">
                  <c:v>0.22475891663167649</c:v>
                </c:pt>
                <c:pt idx="1616">
                  <c:v>0.22475924106768347</c:v>
                </c:pt>
                <c:pt idx="1617">
                  <c:v>0.22476281635809564</c:v>
                </c:pt>
                <c:pt idx="1618">
                  <c:v>0.22476314079729506</c:v>
                </c:pt>
                <c:pt idx="1619">
                  <c:v>0.22476346523676016</c:v>
                </c:pt>
                <c:pt idx="1620">
                  <c:v>0.22476378967649072</c:v>
                </c:pt>
                <c:pt idx="1621">
                  <c:v>0.22476411411648697</c:v>
                </c:pt>
                <c:pt idx="1622">
                  <c:v>0.22476443855674871</c:v>
                </c:pt>
                <c:pt idx="1623">
                  <c:v>0.22476476299727605</c:v>
                </c:pt>
                <c:pt idx="1624">
                  <c:v>0.22476508743806892</c:v>
                </c:pt>
                <c:pt idx="1625">
                  <c:v>0.22476541187912741</c:v>
                </c:pt>
                <c:pt idx="1626">
                  <c:v>0.22476680970985943</c:v>
                </c:pt>
                <c:pt idx="1627">
                  <c:v>0.22476713415232763</c:v>
                </c:pt>
                <c:pt idx="1628">
                  <c:v>0.22476745859506131</c:v>
                </c:pt>
                <c:pt idx="1629">
                  <c:v>0.22476778303806066</c:v>
                </c:pt>
                <c:pt idx="1630">
                  <c:v>0.2247681074813255</c:v>
                </c:pt>
                <c:pt idx="1631">
                  <c:v>0.22476843192485596</c:v>
                </c:pt>
                <c:pt idx="1632">
                  <c:v>0.22476875636865193</c:v>
                </c:pt>
                <c:pt idx="1633">
                  <c:v>0.22476908081271352</c:v>
                </c:pt>
                <c:pt idx="1634">
                  <c:v>0.22476940525704051</c:v>
                </c:pt>
                <c:pt idx="1635">
                  <c:v>0.22477505683336976</c:v>
                </c:pt>
                <c:pt idx="1636">
                  <c:v>0.22477538128258823</c:v>
                </c:pt>
                <c:pt idx="1637">
                  <c:v>0.22477570573207231</c:v>
                </c:pt>
                <c:pt idx="1638">
                  <c:v>0.22477603018182193</c:v>
                </c:pt>
                <c:pt idx="1639">
                  <c:v>0.22477635463183707</c:v>
                </c:pt>
                <c:pt idx="1640">
                  <c:v>0.22477667908211785</c:v>
                </c:pt>
                <c:pt idx="1641">
                  <c:v>0.22477700353266411</c:v>
                </c:pt>
                <c:pt idx="1642">
                  <c:v>0.22477732798347597</c:v>
                </c:pt>
                <c:pt idx="1643">
                  <c:v>0.2247775564130555</c:v>
                </c:pt>
                <c:pt idx="1644">
                  <c:v>0.2247778808643198</c:v>
                </c:pt>
                <c:pt idx="1645">
                  <c:v>0.2247986079306307</c:v>
                </c:pt>
                <c:pt idx="1646">
                  <c:v>0.22479893239912455</c:v>
                </c:pt>
                <c:pt idx="1647">
                  <c:v>0.22479925686788396</c:v>
                </c:pt>
                <c:pt idx="1648">
                  <c:v>0.22479958133690905</c:v>
                </c:pt>
                <c:pt idx="1649">
                  <c:v>0.2247999058061996</c:v>
                </c:pt>
                <c:pt idx="1650">
                  <c:v>0.22480023027575563</c:v>
                </c:pt>
                <c:pt idx="1651">
                  <c:v>0.22480055474557725</c:v>
                </c:pt>
                <c:pt idx="1652">
                  <c:v>0.22482481008449262</c:v>
                </c:pt>
                <c:pt idx="1653">
                  <c:v>0.22482513457442907</c:v>
                </c:pt>
                <c:pt idx="1654">
                  <c:v>0.22482545906463111</c:v>
                </c:pt>
                <c:pt idx="1655">
                  <c:v>0.22482578355509855</c:v>
                </c:pt>
                <c:pt idx="1656">
                  <c:v>0.22482610804583167</c:v>
                </c:pt>
                <c:pt idx="1657">
                  <c:v>0.22482643253683027</c:v>
                </c:pt>
                <c:pt idx="1658">
                  <c:v>0.2248267570280944</c:v>
                </c:pt>
                <c:pt idx="1659">
                  <c:v>0.22482708151962413</c:v>
                </c:pt>
                <c:pt idx="1660">
                  <c:v>0.22482793688351554</c:v>
                </c:pt>
                <c:pt idx="1661">
                  <c:v>0.22482826137601089</c:v>
                </c:pt>
                <c:pt idx="1662">
                  <c:v>0.22483364504145453</c:v>
                </c:pt>
                <c:pt idx="1663">
                  <c:v>0.22483396953862084</c:v>
                </c:pt>
                <c:pt idx="1664">
                  <c:v>0.22484431144137057</c:v>
                </c:pt>
                <c:pt idx="1665">
                  <c:v>0.22484463594726434</c:v>
                </c:pt>
                <c:pt idx="1666">
                  <c:v>0.22484496045342359</c:v>
                </c:pt>
                <c:pt idx="1667">
                  <c:v>0.22484528495984843</c:v>
                </c:pt>
                <c:pt idx="1668">
                  <c:v>0.22484560946653878</c:v>
                </c:pt>
                <c:pt idx="1669">
                  <c:v>0.22484593397349467</c:v>
                </c:pt>
                <c:pt idx="1670">
                  <c:v>0.22484625848071602</c:v>
                </c:pt>
                <c:pt idx="1671">
                  <c:v>0.22484658298820287</c:v>
                </c:pt>
                <c:pt idx="1672">
                  <c:v>0.22484690749595534</c:v>
                </c:pt>
                <c:pt idx="1673">
                  <c:v>0.2248472320039733</c:v>
                </c:pt>
                <c:pt idx="1674">
                  <c:v>0.22487647055763063</c:v>
                </c:pt>
                <c:pt idx="1675">
                  <c:v>0.22487679508983696</c:v>
                </c:pt>
                <c:pt idx="1676">
                  <c:v>0.22487711962230875</c:v>
                </c:pt>
                <c:pt idx="1677">
                  <c:v>0.2248774441550461</c:v>
                </c:pt>
                <c:pt idx="1678">
                  <c:v>0.2248774441550461</c:v>
                </c:pt>
                <c:pt idx="1679">
                  <c:v>0.22487776868804901</c:v>
                </c:pt>
                <c:pt idx="1680">
                  <c:v>0.22488889550405725</c:v>
                </c:pt>
                <c:pt idx="1681">
                  <c:v>0.22488922004642828</c:v>
                </c:pt>
                <c:pt idx="1682">
                  <c:v>0.22488954458906474</c:v>
                </c:pt>
                <c:pt idx="1683">
                  <c:v>0.22488986913196685</c:v>
                </c:pt>
                <c:pt idx="1684">
                  <c:v>0.2248901936751343</c:v>
                </c:pt>
                <c:pt idx="1685">
                  <c:v>0.22489529664137137</c:v>
                </c:pt>
                <c:pt idx="1686">
                  <c:v>0.22489562118897874</c:v>
                </c:pt>
                <c:pt idx="1687">
                  <c:v>0.22489596277604149</c:v>
                </c:pt>
                <c:pt idx="1688">
                  <c:v>0.22489628732419398</c:v>
                </c:pt>
                <c:pt idx="1689">
                  <c:v>0.22490071084560595</c:v>
                </c:pt>
                <c:pt idx="1690">
                  <c:v>0.22491125800983203</c:v>
                </c:pt>
                <c:pt idx="1691">
                  <c:v>0.22491158257049615</c:v>
                </c:pt>
                <c:pt idx="1692">
                  <c:v>0.22491190713142592</c:v>
                </c:pt>
                <c:pt idx="1693">
                  <c:v>0.22491223169262106</c:v>
                </c:pt>
                <c:pt idx="1694">
                  <c:v>0.2249125562540818</c:v>
                </c:pt>
                <c:pt idx="1695">
                  <c:v>0.22491288081580793</c:v>
                </c:pt>
                <c:pt idx="1696">
                  <c:v>0.22491320537779963</c:v>
                </c:pt>
                <c:pt idx="1697">
                  <c:v>0.2249135299400567</c:v>
                </c:pt>
                <c:pt idx="1698">
                  <c:v>0.22491385450257936</c:v>
                </c:pt>
                <c:pt idx="1699">
                  <c:v>0.22491565013288872</c:v>
                </c:pt>
                <c:pt idx="1700">
                  <c:v>0.22491597469714575</c:v>
                </c:pt>
                <c:pt idx="1701">
                  <c:v>0.22491629926166823</c:v>
                </c:pt>
                <c:pt idx="1702">
                  <c:v>0.22491662382645611</c:v>
                </c:pt>
                <c:pt idx="1703">
                  <c:v>0.2249169483915095</c:v>
                </c:pt>
                <c:pt idx="1704">
                  <c:v>0.22491727295682837</c:v>
                </c:pt>
                <c:pt idx="1705">
                  <c:v>0.22491759752241269</c:v>
                </c:pt>
                <c:pt idx="1706">
                  <c:v>0.22492182337857022</c:v>
                </c:pt>
                <c:pt idx="1707">
                  <c:v>0.22492214794787715</c:v>
                </c:pt>
                <c:pt idx="1708">
                  <c:v>0.2249224725174496</c:v>
                </c:pt>
                <c:pt idx="1709">
                  <c:v>0.2249227970872876</c:v>
                </c:pt>
                <c:pt idx="1710">
                  <c:v>0.22492312165739095</c:v>
                </c:pt>
                <c:pt idx="1711">
                  <c:v>0.22492344622775981</c:v>
                </c:pt>
                <c:pt idx="1712">
                  <c:v>0.22492377079839415</c:v>
                </c:pt>
                <c:pt idx="1713">
                  <c:v>0.22492409536929414</c:v>
                </c:pt>
                <c:pt idx="1714">
                  <c:v>0.2249244199404595</c:v>
                </c:pt>
                <c:pt idx="1715">
                  <c:v>0.22492474451189032</c:v>
                </c:pt>
                <c:pt idx="1716">
                  <c:v>0.22492646747716033</c:v>
                </c:pt>
                <c:pt idx="1717">
                  <c:v>0.22492679205026603</c:v>
                </c:pt>
                <c:pt idx="1718">
                  <c:v>0.22492711662363712</c:v>
                </c:pt>
                <c:pt idx="1719">
                  <c:v>0.22492744119727368</c:v>
                </c:pt>
                <c:pt idx="1720">
                  <c:v>0.22492776577117582</c:v>
                </c:pt>
                <c:pt idx="1721">
                  <c:v>0.22492809034534328</c:v>
                </c:pt>
                <c:pt idx="1722">
                  <c:v>0.22492841491977639</c:v>
                </c:pt>
                <c:pt idx="1723">
                  <c:v>0.22492873949447489</c:v>
                </c:pt>
                <c:pt idx="1724">
                  <c:v>0.22493504250118843</c:v>
                </c:pt>
                <c:pt idx="1725">
                  <c:v>0.22493536708130782</c:v>
                </c:pt>
                <c:pt idx="1726">
                  <c:v>0.22493569166169264</c:v>
                </c:pt>
                <c:pt idx="1727">
                  <c:v>0.22493601624234305</c:v>
                </c:pt>
                <c:pt idx="1728">
                  <c:v>0.22493634082325889</c:v>
                </c:pt>
                <c:pt idx="1729">
                  <c:v>0.2249365693444379</c:v>
                </c:pt>
                <c:pt idx="1730">
                  <c:v>0.22493689392580607</c:v>
                </c:pt>
                <c:pt idx="1731">
                  <c:v>0.22493721850743983</c:v>
                </c:pt>
                <c:pt idx="1732">
                  <c:v>0.22493754308933903</c:v>
                </c:pt>
                <c:pt idx="1733">
                  <c:v>0.22493786767150364</c:v>
                </c:pt>
                <c:pt idx="1734">
                  <c:v>0.22495892769917611</c:v>
                </c:pt>
                <c:pt idx="1735">
                  <c:v>0.22495925229883057</c:v>
                </c:pt>
                <c:pt idx="1736">
                  <c:v>0.22495957689875049</c:v>
                </c:pt>
                <c:pt idx="1737">
                  <c:v>0.22495990149893585</c:v>
                </c:pt>
                <c:pt idx="1738">
                  <c:v>0.22498416658250311</c:v>
                </c:pt>
                <c:pt idx="1739">
                  <c:v>0.22498449120279732</c:v>
                </c:pt>
                <c:pt idx="1740">
                  <c:v>0.22498481582335686</c:v>
                </c:pt>
                <c:pt idx="1741">
                  <c:v>0.22498514044418189</c:v>
                </c:pt>
                <c:pt idx="1742">
                  <c:v>0.22498546506527239</c:v>
                </c:pt>
                <c:pt idx="1743">
                  <c:v>0.22498578968662838</c:v>
                </c:pt>
                <c:pt idx="1744">
                  <c:v>0.22498611430824983</c:v>
                </c:pt>
                <c:pt idx="1745">
                  <c:v>0.22498697001506138</c:v>
                </c:pt>
                <c:pt idx="1746">
                  <c:v>0.2249872946376483</c:v>
                </c:pt>
                <c:pt idx="1747">
                  <c:v>0.22498761926050051</c:v>
                </c:pt>
                <c:pt idx="1748">
                  <c:v>0.2249879438836182</c:v>
                </c:pt>
                <c:pt idx="1749">
                  <c:v>0.22499397897203402</c:v>
                </c:pt>
                <c:pt idx="1750">
                  <c:v>0.22499430360035216</c:v>
                </c:pt>
                <c:pt idx="1751">
                  <c:v>0.22500400040959759</c:v>
                </c:pt>
                <c:pt idx="1752">
                  <c:v>0.22500432504610962</c:v>
                </c:pt>
                <c:pt idx="1753">
                  <c:v>0.22500464968288705</c:v>
                </c:pt>
                <c:pt idx="1754">
                  <c:v>0.22500497431993011</c:v>
                </c:pt>
                <c:pt idx="1755">
                  <c:v>0.22500529895723845</c:v>
                </c:pt>
                <c:pt idx="1756">
                  <c:v>0.2250056235948123</c:v>
                </c:pt>
                <c:pt idx="1757">
                  <c:v>0.2250059482326516</c:v>
                </c:pt>
                <c:pt idx="1758">
                  <c:v>0.22500627287075636</c:v>
                </c:pt>
                <c:pt idx="1759">
                  <c:v>0.2250355446135347</c:v>
                </c:pt>
                <c:pt idx="1760">
                  <c:v>0.22503586927583802</c:v>
                </c:pt>
                <c:pt idx="1761">
                  <c:v>0.22503619393840688</c:v>
                </c:pt>
                <c:pt idx="1762">
                  <c:v>0.2250365186012411</c:v>
                </c:pt>
                <c:pt idx="1763">
                  <c:v>0.22503682179535009</c:v>
                </c:pt>
                <c:pt idx="1764">
                  <c:v>0.22503684326434076</c:v>
                </c:pt>
                <c:pt idx="1765">
                  <c:v>0.22503714645869774</c:v>
                </c:pt>
                <c:pt idx="1766">
                  <c:v>0.22503716792770584</c:v>
                </c:pt>
                <c:pt idx="1767">
                  <c:v>0.22505435677395055</c:v>
                </c:pt>
                <c:pt idx="1768">
                  <c:v>0.22505468145163274</c:v>
                </c:pt>
                <c:pt idx="1769">
                  <c:v>0.22505500612958027</c:v>
                </c:pt>
                <c:pt idx="1770">
                  <c:v>0.22505502317559695</c:v>
                </c:pt>
                <c:pt idx="1771">
                  <c:v>0.22505534785382419</c:v>
                </c:pt>
                <c:pt idx="1772">
                  <c:v>0.22505567253231679</c:v>
                </c:pt>
                <c:pt idx="1773">
                  <c:v>0.22507032453931783</c:v>
                </c:pt>
                <c:pt idx="1774">
                  <c:v>0.22507064923005302</c:v>
                </c:pt>
                <c:pt idx="1775">
                  <c:v>0.22507097392105355</c:v>
                </c:pt>
                <c:pt idx="1776">
                  <c:v>0.22507105613353878</c:v>
                </c:pt>
                <c:pt idx="1777">
                  <c:v>0.2250712986123195</c:v>
                </c:pt>
                <c:pt idx="1778">
                  <c:v>0.22507138082487238</c:v>
                </c:pt>
                <c:pt idx="1779">
                  <c:v>0.22507162330385092</c:v>
                </c:pt>
                <c:pt idx="1780">
                  <c:v>0.2250719479956477</c:v>
                </c:pt>
                <c:pt idx="1781">
                  <c:v>0.22507227268770974</c:v>
                </c:pt>
                <c:pt idx="1782">
                  <c:v>0.22507259738003743</c:v>
                </c:pt>
                <c:pt idx="1783">
                  <c:v>0.22507292207263038</c:v>
                </c:pt>
                <c:pt idx="1784">
                  <c:v>0.22507324676548876</c:v>
                </c:pt>
                <c:pt idx="1785">
                  <c:v>0.22507504311687257</c:v>
                </c:pt>
                <c:pt idx="1786">
                  <c:v>0.22507536781146481</c:v>
                </c:pt>
                <c:pt idx="1787">
                  <c:v>0.22507569250632234</c:v>
                </c:pt>
                <c:pt idx="1788">
                  <c:v>0.22507601720144535</c:v>
                </c:pt>
                <c:pt idx="1789">
                  <c:v>0.22507634189683376</c:v>
                </c:pt>
                <c:pt idx="1790">
                  <c:v>0.22507666659248754</c:v>
                </c:pt>
                <c:pt idx="1791">
                  <c:v>0.22508121884150734</c:v>
                </c:pt>
                <c:pt idx="1792">
                  <c:v>0.22508154354114798</c:v>
                </c:pt>
                <c:pt idx="1793">
                  <c:v>0.22508186824105408</c:v>
                </c:pt>
                <c:pt idx="1794">
                  <c:v>0.22508219294122556</c:v>
                </c:pt>
                <c:pt idx="1795">
                  <c:v>0.22508251764166251</c:v>
                </c:pt>
                <c:pt idx="1796">
                  <c:v>0.2250828423423647</c:v>
                </c:pt>
                <c:pt idx="1797">
                  <c:v>0.22508316704333242</c:v>
                </c:pt>
                <c:pt idx="1798">
                  <c:v>0.22508521539887891</c:v>
                </c:pt>
                <c:pt idx="1799">
                  <c:v>0.2250855401017863</c:v>
                </c:pt>
                <c:pt idx="1800">
                  <c:v>0.2250858648049591</c:v>
                </c:pt>
                <c:pt idx="1801">
                  <c:v>0.2250858648049591</c:v>
                </c:pt>
                <c:pt idx="1802">
                  <c:v>0.22508618950839732</c:v>
                </c:pt>
                <c:pt idx="1803">
                  <c:v>0.22509509269339642</c:v>
                </c:pt>
                <c:pt idx="1804">
                  <c:v>0.22509541740437708</c:v>
                </c:pt>
                <c:pt idx="1805">
                  <c:v>0.22509791900273168</c:v>
                </c:pt>
                <c:pt idx="1806">
                  <c:v>0.22514423657797616</c:v>
                </c:pt>
                <c:pt idx="1807">
                  <c:v>0.22514456132911931</c:v>
                </c:pt>
                <c:pt idx="1808">
                  <c:v>0.22514488608052793</c:v>
                </c:pt>
                <c:pt idx="1809">
                  <c:v>0.22514521083220188</c:v>
                </c:pt>
                <c:pt idx="1810">
                  <c:v>0.22519563531630243</c:v>
                </c:pt>
                <c:pt idx="1811">
                  <c:v>0.22519596010944209</c:v>
                </c:pt>
                <c:pt idx="1812">
                  <c:v>0.22522945479395581</c:v>
                </c:pt>
                <c:pt idx="1813">
                  <c:v>0.22522977961472265</c:v>
                </c:pt>
                <c:pt idx="1814">
                  <c:v>0.22523010443575472</c:v>
                </c:pt>
                <c:pt idx="1815">
                  <c:v>0.22523042925705219</c:v>
                </c:pt>
                <c:pt idx="1816">
                  <c:v>0.22523051150252457</c:v>
                </c:pt>
                <c:pt idx="1817">
                  <c:v>0.22523075407861493</c:v>
                </c:pt>
                <c:pt idx="1818">
                  <c:v>0.22523083632415505</c:v>
                </c:pt>
                <c:pt idx="1819">
                  <c:v>0.22523107890044311</c:v>
                </c:pt>
                <c:pt idx="1820">
                  <c:v>0.22523140372253644</c:v>
                </c:pt>
                <c:pt idx="1821">
                  <c:v>0.22523172854489526</c:v>
                </c:pt>
                <c:pt idx="1822">
                  <c:v>0.22523205336751939</c:v>
                </c:pt>
                <c:pt idx="1823">
                  <c:v>0.22523237819040873</c:v>
                </c:pt>
                <c:pt idx="1824">
                  <c:v>0.22523677386559157</c:v>
                </c:pt>
                <c:pt idx="1825">
                  <c:v>0.22523709869233696</c:v>
                </c:pt>
                <c:pt idx="1826">
                  <c:v>0.22524035345897256</c:v>
                </c:pt>
                <c:pt idx="1827">
                  <c:v>0.22524067828864219</c:v>
                </c:pt>
                <c:pt idx="1828">
                  <c:v>0.2252410031185772</c:v>
                </c:pt>
                <c:pt idx="1829">
                  <c:v>0.22524132794877749</c:v>
                </c:pt>
                <c:pt idx="1830">
                  <c:v>0.22524165277924299</c:v>
                </c:pt>
                <c:pt idx="1831">
                  <c:v>0.22524197760997397</c:v>
                </c:pt>
                <c:pt idx="1832">
                  <c:v>0.22524230244097024</c:v>
                </c:pt>
                <c:pt idx="1833">
                  <c:v>0.2252426272722319</c:v>
                </c:pt>
                <c:pt idx="1834">
                  <c:v>0.22524435161678941</c:v>
                </c:pt>
                <c:pt idx="1835">
                  <c:v>0.22524467644972479</c:v>
                </c:pt>
                <c:pt idx="1836">
                  <c:v>0.22524500128292552</c:v>
                </c:pt>
                <c:pt idx="1837">
                  <c:v>0.22524532611639139</c:v>
                </c:pt>
                <c:pt idx="1838">
                  <c:v>0.22524532611639139</c:v>
                </c:pt>
                <c:pt idx="1839">
                  <c:v>0.22524565095012275</c:v>
                </c:pt>
                <c:pt idx="1840">
                  <c:v>0.22524565095012275</c:v>
                </c:pt>
                <c:pt idx="1841">
                  <c:v>0.22524597578411942</c:v>
                </c:pt>
                <c:pt idx="1842">
                  <c:v>0.22538897370525124</c:v>
                </c:pt>
                <c:pt idx="1843">
                  <c:v>0.22538929865627561</c:v>
                </c:pt>
                <c:pt idx="1844">
                  <c:v>0.22538962360756523</c:v>
                </c:pt>
                <c:pt idx="1845">
                  <c:v>0.22538994855912001</c:v>
                </c:pt>
                <c:pt idx="1846">
                  <c:v>0.22539027351094018</c:v>
                </c:pt>
                <c:pt idx="1847">
                  <c:v>0.2253905984630255</c:v>
                </c:pt>
                <c:pt idx="1848">
                  <c:v>0.22539092341537609</c:v>
                </c:pt>
                <c:pt idx="1849">
                  <c:v>0.22539124836799196</c:v>
                </c:pt>
                <c:pt idx="1850">
                  <c:v>0.22539157332087309</c:v>
                </c:pt>
                <c:pt idx="1851">
                  <c:v>0.22540247642749828</c:v>
                </c:pt>
                <c:pt idx="1852">
                  <c:v>0.22540420146490728</c:v>
                </c:pt>
                <c:pt idx="1853">
                  <c:v>0.22540452642836173</c:v>
                </c:pt>
                <c:pt idx="1854">
                  <c:v>0.22540485139208152</c:v>
                </c:pt>
                <c:pt idx="1855">
                  <c:v>0.22540485139208152</c:v>
                </c:pt>
                <c:pt idx="1856">
                  <c:v>0.22540517635606641</c:v>
                </c:pt>
                <c:pt idx="1857">
                  <c:v>0.22540517635606641</c:v>
                </c:pt>
                <c:pt idx="1858">
                  <c:v>0.22540550132031667</c:v>
                </c:pt>
                <c:pt idx="1859">
                  <c:v>0.22540582628483208</c:v>
                </c:pt>
                <c:pt idx="1860">
                  <c:v>0.22554823148234157</c:v>
                </c:pt>
                <c:pt idx="1861">
                  <c:v>0.22554855656331876</c:v>
                </c:pt>
                <c:pt idx="1862">
                  <c:v>0.22554888164456102</c:v>
                </c:pt>
                <c:pt idx="1863">
                  <c:v>0.22554920672606862</c:v>
                </c:pt>
                <c:pt idx="1864">
                  <c:v>0.22554953180784121</c:v>
                </c:pt>
                <c:pt idx="1865">
                  <c:v>0.22554985688987914</c:v>
                </c:pt>
                <c:pt idx="1866">
                  <c:v>0.22555018197218207</c:v>
                </c:pt>
                <c:pt idx="1867">
                  <c:v>0.2255505070547503</c:v>
                </c:pt>
                <c:pt idx="1868">
                  <c:v>0.22555083213758362</c:v>
                </c:pt>
                <c:pt idx="1869">
                  <c:v>0.22555115722068211</c:v>
                </c:pt>
                <c:pt idx="1870">
                  <c:v>0.22570852856011936</c:v>
                </c:pt>
                <c:pt idx="1871">
                  <c:v>0.22570885377180513</c:v>
                </c:pt>
                <c:pt idx="1872">
                  <c:v>0.22570917898375595</c:v>
                </c:pt>
                <c:pt idx="1873">
                  <c:v>0.22570950419597183</c:v>
                </c:pt>
                <c:pt idx="1874">
                  <c:v>0.22570982940845283</c:v>
                </c:pt>
                <c:pt idx="1875">
                  <c:v>0.22571015462119887</c:v>
                </c:pt>
                <c:pt idx="1876">
                  <c:v>0.22571047983421</c:v>
                </c:pt>
                <c:pt idx="1877">
                  <c:v>0.22571104363914363</c:v>
                </c:pt>
                <c:pt idx="1878">
                  <c:v>0.22571136885287954</c:v>
                </c:pt>
                <c:pt idx="1879">
                  <c:v>0.22586856472527103</c:v>
                </c:pt>
                <c:pt idx="1880">
                  <c:v>0.22586889006736027</c:v>
                </c:pt>
                <c:pt idx="1881">
                  <c:v>0.2258692154097145</c:v>
                </c:pt>
                <c:pt idx="1882">
                  <c:v>0.22586954075233365</c:v>
                </c:pt>
                <c:pt idx="1883">
                  <c:v>0.22586986609521792</c:v>
                </c:pt>
                <c:pt idx="1884">
                  <c:v>0.22587019143836706</c:v>
                </c:pt>
                <c:pt idx="1885">
                  <c:v>0.22588697912524883</c:v>
                </c:pt>
                <c:pt idx="1886">
                  <c:v>0.23009187808887377</c:v>
                </c:pt>
                <c:pt idx="1887">
                  <c:v>0.23011604865853907</c:v>
                </c:pt>
                <c:pt idx="1888">
                  <c:v>0.23021013687642464</c:v>
                </c:pt>
                <c:pt idx="1889">
                  <c:v>0.23022907837579581</c:v>
                </c:pt>
                <c:pt idx="1890">
                  <c:v>0.23022907837579581</c:v>
                </c:pt>
                <c:pt idx="1891">
                  <c:v>0.23022907837579965</c:v>
                </c:pt>
                <c:pt idx="1892">
                  <c:v>0.23022907837579965</c:v>
                </c:pt>
                <c:pt idx="1893">
                  <c:v>0.23022907837579965</c:v>
                </c:pt>
                <c:pt idx="1894">
                  <c:v>0.23022907837579965</c:v>
                </c:pt>
                <c:pt idx="1895">
                  <c:v>0.23022907837579965</c:v>
                </c:pt>
                <c:pt idx="1896">
                  <c:v>0.23088727907290404</c:v>
                </c:pt>
                <c:pt idx="1897">
                  <c:v>0.23100177496792124</c:v>
                </c:pt>
                <c:pt idx="1898">
                  <c:v>0.23114706571119759</c:v>
                </c:pt>
                <c:pt idx="1899">
                  <c:v>0.23138018908779753</c:v>
                </c:pt>
                <c:pt idx="1900">
                  <c:v>0.2359489052519152</c:v>
                </c:pt>
                <c:pt idx="1901">
                  <c:v>0.23667789554273497</c:v>
                </c:pt>
                <c:pt idx="1902">
                  <c:v>0.23702412571908271</c:v>
                </c:pt>
                <c:pt idx="1903">
                  <c:v>0.23702412571909051</c:v>
                </c:pt>
                <c:pt idx="1904">
                  <c:v>0.23724350488438434</c:v>
                </c:pt>
                <c:pt idx="1905">
                  <c:v>0.23724463469521243</c:v>
                </c:pt>
                <c:pt idx="1906">
                  <c:v>0.23733919744538584</c:v>
                </c:pt>
                <c:pt idx="1907">
                  <c:v>0.23733953189615928</c:v>
                </c:pt>
                <c:pt idx="1908">
                  <c:v>0.23733986634719145</c:v>
                </c:pt>
                <c:pt idx="1909">
                  <c:v>0.23734020079848256</c:v>
                </c:pt>
                <c:pt idx="1910">
                  <c:v>0.2373405352500324</c:v>
                </c:pt>
                <c:pt idx="1911">
                  <c:v>0.23735812737649517</c:v>
                </c:pt>
                <c:pt idx="1912">
                  <c:v>0.23735812737649517</c:v>
                </c:pt>
                <c:pt idx="1913">
                  <c:v>0.23735812737650291</c:v>
                </c:pt>
                <c:pt idx="1914">
                  <c:v>0.23735812737650291</c:v>
                </c:pt>
                <c:pt idx="1915">
                  <c:v>0.23735846184192419</c:v>
                </c:pt>
                <c:pt idx="1916">
                  <c:v>0.23736993342072232</c:v>
                </c:pt>
                <c:pt idx="1917">
                  <c:v>0.23737551992154043</c:v>
                </c:pt>
                <c:pt idx="1918">
                  <c:v>0.23737551992154043</c:v>
                </c:pt>
                <c:pt idx="1919">
                  <c:v>0.23737585440041861</c:v>
                </c:pt>
                <c:pt idx="1920">
                  <c:v>0.2373775267986907</c:v>
                </c:pt>
                <c:pt idx="1921">
                  <c:v>0.23802485027556367</c:v>
                </c:pt>
                <c:pt idx="1922">
                  <c:v>0.2380316143923126</c:v>
                </c:pt>
                <c:pt idx="1923">
                  <c:v>0.23812807871574085</c:v>
                </c:pt>
                <c:pt idx="1924">
                  <c:v>0.23819390335073379</c:v>
                </c:pt>
                <c:pt idx="1925">
                  <c:v>0.23835962459700091</c:v>
                </c:pt>
                <c:pt idx="1926">
                  <c:v>0.24047508470351081</c:v>
                </c:pt>
                <c:pt idx="1927">
                  <c:v>0.24360573577318656</c:v>
                </c:pt>
                <c:pt idx="1928">
                  <c:v>0.24409737985864155</c:v>
                </c:pt>
                <c:pt idx="1929">
                  <c:v>0.24460672735578404</c:v>
                </c:pt>
                <c:pt idx="1930">
                  <c:v>0.24460672735578404</c:v>
                </c:pt>
                <c:pt idx="1931">
                  <c:v>0.24460740732099351</c:v>
                </c:pt>
                <c:pt idx="1932">
                  <c:v>0.2446240667865896</c:v>
                </c:pt>
                <c:pt idx="1933">
                  <c:v>0.24477223926888453</c:v>
                </c:pt>
                <c:pt idx="1934">
                  <c:v>0.24511611322264931</c:v>
                </c:pt>
                <c:pt idx="1935">
                  <c:v>0.24776904209356299</c:v>
                </c:pt>
                <c:pt idx="1936">
                  <c:v>0.2497580583731569</c:v>
                </c:pt>
                <c:pt idx="1937">
                  <c:v>0.25027368610964851</c:v>
                </c:pt>
                <c:pt idx="1938">
                  <c:v>0.25113454825487536</c:v>
                </c:pt>
                <c:pt idx="1939">
                  <c:v>0.25197289482907315</c:v>
                </c:pt>
                <c:pt idx="1940">
                  <c:v>0.25197324023258943</c:v>
                </c:pt>
                <c:pt idx="1941">
                  <c:v>0.25198735542596284</c:v>
                </c:pt>
                <c:pt idx="1942">
                  <c:v>0.25200881813291537</c:v>
                </c:pt>
                <c:pt idx="1943">
                  <c:v>0.25232196685550906</c:v>
                </c:pt>
                <c:pt idx="1944">
                  <c:v>0.2552033387354754</c:v>
                </c:pt>
                <c:pt idx="1945">
                  <c:v>0.25630864040993406</c:v>
                </c:pt>
                <c:pt idx="1946">
                  <c:v>0.25648327390706055</c:v>
                </c:pt>
                <c:pt idx="1947">
                  <c:v>0.25718103078000731</c:v>
                </c:pt>
                <c:pt idx="1948">
                  <c:v>0.25770429638821957</c:v>
                </c:pt>
                <c:pt idx="1949">
                  <c:v>0.25945448586767572</c:v>
                </c:pt>
                <c:pt idx="1950">
                  <c:v>0.25947077101604621</c:v>
                </c:pt>
                <c:pt idx="1951">
                  <c:v>0.25949096217274281</c:v>
                </c:pt>
                <c:pt idx="1952">
                  <c:v>0.25949096217274281</c:v>
                </c:pt>
                <c:pt idx="1953">
                  <c:v>0.259606980160762</c:v>
                </c:pt>
                <c:pt idx="1954">
                  <c:v>0.25979228038475188</c:v>
                </c:pt>
                <c:pt idx="1955">
                  <c:v>0.26156265868102374</c:v>
                </c:pt>
                <c:pt idx="1956">
                  <c:v>0.2625024268082054</c:v>
                </c:pt>
                <c:pt idx="1957">
                  <c:v>0.26275263389064862</c:v>
                </c:pt>
                <c:pt idx="1958">
                  <c:v>0.26470153893835457</c:v>
                </c:pt>
                <c:pt idx="1959">
                  <c:v>0.26508910768182475</c:v>
                </c:pt>
                <c:pt idx="1960">
                  <c:v>0.26526608417203829</c:v>
                </c:pt>
                <c:pt idx="1961">
                  <c:v>0.26545172591503163</c:v>
                </c:pt>
                <c:pt idx="1962">
                  <c:v>0.26562057197547467</c:v>
                </c:pt>
                <c:pt idx="1963">
                  <c:v>0.26616048238071255</c:v>
                </c:pt>
                <c:pt idx="1964">
                  <c:v>0.26616083770911103</c:v>
                </c:pt>
                <c:pt idx="1965">
                  <c:v>0.26650837464648336</c:v>
                </c:pt>
                <c:pt idx="1966">
                  <c:v>0.2670491970489432</c:v>
                </c:pt>
                <c:pt idx="1967">
                  <c:v>0.26704919704896823</c:v>
                </c:pt>
                <c:pt idx="1968">
                  <c:v>0.26705026483312827</c:v>
                </c:pt>
                <c:pt idx="1969">
                  <c:v>0.26706770561288173</c:v>
                </c:pt>
                <c:pt idx="1970">
                  <c:v>0.26718345895965417</c:v>
                </c:pt>
                <c:pt idx="1971">
                  <c:v>0.26737510899152295</c:v>
                </c:pt>
                <c:pt idx="1972">
                  <c:v>0.27041453790631143</c:v>
                </c:pt>
                <c:pt idx="1973">
                  <c:v>0.27239183957766488</c:v>
                </c:pt>
                <c:pt idx="1974">
                  <c:v>0.27319786695009746</c:v>
                </c:pt>
                <c:pt idx="1975">
                  <c:v>0.27319786695009762</c:v>
                </c:pt>
                <c:pt idx="1976">
                  <c:v>0.27319786695009762</c:v>
                </c:pt>
                <c:pt idx="1977">
                  <c:v>0.27319786695009762</c:v>
                </c:pt>
                <c:pt idx="1978">
                  <c:v>0.27319786695009762</c:v>
                </c:pt>
                <c:pt idx="1979">
                  <c:v>0.27319786695009762</c:v>
                </c:pt>
                <c:pt idx="1980">
                  <c:v>0.27319786695009762</c:v>
                </c:pt>
                <c:pt idx="1981">
                  <c:v>0.27319786695009762</c:v>
                </c:pt>
                <c:pt idx="1982">
                  <c:v>0.27319786695009801</c:v>
                </c:pt>
                <c:pt idx="1983">
                  <c:v>0.27319786695009801</c:v>
                </c:pt>
                <c:pt idx="1984">
                  <c:v>0.27319786695009801</c:v>
                </c:pt>
                <c:pt idx="1985">
                  <c:v>0.27319786695009801</c:v>
                </c:pt>
                <c:pt idx="1986">
                  <c:v>0.27319786695009801</c:v>
                </c:pt>
                <c:pt idx="1987">
                  <c:v>0.27524863926683374</c:v>
                </c:pt>
                <c:pt idx="1988">
                  <c:v>0.27818650210613349</c:v>
                </c:pt>
                <c:pt idx="1989">
                  <c:v>0.28112603052079432</c:v>
                </c:pt>
                <c:pt idx="1990">
                  <c:v>0.28273494209560002</c:v>
                </c:pt>
                <c:pt idx="1991">
                  <c:v>0.28307602585582903</c:v>
                </c:pt>
                <c:pt idx="1992">
                  <c:v>0.28606582065015357</c:v>
                </c:pt>
                <c:pt idx="1993">
                  <c:v>0.28677547110206136</c:v>
                </c:pt>
                <c:pt idx="1994">
                  <c:v>0.29404963276565921</c:v>
                </c:pt>
                <c:pt idx="1995">
                  <c:v>0.29866363456739642</c:v>
                </c:pt>
                <c:pt idx="1996">
                  <c:v>0.29896844857935478</c:v>
                </c:pt>
                <c:pt idx="1997">
                  <c:v>0.30213492534813935</c:v>
                </c:pt>
                <c:pt idx="1998">
                  <c:v>0.30477212374093055</c:v>
                </c:pt>
                <c:pt idx="1999">
                  <c:v>0.30695824868593768</c:v>
                </c:pt>
                <c:pt idx="2000">
                  <c:v>0.30707627020162503</c:v>
                </c:pt>
                <c:pt idx="2001">
                  <c:v>0.31015374541673224</c:v>
                </c:pt>
                <c:pt idx="2002">
                  <c:v>0.31516054309162378</c:v>
                </c:pt>
                <c:pt idx="2003">
                  <c:v>0.31527953771956052</c:v>
                </c:pt>
                <c:pt idx="2004">
                  <c:v>0.32312048715813069</c:v>
                </c:pt>
                <c:pt idx="2005">
                  <c:v>0.32345499326606553</c:v>
                </c:pt>
                <c:pt idx="2006">
                  <c:v>0.33159915327097489</c:v>
                </c:pt>
                <c:pt idx="2007">
                  <c:v>0.33167036901672631</c:v>
                </c:pt>
                <c:pt idx="2008">
                  <c:v>0.33183811529011115</c:v>
                </c:pt>
                <c:pt idx="2009">
                  <c:v>0.33195927398716396</c:v>
                </c:pt>
                <c:pt idx="2010">
                  <c:v>0.33921047058943993</c:v>
                </c:pt>
                <c:pt idx="2011">
                  <c:v>0.34012684667183657</c:v>
                </c:pt>
                <c:pt idx="2012">
                  <c:v>0.34030629193490841</c:v>
                </c:pt>
                <c:pt idx="2013">
                  <c:v>0.34042824970097341</c:v>
                </c:pt>
                <c:pt idx="2014">
                  <c:v>0.34900533349856377</c:v>
                </c:pt>
                <c:pt idx="2015">
                  <c:v>0.34925883372591454</c:v>
                </c:pt>
                <c:pt idx="2016">
                  <c:v>0.35663688521338022</c:v>
                </c:pt>
                <c:pt idx="2017">
                  <c:v>0.36228466533009163</c:v>
                </c:pt>
                <c:pt idx="2018">
                  <c:v>0.36389694479285783</c:v>
                </c:pt>
                <c:pt idx="2019">
                  <c:v>0.37417365752577025</c:v>
                </c:pt>
                <c:pt idx="2020">
                  <c:v>0.37485495462809165</c:v>
                </c:pt>
                <c:pt idx="2021">
                  <c:v>0.37850230702197174</c:v>
                </c:pt>
                <c:pt idx="2022">
                  <c:v>0.38368681047990238</c:v>
                </c:pt>
                <c:pt idx="2023">
                  <c:v>0.39279152662814409</c:v>
                </c:pt>
                <c:pt idx="2024">
                  <c:v>0.39377118393129884</c:v>
                </c:pt>
                <c:pt idx="2025">
                  <c:v>0.39542866349859918</c:v>
                </c:pt>
                <c:pt idx="2026">
                  <c:v>0.3994098939076462</c:v>
                </c:pt>
                <c:pt idx="2027">
                  <c:v>0.40189763433637266</c:v>
                </c:pt>
                <c:pt idx="2028">
                  <c:v>0.403266846575071</c:v>
                </c:pt>
                <c:pt idx="2029">
                  <c:v>0.40483309592466937</c:v>
                </c:pt>
                <c:pt idx="2030">
                  <c:v>0.40875225205714993</c:v>
                </c:pt>
                <c:pt idx="2031">
                  <c:v>0.41066106927709622</c:v>
                </c:pt>
                <c:pt idx="2032">
                  <c:v>0.41075359524791216</c:v>
                </c:pt>
                <c:pt idx="2033">
                  <c:v>0.41077314229845596</c:v>
                </c:pt>
                <c:pt idx="2034">
                  <c:v>0.41935824175660907</c:v>
                </c:pt>
                <c:pt idx="2035">
                  <c:v>0.42513937207410091</c:v>
                </c:pt>
                <c:pt idx="2036">
                  <c:v>0.42528742327393998</c:v>
                </c:pt>
                <c:pt idx="2037">
                  <c:v>0.42530948338090746</c:v>
                </c:pt>
                <c:pt idx="2038">
                  <c:v>0.42532942252494377</c:v>
                </c:pt>
                <c:pt idx="2039">
                  <c:v>0.4255351886669001</c:v>
                </c:pt>
                <c:pt idx="2040">
                  <c:v>0.42564550464387457</c:v>
                </c:pt>
                <c:pt idx="2041">
                  <c:v>0.42566756853799242</c:v>
                </c:pt>
                <c:pt idx="2042">
                  <c:v>0.42568545047752143</c:v>
                </c:pt>
                <c:pt idx="2043">
                  <c:v>0.42568963266486293</c:v>
                </c:pt>
                <c:pt idx="2044">
                  <c:v>0.4257032107047386</c:v>
                </c:pt>
                <c:pt idx="2045">
                  <c:v>0.4257388534785555</c:v>
                </c:pt>
                <c:pt idx="2046">
                  <c:v>0.42578298346776439</c:v>
                </c:pt>
                <c:pt idx="2047">
                  <c:v>0.42579147011074836</c:v>
                </c:pt>
                <c:pt idx="2048">
                  <c:v>0.42579577438039817</c:v>
                </c:pt>
                <c:pt idx="2049">
                  <c:v>0.42579995678810684</c:v>
                </c:pt>
                <c:pt idx="2050">
                  <c:v>0.42580292713328266</c:v>
                </c:pt>
                <c:pt idx="2051">
                  <c:v>0.42581141385703858</c:v>
                </c:pt>
                <c:pt idx="2052">
                  <c:v>0.42582711438656418</c:v>
                </c:pt>
                <c:pt idx="2053">
                  <c:v>0.42583347949961048</c:v>
                </c:pt>
                <c:pt idx="2054">
                  <c:v>0.42584705847200688</c:v>
                </c:pt>
                <c:pt idx="2055">
                  <c:v>0.42589119073954063</c:v>
                </c:pt>
                <c:pt idx="2056">
                  <c:v>0.42592895851329027</c:v>
                </c:pt>
                <c:pt idx="2057">
                  <c:v>0.42593532393534195</c:v>
                </c:pt>
                <c:pt idx="2058">
                  <c:v>0.42597309250304588</c:v>
                </c:pt>
                <c:pt idx="2059">
                  <c:v>0.4260342026349575</c:v>
                </c:pt>
                <c:pt idx="2060">
                  <c:v>0.42877160136684622</c:v>
                </c:pt>
                <c:pt idx="2061">
                  <c:v>0.43709252592506387</c:v>
                </c:pt>
                <c:pt idx="2062">
                  <c:v>0.43786096027922511</c:v>
                </c:pt>
                <c:pt idx="2063">
                  <c:v>0.43892489306555987</c:v>
                </c:pt>
                <c:pt idx="2064">
                  <c:v>0.4454413728852184</c:v>
                </c:pt>
                <c:pt idx="2065">
                  <c:v>0.44693920066162379</c:v>
                </c:pt>
                <c:pt idx="2066">
                  <c:v>0.45571806687144151</c:v>
                </c:pt>
                <c:pt idx="2067">
                  <c:v>0.45762317928703128</c:v>
                </c:pt>
                <c:pt idx="2068">
                  <c:v>0.46018099455880468</c:v>
                </c:pt>
                <c:pt idx="2069">
                  <c:v>0.46606604317672562</c:v>
                </c:pt>
                <c:pt idx="2070">
                  <c:v>0.47234162451341094</c:v>
                </c:pt>
                <c:pt idx="2071">
                  <c:v>0.48754596603987721</c:v>
                </c:pt>
                <c:pt idx="2072">
                  <c:v>0.49137289656545885</c:v>
                </c:pt>
                <c:pt idx="2073">
                  <c:v>0.49272211096737695</c:v>
                </c:pt>
                <c:pt idx="2074">
                  <c:v>0.49384599236592563</c:v>
                </c:pt>
                <c:pt idx="2075">
                  <c:v>0.49706329104960972</c:v>
                </c:pt>
                <c:pt idx="2076">
                  <c:v>0.49796379358535026</c:v>
                </c:pt>
                <c:pt idx="2077">
                  <c:v>0.49839760843462483</c:v>
                </c:pt>
                <c:pt idx="2078">
                  <c:v>0.5031500146452309</c:v>
                </c:pt>
                <c:pt idx="2079">
                  <c:v>0.51245232378914674</c:v>
                </c:pt>
                <c:pt idx="2080">
                  <c:v>0.52174786279583962</c:v>
                </c:pt>
                <c:pt idx="2081">
                  <c:v>0.52717071453031639</c:v>
                </c:pt>
                <c:pt idx="2082">
                  <c:v>0.53100271113128072</c:v>
                </c:pt>
                <c:pt idx="2083">
                  <c:v>0.53220762351786632</c:v>
                </c:pt>
                <c:pt idx="2084">
                  <c:v>0.53384060549285839</c:v>
                </c:pt>
                <c:pt idx="2085">
                  <c:v>0.53558508226559587</c:v>
                </c:pt>
                <c:pt idx="2086">
                  <c:v>0.53715068435608737</c:v>
                </c:pt>
                <c:pt idx="2087">
                  <c:v>0.54003292166750938</c:v>
                </c:pt>
                <c:pt idx="2088">
                  <c:v>0.5425813573121141</c:v>
                </c:pt>
                <c:pt idx="2089">
                  <c:v>0.54398356468770337</c:v>
                </c:pt>
                <c:pt idx="2090">
                  <c:v>0.54874670026510652</c:v>
                </c:pt>
                <c:pt idx="2091">
                  <c:v>0.54949291183463966</c:v>
                </c:pt>
                <c:pt idx="2092">
                  <c:v>0.55069076736717082</c:v>
                </c:pt>
                <c:pt idx="2093">
                  <c:v>0.55236244034447091</c:v>
                </c:pt>
                <c:pt idx="2094">
                  <c:v>0.5579564564651821</c:v>
                </c:pt>
                <c:pt idx="2095">
                  <c:v>0.55871130432577831</c:v>
                </c:pt>
                <c:pt idx="2096">
                  <c:v>0.56071801400026078</c:v>
                </c:pt>
                <c:pt idx="2097">
                  <c:v>0.56307364625286693</c:v>
                </c:pt>
                <c:pt idx="2098">
                  <c:v>0.56789799750767744</c:v>
                </c:pt>
                <c:pt idx="2099">
                  <c:v>0.56824537674279318</c:v>
                </c:pt>
                <c:pt idx="2100">
                  <c:v>0.56904662152352947</c:v>
                </c:pt>
                <c:pt idx="2101">
                  <c:v>0.57704812218146828</c:v>
                </c:pt>
                <c:pt idx="2102">
                  <c:v>0.58457354193243483</c:v>
                </c:pt>
                <c:pt idx="2103">
                  <c:v>0.5858299287691181</c:v>
                </c:pt>
                <c:pt idx="2104">
                  <c:v>0.58587379466574507</c:v>
                </c:pt>
                <c:pt idx="2105">
                  <c:v>0.58615686822062218</c:v>
                </c:pt>
                <c:pt idx="2106">
                  <c:v>0.58645195692402874</c:v>
                </c:pt>
                <c:pt idx="2107">
                  <c:v>0.59432377012041315</c:v>
                </c:pt>
                <c:pt idx="2108">
                  <c:v>0.59485065962258366</c:v>
                </c:pt>
                <c:pt idx="2109">
                  <c:v>0.59521949214949654</c:v>
                </c:pt>
                <c:pt idx="2110">
                  <c:v>0.60152333073386632</c:v>
                </c:pt>
                <c:pt idx="2111">
                  <c:v>0.60402280876408898</c:v>
                </c:pt>
                <c:pt idx="2112">
                  <c:v>0.60653203902509656</c:v>
                </c:pt>
                <c:pt idx="2113">
                  <c:v>0.61240370417052181</c:v>
                </c:pt>
                <c:pt idx="2114">
                  <c:v>0.61318777722818019</c:v>
                </c:pt>
                <c:pt idx="2115">
                  <c:v>0.61497459228668561</c:v>
                </c:pt>
                <c:pt idx="2116">
                  <c:v>0.61543908224899213</c:v>
                </c:pt>
                <c:pt idx="2117">
                  <c:v>0.62187861082226115</c:v>
                </c:pt>
                <c:pt idx="2118">
                  <c:v>0.62594120023224065</c:v>
                </c:pt>
                <c:pt idx="2119">
                  <c:v>0.62594120023224065</c:v>
                </c:pt>
                <c:pt idx="2120">
                  <c:v>0.62596252653467821</c:v>
                </c:pt>
                <c:pt idx="2121">
                  <c:v>0.62596252653467821</c:v>
                </c:pt>
                <c:pt idx="2122">
                  <c:v>0.62598385245158628</c:v>
                </c:pt>
                <c:pt idx="2123">
                  <c:v>0.62600517798290001</c:v>
                </c:pt>
                <c:pt idx="2124">
                  <c:v>0.62602650312856101</c:v>
                </c:pt>
                <c:pt idx="2125">
                  <c:v>0.62604782788851066</c:v>
                </c:pt>
                <c:pt idx="2126">
                  <c:v>0.62606915226268434</c:v>
                </c:pt>
                <c:pt idx="2127">
                  <c:v>0.62609047625102354</c:v>
                </c:pt>
                <c:pt idx="2128">
                  <c:v>0.62621184534232865</c:v>
                </c:pt>
                <c:pt idx="2129">
                  <c:v>0.63119543677525458</c:v>
                </c:pt>
                <c:pt idx="2130">
                  <c:v>0.63880483789057951</c:v>
                </c:pt>
                <c:pt idx="2131">
                  <c:v>0.64072389656224937</c:v>
                </c:pt>
                <c:pt idx="2132">
                  <c:v>0.64106699854745963</c:v>
                </c:pt>
                <c:pt idx="2133">
                  <c:v>0.64121438041121759</c:v>
                </c:pt>
                <c:pt idx="2134">
                  <c:v>0.64388942678649053</c:v>
                </c:pt>
                <c:pt idx="2135">
                  <c:v>0.64693445168514785</c:v>
                </c:pt>
                <c:pt idx="2136">
                  <c:v>0.64731199635479886</c:v>
                </c:pt>
                <c:pt idx="2137">
                  <c:v>0.64731565814194025</c:v>
                </c:pt>
                <c:pt idx="2138">
                  <c:v>0.64736737193993932</c:v>
                </c:pt>
                <c:pt idx="2139">
                  <c:v>0.64769671673213924</c:v>
                </c:pt>
                <c:pt idx="2140">
                  <c:v>0.64794641072394954</c:v>
                </c:pt>
                <c:pt idx="2141">
                  <c:v>0.64795183540317702</c:v>
                </c:pt>
                <c:pt idx="2142">
                  <c:v>0.64798558414248797</c:v>
                </c:pt>
                <c:pt idx="2143">
                  <c:v>0.64802736668083982</c:v>
                </c:pt>
                <c:pt idx="2144">
                  <c:v>0.64806914743187938</c:v>
                </c:pt>
                <c:pt idx="2145">
                  <c:v>0.64807762711201633</c:v>
                </c:pt>
                <c:pt idx="2146">
                  <c:v>0.64811092639514967</c:v>
                </c:pt>
                <c:pt idx="2147">
                  <c:v>0.64816877123819561</c:v>
                </c:pt>
                <c:pt idx="2148">
                  <c:v>0.64818965881098334</c:v>
                </c:pt>
                <c:pt idx="2149">
                  <c:v>0.64819929907835883</c:v>
                </c:pt>
                <c:pt idx="2150">
                  <c:v>0.64821054593650096</c:v>
                </c:pt>
                <c:pt idx="2151">
                  <c:v>0.64822339932987383</c:v>
                </c:pt>
                <c:pt idx="2152">
                  <c:v>0.64824107246914342</c:v>
                </c:pt>
                <c:pt idx="2153">
                  <c:v>0.64824428573276327</c:v>
                </c:pt>
                <c:pt idx="2154">
                  <c:v>0.64825169477906786</c:v>
                </c:pt>
                <c:pt idx="2155">
                  <c:v>0.64826517168823627</c:v>
                </c:pt>
                <c:pt idx="2156">
                  <c:v>0.64827258057581072</c:v>
                </c:pt>
                <c:pt idx="2157">
                  <c:v>0.64828284407029924</c:v>
                </c:pt>
                <c:pt idx="2158">
                  <c:v>0.64828605719623644</c:v>
                </c:pt>
                <c:pt idx="2159">
                  <c:v>0.64829346592506254</c:v>
                </c:pt>
                <c:pt idx="2160">
                  <c:v>0.64830694225670493</c:v>
                </c:pt>
                <c:pt idx="2161">
                  <c:v>0.64831979437914855</c:v>
                </c:pt>
                <c:pt idx="2162">
                  <c:v>0.64832461388136953</c:v>
                </c:pt>
                <c:pt idx="2163">
                  <c:v>0.64832722376938445</c:v>
                </c:pt>
                <c:pt idx="2164">
                  <c:v>0.64832782686958934</c:v>
                </c:pt>
                <c:pt idx="2165">
                  <c:v>0.6483326463320791</c:v>
                </c:pt>
                <c:pt idx="2166">
                  <c:v>0.64833523528086068</c:v>
                </c:pt>
                <c:pt idx="2167">
                  <c:v>0.6483406787165672</c:v>
                </c:pt>
                <c:pt idx="2168">
                  <c:v>0.64834871103483094</c:v>
                </c:pt>
                <c:pt idx="2169">
                  <c:v>0.64836156260630839</c:v>
                </c:pt>
                <c:pt idx="2170">
                  <c:v>0.64836638190190599</c:v>
                </c:pt>
                <c:pt idx="2171">
                  <c:v>0.64837441400822959</c:v>
                </c:pt>
                <c:pt idx="2172">
                  <c:v>0.64837700284600575</c:v>
                </c:pt>
                <c:pt idx="2173">
                  <c:v>0.64838061726266805</c:v>
                </c:pt>
                <c:pt idx="2174">
                  <c:v>0.64838244604831541</c:v>
                </c:pt>
                <c:pt idx="2175">
                  <c:v>0.64839529717467981</c:v>
                </c:pt>
                <c:pt idx="2176">
                  <c:v>0.64840332904252973</c:v>
                </c:pt>
                <c:pt idx="2177">
                  <c:v>0.64840814813145164</c:v>
                </c:pt>
                <c:pt idx="2178">
                  <c:v>0.64841617989330258</c:v>
                </c:pt>
                <c:pt idx="2179">
                  <c:v>0.6484187686200491</c:v>
                </c:pt>
                <c:pt idx="2180">
                  <c:v>0.6484370621640454</c:v>
                </c:pt>
                <c:pt idx="2181">
                  <c:v>0.64844991256955842</c:v>
                </c:pt>
                <c:pt idx="2182">
                  <c:v>0.64845794398684964</c:v>
                </c:pt>
                <c:pt idx="2183">
                  <c:v>0.64845838893828855</c:v>
                </c:pt>
                <c:pt idx="2184">
                  <c:v>0.64846053260253456</c:v>
                </c:pt>
                <c:pt idx="2185">
                  <c:v>0.64847400662261445</c:v>
                </c:pt>
                <c:pt idx="2186">
                  <c:v>0.64847882536165868</c:v>
                </c:pt>
                <c:pt idx="2187">
                  <c:v>0.64849167521577167</c:v>
                </c:pt>
                <c:pt idx="2188">
                  <c:v>0.64849968470863928</c:v>
                </c:pt>
                <c:pt idx="2189">
                  <c:v>0.64849970628841613</c:v>
                </c:pt>
                <c:pt idx="2190">
                  <c:v>0.64858240090048791</c:v>
                </c:pt>
                <c:pt idx="2191">
                  <c:v>0.64870788803644353</c:v>
                </c:pt>
                <c:pt idx="2192">
                  <c:v>0.64883374013538031</c:v>
                </c:pt>
                <c:pt idx="2193">
                  <c:v>0.64883900186811994</c:v>
                </c:pt>
                <c:pt idx="2194">
                  <c:v>0.64894383805827982</c:v>
                </c:pt>
                <c:pt idx="2195">
                  <c:v>0.64908840318258387</c:v>
                </c:pt>
                <c:pt idx="2196">
                  <c:v>0.64909703194239254</c:v>
                </c:pt>
                <c:pt idx="2197">
                  <c:v>0.64917024575861759</c:v>
                </c:pt>
                <c:pt idx="2198">
                  <c:v>0.649190648181319</c:v>
                </c:pt>
                <c:pt idx="2199">
                  <c:v>0.64921833514792082</c:v>
                </c:pt>
                <c:pt idx="2200">
                  <c:v>0.64921946555912158</c:v>
                </c:pt>
                <c:pt idx="2201">
                  <c:v>0.64923117521129303</c:v>
                </c:pt>
                <c:pt idx="2202">
                  <c:v>0.64923237895848784</c:v>
                </c:pt>
                <c:pt idx="2203">
                  <c:v>0.64923920016434966</c:v>
                </c:pt>
                <c:pt idx="2204">
                  <c:v>0.64924401510421825</c:v>
                </c:pt>
                <c:pt idx="2205">
                  <c:v>0.64925203995073866</c:v>
                </c:pt>
                <c:pt idx="2206">
                  <c:v>0.64926006473066977</c:v>
                </c:pt>
                <c:pt idx="2207">
                  <c:v>0.64926487956665913</c:v>
                </c:pt>
                <c:pt idx="2208">
                  <c:v>0.64927290424004092</c:v>
                </c:pt>
                <c:pt idx="2209">
                  <c:v>0.64927410793529583</c:v>
                </c:pt>
                <c:pt idx="2210">
                  <c:v>0.64928092884682498</c:v>
                </c:pt>
                <c:pt idx="2211">
                  <c:v>0.6492857435789241</c:v>
                </c:pt>
                <c:pt idx="2212">
                  <c:v>0.6492937680791433</c:v>
                </c:pt>
                <c:pt idx="2213">
                  <c:v>0.64929858274730223</c:v>
                </c:pt>
                <c:pt idx="2214">
                  <c:v>0.64930179251275866</c:v>
                </c:pt>
                <c:pt idx="2215">
                  <c:v>0.64930660714095256</c:v>
                </c:pt>
                <c:pt idx="2216">
                  <c:v>0.64931142174516432</c:v>
                </c:pt>
                <c:pt idx="2217">
                  <c:v>0.64931463146798962</c:v>
                </c:pt>
                <c:pt idx="2218">
                  <c:v>0.64931583511129387</c:v>
                </c:pt>
                <c:pt idx="2219">
                  <c:v>0.64931944603223535</c:v>
                </c:pt>
                <c:pt idx="2220">
                  <c:v>0.64932265572841452</c:v>
                </c:pt>
                <c:pt idx="2221">
                  <c:v>0.64932747025269011</c:v>
                </c:pt>
                <c:pt idx="2222">
                  <c:v>0.64933228475298077</c:v>
                </c:pt>
                <c:pt idx="2223">
                  <c:v>0.64933549440652549</c:v>
                </c:pt>
                <c:pt idx="2224">
                  <c:v>0.64934030886684291</c:v>
                </c:pt>
                <c:pt idx="2225">
                  <c:v>0.64934351849373639</c:v>
                </c:pt>
                <c:pt idx="2226">
                  <c:v>0.64934833291408056</c:v>
                </c:pt>
                <c:pt idx="2227">
                  <c:v>0.64935314731043692</c:v>
                </c:pt>
                <c:pt idx="2228">
                  <c:v>0.64935635689469051</c:v>
                </c:pt>
                <c:pt idx="2229">
                  <c:v>0.64935756048602689</c:v>
                </c:pt>
                <c:pt idx="2230">
                  <c:v>0.64936117125106863</c:v>
                </c:pt>
                <c:pt idx="2231">
                  <c:v>0.64936438080866754</c:v>
                </c:pt>
                <c:pt idx="2232">
                  <c:v>0.64936598558345882</c:v>
                </c:pt>
                <c:pt idx="2233">
                  <c:v>0.64936919512506752</c:v>
                </c:pt>
                <c:pt idx="2234">
                  <c:v>0.64937400941747647</c:v>
                </c:pt>
                <c:pt idx="2235">
                  <c:v>0.64937721893243028</c:v>
                </c:pt>
                <c:pt idx="2236">
                  <c:v>0.6493820331848561</c:v>
                </c:pt>
                <c:pt idx="2237">
                  <c:v>0.64938524267315179</c:v>
                </c:pt>
                <c:pt idx="2238">
                  <c:v>0.64938684741329311</c:v>
                </c:pt>
                <c:pt idx="2239">
                  <c:v>0.64939005688559448</c:v>
                </c:pt>
                <c:pt idx="2240">
                  <c:v>0.64939487107404315</c:v>
                </c:pt>
                <c:pt idx="2241">
                  <c:v>0.64939808051968839</c:v>
                </c:pt>
                <c:pt idx="2242">
                  <c:v>0.6493992840590459</c:v>
                </c:pt>
                <c:pt idx="2243">
                  <c:v>0.64940289466814893</c:v>
                </c:pt>
                <c:pt idx="2244">
                  <c:v>0.64940770879261756</c:v>
                </c:pt>
                <c:pt idx="2245">
                  <c:v>0.64941091819560515</c:v>
                </c:pt>
                <c:pt idx="2246">
                  <c:v>0.64941573228008054</c:v>
                </c:pt>
                <c:pt idx="2247">
                  <c:v>0.64942375570089084</c:v>
                </c:pt>
                <c:pt idx="2248">
                  <c:v>0.64942856972137819</c:v>
                </c:pt>
                <c:pt idx="2249">
                  <c:v>0.64943659303553425</c:v>
                </c:pt>
                <c:pt idx="2250">
                  <c:v>0.64944140699202468</c:v>
                </c:pt>
                <c:pt idx="2251">
                  <c:v>0.6494494301995184</c:v>
                </c:pt>
                <c:pt idx="2252">
                  <c:v>0.64945745334034388</c:v>
                </c:pt>
                <c:pt idx="2253">
                  <c:v>0.64946876886571059</c:v>
                </c:pt>
                <c:pt idx="2254">
                  <c:v>0.64947029022698188</c:v>
                </c:pt>
                <c:pt idx="2255">
                  <c:v>0.64947831319445526</c:v>
                </c:pt>
                <c:pt idx="2256">
                  <c:v>0.64948312694292798</c:v>
                </c:pt>
                <c:pt idx="2257">
                  <c:v>0.64949114980371225</c:v>
                </c:pt>
                <c:pt idx="2258">
                  <c:v>0.64952356902700314</c:v>
                </c:pt>
                <c:pt idx="2259">
                  <c:v>0.64952484509076047</c:v>
                </c:pt>
                <c:pt idx="2260">
                  <c:v>0.64956528542648762</c:v>
                </c:pt>
                <c:pt idx="2261">
                  <c:v>0.64959977966935367</c:v>
                </c:pt>
                <c:pt idx="2262">
                  <c:v>0.64960700002201544</c:v>
                </c:pt>
                <c:pt idx="2263">
                  <c:v>0.64964871281313219</c:v>
                </c:pt>
                <c:pt idx="2264">
                  <c:v>0.64969042379938946</c:v>
                </c:pt>
                <c:pt idx="2265">
                  <c:v>0.64973213298033639</c:v>
                </c:pt>
                <c:pt idx="2266">
                  <c:v>0.64977424137921036</c:v>
                </c:pt>
                <c:pt idx="2267">
                  <c:v>0.64981594693081646</c:v>
                </c:pt>
                <c:pt idx="2268">
                  <c:v>0.6498415454696177</c:v>
                </c:pt>
                <c:pt idx="2269">
                  <c:v>0.64984898474417829</c:v>
                </c:pt>
                <c:pt idx="2270">
                  <c:v>0.64997994385732527</c:v>
                </c:pt>
                <c:pt idx="2271">
                  <c:v>0.650007681465267</c:v>
                </c:pt>
                <c:pt idx="2272">
                  <c:v>0.65022905047679125</c:v>
                </c:pt>
                <c:pt idx="2273">
                  <c:v>0.65035995778199596</c:v>
                </c:pt>
                <c:pt idx="2274">
                  <c:v>0.65042936333497625</c:v>
                </c:pt>
                <c:pt idx="2275">
                  <c:v>0.65045020211714344</c:v>
                </c:pt>
                <c:pt idx="2276">
                  <c:v>0.65060896572280436</c:v>
                </c:pt>
                <c:pt idx="2277">
                  <c:v>0.65073982110277639</c:v>
                </c:pt>
                <c:pt idx="2278">
                  <c:v>0.6509829672261439</c:v>
                </c:pt>
                <c:pt idx="2279">
                  <c:v>0.65098873014192482</c:v>
                </c:pt>
                <c:pt idx="2280">
                  <c:v>0.65111953347952944</c:v>
                </c:pt>
                <c:pt idx="2281">
                  <c:v>0.65136834339431204</c:v>
                </c:pt>
                <c:pt idx="2282">
                  <c:v>0.65149909457257293</c:v>
                </c:pt>
                <c:pt idx="2283">
                  <c:v>0.65174780514057939</c:v>
                </c:pt>
                <c:pt idx="2284">
                  <c:v>0.65187850404267222</c:v>
                </c:pt>
                <c:pt idx="2285">
                  <c:v>0.65212711504179421</c:v>
                </c:pt>
                <c:pt idx="2286">
                  <c:v>0.65225776155105397</c:v>
                </c:pt>
                <c:pt idx="2287">
                  <c:v>0.6525062727594797</c:v>
                </c:pt>
                <c:pt idx="2288">
                  <c:v>0.65263686675939814</c:v>
                </c:pt>
                <c:pt idx="2289">
                  <c:v>0.65288527795561491</c:v>
                </c:pt>
                <c:pt idx="2290">
                  <c:v>0.65301581932984121</c:v>
                </c:pt>
                <c:pt idx="2291">
                  <c:v>0.65326413029263597</c:v>
                </c:pt>
                <c:pt idx="2292">
                  <c:v>0.65337224683501227</c:v>
                </c:pt>
                <c:pt idx="2293">
                  <c:v>0.65339461892497708</c:v>
                </c:pt>
                <c:pt idx="2294">
                  <c:v>0.65351286251172236</c:v>
                </c:pt>
                <c:pt idx="2295">
                  <c:v>0.65362206088350439</c:v>
                </c:pt>
                <c:pt idx="2296">
                  <c:v>0.653688602361159</c:v>
                </c:pt>
                <c:pt idx="2297">
                  <c:v>0.65400061492179207</c:v>
                </c:pt>
                <c:pt idx="2298">
                  <c:v>0.65400485069833469</c:v>
                </c:pt>
                <c:pt idx="2299">
                  <c:v>0.65416772461199346</c:v>
                </c:pt>
                <c:pt idx="2300">
                  <c:v>0.65434174461826178</c:v>
                </c:pt>
                <c:pt idx="2301">
                  <c:v>0.65437901510945462</c:v>
                </c:pt>
                <c:pt idx="2302">
                  <c:v>0.65462904570682556</c:v>
                </c:pt>
                <c:pt idx="2303">
                  <c:v>0.65465777091941879</c:v>
                </c:pt>
                <c:pt idx="2304">
                  <c:v>0.6547572611107384</c:v>
                </c:pt>
                <c:pt idx="2305">
                  <c:v>0.65513535259035705</c:v>
                </c:pt>
                <c:pt idx="2306">
                  <c:v>0.65551328921348051</c:v>
                </c:pt>
                <c:pt idx="2307">
                  <c:v>0.6559905410218384</c:v>
                </c:pt>
                <c:pt idx="2308">
                  <c:v>0.65606157925700104</c:v>
                </c:pt>
                <c:pt idx="2309">
                  <c:v>0.65615399122560703</c:v>
                </c:pt>
                <c:pt idx="2310">
                  <c:v>0.65636745905917415</c:v>
                </c:pt>
                <c:pt idx="2311">
                  <c:v>0.65649010086139503</c:v>
                </c:pt>
                <c:pt idx="2312">
                  <c:v>0.65682608680511112</c:v>
                </c:pt>
                <c:pt idx="2313">
                  <c:v>0.65691453458964955</c:v>
                </c:pt>
                <c:pt idx="2314">
                  <c:v>0.65693562705032182</c:v>
                </c:pt>
                <c:pt idx="2315">
                  <c:v>0.65695632106480029</c:v>
                </c:pt>
                <c:pt idx="2316">
                  <c:v>0.65697741255666142</c:v>
                </c:pt>
                <c:pt idx="2317">
                  <c:v>0.65698736120381263</c:v>
                </c:pt>
                <c:pt idx="2318">
                  <c:v>0.65699850355941691</c:v>
                </c:pt>
                <c:pt idx="2319">
                  <c:v>0.6570084519758379</c:v>
                </c:pt>
                <c:pt idx="2320">
                  <c:v>0.65701108820398801</c:v>
                </c:pt>
                <c:pt idx="2321">
                  <c:v>0.65701959407300892</c:v>
                </c:pt>
                <c:pt idx="2322">
                  <c:v>0.65702954225867216</c:v>
                </c:pt>
                <c:pt idx="2323">
                  <c:v>0.65704068409737915</c:v>
                </c:pt>
                <c:pt idx="2324">
                  <c:v>0.65705063205225733</c:v>
                </c:pt>
                <c:pt idx="2325">
                  <c:v>0.65706177363246965</c:v>
                </c:pt>
                <c:pt idx="2326">
                  <c:v>0.65707132344966335</c:v>
                </c:pt>
                <c:pt idx="2327">
                  <c:v>0.65708246477622845</c:v>
                </c:pt>
                <c:pt idx="2328">
                  <c:v>0.65709241227380999</c:v>
                </c:pt>
                <c:pt idx="2329">
                  <c:v>0.65709385456796943</c:v>
                </c:pt>
                <c:pt idx="2330">
                  <c:v>0.65714125948831625</c:v>
                </c:pt>
                <c:pt idx="2331">
                  <c:v>0.65717661339384603</c:v>
                </c:pt>
                <c:pt idx="2332">
                  <c:v>0.65720491747043219</c:v>
                </c:pt>
                <c:pt idx="2333">
                  <c:v>0.65729725626349511</c:v>
                </c:pt>
                <c:pt idx="2334">
                  <c:v>0.65730208017071612</c:v>
                </c:pt>
                <c:pt idx="2335">
                  <c:v>0.65733343088322493</c:v>
                </c:pt>
                <c:pt idx="2336">
                  <c:v>0.65736001756972406</c:v>
                </c:pt>
                <c:pt idx="2337">
                  <c:v>0.65747700500033046</c:v>
                </c:pt>
                <c:pt idx="2338">
                  <c:v>0.65759624017636553</c:v>
                </c:pt>
                <c:pt idx="2339">
                  <c:v>0.65767429977702674</c:v>
                </c:pt>
                <c:pt idx="2340">
                  <c:v>0.6576865256565757</c:v>
                </c:pt>
                <c:pt idx="2341">
                  <c:v>0.65772787896451257</c:v>
                </c:pt>
                <c:pt idx="2342">
                  <c:v>0.65778990538020943</c:v>
                </c:pt>
                <c:pt idx="2343">
                  <c:v>0.65787260064591147</c:v>
                </c:pt>
                <c:pt idx="2344">
                  <c:v>0.65793461712685541</c:v>
                </c:pt>
                <c:pt idx="2345">
                  <c:v>0.65797315914984145</c:v>
                </c:pt>
                <c:pt idx="2346">
                  <c:v>0.65799941380343985</c:v>
                </c:pt>
                <c:pt idx="2347">
                  <c:v>0.65801729914086815</c:v>
                </c:pt>
                <c:pt idx="2348">
                  <c:v>0.65805118619413683</c:v>
                </c:pt>
                <c:pt idx="2349">
                  <c:v>0.65812064100252932</c:v>
                </c:pt>
                <c:pt idx="2350">
                  <c:v>0.65814569055181105</c:v>
                </c:pt>
                <c:pt idx="2351">
                  <c:v>0.65832530435986181</c:v>
                </c:pt>
                <c:pt idx="2352">
                  <c:v>0.65833325143719068</c:v>
                </c:pt>
                <c:pt idx="2353">
                  <c:v>0.65833801964991256</c:v>
                </c:pt>
                <c:pt idx="2354">
                  <c:v>0.65834596661495359</c:v>
                </c:pt>
                <c:pt idx="2355">
                  <c:v>0.65834756484569978</c:v>
                </c:pt>
                <c:pt idx="2356">
                  <c:v>0.65834992076421772</c:v>
                </c:pt>
                <c:pt idx="2357">
                  <c:v>0.65835391350980865</c:v>
                </c:pt>
                <c:pt idx="2358">
                  <c:v>0.65835868161304356</c:v>
                </c:pt>
                <c:pt idx="2359">
                  <c:v>0.65836662839559978</c:v>
                </c:pt>
                <c:pt idx="2360">
                  <c:v>0.65837457510796404</c:v>
                </c:pt>
                <c:pt idx="2361">
                  <c:v>0.65837934310169932</c:v>
                </c:pt>
                <c:pt idx="2362">
                  <c:v>0.65838728970174976</c:v>
                </c:pt>
                <c:pt idx="2363">
                  <c:v>0.65839523623160012</c:v>
                </c:pt>
                <c:pt idx="2364">
                  <c:v>0.65839619433050989</c:v>
                </c:pt>
                <c:pt idx="2365">
                  <c:v>0.65840000411582333</c:v>
                </c:pt>
                <c:pt idx="2366">
                  <c:v>0.658407950533347</c:v>
                </c:pt>
                <c:pt idx="2367">
                  <c:v>0.6584158968806626</c:v>
                </c:pt>
                <c:pt idx="2368">
                  <c:v>0.65841685495756386</c:v>
                </c:pt>
                <c:pt idx="2369">
                  <c:v>0.65842066465536098</c:v>
                </c:pt>
                <c:pt idx="2370">
                  <c:v>0.658427915183598</c:v>
                </c:pt>
                <c:pt idx="2371">
                  <c:v>0.65842861089033711</c:v>
                </c:pt>
                <c:pt idx="2372">
                  <c:v>0.65843655705509685</c:v>
                </c:pt>
                <c:pt idx="2373">
                  <c:v>0.65843751510998694</c:v>
                </c:pt>
                <c:pt idx="2374">
                  <c:v>0.65844132472025796</c:v>
                </c:pt>
                <c:pt idx="2375">
                  <c:v>0.65844927077266324</c:v>
                </c:pt>
                <c:pt idx="2376">
                  <c:v>0.65845721675484625</c:v>
                </c:pt>
                <c:pt idx="2377">
                  <c:v>0.65845817478772284</c:v>
                </c:pt>
                <c:pt idx="2378">
                  <c:v>0.65846198431045744</c:v>
                </c:pt>
                <c:pt idx="2379">
                  <c:v>0.658469930180275</c:v>
                </c:pt>
                <c:pt idx="2380">
                  <c:v>0.65847469766846456</c:v>
                </c:pt>
                <c:pt idx="2381">
                  <c:v>0.65847787597986018</c:v>
                </c:pt>
                <c:pt idx="2382">
                  <c:v>0.65847883399072071</c:v>
                </c:pt>
                <c:pt idx="2383">
                  <c:v>0.65848264342590901</c:v>
                </c:pt>
                <c:pt idx="2384">
                  <c:v>0.65849058911311587</c:v>
                </c:pt>
                <c:pt idx="2385">
                  <c:v>0.65849535649173518</c:v>
                </c:pt>
                <c:pt idx="2386">
                  <c:v>0.65849949271892416</c:v>
                </c:pt>
                <c:pt idx="2387">
                  <c:v>0.65850330206655594</c:v>
                </c:pt>
                <c:pt idx="2388">
                  <c:v>0.65851124757113122</c:v>
                </c:pt>
                <c:pt idx="2389">
                  <c:v>0.65851601484016775</c:v>
                </c:pt>
                <c:pt idx="2390">
                  <c:v>0.65852015097227867</c:v>
                </c:pt>
                <c:pt idx="2391">
                  <c:v>0.65854080875072962</c:v>
                </c:pt>
                <c:pt idx="2392">
                  <c:v>0.65872652468863557</c:v>
                </c:pt>
                <c:pt idx="2393">
                  <c:v>0.65880448641465517</c:v>
                </c:pt>
                <c:pt idx="2394">
                  <c:v>0.65882703329242831</c:v>
                </c:pt>
                <c:pt idx="2395">
                  <c:v>0.65884529046226292</c:v>
                </c:pt>
                <c:pt idx="2396">
                  <c:v>0.6589072399207816</c:v>
                </c:pt>
                <c:pt idx="2397">
                  <c:v>0.65898740877984707</c:v>
                </c:pt>
                <c:pt idx="2398">
                  <c:v>0.65898983253560417</c:v>
                </c:pt>
                <c:pt idx="2399">
                  <c:v>0.65905653639381767</c:v>
                </c:pt>
                <c:pt idx="2400">
                  <c:v>0.65906924132699873</c:v>
                </c:pt>
                <c:pt idx="2401">
                  <c:v>0.65907718181862518</c:v>
                </c:pt>
                <c:pt idx="2402">
                  <c:v>0.65908194607978621</c:v>
                </c:pt>
                <c:pt idx="2403">
                  <c:v>0.65908988645866007</c:v>
                </c:pt>
                <c:pt idx="2404">
                  <c:v>0.65909306259051847</c:v>
                </c:pt>
                <c:pt idx="2405">
                  <c:v>0.65909425559073531</c:v>
                </c:pt>
                <c:pt idx="2406">
                  <c:v>0.65909465065216732</c:v>
                </c:pt>
                <c:pt idx="2407">
                  <c:v>0.65909782676705775</c:v>
                </c:pt>
                <c:pt idx="2408">
                  <c:v>0.65910259091827905</c:v>
                </c:pt>
                <c:pt idx="2409">
                  <c:v>0.65910297059271272</c:v>
                </c:pt>
                <c:pt idx="2410">
                  <c:v>0.65910735504412754</c:v>
                </c:pt>
                <c:pt idx="2411">
                  <c:v>0.65911053111391327</c:v>
                </c:pt>
                <c:pt idx="2412">
                  <c:v>0.65911529519747292</c:v>
                </c:pt>
                <c:pt idx="2413">
                  <c:v>0.65911847123906531</c:v>
                </c:pt>
                <c:pt idx="2414">
                  <c:v>0.65912323528033401</c:v>
                </c:pt>
                <c:pt idx="2415">
                  <c:v>0.65912799929622723</c:v>
                </c:pt>
                <c:pt idx="2416">
                  <c:v>0.65913117529270782</c:v>
                </c:pt>
                <c:pt idx="2417">
                  <c:v>0.6591359392663072</c:v>
                </c:pt>
                <c:pt idx="2418">
                  <c:v>0.65913911523459123</c:v>
                </c:pt>
                <c:pt idx="2419">
                  <c:v>0.65914070321452933</c:v>
                </c:pt>
                <c:pt idx="2420">
                  <c:v>0.6591438791658949</c:v>
                </c:pt>
                <c:pt idx="2421">
                  <c:v>0.65914864307182031</c:v>
                </c:pt>
                <c:pt idx="2422">
                  <c:v>0.6591518189949872</c:v>
                </c:pt>
                <c:pt idx="2423">
                  <c:v>0.65915658285861389</c:v>
                </c:pt>
                <c:pt idx="2424">
                  <c:v>0.65915975875358113</c:v>
                </c:pt>
                <c:pt idx="2425">
                  <c:v>0.65916134669686044</c:v>
                </c:pt>
                <c:pt idx="2426">
                  <c:v>0.65916452257490721</c:v>
                </c:pt>
                <c:pt idx="2427">
                  <c:v>0.65916928637085204</c:v>
                </c:pt>
                <c:pt idx="2428">
                  <c:v>0.65917246222069714</c:v>
                </c:pt>
                <c:pt idx="2429">
                  <c:v>0.65917683094938218</c:v>
                </c:pt>
                <c:pt idx="2430">
                  <c:v>0.65917722597433848</c:v>
                </c:pt>
                <c:pt idx="2431">
                  <c:v>0.65918040179598059</c:v>
                </c:pt>
                <c:pt idx="2432">
                  <c:v>0.65918089955701764</c:v>
                </c:pt>
                <c:pt idx="2433">
                  <c:v>0.65918198970259689</c:v>
                </c:pt>
                <c:pt idx="2434">
                  <c:v>0.65918516550731665</c:v>
                </c:pt>
                <c:pt idx="2435">
                  <c:v>0.65918992919326846</c:v>
                </c:pt>
                <c:pt idx="2436">
                  <c:v>0.65919310496978323</c:v>
                </c:pt>
                <c:pt idx="2437">
                  <c:v>0.65919786861342677</c:v>
                </c:pt>
                <c:pt idx="2438">
                  <c:v>0.65920104436173332</c:v>
                </c:pt>
                <c:pt idx="2439">
                  <c:v>0.6592026322316844</c:v>
                </c:pt>
                <c:pt idx="2440">
                  <c:v>0.65920580796306671</c:v>
                </c:pt>
                <c:pt idx="2441">
                  <c:v>0.65921057153901297</c:v>
                </c:pt>
                <c:pt idx="2442">
                  <c:v>0.65921374724218917</c:v>
                </c:pt>
                <c:pt idx="2443">
                  <c:v>0.65921851077582228</c:v>
                </c:pt>
                <c:pt idx="2444">
                  <c:v>0.65922327428406657</c:v>
                </c:pt>
                <c:pt idx="2445">
                  <c:v>0.659226449942107</c:v>
                </c:pt>
                <c:pt idx="2446">
                  <c:v>0.65923121340803514</c:v>
                </c:pt>
                <c:pt idx="2447">
                  <c:v>0.65923438903786424</c:v>
                </c:pt>
                <c:pt idx="2448">
                  <c:v>0.65923915246147446</c:v>
                </c:pt>
                <c:pt idx="2449">
                  <c:v>0.659243915859693</c:v>
                </c:pt>
                <c:pt idx="2450">
                  <c:v>0.65924709144438132</c:v>
                </c:pt>
                <c:pt idx="2451">
                  <c:v>0.65925185480027881</c:v>
                </c:pt>
                <c:pt idx="2452">
                  <c:v>0.65925979367032717</c:v>
                </c:pt>
                <c:pt idx="2453">
                  <c:v>0.65926455695850728</c:v>
                </c:pt>
                <c:pt idx="2454">
                  <c:v>0.65927249571568936</c:v>
                </c:pt>
                <c:pt idx="2455">
                  <c:v>0.65928519758045501</c:v>
                </c:pt>
                <c:pt idx="2456">
                  <c:v>0.65931853911611982</c:v>
                </c:pt>
                <c:pt idx="2457">
                  <c:v>0.65943443095925947</c:v>
                </c:pt>
                <c:pt idx="2458">
                  <c:v>0.65944713052031023</c:v>
                </c:pt>
                <c:pt idx="2459">
                  <c:v>0.65945506765416384</c:v>
                </c:pt>
                <c:pt idx="2460">
                  <c:v>0.65945982990059049</c:v>
                </c:pt>
                <c:pt idx="2461">
                  <c:v>0.65946776692145614</c:v>
                </c:pt>
                <c:pt idx="2462">
                  <c:v>0.65947252910008758</c:v>
                </c:pt>
                <c:pt idx="2463">
                  <c:v>0.65947570387170007</c:v>
                </c:pt>
                <c:pt idx="2464">
                  <c:v>0.65948046600795718</c:v>
                </c:pt>
                <c:pt idx="2465">
                  <c:v>0.65948840284520016</c:v>
                </c:pt>
                <c:pt idx="2466">
                  <c:v>0.65948878235567143</c:v>
                </c:pt>
                <c:pt idx="2467">
                  <c:v>0.65949316491365439</c:v>
                </c:pt>
                <c:pt idx="2468">
                  <c:v>0.65949395858927451</c:v>
                </c:pt>
                <c:pt idx="2469">
                  <c:v>0.65949633961181364</c:v>
                </c:pt>
                <c:pt idx="2470">
                  <c:v>0.65950110163788855</c:v>
                </c:pt>
                <c:pt idx="2471">
                  <c:v>0.65950903829148633</c:v>
                </c:pt>
                <c:pt idx="2472">
                  <c:v>0.65951380024975059</c:v>
                </c:pt>
                <c:pt idx="2473">
                  <c:v>0.65952173679032855</c:v>
                </c:pt>
                <c:pt idx="2474">
                  <c:v>0.65952967326026402</c:v>
                </c:pt>
                <c:pt idx="2475">
                  <c:v>0.65953443510832588</c:v>
                </c:pt>
                <c:pt idx="2476">
                  <c:v>0.65953522874721549</c:v>
                </c:pt>
                <c:pt idx="2477">
                  <c:v>0.65953651994812956</c:v>
                </c:pt>
                <c:pt idx="2478">
                  <c:v>0.65954237146522676</c:v>
                </c:pt>
                <c:pt idx="2479">
                  <c:v>0.65955030775147705</c:v>
                </c:pt>
                <c:pt idx="2480">
                  <c:v>0.65955506948932408</c:v>
                </c:pt>
                <c:pt idx="2481">
                  <c:v>0.65955586310984415</c:v>
                </c:pt>
                <c:pt idx="2482">
                  <c:v>0.6595630056625269</c:v>
                </c:pt>
                <c:pt idx="2483">
                  <c:v>0.65957094176507125</c:v>
                </c:pt>
                <c:pt idx="2484">
                  <c:v>0.65957570339269056</c:v>
                </c:pt>
                <c:pt idx="2485">
                  <c:v>0.65958363938217468</c:v>
                </c:pt>
                <c:pt idx="2486">
                  <c:v>0.65958840094195559</c:v>
                </c:pt>
                <c:pt idx="2487">
                  <c:v>0.65959157530099199</c:v>
                </c:pt>
                <c:pt idx="2488">
                  <c:v>0.65959633681837138</c:v>
                </c:pt>
                <c:pt idx="2489">
                  <c:v>0.65959713040214429</c:v>
                </c:pt>
                <c:pt idx="2490">
                  <c:v>0.65960427262411359</c:v>
                </c:pt>
                <c:pt idx="2491">
                  <c:v>0.65960903407364679</c:v>
                </c:pt>
                <c:pt idx="2492">
                  <c:v>0.65961220835918311</c:v>
                </c:pt>
                <c:pt idx="2493">
                  <c:v>0.65961696976631001</c:v>
                </c:pt>
                <c:pt idx="2494">
                  <c:v>0.65961776333170929</c:v>
                </c:pt>
                <c:pt idx="2495">
                  <c:v>0.65962490538829355</c:v>
                </c:pt>
                <c:pt idx="2496">
                  <c:v>0.65962966672756651</c:v>
                </c:pt>
                <c:pt idx="2497">
                  <c:v>0.65963760223645618</c:v>
                </c:pt>
                <c:pt idx="2498">
                  <c:v>0.65965029890365834</c:v>
                </c:pt>
                <c:pt idx="2499">
                  <c:v>0.65966496187336787</c:v>
                </c:pt>
                <c:pt idx="2500">
                  <c:v>0.65967965925340555</c:v>
                </c:pt>
                <c:pt idx="2501">
                  <c:v>0.6597296489729827</c:v>
                </c:pt>
                <c:pt idx="2502">
                  <c:v>0.65976218045731794</c:v>
                </c:pt>
                <c:pt idx="2503">
                  <c:v>0.65977090821422812</c:v>
                </c:pt>
                <c:pt idx="2504">
                  <c:v>0.65979947118382842</c:v>
                </c:pt>
                <c:pt idx="2505">
                  <c:v>0.65982009942496511</c:v>
                </c:pt>
                <c:pt idx="2506">
                  <c:v>0.65982406633958646</c:v>
                </c:pt>
                <c:pt idx="2507">
                  <c:v>0.65984072718777487</c:v>
                </c:pt>
                <c:pt idx="2508">
                  <c:v>0.65986135447220118</c:v>
                </c:pt>
                <c:pt idx="2509">
                  <c:v>0.65986532120282715</c:v>
                </c:pt>
                <c:pt idx="2510">
                  <c:v>0.65987404794789872</c:v>
                </c:pt>
                <c:pt idx="2511">
                  <c:v>0.65987802150373887</c:v>
                </c:pt>
                <c:pt idx="2512">
                  <c:v>0.65988198127819031</c:v>
                </c:pt>
                <c:pt idx="2513">
                  <c:v>0.65989467445943772</c:v>
                </c:pt>
                <c:pt idx="2514">
                  <c:v>0.65990260760568775</c:v>
                </c:pt>
                <c:pt idx="2515">
                  <c:v>0.65991262464035072</c:v>
                </c:pt>
                <c:pt idx="2516">
                  <c:v>0.65991530049244984</c:v>
                </c:pt>
                <c:pt idx="2517">
                  <c:v>0.65992323345463721</c:v>
                </c:pt>
                <c:pt idx="2518">
                  <c:v>0.65993592604688456</c:v>
                </c:pt>
                <c:pt idx="2519">
                  <c:v>0.65994385882498852</c:v>
                </c:pt>
                <c:pt idx="2520">
                  <c:v>0.6599565511226857</c:v>
                </c:pt>
                <c:pt idx="2521">
                  <c:v>0.65997717571979919</c:v>
                </c:pt>
                <c:pt idx="2522">
                  <c:v>0.65998114881463732</c:v>
                </c:pt>
                <c:pt idx="2523">
                  <c:v>0.66002038917555683</c:v>
                </c:pt>
                <c:pt idx="2524">
                  <c:v>0.66008426415672461</c:v>
                </c:pt>
                <c:pt idx="2525">
                  <c:v>0.66009177484118065</c:v>
                </c:pt>
                <c:pt idx="2526">
                  <c:v>0.66012550694077299</c:v>
                </c:pt>
                <c:pt idx="2527">
                  <c:v>0.66014612761412739</c:v>
                </c:pt>
                <c:pt idx="2528">
                  <c:v>0.660162775543919</c:v>
                </c:pt>
                <c:pt idx="2529">
                  <c:v>0.66016674780829576</c:v>
                </c:pt>
                <c:pt idx="2530">
                  <c:v>0.6601873675232236</c:v>
                </c:pt>
                <c:pt idx="2531">
                  <c:v>0.66019963562249784</c:v>
                </c:pt>
                <c:pt idx="2532">
                  <c:v>0.66025476790568915</c:v>
                </c:pt>
                <c:pt idx="2533">
                  <c:v>0.66028857027388055</c:v>
                </c:pt>
                <c:pt idx="2534">
                  <c:v>0.66043238131497795</c:v>
                </c:pt>
                <c:pt idx="2535">
                  <c:v>0.66049301399727411</c:v>
                </c:pt>
                <c:pt idx="2536">
                  <c:v>0.6605985203486695</c:v>
                </c:pt>
                <c:pt idx="2537">
                  <c:v>0.66066435652029376</c:v>
                </c:pt>
                <c:pt idx="2538">
                  <c:v>0.66066827419889851</c:v>
                </c:pt>
                <c:pt idx="2539">
                  <c:v>0.6607015638686502</c:v>
                </c:pt>
                <c:pt idx="2540">
                  <c:v>0.66078399003335175</c:v>
                </c:pt>
                <c:pt idx="2541">
                  <c:v>0.66082689612664214</c:v>
                </c:pt>
                <c:pt idx="2542">
                  <c:v>0.66093052204153935</c:v>
                </c:pt>
                <c:pt idx="2543">
                  <c:v>0.66118185741190083</c:v>
                </c:pt>
                <c:pt idx="2544">
                  <c:v>0.66118246627507571</c:v>
                </c:pt>
                <c:pt idx="2545">
                  <c:v>0.66132833024504667</c:v>
                </c:pt>
                <c:pt idx="2546">
                  <c:v>0.66137026155902201</c:v>
                </c:pt>
                <c:pt idx="2547">
                  <c:v>0.6614022816648033</c:v>
                </c:pt>
                <c:pt idx="2548">
                  <c:v>0.66141544954046416</c:v>
                </c:pt>
                <c:pt idx="2549">
                  <c:v>0.66147321488628941</c:v>
                </c:pt>
                <c:pt idx="2550">
                  <c:v>0.66155300826260188</c:v>
                </c:pt>
                <c:pt idx="2551">
                  <c:v>0.66155556886041289</c:v>
                </c:pt>
                <c:pt idx="2552">
                  <c:v>0.66155726334968645</c:v>
                </c:pt>
                <c:pt idx="2553">
                  <c:v>0.66161963220130104</c:v>
                </c:pt>
                <c:pt idx="2554">
                  <c:v>0.66163791510840364</c:v>
                </c:pt>
                <c:pt idx="2555">
                  <c:v>0.66166200817079579</c:v>
                </c:pt>
                <c:pt idx="2556">
                  <c:v>0.66183191870731495</c:v>
                </c:pt>
                <c:pt idx="2557">
                  <c:v>0.66191253823379292</c:v>
                </c:pt>
                <c:pt idx="2558">
                  <c:v>0.6619189880101608</c:v>
                </c:pt>
                <c:pt idx="2559">
                  <c:v>0.66193250879452681</c:v>
                </c:pt>
                <c:pt idx="2560">
                  <c:v>0.66195098595686663</c:v>
                </c:pt>
                <c:pt idx="2561">
                  <c:v>0.66209893522528274</c:v>
                </c:pt>
                <c:pt idx="2562">
                  <c:v>0.66230759342008694</c:v>
                </c:pt>
                <c:pt idx="2563">
                  <c:v>0.66232606265344718</c:v>
                </c:pt>
                <c:pt idx="2564">
                  <c:v>0.66240083315084797</c:v>
                </c:pt>
                <c:pt idx="2565">
                  <c:v>0.66241146425721364</c:v>
                </c:pt>
                <c:pt idx="2566">
                  <c:v>0.66242140055542331</c:v>
                </c:pt>
                <c:pt idx="2567">
                  <c:v>0.66247518993510768</c:v>
                </c:pt>
                <c:pt idx="2568">
                  <c:v>0.66250366532171823</c:v>
                </c:pt>
                <c:pt idx="2569">
                  <c:v>0.66251632075042211</c:v>
                </c:pt>
                <c:pt idx="2570">
                  <c:v>0.6625859223222188</c:v>
                </c:pt>
                <c:pt idx="2571">
                  <c:v>0.66259584688702133</c:v>
                </c:pt>
                <c:pt idx="2572">
                  <c:v>0.66266817155349067</c:v>
                </c:pt>
                <c:pt idx="2573">
                  <c:v>0.66266900773082293</c:v>
                </c:pt>
                <c:pt idx="2574">
                  <c:v>0.66270097818885088</c:v>
                </c:pt>
                <c:pt idx="2575">
                  <c:v>0.6628326466946316</c:v>
                </c:pt>
                <c:pt idx="2576">
                  <c:v>0.66285320389984181</c:v>
                </c:pt>
                <c:pt idx="2577">
                  <c:v>0.66286585424596645</c:v>
                </c:pt>
                <c:pt idx="2578">
                  <c:v>0.66287376061877779</c:v>
                </c:pt>
                <c:pt idx="2579">
                  <c:v>0.66287850440792939</c:v>
                </c:pt>
                <c:pt idx="2580">
                  <c:v>0.66288641066563203</c:v>
                </c:pt>
                <c:pt idx="2581">
                  <c:v>0.66288810257443931</c:v>
                </c:pt>
                <c:pt idx="2582">
                  <c:v>0.66289040911298092</c:v>
                </c:pt>
                <c:pt idx="2583">
                  <c:v>0.66289431685138578</c:v>
                </c:pt>
                <c:pt idx="2584">
                  <c:v>0.66289906052830028</c:v>
                </c:pt>
                <c:pt idx="2585">
                  <c:v>0.66290696659893467</c:v>
                </c:pt>
                <c:pt idx="2586">
                  <c:v>0.66291961616227735</c:v>
                </c:pt>
                <c:pt idx="2587">
                  <c:v>0.66292752204582284</c:v>
                </c:pt>
                <c:pt idx="2588">
                  <c:v>0.66293226554140305</c:v>
                </c:pt>
                <c:pt idx="2589">
                  <c:v>0.66294017130980676</c:v>
                </c:pt>
                <c:pt idx="2590">
                  <c:v>0.66294807700624281</c:v>
                </c:pt>
                <c:pt idx="2591">
                  <c:v>0.66295009183247178</c:v>
                </c:pt>
                <c:pt idx="2592">
                  <c:v>0.66295282038955361</c:v>
                </c:pt>
                <c:pt idx="2593">
                  <c:v>0.66296072597083511</c:v>
                </c:pt>
                <c:pt idx="2594">
                  <c:v>0.66296863148014107</c:v>
                </c:pt>
                <c:pt idx="2595">
                  <c:v>0.66297337475117002</c:v>
                </c:pt>
                <c:pt idx="2596">
                  <c:v>0.66298128014530877</c:v>
                </c:pt>
                <c:pt idx="2597">
                  <c:v>0.6629891854674641</c:v>
                </c:pt>
                <c:pt idx="2598">
                  <c:v>0.66299392862619877</c:v>
                </c:pt>
                <c:pt idx="2599">
                  <c:v>0.66300183383317424</c:v>
                </c:pt>
                <c:pt idx="2600">
                  <c:v>0.66300973896815818</c:v>
                </c:pt>
                <c:pt idx="2601">
                  <c:v>0.66301448201458624</c:v>
                </c:pt>
                <c:pt idx="2602">
                  <c:v>0.66302238703437766</c:v>
                </c:pt>
                <c:pt idx="2603">
                  <c:v>0.66302322287095594</c:v>
                </c:pt>
                <c:pt idx="2604">
                  <c:v>0.66302713001168978</c:v>
                </c:pt>
                <c:pt idx="2605">
                  <c:v>0.6630350349162808</c:v>
                </c:pt>
                <c:pt idx="2606">
                  <c:v>0.66303977782446843</c:v>
                </c:pt>
                <c:pt idx="2607">
                  <c:v>0.66304293974886563</c:v>
                </c:pt>
                <c:pt idx="2608">
                  <c:v>0.66304768261385116</c:v>
                </c:pt>
                <c:pt idx="2609">
                  <c:v>0.66305242545291154</c:v>
                </c:pt>
                <c:pt idx="2610">
                  <c:v>0.66305558733122494</c:v>
                </c:pt>
                <c:pt idx="2611">
                  <c:v>0.66305727891040345</c:v>
                </c:pt>
                <c:pt idx="2612">
                  <c:v>0.66306033012707843</c:v>
                </c:pt>
                <c:pt idx="2613">
                  <c:v>0.66306507289700878</c:v>
                </c:pt>
                <c:pt idx="2614">
                  <c:v>0.66306823472923115</c:v>
                </c:pt>
                <c:pt idx="2615">
                  <c:v>0.66307297745594973</c:v>
                </c:pt>
                <c:pt idx="2616">
                  <c:v>0.66307573223772232</c:v>
                </c:pt>
                <c:pt idx="2617">
                  <c:v>0.66308048672023823</c:v>
                </c:pt>
                <c:pt idx="2618">
                  <c:v>0.66308562460045495</c:v>
                </c:pt>
                <c:pt idx="2619">
                  <c:v>0.66308878635777613</c:v>
                </c:pt>
                <c:pt idx="2620">
                  <c:v>0.66309352897214047</c:v>
                </c:pt>
                <c:pt idx="2621">
                  <c:v>0.66309542577250602</c:v>
                </c:pt>
                <c:pt idx="2622">
                  <c:v>0.66310103805852916</c:v>
                </c:pt>
                <c:pt idx="2623">
                  <c:v>0.66310617581702058</c:v>
                </c:pt>
                <c:pt idx="2624">
                  <c:v>0.66310933749943235</c:v>
                </c:pt>
                <c:pt idx="2625">
                  <c:v>0.66311408000143235</c:v>
                </c:pt>
                <c:pt idx="2626">
                  <c:v>0.66312158890989936</c:v>
                </c:pt>
                <c:pt idx="2627">
                  <c:v>0.66312672654665239</c:v>
                </c:pt>
                <c:pt idx="2628">
                  <c:v>0.66313463054376753</c:v>
                </c:pt>
                <c:pt idx="2629">
                  <c:v>0.66314213927429566</c:v>
                </c:pt>
                <c:pt idx="2630">
                  <c:v>0.66314727678929675</c:v>
                </c:pt>
                <c:pt idx="2631">
                  <c:v>0.66315518059909473</c:v>
                </c:pt>
                <c:pt idx="2632">
                  <c:v>0.66316268915166421</c:v>
                </c:pt>
                <c:pt idx="2633">
                  <c:v>0.66316782654489992</c:v>
                </c:pt>
                <c:pt idx="2634">
                  <c:v>0.6631757301673602</c:v>
                </c:pt>
                <c:pt idx="2635">
                  <c:v>0.66318047230624333</c:v>
                </c:pt>
                <c:pt idx="2636">
                  <c:v>0.66318323854195338</c:v>
                </c:pt>
                <c:pt idx="2637">
                  <c:v>0.6631883758134085</c:v>
                </c:pt>
                <c:pt idx="2638">
                  <c:v>0.66319627924851043</c:v>
                </c:pt>
                <c:pt idx="2639">
                  <c:v>0.66320102127497471</c:v>
                </c:pt>
                <c:pt idx="2640">
                  <c:v>0.66320892459476888</c:v>
                </c:pt>
                <c:pt idx="2641">
                  <c:v>0.66321682784249192</c:v>
                </c:pt>
                <c:pt idx="2642">
                  <c:v>0.66322156975652513</c:v>
                </c:pt>
                <c:pt idx="2643">
                  <c:v>0.66322947288892764</c:v>
                </c:pt>
                <c:pt idx="2644">
                  <c:v>0.66324211775084074</c:v>
                </c:pt>
                <c:pt idx="2645">
                  <c:v>0.6632958563551079</c:v>
                </c:pt>
                <c:pt idx="2646">
                  <c:v>0.66330850024807209</c:v>
                </c:pt>
                <c:pt idx="2647">
                  <c:v>0.66331640258743607</c:v>
                </c:pt>
                <c:pt idx="2648">
                  <c:v>0.66332114395643549</c:v>
                </c:pt>
                <c:pt idx="2649">
                  <c:v>0.66332473836293759</c:v>
                </c:pt>
                <c:pt idx="2650">
                  <c:v>0.66332904618041777</c:v>
                </c:pt>
                <c:pt idx="2651">
                  <c:v>0.66333131159493375</c:v>
                </c:pt>
                <c:pt idx="2652">
                  <c:v>0.66333378748018768</c:v>
                </c:pt>
                <c:pt idx="2653">
                  <c:v>0.66333694833228241</c:v>
                </c:pt>
                <c:pt idx="2654">
                  <c:v>0.66334168958878037</c:v>
                </c:pt>
                <c:pt idx="2655">
                  <c:v>0.66334959162524876</c:v>
                </c:pt>
                <c:pt idx="2656">
                  <c:v>0.66335433281250766</c:v>
                </c:pt>
                <c:pt idx="2657">
                  <c:v>0.66335749358959351</c:v>
                </c:pt>
                <c:pt idx="2658">
                  <c:v>0.6633622347335757</c:v>
                </c:pt>
                <c:pt idx="2659">
                  <c:v>0.66337013658251132</c:v>
                </c:pt>
                <c:pt idx="2660">
                  <c:v>0.66337487765724701</c:v>
                </c:pt>
                <c:pt idx="2661">
                  <c:v>0.66337729350493091</c:v>
                </c:pt>
                <c:pt idx="2662">
                  <c:v>0.66338277939076973</c:v>
                </c:pt>
                <c:pt idx="2663">
                  <c:v>0.66339068105215238</c:v>
                </c:pt>
                <c:pt idx="2664">
                  <c:v>0.66339542201435231</c:v>
                </c:pt>
                <c:pt idx="2665">
                  <c:v>0.66340332356030918</c:v>
                </c:pt>
                <c:pt idx="2666">
                  <c:v>0.66341122503411998</c:v>
                </c:pt>
                <c:pt idx="2667">
                  <c:v>0.66341596588376994</c:v>
                </c:pt>
                <c:pt idx="2668">
                  <c:v>0.66342386724214042</c:v>
                </c:pt>
                <c:pt idx="2669">
                  <c:v>0.66343176852835684</c:v>
                </c:pt>
                <c:pt idx="2670">
                  <c:v>0.66343187912488377</c:v>
                </c:pt>
                <c:pt idx="2671">
                  <c:v>0.66343403367402287</c:v>
                </c:pt>
                <c:pt idx="2672">
                  <c:v>0.66343650926544639</c:v>
                </c:pt>
                <c:pt idx="2673">
                  <c:v>0.66344441043620994</c:v>
                </c:pt>
                <c:pt idx="2674">
                  <c:v>0.66345032447518637</c:v>
                </c:pt>
                <c:pt idx="2675">
                  <c:v>0.66345231153481155</c:v>
                </c:pt>
                <c:pt idx="2676">
                  <c:v>0.66345705215932826</c:v>
                </c:pt>
                <c:pt idx="2677">
                  <c:v>0.66346495314246423</c:v>
                </c:pt>
                <c:pt idx="2678">
                  <c:v>0.66347285405343048</c:v>
                </c:pt>
                <c:pt idx="2679">
                  <c:v>0.66347759456536204</c:v>
                </c:pt>
                <c:pt idx="2680">
                  <c:v>0.66348549536085</c:v>
                </c:pt>
                <c:pt idx="2681">
                  <c:v>0.66349023580349431</c:v>
                </c:pt>
                <c:pt idx="2682">
                  <c:v>0.66349813648349421</c:v>
                </c:pt>
                <c:pt idx="2683">
                  <c:v>0.66350761720422646</c:v>
                </c:pt>
                <c:pt idx="2684">
                  <c:v>0.66351077742135267</c:v>
                </c:pt>
                <c:pt idx="2685">
                  <c:v>0.66351620255742794</c:v>
                </c:pt>
                <c:pt idx="2686">
                  <c:v>0.66352815840917745</c:v>
                </c:pt>
                <c:pt idx="2687">
                  <c:v>0.66356449934542161</c:v>
                </c:pt>
                <c:pt idx="2688">
                  <c:v>0.66357713931293816</c:v>
                </c:pt>
                <c:pt idx="2689">
                  <c:v>0.66358503919876277</c:v>
                </c:pt>
                <c:pt idx="2690">
                  <c:v>0.66358977909559091</c:v>
                </c:pt>
                <c:pt idx="2691">
                  <c:v>0.66359451896641852</c:v>
                </c:pt>
                <c:pt idx="2692">
                  <c:v>0.66359767886586629</c:v>
                </c:pt>
                <c:pt idx="2693">
                  <c:v>0.66360241869336367</c:v>
                </c:pt>
                <c:pt idx="2694">
                  <c:v>0.66360557856392266</c:v>
                </c:pt>
                <c:pt idx="2695">
                  <c:v>0.66361031834808593</c:v>
                </c:pt>
                <c:pt idx="2696">
                  <c:v>0.66361821793058018</c:v>
                </c:pt>
                <c:pt idx="2697">
                  <c:v>0.66362295764540524</c:v>
                </c:pt>
                <c:pt idx="2698">
                  <c:v>0.66362611744084765</c:v>
                </c:pt>
                <c:pt idx="2699">
                  <c:v>0.66363085711233372</c:v>
                </c:pt>
                <c:pt idx="2700">
                  <c:v>0.66363875650702842</c:v>
                </c:pt>
                <c:pt idx="2701">
                  <c:v>0.66364349610916662</c:v>
                </c:pt>
                <c:pt idx="2702">
                  <c:v>0.66364665582948423</c:v>
                </c:pt>
                <c:pt idx="2703">
                  <c:v>0.66365139538828077</c:v>
                </c:pt>
                <c:pt idx="2704">
                  <c:v>0.66365929459515338</c:v>
                </c:pt>
                <c:pt idx="2705">
                  <c:v>0.66366403408459451</c:v>
                </c:pt>
                <c:pt idx="2706">
                  <c:v>0.66366719372977911</c:v>
                </c:pt>
                <c:pt idx="2707">
                  <c:v>0.66367193317587392</c:v>
                </c:pt>
                <c:pt idx="2708">
                  <c:v>0.66367667259595686</c:v>
                </c:pt>
                <c:pt idx="2709">
                  <c:v>0.66367983219490378</c:v>
                </c:pt>
                <c:pt idx="2710">
                  <c:v>0.66368457157163552</c:v>
                </c:pt>
                <c:pt idx="2711">
                  <c:v>0.66369247047505953</c:v>
                </c:pt>
                <c:pt idx="2712">
                  <c:v>0.66369720978242541</c:v>
                </c:pt>
                <c:pt idx="2713">
                  <c:v>0.66369922286632055</c:v>
                </c:pt>
                <c:pt idx="2714">
                  <c:v>0.663700369306226</c:v>
                </c:pt>
                <c:pt idx="2715">
                  <c:v>0.6637051085702359</c:v>
                </c:pt>
                <c:pt idx="2716">
                  <c:v>0.66371300728578408</c:v>
                </c:pt>
                <c:pt idx="2717">
                  <c:v>0.66371774648042259</c:v>
                </c:pt>
                <c:pt idx="2718">
                  <c:v>0.66372090592906674</c:v>
                </c:pt>
                <c:pt idx="2719">
                  <c:v>0.66372564508034249</c:v>
                </c:pt>
                <c:pt idx="2720">
                  <c:v>0.66373121935879442</c:v>
                </c:pt>
                <c:pt idx="2721">
                  <c:v>0.66373354360799408</c:v>
                </c:pt>
                <c:pt idx="2722">
                  <c:v>0.66373828268989099</c:v>
                </c:pt>
                <c:pt idx="2723">
                  <c:v>0.66374144206337249</c:v>
                </c:pt>
                <c:pt idx="2724">
                  <c:v>0.66374618110190187</c:v>
                </c:pt>
                <c:pt idx="2725">
                  <c:v>0.66375407944163645</c:v>
                </c:pt>
                <c:pt idx="2726">
                  <c:v>0.66375881841077922</c:v>
                </c:pt>
                <c:pt idx="2727">
                  <c:v>0.66376671663486231</c:v>
                </c:pt>
                <c:pt idx="2728">
                  <c:v>0.66377935364303386</c:v>
                </c:pt>
                <c:pt idx="2729">
                  <c:v>0.66379672922710919</c:v>
                </c:pt>
                <c:pt idx="2730">
                  <c:v>0.66380631721952799</c:v>
                </c:pt>
                <c:pt idx="2731">
                  <c:v>0.66382475457684664</c:v>
                </c:pt>
                <c:pt idx="2732">
                  <c:v>0.6638488538796401</c:v>
                </c:pt>
                <c:pt idx="2733">
                  <c:v>0.66407354501854821</c:v>
                </c:pt>
                <c:pt idx="2734">
                  <c:v>0.66408500015897109</c:v>
                </c:pt>
                <c:pt idx="2735">
                  <c:v>0.66418059287040176</c:v>
                </c:pt>
                <c:pt idx="2736">
                  <c:v>0.66419902221879479</c:v>
                </c:pt>
                <c:pt idx="2737">
                  <c:v>0.66443863563227856</c:v>
                </c:pt>
                <c:pt idx="2738">
                  <c:v>0.66444770449602508</c:v>
                </c:pt>
                <c:pt idx="2739">
                  <c:v>0.66455470575404763</c:v>
                </c:pt>
                <c:pt idx="2740">
                  <c:v>0.66457312707759886</c:v>
                </c:pt>
                <c:pt idx="2741">
                  <c:v>0.66461772064775837</c:v>
                </c:pt>
                <c:pt idx="2742">
                  <c:v>0.66479189583996146</c:v>
                </c:pt>
                <c:pt idx="2743">
                  <c:v>0.66479212550591238</c:v>
                </c:pt>
                <c:pt idx="2744">
                  <c:v>0.66480451778541805</c:v>
                </c:pt>
                <c:pt idx="2745">
                  <c:v>0.6648217009756443</c:v>
                </c:pt>
                <c:pt idx="2746">
                  <c:v>0.66487393515904514</c:v>
                </c:pt>
                <c:pt idx="2747">
                  <c:v>0.66490706419337298</c:v>
                </c:pt>
                <c:pt idx="2748">
                  <c:v>0.66492865554749703</c:v>
                </c:pt>
                <c:pt idx="2749">
                  <c:v>0.6649470688303124</c:v>
                </c:pt>
                <c:pt idx="2750">
                  <c:v>0.66495596661364043</c:v>
                </c:pt>
                <c:pt idx="2751">
                  <c:v>0.66498486826973369</c:v>
                </c:pt>
                <c:pt idx="2752">
                  <c:v>0.66500537421101003</c:v>
                </c:pt>
                <c:pt idx="2753">
                  <c:v>0.66502587966041493</c:v>
                </c:pt>
                <c:pt idx="2754">
                  <c:v>0.66506688908339617</c:v>
                </c:pt>
                <c:pt idx="2755">
                  <c:v>0.66510789653825575</c:v>
                </c:pt>
                <c:pt idx="2756">
                  <c:v>0.66514890202456678</c:v>
                </c:pt>
                <c:pt idx="2757">
                  <c:v>0.66518990554190205</c:v>
                </c:pt>
                <c:pt idx="2758">
                  <c:v>0.66519553413478127</c:v>
                </c:pt>
                <c:pt idx="2759">
                  <c:v>0.66520224331225708</c:v>
                </c:pt>
                <c:pt idx="2760">
                  <c:v>0.66521485920059242</c:v>
                </c:pt>
                <c:pt idx="2761">
                  <c:v>0.66522274403610127</c:v>
                </c:pt>
                <c:pt idx="2762">
                  <c:v>0.66523090708984034</c:v>
                </c:pt>
                <c:pt idx="2763">
                  <c:v>0.66524324426750869</c:v>
                </c:pt>
                <c:pt idx="2764">
                  <c:v>0.66525585954975031</c:v>
                </c:pt>
                <c:pt idx="2765">
                  <c:v>0.66526374400643018</c:v>
                </c:pt>
                <c:pt idx="2766">
                  <c:v>0.66528424325281066</c:v>
                </c:pt>
                <c:pt idx="2767">
                  <c:v>0.66529685792882776</c:v>
                </c:pt>
                <c:pt idx="2768">
                  <c:v>0.66530244192826404</c:v>
                </c:pt>
                <c:pt idx="2769">
                  <c:v>0.66530474200659695</c:v>
                </c:pt>
                <c:pt idx="2770">
                  <c:v>0.66531735637945277</c:v>
                </c:pt>
                <c:pt idx="2771">
                  <c:v>0.66532084715447315</c:v>
                </c:pt>
                <c:pt idx="2772">
                  <c:v>0.6653252402677361</c:v>
                </c:pt>
                <c:pt idx="2773">
                  <c:v>0.665337854337398</c:v>
                </c:pt>
                <c:pt idx="2774">
                  <c:v>0.6653457380361727</c:v>
                </c:pt>
                <c:pt idx="2775">
                  <c:v>0.66535835180260816</c:v>
                </c:pt>
                <c:pt idx="2776">
                  <c:v>0.66537884877503417</c:v>
                </c:pt>
                <c:pt idx="2777">
                  <c:v>0.66546971725633841</c:v>
                </c:pt>
                <c:pt idx="2778">
                  <c:v>0.6654933644747808</c:v>
                </c:pt>
                <c:pt idx="2779">
                  <c:v>0.66550597605617356</c:v>
                </c:pt>
                <c:pt idx="2780">
                  <c:v>0.66550722188562195</c:v>
                </c:pt>
                <c:pt idx="2781">
                  <c:v>0.66551070535104806</c:v>
                </c:pt>
                <c:pt idx="2782">
                  <c:v>0.66551385819970144</c:v>
                </c:pt>
                <c:pt idx="2783">
                  <c:v>0.66552148036932335</c:v>
                </c:pt>
                <c:pt idx="2784">
                  <c:v>0.66552646947759952</c:v>
                </c:pt>
                <c:pt idx="2785">
                  <c:v>0.66552771527706622</c:v>
                </c:pt>
                <c:pt idx="2786">
                  <c:v>0.66553435143143325</c:v>
                </c:pt>
                <c:pt idx="2787">
                  <c:v>0.66553908056871369</c:v>
                </c:pt>
                <c:pt idx="2788">
                  <c:v>0.66554197341760835</c:v>
                </c:pt>
                <c:pt idx="2789">
                  <c:v>0.66554696240580424</c:v>
                </c:pt>
                <c:pt idx="2790">
                  <c:v>0.6655482081752857</c:v>
                </c:pt>
                <c:pt idx="2791">
                  <c:v>0.66555169147303528</c:v>
                </c:pt>
                <c:pt idx="2792">
                  <c:v>0.66555484416992317</c:v>
                </c:pt>
                <c:pt idx="2793">
                  <c:v>0.665559573193371</c:v>
                </c:pt>
                <c:pt idx="2794">
                  <c:v>0.66556745484073432</c:v>
                </c:pt>
                <c:pt idx="2795">
                  <c:v>0.6655692036512959</c:v>
                </c:pt>
                <c:pt idx="2796">
                  <c:v>0.66557533641511823</c:v>
                </c:pt>
                <c:pt idx="2797">
                  <c:v>0.66558006532472125</c:v>
                </c:pt>
                <c:pt idx="2798">
                  <c:v>0.6655879467823369</c:v>
                </c:pt>
                <c:pt idx="2799">
                  <c:v>0.66558919249183846</c:v>
                </c:pt>
                <c:pt idx="2800">
                  <c:v>0.66559267562187552</c:v>
                </c:pt>
                <c:pt idx="2801">
                  <c:v>0.66559582816696528</c:v>
                </c:pt>
                <c:pt idx="2802">
                  <c:v>0.66560055696271125</c:v>
                </c:pt>
                <c:pt idx="2803">
                  <c:v>0.66560843823055893</c:v>
                </c:pt>
                <c:pt idx="2804">
                  <c:v>0.66561631942541133</c:v>
                </c:pt>
                <c:pt idx="2805">
                  <c:v>0.66562104810728806</c:v>
                </c:pt>
                <c:pt idx="2806">
                  <c:v>0.66562892918534722</c:v>
                </c:pt>
                <c:pt idx="2807">
                  <c:v>0.66563017483485387</c:v>
                </c:pt>
                <c:pt idx="2808">
                  <c:v>0.66563365779714445</c:v>
                </c:pt>
                <c:pt idx="2809">
                  <c:v>0.6656340017915463</c:v>
                </c:pt>
                <c:pt idx="2810">
                  <c:v>0.66563681019040344</c:v>
                </c:pt>
                <c:pt idx="2811">
                  <c:v>0.66564153875839849</c:v>
                </c:pt>
                <c:pt idx="2812">
                  <c:v>0.66564941964664892</c:v>
                </c:pt>
                <c:pt idx="2813">
                  <c:v>0.66565449213067363</c:v>
                </c:pt>
                <c:pt idx="2814">
                  <c:v>0.66565730046188842</c:v>
                </c:pt>
                <c:pt idx="2815">
                  <c:v>0.6656620289159898</c:v>
                </c:pt>
                <c:pt idx="2816">
                  <c:v>0.66566990961440886</c:v>
                </c:pt>
                <c:pt idx="2817">
                  <c:v>0.66567115520391174</c:v>
                </c:pt>
                <c:pt idx="2818">
                  <c:v>0.66567463799841753</c:v>
                </c:pt>
                <c:pt idx="2819">
                  <c:v>0.66567606457434936</c:v>
                </c:pt>
                <c:pt idx="2820">
                  <c:v>0.6656825185800086</c:v>
                </c:pt>
                <c:pt idx="2821">
                  <c:v>0.66568624419099576</c:v>
                </c:pt>
                <c:pt idx="2822">
                  <c:v>0.66569446172810398</c:v>
                </c:pt>
                <c:pt idx="2823">
                  <c:v>0.66569512735867331</c:v>
                </c:pt>
                <c:pt idx="2824">
                  <c:v>0.66571213359858583</c:v>
                </c:pt>
                <c:pt idx="2825">
                  <c:v>0.66571561622527109</c:v>
                </c:pt>
                <c:pt idx="2826">
                  <c:v>0.66573644855112435</c:v>
                </c:pt>
                <c:pt idx="2827">
                  <c:v>0.66574068307926348</c:v>
                </c:pt>
                <c:pt idx="2828">
                  <c:v>0.66575311001845205</c:v>
                </c:pt>
                <c:pt idx="2829">
                  <c:v>0.6658021449040431</c:v>
                </c:pt>
                <c:pt idx="2830">
                  <c:v>0.66581839707133883</c:v>
                </c:pt>
                <c:pt idx="2831">
                  <c:v>0.66582965738610889</c:v>
                </c:pt>
                <c:pt idx="2832">
                  <c:v>0.66588408708841662</c:v>
                </c:pt>
                <c:pt idx="2833">
                  <c:v>0.66590033768792101</c:v>
                </c:pt>
                <c:pt idx="2834">
                  <c:v>0.66593293347534843</c:v>
                </c:pt>
                <c:pt idx="2835">
                  <c:v>0.66594270920353404</c:v>
                </c:pt>
                <c:pt idx="2836">
                  <c:v>0.66594553853833882</c:v>
                </c:pt>
                <c:pt idx="2837">
                  <c:v>0.66600698553950943</c:v>
                </c:pt>
                <c:pt idx="2838">
                  <c:v>0.66604952316423405</c:v>
                </c:pt>
                <c:pt idx="2839">
                  <c:v>0.66606791222971329</c:v>
                </c:pt>
                <c:pt idx="2840">
                  <c:v>0.66606842809050082</c:v>
                </c:pt>
                <c:pt idx="2841">
                  <c:v>0.6660717283471278</c:v>
                </c:pt>
                <c:pt idx="2842">
                  <c:v>0.6661067299520147</c:v>
                </c:pt>
                <c:pt idx="2843">
                  <c:v>0.66611933243268462</c:v>
                </c:pt>
                <c:pt idx="2844">
                  <c:v>0.66612720888796217</c:v>
                </c:pt>
                <c:pt idx="2845">
                  <c:v>0.66613193472599364</c:v>
                </c:pt>
                <c:pt idx="2846">
                  <c:v>0.66613981106416109</c:v>
                </c:pt>
                <c:pt idx="2847">
                  <c:v>0.6661476873291341</c:v>
                </c:pt>
                <c:pt idx="2848">
                  <c:v>0.66615241305297923</c:v>
                </c:pt>
                <c:pt idx="2849">
                  <c:v>0.66615989539517773</c:v>
                </c:pt>
                <c:pt idx="2850">
                  <c:v>0.66616816527547795</c:v>
                </c:pt>
                <c:pt idx="2851">
                  <c:v>0.66617289088512444</c:v>
                </c:pt>
                <c:pt idx="2852">
                  <c:v>0.66618037304650257</c:v>
                </c:pt>
                <c:pt idx="2853">
                  <c:v>0.66618864272694056</c:v>
                </c:pt>
                <c:pt idx="2854">
                  <c:v>0.66619336822237618</c:v>
                </c:pt>
                <c:pt idx="2855">
                  <c:v>0.66620085020291464</c:v>
                </c:pt>
                <c:pt idx="2856">
                  <c:v>0.66620911968346896</c:v>
                </c:pt>
                <c:pt idx="2857">
                  <c:v>0.66621384506468151</c:v>
                </c:pt>
                <c:pt idx="2858">
                  <c:v>0.66622132686436109</c:v>
                </c:pt>
                <c:pt idx="2859">
                  <c:v>0.66622959614501243</c:v>
                </c:pt>
                <c:pt idx="2860">
                  <c:v>0.66623432141198768</c:v>
                </c:pt>
                <c:pt idx="2861">
                  <c:v>0.66624180303078895</c:v>
                </c:pt>
                <c:pt idx="2862">
                  <c:v>0.66624692199503921</c:v>
                </c:pt>
                <c:pt idx="2863">
                  <c:v>0.66625007211151388</c:v>
                </c:pt>
                <c:pt idx="2864">
                  <c:v>0.66625479726424175</c:v>
                </c:pt>
                <c:pt idx="2865">
                  <c:v>0.66626227870214549</c:v>
                </c:pt>
                <c:pt idx="2866">
                  <c:v>0.66626739754261943</c:v>
                </c:pt>
                <c:pt idx="2867">
                  <c:v>0.66627527262139075</c:v>
                </c:pt>
                <c:pt idx="2868">
                  <c:v>0.66628275387837743</c:v>
                </c:pt>
                <c:pt idx="2869">
                  <c:v>0.66628787259506217</c:v>
                </c:pt>
                <c:pt idx="2870">
                  <c:v>0.66628910384973827</c:v>
                </c:pt>
                <c:pt idx="2871">
                  <c:v>0.66629574748338183</c:v>
                </c:pt>
                <c:pt idx="2872">
                  <c:v>0.66630047238120782</c:v>
                </c:pt>
                <c:pt idx="2873">
                  <c:v>0.66630834715231635</c:v>
                </c:pt>
                <c:pt idx="2874">
                  <c:v>0.66631307197981138</c:v>
                </c:pt>
                <c:pt idx="2875">
                  <c:v>0.66631605047032738</c:v>
                </c:pt>
                <c:pt idx="2876">
                  <c:v>0.66632094663370112</c:v>
                </c:pt>
                <c:pt idx="2877">
                  <c:v>0.66632567139086252</c:v>
                </c:pt>
                <c:pt idx="2878">
                  <c:v>0.66633354592752581</c:v>
                </c:pt>
                <c:pt idx="2879">
                  <c:v>0.66633827061435091</c:v>
                </c:pt>
                <c:pt idx="2880">
                  <c:v>0.66634142039091859</c:v>
                </c:pt>
                <c:pt idx="2881">
                  <c:v>0.66634614503377798</c:v>
                </c:pt>
                <c:pt idx="2882">
                  <c:v>0.66635401937993177</c:v>
                </c:pt>
                <c:pt idx="2883">
                  <c:v>0.66635874395244754</c:v>
                </c:pt>
                <c:pt idx="2884">
                  <c:v>0.66636031880408308</c:v>
                </c:pt>
                <c:pt idx="2885">
                  <c:v>0.66636189365280729</c:v>
                </c:pt>
                <c:pt idx="2886">
                  <c:v>0.66636661818135257</c:v>
                </c:pt>
                <c:pt idx="2887">
                  <c:v>0.66637449233697643</c:v>
                </c:pt>
                <c:pt idx="2888">
                  <c:v>0.66637921679517054</c:v>
                </c:pt>
                <c:pt idx="2889">
                  <c:v>0.66638236641931425</c:v>
                </c:pt>
                <c:pt idx="2890">
                  <c:v>0.6663870908335332</c:v>
                </c:pt>
                <c:pt idx="2891">
                  <c:v>0.66639496479860694</c:v>
                </c:pt>
                <c:pt idx="2892">
                  <c:v>0.66639968914246706</c:v>
                </c:pt>
                <c:pt idx="2893">
                  <c:v>0.66640283869038663</c:v>
                </c:pt>
                <c:pt idx="2894">
                  <c:v>0.66640756299026904</c:v>
                </c:pt>
                <c:pt idx="2895">
                  <c:v>0.66641543676477022</c:v>
                </c:pt>
                <c:pt idx="2896">
                  <c:v>0.66642016099428436</c:v>
                </c:pt>
                <c:pt idx="2897">
                  <c:v>0.6664228173768908</c:v>
                </c:pt>
                <c:pt idx="2898">
                  <c:v>0.66642331046597159</c:v>
                </c:pt>
                <c:pt idx="2899">
                  <c:v>0.66642803465150324</c:v>
                </c:pt>
                <c:pt idx="2900">
                  <c:v>0.66643590823541365</c:v>
                </c:pt>
                <c:pt idx="2901">
                  <c:v>0.66644063235056961</c:v>
                </c:pt>
                <c:pt idx="2902">
                  <c:v>0.66644119833829651</c:v>
                </c:pt>
                <c:pt idx="2903">
                  <c:v>0.66644850581718518</c:v>
                </c:pt>
                <c:pt idx="2904">
                  <c:v>0.66645588614069196</c:v>
                </c:pt>
                <c:pt idx="2905">
                  <c:v>0.66645637921048628</c:v>
                </c:pt>
                <c:pt idx="2906">
                  <c:v>0.66646061014424218</c:v>
                </c:pt>
                <c:pt idx="2907">
                  <c:v>0.66646110321126972</c:v>
                </c:pt>
                <c:pt idx="2908">
                  <c:v>0.66646267787232549</c:v>
                </c:pt>
                <c:pt idx="2909">
                  <c:v>0.66646848342481779</c:v>
                </c:pt>
                <c:pt idx="2910">
                  <c:v>0.66646897648726156</c:v>
                </c:pt>
                <c:pt idx="2911">
                  <c:v>0.6664763566320735</c:v>
                </c:pt>
                <c:pt idx="2912">
                  <c:v>0.66647684968993126</c:v>
                </c:pt>
                <c:pt idx="2913">
                  <c:v>0.66648108052124133</c:v>
                </c:pt>
                <c:pt idx="2914">
                  <c:v>0.66648157357633198</c:v>
                </c:pt>
                <c:pt idx="2915">
                  <c:v>0.66648895361117555</c:v>
                </c:pt>
                <c:pt idx="2916">
                  <c:v>0.66648944666167997</c:v>
                </c:pt>
                <c:pt idx="2917">
                  <c:v>0.66649367742994814</c:v>
                </c:pt>
                <c:pt idx="2918">
                  <c:v>0.66649417047768522</c:v>
                </c:pt>
                <c:pt idx="2919">
                  <c:v>0.66649682662777987</c:v>
                </c:pt>
                <c:pt idx="2920">
                  <c:v>0.6665015504025531</c:v>
                </c:pt>
                <c:pt idx="2921">
                  <c:v>0.66650204344570363</c:v>
                </c:pt>
                <c:pt idx="2922">
                  <c:v>0.66650784872786695</c:v>
                </c:pt>
                <c:pt idx="2923">
                  <c:v>0.66650924248627441</c:v>
                </c:pt>
                <c:pt idx="2924">
                  <c:v>0.66650942330182339</c:v>
                </c:pt>
                <c:pt idx="2925">
                  <c:v>0.66651414700619394</c:v>
                </c:pt>
                <c:pt idx="2926">
                  <c:v>0.66651464004199024</c:v>
                </c:pt>
                <c:pt idx="2927">
                  <c:v>0.66651729612775612</c:v>
                </c:pt>
                <c:pt idx="2928">
                  <c:v>0.66652201978812253</c:v>
                </c:pt>
                <c:pt idx="2929">
                  <c:v>0.66652989249670869</c:v>
                </c:pt>
                <c:pt idx="2930">
                  <c:v>0.66653461608666498</c:v>
                </c:pt>
                <c:pt idx="2931">
                  <c:v>0.66653776513194929</c:v>
                </c:pt>
                <c:pt idx="2932">
                  <c:v>0.66654248867789689</c:v>
                </c:pt>
                <c:pt idx="2933">
                  <c:v>0.66654455620568209</c:v>
                </c:pt>
                <c:pt idx="2934">
                  <c:v>0.66654710200316525</c:v>
                </c:pt>
                <c:pt idx="2935">
                  <c:v>0.6665503611957786</c:v>
                </c:pt>
                <c:pt idx="2936">
                  <c:v>0.66655508467130831</c:v>
                </c:pt>
                <c:pt idx="2937">
                  <c:v>0.66655823364030686</c:v>
                </c:pt>
                <c:pt idx="2938">
                  <c:v>0.66656295707182334</c:v>
                </c:pt>
                <c:pt idx="2939">
                  <c:v>0.66656363706920596</c:v>
                </c:pt>
                <c:pt idx="2940">
                  <c:v>0.66656757028532743</c:v>
                </c:pt>
                <c:pt idx="2941">
                  <c:v>0.66656768047693071</c:v>
                </c:pt>
                <c:pt idx="2942">
                  <c:v>0.6665692549394483</c:v>
                </c:pt>
                <c:pt idx="2943">
                  <c:v>0.66657064859657311</c:v>
                </c:pt>
                <c:pt idx="2944">
                  <c:v>0.66657082939897816</c:v>
                </c:pt>
                <c:pt idx="2945">
                  <c:v>0.6665755527600693</c:v>
                </c:pt>
                <c:pt idx="2946">
                  <c:v>0.66657870165277378</c:v>
                </c:pt>
                <c:pt idx="2947">
                  <c:v>0.66658342496984702</c:v>
                </c:pt>
                <c:pt idx="2948">
                  <c:v>0.66658814826050827</c:v>
                </c:pt>
                <c:pt idx="2949">
                  <c:v>0.66658864125312101</c:v>
                </c:pt>
                <c:pt idx="2950">
                  <c:v>0.66659129710625864</c:v>
                </c:pt>
                <c:pt idx="2951">
                  <c:v>0.666596020352899</c:v>
                </c:pt>
                <c:pt idx="2952">
                  <c:v>0.66659916916930129</c:v>
                </c:pt>
                <c:pt idx="2953">
                  <c:v>0.66660123655838099</c:v>
                </c:pt>
                <c:pt idx="2954">
                  <c:v>0.66660389237191897</c:v>
                </c:pt>
                <c:pt idx="2955">
                  <c:v>0.6666086155481219</c:v>
                </c:pt>
                <c:pt idx="2956">
                  <c:v>0.66660910852878796</c:v>
                </c:pt>
                <c:pt idx="2957">
                  <c:v>0.66661176431756508</c:v>
                </c:pt>
                <c:pt idx="2958">
                  <c:v>0.66661383167580679</c:v>
                </c:pt>
                <c:pt idx="2959">
                  <c:v>0.66661648744974245</c:v>
                </c:pt>
                <c:pt idx="2960">
                  <c:v>0.66662170352881112</c:v>
                </c:pt>
                <c:pt idx="2961">
                  <c:v>0.66662435927798447</c:v>
                </c:pt>
                <c:pt idx="2962">
                  <c:v>0.66662642660538807</c:v>
                </c:pt>
                <c:pt idx="2963">
                  <c:v>0.66662908233971696</c:v>
                </c:pt>
                <c:pt idx="2964">
                  <c:v>0.66662957530843492</c:v>
                </c:pt>
                <c:pt idx="2965">
                  <c:v>0.66663223103284497</c:v>
                </c:pt>
                <c:pt idx="2966">
                  <c:v>0.66663429834098209</c:v>
                </c:pt>
                <c:pt idx="2967">
                  <c:v>0.66663695405054701</c:v>
                </c:pt>
                <c:pt idx="2968">
                  <c:v>0.66664217000318882</c:v>
                </c:pt>
                <c:pt idx="2969">
                  <c:v>0.66664482568799077</c:v>
                </c:pt>
                <c:pt idx="2970">
                  <c:v>0.66664954863524051</c:v>
                </c:pt>
                <c:pt idx="2971">
                  <c:v>0.66665004159200913</c:v>
                </c:pt>
                <c:pt idx="2972">
                  <c:v>0.66665112294513618</c:v>
                </c:pt>
                <c:pt idx="2973">
                  <c:v>0.66665476451007055</c:v>
                </c:pt>
                <c:pt idx="2974">
                  <c:v>0.66666263598146136</c:v>
                </c:pt>
                <c:pt idx="2975">
                  <c:v>0.6666700144346378</c:v>
                </c:pt>
                <c:pt idx="2976">
                  <c:v>0.66667050737945788</c:v>
                </c:pt>
                <c:pt idx="2977">
                  <c:v>0.66667298219461713</c:v>
                </c:pt>
                <c:pt idx="2978">
                  <c:v>0.66667523018302122</c:v>
                </c:pt>
                <c:pt idx="2979">
                  <c:v>0.66668310146357768</c:v>
                </c:pt>
                <c:pt idx="2980">
                  <c:v>0.66668922713099543</c:v>
                </c:pt>
                <c:pt idx="2981">
                  <c:v>0.66669569535978135</c:v>
                </c:pt>
                <c:pt idx="2982">
                  <c:v>0.66670356644948137</c:v>
                </c:pt>
                <c:pt idx="2983">
                  <c:v>0.66670828906805868</c:v>
                </c:pt>
                <c:pt idx="2984">
                  <c:v>0.66671251874023918</c:v>
                </c:pt>
                <c:pt idx="2985">
                  <c:v>0.66671616004029832</c:v>
                </c:pt>
                <c:pt idx="2986">
                  <c:v>0.66672353802556661</c:v>
                </c:pt>
                <c:pt idx="2987">
                  <c:v>0.66672403093912125</c:v>
                </c:pt>
                <c:pt idx="2988">
                  <c:v>0.66672826053238454</c:v>
                </c:pt>
                <c:pt idx="2989">
                  <c:v>0.6667361313183271</c:v>
                </c:pt>
                <c:pt idx="2990">
                  <c:v>0.66673662422451896</c:v>
                </c:pt>
                <c:pt idx="2991">
                  <c:v>0.66674400203084527</c:v>
                </c:pt>
                <c:pt idx="2992">
                  <c:v>0.66674449493244481</c:v>
                </c:pt>
                <c:pt idx="2993">
                  <c:v>0.6667487244231215</c:v>
                </c:pt>
                <c:pt idx="2994">
                  <c:v>0.66674939502016006</c:v>
                </c:pt>
                <c:pt idx="2995">
                  <c:v>0.666754840142044</c:v>
                </c:pt>
                <c:pt idx="2996">
                  <c:v>0.66675659501815487</c:v>
                </c:pt>
                <c:pt idx="2997">
                  <c:v>0.66675708791239074</c:v>
                </c:pt>
                <c:pt idx="2998">
                  <c:v>0.66676131733993782</c:v>
                </c:pt>
                <c:pt idx="2999">
                  <c:v>0.66676495842939909</c:v>
                </c:pt>
                <c:pt idx="3000">
                  <c:v>0.66676918781747629</c:v>
                </c:pt>
                <c:pt idx="3001">
                  <c:v>0.66676968070435017</c:v>
                </c:pt>
                <c:pt idx="3002">
                  <c:v>0.66677391006876141</c:v>
                </c:pt>
                <c:pt idx="3003">
                  <c:v>0.66677705822158007</c:v>
                </c:pt>
                <c:pt idx="3004">
                  <c:v>0.66677755110386072</c:v>
                </c:pt>
                <c:pt idx="3005">
                  <c:v>0.66678178042880154</c:v>
                </c:pt>
                <c:pt idx="3006">
                  <c:v>0.66678965071540008</c:v>
                </c:pt>
                <c:pt idx="3007">
                  <c:v>0.66679014359031608</c:v>
                </c:pt>
                <c:pt idx="3008">
                  <c:v>0.66679752092855415</c:v>
                </c:pt>
                <c:pt idx="3009">
                  <c:v>0.66680224302120195</c:v>
                </c:pt>
                <c:pt idx="3010">
                  <c:v>0.66681011311683824</c:v>
                </c:pt>
                <c:pt idx="3011">
                  <c:v>0.66681078366507152</c:v>
                </c:pt>
                <c:pt idx="3012">
                  <c:v>0.66681431973333605</c:v>
                </c:pt>
                <c:pt idx="3013">
                  <c:v>0.66681798313902207</c:v>
                </c:pt>
                <c:pt idx="3014">
                  <c:v>0.66682270511708419</c:v>
                </c:pt>
                <c:pt idx="3015">
                  <c:v>0.66683057502173781</c:v>
                </c:pt>
                <c:pt idx="3016">
                  <c:v>0.66683124555369866</c:v>
                </c:pt>
                <c:pt idx="3017">
                  <c:v>0.66683529692927956</c:v>
                </c:pt>
                <c:pt idx="3018">
                  <c:v>0.66683669014713831</c:v>
                </c:pt>
                <c:pt idx="3019">
                  <c:v>0.66683844485293131</c:v>
                </c:pt>
                <c:pt idx="3020">
                  <c:v>0.66684316671639543</c:v>
                </c:pt>
                <c:pt idx="3021">
                  <c:v>0.66685103643004617</c:v>
                </c:pt>
                <c:pt idx="3022">
                  <c:v>0.66685435340346244</c:v>
                </c:pt>
                <c:pt idx="3023">
                  <c:v>0.66685890607022891</c:v>
                </c:pt>
                <c:pt idx="3024">
                  <c:v>0.66686362781908293</c:v>
                </c:pt>
                <c:pt idx="3025">
                  <c:v>0.66687149734170847</c:v>
                </c:pt>
                <c:pt idx="3026">
                  <c:v>0.66687936679086024</c:v>
                </c:pt>
                <c:pt idx="3027">
                  <c:v>0.66688408842509184</c:v>
                </c:pt>
                <c:pt idx="3028">
                  <c:v>0.66689195775667587</c:v>
                </c:pt>
                <c:pt idx="3029">
                  <c:v>0.66689262823980866</c:v>
                </c:pt>
                <c:pt idx="3030">
                  <c:v>0.66689667932036467</c:v>
                </c:pt>
                <c:pt idx="3031">
                  <c:v>0.66689982701477635</c:v>
                </c:pt>
                <c:pt idx="3032">
                  <c:v>0.66690454853437342</c:v>
                </c:pt>
                <c:pt idx="3033">
                  <c:v>0.66691241767489384</c:v>
                </c:pt>
                <c:pt idx="3034">
                  <c:v>0.66691853220651776</c:v>
                </c:pt>
                <c:pt idx="3035">
                  <c:v>0.66693670435223384</c:v>
                </c:pt>
                <c:pt idx="3036">
                  <c:v>0.66693759843070188</c:v>
                </c:pt>
                <c:pt idx="3037">
                  <c:v>0.66694281252428644</c:v>
                </c:pt>
                <c:pt idx="3038">
                  <c:v>0.6669540064551569</c:v>
                </c:pt>
                <c:pt idx="3039">
                  <c:v>0.66696327120754273</c:v>
                </c:pt>
                <c:pt idx="3040">
                  <c:v>0.66701216529126039</c:v>
                </c:pt>
                <c:pt idx="3041">
                  <c:v>0.66701538019832118</c:v>
                </c:pt>
                <c:pt idx="3042">
                  <c:v>0.66706223886534499</c:v>
                </c:pt>
                <c:pt idx="3043">
                  <c:v>0.66707674946787332</c:v>
                </c:pt>
                <c:pt idx="3044">
                  <c:v>0.66718727609480322</c:v>
                </c:pt>
                <c:pt idx="3045">
                  <c:v>0.66720154963818257</c:v>
                </c:pt>
                <c:pt idx="3046">
                  <c:v>0.66720837664532162</c:v>
                </c:pt>
                <c:pt idx="3047">
                  <c:v>0.66730960649679461</c:v>
                </c:pt>
                <c:pt idx="3048">
                  <c:v>0.66735986863073682</c:v>
                </c:pt>
                <c:pt idx="3049">
                  <c:v>0.66738503398524252</c:v>
                </c:pt>
                <c:pt idx="3050">
                  <c:v>0.66741431679481344</c:v>
                </c:pt>
                <c:pt idx="3051">
                  <c:v>0.66743508535367191</c:v>
                </c:pt>
                <c:pt idx="3052">
                  <c:v>0.66745492465712131</c:v>
                </c:pt>
                <c:pt idx="3053">
                  <c:v>0.66756006710315741</c:v>
                </c:pt>
                <c:pt idx="3054">
                  <c:v>0.66758115828684894</c:v>
                </c:pt>
                <c:pt idx="3055">
                  <c:v>0.66763676599080779</c:v>
                </c:pt>
                <c:pt idx="3056">
                  <c:v>0.66765249048985398</c:v>
                </c:pt>
                <c:pt idx="3057">
                  <c:v>0.66767764907448912</c:v>
                </c:pt>
                <c:pt idx="3058">
                  <c:v>0.66768234318350861</c:v>
                </c:pt>
                <c:pt idx="3059">
                  <c:v>0.66770595157911539</c:v>
                </c:pt>
                <c:pt idx="3060">
                  <c:v>0.6677131111073713</c:v>
                </c:pt>
                <c:pt idx="3061">
                  <c:v>0.66771853016307514</c:v>
                </c:pt>
                <c:pt idx="3062">
                  <c:v>0.66773258298596871</c:v>
                </c:pt>
                <c:pt idx="3063">
                  <c:v>0.66775773715681686</c:v>
                </c:pt>
                <c:pt idx="3064">
                  <c:v>0.66776727039139883</c:v>
                </c:pt>
                <c:pt idx="3065">
                  <c:v>0.6677798480542384</c:v>
                </c:pt>
                <c:pt idx="3066">
                  <c:v>0.6677948678267317</c:v>
                </c:pt>
                <c:pt idx="3067">
                  <c:v>0.66780776627676164</c:v>
                </c:pt>
                <c:pt idx="3068">
                  <c:v>0.66782759675942704</c:v>
                </c:pt>
                <c:pt idx="3069">
                  <c:v>0.66782858471264772</c:v>
                </c:pt>
                <c:pt idx="3070">
                  <c:v>0.66784116145407402</c:v>
                </c:pt>
                <c:pt idx="3071">
                  <c:v>0.66784409586742011</c:v>
                </c:pt>
                <c:pt idx="3072">
                  <c:v>0.6678625807816867</c:v>
                </c:pt>
                <c:pt idx="3073">
                  <c:v>0.66787855397751028</c:v>
                </c:pt>
                <c:pt idx="3074">
                  <c:v>0.66788301706006559</c:v>
                </c:pt>
                <c:pt idx="3075">
                  <c:v>0.66788419606088256</c:v>
                </c:pt>
                <c:pt idx="3076">
                  <c:v>0.66789264551815086</c:v>
                </c:pt>
                <c:pt idx="3077">
                  <c:v>0.66790011240938574</c:v>
                </c:pt>
                <c:pt idx="3078">
                  <c:v>0.66790345283914099</c:v>
                </c:pt>
                <c:pt idx="3079">
                  <c:v>0.66791602845498521</c:v>
                </c:pt>
                <c:pt idx="3080">
                  <c:v>0.6679238881188625</c:v>
                </c:pt>
                <c:pt idx="3081">
                  <c:v>0.66793646342738577</c:v>
                </c:pt>
                <c:pt idx="3082">
                  <c:v>0.66794432289917927</c:v>
                </c:pt>
                <c:pt idx="3083">
                  <c:v>0.66795377423817293</c:v>
                </c:pt>
                <c:pt idx="3084">
                  <c:v>0.66795395065139218</c:v>
                </c:pt>
                <c:pt idx="3085">
                  <c:v>0.6679568979003474</c:v>
                </c:pt>
                <c:pt idx="3086">
                  <c:v>0.66795990156941398</c:v>
                </c:pt>
                <c:pt idx="3087">
                  <c:v>0.66796475718003501</c:v>
                </c:pt>
                <c:pt idx="3088">
                  <c:v>0.66797093209656788</c:v>
                </c:pt>
                <c:pt idx="3089">
                  <c:v>0.6679716339891244</c:v>
                </c:pt>
                <c:pt idx="3090">
                  <c:v>0.66797261638583028</c:v>
                </c:pt>
                <c:pt idx="3091">
                  <c:v>0.66797733187381958</c:v>
                </c:pt>
                <c:pt idx="3092">
                  <c:v>0.6679851909613792</c:v>
                </c:pt>
                <c:pt idx="3093">
                  <c:v>0.66799206760235186</c:v>
                </c:pt>
                <c:pt idx="3094">
                  <c:v>0.6679977653477458</c:v>
                </c:pt>
                <c:pt idx="3095">
                  <c:v>0.66800562424316112</c:v>
                </c:pt>
                <c:pt idx="3096">
                  <c:v>0.66800757572494074</c:v>
                </c:pt>
                <c:pt idx="3097">
                  <c:v>0.66801250071599749</c:v>
                </c:pt>
                <c:pt idx="3098">
                  <c:v>0.66801525128927897</c:v>
                </c:pt>
                <c:pt idx="3099">
                  <c:v>0.66801819832207554</c:v>
                </c:pt>
                <c:pt idx="3100">
                  <c:v>0.66802120177084134</c:v>
                </c:pt>
                <c:pt idx="3101">
                  <c:v>0.66802605702532436</c:v>
                </c:pt>
                <c:pt idx="3102">
                  <c:v>0.66803293333001068</c:v>
                </c:pt>
                <c:pt idx="3103">
                  <c:v>0.66803863079675829</c:v>
                </c:pt>
                <c:pt idx="3104">
                  <c:v>0.66804884684670407</c:v>
                </c:pt>
                <c:pt idx="3105">
                  <c:v>0.66805491409348661</c:v>
                </c:pt>
                <c:pt idx="3106">
                  <c:v>0.66806476006026383</c:v>
                </c:pt>
                <c:pt idx="3107">
                  <c:v>0.6680765474303948</c:v>
                </c:pt>
                <c:pt idx="3108">
                  <c:v>0.6680824974753603</c:v>
                </c:pt>
                <c:pt idx="3109">
                  <c:v>0.66808470067346148</c:v>
                </c:pt>
                <c:pt idx="3110">
                  <c:v>0.66808637011178318</c:v>
                </c:pt>
                <c:pt idx="3111">
                  <c:v>0.66810680091898789</c:v>
                </c:pt>
                <c:pt idx="3112">
                  <c:v>0.66812723122631412</c:v>
                </c:pt>
                <c:pt idx="3113">
                  <c:v>0.66813027448719542</c:v>
                </c:pt>
                <c:pt idx="3114">
                  <c:v>0.66813783907331814</c:v>
                </c:pt>
                <c:pt idx="3115">
                  <c:v>0.66814378868154933</c:v>
                </c:pt>
                <c:pt idx="3116">
                  <c:v>0.66814766103371093</c:v>
                </c:pt>
                <c:pt idx="3117">
                  <c:v>0.6681802813158898</c:v>
                </c:pt>
                <c:pt idx="3118">
                  <c:v>0.66819912621663358</c:v>
                </c:pt>
                <c:pt idx="3119">
                  <c:v>0.66820010296081955</c:v>
                </c:pt>
                <c:pt idx="3120">
                  <c:v>0.66820507538799256</c:v>
                </c:pt>
                <c:pt idx="3121">
                  <c:v>0.66826040885892413</c:v>
                </c:pt>
                <c:pt idx="3122">
                  <c:v>0.66830515178481542</c:v>
                </c:pt>
                <c:pt idx="3123">
                  <c:v>0.66832086371457988</c:v>
                </c:pt>
                <c:pt idx="3124">
                  <c:v>0.66832463294975464</c:v>
                </c:pt>
                <c:pt idx="3125">
                  <c:v>0.66832622418076171</c:v>
                </c:pt>
                <c:pt idx="3126">
                  <c:v>0.66833731798203444</c:v>
                </c:pt>
                <c:pt idx="3127">
                  <c:v>0.66841106293842234</c:v>
                </c:pt>
                <c:pt idx="3128">
                  <c:v>0.66842731890833007</c:v>
                </c:pt>
                <c:pt idx="3129">
                  <c:v>0.66845709219227623</c:v>
                </c:pt>
                <c:pt idx="3130">
                  <c:v>0.66848016437037505</c:v>
                </c:pt>
                <c:pt idx="3131">
                  <c:v>0.66849275135532715</c:v>
                </c:pt>
                <c:pt idx="3132">
                  <c:v>0.66850058553128933</c:v>
                </c:pt>
                <c:pt idx="3133">
                  <c:v>0.66850264565807904</c:v>
                </c:pt>
                <c:pt idx="3134">
                  <c:v>0.66855263015282351</c:v>
                </c:pt>
                <c:pt idx="3135">
                  <c:v>0.66855401240907719</c:v>
                </c:pt>
                <c:pt idx="3136">
                  <c:v>0.66857244294309404</c:v>
                </c:pt>
                <c:pt idx="3137">
                  <c:v>0.66863568679948016</c:v>
                </c:pt>
                <c:pt idx="3138">
                  <c:v>0.66867059829174513</c:v>
                </c:pt>
                <c:pt idx="3139">
                  <c:v>0.66867744482149305</c:v>
                </c:pt>
                <c:pt idx="3140">
                  <c:v>0.66869101477920401</c:v>
                </c:pt>
                <c:pt idx="3141">
                  <c:v>0.6686985077965748</c:v>
                </c:pt>
                <c:pt idx="3142">
                  <c:v>0.6687173531701317</c:v>
                </c:pt>
                <c:pt idx="3143">
                  <c:v>0.6687360657140331</c:v>
                </c:pt>
                <c:pt idx="3144">
                  <c:v>0.66879901151767795</c:v>
                </c:pt>
                <c:pt idx="3145">
                  <c:v>0.66879955731013196</c:v>
                </c:pt>
                <c:pt idx="3146">
                  <c:v>0.66881772222263025</c:v>
                </c:pt>
                <c:pt idx="3147">
                  <c:v>0.66882931727264816</c:v>
                </c:pt>
                <c:pt idx="3148">
                  <c:v>0.66885041640507803</c:v>
                </c:pt>
                <c:pt idx="3149">
                  <c:v>0.66885636092337375</c:v>
                </c:pt>
                <c:pt idx="3150">
                  <c:v>0.66886025001115923</c:v>
                </c:pt>
                <c:pt idx="3151">
                  <c:v>0.66887485035166228</c:v>
                </c:pt>
                <c:pt idx="3152">
                  <c:v>0.66890440172784582</c:v>
                </c:pt>
                <c:pt idx="3153">
                  <c:v>0.66892117131998141</c:v>
                </c:pt>
                <c:pt idx="3154">
                  <c:v>0.66893206167129937</c:v>
                </c:pt>
                <c:pt idx="3155">
                  <c:v>0.66894158164953499</c:v>
                </c:pt>
                <c:pt idx="3156">
                  <c:v>0.66896591503332981</c:v>
                </c:pt>
                <c:pt idx="3157">
                  <c:v>0.66902714121369</c:v>
                </c:pt>
                <c:pt idx="3158">
                  <c:v>0.66904754893607055</c:v>
                </c:pt>
                <c:pt idx="3159">
                  <c:v>0.66904957123180364</c:v>
                </c:pt>
                <c:pt idx="3160">
                  <c:v>0.66905021761366246</c:v>
                </c:pt>
                <c:pt idx="3161">
                  <c:v>0.66912917480216216</c:v>
                </c:pt>
                <c:pt idx="3162">
                  <c:v>0.66916909604729535</c:v>
                </c:pt>
                <c:pt idx="3163">
                  <c:v>0.66917162898147797</c:v>
                </c:pt>
                <c:pt idx="3164">
                  <c:v>0.66919038892566851</c:v>
                </c:pt>
                <c:pt idx="3165">
                  <c:v>0.66919682107459577</c:v>
                </c:pt>
                <c:pt idx="3166">
                  <c:v>0.66920137559720461</c:v>
                </c:pt>
                <c:pt idx="3167">
                  <c:v>0.66922648543742835</c:v>
                </c:pt>
                <c:pt idx="3168">
                  <c:v>0.66923119582814217</c:v>
                </c:pt>
                <c:pt idx="3169">
                  <c:v>0.66927642636728135</c:v>
                </c:pt>
                <c:pt idx="3170">
                  <c:v>0.66929240241101728</c:v>
                </c:pt>
                <c:pt idx="3171">
                  <c:v>0.66929883376743471</c:v>
                </c:pt>
                <c:pt idx="3172">
                  <c:v>0.66931280359954326</c:v>
                </c:pt>
                <c:pt idx="3173">
                  <c:v>0.66931662297992134</c:v>
                </c:pt>
                <c:pt idx="3174">
                  <c:v>0.66934889677784193</c:v>
                </c:pt>
                <c:pt idx="3175">
                  <c:v>0.66935674291258951</c:v>
                </c:pt>
                <c:pt idx="3176">
                  <c:v>0.66936003534834676</c:v>
                </c:pt>
                <c:pt idx="3177">
                  <c:v>0.66936929657339994</c:v>
                </c:pt>
                <c:pt idx="3178">
                  <c:v>0.66937714251464819</c:v>
                </c:pt>
                <c:pt idx="3179">
                  <c:v>0.66938969586584351</c:v>
                </c:pt>
                <c:pt idx="3180">
                  <c:v>0.66940224902649037</c:v>
                </c:pt>
                <c:pt idx="3181">
                  <c:v>0.66941009465511825</c:v>
                </c:pt>
                <c:pt idx="3182">
                  <c:v>0.66942153069866406</c:v>
                </c:pt>
                <c:pt idx="3183">
                  <c:v>0.66942217679020199</c:v>
                </c:pt>
                <c:pt idx="3184">
                  <c:v>0.66942264750609803</c:v>
                </c:pt>
                <c:pt idx="3185">
                  <c:v>0.66943049294117585</c:v>
                </c:pt>
                <c:pt idx="3186">
                  <c:v>0.66944304548245648</c:v>
                </c:pt>
                <c:pt idx="3187">
                  <c:v>0.66945089072396224</c:v>
                </c:pt>
                <c:pt idx="3188">
                  <c:v>0.66946202792068432</c:v>
                </c:pt>
                <c:pt idx="3189">
                  <c:v>0.66946344295551152</c:v>
                </c:pt>
                <c:pt idx="3190">
                  <c:v>0.66947128800342515</c:v>
                </c:pt>
                <c:pt idx="3191">
                  <c:v>0.6694838399252111</c:v>
                </c:pt>
                <c:pt idx="3192">
                  <c:v>0.66949168477951249</c:v>
                </c:pt>
                <c:pt idx="3193">
                  <c:v>0.6695042363915028</c:v>
                </c:pt>
                <c:pt idx="3194">
                  <c:v>0.66951208105216997</c:v>
                </c:pt>
                <c:pt idx="3195">
                  <c:v>0.66952463235433268</c:v>
                </c:pt>
                <c:pt idx="3196">
                  <c:v>0.66953247682134942</c:v>
                </c:pt>
                <c:pt idx="3197">
                  <c:v>0.66954353360544672</c:v>
                </c:pt>
                <c:pt idx="3198">
                  <c:v>0.66954361291853237</c:v>
                </c:pt>
                <c:pt idx="3199">
                  <c:v>0.6695779732610998</c:v>
                </c:pt>
                <c:pt idx="3200">
                  <c:v>0.66958440239629979</c:v>
                </c:pt>
                <c:pt idx="3201">
                  <c:v>0.66959052356206117</c:v>
                </c:pt>
                <c:pt idx="3202">
                  <c:v>0.66959836539960893</c:v>
                </c:pt>
                <c:pt idx="3203">
                  <c:v>0.66960887804631608</c:v>
                </c:pt>
                <c:pt idx="3204">
                  <c:v>0.66961091739429079</c:v>
                </c:pt>
                <c:pt idx="3205">
                  <c:v>0.66963084012576601</c:v>
                </c:pt>
                <c:pt idx="3206">
                  <c:v>0.66963131072278936</c:v>
                </c:pt>
                <c:pt idx="3207">
                  <c:v>0.66964828387014153</c:v>
                </c:pt>
                <c:pt idx="3208">
                  <c:v>0.66964966430028416</c:v>
                </c:pt>
                <c:pt idx="3209">
                  <c:v>0.66965123296210571</c:v>
                </c:pt>
                <c:pt idx="3210">
                  <c:v>0.66965170354750292</c:v>
                </c:pt>
                <c:pt idx="3211">
                  <c:v>0.66966240174291458</c:v>
                </c:pt>
                <c:pt idx="3212">
                  <c:v>0.66966378214943112</c:v>
                </c:pt>
                <c:pt idx="3213">
                  <c:v>0.66967162529460933</c:v>
                </c:pt>
                <c:pt idx="3214">
                  <c:v>0.66967209586837928</c:v>
                </c:pt>
                <c:pt idx="3215">
                  <c:v>0.66968417417185588</c:v>
                </c:pt>
                <c:pt idx="3216">
                  <c:v>0.66968846240052515</c:v>
                </c:pt>
                <c:pt idx="3217">
                  <c:v>0.66969201712322479</c:v>
                </c:pt>
                <c:pt idx="3218">
                  <c:v>0.66969248768536627</c:v>
                </c:pt>
                <c:pt idx="3219">
                  <c:v>0.66970456569035841</c:v>
                </c:pt>
                <c:pt idx="3220">
                  <c:v>0.66971240844789992</c:v>
                </c:pt>
                <c:pt idx="3221">
                  <c:v>0.6697128789984097</c:v>
                </c:pt>
                <c:pt idx="3222">
                  <c:v>0.66971603801812851</c:v>
                </c:pt>
                <c:pt idx="3223">
                  <c:v>0.66972495670489052</c:v>
                </c:pt>
                <c:pt idx="3224">
                  <c:v>0.66973279926858265</c:v>
                </c:pt>
                <c:pt idx="3225">
                  <c:v>0.66973326980746151</c:v>
                </c:pt>
                <c:pt idx="3226">
                  <c:v>0.66974534721539802</c:v>
                </c:pt>
                <c:pt idx="3227">
                  <c:v>0.66975162111723163</c:v>
                </c:pt>
                <c:pt idx="3228">
                  <c:v>0.66975318958522068</c:v>
                </c:pt>
                <c:pt idx="3229">
                  <c:v>0.66976573722182897</c:v>
                </c:pt>
                <c:pt idx="3230">
                  <c:v>0.66977293358112322</c:v>
                </c:pt>
                <c:pt idx="3231">
                  <c:v>0.66977357939776194</c:v>
                </c:pt>
                <c:pt idx="3232">
                  <c:v>0.66978612672413107</c:v>
                </c:pt>
                <c:pt idx="3233">
                  <c:v>0.66979396870615449</c:v>
                </c:pt>
                <c:pt idx="3234">
                  <c:v>0.66979759791746607</c:v>
                </c:pt>
                <c:pt idx="3235">
                  <c:v>0.66980651572225203</c:v>
                </c:pt>
                <c:pt idx="3236">
                  <c:v>0.66983945073096418</c:v>
                </c:pt>
                <c:pt idx="3237">
                  <c:v>0.6698535653318588</c:v>
                </c:pt>
                <c:pt idx="3238">
                  <c:v>0.66987914974943907</c:v>
                </c:pt>
                <c:pt idx="3239">
                  <c:v>0.66991315764816339</c:v>
                </c:pt>
                <c:pt idx="3240">
                  <c:v>0.6699152708656112</c:v>
                </c:pt>
                <c:pt idx="3241">
                  <c:v>0.66992570284972697</c:v>
                </c:pt>
                <c:pt idx="3242">
                  <c:v>0.66993040725105546</c:v>
                </c:pt>
                <c:pt idx="3243">
                  <c:v>0.66993354350367518</c:v>
                </c:pt>
                <c:pt idx="3244">
                  <c:v>0.66994295218989608</c:v>
                </c:pt>
                <c:pt idx="3245">
                  <c:v>0.6699460883947479</c:v>
                </c:pt>
                <c:pt idx="3246">
                  <c:v>0.6699507926796372</c:v>
                </c:pt>
                <c:pt idx="3247">
                  <c:v>0.66995392885462923</c:v>
                </c:pt>
                <c:pt idx="3248">
                  <c:v>0.66995549693765444</c:v>
                </c:pt>
                <c:pt idx="3249">
                  <c:v>0.66995863309473114</c:v>
                </c:pt>
                <c:pt idx="3250">
                  <c:v>0.66996069351071219</c:v>
                </c:pt>
                <c:pt idx="3251">
                  <c:v>0.66996333730795965</c:v>
                </c:pt>
                <c:pt idx="3252">
                  <c:v>0.6699664734351769</c:v>
                </c:pt>
                <c:pt idx="3253">
                  <c:v>0.66997007795136221</c:v>
                </c:pt>
                <c:pt idx="3254">
                  <c:v>0.66997117760361702</c:v>
                </c:pt>
                <c:pt idx="3255">
                  <c:v>0.66997293381435741</c:v>
                </c:pt>
                <c:pt idx="3256">
                  <c:v>0.66997431370097338</c:v>
                </c:pt>
                <c:pt idx="3257">
                  <c:v>0.66997901782461944</c:v>
                </c:pt>
                <c:pt idx="3258">
                  <c:v>0.66998372192138955</c:v>
                </c:pt>
                <c:pt idx="3259">
                  <c:v>0.66998685797096602</c:v>
                </c:pt>
                <c:pt idx="3260">
                  <c:v>0.66999156202294297</c:v>
                </c:pt>
                <c:pt idx="3261">
                  <c:v>0.66999469804265566</c:v>
                </c:pt>
                <c:pt idx="3262">
                  <c:v>0.66999940204983388</c:v>
                </c:pt>
                <c:pt idx="3263">
                  <c:v>0.67000410603013316</c:v>
                </c:pt>
                <c:pt idx="3264">
                  <c:v>0.67000724200206108</c:v>
                </c:pt>
                <c:pt idx="3265">
                  <c:v>0.67001194593756286</c:v>
                </c:pt>
                <c:pt idx="3266">
                  <c:v>0.67001508187962378</c:v>
                </c:pt>
                <c:pt idx="3267">
                  <c:v>0.67001978577032217</c:v>
                </c:pt>
                <c:pt idx="3268">
                  <c:v>0.67002184603326231</c:v>
                </c:pt>
                <c:pt idx="3269">
                  <c:v>0.67002448963413885</c:v>
                </c:pt>
                <c:pt idx="3270">
                  <c:v>0.67002762552841022</c:v>
                </c:pt>
                <c:pt idx="3271">
                  <c:v>0.67003232934742263</c:v>
                </c:pt>
                <c:pt idx="3272">
                  <c:v>0.67004016898603236</c:v>
                </c:pt>
                <c:pt idx="3273">
                  <c:v>0.67004487273335434</c:v>
                </c:pt>
                <c:pt idx="3274">
                  <c:v>0.67004800854996105</c:v>
                </c:pt>
                <c:pt idx="3275">
                  <c:v>0.6700527122524742</c:v>
                </c:pt>
                <c:pt idx="3276">
                  <c:v>0.67005475050262853</c:v>
                </c:pt>
                <c:pt idx="3277">
                  <c:v>0.67005741592810319</c:v>
                </c:pt>
                <c:pt idx="3278">
                  <c:v>0.67006013433410838</c:v>
                </c:pt>
                <c:pt idx="3279">
                  <c:v>0.67006055169691237</c:v>
                </c:pt>
                <c:pt idx="3280">
                  <c:v>0.67006525532772765</c:v>
                </c:pt>
                <c:pt idx="3281">
                  <c:v>0.67006729354681449</c:v>
                </c:pt>
                <c:pt idx="3282">
                  <c:v>0.67006839106666172</c:v>
                </c:pt>
                <c:pt idx="3283">
                  <c:v>0.67007309465266363</c:v>
                </c:pt>
                <c:pt idx="3284">
                  <c:v>0.67008093390291001</c:v>
                </c:pt>
                <c:pt idx="3285">
                  <c:v>0.67008563741720661</c:v>
                </c:pt>
                <c:pt idx="3286">
                  <c:v>0.67008877307845993</c:v>
                </c:pt>
                <c:pt idx="3287">
                  <c:v>0.67009347654793849</c:v>
                </c:pt>
                <c:pt idx="3288">
                  <c:v>0.67009817999052745</c:v>
                </c:pt>
                <c:pt idx="3289">
                  <c:v>0.67010131560397335</c:v>
                </c:pt>
                <c:pt idx="3290">
                  <c:v>0.67010337566278788</c:v>
                </c:pt>
                <c:pt idx="3291">
                  <c:v>0.67010601900173927</c:v>
                </c:pt>
                <c:pt idx="3292">
                  <c:v>0.67011385793824718</c:v>
                </c:pt>
                <c:pt idx="3293">
                  <c:v>0.67011856126429603</c:v>
                </c:pt>
                <c:pt idx="3294">
                  <c:v>0.67016451758270168</c:v>
                </c:pt>
                <c:pt idx="3295">
                  <c:v>0.67024710842634183</c:v>
                </c:pt>
                <c:pt idx="3296">
                  <c:v>0.67026646334411977</c:v>
                </c:pt>
                <c:pt idx="3297">
                  <c:v>0.67028721767164212</c:v>
                </c:pt>
                <c:pt idx="3298">
                  <c:v>0.67033864390186548</c:v>
                </c:pt>
                <c:pt idx="3299">
                  <c:v>0.67034162277683118</c:v>
                </c:pt>
                <c:pt idx="3300">
                  <c:v>0.67038974088464243</c:v>
                </c:pt>
                <c:pt idx="3301">
                  <c:v>0.67041187020089288</c:v>
                </c:pt>
                <c:pt idx="3302">
                  <c:v>0.6704316384649337</c:v>
                </c:pt>
                <c:pt idx="3303">
                  <c:v>0.67050163223024983</c:v>
                </c:pt>
                <c:pt idx="3304">
                  <c:v>0.67052940262748173</c:v>
                </c:pt>
                <c:pt idx="3305">
                  <c:v>0.67063787415246701</c:v>
                </c:pt>
                <c:pt idx="3306">
                  <c:v>0.67067511944192715</c:v>
                </c:pt>
                <c:pt idx="3307">
                  <c:v>0.67068368653796395</c:v>
                </c:pt>
                <c:pt idx="3308">
                  <c:v>0.67071299956064778</c:v>
                </c:pt>
                <c:pt idx="3309">
                  <c:v>0.6708029744777575</c:v>
                </c:pt>
                <c:pt idx="3310">
                  <c:v>0.67082647109289195</c:v>
                </c:pt>
                <c:pt idx="3311">
                  <c:v>0.67100562811589426</c:v>
                </c:pt>
                <c:pt idx="3312">
                  <c:v>0.67100911666796237</c:v>
                </c:pt>
                <c:pt idx="3313">
                  <c:v>0.67102515409007335</c:v>
                </c:pt>
                <c:pt idx="3314">
                  <c:v>0.67103455026333303</c:v>
                </c:pt>
                <c:pt idx="3315">
                  <c:v>0.67106385071364039</c:v>
                </c:pt>
                <c:pt idx="3316">
                  <c:v>0.67113656314116243</c:v>
                </c:pt>
                <c:pt idx="3317">
                  <c:v>0.67117414205783488</c:v>
                </c:pt>
                <c:pt idx="3318">
                  <c:v>0.67122512904260945</c:v>
                </c:pt>
                <c:pt idx="3319">
                  <c:v>0.67131565215714728</c:v>
                </c:pt>
                <c:pt idx="3320">
                  <c:v>0.67136491358941164</c:v>
                </c:pt>
                <c:pt idx="3321">
                  <c:v>0.67138019057613485</c:v>
                </c:pt>
                <c:pt idx="3322">
                  <c:v>0.671434899730182</c:v>
                </c:pt>
                <c:pt idx="3323">
                  <c:v>0.67144653743210936</c:v>
                </c:pt>
                <c:pt idx="3324">
                  <c:v>0.67152479512344698</c:v>
                </c:pt>
                <c:pt idx="3325">
                  <c:v>0.67153506965886445</c:v>
                </c:pt>
                <c:pt idx="3326">
                  <c:v>0.67162555833532367</c:v>
                </c:pt>
                <c:pt idx="3327">
                  <c:v>0.67163055653451309</c:v>
                </c:pt>
                <c:pt idx="3328">
                  <c:v>0.67173605330008601</c:v>
                </c:pt>
                <c:pt idx="3329">
                  <c:v>0.67175109556301149</c:v>
                </c:pt>
                <c:pt idx="3330">
                  <c:v>0.67184489228255262</c:v>
                </c:pt>
                <c:pt idx="3331">
                  <c:v>0.67197113659563823</c:v>
                </c:pt>
                <c:pt idx="3332">
                  <c:v>0.67205422365376044</c:v>
                </c:pt>
                <c:pt idx="3333">
                  <c:v>0.67207798758835446</c:v>
                </c:pt>
                <c:pt idx="3334">
                  <c:v>0.67212183131511805</c:v>
                </c:pt>
                <c:pt idx="3335">
                  <c:v>0.67214745779577378</c:v>
                </c:pt>
                <c:pt idx="3336">
                  <c:v>0.6721545967309851</c:v>
                </c:pt>
                <c:pt idx="3337">
                  <c:v>0.67218029858760375</c:v>
                </c:pt>
                <c:pt idx="3338">
                  <c:v>0.67223278621424454</c:v>
                </c:pt>
                <c:pt idx="3339">
                  <c:v>0.67243672371236329</c:v>
                </c:pt>
                <c:pt idx="3340">
                  <c:v>0.67246955276631537</c:v>
                </c:pt>
                <c:pt idx="3341">
                  <c:v>0.67249239751947942</c:v>
                </c:pt>
                <c:pt idx="3342">
                  <c:v>0.67260330159997916</c:v>
                </c:pt>
                <c:pt idx="3343">
                  <c:v>0.67268699201600324</c:v>
                </c:pt>
                <c:pt idx="3344">
                  <c:v>0.67269949460449552</c:v>
                </c:pt>
                <c:pt idx="3345">
                  <c:v>0.67271981089757715</c:v>
                </c:pt>
                <c:pt idx="3346">
                  <c:v>0.67276825537776508</c:v>
                </c:pt>
                <c:pt idx="3347">
                  <c:v>0.67278075670672799</c:v>
                </c:pt>
                <c:pt idx="3348">
                  <c:v>0.67280107095290842</c:v>
                </c:pt>
                <c:pt idx="3349">
                  <c:v>0.67282138468723496</c:v>
                </c:pt>
                <c:pt idx="3350">
                  <c:v>0.67284951055119324</c:v>
                </c:pt>
                <c:pt idx="3351">
                  <c:v>0.67286279386362069</c:v>
                </c:pt>
                <c:pt idx="3352">
                  <c:v>0.67290263450497223</c:v>
                </c:pt>
                <c:pt idx="3353">
                  <c:v>0.67298387612892985</c:v>
                </c:pt>
                <c:pt idx="3354">
                  <c:v>0.67298926968015116</c:v>
                </c:pt>
                <c:pt idx="3355">
                  <c:v>0.67306510955581667</c:v>
                </c:pt>
                <c:pt idx="3356">
                  <c:v>0.67309080950211908</c:v>
                </c:pt>
                <c:pt idx="3357">
                  <c:v>0.67317203213342436</c:v>
                </c:pt>
                <c:pt idx="3358">
                  <c:v>0.67323302003556762</c:v>
                </c:pt>
                <c:pt idx="3359">
                  <c:v>0.67325324656003893</c:v>
                </c:pt>
                <c:pt idx="3360">
                  <c:v>0.67333445277867543</c:v>
                </c:pt>
                <c:pt idx="3361">
                  <c:v>0.67346022435249675</c:v>
                </c:pt>
                <c:pt idx="3362">
                  <c:v>0.67360307572384803</c:v>
                </c:pt>
                <c:pt idx="3363">
                  <c:v>0.67371624231908234</c:v>
                </c:pt>
                <c:pt idx="3364">
                  <c:v>0.67381769021713833</c:v>
                </c:pt>
                <c:pt idx="3365">
                  <c:v>0.67383953885056713</c:v>
                </c:pt>
                <c:pt idx="3366">
                  <c:v>0.67385982633305386</c:v>
                </c:pt>
                <c:pt idx="3367">
                  <c:v>0.67387231068192066</c:v>
                </c:pt>
                <c:pt idx="3368">
                  <c:v>0.67388011330100883</c:v>
                </c:pt>
                <c:pt idx="3369">
                  <c:v>0.67389259733321549</c:v>
                </c:pt>
                <c:pt idx="3370">
                  <c:v>0.67389883927623617</c:v>
                </c:pt>
                <c:pt idx="3371">
                  <c:v>0.67390039975438099</c:v>
                </c:pt>
                <c:pt idx="3372">
                  <c:v>0.67391288346989575</c:v>
                </c:pt>
                <c:pt idx="3373">
                  <c:v>0.67393316909191059</c:v>
                </c:pt>
                <c:pt idx="3374">
                  <c:v>0.6739534541992086</c:v>
                </c:pt>
                <c:pt idx="3375">
                  <c:v>0.67397296061749157</c:v>
                </c:pt>
                <c:pt idx="3376">
                  <c:v>0.6739737387917385</c:v>
                </c:pt>
                <c:pt idx="3377">
                  <c:v>0.67397998010125204</c:v>
                </c:pt>
                <c:pt idx="3378">
                  <c:v>0.67398622136202757</c:v>
                </c:pt>
                <c:pt idx="3379">
                  <c:v>0.67399402286944932</c:v>
                </c:pt>
                <c:pt idx="3380">
                  <c:v>0.67400650512290106</c:v>
                </c:pt>
                <c:pt idx="3381">
                  <c:v>0.67401430643228966</c:v>
                </c:pt>
                <c:pt idx="3382">
                  <c:v>0.67402678836887264</c:v>
                </c:pt>
                <c:pt idx="3383">
                  <c:v>0.67404707109989115</c:v>
                </c:pt>
                <c:pt idx="3384">
                  <c:v>0.67406111268890856</c:v>
                </c:pt>
                <c:pt idx="3385">
                  <c:v>0.67412022117785231</c:v>
                </c:pt>
                <c:pt idx="3386">
                  <c:v>0.67420133951863437</c:v>
                </c:pt>
                <c:pt idx="3387">
                  <c:v>0.6742474969228115</c:v>
                </c:pt>
                <c:pt idx="3388">
                  <c:v>0.67428244961312123</c:v>
                </c:pt>
                <c:pt idx="3389">
                  <c:v>0.67432990330037534</c:v>
                </c:pt>
                <c:pt idx="3390">
                  <c:v>0.67433097523542151</c:v>
                </c:pt>
                <c:pt idx="3391">
                  <c:v>0.67433565412748564</c:v>
                </c:pt>
                <c:pt idx="3392">
                  <c:v>0.67434813103871494</c:v>
                </c:pt>
                <c:pt idx="3393">
                  <c:v>0.67435125023600428</c:v>
                </c:pt>
                <c:pt idx="3394">
                  <c:v>0.67435592900904884</c:v>
                </c:pt>
                <c:pt idx="3395">
                  <c:v>0.67436060775462559</c:v>
                </c:pt>
                <c:pt idx="3396">
                  <c:v>0.67436355145804006</c:v>
                </c:pt>
                <c:pt idx="3397">
                  <c:v>0.67436840560287903</c:v>
                </c:pt>
                <c:pt idx="3398">
                  <c:v>0.67438088200137125</c:v>
                </c:pt>
                <c:pt idx="3399">
                  <c:v>0.6743886796512284</c:v>
                </c:pt>
                <c:pt idx="3400">
                  <c:v>0.67439335820451329</c:v>
                </c:pt>
                <c:pt idx="3401">
                  <c:v>0.67440115573227077</c:v>
                </c:pt>
                <c:pt idx="3402">
                  <c:v>0.67440895318371197</c:v>
                </c:pt>
                <c:pt idx="3403">
                  <c:v>0.67441363161794365</c:v>
                </c:pt>
                <c:pt idx="3404">
                  <c:v>0.67442142894727297</c:v>
                </c:pt>
                <c:pt idx="3405">
                  <c:v>0.67442922620027845</c:v>
                </c:pt>
                <c:pt idx="3406">
                  <c:v>0.67443127328142505</c:v>
                </c:pt>
                <c:pt idx="3407">
                  <c:v>0.67443390451544527</c:v>
                </c:pt>
                <c:pt idx="3408">
                  <c:v>0.67444170164632677</c:v>
                </c:pt>
                <c:pt idx="3409">
                  <c:v>0.67444949870087711</c:v>
                </c:pt>
                <c:pt idx="3410">
                  <c:v>0.67445417689696696</c:v>
                </c:pt>
                <c:pt idx="3411">
                  <c:v>0.67446197382938111</c:v>
                </c:pt>
                <c:pt idx="3412">
                  <c:v>0.67446977068545655</c:v>
                </c:pt>
                <c:pt idx="3413">
                  <c:v>0.67447444876245788</c:v>
                </c:pt>
                <c:pt idx="3414">
                  <c:v>0.67448224549638502</c:v>
                </c:pt>
                <c:pt idx="3415">
                  <c:v>0.6744900421539658</c:v>
                </c:pt>
                <c:pt idx="3416">
                  <c:v>0.67449472011186673</c:v>
                </c:pt>
                <c:pt idx="3417">
                  <c:v>0.67449854418848809</c:v>
                </c:pt>
                <c:pt idx="3418">
                  <c:v>0.67450251664728722</c:v>
                </c:pt>
                <c:pt idx="3419">
                  <c:v>0.67451031310635368</c:v>
                </c:pt>
                <c:pt idx="3420">
                  <c:v>0.67451235997905412</c:v>
                </c:pt>
                <c:pt idx="3421">
                  <c:v>0.67451499094514256</c:v>
                </c:pt>
                <c:pt idx="3422">
                  <c:v>0.67451881492439114</c:v>
                </c:pt>
                <c:pt idx="3423">
                  <c:v>0.67452278728203674</c:v>
                </c:pt>
                <c:pt idx="3424">
                  <c:v>0.67453526126223418</c:v>
                </c:pt>
                <c:pt idx="3425">
                  <c:v>0.67453908514410033</c:v>
                </c:pt>
                <c:pt idx="3426">
                  <c:v>0.67454773504693433</c:v>
                </c:pt>
                <c:pt idx="3427">
                  <c:v>0.67456644535740096</c:v>
                </c:pt>
                <c:pt idx="3428">
                  <c:v>0.67456800453008214</c:v>
                </c:pt>
                <c:pt idx="3429">
                  <c:v>0.67459014821675911</c:v>
                </c:pt>
                <c:pt idx="3430">
                  <c:v>0.67459343841784314</c:v>
                </c:pt>
                <c:pt idx="3431">
                  <c:v>0.67465290063383299</c:v>
                </c:pt>
                <c:pt idx="3432">
                  <c:v>0.67466398552870133</c:v>
                </c:pt>
                <c:pt idx="3433">
                  <c:v>0.67467121872879776</c:v>
                </c:pt>
                <c:pt idx="3434">
                  <c:v>0.67467316743743533</c:v>
                </c:pt>
                <c:pt idx="3435">
                  <c:v>0.67467450859452338</c:v>
                </c:pt>
                <c:pt idx="3436">
                  <c:v>0.67468181588238629</c:v>
                </c:pt>
                <c:pt idx="3437">
                  <c:v>0.6746856390598196</c:v>
                </c:pt>
                <c:pt idx="3438">
                  <c:v>0.67469428736910109</c:v>
                </c:pt>
                <c:pt idx="3439">
                  <c:v>0.67469477484735618</c:v>
                </c:pt>
                <c:pt idx="3440">
                  <c:v>0.67469811048656303</c:v>
                </c:pt>
                <c:pt idx="3441">
                  <c:v>0.67470208194894554</c:v>
                </c:pt>
                <c:pt idx="3442">
                  <c:v>0.67470451805422371</c:v>
                </c:pt>
                <c:pt idx="3443">
                  <c:v>0.67470590502891714</c:v>
                </c:pt>
                <c:pt idx="3444">
                  <c:v>0.67470675866016683</c:v>
                </c:pt>
                <c:pt idx="3445">
                  <c:v>0.67471455311772455</c:v>
                </c:pt>
                <c:pt idx="3446">
                  <c:v>0.6747183761377189</c:v>
                </c:pt>
                <c:pt idx="3447">
                  <c:v>0.67472234749884941</c:v>
                </c:pt>
                <c:pt idx="3448">
                  <c:v>0.67472617048134964</c:v>
                </c:pt>
                <c:pt idx="3449">
                  <c:v>0.67472624466074849</c:v>
                </c:pt>
                <c:pt idx="3450">
                  <c:v>0.6747348183496612</c:v>
                </c:pt>
                <c:pt idx="3451">
                  <c:v>0.6747386412721782</c:v>
                </c:pt>
                <c:pt idx="3452">
                  <c:v>0.67474504851309991</c:v>
                </c:pt>
                <c:pt idx="3453">
                  <c:v>0.67474643541706603</c:v>
                </c:pt>
                <c:pt idx="3454">
                  <c:v>0.67474650959457338</c:v>
                </c:pt>
                <c:pt idx="3455">
                  <c:v>0.67475111186731551</c:v>
                </c:pt>
                <c:pt idx="3456">
                  <c:v>0.67475228097559337</c:v>
                </c:pt>
                <c:pt idx="3457">
                  <c:v>0.6747550830648601</c:v>
                </c:pt>
                <c:pt idx="3458">
                  <c:v>0.67475890588988818</c:v>
                </c:pt>
                <c:pt idx="3459">
                  <c:v>0.67476358226674749</c:v>
                </c:pt>
                <c:pt idx="3460">
                  <c:v>0.67476531296741604</c:v>
                </c:pt>
                <c:pt idx="3461">
                  <c:v>0.67476669983601334</c:v>
                </c:pt>
                <c:pt idx="3462">
                  <c:v>0.67476677401163099</c:v>
                </c:pt>
                <c:pt idx="3463">
                  <c:v>0.67477137616700178</c:v>
                </c:pt>
                <c:pt idx="3464">
                  <c:v>0.67477534726327004</c:v>
                </c:pt>
                <c:pt idx="3465">
                  <c:v>0.67477605247046646</c:v>
                </c:pt>
                <c:pt idx="3466">
                  <c:v>0.67477916999080167</c:v>
                </c:pt>
                <c:pt idx="3467">
                  <c:v>0.67478296569549456</c:v>
                </c:pt>
                <c:pt idx="3468">
                  <c:v>0.6747838462483926</c:v>
                </c:pt>
                <c:pt idx="3469">
                  <c:v>0.67478696373814462</c:v>
                </c:pt>
                <c:pt idx="3470">
                  <c:v>0.67478703791187034</c:v>
                </c:pt>
                <c:pt idx="3471">
                  <c:v>0.67478852247845833</c:v>
                </c:pt>
                <c:pt idx="3472">
                  <c:v>0.67479163994985991</c:v>
                </c:pt>
                <c:pt idx="3473">
                  <c:v>0.67479561094484009</c:v>
                </c:pt>
                <c:pt idx="3474">
                  <c:v>0.674796316134049</c:v>
                </c:pt>
                <c:pt idx="3475">
                  <c:v>0.67479943357486549</c:v>
                </c:pt>
                <c:pt idx="3476">
                  <c:v>0.67480099229071122</c:v>
                </c:pt>
                <c:pt idx="3477">
                  <c:v>0.67480322918273739</c:v>
                </c:pt>
                <c:pt idx="3478">
                  <c:v>0.67480410971317628</c:v>
                </c:pt>
                <c:pt idx="3479">
                  <c:v>0.67480722712340668</c:v>
                </c:pt>
                <c:pt idx="3480">
                  <c:v>0.67480730129524025</c:v>
                </c:pt>
                <c:pt idx="3481">
                  <c:v>0.67480878582395909</c:v>
                </c:pt>
                <c:pt idx="3482">
                  <c:v>0.67481190321583717</c:v>
                </c:pt>
                <c:pt idx="3483">
                  <c:v>0.67481569876412328</c:v>
                </c:pt>
                <c:pt idx="3484">
                  <c:v>0.67481587410951915</c:v>
                </c:pt>
                <c:pt idx="3485">
                  <c:v>0.6748165792807389</c:v>
                </c:pt>
                <c:pt idx="3486">
                  <c:v>0.67481881612891992</c:v>
                </c:pt>
                <c:pt idx="3487">
                  <c:v>0.6748196966420289</c:v>
                </c:pt>
                <c:pt idx="3488">
                  <c:v>0.67482125531811099</c:v>
                </c:pt>
                <c:pt idx="3489">
                  <c:v>0.67482349215307202</c:v>
                </c:pt>
                <c:pt idx="3490">
                  <c:v>0.67482437266104767</c:v>
                </c:pt>
                <c:pt idx="3491">
                  <c:v>0.67482748999174846</c:v>
                </c:pt>
                <c:pt idx="3492">
                  <c:v>0.67482756416168999</c:v>
                </c:pt>
                <c:pt idx="3493">
                  <c:v>0.67482816814974433</c:v>
                </c:pt>
                <c:pt idx="3494">
                  <c:v>0.67482904865253579</c:v>
                </c:pt>
                <c:pt idx="3495">
                  <c:v>0.6748321659648826</c:v>
                </c:pt>
                <c:pt idx="3496">
                  <c:v>0.67483333495388176</c:v>
                </c:pt>
                <c:pt idx="3497">
                  <c:v>0.67483596141633406</c:v>
                </c:pt>
                <c:pt idx="3498">
                  <c:v>0.6748361367572564</c:v>
                </c:pt>
                <c:pt idx="3499">
                  <c:v>0.67483684191048487</c:v>
                </c:pt>
                <c:pt idx="3500">
                  <c:v>0.67483995919224071</c:v>
                </c:pt>
                <c:pt idx="3501">
                  <c:v>0.67484063733958877</c:v>
                </c:pt>
                <c:pt idx="3502">
                  <c:v>0.67484151782855517</c:v>
                </c:pt>
                <c:pt idx="3503">
                  <c:v>0.67484463509195569</c:v>
                </c:pt>
                <c:pt idx="3504">
                  <c:v>0.67484636561603228</c:v>
                </c:pt>
                <c:pt idx="3505">
                  <c:v>0.67484782651116826</c:v>
                </c:pt>
                <c:pt idx="3506">
                  <c:v>0.67484843048381205</c:v>
                </c:pt>
                <c:pt idx="3507">
                  <c:v>0.67484931096413736</c:v>
                </c:pt>
                <c:pt idx="3508">
                  <c:v>0.67485242819694302</c:v>
                </c:pt>
                <c:pt idx="3509">
                  <c:v>0.6748562235515525</c:v>
                </c:pt>
                <c:pt idx="3510">
                  <c:v>0.67485639888800075</c:v>
                </c:pt>
                <c:pt idx="3511">
                  <c:v>0.67485710402323451</c:v>
                </c:pt>
                <c:pt idx="3512">
                  <c:v>0.67486022122544809</c:v>
                </c:pt>
                <c:pt idx="3513">
                  <c:v>0.67486089935549387</c:v>
                </c:pt>
                <c:pt idx="3514">
                  <c:v>0.67486177982199091</c:v>
                </c:pt>
                <c:pt idx="3515">
                  <c:v>0.67486489700584751</c:v>
                </c:pt>
                <c:pt idx="3516">
                  <c:v>0.67486808834362422</c:v>
                </c:pt>
                <c:pt idx="3517">
                  <c:v>0.67486869230085578</c:v>
                </c:pt>
                <c:pt idx="3518">
                  <c:v>0.67486957275871096</c:v>
                </c:pt>
                <c:pt idx="3519">
                  <c:v>0.67487268991197158</c:v>
                </c:pt>
                <c:pt idx="3520">
                  <c:v>0.67487336803136788</c:v>
                </c:pt>
                <c:pt idx="3521">
                  <c:v>0.67487648516972731</c:v>
                </c:pt>
                <c:pt idx="3522">
                  <c:v>0.67487736561894018</c:v>
                </c:pt>
                <c:pt idx="3523">
                  <c:v>0.67487804373434268</c:v>
                </c:pt>
                <c:pt idx="3524">
                  <c:v>0.67488116085434369</c:v>
                </c:pt>
                <c:pt idx="3525">
                  <c:v>0.67488204129837115</c:v>
                </c:pt>
                <c:pt idx="3526">
                  <c:v>0.67488515840267593</c:v>
                </c:pt>
                <c:pt idx="3527">
                  <c:v>0.67488583651142198</c:v>
                </c:pt>
                <c:pt idx="3528">
                  <c:v>0.67488895360082457</c:v>
                </c:pt>
                <c:pt idx="3529">
                  <c:v>0.67488983403620928</c:v>
                </c:pt>
                <c:pt idx="3530">
                  <c:v>0.67489362921200446</c:v>
                </c:pt>
                <c:pt idx="3531">
                  <c:v>0.67489674627080565</c:v>
                </c:pt>
                <c:pt idx="3532">
                  <c:v>0.67489762669754927</c:v>
                </c:pt>
                <c:pt idx="3533">
                  <c:v>0.6748983047956425</c:v>
                </c:pt>
                <c:pt idx="3534">
                  <c:v>0.67490142183608537</c:v>
                </c:pt>
                <c:pt idx="3535">
                  <c:v>0.67490230225764303</c:v>
                </c:pt>
                <c:pt idx="3536">
                  <c:v>0.67490541928238812</c:v>
                </c:pt>
                <c:pt idx="3537">
                  <c:v>0.67490609737382412</c:v>
                </c:pt>
                <c:pt idx="3538">
                  <c:v>0.67490921438366569</c:v>
                </c:pt>
                <c:pt idx="3539">
                  <c:v>0.67491009479657971</c:v>
                </c:pt>
                <c:pt idx="3540">
                  <c:v>0.6749138898755016</c:v>
                </c:pt>
                <c:pt idx="3541">
                  <c:v>0.67491438066039444</c:v>
                </c:pt>
                <c:pt idx="3542">
                  <c:v>0.67491632877262475</c:v>
                </c:pt>
                <c:pt idx="3543">
                  <c:v>0.67491700685474054</c:v>
                </c:pt>
                <c:pt idx="3544">
                  <c:v>0.67491788725901058</c:v>
                </c:pt>
                <c:pt idx="3545">
                  <c:v>0.67491856533979488</c:v>
                </c:pt>
                <c:pt idx="3546">
                  <c:v>0.67492012382178879</c:v>
                </c:pt>
                <c:pt idx="3547">
                  <c:v>0.67492168230067173</c:v>
                </c:pt>
                <c:pt idx="3548">
                  <c:v>0.67492256269975526</c:v>
                </c:pt>
                <c:pt idx="3549">
                  <c:v>0.67492567964493289</c:v>
                </c:pt>
                <c:pt idx="3550">
                  <c:v>0.6749263577190594</c:v>
                </c:pt>
                <c:pt idx="3551">
                  <c:v>0.6749274099923479</c:v>
                </c:pt>
                <c:pt idx="3552">
                  <c:v>0.67492947464933184</c:v>
                </c:pt>
                <c:pt idx="3553">
                  <c:v>0.67493035503977106</c:v>
                </c:pt>
                <c:pt idx="3554">
                  <c:v>0.67493415002181201</c:v>
                </c:pt>
                <c:pt idx="3555">
                  <c:v>0.67493726692147882</c:v>
                </c:pt>
                <c:pt idx="3556">
                  <c:v>0.67493814730327339</c:v>
                </c:pt>
                <c:pt idx="3557">
                  <c:v>0.67493882536674688</c:v>
                </c:pt>
                <c:pt idx="3558">
                  <c:v>0.67494194224804982</c:v>
                </c:pt>
                <c:pt idx="3559">
                  <c:v>0.67494282262465721</c:v>
                </c:pt>
                <c:pt idx="3560">
                  <c:v>0.67494661754707441</c:v>
                </c:pt>
                <c:pt idx="3561">
                  <c:v>0.67494973439777017</c:v>
                </c:pt>
                <c:pt idx="3562">
                  <c:v>0.67495061476573026</c:v>
                </c:pt>
                <c:pt idx="3563">
                  <c:v>0.67495069091457938</c:v>
                </c:pt>
                <c:pt idx="3564">
                  <c:v>0.67495440965088271</c:v>
                </c:pt>
                <c:pt idx="3565">
                  <c:v>0.6749549004107146</c:v>
                </c:pt>
                <c:pt idx="3566">
                  <c:v>0.67495752647096996</c:v>
                </c:pt>
                <c:pt idx="3567">
                  <c:v>0.6749590848764474</c:v>
                </c:pt>
                <c:pt idx="3568">
                  <c:v>0.67496220167816889</c:v>
                </c:pt>
                <c:pt idx="3569">
                  <c:v>0.67496308203229582</c:v>
                </c:pt>
                <c:pt idx="3570">
                  <c:v>0.67496687685781864</c:v>
                </c:pt>
                <c:pt idx="3571">
                  <c:v>0.67496999362892962</c:v>
                </c:pt>
                <c:pt idx="3572">
                  <c:v>0.67497466876266299</c:v>
                </c:pt>
                <c:pt idx="3573">
                  <c:v>0.67497515950996356</c:v>
                </c:pt>
                <c:pt idx="3574">
                  <c:v>0.67497934386884562</c:v>
                </c:pt>
                <c:pt idx="3575">
                  <c:v>0.67498246059097755</c:v>
                </c:pt>
                <c:pt idx="3576">
                  <c:v>0.67498713565124091</c:v>
                </c:pt>
                <c:pt idx="3577">
                  <c:v>0.67499025234275756</c:v>
                </c:pt>
                <c:pt idx="3578">
                  <c:v>0.67499492735709976</c:v>
                </c:pt>
                <c:pt idx="3579">
                  <c:v>0.67499960234388867</c:v>
                </c:pt>
                <c:pt idx="3580">
                  <c:v>0.67500116066671401</c:v>
                </c:pt>
                <c:pt idx="3581">
                  <c:v>0.67500271898642328</c:v>
                </c:pt>
                <c:pt idx="3582">
                  <c:v>0.67500739392728826</c:v>
                </c:pt>
                <c:pt idx="3583">
                  <c:v>0.67500844609310129</c:v>
                </c:pt>
                <c:pt idx="3584">
                  <c:v>0.67501206884059828</c:v>
                </c:pt>
                <c:pt idx="3585">
                  <c:v>0.67501518543414596</c:v>
                </c:pt>
                <c:pt idx="3586">
                  <c:v>0.67501986030152927</c:v>
                </c:pt>
                <c:pt idx="3587">
                  <c:v>0.67502453514135596</c:v>
                </c:pt>
                <c:pt idx="3588">
                  <c:v>0.67502765168591372</c:v>
                </c:pt>
                <c:pt idx="3589">
                  <c:v>0.67503232647981093</c:v>
                </c:pt>
                <c:pt idx="3590">
                  <c:v>0.67503700124614963</c:v>
                </c:pt>
                <c:pt idx="3591">
                  <c:v>0.67504011774171468</c:v>
                </c:pt>
                <c:pt idx="3592">
                  <c:v>0.67504479246212135</c:v>
                </c:pt>
                <c:pt idx="3593">
                  <c:v>0.6750457488642827</c:v>
                </c:pt>
                <c:pt idx="3594">
                  <c:v>0.67504790892706446</c:v>
                </c:pt>
                <c:pt idx="3595">
                  <c:v>0.67504946715496772</c:v>
                </c:pt>
                <c:pt idx="3596">
                  <c:v>0.67505258360153708</c:v>
                </c:pt>
                <c:pt idx="3597">
                  <c:v>0.67505725824844864</c:v>
                </c:pt>
                <c:pt idx="3598">
                  <c:v>0.67505813849701946</c:v>
                </c:pt>
                <c:pt idx="3599">
                  <c:v>0.67506037466439395</c:v>
                </c:pt>
                <c:pt idx="3600">
                  <c:v>0.67506504926536881</c:v>
                </c:pt>
                <c:pt idx="3601">
                  <c:v>0.67506972383878083</c:v>
                </c:pt>
                <c:pt idx="3602">
                  <c:v>0.6750701241239665</c:v>
                </c:pt>
                <c:pt idx="3603">
                  <c:v>0.67507751473319821</c:v>
                </c:pt>
                <c:pt idx="3604">
                  <c:v>0.67508218923310614</c:v>
                </c:pt>
                <c:pt idx="3605">
                  <c:v>0.67508530555104729</c:v>
                </c:pt>
                <c:pt idx="3606">
                  <c:v>0.67508998000501319</c:v>
                </c:pt>
                <c:pt idx="3607">
                  <c:v>0.67509777070034549</c:v>
                </c:pt>
                <c:pt idx="3608">
                  <c:v>0.67510556131910404</c:v>
                </c:pt>
                <c:pt idx="3609">
                  <c:v>0.67511023565361183</c:v>
                </c:pt>
                <c:pt idx="3610">
                  <c:v>0.67511802614984351</c:v>
                </c:pt>
                <c:pt idx="3611">
                  <c:v>0.67512209863694039</c:v>
                </c:pt>
                <c:pt idx="3612">
                  <c:v>0.675125816569492</c:v>
                </c:pt>
                <c:pt idx="3613">
                  <c:v>0.67513049078453014</c:v>
                </c:pt>
                <c:pt idx="3614">
                  <c:v>0.67513828108163931</c:v>
                </c:pt>
                <c:pt idx="3615">
                  <c:v>0.6751460713021582</c:v>
                </c:pt>
                <c:pt idx="3616">
                  <c:v>0.67515074539771469</c:v>
                </c:pt>
                <c:pt idx="3617">
                  <c:v>0.67515853549568217</c:v>
                </c:pt>
                <c:pt idx="3618">
                  <c:v>0.67516320951770592</c:v>
                </c:pt>
                <c:pt idx="3619">
                  <c:v>0.67516632551705158</c:v>
                </c:pt>
                <c:pt idx="3620">
                  <c:v>0.67517099949311488</c:v>
                </c:pt>
                <c:pt idx="3621">
                  <c:v>0.67517321992991874</c:v>
                </c:pt>
                <c:pt idx="3622">
                  <c:v>0.675178789391921</c:v>
                </c:pt>
                <c:pt idx="3623">
                  <c:v>0.6751865792141214</c:v>
                </c:pt>
                <c:pt idx="3624">
                  <c:v>0.67519125307067973</c:v>
                </c:pt>
                <c:pt idx="3625">
                  <c:v>0.67519904277030296</c:v>
                </c:pt>
                <c:pt idx="3626">
                  <c:v>0.6752037165533139</c:v>
                </c:pt>
                <c:pt idx="3627">
                  <c:v>0.6752115061303563</c:v>
                </c:pt>
                <c:pt idx="3628">
                  <c:v>0.67521411592935832</c:v>
                </c:pt>
                <c:pt idx="3629">
                  <c:v>0.67522396929426787</c:v>
                </c:pt>
                <c:pt idx="3630">
                  <c:v>0.67531498369794341</c:v>
                </c:pt>
                <c:pt idx="3631">
                  <c:v>0.67537446796303047</c:v>
                </c:pt>
                <c:pt idx="3632">
                  <c:v>0.67539598016616409</c:v>
                </c:pt>
                <c:pt idx="3633">
                  <c:v>0.67546897152915197</c:v>
                </c:pt>
                <c:pt idx="3634">
                  <c:v>0.67547696833997106</c:v>
                </c:pt>
                <c:pt idx="3635">
                  <c:v>0.67551691914394019</c:v>
                </c:pt>
                <c:pt idx="3636">
                  <c:v>0.67555794821610859</c:v>
                </c:pt>
                <c:pt idx="3637">
                  <c:v>0.67556057571537709</c:v>
                </c:pt>
                <c:pt idx="3638">
                  <c:v>0.67558081932017899</c:v>
                </c:pt>
                <c:pt idx="3639">
                  <c:v>0.67568436701652168</c:v>
                </c:pt>
                <c:pt idx="3640">
                  <c:v>0.67570305050962431</c:v>
                </c:pt>
                <c:pt idx="3641">
                  <c:v>0.67576369273623049</c:v>
                </c:pt>
                <c:pt idx="3642">
                  <c:v>0.67583798930366901</c:v>
                </c:pt>
                <c:pt idx="3643">
                  <c:v>0.67588591450551128</c:v>
                </c:pt>
                <c:pt idx="3644">
                  <c:v>0.67601126424867497</c:v>
                </c:pt>
                <c:pt idx="3645">
                  <c:v>0.67607166533969532</c:v>
                </c:pt>
                <c:pt idx="3646">
                  <c:v>0.67619304044884465</c:v>
                </c:pt>
                <c:pt idx="3647">
                  <c:v>0.67620683441316154</c:v>
                </c:pt>
                <c:pt idx="3648">
                  <c:v>0.67625473716209505</c:v>
                </c:pt>
                <c:pt idx="3649">
                  <c:v>0.67633958148528994</c:v>
                </c:pt>
                <c:pt idx="3650">
                  <c:v>0.6764858974156357</c:v>
                </c:pt>
                <c:pt idx="3651">
                  <c:v>0.6764895133840152</c:v>
                </c:pt>
                <c:pt idx="3652">
                  <c:v>0.67650973311307805</c:v>
                </c:pt>
                <c:pt idx="3653">
                  <c:v>0.67657550655022225</c:v>
                </c:pt>
                <c:pt idx="3654">
                  <c:v>0.67660317000779391</c:v>
                </c:pt>
                <c:pt idx="3655">
                  <c:v>0.67663464045616584</c:v>
                </c:pt>
                <c:pt idx="3656">
                  <c:v>0.67667507190814835</c:v>
                </c:pt>
                <c:pt idx="3657">
                  <c:v>0.67694400540795197</c:v>
                </c:pt>
                <c:pt idx="3658">
                  <c:v>0.67697165584779018</c:v>
                </c:pt>
                <c:pt idx="3659">
                  <c:v>0.67730721812262773</c:v>
                </c:pt>
                <c:pt idx="3660">
                  <c:v>0.67732741672299812</c:v>
                </c:pt>
                <c:pt idx="3661">
                  <c:v>0.67733996807908992</c:v>
                </c:pt>
                <c:pt idx="3662">
                  <c:v>0.67737779472028159</c:v>
                </c:pt>
                <c:pt idx="3663">
                  <c:v>0.67747390376960315</c:v>
                </c:pt>
                <c:pt idx="3664">
                  <c:v>0.67768048206036713</c:v>
                </c:pt>
                <c:pt idx="3665">
                  <c:v>0.67770810639585088</c:v>
                </c:pt>
                <c:pt idx="3666">
                  <c:v>0.67772106862261539</c:v>
                </c:pt>
                <c:pt idx="3667">
                  <c:v>0.67804845924380241</c:v>
                </c:pt>
                <c:pt idx="3668">
                  <c:v>0.67807607049274365</c:v>
                </c:pt>
                <c:pt idx="3669">
                  <c:v>0.67841626192540772</c:v>
                </c:pt>
                <c:pt idx="3670">
                  <c:v>0.67878388980083437</c:v>
                </c:pt>
                <c:pt idx="3671">
                  <c:v>0.67880488410187634</c:v>
                </c:pt>
                <c:pt idx="3672">
                  <c:v>0.67911187364310255</c:v>
                </c:pt>
                <c:pt idx="3673">
                  <c:v>0.67915134256625231</c:v>
                </c:pt>
                <c:pt idx="3674">
                  <c:v>0.6792192135759334</c:v>
                </c:pt>
                <c:pt idx="3675">
                  <c:v>0.67941874077467124</c:v>
                </c:pt>
                <c:pt idx="3676">
                  <c:v>0.67951861991833928</c:v>
                </c:pt>
                <c:pt idx="3677">
                  <c:v>0.67953223506025462</c:v>
                </c:pt>
                <c:pt idx="3678">
                  <c:v>0.67966703943157047</c:v>
                </c:pt>
                <c:pt idx="3679">
                  <c:v>0.67972548531995436</c:v>
                </c:pt>
                <c:pt idx="3680">
                  <c:v>0.67986558973758981</c:v>
                </c:pt>
                <c:pt idx="3681">
                  <c:v>0.67989933017489423</c:v>
                </c:pt>
                <c:pt idx="3682">
                  <c:v>0.68012760439170628</c:v>
                </c:pt>
                <c:pt idx="3683">
                  <c:v>0.6801327389732974</c:v>
                </c:pt>
                <c:pt idx="3684">
                  <c:v>0.68015474016640476</c:v>
                </c:pt>
                <c:pt idx="3685">
                  <c:v>0.68023252501795661</c:v>
                </c:pt>
                <c:pt idx="3686">
                  <c:v>0.68059928399465819</c:v>
                </c:pt>
                <c:pt idx="3687">
                  <c:v>0.68086805102294368</c:v>
                </c:pt>
                <c:pt idx="3688">
                  <c:v>0.68096586636640599</c:v>
                </c:pt>
                <c:pt idx="3689">
                  <c:v>0.68104885526071834</c:v>
                </c:pt>
                <c:pt idx="3690">
                  <c:v>0.68119431081216397</c:v>
                </c:pt>
                <c:pt idx="3691">
                  <c:v>0.68125475810208902</c:v>
                </c:pt>
                <c:pt idx="3692">
                  <c:v>0.68141042155728826</c:v>
                </c:pt>
                <c:pt idx="3693">
                  <c:v>0.68152043023291642</c:v>
                </c:pt>
                <c:pt idx="3694">
                  <c:v>0.68169386540031707</c:v>
                </c:pt>
                <c:pt idx="3695">
                  <c:v>0.68177661197160222</c:v>
                </c:pt>
                <c:pt idx="3696">
                  <c:v>0.6820199172065482</c:v>
                </c:pt>
                <c:pt idx="3697">
                  <c:v>0.68214262481632093</c:v>
                </c:pt>
                <c:pt idx="3698">
                  <c:v>0.68234553243085894</c:v>
                </c:pt>
                <c:pt idx="3699">
                  <c:v>0.68238581185684977</c:v>
                </c:pt>
                <c:pt idx="3700">
                  <c:v>0.68250845979233909</c:v>
                </c:pt>
                <c:pt idx="3701">
                  <c:v>0.68275152843992548</c:v>
                </c:pt>
                <c:pt idx="3702">
                  <c:v>0.68278872936989343</c:v>
                </c:pt>
                <c:pt idx="3703">
                  <c:v>0.68280801356957876</c:v>
                </c:pt>
                <c:pt idx="3704">
                  <c:v>0.68284889050999875</c:v>
                </c:pt>
                <c:pt idx="3705">
                  <c:v>0.682874116601071</c:v>
                </c:pt>
                <c:pt idx="3706">
                  <c:v>0.68290904681799747</c:v>
                </c:pt>
                <c:pt idx="3707">
                  <c:v>0.68296919829256419</c:v>
                </c:pt>
                <c:pt idx="3708">
                  <c:v>0.68301238098508099</c:v>
                </c:pt>
                <c:pt idx="3709">
                  <c:v>0.6830247184394389</c:v>
                </c:pt>
                <c:pt idx="3710">
                  <c:v>0.68302934493236855</c:v>
                </c:pt>
                <c:pt idx="3711">
                  <c:v>0.68303242924507401</c:v>
                </c:pt>
                <c:pt idx="3712">
                  <c:v>0.68303705569031026</c:v>
                </c:pt>
                <c:pt idx="3713">
                  <c:v>0.68304476636876044</c:v>
                </c:pt>
                <c:pt idx="3714">
                  <c:v>0.68305247696771654</c:v>
                </c:pt>
                <c:pt idx="3715">
                  <c:v>0.68305710328894176</c:v>
                </c:pt>
                <c:pt idx="3716">
                  <c:v>0.68306481376070138</c:v>
                </c:pt>
                <c:pt idx="3717">
                  <c:v>0.68307252415295949</c:v>
                </c:pt>
                <c:pt idx="3718">
                  <c:v>0.68307715035016248</c:v>
                </c:pt>
                <c:pt idx="3719">
                  <c:v>0.68308486061521245</c:v>
                </c:pt>
                <c:pt idx="3720">
                  <c:v>0.68309257080075358</c:v>
                </c:pt>
                <c:pt idx="3721">
                  <c:v>0.68309719687392101</c:v>
                </c:pt>
                <c:pt idx="3722">
                  <c:v>0.68310490693224257</c:v>
                </c:pt>
                <c:pt idx="3723">
                  <c:v>0.68311261691104797</c:v>
                </c:pt>
                <c:pt idx="3724">
                  <c:v>0.68311706665753558</c:v>
                </c:pt>
                <c:pt idx="3725">
                  <c:v>0.6831172428601725</c:v>
                </c:pt>
                <c:pt idx="3726">
                  <c:v>0.68312495271174656</c:v>
                </c:pt>
                <c:pt idx="3727">
                  <c:v>0.68313266248379734</c:v>
                </c:pt>
                <c:pt idx="3728">
                  <c:v>0.68313728830886555</c:v>
                </c:pt>
                <c:pt idx="3729">
                  <c:v>0.68314499795367345</c:v>
                </c:pt>
                <c:pt idx="3730">
                  <c:v>0.68315270751895074</c:v>
                </c:pt>
                <c:pt idx="3731">
                  <c:v>0.68315733321995142</c:v>
                </c:pt>
                <c:pt idx="3732">
                  <c:v>0.68316504265797406</c:v>
                </c:pt>
                <c:pt idx="3733">
                  <c:v>0.683172752016459</c:v>
                </c:pt>
                <c:pt idx="3734">
                  <c:v>0.68317352420422517</c:v>
                </c:pt>
                <c:pt idx="3735">
                  <c:v>0.68317737759338071</c:v>
                </c:pt>
                <c:pt idx="3736">
                  <c:v>0.68318508682459944</c:v>
                </c:pt>
                <c:pt idx="3737">
                  <c:v>0.68318971232515935</c:v>
                </c:pt>
                <c:pt idx="3738">
                  <c:v>0.68319742142910267</c:v>
                </c:pt>
                <c:pt idx="3739">
                  <c:v>0.68320975582996113</c:v>
                </c:pt>
                <c:pt idx="3740">
                  <c:v>0.68323959494444952</c:v>
                </c:pt>
                <c:pt idx="3741">
                  <c:v>0.68330688211888735</c:v>
                </c:pt>
                <c:pt idx="3742">
                  <c:v>0.68334657692496914</c:v>
                </c:pt>
                <c:pt idx="3743">
                  <c:v>0.68336237718264825</c:v>
                </c:pt>
                <c:pt idx="3744">
                  <c:v>0.68340669319329073</c:v>
                </c:pt>
                <c:pt idx="3745">
                  <c:v>0.68341843006407776</c:v>
                </c:pt>
                <c:pt idx="3746">
                  <c:v>0.68345485978410137</c:v>
                </c:pt>
                <c:pt idx="3747">
                  <c:v>0.68345850425439991</c:v>
                </c:pt>
                <c:pt idx="3748">
                  <c:v>0.68346680461721354</c:v>
                </c:pt>
                <c:pt idx="3749">
                  <c:v>0.68347489616963009</c:v>
                </c:pt>
                <c:pt idx="3750">
                  <c:v>0.68348242621196154</c:v>
                </c:pt>
                <c:pt idx="3751">
                  <c:v>0.68349493201672318</c:v>
                </c:pt>
                <c:pt idx="3752">
                  <c:v>0.68351496732533557</c:v>
                </c:pt>
                <c:pt idx="3753">
                  <c:v>0.68351861150181037</c:v>
                </c:pt>
                <c:pt idx="3754">
                  <c:v>0.68352691119541009</c:v>
                </c:pt>
                <c:pt idx="3755">
                  <c:v>0.68353500209541651</c:v>
                </c:pt>
                <c:pt idx="3756">
                  <c:v>0.68353885612973808</c:v>
                </c:pt>
                <c:pt idx="3757">
                  <c:v>0.68357871390235803</c:v>
                </c:pt>
                <c:pt idx="3758">
                  <c:v>0.6835870129265611</c:v>
                </c:pt>
                <c:pt idx="3759">
                  <c:v>0.68360489452493467</c:v>
                </c:pt>
                <c:pt idx="3760">
                  <c:v>0.68362707805386924</c:v>
                </c:pt>
                <c:pt idx="3761">
                  <c:v>0.68363881145471628</c:v>
                </c:pt>
                <c:pt idx="3762">
                  <c:v>0.68369890415756662</c:v>
                </c:pt>
                <c:pt idx="3763">
                  <c:v>0.6837707554446506</c:v>
                </c:pt>
                <c:pt idx="3764">
                  <c:v>0.68383083749440643</c:v>
                </c:pt>
                <c:pt idx="3765">
                  <c:v>0.68384760680600598</c:v>
                </c:pt>
                <c:pt idx="3766">
                  <c:v>0.68390400904900095</c:v>
                </c:pt>
                <c:pt idx="3767">
                  <c:v>0.68397001504550259</c:v>
                </c:pt>
                <c:pt idx="3768">
                  <c:v>0.68421260814299456</c:v>
                </c:pt>
                <c:pt idx="3769">
                  <c:v>0.68426898266542191</c:v>
                </c:pt>
                <c:pt idx="3770">
                  <c:v>0.68433495620965357</c:v>
                </c:pt>
                <c:pt idx="3771">
                  <c:v>0.68436789374889928</c:v>
                </c:pt>
                <c:pt idx="3772">
                  <c:v>0.68438790553417228</c:v>
                </c:pt>
                <c:pt idx="3773">
                  <c:v>0.68457742992677528</c:v>
                </c:pt>
                <c:pt idx="3774">
                  <c:v>0.68463377668292624</c:v>
                </c:pt>
                <c:pt idx="3775">
                  <c:v>0.6846997177214118</c:v>
                </c:pt>
                <c:pt idx="3776">
                  <c:v>0.6847593542569187</c:v>
                </c:pt>
                <c:pt idx="3777">
                  <c:v>0.68494207186172018</c:v>
                </c:pt>
                <c:pt idx="3778">
                  <c:v>0.68499839080596869</c:v>
                </c:pt>
                <c:pt idx="3779">
                  <c:v>0.68506429928532486</c:v>
                </c:pt>
                <c:pt idx="3780">
                  <c:v>0.68512390636381504</c:v>
                </c:pt>
                <c:pt idx="3781">
                  <c:v>0.68530653365272576</c:v>
                </c:pt>
                <c:pt idx="3782">
                  <c:v>0.68536282473952703</c:v>
                </c:pt>
                <c:pt idx="3783">
                  <c:v>0.68548827817975566</c:v>
                </c:pt>
                <c:pt idx="3784">
                  <c:v>0.68552481674042332</c:v>
                </c:pt>
                <c:pt idx="3785">
                  <c:v>0.6855332212539007</c:v>
                </c:pt>
                <c:pt idx="3786">
                  <c:v>0.68560473517630738</c:v>
                </c:pt>
                <c:pt idx="3787">
                  <c:v>0.68561313877526631</c:v>
                </c:pt>
                <c:pt idx="3788">
                  <c:v>0.68565237472114271</c:v>
                </c:pt>
                <c:pt idx="3789">
                  <c:v>0.68565309427427823</c:v>
                </c:pt>
                <c:pt idx="3790">
                  <c:v>0.68566846119479052</c:v>
                </c:pt>
                <c:pt idx="3791">
                  <c:v>0.68567081500521376</c:v>
                </c:pt>
                <c:pt idx="3792">
                  <c:v>0.68568464491421366</c:v>
                </c:pt>
                <c:pt idx="3793">
                  <c:v>0.68568536443570982</c:v>
                </c:pt>
                <c:pt idx="3794">
                  <c:v>0.68570534049117482</c:v>
                </c:pt>
                <c:pt idx="3795">
                  <c:v>0.6857123039502413</c:v>
                </c:pt>
                <c:pt idx="3796">
                  <c:v>0.68572707818910372</c:v>
                </c:pt>
                <c:pt idx="3797">
                  <c:v>0.6857368888846882</c:v>
                </c:pt>
                <c:pt idx="3798">
                  <c:v>0.68574529097045245</c:v>
                </c:pt>
                <c:pt idx="3799">
                  <c:v>0.68575297350549136</c:v>
                </c:pt>
                <c:pt idx="3800">
                  <c:v>0.68576454595103664</c:v>
                </c:pt>
                <c:pt idx="3801">
                  <c:v>0.68576526539416816</c:v>
                </c:pt>
                <c:pt idx="3802">
                  <c:v>0.68578523927387058</c:v>
                </c:pt>
                <c:pt idx="3803">
                  <c:v>0.68579292139043058</c:v>
                </c:pt>
                <c:pt idx="3804">
                  <c:v>0.68581217512039894</c:v>
                </c:pt>
                <c:pt idx="3805">
                  <c:v>0.68581678423066184</c:v>
                </c:pt>
                <c:pt idx="3806">
                  <c:v>0.68582518540104143</c:v>
                </c:pt>
                <c:pt idx="3807">
                  <c:v>0.68583522038191658</c:v>
                </c:pt>
                <c:pt idx="3808">
                  <c:v>0.68584290197475972</c:v>
                </c:pt>
                <c:pt idx="3809">
                  <c:v>0.68585246941042433</c:v>
                </c:pt>
                <c:pt idx="3810">
                  <c:v>0.68585519235586112</c:v>
                </c:pt>
                <c:pt idx="3811">
                  <c:v>0.6858651293515774</c:v>
                </c:pt>
                <c:pt idx="3812">
                  <c:v>0.68586748253086494</c:v>
                </c:pt>
                <c:pt idx="3813">
                  <c:v>0.68587516378557423</c:v>
                </c:pt>
                <c:pt idx="3814">
                  <c:v>0.68587977249975596</c:v>
                </c:pt>
                <c:pt idx="3815">
                  <c:v>0.68588510051048812</c:v>
                </c:pt>
                <c:pt idx="3816">
                  <c:v>0.6858874536256423</c:v>
                </c:pt>
                <c:pt idx="3817">
                  <c:v>0.68589513467100738</c:v>
                </c:pt>
                <c:pt idx="3818">
                  <c:v>0.68589974325957914</c:v>
                </c:pt>
                <c:pt idx="3819">
                  <c:v>0.68590742417610984</c:v>
                </c:pt>
                <c:pt idx="3820">
                  <c:v>0.68591510501211217</c:v>
                </c:pt>
                <c:pt idx="3821">
                  <c:v>0.68591664116965545</c:v>
                </c:pt>
                <c:pt idx="3822">
                  <c:v>0.68591971347506286</c:v>
                </c:pt>
                <c:pt idx="3823">
                  <c:v>0.68592504119534514</c:v>
                </c:pt>
                <c:pt idx="3824">
                  <c:v>0.68592739418221726</c:v>
                </c:pt>
                <c:pt idx="3825">
                  <c:v>0.68592917652414354</c:v>
                </c:pt>
                <c:pt idx="3826">
                  <c:v>0.68593507480884008</c:v>
                </c:pt>
                <c:pt idx="3827">
                  <c:v>0.68593968314615839</c:v>
                </c:pt>
                <c:pt idx="3828">
                  <c:v>0.68594736364392006</c:v>
                </c:pt>
                <c:pt idx="3829">
                  <c:v>0.68595504406114283</c:v>
                </c:pt>
                <c:pt idx="3830">
                  <c:v>0.68595965227281774</c:v>
                </c:pt>
                <c:pt idx="3831">
                  <c:v>0.68596733256116771</c:v>
                </c:pt>
                <c:pt idx="3832">
                  <c:v>0.68597501276897188</c:v>
                </c:pt>
                <c:pt idx="3833">
                  <c:v>0.6859796208549922</c:v>
                </c:pt>
                <c:pt idx="3834">
                  <c:v>0.68598730093391203</c:v>
                </c:pt>
                <c:pt idx="3835">
                  <c:v>0.68599190894260076</c:v>
                </c:pt>
                <c:pt idx="3836">
                  <c:v>0.68599498093227884</c:v>
                </c:pt>
                <c:pt idx="3837">
                  <c:v>0.68599958889263335</c:v>
                </c:pt>
                <c:pt idx="3838">
                  <c:v>0.68600726876210438</c:v>
                </c:pt>
                <c:pt idx="3839">
                  <c:v>0.68600905090963726</c:v>
                </c:pt>
                <c:pt idx="3840">
                  <c:v>0.68601187664512042</c:v>
                </c:pt>
                <c:pt idx="3841">
                  <c:v>0.68601494855101519</c:v>
                </c:pt>
                <c:pt idx="3842">
                  <c:v>0.68601648449913544</c:v>
                </c:pt>
                <c:pt idx="3843">
                  <c:v>0.68601955638569279</c:v>
                </c:pt>
                <c:pt idx="3844">
                  <c:v>0.68603184380302873</c:v>
                </c:pt>
                <c:pt idx="3845">
                  <c:v>0.6860395233341221</c:v>
                </c:pt>
                <c:pt idx="3846">
                  <c:v>0.68605181041627705</c:v>
                </c:pt>
                <c:pt idx="3847">
                  <c:v>0.68606895098057663</c:v>
                </c:pt>
                <c:pt idx="3848">
                  <c:v>0.68608406302546487</c:v>
                </c:pt>
                <c:pt idx="3849">
                  <c:v>0.68609115086072936</c:v>
                </c:pt>
                <c:pt idx="3850">
                  <c:v>0.68609246113045552</c:v>
                </c:pt>
                <c:pt idx="3851">
                  <c:v>0.68610402821398941</c:v>
                </c:pt>
                <c:pt idx="3852">
                  <c:v>0.68611631421304831</c:v>
                </c:pt>
                <c:pt idx="3853">
                  <c:v>0.68612399285767911</c:v>
                </c:pt>
                <c:pt idx="3854">
                  <c:v>0.68614395695648578</c:v>
                </c:pt>
                <c:pt idx="3855">
                  <c:v>0.68614881011510886</c:v>
                </c:pt>
                <c:pt idx="3856">
                  <c:v>0.68616392051036068</c:v>
                </c:pt>
                <c:pt idx="3857">
                  <c:v>0.68619142745718598</c:v>
                </c:pt>
                <c:pt idx="3858">
                  <c:v>0.68621138971507234</c:v>
                </c:pt>
                <c:pt idx="3859">
                  <c:v>0.68621613030534867</c:v>
                </c:pt>
                <c:pt idx="3860">
                  <c:v>0.68622866053054787</c:v>
                </c:pt>
                <c:pt idx="3861">
                  <c:v>0.68623135142786373</c:v>
                </c:pt>
                <c:pt idx="3862">
                  <c:v>0.68623609188868284</c:v>
                </c:pt>
                <c:pt idx="3863">
                  <c:v>0.68623901585226399</c:v>
                </c:pt>
                <c:pt idx="3864">
                  <c:v>0.68625131259551186</c:v>
                </c:pt>
                <c:pt idx="3865">
                  <c:v>0.68625605292686231</c:v>
                </c:pt>
                <c:pt idx="3866">
                  <c:v>0.68625897681058601</c:v>
                </c:pt>
                <c:pt idx="3867">
                  <c:v>0.68627126020625373</c:v>
                </c:pt>
                <c:pt idx="3868">
                  <c:v>0.68627127321796833</c:v>
                </c:pt>
                <c:pt idx="3869">
                  <c:v>0.68627893722369593</c:v>
                </c:pt>
                <c:pt idx="3870">
                  <c:v>0.68629122028382561</c:v>
                </c:pt>
                <c:pt idx="3871">
                  <c:v>0.68629123329518671</c:v>
                </c:pt>
                <c:pt idx="3872">
                  <c:v>0.68629889709154734</c:v>
                </c:pt>
                <c:pt idx="3873">
                  <c:v>0.68630850222379847</c:v>
                </c:pt>
                <c:pt idx="3874">
                  <c:v>0.68631117981610923</c:v>
                </c:pt>
                <c:pt idx="3875">
                  <c:v>0.68631119282711472</c:v>
                </c:pt>
                <c:pt idx="3876">
                  <c:v>0.68631885641409174</c:v>
                </c:pt>
                <c:pt idx="3877">
                  <c:v>0.68633113880305618</c:v>
                </c:pt>
                <c:pt idx="3878">
                  <c:v>0.68633115181370619</c:v>
                </c:pt>
                <c:pt idx="3879">
                  <c:v>0.68634841979863426</c:v>
                </c:pt>
                <c:pt idx="3880">
                  <c:v>0.68635109724461818</c:v>
                </c:pt>
                <c:pt idx="3881">
                  <c:v>0.68637105514074681</c:v>
                </c:pt>
                <c:pt idx="3882">
                  <c:v>0.68639101249139389</c:v>
                </c:pt>
                <c:pt idx="3883">
                  <c:v>0.68641096929651102</c:v>
                </c:pt>
                <c:pt idx="3884">
                  <c:v>0.6864550424609549</c:v>
                </c:pt>
                <c:pt idx="3885">
                  <c:v>0.6865803089413115</c:v>
                </c:pt>
                <c:pt idx="3886">
                  <c:v>0.68679514389223228</c:v>
                </c:pt>
                <c:pt idx="3887">
                  <c:v>0.68679880705257279</c:v>
                </c:pt>
                <c:pt idx="3888">
                  <c:v>0.68691549963557885</c:v>
                </c:pt>
                <c:pt idx="3889">
                  <c:v>0.68694395665553043</c:v>
                </c:pt>
                <c:pt idx="3890">
                  <c:v>0.68696968501222755</c:v>
                </c:pt>
                <c:pt idx="3891">
                  <c:v>0.68698949212127802</c:v>
                </c:pt>
                <c:pt idx="3892">
                  <c:v>0.68716234560363909</c:v>
                </c:pt>
                <c:pt idx="3893">
                  <c:v>0.68725340869626028</c:v>
                </c:pt>
                <c:pt idx="3894">
                  <c:v>0.68728247044137747</c:v>
                </c:pt>
                <c:pt idx="3895">
                  <c:v>0.68730742261247946</c:v>
                </c:pt>
                <c:pt idx="3896">
                  <c:v>0.68730860690585238</c:v>
                </c:pt>
                <c:pt idx="3897">
                  <c:v>0.68740543937645338</c:v>
                </c:pt>
                <c:pt idx="3898">
                  <c:v>0.68767070652047901</c:v>
                </c:pt>
                <c:pt idx="3899">
                  <c:v>0.68786436425576269</c:v>
                </c:pt>
                <c:pt idx="3900">
                  <c:v>0.6879234149509359</c:v>
                </c:pt>
                <c:pt idx="3901">
                  <c:v>0.68803380808837966</c:v>
                </c:pt>
                <c:pt idx="3902">
                  <c:v>0.68809260341192013</c:v>
                </c:pt>
                <c:pt idx="3903">
                  <c:v>0.68820746157848955</c:v>
                </c:pt>
                <c:pt idx="3904">
                  <c:v>0.68839672702556087</c:v>
                </c:pt>
                <c:pt idx="3905">
                  <c:v>0.68843559215899797</c:v>
                </c:pt>
                <c:pt idx="3906">
                  <c:v>0.68875946304193403</c:v>
                </c:pt>
                <c:pt idx="3907">
                  <c:v>0.68877841747442814</c:v>
                </c:pt>
                <c:pt idx="3908">
                  <c:v>0.68912107911376752</c:v>
                </c:pt>
                <c:pt idx="3909">
                  <c:v>0.68912201584794075</c:v>
                </c:pt>
                <c:pt idx="3910">
                  <c:v>0.6894635768330033</c:v>
                </c:pt>
                <c:pt idx="3911">
                  <c:v>0.68948438515455535</c:v>
                </c:pt>
                <c:pt idx="3912">
                  <c:v>0.68953083388808523</c:v>
                </c:pt>
                <c:pt idx="3913">
                  <c:v>0.68953503724368093</c:v>
                </c:pt>
                <c:pt idx="3914">
                  <c:v>0.6895507040782678</c:v>
                </c:pt>
                <c:pt idx="3915">
                  <c:v>0.68955490731685609</c:v>
                </c:pt>
                <c:pt idx="3916">
                  <c:v>0.68956293161268456</c:v>
                </c:pt>
                <c:pt idx="3917">
                  <c:v>0.68957057371531283</c:v>
                </c:pt>
                <c:pt idx="3918">
                  <c:v>0.68957477683688739</c:v>
                </c:pt>
                <c:pt idx="3919">
                  <c:v>0.68959044279917658</c:v>
                </c:pt>
                <c:pt idx="3920">
                  <c:v>0.68959464580372554</c:v>
                </c:pt>
                <c:pt idx="3921">
                  <c:v>0.68960266965273631</c:v>
                </c:pt>
                <c:pt idx="3922">
                  <c:v>0.68961031132980954</c:v>
                </c:pt>
                <c:pt idx="3923">
                  <c:v>0.68961451421732289</c:v>
                </c:pt>
                <c:pt idx="3924">
                  <c:v>0.68963017930716419</c:v>
                </c:pt>
                <c:pt idx="3925">
                  <c:v>0.68963438207763006</c:v>
                </c:pt>
                <c:pt idx="3926">
                  <c:v>0.68964240547974809</c:v>
                </c:pt>
                <c:pt idx="3927">
                  <c:v>0.68966227256324331</c:v>
                </c:pt>
                <c:pt idx="3928">
                  <c:v>0.6896744981857228</c:v>
                </c:pt>
                <c:pt idx="3929">
                  <c:v>0.68968213909333786</c:v>
                </c:pt>
                <c:pt idx="3930">
                  <c:v>0.68970200506998214</c:v>
                </c:pt>
                <c:pt idx="3931">
                  <c:v>0.6897142300112743</c:v>
                </c:pt>
                <c:pt idx="3932">
                  <c:v>0.68984657067328436</c:v>
                </c:pt>
                <c:pt idx="3933">
                  <c:v>0.68988077394668368</c:v>
                </c:pt>
                <c:pt idx="3934">
                  <c:v>0.69013891643714442</c:v>
                </c:pt>
                <c:pt idx="3935">
                  <c:v>0.69020857211616793</c:v>
                </c:pt>
                <c:pt idx="3936">
                  <c:v>0.69057038919577973</c:v>
                </c:pt>
                <c:pt idx="3937">
                  <c:v>0.69093202162522827</c:v>
                </c:pt>
                <c:pt idx="3938">
                  <c:v>0.69108669305221704</c:v>
                </c:pt>
                <c:pt idx="3939">
                  <c:v>0.69129346911815714</c:v>
                </c:pt>
                <c:pt idx="3940">
                  <c:v>0.69165473138874567</c:v>
                </c:pt>
                <c:pt idx="3941">
                  <c:v>0.69223885853041855</c:v>
                </c:pt>
                <c:pt idx="3942">
                  <c:v>0.69233254945336875</c:v>
                </c:pt>
                <c:pt idx="3943">
                  <c:v>0.69259963454032647</c:v>
                </c:pt>
                <c:pt idx="3944">
                  <c:v>0.69273740401631334</c:v>
                </c:pt>
                <c:pt idx="3945">
                  <c:v>0.692811956894821</c:v>
                </c:pt>
                <c:pt idx="3946">
                  <c:v>0.69296022429828463</c:v>
                </c:pt>
                <c:pt idx="3947">
                  <c:v>0.69305838110320261</c:v>
                </c:pt>
                <c:pt idx="3948">
                  <c:v>0.69332062752095081</c:v>
                </c:pt>
                <c:pt idx="3949">
                  <c:v>0.69335944782958636</c:v>
                </c:pt>
                <c:pt idx="3950">
                  <c:v>0.69368084392552842</c:v>
                </c:pt>
                <c:pt idx="3951">
                  <c:v>0.69373364474466426</c:v>
                </c:pt>
                <c:pt idx="3952">
                  <c:v>0.69374807058254695</c:v>
                </c:pt>
                <c:pt idx="3953">
                  <c:v>0.69375914790458493</c:v>
                </c:pt>
                <c:pt idx="3954">
                  <c:v>0.69380732303036652</c:v>
                </c:pt>
                <c:pt idx="3955">
                  <c:v>0.6938282203250784</c:v>
                </c:pt>
                <c:pt idx="3956">
                  <c:v>0.69384455134655565</c:v>
                </c:pt>
                <c:pt idx="3957">
                  <c:v>0.69386316064561715</c:v>
                </c:pt>
                <c:pt idx="3958">
                  <c:v>0.69386657040901256</c:v>
                </c:pt>
                <c:pt idx="3959">
                  <c:v>0.69388290874241076</c:v>
                </c:pt>
                <c:pt idx="3960">
                  <c:v>0.69389506113732458</c:v>
                </c:pt>
                <c:pt idx="3961">
                  <c:v>0.69390265627578507</c:v>
                </c:pt>
                <c:pt idx="3962">
                  <c:v>0.69391480832395624</c:v>
                </c:pt>
                <c:pt idx="3963">
                  <c:v>0.69392240324569365</c:v>
                </c:pt>
                <c:pt idx="3964">
                  <c:v>0.69393455494709166</c:v>
                </c:pt>
                <c:pt idx="3965">
                  <c:v>0.69394214965208811</c:v>
                </c:pt>
                <c:pt idx="3966">
                  <c:v>0.69394555902632671</c:v>
                </c:pt>
                <c:pt idx="3967">
                  <c:v>0.6939543010066882</c:v>
                </c:pt>
                <c:pt idx="3968">
                  <c:v>0.69396189549492571</c:v>
                </c:pt>
                <c:pt idx="3969">
                  <c:v>0.6939664521478589</c:v>
                </c:pt>
                <c:pt idx="3970">
                  <c:v>0.69397404650269745</c:v>
                </c:pt>
                <c:pt idx="3971">
                  <c:v>0.69398164077415814</c:v>
                </c:pt>
                <c:pt idx="3972">
                  <c:v>0.69398277990769774</c:v>
                </c:pt>
                <c:pt idx="3973">
                  <c:v>0.69398619729702204</c:v>
                </c:pt>
                <c:pt idx="3974">
                  <c:v>0.69399379143507289</c:v>
                </c:pt>
                <c:pt idx="3975">
                  <c:v>0.69400138548973911</c:v>
                </c:pt>
                <c:pt idx="3976">
                  <c:v>0.69400594188252296</c:v>
                </c:pt>
                <c:pt idx="3977">
                  <c:v>0.69401353580376812</c:v>
                </c:pt>
                <c:pt idx="3978">
                  <c:v>0.69402112964162188</c:v>
                </c:pt>
                <c:pt idx="3979">
                  <c:v>0.6940256859043149</c:v>
                </c:pt>
                <c:pt idx="3980">
                  <c:v>0.69403327960873473</c:v>
                </c:pt>
                <c:pt idx="3981">
                  <c:v>0.69403783579136669</c:v>
                </c:pt>
                <c:pt idx="3982">
                  <c:v>0.69404087322975816</c:v>
                </c:pt>
                <c:pt idx="3983">
                  <c:v>0.69404542936234981</c:v>
                </c:pt>
                <c:pt idx="3984">
                  <c:v>0.69405757890245401</c:v>
                </c:pt>
                <c:pt idx="3985">
                  <c:v>0.69405991073641693</c:v>
                </c:pt>
                <c:pt idx="3986">
                  <c:v>0.69406517225658471</c:v>
                </c:pt>
                <c:pt idx="3987">
                  <c:v>0.69407732144971113</c:v>
                </c:pt>
                <c:pt idx="3988">
                  <c:v>0.6940970634330913</c:v>
                </c:pt>
                <c:pt idx="3989">
                  <c:v>0.69411680485254834</c:v>
                </c:pt>
                <c:pt idx="3990">
                  <c:v>0.69413654570803396</c:v>
                </c:pt>
                <c:pt idx="3991">
                  <c:v>0.69438027665898205</c:v>
                </c:pt>
                <c:pt idx="3992">
                  <c:v>0.69473994158704389</c:v>
                </c:pt>
                <c:pt idx="3993">
                  <c:v>0.69477554056562807</c:v>
                </c:pt>
                <c:pt idx="3994">
                  <c:v>0.69481498400198505</c:v>
                </c:pt>
                <c:pt idx="3995">
                  <c:v>0.69490826568950825</c:v>
                </c:pt>
                <c:pt idx="3996">
                  <c:v>0.69494543463279557</c:v>
                </c:pt>
                <c:pt idx="3997">
                  <c:v>0.6950185552137994</c:v>
                </c:pt>
                <c:pt idx="3998">
                  <c:v>0.69537788637571218</c:v>
                </c:pt>
                <c:pt idx="3999">
                  <c:v>0.69573702911282642</c:v>
                </c:pt>
                <c:pt idx="4000">
                  <c:v>0.69609598314598187</c:v>
                </c:pt>
                <c:pt idx="4001">
                  <c:v>0.69621077967314937</c:v>
                </c:pt>
                <c:pt idx="4002">
                  <c:v>0.69637316580194786</c:v>
                </c:pt>
                <c:pt idx="4003">
                  <c:v>0.69645474819656272</c:v>
                </c:pt>
                <c:pt idx="4004">
                  <c:v>0.69681332398649565</c:v>
                </c:pt>
                <c:pt idx="4005">
                  <c:v>0.69717171023825819</c:v>
                </c:pt>
                <c:pt idx="4006">
                  <c:v>0.6973765021967</c:v>
                </c:pt>
                <c:pt idx="4007">
                  <c:v>0.69752990667486769</c:v>
                </c:pt>
                <c:pt idx="4008">
                  <c:v>0.69788791301989017</c:v>
                </c:pt>
                <c:pt idx="4009">
                  <c:v>0.69824572899743842</c:v>
                </c:pt>
                <c:pt idx="4010">
                  <c:v>0.69845964809342331</c:v>
                </c:pt>
                <c:pt idx="4011">
                  <c:v>0.69877794796382031</c:v>
                </c:pt>
                <c:pt idx="4012">
                  <c:v>0.69883864911124927</c:v>
                </c:pt>
                <c:pt idx="4013">
                  <c:v>0.69888734825182319</c:v>
                </c:pt>
                <c:pt idx="4014">
                  <c:v>0.69909609640176651</c:v>
                </c:pt>
                <c:pt idx="4015">
                  <c:v>0.69919595771139154</c:v>
                </c:pt>
                <c:pt idx="4016">
                  <c:v>0.69937491696986576</c:v>
                </c:pt>
                <c:pt idx="4017">
                  <c:v>0.69977109342519339</c:v>
                </c:pt>
                <c:pt idx="4018">
                  <c:v>0.70129484030813116</c:v>
                </c:pt>
                <c:pt idx="4019">
                  <c:v>0.70131437194250068</c:v>
                </c:pt>
                <c:pt idx="4020">
                  <c:v>0.70137296336149113</c:v>
                </c:pt>
                <c:pt idx="4021">
                  <c:v>0.70142403879528059</c:v>
                </c:pt>
                <c:pt idx="4022">
                  <c:v>0.70143154955336762</c:v>
                </c:pt>
                <c:pt idx="4023">
                  <c:v>0.7014901305169261</c:v>
                </c:pt>
                <c:pt idx="4024">
                  <c:v>0.7020790288213512</c:v>
                </c:pt>
                <c:pt idx="4025">
                  <c:v>0.70209853709390413</c:v>
                </c:pt>
                <c:pt idx="4026">
                  <c:v>0.70211804478401219</c:v>
                </c:pt>
                <c:pt idx="4027">
                  <c:v>0.70213755189163085</c:v>
                </c:pt>
                <c:pt idx="4028">
                  <c:v>0.70215705841671583</c:v>
                </c:pt>
                <c:pt idx="4029">
                  <c:v>0.7021765643592226</c:v>
                </c:pt>
                <c:pt idx="4030">
                  <c:v>0.70222757714651962</c:v>
                </c:pt>
                <c:pt idx="4031">
                  <c:v>0.70224708098241395</c:v>
                </c:pt>
                <c:pt idx="4032">
                  <c:v>0.70225908305329687</c:v>
                </c:pt>
                <c:pt idx="4033">
                  <c:v>0.70227108490347057</c:v>
                </c:pt>
                <c:pt idx="4034">
                  <c:v>0.70227858594774861</c:v>
                </c:pt>
                <c:pt idx="4035">
                  <c:v>0.70227971109694975</c:v>
                </c:pt>
                <c:pt idx="4036">
                  <c:v>0.70229058743924766</c:v>
                </c:pt>
                <c:pt idx="4037">
                  <c:v>0.70229808825934559</c:v>
                </c:pt>
                <c:pt idx="4038">
                  <c:v>0.70229921337491918</c:v>
                </c:pt>
                <c:pt idx="4039">
                  <c:v>0.70230258871001039</c:v>
                </c:pt>
                <c:pt idx="4040">
                  <c:v>0.70231008939214279</c:v>
                </c:pt>
                <c:pt idx="4041">
                  <c:v>0.70231758998804361</c:v>
                </c:pt>
                <c:pt idx="4042">
                  <c:v>0.702318715069987</c:v>
                </c:pt>
                <c:pt idx="4043">
                  <c:v>0.70232209030418868</c:v>
                </c:pt>
                <c:pt idx="4044">
                  <c:v>0.70232959076211177</c:v>
                </c:pt>
                <c:pt idx="4045">
                  <c:v>0.70233709113379816</c:v>
                </c:pt>
                <c:pt idx="4046">
                  <c:v>0.70233821618210901</c:v>
                </c:pt>
                <c:pt idx="4047">
                  <c:v>0.70234159131541174</c:v>
                </c:pt>
                <c:pt idx="4048">
                  <c:v>0.70234909154910985</c:v>
                </c:pt>
                <c:pt idx="4049">
                  <c:v>0.70235659169656506</c:v>
                </c:pt>
                <c:pt idx="4050">
                  <c:v>0.70235771671124048</c:v>
                </c:pt>
                <c:pt idx="4051">
                  <c:v>0.70236109174363659</c:v>
                </c:pt>
                <c:pt idx="4052">
                  <c:v>0.70236859175309485</c:v>
                </c:pt>
                <c:pt idx="4053">
                  <c:v>0.70237609167629989</c:v>
                </c:pt>
                <c:pt idx="4054">
                  <c:v>0.70237721665733743</c:v>
                </c:pt>
                <c:pt idx="4055">
                  <c:v>0.70238059158881927</c:v>
                </c:pt>
                <c:pt idx="4056">
                  <c:v>0.70238809137401859</c:v>
                </c:pt>
                <c:pt idx="4057">
                  <c:v>0.70239559107295801</c:v>
                </c:pt>
                <c:pt idx="4058">
                  <c:v>0.70239671602035547</c:v>
                </c:pt>
                <c:pt idx="4059">
                  <c:v>0.70240009085091504</c:v>
                </c:pt>
                <c:pt idx="4060">
                  <c:v>0.70240759041183853</c:v>
                </c:pt>
                <c:pt idx="4061">
                  <c:v>0.70241621480024996</c:v>
                </c:pt>
                <c:pt idx="4062">
                  <c:v>0.70241958952987993</c:v>
                </c:pt>
                <c:pt idx="4063">
                  <c:v>0.70242708886651051</c:v>
                </c:pt>
                <c:pt idx="4064">
                  <c:v>0.70243571299697671</c:v>
                </c:pt>
                <c:pt idx="4065">
                  <c:v>0.70243908762566953</c:v>
                </c:pt>
                <c:pt idx="4066">
                  <c:v>0.70245521061049176</c:v>
                </c:pt>
                <c:pt idx="4067">
                  <c:v>0.70302675606355147</c:v>
                </c:pt>
                <c:pt idx="4068">
                  <c:v>0.70312414974441373</c:v>
                </c:pt>
                <c:pt idx="4069">
                  <c:v>0.7040533865922356</c:v>
                </c:pt>
                <c:pt idx="4070">
                  <c:v>0.70408895078285716</c:v>
                </c:pt>
                <c:pt idx="4071">
                  <c:v>0.70444340942779893</c:v>
                </c:pt>
                <c:pt idx="4072">
                  <c:v>0.70479767272541727</c:v>
                </c:pt>
                <c:pt idx="4073">
                  <c:v>0.70515174041055084</c:v>
                </c:pt>
                <c:pt idx="4074">
                  <c:v>0.70531056748448795</c:v>
                </c:pt>
                <c:pt idx="4075">
                  <c:v>0.70550561221859609</c:v>
                </c:pt>
                <c:pt idx="4076">
                  <c:v>0.70562352591404176</c:v>
                </c:pt>
                <c:pt idx="4077">
                  <c:v>0.70570112809364594</c:v>
                </c:pt>
                <c:pt idx="4078">
                  <c:v>0.70571306605187933</c:v>
                </c:pt>
                <c:pt idx="4079">
                  <c:v>0.70577872082391624</c:v>
                </c:pt>
                <c:pt idx="4080">
                  <c:v>0.70582944942176473</c:v>
                </c:pt>
                <c:pt idx="4081">
                  <c:v>0.7058563041020669</c:v>
                </c:pt>
                <c:pt idx="4082">
                  <c:v>0.70585928788550667</c:v>
                </c:pt>
                <c:pt idx="4083">
                  <c:v>0.70587569844438514</c:v>
                </c:pt>
                <c:pt idx="4084">
                  <c:v>0.70590702651818271</c:v>
                </c:pt>
                <c:pt idx="4085">
                  <c:v>0.70598459415788262</c:v>
                </c:pt>
                <c:pt idx="4086">
                  <c:v>0.70621276714780101</c:v>
                </c:pt>
                <c:pt idx="4087">
                  <c:v>0.70625302446326754</c:v>
                </c:pt>
                <c:pt idx="4088">
                  <c:v>0.70629178835425965</c:v>
                </c:pt>
                <c:pt idx="4089">
                  <c:v>0.70631116941191907</c:v>
                </c:pt>
                <c:pt idx="4090">
                  <c:v>0.70637974378562773</c:v>
                </c:pt>
                <c:pt idx="4091">
                  <c:v>0.70640806582011528</c:v>
                </c:pt>
                <c:pt idx="4092">
                  <c:v>0.70646917747926907</c:v>
                </c:pt>
                <c:pt idx="4093">
                  <c:v>0.70648110101855477</c:v>
                </c:pt>
                <c:pt idx="4094">
                  <c:v>0.70648557228795539</c:v>
                </c:pt>
                <c:pt idx="4095">
                  <c:v>0.70648855311670267</c:v>
                </c:pt>
                <c:pt idx="4096">
                  <c:v>0.70649302433352679</c:v>
                </c:pt>
                <c:pt idx="4097">
                  <c:v>0.70650047629147339</c:v>
                </c:pt>
                <c:pt idx="4098">
                  <c:v>0.70650792816179098</c:v>
                </c:pt>
                <c:pt idx="4099">
                  <c:v>0.70651239924191378</c:v>
                </c:pt>
                <c:pt idx="4100">
                  <c:v>0.70651985097202008</c:v>
                </c:pt>
                <c:pt idx="4101">
                  <c:v>0.70652730261449093</c:v>
                </c:pt>
                <c:pt idx="4102">
                  <c:v>0.70653177355790431</c:v>
                </c:pt>
                <c:pt idx="4103">
                  <c:v>0.70653922506015154</c:v>
                </c:pt>
                <c:pt idx="4104">
                  <c:v>0.70654667647475877</c:v>
                </c:pt>
                <c:pt idx="4105">
                  <c:v>0.70655114728145108</c:v>
                </c:pt>
                <c:pt idx="4106">
                  <c:v>0.70655412780172178</c:v>
                </c:pt>
                <c:pt idx="4107">
                  <c:v>0.70655859855582459</c:v>
                </c:pt>
                <c:pt idx="4108">
                  <c:v>0.70656306927837575</c:v>
                </c:pt>
                <c:pt idx="4109">
                  <c:v>0.70657052041251289</c:v>
                </c:pt>
                <c:pt idx="4110">
                  <c:v>0.70657350084162818</c:v>
                </c:pt>
                <c:pt idx="4111">
                  <c:v>0.7065779714589977</c:v>
                </c:pt>
                <c:pt idx="4112">
                  <c:v>0.70658989295104635</c:v>
                </c:pt>
                <c:pt idx="4113">
                  <c:v>0.70659287328899956</c:v>
                </c:pt>
                <c:pt idx="4114">
                  <c:v>0.70659734376962424</c:v>
                </c:pt>
                <c:pt idx="4115">
                  <c:v>0.70660926489700815</c:v>
                </c:pt>
                <c:pt idx="4116">
                  <c:v>0.70661671548766236</c:v>
                </c:pt>
                <c:pt idx="4117">
                  <c:v>0.7066286362503551</c:v>
                </c:pt>
                <c:pt idx="4118">
                  <c:v>0.7066360866130692</c:v>
                </c:pt>
                <c:pt idx="4119">
                  <c:v>0.70664055678860938</c:v>
                </c:pt>
                <c:pt idx="4120">
                  <c:v>0.70664800701104424</c:v>
                </c:pt>
                <c:pt idx="4121">
                  <c:v>0.70666124735831004</c:v>
                </c:pt>
                <c:pt idx="4122">
                  <c:v>0.70668061712113783</c:v>
                </c:pt>
                <c:pt idx="4123">
                  <c:v>0.70675809024427816</c:v>
                </c:pt>
                <c:pt idx="4124">
                  <c:v>0.70683555388026598</c:v>
                </c:pt>
                <c:pt idx="4125">
                  <c:v>0.70691300802633883</c:v>
                </c:pt>
                <c:pt idx="4126">
                  <c:v>0.70699045267973537</c:v>
                </c:pt>
                <c:pt idx="4127">
                  <c:v>0.70735686634663031</c:v>
                </c:pt>
                <c:pt idx="4128">
                  <c:v>0.70737621478290347</c:v>
                </c:pt>
                <c:pt idx="4129">
                  <c:v>0.70760966783934398</c:v>
                </c:pt>
                <c:pt idx="4130">
                  <c:v>0.70772570291218007</c:v>
                </c:pt>
                <c:pt idx="4131">
                  <c:v>0.70897545816950169</c:v>
                </c:pt>
                <c:pt idx="4132">
                  <c:v>0.7130194125083954</c:v>
                </c:pt>
                <c:pt idx="4133">
                  <c:v>0.7137753796176951</c:v>
                </c:pt>
                <c:pt idx="4134">
                  <c:v>0.71406138822349674</c:v>
                </c:pt>
                <c:pt idx="4135">
                  <c:v>0.71458270665708734</c:v>
                </c:pt>
                <c:pt idx="4136">
                  <c:v>0.71723786251402166</c:v>
                </c:pt>
                <c:pt idx="4137">
                  <c:v>0.71807707455191905</c:v>
                </c:pt>
                <c:pt idx="4138">
                  <c:v>0.71879234410299508</c:v>
                </c:pt>
                <c:pt idx="4139">
                  <c:v>0.72025369945152462</c:v>
                </c:pt>
                <c:pt idx="4140">
                  <c:v>0.72170494012235853</c:v>
                </c:pt>
                <c:pt idx="4141">
                  <c:v>0.72171136016558779</c:v>
                </c:pt>
                <c:pt idx="4142">
                  <c:v>0.72461552581319921</c:v>
                </c:pt>
                <c:pt idx="4143">
                  <c:v>0.72514214210816519</c:v>
                </c:pt>
                <c:pt idx="4144">
                  <c:v>0.72648761550307106</c:v>
                </c:pt>
                <c:pt idx="4145">
                  <c:v>0.7267014144003896</c:v>
                </c:pt>
                <c:pt idx="4146">
                  <c:v>0.72675852364250382</c:v>
                </c:pt>
                <c:pt idx="4147">
                  <c:v>0.72684385284609898</c:v>
                </c:pt>
                <c:pt idx="4148">
                  <c:v>0.72876793727106559</c:v>
                </c:pt>
                <c:pt idx="4149">
                  <c:v>0.73464840506869278</c:v>
                </c:pt>
                <c:pt idx="4150">
                  <c:v>0.73508619952179044</c:v>
                </c:pt>
                <c:pt idx="4151">
                  <c:v>0.73809690415365226</c:v>
                </c:pt>
                <c:pt idx="4152">
                  <c:v>0.73812358312174253</c:v>
                </c:pt>
                <c:pt idx="4153">
                  <c:v>0.73852441613923225</c:v>
                </c:pt>
                <c:pt idx="4154">
                  <c:v>0.73971835761822746</c:v>
                </c:pt>
                <c:pt idx="4155">
                  <c:v>0.74389911360900085</c:v>
                </c:pt>
                <c:pt idx="4156">
                  <c:v>0.74683715606879408</c:v>
                </c:pt>
                <c:pt idx="4157">
                  <c:v>0.75102911607948797</c:v>
                </c:pt>
                <c:pt idx="4158">
                  <c:v>0.75303539373869688</c:v>
                </c:pt>
                <c:pt idx="4159">
                  <c:v>0.7624731433437113</c:v>
                </c:pt>
                <c:pt idx="4160">
                  <c:v>0.77374182352570697</c:v>
                </c:pt>
                <c:pt idx="4161">
                  <c:v>0.77502952164223216</c:v>
                </c:pt>
                <c:pt idx="4162">
                  <c:v>0.77666943175636838</c:v>
                </c:pt>
                <c:pt idx="4163">
                  <c:v>0.7801599372440724</c:v>
                </c:pt>
                <c:pt idx="4164">
                  <c:v>0.78935602473349453</c:v>
                </c:pt>
                <c:pt idx="4165">
                  <c:v>0.806173928152629</c:v>
                </c:pt>
                <c:pt idx="4166">
                  <c:v>0.81013131347668743</c:v>
                </c:pt>
                <c:pt idx="4167">
                  <c:v>0.82100013155462825</c:v>
                </c:pt>
                <c:pt idx="4168">
                  <c:v>0.82355586422654936</c:v>
                </c:pt>
                <c:pt idx="4169">
                  <c:v>0.82404569190546484</c:v>
                </c:pt>
                <c:pt idx="4170">
                  <c:v>0.82816552785631847</c:v>
                </c:pt>
                <c:pt idx="4171">
                  <c:v>0.83651515540703614</c:v>
                </c:pt>
                <c:pt idx="4172">
                  <c:v>0.85934323391884737</c:v>
                </c:pt>
                <c:pt idx="4173">
                  <c:v>0.86358939651011113</c:v>
                </c:pt>
                <c:pt idx="4174">
                  <c:v>0.8654485536342289</c:v>
                </c:pt>
                <c:pt idx="4175">
                  <c:v>0.88742392654858138</c:v>
                </c:pt>
                <c:pt idx="4176">
                  <c:v>0.89164687955188759</c:v>
                </c:pt>
                <c:pt idx="4177">
                  <c:v>0.89168954073691897</c:v>
                </c:pt>
                <c:pt idx="4178">
                  <c:v>0.89676306194587463</c:v>
                </c:pt>
                <c:pt idx="4179">
                  <c:v>0.90347811760835017</c:v>
                </c:pt>
                <c:pt idx="4180">
                  <c:v>0.90812457953193959</c:v>
                </c:pt>
                <c:pt idx="4181">
                  <c:v>0.90930416472585163</c:v>
                </c:pt>
                <c:pt idx="4182">
                  <c:v>0.91052658494361716</c:v>
                </c:pt>
                <c:pt idx="4183">
                  <c:v>0.91830395640827855</c:v>
                </c:pt>
                <c:pt idx="4184">
                  <c:v>0.9224158647145112</c:v>
                </c:pt>
                <c:pt idx="4185">
                  <c:v>0.92497081845862605</c:v>
                </c:pt>
                <c:pt idx="4186">
                  <c:v>0.92586192590329586</c:v>
                </c:pt>
                <c:pt idx="4187">
                  <c:v>0.92899310497249743</c:v>
                </c:pt>
                <c:pt idx="4188">
                  <c:v>0.93115533119121796</c:v>
                </c:pt>
                <c:pt idx="4189">
                  <c:v>0.94291232263451075</c:v>
                </c:pt>
                <c:pt idx="4190">
                  <c:v>0.9470891083400691</c:v>
                </c:pt>
                <c:pt idx="4191">
                  <c:v>0.94808078357034842</c:v>
                </c:pt>
                <c:pt idx="4192">
                  <c:v>0.94977137953659507</c:v>
                </c:pt>
                <c:pt idx="4193">
                  <c:v>0.95682894640325744</c:v>
                </c:pt>
                <c:pt idx="4194">
                  <c:v>0.95834120802726719</c:v>
                </c:pt>
                <c:pt idx="4195">
                  <c:v>0.95877375498997164</c:v>
                </c:pt>
                <c:pt idx="4196">
                  <c:v>0.9588849942783334</c:v>
                </c:pt>
                <c:pt idx="4197">
                  <c:v>0.95892160035386731</c:v>
                </c:pt>
                <c:pt idx="4198">
                  <c:v>0.96107885868745846</c:v>
                </c:pt>
                <c:pt idx="4199">
                  <c:v>0.96201211826800481</c:v>
                </c:pt>
                <c:pt idx="4200">
                  <c:v>0.96208834472466831</c:v>
                </c:pt>
                <c:pt idx="4201">
                  <c:v>0.96263630146398704</c:v>
                </c:pt>
                <c:pt idx="4202">
                  <c:v>0.96284606803779249</c:v>
                </c:pt>
                <c:pt idx="4203">
                  <c:v>0.96413524025556929</c:v>
                </c:pt>
                <c:pt idx="4204">
                  <c:v>0.96453661513984212</c:v>
                </c:pt>
                <c:pt idx="4205">
                  <c:v>0.96521038707357643</c:v>
                </c:pt>
                <c:pt idx="4206">
                  <c:v>0.96522043954337544</c:v>
                </c:pt>
                <c:pt idx="4207">
                  <c:v>0.96637255964121294</c:v>
                </c:pt>
                <c:pt idx="4208">
                  <c:v>0.96679819953970969</c:v>
                </c:pt>
                <c:pt idx="4209">
                  <c:v>0.96681498330381221</c:v>
                </c:pt>
                <c:pt idx="4210">
                  <c:v>0.96743180818872165</c:v>
                </c:pt>
                <c:pt idx="4211">
                  <c:v>0.96878496674240766</c:v>
                </c:pt>
                <c:pt idx="4212">
                  <c:v>0.9688658029884758</c:v>
                </c:pt>
                <c:pt idx="4213">
                  <c:v>0.97054473373285977</c:v>
                </c:pt>
                <c:pt idx="4214">
                  <c:v>0.97092134395853991</c:v>
                </c:pt>
                <c:pt idx="4215">
                  <c:v>0.9715439666663338</c:v>
                </c:pt>
                <c:pt idx="4216">
                  <c:v>0.97452312217888504</c:v>
                </c:pt>
                <c:pt idx="4217">
                  <c:v>0.97565096150016262</c:v>
                </c:pt>
                <c:pt idx="4218">
                  <c:v>0.97566892543620676</c:v>
                </c:pt>
                <c:pt idx="4219">
                  <c:v>0.97827432047692375</c:v>
                </c:pt>
                <c:pt idx="4220">
                  <c:v>0.97844133719292148</c:v>
                </c:pt>
                <c:pt idx="4221">
                  <c:v>0.97947907764152542</c:v>
                </c:pt>
                <c:pt idx="4222">
                  <c:v>0.97962024325576436</c:v>
                </c:pt>
                <c:pt idx="4223">
                  <c:v>0.9812313915384645</c:v>
                </c:pt>
                <c:pt idx="4224">
                  <c:v>0.98539947806281214</c:v>
                </c:pt>
                <c:pt idx="4225">
                  <c:v>0.98628894537421052</c:v>
                </c:pt>
                <c:pt idx="4226">
                  <c:v>0.98706164078760472</c:v>
                </c:pt>
                <c:pt idx="4227">
                  <c:v>0.98785662561500542</c:v>
                </c:pt>
                <c:pt idx="4228">
                  <c:v>0.98887168746143306</c:v>
                </c:pt>
                <c:pt idx="4229">
                  <c:v>0.99033103565754321</c:v>
                </c:pt>
                <c:pt idx="4230">
                  <c:v>0.99074621548290165</c:v>
                </c:pt>
                <c:pt idx="4231">
                  <c:v>0.99449398704589276</c:v>
                </c:pt>
                <c:pt idx="4232">
                  <c:v>0.99578489569378559</c:v>
                </c:pt>
                <c:pt idx="4233">
                  <c:v>0.99712911682154293</c:v>
                </c:pt>
                <c:pt idx="4234">
                  <c:v>0.99772282418509506</c:v>
                </c:pt>
                <c:pt idx="4235">
                  <c:v>0.99803365494304108</c:v>
                </c:pt>
                <c:pt idx="4236">
                  <c:v>0.99825189306389484</c:v>
                </c:pt>
                <c:pt idx="4237">
                  <c:v>0.99840687367658976</c:v>
                </c:pt>
                <c:pt idx="4238">
                  <c:v>0.99842776185529414</c:v>
                </c:pt>
                <c:pt idx="4239">
                  <c:v>0.9984420318042776</c:v>
                </c:pt>
                <c:pt idx="4240">
                  <c:v>0.99853022479500941</c:v>
                </c:pt>
                <c:pt idx="4241">
                  <c:v>0.99854661932672173</c:v>
                </c:pt>
                <c:pt idx="4242">
                  <c:v>0.99855709274998461</c:v>
                </c:pt>
                <c:pt idx="4243">
                  <c:v>0.99859542909568855</c:v>
                </c:pt>
                <c:pt idx="4244">
                  <c:v>0.99864819496936996</c:v>
                </c:pt>
                <c:pt idx="4245">
                  <c:v>0.99867489294392797</c:v>
                </c:pt>
                <c:pt idx="4246">
                  <c:v>0.99868487878089296</c:v>
                </c:pt>
                <c:pt idx="4247">
                  <c:v>0.99868995662849003</c:v>
                </c:pt>
                <c:pt idx="4248">
                  <c:v>0.9987244833171387</c:v>
                </c:pt>
                <c:pt idx="4249">
                  <c:v>0.99874712277936462</c:v>
                </c:pt>
                <c:pt idx="4250">
                  <c:v>0.99875054103376237</c:v>
                </c:pt>
                <c:pt idx="4251">
                  <c:v>0.99883726824887598</c:v>
                </c:pt>
                <c:pt idx="4252">
                  <c:v>0.99895045147432782</c:v>
                </c:pt>
                <c:pt idx="4253">
                  <c:v>0.99895324632671101</c:v>
                </c:pt>
                <c:pt idx="4254">
                  <c:v>0.99896324704593653</c:v>
                </c:pt>
                <c:pt idx="4255">
                  <c:v>0.99902733648528996</c:v>
                </c:pt>
                <c:pt idx="4256">
                  <c:v>0.99909724771868547</c:v>
                </c:pt>
                <c:pt idx="4257">
                  <c:v>0.99910390779538016</c:v>
                </c:pt>
                <c:pt idx="4258">
                  <c:v>0.99913243165560039</c:v>
                </c:pt>
                <c:pt idx="4259">
                  <c:v>0.99920363776141197</c:v>
                </c:pt>
                <c:pt idx="4260">
                  <c:v>0.99929485759904302</c:v>
                </c:pt>
                <c:pt idx="4261">
                  <c:v>0.99933221218450707</c:v>
                </c:pt>
                <c:pt idx="4262">
                  <c:v>0.99939002050711434</c:v>
                </c:pt>
                <c:pt idx="4263">
                  <c:v>0.99939748502222081</c:v>
                </c:pt>
                <c:pt idx="4264">
                  <c:v>0.99949972085122252</c:v>
                </c:pt>
                <c:pt idx="4265">
                  <c:v>0.99950251937238543</c:v>
                </c:pt>
                <c:pt idx="4266">
                  <c:v>0.99961525144870778</c:v>
                </c:pt>
                <c:pt idx="4267">
                  <c:v>0.99968130182720794</c:v>
                </c:pt>
                <c:pt idx="4268">
                  <c:v>0.99969287283124897</c:v>
                </c:pt>
                <c:pt idx="4269">
                  <c:v>0.99971820761777808</c:v>
                </c:pt>
                <c:pt idx="4270">
                  <c:v>0.99982797429135395</c:v>
                </c:pt>
                <c:pt idx="4271">
                  <c:v>0.99984497181872478</c:v>
                </c:pt>
                <c:pt idx="4272">
                  <c:v>0.9999071969436546</c:v>
                </c:pt>
                <c:pt idx="4273">
                  <c:v>0.99991689028100827</c:v>
                </c:pt>
                <c:pt idx="4274">
                  <c:v>0.99993559852301417</c:v>
                </c:pt>
                <c:pt idx="4275">
                  <c:v>0.99994712315837708</c:v>
                </c:pt>
                <c:pt idx="4276">
                  <c:v>0.99995110938436549</c:v>
                </c:pt>
                <c:pt idx="4277">
                  <c:v>0.99996577990554691</c:v>
                </c:pt>
                <c:pt idx="4278">
                  <c:v>0.99997201756942733</c:v>
                </c:pt>
                <c:pt idx="4279">
                  <c:v>0.99998417301514708</c:v>
                </c:pt>
                <c:pt idx="4280">
                  <c:v>0.99998466319058243</c:v>
                </c:pt>
                <c:pt idx="4281">
                  <c:v>0.99998626192555584</c:v>
                </c:pt>
                <c:pt idx="4282">
                  <c:v>0.99998632103623741</c:v>
                </c:pt>
                <c:pt idx="4283">
                  <c:v>0.9999886176075411</c:v>
                </c:pt>
                <c:pt idx="4284">
                  <c:v>0.99998886921002306</c:v>
                </c:pt>
                <c:pt idx="4285">
                  <c:v>0.99998890345668179</c:v>
                </c:pt>
                <c:pt idx="4286">
                  <c:v>0.99999025056177304</c:v>
                </c:pt>
                <c:pt idx="4287">
                  <c:v>0.99999025407998821</c:v>
                </c:pt>
                <c:pt idx="4288">
                  <c:v>0.99999036741413316</c:v>
                </c:pt>
                <c:pt idx="4289">
                  <c:v>0.99999039040602933</c:v>
                </c:pt>
                <c:pt idx="4290">
                  <c:v>0.99999039366527376</c:v>
                </c:pt>
                <c:pt idx="4291">
                  <c:v>0.99999140180005763</c:v>
                </c:pt>
                <c:pt idx="4292">
                  <c:v>0.99999141863427332</c:v>
                </c:pt>
                <c:pt idx="4293">
                  <c:v>0.99999291322687589</c:v>
                </c:pt>
                <c:pt idx="4294">
                  <c:v>0.99999479837424243</c:v>
                </c:pt>
                <c:pt idx="4295">
                  <c:v>0.99999555818556607</c:v>
                </c:pt>
                <c:pt idx="4296">
                  <c:v>0.99999698268500636</c:v>
                </c:pt>
                <c:pt idx="4297">
                  <c:v>0.99999712361862936</c:v>
                </c:pt>
                <c:pt idx="4298">
                  <c:v>0.99999771128735027</c:v>
                </c:pt>
                <c:pt idx="4299">
                  <c:v>0.99999789005664219</c:v>
                </c:pt>
                <c:pt idx="4300">
                  <c:v>0.9999987720055048</c:v>
                </c:pt>
                <c:pt idx="4301">
                  <c:v>0.99999911150291543</c:v>
                </c:pt>
                <c:pt idx="4302">
                  <c:v>0.99999949264095178</c:v>
                </c:pt>
                <c:pt idx="4303">
                  <c:v>0.99999982239423446</c:v>
                </c:pt>
                <c:pt idx="4304">
                  <c:v>0.99999996000189662</c:v>
                </c:pt>
                <c:pt idx="4305">
                  <c:v>0.99999996120034507</c:v>
                </c:pt>
                <c:pt idx="4306">
                  <c:v>0.99999996758155452</c:v>
                </c:pt>
                <c:pt idx="4307">
                  <c:v>0.99999997040583977</c:v>
                </c:pt>
                <c:pt idx="4308">
                  <c:v>0.99999997255834605</c:v>
                </c:pt>
                <c:pt idx="4309">
                  <c:v>0.99999997581088307</c:v>
                </c:pt>
                <c:pt idx="4310">
                  <c:v>0.9999999801361571</c:v>
                </c:pt>
                <c:pt idx="4311">
                  <c:v>0.99999998145560254</c:v>
                </c:pt>
                <c:pt idx="4312">
                  <c:v>0.99999998264746026</c:v>
                </c:pt>
                <c:pt idx="4313">
                  <c:v>0.99999998883509122</c:v>
                </c:pt>
                <c:pt idx="4314">
                  <c:v>0.99999999302755349</c:v>
                </c:pt>
                <c:pt idx="4315">
                  <c:v>0.99999999393926042</c:v>
                </c:pt>
                <c:pt idx="4316">
                  <c:v>0.99999999556670527</c:v>
                </c:pt>
                <c:pt idx="4317">
                  <c:v>0.99999999726582256</c:v>
                </c:pt>
                <c:pt idx="4318">
                  <c:v>0.99999999828204889</c:v>
                </c:pt>
                <c:pt idx="4319">
                  <c:v>0.99999999869115619</c:v>
                </c:pt>
                <c:pt idx="4320">
                  <c:v>0.99999999895365654</c:v>
                </c:pt>
                <c:pt idx="4321">
                  <c:v>0.99999999897635461</c:v>
                </c:pt>
                <c:pt idx="4322">
                  <c:v>0.99999999950843843</c:v>
                </c:pt>
                <c:pt idx="4323">
                  <c:v>0.99999999961792241</c:v>
                </c:pt>
                <c:pt idx="4324">
                  <c:v>0.99999999977813236</c:v>
                </c:pt>
                <c:pt idx="4325">
                  <c:v>0.99999999981984233</c:v>
                </c:pt>
                <c:pt idx="4326">
                  <c:v>0.9999999999355681</c:v>
                </c:pt>
                <c:pt idx="4327">
                  <c:v>0.99999999997751399</c:v>
                </c:pt>
                <c:pt idx="4328">
                  <c:v>0.99999999998770506</c:v>
                </c:pt>
                <c:pt idx="4329">
                  <c:v>0.99999999999182554</c:v>
                </c:pt>
                <c:pt idx="4330">
                  <c:v>0.99999999999434364</c:v>
                </c:pt>
                <c:pt idx="4331">
                  <c:v>0.99999999999813327</c:v>
                </c:pt>
                <c:pt idx="4332">
                  <c:v>0.99999999999999756</c:v>
                </c:pt>
                <c:pt idx="4333">
                  <c:v>0.99999999999999878</c:v>
                </c:pt>
                <c:pt idx="4334">
                  <c:v>1</c:v>
                </c:pt>
                <c:pt idx="4335">
                  <c:v>1</c:v>
                </c:pt>
                <c:pt idx="4336">
                  <c:v>1</c:v>
                </c:pt>
                <c:pt idx="4337">
                  <c:v>1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4669-054A-81A3-009B0F749FB2}"/>
            </c:ext>
          </c:extLst>
        </c:ser>
        <c:ser>
          <c:idx val="2"/>
          <c:order val="1"/>
          <c:tx>
            <c:v>DM-Offloading</c:v>
          </c:tx>
          <c:spPr>
            <a:ln w="44450" cap="rnd">
              <a:solidFill>
                <a:srgbClr val="D86ECC"/>
              </a:solidFill>
              <a:round/>
            </a:ln>
            <a:effectLst/>
          </c:spPr>
          <c:marker>
            <c:symbol val="none"/>
          </c:marker>
          <c:xVal>
            <c:numRef>
              <c:f>ALP!$A$1:$A$4339</c:f>
              <c:numCache>
                <c:formatCode>General</c:formatCode>
                <c:ptCount val="4339"/>
                <c:pt idx="0">
                  <c:v>1010.86730376258</c:v>
                </c:pt>
                <c:pt idx="1">
                  <c:v>2922.8796935477199</c:v>
                </c:pt>
                <c:pt idx="2">
                  <c:v>2922.8796935477199</c:v>
                </c:pt>
                <c:pt idx="3">
                  <c:v>2922.8796935478399</c:v>
                </c:pt>
                <c:pt idx="4">
                  <c:v>2922.8796935478399</c:v>
                </c:pt>
                <c:pt idx="5">
                  <c:v>2922.8796935478399</c:v>
                </c:pt>
                <c:pt idx="6">
                  <c:v>2922.8796935478399</c:v>
                </c:pt>
                <c:pt idx="7">
                  <c:v>2922.8796935478399</c:v>
                </c:pt>
                <c:pt idx="8">
                  <c:v>2922.8796935478699</c:v>
                </c:pt>
                <c:pt idx="9">
                  <c:v>2922.8796935478699</c:v>
                </c:pt>
                <c:pt idx="10">
                  <c:v>2922.8796935478699</c:v>
                </c:pt>
                <c:pt idx="11">
                  <c:v>2922.8796935478799</c:v>
                </c:pt>
                <c:pt idx="12">
                  <c:v>2922.8796935478799</c:v>
                </c:pt>
                <c:pt idx="13">
                  <c:v>2922.8796935478799</c:v>
                </c:pt>
                <c:pt idx="14">
                  <c:v>2922.8796935478799</c:v>
                </c:pt>
                <c:pt idx="15">
                  <c:v>2922.8796935478999</c:v>
                </c:pt>
                <c:pt idx="16">
                  <c:v>2922.8796935478999</c:v>
                </c:pt>
                <c:pt idx="17">
                  <c:v>2922.87969354796</c:v>
                </c:pt>
                <c:pt idx="18">
                  <c:v>2922.87969354796</c:v>
                </c:pt>
                <c:pt idx="19">
                  <c:v>2922.87969354796</c:v>
                </c:pt>
                <c:pt idx="20">
                  <c:v>2922.87969354796</c:v>
                </c:pt>
                <c:pt idx="21">
                  <c:v>2922.87969354796</c:v>
                </c:pt>
                <c:pt idx="22">
                  <c:v>2922.87969354796</c:v>
                </c:pt>
                <c:pt idx="23">
                  <c:v>2922.87969354796</c:v>
                </c:pt>
                <c:pt idx="24">
                  <c:v>2922.87969354796</c:v>
                </c:pt>
                <c:pt idx="25">
                  <c:v>2922.87969354796</c:v>
                </c:pt>
                <c:pt idx="26">
                  <c:v>2922.87969354796</c:v>
                </c:pt>
                <c:pt idx="27">
                  <c:v>2922.87969354796</c:v>
                </c:pt>
                <c:pt idx="28">
                  <c:v>2922.87969354796</c:v>
                </c:pt>
                <c:pt idx="29">
                  <c:v>2922.87969354796</c:v>
                </c:pt>
                <c:pt idx="30">
                  <c:v>2922.87969354796</c:v>
                </c:pt>
                <c:pt idx="31">
                  <c:v>2922.87969354796</c:v>
                </c:pt>
                <c:pt idx="32">
                  <c:v>3054.6428856347602</c:v>
                </c:pt>
                <c:pt idx="33">
                  <c:v>4724.2999152399098</c:v>
                </c:pt>
                <c:pt idx="34">
                  <c:v>4724.7453077153696</c:v>
                </c:pt>
                <c:pt idx="35">
                  <c:v>5830.5054971913296</c:v>
                </c:pt>
                <c:pt idx="36">
                  <c:v>5831.95812612806</c:v>
                </c:pt>
                <c:pt idx="37">
                  <c:v>5845.7593870954497</c:v>
                </c:pt>
                <c:pt idx="38">
                  <c:v>5845.7593870954497</c:v>
                </c:pt>
                <c:pt idx="39">
                  <c:v>5845.7593870956898</c:v>
                </c:pt>
                <c:pt idx="40">
                  <c:v>5845.7593870956898</c:v>
                </c:pt>
                <c:pt idx="41">
                  <c:v>5845.7593870956898</c:v>
                </c:pt>
                <c:pt idx="42">
                  <c:v>5845.7593870956898</c:v>
                </c:pt>
                <c:pt idx="43">
                  <c:v>5845.7593870957498</c:v>
                </c:pt>
                <c:pt idx="44">
                  <c:v>5845.7593870957498</c:v>
                </c:pt>
                <c:pt idx="45">
                  <c:v>5845.7593870957498</c:v>
                </c:pt>
                <c:pt idx="46">
                  <c:v>5845.7593870957999</c:v>
                </c:pt>
                <c:pt idx="47">
                  <c:v>5845.7593870957999</c:v>
                </c:pt>
                <c:pt idx="48">
                  <c:v>5845.7593870959199</c:v>
                </c:pt>
                <c:pt idx="49">
                  <c:v>5845.7593870959199</c:v>
                </c:pt>
                <c:pt idx="50">
                  <c:v>5845.7593870959199</c:v>
                </c:pt>
                <c:pt idx="51">
                  <c:v>5845.7593870959199</c:v>
                </c:pt>
                <c:pt idx="52">
                  <c:v>5845.7593870959199</c:v>
                </c:pt>
                <c:pt idx="53">
                  <c:v>5845.7593870959199</c:v>
                </c:pt>
                <c:pt idx="54">
                  <c:v>5845.7593870959199</c:v>
                </c:pt>
                <c:pt idx="55">
                  <c:v>5845.7593870959199</c:v>
                </c:pt>
                <c:pt idx="56">
                  <c:v>5845.7593870959199</c:v>
                </c:pt>
                <c:pt idx="57">
                  <c:v>5845.7593870959199</c:v>
                </c:pt>
                <c:pt idx="58">
                  <c:v>6406.7380389769796</c:v>
                </c:pt>
                <c:pt idx="59">
                  <c:v>6406.7380389769796</c:v>
                </c:pt>
                <c:pt idx="60">
                  <c:v>6406.7380389769796</c:v>
                </c:pt>
                <c:pt idx="61">
                  <c:v>6406.7380389769796</c:v>
                </c:pt>
                <c:pt idx="62">
                  <c:v>6407.4112310638502</c:v>
                </c:pt>
                <c:pt idx="63">
                  <c:v>6416.7380389771397</c:v>
                </c:pt>
                <c:pt idx="64">
                  <c:v>6416.7380389771397</c:v>
                </c:pt>
                <c:pt idx="65">
                  <c:v>6426.7380389769096</c:v>
                </c:pt>
                <c:pt idx="66">
                  <c:v>6683.9449516143604</c:v>
                </c:pt>
                <c:pt idx="67">
                  <c:v>6770.2858212382998</c:v>
                </c:pt>
                <c:pt idx="68">
                  <c:v>6846.6266908582002</c:v>
                </c:pt>
                <c:pt idx="69">
                  <c:v>6846.6266908582002</c:v>
                </c:pt>
                <c:pt idx="70">
                  <c:v>6846.6266908582002</c:v>
                </c:pt>
                <c:pt idx="71">
                  <c:v>6846.6266908582002</c:v>
                </c:pt>
                <c:pt idx="72">
                  <c:v>6846.6266908582702</c:v>
                </c:pt>
                <c:pt idx="73">
                  <c:v>6846.6266908582702</c:v>
                </c:pt>
                <c:pt idx="74">
                  <c:v>8554.5895591429398</c:v>
                </c:pt>
                <c:pt idx="75">
                  <c:v>8753.3851907392891</c:v>
                </c:pt>
                <c:pt idx="76">
                  <c:v>8754.8378196759095</c:v>
                </c:pt>
                <c:pt idx="77">
                  <c:v>8761.6505832448602</c:v>
                </c:pt>
                <c:pt idx="78">
                  <c:v>8768.6390806431791</c:v>
                </c:pt>
                <c:pt idx="79">
                  <c:v>8768.6390806435302</c:v>
                </c:pt>
                <c:pt idx="80">
                  <c:v>8768.6390806435302</c:v>
                </c:pt>
                <c:pt idx="81">
                  <c:v>8768.6390806435302</c:v>
                </c:pt>
                <c:pt idx="82">
                  <c:v>8768.6390806435302</c:v>
                </c:pt>
                <c:pt idx="83">
                  <c:v>8768.6390806436193</c:v>
                </c:pt>
                <c:pt idx="84">
                  <c:v>8768.6390806436193</c:v>
                </c:pt>
                <c:pt idx="85">
                  <c:v>8768.6390806436193</c:v>
                </c:pt>
                <c:pt idx="86">
                  <c:v>8768.6390806437103</c:v>
                </c:pt>
                <c:pt idx="87">
                  <c:v>8768.6390806437103</c:v>
                </c:pt>
                <c:pt idx="88">
                  <c:v>8768.6390806438794</c:v>
                </c:pt>
                <c:pt idx="89">
                  <c:v>8768.6390806438794</c:v>
                </c:pt>
                <c:pt idx="90">
                  <c:v>8768.6390806438794</c:v>
                </c:pt>
                <c:pt idx="91">
                  <c:v>8768.6390806438794</c:v>
                </c:pt>
                <c:pt idx="92">
                  <c:v>8768.6390806438794</c:v>
                </c:pt>
                <c:pt idx="93">
                  <c:v>8768.6390806438794</c:v>
                </c:pt>
                <c:pt idx="94">
                  <c:v>8768.6390806438794</c:v>
                </c:pt>
                <c:pt idx="95">
                  <c:v>8768.6390806438794</c:v>
                </c:pt>
                <c:pt idx="96">
                  <c:v>8768.6390806438794</c:v>
                </c:pt>
                <c:pt idx="97">
                  <c:v>9112.1868629050405</c:v>
                </c:pt>
                <c:pt idx="98">
                  <c:v>9330.2909246117306</c:v>
                </c:pt>
                <c:pt idx="99">
                  <c:v>9339.6177325250992</c:v>
                </c:pt>
                <c:pt idx="100">
                  <c:v>9569.0621680032891</c:v>
                </c:pt>
                <c:pt idx="101">
                  <c:v>9606.8246451662799</c:v>
                </c:pt>
                <c:pt idx="102">
                  <c:v>9739.5063844060896</c:v>
                </c:pt>
                <c:pt idx="103">
                  <c:v>9739.5063844060896</c:v>
                </c:pt>
                <c:pt idx="104">
                  <c:v>9739.5063844060896</c:v>
                </c:pt>
                <c:pt idx="105">
                  <c:v>9739.5063844060896</c:v>
                </c:pt>
                <c:pt idx="106">
                  <c:v>9769.5063844062297</c:v>
                </c:pt>
                <c:pt idx="107">
                  <c:v>9769.5063844062297</c:v>
                </c:pt>
                <c:pt idx="108">
                  <c:v>9770.3604811411296</c:v>
                </c:pt>
                <c:pt idx="109">
                  <c:v>9776.5900026177897</c:v>
                </c:pt>
                <c:pt idx="110">
                  <c:v>10036.7132970434</c:v>
                </c:pt>
                <c:pt idx="111">
                  <c:v>10080.989865339099</c:v>
                </c:pt>
                <c:pt idx="112">
                  <c:v>10141.827493164599</c:v>
                </c:pt>
                <c:pt idx="113">
                  <c:v>10150.040819885</c:v>
                </c:pt>
                <c:pt idx="114">
                  <c:v>10781.6731773545</c:v>
                </c:pt>
                <c:pt idx="115">
                  <c:v>10941.4636881685</c:v>
                </c:pt>
                <c:pt idx="116">
                  <c:v>10943.1312633748</c:v>
                </c:pt>
                <c:pt idx="117">
                  <c:v>11047.580600809701</c:v>
                </c:pt>
                <c:pt idx="118">
                  <c:v>11674.752973000201</c:v>
                </c:pt>
                <c:pt idx="119">
                  <c:v>11676.2648842872</c:v>
                </c:pt>
                <c:pt idx="120">
                  <c:v>11677.717513223701</c:v>
                </c:pt>
                <c:pt idx="121">
                  <c:v>11684.5302767925</c:v>
                </c:pt>
                <c:pt idx="122">
                  <c:v>11691.518774190899</c:v>
                </c:pt>
                <c:pt idx="123">
                  <c:v>11691.5187741913</c:v>
                </c:pt>
                <c:pt idx="124">
                  <c:v>11691.5187741913</c:v>
                </c:pt>
                <c:pt idx="125">
                  <c:v>11691.5187741913</c:v>
                </c:pt>
                <c:pt idx="126">
                  <c:v>11691.5187741913</c:v>
                </c:pt>
                <c:pt idx="127">
                  <c:v>11691.5187741915</c:v>
                </c:pt>
                <c:pt idx="128">
                  <c:v>11691.5187741915</c:v>
                </c:pt>
                <c:pt idx="129">
                  <c:v>11691.5187741916</c:v>
                </c:pt>
                <c:pt idx="130">
                  <c:v>11691.5187741916</c:v>
                </c:pt>
                <c:pt idx="131">
                  <c:v>11691.5187741918</c:v>
                </c:pt>
                <c:pt idx="132">
                  <c:v>11691.5187741918</c:v>
                </c:pt>
                <c:pt idx="133">
                  <c:v>11691.5187741918</c:v>
                </c:pt>
                <c:pt idx="134">
                  <c:v>11691.5187741918</c:v>
                </c:pt>
                <c:pt idx="135">
                  <c:v>11691.5187741918</c:v>
                </c:pt>
                <c:pt idx="136">
                  <c:v>11691.5187741918</c:v>
                </c:pt>
                <c:pt idx="137">
                  <c:v>11691.5187741918</c:v>
                </c:pt>
                <c:pt idx="138">
                  <c:v>12253.1706181596</c:v>
                </c:pt>
                <c:pt idx="139">
                  <c:v>12262.497426072699</c:v>
                </c:pt>
                <c:pt idx="140">
                  <c:v>12262.497426073</c:v>
                </c:pt>
                <c:pt idx="141">
                  <c:v>12593.9809070059</c:v>
                </c:pt>
                <c:pt idx="142">
                  <c:v>12642.386077953901</c:v>
                </c:pt>
                <c:pt idx="143">
                  <c:v>12642.386077953901</c:v>
                </c:pt>
                <c:pt idx="144">
                  <c:v>12642.386077953901</c:v>
                </c:pt>
                <c:pt idx="145">
                  <c:v>12642.386077953901</c:v>
                </c:pt>
                <c:pt idx="146">
                  <c:v>12692.386077953901</c:v>
                </c:pt>
                <c:pt idx="147">
                  <c:v>12692.386077954199</c:v>
                </c:pt>
                <c:pt idx="148">
                  <c:v>12692.386077954199</c:v>
                </c:pt>
                <c:pt idx="149">
                  <c:v>12692.386077954199</c:v>
                </c:pt>
                <c:pt idx="150">
                  <c:v>12921.8305134323</c:v>
                </c:pt>
                <c:pt idx="151">
                  <c:v>12931.542629072899</c:v>
                </c:pt>
                <c:pt idx="152">
                  <c:v>12959.5929905911</c:v>
                </c:pt>
                <c:pt idx="153">
                  <c:v>13003.869558887</c:v>
                </c:pt>
                <c:pt idx="154">
                  <c:v>13064.7071867125</c:v>
                </c:pt>
                <c:pt idx="155">
                  <c:v>13072.9205134329</c:v>
                </c:pt>
                <c:pt idx="156">
                  <c:v>13180.739491590901</c:v>
                </c:pt>
                <c:pt idx="157">
                  <c:v>13197.672748765901</c:v>
                </c:pt>
                <c:pt idx="158">
                  <c:v>13697.1572190108</c:v>
                </c:pt>
                <c:pt idx="159">
                  <c:v>13970.460294357699</c:v>
                </c:pt>
                <c:pt idx="160">
                  <c:v>14597.409970340301</c:v>
                </c:pt>
                <c:pt idx="161">
                  <c:v>14597.632666548199</c:v>
                </c:pt>
                <c:pt idx="162">
                  <c:v>14599.144577835201</c:v>
                </c:pt>
                <c:pt idx="163">
                  <c:v>14600.597206771599</c:v>
                </c:pt>
                <c:pt idx="164">
                  <c:v>14614.3984677386</c:v>
                </c:pt>
                <c:pt idx="165">
                  <c:v>14614.3984677392</c:v>
                </c:pt>
                <c:pt idx="166">
                  <c:v>14614.3984677392</c:v>
                </c:pt>
                <c:pt idx="167">
                  <c:v>14614.3984677392</c:v>
                </c:pt>
                <c:pt idx="168">
                  <c:v>14614.3984677392</c:v>
                </c:pt>
                <c:pt idx="169">
                  <c:v>14614.3984677393</c:v>
                </c:pt>
                <c:pt idx="170">
                  <c:v>14614.3984677393</c:v>
                </c:pt>
                <c:pt idx="171">
                  <c:v>14614.3984677395</c:v>
                </c:pt>
                <c:pt idx="172">
                  <c:v>14614.3984677395</c:v>
                </c:pt>
                <c:pt idx="173">
                  <c:v>14614.3984677398</c:v>
                </c:pt>
                <c:pt idx="174">
                  <c:v>14614.3984677398</c:v>
                </c:pt>
                <c:pt idx="175">
                  <c:v>14614.3984677398</c:v>
                </c:pt>
                <c:pt idx="176">
                  <c:v>14614.3984677398</c:v>
                </c:pt>
                <c:pt idx="177">
                  <c:v>14614.3984677398</c:v>
                </c:pt>
                <c:pt idx="178">
                  <c:v>14614.3984677398</c:v>
                </c:pt>
                <c:pt idx="179">
                  <c:v>14623.398686815601</c:v>
                </c:pt>
                <c:pt idx="180">
                  <c:v>15176.0503117074</c:v>
                </c:pt>
                <c:pt idx="181">
                  <c:v>15185.377119621</c:v>
                </c:pt>
                <c:pt idx="182">
                  <c:v>15516.8606005539</c:v>
                </c:pt>
                <c:pt idx="183">
                  <c:v>15545.265771501799</c:v>
                </c:pt>
                <c:pt idx="184">
                  <c:v>15545.265771501799</c:v>
                </c:pt>
                <c:pt idx="185">
                  <c:v>15545.265771501799</c:v>
                </c:pt>
                <c:pt idx="186">
                  <c:v>15545.265771501799</c:v>
                </c:pt>
                <c:pt idx="187">
                  <c:v>15615.265771501799</c:v>
                </c:pt>
                <c:pt idx="188">
                  <c:v>15615.2657715021</c:v>
                </c:pt>
                <c:pt idx="189">
                  <c:v>15615.2657715021</c:v>
                </c:pt>
                <c:pt idx="190">
                  <c:v>15615.2657715021</c:v>
                </c:pt>
                <c:pt idx="191">
                  <c:v>15615.2657715021</c:v>
                </c:pt>
                <c:pt idx="192">
                  <c:v>15838.752427170701</c:v>
                </c:pt>
                <c:pt idx="193">
                  <c:v>15882.4726841389</c:v>
                </c:pt>
                <c:pt idx="194">
                  <c:v>15926.749252435</c:v>
                </c:pt>
                <c:pt idx="195">
                  <c:v>15987.5868802603</c:v>
                </c:pt>
                <c:pt idx="196">
                  <c:v>15995.800206980701</c:v>
                </c:pt>
                <c:pt idx="197">
                  <c:v>16120.552442313799</c:v>
                </c:pt>
                <c:pt idx="198">
                  <c:v>16533.507837019999</c:v>
                </c:pt>
                <c:pt idx="199">
                  <c:v>16893.339987905601</c:v>
                </c:pt>
                <c:pt idx="200">
                  <c:v>17520.289663888001</c:v>
                </c:pt>
                <c:pt idx="201">
                  <c:v>17520.5123600962</c:v>
                </c:pt>
                <c:pt idx="202">
                  <c:v>17522.024271383099</c:v>
                </c:pt>
                <c:pt idx="203">
                  <c:v>17523.476900319401</c:v>
                </c:pt>
                <c:pt idx="204">
                  <c:v>17537.2781612863</c:v>
                </c:pt>
                <c:pt idx="205">
                  <c:v>17537.278161286999</c:v>
                </c:pt>
                <c:pt idx="206">
                  <c:v>17537.278161286999</c:v>
                </c:pt>
                <c:pt idx="207">
                  <c:v>17537.278161286999</c:v>
                </c:pt>
                <c:pt idx="208">
                  <c:v>17537.278161287199</c:v>
                </c:pt>
                <c:pt idx="209">
                  <c:v>17537.278161287199</c:v>
                </c:pt>
                <c:pt idx="210">
                  <c:v>17537.278161287399</c:v>
                </c:pt>
                <c:pt idx="211">
                  <c:v>17537.278161287701</c:v>
                </c:pt>
                <c:pt idx="212">
                  <c:v>17537.278161287701</c:v>
                </c:pt>
                <c:pt idx="213">
                  <c:v>17537.278161287701</c:v>
                </c:pt>
                <c:pt idx="214">
                  <c:v>17537.278161287701</c:v>
                </c:pt>
                <c:pt idx="215">
                  <c:v>17537.278161287701</c:v>
                </c:pt>
                <c:pt idx="216">
                  <c:v>17546.278380363499</c:v>
                </c:pt>
                <c:pt idx="217">
                  <c:v>18098.930005255301</c:v>
                </c:pt>
                <c:pt idx="218">
                  <c:v>18108.256813168198</c:v>
                </c:pt>
                <c:pt idx="219">
                  <c:v>18108.256813168598</c:v>
                </c:pt>
                <c:pt idx="220">
                  <c:v>18108.2568131689</c:v>
                </c:pt>
                <c:pt idx="221">
                  <c:v>18439.740294101801</c:v>
                </c:pt>
                <c:pt idx="222">
                  <c:v>18448.1454650497</c:v>
                </c:pt>
                <c:pt idx="223">
                  <c:v>18448.1454650497</c:v>
                </c:pt>
                <c:pt idx="224">
                  <c:v>18448.1454650497</c:v>
                </c:pt>
                <c:pt idx="225">
                  <c:v>18448.1454650497</c:v>
                </c:pt>
                <c:pt idx="226">
                  <c:v>18538.1454650495</c:v>
                </c:pt>
                <c:pt idx="227">
                  <c:v>18538.145465049602</c:v>
                </c:pt>
                <c:pt idx="228">
                  <c:v>18538.145465049802</c:v>
                </c:pt>
                <c:pt idx="229">
                  <c:v>18538.1454650501</c:v>
                </c:pt>
                <c:pt idx="230">
                  <c:v>18538.1454650501</c:v>
                </c:pt>
                <c:pt idx="231">
                  <c:v>18538.1454650501</c:v>
                </c:pt>
                <c:pt idx="232">
                  <c:v>18538.1454650501</c:v>
                </c:pt>
                <c:pt idx="233">
                  <c:v>18538.1454650501</c:v>
                </c:pt>
                <c:pt idx="234">
                  <c:v>18761.632120718699</c:v>
                </c:pt>
                <c:pt idx="235">
                  <c:v>18805.352377686599</c:v>
                </c:pt>
                <c:pt idx="236">
                  <c:v>18849.628945983</c:v>
                </c:pt>
                <c:pt idx="237">
                  <c:v>18910.4665738082</c:v>
                </c:pt>
                <c:pt idx="238">
                  <c:v>18918.679900528601</c:v>
                </c:pt>
                <c:pt idx="239">
                  <c:v>19043.4321358618</c:v>
                </c:pt>
                <c:pt idx="240">
                  <c:v>19456.387530568001</c:v>
                </c:pt>
                <c:pt idx="241">
                  <c:v>19816.2196814536</c:v>
                </c:pt>
                <c:pt idx="242">
                  <c:v>20443.169357435701</c:v>
                </c:pt>
                <c:pt idx="243">
                  <c:v>20443.3920536441</c:v>
                </c:pt>
                <c:pt idx="244">
                  <c:v>20444.903964931102</c:v>
                </c:pt>
                <c:pt idx="245">
                  <c:v>20446.356593867298</c:v>
                </c:pt>
                <c:pt idx="246">
                  <c:v>20460.157854834099</c:v>
                </c:pt>
                <c:pt idx="247">
                  <c:v>20460.157854834899</c:v>
                </c:pt>
                <c:pt idx="248">
                  <c:v>20460.157854834899</c:v>
                </c:pt>
                <c:pt idx="249">
                  <c:v>20460.157854834899</c:v>
                </c:pt>
                <c:pt idx="250">
                  <c:v>20460.157854835099</c:v>
                </c:pt>
                <c:pt idx="251">
                  <c:v>20460.157854835299</c:v>
                </c:pt>
                <c:pt idx="252">
                  <c:v>20460.157854835699</c:v>
                </c:pt>
                <c:pt idx="253">
                  <c:v>20460.157854835699</c:v>
                </c:pt>
                <c:pt idx="254">
                  <c:v>20460.157854835699</c:v>
                </c:pt>
                <c:pt idx="255">
                  <c:v>20460.157854835699</c:v>
                </c:pt>
                <c:pt idx="256">
                  <c:v>20460.157854835699</c:v>
                </c:pt>
                <c:pt idx="257">
                  <c:v>20469.1580739114</c:v>
                </c:pt>
                <c:pt idx="258">
                  <c:v>21021.809698803201</c:v>
                </c:pt>
                <c:pt idx="259">
                  <c:v>21031.136506716299</c:v>
                </c:pt>
                <c:pt idx="260">
                  <c:v>21351.0251585976</c:v>
                </c:pt>
                <c:pt idx="261">
                  <c:v>21351.0251585976</c:v>
                </c:pt>
                <c:pt idx="262">
                  <c:v>21351.0251585976</c:v>
                </c:pt>
                <c:pt idx="263">
                  <c:v>21351.0251585976</c:v>
                </c:pt>
                <c:pt idx="264">
                  <c:v>21362.619987649799</c:v>
                </c:pt>
                <c:pt idx="265">
                  <c:v>21461.025158597298</c:v>
                </c:pt>
                <c:pt idx="266">
                  <c:v>21461.025158597498</c:v>
                </c:pt>
                <c:pt idx="267">
                  <c:v>21461.025158597498</c:v>
                </c:pt>
                <c:pt idx="268">
                  <c:v>21461.025158597698</c:v>
                </c:pt>
                <c:pt idx="269">
                  <c:v>21461.025158598</c:v>
                </c:pt>
                <c:pt idx="270">
                  <c:v>21461.025158598</c:v>
                </c:pt>
                <c:pt idx="271">
                  <c:v>21461.025158598</c:v>
                </c:pt>
                <c:pt idx="272">
                  <c:v>21461.025158598</c:v>
                </c:pt>
                <c:pt idx="273">
                  <c:v>21461.025158598</c:v>
                </c:pt>
                <c:pt idx="274">
                  <c:v>21684.5118142666</c:v>
                </c:pt>
                <c:pt idx="275">
                  <c:v>21728.232071234299</c:v>
                </c:pt>
                <c:pt idx="276">
                  <c:v>21772.508639530901</c:v>
                </c:pt>
                <c:pt idx="277">
                  <c:v>21833.346267355999</c:v>
                </c:pt>
                <c:pt idx="278">
                  <c:v>21841.5595940764</c:v>
                </c:pt>
                <c:pt idx="279">
                  <c:v>21966.3118294097</c:v>
                </c:pt>
                <c:pt idx="280">
                  <c:v>22379.267224116</c:v>
                </c:pt>
                <c:pt idx="281">
                  <c:v>22739.099375001599</c:v>
                </c:pt>
                <c:pt idx="282">
                  <c:v>23366.0490509835</c:v>
                </c:pt>
                <c:pt idx="283">
                  <c:v>23366.271747192099</c:v>
                </c:pt>
                <c:pt idx="284">
                  <c:v>23367.7836584791</c:v>
                </c:pt>
                <c:pt idx="285">
                  <c:v>23369.2362874151</c:v>
                </c:pt>
                <c:pt idx="286">
                  <c:v>23383.037548382701</c:v>
                </c:pt>
                <c:pt idx="287">
                  <c:v>23383.037548382701</c:v>
                </c:pt>
                <c:pt idx="288">
                  <c:v>23383.037548382999</c:v>
                </c:pt>
                <c:pt idx="289">
                  <c:v>23383.037548383199</c:v>
                </c:pt>
                <c:pt idx="290">
                  <c:v>23383.0375483836</c:v>
                </c:pt>
                <c:pt idx="291">
                  <c:v>23383.0375483836</c:v>
                </c:pt>
                <c:pt idx="292">
                  <c:v>23383.0375483836</c:v>
                </c:pt>
                <c:pt idx="293">
                  <c:v>23383.0375483836</c:v>
                </c:pt>
                <c:pt idx="294">
                  <c:v>23392.0377674593</c:v>
                </c:pt>
                <c:pt idx="295">
                  <c:v>23944.689392351102</c:v>
                </c:pt>
                <c:pt idx="296">
                  <c:v>23954.016200262999</c:v>
                </c:pt>
                <c:pt idx="297">
                  <c:v>23954.016200263901</c:v>
                </c:pt>
                <c:pt idx="298">
                  <c:v>23954.016200264901</c:v>
                </c:pt>
                <c:pt idx="299">
                  <c:v>24253.904852145501</c:v>
                </c:pt>
                <c:pt idx="300">
                  <c:v>24253.904852145501</c:v>
                </c:pt>
                <c:pt idx="301">
                  <c:v>24253.904852145501</c:v>
                </c:pt>
                <c:pt idx="302">
                  <c:v>24253.904852145501</c:v>
                </c:pt>
                <c:pt idx="303">
                  <c:v>24285.499681197802</c:v>
                </c:pt>
                <c:pt idx="304">
                  <c:v>24383.904852145199</c:v>
                </c:pt>
                <c:pt idx="305">
                  <c:v>24383.904852145199</c:v>
                </c:pt>
                <c:pt idx="306">
                  <c:v>24383.904852145399</c:v>
                </c:pt>
                <c:pt idx="307">
                  <c:v>24383.904852145399</c:v>
                </c:pt>
                <c:pt idx="308">
                  <c:v>24383.904852145599</c:v>
                </c:pt>
                <c:pt idx="309">
                  <c:v>24383.904852145999</c:v>
                </c:pt>
                <c:pt idx="310">
                  <c:v>24383.904852145999</c:v>
                </c:pt>
                <c:pt idx="311">
                  <c:v>24383.904852145999</c:v>
                </c:pt>
                <c:pt idx="312">
                  <c:v>24383.904852145999</c:v>
                </c:pt>
                <c:pt idx="313">
                  <c:v>24383.904852145999</c:v>
                </c:pt>
                <c:pt idx="314">
                  <c:v>24383.904852145999</c:v>
                </c:pt>
                <c:pt idx="315">
                  <c:v>24460.387921942802</c:v>
                </c:pt>
                <c:pt idx="316">
                  <c:v>24594.1232673837</c:v>
                </c:pt>
                <c:pt idx="317">
                  <c:v>24607.391507814598</c:v>
                </c:pt>
                <c:pt idx="318">
                  <c:v>24695.388333078899</c:v>
                </c:pt>
                <c:pt idx="319">
                  <c:v>24756.225960903899</c:v>
                </c:pt>
                <c:pt idx="320">
                  <c:v>24764.4392876243</c:v>
                </c:pt>
                <c:pt idx="321">
                  <c:v>24822.4257217661</c:v>
                </c:pt>
                <c:pt idx="322">
                  <c:v>25302.1469176639</c:v>
                </c:pt>
                <c:pt idx="323">
                  <c:v>25661.979068549499</c:v>
                </c:pt>
                <c:pt idx="324">
                  <c:v>26279.151440739999</c:v>
                </c:pt>
                <c:pt idx="325">
                  <c:v>26280.663352027001</c:v>
                </c:pt>
                <c:pt idx="326">
                  <c:v>26288.9287445312</c:v>
                </c:pt>
                <c:pt idx="327">
                  <c:v>26292.115980962899</c:v>
                </c:pt>
                <c:pt idx="328">
                  <c:v>26305.917241930601</c:v>
                </c:pt>
                <c:pt idx="329">
                  <c:v>26305.917241930601</c:v>
                </c:pt>
                <c:pt idx="330">
                  <c:v>26305.917241930802</c:v>
                </c:pt>
                <c:pt idx="331">
                  <c:v>26305.9172419311</c:v>
                </c:pt>
                <c:pt idx="332">
                  <c:v>26314.9174610072</c:v>
                </c:pt>
                <c:pt idx="333">
                  <c:v>26809.212721528402</c:v>
                </c:pt>
                <c:pt idx="334">
                  <c:v>26810.938114003198</c:v>
                </c:pt>
                <c:pt idx="335">
                  <c:v>26824.992654232301</c:v>
                </c:pt>
                <c:pt idx="336">
                  <c:v>26867.5690858989</c:v>
                </c:pt>
                <c:pt idx="337">
                  <c:v>26876.895893812802</c:v>
                </c:pt>
                <c:pt idx="338">
                  <c:v>27156.784545693401</c:v>
                </c:pt>
                <c:pt idx="339">
                  <c:v>27156.784545693401</c:v>
                </c:pt>
                <c:pt idx="340">
                  <c:v>27156.784545693401</c:v>
                </c:pt>
                <c:pt idx="341">
                  <c:v>27156.784545693401</c:v>
                </c:pt>
                <c:pt idx="342">
                  <c:v>27208.379374745698</c:v>
                </c:pt>
                <c:pt idx="343">
                  <c:v>27306.784545693001</c:v>
                </c:pt>
                <c:pt idx="344">
                  <c:v>27306.784545693001</c:v>
                </c:pt>
                <c:pt idx="345">
                  <c:v>27306.784545693299</c:v>
                </c:pt>
                <c:pt idx="346">
                  <c:v>27306.784545693299</c:v>
                </c:pt>
                <c:pt idx="347">
                  <c:v>27306.784545693499</c:v>
                </c:pt>
                <c:pt idx="348">
                  <c:v>27306.784545694001</c:v>
                </c:pt>
                <c:pt idx="349">
                  <c:v>27306.784545694001</c:v>
                </c:pt>
                <c:pt idx="350">
                  <c:v>27306.784545694001</c:v>
                </c:pt>
                <c:pt idx="351">
                  <c:v>27306.784545694001</c:v>
                </c:pt>
                <c:pt idx="352">
                  <c:v>27306.784545694001</c:v>
                </c:pt>
                <c:pt idx="353">
                  <c:v>27306.784545694001</c:v>
                </c:pt>
                <c:pt idx="354">
                  <c:v>27306.784545694001</c:v>
                </c:pt>
                <c:pt idx="355">
                  <c:v>27315.671064505299</c:v>
                </c:pt>
                <c:pt idx="356">
                  <c:v>27316.0051088619</c:v>
                </c:pt>
                <c:pt idx="357">
                  <c:v>27334.784983844402</c:v>
                </c:pt>
                <c:pt idx="358">
                  <c:v>27383.267615490498</c:v>
                </c:pt>
                <c:pt idx="359">
                  <c:v>27507.002960931499</c:v>
                </c:pt>
                <c:pt idx="360">
                  <c:v>27530.271201362601</c:v>
                </c:pt>
                <c:pt idx="361">
                  <c:v>27618.268026626902</c:v>
                </c:pt>
                <c:pt idx="362">
                  <c:v>27679.105654451701</c:v>
                </c:pt>
                <c:pt idx="363">
                  <c:v>27687.318981172099</c:v>
                </c:pt>
                <c:pt idx="364">
                  <c:v>27710.715417765499</c:v>
                </c:pt>
                <c:pt idx="365">
                  <c:v>27745.305415314098</c:v>
                </c:pt>
                <c:pt idx="366">
                  <c:v>28225.026611211899</c:v>
                </c:pt>
                <c:pt idx="367">
                  <c:v>28519.6048721929</c:v>
                </c:pt>
                <c:pt idx="368">
                  <c:v>29160.583608757999</c:v>
                </c:pt>
                <c:pt idx="369">
                  <c:v>29202.031134288001</c:v>
                </c:pt>
                <c:pt idx="370">
                  <c:v>29203.543045574999</c:v>
                </c:pt>
                <c:pt idx="371">
                  <c:v>29211.808438078901</c:v>
                </c:pt>
                <c:pt idx="372">
                  <c:v>29214.995674510799</c:v>
                </c:pt>
                <c:pt idx="373">
                  <c:v>29219.470127565601</c:v>
                </c:pt>
                <c:pt idx="374">
                  <c:v>29237.797154555101</c:v>
                </c:pt>
                <c:pt idx="375">
                  <c:v>29352.718330404299</c:v>
                </c:pt>
                <c:pt idx="376">
                  <c:v>29780.4487794468</c:v>
                </c:pt>
                <c:pt idx="377">
                  <c:v>29799.7755873596</c:v>
                </c:pt>
                <c:pt idx="378">
                  <c:v>29799.7755873602</c:v>
                </c:pt>
                <c:pt idx="379">
                  <c:v>30059.6642392412</c:v>
                </c:pt>
                <c:pt idx="380">
                  <c:v>30059.6642392412</c:v>
                </c:pt>
                <c:pt idx="381">
                  <c:v>30059.6642392412</c:v>
                </c:pt>
                <c:pt idx="382">
                  <c:v>30059.6642392412</c:v>
                </c:pt>
                <c:pt idx="383">
                  <c:v>30131.259068293701</c:v>
                </c:pt>
                <c:pt idx="384">
                  <c:v>30161.981066957502</c:v>
                </c:pt>
                <c:pt idx="385">
                  <c:v>30163.706459432298</c:v>
                </c:pt>
                <c:pt idx="386">
                  <c:v>30167.760999661401</c:v>
                </c:pt>
                <c:pt idx="387">
                  <c:v>30229.664239240901</c:v>
                </c:pt>
                <c:pt idx="388">
                  <c:v>30229.664239240901</c:v>
                </c:pt>
                <c:pt idx="389">
                  <c:v>30229.664239240901</c:v>
                </c:pt>
                <c:pt idx="390">
                  <c:v>30229.664239241101</c:v>
                </c:pt>
                <c:pt idx="391">
                  <c:v>30229.664239241101</c:v>
                </c:pt>
                <c:pt idx="392">
                  <c:v>30229.6642392414</c:v>
                </c:pt>
                <c:pt idx="393">
                  <c:v>30229.6642392414</c:v>
                </c:pt>
                <c:pt idx="394">
                  <c:v>30229.664239241902</c:v>
                </c:pt>
                <c:pt idx="395">
                  <c:v>30229.664239241902</c:v>
                </c:pt>
                <c:pt idx="396">
                  <c:v>30229.664239241902</c:v>
                </c:pt>
                <c:pt idx="397">
                  <c:v>30229.664239241902</c:v>
                </c:pt>
                <c:pt idx="398">
                  <c:v>30229.664239241902</c:v>
                </c:pt>
                <c:pt idx="399">
                  <c:v>30229.664239241902</c:v>
                </c:pt>
                <c:pt idx="400">
                  <c:v>30306.147309038301</c:v>
                </c:pt>
                <c:pt idx="401">
                  <c:v>30429.882654479199</c:v>
                </c:pt>
                <c:pt idx="402">
                  <c:v>30453.150894910501</c:v>
                </c:pt>
                <c:pt idx="403">
                  <c:v>30541.147720174798</c:v>
                </c:pt>
                <c:pt idx="404">
                  <c:v>30601.985347999602</c:v>
                </c:pt>
                <c:pt idx="405">
                  <c:v>30633.595111313502</c:v>
                </c:pt>
                <c:pt idx="406">
                  <c:v>30668.185108862101</c:v>
                </c:pt>
                <c:pt idx="407">
                  <c:v>30682.299439368999</c:v>
                </c:pt>
                <c:pt idx="408">
                  <c:v>31127.376065633602</c:v>
                </c:pt>
                <c:pt idx="409">
                  <c:v>31147.906304759901</c:v>
                </c:pt>
                <c:pt idx="410">
                  <c:v>31442.484565740899</c:v>
                </c:pt>
                <c:pt idx="411">
                  <c:v>31618.372292945001</c:v>
                </c:pt>
                <c:pt idx="412">
                  <c:v>32083.4633023059</c:v>
                </c:pt>
                <c:pt idx="413">
                  <c:v>32124.910827836</c:v>
                </c:pt>
                <c:pt idx="414">
                  <c:v>32126.4227391229</c:v>
                </c:pt>
                <c:pt idx="415">
                  <c:v>32127.875368058601</c:v>
                </c:pt>
                <c:pt idx="416">
                  <c:v>32134.688131626601</c:v>
                </c:pt>
                <c:pt idx="417">
                  <c:v>32142.349821113501</c:v>
                </c:pt>
                <c:pt idx="418">
                  <c:v>32160.676848103001</c:v>
                </c:pt>
                <c:pt idx="419">
                  <c:v>32703.328472994701</c:v>
                </c:pt>
                <c:pt idx="420">
                  <c:v>32705.486675833399</c:v>
                </c:pt>
                <c:pt idx="421">
                  <c:v>32962.5439327891</c:v>
                </c:pt>
                <c:pt idx="422">
                  <c:v>32962.5439327891</c:v>
                </c:pt>
                <c:pt idx="423">
                  <c:v>32962.5439327891</c:v>
                </c:pt>
                <c:pt idx="424">
                  <c:v>32962.5439327891</c:v>
                </c:pt>
                <c:pt idx="425">
                  <c:v>32985.130172131801</c:v>
                </c:pt>
                <c:pt idx="426">
                  <c:v>33054.138761841597</c:v>
                </c:pt>
                <c:pt idx="427">
                  <c:v>33084.8607605055</c:v>
                </c:pt>
                <c:pt idx="428">
                  <c:v>33086.586152980301</c:v>
                </c:pt>
                <c:pt idx="429">
                  <c:v>33090.640693209301</c:v>
                </c:pt>
                <c:pt idx="430">
                  <c:v>33142.5439327899</c:v>
                </c:pt>
                <c:pt idx="431">
                  <c:v>33142.5439327899</c:v>
                </c:pt>
                <c:pt idx="432">
                  <c:v>33152.5439327887</c:v>
                </c:pt>
                <c:pt idx="433">
                  <c:v>33152.5439327887</c:v>
                </c:pt>
                <c:pt idx="434">
                  <c:v>33152.5439327887</c:v>
                </c:pt>
                <c:pt idx="435">
                  <c:v>33152.543932788998</c:v>
                </c:pt>
                <c:pt idx="436">
                  <c:v>33152.543932788998</c:v>
                </c:pt>
                <c:pt idx="437">
                  <c:v>33152.543932789296</c:v>
                </c:pt>
                <c:pt idx="438">
                  <c:v>33152.543932789296</c:v>
                </c:pt>
                <c:pt idx="439">
                  <c:v>33152.5439327899</c:v>
                </c:pt>
                <c:pt idx="440">
                  <c:v>33152.5439327899</c:v>
                </c:pt>
                <c:pt idx="441">
                  <c:v>33152.5439327899</c:v>
                </c:pt>
                <c:pt idx="442">
                  <c:v>33152.5439327899</c:v>
                </c:pt>
                <c:pt idx="443">
                  <c:v>33229.027002586001</c:v>
                </c:pt>
                <c:pt idx="444">
                  <c:v>33352.762348026903</c:v>
                </c:pt>
                <c:pt idx="445">
                  <c:v>33376.030588458503</c:v>
                </c:pt>
                <c:pt idx="446">
                  <c:v>33454.027413722797</c:v>
                </c:pt>
                <c:pt idx="447">
                  <c:v>33524.865041547397</c:v>
                </c:pt>
                <c:pt idx="448">
                  <c:v>33556.474804861398</c:v>
                </c:pt>
                <c:pt idx="449">
                  <c:v>33591.064802410001</c:v>
                </c:pt>
                <c:pt idx="450">
                  <c:v>33605.179132916899</c:v>
                </c:pt>
                <c:pt idx="451">
                  <c:v>34070.785998307801</c:v>
                </c:pt>
                <c:pt idx="452">
                  <c:v>34365.364259288799</c:v>
                </c:pt>
                <c:pt idx="453">
                  <c:v>34480.144411062698</c:v>
                </c:pt>
                <c:pt idx="454">
                  <c:v>35006.342995853702</c:v>
                </c:pt>
                <c:pt idx="455">
                  <c:v>35027.241236314803</c:v>
                </c:pt>
                <c:pt idx="456">
                  <c:v>35047.790521383897</c:v>
                </c:pt>
                <c:pt idx="457">
                  <c:v>35049.302432670898</c:v>
                </c:pt>
                <c:pt idx="458">
                  <c:v>35050.755061606498</c:v>
                </c:pt>
                <c:pt idx="459">
                  <c:v>35057.567825174403</c:v>
                </c:pt>
                <c:pt idx="460">
                  <c:v>35065.229514661303</c:v>
                </c:pt>
                <c:pt idx="461">
                  <c:v>35568.392716607501</c:v>
                </c:pt>
                <c:pt idx="462">
                  <c:v>35626.208166542601</c:v>
                </c:pt>
                <c:pt idx="463">
                  <c:v>35628.3663693813</c:v>
                </c:pt>
                <c:pt idx="464">
                  <c:v>35865.423626336997</c:v>
                </c:pt>
                <c:pt idx="465">
                  <c:v>35865.423626336997</c:v>
                </c:pt>
                <c:pt idx="466">
                  <c:v>35865.423626336997</c:v>
                </c:pt>
                <c:pt idx="467">
                  <c:v>35865.423626336997</c:v>
                </c:pt>
                <c:pt idx="468">
                  <c:v>35901.244064488201</c:v>
                </c:pt>
                <c:pt idx="469">
                  <c:v>35977.018455389603</c:v>
                </c:pt>
                <c:pt idx="470">
                  <c:v>36007.740454053499</c:v>
                </c:pt>
                <c:pt idx="471">
                  <c:v>36009.465846528299</c:v>
                </c:pt>
                <c:pt idx="472">
                  <c:v>36013.5203867573</c:v>
                </c:pt>
                <c:pt idx="473">
                  <c:v>36065.423626336902</c:v>
                </c:pt>
                <c:pt idx="474">
                  <c:v>36065.423626337899</c:v>
                </c:pt>
                <c:pt idx="475">
                  <c:v>36065.423626337899</c:v>
                </c:pt>
                <c:pt idx="476">
                  <c:v>36075.423626336596</c:v>
                </c:pt>
                <c:pt idx="477">
                  <c:v>36075.423626336596</c:v>
                </c:pt>
                <c:pt idx="478">
                  <c:v>36075.423626336596</c:v>
                </c:pt>
                <c:pt idx="479">
                  <c:v>36075.423626336902</c:v>
                </c:pt>
                <c:pt idx="480">
                  <c:v>36075.4236263372</c:v>
                </c:pt>
                <c:pt idx="481">
                  <c:v>36075.4236263372</c:v>
                </c:pt>
                <c:pt idx="482">
                  <c:v>36075.423626337899</c:v>
                </c:pt>
                <c:pt idx="483">
                  <c:v>36075.423626337899</c:v>
                </c:pt>
                <c:pt idx="484">
                  <c:v>36075.423626337899</c:v>
                </c:pt>
                <c:pt idx="485">
                  <c:v>36075.423626337899</c:v>
                </c:pt>
                <c:pt idx="486">
                  <c:v>36151.906696133701</c:v>
                </c:pt>
                <c:pt idx="487">
                  <c:v>36298.9102820064</c:v>
                </c:pt>
                <c:pt idx="488">
                  <c:v>36376.907107270701</c:v>
                </c:pt>
                <c:pt idx="489">
                  <c:v>36437.744735095301</c:v>
                </c:pt>
                <c:pt idx="490">
                  <c:v>36479.354498409397</c:v>
                </c:pt>
                <c:pt idx="491">
                  <c:v>36513.944495958</c:v>
                </c:pt>
                <c:pt idx="492">
                  <c:v>36528.058826464898</c:v>
                </c:pt>
                <c:pt idx="493">
                  <c:v>36856.620693455901</c:v>
                </c:pt>
                <c:pt idx="494">
                  <c:v>36993.6656918558</c:v>
                </c:pt>
                <c:pt idx="495">
                  <c:v>37286.509345337203</c:v>
                </c:pt>
                <c:pt idx="496">
                  <c:v>37288.243952836798</c:v>
                </c:pt>
                <c:pt idx="497">
                  <c:v>37403.0241046105</c:v>
                </c:pt>
                <c:pt idx="498">
                  <c:v>37428.582786184699</c:v>
                </c:pt>
                <c:pt idx="499">
                  <c:v>37929.222689401497</c:v>
                </c:pt>
                <c:pt idx="500">
                  <c:v>37950.1209298627</c:v>
                </c:pt>
                <c:pt idx="501">
                  <c:v>37970.670214931903</c:v>
                </c:pt>
                <c:pt idx="502">
                  <c:v>37972.182126218897</c:v>
                </c:pt>
                <c:pt idx="503">
                  <c:v>37973.6347551543</c:v>
                </c:pt>
                <c:pt idx="504">
                  <c:v>37980.447518722103</c:v>
                </c:pt>
                <c:pt idx="505">
                  <c:v>37988.1092082092</c:v>
                </c:pt>
                <c:pt idx="506">
                  <c:v>38549.087860090403</c:v>
                </c:pt>
                <c:pt idx="507">
                  <c:v>38551.246062929102</c:v>
                </c:pt>
                <c:pt idx="508">
                  <c:v>38768.303319884901</c:v>
                </c:pt>
                <c:pt idx="509">
                  <c:v>38768.303319884901</c:v>
                </c:pt>
                <c:pt idx="510">
                  <c:v>38768.303319884901</c:v>
                </c:pt>
                <c:pt idx="511">
                  <c:v>38768.303319884901</c:v>
                </c:pt>
                <c:pt idx="512">
                  <c:v>38824.123758036098</c:v>
                </c:pt>
                <c:pt idx="513">
                  <c:v>38899.898148937602</c:v>
                </c:pt>
                <c:pt idx="514">
                  <c:v>38921.161062036597</c:v>
                </c:pt>
                <c:pt idx="515">
                  <c:v>38922.345540076203</c:v>
                </c:pt>
                <c:pt idx="516">
                  <c:v>38930.620147601403</c:v>
                </c:pt>
                <c:pt idx="517">
                  <c:v>38936.400080305197</c:v>
                </c:pt>
                <c:pt idx="518">
                  <c:v>38988.303319884799</c:v>
                </c:pt>
                <c:pt idx="519">
                  <c:v>38988.303319885803</c:v>
                </c:pt>
                <c:pt idx="520">
                  <c:v>38988.303319885803</c:v>
                </c:pt>
                <c:pt idx="521">
                  <c:v>38988.303319885803</c:v>
                </c:pt>
                <c:pt idx="522">
                  <c:v>38998.303319884399</c:v>
                </c:pt>
                <c:pt idx="523">
                  <c:v>38998.303319884399</c:v>
                </c:pt>
                <c:pt idx="524">
                  <c:v>38998.303319884399</c:v>
                </c:pt>
                <c:pt idx="525">
                  <c:v>38998.303319884799</c:v>
                </c:pt>
                <c:pt idx="526">
                  <c:v>38998.303319885097</c:v>
                </c:pt>
                <c:pt idx="527">
                  <c:v>38998.303319885097</c:v>
                </c:pt>
                <c:pt idx="528">
                  <c:v>38998.303319885803</c:v>
                </c:pt>
                <c:pt idx="529">
                  <c:v>38998.303319885803</c:v>
                </c:pt>
                <c:pt idx="530">
                  <c:v>38998.303319885803</c:v>
                </c:pt>
                <c:pt idx="531">
                  <c:v>39074.786389681503</c:v>
                </c:pt>
                <c:pt idx="532">
                  <c:v>39211.789975554399</c:v>
                </c:pt>
                <c:pt idx="533">
                  <c:v>39299.7868008187</c:v>
                </c:pt>
                <c:pt idx="534">
                  <c:v>39360.624428643103</c:v>
                </c:pt>
                <c:pt idx="535">
                  <c:v>39402.234191957301</c:v>
                </c:pt>
                <c:pt idx="536">
                  <c:v>39426.824189505998</c:v>
                </c:pt>
                <c:pt idx="537">
                  <c:v>39450.938520012802</c:v>
                </c:pt>
                <c:pt idx="538">
                  <c:v>39906.545385403697</c:v>
                </c:pt>
                <c:pt idx="539">
                  <c:v>40209.389038884998</c:v>
                </c:pt>
                <c:pt idx="540">
                  <c:v>40211.123646384804</c:v>
                </c:pt>
                <c:pt idx="541">
                  <c:v>40325.903798158397</c:v>
                </c:pt>
                <c:pt idx="542">
                  <c:v>40351.4624797324</c:v>
                </c:pt>
                <c:pt idx="543">
                  <c:v>40842.102382949401</c:v>
                </c:pt>
                <c:pt idx="544">
                  <c:v>40873.000623410597</c:v>
                </c:pt>
                <c:pt idx="545">
                  <c:v>40893.327212269804</c:v>
                </c:pt>
                <c:pt idx="546">
                  <c:v>40893.549908479901</c:v>
                </c:pt>
                <c:pt idx="547">
                  <c:v>40895.061819766801</c:v>
                </c:pt>
                <c:pt idx="548">
                  <c:v>40896.514448702197</c:v>
                </c:pt>
                <c:pt idx="549">
                  <c:v>40910.988901757097</c:v>
                </c:pt>
                <c:pt idx="550">
                  <c:v>41471.9675536383</c:v>
                </c:pt>
                <c:pt idx="551">
                  <c:v>41474.125756476999</c:v>
                </c:pt>
                <c:pt idx="552">
                  <c:v>41671.183013432797</c:v>
                </c:pt>
                <c:pt idx="553">
                  <c:v>41671.183013432797</c:v>
                </c:pt>
                <c:pt idx="554">
                  <c:v>41671.183013432797</c:v>
                </c:pt>
                <c:pt idx="555">
                  <c:v>41671.183013432797</c:v>
                </c:pt>
                <c:pt idx="556">
                  <c:v>41747.003451584103</c:v>
                </c:pt>
                <c:pt idx="557">
                  <c:v>41812.777842485499</c:v>
                </c:pt>
                <c:pt idx="558">
                  <c:v>41844.040755584501</c:v>
                </c:pt>
                <c:pt idx="559">
                  <c:v>41845.225233624202</c:v>
                </c:pt>
                <c:pt idx="560">
                  <c:v>41853.499841149402</c:v>
                </c:pt>
                <c:pt idx="561">
                  <c:v>41859.279773853203</c:v>
                </c:pt>
                <c:pt idx="562">
                  <c:v>41911.183013432703</c:v>
                </c:pt>
                <c:pt idx="563">
                  <c:v>41911.183013433802</c:v>
                </c:pt>
                <c:pt idx="564">
                  <c:v>41911.183013433802</c:v>
                </c:pt>
                <c:pt idx="565">
                  <c:v>41911.183013433802</c:v>
                </c:pt>
                <c:pt idx="566">
                  <c:v>41911.183013433802</c:v>
                </c:pt>
                <c:pt idx="567">
                  <c:v>41911.183013433802</c:v>
                </c:pt>
                <c:pt idx="568">
                  <c:v>41921.183013432303</c:v>
                </c:pt>
                <c:pt idx="569">
                  <c:v>41921.183013432303</c:v>
                </c:pt>
                <c:pt idx="570">
                  <c:v>41921.183013432303</c:v>
                </c:pt>
                <c:pt idx="571">
                  <c:v>41921.183013432703</c:v>
                </c:pt>
                <c:pt idx="572">
                  <c:v>41921.183013433001</c:v>
                </c:pt>
                <c:pt idx="573">
                  <c:v>41921.183013433001</c:v>
                </c:pt>
                <c:pt idx="574">
                  <c:v>41921.183013433802</c:v>
                </c:pt>
                <c:pt idx="575">
                  <c:v>41997.666083229196</c:v>
                </c:pt>
                <c:pt idx="576">
                  <c:v>42134.669669102397</c:v>
                </c:pt>
                <c:pt idx="577">
                  <c:v>42173.504122190898</c:v>
                </c:pt>
                <c:pt idx="578">
                  <c:v>42222.666494366698</c:v>
                </c:pt>
                <c:pt idx="579">
                  <c:v>42325.1138855053</c:v>
                </c:pt>
                <c:pt idx="580">
                  <c:v>42373.8182135608</c:v>
                </c:pt>
                <c:pt idx="581">
                  <c:v>42829.425078951703</c:v>
                </c:pt>
                <c:pt idx="582">
                  <c:v>42930.682534935098</c:v>
                </c:pt>
                <c:pt idx="583">
                  <c:v>43124.0033399327</c:v>
                </c:pt>
                <c:pt idx="584">
                  <c:v>43132.268732432698</c:v>
                </c:pt>
                <c:pt idx="585">
                  <c:v>43248.783491706199</c:v>
                </c:pt>
                <c:pt idx="586">
                  <c:v>43274.3421732801</c:v>
                </c:pt>
                <c:pt idx="587">
                  <c:v>43360.571186816298</c:v>
                </c:pt>
                <c:pt idx="588">
                  <c:v>43764.982076497203</c:v>
                </c:pt>
                <c:pt idx="589">
                  <c:v>43795.880316958501</c:v>
                </c:pt>
                <c:pt idx="590">
                  <c:v>43816.206905817598</c:v>
                </c:pt>
                <c:pt idx="591">
                  <c:v>43816.429602027798</c:v>
                </c:pt>
                <c:pt idx="592">
                  <c:v>43817.9415133148</c:v>
                </c:pt>
                <c:pt idx="593">
                  <c:v>43819.394142249999</c:v>
                </c:pt>
                <c:pt idx="594">
                  <c:v>43833.868595305001</c:v>
                </c:pt>
                <c:pt idx="595">
                  <c:v>44394.847247186197</c:v>
                </c:pt>
                <c:pt idx="596">
                  <c:v>44397.005450024801</c:v>
                </c:pt>
                <c:pt idx="597">
                  <c:v>44574.062706980701</c:v>
                </c:pt>
                <c:pt idx="598">
                  <c:v>44574.062706980701</c:v>
                </c:pt>
                <c:pt idx="599">
                  <c:v>44574.062706980701</c:v>
                </c:pt>
                <c:pt idx="600">
                  <c:v>44574.062706980701</c:v>
                </c:pt>
                <c:pt idx="601">
                  <c:v>44669.883145132102</c:v>
                </c:pt>
                <c:pt idx="602">
                  <c:v>44735.657536033497</c:v>
                </c:pt>
                <c:pt idx="603">
                  <c:v>44766.920449132398</c:v>
                </c:pt>
                <c:pt idx="604">
                  <c:v>44768.104927172099</c:v>
                </c:pt>
                <c:pt idx="605">
                  <c:v>44776.379534697298</c:v>
                </c:pt>
                <c:pt idx="606">
                  <c:v>44820.101560375602</c:v>
                </c:pt>
                <c:pt idx="607">
                  <c:v>44834.062706980098</c:v>
                </c:pt>
                <c:pt idx="608">
                  <c:v>44834.0627069806</c:v>
                </c:pt>
                <c:pt idx="609">
                  <c:v>44834.062706980898</c:v>
                </c:pt>
                <c:pt idx="610">
                  <c:v>44834.062706981698</c:v>
                </c:pt>
                <c:pt idx="611">
                  <c:v>44834.062706981698</c:v>
                </c:pt>
                <c:pt idx="612">
                  <c:v>44834.062706981698</c:v>
                </c:pt>
                <c:pt idx="613">
                  <c:v>44834.062706981698</c:v>
                </c:pt>
                <c:pt idx="614">
                  <c:v>44834.062706981698</c:v>
                </c:pt>
                <c:pt idx="615">
                  <c:v>44844.062706980098</c:v>
                </c:pt>
                <c:pt idx="616">
                  <c:v>44844.062706980098</c:v>
                </c:pt>
                <c:pt idx="617">
                  <c:v>44844.0627069806</c:v>
                </c:pt>
                <c:pt idx="618">
                  <c:v>44844.062706980898</c:v>
                </c:pt>
                <c:pt idx="619">
                  <c:v>44844.062706981698</c:v>
                </c:pt>
                <c:pt idx="620">
                  <c:v>44920.545776776897</c:v>
                </c:pt>
                <c:pt idx="621">
                  <c:v>45056.383815738802</c:v>
                </c:pt>
                <c:pt idx="622">
                  <c:v>45057.549362650301</c:v>
                </c:pt>
                <c:pt idx="623">
                  <c:v>45145.546187914602</c:v>
                </c:pt>
                <c:pt idx="624">
                  <c:v>45247.993579053298</c:v>
                </c:pt>
                <c:pt idx="625">
                  <c:v>45296.697907108799</c:v>
                </c:pt>
                <c:pt idx="626">
                  <c:v>45363.138119282397</c:v>
                </c:pt>
                <c:pt idx="627">
                  <c:v>45752.304772499701</c:v>
                </c:pt>
                <c:pt idx="628">
                  <c:v>45793.026771163502</c:v>
                </c:pt>
                <c:pt idx="629">
                  <c:v>46046.883033480699</c:v>
                </c:pt>
                <c:pt idx="630">
                  <c:v>46055.148425980398</c:v>
                </c:pt>
                <c:pt idx="631">
                  <c:v>46127.584012046696</c:v>
                </c:pt>
                <c:pt idx="632">
                  <c:v>46163.472843894197</c:v>
                </c:pt>
                <c:pt idx="633">
                  <c:v>46171.663185254001</c:v>
                </c:pt>
                <c:pt idx="634">
                  <c:v>46197.221866827902</c:v>
                </c:pt>
                <c:pt idx="635">
                  <c:v>46283.450880364202</c:v>
                </c:pt>
                <c:pt idx="636">
                  <c:v>46598.840446183603</c:v>
                </c:pt>
                <c:pt idx="637">
                  <c:v>46687.8617700451</c:v>
                </c:pt>
                <c:pt idx="638">
                  <c:v>46718.760010506398</c:v>
                </c:pt>
                <c:pt idx="639">
                  <c:v>46739.086599365299</c:v>
                </c:pt>
                <c:pt idx="640">
                  <c:v>46739.309295575797</c:v>
                </c:pt>
                <c:pt idx="641">
                  <c:v>46740.821206862798</c:v>
                </c:pt>
                <c:pt idx="642">
                  <c:v>46742.273835797903</c:v>
                </c:pt>
                <c:pt idx="643">
                  <c:v>46756.748288852898</c:v>
                </c:pt>
                <c:pt idx="644">
                  <c:v>47317.726940734101</c:v>
                </c:pt>
                <c:pt idx="645">
                  <c:v>47319.885143572697</c:v>
                </c:pt>
                <c:pt idx="646">
                  <c:v>47458.617749966201</c:v>
                </c:pt>
                <c:pt idx="647">
                  <c:v>47476.942400528496</c:v>
                </c:pt>
                <c:pt idx="648">
                  <c:v>47476.942400528496</c:v>
                </c:pt>
                <c:pt idx="649">
                  <c:v>47476.942400528496</c:v>
                </c:pt>
                <c:pt idx="650">
                  <c:v>47476.942400528496</c:v>
                </c:pt>
                <c:pt idx="651">
                  <c:v>47592.762838679999</c:v>
                </c:pt>
                <c:pt idx="652">
                  <c:v>47658.537229581503</c:v>
                </c:pt>
                <c:pt idx="653">
                  <c:v>47689.259228245297</c:v>
                </c:pt>
                <c:pt idx="654">
                  <c:v>47689.800142680302</c:v>
                </c:pt>
                <c:pt idx="655">
                  <c:v>47690.984620720097</c:v>
                </c:pt>
                <c:pt idx="656">
                  <c:v>47742.981253923303</c:v>
                </c:pt>
                <c:pt idx="657">
                  <c:v>47756.942400528002</c:v>
                </c:pt>
                <c:pt idx="658">
                  <c:v>47756.942400528496</c:v>
                </c:pt>
                <c:pt idx="659">
                  <c:v>47756.942400528496</c:v>
                </c:pt>
                <c:pt idx="660">
                  <c:v>47756.942400528802</c:v>
                </c:pt>
                <c:pt idx="661">
                  <c:v>47756.942400529697</c:v>
                </c:pt>
                <c:pt idx="662">
                  <c:v>47756.942400529697</c:v>
                </c:pt>
                <c:pt idx="663">
                  <c:v>47756.942400529697</c:v>
                </c:pt>
                <c:pt idx="664">
                  <c:v>47756.942400529697</c:v>
                </c:pt>
                <c:pt idx="665">
                  <c:v>47756.942400529697</c:v>
                </c:pt>
                <c:pt idx="666">
                  <c:v>47766.942400528002</c:v>
                </c:pt>
                <c:pt idx="667">
                  <c:v>47766.942400528002</c:v>
                </c:pt>
                <c:pt idx="668">
                  <c:v>47766.942400528802</c:v>
                </c:pt>
                <c:pt idx="669">
                  <c:v>47766.942400529697</c:v>
                </c:pt>
                <c:pt idx="670">
                  <c:v>47843.425470324699</c:v>
                </c:pt>
                <c:pt idx="671">
                  <c:v>47974.847271446997</c:v>
                </c:pt>
                <c:pt idx="672">
                  <c:v>47979.263509286597</c:v>
                </c:pt>
                <c:pt idx="673">
                  <c:v>47980.4290561983</c:v>
                </c:pt>
                <c:pt idx="674">
                  <c:v>48068.425881462601</c:v>
                </c:pt>
                <c:pt idx="675">
                  <c:v>48170.873272601202</c:v>
                </c:pt>
                <c:pt idx="676">
                  <c:v>48219.577600656703</c:v>
                </c:pt>
                <c:pt idx="677">
                  <c:v>48363.368141073101</c:v>
                </c:pt>
                <c:pt idx="678">
                  <c:v>48675.184466047598</c:v>
                </c:pt>
                <c:pt idx="679">
                  <c:v>48715.906464711501</c:v>
                </c:pt>
                <c:pt idx="680">
                  <c:v>48834.624575209302</c:v>
                </c:pt>
                <c:pt idx="681">
                  <c:v>48969.762727028603</c:v>
                </c:pt>
                <c:pt idx="682">
                  <c:v>48978.0281195282</c:v>
                </c:pt>
                <c:pt idx="683">
                  <c:v>49084.542878801898</c:v>
                </c:pt>
                <c:pt idx="684">
                  <c:v>49206.330573912201</c:v>
                </c:pt>
                <c:pt idx="685">
                  <c:v>49350.854096722898</c:v>
                </c:pt>
                <c:pt idx="686">
                  <c:v>49516.2411893233</c:v>
                </c:pt>
                <c:pt idx="687">
                  <c:v>49610.741463592902</c:v>
                </c:pt>
                <c:pt idx="688">
                  <c:v>49641.639704054302</c:v>
                </c:pt>
                <c:pt idx="689">
                  <c:v>49661.966292912999</c:v>
                </c:pt>
                <c:pt idx="690">
                  <c:v>49662.188989123701</c:v>
                </c:pt>
                <c:pt idx="691">
                  <c:v>49663.700900410702</c:v>
                </c:pt>
                <c:pt idx="692">
                  <c:v>49665.153529345698</c:v>
                </c:pt>
                <c:pt idx="693">
                  <c:v>49679.627982400802</c:v>
                </c:pt>
                <c:pt idx="694">
                  <c:v>49694.401878994802</c:v>
                </c:pt>
                <c:pt idx="695">
                  <c:v>49931.832748597801</c:v>
                </c:pt>
                <c:pt idx="696">
                  <c:v>50210.631400472703</c:v>
                </c:pt>
                <c:pt idx="697">
                  <c:v>50240.6066342821</c:v>
                </c:pt>
                <c:pt idx="698">
                  <c:v>50242.7648371205</c:v>
                </c:pt>
                <c:pt idx="699">
                  <c:v>50379.8220940764</c:v>
                </c:pt>
                <c:pt idx="700">
                  <c:v>50379.8220940764</c:v>
                </c:pt>
                <c:pt idx="701">
                  <c:v>50379.8220940764</c:v>
                </c:pt>
                <c:pt idx="702">
                  <c:v>50379.8220940764</c:v>
                </c:pt>
                <c:pt idx="703">
                  <c:v>50515.642532227997</c:v>
                </c:pt>
                <c:pt idx="704">
                  <c:v>50581.4169231294</c:v>
                </c:pt>
                <c:pt idx="705">
                  <c:v>50612.138921793303</c:v>
                </c:pt>
                <c:pt idx="706">
                  <c:v>50612.679836228199</c:v>
                </c:pt>
                <c:pt idx="707">
                  <c:v>50613.864314268103</c:v>
                </c:pt>
                <c:pt idx="708">
                  <c:v>50665.860947471097</c:v>
                </c:pt>
                <c:pt idx="709">
                  <c:v>50679.822094075796</c:v>
                </c:pt>
                <c:pt idx="710">
                  <c:v>50679.822094075796</c:v>
                </c:pt>
                <c:pt idx="711">
                  <c:v>50679.8220940764</c:v>
                </c:pt>
                <c:pt idx="712">
                  <c:v>50679.8220940764</c:v>
                </c:pt>
                <c:pt idx="713">
                  <c:v>50679.822094076699</c:v>
                </c:pt>
                <c:pt idx="714">
                  <c:v>50679.822094077703</c:v>
                </c:pt>
                <c:pt idx="715">
                  <c:v>50679.822094077703</c:v>
                </c:pt>
                <c:pt idx="716">
                  <c:v>50679.822094077703</c:v>
                </c:pt>
                <c:pt idx="717">
                  <c:v>50679.822094077703</c:v>
                </c:pt>
                <c:pt idx="718">
                  <c:v>50679.822094077703</c:v>
                </c:pt>
                <c:pt idx="719">
                  <c:v>50679.822094077703</c:v>
                </c:pt>
                <c:pt idx="720">
                  <c:v>50689.822094075796</c:v>
                </c:pt>
                <c:pt idx="721">
                  <c:v>50689.822094076699</c:v>
                </c:pt>
                <c:pt idx="722">
                  <c:v>50756.305163872399</c:v>
                </c:pt>
                <c:pt idx="723">
                  <c:v>50791.610052366603</c:v>
                </c:pt>
                <c:pt idx="724">
                  <c:v>50902.143202834501</c:v>
                </c:pt>
                <c:pt idx="725">
                  <c:v>50903.308749746298</c:v>
                </c:pt>
                <c:pt idx="726">
                  <c:v>50991.3055750106</c:v>
                </c:pt>
                <c:pt idx="727">
                  <c:v>51070.408704234898</c:v>
                </c:pt>
                <c:pt idx="728">
                  <c:v>51083.752966149201</c:v>
                </c:pt>
                <c:pt idx="729">
                  <c:v>51142.457294204702</c:v>
                </c:pt>
                <c:pt idx="730">
                  <c:v>51216.667528050901</c:v>
                </c:pt>
                <c:pt idx="731">
                  <c:v>51588.064159595597</c:v>
                </c:pt>
                <c:pt idx="732">
                  <c:v>51638.786158259398</c:v>
                </c:pt>
                <c:pt idx="733">
                  <c:v>51892.642420576602</c:v>
                </c:pt>
                <c:pt idx="734">
                  <c:v>51900.907813075901</c:v>
                </c:pt>
                <c:pt idx="735">
                  <c:v>51930.186008023498</c:v>
                </c:pt>
                <c:pt idx="736">
                  <c:v>52007.4225723497</c:v>
                </c:pt>
                <c:pt idx="737">
                  <c:v>52129.210267460199</c:v>
                </c:pt>
                <c:pt idx="738">
                  <c:v>52439.120882871001</c:v>
                </c:pt>
                <c:pt idx="739">
                  <c:v>52554.5193976023</c:v>
                </c:pt>
                <c:pt idx="740">
                  <c:v>52575.068682671699</c:v>
                </c:pt>
                <c:pt idx="741">
                  <c:v>52576.580593958701</c:v>
                </c:pt>
                <c:pt idx="742">
                  <c:v>52584.845986460801</c:v>
                </c:pt>
                <c:pt idx="743">
                  <c:v>52588.033222893602</c:v>
                </c:pt>
                <c:pt idx="744">
                  <c:v>53113.486327830004</c:v>
                </c:pt>
                <c:pt idx="745">
                  <c:v>53114.599809022002</c:v>
                </c:pt>
                <c:pt idx="746">
                  <c:v>53163.486327830004</c:v>
                </c:pt>
                <c:pt idx="747">
                  <c:v>53165.644530668302</c:v>
                </c:pt>
                <c:pt idx="748">
                  <c:v>53282.701787624297</c:v>
                </c:pt>
                <c:pt idx="749">
                  <c:v>53282.701787624297</c:v>
                </c:pt>
                <c:pt idx="750">
                  <c:v>53282.701787624297</c:v>
                </c:pt>
                <c:pt idx="751">
                  <c:v>53282.701787624297</c:v>
                </c:pt>
                <c:pt idx="752">
                  <c:v>53438.522225775901</c:v>
                </c:pt>
                <c:pt idx="753">
                  <c:v>53504.296616677399</c:v>
                </c:pt>
                <c:pt idx="754">
                  <c:v>53535.0186153412</c:v>
                </c:pt>
                <c:pt idx="755">
                  <c:v>53535.559529776103</c:v>
                </c:pt>
                <c:pt idx="756">
                  <c:v>53536.744007816</c:v>
                </c:pt>
                <c:pt idx="757">
                  <c:v>53544.488460903201</c:v>
                </c:pt>
                <c:pt idx="758">
                  <c:v>53588.740641018798</c:v>
                </c:pt>
                <c:pt idx="759">
                  <c:v>53602.701787623599</c:v>
                </c:pt>
                <c:pt idx="760">
                  <c:v>53602.701787623599</c:v>
                </c:pt>
                <c:pt idx="761">
                  <c:v>53602.701787624297</c:v>
                </c:pt>
                <c:pt idx="762">
                  <c:v>53602.701787624297</c:v>
                </c:pt>
                <c:pt idx="763">
                  <c:v>53602.701787624603</c:v>
                </c:pt>
                <c:pt idx="764">
                  <c:v>53602.7017876256</c:v>
                </c:pt>
                <c:pt idx="765">
                  <c:v>53602.7017876256</c:v>
                </c:pt>
                <c:pt idx="766">
                  <c:v>53602.7017876256</c:v>
                </c:pt>
                <c:pt idx="767">
                  <c:v>53602.7017876256</c:v>
                </c:pt>
                <c:pt idx="768">
                  <c:v>53602.7017876256</c:v>
                </c:pt>
                <c:pt idx="769">
                  <c:v>53602.7017876256</c:v>
                </c:pt>
                <c:pt idx="770">
                  <c:v>53612.701787623599</c:v>
                </c:pt>
                <c:pt idx="771">
                  <c:v>53612.701787624297</c:v>
                </c:pt>
                <c:pt idx="772">
                  <c:v>53612.701787624603</c:v>
                </c:pt>
                <c:pt idx="773">
                  <c:v>53679.184857420099</c:v>
                </c:pt>
                <c:pt idx="774">
                  <c:v>53825.022896382303</c:v>
                </c:pt>
                <c:pt idx="775">
                  <c:v>53826.188443294202</c:v>
                </c:pt>
                <c:pt idx="776">
                  <c:v>53914.185268558504</c:v>
                </c:pt>
                <c:pt idx="777">
                  <c:v>54006.632659697199</c:v>
                </c:pt>
                <c:pt idx="778">
                  <c:v>54065.3369877527</c:v>
                </c:pt>
                <c:pt idx="779">
                  <c:v>54380.943853143603</c:v>
                </c:pt>
                <c:pt idx="780">
                  <c:v>54561.665851807396</c:v>
                </c:pt>
                <c:pt idx="781">
                  <c:v>54569.435873479997</c:v>
                </c:pt>
                <c:pt idx="782">
                  <c:v>54813.787506623601</c:v>
                </c:pt>
                <c:pt idx="783">
                  <c:v>54815.5221141246</c:v>
                </c:pt>
                <c:pt idx="784">
                  <c:v>54930.302265897597</c:v>
                </c:pt>
                <c:pt idx="785">
                  <c:v>54998.708612887604</c:v>
                </c:pt>
                <c:pt idx="786">
                  <c:v>55052.089961008103</c:v>
                </c:pt>
                <c:pt idx="787">
                  <c:v>55362.000576418803</c:v>
                </c:pt>
                <c:pt idx="788">
                  <c:v>55477.399091150197</c:v>
                </c:pt>
                <c:pt idx="789">
                  <c:v>55497.948376219698</c:v>
                </c:pt>
                <c:pt idx="790">
                  <c:v>55499.460287506598</c:v>
                </c:pt>
                <c:pt idx="791">
                  <c:v>55507.725680008502</c:v>
                </c:pt>
                <c:pt idx="792">
                  <c:v>55510.912916441397</c:v>
                </c:pt>
                <c:pt idx="793">
                  <c:v>55938.524224216198</c:v>
                </c:pt>
                <c:pt idx="794">
                  <c:v>56076.3660213779</c:v>
                </c:pt>
                <c:pt idx="795">
                  <c:v>56092.705219073599</c:v>
                </c:pt>
                <c:pt idx="796">
                  <c:v>56185.581481172201</c:v>
                </c:pt>
                <c:pt idx="797">
                  <c:v>56185.581481172201</c:v>
                </c:pt>
                <c:pt idx="798">
                  <c:v>56185.581481172201</c:v>
                </c:pt>
                <c:pt idx="799">
                  <c:v>56185.581481172201</c:v>
                </c:pt>
                <c:pt idx="800">
                  <c:v>56361.4019193239</c:v>
                </c:pt>
                <c:pt idx="801">
                  <c:v>56386.2546732591</c:v>
                </c:pt>
                <c:pt idx="802">
                  <c:v>56427.176310225303</c:v>
                </c:pt>
                <c:pt idx="803">
                  <c:v>56457.898308889198</c:v>
                </c:pt>
                <c:pt idx="804">
                  <c:v>56458.439223324</c:v>
                </c:pt>
                <c:pt idx="805">
                  <c:v>56459.623701363998</c:v>
                </c:pt>
                <c:pt idx="806">
                  <c:v>56467.368154451098</c:v>
                </c:pt>
                <c:pt idx="807">
                  <c:v>56525.581481171503</c:v>
                </c:pt>
                <c:pt idx="808">
                  <c:v>56525.581481171503</c:v>
                </c:pt>
                <c:pt idx="809">
                  <c:v>56525.581481171503</c:v>
                </c:pt>
                <c:pt idx="810">
                  <c:v>56525.581481172201</c:v>
                </c:pt>
                <c:pt idx="811">
                  <c:v>56525.581481172201</c:v>
                </c:pt>
                <c:pt idx="812">
                  <c:v>56525.581481172499</c:v>
                </c:pt>
                <c:pt idx="813">
                  <c:v>56525.581481172499</c:v>
                </c:pt>
                <c:pt idx="814">
                  <c:v>56525.581481173598</c:v>
                </c:pt>
                <c:pt idx="815">
                  <c:v>56525.581481173598</c:v>
                </c:pt>
                <c:pt idx="816">
                  <c:v>56525.581481173598</c:v>
                </c:pt>
                <c:pt idx="817">
                  <c:v>56525.581481173598</c:v>
                </c:pt>
                <c:pt idx="818">
                  <c:v>56525.581481173598</c:v>
                </c:pt>
                <c:pt idx="819">
                  <c:v>56525.581481173598</c:v>
                </c:pt>
                <c:pt idx="820">
                  <c:v>56602.0645509678</c:v>
                </c:pt>
                <c:pt idx="821">
                  <c:v>56747.9025899302</c:v>
                </c:pt>
                <c:pt idx="822">
                  <c:v>56749.068136842201</c:v>
                </c:pt>
                <c:pt idx="823">
                  <c:v>56795.180357339697</c:v>
                </c:pt>
                <c:pt idx="824">
                  <c:v>56837.064962106502</c:v>
                </c:pt>
                <c:pt idx="825">
                  <c:v>56929.512353245103</c:v>
                </c:pt>
                <c:pt idx="826">
                  <c:v>56978.216681300597</c:v>
                </c:pt>
                <c:pt idx="827">
                  <c:v>57088.849830576997</c:v>
                </c:pt>
                <c:pt idx="828">
                  <c:v>57293.823546691499</c:v>
                </c:pt>
                <c:pt idx="829">
                  <c:v>57474.545545355402</c:v>
                </c:pt>
                <c:pt idx="830">
                  <c:v>57492.315567027697</c:v>
                </c:pt>
                <c:pt idx="831">
                  <c:v>57736.667200171301</c:v>
                </c:pt>
                <c:pt idx="832">
                  <c:v>57738.401807672497</c:v>
                </c:pt>
                <c:pt idx="833">
                  <c:v>57853.181959445399</c:v>
                </c:pt>
                <c:pt idx="834">
                  <c:v>57974.969654556102</c:v>
                </c:pt>
                <c:pt idx="835">
                  <c:v>58284.880269966503</c:v>
                </c:pt>
                <c:pt idx="836">
                  <c:v>58400.278784698101</c:v>
                </c:pt>
                <c:pt idx="837">
                  <c:v>58420.828069767602</c:v>
                </c:pt>
                <c:pt idx="838">
                  <c:v>58422.339981054603</c:v>
                </c:pt>
                <c:pt idx="839">
                  <c:v>58423.792609989199</c:v>
                </c:pt>
                <c:pt idx="840">
                  <c:v>58430.605373556202</c:v>
                </c:pt>
                <c:pt idx="841">
                  <c:v>58585.696260739998</c:v>
                </c:pt>
                <c:pt idx="842">
                  <c:v>58861.403917764001</c:v>
                </c:pt>
                <c:pt idx="843">
                  <c:v>58999.245714925797</c:v>
                </c:pt>
                <c:pt idx="844">
                  <c:v>59088.461174720098</c:v>
                </c:pt>
                <c:pt idx="845">
                  <c:v>59088.461174720098</c:v>
                </c:pt>
                <c:pt idx="846">
                  <c:v>59088.461174720098</c:v>
                </c:pt>
                <c:pt idx="847">
                  <c:v>59088.461174720098</c:v>
                </c:pt>
                <c:pt idx="848">
                  <c:v>59284.281612871899</c:v>
                </c:pt>
                <c:pt idx="849">
                  <c:v>59289.134366806997</c:v>
                </c:pt>
                <c:pt idx="850">
                  <c:v>59350.056003773301</c:v>
                </c:pt>
                <c:pt idx="851">
                  <c:v>59380.778002437197</c:v>
                </c:pt>
                <c:pt idx="852">
                  <c:v>59381.318916871896</c:v>
                </c:pt>
                <c:pt idx="853">
                  <c:v>59382.503394911997</c:v>
                </c:pt>
                <c:pt idx="854">
                  <c:v>59390.2478479989</c:v>
                </c:pt>
                <c:pt idx="855">
                  <c:v>59438.461174721597</c:v>
                </c:pt>
                <c:pt idx="856">
                  <c:v>59438.461174721597</c:v>
                </c:pt>
                <c:pt idx="857">
                  <c:v>59448.461174719298</c:v>
                </c:pt>
                <c:pt idx="858">
                  <c:v>59448.461174719298</c:v>
                </c:pt>
                <c:pt idx="859">
                  <c:v>59448.461174719298</c:v>
                </c:pt>
                <c:pt idx="860">
                  <c:v>59448.461174720098</c:v>
                </c:pt>
                <c:pt idx="861">
                  <c:v>59448.461174720098</c:v>
                </c:pt>
                <c:pt idx="862">
                  <c:v>59448.461174720404</c:v>
                </c:pt>
                <c:pt idx="863">
                  <c:v>59448.461174720404</c:v>
                </c:pt>
                <c:pt idx="864">
                  <c:v>59448.461174721597</c:v>
                </c:pt>
                <c:pt idx="865">
                  <c:v>59448.461174721597</c:v>
                </c:pt>
                <c:pt idx="866">
                  <c:v>59448.461174721597</c:v>
                </c:pt>
                <c:pt idx="867">
                  <c:v>59448.461174721597</c:v>
                </c:pt>
                <c:pt idx="868">
                  <c:v>59524.944244515602</c:v>
                </c:pt>
                <c:pt idx="869">
                  <c:v>59670.782283478002</c:v>
                </c:pt>
                <c:pt idx="870">
                  <c:v>59671.947830390098</c:v>
                </c:pt>
                <c:pt idx="871">
                  <c:v>59749.944655654399</c:v>
                </c:pt>
                <c:pt idx="872">
                  <c:v>59852.392046793102</c:v>
                </c:pt>
                <c:pt idx="873">
                  <c:v>59901.096374848603</c:v>
                </c:pt>
                <c:pt idx="874">
                  <c:v>60216.703240239498</c:v>
                </c:pt>
                <c:pt idx="875">
                  <c:v>60397.425238903299</c:v>
                </c:pt>
                <c:pt idx="876">
                  <c:v>60415.1952605755</c:v>
                </c:pt>
                <c:pt idx="877">
                  <c:v>60659.546893719104</c:v>
                </c:pt>
                <c:pt idx="878">
                  <c:v>60661.281501220503</c:v>
                </c:pt>
                <c:pt idx="879">
                  <c:v>60678.1907633296</c:v>
                </c:pt>
                <c:pt idx="880">
                  <c:v>60776.061652993303</c:v>
                </c:pt>
                <c:pt idx="881">
                  <c:v>60855.006521320902</c:v>
                </c:pt>
                <c:pt idx="882">
                  <c:v>60897.849348103999</c:v>
                </c:pt>
                <c:pt idx="883">
                  <c:v>61108.079415210901</c:v>
                </c:pt>
                <c:pt idx="884">
                  <c:v>61207.759963514203</c:v>
                </c:pt>
                <c:pt idx="885">
                  <c:v>61323.158478245998</c:v>
                </c:pt>
                <c:pt idx="886">
                  <c:v>61343.7077633156</c:v>
                </c:pt>
                <c:pt idx="887">
                  <c:v>61345.219674602602</c:v>
                </c:pt>
                <c:pt idx="888">
                  <c:v>61346.672303537103</c:v>
                </c:pt>
                <c:pt idx="889">
                  <c:v>61353.485067103902</c:v>
                </c:pt>
                <c:pt idx="890">
                  <c:v>61508.575954287699</c:v>
                </c:pt>
                <c:pt idx="891">
                  <c:v>61774.283611311897</c:v>
                </c:pt>
                <c:pt idx="892">
                  <c:v>61922.125408473701</c:v>
                </c:pt>
                <c:pt idx="893">
                  <c:v>61991.3408682679</c:v>
                </c:pt>
                <c:pt idx="894">
                  <c:v>61991.3408682679</c:v>
                </c:pt>
                <c:pt idx="895">
                  <c:v>61991.3408682679</c:v>
                </c:pt>
                <c:pt idx="896">
                  <c:v>61991.3408682679</c:v>
                </c:pt>
                <c:pt idx="897">
                  <c:v>62197.161306419803</c:v>
                </c:pt>
                <c:pt idx="898">
                  <c:v>62212.014060354901</c:v>
                </c:pt>
                <c:pt idx="899">
                  <c:v>62262.9356973213</c:v>
                </c:pt>
                <c:pt idx="900">
                  <c:v>62299.729260727399</c:v>
                </c:pt>
                <c:pt idx="901">
                  <c:v>62303.657695985101</c:v>
                </c:pt>
                <c:pt idx="902">
                  <c:v>62305.383088459901</c:v>
                </c:pt>
                <c:pt idx="903">
                  <c:v>62313.127541546797</c:v>
                </c:pt>
                <c:pt idx="904">
                  <c:v>62361.340868268002</c:v>
                </c:pt>
                <c:pt idx="905">
                  <c:v>62361.340868269501</c:v>
                </c:pt>
                <c:pt idx="906">
                  <c:v>62361.340868269501</c:v>
                </c:pt>
                <c:pt idx="907">
                  <c:v>62371.340868267202</c:v>
                </c:pt>
                <c:pt idx="908">
                  <c:v>62371.340868267202</c:v>
                </c:pt>
                <c:pt idx="909">
                  <c:v>62371.340868267202</c:v>
                </c:pt>
                <c:pt idx="910">
                  <c:v>62371.340868268002</c:v>
                </c:pt>
                <c:pt idx="911">
                  <c:v>62371.3408682683</c:v>
                </c:pt>
                <c:pt idx="912">
                  <c:v>62371.3408682683</c:v>
                </c:pt>
                <c:pt idx="913">
                  <c:v>62371.340868269501</c:v>
                </c:pt>
                <c:pt idx="914">
                  <c:v>62371.340868269501</c:v>
                </c:pt>
                <c:pt idx="915">
                  <c:v>62371.340868269501</c:v>
                </c:pt>
                <c:pt idx="916">
                  <c:v>62371.340868269501</c:v>
                </c:pt>
                <c:pt idx="917">
                  <c:v>62447.823938063302</c:v>
                </c:pt>
                <c:pt idx="918">
                  <c:v>62583.661977025899</c:v>
                </c:pt>
                <c:pt idx="919">
                  <c:v>62594.827523938096</c:v>
                </c:pt>
                <c:pt idx="920">
                  <c:v>62672.824349202398</c:v>
                </c:pt>
                <c:pt idx="921">
                  <c:v>62673.9760683965</c:v>
                </c:pt>
                <c:pt idx="922">
                  <c:v>62775.271740340999</c:v>
                </c:pt>
                <c:pt idx="923">
                  <c:v>63139.582933787402</c:v>
                </c:pt>
                <c:pt idx="924">
                  <c:v>63320.304932451298</c:v>
                </c:pt>
                <c:pt idx="925">
                  <c:v>63338.0749541232</c:v>
                </c:pt>
                <c:pt idx="926">
                  <c:v>63582.426587266797</c:v>
                </c:pt>
                <c:pt idx="927">
                  <c:v>63584.161194768501</c:v>
                </c:pt>
                <c:pt idx="928">
                  <c:v>63698.941346541098</c:v>
                </c:pt>
                <c:pt idx="929">
                  <c:v>63810.729041651997</c:v>
                </c:pt>
                <c:pt idx="930">
                  <c:v>64130.639657061998</c:v>
                </c:pt>
                <c:pt idx="931">
                  <c:v>64207.774866749998</c:v>
                </c:pt>
                <c:pt idx="932">
                  <c:v>64246.038171793902</c:v>
                </c:pt>
                <c:pt idx="933">
                  <c:v>64266.587456863599</c:v>
                </c:pt>
                <c:pt idx="934">
                  <c:v>64268.099368150499</c:v>
                </c:pt>
                <c:pt idx="935">
                  <c:v>64269.551997084898</c:v>
                </c:pt>
                <c:pt idx="936">
                  <c:v>64276.364760651697</c:v>
                </c:pt>
                <c:pt idx="937">
                  <c:v>64431.455647835501</c:v>
                </c:pt>
                <c:pt idx="938">
                  <c:v>64697.1633048597</c:v>
                </c:pt>
                <c:pt idx="939">
                  <c:v>64845.005102021598</c:v>
                </c:pt>
                <c:pt idx="940">
                  <c:v>64894.220561815797</c:v>
                </c:pt>
                <c:pt idx="941">
                  <c:v>64894.220561815797</c:v>
                </c:pt>
                <c:pt idx="942">
                  <c:v>64894.220561815797</c:v>
                </c:pt>
                <c:pt idx="943">
                  <c:v>64894.220561815797</c:v>
                </c:pt>
                <c:pt idx="944">
                  <c:v>65055.815390869197</c:v>
                </c:pt>
                <c:pt idx="945">
                  <c:v>65120.040999967801</c:v>
                </c:pt>
                <c:pt idx="946">
                  <c:v>65134.893753902797</c:v>
                </c:pt>
                <c:pt idx="947">
                  <c:v>65218.2627820079</c:v>
                </c:pt>
                <c:pt idx="948">
                  <c:v>65222.608954275303</c:v>
                </c:pt>
                <c:pt idx="949">
                  <c:v>65226.007235094599</c:v>
                </c:pt>
                <c:pt idx="950">
                  <c:v>65226.537389533099</c:v>
                </c:pt>
                <c:pt idx="951">
                  <c:v>65284.220561815899</c:v>
                </c:pt>
                <c:pt idx="952">
                  <c:v>65284.220561817499</c:v>
                </c:pt>
                <c:pt idx="953">
                  <c:v>65284.220561817499</c:v>
                </c:pt>
                <c:pt idx="954">
                  <c:v>65284.220561817499</c:v>
                </c:pt>
                <c:pt idx="955">
                  <c:v>65294.220561814996</c:v>
                </c:pt>
                <c:pt idx="956">
                  <c:v>65294.220561814996</c:v>
                </c:pt>
                <c:pt idx="957">
                  <c:v>65294.220561814996</c:v>
                </c:pt>
                <c:pt idx="958">
                  <c:v>65294.220561815899</c:v>
                </c:pt>
                <c:pt idx="959">
                  <c:v>65294.220561816299</c:v>
                </c:pt>
                <c:pt idx="960">
                  <c:v>65294.220561816299</c:v>
                </c:pt>
                <c:pt idx="961">
                  <c:v>65294.220561817499</c:v>
                </c:pt>
                <c:pt idx="962">
                  <c:v>65294.220561817499</c:v>
                </c:pt>
                <c:pt idx="963">
                  <c:v>65294.220561817499</c:v>
                </c:pt>
                <c:pt idx="964">
                  <c:v>65370.703631611002</c:v>
                </c:pt>
                <c:pt idx="965">
                  <c:v>65506.541670573701</c:v>
                </c:pt>
                <c:pt idx="966">
                  <c:v>65507.707217486102</c:v>
                </c:pt>
                <c:pt idx="967">
                  <c:v>65595.704042750396</c:v>
                </c:pt>
                <c:pt idx="968">
                  <c:v>65596.855761944506</c:v>
                </c:pt>
                <c:pt idx="969">
                  <c:v>65698.151433888997</c:v>
                </c:pt>
                <c:pt idx="970">
                  <c:v>66052.462627335393</c:v>
                </c:pt>
                <c:pt idx="971">
                  <c:v>66243.184625999304</c:v>
                </c:pt>
                <c:pt idx="972">
                  <c:v>66260.954647670893</c:v>
                </c:pt>
                <c:pt idx="973">
                  <c:v>66505.306280814504</c:v>
                </c:pt>
                <c:pt idx="974">
                  <c:v>66507.040888316405</c:v>
                </c:pt>
                <c:pt idx="975">
                  <c:v>66621.821040088995</c:v>
                </c:pt>
                <c:pt idx="976">
                  <c:v>66733.608735200003</c:v>
                </c:pt>
                <c:pt idx="977">
                  <c:v>66808.617511897304</c:v>
                </c:pt>
                <c:pt idx="978">
                  <c:v>67014.590752520104</c:v>
                </c:pt>
                <c:pt idx="979">
                  <c:v>67053.519350609698</c:v>
                </c:pt>
                <c:pt idx="980">
                  <c:v>67130.654560297698</c:v>
                </c:pt>
                <c:pt idx="981">
                  <c:v>67168.917865341806</c:v>
                </c:pt>
                <c:pt idx="982">
                  <c:v>67189.244454199405</c:v>
                </c:pt>
                <c:pt idx="983">
                  <c:v>67189.467150411496</c:v>
                </c:pt>
                <c:pt idx="984">
                  <c:v>67190.979061698497</c:v>
                </c:pt>
                <c:pt idx="985">
                  <c:v>67192.431690632802</c:v>
                </c:pt>
                <c:pt idx="986">
                  <c:v>67354.335341383194</c:v>
                </c:pt>
                <c:pt idx="987">
                  <c:v>67620.042998407604</c:v>
                </c:pt>
                <c:pt idx="988">
                  <c:v>67767.884795569495</c:v>
                </c:pt>
                <c:pt idx="989">
                  <c:v>67797.100255363694</c:v>
                </c:pt>
                <c:pt idx="990">
                  <c:v>67797.100255363694</c:v>
                </c:pt>
                <c:pt idx="991">
                  <c:v>67797.100255363694</c:v>
                </c:pt>
                <c:pt idx="992">
                  <c:v>67797.100255363694</c:v>
                </c:pt>
                <c:pt idx="993">
                  <c:v>67958.695084417195</c:v>
                </c:pt>
                <c:pt idx="994">
                  <c:v>68042.9206935158</c:v>
                </c:pt>
                <c:pt idx="995">
                  <c:v>68057.773447450701</c:v>
                </c:pt>
                <c:pt idx="996">
                  <c:v>68141.142475555796</c:v>
                </c:pt>
                <c:pt idx="997">
                  <c:v>68145.488647823193</c:v>
                </c:pt>
                <c:pt idx="998">
                  <c:v>68148.886928642503</c:v>
                </c:pt>
                <c:pt idx="999">
                  <c:v>68149.417083081004</c:v>
                </c:pt>
                <c:pt idx="1000">
                  <c:v>68197.529537521696</c:v>
                </c:pt>
                <c:pt idx="1001">
                  <c:v>68207.100255363795</c:v>
                </c:pt>
                <c:pt idx="1002">
                  <c:v>68207.100255365396</c:v>
                </c:pt>
                <c:pt idx="1003">
                  <c:v>68207.100255365396</c:v>
                </c:pt>
                <c:pt idx="1004">
                  <c:v>68207.100255365396</c:v>
                </c:pt>
                <c:pt idx="1005">
                  <c:v>68207.100255365396</c:v>
                </c:pt>
                <c:pt idx="1006">
                  <c:v>68207.100255365396</c:v>
                </c:pt>
                <c:pt idx="1007">
                  <c:v>68217.100255362893</c:v>
                </c:pt>
                <c:pt idx="1008">
                  <c:v>68217.100255362893</c:v>
                </c:pt>
                <c:pt idx="1009">
                  <c:v>68217.100255362893</c:v>
                </c:pt>
                <c:pt idx="1010">
                  <c:v>68217.100255363795</c:v>
                </c:pt>
                <c:pt idx="1011">
                  <c:v>68217.100255364203</c:v>
                </c:pt>
                <c:pt idx="1012">
                  <c:v>68217.100255364203</c:v>
                </c:pt>
                <c:pt idx="1013">
                  <c:v>68217.100255365396</c:v>
                </c:pt>
                <c:pt idx="1014">
                  <c:v>68293.583325158805</c:v>
                </c:pt>
                <c:pt idx="1015">
                  <c:v>68420.586911033999</c:v>
                </c:pt>
                <c:pt idx="1016">
                  <c:v>68429.421364121605</c:v>
                </c:pt>
                <c:pt idx="1017">
                  <c:v>68477.956286089495</c:v>
                </c:pt>
                <c:pt idx="1018">
                  <c:v>68518.5837362983</c:v>
                </c:pt>
                <c:pt idx="1019">
                  <c:v>68519.735455492497</c:v>
                </c:pt>
                <c:pt idx="1020">
                  <c:v>68621.031127437003</c:v>
                </c:pt>
                <c:pt idx="1021">
                  <c:v>68627.418189403106</c:v>
                </c:pt>
                <c:pt idx="1022">
                  <c:v>68654.924796876003</c:v>
                </c:pt>
                <c:pt idx="1023">
                  <c:v>68975.342320883399</c:v>
                </c:pt>
                <c:pt idx="1024">
                  <c:v>69166.064319547193</c:v>
                </c:pt>
                <c:pt idx="1025">
                  <c:v>69183.834341218695</c:v>
                </c:pt>
                <c:pt idx="1026">
                  <c:v>69419.920581864397</c:v>
                </c:pt>
                <c:pt idx="1027">
                  <c:v>69425.481537469197</c:v>
                </c:pt>
                <c:pt idx="1028">
                  <c:v>69428.185974362306</c:v>
                </c:pt>
                <c:pt idx="1029">
                  <c:v>69544.700733636797</c:v>
                </c:pt>
                <c:pt idx="1030">
                  <c:v>69568.947799616799</c:v>
                </c:pt>
                <c:pt idx="1031">
                  <c:v>69656.488428747907</c:v>
                </c:pt>
                <c:pt idx="1032">
                  <c:v>69728.728860015894</c:v>
                </c:pt>
                <c:pt idx="1033">
                  <c:v>69976.399044157399</c:v>
                </c:pt>
                <c:pt idx="1034">
                  <c:v>70053.534253845399</c:v>
                </c:pt>
                <c:pt idx="1035">
                  <c:v>70091.797558889695</c:v>
                </c:pt>
                <c:pt idx="1036">
                  <c:v>70112.124147747105</c:v>
                </c:pt>
                <c:pt idx="1037">
                  <c:v>70112.346843959502</c:v>
                </c:pt>
                <c:pt idx="1038">
                  <c:v>70113.858755246503</c:v>
                </c:pt>
                <c:pt idx="1039">
                  <c:v>70115.311384180604</c:v>
                </c:pt>
                <c:pt idx="1040">
                  <c:v>70157.295060281598</c:v>
                </c:pt>
                <c:pt idx="1041">
                  <c:v>70277.215034930894</c:v>
                </c:pt>
                <c:pt idx="1042">
                  <c:v>70314.681724353693</c:v>
                </c:pt>
                <c:pt idx="1043">
                  <c:v>70542.922691955406</c:v>
                </c:pt>
                <c:pt idx="1044">
                  <c:v>70672.363790147399</c:v>
                </c:pt>
                <c:pt idx="1045">
                  <c:v>70690.764489117399</c:v>
                </c:pt>
                <c:pt idx="1046">
                  <c:v>70699.979948911598</c:v>
                </c:pt>
                <c:pt idx="1047">
                  <c:v>70699.979948911598</c:v>
                </c:pt>
                <c:pt idx="1048">
                  <c:v>70699.979948911598</c:v>
                </c:pt>
                <c:pt idx="1049">
                  <c:v>70699.979948911598</c:v>
                </c:pt>
                <c:pt idx="1050">
                  <c:v>70711.148175891896</c:v>
                </c:pt>
                <c:pt idx="1051">
                  <c:v>70881.574777965201</c:v>
                </c:pt>
                <c:pt idx="1052">
                  <c:v>70965.800387063704</c:v>
                </c:pt>
                <c:pt idx="1053">
                  <c:v>70978.067634208099</c:v>
                </c:pt>
                <c:pt idx="1054">
                  <c:v>70980.653140998606</c:v>
                </c:pt>
                <c:pt idx="1055">
                  <c:v>71055.815581825096</c:v>
                </c:pt>
                <c:pt idx="1056">
                  <c:v>71064.022169103802</c:v>
                </c:pt>
                <c:pt idx="1057">
                  <c:v>71068.368341371097</c:v>
                </c:pt>
                <c:pt idx="1058">
                  <c:v>71071.766622190305</c:v>
                </c:pt>
                <c:pt idx="1059">
                  <c:v>71072.296776628995</c:v>
                </c:pt>
                <c:pt idx="1060">
                  <c:v>71129.979948910695</c:v>
                </c:pt>
                <c:pt idx="1061">
                  <c:v>71129.979948911699</c:v>
                </c:pt>
                <c:pt idx="1062">
                  <c:v>71129.979948912107</c:v>
                </c:pt>
                <c:pt idx="1063">
                  <c:v>71129.979948913402</c:v>
                </c:pt>
                <c:pt idx="1064">
                  <c:v>71129.979948913402</c:v>
                </c:pt>
                <c:pt idx="1065">
                  <c:v>71129.979948913402</c:v>
                </c:pt>
                <c:pt idx="1066">
                  <c:v>71129.979948913402</c:v>
                </c:pt>
                <c:pt idx="1067">
                  <c:v>71129.979948913402</c:v>
                </c:pt>
                <c:pt idx="1068">
                  <c:v>71139.979948910695</c:v>
                </c:pt>
                <c:pt idx="1069">
                  <c:v>71139.979948910695</c:v>
                </c:pt>
                <c:pt idx="1070">
                  <c:v>71139.979948911699</c:v>
                </c:pt>
                <c:pt idx="1071">
                  <c:v>71139.979948912107</c:v>
                </c:pt>
                <c:pt idx="1072">
                  <c:v>71139.979948913402</c:v>
                </c:pt>
                <c:pt idx="1073">
                  <c:v>71174.459028143901</c:v>
                </c:pt>
                <c:pt idx="1074">
                  <c:v>71203.466604582005</c:v>
                </c:pt>
                <c:pt idx="1075">
                  <c:v>71216.463018706505</c:v>
                </c:pt>
                <c:pt idx="1076">
                  <c:v>71352.301057669407</c:v>
                </c:pt>
                <c:pt idx="1077">
                  <c:v>71415.311382857995</c:v>
                </c:pt>
                <c:pt idx="1078">
                  <c:v>71441.463429846306</c:v>
                </c:pt>
                <c:pt idx="1079">
                  <c:v>71442.615149040401</c:v>
                </c:pt>
                <c:pt idx="1080">
                  <c:v>71543.910820984893</c:v>
                </c:pt>
                <c:pt idx="1081">
                  <c:v>71724.895173202196</c:v>
                </c:pt>
                <c:pt idx="1082">
                  <c:v>71826.372322418203</c:v>
                </c:pt>
                <c:pt idx="1083">
                  <c:v>71826.633834473701</c:v>
                </c:pt>
                <c:pt idx="1084">
                  <c:v>71898.222014431303</c:v>
                </c:pt>
                <c:pt idx="1085">
                  <c:v>71945.015768710204</c:v>
                </c:pt>
                <c:pt idx="1086">
                  <c:v>72003.456895046096</c:v>
                </c:pt>
                <c:pt idx="1087">
                  <c:v>72059.059147735505</c:v>
                </c:pt>
                <c:pt idx="1088">
                  <c:v>72062.809182622004</c:v>
                </c:pt>
                <c:pt idx="1089">
                  <c:v>72076.193635640593</c:v>
                </c:pt>
                <c:pt idx="1090">
                  <c:v>72088.944013095199</c:v>
                </c:pt>
                <c:pt idx="1091">
                  <c:v>72106.714034766395</c:v>
                </c:pt>
                <c:pt idx="1092">
                  <c:v>72342.800275412301</c:v>
                </c:pt>
                <c:pt idx="1093">
                  <c:v>72351.065667910007</c:v>
                </c:pt>
                <c:pt idx="1094">
                  <c:v>72419.246042764498</c:v>
                </c:pt>
                <c:pt idx="1095">
                  <c:v>72467.580427184701</c:v>
                </c:pt>
                <c:pt idx="1096">
                  <c:v>72531.101213457994</c:v>
                </c:pt>
                <c:pt idx="1097">
                  <c:v>72579.368122295899</c:v>
                </c:pt>
                <c:pt idx="1098">
                  <c:v>72647.406408400202</c:v>
                </c:pt>
                <c:pt idx="1099">
                  <c:v>72653.234198808394</c:v>
                </c:pt>
                <c:pt idx="1100">
                  <c:v>72725.572509304606</c:v>
                </c:pt>
                <c:pt idx="1101">
                  <c:v>72804.7930724998</c:v>
                </c:pt>
                <c:pt idx="1102">
                  <c:v>72863.234198838894</c:v>
                </c:pt>
                <c:pt idx="1103">
                  <c:v>72889.278737705201</c:v>
                </c:pt>
                <c:pt idx="1104">
                  <c:v>72976.413947393099</c:v>
                </c:pt>
                <c:pt idx="1105">
                  <c:v>73014.677252437599</c:v>
                </c:pt>
                <c:pt idx="1106">
                  <c:v>73034.766486330598</c:v>
                </c:pt>
                <c:pt idx="1107">
                  <c:v>73035.003841294907</c:v>
                </c:pt>
                <c:pt idx="1108">
                  <c:v>73035.226537507493</c:v>
                </c:pt>
                <c:pt idx="1109">
                  <c:v>73036.738448794393</c:v>
                </c:pt>
                <c:pt idx="1110">
                  <c:v>73038.191077728494</c:v>
                </c:pt>
                <c:pt idx="1111">
                  <c:v>73066.556179932304</c:v>
                </c:pt>
                <c:pt idx="1112">
                  <c:v>73094.650157050201</c:v>
                </c:pt>
                <c:pt idx="1113">
                  <c:v>73102.697834503299</c:v>
                </c:pt>
                <c:pt idx="1114">
                  <c:v>73200.094728478696</c:v>
                </c:pt>
                <c:pt idx="1115">
                  <c:v>73203.902287521603</c:v>
                </c:pt>
                <c:pt idx="1116">
                  <c:v>73211.2595240105</c:v>
                </c:pt>
                <c:pt idx="1117">
                  <c:v>73387.213192091906</c:v>
                </c:pt>
                <c:pt idx="1118">
                  <c:v>73403.011502601599</c:v>
                </c:pt>
                <c:pt idx="1119">
                  <c:v>73432.993040074798</c:v>
                </c:pt>
                <c:pt idx="1120">
                  <c:v>73465.802385503295</c:v>
                </c:pt>
                <c:pt idx="1121">
                  <c:v>73466.706366774102</c:v>
                </c:pt>
                <c:pt idx="1122">
                  <c:v>73505.972608665907</c:v>
                </c:pt>
                <c:pt idx="1123">
                  <c:v>73536.881146161802</c:v>
                </c:pt>
                <c:pt idx="1124">
                  <c:v>73575.349813092893</c:v>
                </c:pt>
                <c:pt idx="1125">
                  <c:v>73595.302850689695</c:v>
                </c:pt>
                <c:pt idx="1126">
                  <c:v>73602.859642459502</c:v>
                </c:pt>
                <c:pt idx="1127">
                  <c:v>73602.859642459502</c:v>
                </c:pt>
                <c:pt idx="1128">
                  <c:v>73602.859642459502</c:v>
                </c:pt>
                <c:pt idx="1129">
                  <c:v>73602.859642459502</c:v>
                </c:pt>
                <c:pt idx="1130">
                  <c:v>73603.684694663898</c:v>
                </c:pt>
                <c:pt idx="1131">
                  <c:v>73613.644182665303</c:v>
                </c:pt>
                <c:pt idx="1132">
                  <c:v>73716.527679997205</c:v>
                </c:pt>
                <c:pt idx="1133">
                  <c:v>73723.796042782706</c:v>
                </c:pt>
                <c:pt idx="1134">
                  <c:v>73738.680080611695</c:v>
                </c:pt>
                <c:pt idx="1135">
                  <c:v>73804.454471513105</c:v>
                </c:pt>
                <c:pt idx="1136">
                  <c:v>73903.532834546495</c:v>
                </c:pt>
                <c:pt idx="1137">
                  <c:v>73915.484677392204</c:v>
                </c:pt>
                <c:pt idx="1138">
                  <c:v>73985.176470177001</c:v>
                </c:pt>
                <c:pt idx="1139">
                  <c:v>73986.901862651794</c:v>
                </c:pt>
                <c:pt idx="1140">
                  <c:v>73991.248034919001</c:v>
                </c:pt>
                <c:pt idx="1141">
                  <c:v>73994.3527833767</c:v>
                </c:pt>
                <c:pt idx="1142">
                  <c:v>73994.646315738195</c:v>
                </c:pt>
                <c:pt idx="1143">
                  <c:v>74046.157834448793</c:v>
                </c:pt>
                <c:pt idx="1144">
                  <c:v>74052.859642458599</c:v>
                </c:pt>
                <c:pt idx="1145">
                  <c:v>74052.859642459603</c:v>
                </c:pt>
                <c:pt idx="1146">
                  <c:v>74052.859642459603</c:v>
                </c:pt>
                <c:pt idx="1147">
                  <c:v>74052.859642459996</c:v>
                </c:pt>
                <c:pt idx="1148">
                  <c:v>74052.859642461393</c:v>
                </c:pt>
                <c:pt idx="1149">
                  <c:v>74052.859642461393</c:v>
                </c:pt>
                <c:pt idx="1150">
                  <c:v>74052.859642461393</c:v>
                </c:pt>
                <c:pt idx="1151">
                  <c:v>74052.859642461393</c:v>
                </c:pt>
                <c:pt idx="1152">
                  <c:v>74052.859642461393</c:v>
                </c:pt>
                <c:pt idx="1153">
                  <c:v>74062.859642458599</c:v>
                </c:pt>
                <c:pt idx="1154">
                  <c:v>74062.859642458599</c:v>
                </c:pt>
                <c:pt idx="1155">
                  <c:v>74062.859642459996</c:v>
                </c:pt>
                <c:pt idx="1156">
                  <c:v>74062.859642461393</c:v>
                </c:pt>
                <c:pt idx="1157">
                  <c:v>74063.679591313397</c:v>
                </c:pt>
                <c:pt idx="1158">
                  <c:v>74123.031878859198</c:v>
                </c:pt>
                <c:pt idx="1159">
                  <c:v>74126.346298129996</c:v>
                </c:pt>
                <c:pt idx="1160">
                  <c:v>74139.342712254205</c:v>
                </c:pt>
                <c:pt idx="1161">
                  <c:v>74237.263107367296</c:v>
                </c:pt>
                <c:pt idx="1162">
                  <c:v>74275.180751217296</c:v>
                </c:pt>
                <c:pt idx="1163">
                  <c:v>74283.568243165006</c:v>
                </c:pt>
                <c:pt idx="1164">
                  <c:v>74326.745182592407</c:v>
                </c:pt>
                <c:pt idx="1165">
                  <c:v>74343.0589408292</c:v>
                </c:pt>
                <c:pt idx="1166">
                  <c:v>74355.906553661203</c:v>
                </c:pt>
                <c:pt idx="1167">
                  <c:v>74364.343123394297</c:v>
                </c:pt>
                <c:pt idx="1168">
                  <c:v>74365.494842588407</c:v>
                </c:pt>
                <c:pt idx="1169">
                  <c:v>74466.790514532899</c:v>
                </c:pt>
                <c:pt idx="1170">
                  <c:v>74487.084420591593</c:v>
                </c:pt>
                <c:pt idx="1171">
                  <c:v>74539.413568366697</c:v>
                </c:pt>
                <c:pt idx="1172">
                  <c:v>74550.628143472102</c:v>
                </c:pt>
                <c:pt idx="1173">
                  <c:v>74665.100530687196</c:v>
                </c:pt>
                <c:pt idx="1174">
                  <c:v>74763.988931242304</c:v>
                </c:pt>
                <c:pt idx="1175">
                  <c:v>74804.130087139099</c:v>
                </c:pt>
                <c:pt idx="1176">
                  <c:v>74821.101707979295</c:v>
                </c:pt>
                <c:pt idx="1177">
                  <c:v>74880.078618165498</c:v>
                </c:pt>
                <c:pt idx="1178">
                  <c:v>74909.357390883306</c:v>
                </c:pt>
                <c:pt idx="1179">
                  <c:v>75011.823706643103</c:v>
                </c:pt>
                <c:pt idx="1180">
                  <c:v>75021.212561576802</c:v>
                </c:pt>
                <c:pt idx="1181">
                  <c:v>75029.593728314096</c:v>
                </c:pt>
                <c:pt idx="1182">
                  <c:v>75043.345546957498</c:v>
                </c:pt>
                <c:pt idx="1183">
                  <c:v>75126.463294255504</c:v>
                </c:pt>
                <c:pt idx="1184">
                  <c:v>75215.683857448807</c:v>
                </c:pt>
                <c:pt idx="1185">
                  <c:v>75225.636895046293</c:v>
                </c:pt>
                <c:pt idx="1186">
                  <c:v>75245.530650307497</c:v>
                </c:pt>
                <c:pt idx="1187">
                  <c:v>75265.679968960307</c:v>
                </c:pt>
                <c:pt idx="1188">
                  <c:v>75273.945361457707</c:v>
                </c:pt>
                <c:pt idx="1189">
                  <c:v>75295.672748510697</c:v>
                </c:pt>
                <c:pt idx="1190">
                  <c:v>75309.967270046895</c:v>
                </c:pt>
                <c:pt idx="1191">
                  <c:v>75323.477271333802</c:v>
                </c:pt>
                <c:pt idx="1192">
                  <c:v>75390.460120732503</c:v>
                </c:pt>
                <c:pt idx="1193">
                  <c:v>75445.657271281496</c:v>
                </c:pt>
                <c:pt idx="1194">
                  <c:v>75502.247815843904</c:v>
                </c:pt>
                <c:pt idx="1195">
                  <c:v>75584.761505168804</c:v>
                </c:pt>
                <c:pt idx="1196">
                  <c:v>75624.686827733094</c:v>
                </c:pt>
                <c:pt idx="1197">
                  <c:v>75644.746110095395</c:v>
                </c:pt>
                <c:pt idx="1198">
                  <c:v>75657.312220219799</c:v>
                </c:pt>
                <c:pt idx="1199">
                  <c:v>75676.491878805406</c:v>
                </c:pt>
                <c:pt idx="1200">
                  <c:v>75689.098893489194</c:v>
                </c:pt>
                <c:pt idx="1201">
                  <c:v>75694.013635640498</c:v>
                </c:pt>
                <c:pt idx="1202">
                  <c:v>75726.532783388597</c:v>
                </c:pt>
                <c:pt idx="1203">
                  <c:v>75742.920530740594</c:v>
                </c:pt>
                <c:pt idx="1204">
                  <c:v>75784.018739020306</c:v>
                </c:pt>
                <c:pt idx="1205">
                  <c:v>75867.597151723196</c:v>
                </c:pt>
                <c:pt idx="1206">
                  <c:v>75877.324540210597</c:v>
                </c:pt>
                <c:pt idx="1207">
                  <c:v>75899.293640940901</c:v>
                </c:pt>
                <c:pt idx="1208">
                  <c:v>75937.556945985503</c:v>
                </c:pt>
                <c:pt idx="1209">
                  <c:v>75957.883534842593</c:v>
                </c:pt>
                <c:pt idx="1210">
                  <c:v>75958.106231055397</c:v>
                </c:pt>
                <c:pt idx="1211">
                  <c:v>75959.618142342399</c:v>
                </c:pt>
                <c:pt idx="1212">
                  <c:v>75961.070771276296</c:v>
                </c:pt>
                <c:pt idx="1213">
                  <c:v>75986.240598042001</c:v>
                </c:pt>
                <c:pt idx="1214">
                  <c:v>75996.083956784496</c:v>
                </c:pt>
                <c:pt idx="1215">
                  <c:v>76026.992494280596</c:v>
                </c:pt>
                <c:pt idx="1216">
                  <c:v>76117.418464948103</c:v>
                </c:pt>
                <c:pt idx="1217">
                  <c:v>76122.974422026396</c:v>
                </c:pt>
                <c:pt idx="1218">
                  <c:v>76247.511435239794</c:v>
                </c:pt>
                <c:pt idx="1219">
                  <c:v>76299.419745820996</c:v>
                </c:pt>
                <c:pt idx="1220">
                  <c:v>76343.790939402694</c:v>
                </c:pt>
                <c:pt idx="1221">
                  <c:v>76359.366605933203</c:v>
                </c:pt>
                <c:pt idx="1222">
                  <c:v>76388.682079051097</c:v>
                </c:pt>
                <c:pt idx="1223">
                  <c:v>76405.243568327205</c:v>
                </c:pt>
                <c:pt idx="1224">
                  <c:v>76405.596025511099</c:v>
                </c:pt>
                <c:pt idx="1225">
                  <c:v>76433.327705434494</c:v>
                </c:pt>
                <c:pt idx="1226">
                  <c:v>76434.464131495493</c:v>
                </c:pt>
                <c:pt idx="1227">
                  <c:v>76447.048619399706</c:v>
                </c:pt>
                <c:pt idx="1228">
                  <c:v>76486.310087151098</c:v>
                </c:pt>
                <c:pt idx="1229">
                  <c:v>76505.739336007406</c:v>
                </c:pt>
                <c:pt idx="1230">
                  <c:v>76505.739336007406</c:v>
                </c:pt>
                <c:pt idx="1231">
                  <c:v>76505.739336007406</c:v>
                </c:pt>
                <c:pt idx="1232">
                  <c:v>76505.739336007406</c:v>
                </c:pt>
                <c:pt idx="1233">
                  <c:v>76536.523876213207</c:v>
                </c:pt>
                <c:pt idx="1234">
                  <c:v>76553.790939432103</c:v>
                </c:pt>
                <c:pt idx="1235">
                  <c:v>76554.575479614301</c:v>
                </c:pt>
                <c:pt idx="1236">
                  <c:v>76648.153892316303</c:v>
                </c:pt>
                <c:pt idx="1237">
                  <c:v>76661.559774159599</c:v>
                </c:pt>
                <c:pt idx="1238">
                  <c:v>76727.334165061096</c:v>
                </c:pt>
                <c:pt idx="1239">
                  <c:v>76756.797338612101</c:v>
                </c:pt>
                <c:pt idx="1240">
                  <c:v>76826.412528094399</c:v>
                </c:pt>
                <c:pt idx="1241">
                  <c:v>76887.975205542505</c:v>
                </c:pt>
                <c:pt idx="1242">
                  <c:v>76904.459028115903</c:v>
                </c:pt>
                <c:pt idx="1243">
                  <c:v>76908.056163724905</c:v>
                </c:pt>
                <c:pt idx="1244">
                  <c:v>76909.781556199698</c:v>
                </c:pt>
                <c:pt idx="1245">
                  <c:v>76914.127728466905</c:v>
                </c:pt>
                <c:pt idx="1246">
                  <c:v>76917.526009285997</c:v>
                </c:pt>
                <c:pt idx="1247">
                  <c:v>76953.365923215097</c:v>
                </c:pt>
                <c:pt idx="1248">
                  <c:v>76975.739336006402</c:v>
                </c:pt>
                <c:pt idx="1249">
                  <c:v>76975.739336006402</c:v>
                </c:pt>
                <c:pt idx="1250">
                  <c:v>76975.739336007493</c:v>
                </c:pt>
                <c:pt idx="1251">
                  <c:v>76975.739336007493</c:v>
                </c:pt>
                <c:pt idx="1252">
                  <c:v>76975.7393360079</c:v>
                </c:pt>
                <c:pt idx="1253">
                  <c:v>76975.739336009297</c:v>
                </c:pt>
                <c:pt idx="1254">
                  <c:v>76975.739336009297</c:v>
                </c:pt>
                <c:pt idx="1255">
                  <c:v>76975.739336009297</c:v>
                </c:pt>
                <c:pt idx="1256">
                  <c:v>76975.739336009297</c:v>
                </c:pt>
                <c:pt idx="1257">
                  <c:v>76975.739336009297</c:v>
                </c:pt>
                <c:pt idx="1258">
                  <c:v>76975.739336009297</c:v>
                </c:pt>
                <c:pt idx="1259">
                  <c:v>76985.739336006402</c:v>
                </c:pt>
                <c:pt idx="1260">
                  <c:v>76985.7393360079</c:v>
                </c:pt>
                <c:pt idx="1261">
                  <c:v>77029.524916485403</c:v>
                </c:pt>
                <c:pt idx="1262">
                  <c:v>77036.198739032305</c:v>
                </c:pt>
                <c:pt idx="1263">
                  <c:v>77049.2259916779</c:v>
                </c:pt>
                <c:pt idx="1264">
                  <c:v>77052.222405801993</c:v>
                </c:pt>
                <c:pt idx="1265">
                  <c:v>77057.7934138579</c:v>
                </c:pt>
                <c:pt idx="1266">
                  <c:v>77075.991315638094</c:v>
                </c:pt>
                <c:pt idx="1267">
                  <c:v>77103.568243194793</c:v>
                </c:pt>
                <c:pt idx="1268">
                  <c:v>77158.319456657104</c:v>
                </c:pt>
                <c:pt idx="1269">
                  <c:v>77198.060444765099</c:v>
                </c:pt>
                <c:pt idx="1270">
                  <c:v>77215.020872089604</c:v>
                </c:pt>
                <c:pt idx="1271">
                  <c:v>77215.478584566896</c:v>
                </c:pt>
                <c:pt idx="1272">
                  <c:v>77254.100279360995</c:v>
                </c:pt>
                <c:pt idx="1273">
                  <c:v>77275.080154452007</c:v>
                </c:pt>
                <c:pt idx="1274">
                  <c:v>77285.859591283996</c:v>
                </c:pt>
                <c:pt idx="1275">
                  <c:v>77287.222816942201</c:v>
                </c:pt>
                <c:pt idx="1276">
                  <c:v>77287.646264576106</c:v>
                </c:pt>
                <c:pt idx="1277">
                  <c:v>77288.374536136398</c:v>
                </c:pt>
                <c:pt idx="1278">
                  <c:v>77329.432937845806</c:v>
                </c:pt>
                <c:pt idx="1279">
                  <c:v>77334.153568309193</c:v>
                </c:pt>
                <c:pt idx="1280">
                  <c:v>77356.866827744801</c:v>
                </c:pt>
                <c:pt idx="1281">
                  <c:v>77365.146538637098</c:v>
                </c:pt>
                <c:pt idx="1282">
                  <c:v>77379.670208080905</c:v>
                </c:pt>
                <c:pt idx="1283">
                  <c:v>77383.699967570996</c:v>
                </c:pt>
                <c:pt idx="1284">
                  <c:v>77525.703092637006</c:v>
                </c:pt>
                <c:pt idx="1285">
                  <c:v>77537.354079206401</c:v>
                </c:pt>
                <c:pt idx="1286">
                  <c:v>77554.236331878201</c:v>
                </c:pt>
                <c:pt idx="1287">
                  <c:v>77594.376264546998</c:v>
                </c:pt>
                <c:pt idx="1288">
                  <c:v>77616.5746423979</c:v>
                </c:pt>
                <c:pt idx="1289">
                  <c:v>77686.755479626096</c:v>
                </c:pt>
                <c:pt idx="1290">
                  <c:v>77733.750069867499</c:v>
                </c:pt>
                <c:pt idx="1291">
                  <c:v>77743.9814015273</c:v>
                </c:pt>
                <c:pt idx="1292">
                  <c:v>77764.236331906606</c:v>
                </c:pt>
                <c:pt idx="1293">
                  <c:v>77785.784096629504</c:v>
                </c:pt>
                <c:pt idx="1294">
                  <c:v>77812.316827715593</c:v>
                </c:pt>
                <c:pt idx="1295">
                  <c:v>77846.548056232496</c:v>
                </c:pt>
                <c:pt idx="1296">
                  <c:v>77918.096760419401</c:v>
                </c:pt>
                <c:pt idx="1297">
                  <c:v>77934.703400191094</c:v>
                </c:pt>
                <c:pt idx="1298">
                  <c:v>77942.473421861796</c:v>
                </c:pt>
                <c:pt idx="1299">
                  <c:v>78021.898021398301</c:v>
                </c:pt>
                <c:pt idx="1300">
                  <c:v>78035.577612683599</c:v>
                </c:pt>
                <c:pt idx="1301">
                  <c:v>78066.416331878398</c:v>
                </c:pt>
                <c:pt idx="1302">
                  <c:v>78068.203005169795</c:v>
                </c:pt>
                <c:pt idx="1303">
                  <c:v>78077.382663756303</c:v>
                </c:pt>
                <c:pt idx="1304">
                  <c:v>78082.846963594595</c:v>
                </c:pt>
                <c:pt idx="1305">
                  <c:v>78099.989678440106</c:v>
                </c:pt>
                <c:pt idx="1306">
                  <c:v>78104.710308903595</c:v>
                </c:pt>
                <c:pt idx="1307">
                  <c:v>78112.666479626598</c:v>
                </c:pt>
                <c:pt idx="1308">
                  <c:v>78150.065021485905</c:v>
                </c:pt>
                <c:pt idx="1309">
                  <c:v>78172.1207176358</c:v>
                </c:pt>
                <c:pt idx="1310">
                  <c:v>78188.559662508298</c:v>
                </c:pt>
                <c:pt idx="1311">
                  <c:v>78194.909523970797</c:v>
                </c:pt>
                <c:pt idx="1312">
                  <c:v>78196.825055005495</c:v>
                </c:pt>
                <c:pt idx="1313">
                  <c:v>78262.984916428803</c:v>
                </c:pt>
                <c:pt idx="1314">
                  <c:v>78278.487936672202</c:v>
                </c:pt>
                <c:pt idx="1315">
                  <c:v>78303.339814280305</c:v>
                </c:pt>
                <c:pt idx="1316">
                  <c:v>78304.013635669296</c:v>
                </c:pt>
                <c:pt idx="1317">
                  <c:v>78357.6789608416</c:v>
                </c:pt>
                <c:pt idx="1318">
                  <c:v>78361.786673279596</c:v>
                </c:pt>
                <c:pt idx="1319">
                  <c:v>78387.131382991094</c:v>
                </c:pt>
                <c:pt idx="1320">
                  <c:v>78425.127509391794</c:v>
                </c:pt>
                <c:pt idx="1321">
                  <c:v>78528.309249899103</c:v>
                </c:pt>
                <c:pt idx="1322">
                  <c:v>78534.793072472501</c:v>
                </c:pt>
                <c:pt idx="1323">
                  <c:v>78594.145360045601</c:v>
                </c:pt>
                <c:pt idx="1324">
                  <c:v>78619.156025384</c:v>
                </c:pt>
                <c:pt idx="1325">
                  <c:v>78737.622783358602</c:v>
                </c:pt>
                <c:pt idx="1326">
                  <c:v>78792.454761992005</c:v>
                </c:pt>
                <c:pt idx="1327">
                  <c:v>78798.653501013701</c:v>
                </c:pt>
                <c:pt idx="1328">
                  <c:v>78806.134353277594</c:v>
                </c:pt>
                <c:pt idx="1329">
                  <c:v>78822.173334488602</c:v>
                </c:pt>
                <c:pt idx="1330">
                  <c:v>78845.354916445998</c:v>
                </c:pt>
                <c:pt idx="1331">
                  <c:v>78849.477954052098</c:v>
                </c:pt>
                <c:pt idx="1332">
                  <c:v>78850.436639533393</c:v>
                </c:pt>
                <c:pt idx="1333">
                  <c:v>78857.939404350705</c:v>
                </c:pt>
                <c:pt idx="1334">
                  <c:v>78870.985924603403</c:v>
                </c:pt>
                <c:pt idx="1335">
                  <c:v>78872.497835890303</c:v>
                </c:pt>
                <c:pt idx="1336">
                  <c:v>78880.763228390293</c:v>
                </c:pt>
                <c:pt idx="1337">
                  <c:v>78883.9504648242</c:v>
                </c:pt>
                <c:pt idx="1338">
                  <c:v>78933.439053553098</c:v>
                </c:pt>
                <c:pt idx="1339">
                  <c:v>78942.677458229504</c:v>
                </c:pt>
                <c:pt idx="1340">
                  <c:v>78965.466264564806</c:v>
                </c:pt>
                <c:pt idx="1341">
                  <c:v>78987.200872101093</c:v>
                </c:pt>
                <c:pt idx="1342">
                  <c:v>79010.577116850705</c:v>
                </c:pt>
                <c:pt idx="1343">
                  <c:v>79012.762220190998</c:v>
                </c:pt>
                <c:pt idx="1344">
                  <c:v>79045.854115574097</c:v>
                </c:pt>
                <c:pt idx="1345">
                  <c:v>79113.938140986007</c:v>
                </c:pt>
                <c:pt idx="1346">
                  <c:v>79118.542152894894</c:v>
                </c:pt>
                <c:pt idx="1347">
                  <c:v>79128.859984975294</c:v>
                </c:pt>
                <c:pt idx="1348">
                  <c:v>79163.812018796205</c:v>
                </c:pt>
                <c:pt idx="1349">
                  <c:v>79167.688123562999</c:v>
                </c:pt>
                <c:pt idx="1350">
                  <c:v>79184.570376234798</c:v>
                </c:pt>
                <c:pt idx="1351">
                  <c:v>79298.865990493403</c:v>
                </c:pt>
                <c:pt idx="1352">
                  <c:v>79305.349813066801</c:v>
                </c:pt>
                <c:pt idx="1353">
                  <c:v>79311.561772599001</c:v>
                </c:pt>
                <c:pt idx="1354">
                  <c:v>79394.570376262505</c:v>
                </c:pt>
                <c:pt idx="1355">
                  <c:v>79408.619029555295</c:v>
                </c:pt>
                <c:pt idx="1356">
                  <c:v>79408.619029555295</c:v>
                </c:pt>
                <c:pt idx="1357">
                  <c:v>79408.619029555295</c:v>
                </c:pt>
                <c:pt idx="1358">
                  <c:v>79408.619029555295</c:v>
                </c:pt>
                <c:pt idx="1359">
                  <c:v>79459.403569761096</c:v>
                </c:pt>
                <c:pt idx="1360">
                  <c:v>79486.882100589093</c:v>
                </c:pt>
                <c:pt idx="1361">
                  <c:v>79562.232065754593</c:v>
                </c:pt>
                <c:pt idx="1362">
                  <c:v>79584.439467707605</c:v>
                </c:pt>
                <c:pt idx="1363">
                  <c:v>79615.911657039993</c:v>
                </c:pt>
                <c:pt idx="1364">
                  <c:v>79650.213858609</c:v>
                </c:pt>
                <c:pt idx="1365">
                  <c:v>79654.5989607847</c:v>
                </c:pt>
                <c:pt idx="1366">
                  <c:v>79696.750376234995</c:v>
                </c:pt>
                <c:pt idx="1367">
                  <c:v>79698.537049526101</c:v>
                </c:pt>
                <c:pt idx="1368">
                  <c:v>79705.589932685703</c:v>
                </c:pt>
                <c:pt idx="1369">
                  <c:v>79730.323722796704</c:v>
                </c:pt>
                <c:pt idx="1370">
                  <c:v>79746.978175863595</c:v>
                </c:pt>
                <c:pt idx="1371">
                  <c:v>79749.292221642303</c:v>
                </c:pt>
                <c:pt idx="1372">
                  <c:v>79765.1915025708</c:v>
                </c:pt>
                <c:pt idx="1373">
                  <c:v>79767.757612694797</c:v>
                </c:pt>
                <c:pt idx="1374">
                  <c:v>79830.935857272896</c:v>
                </c:pt>
                <c:pt idx="1375">
                  <c:v>79832.661249747704</c:v>
                </c:pt>
                <c:pt idx="1376">
                  <c:v>79837.007422014794</c:v>
                </c:pt>
                <c:pt idx="1377">
                  <c:v>79840.405702833901</c:v>
                </c:pt>
                <c:pt idx="1378">
                  <c:v>79855.257886755906</c:v>
                </c:pt>
                <c:pt idx="1379">
                  <c:v>79898.619029554306</c:v>
                </c:pt>
                <c:pt idx="1380">
                  <c:v>79898.619029554306</c:v>
                </c:pt>
                <c:pt idx="1381">
                  <c:v>79898.619029555397</c:v>
                </c:pt>
                <c:pt idx="1382">
                  <c:v>79898.619029555397</c:v>
                </c:pt>
                <c:pt idx="1383">
                  <c:v>79898.619029555804</c:v>
                </c:pt>
                <c:pt idx="1384">
                  <c:v>79898.619029557303</c:v>
                </c:pt>
                <c:pt idx="1385">
                  <c:v>79898.619029557303</c:v>
                </c:pt>
                <c:pt idx="1386">
                  <c:v>79898.619029557303</c:v>
                </c:pt>
                <c:pt idx="1387">
                  <c:v>79898.619029557303</c:v>
                </c:pt>
                <c:pt idx="1388">
                  <c:v>79898.619029557303</c:v>
                </c:pt>
                <c:pt idx="1389">
                  <c:v>79898.619029557303</c:v>
                </c:pt>
                <c:pt idx="1390">
                  <c:v>79908.619029554306</c:v>
                </c:pt>
                <c:pt idx="1391">
                  <c:v>79908.619029555804</c:v>
                </c:pt>
                <c:pt idx="1392">
                  <c:v>79938.244864157401</c:v>
                </c:pt>
                <c:pt idx="1393">
                  <c:v>79944.347680025196</c:v>
                </c:pt>
                <c:pt idx="1394">
                  <c:v>79955.127116829099</c:v>
                </c:pt>
                <c:pt idx="1395">
                  <c:v>79972.105685225906</c:v>
                </c:pt>
                <c:pt idx="1396">
                  <c:v>79975.102099349693</c:v>
                </c:pt>
                <c:pt idx="1397">
                  <c:v>80015.814440755596</c:v>
                </c:pt>
                <c:pt idx="1398">
                  <c:v>80027.465427346993</c:v>
                </c:pt>
                <c:pt idx="1399">
                  <c:v>80065.776827715104</c:v>
                </c:pt>
                <c:pt idx="1400">
                  <c:v>80120.940138312901</c:v>
                </c:pt>
                <c:pt idx="1401">
                  <c:v>80142.606982285593</c:v>
                </c:pt>
                <c:pt idx="1402">
                  <c:v>80165.1271168557</c:v>
                </c:pt>
                <c:pt idx="1403">
                  <c:v>80177.631998408498</c:v>
                </c:pt>
                <c:pt idx="1404">
                  <c:v>80210.102510490193</c:v>
                </c:pt>
                <c:pt idx="1405">
                  <c:v>80211.254229684302</c:v>
                </c:pt>
                <c:pt idx="1406">
                  <c:v>80214.034011926895</c:v>
                </c:pt>
                <c:pt idx="1407">
                  <c:v>80224.4794044015</c:v>
                </c:pt>
                <c:pt idx="1408">
                  <c:v>80233.861417986394</c:v>
                </c:pt>
                <c:pt idx="1409">
                  <c:v>80257.438841183393</c:v>
                </c:pt>
                <c:pt idx="1410">
                  <c:v>80302.549901628794</c:v>
                </c:pt>
                <c:pt idx="1411">
                  <c:v>80323.207612666505</c:v>
                </c:pt>
                <c:pt idx="1412">
                  <c:v>80429.104111684399</c:v>
                </c:pt>
                <c:pt idx="1413">
                  <c:v>80446.468397634104</c:v>
                </c:pt>
                <c:pt idx="1414">
                  <c:v>80448.479943510101</c:v>
                </c:pt>
                <c:pt idx="1415">
                  <c:v>80467.307116829295</c:v>
                </c:pt>
                <c:pt idx="1416">
                  <c:v>80469.093790119805</c:v>
                </c:pt>
                <c:pt idx="1417">
                  <c:v>80488.273448707303</c:v>
                </c:pt>
                <c:pt idx="1418">
                  <c:v>80510.880463391004</c:v>
                </c:pt>
                <c:pt idx="1419">
                  <c:v>80527.534916457298</c:v>
                </c:pt>
                <c:pt idx="1420">
                  <c:v>80545.748243165202</c:v>
                </c:pt>
                <c:pt idx="1421">
                  <c:v>80573.011502585796</c:v>
                </c:pt>
                <c:pt idx="1422">
                  <c:v>80594.821657022403</c:v>
                </c:pt>
                <c:pt idx="1423">
                  <c:v>80595.8003089212</c:v>
                </c:pt>
                <c:pt idx="1424">
                  <c:v>80602.777827745304</c:v>
                </c:pt>
                <c:pt idx="1425">
                  <c:v>80640.176369604698</c:v>
                </c:pt>
                <c:pt idx="1426">
                  <c:v>80643.096264547596</c:v>
                </c:pt>
                <c:pt idx="1427">
                  <c:v>80666.861095075205</c:v>
                </c:pt>
                <c:pt idx="1428">
                  <c:v>80689.378721621295</c:v>
                </c:pt>
                <c:pt idx="1429">
                  <c:v>80714.904420618404</c:v>
                </c:pt>
                <c:pt idx="1430">
                  <c:v>80798.0221679401</c:v>
                </c:pt>
                <c:pt idx="1431">
                  <c:v>80857.5830937391</c:v>
                </c:pt>
                <c:pt idx="1432">
                  <c:v>80857.790308960204</c:v>
                </c:pt>
                <c:pt idx="1433">
                  <c:v>80858.987545370299</c:v>
                </c:pt>
                <c:pt idx="1434">
                  <c:v>80861.810154451698</c:v>
                </c:pt>
                <c:pt idx="1435">
                  <c:v>80865.353115409598</c:v>
                </c:pt>
                <c:pt idx="1436">
                  <c:v>80929.200034850001</c:v>
                </c:pt>
                <c:pt idx="1437">
                  <c:v>80945.683857423399</c:v>
                </c:pt>
                <c:pt idx="1438">
                  <c:v>80995.036144994607</c:v>
                </c:pt>
                <c:pt idx="1439">
                  <c:v>81005.726657142397</c:v>
                </c:pt>
                <c:pt idx="1440">
                  <c:v>81033.743977042002</c:v>
                </c:pt>
                <c:pt idx="1441">
                  <c:v>81109.704748553195</c:v>
                </c:pt>
                <c:pt idx="1442">
                  <c:v>81111.439356056202</c:v>
                </c:pt>
                <c:pt idx="1443">
                  <c:v>81178.764849132596</c:v>
                </c:pt>
                <c:pt idx="1444">
                  <c:v>81183.411931112394</c:v>
                </c:pt>
                <c:pt idx="1445">
                  <c:v>81192.566110110798</c:v>
                </c:pt>
                <c:pt idx="1446">
                  <c:v>81203.345546942001</c:v>
                </c:pt>
                <c:pt idx="1447">
                  <c:v>81217.025138228099</c:v>
                </c:pt>
                <c:pt idx="1448">
                  <c:v>81226.219507828195</c:v>
                </c:pt>
                <c:pt idx="1449">
                  <c:v>81256.245701396401</c:v>
                </c:pt>
                <c:pt idx="1450">
                  <c:v>81258.830189301603</c:v>
                </c:pt>
                <c:pt idx="1451">
                  <c:v>81348.0072029398</c:v>
                </c:pt>
                <c:pt idx="1452">
                  <c:v>81353.568243179499</c:v>
                </c:pt>
                <c:pt idx="1453">
                  <c:v>81353.968485111807</c:v>
                </c:pt>
                <c:pt idx="1454">
                  <c:v>81375.378397616703</c:v>
                </c:pt>
                <c:pt idx="1455">
                  <c:v>81376.357049515296</c:v>
                </c:pt>
                <c:pt idx="1456">
                  <c:v>81398.091657051104</c:v>
                </c:pt>
                <c:pt idx="1457">
                  <c:v>81427.556679913701</c:v>
                </c:pt>
                <c:pt idx="1458">
                  <c:v>81562.015462342795</c:v>
                </c:pt>
                <c:pt idx="1459">
                  <c:v>81578.578908513999</c:v>
                </c:pt>
                <c:pt idx="1460">
                  <c:v>81585.461161185696</c:v>
                </c:pt>
                <c:pt idx="1461">
                  <c:v>81614.0494891048</c:v>
                </c:pt>
                <c:pt idx="1462">
                  <c:v>81628.971333093999</c:v>
                </c:pt>
                <c:pt idx="1463">
                  <c:v>81709.756775444301</c:v>
                </c:pt>
                <c:pt idx="1464">
                  <c:v>81716.240598017801</c:v>
                </c:pt>
                <c:pt idx="1465">
                  <c:v>81745.053028036302</c:v>
                </c:pt>
                <c:pt idx="1466">
                  <c:v>81773.316333081297</c:v>
                </c:pt>
                <c:pt idx="1467">
                  <c:v>81793.865618151307</c:v>
                </c:pt>
                <c:pt idx="1468">
                  <c:v>81795.377529438294</c:v>
                </c:pt>
                <c:pt idx="1469">
                  <c:v>81803.642921938095</c:v>
                </c:pt>
                <c:pt idx="1470">
                  <c:v>81805.461161211599</c:v>
                </c:pt>
                <c:pt idx="1471">
                  <c:v>81806.830158372002</c:v>
                </c:pt>
                <c:pt idx="1472">
                  <c:v>81853.541657023103</c:v>
                </c:pt>
                <c:pt idx="1473">
                  <c:v>81887.772885540006</c:v>
                </c:pt>
                <c:pt idx="1474">
                  <c:v>81889.824114095798</c:v>
                </c:pt>
                <c:pt idx="1475">
                  <c:v>81953.653005141998</c:v>
                </c:pt>
                <c:pt idx="1476">
                  <c:v>81959.321589726896</c:v>
                </c:pt>
                <c:pt idx="1477">
                  <c:v>81973.122850704502</c:v>
                </c:pt>
                <c:pt idx="1478">
                  <c:v>81978.330413961099</c:v>
                </c:pt>
                <c:pt idx="1479">
                  <c:v>82026.802441990498</c:v>
                </c:pt>
                <c:pt idx="1480">
                  <c:v>82099.427834476097</c:v>
                </c:pt>
                <c:pt idx="1481">
                  <c:v>82107.641161185893</c:v>
                </c:pt>
                <c:pt idx="1482">
                  <c:v>82141.214507747602</c:v>
                </c:pt>
                <c:pt idx="1483">
                  <c:v>82157.868960813605</c:v>
                </c:pt>
                <c:pt idx="1484">
                  <c:v>82168.648397644807</c:v>
                </c:pt>
                <c:pt idx="1485">
                  <c:v>82176.0822875218</c:v>
                </c:pt>
                <c:pt idx="1486">
                  <c:v>82185.944353316401</c:v>
                </c:pt>
                <c:pt idx="1487">
                  <c:v>82209.544285964599</c:v>
                </c:pt>
                <c:pt idx="1488">
                  <c:v>82234.441466146804</c:v>
                </c:pt>
                <c:pt idx="1489">
                  <c:v>82274.256708164205</c:v>
                </c:pt>
                <c:pt idx="1490">
                  <c:v>82311.498723103199</c:v>
                </c:pt>
                <c:pt idx="1491">
                  <c:v>82311.498723103199</c:v>
                </c:pt>
                <c:pt idx="1492">
                  <c:v>82311.498723103199</c:v>
                </c:pt>
                <c:pt idx="1493">
                  <c:v>82311.498723103199</c:v>
                </c:pt>
                <c:pt idx="1494">
                  <c:v>82345.238464974303</c:v>
                </c:pt>
                <c:pt idx="1495">
                  <c:v>82349.135649108299</c:v>
                </c:pt>
                <c:pt idx="1496">
                  <c:v>82366.017901779996</c:v>
                </c:pt>
                <c:pt idx="1497">
                  <c:v>82372.283263309</c:v>
                </c:pt>
                <c:pt idx="1498">
                  <c:v>82428.356212295999</c:v>
                </c:pt>
                <c:pt idx="1499">
                  <c:v>82507.319161255597</c:v>
                </c:pt>
                <c:pt idx="1500">
                  <c:v>82521.229932680697</c:v>
                </c:pt>
                <c:pt idx="1501">
                  <c:v>82565.888175833898</c:v>
                </c:pt>
                <c:pt idx="1502">
                  <c:v>82573.093552157006</c:v>
                </c:pt>
                <c:pt idx="1503">
                  <c:v>82576.017901804706</c:v>
                </c:pt>
                <c:pt idx="1504">
                  <c:v>82635.370189350506</c:v>
                </c:pt>
                <c:pt idx="1505">
                  <c:v>82658.329626134306</c:v>
                </c:pt>
                <c:pt idx="1506">
                  <c:v>82662.171915190207</c:v>
                </c:pt>
                <c:pt idx="1507">
                  <c:v>82677.743346527393</c:v>
                </c:pt>
                <c:pt idx="1508">
                  <c:v>82750.673192086804</c:v>
                </c:pt>
                <c:pt idx="1509">
                  <c:v>82753.815550820902</c:v>
                </c:pt>
                <c:pt idx="1510">
                  <c:v>82755.540943295695</c:v>
                </c:pt>
                <c:pt idx="1511">
                  <c:v>82759.887115562698</c:v>
                </c:pt>
                <c:pt idx="1512">
                  <c:v>82763.285396381703</c:v>
                </c:pt>
                <c:pt idx="1513">
                  <c:v>82821.498723102093</c:v>
                </c:pt>
                <c:pt idx="1514">
                  <c:v>82821.498723102093</c:v>
                </c:pt>
                <c:pt idx="1515">
                  <c:v>82821.498723102093</c:v>
                </c:pt>
                <c:pt idx="1516">
                  <c:v>82821.498723103301</c:v>
                </c:pt>
                <c:pt idx="1517">
                  <c:v>82821.498723103301</c:v>
                </c:pt>
                <c:pt idx="1518">
                  <c:v>82821.498723103694</c:v>
                </c:pt>
                <c:pt idx="1519">
                  <c:v>82821.498723103694</c:v>
                </c:pt>
                <c:pt idx="1520">
                  <c:v>82821.498723105295</c:v>
                </c:pt>
                <c:pt idx="1521">
                  <c:v>82821.498723105295</c:v>
                </c:pt>
                <c:pt idx="1522">
                  <c:v>82821.498723105295</c:v>
                </c:pt>
                <c:pt idx="1523">
                  <c:v>82821.498723105295</c:v>
                </c:pt>
                <c:pt idx="1524">
                  <c:v>82821.498723105295</c:v>
                </c:pt>
                <c:pt idx="1525">
                  <c:v>82821.498723105295</c:v>
                </c:pt>
                <c:pt idx="1526">
                  <c:v>82833.679591298307</c:v>
                </c:pt>
                <c:pt idx="1527">
                  <c:v>82847.359182584507</c:v>
                </c:pt>
                <c:pt idx="1528">
                  <c:v>82850.895888324405</c:v>
                </c:pt>
                <c:pt idx="1529">
                  <c:v>82878.197901780193</c:v>
                </c:pt>
                <c:pt idx="1530">
                  <c:v>82879.9845750698</c:v>
                </c:pt>
                <c:pt idx="1531">
                  <c:v>82894.985378773796</c:v>
                </c:pt>
                <c:pt idx="1532">
                  <c:v>82897.981792897393</c:v>
                </c:pt>
                <c:pt idx="1533">
                  <c:v>82899.164233658201</c:v>
                </c:pt>
                <c:pt idx="1534">
                  <c:v>82911.771248342004</c:v>
                </c:pt>
                <c:pt idx="1535">
                  <c:v>82925.267049497896</c:v>
                </c:pt>
                <c:pt idx="1536">
                  <c:v>82928.425701407294</c:v>
                </c:pt>
                <c:pt idx="1537">
                  <c:v>82942.203533461303</c:v>
                </c:pt>
                <c:pt idx="1538">
                  <c:v>82946.6390281161</c:v>
                </c:pt>
                <c:pt idx="1539">
                  <c:v>82957.125377450298</c:v>
                </c:pt>
                <c:pt idx="1540">
                  <c:v>82983.902287535806</c:v>
                </c:pt>
                <c:pt idx="1541">
                  <c:v>83006.691093871705</c:v>
                </c:pt>
                <c:pt idx="1542">
                  <c:v>83043.819831860805</c:v>
                </c:pt>
                <c:pt idx="1543">
                  <c:v>83054.813448757399</c:v>
                </c:pt>
                <c:pt idx="1544">
                  <c:v>83096.895454105907</c:v>
                </c:pt>
                <c:pt idx="1545">
                  <c:v>83125.795205567498</c:v>
                </c:pt>
                <c:pt idx="1546">
                  <c:v>83132.982204038097</c:v>
                </c:pt>
                <c:pt idx="1547">
                  <c:v>83134.133923232293</c:v>
                </c:pt>
                <c:pt idx="1548">
                  <c:v>83208.912952889194</c:v>
                </c:pt>
                <c:pt idx="1549">
                  <c:v>83225.4295951768</c:v>
                </c:pt>
                <c:pt idx="1550">
                  <c:v>83291.786673274604</c:v>
                </c:pt>
                <c:pt idx="1551">
                  <c:v>83340.090819800898</c:v>
                </c:pt>
                <c:pt idx="1552">
                  <c:v>83346.574642374399</c:v>
                </c:pt>
                <c:pt idx="1553">
                  <c:v>83405.9269299437</c:v>
                </c:pt>
                <c:pt idx="1554">
                  <c:v>83533.855325160694</c:v>
                </c:pt>
                <c:pt idx="1555">
                  <c:v>83589.655634083494</c:v>
                </c:pt>
                <c:pt idx="1556">
                  <c:v>83589.740788623196</c:v>
                </c:pt>
                <c:pt idx="1557">
                  <c:v>83603.456895060794</c:v>
                </c:pt>
                <c:pt idx="1558">
                  <c:v>83610.5516372282</c:v>
                </c:pt>
                <c:pt idx="1559">
                  <c:v>83617.915923178603</c:v>
                </c:pt>
                <c:pt idx="1560">
                  <c:v>83657.136486346906</c:v>
                </c:pt>
                <c:pt idx="1561">
                  <c:v>83669.720974252501</c:v>
                </c:pt>
                <c:pt idx="1562">
                  <c:v>83683.523279231202</c:v>
                </c:pt>
                <c:pt idx="1563">
                  <c:v>83754.459028129495</c:v>
                </c:pt>
                <c:pt idx="1564">
                  <c:v>83770.462787287004</c:v>
                </c:pt>
                <c:pt idx="1565">
                  <c:v>83777.247834465699</c:v>
                </c:pt>
                <c:pt idx="1566">
                  <c:v>83788.232808957298</c:v>
                </c:pt>
                <c:pt idx="1567">
                  <c:v>83808.982442001099</c:v>
                </c:pt>
                <c:pt idx="1568">
                  <c:v>83839.878330321197</c:v>
                </c:pt>
                <c:pt idx="1569">
                  <c:v>83844.079833230397</c:v>
                </c:pt>
                <c:pt idx="1570">
                  <c:v>83865.489745735598</c:v>
                </c:pt>
                <c:pt idx="1571">
                  <c:v>83894.0422201904</c:v>
                </c:pt>
                <c:pt idx="1572">
                  <c:v>83913.764353260805</c:v>
                </c:pt>
                <c:pt idx="1573">
                  <c:v>83917.668028032407</c:v>
                </c:pt>
                <c:pt idx="1574">
                  <c:v>83928.606350690097</c:v>
                </c:pt>
                <c:pt idx="1575">
                  <c:v>83950.046810333093</c:v>
                </c:pt>
                <c:pt idx="1576">
                  <c:v>83951.118584562006</c:v>
                </c:pt>
                <c:pt idx="1577">
                  <c:v>83973.930028182906</c:v>
                </c:pt>
                <c:pt idx="1578">
                  <c:v>83979.469693464896</c:v>
                </c:pt>
                <c:pt idx="1579">
                  <c:v>83996.351946136594</c:v>
                </c:pt>
                <c:pt idx="1580">
                  <c:v>84005.897390883794</c:v>
                </c:pt>
                <c:pt idx="1581">
                  <c:v>84032.584442100895</c:v>
                </c:pt>
                <c:pt idx="1582">
                  <c:v>84034.319049604193</c:v>
                </c:pt>
                <c:pt idx="1583">
                  <c:v>84051.341280799505</c:v>
                </c:pt>
                <c:pt idx="1584">
                  <c:v>84052.126810461705</c:v>
                </c:pt>
                <c:pt idx="1585">
                  <c:v>84110.6475603953</c:v>
                </c:pt>
                <c:pt idx="1586">
                  <c:v>84117.131382968699</c:v>
                </c:pt>
                <c:pt idx="1587">
                  <c:v>84125.712441973301</c:v>
                </c:pt>
                <c:pt idx="1588">
                  <c:v>84149.099201375997</c:v>
                </c:pt>
                <c:pt idx="1589">
                  <c:v>84206.351946160605</c:v>
                </c:pt>
                <c:pt idx="1590">
                  <c:v>84270.886896487704</c:v>
                </c:pt>
                <c:pt idx="1591">
                  <c:v>84280.784540205597</c:v>
                </c:pt>
                <c:pt idx="1592">
                  <c:v>84298.663670490903</c:v>
                </c:pt>
                <c:pt idx="1593">
                  <c:v>84360.212374677794</c:v>
                </c:pt>
                <c:pt idx="1594">
                  <c:v>84374.013635654497</c:v>
                </c:pt>
                <c:pt idx="1595">
                  <c:v>84427.693226940901</c:v>
                </c:pt>
                <c:pt idx="1596">
                  <c:v>84468.441762079907</c:v>
                </c:pt>
                <c:pt idx="1597">
                  <c:v>84508.531946136805</c:v>
                </c:pt>
                <c:pt idx="1598">
                  <c:v>84510.318619426107</c:v>
                </c:pt>
                <c:pt idx="1599">
                  <c:v>84542.105292698601</c:v>
                </c:pt>
                <c:pt idx="1600">
                  <c:v>84568.7597457636</c:v>
                </c:pt>
                <c:pt idx="1601">
                  <c:v>84579.539182594803</c:v>
                </c:pt>
                <c:pt idx="1602">
                  <c:v>84586.973072472698</c:v>
                </c:pt>
                <c:pt idx="1603">
                  <c:v>84603.8757013797</c:v>
                </c:pt>
                <c:pt idx="1604">
                  <c:v>84620.435070915599</c:v>
                </c:pt>
                <c:pt idx="1605">
                  <c:v>84667.932721584104</c:v>
                </c:pt>
                <c:pt idx="1606">
                  <c:v>84676.055701435005</c:v>
                </c:pt>
                <c:pt idx="1607">
                  <c:v>84685.147493113298</c:v>
                </c:pt>
                <c:pt idx="1608">
                  <c:v>84696.196026629201</c:v>
                </c:pt>
                <c:pt idx="1609">
                  <c:v>84716.745311699298</c:v>
                </c:pt>
                <c:pt idx="1610">
                  <c:v>84718.2572229863</c:v>
                </c:pt>
                <c:pt idx="1611">
                  <c:v>84719.709851919906</c:v>
                </c:pt>
                <c:pt idx="1612">
                  <c:v>84720.603550926302</c:v>
                </c:pt>
                <c:pt idx="1613">
                  <c:v>84726.522615485796</c:v>
                </c:pt>
                <c:pt idx="1614">
                  <c:v>84750.026434059197</c:v>
                </c:pt>
                <c:pt idx="1615">
                  <c:v>84756.129249923397</c:v>
                </c:pt>
                <c:pt idx="1616">
                  <c:v>84766.234228297995</c:v>
                </c:pt>
                <c:pt idx="1617">
                  <c:v>84766.908686730996</c:v>
                </c:pt>
                <c:pt idx="1618">
                  <c:v>84839.246997245107</c:v>
                </c:pt>
                <c:pt idx="1619">
                  <c:v>84862.009369517094</c:v>
                </c:pt>
                <c:pt idx="1620">
                  <c:v>84922.120717630998</c:v>
                </c:pt>
                <c:pt idx="1621">
                  <c:v>84976.908686753799</c:v>
                </c:pt>
                <c:pt idx="1622">
                  <c:v>85011.677323587704</c:v>
                </c:pt>
                <c:pt idx="1623">
                  <c:v>85036.260974299599</c:v>
                </c:pt>
                <c:pt idx="1624">
                  <c:v>85065.935138211105</c:v>
                </c:pt>
                <c:pt idx="1625">
                  <c:v>85069.220411085204</c:v>
                </c:pt>
                <c:pt idx="1626">
                  <c:v>85094.487612665806</c:v>
                </c:pt>
                <c:pt idx="1627">
                  <c:v>85114.209745736298</c:v>
                </c:pt>
                <c:pt idx="1628">
                  <c:v>85157.321159694693</c:v>
                </c:pt>
                <c:pt idx="1629">
                  <c:v>85172.233877586594</c:v>
                </c:pt>
                <c:pt idx="1630">
                  <c:v>85214.378416651103</c:v>
                </c:pt>
                <c:pt idx="1631">
                  <c:v>85214.378416651103</c:v>
                </c:pt>
                <c:pt idx="1632">
                  <c:v>85214.378416651103</c:v>
                </c:pt>
                <c:pt idx="1633">
                  <c:v>85214.378416651103</c:v>
                </c:pt>
                <c:pt idx="1634">
                  <c:v>85244.570376248303</c:v>
                </c:pt>
                <c:pt idx="1635">
                  <c:v>85258.249967534997</c:v>
                </c:pt>
                <c:pt idx="1636">
                  <c:v>85279.088686731106</c:v>
                </c:pt>
                <c:pt idx="1637">
                  <c:v>85280.875360019796</c:v>
                </c:pt>
                <c:pt idx="1638">
                  <c:v>85294.531537515897</c:v>
                </c:pt>
                <c:pt idx="1639">
                  <c:v>85295.162956856904</c:v>
                </c:pt>
                <c:pt idx="1640">
                  <c:v>85300.055018609099</c:v>
                </c:pt>
                <c:pt idx="1641">
                  <c:v>85322.662033292901</c:v>
                </c:pt>
                <c:pt idx="1642">
                  <c:v>85339.316486357304</c:v>
                </c:pt>
                <c:pt idx="1643">
                  <c:v>85357.529813066998</c:v>
                </c:pt>
                <c:pt idx="1644">
                  <c:v>85384.793072485802</c:v>
                </c:pt>
                <c:pt idx="1645">
                  <c:v>85390.280854818106</c:v>
                </c:pt>
                <c:pt idx="1646">
                  <c:v>85407.581878822093</c:v>
                </c:pt>
                <c:pt idx="1647">
                  <c:v>85430.198854803501</c:v>
                </c:pt>
                <c:pt idx="1648">
                  <c:v>85432.314881580096</c:v>
                </c:pt>
                <c:pt idx="1649">
                  <c:v>85447.236725569106</c:v>
                </c:pt>
                <c:pt idx="1650">
                  <c:v>85455.704233706405</c:v>
                </c:pt>
                <c:pt idx="1651">
                  <c:v>85495.973245704998</c:v>
                </c:pt>
                <c:pt idx="1652">
                  <c:v>85526.685990516504</c:v>
                </c:pt>
                <c:pt idx="1653">
                  <c:v>85581.452628918298</c:v>
                </c:pt>
                <c:pt idx="1654">
                  <c:v>85585.051608738097</c:v>
                </c:pt>
                <c:pt idx="1655">
                  <c:v>85587.006802224496</c:v>
                </c:pt>
                <c:pt idx="1656">
                  <c:v>85609.8037378382</c:v>
                </c:pt>
                <c:pt idx="1657">
                  <c:v>85676.695244368806</c:v>
                </c:pt>
                <c:pt idx="1658">
                  <c:v>85678.420636843599</c:v>
                </c:pt>
                <c:pt idx="1659">
                  <c:v>85681.675325155898</c:v>
                </c:pt>
                <c:pt idx="1660">
                  <c:v>85682.766809110602</c:v>
                </c:pt>
                <c:pt idx="1661">
                  <c:v>85686.165089929593</c:v>
                </c:pt>
                <c:pt idx="1662">
                  <c:v>85702.677458224905</c:v>
                </c:pt>
                <c:pt idx="1663">
                  <c:v>85734.378416653199</c:v>
                </c:pt>
                <c:pt idx="1664">
                  <c:v>85734.378416653199</c:v>
                </c:pt>
                <c:pt idx="1665">
                  <c:v>85740.981604751898</c:v>
                </c:pt>
                <c:pt idx="1666">
                  <c:v>85744.378416649997</c:v>
                </c:pt>
                <c:pt idx="1667">
                  <c:v>85744.378416649997</c:v>
                </c:pt>
                <c:pt idx="1668">
                  <c:v>85744.378416649997</c:v>
                </c:pt>
                <c:pt idx="1669">
                  <c:v>85744.378416651205</c:v>
                </c:pt>
                <c:pt idx="1670">
                  <c:v>85744.378416651205</c:v>
                </c:pt>
                <c:pt idx="1671">
                  <c:v>85744.378416651598</c:v>
                </c:pt>
                <c:pt idx="1672">
                  <c:v>85744.378416651598</c:v>
                </c:pt>
                <c:pt idx="1673">
                  <c:v>85744.378416653199</c:v>
                </c:pt>
                <c:pt idx="1674">
                  <c:v>85744.378416653199</c:v>
                </c:pt>
                <c:pt idx="1675">
                  <c:v>85744.378416653199</c:v>
                </c:pt>
                <c:pt idx="1676">
                  <c:v>85744.378416653199</c:v>
                </c:pt>
                <c:pt idx="1677">
                  <c:v>85756.046486329898</c:v>
                </c:pt>
                <c:pt idx="1678">
                  <c:v>85757.465427325296</c:v>
                </c:pt>
                <c:pt idx="1679">
                  <c:v>85796.595806436293</c:v>
                </c:pt>
                <c:pt idx="1680">
                  <c:v>85804.321093855193</c:v>
                </c:pt>
                <c:pt idx="1681">
                  <c:v>85806.817714892793</c:v>
                </c:pt>
                <c:pt idx="1682">
                  <c:v>85817.865072321802</c:v>
                </c:pt>
                <c:pt idx="1683">
                  <c:v>85820.861486445094</c:v>
                </c:pt>
                <c:pt idx="1684">
                  <c:v>85966.699525408607</c:v>
                </c:pt>
                <c:pt idx="1685">
                  <c:v>86000.546419034406</c:v>
                </c:pt>
                <c:pt idx="1686">
                  <c:v>86014.209745791202</c:v>
                </c:pt>
                <c:pt idx="1687">
                  <c:v>86014.347680010804</c:v>
                </c:pt>
                <c:pt idx="1688">
                  <c:v>86015.127116842006</c:v>
                </c:pt>
                <c:pt idx="1689">
                  <c:v>86028.806708129006</c:v>
                </c:pt>
                <c:pt idx="1690">
                  <c:v>86045.861897586103</c:v>
                </c:pt>
                <c:pt idx="1691">
                  <c:v>86057.013616780197</c:v>
                </c:pt>
                <c:pt idx="1692">
                  <c:v>86068.027271297397</c:v>
                </c:pt>
                <c:pt idx="1693">
                  <c:v>86070.611759203399</c:v>
                </c:pt>
                <c:pt idx="1694">
                  <c:v>86148.309288724704</c:v>
                </c:pt>
                <c:pt idx="1695">
                  <c:v>86165.349813079505</c:v>
                </c:pt>
                <c:pt idx="1696">
                  <c:v>86188.138619416204</c:v>
                </c:pt>
                <c:pt idx="1697">
                  <c:v>86209.714157211594</c:v>
                </c:pt>
                <c:pt idx="1698">
                  <c:v>86209.873226951095</c:v>
                </c:pt>
                <c:pt idx="1699">
                  <c:v>86250.769115272196</c:v>
                </c:pt>
                <c:pt idx="1700">
                  <c:v>86294.933005141298</c:v>
                </c:pt>
                <c:pt idx="1701">
                  <c:v>86341.007236443198</c:v>
                </c:pt>
                <c:pt idx="1702">
                  <c:v>86360.937595282201</c:v>
                </c:pt>
                <c:pt idx="1703">
                  <c:v>86362.009369512205</c:v>
                </c:pt>
                <c:pt idx="1704">
                  <c:v>86390.360478415794</c:v>
                </c:pt>
                <c:pt idx="1705">
                  <c:v>86407.242731087594</c:v>
                </c:pt>
                <c:pt idx="1706">
                  <c:v>86445.5730024902</c:v>
                </c:pt>
                <c:pt idx="1707">
                  <c:v>86462.232065749704</c:v>
                </c:pt>
                <c:pt idx="1708">
                  <c:v>86492.343413873299</c:v>
                </c:pt>
                <c:pt idx="1709">
                  <c:v>86496.008739002704</c:v>
                </c:pt>
                <c:pt idx="1710">
                  <c:v>86512.6204821711</c:v>
                </c:pt>
                <c:pt idx="1711">
                  <c:v>86521.538345346198</c:v>
                </c:pt>
                <c:pt idx="1712">
                  <c:v>86526.603226924301</c:v>
                </c:pt>
                <c:pt idx="1713">
                  <c:v>86528.022167919597</c:v>
                </c:pt>
                <c:pt idx="1714">
                  <c:v>86617.242731109698</c:v>
                </c:pt>
                <c:pt idx="1715">
                  <c:v>86693.342480834996</c:v>
                </c:pt>
                <c:pt idx="1716">
                  <c:v>86699.554455441801</c:v>
                </c:pt>
                <c:pt idx="1717">
                  <c:v>86706.269182567703</c:v>
                </c:pt>
                <c:pt idx="1718">
                  <c:v>86711.112502504999</c:v>
                </c:pt>
                <c:pt idx="1719">
                  <c:v>86760.468925936599</c:v>
                </c:pt>
                <c:pt idx="1720">
                  <c:v>86771.103159628794</c:v>
                </c:pt>
                <c:pt idx="1721">
                  <c:v>86775.390769925405</c:v>
                </c:pt>
                <c:pt idx="1722">
                  <c:v>86784.904420604493</c:v>
                </c:pt>
                <c:pt idx="1723">
                  <c:v>86838.584011891406</c:v>
                </c:pt>
                <c:pt idx="1724">
                  <c:v>86851.486044237798</c:v>
                </c:pt>
                <c:pt idx="1725">
                  <c:v>86919.422731087703</c:v>
                </c:pt>
                <c:pt idx="1726">
                  <c:v>86921.209404376103</c:v>
                </c:pt>
                <c:pt idx="1727">
                  <c:v>86952.996077649499</c:v>
                </c:pt>
                <c:pt idx="1728">
                  <c:v>86955.464135648595</c:v>
                </c:pt>
                <c:pt idx="1729">
                  <c:v>86957.198743152199</c:v>
                </c:pt>
                <c:pt idx="1730">
                  <c:v>86969.650530713596</c:v>
                </c:pt>
                <c:pt idx="1731">
                  <c:v>86980.429967544798</c:v>
                </c:pt>
                <c:pt idx="1732">
                  <c:v>86987.863857423596</c:v>
                </c:pt>
                <c:pt idx="1733">
                  <c:v>87021.325855866497</c:v>
                </c:pt>
                <c:pt idx="1734">
                  <c:v>87071.978894923901</c:v>
                </c:pt>
                <c:pt idx="1735">
                  <c:v>87093.026775460603</c:v>
                </c:pt>
                <c:pt idx="1736">
                  <c:v>87121.563977037105</c:v>
                </c:pt>
                <c:pt idx="1737">
                  <c:v>87157.020034872403</c:v>
                </c:pt>
                <c:pt idx="1738">
                  <c:v>87160.917219010094</c:v>
                </c:pt>
                <c:pt idx="1739">
                  <c:v>87177.799471681894</c:v>
                </c:pt>
                <c:pt idx="1740">
                  <c:v>87184.432441974001</c:v>
                </c:pt>
                <c:pt idx="1741">
                  <c:v>87193.766590035695</c:v>
                </c:pt>
                <c:pt idx="1742">
                  <c:v>87250.137782194099</c:v>
                </c:pt>
                <c:pt idx="1743">
                  <c:v>87262.900154467003</c:v>
                </c:pt>
                <c:pt idx="1744">
                  <c:v>87266.345576416701</c:v>
                </c:pt>
                <c:pt idx="1745">
                  <c:v>87333.011502581197</c:v>
                </c:pt>
                <c:pt idx="1746">
                  <c:v>87387.799471702805</c:v>
                </c:pt>
                <c:pt idx="1747">
                  <c:v>87439.909028116293</c:v>
                </c:pt>
                <c:pt idx="1748">
                  <c:v>87447.151759248605</c:v>
                </c:pt>
                <c:pt idx="1749">
                  <c:v>87476.825923162003</c:v>
                </c:pt>
                <c:pt idx="1750">
                  <c:v>87480.111196036203</c:v>
                </c:pt>
                <c:pt idx="1751">
                  <c:v>87501.788671706498</c:v>
                </c:pt>
                <c:pt idx="1752">
                  <c:v>87561.382987756704</c:v>
                </c:pt>
                <c:pt idx="1753">
                  <c:v>87580.812415131804</c:v>
                </c:pt>
                <c:pt idx="1754">
                  <c:v>87619.075720177105</c:v>
                </c:pt>
                <c:pt idx="1755">
                  <c:v>87639.625005247304</c:v>
                </c:pt>
                <c:pt idx="1756">
                  <c:v>87641.136916534204</c:v>
                </c:pt>
                <c:pt idx="1757">
                  <c:v>87642.589545467694</c:v>
                </c:pt>
                <c:pt idx="1758">
                  <c:v>87645.461161198298</c:v>
                </c:pt>
                <c:pt idx="1759">
                  <c:v>87649.402309033496</c:v>
                </c:pt>
                <c:pt idx="1760">
                  <c:v>87659.1407524854</c:v>
                </c:pt>
                <c:pt idx="1761">
                  <c:v>87662.3452257053</c:v>
                </c:pt>
                <c:pt idx="1762">
                  <c:v>87689.979471682105</c:v>
                </c:pt>
                <c:pt idx="1763">
                  <c:v>87691.766144969806</c:v>
                </c:pt>
                <c:pt idx="1764">
                  <c:v>87710.945803559996</c:v>
                </c:pt>
                <c:pt idx="1765">
                  <c:v>87723.552818243799</c:v>
                </c:pt>
                <c:pt idx="1766">
                  <c:v>87740.207271307299</c:v>
                </c:pt>
                <c:pt idx="1767">
                  <c:v>87758.420598017896</c:v>
                </c:pt>
                <c:pt idx="1768">
                  <c:v>87795.683857435797</c:v>
                </c:pt>
                <c:pt idx="1769">
                  <c:v>87818.472663772598</c:v>
                </c:pt>
                <c:pt idx="1770">
                  <c:v>87824.162783359105</c:v>
                </c:pt>
                <c:pt idx="1771">
                  <c:v>87866.595018655498</c:v>
                </c:pt>
                <c:pt idx="1772">
                  <c:v>87880.392202937001</c:v>
                </c:pt>
                <c:pt idx="1773">
                  <c:v>87937.576775465597</c:v>
                </c:pt>
                <c:pt idx="1774">
                  <c:v>87954.989182568301</c:v>
                </c:pt>
                <c:pt idx="1775">
                  <c:v>87992.343413868497</c:v>
                </c:pt>
                <c:pt idx="1776">
                  <c:v>88020.694522787293</c:v>
                </c:pt>
                <c:pt idx="1777">
                  <c:v>88070.200853242495</c:v>
                </c:pt>
                <c:pt idx="1778">
                  <c:v>88092.566110106098</c:v>
                </c:pt>
                <c:pt idx="1779">
                  <c:v>88103.568243175105</c:v>
                </c:pt>
                <c:pt idx="1780">
                  <c:v>88114.911776682304</c:v>
                </c:pt>
                <c:pt idx="1781">
                  <c:v>88117.258110198905</c:v>
                </c:pt>
                <c:pt idx="1782">
                  <c:v>88117.258110198905</c:v>
                </c:pt>
                <c:pt idx="1783">
                  <c:v>88117.258110198905</c:v>
                </c:pt>
                <c:pt idx="1784">
                  <c:v>88117.258110198905</c:v>
                </c:pt>
                <c:pt idx="1785">
                  <c:v>88151.872389702796</c:v>
                </c:pt>
                <c:pt idx="1786">
                  <c:v>88158.356212276194</c:v>
                </c:pt>
                <c:pt idx="1787">
                  <c:v>88166.937271280898</c:v>
                </c:pt>
                <c:pt idx="1788">
                  <c:v>88215.211878806105</c:v>
                </c:pt>
                <c:pt idx="1789">
                  <c:v>88217.708499841799</c:v>
                </c:pt>
                <c:pt idx="1790">
                  <c:v>88218.042650404794</c:v>
                </c:pt>
                <c:pt idx="1791">
                  <c:v>88286.707154555101</c:v>
                </c:pt>
                <c:pt idx="1792">
                  <c:v>88353.078548351506</c:v>
                </c:pt>
                <c:pt idx="1793">
                  <c:v>88365.155701379001</c:v>
                </c:pt>
                <c:pt idx="1794">
                  <c:v>88401.437203985406</c:v>
                </c:pt>
                <c:pt idx="1795">
                  <c:v>88415.238464960799</c:v>
                </c:pt>
                <c:pt idx="1796">
                  <c:v>88416.017901792002</c:v>
                </c:pt>
                <c:pt idx="1797">
                  <c:v>88418.852939252902</c:v>
                </c:pt>
                <c:pt idx="1798">
                  <c:v>88439.697493079497</c:v>
                </c:pt>
                <c:pt idx="1799">
                  <c:v>88468.9180562478</c:v>
                </c:pt>
                <c:pt idx="1800">
                  <c:v>88481.502544154398</c:v>
                </c:pt>
                <c:pt idx="1801">
                  <c:v>88504.321093909894</c:v>
                </c:pt>
                <c:pt idx="1802">
                  <c:v>88507.931302286001</c:v>
                </c:pt>
                <c:pt idx="1803">
                  <c:v>88566.240598029501</c:v>
                </c:pt>
                <c:pt idx="1804">
                  <c:v>88589.029404366607</c:v>
                </c:pt>
                <c:pt idx="1805">
                  <c:v>88595.646502658405</c:v>
                </c:pt>
                <c:pt idx="1806">
                  <c:v>88599.574937916797</c:v>
                </c:pt>
                <c:pt idx="1807">
                  <c:v>88601.300330391605</c:v>
                </c:pt>
                <c:pt idx="1808">
                  <c:v>88609.044783477395</c:v>
                </c:pt>
                <c:pt idx="1809">
                  <c:v>88620.764011901105</c:v>
                </c:pt>
                <c:pt idx="1810">
                  <c:v>88657.258110199095</c:v>
                </c:pt>
                <c:pt idx="1811">
                  <c:v>88657.258110201205</c:v>
                </c:pt>
                <c:pt idx="1812">
                  <c:v>88657.258110201205</c:v>
                </c:pt>
                <c:pt idx="1813">
                  <c:v>88661.659900223094</c:v>
                </c:pt>
                <c:pt idx="1814">
                  <c:v>88667.258110197799</c:v>
                </c:pt>
                <c:pt idx="1815">
                  <c:v>88667.258110197799</c:v>
                </c:pt>
                <c:pt idx="1816">
                  <c:v>88667.258110197799</c:v>
                </c:pt>
                <c:pt idx="1817">
                  <c:v>88667.258110199095</c:v>
                </c:pt>
                <c:pt idx="1818">
                  <c:v>88667.258110199502</c:v>
                </c:pt>
                <c:pt idx="1819">
                  <c:v>88667.258110199502</c:v>
                </c:pt>
                <c:pt idx="1820">
                  <c:v>88667.258110201205</c:v>
                </c:pt>
                <c:pt idx="1821">
                  <c:v>88667.258110201205</c:v>
                </c:pt>
                <c:pt idx="1822">
                  <c:v>88667.258110201205</c:v>
                </c:pt>
                <c:pt idx="1823">
                  <c:v>88667.258110201205</c:v>
                </c:pt>
                <c:pt idx="1824">
                  <c:v>88740.744765869793</c:v>
                </c:pt>
                <c:pt idx="1825">
                  <c:v>88743.741179992896</c:v>
                </c:pt>
                <c:pt idx="1826">
                  <c:v>88751.898021393397</c:v>
                </c:pt>
                <c:pt idx="1827">
                  <c:v>88762.900154462404</c:v>
                </c:pt>
                <c:pt idx="1828">
                  <c:v>88791.251263366707</c:v>
                </c:pt>
                <c:pt idx="1829">
                  <c:v>88808.133516038506</c:v>
                </c:pt>
                <c:pt idx="1830">
                  <c:v>88829.942716063</c:v>
                </c:pt>
                <c:pt idx="1831">
                  <c:v>88863.122850700005</c:v>
                </c:pt>
                <c:pt idx="1832">
                  <c:v>88879.579218956496</c:v>
                </c:pt>
                <c:pt idx="1833">
                  <c:v>88903.234198823295</c:v>
                </c:pt>
                <c:pt idx="1834">
                  <c:v>88922.429130297096</c:v>
                </c:pt>
                <c:pt idx="1835">
                  <c:v>88934.259813066805</c:v>
                </c:pt>
                <c:pt idx="1836">
                  <c:v>88935.684350608804</c:v>
                </c:pt>
                <c:pt idx="1837">
                  <c:v>88938.912952870596</c:v>
                </c:pt>
                <c:pt idx="1838">
                  <c:v>88968.741591134094</c:v>
                </c:pt>
                <c:pt idx="1839">
                  <c:v>88969.893310328203</c:v>
                </c:pt>
                <c:pt idx="1840">
                  <c:v>89000.499270061497</c:v>
                </c:pt>
                <c:pt idx="1841">
                  <c:v>89018.133516058704</c:v>
                </c:pt>
                <c:pt idx="1842">
                  <c:v>89071.188982272695</c:v>
                </c:pt>
                <c:pt idx="1843">
                  <c:v>89107.159967518601</c:v>
                </c:pt>
                <c:pt idx="1844">
                  <c:v>89110.445240392801</c:v>
                </c:pt>
                <c:pt idx="1845">
                  <c:v>89171.993944579706</c:v>
                </c:pt>
                <c:pt idx="1846">
                  <c:v>89185.795205554503</c:v>
                </c:pt>
                <c:pt idx="1847">
                  <c:v>89208.546247293401</c:v>
                </c:pt>
                <c:pt idx="1848">
                  <c:v>89249.474796841896</c:v>
                </c:pt>
                <c:pt idx="1849">
                  <c:v>89260.580274055406</c:v>
                </c:pt>
                <c:pt idx="1850">
                  <c:v>89275.502118044096</c:v>
                </c:pt>
                <c:pt idx="1851">
                  <c:v>89320.313516038703</c:v>
                </c:pt>
                <c:pt idx="1852">
                  <c:v>89322.100189326098</c:v>
                </c:pt>
                <c:pt idx="1853">
                  <c:v>89363.886862600397</c:v>
                </c:pt>
                <c:pt idx="1854">
                  <c:v>89380.541315663606</c:v>
                </c:pt>
                <c:pt idx="1855">
                  <c:v>89391.320752494794</c:v>
                </c:pt>
                <c:pt idx="1856">
                  <c:v>89398.754642374493</c:v>
                </c:pt>
                <c:pt idx="1857">
                  <c:v>89432.216640817394</c:v>
                </c:pt>
                <c:pt idx="1858">
                  <c:v>89435.500175719106</c:v>
                </c:pt>
                <c:pt idx="1859">
                  <c:v>89496.929063011397</c:v>
                </c:pt>
                <c:pt idx="1860">
                  <c:v>89522.454761987305</c:v>
                </c:pt>
                <c:pt idx="1861">
                  <c:v>89565.601093854493</c:v>
                </c:pt>
                <c:pt idx="1862">
                  <c:v>89567.910819821496</c:v>
                </c:pt>
                <c:pt idx="1863">
                  <c:v>89571.808003961094</c:v>
                </c:pt>
                <c:pt idx="1864">
                  <c:v>89578.690256632806</c:v>
                </c:pt>
                <c:pt idx="1865">
                  <c:v>89585.323226924898</c:v>
                </c:pt>
                <c:pt idx="1866">
                  <c:v>89616.222174383001</c:v>
                </c:pt>
                <c:pt idx="1867">
                  <c:v>89621.605683993999</c:v>
                </c:pt>
                <c:pt idx="1868">
                  <c:v>89624.861198911502</c:v>
                </c:pt>
                <c:pt idx="1869">
                  <c:v>89651.028567143207</c:v>
                </c:pt>
                <c:pt idx="1870">
                  <c:v>89673.790939416998</c:v>
                </c:pt>
                <c:pt idx="1871">
                  <c:v>89743.902287531397</c:v>
                </c:pt>
                <c:pt idx="1872">
                  <c:v>89764.365737785498</c:v>
                </c:pt>
                <c:pt idx="1873">
                  <c:v>89794.250550874494</c:v>
                </c:pt>
                <c:pt idx="1874">
                  <c:v>89798.690256651898</c:v>
                </c:pt>
                <c:pt idx="1875">
                  <c:v>89832.475138266105</c:v>
                </c:pt>
                <c:pt idx="1876">
                  <c:v>89845.545923162703</c:v>
                </c:pt>
                <c:pt idx="1877">
                  <c:v>89848.042544197699</c:v>
                </c:pt>
                <c:pt idx="1878">
                  <c:v>89877.716708112901</c:v>
                </c:pt>
                <c:pt idx="1879">
                  <c:v>89878.343829196398</c:v>
                </c:pt>
                <c:pt idx="1880">
                  <c:v>89880.078436700103</c:v>
                </c:pt>
                <c:pt idx="1881">
                  <c:v>89881.001980987101</c:v>
                </c:pt>
                <c:pt idx="1882">
                  <c:v>89994.858588471703</c:v>
                </c:pt>
                <c:pt idx="1883">
                  <c:v>90056.351946148294</c:v>
                </c:pt>
                <c:pt idx="1884">
                  <c:v>90070.031537435905</c:v>
                </c:pt>
                <c:pt idx="1885">
                  <c:v>90092.656929919802</c:v>
                </c:pt>
                <c:pt idx="1886">
                  <c:v>90100.870256633003</c:v>
                </c:pt>
                <c:pt idx="1887">
                  <c:v>90106.646283583701</c:v>
                </c:pt>
                <c:pt idx="1888">
                  <c:v>90111.836588510996</c:v>
                </c:pt>
                <c:pt idx="1889">
                  <c:v>90134.443603194697</c:v>
                </c:pt>
                <c:pt idx="1890">
                  <c:v>90151.098056257295</c:v>
                </c:pt>
                <c:pt idx="1891">
                  <c:v>90169.311382968895</c:v>
                </c:pt>
                <c:pt idx="1892">
                  <c:v>90206.574642385807</c:v>
                </c:pt>
                <c:pt idx="1893">
                  <c:v>90229.363448723103</c:v>
                </c:pt>
                <c:pt idx="1894">
                  <c:v>90267.485803604504</c:v>
                </c:pt>
                <c:pt idx="1895">
                  <c:v>90324.274131478</c:v>
                </c:pt>
                <c:pt idx="1896">
                  <c:v>90338.467560414603</c:v>
                </c:pt>
                <c:pt idx="1897">
                  <c:v>90355.8799675193</c:v>
                </c:pt>
                <c:pt idx="1898">
                  <c:v>90403.234198818798</c:v>
                </c:pt>
                <c:pt idx="1899">
                  <c:v>90421.585307736401</c:v>
                </c:pt>
                <c:pt idx="1900">
                  <c:v>90503.456895056297</c:v>
                </c:pt>
                <c:pt idx="1901">
                  <c:v>90514.459028125304</c:v>
                </c:pt>
                <c:pt idx="1902">
                  <c:v>90541.955413724994</c:v>
                </c:pt>
                <c:pt idx="1903">
                  <c:v>90562.504698795194</c:v>
                </c:pt>
                <c:pt idx="1904">
                  <c:v>90562.763174653694</c:v>
                </c:pt>
                <c:pt idx="1905">
                  <c:v>90564.016610082195</c:v>
                </c:pt>
                <c:pt idx="1906">
                  <c:v>90565.469239015598</c:v>
                </c:pt>
                <c:pt idx="1907">
                  <c:v>90567.828056231796</c:v>
                </c:pt>
                <c:pt idx="1908">
                  <c:v>90569.246997227194</c:v>
                </c:pt>
                <c:pt idx="1909">
                  <c:v>90572.282002581196</c:v>
                </c:pt>
                <c:pt idx="1910">
                  <c:v>90588.734318411894</c:v>
                </c:pt>
                <c:pt idx="1911">
                  <c:v>90603.656162400497</c:v>
                </c:pt>
                <c:pt idx="1912">
                  <c:v>90615.023124800995</c:v>
                </c:pt>
                <c:pt idx="1913">
                  <c:v>90616.102663757003</c:v>
                </c:pt>
                <c:pt idx="1914">
                  <c:v>90628.599284790893</c:v>
                </c:pt>
                <c:pt idx="1915">
                  <c:v>90812.327988936304</c:v>
                </c:pt>
                <c:pt idx="1916">
                  <c:v>90826.129249910795</c:v>
                </c:pt>
                <c:pt idx="1917">
                  <c:v>90826.908686741997</c:v>
                </c:pt>
                <c:pt idx="1918">
                  <c:v>90832.051076468502</c:v>
                </c:pt>
                <c:pt idx="1919">
                  <c:v>90840.5882780299</c:v>
                </c:pt>
                <c:pt idx="1920">
                  <c:v>90879.808841198304</c:v>
                </c:pt>
                <c:pt idx="1921">
                  <c:v>90892.393329105296</c:v>
                </c:pt>
                <c:pt idx="1922">
                  <c:v>90977.131382979496</c:v>
                </c:pt>
                <c:pt idx="1923">
                  <c:v>90993.080546790297</c:v>
                </c:pt>
                <c:pt idx="1924">
                  <c:v>90999.920189317098</c:v>
                </c:pt>
                <c:pt idx="1925">
                  <c:v>91020.137803746795</c:v>
                </c:pt>
                <c:pt idx="1926">
                  <c:v>91020.137803746795</c:v>
                </c:pt>
                <c:pt idx="1927">
                  <c:v>91020.137803746795</c:v>
                </c:pt>
                <c:pt idx="1928">
                  <c:v>91020.137803746795</c:v>
                </c:pt>
                <c:pt idx="1929">
                  <c:v>91021.6547968511</c:v>
                </c:pt>
                <c:pt idx="1930">
                  <c:v>91049.903083303405</c:v>
                </c:pt>
                <c:pt idx="1931">
                  <c:v>91062.550685174007</c:v>
                </c:pt>
                <c:pt idx="1932">
                  <c:v>91140.922343952698</c:v>
                </c:pt>
                <c:pt idx="1933">
                  <c:v>91162.788806343597</c:v>
                </c:pt>
                <c:pt idx="1934">
                  <c:v>91173.790939412604</c:v>
                </c:pt>
                <c:pt idx="1935">
                  <c:v>91202.142048317706</c:v>
                </c:pt>
                <c:pt idx="1936">
                  <c:v>91219.024300989404</c:v>
                </c:pt>
                <c:pt idx="1937">
                  <c:v>91274.013635650204</c:v>
                </c:pt>
                <c:pt idx="1938">
                  <c:v>91275.958241899498</c:v>
                </c:pt>
                <c:pt idx="1939">
                  <c:v>91304.124983773305</c:v>
                </c:pt>
                <c:pt idx="1940">
                  <c:v>91330.054064181793</c:v>
                </c:pt>
                <c:pt idx="1941">
                  <c:v>91333.319915247994</c:v>
                </c:pt>
                <c:pt idx="1942">
                  <c:v>91339.803737821494</c:v>
                </c:pt>
                <c:pt idx="1943">
                  <c:v>91341.732632800893</c:v>
                </c:pt>
                <c:pt idx="1944">
                  <c:v>91348.384796826096</c:v>
                </c:pt>
                <c:pt idx="1945">
                  <c:v>91429.024301007797</c:v>
                </c:pt>
                <c:pt idx="1946">
                  <c:v>91430.810995833905</c:v>
                </c:pt>
                <c:pt idx="1947">
                  <c:v>91459.979374937204</c:v>
                </c:pt>
                <c:pt idx="1948">
                  <c:v>91490.610618180101</c:v>
                </c:pt>
                <c:pt idx="1949">
                  <c:v>91511.336025343699</c:v>
                </c:pt>
                <c:pt idx="1950">
                  <c:v>91514.180023939494</c:v>
                </c:pt>
                <c:pt idx="1951">
                  <c:v>91518.050752469499</c:v>
                </c:pt>
                <c:pt idx="1952">
                  <c:v>91518.526196206294</c:v>
                </c:pt>
                <c:pt idx="1953">
                  <c:v>91521.924477025197</c:v>
                </c:pt>
                <c:pt idx="1954">
                  <c:v>91522.454631464701</c:v>
                </c:pt>
                <c:pt idx="1955">
                  <c:v>91580.137803746999</c:v>
                </c:pt>
                <c:pt idx="1956">
                  <c:v>91580.137803749094</c:v>
                </c:pt>
                <c:pt idx="1957">
                  <c:v>91580.137803749094</c:v>
                </c:pt>
                <c:pt idx="1958">
                  <c:v>91580.137803749094</c:v>
                </c:pt>
                <c:pt idx="1959">
                  <c:v>91582.884729530604</c:v>
                </c:pt>
                <c:pt idx="1960">
                  <c:v>91590.137803745602</c:v>
                </c:pt>
                <c:pt idx="1961">
                  <c:v>91590.137803745602</c:v>
                </c:pt>
                <c:pt idx="1962">
                  <c:v>91590.137803745602</c:v>
                </c:pt>
                <c:pt idx="1963">
                  <c:v>91590.137803746999</c:v>
                </c:pt>
                <c:pt idx="1964">
                  <c:v>91590.137803747406</c:v>
                </c:pt>
                <c:pt idx="1965">
                  <c:v>91590.137803747406</c:v>
                </c:pt>
                <c:pt idx="1966">
                  <c:v>91590.137803749094</c:v>
                </c:pt>
                <c:pt idx="1967">
                  <c:v>91590.137803749094</c:v>
                </c:pt>
                <c:pt idx="1968">
                  <c:v>91590.137803749094</c:v>
                </c:pt>
                <c:pt idx="1969">
                  <c:v>91596.685990504498</c:v>
                </c:pt>
                <c:pt idx="1970">
                  <c:v>91625.823790092196</c:v>
                </c:pt>
                <c:pt idx="1971">
                  <c:v>91650.365581792299</c:v>
                </c:pt>
                <c:pt idx="1972">
                  <c:v>91652.4281758344</c:v>
                </c:pt>
                <c:pt idx="1973">
                  <c:v>91653.624459417697</c:v>
                </c:pt>
                <c:pt idx="1974">
                  <c:v>91666.620873540596</c:v>
                </c:pt>
                <c:pt idx="1975">
                  <c:v>91698.657595412296</c:v>
                </c:pt>
                <c:pt idx="1976">
                  <c:v>91731.204300989601</c:v>
                </c:pt>
                <c:pt idx="1977">
                  <c:v>91732.990974276094</c:v>
                </c:pt>
                <c:pt idx="1978">
                  <c:v>91764.777647551295</c:v>
                </c:pt>
                <c:pt idx="1979">
                  <c:v>91781.432100613602</c:v>
                </c:pt>
                <c:pt idx="1980">
                  <c:v>91799.645427325493</c:v>
                </c:pt>
                <c:pt idx="1981">
                  <c:v>91802.211537444804</c:v>
                </c:pt>
                <c:pt idx="1982">
                  <c:v>91802.458912504298</c:v>
                </c:pt>
                <c:pt idx="1983">
                  <c:v>91843.107425768394</c:v>
                </c:pt>
                <c:pt idx="1984">
                  <c:v>91891.621284681998</c:v>
                </c:pt>
                <c:pt idx="1985">
                  <c:v>91892.773003876195</c:v>
                </c:pt>
                <c:pt idx="1986">
                  <c:v>91907.819847960403</c:v>
                </c:pt>
                <c:pt idx="1987">
                  <c:v>91933.345546937504</c:v>
                </c:pt>
                <c:pt idx="1988">
                  <c:v>91972.698788912006</c:v>
                </c:pt>
                <c:pt idx="1989">
                  <c:v>91978.801604770502</c:v>
                </c:pt>
                <c:pt idx="1990">
                  <c:v>91989.581041583704</c:v>
                </c:pt>
                <c:pt idx="1991">
                  <c:v>91994.068675820701</c:v>
                </c:pt>
                <c:pt idx="1992">
                  <c:v>91996.214011875898</c:v>
                </c:pt>
                <c:pt idx="1993">
                  <c:v>92061.9193520923</c:v>
                </c:pt>
                <c:pt idx="1994">
                  <c:v>92084.681724366994</c:v>
                </c:pt>
                <c:pt idx="1995">
                  <c:v>92114.972547030295</c:v>
                </c:pt>
                <c:pt idx="1996">
                  <c:v>92144.793072481698</c:v>
                </c:pt>
                <c:pt idx="1997">
                  <c:v>92199.581041601006</c:v>
                </c:pt>
                <c:pt idx="1998">
                  <c:v>92246.436708113601</c:v>
                </c:pt>
                <c:pt idx="1999">
                  <c:v>92258.933329146806</c:v>
                </c:pt>
                <c:pt idx="2000">
                  <c:v>92284.361898993098</c:v>
                </c:pt>
                <c:pt idx="2001">
                  <c:v>92288.607493063901</c:v>
                </c:pt>
                <c:pt idx="2002">
                  <c:v>92291.892765937999</c:v>
                </c:pt>
                <c:pt idx="2003">
                  <c:v>92322.586486384695</c:v>
                </c:pt>
                <c:pt idx="2004">
                  <c:v>92348.379869267097</c:v>
                </c:pt>
                <c:pt idx="2005">
                  <c:v>92406.380530686496</c:v>
                </c:pt>
                <c:pt idx="2006">
                  <c:v>92457.242731098304</c:v>
                </c:pt>
                <c:pt idx="2007">
                  <c:v>92470.922322386396</c:v>
                </c:pt>
                <c:pt idx="2008">
                  <c:v>92501.761041583901</c:v>
                </c:pt>
                <c:pt idx="2009">
                  <c:v>92503.547714869797</c:v>
                </c:pt>
                <c:pt idx="2010">
                  <c:v>92522.727373461894</c:v>
                </c:pt>
                <c:pt idx="2011">
                  <c:v>92535.334388145697</c:v>
                </c:pt>
                <c:pt idx="2012">
                  <c:v>92539.101867930905</c:v>
                </c:pt>
                <c:pt idx="2013">
                  <c:v>92561.988841207305</c:v>
                </c:pt>
                <c:pt idx="2014">
                  <c:v>92580.202167919793</c:v>
                </c:pt>
                <c:pt idx="2015">
                  <c:v>92599.601417858605</c:v>
                </c:pt>
                <c:pt idx="2016">
                  <c:v>92607.465427335803</c:v>
                </c:pt>
                <c:pt idx="2017">
                  <c:v>92630.254233673506</c:v>
                </c:pt>
                <c:pt idx="2018">
                  <c:v>92658.208108538296</c:v>
                </c:pt>
                <c:pt idx="2019">
                  <c:v>92678.376588553598</c:v>
                </c:pt>
                <c:pt idx="2020">
                  <c:v>92687.2454313333</c:v>
                </c:pt>
                <c:pt idx="2021">
                  <c:v>92729.241857495595</c:v>
                </c:pt>
                <c:pt idx="2022">
                  <c:v>92749.358345363697</c:v>
                </c:pt>
                <c:pt idx="2023">
                  <c:v>92766.770752470198</c:v>
                </c:pt>
                <c:pt idx="2024">
                  <c:v>92801.223522744098</c:v>
                </c:pt>
                <c:pt idx="2025">
                  <c:v>92802.958130248095</c:v>
                </c:pt>
                <c:pt idx="2026">
                  <c:v>92804.124983768997</c:v>
                </c:pt>
                <c:pt idx="2027">
                  <c:v>92818.764662536298</c:v>
                </c:pt>
                <c:pt idx="2028">
                  <c:v>92832.476092685407</c:v>
                </c:pt>
                <c:pt idx="2029">
                  <c:v>92892.273772705797</c:v>
                </c:pt>
                <c:pt idx="2030">
                  <c:v>92904.347680006496</c:v>
                </c:pt>
                <c:pt idx="2031">
                  <c:v>92915.349813075503</c:v>
                </c:pt>
                <c:pt idx="2032">
                  <c:v>92917.738282019607</c:v>
                </c:pt>
                <c:pt idx="2033">
                  <c:v>92963.653959604606</c:v>
                </c:pt>
                <c:pt idx="2034">
                  <c:v>92970.137782178106</c:v>
                </c:pt>
                <c:pt idx="2035">
                  <c:v>92978.718841182694</c:v>
                </c:pt>
                <c:pt idx="2036">
                  <c:v>93026.993448707901</c:v>
                </c:pt>
                <c:pt idx="2037">
                  <c:v>93029.525977131605</c:v>
                </c:pt>
                <c:pt idx="2038">
                  <c:v>93036.811639768697</c:v>
                </c:pt>
                <c:pt idx="2039">
                  <c:v>93078.845666530702</c:v>
                </c:pt>
                <c:pt idx="2040">
                  <c:v>93093.767510519203</c:v>
                </c:pt>
                <c:pt idx="2041">
                  <c:v>93103.143226977903</c:v>
                </c:pt>
                <c:pt idx="2042">
                  <c:v>93133.215333281507</c:v>
                </c:pt>
                <c:pt idx="2043">
                  <c:v>93213.218773887202</c:v>
                </c:pt>
                <c:pt idx="2044">
                  <c:v>93227.020034860805</c:v>
                </c:pt>
                <c:pt idx="2045">
                  <c:v>93237.799471691993</c:v>
                </c:pt>
                <c:pt idx="2046">
                  <c:v>93251.479062980405</c:v>
                </c:pt>
                <c:pt idx="2047">
                  <c:v>93280.699626148795</c:v>
                </c:pt>
                <c:pt idx="2048">
                  <c:v>93293.284114056194</c:v>
                </c:pt>
                <c:pt idx="2049">
                  <c:v>93378.022167929506</c:v>
                </c:pt>
                <c:pt idx="2050">
                  <c:v>93400.810974267602</c:v>
                </c:pt>
                <c:pt idx="2051">
                  <c:v>93432.545581801096</c:v>
                </c:pt>
                <c:pt idx="2052">
                  <c:v>93443.126591386594</c:v>
                </c:pt>
                <c:pt idx="2053">
                  <c:v>93464.835107272796</c:v>
                </c:pt>
                <c:pt idx="2054">
                  <c:v>93473.441470124904</c:v>
                </c:pt>
                <c:pt idx="2055">
                  <c:v>93485.161696128998</c:v>
                </c:pt>
                <c:pt idx="2056">
                  <c:v>93485.3843923432</c:v>
                </c:pt>
                <c:pt idx="2057">
                  <c:v>93486.896303630201</c:v>
                </c:pt>
                <c:pt idx="2058">
                  <c:v>93488.3489325634</c:v>
                </c:pt>
                <c:pt idx="2059">
                  <c:v>93563.679591293898</c:v>
                </c:pt>
                <c:pt idx="2060">
                  <c:v>93574.681724362905</c:v>
                </c:pt>
                <c:pt idx="2061">
                  <c:v>93603.032833268604</c:v>
                </c:pt>
                <c:pt idx="2062">
                  <c:v>93619.915085940302</c:v>
                </c:pt>
                <c:pt idx="2063">
                  <c:v>93662.830513298904</c:v>
                </c:pt>
                <c:pt idx="2064">
                  <c:v>93674.904420600404</c:v>
                </c:pt>
                <c:pt idx="2065">
                  <c:v>93712.650872072205</c:v>
                </c:pt>
                <c:pt idx="2066">
                  <c:v>93715.0157687233</c:v>
                </c:pt>
                <c:pt idx="2067">
                  <c:v>93734.210700198993</c:v>
                </c:pt>
                <c:pt idx="2068">
                  <c:v>93749.275581777096</c:v>
                </c:pt>
                <c:pt idx="2069">
                  <c:v>93750.694522772406</c:v>
                </c:pt>
                <c:pt idx="2070">
                  <c:v>93829.915085956905</c:v>
                </c:pt>
                <c:pt idx="2071">
                  <c:v>93915.960240338201</c:v>
                </c:pt>
                <c:pt idx="2072">
                  <c:v>93918.941537420498</c:v>
                </c:pt>
                <c:pt idx="2073">
                  <c:v>93922.226810294596</c:v>
                </c:pt>
                <c:pt idx="2074">
                  <c:v>93923.017497294699</c:v>
                </c:pt>
                <c:pt idx="2075">
                  <c:v>93923.017497294699</c:v>
                </c:pt>
                <c:pt idx="2076">
                  <c:v>93923.017497294699</c:v>
                </c:pt>
                <c:pt idx="2077">
                  <c:v>93923.017497294699</c:v>
                </c:pt>
                <c:pt idx="2078">
                  <c:v>93953.700921981799</c:v>
                </c:pt>
                <c:pt idx="2079">
                  <c:v>93958.754545632197</c:v>
                </c:pt>
                <c:pt idx="2080">
                  <c:v>93979.123646473003</c:v>
                </c:pt>
                <c:pt idx="2081">
                  <c:v>93993.775514481502</c:v>
                </c:pt>
                <c:pt idx="2082">
                  <c:v>94007.576775454494</c:v>
                </c:pt>
                <c:pt idx="2083">
                  <c:v>94036.714575043094</c:v>
                </c:pt>
                <c:pt idx="2084">
                  <c:v>94061.256366742804</c:v>
                </c:pt>
                <c:pt idx="2085">
                  <c:v>94063.3189607854</c:v>
                </c:pt>
                <c:pt idx="2086">
                  <c:v>94063.802037500602</c:v>
                </c:pt>
                <c:pt idx="2087">
                  <c:v>94132.095085940498</c:v>
                </c:pt>
                <c:pt idx="2088">
                  <c:v>94133.881759226002</c:v>
                </c:pt>
                <c:pt idx="2089">
                  <c:v>94175.668432502294</c:v>
                </c:pt>
                <c:pt idx="2090">
                  <c:v>94188.837935447402</c:v>
                </c:pt>
                <c:pt idx="2091">
                  <c:v>94192.322885563597</c:v>
                </c:pt>
                <c:pt idx="2092">
                  <c:v>94203.1023223948</c:v>
                </c:pt>
                <c:pt idx="2093">
                  <c:v>94210.536212276405</c:v>
                </c:pt>
                <c:pt idx="2094">
                  <c:v>94243.998210719306</c:v>
                </c:pt>
                <c:pt idx="2095">
                  <c:v>94254.612326348899</c:v>
                </c:pt>
                <c:pt idx="2096">
                  <c:v>94263.361495775607</c:v>
                </c:pt>
                <c:pt idx="2097">
                  <c:v>94308.710632909497</c:v>
                </c:pt>
                <c:pt idx="2098">
                  <c:v>94334.236331887805</c:v>
                </c:pt>
                <c:pt idx="2099">
                  <c:v>94353.690689381794</c:v>
                </c:pt>
                <c:pt idx="2100">
                  <c:v>94379.692389719596</c:v>
                </c:pt>
                <c:pt idx="2101">
                  <c:v>94397.104796826796</c:v>
                </c:pt>
                <c:pt idx="2102">
                  <c:v>94398.580631687699</c:v>
                </c:pt>
                <c:pt idx="2103">
                  <c:v>94400.471826534704</c:v>
                </c:pt>
                <c:pt idx="2104">
                  <c:v>94416.999710887205</c:v>
                </c:pt>
                <c:pt idx="2105">
                  <c:v>94431.921554875502</c:v>
                </c:pt>
                <c:pt idx="2106">
                  <c:v>94437.0597174875</c:v>
                </c:pt>
                <c:pt idx="2107">
                  <c:v>94441.405889754096</c:v>
                </c:pt>
                <c:pt idx="2108">
                  <c:v>94444.804170573101</c:v>
                </c:pt>
                <c:pt idx="2109">
                  <c:v>94445.334325012707</c:v>
                </c:pt>
                <c:pt idx="2110">
                  <c:v>94462.810137041306</c:v>
                </c:pt>
                <c:pt idx="2111">
                  <c:v>94485.572509317004</c:v>
                </c:pt>
                <c:pt idx="2112">
                  <c:v>94503.017497294903</c:v>
                </c:pt>
                <c:pt idx="2113">
                  <c:v>94503.0174972971</c:v>
                </c:pt>
                <c:pt idx="2114">
                  <c:v>94503.0174972971</c:v>
                </c:pt>
                <c:pt idx="2115">
                  <c:v>94503.0174972971</c:v>
                </c:pt>
                <c:pt idx="2116">
                  <c:v>94503.0174972971</c:v>
                </c:pt>
                <c:pt idx="2117">
                  <c:v>94503.0174972971</c:v>
                </c:pt>
                <c:pt idx="2118">
                  <c:v>94513.017497293506</c:v>
                </c:pt>
                <c:pt idx="2119">
                  <c:v>94513.017497293506</c:v>
                </c:pt>
                <c:pt idx="2120">
                  <c:v>94513.017497293506</c:v>
                </c:pt>
                <c:pt idx="2121">
                  <c:v>94513.017497294903</c:v>
                </c:pt>
                <c:pt idx="2122">
                  <c:v>94513.017497295194</c:v>
                </c:pt>
                <c:pt idx="2123">
                  <c:v>94513.017497295194</c:v>
                </c:pt>
                <c:pt idx="2124">
                  <c:v>94513.0174972971</c:v>
                </c:pt>
                <c:pt idx="2125">
                  <c:v>94555.683857431897</c:v>
                </c:pt>
                <c:pt idx="2126">
                  <c:v>94576.504152965703</c:v>
                </c:pt>
                <c:pt idx="2127">
                  <c:v>94589.500567088297</c:v>
                </c:pt>
                <c:pt idx="2128">
                  <c:v>94610.471826549998</c:v>
                </c:pt>
                <c:pt idx="2129">
                  <c:v>94657.327493064498</c:v>
                </c:pt>
                <c:pt idx="2130">
                  <c:v>94692.783550888998</c:v>
                </c:pt>
                <c:pt idx="2131">
                  <c:v>94699.498278014798</c:v>
                </c:pt>
                <c:pt idx="2132">
                  <c:v>94718.430804775999</c:v>
                </c:pt>
                <c:pt idx="2133">
                  <c:v>94725.338606052203</c:v>
                </c:pt>
                <c:pt idx="2134">
                  <c:v>94807.271315637496</c:v>
                </c:pt>
                <c:pt idx="2135">
                  <c:v>94814.500978230004</c:v>
                </c:pt>
                <c:pt idx="2136">
                  <c:v>94815.652697424099</c:v>
                </c:pt>
                <c:pt idx="2137">
                  <c:v>94868.133516048299</c:v>
                </c:pt>
                <c:pt idx="2138">
                  <c:v>94881.813107336799</c:v>
                </c:pt>
                <c:pt idx="2139">
                  <c:v>94912.651826534799</c:v>
                </c:pt>
                <c:pt idx="2140">
                  <c:v>94914.438499819793</c:v>
                </c:pt>
                <c:pt idx="2141">
                  <c:v>94916.948369368605</c:v>
                </c:pt>
                <c:pt idx="2142">
                  <c:v>94923.618158412806</c:v>
                </c:pt>
                <c:pt idx="2143">
                  <c:v>94946.225173096595</c:v>
                </c:pt>
                <c:pt idx="2144">
                  <c:v>94962.879626157301</c:v>
                </c:pt>
                <c:pt idx="2145">
                  <c:v>94981.092952870706</c:v>
                </c:pt>
                <c:pt idx="2146">
                  <c:v>95018.356212285798</c:v>
                </c:pt>
                <c:pt idx="2147">
                  <c:v>95041.145018623996</c:v>
                </c:pt>
                <c:pt idx="2148">
                  <c:v>95089.267373502706</c:v>
                </c:pt>
                <c:pt idx="2149">
                  <c:v>95089.712765977194</c:v>
                </c:pt>
                <c:pt idx="2150">
                  <c:v>95150.249130312804</c:v>
                </c:pt>
                <c:pt idx="2151">
                  <c:v>95177.661537421096</c:v>
                </c:pt>
                <c:pt idx="2152">
                  <c:v>95215.015768719197</c:v>
                </c:pt>
                <c:pt idx="2153">
                  <c:v>95219.353205614199</c:v>
                </c:pt>
                <c:pt idx="2154">
                  <c:v>95243.3668776345</c:v>
                </c:pt>
                <c:pt idx="2155">
                  <c:v>95271.259562815001</c:v>
                </c:pt>
                <c:pt idx="2156">
                  <c:v>95315.238464956798</c:v>
                </c:pt>
                <c:pt idx="2157">
                  <c:v>95318.876010654902</c:v>
                </c:pt>
                <c:pt idx="2158">
                  <c:v>95326.240598025805</c:v>
                </c:pt>
                <c:pt idx="2159">
                  <c:v>95374.544744555606</c:v>
                </c:pt>
                <c:pt idx="2160">
                  <c:v>95379.609626133693</c:v>
                </c:pt>
                <c:pt idx="2161">
                  <c:v>95381.028567129004</c:v>
                </c:pt>
                <c:pt idx="2162">
                  <c:v>95427.8842336589</c:v>
                </c:pt>
                <c:pt idx="2163">
                  <c:v>95461.981561478897</c:v>
                </c:pt>
                <c:pt idx="2164">
                  <c:v>95526.922987887607</c:v>
                </c:pt>
                <c:pt idx="2165">
                  <c:v>95593.254575096493</c:v>
                </c:pt>
                <c:pt idx="2166">
                  <c:v>95610.125124881</c:v>
                </c:pt>
                <c:pt idx="2167">
                  <c:v>95624.109558838099</c:v>
                </c:pt>
                <c:pt idx="2168">
                  <c:v>95631.099719027494</c:v>
                </c:pt>
                <c:pt idx="2169">
                  <c:v>95637.910819810801</c:v>
                </c:pt>
                <c:pt idx="2170">
                  <c:v>95638.690256642003</c:v>
                </c:pt>
                <c:pt idx="2171">
                  <c:v>95652.369847930895</c:v>
                </c:pt>
                <c:pt idx="2172">
                  <c:v>95691.590411099198</c:v>
                </c:pt>
                <c:pt idx="2173">
                  <c:v>95704.174899007194</c:v>
                </c:pt>
                <c:pt idx="2174">
                  <c:v>95715.837823795999</c:v>
                </c:pt>
                <c:pt idx="2175">
                  <c:v>95724.103216291798</c:v>
                </c:pt>
                <c:pt idx="2176">
                  <c:v>95788.912952879502</c:v>
                </c:pt>
                <c:pt idx="2177">
                  <c:v>95811.701759218005</c:v>
                </c:pt>
                <c:pt idx="2178">
                  <c:v>95833.436366751004</c:v>
                </c:pt>
                <c:pt idx="2179">
                  <c:v>95840.617975567395</c:v>
                </c:pt>
                <c:pt idx="2180">
                  <c:v>95874.332255075904</c:v>
                </c:pt>
                <c:pt idx="2181">
                  <c:v>95928.876197251404</c:v>
                </c:pt>
                <c:pt idx="2182">
                  <c:v>95943.237939505401</c:v>
                </c:pt>
                <c:pt idx="2183">
                  <c:v>95952.405670679596</c:v>
                </c:pt>
                <c:pt idx="2184">
                  <c:v>95974.570376244097</c:v>
                </c:pt>
                <c:pt idx="2185">
                  <c:v>95985.572509313104</c:v>
                </c:pt>
                <c:pt idx="2186">
                  <c:v>96030.805870891301</c:v>
                </c:pt>
                <c:pt idx="2187">
                  <c:v>96067.919405879904</c:v>
                </c:pt>
                <c:pt idx="2188">
                  <c:v>96085.795205550705</c:v>
                </c:pt>
                <c:pt idx="2189">
                  <c:v>96115.906553673296</c:v>
                </c:pt>
                <c:pt idx="2190">
                  <c:v>96145.101485149906</c:v>
                </c:pt>
                <c:pt idx="2191">
                  <c:v>96151.585307723304</c:v>
                </c:pt>
                <c:pt idx="2192">
                  <c:v>96152.941861417596</c:v>
                </c:pt>
                <c:pt idx="2193">
                  <c:v>96160.166366727994</c:v>
                </c:pt>
                <c:pt idx="2194">
                  <c:v>96240.805870905897</c:v>
                </c:pt>
                <c:pt idx="2195">
                  <c:v>96300.158158451697</c:v>
                </c:pt>
                <c:pt idx="2196">
                  <c:v>96329.832322371396</c:v>
                </c:pt>
                <c:pt idx="2197">
                  <c:v>96333.117595245596</c:v>
                </c:pt>
                <c:pt idx="2198">
                  <c:v>96363.811315689702</c:v>
                </c:pt>
                <c:pt idx="2199">
                  <c:v>96387.714800820599</c:v>
                </c:pt>
                <c:pt idx="2200">
                  <c:v>96394.666299432502</c:v>
                </c:pt>
                <c:pt idx="2201">
                  <c:v>96408.041389676699</c:v>
                </c:pt>
                <c:pt idx="2202">
                  <c:v>96408.264085891104</c:v>
                </c:pt>
                <c:pt idx="2203">
                  <c:v>96408.467560404504</c:v>
                </c:pt>
                <c:pt idx="2204">
                  <c:v>96409.775997178105</c:v>
                </c:pt>
                <c:pt idx="2205">
                  <c:v>96411.228626111202</c:v>
                </c:pt>
                <c:pt idx="2206">
                  <c:v>96437.605359994093</c:v>
                </c:pt>
                <c:pt idx="2207">
                  <c:v>96443.812270100694</c:v>
                </c:pt>
                <c:pt idx="2208">
                  <c:v>96462.147151693294</c:v>
                </c:pt>
                <c:pt idx="2209">
                  <c:v>96542.985870891396</c:v>
                </c:pt>
                <c:pt idx="2210">
                  <c:v>96544.772544175998</c:v>
                </c:pt>
                <c:pt idx="2211">
                  <c:v>96553.430308904193</c:v>
                </c:pt>
                <c:pt idx="2212">
                  <c:v>96576.559217453207</c:v>
                </c:pt>
                <c:pt idx="2213">
                  <c:v>96593.213670513505</c:v>
                </c:pt>
                <c:pt idx="2214">
                  <c:v>96611.426997227303</c:v>
                </c:pt>
                <c:pt idx="2215">
                  <c:v>96613.993107344795</c:v>
                </c:pt>
                <c:pt idx="2216">
                  <c:v>96647.030055011099</c:v>
                </c:pt>
                <c:pt idx="2217">
                  <c:v>96654.888995670204</c:v>
                </c:pt>
                <c:pt idx="2218">
                  <c:v>96745.127116838004</c:v>
                </c:pt>
                <c:pt idx="2219">
                  <c:v>96790.583174668704</c:v>
                </c:pt>
                <c:pt idx="2220">
                  <c:v>96801.362611485602</c:v>
                </c:pt>
                <c:pt idx="2221">
                  <c:v>96807.995581777694</c:v>
                </c:pt>
                <c:pt idx="2222">
                  <c:v>96825.897190842603</c:v>
                </c:pt>
                <c:pt idx="2223">
                  <c:v>96825.897190842603</c:v>
                </c:pt>
                <c:pt idx="2224">
                  <c:v>96825.897190842603</c:v>
                </c:pt>
                <c:pt idx="2225">
                  <c:v>96825.897190842603</c:v>
                </c:pt>
                <c:pt idx="2226">
                  <c:v>96838.839933886004</c:v>
                </c:pt>
                <c:pt idx="2227">
                  <c:v>96855.077032243993</c:v>
                </c:pt>
                <c:pt idx="2228">
                  <c:v>96873.700921990399</c:v>
                </c:pt>
                <c:pt idx="2229">
                  <c:v>96888.691979806405</c:v>
                </c:pt>
                <c:pt idx="2230">
                  <c:v>96896.463294267</c:v>
                </c:pt>
                <c:pt idx="2231">
                  <c:v>96907.111059005998</c:v>
                </c:pt>
                <c:pt idx="2232">
                  <c:v>96907.588792975905</c:v>
                </c:pt>
                <c:pt idx="2233">
                  <c:v>96922.032902994295</c:v>
                </c:pt>
                <c:pt idx="2234">
                  <c:v>96933.498602010703</c:v>
                </c:pt>
                <c:pt idx="2235">
                  <c:v>96956.574642382096</c:v>
                </c:pt>
                <c:pt idx="2236">
                  <c:v>96986.681731048506</c:v>
                </c:pt>
                <c:pt idx="2237">
                  <c:v>97011.362611499106</c:v>
                </c:pt>
                <c:pt idx="2238">
                  <c:v>97068.218278015498</c:v>
                </c:pt>
                <c:pt idx="2239">
                  <c:v>97100.389062965696</c:v>
                </c:pt>
                <c:pt idx="2240">
                  <c:v>97103.674335839896</c:v>
                </c:pt>
                <c:pt idx="2241">
                  <c:v>97111.717628995393</c:v>
                </c:pt>
                <c:pt idx="2242">
                  <c:v>97149.490069739899</c:v>
                </c:pt>
                <c:pt idx="2243">
                  <c:v>97177.492019896803</c:v>
                </c:pt>
                <c:pt idx="2244">
                  <c:v>97214.369010694994</c:v>
                </c:pt>
                <c:pt idx="2245">
                  <c:v>97214.369010702198</c:v>
                </c:pt>
                <c:pt idx="2246">
                  <c:v>97218.162100588394</c:v>
                </c:pt>
                <c:pt idx="2247">
                  <c:v>97269.024300998295</c:v>
                </c:pt>
                <c:pt idx="2248">
                  <c:v>97271.391983861802</c:v>
                </c:pt>
                <c:pt idx="2249">
                  <c:v>97276.570382929698</c:v>
                </c:pt>
                <c:pt idx="2250">
                  <c:v>97292.703892287303</c:v>
                </c:pt>
                <c:pt idx="2251">
                  <c:v>97313.542611485798</c:v>
                </c:pt>
                <c:pt idx="2252">
                  <c:v>97315.329284769803</c:v>
                </c:pt>
                <c:pt idx="2253">
                  <c:v>97323.987049498595</c:v>
                </c:pt>
                <c:pt idx="2254">
                  <c:v>97334.508943363704</c:v>
                </c:pt>
                <c:pt idx="2255">
                  <c:v>97357.115958047507</c:v>
                </c:pt>
                <c:pt idx="2256">
                  <c:v>97359.939411035506</c:v>
                </c:pt>
                <c:pt idx="2257">
                  <c:v>97364.285583302</c:v>
                </c:pt>
                <c:pt idx="2258">
                  <c:v>97367.683864120903</c:v>
                </c:pt>
                <c:pt idx="2259">
                  <c:v>97368.214018560699</c:v>
                </c:pt>
                <c:pt idx="2260">
                  <c:v>97373.770411107296</c:v>
                </c:pt>
                <c:pt idx="2261">
                  <c:v>97391.983737821603</c:v>
                </c:pt>
                <c:pt idx="2262">
                  <c:v>97419.246997235794</c:v>
                </c:pt>
                <c:pt idx="2263">
                  <c:v>97425.897190841293</c:v>
                </c:pt>
                <c:pt idx="2264">
                  <c:v>97425.897190842894</c:v>
                </c:pt>
                <c:pt idx="2265">
                  <c:v>97425.897190843098</c:v>
                </c:pt>
                <c:pt idx="2266">
                  <c:v>97425.897190845106</c:v>
                </c:pt>
                <c:pt idx="2267">
                  <c:v>97425.897190845106</c:v>
                </c:pt>
                <c:pt idx="2268">
                  <c:v>97425.897190845106</c:v>
                </c:pt>
                <c:pt idx="2269">
                  <c:v>97425.897190845106</c:v>
                </c:pt>
                <c:pt idx="2270">
                  <c:v>97425.897190845106</c:v>
                </c:pt>
                <c:pt idx="2271">
                  <c:v>97435.897190841293</c:v>
                </c:pt>
                <c:pt idx="2272">
                  <c:v>97435.897190841293</c:v>
                </c:pt>
                <c:pt idx="2273">
                  <c:v>97435.897190842894</c:v>
                </c:pt>
                <c:pt idx="2274">
                  <c:v>97435.897190843098</c:v>
                </c:pt>
                <c:pt idx="2275">
                  <c:v>97435.897190845106</c:v>
                </c:pt>
                <c:pt idx="2276">
                  <c:v>97442.035803574399</c:v>
                </c:pt>
                <c:pt idx="2277">
                  <c:v>97458.776884390507</c:v>
                </c:pt>
                <c:pt idx="2278">
                  <c:v>97458.776884390507</c:v>
                </c:pt>
                <c:pt idx="2279">
                  <c:v>97458.776884390507</c:v>
                </c:pt>
                <c:pt idx="2280">
                  <c:v>97458.776884390507</c:v>
                </c:pt>
                <c:pt idx="2281">
                  <c:v>97499.383846513694</c:v>
                </c:pt>
                <c:pt idx="2282">
                  <c:v>97512.380260636099</c:v>
                </c:pt>
                <c:pt idx="2283">
                  <c:v>97559.210241608002</c:v>
                </c:pt>
                <c:pt idx="2284">
                  <c:v>97561.139915261796</c:v>
                </c:pt>
                <c:pt idx="2285">
                  <c:v>97578.552322372096</c:v>
                </c:pt>
                <c:pt idx="2286">
                  <c:v>97615.906553669396</c:v>
                </c:pt>
                <c:pt idx="2287">
                  <c:v>97648.218299600005</c:v>
                </c:pt>
                <c:pt idx="2288">
                  <c:v>97716.129249906997</c:v>
                </c:pt>
                <c:pt idx="2289">
                  <c:v>97737.131382976004</c:v>
                </c:pt>
                <c:pt idx="2290">
                  <c:v>97737.380671777995</c:v>
                </c:pt>
                <c:pt idx="2291">
                  <c:v>97738.532390972105</c:v>
                </c:pt>
                <c:pt idx="2292">
                  <c:v>97790.500411084606</c:v>
                </c:pt>
                <c:pt idx="2293">
                  <c:v>97791.919352079902</c:v>
                </c:pt>
                <c:pt idx="2294">
                  <c:v>97838.775018609798</c:v>
                </c:pt>
                <c:pt idx="2295">
                  <c:v>97839.828062916597</c:v>
                </c:pt>
                <c:pt idx="2296">
                  <c:v>97930.492202807596</c:v>
                </c:pt>
                <c:pt idx="2297">
                  <c:v>98025.000343789099</c:v>
                </c:pt>
                <c:pt idx="2298">
                  <c:v>98038.801604760796</c:v>
                </c:pt>
                <c:pt idx="2299">
                  <c:v>98049.581041591999</c:v>
                </c:pt>
                <c:pt idx="2300">
                  <c:v>98063.260632881298</c:v>
                </c:pt>
                <c:pt idx="2301">
                  <c:v>98102.481196049703</c:v>
                </c:pt>
                <c:pt idx="2302">
                  <c:v>98105.065683958106</c:v>
                </c:pt>
                <c:pt idx="2303">
                  <c:v>98194.139256363007</c:v>
                </c:pt>
                <c:pt idx="2304">
                  <c:v>98199.803737829498</c:v>
                </c:pt>
                <c:pt idx="2305">
                  <c:v>98205.324181387594</c:v>
                </c:pt>
                <c:pt idx="2306">
                  <c:v>98222.592544168496</c:v>
                </c:pt>
                <c:pt idx="2307">
                  <c:v>98235.265103362501</c:v>
                </c:pt>
                <c:pt idx="2308">
                  <c:v>98244.327151701</c:v>
                </c:pt>
                <c:pt idx="2309">
                  <c:v>98250.186947350594</c:v>
                </c:pt>
                <c:pt idx="2310">
                  <c:v>98271.160291519394</c:v>
                </c:pt>
                <c:pt idx="2311">
                  <c:v>98285.223040026802</c:v>
                </c:pt>
                <c:pt idx="2312">
                  <c:v>98329.766982202404</c:v>
                </c:pt>
                <c:pt idx="2313">
                  <c:v>98349.935462214504</c:v>
                </c:pt>
                <c:pt idx="2314">
                  <c:v>98375.461161194296</c:v>
                </c:pt>
                <c:pt idx="2315">
                  <c:v>98384.861255026801</c:v>
                </c:pt>
                <c:pt idx="2316">
                  <c:v>98396.463294263303</c:v>
                </c:pt>
                <c:pt idx="2317">
                  <c:v>98431.696655842199</c:v>
                </c:pt>
                <c:pt idx="2318">
                  <c:v>98496.685990500904</c:v>
                </c:pt>
                <c:pt idx="2319">
                  <c:v>98526.797338623306</c:v>
                </c:pt>
                <c:pt idx="2320">
                  <c:v>98533.004818428701</c:v>
                </c:pt>
                <c:pt idx="2321">
                  <c:v>98561.057151678906</c:v>
                </c:pt>
                <c:pt idx="2322">
                  <c:v>98562.476092674304</c:v>
                </c:pt>
                <c:pt idx="2323">
                  <c:v>98568.030753998493</c:v>
                </c:pt>
                <c:pt idx="2324">
                  <c:v>98638.717517344005</c:v>
                </c:pt>
                <c:pt idx="2325">
                  <c:v>98646.9829098396</c:v>
                </c:pt>
                <c:pt idx="2326">
                  <c:v>98651.696655855005</c:v>
                </c:pt>
                <c:pt idx="2327">
                  <c:v>98730.723107322294</c:v>
                </c:pt>
                <c:pt idx="2328">
                  <c:v>98734.008380196494</c:v>
                </c:pt>
                <c:pt idx="2329">
                  <c:v>98763.497669115299</c:v>
                </c:pt>
                <c:pt idx="2330">
                  <c:v>98805.557084383399</c:v>
                </c:pt>
                <c:pt idx="2331">
                  <c:v>98819.3583453545</c:v>
                </c:pt>
                <c:pt idx="2332">
                  <c:v>98848.496144945006</c:v>
                </c:pt>
                <c:pt idx="2333">
                  <c:v>98863.922663808306</c:v>
                </c:pt>
                <c:pt idx="2334">
                  <c:v>98873.037936643697</c:v>
                </c:pt>
                <c:pt idx="2335">
                  <c:v>98875.285364227602</c:v>
                </c:pt>
                <c:pt idx="2336">
                  <c:v>98945.663329125993</c:v>
                </c:pt>
                <c:pt idx="2337">
                  <c:v>98953.876655842396</c:v>
                </c:pt>
                <c:pt idx="2338">
                  <c:v>98985.880921981996</c:v>
                </c:pt>
                <c:pt idx="2339">
                  <c:v>98987.450002403901</c:v>
                </c:pt>
                <c:pt idx="2340">
                  <c:v>99004.104455463501</c:v>
                </c:pt>
                <c:pt idx="2341">
                  <c:v>99014.883892294805</c:v>
                </c:pt>
                <c:pt idx="2342">
                  <c:v>99022.317782178201</c:v>
                </c:pt>
                <c:pt idx="2343">
                  <c:v>99055.779780621102</c:v>
                </c:pt>
                <c:pt idx="2344">
                  <c:v>99137.141403129703</c:v>
                </c:pt>
                <c:pt idx="2345">
                  <c:v>99156.017901788204</c:v>
                </c:pt>
                <c:pt idx="2346">
                  <c:v>99191.473959617695</c:v>
                </c:pt>
                <c:pt idx="2347">
                  <c:v>99208.886366728693</c:v>
                </c:pt>
                <c:pt idx="2348">
                  <c:v>99212.253396436499</c:v>
                </c:pt>
                <c:pt idx="2349">
                  <c:v>99297.354079216995</c:v>
                </c:pt>
                <c:pt idx="2350">
                  <c:v>99310.594494368503</c:v>
                </c:pt>
                <c:pt idx="2351">
                  <c:v>99330.921083224399</c:v>
                </c:pt>
                <c:pt idx="2352">
                  <c:v>99331.143779439095</c:v>
                </c:pt>
                <c:pt idx="2353">
                  <c:v>99332.655690726097</c:v>
                </c:pt>
                <c:pt idx="2354">
                  <c:v>99334.108319659106</c:v>
                </c:pt>
                <c:pt idx="2355">
                  <c:v>99355.188380362903</c:v>
                </c:pt>
                <c:pt idx="2356">
                  <c:v>99367.465427332296</c:v>
                </c:pt>
                <c:pt idx="2357">
                  <c:v>99422.253396448199</c:v>
                </c:pt>
                <c:pt idx="2358">
                  <c:v>99423.609950129394</c:v>
                </c:pt>
                <c:pt idx="2359">
                  <c:v>99469.109062966396</c:v>
                </c:pt>
                <c:pt idx="2360">
                  <c:v>99511.279847916594</c:v>
                </c:pt>
                <c:pt idx="2361">
                  <c:v>99514.565120790794</c:v>
                </c:pt>
                <c:pt idx="2362">
                  <c:v>99619.052885539306</c:v>
                </c:pt>
                <c:pt idx="2363">
                  <c:v>99679.915085948305</c:v>
                </c:pt>
                <c:pt idx="2364">
                  <c:v>99704.480358820801</c:v>
                </c:pt>
                <c:pt idx="2365">
                  <c:v>99714.480358813802</c:v>
                </c:pt>
                <c:pt idx="2366">
                  <c:v>99724.433396436696</c:v>
                </c:pt>
                <c:pt idx="2367">
                  <c:v>99726.220069719799</c:v>
                </c:pt>
                <c:pt idx="2368">
                  <c:v>99745.399728314704</c:v>
                </c:pt>
                <c:pt idx="2369">
                  <c:v>99758.006742997604</c:v>
                </c:pt>
                <c:pt idx="2370">
                  <c:v>99761.503331980595</c:v>
                </c:pt>
                <c:pt idx="2371">
                  <c:v>99761.719627433893</c:v>
                </c:pt>
                <c:pt idx="2372">
                  <c:v>99774.661196057306</c:v>
                </c:pt>
                <c:pt idx="2373">
                  <c:v>99792.874522772603</c:v>
                </c:pt>
                <c:pt idx="2374">
                  <c:v>99814.098397617403</c:v>
                </c:pt>
                <c:pt idx="2375">
                  <c:v>99830.137782185804</c:v>
                </c:pt>
                <c:pt idx="2376">
                  <c:v>99852.926588524904</c:v>
                </c:pt>
                <c:pt idx="2377">
                  <c:v>99909.561424596395</c:v>
                </c:pt>
                <c:pt idx="2378">
                  <c:v>99960.101026559001</c:v>
                </c:pt>
                <c:pt idx="2379">
                  <c:v>99972.030700210904</c:v>
                </c:pt>
                <c:pt idx="2380">
                  <c:v>99980.269506570403</c:v>
                </c:pt>
                <c:pt idx="2381">
                  <c:v>99989.443107322993</c:v>
                </c:pt>
                <c:pt idx="2382">
                  <c:v>100026.797338619</c:v>
                </c:pt>
                <c:pt idx="2383">
                  <c:v>100034.59732254301</c:v>
                </c:pt>
                <c:pt idx="2384">
                  <c:v>100064.36805628199</c:v>
                </c:pt>
                <c:pt idx="2385">
                  <c:v>100100.37171344399</c:v>
                </c:pt>
                <c:pt idx="2386">
                  <c:v>100123.483329118</c:v>
                </c:pt>
                <c:pt idx="2387">
                  <c:v>100127.02003485701</c:v>
                </c:pt>
                <c:pt idx="2388">
                  <c:v>100138.022167926</c:v>
                </c:pt>
                <c:pt idx="2389">
                  <c:v>100192.81013703</c:v>
                </c:pt>
                <c:pt idx="2390">
                  <c:v>100193.59467723699</c:v>
                </c:pt>
                <c:pt idx="2391">
                  <c:v>100194.16669072201</c:v>
                </c:pt>
                <c:pt idx="2392">
                  <c:v>100199.45007647701</c:v>
                </c:pt>
                <c:pt idx="2393">
                  <c:v>100201.39119603499</c:v>
                </c:pt>
                <c:pt idx="2394">
                  <c:v>100239.66580356</c:v>
                </c:pt>
                <c:pt idx="2395">
                  <c:v>100281.09371210801</c:v>
                </c:pt>
                <c:pt idx="2396">
                  <c:v>100282.819104583</c:v>
                </c:pt>
                <c:pt idx="2397">
                  <c:v>100287.165276849</c:v>
                </c:pt>
                <c:pt idx="2398">
                  <c:v>100290.56355766801</c:v>
                </c:pt>
                <c:pt idx="2399">
                  <c:v>100348.77688438899</c:v>
                </c:pt>
                <c:pt idx="2400">
                  <c:v>100348.77688439</c:v>
                </c:pt>
                <c:pt idx="2401">
                  <c:v>100348.77688439</c:v>
                </c:pt>
                <c:pt idx="2402">
                  <c:v>100348.77688439</c:v>
                </c:pt>
                <c:pt idx="2403">
                  <c:v>100348.776884393</c:v>
                </c:pt>
                <c:pt idx="2404">
                  <c:v>100348.776884393</c:v>
                </c:pt>
                <c:pt idx="2405">
                  <c:v>100348.776884393</c:v>
                </c:pt>
                <c:pt idx="2406">
                  <c:v>100348.776884393</c:v>
                </c:pt>
                <c:pt idx="2407">
                  <c:v>100348.776884393</c:v>
                </c:pt>
                <c:pt idx="2408">
                  <c:v>100358.77688438899</c:v>
                </c:pt>
                <c:pt idx="2409">
                  <c:v>100358.77688438899</c:v>
                </c:pt>
                <c:pt idx="2410">
                  <c:v>100358.77688439</c:v>
                </c:pt>
                <c:pt idx="2411">
                  <c:v>100358.776884393</c:v>
                </c:pt>
                <c:pt idx="2412">
                  <c:v>100381.656577938</c:v>
                </c:pt>
                <c:pt idx="2413">
                  <c:v>100381.656577938</c:v>
                </c:pt>
                <c:pt idx="2414">
                  <c:v>100381.656577938</c:v>
                </c:pt>
                <c:pt idx="2415">
                  <c:v>100381.656577938</c:v>
                </c:pt>
                <c:pt idx="2416">
                  <c:v>100422.263540061</c:v>
                </c:pt>
                <c:pt idx="2417">
                  <c:v>100435.259954183</c:v>
                </c:pt>
                <c:pt idx="2418">
                  <c:v>100435.89112874</c:v>
                </c:pt>
                <c:pt idx="2419">
                  <c:v>100449.69238971001</c:v>
                </c:pt>
                <c:pt idx="2420">
                  <c:v>100450.47182654199</c:v>
                </c:pt>
                <c:pt idx="2421">
                  <c:v>100465.295447485</c:v>
                </c:pt>
                <c:pt idx="2422">
                  <c:v>100485.037099408</c:v>
                </c:pt>
                <c:pt idx="2423">
                  <c:v>100485.037099414</c:v>
                </c:pt>
                <c:pt idx="2424">
                  <c:v>100503.371981</c:v>
                </c:pt>
                <c:pt idx="2425">
                  <c:v>100515.956468909</c:v>
                </c:pt>
                <c:pt idx="2426">
                  <c:v>100571.09799314701</c:v>
                </c:pt>
                <c:pt idx="2427">
                  <c:v>100600.694522779</c:v>
                </c:pt>
                <c:pt idx="2428">
                  <c:v>100616.214966338</c:v>
                </c:pt>
                <c:pt idx="2429">
                  <c:v>100655.217936651</c:v>
                </c:pt>
                <c:pt idx="2430">
                  <c:v>100660.260365325</c:v>
                </c:pt>
                <c:pt idx="2431">
                  <c:v>100661.41208451999</c:v>
                </c:pt>
                <c:pt idx="2432">
                  <c:v>100683.342424719</c:v>
                </c:pt>
                <c:pt idx="2433">
                  <c:v>100696.113824977</c:v>
                </c:pt>
                <c:pt idx="2434">
                  <c:v>100725.376451481</c:v>
                </c:pt>
                <c:pt idx="2435">
                  <c:v>100740.657767153</c:v>
                </c:pt>
                <c:pt idx="2436">
                  <c:v>100750.29829546899</c:v>
                </c:pt>
                <c:pt idx="2437">
                  <c:v>100760.826247163</c:v>
                </c:pt>
                <c:pt idx="2438">
                  <c:v>100762.70775646401</c:v>
                </c:pt>
                <c:pt idx="2439">
                  <c:v>100771.271639638</c:v>
                </c:pt>
                <c:pt idx="2440">
                  <c:v>100786.351946144</c:v>
                </c:pt>
                <c:pt idx="2441">
                  <c:v>100797.35407921299</c:v>
                </c:pt>
                <c:pt idx="2442">
                  <c:v>100842.587440793</c:v>
                </c:pt>
                <c:pt idx="2443">
                  <c:v>100897.576775451</c:v>
                </c:pt>
                <c:pt idx="2444">
                  <c:v>100937.688123573</c:v>
                </c:pt>
                <c:pt idx="2445">
                  <c:v>100971.947936629</c:v>
                </c:pt>
                <c:pt idx="2446">
                  <c:v>100973.366877625</c:v>
                </c:pt>
                <c:pt idx="2447">
                  <c:v>101024.54379009199</c:v>
                </c:pt>
                <c:pt idx="2448">
                  <c:v>101052.587440804</c:v>
                </c:pt>
                <c:pt idx="2449">
                  <c:v>101089.657376337</c:v>
                </c:pt>
                <c:pt idx="2450">
                  <c:v>101117.018949911</c:v>
                </c:pt>
                <c:pt idx="2451">
                  <c:v>101141.613892273</c:v>
                </c:pt>
                <c:pt idx="2452">
                  <c:v>101144.899165147</c:v>
                </c:pt>
                <c:pt idx="2453">
                  <c:v>101206.44786933401</c:v>
                </c:pt>
                <c:pt idx="2454">
                  <c:v>101220.249130304</c:v>
                </c:pt>
                <c:pt idx="2455">
                  <c:v>101259.386929895</c:v>
                </c:pt>
                <c:pt idx="2456">
                  <c:v>101307.74094857401</c:v>
                </c:pt>
                <c:pt idx="2457">
                  <c:v>101333.928721594</c:v>
                </c:pt>
                <c:pt idx="2458">
                  <c:v>101354.767440793</c:v>
                </c:pt>
                <c:pt idx="2459">
                  <c:v>101356.554114076</c:v>
                </c:pt>
                <c:pt idx="2460">
                  <c:v>101388.34078735299</c:v>
                </c:pt>
                <c:pt idx="2461">
                  <c:v>101414.995240413</c:v>
                </c:pt>
                <c:pt idx="2462">
                  <c:v>101425.774677244</c:v>
                </c:pt>
                <c:pt idx="2463">
                  <c:v>101433.208567129</c:v>
                </c:pt>
                <c:pt idx="2464">
                  <c:v>101455.88451197599</c:v>
                </c:pt>
                <c:pt idx="2465">
                  <c:v>101466.670565572</c:v>
                </c:pt>
                <c:pt idx="2466">
                  <c:v>101541.828380231</c:v>
                </c:pt>
                <c:pt idx="2467">
                  <c:v>101556.908686738</c:v>
                </c:pt>
                <c:pt idx="2468">
                  <c:v>101561.597210892</c:v>
                </c:pt>
                <c:pt idx="2469">
                  <c:v>101569.862603387</c:v>
                </c:pt>
                <c:pt idx="2470">
                  <c:v>101602.364744566</c:v>
                </c:pt>
                <c:pt idx="2471">
                  <c:v>101613.144181387</c:v>
                </c:pt>
                <c:pt idx="2472">
                  <c:v>101619.77715167899</c:v>
                </c:pt>
                <c:pt idx="2473">
                  <c:v>101686.377362663</c:v>
                </c:pt>
                <c:pt idx="2474">
                  <c:v>101694.70210063799</c:v>
                </c:pt>
                <c:pt idx="2475">
                  <c:v>101697.22220278801</c:v>
                </c:pt>
                <c:pt idx="2476">
                  <c:v>101705.43552950599</c:v>
                </c:pt>
                <c:pt idx="2477">
                  <c:v>101708.24486416701</c:v>
                </c:pt>
                <c:pt idx="2478">
                  <c:v>101713.817373475</c:v>
                </c:pt>
                <c:pt idx="2479">
                  <c:v>101768.356212282</c:v>
                </c:pt>
                <c:pt idx="2480">
                  <c:v>101798.165057775</c:v>
                </c:pt>
                <c:pt idx="2481">
                  <c:v>101816.660358814</c:v>
                </c:pt>
                <c:pt idx="2482">
                  <c:v>101833.144181397</c:v>
                </c:pt>
                <c:pt idx="2483">
                  <c:v>101879.999847917</c:v>
                </c:pt>
                <c:pt idx="2484">
                  <c:v>101912.170632867</c:v>
                </c:pt>
                <c:pt idx="2485">
                  <c:v>101915.45590574099</c:v>
                </c:pt>
                <c:pt idx="2486">
                  <c:v>102029.94367049</c:v>
                </c:pt>
                <c:pt idx="2487">
                  <c:v>102063.530495837</c:v>
                </c:pt>
                <c:pt idx="2488">
                  <c:v>102078.452339825</c:v>
                </c:pt>
                <c:pt idx="2489">
                  <c:v>102090.805870898</c:v>
                </c:pt>
                <c:pt idx="2490">
                  <c:v>102146.290513265</c:v>
                </c:pt>
                <c:pt idx="2491">
                  <c:v>102168.897527947</c:v>
                </c:pt>
                <c:pt idx="2492">
                  <c:v>102185.551981007</c:v>
                </c:pt>
                <c:pt idx="2493">
                  <c:v>102203.76530772301</c:v>
                </c:pt>
                <c:pt idx="2494">
                  <c:v>102231.028567135</c:v>
                </c:pt>
                <c:pt idx="2495">
                  <c:v>102233.474187916</c:v>
                </c:pt>
                <c:pt idx="2496">
                  <c:v>102253.800776772</c:v>
                </c:pt>
                <c:pt idx="2497">
                  <c:v>102254.023472987</c:v>
                </c:pt>
                <c:pt idx="2498">
                  <c:v>102255.535384274</c:v>
                </c:pt>
                <c:pt idx="2499">
                  <c:v>102256.98801320601</c:v>
                </c:pt>
                <c:pt idx="2500">
                  <c:v>102370.991811509</c:v>
                </c:pt>
                <c:pt idx="2501">
                  <c:v>102372.92148516</c:v>
                </c:pt>
                <c:pt idx="2502">
                  <c:v>102390.333892273</c:v>
                </c:pt>
                <c:pt idx="2503">
                  <c:v>102427.68812356899</c:v>
                </c:pt>
                <c:pt idx="2504">
                  <c:v>102465.258841231</c:v>
                </c:pt>
                <c:pt idx="2505">
                  <c:v>102527.910819807</c:v>
                </c:pt>
                <c:pt idx="2506">
                  <c:v>102548.91295287599</c:v>
                </c:pt>
                <c:pt idx="2507">
                  <c:v>102602.28198098599</c:v>
                </c:pt>
                <c:pt idx="2508">
                  <c:v>102650.556588511</c:v>
                </c:pt>
                <c:pt idx="2509">
                  <c:v>102654.877834449</c:v>
                </c:pt>
                <c:pt idx="2510">
                  <c:v>102683.706025356</c:v>
                </c:pt>
                <c:pt idx="2511">
                  <c:v>102684.599320981</c:v>
                </c:pt>
                <c:pt idx="2512">
                  <c:v>102694.278038841</c:v>
                </c:pt>
                <c:pt idx="2513">
                  <c:v>102821.0489434</c:v>
                </c:pt>
                <c:pt idx="2514">
                  <c:v>102832.44111814399</c:v>
                </c:pt>
                <c:pt idx="2515">
                  <c:v>102846.78191369001</c:v>
                </c:pt>
                <c:pt idx="2516">
                  <c:v>102860.58317466</c:v>
                </c:pt>
                <c:pt idx="2517">
                  <c:v>102861.362611492</c:v>
                </c:pt>
                <c:pt idx="2518">
                  <c:v>102916.847253859</c:v>
                </c:pt>
                <c:pt idx="2519">
                  <c:v>102957.477016091</c:v>
                </c:pt>
                <c:pt idx="2520">
                  <c:v>102965.40679560399</c:v>
                </c:pt>
                <c:pt idx="2521">
                  <c:v>102975.148447527</c:v>
                </c:pt>
                <c:pt idx="2522">
                  <c:v>102975.148447532</c:v>
                </c:pt>
                <c:pt idx="2523">
                  <c:v>103011.58530772899</c:v>
                </c:pt>
                <c:pt idx="2524">
                  <c:v>103023.251406992</c:v>
                </c:pt>
                <c:pt idx="2525">
                  <c:v>103033.589573862</c:v>
                </c:pt>
                <c:pt idx="2526">
                  <c:v>103056.10872160101</c:v>
                </c:pt>
                <c:pt idx="2527">
                  <c:v>103097.004609928</c:v>
                </c:pt>
                <c:pt idx="2528">
                  <c:v>103122.329770025</c:v>
                </c:pt>
                <c:pt idx="2529">
                  <c:v>103141.548552104</c:v>
                </c:pt>
                <c:pt idx="2530">
                  <c:v>103173.45377283799</c:v>
                </c:pt>
                <c:pt idx="2531">
                  <c:v>103187.242731094</c:v>
                </c:pt>
                <c:pt idx="2532">
                  <c:v>103203.973405656</c:v>
                </c:pt>
                <c:pt idx="2533">
                  <c:v>103205.69879813099</c:v>
                </c:pt>
                <c:pt idx="2534">
                  <c:v>103208.244864163</c:v>
                </c:pt>
                <c:pt idx="2535">
                  <c:v>103210.04497039699</c:v>
                </c:pt>
                <c:pt idx="2536">
                  <c:v>103213.443251216</c:v>
                </c:pt>
                <c:pt idx="2537">
                  <c:v>103253.47822574399</c:v>
                </c:pt>
                <c:pt idx="2538">
                  <c:v>103271.656577937</c:v>
                </c:pt>
                <c:pt idx="2539">
                  <c:v>103271.656577937</c:v>
                </c:pt>
                <c:pt idx="2540">
                  <c:v>103271.656577938</c:v>
                </c:pt>
                <c:pt idx="2541">
                  <c:v>103271.656577938</c:v>
                </c:pt>
                <c:pt idx="2542">
                  <c:v>103271.656577938</c:v>
                </c:pt>
                <c:pt idx="2543">
                  <c:v>103271.656577941</c:v>
                </c:pt>
                <c:pt idx="2544">
                  <c:v>103271.656577941</c:v>
                </c:pt>
                <c:pt idx="2545">
                  <c:v>103271.656577941</c:v>
                </c:pt>
                <c:pt idx="2546">
                  <c:v>103271.656577941</c:v>
                </c:pt>
                <c:pt idx="2547">
                  <c:v>103271.656577941</c:v>
                </c:pt>
                <c:pt idx="2548">
                  <c:v>103271.656577941</c:v>
                </c:pt>
                <c:pt idx="2549">
                  <c:v>103281.656577937</c:v>
                </c:pt>
                <c:pt idx="2550">
                  <c:v>103281.656577938</c:v>
                </c:pt>
                <c:pt idx="2551">
                  <c:v>103304.53627148599</c:v>
                </c:pt>
                <c:pt idx="2552">
                  <c:v>103304.53627148599</c:v>
                </c:pt>
                <c:pt idx="2553">
                  <c:v>103304.53627148599</c:v>
                </c:pt>
                <c:pt idx="2554">
                  <c:v>103304.53627148599</c:v>
                </c:pt>
                <c:pt idx="2555">
                  <c:v>103308.467560401</c:v>
                </c:pt>
                <c:pt idx="2556">
                  <c:v>103338.57890852301</c:v>
                </c:pt>
                <c:pt idx="2557">
                  <c:v>103345.14323360899</c:v>
                </c:pt>
                <c:pt idx="2558">
                  <c:v>103348.139647731</c:v>
                </c:pt>
                <c:pt idx="2559">
                  <c:v>103372.83872158</c:v>
                </c:pt>
                <c:pt idx="2560">
                  <c:v>103394.151417831</c:v>
                </c:pt>
                <c:pt idx="2561">
                  <c:v>103425.43457504299</c:v>
                </c:pt>
                <c:pt idx="2562">
                  <c:v>103463.478225753</c:v>
                </c:pt>
                <c:pt idx="2563">
                  <c:v>103464.26276595</c:v>
                </c:pt>
                <c:pt idx="2564">
                  <c:v>103464.83477943399</c:v>
                </c:pt>
                <c:pt idx="2565">
                  <c:v>103493.977686695</c:v>
                </c:pt>
                <c:pt idx="2566">
                  <c:v>103545.789950098</c:v>
                </c:pt>
                <c:pt idx="2567">
                  <c:v>103552.504677224</c:v>
                </c:pt>
                <c:pt idx="2568">
                  <c:v>103583.140058873</c:v>
                </c:pt>
                <c:pt idx="2569">
                  <c:v>103584.291778068</c:v>
                </c:pt>
                <c:pt idx="2570">
                  <c:v>103589.768724455</c:v>
                </c:pt>
                <c:pt idx="2571">
                  <c:v>103617.33865428501</c:v>
                </c:pt>
                <c:pt idx="2572">
                  <c:v>103631.139915254</c:v>
                </c:pt>
                <c:pt idx="2573">
                  <c:v>103660.277714846</c:v>
                </c:pt>
                <c:pt idx="2574">
                  <c:v>103675.587450012</c:v>
                </c:pt>
                <c:pt idx="2575">
                  <c:v>103745.70518812101</c:v>
                </c:pt>
                <c:pt idx="2576">
                  <c:v>103745.70518812499</c:v>
                </c:pt>
                <c:pt idx="2577">
                  <c:v>103765.658225744</c:v>
                </c:pt>
                <c:pt idx="2578">
                  <c:v>103767.444899026</c:v>
                </c:pt>
                <c:pt idx="2579">
                  <c:v>103774.040069713</c:v>
                </c:pt>
                <c:pt idx="2580">
                  <c:v>103799.231572303</c:v>
                </c:pt>
                <c:pt idx="2581">
                  <c:v>103815.886025363</c:v>
                </c:pt>
                <c:pt idx="2582">
                  <c:v>103834.09935208</c:v>
                </c:pt>
                <c:pt idx="2583">
                  <c:v>103836.665462194</c:v>
                </c:pt>
                <c:pt idx="2584">
                  <c:v>103867.561350522</c:v>
                </c:pt>
                <c:pt idx="2585">
                  <c:v>103876.883055051</c:v>
                </c:pt>
                <c:pt idx="2586">
                  <c:v>103967.79947168801</c:v>
                </c:pt>
                <c:pt idx="2587">
                  <c:v>104003.25552951499</c:v>
                </c:pt>
                <c:pt idx="2588">
                  <c:v>104021.494335875</c:v>
                </c:pt>
                <c:pt idx="2589">
                  <c:v>104030.66793662999</c:v>
                </c:pt>
                <c:pt idx="2590">
                  <c:v>104031.939728349</c:v>
                </c:pt>
                <c:pt idx="2591">
                  <c:v>104039.898643458</c:v>
                </c:pt>
                <c:pt idx="2592">
                  <c:v>104105.592885587</c:v>
                </c:pt>
                <c:pt idx="2593">
                  <c:v>104106.32631445699</c:v>
                </c:pt>
                <c:pt idx="2594">
                  <c:v>104108.112987738</c:v>
                </c:pt>
                <c:pt idx="2595">
                  <c:v>104119.135649117</c:v>
                </c:pt>
                <c:pt idx="2596">
                  <c:v>104179.246997232</c:v>
                </c:pt>
                <c:pt idx="2597">
                  <c:v>104230.620642122</c:v>
                </c:pt>
                <c:pt idx="2598">
                  <c:v>104234.034966338</c:v>
                </c:pt>
                <c:pt idx="2599">
                  <c:v>104234.03496634599</c:v>
                </c:pt>
                <c:pt idx="2600">
                  <c:v>104280.890632868</c:v>
                </c:pt>
                <c:pt idx="2601">
                  <c:v>104293.56083996</c:v>
                </c:pt>
                <c:pt idx="2602">
                  <c:v>104323.061417818</c:v>
                </c:pt>
                <c:pt idx="2603">
                  <c:v>104326.34669069199</c:v>
                </c:pt>
                <c:pt idx="2604">
                  <c:v>104378.764205524</c:v>
                </c:pt>
                <c:pt idx="2605">
                  <c:v>104430.834455441</c:v>
                </c:pt>
                <c:pt idx="2606">
                  <c:v>104453.92361821901</c:v>
                </c:pt>
                <c:pt idx="2607">
                  <c:v>104484.476904439</c:v>
                </c:pt>
                <c:pt idx="2608">
                  <c:v>104491.69665584801</c:v>
                </c:pt>
                <c:pt idx="2609">
                  <c:v>104492.742296935</c:v>
                </c:pt>
                <c:pt idx="2610">
                  <c:v>104501.607817194</c:v>
                </c:pt>
                <c:pt idx="2611">
                  <c:v>104553.64184395599</c:v>
                </c:pt>
                <c:pt idx="2612">
                  <c:v>104557.181298216</c:v>
                </c:pt>
                <c:pt idx="2613">
                  <c:v>104568.563687944</c:v>
                </c:pt>
                <c:pt idx="2614">
                  <c:v>104569.788312897</c:v>
                </c:pt>
                <c:pt idx="2615">
                  <c:v>104594.596810307</c:v>
                </c:pt>
                <c:pt idx="2616">
                  <c:v>104596.44276595701</c:v>
                </c:pt>
                <c:pt idx="2617">
                  <c:v>104599.257056211</c:v>
                </c:pt>
                <c:pt idx="2618">
                  <c:v>104614.65609267401</c:v>
                </c:pt>
                <c:pt idx="2619">
                  <c:v>104641.91935208499</c:v>
                </c:pt>
                <c:pt idx="2620">
                  <c:v>104721.044751323</c:v>
                </c:pt>
                <c:pt idx="2621">
                  <c:v>104781.88259646</c:v>
                </c:pt>
                <c:pt idx="2622">
                  <c:v>104783.812270109</c:v>
                </c:pt>
                <c:pt idx="2623">
                  <c:v>104801.224677224</c:v>
                </c:pt>
                <c:pt idx="2624">
                  <c:v>104838.57890851999</c:v>
                </c:pt>
                <c:pt idx="2625">
                  <c:v>104876.149626181</c:v>
                </c:pt>
                <c:pt idx="2626">
                  <c:v>104917.922768812</c:v>
                </c:pt>
                <c:pt idx="2627">
                  <c:v>104938.801604757</c:v>
                </c:pt>
                <c:pt idx="2628">
                  <c:v>104949.80373782601</c:v>
                </c:pt>
                <c:pt idx="2629">
                  <c:v>104974.48546218799</c:v>
                </c:pt>
                <c:pt idx="2630">
                  <c:v>105013.17276593699</c:v>
                </c:pt>
                <c:pt idx="2631">
                  <c:v>105061.447373462</c:v>
                </c:pt>
                <c:pt idx="2632">
                  <c:v>105065.7686194</c:v>
                </c:pt>
                <c:pt idx="2633">
                  <c:v>105087.328447527</c:v>
                </c:pt>
                <c:pt idx="2634">
                  <c:v>105146.35388146401</c:v>
                </c:pt>
                <c:pt idx="2635">
                  <c:v>105166.903166535</c:v>
                </c:pt>
                <c:pt idx="2636">
                  <c:v>105168.41507782201</c:v>
                </c:pt>
                <c:pt idx="2637">
                  <c:v>105176.680470319</c:v>
                </c:pt>
                <c:pt idx="2638">
                  <c:v>105179.867706754</c:v>
                </c:pt>
                <c:pt idx="2639">
                  <c:v>105232.38512082399</c:v>
                </c:pt>
                <c:pt idx="2640">
                  <c:v>105247.67269864101</c:v>
                </c:pt>
                <c:pt idx="2641">
                  <c:v>105261.47395961</c:v>
                </c:pt>
                <c:pt idx="2642">
                  <c:v>105272.253396442</c:v>
                </c:pt>
                <c:pt idx="2643">
                  <c:v>105327.73803881</c:v>
                </c:pt>
                <c:pt idx="2644">
                  <c:v>105412.476092679</c:v>
                </c:pt>
                <c:pt idx="2645">
                  <c:v>105466.999506551</c:v>
                </c:pt>
                <c:pt idx="2646">
                  <c:v>105507.895394878</c:v>
                </c:pt>
                <c:pt idx="2647">
                  <c:v>105552.439337055</c:v>
                </c:pt>
                <c:pt idx="2648">
                  <c:v>105598.133516045</c:v>
                </c:pt>
                <c:pt idx="2649">
                  <c:v>105607.479014529</c:v>
                </c:pt>
                <c:pt idx="2650">
                  <c:v>105609.135649114</c:v>
                </c:pt>
                <c:pt idx="2651">
                  <c:v>105709.35834535099</c:v>
                </c:pt>
                <c:pt idx="2652">
                  <c:v>105749.469693473</c:v>
                </c:pt>
                <c:pt idx="2653">
                  <c:v>105755.320811692</c:v>
                </c:pt>
                <c:pt idx="2654">
                  <c:v>105783.729506531</c:v>
                </c:pt>
                <c:pt idx="2655">
                  <c:v>105836.32535999401</c:v>
                </c:pt>
                <c:pt idx="2656">
                  <c:v>105880.356709639</c:v>
                </c:pt>
                <c:pt idx="2657">
                  <c:v>105881.795888313</c:v>
                </c:pt>
                <c:pt idx="2658">
                  <c:v>105896.71773230001</c:v>
                </c:pt>
                <c:pt idx="2659">
                  <c:v>105946.13110054001</c:v>
                </c:pt>
                <c:pt idx="2660">
                  <c:v>105953.395462175</c:v>
                </c:pt>
                <c:pt idx="2661">
                  <c:v>105954.374114069</c:v>
                </c:pt>
                <c:pt idx="2662">
                  <c:v>105954.946127553</c:v>
                </c:pt>
                <c:pt idx="2663">
                  <c:v>105956.680735049</c:v>
                </c:pt>
                <c:pt idx="2664">
                  <c:v>106028.229439235</c:v>
                </c:pt>
                <c:pt idx="2665">
                  <c:v>106042.03070020401</c:v>
                </c:pt>
                <c:pt idx="2666">
                  <c:v>106045.209463573</c:v>
                </c:pt>
                <c:pt idx="2667">
                  <c:v>106071.168499797</c:v>
                </c:pt>
                <c:pt idx="2668">
                  <c:v>106091.71703211201</c:v>
                </c:pt>
                <c:pt idx="2669">
                  <c:v>106126.853099204</c:v>
                </c:pt>
                <c:pt idx="2670">
                  <c:v>106128.578491679</c:v>
                </c:pt>
                <c:pt idx="2671">
                  <c:v>106132.924663945</c:v>
                </c:pt>
                <c:pt idx="2672">
                  <c:v>106136.322944764</c:v>
                </c:pt>
                <c:pt idx="2673">
                  <c:v>106194.536271484</c:v>
                </c:pt>
                <c:pt idx="2674">
                  <c:v>106194.536271484</c:v>
                </c:pt>
                <c:pt idx="2675">
                  <c:v>106194.53627148599</c:v>
                </c:pt>
                <c:pt idx="2676">
                  <c:v>106194.53627148599</c:v>
                </c:pt>
                <c:pt idx="2677">
                  <c:v>106194.53627148599</c:v>
                </c:pt>
                <c:pt idx="2678">
                  <c:v>106194.536271488</c:v>
                </c:pt>
                <c:pt idx="2679">
                  <c:v>106194.536271488</c:v>
                </c:pt>
                <c:pt idx="2680">
                  <c:v>106194.536271488</c:v>
                </c:pt>
                <c:pt idx="2681">
                  <c:v>106194.536271488</c:v>
                </c:pt>
                <c:pt idx="2682">
                  <c:v>106194.536271488</c:v>
                </c:pt>
                <c:pt idx="2683">
                  <c:v>106194.536271488</c:v>
                </c:pt>
                <c:pt idx="2684">
                  <c:v>106204.536271484</c:v>
                </c:pt>
                <c:pt idx="2685">
                  <c:v>106204.53627148599</c:v>
                </c:pt>
                <c:pt idx="2686">
                  <c:v>106210.122357253</c:v>
                </c:pt>
                <c:pt idx="2687">
                  <c:v>106226.77681031299</c:v>
                </c:pt>
                <c:pt idx="2688">
                  <c:v>106227.415965034</c:v>
                </c:pt>
                <c:pt idx="2689">
                  <c:v>106227.415965034</c:v>
                </c:pt>
                <c:pt idx="2690">
                  <c:v>106227.415965034</c:v>
                </c:pt>
                <c:pt idx="2691">
                  <c:v>106227.415965034</c:v>
                </c:pt>
                <c:pt idx="2692">
                  <c:v>106237.55624714401</c:v>
                </c:pt>
                <c:pt idx="2693">
                  <c:v>106244.990137031</c:v>
                </c:pt>
                <c:pt idx="2694">
                  <c:v>106245.81653624</c:v>
                </c:pt>
                <c:pt idx="2695">
                  <c:v>106245.816536244</c:v>
                </c:pt>
                <c:pt idx="2696">
                  <c:v>106268.022927157</c:v>
                </c:pt>
                <c:pt idx="2697">
                  <c:v>106271.019341279</c:v>
                </c:pt>
                <c:pt idx="2698">
                  <c:v>106278.45213547201</c:v>
                </c:pt>
                <c:pt idx="2699">
                  <c:v>106294.257662576</c:v>
                </c:pt>
                <c:pt idx="2700">
                  <c:v>106294.257662583</c:v>
                </c:pt>
                <c:pt idx="2701">
                  <c:v>106368.690256638</c:v>
                </c:pt>
                <c:pt idx="2702">
                  <c:v>106414.146314464</c:v>
                </c:pt>
                <c:pt idx="2703">
                  <c:v>106416.857380243</c:v>
                </c:pt>
                <c:pt idx="2704">
                  <c:v>106431.55872158099</c:v>
                </c:pt>
                <c:pt idx="2705">
                  <c:v>106506.01975242099</c:v>
                </c:pt>
                <c:pt idx="2706">
                  <c:v>106506.48367053601</c:v>
                </c:pt>
                <c:pt idx="2707">
                  <c:v>106507.17147161601</c:v>
                </c:pt>
                <c:pt idx="2708">
                  <c:v>106514.146314457</c:v>
                </c:pt>
                <c:pt idx="2709">
                  <c:v>106520.026434067</c:v>
                </c:pt>
                <c:pt idx="2710">
                  <c:v>106590.137782183</c:v>
                </c:pt>
                <c:pt idx="2711">
                  <c:v>106596.43766257601</c:v>
                </c:pt>
                <c:pt idx="2712">
                  <c:v>106598.224335857</c:v>
                </c:pt>
                <c:pt idx="2713">
                  <c:v>106598.46714356</c:v>
                </c:pt>
                <c:pt idx="2714">
                  <c:v>106654.81950654399</c:v>
                </c:pt>
                <c:pt idx="2715">
                  <c:v>106691.781417819</c:v>
                </c:pt>
                <c:pt idx="2716">
                  <c:v>106724.93085466301</c:v>
                </c:pt>
                <c:pt idx="2717">
                  <c:v>106725.502868146</c:v>
                </c:pt>
                <c:pt idx="2718">
                  <c:v>106727.23747564301</c:v>
                </c:pt>
                <c:pt idx="2719">
                  <c:v>106733.952202769</c:v>
                </c:pt>
                <c:pt idx="2720">
                  <c:v>106783.672188079</c:v>
                </c:pt>
                <c:pt idx="2721">
                  <c:v>106841.725240392</c:v>
                </c:pt>
                <c:pt idx="2722">
                  <c:v>106902.587440798</c:v>
                </c:pt>
                <c:pt idx="2723">
                  <c:v>106958.072083167</c:v>
                </c:pt>
                <c:pt idx="2724">
                  <c:v>106962.77833700601</c:v>
                </c:pt>
                <c:pt idx="2725">
                  <c:v>106980.67909784699</c:v>
                </c:pt>
                <c:pt idx="2726">
                  <c:v>106997.333550907</c:v>
                </c:pt>
                <c:pt idx="2727">
                  <c:v>107001.719165313</c:v>
                </c:pt>
                <c:pt idx="2728">
                  <c:v>107015.54687762501</c:v>
                </c:pt>
                <c:pt idx="2729">
                  <c:v>107016.373276834</c:v>
                </c:pt>
                <c:pt idx="2730">
                  <c:v>107016.373276837</c:v>
                </c:pt>
                <c:pt idx="2731">
                  <c:v>107034.708158425</c:v>
                </c:pt>
                <c:pt idx="2732">
                  <c:v>107052.81013703501</c:v>
                </c:pt>
                <c:pt idx="2733">
                  <c:v>107147.55114376399</c:v>
                </c:pt>
                <c:pt idx="2734">
                  <c:v>107153.50033567</c:v>
                </c:pt>
                <c:pt idx="2735">
                  <c:v>107182.773381411</c:v>
                </c:pt>
                <c:pt idx="2736">
                  <c:v>107212.115462175</c:v>
                </c:pt>
                <c:pt idx="2737">
                  <c:v>107249.46969347</c:v>
                </c:pt>
                <c:pt idx="2738">
                  <c:v>107287.04041113</c:v>
                </c:pt>
                <c:pt idx="2739">
                  <c:v>107292.162424587</c:v>
                </c:pt>
                <c:pt idx="2740">
                  <c:v>107301.643899071</c:v>
                </c:pt>
                <c:pt idx="2741">
                  <c:v>107302.607817061</c:v>
                </c:pt>
                <c:pt idx="2742">
                  <c:v>107349.69238970699</c:v>
                </c:pt>
                <c:pt idx="2743">
                  <c:v>107360.694522776</c:v>
                </c:pt>
                <c:pt idx="2744">
                  <c:v>107368.78107645101</c:v>
                </c:pt>
                <c:pt idx="2745">
                  <c:v>107376.99440317</c:v>
                </c:pt>
                <c:pt idx="2746">
                  <c:v>107405.621990482</c:v>
                </c:pt>
                <c:pt idx="2747">
                  <c:v>107407.356597987</c:v>
                </c:pt>
                <c:pt idx="2748">
                  <c:v>107408.034116931</c:v>
                </c:pt>
                <c:pt idx="2749">
                  <c:v>107414.06355088799</c:v>
                </c:pt>
                <c:pt idx="2750">
                  <c:v>107462.338158413</c:v>
                </c:pt>
                <c:pt idx="2751">
                  <c:v>107466.659404351</c:v>
                </c:pt>
                <c:pt idx="2752">
                  <c:v>107504.703055051</c:v>
                </c:pt>
                <c:pt idx="2753">
                  <c:v>107504.70305505799</c:v>
                </c:pt>
                <c:pt idx="2754">
                  <c:v>107522.13674975801</c:v>
                </c:pt>
                <c:pt idx="2755">
                  <c:v>107614.591706939</c:v>
                </c:pt>
                <c:pt idx="2756">
                  <c:v>107643.92444487099</c:v>
                </c:pt>
                <c:pt idx="2757">
                  <c:v>107658.563483591</c:v>
                </c:pt>
                <c:pt idx="2758">
                  <c:v>107672.36474456001</c:v>
                </c:pt>
                <c:pt idx="2759">
                  <c:v>107673.144181392</c:v>
                </c:pt>
                <c:pt idx="2760">
                  <c:v>107724.591706932</c:v>
                </c:pt>
                <c:pt idx="2761">
                  <c:v>107738.628823761</c:v>
                </c:pt>
                <c:pt idx="2762">
                  <c:v>107823.366877629</c:v>
                </c:pt>
                <c:pt idx="2763">
                  <c:v>107865.26489901901</c:v>
                </c:pt>
                <c:pt idx="2764">
                  <c:v>107867.890291501</c:v>
                </c:pt>
                <c:pt idx="2765">
                  <c:v>107908.78617982801</c:v>
                </c:pt>
                <c:pt idx="2766">
                  <c:v>107953.33012200599</c:v>
                </c:pt>
                <c:pt idx="2767">
                  <c:v>108009.02430099501</c:v>
                </c:pt>
                <c:pt idx="2768">
                  <c:v>108020.026434064</c:v>
                </c:pt>
                <c:pt idx="2769">
                  <c:v>108069.233575012</c:v>
                </c:pt>
                <c:pt idx="2770">
                  <c:v>108073.164557654</c:v>
                </c:pt>
                <c:pt idx="2771">
                  <c:v>108089.782860083</c:v>
                </c:pt>
                <c:pt idx="2772">
                  <c:v>108091.29477137</c:v>
                </c:pt>
                <c:pt idx="2773">
                  <c:v>108099.56016386701</c:v>
                </c:pt>
                <c:pt idx="2774">
                  <c:v>108102.747400302</c:v>
                </c:pt>
                <c:pt idx="2775">
                  <c:v>108120.249130301</c:v>
                </c:pt>
                <c:pt idx="2776">
                  <c:v>108121.82623243501</c:v>
                </c:pt>
                <c:pt idx="2777">
                  <c:v>108150.360478423</c:v>
                </c:pt>
                <c:pt idx="2778">
                  <c:v>108194.620291482</c:v>
                </c:pt>
                <c:pt idx="2779">
                  <c:v>108197.778943382</c:v>
                </c:pt>
                <c:pt idx="2780">
                  <c:v>108215.9922701</c:v>
                </c:pt>
                <c:pt idx="2781">
                  <c:v>108245.153550901</c:v>
                </c:pt>
                <c:pt idx="2782">
                  <c:v>108247.21614494501</c:v>
                </c:pt>
                <c:pt idx="2783">
                  <c:v>108329.87320966899</c:v>
                </c:pt>
                <c:pt idx="2784">
                  <c:v>108347.99653624</c:v>
                </c:pt>
                <c:pt idx="2785">
                  <c:v>108364.286247126</c:v>
                </c:pt>
                <c:pt idx="2786">
                  <c:v>108381.907236431</c:v>
                </c:pt>
                <c:pt idx="2787">
                  <c:v>108396.829080419</c:v>
                </c:pt>
                <c:pt idx="2788">
                  <c:v>108429.120224185</c:v>
                </c:pt>
                <c:pt idx="2789">
                  <c:v>108442.921485154</c:v>
                </c:pt>
                <c:pt idx="2790">
                  <c:v>108472.059284748</c:v>
                </c:pt>
                <c:pt idx="2791">
                  <c:v>108530.35870807699</c:v>
                </c:pt>
                <c:pt idx="2792">
                  <c:v>108599.518858624</c:v>
                </c:pt>
                <c:pt idx="2793">
                  <c:v>108611.013142203</c:v>
                </c:pt>
                <c:pt idx="2794">
                  <c:v>108648.447032094</c:v>
                </c:pt>
                <c:pt idx="2795">
                  <c:v>108668.20050524001</c:v>
                </c:pt>
                <c:pt idx="2796">
                  <c:v>108689.342920422</c:v>
                </c:pt>
                <c:pt idx="2797">
                  <c:v>108779.581041589</c:v>
                </c:pt>
                <c:pt idx="2798">
                  <c:v>108797.460171881</c:v>
                </c:pt>
                <c:pt idx="2799">
                  <c:v>108803.23640318699</c:v>
                </c:pt>
                <c:pt idx="2800">
                  <c:v>108842.44950653199</c:v>
                </c:pt>
                <c:pt idx="2801">
                  <c:v>108869.010794088</c:v>
                </c:pt>
                <c:pt idx="2802">
                  <c:v>108917.374455485</c:v>
                </c:pt>
                <c:pt idx="2803">
                  <c:v>108922.49646894301</c:v>
                </c:pt>
                <c:pt idx="2804">
                  <c:v>108930.91721901701</c:v>
                </c:pt>
                <c:pt idx="2805">
                  <c:v>108958.08915712099</c:v>
                </c:pt>
                <c:pt idx="2806">
                  <c:v>108978.33568397599</c:v>
                </c:pt>
                <c:pt idx="2807">
                  <c:v>108991.02856713301</c:v>
                </c:pt>
                <c:pt idx="2808">
                  <c:v>108996.549010695</c:v>
                </c:pt>
                <c:pt idx="2809">
                  <c:v>109049.73279275199</c:v>
                </c:pt>
                <c:pt idx="2810">
                  <c:v>109051.45818522701</c:v>
                </c:pt>
                <c:pt idx="2811">
                  <c:v>109055.80435749301</c:v>
                </c:pt>
                <c:pt idx="2812">
                  <c:v>109059.202638312</c:v>
                </c:pt>
                <c:pt idx="2813">
                  <c:v>109092.67220277</c:v>
                </c:pt>
                <c:pt idx="2814">
                  <c:v>109117.41596503201</c:v>
                </c:pt>
                <c:pt idx="2815">
                  <c:v>109117.41596503201</c:v>
                </c:pt>
                <c:pt idx="2816">
                  <c:v>109117.41596503201</c:v>
                </c:pt>
                <c:pt idx="2817">
                  <c:v>109117.415965034</c:v>
                </c:pt>
                <c:pt idx="2818">
                  <c:v>109117.415965034</c:v>
                </c:pt>
                <c:pt idx="2819">
                  <c:v>109117.415965034</c:v>
                </c:pt>
                <c:pt idx="2820">
                  <c:v>109117.415965034</c:v>
                </c:pt>
                <c:pt idx="2821">
                  <c:v>109117.41596503599</c:v>
                </c:pt>
                <c:pt idx="2822">
                  <c:v>109117.41596503599</c:v>
                </c:pt>
                <c:pt idx="2823">
                  <c:v>109117.41596503599</c:v>
                </c:pt>
                <c:pt idx="2824">
                  <c:v>109117.41596503599</c:v>
                </c:pt>
                <c:pt idx="2825">
                  <c:v>109117.41596503599</c:v>
                </c:pt>
                <c:pt idx="2826">
                  <c:v>109117.41596503599</c:v>
                </c:pt>
                <c:pt idx="2827">
                  <c:v>109134.84298772</c:v>
                </c:pt>
                <c:pt idx="2828">
                  <c:v>109150.29565858201</c:v>
                </c:pt>
                <c:pt idx="2829">
                  <c:v>109150.29565858201</c:v>
                </c:pt>
                <c:pt idx="2830">
                  <c:v>109150.29565858201</c:v>
                </c:pt>
                <c:pt idx="2831">
                  <c:v>109150.29565858201</c:v>
                </c:pt>
                <c:pt idx="2832">
                  <c:v>109190.902620705</c:v>
                </c:pt>
                <c:pt idx="2833">
                  <c:v>109193.899034827</c:v>
                </c:pt>
                <c:pt idx="2834">
                  <c:v>109225.042202782</c:v>
                </c:pt>
                <c:pt idx="2835">
                  <c:v>109225.614216264</c:v>
                </c:pt>
                <c:pt idx="2836">
                  <c:v>109252.616025343</c:v>
                </c:pt>
                <c:pt idx="2837">
                  <c:v>109303.478225748</c:v>
                </c:pt>
                <c:pt idx="2838">
                  <c:v>109339.737073791</c:v>
                </c:pt>
                <c:pt idx="2839">
                  <c:v>109368.962868118</c:v>
                </c:pt>
                <c:pt idx="2840">
                  <c:v>109381.569882797</c:v>
                </c:pt>
                <c:pt idx="2841">
                  <c:v>109428.899445969</c:v>
                </c:pt>
                <c:pt idx="2842">
                  <c:v>109430.05116516299</c:v>
                </c:pt>
                <c:pt idx="2843">
                  <c:v>109453.700921985</c:v>
                </c:pt>
                <c:pt idx="2844">
                  <c:v>109506.48462495299</c:v>
                </c:pt>
                <c:pt idx="2845">
                  <c:v>109506.48462495601</c:v>
                </c:pt>
                <c:pt idx="2846">
                  <c:v>109521.34683710799</c:v>
                </c:pt>
                <c:pt idx="2847">
                  <c:v>109564.925751289</c:v>
                </c:pt>
                <c:pt idx="2848">
                  <c:v>109564.925751295</c:v>
                </c:pt>
                <c:pt idx="2849">
                  <c:v>109568.016912475</c:v>
                </c:pt>
                <c:pt idx="2850">
                  <c:v>109593.664166362</c:v>
                </c:pt>
                <c:pt idx="2851">
                  <c:v>109613.006247126</c:v>
                </c:pt>
                <c:pt idx="2852">
                  <c:v>109650.36047842</c:v>
                </c:pt>
                <c:pt idx="2853">
                  <c:v>109684.814403176</c:v>
                </c:pt>
                <c:pt idx="2854">
                  <c:v>109687.93119607899</c:v>
                </c:pt>
                <c:pt idx="2855">
                  <c:v>109693.053209536</c:v>
                </c:pt>
                <c:pt idx="2856">
                  <c:v>109710.061280788</c:v>
                </c:pt>
                <c:pt idx="2857">
                  <c:v>109724.983124775</c:v>
                </c:pt>
                <c:pt idx="2858">
                  <c:v>109750.58317465799</c:v>
                </c:pt>
                <c:pt idx="2859">
                  <c:v>109771.585307727</c:v>
                </c:pt>
                <c:pt idx="2860">
                  <c:v>109784.81440317001</c:v>
                </c:pt>
                <c:pt idx="2861">
                  <c:v>109824.95433583899</c:v>
                </c:pt>
                <c:pt idx="2862">
                  <c:v>109867.105751289</c:v>
                </c:pt>
                <c:pt idx="2863">
                  <c:v>109868.892424569</c:v>
                </c:pt>
                <c:pt idx="2864">
                  <c:v>109873.228943364</c:v>
                </c:pt>
                <c:pt idx="2865">
                  <c:v>109877.550189302</c:v>
                </c:pt>
                <c:pt idx="2866">
                  <c:v>109885.658030554</c:v>
                </c:pt>
                <c:pt idx="2867">
                  <c:v>109925.487595257</c:v>
                </c:pt>
                <c:pt idx="2868">
                  <c:v>109995.598943376</c:v>
                </c:pt>
                <c:pt idx="2869">
                  <c:v>109996.17095685699</c:v>
                </c:pt>
                <c:pt idx="2870">
                  <c:v>110059.454268541</c:v>
                </c:pt>
                <c:pt idx="2871">
                  <c:v>110066.38002921799</c:v>
                </c:pt>
                <c:pt idx="2872">
                  <c:v>110073.25552951</c:v>
                </c:pt>
                <c:pt idx="2873">
                  <c:v>110084.03496634201</c:v>
                </c:pt>
                <c:pt idx="2874">
                  <c:v>110133.387253892</c:v>
                </c:pt>
                <c:pt idx="2875">
                  <c:v>110139.519608712</c:v>
                </c:pt>
                <c:pt idx="2876">
                  <c:v>110224.257662579</c:v>
                </c:pt>
                <c:pt idx="2877">
                  <c:v>110224.52359261901</c:v>
                </c:pt>
                <c:pt idx="2878">
                  <c:v>110277.041365549</c:v>
                </c:pt>
                <c:pt idx="2879">
                  <c:v>110284.72453783199</c:v>
                </c:pt>
                <c:pt idx="2880">
                  <c:v>110305.376247138</c:v>
                </c:pt>
                <c:pt idx="2881">
                  <c:v>110319.676964778</c:v>
                </c:pt>
                <c:pt idx="2882">
                  <c:v>110328.50168402999</c:v>
                </c:pt>
                <c:pt idx="2883">
                  <c:v>110330.23629153499</c:v>
                </c:pt>
                <c:pt idx="2884">
                  <c:v>110364.22090695699</c:v>
                </c:pt>
                <c:pt idx="2885">
                  <c:v>110409.915085945</c:v>
                </c:pt>
                <c:pt idx="2886">
                  <c:v>110418.219232478</c:v>
                </c:pt>
                <c:pt idx="2887">
                  <c:v>110430.91721901399</c:v>
                </c:pt>
                <c:pt idx="2888">
                  <c:v>110445.016443306</c:v>
                </c:pt>
                <c:pt idx="2889">
                  <c:v>110531.139915252</c:v>
                </c:pt>
                <c:pt idx="2890">
                  <c:v>110561.25126337299</c:v>
                </c:pt>
                <c:pt idx="2891">
                  <c:v>110566.804138419</c:v>
                </c:pt>
                <c:pt idx="2892">
                  <c:v>110595.511076433</c:v>
                </c:pt>
                <c:pt idx="2893">
                  <c:v>110611.937580554</c:v>
                </c:pt>
                <c:pt idx="2894">
                  <c:v>110637.66249188301</c:v>
                </c:pt>
                <c:pt idx="2895">
                  <c:v>110639.44916516299</c:v>
                </c:pt>
                <c:pt idx="2896">
                  <c:v>110648.10692989601</c:v>
                </c:pt>
                <c:pt idx="2897">
                  <c:v>110708.669728332</c:v>
                </c:pt>
                <c:pt idx="2898">
                  <c:v>110765.177032076</c:v>
                </c:pt>
                <c:pt idx="2899">
                  <c:v>110765.371143764</c:v>
                </c:pt>
                <c:pt idx="2900">
                  <c:v>110765.37114376901</c:v>
                </c:pt>
                <c:pt idx="2901">
                  <c:v>110819.984557788</c:v>
                </c:pt>
                <c:pt idx="2902">
                  <c:v>110840.01100913501</c:v>
                </c:pt>
                <c:pt idx="2903">
                  <c:v>110853.812270104</c:v>
                </c:pt>
                <c:pt idx="2904">
                  <c:v>110882.950069699</c:v>
                </c:pt>
                <c:pt idx="2905">
                  <c:v>110885.259795651</c:v>
                </c:pt>
                <c:pt idx="2906">
                  <c:v>110985.259795645</c:v>
                </c:pt>
                <c:pt idx="2907">
                  <c:v>110992.113268559</c:v>
                </c:pt>
                <c:pt idx="2908">
                  <c:v>111012.662553631</c:v>
                </c:pt>
                <c:pt idx="2909">
                  <c:v>111014.174464917</c:v>
                </c:pt>
                <c:pt idx="2910">
                  <c:v>111015.62709384999</c:v>
                </c:pt>
                <c:pt idx="2911">
                  <c:v>111015.70518812101</c:v>
                </c:pt>
                <c:pt idx="2912">
                  <c:v>111022.439857415</c:v>
                </c:pt>
                <c:pt idx="2913">
                  <c:v>111038.558380213</c:v>
                </c:pt>
                <c:pt idx="2914">
                  <c:v>111056.77170693201</c:v>
                </c:pt>
                <c:pt idx="2915">
                  <c:v>111089.63020674299</c:v>
                </c:pt>
                <c:pt idx="2916">
                  <c:v>111090.233705372</c:v>
                </c:pt>
                <c:pt idx="2917">
                  <c:v>111125.932987732</c:v>
                </c:pt>
                <c:pt idx="2918">
                  <c:v>111190.471826539</c:v>
                </c:pt>
                <c:pt idx="2919">
                  <c:v>111243.34029148299</c:v>
                </c:pt>
                <c:pt idx="2920">
                  <c:v>111328.26524043499</c:v>
                </c:pt>
                <c:pt idx="2921">
                  <c:v>111331.808003967</c:v>
                </c:pt>
                <c:pt idx="2922">
                  <c:v>111343.83264636601</c:v>
                </c:pt>
                <c:pt idx="2923">
                  <c:v>111401.919352083</c:v>
                </c:pt>
                <c:pt idx="2924">
                  <c:v>111453.238401625</c:v>
                </c:pt>
                <c:pt idx="2925">
                  <c:v>111503.562987721</c:v>
                </c:pt>
                <c:pt idx="2926">
                  <c:v>111505.821639613</c:v>
                </c:pt>
                <c:pt idx="2927">
                  <c:v>111545.733772671</c:v>
                </c:pt>
                <c:pt idx="2928">
                  <c:v>111591.080198788</c:v>
                </c:pt>
                <c:pt idx="2929">
                  <c:v>111618.664624953</c:v>
                </c:pt>
                <c:pt idx="2930">
                  <c:v>111653.506810294</c:v>
                </c:pt>
                <c:pt idx="2931">
                  <c:v>111714.36901069801</c:v>
                </c:pt>
                <c:pt idx="2932">
                  <c:v>111726.116096735</c:v>
                </c:pt>
                <c:pt idx="2933">
                  <c:v>111763.275905773</c:v>
                </c:pt>
                <c:pt idx="2934">
                  <c:v>111791.890487636</c:v>
                </c:pt>
                <c:pt idx="2935">
                  <c:v>111792.460667747</c:v>
                </c:pt>
                <c:pt idx="2936">
                  <c:v>111864.591706935</c:v>
                </c:pt>
                <c:pt idx="2937">
                  <c:v>111880.968850669</c:v>
                </c:pt>
                <c:pt idx="2938">
                  <c:v>111909.11512080699</c:v>
                </c:pt>
                <c:pt idx="2939">
                  <c:v>111940.09162491</c:v>
                </c:pt>
                <c:pt idx="2940">
                  <c:v>111972.6124863</c:v>
                </c:pt>
                <c:pt idx="2941">
                  <c:v>111974.337878775</c:v>
                </c:pt>
                <c:pt idx="2942">
                  <c:v>111978.684051041</c:v>
                </c:pt>
                <c:pt idx="2943">
                  <c:v>111982.08233186</c:v>
                </c:pt>
                <c:pt idx="2944">
                  <c:v>111994.554951313</c:v>
                </c:pt>
                <c:pt idx="2945">
                  <c:v>112023.897032077</c:v>
                </c:pt>
                <c:pt idx="2946">
                  <c:v>112030.295658584</c:v>
                </c:pt>
                <c:pt idx="2947">
                  <c:v>112030.295658584</c:v>
                </c:pt>
                <c:pt idx="2948">
                  <c:v>112040.29565858</c:v>
                </c:pt>
                <c:pt idx="2949">
                  <c:v>112040.29565858</c:v>
                </c:pt>
                <c:pt idx="2950">
                  <c:v>112040.29565858</c:v>
                </c:pt>
                <c:pt idx="2951">
                  <c:v>112040.29565858201</c:v>
                </c:pt>
                <c:pt idx="2952">
                  <c:v>112040.29565858201</c:v>
                </c:pt>
                <c:pt idx="2953">
                  <c:v>112040.29565858201</c:v>
                </c:pt>
                <c:pt idx="2954">
                  <c:v>112040.29565858201</c:v>
                </c:pt>
                <c:pt idx="2955">
                  <c:v>112040.295658584</c:v>
                </c:pt>
                <c:pt idx="2956">
                  <c:v>112040.295658584</c:v>
                </c:pt>
                <c:pt idx="2957">
                  <c:v>112040.295658584</c:v>
                </c:pt>
                <c:pt idx="2958">
                  <c:v>112040.295658584</c:v>
                </c:pt>
                <c:pt idx="2959">
                  <c:v>112058.12826059401</c:v>
                </c:pt>
                <c:pt idx="2960">
                  <c:v>112061.25126337</c:v>
                </c:pt>
                <c:pt idx="2961">
                  <c:v>112073.17535213</c:v>
                </c:pt>
                <c:pt idx="2962">
                  <c:v>112073.17535213</c:v>
                </c:pt>
                <c:pt idx="2963">
                  <c:v>112073.17535213</c:v>
                </c:pt>
                <c:pt idx="2964">
                  <c:v>112073.17535213</c:v>
                </c:pt>
                <c:pt idx="2965">
                  <c:v>112113.782314253</c:v>
                </c:pt>
                <c:pt idx="2966">
                  <c:v>112116.778728374</c:v>
                </c:pt>
                <c:pt idx="2967">
                  <c:v>112158.138602145</c:v>
                </c:pt>
                <c:pt idx="2968">
                  <c:v>112161.473959608</c:v>
                </c:pt>
                <c:pt idx="2969">
                  <c:v>112172.476092677</c:v>
                </c:pt>
                <c:pt idx="2970">
                  <c:v>112199.74230495001</c:v>
                </c:pt>
                <c:pt idx="2971">
                  <c:v>112200.17262890701</c:v>
                </c:pt>
                <c:pt idx="2972">
                  <c:v>112215.09447289399</c:v>
                </c:pt>
                <c:pt idx="2973">
                  <c:v>112225.84512079001</c:v>
                </c:pt>
                <c:pt idx="2974">
                  <c:v>112239.003772688</c:v>
                </c:pt>
                <c:pt idx="2975">
                  <c:v>112257.21709940799</c:v>
                </c:pt>
                <c:pt idx="2976">
                  <c:v>112262.616767339</c:v>
                </c:pt>
                <c:pt idx="2977">
                  <c:v>112274.119728315</c:v>
                </c:pt>
                <c:pt idx="2978">
                  <c:v>112278.440974253</c:v>
                </c:pt>
                <c:pt idx="2979">
                  <c:v>112341.77913951701</c:v>
                </c:pt>
                <c:pt idx="2980">
                  <c:v>112352.930858711</c:v>
                </c:pt>
                <c:pt idx="2981">
                  <c:v>112417.78425110001</c:v>
                </c:pt>
                <c:pt idx="2982">
                  <c:v>112444.226530656</c:v>
                </c:pt>
                <c:pt idx="2983">
                  <c:v>112470.34505349099</c:v>
                </c:pt>
                <c:pt idx="2984">
                  <c:v>112484.14631446</c:v>
                </c:pt>
                <c:pt idx="2985">
                  <c:v>112484.925751292</c:v>
                </c:pt>
                <c:pt idx="2986">
                  <c:v>112485.71029149499</c:v>
                </c:pt>
                <c:pt idx="2987">
                  <c:v>112486.282304976</c:v>
                </c:pt>
                <c:pt idx="2988">
                  <c:v>112528.821981028</c:v>
                </c:pt>
                <c:pt idx="2989">
                  <c:v>112635.14844752901</c:v>
                </c:pt>
                <c:pt idx="2990">
                  <c:v>112720.567749728</c:v>
                </c:pt>
                <c:pt idx="2991">
                  <c:v>112775.111691907</c:v>
                </c:pt>
                <c:pt idx="2992">
                  <c:v>112777.152713666</c:v>
                </c:pt>
                <c:pt idx="2993">
                  <c:v>112777.15271366799</c:v>
                </c:pt>
                <c:pt idx="2994">
                  <c:v>112808.537724102</c:v>
                </c:pt>
                <c:pt idx="2995">
                  <c:v>112820.805870895</c:v>
                </c:pt>
                <c:pt idx="2996">
                  <c:v>112828.685001188</c:v>
                </c:pt>
                <c:pt idx="2997">
                  <c:v>112831.808003964</c:v>
                </c:pt>
                <c:pt idx="2998">
                  <c:v>112835.59384000199</c:v>
                </c:pt>
                <c:pt idx="2999">
                  <c:v>112835.593840007</c:v>
                </c:pt>
                <c:pt idx="3000">
                  <c:v>112932.030700202</c:v>
                </c:pt>
                <c:pt idx="3001">
                  <c:v>112945.482491888</c:v>
                </c:pt>
                <c:pt idx="3002">
                  <c:v>112963.721298248</c:v>
                </c:pt>
                <c:pt idx="3003">
                  <c:v>112972.142048323</c:v>
                </c:pt>
                <c:pt idx="3004">
                  <c:v>112989.259722766</c:v>
                </c:pt>
                <c:pt idx="3005">
                  <c:v>113006.401861384</c:v>
                </c:pt>
                <c:pt idx="3006">
                  <c:v>113045.482491883</c:v>
                </c:pt>
                <c:pt idx="3007">
                  <c:v>113058.99771484701</c:v>
                </c:pt>
                <c:pt idx="3008">
                  <c:v>113137.773840002</c:v>
                </c:pt>
                <c:pt idx="3009">
                  <c:v>113147.403286167</c:v>
                </c:pt>
                <c:pt idx="3010">
                  <c:v>113176.067817027</c:v>
                </c:pt>
                <c:pt idx="3011">
                  <c:v>113196.15568397001</c:v>
                </c:pt>
                <c:pt idx="3012">
                  <c:v>113240.901794085</c:v>
                </c:pt>
                <c:pt idx="3013">
                  <c:v>113251.381377578</c:v>
                </c:pt>
                <c:pt idx="3014">
                  <c:v>113253.115985083</c:v>
                </c:pt>
                <c:pt idx="3015">
                  <c:v>113254.70305505399</c:v>
                </c:pt>
                <c:pt idx="3016">
                  <c:v>113256.267032089</c:v>
                </c:pt>
                <c:pt idx="3017">
                  <c:v>113266.839045569</c:v>
                </c:pt>
                <c:pt idx="3018">
                  <c:v>113283.84085465</c:v>
                </c:pt>
                <c:pt idx="3019">
                  <c:v>113367.896136854</c:v>
                </c:pt>
                <c:pt idx="3020">
                  <c:v>113404.05534260299</c:v>
                </c:pt>
                <c:pt idx="3021">
                  <c:v>113422.794712103</c:v>
                </c:pt>
                <c:pt idx="3022">
                  <c:v>113489.68383196701</c:v>
                </c:pt>
                <c:pt idx="3023">
                  <c:v>113501.12449032201</c:v>
                </c:pt>
                <c:pt idx="3024">
                  <c:v>113538.326673263</c:v>
                </c:pt>
                <c:pt idx="3025">
                  <c:v>113547.709454261</c:v>
                </c:pt>
                <c:pt idx="3026">
                  <c:v>113547.709454261</c:v>
                </c:pt>
                <c:pt idx="3027">
                  <c:v>113553.24851725</c:v>
                </c:pt>
                <c:pt idx="3028">
                  <c:v>113559.56051328201</c:v>
                </c:pt>
                <c:pt idx="3029">
                  <c:v>113576.04433585099</c:v>
                </c:pt>
                <c:pt idx="3030">
                  <c:v>113591.36261148901</c:v>
                </c:pt>
                <c:pt idx="3031">
                  <c:v>113654.23107643401</c:v>
                </c:pt>
                <c:pt idx="3032">
                  <c:v>113678.887321191</c:v>
                </c:pt>
                <c:pt idx="3033">
                  <c:v>113742.698788917</c:v>
                </c:pt>
                <c:pt idx="3034">
                  <c:v>113802.810137033</c:v>
                </c:pt>
                <c:pt idx="3035">
                  <c:v>113840.187697425</c:v>
                </c:pt>
                <c:pt idx="3036">
                  <c:v>113908.330580597</c:v>
                </c:pt>
                <c:pt idx="3037">
                  <c:v>113914.453772671</c:v>
                </c:pt>
                <c:pt idx="3038">
                  <c:v>113914.992962107</c:v>
                </c:pt>
                <c:pt idx="3039">
                  <c:v>113935.542247178</c:v>
                </c:pt>
                <c:pt idx="3040">
                  <c:v>113937.05415846501</c:v>
                </c:pt>
                <c:pt idx="3041">
                  <c:v>113938.506787398</c:v>
                </c:pt>
                <c:pt idx="3042">
                  <c:v>113945.319550963</c:v>
                </c:pt>
                <c:pt idx="3043">
                  <c:v>113946.624557622</c:v>
                </c:pt>
                <c:pt idx="3044">
                  <c:v>113979.337817044</c:v>
                </c:pt>
                <c:pt idx="3045">
                  <c:v>114036.039232478</c:v>
                </c:pt>
                <c:pt idx="3046">
                  <c:v>114036.03923248099</c:v>
                </c:pt>
                <c:pt idx="3047">
                  <c:v>114064.39759524399</c:v>
                </c:pt>
                <c:pt idx="3048">
                  <c:v>114125.259795648</c:v>
                </c:pt>
                <c:pt idx="3049">
                  <c:v>114145.927884363</c:v>
                </c:pt>
                <c:pt idx="3050">
                  <c:v>114255.927884359</c:v>
                </c:pt>
                <c:pt idx="3051">
                  <c:v>114265.48249188501</c:v>
                </c:pt>
                <c:pt idx="3052">
                  <c:v>114309.226468926</c:v>
                </c:pt>
                <c:pt idx="3053">
                  <c:v>114327.439795646</c:v>
                </c:pt>
                <c:pt idx="3054">
                  <c:v>114366.11809517301</c:v>
                </c:pt>
                <c:pt idx="3055">
                  <c:v>114396.601076445</c:v>
                </c:pt>
                <c:pt idx="3056">
                  <c:v>114405.445736264</c:v>
                </c:pt>
                <c:pt idx="3057">
                  <c:v>114424.787817028</c:v>
                </c:pt>
                <c:pt idx="3058">
                  <c:v>114430.20297302899</c:v>
                </c:pt>
                <c:pt idx="3059">
                  <c:v>114462.14204832099</c:v>
                </c:pt>
                <c:pt idx="3060">
                  <c:v>114513.959892335</c:v>
                </c:pt>
                <c:pt idx="3061">
                  <c:v>114562.364744558</c:v>
                </c:pt>
                <c:pt idx="3062">
                  <c:v>114583.36687762701</c:v>
                </c:pt>
                <c:pt idx="3063">
                  <c:v>114604.50073507801</c:v>
                </c:pt>
                <c:pt idx="3064">
                  <c:v>114633.240104578</c:v>
                </c:pt>
                <c:pt idx="3065">
                  <c:v>114636.73590574101</c:v>
                </c:pt>
                <c:pt idx="3066">
                  <c:v>114648.249950264</c:v>
                </c:pt>
                <c:pt idx="3067">
                  <c:v>114648.99579028301</c:v>
                </c:pt>
                <c:pt idx="3068">
                  <c:v>114685.010513266</c:v>
                </c:pt>
                <c:pt idx="3069">
                  <c:v>114689.331759204</c:v>
                </c:pt>
                <c:pt idx="3070">
                  <c:v>114714.77018118399</c:v>
                </c:pt>
                <c:pt idx="3071">
                  <c:v>114776.48972832601</c:v>
                </c:pt>
                <c:pt idx="3072">
                  <c:v>114803.84854421701</c:v>
                </c:pt>
                <c:pt idx="3073">
                  <c:v>114881.235838441</c:v>
                </c:pt>
                <c:pt idx="3074">
                  <c:v>114891.563744589</c:v>
                </c:pt>
                <c:pt idx="3075">
                  <c:v>114895.03709940999</c:v>
                </c:pt>
                <c:pt idx="3076">
                  <c:v>114895.49217984801</c:v>
                </c:pt>
                <c:pt idx="3077">
                  <c:v>114895.816536242</c:v>
                </c:pt>
                <c:pt idx="3078">
                  <c:v>114897.217572323</c:v>
                </c:pt>
                <c:pt idx="3079">
                  <c:v>114904.96202540799</c:v>
                </c:pt>
                <c:pt idx="3080">
                  <c:v>114907.895599218</c:v>
                </c:pt>
                <c:pt idx="3081">
                  <c:v>114920.117253876</c:v>
                </c:pt>
                <c:pt idx="3082">
                  <c:v>114953.17535213</c:v>
                </c:pt>
                <c:pt idx="3083">
                  <c:v>114953.17535213201</c:v>
                </c:pt>
                <c:pt idx="3084">
                  <c:v>114953.17535213201</c:v>
                </c:pt>
                <c:pt idx="3085">
                  <c:v>114963.175352128</c:v>
                </c:pt>
                <c:pt idx="3086">
                  <c:v>114963.175352128</c:v>
                </c:pt>
                <c:pt idx="3087">
                  <c:v>114963.175352128</c:v>
                </c:pt>
                <c:pt idx="3088">
                  <c:v>114963.17535213</c:v>
                </c:pt>
                <c:pt idx="3089">
                  <c:v>114963.17535213</c:v>
                </c:pt>
                <c:pt idx="3090">
                  <c:v>114963.17535213</c:v>
                </c:pt>
                <c:pt idx="3091">
                  <c:v>114963.17535213201</c:v>
                </c:pt>
                <c:pt idx="3092">
                  <c:v>114963.17535213201</c:v>
                </c:pt>
                <c:pt idx="3093">
                  <c:v>114963.17535213201</c:v>
                </c:pt>
                <c:pt idx="3094">
                  <c:v>114963.17535213201</c:v>
                </c:pt>
                <c:pt idx="3095">
                  <c:v>114996.055045677</c:v>
                </c:pt>
                <c:pt idx="3096">
                  <c:v>114996.055045677</c:v>
                </c:pt>
                <c:pt idx="3097">
                  <c:v>114996.055045677</c:v>
                </c:pt>
                <c:pt idx="3098">
                  <c:v>114996.055045677</c:v>
                </c:pt>
                <c:pt idx="3099">
                  <c:v>115023.943994485</c:v>
                </c:pt>
                <c:pt idx="3100">
                  <c:v>115036.662007801</c:v>
                </c:pt>
                <c:pt idx="3101">
                  <c:v>115039.65842192199</c:v>
                </c:pt>
                <c:pt idx="3102">
                  <c:v>115046.039232479</c:v>
                </c:pt>
                <c:pt idx="3103">
                  <c:v>115131.45853467799</c:v>
                </c:pt>
                <c:pt idx="3104">
                  <c:v>115175.49646088701</c:v>
                </c:pt>
                <c:pt idx="3105">
                  <c:v>115176.002476858</c:v>
                </c:pt>
                <c:pt idx="3106">
                  <c:v>115179.783209519</c:v>
                </c:pt>
                <c:pt idx="3107">
                  <c:v>115221.69665584499</c:v>
                </c:pt>
                <c:pt idx="3108">
                  <c:v>115242.698788914</c:v>
                </c:pt>
                <c:pt idx="3109">
                  <c:v>115264.658833065</c:v>
                </c:pt>
                <c:pt idx="3110">
                  <c:v>115265.810552259</c:v>
                </c:pt>
                <c:pt idx="3111">
                  <c:v>115311.235953247</c:v>
                </c:pt>
                <c:pt idx="3112">
                  <c:v>115328.796349307</c:v>
                </c:pt>
                <c:pt idx="3113">
                  <c:v>115342.92148515199</c:v>
                </c:pt>
                <c:pt idx="3114">
                  <c:v>115367.10622420401</c:v>
                </c:pt>
                <c:pt idx="3115">
                  <c:v>115377.50218296501</c:v>
                </c:pt>
                <c:pt idx="3116">
                  <c:v>115407.292646335</c:v>
                </c:pt>
                <c:pt idx="3117">
                  <c:v>115459.88849979801</c:v>
                </c:pt>
                <c:pt idx="3118">
                  <c:v>115509.671861401</c:v>
                </c:pt>
                <c:pt idx="3119">
                  <c:v>115527.885188121</c:v>
                </c:pt>
                <c:pt idx="3120">
                  <c:v>115586.958601978</c:v>
                </c:pt>
                <c:pt idx="3121">
                  <c:v>115613.471213488</c:v>
                </c:pt>
                <c:pt idx="3122">
                  <c:v>115651.792579035</c:v>
                </c:pt>
                <c:pt idx="3123">
                  <c:v>115665.593840004</c:v>
                </c:pt>
                <c:pt idx="3124">
                  <c:v>115694.731639601</c:v>
                </c:pt>
                <c:pt idx="3125">
                  <c:v>115731.41741764999</c:v>
                </c:pt>
                <c:pt idx="3126">
                  <c:v>115756.378380207</c:v>
                </c:pt>
                <c:pt idx="3127">
                  <c:v>115756.95039368801</c:v>
                </c:pt>
                <c:pt idx="3128">
                  <c:v>115768.357017385</c:v>
                </c:pt>
                <c:pt idx="3129">
                  <c:v>115902.015275272</c:v>
                </c:pt>
                <c:pt idx="3130">
                  <c:v>115912.13941631401</c:v>
                </c:pt>
                <c:pt idx="3131">
                  <c:v>115976.40399462001</c:v>
                </c:pt>
                <c:pt idx="3132">
                  <c:v>116002.253396439</c:v>
                </c:pt>
                <c:pt idx="3133">
                  <c:v>116028.438021382</c:v>
                </c:pt>
                <c:pt idx="3134">
                  <c:v>116037.82080237901</c:v>
                </c:pt>
                <c:pt idx="3135">
                  <c:v>116037.82080237901</c:v>
                </c:pt>
                <c:pt idx="3136">
                  <c:v>116060.282979715</c:v>
                </c:pt>
                <c:pt idx="3137">
                  <c:v>116065.12186138501</c:v>
                </c:pt>
                <c:pt idx="3138">
                  <c:v>116096.261928715</c:v>
                </c:pt>
                <c:pt idx="3139">
                  <c:v>116096.261928719</c:v>
                </c:pt>
                <c:pt idx="3140">
                  <c:v>116099.353089902</c:v>
                </c:pt>
                <c:pt idx="3141">
                  <c:v>116148.058923559</c:v>
                </c:pt>
                <c:pt idx="3142">
                  <c:v>116174.261071125</c:v>
                </c:pt>
                <c:pt idx="3143">
                  <c:v>116175.99567863101</c:v>
                </c:pt>
                <c:pt idx="3144">
                  <c:v>116213.70092198301</c:v>
                </c:pt>
                <c:pt idx="3145">
                  <c:v>116216.15058060001</c:v>
                </c:pt>
                <c:pt idx="3146">
                  <c:v>116234.389386959</c:v>
                </c:pt>
                <c:pt idx="3147">
                  <c:v>116246.049643575</c:v>
                </c:pt>
                <c:pt idx="3148">
                  <c:v>116290.775830402</c:v>
                </c:pt>
                <c:pt idx="3149">
                  <c:v>116315.344557622</c:v>
                </c:pt>
                <c:pt idx="3150">
                  <c:v>116316.150580596</c:v>
                </c:pt>
                <c:pt idx="3151">
                  <c:v>116357.51534257299</c:v>
                </c:pt>
                <c:pt idx="3152">
                  <c:v>116398.44192871499</c:v>
                </c:pt>
                <c:pt idx="3153">
                  <c:v>116402.563525515</c:v>
                </c:pt>
                <c:pt idx="3154">
                  <c:v>116456.823772683</c:v>
                </c:pt>
                <c:pt idx="3155">
                  <c:v>116465.28838019499</c:v>
                </c:pt>
                <c:pt idx="3156">
                  <c:v>116480.410393663</c:v>
                </c:pt>
                <c:pt idx="3157">
                  <c:v>116526.150580598</c:v>
                </c:pt>
                <c:pt idx="3158">
                  <c:v>116526.93512080199</c:v>
                </c:pt>
                <c:pt idx="3159">
                  <c:v>116664.723431315</c:v>
                </c:pt>
                <c:pt idx="3160">
                  <c:v>116676.373276835</c:v>
                </c:pt>
                <c:pt idx="3161">
                  <c:v>116693.46280081601</c:v>
                </c:pt>
                <c:pt idx="3162">
                  <c:v>116806.33652121499</c:v>
                </c:pt>
                <c:pt idx="3163">
                  <c:v>116818.37754297401</c:v>
                </c:pt>
                <c:pt idx="3164">
                  <c:v>116818.37754297401</c:v>
                </c:pt>
                <c:pt idx="3165">
                  <c:v>116835.678601979</c:v>
                </c:pt>
                <c:pt idx="3166">
                  <c:v>116836.712424564</c:v>
                </c:pt>
                <c:pt idx="3167">
                  <c:v>116837.872655655</c:v>
                </c:pt>
                <c:pt idx="3168">
                  <c:v>116858.421940726</c:v>
                </c:pt>
                <c:pt idx="3169">
                  <c:v>116859.933852013</c:v>
                </c:pt>
                <c:pt idx="3170">
                  <c:v>116861.38648094601</c:v>
                </c:pt>
                <c:pt idx="3171">
                  <c:v>116868.19924451</c:v>
                </c:pt>
                <c:pt idx="3172">
                  <c:v>116873.03283327101</c:v>
                </c:pt>
                <c:pt idx="3173">
                  <c:v>116941.625257844</c:v>
                </c:pt>
                <c:pt idx="3174">
                  <c:v>116957.507134281</c:v>
                </c:pt>
                <c:pt idx="3175">
                  <c:v>116973.25552950799</c:v>
                </c:pt>
                <c:pt idx="3176">
                  <c:v>116984.257662577</c:v>
                </c:pt>
                <c:pt idx="3177">
                  <c:v>117023.35667088399</c:v>
                </c:pt>
                <c:pt idx="3178">
                  <c:v>117047.62669069201</c:v>
                </c:pt>
                <c:pt idx="3179">
                  <c:v>117085.901298217</c:v>
                </c:pt>
                <c:pt idx="3180">
                  <c:v>117100.222544155</c:v>
                </c:pt>
                <c:pt idx="3181">
                  <c:v>117168.99866931001</c:v>
                </c:pt>
                <c:pt idx="3182">
                  <c:v>117240.005905757</c:v>
                </c:pt>
                <c:pt idx="3183">
                  <c:v>117282.126623391</c:v>
                </c:pt>
                <c:pt idx="3184">
                  <c:v>117288.997788721</c:v>
                </c:pt>
                <c:pt idx="3185">
                  <c:v>117295.92788436</c:v>
                </c:pt>
                <c:pt idx="3186">
                  <c:v>117296.707321191</c:v>
                </c:pt>
                <c:pt idx="3187">
                  <c:v>117296.70732119201</c:v>
                </c:pt>
                <c:pt idx="3188">
                  <c:v>117296.707321193</c:v>
                </c:pt>
                <c:pt idx="3189">
                  <c:v>117356.592065738</c:v>
                </c:pt>
                <c:pt idx="3190">
                  <c:v>117410.22860199399</c:v>
                </c:pt>
                <c:pt idx="3191">
                  <c:v>117416.595973074</c:v>
                </c:pt>
                <c:pt idx="3192">
                  <c:v>117436.839585883</c:v>
                </c:pt>
                <c:pt idx="3193">
                  <c:v>117516.59597307201</c:v>
                </c:pt>
                <c:pt idx="3194">
                  <c:v>117542.349319628</c:v>
                </c:pt>
                <c:pt idx="3195">
                  <c:v>117569.89455763801</c:v>
                </c:pt>
                <c:pt idx="3196">
                  <c:v>117571.875483831</c:v>
                </c:pt>
                <c:pt idx="3197">
                  <c:v>117586.893261809</c:v>
                </c:pt>
                <c:pt idx="3198">
                  <c:v>117588.10788435899</c:v>
                </c:pt>
                <c:pt idx="3199">
                  <c:v>117632.58744079599</c:v>
                </c:pt>
                <c:pt idx="3200">
                  <c:v>117637.649874732</c:v>
                </c:pt>
                <c:pt idx="3201">
                  <c:v>117643.589573865</c:v>
                </c:pt>
                <c:pt idx="3202">
                  <c:v>117657.269165158</c:v>
                </c:pt>
                <c:pt idx="3203">
                  <c:v>117680.855786139</c:v>
                </c:pt>
                <c:pt idx="3204">
                  <c:v>117726.728237765</c:v>
                </c:pt>
                <c:pt idx="3205">
                  <c:v>117743.812270102</c:v>
                </c:pt>
                <c:pt idx="3206">
                  <c:v>117778.392967915</c:v>
                </c:pt>
                <c:pt idx="3207">
                  <c:v>117810.09726587099</c:v>
                </c:pt>
                <c:pt idx="3208">
                  <c:v>117814.443438136</c:v>
                </c:pt>
                <c:pt idx="3209">
                  <c:v>117817.84171895499</c:v>
                </c:pt>
                <c:pt idx="3210">
                  <c:v>117818.183431286</c:v>
                </c:pt>
                <c:pt idx="3211">
                  <c:v>117818.371873396</c:v>
                </c:pt>
                <c:pt idx="3212">
                  <c:v>117870.77928474901</c:v>
                </c:pt>
                <c:pt idx="3213">
                  <c:v>117875.16882378999</c:v>
                </c:pt>
                <c:pt idx="3214">
                  <c:v>117876.055045678</c:v>
                </c:pt>
                <c:pt idx="3215">
                  <c:v>117876.05504568</c:v>
                </c:pt>
                <c:pt idx="3216">
                  <c:v>117876.05504568</c:v>
                </c:pt>
                <c:pt idx="3217">
                  <c:v>117876.05504568</c:v>
                </c:pt>
                <c:pt idx="3218">
                  <c:v>117876.05504568</c:v>
                </c:pt>
                <c:pt idx="3219">
                  <c:v>117883.01740834099</c:v>
                </c:pt>
                <c:pt idx="3220">
                  <c:v>117886.055045676</c:v>
                </c:pt>
                <c:pt idx="3221">
                  <c:v>117886.055045676</c:v>
                </c:pt>
                <c:pt idx="3222">
                  <c:v>117886.055045676</c:v>
                </c:pt>
                <c:pt idx="3223">
                  <c:v>117886.055045678</c:v>
                </c:pt>
                <c:pt idx="3224">
                  <c:v>117886.055045678</c:v>
                </c:pt>
                <c:pt idx="3225">
                  <c:v>117886.055045678</c:v>
                </c:pt>
                <c:pt idx="3226">
                  <c:v>117886.05504568</c:v>
                </c:pt>
                <c:pt idx="3227">
                  <c:v>117886.05504568</c:v>
                </c:pt>
                <c:pt idx="3228">
                  <c:v>117897.70945425901</c:v>
                </c:pt>
                <c:pt idx="3229">
                  <c:v>117918.93473922501</c:v>
                </c:pt>
                <c:pt idx="3230">
                  <c:v>117918.93473922501</c:v>
                </c:pt>
                <c:pt idx="3231">
                  <c:v>117918.93473922501</c:v>
                </c:pt>
                <c:pt idx="3232">
                  <c:v>117918.93473922501</c:v>
                </c:pt>
                <c:pt idx="3233">
                  <c:v>117949.54170134899</c:v>
                </c:pt>
                <c:pt idx="3234">
                  <c:v>117959.555409904</c:v>
                </c:pt>
                <c:pt idx="3235">
                  <c:v>117962.53811547</c:v>
                </c:pt>
                <c:pt idx="3236">
                  <c:v>117987.849386929</c:v>
                </c:pt>
                <c:pt idx="3237">
                  <c:v>118037.157817039</c:v>
                </c:pt>
                <c:pt idx="3238">
                  <c:v>118052.68336398499</c:v>
                </c:pt>
                <c:pt idx="3239">
                  <c:v>118066.484624954</c:v>
                </c:pt>
                <c:pt idx="3240">
                  <c:v>118098.37615443399</c:v>
                </c:pt>
                <c:pt idx="3241">
                  <c:v>118105.622424552</c:v>
                </c:pt>
                <c:pt idx="3242">
                  <c:v>118180.785342588</c:v>
                </c:pt>
                <c:pt idx="3243">
                  <c:v>118187.538526613</c:v>
                </c:pt>
                <c:pt idx="3244">
                  <c:v>118188.690245807</c:v>
                </c:pt>
                <c:pt idx="3245">
                  <c:v>118258.46836550299</c:v>
                </c:pt>
                <c:pt idx="3246">
                  <c:v>118289.985917752</c:v>
                </c:pt>
                <c:pt idx="3247">
                  <c:v>118294.612083197</c:v>
                </c:pt>
                <c:pt idx="3248">
                  <c:v>118403.14418139</c:v>
                </c:pt>
                <c:pt idx="3249">
                  <c:v>118440.451298232</c:v>
                </c:pt>
                <c:pt idx="3250">
                  <c:v>118466.01264633601</c:v>
                </c:pt>
                <c:pt idx="3251">
                  <c:v>118466.515342739</c:v>
                </c:pt>
                <c:pt idx="3252">
                  <c:v>118558.949708509</c:v>
                </c:pt>
                <c:pt idx="3253">
                  <c:v>118589.46443802</c:v>
                </c:pt>
                <c:pt idx="3254">
                  <c:v>118624.59170693401</c:v>
                </c:pt>
                <c:pt idx="3255">
                  <c:v>118644.297111198</c:v>
                </c:pt>
                <c:pt idx="3256">
                  <c:v>118726.235342573</c:v>
                </c:pt>
                <c:pt idx="3257">
                  <c:v>118736.16099169401</c:v>
                </c:pt>
                <c:pt idx="3258">
                  <c:v>118758.40612752399</c:v>
                </c:pt>
                <c:pt idx="3259">
                  <c:v>118770.339950113</c:v>
                </c:pt>
                <c:pt idx="3260">
                  <c:v>118788.55327683401</c:v>
                </c:pt>
                <c:pt idx="3261">
                  <c:v>118835.019109862</c:v>
                </c:pt>
                <c:pt idx="3262">
                  <c:v>118876.17916514599</c:v>
                </c:pt>
                <c:pt idx="3263">
                  <c:v>118983.16267326201</c:v>
                </c:pt>
                <c:pt idx="3264">
                  <c:v>119017.04646892</c:v>
                </c:pt>
                <c:pt idx="3265">
                  <c:v>119097.14076467299</c:v>
                </c:pt>
                <c:pt idx="3266">
                  <c:v>119098.875372179</c:v>
                </c:pt>
                <c:pt idx="3267">
                  <c:v>119160.00080238</c:v>
                </c:pt>
                <c:pt idx="3268">
                  <c:v>119213.65552395</c:v>
                </c:pt>
                <c:pt idx="3269">
                  <c:v>119217.22730616599</c:v>
                </c:pt>
                <c:pt idx="3270">
                  <c:v>119236.56938693</c:v>
                </c:pt>
                <c:pt idx="3271">
                  <c:v>119283.923618221</c:v>
                </c:pt>
                <c:pt idx="3272">
                  <c:v>119308.488891093</c:v>
                </c:pt>
                <c:pt idx="3273">
                  <c:v>119308.488891093</c:v>
                </c:pt>
                <c:pt idx="3274">
                  <c:v>119325.443219063</c:v>
                </c:pt>
                <c:pt idx="3275">
                  <c:v>119366.93001742801</c:v>
                </c:pt>
                <c:pt idx="3276">
                  <c:v>119366.930017429</c:v>
                </c:pt>
                <c:pt idx="3277">
                  <c:v>119366.93001743</c:v>
                </c:pt>
                <c:pt idx="3278">
                  <c:v>119370.021178615</c:v>
                </c:pt>
                <c:pt idx="3279">
                  <c:v>119384.14631445899</c:v>
                </c:pt>
                <c:pt idx="3280">
                  <c:v>119395.148447528</c:v>
                </c:pt>
                <c:pt idx="3281">
                  <c:v>119431.736605963</c:v>
                </c:pt>
                <c:pt idx="3282">
                  <c:v>119448.517475642</c:v>
                </c:pt>
                <c:pt idx="3283">
                  <c:v>119476.81866931199</c:v>
                </c:pt>
                <c:pt idx="3284">
                  <c:v>119495.057475671</c:v>
                </c:pt>
                <c:pt idx="3285">
                  <c:v>119496.79208316799</c:v>
                </c:pt>
                <c:pt idx="3286">
                  <c:v>119501.113329106</c:v>
                </c:pt>
                <c:pt idx="3287">
                  <c:v>119507.152713667</c:v>
                </c:pt>
                <c:pt idx="3288">
                  <c:v>119586.62240986001</c:v>
                </c:pt>
                <c:pt idx="3289">
                  <c:v>119586.81866931</c:v>
                </c:pt>
                <c:pt idx="3290">
                  <c:v>119638.54936950099</c:v>
                </c:pt>
                <c:pt idx="3291">
                  <c:v>119669.110017429</c:v>
                </c:pt>
                <c:pt idx="3292">
                  <c:v>119706.81866931</c:v>
                </c:pt>
                <c:pt idx="3293">
                  <c:v>119727.491861396</c:v>
                </c:pt>
                <c:pt idx="3294">
                  <c:v>119747.844283568</c:v>
                </c:pt>
                <c:pt idx="3295">
                  <c:v>119760.752349203</c:v>
                </c:pt>
                <c:pt idx="3296">
                  <c:v>119781.078938058</c:v>
                </c:pt>
                <c:pt idx="3297">
                  <c:v>119781.301634274</c:v>
                </c:pt>
                <c:pt idx="3298">
                  <c:v>119782.813545561</c:v>
                </c:pt>
                <c:pt idx="3299">
                  <c:v>119784.266174494</c:v>
                </c:pt>
                <c:pt idx="3300">
                  <c:v>119797.603209514</c:v>
                </c:pt>
                <c:pt idx="3301">
                  <c:v>119846.703413857</c:v>
                </c:pt>
                <c:pt idx="3302">
                  <c:v>119935.391520027</c:v>
                </c:pt>
                <c:pt idx="3303">
                  <c:v>119954.13088952799</c:v>
                </c:pt>
                <c:pt idx="3304">
                  <c:v>119987.78404676</c:v>
                </c:pt>
                <c:pt idx="3305">
                  <c:v>120037.61848239999</c:v>
                </c:pt>
                <c:pt idx="3306">
                  <c:v>120043.478225746</c:v>
                </c:pt>
                <c:pt idx="3307">
                  <c:v>120054.480358815</c:v>
                </c:pt>
                <c:pt idx="3308">
                  <c:v>120064.31503605</c:v>
                </c:pt>
                <c:pt idx="3309">
                  <c:v>120079.045631687</c:v>
                </c:pt>
                <c:pt idx="3310">
                  <c:v>120079.045631687</c:v>
                </c:pt>
                <c:pt idx="3311">
                  <c:v>120107.38051327701</c:v>
                </c:pt>
                <c:pt idx="3312">
                  <c:v>120122.906060222</c:v>
                </c:pt>
                <c:pt idx="3313">
                  <c:v>120154.703055052</c:v>
                </c:pt>
                <c:pt idx="3314">
                  <c:v>120189.283752865</c:v>
                </c:pt>
                <c:pt idx="3315">
                  <c:v>120211.877482268</c:v>
                </c:pt>
                <c:pt idx="3316">
                  <c:v>120219.074216237</c:v>
                </c:pt>
                <c:pt idx="3317">
                  <c:v>120271.67006970001</c:v>
                </c:pt>
                <c:pt idx="3318">
                  <c:v>120287.70945426</c:v>
                </c:pt>
                <c:pt idx="3319">
                  <c:v>120359.719279431</c:v>
                </c:pt>
                <c:pt idx="3320">
                  <c:v>120373.12875646001</c:v>
                </c:pt>
                <c:pt idx="3321">
                  <c:v>120398.74017188</c:v>
                </c:pt>
                <c:pt idx="3322">
                  <c:v>120439.666758023</c:v>
                </c:pt>
                <c:pt idx="3323">
                  <c:v>120484.755177379</c:v>
                </c:pt>
                <c:pt idx="3324">
                  <c:v>120506.513209503</c:v>
                </c:pt>
                <c:pt idx="3325">
                  <c:v>120510.67399446901</c:v>
                </c:pt>
                <c:pt idx="3326">
                  <c:v>120550.52956828001</c:v>
                </c:pt>
                <c:pt idx="3327">
                  <c:v>120567.37540990399</c:v>
                </c:pt>
                <c:pt idx="3328">
                  <c:v>120567.37540990399</c:v>
                </c:pt>
                <c:pt idx="3329">
                  <c:v>120567.375409905</c:v>
                </c:pt>
                <c:pt idx="3330">
                  <c:v>120649.607931312</c:v>
                </c:pt>
                <c:pt idx="3331">
                  <c:v>120680.896690707</c:v>
                </c:pt>
                <c:pt idx="3332">
                  <c:v>120687.264061786</c:v>
                </c:pt>
                <c:pt idx="3333">
                  <c:v>120732.976959419</c:v>
                </c:pt>
                <c:pt idx="3334">
                  <c:v>120737.323131684</c:v>
                </c:pt>
                <c:pt idx="3335">
                  <c:v>120739.408260593</c:v>
                </c:pt>
                <c:pt idx="3336">
                  <c:v>120740.721412503</c:v>
                </c:pt>
                <c:pt idx="3337">
                  <c:v>120741.251566944</c:v>
                </c:pt>
                <c:pt idx="3338">
                  <c:v>120769.89065031899</c:v>
                </c:pt>
                <c:pt idx="3339">
                  <c:v>120787.264061785</c:v>
                </c:pt>
                <c:pt idx="3340">
                  <c:v>120798.934739226</c:v>
                </c:pt>
                <c:pt idx="3341">
                  <c:v>120798.934739228</c:v>
                </c:pt>
                <c:pt idx="3342">
                  <c:v>120798.934739228</c:v>
                </c:pt>
                <c:pt idx="3343">
                  <c:v>120798.934739228</c:v>
                </c:pt>
                <c:pt idx="3344">
                  <c:v>120798.934739228</c:v>
                </c:pt>
                <c:pt idx="3345">
                  <c:v>120798.934739228</c:v>
                </c:pt>
                <c:pt idx="3346">
                  <c:v>120808.175222993</c:v>
                </c:pt>
                <c:pt idx="3347">
                  <c:v>120808.934739224</c:v>
                </c:pt>
                <c:pt idx="3348">
                  <c:v>120808.934739224</c:v>
                </c:pt>
                <c:pt idx="3349">
                  <c:v>120808.934739224</c:v>
                </c:pt>
                <c:pt idx="3350">
                  <c:v>120808.93473922501</c:v>
                </c:pt>
                <c:pt idx="3351">
                  <c:v>120808.93473922501</c:v>
                </c:pt>
                <c:pt idx="3352">
                  <c:v>120808.934739226</c:v>
                </c:pt>
                <c:pt idx="3353">
                  <c:v>120808.934739228</c:v>
                </c:pt>
                <c:pt idx="3354">
                  <c:v>120814.03496634</c:v>
                </c:pt>
                <c:pt idx="3355">
                  <c:v>120831.814432773</c:v>
                </c:pt>
                <c:pt idx="3356">
                  <c:v>120840.562646351</c:v>
                </c:pt>
                <c:pt idx="3357">
                  <c:v>120841.814432773</c:v>
                </c:pt>
                <c:pt idx="3358">
                  <c:v>120841.814432773</c:v>
                </c:pt>
                <c:pt idx="3359">
                  <c:v>120841.814432773</c:v>
                </c:pt>
                <c:pt idx="3360">
                  <c:v>120858.775973072</c:v>
                </c:pt>
                <c:pt idx="3361">
                  <c:v>120872.421394897</c:v>
                </c:pt>
                <c:pt idx="3362">
                  <c:v>120876.90343128701</c:v>
                </c:pt>
                <c:pt idx="3363">
                  <c:v>120885.417809017</c:v>
                </c:pt>
                <c:pt idx="3364">
                  <c:v>120907.264061785</c:v>
                </c:pt>
                <c:pt idx="3365">
                  <c:v>120927.937253871</c:v>
                </c:pt>
                <c:pt idx="3366">
                  <c:v>120951.52387485201</c:v>
                </c:pt>
                <c:pt idx="3367">
                  <c:v>120959.84049345901</c:v>
                </c:pt>
                <c:pt idx="3368">
                  <c:v>121021.255847982</c:v>
                </c:pt>
                <c:pt idx="3369">
                  <c:v>121025.482491884</c:v>
                </c:pt>
                <c:pt idx="3370">
                  <c:v>121110.41822016099</c:v>
                </c:pt>
                <c:pt idx="3371">
                  <c:v>121111.569939355</c:v>
                </c:pt>
                <c:pt idx="3372">
                  <c:v>121127.126127524</c:v>
                </c:pt>
                <c:pt idx="3373">
                  <c:v>121135.836912502</c:v>
                </c:pt>
                <c:pt idx="3374">
                  <c:v>121143.685497053</c:v>
                </c:pt>
                <c:pt idx="3375">
                  <c:v>121164.57628200301</c:v>
                </c:pt>
                <c:pt idx="3376">
                  <c:v>121184.857458214</c:v>
                </c:pt>
                <c:pt idx="3377">
                  <c:v>121212.8656113</c:v>
                </c:pt>
                <c:pt idx="3378">
                  <c:v>121217.57152</c:v>
                </c:pt>
                <c:pt idx="3379">
                  <c:v>121220.22349861699</c:v>
                </c:pt>
                <c:pt idx="3380">
                  <c:v>121287.06995009699</c:v>
                </c:pt>
                <c:pt idx="3381">
                  <c:v>121307.825905752</c:v>
                </c:pt>
                <c:pt idx="3382">
                  <c:v>121323.351452697</c:v>
                </c:pt>
                <c:pt idx="3383">
                  <c:v>121451.45343130099</c:v>
                </c:pt>
                <c:pt idx="3384">
                  <c:v>121555.280171908</c:v>
                </c:pt>
                <c:pt idx="3385">
                  <c:v>121567.17680474601</c:v>
                </c:pt>
                <c:pt idx="3386">
                  <c:v>121628.118091116</c:v>
                </c:pt>
                <c:pt idx="3387">
                  <c:v>121684.814403171</c:v>
                </c:pt>
                <c:pt idx="3388">
                  <c:v>121711.119386944</c:v>
                </c:pt>
                <c:pt idx="3389">
                  <c:v>121757.89880341</c:v>
                </c:pt>
                <c:pt idx="3390">
                  <c:v>121785.037099409</c:v>
                </c:pt>
                <c:pt idx="3391">
                  <c:v>121796.039232478</c:v>
                </c:pt>
                <c:pt idx="3392">
                  <c:v>121860.132526734</c:v>
                </c:pt>
                <c:pt idx="3393">
                  <c:v>121906.04236681</c:v>
                </c:pt>
                <c:pt idx="3394">
                  <c:v>121907.68286811899</c:v>
                </c:pt>
                <c:pt idx="3395">
                  <c:v>121912.00411405601</c:v>
                </c:pt>
                <c:pt idx="3396">
                  <c:v>122011.755065727</c:v>
                </c:pt>
                <c:pt idx="3397">
                  <c:v>122020.020458221</c:v>
                </c:pt>
                <c:pt idx="3398">
                  <c:v>122041.008038826</c:v>
                </c:pt>
                <c:pt idx="3399">
                  <c:v>122059.221365547</c:v>
                </c:pt>
                <c:pt idx="3400">
                  <c:v>122086.733757978</c:v>
                </c:pt>
                <c:pt idx="3401">
                  <c:v>122128.66071762001</c:v>
                </c:pt>
                <c:pt idx="3402">
                  <c:v>122136.53521749801</c:v>
                </c:pt>
                <c:pt idx="3403">
                  <c:v>122248.32291261099</c:v>
                </c:pt>
                <c:pt idx="3404">
                  <c:v>122287.71455763299</c:v>
                </c:pt>
                <c:pt idx="3405">
                  <c:v>122289.29691247499</c:v>
                </c:pt>
                <c:pt idx="3406">
                  <c:v>122398.67483171</c:v>
                </c:pt>
                <c:pt idx="3407">
                  <c:v>122430.668891093</c:v>
                </c:pt>
                <c:pt idx="3408">
                  <c:v>122444.369010696</c:v>
                </c:pt>
                <c:pt idx="3409">
                  <c:v>122455.37114376501</c:v>
                </c:pt>
                <c:pt idx="3410">
                  <c:v>122555.593840003</c:v>
                </c:pt>
                <c:pt idx="3411">
                  <c:v>122564.426384169</c:v>
                </c:pt>
                <c:pt idx="3412">
                  <c:v>122569.15697980599</c:v>
                </c:pt>
                <c:pt idx="3413">
                  <c:v>122579.15697980599</c:v>
                </c:pt>
                <c:pt idx="3414">
                  <c:v>122590.17453781499</c:v>
                </c:pt>
                <c:pt idx="3415">
                  <c:v>122627.598106142</c:v>
                </c:pt>
                <c:pt idx="3416">
                  <c:v>122627.598106142</c:v>
                </c:pt>
                <c:pt idx="3417">
                  <c:v>122627.598106142</c:v>
                </c:pt>
                <c:pt idx="3418">
                  <c:v>122630.68926732799</c:v>
                </c:pt>
                <c:pt idx="3419">
                  <c:v>122682.560854651</c:v>
                </c:pt>
                <c:pt idx="3420">
                  <c:v>122683.63204275101</c:v>
                </c:pt>
                <c:pt idx="3421">
                  <c:v>122703.958631606</c:v>
                </c:pt>
                <c:pt idx="3422">
                  <c:v>122704.18132782201</c:v>
                </c:pt>
                <c:pt idx="3423">
                  <c:v>122705.69323910899</c:v>
                </c:pt>
                <c:pt idx="3424">
                  <c:v>122707.145868041</c:v>
                </c:pt>
                <c:pt idx="3425">
                  <c:v>122747.48675802301</c:v>
                </c:pt>
                <c:pt idx="3426">
                  <c:v>122765.725564383</c:v>
                </c:pt>
                <c:pt idx="3427">
                  <c:v>122777.82080237901</c:v>
                </c:pt>
                <c:pt idx="3428">
                  <c:v>122799.630956831</c:v>
                </c:pt>
                <c:pt idx="3429">
                  <c:v>122847.48675802301</c:v>
                </c:pt>
                <c:pt idx="3430">
                  <c:v>122917.403994454</c:v>
                </c:pt>
                <c:pt idx="3431">
                  <c:v>122929.778106142</c:v>
                </c:pt>
                <c:pt idx="3432">
                  <c:v>122967.48675802301</c:v>
                </c:pt>
                <c:pt idx="3433">
                  <c:v>122988.15995010801</c:v>
                </c:pt>
                <c:pt idx="3434">
                  <c:v>123011.74657109</c:v>
                </c:pt>
                <c:pt idx="3435">
                  <c:v>123058.271298227</c:v>
                </c:pt>
                <c:pt idx="3436">
                  <c:v>123059.853653069</c:v>
                </c:pt>
                <c:pt idx="3437">
                  <c:v>123098.326673295</c:v>
                </c:pt>
                <c:pt idx="3438">
                  <c:v>123134.757175816</c:v>
                </c:pt>
                <c:pt idx="3439">
                  <c:v>123206.059608739</c:v>
                </c:pt>
                <c:pt idx="3440">
                  <c:v>123214.92575128999</c:v>
                </c:pt>
                <c:pt idx="3441">
                  <c:v>123260.00199843801</c:v>
                </c:pt>
                <c:pt idx="3442">
                  <c:v>123277.794216237</c:v>
                </c:pt>
                <c:pt idx="3443">
                  <c:v>123282.598972979</c:v>
                </c:pt>
                <c:pt idx="3444">
                  <c:v>123295.27506851</c:v>
                </c:pt>
                <c:pt idx="3445">
                  <c:v>123368.04860199</c:v>
                </c:pt>
                <c:pt idx="3446">
                  <c:v>123370.731278409</c:v>
                </c:pt>
                <c:pt idx="3447">
                  <c:v>123383.574148935</c:v>
                </c:pt>
                <c:pt idx="3448">
                  <c:v>123407.634870927</c:v>
                </c:pt>
                <c:pt idx="3449">
                  <c:v>123436.373276834</c:v>
                </c:pt>
                <c:pt idx="3450">
                  <c:v>123456.814761976</c:v>
                </c:pt>
                <c:pt idx="3451">
                  <c:v>123473.409261828</c:v>
                </c:pt>
                <c:pt idx="3452">
                  <c:v>123548.377542973</c:v>
                </c:pt>
                <c:pt idx="3453">
                  <c:v>123572.48762486</c:v>
                </c:pt>
                <c:pt idx="3454">
                  <c:v>123643.79684517199</c:v>
                </c:pt>
                <c:pt idx="3455">
                  <c:v>123654.798978241</c:v>
                </c:pt>
                <c:pt idx="3456">
                  <c:v>123655.85665296701</c:v>
                </c:pt>
                <c:pt idx="3457">
                  <c:v>123660.202825232</c:v>
                </c:pt>
                <c:pt idx="3458">
                  <c:v>123663.60110605101</c:v>
                </c:pt>
                <c:pt idx="3459">
                  <c:v>123664.13126049199</c:v>
                </c:pt>
                <c:pt idx="3460">
                  <c:v>123674.968806333</c:v>
                </c:pt>
                <c:pt idx="3461">
                  <c:v>123687.96073504799</c:v>
                </c:pt>
                <c:pt idx="3462">
                  <c:v>123710.334846736</c:v>
                </c:pt>
                <c:pt idx="3463">
                  <c:v>123721.81443277199</c:v>
                </c:pt>
                <c:pt idx="3464">
                  <c:v>123721.814432773</c:v>
                </c:pt>
                <c:pt idx="3465">
                  <c:v>123721.814432774</c:v>
                </c:pt>
                <c:pt idx="3466">
                  <c:v>123721.81443277599</c:v>
                </c:pt>
                <c:pt idx="3467">
                  <c:v>123721.81443277599</c:v>
                </c:pt>
                <c:pt idx="3468">
                  <c:v>123721.81443277599</c:v>
                </c:pt>
                <c:pt idx="3469">
                  <c:v>123721.81443277599</c:v>
                </c:pt>
                <c:pt idx="3470">
                  <c:v>123721.81443277599</c:v>
                </c:pt>
                <c:pt idx="3471">
                  <c:v>123731.81443277199</c:v>
                </c:pt>
                <c:pt idx="3472">
                  <c:v>123731.81443277199</c:v>
                </c:pt>
                <c:pt idx="3473">
                  <c:v>123731.814432773</c:v>
                </c:pt>
                <c:pt idx="3474">
                  <c:v>123731.814432774</c:v>
                </c:pt>
                <c:pt idx="3475">
                  <c:v>123731.81443277599</c:v>
                </c:pt>
                <c:pt idx="3476">
                  <c:v>123754.694126321</c:v>
                </c:pt>
                <c:pt idx="3477">
                  <c:v>123754.694126321</c:v>
                </c:pt>
                <c:pt idx="3478">
                  <c:v>123754.694126321</c:v>
                </c:pt>
                <c:pt idx="3479">
                  <c:v>123754.694126321</c:v>
                </c:pt>
                <c:pt idx="3480">
                  <c:v>123771.342083182</c:v>
                </c:pt>
                <c:pt idx="3481">
                  <c:v>123779.7137204</c:v>
                </c:pt>
                <c:pt idx="3482">
                  <c:v>123779.7137204</c:v>
                </c:pt>
                <c:pt idx="3483">
                  <c:v>123795.30108844501</c:v>
                </c:pt>
                <c:pt idx="3484">
                  <c:v>123808.29750256499</c:v>
                </c:pt>
                <c:pt idx="3485">
                  <c:v>123838.043498617</c:v>
                </c:pt>
                <c:pt idx="3486">
                  <c:v>123838.043498617</c:v>
                </c:pt>
                <c:pt idx="3487">
                  <c:v>123838.043498617</c:v>
                </c:pt>
                <c:pt idx="3488">
                  <c:v>123892.58042852501</c:v>
                </c:pt>
                <c:pt idx="3489">
                  <c:v>123941.564779419</c:v>
                </c:pt>
                <c:pt idx="3490">
                  <c:v>123944.13554153001</c:v>
                </c:pt>
                <c:pt idx="3491">
                  <c:v>123947.932150498</c:v>
                </c:pt>
                <c:pt idx="3492">
                  <c:v>123967.905564356</c:v>
                </c:pt>
                <c:pt idx="3493">
                  <c:v>124010.076349307</c:v>
                </c:pt>
                <c:pt idx="3494">
                  <c:v>124029.008876066</c:v>
                </c:pt>
                <c:pt idx="3495">
                  <c:v>124033.297913709</c:v>
                </c:pt>
                <c:pt idx="3496">
                  <c:v>124034.44963290299</c:v>
                </c:pt>
                <c:pt idx="3497">
                  <c:v>124047.932150498</c:v>
                </c:pt>
                <c:pt idx="3498">
                  <c:v>124068.843311705</c:v>
                </c:pt>
                <c:pt idx="3499">
                  <c:v>124095.705188122</c:v>
                </c:pt>
                <c:pt idx="3500">
                  <c:v>124101.230735063</c:v>
                </c:pt>
                <c:pt idx="3501">
                  <c:v>124119.44406178501</c:v>
                </c:pt>
                <c:pt idx="3502">
                  <c:v>124135.74530484799</c:v>
                </c:pt>
                <c:pt idx="3503">
                  <c:v>124177.932150498</c:v>
                </c:pt>
                <c:pt idx="3504">
                  <c:v>124195.927884359</c:v>
                </c:pt>
                <c:pt idx="3505">
                  <c:v>124198.60534258399</c:v>
                </c:pt>
                <c:pt idx="3506">
                  <c:v>124206.93001742801</c:v>
                </c:pt>
                <c:pt idx="3507">
                  <c:v>124222.191963565</c:v>
                </c:pt>
                <c:pt idx="3508">
                  <c:v>124312.89489900701</c:v>
                </c:pt>
                <c:pt idx="3509">
                  <c:v>124406.50500121299</c:v>
                </c:pt>
                <c:pt idx="3510">
                  <c:v>124414.353585766</c:v>
                </c:pt>
                <c:pt idx="3511">
                  <c:v>124488.239608713</c:v>
                </c:pt>
                <c:pt idx="3512">
                  <c:v>124490.056498294</c:v>
                </c:pt>
                <c:pt idx="3513">
                  <c:v>124490.89158733</c:v>
                </c:pt>
                <c:pt idx="3514">
                  <c:v>124578.493994465</c:v>
                </c:pt>
                <c:pt idx="3515">
                  <c:v>124588.156042794</c:v>
                </c:pt>
                <c:pt idx="3516">
                  <c:v>124594.01954141</c:v>
                </c:pt>
                <c:pt idx="3517">
                  <c:v>124680.778496958</c:v>
                </c:pt>
                <c:pt idx="3518">
                  <c:v>124712.121520013</c:v>
                </c:pt>
                <c:pt idx="3519">
                  <c:v>124809.56561665999</c:v>
                </c:pt>
                <c:pt idx="3520">
                  <c:v>124825.94826062</c:v>
                </c:pt>
                <c:pt idx="3521">
                  <c:v>124828.922060358</c:v>
                </c:pt>
                <c:pt idx="3522">
                  <c:v>124855.25979564599</c:v>
                </c:pt>
                <c:pt idx="3523">
                  <c:v>124866.261928715</c:v>
                </c:pt>
                <c:pt idx="3524">
                  <c:v>124875.41419880799</c:v>
                </c:pt>
                <c:pt idx="3525">
                  <c:v>124934.634759275</c:v>
                </c:pt>
                <c:pt idx="3526">
                  <c:v>124942.900151769</c:v>
                </c:pt>
                <c:pt idx="3527">
                  <c:v>124966.48462495299</c:v>
                </c:pt>
                <c:pt idx="3528">
                  <c:v>124981.78747565699</c:v>
                </c:pt>
                <c:pt idx="3529">
                  <c:v>125059.41491104499</c:v>
                </c:pt>
                <c:pt idx="3530">
                  <c:v>125093.451639602</c:v>
                </c:pt>
                <c:pt idx="3531">
                  <c:v>125126.054505351</c:v>
                </c:pt>
                <c:pt idx="3532">
                  <c:v>125168.350956832</c:v>
                </c:pt>
                <c:pt idx="3533">
                  <c:v>125171.202606159</c:v>
                </c:pt>
                <c:pt idx="3534">
                  <c:v>125311.676127538</c:v>
                </c:pt>
                <c:pt idx="3535">
                  <c:v>125318.294779405</c:v>
                </c:pt>
                <c:pt idx="3536">
                  <c:v>125329.88945426101</c:v>
                </c:pt>
                <c:pt idx="3537">
                  <c:v>125435.244370716</c:v>
                </c:pt>
                <c:pt idx="3538">
                  <c:v>125548.382646346</c:v>
                </c:pt>
                <c:pt idx="3539">
                  <c:v>125549.965001188</c:v>
                </c:pt>
                <c:pt idx="3540">
                  <c:v>125588.438021414</c:v>
                </c:pt>
                <c:pt idx="3541">
                  <c:v>125606.511736299</c:v>
                </c:pt>
                <c:pt idx="3542">
                  <c:v>125625.81653624</c:v>
                </c:pt>
                <c:pt idx="3543">
                  <c:v>125626.83832515401</c:v>
                </c:pt>
                <c:pt idx="3544">
                  <c:v>125627.06102137</c:v>
                </c:pt>
                <c:pt idx="3545">
                  <c:v>125628.572932657</c:v>
                </c:pt>
                <c:pt idx="3546">
                  <c:v>125630.02556158901</c:v>
                </c:pt>
                <c:pt idx="3547">
                  <c:v>125687.05777002699</c:v>
                </c:pt>
                <c:pt idx="3548">
                  <c:v>125837.26406178399</c:v>
                </c:pt>
                <c:pt idx="3549">
                  <c:v>125896.611245946</c:v>
                </c:pt>
                <c:pt idx="3550">
                  <c:v>125898.26619485499</c:v>
                </c:pt>
                <c:pt idx="3551">
                  <c:v>125898.26619485499</c:v>
                </c:pt>
                <c:pt idx="3552">
                  <c:v>125956.926110095</c:v>
                </c:pt>
                <c:pt idx="3553">
                  <c:v>126008.154846736</c:v>
                </c:pt>
                <c:pt idx="3554">
                  <c:v>126026.393653095</c:v>
                </c:pt>
                <c:pt idx="3555">
                  <c:v>126048.488891092</c:v>
                </c:pt>
                <c:pt idx="3556">
                  <c:v>126057.636869364</c:v>
                </c:pt>
                <c:pt idx="3557">
                  <c:v>126070.299045544</c:v>
                </c:pt>
                <c:pt idx="3558">
                  <c:v>126118.154846736</c:v>
                </c:pt>
                <c:pt idx="3559">
                  <c:v>126121.336979806</c:v>
                </c:pt>
                <c:pt idx="3560">
                  <c:v>126200.446194855</c:v>
                </c:pt>
                <c:pt idx="3561">
                  <c:v>126205.47866652699</c:v>
                </c:pt>
                <c:pt idx="3562">
                  <c:v>126238.15484673499</c:v>
                </c:pt>
                <c:pt idx="3563">
                  <c:v>126258.828038821</c:v>
                </c:pt>
                <c:pt idx="3564">
                  <c:v>126279.180460994</c:v>
                </c:pt>
                <c:pt idx="3565">
                  <c:v>126328.266194854</c:v>
                </c:pt>
                <c:pt idx="3566">
                  <c:v>126328.93938693999</c:v>
                </c:pt>
                <c:pt idx="3567">
                  <c:v>126330.514564475</c:v>
                </c:pt>
                <c:pt idx="3568">
                  <c:v>126330.52174178199</c:v>
                </c:pt>
                <c:pt idx="3569">
                  <c:v>126382.691776644</c:v>
                </c:pt>
                <c:pt idx="3570">
                  <c:v>126396.288955376</c:v>
                </c:pt>
                <c:pt idx="3571">
                  <c:v>126439.899661016</c:v>
                </c:pt>
                <c:pt idx="3572">
                  <c:v>126466.727697451</c:v>
                </c:pt>
                <c:pt idx="3573">
                  <c:v>126495.367318408</c:v>
                </c:pt>
                <c:pt idx="3574">
                  <c:v>126496.59597307201</c:v>
                </c:pt>
                <c:pt idx="3575">
                  <c:v>126548.462304951</c:v>
                </c:pt>
                <c:pt idx="3576">
                  <c:v>126565.94315722201</c:v>
                </c:pt>
                <c:pt idx="3577">
                  <c:v>126577.01095404</c:v>
                </c:pt>
                <c:pt idx="3578">
                  <c:v>126578.736346515</c:v>
                </c:pt>
                <c:pt idx="3579">
                  <c:v>126583.08251877999</c:v>
                </c:pt>
                <c:pt idx="3580">
                  <c:v>126586.480799599</c:v>
                </c:pt>
                <c:pt idx="3581">
                  <c:v>126596.818669309</c:v>
                </c:pt>
                <c:pt idx="3582">
                  <c:v>126617.820802378</c:v>
                </c:pt>
                <c:pt idx="3583">
                  <c:v>126638.716690702</c:v>
                </c:pt>
                <c:pt idx="3584">
                  <c:v>126644.69412631899</c:v>
                </c:pt>
                <c:pt idx="3585">
                  <c:v>126644.694126321</c:v>
                </c:pt>
                <c:pt idx="3586">
                  <c:v>126644.694126321</c:v>
                </c:pt>
                <c:pt idx="3587">
                  <c:v>126644.694126321</c:v>
                </c:pt>
                <c:pt idx="3588">
                  <c:v>126644.694126324</c:v>
                </c:pt>
                <c:pt idx="3589">
                  <c:v>126644.694126324</c:v>
                </c:pt>
                <c:pt idx="3590">
                  <c:v>126644.694126324</c:v>
                </c:pt>
                <c:pt idx="3591">
                  <c:v>126644.694126324</c:v>
                </c:pt>
                <c:pt idx="3592">
                  <c:v>126644.694126324</c:v>
                </c:pt>
                <c:pt idx="3593">
                  <c:v>126644.694126324</c:v>
                </c:pt>
                <c:pt idx="3594">
                  <c:v>126654.24223764701</c:v>
                </c:pt>
                <c:pt idx="3595">
                  <c:v>126654.69412631899</c:v>
                </c:pt>
                <c:pt idx="3596">
                  <c:v>126654.69412631899</c:v>
                </c:pt>
                <c:pt idx="3597">
                  <c:v>126654.694126321</c:v>
                </c:pt>
                <c:pt idx="3598">
                  <c:v>126677.57381986899</c:v>
                </c:pt>
                <c:pt idx="3599">
                  <c:v>126677.57381986899</c:v>
                </c:pt>
                <c:pt idx="3600">
                  <c:v>126677.57381986899</c:v>
                </c:pt>
                <c:pt idx="3601">
                  <c:v>126677.57381986899</c:v>
                </c:pt>
                <c:pt idx="3602">
                  <c:v>126718.180781993</c:v>
                </c:pt>
                <c:pt idx="3603">
                  <c:v>126723.78568395801</c:v>
                </c:pt>
                <c:pt idx="3604">
                  <c:v>126731.177196113</c:v>
                </c:pt>
                <c:pt idx="3605">
                  <c:v>126815.360937021</c:v>
                </c:pt>
                <c:pt idx="3606">
                  <c:v>126845.78284832901</c:v>
                </c:pt>
                <c:pt idx="3607">
                  <c:v>126849.825068519</c:v>
                </c:pt>
                <c:pt idx="3608">
                  <c:v>126867.015235078</c:v>
                </c:pt>
                <c:pt idx="3609">
                  <c:v>126904.464933885</c:v>
                </c:pt>
                <c:pt idx="3610">
                  <c:v>126916.59206577</c:v>
                </c:pt>
                <c:pt idx="3611">
                  <c:v>126956.17760725701</c:v>
                </c:pt>
                <c:pt idx="3612">
                  <c:v>126957.329326451</c:v>
                </c:pt>
                <c:pt idx="3613">
                  <c:v>126971.002935449</c:v>
                </c:pt>
                <c:pt idx="3614">
                  <c:v>127042.010171894</c:v>
                </c:pt>
                <c:pt idx="3615">
                  <c:v>127058.624998396</c:v>
                </c:pt>
                <c:pt idx="3616">
                  <c:v>127088.267390913</c:v>
                </c:pt>
                <c:pt idx="3617">
                  <c:v>127098.71158733001</c:v>
                </c:pt>
                <c:pt idx="3618">
                  <c:v>127098.71158733001</c:v>
                </c:pt>
                <c:pt idx="3619">
                  <c:v>127210.45640161</c:v>
                </c:pt>
                <c:pt idx="3620">
                  <c:v>127212.23286813201</c:v>
                </c:pt>
                <c:pt idx="3621">
                  <c:v>127228.57365306999</c:v>
                </c:pt>
                <c:pt idx="3622">
                  <c:v>127256.15058059699</c:v>
                </c:pt>
                <c:pt idx="3623">
                  <c:v>127270.74443802</c:v>
                </c:pt>
                <c:pt idx="3624">
                  <c:v>127277.152713666</c:v>
                </c:pt>
                <c:pt idx="3625">
                  <c:v>127285.08015445201</c:v>
                </c:pt>
                <c:pt idx="3626">
                  <c:v>127318.60023921099</c:v>
                </c:pt>
                <c:pt idx="3627">
                  <c:v>127375.52554692701</c:v>
                </c:pt>
                <c:pt idx="3628">
                  <c:v>127377.375409903</c:v>
                </c:pt>
                <c:pt idx="3629">
                  <c:v>127390.112150498</c:v>
                </c:pt>
                <c:pt idx="3630">
                  <c:v>127412.936191842</c:v>
                </c:pt>
                <c:pt idx="3631">
                  <c:v>127438.60023921001</c:v>
                </c:pt>
                <c:pt idx="3632">
                  <c:v>127459.27343129599</c:v>
                </c:pt>
                <c:pt idx="3633">
                  <c:v>127479.62585347</c:v>
                </c:pt>
                <c:pt idx="3634">
                  <c:v>127494.342424553</c:v>
                </c:pt>
                <c:pt idx="3635">
                  <c:v>127505.467066953</c:v>
                </c:pt>
                <c:pt idx="3636">
                  <c:v>127539.707662578</c:v>
                </c:pt>
                <c:pt idx="3637">
                  <c:v>127603.658190506</c:v>
                </c:pt>
                <c:pt idx="3638">
                  <c:v>127626.339588923</c:v>
                </c:pt>
                <c:pt idx="3639">
                  <c:v>127628.064981398</c:v>
                </c:pt>
                <c:pt idx="3640">
                  <c:v>127667.173089925</c:v>
                </c:pt>
                <c:pt idx="3641">
                  <c:v>127685.021674478</c:v>
                </c:pt>
                <c:pt idx="3642">
                  <c:v>127710.845821</c:v>
                </c:pt>
                <c:pt idx="3643">
                  <c:v>127748.907697426</c:v>
                </c:pt>
                <c:pt idx="3644">
                  <c:v>127751.80175390599</c:v>
                </c:pt>
                <c:pt idx="3645">
                  <c:v>127766.388549696</c:v>
                </c:pt>
                <c:pt idx="3646">
                  <c:v>127801.89882377601</c:v>
                </c:pt>
                <c:pt idx="3647">
                  <c:v>127839.162083178</c:v>
                </c:pt>
                <c:pt idx="3648">
                  <c:v>127854.687630122</c:v>
                </c:pt>
                <c:pt idx="3649">
                  <c:v>127857.514452823</c:v>
                </c:pt>
                <c:pt idx="3650">
                  <c:v>127865.77984531601</c:v>
                </c:pt>
                <c:pt idx="3651">
                  <c:v>127981.002935446</c:v>
                </c:pt>
                <c:pt idx="3652">
                  <c:v>127982.294604593</c:v>
                </c:pt>
                <c:pt idx="3653">
                  <c:v>128036.707321191</c:v>
                </c:pt>
                <c:pt idx="3654">
                  <c:v>128048.60023921099</c:v>
                </c:pt>
                <c:pt idx="3655">
                  <c:v>128094.08229970701</c:v>
                </c:pt>
                <c:pt idx="3656">
                  <c:v>128096.61634933201</c:v>
                </c:pt>
                <c:pt idx="3657">
                  <c:v>128108.711587329</c:v>
                </c:pt>
                <c:pt idx="3658">
                  <c:v>128187.169118146</c:v>
                </c:pt>
                <c:pt idx="3659">
                  <c:v>128242.455564369</c:v>
                </c:pt>
                <c:pt idx="3660">
                  <c:v>128248.15484673499</c:v>
                </c:pt>
                <c:pt idx="3661">
                  <c:v>128386.722594065</c:v>
                </c:pt>
                <c:pt idx="3662">
                  <c:v>128416.421435269</c:v>
                </c:pt>
                <c:pt idx="3663">
                  <c:v>128439.01904554501</c:v>
                </c:pt>
                <c:pt idx="3664">
                  <c:v>128529.391429846</c:v>
                </c:pt>
                <c:pt idx="3665">
                  <c:v>128539.940714918</c:v>
                </c:pt>
                <c:pt idx="3666">
                  <c:v>128549.71801870099</c:v>
                </c:pt>
                <c:pt idx="3667">
                  <c:v>128551.45262620501</c:v>
                </c:pt>
                <c:pt idx="3668">
                  <c:v>128552.905255137</c:v>
                </c:pt>
                <c:pt idx="3669">
                  <c:v>128575.970939402</c:v>
                </c:pt>
                <c:pt idx="3670">
                  <c:v>128590.557542974</c:v>
                </c:pt>
                <c:pt idx="3671">
                  <c:v>128709.713720396</c:v>
                </c:pt>
                <c:pt idx="3672">
                  <c:v>128763.462915624</c:v>
                </c:pt>
                <c:pt idx="3673">
                  <c:v>128819.05073505901</c:v>
                </c:pt>
                <c:pt idx="3674">
                  <c:v>128820.63308990101</c:v>
                </c:pt>
                <c:pt idx="3675">
                  <c:v>128840.79044596601</c:v>
                </c:pt>
                <c:pt idx="3676">
                  <c:v>128907.486758022</c:v>
                </c:pt>
                <c:pt idx="3677">
                  <c:v>128980.516562912</c:v>
                </c:pt>
                <c:pt idx="3678">
                  <c:v>129007.70945426</c:v>
                </c:pt>
                <c:pt idx="3679">
                  <c:v>129018.711587329</c:v>
                </c:pt>
                <c:pt idx="3680">
                  <c:v>129018.85151999901</c:v>
                </c:pt>
                <c:pt idx="3681">
                  <c:v>129124.67646890901</c:v>
                </c:pt>
                <c:pt idx="3682">
                  <c:v>129128.358360075</c:v>
                </c:pt>
                <c:pt idx="3683">
                  <c:v>129158.934283568</c:v>
                </c:pt>
                <c:pt idx="3684">
                  <c:v>129158.934283568</c:v>
                </c:pt>
                <c:pt idx="3685">
                  <c:v>129253.39425802301</c:v>
                </c:pt>
                <c:pt idx="3686">
                  <c:v>129297.061741807</c:v>
                </c:pt>
                <c:pt idx="3687">
                  <c:v>129315.47228514</c:v>
                </c:pt>
                <c:pt idx="3688">
                  <c:v>129319.16864892399</c:v>
                </c:pt>
                <c:pt idx="3689">
                  <c:v>129330.967134258</c:v>
                </c:pt>
                <c:pt idx="3690">
                  <c:v>129378.822935449</c:v>
                </c:pt>
                <c:pt idx="3691">
                  <c:v>129416.703413889</c:v>
                </c:pt>
                <c:pt idx="3692">
                  <c:v>129418.247011956</c:v>
                </c:pt>
                <c:pt idx="3693">
                  <c:v>129461.11428356799</c:v>
                </c:pt>
                <c:pt idx="3694">
                  <c:v>129498.822935448</c:v>
                </c:pt>
                <c:pt idx="3695">
                  <c:v>129499.89064758801</c:v>
                </c:pt>
                <c:pt idx="3696">
                  <c:v>129501.616040063</c:v>
                </c:pt>
                <c:pt idx="3697">
                  <c:v>129505.962212328</c:v>
                </c:pt>
                <c:pt idx="3698">
                  <c:v>129509.360493147</c:v>
                </c:pt>
                <c:pt idx="3699">
                  <c:v>129519.496127534</c:v>
                </c:pt>
                <c:pt idx="3700">
                  <c:v>129549.848549708</c:v>
                </c:pt>
                <c:pt idx="3701">
                  <c:v>129567.573819867</c:v>
                </c:pt>
                <c:pt idx="3702">
                  <c:v>129567.573819867</c:v>
                </c:pt>
                <c:pt idx="3703">
                  <c:v>129567.57381986899</c:v>
                </c:pt>
                <c:pt idx="3704">
                  <c:v>129567.57381986899</c:v>
                </c:pt>
                <c:pt idx="3705">
                  <c:v>129567.57381986899</c:v>
                </c:pt>
                <c:pt idx="3706">
                  <c:v>129567.57381987201</c:v>
                </c:pt>
                <c:pt idx="3707">
                  <c:v>129567.57381987201</c:v>
                </c:pt>
                <c:pt idx="3708">
                  <c:v>129567.57381987201</c:v>
                </c:pt>
                <c:pt idx="3709">
                  <c:v>129567.57381987201</c:v>
                </c:pt>
                <c:pt idx="3710">
                  <c:v>129567.57381987201</c:v>
                </c:pt>
                <c:pt idx="3711">
                  <c:v>129567.57381987201</c:v>
                </c:pt>
                <c:pt idx="3712">
                  <c:v>129577.573819867</c:v>
                </c:pt>
                <c:pt idx="3713">
                  <c:v>129577.57381986899</c:v>
                </c:pt>
                <c:pt idx="3714">
                  <c:v>129582.344216251</c:v>
                </c:pt>
                <c:pt idx="3715">
                  <c:v>129589.607475653</c:v>
                </c:pt>
                <c:pt idx="3716">
                  <c:v>129591.189830495</c:v>
                </c:pt>
                <c:pt idx="3717">
                  <c:v>129600.453513417</c:v>
                </c:pt>
                <c:pt idx="3718">
                  <c:v>129600.453513417</c:v>
                </c:pt>
                <c:pt idx="3719">
                  <c:v>129600.453513417</c:v>
                </c:pt>
                <c:pt idx="3720">
                  <c:v>129600.453513417</c:v>
                </c:pt>
                <c:pt idx="3721">
                  <c:v>129621.34718656</c:v>
                </c:pt>
                <c:pt idx="3722">
                  <c:v>129641.060475541</c:v>
                </c:pt>
                <c:pt idx="3723">
                  <c:v>129644.05688966101</c:v>
                </c:pt>
                <c:pt idx="3724">
                  <c:v>129667.041365547</c:v>
                </c:pt>
                <c:pt idx="3725">
                  <c:v>129678.043498616</c:v>
                </c:pt>
                <c:pt idx="3726">
                  <c:v>129724.876638421</c:v>
                </c:pt>
                <c:pt idx="3727">
                  <c:v>129775.19150257</c:v>
                </c:pt>
                <c:pt idx="3728">
                  <c:v>129778.266194853</c:v>
                </c:pt>
                <c:pt idx="3729">
                  <c:v>129789.894928626</c:v>
                </c:pt>
                <c:pt idx="3730">
                  <c:v>129809.130393664</c:v>
                </c:pt>
                <c:pt idx="3731">
                  <c:v>129836.611245933</c:v>
                </c:pt>
                <c:pt idx="3732">
                  <c:v>129856.50789233801</c:v>
                </c:pt>
                <c:pt idx="3733">
                  <c:v>129879.057300805</c:v>
                </c:pt>
                <c:pt idx="3734">
                  <c:v>129880.20901999901</c:v>
                </c:pt>
                <c:pt idx="3735">
                  <c:v>129899.38477941501</c:v>
                </c:pt>
                <c:pt idx="3736">
                  <c:v>129905.233209504</c:v>
                </c:pt>
                <c:pt idx="3737">
                  <c:v>129914.91032636</c:v>
                </c:pt>
                <c:pt idx="3738">
                  <c:v>129971.50469194401</c:v>
                </c:pt>
                <c:pt idx="3739">
                  <c:v>129973.9083081</c:v>
                </c:pt>
                <c:pt idx="3740">
                  <c:v>130086.02902573399</c:v>
                </c:pt>
                <c:pt idx="3741">
                  <c:v>130116.450937042</c:v>
                </c:pt>
                <c:pt idx="3742">
                  <c:v>130118.17632951699</c:v>
                </c:pt>
                <c:pt idx="3743">
                  <c:v>130168.934283567</c:v>
                </c:pt>
                <c:pt idx="3744">
                  <c:v>130175.133022597</c:v>
                </c:pt>
                <c:pt idx="3745">
                  <c:v>130206.30498375899</c:v>
                </c:pt>
                <c:pt idx="3746">
                  <c:v>130210.95716911901</c:v>
                </c:pt>
                <c:pt idx="3747">
                  <c:v>130237.395786162</c:v>
                </c:pt>
                <c:pt idx="3748">
                  <c:v>130241.67102416301</c:v>
                </c:pt>
                <c:pt idx="3749">
                  <c:v>130335.81588538999</c:v>
                </c:pt>
                <c:pt idx="3750">
                  <c:v>130369.379676043</c:v>
                </c:pt>
                <c:pt idx="3751">
                  <c:v>130369.379676043</c:v>
                </c:pt>
                <c:pt idx="3752">
                  <c:v>130437.598106141</c:v>
                </c:pt>
                <c:pt idx="3753">
                  <c:v>130471.114283565</c:v>
                </c:pt>
                <c:pt idx="3754">
                  <c:v>130476.644131507</c:v>
                </c:pt>
                <c:pt idx="3755">
                  <c:v>130499.241741783</c:v>
                </c:pt>
                <c:pt idx="3756">
                  <c:v>130526.53788405401</c:v>
                </c:pt>
                <c:pt idx="3757">
                  <c:v>130541.41252673299</c:v>
                </c:pt>
                <c:pt idx="3758">
                  <c:v>130589.268327925</c:v>
                </c:pt>
                <c:pt idx="3759">
                  <c:v>130649.045631685</c:v>
                </c:pt>
                <c:pt idx="3760">
                  <c:v>130674.681447453</c:v>
                </c:pt>
                <c:pt idx="3761">
                  <c:v>130688.822935449</c:v>
                </c:pt>
                <c:pt idx="3762">
                  <c:v>130709.268327923</c:v>
                </c:pt>
                <c:pt idx="3763">
                  <c:v>130720.38085468901</c:v>
                </c:pt>
                <c:pt idx="3764">
                  <c:v>130729.682115565</c:v>
                </c:pt>
                <c:pt idx="3765">
                  <c:v>130729.682115565</c:v>
                </c:pt>
                <c:pt idx="3766">
                  <c:v>130732.678260607</c:v>
                </c:pt>
                <c:pt idx="3767">
                  <c:v>130732.956396592</c:v>
                </c:pt>
                <c:pt idx="3768">
                  <c:v>130744.85745824499</c:v>
                </c:pt>
                <c:pt idx="3769">
                  <c:v>130769.93641663399</c:v>
                </c:pt>
                <c:pt idx="3770">
                  <c:v>130780.39414637101</c:v>
                </c:pt>
                <c:pt idx="3771">
                  <c:v>130788.659538864</c:v>
                </c:pt>
                <c:pt idx="3772">
                  <c:v>130895.17429814101</c:v>
                </c:pt>
                <c:pt idx="3773">
                  <c:v>130945.689763191</c:v>
                </c:pt>
                <c:pt idx="3774">
                  <c:v>130976.861724353</c:v>
                </c:pt>
                <c:pt idx="3775">
                  <c:v>131016.961993255</c:v>
                </c:pt>
                <c:pt idx="3776">
                  <c:v>131019.575786139</c:v>
                </c:pt>
                <c:pt idx="3777">
                  <c:v>131080.78023921201</c:v>
                </c:pt>
                <c:pt idx="3778">
                  <c:v>131103.34554692701</c:v>
                </c:pt>
                <c:pt idx="3779">
                  <c:v>131109.83017189099</c:v>
                </c:pt>
                <c:pt idx="3780">
                  <c:v>131125.355718835</c:v>
                </c:pt>
                <c:pt idx="3781">
                  <c:v>131159.94152000899</c:v>
                </c:pt>
                <c:pt idx="3782">
                  <c:v>131164.76529029</c:v>
                </c:pt>
                <c:pt idx="3783">
                  <c:v>131251.67102415799</c:v>
                </c:pt>
                <c:pt idx="3784">
                  <c:v>131251.681230916</c:v>
                </c:pt>
                <c:pt idx="3785">
                  <c:v>131308.37754297201</c:v>
                </c:pt>
                <c:pt idx="3786">
                  <c:v>131357.28443804401</c:v>
                </c:pt>
                <c:pt idx="3787">
                  <c:v>131379.37967604201</c:v>
                </c:pt>
                <c:pt idx="3788">
                  <c:v>131408.60023921001</c:v>
                </c:pt>
                <c:pt idx="3789">
                  <c:v>131429.60237227901</c:v>
                </c:pt>
                <c:pt idx="3790">
                  <c:v>131442.27112339399</c:v>
                </c:pt>
                <c:pt idx="3791">
                  <c:v>131462.82040846601</c:v>
                </c:pt>
                <c:pt idx="3792">
                  <c:v>131472.597712249</c:v>
                </c:pt>
                <c:pt idx="3793">
                  <c:v>131475.784948685</c:v>
                </c:pt>
                <c:pt idx="3794">
                  <c:v>131530.821143765</c:v>
                </c:pt>
                <c:pt idx="3795">
                  <c:v>131539.11121347599</c:v>
                </c:pt>
                <c:pt idx="3796">
                  <c:v>131604.242352456</c:v>
                </c:pt>
                <c:pt idx="3797">
                  <c:v>131642.56691248799</c:v>
                </c:pt>
                <c:pt idx="3798">
                  <c:v>131677.08952398199</c:v>
                </c:pt>
                <c:pt idx="3799">
                  <c:v>131699.68713425801</c:v>
                </c:pt>
                <c:pt idx="3800">
                  <c:v>131899.268327925</c:v>
                </c:pt>
                <c:pt idx="3801">
                  <c:v>131903.39625645999</c:v>
                </c:pt>
                <c:pt idx="3802">
                  <c:v>131970.38180910901</c:v>
                </c:pt>
                <c:pt idx="3803">
                  <c:v>132022.23797151001</c:v>
                </c:pt>
                <c:pt idx="3804">
                  <c:v>132027.841178637</c:v>
                </c:pt>
                <c:pt idx="3805">
                  <c:v>132045.310971634</c:v>
                </c:pt>
                <c:pt idx="3806">
                  <c:v>132051.238053623</c:v>
                </c:pt>
                <c:pt idx="3807">
                  <c:v>132067.93215049701</c:v>
                </c:pt>
                <c:pt idx="3808">
                  <c:v>132081.301178614</c:v>
                </c:pt>
                <c:pt idx="3809">
                  <c:v>132088.93428356599</c:v>
                </c:pt>
                <c:pt idx="3810">
                  <c:v>132089.71882377201</c:v>
                </c:pt>
                <c:pt idx="3811">
                  <c:v>132176.27395157001</c:v>
                </c:pt>
                <c:pt idx="3812">
                  <c:v>132189.15697980399</c:v>
                </c:pt>
                <c:pt idx="3813">
                  <c:v>132214.98798654001</c:v>
                </c:pt>
                <c:pt idx="3814">
                  <c:v>132242.048342472</c:v>
                </c:pt>
                <c:pt idx="3815">
                  <c:v>132306.12399445401</c:v>
                </c:pt>
                <c:pt idx="3816">
                  <c:v>132341.12670550399</c:v>
                </c:pt>
                <c:pt idx="3817">
                  <c:v>132350.71489904399</c:v>
                </c:pt>
                <c:pt idx="3818">
                  <c:v>132422.770341136</c:v>
                </c:pt>
                <c:pt idx="3819">
                  <c:v>132424.49573361099</c:v>
                </c:pt>
                <c:pt idx="3820">
                  <c:v>132428.841905876</c:v>
                </c:pt>
                <c:pt idx="3821">
                  <c:v>132429.60237228099</c:v>
                </c:pt>
                <c:pt idx="3822">
                  <c:v>132429.60237228099</c:v>
                </c:pt>
                <c:pt idx="3823">
                  <c:v>132432.24018669501</c:v>
                </c:pt>
                <c:pt idx="3824">
                  <c:v>132485.199623516</c:v>
                </c:pt>
                <c:pt idx="3825">
                  <c:v>132490.45351341501</c:v>
                </c:pt>
                <c:pt idx="3826">
                  <c:v>132490.45351341501</c:v>
                </c:pt>
                <c:pt idx="3827">
                  <c:v>132490.45351341699</c:v>
                </c:pt>
                <c:pt idx="3828">
                  <c:v>132490.45351341699</c:v>
                </c:pt>
                <c:pt idx="3829">
                  <c:v>132490.45351341699</c:v>
                </c:pt>
                <c:pt idx="3830">
                  <c:v>132490.45351342001</c:v>
                </c:pt>
                <c:pt idx="3831">
                  <c:v>132490.45351342001</c:v>
                </c:pt>
                <c:pt idx="3832">
                  <c:v>132490.45351342001</c:v>
                </c:pt>
                <c:pt idx="3833">
                  <c:v>132490.45351342001</c:v>
                </c:pt>
                <c:pt idx="3834">
                  <c:v>132490.45351342001</c:v>
                </c:pt>
                <c:pt idx="3835">
                  <c:v>132490.45351342001</c:v>
                </c:pt>
                <c:pt idx="3836">
                  <c:v>132500.45351341501</c:v>
                </c:pt>
                <c:pt idx="3837">
                  <c:v>132500.45351341699</c:v>
                </c:pt>
                <c:pt idx="3838">
                  <c:v>132523.123653082</c:v>
                </c:pt>
                <c:pt idx="3839">
                  <c:v>132523.33320696501</c:v>
                </c:pt>
                <c:pt idx="3840">
                  <c:v>132523.33320696501</c:v>
                </c:pt>
                <c:pt idx="3841">
                  <c:v>132523.33320696501</c:v>
                </c:pt>
                <c:pt idx="3842">
                  <c:v>132523.33320696501</c:v>
                </c:pt>
                <c:pt idx="3843">
                  <c:v>132557.72983051799</c:v>
                </c:pt>
                <c:pt idx="3844">
                  <c:v>132563.94016908901</c:v>
                </c:pt>
                <c:pt idx="3845">
                  <c:v>132566.93658320801</c:v>
                </c:pt>
                <c:pt idx="3846">
                  <c:v>132576.14037385301</c:v>
                </c:pt>
                <c:pt idx="3847">
                  <c:v>132601.635222971</c:v>
                </c:pt>
                <c:pt idx="3848">
                  <c:v>132617.19576870999</c:v>
                </c:pt>
                <c:pt idx="3849">
                  <c:v>132649.49102416201</c:v>
                </c:pt>
                <c:pt idx="3850">
                  <c:v>132712.77462217401</c:v>
                </c:pt>
                <c:pt idx="3851">
                  <c:v>132743.679591283</c:v>
                </c:pt>
                <c:pt idx="3852">
                  <c:v>132801.93699435299</c:v>
                </c:pt>
                <c:pt idx="3853">
                  <c:v>132803.08871354701</c:v>
                </c:pt>
                <c:pt idx="3854">
                  <c:v>132848.48889109099</c:v>
                </c:pt>
                <c:pt idx="3855">
                  <c:v>132853.01230496299</c:v>
                </c:pt>
                <c:pt idx="3856">
                  <c:v>132860.27556436599</c:v>
                </c:pt>
                <c:pt idx="3857">
                  <c:v>132861.85791920801</c:v>
                </c:pt>
                <c:pt idx="3858">
                  <c:v>132871.225631687</c:v>
                </c:pt>
                <c:pt idx="3859">
                  <c:v>132894.38438549201</c:v>
                </c:pt>
                <c:pt idx="3860">
                  <c:v>132932.39639681301</c:v>
                </c:pt>
                <c:pt idx="3861">
                  <c:v>132959.04467726499</c:v>
                </c:pt>
                <c:pt idx="3862">
                  <c:v>133059.936416635</c:v>
                </c:pt>
                <c:pt idx="3863">
                  <c:v>133079.79848237699</c:v>
                </c:pt>
                <c:pt idx="3864">
                  <c:v>133161.78237228101</c:v>
                </c:pt>
                <c:pt idx="3865">
                  <c:v>133170.052868128</c:v>
                </c:pt>
                <c:pt idx="3866">
                  <c:v>133199.49102416</c:v>
                </c:pt>
                <c:pt idx="3867">
                  <c:v>133229.79346368401</c:v>
                </c:pt>
                <c:pt idx="3868">
                  <c:v>133229.79346368401</c:v>
                </c:pt>
                <c:pt idx="3869">
                  <c:v>133234.96880636399</c:v>
                </c:pt>
                <c:pt idx="3870">
                  <c:v>133258.695578938</c:v>
                </c:pt>
                <c:pt idx="3871">
                  <c:v>133317.42356833801</c:v>
                </c:pt>
                <c:pt idx="3872">
                  <c:v>133346.697114446</c:v>
                </c:pt>
                <c:pt idx="3873">
                  <c:v>133387.752509304</c:v>
                </c:pt>
                <c:pt idx="3874">
                  <c:v>133400.60450534799</c:v>
                </c:pt>
                <c:pt idx="3875">
                  <c:v>133435.80111130999</c:v>
                </c:pt>
                <c:pt idx="3876">
                  <c:v>133439.60237227901</c:v>
                </c:pt>
                <c:pt idx="3877">
                  <c:v>133449.417577602</c:v>
                </c:pt>
                <c:pt idx="3878">
                  <c:v>133597.561141001</c:v>
                </c:pt>
                <c:pt idx="3879">
                  <c:v>133615.578415072</c:v>
                </c:pt>
                <c:pt idx="3880">
                  <c:v>133630.04776475701</c:v>
                </c:pt>
                <c:pt idx="3881">
                  <c:v>133654.87663840799</c:v>
                </c:pt>
                <c:pt idx="3882">
                  <c:v>133701.539232412</c:v>
                </c:pt>
                <c:pt idx="3883">
                  <c:v>133703.27383991901</c:v>
                </c:pt>
                <c:pt idx="3884">
                  <c:v>133719.26832792201</c:v>
                </c:pt>
                <c:pt idx="3885">
                  <c:v>133741.782372277</c:v>
                </c:pt>
                <c:pt idx="3886">
                  <c:v>133769.90983049601</c:v>
                </c:pt>
                <c:pt idx="3887">
                  <c:v>133800.16421624701</c:v>
                </c:pt>
                <c:pt idx="3888">
                  <c:v>133802.080615446</c:v>
                </c:pt>
                <c:pt idx="3889">
                  <c:v>133818.053991689</c:v>
                </c:pt>
                <c:pt idx="3890">
                  <c:v>133819.49102416</c:v>
                </c:pt>
                <c:pt idx="3891">
                  <c:v>133849.936416638</c:v>
                </c:pt>
                <c:pt idx="3892">
                  <c:v>133893.06774470999</c:v>
                </c:pt>
                <c:pt idx="3893">
                  <c:v>133939.841686803</c:v>
                </c:pt>
                <c:pt idx="3894">
                  <c:v>133944.12498375899</c:v>
                </c:pt>
                <c:pt idx="3895">
                  <c:v>133946.45803881099</c:v>
                </c:pt>
                <c:pt idx="3896">
                  <c:v>133959.49102416201</c:v>
                </c:pt>
                <c:pt idx="3897">
                  <c:v>133972.69663842101</c:v>
                </c:pt>
                <c:pt idx="3898">
                  <c:v>134029.22256159401</c:v>
                </c:pt>
                <c:pt idx="3899">
                  <c:v>134030.60450534601</c:v>
                </c:pt>
                <c:pt idx="3900">
                  <c:v>134060.04776475701</c:v>
                </c:pt>
                <c:pt idx="3901">
                  <c:v>134087.98030893199</c:v>
                </c:pt>
                <c:pt idx="3902">
                  <c:v>134088.063874874</c:v>
                </c:pt>
                <c:pt idx="3903">
                  <c:v>134216.35785190301</c:v>
                </c:pt>
                <c:pt idx="3904">
                  <c:v>134280.24387485301</c:v>
                </c:pt>
                <c:pt idx="3905">
                  <c:v>134365.15081694201</c:v>
                </c:pt>
                <c:pt idx="3906">
                  <c:v>134370.498260603</c:v>
                </c:pt>
                <c:pt idx="3907">
                  <c:v>134385.700102014</c:v>
                </c:pt>
                <c:pt idx="3908">
                  <c:v>134395.47740579699</c:v>
                </c:pt>
                <c:pt idx="3909">
                  <c:v>134478.82293544701</c:v>
                </c:pt>
                <c:pt idx="3910">
                  <c:v>134489.82506851599</c:v>
                </c:pt>
                <c:pt idx="3911">
                  <c:v>134557.94750804099</c:v>
                </c:pt>
                <c:pt idx="3912">
                  <c:v>134557.94750804099</c:v>
                </c:pt>
                <c:pt idx="3913">
                  <c:v>134559.34924727699</c:v>
                </c:pt>
                <c:pt idx="3914">
                  <c:v>134572.730441169</c:v>
                </c:pt>
                <c:pt idx="3915">
                  <c:v>134573.12285072001</c:v>
                </c:pt>
                <c:pt idx="3916">
                  <c:v>134583.34634931901</c:v>
                </c:pt>
                <c:pt idx="3917">
                  <c:v>134590.04776475401</c:v>
                </c:pt>
                <c:pt idx="3918">
                  <c:v>134627.95252675601</c:v>
                </c:pt>
                <c:pt idx="3919">
                  <c:v>134640.04776475401</c:v>
                </c:pt>
                <c:pt idx="3920">
                  <c:v>134826.27595000801</c:v>
                </c:pt>
                <c:pt idx="3921">
                  <c:v>134913.23500120101</c:v>
                </c:pt>
                <c:pt idx="3922">
                  <c:v>134931.448327925</c:v>
                </c:pt>
                <c:pt idx="3923">
                  <c:v>134942.22776475199</c:v>
                </c:pt>
                <c:pt idx="3924">
                  <c:v>134942.227764757</c:v>
                </c:pt>
                <c:pt idx="3925">
                  <c:v>134964.117747171</c:v>
                </c:pt>
                <c:pt idx="3926">
                  <c:v>134970.355222971</c:v>
                </c:pt>
                <c:pt idx="3927">
                  <c:v>134979.64329411401</c:v>
                </c:pt>
                <c:pt idx="3928">
                  <c:v>134979.936416635</c:v>
                </c:pt>
                <c:pt idx="3929">
                  <c:v>135000.60960872201</c:v>
                </c:pt>
                <c:pt idx="3930">
                  <c:v>135018.08655366101</c:v>
                </c:pt>
                <c:pt idx="3931">
                  <c:v>135099.153645118</c:v>
                </c:pt>
                <c:pt idx="3932">
                  <c:v>135142.26866931</c:v>
                </c:pt>
                <c:pt idx="3933">
                  <c:v>135159.936416638</c:v>
                </c:pt>
                <c:pt idx="3934">
                  <c:v>135164.92803601999</c:v>
                </c:pt>
                <c:pt idx="3935">
                  <c:v>135249.37967604099</c:v>
                </c:pt>
                <c:pt idx="3936">
                  <c:v>135254.00639905201</c:v>
                </c:pt>
                <c:pt idx="3937">
                  <c:v>135288.509267349</c:v>
                </c:pt>
                <c:pt idx="3938">
                  <c:v>135345.65003468399</c:v>
                </c:pt>
                <c:pt idx="3939">
                  <c:v>135347.37542715899</c:v>
                </c:pt>
                <c:pt idx="3940">
                  <c:v>135350.386912485</c:v>
                </c:pt>
                <c:pt idx="3941">
                  <c:v>135351.721599424</c:v>
                </c:pt>
                <c:pt idx="3942">
                  <c:v>135351.96926732699</c:v>
                </c:pt>
                <c:pt idx="3943">
                  <c:v>135355.11988024201</c:v>
                </c:pt>
                <c:pt idx="3944">
                  <c:v>135367.37660595099</c:v>
                </c:pt>
                <c:pt idx="3945">
                  <c:v>135396.023807547</c:v>
                </c:pt>
                <c:pt idx="3946">
                  <c:v>135398.079317064</c:v>
                </c:pt>
                <c:pt idx="3947">
                  <c:v>135409.531945995</c:v>
                </c:pt>
                <c:pt idx="3948">
                  <c:v>135412.25124593399</c:v>
                </c:pt>
                <c:pt idx="3949">
                  <c:v>135413.333206963</c:v>
                </c:pt>
                <c:pt idx="3950">
                  <c:v>135413.333206963</c:v>
                </c:pt>
                <c:pt idx="3951">
                  <c:v>135413.333206963</c:v>
                </c:pt>
                <c:pt idx="3952">
                  <c:v>135413.33320696501</c:v>
                </c:pt>
                <c:pt idx="3953">
                  <c:v>135413.33320696501</c:v>
                </c:pt>
                <c:pt idx="3954">
                  <c:v>135413.33320696501</c:v>
                </c:pt>
                <c:pt idx="3955">
                  <c:v>135413.333206968</c:v>
                </c:pt>
                <c:pt idx="3956">
                  <c:v>135413.333206968</c:v>
                </c:pt>
                <c:pt idx="3957">
                  <c:v>135413.333206968</c:v>
                </c:pt>
                <c:pt idx="3958">
                  <c:v>135413.333206968</c:v>
                </c:pt>
                <c:pt idx="3959">
                  <c:v>135413.333206968</c:v>
                </c:pt>
                <c:pt idx="3960">
                  <c:v>135413.333206968</c:v>
                </c:pt>
                <c:pt idx="3961">
                  <c:v>135423.33320696501</c:v>
                </c:pt>
                <c:pt idx="3962">
                  <c:v>135446.212900513</c:v>
                </c:pt>
                <c:pt idx="3963">
                  <c:v>135446.212900513</c:v>
                </c:pt>
                <c:pt idx="3964">
                  <c:v>135446.212900513</c:v>
                </c:pt>
                <c:pt idx="3965">
                  <c:v>135446.212900513</c:v>
                </c:pt>
                <c:pt idx="3966">
                  <c:v>135470.82720158499</c:v>
                </c:pt>
                <c:pt idx="3967">
                  <c:v>135486.819862637</c:v>
                </c:pt>
                <c:pt idx="3968">
                  <c:v>135489.816276756</c:v>
                </c:pt>
                <c:pt idx="3969">
                  <c:v>135568.81481180299</c:v>
                </c:pt>
                <c:pt idx="3970">
                  <c:v>135635.654315722</c:v>
                </c:pt>
                <c:pt idx="3971">
                  <c:v>135700.27046099401</c:v>
                </c:pt>
                <c:pt idx="3972">
                  <c:v>135718.31435328801</c:v>
                </c:pt>
                <c:pt idx="3973">
                  <c:v>135724.81668790101</c:v>
                </c:pt>
                <c:pt idx="3974">
                  <c:v>135725.968407095</c:v>
                </c:pt>
                <c:pt idx="3975">
                  <c:v>135783.791741794</c:v>
                </c:pt>
                <c:pt idx="3976">
                  <c:v>135798.64329425499</c:v>
                </c:pt>
                <c:pt idx="3977">
                  <c:v>135810.643717775</c:v>
                </c:pt>
                <c:pt idx="3978">
                  <c:v>135817.26407904</c:v>
                </c:pt>
                <c:pt idx="3979">
                  <c:v>135828.39791922999</c:v>
                </c:pt>
                <c:pt idx="3980">
                  <c:v>135872.30331168399</c:v>
                </c:pt>
                <c:pt idx="3981">
                  <c:v>135910.15911287599</c:v>
                </c:pt>
                <c:pt idx="3982">
                  <c:v>136004.34767999701</c:v>
                </c:pt>
                <c:pt idx="3983">
                  <c:v>136113.68039367601</c:v>
                </c:pt>
                <c:pt idx="3984">
                  <c:v>136120.94365307901</c:v>
                </c:pt>
                <c:pt idx="3985">
                  <c:v>136122.52600792199</c:v>
                </c:pt>
                <c:pt idx="3986">
                  <c:v>136130.15911287299</c:v>
                </c:pt>
                <c:pt idx="3987">
                  <c:v>136131.8937204</c:v>
                </c:pt>
                <c:pt idx="3988">
                  <c:v>136181.57527248599</c:v>
                </c:pt>
                <c:pt idx="3989">
                  <c:v>136203.456895076</c:v>
                </c:pt>
                <c:pt idx="3990">
                  <c:v>136230.38180911</c:v>
                </c:pt>
                <c:pt idx="3991">
                  <c:v>136362.29727114999</c:v>
                </c:pt>
                <c:pt idx="3992">
                  <c:v>136470.82720158499</c:v>
                </c:pt>
                <c:pt idx="3993">
                  <c:v>136470.82720158499</c:v>
                </c:pt>
                <c:pt idx="3994">
                  <c:v>136498.87109388199</c:v>
                </c:pt>
                <c:pt idx="3995">
                  <c:v>136520.44083454899</c:v>
                </c:pt>
                <c:pt idx="3996">
                  <c:v>136606.80846256501</c:v>
                </c:pt>
                <c:pt idx="3997">
                  <c:v>136624.41892596</c:v>
                </c:pt>
                <c:pt idx="3998">
                  <c:v>136626.153533467</c:v>
                </c:pt>
                <c:pt idx="3999">
                  <c:v>136706.46920002199</c:v>
                </c:pt>
                <c:pt idx="4000">
                  <c:v>136710.270460992</c:v>
                </c:pt>
                <c:pt idx="4001">
                  <c:v>136710.27046099401</c:v>
                </c:pt>
                <c:pt idx="4002">
                  <c:v>136740.93368523699</c:v>
                </c:pt>
                <c:pt idx="4003">
                  <c:v>136780.46657108999</c:v>
                </c:pt>
                <c:pt idx="4004">
                  <c:v>136784.90442059099</c:v>
                </c:pt>
                <c:pt idx="4005">
                  <c:v>136862.72138035099</c:v>
                </c:pt>
                <c:pt idx="4006">
                  <c:v>136870.72095684099</c:v>
                </c:pt>
                <c:pt idx="4007">
                  <c:v>136889.71372039799</c:v>
                </c:pt>
                <c:pt idx="4008">
                  <c:v>136900.715853467</c:v>
                </c:pt>
                <c:pt idx="4009">
                  <c:v>136900.71585347</c:v>
                </c:pt>
                <c:pt idx="4010">
                  <c:v>137012.45046098999</c:v>
                </c:pt>
                <c:pt idx="4011">
                  <c:v>137012.45046099499</c:v>
                </c:pt>
                <c:pt idx="4012">
                  <c:v>137030.577919209</c:v>
                </c:pt>
                <c:pt idx="4013">
                  <c:v>137048.05885616</c:v>
                </c:pt>
                <c:pt idx="4014">
                  <c:v>137048.05885616</c:v>
                </c:pt>
                <c:pt idx="4015">
                  <c:v>137050.15911287299</c:v>
                </c:pt>
                <c:pt idx="4016">
                  <c:v>137070.83230496</c:v>
                </c:pt>
                <c:pt idx="4017">
                  <c:v>137072.74870415899</c:v>
                </c:pt>
                <c:pt idx="4018">
                  <c:v>137230.15911287599</c:v>
                </c:pt>
                <c:pt idx="4019">
                  <c:v>137288.03051049</c:v>
                </c:pt>
                <c:pt idx="4020">
                  <c:v>137308.57979556199</c:v>
                </c:pt>
                <c:pt idx="4021">
                  <c:v>137358.731963586</c:v>
                </c:pt>
                <c:pt idx="4022">
                  <c:v>137403.90228755001</c:v>
                </c:pt>
                <c:pt idx="4023">
                  <c:v>137424.12578615101</c:v>
                </c:pt>
                <c:pt idx="4024">
                  <c:v>137428.97733861199</c:v>
                </c:pt>
                <c:pt idx="4025">
                  <c:v>137466.24650378499</c:v>
                </c:pt>
                <c:pt idx="4026">
                  <c:v>137481.56182653399</c:v>
                </c:pt>
                <c:pt idx="4027">
                  <c:v>137660.27046099101</c:v>
                </c:pt>
                <c:pt idx="4028">
                  <c:v>137749.15564355499</c:v>
                </c:pt>
                <c:pt idx="4029">
                  <c:v>137808.27069749299</c:v>
                </c:pt>
                <c:pt idx="4030">
                  <c:v>137849.460595396</c:v>
                </c:pt>
                <c:pt idx="4031">
                  <c:v>137857.48795406899</c:v>
                </c:pt>
                <c:pt idx="4032">
                  <c:v>137860.60450535099</c:v>
                </c:pt>
                <c:pt idx="4033">
                  <c:v>137886.99744071899</c:v>
                </c:pt>
                <c:pt idx="4034">
                  <c:v>137888.62061546699</c:v>
                </c:pt>
                <c:pt idx="4035">
                  <c:v>137899.335751226</c:v>
                </c:pt>
                <c:pt idx="4036">
                  <c:v>137906.91459249699</c:v>
                </c:pt>
                <c:pt idx="4037">
                  <c:v>137910.715853467</c:v>
                </c:pt>
                <c:pt idx="4038">
                  <c:v>137910.71585347</c:v>
                </c:pt>
                <c:pt idx="4039">
                  <c:v>138022.03333866599</c:v>
                </c:pt>
                <c:pt idx="4040">
                  <c:v>138058.926159922</c:v>
                </c:pt>
                <c:pt idx="4041">
                  <c:v>138061.11643407101</c:v>
                </c:pt>
                <c:pt idx="4042">
                  <c:v>138087.80772956801</c:v>
                </c:pt>
                <c:pt idx="4043">
                  <c:v>138129.205138238</c:v>
                </c:pt>
                <c:pt idx="4044">
                  <c:v>138176.88609260001</c:v>
                </c:pt>
                <c:pt idx="4045">
                  <c:v>138183.90308991299</c:v>
                </c:pt>
                <c:pt idx="4046">
                  <c:v>138199.534079206</c:v>
                </c:pt>
                <c:pt idx="4047">
                  <c:v>138202.11641663799</c:v>
                </c:pt>
                <c:pt idx="4048">
                  <c:v>138231.02331168501</c:v>
                </c:pt>
                <c:pt idx="4049">
                  <c:v>138250.60450534799</c:v>
                </c:pt>
                <c:pt idx="4050">
                  <c:v>138268.52972823201</c:v>
                </c:pt>
                <c:pt idx="4051">
                  <c:v>138270.25512070599</c:v>
                </c:pt>
                <c:pt idx="4052">
                  <c:v>138271.277697435</c:v>
                </c:pt>
                <c:pt idx="4053">
                  <c:v>138274.601292971</c:v>
                </c:pt>
                <c:pt idx="4054">
                  <c:v>138277.99957379</c:v>
                </c:pt>
                <c:pt idx="4055">
                  <c:v>138299.41888846699</c:v>
                </c:pt>
                <c:pt idx="4056">
                  <c:v>138320.95901061199</c:v>
                </c:pt>
                <c:pt idx="4057">
                  <c:v>138322.41163954299</c:v>
                </c:pt>
                <c:pt idx="4058">
                  <c:v>138326.21290051599</c:v>
                </c:pt>
                <c:pt idx="4059">
                  <c:v>138326.21290051599</c:v>
                </c:pt>
                <c:pt idx="4060">
                  <c:v>138336.21290051099</c:v>
                </c:pt>
                <c:pt idx="4061">
                  <c:v>138336.21290051099</c:v>
                </c:pt>
                <c:pt idx="4062">
                  <c:v>138336.21290051099</c:v>
                </c:pt>
                <c:pt idx="4063">
                  <c:v>138336.21290051201</c:v>
                </c:pt>
                <c:pt idx="4064">
                  <c:v>138336.21290051201</c:v>
                </c:pt>
                <c:pt idx="4065">
                  <c:v>138336.212900513</c:v>
                </c:pt>
                <c:pt idx="4066">
                  <c:v>138336.212900513</c:v>
                </c:pt>
                <c:pt idx="4067">
                  <c:v>138336.21290051599</c:v>
                </c:pt>
                <c:pt idx="4068">
                  <c:v>138336.21290051599</c:v>
                </c:pt>
                <c:pt idx="4069">
                  <c:v>138336.21290051599</c:v>
                </c:pt>
                <c:pt idx="4070">
                  <c:v>138336.21290051599</c:v>
                </c:pt>
                <c:pt idx="4071">
                  <c:v>138340.60450534601</c:v>
                </c:pt>
                <c:pt idx="4072">
                  <c:v>138340.60450535099</c:v>
                </c:pt>
                <c:pt idx="4073">
                  <c:v>138369.09259406</c:v>
                </c:pt>
                <c:pt idx="4074">
                  <c:v>138369.09259406</c:v>
                </c:pt>
                <c:pt idx="4075">
                  <c:v>138369.09259406</c:v>
                </c:pt>
                <c:pt idx="4076">
                  <c:v>138369.09259406</c:v>
                </c:pt>
                <c:pt idx="4077">
                  <c:v>138409.69955618499</c:v>
                </c:pt>
                <c:pt idx="4078">
                  <c:v>138412.69597030399</c:v>
                </c:pt>
                <c:pt idx="4079">
                  <c:v>138415.23846494799</c:v>
                </c:pt>
                <c:pt idx="4080">
                  <c:v>138430.60450535099</c:v>
                </c:pt>
                <c:pt idx="4081">
                  <c:v>138558.534009269</c:v>
                </c:pt>
                <c:pt idx="4082">
                  <c:v>138559.177356061</c:v>
                </c:pt>
                <c:pt idx="4083">
                  <c:v>138560.911963566</c:v>
                </c:pt>
                <c:pt idx="4084">
                  <c:v>138621.055001197</c:v>
                </c:pt>
                <c:pt idx="4085">
                  <c:v>138622.637356041</c:v>
                </c:pt>
                <c:pt idx="4086">
                  <c:v>138637.696381449</c:v>
                </c:pt>
                <c:pt idx="4087">
                  <c:v>138648.84810064299</c:v>
                </c:pt>
                <c:pt idx="4088">
                  <c:v>138651.16634931599</c:v>
                </c:pt>
                <c:pt idx="4089">
                  <c:v>138666.69189625999</c:v>
                </c:pt>
                <c:pt idx="4090">
                  <c:v>138696.15353348499</c:v>
                </c:pt>
                <c:pt idx="4091">
                  <c:v>138740.143772588</c:v>
                </c:pt>
                <c:pt idx="4092">
                  <c:v>138752.279830507</c:v>
                </c:pt>
                <c:pt idx="4093">
                  <c:v>138899.76187883201</c:v>
                </c:pt>
                <c:pt idx="4094">
                  <c:v>139082.16848238799</c:v>
                </c:pt>
                <c:pt idx="4095">
                  <c:v>139099.06600794199</c:v>
                </c:pt>
                <c:pt idx="4096">
                  <c:v>139100.38180911299</c:v>
                </c:pt>
                <c:pt idx="4097">
                  <c:v>139104.45496603401</c:v>
                </c:pt>
                <c:pt idx="4098">
                  <c:v>139185.641998426</c:v>
                </c:pt>
                <c:pt idx="4099">
                  <c:v>139285.17696469801</c:v>
                </c:pt>
                <c:pt idx="4100">
                  <c:v>139390.93854970401</c:v>
                </c:pt>
                <c:pt idx="4101">
                  <c:v>139390.93854970401</c:v>
                </c:pt>
                <c:pt idx="4102">
                  <c:v>139390.93854970401</c:v>
                </c:pt>
                <c:pt idx="4103">
                  <c:v>139390.93854970799</c:v>
                </c:pt>
                <c:pt idx="4104">
                  <c:v>139391.61174179101</c:v>
                </c:pt>
                <c:pt idx="4105">
                  <c:v>139393.19409663501</c:v>
                </c:pt>
                <c:pt idx="4106">
                  <c:v>139443.320528096</c:v>
                </c:pt>
                <c:pt idx="4107">
                  <c:v>139464.124983788</c:v>
                </c:pt>
                <c:pt idx="4108">
                  <c:v>139562.97140039699</c:v>
                </c:pt>
                <c:pt idx="4109">
                  <c:v>139663.81337878501</c:v>
                </c:pt>
                <c:pt idx="4110">
                  <c:v>139829.86812356301</c:v>
                </c:pt>
                <c:pt idx="4111">
                  <c:v>139970.938549702</c:v>
                </c:pt>
                <c:pt idx="4112">
                  <c:v>139970.93854970401</c:v>
                </c:pt>
                <c:pt idx="4113">
                  <c:v>139970.93854970799</c:v>
                </c:pt>
                <c:pt idx="4114">
                  <c:v>139970.93854970799</c:v>
                </c:pt>
                <c:pt idx="4115">
                  <c:v>139977.13728873499</c:v>
                </c:pt>
                <c:pt idx="4116">
                  <c:v>140150.49315722901</c:v>
                </c:pt>
                <c:pt idx="4117">
                  <c:v>140189.511400416</c:v>
                </c:pt>
                <c:pt idx="4118">
                  <c:v>140210.91020403799</c:v>
                </c:pt>
                <c:pt idx="4119">
                  <c:v>140231.45948911001</c:v>
                </c:pt>
                <c:pt idx="4120">
                  <c:v>140244.68172438099</c:v>
                </c:pt>
                <c:pt idx="4121">
                  <c:v>140297.025940616</c:v>
                </c:pt>
                <c:pt idx="4122">
                  <c:v>140301.24600792199</c:v>
                </c:pt>
                <c:pt idx="4123">
                  <c:v>140307.04586818599</c:v>
                </c:pt>
                <c:pt idx="4124">
                  <c:v>140310.82720158499</c:v>
                </c:pt>
                <c:pt idx="4125">
                  <c:v>140331.50039367299</c:v>
                </c:pt>
                <c:pt idx="4126">
                  <c:v>140382.61387486299</c:v>
                </c:pt>
                <c:pt idx="4127">
                  <c:v>140490.82720158901</c:v>
                </c:pt>
                <c:pt idx="4128">
                  <c:v>140500.82720158901</c:v>
                </c:pt>
                <c:pt idx="4129">
                  <c:v>140530.095923188</c:v>
                </c:pt>
                <c:pt idx="4130">
                  <c:v>140621.13465980301</c:v>
                </c:pt>
                <c:pt idx="4131">
                  <c:v>140662.03533710301</c:v>
                </c:pt>
                <c:pt idx="4132">
                  <c:v>140711.38904555401</c:v>
                </c:pt>
                <c:pt idx="4133">
                  <c:v>140712.50252674401</c:v>
                </c:pt>
                <c:pt idx="4134">
                  <c:v>140730.71585347</c:v>
                </c:pt>
                <c:pt idx="4135">
                  <c:v>140809.87713426701</c:v>
                </c:pt>
                <c:pt idx="4136">
                  <c:v>140944.91303221401</c:v>
                </c:pt>
                <c:pt idx="4137">
                  <c:v>141010.687423116</c:v>
                </c:pt>
                <c:pt idx="4138">
                  <c:v>141099.765786148</c:v>
                </c:pt>
                <c:pt idx="4139">
                  <c:v>141159.28870417899</c:v>
                </c:pt>
                <c:pt idx="4140">
                  <c:v>141187.48098651899</c:v>
                </c:pt>
                <c:pt idx="4141">
                  <c:v>141200.87926733799</c:v>
                </c:pt>
                <c:pt idx="4142">
                  <c:v>141243.83870415899</c:v>
                </c:pt>
                <c:pt idx="4143">
                  <c:v>141245.29133309101</c:v>
                </c:pt>
                <c:pt idx="4144">
                  <c:v>141249.09259406099</c:v>
                </c:pt>
                <c:pt idx="4145">
                  <c:v>141249.09259406399</c:v>
                </c:pt>
                <c:pt idx="4146">
                  <c:v>141249.09259406399</c:v>
                </c:pt>
                <c:pt idx="4147">
                  <c:v>141259.09259405901</c:v>
                </c:pt>
                <c:pt idx="4148">
                  <c:v>141259.09259405901</c:v>
                </c:pt>
                <c:pt idx="4149">
                  <c:v>141259.09259405901</c:v>
                </c:pt>
                <c:pt idx="4150">
                  <c:v>141259.09259406</c:v>
                </c:pt>
                <c:pt idx="4151">
                  <c:v>141259.09259406</c:v>
                </c:pt>
                <c:pt idx="4152">
                  <c:v>141259.09259406099</c:v>
                </c:pt>
                <c:pt idx="4153">
                  <c:v>141259.09259406399</c:v>
                </c:pt>
                <c:pt idx="4154">
                  <c:v>141259.09259406399</c:v>
                </c:pt>
                <c:pt idx="4155">
                  <c:v>141259.09259406399</c:v>
                </c:pt>
                <c:pt idx="4156">
                  <c:v>141259.09259406399</c:v>
                </c:pt>
                <c:pt idx="4157">
                  <c:v>141310.65266378201</c:v>
                </c:pt>
                <c:pt idx="4158">
                  <c:v>141332.57924973301</c:v>
                </c:pt>
                <c:pt idx="4159">
                  <c:v>141335.57566385201</c:v>
                </c:pt>
                <c:pt idx="4160">
                  <c:v>141471.41370281699</c:v>
                </c:pt>
                <c:pt idx="4161">
                  <c:v>141560.57607499699</c:v>
                </c:pt>
                <c:pt idx="4162">
                  <c:v>141561.72779419101</c:v>
                </c:pt>
                <c:pt idx="4163">
                  <c:v>141619.03322703199</c:v>
                </c:pt>
                <c:pt idx="4164">
                  <c:v>141663.02346613599</c:v>
                </c:pt>
                <c:pt idx="4165">
                  <c:v>141675.75334654501</c:v>
                </c:pt>
                <c:pt idx="4166">
                  <c:v>141823.30544475399</c:v>
                </c:pt>
                <c:pt idx="4167">
                  <c:v>141875.01576873701</c:v>
                </c:pt>
                <c:pt idx="4168">
                  <c:v>142027.334659582</c:v>
                </c:pt>
                <c:pt idx="4169">
                  <c:v>142105.795205542</c:v>
                </c:pt>
                <c:pt idx="4170">
                  <c:v>142311.72308991</c:v>
                </c:pt>
                <c:pt idx="4171">
                  <c:v>142356.20022164399</c:v>
                </c:pt>
                <c:pt idx="4172">
                  <c:v>142645.57250933</c:v>
                </c:pt>
                <c:pt idx="4173">
                  <c:v>142940.98670813799</c:v>
                </c:pt>
                <c:pt idx="4174">
                  <c:v>143013.907390901</c:v>
                </c:pt>
                <c:pt idx="4175">
                  <c:v>143530.42486415699</c:v>
                </c:pt>
                <c:pt idx="4176">
                  <c:v>143584.915030651</c:v>
                </c:pt>
                <c:pt idx="4177">
                  <c:v>143711.543448732</c:v>
                </c:pt>
                <c:pt idx="4178">
                  <c:v>143746.12924989799</c:v>
                </c:pt>
                <c:pt idx="4179">
                  <c:v>143867.792725762</c:v>
                </c:pt>
                <c:pt idx="4180">
                  <c:v>143933.56711666399</c:v>
                </c:pt>
                <c:pt idx="4181">
                  <c:v>144022.64547969599</c:v>
                </c:pt>
                <c:pt idx="4182">
                  <c:v>144110.36068006701</c:v>
                </c:pt>
                <c:pt idx="4183">
                  <c:v>144245.458943281</c:v>
                </c:pt>
                <c:pt idx="4184">
                  <c:v>144285.90655368601</c:v>
                </c:pt>
                <c:pt idx="4185">
                  <c:v>144394.29339636501</c:v>
                </c:pt>
                <c:pt idx="4186">
                  <c:v>144484.60748773901</c:v>
                </c:pt>
                <c:pt idx="4187">
                  <c:v>144516.68599049299</c:v>
                </c:pt>
                <c:pt idx="4188">
                  <c:v>144644.24143525699</c:v>
                </c:pt>
                <c:pt idx="4189">
                  <c:v>144940.21435313</c:v>
                </c:pt>
                <c:pt idx="4190">
                  <c:v>145056.463294279</c:v>
                </c:pt>
                <c:pt idx="4191">
                  <c:v>145160.75890851399</c:v>
                </c:pt>
                <c:pt idx="4192">
                  <c:v>145279.07991519201</c:v>
                </c:pt>
                <c:pt idx="4193">
                  <c:v>145351.87749308799</c:v>
                </c:pt>
                <c:pt idx="4194">
                  <c:v>145414.79817585199</c:v>
                </c:pt>
                <c:pt idx="4195">
                  <c:v>145941.315649108</c:v>
                </c:pt>
                <c:pt idx="4196">
                  <c:v>146122.434233682</c:v>
                </c:pt>
                <c:pt idx="4197">
                  <c:v>146147.020034849</c:v>
                </c:pt>
                <c:pt idx="4198">
                  <c:v>146507.79472419899</c:v>
                </c:pt>
                <c:pt idx="4199">
                  <c:v>146686.79733863499</c:v>
                </c:pt>
                <c:pt idx="4200">
                  <c:v>146780.67241930999</c:v>
                </c:pt>
                <c:pt idx="4201">
                  <c:v>146846.44681021199</c:v>
                </c:pt>
                <c:pt idx="4202">
                  <c:v>146927.576775444</c:v>
                </c:pt>
                <c:pt idx="4203">
                  <c:v>146945.52517324401</c:v>
                </c:pt>
                <c:pt idx="4204">
                  <c:v>147033.240373615</c:v>
                </c:pt>
                <c:pt idx="4205">
                  <c:v>147055.132220208</c:v>
                </c:pt>
                <c:pt idx="4206">
                  <c:v>147168.33863682899</c:v>
                </c:pt>
                <c:pt idx="4207">
                  <c:v>147317.17308991301</c:v>
                </c:pt>
                <c:pt idx="4208">
                  <c:v>147407.487181287</c:v>
                </c:pt>
                <c:pt idx="4209">
                  <c:v>147457.35407922801</c:v>
                </c:pt>
                <c:pt idx="4210">
                  <c:v>147571.64969346501</c:v>
                </c:pt>
                <c:pt idx="4211">
                  <c:v>147752.76827803801</c:v>
                </c:pt>
                <c:pt idx="4212">
                  <c:v>147825.68896080201</c:v>
                </c:pt>
                <c:pt idx="4213">
                  <c:v>147863.09404667799</c:v>
                </c:pt>
                <c:pt idx="4214">
                  <c:v>148201.95960874</c:v>
                </c:pt>
                <c:pt idx="4215">
                  <c:v>148342.20643405899</c:v>
                </c:pt>
                <c:pt idx="4216">
                  <c:v>148557.91081979999</c:v>
                </c:pt>
                <c:pt idx="4217">
                  <c:v>149097.688123584</c:v>
                </c:pt>
                <c:pt idx="4218">
                  <c:v>149328.46756039499</c:v>
                </c:pt>
                <c:pt idx="4219">
                  <c:v>149430.67441774701</c:v>
                </c:pt>
                <c:pt idx="4220">
                  <c:v>149703.55211285799</c:v>
                </c:pt>
                <c:pt idx="4221">
                  <c:v>149769.32650376001</c:v>
                </c:pt>
                <c:pt idx="4222">
                  <c:v>149868.24486417699</c:v>
                </c:pt>
                <c:pt idx="4223">
                  <c:v>149868.404866792</c:v>
                </c:pt>
                <c:pt idx="4224">
                  <c:v>149956.12006716299</c:v>
                </c:pt>
                <c:pt idx="4225">
                  <c:v>149972.54047841599</c:v>
                </c:pt>
                <c:pt idx="4226">
                  <c:v>150091.21833037701</c:v>
                </c:pt>
                <c:pt idx="4227">
                  <c:v>150240.052783461</c:v>
                </c:pt>
                <c:pt idx="4228">
                  <c:v>150330.36687483499</c:v>
                </c:pt>
                <c:pt idx="4229">
                  <c:v>150753.09721901</c:v>
                </c:pt>
                <c:pt idx="4230">
                  <c:v>150785.97374022601</c:v>
                </c:pt>
                <c:pt idx="4231">
                  <c:v>150968.801604751</c:v>
                </c:pt>
                <c:pt idx="4232">
                  <c:v>151124.839302287</c:v>
                </c:pt>
                <c:pt idx="4233">
                  <c:v>151453.32501863199</c:v>
                </c:pt>
                <c:pt idx="4234">
                  <c:v>151498.578908533</c:v>
                </c:pt>
                <c:pt idx="4235">
                  <c:v>151739.358345346</c:v>
                </c:pt>
                <c:pt idx="4236">
                  <c:v>152279.13564912599</c:v>
                </c:pt>
                <c:pt idx="4237">
                  <c:v>152353.554111295</c:v>
                </c:pt>
                <c:pt idx="4238">
                  <c:v>152383.43126336599</c:v>
                </c:pt>
                <c:pt idx="4239">
                  <c:v>152626.43180640601</c:v>
                </c:pt>
                <c:pt idx="4240">
                  <c:v>152692.206197308</c:v>
                </c:pt>
                <c:pt idx="4241">
                  <c:v>152791.284560339</c:v>
                </c:pt>
                <c:pt idx="4242">
                  <c:v>152806.023005158</c:v>
                </c:pt>
                <c:pt idx="4243">
                  <c:v>152878.99976071101</c:v>
                </c:pt>
                <c:pt idx="4244">
                  <c:v>153014.09802392399</c:v>
                </c:pt>
                <c:pt idx="4245">
                  <c:v>153083.65906298801</c:v>
                </c:pt>
                <c:pt idx="4246">
                  <c:v>153153.98800396101</c:v>
                </c:pt>
                <c:pt idx="4247">
                  <c:v>153162.93247700899</c:v>
                </c:pt>
                <c:pt idx="4248">
                  <c:v>153253.24656838301</c:v>
                </c:pt>
                <c:pt idx="4249">
                  <c:v>153369.69238970199</c:v>
                </c:pt>
                <c:pt idx="4250">
                  <c:v>153708.853433774</c:v>
                </c:pt>
                <c:pt idx="4251">
                  <c:v>153854.21580358199</c:v>
                </c:pt>
                <c:pt idx="4252">
                  <c:v>153909.46969348201</c:v>
                </c:pt>
                <c:pt idx="4253">
                  <c:v>154047.71899583499</c:v>
                </c:pt>
                <c:pt idx="4254">
                  <c:v>154147.932302581</c:v>
                </c:pt>
                <c:pt idx="4255">
                  <c:v>154166.57974575201</c:v>
                </c:pt>
                <c:pt idx="4256">
                  <c:v>154680.026434075</c:v>
                </c:pt>
                <c:pt idx="4257">
                  <c:v>154794.322048317</c:v>
                </c:pt>
                <c:pt idx="4258">
                  <c:v>155276.43380484299</c:v>
                </c:pt>
                <c:pt idx="4259">
                  <c:v>155494.549847938</c:v>
                </c:pt>
                <c:pt idx="4260">
                  <c:v>155549.311499954</c:v>
                </c:pt>
                <c:pt idx="4261">
                  <c:v>155564.878788912</c:v>
                </c:pt>
                <c:pt idx="4262">
                  <c:v>155615.08589085599</c:v>
                </c:pt>
                <c:pt idx="4263">
                  <c:v>155714.16425388699</c:v>
                </c:pt>
                <c:pt idx="4264">
                  <c:v>155780.583174653</c:v>
                </c:pt>
                <c:pt idx="4265">
                  <c:v>155796.91379010901</c:v>
                </c:pt>
                <c:pt idx="4266">
                  <c:v>155801.87945425801</c:v>
                </c:pt>
                <c:pt idx="4267">
                  <c:v>155936.97771747201</c:v>
                </c:pt>
                <c:pt idx="4268">
                  <c:v>156085.81217055599</c:v>
                </c:pt>
                <c:pt idx="4269">
                  <c:v>156176.126261931</c:v>
                </c:pt>
                <c:pt idx="4270">
                  <c:v>156265.10658853201</c:v>
                </c:pt>
                <c:pt idx="4271">
                  <c:v>156310.36047843099</c:v>
                </c:pt>
                <c:pt idx="4272">
                  <c:v>156551.13991524701</c:v>
                </c:pt>
                <c:pt idx="4273">
                  <c:v>156567.47053070299</c:v>
                </c:pt>
                <c:pt idx="4274">
                  <c:v>156631.73312732199</c:v>
                </c:pt>
                <c:pt idx="4275">
                  <c:v>157090.91721902401</c:v>
                </c:pt>
                <c:pt idx="4276">
                  <c:v>157195.21283326799</c:v>
                </c:pt>
                <c:pt idx="4277">
                  <c:v>157599.18556435601</c:v>
                </c:pt>
                <c:pt idx="4278">
                  <c:v>157895.440632888</c:v>
                </c:pt>
                <c:pt idx="4279">
                  <c:v>157965.76957386301</c:v>
                </c:pt>
                <c:pt idx="4280">
                  <c:v>158046.59597307301</c:v>
                </c:pt>
                <c:pt idx="4281">
                  <c:v>158077.348823762</c:v>
                </c:pt>
                <c:pt idx="4282">
                  <c:v>158179.157131888</c:v>
                </c:pt>
                <c:pt idx="4283">
                  <c:v>158199.31349838999</c:v>
                </c:pt>
                <c:pt idx="4284">
                  <c:v>158207.80457505901</c:v>
                </c:pt>
                <c:pt idx="4285">
                  <c:v>158537.96558440401</c:v>
                </c:pt>
                <c:pt idx="4286">
                  <c:v>158637.04394743501</c:v>
                </c:pt>
                <c:pt idx="4287">
                  <c:v>158665.99737348201</c:v>
                </c:pt>
                <c:pt idx="4288">
                  <c:v>158721.25126337999</c:v>
                </c:pt>
                <c:pt idx="4289">
                  <c:v>158859.85741102</c:v>
                </c:pt>
                <c:pt idx="4290">
                  <c:v>158962.030700198</c:v>
                </c:pt>
                <c:pt idx="4291">
                  <c:v>158978.36131565299</c:v>
                </c:pt>
                <c:pt idx="4292">
                  <c:v>159008.69186410401</c:v>
                </c:pt>
                <c:pt idx="4293">
                  <c:v>159491.80800397301</c:v>
                </c:pt>
                <c:pt idx="4294">
                  <c:v>159554.61282087001</c:v>
                </c:pt>
                <c:pt idx="4295">
                  <c:v>160036.103618219</c:v>
                </c:pt>
                <c:pt idx="4296">
                  <c:v>160306.331417838</c:v>
                </c:pt>
                <c:pt idx="4297">
                  <c:v>160332.572015866</c:v>
                </c:pt>
                <c:pt idx="4298">
                  <c:v>160592.364744555</c:v>
                </c:pt>
                <c:pt idx="4299">
                  <c:v>160608.69536001</c:v>
                </c:pt>
                <c:pt idx="4300">
                  <c:v>161076.888158432</c:v>
                </c:pt>
                <c:pt idx="4301">
                  <c:v>161132.142048329</c:v>
                </c:pt>
                <c:pt idx="4302">
                  <c:v>161362.92148514901</c:v>
                </c:pt>
                <c:pt idx="4303">
                  <c:v>161389.252100604</c:v>
                </c:pt>
                <c:pt idx="4304">
                  <c:v>161460.845277952</c:v>
                </c:pt>
                <c:pt idx="4305">
                  <c:v>161549.923640983</c:v>
                </c:pt>
                <c:pt idx="4306">
                  <c:v>161782.73710456799</c:v>
                </c:pt>
                <c:pt idx="4307">
                  <c:v>161902.69878892199</c:v>
                </c:pt>
                <c:pt idx="4308">
                  <c:v>161931.571557652</c:v>
                </c:pt>
                <c:pt idx="4309">
                  <c:v>162477.492514418</c:v>
                </c:pt>
                <c:pt idx="4310">
                  <c:v>162993.25552950599</c:v>
                </c:pt>
                <c:pt idx="4311">
                  <c:v>163019.58614495999</c:v>
                </c:pt>
                <c:pt idx="4312">
                  <c:v>163137.11085466901</c:v>
                </c:pt>
                <c:pt idx="4313">
                  <c:v>163533.032833278</c:v>
                </c:pt>
                <c:pt idx="4314">
                  <c:v>163790.142885554</c:v>
                </c:pt>
                <c:pt idx="4315">
                  <c:v>163917.66759526299</c:v>
                </c:pt>
                <c:pt idx="4316">
                  <c:v>164383.72497149999</c:v>
                </c:pt>
                <c:pt idx="4317">
                  <c:v>164472.803334531</c:v>
                </c:pt>
                <c:pt idx="4318">
                  <c:v>164705.61679811499</c:v>
                </c:pt>
                <c:pt idx="4319">
                  <c:v>164733.589573871</c:v>
                </c:pt>
                <c:pt idx="4320">
                  <c:v>164854.45125119999</c:v>
                </c:pt>
                <c:pt idx="4321">
                  <c:v>165400.37220796599</c:v>
                </c:pt>
                <c:pt idx="4322">
                  <c:v>165419.803737824</c:v>
                </c:pt>
                <c:pt idx="4323">
                  <c:v>166200.36047841801</c:v>
                </c:pt>
                <c:pt idx="4324">
                  <c:v>167306.60466504699</c:v>
                </c:pt>
                <c:pt idx="4325">
                  <c:v>167395.68302807899</c:v>
                </c:pt>
                <c:pt idx="4326">
                  <c:v>167628.49649166301</c:v>
                </c:pt>
                <c:pt idx="4327">
                  <c:v>167767.33094474801</c:v>
                </c:pt>
                <c:pt idx="4328">
                  <c:v>167830.69452277399</c:v>
                </c:pt>
                <c:pt idx="4329">
                  <c:v>168323.25190151401</c:v>
                </c:pt>
                <c:pt idx="4330">
                  <c:v>168601.251263368</c:v>
                </c:pt>
                <c:pt idx="4331">
                  <c:v>169638.001639619</c:v>
                </c:pt>
                <c:pt idx="4332">
                  <c:v>169883.92361822701</c:v>
                </c:pt>
                <c:pt idx="4333">
                  <c:v>170229.48435859499</c:v>
                </c:pt>
                <c:pt idx="4334">
                  <c:v>170241.58530772501</c:v>
                </c:pt>
                <c:pt idx="4335">
                  <c:v>170318.56272162701</c:v>
                </c:pt>
                <c:pt idx="4336">
                  <c:v>171012.14204831899</c:v>
                </c:pt>
                <c:pt idx="4337">
                  <c:v>172642.476092675</c:v>
                </c:pt>
                <c:pt idx="4338">
                  <c:v>173241.442415175</c:v>
                </c:pt>
              </c:numCache>
            </c:numRef>
          </c:xVal>
          <c:yVal>
            <c:numRef>
              <c:f>ALP!$B$1:$B$4339</c:f>
              <c:numCache>
                <c:formatCode>General</c:formatCode>
                <c:ptCount val="4339"/>
                <c:pt idx="0">
                  <c:v>7.2007808997799818E-3</c:v>
                </c:pt>
                <c:pt idx="1">
                  <c:v>8.3069998697890678E-3</c:v>
                </c:pt>
                <c:pt idx="2">
                  <c:v>8.3069998697890678E-3</c:v>
                </c:pt>
                <c:pt idx="3">
                  <c:v>8.3069998697891442E-3</c:v>
                </c:pt>
                <c:pt idx="4">
                  <c:v>8.3069998697891442E-3</c:v>
                </c:pt>
                <c:pt idx="5">
                  <c:v>8.3069998697891442E-3</c:v>
                </c:pt>
                <c:pt idx="6">
                  <c:v>8.3069998697891442E-3</c:v>
                </c:pt>
                <c:pt idx="7">
                  <c:v>8.3069998697891442E-3</c:v>
                </c:pt>
                <c:pt idx="8">
                  <c:v>8.3069998697891702E-3</c:v>
                </c:pt>
                <c:pt idx="9">
                  <c:v>8.3069998697891702E-3</c:v>
                </c:pt>
                <c:pt idx="10">
                  <c:v>8.3069998697891702E-3</c:v>
                </c:pt>
                <c:pt idx="11">
                  <c:v>8.3069998697891702E-3</c:v>
                </c:pt>
                <c:pt idx="12">
                  <c:v>8.3069998697891702E-3</c:v>
                </c:pt>
                <c:pt idx="13">
                  <c:v>8.3069998697891702E-3</c:v>
                </c:pt>
                <c:pt idx="14">
                  <c:v>8.3069998697891702E-3</c:v>
                </c:pt>
                <c:pt idx="15">
                  <c:v>8.3069998697891806E-3</c:v>
                </c:pt>
                <c:pt idx="16">
                  <c:v>8.3069998697891806E-3</c:v>
                </c:pt>
                <c:pt idx="17">
                  <c:v>8.3069998697892153E-3</c:v>
                </c:pt>
                <c:pt idx="18">
                  <c:v>8.3069998697892153E-3</c:v>
                </c:pt>
                <c:pt idx="19">
                  <c:v>8.3069998697892153E-3</c:v>
                </c:pt>
                <c:pt idx="20">
                  <c:v>8.3069998697892153E-3</c:v>
                </c:pt>
                <c:pt idx="21">
                  <c:v>8.3069998697892153E-3</c:v>
                </c:pt>
                <c:pt idx="22">
                  <c:v>8.3069998697892153E-3</c:v>
                </c:pt>
                <c:pt idx="23">
                  <c:v>8.3069998697892153E-3</c:v>
                </c:pt>
                <c:pt idx="24">
                  <c:v>8.3069998697892153E-3</c:v>
                </c:pt>
                <c:pt idx="25">
                  <c:v>8.3069998697892153E-3</c:v>
                </c:pt>
                <c:pt idx="26">
                  <c:v>8.3069998697892153E-3</c:v>
                </c:pt>
                <c:pt idx="27">
                  <c:v>8.3069998697892153E-3</c:v>
                </c:pt>
                <c:pt idx="28">
                  <c:v>8.3069998697892153E-3</c:v>
                </c:pt>
                <c:pt idx="29">
                  <c:v>8.3069998697892153E-3</c:v>
                </c:pt>
                <c:pt idx="30">
                  <c:v>8.3069998697892153E-3</c:v>
                </c:pt>
                <c:pt idx="31">
                  <c:v>8.3069998697892153E-3</c:v>
                </c:pt>
                <c:pt idx="32">
                  <c:v>8.3884578880294887E-3</c:v>
                </c:pt>
                <c:pt idx="33">
                  <c:v>9.4830282694562344E-3</c:v>
                </c:pt>
                <c:pt idx="34">
                  <c:v>9.4833361743827584E-3</c:v>
                </c:pt>
                <c:pt idx="35">
                  <c:v>1.0275235534121243E-2</c:v>
                </c:pt>
                <c:pt idx="36">
                  <c:v>1.02763126684589E-2</c:v>
                </c:pt>
                <c:pt idx="37">
                  <c:v>1.0286551311098254E-2</c:v>
                </c:pt>
                <c:pt idx="38">
                  <c:v>1.0286551311098254E-2</c:v>
                </c:pt>
                <c:pt idx="39">
                  <c:v>1.0286551311098435E-2</c:v>
                </c:pt>
                <c:pt idx="40">
                  <c:v>1.0286551311098435E-2</c:v>
                </c:pt>
                <c:pt idx="41">
                  <c:v>1.0286551311098435E-2</c:v>
                </c:pt>
                <c:pt idx="42">
                  <c:v>1.0286551311098435E-2</c:v>
                </c:pt>
                <c:pt idx="43">
                  <c:v>1.0286551311098478E-2</c:v>
                </c:pt>
                <c:pt idx="44">
                  <c:v>1.0286551311098478E-2</c:v>
                </c:pt>
                <c:pt idx="45">
                  <c:v>1.0286551311098478E-2</c:v>
                </c:pt>
                <c:pt idx="46">
                  <c:v>1.0286551311098511E-2</c:v>
                </c:pt>
                <c:pt idx="47">
                  <c:v>1.0286551311098511E-2</c:v>
                </c:pt>
                <c:pt idx="48">
                  <c:v>1.0286551311098607E-2</c:v>
                </c:pt>
                <c:pt idx="49">
                  <c:v>1.0286551311098607E-2</c:v>
                </c:pt>
                <c:pt idx="50">
                  <c:v>1.0286551311098607E-2</c:v>
                </c:pt>
                <c:pt idx="51">
                  <c:v>1.0286551311098607E-2</c:v>
                </c:pt>
                <c:pt idx="52">
                  <c:v>1.0286551311098607E-2</c:v>
                </c:pt>
                <c:pt idx="53">
                  <c:v>1.0286551311098607E-2</c:v>
                </c:pt>
                <c:pt idx="54">
                  <c:v>1.0286551311098607E-2</c:v>
                </c:pt>
                <c:pt idx="55">
                  <c:v>1.0286551311098607E-2</c:v>
                </c:pt>
                <c:pt idx="56">
                  <c:v>1.0286551311098607E-2</c:v>
                </c:pt>
                <c:pt idx="57">
                  <c:v>1.0286551311098607E-2</c:v>
                </c:pt>
                <c:pt idx="58">
                  <c:v>1.0710319377645683E-2</c:v>
                </c:pt>
                <c:pt idx="59">
                  <c:v>1.0710319377645683E-2</c:v>
                </c:pt>
                <c:pt idx="60">
                  <c:v>1.0710319377645683E-2</c:v>
                </c:pt>
                <c:pt idx="61">
                  <c:v>1.0710319377645683E-2</c:v>
                </c:pt>
                <c:pt idx="62">
                  <c:v>1.0710836910774105E-2</c:v>
                </c:pt>
                <c:pt idx="63">
                  <c:v>1.0718009367018427E-2</c:v>
                </c:pt>
                <c:pt idx="64">
                  <c:v>1.0718009367018427E-2</c:v>
                </c:pt>
                <c:pt idx="65">
                  <c:v>1.0725704163737391E-2</c:v>
                </c:pt>
                <c:pt idx="66">
                  <c:v>1.092527939208607E-2</c:v>
                </c:pt>
                <c:pt idx="67">
                  <c:v>1.0992994697767674E-2</c:v>
                </c:pt>
                <c:pt idx="68">
                  <c:v>1.1053171064854464E-2</c:v>
                </c:pt>
                <c:pt idx="69">
                  <c:v>1.1053171064854464E-2</c:v>
                </c:pt>
                <c:pt idx="70">
                  <c:v>1.1053171064854464E-2</c:v>
                </c:pt>
                <c:pt idx="71">
                  <c:v>1.1053171064854464E-2</c:v>
                </c:pt>
                <c:pt idx="72">
                  <c:v>1.1053171064854525E-2</c:v>
                </c:pt>
                <c:pt idx="73">
                  <c:v>1.1053171064854525E-2</c:v>
                </c:pt>
                <c:pt idx="74">
                  <c:v>1.2476424818284131E-2</c:v>
                </c:pt>
                <c:pt idx="75">
                  <c:v>1.2651970290050493E-2</c:v>
                </c:pt>
                <c:pt idx="76">
                  <c:v>1.2653260853713677E-2</c:v>
                </c:pt>
                <c:pt idx="77">
                  <c:v>1.2659315058796897E-2</c:v>
                </c:pt>
                <c:pt idx="78">
                  <c:v>1.2665528035462396E-2</c:v>
                </c:pt>
                <c:pt idx="79">
                  <c:v>1.2665528035462706E-2</c:v>
                </c:pt>
                <c:pt idx="80">
                  <c:v>1.2665528035462706E-2</c:v>
                </c:pt>
                <c:pt idx="81">
                  <c:v>1.2665528035462706E-2</c:v>
                </c:pt>
                <c:pt idx="82">
                  <c:v>1.2665528035462706E-2</c:v>
                </c:pt>
                <c:pt idx="83">
                  <c:v>1.2665528035462807E-2</c:v>
                </c:pt>
                <c:pt idx="84">
                  <c:v>1.2665528035462807E-2</c:v>
                </c:pt>
                <c:pt idx="85">
                  <c:v>1.2665528035462807E-2</c:v>
                </c:pt>
                <c:pt idx="86">
                  <c:v>1.2665528035462878E-2</c:v>
                </c:pt>
                <c:pt idx="87">
                  <c:v>1.2665528035462878E-2</c:v>
                </c:pt>
                <c:pt idx="88">
                  <c:v>1.2665528035463024E-2</c:v>
                </c:pt>
                <c:pt idx="89">
                  <c:v>1.2665528035463024E-2</c:v>
                </c:pt>
                <c:pt idx="90">
                  <c:v>1.2665528035463024E-2</c:v>
                </c:pt>
                <c:pt idx="91">
                  <c:v>1.2665528035463024E-2</c:v>
                </c:pt>
                <c:pt idx="92">
                  <c:v>1.2665528035463024E-2</c:v>
                </c:pt>
                <c:pt idx="93">
                  <c:v>1.2665528035463024E-2</c:v>
                </c:pt>
                <c:pt idx="94">
                  <c:v>1.2665528035463024E-2</c:v>
                </c:pt>
                <c:pt idx="95">
                  <c:v>1.2665528035463024E-2</c:v>
                </c:pt>
                <c:pt idx="96">
                  <c:v>1.2665528035463024E-2</c:v>
                </c:pt>
                <c:pt idx="97">
                  <c:v>1.2974222925943454E-2</c:v>
                </c:pt>
                <c:pt idx="98">
                  <c:v>1.3173558300890252E-2</c:v>
                </c:pt>
                <c:pt idx="99">
                  <c:v>1.3182141184264917E-2</c:v>
                </c:pt>
                <c:pt idx="100">
                  <c:v>1.3394811438526305E-2</c:v>
                </c:pt>
                <c:pt idx="101">
                  <c:v>1.3430095632764687E-2</c:v>
                </c:pt>
                <c:pt idx="102">
                  <c:v>1.3554706795549815E-2</c:v>
                </c:pt>
                <c:pt idx="103">
                  <c:v>1.3554706795549815E-2</c:v>
                </c:pt>
                <c:pt idx="104">
                  <c:v>1.3554706795549815E-2</c:v>
                </c:pt>
                <c:pt idx="105">
                  <c:v>1.3554706795549815E-2</c:v>
                </c:pt>
                <c:pt idx="106">
                  <c:v>1.3583019925892122E-2</c:v>
                </c:pt>
                <c:pt idx="107">
                  <c:v>1.3583019925892122E-2</c:v>
                </c:pt>
                <c:pt idx="108">
                  <c:v>1.3583826744323754E-2</c:v>
                </c:pt>
                <c:pt idx="109">
                  <c:v>1.3589712683342298E-2</c:v>
                </c:pt>
                <c:pt idx="110">
                  <c:v>1.3837461856571956E-2</c:v>
                </c:pt>
                <c:pt idx="111">
                  <c:v>1.3880017819122022E-2</c:v>
                </c:pt>
                <c:pt idx="112">
                  <c:v>1.3938675309550031E-2</c:v>
                </c:pt>
                <c:pt idx="113">
                  <c:v>1.3946610659728133E-2</c:v>
                </c:pt>
                <c:pt idx="114">
                  <c:v>1.4568647058556802E-2</c:v>
                </c:pt>
                <c:pt idx="115">
                  <c:v>1.4729743061573583E-2</c:v>
                </c:pt>
                <c:pt idx="116">
                  <c:v>1.4731432307704467E-2</c:v>
                </c:pt>
                <c:pt idx="117">
                  <c:v>1.4837571646097098E-2</c:v>
                </c:pt>
                <c:pt idx="118">
                  <c:v>1.5488819930346783E-2</c:v>
                </c:pt>
                <c:pt idx="119">
                  <c:v>1.5490419061566934E-2</c:v>
                </c:pt>
                <c:pt idx="120">
                  <c:v>1.5491955624015133E-2</c:v>
                </c:pt>
                <c:pt idx="121">
                  <c:v>1.5499163777707301E-2</c:v>
                </c:pt>
                <c:pt idx="122">
                  <c:v>1.5506560855162244E-2</c:v>
                </c:pt>
                <c:pt idx="123">
                  <c:v>1.5506560855162665E-2</c:v>
                </c:pt>
                <c:pt idx="124">
                  <c:v>1.5506560855162665E-2</c:v>
                </c:pt>
                <c:pt idx="125">
                  <c:v>1.5506560855162665E-2</c:v>
                </c:pt>
                <c:pt idx="126">
                  <c:v>1.5506560855162665E-2</c:v>
                </c:pt>
                <c:pt idx="127">
                  <c:v>1.5506560855162872E-2</c:v>
                </c:pt>
                <c:pt idx="128">
                  <c:v>1.5506560855162872E-2</c:v>
                </c:pt>
                <c:pt idx="129">
                  <c:v>1.5506560855162966E-2</c:v>
                </c:pt>
                <c:pt idx="130">
                  <c:v>1.5506560855162966E-2</c:v>
                </c:pt>
                <c:pt idx="131">
                  <c:v>1.55065608551632E-2</c:v>
                </c:pt>
                <c:pt idx="132">
                  <c:v>1.55065608551632E-2</c:v>
                </c:pt>
                <c:pt idx="133">
                  <c:v>1.55065608551632E-2</c:v>
                </c:pt>
                <c:pt idx="134">
                  <c:v>1.55065608551632E-2</c:v>
                </c:pt>
                <c:pt idx="135">
                  <c:v>1.55065608551632E-2</c:v>
                </c:pt>
                <c:pt idx="136">
                  <c:v>1.55065608551632E-2</c:v>
                </c:pt>
                <c:pt idx="137">
                  <c:v>1.55065608551632E-2</c:v>
                </c:pt>
                <c:pt idx="138">
                  <c:v>1.6111041156513215E-2</c:v>
                </c:pt>
                <c:pt idx="139">
                  <c:v>1.6121247254538562E-2</c:v>
                </c:pt>
                <c:pt idx="140">
                  <c:v>1.6121247254538899E-2</c:v>
                </c:pt>
                <c:pt idx="141">
                  <c:v>1.6487596306420618E-2</c:v>
                </c:pt>
                <c:pt idx="142">
                  <c:v>1.6541684600902395E-2</c:v>
                </c:pt>
                <c:pt idx="143">
                  <c:v>1.6541684600902395E-2</c:v>
                </c:pt>
                <c:pt idx="144">
                  <c:v>1.6541684600902395E-2</c:v>
                </c:pt>
                <c:pt idx="145">
                  <c:v>1.6541684600902395E-2</c:v>
                </c:pt>
                <c:pt idx="146">
                  <c:v>1.6597714359359996E-2</c:v>
                </c:pt>
                <c:pt idx="147">
                  <c:v>1.6597714359360353E-2</c:v>
                </c:pt>
                <c:pt idx="148">
                  <c:v>1.6597714359360353E-2</c:v>
                </c:pt>
                <c:pt idx="149">
                  <c:v>1.6597714359360353E-2</c:v>
                </c:pt>
                <c:pt idx="150">
                  <c:v>1.6856916001077794E-2</c:v>
                </c:pt>
                <c:pt idx="151">
                  <c:v>1.6867963648880602E-2</c:v>
                </c:pt>
                <c:pt idx="152">
                  <c:v>1.6899906043317543E-2</c:v>
                </c:pt>
                <c:pt idx="153">
                  <c:v>1.6950431311961677E-2</c:v>
                </c:pt>
                <c:pt idx="154">
                  <c:v>1.7020065487346973E-2</c:v>
                </c:pt>
                <c:pt idx="155">
                  <c:v>1.7029485092981925E-2</c:v>
                </c:pt>
                <c:pt idx="156">
                  <c:v>1.7153553080212599E-2</c:v>
                </c:pt>
                <c:pt idx="157">
                  <c:v>1.7173108298104426E-2</c:v>
                </c:pt>
                <c:pt idx="158">
                  <c:v>1.7758561820572914E-2</c:v>
                </c:pt>
                <c:pt idx="159">
                  <c:v>1.8086052699697389E-2</c:v>
                </c:pt>
                <c:pt idx="160">
                  <c:v>1.885680665497666E-2</c:v>
                </c:pt>
                <c:pt idx="161">
                  <c:v>1.8857085320179368E-2</c:v>
                </c:pt>
                <c:pt idx="162">
                  <c:v>1.8858977304328145E-2</c:v>
                </c:pt>
                <c:pt idx="163">
                  <c:v>1.886079525551403E-2</c:v>
                </c:pt>
                <c:pt idx="164">
                  <c:v>1.8878074839788431E-2</c:v>
                </c:pt>
                <c:pt idx="165">
                  <c:v>1.8878074839789198E-2</c:v>
                </c:pt>
                <c:pt idx="166">
                  <c:v>1.8878074839789198E-2</c:v>
                </c:pt>
                <c:pt idx="167">
                  <c:v>1.8878074839789198E-2</c:v>
                </c:pt>
                <c:pt idx="168">
                  <c:v>1.8878074839789198E-2</c:v>
                </c:pt>
                <c:pt idx="169">
                  <c:v>1.8878074839789316E-2</c:v>
                </c:pt>
                <c:pt idx="170">
                  <c:v>1.8878074839789316E-2</c:v>
                </c:pt>
                <c:pt idx="171">
                  <c:v>1.8878074839789576E-2</c:v>
                </c:pt>
                <c:pt idx="172">
                  <c:v>1.8878074839789576E-2</c:v>
                </c:pt>
                <c:pt idx="173">
                  <c:v>1.8878074839789913E-2</c:v>
                </c:pt>
                <c:pt idx="174">
                  <c:v>1.8878074839789913E-2</c:v>
                </c:pt>
                <c:pt idx="175">
                  <c:v>1.8878074839789913E-2</c:v>
                </c:pt>
                <c:pt idx="176">
                  <c:v>1.8878074839789913E-2</c:v>
                </c:pt>
                <c:pt idx="177">
                  <c:v>1.8878074839789913E-2</c:v>
                </c:pt>
                <c:pt idx="178">
                  <c:v>1.8878074839789913E-2</c:v>
                </c:pt>
                <c:pt idx="179">
                  <c:v>1.8889350632155903E-2</c:v>
                </c:pt>
                <c:pt idx="180">
                  <c:v>1.9592794935051779E-2</c:v>
                </c:pt>
                <c:pt idx="181">
                  <c:v>1.9604854939814641E-2</c:v>
                </c:pt>
                <c:pt idx="182">
                  <c:v>2.0037590570235558E-2</c:v>
                </c:pt>
                <c:pt idx="183">
                  <c:v>2.0075046171683535E-2</c:v>
                </c:pt>
                <c:pt idx="184">
                  <c:v>2.0075046171683535E-2</c:v>
                </c:pt>
                <c:pt idx="185">
                  <c:v>2.0075046171683535E-2</c:v>
                </c:pt>
                <c:pt idx="186">
                  <c:v>2.0075046171683535E-2</c:v>
                </c:pt>
                <c:pt idx="187">
                  <c:v>2.0167603081593537E-2</c:v>
                </c:pt>
                <c:pt idx="188">
                  <c:v>2.0167603081593946E-2</c:v>
                </c:pt>
                <c:pt idx="189">
                  <c:v>2.0167603081593946E-2</c:v>
                </c:pt>
                <c:pt idx="190">
                  <c:v>2.0167603081593946E-2</c:v>
                </c:pt>
                <c:pt idx="191">
                  <c:v>2.0167603081593946E-2</c:v>
                </c:pt>
                <c:pt idx="192">
                  <c:v>2.0465531942181224E-2</c:v>
                </c:pt>
                <c:pt idx="193">
                  <c:v>2.0524249253951486E-2</c:v>
                </c:pt>
                <c:pt idx="194">
                  <c:v>2.0583859108909208E-2</c:v>
                </c:pt>
                <c:pt idx="195">
                  <c:v>2.0666004389296378E-2</c:v>
                </c:pt>
                <c:pt idx="196">
                  <c:v>2.0677115579073539E-2</c:v>
                </c:pt>
                <c:pt idx="197">
                  <c:v>2.0846506486750453E-2</c:v>
                </c:pt>
                <c:pt idx="198">
                  <c:v>2.1415629040073103E-2</c:v>
                </c:pt>
                <c:pt idx="199">
                  <c:v>2.1922195563040831E-2</c:v>
                </c:pt>
                <c:pt idx="200">
                  <c:v>2.2828978447514896E-2</c:v>
                </c:pt>
                <c:pt idx="201">
                  <c:v>2.2829306073368794E-2</c:v>
                </c:pt>
                <c:pt idx="202">
                  <c:v>2.2831530469366298E-2</c:v>
                </c:pt>
                <c:pt idx="203">
                  <c:v>2.2833667818356086E-2</c:v>
                </c:pt>
                <c:pt idx="204">
                  <c:v>2.2853982937085349E-2</c:v>
                </c:pt>
                <c:pt idx="205">
                  <c:v>2.285398293708639E-2</c:v>
                </c:pt>
                <c:pt idx="206">
                  <c:v>2.285398293708639E-2</c:v>
                </c:pt>
                <c:pt idx="207">
                  <c:v>2.285398293708639E-2</c:v>
                </c:pt>
                <c:pt idx="208">
                  <c:v>2.2853982937086684E-2</c:v>
                </c:pt>
                <c:pt idx="209">
                  <c:v>2.2853982937086684E-2</c:v>
                </c:pt>
                <c:pt idx="210">
                  <c:v>2.2853982937086969E-2</c:v>
                </c:pt>
                <c:pt idx="211">
                  <c:v>2.285398293708741E-2</c:v>
                </c:pt>
                <c:pt idx="212">
                  <c:v>2.285398293708741E-2</c:v>
                </c:pt>
                <c:pt idx="213">
                  <c:v>2.285398293708741E-2</c:v>
                </c:pt>
                <c:pt idx="214">
                  <c:v>2.285398293708741E-2</c:v>
                </c:pt>
                <c:pt idx="215">
                  <c:v>2.285398293708741E-2</c:v>
                </c:pt>
                <c:pt idx="216">
                  <c:v>2.286723924133564E-2</c:v>
                </c:pt>
                <c:pt idx="217">
                  <c:v>2.3693735052479917E-2</c:v>
                </c:pt>
                <c:pt idx="218">
                  <c:v>2.3707896134672151E-2</c:v>
                </c:pt>
                <c:pt idx="219">
                  <c:v>2.3707896134672762E-2</c:v>
                </c:pt>
                <c:pt idx="220">
                  <c:v>2.3707896134673237E-2</c:v>
                </c:pt>
                <c:pt idx="221">
                  <c:v>2.421583503874597E-2</c:v>
                </c:pt>
                <c:pt idx="222">
                  <c:v>2.4228832356306091E-2</c:v>
                </c:pt>
                <c:pt idx="223">
                  <c:v>2.4228832356306091E-2</c:v>
                </c:pt>
                <c:pt idx="224">
                  <c:v>2.4228832356306091E-2</c:v>
                </c:pt>
                <c:pt idx="225">
                  <c:v>2.4228832356306091E-2</c:v>
                </c:pt>
                <c:pt idx="226">
                  <c:v>2.4368371263199708E-2</c:v>
                </c:pt>
                <c:pt idx="227">
                  <c:v>2.4368371263199871E-2</c:v>
                </c:pt>
                <c:pt idx="228">
                  <c:v>2.4368371263200191E-2</c:v>
                </c:pt>
                <c:pt idx="229">
                  <c:v>2.4368371263200659E-2</c:v>
                </c:pt>
                <c:pt idx="230">
                  <c:v>2.4368371263200659E-2</c:v>
                </c:pt>
                <c:pt idx="231">
                  <c:v>2.4368371263200659E-2</c:v>
                </c:pt>
                <c:pt idx="232">
                  <c:v>2.4368371263200659E-2</c:v>
                </c:pt>
                <c:pt idx="233">
                  <c:v>2.4368371263200659E-2</c:v>
                </c:pt>
                <c:pt idx="234">
                  <c:v>2.4717792616158637E-2</c:v>
                </c:pt>
                <c:pt idx="235">
                  <c:v>2.4786638510465822E-2</c:v>
                </c:pt>
                <c:pt idx="236">
                  <c:v>2.4856524274791229E-2</c:v>
                </c:pt>
                <c:pt idx="237">
                  <c:v>2.4952819336630905E-2</c:v>
                </c:pt>
                <c:pt idx="238">
                  <c:v>2.4965843493846066E-2</c:v>
                </c:pt>
                <c:pt idx="239">
                  <c:v>2.5164369222547833E-2</c:v>
                </c:pt>
                <c:pt idx="240">
                  <c:v>2.5830991657550317E-2</c:v>
                </c:pt>
                <c:pt idx="241">
                  <c:v>2.6423846995819206E-2</c:v>
                </c:pt>
                <c:pt idx="242">
                  <c:v>2.748395997745335E-2</c:v>
                </c:pt>
                <c:pt idx="243">
                  <c:v>2.7484342744737312E-2</c:v>
                </c:pt>
                <c:pt idx="244">
                  <c:v>2.7486941515287196E-2</c:v>
                </c:pt>
                <c:pt idx="245">
                  <c:v>2.7489438580491063E-2</c:v>
                </c:pt>
                <c:pt idx="246">
                  <c:v>2.7513172346709351E-2</c:v>
                </c:pt>
                <c:pt idx="247">
                  <c:v>2.7513172346710749E-2</c:v>
                </c:pt>
                <c:pt idx="248">
                  <c:v>2.7513172346710749E-2</c:v>
                </c:pt>
                <c:pt idx="249">
                  <c:v>2.7513172346710749E-2</c:v>
                </c:pt>
                <c:pt idx="250">
                  <c:v>2.7513172346711072E-2</c:v>
                </c:pt>
                <c:pt idx="251">
                  <c:v>2.7513172346711412E-2</c:v>
                </c:pt>
                <c:pt idx="252">
                  <c:v>2.7513172346712095E-2</c:v>
                </c:pt>
                <c:pt idx="253">
                  <c:v>2.7513172346712095E-2</c:v>
                </c:pt>
                <c:pt idx="254">
                  <c:v>2.7513172346712095E-2</c:v>
                </c:pt>
                <c:pt idx="255">
                  <c:v>2.7513172346712095E-2</c:v>
                </c:pt>
                <c:pt idx="256">
                  <c:v>2.7513172346712095E-2</c:v>
                </c:pt>
                <c:pt idx="257">
                  <c:v>2.7528659053512892E-2</c:v>
                </c:pt>
                <c:pt idx="258">
                  <c:v>2.8493626957698144E-2</c:v>
                </c:pt>
                <c:pt idx="259">
                  <c:v>2.8510150632068326E-2</c:v>
                </c:pt>
                <c:pt idx="260">
                  <c:v>2.9081719196036214E-2</c:v>
                </c:pt>
                <c:pt idx="261">
                  <c:v>2.9081719196036214E-2</c:v>
                </c:pt>
                <c:pt idx="262">
                  <c:v>2.9081719196036214E-2</c:v>
                </c:pt>
                <c:pt idx="263">
                  <c:v>2.9081719196036214E-2</c:v>
                </c:pt>
                <c:pt idx="264">
                  <c:v>2.9102614048209831E-2</c:v>
                </c:pt>
                <c:pt idx="265">
                  <c:v>2.9280451022075493E-2</c:v>
                </c:pt>
                <c:pt idx="266">
                  <c:v>2.9280451022075854E-2</c:v>
                </c:pt>
                <c:pt idx="267">
                  <c:v>2.9280451022075854E-2</c:v>
                </c:pt>
                <c:pt idx="268">
                  <c:v>2.9280451022076198E-2</c:v>
                </c:pt>
                <c:pt idx="269">
                  <c:v>2.928045102207676E-2</c:v>
                </c:pt>
                <c:pt idx="270">
                  <c:v>2.928045102207676E-2</c:v>
                </c:pt>
                <c:pt idx="271">
                  <c:v>2.928045102207676E-2</c:v>
                </c:pt>
                <c:pt idx="272">
                  <c:v>2.928045102207676E-2</c:v>
                </c:pt>
                <c:pt idx="273">
                  <c:v>2.928045102207676E-2</c:v>
                </c:pt>
                <c:pt idx="274">
                  <c:v>2.968768830838165E-2</c:v>
                </c:pt>
                <c:pt idx="275">
                  <c:v>2.9767902488296211E-2</c:v>
                </c:pt>
                <c:pt idx="276">
                  <c:v>2.9849320519052043E-2</c:v>
                </c:pt>
                <c:pt idx="277">
                  <c:v>2.9961493080539268E-2</c:v>
                </c:pt>
                <c:pt idx="278">
                  <c:v>2.9976663581234998E-2</c:v>
                </c:pt>
                <c:pt idx="279">
                  <c:v>3.0207872575811538E-2</c:v>
                </c:pt>
                <c:pt idx="280">
                  <c:v>3.0983789641327076E-2</c:v>
                </c:pt>
                <c:pt idx="281">
                  <c:v>3.167327051914931E-2</c:v>
                </c:pt>
                <c:pt idx="282">
                  <c:v>3.2904849526231149E-2</c:v>
                </c:pt>
                <c:pt idx="283">
                  <c:v>3.2905293904359326E-2</c:v>
                </c:pt>
                <c:pt idx="284">
                  <c:v>3.2908310971592587E-2</c:v>
                </c:pt>
                <c:pt idx="285">
                  <c:v>3.2911209953771565E-2</c:v>
                </c:pt>
                <c:pt idx="286">
                  <c:v>3.293876335241696E-2</c:v>
                </c:pt>
                <c:pt idx="287">
                  <c:v>3.293876335241696E-2</c:v>
                </c:pt>
                <c:pt idx="288">
                  <c:v>3.2938763352417577E-2</c:v>
                </c:pt>
                <c:pt idx="289">
                  <c:v>3.2938763352417973E-2</c:v>
                </c:pt>
                <c:pt idx="290">
                  <c:v>3.293876335241875E-2</c:v>
                </c:pt>
                <c:pt idx="291">
                  <c:v>3.293876335241875E-2</c:v>
                </c:pt>
                <c:pt idx="292">
                  <c:v>3.293876335241875E-2</c:v>
                </c:pt>
                <c:pt idx="293">
                  <c:v>3.293876335241875E-2</c:v>
                </c:pt>
                <c:pt idx="294">
                  <c:v>3.2956741995448575E-2</c:v>
                </c:pt>
                <c:pt idx="295">
                  <c:v>3.4076299361646759E-2</c:v>
                </c:pt>
                <c:pt idx="296">
                  <c:v>3.4095458590816807E-2</c:v>
                </c:pt>
                <c:pt idx="297">
                  <c:v>3.409545859081866E-2</c:v>
                </c:pt>
                <c:pt idx="298">
                  <c:v>3.4095458590820735E-2</c:v>
                </c:pt>
                <c:pt idx="299">
                  <c:v>3.4716229303437422E-2</c:v>
                </c:pt>
                <c:pt idx="300">
                  <c:v>3.4716229303437422E-2</c:v>
                </c:pt>
                <c:pt idx="301">
                  <c:v>3.4716229303437422E-2</c:v>
                </c:pt>
                <c:pt idx="302">
                  <c:v>3.4716229303437422E-2</c:v>
                </c:pt>
                <c:pt idx="303">
                  <c:v>3.4782167746564722E-2</c:v>
                </c:pt>
                <c:pt idx="304">
                  <c:v>3.4988198641240656E-2</c:v>
                </c:pt>
                <c:pt idx="305">
                  <c:v>3.4988198641240656E-2</c:v>
                </c:pt>
                <c:pt idx="306">
                  <c:v>3.4988198641241058E-2</c:v>
                </c:pt>
                <c:pt idx="307">
                  <c:v>3.4988198641241058E-2</c:v>
                </c:pt>
                <c:pt idx="308">
                  <c:v>3.4988198641241509E-2</c:v>
                </c:pt>
                <c:pt idx="309">
                  <c:v>3.4988198641242342E-2</c:v>
                </c:pt>
                <c:pt idx="310">
                  <c:v>3.4988198641242342E-2</c:v>
                </c:pt>
                <c:pt idx="311">
                  <c:v>3.4988198641242342E-2</c:v>
                </c:pt>
                <c:pt idx="312">
                  <c:v>3.4988198641242342E-2</c:v>
                </c:pt>
                <c:pt idx="313">
                  <c:v>3.4988198641242342E-2</c:v>
                </c:pt>
                <c:pt idx="314">
                  <c:v>3.4988198641242342E-2</c:v>
                </c:pt>
                <c:pt idx="315">
                  <c:v>3.5149022115495865E-2</c:v>
                </c:pt>
                <c:pt idx="316">
                  <c:v>3.5431689046796791E-2</c:v>
                </c:pt>
                <c:pt idx="317">
                  <c:v>3.5459834543208384E-2</c:v>
                </c:pt>
                <c:pt idx="318">
                  <c:v>3.5646963703423754E-2</c:v>
                </c:pt>
                <c:pt idx="319">
                  <c:v>3.5776810272486199E-2</c:v>
                </c:pt>
                <c:pt idx="320">
                  <c:v>3.5794369743141652E-2</c:v>
                </c:pt>
                <c:pt idx="321">
                  <c:v>3.5918541369389448E-2</c:v>
                </c:pt>
                <c:pt idx="322">
                  <c:v>3.6959403330588253E-2</c:v>
                </c:pt>
                <c:pt idx="323">
                  <c:v>3.7756217335936475E-2</c:v>
                </c:pt>
                <c:pt idx="324">
                  <c:v>3.9155498874891816E-2</c:v>
                </c:pt>
                <c:pt idx="325">
                  <c:v>3.9158977883807469E-2</c:v>
                </c:pt>
                <c:pt idx="326">
                  <c:v>3.9178001552183178E-2</c:v>
                </c:pt>
                <c:pt idx="327">
                  <c:v>3.9185339320664703E-2</c:v>
                </c:pt>
                <c:pt idx="328">
                  <c:v>3.9217125981740653E-2</c:v>
                </c:pt>
                <c:pt idx="329">
                  <c:v>3.9217125981740653E-2</c:v>
                </c:pt>
                <c:pt idx="330">
                  <c:v>3.9217125981741145E-2</c:v>
                </c:pt>
                <c:pt idx="331">
                  <c:v>3.9217125981741832E-2</c:v>
                </c:pt>
                <c:pt idx="332">
                  <c:v>3.9237866326102218E-2</c:v>
                </c:pt>
                <c:pt idx="333">
                  <c:v>4.0390711713496008E-2</c:v>
                </c:pt>
                <c:pt idx="334">
                  <c:v>4.0394783504600337E-2</c:v>
                </c:pt>
                <c:pt idx="335">
                  <c:v>4.0427963535695319E-2</c:v>
                </c:pt>
                <c:pt idx="336">
                  <c:v>4.0528613273412589E-2</c:v>
                </c:pt>
                <c:pt idx="337">
                  <c:v>4.0550688778899092E-2</c:v>
                </c:pt>
                <c:pt idx="338">
                  <c:v>4.1217707808369156E-2</c:v>
                </c:pt>
                <c:pt idx="339">
                  <c:v>4.1217707808369156E-2</c:v>
                </c:pt>
                <c:pt idx="340">
                  <c:v>4.1217707808369156E-2</c:v>
                </c:pt>
                <c:pt idx="341">
                  <c:v>4.1217707808369156E-2</c:v>
                </c:pt>
                <c:pt idx="342">
                  <c:v>4.1341632123118977E-2</c:v>
                </c:pt>
                <c:pt idx="343">
                  <c:v>4.1578826210468614E-2</c:v>
                </c:pt>
                <c:pt idx="344">
                  <c:v>4.1578826210468614E-2</c:v>
                </c:pt>
                <c:pt idx="345">
                  <c:v>4.1578826210469336E-2</c:v>
                </c:pt>
                <c:pt idx="346">
                  <c:v>4.1578826210469336E-2</c:v>
                </c:pt>
                <c:pt idx="347">
                  <c:v>4.1578826210469835E-2</c:v>
                </c:pt>
                <c:pt idx="348">
                  <c:v>4.1578826210471001E-2</c:v>
                </c:pt>
                <c:pt idx="349">
                  <c:v>4.1578826210471001E-2</c:v>
                </c:pt>
                <c:pt idx="350">
                  <c:v>4.1578826210471001E-2</c:v>
                </c:pt>
                <c:pt idx="351">
                  <c:v>4.1578826210471001E-2</c:v>
                </c:pt>
                <c:pt idx="352">
                  <c:v>4.1578826210471001E-2</c:v>
                </c:pt>
                <c:pt idx="353">
                  <c:v>4.1578826210471001E-2</c:v>
                </c:pt>
                <c:pt idx="354">
                  <c:v>4.1578826210471001E-2</c:v>
                </c:pt>
                <c:pt idx="355">
                  <c:v>4.1600300286150818E-2</c:v>
                </c:pt>
                <c:pt idx="356">
                  <c:v>4.1601107672115507E-2</c:v>
                </c:pt>
                <c:pt idx="357">
                  <c:v>4.164651909448968E-2</c:v>
                </c:pt>
                <c:pt idx="358">
                  <c:v>4.1763940109543533E-2</c:v>
                </c:pt>
                <c:pt idx="359">
                  <c:v>4.2064832750618099E-2</c:v>
                </c:pt>
                <c:pt idx="360">
                  <c:v>4.2121610673923719E-2</c:v>
                </c:pt>
                <c:pt idx="361">
                  <c:v>4.2336896900495108E-2</c:v>
                </c:pt>
                <c:pt idx="362">
                  <c:v>4.2486257325603474E-2</c:v>
                </c:pt>
                <c:pt idx="363">
                  <c:v>4.2506454199069371E-2</c:v>
                </c:pt>
                <c:pt idx="364">
                  <c:v>4.2564029464208765E-2</c:v>
                </c:pt>
                <c:pt idx="365">
                  <c:v>4.2649265990394057E-2</c:v>
                </c:pt>
                <c:pt idx="366">
                  <c:v>4.3845681602077677E-2</c:v>
                </c:pt>
                <c:pt idx="367">
                  <c:v>4.4593673451592021E-2</c:v>
                </c:pt>
                <c:pt idx="368">
                  <c:v>4.6256765580370229E-2</c:v>
                </c:pt>
                <c:pt idx="369">
                  <c:v>4.6365997757430763E-2</c:v>
                </c:pt>
                <c:pt idx="370">
                  <c:v>4.6369986209742808E-2</c:v>
                </c:pt>
                <c:pt idx="371">
                  <c:v>4.6391795350110412E-2</c:v>
                </c:pt>
                <c:pt idx="372">
                  <c:v>4.6400207420936805E-2</c:v>
                </c:pt>
                <c:pt idx="373">
                  <c:v>4.6412018907782453E-2</c:v>
                </c:pt>
                <c:pt idx="374">
                  <c:v>4.6460423071154597E-2</c:v>
                </c:pt>
                <c:pt idx="375">
                  <c:v>4.6764869856226611E-2</c:v>
                </c:pt>
                <c:pt idx="376">
                  <c:v>4.7912092868369373E-2</c:v>
                </c:pt>
                <c:pt idx="377">
                  <c:v>4.7964456935314113E-2</c:v>
                </c:pt>
                <c:pt idx="378">
                  <c:v>4.7964456935315744E-2</c:v>
                </c:pt>
                <c:pt idx="379">
                  <c:v>4.8673058394534147E-2</c:v>
                </c:pt>
                <c:pt idx="380">
                  <c:v>4.8673058394534147E-2</c:v>
                </c:pt>
                <c:pt idx="381">
                  <c:v>4.8673058394534147E-2</c:v>
                </c:pt>
                <c:pt idx="382">
                  <c:v>4.8673058394534147E-2</c:v>
                </c:pt>
                <c:pt idx="383">
                  <c:v>4.8869729069966776E-2</c:v>
                </c:pt>
                <c:pt idx="384">
                  <c:v>4.8954316739789006E-2</c:v>
                </c:pt>
                <c:pt idx="385">
                  <c:v>4.8959070774432276E-2</c:v>
                </c:pt>
                <c:pt idx="386">
                  <c:v>4.8970243843734988E-2</c:v>
                </c:pt>
                <c:pt idx="387">
                  <c:v>4.9141083297014401E-2</c:v>
                </c:pt>
                <c:pt idx="388">
                  <c:v>4.9141083297014401E-2</c:v>
                </c:pt>
                <c:pt idx="389">
                  <c:v>4.9141083297014401E-2</c:v>
                </c:pt>
                <c:pt idx="390">
                  <c:v>4.9141083297014984E-2</c:v>
                </c:pt>
                <c:pt idx="391">
                  <c:v>4.9141083297014984E-2</c:v>
                </c:pt>
                <c:pt idx="392">
                  <c:v>4.914108329701581E-2</c:v>
                </c:pt>
                <c:pt idx="393">
                  <c:v>4.914108329701581E-2</c:v>
                </c:pt>
                <c:pt idx="394">
                  <c:v>4.9141083297017184E-2</c:v>
                </c:pt>
                <c:pt idx="395">
                  <c:v>4.9141083297017184E-2</c:v>
                </c:pt>
                <c:pt idx="396">
                  <c:v>4.9141083297017184E-2</c:v>
                </c:pt>
                <c:pt idx="397">
                  <c:v>4.9141083297017184E-2</c:v>
                </c:pt>
                <c:pt idx="398">
                  <c:v>4.9141083297017184E-2</c:v>
                </c:pt>
                <c:pt idx="399">
                  <c:v>4.9141083297017184E-2</c:v>
                </c:pt>
                <c:pt idx="400">
                  <c:v>4.9352816924575611E-2</c:v>
                </c:pt>
                <c:pt idx="401">
                  <c:v>4.9696904141365177E-2</c:v>
                </c:pt>
                <c:pt idx="402">
                  <c:v>4.9761822518808271E-2</c:v>
                </c:pt>
                <c:pt idx="403">
                  <c:v>5.0007945543858498E-2</c:v>
                </c:pt>
                <c:pt idx="404">
                  <c:v>5.0178672392524319E-2</c:v>
                </c:pt>
                <c:pt idx="405">
                  <c:v>5.0267561188155542E-2</c:v>
                </c:pt>
                <c:pt idx="406">
                  <c:v>5.0364974364902886E-2</c:v>
                </c:pt>
                <c:pt idx="407">
                  <c:v>5.0404766669751418E-2</c:v>
                </c:pt>
                <c:pt idx="408">
                  <c:v>5.1672463915351248E-2</c:v>
                </c:pt>
                <c:pt idx="409">
                  <c:v>5.1731545566276703E-2</c:v>
                </c:pt>
                <c:pt idx="410">
                  <c:v>5.2585205316238927E-2</c:v>
                </c:pt>
                <c:pt idx="411">
                  <c:v>5.3100218015894499E-2</c:v>
                </c:pt>
                <c:pt idx="412">
                  <c:v>5.44813208640504E-2</c:v>
                </c:pt>
                <c:pt idx="413">
                  <c:v>5.4605766821240388E-2</c:v>
                </c:pt>
                <c:pt idx="414">
                  <c:v>5.4610310571844192E-2</c:v>
                </c:pt>
                <c:pt idx="415">
                  <c:v>5.4614676442662692E-2</c:v>
                </c:pt>
                <c:pt idx="416">
                  <c:v>5.4635155860619698E-2</c:v>
                </c:pt>
                <c:pt idx="417">
                  <c:v>5.4658194434765321E-2</c:v>
                </c:pt>
                <c:pt idx="418">
                  <c:v>5.4713334665681311E-2</c:v>
                </c:pt>
                <c:pt idx="419">
                  <c:v>5.6366018815860813E-2</c:v>
                </c:pt>
                <c:pt idx="420">
                  <c:v>5.6372669473720056E-2</c:v>
                </c:pt>
                <c:pt idx="421">
                  <c:v>5.7169243815896935E-2</c:v>
                </c:pt>
                <c:pt idx="422">
                  <c:v>5.7169243815896935E-2</c:v>
                </c:pt>
                <c:pt idx="423">
                  <c:v>5.7169243815896935E-2</c:v>
                </c:pt>
                <c:pt idx="424">
                  <c:v>5.7169243815896935E-2</c:v>
                </c:pt>
                <c:pt idx="425">
                  <c:v>5.7239655821777341E-2</c:v>
                </c:pt>
                <c:pt idx="426">
                  <c:v>5.7455211159871983E-2</c:v>
                </c:pt>
                <c:pt idx="427">
                  <c:v>5.7551379640667616E-2</c:v>
                </c:pt>
                <c:pt idx="428">
                  <c:v>5.7556784356162551E-2</c:v>
                </c:pt>
                <c:pt idx="429">
                  <c:v>5.7569486595161791E-2</c:v>
                </c:pt>
                <c:pt idx="430">
                  <c:v>5.7732286147528324E-2</c:v>
                </c:pt>
                <c:pt idx="431">
                  <c:v>5.7732286147528324E-2</c:v>
                </c:pt>
                <c:pt idx="432">
                  <c:v>5.7763693669398278E-2</c:v>
                </c:pt>
                <c:pt idx="433">
                  <c:v>5.7763693669398278E-2</c:v>
                </c:pt>
                <c:pt idx="434">
                  <c:v>5.7763693669398278E-2</c:v>
                </c:pt>
                <c:pt idx="435">
                  <c:v>5.7763693669399228E-2</c:v>
                </c:pt>
                <c:pt idx="436">
                  <c:v>5.7763693669399228E-2</c:v>
                </c:pt>
                <c:pt idx="437">
                  <c:v>5.7763693669400165E-2</c:v>
                </c:pt>
                <c:pt idx="438">
                  <c:v>5.7763693669400165E-2</c:v>
                </c:pt>
                <c:pt idx="439">
                  <c:v>5.7763693669402053E-2</c:v>
                </c:pt>
                <c:pt idx="440">
                  <c:v>5.7763693669402053E-2</c:v>
                </c:pt>
                <c:pt idx="441">
                  <c:v>5.7763693669402053E-2</c:v>
                </c:pt>
                <c:pt idx="442">
                  <c:v>5.7763693669402053E-2</c:v>
                </c:pt>
                <c:pt idx="443">
                  <c:v>5.8004352537089104E-2</c:v>
                </c:pt>
                <c:pt idx="444">
                  <c:v>5.8395361518499882E-2</c:v>
                </c:pt>
                <c:pt idx="445">
                  <c:v>5.8469120859794159E-2</c:v>
                </c:pt>
                <c:pt idx="446">
                  <c:v>5.8716901247119258E-2</c:v>
                </c:pt>
                <c:pt idx="447">
                  <c:v>5.8942651779852133E-2</c:v>
                </c:pt>
                <c:pt idx="448">
                  <c:v>5.9043607567766637E-2</c:v>
                </c:pt>
                <c:pt idx="449">
                  <c:v>5.9154237052937354E-2</c:v>
                </c:pt>
                <c:pt idx="450">
                  <c:v>5.9199425713135884E-2</c:v>
                </c:pt>
                <c:pt idx="451">
                  <c:v>6.0705351047350531E-2</c:v>
                </c:pt>
                <c:pt idx="452">
                  <c:v>6.1673481718168534E-2</c:v>
                </c:pt>
                <c:pt idx="453">
                  <c:v>6.2053953996140436E-2</c:v>
                </c:pt>
                <c:pt idx="454">
                  <c:v>6.3821681063951335E-2</c:v>
                </c:pt>
                <c:pt idx="455">
                  <c:v>6.3892687654934874E-2</c:v>
                </c:pt>
                <c:pt idx="456">
                  <c:v>6.3962568483852109E-2</c:v>
                </c:pt>
                <c:pt idx="457">
                  <c:v>6.3967712304154253E-2</c:v>
                </c:pt>
                <c:pt idx="458">
                  <c:v>6.3972654737198625E-2</c:v>
                </c:pt>
                <c:pt idx="459">
                  <c:v>6.3995838485346554E-2</c:v>
                </c:pt>
                <c:pt idx="460">
                  <c:v>6.4021918921894252E-2</c:v>
                </c:pt>
                <c:pt idx="461">
                  <c:v>6.5752850379587849E-2</c:v>
                </c:pt>
                <c:pt idx="462">
                  <c:v>6.5954043029848114E-2</c:v>
                </c:pt>
                <c:pt idx="463">
                  <c:v>6.596156261047309E-2</c:v>
                </c:pt>
                <c:pt idx="464">
                  <c:v>6.6791565335224526E-2</c:v>
                </c:pt>
                <c:pt idx="465">
                  <c:v>6.6791565335224526E-2</c:v>
                </c:pt>
                <c:pt idx="466">
                  <c:v>6.6791565335224526E-2</c:v>
                </c:pt>
                <c:pt idx="467">
                  <c:v>6.6791565335224526E-2</c:v>
                </c:pt>
                <c:pt idx="468">
                  <c:v>6.6917682288792815E-2</c:v>
                </c:pt>
                <c:pt idx="469">
                  <c:v>6.7185076456045739E-2</c:v>
                </c:pt>
                <c:pt idx="470">
                  <c:v>6.7293723939063993E-2</c:v>
                </c:pt>
                <c:pt idx="471">
                  <c:v>6.7299829766880245E-2</c:v>
                </c:pt>
                <c:pt idx="472">
                  <c:v>6.7314179680522196E-2</c:v>
                </c:pt>
                <c:pt idx="473">
                  <c:v>6.7498085718683432E-2</c:v>
                </c:pt>
                <c:pt idx="474">
                  <c:v>6.7498085718686998E-2</c:v>
                </c:pt>
                <c:pt idx="475">
                  <c:v>6.7498085718686998E-2</c:v>
                </c:pt>
                <c:pt idx="476">
                  <c:v>6.7533562765364527E-2</c:v>
                </c:pt>
                <c:pt idx="477">
                  <c:v>6.7533562765364527E-2</c:v>
                </c:pt>
                <c:pt idx="478">
                  <c:v>6.7533562765364527E-2</c:v>
                </c:pt>
                <c:pt idx="479">
                  <c:v>6.7533562765365596E-2</c:v>
                </c:pt>
                <c:pt idx="480">
                  <c:v>6.7533562765366678E-2</c:v>
                </c:pt>
                <c:pt idx="481">
                  <c:v>6.7533562765366678E-2</c:v>
                </c:pt>
                <c:pt idx="482">
                  <c:v>6.7533562765369121E-2</c:v>
                </c:pt>
                <c:pt idx="483">
                  <c:v>6.7533562765369121E-2</c:v>
                </c:pt>
                <c:pt idx="484">
                  <c:v>6.7533562765369121E-2</c:v>
                </c:pt>
                <c:pt idx="485">
                  <c:v>6.7533562765369121E-2</c:v>
                </c:pt>
                <c:pt idx="486">
                  <c:v>6.7805378830279012E-2</c:v>
                </c:pt>
                <c:pt idx="487">
                  <c:v>6.8330192351719998E-2</c:v>
                </c:pt>
                <c:pt idx="488">
                  <c:v>6.8609916563870013E-2</c:v>
                </c:pt>
                <c:pt idx="489">
                  <c:v>6.8828714288061449E-2</c:v>
                </c:pt>
                <c:pt idx="490">
                  <c:v>6.8978670033113199E-2</c:v>
                </c:pt>
                <c:pt idx="491">
                  <c:v>6.9103519098797556E-2</c:v>
                </c:pt>
                <c:pt idx="492">
                  <c:v>6.9154513330775311E-2</c:v>
                </c:pt>
                <c:pt idx="493">
                  <c:v>7.0349798942924577E-2</c:v>
                </c:pt>
                <c:pt idx="494">
                  <c:v>7.0853029089301842E-2</c:v>
                </c:pt>
                <c:pt idx="495">
                  <c:v>7.193761634607776E-2</c:v>
                </c:pt>
                <c:pt idx="496">
                  <c:v>7.194407842140188E-2</c:v>
                </c:pt>
                <c:pt idx="497">
                  <c:v>7.2372668265027654E-2</c:v>
                </c:pt>
                <c:pt idx="498">
                  <c:v>7.2468370325301276E-2</c:v>
                </c:pt>
                <c:pt idx="499">
                  <c:v>7.4362575961103489E-2</c:v>
                </c:pt>
                <c:pt idx="500">
                  <c:v>7.4442460169885691E-2</c:v>
                </c:pt>
                <c:pt idx="501">
                  <c:v>7.4521074352782546E-2</c:v>
                </c:pt>
                <c:pt idx="502">
                  <c:v>7.4526860884136029E-2</c:v>
                </c:pt>
                <c:pt idx="503">
                  <c:v>7.4532420847475883E-2</c:v>
                </c:pt>
                <c:pt idx="504">
                  <c:v>7.4558501047097922E-2</c:v>
                </c:pt>
                <c:pt idx="505">
                  <c:v>7.4587839373508338E-2</c:v>
                </c:pt>
                <c:pt idx="506">
                  <c:v>7.6759980821257054E-2</c:v>
                </c:pt>
                <c:pt idx="507">
                  <c:v>7.6768429403853103E-2</c:v>
                </c:pt>
                <c:pt idx="508">
                  <c:v>7.76217464156439E-2</c:v>
                </c:pt>
                <c:pt idx="509">
                  <c:v>7.76217464156439E-2</c:v>
                </c:pt>
                <c:pt idx="510">
                  <c:v>7.76217464156439E-2</c:v>
                </c:pt>
                <c:pt idx="511">
                  <c:v>7.76217464156439E-2</c:v>
                </c:pt>
                <c:pt idx="512">
                  <c:v>7.7842353045916163E-2</c:v>
                </c:pt>
                <c:pt idx="513">
                  <c:v>7.8142580182133325E-2</c:v>
                </c:pt>
                <c:pt idx="514">
                  <c:v>7.8226983982403867E-2</c:v>
                </c:pt>
                <c:pt idx="515">
                  <c:v>7.8231687837476874E-2</c:v>
                </c:pt>
                <c:pt idx="516">
                  <c:v>7.8264554333231665E-2</c:v>
                </c:pt>
                <c:pt idx="517">
                  <c:v>7.8287518265746689E-2</c:v>
                </c:pt>
                <c:pt idx="518">
                  <c:v>7.849396118484768E-2</c:v>
                </c:pt>
                <c:pt idx="519">
                  <c:v>7.8493961184851677E-2</c:v>
                </c:pt>
                <c:pt idx="520">
                  <c:v>7.8493961184851677E-2</c:v>
                </c:pt>
                <c:pt idx="521">
                  <c:v>7.8493961184851677E-2</c:v>
                </c:pt>
                <c:pt idx="522">
                  <c:v>7.8533783129836929E-2</c:v>
                </c:pt>
                <c:pt idx="523">
                  <c:v>7.8533783129836929E-2</c:v>
                </c:pt>
                <c:pt idx="524">
                  <c:v>7.8533783129836929E-2</c:v>
                </c:pt>
                <c:pt idx="525">
                  <c:v>7.8533783129838552E-2</c:v>
                </c:pt>
                <c:pt idx="526">
                  <c:v>7.853378312983969E-2</c:v>
                </c:pt>
                <c:pt idx="527">
                  <c:v>7.853378312983969E-2</c:v>
                </c:pt>
                <c:pt idx="528">
                  <c:v>7.8533783129842535E-2</c:v>
                </c:pt>
                <c:pt idx="529">
                  <c:v>7.8533783129842535E-2</c:v>
                </c:pt>
                <c:pt idx="530">
                  <c:v>7.8533783129842535E-2</c:v>
                </c:pt>
                <c:pt idx="531">
                  <c:v>7.8838860218925888E-2</c:v>
                </c:pt>
                <c:pt idx="532">
                  <c:v>7.9387586118202E-2</c:v>
                </c:pt>
                <c:pt idx="533">
                  <c:v>7.9741552036725158E-2</c:v>
                </c:pt>
                <c:pt idx="534">
                  <c:v>7.9986967608638604E-2</c:v>
                </c:pt>
                <c:pt idx="535">
                  <c:v>8.0155147641514102E-2</c:v>
                </c:pt>
                <c:pt idx="536">
                  <c:v>8.0254662071340244E-2</c:v>
                </c:pt>
                <c:pt idx="537">
                  <c:v>8.0352342155696144E-2</c:v>
                </c:pt>
                <c:pt idx="538">
                  <c:v>8.2214795321026643E-2</c:v>
                </c:pt>
                <c:pt idx="539">
                  <c:v>8.3470645733367266E-2</c:v>
                </c:pt>
                <c:pt idx="540">
                  <c:v>8.34778802034115E-2</c:v>
                </c:pt>
                <c:pt idx="541">
                  <c:v>8.3957637903913043E-2</c:v>
                </c:pt>
                <c:pt idx="542">
                  <c:v>8.4064749293684904E-2</c:v>
                </c:pt>
                <c:pt idx="543">
                  <c:v>8.6140860388109614E-2</c:v>
                </c:pt>
                <c:pt idx="544">
                  <c:v>8.6272876813598187E-2</c:v>
                </c:pt>
                <c:pt idx="545">
                  <c:v>8.6359807073075084E-2</c:v>
                </c:pt>
                <c:pt idx="546">
                  <c:v>8.6360759835489825E-2</c:v>
                </c:pt>
                <c:pt idx="547">
                  <c:v>8.6367228461654913E-2</c:v>
                </c:pt>
                <c:pt idx="548">
                  <c:v>8.6373443792934157E-2</c:v>
                </c:pt>
                <c:pt idx="549">
                  <c:v>8.6435393586239986E-2</c:v>
                </c:pt>
                <c:pt idx="550">
                  <c:v>8.8862017421270215E-2</c:v>
                </c:pt>
                <c:pt idx="551">
                  <c:v>8.8871450105765332E-2</c:v>
                </c:pt>
                <c:pt idx="552">
                  <c:v>8.9735857267363231E-2</c:v>
                </c:pt>
                <c:pt idx="553">
                  <c:v>8.9735857267363231E-2</c:v>
                </c:pt>
                <c:pt idx="554">
                  <c:v>8.9735857267363231E-2</c:v>
                </c:pt>
                <c:pt idx="555">
                  <c:v>8.9735857267363231E-2</c:v>
                </c:pt>
                <c:pt idx="556">
                  <c:v>9.0070109470191118E-2</c:v>
                </c:pt>
                <c:pt idx="557">
                  <c:v>9.0360822519459788E-2</c:v>
                </c:pt>
                <c:pt idx="558">
                  <c:v>9.0499244013744262E-2</c:v>
                </c:pt>
                <c:pt idx="559">
                  <c:v>9.0504491571232221E-2</c:v>
                </c:pt>
                <c:pt idx="560">
                  <c:v>9.0541156617927734E-2</c:v>
                </c:pt>
                <c:pt idx="561">
                  <c:v>9.0566774222517729E-2</c:v>
                </c:pt>
                <c:pt idx="562">
                  <c:v>9.0797058991488613E-2</c:v>
                </c:pt>
                <c:pt idx="563">
                  <c:v>9.0797058991493457E-2</c:v>
                </c:pt>
                <c:pt idx="564">
                  <c:v>9.0797058991493457E-2</c:v>
                </c:pt>
                <c:pt idx="565">
                  <c:v>9.0797058991493457E-2</c:v>
                </c:pt>
                <c:pt idx="566">
                  <c:v>9.0797058991493457E-2</c:v>
                </c:pt>
                <c:pt idx="567">
                  <c:v>9.0797058991493457E-2</c:v>
                </c:pt>
                <c:pt idx="568">
                  <c:v>9.0841476960510162E-2</c:v>
                </c:pt>
                <c:pt idx="569">
                  <c:v>9.0841476960510162E-2</c:v>
                </c:pt>
                <c:pt idx="570">
                  <c:v>9.0841476960510162E-2</c:v>
                </c:pt>
                <c:pt idx="571">
                  <c:v>9.084147696051198E-2</c:v>
                </c:pt>
                <c:pt idx="572">
                  <c:v>9.0841476960513326E-2</c:v>
                </c:pt>
                <c:pt idx="573">
                  <c:v>9.0841476960513326E-2</c:v>
                </c:pt>
                <c:pt idx="574">
                  <c:v>9.0841476960516865E-2</c:v>
                </c:pt>
                <c:pt idx="575">
                  <c:v>9.1181732565476084E-2</c:v>
                </c:pt>
                <c:pt idx="576">
                  <c:v>9.1793591203210886E-2</c:v>
                </c:pt>
                <c:pt idx="577">
                  <c:v>9.1967578035528824E-2</c:v>
                </c:pt>
                <c:pt idx="578">
                  <c:v>9.218818631642671E-2</c:v>
                </c:pt>
                <c:pt idx="579">
                  <c:v>9.264916085354033E-2</c:v>
                </c:pt>
                <c:pt idx="580">
                  <c:v>9.286890891817437E-2</c:v>
                </c:pt>
                <c:pt idx="581">
                  <c:v>9.4943243111351092E-2</c:v>
                </c:pt>
                <c:pt idx="582">
                  <c:v>9.5408859476827923E-2</c:v>
                </c:pt>
                <c:pt idx="583">
                  <c:v>9.6302478641991734E-2</c:v>
                </c:pt>
                <c:pt idx="584">
                  <c:v>9.6340821815505448E-2</c:v>
                </c:pt>
                <c:pt idx="585">
                  <c:v>9.688252837178371E-2</c:v>
                </c:pt>
                <c:pt idx="586">
                  <c:v>9.7001655656099861E-2</c:v>
                </c:pt>
                <c:pt idx="587">
                  <c:v>9.7404356552426935E-2</c:v>
                </c:pt>
                <c:pt idx="588">
                  <c:v>9.9309378533432829E-2</c:v>
                </c:pt>
                <c:pt idx="589">
                  <c:v>9.9456040454319689E-2</c:v>
                </c:pt>
                <c:pt idx="590">
                  <c:v>9.9552609152668475E-2</c:v>
                </c:pt>
                <c:pt idx="591">
                  <c:v>9.9553667529664797E-2</c:v>
                </c:pt>
                <c:pt idx="592">
                  <c:v>9.9560853195483842E-2</c:v>
                </c:pt>
                <c:pt idx="593">
                  <c:v>9.9567757466892975E-2</c:v>
                </c:pt>
                <c:pt idx="594">
                  <c:v>9.9636572919858959E-2</c:v>
                </c:pt>
                <c:pt idx="595">
                  <c:v>0.10233045194336844</c:v>
                </c:pt>
                <c:pt idx="596">
                  <c:v>0.10234091715421424</c:v>
                </c:pt>
                <c:pt idx="597">
                  <c:v>0.10320212796530993</c:v>
                </c:pt>
                <c:pt idx="598">
                  <c:v>0.10320212796530993</c:v>
                </c:pt>
                <c:pt idx="599">
                  <c:v>0.10320212796530993</c:v>
                </c:pt>
                <c:pt idx="600">
                  <c:v>0.10320212796530993</c:v>
                </c:pt>
                <c:pt idx="601">
                  <c:v>0.10367038976489344</c:v>
                </c:pt>
                <c:pt idx="602">
                  <c:v>0.10399271155887646</c:v>
                </c:pt>
                <c:pt idx="603">
                  <c:v>0.10414616732965899</c:v>
                </c:pt>
                <c:pt idx="604">
                  <c:v>0.10415198463282761</c:v>
                </c:pt>
                <c:pt idx="605">
                  <c:v>0.10419263011717891</c:v>
                </c:pt>
                <c:pt idx="606">
                  <c:v>0.10440758683882763</c:v>
                </c:pt>
                <c:pt idx="607">
                  <c:v>0.10447629362176745</c:v>
                </c:pt>
                <c:pt idx="608">
                  <c:v>0.10447629362176994</c:v>
                </c:pt>
                <c:pt idx="609">
                  <c:v>0.10447629362177142</c:v>
                </c:pt>
                <c:pt idx="610">
                  <c:v>0.10447629362177537</c:v>
                </c:pt>
                <c:pt idx="611">
                  <c:v>0.10447629362177537</c:v>
                </c:pt>
                <c:pt idx="612">
                  <c:v>0.10447629362177537</c:v>
                </c:pt>
                <c:pt idx="613">
                  <c:v>0.10447629362177537</c:v>
                </c:pt>
                <c:pt idx="614">
                  <c:v>0.10447629362177537</c:v>
                </c:pt>
                <c:pt idx="615">
                  <c:v>0.1045255266042661</c:v>
                </c:pt>
                <c:pt idx="616">
                  <c:v>0.1045255266042661</c:v>
                </c:pt>
                <c:pt idx="617">
                  <c:v>0.10452552660426861</c:v>
                </c:pt>
                <c:pt idx="618">
                  <c:v>0.10452552660427007</c:v>
                </c:pt>
                <c:pt idx="619">
                  <c:v>0.10452552660427399</c:v>
                </c:pt>
                <c:pt idx="620">
                  <c:v>0.10490263152825877</c:v>
                </c:pt>
                <c:pt idx="621">
                  <c:v>0.10557481651889021</c:v>
                </c:pt>
                <c:pt idx="622">
                  <c:v>0.10558059759179593</c:v>
                </c:pt>
                <c:pt idx="623">
                  <c:v>0.1060177201087021</c:v>
                </c:pt>
                <c:pt idx="624">
                  <c:v>0.10652827116697251</c:v>
                </c:pt>
                <c:pt idx="625">
                  <c:v>0.10677161285098642</c:v>
                </c:pt>
                <c:pt idx="626">
                  <c:v>0.10710421487504457</c:v>
                </c:pt>
                <c:pt idx="627">
                  <c:v>0.1090674091276129</c:v>
                </c:pt>
                <c:pt idx="628">
                  <c:v>0.10927432082160747</c:v>
                </c:pt>
                <c:pt idx="629">
                  <c:v>0.11057054486932738</c:v>
                </c:pt>
                <c:pt idx="630">
                  <c:v>0.11061293354873782</c:v>
                </c:pt>
                <c:pt idx="631">
                  <c:v>0.11098491443510314</c:v>
                </c:pt>
                <c:pt idx="632">
                  <c:v>0.11116954713320383</c:v>
                </c:pt>
                <c:pt idx="633">
                  <c:v>0.11121171374341129</c:v>
                </c:pt>
                <c:pt idx="634">
                  <c:v>0.11134337198454648</c:v>
                </c:pt>
                <c:pt idx="635">
                  <c:v>0.11178837915844321</c:v>
                </c:pt>
                <c:pt idx="636">
                  <c:v>0.11342686076530793</c:v>
                </c:pt>
                <c:pt idx="637">
                  <c:v>0.11389241980066427</c:v>
                </c:pt>
                <c:pt idx="638">
                  <c:v>0.11405432768147497</c:v>
                </c:pt>
                <c:pt idx="639">
                  <c:v>0.11416092910382782</c:v>
                </c:pt>
                <c:pt idx="640">
                  <c:v>0.11416209741192847</c:v>
                </c:pt>
                <c:pt idx="641">
                  <c:v>0.11417002942093241</c:v>
                </c:pt>
                <c:pt idx="642">
                  <c:v>0.11417765078396493</c:v>
                </c:pt>
                <c:pt idx="643">
                  <c:v>0.11425361224410913</c:v>
                </c:pt>
                <c:pt idx="644">
                  <c:v>0.11722538085515245</c:v>
                </c:pt>
                <c:pt idx="645">
                  <c:v>0.11723691862514572</c:v>
                </c:pt>
                <c:pt idx="646">
                  <c:v>0.11798027271895238</c:v>
                </c:pt>
                <c:pt idx="647">
                  <c:v>0.11807870820524757</c:v>
                </c:pt>
                <c:pt idx="648">
                  <c:v>0.11807870820524757</c:v>
                </c:pt>
                <c:pt idx="649">
                  <c:v>0.11807870820524757</c:v>
                </c:pt>
                <c:pt idx="650">
                  <c:v>0.11807870820524757</c:v>
                </c:pt>
                <c:pt idx="651">
                  <c:v>0.11870221082987364</c:v>
                </c:pt>
                <c:pt idx="652">
                  <c:v>0.11905733157035561</c:v>
                </c:pt>
                <c:pt idx="653">
                  <c:v>0.11922345863670307</c:v>
                </c:pt>
                <c:pt idx="654">
                  <c:v>0.11922638505880657</c:v>
                </c:pt>
                <c:pt idx="655">
                  <c:v>0.11923279342632333</c:v>
                </c:pt>
                <c:pt idx="656">
                  <c:v>0.11951434981598855</c:v>
                </c:pt>
                <c:pt idx="657">
                  <c:v>0.11959002779206306</c:v>
                </c:pt>
                <c:pt idx="658">
                  <c:v>0.11959002779206573</c:v>
                </c:pt>
                <c:pt idx="659">
                  <c:v>0.11959002779206573</c:v>
                </c:pt>
                <c:pt idx="660">
                  <c:v>0.11959002779206736</c:v>
                </c:pt>
                <c:pt idx="661">
                  <c:v>0.11959002779207224</c:v>
                </c:pt>
                <c:pt idx="662">
                  <c:v>0.11959002779207224</c:v>
                </c:pt>
                <c:pt idx="663">
                  <c:v>0.11959002779207224</c:v>
                </c:pt>
                <c:pt idx="664">
                  <c:v>0.11959002779207224</c:v>
                </c:pt>
                <c:pt idx="665">
                  <c:v>0.11959002779207224</c:v>
                </c:pt>
                <c:pt idx="666">
                  <c:v>0.11964425469669865</c:v>
                </c:pt>
                <c:pt idx="667">
                  <c:v>0.11964425469669865</c:v>
                </c:pt>
                <c:pt idx="668">
                  <c:v>0.11964425469670299</c:v>
                </c:pt>
                <c:pt idx="669">
                  <c:v>0.11964425469670781</c:v>
                </c:pt>
                <c:pt idx="670">
                  <c:v>0.12005957230032005</c:v>
                </c:pt>
                <c:pt idx="671">
                  <c:v>0.12077558856541584</c:v>
                </c:pt>
                <c:pt idx="672">
                  <c:v>0.1207997013335862</c:v>
                </c:pt>
                <c:pt idx="673">
                  <c:v>0.12080606581374165</c:v>
                </c:pt>
                <c:pt idx="674">
                  <c:v>0.12128725501838633</c:v>
                </c:pt>
                <c:pt idx="675">
                  <c:v>0.12184915969474916</c:v>
                </c:pt>
                <c:pt idx="676">
                  <c:v>0.12211693417195441</c:v>
                </c:pt>
                <c:pt idx="677">
                  <c:v>0.12290989865445562</c:v>
                </c:pt>
                <c:pt idx="678">
                  <c:v>0.1246418634786977</c:v>
                </c:pt>
                <c:pt idx="679">
                  <c:v>0.12486930455510616</c:v>
                </c:pt>
                <c:pt idx="680">
                  <c:v>0.12553402497347421</c:v>
                </c:pt>
                <c:pt idx="681">
                  <c:v>0.12629368423655285</c:v>
                </c:pt>
                <c:pt idx="682">
                  <c:v>0.12634025066594939</c:v>
                </c:pt>
                <c:pt idx="683">
                  <c:v>0.12694141530704001</c:v>
                </c:pt>
                <c:pt idx="684">
                  <c:v>0.1276312161356061</c:v>
                </c:pt>
                <c:pt idx="685">
                  <c:v>0.12845316738495313</c:v>
                </c:pt>
                <c:pt idx="686">
                  <c:v>0.12939827614930582</c:v>
                </c:pt>
                <c:pt idx="687">
                  <c:v>0.12994045844300675</c:v>
                </c:pt>
                <c:pt idx="688">
                  <c:v>0.13011807351993293</c:v>
                </c:pt>
                <c:pt idx="689">
                  <c:v>0.13023501022200265</c:v>
                </c:pt>
                <c:pt idx="690">
                  <c:v>0.13023629177214702</c:v>
                </c:pt>
                <c:pt idx="691">
                  <c:v>0.13024499260050501</c:v>
                </c:pt>
                <c:pt idx="692">
                  <c:v>0.13025335264642673</c:v>
                </c:pt>
                <c:pt idx="693">
                  <c:v>0.13033667506272298</c:v>
                </c:pt>
                <c:pt idx="694">
                  <c:v>0.13042175924708399</c:v>
                </c:pt>
                <c:pt idx="695">
                  <c:v>0.13179441596793431</c:v>
                </c:pt>
                <c:pt idx="696">
                  <c:v>0.1334189149799398</c:v>
                </c:pt>
                <c:pt idx="697">
                  <c:v>0.1335943906585845</c:v>
                </c:pt>
                <c:pt idx="698">
                  <c:v>0.13360703094723361</c:v>
                </c:pt>
                <c:pt idx="699">
                  <c:v>0.13441144071913669</c:v>
                </c:pt>
                <c:pt idx="700">
                  <c:v>0.13441144071913669</c:v>
                </c:pt>
                <c:pt idx="701">
                  <c:v>0.13441144071913669</c:v>
                </c:pt>
                <c:pt idx="702">
                  <c:v>0.13441144071913669</c:v>
                </c:pt>
                <c:pt idx="703">
                  <c:v>0.13521186568529797</c:v>
                </c:pt>
                <c:pt idx="704">
                  <c:v>0.13560066332917906</c:v>
                </c:pt>
                <c:pt idx="705">
                  <c:v>0.13578252567206081</c:v>
                </c:pt>
                <c:pt idx="706">
                  <c:v>0.13578572917192183</c:v>
                </c:pt>
                <c:pt idx="707">
                  <c:v>0.13579274427962604</c:v>
                </c:pt>
                <c:pt idx="708">
                  <c:v>0.13610094056379721</c:v>
                </c:pt>
                <c:pt idx="709">
                  <c:v>0.13618377303605941</c:v>
                </c:pt>
                <c:pt idx="710">
                  <c:v>0.13618377303605941</c:v>
                </c:pt>
                <c:pt idx="711">
                  <c:v>0.13618377303606297</c:v>
                </c:pt>
                <c:pt idx="712">
                  <c:v>0.13618377303606297</c:v>
                </c:pt>
                <c:pt idx="713">
                  <c:v>0.13618377303606483</c:v>
                </c:pt>
                <c:pt idx="714">
                  <c:v>0.13618377303607077</c:v>
                </c:pt>
                <c:pt idx="715">
                  <c:v>0.13618377303607077</c:v>
                </c:pt>
                <c:pt idx="716">
                  <c:v>0.13618377303607077</c:v>
                </c:pt>
                <c:pt idx="717">
                  <c:v>0.13618377303607077</c:v>
                </c:pt>
                <c:pt idx="718">
                  <c:v>0.13618377303607077</c:v>
                </c:pt>
                <c:pt idx="719">
                  <c:v>0.13618377303607077</c:v>
                </c:pt>
                <c:pt idx="720">
                  <c:v>0.13624312494667962</c:v>
                </c:pt>
                <c:pt idx="721">
                  <c:v>0.13624312494668495</c:v>
                </c:pt>
                <c:pt idx="722">
                  <c:v>0.13663816466527429</c:v>
                </c:pt>
                <c:pt idx="723">
                  <c:v>0.13684826297501626</c:v>
                </c:pt>
                <c:pt idx="724">
                  <c:v>0.13750746971186537</c:v>
                </c:pt>
                <c:pt idx="725">
                  <c:v>0.13751443242731809</c:v>
                </c:pt>
                <c:pt idx="726">
                  <c:v>0.1380408008093256</c:v>
                </c:pt>
                <c:pt idx="727">
                  <c:v>0.13851514135631299</c:v>
                </c:pt>
                <c:pt idx="728">
                  <c:v>0.13859526934522723</c:v>
                </c:pt>
                <c:pt idx="729">
                  <c:v>0.13894814490595095</c:v>
                </c:pt>
                <c:pt idx="730">
                  <c:v>0.13939510220710999</c:v>
                </c:pt>
                <c:pt idx="731">
                  <c:v>0.14164665654129649</c:v>
                </c:pt>
                <c:pt idx="732">
                  <c:v>0.14195605490092245</c:v>
                </c:pt>
                <c:pt idx="733">
                  <c:v>0.14351142124247077</c:v>
                </c:pt>
                <c:pt idx="734">
                  <c:v>0.14356225558495445</c:v>
                </c:pt>
                <c:pt idx="735">
                  <c:v>0.14374242197143344</c:v>
                </c:pt>
                <c:pt idx="736">
                  <c:v>0.14421843695950459</c:v>
                </c:pt>
                <c:pt idx="737">
                  <c:v>0.14497118080373714</c:v>
                </c:pt>
                <c:pt idx="738">
                  <c:v>0.14689858303948738</c:v>
                </c:pt>
                <c:pt idx="739">
                  <c:v>0.14762064345880932</c:v>
                </c:pt>
                <c:pt idx="740">
                  <c:v>0.14774947139148567</c:v>
                </c:pt>
                <c:pt idx="741">
                  <c:v>0.14775895286432383</c:v>
                </c:pt>
                <c:pt idx="742">
                  <c:v>0.14781079385799226</c:v>
                </c:pt>
                <c:pt idx="743">
                  <c:v>0.14783078763228363</c:v>
                </c:pt>
                <c:pt idx="744">
                  <c:v>0.15115176027821253</c:v>
                </c:pt>
                <c:pt idx="745">
                  <c:v>0.15115885000428078</c:v>
                </c:pt>
                <c:pt idx="746">
                  <c:v>0.15147033695562168</c:v>
                </c:pt>
                <c:pt idx="747">
                  <c:v>0.15148409806117361</c:v>
                </c:pt>
                <c:pt idx="748">
                  <c:v>0.15223172229302021</c:v>
                </c:pt>
                <c:pt idx="749">
                  <c:v>0.15223172229302021</c:v>
                </c:pt>
                <c:pt idx="750">
                  <c:v>0.15223172229302021</c:v>
                </c:pt>
                <c:pt idx="751">
                  <c:v>0.15223172229302021</c:v>
                </c:pt>
                <c:pt idx="752">
                  <c:v>0.1532307148340315</c:v>
                </c:pt>
                <c:pt idx="753">
                  <c:v>0.15365370710521334</c:v>
                </c:pt>
                <c:pt idx="754">
                  <c:v>0.15385154359044767</c:v>
                </c:pt>
                <c:pt idx="755">
                  <c:v>0.15385502835684881</c:v>
                </c:pt>
                <c:pt idx="756">
                  <c:v>0.1538626593751681</c:v>
                </c:pt>
                <c:pt idx="757">
                  <c:v>0.15391255930853551</c:v>
                </c:pt>
                <c:pt idx="758">
                  <c:v>0.15419789535920495</c:v>
                </c:pt>
                <c:pt idx="759">
                  <c:v>0.15428798875545255</c:v>
                </c:pt>
                <c:pt idx="760">
                  <c:v>0.15428798875545255</c:v>
                </c:pt>
                <c:pt idx="761">
                  <c:v>0.15428798875545707</c:v>
                </c:pt>
                <c:pt idx="762">
                  <c:v>0.15428798875545707</c:v>
                </c:pt>
                <c:pt idx="763">
                  <c:v>0.15428798875545907</c:v>
                </c:pt>
                <c:pt idx="764">
                  <c:v>0.15428798875546551</c:v>
                </c:pt>
                <c:pt idx="765">
                  <c:v>0.15428798875546551</c:v>
                </c:pt>
                <c:pt idx="766">
                  <c:v>0.15428798875546551</c:v>
                </c:pt>
                <c:pt idx="767">
                  <c:v>0.15428798875546551</c:v>
                </c:pt>
                <c:pt idx="768">
                  <c:v>0.15428798875546551</c:v>
                </c:pt>
                <c:pt idx="769">
                  <c:v>0.15428798875546551</c:v>
                </c:pt>
                <c:pt idx="770">
                  <c:v>0.15435254166376366</c:v>
                </c:pt>
                <c:pt idx="771">
                  <c:v>0.15435254166376813</c:v>
                </c:pt>
                <c:pt idx="772">
                  <c:v>0.15435254166377008</c:v>
                </c:pt>
                <c:pt idx="773">
                  <c:v>0.15478216318641458</c:v>
                </c:pt>
                <c:pt idx="774">
                  <c:v>0.15572735065708393</c:v>
                </c:pt>
                <c:pt idx="775">
                  <c:v>0.15573491995463215</c:v>
                </c:pt>
                <c:pt idx="776">
                  <c:v>0.15630708975831889</c:v>
                </c:pt>
                <c:pt idx="777">
                  <c:v>0.15690968750785378</c:v>
                </c:pt>
                <c:pt idx="778">
                  <c:v>0.15729313100404357</c:v>
                </c:pt>
                <c:pt idx="779">
                  <c:v>0.15936515430709558</c:v>
                </c:pt>
                <c:pt idx="780">
                  <c:v>0.16055964150950819</c:v>
                </c:pt>
                <c:pt idx="781">
                  <c:v>0.16061112848128495</c:v>
                </c:pt>
                <c:pt idx="782">
                  <c:v>0.16223579198158539</c:v>
                </c:pt>
                <c:pt idx="783">
                  <c:v>0.16224736328592188</c:v>
                </c:pt>
                <c:pt idx="784">
                  <c:v>0.1630142383724838</c:v>
                </c:pt>
                <c:pt idx="785">
                  <c:v>0.16347239716488607</c:v>
                </c:pt>
                <c:pt idx="786">
                  <c:v>0.16383050480294475</c:v>
                </c:pt>
                <c:pt idx="787">
                  <c:v>0.16591958279388896</c:v>
                </c:pt>
                <c:pt idx="788">
                  <c:v>0.16670185293242376</c:v>
                </c:pt>
                <c:pt idx="789">
                  <c:v>0.16684140285048205</c:v>
                </c:pt>
                <c:pt idx="790">
                  <c:v>0.16685167319514735</c:v>
                </c:pt>
                <c:pt idx="791">
                  <c:v>0.16690782683983582</c:v>
                </c:pt>
                <c:pt idx="792">
                  <c:v>0.16692948362817059</c:v>
                </c:pt>
                <c:pt idx="793">
                  <c:v>0.16985146568502626</c:v>
                </c:pt>
                <c:pt idx="794">
                  <c:v>0.17080032336721268</c:v>
                </c:pt>
                <c:pt idx="795">
                  <c:v>0.17091302149702911</c:v>
                </c:pt>
                <c:pt idx="796">
                  <c:v>0.17155453063699577</c:v>
                </c:pt>
                <c:pt idx="797">
                  <c:v>0.17155453063699577</c:v>
                </c:pt>
                <c:pt idx="798">
                  <c:v>0.17155453063699577</c:v>
                </c:pt>
                <c:pt idx="799">
                  <c:v>0.17155453063699577</c:v>
                </c:pt>
                <c:pt idx="800">
                  <c:v>0.17277315375746058</c:v>
                </c:pt>
                <c:pt idx="801">
                  <c:v>0.17294585385073372</c:v>
                </c:pt>
                <c:pt idx="802">
                  <c:v>0.17323045508343377</c:v>
                </c:pt>
                <c:pt idx="803">
                  <c:v>0.1734443158967276</c:v>
                </c:pt>
                <c:pt idx="804">
                  <c:v>0.17344808279465426</c:v>
                </c:pt>
                <c:pt idx="805">
                  <c:v>0.1734563316154592</c:v>
                </c:pt>
                <c:pt idx="806">
                  <c:v>0.17351027089673829</c:v>
                </c:pt>
                <c:pt idx="807">
                  <c:v>0.1739160620873956</c:v>
                </c:pt>
                <c:pt idx="808">
                  <c:v>0.1739160620873956</c:v>
                </c:pt>
                <c:pt idx="809">
                  <c:v>0.1739160620873956</c:v>
                </c:pt>
                <c:pt idx="810">
                  <c:v>0.17391606208740046</c:v>
                </c:pt>
                <c:pt idx="811">
                  <c:v>0.17391606208740046</c:v>
                </c:pt>
                <c:pt idx="812">
                  <c:v>0.17391606208740251</c:v>
                </c:pt>
                <c:pt idx="813">
                  <c:v>0.17391606208740251</c:v>
                </c:pt>
                <c:pt idx="814">
                  <c:v>0.17391606208741023</c:v>
                </c:pt>
                <c:pt idx="815">
                  <c:v>0.17391606208741023</c:v>
                </c:pt>
                <c:pt idx="816">
                  <c:v>0.17391606208741023</c:v>
                </c:pt>
                <c:pt idx="817">
                  <c:v>0.17391606208741023</c:v>
                </c:pt>
                <c:pt idx="818">
                  <c:v>0.17391606208741023</c:v>
                </c:pt>
                <c:pt idx="819">
                  <c:v>0.17391606208741023</c:v>
                </c:pt>
                <c:pt idx="820">
                  <c:v>0.17445012379567926</c:v>
                </c:pt>
                <c:pt idx="821">
                  <c:v>0.17547135701859812</c:v>
                </c:pt>
                <c:pt idx="822">
                  <c:v>0.17547953401352462</c:v>
                </c:pt>
                <c:pt idx="823">
                  <c:v>0.17580323206014267</c:v>
                </c:pt>
                <c:pt idx="824">
                  <c:v>0.17609758071879289</c:v>
                </c:pt>
                <c:pt idx="825">
                  <c:v>0.17674836840345218</c:v>
                </c:pt>
                <c:pt idx="826">
                  <c:v>0.17709183549440904</c:v>
                </c:pt>
                <c:pt idx="827">
                  <c:v>0.17787359539627079</c:v>
                </c:pt>
                <c:pt idx="828">
                  <c:v>0.1793277298916495</c:v>
                </c:pt>
                <c:pt idx="829">
                  <c:v>0.18061599887863333</c:v>
                </c:pt>
                <c:pt idx="830">
                  <c:v>0.18074298435142805</c:v>
                </c:pt>
                <c:pt idx="831">
                  <c:v>0.18249480642443072</c:v>
                </c:pt>
                <c:pt idx="832">
                  <c:v>0.18250728007901704</c:v>
                </c:pt>
                <c:pt idx="833">
                  <c:v>0.18333385345443529</c:v>
                </c:pt>
                <c:pt idx="834">
                  <c:v>0.18421343859186523</c:v>
                </c:pt>
                <c:pt idx="835">
                  <c:v>0.18646351976173994</c:v>
                </c:pt>
                <c:pt idx="836">
                  <c:v>0.18730569251719287</c:v>
                </c:pt>
                <c:pt idx="837">
                  <c:v>0.18745590649754629</c:v>
                </c:pt>
                <c:pt idx="838">
                  <c:v>0.18746696141366967</c:v>
                </c:pt>
                <c:pt idx="839">
                  <c:v>0.18747758324379266</c:v>
                </c:pt>
                <c:pt idx="840">
                  <c:v>0.18752740410614388</c:v>
                </c:pt>
                <c:pt idx="841">
                  <c:v>0.18866377594261211</c:v>
                </c:pt>
                <c:pt idx="842">
                  <c:v>0.19069437674169612</c:v>
                </c:pt>
                <c:pt idx="843">
                  <c:v>0.19171459895988979</c:v>
                </c:pt>
                <c:pt idx="844">
                  <c:v>0.19237669655082473</c:v>
                </c:pt>
                <c:pt idx="845">
                  <c:v>0.19237669655082473</c:v>
                </c:pt>
                <c:pt idx="846">
                  <c:v>0.19237669655082473</c:v>
                </c:pt>
                <c:pt idx="847">
                  <c:v>0.19237669655082473</c:v>
                </c:pt>
                <c:pt idx="848">
                  <c:v>0.19383483985893699</c:v>
                </c:pt>
                <c:pt idx="849">
                  <c:v>0.19387106039284921</c:v>
                </c:pt>
                <c:pt idx="850">
                  <c:v>0.19432612509155708</c:v>
                </c:pt>
                <c:pt idx="851">
                  <c:v>0.19455585485251359</c:v>
                </c:pt>
                <c:pt idx="852">
                  <c:v>0.19455990112618882</c:v>
                </c:pt>
                <c:pt idx="853">
                  <c:v>0.19456876171254067</c:v>
                </c:pt>
                <c:pt idx="854">
                  <c:v>0.19462670078856958</c:v>
                </c:pt>
                <c:pt idx="855">
                  <c:v>0.19498763832373531</c:v>
                </c:pt>
                <c:pt idx="856">
                  <c:v>0.19498763832373531</c:v>
                </c:pt>
                <c:pt idx="857">
                  <c:v>0.19506255185847313</c:v>
                </c:pt>
                <c:pt idx="858">
                  <c:v>0.19506255185847313</c:v>
                </c:pt>
                <c:pt idx="859">
                  <c:v>0.19506255185847313</c:v>
                </c:pt>
                <c:pt idx="860">
                  <c:v>0.19506255185847904</c:v>
                </c:pt>
                <c:pt idx="861">
                  <c:v>0.19506255185847904</c:v>
                </c:pt>
                <c:pt idx="862">
                  <c:v>0.1950625518584814</c:v>
                </c:pt>
                <c:pt idx="863">
                  <c:v>0.1950625518584814</c:v>
                </c:pt>
                <c:pt idx="864">
                  <c:v>0.19506255185849031</c:v>
                </c:pt>
                <c:pt idx="865">
                  <c:v>0.19506255185849031</c:v>
                </c:pt>
                <c:pt idx="866">
                  <c:v>0.19506255185849031</c:v>
                </c:pt>
                <c:pt idx="867">
                  <c:v>0.19506255185849031</c:v>
                </c:pt>
                <c:pt idx="868">
                  <c:v>0.19563609201618976</c:v>
                </c:pt>
                <c:pt idx="869">
                  <c:v>0.19673255288639874</c:v>
                </c:pt>
                <c:pt idx="870">
                  <c:v>0.19674133083632428</c:v>
                </c:pt>
                <c:pt idx="871">
                  <c:v>0.19732927831137603</c:v>
                </c:pt>
                <c:pt idx="872">
                  <c:v>0.19810314913290483</c:v>
                </c:pt>
                <c:pt idx="873">
                  <c:v>0.19847169543237528</c:v>
                </c:pt>
                <c:pt idx="874">
                  <c:v>0.20086990618773085</c:v>
                </c:pt>
                <c:pt idx="875">
                  <c:v>0.2022509587337192</c:v>
                </c:pt>
                <c:pt idx="876">
                  <c:v>0.20238706081180383</c:v>
                </c:pt>
                <c:pt idx="877">
                  <c:v>0.20426411925483956</c:v>
                </c:pt>
                <c:pt idx="878">
                  <c:v>0.20427748109681626</c:v>
                </c:pt>
                <c:pt idx="879">
                  <c:v>0.20440776196901841</c:v>
                </c:pt>
                <c:pt idx="880">
                  <c:v>0.205162799348372</c:v>
                </c:pt>
                <c:pt idx="881">
                  <c:v>0.205773035347766</c:v>
                </c:pt>
                <c:pt idx="882">
                  <c:v>0.2061046565246766</c:v>
                </c:pt>
                <c:pt idx="883">
                  <c:v>0.20773651091167086</c:v>
                </c:pt>
                <c:pt idx="884">
                  <c:v>0.20851291419981241</c:v>
                </c:pt>
                <c:pt idx="885">
                  <c:v>0.2094138769704669</c:v>
                </c:pt>
                <c:pt idx="886">
                  <c:v>0.20957455346296414</c:v>
                </c:pt>
                <c:pt idx="887">
                  <c:v>0.20958637808057581</c:v>
                </c:pt>
                <c:pt idx="888">
                  <c:v>0.20959773942212315</c:v>
                </c:pt>
                <c:pt idx="889">
                  <c:v>0.20965102842973399</c:v>
                </c:pt>
                <c:pt idx="890">
                  <c:v>0.21086629333876758</c:v>
                </c:pt>
                <c:pt idx="891">
                  <c:v>0.21295790575171086</c:v>
                </c:pt>
                <c:pt idx="892">
                  <c:v>0.21412691821473021</c:v>
                </c:pt>
                <c:pt idx="893">
                  <c:v>0.21467549854547222</c:v>
                </c:pt>
                <c:pt idx="894">
                  <c:v>0.21467549854547222</c:v>
                </c:pt>
                <c:pt idx="895">
                  <c:v>0.21467549854547222</c:v>
                </c:pt>
                <c:pt idx="896">
                  <c:v>0.21467549854547222</c:v>
                </c:pt>
                <c:pt idx="897">
                  <c:v>0.21631158516745413</c:v>
                </c:pt>
                <c:pt idx="898">
                  <c:v>0.21642992972840849</c:v>
                </c:pt>
                <c:pt idx="899">
                  <c:v>0.21683595018511301</c:v>
                </c:pt>
                <c:pt idx="900">
                  <c:v>0.2171295951939447</c:v>
                </c:pt>
                <c:pt idx="901">
                  <c:v>0.21716096113260211</c:v>
                </c:pt>
                <c:pt idx="902">
                  <c:v>0.21717473806942658</c:v>
                </c:pt>
                <c:pt idx="903">
                  <c:v>0.21723658230061588</c:v>
                </c:pt>
                <c:pt idx="904">
                  <c:v>0.2176218241486563</c:v>
                </c:pt>
                <c:pt idx="905">
                  <c:v>0.21762182414866829</c:v>
                </c:pt>
                <c:pt idx="906">
                  <c:v>0.21762182414866829</c:v>
                </c:pt>
                <c:pt idx="907">
                  <c:v>0.21770177708704194</c:v>
                </c:pt>
                <c:pt idx="908">
                  <c:v>0.21770177708704194</c:v>
                </c:pt>
                <c:pt idx="909">
                  <c:v>0.21770177708704194</c:v>
                </c:pt>
                <c:pt idx="910">
                  <c:v>0.21770177708704827</c:v>
                </c:pt>
                <c:pt idx="911">
                  <c:v>0.21770177708705069</c:v>
                </c:pt>
                <c:pt idx="912">
                  <c:v>0.21770177708705069</c:v>
                </c:pt>
                <c:pt idx="913">
                  <c:v>0.21770177708706037</c:v>
                </c:pt>
                <c:pt idx="914">
                  <c:v>0.21770177708706037</c:v>
                </c:pt>
                <c:pt idx="915">
                  <c:v>0.21770177708706037</c:v>
                </c:pt>
                <c:pt idx="916">
                  <c:v>0.21770177708706037</c:v>
                </c:pt>
                <c:pt idx="917">
                  <c:v>0.2183138419427301</c:v>
                </c:pt>
                <c:pt idx="918">
                  <c:v>0.21940334232058759</c:v>
                </c:pt>
                <c:pt idx="919">
                  <c:v>0.21949303526241334</c:v>
                </c:pt>
                <c:pt idx="920">
                  <c:v>0.22012017168146139</c:v>
                </c:pt>
                <c:pt idx="921">
                  <c:v>0.22012943981676314</c:v>
                </c:pt>
                <c:pt idx="922">
                  <c:v>0.22094546326732678</c:v>
                </c:pt>
                <c:pt idx="923">
                  <c:v>0.22389457402454069</c:v>
                </c:pt>
                <c:pt idx="924">
                  <c:v>0.22536578541724797</c:v>
                </c:pt>
                <c:pt idx="925">
                  <c:v>0.22551074158286044</c:v>
                </c:pt>
                <c:pt idx="926">
                  <c:v>0.22750934592018501</c:v>
                </c:pt>
                <c:pt idx="927">
                  <c:v>0.22752356921359337</c:v>
                </c:pt>
                <c:pt idx="928">
                  <c:v>0.22846584633260164</c:v>
                </c:pt>
                <c:pt idx="929">
                  <c:v>0.22938566083415959</c:v>
                </c:pt>
                <c:pt idx="930">
                  <c:v>0.23202939430239009</c:v>
                </c:pt>
                <c:pt idx="931">
                  <c:v>0.2326693666785597</c:v>
                </c:pt>
                <c:pt idx="932">
                  <c:v>0.23298719186098657</c:v>
                </c:pt>
                <c:pt idx="933">
                  <c:v>0.23315797915258818</c:v>
                </c:pt>
                <c:pt idx="934">
                  <c:v>0.23317054755214778</c:v>
                </c:pt>
                <c:pt idx="935">
                  <c:v>0.23318262349642974</c:v>
                </c:pt>
                <c:pt idx="936">
                  <c:v>0.23323926375727544</c:v>
                </c:pt>
                <c:pt idx="937">
                  <c:v>0.23453072886757648</c:v>
                </c:pt>
                <c:pt idx="938">
                  <c:v>0.23675248152778447</c:v>
                </c:pt>
                <c:pt idx="939">
                  <c:v>0.23799367638531535</c:v>
                </c:pt>
                <c:pt idx="940">
                  <c:v>0.23840765112260917</c:v>
                </c:pt>
                <c:pt idx="941">
                  <c:v>0.23840765112260917</c:v>
                </c:pt>
                <c:pt idx="942">
                  <c:v>0.23840765112260917</c:v>
                </c:pt>
                <c:pt idx="943">
                  <c:v>0.23840765112260917</c:v>
                </c:pt>
                <c:pt idx="944">
                  <c:v>0.23976967106906882</c:v>
                </c:pt>
                <c:pt idx="945">
                  <c:v>0.24031218043661529</c:v>
                </c:pt>
                <c:pt idx="946">
                  <c:v>0.24043773578794558</c:v>
                </c:pt>
                <c:pt idx="947">
                  <c:v>0.24114314501623951</c:v>
                </c:pt>
                <c:pt idx="948">
                  <c:v>0.24117995005380427</c:v>
                </c:pt>
                <c:pt idx="949">
                  <c:v>0.24120873011356303</c:v>
                </c:pt>
                <c:pt idx="950">
                  <c:v>0.24121322016285834</c:v>
                </c:pt>
                <c:pt idx="951">
                  <c:v>0.24170202885790404</c:v>
                </c:pt>
                <c:pt idx="952">
                  <c:v>0.24170202885791758</c:v>
                </c:pt>
                <c:pt idx="953">
                  <c:v>0.24170202885791758</c:v>
                </c:pt>
                <c:pt idx="954">
                  <c:v>0.24170202885791758</c:v>
                </c:pt>
                <c:pt idx="955">
                  <c:v>0.24178682376902433</c:v>
                </c:pt>
                <c:pt idx="956">
                  <c:v>0.24178682376902433</c:v>
                </c:pt>
                <c:pt idx="957">
                  <c:v>0.24178682376902433</c:v>
                </c:pt>
                <c:pt idx="958">
                  <c:v>0.24178682376903199</c:v>
                </c:pt>
                <c:pt idx="959">
                  <c:v>0.24178682376903537</c:v>
                </c:pt>
                <c:pt idx="960">
                  <c:v>0.24178682376903537</c:v>
                </c:pt>
                <c:pt idx="961">
                  <c:v>0.24178682376904559</c:v>
                </c:pt>
                <c:pt idx="962">
                  <c:v>0.24178682376904559</c:v>
                </c:pt>
                <c:pt idx="963">
                  <c:v>0.24178682376904559</c:v>
                </c:pt>
                <c:pt idx="964">
                  <c:v>0.2424358948747794</c:v>
                </c:pt>
                <c:pt idx="965">
                  <c:v>0.24359100322838828</c:v>
                </c:pt>
                <c:pt idx="966">
                  <c:v>0.24360092738334821</c:v>
                </c:pt>
                <c:pt idx="967">
                  <c:v>0.24435081449146157</c:v>
                </c:pt>
                <c:pt idx="968">
                  <c:v>0.24436063739787595</c:v>
                </c:pt>
                <c:pt idx="969">
                  <c:v>0.24522541068831533</c:v>
                </c:pt>
                <c:pt idx="970">
                  <c:v>0.24826310729588114</c:v>
                </c:pt>
                <c:pt idx="971">
                  <c:v>0.24990653636253934</c:v>
                </c:pt>
                <c:pt idx="972">
                  <c:v>0.25005995207768528</c:v>
                </c:pt>
                <c:pt idx="973">
                  <c:v>0.25217459521137636</c:v>
                </c:pt>
                <c:pt idx="974">
                  <c:v>0.25218964031651192</c:v>
                </c:pt>
                <c:pt idx="975">
                  <c:v>0.2531862362150985</c:v>
                </c:pt>
                <c:pt idx="976">
                  <c:v>0.25415883686364171</c:v>
                </c:pt>
                <c:pt idx="977">
                  <c:v>0.25481254203245052</c:v>
                </c:pt>
                <c:pt idx="978">
                  <c:v>0.25661212557431523</c:v>
                </c:pt>
                <c:pt idx="979">
                  <c:v>0.2569529860161488</c:v>
                </c:pt>
                <c:pt idx="980">
                  <c:v>0.25762908030662152</c:v>
                </c:pt>
                <c:pt idx="981">
                  <c:v>0.25796480268135502</c:v>
                </c:pt>
                <c:pt idx="982">
                  <c:v>0.25814324050315846</c:v>
                </c:pt>
                <c:pt idx="983">
                  <c:v>0.25814519580563822</c:v>
                </c:pt>
                <c:pt idx="984">
                  <c:v>0.25815847079166265</c:v>
                </c:pt>
                <c:pt idx="985">
                  <c:v>0.2581712255961322</c:v>
                </c:pt>
                <c:pt idx="986">
                  <c:v>0.2595948649083234</c:v>
                </c:pt>
                <c:pt idx="987">
                  <c:v>0.26194001929821753</c:v>
                </c:pt>
                <c:pt idx="988">
                  <c:v>0.26324956909546393</c:v>
                </c:pt>
                <c:pt idx="989">
                  <c:v>0.26350874827821413</c:v>
                </c:pt>
                <c:pt idx="990">
                  <c:v>0.26350874827821413</c:v>
                </c:pt>
                <c:pt idx="991">
                  <c:v>0.26350874827821413</c:v>
                </c:pt>
                <c:pt idx="992">
                  <c:v>0.26350874827821413</c:v>
                </c:pt>
                <c:pt idx="993">
                  <c:v>0.26494465334450301</c:v>
                </c:pt>
                <c:pt idx="994">
                  <c:v>0.26569464143084859</c:v>
                </c:pt>
                <c:pt idx="995">
                  <c:v>0.26582700954228683</c:v>
                </c:pt>
                <c:pt idx="996">
                  <c:v>0.26657061617484656</c:v>
                </c:pt>
                <c:pt idx="997">
                  <c:v>0.26660941050860121</c:v>
                </c:pt>
                <c:pt idx="998">
                  <c:v>0.26663974586456951</c:v>
                </c:pt>
                <c:pt idx="999">
                  <c:v>0.26664447853947026</c:v>
                </c:pt>
                <c:pt idx="1000">
                  <c:v>0.26707415390659639</c:v>
                </c:pt>
                <c:pt idx="1001">
                  <c:v>0.2671596682827907</c:v>
                </c:pt>
                <c:pt idx="1002">
                  <c:v>0.26715966828280496</c:v>
                </c:pt>
                <c:pt idx="1003">
                  <c:v>0.26715966828280496</c:v>
                </c:pt>
                <c:pt idx="1004">
                  <c:v>0.26715966828280496</c:v>
                </c:pt>
                <c:pt idx="1005">
                  <c:v>0.26715966828280496</c:v>
                </c:pt>
                <c:pt idx="1006">
                  <c:v>0.26715966828280496</c:v>
                </c:pt>
                <c:pt idx="1007">
                  <c:v>0.26724903305844189</c:v>
                </c:pt>
                <c:pt idx="1008">
                  <c:v>0.26724903305844189</c:v>
                </c:pt>
                <c:pt idx="1009">
                  <c:v>0.26724903305844189</c:v>
                </c:pt>
                <c:pt idx="1010">
                  <c:v>0.26724903305845005</c:v>
                </c:pt>
                <c:pt idx="1011">
                  <c:v>0.2672490330584536</c:v>
                </c:pt>
                <c:pt idx="1012">
                  <c:v>0.2672490330584536</c:v>
                </c:pt>
                <c:pt idx="1013">
                  <c:v>0.26724903305846431</c:v>
                </c:pt>
                <c:pt idx="1014">
                  <c:v>0.26793302081913867</c:v>
                </c:pt>
                <c:pt idx="1015">
                  <c:v>0.26907075737648412</c:v>
                </c:pt>
                <c:pt idx="1016">
                  <c:v>0.26914998917954369</c:v>
                </c:pt>
                <c:pt idx="1017">
                  <c:v>0.26958548338468885</c:v>
                </c:pt>
                <c:pt idx="1018">
                  <c:v>0.26995029668548365</c:v>
                </c:pt>
                <c:pt idx="1019">
                  <c:v>0.26996064212313575</c:v>
                </c:pt>
                <c:pt idx="1020">
                  <c:v>0.27087131649993701</c:v>
                </c:pt>
                <c:pt idx="1021">
                  <c:v>0.27092878918624386</c:v>
                </c:pt>
                <c:pt idx="1022">
                  <c:v>0.27117637134239037</c:v>
                </c:pt>
                <c:pt idx="1023">
                  <c:v>0.27406867720501904</c:v>
                </c:pt>
                <c:pt idx="1024">
                  <c:v>0.27579747011048689</c:v>
                </c:pt>
                <c:pt idx="1025">
                  <c:v>0.27595881834786984</c:v>
                </c:pt>
                <c:pt idx="1026">
                  <c:v>0.27810682287959798</c:v>
                </c:pt>
                <c:pt idx="1027">
                  <c:v>0.278157516769449</c:v>
                </c:pt>
                <c:pt idx="1028">
                  <c:v>0.27818217215115315</c:v>
                </c:pt>
                <c:pt idx="1029">
                  <c:v>0.2792454062794526</c:v>
                </c:pt>
                <c:pt idx="1030">
                  <c:v>0.27946691645408167</c:v>
                </c:pt>
                <c:pt idx="1031">
                  <c:v>0.28026735729508345</c:v>
                </c:pt>
                <c:pt idx="1032">
                  <c:v>0.28092873370193522</c:v>
                </c:pt>
                <c:pt idx="1033">
                  <c:v>0.28320191557311525</c:v>
                </c:pt>
                <c:pt idx="1034">
                  <c:v>0.28391168049119297</c:v>
                </c:pt>
                <c:pt idx="1035">
                  <c:v>0.28426407853447361</c:v>
                </c:pt>
                <c:pt idx="1036">
                  <c:v>0.28445136770515</c:v>
                </c:pt>
                <c:pt idx="1037">
                  <c:v>0.28445341995427015</c:v>
                </c:pt>
                <c:pt idx="1038">
                  <c:v>0.28446735310663535</c:v>
                </c:pt>
                <c:pt idx="1039">
                  <c:v>0.28448074024432174</c:v>
                </c:pt>
                <c:pt idx="1040">
                  <c:v>0.28486778338732305</c:v>
                </c:pt>
                <c:pt idx="1041">
                  <c:v>0.28597469460270525</c:v>
                </c:pt>
                <c:pt idx="1042">
                  <c:v>0.28632094637823569</c:v>
                </c:pt>
                <c:pt idx="1043">
                  <c:v>0.28843454333703211</c:v>
                </c:pt>
                <c:pt idx="1044">
                  <c:v>0.28963647541785631</c:v>
                </c:pt>
                <c:pt idx="1045">
                  <c:v>0.28980752675315835</c:v>
                </c:pt>
                <c:pt idx="1046">
                  <c:v>0.28989321069199225</c:v>
                </c:pt>
                <c:pt idx="1047">
                  <c:v>0.28989321069199225</c:v>
                </c:pt>
                <c:pt idx="1048">
                  <c:v>0.28989321069199225</c:v>
                </c:pt>
                <c:pt idx="1049">
                  <c:v>0.28989321069199225</c:v>
                </c:pt>
                <c:pt idx="1050">
                  <c:v>0.28999706708374001</c:v>
                </c:pt>
                <c:pt idx="1051">
                  <c:v>0.29158407040587597</c:v>
                </c:pt>
                <c:pt idx="1052">
                  <c:v>0.29236986699636081</c:v>
                </c:pt>
                <c:pt idx="1053">
                  <c:v>0.2924843983870733</c:v>
                </c:pt>
                <c:pt idx="1054">
                  <c:v>0.29250854026033746</c:v>
                </c:pt>
                <c:pt idx="1055">
                  <c:v>0.29321076537202057</c:v>
                </c:pt>
                <c:pt idx="1056">
                  <c:v>0.29328748490164375</c:v>
                </c:pt>
                <c:pt idx="1057">
                  <c:v>0.29332811899278366</c:v>
                </c:pt>
                <c:pt idx="1058">
                  <c:v>0.29335989268759216</c:v>
                </c:pt>
                <c:pt idx="1059">
                  <c:v>0.29336484973938576</c:v>
                </c:pt>
                <c:pt idx="1060">
                  <c:v>0.29390443082124823</c:v>
                </c:pt>
                <c:pt idx="1061">
                  <c:v>0.29390443082125761</c:v>
                </c:pt>
                <c:pt idx="1062">
                  <c:v>0.29390443082126144</c:v>
                </c:pt>
                <c:pt idx="1063">
                  <c:v>0.29390443082127354</c:v>
                </c:pt>
                <c:pt idx="1064">
                  <c:v>0.29390443082127354</c:v>
                </c:pt>
                <c:pt idx="1065">
                  <c:v>0.29390443082127354</c:v>
                </c:pt>
                <c:pt idx="1066">
                  <c:v>0.29390443082127354</c:v>
                </c:pt>
                <c:pt idx="1067">
                  <c:v>0.29390443082127354</c:v>
                </c:pt>
                <c:pt idx="1068">
                  <c:v>0.29399801968394212</c:v>
                </c:pt>
                <c:pt idx="1069">
                  <c:v>0.29399801968394212</c:v>
                </c:pt>
                <c:pt idx="1070">
                  <c:v>0.29399801968395156</c:v>
                </c:pt>
                <c:pt idx="1071">
                  <c:v>0.29399801968395539</c:v>
                </c:pt>
                <c:pt idx="1072">
                  <c:v>0.29399801968396755</c:v>
                </c:pt>
                <c:pt idx="1073">
                  <c:v>0.2943208110691089</c:v>
                </c:pt>
                <c:pt idx="1074">
                  <c:v>0.29459250522597308</c:v>
                </c:pt>
                <c:pt idx="1075">
                  <c:v>0.29471427128494992</c:v>
                </c:pt>
                <c:pt idx="1076">
                  <c:v>0.29598835238442767</c:v>
                </c:pt>
                <c:pt idx="1077">
                  <c:v>0.29658020951411601</c:v>
                </c:pt>
                <c:pt idx="1078">
                  <c:v>0.29682601527202657</c:v>
                </c:pt>
                <c:pt idx="1079">
                  <c:v>0.29683684254158166</c:v>
                </c:pt>
                <c:pt idx="1080">
                  <c:v>0.29778982561921979</c:v>
                </c:pt>
                <c:pt idx="1081">
                  <c:v>0.29949597923752835</c:v>
                </c:pt>
                <c:pt idx="1082">
                  <c:v>0.30045454690233353</c:v>
                </c:pt>
                <c:pt idx="1083">
                  <c:v>0.30045701897207361</c:v>
                </c:pt>
                <c:pt idx="1084">
                  <c:v>0.30113408621407201</c:v>
                </c:pt>
                <c:pt idx="1085">
                  <c:v>0.30157702375656709</c:v>
                </c:pt>
                <c:pt idx="1086">
                  <c:v>0.30213062350165071</c:v>
                </c:pt>
                <c:pt idx="1087">
                  <c:v>0.30265775433333608</c:v>
                </c:pt>
                <c:pt idx="1088">
                  <c:v>0.30269332094115015</c:v>
                </c:pt>
                <c:pt idx="1089">
                  <c:v>0.30282027891615371</c:v>
                </c:pt>
                <c:pt idx="1090">
                  <c:v>0.30294124455114463</c:v>
                </c:pt>
                <c:pt idx="1091">
                  <c:v>0.30310986872001533</c:v>
                </c:pt>
                <c:pt idx="1092">
                  <c:v>0.30535412160229813</c:v>
                </c:pt>
                <c:pt idx="1093">
                  <c:v>0.30543282640619157</c:v>
                </c:pt>
                <c:pt idx="1094">
                  <c:v>0.30608239707272994</c:v>
                </c:pt>
                <c:pt idx="1095">
                  <c:v>0.30654326005986771</c:v>
                </c:pt>
                <c:pt idx="1096">
                  <c:v>0.30714938913650436</c:v>
                </c:pt>
                <c:pt idx="1097">
                  <c:v>0.30761031511254655</c:v>
                </c:pt>
                <c:pt idx="1098">
                  <c:v>0.308260564331025</c:v>
                </c:pt>
                <c:pt idx="1099">
                  <c:v>0.30831628917547277</c:v>
                </c:pt>
                <c:pt idx="1100">
                  <c:v>0.30900834943212352</c:v>
                </c:pt>
                <c:pt idx="1101">
                  <c:v>0.30976703059594202</c:v>
                </c:pt>
                <c:pt idx="1102">
                  <c:v>0.31032723090540759</c:v>
                </c:pt>
                <c:pt idx="1103">
                  <c:v>0.31057702850797042</c:v>
                </c:pt>
                <c:pt idx="1104">
                  <c:v>0.3114133917314959</c:v>
                </c:pt>
                <c:pt idx="1105">
                  <c:v>0.3117809683773578</c:v>
                </c:pt>
                <c:pt idx="1106">
                  <c:v>0.31197403083292446</c:v>
                </c:pt>
                <c:pt idx="1107">
                  <c:v>0.3119763121811594</c:v>
                </c:pt>
                <c:pt idx="1108">
                  <c:v>0.31197845264268115</c:v>
                </c:pt>
                <c:pt idx="1109">
                  <c:v>0.31199298466045022</c:v>
                </c:pt>
                <c:pt idx="1110">
                  <c:v>0.31200694715045174</c:v>
                </c:pt>
                <c:pt idx="1111">
                  <c:v>0.31227964312411244</c:v>
                </c:pt>
                <c:pt idx="1112">
                  <c:v>0.31254983395862657</c:v>
                </c:pt>
                <c:pt idx="1113">
                  <c:v>0.31262725021668836</c:v>
                </c:pt>
                <c:pt idx="1114">
                  <c:v>0.31356483400118973</c:v>
                </c:pt>
                <c:pt idx="1115">
                  <c:v>0.31360151170549455</c:v>
                </c:pt>
                <c:pt idx="1116">
                  <c:v>0.31367238819564158</c:v>
                </c:pt>
                <c:pt idx="1117">
                  <c:v>0.31536949540991677</c:v>
                </c:pt>
                <c:pt idx="1118">
                  <c:v>0.31552206463352617</c:v>
                </c:pt>
                <c:pt idx="1119">
                  <c:v>0.31581169218287836</c:v>
                </c:pt>
                <c:pt idx="1120">
                  <c:v>0.31612876655051037</c:v>
                </c:pt>
                <c:pt idx="1121">
                  <c:v>0.31613750467522761</c:v>
                </c:pt>
                <c:pt idx="1122">
                  <c:v>0.31651716172936706</c:v>
                </c:pt>
                <c:pt idx="1123">
                  <c:v>0.3168161459682452</c:v>
                </c:pt>
                <c:pt idx="1124">
                  <c:v>0.31718842796295998</c:v>
                </c:pt>
                <c:pt idx="1125">
                  <c:v>0.31738159716581227</c:v>
                </c:pt>
                <c:pt idx="1126">
                  <c:v>0.31745476891497748</c:v>
                </c:pt>
                <c:pt idx="1127">
                  <c:v>0.31745476891497748</c:v>
                </c:pt>
                <c:pt idx="1128">
                  <c:v>0.31745476891497748</c:v>
                </c:pt>
                <c:pt idx="1129">
                  <c:v>0.31745476891497748</c:v>
                </c:pt>
                <c:pt idx="1130">
                  <c:v>0.31746275825479808</c:v>
                </c:pt>
                <c:pt idx="1131">
                  <c:v>0.31755920702234919</c:v>
                </c:pt>
                <c:pt idx="1132">
                  <c:v>0.31855626583505442</c:v>
                </c:pt>
                <c:pt idx="1133">
                  <c:v>0.31862675441331445</c:v>
                </c:pt>
                <c:pt idx="1134">
                  <c:v>0.31877112028536847</c:v>
                </c:pt>
                <c:pt idx="1135">
                  <c:v>0.3194094199219305</c:v>
                </c:pt>
                <c:pt idx="1136">
                  <c:v>0.32037192446769652</c:v>
                </c:pt>
                <c:pt idx="1137">
                  <c:v>0.32048811346712858</c:v>
                </c:pt>
                <c:pt idx="1138">
                  <c:v>0.32116596745713988</c:v>
                </c:pt>
                <c:pt idx="1139">
                  <c:v>0.32118275697993187</c:v>
                </c:pt>
                <c:pt idx="1140">
                  <c:v>0.32122505051853123</c:v>
                </c:pt>
                <c:pt idx="1141">
                  <c:v>0.32125526491446754</c:v>
                </c:pt>
                <c:pt idx="1142">
                  <c:v>0.32125812153656585</c:v>
                </c:pt>
                <c:pt idx="1143">
                  <c:v>0.32175958915407665</c:v>
                </c:pt>
                <c:pt idx="1144">
                  <c:v>0.32182485554415785</c:v>
                </c:pt>
                <c:pt idx="1145">
                  <c:v>0.32182485554416762</c:v>
                </c:pt>
                <c:pt idx="1146">
                  <c:v>0.32182485554416762</c:v>
                </c:pt>
                <c:pt idx="1147">
                  <c:v>0.3218248555441714</c:v>
                </c:pt>
                <c:pt idx="1148">
                  <c:v>0.321824855544185</c:v>
                </c:pt>
                <c:pt idx="1149">
                  <c:v>0.321824855544185</c:v>
                </c:pt>
                <c:pt idx="1150">
                  <c:v>0.321824855544185</c:v>
                </c:pt>
                <c:pt idx="1151">
                  <c:v>0.321824855544185</c:v>
                </c:pt>
                <c:pt idx="1152">
                  <c:v>0.321824855544185</c:v>
                </c:pt>
                <c:pt idx="1153">
                  <c:v>0.32192225200817171</c:v>
                </c:pt>
                <c:pt idx="1154">
                  <c:v>0.32192225200817171</c:v>
                </c:pt>
                <c:pt idx="1155">
                  <c:v>0.32192225200818536</c:v>
                </c:pt>
                <c:pt idx="1156">
                  <c:v>0.32192225200819891</c:v>
                </c:pt>
                <c:pt idx="1157">
                  <c:v>0.32193023856288694</c:v>
                </c:pt>
                <c:pt idx="1158">
                  <c:v>0.32250856641732678</c:v>
                </c:pt>
                <c:pt idx="1159">
                  <c:v>0.32254087475377397</c:v>
                </c:pt>
                <c:pt idx="1160">
                  <c:v>0.32266757428513271</c:v>
                </c:pt>
                <c:pt idx="1161">
                  <c:v>0.32362284249530848</c:v>
                </c:pt>
                <c:pt idx="1162">
                  <c:v>0.32399306314567639</c:v>
                </c:pt>
                <c:pt idx="1163">
                  <c:v>0.32407498055484252</c:v>
                </c:pt>
                <c:pt idx="1164">
                  <c:v>0.32449680785070034</c:v>
                </c:pt>
                <c:pt idx="1165">
                  <c:v>0.32465624762776657</c:v>
                </c:pt>
                <c:pt idx="1166">
                  <c:v>0.32478183423650975</c:v>
                </c:pt>
                <c:pt idx="1167">
                  <c:v>0.32486431332508386</c:v>
                </c:pt>
                <c:pt idx="1168">
                  <c:v>0.32487557363258568</c:v>
                </c:pt>
                <c:pt idx="1169">
                  <c:v>0.32586656183041052</c:v>
                </c:pt>
                <c:pt idx="1170">
                  <c:v>0.32606524794359903</c:v>
                </c:pt>
                <c:pt idx="1171">
                  <c:v>0.32657780068558528</c:v>
                </c:pt>
                <c:pt idx="1172">
                  <c:v>0.32668768768739176</c:v>
                </c:pt>
                <c:pt idx="1173">
                  <c:v>0.32781021412814898</c:v>
                </c:pt>
                <c:pt idx="1174">
                  <c:v>0.32878117723634998</c:v>
                </c:pt>
                <c:pt idx="1175">
                  <c:v>0.32917564476496325</c:v>
                </c:pt>
                <c:pt idx="1176">
                  <c:v>0.32934248230137131</c:v>
                </c:pt>
                <c:pt idx="1177">
                  <c:v>0.32992251199704425</c:v>
                </c:pt>
                <c:pt idx="1178">
                  <c:v>0.33021061672174468</c:v>
                </c:pt>
                <c:pt idx="1179">
                  <c:v>0.33121968282147618</c:v>
                </c:pt>
                <c:pt idx="1180">
                  <c:v>0.33131220369752001</c:v>
                </c:pt>
                <c:pt idx="1181">
                  <c:v>0.33139480318051256</c:v>
                </c:pt>
                <c:pt idx="1182">
                  <c:v>0.33153035018332622</c:v>
                </c:pt>
                <c:pt idx="1183">
                  <c:v>0.33235008277582734</c:v>
                </c:pt>
                <c:pt idx="1184">
                  <c:v>0.33323089642481479</c:v>
                </c:pt>
                <c:pt idx="1185">
                  <c:v>0.33332921312671193</c:v>
                </c:pt>
                <c:pt idx="1186">
                  <c:v>0.33352575914946814</c:v>
                </c:pt>
                <c:pt idx="1187">
                  <c:v>0.33372487667411066</c:v>
                </c:pt>
                <c:pt idx="1188">
                  <c:v>0.33380656963637889</c:v>
                </c:pt>
                <c:pt idx="1189">
                  <c:v>0.33402135497323598</c:v>
                </c:pt>
                <c:pt idx="1190">
                  <c:v>0.33416269263451082</c:v>
                </c:pt>
                <c:pt idx="1191">
                  <c:v>0.33429629493943769</c:v>
                </c:pt>
                <c:pt idx="1192">
                  <c:v>0.33495900756920083</c:v>
                </c:pt>
                <c:pt idx="1193">
                  <c:v>0.33550550184896399</c:v>
                </c:pt>
                <c:pt idx="1194">
                  <c:v>0.33606615331552675</c:v>
                </c:pt>
                <c:pt idx="1195">
                  <c:v>0.33688428316618657</c:v>
                </c:pt>
                <c:pt idx="1196">
                  <c:v>0.33728042347001463</c:v>
                </c:pt>
                <c:pt idx="1197">
                  <c:v>0.33747952043835305</c:v>
                </c:pt>
                <c:pt idx="1198">
                  <c:v>0.33760426764970797</c:v>
                </c:pt>
                <c:pt idx="1199">
                  <c:v>0.33779470376891807</c:v>
                </c:pt>
                <c:pt idx="1200">
                  <c:v>0.33791990229034091</c:v>
                </c:pt>
                <c:pt idx="1201">
                  <c:v>0.33796871477458906</c:v>
                </c:pt>
                <c:pt idx="1202">
                  <c:v>0.33829175871076111</c:v>
                </c:pt>
                <c:pt idx="1203">
                  <c:v>0.33845459908628328</c:v>
                </c:pt>
                <c:pt idx="1204">
                  <c:v>0.33886311311010175</c:v>
                </c:pt>
                <c:pt idx="1205">
                  <c:v>0.33969446253755958</c:v>
                </c:pt>
                <c:pt idx="1206">
                  <c:v>0.33979127106331219</c:v>
                </c:pt>
                <c:pt idx="1207">
                  <c:v>0.34000994994435907</c:v>
                </c:pt>
                <c:pt idx="1208">
                  <c:v>0.34039094869634112</c:v>
                </c:pt>
                <c:pt idx="1209">
                  <c:v>0.34059341270623</c:v>
                </c:pt>
                <c:pt idx="1210">
                  <c:v>0.34059563113757152</c:v>
                </c:pt>
                <c:pt idx="1211">
                  <c:v>0.34061069247971254</c:v>
                </c:pt>
                <c:pt idx="1212">
                  <c:v>0.34062516350292593</c:v>
                </c:pt>
                <c:pt idx="1213">
                  <c:v>0.34087594140184851</c:v>
                </c:pt>
                <c:pt idx="1214">
                  <c:v>0.34097403419058614</c:v>
                </c:pt>
                <c:pt idx="1215">
                  <c:v>0.34128211929946994</c:v>
                </c:pt>
                <c:pt idx="1216">
                  <c:v>0.34218405964531473</c:v>
                </c:pt>
                <c:pt idx="1217">
                  <c:v>0.34223950614392845</c:v>
                </c:pt>
                <c:pt idx="1218">
                  <c:v>0.34348323233730238</c:v>
                </c:pt>
                <c:pt idx="1219">
                  <c:v>0.34400213198150115</c:v>
                </c:pt>
                <c:pt idx="1220">
                  <c:v>0.3444459201543113</c:v>
                </c:pt>
                <c:pt idx="1221">
                  <c:v>0.34460175441179197</c:v>
                </c:pt>
                <c:pt idx="1222">
                  <c:v>0.34489512670269062</c:v>
                </c:pt>
                <c:pt idx="1223">
                  <c:v>0.34506090574773529</c:v>
                </c:pt>
                <c:pt idx="1224">
                  <c:v>0.34506443413634141</c:v>
                </c:pt>
                <c:pt idx="1225">
                  <c:v>0.34534209344633726</c:v>
                </c:pt>
                <c:pt idx="1226">
                  <c:v>0.34535347351958046</c:v>
                </c:pt>
                <c:pt idx="1227">
                  <c:v>0.34547950284788426</c:v>
                </c:pt>
                <c:pt idx="1228">
                  <c:v>0.34587280301976886</c:v>
                </c:pt>
                <c:pt idx="1229">
                  <c:v>0.34606749630001621</c:v>
                </c:pt>
                <c:pt idx="1230">
                  <c:v>0.34606749630001621</c:v>
                </c:pt>
                <c:pt idx="1231">
                  <c:v>0.34606749630001621</c:v>
                </c:pt>
                <c:pt idx="1232">
                  <c:v>0.34606749630001621</c:v>
                </c:pt>
                <c:pt idx="1233">
                  <c:v>0.34637606004367827</c:v>
                </c:pt>
                <c:pt idx="1234">
                  <c:v>0.34654917825225928</c:v>
                </c:pt>
                <c:pt idx="1235">
                  <c:v>0.34655704475154969</c:v>
                </c:pt>
                <c:pt idx="1236">
                  <c:v>0.34749581915025995</c:v>
                </c:pt>
                <c:pt idx="1237">
                  <c:v>0.3476303831441061</c:v>
                </c:pt>
                <c:pt idx="1238">
                  <c:v>0.34829088355757576</c:v>
                </c:pt>
                <c:pt idx="1239">
                  <c:v>0.34858689946944876</c:v>
                </c:pt>
                <c:pt idx="1240">
                  <c:v>0.34928668796998669</c:v>
                </c:pt>
                <c:pt idx="1241">
                  <c:v>0.34990595796800761</c:v>
                </c:pt>
                <c:pt idx="1242">
                  <c:v>0.35007183955847354</c:v>
                </c:pt>
                <c:pt idx="1243">
                  <c:v>0.35010804240422966</c:v>
                </c:pt>
                <c:pt idx="1244">
                  <c:v>0.35012540784814727</c:v>
                </c:pt>
                <c:pt idx="1245">
                  <c:v>0.35016915187060649</c:v>
                </c:pt>
                <c:pt idx="1246">
                  <c:v>0.35020335679451248</c:v>
                </c:pt>
                <c:pt idx="1247">
                  <c:v>0.35056417241349258</c:v>
                </c:pt>
                <c:pt idx="1248">
                  <c:v>0.35078948344648941</c:v>
                </c:pt>
                <c:pt idx="1249">
                  <c:v>0.35078948344648941</c:v>
                </c:pt>
                <c:pt idx="1250">
                  <c:v>0.35078948344650035</c:v>
                </c:pt>
                <c:pt idx="1251">
                  <c:v>0.35078948344650035</c:v>
                </c:pt>
                <c:pt idx="1252">
                  <c:v>0.35078948344650446</c:v>
                </c:pt>
                <c:pt idx="1253">
                  <c:v>0.3507894834465185</c:v>
                </c:pt>
                <c:pt idx="1254">
                  <c:v>0.3507894834465185</c:v>
                </c:pt>
                <c:pt idx="1255">
                  <c:v>0.3507894834465185</c:v>
                </c:pt>
                <c:pt idx="1256">
                  <c:v>0.3507894834465185</c:v>
                </c:pt>
                <c:pt idx="1257">
                  <c:v>0.3507894834465185</c:v>
                </c:pt>
                <c:pt idx="1258">
                  <c:v>0.3507894834465185</c:v>
                </c:pt>
                <c:pt idx="1259">
                  <c:v>0.3508902052353865</c:v>
                </c:pt>
                <c:pt idx="1260">
                  <c:v>0.35089020523540165</c:v>
                </c:pt>
                <c:pt idx="1261">
                  <c:v>0.35133134474471195</c:v>
                </c:pt>
                <c:pt idx="1262">
                  <c:v>0.35139860108537041</c:v>
                </c:pt>
                <c:pt idx="1263">
                  <c:v>0.35152989837348592</c:v>
                </c:pt>
                <c:pt idx="1264">
                  <c:v>0.35156010072793764</c:v>
                </c:pt>
                <c:pt idx="1265">
                  <c:v>0.35161625619105957</c:v>
                </c:pt>
                <c:pt idx="1266">
                  <c:v>0.35179971262607568</c:v>
                </c:pt>
                <c:pt idx="1267">
                  <c:v>0.3520777865319924</c:v>
                </c:pt>
                <c:pt idx="1268">
                  <c:v>0.3526301086376355</c:v>
                </c:pt>
                <c:pt idx="1269">
                  <c:v>0.35303120457592613</c:v>
                </c:pt>
                <c:pt idx="1270">
                  <c:v>0.35320243172447452</c:v>
                </c:pt>
                <c:pt idx="1271">
                  <c:v>0.35320705305796413</c:v>
                </c:pt>
                <c:pt idx="1272">
                  <c:v>0.35359707824528086</c:v>
                </c:pt>
                <c:pt idx="1273">
                  <c:v>0.35380901015967925</c:v>
                </c:pt>
                <c:pt idx="1274">
                  <c:v>0.35391791817057566</c:v>
                </c:pt>
                <c:pt idx="1275">
                  <c:v>0.35393169211604131</c:v>
                </c:pt>
                <c:pt idx="1276">
                  <c:v>0.35393597064295335</c:v>
                </c:pt>
                <c:pt idx="1277">
                  <c:v>0.35394332916260951</c:v>
                </c:pt>
                <c:pt idx="1278">
                  <c:v>0.35435827501652778</c:v>
                </c:pt>
                <c:pt idx="1279">
                  <c:v>0.35440599391148447</c:v>
                </c:pt>
                <c:pt idx="1280">
                  <c:v>0.35463562477198596</c:v>
                </c:pt>
                <c:pt idx="1281">
                  <c:v>0.35471934572432984</c:v>
                </c:pt>
                <c:pt idx="1282">
                  <c:v>0.35486621990748285</c:v>
                </c:pt>
                <c:pt idx="1283">
                  <c:v>0.35490697566669394</c:v>
                </c:pt>
                <c:pt idx="1284">
                  <c:v>0.3563442090996693</c:v>
                </c:pt>
                <c:pt idx="1285">
                  <c:v>0.35646222131573957</c:v>
                </c:pt>
                <c:pt idx="1286">
                  <c:v>0.35663324513037009</c:v>
                </c:pt>
                <c:pt idx="1287">
                  <c:v>0.35703999403032677</c:v>
                </c:pt>
                <c:pt idx="1288">
                  <c:v>0.35726500608822809</c:v>
                </c:pt>
                <c:pt idx="1289">
                  <c:v>0.35797671470026354</c:v>
                </c:pt>
                <c:pt idx="1290">
                  <c:v>0.35845356628297587</c:v>
                </c:pt>
                <c:pt idx="1291">
                  <c:v>0.3585574123494587</c:v>
                </c:pt>
                <c:pt idx="1292">
                  <c:v>0.35876302687554446</c:v>
                </c:pt>
                <c:pt idx="1293">
                  <c:v>0.35898181033268867</c:v>
                </c:pt>
                <c:pt idx="1294">
                  <c:v>0.35925127178842542</c:v>
                </c:pt>
                <c:pt idx="1295">
                  <c:v>0.35959902118019349</c:v>
                </c:pt>
                <c:pt idx="1296">
                  <c:v>0.36032624791134332</c:v>
                </c:pt>
                <c:pt idx="1297">
                  <c:v>0.36049511151547681</c:v>
                </c:pt>
                <c:pt idx="1298">
                  <c:v>0.36057412985366177</c:v>
                </c:pt>
                <c:pt idx="1299">
                  <c:v>0.36138219054772613</c:v>
                </c:pt>
                <c:pt idx="1300">
                  <c:v>0.36152142838071599</c:v>
                </c:pt>
                <c:pt idx="1301">
                  <c:v>0.36183538779239177</c:v>
                </c:pt>
                <c:pt idx="1302">
                  <c:v>0.36185358021018471</c:v>
                </c:pt>
                <c:pt idx="1303">
                  <c:v>0.36194705503760871</c:v>
                </c:pt>
                <c:pt idx="1304">
                  <c:v>0.36200270093974496</c:v>
                </c:pt>
                <c:pt idx="1305">
                  <c:v>0.36217729334538878</c:v>
                </c:pt>
                <c:pt idx="1306">
                  <c:v>0.36222537631183505</c:v>
                </c:pt>
                <c:pt idx="1307">
                  <c:v>0.36230642046798056</c:v>
                </c:pt>
                <c:pt idx="1308">
                  <c:v>0.36268745688072018</c:v>
                </c:pt>
                <c:pt idx="1309">
                  <c:v>0.36291223593762523</c:v>
                </c:pt>
                <c:pt idx="1310">
                  <c:v>0.36307980300456022</c:v>
                </c:pt>
                <c:pt idx="1311">
                  <c:v>0.36314453605598451</c:v>
                </c:pt>
                <c:pt idx="1312">
                  <c:v>0.36316406452037986</c:v>
                </c:pt>
                <c:pt idx="1313">
                  <c:v>0.36383876937667869</c:v>
                </c:pt>
                <c:pt idx="1314">
                  <c:v>0.36399693188488946</c:v>
                </c:pt>
                <c:pt idx="1315">
                  <c:v>0.36425052018924359</c:v>
                </c:pt>
                <c:pt idx="1316">
                  <c:v>0.36425739668394047</c:v>
                </c:pt>
                <c:pt idx="1317">
                  <c:v>0.36480520322203591</c:v>
                </c:pt>
                <c:pt idx="1318">
                  <c:v>0.36484714544435398</c:v>
                </c:pt>
                <c:pt idx="1319">
                  <c:v>0.36510596598116851</c:v>
                </c:pt>
                <c:pt idx="1320">
                  <c:v>0.36549409807911543</c:v>
                </c:pt>
                <c:pt idx="1321">
                  <c:v>0.36654879813947505</c:v>
                </c:pt>
                <c:pt idx="1322">
                  <c:v>0.36661510804719033</c:v>
                </c:pt>
                <c:pt idx="1323">
                  <c:v>0.36722228736053958</c:v>
                </c:pt>
                <c:pt idx="1324">
                  <c:v>0.36747824832303133</c:v>
                </c:pt>
                <c:pt idx="1325">
                  <c:v>0.36869144402145154</c:v>
                </c:pt>
                <c:pt idx="1326">
                  <c:v>0.36925341214817664</c:v>
                </c:pt>
                <c:pt idx="1327">
                  <c:v>0.36931696008761383</c:v>
                </c:pt>
                <c:pt idx="1328">
                  <c:v>0.36939365669019286</c:v>
                </c:pt>
                <c:pt idx="1329">
                  <c:v>0.36955811207086692</c:v>
                </c:pt>
                <c:pt idx="1330">
                  <c:v>0.36979584613902328</c:v>
                </c:pt>
                <c:pt idx="1331">
                  <c:v>0.36983813434104046</c:v>
                </c:pt>
                <c:pt idx="1332">
                  <c:v>0.36984796738628867</c:v>
                </c:pt>
                <c:pt idx="1333">
                  <c:v>0.36992492468302002</c:v>
                </c:pt>
                <c:pt idx="1334">
                  <c:v>0.37005875774481828</c:v>
                </c:pt>
                <c:pt idx="1335">
                  <c:v>0.37007426816376393</c:v>
                </c:pt>
                <c:pt idx="1336">
                  <c:v>0.37015906503507545</c:v>
                </c:pt>
                <c:pt idx="1337">
                  <c:v>0.3701917654320625</c:v>
                </c:pt>
                <c:pt idx="1338">
                  <c:v>0.37069962853167887</c:v>
                </c:pt>
                <c:pt idx="1339">
                  <c:v>0.37079446012131689</c:v>
                </c:pt>
                <c:pt idx="1340">
                  <c:v>0.37102841920417029</c:v>
                </c:pt>
                <c:pt idx="1341">
                  <c:v>0.37125159988176548</c:v>
                </c:pt>
                <c:pt idx="1342">
                  <c:v>0.37149168595525989</c:v>
                </c:pt>
                <c:pt idx="1343">
                  <c:v>0.37151413064890004</c:v>
                </c:pt>
                <c:pt idx="1344">
                  <c:v>0.37185409354429289</c:v>
                </c:pt>
                <c:pt idx="1345">
                  <c:v>0.37255385509284922</c:v>
                </c:pt>
                <c:pt idx="1346">
                  <c:v>0.37260118993590663</c:v>
                </c:pt>
                <c:pt idx="1347">
                  <c:v>0.37270727678805404</c:v>
                </c:pt>
                <c:pt idx="1348">
                  <c:v>0.37306672159993315</c:v>
                </c:pt>
                <c:pt idx="1349">
                  <c:v>0.37310659006340741</c:v>
                </c:pt>
                <c:pt idx="1350">
                  <c:v>0.37328025174751212</c:v>
                </c:pt>
                <c:pt idx="1351">
                  <c:v>0.3744566452682167</c:v>
                </c:pt>
                <c:pt idx="1352">
                  <c:v>0.37452341550699364</c:v>
                </c:pt>
                <c:pt idx="1353">
                  <c:v>0.37458738963661037</c:v>
                </c:pt>
                <c:pt idx="1354">
                  <c:v>0.37544258791145529</c:v>
                </c:pt>
                <c:pt idx="1355">
                  <c:v>0.37558738523631513</c:v>
                </c:pt>
                <c:pt idx="1356">
                  <c:v>0.37558738523631513</c:v>
                </c:pt>
                <c:pt idx="1357">
                  <c:v>0.37558738523631513</c:v>
                </c:pt>
                <c:pt idx="1358">
                  <c:v>0.37558738523631513</c:v>
                </c:pt>
                <c:pt idx="1359">
                  <c:v>0.37611095978901848</c:v>
                </c:pt>
                <c:pt idx="1360">
                  <c:v>0.37639435100342872</c:v>
                </c:pt>
                <c:pt idx="1361">
                  <c:v>0.37717179076413482</c:v>
                </c:pt>
                <c:pt idx="1362">
                  <c:v>0.37740101567788797</c:v>
                </c:pt>
                <c:pt idx="1363">
                  <c:v>0.37772594574606622</c:v>
                </c:pt>
                <c:pt idx="1364">
                  <c:v>0.37808019242925378</c:v>
                </c:pt>
                <c:pt idx="1365">
                  <c:v>0.37812548578007932</c:v>
                </c:pt>
                <c:pt idx="1366">
                  <c:v>0.37856094955007219</c:v>
                </c:pt>
                <c:pt idx="1367">
                  <c:v>0.37857941097720227</c:v>
                </c:pt>
                <c:pt idx="1368">
                  <c:v>0.37865229006661871</c:v>
                </c:pt>
                <c:pt idx="1369">
                  <c:v>0.37890790418743675</c:v>
                </c:pt>
                <c:pt idx="1370">
                  <c:v>0.3790800513447416</c:v>
                </c:pt>
                <c:pt idx="1371">
                  <c:v>0.37910397215561548</c:v>
                </c:pt>
                <c:pt idx="1372">
                  <c:v>0.37926833910660135</c:v>
                </c:pt>
                <c:pt idx="1373">
                  <c:v>0.37929486962936143</c:v>
                </c:pt>
                <c:pt idx="1374">
                  <c:v>0.37994823644071768</c:v>
                </c:pt>
                <c:pt idx="1375">
                  <c:v>0.37996608464990111</c:v>
                </c:pt>
                <c:pt idx="1376">
                  <c:v>0.38001104447662515</c:v>
                </c:pt>
                <c:pt idx="1377">
                  <c:v>0.38004619978511256</c:v>
                </c:pt>
                <c:pt idx="1378">
                  <c:v>0.38019985766458653</c:v>
                </c:pt>
                <c:pt idx="1379">
                  <c:v>0.38064857193777002</c:v>
                </c:pt>
                <c:pt idx="1380">
                  <c:v>0.38064857193777002</c:v>
                </c:pt>
                <c:pt idx="1381">
                  <c:v>0.38064857193778129</c:v>
                </c:pt>
                <c:pt idx="1382">
                  <c:v>0.38064857193778129</c:v>
                </c:pt>
                <c:pt idx="1383">
                  <c:v>0.38064857193778551</c:v>
                </c:pt>
                <c:pt idx="1384">
                  <c:v>0.38064857193780105</c:v>
                </c:pt>
                <c:pt idx="1385">
                  <c:v>0.38064857193780105</c:v>
                </c:pt>
                <c:pt idx="1386">
                  <c:v>0.38064857193780105</c:v>
                </c:pt>
                <c:pt idx="1387">
                  <c:v>0.38064857193780105</c:v>
                </c:pt>
                <c:pt idx="1388">
                  <c:v>0.38064857193780105</c:v>
                </c:pt>
                <c:pt idx="1389">
                  <c:v>0.38064857193780105</c:v>
                </c:pt>
                <c:pt idx="1390">
                  <c:v>0.38075207778658626</c:v>
                </c:pt>
                <c:pt idx="1391">
                  <c:v>0.38075207778660181</c:v>
                </c:pt>
                <c:pt idx="1392">
                  <c:v>0.38105877257650705</c:v>
                </c:pt>
                <c:pt idx="1393">
                  <c:v>0.38112195989434633</c:v>
                </c:pt>
                <c:pt idx="1394">
                  <c:v>0.38123357573983302</c:v>
                </c:pt>
                <c:pt idx="1395">
                  <c:v>0.38140940062342465</c:v>
                </c:pt>
                <c:pt idx="1396">
                  <c:v>0.38144043311769948</c:v>
                </c:pt>
                <c:pt idx="1397">
                  <c:v>0.38186214772182869</c:v>
                </c:pt>
                <c:pt idx="1398">
                  <c:v>0.38198285909906032</c:v>
                </c:pt>
                <c:pt idx="1399">
                  <c:v>0.3823798695782733</c:v>
                </c:pt>
                <c:pt idx="1400">
                  <c:v>0.38295172889904822</c:v>
                </c:pt>
                <c:pt idx="1401">
                  <c:v>0.38317641159644644</c:v>
                </c:pt>
                <c:pt idx="1402">
                  <c:v>0.38340998447674646</c:v>
                </c:pt>
                <c:pt idx="1403">
                  <c:v>0.3835397001073273</c:v>
                </c:pt>
                <c:pt idx="1404">
                  <c:v>0.38387658412902803</c:v>
                </c:pt>
                <c:pt idx="1405">
                  <c:v>0.38388853491624692</c:v>
                </c:pt>
                <c:pt idx="1406">
                  <c:v>0.38391737971639217</c:v>
                </c:pt>
                <c:pt idx="1407">
                  <c:v>0.38402577354313427</c:v>
                </c:pt>
                <c:pt idx="1408">
                  <c:v>0.38412314021909294</c:v>
                </c:pt>
                <c:pt idx="1409">
                  <c:v>0.38436785933743178</c:v>
                </c:pt>
                <c:pt idx="1410">
                  <c:v>0.38483621273195723</c:v>
                </c:pt>
                <c:pt idx="1411">
                  <c:v>0.38505074198988537</c:v>
                </c:pt>
                <c:pt idx="1412">
                  <c:v>0.38615102287406239</c:v>
                </c:pt>
                <c:pt idx="1413">
                  <c:v>0.38633152814647947</c:v>
                </c:pt>
                <c:pt idx="1414">
                  <c:v>0.38635244016447018</c:v>
                </c:pt>
                <c:pt idx="1415">
                  <c:v>0.38654818333340246</c:v>
                </c:pt>
                <c:pt idx="1416">
                  <c:v>0.38656676059611461</c:v>
                </c:pt>
                <c:pt idx="1417">
                  <c:v>0.38676620097446135</c:v>
                </c:pt>
                <c:pt idx="1418">
                  <c:v>0.38700131923855335</c:v>
                </c:pt>
                <c:pt idx="1419">
                  <c:v>0.3871745559969707</c:v>
                </c:pt>
                <c:pt idx="1420">
                  <c:v>0.38736403361819322</c:v>
                </c:pt>
                <c:pt idx="1421">
                  <c:v>0.38764771000467096</c:v>
                </c:pt>
                <c:pt idx="1422">
                  <c:v>0.38787468959583393</c:v>
                </c:pt>
                <c:pt idx="1423">
                  <c:v>0.3878848753838961</c:v>
                </c:pt>
                <c:pt idx="1424">
                  <c:v>0.38795749948611108</c:v>
                </c:pt>
                <c:pt idx="1425">
                  <c:v>0.38834682142794824</c:v>
                </c:pt>
                <c:pt idx="1426">
                  <c:v>0.38837722250541512</c:v>
                </c:pt>
                <c:pt idx="1427">
                  <c:v>0.38862468026836894</c:v>
                </c:pt>
                <c:pt idx="1428">
                  <c:v>0.38885919289129028</c:v>
                </c:pt>
                <c:pt idx="1429">
                  <c:v>0.38912508243681887</c:v>
                </c:pt>
                <c:pt idx="1430">
                  <c:v>0.38999124129256774</c:v>
                </c:pt>
                <c:pt idx="1431">
                  <c:v>0.39061225407650002</c:v>
                </c:pt>
                <c:pt idx="1432">
                  <c:v>0.39061441509691419</c:v>
                </c:pt>
                <c:pt idx="1433">
                  <c:v>0.39062690098485847</c:v>
                </c:pt>
                <c:pt idx="1434">
                  <c:v>0.39065633820777823</c:v>
                </c:pt>
                <c:pt idx="1435">
                  <c:v>0.39069328892683303</c:v>
                </c:pt>
                <c:pt idx="1436">
                  <c:v>0.39135933856349059</c:v>
                </c:pt>
                <c:pt idx="1437">
                  <c:v>0.39153134926904021</c:v>
                </c:pt>
                <c:pt idx="1438">
                  <c:v>0.39204647312400698</c:v>
                </c:pt>
                <c:pt idx="1439">
                  <c:v>0.39215808234163058</c:v>
                </c:pt>
                <c:pt idx="1440">
                  <c:v>0.39245062594685465</c:v>
                </c:pt>
                <c:pt idx="1441">
                  <c:v>0.3932440777594125</c:v>
                </c:pt>
                <c:pt idx="1442">
                  <c:v>0.39326220187717698</c:v>
                </c:pt>
                <c:pt idx="1443">
                  <c:v>0.39396583342621327</c:v>
                </c:pt>
                <c:pt idx="1444">
                  <c:v>0.3940144137664916</c:v>
                </c:pt>
                <c:pt idx="1445">
                  <c:v>0.39411011587534878</c:v>
                </c:pt>
                <c:pt idx="1446">
                  <c:v>0.39422281739404003</c:v>
                </c:pt>
                <c:pt idx="1447">
                  <c:v>0.39436585345275776</c:v>
                </c:pt>
                <c:pt idx="1448">
                  <c:v>0.39446199930134823</c:v>
                </c:pt>
                <c:pt idx="1449">
                  <c:v>0.39477602902797243</c:v>
                </c:pt>
                <c:pt idx="1450">
                  <c:v>0.39480306216093192</c:v>
                </c:pt>
                <c:pt idx="1451">
                  <c:v>0.39573614205645713</c:v>
                </c:pt>
                <c:pt idx="1452">
                  <c:v>0.39579434837617639</c:v>
                </c:pt>
                <c:pt idx="1453">
                  <c:v>0.39579853771980511</c:v>
                </c:pt>
                <c:pt idx="1454">
                  <c:v>0.39602265341229842</c:v>
                </c:pt>
                <c:pt idx="1455">
                  <c:v>0.39603289861290142</c:v>
                </c:pt>
                <c:pt idx="1456">
                  <c:v>0.39626044991648268</c:v>
                </c:pt>
                <c:pt idx="1457">
                  <c:v>0.39656899152618974</c:v>
                </c:pt>
                <c:pt idx="1458">
                  <c:v>0.39797778989268989</c:v>
                </c:pt>
                <c:pt idx="1459">
                  <c:v>0.39815142666183334</c:v>
                </c:pt>
                <c:pt idx="1460">
                  <c:v>0.39822358014920034</c:v>
                </c:pt>
                <c:pt idx="1461">
                  <c:v>0.39852333720027389</c:v>
                </c:pt>
                <c:pt idx="1462">
                  <c:v>0.39867982093186205</c:v>
                </c:pt>
                <c:pt idx="1463">
                  <c:v>0.39952729117162677</c:v>
                </c:pt>
                <c:pt idx="1464">
                  <c:v>0.39959532953849941</c:v>
                </c:pt>
                <c:pt idx="1465">
                  <c:v>0.39989771129083751</c:v>
                </c:pt>
                <c:pt idx="1466">
                  <c:v>0.40019438839942983</c:v>
                </c:pt>
                <c:pt idx="1467">
                  <c:v>0.40041012838358475</c:v>
                </c:pt>
                <c:pt idx="1468">
                  <c:v>0.40042600262910066</c:v>
                </c:pt>
                <c:pt idx="1469">
                  <c:v>0.4005127876579796</c:v>
                </c:pt>
                <c:pt idx="1470">
                  <c:v>0.4005318794792877</c:v>
                </c:pt>
                <c:pt idx="1471">
                  <c:v>0.40054625433890356</c:v>
                </c:pt>
                <c:pt idx="1472">
                  <c:v>0.40103681894924931</c:v>
                </c:pt>
                <c:pt idx="1473">
                  <c:v>0.40139641478529309</c:v>
                </c:pt>
                <c:pt idx="1474">
                  <c:v>0.4014179654038833</c:v>
                </c:pt>
                <c:pt idx="1475">
                  <c:v>0.40208871406611502</c:v>
                </c:pt>
                <c:pt idx="1476">
                  <c:v>0.40214829660715484</c:v>
                </c:pt>
                <c:pt idx="1477">
                  <c:v>0.40229337128408865</c:v>
                </c:pt>
                <c:pt idx="1478">
                  <c:v>0.4023481151109139</c:v>
                </c:pt>
                <c:pt idx="1479">
                  <c:v>0.40285776270404261</c:v>
                </c:pt>
                <c:pt idx="1480">
                  <c:v>0.40362167384958997</c:v>
                </c:pt>
                <c:pt idx="1481">
                  <c:v>0.40370808903943134</c:v>
                </c:pt>
                <c:pt idx="1482">
                  <c:v>0.40406137441629542</c:v>
                </c:pt>
                <c:pt idx="1483">
                  <c:v>0.40423665483855603</c:v>
                </c:pt>
                <c:pt idx="1484">
                  <c:v>0.40435011368098639</c:v>
                </c:pt>
                <c:pt idx="1485">
                  <c:v>0.40442836369387813</c:v>
                </c:pt>
                <c:pt idx="1486">
                  <c:v>0.40453217887635162</c:v>
                </c:pt>
                <c:pt idx="1487">
                  <c:v>0.40478063597965108</c:v>
                </c:pt>
                <c:pt idx="1488">
                  <c:v>0.40504279195754644</c:v>
                </c:pt>
                <c:pt idx="1489">
                  <c:v>0.405462116865833</c:v>
                </c:pt>
                <c:pt idx="1490">
                  <c:v>0.40585443938785021</c:v>
                </c:pt>
                <c:pt idx="1491">
                  <c:v>0.40585443938785021</c:v>
                </c:pt>
                <c:pt idx="1492">
                  <c:v>0.40585443938785021</c:v>
                </c:pt>
                <c:pt idx="1493">
                  <c:v>0.40585443938785021</c:v>
                </c:pt>
                <c:pt idx="1494">
                  <c:v>0.40620994920631937</c:v>
                </c:pt>
                <c:pt idx="1495">
                  <c:v>0.40625101814896414</c:v>
                </c:pt>
                <c:pt idx="1496">
                  <c:v>0.406428937037347</c:v>
                </c:pt>
                <c:pt idx="1497">
                  <c:v>0.40649497142270441</c:v>
                </c:pt>
                <c:pt idx="1498">
                  <c:v>0.40708607589132501</c:v>
                </c:pt>
                <c:pt idx="1499">
                  <c:v>0.40791883865330575</c:v>
                </c:pt>
                <c:pt idx="1500">
                  <c:v>0.40806558830658979</c:v>
                </c:pt>
                <c:pt idx="1501">
                  <c:v>0.40853679098947981</c:v>
                </c:pt>
                <c:pt idx="1502">
                  <c:v>0.40861282951159861</c:v>
                </c:pt>
                <c:pt idx="1503">
                  <c:v>0.4086436912304795</c:v>
                </c:pt>
                <c:pt idx="1504">
                  <c:v>0.40927017954640826</c:v>
                </c:pt>
                <c:pt idx="1505">
                  <c:v>0.4095125883079434</c:v>
                </c:pt>
                <c:pt idx="1506">
                  <c:v>0.40955315908459333</c:v>
                </c:pt>
                <c:pt idx="1507">
                  <c:v>0.40971758792889823</c:v>
                </c:pt>
                <c:pt idx="1508">
                  <c:v>0.4104879123797609</c:v>
                </c:pt>
                <c:pt idx="1509">
                  <c:v>0.41052111145539266</c:v>
                </c:pt>
                <c:pt idx="1510">
                  <c:v>0.41053934053010571</c:v>
                </c:pt>
                <c:pt idx="1511">
                  <c:v>0.41058525946034058</c:v>
                </c:pt>
                <c:pt idx="1512">
                  <c:v>0.41062116441791729</c:v>
                </c:pt>
                <c:pt idx="1513">
                  <c:v>0.41123634061609571</c:v>
                </c:pt>
                <c:pt idx="1514">
                  <c:v>0.41123634061609571</c:v>
                </c:pt>
                <c:pt idx="1515">
                  <c:v>0.41123634061609571</c:v>
                </c:pt>
                <c:pt idx="1516">
                  <c:v>0.41123634061610853</c:v>
                </c:pt>
                <c:pt idx="1517">
                  <c:v>0.41123634061610853</c:v>
                </c:pt>
                <c:pt idx="1518">
                  <c:v>0.41123634061611264</c:v>
                </c:pt>
                <c:pt idx="1519">
                  <c:v>0.41123634061611264</c:v>
                </c:pt>
                <c:pt idx="1520">
                  <c:v>0.41123634061612957</c:v>
                </c:pt>
                <c:pt idx="1521">
                  <c:v>0.41123634061612957</c:v>
                </c:pt>
                <c:pt idx="1522">
                  <c:v>0.41123634061612957</c:v>
                </c:pt>
                <c:pt idx="1523">
                  <c:v>0.41123634061612957</c:v>
                </c:pt>
                <c:pt idx="1524">
                  <c:v>0.41123634061612957</c:v>
                </c:pt>
                <c:pt idx="1525">
                  <c:v>0.41123634061612957</c:v>
                </c:pt>
                <c:pt idx="1526">
                  <c:v>0.41136509104964214</c:v>
                </c:pt>
                <c:pt idx="1527">
                  <c:v>0.41150969420070349</c:v>
                </c:pt>
                <c:pt idx="1528">
                  <c:v>0.41154708168891313</c:v>
                </c:pt>
                <c:pt idx="1529">
                  <c:v>0.41183572578249811</c:v>
                </c:pt>
                <c:pt idx="1530">
                  <c:v>0.41185461662915879</c:v>
                </c:pt>
                <c:pt idx="1531">
                  <c:v>0.41201323111887145</c:v>
                </c:pt>
                <c:pt idx="1532">
                  <c:v>0.41204491612444949</c:v>
                </c:pt>
                <c:pt idx="1533">
                  <c:v>0.41205741977493493</c:v>
                </c:pt>
                <c:pt idx="1534">
                  <c:v>0.41219073746026624</c:v>
                </c:pt>
                <c:pt idx="1535">
                  <c:v>0.41233346518745356</c:v>
                </c:pt>
                <c:pt idx="1536">
                  <c:v>0.41236687186037346</c:v>
                </c:pt>
                <c:pt idx="1537">
                  <c:v>0.41251259699397225</c:v>
                </c:pt>
                <c:pt idx="1538">
                  <c:v>0.4125595128236737</c:v>
                </c:pt>
                <c:pt idx="1539">
                  <c:v>0.41267043569680201</c:v>
                </c:pt>
                <c:pt idx="1540">
                  <c:v>0.41295370905553641</c:v>
                </c:pt>
                <c:pt idx="1541">
                  <c:v>0.41319482791417567</c:v>
                </c:pt>
                <c:pt idx="1542">
                  <c:v>0.413587741709743</c:v>
                </c:pt>
                <c:pt idx="1543">
                  <c:v>0.41370409796591118</c:v>
                </c:pt>
                <c:pt idx="1544">
                  <c:v>0.41414956313406681</c:v>
                </c:pt>
                <c:pt idx="1545">
                  <c:v>0.4144555496621245</c:v>
                </c:pt>
                <c:pt idx="1546">
                  <c:v>0.41453165266602138</c:v>
                </c:pt>
                <c:pt idx="1547">
                  <c:v>0.41454384849921733</c:v>
                </c:pt>
                <c:pt idx="1548">
                  <c:v>0.41533587753844059</c:v>
                </c:pt>
                <c:pt idx="1549">
                  <c:v>0.41551086160352912</c:v>
                </c:pt>
                <c:pt idx="1550">
                  <c:v>0.41621404419118962</c:v>
                </c:pt>
                <c:pt idx="1551">
                  <c:v>0.41672608963789859</c:v>
                </c:pt>
                <c:pt idx="1552">
                  <c:v>0.41679483181885879</c:v>
                </c:pt>
                <c:pt idx="1553">
                  <c:v>0.41742420910958089</c:v>
                </c:pt>
                <c:pt idx="1554">
                  <c:v>0.41878149157012595</c:v>
                </c:pt>
                <c:pt idx="1555">
                  <c:v>0.41937382031646153</c:v>
                </c:pt>
                <c:pt idx="1556">
                  <c:v>0.41937472438482293</c:v>
                </c:pt>
                <c:pt idx="1557">
                  <c:v>0.41952035103881702</c:v>
                </c:pt>
                <c:pt idx="1558">
                  <c:v>0.41959568166675526</c:v>
                </c:pt>
                <c:pt idx="1559">
                  <c:v>0.41967387737620865</c:v>
                </c:pt>
                <c:pt idx="1560">
                  <c:v>0.42009038383908742</c:v>
                </c:pt>
                <c:pt idx="1561">
                  <c:v>0.42022404498337146</c:v>
                </c:pt>
                <c:pt idx="1562">
                  <c:v>0.42037065126714113</c:v>
                </c:pt>
                <c:pt idx="1563">
                  <c:v>0.42112429540645313</c:v>
                </c:pt>
                <c:pt idx="1564">
                  <c:v>0.42129436454326635</c:v>
                </c:pt>
                <c:pt idx="1565">
                  <c:v>0.42136647248220571</c:v>
                </c:pt>
                <c:pt idx="1566">
                  <c:v>0.42148322064607696</c:v>
                </c:pt>
                <c:pt idx="1567">
                  <c:v>0.42170376629786821</c:v>
                </c:pt>
                <c:pt idx="1568">
                  <c:v>0.42203220091530369</c:v>
                </c:pt>
                <c:pt idx="1569">
                  <c:v>0.42207686862517113</c:v>
                </c:pt>
                <c:pt idx="1570">
                  <c:v>0.42230450077016451</c:v>
                </c:pt>
                <c:pt idx="1571">
                  <c:v>0.42260811365968182</c:v>
                </c:pt>
                <c:pt idx="1572">
                  <c:v>0.42281785592878607</c:v>
                </c:pt>
                <c:pt idx="1573">
                  <c:v>0.42285937358820724</c:v>
                </c:pt>
                <c:pt idx="1574">
                  <c:v>0.42297571303568227</c:v>
                </c:pt>
                <c:pt idx="1575">
                  <c:v>0.42320377216087079</c:v>
                </c:pt>
                <c:pt idx="1576">
                  <c:v>0.42321517314717005</c:v>
                </c:pt>
                <c:pt idx="1577">
                  <c:v>0.42345784485479321</c:v>
                </c:pt>
                <c:pt idx="1578">
                  <c:v>0.423516781066541</c:v>
                </c:pt>
                <c:pt idx="1579">
                  <c:v>0.4236964010255953</c:v>
                </c:pt>
                <c:pt idx="1580">
                  <c:v>0.42379796750079674</c:v>
                </c:pt>
                <c:pt idx="1581">
                  <c:v>0.42408195279476529</c:v>
                </c:pt>
                <c:pt idx="1582">
                  <c:v>0.42410041266416504</c:v>
                </c:pt>
                <c:pt idx="1583">
                  <c:v>0.42428157380835502</c:v>
                </c:pt>
                <c:pt idx="1584">
                  <c:v>0.42428993428881073</c:v>
                </c:pt>
                <c:pt idx="1585">
                  <c:v>0.42491287276070122</c:v>
                </c:pt>
                <c:pt idx="1586">
                  <c:v>0.42498190296918531</c:v>
                </c:pt>
                <c:pt idx="1587">
                  <c:v>0.42507326500369325</c:v>
                </c:pt>
                <c:pt idx="1588">
                  <c:v>0.42532228288237595</c:v>
                </c:pt>
                <c:pt idx="1589">
                  <c:v>0.42593202505042266</c:v>
                </c:pt>
                <c:pt idx="1590">
                  <c:v>0.42661953506167122</c:v>
                </c:pt>
                <c:pt idx="1591">
                  <c:v>0.42672499737948655</c:v>
                </c:pt>
                <c:pt idx="1592">
                  <c:v>0.42691551806841233</c:v>
                </c:pt>
                <c:pt idx="1593">
                  <c:v>0.42757151350127642</c:v>
                </c:pt>
                <c:pt idx="1594">
                  <c:v>0.42771863699058149</c:v>
                </c:pt>
                <c:pt idx="1595">
                  <c:v>0.42829096478451373</c:v>
                </c:pt>
                <c:pt idx="1596">
                  <c:v>0.42872552342017212</c:v>
                </c:pt>
                <c:pt idx="1597">
                  <c:v>0.42915314548055217</c:v>
                </c:pt>
                <c:pt idx="1598">
                  <c:v>0.4291722049755472</c:v>
                </c:pt>
                <c:pt idx="1599">
                  <c:v>0.42951131967977052</c:v>
                </c:pt>
                <c:pt idx="1600">
                  <c:v>0.42979572163321667</c:v>
                </c:pt>
                <c:pt idx="1601">
                  <c:v>0.4299107481502813</c:v>
                </c:pt>
                <c:pt idx="1602">
                  <c:v>0.4299900780674718</c:v>
                </c:pt>
                <c:pt idx="1603">
                  <c:v>0.43017046307928747</c:v>
                </c:pt>
                <c:pt idx="1604">
                  <c:v>0.43034719895832441</c:v>
                </c:pt>
                <c:pt idx="1605">
                  <c:v>0.43085421216405062</c:v>
                </c:pt>
                <c:pt idx="1606">
                  <c:v>0.4309409322694393</c:v>
                </c:pt>
                <c:pt idx="1607">
                  <c:v>0.43103799926018255</c:v>
                </c:pt>
                <c:pt idx="1608">
                  <c:v>0.43115596268376377</c:v>
                </c:pt>
                <c:pt idx="1609">
                  <c:v>0.4313753804364644</c:v>
                </c:pt>
                <c:pt idx="1610">
                  <c:v>0.43139152490962995</c:v>
                </c:pt>
                <c:pt idx="1611">
                  <c:v>0.431407036462638</c:v>
                </c:pt>
                <c:pt idx="1612">
                  <c:v>0.4314165796677486</c:v>
                </c:pt>
                <c:pt idx="1613">
                  <c:v>0.43147978635111295</c:v>
                </c:pt>
                <c:pt idx="1614">
                  <c:v>0.43173078898943101</c:v>
                </c:pt>
                <c:pt idx="1615">
                  <c:v>0.43179596686368604</c:v>
                </c:pt>
                <c:pt idx="1616">
                  <c:v>0.43190389178447708</c:v>
                </c:pt>
                <c:pt idx="1617">
                  <c:v>0.4319110954319787</c:v>
                </c:pt>
                <c:pt idx="1618">
                  <c:v>0.43268384581098523</c:v>
                </c:pt>
                <c:pt idx="1619">
                  <c:v>0.43292705711888263</c:v>
                </c:pt>
                <c:pt idx="1620">
                  <c:v>0.43356945653655066</c:v>
                </c:pt>
                <c:pt idx="1621">
                  <c:v>0.43415511889088632</c:v>
                </c:pt>
                <c:pt idx="1622">
                  <c:v>0.43452685732898022</c:v>
                </c:pt>
                <c:pt idx="1623">
                  <c:v>0.43478973514781866</c:v>
                </c:pt>
                <c:pt idx="1624">
                  <c:v>0.43510708521994135</c:v>
                </c:pt>
                <c:pt idx="1625">
                  <c:v>0.43514222211444104</c:v>
                </c:pt>
                <c:pt idx="1626">
                  <c:v>0.43541247886223133</c:v>
                </c:pt>
                <c:pt idx="1627">
                  <c:v>0.43562344680106668</c:v>
                </c:pt>
                <c:pt idx="1628">
                  <c:v>0.43608467393089967</c:v>
                </c:pt>
                <c:pt idx="1629">
                  <c:v>0.43624423779629129</c:v>
                </c:pt>
                <c:pt idx="1630">
                  <c:v>0.43669523411721145</c:v>
                </c:pt>
                <c:pt idx="1631">
                  <c:v>0.43669523411721145</c:v>
                </c:pt>
                <c:pt idx="1632">
                  <c:v>0.43669523411721145</c:v>
                </c:pt>
                <c:pt idx="1633">
                  <c:v>0.43669523411721145</c:v>
                </c:pt>
                <c:pt idx="1634">
                  <c:v>0.43701837435817958</c:v>
                </c:pt>
                <c:pt idx="1635">
                  <c:v>0.43716479892104365</c:v>
                </c:pt>
                <c:pt idx="1636">
                  <c:v>0.43738787039292348</c:v>
                </c:pt>
                <c:pt idx="1637">
                  <c:v>0.43740699705628416</c:v>
                </c:pt>
                <c:pt idx="1638">
                  <c:v>0.43755319375519053</c:v>
                </c:pt>
                <c:pt idx="1639">
                  <c:v>0.43755995364400518</c:v>
                </c:pt>
                <c:pt idx="1640">
                  <c:v>0.43761232800323979</c:v>
                </c:pt>
                <c:pt idx="1641">
                  <c:v>0.43785437263668114</c:v>
                </c:pt>
                <c:pt idx="1642">
                  <c:v>0.43803270035738173</c:v>
                </c:pt>
                <c:pt idx="1643">
                  <c:v>0.43822773413874933</c:v>
                </c:pt>
                <c:pt idx="1644">
                  <c:v>0.43851970534758106</c:v>
                </c:pt>
                <c:pt idx="1645">
                  <c:v>0.43857847986376114</c:v>
                </c:pt>
                <c:pt idx="1646">
                  <c:v>0.4387637838500672</c:v>
                </c:pt>
                <c:pt idx="1647">
                  <c:v>0.43900604499820289</c:v>
                </c:pt>
                <c:pt idx="1648">
                  <c:v>0.43902871193413351</c:v>
                </c:pt>
                <c:pt idx="1649">
                  <c:v>0.43918856080181762</c:v>
                </c:pt>
                <c:pt idx="1650">
                  <c:v>0.43927927260835625</c:v>
                </c:pt>
                <c:pt idx="1651">
                  <c:v>0.43971071520305782</c:v>
                </c:pt>
                <c:pt idx="1652">
                  <c:v>0.44003982002145037</c:v>
                </c:pt>
                <c:pt idx="1653">
                  <c:v>0.44062677888894652</c:v>
                </c:pt>
                <c:pt idx="1654">
                  <c:v>0.44066535536844204</c:v>
                </c:pt>
                <c:pt idx="1655">
                  <c:v>0.44068631278827985</c:v>
                </c:pt>
                <c:pt idx="1656">
                  <c:v>0.44093068189940876</c:v>
                </c:pt>
                <c:pt idx="1657">
                  <c:v>0.4416478471502247</c:v>
                </c:pt>
                <c:pt idx="1658">
                  <c:v>0.44166634817661643</c:v>
                </c:pt>
                <c:pt idx="1659">
                  <c:v>0.44170124787218412</c:v>
                </c:pt>
                <c:pt idx="1660">
                  <c:v>0.44171295184625481</c:v>
                </c:pt>
                <c:pt idx="1661">
                  <c:v>0.44174939191123697</c:v>
                </c:pt>
                <c:pt idx="1662">
                  <c:v>0.44192646250531942</c:v>
                </c:pt>
                <c:pt idx="1663">
                  <c:v>0.44226644063856052</c:v>
                </c:pt>
                <c:pt idx="1664">
                  <c:v>0.44226644063856052</c:v>
                </c:pt>
                <c:pt idx="1665">
                  <c:v>0.44233726214015306</c:v>
                </c:pt>
                <c:pt idx="1666">
                  <c:v>0.44237369485367728</c:v>
                </c:pt>
                <c:pt idx="1667">
                  <c:v>0.44237369485367728</c:v>
                </c:pt>
                <c:pt idx="1668">
                  <c:v>0.44237369485367728</c:v>
                </c:pt>
                <c:pt idx="1669">
                  <c:v>0.44237369485369021</c:v>
                </c:pt>
                <c:pt idx="1670">
                  <c:v>0.44237369485369021</c:v>
                </c:pt>
                <c:pt idx="1671">
                  <c:v>0.44237369485369443</c:v>
                </c:pt>
                <c:pt idx="1672">
                  <c:v>0.44237369485369443</c:v>
                </c:pt>
                <c:pt idx="1673">
                  <c:v>0.44237369485371159</c:v>
                </c:pt>
                <c:pt idx="1674">
                  <c:v>0.44237369485371159</c:v>
                </c:pt>
                <c:pt idx="1675">
                  <c:v>0.44237369485371159</c:v>
                </c:pt>
                <c:pt idx="1676">
                  <c:v>0.44237369485371159</c:v>
                </c:pt>
                <c:pt idx="1677">
                  <c:v>0.44249884515841975</c:v>
                </c:pt>
                <c:pt idx="1678">
                  <c:v>0.44251406493959117</c:v>
                </c:pt>
                <c:pt idx="1679">
                  <c:v>0.44293381680824828</c:v>
                </c:pt>
                <c:pt idx="1680">
                  <c:v>0.44301669361039359</c:v>
                </c:pt>
                <c:pt idx="1681">
                  <c:v>0.44304347786784992</c:v>
                </c:pt>
                <c:pt idx="1682">
                  <c:v>0.44316199928386779</c:v>
                </c:pt>
                <c:pt idx="1683">
                  <c:v>0.44319414714709765</c:v>
                </c:pt>
                <c:pt idx="1684">
                  <c:v>0.44475925913642178</c:v>
                </c:pt>
                <c:pt idx="1685">
                  <c:v>0.44512262301209404</c:v>
                </c:pt>
                <c:pt idx="1686">
                  <c:v>0.44526931895984606</c:v>
                </c:pt>
                <c:pt idx="1687">
                  <c:v>0.44527079992520613</c:v>
                </c:pt>
                <c:pt idx="1688">
                  <c:v>0.44527916855867711</c:v>
                </c:pt>
                <c:pt idx="1689">
                  <c:v>0.44542604714124029</c:v>
                </c:pt>
                <c:pt idx="1690">
                  <c:v>0.44560918021133272</c:v>
                </c:pt>
                <c:pt idx="1691">
                  <c:v>0.44572893001800845</c:v>
                </c:pt>
                <c:pt idx="1692">
                  <c:v>0.44584720211304557</c:v>
                </c:pt>
                <c:pt idx="1693">
                  <c:v>0.44587495679624339</c:v>
                </c:pt>
                <c:pt idx="1694">
                  <c:v>0.44670946981727155</c:v>
                </c:pt>
                <c:pt idx="1695">
                  <c:v>0.44689252585246475</c:v>
                </c:pt>
                <c:pt idx="1696">
                  <c:v>0.44713734987922643</c:v>
                </c:pt>
                <c:pt idx="1697">
                  <c:v>0.44736915812249672</c:v>
                </c:pt>
                <c:pt idx="1698">
                  <c:v>0.44737086723954583</c:v>
                </c:pt>
                <c:pt idx="1699">
                  <c:v>0.44781030344920503</c:v>
                </c:pt>
                <c:pt idx="1700">
                  <c:v>0.44828492705538719</c:v>
                </c:pt>
                <c:pt idx="1701">
                  <c:v>0.44878015975441754</c:v>
                </c:pt>
                <c:pt idx="1702">
                  <c:v>0.44899440764655735</c:v>
                </c:pt>
                <c:pt idx="1703">
                  <c:v>0.44900592945515738</c:v>
                </c:pt>
                <c:pt idx="1704">
                  <c:v>0.44931072569328045</c:v>
                </c:pt>
                <c:pt idx="1705">
                  <c:v>0.44949223712190756</c:v>
                </c:pt>
                <c:pt idx="1706">
                  <c:v>0.4499043885043354</c:v>
                </c:pt>
                <c:pt idx="1707">
                  <c:v>0.45008353418966623</c:v>
                </c:pt>
                <c:pt idx="1708">
                  <c:v>0.45040736678276483</c:v>
                </c:pt>
                <c:pt idx="1709">
                  <c:v>0.45044678779260089</c:v>
                </c:pt>
                <c:pt idx="1710">
                  <c:v>0.45062545519876407</c:v>
                </c:pt>
                <c:pt idx="1711">
                  <c:v>0.45072137530002143</c:v>
                </c:pt>
                <c:pt idx="1712">
                  <c:v>0.4507758542010471</c:v>
                </c:pt>
                <c:pt idx="1713">
                  <c:v>0.45079111678662509</c:v>
                </c:pt>
                <c:pt idx="1714">
                  <c:v>0.45175094705347196</c:v>
                </c:pt>
                <c:pt idx="1715">
                  <c:v>0.45256984743464979</c:v>
                </c:pt>
                <c:pt idx="1716">
                  <c:v>0.45263670271188189</c:v>
                </c:pt>
                <c:pt idx="1717">
                  <c:v>0.45270897028423751</c:v>
                </c:pt>
                <c:pt idx="1718">
                  <c:v>0.45276109771969864</c:v>
                </c:pt>
                <c:pt idx="1719">
                  <c:v>0.45329235476913432</c:v>
                </c:pt>
                <c:pt idx="1720">
                  <c:v>0.45340682930213316</c:v>
                </c:pt>
                <c:pt idx="1721">
                  <c:v>0.45345298531609013</c:v>
                </c:pt>
                <c:pt idx="1722">
                  <c:v>0.45355540176413517</c:v>
                </c:pt>
                <c:pt idx="1723">
                  <c:v>0.45413333152953428</c:v>
                </c:pt>
                <c:pt idx="1724">
                  <c:v>0.45427225300746421</c:v>
                </c:pt>
                <c:pt idx="1725">
                  <c:v>0.45500384708553643</c:v>
                </c:pt>
                <c:pt idx="1726">
                  <c:v>0.45502308941748337</c:v>
                </c:pt>
                <c:pt idx="1727">
                  <c:v>0.45536544700736697</c:v>
                </c:pt>
                <c:pt idx="1728">
                  <c:v>0.45539203055605304</c:v>
                </c:pt>
                <c:pt idx="1729">
                  <c:v>0.45541071420045692</c:v>
                </c:pt>
                <c:pt idx="1730">
                  <c:v>0.45554483663898027</c:v>
                </c:pt>
                <c:pt idx="1731">
                  <c:v>0.45566094971130711</c:v>
                </c:pt>
                <c:pt idx="1732">
                  <c:v>0.45574102769669572</c:v>
                </c:pt>
                <c:pt idx="1733">
                  <c:v>0.45610150311570896</c:v>
                </c:pt>
                <c:pt idx="1734">
                  <c:v>0.45664724077985341</c:v>
                </c:pt>
                <c:pt idx="1735">
                  <c:v>0.45687403551223804</c:v>
                </c:pt>
                <c:pt idx="1736">
                  <c:v>0.45718155145889394</c:v>
                </c:pt>
                <c:pt idx="1737">
                  <c:v>0.45756366047191804</c:v>
                </c:pt>
                <c:pt idx="1738">
                  <c:v>0.45760566272335751</c:v>
                </c:pt>
                <c:pt idx="1739">
                  <c:v>0.45778761817739416</c:v>
                </c:pt>
                <c:pt idx="1740">
                  <c:v>0.45785911017857961</c:v>
                </c:pt>
                <c:pt idx="1741">
                  <c:v>0.45795971853497974</c:v>
                </c:pt>
                <c:pt idx="1742">
                  <c:v>0.45856737391698271</c:v>
                </c:pt>
                <c:pt idx="1743">
                  <c:v>0.45870495988207594</c:v>
                </c:pt>
                <c:pt idx="1744">
                  <c:v>0.45874210442902763</c:v>
                </c:pt>
                <c:pt idx="1745">
                  <c:v>0.45946088972508303</c:v>
                </c:pt>
                <c:pt idx="1746">
                  <c:v>0.46005170740747026</c:v>
                </c:pt>
                <c:pt idx="1747">
                  <c:v>0.46061372373342119</c:v>
                </c:pt>
                <c:pt idx="1748">
                  <c:v>0.46069184489411508</c:v>
                </c:pt>
                <c:pt idx="1749">
                  <c:v>0.46101193058929746</c:v>
                </c:pt>
                <c:pt idx="1750">
                  <c:v>0.46104736933173551</c:v>
                </c:pt>
                <c:pt idx="1751">
                  <c:v>0.4612812153287808</c:v>
                </c:pt>
                <c:pt idx="1752">
                  <c:v>0.46192415839442635</c:v>
                </c:pt>
                <c:pt idx="1753">
                  <c:v>0.46213379755479528</c:v>
                </c:pt>
                <c:pt idx="1754">
                  <c:v>0.46254668073187649</c:v>
                </c:pt>
                <c:pt idx="1755">
                  <c:v>0.46276843608019852</c:v>
                </c:pt>
                <c:pt idx="1756">
                  <c:v>0.46278475216230297</c:v>
                </c:pt>
                <c:pt idx="1757">
                  <c:v>0.4628004285464411</c:v>
                </c:pt>
                <c:pt idx="1758">
                  <c:v>0.46283141842772202</c:v>
                </c:pt>
                <c:pt idx="1759">
                  <c:v>0.46287395084484312</c:v>
                </c:pt>
                <c:pt idx="1760">
                  <c:v>0.46297904883298241</c:v>
                </c:pt>
                <c:pt idx="1761">
                  <c:v>0.46301363230584985</c:v>
                </c:pt>
                <c:pt idx="1762">
                  <c:v>0.46331187954165604</c:v>
                </c:pt>
                <c:pt idx="1763">
                  <c:v>0.46333116322441958</c:v>
                </c:pt>
                <c:pt idx="1764">
                  <c:v>0.46353817596369168</c:v>
                </c:pt>
                <c:pt idx="1765">
                  <c:v>0.46367425324797285</c:v>
                </c:pt>
                <c:pt idx="1766">
                  <c:v>0.46385402418590838</c:v>
                </c:pt>
                <c:pt idx="1767">
                  <c:v>0.46405063031305271</c:v>
                </c:pt>
                <c:pt idx="1768">
                  <c:v>0.46445290072203133</c:v>
                </c:pt>
                <c:pt idx="1769">
                  <c:v>0.4646989320899978</c:v>
                </c:pt>
                <c:pt idx="1770">
                  <c:v>0.46476036558313194</c:v>
                </c:pt>
                <c:pt idx="1771">
                  <c:v>0.46521851247405749</c:v>
                </c:pt>
                <c:pt idx="1772">
                  <c:v>0.46536749260197235</c:v>
                </c:pt>
                <c:pt idx="1773">
                  <c:v>0.46598501539500253</c:v>
                </c:pt>
                <c:pt idx="1774">
                  <c:v>0.46617306423278776</c:v>
                </c:pt>
                <c:pt idx="1775">
                  <c:v>0.4665765042895455</c:v>
                </c:pt>
                <c:pt idx="1776">
                  <c:v>0.46688273011178322</c:v>
                </c:pt>
                <c:pt idx="1777">
                  <c:v>0.46741750447851071</c:v>
                </c:pt>
                <c:pt idx="1778">
                  <c:v>0.46765911648355535</c:v>
                </c:pt>
                <c:pt idx="1779">
                  <c:v>0.46777797697147422</c:v>
                </c:pt>
                <c:pt idx="1780">
                  <c:v>0.46790052875406041</c:v>
                </c:pt>
                <c:pt idx="1781">
                  <c:v>0.46792587814510883</c:v>
                </c:pt>
                <c:pt idx="1782">
                  <c:v>0.46792587814510883</c:v>
                </c:pt>
                <c:pt idx="1783">
                  <c:v>0.46792587814510883</c:v>
                </c:pt>
                <c:pt idx="1784">
                  <c:v>0.46792587814510883</c:v>
                </c:pt>
                <c:pt idx="1785">
                  <c:v>0.46829986003281032</c:v>
                </c:pt>
                <c:pt idx="1786">
                  <c:v>0.46836991609847661</c:v>
                </c:pt>
                <c:pt idx="1787">
                  <c:v>0.46846263377981701</c:v>
                </c:pt>
                <c:pt idx="1788">
                  <c:v>0.46898426893145778</c:v>
                </c:pt>
                <c:pt idx="1789">
                  <c:v>0.46901124782648212</c:v>
                </c:pt>
                <c:pt idx="1790">
                  <c:v>0.46901485872288767</c:v>
                </c:pt>
                <c:pt idx="1791">
                  <c:v>0.46975691444237194</c:v>
                </c:pt>
                <c:pt idx="1792">
                  <c:v>0.47047428844696021</c:v>
                </c:pt>
                <c:pt idx="1793">
                  <c:v>0.47060483450983909</c:v>
                </c:pt>
                <c:pt idx="1794">
                  <c:v>0.47099703258047437</c:v>
                </c:pt>
                <c:pt idx="1795">
                  <c:v>0.47114622972655623</c:v>
                </c:pt>
                <c:pt idx="1796">
                  <c:v>0.47115465587117356</c:v>
                </c:pt>
                <c:pt idx="1797">
                  <c:v>0.47118530430802763</c:v>
                </c:pt>
                <c:pt idx="1798">
                  <c:v>0.47141065152944617</c:v>
                </c:pt>
                <c:pt idx="1799">
                  <c:v>0.4717265658757418</c:v>
                </c:pt>
                <c:pt idx="1800">
                  <c:v>0.47186262693435016</c:v>
                </c:pt>
                <c:pt idx="1801">
                  <c:v>0.4721093450624585</c:v>
                </c:pt>
                <c:pt idx="1802">
                  <c:v>0.47214838024623595</c:v>
                </c:pt>
                <c:pt idx="1803">
                  <c:v>0.47277888316055749</c:v>
                </c:pt>
                <c:pt idx="1804">
                  <c:v>0.47302531890780275</c:v>
                </c:pt>
                <c:pt idx="1805">
                  <c:v>0.47309687744898365</c:v>
                </c:pt>
                <c:pt idx="1806">
                  <c:v>0.47313936069505447</c:v>
                </c:pt>
                <c:pt idx="1807">
                  <c:v>0.47315801968971971</c:v>
                </c:pt>
                <c:pt idx="1808">
                  <c:v>0.47324177162536052</c:v>
                </c:pt>
                <c:pt idx="1809">
                  <c:v>0.4733685107848894</c:v>
                </c:pt>
                <c:pt idx="1810">
                  <c:v>0.47376319829144731</c:v>
                </c:pt>
                <c:pt idx="1811">
                  <c:v>0.47376319829147012</c:v>
                </c:pt>
                <c:pt idx="1812">
                  <c:v>0.47376319829147012</c:v>
                </c:pt>
                <c:pt idx="1813">
                  <c:v>0.47381080586124819</c:v>
                </c:pt>
                <c:pt idx="1814">
                  <c:v>0.47387135385394019</c:v>
                </c:pt>
                <c:pt idx="1815">
                  <c:v>0.47387135385394019</c:v>
                </c:pt>
                <c:pt idx="1816">
                  <c:v>0.47387135385394019</c:v>
                </c:pt>
                <c:pt idx="1817">
                  <c:v>0.47387135385395418</c:v>
                </c:pt>
                <c:pt idx="1818">
                  <c:v>0.47387135385395862</c:v>
                </c:pt>
                <c:pt idx="1819">
                  <c:v>0.47387135385395862</c:v>
                </c:pt>
                <c:pt idx="1820">
                  <c:v>0.47387135385397705</c:v>
                </c:pt>
                <c:pt idx="1821">
                  <c:v>0.47387135385397705</c:v>
                </c:pt>
                <c:pt idx="1822">
                  <c:v>0.47387135385397705</c:v>
                </c:pt>
                <c:pt idx="1823">
                  <c:v>0.47387135385397705</c:v>
                </c:pt>
                <c:pt idx="1824">
                  <c:v>0.47466621147606497</c:v>
                </c:pt>
                <c:pt idx="1825">
                  <c:v>0.47469862391086792</c:v>
                </c:pt>
                <c:pt idx="1826">
                  <c:v>0.47478685791977066</c:v>
                </c:pt>
                <c:pt idx="1827">
                  <c:v>0.47490587191448463</c:v>
                </c:pt>
                <c:pt idx="1828">
                  <c:v>0.47521256625832514</c:v>
                </c:pt>
                <c:pt idx="1829">
                  <c:v>0.47539520072120123</c:v>
                </c:pt>
                <c:pt idx="1830">
                  <c:v>0.47563114320590194</c:v>
                </c:pt>
                <c:pt idx="1831">
                  <c:v>0.47599011832865007</c:v>
                </c:pt>
                <c:pt idx="1832">
                  <c:v>0.47616816665073958</c:v>
                </c:pt>
                <c:pt idx="1833">
                  <c:v>0.47642410808555413</c:v>
                </c:pt>
                <c:pt idx="1834">
                  <c:v>0.47663179997726907</c:v>
                </c:pt>
                <c:pt idx="1835">
                  <c:v>0.47675981281512059</c:v>
                </c:pt>
                <c:pt idx="1836">
                  <c:v>0.47677522705739217</c:v>
                </c:pt>
                <c:pt idx="1837">
                  <c:v>0.47681016235336104</c:v>
                </c:pt>
                <c:pt idx="1838">
                  <c:v>0.47713293342468938</c:v>
                </c:pt>
                <c:pt idx="1839">
                  <c:v>0.47714539630174174</c:v>
                </c:pt>
                <c:pt idx="1840">
                  <c:v>0.47747659482980626</c:v>
                </c:pt>
                <c:pt idx="1841">
                  <c:v>0.47766742867463713</c:v>
                </c:pt>
                <c:pt idx="1842">
                  <c:v>0.47824161370431639</c:v>
                </c:pt>
                <c:pt idx="1843">
                  <c:v>0.47863093019944014</c:v>
                </c:pt>
                <c:pt idx="1844">
                  <c:v>0.47866648795985511</c:v>
                </c:pt>
                <c:pt idx="1845">
                  <c:v>0.4793326841241986</c:v>
                </c:pt>
                <c:pt idx="1846">
                  <c:v>0.47948207539244736</c:v>
                </c:pt>
                <c:pt idx="1847">
                  <c:v>0.47972834953263921</c:v>
                </c:pt>
                <c:pt idx="1848">
                  <c:v>0.48017140991196561</c:v>
                </c:pt>
                <c:pt idx="1849">
                  <c:v>0.48029163334725161</c:v>
                </c:pt>
                <c:pt idx="1850">
                  <c:v>0.48045317405699034</c:v>
                </c:pt>
                <c:pt idx="1851">
                  <c:v>0.48093831191117609</c:v>
                </c:pt>
                <c:pt idx="1852">
                  <c:v>0.48095765541136004</c:v>
                </c:pt>
                <c:pt idx="1853">
                  <c:v>0.48141007343383624</c:v>
                </c:pt>
                <c:pt idx="1854">
                  <c:v>0.48159039539628146</c:v>
                </c:pt>
                <c:pt idx="1855">
                  <c:v>0.48170710908690095</c:v>
                </c:pt>
                <c:pt idx="1856">
                  <c:v>0.48178759998735438</c:v>
                </c:pt>
                <c:pt idx="1857">
                  <c:v>0.48214992098090759</c:v>
                </c:pt>
                <c:pt idx="1858">
                  <c:v>0.48218547535381301</c:v>
                </c:pt>
                <c:pt idx="1859">
                  <c:v>0.48285065796550813</c:v>
                </c:pt>
                <c:pt idx="1860">
                  <c:v>0.48312707710374703</c:v>
                </c:pt>
                <c:pt idx="1861">
                  <c:v>0.48359432937456076</c:v>
                </c:pt>
                <c:pt idx="1862">
                  <c:v>0.48361934314319366</c:v>
                </c:pt>
                <c:pt idx="1863">
                  <c:v>0.48366154884259543</c:v>
                </c:pt>
                <c:pt idx="1864">
                  <c:v>0.48373608266455281</c:v>
                </c:pt>
                <c:pt idx="1865">
                  <c:v>0.48380791733148487</c:v>
                </c:pt>
                <c:pt idx="1866">
                  <c:v>0.48414255795221461</c:v>
                </c:pt>
                <c:pt idx="1867">
                  <c:v>0.48420086338510399</c:v>
                </c:pt>
                <c:pt idx="1868">
                  <c:v>0.48423612199948579</c:v>
                </c:pt>
                <c:pt idx="1869">
                  <c:v>0.48451953020627481</c:v>
                </c:pt>
                <c:pt idx="1870">
                  <c:v>0.48476606664110106</c:v>
                </c:pt>
                <c:pt idx="1871">
                  <c:v>0.48552547015193304</c:v>
                </c:pt>
                <c:pt idx="1872">
                  <c:v>0.48574712782776175</c:v>
                </c:pt>
                <c:pt idx="1873">
                  <c:v>0.48607084448578275</c:v>
                </c:pt>
                <c:pt idx="1874">
                  <c:v>0.48611893681516039</c:v>
                </c:pt>
                <c:pt idx="1875">
                  <c:v>0.4864849121464605</c:v>
                </c:pt>
                <c:pt idx="1876">
                  <c:v>0.48662650472711683</c:v>
                </c:pt>
                <c:pt idx="1877">
                  <c:v>0.48665355019774065</c:v>
                </c:pt>
                <c:pt idx="1878">
                  <c:v>0.48697501002960952</c:v>
                </c:pt>
                <c:pt idx="1879">
                  <c:v>0.48698180371620609</c:v>
                </c:pt>
                <c:pt idx="1880">
                  <c:v>0.4870005949710276</c:v>
                </c:pt>
                <c:pt idx="1881">
                  <c:v>0.48701059987209422</c:v>
                </c:pt>
                <c:pt idx="1882">
                  <c:v>0.48824408714104245</c:v>
                </c:pt>
                <c:pt idx="1883">
                  <c:v>0.48891033468163697</c:v>
                </c:pt>
                <c:pt idx="1884">
                  <c:v>0.48905854998779452</c:v>
                </c:pt>
                <c:pt idx="1885">
                  <c:v>0.4893036943517371</c:v>
                </c:pt>
                <c:pt idx="1886">
                  <c:v>0.48939268611101044</c:v>
                </c:pt>
                <c:pt idx="1887">
                  <c:v>0.48945526993576771</c:v>
                </c:pt>
                <c:pt idx="1888">
                  <c:v>0.48951150762583334</c:v>
                </c:pt>
                <c:pt idx="1889">
                  <c:v>0.48975646025395969</c:v>
                </c:pt>
                <c:pt idx="1890">
                  <c:v>0.48993691787283344</c:v>
                </c:pt>
                <c:pt idx="1891">
                  <c:v>0.49013426886416894</c:v>
                </c:pt>
                <c:pt idx="1892">
                  <c:v>0.49053804338690682</c:v>
                </c:pt>
                <c:pt idx="1893">
                  <c:v>0.49078498148581789</c:v>
                </c:pt>
                <c:pt idx="1894">
                  <c:v>0.49119808081907018</c:v>
                </c:pt>
                <c:pt idx="1895">
                  <c:v>0.49181346469911269</c:v>
                </c:pt>
                <c:pt idx="1896">
                  <c:v>0.49196727418405939</c:v>
                </c:pt>
                <c:pt idx="1897">
                  <c:v>0.49215596829748187</c:v>
                </c:pt>
                <c:pt idx="1898">
                  <c:v>0.4926691435922132</c:v>
                </c:pt>
                <c:pt idx="1899">
                  <c:v>0.49286801689556253</c:v>
                </c:pt>
                <c:pt idx="1900">
                  <c:v>0.49375529061104828</c:v>
                </c:pt>
                <c:pt idx="1901">
                  <c:v>0.4938745273878819</c:v>
                </c:pt>
                <c:pt idx="1902">
                  <c:v>0.49417252473486462</c:v>
                </c:pt>
                <c:pt idx="1903">
                  <c:v>0.49439523368135296</c:v>
                </c:pt>
                <c:pt idx="1904">
                  <c:v>0.49439803500108459</c:v>
                </c:pt>
                <c:pt idx="1905">
                  <c:v>0.49441161953633112</c:v>
                </c:pt>
                <c:pt idx="1906">
                  <c:v>0.49442736290743566</c:v>
                </c:pt>
                <c:pt idx="1907">
                  <c:v>0.49445292742759067</c:v>
                </c:pt>
                <c:pt idx="1908">
                  <c:v>0.49446830571605133</c:v>
                </c:pt>
                <c:pt idx="1909">
                  <c:v>0.49450119871659287</c:v>
                </c:pt>
                <c:pt idx="1910">
                  <c:v>0.49467950745997147</c:v>
                </c:pt>
                <c:pt idx="1911">
                  <c:v>0.49484123000515379</c:v>
                </c:pt>
                <c:pt idx="1912">
                  <c:v>0.49496442540931479</c:v>
                </c:pt>
                <c:pt idx="1913">
                  <c:v>0.49497612550290571</c:v>
                </c:pt>
                <c:pt idx="1914">
                  <c:v>0.49511156477690949</c:v>
                </c:pt>
                <c:pt idx="1915">
                  <c:v>0.49710288644712336</c:v>
                </c:pt>
                <c:pt idx="1916">
                  <c:v>0.49725247330250694</c:v>
                </c:pt>
                <c:pt idx="1917">
                  <c:v>0.49726092134696742</c:v>
                </c:pt>
                <c:pt idx="1918">
                  <c:v>0.49731665794955071</c:v>
                </c:pt>
                <c:pt idx="1919">
                  <c:v>0.49740918987107996</c:v>
                </c:pt>
                <c:pt idx="1920">
                  <c:v>0.4978342903778053</c:v>
                </c:pt>
                <c:pt idx="1921">
                  <c:v>0.49797069060003862</c:v>
                </c:pt>
                <c:pt idx="1922">
                  <c:v>0.49888915126455191</c:v>
                </c:pt>
                <c:pt idx="1923">
                  <c:v>0.49906202221444523</c:v>
                </c:pt>
                <c:pt idx="1924">
                  <c:v>0.49913615628224783</c:v>
                </c:pt>
                <c:pt idx="1925">
                  <c:v>0.49935529275308171</c:v>
                </c:pt>
                <c:pt idx="1926">
                  <c:v>0.49935529275308171</c:v>
                </c:pt>
                <c:pt idx="1927">
                  <c:v>0.49935529275308171</c:v>
                </c:pt>
                <c:pt idx="1928">
                  <c:v>0.49935529275308171</c:v>
                </c:pt>
                <c:pt idx="1929">
                  <c:v>0.49937173528103435</c:v>
                </c:pt>
                <c:pt idx="1930">
                  <c:v>0.49967791563781278</c:v>
                </c:pt>
                <c:pt idx="1931">
                  <c:v>0.49981500180410138</c:v>
                </c:pt>
                <c:pt idx="1932">
                  <c:v>0.50066446469917958</c:v>
                </c:pt>
                <c:pt idx="1933">
                  <c:v>0.50090147281605701</c:v>
                </c:pt>
                <c:pt idx="1934">
                  <c:v>0.50102072357904437</c:v>
                </c:pt>
                <c:pt idx="1935">
                  <c:v>0.5013280173046234</c:v>
                </c:pt>
                <c:pt idx="1936">
                  <c:v>0.50151100133027404</c:v>
                </c:pt>
                <c:pt idx="1937">
                  <c:v>0.50210701949326719</c:v>
                </c:pt>
                <c:pt idx="1938">
                  <c:v>0.50212809660481605</c:v>
                </c:pt>
                <c:pt idx="1939">
                  <c:v>0.50243338833551165</c:v>
                </c:pt>
                <c:pt idx="1940">
                  <c:v>0.50271442540057532</c:v>
                </c:pt>
                <c:pt idx="1941">
                  <c:v>0.50274982283010528</c:v>
                </c:pt>
                <c:pt idx="1942">
                  <c:v>0.50282009867476751</c:v>
                </c:pt>
                <c:pt idx="1943">
                  <c:v>0.50284100526398001</c:v>
                </c:pt>
                <c:pt idx="1944">
                  <c:v>0.50291310558358782</c:v>
                </c:pt>
                <c:pt idx="1945">
                  <c:v>0.50378711876763926</c:v>
                </c:pt>
                <c:pt idx="1946">
                  <c:v>0.50380648371164982</c:v>
                </c:pt>
                <c:pt idx="1947">
                  <c:v>0.50412262147324349</c:v>
                </c:pt>
                <c:pt idx="1948">
                  <c:v>0.50445461151087756</c:v>
                </c:pt>
                <c:pt idx="1949">
                  <c:v>0.50467923757253419</c:v>
                </c:pt>
                <c:pt idx="1950">
                  <c:v>0.50471006127760587</c:v>
                </c:pt>
                <c:pt idx="1951">
                  <c:v>0.50475201279832871</c:v>
                </c:pt>
                <c:pt idx="1952">
                  <c:v>0.5047571657233223</c:v>
                </c:pt>
                <c:pt idx="1953">
                  <c:v>0.5047939967378019</c:v>
                </c:pt>
                <c:pt idx="1954">
                  <c:v>0.50479974261766969</c:v>
                </c:pt>
                <c:pt idx="1955">
                  <c:v>0.5054249138215634</c:v>
                </c:pt>
                <c:pt idx="1956">
                  <c:v>0.50542491382158605</c:v>
                </c:pt>
                <c:pt idx="1957">
                  <c:v>0.50542491382158605</c:v>
                </c:pt>
                <c:pt idx="1958">
                  <c:v>0.50542491382158605</c:v>
                </c:pt>
                <c:pt idx="1959">
                  <c:v>0.50545468472981669</c:v>
                </c:pt>
                <c:pt idx="1960">
                  <c:v>0.50553329267984548</c:v>
                </c:pt>
                <c:pt idx="1961">
                  <c:v>0.50553329267984548</c:v>
                </c:pt>
                <c:pt idx="1962">
                  <c:v>0.50553329267984548</c:v>
                </c:pt>
                <c:pt idx="1963">
                  <c:v>0.50553329267986069</c:v>
                </c:pt>
                <c:pt idx="1964">
                  <c:v>0.50553329267986502</c:v>
                </c:pt>
                <c:pt idx="1965">
                  <c:v>0.50553329267986502</c:v>
                </c:pt>
                <c:pt idx="1966">
                  <c:v>0.50553329267988345</c:v>
                </c:pt>
                <c:pt idx="1967">
                  <c:v>0.50553329267988345</c:v>
                </c:pt>
                <c:pt idx="1968">
                  <c:v>0.50553329267988345</c:v>
                </c:pt>
                <c:pt idx="1969">
                  <c:v>0.50560426095954569</c:v>
                </c:pt>
                <c:pt idx="1970">
                  <c:v>0.50592004994043127</c:v>
                </c:pt>
                <c:pt idx="1971">
                  <c:v>0.50618602554149894</c:v>
                </c:pt>
                <c:pt idx="1972">
                  <c:v>0.5062083791113885</c:v>
                </c:pt>
                <c:pt idx="1973">
                  <c:v>0.50622134394582841</c:v>
                </c:pt>
                <c:pt idx="1974">
                  <c:v>0.50636219336453236</c:v>
                </c:pt>
                <c:pt idx="1975">
                  <c:v>0.50670938983809244</c:v>
                </c:pt>
                <c:pt idx="1976">
                  <c:v>0.50706210803011509</c:v>
                </c:pt>
                <c:pt idx="1977">
                  <c:v>0.50708147057507091</c:v>
                </c:pt>
                <c:pt idx="1978">
                  <c:v>0.5074259464430334</c:v>
                </c:pt>
                <c:pt idx="1979">
                  <c:v>0.50760643048943743</c:v>
                </c:pt>
                <c:pt idx="1980">
                  <c:v>0.50780380624115606</c:v>
                </c:pt>
                <c:pt idx="1981">
                  <c:v>0.50783161473244365</c:v>
                </c:pt>
                <c:pt idx="1982">
                  <c:v>0.50783429549114478</c:v>
                </c:pt>
                <c:pt idx="1983">
                  <c:v>0.50827479116926522</c:v>
                </c:pt>
                <c:pt idx="1984">
                  <c:v>0.50880050797177168</c:v>
                </c:pt>
                <c:pt idx="1985">
                  <c:v>0.50881298830849908</c:v>
                </c:pt>
                <c:pt idx="1986">
                  <c:v>0.50897603913170864</c:v>
                </c:pt>
                <c:pt idx="1987">
                  <c:v>0.50925263762465178</c:v>
                </c:pt>
                <c:pt idx="1988">
                  <c:v>0.50967906370257865</c:v>
                </c:pt>
                <c:pt idx="1989">
                  <c:v>0.5097451919601822</c:v>
                </c:pt>
                <c:pt idx="1990">
                  <c:v>0.50986199400537835</c:v>
                </c:pt>
                <c:pt idx="1991">
                  <c:v>0.50991062012422261</c:v>
                </c:pt>
                <c:pt idx="1992">
                  <c:v>0.50993386603223012</c:v>
                </c:pt>
                <c:pt idx="1993">
                  <c:v>0.51064580317686492</c:v>
                </c:pt>
                <c:pt idx="1994">
                  <c:v>0.51089243253883498</c:v>
                </c:pt>
                <c:pt idx="1995">
                  <c:v>0.51122062587428863</c:v>
                </c:pt>
                <c:pt idx="1996">
                  <c:v>0.51154371623900186</c:v>
                </c:pt>
                <c:pt idx="1997">
                  <c:v>0.51213729637453931</c:v>
                </c:pt>
                <c:pt idx="1998">
                  <c:v>0.51264491561216485</c:v>
                </c:pt>
                <c:pt idx="1999">
                  <c:v>0.51278029656320656</c:v>
                </c:pt>
                <c:pt idx="2000">
                  <c:v>0.51305576998323477</c:v>
                </c:pt>
                <c:pt idx="2001">
                  <c:v>0.51310176285600295</c:v>
                </c:pt>
                <c:pt idx="2002">
                  <c:v>0.51313735237001967</c:v>
                </c:pt>
                <c:pt idx="2003">
                  <c:v>0.51346985377962628</c:v>
                </c:pt>
                <c:pt idx="2004">
                  <c:v>0.51374926318624126</c:v>
                </c:pt>
                <c:pt idx="2005">
                  <c:v>0.51437753630571881</c:v>
                </c:pt>
                <c:pt idx="2006">
                  <c:v>0.5149284550737625</c:v>
                </c:pt>
                <c:pt idx="2007">
                  <c:v>0.51507662205101468</c:v>
                </c:pt>
                <c:pt idx="2008">
                  <c:v>0.51541063604503856</c:v>
                </c:pt>
                <c:pt idx="2009">
                  <c:v>0.5154299871642134</c:v>
                </c:pt>
                <c:pt idx="2010">
                  <c:v>0.51563771610709042</c:v>
                </c:pt>
                <c:pt idx="2011">
                  <c:v>0.51577425647095398</c:v>
                </c:pt>
                <c:pt idx="2012">
                  <c:v>0.51581505982981302</c:v>
                </c:pt>
                <c:pt idx="2013">
                  <c:v>0.51606293160890504</c:v>
                </c:pt>
                <c:pt idx="2014">
                  <c:v>0.51626018216849767</c:v>
                </c:pt>
                <c:pt idx="2015">
                  <c:v>0.51647027191407324</c:v>
                </c:pt>
                <c:pt idx="2016">
                  <c:v>0.51655543616272559</c:v>
                </c:pt>
                <c:pt idx="2017">
                  <c:v>0.51680222603746495</c:v>
                </c:pt>
                <c:pt idx="2018">
                  <c:v>0.51710494188014855</c:v>
                </c:pt>
                <c:pt idx="2019">
                  <c:v>0.51732334264067714</c:v>
                </c:pt>
                <c:pt idx="2020">
                  <c:v>0.5174193800662561</c:v>
                </c:pt>
                <c:pt idx="2021">
                  <c:v>0.51787413004811111</c:v>
                </c:pt>
                <c:pt idx="2022">
                  <c:v>0.51809194925119306</c:v>
                </c:pt>
                <c:pt idx="2023">
                  <c:v>0.51828048459565945</c:v>
                </c:pt>
                <c:pt idx="2024">
                  <c:v>0.5186535148371032</c:v>
                </c:pt>
                <c:pt idx="2025">
                  <c:v>0.51867229551183081</c:v>
                </c:pt>
                <c:pt idx="2026">
                  <c:v>0.51868492906492136</c:v>
                </c:pt>
                <c:pt idx="2027">
                  <c:v>0.51884343164478652</c:v>
                </c:pt>
                <c:pt idx="2028">
                  <c:v>0.51899188145329989</c:v>
                </c:pt>
                <c:pt idx="2029">
                  <c:v>0.51963926310560926</c:v>
                </c:pt>
                <c:pt idx="2030">
                  <c:v>0.51976997141272141</c:v>
                </c:pt>
                <c:pt idx="2031">
                  <c:v>0.51988907517985095</c:v>
                </c:pt>
                <c:pt idx="2032">
                  <c:v>0.51991493135430844</c:v>
                </c:pt>
                <c:pt idx="2033">
                  <c:v>0.52041197133539918</c:v>
                </c:pt>
                <c:pt idx="2034">
                  <c:v>0.52048215656656405</c:v>
                </c:pt>
                <c:pt idx="2035">
                  <c:v>0.52057504271050248</c:v>
                </c:pt>
                <c:pt idx="2036">
                  <c:v>0.52109757287901548</c:v>
                </c:pt>
                <c:pt idx="2037">
                  <c:v>0.5211249842786525</c:v>
                </c:pt>
                <c:pt idx="2038">
                  <c:v>0.52120384175406209</c:v>
                </c:pt>
                <c:pt idx="2039">
                  <c:v>0.52165878711854985</c:v>
                </c:pt>
                <c:pt idx="2040">
                  <c:v>0.52182028341735376</c:v>
                </c:pt>
                <c:pt idx="2041">
                  <c:v>0.52192175319442446</c:v>
                </c:pt>
                <c:pt idx="2042">
                  <c:v>0.52224720242623224</c:v>
                </c:pt>
                <c:pt idx="2043">
                  <c:v>0.52311295051283513</c:v>
                </c:pt>
                <c:pt idx="2044">
                  <c:v>0.52326228836297362</c:v>
                </c:pt>
                <c:pt idx="2045">
                  <c:v>0.52337892600781166</c:v>
                </c:pt>
                <c:pt idx="2046">
                  <c:v>0.52352694155221946</c:v>
                </c:pt>
                <c:pt idx="2047">
                  <c:v>0.52384310220271812</c:v>
                </c:pt>
                <c:pt idx="2048">
                  <c:v>0.52397925923294164</c:v>
                </c:pt>
                <c:pt idx="2049">
                  <c:v>0.52489600328428365</c:v>
                </c:pt>
                <c:pt idx="2050">
                  <c:v>0.5251425231566853</c:v>
                </c:pt>
                <c:pt idx="2051">
                  <c:v>0.52548579894729897</c:v>
                </c:pt>
                <c:pt idx="2052">
                  <c:v>0.52560025038187319</c:v>
                </c:pt>
                <c:pt idx="2053">
                  <c:v>0.52583505790889562</c:v>
                </c:pt>
                <c:pt idx="2054">
                  <c:v>0.52592814510827834</c:v>
                </c:pt>
                <c:pt idx="2055">
                  <c:v>0.52605490985573078</c:v>
                </c:pt>
                <c:pt idx="2056">
                  <c:v>0.5260573184893601</c:v>
                </c:pt>
                <c:pt idx="2057">
                  <c:v>0.52607367096653868</c:v>
                </c:pt>
                <c:pt idx="2058">
                  <c:v>0.52608938221832791</c:v>
                </c:pt>
                <c:pt idx="2059">
                  <c:v>0.526904082591789</c:v>
                </c:pt>
                <c:pt idx="2060">
                  <c:v>0.52702306122209375</c:v>
                </c:pt>
                <c:pt idx="2061">
                  <c:v>0.52732964300590335</c:v>
                </c:pt>
                <c:pt idx="2062">
                  <c:v>0.52751219577468877</c:v>
                </c:pt>
                <c:pt idx="2063">
                  <c:v>0.52797622682105005</c:v>
                </c:pt>
                <c:pt idx="2064">
                  <c:v>0.52810677137401751</c:v>
                </c:pt>
                <c:pt idx="2065">
                  <c:v>0.52851487105460526</c:v>
                </c:pt>
                <c:pt idx="2066">
                  <c:v>0.52854043838819509</c:v>
                </c:pt>
                <c:pt idx="2067">
                  <c:v>0.5287479539693265</c:v>
                </c:pt>
                <c:pt idx="2068">
                  <c:v>0.52891081429422426</c:v>
                </c:pt>
                <c:pt idx="2069">
                  <c:v>0.52892615364112983</c:v>
                </c:pt>
                <c:pt idx="2070">
                  <c:v>0.52978249239442976</c:v>
                </c:pt>
                <c:pt idx="2071">
                  <c:v>0.53071244576835541</c:v>
                </c:pt>
                <c:pt idx="2072">
                  <c:v>0.53074466386880692</c:v>
                </c:pt>
                <c:pt idx="2073">
                  <c:v>0.53078016672324924</c:v>
                </c:pt>
                <c:pt idx="2074">
                  <c:v>0.53078871137891181</c:v>
                </c:pt>
                <c:pt idx="2075">
                  <c:v>0.53078871137891181</c:v>
                </c:pt>
                <c:pt idx="2076">
                  <c:v>0.53078871137891181</c:v>
                </c:pt>
                <c:pt idx="2077">
                  <c:v>0.53078871137891181</c:v>
                </c:pt>
                <c:pt idx="2078">
                  <c:v>0.53112028456584126</c:v>
                </c:pt>
                <c:pt idx="2079">
                  <c:v>0.53117489329301459</c:v>
                </c:pt>
                <c:pt idx="2080">
                  <c:v>0.53139499289779468</c:v>
                </c:pt>
                <c:pt idx="2081">
                  <c:v>0.53155330865282036</c:v>
                </c:pt>
                <c:pt idx="2082">
                  <c:v>0.53170242890091934</c:v>
                </c:pt>
                <c:pt idx="2083">
                  <c:v>0.53201724317378396</c:v>
                </c:pt>
                <c:pt idx="2084">
                  <c:v>0.53228238515505111</c:v>
                </c:pt>
                <c:pt idx="2085">
                  <c:v>0.53230466813695387</c:v>
                </c:pt>
                <c:pt idx="2086">
                  <c:v>0.53230988698240234</c:v>
                </c:pt>
                <c:pt idx="2087">
                  <c:v>0.53304762418328966</c:v>
                </c:pt>
                <c:pt idx="2088">
                  <c:v>0.53306692324915894</c:v>
                </c:pt>
                <c:pt idx="2089">
                  <c:v>0.53351826708651262</c:v>
                </c:pt>
                <c:pt idx="2090">
                  <c:v>0.53366050386727704</c:v>
                </c:pt>
                <c:pt idx="2091">
                  <c:v>0.53369814223708589</c:v>
                </c:pt>
                <c:pt idx="2092">
                  <c:v>0.53381456105583358</c:v>
                </c:pt>
                <c:pt idx="2093">
                  <c:v>0.53389484600276738</c:v>
                </c:pt>
                <c:pt idx="2094">
                  <c:v>0.53425621367251497</c:v>
                </c:pt>
                <c:pt idx="2095">
                  <c:v>0.53437083328414814</c:v>
                </c:pt>
                <c:pt idx="2096">
                  <c:v>0.5344653115889767</c:v>
                </c:pt>
                <c:pt idx="2097">
                  <c:v>0.53495498506535899</c:v>
                </c:pt>
                <c:pt idx="2098">
                  <c:v>0.53523058466782769</c:v>
                </c:pt>
                <c:pt idx="2099">
                  <c:v>0.53544062098032441</c:v>
                </c:pt>
                <c:pt idx="2100">
                  <c:v>0.53572132935553951</c:v>
                </c:pt>
                <c:pt idx="2101">
                  <c:v>0.5359092997658188</c:v>
                </c:pt>
                <c:pt idx="2102">
                  <c:v>0.5359252313298557</c:v>
                </c:pt>
                <c:pt idx="2103">
                  <c:v>0.53594564660011046</c:v>
                </c:pt>
                <c:pt idx="2104">
                  <c:v>0.53612405952132514</c:v>
                </c:pt>
                <c:pt idx="2105">
                  <c:v>0.53628512954128849</c:v>
                </c:pt>
                <c:pt idx="2106">
                  <c:v>0.53634059074531337</c:v>
                </c:pt>
                <c:pt idx="2107">
                  <c:v>0.53638750267324131</c:v>
                </c:pt>
                <c:pt idx="2108">
                  <c:v>0.53642418285141957</c:v>
                </c:pt>
                <c:pt idx="2109">
                  <c:v>0.53642990517558509</c:v>
                </c:pt>
                <c:pt idx="2110">
                  <c:v>0.53661852949617095</c:v>
                </c:pt>
                <c:pt idx="2111">
                  <c:v>0.53686420169534488</c:v>
                </c:pt>
                <c:pt idx="2112">
                  <c:v>0.53705247434155412</c:v>
                </c:pt>
                <c:pt idx="2113">
                  <c:v>0.53705247434157777</c:v>
                </c:pt>
                <c:pt idx="2114">
                  <c:v>0.53705247434157777</c:v>
                </c:pt>
                <c:pt idx="2115">
                  <c:v>0.53705247434157777</c:v>
                </c:pt>
                <c:pt idx="2116">
                  <c:v>0.53705247434157777</c:v>
                </c:pt>
                <c:pt idx="2117">
                  <c:v>0.53705247434157777</c:v>
                </c:pt>
                <c:pt idx="2118">
                  <c:v>0.53716039423380457</c:v>
                </c:pt>
                <c:pt idx="2119">
                  <c:v>0.53716039423380457</c:v>
                </c:pt>
                <c:pt idx="2120">
                  <c:v>0.53716039423380457</c:v>
                </c:pt>
                <c:pt idx="2121">
                  <c:v>0.53716039423381967</c:v>
                </c:pt>
                <c:pt idx="2122">
                  <c:v>0.53716039423382278</c:v>
                </c:pt>
                <c:pt idx="2123">
                  <c:v>0.53716039423382278</c:v>
                </c:pt>
                <c:pt idx="2124">
                  <c:v>0.53716039423384332</c:v>
                </c:pt>
                <c:pt idx="2125">
                  <c:v>0.53762081830632713</c:v>
                </c:pt>
                <c:pt idx="2126">
                  <c:v>0.53784547740778144</c:v>
                </c:pt>
                <c:pt idx="2127">
                  <c:v>0.53798570766430986</c:v>
                </c:pt>
                <c:pt idx="2128">
                  <c:v>0.53821197589245551</c:v>
                </c:pt>
                <c:pt idx="2129">
                  <c:v>0.53871747768703471</c:v>
                </c:pt>
                <c:pt idx="2130">
                  <c:v>0.53909995341108297</c:v>
                </c:pt>
                <c:pt idx="2131">
                  <c:v>0.53917238323646299</c:v>
                </c:pt>
                <c:pt idx="2132">
                  <c:v>0.53937659593822129</c:v>
                </c:pt>
                <c:pt idx="2133">
                  <c:v>0.53945110325986889</c:v>
                </c:pt>
                <c:pt idx="2134">
                  <c:v>0.54033472046420461</c:v>
                </c:pt>
                <c:pt idx="2135">
                  <c:v>0.54041268048656022</c:v>
                </c:pt>
                <c:pt idx="2136">
                  <c:v>0.54042509974073305</c:v>
                </c:pt>
                <c:pt idx="2137">
                  <c:v>0.54099097049260103</c:v>
                </c:pt>
                <c:pt idx="2138">
                  <c:v>0.5411384561297139</c:v>
                </c:pt>
                <c:pt idx="2139">
                  <c:v>0.54147092100314198</c:v>
                </c:pt>
                <c:pt idx="2140">
                  <c:v>0.54149018181475572</c:v>
                </c:pt>
                <c:pt idx="2141">
                  <c:v>0.54151723870924651</c:v>
                </c:pt>
                <c:pt idx="2142">
                  <c:v>0.54158913943073683</c:v>
                </c:pt>
                <c:pt idx="2143">
                  <c:v>0.54183283425353412</c:v>
                </c:pt>
                <c:pt idx="2144">
                  <c:v>0.54201235272446013</c:v>
                </c:pt>
                <c:pt idx="2145">
                  <c:v>0.54220866449386373</c:v>
                </c:pt>
                <c:pt idx="2146">
                  <c:v>0.54261027322857791</c:v>
                </c:pt>
                <c:pt idx="2147">
                  <c:v>0.54285586059434165</c:v>
                </c:pt>
                <c:pt idx="2148">
                  <c:v>0.54337440528374181</c:v>
                </c:pt>
                <c:pt idx="2149">
                  <c:v>0.54337920428764064</c:v>
                </c:pt>
                <c:pt idx="2150">
                  <c:v>0.54403141085849205</c:v>
                </c:pt>
                <c:pt idx="2151">
                  <c:v>0.54432670768422819</c:v>
                </c:pt>
                <c:pt idx="2152">
                  <c:v>0.54472906215504535</c:v>
                </c:pt>
                <c:pt idx="2153">
                  <c:v>0.54477577912153907</c:v>
                </c:pt>
                <c:pt idx="2154">
                  <c:v>0.5450344104900301</c:v>
                </c:pt>
                <c:pt idx="2155">
                  <c:v>0.54533479552657504</c:v>
                </c:pt>
                <c:pt idx="2156">
                  <c:v>0.54580836533082144</c:v>
                </c:pt>
                <c:pt idx="2157">
                  <c:v>0.54584753192892821</c:v>
                </c:pt>
                <c:pt idx="2158">
                  <c:v>0.54592682739101639</c:v>
                </c:pt>
                <c:pt idx="2159">
                  <c:v>0.54644687884395138</c:v>
                </c:pt>
                <c:pt idx="2160">
                  <c:v>0.54650140370637912</c:v>
                </c:pt>
                <c:pt idx="2161">
                  <c:v>0.54651667884469735</c:v>
                </c:pt>
                <c:pt idx="2162">
                  <c:v>0.5470210491790326</c:v>
                </c:pt>
                <c:pt idx="2163">
                  <c:v>0.54738803678026338</c:v>
                </c:pt>
                <c:pt idx="2164">
                  <c:v>0.54808688544240458</c:v>
                </c:pt>
                <c:pt idx="2165">
                  <c:v>0.548800540118072</c:v>
                </c:pt>
                <c:pt idx="2166">
                  <c:v>0.54898202355075232</c:v>
                </c:pt>
                <c:pt idx="2167">
                  <c:v>0.54913245209050643</c:v>
                </c:pt>
                <c:pt idx="2168">
                  <c:v>0.54920764159191404</c:v>
                </c:pt>
                <c:pt idx="2169">
                  <c:v>0.54928090334631929</c:v>
                </c:pt>
                <c:pt idx="2170">
                  <c:v>0.54928928703973856</c:v>
                </c:pt>
                <c:pt idx="2171">
                  <c:v>0.54943642238416457</c:v>
                </c:pt>
                <c:pt idx="2172">
                  <c:v>0.54985823432311087</c:v>
                </c:pt>
                <c:pt idx="2173">
                  <c:v>0.54999356690478329</c:v>
                </c:pt>
                <c:pt idx="2174">
                  <c:v>0.55011898387969038</c:v>
                </c:pt>
                <c:pt idx="2175">
                  <c:v>0.55020786254455034</c:v>
                </c:pt>
                <c:pt idx="2176">
                  <c:v>0.55090468104905255</c:v>
                </c:pt>
                <c:pt idx="2177">
                  <c:v>0.55114966355266692</c:v>
                </c:pt>
                <c:pt idx="2178">
                  <c:v>0.55138329512117112</c:v>
                </c:pt>
                <c:pt idx="2179">
                  <c:v>0.55146048839429818</c:v>
                </c:pt>
                <c:pt idx="2180">
                  <c:v>0.5518228484576192</c:v>
                </c:pt>
                <c:pt idx="2181">
                  <c:v>0.55240899342342287</c:v>
                </c:pt>
                <c:pt idx="2182">
                  <c:v>0.55256330987631552</c:v>
                </c:pt>
                <c:pt idx="2183">
                  <c:v>0.55266181269020243</c:v>
                </c:pt>
                <c:pt idx="2184">
                  <c:v>0.55289994824330702</c:v>
                </c:pt>
                <c:pt idx="2185">
                  <c:v>0.55301814706930408</c:v>
                </c:pt>
                <c:pt idx="2186">
                  <c:v>0.55350405144413417</c:v>
                </c:pt>
                <c:pt idx="2187">
                  <c:v>0.55390267132060611</c:v>
                </c:pt>
                <c:pt idx="2188">
                  <c:v>0.55409464787627072</c:v>
                </c:pt>
                <c:pt idx="2189">
                  <c:v>0.5544179990029019</c:v>
                </c:pt>
                <c:pt idx="2190">
                  <c:v>0.55473147461994665</c:v>
                </c:pt>
                <c:pt idx="2191">
                  <c:v>0.55480108892655</c:v>
                </c:pt>
                <c:pt idx="2192">
                  <c:v>0.55481565350757966</c:v>
                </c:pt>
                <c:pt idx="2193">
                  <c:v>0.55489321785473678</c:v>
                </c:pt>
                <c:pt idx="2194">
                  <c:v>0.55575884323160674</c:v>
                </c:pt>
                <c:pt idx="2195">
                  <c:v>0.5563957911734001</c:v>
                </c:pt>
                <c:pt idx="2196">
                  <c:v>0.5567141893787555</c:v>
                </c:pt>
                <c:pt idx="2197">
                  <c:v>0.55674943749212802</c:v>
                </c:pt>
                <c:pt idx="2198">
                  <c:v>0.55707873261580709</c:v>
                </c:pt>
                <c:pt idx="2199">
                  <c:v>0.55733515194981142</c:v>
                </c:pt>
                <c:pt idx="2200">
                  <c:v>0.55740971810628381</c:v>
                </c:pt>
                <c:pt idx="2201">
                  <c:v>0.55755318203323834</c:v>
                </c:pt>
                <c:pt idx="2202">
                  <c:v>0.55755557065411487</c:v>
                </c:pt>
                <c:pt idx="2203">
                  <c:v>0.55755775310281286</c:v>
                </c:pt>
                <c:pt idx="2204">
                  <c:v>0.55757178723216572</c:v>
                </c:pt>
                <c:pt idx="2205">
                  <c:v>0.55758736786397467</c:v>
                </c:pt>
                <c:pt idx="2206">
                  <c:v>0.55787026436274534</c:v>
                </c:pt>
                <c:pt idx="2207">
                  <c:v>0.55793683060812027</c:v>
                </c:pt>
                <c:pt idx="2208">
                  <c:v>0.55813345418761395</c:v>
                </c:pt>
                <c:pt idx="2209">
                  <c:v>0.55900019853839045</c:v>
                </c:pt>
                <c:pt idx="2210">
                  <c:v>0.55901935188772212</c:v>
                </c:pt>
                <c:pt idx="2211">
                  <c:v>0.55911216219545712</c:v>
                </c:pt>
                <c:pt idx="2212">
                  <c:v>0.55936008567465534</c:v>
                </c:pt>
                <c:pt idx="2213">
                  <c:v>0.55953859374455817</c:v>
                </c:pt>
                <c:pt idx="2214">
                  <c:v>0.55973379649806843</c:v>
                </c:pt>
                <c:pt idx="2215">
                  <c:v>0.55976129781827244</c:v>
                </c:pt>
                <c:pt idx="2216">
                  <c:v>0.56011533308668826</c:v>
                </c:pt>
                <c:pt idx="2217">
                  <c:v>0.56019954512538295</c:v>
                </c:pt>
                <c:pt idx="2218">
                  <c:v>0.56116629054196077</c:v>
                </c:pt>
                <c:pt idx="2219">
                  <c:v>0.56165313579770149</c:v>
                </c:pt>
                <c:pt idx="2220">
                  <c:v>0.56176857248884282</c:v>
                </c:pt>
                <c:pt idx="2221">
                  <c:v>0.56183960217322659</c:v>
                </c:pt>
                <c:pt idx="2222">
                  <c:v>0.56203129301266108</c:v>
                </c:pt>
                <c:pt idx="2223">
                  <c:v>0.56203129301266108</c:v>
                </c:pt>
                <c:pt idx="2224">
                  <c:v>0.56203129301266108</c:v>
                </c:pt>
                <c:pt idx="2225">
                  <c:v>0.56203129301266108</c:v>
                </c:pt>
                <c:pt idx="2226">
                  <c:v>0.56216987513810657</c:v>
                </c:pt>
                <c:pt idx="2227">
                  <c:v>0.56234372020361434</c:v>
                </c:pt>
                <c:pt idx="2228">
                  <c:v>0.56254310501032911</c:v>
                </c:pt>
                <c:pt idx="2229">
                  <c:v>0.56270358568299061</c:v>
                </c:pt>
                <c:pt idx="2230">
                  <c:v>0.56278677427112511</c:v>
                </c:pt>
                <c:pt idx="2231">
                  <c:v>0.56290074951794189</c:v>
                </c:pt>
                <c:pt idx="2232">
                  <c:v>0.56290586313064028</c:v>
                </c:pt>
                <c:pt idx="2233">
                  <c:v>0.5630604663544011</c:v>
                </c:pt>
                <c:pt idx="2234">
                  <c:v>0.56318318315807014</c:v>
                </c:pt>
                <c:pt idx="2235">
                  <c:v>0.56343014642165667</c:v>
                </c:pt>
                <c:pt idx="2236">
                  <c:v>0.56375231984216334</c:v>
                </c:pt>
                <c:pt idx="2237">
                  <c:v>0.56401639632988143</c:v>
                </c:pt>
                <c:pt idx="2238">
                  <c:v>0.5646246226055347</c:v>
                </c:pt>
                <c:pt idx="2239">
                  <c:v>0.56496870918949471</c:v>
                </c:pt>
                <c:pt idx="2240">
                  <c:v>0.56500384446528296</c:v>
                </c:pt>
                <c:pt idx="2241">
                  <c:v>0.56508986356148772</c:v>
                </c:pt>
                <c:pt idx="2242">
                  <c:v>0.56549378011796236</c:v>
                </c:pt>
                <c:pt idx="2243">
                  <c:v>0.5657931726233878</c:v>
                </c:pt>
                <c:pt idx="2244">
                  <c:v>0.56618739809050811</c:v>
                </c:pt>
                <c:pt idx="2245">
                  <c:v>0.56618739809058516</c:v>
                </c:pt>
                <c:pt idx="2246">
                  <c:v>0.56622794356767048</c:v>
                </c:pt>
                <c:pt idx="2247">
                  <c:v>0.56677155741522323</c:v>
                </c:pt>
                <c:pt idx="2248">
                  <c:v>0.56679686007785191</c:v>
                </c:pt>
                <c:pt idx="2249">
                  <c:v>0.566852199002982</c:v>
                </c:pt>
                <c:pt idx="2250">
                  <c:v>0.5670246012282868</c:v>
                </c:pt>
                <c:pt idx="2251">
                  <c:v>0.56724726430968975</c:v>
                </c:pt>
                <c:pt idx="2252">
                  <c:v>0.56726635403814019</c:v>
                </c:pt>
                <c:pt idx="2253">
                  <c:v>0.56735885578702194</c:v>
                </c:pt>
                <c:pt idx="2254">
                  <c:v>0.56747126939364045</c:v>
                </c:pt>
                <c:pt idx="2255">
                  <c:v>0.56771277929764652</c:v>
                </c:pt>
                <c:pt idx="2256">
                  <c:v>0.56774294036648865</c:v>
                </c:pt>
                <c:pt idx="2257">
                  <c:v>0.56778936686016634</c:v>
                </c:pt>
                <c:pt idx="2258">
                  <c:v>0.56782566717670269</c:v>
                </c:pt>
                <c:pt idx="2259">
                  <c:v>0.56783133021621401</c:v>
                </c:pt>
                <c:pt idx="2260">
                  <c:v>0.56789068202681658</c:v>
                </c:pt>
                <c:pt idx="2261">
                  <c:v>0.56808522087192581</c:v>
                </c:pt>
                <c:pt idx="2262">
                  <c:v>0.56837639232638693</c:v>
                </c:pt>
                <c:pt idx="2263">
                  <c:v>0.56844741072642324</c:v>
                </c:pt>
                <c:pt idx="2264">
                  <c:v>0.56844741072644034</c:v>
                </c:pt>
                <c:pt idx="2265">
                  <c:v>0.56844741072644256</c:v>
                </c:pt>
                <c:pt idx="2266">
                  <c:v>0.56844741072646399</c:v>
                </c:pt>
                <c:pt idx="2267">
                  <c:v>0.56844741072646399</c:v>
                </c:pt>
                <c:pt idx="2268">
                  <c:v>0.56844741072646399</c:v>
                </c:pt>
                <c:pt idx="2269">
                  <c:v>0.56844741072646399</c:v>
                </c:pt>
                <c:pt idx="2270">
                  <c:v>0.56844741072646399</c:v>
                </c:pt>
                <c:pt idx="2271">
                  <c:v>0.56855419803839546</c:v>
                </c:pt>
                <c:pt idx="2272">
                  <c:v>0.56855419803839546</c:v>
                </c:pt>
                <c:pt idx="2273">
                  <c:v>0.56855419803841256</c:v>
                </c:pt>
                <c:pt idx="2274">
                  <c:v>0.56855419803841478</c:v>
                </c:pt>
                <c:pt idx="2275">
                  <c:v>0.56855419803843621</c:v>
                </c:pt>
                <c:pt idx="2276">
                  <c:v>0.56861974815236671</c:v>
                </c:pt>
                <c:pt idx="2277">
                  <c:v>0.56879850527767672</c:v>
                </c:pt>
                <c:pt idx="2278">
                  <c:v>0.56879850527767672</c:v>
                </c:pt>
                <c:pt idx="2279">
                  <c:v>0.56879850527767672</c:v>
                </c:pt>
                <c:pt idx="2280">
                  <c:v>0.56879850527767672</c:v>
                </c:pt>
                <c:pt idx="2281">
                  <c:v>0.56923203777524445</c:v>
                </c:pt>
                <c:pt idx="2282">
                  <c:v>0.56937077391878077</c:v>
                </c:pt>
                <c:pt idx="2283">
                  <c:v>0.56987061076026668</c:v>
                </c:pt>
                <c:pt idx="2284">
                  <c:v>0.56989120461397558</c:v>
                </c:pt>
                <c:pt idx="2285">
                  <c:v>0.57007702461486964</c:v>
                </c:pt>
                <c:pt idx="2286">
                  <c:v>0.57047560538311215</c:v>
                </c:pt>
                <c:pt idx="2287">
                  <c:v>0.57082032340682698</c:v>
                </c:pt>
                <c:pt idx="2288">
                  <c:v>0.57154465539051902</c:v>
                </c:pt>
                <c:pt idx="2289">
                  <c:v>0.57176861355477726</c:v>
                </c:pt>
                <c:pt idx="2290">
                  <c:v>0.57177127173002129</c:v>
                </c:pt>
                <c:pt idx="2291">
                  <c:v>0.57178355250992552</c:v>
                </c:pt>
                <c:pt idx="2292">
                  <c:v>0.57233761490370849</c:v>
                </c:pt>
                <c:pt idx="2293">
                  <c:v>0.57235274109382106</c:v>
                </c:pt>
                <c:pt idx="2294">
                  <c:v>0.57285217184905424</c:v>
                </c:pt>
                <c:pt idx="2295">
                  <c:v>0.57286339482463999</c:v>
                </c:pt>
                <c:pt idx="2296">
                  <c:v>0.57382943925335939</c:v>
                </c:pt>
                <c:pt idx="2297">
                  <c:v>0.57483597080961102</c:v>
                </c:pt>
                <c:pt idx="2298">
                  <c:v>0.57498291649131539</c:v>
                </c:pt>
                <c:pt idx="2299">
                  <c:v>0.57509768076598877</c:v>
                </c:pt>
                <c:pt idx="2300">
                  <c:v>0.575243312639522</c:v>
                </c:pt>
                <c:pt idx="2301">
                  <c:v>0.57566079473232579</c:v>
                </c:pt>
                <c:pt idx="2302">
                  <c:v>0.57568830225962353</c:v>
                </c:pt>
                <c:pt idx="2303">
                  <c:v>0.57663611443274143</c:v>
                </c:pt>
                <c:pt idx="2304">
                  <c:v>0.57669637399221008</c:v>
                </c:pt>
                <c:pt idx="2305">
                  <c:v>0.57675509952978443</c:v>
                </c:pt>
                <c:pt idx="2306">
                  <c:v>0.57693878641419871</c:v>
                </c:pt>
                <c:pt idx="2307">
                  <c:v>0.57707357621738131</c:v>
                </c:pt>
                <c:pt idx="2308">
                  <c:v>0.5771699578237266</c:v>
                </c:pt>
                <c:pt idx="2309">
                  <c:v>0.57723227863850157</c:v>
                </c:pt>
                <c:pt idx="2310">
                  <c:v>0.57745532106060904</c:v>
                </c:pt>
                <c:pt idx="2311">
                  <c:v>0.57760485839156417</c:v>
                </c:pt>
                <c:pt idx="2312">
                  <c:v>0.57807844594530677</c:v>
                </c:pt>
                <c:pt idx="2313">
                  <c:v>0.57829283849003565</c:v>
                </c:pt>
                <c:pt idx="2314">
                  <c:v>0.57856414542218992</c:v>
                </c:pt>
                <c:pt idx="2315">
                  <c:v>0.57866404752321043</c:v>
                </c:pt>
                <c:pt idx="2316">
                  <c:v>0.57878734442619562</c:v>
                </c:pt>
                <c:pt idx="2317">
                  <c:v>0.57916172812536737</c:v>
                </c:pt>
                <c:pt idx="2318">
                  <c:v>0.57985210569843071</c:v>
                </c:pt>
                <c:pt idx="2319">
                  <c:v>0.58017189350206055</c:v>
                </c:pt>
                <c:pt idx="2320">
                  <c:v>0.58023781145372699</c:v>
                </c:pt>
                <c:pt idx="2321">
                  <c:v>0.58053567434996645</c:v>
                </c:pt>
                <c:pt idx="2322">
                  <c:v>0.58055073960383552</c:v>
                </c:pt>
                <c:pt idx="2323">
                  <c:v>0.58060971370587033</c:v>
                </c:pt>
                <c:pt idx="2324">
                  <c:v>0.58136003983845752</c:v>
                </c:pt>
                <c:pt idx="2325">
                  <c:v>0.58144775608838306</c:v>
                </c:pt>
                <c:pt idx="2326">
                  <c:v>0.58149777877489206</c:v>
                </c:pt>
                <c:pt idx="2327">
                  <c:v>0.58233621753787457</c:v>
                </c:pt>
                <c:pt idx="2328">
                  <c:v>0.58237106488313206</c:v>
                </c:pt>
                <c:pt idx="2329">
                  <c:v>0.58268383286926673</c:v>
                </c:pt>
                <c:pt idx="2330">
                  <c:v>0.58312983101565385</c:v>
                </c:pt>
                <c:pt idx="2331">
                  <c:v>0.58327615634070074</c:v>
                </c:pt>
                <c:pt idx="2332">
                  <c:v>0.58358504657373922</c:v>
                </c:pt>
                <c:pt idx="2333">
                  <c:v>0.58374856243894047</c:v>
                </c:pt>
                <c:pt idx="2334">
                  <c:v>0.5838451744273967</c:v>
                </c:pt>
                <c:pt idx="2335">
                  <c:v>0.5838689939396966</c:v>
                </c:pt>
                <c:pt idx="2336">
                  <c:v>0.58461474323403528</c:v>
                </c:pt>
                <c:pt idx="2337">
                  <c:v>0.58470175468530305</c:v>
                </c:pt>
                <c:pt idx="2338">
                  <c:v>0.58504076614189804</c:v>
                </c:pt>
                <c:pt idx="2339">
                  <c:v>0.5850573853073755</c:v>
                </c:pt>
                <c:pt idx="2340">
                  <c:v>0.58523377421463663</c:v>
                </c:pt>
                <c:pt idx="2341">
                  <c:v>0.58534793110456906</c:v>
                </c:pt>
                <c:pt idx="2342">
                  <c:v>0.58542665362988366</c:v>
                </c:pt>
                <c:pt idx="2343">
                  <c:v>0.585780963006727</c:v>
                </c:pt>
                <c:pt idx="2344">
                  <c:v>0.58664216153765592</c:v>
                </c:pt>
                <c:pt idx="2345">
                  <c:v>0.58684190657156832</c:v>
                </c:pt>
                <c:pt idx="2346">
                  <c:v>0.58721703036514517</c:v>
                </c:pt>
                <c:pt idx="2347">
                  <c:v>0.58740122385892068</c:v>
                </c:pt>
                <c:pt idx="2348">
                  <c:v>0.58743683905668975</c:v>
                </c:pt>
                <c:pt idx="2349">
                  <c:v>0.58833676288354653</c:v>
                </c:pt>
                <c:pt idx="2350">
                  <c:v>0.58847673616527985</c:v>
                </c:pt>
                <c:pt idx="2351">
                  <c:v>0.58869160020975253</c:v>
                </c:pt>
                <c:pt idx="2352">
                  <c:v>0.58869395409302161</c:v>
                </c:pt>
                <c:pt idx="2353">
                  <c:v>0.58870993480417266</c:v>
                </c:pt>
                <c:pt idx="2354">
                  <c:v>0.5887252887696891</c:v>
                </c:pt>
                <c:pt idx="2355">
                  <c:v>0.58894808502725737</c:v>
                </c:pt>
                <c:pt idx="2356">
                  <c:v>0.5890778285601096</c:v>
                </c:pt>
                <c:pt idx="2357">
                  <c:v>0.58965670751489618</c:v>
                </c:pt>
                <c:pt idx="2358">
                  <c:v>0.58967103812310095</c:v>
                </c:pt>
                <c:pt idx="2359">
                  <c:v>0.59015162044426572</c:v>
                </c:pt>
                <c:pt idx="2360">
                  <c:v>0.59059692656894358</c:v>
                </c:pt>
                <c:pt idx="2361">
                  <c:v>0.59063161279821175</c:v>
                </c:pt>
                <c:pt idx="2362">
                  <c:v>0.59173443320398811</c:v>
                </c:pt>
                <c:pt idx="2363">
                  <c:v>0.59237647168228769</c:v>
                </c:pt>
                <c:pt idx="2364">
                  <c:v>0.59263554184512302</c:v>
                </c:pt>
                <c:pt idx="2365">
                  <c:v>0.5927409922000908</c:v>
                </c:pt>
                <c:pt idx="2366">
                  <c:v>0.59284594066137897</c:v>
                </c:pt>
                <c:pt idx="2367">
                  <c:v>0.59286477929112968</c:v>
                </c:pt>
                <c:pt idx="2368">
                  <c:v>0.59306699549907105</c:v>
                </c:pt>
                <c:pt idx="2369">
                  <c:v>0.59319990107648446</c:v>
                </c:pt>
                <c:pt idx="2370">
                  <c:v>0.59323676089049937</c:v>
                </c:pt>
                <c:pt idx="2371">
                  <c:v>0.59323904097414082</c:v>
                </c:pt>
                <c:pt idx="2372">
                  <c:v>0.59337545907147637</c:v>
                </c:pt>
                <c:pt idx="2373">
                  <c:v>0.59356742798927087</c:v>
                </c:pt>
                <c:pt idx="2374">
                  <c:v>0.5937910997870619</c:v>
                </c:pt>
                <c:pt idx="2375">
                  <c:v>0.59396011355845257</c:v>
                </c:pt>
                <c:pt idx="2376">
                  <c:v>0.59420021871947293</c:v>
                </c:pt>
                <c:pt idx="2377">
                  <c:v>0.59479677542629505</c:v>
                </c:pt>
                <c:pt idx="2378">
                  <c:v>0.59532894280273674</c:v>
                </c:pt>
                <c:pt idx="2379">
                  <c:v>0.59545453313189156</c:v>
                </c:pt>
                <c:pt idx="2380">
                  <c:v>0.59554126190195011</c:v>
                </c:pt>
                <c:pt idx="2381">
                  <c:v>0.59563782559886669</c:v>
                </c:pt>
                <c:pt idx="2382">
                  <c:v>0.59603096569080272</c:v>
                </c:pt>
                <c:pt idx="2383">
                  <c:v>0.59611304554035049</c:v>
                </c:pt>
                <c:pt idx="2384">
                  <c:v>0.5964262864024652</c:v>
                </c:pt>
                <c:pt idx="2385">
                  <c:v>0.59680502602524077</c:v>
                </c:pt>
                <c:pt idx="2386">
                  <c:v>0.59704810029800393</c:v>
                </c:pt>
                <c:pt idx="2387">
                  <c:v>0.59708529396619281</c:v>
                </c:pt>
                <c:pt idx="2388">
                  <c:v>0.59720099197602949</c:v>
                </c:pt>
                <c:pt idx="2389">
                  <c:v>0.59777701324650212</c:v>
                </c:pt>
                <c:pt idx="2390">
                  <c:v>0.59778526008528465</c:v>
                </c:pt>
                <c:pt idx="2391">
                  <c:v>0.59779127288287581</c:v>
                </c:pt>
                <c:pt idx="2392">
                  <c:v>0.59784680881711849</c:v>
                </c:pt>
                <c:pt idx="2393">
                  <c:v>0.59786721226142903</c:v>
                </c:pt>
                <c:pt idx="2394">
                  <c:v>0.59826946876126108</c:v>
                </c:pt>
                <c:pt idx="2395">
                  <c:v>0.59870474834335219</c:v>
                </c:pt>
                <c:pt idx="2396">
                  <c:v>0.59872287424545101</c:v>
                </c:pt>
                <c:pt idx="2397">
                  <c:v>0.59876853149116616</c:v>
                </c:pt>
                <c:pt idx="2398">
                  <c:v>0.59880423004373928</c:v>
                </c:pt>
                <c:pt idx="2399">
                  <c:v>0.5994156260816228</c:v>
                </c:pt>
                <c:pt idx="2400">
                  <c:v>0.59941562608163335</c:v>
                </c:pt>
                <c:pt idx="2401">
                  <c:v>0.59941562608163335</c:v>
                </c:pt>
                <c:pt idx="2402">
                  <c:v>0.59941562608163335</c:v>
                </c:pt>
                <c:pt idx="2403">
                  <c:v>0.59941562608166477</c:v>
                </c:pt>
                <c:pt idx="2404">
                  <c:v>0.59941562608166477</c:v>
                </c:pt>
                <c:pt idx="2405">
                  <c:v>0.59941562608166477</c:v>
                </c:pt>
                <c:pt idx="2406">
                  <c:v>0.59941562608166477</c:v>
                </c:pt>
                <c:pt idx="2407">
                  <c:v>0.59941562608166477</c:v>
                </c:pt>
                <c:pt idx="2408">
                  <c:v>0.59952062843343334</c:v>
                </c:pt>
                <c:pt idx="2409">
                  <c:v>0.59952062843343334</c:v>
                </c:pt>
                <c:pt idx="2410">
                  <c:v>0.599520628433444</c:v>
                </c:pt>
                <c:pt idx="2411">
                  <c:v>0.59952062843347553</c:v>
                </c:pt>
                <c:pt idx="2412">
                  <c:v>0.5997608435333317</c:v>
                </c:pt>
                <c:pt idx="2413">
                  <c:v>0.5997608435333317</c:v>
                </c:pt>
                <c:pt idx="2414">
                  <c:v>0.5997608435333317</c:v>
                </c:pt>
                <c:pt idx="2415">
                  <c:v>0.5997608435333317</c:v>
                </c:pt>
                <c:pt idx="2416">
                  <c:v>0.60018708518084096</c:v>
                </c:pt>
                <c:pt idx="2417">
                  <c:v>0.60032348026811433</c:v>
                </c:pt>
                <c:pt idx="2418">
                  <c:v>0.60033010402285414</c:v>
                </c:pt>
                <c:pt idx="2419">
                  <c:v>0.60047493180264211</c:v>
                </c:pt>
                <c:pt idx="2420">
                  <c:v>0.60048311065069893</c:v>
                </c:pt>
                <c:pt idx="2421">
                  <c:v>0.60063865064142308</c:v>
                </c:pt>
                <c:pt idx="2422">
                  <c:v>0.60084576931120093</c:v>
                </c:pt>
                <c:pt idx="2423">
                  <c:v>0.60084576931126388</c:v>
                </c:pt>
                <c:pt idx="2424">
                  <c:v>0.60103810348952313</c:v>
                </c:pt>
                <c:pt idx="2425">
                  <c:v>0.60117010144650518</c:v>
                </c:pt>
                <c:pt idx="2426">
                  <c:v>0.60174834105682862</c:v>
                </c:pt>
                <c:pt idx="2427">
                  <c:v>0.60205861196463162</c:v>
                </c:pt>
                <c:pt idx="2428">
                  <c:v>0.60222129249280931</c:v>
                </c:pt>
                <c:pt idx="2429">
                  <c:v>0.60263003115085378</c:v>
                </c:pt>
                <c:pt idx="2430">
                  <c:v>0.60268286597554188</c:v>
                </c:pt>
                <c:pt idx="2431">
                  <c:v>0.60269493348369851</c:v>
                </c:pt>
                <c:pt idx="2432">
                  <c:v>0.60292469690463324</c:v>
                </c:pt>
                <c:pt idx="2433">
                  <c:v>0.60305848597424538</c:v>
                </c:pt>
                <c:pt idx="2434">
                  <c:v>0.60336498605491573</c:v>
                </c:pt>
                <c:pt idx="2435">
                  <c:v>0.60352501892675425</c:v>
                </c:pt>
                <c:pt idx="2436">
                  <c:v>0.60362596994423556</c:v>
                </c:pt>
                <c:pt idx="2437">
                  <c:v>0.60373620570034026</c:v>
                </c:pt>
                <c:pt idx="2438">
                  <c:v>0.6037559056773758</c:v>
                </c:pt>
                <c:pt idx="2439">
                  <c:v>0.60384556880184848</c:v>
                </c:pt>
                <c:pt idx="2440">
                  <c:v>0.60400344496542147</c:v>
                </c:pt>
                <c:pt idx="2441">
                  <c:v>0.60411861585288684</c:v>
                </c:pt>
                <c:pt idx="2442">
                  <c:v>0.60459202537363232</c:v>
                </c:pt>
                <c:pt idx="2443">
                  <c:v>0.6051673324270459</c:v>
                </c:pt>
                <c:pt idx="2444">
                  <c:v>0.60558683913059452</c:v>
                </c:pt>
                <c:pt idx="2445">
                  <c:v>0.60594505031431578</c:v>
                </c:pt>
                <c:pt idx="2446">
                  <c:v>0.60595988444075566</c:v>
                </c:pt>
                <c:pt idx="2447">
                  <c:v>0.60649480362524633</c:v>
                </c:pt>
                <c:pt idx="2448">
                  <c:v>0.60678784062231894</c:v>
                </c:pt>
                <c:pt idx="2449">
                  <c:v>0.60717510327655666</c:v>
                </c:pt>
                <c:pt idx="2450">
                  <c:v>0.60746087648403169</c:v>
                </c:pt>
                <c:pt idx="2451">
                  <c:v>0.60771770465767583</c:v>
                </c:pt>
                <c:pt idx="2452">
                  <c:v>0.60775200696764808</c:v>
                </c:pt>
                <c:pt idx="2453">
                  <c:v>0.60839449646796817</c:v>
                </c:pt>
                <c:pt idx="2454">
                  <c:v>0.60853852341916892</c:v>
                </c:pt>
                <c:pt idx="2455">
                  <c:v>0.60894687598153696</c:v>
                </c:pt>
                <c:pt idx="2456">
                  <c:v>0.60945122206237412</c:v>
                </c:pt>
                <c:pt idx="2457">
                  <c:v>0.60972429113959248</c:v>
                </c:pt>
                <c:pt idx="2458">
                  <c:v>0.60994154509640197</c:v>
                </c:pt>
                <c:pt idx="2459">
                  <c:v>0.60996017045204431</c:v>
                </c:pt>
                <c:pt idx="2460">
                  <c:v>0.61029149159528862</c:v>
                </c:pt>
                <c:pt idx="2461">
                  <c:v>0.61056925645211702</c:v>
                </c:pt>
                <c:pt idx="2462">
                  <c:v>0.61068157244741139</c:v>
                </c:pt>
                <c:pt idx="2463">
                  <c:v>0.61075902423763329</c:v>
                </c:pt>
                <c:pt idx="2464">
                  <c:v>0.61099525189070181</c:v>
                </c:pt>
                <c:pt idx="2465">
                  <c:v>0.61110760168556721</c:v>
                </c:pt>
                <c:pt idx="2466">
                  <c:v>0.61189020281959661</c:v>
                </c:pt>
                <c:pt idx="2467">
                  <c:v>0.6120471759986631</c:v>
                </c:pt>
                <c:pt idx="2468">
                  <c:v>0.61209597582245712</c:v>
                </c:pt>
                <c:pt idx="2469">
                  <c:v>0.6121820006500136</c:v>
                </c:pt>
                <c:pt idx="2470">
                  <c:v>0.61252022408835161</c:v>
                </c:pt>
                <c:pt idx="2471">
                  <c:v>0.61263237810864424</c:v>
                </c:pt>
                <c:pt idx="2472">
                  <c:v>0.61270138578931777</c:v>
                </c:pt>
                <c:pt idx="2473">
                  <c:v>0.61339407915529531</c:v>
                </c:pt>
                <c:pt idx="2474">
                  <c:v>0.61348063747969839</c:v>
                </c:pt>
                <c:pt idx="2475">
                  <c:v>0.61350683969215902</c:v>
                </c:pt>
                <c:pt idx="2476">
                  <c:v>0.61359223237289262</c:v>
                </c:pt>
                <c:pt idx="2477">
                  <c:v>0.61362143932612889</c:v>
                </c:pt>
                <c:pt idx="2478">
                  <c:v>0.61367937142982942</c:v>
                </c:pt>
                <c:pt idx="2479">
                  <c:v>0.61424622614968349</c:v>
                </c:pt>
                <c:pt idx="2480">
                  <c:v>0.61455594428279459</c:v>
                </c:pt>
                <c:pt idx="2481">
                  <c:v>0.61474807637852136</c:v>
                </c:pt>
                <c:pt idx="2482">
                  <c:v>0.61491928918663508</c:v>
                </c:pt>
                <c:pt idx="2483">
                  <c:v>0.61540584331451342</c:v>
                </c:pt>
                <c:pt idx="2484">
                  <c:v>0.61573980292814456</c:v>
                </c:pt>
                <c:pt idx="2485">
                  <c:v>0.61577390197422011</c:v>
                </c:pt>
                <c:pt idx="2486">
                  <c:v>0.61696165082032339</c:v>
                </c:pt>
                <c:pt idx="2487">
                  <c:v>0.617309888065803</c:v>
                </c:pt>
                <c:pt idx="2488">
                  <c:v>0.61746457135581101</c:v>
                </c:pt>
                <c:pt idx="2489">
                  <c:v>0.61759261674214594</c:v>
                </c:pt>
                <c:pt idx="2490">
                  <c:v>0.61816756098320591</c:v>
                </c:pt>
                <c:pt idx="2491">
                  <c:v>0.61840174527614211</c:v>
                </c:pt>
                <c:pt idx="2492">
                  <c:v>0.61857423973421866</c:v>
                </c:pt>
                <c:pt idx="2493">
                  <c:v>0.61876285288788369</c:v>
                </c:pt>
                <c:pt idx="2494">
                  <c:v>0.6190451324040267</c:v>
                </c:pt>
                <c:pt idx="2495">
                  <c:v>0.61907045088463775</c:v>
                </c:pt>
                <c:pt idx="2496">
                  <c:v>0.6192808637506908</c:v>
                </c:pt>
                <c:pt idx="2497">
                  <c:v>0.6192831688192153</c:v>
                </c:pt>
                <c:pt idx="2498">
                  <c:v>0.61929881809366139</c:v>
                </c:pt>
                <c:pt idx="2499">
                  <c:v>0.61931385357295488</c:v>
                </c:pt>
                <c:pt idx="2500">
                  <c:v>0.62049328956458139</c:v>
                </c:pt>
                <c:pt idx="2501">
                  <c:v>0.62051324355565041</c:v>
                </c:pt>
                <c:pt idx="2502">
                  <c:v>0.62069328384025724</c:v>
                </c:pt>
                <c:pt idx="2503">
                  <c:v>0.62107942965616458</c:v>
                </c:pt>
                <c:pt idx="2504">
                  <c:v>0.62146769151825443</c:v>
                </c:pt>
                <c:pt idx="2505">
                  <c:v>0.62211487436132107</c:v>
                </c:pt>
                <c:pt idx="2506">
                  <c:v>0.62233174576155648</c:v>
                </c:pt>
                <c:pt idx="2507">
                  <c:v>0.6228826692917675</c:v>
                </c:pt>
                <c:pt idx="2508">
                  <c:v>0.62338078825361487</c:v>
                </c:pt>
                <c:pt idx="2509">
                  <c:v>0.62342536679743055</c:v>
                </c:pt>
                <c:pt idx="2510">
                  <c:v>0.6237227200787947</c:v>
                </c:pt>
                <c:pt idx="2511">
                  <c:v>0.62373193295666207</c:v>
                </c:pt>
                <c:pt idx="2512">
                  <c:v>0.62383174852100631</c:v>
                </c:pt>
                <c:pt idx="2513">
                  <c:v>0.62513835607297796</c:v>
                </c:pt>
                <c:pt idx="2514">
                  <c:v>0.62525570334991709</c:v>
                </c:pt>
                <c:pt idx="2515">
                  <c:v>0.62540340697056951</c:v>
                </c:pt>
                <c:pt idx="2516">
                  <c:v>0.62554553626030318</c:v>
                </c:pt>
                <c:pt idx="2517">
                  <c:v>0.62555356261260209</c:v>
                </c:pt>
                <c:pt idx="2518">
                  <c:v>0.62612478296196872</c:v>
                </c:pt>
                <c:pt idx="2519">
                  <c:v>0.62654289518961304</c:v>
                </c:pt>
                <c:pt idx="2520">
                  <c:v>0.62662448150690742</c:v>
                </c:pt>
                <c:pt idx="2521">
                  <c:v>0.62672470168201433</c:v>
                </c:pt>
                <c:pt idx="2522">
                  <c:v>0.62672470168206584</c:v>
                </c:pt>
                <c:pt idx="2523">
                  <c:v>0.62709948079732247</c:v>
                </c:pt>
                <c:pt idx="2524">
                  <c:v>0.62721944955578701</c:v>
                </c:pt>
                <c:pt idx="2525">
                  <c:v>0.62732575216161479</c:v>
                </c:pt>
                <c:pt idx="2526">
                  <c:v>0.62755727260435346</c:v>
                </c:pt>
                <c:pt idx="2527">
                  <c:v>0.62797760730201824</c:v>
                </c:pt>
                <c:pt idx="2528">
                  <c:v>0.62823782707241871</c:v>
                </c:pt>
                <c:pt idx="2529">
                  <c:v>0.62843526381729786</c:v>
                </c:pt>
                <c:pt idx="2530">
                  <c:v>0.62876295518162695</c:v>
                </c:pt>
                <c:pt idx="2531">
                  <c:v>0.62890454960980058</c:v>
                </c:pt>
                <c:pt idx="2532">
                  <c:v>0.62907632815635128</c:v>
                </c:pt>
                <c:pt idx="2533">
                  <c:v>0.62909404178429507</c:v>
                </c:pt>
                <c:pt idx="2534">
                  <c:v>0.62912018030343231</c:v>
                </c:pt>
                <c:pt idx="2535">
                  <c:v>0.62913866026242227</c:v>
                </c:pt>
                <c:pt idx="2536">
                  <c:v>0.62917354633044942</c:v>
                </c:pt>
                <c:pt idx="2537">
                  <c:v>0.6295844573220345</c:v>
                </c:pt>
                <c:pt idx="2538">
                  <c:v>0.6297709875355163</c:v>
                </c:pt>
                <c:pt idx="2539">
                  <c:v>0.6297709875355163</c:v>
                </c:pt>
                <c:pt idx="2540">
                  <c:v>0.62977098753552663</c:v>
                </c:pt>
                <c:pt idx="2541">
                  <c:v>0.62977098753552663</c:v>
                </c:pt>
                <c:pt idx="2542">
                  <c:v>0.62977098753552663</c:v>
                </c:pt>
                <c:pt idx="2543">
                  <c:v>0.62977098753555738</c:v>
                </c:pt>
                <c:pt idx="2544">
                  <c:v>0.62977098753555738</c:v>
                </c:pt>
                <c:pt idx="2545">
                  <c:v>0.62977098753555738</c:v>
                </c:pt>
                <c:pt idx="2546">
                  <c:v>0.62977098753555738</c:v>
                </c:pt>
                <c:pt idx="2547">
                  <c:v>0.62977098753555738</c:v>
                </c:pt>
                <c:pt idx="2548">
                  <c:v>0.62977098753555738</c:v>
                </c:pt>
                <c:pt idx="2549">
                  <c:v>0.62987358570638596</c:v>
                </c:pt>
                <c:pt idx="2550">
                  <c:v>0.62987358570639618</c:v>
                </c:pt>
                <c:pt idx="2551">
                  <c:v>0.63010829240859645</c:v>
                </c:pt>
                <c:pt idx="2552">
                  <c:v>0.63010829240859645</c:v>
                </c:pt>
                <c:pt idx="2553">
                  <c:v>0.63010829240859645</c:v>
                </c:pt>
                <c:pt idx="2554">
                  <c:v>0.63010829240859645</c:v>
                </c:pt>
                <c:pt idx="2555">
                  <c:v>0.63014861586389237</c:v>
                </c:pt>
                <c:pt idx="2556">
                  <c:v>0.63045742219978451</c:v>
                </c:pt>
                <c:pt idx="2557">
                  <c:v>0.63052473134275022</c:v>
                </c:pt>
                <c:pt idx="2558">
                  <c:v>0.63055545458324991</c:v>
                </c:pt>
                <c:pt idx="2559">
                  <c:v>0.63080867070863433</c:v>
                </c:pt>
                <c:pt idx="2560">
                  <c:v>0.63102712391773041</c:v>
                </c:pt>
                <c:pt idx="2561">
                  <c:v>0.63134769678746994</c:v>
                </c:pt>
                <c:pt idx="2562">
                  <c:v>0.63173742438284053</c:v>
                </c:pt>
                <c:pt idx="2563">
                  <c:v>0.63174545996180953</c:v>
                </c:pt>
                <c:pt idx="2564">
                  <c:v>0.63175131871963808</c:v>
                </c:pt>
                <c:pt idx="2565">
                  <c:v>0.63204976977564287</c:v>
                </c:pt>
                <c:pt idx="2566">
                  <c:v>0.63258017967749991</c:v>
                </c:pt>
                <c:pt idx="2567">
                  <c:v>0.63264890085863623</c:v>
                </c:pt>
                <c:pt idx="2568">
                  <c:v>0.63296238156914053</c:v>
                </c:pt>
                <c:pt idx="2569">
                  <c:v>0.63297416496516046</c:v>
                </c:pt>
                <c:pt idx="2570">
                  <c:v>0.6330301986355017</c:v>
                </c:pt>
                <c:pt idx="2571">
                  <c:v>0.63331221865402298</c:v>
                </c:pt>
                <c:pt idx="2572">
                  <c:v>0.63345336834490196</c:v>
                </c:pt>
                <c:pt idx="2573">
                  <c:v>0.63375131018313102</c:v>
                </c:pt>
                <c:pt idx="2574">
                  <c:v>0.63390782404967139</c:v>
                </c:pt>
                <c:pt idx="2575">
                  <c:v>0.63462436385135657</c:v>
                </c:pt>
                <c:pt idx="2576">
                  <c:v>0.63462436385139731</c:v>
                </c:pt>
                <c:pt idx="2577">
                  <c:v>0.63482818010359798</c:v>
                </c:pt>
                <c:pt idx="2578">
                  <c:v>0.63484642875382769</c:v>
                </c:pt>
                <c:pt idx="2579">
                  <c:v>0.63491378759321748</c:v>
                </c:pt>
                <c:pt idx="2580">
                  <c:v>0.63517103909489481</c:v>
                </c:pt>
                <c:pt idx="2581">
                  <c:v>0.63534107824398711</c:v>
                </c:pt>
                <c:pt idx="2582">
                  <c:v>0.63552700275215313</c:v>
                </c:pt>
                <c:pt idx="2583">
                  <c:v>0.63555319544720268</c:v>
                </c:pt>
                <c:pt idx="2584">
                  <c:v>0.63586850498798664</c:v>
                </c:pt>
                <c:pt idx="2585">
                  <c:v>0.63596362006552254</c:v>
                </c:pt>
                <c:pt idx="2586">
                  <c:v>0.63689085610775709</c:v>
                </c:pt>
                <c:pt idx="2587">
                  <c:v>0.63725224744584719</c:v>
                </c:pt>
                <c:pt idx="2588">
                  <c:v>0.63743810170675674</c:v>
                </c:pt>
                <c:pt idx="2589">
                  <c:v>0.63753156887652396</c:v>
                </c:pt>
                <c:pt idx="2590">
                  <c:v>0.63754452614836643</c:v>
                </c:pt>
                <c:pt idx="2591">
                  <c:v>0.63762560961023851</c:v>
                </c:pt>
                <c:pt idx="2592">
                  <c:v>0.63829465023607712</c:v>
                </c:pt>
                <c:pt idx="2593">
                  <c:v>0.6383021172113218</c:v>
                </c:pt>
                <c:pt idx="2594">
                  <c:v>0.63832030695549014</c:v>
                </c:pt>
                <c:pt idx="2595">
                  <c:v>0.63843251943472068</c:v>
                </c:pt>
                <c:pt idx="2596">
                  <c:v>0.63904425298818079</c:v>
                </c:pt>
                <c:pt idx="2597">
                  <c:v>0.63956678412584611</c:v>
                </c:pt>
                <c:pt idx="2598">
                  <c:v>0.63960150264545701</c:v>
                </c:pt>
                <c:pt idx="2599">
                  <c:v>0.63960150264553828</c:v>
                </c:pt>
                <c:pt idx="2600">
                  <c:v>0.64007783760039971</c:v>
                </c:pt>
                <c:pt idx="2601">
                  <c:v>0.64020660567225818</c:v>
                </c:pt>
                <c:pt idx="2602">
                  <c:v>0.64050636012667672</c:v>
                </c:pt>
                <c:pt idx="2603">
                  <c:v>0.64053973633653094</c:v>
                </c:pt>
                <c:pt idx="2604">
                  <c:v>0.64107211860260449</c:v>
                </c:pt>
                <c:pt idx="2605">
                  <c:v>0.6416007026836662</c:v>
                </c:pt>
                <c:pt idx="2606">
                  <c:v>0.64183500245781566</c:v>
                </c:pt>
                <c:pt idx="2607">
                  <c:v>0.6421449631311521</c:v>
                </c:pt>
                <c:pt idx="2608">
                  <c:v>0.64221819325952789</c:v>
                </c:pt>
                <c:pt idx="2609">
                  <c:v>0.64222879879069938</c:v>
                </c:pt>
                <c:pt idx="2610">
                  <c:v>0.64231871390456585</c:v>
                </c:pt>
                <c:pt idx="2611">
                  <c:v>0.64284628956668199</c:v>
                </c:pt>
                <c:pt idx="2612">
                  <c:v>0.64288216636966222</c:v>
                </c:pt>
                <c:pt idx="2613">
                  <c:v>0.64299753258378523</c:v>
                </c:pt>
                <c:pt idx="2614">
                  <c:v>0.6430099439914968</c:v>
                </c:pt>
                <c:pt idx="2615">
                  <c:v>0.6432613421399862</c:v>
                </c:pt>
                <c:pt idx="2616">
                  <c:v>0.64328004573828157</c:v>
                </c:pt>
                <c:pt idx="2617">
                  <c:v>0.64330856003688719</c:v>
                </c:pt>
                <c:pt idx="2618">
                  <c:v>0.64346456839735522</c:v>
                </c:pt>
                <c:pt idx="2619">
                  <c:v>0.64374071488153983</c:v>
                </c:pt>
                <c:pt idx="2620">
                  <c:v>0.64454173992494257</c:v>
                </c:pt>
                <c:pt idx="2621">
                  <c:v>0.64515719746186928</c:v>
                </c:pt>
                <c:pt idx="2622">
                  <c:v>0.64517671254790454</c:v>
                </c:pt>
                <c:pt idx="2623">
                  <c:v>0.64535278966287946</c:v>
                </c:pt>
                <c:pt idx="2624">
                  <c:v>0.64573041697104872</c:v>
                </c:pt>
                <c:pt idx="2625">
                  <c:v>0.64611008833149242</c:v>
                </c:pt>
                <c:pt idx="2626">
                  <c:v>0.64653205681503567</c:v>
                </c:pt>
                <c:pt idx="2627">
                  <c:v>0.64674289547387476</c:v>
                </c:pt>
                <c:pt idx="2628">
                  <c:v>0.64685397910041931</c:v>
                </c:pt>
                <c:pt idx="2629">
                  <c:v>0.64710313392153651</c:v>
                </c:pt>
                <c:pt idx="2630">
                  <c:v>0.64749354405273629</c:v>
                </c:pt>
                <c:pt idx="2631">
                  <c:v>0.64798048590512147</c:v>
                </c:pt>
                <c:pt idx="2632">
                  <c:v>0.64802406212769847</c:v>
                </c:pt>
                <c:pt idx="2633">
                  <c:v>0.64824144626323643</c:v>
                </c:pt>
                <c:pt idx="2634">
                  <c:v>0.64883634171428739</c:v>
                </c:pt>
                <c:pt idx="2635">
                  <c:v>0.64904336486453951</c:v>
                </c:pt>
                <c:pt idx="2636">
                  <c:v>0.64905859482274841</c:v>
                </c:pt>
                <c:pt idx="2637">
                  <c:v>0.64914185048902084</c:v>
                </c:pt>
                <c:pt idx="2638">
                  <c:v>0.64917395297943559</c:v>
                </c:pt>
                <c:pt idx="2639">
                  <c:v>0.64970276550853689</c:v>
                </c:pt>
                <c:pt idx="2640">
                  <c:v>0.64985664593987869</c:v>
                </c:pt>
                <c:pt idx="2641">
                  <c:v>0.64999554439778418</c:v>
                </c:pt>
                <c:pt idx="2642">
                  <c:v>0.65010401669927176</c:v>
                </c:pt>
                <c:pt idx="2643">
                  <c:v>0.65066215866220767</c:v>
                </c:pt>
                <c:pt idx="2644">
                  <c:v>0.65151394351930558</c:v>
                </c:pt>
                <c:pt idx="2645">
                  <c:v>0.65206160821523862</c:v>
                </c:pt>
                <c:pt idx="2646">
                  <c:v>0.65247218214322644</c:v>
                </c:pt>
                <c:pt idx="2647">
                  <c:v>0.6529191772390589</c:v>
                </c:pt>
                <c:pt idx="2648">
                  <c:v>0.65337749389824895</c:v>
                </c:pt>
                <c:pt idx="2649">
                  <c:v>0.65347120245574897</c:v>
                </c:pt>
                <c:pt idx="2650">
                  <c:v>0.65348781277153378</c:v>
                </c:pt>
                <c:pt idx="2651">
                  <c:v>0.65449214977077108</c:v>
                </c:pt>
                <c:pt idx="2652">
                  <c:v>0.65489380367159167</c:v>
                </c:pt>
                <c:pt idx="2653">
                  <c:v>0.65495237911798443</c:v>
                </c:pt>
                <c:pt idx="2654">
                  <c:v>0.65523672528910848</c:v>
                </c:pt>
                <c:pt idx="2655">
                  <c:v>0.6557629322493459</c:v>
                </c:pt>
                <c:pt idx="2656">
                  <c:v>0.65620322198893288</c:v>
                </c:pt>
                <c:pt idx="2657">
                  <c:v>0.6562176094283213</c:v>
                </c:pt>
                <c:pt idx="2658">
                  <c:v>0.65636676945660777</c:v>
                </c:pt>
                <c:pt idx="2659">
                  <c:v>0.65686053582854753</c:v>
                </c:pt>
                <c:pt idx="2660">
                  <c:v>0.65693310289535567</c:v>
                </c:pt>
                <c:pt idx="2661">
                  <c:v>0.6569428786592586</c:v>
                </c:pt>
                <c:pt idx="2662">
                  <c:v>0.65694859245923143</c:v>
                </c:pt>
                <c:pt idx="2663">
                  <c:v>0.65696591910453761</c:v>
                </c:pt>
                <c:pt idx="2664">
                  <c:v>0.65768031676329164</c:v>
                </c:pt>
                <c:pt idx="2665">
                  <c:v>0.65781805444306685</c:v>
                </c:pt>
                <c:pt idx="2666">
                  <c:v>0.65784977577981107</c:v>
                </c:pt>
                <c:pt idx="2667">
                  <c:v>0.65810878302604192</c:v>
                </c:pt>
                <c:pt idx="2668">
                  <c:v>0.65831375402298065</c:v>
                </c:pt>
                <c:pt idx="2669">
                  <c:v>0.65866412709336064</c:v>
                </c:pt>
                <c:pt idx="2670">
                  <c:v>0.65868132900162224</c:v>
                </c:pt>
                <c:pt idx="2671">
                  <c:v>0.65872465823619863</c:v>
                </c:pt>
                <c:pt idx="2672">
                  <c:v>0.65875853599402134</c:v>
                </c:pt>
                <c:pt idx="2673">
                  <c:v>0.65933867083056852</c:v>
                </c:pt>
                <c:pt idx="2674">
                  <c:v>0.65933867083056852</c:v>
                </c:pt>
                <c:pt idx="2675">
                  <c:v>0.65933867083058839</c:v>
                </c:pt>
                <c:pt idx="2676">
                  <c:v>0.65933867083058839</c:v>
                </c:pt>
                <c:pt idx="2677">
                  <c:v>0.65933867083058839</c:v>
                </c:pt>
                <c:pt idx="2678">
                  <c:v>0.65933867083060838</c:v>
                </c:pt>
                <c:pt idx="2679">
                  <c:v>0.65933867083060838</c:v>
                </c:pt>
                <c:pt idx="2680">
                  <c:v>0.65933867083060838</c:v>
                </c:pt>
                <c:pt idx="2681">
                  <c:v>0.65933867083060838</c:v>
                </c:pt>
                <c:pt idx="2682">
                  <c:v>0.65933867083060838</c:v>
                </c:pt>
                <c:pt idx="2683">
                  <c:v>0.65933867083060838</c:v>
                </c:pt>
                <c:pt idx="2684">
                  <c:v>0.65943828965905849</c:v>
                </c:pt>
                <c:pt idx="2685">
                  <c:v>0.65943828965907847</c:v>
                </c:pt>
                <c:pt idx="2686">
                  <c:v>0.65949393275001134</c:v>
                </c:pt>
                <c:pt idx="2687">
                  <c:v>0.65965980741944941</c:v>
                </c:pt>
                <c:pt idx="2688">
                  <c:v>0.65966617264391181</c:v>
                </c:pt>
                <c:pt idx="2689">
                  <c:v>0.65966617264391181</c:v>
                </c:pt>
                <c:pt idx="2690">
                  <c:v>0.65966617264391181</c:v>
                </c:pt>
                <c:pt idx="2691">
                  <c:v>0.65966617264391181</c:v>
                </c:pt>
                <c:pt idx="2692">
                  <c:v>0.65976715176388323</c:v>
                </c:pt>
                <c:pt idx="2693">
                  <c:v>0.65984117276781695</c:v>
                </c:pt>
                <c:pt idx="2694">
                  <c:v>0.65984940104026424</c:v>
                </c:pt>
                <c:pt idx="2695">
                  <c:v>0.6598494010403041</c:v>
                </c:pt>
                <c:pt idx="2696">
                  <c:v>0.66007047660020679</c:v>
                </c:pt>
                <c:pt idx="2697">
                  <c:v>0.66010030316625068</c:v>
                </c:pt>
                <c:pt idx="2698">
                  <c:v>0.66017428551763413</c:v>
                </c:pt>
                <c:pt idx="2699">
                  <c:v>0.66033158539462156</c:v>
                </c:pt>
                <c:pt idx="2700">
                  <c:v>0.66033158539469128</c:v>
                </c:pt>
                <c:pt idx="2701">
                  <c:v>0.66107197824360164</c:v>
                </c:pt>
                <c:pt idx="2702">
                  <c:v>0.6615238312732703</c:v>
                </c:pt>
                <c:pt idx="2703">
                  <c:v>0.66155077310981292</c:v>
                </c:pt>
                <c:pt idx="2704">
                  <c:v>0.66169685665025324</c:v>
                </c:pt>
                <c:pt idx="2705">
                  <c:v>0.66243638306301211</c:v>
                </c:pt>
                <c:pt idx="2706">
                  <c:v>0.66244098860762546</c:v>
                </c:pt>
                <c:pt idx="2707">
                  <c:v>0.66244781670440367</c:v>
                </c:pt>
                <c:pt idx="2708">
                  <c:v>0.66251705594400723</c:v>
                </c:pt>
                <c:pt idx="2709">
                  <c:v>0.66257542359578003</c:v>
                </c:pt>
                <c:pt idx="2710">
                  <c:v>0.66327106601304409</c:v>
                </c:pt>
                <c:pt idx="2711">
                  <c:v>0.66333354591209748</c:v>
                </c:pt>
                <c:pt idx="2712">
                  <c:v>0.66335126466072236</c:v>
                </c:pt>
                <c:pt idx="2713">
                  <c:v>0.66335367259881139</c:v>
                </c:pt>
                <c:pt idx="2714">
                  <c:v>0.66391234091851981</c:v>
                </c:pt>
                <c:pt idx="2715">
                  <c:v>0.66427857896806619</c:v>
                </c:pt>
                <c:pt idx="2716">
                  <c:v>0.66460690835776604</c:v>
                </c:pt>
                <c:pt idx="2717">
                  <c:v>0.664612572776629</c:v>
                </c:pt>
                <c:pt idx="2718">
                  <c:v>0.66462974966640809</c:v>
                </c:pt>
                <c:pt idx="2719">
                  <c:v>0.66469623877092865</c:v>
                </c:pt>
                <c:pt idx="2720">
                  <c:v>0.66518840450748606</c:v>
                </c:pt>
                <c:pt idx="2721">
                  <c:v>0.66576269828615398</c:v>
                </c:pt>
                <c:pt idx="2722">
                  <c:v>0.66636436536055299</c:v>
                </c:pt>
                <c:pt idx="2723">
                  <c:v>0.66691249884568071</c:v>
                </c:pt>
                <c:pt idx="2724">
                  <c:v>0.66695897560636874</c:v>
                </c:pt>
                <c:pt idx="2725">
                  <c:v>0.66713573171150697</c:v>
                </c:pt>
                <c:pt idx="2726">
                  <c:v>0.66730014814999827</c:v>
                </c:pt>
                <c:pt idx="2727">
                  <c:v>0.66734343855382305</c:v>
                </c:pt>
                <c:pt idx="2728">
                  <c:v>0.66747991730371503</c:v>
                </c:pt>
                <c:pt idx="2729">
                  <c:v>0.66748807311505309</c:v>
                </c:pt>
                <c:pt idx="2730">
                  <c:v>0.66748807311508274</c:v>
                </c:pt>
                <c:pt idx="2731">
                  <c:v>0.66766900138202367</c:v>
                </c:pt>
                <c:pt idx="2732">
                  <c:v>0.66784759304310348</c:v>
                </c:pt>
                <c:pt idx="2733">
                  <c:v>0.66878167238737385</c:v>
                </c:pt>
                <c:pt idx="2734">
                  <c:v>0.66884029226085917</c:v>
                </c:pt>
                <c:pt idx="2735">
                  <c:v>0.66912867151797428</c:v>
                </c:pt>
                <c:pt idx="2736">
                  <c:v>0.66941763018142608</c:v>
                </c:pt>
                <c:pt idx="2737">
                  <c:v>0.66978534583667404</c:v>
                </c:pt>
                <c:pt idx="2738">
                  <c:v>0.67015502724642706</c:v>
                </c:pt>
                <c:pt idx="2739">
                  <c:v>0.67020541302755388</c:v>
                </c:pt>
                <c:pt idx="2740">
                  <c:v>0.67029867513133456</c:v>
                </c:pt>
                <c:pt idx="2741">
                  <c:v>0.67030815587178427</c:v>
                </c:pt>
                <c:pt idx="2742">
                  <c:v>0.67077112896073254</c:v>
                </c:pt>
                <c:pt idx="2743">
                  <c:v>0.67087927301049577</c:v>
                </c:pt>
                <c:pt idx="2744">
                  <c:v>0.6709587496318522</c:v>
                </c:pt>
                <c:pt idx="2745">
                  <c:v>0.67103946429955286</c:v>
                </c:pt>
                <c:pt idx="2746">
                  <c:v>0.6713207332769987</c:v>
                </c:pt>
                <c:pt idx="2747">
                  <c:v>0.6713377728573382</c:v>
                </c:pt>
                <c:pt idx="2748">
                  <c:v>0.67134442823651508</c:v>
                </c:pt>
                <c:pt idx="2749">
                  <c:v>0.67140365395627888</c:v>
                </c:pt>
                <c:pt idx="2750">
                  <c:v>0.67187768879282017</c:v>
                </c:pt>
                <c:pt idx="2751">
                  <c:v>0.67192010799473978</c:v>
                </c:pt>
                <c:pt idx="2752">
                  <c:v>0.67229346503354148</c:v>
                </c:pt>
                <c:pt idx="2753">
                  <c:v>0.6722934650336102</c:v>
                </c:pt>
                <c:pt idx="2754">
                  <c:v>0.67246450027037308</c:v>
                </c:pt>
                <c:pt idx="2755">
                  <c:v>0.67337093455068819</c:v>
                </c:pt>
                <c:pt idx="2756">
                  <c:v>0.67365830117612147</c:v>
                </c:pt>
                <c:pt idx="2757">
                  <c:v>0.6738016782026458</c:v>
                </c:pt>
                <c:pt idx="2758">
                  <c:v>0.67393682638246888</c:v>
                </c:pt>
                <c:pt idx="2759">
                  <c:v>0.67394445829857008</c:v>
                </c:pt>
                <c:pt idx="2760">
                  <c:v>0.67444804947105352</c:v>
                </c:pt>
                <c:pt idx="2761">
                  <c:v>0.67458539576396159</c:v>
                </c:pt>
                <c:pt idx="2762">
                  <c:v>0.67541401193224748</c:v>
                </c:pt>
                <c:pt idx="2763">
                  <c:v>0.67582339401834934</c:v>
                </c:pt>
                <c:pt idx="2764">
                  <c:v>0.67584903944055497</c:v>
                </c:pt>
                <c:pt idx="2765">
                  <c:v>0.67624841185405005</c:v>
                </c:pt>
                <c:pt idx="2766">
                  <c:v>0.6766831788548533</c:v>
                </c:pt>
                <c:pt idx="2767">
                  <c:v>0.677226437393605</c:v>
                </c:pt>
                <c:pt idx="2768">
                  <c:v>0.67733371098278528</c:v>
                </c:pt>
                <c:pt idx="2769">
                  <c:v>0.67781331238431974</c:v>
                </c:pt>
                <c:pt idx="2770">
                  <c:v>0.67785161327295651</c:v>
                </c:pt>
                <c:pt idx="2771">
                  <c:v>0.67801351012164857</c:v>
                </c:pt>
                <c:pt idx="2772">
                  <c:v>0.67802823760794162</c:v>
                </c:pt>
                <c:pt idx="2773">
                  <c:v>0.67810874562604828</c:v>
                </c:pt>
                <c:pt idx="2774">
                  <c:v>0.67813978826931809</c:v>
                </c:pt>
                <c:pt idx="2775">
                  <c:v>0.67831022724869638</c:v>
                </c:pt>
                <c:pt idx="2776">
                  <c:v>0.67832558386974406</c:v>
                </c:pt>
                <c:pt idx="2777">
                  <c:v>0.67860337600951182</c:v>
                </c:pt>
                <c:pt idx="2778">
                  <c:v>0.67903406511477415</c:v>
                </c:pt>
                <c:pt idx="2779">
                  <c:v>0.67906479253433916</c:v>
                </c:pt>
                <c:pt idx="2780">
                  <c:v>0.67924194815818462</c:v>
                </c:pt>
                <c:pt idx="2781">
                  <c:v>0.67952550628998232</c:v>
                </c:pt>
                <c:pt idx="2782">
                  <c:v>0.67954555855346421</c:v>
                </c:pt>
                <c:pt idx="2783">
                  <c:v>0.68034870759723676</c:v>
                </c:pt>
                <c:pt idx="2784">
                  <c:v>0.68052469263723248</c:v>
                </c:pt>
                <c:pt idx="2785">
                  <c:v>0.68068283781775207</c:v>
                </c:pt>
                <c:pt idx="2786">
                  <c:v>0.68085387042604151</c:v>
                </c:pt>
                <c:pt idx="2787">
                  <c:v>0.68099867453220864</c:v>
                </c:pt>
                <c:pt idx="2788">
                  <c:v>0.68131193869640727</c:v>
                </c:pt>
                <c:pt idx="2789">
                  <c:v>0.68144578855575733</c:v>
                </c:pt>
                <c:pt idx="2790">
                  <c:v>0.68172830020711861</c:v>
                </c:pt>
                <c:pt idx="2791">
                  <c:v>0.68229323715888557</c:v>
                </c:pt>
                <c:pt idx="2792">
                  <c:v>0.68296286739805756</c:v>
                </c:pt>
                <c:pt idx="2793">
                  <c:v>0.68307410068504004</c:v>
                </c:pt>
                <c:pt idx="2794">
                  <c:v>0.68343624382681467</c:v>
                </c:pt>
                <c:pt idx="2795">
                  <c:v>0.68362727215652597</c:v>
                </c:pt>
                <c:pt idx="2796">
                  <c:v>0.68383167814247336</c:v>
                </c:pt>
                <c:pt idx="2797">
                  <c:v>0.68470347295561107</c:v>
                </c:pt>
                <c:pt idx="2798">
                  <c:v>0.68487608229010677</c:v>
                </c:pt>
                <c:pt idx="2799">
                  <c:v>0.68493183876370878</c:v>
                </c:pt>
                <c:pt idx="2800">
                  <c:v>0.68531024130983065</c:v>
                </c:pt>
                <c:pt idx="2801">
                  <c:v>0.68556644461545058</c:v>
                </c:pt>
                <c:pt idx="2802">
                  <c:v>0.68603271845510039</c:v>
                </c:pt>
                <c:pt idx="2803">
                  <c:v>0.68608208239138269</c:v>
                </c:pt>
                <c:pt idx="2804">
                  <c:v>0.6861632310061524</c:v>
                </c:pt>
                <c:pt idx="2805">
                  <c:v>0.68642501860630378</c:v>
                </c:pt>
                <c:pt idx="2806">
                  <c:v>0.68662002242541409</c:v>
                </c:pt>
                <c:pt idx="2807">
                  <c:v>0.6867422469552833</c:v>
                </c:pt>
                <c:pt idx="2808">
                  <c:v>0.68679539897640618</c:v>
                </c:pt>
                <c:pt idx="2809">
                  <c:v>0.68730726498935257</c:v>
                </c:pt>
                <c:pt idx="2810">
                  <c:v>0.687323864946084</c:v>
                </c:pt>
                <c:pt idx="2811">
                  <c:v>0.68736567767390433</c:v>
                </c:pt>
                <c:pt idx="2812">
                  <c:v>0.68739836944994159</c:v>
                </c:pt>
                <c:pt idx="2813">
                  <c:v>0.68772027095341137</c:v>
                </c:pt>
                <c:pt idx="2814">
                  <c:v>0.68795815790685277</c:v>
                </c:pt>
                <c:pt idx="2815">
                  <c:v>0.68795815790685277</c:v>
                </c:pt>
                <c:pt idx="2816">
                  <c:v>0.68795815790685277</c:v>
                </c:pt>
                <c:pt idx="2817">
                  <c:v>0.68795815790687198</c:v>
                </c:pt>
                <c:pt idx="2818">
                  <c:v>0.68795815790687198</c:v>
                </c:pt>
                <c:pt idx="2819">
                  <c:v>0.68795815790687198</c:v>
                </c:pt>
                <c:pt idx="2820">
                  <c:v>0.68795815790687198</c:v>
                </c:pt>
                <c:pt idx="2821">
                  <c:v>0.68795815790689119</c:v>
                </c:pt>
                <c:pt idx="2822">
                  <c:v>0.68795815790689119</c:v>
                </c:pt>
                <c:pt idx="2823">
                  <c:v>0.68795815790689119</c:v>
                </c:pt>
                <c:pt idx="2824">
                  <c:v>0.68795815790689119</c:v>
                </c:pt>
                <c:pt idx="2825">
                  <c:v>0.68795815790689119</c:v>
                </c:pt>
                <c:pt idx="2826">
                  <c:v>0.68795815790689119</c:v>
                </c:pt>
                <c:pt idx="2827">
                  <c:v>0.68812565457601393</c:v>
                </c:pt>
                <c:pt idx="2828">
                  <c:v>0.68827414258367481</c:v>
                </c:pt>
                <c:pt idx="2829">
                  <c:v>0.68827414258367481</c:v>
                </c:pt>
                <c:pt idx="2830">
                  <c:v>0.68827414258367481</c:v>
                </c:pt>
                <c:pt idx="2831">
                  <c:v>0.68827414258367481</c:v>
                </c:pt>
                <c:pt idx="2832">
                  <c:v>0.68866419760792963</c:v>
                </c:pt>
                <c:pt idx="2833">
                  <c:v>0.68869297163916821</c:v>
                </c:pt>
                <c:pt idx="2834">
                  <c:v>0.68899196565061638</c:v>
                </c:pt>
                <c:pt idx="2835">
                  <c:v>0.68899745617432639</c:v>
                </c:pt>
                <c:pt idx="2836">
                  <c:v>0.68925658762742359</c:v>
                </c:pt>
                <c:pt idx="2837">
                  <c:v>0.68974444795876355</c:v>
                </c:pt>
                <c:pt idx="2838">
                  <c:v>0.69009203208858283</c:v>
                </c:pt>
                <c:pt idx="2839">
                  <c:v>0.6903720724413448</c:v>
                </c:pt>
                <c:pt idx="2840">
                  <c:v>0.69049283823756635</c:v>
                </c:pt>
                <c:pt idx="2841">
                  <c:v>0.69094603651633801</c:v>
                </c:pt>
                <c:pt idx="2842">
                  <c:v>0.69095706104115362</c:v>
                </c:pt>
                <c:pt idx="2843">
                  <c:v>0.69118340399309663</c:v>
                </c:pt>
                <c:pt idx="2844">
                  <c:v>0.69168831510555284</c:v>
                </c:pt>
                <c:pt idx="2845">
                  <c:v>0.69168831510558171</c:v>
                </c:pt>
                <c:pt idx="2846">
                  <c:v>0.69183041666974154</c:v>
                </c:pt>
                <c:pt idx="2847">
                  <c:v>0.692246920471704</c:v>
                </c:pt>
                <c:pt idx="2848">
                  <c:v>0.69224692047176128</c:v>
                </c:pt>
                <c:pt idx="2849">
                  <c:v>0.69227645472720778</c:v>
                </c:pt>
                <c:pt idx="2850">
                  <c:v>0.69252145132216236</c:v>
                </c:pt>
                <c:pt idx="2851">
                  <c:v>0.69270616066931034</c:v>
                </c:pt>
                <c:pt idx="2852">
                  <c:v>0.6930627406894555</c:v>
                </c:pt>
                <c:pt idx="2853">
                  <c:v>0.69339147282564517</c:v>
                </c:pt>
                <c:pt idx="2854">
                  <c:v>0.69342120313457956</c:v>
                </c:pt>
                <c:pt idx="2855">
                  <c:v>0.69347005797691486</c:v>
                </c:pt>
                <c:pt idx="2856">
                  <c:v>0.69363225987363342</c:v>
                </c:pt>
                <c:pt idx="2857">
                  <c:v>0.69377453468185823</c:v>
                </c:pt>
                <c:pt idx="2858">
                  <c:v>0.69401855455542849</c:v>
                </c:pt>
                <c:pt idx="2859">
                  <c:v>0.69421868277585919</c:v>
                </c:pt>
                <c:pt idx="2860">
                  <c:v>0.69434471236767659</c:v>
                </c:pt>
                <c:pt idx="2861">
                  <c:v>0.69472697243703174</c:v>
                </c:pt>
                <c:pt idx="2862">
                  <c:v>0.69512815974940145</c:v>
                </c:pt>
                <c:pt idx="2863">
                  <c:v>0.69514515971103796</c:v>
                </c:pt>
                <c:pt idx="2864">
                  <c:v>0.69518641936579617</c:v>
                </c:pt>
                <c:pt idx="2865">
                  <c:v>0.69522753123851899</c:v>
                </c:pt>
                <c:pt idx="2866">
                  <c:v>0.69530466172313432</c:v>
                </c:pt>
                <c:pt idx="2867">
                  <c:v>0.69568343715695458</c:v>
                </c:pt>
                <c:pt idx="2868">
                  <c:v>0.69634967958606153</c:v>
                </c:pt>
                <c:pt idx="2869">
                  <c:v>0.69635511254176585</c:v>
                </c:pt>
                <c:pt idx="2870">
                  <c:v>0.69695590611869951</c:v>
                </c:pt>
                <c:pt idx="2871">
                  <c:v>0.69702162500052256</c:v>
                </c:pt>
                <c:pt idx="2872">
                  <c:v>0.69708686064957548</c:v>
                </c:pt>
                <c:pt idx="2873">
                  <c:v>0.69718912470261174</c:v>
                </c:pt>
                <c:pt idx="2874">
                  <c:v>0.69765713017082576</c:v>
                </c:pt>
                <c:pt idx="2875">
                  <c:v>0.69771526033879994</c:v>
                </c:pt>
                <c:pt idx="2876">
                  <c:v>0.69851800017171239</c:v>
                </c:pt>
                <c:pt idx="2877">
                  <c:v>0.69852051786739033</c:v>
                </c:pt>
                <c:pt idx="2878">
                  <c:v>0.69901754491176149</c:v>
                </c:pt>
                <c:pt idx="2879">
                  <c:v>0.69909022729816317</c:v>
                </c:pt>
                <c:pt idx="2880">
                  <c:v>0.69928555208814835</c:v>
                </c:pt>
                <c:pt idx="2881">
                  <c:v>0.69942077537658032</c:v>
                </c:pt>
                <c:pt idx="2882">
                  <c:v>0.6995042055693288</c:v>
                </c:pt>
                <c:pt idx="2883">
                  <c:v>0.6995206035735676</c:v>
                </c:pt>
                <c:pt idx="2884">
                  <c:v>0.69984179345699782</c:v>
                </c:pt>
                <c:pt idx="2885">
                  <c:v>0.70027340597645138</c:v>
                </c:pt>
                <c:pt idx="2886">
                  <c:v>0.70035181407978886</c:v>
                </c:pt>
                <c:pt idx="2887">
                  <c:v>0.70047169103407181</c:v>
                </c:pt>
                <c:pt idx="2888">
                  <c:v>0.70060477107803798</c:v>
                </c:pt>
                <c:pt idx="2889">
                  <c:v>0.70141709227968008</c:v>
                </c:pt>
                <c:pt idx="2890">
                  <c:v>0.70170086743941629</c:v>
                </c:pt>
                <c:pt idx="2891">
                  <c:v>0.70175318539352549</c:v>
                </c:pt>
                <c:pt idx="2892">
                  <c:v>0.70202358911862972</c:v>
                </c:pt>
                <c:pt idx="2893">
                  <c:v>0.70217826755991908</c:v>
                </c:pt>
                <c:pt idx="2894">
                  <c:v>0.70242042986295739</c:v>
                </c:pt>
                <c:pt idx="2895">
                  <c:v>0.70243724543242636</c:v>
                </c:pt>
                <c:pt idx="2896">
                  <c:v>0.70251872326502285</c:v>
                </c:pt>
                <c:pt idx="2897">
                  <c:v>0.70308839192139472</c:v>
                </c:pt>
                <c:pt idx="2898">
                  <c:v>0.70361946300855194</c:v>
                </c:pt>
                <c:pt idx="2899">
                  <c:v>0.70362128657251954</c:v>
                </c:pt>
                <c:pt idx="2900">
                  <c:v>0.70362128657256662</c:v>
                </c:pt>
                <c:pt idx="2901">
                  <c:v>0.70413414270565311</c:v>
                </c:pt>
                <c:pt idx="2902">
                  <c:v>0.70432210216261326</c:v>
                </c:pt>
                <c:pt idx="2903">
                  <c:v>0.70445160277283547</c:v>
                </c:pt>
                <c:pt idx="2904">
                  <c:v>0.70472492419173949</c:v>
                </c:pt>
                <c:pt idx="2905">
                  <c:v>0.70474658514612054</c:v>
                </c:pt>
                <c:pt idx="2906">
                  <c:v>0.70568369788611451</c:v>
                </c:pt>
                <c:pt idx="2907">
                  <c:v>0.70574787232826452</c:v>
                </c:pt>
                <c:pt idx="2908">
                  <c:v>0.70594025264555649</c:v>
                </c:pt>
                <c:pt idx="2909">
                  <c:v>0.70595440470886206</c:v>
                </c:pt>
                <c:pt idx="2910">
                  <c:v>0.70596800157027917</c:v>
                </c:pt>
                <c:pt idx="2911">
                  <c:v>0.70596873253811088</c:v>
                </c:pt>
                <c:pt idx="2912">
                  <c:v>0.70603176635292919</c:v>
                </c:pt>
                <c:pt idx="2913">
                  <c:v>0.70618260391034915</c:v>
                </c:pt>
                <c:pt idx="2914">
                  <c:v>0.70635300159649217</c:v>
                </c:pt>
                <c:pt idx="2915">
                  <c:v>0.70666029877353476</c:v>
                </c:pt>
                <c:pt idx="2916">
                  <c:v>0.70666594138120176</c:v>
                </c:pt>
                <c:pt idx="2917">
                  <c:v>0.70699963396039522</c:v>
                </c:pt>
                <c:pt idx="2918">
                  <c:v>0.70760245163944169</c:v>
                </c:pt>
                <c:pt idx="2919">
                  <c:v>0.70809583344767302</c:v>
                </c:pt>
                <c:pt idx="2920">
                  <c:v>0.70888756172226264</c:v>
                </c:pt>
                <c:pt idx="2921">
                  <c:v>0.70892056797696945</c:v>
                </c:pt>
                <c:pt idx="2922">
                  <c:v>0.70903258285473558</c:v>
                </c:pt>
                <c:pt idx="2923">
                  <c:v>0.70957340242090272</c:v>
                </c:pt>
                <c:pt idx="2924">
                  <c:v>0.71005081944948301</c:v>
                </c:pt>
                <c:pt idx="2925">
                  <c:v>0.71051862738252014</c:v>
                </c:pt>
                <c:pt idx="2926">
                  <c:v>0.71053961507310492</c:v>
                </c:pt>
                <c:pt idx="2927">
                  <c:v>0.71091036590994849</c:v>
                </c:pt>
                <c:pt idx="2928">
                  <c:v>0.71133132563979007</c:v>
                </c:pt>
                <c:pt idx="2929">
                  <c:v>0.71158725595104955</c:v>
                </c:pt>
                <c:pt idx="2930">
                  <c:v>0.71191037131933821</c:v>
                </c:pt>
                <c:pt idx="2931">
                  <c:v>0.71247437786375167</c:v>
                </c:pt>
                <c:pt idx="2932">
                  <c:v>0.71258317730400333</c:v>
                </c:pt>
                <c:pt idx="2933">
                  <c:v>0.71292721661593106</c:v>
                </c:pt>
                <c:pt idx="2934">
                  <c:v>0.71319200806842442</c:v>
                </c:pt>
                <c:pt idx="2935">
                  <c:v>0.71319728318145836</c:v>
                </c:pt>
                <c:pt idx="2936">
                  <c:v>0.71386424391660264</c:v>
                </c:pt>
                <c:pt idx="2937">
                  <c:v>0.71401557272289728</c:v>
                </c:pt>
                <c:pt idx="2938">
                  <c:v>0.71427556222945554</c:v>
                </c:pt>
                <c:pt idx="2939">
                  <c:v>0.71456156482010247</c:v>
                </c:pt>
                <c:pt idx="2940">
                  <c:v>0.71486167952971957</c:v>
                </c:pt>
                <c:pt idx="2941">
                  <c:v>0.71487759789641703</c:v>
                </c:pt>
                <c:pt idx="2942">
                  <c:v>0.71491769354156598</c:v>
                </c:pt>
                <c:pt idx="2943">
                  <c:v>0.71494904253428937</c:v>
                </c:pt>
                <c:pt idx="2944">
                  <c:v>0.71506408781738728</c:v>
                </c:pt>
                <c:pt idx="2945">
                  <c:v>0.71533464672522507</c:v>
                </c:pt>
                <c:pt idx="2946">
                  <c:v>0.71539363120360611</c:v>
                </c:pt>
                <c:pt idx="2947">
                  <c:v>0.71539363120360611</c:v>
                </c:pt>
                <c:pt idx="2948">
                  <c:v>0.71548580254540439</c:v>
                </c:pt>
                <c:pt idx="2949">
                  <c:v>0.71548580254540439</c:v>
                </c:pt>
                <c:pt idx="2950">
                  <c:v>0.71548580254540439</c:v>
                </c:pt>
                <c:pt idx="2951">
                  <c:v>0.71548580254542293</c:v>
                </c:pt>
                <c:pt idx="2952">
                  <c:v>0.71548580254542293</c:v>
                </c:pt>
                <c:pt idx="2953">
                  <c:v>0.71548580254542293</c:v>
                </c:pt>
                <c:pt idx="2954">
                  <c:v>0.71548580254542293</c:v>
                </c:pt>
                <c:pt idx="2955">
                  <c:v>0.71548580254544125</c:v>
                </c:pt>
                <c:pt idx="2956">
                  <c:v>0.71548580254544125</c:v>
                </c:pt>
                <c:pt idx="2957">
                  <c:v>0.71548580254544125</c:v>
                </c:pt>
                <c:pt idx="2958">
                  <c:v>0.71548580254544125</c:v>
                </c:pt>
                <c:pt idx="2959">
                  <c:v>0.71565013263994426</c:v>
                </c:pt>
                <c:pt idx="2960">
                  <c:v>0.71567890690947</c:v>
                </c:pt>
                <c:pt idx="2961">
                  <c:v>0.71578875854447577</c:v>
                </c:pt>
                <c:pt idx="2962">
                  <c:v>0.71578875854447577</c:v>
                </c:pt>
                <c:pt idx="2963">
                  <c:v>0.71578875854447577</c:v>
                </c:pt>
                <c:pt idx="2964">
                  <c:v>0.71578875854447577</c:v>
                </c:pt>
                <c:pt idx="2965">
                  <c:v>0.71616270117778236</c:v>
                </c:pt>
                <c:pt idx="2966">
                  <c:v>0.71619028531381657</c:v>
                </c:pt>
                <c:pt idx="2967">
                  <c:v>0.71657090136650736</c:v>
                </c:pt>
                <c:pt idx="2968">
                  <c:v>0.71660158447496047</c:v>
                </c:pt>
                <c:pt idx="2969">
                  <c:v>0.71670278561574563</c:v>
                </c:pt>
                <c:pt idx="2970">
                  <c:v>0.71695351423655085</c:v>
                </c:pt>
                <c:pt idx="2971">
                  <c:v>0.71695747046078995</c:v>
                </c:pt>
                <c:pt idx="2972">
                  <c:v>0.71709463943328278</c:v>
                </c:pt>
                <c:pt idx="2973">
                  <c:v>0.71719344491973069</c:v>
                </c:pt>
                <c:pt idx="2974">
                  <c:v>0.71731435897217311</c:v>
                </c:pt>
                <c:pt idx="2975">
                  <c:v>0.71748167912287075</c:v>
                </c:pt>
                <c:pt idx="2976">
                  <c:v>0.71753127503485059</c:v>
                </c:pt>
                <c:pt idx="2977">
                  <c:v>0.71763691568811627</c:v>
                </c:pt>
                <c:pt idx="2978">
                  <c:v>0.71767659614487922</c:v>
                </c:pt>
                <c:pt idx="2979">
                  <c:v>0.71825789980619992</c:v>
                </c:pt>
                <c:pt idx="2980">
                  <c:v>0.71836018805086255</c:v>
                </c:pt>
                <c:pt idx="2981">
                  <c:v>0.71895469540354595</c:v>
                </c:pt>
                <c:pt idx="2982">
                  <c:v>0.71919691615030801</c:v>
                </c:pt>
                <c:pt idx="2983">
                  <c:v>0.71943607203006632</c:v>
                </c:pt>
                <c:pt idx="2984">
                  <c:v>0.71956240432052954</c:v>
                </c:pt>
                <c:pt idx="2985">
                  <c:v>0.71956953821220515</c:v>
                </c:pt>
                <c:pt idx="2986">
                  <c:v>0.71957671872439111</c:v>
                </c:pt>
                <c:pt idx="2987">
                  <c:v>0.71958195402748304</c:v>
                </c:pt>
                <c:pt idx="2988">
                  <c:v>0.7199711620000051</c:v>
                </c:pt>
                <c:pt idx="2989">
                  <c:v>0.7209428272084013</c:v>
                </c:pt>
                <c:pt idx="2990">
                  <c:v>0.72172224260535134</c:v>
                </c:pt>
                <c:pt idx="2991">
                  <c:v>0.72221937743251474</c:v>
                </c:pt>
                <c:pt idx="2992">
                  <c:v>0.72223797168259063</c:v>
                </c:pt>
                <c:pt idx="2993">
                  <c:v>0.72223797168260873</c:v>
                </c:pt>
                <c:pt idx="2994">
                  <c:v>0.72252382090186851</c:v>
                </c:pt>
                <c:pt idx="2995">
                  <c:v>0.72263551795029868</c:v>
                </c:pt>
                <c:pt idx="2996">
                  <c:v>0.72270724299191236</c:v>
                </c:pt>
                <c:pt idx="2997">
                  <c:v>0.72273566969833913</c:v>
                </c:pt>
                <c:pt idx="2998">
                  <c:v>0.72277012784270989</c:v>
                </c:pt>
                <c:pt idx="2999">
                  <c:v>0.72277012784275541</c:v>
                </c:pt>
                <c:pt idx="3000">
                  <c:v>0.7236471754994509</c:v>
                </c:pt>
                <c:pt idx="3001">
                  <c:v>0.72376940493315722</c:v>
                </c:pt>
                <c:pt idx="3002">
                  <c:v>0.72393508909690463</c:v>
                </c:pt>
                <c:pt idx="3003">
                  <c:v>0.72401156803726041</c:v>
                </c:pt>
                <c:pt idx="3004">
                  <c:v>0.72416700210679363</c:v>
                </c:pt>
                <c:pt idx="3005">
                  <c:v>0.72432261520210828</c:v>
                </c:pt>
                <c:pt idx="3006">
                  <c:v>0.72467722035149817</c:v>
                </c:pt>
                <c:pt idx="3007">
                  <c:v>0.72479980090322438</c:v>
                </c:pt>
                <c:pt idx="3008">
                  <c:v>0.72551375046348621</c:v>
                </c:pt>
                <c:pt idx="3009">
                  <c:v>0.72560095959219884</c:v>
                </c:pt>
                <c:pt idx="3010">
                  <c:v>0.72586047908637319</c:v>
                </c:pt>
                <c:pt idx="3011">
                  <c:v>0.72604227592153547</c:v>
                </c:pt>
                <c:pt idx="3012">
                  <c:v>0.72644701754101126</c:v>
                </c:pt>
                <c:pt idx="3013">
                  <c:v>0.72654176564284922</c:v>
                </c:pt>
                <c:pt idx="3014">
                  <c:v>0.72655744702412273</c:v>
                </c:pt>
                <c:pt idx="3015">
                  <c:v>0.7265717942310399</c:v>
                </c:pt>
                <c:pt idx="3016">
                  <c:v>0.72658593231182533</c:v>
                </c:pt>
                <c:pt idx="3017">
                  <c:v>0.72668149198383891</c:v>
                </c:pt>
                <c:pt idx="3018">
                  <c:v>0.72683513541798195</c:v>
                </c:pt>
                <c:pt idx="3019">
                  <c:v>0.72759410414166015</c:v>
                </c:pt>
                <c:pt idx="3020">
                  <c:v>0.72792027755257438</c:v>
                </c:pt>
                <c:pt idx="3021">
                  <c:v>0.72808923924310021</c:v>
                </c:pt>
                <c:pt idx="3022">
                  <c:v>0.72869191245091813</c:v>
                </c:pt>
                <c:pt idx="3023">
                  <c:v>0.72879492645366561</c:v>
                </c:pt>
                <c:pt idx="3024">
                  <c:v>0.72912976757685133</c:v>
                </c:pt>
                <c:pt idx="3025">
                  <c:v>0.72921418543079397</c:v>
                </c:pt>
                <c:pt idx="3026">
                  <c:v>0.72921418543079397</c:v>
                </c:pt>
                <c:pt idx="3027">
                  <c:v>0.72926401478914915</c:v>
                </c:pt>
                <c:pt idx="3028">
                  <c:v>0.72932079186437149</c:v>
                </c:pt>
                <c:pt idx="3029">
                  <c:v>0.72946903755557946</c:v>
                </c:pt>
                <c:pt idx="3030">
                  <c:v>0.72960676463985974</c:v>
                </c:pt>
                <c:pt idx="3031">
                  <c:v>0.73017164961170078</c:v>
                </c:pt>
                <c:pt idx="3032">
                  <c:v>0.73039302918862692</c:v>
                </c:pt>
                <c:pt idx="3033">
                  <c:v>0.73096554662659696</c:v>
                </c:pt>
                <c:pt idx="3034">
                  <c:v>0.73150430782044085</c:v>
                </c:pt>
                <c:pt idx="3035">
                  <c:v>0.73183903872777933</c:v>
                </c:pt>
                <c:pt idx="3036">
                  <c:v>0.7324487444102824</c:v>
                </c:pt>
                <c:pt idx="3037">
                  <c:v>0.73250349717937158</c:v>
                </c:pt>
                <c:pt idx="3038">
                  <c:v>0.73250831826890062</c:v>
                </c:pt>
                <c:pt idx="3039">
                  <c:v>0.73269202426375157</c:v>
                </c:pt>
                <c:pt idx="3040">
                  <c:v>0.73270553789670223</c:v>
                </c:pt>
                <c:pt idx="3041">
                  <c:v>0.73271852133259852</c:v>
                </c:pt>
                <c:pt idx="3042">
                  <c:v>0.73277940880955716</c:v>
                </c:pt>
                <c:pt idx="3043">
                  <c:v>0.73279107120164588</c:v>
                </c:pt>
                <c:pt idx="3044">
                  <c:v>0.73308333430271178</c:v>
                </c:pt>
                <c:pt idx="3045">
                  <c:v>0.73358952686892309</c:v>
                </c:pt>
                <c:pt idx="3046">
                  <c:v>0.73358952686894985</c:v>
                </c:pt>
                <c:pt idx="3047">
                  <c:v>0.73384250917114013</c:v>
                </c:pt>
                <c:pt idx="3048">
                  <c:v>0.73438504420587092</c:v>
                </c:pt>
                <c:pt idx="3049">
                  <c:v>0.73456915508119214</c:v>
                </c:pt>
                <c:pt idx="3050">
                  <c:v>0.73554794194277073</c:v>
                </c:pt>
                <c:pt idx="3051">
                  <c:v>0.73563287265003319</c:v>
                </c:pt>
                <c:pt idx="3052">
                  <c:v>0.73602153456313424</c:v>
                </c:pt>
                <c:pt idx="3053">
                  <c:v>0.73618327267830397</c:v>
                </c:pt>
                <c:pt idx="3054">
                  <c:v>0.73652657632425933</c:v>
                </c:pt>
                <c:pt idx="3055">
                  <c:v>0.73679697861084992</c:v>
                </c:pt>
                <c:pt idx="3056">
                  <c:v>0.73687540949474939</c:v>
                </c:pt>
                <c:pt idx="3057">
                  <c:v>0.73704688566157139</c:v>
                </c:pt>
                <c:pt idx="3058">
                  <c:v>0.73709488319525407</c:v>
                </c:pt>
                <c:pt idx="3059">
                  <c:v>0.73737788579739028</c:v>
                </c:pt>
                <c:pt idx="3060">
                  <c:v>0.73783669638494898</c:v>
                </c:pt>
                <c:pt idx="3061">
                  <c:v>0.73826491598583166</c:v>
                </c:pt>
                <c:pt idx="3062">
                  <c:v>0.7384506022977082</c:v>
                </c:pt>
                <c:pt idx="3063">
                  <c:v>0.73863738493991749</c:v>
                </c:pt>
                <c:pt idx="3064">
                  <c:v>0.73889127570080715</c:v>
                </c:pt>
                <c:pt idx="3065">
                  <c:v>0.73892214983034021</c:v>
                </c:pt>
                <c:pt idx="3066">
                  <c:v>0.7390238260103934</c:v>
                </c:pt>
                <c:pt idx="3067">
                  <c:v>0.73903041153975213</c:v>
                </c:pt>
                <c:pt idx="3068">
                  <c:v>0.73934830833205023</c:v>
                </c:pt>
                <c:pt idx="3069">
                  <c:v>0.73938643795349612</c:v>
                </c:pt>
                <c:pt idx="3070">
                  <c:v>0.7396108421758063</c:v>
                </c:pt>
                <c:pt idx="3071">
                  <c:v>0.7401548851937636</c:v>
                </c:pt>
                <c:pt idx="3072">
                  <c:v>0.74039585886933712</c:v>
                </c:pt>
                <c:pt idx="3073">
                  <c:v>0.7410768530388846</c:v>
                </c:pt>
                <c:pt idx="3074">
                  <c:v>0.74116766679713919</c:v>
                </c:pt>
                <c:pt idx="3075">
                  <c:v>0.74119820446343643</c:v>
                </c:pt>
                <c:pt idx="3076">
                  <c:v>0.74120220538341952</c:v>
                </c:pt>
                <c:pt idx="3077">
                  <c:v>0.74120505700036243</c:v>
                </c:pt>
                <c:pt idx="3078">
                  <c:v>0.74121737418512268</c:v>
                </c:pt>
                <c:pt idx="3079">
                  <c:v>0.74128545393816747</c:v>
                </c:pt>
                <c:pt idx="3080">
                  <c:v>0.74131123990749836</c:v>
                </c:pt>
                <c:pt idx="3081">
                  <c:v>0.74141865333106094</c:v>
                </c:pt>
                <c:pt idx="3082">
                  <c:v>0.74170907789156104</c:v>
                </c:pt>
                <c:pt idx="3083">
                  <c:v>0.74170907789157869</c:v>
                </c:pt>
                <c:pt idx="3084">
                  <c:v>0.74170907789157869</c:v>
                </c:pt>
                <c:pt idx="3085">
                  <c:v>0.74179689734956167</c:v>
                </c:pt>
                <c:pt idx="3086">
                  <c:v>0.74179689734956167</c:v>
                </c:pt>
                <c:pt idx="3087">
                  <c:v>0.74179689734956167</c:v>
                </c:pt>
                <c:pt idx="3088">
                  <c:v>0.74179689734957921</c:v>
                </c:pt>
                <c:pt idx="3089">
                  <c:v>0.74179689734957921</c:v>
                </c:pt>
                <c:pt idx="3090">
                  <c:v>0.74179689734957921</c:v>
                </c:pt>
                <c:pt idx="3091">
                  <c:v>0.74179689734959686</c:v>
                </c:pt>
                <c:pt idx="3092">
                  <c:v>0.74179689734959686</c:v>
                </c:pt>
                <c:pt idx="3093">
                  <c:v>0.74179689734959686</c:v>
                </c:pt>
                <c:pt idx="3094">
                  <c:v>0.74179689734959686</c:v>
                </c:pt>
                <c:pt idx="3095">
                  <c:v>0.74208553588419524</c:v>
                </c:pt>
                <c:pt idx="3096">
                  <c:v>0.74208553588419524</c:v>
                </c:pt>
                <c:pt idx="3097">
                  <c:v>0.74208553588419524</c:v>
                </c:pt>
                <c:pt idx="3098">
                  <c:v>0.74208553588419524</c:v>
                </c:pt>
                <c:pt idx="3099">
                  <c:v>0.742330231252888</c:v>
                </c:pt>
                <c:pt idx="3100">
                  <c:v>0.74244177803818756</c:v>
                </c:pt>
                <c:pt idx="3101">
                  <c:v>0.7424680552499725</c:v>
                </c:pt>
                <c:pt idx="3102">
                  <c:v>0.74252400746473557</c:v>
                </c:pt>
                <c:pt idx="3103">
                  <c:v>0.74327242585008957</c:v>
                </c:pt>
                <c:pt idx="3104">
                  <c:v>0.7436578300583806</c:v>
                </c:pt>
                <c:pt idx="3105">
                  <c:v>0.74366225677648823</c:v>
                </c:pt>
                <c:pt idx="3106">
                  <c:v>0.74369533004022004</c:v>
                </c:pt>
                <c:pt idx="3107">
                  <c:v>0.74406183331295495</c:v>
                </c:pt>
                <c:pt idx="3108">
                  <c:v>0.74424537912838762</c:v>
                </c:pt>
                <c:pt idx="3109">
                  <c:v>0.74443722298326331</c:v>
                </c:pt>
                <c:pt idx="3110">
                  <c:v>0.74444728237488145</c:v>
                </c:pt>
                <c:pt idx="3111">
                  <c:v>0.74484387370210792</c:v>
                </c:pt>
                <c:pt idx="3112">
                  <c:v>0.74499710031160427</c:v>
                </c:pt>
                <c:pt idx="3113">
                  <c:v>0.74512031695258929</c:v>
                </c:pt>
                <c:pt idx="3114">
                  <c:v>0.74533121333321828</c:v>
                </c:pt>
                <c:pt idx="3115">
                  <c:v>0.74542184034654035</c:v>
                </c:pt>
                <c:pt idx="3116">
                  <c:v>0.74568144580940143</c:v>
                </c:pt>
                <c:pt idx="3117">
                  <c:v>0.74613944712215952</c:v>
                </c:pt>
                <c:pt idx="3118">
                  <c:v>0.746572558268496</c:v>
                </c:pt>
                <c:pt idx="3119">
                  <c:v>0.74673091562929117</c:v>
                </c:pt>
                <c:pt idx="3120">
                  <c:v>0.74724417634458662</c:v>
                </c:pt>
                <c:pt idx="3121">
                  <c:v>0.74747435359127679</c:v>
                </c:pt>
                <c:pt idx="3122">
                  <c:v>0.74780685681616321</c:v>
                </c:pt>
                <c:pt idx="3123">
                  <c:v>0.7479265497247698</c:v>
                </c:pt>
                <c:pt idx="3124">
                  <c:v>0.74817915194062556</c:v>
                </c:pt>
                <c:pt idx="3125">
                  <c:v>0.74849699915136791</c:v>
                </c:pt>
                <c:pt idx="3126">
                  <c:v>0.74871314079066542</c:v>
                </c:pt>
                <c:pt idx="3127">
                  <c:v>0.74871809281091728</c:v>
                </c:pt>
                <c:pt idx="3128">
                  <c:v>0.74881683116295361</c:v>
                </c:pt>
                <c:pt idx="3129">
                  <c:v>0.74997227713708581</c:v>
                </c:pt>
                <c:pt idx="3130">
                  <c:v>0.75005968304709947</c:v>
                </c:pt>
                <c:pt idx="3131">
                  <c:v>0.75061412742879985</c:v>
                </c:pt>
                <c:pt idx="3132">
                  <c:v>0.7508369593316615</c:v>
                </c:pt>
                <c:pt idx="3133">
                  <c:v>0.75106257297597212</c:v>
                </c:pt>
                <c:pt idx="3134">
                  <c:v>0.75114339102748762</c:v>
                </c:pt>
                <c:pt idx="3135">
                  <c:v>0.75114339102748762</c:v>
                </c:pt>
                <c:pt idx="3136">
                  <c:v>0.75133681096155813</c:v>
                </c:pt>
                <c:pt idx="3137">
                  <c:v>0.75137846768306005</c:v>
                </c:pt>
                <c:pt idx="3138">
                  <c:v>0.75164645577382383</c:v>
                </c:pt>
                <c:pt idx="3139">
                  <c:v>0.75164645577385825</c:v>
                </c:pt>
                <c:pt idx="3140">
                  <c:v>0.75167304957273195</c:v>
                </c:pt>
                <c:pt idx="3141">
                  <c:v>0.75209187387294996</c:v>
                </c:pt>
                <c:pt idx="3142">
                  <c:v>0.75231703160330698</c:v>
                </c:pt>
                <c:pt idx="3143">
                  <c:v>0.7523319334075701</c:v>
                </c:pt>
                <c:pt idx="3144">
                  <c:v>0.75265573625252968</c:v>
                </c:pt>
                <c:pt idx="3145">
                  <c:v>0.75267676545348605</c:v>
                </c:pt>
                <c:pt idx="3146">
                  <c:v>0.75283330722573816</c:v>
                </c:pt>
                <c:pt idx="3147">
                  <c:v>0.75293335821728535</c:v>
                </c:pt>
                <c:pt idx="3148">
                  <c:v>0.75331693085237217</c:v>
                </c:pt>
                <c:pt idx="3149">
                  <c:v>0.75352749694598065</c:v>
                </c:pt>
                <c:pt idx="3150">
                  <c:v>0.7535344033278748</c:v>
                </c:pt>
                <c:pt idx="3151">
                  <c:v>0.75388869670206482</c:v>
                </c:pt>
                <c:pt idx="3152">
                  <c:v>0.75423896803552815</c:v>
                </c:pt>
                <c:pt idx="3153">
                  <c:v>0.75427422799730437</c:v>
                </c:pt>
                <c:pt idx="3154">
                  <c:v>0.75473816711343789</c:v>
                </c:pt>
                <c:pt idx="3155">
                  <c:v>0.75481049920740562</c:v>
                </c:pt>
                <c:pt idx="3156">
                  <c:v>0.75493969187036347</c:v>
                </c:pt>
                <c:pt idx="3157">
                  <c:v>0.75533024334124499</c:v>
                </c:pt>
                <c:pt idx="3158">
                  <c:v>0.75533693919376277</c:v>
                </c:pt>
                <c:pt idx="3159">
                  <c:v>0.75651139567165226</c:v>
                </c:pt>
                <c:pt idx="3160">
                  <c:v>0.75661055481258566</c:v>
                </c:pt>
                <c:pt idx="3161">
                  <c:v>0.75675597497756875</c:v>
                </c:pt>
                <c:pt idx="3162">
                  <c:v>0.75771527254153281</c:v>
                </c:pt>
                <c:pt idx="3163">
                  <c:v>0.75781748629109758</c:v>
                </c:pt>
                <c:pt idx="3164">
                  <c:v>0.75781748629109758</c:v>
                </c:pt>
                <c:pt idx="3165">
                  <c:v>0.75796431047772095</c:v>
                </c:pt>
                <c:pt idx="3166">
                  <c:v>0.7579730824096258</c:v>
                </c:pt>
                <c:pt idx="3167">
                  <c:v>0.75798292670592571</c:v>
                </c:pt>
                <c:pt idx="3168">
                  <c:v>0.75815724671551887</c:v>
                </c:pt>
                <c:pt idx="3169">
                  <c:v>0.75817006959896072</c:v>
                </c:pt>
                <c:pt idx="3170">
                  <c:v>0.75818238934697768</c:v>
                </c:pt>
                <c:pt idx="3171">
                  <c:v>0.75824016385990911</c:v>
                </c:pt>
                <c:pt idx="3172">
                  <c:v>0.75828114976529148</c:v>
                </c:pt>
                <c:pt idx="3173">
                  <c:v>0.75886236527702522</c:v>
                </c:pt>
                <c:pt idx="3174">
                  <c:v>0.75899683139992313</c:v>
                </c:pt>
                <c:pt idx="3175">
                  <c:v>0.75913012711069228</c:v>
                </c:pt>
                <c:pt idx="3176">
                  <c:v>0.75922322626610228</c:v>
                </c:pt>
                <c:pt idx="3177">
                  <c:v>0.75955392040063552</c:v>
                </c:pt>
                <c:pt idx="3178">
                  <c:v>0.75975906845560393</c:v>
                </c:pt>
                <c:pt idx="3179">
                  <c:v>0.76008239967656244</c:v>
                </c:pt>
                <c:pt idx="3180">
                  <c:v>0.76020331978009037</c:v>
                </c:pt>
                <c:pt idx="3181">
                  <c:v>0.76078356104987588</c:v>
                </c:pt>
                <c:pt idx="3182">
                  <c:v>0.76138181965375151</c:v>
                </c:pt>
                <c:pt idx="3183">
                  <c:v>0.76173631283416843</c:v>
                </c:pt>
                <c:pt idx="3184">
                  <c:v>0.76179411403174302</c:v>
                </c:pt>
                <c:pt idx="3185">
                  <c:v>0.76185240317686864</c:v>
                </c:pt>
                <c:pt idx="3186">
                  <c:v>0.76185895854351082</c:v>
                </c:pt>
                <c:pt idx="3187">
                  <c:v>0.76185895854351915</c:v>
                </c:pt>
                <c:pt idx="3188">
                  <c:v>0.76185895854352759</c:v>
                </c:pt>
                <c:pt idx="3189">
                  <c:v>0.76236231676499422</c:v>
                </c:pt>
                <c:pt idx="3190">
                  <c:v>0.76281265993383829</c:v>
                </c:pt>
                <c:pt idx="3191">
                  <c:v>0.76286609051526799</c:v>
                </c:pt>
                <c:pt idx="3192">
                  <c:v>0.76303591699413187</c:v>
                </c:pt>
                <c:pt idx="3193">
                  <c:v>0.76370435340745457</c:v>
                </c:pt>
                <c:pt idx="3194">
                  <c:v>0.76391996964304842</c:v>
                </c:pt>
                <c:pt idx="3195">
                  <c:v>0.76415046821323096</c:v>
                </c:pt>
                <c:pt idx="3196">
                  <c:v>0.76416703982172784</c:v>
                </c:pt>
                <c:pt idx="3197">
                  <c:v>0.76429265145290348</c:v>
                </c:pt>
                <c:pt idx="3198">
                  <c:v>0.76430280918038651</c:v>
                </c:pt>
                <c:pt idx="3199">
                  <c:v>0.76467461948083704</c:v>
                </c:pt>
                <c:pt idx="3200">
                  <c:v>0.76471691648131246</c:v>
                </c:pt>
                <c:pt idx="3201">
                  <c:v>0.76476653774408188</c:v>
                </c:pt>
                <c:pt idx="3202">
                  <c:v>0.76488079740808756</c:v>
                </c:pt>
                <c:pt idx="3203">
                  <c:v>0.76507773416106883</c:v>
                </c:pt>
                <c:pt idx="3204">
                  <c:v>0.76546048553447765</c:v>
                </c:pt>
                <c:pt idx="3205">
                  <c:v>0.76560294338008972</c:v>
                </c:pt>
                <c:pt idx="3206">
                  <c:v>0.76589115327270485</c:v>
                </c:pt>
                <c:pt idx="3207">
                  <c:v>0.76615521752440341</c:v>
                </c:pt>
                <c:pt idx="3208">
                  <c:v>0.76619140380863304</c:v>
                </c:pt>
                <c:pt idx="3209">
                  <c:v>0.76621969577487348</c:v>
                </c:pt>
                <c:pt idx="3210">
                  <c:v>0.76622254055358574</c:v>
                </c:pt>
                <c:pt idx="3211">
                  <c:v>0.76622410933893437</c:v>
                </c:pt>
                <c:pt idx="3212">
                  <c:v>0.7666601758393049</c:v>
                </c:pt>
                <c:pt idx="3213">
                  <c:v>0.76669667939358566</c:v>
                </c:pt>
                <c:pt idx="3214">
                  <c:v>0.76670404886010612</c:v>
                </c:pt>
                <c:pt idx="3215">
                  <c:v>0.76670404886012289</c:v>
                </c:pt>
                <c:pt idx="3216">
                  <c:v>0.76670404886012289</c:v>
                </c:pt>
                <c:pt idx="3217">
                  <c:v>0.76670404886012289</c:v>
                </c:pt>
                <c:pt idx="3218">
                  <c:v>0.76670404886012289</c:v>
                </c:pt>
                <c:pt idx="3219">
                  <c:v>0.76676194058721825</c:v>
                </c:pt>
                <c:pt idx="3220">
                  <c:v>0.766787195904302</c:v>
                </c:pt>
                <c:pt idx="3221">
                  <c:v>0.766787195904302</c:v>
                </c:pt>
                <c:pt idx="3222">
                  <c:v>0.766787195904302</c:v>
                </c:pt>
                <c:pt idx="3223">
                  <c:v>0.76678719590431865</c:v>
                </c:pt>
                <c:pt idx="3224">
                  <c:v>0.76678719590431865</c:v>
                </c:pt>
                <c:pt idx="3225">
                  <c:v>0.76678719590431865</c:v>
                </c:pt>
                <c:pt idx="3226">
                  <c:v>0.76678719590433531</c:v>
                </c:pt>
                <c:pt idx="3227">
                  <c:v>0.76678719590433531</c:v>
                </c:pt>
                <c:pt idx="3228">
                  <c:v>0.76688407810796011</c:v>
                </c:pt>
                <c:pt idx="3229">
                  <c:v>0.76706046485277168</c:v>
                </c:pt>
                <c:pt idx="3230">
                  <c:v>0.76706046485277168</c:v>
                </c:pt>
                <c:pt idx="3231">
                  <c:v>0.76706046485277168</c:v>
                </c:pt>
                <c:pt idx="3232">
                  <c:v>0.76706046485277168</c:v>
                </c:pt>
                <c:pt idx="3233">
                  <c:v>0.76731468480559495</c:v>
                </c:pt>
                <c:pt idx="3234">
                  <c:v>0.76739782469487028</c:v>
                </c:pt>
                <c:pt idx="3235">
                  <c:v>0.76742258573519195</c:v>
                </c:pt>
                <c:pt idx="3236">
                  <c:v>0.76763264919533614</c:v>
                </c:pt>
                <c:pt idx="3237">
                  <c:v>0.768041566795304</c:v>
                </c:pt>
                <c:pt idx="3238">
                  <c:v>0.76817023803619899</c:v>
                </c:pt>
                <c:pt idx="3239">
                  <c:v>0.76828458550524359</c:v>
                </c:pt>
                <c:pt idx="3240">
                  <c:v>0.76854869586952823</c:v>
                </c:pt>
                <c:pt idx="3241">
                  <c:v>0.7686086825957591</c:v>
                </c:pt>
                <c:pt idx="3242">
                  <c:v>0.76923039140351723</c:v>
                </c:pt>
                <c:pt idx="3243">
                  <c:v>0.7692862045343386</c:v>
                </c:pt>
                <c:pt idx="3244">
                  <c:v>0.7692957224107082</c:v>
                </c:pt>
                <c:pt idx="3245">
                  <c:v>0.76987196357708243</c:v>
                </c:pt>
                <c:pt idx="3246">
                  <c:v>0.77013197736948436</c:v>
                </c:pt>
                <c:pt idx="3247">
                  <c:v>0.77017012850487165</c:v>
                </c:pt>
                <c:pt idx="3248">
                  <c:v>0.77106415488952063</c:v>
                </c:pt>
                <c:pt idx="3249">
                  <c:v>0.77137101863003454</c:v>
                </c:pt>
                <c:pt idx="3250">
                  <c:v>0.77158113600022238</c:v>
                </c:pt>
                <c:pt idx="3251">
                  <c:v>0.77158526713719577</c:v>
                </c:pt>
                <c:pt idx="3252">
                  <c:v>0.77234417475372386</c:v>
                </c:pt>
                <c:pt idx="3253">
                  <c:v>0.77259439576386213</c:v>
                </c:pt>
                <c:pt idx="3254">
                  <c:v>0.77288224770919611</c:v>
                </c:pt>
                <c:pt idx="3255">
                  <c:v>0.77304363453340752</c:v>
                </c:pt>
                <c:pt idx="3256">
                  <c:v>0.77371401280049068</c:v>
                </c:pt>
                <c:pt idx="3257">
                  <c:v>0.77379514354693568</c:v>
                </c:pt>
                <c:pt idx="3258">
                  <c:v>0.77397691219709641</c:v>
                </c:pt>
                <c:pt idx="3259">
                  <c:v>0.77407439137873146</c:v>
                </c:pt>
                <c:pt idx="3260">
                  <c:v>0.77422311767325303</c:v>
                </c:pt>
                <c:pt idx="3261">
                  <c:v>0.77460229717687268</c:v>
                </c:pt>
                <c:pt idx="3262">
                  <c:v>0.7749378780951286</c:v>
                </c:pt>
                <c:pt idx="3263">
                  <c:v>0.77580879685135984</c:v>
                </c:pt>
                <c:pt idx="3264">
                  <c:v>0.77608423448882957</c:v>
                </c:pt>
                <c:pt idx="3265">
                  <c:v>0.77673454709708856</c:v>
                </c:pt>
                <c:pt idx="3266">
                  <c:v>0.77674861905782777</c:v>
                </c:pt>
                <c:pt idx="3267">
                  <c:v>0.77724417516759225</c:v>
                </c:pt>
                <c:pt idx="3268">
                  <c:v>0.77767864764112815</c:v>
                </c:pt>
                <c:pt idx="3269">
                  <c:v>0.77770755319890106</c:v>
                </c:pt>
                <c:pt idx="3270">
                  <c:v>0.77786404666661635</c:v>
                </c:pt>
                <c:pt idx="3271">
                  <c:v>0.77824691611222152</c:v>
                </c:pt>
                <c:pt idx="3272">
                  <c:v>0.77844538317761069</c:v>
                </c:pt>
                <c:pt idx="3273">
                  <c:v>0.77844538317761069</c:v>
                </c:pt>
                <c:pt idx="3274">
                  <c:v>0.77858230087357372</c:v>
                </c:pt>
                <c:pt idx="3275">
                  <c:v>0.77891713079787495</c:v>
                </c:pt>
                <c:pt idx="3276">
                  <c:v>0.77891713079788305</c:v>
                </c:pt>
                <c:pt idx="3277">
                  <c:v>0.77891713079789104</c:v>
                </c:pt>
                <c:pt idx="3278">
                  <c:v>0.77894206720903514</c:v>
                </c:pt>
                <c:pt idx="3279">
                  <c:v>0.77905599425928829</c:v>
                </c:pt>
                <c:pt idx="3280">
                  <c:v>0.77914470927142376</c:v>
                </c:pt>
                <c:pt idx="3281">
                  <c:v>0.77943958886630504</c:v>
                </c:pt>
                <c:pt idx="3282">
                  <c:v>0.77957475756876426</c:v>
                </c:pt>
                <c:pt idx="3283">
                  <c:v>0.77980261406293216</c:v>
                </c:pt>
                <c:pt idx="3284">
                  <c:v>0.77994938540041225</c:v>
                </c:pt>
                <c:pt idx="3285">
                  <c:v>0.77996334121209665</c:v>
                </c:pt>
                <c:pt idx="3286">
                  <c:v>0.77999810565552541</c:v>
                </c:pt>
                <c:pt idx="3287">
                  <c:v>0.7800466872517926</c:v>
                </c:pt>
                <c:pt idx="3288">
                  <c:v>0.78068537815363381</c:v>
                </c:pt>
                <c:pt idx="3289">
                  <c:v>0.78068695415292444</c:v>
                </c:pt>
                <c:pt idx="3290">
                  <c:v>0.78110213412954876</c:v>
                </c:pt>
                <c:pt idx="3291">
                  <c:v>0.78134719500188587</c:v>
                </c:pt>
                <c:pt idx="3292">
                  <c:v>0.78164935679629732</c:v>
                </c:pt>
                <c:pt idx="3293">
                  <c:v>0.78181491024661254</c:v>
                </c:pt>
                <c:pt idx="3294">
                  <c:v>0.78197782424847007</c:v>
                </c:pt>
                <c:pt idx="3295">
                  <c:v>0.78208111243355583</c:v>
                </c:pt>
                <c:pt idx="3296">
                  <c:v>0.78224370518624409</c:v>
                </c:pt>
                <c:pt idx="3297">
                  <c:v>0.78224548614966416</c:v>
                </c:pt>
                <c:pt idx="3298">
                  <c:v>0.78225757710148558</c:v>
                </c:pt>
                <c:pt idx="3299">
                  <c:v>0.78226919359975744</c:v>
                </c:pt>
                <c:pt idx="3300">
                  <c:v>0.78237583154729418</c:v>
                </c:pt>
                <c:pt idx="3301">
                  <c:v>0.7827681586163745</c:v>
                </c:pt>
                <c:pt idx="3302">
                  <c:v>0.78347576991382228</c:v>
                </c:pt>
                <c:pt idx="3303">
                  <c:v>0.7836251139242405</c:v>
                </c:pt>
                <c:pt idx="3304">
                  <c:v>0.78389316411873511</c:v>
                </c:pt>
                <c:pt idx="3305">
                  <c:v>0.78428974606600987</c:v>
                </c:pt>
                <c:pt idx="3306">
                  <c:v>0.7843363501083308</c:v>
                </c:pt>
                <c:pt idx="3307">
                  <c:v>0.78442383712351538</c:v>
                </c:pt>
                <c:pt idx="3308">
                  <c:v>0.78450202331253793</c:v>
                </c:pt>
                <c:pt idx="3309">
                  <c:v>0.78461910153159276</c:v>
                </c:pt>
                <c:pt idx="3310">
                  <c:v>0.78461910153159276</c:v>
                </c:pt>
                <c:pt idx="3311">
                  <c:v>0.78484420230833774</c:v>
                </c:pt>
                <c:pt idx="3312">
                  <c:v>0.78496748396157567</c:v>
                </c:pt>
                <c:pt idx="3313">
                  <c:v>0.7852198420797335</c:v>
                </c:pt>
                <c:pt idx="3314">
                  <c:v>0.78549409774002399</c:v>
                </c:pt>
                <c:pt idx="3315">
                  <c:v>0.78567317606616494</c:v>
                </c:pt>
                <c:pt idx="3316">
                  <c:v>0.78573019925019572</c:v>
                </c:pt>
                <c:pt idx="3317">
                  <c:v>0.78614667346941425</c:v>
                </c:pt>
                <c:pt idx="3318">
                  <c:v>0.78627358564013794</c:v>
                </c:pt>
                <c:pt idx="3319">
                  <c:v>0.78684282494868973</c:v>
                </c:pt>
                <c:pt idx="3320">
                  <c:v>0.7869487294193579</c:v>
                </c:pt>
                <c:pt idx="3321">
                  <c:v>0.78715091621616373</c:v>
                </c:pt>
                <c:pt idx="3322">
                  <c:v>0.78747377453933343</c:v>
                </c:pt>
                <c:pt idx="3323">
                  <c:v>0.78782913300466595</c:v>
                </c:pt>
                <c:pt idx="3324">
                  <c:v>0.78800049174808096</c:v>
                </c:pt>
                <c:pt idx="3325">
                  <c:v>0.78803325143123537</c:v>
                </c:pt>
                <c:pt idx="3326">
                  <c:v>0.78834690177655165</c:v>
                </c:pt>
                <c:pt idx="3327">
                  <c:v>0.78847939132658074</c:v>
                </c:pt>
                <c:pt idx="3328">
                  <c:v>0.78847939132658074</c:v>
                </c:pt>
                <c:pt idx="3329">
                  <c:v>0.78847939132658862</c:v>
                </c:pt>
                <c:pt idx="3330">
                  <c:v>0.7891254380471906</c:v>
                </c:pt>
                <c:pt idx="3331">
                  <c:v>0.78937094899264793</c:v>
                </c:pt>
                <c:pt idx="3332">
                  <c:v>0.78942089077616417</c:v>
                </c:pt>
                <c:pt idx="3333">
                  <c:v>0.78977923085444357</c:v>
                </c:pt>
                <c:pt idx="3334">
                  <c:v>0.78981328152939789</c:v>
                </c:pt>
                <c:pt idx="3335">
                  <c:v>0.7898296166041362</c:v>
                </c:pt>
                <c:pt idx="3336">
                  <c:v>0.78983990356364009</c:v>
                </c:pt>
                <c:pt idx="3337">
                  <c:v>0.78984405659968593</c:v>
                </c:pt>
                <c:pt idx="3338">
                  <c:v>0.79006833305847834</c:v>
                </c:pt>
                <c:pt idx="3339">
                  <c:v>0.79020431797209634</c:v>
                </c:pt>
                <c:pt idx="3340">
                  <c:v>0.79029563744473275</c:v>
                </c:pt>
                <c:pt idx="3341">
                  <c:v>0.79029563744474829</c:v>
                </c:pt>
                <c:pt idx="3342">
                  <c:v>0.79029563744474829</c:v>
                </c:pt>
                <c:pt idx="3343">
                  <c:v>0.79029563744474829</c:v>
                </c:pt>
                <c:pt idx="3344">
                  <c:v>0.79029563744474829</c:v>
                </c:pt>
                <c:pt idx="3345">
                  <c:v>0.79029563744474829</c:v>
                </c:pt>
                <c:pt idx="3346">
                  <c:v>0.79036792481486384</c:v>
                </c:pt>
                <c:pt idx="3347">
                  <c:v>0.79037386578169799</c:v>
                </c:pt>
                <c:pt idx="3348">
                  <c:v>0.79037386578169799</c:v>
                </c:pt>
                <c:pt idx="3349">
                  <c:v>0.79037386578169799</c:v>
                </c:pt>
                <c:pt idx="3350">
                  <c:v>0.79037386578170588</c:v>
                </c:pt>
                <c:pt idx="3351">
                  <c:v>0.79037386578170588</c:v>
                </c:pt>
                <c:pt idx="3352">
                  <c:v>0.79037386578171354</c:v>
                </c:pt>
                <c:pt idx="3353">
                  <c:v>0.79037386578172919</c:v>
                </c:pt>
                <c:pt idx="3354">
                  <c:v>0.79041375740046882</c:v>
                </c:pt>
                <c:pt idx="3355">
                  <c:v>0.79055278525069406</c:v>
                </c:pt>
                <c:pt idx="3356">
                  <c:v>0.79062117263014575</c:v>
                </c:pt>
                <c:pt idx="3357">
                  <c:v>0.79063095714103893</c:v>
                </c:pt>
                <c:pt idx="3358">
                  <c:v>0.79063095714103893</c:v>
                </c:pt>
                <c:pt idx="3359">
                  <c:v>0.79063095714103893</c:v>
                </c:pt>
                <c:pt idx="3360">
                  <c:v>0.79076350944242768</c:v>
                </c:pt>
                <c:pt idx="3361">
                  <c:v>0.79087011083013103</c:v>
                </c:pt>
                <c:pt idx="3362">
                  <c:v>0.79090511862141155</c:v>
                </c:pt>
                <c:pt idx="3363">
                  <c:v>0.79097161227097079</c:v>
                </c:pt>
                <c:pt idx="3364">
                  <c:v>0.79114216518477976</c:v>
                </c:pt>
                <c:pt idx="3365">
                  <c:v>0.7913034845273178</c:v>
                </c:pt>
                <c:pt idx="3366">
                  <c:v>0.7914874485385297</c:v>
                </c:pt>
                <c:pt idx="3367">
                  <c:v>0.79155229125370097</c:v>
                </c:pt>
                <c:pt idx="3368">
                  <c:v>0.79203076402022332</c:v>
                </c:pt>
                <c:pt idx="3369">
                  <c:v>0.79206366895619951</c:v>
                </c:pt>
                <c:pt idx="3370">
                  <c:v>0.79272425212572029</c:v>
                </c:pt>
                <c:pt idx="3371">
                  <c:v>0.79273320102505873</c:v>
                </c:pt>
                <c:pt idx="3372">
                  <c:v>0.79285405077794358</c:v>
                </c:pt>
                <c:pt idx="3373">
                  <c:v>0.7929217031459701</c:v>
                </c:pt>
                <c:pt idx="3374">
                  <c:v>0.79298264803253349</c:v>
                </c:pt>
                <c:pt idx="3375">
                  <c:v>0.79314481491949707</c:v>
                </c:pt>
                <c:pt idx="3376">
                  <c:v>0.7933021776987198</c:v>
                </c:pt>
                <c:pt idx="3377">
                  <c:v>0.79351937794374439</c:v>
                </c:pt>
                <c:pt idx="3378">
                  <c:v>0.79355585849228316</c:v>
                </c:pt>
                <c:pt idx="3379">
                  <c:v>0.79357641514206834</c:v>
                </c:pt>
                <c:pt idx="3380">
                  <c:v>0.7940941706361625</c:v>
                </c:pt>
                <c:pt idx="3381">
                  <c:v>0.79425477787150822</c:v>
                </c:pt>
                <c:pt idx="3382">
                  <c:v>0.7943748641803301</c:v>
                </c:pt>
                <c:pt idx="3383">
                  <c:v>0.79536411276202523</c:v>
                </c:pt>
                <c:pt idx="3384">
                  <c:v>0.79616381806127801</c:v>
                </c:pt>
                <c:pt idx="3385">
                  <c:v>0.79625533046907204</c:v>
                </c:pt>
                <c:pt idx="3386">
                  <c:v>0.79672372459075458</c:v>
                </c:pt>
                <c:pt idx="3387">
                  <c:v>0.79715891430901131</c:v>
                </c:pt>
                <c:pt idx="3388">
                  <c:v>0.79736063701575888</c:v>
                </c:pt>
                <c:pt idx="3389">
                  <c:v>0.79771907385987029</c:v>
                </c:pt>
                <c:pt idx="3390">
                  <c:v>0.79792684106629985</c:v>
                </c:pt>
                <c:pt idx="3391">
                  <c:v>0.79801103554803809</c:v>
                </c:pt>
                <c:pt idx="3392">
                  <c:v>0.79850109573202077</c:v>
                </c:pt>
                <c:pt idx="3393">
                  <c:v>0.79885168608372337</c:v>
                </c:pt>
                <c:pt idx="3394">
                  <c:v>0.79886420699391802</c:v>
                </c:pt>
                <c:pt idx="3395">
                  <c:v>0.79889718609724525</c:v>
                </c:pt>
                <c:pt idx="3396">
                  <c:v>0.799657568632826</c:v>
                </c:pt>
                <c:pt idx="3397">
                  <c:v>0.79972049656291344</c:v>
                </c:pt>
                <c:pt idx="3398">
                  <c:v>0.79988023051902934</c:v>
                </c:pt>
                <c:pt idx="3399">
                  <c:v>0.80001878788163983</c:v>
                </c:pt>
                <c:pt idx="3400">
                  <c:v>0.80022797821314717</c:v>
                </c:pt>
                <c:pt idx="3401">
                  <c:v>0.80054651636456176</c:v>
                </c:pt>
                <c:pt idx="3402">
                  <c:v>0.80060630839289382</c:v>
                </c:pt>
                <c:pt idx="3403">
                  <c:v>0.80145396133050006</c:v>
                </c:pt>
                <c:pt idx="3404">
                  <c:v>0.80175213780322374</c:v>
                </c:pt>
                <c:pt idx="3405">
                  <c:v>0.80176410984539648</c:v>
                </c:pt>
                <c:pt idx="3406">
                  <c:v>0.8025906013671027</c:v>
                </c:pt>
                <c:pt idx="3407">
                  <c:v>0.80283196335120366</c:v>
                </c:pt>
                <c:pt idx="3408">
                  <c:v>0.80293526191690479</c:v>
                </c:pt>
                <c:pt idx="3409">
                  <c:v>0.80301819401255814</c:v>
                </c:pt>
                <c:pt idx="3410">
                  <c:v>0.80377268146670966</c:v>
                </c:pt>
                <c:pt idx="3411">
                  <c:v>0.80383908970824902</c:v>
                </c:pt>
                <c:pt idx="3412">
                  <c:v>0.80387465149252668</c:v>
                </c:pt>
                <c:pt idx="3413">
                  <c:v>0.80394981263293952</c:v>
                </c:pt>
                <c:pt idx="3414">
                  <c:v>0.80403260162348333</c:v>
                </c:pt>
                <c:pt idx="3415">
                  <c:v>0.80431365429223534</c:v>
                </c:pt>
                <c:pt idx="3416">
                  <c:v>0.80431365429223534</c:v>
                </c:pt>
                <c:pt idx="3417">
                  <c:v>0.80431365429223534</c:v>
                </c:pt>
                <c:pt idx="3418">
                  <c:v>0.80433685810515987</c:v>
                </c:pt>
                <c:pt idx="3419">
                  <c:v>0.80472598313005439</c:v>
                </c:pt>
                <c:pt idx="3420">
                  <c:v>0.80473401390197807</c:v>
                </c:pt>
                <c:pt idx="3421">
                  <c:v>0.8048863657198887</c:v>
                </c:pt>
                <c:pt idx="3422">
                  <c:v>0.80488803447200019</c:v>
                </c:pt>
                <c:pt idx="3423">
                  <c:v>0.80489936360060454</c:v>
                </c:pt>
                <c:pt idx="3424">
                  <c:v>0.80491024813507539</c:v>
                </c:pt>
                <c:pt idx="3425">
                  <c:v>0.80521237455108641</c:v>
                </c:pt>
                <c:pt idx="3426">
                  <c:v>0.80534887759639251</c:v>
                </c:pt>
                <c:pt idx="3427">
                  <c:v>0.80543936878424949</c:v>
                </c:pt>
                <c:pt idx="3428">
                  <c:v>0.80560247793555262</c:v>
                </c:pt>
                <c:pt idx="3429">
                  <c:v>0.80596007989579999</c:v>
                </c:pt>
                <c:pt idx="3430">
                  <c:v>0.80648181460916568</c:v>
                </c:pt>
                <c:pt idx="3431">
                  <c:v>0.80657406320456559</c:v>
                </c:pt>
                <c:pt idx="3432">
                  <c:v>0.80685501447276475</c:v>
                </c:pt>
                <c:pt idx="3433">
                  <c:v>0.80700893593021827</c:v>
                </c:pt>
                <c:pt idx="3434">
                  <c:v>0.80718445769558089</c:v>
                </c:pt>
                <c:pt idx="3435">
                  <c:v>0.80753038923375942</c:v>
                </c:pt>
                <c:pt idx="3436">
                  <c:v>0.80754214805282554</c:v>
                </c:pt>
                <c:pt idx="3437">
                  <c:v>0.80782791415859112</c:v>
                </c:pt>
                <c:pt idx="3438">
                  <c:v>0.80809826964023757</c:v>
                </c:pt>
                <c:pt idx="3439">
                  <c:v>0.80862674003253499</c:v>
                </c:pt>
                <c:pt idx="3440">
                  <c:v>0.80869239058840259</c:v>
                </c:pt>
                <c:pt idx="3441">
                  <c:v>0.80902595023893209</c:v>
                </c:pt>
                <c:pt idx="3442">
                  <c:v>0.80915751259194701</c:v>
                </c:pt>
                <c:pt idx="3443">
                  <c:v>0.80919303123288788</c:v>
                </c:pt>
                <c:pt idx="3444">
                  <c:v>0.80928671842003108</c:v>
                </c:pt>
                <c:pt idx="3445">
                  <c:v>0.80982403060495167</c:v>
                </c:pt>
                <c:pt idx="3446">
                  <c:v>0.80984381994101018</c:v>
                </c:pt>
                <c:pt idx="3447">
                  <c:v>0.8099385405911409</c:v>
                </c:pt>
                <c:pt idx="3448">
                  <c:v>0.81011591873945088</c:v>
                </c:pt>
                <c:pt idx="3449">
                  <c:v>0.81032764782843536</c:v>
                </c:pt>
                <c:pt idx="3450">
                  <c:v>0.81047816125689565</c:v>
                </c:pt>
                <c:pt idx="3451">
                  <c:v>0.81060029474761786</c:v>
                </c:pt>
                <c:pt idx="3452">
                  <c:v>0.81115144815466422</c:v>
                </c:pt>
                <c:pt idx="3453">
                  <c:v>0.8113284909269427</c:v>
                </c:pt>
                <c:pt idx="3454">
                  <c:v>0.8118515226626617</c:v>
                </c:pt>
                <c:pt idx="3455">
                  <c:v>0.81193214025423288</c:v>
                </c:pt>
                <c:pt idx="3456">
                  <c:v>0.81193988919048654</c:v>
                </c:pt>
                <c:pt idx="3457">
                  <c:v>0.81197172886943414</c:v>
                </c:pt>
                <c:pt idx="3458">
                  <c:v>0.81199662206003076</c:v>
                </c:pt>
                <c:pt idx="3459">
                  <c:v>0.81200050538009472</c:v>
                </c:pt>
                <c:pt idx="3460">
                  <c:v>0.81207987829913464</c:v>
                </c:pt>
                <c:pt idx="3461">
                  <c:v>0.81217500239236884</c:v>
                </c:pt>
                <c:pt idx="3462">
                  <c:v>0.81233875108374609</c:v>
                </c:pt>
                <c:pt idx="3463">
                  <c:v>0.81242273211673421</c:v>
                </c:pt>
                <c:pt idx="3464">
                  <c:v>0.81242273211674165</c:v>
                </c:pt>
                <c:pt idx="3465">
                  <c:v>0.81242273211674898</c:v>
                </c:pt>
                <c:pt idx="3466">
                  <c:v>0.81242273211676352</c:v>
                </c:pt>
                <c:pt idx="3467">
                  <c:v>0.81242273211676352</c:v>
                </c:pt>
                <c:pt idx="3468">
                  <c:v>0.81242273211676352</c:v>
                </c:pt>
                <c:pt idx="3469">
                  <c:v>0.81242273211676352</c:v>
                </c:pt>
                <c:pt idx="3470">
                  <c:v>0.81242273211676352</c:v>
                </c:pt>
                <c:pt idx="3471">
                  <c:v>0.81249587003600565</c:v>
                </c:pt>
                <c:pt idx="3472">
                  <c:v>0.81249587003600565</c:v>
                </c:pt>
                <c:pt idx="3473">
                  <c:v>0.81249587003601298</c:v>
                </c:pt>
                <c:pt idx="3474">
                  <c:v>0.81249587003602031</c:v>
                </c:pt>
                <c:pt idx="3475">
                  <c:v>0.81249587003603496</c:v>
                </c:pt>
                <c:pt idx="3476">
                  <c:v>0.81266314105395265</c:v>
                </c:pt>
                <c:pt idx="3477">
                  <c:v>0.81266314105395265</c:v>
                </c:pt>
                <c:pt idx="3478">
                  <c:v>0.81266314105395265</c:v>
                </c:pt>
                <c:pt idx="3479">
                  <c:v>0.81266314105395265</c:v>
                </c:pt>
                <c:pt idx="3480">
                  <c:v>0.81278479450236429</c:v>
                </c:pt>
                <c:pt idx="3481">
                  <c:v>0.81284595102521051</c:v>
                </c:pt>
                <c:pt idx="3482">
                  <c:v>0.81284595102521051</c:v>
                </c:pt>
                <c:pt idx="3483">
                  <c:v>0.81295978701464244</c:v>
                </c:pt>
                <c:pt idx="3484">
                  <c:v>0.8130546682757257</c:v>
                </c:pt>
                <c:pt idx="3485">
                  <c:v>0.81327171896173289</c:v>
                </c:pt>
                <c:pt idx="3486">
                  <c:v>0.81327171896173289</c:v>
                </c:pt>
                <c:pt idx="3487">
                  <c:v>0.81327171896173289</c:v>
                </c:pt>
                <c:pt idx="3488">
                  <c:v>0.8136692588285982</c:v>
                </c:pt>
                <c:pt idx="3489">
                  <c:v>0.81402587653780512</c:v>
                </c:pt>
                <c:pt idx="3490">
                  <c:v>0.81404458060174834</c:v>
                </c:pt>
                <c:pt idx="3491">
                  <c:v>0.8140722014120203</c:v>
                </c:pt>
                <c:pt idx="3492">
                  <c:v>0.81421746862308897</c:v>
                </c:pt>
                <c:pt idx="3493">
                  <c:v>0.81452394663472749</c:v>
                </c:pt>
                <c:pt idx="3494">
                  <c:v>0.81466143746933883</c:v>
                </c:pt>
                <c:pt idx="3495">
                  <c:v>0.81469257630704406</c:v>
                </c:pt>
                <c:pt idx="3496">
                  <c:v>0.81470093734907578</c:v>
                </c:pt>
                <c:pt idx="3497">
                  <c:v>0.81479879786192488</c:v>
                </c:pt>
                <c:pt idx="3498">
                  <c:v>0.81495051438392818</c:v>
                </c:pt>
                <c:pt idx="3499">
                  <c:v>0.81514529173136752</c:v>
                </c:pt>
                <c:pt idx="3500">
                  <c:v>0.81518534205262239</c:v>
                </c:pt>
                <c:pt idx="3501">
                  <c:v>0.81531731786574879</c:v>
                </c:pt>
                <c:pt idx="3502">
                  <c:v>0.81543538880199351</c:v>
                </c:pt>
                <c:pt idx="3503">
                  <c:v>0.8157407327883488</c:v>
                </c:pt>
                <c:pt idx="3504">
                  <c:v>0.81587088832689336</c:v>
                </c:pt>
                <c:pt idx="3505">
                  <c:v>0.81589024835891488</c:v>
                </c:pt>
                <c:pt idx="3506">
                  <c:v>0.8159504339095478</c:v>
                </c:pt>
                <c:pt idx="3507">
                  <c:v>0.81606074257347516</c:v>
                </c:pt>
                <c:pt idx="3508">
                  <c:v>0.81671546585030996</c:v>
                </c:pt>
                <c:pt idx="3509">
                  <c:v>0.81738964809404702</c:v>
                </c:pt>
                <c:pt idx="3510">
                  <c:v>0.81744610334138301</c:v>
                </c:pt>
                <c:pt idx="3511">
                  <c:v>0.81797703461722049</c:v>
                </c:pt>
                <c:pt idx="3512">
                  <c:v>0.81799007827487502</c:v>
                </c:pt>
                <c:pt idx="3513">
                  <c:v>0.81799607327831914</c:v>
                </c:pt>
                <c:pt idx="3514">
                  <c:v>0.81862427445360431</c:v>
                </c:pt>
                <c:pt idx="3515">
                  <c:v>0.81869347825771122</c:v>
                </c:pt>
                <c:pt idx="3516">
                  <c:v>0.81873546712928036</c:v>
                </c:pt>
                <c:pt idx="3517">
                  <c:v>0.81935604145729957</c:v>
                </c:pt>
                <c:pt idx="3518">
                  <c:v>0.81957990561351335</c:v>
                </c:pt>
                <c:pt idx="3519">
                  <c:v>0.82027477722798225</c:v>
                </c:pt>
                <c:pt idx="3520">
                  <c:v>0.82039143616343624</c:v>
                </c:pt>
                <c:pt idx="3521">
                  <c:v>0.82041260714740738</c:v>
                </c:pt>
                <c:pt idx="3522">
                  <c:v>0.82060004148621157</c:v>
                </c:pt>
                <c:pt idx="3523">
                  <c:v>0.82067830250442364</c:v>
                </c:pt>
                <c:pt idx="3524">
                  <c:v>0.82074338860922769</c:v>
                </c:pt>
                <c:pt idx="3525">
                  <c:v>0.82116417476106796</c:v>
                </c:pt>
                <c:pt idx="3526">
                  <c:v>0.8212228542512775</c:v>
                </c:pt>
                <c:pt idx="3527">
                  <c:v>0.82139022367890868</c:v>
                </c:pt>
                <c:pt idx="3528">
                  <c:v>0.82149876899342489</c:v>
                </c:pt>
                <c:pt idx="3529">
                  <c:v>0.82204875132329025</c:v>
                </c:pt>
                <c:pt idx="3530">
                  <c:v>0.82228956066098502</c:v>
                </c:pt>
                <c:pt idx="3531">
                  <c:v>0.8225200325537686</c:v>
                </c:pt>
                <c:pt idx="3532">
                  <c:v>0.82281874777189512</c:v>
                </c:pt>
                <c:pt idx="3533">
                  <c:v>0.82283887587813798</c:v>
                </c:pt>
                <c:pt idx="3534">
                  <c:v>0.82382860702152327</c:v>
                </c:pt>
                <c:pt idx="3535">
                  <c:v>0.82387515341427087</c:v>
                </c:pt>
                <c:pt idx="3536">
                  <c:v>0.82395667546675166</c:v>
                </c:pt>
                <c:pt idx="3537">
                  <c:v>0.82469632984213959</c:v>
                </c:pt>
                <c:pt idx="3538">
                  <c:v>0.825488430364687</c:v>
                </c:pt>
                <c:pt idx="3539">
                  <c:v>0.8254994925601935</c:v>
                </c:pt>
                <c:pt idx="3540">
                  <c:v>0.82576831923062388</c:v>
                </c:pt>
                <c:pt idx="3541">
                  <c:v>0.82589451673439851</c:v>
                </c:pt>
                <c:pt idx="3542">
                  <c:v>0.82602924594866955</c:v>
                </c:pt>
                <c:pt idx="3543">
                  <c:v>0.82603637521956663</c:v>
                </c:pt>
                <c:pt idx="3544">
                  <c:v>0.82603792900081929</c:v>
                </c:pt>
                <c:pt idx="3545">
                  <c:v>0.82604847757455657</c:v>
                </c:pt>
                <c:pt idx="3546">
                  <c:v>0.82605861215341747</c:v>
                </c:pt>
                <c:pt idx="3547">
                  <c:v>0.82645621288714999</c:v>
                </c:pt>
                <c:pt idx="3548">
                  <c:v>0.82750060772015366</c:v>
                </c:pt>
                <c:pt idx="3549">
                  <c:v>0.82791214579047301</c:v>
                </c:pt>
                <c:pt idx="3550">
                  <c:v>0.82792361290619376</c:v>
                </c:pt>
                <c:pt idx="3551">
                  <c:v>0.82792361290619376</c:v>
                </c:pt>
                <c:pt idx="3552">
                  <c:v>0.82832975151013788</c:v>
                </c:pt>
                <c:pt idx="3553">
                  <c:v>0.82868393816299946</c:v>
                </c:pt>
                <c:pt idx="3554">
                  <c:v>0.82880992527661423</c:v>
                </c:pt>
                <c:pt idx="3555">
                  <c:v>0.82896247184976113</c:v>
                </c:pt>
                <c:pt idx="3556">
                  <c:v>0.82902560446650053</c:v>
                </c:pt>
                <c:pt idx="3557">
                  <c:v>0.82911296489061692</c:v>
                </c:pt>
                <c:pt idx="3558">
                  <c:v>0.8294428794347668</c:v>
                </c:pt>
                <c:pt idx="3559">
                  <c:v>0.8294648023677591</c:v>
                </c:pt>
                <c:pt idx="3560">
                  <c:v>0.8300092359688338</c:v>
                </c:pt>
                <c:pt idx="3561">
                  <c:v>0.83004383195908882</c:v>
                </c:pt>
                <c:pt idx="3562">
                  <c:v>0.83026835626130735</c:v>
                </c:pt>
                <c:pt idx="3563">
                  <c:v>0.83041030743453281</c:v>
                </c:pt>
                <c:pt idx="3564">
                  <c:v>0.83054998164075988</c:v>
                </c:pt>
                <c:pt idx="3565">
                  <c:v>0.83088654244500959</c:v>
                </c:pt>
                <c:pt idx="3566">
                  <c:v>0.83089115526186574</c:v>
                </c:pt>
                <c:pt idx="3567">
                  <c:v>0.83090194830756647</c:v>
                </c:pt>
                <c:pt idx="3568">
                  <c:v>0.83090199748513904</c:v>
                </c:pt>
                <c:pt idx="3569">
                  <c:v>0.83125921419097992</c:v>
                </c:pt>
                <c:pt idx="3570">
                  <c:v>0.83135223655818524</c:v>
                </c:pt>
                <c:pt idx="3571">
                  <c:v>0.83165036799715397</c:v>
                </c:pt>
                <c:pt idx="3572">
                  <c:v>0.83183360127888795</c:v>
                </c:pt>
                <c:pt idx="3573">
                  <c:v>0.83202906587722092</c:v>
                </c:pt>
                <c:pt idx="3574">
                  <c:v>0.83203744813779423</c:v>
                </c:pt>
                <c:pt idx="3575">
                  <c:v>0.83239105063976537</c:v>
                </c:pt>
                <c:pt idx="3576">
                  <c:v>0.83251011951100984</c:v>
                </c:pt>
                <c:pt idx="3577">
                  <c:v>0.83258547839045149</c:v>
                </c:pt>
                <c:pt idx="3578">
                  <c:v>0.83259722434638728</c:v>
                </c:pt>
                <c:pt idx="3579">
                  <c:v>0.83262680943367873</c:v>
                </c:pt>
                <c:pt idx="3580">
                  <c:v>0.83264993972544876</c:v>
                </c:pt>
                <c:pt idx="3581">
                  <c:v>0.83272029144543458</c:v>
                </c:pt>
                <c:pt idx="3582">
                  <c:v>0.83286315736393979</c:v>
                </c:pt>
                <c:pt idx="3583">
                  <c:v>0.83300522246433428</c:v>
                </c:pt>
                <c:pt idx="3584">
                  <c:v>0.83304584699121653</c:v>
                </c:pt>
                <c:pt idx="3585">
                  <c:v>0.83304584699123008</c:v>
                </c:pt>
                <c:pt idx="3586">
                  <c:v>0.83304584699123008</c:v>
                </c:pt>
                <c:pt idx="3587">
                  <c:v>0.83304584699123008</c:v>
                </c:pt>
                <c:pt idx="3588">
                  <c:v>0.8330458469912505</c:v>
                </c:pt>
                <c:pt idx="3589">
                  <c:v>0.8330458469912505</c:v>
                </c:pt>
                <c:pt idx="3590">
                  <c:v>0.8330458469912505</c:v>
                </c:pt>
                <c:pt idx="3591">
                  <c:v>0.8330458469912505</c:v>
                </c:pt>
                <c:pt idx="3592">
                  <c:v>0.8330458469912505</c:v>
                </c:pt>
                <c:pt idx="3593">
                  <c:v>0.8330458469912505</c:v>
                </c:pt>
                <c:pt idx="3594">
                  <c:v>0.83311072572634859</c:v>
                </c:pt>
                <c:pt idx="3595">
                  <c:v>0.83311379587452117</c:v>
                </c:pt>
                <c:pt idx="3596">
                  <c:v>0.83311379587452117</c:v>
                </c:pt>
                <c:pt idx="3597">
                  <c:v>0.83311379587453482</c:v>
                </c:pt>
                <c:pt idx="3598">
                  <c:v>0.83326919372935682</c:v>
                </c:pt>
                <c:pt idx="3599">
                  <c:v>0.83326919372935682</c:v>
                </c:pt>
                <c:pt idx="3600">
                  <c:v>0.83326919372935682</c:v>
                </c:pt>
                <c:pt idx="3601">
                  <c:v>0.83326919372935682</c:v>
                </c:pt>
                <c:pt idx="3602">
                  <c:v>0.83354476441503333</c:v>
                </c:pt>
                <c:pt idx="3603">
                  <c:v>0.83358277780654755</c:v>
                </c:pt>
                <c:pt idx="3604">
                  <c:v>0.83363289971959609</c:v>
                </c:pt>
                <c:pt idx="3605">
                  <c:v>0.83420306263078237</c:v>
                </c:pt>
                <c:pt idx="3606">
                  <c:v>0.83440879423917302</c:v>
                </c:pt>
                <c:pt idx="3607">
                  <c:v>0.83443611777813087</c:v>
                </c:pt>
                <c:pt idx="3608">
                  <c:v>0.83455228278359794</c:v>
                </c:pt>
                <c:pt idx="3609">
                  <c:v>0.83480517186761349</c:v>
                </c:pt>
                <c:pt idx="3610">
                  <c:v>0.83488700990742104</c:v>
                </c:pt>
                <c:pt idx="3611">
                  <c:v>0.83515396400863795</c:v>
                </c:pt>
                <c:pt idx="3612">
                  <c:v>0.83516172670163003</c:v>
                </c:pt>
                <c:pt idx="3613">
                  <c:v>0.83525386998794415</c:v>
                </c:pt>
                <c:pt idx="3614">
                  <c:v>0.83573183464416823</c:v>
                </c:pt>
                <c:pt idx="3615">
                  <c:v>0.83584354259599147</c:v>
                </c:pt>
                <c:pt idx="3616">
                  <c:v>0.8360427175564622</c:v>
                </c:pt>
                <c:pt idx="3617">
                  <c:v>0.83611285746183839</c:v>
                </c:pt>
                <c:pt idx="3618">
                  <c:v>0.83611285746183839</c:v>
                </c:pt>
                <c:pt idx="3619">
                  <c:v>0.83686208126058381</c:v>
                </c:pt>
                <c:pt idx="3620">
                  <c:v>0.83687397406491515</c:v>
                </c:pt>
                <c:pt idx="3621">
                  <c:v>0.83698334331148694</c:v>
                </c:pt>
                <c:pt idx="3622">
                  <c:v>0.83716780819054137</c:v>
                </c:pt>
                <c:pt idx="3623">
                  <c:v>0.83726537304438431</c:v>
                </c:pt>
                <c:pt idx="3624">
                  <c:v>0.83730820251001181</c:v>
                </c:pt>
                <c:pt idx="3625">
                  <c:v>0.83736117511134145</c:v>
                </c:pt>
                <c:pt idx="3626">
                  <c:v>0.83758503837140486</c:v>
                </c:pt>
                <c:pt idx="3627">
                  <c:v>0.83796475327584585</c:v>
                </c:pt>
                <c:pt idx="3628">
                  <c:v>0.83797708290468598</c:v>
                </c:pt>
                <c:pt idx="3629">
                  <c:v>0.83806195870319777</c:v>
                </c:pt>
                <c:pt idx="3630">
                  <c:v>0.83821398234413969</c:v>
                </c:pt>
                <c:pt idx="3631">
                  <c:v>0.83838481124219644</c:v>
                </c:pt>
                <c:pt idx="3632">
                  <c:v>0.83852233372002838</c:v>
                </c:pt>
                <c:pt idx="3633">
                  <c:v>0.83865764780972363</c:v>
                </c:pt>
                <c:pt idx="3634">
                  <c:v>0.83875544557847137</c:v>
                </c:pt>
                <c:pt idx="3635">
                  <c:v>0.83882934780869112</c:v>
                </c:pt>
                <c:pt idx="3636">
                  <c:v>0.83905667316494414</c:v>
                </c:pt>
                <c:pt idx="3637">
                  <c:v>0.83948068379083196</c:v>
                </c:pt>
                <c:pt idx="3638">
                  <c:v>0.83963089259818924</c:v>
                </c:pt>
                <c:pt idx="3639">
                  <c:v>0.83964231534404499</c:v>
                </c:pt>
                <c:pt idx="3640">
                  <c:v>0.83990108309346501</c:v>
                </c:pt>
                <c:pt idx="3641">
                  <c:v>0.84001909155219456</c:v>
                </c:pt>
                <c:pt idx="3642">
                  <c:v>0.84018973085666815</c:v>
                </c:pt>
                <c:pt idx="3643">
                  <c:v>0.84044101677101801</c:v>
                </c:pt>
                <c:pt idx="3644">
                  <c:v>0.84046011285358557</c:v>
                </c:pt>
                <c:pt idx="3645">
                  <c:v>0.84055633929399109</c:v>
                </c:pt>
                <c:pt idx="3646">
                  <c:v>0.84079043524594288</c:v>
                </c:pt>
                <c:pt idx="3647">
                  <c:v>0.84103584530204767</c:v>
                </c:pt>
                <c:pt idx="3648">
                  <c:v>0.84113802095671264</c:v>
                </c:pt>
                <c:pt idx="3649">
                  <c:v>0.84115662001343694</c:v>
                </c:pt>
                <c:pt idx="3650">
                  <c:v>0.8412109939076382</c:v>
                </c:pt>
                <c:pt idx="3651">
                  <c:v>0.84196771842241702</c:v>
                </c:pt>
                <c:pt idx="3652">
                  <c:v>0.84197618798397789</c:v>
                </c:pt>
                <c:pt idx="3653">
                  <c:v>0.84233270514192615</c:v>
                </c:pt>
                <c:pt idx="3654">
                  <c:v>0.8424105582187793</c:v>
                </c:pt>
                <c:pt idx="3655">
                  <c:v>0.8427080585277632</c:v>
                </c:pt>
                <c:pt idx="3656">
                  <c:v>0.84272462300011663</c:v>
                </c:pt>
                <c:pt idx="3657">
                  <c:v>0.84280367085729757</c:v>
                </c:pt>
                <c:pt idx="3658">
                  <c:v>0.8433157918926657</c:v>
                </c:pt>
                <c:pt idx="3659">
                  <c:v>0.84367600646186769</c:v>
                </c:pt>
                <c:pt idx="3660">
                  <c:v>0.84371310865771965</c:v>
                </c:pt>
                <c:pt idx="3661">
                  <c:v>0.84461339638574751</c:v>
                </c:pt>
                <c:pt idx="3662">
                  <c:v>0.84480590633612529</c:v>
                </c:pt>
                <c:pt idx="3663">
                  <c:v>0.84495228009593437</c:v>
                </c:pt>
                <c:pt idx="3664">
                  <c:v>0.84553674663178691</c:v>
                </c:pt>
                <c:pt idx="3665">
                  <c:v>0.84560487711107102</c:v>
                </c:pt>
                <c:pt idx="3666">
                  <c:v>0.84566800415811993</c:v>
                </c:pt>
                <c:pt idx="3667">
                  <c:v>0.84567920184833667</c:v>
                </c:pt>
                <c:pt idx="3668">
                  <c:v>0.84568857882367732</c:v>
                </c:pt>
                <c:pt idx="3669">
                  <c:v>0.84583742138502427</c:v>
                </c:pt>
                <c:pt idx="3670">
                  <c:v>0.84593149951673108</c:v>
                </c:pt>
                <c:pt idx="3671">
                  <c:v>0.8466985896038115</c:v>
                </c:pt>
                <c:pt idx="3672">
                  <c:v>0.84704378047806217</c:v>
                </c:pt>
                <c:pt idx="3673">
                  <c:v>0.8474002369782816</c:v>
                </c:pt>
                <c:pt idx="3674">
                  <c:v>0.84741037574350919</c:v>
                </c:pt>
                <c:pt idx="3675">
                  <c:v>0.84753949268311879</c:v>
                </c:pt>
                <c:pt idx="3676">
                  <c:v>0.84796619560487629</c:v>
                </c:pt>
                <c:pt idx="3677">
                  <c:v>0.84843250770496481</c:v>
                </c:pt>
                <c:pt idx="3678">
                  <c:v>0.84860589738601855</c:v>
                </c:pt>
                <c:pt idx="3679">
                  <c:v>0.84867601264978842</c:v>
                </c:pt>
                <c:pt idx="3680">
                  <c:v>0.84867690428466314</c:v>
                </c:pt>
                <c:pt idx="3681">
                  <c:v>0.84935020822200036</c:v>
                </c:pt>
                <c:pt idx="3682">
                  <c:v>0.84937359803095713</c:v>
                </c:pt>
                <c:pt idx="3683">
                  <c:v>0.84956774309009253</c:v>
                </c:pt>
                <c:pt idx="3684">
                  <c:v>0.84956774309009253</c:v>
                </c:pt>
                <c:pt idx="3685">
                  <c:v>0.85016647318358962</c:v>
                </c:pt>
                <c:pt idx="3686">
                  <c:v>0.85044271951754946</c:v>
                </c:pt>
                <c:pt idx="3687">
                  <c:v>0.85055908515188894</c:v>
                </c:pt>
                <c:pt idx="3688">
                  <c:v>0.85058244109269399</c:v>
                </c:pt>
                <c:pt idx="3689">
                  <c:v>0.85065697500831328</c:v>
                </c:pt>
                <c:pt idx="3690">
                  <c:v>0.85095903724237631</c:v>
                </c:pt>
                <c:pt idx="3691">
                  <c:v>0.8511978464105171</c:v>
                </c:pt>
                <c:pt idx="3692">
                  <c:v>0.85120757226034882</c:v>
                </c:pt>
                <c:pt idx="3693">
                  <c:v>0.85147749917315074</c:v>
                </c:pt>
                <c:pt idx="3694">
                  <c:v>0.85171467239429921</c:v>
                </c:pt>
                <c:pt idx="3695">
                  <c:v>0.85172138421102717</c:v>
                </c:pt>
                <c:pt idx="3696">
                  <c:v>0.85173222988654507</c:v>
                </c:pt>
                <c:pt idx="3697">
                  <c:v>0.85175954721661717</c:v>
                </c:pt>
                <c:pt idx="3698">
                  <c:v>0.85178090434596532</c:v>
                </c:pt>
                <c:pt idx="3699">
                  <c:v>0.85184459140276358</c:v>
                </c:pt>
                <c:pt idx="3700">
                  <c:v>0.85203520070766869</c:v>
                </c:pt>
                <c:pt idx="3701">
                  <c:v>0.85214643716911365</c:v>
                </c:pt>
                <c:pt idx="3702">
                  <c:v>0.85214643716911365</c:v>
                </c:pt>
                <c:pt idx="3703">
                  <c:v>0.8521464371691263</c:v>
                </c:pt>
                <c:pt idx="3704">
                  <c:v>0.8521464371691263</c:v>
                </c:pt>
                <c:pt idx="3705">
                  <c:v>0.8521464371691263</c:v>
                </c:pt>
                <c:pt idx="3706">
                  <c:v>0.85214643716914518</c:v>
                </c:pt>
                <c:pt idx="3707">
                  <c:v>0.85214643716914518</c:v>
                </c:pt>
                <c:pt idx="3708">
                  <c:v>0.85214643716914518</c:v>
                </c:pt>
                <c:pt idx="3709">
                  <c:v>0.85214643716914518</c:v>
                </c:pt>
                <c:pt idx="3710">
                  <c:v>0.85214643716914518</c:v>
                </c:pt>
                <c:pt idx="3711">
                  <c:v>0.85214643716914518</c:v>
                </c:pt>
                <c:pt idx="3712">
                  <c:v>0.85220916832167681</c:v>
                </c:pt>
                <c:pt idx="3713">
                  <c:v>0.85220916832168936</c:v>
                </c:pt>
                <c:pt idx="3714">
                  <c:v>0.85223908728846043</c:v>
                </c:pt>
                <c:pt idx="3715">
                  <c:v>0.85228463320138448</c:v>
                </c:pt>
                <c:pt idx="3716">
                  <c:v>0.85229455446837554</c:v>
                </c:pt>
                <c:pt idx="3717">
                  <c:v>0.85235262823332669</c:v>
                </c:pt>
                <c:pt idx="3718">
                  <c:v>0.85235262823332669</c:v>
                </c:pt>
                <c:pt idx="3719">
                  <c:v>0.85235262823332669</c:v>
                </c:pt>
                <c:pt idx="3720">
                  <c:v>0.85235262823332669</c:v>
                </c:pt>
                <c:pt idx="3721">
                  <c:v>0.85248355392515862</c:v>
                </c:pt>
                <c:pt idx="3722">
                  <c:v>0.85260701166104624</c:v>
                </c:pt>
                <c:pt idx="3723">
                  <c:v>0.85262577113693949</c:v>
                </c:pt>
                <c:pt idx="3724">
                  <c:v>0.85276961550096952</c:v>
                </c:pt>
                <c:pt idx="3725">
                  <c:v>0.85283843712899365</c:v>
                </c:pt>
                <c:pt idx="3726">
                  <c:v>0.85313115107930182</c:v>
                </c:pt>
                <c:pt idx="3727">
                  <c:v>0.8534451908565297</c:v>
                </c:pt>
                <c:pt idx="3728">
                  <c:v>0.85346436689812455</c:v>
                </c:pt>
                <c:pt idx="3729">
                  <c:v>0.85353687700130076</c:v>
                </c:pt>
                <c:pt idx="3730">
                  <c:v>0.85365676543009483</c:v>
                </c:pt>
                <c:pt idx="3731">
                  <c:v>0.85382793034515081</c:v>
                </c:pt>
                <c:pt idx="3732">
                  <c:v>0.85395177296250402</c:v>
                </c:pt>
                <c:pt idx="3733">
                  <c:v>0.85409204191851607</c:v>
                </c:pt>
                <c:pt idx="3734">
                  <c:v>0.85409920377533854</c:v>
                </c:pt>
                <c:pt idx="3735">
                  <c:v>0.8542184117102859</c:v>
                </c:pt>
                <c:pt idx="3736">
                  <c:v>0.85425475600098233</c:v>
                </c:pt>
                <c:pt idx="3737">
                  <c:v>0.85431487977821696</c:v>
                </c:pt>
                <c:pt idx="3738">
                  <c:v>0.8546661657563086</c:v>
                </c:pt>
                <c:pt idx="3739">
                  <c:v>0.85468107257829962</c:v>
                </c:pt>
                <c:pt idx="3740">
                  <c:v>0.85537528335573165</c:v>
                </c:pt>
                <c:pt idx="3741">
                  <c:v>0.85556325883664119</c:v>
                </c:pt>
                <c:pt idx="3742">
                  <c:v>0.85557391501526547</c:v>
                </c:pt>
                <c:pt idx="3743">
                  <c:v>0.85588716365118067</c:v>
                </c:pt>
                <c:pt idx="3744">
                  <c:v>0.85592538725772194</c:v>
                </c:pt>
                <c:pt idx="3745">
                  <c:v>0.85611750090297545</c:v>
                </c:pt>
                <c:pt idx="3746">
                  <c:v>0.8561461576215128</c:v>
                </c:pt>
                <c:pt idx="3747">
                  <c:v>0.85630894215673536</c:v>
                </c:pt>
                <c:pt idx="3748">
                  <c:v>0.85633525343540995</c:v>
                </c:pt>
                <c:pt idx="3749">
                  <c:v>0.85691382905537539</c:v>
                </c:pt>
                <c:pt idx="3750">
                  <c:v>0.85711971714354795</c:v>
                </c:pt>
                <c:pt idx="3751">
                  <c:v>0.85711971714354795</c:v>
                </c:pt>
                <c:pt idx="3752">
                  <c:v>0.85753756752755095</c:v>
                </c:pt>
                <c:pt idx="3753">
                  <c:v>0.85774255715681447</c:v>
                </c:pt>
                <c:pt idx="3754">
                  <c:v>0.85777635928947749</c:v>
                </c:pt>
                <c:pt idx="3755">
                  <c:v>0.85791443452275862</c:v>
                </c:pt>
                <c:pt idx="3756">
                  <c:v>0.85808109755498629</c:v>
                </c:pt>
                <c:pt idx="3757">
                  <c:v>0.85817186245316945</c:v>
                </c:pt>
                <c:pt idx="3758">
                  <c:v>0.85846361127170023</c:v>
                </c:pt>
                <c:pt idx="3759">
                  <c:v>0.85882746694376078</c:v>
                </c:pt>
                <c:pt idx="3760">
                  <c:v>0.85898331390597837</c:v>
                </c:pt>
                <c:pt idx="3761">
                  <c:v>0.8590692338276571</c:v>
                </c:pt>
                <c:pt idx="3762">
                  <c:v>0.85919339180150589</c:v>
                </c:pt>
                <c:pt idx="3763">
                  <c:v>0.85926084328927188</c:v>
                </c:pt>
                <c:pt idx="3764">
                  <c:v>0.859317283786455</c:v>
                </c:pt>
                <c:pt idx="3765">
                  <c:v>0.859317283786455</c:v>
                </c:pt>
                <c:pt idx="3766">
                  <c:v>0.85933546126688864</c:v>
                </c:pt>
                <c:pt idx="3767">
                  <c:v>0.85933714862484067</c:v>
                </c:pt>
                <c:pt idx="3768">
                  <c:v>0.85940933551454624</c:v>
                </c:pt>
                <c:pt idx="3769">
                  <c:v>0.85956137170712776</c:v>
                </c:pt>
                <c:pt idx="3770">
                  <c:v>0.85962473661992389</c:v>
                </c:pt>
                <c:pt idx="3771">
                  <c:v>0.85967480410345942</c:v>
                </c:pt>
                <c:pt idx="3772">
                  <c:v>0.86031893046928243</c:v>
                </c:pt>
                <c:pt idx="3773">
                  <c:v>0.86062370860262571</c:v>
                </c:pt>
                <c:pt idx="3774">
                  <c:v>0.86081155446933866</c:v>
                </c:pt>
                <c:pt idx="3775">
                  <c:v>0.86105294986603309</c:v>
                </c:pt>
                <c:pt idx="3776">
                  <c:v>0.8610686744619892</c:v>
                </c:pt>
                <c:pt idx="3777">
                  <c:v>0.86143653452639624</c:v>
                </c:pt>
                <c:pt idx="3778">
                  <c:v>0.86157199228682568</c:v>
                </c:pt>
                <c:pt idx="3779">
                  <c:v>0.86161090227920167</c:v>
                </c:pt>
                <c:pt idx="3780">
                  <c:v>0.86170403063950096</c:v>
                </c:pt>
                <c:pt idx="3781">
                  <c:v>0.86191133631487737</c:v>
                </c:pt>
                <c:pt idx="3782">
                  <c:v>0.86194023292030786</c:v>
                </c:pt>
                <c:pt idx="3783">
                  <c:v>0.86246013191263227</c:v>
                </c:pt>
                <c:pt idx="3784">
                  <c:v>0.86246019289425557</c:v>
                </c:pt>
                <c:pt idx="3785">
                  <c:v>0.86279864771896242</c:v>
                </c:pt>
                <c:pt idx="3786">
                  <c:v>0.86309014537450202</c:v>
                </c:pt>
                <c:pt idx="3787">
                  <c:v>0.86322169976093588</c:v>
                </c:pt>
                <c:pt idx="3788">
                  <c:v>0.86339554537425001</c:v>
                </c:pt>
                <c:pt idx="3789">
                  <c:v>0.86352040266890451</c:v>
                </c:pt>
                <c:pt idx="3790">
                  <c:v>0.86359568040627532</c:v>
                </c:pt>
                <c:pt idx="3791">
                  <c:v>0.86371772387672086</c:v>
                </c:pt>
                <c:pt idx="3792">
                  <c:v>0.86377576564684944</c:v>
                </c:pt>
                <c:pt idx="3793">
                  <c:v>0.86379468263033587</c:v>
                </c:pt>
                <c:pt idx="3794">
                  <c:v>0.86412105162243491</c:v>
                </c:pt>
                <c:pt idx="3795">
                  <c:v>0.86417016594750973</c:v>
                </c:pt>
                <c:pt idx="3796">
                  <c:v>0.86455561089884858</c:v>
                </c:pt>
                <c:pt idx="3797">
                  <c:v>0.86478206435602933</c:v>
                </c:pt>
                <c:pt idx="3798">
                  <c:v>0.86498583038863397</c:v>
                </c:pt>
                <c:pt idx="3799">
                  <c:v>0.86511909627347849</c:v>
                </c:pt>
                <c:pt idx="3800">
                  <c:v>0.8662921773532859</c:v>
                </c:pt>
                <c:pt idx="3801">
                  <c:v>0.86631636586788374</c:v>
                </c:pt>
                <c:pt idx="3802">
                  <c:v>0.86670846210006158</c:v>
                </c:pt>
                <c:pt idx="3803">
                  <c:v>0.86701145540545921</c:v>
                </c:pt>
                <c:pt idx="3804">
                  <c:v>0.86704416629442804</c:v>
                </c:pt>
                <c:pt idx="3805">
                  <c:v>0.86714611740891356</c:v>
                </c:pt>
                <c:pt idx="3806">
                  <c:v>0.86718069474497317</c:v>
                </c:pt>
                <c:pt idx="3807">
                  <c:v>0.8672780512457221</c:v>
                </c:pt>
                <c:pt idx="3808">
                  <c:v>0.86735598118756374</c:v>
                </c:pt>
                <c:pt idx="3809">
                  <c:v>0.86740046148930272</c:v>
                </c:pt>
                <c:pt idx="3810">
                  <c:v>0.86740503264870472</c:v>
                </c:pt>
                <c:pt idx="3811">
                  <c:v>0.86790868348614669</c:v>
                </c:pt>
                <c:pt idx="3812">
                  <c:v>0.86798353489021629</c:v>
                </c:pt>
                <c:pt idx="3813">
                  <c:v>0.86813352692733292</c:v>
                </c:pt>
                <c:pt idx="3814">
                  <c:v>0.86829053125745292</c:v>
                </c:pt>
                <c:pt idx="3815">
                  <c:v>0.86866178404967831</c:v>
                </c:pt>
                <c:pt idx="3816">
                  <c:v>0.86886428345674549</c:v>
                </c:pt>
                <c:pt idx="3817">
                  <c:v>0.86891971589622552</c:v>
                </c:pt>
                <c:pt idx="3818">
                  <c:v>0.86933577372742044</c:v>
                </c:pt>
                <c:pt idx="3819">
                  <c:v>0.86934572517058295</c:v>
                </c:pt>
                <c:pt idx="3820">
                  <c:v>0.86937079000647877</c:v>
                </c:pt>
                <c:pt idx="3821">
                  <c:v>0.86937517535503028</c:v>
                </c:pt>
                <c:pt idx="3822">
                  <c:v>0.86937517535503028</c:v>
                </c:pt>
                <c:pt idx="3823">
                  <c:v>0.86939038593582485</c:v>
                </c:pt>
                <c:pt idx="3824">
                  <c:v>0.86969550988418654</c:v>
                </c:pt>
                <c:pt idx="3825">
                  <c:v>0.86972575307791333</c:v>
                </c:pt>
                <c:pt idx="3826">
                  <c:v>0.86972575307791333</c:v>
                </c:pt>
                <c:pt idx="3827">
                  <c:v>0.86972575307792477</c:v>
                </c:pt>
                <c:pt idx="3828">
                  <c:v>0.86972575307792477</c:v>
                </c:pt>
                <c:pt idx="3829">
                  <c:v>0.86972575307792477</c:v>
                </c:pt>
                <c:pt idx="3830">
                  <c:v>0.86972575307794209</c:v>
                </c:pt>
                <c:pt idx="3831">
                  <c:v>0.86972575307794209</c:v>
                </c:pt>
                <c:pt idx="3832">
                  <c:v>0.86972575307794209</c:v>
                </c:pt>
                <c:pt idx="3833">
                  <c:v>0.86972575307794209</c:v>
                </c:pt>
                <c:pt idx="3834">
                  <c:v>0.86972575307794209</c:v>
                </c:pt>
                <c:pt idx="3835">
                  <c:v>0.86972575307794209</c:v>
                </c:pt>
                <c:pt idx="3836">
                  <c:v>0.86978330309146146</c:v>
                </c:pt>
                <c:pt idx="3837">
                  <c:v>0.86978330309147278</c:v>
                </c:pt>
                <c:pt idx="3838">
                  <c:v>0.86991370462629158</c:v>
                </c:pt>
                <c:pt idx="3839">
                  <c:v>0.8699149095852361</c:v>
                </c:pt>
                <c:pt idx="3840">
                  <c:v>0.8699149095852361</c:v>
                </c:pt>
                <c:pt idx="3841">
                  <c:v>0.8699149095852361</c:v>
                </c:pt>
                <c:pt idx="3842">
                  <c:v>0.8699149095852361</c:v>
                </c:pt>
                <c:pt idx="3843">
                  <c:v>0.87011258944246139</c:v>
                </c:pt>
                <c:pt idx="3844">
                  <c:v>0.87014825852581934</c:v>
                </c:pt>
                <c:pt idx="3845">
                  <c:v>0.87016546600635214</c:v>
                </c:pt>
                <c:pt idx="3846">
                  <c:v>0.87021831065923982</c:v>
                </c:pt>
                <c:pt idx="3847">
                  <c:v>0.87036461457402403</c:v>
                </c:pt>
                <c:pt idx="3848">
                  <c:v>0.87045385365606687</c:v>
                </c:pt>
                <c:pt idx="3849">
                  <c:v>0.87063892975590051</c:v>
                </c:pt>
                <c:pt idx="3850">
                  <c:v>0.8710010608424017</c:v>
                </c:pt>
                <c:pt idx="3851">
                  <c:v>0.87117765426142058</c:v>
                </c:pt>
                <c:pt idx="3852">
                  <c:v>0.87151008546319009</c:v>
                </c:pt>
                <c:pt idx="3853">
                  <c:v>0.8715166514510978</c:v>
                </c:pt>
                <c:pt idx="3854">
                  <c:v>0.87177529379003194</c:v>
                </c:pt>
                <c:pt idx="3855">
                  <c:v>0.87180104361155142</c:v>
                </c:pt>
                <c:pt idx="3856">
                  <c:v>0.87184238266514447</c:v>
                </c:pt>
                <c:pt idx="3857">
                  <c:v>0.87185138745573909</c:v>
                </c:pt>
                <c:pt idx="3858">
                  <c:v>0.87190468779232244</c:v>
                </c:pt>
                <c:pt idx="3859">
                  <c:v>0.87203639019005497</c:v>
                </c:pt>
                <c:pt idx="3860">
                  <c:v>0.87225235814587077</c:v>
                </c:pt>
                <c:pt idx="3861">
                  <c:v>0.87240361111437292</c:v>
                </c:pt>
                <c:pt idx="3862">
                  <c:v>0.87297513426769291</c:v>
                </c:pt>
                <c:pt idx="3863">
                  <c:v>0.87308743702898117</c:v>
                </c:pt>
                <c:pt idx="3864">
                  <c:v>0.87355025335036429</c:v>
                </c:pt>
                <c:pt idx="3865">
                  <c:v>0.87359687666406005</c:v>
                </c:pt>
                <c:pt idx="3866">
                  <c:v>0.87376273135377425</c:v>
                </c:pt>
                <c:pt idx="3867">
                  <c:v>0.87393329694084243</c:v>
                </c:pt>
                <c:pt idx="3868">
                  <c:v>0.87393329694084243</c:v>
                </c:pt>
                <c:pt idx="3869">
                  <c:v>0.87396241170439937</c:v>
                </c:pt>
                <c:pt idx="3870">
                  <c:v>0.87409583065207874</c:v>
                </c:pt>
                <c:pt idx="3871">
                  <c:v>0.87442564261706812</c:v>
                </c:pt>
                <c:pt idx="3872">
                  <c:v>0.87458981530436142</c:v>
                </c:pt>
                <c:pt idx="3873">
                  <c:v>0.87481981078352677</c:v>
                </c:pt>
                <c:pt idx="3874">
                  <c:v>0.87489174808260128</c:v>
                </c:pt>
                <c:pt idx="3875">
                  <c:v>0.87508860847634173</c:v>
                </c:pt>
                <c:pt idx="3876">
                  <c:v>0.87510985659715401</c:v>
                </c:pt>
                <c:pt idx="3877">
                  <c:v>0.87516470951984437</c:v>
                </c:pt>
                <c:pt idx="3878">
                  <c:v>0.87599057559063087</c:v>
                </c:pt>
                <c:pt idx="3879">
                  <c:v>0.87609075634026778</c:v>
                </c:pt>
                <c:pt idx="3880">
                  <c:v>0.87617116868257416</c:v>
                </c:pt>
                <c:pt idx="3881">
                  <c:v>0.87630906817734033</c:v>
                </c:pt>
                <c:pt idx="3882">
                  <c:v>0.87656794108083869</c:v>
                </c:pt>
                <c:pt idx="3883">
                  <c:v>0.87657755694619022</c:v>
                </c:pt>
                <c:pt idx="3884">
                  <c:v>0.8766661982954137</c:v>
                </c:pt>
                <c:pt idx="3885">
                  <c:v>0.8767908953886463</c:v>
                </c:pt>
                <c:pt idx="3886">
                  <c:v>0.87694655895957685</c:v>
                </c:pt>
                <c:pt idx="3887">
                  <c:v>0.8771138394682878</c:v>
                </c:pt>
                <c:pt idx="3888">
                  <c:v>0.87712443012080721</c:v>
                </c:pt>
                <c:pt idx="3889">
                  <c:v>0.87721267935436031</c:v>
                </c:pt>
                <c:pt idx="3890">
                  <c:v>0.87722061644867444</c:v>
                </c:pt>
                <c:pt idx="3891">
                  <c:v>0.87738868950012661</c:v>
                </c:pt>
                <c:pt idx="3892">
                  <c:v>0.87762651854440921</c:v>
                </c:pt>
                <c:pt idx="3893">
                  <c:v>0.87788406705494948</c:v>
                </c:pt>
                <c:pt idx="3894">
                  <c:v>0.8779076328754073</c:v>
                </c:pt>
                <c:pt idx="3895">
                  <c:v>0.87792046752180297</c:v>
                </c:pt>
                <c:pt idx="3896">
                  <c:v>0.87799214739706166</c:v>
                </c:pt>
                <c:pt idx="3897">
                  <c:v>0.87806474655739541</c:v>
                </c:pt>
                <c:pt idx="3898">
                  <c:v>0.87837516042990849</c:v>
                </c:pt>
                <c:pt idx="3899">
                  <c:v>0.87838274245605652</c:v>
                </c:pt>
                <c:pt idx="3900">
                  <c:v>0.87854420379401577</c:v>
                </c:pt>
                <c:pt idx="3901">
                  <c:v>0.87869724129983595</c:v>
                </c:pt>
                <c:pt idx="3902">
                  <c:v>0.87869769893942629</c:v>
                </c:pt>
                <c:pt idx="3903">
                  <c:v>0.87939885542427731</c:v>
                </c:pt>
                <c:pt idx="3904">
                  <c:v>0.87974694111610607</c:v>
                </c:pt>
                <c:pt idx="3905">
                  <c:v>0.88020846382648188</c:v>
                </c:pt>
                <c:pt idx="3906">
                  <c:v>0.88023748868694518</c:v>
                </c:pt>
                <c:pt idx="3907">
                  <c:v>0.88031997416966323</c:v>
                </c:pt>
                <c:pt idx="3908">
                  <c:v>0.88037300483103276</c:v>
                </c:pt>
                <c:pt idx="3909">
                  <c:v>0.88082438601034896</c:v>
                </c:pt>
                <c:pt idx="3910">
                  <c:v>0.8808838812124018</c:v>
                </c:pt>
                <c:pt idx="3911">
                  <c:v>0.88125179369274165</c:v>
                </c:pt>
                <c:pt idx="3912">
                  <c:v>0.88125179369274165</c:v>
                </c:pt>
                <c:pt idx="3913">
                  <c:v>0.88125935570186553</c:v>
                </c:pt>
                <c:pt idx="3914">
                  <c:v>0.88133152654804181</c:v>
                </c:pt>
                <c:pt idx="3915">
                  <c:v>0.88133364252281932</c:v>
                </c:pt>
                <c:pt idx="3916">
                  <c:v>0.88138876090300711</c:v>
                </c:pt>
                <c:pt idx="3917">
                  <c:v>0.88142488071052227</c:v>
                </c:pt>
                <c:pt idx="3918">
                  <c:v>0.88162903641339463</c:v>
                </c:pt>
                <c:pt idx="3919">
                  <c:v>0.88169412924855439</c:v>
                </c:pt>
                <c:pt idx="3920">
                  <c:v>0.88269315856860597</c:v>
                </c:pt>
                <c:pt idx="3921">
                  <c:v>0.88315760211309513</c:v>
                </c:pt>
                <c:pt idx="3922">
                  <c:v>0.88325471317823612</c:v>
                </c:pt>
                <c:pt idx="3923">
                  <c:v>0.88331216075689978</c:v>
                </c:pt>
                <c:pt idx="3924">
                  <c:v>0.88331216075692642</c:v>
                </c:pt>
                <c:pt idx="3925">
                  <c:v>0.88342875882845795</c:v>
                </c:pt>
                <c:pt idx="3926">
                  <c:v>0.88346196791949494</c:v>
                </c:pt>
                <c:pt idx="3927">
                  <c:v>0.88351140632108094</c:v>
                </c:pt>
                <c:pt idx="3928">
                  <c:v>0.88351296630692577</c:v>
                </c:pt>
                <c:pt idx="3929">
                  <c:v>0.88362295080083586</c:v>
                </c:pt>
                <c:pt idx="3930">
                  <c:v>0.8837158732960263</c:v>
                </c:pt>
                <c:pt idx="3931">
                  <c:v>0.8841462073232218</c:v>
                </c:pt>
                <c:pt idx="3932">
                  <c:v>0.88437461656873495</c:v>
                </c:pt>
                <c:pt idx="3933">
                  <c:v>0.88446812203115266</c:v>
                </c:pt>
                <c:pt idx="3934">
                  <c:v>0.88449453013216406</c:v>
                </c:pt>
                <c:pt idx="3935">
                  <c:v>0.88494067049022107</c:v>
                </c:pt>
                <c:pt idx="3936">
                  <c:v>0.88496507704600813</c:v>
                </c:pt>
                <c:pt idx="3937">
                  <c:v>0.88514696799647097</c:v>
                </c:pt>
                <c:pt idx="3938">
                  <c:v>0.88544775043919655</c:v>
                </c:pt>
                <c:pt idx="3939">
                  <c:v>0.88545682397896142</c:v>
                </c:pt>
                <c:pt idx="3940">
                  <c:v>0.88547265963234212</c:v>
                </c:pt>
                <c:pt idx="3941">
                  <c:v>0.88547967747788525</c:v>
                </c:pt>
                <c:pt idx="3942">
                  <c:v>0.88548097969348338</c:v>
                </c:pt>
                <c:pt idx="3943">
                  <c:v>0.88549754441347961</c:v>
                </c:pt>
                <c:pt idx="3944">
                  <c:v>0.88556196937506471</c:v>
                </c:pt>
                <c:pt idx="3945">
                  <c:v>0.88571244685555339</c:v>
                </c:pt>
                <c:pt idx="3946">
                  <c:v>0.88572323857710322</c:v>
                </c:pt>
                <c:pt idx="3947">
                  <c:v>0.88578335324684976</c:v>
                </c:pt>
                <c:pt idx="3948">
                  <c:v>0.88579762350050051</c:v>
                </c:pt>
                <c:pt idx="3949">
                  <c:v>0.88580330102721294</c:v>
                </c:pt>
                <c:pt idx="3950">
                  <c:v>0.88580330102721294</c:v>
                </c:pt>
                <c:pt idx="3951">
                  <c:v>0.88580330102721294</c:v>
                </c:pt>
                <c:pt idx="3952">
                  <c:v>0.88580330102722349</c:v>
                </c:pt>
                <c:pt idx="3953">
                  <c:v>0.88580330102722349</c:v>
                </c:pt>
                <c:pt idx="3954">
                  <c:v>0.88580330102722349</c:v>
                </c:pt>
                <c:pt idx="3955">
                  <c:v>0.88580330102723914</c:v>
                </c:pt>
                <c:pt idx="3956">
                  <c:v>0.88580330102723914</c:v>
                </c:pt>
                <c:pt idx="3957">
                  <c:v>0.88580330102723914</c:v>
                </c:pt>
                <c:pt idx="3958">
                  <c:v>0.88580330102723914</c:v>
                </c:pt>
                <c:pt idx="3959">
                  <c:v>0.88580330102723914</c:v>
                </c:pt>
                <c:pt idx="3960">
                  <c:v>0.88580330102723914</c:v>
                </c:pt>
                <c:pt idx="3961">
                  <c:v>0.88585576592289783</c:v>
                </c:pt>
                <c:pt idx="3962">
                  <c:v>0.88597573941466778</c:v>
                </c:pt>
                <c:pt idx="3963">
                  <c:v>0.88597573941466778</c:v>
                </c:pt>
                <c:pt idx="3964">
                  <c:v>0.88597573941466778</c:v>
                </c:pt>
                <c:pt idx="3965">
                  <c:v>0.88597573941466778</c:v>
                </c:pt>
                <c:pt idx="3966">
                  <c:v>0.88610470827073784</c:v>
                </c:pt>
                <c:pt idx="3967">
                  <c:v>0.88618844753627646</c:v>
                </c:pt>
                <c:pt idx="3968">
                  <c:v>0.88620413219571426</c:v>
                </c:pt>
                <c:pt idx="3969">
                  <c:v>0.88661709259239285</c:v>
                </c:pt>
                <c:pt idx="3970">
                  <c:v>0.8869656566892703</c:v>
                </c:pt>
                <c:pt idx="3971">
                  <c:v>0.88730189844995688</c:v>
                </c:pt>
                <c:pt idx="3972">
                  <c:v>0.88739566539310222</c:v>
                </c:pt>
                <c:pt idx="3973">
                  <c:v>0.88742944178267402</c:v>
                </c:pt>
                <c:pt idx="3974">
                  <c:v>0.88743542363576244</c:v>
                </c:pt>
                <c:pt idx="3975">
                  <c:v>0.88773545738815285</c:v>
                </c:pt>
                <c:pt idx="3976">
                  <c:v>0.88781242680187078</c:v>
                </c:pt>
                <c:pt idx="3977">
                  <c:v>0.88787459244431055</c:v>
                </c:pt>
                <c:pt idx="3978">
                  <c:v>0.88790887727708956</c:v>
                </c:pt>
                <c:pt idx="3979">
                  <c:v>0.88796651914053581</c:v>
                </c:pt>
                <c:pt idx="3980">
                  <c:v>0.88819361857270729</c:v>
                </c:pt>
                <c:pt idx="3981">
                  <c:v>0.88838916217644315</c:v>
                </c:pt>
                <c:pt idx="3982">
                  <c:v>0.88887462978658782</c:v>
                </c:pt>
                <c:pt idx="3983">
                  <c:v>0.88943625493322964</c:v>
                </c:pt>
                <c:pt idx="3984">
                  <c:v>0.88947349296550271</c:v>
                </c:pt>
                <c:pt idx="3985">
                  <c:v>0.88948160435374635</c:v>
                </c:pt>
                <c:pt idx="3986">
                  <c:v>0.88952072680026018</c:v>
                </c:pt>
                <c:pt idx="3987">
                  <c:v>0.88952961591177915</c:v>
                </c:pt>
                <c:pt idx="3988">
                  <c:v>0.88978399470557501</c:v>
                </c:pt>
                <c:pt idx="3989">
                  <c:v>0.88989589931643165</c:v>
                </c:pt>
                <c:pt idx="3990">
                  <c:v>0.89003348389677761</c:v>
                </c:pt>
                <c:pt idx="3991">
                  <c:v>0.89070578067080219</c:v>
                </c:pt>
                <c:pt idx="3992">
                  <c:v>0.89125667690384769</c:v>
                </c:pt>
                <c:pt idx="3993">
                  <c:v>0.89125667690384769</c:v>
                </c:pt>
                <c:pt idx="3994">
                  <c:v>0.89139870205428973</c:v>
                </c:pt>
                <c:pt idx="3995">
                  <c:v>0.89150784877775924</c:v>
                </c:pt>
                <c:pt idx="3996">
                  <c:v>0.89194409367334349</c:v>
                </c:pt>
                <c:pt idx="3997">
                  <c:v>0.89203288930532254</c:v>
                </c:pt>
                <c:pt idx="3998">
                  <c:v>0.89204163271492776</c:v>
                </c:pt>
                <c:pt idx="3999">
                  <c:v>0.89244591120907601</c:v>
                </c:pt>
                <c:pt idx="4000">
                  <c:v>0.89246501823443602</c:v>
                </c:pt>
                <c:pt idx="4001">
                  <c:v>0.89246501823444613</c:v>
                </c:pt>
                <c:pt idx="4002">
                  <c:v>0.8926190573813888</c:v>
                </c:pt>
                <c:pt idx="4003">
                  <c:v>0.89281741917028512</c:v>
                </c:pt>
                <c:pt idx="4004">
                  <c:v>0.89283967019503041</c:v>
                </c:pt>
                <c:pt idx="4005">
                  <c:v>0.89322929706766518</c:v>
                </c:pt>
                <c:pt idx="4006">
                  <c:v>0.89326929265381716</c:v>
                </c:pt>
                <c:pt idx="4007">
                  <c:v>0.89336420770869929</c:v>
                </c:pt>
                <c:pt idx="4008">
                  <c:v>0.89341916225083118</c:v>
                </c:pt>
                <c:pt idx="4009">
                  <c:v>0.89341916225084606</c:v>
                </c:pt>
                <c:pt idx="4010">
                  <c:v>0.8939761075550251</c:v>
                </c:pt>
                <c:pt idx="4011">
                  <c:v>0.89397610755505008</c:v>
                </c:pt>
                <c:pt idx="4012">
                  <c:v>0.89406626592108795</c:v>
                </c:pt>
                <c:pt idx="4013">
                  <c:v>0.89415315627268688</c:v>
                </c:pt>
                <c:pt idx="4014">
                  <c:v>0.89415315627268688</c:v>
                </c:pt>
                <c:pt idx="4015">
                  <c:v>0.89416359229406617</c:v>
                </c:pt>
                <c:pt idx="4016">
                  <c:v>0.89426627618018706</c:v>
                </c:pt>
                <c:pt idx="4017">
                  <c:v>0.89427579129915036</c:v>
                </c:pt>
                <c:pt idx="4018">
                  <c:v>0.89505523776292062</c:v>
                </c:pt>
                <c:pt idx="4019">
                  <c:v>0.89534075016358505</c:v>
                </c:pt>
                <c:pt idx="4020">
                  <c:v>0.89544199595421969</c:v>
                </c:pt>
                <c:pt idx="4021">
                  <c:v>0.89568879643657973</c:v>
                </c:pt>
                <c:pt idx="4022">
                  <c:v>0.89591071948288004</c:v>
                </c:pt>
                <c:pt idx="4023">
                  <c:v>0.89600996707367708</c:v>
                </c:pt>
                <c:pt idx="4024">
                  <c:v>0.89603376604343576</c:v>
                </c:pt>
                <c:pt idx="4025">
                  <c:v>0.89621645576661546</c:v>
                </c:pt>
                <c:pt idx="4026">
                  <c:v>0.89629146239821567</c:v>
                </c:pt>
                <c:pt idx="4027">
                  <c:v>0.89716378058311563</c:v>
                </c:pt>
                <c:pt idx="4028">
                  <c:v>0.89759565906998495</c:v>
                </c:pt>
                <c:pt idx="4029">
                  <c:v>0.89788215819323414</c:v>
                </c:pt>
                <c:pt idx="4030">
                  <c:v>0.89808143863826151</c:v>
                </c:pt>
                <c:pt idx="4031">
                  <c:v>0.89812024274775182</c:v>
                </c:pt>
                <c:pt idx="4032">
                  <c:v>0.89813530520319462</c:v>
                </c:pt>
                <c:pt idx="4033">
                  <c:v>0.89826279865898251</c:v>
                </c:pt>
                <c:pt idx="4034">
                  <c:v>0.89827063575741029</c:v>
                </c:pt>
                <c:pt idx="4035">
                  <c:v>0.89832236011714772</c:v>
                </c:pt>
                <c:pt idx="4036">
                  <c:v>0.89835893331773375</c:v>
                </c:pt>
                <c:pt idx="4037">
                  <c:v>0.898377273448424</c:v>
                </c:pt>
                <c:pt idx="4038">
                  <c:v>0.89837727344843854</c:v>
                </c:pt>
                <c:pt idx="4039">
                  <c:v>0.89891328430982664</c:v>
                </c:pt>
                <c:pt idx="4040">
                  <c:v>0.89909047350319216</c:v>
                </c:pt>
                <c:pt idx="4041">
                  <c:v>0.89910098584749432</c:v>
                </c:pt>
                <c:pt idx="4042">
                  <c:v>0.89922902807868332</c:v>
                </c:pt>
                <c:pt idx="4043">
                  <c:v>0.89942738331141003</c:v>
                </c:pt>
                <c:pt idx="4044">
                  <c:v>0.89965549295054148</c:v>
                </c:pt>
                <c:pt idx="4045">
                  <c:v>0.89968903094994335</c:v>
                </c:pt>
                <c:pt idx="4046">
                  <c:v>0.89976371043285741</c:v>
                </c:pt>
                <c:pt idx="4047">
                  <c:v>0.89977604404458855</c:v>
                </c:pt>
                <c:pt idx="4048">
                  <c:v>0.89991403189701813</c:v>
                </c:pt>
                <c:pt idx="4049">
                  <c:v>0.90000742442255488</c:v>
                </c:pt>
                <c:pt idx="4050">
                  <c:v>0.90009286298586066</c:v>
                </c:pt>
                <c:pt idx="4051">
                  <c:v>0.90010108406155076</c:v>
                </c:pt>
                <c:pt idx="4052">
                  <c:v>0.9001059561578808</c:v>
                </c:pt>
                <c:pt idx="4053">
                  <c:v>0.90012179032601281</c:v>
                </c:pt>
                <c:pt idx="4054">
                  <c:v>0.9001379784118746</c:v>
                </c:pt>
                <c:pt idx="4055">
                  <c:v>0.90023996757705638</c:v>
                </c:pt>
                <c:pt idx="4056">
                  <c:v>0.90034245521266743</c:v>
                </c:pt>
                <c:pt idx="4057">
                  <c:v>0.90034936403315469</c:v>
                </c:pt>
                <c:pt idx="4058">
                  <c:v>0.90036744148112602</c:v>
                </c:pt>
                <c:pt idx="4059">
                  <c:v>0.90036744148112602</c:v>
                </c:pt>
                <c:pt idx="4060">
                  <c:v>0.90041498648769225</c:v>
                </c:pt>
                <c:pt idx="4061">
                  <c:v>0.90041498648769225</c:v>
                </c:pt>
                <c:pt idx="4062">
                  <c:v>0.90041498648769225</c:v>
                </c:pt>
                <c:pt idx="4063">
                  <c:v>0.90041498648769702</c:v>
                </c:pt>
                <c:pt idx="4064">
                  <c:v>0.90041498648769702</c:v>
                </c:pt>
                <c:pt idx="4065">
                  <c:v>0.9004149864877018</c:v>
                </c:pt>
                <c:pt idx="4066">
                  <c:v>0.9004149864877018</c:v>
                </c:pt>
                <c:pt idx="4067">
                  <c:v>0.90041498648771601</c:v>
                </c:pt>
                <c:pt idx="4068">
                  <c:v>0.90041498648771601</c:v>
                </c:pt>
                <c:pt idx="4069">
                  <c:v>0.90041498648771601</c:v>
                </c:pt>
                <c:pt idx="4070">
                  <c:v>0.90041498648771601</c:v>
                </c:pt>
                <c:pt idx="4071">
                  <c:v>0.90043586113547447</c:v>
                </c:pt>
                <c:pt idx="4072">
                  <c:v>0.90043586113549812</c:v>
                </c:pt>
                <c:pt idx="4073">
                  <c:v>0.90057119613064907</c:v>
                </c:pt>
                <c:pt idx="4074">
                  <c:v>0.90057119613064907</c:v>
                </c:pt>
                <c:pt idx="4075">
                  <c:v>0.90057119613064907</c:v>
                </c:pt>
                <c:pt idx="4076">
                  <c:v>0.90057119613064907</c:v>
                </c:pt>
                <c:pt idx="4077">
                  <c:v>0.90076387031614769</c:v>
                </c:pt>
                <c:pt idx="4078">
                  <c:v>0.90077807704591906</c:v>
                </c:pt>
                <c:pt idx="4079">
                  <c:v>0.90079013046642709</c:v>
                </c:pt>
                <c:pt idx="4080">
                  <c:v>0.90086295477092138</c:v>
                </c:pt>
                <c:pt idx="4081">
                  <c:v>0.90146773417393522</c:v>
                </c:pt>
                <c:pt idx="4082">
                  <c:v>0.90147076871794174</c:v>
                </c:pt>
                <c:pt idx="4083">
                  <c:v>0.90147895018947954</c:v>
                </c:pt>
                <c:pt idx="4084">
                  <c:v>0.90176231408453467</c:v>
                </c:pt>
                <c:pt idx="4085">
                  <c:v>0.90176976128039821</c:v>
                </c:pt>
                <c:pt idx="4086">
                  <c:v>0.90184061439339491</c:v>
                </c:pt>
                <c:pt idx="4087">
                  <c:v>0.90189305939369513</c:v>
                </c:pt>
                <c:pt idx="4088">
                  <c:v>0.90190395922017319</c:v>
                </c:pt>
                <c:pt idx="4089">
                  <c:v>0.90197693359831277</c:v>
                </c:pt>
                <c:pt idx="4090">
                  <c:v>0.9021153020887257</c:v>
                </c:pt>
                <c:pt idx="4091">
                  <c:v>0.90232163855957725</c:v>
                </c:pt>
                <c:pt idx="4092">
                  <c:v>0.90237850664349217</c:v>
                </c:pt>
                <c:pt idx="4093">
                  <c:v>0.9030676502583227</c:v>
                </c:pt>
                <c:pt idx="4094">
                  <c:v>0.90391503796957562</c:v>
                </c:pt>
                <c:pt idx="4095">
                  <c:v>0.90399326056563933</c:v>
                </c:pt>
                <c:pt idx="4096">
                  <c:v>0.9039993497511094</c:v>
                </c:pt>
                <c:pt idx="4097">
                  <c:v>0.90401819746129741</c:v>
                </c:pt>
                <c:pt idx="4098">
                  <c:v>0.90439330655788663</c:v>
                </c:pt>
                <c:pt idx="4099">
                  <c:v>0.90485171538713682</c:v>
                </c:pt>
                <c:pt idx="4100">
                  <c:v>0.90533702502680702</c:v>
                </c:pt>
                <c:pt idx="4101">
                  <c:v>0.90533702502680702</c:v>
                </c:pt>
                <c:pt idx="4102">
                  <c:v>0.90533702502680702</c:v>
                </c:pt>
                <c:pt idx="4103">
                  <c:v>0.90533702502682523</c:v>
                </c:pt>
                <c:pt idx="4104">
                  <c:v>0.90534010825806699</c:v>
                </c:pt>
                <c:pt idx="4105">
                  <c:v>0.90534735517881859</c:v>
                </c:pt>
                <c:pt idx="4106">
                  <c:v>0.90557671423970132</c:v>
                </c:pt>
                <c:pt idx="4107">
                  <c:v>0.90567178690398276</c:v>
                </c:pt>
                <c:pt idx="4108">
                  <c:v>0.90612253302458046</c:v>
                </c:pt>
                <c:pt idx="4109">
                  <c:v>0.90658073880168333</c:v>
                </c:pt>
                <c:pt idx="4110">
                  <c:v>0.90733165504990798</c:v>
                </c:pt>
                <c:pt idx="4111">
                  <c:v>0.90796607451590028</c:v>
                </c:pt>
                <c:pt idx="4112">
                  <c:v>0.90796607451590927</c:v>
                </c:pt>
                <c:pt idx="4113">
                  <c:v>0.90796607451592715</c:v>
                </c:pt>
                <c:pt idx="4114">
                  <c:v>0.90796607451592715</c:v>
                </c:pt>
                <c:pt idx="4115">
                  <c:v>0.90799387743236526</c:v>
                </c:pt>
                <c:pt idx="4116">
                  <c:v>0.9087689053561967</c:v>
                </c:pt>
                <c:pt idx="4117">
                  <c:v>0.90894267620552138</c:v>
                </c:pt>
                <c:pt idx="4118">
                  <c:v>0.90903787318006302</c:v>
                </c:pt>
                <c:pt idx="4119">
                  <c:v>0.90912922138554053</c:v>
                </c:pt>
                <c:pt idx="4120">
                  <c:v>0.90918796249179057</c:v>
                </c:pt>
                <c:pt idx="4121">
                  <c:v>0.90942023037400466</c:v>
                </c:pt>
                <c:pt idx="4122">
                  <c:v>0.90943893692314415</c:v>
                </c:pt>
                <c:pt idx="4123">
                  <c:v>0.90946464163719276</c:v>
                </c:pt>
                <c:pt idx="4124">
                  <c:v>0.90948139741590506</c:v>
                </c:pt>
                <c:pt idx="4125">
                  <c:v>0.90957296340615867</c:v>
                </c:pt>
                <c:pt idx="4126">
                  <c:v>0.9097990606812123</c:v>
                </c:pt>
                <c:pt idx="4127">
                  <c:v>0.91027634946428271</c:v>
                </c:pt>
                <c:pt idx="4128">
                  <c:v>0.91032036080102752</c:v>
                </c:pt>
                <c:pt idx="4129">
                  <c:v>0.91044908411609138</c:v>
                </c:pt>
                <c:pt idx="4130">
                  <c:v>0.91084859246745753</c:v>
                </c:pt>
                <c:pt idx="4131">
                  <c:v>0.91102764588074203</c:v>
                </c:pt>
                <c:pt idx="4132">
                  <c:v>0.9112433480798896</c:v>
                </c:pt>
                <c:pt idx="4133">
                  <c:v>0.91124821009437174</c:v>
                </c:pt>
                <c:pt idx="4134">
                  <c:v>0.91132771041404603</c:v>
                </c:pt>
                <c:pt idx="4135">
                  <c:v>0.91167262953874506</c:v>
                </c:pt>
                <c:pt idx="4136">
                  <c:v>0.91225869474138177</c:v>
                </c:pt>
                <c:pt idx="4137">
                  <c:v>0.9125431073751451</c:v>
                </c:pt>
                <c:pt idx="4138">
                  <c:v>0.91292719014053714</c:v>
                </c:pt>
                <c:pt idx="4139">
                  <c:v>0.9131831344577479</c:v>
                </c:pt>
                <c:pt idx="4140">
                  <c:v>0.91330416291040506</c:v>
                </c:pt>
                <c:pt idx="4141">
                  <c:v>0.91336163702542295</c:v>
                </c:pt>
                <c:pt idx="4142">
                  <c:v>0.91354572650720867</c:v>
                </c:pt>
                <c:pt idx="4143">
                  <c:v>0.9135519461870486</c:v>
                </c:pt>
                <c:pt idx="4144">
                  <c:v>0.91356822035446894</c:v>
                </c:pt>
                <c:pt idx="4145">
                  <c:v>0.91356822035448171</c:v>
                </c:pt>
                <c:pt idx="4146">
                  <c:v>0.91356822035448171</c:v>
                </c:pt>
                <c:pt idx="4147">
                  <c:v>0.91361102196448574</c:v>
                </c:pt>
                <c:pt idx="4148">
                  <c:v>0.91361102196448574</c:v>
                </c:pt>
                <c:pt idx="4149">
                  <c:v>0.91361102196448574</c:v>
                </c:pt>
                <c:pt idx="4150">
                  <c:v>0.91361102196448996</c:v>
                </c:pt>
                <c:pt idx="4151">
                  <c:v>0.91361102196448996</c:v>
                </c:pt>
                <c:pt idx="4152">
                  <c:v>0.91361102196449417</c:v>
                </c:pt>
                <c:pt idx="4153">
                  <c:v>0.91361102196450705</c:v>
                </c:pt>
                <c:pt idx="4154">
                  <c:v>0.91361102196450705</c:v>
                </c:pt>
                <c:pt idx="4155">
                  <c:v>0.91361102196450705</c:v>
                </c:pt>
                <c:pt idx="4156">
                  <c:v>0.91361102196450705</c:v>
                </c:pt>
                <c:pt idx="4157">
                  <c:v>0.91383145586518733</c:v>
                </c:pt>
                <c:pt idx="4158">
                  <c:v>0.91392507061677497</c:v>
                </c:pt>
                <c:pt idx="4159">
                  <c:v>0.91393785778463665</c:v>
                </c:pt>
                <c:pt idx="4160">
                  <c:v>0.9145160537118624</c:v>
                </c:pt>
                <c:pt idx="4161">
                  <c:v>0.91489398961250989</c:v>
                </c:pt>
                <c:pt idx="4162">
                  <c:v>0.91489886324279923</c:v>
                </c:pt>
                <c:pt idx="4163">
                  <c:v>0.91514109365016527</c:v>
                </c:pt>
                <c:pt idx="4164">
                  <c:v>0.91532668965908914</c:v>
                </c:pt>
                <c:pt idx="4165">
                  <c:v>0.91538034053266293</c:v>
                </c:pt>
                <c:pt idx="4166">
                  <c:v>0.91600034863379864</c:v>
                </c:pt>
                <c:pt idx="4167">
                  <c:v>0.91621682427415396</c:v>
                </c:pt>
                <c:pt idx="4168">
                  <c:v>0.91685204369855644</c:v>
                </c:pt>
                <c:pt idx="4169">
                  <c:v>0.91717783326322444</c:v>
                </c:pt>
                <c:pt idx="4170">
                  <c:v>0.91802833263477857</c:v>
                </c:pt>
                <c:pt idx="4171">
                  <c:v>0.9182111596676521</c:v>
                </c:pt>
                <c:pt idx="4172">
                  <c:v>0.91939315128830235</c:v>
                </c:pt>
                <c:pt idx="4173">
                  <c:v>0.92058646659458088</c:v>
                </c:pt>
                <c:pt idx="4174">
                  <c:v>0.92087895919480212</c:v>
                </c:pt>
                <c:pt idx="4175">
                  <c:v>0.92292745668602572</c:v>
                </c:pt>
                <c:pt idx="4176">
                  <c:v>0.92314119132999084</c:v>
                </c:pt>
                <c:pt idx="4177">
                  <c:v>0.92363614360358348</c:v>
                </c:pt>
                <c:pt idx="4178">
                  <c:v>0.92377090649231131</c:v>
                </c:pt>
                <c:pt idx="4179">
                  <c:v>0.92424352780037466</c:v>
                </c:pt>
                <c:pt idx="4180">
                  <c:v>0.92449810775246222</c:v>
                </c:pt>
                <c:pt idx="4181">
                  <c:v>0.9248418457932821</c:v>
                </c:pt>
                <c:pt idx="4182">
                  <c:v>0.92517915634608849</c:v>
                </c:pt>
                <c:pt idx="4183">
                  <c:v>0.92569641836329319</c:v>
                </c:pt>
                <c:pt idx="4184">
                  <c:v>0.92585075112538617</c:v>
                </c:pt>
                <c:pt idx="4185">
                  <c:v>0.92626310705701054</c:v>
                </c:pt>
                <c:pt idx="4186">
                  <c:v>0.92660536476233935</c:v>
                </c:pt>
                <c:pt idx="4187">
                  <c:v>0.92672663780532194</c:v>
                </c:pt>
                <c:pt idx="4188">
                  <c:v>0.92720734594213838</c:v>
                </c:pt>
                <c:pt idx="4189">
                  <c:v>0.92831345084289341</c:v>
                </c:pt>
                <c:pt idx="4190">
                  <c:v>0.92874435072048467</c:v>
                </c:pt>
                <c:pt idx="4191">
                  <c:v>0.92912924844418754</c:v>
                </c:pt>
                <c:pt idx="4192">
                  <c:v>0.92956397011805225</c:v>
                </c:pt>
                <c:pt idx="4193">
                  <c:v>0.92983041428541557</c:v>
                </c:pt>
                <c:pt idx="4194">
                  <c:v>0.93006008313593225</c:v>
                </c:pt>
                <c:pt idx="4195">
                  <c:v>0.93195932931271597</c:v>
                </c:pt>
                <c:pt idx="4196">
                  <c:v>0.9326033719143787</c:v>
                </c:pt>
                <c:pt idx="4197">
                  <c:v>0.93269043254738693</c:v>
                </c:pt>
                <c:pt idx="4198">
                  <c:v>0.93395799399272506</c:v>
                </c:pt>
                <c:pt idx="4199">
                  <c:v>0.93458000625983428</c:v>
                </c:pt>
                <c:pt idx="4200">
                  <c:v>0.93490438935105624</c:v>
                </c:pt>
                <c:pt idx="4201">
                  <c:v>0.93513092649713592</c:v>
                </c:pt>
                <c:pt idx="4202">
                  <c:v>0.93540950697193814</c:v>
                </c:pt>
                <c:pt idx="4203">
                  <c:v>0.93547101166832203</c:v>
                </c:pt>
                <c:pt idx="4204">
                  <c:v>0.93577093558405244</c:v>
                </c:pt>
                <c:pt idx="4205">
                  <c:v>0.93584562099161817</c:v>
                </c:pt>
                <c:pt idx="4206">
                  <c:v>0.93623075510200071</c:v>
                </c:pt>
                <c:pt idx="4207">
                  <c:v>0.93673435814834816</c:v>
                </c:pt>
                <c:pt idx="4208">
                  <c:v>0.93703843611188264</c:v>
                </c:pt>
                <c:pt idx="4209">
                  <c:v>0.9372058441274177</c:v>
                </c:pt>
                <c:pt idx="4210">
                  <c:v>0.93758823694885107</c:v>
                </c:pt>
                <c:pt idx="4211">
                  <c:v>0.93819047438820113</c:v>
                </c:pt>
                <c:pt idx="4212">
                  <c:v>0.93843165830374087</c:v>
                </c:pt>
                <c:pt idx="4213">
                  <c:v>0.93855508947640409</c:v>
                </c:pt>
                <c:pt idx="4214">
                  <c:v>0.93966450557004244</c:v>
                </c:pt>
                <c:pt idx="4215">
                  <c:v>0.94011904891535414</c:v>
                </c:pt>
                <c:pt idx="4216">
                  <c:v>0.94081291162610359</c:v>
                </c:pt>
                <c:pt idx="4217">
                  <c:v>0.94252160368129934</c:v>
                </c:pt>
                <c:pt idx="4218">
                  <c:v>0.9432402004599616</c:v>
                </c:pt>
                <c:pt idx="4219">
                  <c:v>0.94355618080368686</c:v>
                </c:pt>
                <c:pt idx="4220">
                  <c:v>0.94439301346292692</c:v>
                </c:pt>
                <c:pt idx="4221">
                  <c:v>0.94459325148795181</c:v>
                </c:pt>
                <c:pt idx="4222">
                  <c:v>0.9448933177718003</c:v>
                </c:pt>
                <c:pt idx="4223">
                  <c:v>0.94489380209349749</c:v>
                </c:pt>
                <c:pt idx="4224">
                  <c:v>0.94515880673954078</c:v>
                </c:pt>
                <c:pt idx="4225">
                  <c:v>0.94520830387247368</c:v>
                </c:pt>
                <c:pt idx="4226">
                  <c:v>0.94556499319518095</c:v>
                </c:pt>
                <c:pt idx="4227">
                  <c:v>0.94600972006834094</c:v>
                </c:pt>
                <c:pt idx="4228">
                  <c:v>0.9462781790159126</c:v>
                </c:pt>
                <c:pt idx="4229">
                  <c:v>0.94752071822024042</c:v>
                </c:pt>
                <c:pt idx="4230">
                  <c:v>0.94761638869660902</c:v>
                </c:pt>
                <c:pt idx="4231">
                  <c:v>0.94814589303338226</c:v>
                </c:pt>
                <c:pt idx="4232">
                  <c:v>0.94859443580298541</c:v>
                </c:pt>
                <c:pt idx="4233">
                  <c:v>0.94952860596410316</c:v>
                </c:pt>
                <c:pt idx="4234">
                  <c:v>0.94965623529982945</c:v>
                </c:pt>
                <c:pt idx="4235">
                  <c:v>0.95033098534518445</c:v>
                </c:pt>
                <c:pt idx="4236">
                  <c:v>0.95181741649701734</c:v>
                </c:pt>
                <c:pt idx="4237">
                  <c:v>0.95201952781747756</c:v>
                </c:pt>
                <c:pt idx="4238">
                  <c:v>0.95210047931280295</c:v>
                </c:pt>
                <c:pt idx="4239">
                  <c:v>0.95275483003102857</c:v>
                </c:pt>
                <c:pt idx="4240">
                  <c:v>0.95293070940135627</c:v>
                </c:pt>
                <c:pt idx="4241">
                  <c:v>0.95319465154569083</c:v>
                </c:pt>
                <c:pt idx="4242">
                  <c:v>0.95323381273611874</c:v>
                </c:pt>
                <c:pt idx="4243">
                  <c:v>0.95342733049819084</c:v>
                </c:pt>
                <c:pt idx="4244">
                  <c:v>0.9537838839922913</c:v>
                </c:pt>
                <c:pt idx="4245">
                  <c:v>0.953966613825321</c:v>
                </c:pt>
                <c:pt idx="4246">
                  <c:v>0.95415077037207885</c:v>
                </c:pt>
                <c:pt idx="4247">
                  <c:v>0.95417414900755848</c:v>
                </c:pt>
                <c:pt idx="4248">
                  <c:v>0.95440967131095111</c:v>
                </c:pt>
                <c:pt idx="4249">
                  <c:v>0.95471190287982677</c:v>
                </c:pt>
                <c:pt idx="4250">
                  <c:v>0.95558300963700016</c:v>
                </c:pt>
                <c:pt idx="4251">
                  <c:v>0.95595220376516143</c:v>
                </c:pt>
                <c:pt idx="4252">
                  <c:v>0.95609188796701672</c:v>
                </c:pt>
                <c:pt idx="4253">
                  <c:v>0.95643982318084686</c:v>
                </c:pt>
                <c:pt idx="4254">
                  <c:v>0.95669063853996605</c:v>
                </c:pt>
                <c:pt idx="4255">
                  <c:v>0.95673718070474545</c:v>
                </c:pt>
                <c:pt idx="4256">
                  <c:v>0.95800290279751232</c:v>
                </c:pt>
                <c:pt idx="4257">
                  <c:v>0.95828053928545709</c:v>
                </c:pt>
                <c:pt idx="4258">
                  <c:v>0.95943532350081151</c:v>
                </c:pt>
                <c:pt idx="4259">
                  <c:v>0.95994917516814937</c:v>
                </c:pt>
                <c:pt idx="4260">
                  <c:v>0.96007735207647249</c:v>
                </c:pt>
                <c:pt idx="4261">
                  <c:v>0.96011372845877585</c:v>
                </c:pt>
                <c:pt idx="4262">
                  <c:v>0.96023086483365705</c:v>
                </c:pt>
                <c:pt idx="4263">
                  <c:v>0.96046120044925221</c:v>
                </c:pt>
                <c:pt idx="4264">
                  <c:v>0.96061500159211355</c:v>
                </c:pt>
                <c:pt idx="4265">
                  <c:v>0.96065274248449151</c:v>
                </c:pt>
                <c:pt idx="4266">
                  <c:v>0.96066421255377099</c:v>
                </c:pt>
                <c:pt idx="4267">
                  <c:v>0.96097523030646981</c:v>
                </c:pt>
                <c:pt idx="4268">
                  <c:v>0.96131555000943447</c:v>
                </c:pt>
                <c:pt idx="4269">
                  <c:v>0.96152087765076188</c:v>
                </c:pt>
                <c:pt idx="4270">
                  <c:v>0.9617223034476009</c:v>
                </c:pt>
                <c:pt idx="4271">
                  <c:v>0.96182441491695292</c:v>
                </c:pt>
                <c:pt idx="4272">
                  <c:v>0.96236398350924446</c:v>
                </c:pt>
                <c:pt idx="4273">
                  <c:v>0.96240035258438539</c:v>
                </c:pt>
                <c:pt idx="4274">
                  <c:v>0.96254318998664479</c:v>
                </c:pt>
                <c:pt idx="4275">
                  <c:v>0.96355097584864113</c:v>
                </c:pt>
                <c:pt idx="4276">
                  <c:v>0.96377675690228737</c:v>
                </c:pt>
                <c:pt idx="4277">
                  <c:v>0.96464050186005079</c:v>
                </c:pt>
                <c:pt idx="4278">
                  <c:v>0.96526313747650172</c:v>
                </c:pt>
                <c:pt idx="4279">
                  <c:v>0.96540961701897177</c:v>
                </c:pt>
                <c:pt idx="4280">
                  <c:v>0.96557733342791197</c:v>
                </c:pt>
                <c:pt idx="4281">
                  <c:v>0.96564097047969732</c:v>
                </c:pt>
                <c:pt idx="4282">
                  <c:v>0.96585095352360728</c:v>
                </c:pt>
                <c:pt idx="4283">
                  <c:v>0.9658924013318827</c:v>
                </c:pt>
                <c:pt idx="4284">
                  <c:v>0.96590984926079682</c:v>
                </c:pt>
                <c:pt idx="4285">
                  <c:v>0.96658261221539099</c:v>
                </c:pt>
                <c:pt idx="4286">
                  <c:v>0.96678235664317824</c:v>
                </c:pt>
                <c:pt idx="4287">
                  <c:v>0.9668405414321104</c:v>
                </c:pt>
                <c:pt idx="4288">
                  <c:v>0.96695134661909155</c:v>
                </c:pt>
                <c:pt idx="4289">
                  <c:v>0.96722796288536816</c:v>
                </c:pt>
                <c:pt idx="4290">
                  <c:v>0.96743064560841485</c:v>
                </c:pt>
                <c:pt idx="4291">
                  <c:v>0.96746294486808904</c:v>
                </c:pt>
                <c:pt idx="4292">
                  <c:v>0.96752286357591966</c:v>
                </c:pt>
                <c:pt idx="4293">
                  <c:v>0.96846505984645703</c:v>
                </c:pt>
                <c:pt idx="4294">
                  <c:v>0.96858586851478534</c:v>
                </c:pt>
                <c:pt idx="4295">
                  <c:v>0.96949938728411444</c:v>
                </c:pt>
                <c:pt idx="4296">
                  <c:v>0.97000236864110101</c:v>
                </c:pt>
                <c:pt idx="4297">
                  <c:v>0.97005084236043815</c:v>
                </c:pt>
                <c:pt idx="4298">
                  <c:v>0.97052725589209565</c:v>
                </c:pt>
                <c:pt idx="4299">
                  <c:v>0.97055699195299805</c:v>
                </c:pt>
                <c:pt idx="4300">
                  <c:v>0.97139897726073088</c:v>
                </c:pt>
                <c:pt idx="4301">
                  <c:v>0.97149700993176014</c:v>
                </c:pt>
                <c:pt idx="4302">
                  <c:v>0.97190344676903728</c:v>
                </c:pt>
                <c:pt idx="4303">
                  <c:v>0.97194951066872104</c:v>
                </c:pt>
                <c:pt idx="4304">
                  <c:v>0.97207444094961204</c:v>
                </c:pt>
                <c:pt idx="4305">
                  <c:v>0.97222923551123841</c:v>
                </c:pt>
                <c:pt idx="4306">
                  <c:v>0.97263043039570263</c:v>
                </c:pt>
                <c:pt idx="4307">
                  <c:v>0.97283525967350282</c:v>
                </c:pt>
                <c:pt idx="4308">
                  <c:v>0.97288436723480476</c:v>
                </c:pt>
                <c:pt idx="4309">
                  <c:v>0.97379902960539633</c:v>
                </c:pt>
                <c:pt idx="4310">
                  <c:v>0.97463932365570316</c:v>
                </c:pt>
                <c:pt idx="4311">
                  <c:v>0.9746816094147569</c:v>
                </c:pt>
                <c:pt idx="4312">
                  <c:v>0.97486962915522968</c:v>
                </c:pt>
                <c:pt idx="4313">
                  <c:v>0.97549444675850494</c:v>
                </c:pt>
                <c:pt idx="4314">
                  <c:v>0.97589317675166387</c:v>
                </c:pt>
                <c:pt idx="4315">
                  <c:v>0.97608891308711154</c:v>
                </c:pt>
                <c:pt idx="4316">
                  <c:v>0.97679293498494146</c:v>
                </c:pt>
                <c:pt idx="4317">
                  <c:v>0.97692549007110219</c:v>
                </c:pt>
                <c:pt idx="4318">
                  <c:v>0.97726892579500135</c:v>
                </c:pt>
                <c:pt idx="4319">
                  <c:v>0.97730989856113182</c:v>
                </c:pt>
                <c:pt idx="4320">
                  <c:v>0.97748621435063821</c:v>
                </c:pt>
                <c:pt idx="4321">
                  <c:v>0.978268287927331</c:v>
                </c:pt>
                <c:pt idx="4322">
                  <c:v>0.97829569670691763</c:v>
                </c:pt>
                <c:pt idx="4323">
                  <c:v>0.97937279553177081</c:v>
                </c:pt>
                <c:pt idx="4324">
                  <c:v>0.98082151963012343</c:v>
                </c:pt>
                <c:pt idx="4325">
                  <c:v>0.98093431682918042</c:v>
                </c:pt>
                <c:pt idx="4326">
                  <c:v>0.98122646069963415</c:v>
                </c:pt>
                <c:pt idx="4327">
                  <c:v>0.98139885610438171</c:v>
                </c:pt>
                <c:pt idx="4328">
                  <c:v>0.9814770877724831</c:v>
                </c:pt>
                <c:pt idx="4329">
                  <c:v>0.98207572230742135</c:v>
                </c:pt>
                <c:pt idx="4330">
                  <c:v>0.98240624967145007</c:v>
                </c:pt>
                <c:pt idx="4331">
                  <c:v>0.98359340498400882</c:v>
                </c:pt>
                <c:pt idx="4332">
                  <c:v>0.98386471917311835</c:v>
                </c:pt>
                <c:pt idx="4333">
                  <c:v>0.98423945804339863</c:v>
                </c:pt>
                <c:pt idx="4334">
                  <c:v>0.98425244433656722</c:v>
                </c:pt>
                <c:pt idx="4335">
                  <c:v>0.98433483895220475</c:v>
                </c:pt>
                <c:pt idx="4336">
                  <c:v>0.98506069243992134</c:v>
                </c:pt>
                <c:pt idx="4337">
                  <c:v>0.98665392486121894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4669-054A-81A3-009B0F749FB2}"/>
            </c:ext>
          </c:extLst>
        </c:ser>
        <c:ser>
          <c:idx val="3"/>
          <c:order val="2"/>
          <c:tx>
            <c:v>Conduit</c:v>
          </c:tx>
          <c:spPr>
            <a:ln w="50800" cap="rnd">
              <a:solidFill>
                <a:srgbClr val="46B1E1"/>
              </a:solidFill>
              <a:round/>
            </a:ln>
            <a:effectLst/>
          </c:spPr>
          <c:marker>
            <c:symbol val="none"/>
          </c:marker>
          <c:xVal>
            <c:numRef>
              <c:f>Conduit!$A$1:$A$4339</c:f>
              <c:numCache>
                <c:formatCode>General</c:formatCode>
                <c:ptCount val="4339"/>
                <c:pt idx="0">
                  <c:v>1.99999999895226E-2</c:v>
                </c:pt>
                <c:pt idx="1">
                  <c:v>1.99999999895226E-2</c:v>
                </c:pt>
                <c:pt idx="2">
                  <c:v>1.99999999895226E-2</c:v>
                </c:pt>
                <c:pt idx="3">
                  <c:v>1.99999999895226E-2</c:v>
                </c:pt>
                <c:pt idx="4">
                  <c:v>1.99999999895226E-2</c:v>
                </c:pt>
                <c:pt idx="5">
                  <c:v>1.99999999895226E-2</c:v>
                </c:pt>
                <c:pt idx="6">
                  <c:v>1.99999999895226E-2</c:v>
                </c:pt>
                <c:pt idx="7">
                  <c:v>1.99999999895226E-2</c:v>
                </c:pt>
                <c:pt idx="8">
                  <c:v>1.99999999895226E-2</c:v>
                </c:pt>
                <c:pt idx="9">
                  <c:v>1.99999999895226E-2</c:v>
                </c:pt>
                <c:pt idx="10">
                  <c:v>1.99999999895226E-2</c:v>
                </c:pt>
                <c:pt idx="11">
                  <c:v>1.99999999895226E-2</c:v>
                </c:pt>
                <c:pt idx="12">
                  <c:v>1.99999999895226E-2</c:v>
                </c:pt>
                <c:pt idx="13">
                  <c:v>1.99999999895226E-2</c:v>
                </c:pt>
                <c:pt idx="14">
                  <c:v>1.9999999996798499E-2</c:v>
                </c:pt>
                <c:pt idx="15">
                  <c:v>1.9999999996798499E-2</c:v>
                </c:pt>
                <c:pt idx="16">
                  <c:v>1.9999999996798499E-2</c:v>
                </c:pt>
                <c:pt idx="17">
                  <c:v>1.9999999996798499E-2</c:v>
                </c:pt>
                <c:pt idx="18">
                  <c:v>2.0000000000436498E-2</c:v>
                </c:pt>
                <c:pt idx="19">
                  <c:v>2.0000000000436498E-2</c:v>
                </c:pt>
                <c:pt idx="20">
                  <c:v>2.0000000000436498E-2</c:v>
                </c:pt>
                <c:pt idx="21">
                  <c:v>2.0000000000436498E-2</c:v>
                </c:pt>
                <c:pt idx="22">
                  <c:v>2.0000000004074502E-2</c:v>
                </c:pt>
                <c:pt idx="23">
                  <c:v>2.0000000004074502E-2</c:v>
                </c:pt>
                <c:pt idx="24">
                  <c:v>2.0000000004074502E-2</c:v>
                </c:pt>
                <c:pt idx="25">
                  <c:v>2.0000000004074502E-2</c:v>
                </c:pt>
                <c:pt idx="26">
                  <c:v>2.0000000004074502E-2</c:v>
                </c:pt>
                <c:pt idx="27">
                  <c:v>2.0000000004074502E-2</c:v>
                </c:pt>
                <c:pt idx="28">
                  <c:v>2.0000000004074502E-2</c:v>
                </c:pt>
                <c:pt idx="29">
                  <c:v>2.0000000004074502E-2</c:v>
                </c:pt>
                <c:pt idx="30">
                  <c:v>2.0000000018626399E-2</c:v>
                </c:pt>
                <c:pt idx="31">
                  <c:v>2.0000000018626399E-2</c:v>
                </c:pt>
                <c:pt idx="32">
                  <c:v>2.0000000018626399E-2</c:v>
                </c:pt>
                <c:pt idx="33">
                  <c:v>2.0000000018626399E-2</c:v>
                </c:pt>
                <c:pt idx="34">
                  <c:v>2.0000000018626399E-2</c:v>
                </c:pt>
                <c:pt idx="35">
                  <c:v>2.0000000018626399E-2</c:v>
                </c:pt>
                <c:pt idx="36">
                  <c:v>2.0000000018626399E-2</c:v>
                </c:pt>
                <c:pt idx="37">
                  <c:v>2.0000000018626399E-2</c:v>
                </c:pt>
                <c:pt idx="38">
                  <c:v>2.0000000018626399E-2</c:v>
                </c:pt>
                <c:pt idx="39">
                  <c:v>2.0000000018626399E-2</c:v>
                </c:pt>
                <c:pt idx="40">
                  <c:v>2.0000000018626399E-2</c:v>
                </c:pt>
                <c:pt idx="41">
                  <c:v>2.0000000018626399E-2</c:v>
                </c:pt>
                <c:pt idx="42">
                  <c:v>2.0000000018626399E-2</c:v>
                </c:pt>
                <c:pt idx="43">
                  <c:v>2.0000000018626399E-2</c:v>
                </c:pt>
                <c:pt idx="44">
                  <c:v>2.0000000018626399E-2</c:v>
                </c:pt>
                <c:pt idx="45">
                  <c:v>2.0000000018626399E-2</c:v>
                </c:pt>
                <c:pt idx="46">
                  <c:v>2.0000000018626399E-2</c:v>
                </c:pt>
                <c:pt idx="47">
                  <c:v>2.0000000018626399E-2</c:v>
                </c:pt>
                <c:pt idx="48">
                  <c:v>2.0000000018626399E-2</c:v>
                </c:pt>
                <c:pt idx="49">
                  <c:v>2.0000000018626399E-2</c:v>
                </c:pt>
                <c:pt idx="50">
                  <c:v>2.0000000018626399E-2</c:v>
                </c:pt>
                <c:pt idx="51">
                  <c:v>2.0000000018626399E-2</c:v>
                </c:pt>
                <c:pt idx="52">
                  <c:v>2.0000000018626399E-2</c:v>
                </c:pt>
                <c:pt idx="53">
                  <c:v>2.0000000018626399E-2</c:v>
                </c:pt>
                <c:pt idx="54">
                  <c:v>2.0000000018626399E-2</c:v>
                </c:pt>
                <c:pt idx="55">
                  <c:v>2.0000000018626399E-2</c:v>
                </c:pt>
                <c:pt idx="56">
                  <c:v>2.0000000018626399E-2</c:v>
                </c:pt>
                <c:pt idx="57">
                  <c:v>2.0000000018626399E-2</c:v>
                </c:pt>
                <c:pt idx="58">
                  <c:v>2.0000000018626399E-2</c:v>
                </c:pt>
                <c:pt idx="59">
                  <c:v>2.0000000018626399E-2</c:v>
                </c:pt>
                <c:pt idx="60">
                  <c:v>2.0000000018626399E-2</c:v>
                </c:pt>
                <c:pt idx="61">
                  <c:v>2.0000000018626399E-2</c:v>
                </c:pt>
                <c:pt idx="62">
                  <c:v>2.0000000018626399E-2</c:v>
                </c:pt>
                <c:pt idx="63">
                  <c:v>2.0000000018626399E-2</c:v>
                </c:pt>
                <c:pt idx="64">
                  <c:v>2.0000000018626399E-2</c:v>
                </c:pt>
                <c:pt idx="65">
                  <c:v>2.0000000018626399E-2</c:v>
                </c:pt>
                <c:pt idx="66">
                  <c:v>2.0000000018626399E-2</c:v>
                </c:pt>
                <c:pt idx="67">
                  <c:v>2.0000000018626399E-2</c:v>
                </c:pt>
                <c:pt idx="68">
                  <c:v>2.0000000018626399E-2</c:v>
                </c:pt>
                <c:pt idx="69">
                  <c:v>2.0000000018626399E-2</c:v>
                </c:pt>
                <c:pt idx="70">
                  <c:v>2.0000000018626399E-2</c:v>
                </c:pt>
                <c:pt idx="71">
                  <c:v>2.0000000018626399E-2</c:v>
                </c:pt>
                <c:pt idx="72">
                  <c:v>2.0000000018626399E-2</c:v>
                </c:pt>
                <c:pt idx="73">
                  <c:v>2.0000000018626399E-2</c:v>
                </c:pt>
                <c:pt idx="74">
                  <c:v>2.0000000018626399E-2</c:v>
                </c:pt>
                <c:pt idx="75">
                  <c:v>2.0000000018626399E-2</c:v>
                </c:pt>
                <c:pt idx="76">
                  <c:v>2.0000000018626399E-2</c:v>
                </c:pt>
                <c:pt idx="77">
                  <c:v>2.0000000018626399E-2</c:v>
                </c:pt>
                <c:pt idx="78">
                  <c:v>2.0000000018626399E-2</c:v>
                </c:pt>
                <c:pt idx="79">
                  <c:v>2.0000000018626399E-2</c:v>
                </c:pt>
                <c:pt idx="80">
                  <c:v>2.0000000018626399E-2</c:v>
                </c:pt>
                <c:pt idx="81">
                  <c:v>2.0000000018626399E-2</c:v>
                </c:pt>
                <c:pt idx="82">
                  <c:v>2.0000000018626399E-2</c:v>
                </c:pt>
                <c:pt idx="83">
                  <c:v>2.0000000018626399E-2</c:v>
                </c:pt>
                <c:pt idx="84">
                  <c:v>2.0000000018626399E-2</c:v>
                </c:pt>
                <c:pt idx="85">
                  <c:v>2.0000000018626399E-2</c:v>
                </c:pt>
                <c:pt idx="86">
                  <c:v>2.0000000018626399E-2</c:v>
                </c:pt>
                <c:pt idx="87">
                  <c:v>2.0000000018626399E-2</c:v>
                </c:pt>
                <c:pt idx="88">
                  <c:v>2.0000000018626399E-2</c:v>
                </c:pt>
                <c:pt idx="89">
                  <c:v>2.0000000018626399E-2</c:v>
                </c:pt>
                <c:pt idx="90">
                  <c:v>2.0000000018626399E-2</c:v>
                </c:pt>
                <c:pt idx="91">
                  <c:v>2.0000000018626399E-2</c:v>
                </c:pt>
                <c:pt idx="92">
                  <c:v>2.0000000018626399E-2</c:v>
                </c:pt>
                <c:pt idx="93">
                  <c:v>2.0000000018626399E-2</c:v>
                </c:pt>
                <c:pt idx="94">
                  <c:v>2.0000000018626399E-2</c:v>
                </c:pt>
                <c:pt idx="95">
                  <c:v>2.0000000018626399E-2</c:v>
                </c:pt>
                <c:pt idx="96">
                  <c:v>2.0000000018626399E-2</c:v>
                </c:pt>
                <c:pt idx="97">
                  <c:v>2.0000000018626399E-2</c:v>
                </c:pt>
                <c:pt idx="98">
                  <c:v>2.0000000018626399E-2</c:v>
                </c:pt>
                <c:pt idx="99">
                  <c:v>2.0000000018626399E-2</c:v>
                </c:pt>
                <c:pt idx="100">
                  <c:v>2.0000000018626399E-2</c:v>
                </c:pt>
                <c:pt idx="101">
                  <c:v>2.0000000018626399E-2</c:v>
                </c:pt>
                <c:pt idx="102">
                  <c:v>2.0000000018626399E-2</c:v>
                </c:pt>
                <c:pt idx="103">
                  <c:v>2.0000000018626399E-2</c:v>
                </c:pt>
                <c:pt idx="104">
                  <c:v>2.0000000018626399E-2</c:v>
                </c:pt>
                <c:pt idx="105">
                  <c:v>2.0000000018626399E-2</c:v>
                </c:pt>
                <c:pt idx="106">
                  <c:v>2.0000000018626399E-2</c:v>
                </c:pt>
                <c:pt idx="107">
                  <c:v>2.0000000018626399E-2</c:v>
                </c:pt>
                <c:pt idx="108">
                  <c:v>2.0000000018626399E-2</c:v>
                </c:pt>
                <c:pt idx="109">
                  <c:v>2.0000000018626399E-2</c:v>
                </c:pt>
                <c:pt idx="110">
                  <c:v>2.0000000018626399E-2</c:v>
                </c:pt>
                <c:pt idx="111">
                  <c:v>2.0000000018626399E-2</c:v>
                </c:pt>
                <c:pt idx="112">
                  <c:v>2.0000000018626399E-2</c:v>
                </c:pt>
                <c:pt idx="113">
                  <c:v>2.0000000018626399E-2</c:v>
                </c:pt>
                <c:pt idx="114">
                  <c:v>2.0000000018626399E-2</c:v>
                </c:pt>
                <c:pt idx="115">
                  <c:v>2.0000000018626399E-2</c:v>
                </c:pt>
                <c:pt idx="116">
                  <c:v>2.0000000018626399E-2</c:v>
                </c:pt>
                <c:pt idx="117">
                  <c:v>2.0000000018626399E-2</c:v>
                </c:pt>
                <c:pt idx="118">
                  <c:v>2.0000000018626399E-2</c:v>
                </c:pt>
                <c:pt idx="119">
                  <c:v>2.0000000018626399E-2</c:v>
                </c:pt>
                <c:pt idx="120">
                  <c:v>2.0000000018626399E-2</c:v>
                </c:pt>
                <c:pt idx="121">
                  <c:v>2.0000000018626399E-2</c:v>
                </c:pt>
                <c:pt idx="122">
                  <c:v>2.0000000018626399E-2</c:v>
                </c:pt>
                <c:pt idx="123">
                  <c:v>2.0000000018626399E-2</c:v>
                </c:pt>
                <c:pt idx="124">
                  <c:v>2.0000000018626399E-2</c:v>
                </c:pt>
                <c:pt idx="125">
                  <c:v>2.0000000018626399E-2</c:v>
                </c:pt>
                <c:pt idx="126">
                  <c:v>2.0000000018626399E-2</c:v>
                </c:pt>
                <c:pt idx="127">
                  <c:v>2.0000000018626399E-2</c:v>
                </c:pt>
                <c:pt idx="128">
                  <c:v>2.0000000018626399E-2</c:v>
                </c:pt>
                <c:pt idx="129">
                  <c:v>2.0000000018626399E-2</c:v>
                </c:pt>
                <c:pt idx="130">
                  <c:v>2.0000000018626399E-2</c:v>
                </c:pt>
                <c:pt idx="131">
                  <c:v>2.0000000018626399E-2</c:v>
                </c:pt>
                <c:pt idx="132">
                  <c:v>2.0000000018626399E-2</c:v>
                </c:pt>
                <c:pt idx="133">
                  <c:v>2.0000000018626399E-2</c:v>
                </c:pt>
                <c:pt idx="134">
                  <c:v>2.0000000018626399E-2</c:v>
                </c:pt>
                <c:pt idx="135">
                  <c:v>2.0000000018626399E-2</c:v>
                </c:pt>
                <c:pt idx="136">
                  <c:v>2.0000000018626399E-2</c:v>
                </c:pt>
                <c:pt idx="137">
                  <c:v>2.0000000018626399E-2</c:v>
                </c:pt>
                <c:pt idx="138">
                  <c:v>2.0000000018626399E-2</c:v>
                </c:pt>
                <c:pt idx="139">
                  <c:v>2.0000000018626399E-2</c:v>
                </c:pt>
                <c:pt idx="140">
                  <c:v>2.0000000018626399E-2</c:v>
                </c:pt>
                <c:pt idx="141">
                  <c:v>2.0000000018626399E-2</c:v>
                </c:pt>
                <c:pt idx="142">
                  <c:v>2.0000000018626399E-2</c:v>
                </c:pt>
                <c:pt idx="143">
                  <c:v>2.0000000018626399E-2</c:v>
                </c:pt>
                <c:pt idx="144">
                  <c:v>2.0000000018626399E-2</c:v>
                </c:pt>
                <c:pt idx="145">
                  <c:v>2.0000000018626399E-2</c:v>
                </c:pt>
                <c:pt idx="146">
                  <c:v>2.0000000018626399E-2</c:v>
                </c:pt>
                <c:pt idx="147">
                  <c:v>2.0000000018626399E-2</c:v>
                </c:pt>
                <c:pt idx="148">
                  <c:v>2.0000000018626399E-2</c:v>
                </c:pt>
                <c:pt idx="149">
                  <c:v>2.0000000018626399E-2</c:v>
                </c:pt>
                <c:pt idx="150">
                  <c:v>2.0000000018626399E-2</c:v>
                </c:pt>
                <c:pt idx="151">
                  <c:v>2.0000000018626399E-2</c:v>
                </c:pt>
                <c:pt idx="152">
                  <c:v>2.0000000018626399E-2</c:v>
                </c:pt>
                <c:pt idx="153">
                  <c:v>2.0000000018626399E-2</c:v>
                </c:pt>
                <c:pt idx="154">
                  <c:v>2.0000000018626399E-2</c:v>
                </c:pt>
                <c:pt idx="155">
                  <c:v>2.0000000018626399E-2</c:v>
                </c:pt>
                <c:pt idx="156">
                  <c:v>2.0000000018626399E-2</c:v>
                </c:pt>
                <c:pt idx="157">
                  <c:v>2.0000000018626399E-2</c:v>
                </c:pt>
                <c:pt idx="158">
                  <c:v>2.0000000018626399E-2</c:v>
                </c:pt>
                <c:pt idx="159">
                  <c:v>2.0000000018626399E-2</c:v>
                </c:pt>
                <c:pt idx="160">
                  <c:v>2.0000000018626399E-2</c:v>
                </c:pt>
                <c:pt idx="161">
                  <c:v>2.0000000018626399E-2</c:v>
                </c:pt>
                <c:pt idx="162">
                  <c:v>2.0000000018626399E-2</c:v>
                </c:pt>
                <c:pt idx="163">
                  <c:v>2.0000000018626399E-2</c:v>
                </c:pt>
                <c:pt idx="164">
                  <c:v>2.0000000018626399E-2</c:v>
                </c:pt>
                <c:pt idx="165">
                  <c:v>2.0000000018626399E-2</c:v>
                </c:pt>
                <c:pt idx="166">
                  <c:v>2.0000000018626399E-2</c:v>
                </c:pt>
                <c:pt idx="167">
                  <c:v>2.0000000018626399E-2</c:v>
                </c:pt>
                <c:pt idx="168">
                  <c:v>2.0000000018626399E-2</c:v>
                </c:pt>
                <c:pt idx="169">
                  <c:v>2.0000000018626399E-2</c:v>
                </c:pt>
                <c:pt idx="170">
                  <c:v>2.0000000018626399E-2</c:v>
                </c:pt>
                <c:pt idx="171">
                  <c:v>2.0000000018626399E-2</c:v>
                </c:pt>
                <c:pt idx="172">
                  <c:v>2.0000000018626399E-2</c:v>
                </c:pt>
                <c:pt idx="173">
                  <c:v>2.0000000018626399E-2</c:v>
                </c:pt>
                <c:pt idx="174">
                  <c:v>2.0000000018626399E-2</c:v>
                </c:pt>
                <c:pt idx="175">
                  <c:v>2.0000000018626399E-2</c:v>
                </c:pt>
                <c:pt idx="176">
                  <c:v>2.0000000018626399E-2</c:v>
                </c:pt>
                <c:pt idx="177">
                  <c:v>2.0000000018626399E-2</c:v>
                </c:pt>
                <c:pt idx="178">
                  <c:v>2.0000000018626399E-2</c:v>
                </c:pt>
                <c:pt idx="179">
                  <c:v>2.0000000018626399E-2</c:v>
                </c:pt>
                <c:pt idx="180">
                  <c:v>2.0000000018626399E-2</c:v>
                </c:pt>
                <c:pt idx="181">
                  <c:v>2.0000000018626399E-2</c:v>
                </c:pt>
                <c:pt idx="182">
                  <c:v>2.0000000018626399E-2</c:v>
                </c:pt>
                <c:pt idx="183">
                  <c:v>2.0000000018626399E-2</c:v>
                </c:pt>
                <c:pt idx="184">
                  <c:v>2.0000000018626399E-2</c:v>
                </c:pt>
                <c:pt idx="185">
                  <c:v>2.0000000018626399E-2</c:v>
                </c:pt>
                <c:pt idx="186">
                  <c:v>2.0000000018626399E-2</c:v>
                </c:pt>
                <c:pt idx="187">
                  <c:v>2.0000000018626399E-2</c:v>
                </c:pt>
                <c:pt idx="188">
                  <c:v>2.0000000018626399E-2</c:v>
                </c:pt>
                <c:pt idx="189">
                  <c:v>3.99999999790452E-2</c:v>
                </c:pt>
                <c:pt idx="190">
                  <c:v>3.99999999790452E-2</c:v>
                </c:pt>
                <c:pt idx="191">
                  <c:v>3.99999999790452E-2</c:v>
                </c:pt>
                <c:pt idx="192">
                  <c:v>4.0000000000873101E-2</c:v>
                </c:pt>
                <c:pt idx="193">
                  <c:v>4.0000000008149003E-2</c:v>
                </c:pt>
                <c:pt idx="194">
                  <c:v>4.0000000008149003E-2</c:v>
                </c:pt>
                <c:pt idx="195">
                  <c:v>4.0000000008149003E-2</c:v>
                </c:pt>
                <c:pt idx="196">
                  <c:v>4.0000000008149003E-2</c:v>
                </c:pt>
                <c:pt idx="197">
                  <c:v>4.0000000037252903E-2</c:v>
                </c:pt>
                <c:pt idx="198">
                  <c:v>4.0000000037252903E-2</c:v>
                </c:pt>
                <c:pt idx="199">
                  <c:v>4.0000000037252903E-2</c:v>
                </c:pt>
                <c:pt idx="200">
                  <c:v>4.0000000037252903E-2</c:v>
                </c:pt>
                <c:pt idx="201">
                  <c:v>4.0000000037252903E-2</c:v>
                </c:pt>
                <c:pt idx="202">
                  <c:v>4.0000000037252903E-2</c:v>
                </c:pt>
                <c:pt idx="203">
                  <c:v>4.0000000037252903E-2</c:v>
                </c:pt>
                <c:pt idx="204">
                  <c:v>4.0000000037252903E-2</c:v>
                </c:pt>
                <c:pt idx="205">
                  <c:v>4.0000000037252903E-2</c:v>
                </c:pt>
                <c:pt idx="206">
                  <c:v>4.0000000037252903E-2</c:v>
                </c:pt>
                <c:pt idx="207">
                  <c:v>4.0000000037252903E-2</c:v>
                </c:pt>
                <c:pt idx="208">
                  <c:v>4.0000000037252903E-2</c:v>
                </c:pt>
                <c:pt idx="209">
                  <c:v>4.0000000037252903E-2</c:v>
                </c:pt>
                <c:pt idx="210">
                  <c:v>4.0000000037252903E-2</c:v>
                </c:pt>
                <c:pt idx="211">
                  <c:v>4.0000000037252903E-2</c:v>
                </c:pt>
                <c:pt idx="212">
                  <c:v>4.0000000037252903E-2</c:v>
                </c:pt>
                <c:pt idx="213">
                  <c:v>4.0000000037252903E-2</c:v>
                </c:pt>
                <c:pt idx="214">
                  <c:v>4.0000000037252903E-2</c:v>
                </c:pt>
                <c:pt idx="215">
                  <c:v>4.0000000037252903E-2</c:v>
                </c:pt>
                <c:pt idx="216">
                  <c:v>4.0000000037252903E-2</c:v>
                </c:pt>
                <c:pt idx="217">
                  <c:v>4.0000000037252903E-2</c:v>
                </c:pt>
                <c:pt idx="218">
                  <c:v>4.0000000037252903E-2</c:v>
                </c:pt>
                <c:pt idx="219">
                  <c:v>4.0000000037252903E-2</c:v>
                </c:pt>
                <c:pt idx="220">
                  <c:v>4.0000000037252903E-2</c:v>
                </c:pt>
                <c:pt idx="221">
                  <c:v>4.0000000037252903E-2</c:v>
                </c:pt>
                <c:pt idx="222">
                  <c:v>4.0000000037252903E-2</c:v>
                </c:pt>
                <c:pt idx="223">
                  <c:v>4.0000000037252903E-2</c:v>
                </c:pt>
                <c:pt idx="224">
                  <c:v>4.0000000037252903E-2</c:v>
                </c:pt>
                <c:pt idx="225">
                  <c:v>4.0000000037252903E-2</c:v>
                </c:pt>
                <c:pt idx="226">
                  <c:v>4.0000000037252903E-2</c:v>
                </c:pt>
                <c:pt idx="227">
                  <c:v>6.7645149290910894E-2</c:v>
                </c:pt>
                <c:pt idx="228">
                  <c:v>0.107645147945731</c:v>
                </c:pt>
                <c:pt idx="229">
                  <c:v>0.17899326677434099</c:v>
                </c:pt>
                <c:pt idx="230">
                  <c:v>0.17899326741462501</c:v>
                </c:pt>
                <c:pt idx="231">
                  <c:v>0.18382257409393701</c:v>
                </c:pt>
                <c:pt idx="232">
                  <c:v>0.27034138818271403</c:v>
                </c:pt>
                <c:pt idx="233">
                  <c:v>0.29034138564020301</c:v>
                </c:pt>
                <c:pt idx="234">
                  <c:v>0.48092198057565799</c:v>
                </c:pt>
                <c:pt idx="235">
                  <c:v>0.74595564347691801</c:v>
                </c:pt>
                <c:pt idx="236">
                  <c:v>0.74595564347691801</c:v>
                </c:pt>
                <c:pt idx="237">
                  <c:v>0.83730376232415404</c:v>
                </c:pt>
                <c:pt idx="238">
                  <c:v>0.85730376234278005</c:v>
                </c:pt>
                <c:pt idx="239">
                  <c:v>0.85730376234278005</c:v>
                </c:pt>
                <c:pt idx="240">
                  <c:v>0.85730376234278005</c:v>
                </c:pt>
                <c:pt idx="241">
                  <c:v>0.85730376234278005</c:v>
                </c:pt>
                <c:pt idx="242">
                  <c:v>0.85730376234278005</c:v>
                </c:pt>
                <c:pt idx="243">
                  <c:v>0.85730376234278005</c:v>
                </c:pt>
                <c:pt idx="244">
                  <c:v>0.85730376234278005</c:v>
                </c:pt>
                <c:pt idx="245">
                  <c:v>0.85730376234278005</c:v>
                </c:pt>
                <c:pt idx="246">
                  <c:v>0.85730376234278005</c:v>
                </c:pt>
                <c:pt idx="247">
                  <c:v>0.85730376234278005</c:v>
                </c:pt>
                <c:pt idx="248">
                  <c:v>0.85730376234278005</c:v>
                </c:pt>
                <c:pt idx="249">
                  <c:v>0.85730376234278005</c:v>
                </c:pt>
                <c:pt idx="250">
                  <c:v>0.85730376234278005</c:v>
                </c:pt>
                <c:pt idx="251">
                  <c:v>0.85730376234278005</c:v>
                </c:pt>
                <c:pt idx="252">
                  <c:v>0.85730376234278005</c:v>
                </c:pt>
                <c:pt idx="253">
                  <c:v>0.85730376234278005</c:v>
                </c:pt>
                <c:pt idx="254">
                  <c:v>0.85730376240098805</c:v>
                </c:pt>
                <c:pt idx="255">
                  <c:v>0.85730376240098805</c:v>
                </c:pt>
                <c:pt idx="256">
                  <c:v>0.85730376240098805</c:v>
                </c:pt>
                <c:pt idx="257">
                  <c:v>0.85730376240098805</c:v>
                </c:pt>
                <c:pt idx="258">
                  <c:v>0.85730376240098805</c:v>
                </c:pt>
                <c:pt idx="259">
                  <c:v>0.85730376240098805</c:v>
                </c:pt>
                <c:pt idx="260">
                  <c:v>0.85730376240098805</c:v>
                </c:pt>
                <c:pt idx="261">
                  <c:v>0.85730376240098805</c:v>
                </c:pt>
                <c:pt idx="262">
                  <c:v>0.85730376243009199</c:v>
                </c:pt>
                <c:pt idx="263">
                  <c:v>0.85730376243009199</c:v>
                </c:pt>
                <c:pt idx="264">
                  <c:v>0.85730376243009199</c:v>
                </c:pt>
                <c:pt idx="265">
                  <c:v>0.85730376243009199</c:v>
                </c:pt>
                <c:pt idx="266">
                  <c:v>0.85730376243645801</c:v>
                </c:pt>
                <c:pt idx="267">
                  <c:v>0.85730376243736806</c:v>
                </c:pt>
                <c:pt idx="268">
                  <c:v>0.85730376244464401</c:v>
                </c:pt>
                <c:pt idx="269">
                  <c:v>0.85730376257561103</c:v>
                </c:pt>
                <c:pt idx="270">
                  <c:v>0.85730376257561103</c:v>
                </c:pt>
                <c:pt idx="271">
                  <c:v>0.85730376257561103</c:v>
                </c:pt>
                <c:pt idx="272">
                  <c:v>0.85730376257561103</c:v>
                </c:pt>
                <c:pt idx="273">
                  <c:v>0.85730376257561103</c:v>
                </c:pt>
                <c:pt idx="274">
                  <c:v>0.85730376257561103</c:v>
                </c:pt>
                <c:pt idx="275">
                  <c:v>0.85730376257561103</c:v>
                </c:pt>
                <c:pt idx="276">
                  <c:v>0.85730376257561103</c:v>
                </c:pt>
                <c:pt idx="277">
                  <c:v>0.85730376257561103</c:v>
                </c:pt>
                <c:pt idx="278">
                  <c:v>0.85730376257561103</c:v>
                </c:pt>
                <c:pt idx="279">
                  <c:v>0.85730376257561103</c:v>
                </c:pt>
                <c:pt idx="280">
                  <c:v>0.85730376257561103</c:v>
                </c:pt>
                <c:pt idx="281">
                  <c:v>0.87730376236140695</c:v>
                </c:pt>
                <c:pt idx="282">
                  <c:v>0.87730376236140695</c:v>
                </c:pt>
                <c:pt idx="283">
                  <c:v>0.87730376236140695</c:v>
                </c:pt>
                <c:pt idx="284">
                  <c:v>0.87730376236140695</c:v>
                </c:pt>
                <c:pt idx="285">
                  <c:v>0.87730376236140695</c:v>
                </c:pt>
                <c:pt idx="286">
                  <c:v>0.87730376236140695</c:v>
                </c:pt>
                <c:pt idx="287">
                  <c:v>0.87730376236140695</c:v>
                </c:pt>
                <c:pt idx="288">
                  <c:v>0.87730376236140695</c:v>
                </c:pt>
                <c:pt idx="289">
                  <c:v>0.87730376236140695</c:v>
                </c:pt>
                <c:pt idx="290">
                  <c:v>0.87730376236140695</c:v>
                </c:pt>
                <c:pt idx="291">
                  <c:v>0.87730376236140695</c:v>
                </c:pt>
                <c:pt idx="292">
                  <c:v>0.87730376236140695</c:v>
                </c:pt>
                <c:pt idx="293">
                  <c:v>0.87730376236140695</c:v>
                </c:pt>
                <c:pt idx="294">
                  <c:v>0.87730376236140695</c:v>
                </c:pt>
                <c:pt idx="295">
                  <c:v>0.87730376241961405</c:v>
                </c:pt>
                <c:pt idx="296">
                  <c:v>0.87730376241961405</c:v>
                </c:pt>
                <c:pt idx="297">
                  <c:v>0.87730376241961405</c:v>
                </c:pt>
                <c:pt idx="298">
                  <c:v>0.87730376241961405</c:v>
                </c:pt>
                <c:pt idx="299">
                  <c:v>0.87730376241961405</c:v>
                </c:pt>
                <c:pt idx="300">
                  <c:v>0.87730376241961405</c:v>
                </c:pt>
                <c:pt idx="301">
                  <c:v>0.87730376241961405</c:v>
                </c:pt>
                <c:pt idx="302">
                  <c:v>0.87730376241961405</c:v>
                </c:pt>
                <c:pt idx="303">
                  <c:v>0.87730376241961405</c:v>
                </c:pt>
                <c:pt idx="304">
                  <c:v>0.87730376241961405</c:v>
                </c:pt>
                <c:pt idx="305">
                  <c:v>0.87730376241961405</c:v>
                </c:pt>
                <c:pt idx="306">
                  <c:v>0.87730376241961405</c:v>
                </c:pt>
                <c:pt idx="307">
                  <c:v>0.87730376241961405</c:v>
                </c:pt>
                <c:pt idx="308">
                  <c:v>0.87730376241961405</c:v>
                </c:pt>
                <c:pt idx="309">
                  <c:v>0.87730376259423704</c:v>
                </c:pt>
                <c:pt idx="310">
                  <c:v>0.87730376259423704</c:v>
                </c:pt>
                <c:pt idx="311">
                  <c:v>0.87730376259423704</c:v>
                </c:pt>
                <c:pt idx="312">
                  <c:v>0.87730376259423704</c:v>
                </c:pt>
                <c:pt idx="313">
                  <c:v>0.87730376259423704</c:v>
                </c:pt>
                <c:pt idx="314">
                  <c:v>0.87730376259423704</c:v>
                </c:pt>
                <c:pt idx="315">
                  <c:v>0.87730376259423704</c:v>
                </c:pt>
                <c:pt idx="316">
                  <c:v>0.87730376259423704</c:v>
                </c:pt>
                <c:pt idx="317">
                  <c:v>0.87730376259423704</c:v>
                </c:pt>
                <c:pt idx="318">
                  <c:v>0.87730376259423704</c:v>
                </c:pt>
                <c:pt idx="319">
                  <c:v>0.87730376259423704</c:v>
                </c:pt>
                <c:pt idx="320">
                  <c:v>0.87730376259423704</c:v>
                </c:pt>
                <c:pt idx="321">
                  <c:v>0.87730376259423704</c:v>
                </c:pt>
                <c:pt idx="322">
                  <c:v>0.87730376259423704</c:v>
                </c:pt>
                <c:pt idx="323">
                  <c:v>0.87730376259423704</c:v>
                </c:pt>
                <c:pt idx="324">
                  <c:v>0.87730376259423704</c:v>
                </c:pt>
                <c:pt idx="325">
                  <c:v>0.88494891021400601</c:v>
                </c:pt>
                <c:pt idx="326">
                  <c:v>0.88494891324080505</c:v>
                </c:pt>
                <c:pt idx="327">
                  <c:v>0.89730376238003295</c:v>
                </c:pt>
                <c:pt idx="328">
                  <c:v>0.89730376238003295</c:v>
                </c:pt>
                <c:pt idx="329">
                  <c:v>0.89730376243824095</c:v>
                </c:pt>
                <c:pt idx="330">
                  <c:v>0.89730376261286404</c:v>
                </c:pt>
                <c:pt idx="331">
                  <c:v>0.89730376261286404</c:v>
                </c:pt>
                <c:pt idx="332">
                  <c:v>0.90494891171692804</c:v>
                </c:pt>
                <c:pt idx="333">
                  <c:v>0.92494891025125903</c:v>
                </c:pt>
                <c:pt idx="334">
                  <c:v>0.94865188119001598</c:v>
                </c:pt>
                <c:pt idx="335">
                  <c:v>0.94865188130643197</c:v>
                </c:pt>
                <c:pt idx="336">
                  <c:v>0.94865188130643197</c:v>
                </c:pt>
                <c:pt idx="337">
                  <c:v>0.94865188130643197</c:v>
                </c:pt>
                <c:pt idx="338">
                  <c:v>0.94865188130643197</c:v>
                </c:pt>
                <c:pt idx="339">
                  <c:v>0.96865188120864298</c:v>
                </c:pt>
                <c:pt idx="340">
                  <c:v>0.96865188120864298</c:v>
                </c:pt>
                <c:pt idx="341">
                  <c:v>0.96865188120864298</c:v>
                </c:pt>
                <c:pt idx="342">
                  <c:v>0.96865188120864298</c:v>
                </c:pt>
                <c:pt idx="343">
                  <c:v>0.96865188132505797</c:v>
                </c:pt>
                <c:pt idx="344">
                  <c:v>0.96865188132505797</c:v>
                </c:pt>
                <c:pt idx="345">
                  <c:v>0.96865188132505797</c:v>
                </c:pt>
                <c:pt idx="346">
                  <c:v>0.97259406396187797</c:v>
                </c:pt>
                <c:pt idx="347">
                  <c:v>1.0599999999976699</c:v>
                </c:pt>
                <c:pt idx="348">
                  <c:v>1.0599999999976699</c:v>
                </c:pt>
                <c:pt idx="349">
                  <c:v>1.0599999999976699</c:v>
                </c:pt>
                <c:pt idx="350">
                  <c:v>1.0599999999976699</c:v>
                </c:pt>
                <c:pt idx="351">
                  <c:v>1.0599999999976699</c:v>
                </c:pt>
                <c:pt idx="352">
                  <c:v>1.0599999999976699</c:v>
                </c:pt>
                <c:pt idx="353">
                  <c:v>1.0599999999976699</c:v>
                </c:pt>
                <c:pt idx="354">
                  <c:v>1.0599999999976699</c:v>
                </c:pt>
                <c:pt idx="355">
                  <c:v>1.0599999999976699</c:v>
                </c:pt>
                <c:pt idx="356">
                  <c:v>1.0599999999976699</c:v>
                </c:pt>
                <c:pt idx="357">
                  <c:v>1.0599999999976699</c:v>
                </c:pt>
                <c:pt idx="358">
                  <c:v>1.0599999999976699</c:v>
                </c:pt>
                <c:pt idx="359">
                  <c:v>1.0599999999976699</c:v>
                </c:pt>
                <c:pt idx="360">
                  <c:v>1.0599999999976699</c:v>
                </c:pt>
                <c:pt idx="361">
                  <c:v>1.0599999999976699</c:v>
                </c:pt>
                <c:pt idx="362">
                  <c:v>1.0599999999976699</c:v>
                </c:pt>
                <c:pt idx="363">
                  <c:v>1.0599999999976699</c:v>
                </c:pt>
                <c:pt idx="364">
                  <c:v>1.0599999999976699</c:v>
                </c:pt>
                <c:pt idx="365">
                  <c:v>1.06000000005587</c:v>
                </c:pt>
                <c:pt idx="366">
                  <c:v>1.06000000005587</c:v>
                </c:pt>
                <c:pt idx="367">
                  <c:v>1.06000000005587</c:v>
                </c:pt>
                <c:pt idx="368">
                  <c:v>1.06000000005587</c:v>
                </c:pt>
                <c:pt idx="369">
                  <c:v>1.06000000005587</c:v>
                </c:pt>
                <c:pt idx="370">
                  <c:v>1.06000000005587</c:v>
                </c:pt>
                <c:pt idx="371">
                  <c:v>1.06000000005587</c:v>
                </c:pt>
                <c:pt idx="372">
                  <c:v>1.06000000005587</c:v>
                </c:pt>
                <c:pt idx="373">
                  <c:v>1.06000000005587</c:v>
                </c:pt>
                <c:pt idx="374">
                  <c:v>1.06000000005587</c:v>
                </c:pt>
                <c:pt idx="375">
                  <c:v>1.06000000005587</c:v>
                </c:pt>
                <c:pt idx="376">
                  <c:v>1.06000000005587</c:v>
                </c:pt>
                <c:pt idx="377">
                  <c:v>1.06000000005587</c:v>
                </c:pt>
                <c:pt idx="378">
                  <c:v>1.06000000005587</c:v>
                </c:pt>
                <c:pt idx="379">
                  <c:v>1.06000000005587</c:v>
                </c:pt>
                <c:pt idx="380">
                  <c:v>1.06000000005587</c:v>
                </c:pt>
                <c:pt idx="381">
                  <c:v>1.06000000005587</c:v>
                </c:pt>
                <c:pt idx="382">
                  <c:v>1.06000000005587</c:v>
                </c:pt>
                <c:pt idx="383">
                  <c:v>1.06000000005587</c:v>
                </c:pt>
                <c:pt idx="384">
                  <c:v>1.06000000005587</c:v>
                </c:pt>
                <c:pt idx="385">
                  <c:v>1.06000000005587</c:v>
                </c:pt>
                <c:pt idx="386">
                  <c:v>1.06000000005587</c:v>
                </c:pt>
                <c:pt idx="387">
                  <c:v>1.06000000005587</c:v>
                </c:pt>
                <c:pt idx="388">
                  <c:v>1.06000000005587</c:v>
                </c:pt>
                <c:pt idx="389">
                  <c:v>1.06000000005587</c:v>
                </c:pt>
                <c:pt idx="390">
                  <c:v>1.06000000005587</c:v>
                </c:pt>
                <c:pt idx="391">
                  <c:v>1.06000000005587</c:v>
                </c:pt>
                <c:pt idx="392">
                  <c:v>1.06000000005587</c:v>
                </c:pt>
                <c:pt idx="393">
                  <c:v>1.06000000005587</c:v>
                </c:pt>
                <c:pt idx="394">
                  <c:v>1.06000000005587</c:v>
                </c:pt>
                <c:pt idx="395">
                  <c:v>1.06000000005587</c:v>
                </c:pt>
                <c:pt idx="396">
                  <c:v>1.06000000005587</c:v>
                </c:pt>
                <c:pt idx="397">
                  <c:v>1.06000000005587</c:v>
                </c:pt>
                <c:pt idx="398">
                  <c:v>1.06000000005587</c:v>
                </c:pt>
                <c:pt idx="399">
                  <c:v>1.06000000005587</c:v>
                </c:pt>
                <c:pt idx="400">
                  <c:v>1.06000000005587</c:v>
                </c:pt>
                <c:pt idx="401">
                  <c:v>1.06000000005587</c:v>
                </c:pt>
                <c:pt idx="402">
                  <c:v>1.06000000005587</c:v>
                </c:pt>
                <c:pt idx="403">
                  <c:v>1.06000000005587</c:v>
                </c:pt>
                <c:pt idx="404">
                  <c:v>1.06000000005587</c:v>
                </c:pt>
                <c:pt idx="405">
                  <c:v>1.06000000005587</c:v>
                </c:pt>
                <c:pt idx="406">
                  <c:v>1.06000000005587</c:v>
                </c:pt>
                <c:pt idx="407">
                  <c:v>1.06000000005587</c:v>
                </c:pt>
                <c:pt idx="408">
                  <c:v>1.06000000005587</c:v>
                </c:pt>
                <c:pt idx="409">
                  <c:v>1.06000000005587</c:v>
                </c:pt>
                <c:pt idx="410">
                  <c:v>1.06000000005587</c:v>
                </c:pt>
                <c:pt idx="411">
                  <c:v>1.06000000005587</c:v>
                </c:pt>
                <c:pt idx="412">
                  <c:v>1.6546075246296801</c:v>
                </c:pt>
                <c:pt idx="413">
                  <c:v>1.6746075246483001</c:v>
                </c:pt>
                <c:pt idx="414">
                  <c:v>1.6746075248811301</c:v>
                </c:pt>
                <c:pt idx="415">
                  <c:v>1.67460752511397</c:v>
                </c:pt>
                <c:pt idx="416">
                  <c:v>1.67460752511397</c:v>
                </c:pt>
                <c:pt idx="417">
                  <c:v>1.67460752511397</c:v>
                </c:pt>
                <c:pt idx="418">
                  <c:v>1.67460752511397</c:v>
                </c:pt>
                <c:pt idx="419">
                  <c:v>1.6946075246669301</c:v>
                </c:pt>
                <c:pt idx="420">
                  <c:v>1.6946075247833501</c:v>
                </c:pt>
                <c:pt idx="421">
                  <c:v>1.6946075247833501</c:v>
                </c:pt>
                <c:pt idx="422">
                  <c:v>1.6946075251325901</c:v>
                </c:pt>
                <c:pt idx="423">
                  <c:v>1.6946075251325901</c:v>
                </c:pt>
                <c:pt idx="424">
                  <c:v>1.6946075251325901</c:v>
                </c:pt>
                <c:pt idx="425">
                  <c:v>1.6946075251325901</c:v>
                </c:pt>
                <c:pt idx="426">
                  <c:v>1.7146075246855601</c:v>
                </c:pt>
                <c:pt idx="427">
                  <c:v>1.78595564365969</c:v>
                </c:pt>
                <c:pt idx="428">
                  <c:v>1.7859556438634101</c:v>
                </c:pt>
                <c:pt idx="429">
                  <c:v>1.7859556438634101</c:v>
                </c:pt>
                <c:pt idx="430">
                  <c:v>1.8773037623614</c:v>
                </c:pt>
                <c:pt idx="431">
                  <c:v>1.8773037623614</c:v>
                </c:pt>
                <c:pt idx="432">
                  <c:v>1.8773037623614</c:v>
                </c:pt>
                <c:pt idx="433">
                  <c:v>1.8773037623614</c:v>
                </c:pt>
                <c:pt idx="434">
                  <c:v>1.8773037623614</c:v>
                </c:pt>
                <c:pt idx="435">
                  <c:v>1.8773037623614</c:v>
                </c:pt>
                <c:pt idx="436">
                  <c:v>1.8773037623614</c:v>
                </c:pt>
                <c:pt idx="437">
                  <c:v>1.87730376243416</c:v>
                </c:pt>
                <c:pt idx="438">
                  <c:v>1.8773037624487099</c:v>
                </c:pt>
                <c:pt idx="439">
                  <c:v>1.8773037624487099</c:v>
                </c:pt>
                <c:pt idx="440">
                  <c:v>1.8773037625942299</c:v>
                </c:pt>
                <c:pt idx="441">
                  <c:v>1.89730376238003</c:v>
                </c:pt>
                <c:pt idx="442">
                  <c:v>1.8973037624382401</c:v>
                </c:pt>
                <c:pt idx="443">
                  <c:v>1.8973037624382401</c:v>
                </c:pt>
                <c:pt idx="444">
                  <c:v>1.8973037626128599</c:v>
                </c:pt>
                <c:pt idx="445">
                  <c:v>1.8973037626128599</c:v>
                </c:pt>
                <c:pt idx="446">
                  <c:v>1.8973037626128599</c:v>
                </c:pt>
                <c:pt idx="447">
                  <c:v>1.9886518811690601</c:v>
                </c:pt>
                <c:pt idx="448">
                  <c:v>1.9886518811690601</c:v>
                </c:pt>
                <c:pt idx="449">
                  <c:v>1.9886518811690601</c:v>
                </c:pt>
                <c:pt idx="450">
                  <c:v>1.9886518811690601</c:v>
                </c:pt>
                <c:pt idx="451">
                  <c:v>1.9886518811690601</c:v>
                </c:pt>
                <c:pt idx="452">
                  <c:v>1.9886518812127101</c:v>
                </c:pt>
                <c:pt idx="453">
                  <c:v>1.9886518812127101</c:v>
                </c:pt>
                <c:pt idx="454">
                  <c:v>1.98865188122726</c:v>
                </c:pt>
                <c:pt idx="455">
                  <c:v>1.98865188122726</c:v>
                </c:pt>
                <c:pt idx="456">
                  <c:v>1.98865188122726</c:v>
                </c:pt>
                <c:pt idx="457">
                  <c:v>1.98865188122726</c:v>
                </c:pt>
                <c:pt idx="458">
                  <c:v>1.98865188122726</c:v>
                </c:pt>
                <c:pt idx="459">
                  <c:v>1.98865188122726</c:v>
                </c:pt>
                <c:pt idx="460">
                  <c:v>1.98865188122726</c:v>
                </c:pt>
                <c:pt idx="461">
                  <c:v>1.98865188122726</c:v>
                </c:pt>
                <c:pt idx="462">
                  <c:v>1.98865188122726</c:v>
                </c:pt>
                <c:pt idx="463">
                  <c:v>1.98865188122726</c:v>
                </c:pt>
                <c:pt idx="464">
                  <c:v>1.98865188122726</c:v>
                </c:pt>
                <c:pt idx="465">
                  <c:v>1.98865188122726</c:v>
                </c:pt>
                <c:pt idx="466">
                  <c:v>1.98865188134368</c:v>
                </c:pt>
                <c:pt idx="467">
                  <c:v>1.98865188134368</c:v>
                </c:pt>
                <c:pt idx="468">
                  <c:v>1.98865188134368</c:v>
                </c:pt>
                <c:pt idx="469">
                  <c:v>1.98865188134368</c:v>
                </c:pt>
                <c:pt idx="470">
                  <c:v>1.98865188134368</c:v>
                </c:pt>
                <c:pt idx="471">
                  <c:v>1.98865188134368</c:v>
                </c:pt>
                <c:pt idx="472">
                  <c:v>1.98865188134368</c:v>
                </c:pt>
                <c:pt idx="473">
                  <c:v>1.98865188134368</c:v>
                </c:pt>
                <c:pt idx="474">
                  <c:v>2.4719112871098301</c:v>
                </c:pt>
                <c:pt idx="475">
                  <c:v>2.4719112871098301</c:v>
                </c:pt>
                <c:pt idx="476">
                  <c:v>2.4719112876336999</c:v>
                </c:pt>
                <c:pt idx="477">
                  <c:v>2.4719112876336999</c:v>
                </c:pt>
                <c:pt idx="478">
                  <c:v>2.49191128695383</c:v>
                </c:pt>
                <c:pt idx="479">
                  <c:v>2.4919112871284499</c:v>
                </c:pt>
                <c:pt idx="480">
                  <c:v>2.4919112871284499</c:v>
                </c:pt>
                <c:pt idx="481">
                  <c:v>5.2578669304493797</c:v>
                </c:pt>
                <c:pt idx="482">
                  <c:v>420.94865188119002</c:v>
                </c:pt>
                <c:pt idx="483">
                  <c:v>420.94865188119002</c:v>
                </c:pt>
                <c:pt idx="484">
                  <c:v>420.94865188119002</c:v>
                </c:pt>
                <c:pt idx="485">
                  <c:v>420.94865188119002</c:v>
                </c:pt>
                <c:pt idx="486">
                  <c:v>420.94865188119002</c:v>
                </c:pt>
                <c:pt idx="487">
                  <c:v>420.94865188119002</c:v>
                </c:pt>
                <c:pt idx="488">
                  <c:v>420.94865188119002</c:v>
                </c:pt>
                <c:pt idx="489">
                  <c:v>420.94865188119002</c:v>
                </c:pt>
                <c:pt idx="490">
                  <c:v>420.94865188119002</c:v>
                </c:pt>
                <c:pt idx="491">
                  <c:v>420.94865188119002</c:v>
                </c:pt>
                <c:pt idx="492">
                  <c:v>420.94865188119002</c:v>
                </c:pt>
                <c:pt idx="493">
                  <c:v>420.94865188119002</c:v>
                </c:pt>
                <c:pt idx="494">
                  <c:v>420.94865188119002</c:v>
                </c:pt>
                <c:pt idx="495">
                  <c:v>420.94865188119002</c:v>
                </c:pt>
                <c:pt idx="496">
                  <c:v>420.94865188119002</c:v>
                </c:pt>
                <c:pt idx="497">
                  <c:v>420.94865188121702</c:v>
                </c:pt>
                <c:pt idx="498">
                  <c:v>420.94865188121702</c:v>
                </c:pt>
                <c:pt idx="499">
                  <c:v>420.94865188121798</c:v>
                </c:pt>
                <c:pt idx="500">
                  <c:v>420.94865188121798</c:v>
                </c:pt>
                <c:pt idx="501">
                  <c:v>420.94865188121901</c:v>
                </c:pt>
                <c:pt idx="502">
                  <c:v>420.94865188121901</c:v>
                </c:pt>
                <c:pt idx="503">
                  <c:v>420.94865188121901</c:v>
                </c:pt>
                <c:pt idx="504">
                  <c:v>420.94865188121901</c:v>
                </c:pt>
                <c:pt idx="505">
                  <c:v>420.94865188121901</c:v>
                </c:pt>
                <c:pt idx="506">
                  <c:v>420.94865188121901</c:v>
                </c:pt>
                <c:pt idx="507">
                  <c:v>420.94865188121901</c:v>
                </c:pt>
                <c:pt idx="508">
                  <c:v>420.94865188121997</c:v>
                </c:pt>
                <c:pt idx="509">
                  <c:v>420.94865188130598</c:v>
                </c:pt>
                <c:pt idx="510">
                  <c:v>420.94865188130598</c:v>
                </c:pt>
                <c:pt idx="511">
                  <c:v>420.94865188130598</c:v>
                </c:pt>
                <c:pt idx="512">
                  <c:v>420.94865188130598</c:v>
                </c:pt>
                <c:pt idx="513">
                  <c:v>420.94865188130598</c:v>
                </c:pt>
                <c:pt idx="514">
                  <c:v>420.94865188130598</c:v>
                </c:pt>
                <c:pt idx="515">
                  <c:v>420.94865188130598</c:v>
                </c:pt>
                <c:pt idx="516">
                  <c:v>420.94865188130598</c:v>
                </c:pt>
                <c:pt idx="517">
                  <c:v>420.94865188130598</c:v>
                </c:pt>
                <c:pt idx="518">
                  <c:v>420.94865188130598</c:v>
                </c:pt>
                <c:pt idx="519">
                  <c:v>420.96865188120802</c:v>
                </c:pt>
                <c:pt idx="520">
                  <c:v>420.96865188120802</c:v>
                </c:pt>
                <c:pt idx="521">
                  <c:v>420.96865188120802</c:v>
                </c:pt>
                <c:pt idx="522">
                  <c:v>420.96865188120802</c:v>
                </c:pt>
                <c:pt idx="523">
                  <c:v>420.96865188120802</c:v>
                </c:pt>
                <c:pt idx="524">
                  <c:v>420.96865188120802</c:v>
                </c:pt>
                <c:pt idx="525">
                  <c:v>420.968651881325</c:v>
                </c:pt>
                <c:pt idx="526">
                  <c:v>420.968651881325</c:v>
                </c:pt>
                <c:pt idx="527">
                  <c:v>420.98865188122699</c:v>
                </c:pt>
                <c:pt idx="528">
                  <c:v>420.99629703199003</c:v>
                </c:pt>
                <c:pt idx="529">
                  <c:v>421.00865188122401</c:v>
                </c:pt>
                <c:pt idx="530">
                  <c:v>421.01629702909798</c:v>
                </c:pt>
                <c:pt idx="531">
                  <c:v>421.01629703050202</c:v>
                </c:pt>
                <c:pt idx="532">
                  <c:v>421.32056316832302</c:v>
                </c:pt>
                <c:pt idx="533">
                  <c:v>421.320563168555</c:v>
                </c:pt>
                <c:pt idx="534">
                  <c:v>421.320563168847</c:v>
                </c:pt>
                <c:pt idx="535">
                  <c:v>421.320563168847</c:v>
                </c:pt>
                <c:pt idx="536">
                  <c:v>421.34056316834102</c:v>
                </c:pt>
                <c:pt idx="537">
                  <c:v>421.340563168865</c:v>
                </c:pt>
                <c:pt idx="538">
                  <c:v>421.43191128689699</c:v>
                </c:pt>
                <c:pt idx="539">
                  <c:v>421.43191128759599</c:v>
                </c:pt>
                <c:pt idx="540">
                  <c:v>421.45191128691602</c:v>
                </c:pt>
                <c:pt idx="541">
                  <c:v>421.45191128691602</c:v>
                </c:pt>
                <c:pt idx="542">
                  <c:v>421.45191128691602</c:v>
                </c:pt>
                <c:pt idx="543">
                  <c:v>421.45191128691602</c:v>
                </c:pt>
                <c:pt idx="544">
                  <c:v>421.45191128691602</c:v>
                </c:pt>
                <c:pt idx="545">
                  <c:v>421.45191128691602</c:v>
                </c:pt>
                <c:pt idx="546">
                  <c:v>421.45191128691602</c:v>
                </c:pt>
                <c:pt idx="547">
                  <c:v>421.45191128691602</c:v>
                </c:pt>
                <c:pt idx="548">
                  <c:v>421.45191128691602</c:v>
                </c:pt>
                <c:pt idx="549">
                  <c:v>421.45191128691602</c:v>
                </c:pt>
                <c:pt idx="550">
                  <c:v>421.45191128691602</c:v>
                </c:pt>
                <c:pt idx="551">
                  <c:v>421.45191128691602</c:v>
                </c:pt>
                <c:pt idx="552">
                  <c:v>421.45191128691602</c:v>
                </c:pt>
                <c:pt idx="553">
                  <c:v>421.45191128691602</c:v>
                </c:pt>
                <c:pt idx="554">
                  <c:v>421.45191128691602</c:v>
                </c:pt>
                <c:pt idx="555">
                  <c:v>421.45191128691602</c:v>
                </c:pt>
                <c:pt idx="556">
                  <c:v>421.45191128714902</c:v>
                </c:pt>
                <c:pt idx="557">
                  <c:v>421.45191128714902</c:v>
                </c:pt>
                <c:pt idx="558">
                  <c:v>421.45191128732398</c:v>
                </c:pt>
                <c:pt idx="559">
                  <c:v>421.45191128732398</c:v>
                </c:pt>
                <c:pt idx="560">
                  <c:v>421.45191128732398</c:v>
                </c:pt>
                <c:pt idx="561">
                  <c:v>421.45191128761502</c:v>
                </c:pt>
                <c:pt idx="562">
                  <c:v>421.45191128761502</c:v>
                </c:pt>
                <c:pt idx="563">
                  <c:v>421.45191128761502</c:v>
                </c:pt>
                <c:pt idx="564">
                  <c:v>421.45191128761502</c:v>
                </c:pt>
                <c:pt idx="565">
                  <c:v>421.45191128761502</c:v>
                </c:pt>
                <c:pt idx="566">
                  <c:v>421.45191128761502</c:v>
                </c:pt>
                <c:pt idx="567">
                  <c:v>421.45191128761502</c:v>
                </c:pt>
                <c:pt idx="568">
                  <c:v>421.45191128761502</c:v>
                </c:pt>
                <c:pt idx="569">
                  <c:v>421.45191128761502</c:v>
                </c:pt>
                <c:pt idx="570">
                  <c:v>421.45191128761502</c:v>
                </c:pt>
                <c:pt idx="571">
                  <c:v>421.45191128761502</c:v>
                </c:pt>
                <c:pt idx="572">
                  <c:v>421.47191128693498</c:v>
                </c:pt>
                <c:pt idx="573">
                  <c:v>421.47191128693498</c:v>
                </c:pt>
                <c:pt idx="574">
                  <c:v>421.47191128693498</c:v>
                </c:pt>
                <c:pt idx="575">
                  <c:v>421.47191128693498</c:v>
                </c:pt>
                <c:pt idx="576">
                  <c:v>421.47191128693498</c:v>
                </c:pt>
                <c:pt idx="577">
                  <c:v>421.47191128716798</c:v>
                </c:pt>
                <c:pt idx="578">
                  <c:v>421.47191128716798</c:v>
                </c:pt>
                <c:pt idx="579">
                  <c:v>421.47191128716798</c:v>
                </c:pt>
                <c:pt idx="580">
                  <c:v>421.47191128730901</c:v>
                </c:pt>
                <c:pt idx="581">
                  <c:v>421.47191128731299</c:v>
                </c:pt>
                <c:pt idx="582">
                  <c:v>421.47191128731299</c:v>
                </c:pt>
                <c:pt idx="583">
                  <c:v>421.47191128763302</c:v>
                </c:pt>
                <c:pt idx="584">
                  <c:v>421.47191128763302</c:v>
                </c:pt>
                <c:pt idx="585">
                  <c:v>421.47191128763302</c:v>
                </c:pt>
                <c:pt idx="586">
                  <c:v>421.47191128763302</c:v>
                </c:pt>
                <c:pt idx="587">
                  <c:v>421.47191128763302</c:v>
                </c:pt>
                <c:pt idx="588">
                  <c:v>421.49191128695298</c:v>
                </c:pt>
                <c:pt idx="589">
                  <c:v>421.49191128695298</c:v>
                </c:pt>
                <c:pt idx="590">
                  <c:v>421.49191128718599</c:v>
                </c:pt>
                <c:pt idx="591">
                  <c:v>421.49191128730303</c:v>
                </c:pt>
                <c:pt idx="592">
                  <c:v>421.49191128731701</c:v>
                </c:pt>
                <c:pt idx="593">
                  <c:v>421.49191128733202</c:v>
                </c:pt>
                <c:pt idx="594">
                  <c:v>421.49191128765199</c:v>
                </c:pt>
                <c:pt idx="595">
                  <c:v>421.49955643573702</c:v>
                </c:pt>
                <c:pt idx="596">
                  <c:v>421.54325940576302</c:v>
                </c:pt>
                <c:pt idx="597">
                  <c:v>421.54325940576302</c:v>
                </c:pt>
                <c:pt idx="598">
                  <c:v>421.54325940576302</c:v>
                </c:pt>
                <c:pt idx="599">
                  <c:v>421.54325940576302</c:v>
                </c:pt>
                <c:pt idx="600">
                  <c:v>421.54325940576302</c:v>
                </c:pt>
                <c:pt idx="601">
                  <c:v>421.54325940576302</c:v>
                </c:pt>
                <c:pt idx="602">
                  <c:v>421.54325940593799</c:v>
                </c:pt>
                <c:pt idx="603">
                  <c:v>421.54325940593799</c:v>
                </c:pt>
                <c:pt idx="604">
                  <c:v>421.54325940593799</c:v>
                </c:pt>
                <c:pt idx="605">
                  <c:v>421.54325940609101</c:v>
                </c:pt>
                <c:pt idx="606">
                  <c:v>421.543259406098</c:v>
                </c:pt>
                <c:pt idx="607">
                  <c:v>421.54325940611301</c:v>
                </c:pt>
                <c:pt idx="608">
                  <c:v>421.54325940634499</c:v>
                </c:pt>
                <c:pt idx="609">
                  <c:v>421.54325940634499</c:v>
                </c:pt>
                <c:pt idx="610">
                  <c:v>421.54325940634499</c:v>
                </c:pt>
                <c:pt idx="611">
                  <c:v>421.54325940634499</c:v>
                </c:pt>
                <c:pt idx="612">
                  <c:v>421.54325940634499</c:v>
                </c:pt>
                <c:pt idx="613">
                  <c:v>421.56325940578199</c:v>
                </c:pt>
                <c:pt idx="614">
                  <c:v>421.56325940578199</c:v>
                </c:pt>
                <c:pt idx="615">
                  <c:v>421.56325940578199</c:v>
                </c:pt>
                <c:pt idx="616">
                  <c:v>421.56325940578199</c:v>
                </c:pt>
                <c:pt idx="617">
                  <c:v>421.56325940578199</c:v>
                </c:pt>
                <c:pt idx="618">
                  <c:v>421.56325940578199</c:v>
                </c:pt>
                <c:pt idx="619">
                  <c:v>421.56325940578199</c:v>
                </c:pt>
                <c:pt idx="620">
                  <c:v>421.56325940578199</c:v>
                </c:pt>
                <c:pt idx="621">
                  <c:v>421.56325940578199</c:v>
                </c:pt>
                <c:pt idx="622">
                  <c:v>421.56325940578199</c:v>
                </c:pt>
                <c:pt idx="623">
                  <c:v>421.56325940578199</c:v>
                </c:pt>
                <c:pt idx="624">
                  <c:v>421.56325940578199</c:v>
                </c:pt>
                <c:pt idx="625">
                  <c:v>421.56325940578199</c:v>
                </c:pt>
                <c:pt idx="626">
                  <c:v>421.56325940578199</c:v>
                </c:pt>
                <c:pt idx="627">
                  <c:v>421.56325940578199</c:v>
                </c:pt>
                <c:pt idx="628">
                  <c:v>421.56325940595701</c:v>
                </c:pt>
                <c:pt idx="629">
                  <c:v>421.56325940595701</c:v>
                </c:pt>
                <c:pt idx="630">
                  <c:v>421.56325940595701</c:v>
                </c:pt>
                <c:pt idx="631">
                  <c:v>421.56325940595701</c:v>
                </c:pt>
                <c:pt idx="632">
                  <c:v>421.56325940595701</c:v>
                </c:pt>
                <c:pt idx="633">
                  <c:v>421.56325940609099</c:v>
                </c:pt>
                <c:pt idx="634">
                  <c:v>421.56325940610202</c:v>
                </c:pt>
                <c:pt idx="635">
                  <c:v>421.56325940610202</c:v>
                </c:pt>
                <c:pt idx="636">
                  <c:v>421.56325940636401</c:v>
                </c:pt>
                <c:pt idx="637">
                  <c:v>421.56325940636401</c:v>
                </c:pt>
                <c:pt idx="638">
                  <c:v>421.56325940636401</c:v>
                </c:pt>
                <c:pt idx="639">
                  <c:v>421.56325940636401</c:v>
                </c:pt>
                <c:pt idx="640">
                  <c:v>421.56325940636401</c:v>
                </c:pt>
                <c:pt idx="641">
                  <c:v>421.56325940636401</c:v>
                </c:pt>
                <c:pt idx="642">
                  <c:v>421.56325940636401</c:v>
                </c:pt>
                <c:pt idx="643">
                  <c:v>421.56325940636401</c:v>
                </c:pt>
                <c:pt idx="644">
                  <c:v>421.56325940636401</c:v>
                </c:pt>
                <c:pt idx="645">
                  <c:v>421.56325940636401</c:v>
                </c:pt>
                <c:pt idx="646">
                  <c:v>421.56325940636401</c:v>
                </c:pt>
                <c:pt idx="647">
                  <c:v>421.56325940636401</c:v>
                </c:pt>
                <c:pt idx="648">
                  <c:v>421.56325940636401</c:v>
                </c:pt>
                <c:pt idx="649">
                  <c:v>421.56720158271401</c:v>
                </c:pt>
                <c:pt idx="650">
                  <c:v>421.58325940580102</c:v>
                </c:pt>
                <c:pt idx="651">
                  <c:v>421.58325940580102</c:v>
                </c:pt>
                <c:pt idx="652">
                  <c:v>421.58325940580102</c:v>
                </c:pt>
                <c:pt idx="653">
                  <c:v>421.58325940580102</c:v>
                </c:pt>
                <c:pt idx="654">
                  <c:v>421.58325940580102</c:v>
                </c:pt>
                <c:pt idx="655">
                  <c:v>421.58325940580102</c:v>
                </c:pt>
                <c:pt idx="656">
                  <c:v>421.58325940580102</c:v>
                </c:pt>
                <c:pt idx="657">
                  <c:v>421.58325940580102</c:v>
                </c:pt>
                <c:pt idx="658">
                  <c:v>421.58325940580102</c:v>
                </c:pt>
                <c:pt idx="659">
                  <c:v>421.58325940580102</c:v>
                </c:pt>
                <c:pt idx="660">
                  <c:v>421.58325940580102</c:v>
                </c:pt>
                <c:pt idx="661">
                  <c:v>421.58325940580102</c:v>
                </c:pt>
                <c:pt idx="662">
                  <c:v>421.58325940580102</c:v>
                </c:pt>
                <c:pt idx="663">
                  <c:v>421.58325940580102</c:v>
                </c:pt>
                <c:pt idx="664">
                  <c:v>421.58325940580102</c:v>
                </c:pt>
                <c:pt idx="665">
                  <c:v>421.58325940580102</c:v>
                </c:pt>
                <c:pt idx="666">
                  <c:v>421.58325940580102</c:v>
                </c:pt>
                <c:pt idx="667">
                  <c:v>421.58325940580102</c:v>
                </c:pt>
                <c:pt idx="668">
                  <c:v>421.58325940580102</c:v>
                </c:pt>
                <c:pt idx="669">
                  <c:v>421.58325940580102</c:v>
                </c:pt>
                <c:pt idx="670">
                  <c:v>421.58325940580102</c:v>
                </c:pt>
                <c:pt idx="671">
                  <c:v>421.58325940580102</c:v>
                </c:pt>
                <c:pt idx="672">
                  <c:v>421.58325940580102</c:v>
                </c:pt>
                <c:pt idx="673">
                  <c:v>421.58325940580102</c:v>
                </c:pt>
                <c:pt idx="674">
                  <c:v>421.58325940580102</c:v>
                </c:pt>
                <c:pt idx="675">
                  <c:v>421.58325940580102</c:v>
                </c:pt>
                <c:pt idx="676">
                  <c:v>421.58325940580102</c:v>
                </c:pt>
                <c:pt idx="677">
                  <c:v>421.58325940580102</c:v>
                </c:pt>
                <c:pt idx="678">
                  <c:v>421.58325940580102</c:v>
                </c:pt>
                <c:pt idx="679">
                  <c:v>421.58325940580102</c:v>
                </c:pt>
                <c:pt idx="680">
                  <c:v>421.58325940580102</c:v>
                </c:pt>
                <c:pt idx="681">
                  <c:v>421.58325940580102</c:v>
                </c:pt>
                <c:pt idx="682">
                  <c:v>421.58325940580102</c:v>
                </c:pt>
                <c:pt idx="683">
                  <c:v>421.58325940580102</c:v>
                </c:pt>
                <c:pt idx="684">
                  <c:v>421.58325940580102</c:v>
                </c:pt>
                <c:pt idx="685">
                  <c:v>421.58325940580102</c:v>
                </c:pt>
                <c:pt idx="686">
                  <c:v>421.58325940580102</c:v>
                </c:pt>
                <c:pt idx="687">
                  <c:v>421.58325940580102</c:v>
                </c:pt>
                <c:pt idx="688">
                  <c:v>421.58325940580102</c:v>
                </c:pt>
                <c:pt idx="689">
                  <c:v>421.58325940580102</c:v>
                </c:pt>
                <c:pt idx="690">
                  <c:v>421.58325940580102</c:v>
                </c:pt>
                <c:pt idx="691">
                  <c:v>421.58325940580102</c:v>
                </c:pt>
                <c:pt idx="692">
                  <c:v>421.58325940580102</c:v>
                </c:pt>
                <c:pt idx="693">
                  <c:v>421.58325940580102</c:v>
                </c:pt>
                <c:pt idx="694">
                  <c:v>421.58325940580102</c:v>
                </c:pt>
                <c:pt idx="695">
                  <c:v>421.58325940580102</c:v>
                </c:pt>
                <c:pt idx="696">
                  <c:v>421.58325940580102</c:v>
                </c:pt>
                <c:pt idx="697">
                  <c:v>421.58325940580102</c:v>
                </c:pt>
                <c:pt idx="698">
                  <c:v>421.58325940580102</c:v>
                </c:pt>
                <c:pt idx="699">
                  <c:v>421.58325940580102</c:v>
                </c:pt>
                <c:pt idx="700">
                  <c:v>421.58325940580102</c:v>
                </c:pt>
                <c:pt idx="701">
                  <c:v>421.58325940580102</c:v>
                </c:pt>
                <c:pt idx="702">
                  <c:v>421.58325940580102</c:v>
                </c:pt>
                <c:pt idx="703">
                  <c:v>421.58325940580102</c:v>
                </c:pt>
                <c:pt idx="704">
                  <c:v>421.58325940580102</c:v>
                </c:pt>
                <c:pt idx="705">
                  <c:v>421.58325940580102</c:v>
                </c:pt>
                <c:pt idx="706">
                  <c:v>421.58325940580102</c:v>
                </c:pt>
                <c:pt idx="707">
                  <c:v>421.58325940580102</c:v>
                </c:pt>
                <c:pt idx="708">
                  <c:v>421.58325940580102</c:v>
                </c:pt>
                <c:pt idx="709">
                  <c:v>421.58325940580102</c:v>
                </c:pt>
                <c:pt idx="710">
                  <c:v>421.58325940580102</c:v>
                </c:pt>
                <c:pt idx="711">
                  <c:v>421.58325940580102</c:v>
                </c:pt>
                <c:pt idx="712">
                  <c:v>421.58325940580102</c:v>
                </c:pt>
                <c:pt idx="713">
                  <c:v>421.58325940580102</c:v>
                </c:pt>
                <c:pt idx="714">
                  <c:v>421.58325940580102</c:v>
                </c:pt>
                <c:pt idx="715">
                  <c:v>421.58325940580102</c:v>
                </c:pt>
                <c:pt idx="716">
                  <c:v>421.58325940580102</c:v>
                </c:pt>
                <c:pt idx="717">
                  <c:v>421.58325940580102</c:v>
                </c:pt>
                <c:pt idx="718">
                  <c:v>421.58325940580102</c:v>
                </c:pt>
                <c:pt idx="719">
                  <c:v>421.58325940580102</c:v>
                </c:pt>
                <c:pt idx="720">
                  <c:v>421.58325940580102</c:v>
                </c:pt>
                <c:pt idx="721">
                  <c:v>421.58325940580102</c:v>
                </c:pt>
                <c:pt idx="722">
                  <c:v>421.58325940580102</c:v>
                </c:pt>
                <c:pt idx="723">
                  <c:v>421.58325940580102</c:v>
                </c:pt>
                <c:pt idx="724">
                  <c:v>421.58325940580102</c:v>
                </c:pt>
                <c:pt idx="725">
                  <c:v>421.58325940580102</c:v>
                </c:pt>
                <c:pt idx="726">
                  <c:v>421.58325940580102</c:v>
                </c:pt>
                <c:pt idx="727">
                  <c:v>421.58325940580102</c:v>
                </c:pt>
                <c:pt idx="728">
                  <c:v>421.58325940580102</c:v>
                </c:pt>
                <c:pt idx="729">
                  <c:v>421.58325940580102</c:v>
                </c:pt>
                <c:pt idx="730">
                  <c:v>421.58325940580102</c:v>
                </c:pt>
                <c:pt idx="731">
                  <c:v>421.58325940580102</c:v>
                </c:pt>
                <c:pt idx="732">
                  <c:v>421.58325940580102</c:v>
                </c:pt>
                <c:pt idx="733">
                  <c:v>421.58325940580102</c:v>
                </c:pt>
                <c:pt idx="734">
                  <c:v>421.58325940580102</c:v>
                </c:pt>
                <c:pt idx="735">
                  <c:v>421.58325940580102</c:v>
                </c:pt>
                <c:pt idx="736">
                  <c:v>421.58325940580102</c:v>
                </c:pt>
                <c:pt idx="737">
                  <c:v>421.58325940580102</c:v>
                </c:pt>
                <c:pt idx="738">
                  <c:v>421.58325940580102</c:v>
                </c:pt>
                <c:pt idx="739">
                  <c:v>421.58325940580102</c:v>
                </c:pt>
                <c:pt idx="740">
                  <c:v>421.58325940580102</c:v>
                </c:pt>
                <c:pt idx="741">
                  <c:v>421.58325940580102</c:v>
                </c:pt>
                <c:pt idx="742">
                  <c:v>421.58325940580102</c:v>
                </c:pt>
                <c:pt idx="743">
                  <c:v>421.58325940597501</c:v>
                </c:pt>
                <c:pt idx="744">
                  <c:v>421.58325940597501</c:v>
                </c:pt>
                <c:pt idx="745">
                  <c:v>421.58325940597501</c:v>
                </c:pt>
                <c:pt idx="746">
                  <c:v>421.58325940597501</c:v>
                </c:pt>
                <c:pt idx="747">
                  <c:v>421.58325940597501</c:v>
                </c:pt>
                <c:pt idx="748">
                  <c:v>421.58325940597501</c:v>
                </c:pt>
                <c:pt idx="749">
                  <c:v>421.58325940597501</c:v>
                </c:pt>
                <c:pt idx="750">
                  <c:v>421.583259406092</c:v>
                </c:pt>
                <c:pt idx="751">
                  <c:v>421.583259406092</c:v>
                </c:pt>
                <c:pt idx="752">
                  <c:v>421.583259406092</c:v>
                </c:pt>
                <c:pt idx="753">
                  <c:v>421.58325940609899</c:v>
                </c:pt>
                <c:pt idx="754">
                  <c:v>421.58325940609899</c:v>
                </c:pt>
                <c:pt idx="755">
                  <c:v>421.58325940609899</c:v>
                </c:pt>
                <c:pt idx="756">
                  <c:v>421.58325940609899</c:v>
                </c:pt>
                <c:pt idx="757">
                  <c:v>421.58325940610598</c:v>
                </c:pt>
                <c:pt idx="758">
                  <c:v>421.58325940638298</c:v>
                </c:pt>
                <c:pt idx="759">
                  <c:v>421.58325940638298</c:v>
                </c:pt>
                <c:pt idx="760">
                  <c:v>421.58325940638298</c:v>
                </c:pt>
                <c:pt idx="761">
                  <c:v>421.58325940638298</c:v>
                </c:pt>
                <c:pt idx="762">
                  <c:v>421.58325940638298</c:v>
                </c:pt>
                <c:pt idx="763">
                  <c:v>421.58325940638298</c:v>
                </c:pt>
                <c:pt idx="764">
                  <c:v>421.58325940638298</c:v>
                </c:pt>
                <c:pt idx="765">
                  <c:v>421.58325940638298</c:v>
                </c:pt>
                <c:pt idx="766">
                  <c:v>421.58325940638298</c:v>
                </c:pt>
                <c:pt idx="767">
                  <c:v>421.58325940638298</c:v>
                </c:pt>
                <c:pt idx="768">
                  <c:v>421.58325940638298</c:v>
                </c:pt>
                <c:pt idx="769">
                  <c:v>421.58325940638298</c:v>
                </c:pt>
                <c:pt idx="770">
                  <c:v>421.58325940638298</c:v>
                </c:pt>
                <c:pt idx="771">
                  <c:v>421.58325940638298</c:v>
                </c:pt>
                <c:pt idx="772">
                  <c:v>421.58325940638298</c:v>
                </c:pt>
                <c:pt idx="773">
                  <c:v>421.58325940638298</c:v>
                </c:pt>
                <c:pt idx="774">
                  <c:v>421.58325940638298</c:v>
                </c:pt>
                <c:pt idx="775">
                  <c:v>421.60325940581902</c:v>
                </c:pt>
                <c:pt idx="776">
                  <c:v>421.60325940581902</c:v>
                </c:pt>
                <c:pt idx="777">
                  <c:v>421.60325940581902</c:v>
                </c:pt>
                <c:pt idx="778">
                  <c:v>421.60325940581902</c:v>
                </c:pt>
                <c:pt idx="779">
                  <c:v>421.60325940599398</c:v>
                </c:pt>
                <c:pt idx="780">
                  <c:v>421.60325940599398</c:v>
                </c:pt>
                <c:pt idx="781">
                  <c:v>421.60325940609198</c:v>
                </c:pt>
                <c:pt idx="782">
                  <c:v>421.60325940611</c:v>
                </c:pt>
                <c:pt idx="783">
                  <c:v>421.60325940640098</c:v>
                </c:pt>
                <c:pt idx="784">
                  <c:v>421.60325940640098</c:v>
                </c:pt>
                <c:pt idx="785">
                  <c:v>421.60325940640098</c:v>
                </c:pt>
                <c:pt idx="786">
                  <c:v>421.62325940583798</c:v>
                </c:pt>
                <c:pt idx="787">
                  <c:v>421.62325940583798</c:v>
                </c:pt>
                <c:pt idx="788">
                  <c:v>421.62325940601198</c:v>
                </c:pt>
                <c:pt idx="789">
                  <c:v>421.62325940611402</c:v>
                </c:pt>
                <c:pt idx="790">
                  <c:v>421.65090455370898</c:v>
                </c:pt>
                <c:pt idx="791">
                  <c:v>421.65090455538302</c:v>
                </c:pt>
                <c:pt idx="792">
                  <c:v>421.654607524629</c:v>
                </c:pt>
                <c:pt idx="793">
                  <c:v>421.654607524629</c:v>
                </c:pt>
                <c:pt idx="794">
                  <c:v>421.654607524629</c:v>
                </c:pt>
                <c:pt idx="795">
                  <c:v>421.65460752474598</c:v>
                </c:pt>
                <c:pt idx="796">
                  <c:v>421.65460752474598</c:v>
                </c:pt>
                <c:pt idx="797">
                  <c:v>421.65460752474598</c:v>
                </c:pt>
                <c:pt idx="798">
                  <c:v>421.65460752487297</c:v>
                </c:pt>
                <c:pt idx="799">
                  <c:v>421.654607525095</c:v>
                </c:pt>
                <c:pt idx="800">
                  <c:v>421.654607525095</c:v>
                </c:pt>
                <c:pt idx="801">
                  <c:v>421.67460752464802</c:v>
                </c:pt>
                <c:pt idx="802">
                  <c:v>421.67460752464802</c:v>
                </c:pt>
                <c:pt idx="803">
                  <c:v>421.67460752464802</c:v>
                </c:pt>
                <c:pt idx="804">
                  <c:v>421.67460752464802</c:v>
                </c:pt>
                <c:pt idx="805">
                  <c:v>421.67460752464802</c:v>
                </c:pt>
                <c:pt idx="806">
                  <c:v>421.67460752464802</c:v>
                </c:pt>
                <c:pt idx="807">
                  <c:v>421.67460752464802</c:v>
                </c:pt>
                <c:pt idx="808">
                  <c:v>421.67460752464802</c:v>
                </c:pt>
                <c:pt idx="809">
                  <c:v>421.67460752464802</c:v>
                </c:pt>
                <c:pt idx="810">
                  <c:v>421.67460752464802</c:v>
                </c:pt>
                <c:pt idx="811">
                  <c:v>421.67460752464802</c:v>
                </c:pt>
                <c:pt idx="812">
                  <c:v>421.67460752476399</c:v>
                </c:pt>
                <c:pt idx="813">
                  <c:v>421.67460752476399</c:v>
                </c:pt>
                <c:pt idx="814">
                  <c:v>421.67460752476399</c:v>
                </c:pt>
                <c:pt idx="815">
                  <c:v>421.67460752488103</c:v>
                </c:pt>
                <c:pt idx="816">
                  <c:v>421.67460752489501</c:v>
                </c:pt>
                <c:pt idx="817">
                  <c:v>421.674607525113</c:v>
                </c:pt>
                <c:pt idx="818">
                  <c:v>421.674607525113</c:v>
                </c:pt>
                <c:pt idx="819">
                  <c:v>421.674607525113</c:v>
                </c:pt>
                <c:pt idx="820">
                  <c:v>421.674607525113</c:v>
                </c:pt>
                <c:pt idx="821">
                  <c:v>421.674607525113</c:v>
                </c:pt>
                <c:pt idx="822">
                  <c:v>421.674607525113</c:v>
                </c:pt>
                <c:pt idx="823">
                  <c:v>421.674607525113</c:v>
                </c:pt>
                <c:pt idx="824">
                  <c:v>421.674607525113</c:v>
                </c:pt>
                <c:pt idx="825">
                  <c:v>421.674607525113</c:v>
                </c:pt>
                <c:pt idx="826">
                  <c:v>421.674607525113</c:v>
                </c:pt>
                <c:pt idx="827">
                  <c:v>421.674607525113</c:v>
                </c:pt>
                <c:pt idx="828">
                  <c:v>421.674607525113</c:v>
                </c:pt>
                <c:pt idx="829">
                  <c:v>421.674607525113</c:v>
                </c:pt>
                <c:pt idx="830">
                  <c:v>421.69460752466603</c:v>
                </c:pt>
                <c:pt idx="831">
                  <c:v>421.69460752478301</c:v>
                </c:pt>
                <c:pt idx="832">
                  <c:v>421.69460752478301</c:v>
                </c:pt>
                <c:pt idx="833">
                  <c:v>421.69460752478301</c:v>
                </c:pt>
                <c:pt idx="834">
                  <c:v>421.69460752486998</c:v>
                </c:pt>
                <c:pt idx="835">
                  <c:v>421.69460752513203</c:v>
                </c:pt>
                <c:pt idx="836">
                  <c:v>421.69460752513203</c:v>
                </c:pt>
                <c:pt idx="837">
                  <c:v>421.69460752513203</c:v>
                </c:pt>
                <c:pt idx="838">
                  <c:v>421.70225267577899</c:v>
                </c:pt>
                <c:pt idx="839">
                  <c:v>421.76595564349498</c:v>
                </c:pt>
                <c:pt idx="840">
                  <c:v>421.76595564365499</c:v>
                </c:pt>
                <c:pt idx="841">
                  <c:v>421.76595564384399</c:v>
                </c:pt>
                <c:pt idx="842">
                  <c:v>421.76595564384399</c:v>
                </c:pt>
                <c:pt idx="843">
                  <c:v>421.76595564384399</c:v>
                </c:pt>
                <c:pt idx="844">
                  <c:v>421.785955643514</c:v>
                </c:pt>
                <c:pt idx="845">
                  <c:v>421.785955643514</c:v>
                </c:pt>
                <c:pt idx="846">
                  <c:v>421.785955643514</c:v>
                </c:pt>
                <c:pt idx="847">
                  <c:v>421.785955643514</c:v>
                </c:pt>
                <c:pt idx="848">
                  <c:v>421.785955643514</c:v>
                </c:pt>
                <c:pt idx="849">
                  <c:v>421.785955643514</c:v>
                </c:pt>
                <c:pt idx="850">
                  <c:v>421.785955643514</c:v>
                </c:pt>
                <c:pt idx="851">
                  <c:v>421.785955643514</c:v>
                </c:pt>
                <c:pt idx="852">
                  <c:v>421.785955643514</c:v>
                </c:pt>
                <c:pt idx="853">
                  <c:v>421.785955643514</c:v>
                </c:pt>
                <c:pt idx="854">
                  <c:v>421.785955643514</c:v>
                </c:pt>
                <c:pt idx="855">
                  <c:v>421.785955643514</c:v>
                </c:pt>
                <c:pt idx="856">
                  <c:v>421.785955643514</c:v>
                </c:pt>
                <c:pt idx="857">
                  <c:v>421.785955643514</c:v>
                </c:pt>
                <c:pt idx="858">
                  <c:v>421.785955643514</c:v>
                </c:pt>
                <c:pt idx="859">
                  <c:v>421.785955643514</c:v>
                </c:pt>
                <c:pt idx="860">
                  <c:v>421.785955643514</c:v>
                </c:pt>
                <c:pt idx="861">
                  <c:v>421.785955643514</c:v>
                </c:pt>
                <c:pt idx="862">
                  <c:v>421.785955643514</c:v>
                </c:pt>
                <c:pt idx="863">
                  <c:v>421.785955643514</c:v>
                </c:pt>
                <c:pt idx="864">
                  <c:v>421.785955643514</c:v>
                </c:pt>
                <c:pt idx="865">
                  <c:v>421.785955643514</c:v>
                </c:pt>
                <c:pt idx="866">
                  <c:v>421.785955643514</c:v>
                </c:pt>
                <c:pt idx="867">
                  <c:v>421.785955643514</c:v>
                </c:pt>
                <c:pt idx="868">
                  <c:v>421.785955643514</c:v>
                </c:pt>
                <c:pt idx="869">
                  <c:v>421.785955643514</c:v>
                </c:pt>
                <c:pt idx="870">
                  <c:v>421.785955643514</c:v>
                </c:pt>
                <c:pt idx="871">
                  <c:v>421.785955643514</c:v>
                </c:pt>
                <c:pt idx="872">
                  <c:v>421.785955643514</c:v>
                </c:pt>
                <c:pt idx="873">
                  <c:v>421.785955643514</c:v>
                </c:pt>
                <c:pt idx="874">
                  <c:v>421.785955643514</c:v>
                </c:pt>
                <c:pt idx="875">
                  <c:v>421.785955643514</c:v>
                </c:pt>
                <c:pt idx="876">
                  <c:v>421.785955643514</c:v>
                </c:pt>
                <c:pt idx="877">
                  <c:v>421.785955643514</c:v>
                </c:pt>
                <c:pt idx="878">
                  <c:v>421.785955643514</c:v>
                </c:pt>
                <c:pt idx="879">
                  <c:v>421.785955643514</c:v>
                </c:pt>
                <c:pt idx="880">
                  <c:v>421.785955643514</c:v>
                </c:pt>
                <c:pt idx="881">
                  <c:v>421.785955643514</c:v>
                </c:pt>
                <c:pt idx="882">
                  <c:v>421.785955643514</c:v>
                </c:pt>
                <c:pt idx="883">
                  <c:v>421.785955643514</c:v>
                </c:pt>
                <c:pt idx="884">
                  <c:v>421.785955643514</c:v>
                </c:pt>
                <c:pt idx="885">
                  <c:v>421.785955643514</c:v>
                </c:pt>
                <c:pt idx="886">
                  <c:v>421.785955643514</c:v>
                </c:pt>
                <c:pt idx="887">
                  <c:v>421.785955643514</c:v>
                </c:pt>
                <c:pt idx="888">
                  <c:v>421.785955643514</c:v>
                </c:pt>
                <c:pt idx="889">
                  <c:v>421.785955643514</c:v>
                </c:pt>
                <c:pt idx="890">
                  <c:v>421.785955643514</c:v>
                </c:pt>
                <c:pt idx="891">
                  <c:v>421.785955643514</c:v>
                </c:pt>
                <c:pt idx="892">
                  <c:v>421.785955643514</c:v>
                </c:pt>
                <c:pt idx="893">
                  <c:v>421.785955643514</c:v>
                </c:pt>
                <c:pt idx="894">
                  <c:v>421.785955643514</c:v>
                </c:pt>
                <c:pt idx="895">
                  <c:v>421.785955643514</c:v>
                </c:pt>
                <c:pt idx="896">
                  <c:v>421.785955643514</c:v>
                </c:pt>
                <c:pt idx="897">
                  <c:v>421.785955643514</c:v>
                </c:pt>
                <c:pt idx="898">
                  <c:v>421.785955643514</c:v>
                </c:pt>
                <c:pt idx="899">
                  <c:v>421.785955643514</c:v>
                </c:pt>
                <c:pt idx="900">
                  <c:v>421.785955643514</c:v>
                </c:pt>
                <c:pt idx="901">
                  <c:v>421.785955643514</c:v>
                </c:pt>
                <c:pt idx="902">
                  <c:v>421.785955643514</c:v>
                </c:pt>
                <c:pt idx="903">
                  <c:v>421.785955643514</c:v>
                </c:pt>
                <c:pt idx="904">
                  <c:v>421.785955643514</c:v>
                </c:pt>
                <c:pt idx="905">
                  <c:v>421.785955643514</c:v>
                </c:pt>
                <c:pt idx="906">
                  <c:v>421.785955643514</c:v>
                </c:pt>
                <c:pt idx="907">
                  <c:v>421.785955643514</c:v>
                </c:pt>
                <c:pt idx="908">
                  <c:v>421.785955643514</c:v>
                </c:pt>
                <c:pt idx="909">
                  <c:v>421.785955643514</c:v>
                </c:pt>
                <c:pt idx="910">
                  <c:v>421.785955643514</c:v>
                </c:pt>
                <c:pt idx="911">
                  <c:v>421.785955643514</c:v>
                </c:pt>
                <c:pt idx="912">
                  <c:v>421.785955643514</c:v>
                </c:pt>
                <c:pt idx="913">
                  <c:v>421.785955643514</c:v>
                </c:pt>
                <c:pt idx="914">
                  <c:v>421.785955643514</c:v>
                </c:pt>
                <c:pt idx="915">
                  <c:v>421.785955643514</c:v>
                </c:pt>
                <c:pt idx="916">
                  <c:v>421.785955643514</c:v>
                </c:pt>
                <c:pt idx="917">
                  <c:v>421.785955643514</c:v>
                </c:pt>
                <c:pt idx="918">
                  <c:v>421.785955643514</c:v>
                </c:pt>
                <c:pt idx="919">
                  <c:v>421.785955643514</c:v>
                </c:pt>
                <c:pt idx="920">
                  <c:v>421.785955643514</c:v>
                </c:pt>
                <c:pt idx="921">
                  <c:v>421.785955643514</c:v>
                </c:pt>
                <c:pt idx="922">
                  <c:v>421.785955643514</c:v>
                </c:pt>
                <c:pt idx="923">
                  <c:v>421.785955643514</c:v>
                </c:pt>
                <c:pt idx="924">
                  <c:v>421.785955643514</c:v>
                </c:pt>
                <c:pt idx="925">
                  <c:v>421.785955643514</c:v>
                </c:pt>
                <c:pt idx="926">
                  <c:v>421.785955643514</c:v>
                </c:pt>
                <c:pt idx="927">
                  <c:v>421.785955643514</c:v>
                </c:pt>
                <c:pt idx="928">
                  <c:v>421.78595564357198</c:v>
                </c:pt>
                <c:pt idx="929">
                  <c:v>421.78595564357198</c:v>
                </c:pt>
                <c:pt idx="930">
                  <c:v>421.78595564357198</c:v>
                </c:pt>
                <c:pt idx="931">
                  <c:v>421.78595564357198</c:v>
                </c:pt>
                <c:pt idx="932">
                  <c:v>421.78595564357198</c:v>
                </c:pt>
                <c:pt idx="933">
                  <c:v>421.78595564357198</c:v>
                </c:pt>
                <c:pt idx="934">
                  <c:v>421.78595564357198</c:v>
                </c:pt>
                <c:pt idx="935">
                  <c:v>421.78595564357198</c:v>
                </c:pt>
                <c:pt idx="936">
                  <c:v>421.78595564365901</c:v>
                </c:pt>
                <c:pt idx="937">
                  <c:v>421.78595564365901</c:v>
                </c:pt>
                <c:pt idx="938">
                  <c:v>421.78595564365901</c:v>
                </c:pt>
                <c:pt idx="939">
                  <c:v>421.78595564365901</c:v>
                </c:pt>
                <c:pt idx="940">
                  <c:v>421.78595564365901</c:v>
                </c:pt>
                <c:pt idx="941">
                  <c:v>421.78595564365901</c:v>
                </c:pt>
                <c:pt idx="942">
                  <c:v>421.78595564365901</c:v>
                </c:pt>
                <c:pt idx="943">
                  <c:v>421.78595564365901</c:v>
                </c:pt>
                <c:pt idx="944">
                  <c:v>421.78595564365901</c:v>
                </c:pt>
                <c:pt idx="945">
                  <c:v>421.78595564365901</c:v>
                </c:pt>
                <c:pt idx="946">
                  <c:v>421.78595564386302</c:v>
                </c:pt>
                <c:pt idx="947">
                  <c:v>421.78595564386302</c:v>
                </c:pt>
                <c:pt idx="948">
                  <c:v>421.78595564386302</c:v>
                </c:pt>
                <c:pt idx="949">
                  <c:v>421.78595564386302</c:v>
                </c:pt>
                <c:pt idx="950">
                  <c:v>421.78595564386302</c:v>
                </c:pt>
                <c:pt idx="951">
                  <c:v>421.78595564386302</c:v>
                </c:pt>
                <c:pt idx="952">
                  <c:v>421.78595564386302</c:v>
                </c:pt>
                <c:pt idx="953">
                  <c:v>421.78595564386302</c:v>
                </c:pt>
                <c:pt idx="954">
                  <c:v>421.78595564386302</c:v>
                </c:pt>
                <c:pt idx="955">
                  <c:v>421.78595564386302</c:v>
                </c:pt>
                <c:pt idx="956">
                  <c:v>421.78595564386302</c:v>
                </c:pt>
                <c:pt idx="957">
                  <c:v>421.78595564386302</c:v>
                </c:pt>
                <c:pt idx="958">
                  <c:v>421.78595564386302</c:v>
                </c:pt>
                <c:pt idx="959">
                  <c:v>421.78595564386302</c:v>
                </c:pt>
                <c:pt idx="960">
                  <c:v>421.78595564386302</c:v>
                </c:pt>
                <c:pt idx="961">
                  <c:v>421.78595564386302</c:v>
                </c:pt>
                <c:pt idx="962">
                  <c:v>421.78595564386302</c:v>
                </c:pt>
                <c:pt idx="963">
                  <c:v>421.805955643532</c:v>
                </c:pt>
                <c:pt idx="964">
                  <c:v>421.805955643532</c:v>
                </c:pt>
                <c:pt idx="965">
                  <c:v>421.805955643532</c:v>
                </c:pt>
                <c:pt idx="966">
                  <c:v>421.805955643532</c:v>
                </c:pt>
                <c:pt idx="967">
                  <c:v>421.805955643532</c:v>
                </c:pt>
                <c:pt idx="968">
                  <c:v>421.805955643532</c:v>
                </c:pt>
                <c:pt idx="969">
                  <c:v>421.80595564359101</c:v>
                </c:pt>
                <c:pt idx="970">
                  <c:v>421.80595564359101</c:v>
                </c:pt>
                <c:pt idx="971">
                  <c:v>421.80595564365598</c:v>
                </c:pt>
                <c:pt idx="972">
                  <c:v>421.80595564388199</c:v>
                </c:pt>
                <c:pt idx="973">
                  <c:v>421.80595564388199</c:v>
                </c:pt>
                <c:pt idx="974">
                  <c:v>421.80595564388199</c:v>
                </c:pt>
                <c:pt idx="975">
                  <c:v>421.80595564388199</c:v>
                </c:pt>
                <c:pt idx="976">
                  <c:v>421.80595564388199</c:v>
                </c:pt>
                <c:pt idx="977">
                  <c:v>421.813600791385</c:v>
                </c:pt>
                <c:pt idx="978">
                  <c:v>421.85360079142202</c:v>
                </c:pt>
                <c:pt idx="979">
                  <c:v>421.87730376236101</c:v>
                </c:pt>
                <c:pt idx="980">
                  <c:v>421.89730376237998</c:v>
                </c:pt>
                <c:pt idx="981">
                  <c:v>421.89730376237998</c:v>
                </c:pt>
                <c:pt idx="982">
                  <c:v>421.89730376237998</c:v>
                </c:pt>
                <c:pt idx="983">
                  <c:v>421.91730376239798</c:v>
                </c:pt>
                <c:pt idx="984">
                  <c:v>421.91730376263098</c:v>
                </c:pt>
                <c:pt idx="985">
                  <c:v>421.924948913278</c:v>
                </c:pt>
                <c:pt idx="986">
                  <c:v>422.06788436532901</c:v>
                </c:pt>
                <c:pt idx="987">
                  <c:v>422.15786693070498</c:v>
                </c:pt>
                <c:pt idx="988">
                  <c:v>422.19786693074201</c:v>
                </c:pt>
                <c:pt idx="989">
                  <c:v>422.19786693144101</c:v>
                </c:pt>
                <c:pt idx="990">
                  <c:v>422.269215049222</c:v>
                </c:pt>
                <c:pt idx="991">
                  <c:v>422.26921504977503</c:v>
                </c:pt>
                <c:pt idx="992">
                  <c:v>422.26921505015298</c:v>
                </c:pt>
                <c:pt idx="993">
                  <c:v>422.28921504924</c:v>
                </c:pt>
                <c:pt idx="994">
                  <c:v>422.28921504976398</c:v>
                </c:pt>
                <c:pt idx="995">
                  <c:v>422.30921504925902</c:v>
                </c:pt>
                <c:pt idx="996">
                  <c:v>422.30921504955001</c:v>
                </c:pt>
                <c:pt idx="997">
                  <c:v>422.30921504975402</c:v>
                </c:pt>
                <c:pt idx="998">
                  <c:v>422.30921505019001</c:v>
                </c:pt>
                <c:pt idx="999">
                  <c:v>422.30921505019001</c:v>
                </c:pt>
                <c:pt idx="1000">
                  <c:v>422.30921505019001</c:v>
                </c:pt>
                <c:pt idx="1001">
                  <c:v>422.30921505019001</c:v>
                </c:pt>
                <c:pt idx="1002">
                  <c:v>422.32921504927799</c:v>
                </c:pt>
                <c:pt idx="1003">
                  <c:v>422.32921504927799</c:v>
                </c:pt>
                <c:pt idx="1004">
                  <c:v>422.36056316806901</c:v>
                </c:pt>
                <c:pt idx="1005">
                  <c:v>422.38056316808797</c:v>
                </c:pt>
                <c:pt idx="1006">
                  <c:v>422.38056316808797</c:v>
                </c:pt>
                <c:pt idx="1007">
                  <c:v>422.38056316808797</c:v>
                </c:pt>
                <c:pt idx="1008">
                  <c:v>422.38056316808797</c:v>
                </c:pt>
                <c:pt idx="1009">
                  <c:v>422.38056316808797</c:v>
                </c:pt>
                <c:pt idx="1010">
                  <c:v>422.38056316808797</c:v>
                </c:pt>
                <c:pt idx="1011">
                  <c:v>422.38056316832001</c:v>
                </c:pt>
                <c:pt idx="1012">
                  <c:v>422.38056316853903</c:v>
                </c:pt>
                <c:pt idx="1013">
                  <c:v>422.38056316855301</c:v>
                </c:pt>
                <c:pt idx="1014">
                  <c:v>422.38056316890197</c:v>
                </c:pt>
                <c:pt idx="1015">
                  <c:v>422.40056316810598</c:v>
                </c:pt>
                <c:pt idx="1016">
                  <c:v>422.40056316810598</c:v>
                </c:pt>
                <c:pt idx="1017">
                  <c:v>422.40056316833898</c:v>
                </c:pt>
                <c:pt idx="1018">
                  <c:v>422.40056316833898</c:v>
                </c:pt>
                <c:pt idx="1019">
                  <c:v>422.40056316833898</c:v>
                </c:pt>
                <c:pt idx="1020">
                  <c:v>422.40056316854299</c:v>
                </c:pt>
                <c:pt idx="1021">
                  <c:v>422.40056316854299</c:v>
                </c:pt>
                <c:pt idx="1022">
                  <c:v>422.400563168921</c:v>
                </c:pt>
                <c:pt idx="1023">
                  <c:v>422.400563168921</c:v>
                </c:pt>
                <c:pt idx="1024">
                  <c:v>422.400563168921</c:v>
                </c:pt>
                <c:pt idx="1025">
                  <c:v>422.400563168921</c:v>
                </c:pt>
                <c:pt idx="1026">
                  <c:v>422.400563168921</c:v>
                </c:pt>
                <c:pt idx="1027">
                  <c:v>422.400563168921</c:v>
                </c:pt>
                <c:pt idx="1028">
                  <c:v>422.400563168921</c:v>
                </c:pt>
                <c:pt idx="1029">
                  <c:v>422.400563168921</c:v>
                </c:pt>
                <c:pt idx="1030">
                  <c:v>422.420563168125</c:v>
                </c:pt>
                <c:pt idx="1031">
                  <c:v>422.420563168125</c:v>
                </c:pt>
                <c:pt idx="1032">
                  <c:v>422.420563168125</c:v>
                </c:pt>
                <c:pt idx="1033">
                  <c:v>422.420563168125</c:v>
                </c:pt>
                <c:pt idx="1034">
                  <c:v>422.420563168125</c:v>
                </c:pt>
                <c:pt idx="1035">
                  <c:v>422.420563168358</c:v>
                </c:pt>
                <c:pt idx="1036">
                  <c:v>422.42056316851802</c:v>
                </c:pt>
                <c:pt idx="1037">
                  <c:v>422.42056316854701</c:v>
                </c:pt>
                <c:pt idx="1038">
                  <c:v>422.42056316894002</c:v>
                </c:pt>
                <c:pt idx="1039">
                  <c:v>422.42056316894002</c:v>
                </c:pt>
                <c:pt idx="1040">
                  <c:v>422.42056316894002</c:v>
                </c:pt>
                <c:pt idx="1041">
                  <c:v>422.42056316894002</c:v>
                </c:pt>
                <c:pt idx="1042">
                  <c:v>422.42056316894002</c:v>
                </c:pt>
                <c:pt idx="1043">
                  <c:v>422.42056316894002</c:v>
                </c:pt>
                <c:pt idx="1044">
                  <c:v>422.440563168143</c:v>
                </c:pt>
                <c:pt idx="1045">
                  <c:v>422.440563168376</c:v>
                </c:pt>
                <c:pt idx="1046">
                  <c:v>422.44056316855102</c:v>
                </c:pt>
                <c:pt idx="1047">
                  <c:v>422.46056316897699</c:v>
                </c:pt>
                <c:pt idx="1048">
                  <c:v>422.47191128693498</c:v>
                </c:pt>
                <c:pt idx="1049">
                  <c:v>422.48820831780898</c:v>
                </c:pt>
                <c:pt idx="1050">
                  <c:v>422.49191128695298</c:v>
                </c:pt>
                <c:pt idx="1051">
                  <c:v>422.49191128695298</c:v>
                </c:pt>
                <c:pt idx="1052">
                  <c:v>422.49191128695298</c:v>
                </c:pt>
                <c:pt idx="1053">
                  <c:v>422.49191128695298</c:v>
                </c:pt>
                <c:pt idx="1054">
                  <c:v>422.491911287128</c:v>
                </c:pt>
                <c:pt idx="1055">
                  <c:v>422.491911287128</c:v>
                </c:pt>
                <c:pt idx="1056">
                  <c:v>422.491911287128</c:v>
                </c:pt>
                <c:pt idx="1057">
                  <c:v>422.491911287128</c:v>
                </c:pt>
                <c:pt idx="1058">
                  <c:v>422.491911287128</c:v>
                </c:pt>
                <c:pt idx="1059">
                  <c:v>422.49191128733202</c:v>
                </c:pt>
                <c:pt idx="1060">
                  <c:v>422.49191128765199</c:v>
                </c:pt>
                <c:pt idx="1061">
                  <c:v>422.49191128765199</c:v>
                </c:pt>
                <c:pt idx="1062">
                  <c:v>422.49191128765199</c:v>
                </c:pt>
                <c:pt idx="1063">
                  <c:v>422.49191128765199</c:v>
                </c:pt>
                <c:pt idx="1064">
                  <c:v>422.49191128765199</c:v>
                </c:pt>
                <c:pt idx="1065">
                  <c:v>422.49191128765199</c:v>
                </c:pt>
                <c:pt idx="1066">
                  <c:v>422.49191128765199</c:v>
                </c:pt>
                <c:pt idx="1067">
                  <c:v>422.49191128765199</c:v>
                </c:pt>
                <c:pt idx="1068">
                  <c:v>422.49191128765199</c:v>
                </c:pt>
                <c:pt idx="1069">
                  <c:v>422.49191128765199</c:v>
                </c:pt>
                <c:pt idx="1070">
                  <c:v>422.51191128697201</c:v>
                </c:pt>
                <c:pt idx="1071">
                  <c:v>422.51191128697201</c:v>
                </c:pt>
                <c:pt idx="1072">
                  <c:v>422.51191128697201</c:v>
                </c:pt>
                <c:pt idx="1073">
                  <c:v>422.51191128697201</c:v>
                </c:pt>
                <c:pt idx="1074">
                  <c:v>422.51191128697201</c:v>
                </c:pt>
                <c:pt idx="1075">
                  <c:v>422.51191128714697</c:v>
                </c:pt>
                <c:pt idx="1076">
                  <c:v>422.51191128714697</c:v>
                </c:pt>
                <c:pt idx="1077">
                  <c:v>422.51191128714697</c:v>
                </c:pt>
                <c:pt idx="1078">
                  <c:v>422.51191128714697</c:v>
                </c:pt>
                <c:pt idx="1079">
                  <c:v>422.51191128714697</c:v>
                </c:pt>
                <c:pt idx="1080">
                  <c:v>422.51191128714697</c:v>
                </c:pt>
                <c:pt idx="1081">
                  <c:v>422.51191128732103</c:v>
                </c:pt>
                <c:pt idx="1082">
                  <c:v>422.51191128732103</c:v>
                </c:pt>
                <c:pt idx="1083">
                  <c:v>422.51191128766999</c:v>
                </c:pt>
                <c:pt idx="1084">
                  <c:v>422.51191128766999</c:v>
                </c:pt>
                <c:pt idx="1085">
                  <c:v>422.53191128716497</c:v>
                </c:pt>
                <c:pt idx="1086">
                  <c:v>422.53191128716497</c:v>
                </c:pt>
                <c:pt idx="1087">
                  <c:v>422.53191128768901</c:v>
                </c:pt>
                <c:pt idx="1088">
                  <c:v>422.53191128768901</c:v>
                </c:pt>
                <c:pt idx="1089">
                  <c:v>422.55191128700898</c:v>
                </c:pt>
                <c:pt idx="1090">
                  <c:v>422.599556435772</c:v>
                </c:pt>
                <c:pt idx="1091">
                  <c:v>422.60325940581902</c:v>
                </c:pt>
                <c:pt idx="1092">
                  <c:v>422.60325940581902</c:v>
                </c:pt>
                <c:pt idx="1093">
                  <c:v>422.60325940581902</c:v>
                </c:pt>
                <c:pt idx="1094">
                  <c:v>422.60325940581902</c:v>
                </c:pt>
                <c:pt idx="1095">
                  <c:v>422.60325940581902</c:v>
                </c:pt>
                <c:pt idx="1096">
                  <c:v>422.60325940581902</c:v>
                </c:pt>
                <c:pt idx="1097">
                  <c:v>422.603259405936</c:v>
                </c:pt>
                <c:pt idx="1098">
                  <c:v>422.603259405936</c:v>
                </c:pt>
                <c:pt idx="1099">
                  <c:v>422.603259405936</c:v>
                </c:pt>
                <c:pt idx="1100">
                  <c:v>422.60325940609198</c:v>
                </c:pt>
                <c:pt idx="1101">
                  <c:v>422.60325940611</c:v>
                </c:pt>
                <c:pt idx="1102">
                  <c:v>422.60325940640098</c:v>
                </c:pt>
                <c:pt idx="1103">
                  <c:v>422.60325940640098</c:v>
                </c:pt>
                <c:pt idx="1104">
                  <c:v>422.60325940640098</c:v>
                </c:pt>
                <c:pt idx="1105">
                  <c:v>422.60325940640098</c:v>
                </c:pt>
                <c:pt idx="1106">
                  <c:v>422.60814028023702</c:v>
                </c:pt>
                <c:pt idx="1107">
                  <c:v>422.62325940583798</c:v>
                </c:pt>
                <c:pt idx="1108">
                  <c:v>422.62325940583798</c:v>
                </c:pt>
                <c:pt idx="1109">
                  <c:v>422.62325940583798</c:v>
                </c:pt>
                <c:pt idx="1110">
                  <c:v>422.62325940583798</c:v>
                </c:pt>
                <c:pt idx="1111">
                  <c:v>422.62325940583798</c:v>
                </c:pt>
                <c:pt idx="1112">
                  <c:v>422.62325940583798</c:v>
                </c:pt>
                <c:pt idx="1113">
                  <c:v>422.62325940583798</c:v>
                </c:pt>
                <c:pt idx="1114">
                  <c:v>422.62325940583798</c:v>
                </c:pt>
                <c:pt idx="1115">
                  <c:v>422.62325940583798</c:v>
                </c:pt>
                <c:pt idx="1116">
                  <c:v>422.62325940583798</c:v>
                </c:pt>
                <c:pt idx="1117">
                  <c:v>422.62325940583798</c:v>
                </c:pt>
                <c:pt idx="1118">
                  <c:v>422.62325940583798</c:v>
                </c:pt>
                <c:pt idx="1119">
                  <c:v>422.62325940583798</c:v>
                </c:pt>
                <c:pt idx="1120">
                  <c:v>422.62325940583798</c:v>
                </c:pt>
                <c:pt idx="1121">
                  <c:v>422.62325940583798</c:v>
                </c:pt>
                <c:pt idx="1122">
                  <c:v>422.62325940583798</c:v>
                </c:pt>
                <c:pt idx="1123">
                  <c:v>422.62325940583798</c:v>
                </c:pt>
                <c:pt idx="1124">
                  <c:v>422.62325940583798</c:v>
                </c:pt>
                <c:pt idx="1125">
                  <c:v>422.62325940583798</c:v>
                </c:pt>
                <c:pt idx="1126">
                  <c:v>422.623259405954</c:v>
                </c:pt>
                <c:pt idx="1127">
                  <c:v>422.623259405954</c:v>
                </c:pt>
                <c:pt idx="1128">
                  <c:v>422.623259405954</c:v>
                </c:pt>
                <c:pt idx="1129">
                  <c:v>422.623259405954</c:v>
                </c:pt>
                <c:pt idx="1130">
                  <c:v>422.623259405954</c:v>
                </c:pt>
                <c:pt idx="1131">
                  <c:v>422.62325940609298</c:v>
                </c:pt>
                <c:pt idx="1132">
                  <c:v>422.62325940609998</c:v>
                </c:pt>
                <c:pt idx="1133">
                  <c:v>422.62325940609998</c:v>
                </c:pt>
                <c:pt idx="1134">
                  <c:v>422.62325940609998</c:v>
                </c:pt>
                <c:pt idx="1135">
                  <c:v>422.62325940609998</c:v>
                </c:pt>
                <c:pt idx="1136">
                  <c:v>422.62325940642</c:v>
                </c:pt>
                <c:pt idx="1137">
                  <c:v>422.62325940642</c:v>
                </c:pt>
                <c:pt idx="1138">
                  <c:v>422.62325940642</c:v>
                </c:pt>
                <c:pt idx="1139">
                  <c:v>422.62325940642</c:v>
                </c:pt>
                <c:pt idx="1140">
                  <c:v>422.62325940642</c:v>
                </c:pt>
                <c:pt idx="1141">
                  <c:v>422.62325940642</c:v>
                </c:pt>
                <c:pt idx="1142">
                  <c:v>422.62325940642</c:v>
                </c:pt>
                <c:pt idx="1143">
                  <c:v>422.62325940642</c:v>
                </c:pt>
                <c:pt idx="1144">
                  <c:v>422.62325940642</c:v>
                </c:pt>
                <c:pt idx="1145">
                  <c:v>422.62325940642</c:v>
                </c:pt>
                <c:pt idx="1146">
                  <c:v>422.62325940642</c:v>
                </c:pt>
                <c:pt idx="1147">
                  <c:v>422.62325940642</c:v>
                </c:pt>
                <c:pt idx="1148">
                  <c:v>422.62325940642</c:v>
                </c:pt>
                <c:pt idx="1149">
                  <c:v>422.62325940642</c:v>
                </c:pt>
                <c:pt idx="1150">
                  <c:v>422.62325940642</c:v>
                </c:pt>
                <c:pt idx="1151">
                  <c:v>422.64325940585599</c:v>
                </c:pt>
                <c:pt idx="1152">
                  <c:v>422.64325940585599</c:v>
                </c:pt>
                <c:pt idx="1153">
                  <c:v>422.64325940597303</c:v>
                </c:pt>
                <c:pt idx="1154">
                  <c:v>422.64325940597303</c:v>
                </c:pt>
                <c:pt idx="1155">
                  <c:v>422.64325940643897</c:v>
                </c:pt>
                <c:pt idx="1156">
                  <c:v>422.64325940643897</c:v>
                </c:pt>
                <c:pt idx="1157">
                  <c:v>422.64325940643897</c:v>
                </c:pt>
                <c:pt idx="1158">
                  <c:v>422.64325940643897</c:v>
                </c:pt>
                <c:pt idx="1159">
                  <c:v>422.64325940643897</c:v>
                </c:pt>
                <c:pt idx="1160">
                  <c:v>422.67090455372801</c:v>
                </c:pt>
                <c:pt idx="1161">
                  <c:v>422.67090455372801</c:v>
                </c:pt>
                <c:pt idx="1162">
                  <c:v>422.71460752468499</c:v>
                </c:pt>
                <c:pt idx="1163">
                  <c:v>422.71460752468499</c:v>
                </c:pt>
                <c:pt idx="1164">
                  <c:v>422.71460752474297</c:v>
                </c:pt>
                <c:pt idx="1165">
                  <c:v>422.71460752474297</c:v>
                </c:pt>
                <c:pt idx="1166">
                  <c:v>422.714607525151</c:v>
                </c:pt>
                <c:pt idx="1167">
                  <c:v>422.73460752470402</c:v>
                </c:pt>
                <c:pt idx="1168">
                  <c:v>422.73460752470402</c:v>
                </c:pt>
                <c:pt idx="1169">
                  <c:v>422.73460752470402</c:v>
                </c:pt>
                <c:pt idx="1170">
                  <c:v>422.73460752470402</c:v>
                </c:pt>
                <c:pt idx="1171">
                  <c:v>422.73460752470402</c:v>
                </c:pt>
                <c:pt idx="1172">
                  <c:v>422.73460752470402</c:v>
                </c:pt>
                <c:pt idx="1173">
                  <c:v>422.73460752470402</c:v>
                </c:pt>
                <c:pt idx="1174">
                  <c:v>422.73460752470402</c:v>
                </c:pt>
                <c:pt idx="1175">
                  <c:v>422.734607524762</c:v>
                </c:pt>
                <c:pt idx="1176">
                  <c:v>422.73460752487802</c:v>
                </c:pt>
                <c:pt idx="1177">
                  <c:v>422.73460752487802</c:v>
                </c:pt>
                <c:pt idx="1178">
                  <c:v>422.734607525169</c:v>
                </c:pt>
                <c:pt idx="1179">
                  <c:v>422.734607525169</c:v>
                </c:pt>
                <c:pt idx="1180">
                  <c:v>422.734607525169</c:v>
                </c:pt>
                <c:pt idx="1181">
                  <c:v>422.73854970780599</c:v>
                </c:pt>
                <c:pt idx="1182">
                  <c:v>422.75460752472202</c:v>
                </c:pt>
                <c:pt idx="1183">
                  <c:v>422.75460752518802</c:v>
                </c:pt>
                <c:pt idx="1184">
                  <c:v>422.75460752518802</c:v>
                </c:pt>
                <c:pt idx="1185">
                  <c:v>422.75460752518802</c:v>
                </c:pt>
                <c:pt idx="1186">
                  <c:v>423.10651881154598</c:v>
                </c:pt>
                <c:pt idx="1187">
                  <c:v>423.10651881221497</c:v>
                </c:pt>
                <c:pt idx="1188">
                  <c:v>423.12651881156398</c:v>
                </c:pt>
                <c:pt idx="1189">
                  <c:v>423.14651881158301</c:v>
                </c:pt>
                <c:pt idx="1190">
                  <c:v>423.21786693097903</c:v>
                </c:pt>
                <c:pt idx="1191">
                  <c:v>423.23786693043002</c:v>
                </c:pt>
                <c:pt idx="1192">
                  <c:v>423.237866930721</c:v>
                </c:pt>
                <c:pt idx="1193">
                  <c:v>423.23786693098299</c:v>
                </c:pt>
                <c:pt idx="1194">
                  <c:v>423.23786693147798</c:v>
                </c:pt>
                <c:pt idx="1195">
                  <c:v>423.25786693044898</c:v>
                </c:pt>
                <c:pt idx="1196">
                  <c:v>423.25786693074002</c:v>
                </c:pt>
                <c:pt idx="1197">
                  <c:v>423.25786693074002</c:v>
                </c:pt>
                <c:pt idx="1198">
                  <c:v>423.25786693096597</c:v>
                </c:pt>
                <c:pt idx="1199">
                  <c:v>423.25786693098701</c:v>
                </c:pt>
                <c:pt idx="1200">
                  <c:v>423.25786693149701</c:v>
                </c:pt>
                <c:pt idx="1201">
                  <c:v>423.25786693149701</c:v>
                </c:pt>
                <c:pt idx="1202">
                  <c:v>423.25786693149701</c:v>
                </c:pt>
                <c:pt idx="1203">
                  <c:v>423.27786693046801</c:v>
                </c:pt>
                <c:pt idx="1204">
                  <c:v>423.28551208027</c:v>
                </c:pt>
                <c:pt idx="1205">
                  <c:v>423.29786693077699</c:v>
                </c:pt>
                <c:pt idx="1206">
                  <c:v>423.30551207932803</c:v>
                </c:pt>
                <c:pt idx="1207">
                  <c:v>423.30921504978301</c:v>
                </c:pt>
                <c:pt idx="1208">
                  <c:v>423.316571081755</c:v>
                </c:pt>
                <c:pt idx="1209">
                  <c:v>423.32921504927799</c:v>
                </c:pt>
                <c:pt idx="1210">
                  <c:v>423.32921504927799</c:v>
                </c:pt>
                <c:pt idx="1211">
                  <c:v>423.32921505020897</c:v>
                </c:pt>
                <c:pt idx="1212">
                  <c:v>423.32921505020897</c:v>
                </c:pt>
                <c:pt idx="1213">
                  <c:v>423.34921504929599</c:v>
                </c:pt>
                <c:pt idx="1214">
                  <c:v>423.34921504929599</c:v>
                </c:pt>
                <c:pt idx="1215">
                  <c:v>423.34921504929599</c:v>
                </c:pt>
                <c:pt idx="1216">
                  <c:v>423.34921505022697</c:v>
                </c:pt>
                <c:pt idx="1217">
                  <c:v>423.34921505022697</c:v>
                </c:pt>
                <c:pt idx="1218">
                  <c:v>423.34921505022697</c:v>
                </c:pt>
                <c:pt idx="1219">
                  <c:v>423.36080237646797</c:v>
                </c:pt>
                <c:pt idx="1220">
                  <c:v>423.36921504931502</c:v>
                </c:pt>
                <c:pt idx="1221">
                  <c:v>423.36921504975101</c:v>
                </c:pt>
                <c:pt idx="1222">
                  <c:v>423.369215050246</c:v>
                </c:pt>
                <c:pt idx="1223">
                  <c:v>423.38921504956602</c:v>
                </c:pt>
                <c:pt idx="1224">
                  <c:v>423.39686020091102</c:v>
                </c:pt>
                <c:pt idx="1225">
                  <c:v>423.42056316894002</c:v>
                </c:pt>
                <c:pt idx="1226">
                  <c:v>423.440563168143</c:v>
                </c:pt>
                <c:pt idx="1227">
                  <c:v>423.440563168143</c:v>
                </c:pt>
                <c:pt idx="1228">
                  <c:v>423.44056316831802</c:v>
                </c:pt>
                <c:pt idx="1229">
                  <c:v>423.44056316831802</c:v>
                </c:pt>
                <c:pt idx="1230">
                  <c:v>423.44056316855102</c:v>
                </c:pt>
                <c:pt idx="1231">
                  <c:v>423.44056316855102</c:v>
                </c:pt>
                <c:pt idx="1232">
                  <c:v>423.44056316895802</c:v>
                </c:pt>
                <c:pt idx="1233">
                  <c:v>423.44056316895802</c:v>
                </c:pt>
                <c:pt idx="1234">
                  <c:v>423.46056316816203</c:v>
                </c:pt>
                <c:pt idx="1235">
                  <c:v>423.46056316816203</c:v>
                </c:pt>
                <c:pt idx="1236">
                  <c:v>423.46056316816203</c:v>
                </c:pt>
                <c:pt idx="1237">
                  <c:v>423.46056316816203</c:v>
                </c:pt>
                <c:pt idx="1238">
                  <c:v>423.46056316816203</c:v>
                </c:pt>
                <c:pt idx="1239">
                  <c:v>423.46056316816203</c:v>
                </c:pt>
                <c:pt idx="1240">
                  <c:v>423.46056316833699</c:v>
                </c:pt>
                <c:pt idx="1241">
                  <c:v>423.46056316853998</c:v>
                </c:pt>
                <c:pt idx="1242">
                  <c:v>423.46056316853998</c:v>
                </c:pt>
                <c:pt idx="1243">
                  <c:v>423.46056316853998</c:v>
                </c:pt>
                <c:pt idx="1244">
                  <c:v>423.46056316897699</c:v>
                </c:pt>
                <c:pt idx="1245">
                  <c:v>423.46056316897699</c:v>
                </c:pt>
                <c:pt idx="1246">
                  <c:v>423.46056316897699</c:v>
                </c:pt>
                <c:pt idx="1247">
                  <c:v>423.46056316897699</c:v>
                </c:pt>
                <c:pt idx="1248">
                  <c:v>423.48056316818099</c:v>
                </c:pt>
                <c:pt idx="1249">
                  <c:v>423.48056316818099</c:v>
                </c:pt>
                <c:pt idx="1250">
                  <c:v>423.48056316835499</c:v>
                </c:pt>
                <c:pt idx="1251">
                  <c:v>423.48056316899601</c:v>
                </c:pt>
                <c:pt idx="1252">
                  <c:v>423.53191128699098</c:v>
                </c:pt>
                <c:pt idx="1253">
                  <c:v>423.55191128700898</c:v>
                </c:pt>
                <c:pt idx="1254">
                  <c:v>423.55191128700898</c:v>
                </c:pt>
                <c:pt idx="1255">
                  <c:v>423.55191128700898</c:v>
                </c:pt>
                <c:pt idx="1256">
                  <c:v>423.55191128700898</c:v>
                </c:pt>
                <c:pt idx="1257">
                  <c:v>423.55191128700898</c:v>
                </c:pt>
                <c:pt idx="1258">
                  <c:v>423.55191128712602</c:v>
                </c:pt>
                <c:pt idx="1259">
                  <c:v>423.55191128712602</c:v>
                </c:pt>
                <c:pt idx="1260">
                  <c:v>423.55191128712602</c:v>
                </c:pt>
                <c:pt idx="1261">
                  <c:v>423.55191128770798</c:v>
                </c:pt>
                <c:pt idx="1262">
                  <c:v>423.571911287028</c:v>
                </c:pt>
                <c:pt idx="1263">
                  <c:v>423.571911287028</c:v>
                </c:pt>
                <c:pt idx="1264">
                  <c:v>423.57191128731898</c:v>
                </c:pt>
                <c:pt idx="1265">
                  <c:v>423.57191128772598</c:v>
                </c:pt>
                <c:pt idx="1266">
                  <c:v>423.57191128772598</c:v>
                </c:pt>
                <c:pt idx="1267">
                  <c:v>423.59191128730799</c:v>
                </c:pt>
                <c:pt idx="1268">
                  <c:v>423.59191128774501</c:v>
                </c:pt>
                <c:pt idx="1269">
                  <c:v>423.92382257466602</c:v>
                </c:pt>
                <c:pt idx="1270">
                  <c:v>423.96382257388899</c:v>
                </c:pt>
                <c:pt idx="1271">
                  <c:v>423.96382257528597</c:v>
                </c:pt>
                <c:pt idx="1272">
                  <c:v>423.98382257431501</c:v>
                </c:pt>
                <c:pt idx="1273">
                  <c:v>423.98382257530398</c:v>
                </c:pt>
                <c:pt idx="1274">
                  <c:v>424.003822575323</c:v>
                </c:pt>
                <c:pt idx="1275">
                  <c:v>424.01146772177799</c:v>
                </c:pt>
                <c:pt idx="1276">
                  <c:v>424.055170692736</c:v>
                </c:pt>
                <c:pt idx="1277">
                  <c:v>424.05517069308502</c:v>
                </c:pt>
                <c:pt idx="1278">
                  <c:v>424.055170694016</c:v>
                </c:pt>
                <c:pt idx="1279">
                  <c:v>424.075170692754</c:v>
                </c:pt>
                <c:pt idx="1280">
                  <c:v>424.07517069310398</c:v>
                </c:pt>
                <c:pt idx="1281">
                  <c:v>424.07517069403502</c:v>
                </c:pt>
                <c:pt idx="1282">
                  <c:v>424.07517069403502</c:v>
                </c:pt>
                <c:pt idx="1283">
                  <c:v>424.09517069277302</c:v>
                </c:pt>
                <c:pt idx="1284">
                  <c:v>424.09517069277302</c:v>
                </c:pt>
                <c:pt idx="1285">
                  <c:v>424.09517069277302</c:v>
                </c:pt>
                <c:pt idx="1286">
                  <c:v>424.09517069341302</c:v>
                </c:pt>
                <c:pt idx="1287">
                  <c:v>424.09517069405399</c:v>
                </c:pt>
                <c:pt idx="1288">
                  <c:v>424.11517069279199</c:v>
                </c:pt>
                <c:pt idx="1289">
                  <c:v>424.14281584171101</c:v>
                </c:pt>
                <c:pt idx="1290">
                  <c:v>424.14281584473702</c:v>
                </c:pt>
                <c:pt idx="1291">
                  <c:v>424.16651881160197</c:v>
                </c:pt>
                <c:pt idx="1292">
                  <c:v>424.19810614606803</c:v>
                </c:pt>
                <c:pt idx="1293">
                  <c:v>424.27786693046801</c:v>
                </c:pt>
                <c:pt idx="1294">
                  <c:v>424.27786693046801</c:v>
                </c:pt>
                <c:pt idx="1295">
                  <c:v>424.27786693098398</c:v>
                </c:pt>
                <c:pt idx="1296">
                  <c:v>424.27786693151501</c:v>
                </c:pt>
                <c:pt idx="1297">
                  <c:v>424.29786693048601</c:v>
                </c:pt>
                <c:pt idx="1298">
                  <c:v>424.297866930981</c:v>
                </c:pt>
                <c:pt idx="1299">
                  <c:v>424.31786693050498</c:v>
                </c:pt>
                <c:pt idx="1300">
                  <c:v>424.317866931553</c:v>
                </c:pt>
                <c:pt idx="1301">
                  <c:v>424.34551208221802</c:v>
                </c:pt>
                <c:pt idx="1302">
                  <c:v>424.36921504931502</c:v>
                </c:pt>
                <c:pt idx="1303">
                  <c:v>424.36921504975101</c:v>
                </c:pt>
                <c:pt idx="1304">
                  <c:v>424.369215050246</c:v>
                </c:pt>
                <c:pt idx="1305">
                  <c:v>424.38921504950798</c:v>
                </c:pt>
                <c:pt idx="1306">
                  <c:v>424.38921504950798</c:v>
                </c:pt>
                <c:pt idx="1307">
                  <c:v>424.40921504935199</c:v>
                </c:pt>
                <c:pt idx="1308">
                  <c:v>424.40921505028302</c:v>
                </c:pt>
                <c:pt idx="1309">
                  <c:v>424.42474455106998</c:v>
                </c:pt>
                <c:pt idx="1310">
                  <c:v>424.43573386082397</c:v>
                </c:pt>
                <c:pt idx="1311">
                  <c:v>424.60247445502301</c:v>
                </c:pt>
                <c:pt idx="1312">
                  <c:v>424.80112633708598</c:v>
                </c:pt>
                <c:pt idx="1313">
                  <c:v>424.82112633669698</c:v>
                </c:pt>
                <c:pt idx="1314">
                  <c:v>424.89247445546698</c:v>
                </c:pt>
                <c:pt idx="1315">
                  <c:v>424.91247445507901</c:v>
                </c:pt>
                <c:pt idx="1316">
                  <c:v>424.93247445509701</c:v>
                </c:pt>
                <c:pt idx="1317">
                  <c:v>424.93247445509701</c:v>
                </c:pt>
                <c:pt idx="1318">
                  <c:v>424.93247445550497</c:v>
                </c:pt>
                <c:pt idx="1319">
                  <c:v>424.952474455843</c:v>
                </c:pt>
                <c:pt idx="1320">
                  <c:v>424.96011960296801</c:v>
                </c:pt>
                <c:pt idx="1321">
                  <c:v>424.98011960298697</c:v>
                </c:pt>
                <c:pt idx="1322">
                  <c:v>425.023822575341</c:v>
                </c:pt>
                <c:pt idx="1323">
                  <c:v>425.055409898748</c:v>
                </c:pt>
                <c:pt idx="1324">
                  <c:v>425.11517069279199</c:v>
                </c:pt>
                <c:pt idx="1325">
                  <c:v>425.11517069407199</c:v>
                </c:pt>
                <c:pt idx="1326">
                  <c:v>425.11517069407199</c:v>
                </c:pt>
                <c:pt idx="1327">
                  <c:v>425.13517069310097</c:v>
                </c:pt>
                <c:pt idx="1328">
                  <c:v>425.15517069410998</c:v>
                </c:pt>
                <c:pt idx="1329">
                  <c:v>425.18281584169</c:v>
                </c:pt>
                <c:pt idx="1330">
                  <c:v>425.18281584477501</c:v>
                </c:pt>
                <c:pt idx="1331">
                  <c:v>425.18651881161998</c:v>
                </c:pt>
                <c:pt idx="1332">
                  <c:v>425.206518811872</c:v>
                </c:pt>
                <c:pt idx="1333">
                  <c:v>425.24651881220001</c:v>
                </c:pt>
                <c:pt idx="1334">
                  <c:v>425.24651881284001</c:v>
                </c:pt>
                <c:pt idx="1335">
                  <c:v>425.28128080919799</c:v>
                </c:pt>
                <c:pt idx="1336">
                  <c:v>425.74977821740299</c:v>
                </c:pt>
                <c:pt idx="1337">
                  <c:v>425.74977821740299</c:v>
                </c:pt>
                <c:pt idx="1338">
                  <c:v>425.76977821916802</c:v>
                </c:pt>
                <c:pt idx="1339">
                  <c:v>425.82112633623098</c:v>
                </c:pt>
                <c:pt idx="1340">
                  <c:v>425.84112633787998</c:v>
                </c:pt>
                <c:pt idx="1341">
                  <c:v>425.84112633787998</c:v>
                </c:pt>
                <c:pt idx="1342">
                  <c:v>425.86112633789799</c:v>
                </c:pt>
                <c:pt idx="1343">
                  <c:v>425.95247445511598</c:v>
                </c:pt>
                <c:pt idx="1344">
                  <c:v>425.95247445511598</c:v>
                </c:pt>
                <c:pt idx="1345">
                  <c:v>425.95247445511598</c:v>
                </c:pt>
                <c:pt idx="1346">
                  <c:v>425.97247445586203</c:v>
                </c:pt>
                <c:pt idx="1347">
                  <c:v>425.972474456648</c:v>
                </c:pt>
                <c:pt idx="1348">
                  <c:v>426.02011960407202</c:v>
                </c:pt>
                <c:pt idx="1349">
                  <c:v>426.13517069280999</c:v>
                </c:pt>
                <c:pt idx="1350">
                  <c:v>426.33000242919599</c:v>
                </c:pt>
                <c:pt idx="1351">
                  <c:v>426.475733860861</c:v>
                </c:pt>
                <c:pt idx="1352">
                  <c:v>426.52337900875102</c:v>
                </c:pt>
                <c:pt idx="1353">
                  <c:v>426.56708198074102</c:v>
                </c:pt>
                <c:pt idx="1354">
                  <c:v>426.58708197972697</c:v>
                </c:pt>
                <c:pt idx="1355">
                  <c:v>426.58708197972697</c:v>
                </c:pt>
                <c:pt idx="1356">
                  <c:v>426.60708198026902</c:v>
                </c:pt>
                <c:pt idx="1357">
                  <c:v>426.614727132371</c:v>
                </c:pt>
                <c:pt idx="1358">
                  <c:v>426.78977821918602</c:v>
                </c:pt>
                <c:pt idx="1359">
                  <c:v>426.80977821786598</c:v>
                </c:pt>
                <c:pt idx="1360">
                  <c:v>426.84112633625</c:v>
                </c:pt>
                <c:pt idx="1361">
                  <c:v>427.20168950676401</c:v>
                </c:pt>
                <c:pt idx="1362">
                  <c:v>427.293037625495</c:v>
                </c:pt>
                <c:pt idx="1363">
                  <c:v>427.46438574208798</c:v>
                </c:pt>
                <c:pt idx="1364">
                  <c:v>427.51573386299401</c:v>
                </c:pt>
                <c:pt idx="1365">
                  <c:v>427.53573386091699</c:v>
                </c:pt>
                <c:pt idx="1366">
                  <c:v>427.53573386091699</c:v>
                </c:pt>
                <c:pt idx="1367">
                  <c:v>427.647081980743</c:v>
                </c:pt>
                <c:pt idx="1368">
                  <c:v>428.15034138806999</c:v>
                </c:pt>
                <c:pt idx="1369">
                  <c:v>428.17034138552799</c:v>
                </c:pt>
                <c:pt idx="1370">
                  <c:v>428.19034138554701</c:v>
                </c:pt>
                <c:pt idx="1371">
                  <c:v>428.241689504357</c:v>
                </c:pt>
                <c:pt idx="1372">
                  <c:v>428.261689505015</c:v>
                </c:pt>
                <c:pt idx="1373">
                  <c:v>428.26168950562698</c:v>
                </c:pt>
                <c:pt idx="1374">
                  <c:v>428.26168950682001</c:v>
                </c:pt>
                <c:pt idx="1375">
                  <c:v>428.28168950503402</c:v>
                </c:pt>
                <c:pt idx="1376">
                  <c:v>428.30168950562</c:v>
                </c:pt>
                <c:pt idx="1377">
                  <c:v>428.35697980420002</c:v>
                </c:pt>
                <c:pt idx="1378">
                  <c:v>428.37303762324098</c:v>
                </c:pt>
                <c:pt idx="1379">
                  <c:v>428.58732119106497</c:v>
                </c:pt>
                <c:pt idx="1380">
                  <c:v>429.00764514785197</c:v>
                </c:pt>
                <c:pt idx="1381">
                  <c:v>429.09899326669898</c:v>
                </c:pt>
                <c:pt idx="1382">
                  <c:v>429.11899326671801</c:v>
                </c:pt>
                <c:pt idx="1383">
                  <c:v>429.11899326741599</c:v>
                </c:pt>
                <c:pt idx="1384">
                  <c:v>429.132047610124</c:v>
                </c:pt>
                <c:pt idx="1385">
                  <c:v>429.21798653612399</c:v>
                </c:pt>
                <c:pt idx="1386">
                  <c:v>429.651263362728</c:v>
                </c:pt>
                <c:pt idx="1387">
                  <c:v>429.90865188115202</c:v>
                </c:pt>
                <c:pt idx="1388">
                  <c:v>429.90865188115202</c:v>
                </c:pt>
                <c:pt idx="1389">
                  <c:v>429.90865188115202</c:v>
                </c:pt>
                <c:pt idx="1390">
                  <c:v>429.90865188115202</c:v>
                </c:pt>
                <c:pt idx="1391">
                  <c:v>429.90865188115202</c:v>
                </c:pt>
                <c:pt idx="1392">
                  <c:v>429.90865188115202</c:v>
                </c:pt>
                <c:pt idx="1393">
                  <c:v>429.90865188115202</c:v>
                </c:pt>
                <c:pt idx="1394">
                  <c:v>429.90865188115202</c:v>
                </c:pt>
                <c:pt idx="1395">
                  <c:v>429.90865188115202</c:v>
                </c:pt>
                <c:pt idx="1396">
                  <c:v>429.90865188115202</c:v>
                </c:pt>
                <c:pt idx="1397">
                  <c:v>429.90865188115202</c:v>
                </c:pt>
                <c:pt idx="1398">
                  <c:v>429.90865188115202</c:v>
                </c:pt>
                <c:pt idx="1399">
                  <c:v>429.90865188115202</c:v>
                </c:pt>
                <c:pt idx="1400">
                  <c:v>429.90865188115202</c:v>
                </c:pt>
                <c:pt idx="1401">
                  <c:v>429.90865188115202</c:v>
                </c:pt>
                <c:pt idx="1402">
                  <c:v>429.90865188115202</c:v>
                </c:pt>
                <c:pt idx="1403">
                  <c:v>429.90865188115202</c:v>
                </c:pt>
                <c:pt idx="1404">
                  <c:v>429.90865188115202</c:v>
                </c:pt>
                <c:pt idx="1405">
                  <c:v>429.90865188115202</c:v>
                </c:pt>
                <c:pt idx="1406">
                  <c:v>429.90865188115202</c:v>
                </c:pt>
                <c:pt idx="1407">
                  <c:v>429.90865188115202</c:v>
                </c:pt>
                <c:pt idx="1408">
                  <c:v>429.90865188115202</c:v>
                </c:pt>
                <c:pt idx="1409">
                  <c:v>429.90865188115202</c:v>
                </c:pt>
                <c:pt idx="1410">
                  <c:v>429.90865188115202</c:v>
                </c:pt>
                <c:pt idx="1411">
                  <c:v>429.90865188115202</c:v>
                </c:pt>
                <c:pt idx="1412">
                  <c:v>429.90865188115202</c:v>
                </c:pt>
                <c:pt idx="1413">
                  <c:v>429.90865188115202</c:v>
                </c:pt>
                <c:pt idx="1414">
                  <c:v>429.90865188115202</c:v>
                </c:pt>
                <c:pt idx="1415">
                  <c:v>429.90865188115202</c:v>
                </c:pt>
                <c:pt idx="1416">
                  <c:v>429.90865188115202</c:v>
                </c:pt>
                <c:pt idx="1417">
                  <c:v>429.90865188115202</c:v>
                </c:pt>
                <c:pt idx="1418">
                  <c:v>429.90865188115202</c:v>
                </c:pt>
                <c:pt idx="1419">
                  <c:v>429.90865188115202</c:v>
                </c:pt>
                <c:pt idx="1420">
                  <c:v>429.90865188115202</c:v>
                </c:pt>
                <c:pt idx="1421">
                  <c:v>429.90865188115202</c:v>
                </c:pt>
                <c:pt idx="1422">
                  <c:v>429.90865188115202</c:v>
                </c:pt>
                <c:pt idx="1423">
                  <c:v>429.90865188115202</c:v>
                </c:pt>
                <c:pt idx="1424">
                  <c:v>429.90865188115202</c:v>
                </c:pt>
                <c:pt idx="1425">
                  <c:v>429.90865188115202</c:v>
                </c:pt>
                <c:pt idx="1426">
                  <c:v>429.90865188115202</c:v>
                </c:pt>
                <c:pt idx="1427">
                  <c:v>429.90865188115202</c:v>
                </c:pt>
                <c:pt idx="1428">
                  <c:v>429.90865188115202</c:v>
                </c:pt>
                <c:pt idx="1429">
                  <c:v>429.90865188115202</c:v>
                </c:pt>
                <c:pt idx="1430">
                  <c:v>429.90865188115202</c:v>
                </c:pt>
                <c:pt idx="1431">
                  <c:v>429.90865188115202</c:v>
                </c:pt>
                <c:pt idx="1432">
                  <c:v>429.90865188115202</c:v>
                </c:pt>
                <c:pt idx="1433">
                  <c:v>429.90865188115202</c:v>
                </c:pt>
                <c:pt idx="1434">
                  <c:v>429.90865188115202</c:v>
                </c:pt>
                <c:pt idx="1435">
                  <c:v>429.90865188115202</c:v>
                </c:pt>
                <c:pt idx="1436">
                  <c:v>429.90865188115202</c:v>
                </c:pt>
                <c:pt idx="1437">
                  <c:v>429.90865188115202</c:v>
                </c:pt>
                <c:pt idx="1438">
                  <c:v>429.90865188115202</c:v>
                </c:pt>
                <c:pt idx="1439">
                  <c:v>429.90865188115202</c:v>
                </c:pt>
                <c:pt idx="1440">
                  <c:v>429.90865188115202</c:v>
                </c:pt>
                <c:pt idx="1441">
                  <c:v>429.90865188115202</c:v>
                </c:pt>
                <c:pt idx="1442">
                  <c:v>429.90865188115202</c:v>
                </c:pt>
                <c:pt idx="1443">
                  <c:v>429.90865188115202</c:v>
                </c:pt>
                <c:pt idx="1444">
                  <c:v>429.90865188115202</c:v>
                </c:pt>
                <c:pt idx="1445">
                  <c:v>429.90865188115202</c:v>
                </c:pt>
                <c:pt idx="1446">
                  <c:v>429.90865188115202</c:v>
                </c:pt>
                <c:pt idx="1447">
                  <c:v>429.90865188115202</c:v>
                </c:pt>
                <c:pt idx="1448">
                  <c:v>429.90865188115202</c:v>
                </c:pt>
                <c:pt idx="1449">
                  <c:v>429.90865188115202</c:v>
                </c:pt>
                <c:pt idx="1450">
                  <c:v>429.90865188115202</c:v>
                </c:pt>
                <c:pt idx="1451">
                  <c:v>429.90865188115202</c:v>
                </c:pt>
                <c:pt idx="1452">
                  <c:v>429.90865188115202</c:v>
                </c:pt>
                <c:pt idx="1453">
                  <c:v>429.90865188115202</c:v>
                </c:pt>
                <c:pt idx="1454">
                  <c:v>429.90865188115202</c:v>
                </c:pt>
                <c:pt idx="1455">
                  <c:v>429.90865188115202</c:v>
                </c:pt>
                <c:pt idx="1456">
                  <c:v>429.90865188115202</c:v>
                </c:pt>
                <c:pt idx="1457">
                  <c:v>429.90865188115202</c:v>
                </c:pt>
                <c:pt idx="1458">
                  <c:v>429.90865188115202</c:v>
                </c:pt>
                <c:pt idx="1459">
                  <c:v>429.90865188115202</c:v>
                </c:pt>
                <c:pt idx="1460">
                  <c:v>429.90865188115202</c:v>
                </c:pt>
                <c:pt idx="1461">
                  <c:v>429.90865188115202</c:v>
                </c:pt>
                <c:pt idx="1462">
                  <c:v>429.90865188115202</c:v>
                </c:pt>
                <c:pt idx="1463">
                  <c:v>429.90865188115202</c:v>
                </c:pt>
                <c:pt idx="1464">
                  <c:v>429.90865188115202</c:v>
                </c:pt>
                <c:pt idx="1465">
                  <c:v>429.90865188115202</c:v>
                </c:pt>
                <c:pt idx="1466">
                  <c:v>429.90865188115202</c:v>
                </c:pt>
                <c:pt idx="1467">
                  <c:v>429.90865188115202</c:v>
                </c:pt>
                <c:pt idx="1468">
                  <c:v>429.90865188115202</c:v>
                </c:pt>
                <c:pt idx="1469">
                  <c:v>429.90865188115202</c:v>
                </c:pt>
                <c:pt idx="1470">
                  <c:v>429.90865188115202</c:v>
                </c:pt>
                <c:pt idx="1471">
                  <c:v>429.90865188115202</c:v>
                </c:pt>
                <c:pt idx="1472">
                  <c:v>429.90865188115202</c:v>
                </c:pt>
                <c:pt idx="1473">
                  <c:v>429.90865188115202</c:v>
                </c:pt>
                <c:pt idx="1474">
                  <c:v>429.90865188115202</c:v>
                </c:pt>
                <c:pt idx="1475">
                  <c:v>429.90865188115202</c:v>
                </c:pt>
                <c:pt idx="1476">
                  <c:v>429.90865188115202</c:v>
                </c:pt>
                <c:pt idx="1477">
                  <c:v>429.90865188115202</c:v>
                </c:pt>
                <c:pt idx="1478">
                  <c:v>429.90865188115202</c:v>
                </c:pt>
                <c:pt idx="1479">
                  <c:v>429.90865188115202</c:v>
                </c:pt>
                <c:pt idx="1480">
                  <c:v>429.90865188115202</c:v>
                </c:pt>
                <c:pt idx="1481">
                  <c:v>429.90865188121097</c:v>
                </c:pt>
                <c:pt idx="1482">
                  <c:v>429.90865188121097</c:v>
                </c:pt>
                <c:pt idx="1483">
                  <c:v>429.90865188121097</c:v>
                </c:pt>
                <c:pt idx="1484">
                  <c:v>429.90865188121097</c:v>
                </c:pt>
                <c:pt idx="1485">
                  <c:v>429.90865188121097</c:v>
                </c:pt>
                <c:pt idx="1486">
                  <c:v>429.90865188121097</c:v>
                </c:pt>
                <c:pt idx="1487">
                  <c:v>429.90865188121097</c:v>
                </c:pt>
                <c:pt idx="1488">
                  <c:v>429.90865188121097</c:v>
                </c:pt>
                <c:pt idx="1489">
                  <c:v>429.90865188121097</c:v>
                </c:pt>
                <c:pt idx="1490">
                  <c:v>429.90865188121097</c:v>
                </c:pt>
                <c:pt idx="1491">
                  <c:v>429.90865188121097</c:v>
                </c:pt>
                <c:pt idx="1492">
                  <c:v>429.90865188121097</c:v>
                </c:pt>
                <c:pt idx="1493">
                  <c:v>429.90865188121097</c:v>
                </c:pt>
                <c:pt idx="1494">
                  <c:v>429.90865188121097</c:v>
                </c:pt>
                <c:pt idx="1495">
                  <c:v>429.90865188121097</c:v>
                </c:pt>
                <c:pt idx="1496">
                  <c:v>429.90865188121097</c:v>
                </c:pt>
                <c:pt idx="1497">
                  <c:v>429.90865188121097</c:v>
                </c:pt>
                <c:pt idx="1498">
                  <c:v>429.90865188121097</c:v>
                </c:pt>
                <c:pt idx="1499">
                  <c:v>429.90865188121097</c:v>
                </c:pt>
                <c:pt idx="1500">
                  <c:v>429.90865188121097</c:v>
                </c:pt>
                <c:pt idx="1501">
                  <c:v>429.90865188121097</c:v>
                </c:pt>
                <c:pt idx="1502">
                  <c:v>429.90865188121097</c:v>
                </c:pt>
                <c:pt idx="1503">
                  <c:v>429.90865188121097</c:v>
                </c:pt>
                <c:pt idx="1504">
                  <c:v>429.90865188121097</c:v>
                </c:pt>
                <c:pt idx="1505">
                  <c:v>429.90865188121097</c:v>
                </c:pt>
                <c:pt idx="1506">
                  <c:v>429.90865188121097</c:v>
                </c:pt>
                <c:pt idx="1507">
                  <c:v>429.90865188121097</c:v>
                </c:pt>
                <c:pt idx="1508">
                  <c:v>429.90865188121097</c:v>
                </c:pt>
                <c:pt idx="1509">
                  <c:v>429.90865188121097</c:v>
                </c:pt>
                <c:pt idx="1510">
                  <c:v>429.90865188121097</c:v>
                </c:pt>
                <c:pt idx="1511">
                  <c:v>429.90865188121097</c:v>
                </c:pt>
                <c:pt idx="1512">
                  <c:v>429.90865188121097</c:v>
                </c:pt>
                <c:pt idx="1513">
                  <c:v>429.90865188121097</c:v>
                </c:pt>
                <c:pt idx="1514">
                  <c:v>429.90865188121097</c:v>
                </c:pt>
                <c:pt idx="1515">
                  <c:v>429.90865188121097</c:v>
                </c:pt>
                <c:pt idx="1516">
                  <c:v>429.90865188121097</c:v>
                </c:pt>
                <c:pt idx="1517">
                  <c:v>429.90865188121097</c:v>
                </c:pt>
                <c:pt idx="1518">
                  <c:v>429.90865188121097</c:v>
                </c:pt>
                <c:pt idx="1519">
                  <c:v>429.90865188121097</c:v>
                </c:pt>
                <c:pt idx="1520">
                  <c:v>429.90865188121097</c:v>
                </c:pt>
                <c:pt idx="1521">
                  <c:v>429.90865188121097</c:v>
                </c:pt>
                <c:pt idx="1522">
                  <c:v>429.90865188121097</c:v>
                </c:pt>
                <c:pt idx="1523">
                  <c:v>429.90865188121097</c:v>
                </c:pt>
                <c:pt idx="1524">
                  <c:v>429.90865188121097</c:v>
                </c:pt>
                <c:pt idx="1525">
                  <c:v>429.90865188121097</c:v>
                </c:pt>
                <c:pt idx="1526">
                  <c:v>429.90865188121097</c:v>
                </c:pt>
                <c:pt idx="1527">
                  <c:v>429.90865188121097</c:v>
                </c:pt>
                <c:pt idx="1528">
                  <c:v>429.90865188121097</c:v>
                </c:pt>
                <c:pt idx="1529">
                  <c:v>429.90865188121097</c:v>
                </c:pt>
                <c:pt idx="1530">
                  <c:v>429.90865188121097</c:v>
                </c:pt>
                <c:pt idx="1531">
                  <c:v>429.90865188121097</c:v>
                </c:pt>
                <c:pt idx="1532">
                  <c:v>429.90865188121097</c:v>
                </c:pt>
                <c:pt idx="1533">
                  <c:v>429.90865188121097</c:v>
                </c:pt>
                <c:pt idx="1534">
                  <c:v>429.90865188121097</c:v>
                </c:pt>
                <c:pt idx="1535">
                  <c:v>429.90865188121097</c:v>
                </c:pt>
                <c:pt idx="1536">
                  <c:v>429.90865188121097</c:v>
                </c:pt>
                <c:pt idx="1537">
                  <c:v>429.90865188121097</c:v>
                </c:pt>
                <c:pt idx="1538">
                  <c:v>429.90865188121097</c:v>
                </c:pt>
                <c:pt idx="1539">
                  <c:v>429.90865188121802</c:v>
                </c:pt>
                <c:pt idx="1540">
                  <c:v>429.90865188121802</c:v>
                </c:pt>
                <c:pt idx="1541">
                  <c:v>429.90865188121802</c:v>
                </c:pt>
                <c:pt idx="1542">
                  <c:v>429.90865188121802</c:v>
                </c:pt>
                <c:pt idx="1543">
                  <c:v>429.90865188121802</c:v>
                </c:pt>
                <c:pt idx="1544">
                  <c:v>429.90865188121802</c:v>
                </c:pt>
                <c:pt idx="1545">
                  <c:v>429.90865188121802</c:v>
                </c:pt>
                <c:pt idx="1546">
                  <c:v>429.90865188121802</c:v>
                </c:pt>
                <c:pt idx="1547">
                  <c:v>429.90865188122501</c:v>
                </c:pt>
                <c:pt idx="1548">
                  <c:v>429.90865188122501</c:v>
                </c:pt>
                <c:pt idx="1549">
                  <c:v>429.90865188122501</c:v>
                </c:pt>
                <c:pt idx="1550">
                  <c:v>429.90865188122501</c:v>
                </c:pt>
                <c:pt idx="1551">
                  <c:v>429.90865188122501</c:v>
                </c:pt>
                <c:pt idx="1552">
                  <c:v>429.90865188122501</c:v>
                </c:pt>
                <c:pt idx="1553">
                  <c:v>429.90865188122501</c:v>
                </c:pt>
                <c:pt idx="1554">
                  <c:v>429.90865188122501</c:v>
                </c:pt>
                <c:pt idx="1555">
                  <c:v>429.90865188126901</c:v>
                </c:pt>
                <c:pt idx="1556">
                  <c:v>429.90865188126901</c:v>
                </c:pt>
                <c:pt idx="1557">
                  <c:v>429.90865188126901</c:v>
                </c:pt>
                <c:pt idx="1558">
                  <c:v>429.90865188126901</c:v>
                </c:pt>
                <c:pt idx="1559">
                  <c:v>429.90865188126901</c:v>
                </c:pt>
                <c:pt idx="1560">
                  <c:v>429.90865188126901</c:v>
                </c:pt>
                <c:pt idx="1561">
                  <c:v>429.90865188126901</c:v>
                </c:pt>
                <c:pt idx="1562">
                  <c:v>429.90865188126901</c:v>
                </c:pt>
                <c:pt idx="1563">
                  <c:v>429.90865188126901</c:v>
                </c:pt>
                <c:pt idx="1564">
                  <c:v>429.90865188126901</c:v>
                </c:pt>
                <c:pt idx="1565">
                  <c:v>429.90865188126901</c:v>
                </c:pt>
                <c:pt idx="1566">
                  <c:v>429.90865188126901</c:v>
                </c:pt>
                <c:pt idx="1567">
                  <c:v>429.90865188126901</c:v>
                </c:pt>
                <c:pt idx="1568">
                  <c:v>429.90865188126901</c:v>
                </c:pt>
                <c:pt idx="1569">
                  <c:v>429.90865188126901</c:v>
                </c:pt>
                <c:pt idx="1570">
                  <c:v>429.90865188126901</c:v>
                </c:pt>
                <c:pt idx="1571">
                  <c:v>429.90865188126901</c:v>
                </c:pt>
                <c:pt idx="1572">
                  <c:v>429.90865188126901</c:v>
                </c:pt>
                <c:pt idx="1573">
                  <c:v>429.90865188126901</c:v>
                </c:pt>
                <c:pt idx="1574">
                  <c:v>429.90865188126901</c:v>
                </c:pt>
                <c:pt idx="1575">
                  <c:v>429.90865188126901</c:v>
                </c:pt>
                <c:pt idx="1576">
                  <c:v>429.90865188126901</c:v>
                </c:pt>
                <c:pt idx="1577">
                  <c:v>429.90865188126901</c:v>
                </c:pt>
                <c:pt idx="1578">
                  <c:v>429.90865188126901</c:v>
                </c:pt>
                <c:pt idx="1579">
                  <c:v>429.90865188126901</c:v>
                </c:pt>
                <c:pt idx="1580">
                  <c:v>429.90865188126901</c:v>
                </c:pt>
                <c:pt idx="1581">
                  <c:v>429.90865188126901</c:v>
                </c:pt>
                <c:pt idx="1582">
                  <c:v>429.90865188126901</c:v>
                </c:pt>
                <c:pt idx="1583">
                  <c:v>429.90865188126901</c:v>
                </c:pt>
                <c:pt idx="1584">
                  <c:v>429.90865188126901</c:v>
                </c:pt>
                <c:pt idx="1585">
                  <c:v>429.90865188126901</c:v>
                </c:pt>
                <c:pt idx="1586">
                  <c:v>429.90865188126901</c:v>
                </c:pt>
                <c:pt idx="1587">
                  <c:v>429.90865188126901</c:v>
                </c:pt>
                <c:pt idx="1588">
                  <c:v>429.90865188126901</c:v>
                </c:pt>
                <c:pt idx="1589">
                  <c:v>429.90865188126901</c:v>
                </c:pt>
                <c:pt idx="1590">
                  <c:v>429.90865188126901</c:v>
                </c:pt>
                <c:pt idx="1591">
                  <c:v>429.90865188126901</c:v>
                </c:pt>
                <c:pt idx="1592">
                  <c:v>429.90865188126901</c:v>
                </c:pt>
                <c:pt idx="1593">
                  <c:v>429.90865188126901</c:v>
                </c:pt>
                <c:pt idx="1594">
                  <c:v>429.90865188126901</c:v>
                </c:pt>
                <c:pt idx="1595">
                  <c:v>429.90865188126901</c:v>
                </c:pt>
                <c:pt idx="1596">
                  <c:v>429.90865188126901</c:v>
                </c:pt>
                <c:pt idx="1597">
                  <c:v>429.90865188126901</c:v>
                </c:pt>
                <c:pt idx="1598">
                  <c:v>429.90865188126901</c:v>
                </c:pt>
                <c:pt idx="1599">
                  <c:v>429.90865188126901</c:v>
                </c:pt>
                <c:pt idx="1600">
                  <c:v>429.90865188126901</c:v>
                </c:pt>
                <c:pt idx="1601">
                  <c:v>429.90865188126901</c:v>
                </c:pt>
                <c:pt idx="1602">
                  <c:v>429.90865188126901</c:v>
                </c:pt>
                <c:pt idx="1603">
                  <c:v>429.90865188126901</c:v>
                </c:pt>
                <c:pt idx="1604">
                  <c:v>429.90865188126901</c:v>
                </c:pt>
                <c:pt idx="1605">
                  <c:v>429.90865188126901</c:v>
                </c:pt>
                <c:pt idx="1606">
                  <c:v>429.90865188126901</c:v>
                </c:pt>
                <c:pt idx="1607">
                  <c:v>429.90865188126901</c:v>
                </c:pt>
                <c:pt idx="1608">
                  <c:v>429.90865188126901</c:v>
                </c:pt>
                <c:pt idx="1609">
                  <c:v>429.90865188126901</c:v>
                </c:pt>
                <c:pt idx="1610">
                  <c:v>429.90865188126901</c:v>
                </c:pt>
                <c:pt idx="1611">
                  <c:v>429.90865188126901</c:v>
                </c:pt>
                <c:pt idx="1612">
                  <c:v>429.90865188126901</c:v>
                </c:pt>
                <c:pt idx="1613">
                  <c:v>429.90865188126901</c:v>
                </c:pt>
                <c:pt idx="1614">
                  <c:v>429.90865188126901</c:v>
                </c:pt>
                <c:pt idx="1615">
                  <c:v>429.90865188126901</c:v>
                </c:pt>
                <c:pt idx="1616">
                  <c:v>429.90865188126901</c:v>
                </c:pt>
                <c:pt idx="1617">
                  <c:v>429.90865188126901</c:v>
                </c:pt>
                <c:pt idx="1618">
                  <c:v>429.90865188126901</c:v>
                </c:pt>
                <c:pt idx="1619">
                  <c:v>429.90865188126901</c:v>
                </c:pt>
                <c:pt idx="1620">
                  <c:v>429.90865188126901</c:v>
                </c:pt>
                <c:pt idx="1621">
                  <c:v>429.90865188126901</c:v>
                </c:pt>
                <c:pt idx="1622">
                  <c:v>429.90865188126901</c:v>
                </c:pt>
                <c:pt idx="1623">
                  <c:v>429.90865188126901</c:v>
                </c:pt>
                <c:pt idx="1624">
                  <c:v>429.90865188126901</c:v>
                </c:pt>
                <c:pt idx="1625">
                  <c:v>429.90865188138503</c:v>
                </c:pt>
                <c:pt idx="1626">
                  <c:v>429.90865188138503</c:v>
                </c:pt>
                <c:pt idx="1627">
                  <c:v>429.90865188138503</c:v>
                </c:pt>
                <c:pt idx="1628">
                  <c:v>429.90865188138503</c:v>
                </c:pt>
                <c:pt idx="1629">
                  <c:v>429.90865188138503</c:v>
                </c:pt>
                <c:pt idx="1630">
                  <c:v>429.90865188138503</c:v>
                </c:pt>
                <c:pt idx="1631">
                  <c:v>429.90865188138503</c:v>
                </c:pt>
                <c:pt idx="1632">
                  <c:v>429.90865188138503</c:v>
                </c:pt>
                <c:pt idx="1633">
                  <c:v>429.90865188138503</c:v>
                </c:pt>
                <c:pt idx="1634">
                  <c:v>429.90865188138503</c:v>
                </c:pt>
                <c:pt idx="1635">
                  <c:v>429.92865188186897</c:v>
                </c:pt>
                <c:pt idx="1636">
                  <c:v>430.047645147889</c:v>
                </c:pt>
                <c:pt idx="1637">
                  <c:v>430.047645147889</c:v>
                </c:pt>
                <c:pt idx="1638">
                  <c:v>430.047645148588</c:v>
                </c:pt>
                <c:pt idx="1639">
                  <c:v>430.27034138684297</c:v>
                </c:pt>
                <c:pt idx="1640">
                  <c:v>430.503259405959</c:v>
                </c:pt>
                <c:pt idx="1641">
                  <c:v>430.52325940609398</c:v>
                </c:pt>
                <c:pt idx="1642">
                  <c:v>430.52325940632699</c:v>
                </c:pt>
                <c:pt idx="1643">
                  <c:v>430.61460752459197</c:v>
                </c:pt>
                <c:pt idx="1644">
                  <c:v>430.61460752459197</c:v>
                </c:pt>
                <c:pt idx="1645">
                  <c:v>430.61460752459197</c:v>
                </c:pt>
                <c:pt idx="1646">
                  <c:v>430.61460752459197</c:v>
                </c:pt>
                <c:pt idx="1647">
                  <c:v>430.61460752459197</c:v>
                </c:pt>
                <c:pt idx="1648">
                  <c:v>430.61460752459197</c:v>
                </c:pt>
                <c:pt idx="1649">
                  <c:v>430.61460752459197</c:v>
                </c:pt>
                <c:pt idx="1650">
                  <c:v>430.614607524767</c:v>
                </c:pt>
                <c:pt idx="1651">
                  <c:v>430.61460752488301</c:v>
                </c:pt>
                <c:pt idx="1652">
                  <c:v>430.61460752488301</c:v>
                </c:pt>
                <c:pt idx="1653">
                  <c:v>430.61460752505798</c:v>
                </c:pt>
                <c:pt idx="1654">
                  <c:v>430.61460752505798</c:v>
                </c:pt>
                <c:pt idx="1655">
                  <c:v>430.61460752505798</c:v>
                </c:pt>
                <c:pt idx="1656">
                  <c:v>430.634607524611</c:v>
                </c:pt>
                <c:pt idx="1657">
                  <c:v>430.634607524611</c:v>
                </c:pt>
                <c:pt idx="1658">
                  <c:v>430.634607524785</c:v>
                </c:pt>
                <c:pt idx="1659">
                  <c:v>430.63460752487299</c:v>
                </c:pt>
                <c:pt idx="1660">
                  <c:v>430.63460752487299</c:v>
                </c:pt>
                <c:pt idx="1661">
                  <c:v>430.63460752488697</c:v>
                </c:pt>
                <c:pt idx="1662">
                  <c:v>430.662252672482</c:v>
                </c:pt>
                <c:pt idx="1663">
                  <c:v>430.72595564345801</c:v>
                </c:pt>
                <c:pt idx="1664">
                  <c:v>430.72595564345801</c:v>
                </c:pt>
                <c:pt idx="1665">
                  <c:v>430.72595564345801</c:v>
                </c:pt>
                <c:pt idx="1666">
                  <c:v>430.72595564357403</c:v>
                </c:pt>
                <c:pt idx="1667">
                  <c:v>430.72595564357403</c:v>
                </c:pt>
                <c:pt idx="1668">
                  <c:v>430.72595564357403</c:v>
                </c:pt>
                <c:pt idx="1669">
                  <c:v>430.72595564357403</c:v>
                </c:pt>
                <c:pt idx="1670">
                  <c:v>430.72595564366202</c:v>
                </c:pt>
                <c:pt idx="1671">
                  <c:v>430.72595564366202</c:v>
                </c:pt>
                <c:pt idx="1672">
                  <c:v>430.72595564366202</c:v>
                </c:pt>
                <c:pt idx="1673">
                  <c:v>430.725955643676</c:v>
                </c:pt>
                <c:pt idx="1674">
                  <c:v>430.72595564380703</c:v>
                </c:pt>
                <c:pt idx="1675">
                  <c:v>430.72595564380703</c:v>
                </c:pt>
                <c:pt idx="1676">
                  <c:v>430.74595564347601</c:v>
                </c:pt>
                <c:pt idx="1677">
                  <c:v>430.74595564347601</c:v>
                </c:pt>
                <c:pt idx="1678">
                  <c:v>430.74595564347601</c:v>
                </c:pt>
                <c:pt idx="1679">
                  <c:v>430.74595564347601</c:v>
                </c:pt>
                <c:pt idx="1680">
                  <c:v>430.74595564347601</c:v>
                </c:pt>
                <c:pt idx="1681">
                  <c:v>430.74595564347601</c:v>
                </c:pt>
                <c:pt idx="1682">
                  <c:v>430.74595564347601</c:v>
                </c:pt>
                <c:pt idx="1683">
                  <c:v>430.74595564347601</c:v>
                </c:pt>
                <c:pt idx="1684">
                  <c:v>430.74595564347601</c:v>
                </c:pt>
                <c:pt idx="1685">
                  <c:v>430.74595564347601</c:v>
                </c:pt>
                <c:pt idx="1686">
                  <c:v>430.74595564347601</c:v>
                </c:pt>
                <c:pt idx="1687">
                  <c:v>430.74595564347601</c:v>
                </c:pt>
                <c:pt idx="1688">
                  <c:v>430.74595564347601</c:v>
                </c:pt>
                <c:pt idx="1689">
                  <c:v>430.74595564347601</c:v>
                </c:pt>
                <c:pt idx="1690">
                  <c:v>430.74595564347601</c:v>
                </c:pt>
                <c:pt idx="1691">
                  <c:v>430.74595564347601</c:v>
                </c:pt>
                <c:pt idx="1692">
                  <c:v>430.74595564347601</c:v>
                </c:pt>
                <c:pt idx="1693">
                  <c:v>430.74595564347601</c:v>
                </c:pt>
                <c:pt idx="1694">
                  <c:v>430.74595564347601</c:v>
                </c:pt>
                <c:pt idx="1695">
                  <c:v>430.74595564347601</c:v>
                </c:pt>
                <c:pt idx="1696">
                  <c:v>430.74595564347601</c:v>
                </c:pt>
                <c:pt idx="1697">
                  <c:v>430.74595564347601</c:v>
                </c:pt>
                <c:pt idx="1698">
                  <c:v>430.74595564347601</c:v>
                </c:pt>
                <c:pt idx="1699">
                  <c:v>430.74595564347601</c:v>
                </c:pt>
                <c:pt idx="1700">
                  <c:v>430.74595564359299</c:v>
                </c:pt>
                <c:pt idx="1701">
                  <c:v>430.74595564359299</c:v>
                </c:pt>
                <c:pt idx="1702">
                  <c:v>430.74595564359299</c:v>
                </c:pt>
                <c:pt idx="1703">
                  <c:v>430.74595564359299</c:v>
                </c:pt>
                <c:pt idx="1704">
                  <c:v>430.74595564359299</c:v>
                </c:pt>
                <c:pt idx="1705">
                  <c:v>430.74595564359299</c:v>
                </c:pt>
                <c:pt idx="1706">
                  <c:v>430.74595564359299</c:v>
                </c:pt>
                <c:pt idx="1707">
                  <c:v>430.74595564359299</c:v>
                </c:pt>
                <c:pt idx="1708">
                  <c:v>430.74595564359299</c:v>
                </c:pt>
                <c:pt idx="1709">
                  <c:v>430.74595564359299</c:v>
                </c:pt>
                <c:pt idx="1710">
                  <c:v>430.74595564359299</c:v>
                </c:pt>
                <c:pt idx="1711">
                  <c:v>430.74595564365097</c:v>
                </c:pt>
                <c:pt idx="1712">
                  <c:v>430.74595564365097</c:v>
                </c:pt>
                <c:pt idx="1713">
                  <c:v>430.74595564365097</c:v>
                </c:pt>
                <c:pt idx="1714">
                  <c:v>430.74595564365097</c:v>
                </c:pt>
                <c:pt idx="1715">
                  <c:v>430.74595564365302</c:v>
                </c:pt>
                <c:pt idx="1716">
                  <c:v>430.74595564365302</c:v>
                </c:pt>
                <c:pt idx="1717">
                  <c:v>430.74595564365399</c:v>
                </c:pt>
                <c:pt idx="1718">
                  <c:v>430.74595564365501</c:v>
                </c:pt>
                <c:pt idx="1719">
                  <c:v>430.74595564365501</c:v>
                </c:pt>
                <c:pt idx="1720">
                  <c:v>430.74595564365802</c:v>
                </c:pt>
                <c:pt idx="1721">
                  <c:v>430.74595564366598</c:v>
                </c:pt>
                <c:pt idx="1722">
                  <c:v>430.74595564366598</c:v>
                </c:pt>
                <c:pt idx="1723">
                  <c:v>430.74595564382599</c:v>
                </c:pt>
                <c:pt idx="1724">
                  <c:v>430.74595564382599</c:v>
                </c:pt>
                <c:pt idx="1725">
                  <c:v>430.74595564382599</c:v>
                </c:pt>
                <c:pt idx="1726">
                  <c:v>430.74595564382599</c:v>
                </c:pt>
                <c:pt idx="1727">
                  <c:v>430.74595564382599</c:v>
                </c:pt>
                <c:pt idx="1728">
                  <c:v>430.74595564382599</c:v>
                </c:pt>
                <c:pt idx="1729">
                  <c:v>430.74595564382599</c:v>
                </c:pt>
                <c:pt idx="1730">
                  <c:v>430.74595564382599</c:v>
                </c:pt>
                <c:pt idx="1731">
                  <c:v>430.74595564382599</c:v>
                </c:pt>
                <c:pt idx="1732">
                  <c:v>430.74595564382599</c:v>
                </c:pt>
                <c:pt idx="1733">
                  <c:v>430.74595564382599</c:v>
                </c:pt>
                <c:pt idx="1734">
                  <c:v>430.74595564382599</c:v>
                </c:pt>
                <c:pt idx="1735">
                  <c:v>430.74595564382599</c:v>
                </c:pt>
                <c:pt idx="1736">
                  <c:v>430.74595564382599</c:v>
                </c:pt>
                <c:pt idx="1737">
                  <c:v>430.76595564349498</c:v>
                </c:pt>
                <c:pt idx="1738">
                  <c:v>430.76595564384399</c:v>
                </c:pt>
                <c:pt idx="1739">
                  <c:v>430.76595564384399</c:v>
                </c:pt>
                <c:pt idx="1740">
                  <c:v>430.83730376232398</c:v>
                </c:pt>
                <c:pt idx="1741">
                  <c:v>430.83730376232398</c:v>
                </c:pt>
                <c:pt idx="1742">
                  <c:v>430.83730376232398</c:v>
                </c:pt>
                <c:pt idx="1743">
                  <c:v>430.83730376232398</c:v>
                </c:pt>
                <c:pt idx="1744">
                  <c:v>430.83730376232398</c:v>
                </c:pt>
                <c:pt idx="1745">
                  <c:v>430.83730376238202</c:v>
                </c:pt>
                <c:pt idx="1746">
                  <c:v>430.83730376238202</c:v>
                </c:pt>
                <c:pt idx="1747">
                  <c:v>430.83730376243602</c:v>
                </c:pt>
                <c:pt idx="1748">
                  <c:v>430.83730376244</c:v>
                </c:pt>
                <c:pt idx="1749">
                  <c:v>430.83730376244</c:v>
                </c:pt>
                <c:pt idx="1750">
                  <c:v>430.83730376244</c:v>
                </c:pt>
                <c:pt idx="1751">
                  <c:v>430.83730376255699</c:v>
                </c:pt>
                <c:pt idx="1752">
                  <c:v>430.83730376255699</c:v>
                </c:pt>
                <c:pt idx="1753">
                  <c:v>430.83730376255699</c:v>
                </c:pt>
                <c:pt idx="1754">
                  <c:v>430.83730376255699</c:v>
                </c:pt>
                <c:pt idx="1755">
                  <c:v>430.83730376255699</c:v>
                </c:pt>
                <c:pt idx="1756">
                  <c:v>430.83730376255699</c:v>
                </c:pt>
                <c:pt idx="1757">
                  <c:v>430.83730376255699</c:v>
                </c:pt>
                <c:pt idx="1758">
                  <c:v>430.88494891324001</c:v>
                </c:pt>
                <c:pt idx="1759">
                  <c:v>430.94865188119002</c:v>
                </c:pt>
                <c:pt idx="1760">
                  <c:v>430.94865188119002</c:v>
                </c:pt>
                <c:pt idx="1761">
                  <c:v>430.94865188119002</c:v>
                </c:pt>
                <c:pt idx="1762">
                  <c:v>430.94865188119002</c:v>
                </c:pt>
                <c:pt idx="1763">
                  <c:v>430.94865188121901</c:v>
                </c:pt>
                <c:pt idx="1764">
                  <c:v>430.94865188121901</c:v>
                </c:pt>
                <c:pt idx="1765">
                  <c:v>430.94865188121901</c:v>
                </c:pt>
                <c:pt idx="1766">
                  <c:v>430.94865188121901</c:v>
                </c:pt>
                <c:pt idx="1767">
                  <c:v>430.94865188121901</c:v>
                </c:pt>
                <c:pt idx="1768">
                  <c:v>430.94865188130598</c:v>
                </c:pt>
                <c:pt idx="1769">
                  <c:v>430.94865188130598</c:v>
                </c:pt>
                <c:pt idx="1770">
                  <c:v>430.94865188130598</c:v>
                </c:pt>
                <c:pt idx="1771">
                  <c:v>430.94865188130598</c:v>
                </c:pt>
                <c:pt idx="1772">
                  <c:v>430.94865188130598</c:v>
                </c:pt>
                <c:pt idx="1773">
                  <c:v>430.94865188130598</c:v>
                </c:pt>
                <c:pt idx="1774">
                  <c:v>431.54325940576302</c:v>
                </c:pt>
                <c:pt idx="1775">
                  <c:v>431.65460752487701</c:v>
                </c:pt>
                <c:pt idx="1776">
                  <c:v>431.85730376234199</c:v>
                </c:pt>
                <c:pt idx="1777">
                  <c:v>431.85730376234199</c:v>
                </c:pt>
                <c:pt idx="1778">
                  <c:v>850.85730376240099</c:v>
                </c:pt>
                <c:pt idx="1779">
                  <c:v>851.22921504918395</c:v>
                </c:pt>
                <c:pt idx="1780">
                  <c:v>851.22921505011595</c:v>
                </c:pt>
                <c:pt idx="1781">
                  <c:v>851.45191128761496</c:v>
                </c:pt>
                <c:pt idx="1782">
                  <c:v>851.45191128761496</c:v>
                </c:pt>
                <c:pt idx="1783">
                  <c:v>851.47191128693498</c:v>
                </c:pt>
                <c:pt idx="1784">
                  <c:v>851.47191128693498</c:v>
                </c:pt>
                <c:pt idx="1785">
                  <c:v>851.49191128718599</c:v>
                </c:pt>
                <c:pt idx="1786">
                  <c:v>851.51191128697201</c:v>
                </c:pt>
                <c:pt idx="1787">
                  <c:v>851.56325940636395</c:v>
                </c:pt>
                <c:pt idx="1788">
                  <c:v>851.58325940580096</c:v>
                </c:pt>
                <c:pt idx="1789">
                  <c:v>851.67460752464797</c:v>
                </c:pt>
                <c:pt idx="1790">
                  <c:v>851.67460752476404</c:v>
                </c:pt>
                <c:pt idx="1791">
                  <c:v>851.67460752483703</c:v>
                </c:pt>
                <c:pt idx="1792">
                  <c:v>851.67460752511397</c:v>
                </c:pt>
                <c:pt idx="1793">
                  <c:v>851.69460752466603</c:v>
                </c:pt>
                <c:pt idx="1794">
                  <c:v>851.69460752466603</c:v>
                </c:pt>
                <c:pt idx="1795">
                  <c:v>851.69460752466603</c:v>
                </c:pt>
                <c:pt idx="1796">
                  <c:v>851.69460752513203</c:v>
                </c:pt>
                <c:pt idx="1797">
                  <c:v>851.71460752468499</c:v>
                </c:pt>
                <c:pt idx="1798">
                  <c:v>851.71460752485996</c:v>
                </c:pt>
                <c:pt idx="1799">
                  <c:v>851.78595564351394</c:v>
                </c:pt>
                <c:pt idx="1800">
                  <c:v>851.78595564351394</c:v>
                </c:pt>
                <c:pt idx="1801">
                  <c:v>851.78595564351394</c:v>
                </c:pt>
                <c:pt idx="1802">
                  <c:v>851.805955643532</c:v>
                </c:pt>
                <c:pt idx="1803">
                  <c:v>851.805955643532</c:v>
                </c:pt>
                <c:pt idx="1804">
                  <c:v>851.805955643532</c:v>
                </c:pt>
                <c:pt idx="1805">
                  <c:v>851.80595564359101</c:v>
                </c:pt>
                <c:pt idx="1806">
                  <c:v>851.80595564359101</c:v>
                </c:pt>
                <c:pt idx="1807">
                  <c:v>851.80595564388204</c:v>
                </c:pt>
                <c:pt idx="1808">
                  <c:v>852.15786693035602</c:v>
                </c:pt>
                <c:pt idx="1809">
                  <c:v>852.19786693144101</c:v>
                </c:pt>
                <c:pt idx="1810">
                  <c:v>852.24921504920303</c:v>
                </c:pt>
                <c:pt idx="1811">
                  <c:v>852.24921504920303</c:v>
                </c:pt>
                <c:pt idx="1812">
                  <c:v>852.24921505013401</c:v>
                </c:pt>
                <c:pt idx="1813">
                  <c:v>852.26921504977497</c:v>
                </c:pt>
                <c:pt idx="1814">
                  <c:v>852.26921505015298</c:v>
                </c:pt>
                <c:pt idx="1815">
                  <c:v>852.26921505015298</c:v>
                </c:pt>
                <c:pt idx="1816">
                  <c:v>852.26921505015298</c:v>
                </c:pt>
                <c:pt idx="1817">
                  <c:v>852.26921505015298</c:v>
                </c:pt>
                <c:pt idx="1818">
                  <c:v>852.28921504924006</c:v>
                </c:pt>
                <c:pt idx="1819">
                  <c:v>852.28921504924006</c:v>
                </c:pt>
                <c:pt idx="1820">
                  <c:v>852.28921504924006</c:v>
                </c:pt>
                <c:pt idx="1821">
                  <c:v>852.28921504924006</c:v>
                </c:pt>
                <c:pt idx="1822">
                  <c:v>852.28921504924006</c:v>
                </c:pt>
                <c:pt idx="1823">
                  <c:v>852.28921504976404</c:v>
                </c:pt>
                <c:pt idx="1824">
                  <c:v>852.28921504976404</c:v>
                </c:pt>
                <c:pt idx="1825">
                  <c:v>852.28921505017195</c:v>
                </c:pt>
                <c:pt idx="1826">
                  <c:v>852.28921505017195</c:v>
                </c:pt>
                <c:pt idx="1827">
                  <c:v>852.28921505017195</c:v>
                </c:pt>
                <c:pt idx="1828">
                  <c:v>852.30921504925902</c:v>
                </c:pt>
                <c:pt idx="1829">
                  <c:v>852.30921504925902</c:v>
                </c:pt>
                <c:pt idx="1830">
                  <c:v>852.30921504925902</c:v>
                </c:pt>
                <c:pt idx="1831">
                  <c:v>852.30921504954995</c:v>
                </c:pt>
                <c:pt idx="1832">
                  <c:v>852.30921505019001</c:v>
                </c:pt>
                <c:pt idx="1833">
                  <c:v>852.31686020083703</c:v>
                </c:pt>
                <c:pt idx="1834">
                  <c:v>852.32921504927799</c:v>
                </c:pt>
                <c:pt idx="1835">
                  <c:v>852.32921504956903</c:v>
                </c:pt>
                <c:pt idx="1836">
                  <c:v>852.32921504974297</c:v>
                </c:pt>
                <c:pt idx="1837">
                  <c:v>852.34921505022703</c:v>
                </c:pt>
                <c:pt idx="1838">
                  <c:v>852.35686020087405</c:v>
                </c:pt>
                <c:pt idx="1839">
                  <c:v>852.40056316810603</c:v>
                </c:pt>
                <c:pt idx="1840">
                  <c:v>852.40056316833898</c:v>
                </c:pt>
                <c:pt idx="1841">
                  <c:v>852.40056316833898</c:v>
                </c:pt>
                <c:pt idx="1842">
                  <c:v>852.420563168125</c:v>
                </c:pt>
                <c:pt idx="1843">
                  <c:v>852.420563168125</c:v>
                </c:pt>
                <c:pt idx="1844">
                  <c:v>852.420563168125</c:v>
                </c:pt>
                <c:pt idx="1845">
                  <c:v>852.47191128693498</c:v>
                </c:pt>
                <c:pt idx="1846">
                  <c:v>852.47191128710904</c:v>
                </c:pt>
                <c:pt idx="1847">
                  <c:v>852.47191128734198</c:v>
                </c:pt>
                <c:pt idx="1848">
                  <c:v>852.47191128734198</c:v>
                </c:pt>
                <c:pt idx="1849">
                  <c:v>852.49191128695304</c:v>
                </c:pt>
                <c:pt idx="1850">
                  <c:v>852.49191128695304</c:v>
                </c:pt>
                <c:pt idx="1851">
                  <c:v>852.49191128695304</c:v>
                </c:pt>
                <c:pt idx="1852">
                  <c:v>852.49191128695304</c:v>
                </c:pt>
                <c:pt idx="1853">
                  <c:v>852.49191128695304</c:v>
                </c:pt>
                <c:pt idx="1854">
                  <c:v>852.49191128695304</c:v>
                </c:pt>
                <c:pt idx="1855">
                  <c:v>852.491911287128</c:v>
                </c:pt>
                <c:pt idx="1856">
                  <c:v>852.491911287128</c:v>
                </c:pt>
                <c:pt idx="1857">
                  <c:v>852.49191128733196</c:v>
                </c:pt>
                <c:pt idx="1858">
                  <c:v>852.49191128765199</c:v>
                </c:pt>
                <c:pt idx="1859">
                  <c:v>852.49191128765199</c:v>
                </c:pt>
                <c:pt idx="1860">
                  <c:v>852.49191128765199</c:v>
                </c:pt>
                <c:pt idx="1861">
                  <c:v>852.49191128765199</c:v>
                </c:pt>
                <c:pt idx="1862">
                  <c:v>852.49191128765199</c:v>
                </c:pt>
                <c:pt idx="1863">
                  <c:v>852.49191128765199</c:v>
                </c:pt>
                <c:pt idx="1864">
                  <c:v>852.51191128697201</c:v>
                </c:pt>
                <c:pt idx="1865">
                  <c:v>852.51191128697201</c:v>
                </c:pt>
                <c:pt idx="1866">
                  <c:v>852.51191128697201</c:v>
                </c:pt>
                <c:pt idx="1867">
                  <c:v>852.51191128697201</c:v>
                </c:pt>
                <c:pt idx="1868">
                  <c:v>852.51191128697201</c:v>
                </c:pt>
                <c:pt idx="1869">
                  <c:v>852.51191128767096</c:v>
                </c:pt>
                <c:pt idx="1870">
                  <c:v>852.53191128699098</c:v>
                </c:pt>
                <c:pt idx="1871">
                  <c:v>852.53191128699098</c:v>
                </c:pt>
                <c:pt idx="1872">
                  <c:v>852.53191128716503</c:v>
                </c:pt>
                <c:pt idx="1873">
                  <c:v>852.53191128768901</c:v>
                </c:pt>
                <c:pt idx="1874">
                  <c:v>852.53191128768901</c:v>
                </c:pt>
                <c:pt idx="1875">
                  <c:v>852.55191128729996</c:v>
                </c:pt>
                <c:pt idx="1876">
                  <c:v>852.55955643835398</c:v>
                </c:pt>
                <c:pt idx="1877">
                  <c:v>852.62325940583798</c:v>
                </c:pt>
                <c:pt idx="1878">
                  <c:v>852.62325940595395</c:v>
                </c:pt>
                <c:pt idx="1879">
                  <c:v>852.62325940595395</c:v>
                </c:pt>
                <c:pt idx="1880">
                  <c:v>852.62325940641995</c:v>
                </c:pt>
                <c:pt idx="1881">
                  <c:v>852.62325940641995</c:v>
                </c:pt>
                <c:pt idx="1882">
                  <c:v>852.62325940641995</c:v>
                </c:pt>
                <c:pt idx="1883">
                  <c:v>852.64325940585695</c:v>
                </c:pt>
                <c:pt idx="1884">
                  <c:v>852.64325940643903</c:v>
                </c:pt>
                <c:pt idx="1885">
                  <c:v>852.975170693942</c:v>
                </c:pt>
                <c:pt idx="1886">
                  <c:v>853.10651881221497</c:v>
                </c:pt>
                <c:pt idx="1887">
                  <c:v>853.12651881156398</c:v>
                </c:pt>
                <c:pt idx="1888">
                  <c:v>853.12651881156398</c:v>
                </c:pt>
                <c:pt idx="1889">
                  <c:v>853.12651881156398</c:v>
                </c:pt>
                <c:pt idx="1890">
                  <c:v>853.12651881220495</c:v>
                </c:pt>
                <c:pt idx="1891">
                  <c:v>853.14651881193197</c:v>
                </c:pt>
                <c:pt idx="1892">
                  <c:v>853.14651881274699</c:v>
                </c:pt>
                <c:pt idx="1893">
                  <c:v>853.19786693144101</c:v>
                </c:pt>
                <c:pt idx="1894">
                  <c:v>853.20180910732597</c:v>
                </c:pt>
                <c:pt idx="1895">
                  <c:v>853.21786693041201</c:v>
                </c:pt>
                <c:pt idx="1896">
                  <c:v>853.21786693041201</c:v>
                </c:pt>
                <c:pt idx="1897">
                  <c:v>853.21786693122704</c:v>
                </c:pt>
                <c:pt idx="1898">
                  <c:v>853.25786693044904</c:v>
                </c:pt>
                <c:pt idx="1899">
                  <c:v>853.30921504949197</c:v>
                </c:pt>
                <c:pt idx="1900">
                  <c:v>853.32921504927799</c:v>
                </c:pt>
                <c:pt idx="1901">
                  <c:v>853.32921504927799</c:v>
                </c:pt>
                <c:pt idx="1902">
                  <c:v>853.32921505020897</c:v>
                </c:pt>
                <c:pt idx="1903">
                  <c:v>853.34921504929605</c:v>
                </c:pt>
                <c:pt idx="1904">
                  <c:v>853.34921504929605</c:v>
                </c:pt>
                <c:pt idx="1905">
                  <c:v>853.34921504952899</c:v>
                </c:pt>
                <c:pt idx="1906">
                  <c:v>853.34921504952899</c:v>
                </c:pt>
                <c:pt idx="1907">
                  <c:v>853.34921504976205</c:v>
                </c:pt>
                <c:pt idx="1908">
                  <c:v>853.34921505022703</c:v>
                </c:pt>
                <c:pt idx="1909">
                  <c:v>853.369215050246</c:v>
                </c:pt>
                <c:pt idx="1910">
                  <c:v>853.420563168125</c:v>
                </c:pt>
                <c:pt idx="1911">
                  <c:v>853.42056316894002</c:v>
                </c:pt>
                <c:pt idx="1912">
                  <c:v>853.44056316814294</c:v>
                </c:pt>
                <c:pt idx="1913">
                  <c:v>853.46056316851104</c:v>
                </c:pt>
                <c:pt idx="1914">
                  <c:v>853.46056316897705</c:v>
                </c:pt>
                <c:pt idx="1915">
                  <c:v>853.48056316818099</c:v>
                </c:pt>
                <c:pt idx="1916">
                  <c:v>853.94382257386997</c:v>
                </c:pt>
                <c:pt idx="1917">
                  <c:v>853.94382257526695</c:v>
                </c:pt>
                <c:pt idx="1918">
                  <c:v>853.96382257388905</c:v>
                </c:pt>
                <c:pt idx="1919">
                  <c:v>853.96382257388905</c:v>
                </c:pt>
                <c:pt idx="1920">
                  <c:v>853.96382257528603</c:v>
                </c:pt>
                <c:pt idx="1921">
                  <c:v>853.98382257390699</c:v>
                </c:pt>
                <c:pt idx="1922">
                  <c:v>853.98382257462004</c:v>
                </c:pt>
                <c:pt idx="1923">
                  <c:v>853.98382257463504</c:v>
                </c:pt>
                <c:pt idx="1924">
                  <c:v>853.98382257464198</c:v>
                </c:pt>
                <c:pt idx="1925">
                  <c:v>853.98382257464903</c:v>
                </c:pt>
                <c:pt idx="1926">
                  <c:v>854.00382257392596</c:v>
                </c:pt>
                <c:pt idx="1927">
                  <c:v>854.00382257392596</c:v>
                </c:pt>
                <c:pt idx="1928">
                  <c:v>854.023822575341</c:v>
                </c:pt>
                <c:pt idx="1929">
                  <c:v>854.09517069312199</c:v>
                </c:pt>
                <c:pt idx="1930">
                  <c:v>854.14651881158295</c:v>
                </c:pt>
                <c:pt idx="1931">
                  <c:v>854.16651881160203</c:v>
                </c:pt>
                <c:pt idx="1932">
                  <c:v>854.18651881161998</c:v>
                </c:pt>
                <c:pt idx="1933">
                  <c:v>854.18651881278402</c:v>
                </c:pt>
                <c:pt idx="1934">
                  <c:v>854.25786693149701</c:v>
                </c:pt>
                <c:pt idx="1935">
                  <c:v>854.27786693046801</c:v>
                </c:pt>
                <c:pt idx="1936">
                  <c:v>854.27786693046801</c:v>
                </c:pt>
                <c:pt idx="1937">
                  <c:v>854.78112633619401</c:v>
                </c:pt>
                <c:pt idx="1938">
                  <c:v>854.781126337096</c:v>
                </c:pt>
                <c:pt idx="1939">
                  <c:v>854.82112633669703</c:v>
                </c:pt>
                <c:pt idx="1940">
                  <c:v>854.86877148528504</c:v>
                </c:pt>
                <c:pt idx="1941">
                  <c:v>855.00382257465299</c:v>
                </c:pt>
                <c:pt idx="1942">
                  <c:v>855.023822575341</c:v>
                </c:pt>
                <c:pt idx="1943">
                  <c:v>855.13517069310103</c:v>
                </c:pt>
                <c:pt idx="1944">
                  <c:v>855.61843009904203</c:v>
                </c:pt>
                <c:pt idx="1945">
                  <c:v>855.6384301004</c:v>
                </c:pt>
                <c:pt idx="1946">
                  <c:v>855.70977821832605</c:v>
                </c:pt>
                <c:pt idx="1947">
                  <c:v>855.74977821740299</c:v>
                </c:pt>
                <c:pt idx="1948">
                  <c:v>855.84112633625</c:v>
                </c:pt>
                <c:pt idx="1949">
                  <c:v>856.25303762441001</c:v>
                </c:pt>
                <c:pt idx="1950">
                  <c:v>856.45573386084197</c:v>
                </c:pt>
                <c:pt idx="1951">
                  <c:v>856.475733861967</c:v>
                </c:pt>
                <c:pt idx="1952">
                  <c:v>856.51573386194605</c:v>
                </c:pt>
                <c:pt idx="1953">
                  <c:v>856.52337901364001</c:v>
                </c:pt>
                <c:pt idx="1954">
                  <c:v>856.59102416055896</c:v>
                </c:pt>
                <c:pt idx="1955">
                  <c:v>856.65843009855598</c:v>
                </c:pt>
                <c:pt idx="1956">
                  <c:v>857.31303762440803</c:v>
                </c:pt>
                <c:pt idx="1957">
                  <c:v>857.33303762320395</c:v>
                </c:pt>
                <c:pt idx="1958">
                  <c:v>857.40068277111197</c:v>
                </c:pt>
                <c:pt idx="1959">
                  <c:v>857.53573386144103</c:v>
                </c:pt>
                <c:pt idx="1960">
                  <c:v>857.53573386196501</c:v>
                </c:pt>
                <c:pt idx="1961">
                  <c:v>857.63843009853701</c:v>
                </c:pt>
                <c:pt idx="1962">
                  <c:v>858.24168950680098</c:v>
                </c:pt>
                <c:pt idx="1963">
                  <c:v>859.79730376275199</c:v>
                </c:pt>
                <c:pt idx="1964">
                  <c:v>859.79730376275199</c:v>
                </c:pt>
                <c:pt idx="1965">
                  <c:v>859.81730376277096</c:v>
                </c:pt>
                <c:pt idx="1966">
                  <c:v>860.26938692247495</c:v>
                </c:pt>
                <c:pt idx="1967">
                  <c:v>860.43191128759599</c:v>
                </c:pt>
                <c:pt idx="1968">
                  <c:v>860.45955643575803</c:v>
                </c:pt>
                <c:pt idx="1969">
                  <c:v>860.81730376230496</c:v>
                </c:pt>
                <c:pt idx="1970">
                  <c:v>860.81730376230496</c:v>
                </c:pt>
                <c:pt idx="1971">
                  <c:v>860.81730376230496</c:v>
                </c:pt>
                <c:pt idx="1972">
                  <c:v>860.81730376230496</c:v>
                </c:pt>
                <c:pt idx="1973">
                  <c:v>860.81730376230496</c:v>
                </c:pt>
                <c:pt idx="1974">
                  <c:v>860.81730376230496</c:v>
                </c:pt>
                <c:pt idx="1975">
                  <c:v>860.81730376230496</c:v>
                </c:pt>
                <c:pt idx="1976">
                  <c:v>860.81730376230496</c:v>
                </c:pt>
                <c:pt idx="1977">
                  <c:v>860.81730376230496</c:v>
                </c:pt>
                <c:pt idx="1978">
                  <c:v>860.81730376230496</c:v>
                </c:pt>
                <c:pt idx="1979">
                  <c:v>860.81730376230496</c:v>
                </c:pt>
                <c:pt idx="1980">
                  <c:v>860.81730376236305</c:v>
                </c:pt>
                <c:pt idx="1981">
                  <c:v>860.81730376236305</c:v>
                </c:pt>
                <c:pt idx="1982">
                  <c:v>860.81730376236305</c:v>
                </c:pt>
                <c:pt idx="1983">
                  <c:v>860.81730376236305</c:v>
                </c:pt>
                <c:pt idx="1984">
                  <c:v>860.81730376243502</c:v>
                </c:pt>
                <c:pt idx="1985">
                  <c:v>860.81730376243604</c:v>
                </c:pt>
                <c:pt idx="1986">
                  <c:v>860.81730376244298</c:v>
                </c:pt>
                <c:pt idx="1987">
                  <c:v>860.81730376245105</c:v>
                </c:pt>
                <c:pt idx="1988">
                  <c:v>860.81730376245105</c:v>
                </c:pt>
                <c:pt idx="1989">
                  <c:v>860.81730376245105</c:v>
                </c:pt>
                <c:pt idx="1990">
                  <c:v>860.81730376253802</c:v>
                </c:pt>
                <c:pt idx="1991">
                  <c:v>860.81730376253802</c:v>
                </c:pt>
                <c:pt idx="1992">
                  <c:v>860.81730376253802</c:v>
                </c:pt>
                <c:pt idx="1993">
                  <c:v>860.81730376253802</c:v>
                </c:pt>
                <c:pt idx="1994">
                  <c:v>860.81730376253802</c:v>
                </c:pt>
                <c:pt idx="1995">
                  <c:v>860.81730376253802</c:v>
                </c:pt>
                <c:pt idx="1996">
                  <c:v>860.83730376232404</c:v>
                </c:pt>
                <c:pt idx="1997">
                  <c:v>860.83730376232404</c:v>
                </c:pt>
                <c:pt idx="1998">
                  <c:v>860.83730376232404</c:v>
                </c:pt>
                <c:pt idx="1999">
                  <c:v>860.83730376232404</c:v>
                </c:pt>
                <c:pt idx="2000">
                  <c:v>860.83730376232404</c:v>
                </c:pt>
                <c:pt idx="2001">
                  <c:v>860.83730376232404</c:v>
                </c:pt>
                <c:pt idx="2002">
                  <c:v>860.83730376232404</c:v>
                </c:pt>
                <c:pt idx="2003">
                  <c:v>860.83730376232404</c:v>
                </c:pt>
                <c:pt idx="2004">
                  <c:v>860.83730376232404</c:v>
                </c:pt>
                <c:pt idx="2005">
                  <c:v>860.83730376232404</c:v>
                </c:pt>
                <c:pt idx="2006">
                  <c:v>860.83730376232404</c:v>
                </c:pt>
                <c:pt idx="2007">
                  <c:v>860.83730376232404</c:v>
                </c:pt>
                <c:pt idx="2008">
                  <c:v>860.83730376232404</c:v>
                </c:pt>
                <c:pt idx="2009">
                  <c:v>860.83730376232404</c:v>
                </c:pt>
                <c:pt idx="2010">
                  <c:v>860.83730376232404</c:v>
                </c:pt>
                <c:pt idx="2011">
                  <c:v>860.83730376232404</c:v>
                </c:pt>
                <c:pt idx="2012">
                  <c:v>860.83730376232404</c:v>
                </c:pt>
                <c:pt idx="2013">
                  <c:v>860.83730376232404</c:v>
                </c:pt>
                <c:pt idx="2014">
                  <c:v>860.83730376232404</c:v>
                </c:pt>
                <c:pt idx="2015">
                  <c:v>860.83730376232404</c:v>
                </c:pt>
                <c:pt idx="2016">
                  <c:v>860.83730376232404</c:v>
                </c:pt>
                <c:pt idx="2017">
                  <c:v>860.83730376232404</c:v>
                </c:pt>
                <c:pt idx="2018">
                  <c:v>860.83730376232404</c:v>
                </c:pt>
                <c:pt idx="2019">
                  <c:v>860.83730376232404</c:v>
                </c:pt>
                <c:pt idx="2020">
                  <c:v>860.83730376232404</c:v>
                </c:pt>
                <c:pt idx="2021">
                  <c:v>860.83730376232404</c:v>
                </c:pt>
                <c:pt idx="2022">
                  <c:v>860.83730376232404</c:v>
                </c:pt>
                <c:pt idx="2023">
                  <c:v>860.83730376232404</c:v>
                </c:pt>
                <c:pt idx="2024">
                  <c:v>860.83730376232404</c:v>
                </c:pt>
                <c:pt idx="2025">
                  <c:v>860.83730376232404</c:v>
                </c:pt>
                <c:pt idx="2026">
                  <c:v>860.83730376232404</c:v>
                </c:pt>
                <c:pt idx="2027">
                  <c:v>860.83730376232404</c:v>
                </c:pt>
                <c:pt idx="2028">
                  <c:v>860.83730376232404</c:v>
                </c:pt>
                <c:pt idx="2029">
                  <c:v>860.83730376232404</c:v>
                </c:pt>
                <c:pt idx="2030">
                  <c:v>860.83730376232404</c:v>
                </c:pt>
                <c:pt idx="2031">
                  <c:v>860.83730376232404</c:v>
                </c:pt>
                <c:pt idx="2032">
                  <c:v>860.83730376232404</c:v>
                </c:pt>
                <c:pt idx="2033">
                  <c:v>860.83730376232404</c:v>
                </c:pt>
                <c:pt idx="2034">
                  <c:v>860.83730376232404</c:v>
                </c:pt>
                <c:pt idx="2035">
                  <c:v>860.83730376232404</c:v>
                </c:pt>
                <c:pt idx="2036">
                  <c:v>860.83730376232404</c:v>
                </c:pt>
                <c:pt idx="2037">
                  <c:v>860.83730376232404</c:v>
                </c:pt>
                <c:pt idx="2038">
                  <c:v>860.83730376232404</c:v>
                </c:pt>
                <c:pt idx="2039">
                  <c:v>860.83730376232404</c:v>
                </c:pt>
                <c:pt idx="2040">
                  <c:v>860.83730376232404</c:v>
                </c:pt>
                <c:pt idx="2041">
                  <c:v>860.83730376232404</c:v>
                </c:pt>
                <c:pt idx="2042">
                  <c:v>860.83730376232404</c:v>
                </c:pt>
                <c:pt idx="2043">
                  <c:v>860.83730376232404</c:v>
                </c:pt>
                <c:pt idx="2044">
                  <c:v>860.83730376232404</c:v>
                </c:pt>
                <c:pt idx="2045">
                  <c:v>860.83730376232404</c:v>
                </c:pt>
                <c:pt idx="2046">
                  <c:v>860.83730376232404</c:v>
                </c:pt>
                <c:pt idx="2047">
                  <c:v>860.83730376232404</c:v>
                </c:pt>
                <c:pt idx="2048">
                  <c:v>860.83730376232404</c:v>
                </c:pt>
                <c:pt idx="2049">
                  <c:v>860.83730376232404</c:v>
                </c:pt>
                <c:pt idx="2050">
                  <c:v>860.83730376232404</c:v>
                </c:pt>
                <c:pt idx="2051">
                  <c:v>860.83730376232404</c:v>
                </c:pt>
                <c:pt idx="2052">
                  <c:v>860.83730376232404</c:v>
                </c:pt>
                <c:pt idx="2053">
                  <c:v>860.83730376232404</c:v>
                </c:pt>
                <c:pt idx="2054">
                  <c:v>860.83730376232404</c:v>
                </c:pt>
                <c:pt idx="2055">
                  <c:v>860.83730376232404</c:v>
                </c:pt>
                <c:pt idx="2056">
                  <c:v>860.83730376232404</c:v>
                </c:pt>
                <c:pt idx="2057">
                  <c:v>860.83730376232404</c:v>
                </c:pt>
                <c:pt idx="2058">
                  <c:v>860.83730376232404</c:v>
                </c:pt>
                <c:pt idx="2059">
                  <c:v>860.83730376232404</c:v>
                </c:pt>
                <c:pt idx="2060">
                  <c:v>860.83730376232404</c:v>
                </c:pt>
                <c:pt idx="2061">
                  <c:v>860.83730376232404</c:v>
                </c:pt>
                <c:pt idx="2062">
                  <c:v>860.83730376232404</c:v>
                </c:pt>
                <c:pt idx="2063">
                  <c:v>860.83730376232404</c:v>
                </c:pt>
                <c:pt idx="2064">
                  <c:v>860.83730376232404</c:v>
                </c:pt>
                <c:pt idx="2065">
                  <c:v>860.83730376232404</c:v>
                </c:pt>
                <c:pt idx="2066">
                  <c:v>860.83730376232404</c:v>
                </c:pt>
                <c:pt idx="2067">
                  <c:v>860.83730376232404</c:v>
                </c:pt>
                <c:pt idx="2068">
                  <c:v>860.83730376232404</c:v>
                </c:pt>
                <c:pt idx="2069">
                  <c:v>860.83730376232404</c:v>
                </c:pt>
                <c:pt idx="2070">
                  <c:v>860.83730376232404</c:v>
                </c:pt>
                <c:pt idx="2071">
                  <c:v>860.83730376232404</c:v>
                </c:pt>
                <c:pt idx="2072">
                  <c:v>860.83730376232404</c:v>
                </c:pt>
                <c:pt idx="2073">
                  <c:v>860.83730376232404</c:v>
                </c:pt>
                <c:pt idx="2074">
                  <c:v>860.83730376232404</c:v>
                </c:pt>
                <c:pt idx="2075">
                  <c:v>860.83730376232404</c:v>
                </c:pt>
                <c:pt idx="2076">
                  <c:v>860.83730376232404</c:v>
                </c:pt>
                <c:pt idx="2077">
                  <c:v>860.83730376232404</c:v>
                </c:pt>
                <c:pt idx="2078">
                  <c:v>860.83730376232404</c:v>
                </c:pt>
                <c:pt idx="2079">
                  <c:v>860.83730376232404</c:v>
                </c:pt>
                <c:pt idx="2080">
                  <c:v>860.83730376232404</c:v>
                </c:pt>
                <c:pt idx="2081">
                  <c:v>860.83730376232404</c:v>
                </c:pt>
                <c:pt idx="2082">
                  <c:v>860.83730376232404</c:v>
                </c:pt>
                <c:pt idx="2083">
                  <c:v>860.83730376232404</c:v>
                </c:pt>
                <c:pt idx="2084">
                  <c:v>860.83730376232404</c:v>
                </c:pt>
                <c:pt idx="2085">
                  <c:v>860.83730376232404</c:v>
                </c:pt>
                <c:pt idx="2086">
                  <c:v>860.83730376232404</c:v>
                </c:pt>
                <c:pt idx="2087">
                  <c:v>860.83730376232404</c:v>
                </c:pt>
                <c:pt idx="2088">
                  <c:v>860.83730376232404</c:v>
                </c:pt>
                <c:pt idx="2089">
                  <c:v>860.83730376232404</c:v>
                </c:pt>
                <c:pt idx="2090">
                  <c:v>860.83730376232404</c:v>
                </c:pt>
                <c:pt idx="2091">
                  <c:v>860.83730376232404</c:v>
                </c:pt>
                <c:pt idx="2092">
                  <c:v>860.83730376232404</c:v>
                </c:pt>
                <c:pt idx="2093">
                  <c:v>860.83730376232404</c:v>
                </c:pt>
                <c:pt idx="2094">
                  <c:v>860.83730376232404</c:v>
                </c:pt>
                <c:pt idx="2095">
                  <c:v>860.83730376232404</c:v>
                </c:pt>
                <c:pt idx="2096">
                  <c:v>860.83730376232404</c:v>
                </c:pt>
                <c:pt idx="2097">
                  <c:v>860.83730376232404</c:v>
                </c:pt>
                <c:pt idx="2098">
                  <c:v>860.83730376232404</c:v>
                </c:pt>
                <c:pt idx="2099">
                  <c:v>860.83730376232404</c:v>
                </c:pt>
                <c:pt idx="2100">
                  <c:v>860.83730376232404</c:v>
                </c:pt>
                <c:pt idx="2101">
                  <c:v>860.83730376232404</c:v>
                </c:pt>
                <c:pt idx="2102">
                  <c:v>860.83730376232404</c:v>
                </c:pt>
                <c:pt idx="2103">
                  <c:v>860.83730376232404</c:v>
                </c:pt>
                <c:pt idx="2104">
                  <c:v>860.83730376232404</c:v>
                </c:pt>
                <c:pt idx="2105">
                  <c:v>860.83730376232404</c:v>
                </c:pt>
                <c:pt idx="2106">
                  <c:v>860.83730376232404</c:v>
                </c:pt>
                <c:pt idx="2107">
                  <c:v>860.83730376232404</c:v>
                </c:pt>
                <c:pt idx="2108">
                  <c:v>860.83730376232404</c:v>
                </c:pt>
                <c:pt idx="2109">
                  <c:v>860.83730376232404</c:v>
                </c:pt>
                <c:pt idx="2110">
                  <c:v>860.83730376232404</c:v>
                </c:pt>
                <c:pt idx="2111">
                  <c:v>860.83730376232404</c:v>
                </c:pt>
                <c:pt idx="2112">
                  <c:v>860.83730376232404</c:v>
                </c:pt>
                <c:pt idx="2113">
                  <c:v>860.83730376232404</c:v>
                </c:pt>
                <c:pt idx="2114">
                  <c:v>860.83730376232404</c:v>
                </c:pt>
                <c:pt idx="2115">
                  <c:v>860.83730376232404</c:v>
                </c:pt>
                <c:pt idx="2116">
                  <c:v>860.83730376232404</c:v>
                </c:pt>
                <c:pt idx="2117">
                  <c:v>860.83730376232404</c:v>
                </c:pt>
                <c:pt idx="2118">
                  <c:v>860.83730376232404</c:v>
                </c:pt>
                <c:pt idx="2119">
                  <c:v>860.83730376232404</c:v>
                </c:pt>
                <c:pt idx="2120">
                  <c:v>860.83730376232404</c:v>
                </c:pt>
                <c:pt idx="2121">
                  <c:v>860.83730376232404</c:v>
                </c:pt>
                <c:pt idx="2122">
                  <c:v>860.83730376232404</c:v>
                </c:pt>
                <c:pt idx="2123">
                  <c:v>860.83730376232404</c:v>
                </c:pt>
                <c:pt idx="2124">
                  <c:v>860.83730376232404</c:v>
                </c:pt>
                <c:pt idx="2125">
                  <c:v>860.83730376232404</c:v>
                </c:pt>
                <c:pt idx="2126">
                  <c:v>860.83730376232404</c:v>
                </c:pt>
                <c:pt idx="2127">
                  <c:v>860.83730376232404</c:v>
                </c:pt>
                <c:pt idx="2128">
                  <c:v>860.83730376232404</c:v>
                </c:pt>
                <c:pt idx="2129">
                  <c:v>860.83730376232404</c:v>
                </c:pt>
                <c:pt idx="2130">
                  <c:v>860.83730376232404</c:v>
                </c:pt>
                <c:pt idx="2131">
                  <c:v>860.83730376232404</c:v>
                </c:pt>
                <c:pt idx="2132">
                  <c:v>860.83730376232404</c:v>
                </c:pt>
                <c:pt idx="2133">
                  <c:v>860.83730376232404</c:v>
                </c:pt>
                <c:pt idx="2134">
                  <c:v>860.83730376232404</c:v>
                </c:pt>
                <c:pt idx="2135">
                  <c:v>860.83730376232404</c:v>
                </c:pt>
                <c:pt idx="2136">
                  <c:v>860.83730376232404</c:v>
                </c:pt>
                <c:pt idx="2137">
                  <c:v>860.83730376232404</c:v>
                </c:pt>
                <c:pt idx="2138">
                  <c:v>860.83730376232404</c:v>
                </c:pt>
                <c:pt idx="2139">
                  <c:v>860.83730376232404</c:v>
                </c:pt>
                <c:pt idx="2140">
                  <c:v>860.83730376232404</c:v>
                </c:pt>
                <c:pt idx="2141">
                  <c:v>860.83730376232404</c:v>
                </c:pt>
                <c:pt idx="2142">
                  <c:v>860.83730376232404</c:v>
                </c:pt>
                <c:pt idx="2143">
                  <c:v>860.83730376232404</c:v>
                </c:pt>
                <c:pt idx="2144">
                  <c:v>860.83730376232404</c:v>
                </c:pt>
                <c:pt idx="2145">
                  <c:v>860.83730376232404</c:v>
                </c:pt>
                <c:pt idx="2146">
                  <c:v>860.83730376232404</c:v>
                </c:pt>
                <c:pt idx="2147">
                  <c:v>860.83730376232404</c:v>
                </c:pt>
                <c:pt idx="2148">
                  <c:v>860.83730376232404</c:v>
                </c:pt>
                <c:pt idx="2149">
                  <c:v>860.83730376232404</c:v>
                </c:pt>
                <c:pt idx="2150">
                  <c:v>860.83730376232404</c:v>
                </c:pt>
                <c:pt idx="2151">
                  <c:v>860.83730376232404</c:v>
                </c:pt>
                <c:pt idx="2152">
                  <c:v>860.83730376232404</c:v>
                </c:pt>
                <c:pt idx="2153">
                  <c:v>860.83730376232404</c:v>
                </c:pt>
                <c:pt idx="2154">
                  <c:v>860.83730376232404</c:v>
                </c:pt>
                <c:pt idx="2155">
                  <c:v>860.83730376232404</c:v>
                </c:pt>
                <c:pt idx="2156">
                  <c:v>860.83730376232404</c:v>
                </c:pt>
                <c:pt idx="2157">
                  <c:v>860.83730376232404</c:v>
                </c:pt>
                <c:pt idx="2158">
                  <c:v>860.83730376232404</c:v>
                </c:pt>
                <c:pt idx="2159">
                  <c:v>860.83730376232404</c:v>
                </c:pt>
                <c:pt idx="2160">
                  <c:v>860.83730376232404</c:v>
                </c:pt>
                <c:pt idx="2161">
                  <c:v>860.83730376232404</c:v>
                </c:pt>
                <c:pt idx="2162">
                  <c:v>860.83730376232404</c:v>
                </c:pt>
                <c:pt idx="2163">
                  <c:v>860.83730376232404</c:v>
                </c:pt>
                <c:pt idx="2164">
                  <c:v>860.83730376232404</c:v>
                </c:pt>
                <c:pt idx="2165">
                  <c:v>860.83730376232404</c:v>
                </c:pt>
                <c:pt idx="2166">
                  <c:v>860.83730376232404</c:v>
                </c:pt>
                <c:pt idx="2167">
                  <c:v>860.83730376232404</c:v>
                </c:pt>
                <c:pt idx="2168">
                  <c:v>860.83730376232404</c:v>
                </c:pt>
                <c:pt idx="2169">
                  <c:v>860.83730376232404</c:v>
                </c:pt>
                <c:pt idx="2170">
                  <c:v>860.83730376232404</c:v>
                </c:pt>
                <c:pt idx="2171">
                  <c:v>860.83730376232404</c:v>
                </c:pt>
                <c:pt idx="2172">
                  <c:v>860.83730376232404</c:v>
                </c:pt>
                <c:pt idx="2173">
                  <c:v>860.83730376232404</c:v>
                </c:pt>
                <c:pt idx="2174">
                  <c:v>860.83730376232404</c:v>
                </c:pt>
                <c:pt idx="2175">
                  <c:v>860.83730376232404</c:v>
                </c:pt>
                <c:pt idx="2176">
                  <c:v>860.83730376232404</c:v>
                </c:pt>
                <c:pt idx="2177">
                  <c:v>860.83730376232404</c:v>
                </c:pt>
                <c:pt idx="2178">
                  <c:v>860.83730376232404</c:v>
                </c:pt>
                <c:pt idx="2179">
                  <c:v>860.83730376232404</c:v>
                </c:pt>
                <c:pt idx="2180">
                  <c:v>860.83730376232404</c:v>
                </c:pt>
                <c:pt idx="2181">
                  <c:v>860.83730376232404</c:v>
                </c:pt>
                <c:pt idx="2182">
                  <c:v>860.83730376232404</c:v>
                </c:pt>
                <c:pt idx="2183">
                  <c:v>860.83730376232404</c:v>
                </c:pt>
                <c:pt idx="2184">
                  <c:v>860.83730376232404</c:v>
                </c:pt>
                <c:pt idx="2185">
                  <c:v>860.83730376238202</c:v>
                </c:pt>
                <c:pt idx="2186">
                  <c:v>860.83730376238202</c:v>
                </c:pt>
                <c:pt idx="2187">
                  <c:v>860.83730376238202</c:v>
                </c:pt>
                <c:pt idx="2188">
                  <c:v>860.83730376238202</c:v>
                </c:pt>
                <c:pt idx="2189">
                  <c:v>860.83730376238202</c:v>
                </c:pt>
                <c:pt idx="2190">
                  <c:v>860.83730376238202</c:v>
                </c:pt>
                <c:pt idx="2191">
                  <c:v>860.83730376238202</c:v>
                </c:pt>
                <c:pt idx="2192">
                  <c:v>860.83730376238202</c:v>
                </c:pt>
                <c:pt idx="2193">
                  <c:v>860.83730376238202</c:v>
                </c:pt>
                <c:pt idx="2194">
                  <c:v>860.83730376238202</c:v>
                </c:pt>
                <c:pt idx="2195">
                  <c:v>860.83730376238202</c:v>
                </c:pt>
                <c:pt idx="2196">
                  <c:v>860.83730376238202</c:v>
                </c:pt>
                <c:pt idx="2197">
                  <c:v>860.83730376238202</c:v>
                </c:pt>
                <c:pt idx="2198">
                  <c:v>860.83730376238202</c:v>
                </c:pt>
                <c:pt idx="2199">
                  <c:v>860.83730376238202</c:v>
                </c:pt>
                <c:pt idx="2200">
                  <c:v>860.83730376238202</c:v>
                </c:pt>
                <c:pt idx="2201">
                  <c:v>860.83730376238202</c:v>
                </c:pt>
                <c:pt idx="2202">
                  <c:v>860.83730376238202</c:v>
                </c:pt>
                <c:pt idx="2203">
                  <c:v>860.83730376238202</c:v>
                </c:pt>
                <c:pt idx="2204">
                  <c:v>860.83730376238202</c:v>
                </c:pt>
                <c:pt idx="2205">
                  <c:v>860.83730376238202</c:v>
                </c:pt>
                <c:pt idx="2206">
                  <c:v>860.83730376238202</c:v>
                </c:pt>
                <c:pt idx="2207">
                  <c:v>860.83730376238202</c:v>
                </c:pt>
                <c:pt idx="2208">
                  <c:v>860.83730376238202</c:v>
                </c:pt>
                <c:pt idx="2209">
                  <c:v>860.83730376238202</c:v>
                </c:pt>
                <c:pt idx="2210">
                  <c:v>860.83730376238202</c:v>
                </c:pt>
                <c:pt idx="2211">
                  <c:v>860.83730376238202</c:v>
                </c:pt>
                <c:pt idx="2212">
                  <c:v>860.83730376238202</c:v>
                </c:pt>
                <c:pt idx="2213">
                  <c:v>860.83730376238202</c:v>
                </c:pt>
                <c:pt idx="2214">
                  <c:v>860.83730376238202</c:v>
                </c:pt>
                <c:pt idx="2215">
                  <c:v>860.83730376238202</c:v>
                </c:pt>
                <c:pt idx="2216">
                  <c:v>860.83730376238202</c:v>
                </c:pt>
                <c:pt idx="2217">
                  <c:v>860.83730376238202</c:v>
                </c:pt>
                <c:pt idx="2218">
                  <c:v>860.83730376238202</c:v>
                </c:pt>
                <c:pt idx="2219">
                  <c:v>860.83730376238202</c:v>
                </c:pt>
                <c:pt idx="2220">
                  <c:v>860.83730376238202</c:v>
                </c:pt>
                <c:pt idx="2221">
                  <c:v>860.83730376238202</c:v>
                </c:pt>
                <c:pt idx="2222">
                  <c:v>860.83730376238202</c:v>
                </c:pt>
                <c:pt idx="2223">
                  <c:v>860.83730376238202</c:v>
                </c:pt>
                <c:pt idx="2224">
                  <c:v>860.83730376238202</c:v>
                </c:pt>
                <c:pt idx="2225">
                  <c:v>860.83730376238202</c:v>
                </c:pt>
                <c:pt idx="2226">
                  <c:v>860.83730376238202</c:v>
                </c:pt>
                <c:pt idx="2227">
                  <c:v>860.83730376238202</c:v>
                </c:pt>
                <c:pt idx="2228">
                  <c:v>860.83730376238202</c:v>
                </c:pt>
                <c:pt idx="2229">
                  <c:v>860.83730376238202</c:v>
                </c:pt>
                <c:pt idx="2230">
                  <c:v>860.83730376238202</c:v>
                </c:pt>
                <c:pt idx="2231">
                  <c:v>860.83730376238202</c:v>
                </c:pt>
                <c:pt idx="2232">
                  <c:v>860.83730376238202</c:v>
                </c:pt>
                <c:pt idx="2233">
                  <c:v>860.83730376238202</c:v>
                </c:pt>
                <c:pt idx="2234">
                  <c:v>860.83730376238202</c:v>
                </c:pt>
                <c:pt idx="2235">
                  <c:v>860.83730376238202</c:v>
                </c:pt>
                <c:pt idx="2236">
                  <c:v>860.83730376238202</c:v>
                </c:pt>
                <c:pt idx="2237">
                  <c:v>860.837303762435</c:v>
                </c:pt>
                <c:pt idx="2238">
                  <c:v>860.837303762435</c:v>
                </c:pt>
                <c:pt idx="2239">
                  <c:v>860.83730376243602</c:v>
                </c:pt>
                <c:pt idx="2240">
                  <c:v>860.83730376243602</c:v>
                </c:pt>
                <c:pt idx="2241">
                  <c:v>860.83730376243602</c:v>
                </c:pt>
                <c:pt idx="2242">
                  <c:v>860.83730376243602</c:v>
                </c:pt>
                <c:pt idx="2243">
                  <c:v>860.83730376243602</c:v>
                </c:pt>
                <c:pt idx="2244">
                  <c:v>860.83730376243602</c:v>
                </c:pt>
                <c:pt idx="2245">
                  <c:v>860.83730376244</c:v>
                </c:pt>
                <c:pt idx="2246">
                  <c:v>860.83730376244</c:v>
                </c:pt>
                <c:pt idx="2247">
                  <c:v>860.83730376244</c:v>
                </c:pt>
                <c:pt idx="2248">
                  <c:v>860.83730376244</c:v>
                </c:pt>
                <c:pt idx="2249">
                  <c:v>860.83730376244</c:v>
                </c:pt>
                <c:pt idx="2250">
                  <c:v>860.83730376244</c:v>
                </c:pt>
                <c:pt idx="2251">
                  <c:v>860.83730376244</c:v>
                </c:pt>
                <c:pt idx="2252">
                  <c:v>860.83730376244</c:v>
                </c:pt>
                <c:pt idx="2253">
                  <c:v>860.83730376244</c:v>
                </c:pt>
                <c:pt idx="2254">
                  <c:v>860.83730376244</c:v>
                </c:pt>
                <c:pt idx="2255">
                  <c:v>860.83730376244</c:v>
                </c:pt>
                <c:pt idx="2256">
                  <c:v>860.83730376244</c:v>
                </c:pt>
                <c:pt idx="2257">
                  <c:v>860.83730376244</c:v>
                </c:pt>
                <c:pt idx="2258">
                  <c:v>860.83730376244</c:v>
                </c:pt>
                <c:pt idx="2259">
                  <c:v>860.83730376244</c:v>
                </c:pt>
                <c:pt idx="2260">
                  <c:v>860.83730376244</c:v>
                </c:pt>
                <c:pt idx="2261">
                  <c:v>860.83730376244</c:v>
                </c:pt>
                <c:pt idx="2262">
                  <c:v>860.83730376244</c:v>
                </c:pt>
                <c:pt idx="2263">
                  <c:v>860.83730376244</c:v>
                </c:pt>
                <c:pt idx="2264">
                  <c:v>860.83730376244</c:v>
                </c:pt>
                <c:pt idx="2265">
                  <c:v>860.83730376244</c:v>
                </c:pt>
                <c:pt idx="2266">
                  <c:v>860.83730376244</c:v>
                </c:pt>
                <c:pt idx="2267">
                  <c:v>860.83730376244</c:v>
                </c:pt>
                <c:pt idx="2268">
                  <c:v>860.83730376244</c:v>
                </c:pt>
                <c:pt idx="2269">
                  <c:v>860.83730376244</c:v>
                </c:pt>
                <c:pt idx="2270">
                  <c:v>860.83730376244</c:v>
                </c:pt>
                <c:pt idx="2271">
                  <c:v>860.83730376244</c:v>
                </c:pt>
                <c:pt idx="2272">
                  <c:v>860.83730376244</c:v>
                </c:pt>
                <c:pt idx="2273">
                  <c:v>860.83730376244</c:v>
                </c:pt>
                <c:pt idx="2274">
                  <c:v>860.83730376244</c:v>
                </c:pt>
                <c:pt idx="2275">
                  <c:v>860.83730376244</c:v>
                </c:pt>
                <c:pt idx="2276">
                  <c:v>860.83730376244</c:v>
                </c:pt>
                <c:pt idx="2277">
                  <c:v>860.83730376244</c:v>
                </c:pt>
                <c:pt idx="2278">
                  <c:v>860.83730376244</c:v>
                </c:pt>
                <c:pt idx="2279">
                  <c:v>860.83730376244</c:v>
                </c:pt>
                <c:pt idx="2280">
                  <c:v>860.83730376244</c:v>
                </c:pt>
                <c:pt idx="2281">
                  <c:v>860.83730376244</c:v>
                </c:pt>
                <c:pt idx="2282">
                  <c:v>860.83730376244</c:v>
                </c:pt>
                <c:pt idx="2283">
                  <c:v>860.83730376244</c:v>
                </c:pt>
                <c:pt idx="2284">
                  <c:v>860.83730376244</c:v>
                </c:pt>
                <c:pt idx="2285">
                  <c:v>860.83730376255699</c:v>
                </c:pt>
                <c:pt idx="2286">
                  <c:v>860.83730376255699</c:v>
                </c:pt>
                <c:pt idx="2287">
                  <c:v>860.83730376255699</c:v>
                </c:pt>
                <c:pt idx="2288">
                  <c:v>860.83730376255699</c:v>
                </c:pt>
                <c:pt idx="2289">
                  <c:v>860.83730376255699</c:v>
                </c:pt>
                <c:pt idx="2290">
                  <c:v>860.83730376255699</c:v>
                </c:pt>
                <c:pt idx="2291">
                  <c:v>860.83730376255699</c:v>
                </c:pt>
                <c:pt idx="2292">
                  <c:v>860.83730376255699</c:v>
                </c:pt>
                <c:pt idx="2293">
                  <c:v>860.83730376255699</c:v>
                </c:pt>
                <c:pt idx="2294">
                  <c:v>860.83730376255699</c:v>
                </c:pt>
                <c:pt idx="2295">
                  <c:v>860.83730376255699</c:v>
                </c:pt>
                <c:pt idx="2296">
                  <c:v>860.83730376255699</c:v>
                </c:pt>
                <c:pt idx="2297">
                  <c:v>860.83730376255699</c:v>
                </c:pt>
                <c:pt idx="2298">
                  <c:v>860.83730376255699</c:v>
                </c:pt>
                <c:pt idx="2299">
                  <c:v>860.83730376255699</c:v>
                </c:pt>
                <c:pt idx="2300">
                  <c:v>860.83730376255699</c:v>
                </c:pt>
                <c:pt idx="2301">
                  <c:v>860.83730376255699</c:v>
                </c:pt>
                <c:pt idx="2302">
                  <c:v>860.83730376255699</c:v>
                </c:pt>
                <c:pt idx="2303">
                  <c:v>860.83730376255699</c:v>
                </c:pt>
                <c:pt idx="2304">
                  <c:v>860.83730376255699</c:v>
                </c:pt>
                <c:pt idx="2305">
                  <c:v>860.83730376255699</c:v>
                </c:pt>
                <c:pt idx="2306">
                  <c:v>860.83730376255699</c:v>
                </c:pt>
                <c:pt idx="2307">
                  <c:v>860.83730376255699</c:v>
                </c:pt>
                <c:pt idx="2308">
                  <c:v>860.83730376255699</c:v>
                </c:pt>
                <c:pt idx="2309">
                  <c:v>860.83730376255699</c:v>
                </c:pt>
                <c:pt idx="2310">
                  <c:v>860.83730376255699</c:v>
                </c:pt>
                <c:pt idx="2311">
                  <c:v>860.83730376255699</c:v>
                </c:pt>
                <c:pt idx="2312">
                  <c:v>860.83730376255699</c:v>
                </c:pt>
                <c:pt idx="2313">
                  <c:v>860.83730376255699</c:v>
                </c:pt>
                <c:pt idx="2314">
                  <c:v>860.83730376255699</c:v>
                </c:pt>
                <c:pt idx="2315">
                  <c:v>860.83730376255699</c:v>
                </c:pt>
                <c:pt idx="2316">
                  <c:v>860.83730376255699</c:v>
                </c:pt>
                <c:pt idx="2317">
                  <c:v>860.83730376255699</c:v>
                </c:pt>
                <c:pt idx="2318">
                  <c:v>860.83730376255699</c:v>
                </c:pt>
                <c:pt idx="2319">
                  <c:v>860.83730376255699</c:v>
                </c:pt>
                <c:pt idx="2320">
                  <c:v>860.83730376255699</c:v>
                </c:pt>
                <c:pt idx="2321">
                  <c:v>860.83730376255699</c:v>
                </c:pt>
                <c:pt idx="2322">
                  <c:v>860.83730376255699</c:v>
                </c:pt>
                <c:pt idx="2323">
                  <c:v>860.83730376255699</c:v>
                </c:pt>
                <c:pt idx="2324">
                  <c:v>860.83730376255699</c:v>
                </c:pt>
                <c:pt idx="2325">
                  <c:v>860.83730376255699</c:v>
                </c:pt>
                <c:pt idx="2326">
                  <c:v>860.83730376255699</c:v>
                </c:pt>
                <c:pt idx="2327">
                  <c:v>860.83730376255699</c:v>
                </c:pt>
                <c:pt idx="2328">
                  <c:v>860.83730376255699</c:v>
                </c:pt>
                <c:pt idx="2329">
                  <c:v>860.83730376255699</c:v>
                </c:pt>
                <c:pt idx="2330">
                  <c:v>860.83730376255699</c:v>
                </c:pt>
                <c:pt idx="2331">
                  <c:v>860.83730376255699</c:v>
                </c:pt>
                <c:pt idx="2332">
                  <c:v>860.83730376255699</c:v>
                </c:pt>
                <c:pt idx="2333">
                  <c:v>860.83730376255699</c:v>
                </c:pt>
                <c:pt idx="2334">
                  <c:v>860.83730376255699</c:v>
                </c:pt>
                <c:pt idx="2335">
                  <c:v>860.83730376255699</c:v>
                </c:pt>
                <c:pt idx="2336">
                  <c:v>860.83730376255699</c:v>
                </c:pt>
                <c:pt idx="2337">
                  <c:v>860.83730376255699</c:v>
                </c:pt>
                <c:pt idx="2338">
                  <c:v>860.83730376255699</c:v>
                </c:pt>
                <c:pt idx="2339">
                  <c:v>860.83730376255699</c:v>
                </c:pt>
                <c:pt idx="2340">
                  <c:v>860.83730376255699</c:v>
                </c:pt>
                <c:pt idx="2341">
                  <c:v>860.83730376255699</c:v>
                </c:pt>
                <c:pt idx="2342">
                  <c:v>860.83730376255699</c:v>
                </c:pt>
                <c:pt idx="2343">
                  <c:v>860.83730376255699</c:v>
                </c:pt>
                <c:pt idx="2344">
                  <c:v>860.83730376255699</c:v>
                </c:pt>
                <c:pt idx="2345">
                  <c:v>860.83730376255699</c:v>
                </c:pt>
                <c:pt idx="2346">
                  <c:v>860.83730376255699</c:v>
                </c:pt>
                <c:pt idx="2347">
                  <c:v>860.83730376255699</c:v>
                </c:pt>
                <c:pt idx="2348">
                  <c:v>860.83730376255699</c:v>
                </c:pt>
                <c:pt idx="2349">
                  <c:v>860.83730376255699</c:v>
                </c:pt>
                <c:pt idx="2350">
                  <c:v>860.83730376255699</c:v>
                </c:pt>
                <c:pt idx="2351">
                  <c:v>860.83730376255699</c:v>
                </c:pt>
                <c:pt idx="2352">
                  <c:v>860.83730376255699</c:v>
                </c:pt>
                <c:pt idx="2353">
                  <c:v>860.83730376255699</c:v>
                </c:pt>
                <c:pt idx="2354">
                  <c:v>860.83730376255699</c:v>
                </c:pt>
                <c:pt idx="2355">
                  <c:v>860.83730376255699</c:v>
                </c:pt>
                <c:pt idx="2356">
                  <c:v>860.83730376255699</c:v>
                </c:pt>
                <c:pt idx="2357">
                  <c:v>860.83730376255699</c:v>
                </c:pt>
                <c:pt idx="2358">
                  <c:v>860.83730376255699</c:v>
                </c:pt>
                <c:pt idx="2359">
                  <c:v>860.83730376255699</c:v>
                </c:pt>
                <c:pt idx="2360">
                  <c:v>860.83730376255699</c:v>
                </c:pt>
                <c:pt idx="2361">
                  <c:v>860.83730376255699</c:v>
                </c:pt>
                <c:pt idx="2362">
                  <c:v>860.83730376255699</c:v>
                </c:pt>
                <c:pt idx="2363">
                  <c:v>860.83730376255699</c:v>
                </c:pt>
                <c:pt idx="2364">
                  <c:v>860.83730376255699</c:v>
                </c:pt>
                <c:pt idx="2365">
                  <c:v>860.83730376255699</c:v>
                </c:pt>
                <c:pt idx="2366">
                  <c:v>860.83730376255699</c:v>
                </c:pt>
                <c:pt idx="2367">
                  <c:v>860.83730376255699</c:v>
                </c:pt>
                <c:pt idx="2368">
                  <c:v>860.83730376255699</c:v>
                </c:pt>
                <c:pt idx="2369">
                  <c:v>860.83730376255699</c:v>
                </c:pt>
                <c:pt idx="2370">
                  <c:v>860.83730376255699</c:v>
                </c:pt>
                <c:pt idx="2371">
                  <c:v>860.83730376255699</c:v>
                </c:pt>
                <c:pt idx="2372">
                  <c:v>860.83730376255699</c:v>
                </c:pt>
                <c:pt idx="2373">
                  <c:v>860.83730376255699</c:v>
                </c:pt>
                <c:pt idx="2374">
                  <c:v>860.83730376255699</c:v>
                </c:pt>
                <c:pt idx="2375">
                  <c:v>860.83730376255699</c:v>
                </c:pt>
                <c:pt idx="2376">
                  <c:v>860.83730376255699</c:v>
                </c:pt>
                <c:pt idx="2377">
                  <c:v>860.83730376255699</c:v>
                </c:pt>
                <c:pt idx="2378">
                  <c:v>860.83730376255699</c:v>
                </c:pt>
                <c:pt idx="2379">
                  <c:v>860.83730376255699</c:v>
                </c:pt>
                <c:pt idx="2380">
                  <c:v>860.83730376255699</c:v>
                </c:pt>
                <c:pt idx="2381">
                  <c:v>860.83730376255699</c:v>
                </c:pt>
                <c:pt idx="2382">
                  <c:v>860.83730376255699</c:v>
                </c:pt>
                <c:pt idx="2383">
                  <c:v>860.85730376234199</c:v>
                </c:pt>
                <c:pt idx="2384">
                  <c:v>860.85730376234199</c:v>
                </c:pt>
                <c:pt idx="2385">
                  <c:v>860.85730376234199</c:v>
                </c:pt>
                <c:pt idx="2386">
                  <c:v>860.85730376234199</c:v>
                </c:pt>
                <c:pt idx="2387">
                  <c:v>860.85730376234199</c:v>
                </c:pt>
                <c:pt idx="2388">
                  <c:v>860.85730376234199</c:v>
                </c:pt>
                <c:pt idx="2389">
                  <c:v>860.85730376234199</c:v>
                </c:pt>
                <c:pt idx="2390">
                  <c:v>860.85730376234199</c:v>
                </c:pt>
                <c:pt idx="2391">
                  <c:v>860.85730376234199</c:v>
                </c:pt>
                <c:pt idx="2392">
                  <c:v>860.85730376234199</c:v>
                </c:pt>
                <c:pt idx="2393">
                  <c:v>860.85730376234199</c:v>
                </c:pt>
                <c:pt idx="2394">
                  <c:v>860.85730376234199</c:v>
                </c:pt>
                <c:pt idx="2395">
                  <c:v>860.85730376234199</c:v>
                </c:pt>
                <c:pt idx="2396">
                  <c:v>860.85730376234199</c:v>
                </c:pt>
                <c:pt idx="2397">
                  <c:v>860.85730376234199</c:v>
                </c:pt>
                <c:pt idx="2398">
                  <c:v>860.85730376234199</c:v>
                </c:pt>
                <c:pt idx="2399">
                  <c:v>860.85730376234199</c:v>
                </c:pt>
                <c:pt idx="2400">
                  <c:v>860.85730376234199</c:v>
                </c:pt>
                <c:pt idx="2401">
                  <c:v>860.85730376234199</c:v>
                </c:pt>
                <c:pt idx="2402">
                  <c:v>860.85730376234199</c:v>
                </c:pt>
                <c:pt idx="2403">
                  <c:v>860.85730376234199</c:v>
                </c:pt>
                <c:pt idx="2404">
                  <c:v>860.85730376234199</c:v>
                </c:pt>
                <c:pt idx="2405">
                  <c:v>860.85730376234199</c:v>
                </c:pt>
                <c:pt idx="2406">
                  <c:v>860.85730376234199</c:v>
                </c:pt>
                <c:pt idx="2407">
                  <c:v>860.85730376234199</c:v>
                </c:pt>
                <c:pt idx="2408">
                  <c:v>860.85730376234199</c:v>
                </c:pt>
                <c:pt idx="2409">
                  <c:v>860.85730376234199</c:v>
                </c:pt>
                <c:pt idx="2410">
                  <c:v>860.85730376234199</c:v>
                </c:pt>
                <c:pt idx="2411">
                  <c:v>860.85730376234199</c:v>
                </c:pt>
                <c:pt idx="2412">
                  <c:v>860.85730376234199</c:v>
                </c:pt>
                <c:pt idx="2413">
                  <c:v>860.85730376234199</c:v>
                </c:pt>
                <c:pt idx="2414">
                  <c:v>860.85730376234199</c:v>
                </c:pt>
                <c:pt idx="2415">
                  <c:v>860.85730376234199</c:v>
                </c:pt>
                <c:pt idx="2416">
                  <c:v>860.85730376234199</c:v>
                </c:pt>
                <c:pt idx="2417">
                  <c:v>860.85730376234199</c:v>
                </c:pt>
                <c:pt idx="2418">
                  <c:v>860.85730376234199</c:v>
                </c:pt>
                <c:pt idx="2419">
                  <c:v>860.85730376234199</c:v>
                </c:pt>
                <c:pt idx="2420">
                  <c:v>860.85730376234199</c:v>
                </c:pt>
                <c:pt idx="2421">
                  <c:v>860.85730376234199</c:v>
                </c:pt>
                <c:pt idx="2422">
                  <c:v>860.85730376234199</c:v>
                </c:pt>
                <c:pt idx="2423">
                  <c:v>860.85730376234199</c:v>
                </c:pt>
                <c:pt idx="2424">
                  <c:v>860.85730376234199</c:v>
                </c:pt>
                <c:pt idx="2425">
                  <c:v>860.85730376234199</c:v>
                </c:pt>
                <c:pt idx="2426">
                  <c:v>860.85730376234199</c:v>
                </c:pt>
                <c:pt idx="2427">
                  <c:v>860.85730376234199</c:v>
                </c:pt>
                <c:pt idx="2428">
                  <c:v>860.85730376234199</c:v>
                </c:pt>
                <c:pt idx="2429">
                  <c:v>860.85730376234199</c:v>
                </c:pt>
                <c:pt idx="2430">
                  <c:v>860.85730376234199</c:v>
                </c:pt>
                <c:pt idx="2431">
                  <c:v>860.85730376234199</c:v>
                </c:pt>
                <c:pt idx="2432">
                  <c:v>860.85730376234199</c:v>
                </c:pt>
                <c:pt idx="2433">
                  <c:v>860.85730376234199</c:v>
                </c:pt>
                <c:pt idx="2434">
                  <c:v>860.85730376234199</c:v>
                </c:pt>
                <c:pt idx="2435">
                  <c:v>860.85730376234199</c:v>
                </c:pt>
                <c:pt idx="2436">
                  <c:v>860.85730376234199</c:v>
                </c:pt>
                <c:pt idx="2437">
                  <c:v>860.85730376234199</c:v>
                </c:pt>
                <c:pt idx="2438">
                  <c:v>860.85730376234199</c:v>
                </c:pt>
                <c:pt idx="2439">
                  <c:v>860.85730376234199</c:v>
                </c:pt>
                <c:pt idx="2440">
                  <c:v>860.85730376240099</c:v>
                </c:pt>
                <c:pt idx="2441">
                  <c:v>860.85730376240099</c:v>
                </c:pt>
                <c:pt idx="2442">
                  <c:v>860.85730376240099</c:v>
                </c:pt>
                <c:pt idx="2443">
                  <c:v>860.85730376240099</c:v>
                </c:pt>
                <c:pt idx="2444">
                  <c:v>860.85730376240099</c:v>
                </c:pt>
                <c:pt idx="2445">
                  <c:v>860.85730376240099</c:v>
                </c:pt>
                <c:pt idx="2446">
                  <c:v>860.85730376240099</c:v>
                </c:pt>
                <c:pt idx="2447">
                  <c:v>860.85730376240099</c:v>
                </c:pt>
                <c:pt idx="2448">
                  <c:v>860.85730376240099</c:v>
                </c:pt>
                <c:pt idx="2449">
                  <c:v>860.85730376240099</c:v>
                </c:pt>
                <c:pt idx="2450">
                  <c:v>860.85730376240099</c:v>
                </c:pt>
                <c:pt idx="2451">
                  <c:v>860.85730376240099</c:v>
                </c:pt>
                <c:pt idx="2452">
                  <c:v>860.85730376240099</c:v>
                </c:pt>
                <c:pt idx="2453">
                  <c:v>860.85730376240099</c:v>
                </c:pt>
                <c:pt idx="2454">
                  <c:v>860.85730376240099</c:v>
                </c:pt>
                <c:pt idx="2455">
                  <c:v>860.85730376240099</c:v>
                </c:pt>
                <c:pt idx="2456">
                  <c:v>860.85730376240099</c:v>
                </c:pt>
                <c:pt idx="2457">
                  <c:v>860.85730376240099</c:v>
                </c:pt>
                <c:pt idx="2458">
                  <c:v>860.85730376240099</c:v>
                </c:pt>
                <c:pt idx="2459">
                  <c:v>860.85730376240099</c:v>
                </c:pt>
                <c:pt idx="2460">
                  <c:v>860.85730376240099</c:v>
                </c:pt>
                <c:pt idx="2461">
                  <c:v>860.85730376240099</c:v>
                </c:pt>
                <c:pt idx="2462">
                  <c:v>860.85730376240099</c:v>
                </c:pt>
                <c:pt idx="2463">
                  <c:v>860.85730376240099</c:v>
                </c:pt>
                <c:pt idx="2464">
                  <c:v>860.85730376242998</c:v>
                </c:pt>
                <c:pt idx="2465">
                  <c:v>860.85730376242998</c:v>
                </c:pt>
                <c:pt idx="2466">
                  <c:v>860.85730376242998</c:v>
                </c:pt>
                <c:pt idx="2467">
                  <c:v>860.85730376242998</c:v>
                </c:pt>
                <c:pt idx="2468">
                  <c:v>860.85730376242998</c:v>
                </c:pt>
                <c:pt idx="2469">
                  <c:v>860.85730376242998</c:v>
                </c:pt>
                <c:pt idx="2470">
                  <c:v>860.85730376242998</c:v>
                </c:pt>
                <c:pt idx="2471">
                  <c:v>860.85730376242998</c:v>
                </c:pt>
                <c:pt idx="2472">
                  <c:v>860.85730376242998</c:v>
                </c:pt>
                <c:pt idx="2473">
                  <c:v>860.85730376242998</c:v>
                </c:pt>
                <c:pt idx="2474">
                  <c:v>860.85730376242998</c:v>
                </c:pt>
                <c:pt idx="2475">
                  <c:v>860.85730376243703</c:v>
                </c:pt>
                <c:pt idx="2476">
                  <c:v>860.85730376243703</c:v>
                </c:pt>
                <c:pt idx="2477">
                  <c:v>860.85730376243703</c:v>
                </c:pt>
                <c:pt idx="2478">
                  <c:v>860.85730376243703</c:v>
                </c:pt>
                <c:pt idx="2479">
                  <c:v>860.85730376243703</c:v>
                </c:pt>
                <c:pt idx="2480">
                  <c:v>860.85730376244396</c:v>
                </c:pt>
                <c:pt idx="2481">
                  <c:v>860.85730376244396</c:v>
                </c:pt>
                <c:pt idx="2482">
                  <c:v>860.85730376244396</c:v>
                </c:pt>
                <c:pt idx="2483">
                  <c:v>860.85730376244396</c:v>
                </c:pt>
                <c:pt idx="2484">
                  <c:v>860.85730376257504</c:v>
                </c:pt>
                <c:pt idx="2485">
                  <c:v>860.85730376257504</c:v>
                </c:pt>
                <c:pt idx="2486">
                  <c:v>860.85730376257504</c:v>
                </c:pt>
                <c:pt idx="2487">
                  <c:v>860.85730376257504</c:v>
                </c:pt>
                <c:pt idx="2488">
                  <c:v>860.85730376257504</c:v>
                </c:pt>
                <c:pt idx="2489">
                  <c:v>860.85730376257504</c:v>
                </c:pt>
                <c:pt idx="2490">
                  <c:v>860.85730376257504</c:v>
                </c:pt>
                <c:pt idx="2491">
                  <c:v>860.85730376257504</c:v>
                </c:pt>
                <c:pt idx="2492">
                  <c:v>860.85730376257504</c:v>
                </c:pt>
                <c:pt idx="2493">
                  <c:v>860.85730376257504</c:v>
                </c:pt>
                <c:pt idx="2494">
                  <c:v>860.85730376257504</c:v>
                </c:pt>
                <c:pt idx="2495">
                  <c:v>860.85730376257504</c:v>
                </c:pt>
                <c:pt idx="2496">
                  <c:v>860.85730376257504</c:v>
                </c:pt>
                <c:pt idx="2497">
                  <c:v>860.85730376257504</c:v>
                </c:pt>
                <c:pt idx="2498">
                  <c:v>860.85730376257504</c:v>
                </c:pt>
                <c:pt idx="2499">
                  <c:v>860.85730376257504</c:v>
                </c:pt>
                <c:pt idx="2500">
                  <c:v>860.85730376257504</c:v>
                </c:pt>
                <c:pt idx="2501">
                  <c:v>860.85730376257504</c:v>
                </c:pt>
                <c:pt idx="2502">
                  <c:v>860.85730376257504</c:v>
                </c:pt>
                <c:pt idx="2503">
                  <c:v>860.85730376257504</c:v>
                </c:pt>
                <c:pt idx="2504">
                  <c:v>860.85730376257504</c:v>
                </c:pt>
                <c:pt idx="2505">
                  <c:v>860.85730376257504</c:v>
                </c:pt>
                <c:pt idx="2506">
                  <c:v>860.85730376257504</c:v>
                </c:pt>
                <c:pt idx="2507">
                  <c:v>860.85730376257504</c:v>
                </c:pt>
                <c:pt idx="2508">
                  <c:v>860.85730376257504</c:v>
                </c:pt>
                <c:pt idx="2509">
                  <c:v>860.85730376257504</c:v>
                </c:pt>
                <c:pt idx="2510">
                  <c:v>860.85730376257504</c:v>
                </c:pt>
                <c:pt idx="2511">
                  <c:v>860.85730376257504</c:v>
                </c:pt>
                <c:pt idx="2512">
                  <c:v>860.85730376257504</c:v>
                </c:pt>
                <c:pt idx="2513">
                  <c:v>860.85730376257504</c:v>
                </c:pt>
                <c:pt idx="2514">
                  <c:v>860.85730376257504</c:v>
                </c:pt>
                <c:pt idx="2515">
                  <c:v>860.85730376257504</c:v>
                </c:pt>
                <c:pt idx="2516">
                  <c:v>860.87730376236095</c:v>
                </c:pt>
                <c:pt idx="2517">
                  <c:v>860.87730376236095</c:v>
                </c:pt>
                <c:pt idx="2518">
                  <c:v>860.87730376236095</c:v>
                </c:pt>
                <c:pt idx="2519">
                  <c:v>860.87730376236095</c:v>
                </c:pt>
                <c:pt idx="2520">
                  <c:v>860.87730376236095</c:v>
                </c:pt>
                <c:pt idx="2521">
                  <c:v>860.87730376236095</c:v>
                </c:pt>
                <c:pt idx="2522">
                  <c:v>860.87730376236095</c:v>
                </c:pt>
                <c:pt idx="2523">
                  <c:v>860.87730376236095</c:v>
                </c:pt>
                <c:pt idx="2524">
                  <c:v>860.87730376236095</c:v>
                </c:pt>
                <c:pt idx="2525">
                  <c:v>860.87730376241905</c:v>
                </c:pt>
                <c:pt idx="2526">
                  <c:v>860.87730376241905</c:v>
                </c:pt>
                <c:pt idx="2527">
                  <c:v>860.87730376241905</c:v>
                </c:pt>
                <c:pt idx="2528">
                  <c:v>860.87730376259401</c:v>
                </c:pt>
                <c:pt idx="2529">
                  <c:v>860.87730376259401</c:v>
                </c:pt>
                <c:pt idx="2530">
                  <c:v>860.87730376259401</c:v>
                </c:pt>
                <c:pt idx="2531">
                  <c:v>861.43191128689796</c:v>
                </c:pt>
                <c:pt idx="2532">
                  <c:v>861.43191128689796</c:v>
                </c:pt>
                <c:pt idx="2533">
                  <c:v>861.43191128689796</c:v>
                </c:pt>
                <c:pt idx="2534">
                  <c:v>861.43191128712999</c:v>
                </c:pt>
                <c:pt idx="2535">
                  <c:v>861.43191128733395</c:v>
                </c:pt>
                <c:pt idx="2536">
                  <c:v>861.43191128759599</c:v>
                </c:pt>
                <c:pt idx="2537">
                  <c:v>861.43191128759599</c:v>
                </c:pt>
                <c:pt idx="2538">
                  <c:v>861.43191128759599</c:v>
                </c:pt>
                <c:pt idx="2539">
                  <c:v>861.45191128691602</c:v>
                </c:pt>
                <c:pt idx="2540">
                  <c:v>861.45191128691602</c:v>
                </c:pt>
                <c:pt idx="2541">
                  <c:v>861.45191128691602</c:v>
                </c:pt>
                <c:pt idx="2542">
                  <c:v>861.45191128691602</c:v>
                </c:pt>
                <c:pt idx="2543">
                  <c:v>861.45191128691602</c:v>
                </c:pt>
                <c:pt idx="2544">
                  <c:v>861.45191128691602</c:v>
                </c:pt>
                <c:pt idx="2545">
                  <c:v>861.45191128691602</c:v>
                </c:pt>
                <c:pt idx="2546">
                  <c:v>861.45191128691602</c:v>
                </c:pt>
                <c:pt idx="2547">
                  <c:v>861.45191128691602</c:v>
                </c:pt>
                <c:pt idx="2548">
                  <c:v>861.45191128691602</c:v>
                </c:pt>
                <c:pt idx="2549">
                  <c:v>861.45191128691602</c:v>
                </c:pt>
                <c:pt idx="2550">
                  <c:v>861.45191128691602</c:v>
                </c:pt>
                <c:pt idx="2551">
                  <c:v>861.45191128691602</c:v>
                </c:pt>
                <c:pt idx="2552">
                  <c:v>861.45191128714896</c:v>
                </c:pt>
                <c:pt idx="2553">
                  <c:v>861.45191128714896</c:v>
                </c:pt>
                <c:pt idx="2554">
                  <c:v>861.45191128714896</c:v>
                </c:pt>
                <c:pt idx="2555">
                  <c:v>861.45191128730903</c:v>
                </c:pt>
                <c:pt idx="2556">
                  <c:v>861.45191128730903</c:v>
                </c:pt>
                <c:pt idx="2557">
                  <c:v>861.45191128732404</c:v>
                </c:pt>
                <c:pt idx="2558">
                  <c:v>861.45191128732404</c:v>
                </c:pt>
                <c:pt idx="2559">
                  <c:v>861.45191128732404</c:v>
                </c:pt>
                <c:pt idx="2560">
                  <c:v>861.45191128761496</c:v>
                </c:pt>
                <c:pt idx="2561">
                  <c:v>861.45191128761496</c:v>
                </c:pt>
                <c:pt idx="2562">
                  <c:v>861.45191128761496</c:v>
                </c:pt>
                <c:pt idx="2563">
                  <c:v>861.45191128761496</c:v>
                </c:pt>
                <c:pt idx="2564">
                  <c:v>861.45191128761496</c:v>
                </c:pt>
                <c:pt idx="2565">
                  <c:v>861.45191128761496</c:v>
                </c:pt>
                <c:pt idx="2566">
                  <c:v>861.45191128761496</c:v>
                </c:pt>
                <c:pt idx="2567">
                  <c:v>861.45191128761496</c:v>
                </c:pt>
                <c:pt idx="2568">
                  <c:v>861.45191128761496</c:v>
                </c:pt>
                <c:pt idx="2569">
                  <c:v>861.45191128761496</c:v>
                </c:pt>
                <c:pt idx="2570">
                  <c:v>861.47191128693498</c:v>
                </c:pt>
                <c:pt idx="2571">
                  <c:v>861.47191128693498</c:v>
                </c:pt>
                <c:pt idx="2572">
                  <c:v>861.47191128731299</c:v>
                </c:pt>
                <c:pt idx="2573">
                  <c:v>861.47191128763302</c:v>
                </c:pt>
                <c:pt idx="2574">
                  <c:v>861.54325940576302</c:v>
                </c:pt>
                <c:pt idx="2575">
                  <c:v>861.54325940576302</c:v>
                </c:pt>
                <c:pt idx="2576">
                  <c:v>861.54325940610499</c:v>
                </c:pt>
                <c:pt idx="2577">
                  <c:v>861.54325940634499</c:v>
                </c:pt>
                <c:pt idx="2578">
                  <c:v>861.54325940634499</c:v>
                </c:pt>
                <c:pt idx="2579">
                  <c:v>861.56325940578199</c:v>
                </c:pt>
                <c:pt idx="2580">
                  <c:v>861.56325940578199</c:v>
                </c:pt>
                <c:pt idx="2581">
                  <c:v>861.654607524629</c:v>
                </c:pt>
                <c:pt idx="2582">
                  <c:v>861.654607524629</c:v>
                </c:pt>
                <c:pt idx="2583">
                  <c:v>861.654607524629</c:v>
                </c:pt>
                <c:pt idx="2584">
                  <c:v>861.654607524629</c:v>
                </c:pt>
                <c:pt idx="2585">
                  <c:v>861.65460752474598</c:v>
                </c:pt>
                <c:pt idx="2586">
                  <c:v>861.65460752474598</c:v>
                </c:pt>
                <c:pt idx="2587">
                  <c:v>861.65460752474598</c:v>
                </c:pt>
                <c:pt idx="2588">
                  <c:v>861.65460752487297</c:v>
                </c:pt>
                <c:pt idx="2589">
                  <c:v>861.65460752487695</c:v>
                </c:pt>
                <c:pt idx="2590">
                  <c:v>861.65460752487695</c:v>
                </c:pt>
                <c:pt idx="2591">
                  <c:v>861.65460752489105</c:v>
                </c:pt>
                <c:pt idx="2592">
                  <c:v>861.65460752489105</c:v>
                </c:pt>
                <c:pt idx="2593">
                  <c:v>861.65460752489105</c:v>
                </c:pt>
                <c:pt idx="2594">
                  <c:v>861.654607525095</c:v>
                </c:pt>
                <c:pt idx="2595">
                  <c:v>861.654607525095</c:v>
                </c:pt>
                <c:pt idx="2596">
                  <c:v>861.654607525095</c:v>
                </c:pt>
                <c:pt idx="2597">
                  <c:v>861.74595564347601</c:v>
                </c:pt>
                <c:pt idx="2598">
                  <c:v>861.76595564349498</c:v>
                </c:pt>
                <c:pt idx="2599">
                  <c:v>861.76595564349498</c:v>
                </c:pt>
                <c:pt idx="2600">
                  <c:v>861.76595564349498</c:v>
                </c:pt>
                <c:pt idx="2601">
                  <c:v>861.76595564349498</c:v>
                </c:pt>
                <c:pt idx="2602">
                  <c:v>861.76595564349498</c:v>
                </c:pt>
                <c:pt idx="2603">
                  <c:v>861.76595564355296</c:v>
                </c:pt>
                <c:pt idx="2604">
                  <c:v>861.76595564355296</c:v>
                </c:pt>
                <c:pt idx="2605">
                  <c:v>861.76595564355296</c:v>
                </c:pt>
                <c:pt idx="2606">
                  <c:v>861.76595564355296</c:v>
                </c:pt>
                <c:pt idx="2607">
                  <c:v>861.76595564384399</c:v>
                </c:pt>
                <c:pt idx="2608">
                  <c:v>861.76595564384399</c:v>
                </c:pt>
                <c:pt idx="2609">
                  <c:v>861.76595564384399</c:v>
                </c:pt>
                <c:pt idx="2610">
                  <c:v>861.85730376234199</c:v>
                </c:pt>
                <c:pt idx="2611">
                  <c:v>861.85730376234199</c:v>
                </c:pt>
                <c:pt idx="2612">
                  <c:v>861.85730376234199</c:v>
                </c:pt>
                <c:pt idx="2613">
                  <c:v>861.85730376234199</c:v>
                </c:pt>
                <c:pt idx="2614">
                  <c:v>861.85730376234199</c:v>
                </c:pt>
                <c:pt idx="2615">
                  <c:v>861.85730376234199</c:v>
                </c:pt>
                <c:pt idx="2616">
                  <c:v>861.85730376234199</c:v>
                </c:pt>
                <c:pt idx="2617">
                  <c:v>861.85730376234199</c:v>
                </c:pt>
                <c:pt idx="2618">
                  <c:v>861.85730376234199</c:v>
                </c:pt>
                <c:pt idx="2619">
                  <c:v>861.85730376234199</c:v>
                </c:pt>
                <c:pt idx="2620">
                  <c:v>861.85730376234199</c:v>
                </c:pt>
                <c:pt idx="2621">
                  <c:v>861.85730376234199</c:v>
                </c:pt>
                <c:pt idx="2622">
                  <c:v>861.85730376234199</c:v>
                </c:pt>
                <c:pt idx="2623">
                  <c:v>861.85730376234199</c:v>
                </c:pt>
                <c:pt idx="2624">
                  <c:v>861.85730376234199</c:v>
                </c:pt>
                <c:pt idx="2625">
                  <c:v>861.85730376234199</c:v>
                </c:pt>
                <c:pt idx="2626">
                  <c:v>861.85730376234199</c:v>
                </c:pt>
                <c:pt idx="2627">
                  <c:v>861.85730376234199</c:v>
                </c:pt>
                <c:pt idx="2628">
                  <c:v>861.85730376234199</c:v>
                </c:pt>
                <c:pt idx="2629">
                  <c:v>861.85730376234199</c:v>
                </c:pt>
                <c:pt idx="2630">
                  <c:v>861.85730376234199</c:v>
                </c:pt>
                <c:pt idx="2631">
                  <c:v>861.85730376242998</c:v>
                </c:pt>
                <c:pt idx="2632">
                  <c:v>861.85730376242998</c:v>
                </c:pt>
                <c:pt idx="2633">
                  <c:v>861.85730376244396</c:v>
                </c:pt>
                <c:pt idx="2634">
                  <c:v>861.85730376245897</c:v>
                </c:pt>
                <c:pt idx="2635">
                  <c:v>861.85730376257504</c:v>
                </c:pt>
                <c:pt idx="2636">
                  <c:v>861.85730376257504</c:v>
                </c:pt>
                <c:pt idx="2637">
                  <c:v>861.85730376257504</c:v>
                </c:pt>
                <c:pt idx="2638">
                  <c:v>861.85730376257504</c:v>
                </c:pt>
                <c:pt idx="2639">
                  <c:v>861.85730376257504</c:v>
                </c:pt>
                <c:pt idx="2640">
                  <c:v>861.85730376257504</c:v>
                </c:pt>
                <c:pt idx="2641">
                  <c:v>861.85730376257504</c:v>
                </c:pt>
                <c:pt idx="2642">
                  <c:v>861.85730376257504</c:v>
                </c:pt>
                <c:pt idx="2643">
                  <c:v>861.85730376257504</c:v>
                </c:pt>
                <c:pt idx="2644">
                  <c:v>861.85730376257504</c:v>
                </c:pt>
                <c:pt idx="2645">
                  <c:v>861.85730376257504</c:v>
                </c:pt>
                <c:pt idx="2646">
                  <c:v>861.85730376257504</c:v>
                </c:pt>
                <c:pt idx="2647">
                  <c:v>861.85730376257504</c:v>
                </c:pt>
                <c:pt idx="2648">
                  <c:v>861.85730376257504</c:v>
                </c:pt>
                <c:pt idx="2649">
                  <c:v>861.87730376236095</c:v>
                </c:pt>
                <c:pt idx="2650">
                  <c:v>861.87730376236095</c:v>
                </c:pt>
                <c:pt idx="2651">
                  <c:v>861.87730376236095</c:v>
                </c:pt>
                <c:pt idx="2652">
                  <c:v>861.87730376236095</c:v>
                </c:pt>
                <c:pt idx="2653">
                  <c:v>861.87730376236095</c:v>
                </c:pt>
                <c:pt idx="2654">
                  <c:v>861.87730376236095</c:v>
                </c:pt>
                <c:pt idx="2655">
                  <c:v>861.87730376236095</c:v>
                </c:pt>
                <c:pt idx="2656">
                  <c:v>861.87730376236095</c:v>
                </c:pt>
                <c:pt idx="2657">
                  <c:v>861.87730376236095</c:v>
                </c:pt>
                <c:pt idx="2658">
                  <c:v>861.87730376236095</c:v>
                </c:pt>
                <c:pt idx="2659">
                  <c:v>861.87730376236095</c:v>
                </c:pt>
                <c:pt idx="2660">
                  <c:v>861.87730376236095</c:v>
                </c:pt>
                <c:pt idx="2661">
                  <c:v>861.87730376236095</c:v>
                </c:pt>
                <c:pt idx="2662">
                  <c:v>861.87730376236095</c:v>
                </c:pt>
                <c:pt idx="2663">
                  <c:v>861.87730376236095</c:v>
                </c:pt>
                <c:pt idx="2664">
                  <c:v>861.87730376236095</c:v>
                </c:pt>
                <c:pt idx="2665">
                  <c:v>861.87730376236095</c:v>
                </c:pt>
                <c:pt idx="2666">
                  <c:v>861.87730376236095</c:v>
                </c:pt>
                <c:pt idx="2667">
                  <c:v>861.87730376236095</c:v>
                </c:pt>
                <c:pt idx="2668">
                  <c:v>861.87730376236095</c:v>
                </c:pt>
                <c:pt idx="2669">
                  <c:v>861.87730376236095</c:v>
                </c:pt>
                <c:pt idx="2670">
                  <c:v>861.87730376236095</c:v>
                </c:pt>
                <c:pt idx="2671">
                  <c:v>861.87730376236095</c:v>
                </c:pt>
                <c:pt idx="2672">
                  <c:v>861.87730376236095</c:v>
                </c:pt>
                <c:pt idx="2673">
                  <c:v>861.87730376236095</c:v>
                </c:pt>
                <c:pt idx="2674">
                  <c:v>861.87730376236095</c:v>
                </c:pt>
                <c:pt idx="2675">
                  <c:v>861.87730376236095</c:v>
                </c:pt>
                <c:pt idx="2676">
                  <c:v>861.87730376236095</c:v>
                </c:pt>
                <c:pt idx="2677">
                  <c:v>861.87730376236095</c:v>
                </c:pt>
                <c:pt idx="2678">
                  <c:v>861.87730376236095</c:v>
                </c:pt>
                <c:pt idx="2679">
                  <c:v>861.87730376236095</c:v>
                </c:pt>
                <c:pt idx="2680">
                  <c:v>861.87730376236095</c:v>
                </c:pt>
                <c:pt idx="2681">
                  <c:v>861.87730376236095</c:v>
                </c:pt>
                <c:pt idx="2682">
                  <c:v>861.87730376236095</c:v>
                </c:pt>
                <c:pt idx="2683">
                  <c:v>861.87730376236095</c:v>
                </c:pt>
                <c:pt idx="2684">
                  <c:v>861.87730376236095</c:v>
                </c:pt>
                <c:pt idx="2685">
                  <c:v>861.87730376236095</c:v>
                </c:pt>
                <c:pt idx="2686">
                  <c:v>861.87730376236095</c:v>
                </c:pt>
                <c:pt idx="2687">
                  <c:v>861.87730376236095</c:v>
                </c:pt>
                <c:pt idx="2688">
                  <c:v>861.87730376236095</c:v>
                </c:pt>
                <c:pt idx="2689">
                  <c:v>861.87730376236095</c:v>
                </c:pt>
                <c:pt idx="2690">
                  <c:v>861.87730376236095</c:v>
                </c:pt>
                <c:pt idx="2691">
                  <c:v>861.87730376236095</c:v>
                </c:pt>
                <c:pt idx="2692">
                  <c:v>861.87730376236095</c:v>
                </c:pt>
                <c:pt idx="2693">
                  <c:v>861.87730376236095</c:v>
                </c:pt>
                <c:pt idx="2694">
                  <c:v>861.87730376236095</c:v>
                </c:pt>
                <c:pt idx="2695">
                  <c:v>861.87730376236095</c:v>
                </c:pt>
                <c:pt idx="2696">
                  <c:v>861.87730376236095</c:v>
                </c:pt>
                <c:pt idx="2697">
                  <c:v>861.87730376236095</c:v>
                </c:pt>
                <c:pt idx="2698">
                  <c:v>861.87730376236095</c:v>
                </c:pt>
                <c:pt idx="2699">
                  <c:v>861.87730376236095</c:v>
                </c:pt>
                <c:pt idx="2700">
                  <c:v>861.87730376236095</c:v>
                </c:pt>
                <c:pt idx="2701">
                  <c:v>861.87730376236095</c:v>
                </c:pt>
                <c:pt idx="2702">
                  <c:v>861.87730376236095</c:v>
                </c:pt>
                <c:pt idx="2703">
                  <c:v>861.87730376236095</c:v>
                </c:pt>
                <c:pt idx="2704">
                  <c:v>861.87730376236095</c:v>
                </c:pt>
                <c:pt idx="2705">
                  <c:v>861.87730376236095</c:v>
                </c:pt>
                <c:pt idx="2706">
                  <c:v>861.87730376236095</c:v>
                </c:pt>
                <c:pt idx="2707">
                  <c:v>861.87730376236095</c:v>
                </c:pt>
                <c:pt idx="2708">
                  <c:v>861.87730376236095</c:v>
                </c:pt>
                <c:pt idx="2709">
                  <c:v>861.87730376236095</c:v>
                </c:pt>
                <c:pt idx="2710">
                  <c:v>861.87730376236095</c:v>
                </c:pt>
                <c:pt idx="2711">
                  <c:v>861.87730376236095</c:v>
                </c:pt>
                <c:pt idx="2712">
                  <c:v>861.87730376236095</c:v>
                </c:pt>
                <c:pt idx="2713">
                  <c:v>861.87730376236095</c:v>
                </c:pt>
                <c:pt idx="2714">
                  <c:v>861.87730376236095</c:v>
                </c:pt>
                <c:pt idx="2715">
                  <c:v>861.87730376236095</c:v>
                </c:pt>
                <c:pt idx="2716">
                  <c:v>861.87730376236095</c:v>
                </c:pt>
                <c:pt idx="2717">
                  <c:v>861.87730376236095</c:v>
                </c:pt>
                <c:pt idx="2718">
                  <c:v>861.87730376236095</c:v>
                </c:pt>
                <c:pt idx="2719">
                  <c:v>861.87730376236095</c:v>
                </c:pt>
                <c:pt idx="2720">
                  <c:v>861.87730376236095</c:v>
                </c:pt>
                <c:pt idx="2721">
                  <c:v>861.87730376236095</c:v>
                </c:pt>
                <c:pt idx="2722">
                  <c:v>861.87730376236095</c:v>
                </c:pt>
                <c:pt idx="2723">
                  <c:v>861.87730376236095</c:v>
                </c:pt>
                <c:pt idx="2724">
                  <c:v>861.87730376236095</c:v>
                </c:pt>
                <c:pt idx="2725">
                  <c:v>861.87730376236095</c:v>
                </c:pt>
                <c:pt idx="2726">
                  <c:v>861.87730376236095</c:v>
                </c:pt>
                <c:pt idx="2727">
                  <c:v>861.87730376236095</c:v>
                </c:pt>
                <c:pt idx="2728">
                  <c:v>861.87730376236095</c:v>
                </c:pt>
                <c:pt idx="2729">
                  <c:v>861.87730376236095</c:v>
                </c:pt>
                <c:pt idx="2730">
                  <c:v>861.87730376236095</c:v>
                </c:pt>
                <c:pt idx="2731">
                  <c:v>861.87730376236095</c:v>
                </c:pt>
                <c:pt idx="2732">
                  <c:v>861.87730376236095</c:v>
                </c:pt>
                <c:pt idx="2733">
                  <c:v>861.87730376236095</c:v>
                </c:pt>
                <c:pt idx="2734">
                  <c:v>861.87730376236095</c:v>
                </c:pt>
                <c:pt idx="2735">
                  <c:v>861.87730376236095</c:v>
                </c:pt>
                <c:pt idx="2736">
                  <c:v>861.87730376236095</c:v>
                </c:pt>
                <c:pt idx="2737">
                  <c:v>861.87730376236095</c:v>
                </c:pt>
                <c:pt idx="2738">
                  <c:v>861.87730376236095</c:v>
                </c:pt>
                <c:pt idx="2739">
                  <c:v>861.87730376236095</c:v>
                </c:pt>
                <c:pt idx="2740">
                  <c:v>861.87730376236095</c:v>
                </c:pt>
                <c:pt idx="2741">
                  <c:v>861.87730376236095</c:v>
                </c:pt>
                <c:pt idx="2742">
                  <c:v>861.87730376236095</c:v>
                </c:pt>
                <c:pt idx="2743">
                  <c:v>861.87730376236095</c:v>
                </c:pt>
                <c:pt idx="2744">
                  <c:v>861.87730376236095</c:v>
                </c:pt>
                <c:pt idx="2745">
                  <c:v>861.87730376236095</c:v>
                </c:pt>
                <c:pt idx="2746">
                  <c:v>861.87730376236095</c:v>
                </c:pt>
                <c:pt idx="2747">
                  <c:v>861.87730376236095</c:v>
                </c:pt>
                <c:pt idx="2748">
                  <c:v>861.87730376236095</c:v>
                </c:pt>
                <c:pt idx="2749">
                  <c:v>861.87730376236095</c:v>
                </c:pt>
                <c:pt idx="2750">
                  <c:v>861.87730376236095</c:v>
                </c:pt>
                <c:pt idx="2751">
                  <c:v>861.87730376236095</c:v>
                </c:pt>
                <c:pt idx="2752">
                  <c:v>861.87730376236095</c:v>
                </c:pt>
                <c:pt idx="2753">
                  <c:v>861.87730376236095</c:v>
                </c:pt>
                <c:pt idx="2754">
                  <c:v>861.87730376236095</c:v>
                </c:pt>
                <c:pt idx="2755">
                  <c:v>861.87730376236095</c:v>
                </c:pt>
                <c:pt idx="2756">
                  <c:v>861.87730376236095</c:v>
                </c:pt>
                <c:pt idx="2757">
                  <c:v>861.87730376236095</c:v>
                </c:pt>
                <c:pt idx="2758">
                  <c:v>861.87730376236095</c:v>
                </c:pt>
                <c:pt idx="2759">
                  <c:v>861.87730376236095</c:v>
                </c:pt>
                <c:pt idx="2760">
                  <c:v>861.87730376236095</c:v>
                </c:pt>
                <c:pt idx="2761">
                  <c:v>861.87730376236095</c:v>
                </c:pt>
                <c:pt idx="2762">
                  <c:v>861.87730376236095</c:v>
                </c:pt>
                <c:pt idx="2763">
                  <c:v>861.87730376236095</c:v>
                </c:pt>
                <c:pt idx="2764">
                  <c:v>861.87730376236095</c:v>
                </c:pt>
                <c:pt idx="2765">
                  <c:v>861.87730376236095</c:v>
                </c:pt>
                <c:pt idx="2766">
                  <c:v>861.87730376236095</c:v>
                </c:pt>
                <c:pt idx="2767">
                  <c:v>861.87730376236095</c:v>
                </c:pt>
                <c:pt idx="2768">
                  <c:v>861.87730376236095</c:v>
                </c:pt>
                <c:pt idx="2769">
                  <c:v>861.87730376236095</c:v>
                </c:pt>
                <c:pt idx="2770">
                  <c:v>861.87730376236095</c:v>
                </c:pt>
                <c:pt idx="2771">
                  <c:v>861.87730376236095</c:v>
                </c:pt>
                <c:pt idx="2772">
                  <c:v>861.87730376236095</c:v>
                </c:pt>
                <c:pt idx="2773">
                  <c:v>861.87730376236095</c:v>
                </c:pt>
                <c:pt idx="2774">
                  <c:v>861.87730376236095</c:v>
                </c:pt>
                <c:pt idx="2775">
                  <c:v>861.87730376236095</c:v>
                </c:pt>
                <c:pt idx="2776">
                  <c:v>861.87730376236095</c:v>
                </c:pt>
                <c:pt idx="2777">
                  <c:v>861.87730376236095</c:v>
                </c:pt>
                <c:pt idx="2778">
                  <c:v>861.87730376236095</c:v>
                </c:pt>
                <c:pt idx="2779">
                  <c:v>861.87730376236095</c:v>
                </c:pt>
                <c:pt idx="2780">
                  <c:v>861.87730376236095</c:v>
                </c:pt>
                <c:pt idx="2781">
                  <c:v>861.87730376236095</c:v>
                </c:pt>
                <c:pt idx="2782">
                  <c:v>861.87730376236095</c:v>
                </c:pt>
                <c:pt idx="2783">
                  <c:v>861.87730376236095</c:v>
                </c:pt>
                <c:pt idx="2784">
                  <c:v>861.87730376236095</c:v>
                </c:pt>
                <c:pt idx="2785">
                  <c:v>861.87730376236095</c:v>
                </c:pt>
                <c:pt idx="2786">
                  <c:v>861.87730376236095</c:v>
                </c:pt>
                <c:pt idx="2787">
                  <c:v>861.87730376236095</c:v>
                </c:pt>
                <c:pt idx="2788">
                  <c:v>861.87730376236095</c:v>
                </c:pt>
                <c:pt idx="2789">
                  <c:v>861.87730376236095</c:v>
                </c:pt>
                <c:pt idx="2790">
                  <c:v>861.87730376236095</c:v>
                </c:pt>
                <c:pt idx="2791">
                  <c:v>861.87730376236095</c:v>
                </c:pt>
                <c:pt idx="2792">
                  <c:v>861.87730376236095</c:v>
                </c:pt>
                <c:pt idx="2793">
                  <c:v>861.87730376236095</c:v>
                </c:pt>
                <c:pt idx="2794">
                  <c:v>861.87730376236095</c:v>
                </c:pt>
                <c:pt idx="2795">
                  <c:v>861.87730376236095</c:v>
                </c:pt>
                <c:pt idx="2796">
                  <c:v>861.87730376236095</c:v>
                </c:pt>
                <c:pt idx="2797">
                  <c:v>861.87730376236095</c:v>
                </c:pt>
                <c:pt idx="2798">
                  <c:v>861.87730376236095</c:v>
                </c:pt>
                <c:pt idx="2799">
                  <c:v>861.87730376236095</c:v>
                </c:pt>
                <c:pt idx="2800">
                  <c:v>861.87730376236095</c:v>
                </c:pt>
                <c:pt idx="2801">
                  <c:v>861.87730376236095</c:v>
                </c:pt>
                <c:pt idx="2802">
                  <c:v>861.87730376236095</c:v>
                </c:pt>
                <c:pt idx="2803">
                  <c:v>861.87730376236095</c:v>
                </c:pt>
                <c:pt idx="2804">
                  <c:v>861.87730376236095</c:v>
                </c:pt>
                <c:pt idx="2805">
                  <c:v>861.87730376236095</c:v>
                </c:pt>
                <c:pt idx="2806">
                  <c:v>861.87730376236095</c:v>
                </c:pt>
                <c:pt idx="2807">
                  <c:v>861.87730376236095</c:v>
                </c:pt>
                <c:pt idx="2808">
                  <c:v>861.87730376236095</c:v>
                </c:pt>
                <c:pt idx="2809">
                  <c:v>861.87730376236095</c:v>
                </c:pt>
                <c:pt idx="2810">
                  <c:v>861.87730376236095</c:v>
                </c:pt>
                <c:pt idx="2811">
                  <c:v>861.87730376236095</c:v>
                </c:pt>
                <c:pt idx="2812">
                  <c:v>861.87730376236095</c:v>
                </c:pt>
                <c:pt idx="2813">
                  <c:v>861.87730376236095</c:v>
                </c:pt>
                <c:pt idx="2814">
                  <c:v>861.87730376236095</c:v>
                </c:pt>
                <c:pt idx="2815">
                  <c:v>861.87730376236095</c:v>
                </c:pt>
                <c:pt idx="2816">
                  <c:v>861.87730376236095</c:v>
                </c:pt>
                <c:pt idx="2817">
                  <c:v>861.87730376236095</c:v>
                </c:pt>
                <c:pt idx="2818">
                  <c:v>861.87730376236095</c:v>
                </c:pt>
                <c:pt idx="2819">
                  <c:v>861.87730376236095</c:v>
                </c:pt>
                <c:pt idx="2820">
                  <c:v>861.87730376236095</c:v>
                </c:pt>
                <c:pt idx="2821">
                  <c:v>861.87730376236095</c:v>
                </c:pt>
                <c:pt idx="2822">
                  <c:v>861.87730376236095</c:v>
                </c:pt>
                <c:pt idx="2823">
                  <c:v>861.87730376236095</c:v>
                </c:pt>
                <c:pt idx="2824">
                  <c:v>861.87730376236095</c:v>
                </c:pt>
                <c:pt idx="2825">
                  <c:v>861.87730376236095</c:v>
                </c:pt>
                <c:pt idx="2826">
                  <c:v>861.87730376236095</c:v>
                </c:pt>
                <c:pt idx="2827">
                  <c:v>861.87730376236095</c:v>
                </c:pt>
                <c:pt idx="2828">
                  <c:v>861.87730376236095</c:v>
                </c:pt>
                <c:pt idx="2829">
                  <c:v>861.87730376236095</c:v>
                </c:pt>
                <c:pt idx="2830">
                  <c:v>861.87730376236095</c:v>
                </c:pt>
                <c:pt idx="2831">
                  <c:v>861.87730376236095</c:v>
                </c:pt>
                <c:pt idx="2832">
                  <c:v>861.87730376236095</c:v>
                </c:pt>
                <c:pt idx="2833">
                  <c:v>861.87730376236095</c:v>
                </c:pt>
                <c:pt idx="2834">
                  <c:v>861.87730376243405</c:v>
                </c:pt>
                <c:pt idx="2835">
                  <c:v>861.87730376243405</c:v>
                </c:pt>
                <c:pt idx="2836">
                  <c:v>861.87730376243405</c:v>
                </c:pt>
                <c:pt idx="2837">
                  <c:v>861.87730376243405</c:v>
                </c:pt>
                <c:pt idx="2838">
                  <c:v>861.87730376243405</c:v>
                </c:pt>
                <c:pt idx="2839">
                  <c:v>861.87730376243405</c:v>
                </c:pt>
                <c:pt idx="2840">
                  <c:v>861.87730376243405</c:v>
                </c:pt>
                <c:pt idx="2841">
                  <c:v>861.87730376243405</c:v>
                </c:pt>
                <c:pt idx="2842">
                  <c:v>861.87730376243496</c:v>
                </c:pt>
                <c:pt idx="2843">
                  <c:v>861.87730376243599</c:v>
                </c:pt>
                <c:pt idx="2844">
                  <c:v>861.87730376243599</c:v>
                </c:pt>
                <c:pt idx="2845">
                  <c:v>861.87730376243599</c:v>
                </c:pt>
                <c:pt idx="2846">
                  <c:v>861.87730376243701</c:v>
                </c:pt>
                <c:pt idx="2847">
                  <c:v>861.87730376243701</c:v>
                </c:pt>
                <c:pt idx="2848">
                  <c:v>861.87730376243701</c:v>
                </c:pt>
                <c:pt idx="2849">
                  <c:v>861.87730376243701</c:v>
                </c:pt>
                <c:pt idx="2850">
                  <c:v>861.87730376243701</c:v>
                </c:pt>
                <c:pt idx="2851">
                  <c:v>861.87730376244099</c:v>
                </c:pt>
                <c:pt idx="2852">
                  <c:v>861.87730376244099</c:v>
                </c:pt>
                <c:pt idx="2853">
                  <c:v>861.87730376244099</c:v>
                </c:pt>
                <c:pt idx="2854">
                  <c:v>861.87730376244099</c:v>
                </c:pt>
                <c:pt idx="2855">
                  <c:v>861.87730376244099</c:v>
                </c:pt>
                <c:pt idx="2856">
                  <c:v>861.87730376244099</c:v>
                </c:pt>
                <c:pt idx="2857">
                  <c:v>861.87730376244099</c:v>
                </c:pt>
                <c:pt idx="2858">
                  <c:v>861.87730376244099</c:v>
                </c:pt>
                <c:pt idx="2859">
                  <c:v>861.87730376244804</c:v>
                </c:pt>
                <c:pt idx="2860">
                  <c:v>861.87730376244804</c:v>
                </c:pt>
                <c:pt idx="2861">
                  <c:v>861.87730376244804</c:v>
                </c:pt>
                <c:pt idx="2862">
                  <c:v>861.87730376244804</c:v>
                </c:pt>
                <c:pt idx="2863">
                  <c:v>861.87730376244804</c:v>
                </c:pt>
                <c:pt idx="2864">
                  <c:v>861.87730376244804</c:v>
                </c:pt>
                <c:pt idx="2865">
                  <c:v>861.87730376244804</c:v>
                </c:pt>
                <c:pt idx="2866">
                  <c:v>861.87730376244804</c:v>
                </c:pt>
                <c:pt idx="2867">
                  <c:v>861.87730376244804</c:v>
                </c:pt>
                <c:pt idx="2868">
                  <c:v>861.87730376244804</c:v>
                </c:pt>
                <c:pt idx="2869">
                  <c:v>861.87730376244804</c:v>
                </c:pt>
                <c:pt idx="2870">
                  <c:v>861.87730376244804</c:v>
                </c:pt>
                <c:pt idx="2871">
                  <c:v>861.87730376244804</c:v>
                </c:pt>
                <c:pt idx="2872">
                  <c:v>861.87730376244804</c:v>
                </c:pt>
                <c:pt idx="2873">
                  <c:v>861.87730376244804</c:v>
                </c:pt>
                <c:pt idx="2874">
                  <c:v>861.87730376244804</c:v>
                </c:pt>
                <c:pt idx="2875">
                  <c:v>861.87730376244804</c:v>
                </c:pt>
                <c:pt idx="2876">
                  <c:v>861.87730376244804</c:v>
                </c:pt>
                <c:pt idx="2877">
                  <c:v>861.87730376259401</c:v>
                </c:pt>
                <c:pt idx="2878">
                  <c:v>861.87730376259401</c:v>
                </c:pt>
                <c:pt idx="2879">
                  <c:v>861.87730376259401</c:v>
                </c:pt>
                <c:pt idx="2880">
                  <c:v>861.87730376259401</c:v>
                </c:pt>
                <c:pt idx="2881">
                  <c:v>861.87730376259401</c:v>
                </c:pt>
                <c:pt idx="2882">
                  <c:v>861.87730376259401</c:v>
                </c:pt>
                <c:pt idx="2883">
                  <c:v>861.87730376259401</c:v>
                </c:pt>
                <c:pt idx="2884">
                  <c:v>861.87730376259401</c:v>
                </c:pt>
                <c:pt idx="2885">
                  <c:v>861.87730376259401</c:v>
                </c:pt>
                <c:pt idx="2886">
                  <c:v>861.87730376259401</c:v>
                </c:pt>
                <c:pt idx="2887">
                  <c:v>861.87730376259401</c:v>
                </c:pt>
                <c:pt idx="2888">
                  <c:v>861.87730376259401</c:v>
                </c:pt>
                <c:pt idx="2889">
                  <c:v>861.87730376259401</c:v>
                </c:pt>
                <c:pt idx="2890">
                  <c:v>861.87730376259401</c:v>
                </c:pt>
                <c:pt idx="2891">
                  <c:v>861.87730376259401</c:v>
                </c:pt>
                <c:pt idx="2892">
                  <c:v>861.87730376259401</c:v>
                </c:pt>
                <c:pt idx="2893">
                  <c:v>861.87730376259401</c:v>
                </c:pt>
                <c:pt idx="2894">
                  <c:v>861.87730376259401</c:v>
                </c:pt>
                <c:pt idx="2895">
                  <c:v>861.87730376259401</c:v>
                </c:pt>
                <c:pt idx="2896">
                  <c:v>861.87730376259401</c:v>
                </c:pt>
                <c:pt idx="2897">
                  <c:v>861.87730376259401</c:v>
                </c:pt>
                <c:pt idx="2898">
                  <c:v>861.87730376259401</c:v>
                </c:pt>
                <c:pt idx="2899">
                  <c:v>861.87730376259401</c:v>
                </c:pt>
                <c:pt idx="2900">
                  <c:v>861.87730376259401</c:v>
                </c:pt>
                <c:pt idx="2901">
                  <c:v>861.87730376259401</c:v>
                </c:pt>
                <c:pt idx="2902">
                  <c:v>861.87730376259401</c:v>
                </c:pt>
                <c:pt idx="2903">
                  <c:v>861.87730376259401</c:v>
                </c:pt>
                <c:pt idx="2904">
                  <c:v>861.87730376259401</c:v>
                </c:pt>
                <c:pt idx="2905">
                  <c:v>861.87730376259401</c:v>
                </c:pt>
                <c:pt idx="2906">
                  <c:v>861.87730376259401</c:v>
                </c:pt>
                <c:pt idx="2907">
                  <c:v>861.87730376259401</c:v>
                </c:pt>
                <c:pt idx="2908">
                  <c:v>861.87730376259401</c:v>
                </c:pt>
                <c:pt idx="2909">
                  <c:v>861.87730376259401</c:v>
                </c:pt>
                <c:pt idx="2910">
                  <c:v>861.87730376259401</c:v>
                </c:pt>
                <c:pt idx="2911">
                  <c:v>861.87730376259401</c:v>
                </c:pt>
                <c:pt idx="2912">
                  <c:v>861.87730376259401</c:v>
                </c:pt>
                <c:pt idx="2913">
                  <c:v>861.87730376259401</c:v>
                </c:pt>
                <c:pt idx="2914">
                  <c:v>861.87730376259401</c:v>
                </c:pt>
                <c:pt idx="2915">
                  <c:v>861.87730376259401</c:v>
                </c:pt>
                <c:pt idx="2916">
                  <c:v>861.87730376259401</c:v>
                </c:pt>
                <c:pt idx="2917">
                  <c:v>861.87730376259401</c:v>
                </c:pt>
                <c:pt idx="2918">
                  <c:v>861.87730376259401</c:v>
                </c:pt>
                <c:pt idx="2919">
                  <c:v>861.87730376259401</c:v>
                </c:pt>
                <c:pt idx="2920">
                  <c:v>861.87730376259401</c:v>
                </c:pt>
                <c:pt idx="2921">
                  <c:v>861.87730376259401</c:v>
                </c:pt>
                <c:pt idx="2922">
                  <c:v>861.87730376259401</c:v>
                </c:pt>
                <c:pt idx="2923">
                  <c:v>861.87730376259401</c:v>
                </c:pt>
                <c:pt idx="2924">
                  <c:v>861.87730376259401</c:v>
                </c:pt>
                <c:pt idx="2925">
                  <c:v>861.87730376259401</c:v>
                </c:pt>
                <c:pt idx="2926">
                  <c:v>861.87730376259401</c:v>
                </c:pt>
                <c:pt idx="2927">
                  <c:v>861.87730376259401</c:v>
                </c:pt>
                <c:pt idx="2928">
                  <c:v>861.87730376259401</c:v>
                </c:pt>
                <c:pt idx="2929">
                  <c:v>861.87730376259401</c:v>
                </c:pt>
                <c:pt idx="2930">
                  <c:v>861.87730376259401</c:v>
                </c:pt>
                <c:pt idx="2931">
                  <c:v>861.87730376259401</c:v>
                </c:pt>
                <c:pt idx="2932">
                  <c:v>861.87730376259401</c:v>
                </c:pt>
                <c:pt idx="2933">
                  <c:v>861.87730376259401</c:v>
                </c:pt>
                <c:pt idx="2934">
                  <c:v>861.87730376259401</c:v>
                </c:pt>
                <c:pt idx="2935">
                  <c:v>861.87730376259401</c:v>
                </c:pt>
                <c:pt idx="2936">
                  <c:v>861.87730376259401</c:v>
                </c:pt>
                <c:pt idx="2937">
                  <c:v>861.87730376259401</c:v>
                </c:pt>
                <c:pt idx="2938">
                  <c:v>861.87730376259401</c:v>
                </c:pt>
                <c:pt idx="2939">
                  <c:v>861.87730376259401</c:v>
                </c:pt>
                <c:pt idx="2940">
                  <c:v>861.87730376259401</c:v>
                </c:pt>
                <c:pt idx="2941">
                  <c:v>861.87730376259401</c:v>
                </c:pt>
                <c:pt idx="2942">
                  <c:v>861.87730376259401</c:v>
                </c:pt>
                <c:pt idx="2943">
                  <c:v>861.87730376259401</c:v>
                </c:pt>
                <c:pt idx="2944">
                  <c:v>861.87730376259401</c:v>
                </c:pt>
                <c:pt idx="2945">
                  <c:v>861.87730376259401</c:v>
                </c:pt>
                <c:pt idx="2946">
                  <c:v>861.87730376259401</c:v>
                </c:pt>
                <c:pt idx="2947">
                  <c:v>861.87730376259401</c:v>
                </c:pt>
                <c:pt idx="2948">
                  <c:v>861.87730376259401</c:v>
                </c:pt>
                <c:pt idx="2949">
                  <c:v>861.87730376259401</c:v>
                </c:pt>
                <c:pt idx="2950">
                  <c:v>861.87730376259401</c:v>
                </c:pt>
                <c:pt idx="2951">
                  <c:v>861.87730376259401</c:v>
                </c:pt>
                <c:pt idx="2952">
                  <c:v>861.87730376259401</c:v>
                </c:pt>
                <c:pt idx="2953">
                  <c:v>861.87730376259401</c:v>
                </c:pt>
                <c:pt idx="2954">
                  <c:v>861.87730376259401</c:v>
                </c:pt>
                <c:pt idx="2955">
                  <c:v>867.50708197965196</c:v>
                </c:pt>
                <c:pt idx="2956">
                  <c:v>1282.2095564347601</c:v>
                </c:pt>
                <c:pt idx="2957">
                  <c:v>1282.4005631681</c:v>
                </c:pt>
                <c:pt idx="2958">
                  <c:v>1283.49191128695</c:v>
                </c:pt>
                <c:pt idx="2959">
                  <c:v>1283.81247445498</c:v>
                </c:pt>
                <c:pt idx="2960">
                  <c:v>1290.7059556434299</c:v>
                </c:pt>
                <c:pt idx="2961">
                  <c:v>1290.7059556434299</c:v>
                </c:pt>
                <c:pt idx="2962">
                  <c:v>1290.7059556434299</c:v>
                </c:pt>
                <c:pt idx="2963">
                  <c:v>1290.7059556434299</c:v>
                </c:pt>
                <c:pt idx="2964">
                  <c:v>1290.7059556434299</c:v>
                </c:pt>
                <c:pt idx="2965">
                  <c:v>1290.7059556434299</c:v>
                </c:pt>
                <c:pt idx="2966">
                  <c:v>1290.7059556434299</c:v>
                </c:pt>
                <c:pt idx="2967">
                  <c:v>1290.7059556434299</c:v>
                </c:pt>
                <c:pt idx="2968">
                  <c:v>1290.7059556434299</c:v>
                </c:pt>
                <c:pt idx="2969">
                  <c:v>1290.7059556434299</c:v>
                </c:pt>
                <c:pt idx="2970">
                  <c:v>1290.7059556434299</c:v>
                </c:pt>
                <c:pt idx="2971">
                  <c:v>1290.7059556434299</c:v>
                </c:pt>
                <c:pt idx="2972">
                  <c:v>1290.7059556434299</c:v>
                </c:pt>
                <c:pt idx="2973">
                  <c:v>1290.7059556434299</c:v>
                </c:pt>
                <c:pt idx="2974">
                  <c:v>1290.7059556434299</c:v>
                </c:pt>
                <c:pt idx="2975">
                  <c:v>1290.7059556434299</c:v>
                </c:pt>
                <c:pt idx="2976">
                  <c:v>1290.7059556434299</c:v>
                </c:pt>
                <c:pt idx="2977">
                  <c:v>1290.7059556434299</c:v>
                </c:pt>
                <c:pt idx="2978">
                  <c:v>1290.7059556434299</c:v>
                </c:pt>
                <c:pt idx="2979">
                  <c:v>1290.7059556434299</c:v>
                </c:pt>
                <c:pt idx="2980">
                  <c:v>1290.7059556434299</c:v>
                </c:pt>
                <c:pt idx="2981">
                  <c:v>1290.7059556434299</c:v>
                </c:pt>
                <c:pt idx="2982">
                  <c:v>1290.7059556434299</c:v>
                </c:pt>
                <c:pt idx="2983">
                  <c:v>1290.7059556434299</c:v>
                </c:pt>
                <c:pt idx="2984">
                  <c:v>1290.7059556434299</c:v>
                </c:pt>
                <c:pt idx="2985">
                  <c:v>1290.7059556434299</c:v>
                </c:pt>
                <c:pt idx="2986">
                  <c:v>1290.7059556434299</c:v>
                </c:pt>
                <c:pt idx="2987">
                  <c:v>1290.7059556434299</c:v>
                </c:pt>
                <c:pt idx="2988">
                  <c:v>1290.7059556434299</c:v>
                </c:pt>
                <c:pt idx="2989">
                  <c:v>1290.7059556434299</c:v>
                </c:pt>
                <c:pt idx="2990">
                  <c:v>1290.7059556434299</c:v>
                </c:pt>
                <c:pt idx="2991">
                  <c:v>1290.7059556434299</c:v>
                </c:pt>
                <c:pt idx="2992">
                  <c:v>1290.7059556434299</c:v>
                </c:pt>
                <c:pt idx="2993">
                  <c:v>1290.7059556434299</c:v>
                </c:pt>
                <c:pt idx="2994">
                  <c:v>1290.7059556434299</c:v>
                </c:pt>
                <c:pt idx="2995">
                  <c:v>1290.7059556434299</c:v>
                </c:pt>
                <c:pt idx="2996">
                  <c:v>1290.7059556435499</c:v>
                </c:pt>
                <c:pt idx="2997">
                  <c:v>1290.7059556435499</c:v>
                </c:pt>
                <c:pt idx="2998">
                  <c:v>1290.7059556435499</c:v>
                </c:pt>
                <c:pt idx="2999">
                  <c:v>1290.7059556435499</c:v>
                </c:pt>
                <c:pt idx="3000">
                  <c:v>1290.7059556435499</c:v>
                </c:pt>
                <c:pt idx="3001">
                  <c:v>1290.7059556435499</c:v>
                </c:pt>
                <c:pt idx="3002">
                  <c:v>1290.7059556435499</c:v>
                </c:pt>
                <c:pt idx="3003">
                  <c:v>1290.7059556435499</c:v>
                </c:pt>
                <c:pt idx="3004">
                  <c:v>1290.70595564365</c:v>
                </c:pt>
                <c:pt idx="3005">
                  <c:v>1290.70595564365</c:v>
                </c:pt>
                <c:pt idx="3006">
                  <c:v>1290.70595564365</c:v>
                </c:pt>
                <c:pt idx="3007">
                  <c:v>1290.70595564365</c:v>
                </c:pt>
                <c:pt idx="3008">
                  <c:v>1290.70595564365</c:v>
                </c:pt>
                <c:pt idx="3009">
                  <c:v>1290.70595564366</c:v>
                </c:pt>
                <c:pt idx="3010">
                  <c:v>1290.70595564367</c:v>
                </c:pt>
                <c:pt idx="3011">
                  <c:v>1290.70595564367</c:v>
                </c:pt>
                <c:pt idx="3012">
                  <c:v>1290.70595564367</c:v>
                </c:pt>
                <c:pt idx="3013">
                  <c:v>1290.70595564367</c:v>
                </c:pt>
                <c:pt idx="3014">
                  <c:v>1290.70595564367</c:v>
                </c:pt>
                <c:pt idx="3015">
                  <c:v>1290.70595564367</c:v>
                </c:pt>
                <c:pt idx="3016">
                  <c:v>1290.70595564367</c:v>
                </c:pt>
                <c:pt idx="3017">
                  <c:v>1290.70595564367</c:v>
                </c:pt>
                <c:pt idx="3018">
                  <c:v>1290.70595564378</c:v>
                </c:pt>
                <c:pt idx="3019">
                  <c:v>1290.70595564378</c:v>
                </c:pt>
                <c:pt idx="3020">
                  <c:v>1290.70595564378</c:v>
                </c:pt>
                <c:pt idx="3021">
                  <c:v>1290.70595564378</c:v>
                </c:pt>
                <c:pt idx="3022">
                  <c:v>1290.70595564378</c:v>
                </c:pt>
                <c:pt idx="3023">
                  <c:v>1290.70595564378</c:v>
                </c:pt>
                <c:pt idx="3024">
                  <c:v>1290.70595564378</c:v>
                </c:pt>
                <c:pt idx="3025">
                  <c:v>1290.70595564378</c:v>
                </c:pt>
                <c:pt idx="3026">
                  <c:v>1290.70595564378</c:v>
                </c:pt>
                <c:pt idx="3027">
                  <c:v>1290.70595564378</c:v>
                </c:pt>
                <c:pt idx="3028">
                  <c:v>1290.70595564378</c:v>
                </c:pt>
                <c:pt idx="3029">
                  <c:v>1290.70595564378</c:v>
                </c:pt>
                <c:pt idx="3030">
                  <c:v>1290.70595564378</c:v>
                </c:pt>
                <c:pt idx="3031">
                  <c:v>1290.70595564378</c:v>
                </c:pt>
                <c:pt idx="3032">
                  <c:v>1290.70595564378</c:v>
                </c:pt>
                <c:pt idx="3033">
                  <c:v>1290.70595564378</c:v>
                </c:pt>
                <c:pt idx="3034">
                  <c:v>1290.70595564378</c:v>
                </c:pt>
                <c:pt idx="3035">
                  <c:v>1290.70595564378</c:v>
                </c:pt>
                <c:pt idx="3036">
                  <c:v>1290.70595564378</c:v>
                </c:pt>
                <c:pt idx="3037">
                  <c:v>1290.70595564378</c:v>
                </c:pt>
                <c:pt idx="3038">
                  <c:v>1290.70595564378</c:v>
                </c:pt>
                <c:pt idx="3039">
                  <c:v>1290.70595564378</c:v>
                </c:pt>
                <c:pt idx="3040">
                  <c:v>1290.7259556434501</c:v>
                </c:pt>
                <c:pt idx="3041">
                  <c:v>1290.7259556434501</c:v>
                </c:pt>
                <c:pt idx="3042">
                  <c:v>1290.7259556434501</c:v>
                </c:pt>
                <c:pt idx="3043">
                  <c:v>1290.7259556434501</c:v>
                </c:pt>
                <c:pt idx="3044">
                  <c:v>1290.7259556434501</c:v>
                </c:pt>
                <c:pt idx="3045">
                  <c:v>1290.7259556434501</c:v>
                </c:pt>
                <c:pt idx="3046">
                  <c:v>1290.7259556434501</c:v>
                </c:pt>
                <c:pt idx="3047">
                  <c:v>1290.7259556434501</c:v>
                </c:pt>
                <c:pt idx="3048">
                  <c:v>1290.7259556434501</c:v>
                </c:pt>
                <c:pt idx="3049">
                  <c:v>1290.7259556434501</c:v>
                </c:pt>
                <c:pt idx="3050">
                  <c:v>1290.7259556434501</c:v>
                </c:pt>
                <c:pt idx="3051">
                  <c:v>1290.7259556434501</c:v>
                </c:pt>
                <c:pt idx="3052">
                  <c:v>1290.7259556435699</c:v>
                </c:pt>
                <c:pt idx="3053">
                  <c:v>1290.7259556435699</c:v>
                </c:pt>
                <c:pt idx="3054">
                  <c:v>1290.72595564366</c:v>
                </c:pt>
                <c:pt idx="3055">
                  <c:v>1290.72595564366</c:v>
                </c:pt>
                <c:pt idx="3056">
                  <c:v>1290.72595564366</c:v>
                </c:pt>
                <c:pt idx="3057">
                  <c:v>1290.7259556438</c:v>
                </c:pt>
                <c:pt idx="3058">
                  <c:v>1290.7259556438</c:v>
                </c:pt>
                <c:pt idx="3059">
                  <c:v>1290.7259556438</c:v>
                </c:pt>
                <c:pt idx="3060">
                  <c:v>1290.7259556438</c:v>
                </c:pt>
                <c:pt idx="3061">
                  <c:v>1291.7459556434701</c:v>
                </c:pt>
                <c:pt idx="3062">
                  <c:v>1291.7459556434701</c:v>
                </c:pt>
                <c:pt idx="3063">
                  <c:v>1291.7459556434701</c:v>
                </c:pt>
                <c:pt idx="3064">
                  <c:v>1291.7459556434701</c:v>
                </c:pt>
                <c:pt idx="3065">
                  <c:v>1291.7459556434701</c:v>
                </c:pt>
                <c:pt idx="3066">
                  <c:v>1291.7459556434701</c:v>
                </c:pt>
                <c:pt idx="3067">
                  <c:v>1291.7459556434701</c:v>
                </c:pt>
                <c:pt idx="3068">
                  <c:v>1291.7459556434701</c:v>
                </c:pt>
                <c:pt idx="3069">
                  <c:v>1291.7459556434701</c:v>
                </c:pt>
                <c:pt idx="3070">
                  <c:v>1291.7459556434701</c:v>
                </c:pt>
                <c:pt idx="3071">
                  <c:v>1291.7459556434701</c:v>
                </c:pt>
                <c:pt idx="3072">
                  <c:v>1291.7459556434701</c:v>
                </c:pt>
                <c:pt idx="3073">
                  <c:v>1291.7459556434701</c:v>
                </c:pt>
                <c:pt idx="3074">
                  <c:v>1291.7459556434701</c:v>
                </c:pt>
                <c:pt idx="3075">
                  <c:v>1291.7459556434701</c:v>
                </c:pt>
                <c:pt idx="3076">
                  <c:v>1291.7459556434701</c:v>
                </c:pt>
                <c:pt idx="3077">
                  <c:v>1291.7459556434701</c:v>
                </c:pt>
                <c:pt idx="3078">
                  <c:v>1291.7459556434701</c:v>
                </c:pt>
                <c:pt idx="3079">
                  <c:v>1291.7459556434701</c:v>
                </c:pt>
                <c:pt idx="3080">
                  <c:v>1291.7459556434701</c:v>
                </c:pt>
                <c:pt idx="3081">
                  <c:v>1291.7459556434701</c:v>
                </c:pt>
                <c:pt idx="3082">
                  <c:v>1291.7459556434701</c:v>
                </c:pt>
                <c:pt idx="3083">
                  <c:v>1291.7459556435299</c:v>
                </c:pt>
                <c:pt idx="3084">
                  <c:v>1291.7459556435299</c:v>
                </c:pt>
                <c:pt idx="3085">
                  <c:v>1291.7459556435299</c:v>
                </c:pt>
                <c:pt idx="3086">
                  <c:v>1291.7459556435299</c:v>
                </c:pt>
                <c:pt idx="3087">
                  <c:v>1291.7459556435299</c:v>
                </c:pt>
                <c:pt idx="3088">
                  <c:v>1291.7459556435299</c:v>
                </c:pt>
                <c:pt idx="3089">
                  <c:v>1291.7459556435299</c:v>
                </c:pt>
                <c:pt idx="3090">
                  <c:v>1291.7459556435299</c:v>
                </c:pt>
                <c:pt idx="3091">
                  <c:v>1291.7459556436499</c:v>
                </c:pt>
                <c:pt idx="3092">
                  <c:v>1291.7459556436499</c:v>
                </c:pt>
                <c:pt idx="3093">
                  <c:v>1291.7459556436499</c:v>
                </c:pt>
                <c:pt idx="3094">
                  <c:v>1291.7459556436499</c:v>
                </c:pt>
                <c:pt idx="3095">
                  <c:v>1291.7459556436499</c:v>
                </c:pt>
                <c:pt idx="3096">
                  <c:v>1291.7459556436499</c:v>
                </c:pt>
                <c:pt idx="3097">
                  <c:v>1291.74595564366</c:v>
                </c:pt>
                <c:pt idx="3098">
                  <c:v>1291.74595564366</c:v>
                </c:pt>
                <c:pt idx="3099">
                  <c:v>1291.74595564366</c:v>
                </c:pt>
                <c:pt idx="3100">
                  <c:v>1291.74595564368</c:v>
                </c:pt>
                <c:pt idx="3101">
                  <c:v>1291.74595564368</c:v>
                </c:pt>
                <c:pt idx="3102">
                  <c:v>1291.74595564382</c:v>
                </c:pt>
                <c:pt idx="3103">
                  <c:v>1291.74595564382</c:v>
                </c:pt>
                <c:pt idx="3104">
                  <c:v>1291.74595564382</c:v>
                </c:pt>
                <c:pt idx="3105">
                  <c:v>1291.74595564382</c:v>
                </c:pt>
                <c:pt idx="3106">
                  <c:v>1291.74595564382</c:v>
                </c:pt>
                <c:pt idx="3107">
                  <c:v>1291.74595564382</c:v>
                </c:pt>
                <c:pt idx="3108">
                  <c:v>1291.74595564382</c:v>
                </c:pt>
                <c:pt idx="3109">
                  <c:v>1291.74595564382</c:v>
                </c:pt>
                <c:pt idx="3110">
                  <c:v>1291.74595564382</c:v>
                </c:pt>
                <c:pt idx="3111">
                  <c:v>1291.74595564382</c:v>
                </c:pt>
                <c:pt idx="3112">
                  <c:v>1291.74595564382</c:v>
                </c:pt>
                <c:pt idx="3113">
                  <c:v>1291.74595564382</c:v>
                </c:pt>
                <c:pt idx="3114">
                  <c:v>1291.74595564382</c:v>
                </c:pt>
                <c:pt idx="3115">
                  <c:v>1291.74595564382</c:v>
                </c:pt>
                <c:pt idx="3116">
                  <c:v>1291.7659556434901</c:v>
                </c:pt>
                <c:pt idx="3117">
                  <c:v>1291.7659556434901</c:v>
                </c:pt>
                <c:pt idx="3118">
                  <c:v>1291.7659556434901</c:v>
                </c:pt>
                <c:pt idx="3119">
                  <c:v>1291.7659556434901</c:v>
                </c:pt>
                <c:pt idx="3120">
                  <c:v>1291.7659556434901</c:v>
                </c:pt>
                <c:pt idx="3121">
                  <c:v>1291.7659556434901</c:v>
                </c:pt>
                <c:pt idx="3122">
                  <c:v>1291.7659556434901</c:v>
                </c:pt>
                <c:pt idx="3123">
                  <c:v>1291.7659556434901</c:v>
                </c:pt>
                <c:pt idx="3124">
                  <c:v>1291.7659556434901</c:v>
                </c:pt>
                <c:pt idx="3125">
                  <c:v>1291.7659556434901</c:v>
                </c:pt>
                <c:pt idx="3126">
                  <c:v>1291.7659556434901</c:v>
                </c:pt>
                <c:pt idx="3127">
                  <c:v>1291.7659556434901</c:v>
                </c:pt>
                <c:pt idx="3128">
                  <c:v>1291.7659556434901</c:v>
                </c:pt>
                <c:pt idx="3129">
                  <c:v>1291.7659556434901</c:v>
                </c:pt>
                <c:pt idx="3130">
                  <c:v>1291.7659556434901</c:v>
                </c:pt>
                <c:pt idx="3131">
                  <c:v>1291.7659556434901</c:v>
                </c:pt>
                <c:pt idx="3132">
                  <c:v>1291.7659556434901</c:v>
                </c:pt>
                <c:pt idx="3133">
                  <c:v>1291.7659556434901</c:v>
                </c:pt>
                <c:pt idx="3134">
                  <c:v>1291.7659556434901</c:v>
                </c:pt>
                <c:pt idx="3135">
                  <c:v>1291.7659556434901</c:v>
                </c:pt>
                <c:pt idx="3136">
                  <c:v>1291.7659556434901</c:v>
                </c:pt>
                <c:pt idx="3137">
                  <c:v>1291.7659556434901</c:v>
                </c:pt>
                <c:pt idx="3138">
                  <c:v>1291.7659556435499</c:v>
                </c:pt>
                <c:pt idx="3139">
                  <c:v>1291.7659556435499</c:v>
                </c:pt>
                <c:pt idx="3140">
                  <c:v>1291.7659556435499</c:v>
                </c:pt>
                <c:pt idx="3141">
                  <c:v>1291.7659556435499</c:v>
                </c:pt>
                <c:pt idx="3142">
                  <c:v>1291.7659556435499</c:v>
                </c:pt>
                <c:pt idx="3143">
                  <c:v>1291.7659556435499</c:v>
                </c:pt>
                <c:pt idx="3144">
                  <c:v>1291.7659556436499</c:v>
                </c:pt>
                <c:pt idx="3145">
                  <c:v>1291.7659556436499</c:v>
                </c:pt>
                <c:pt idx="3146">
                  <c:v>1291.7659556436499</c:v>
                </c:pt>
                <c:pt idx="3147">
                  <c:v>1291.7659556436599</c:v>
                </c:pt>
                <c:pt idx="3148">
                  <c:v>1291.7659556436699</c:v>
                </c:pt>
                <c:pt idx="3149">
                  <c:v>1291.7659556436699</c:v>
                </c:pt>
                <c:pt idx="3150">
                  <c:v>1291.7659556436699</c:v>
                </c:pt>
                <c:pt idx="3151">
                  <c:v>1291.7659556436699</c:v>
                </c:pt>
                <c:pt idx="3152">
                  <c:v>1291.7659556436699</c:v>
                </c:pt>
                <c:pt idx="3153">
                  <c:v>1291.7659556436699</c:v>
                </c:pt>
                <c:pt idx="3154">
                  <c:v>1291.76595564384</c:v>
                </c:pt>
                <c:pt idx="3155">
                  <c:v>1291.76595564384</c:v>
                </c:pt>
                <c:pt idx="3156">
                  <c:v>1291.76595564384</c:v>
                </c:pt>
                <c:pt idx="3157">
                  <c:v>1291.76595564384</c:v>
                </c:pt>
                <c:pt idx="3158">
                  <c:v>1291.76595564384</c:v>
                </c:pt>
                <c:pt idx="3159">
                  <c:v>1291.76595564384</c:v>
                </c:pt>
                <c:pt idx="3160">
                  <c:v>1291.76595564384</c:v>
                </c:pt>
                <c:pt idx="3161">
                  <c:v>1291.76595564384</c:v>
                </c:pt>
                <c:pt idx="3162">
                  <c:v>1291.76595564384</c:v>
                </c:pt>
                <c:pt idx="3163">
                  <c:v>1291.76595564384</c:v>
                </c:pt>
                <c:pt idx="3164">
                  <c:v>1291.76595564384</c:v>
                </c:pt>
                <c:pt idx="3165">
                  <c:v>1291.76595564384</c:v>
                </c:pt>
                <c:pt idx="3166">
                  <c:v>1291.76595564384</c:v>
                </c:pt>
                <c:pt idx="3167">
                  <c:v>1291.76595564384</c:v>
                </c:pt>
                <c:pt idx="3168">
                  <c:v>1291.76595564384</c:v>
                </c:pt>
                <c:pt idx="3169">
                  <c:v>1291.76595564384</c:v>
                </c:pt>
                <c:pt idx="3170">
                  <c:v>1291.76595564384</c:v>
                </c:pt>
                <c:pt idx="3171">
                  <c:v>1291.76595564384</c:v>
                </c:pt>
                <c:pt idx="3172">
                  <c:v>1291.76595564384</c:v>
                </c:pt>
                <c:pt idx="3173">
                  <c:v>1291.7859556435101</c:v>
                </c:pt>
                <c:pt idx="3174">
                  <c:v>1291.7859556435101</c:v>
                </c:pt>
                <c:pt idx="3175">
                  <c:v>1291.7859556435101</c:v>
                </c:pt>
                <c:pt idx="3176">
                  <c:v>1291.7859556435101</c:v>
                </c:pt>
                <c:pt idx="3177">
                  <c:v>1291.7859556435101</c:v>
                </c:pt>
                <c:pt idx="3178">
                  <c:v>1291.7859556435101</c:v>
                </c:pt>
                <c:pt idx="3179">
                  <c:v>1291.7859556435101</c:v>
                </c:pt>
                <c:pt idx="3180">
                  <c:v>1291.7859556435701</c:v>
                </c:pt>
                <c:pt idx="3181">
                  <c:v>1291.7859556435701</c:v>
                </c:pt>
                <c:pt idx="3182">
                  <c:v>1291.7859556436499</c:v>
                </c:pt>
                <c:pt idx="3183">
                  <c:v>1291.7859556436499</c:v>
                </c:pt>
                <c:pt idx="3184">
                  <c:v>1291.7859556436499</c:v>
                </c:pt>
                <c:pt idx="3185">
                  <c:v>1291.7859556436499</c:v>
                </c:pt>
                <c:pt idx="3186">
                  <c:v>1291.78595564386</c:v>
                </c:pt>
                <c:pt idx="3187">
                  <c:v>1291.78595564386</c:v>
                </c:pt>
                <c:pt idx="3188">
                  <c:v>1292.7859556435101</c:v>
                </c:pt>
                <c:pt idx="3189">
                  <c:v>1292.7859556435101</c:v>
                </c:pt>
                <c:pt idx="3190">
                  <c:v>1292.7859556435101</c:v>
                </c:pt>
                <c:pt idx="3191">
                  <c:v>1292.7859556435101</c:v>
                </c:pt>
                <c:pt idx="3192">
                  <c:v>1292.7859556436399</c:v>
                </c:pt>
                <c:pt idx="3193">
                  <c:v>1292.7859556436499</c:v>
                </c:pt>
                <c:pt idx="3194">
                  <c:v>1292.8059556435301</c:v>
                </c:pt>
                <c:pt idx="3195">
                  <c:v>1292.8059556435301</c:v>
                </c:pt>
                <c:pt idx="3196">
                  <c:v>1292.8059556435301</c:v>
                </c:pt>
                <c:pt idx="3197">
                  <c:v>1292.8059556435301</c:v>
                </c:pt>
                <c:pt idx="3198">
                  <c:v>1292.8059556435301</c:v>
                </c:pt>
                <c:pt idx="3199">
                  <c:v>1292.8059556435301</c:v>
                </c:pt>
                <c:pt idx="3200">
                  <c:v>1292.8059556435301</c:v>
                </c:pt>
                <c:pt idx="3201">
                  <c:v>1292.8059556435301</c:v>
                </c:pt>
                <c:pt idx="3202">
                  <c:v>1292.8059556435301</c:v>
                </c:pt>
                <c:pt idx="3203">
                  <c:v>1292.8059556435301</c:v>
                </c:pt>
                <c:pt idx="3204">
                  <c:v>1292.8059556435301</c:v>
                </c:pt>
                <c:pt idx="3205">
                  <c:v>1292.8059556435301</c:v>
                </c:pt>
                <c:pt idx="3206">
                  <c:v>1292.8059556435301</c:v>
                </c:pt>
                <c:pt idx="3207">
                  <c:v>1292.8059556435301</c:v>
                </c:pt>
                <c:pt idx="3208">
                  <c:v>1292.8059556435301</c:v>
                </c:pt>
                <c:pt idx="3209">
                  <c:v>1292.8059556435301</c:v>
                </c:pt>
                <c:pt idx="3210">
                  <c:v>1292.8059556435301</c:v>
                </c:pt>
                <c:pt idx="3211">
                  <c:v>1292.8059556435301</c:v>
                </c:pt>
                <c:pt idx="3212">
                  <c:v>1292.8059556435301</c:v>
                </c:pt>
                <c:pt idx="3213">
                  <c:v>1292.8059556435301</c:v>
                </c:pt>
                <c:pt idx="3214">
                  <c:v>1292.8059556435301</c:v>
                </c:pt>
                <c:pt idx="3215">
                  <c:v>1292.8059556435301</c:v>
                </c:pt>
                <c:pt idx="3216">
                  <c:v>1292.8059556435301</c:v>
                </c:pt>
                <c:pt idx="3217">
                  <c:v>1292.8059556435301</c:v>
                </c:pt>
                <c:pt idx="3218">
                  <c:v>1292.8059556435301</c:v>
                </c:pt>
                <c:pt idx="3219">
                  <c:v>1292.8059556435301</c:v>
                </c:pt>
                <c:pt idx="3220">
                  <c:v>1292.8059556435301</c:v>
                </c:pt>
                <c:pt idx="3221">
                  <c:v>1292.8059556435301</c:v>
                </c:pt>
                <c:pt idx="3222">
                  <c:v>1292.8059556435301</c:v>
                </c:pt>
                <c:pt idx="3223">
                  <c:v>1292.8059556436399</c:v>
                </c:pt>
                <c:pt idx="3224">
                  <c:v>1292.8059556436399</c:v>
                </c:pt>
                <c:pt idx="3225">
                  <c:v>1292.8059556436399</c:v>
                </c:pt>
                <c:pt idx="3226">
                  <c:v>1292.8059556436499</c:v>
                </c:pt>
                <c:pt idx="3227">
                  <c:v>1292.8059556436499</c:v>
                </c:pt>
                <c:pt idx="3228">
                  <c:v>1292.8059556436599</c:v>
                </c:pt>
                <c:pt idx="3229">
                  <c:v>1292.8059556436699</c:v>
                </c:pt>
                <c:pt idx="3230">
                  <c:v>1292.8059556436699</c:v>
                </c:pt>
                <c:pt idx="3231">
                  <c:v>1292.8059556436699</c:v>
                </c:pt>
                <c:pt idx="3232">
                  <c:v>1292.8059556436699</c:v>
                </c:pt>
                <c:pt idx="3233">
                  <c:v>1292.8059556436699</c:v>
                </c:pt>
                <c:pt idx="3234">
                  <c:v>1292.8059556436699</c:v>
                </c:pt>
                <c:pt idx="3235">
                  <c:v>1292.80595564388</c:v>
                </c:pt>
                <c:pt idx="3236">
                  <c:v>1292.80595564388</c:v>
                </c:pt>
                <c:pt idx="3237">
                  <c:v>1292.80595564388</c:v>
                </c:pt>
                <c:pt idx="3238">
                  <c:v>1292.80595564388</c:v>
                </c:pt>
                <c:pt idx="3239">
                  <c:v>1292.80595564388</c:v>
                </c:pt>
                <c:pt idx="3240">
                  <c:v>1292.80595564388</c:v>
                </c:pt>
                <c:pt idx="3241">
                  <c:v>1292.80595564388</c:v>
                </c:pt>
                <c:pt idx="3242">
                  <c:v>1292.80595564388</c:v>
                </c:pt>
                <c:pt idx="3243">
                  <c:v>1292.80595564388</c:v>
                </c:pt>
                <c:pt idx="3244">
                  <c:v>1292.80595564388</c:v>
                </c:pt>
                <c:pt idx="3245">
                  <c:v>1292.80595564388</c:v>
                </c:pt>
                <c:pt idx="3246">
                  <c:v>1292.80595564388</c:v>
                </c:pt>
                <c:pt idx="3247">
                  <c:v>1292.80595564388</c:v>
                </c:pt>
                <c:pt idx="3248">
                  <c:v>1292.80595564388</c:v>
                </c:pt>
                <c:pt idx="3249">
                  <c:v>1292.80595564388</c:v>
                </c:pt>
                <c:pt idx="3250">
                  <c:v>1292.80595564388</c:v>
                </c:pt>
                <c:pt idx="3251">
                  <c:v>1292.80595564388</c:v>
                </c:pt>
                <c:pt idx="3252">
                  <c:v>1292.80595564388</c:v>
                </c:pt>
                <c:pt idx="3253">
                  <c:v>1292.80595564388</c:v>
                </c:pt>
                <c:pt idx="3254">
                  <c:v>1292.80595564388</c:v>
                </c:pt>
                <c:pt idx="3255">
                  <c:v>1292.80595564388</c:v>
                </c:pt>
                <c:pt idx="3256">
                  <c:v>1292.8259556435501</c:v>
                </c:pt>
                <c:pt idx="3257">
                  <c:v>1292.8259556435501</c:v>
                </c:pt>
                <c:pt idx="3258">
                  <c:v>1292.8259556435501</c:v>
                </c:pt>
                <c:pt idx="3259">
                  <c:v>1292.8259556435501</c:v>
                </c:pt>
                <c:pt idx="3260">
                  <c:v>1292.8259556435501</c:v>
                </c:pt>
                <c:pt idx="3261">
                  <c:v>1292.8259556435501</c:v>
                </c:pt>
                <c:pt idx="3262">
                  <c:v>1292.8259556435501</c:v>
                </c:pt>
                <c:pt idx="3263">
                  <c:v>1292.8259556435501</c:v>
                </c:pt>
                <c:pt idx="3264">
                  <c:v>1292.8259556435501</c:v>
                </c:pt>
                <c:pt idx="3265">
                  <c:v>1292.8259556435501</c:v>
                </c:pt>
                <c:pt idx="3266">
                  <c:v>1292.8259556435501</c:v>
                </c:pt>
                <c:pt idx="3267">
                  <c:v>1292.8259556435501</c:v>
                </c:pt>
                <c:pt idx="3268">
                  <c:v>1292.8259556435501</c:v>
                </c:pt>
                <c:pt idx="3269">
                  <c:v>1292.8259556435501</c:v>
                </c:pt>
                <c:pt idx="3270">
                  <c:v>1292.8259556435501</c:v>
                </c:pt>
                <c:pt idx="3271">
                  <c:v>1292.8259556435501</c:v>
                </c:pt>
                <c:pt idx="3272">
                  <c:v>1292.8259556435501</c:v>
                </c:pt>
                <c:pt idx="3273">
                  <c:v>1292.8259556435501</c:v>
                </c:pt>
                <c:pt idx="3274">
                  <c:v>1292.8259556435501</c:v>
                </c:pt>
                <c:pt idx="3275">
                  <c:v>1292.8259556435501</c:v>
                </c:pt>
                <c:pt idx="3276">
                  <c:v>1292.8259556436501</c:v>
                </c:pt>
                <c:pt idx="3277">
                  <c:v>1292.8259556436601</c:v>
                </c:pt>
                <c:pt idx="3278">
                  <c:v>1292.8259556436601</c:v>
                </c:pt>
                <c:pt idx="3279">
                  <c:v>1292.8259556436601</c:v>
                </c:pt>
                <c:pt idx="3280">
                  <c:v>1292.8259556436601</c:v>
                </c:pt>
                <c:pt idx="3281">
                  <c:v>1292.8259556439</c:v>
                </c:pt>
                <c:pt idx="3282">
                  <c:v>1292.8259556439</c:v>
                </c:pt>
                <c:pt idx="3283">
                  <c:v>1292.8259556439</c:v>
                </c:pt>
                <c:pt idx="3284">
                  <c:v>1292.8259556439</c:v>
                </c:pt>
                <c:pt idx="3285">
                  <c:v>1292.8259556439</c:v>
                </c:pt>
                <c:pt idx="3286">
                  <c:v>1292.8259556439</c:v>
                </c:pt>
                <c:pt idx="3287">
                  <c:v>1292.8259556439</c:v>
                </c:pt>
                <c:pt idx="3288">
                  <c:v>1292.8259556439</c:v>
                </c:pt>
                <c:pt idx="3289">
                  <c:v>1292.8259556439</c:v>
                </c:pt>
                <c:pt idx="3290">
                  <c:v>1292.8259556439</c:v>
                </c:pt>
                <c:pt idx="3291">
                  <c:v>1292.8259556439</c:v>
                </c:pt>
                <c:pt idx="3292">
                  <c:v>1292.8259556439</c:v>
                </c:pt>
                <c:pt idx="3293">
                  <c:v>1292.8259556439</c:v>
                </c:pt>
                <c:pt idx="3294">
                  <c:v>1710.6146075250499</c:v>
                </c:pt>
                <c:pt idx="3295">
                  <c:v>1711.1378669303299</c:v>
                </c:pt>
                <c:pt idx="3296">
                  <c:v>1711.2292150491801</c:v>
                </c:pt>
                <c:pt idx="3297">
                  <c:v>1711.24921505013</c:v>
                </c:pt>
                <c:pt idx="3298">
                  <c:v>1711.47191128693</c:v>
                </c:pt>
                <c:pt idx="3299">
                  <c:v>1711.4719112876301</c:v>
                </c:pt>
                <c:pt idx="3300">
                  <c:v>1712.1578669303501</c:v>
                </c:pt>
                <c:pt idx="3301">
                  <c:v>1712.1978669303901</c:v>
                </c:pt>
                <c:pt idx="3302">
                  <c:v>1712.2692150492201</c:v>
                </c:pt>
                <c:pt idx="3303">
                  <c:v>1712.28921504973</c:v>
                </c:pt>
                <c:pt idx="3304">
                  <c:v>1712.30921504925</c:v>
                </c:pt>
                <c:pt idx="3305">
                  <c:v>1713.04281584266</c:v>
                </c:pt>
                <c:pt idx="3306">
                  <c:v>1713.10651881271</c:v>
                </c:pt>
                <c:pt idx="3307">
                  <c:v>1713.12651881272</c:v>
                </c:pt>
                <c:pt idx="3308">
                  <c:v>1713.1465188121999</c:v>
                </c:pt>
                <c:pt idx="3309">
                  <c:v>1713.2378669309801</c:v>
                </c:pt>
                <c:pt idx="3310">
                  <c:v>1713.7411263377801</c:v>
                </c:pt>
                <c:pt idx="3311">
                  <c:v>1714.05517069401</c:v>
                </c:pt>
                <c:pt idx="3312">
                  <c:v>1714.9601014759301</c:v>
                </c:pt>
                <c:pt idx="3313">
                  <c:v>1715.5784300984801</c:v>
                </c:pt>
                <c:pt idx="3314">
                  <c:v>1717.1103413854701</c:v>
                </c:pt>
                <c:pt idx="3315">
                  <c:v>1717.9476451492801</c:v>
                </c:pt>
                <c:pt idx="3316">
                  <c:v>1720.5946075245699</c:v>
                </c:pt>
                <c:pt idx="3317">
                  <c:v>1720.5946075245699</c:v>
                </c:pt>
                <c:pt idx="3318">
                  <c:v>1720.5946075245699</c:v>
                </c:pt>
                <c:pt idx="3319">
                  <c:v>1720.5946075245699</c:v>
                </c:pt>
                <c:pt idx="3320">
                  <c:v>1720.5946075245699</c:v>
                </c:pt>
                <c:pt idx="3321">
                  <c:v>1720.5946075245699</c:v>
                </c:pt>
                <c:pt idx="3322">
                  <c:v>1720.5946075245699</c:v>
                </c:pt>
                <c:pt idx="3323">
                  <c:v>1720.5946075245699</c:v>
                </c:pt>
                <c:pt idx="3324">
                  <c:v>1720.5946075245699</c:v>
                </c:pt>
                <c:pt idx="3325">
                  <c:v>1720.5946075245699</c:v>
                </c:pt>
                <c:pt idx="3326">
                  <c:v>1720.5946075245699</c:v>
                </c:pt>
                <c:pt idx="3327">
                  <c:v>1720.5946075245699</c:v>
                </c:pt>
                <c:pt idx="3328">
                  <c:v>1720.5946075245699</c:v>
                </c:pt>
                <c:pt idx="3329">
                  <c:v>1720.5946075245699</c:v>
                </c:pt>
                <c:pt idx="3330">
                  <c:v>1720.5946075245699</c:v>
                </c:pt>
                <c:pt idx="3331">
                  <c:v>1720.5946075245699</c:v>
                </c:pt>
                <c:pt idx="3332">
                  <c:v>1720.5946075245699</c:v>
                </c:pt>
                <c:pt idx="3333">
                  <c:v>1720.5946075245699</c:v>
                </c:pt>
                <c:pt idx="3334">
                  <c:v>1720.5946075245699</c:v>
                </c:pt>
                <c:pt idx="3335">
                  <c:v>1720.5946075245699</c:v>
                </c:pt>
                <c:pt idx="3336">
                  <c:v>1720.5946075245699</c:v>
                </c:pt>
                <c:pt idx="3337">
                  <c:v>1720.5946075245699</c:v>
                </c:pt>
                <c:pt idx="3338">
                  <c:v>1720.5946075245699</c:v>
                </c:pt>
                <c:pt idx="3339">
                  <c:v>1720.5946075245699</c:v>
                </c:pt>
                <c:pt idx="3340">
                  <c:v>1720.5946075245699</c:v>
                </c:pt>
                <c:pt idx="3341">
                  <c:v>1720.5946075245699</c:v>
                </c:pt>
                <c:pt idx="3342">
                  <c:v>1720.5946075245699</c:v>
                </c:pt>
                <c:pt idx="3343">
                  <c:v>1720.5946075245699</c:v>
                </c:pt>
                <c:pt idx="3344">
                  <c:v>1720.5946075245699</c:v>
                </c:pt>
                <c:pt idx="3345">
                  <c:v>1720.5946075245699</c:v>
                </c:pt>
                <c:pt idx="3346">
                  <c:v>1720.5946075245699</c:v>
                </c:pt>
                <c:pt idx="3347">
                  <c:v>1720.5946075245699</c:v>
                </c:pt>
                <c:pt idx="3348">
                  <c:v>1720.5946075245699</c:v>
                </c:pt>
                <c:pt idx="3349">
                  <c:v>1720.5946075245699</c:v>
                </c:pt>
                <c:pt idx="3350">
                  <c:v>1720.59460752474</c:v>
                </c:pt>
                <c:pt idx="3351">
                  <c:v>1720.59460752474</c:v>
                </c:pt>
                <c:pt idx="3352">
                  <c:v>1720.59460752474</c:v>
                </c:pt>
                <c:pt idx="3353">
                  <c:v>1720.59460752474</c:v>
                </c:pt>
                <c:pt idx="3354">
                  <c:v>1720.59460752474</c:v>
                </c:pt>
                <c:pt idx="3355">
                  <c:v>1720.59460752474</c:v>
                </c:pt>
                <c:pt idx="3356">
                  <c:v>1720.59460752474</c:v>
                </c:pt>
                <c:pt idx="3357">
                  <c:v>1720.59460752474</c:v>
                </c:pt>
                <c:pt idx="3358">
                  <c:v>1720.59460752474</c:v>
                </c:pt>
                <c:pt idx="3359">
                  <c:v>1720.59460752474</c:v>
                </c:pt>
                <c:pt idx="3360">
                  <c:v>1720.59460752474</c:v>
                </c:pt>
                <c:pt idx="3361">
                  <c:v>1720.59460752474</c:v>
                </c:pt>
                <c:pt idx="3362">
                  <c:v>1720.59460752474</c:v>
                </c:pt>
                <c:pt idx="3363">
                  <c:v>1720.5946075248701</c:v>
                </c:pt>
                <c:pt idx="3364">
                  <c:v>1720.5946075248701</c:v>
                </c:pt>
                <c:pt idx="3365">
                  <c:v>1720.5946075248801</c:v>
                </c:pt>
                <c:pt idx="3366">
                  <c:v>1720.5946075248901</c:v>
                </c:pt>
                <c:pt idx="3367">
                  <c:v>1720.5946075248901</c:v>
                </c:pt>
                <c:pt idx="3368">
                  <c:v>1720.5946075248901</c:v>
                </c:pt>
                <c:pt idx="3369">
                  <c:v>1720.5946075248901</c:v>
                </c:pt>
                <c:pt idx="3370">
                  <c:v>1720.5946075248901</c:v>
                </c:pt>
                <c:pt idx="3371">
                  <c:v>1720.5946075248901</c:v>
                </c:pt>
                <c:pt idx="3372">
                  <c:v>1720.5946075248901</c:v>
                </c:pt>
                <c:pt idx="3373">
                  <c:v>1720.5946075250299</c:v>
                </c:pt>
                <c:pt idx="3374">
                  <c:v>1720.5946075250299</c:v>
                </c:pt>
                <c:pt idx="3375">
                  <c:v>1720.5946075250299</c:v>
                </c:pt>
                <c:pt idx="3376">
                  <c:v>1720.5946075250299</c:v>
                </c:pt>
                <c:pt idx="3377">
                  <c:v>1720.5946075250299</c:v>
                </c:pt>
                <c:pt idx="3378">
                  <c:v>1720.5946075250299</c:v>
                </c:pt>
                <c:pt idx="3379">
                  <c:v>1720.5946075250299</c:v>
                </c:pt>
                <c:pt idx="3380">
                  <c:v>1720.5946075250299</c:v>
                </c:pt>
                <c:pt idx="3381">
                  <c:v>1720.5946075250299</c:v>
                </c:pt>
                <c:pt idx="3382">
                  <c:v>1720.5946075250299</c:v>
                </c:pt>
                <c:pt idx="3383">
                  <c:v>1720.5946075250299</c:v>
                </c:pt>
                <c:pt idx="3384">
                  <c:v>1720.5946075250299</c:v>
                </c:pt>
                <c:pt idx="3385">
                  <c:v>1720.5946075250299</c:v>
                </c:pt>
                <c:pt idx="3386">
                  <c:v>1720.5946075250299</c:v>
                </c:pt>
                <c:pt idx="3387">
                  <c:v>1720.5946075250299</c:v>
                </c:pt>
                <c:pt idx="3388">
                  <c:v>1720.5946075250299</c:v>
                </c:pt>
                <c:pt idx="3389">
                  <c:v>1720.5946075250299</c:v>
                </c:pt>
                <c:pt idx="3390">
                  <c:v>1720.5946075250299</c:v>
                </c:pt>
                <c:pt idx="3391">
                  <c:v>1720.5946075250299</c:v>
                </c:pt>
                <c:pt idx="3392">
                  <c:v>1720.5946075250299</c:v>
                </c:pt>
                <c:pt idx="3393">
                  <c:v>1720.5946075250299</c:v>
                </c:pt>
                <c:pt idx="3394">
                  <c:v>1720.5946075250299</c:v>
                </c:pt>
                <c:pt idx="3395">
                  <c:v>1720.5946075250299</c:v>
                </c:pt>
                <c:pt idx="3396">
                  <c:v>1720.5946075250299</c:v>
                </c:pt>
                <c:pt idx="3397">
                  <c:v>1720.5946075250299</c:v>
                </c:pt>
                <c:pt idx="3398">
                  <c:v>1720.5946075250299</c:v>
                </c:pt>
                <c:pt idx="3399">
                  <c:v>1720.5946075250299</c:v>
                </c:pt>
                <c:pt idx="3400">
                  <c:v>1720.5946075250299</c:v>
                </c:pt>
                <c:pt idx="3401">
                  <c:v>1720.5946075250299</c:v>
                </c:pt>
                <c:pt idx="3402">
                  <c:v>1720.5946075250299</c:v>
                </c:pt>
                <c:pt idx="3403">
                  <c:v>1720.5946075250299</c:v>
                </c:pt>
                <c:pt idx="3404">
                  <c:v>1720.6146075245899</c:v>
                </c:pt>
                <c:pt idx="3405">
                  <c:v>1720.6146075245899</c:v>
                </c:pt>
                <c:pt idx="3406">
                  <c:v>1720.6146075245899</c:v>
                </c:pt>
                <c:pt idx="3407">
                  <c:v>1720.6146075245899</c:v>
                </c:pt>
                <c:pt idx="3408">
                  <c:v>1720.6146075245899</c:v>
                </c:pt>
                <c:pt idx="3409">
                  <c:v>1720.6146075245899</c:v>
                </c:pt>
                <c:pt idx="3410">
                  <c:v>1720.6146075245899</c:v>
                </c:pt>
                <c:pt idx="3411">
                  <c:v>1720.6146075245899</c:v>
                </c:pt>
                <c:pt idx="3412">
                  <c:v>1720.6146075245899</c:v>
                </c:pt>
                <c:pt idx="3413">
                  <c:v>1720.6146075245899</c:v>
                </c:pt>
                <c:pt idx="3414">
                  <c:v>1720.6146075245899</c:v>
                </c:pt>
                <c:pt idx="3415">
                  <c:v>1720.6146075245899</c:v>
                </c:pt>
                <c:pt idx="3416">
                  <c:v>1720.6146075245899</c:v>
                </c:pt>
                <c:pt idx="3417">
                  <c:v>1720.6146075245899</c:v>
                </c:pt>
                <c:pt idx="3418">
                  <c:v>1720.6146075245899</c:v>
                </c:pt>
                <c:pt idx="3419">
                  <c:v>1720.6146075245899</c:v>
                </c:pt>
                <c:pt idx="3420">
                  <c:v>1720.6146075245899</c:v>
                </c:pt>
                <c:pt idx="3421">
                  <c:v>1720.6146075245899</c:v>
                </c:pt>
                <c:pt idx="3422">
                  <c:v>1720.6146075245899</c:v>
                </c:pt>
                <c:pt idx="3423">
                  <c:v>1720.6146075245899</c:v>
                </c:pt>
                <c:pt idx="3424">
                  <c:v>1720.6146075245899</c:v>
                </c:pt>
                <c:pt idx="3425">
                  <c:v>1720.6146075245899</c:v>
                </c:pt>
                <c:pt idx="3426">
                  <c:v>1720.6146075245899</c:v>
                </c:pt>
                <c:pt idx="3427">
                  <c:v>1720.6146075245899</c:v>
                </c:pt>
                <c:pt idx="3428">
                  <c:v>1720.6146075245899</c:v>
                </c:pt>
                <c:pt idx="3429">
                  <c:v>1720.6146075245899</c:v>
                </c:pt>
                <c:pt idx="3430">
                  <c:v>1720.6146075245899</c:v>
                </c:pt>
                <c:pt idx="3431">
                  <c:v>1720.6146075245899</c:v>
                </c:pt>
                <c:pt idx="3432">
                  <c:v>1720.6146075245899</c:v>
                </c:pt>
                <c:pt idx="3433">
                  <c:v>1720.6146075245899</c:v>
                </c:pt>
                <c:pt idx="3434">
                  <c:v>1720.6146075245899</c:v>
                </c:pt>
                <c:pt idx="3435">
                  <c:v>1720.6146075245899</c:v>
                </c:pt>
                <c:pt idx="3436">
                  <c:v>1720.6146075245899</c:v>
                </c:pt>
                <c:pt idx="3437">
                  <c:v>1720.6146075245899</c:v>
                </c:pt>
                <c:pt idx="3438">
                  <c:v>1720.6146075245899</c:v>
                </c:pt>
                <c:pt idx="3439">
                  <c:v>1720.6146075245899</c:v>
                </c:pt>
                <c:pt idx="3440">
                  <c:v>1720.6146075245899</c:v>
                </c:pt>
                <c:pt idx="3441">
                  <c:v>1720.6146075245899</c:v>
                </c:pt>
                <c:pt idx="3442">
                  <c:v>1720.6146075245899</c:v>
                </c:pt>
                <c:pt idx="3443">
                  <c:v>1720.6146075245899</c:v>
                </c:pt>
                <c:pt idx="3444">
                  <c:v>1720.6146075245899</c:v>
                </c:pt>
                <c:pt idx="3445">
                  <c:v>1720.6146075245899</c:v>
                </c:pt>
                <c:pt idx="3446">
                  <c:v>1720.6146075245899</c:v>
                </c:pt>
                <c:pt idx="3447">
                  <c:v>1720.6146075245899</c:v>
                </c:pt>
                <c:pt idx="3448">
                  <c:v>1720.6146075245899</c:v>
                </c:pt>
                <c:pt idx="3449">
                  <c:v>1720.6146075245899</c:v>
                </c:pt>
                <c:pt idx="3450">
                  <c:v>1720.6146075245899</c:v>
                </c:pt>
                <c:pt idx="3451">
                  <c:v>1720.6146075245899</c:v>
                </c:pt>
                <c:pt idx="3452">
                  <c:v>1720.6146075245899</c:v>
                </c:pt>
                <c:pt idx="3453">
                  <c:v>1720.6146075245899</c:v>
                </c:pt>
                <c:pt idx="3454">
                  <c:v>1720.6146075245899</c:v>
                </c:pt>
                <c:pt idx="3455">
                  <c:v>1720.6146075245899</c:v>
                </c:pt>
                <c:pt idx="3456">
                  <c:v>1720.6146075245899</c:v>
                </c:pt>
                <c:pt idx="3457">
                  <c:v>1720.6146075245899</c:v>
                </c:pt>
                <c:pt idx="3458">
                  <c:v>1720.6146075245899</c:v>
                </c:pt>
                <c:pt idx="3459">
                  <c:v>1720.6146075245899</c:v>
                </c:pt>
                <c:pt idx="3460">
                  <c:v>1720.6146075245899</c:v>
                </c:pt>
                <c:pt idx="3461">
                  <c:v>1720.6146075245899</c:v>
                </c:pt>
                <c:pt idx="3462">
                  <c:v>1720.6146075245899</c:v>
                </c:pt>
                <c:pt idx="3463">
                  <c:v>1720.6146075245899</c:v>
                </c:pt>
                <c:pt idx="3464">
                  <c:v>1720.6146075245899</c:v>
                </c:pt>
                <c:pt idx="3465">
                  <c:v>1720.6146075245899</c:v>
                </c:pt>
                <c:pt idx="3466">
                  <c:v>1720.6146075245899</c:v>
                </c:pt>
                <c:pt idx="3467">
                  <c:v>1720.6146075245899</c:v>
                </c:pt>
                <c:pt idx="3468">
                  <c:v>1720.6146075245899</c:v>
                </c:pt>
                <c:pt idx="3469">
                  <c:v>1720.6146075245899</c:v>
                </c:pt>
                <c:pt idx="3470">
                  <c:v>1720.6146075245899</c:v>
                </c:pt>
                <c:pt idx="3471">
                  <c:v>1720.6146075245899</c:v>
                </c:pt>
                <c:pt idx="3472">
                  <c:v>1720.6146075245899</c:v>
                </c:pt>
                <c:pt idx="3473">
                  <c:v>1720.6146075245899</c:v>
                </c:pt>
                <c:pt idx="3474">
                  <c:v>1720.6146075245899</c:v>
                </c:pt>
                <c:pt idx="3475">
                  <c:v>1720.61460752476</c:v>
                </c:pt>
                <c:pt idx="3476">
                  <c:v>1720.61460752476</c:v>
                </c:pt>
                <c:pt idx="3477">
                  <c:v>1720.61460752476</c:v>
                </c:pt>
                <c:pt idx="3478">
                  <c:v>1720.61460752476</c:v>
                </c:pt>
                <c:pt idx="3479">
                  <c:v>1720.61460752476</c:v>
                </c:pt>
                <c:pt idx="3480">
                  <c:v>1720.61460752476</c:v>
                </c:pt>
                <c:pt idx="3481">
                  <c:v>1720.61460752476</c:v>
                </c:pt>
                <c:pt idx="3482">
                  <c:v>1720.61460752476</c:v>
                </c:pt>
                <c:pt idx="3483">
                  <c:v>1720.61460752476</c:v>
                </c:pt>
                <c:pt idx="3484">
                  <c:v>1720.61460752476</c:v>
                </c:pt>
                <c:pt idx="3485">
                  <c:v>1720.61460752476</c:v>
                </c:pt>
                <c:pt idx="3486">
                  <c:v>1720.61460752476</c:v>
                </c:pt>
                <c:pt idx="3487">
                  <c:v>1720.61460752476</c:v>
                </c:pt>
                <c:pt idx="3488">
                  <c:v>1720.61460752476</c:v>
                </c:pt>
                <c:pt idx="3489">
                  <c:v>1720.61460752476</c:v>
                </c:pt>
                <c:pt idx="3490">
                  <c:v>1720.61460752476</c:v>
                </c:pt>
                <c:pt idx="3491">
                  <c:v>1720.61460752476</c:v>
                </c:pt>
                <c:pt idx="3492">
                  <c:v>1720.61460752476</c:v>
                </c:pt>
                <c:pt idx="3493">
                  <c:v>1720.61460752476</c:v>
                </c:pt>
                <c:pt idx="3494">
                  <c:v>1720.61460752476</c:v>
                </c:pt>
                <c:pt idx="3495">
                  <c:v>1720.61460752476</c:v>
                </c:pt>
                <c:pt idx="3496">
                  <c:v>1720.6146075248701</c:v>
                </c:pt>
                <c:pt idx="3497">
                  <c:v>1720.6146075248701</c:v>
                </c:pt>
                <c:pt idx="3498">
                  <c:v>1720.6146075248701</c:v>
                </c:pt>
                <c:pt idx="3499">
                  <c:v>1720.6146075248801</c:v>
                </c:pt>
                <c:pt idx="3500">
                  <c:v>1720.6146075248801</c:v>
                </c:pt>
                <c:pt idx="3501">
                  <c:v>1720.6146075248801</c:v>
                </c:pt>
                <c:pt idx="3502">
                  <c:v>1720.6146075248801</c:v>
                </c:pt>
                <c:pt idx="3503">
                  <c:v>1720.6146075248801</c:v>
                </c:pt>
                <c:pt idx="3504">
                  <c:v>1720.6146075248801</c:v>
                </c:pt>
                <c:pt idx="3505">
                  <c:v>1720.6146075248801</c:v>
                </c:pt>
                <c:pt idx="3506">
                  <c:v>1720.6146075248801</c:v>
                </c:pt>
                <c:pt idx="3507">
                  <c:v>1720.6146075248801</c:v>
                </c:pt>
                <c:pt idx="3508">
                  <c:v>1720.6146075248801</c:v>
                </c:pt>
                <c:pt idx="3509">
                  <c:v>1720.6146075248801</c:v>
                </c:pt>
                <c:pt idx="3510">
                  <c:v>1720.6146075248801</c:v>
                </c:pt>
                <c:pt idx="3511">
                  <c:v>1720.6146075248801</c:v>
                </c:pt>
                <c:pt idx="3512">
                  <c:v>1720.6146075248801</c:v>
                </c:pt>
                <c:pt idx="3513">
                  <c:v>1720.6146075248801</c:v>
                </c:pt>
                <c:pt idx="3514">
                  <c:v>1720.6146075248801</c:v>
                </c:pt>
                <c:pt idx="3515">
                  <c:v>1720.6146075248801</c:v>
                </c:pt>
                <c:pt idx="3516">
                  <c:v>1720.6146075248801</c:v>
                </c:pt>
                <c:pt idx="3517">
                  <c:v>1720.6146075248801</c:v>
                </c:pt>
                <c:pt idx="3518">
                  <c:v>1720.6146075248801</c:v>
                </c:pt>
                <c:pt idx="3519">
                  <c:v>1720.6146075248801</c:v>
                </c:pt>
                <c:pt idx="3520">
                  <c:v>1720.6146075248801</c:v>
                </c:pt>
                <c:pt idx="3521">
                  <c:v>1720.6146075248801</c:v>
                </c:pt>
                <c:pt idx="3522">
                  <c:v>1720.6146075248801</c:v>
                </c:pt>
                <c:pt idx="3523">
                  <c:v>1720.6146075249901</c:v>
                </c:pt>
                <c:pt idx="3524">
                  <c:v>1720.6146075250499</c:v>
                </c:pt>
                <c:pt idx="3525">
                  <c:v>1720.6146075250499</c:v>
                </c:pt>
                <c:pt idx="3526">
                  <c:v>1720.6146075250499</c:v>
                </c:pt>
                <c:pt idx="3527">
                  <c:v>1720.6146075250499</c:v>
                </c:pt>
                <c:pt idx="3528">
                  <c:v>1720.6146075250499</c:v>
                </c:pt>
                <c:pt idx="3529">
                  <c:v>1720.6146075250499</c:v>
                </c:pt>
                <c:pt idx="3530">
                  <c:v>1720.6146075250499</c:v>
                </c:pt>
                <c:pt idx="3531">
                  <c:v>1720.6146075250499</c:v>
                </c:pt>
                <c:pt idx="3532">
                  <c:v>1720.6146075250499</c:v>
                </c:pt>
                <c:pt idx="3533">
                  <c:v>1720.6146075250499</c:v>
                </c:pt>
                <c:pt idx="3534">
                  <c:v>1720.6146075250499</c:v>
                </c:pt>
                <c:pt idx="3535">
                  <c:v>1720.6146075250499</c:v>
                </c:pt>
                <c:pt idx="3536">
                  <c:v>1720.6146075250499</c:v>
                </c:pt>
                <c:pt idx="3537">
                  <c:v>1720.6146075250499</c:v>
                </c:pt>
                <c:pt idx="3538">
                  <c:v>1720.6146075250499</c:v>
                </c:pt>
                <c:pt idx="3539">
                  <c:v>1720.6146075250499</c:v>
                </c:pt>
                <c:pt idx="3540">
                  <c:v>1720.6146075250499</c:v>
                </c:pt>
                <c:pt idx="3541">
                  <c:v>1720.6146075250499</c:v>
                </c:pt>
                <c:pt idx="3542">
                  <c:v>1720.6146075250499</c:v>
                </c:pt>
                <c:pt idx="3543">
                  <c:v>1720.6146075250499</c:v>
                </c:pt>
                <c:pt idx="3544">
                  <c:v>1720.6146075250499</c:v>
                </c:pt>
                <c:pt idx="3545">
                  <c:v>1720.6146075250499</c:v>
                </c:pt>
                <c:pt idx="3546">
                  <c:v>1720.6146075250499</c:v>
                </c:pt>
                <c:pt idx="3547">
                  <c:v>1720.6146075250499</c:v>
                </c:pt>
                <c:pt idx="3548">
                  <c:v>1720.6146075250499</c:v>
                </c:pt>
                <c:pt idx="3549">
                  <c:v>1720.6146075250499</c:v>
                </c:pt>
                <c:pt idx="3550">
                  <c:v>1720.6146075250499</c:v>
                </c:pt>
                <c:pt idx="3551">
                  <c:v>1720.6146075250499</c:v>
                </c:pt>
                <c:pt idx="3552">
                  <c:v>1720.6146075250499</c:v>
                </c:pt>
                <c:pt idx="3553">
                  <c:v>1720.6146075250499</c:v>
                </c:pt>
                <c:pt idx="3554">
                  <c:v>1720.6146075250499</c:v>
                </c:pt>
                <c:pt idx="3555">
                  <c:v>1720.6146075250499</c:v>
                </c:pt>
                <c:pt idx="3556">
                  <c:v>1720.6146075250499</c:v>
                </c:pt>
                <c:pt idx="3557">
                  <c:v>1720.6146075250499</c:v>
                </c:pt>
                <c:pt idx="3558">
                  <c:v>1720.6146075250499</c:v>
                </c:pt>
                <c:pt idx="3559">
                  <c:v>1720.6146075250499</c:v>
                </c:pt>
                <c:pt idx="3560">
                  <c:v>1720.6146075250499</c:v>
                </c:pt>
                <c:pt idx="3561">
                  <c:v>1720.6146075250499</c:v>
                </c:pt>
                <c:pt idx="3562">
                  <c:v>1720.6146075250499</c:v>
                </c:pt>
                <c:pt idx="3563">
                  <c:v>1720.6146075250499</c:v>
                </c:pt>
                <c:pt idx="3564">
                  <c:v>1720.6146075250499</c:v>
                </c:pt>
                <c:pt idx="3565">
                  <c:v>1720.6146075250499</c:v>
                </c:pt>
                <c:pt idx="3566">
                  <c:v>1720.6146075250499</c:v>
                </c:pt>
                <c:pt idx="3567">
                  <c:v>1720.6146075250499</c:v>
                </c:pt>
                <c:pt idx="3568">
                  <c:v>1720.6146075250499</c:v>
                </c:pt>
                <c:pt idx="3569">
                  <c:v>1720.6146075250499</c:v>
                </c:pt>
                <c:pt idx="3570">
                  <c:v>1720.6146075250499</c:v>
                </c:pt>
                <c:pt idx="3571">
                  <c:v>1720.6146075250499</c:v>
                </c:pt>
                <c:pt idx="3572">
                  <c:v>1720.6146075250499</c:v>
                </c:pt>
                <c:pt idx="3573">
                  <c:v>1720.6146075250499</c:v>
                </c:pt>
                <c:pt idx="3574">
                  <c:v>1720.6146075250499</c:v>
                </c:pt>
                <c:pt idx="3575">
                  <c:v>1720.6146075250499</c:v>
                </c:pt>
                <c:pt idx="3576">
                  <c:v>1720.6146075250499</c:v>
                </c:pt>
                <c:pt idx="3577">
                  <c:v>1720.6146075250499</c:v>
                </c:pt>
                <c:pt idx="3578">
                  <c:v>1720.6146075250499</c:v>
                </c:pt>
                <c:pt idx="3579">
                  <c:v>1720.6146075250499</c:v>
                </c:pt>
                <c:pt idx="3580">
                  <c:v>1720.6146075250499</c:v>
                </c:pt>
                <c:pt idx="3581">
                  <c:v>1720.6146075250499</c:v>
                </c:pt>
                <c:pt idx="3582">
                  <c:v>1720.6146075250499</c:v>
                </c:pt>
                <c:pt idx="3583">
                  <c:v>1720.6146075250499</c:v>
                </c:pt>
                <c:pt idx="3584">
                  <c:v>1720.6146075250499</c:v>
                </c:pt>
                <c:pt idx="3585">
                  <c:v>1720.6346075246099</c:v>
                </c:pt>
                <c:pt idx="3586">
                  <c:v>1720.6346075246099</c:v>
                </c:pt>
                <c:pt idx="3587">
                  <c:v>1720.6346075246099</c:v>
                </c:pt>
                <c:pt idx="3588">
                  <c:v>1720.6346075246099</c:v>
                </c:pt>
                <c:pt idx="3589">
                  <c:v>1720.6346075246099</c:v>
                </c:pt>
                <c:pt idx="3590">
                  <c:v>1720.6346075246099</c:v>
                </c:pt>
                <c:pt idx="3591">
                  <c:v>1720.6346075246099</c:v>
                </c:pt>
                <c:pt idx="3592">
                  <c:v>1720.6346075246099</c:v>
                </c:pt>
                <c:pt idx="3593">
                  <c:v>1720.6346075246099</c:v>
                </c:pt>
                <c:pt idx="3594">
                  <c:v>1720.6346075246099</c:v>
                </c:pt>
                <c:pt idx="3595">
                  <c:v>1720.6346075246099</c:v>
                </c:pt>
                <c:pt idx="3596">
                  <c:v>1720.6346075246099</c:v>
                </c:pt>
                <c:pt idx="3597">
                  <c:v>1720.6346075246099</c:v>
                </c:pt>
                <c:pt idx="3598">
                  <c:v>1720.63460752478</c:v>
                </c:pt>
                <c:pt idx="3599">
                  <c:v>1720.63460752478</c:v>
                </c:pt>
                <c:pt idx="3600">
                  <c:v>1720.63460752478</c:v>
                </c:pt>
                <c:pt idx="3601">
                  <c:v>1720.63460752478</c:v>
                </c:pt>
                <c:pt idx="3602">
                  <c:v>1720.63460752478</c:v>
                </c:pt>
                <c:pt idx="3603">
                  <c:v>1720.63460752478</c:v>
                </c:pt>
                <c:pt idx="3604">
                  <c:v>1720.63460752478</c:v>
                </c:pt>
                <c:pt idx="3605">
                  <c:v>1720.63460752478</c:v>
                </c:pt>
                <c:pt idx="3606">
                  <c:v>1720.63460752478</c:v>
                </c:pt>
                <c:pt idx="3607">
                  <c:v>1720.63460752478</c:v>
                </c:pt>
                <c:pt idx="3608">
                  <c:v>1720.63460752481</c:v>
                </c:pt>
                <c:pt idx="3609">
                  <c:v>1720.63460752485</c:v>
                </c:pt>
                <c:pt idx="3610">
                  <c:v>1720.63460752488</c:v>
                </c:pt>
                <c:pt idx="3611">
                  <c:v>1720.63460752488</c:v>
                </c:pt>
                <c:pt idx="3612">
                  <c:v>1720.63460752488</c:v>
                </c:pt>
                <c:pt idx="3613">
                  <c:v>1720.63460752488</c:v>
                </c:pt>
                <c:pt idx="3614">
                  <c:v>1720.6346075250699</c:v>
                </c:pt>
                <c:pt idx="3615">
                  <c:v>1720.6346075250699</c:v>
                </c:pt>
                <c:pt idx="3616">
                  <c:v>1720.6346075250699</c:v>
                </c:pt>
                <c:pt idx="3617">
                  <c:v>1720.6346075250699</c:v>
                </c:pt>
                <c:pt idx="3618">
                  <c:v>1720.6346075250699</c:v>
                </c:pt>
                <c:pt idx="3619">
                  <c:v>1720.6346075250699</c:v>
                </c:pt>
                <c:pt idx="3620">
                  <c:v>1720.6346075250699</c:v>
                </c:pt>
                <c:pt idx="3621">
                  <c:v>1720.6346075250699</c:v>
                </c:pt>
                <c:pt idx="3622">
                  <c:v>1720.6346075250699</c:v>
                </c:pt>
                <c:pt idx="3623">
                  <c:v>1721.6346075246099</c:v>
                </c:pt>
                <c:pt idx="3624">
                  <c:v>1721.6346075246099</c:v>
                </c:pt>
                <c:pt idx="3625">
                  <c:v>1721.6346075246099</c:v>
                </c:pt>
                <c:pt idx="3626">
                  <c:v>1721.6346075246099</c:v>
                </c:pt>
                <c:pt idx="3627">
                  <c:v>1721.6346075246099</c:v>
                </c:pt>
                <c:pt idx="3628">
                  <c:v>1721.6346075246099</c:v>
                </c:pt>
                <c:pt idx="3629">
                  <c:v>1721.63460752472</c:v>
                </c:pt>
                <c:pt idx="3630">
                  <c:v>1721.63460752472</c:v>
                </c:pt>
                <c:pt idx="3631">
                  <c:v>1721.63460752487</c:v>
                </c:pt>
                <c:pt idx="3632">
                  <c:v>1721.6346075250699</c:v>
                </c:pt>
                <c:pt idx="3633">
                  <c:v>1721.6346075250699</c:v>
                </c:pt>
                <c:pt idx="3634">
                  <c:v>1721.6346075250699</c:v>
                </c:pt>
                <c:pt idx="3635">
                  <c:v>1721.6346075250699</c:v>
                </c:pt>
                <c:pt idx="3636">
                  <c:v>1721.6546075246199</c:v>
                </c:pt>
                <c:pt idx="3637">
                  <c:v>1721.6546075246199</c:v>
                </c:pt>
                <c:pt idx="3638">
                  <c:v>1721.6546075246199</c:v>
                </c:pt>
                <c:pt idx="3639">
                  <c:v>1721.6546075246199</c:v>
                </c:pt>
                <c:pt idx="3640">
                  <c:v>1721.6546075246199</c:v>
                </c:pt>
                <c:pt idx="3641">
                  <c:v>1721.6546075246199</c:v>
                </c:pt>
                <c:pt idx="3642">
                  <c:v>1721.6546075246199</c:v>
                </c:pt>
                <c:pt idx="3643">
                  <c:v>1721.6546075246199</c:v>
                </c:pt>
                <c:pt idx="3644">
                  <c:v>1721.6546075246199</c:v>
                </c:pt>
                <c:pt idx="3645">
                  <c:v>1721.6546075246199</c:v>
                </c:pt>
                <c:pt idx="3646">
                  <c:v>1721.6546075246199</c:v>
                </c:pt>
                <c:pt idx="3647">
                  <c:v>1721.6546075246199</c:v>
                </c:pt>
                <c:pt idx="3648">
                  <c:v>1721.6546075246199</c:v>
                </c:pt>
                <c:pt idx="3649">
                  <c:v>1721.6546075246199</c:v>
                </c:pt>
                <c:pt idx="3650">
                  <c:v>1721.6546075246199</c:v>
                </c:pt>
                <c:pt idx="3651">
                  <c:v>1721.6546075246199</c:v>
                </c:pt>
                <c:pt idx="3652">
                  <c:v>1721.6546075246199</c:v>
                </c:pt>
                <c:pt idx="3653">
                  <c:v>1721.6546075246199</c:v>
                </c:pt>
                <c:pt idx="3654">
                  <c:v>1721.6546075246199</c:v>
                </c:pt>
                <c:pt idx="3655">
                  <c:v>1721.6546075246199</c:v>
                </c:pt>
                <c:pt idx="3656">
                  <c:v>1721.6546075246199</c:v>
                </c:pt>
                <c:pt idx="3657">
                  <c:v>1721.6546075246199</c:v>
                </c:pt>
                <c:pt idx="3658">
                  <c:v>1721.65460752474</c:v>
                </c:pt>
                <c:pt idx="3659">
                  <c:v>1721.65460752474</c:v>
                </c:pt>
                <c:pt idx="3660">
                  <c:v>1721.65460752474</c:v>
                </c:pt>
                <c:pt idx="3661">
                  <c:v>1721.65460752474</c:v>
                </c:pt>
                <c:pt idx="3662">
                  <c:v>1721.65460752474</c:v>
                </c:pt>
                <c:pt idx="3663">
                  <c:v>1721.65460752474</c:v>
                </c:pt>
                <c:pt idx="3664">
                  <c:v>1721.65460752474</c:v>
                </c:pt>
                <c:pt idx="3665">
                  <c:v>1721.65460752474</c:v>
                </c:pt>
                <c:pt idx="3666">
                  <c:v>1721.65460752474</c:v>
                </c:pt>
                <c:pt idx="3667">
                  <c:v>1721.65460752487</c:v>
                </c:pt>
                <c:pt idx="3668">
                  <c:v>1721.65460752487</c:v>
                </c:pt>
                <c:pt idx="3669">
                  <c:v>1721.65460752487</c:v>
                </c:pt>
                <c:pt idx="3670">
                  <c:v>1721.65460752487</c:v>
                </c:pt>
                <c:pt idx="3671">
                  <c:v>1721.65460752488</c:v>
                </c:pt>
                <c:pt idx="3672">
                  <c:v>1721.65460752489</c:v>
                </c:pt>
                <c:pt idx="3673">
                  <c:v>1721.65460752489</c:v>
                </c:pt>
                <c:pt idx="3674">
                  <c:v>1721.65460752489</c:v>
                </c:pt>
                <c:pt idx="3675">
                  <c:v>1721.65460752489</c:v>
                </c:pt>
                <c:pt idx="3676">
                  <c:v>1721.6546075250899</c:v>
                </c:pt>
                <c:pt idx="3677">
                  <c:v>1721.6546075250899</c:v>
                </c:pt>
                <c:pt idx="3678">
                  <c:v>1721.6546075250899</c:v>
                </c:pt>
                <c:pt idx="3679">
                  <c:v>1721.6546075250899</c:v>
                </c:pt>
                <c:pt idx="3680">
                  <c:v>1721.6546075250899</c:v>
                </c:pt>
                <c:pt idx="3681">
                  <c:v>1721.6546075250899</c:v>
                </c:pt>
                <c:pt idx="3682">
                  <c:v>1721.6546075250899</c:v>
                </c:pt>
                <c:pt idx="3683">
                  <c:v>1721.6546075250899</c:v>
                </c:pt>
                <c:pt idx="3684">
                  <c:v>1721.6546075250899</c:v>
                </c:pt>
                <c:pt idx="3685">
                  <c:v>1721.6546075250899</c:v>
                </c:pt>
                <c:pt idx="3686">
                  <c:v>1721.6546075250899</c:v>
                </c:pt>
                <c:pt idx="3687">
                  <c:v>1721.6546075250899</c:v>
                </c:pt>
                <c:pt idx="3688">
                  <c:v>1721.6546075250899</c:v>
                </c:pt>
                <c:pt idx="3689">
                  <c:v>1721.6546075250899</c:v>
                </c:pt>
                <c:pt idx="3690">
                  <c:v>1721.6546075250899</c:v>
                </c:pt>
                <c:pt idx="3691">
                  <c:v>1721.6546075250899</c:v>
                </c:pt>
                <c:pt idx="3692">
                  <c:v>1721.6546075250899</c:v>
                </c:pt>
                <c:pt idx="3693">
                  <c:v>1721.6546075250899</c:v>
                </c:pt>
                <c:pt idx="3694">
                  <c:v>1721.6546075250899</c:v>
                </c:pt>
                <c:pt idx="3695">
                  <c:v>1721.6546075250899</c:v>
                </c:pt>
                <c:pt idx="3696">
                  <c:v>1721.6546075250899</c:v>
                </c:pt>
                <c:pt idx="3697">
                  <c:v>1721.6546075250899</c:v>
                </c:pt>
                <c:pt idx="3698">
                  <c:v>1721.6746075246399</c:v>
                </c:pt>
                <c:pt idx="3699">
                  <c:v>1721.6746075246399</c:v>
                </c:pt>
                <c:pt idx="3700">
                  <c:v>1721.6746075246399</c:v>
                </c:pt>
                <c:pt idx="3701">
                  <c:v>1721.6746075246399</c:v>
                </c:pt>
                <c:pt idx="3702">
                  <c:v>1721.6746075246399</c:v>
                </c:pt>
                <c:pt idx="3703">
                  <c:v>1721.6746075246399</c:v>
                </c:pt>
                <c:pt idx="3704">
                  <c:v>1721.6746075246399</c:v>
                </c:pt>
                <c:pt idx="3705">
                  <c:v>1721.6746075246399</c:v>
                </c:pt>
                <c:pt idx="3706">
                  <c:v>1721.6746075246399</c:v>
                </c:pt>
                <c:pt idx="3707">
                  <c:v>1721.6746075246399</c:v>
                </c:pt>
                <c:pt idx="3708">
                  <c:v>1721.6746075246399</c:v>
                </c:pt>
                <c:pt idx="3709">
                  <c:v>1721.6746075246399</c:v>
                </c:pt>
                <c:pt idx="3710">
                  <c:v>1721.6746075246399</c:v>
                </c:pt>
                <c:pt idx="3711">
                  <c:v>1721.6746075246399</c:v>
                </c:pt>
                <c:pt idx="3712">
                  <c:v>1721.6746075247599</c:v>
                </c:pt>
                <c:pt idx="3713">
                  <c:v>1721.6746075247599</c:v>
                </c:pt>
                <c:pt idx="3714">
                  <c:v>1721.6746075247599</c:v>
                </c:pt>
                <c:pt idx="3715">
                  <c:v>1721.6746075247599</c:v>
                </c:pt>
                <c:pt idx="3716">
                  <c:v>1721.6746075247599</c:v>
                </c:pt>
                <c:pt idx="3717">
                  <c:v>1721.6746075247599</c:v>
                </c:pt>
                <c:pt idx="3718">
                  <c:v>1721.6746075247599</c:v>
                </c:pt>
                <c:pt idx="3719">
                  <c:v>1721.6746075247599</c:v>
                </c:pt>
                <c:pt idx="3720">
                  <c:v>1721.67460752479</c:v>
                </c:pt>
                <c:pt idx="3721">
                  <c:v>1721.67460752486</c:v>
                </c:pt>
                <c:pt idx="3722">
                  <c:v>1721.67460752488</c:v>
                </c:pt>
                <c:pt idx="3723">
                  <c:v>1721.67460752488</c:v>
                </c:pt>
                <c:pt idx="3724">
                  <c:v>1721.67460752488</c:v>
                </c:pt>
                <c:pt idx="3725">
                  <c:v>1721.67460752488</c:v>
                </c:pt>
                <c:pt idx="3726">
                  <c:v>1721.6746075251101</c:v>
                </c:pt>
                <c:pt idx="3727">
                  <c:v>1721.6746075251101</c:v>
                </c:pt>
                <c:pt idx="3728">
                  <c:v>1721.6746075251101</c:v>
                </c:pt>
                <c:pt idx="3729">
                  <c:v>1721.6746075251101</c:v>
                </c:pt>
                <c:pt idx="3730">
                  <c:v>1721.6746075251101</c:v>
                </c:pt>
                <c:pt idx="3731">
                  <c:v>1721.6746075251101</c:v>
                </c:pt>
                <c:pt idx="3732">
                  <c:v>1721.6746075251101</c:v>
                </c:pt>
                <c:pt idx="3733">
                  <c:v>1721.6746075251101</c:v>
                </c:pt>
                <c:pt idx="3734">
                  <c:v>1721.6746075251101</c:v>
                </c:pt>
                <c:pt idx="3735">
                  <c:v>1721.6746075251101</c:v>
                </c:pt>
                <c:pt idx="3736">
                  <c:v>1721.69460752488</c:v>
                </c:pt>
                <c:pt idx="3737">
                  <c:v>1722.6746075246399</c:v>
                </c:pt>
                <c:pt idx="3738">
                  <c:v>1722.6746075246399</c:v>
                </c:pt>
                <c:pt idx="3739">
                  <c:v>1722.6746075246399</c:v>
                </c:pt>
                <c:pt idx="3740">
                  <c:v>1722.6746075246999</c:v>
                </c:pt>
                <c:pt idx="3741">
                  <c:v>1722.6746075246999</c:v>
                </c:pt>
                <c:pt idx="3742">
                  <c:v>1722.6746075246999</c:v>
                </c:pt>
                <c:pt idx="3743">
                  <c:v>1722.67460752491</c:v>
                </c:pt>
                <c:pt idx="3744">
                  <c:v>1722.6746075251101</c:v>
                </c:pt>
                <c:pt idx="3745">
                  <c:v>1722.6746075251101</c:v>
                </c:pt>
                <c:pt idx="3746">
                  <c:v>1722.6746075251101</c:v>
                </c:pt>
                <c:pt idx="3747">
                  <c:v>1722.6946075246599</c:v>
                </c:pt>
                <c:pt idx="3748">
                  <c:v>1722.6946075246599</c:v>
                </c:pt>
                <c:pt idx="3749">
                  <c:v>1722.6946075246599</c:v>
                </c:pt>
                <c:pt idx="3750">
                  <c:v>1722.6946075246599</c:v>
                </c:pt>
                <c:pt idx="3751">
                  <c:v>1722.6946075246599</c:v>
                </c:pt>
                <c:pt idx="3752">
                  <c:v>1722.6946075246599</c:v>
                </c:pt>
                <c:pt idx="3753">
                  <c:v>1722.6946075246599</c:v>
                </c:pt>
                <c:pt idx="3754">
                  <c:v>1722.6946075246599</c:v>
                </c:pt>
                <c:pt idx="3755">
                  <c:v>1722.6946075246599</c:v>
                </c:pt>
                <c:pt idx="3756">
                  <c:v>1722.6946075246599</c:v>
                </c:pt>
                <c:pt idx="3757">
                  <c:v>1722.6946075246599</c:v>
                </c:pt>
                <c:pt idx="3758">
                  <c:v>1722.6946075246599</c:v>
                </c:pt>
                <c:pt idx="3759">
                  <c:v>1722.6946075246599</c:v>
                </c:pt>
                <c:pt idx="3760">
                  <c:v>1722.6946075246599</c:v>
                </c:pt>
                <c:pt idx="3761">
                  <c:v>1722.6946075246599</c:v>
                </c:pt>
                <c:pt idx="3762">
                  <c:v>1722.6946075246599</c:v>
                </c:pt>
                <c:pt idx="3763">
                  <c:v>1722.6946075246599</c:v>
                </c:pt>
                <c:pt idx="3764">
                  <c:v>1722.6946075246599</c:v>
                </c:pt>
                <c:pt idx="3765">
                  <c:v>1722.6946075246599</c:v>
                </c:pt>
                <c:pt idx="3766">
                  <c:v>1722.6946075246599</c:v>
                </c:pt>
                <c:pt idx="3767">
                  <c:v>1722.6946075246599</c:v>
                </c:pt>
                <c:pt idx="3768">
                  <c:v>1722.6946075246599</c:v>
                </c:pt>
                <c:pt idx="3769">
                  <c:v>1722.6946075246599</c:v>
                </c:pt>
                <c:pt idx="3770">
                  <c:v>1722.6946075246599</c:v>
                </c:pt>
                <c:pt idx="3771">
                  <c:v>1722.6946075247199</c:v>
                </c:pt>
                <c:pt idx="3772">
                  <c:v>1722.6946075247199</c:v>
                </c:pt>
                <c:pt idx="3773">
                  <c:v>1722.6946075247199</c:v>
                </c:pt>
                <c:pt idx="3774">
                  <c:v>1722.6946075247199</c:v>
                </c:pt>
                <c:pt idx="3775">
                  <c:v>1722.6946075247199</c:v>
                </c:pt>
                <c:pt idx="3776">
                  <c:v>1722.69460752487</c:v>
                </c:pt>
                <c:pt idx="3777">
                  <c:v>1722.69460752487</c:v>
                </c:pt>
                <c:pt idx="3778">
                  <c:v>1722.69460752489</c:v>
                </c:pt>
                <c:pt idx="3779">
                  <c:v>1722.69460752489</c:v>
                </c:pt>
                <c:pt idx="3780">
                  <c:v>1722.69460752489</c:v>
                </c:pt>
                <c:pt idx="3781">
                  <c:v>1722.69460752489</c:v>
                </c:pt>
                <c:pt idx="3782">
                  <c:v>1722.6946075251301</c:v>
                </c:pt>
                <c:pt idx="3783">
                  <c:v>1722.6946075251301</c:v>
                </c:pt>
                <c:pt idx="3784">
                  <c:v>1722.6946075251301</c:v>
                </c:pt>
                <c:pt idx="3785">
                  <c:v>1722.6946075251301</c:v>
                </c:pt>
                <c:pt idx="3786">
                  <c:v>1722.6946075251301</c:v>
                </c:pt>
                <c:pt idx="3787">
                  <c:v>1722.6946075251301</c:v>
                </c:pt>
                <c:pt idx="3788">
                  <c:v>1722.6946075251301</c:v>
                </c:pt>
                <c:pt idx="3789">
                  <c:v>1722.6946075251301</c:v>
                </c:pt>
                <c:pt idx="3790">
                  <c:v>1722.6946075251301</c:v>
                </c:pt>
                <c:pt idx="3791">
                  <c:v>1722.6946075251301</c:v>
                </c:pt>
                <c:pt idx="3792">
                  <c:v>1722.6946075251301</c:v>
                </c:pt>
                <c:pt idx="3793">
                  <c:v>1722.6946075251301</c:v>
                </c:pt>
                <c:pt idx="3794">
                  <c:v>1722.6946075251301</c:v>
                </c:pt>
                <c:pt idx="3795">
                  <c:v>1722.6946075251301</c:v>
                </c:pt>
                <c:pt idx="3796">
                  <c:v>1722.6946075251301</c:v>
                </c:pt>
                <c:pt idx="3797">
                  <c:v>1722.6946075251301</c:v>
                </c:pt>
                <c:pt idx="3798">
                  <c:v>1722.7146075246801</c:v>
                </c:pt>
                <c:pt idx="3799">
                  <c:v>1722.7146075246801</c:v>
                </c:pt>
                <c:pt idx="3800">
                  <c:v>1722.7146075246801</c:v>
                </c:pt>
                <c:pt idx="3801">
                  <c:v>1722.7146075246801</c:v>
                </c:pt>
                <c:pt idx="3802">
                  <c:v>1722.7146075246801</c:v>
                </c:pt>
                <c:pt idx="3803">
                  <c:v>1722.7146075246801</c:v>
                </c:pt>
                <c:pt idx="3804">
                  <c:v>1722.7146075246801</c:v>
                </c:pt>
                <c:pt idx="3805">
                  <c:v>1722.7146075246801</c:v>
                </c:pt>
                <c:pt idx="3806">
                  <c:v>1722.7146075246801</c:v>
                </c:pt>
                <c:pt idx="3807">
                  <c:v>1722.7146075246801</c:v>
                </c:pt>
                <c:pt idx="3808">
                  <c:v>1722.7146075246801</c:v>
                </c:pt>
                <c:pt idx="3809">
                  <c:v>1722.7146075246801</c:v>
                </c:pt>
                <c:pt idx="3810">
                  <c:v>1722.7146075246801</c:v>
                </c:pt>
                <c:pt idx="3811">
                  <c:v>1722.7146075246801</c:v>
                </c:pt>
                <c:pt idx="3812">
                  <c:v>1722.7146075246801</c:v>
                </c:pt>
                <c:pt idx="3813">
                  <c:v>1722.7146075246801</c:v>
                </c:pt>
                <c:pt idx="3814">
                  <c:v>1722.7146075246801</c:v>
                </c:pt>
                <c:pt idx="3815">
                  <c:v>1722.7146075246801</c:v>
                </c:pt>
                <c:pt idx="3816">
                  <c:v>1722.7146075247399</c:v>
                </c:pt>
                <c:pt idx="3817">
                  <c:v>1722.7146075247399</c:v>
                </c:pt>
                <c:pt idx="3818">
                  <c:v>1722.7146075247399</c:v>
                </c:pt>
                <c:pt idx="3819">
                  <c:v>1722.7146075247399</c:v>
                </c:pt>
                <c:pt idx="3820">
                  <c:v>1722.7146075247399</c:v>
                </c:pt>
                <c:pt idx="3821">
                  <c:v>1722.7146075247399</c:v>
                </c:pt>
                <c:pt idx="3822">
                  <c:v>1722.7146075247399</c:v>
                </c:pt>
                <c:pt idx="3823">
                  <c:v>1722.71460752487</c:v>
                </c:pt>
                <c:pt idx="3824">
                  <c:v>1722.71460752488</c:v>
                </c:pt>
                <c:pt idx="3825">
                  <c:v>1722.71460752488</c:v>
                </c:pt>
                <c:pt idx="3826">
                  <c:v>1722.71460752491</c:v>
                </c:pt>
                <c:pt idx="3827">
                  <c:v>1722.7146075251501</c:v>
                </c:pt>
                <c:pt idx="3828">
                  <c:v>1722.7146075251501</c:v>
                </c:pt>
                <c:pt idx="3829">
                  <c:v>1722.7146075251501</c:v>
                </c:pt>
                <c:pt idx="3830">
                  <c:v>1722.7146075251501</c:v>
                </c:pt>
                <c:pt idx="3831">
                  <c:v>1722.7146075251501</c:v>
                </c:pt>
                <c:pt idx="3832">
                  <c:v>1722.7146075251501</c:v>
                </c:pt>
                <c:pt idx="3833">
                  <c:v>1722.7146075251501</c:v>
                </c:pt>
                <c:pt idx="3834">
                  <c:v>1722.7146075251501</c:v>
                </c:pt>
                <c:pt idx="3835">
                  <c:v>1722.7146075251501</c:v>
                </c:pt>
                <c:pt idx="3836">
                  <c:v>1723.7346075251601</c:v>
                </c:pt>
                <c:pt idx="3837">
                  <c:v>1723.7346075251601</c:v>
                </c:pt>
                <c:pt idx="3838">
                  <c:v>2140.89517069258</c:v>
                </c:pt>
                <c:pt idx="3839">
                  <c:v>2144.85247445502</c:v>
                </c:pt>
                <c:pt idx="3840">
                  <c:v>2150.48325940629</c:v>
                </c:pt>
                <c:pt idx="3841">
                  <c:v>2150.5032594060999</c:v>
                </c:pt>
                <c:pt idx="3842">
                  <c:v>2150.5032594060999</c:v>
                </c:pt>
                <c:pt idx="3843">
                  <c:v>2150.5232594057402</c:v>
                </c:pt>
                <c:pt idx="3844">
                  <c:v>2151.5232594057402</c:v>
                </c:pt>
                <c:pt idx="3845">
                  <c:v>2151.5232594057402</c:v>
                </c:pt>
                <c:pt idx="3846">
                  <c:v>2151.5232594057402</c:v>
                </c:pt>
                <c:pt idx="3847">
                  <c:v>2151.5232594057402</c:v>
                </c:pt>
                <c:pt idx="3848">
                  <c:v>2151.5232594057402</c:v>
                </c:pt>
                <c:pt idx="3849">
                  <c:v>2151.5232594057402</c:v>
                </c:pt>
                <c:pt idx="3850">
                  <c:v>2151.5232594057402</c:v>
                </c:pt>
                <c:pt idx="3851">
                  <c:v>2151.5232594057402</c:v>
                </c:pt>
                <c:pt idx="3852">
                  <c:v>2151.5232594057402</c:v>
                </c:pt>
                <c:pt idx="3853">
                  <c:v>2151.5232594057402</c:v>
                </c:pt>
                <c:pt idx="3854">
                  <c:v>2151.5232594057402</c:v>
                </c:pt>
                <c:pt idx="3855">
                  <c:v>2151.5232594057402</c:v>
                </c:pt>
                <c:pt idx="3856">
                  <c:v>2151.5232594057402</c:v>
                </c:pt>
                <c:pt idx="3857">
                  <c:v>2151.5232594057402</c:v>
                </c:pt>
                <c:pt idx="3858">
                  <c:v>2151.5232594057402</c:v>
                </c:pt>
                <c:pt idx="3859">
                  <c:v>2151.5232594057402</c:v>
                </c:pt>
                <c:pt idx="3860">
                  <c:v>2151.5232594057402</c:v>
                </c:pt>
                <c:pt idx="3861">
                  <c:v>2151.5232594057402</c:v>
                </c:pt>
                <c:pt idx="3862">
                  <c:v>2151.5232594057402</c:v>
                </c:pt>
                <c:pt idx="3863">
                  <c:v>2151.5232594057402</c:v>
                </c:pt>
                <c:pt idx="3864">
                  <c:v>2151.5232594059198</c:v>
                </c:pt>
                <c:pt idx="3865">
                  <c:v>2151.5232594059198</c:v>
                </c:pt>
                <c:pt idx="3866">
                  <c:v>2151.5232594059198</c:v>
                </c:pt>
                <c:pt idx="3867">
                  <c:v>2151.5232594059198</c:v>
                </c:pt>
                <c:pt idx="3868">
                  <c:v>2151.5232594059198</c:v>
                </c:pt>
                <c:pt idx="3869">
                  <c:v>2151.5232594059198</c:v>
                </c:pt>
                <c:pt idx="3870">
                  <c:v>2151.5232594059198</c:v>
                </c:pt>
                <c:pt idx="3871">
                  <c:v>2151.5232594059198</c:v>
                </c:pt>
                <c:pt idx="3872">
                  <c:v>2151.5232594060899</c:v>
                </c:pt>
                <c:pt idx="3873">
                  <c:v>2151.5232594060999</c:v>
                </c:pt>
                <c:pt idx="3874">
                  <c:v>2151.5232594061199</c:v>
                </c:pt>
                <c:pt idx="3875">
                  <c:v>2151.5232594061199</c:v>
                </c:pt>
                <c:pt idx="3876">
                  <c:v>2151.5232594061199</c:v>
                </c:pt>
                <c:pt idx="3877">
                  <c:v>2151.5232594061199</c:v>
                </c:pt>
                <c:pt idx="3878">
                  <c:v>2151.52325940632</c:v>
                </c:pt>
                <c:pt idx="3879">
                  <c:v>2151.52325940632</c:v>
                </c:pt>
                <c:pt idx="3880">
                  <c:v>2151.52325940632</c:v>
                </c:pt>
                <c:pt idx="3881">
                  <c:v>2151.52325940632</c:v>
                </c:pt>
                <c:pt idx="3882">
                  <c:v>2151.52325940632</c:v>
                </c:pt>
                <c:pt idx="3883">
                  <c:v>2151.52325940632</c:v>
                </c:pt>
                <c:pt idx="3884">
                  <c:v>2151.52325940632</c:v>
                </c:pt>
                <c:pt idx="3885">
                  <c:v>2151.52325940632</c:v>
                </c:pt>
                <c:pt idx="3886">
                  <c:v>2151.52325940632</c:v>
                </c:pt>
                <c:pt idx="3887">
                  <c:v>2151.52325940632</c:v>
                </c:pt>
                <c:pt idx="3888">
                  <c:v>2151.52325940632</c:v>
                </c:pt>
                <c:pt idx="3889">
                  <c:v>2151.52325940632</c:v>
                </c:pt>
                <c:pt idx="3890">
                  <c:v>2151.52325940632</c:v>
                </c:pt>
                <c:pt idx="3891">
                  <c:v>2151.52325940632</c:v>
                </c:pt>
                <c:pt idx="3892">
                  <c:v>2151.52325940632</c:v>
                </c:pt>
                <c:pt idx="3893">
                  <c:v>2151.52325940632</c:v>
                </c:pt>
                <c:pt idx="3894">
                  <c:v>2151.52325940632</c:v>
                </c:pt>
                <c:pt idx="3895">
                  <c:v>2151.52325940632</c:v>
                </c:pt>
                <c:pt idx="3896">
                  <c:v>2151.52325940632</c:v>
                </c:pt>
                <c:pt idx="3897">
                  <c:v>2151.5432594057602</c:v>
                </c:pt>
                <c:pt idx="3898">
                  <c:v>2151.5432594057602</c:v>
                </c:pt>
                <c:pt idx="3899">
                  <c:v>2151.5432594057602</c:v>
                </c:pt>
                <c:pt idx="3900">
                  <c:v>2151.5432594057602</c:v>
                </c:pt>
                <c:pt idx="3901">
                  <c:v>2151.5432594057602</c:v>
                </c:pt>
                <c:pt idx="3902">
                  <c:v>2151.5432594057602</c:v>
                </c:pt>
                <c:pt idx="3903">
                  <c:v>2151.5432594057602</c:v>
                </c:pt>
                <c:pt idx="3904">
                  <c:v>2151.5432594057602</c:v>
                </c:pt>
                <c:pt idx="3905">
                  <c:v>2151.5432594057602</c:v>
                </c:pt>
                <c:pt idx="3906">
                  <c:v>2151.5432594057602</c:v>
                </c:pt>
                <c:pt idx="3907">
                  <c:v>2151.5432594057602</c:v>
                </c:pt>
                <c:pt idx="3908">
                  <c:v>2151.5432594057602</c:v>
                </c:pt>
                <c:pt idx="3909">
                  <c:v>2151.5432594057602</c:v>
                </c:pt>
                <c:pt idx="3910">
                  <c:v>2151.5432594057602</c:v>
                </c:pt>
                <c:pt idx="3911">
                  <c:v>2151.5432594057602</c:v>
                </c:pt>
                <c:pt idx="3912">
                  <c:v>2151.5432594057602</c:v>
                </c:pt>
                <c:pt idx="3913">
                  <c:v>2151.5432594057602</c:v>
                </c:pt>
                <c:pt idx="3914">
                  <c:v>2151.5432594057602</c:v>
                </c:pt>
                <c:pt idx="3915">
                  <c:v>2151.5432594057602</c:v>
                </c:pt>
                <c:pt idx="3916">
                  <c:v>2151.5432594057602</c:v>
                </c:pt>
                <c:pt idx="3917">
                  <c:v>2151.5432594057602</c:v>
                </c:pt>
                <c:pt idx="3918">
                  <c:v>2151.5432594057602</c:v>
                </c:pt>
                <c:pt idx="3919">
                  <c:v>2151.5432594057602</c:v>
                </c:pt>
                <c:pt idx="3920">
                  <c:v>2151.5432594057602</c:v>
                </c:pt>
                <c:pt idx="3921">
                  <c:v>2151.5432594057602</c:v>
                </c:pt>
                <c:pt idx="3922">
                  <c:v>2151.5432594057602</c:v>
                </c:pt>
                <c:pt idx="3923">
                  <c:v>2151.5432594057602</c:v>
                </c:pt>
                <c:pt idx="3924">
                  <c:v>2151.5432594057602</c:v>
                </c:pt>
                <c:pt idx="3925">
                  <c:v>2151.5432594057602</c:v>
                </c:pt>
                <c:pt idx="3926">
                  <c:v>2151.5432594057602</c:v>
                </c:pt>
                <c:pt idx="3927">
                  <c:v>2151.5432594057602</c:v>
                </c:pt>
                <c:pt idx="3928">
                  <c:v>2151.5432594057602</c:v>
                </c:pt>
                <c:pt idx="3929">
                  <c:v>2151.5432594057602</c:v>
                </c:pt>
                <c:pt idx="3930">
                  <c:v>2151.5432594057602</c:v>
                </c:pt>
                <c:pt idx="3931">
                  <c:v>2151.5432594057602</c:v>
                </c:pt>
                <c:pt idx="3932">
                  <c:v>2151.5432594057602</c:v>
                </c:pt>
                <c:pt idx="3933">
                  <c:v>2151.5432594057602</c:v>
                </c:pt>
                <c:pt idx="3934">
                  <c:v>2151.5432594057602</c:v>
                </c:pt>
                <c:pt idx="3935">
                  <c:v>2151.5432594057602</c:v>
                </c:pt>
                <c:pt idx="3936">
                  <c:v>2151.5432594057602</c:v>
                </c:pt>
                <c:pt idx="3937">
                  <c:v>2151.5432594057602</c:v>
                </c:pt>
                <c:pt idx="3938">
                  <c:v>2151.5432594057602</c:v>
                </c:pt>
                <c:pt idx="3939">
                  <c:v>2151.5432594057602</c:v>
                </c:pt>
                <c:pt idx="3940">
                  <c:v>2151.5432594057602</c:v>
                </c:pt>
                <c:pt idx="3941">
                  <c:v>2151.5432594057602</c:v>
                </c:pt>
                <c:pt idx="3942">
                  <c:v>2151.5432594057602</c:v>
                </c:pt>
                <c:pt idx="3943">
                  <c:v>2151.5432594057602</c:v>
                </c:pt>
                <c:pt idx="3944">
                  <c:v>2151.5432594057602</c:v>
                </c:pt>
                <c:pt idx="3945">
                  <c:v>2151.5432594057602</c:v>
                </c:pt>
                <c:pt idx="3946">
                  <c:v>2151.5432594057602</c:v>
                </c:pt>
                <c:pt idx="3947">
                  <c:v>2151.5432594057602</c:v>
                </c:pt>
                <c:pt idx="3948">
                  <c:v>2151.5432594057602</c:v>
                </c:pt>
                <c:pt idx="3949">
                  <c:v>2151.5432594057602</c:v>
                </c:pt>
                <c:pt idx="3950">
                  <c:v>2151.5432594057602</c:v>
                </c:pt>
                <c:pt idx="3951">
                  <c:v>2151.5432594057602</c:v>
                </c:pt>
                <c:pt idx="3952">
                  <c:v>2151.5432594057602</c:v>
                </c:pt>
                <c:pt idx="3953">
                  <c:v>2151.5432594057602</c:v>
                </c:pt>
                <c:pt idx="3954">
                  <c:v>2151.5432594057602</c:v>
                </c:pt>
                <c:pt idx="3955">
                  <c:v>2151.5432594057602</c:v>
                </c:pt>
                <c:pt idx="3956">
                  <c:v>2151.5432594057602</c:v>
                </c:pt>
                <c:pt idx="3957">
                  <c:v>2151.5432594057602</c:v>
                </c:pt>
                <c:pt idx="3958">
                  <c:v>2151.5432594057602</c:v>
                </c:pt>
                <c:pt idx="3959">
                  <c:v>2151.5432594057602</c:v>
                </c:pt>
                <c:pt idx="3960">
                  <c:v>2151.5432594059298</c:v>
                </c:pt>
                <c:pt idx="3961">
                  <c:v>2151.5432594059298</c:v>
                </c:pt>
                <c:pt idx="3962">
                  <c:v>2151.5432594059298</c:v>
                </c:pt>
                <c:pt idx="3963">
                  <c:v>2151.5432594059298</c:v>
                </c:pt>
                <c:pt idx="3964">
                  <c:v>2151.5432594059298</c:v>
                </c:pt>
                <c:pt idx="3965">
                  <c:v>2151.5432594059298</c:v>
                </c:pt>
                <c:pt idx="3966">
                  <c:v>2151.5432594059298</c:v>
                </c:pt>
                <c:pt idx="3967">
                  <c:v>2151.5432594059298</c:v>
                </c:pt>
                <c:pt idx="3968">
                  <c:v>2151.5432594059298</c:v>
                </c:pt>
                <c:pt idx="3969">
                  <c:v>2151.5432594059298</c:v>
                </c:pt>
                <c:pt idx="3970">
                  <c:v>2151.5432594059298</c:v>
                </c:pt>
                <c:pt idx="3971">
                  <c:v>2151.5432594059298</c:v>
                </c:pt>
                <c:pt idx="3972">
                  <c:v>2151.5432594059298</c:v>
                </c:pt>
                <c:pt idx="3973">
                  <c:v>2151.5432594059298</c:v>
                </c:pt>
                <c:pt idx="3974">
                  <c:v>2151.5432594059298</c:v>
                </c:pt>
                <c:pt idx="3975">
                  <c:v>2151.5432594060899</c:v>
                </c:pt>
                <c:pt idx="3976">
                  <c:v>2151.5432594060899</c:v>
                </c:pt>
                <c:pt idx="3977">
                  <c:v>2151.5432594060899</c:v>
                </c:pt>
                <c:pt idx="3978">
                  <c:v>2151.5432594060899</c:v>
                </c:pt>
                <c:pt idx="3979">
                  <c:v>2151.5432594060899</c:v>
                </c:pt>
                <c:pt idx="3980">
                  <c:v>2151.5432594060899</c:v>
                </c:pt>
                <c:pt idx="3981">
                  <c:v>2151.5432594060899</c:v>
                </c:pt>
                <c:pt idx="3982">
                  <c:v>2151.5432594060899</c:v>
                </c:pt>
                <c:pt idx="3983">
                  <c:v>2151.5432594060899</c:v>
                </c:pt>
                <c:pt idx="3984">
                  <c:v>2151.5432594060999</c:v>
                </c:pt>
                <c:pt idx="3985">
                  <c:v>2151.5432594061099</c:v>
                </c:pt>
                <c:pt idx="3986">
                  <c:v>2151.5432594061099</c:v>
                </c:pt>
                <c:pt idx="3987">
                  <c:v>2151.5432594061099</c:v>
                </c:pt>
                <c:pt idx="3988">
                  <c:v>2151.5432594061099</c:v>
                </c:pt>
                <c:pt idx="3989">
                  <c:v>2151.5432594061099</c:v>
                </c:pt>
                <c:pt idx="3990">
                  <c:v>2151.5432594061099</c:v>
                </c:pt>
                <c:pt idx="3991">
                  <c:v>2151.5432594061099</c:v>
                </c:pt>
                <c:pt idx="3992">
                  <c:v>2151.5432594061099</c:v>
                </c:pt>
                <c:pt idx="3993">
                  <c:v>2151.5432594061099</c:v>
                </c:pt>
                <c:pt idx="3994">
                  <c:v>2151.5432594061099</c:v>
                </c:pt>
                <c:pt idx="3995">
                  <c:v>2151.5432594061099</c:v>
                </c:pt>
                <c:pt idx="3996">
                  <c:v>2151.5432594061099</c:v>
                </c:pt>
                <c:pt idx="3997">
                  <c:v>2151.5432594062199</c:v>
                </c:pt>
                <c:pt idx="3998">
                  <c:v>2151.54325940628</c:v>
                </c:pt>
                <c:pt idx="3999">
                  <c:v>2151.54325940634</c:v>
                </c:pt>
                <c:pt idx="4000">
                  <c:v>2151.54325940634</c:v>
                </c:pt>
                <c:pt idx="4001">
                  <c:v>2151.54325940634</c:v>
                </c:pt>
                <c:pt idx="4002">
                  <c:v>2151.54325940634</c:v>
                </c:pt>
                <c:pt idx="4003">
                  <c:v>2151.54325940634</c:v>
                </c:pt>
                <c:pt idx="4004">
                  <c:v>2151.54325940634</c:v>
                </c:pt>
                <c:pt idx="4005">
                  <c:v>2151.54325940634</c:v>
                </c:pt>
                <c:pt idx="4006">
                  <c:v>2151.54325940634</c:v>
                </c:pt>
                <c:pt idx="4007">
                  <c:v>2151.54325940634</c:v>
                </c:pt>
                <c:pt idx="4008">
                  <c:v>2151.54325940634</c:v>
                </c:pt>
                <c:pt idx="4009">
                  <c:v>2151.54325940634</c:v>
                </c:pt>
                <c:pt idx="4010">
                  <c:v>2151.54325940634</c:v>
                </c:pt>
                <c:pt idx="4011">
                  <c:v>2151.54325940634</c:v>
                </c:pt>
                <c:pt idx="4012">
                  <c:v>2151.54325940634</c:v>
                </c:pt>
                <c:pt idx="4013">
                  <c:v>2151.54325940634</c:v>
                </c:pt>
                <c:pt idx="4014">
                  <c:v>2151.54325940634</c:v>
                </c:pt>
                <c:pt idx="4015">
                  <c:v>2151.54325940634</c:v>
                </c:pt>
                <c:pt idx="4016">
                  <c:v>2151.54325940634</c:v>
                </c:pt>
                <c:pt idx="4017">
                  <c:v>2151.54325940634</c:v>
                </c:pt>
                <c:pt idx="4018">
                  <c:v>2151.54325940634</c:v>
                </c:pt>
                <c:pt idx="4019">
                  <c:v>2151.54325940634</c:v>
                </c:pt>
                <c:pt idx="4020">
                  <c:v>2151.54325940634</c:v>
                </c:pt>
                <c:pt idx="4021">
                  <c:v>2151.54325940634</c:v>
                </c:pt>
                <c:pt idx="4022">
                  <c:v>2151.54325940634</c:v>
                </c:pt>
                <c:pt idx="4023">
                  <c:v>2151.54325940634</c:v>
                </c:pt>
                <c:pt idx="4024">
                  <c:v>2151.54325940634</c:v>
                </c:pt>
                <c:pt idx="4025">
                  <c:v>2151.54325940634</c:v>
                </c:pt>
                <c:pt idx="4026">
                  <c:v>2151.54325940634</c:v>
                </c:pt>
                <c:pt idx="4027">
                  <c:v>2151.54325940634</c:v>
                </c:pt>
                <c:pt idx="4028">
                  <c:v>2151.54325940634</c:v>
                </c:pt>
                <c:pt idx="4029">
                  <c:v>2151.54325940634</c:v>
                </c:pt>
                <c:pt idx="4030">
                  <c:v>2151.54325940634</c:v>
                </c:pt>
                <c:pt idx="4031">
                  <c:v>2151.54325940634</c:v>
                </c:pt>
                <c:pt idx="4032">
                  <c:v>2151.54325940634</c:v>
                </c:pt>
                <c:pt idx="4033">
                  <c:v>2151.54325940634</c:v>
                </c:pt>
                <c:pt idx="4034">
                  <c:v>2151.54325940634</c:v>
                </c:pt>
                <c:pt idx="4035">
                  <c:v>2151.54325940634</c:v>
                </c:pt>
                <c:pt idx="4036">
                  <c:v>2151.54325940634</c:v>
                </c:pt>
                <c:pt idx="4037">
                  <c:v>2151.54325940634</c:v>
                </c:pt>
                <c:pt idx="4038">
                  <c:v>2151.54325940634</c:v>
                </c:pt>
                <c:pt idx="4039">
                  <c:v>2151.54325940634</c:v>
                </c:pt>
                <c:pt idx="4040">
                  <c:v>2151.54325940634</c:v>
                </c:pt>
                <c:pt idx="4041">
                  <c:v>2151.54325940634</c:v>
                </c:pt>
                <c:pt idx="4042">
                  <c:v>2151.54325940634</c:v>
                </c:pt>
                <c:pt idx="4043">
                  <c:v>2151.54325940634</c:v>
                </c:pt>
                <c:pt idx="4044">
                  <c:v>2151.5632594057802</c:v>
                </c:pt>
                <c:pt idx="4045">
                  <c:v>2151.5632594059498</c:v>
                </c:pt>
                <c:pt idx="4046">
                  <c:v>2151.5632594059498</c:v>
                </c:pt>
                <c:pt idx="4047">
                  <c:v>2151.56325940636</c:v>
                </c:pt>
                <c:pt idx="4048">
                  <c:v>2152.2018091073201</c:v>
                </c:pt>
                <c:pt idx="4049">
                  <c:v>2152.2292150491799</c:v>
                </c:pt>
                <c:pt idx="4050">
                  <c:v>2152.2616895043702</c:v>
                </c:pt>
                <c:pt idx="4051">
                  <c:v>2152.5632594057802</c:v>
                </c:pt>
                <c:pt idx="4052">
                  <c:v>2152.5632594057802</c:v>
                </c:pt>
                <c:pt idx="4053">
                  <c:v>2152.5632594057802</c:v>
                </c:pt>
                <c:pt idx="4054">
                  <c:v>2152.5632594058902</c:v>
                </c:pt>
                <c:pt idx="4055">
                  <c:v>2152.5832594058002</c:v>
                </c:pt>
                <c:pt idx="4056">
                  <c:v>2152.5832594058002</c:v>
                </c:pt>
                <c:pt idx="4057">
                  <c:v>2152.5832594058002</c:v>
                </c:pt>
                <c:pt idx="4058">
                  <c:v>2152.5832594058002</c:v>
                </c:pt>
                <c:pt idx="4059">
                  <c:v>2152.5832594058002</c:v>
                </c:pt>
                <c:pt idx="4060">
                  <c:v>2152.5832594058002</c:v>
                </c:pt>
                <c:pt idx="4061">
                  <c:v>2152.5832594058002</c:v>
                </c:pt>
                <c:pt idx="4062">
                  <c:v>2152.5832594058002</c:v>
                </c:pt>
                <c:pt idx="4063">
                  <c:v>2152.5832594059102</c:v>
                </c:pt>
                <c:pt idx="4064">
                  <c:v>2152.5832594059102</c:v>
                </c:pt>
                <c:pt idx="4065">
                  <c:v>2152.5832594059102</c:v>
                </c:pt>
                <c:pt idx="4066">
                  <c:v>2152.5832594061199</c:v>
                </c:pt>
                <c:pt idx="4067">
                  <c:v>2152.5832594061199</c:v>
                </c:pt>
                <c:pt idx="4068">
                  <c:v>2152.58325940638</c:v>
                </c:pt>
                <c:pt idx="4069">
                  <c:v>2152.58325940638</c:v>
                </c:pt>
                <c:pt idx="4070">
                  <c:v>2152.58325940638</c:v>
                </c:pt>
                <c:pt idx="4071">
                  <c:v>2152.58325940638</c:v>
                </c:pt>
                <c:pt idx="4072">
                  <c:v>2152.58325940638</c:v>
                </c:pt>
                <c:pt idx="4073">
                  <c:v>2152.6032594059302</c:v>
                </c:pt>
                <c:pt idx="4074">
                  <c:v>2152.6032594061098</c:v>
                </c:pt>
                <c:pt idx="4075">
                  <c:v>2152.6032594064</c:v>
                </c:pt>
                <c:pt idx="4076">
                  <c:v>2152.6032594064</c:v>
                </c:pt>
                <c:pt idx="4077">
                  <c:v>2152.6032594064</c:v>
                </c:pt>
                <c:pt idx="4078">
                  <c:v>2152.6032594064</c:v>
                </c:pt>
                <c:pt idx="4079">
                  <c:v>2153.6232594058301</c:v>
                </c:pt>
                <c:pt idx="4080">
                  <c:v>2153.6232594058301</c:v>
                </c:pt>
                <c:pt idx="4081">
                  <c:v>2153.6232594058301</c:v>
                </c:pt>
                <c:pt idx="4082">
                  <c:v>2153.6232594058301</c:v>
                </c:pt>
                <c:pt idx="4083">
                  <c:v>2153.6232594058301</c:v>
                </c:pt>
                <c:pt idx="4084">
                  <c:v>2153.6232594058301</c:v>
                </c:pt>
                <c:pt idx="4085">
                  <c:v>2153.6232594058902</c:v>
                </c:pt>
                <c:pt idx="4086">
                  <c:v>2153.6232594058902</c:v>
                </c:pt>
                <c:pt idx="4087">
                  <c:v>2153.6232594064199</c:v>
                </c:pt>
                <c:pt idx="4088">
                  <c:v>2153.6232594064199</c:v>
                </c:pt>
                <c:pt idx="4089">
                  <c:v>2153.6432594058501</c:v>
                </c:pt>
                <c:pt idx="4090">
                  <c:v>2153.6432594058501</c:v>
                </c:pt>
                <c:pt idx="4091">
                  <c:v>2153.6432594058501</c:v>
                </c:pt>
                <c:pt idx="4092">
                  <c:v>2153.6432594059102</c:v>
                </c:pt>
                <c:pt idx="4093">
                  <c:v>2153.6432594059102</c:v>
                </c:pt>
                <c:pt idx="4094">
                  <c:v>2153.6432594059102</c:v>
                </c:pt>
                <c:pt idx="4095">
                  <c:v>2153.6432594060898</c:v>
                </c:pt>
                <c:pt idx="4096">
                  <c:v>2153.6432594060998</c:v>
                </c:pt>
                <c:pt idx="4097">
                  <c:v>2153.6432594061098</c:v>
                </c:pt>
                <c:pt idx="4098">
                  <c:v>2153.6432594061098</c:v>
                </c:pt>
                <c:pt idx="4099">
                  <c:v>2153.6432594064299</c:v>
                </c:pt>
                <c:pt idx="4100">
                  <c:v>2153.6432594064299</c:v>
                </c:pt>
                <c:pt idx="4101">
                  <c:v>2153.6432594064299</c:v>
                </c:pt>
                <c:pt idx="4102">
                  <c:v>2153.6432594064299</c:v>
                </c:pt>
                <c:pt idx="4103">
                  <c:v>2153.6432594064299</c:v>
                </c:pt>
                <c:pt idx="4104">
                  <c:v>2157.6298978202899</c:v>
                </c:pt>
                <c:pt idx="4105">
                  <c:v>2158.6698978203299</c:v>
                </c:pt>
                <c:pt idx="4106">
                  <c:v>2580.3719112868398</c:v>
                </c:pt>
                <c:pt idx="4107">
                  <c:v>2580.3719112868398</c:v>
                </c:pt>
                <c:pt idx="4108">
                  <c:v>2580.3719112871299</c:v>
                </c:pt>
                <c:pt idx="4109">
                  <c:v>2580.3719112871299</c:v>
                </c:pt>
                <c:pt idx="4110">
                  <c:v>2580.3719112871299</c:v>
                </c:pt>
                <c:pt idx="4111">
                  <c:v>2580.3719112871299</c:v>
                </c:pt>
                <c:pt idx="4112">
                  <c:v>2580.3719112871299</c:v>
                </c:pt>
                <c:pt idx="4113">
                  <c:v>2580.3719112875401</c:v>
                </c:pt>
                <c:pt idx="4114">
                  <c:v>2580.3719112875401</c:v>
                </c:pt>
                <c:pt idx="4115">
                  <c:v>2580.3719112875401</c:v>
                </c:pt>
                <c:pt idx="4116">
                  <c:v>2580.3919112868598</c:v>
                </c:pt>
                <c:pt idx="4117">
                  <c:v>2580.3919112871499</c:v>
                </c:pt>
                <c:pt idx="4118">
                  <c:v>2580.39191128732</c:v>
                </c:pt>
                <c:pt idx="4119">
                  <c:v>2580.4119112868698</c:v>
                </c:pt>
                <c:pt idx="4120">
                  <c:v>2581.4119112868698</c:v>
                </c:pt>
                <c:pt idx="4121">
                  <c:v>2581.4119112868698</c:v>
                </c:pt>
                <c:pt idx="4122">
                  <c:v>2581.4119112868698</c:v>
                </c:pt>
                <c:pt idx="4123">
                  <c:v>2581.4119112871099</c:v>
                </c:pt>
                <c:pt idx="4124">
                  <c:v>2581.4119112871099</c:v>
                </c:pt>
                <c:pt idx="4125">
                  <c:v>2581.4119112871099</c:v>
                </c:pt>
                <c:pt idx="4126">
                  <c:v>2581.41191128734</c:v>
                </c:pt>
                <c:pt idx="4127">
                  <c:v>2581.4119112875701</c:v>
                </c:pt>
                <c:pt idx="4128">
                  <c:v>2581.4119112875701</c:v>
                </c:pt>
                <c:pt idx="4129">
                  <c:v>2581.4119112875701</c:v>
                </c:pt>
                <c:pt idx="4130">
                  <c:v>2581.4119112875701</c:v>
                </c:pt>
                <c:pt idx="4131">
                  <c:v>2581.4119112875701</c:v>
                </c:pt>
                <c:pt idx="4132">
                  <c:v>2581.4319112868902</c:v>
                </c:pt>
                <c:pt idx="4133">
                  <c:v>2581.4319112868902</c:v>
                </c:pt>
                <c:pt idx="4134">
                  <c:v>2581.4319112868902</c:v>
                </c:pt>
                <c:pt idx="4135">
                  <c:v>2581.4319112868902</c:v>
                </c:pt>
                <c:pt idx="4136">
                  <c:v>2581.4319112868902</c:v>
                </c:pt>
                <c:pt idx="4137">
                  <c:v>2581.4319112868902</c:v>
                </c:pt>
                <c:pt idx="4138">
                  <c:v>2581.4319112868902</c:v>
                </c:pt>
                <c:pt idx="4139">
                  <c:v>2581.4319112868902</c:v>
                </c:pt>
                <c:pt idx="4140">
                  <c:v>2581.4319112868902</c:v>
                </c:pt>
                <c:pt idx="4141">
                  <c:v>2581.4319112868902</c:v>
                </c:pt>
                <c:pt idx="4142">
                  <c:v>2581.4319112868902</c:v>
                </c:pt>
                <c:pt idx="4143">
                  <c:v>2581.4319112871299</c:v>
                </c:pt>
                <c:pt idx="4144">
                  <c:v>2581.4319112871299</c:v>
                </c:pt>
                <c:pt idx="4145">
                  <c:v>2581.4319112871299</c:v>
                </c:pt>
                <c:pt idx="4146">
                  <c:v>2581.4319112871299</c:v>
                </c:pt>
                <c:pt idx="4147">
                  <c:v>2581.4319112871299</c:v>
                </c:pt>
                <c:pt idx="4148">
                  <c:v>2581.4319112871299</c:v>
                </c:pt>
                <c:pt idx="4149">
                  <c:v>2581.43191128732</c:v>
                </c:pt>
                <c:pt idx="4150">
                  <c:v>2581.43191128732</c:v>
                </c:pt>
                <c:pt idx="4151">
                  <c:v>2581.43191128733</c:v>
                </c:pt>
                <c:pt idx="4152">
                  <c:v>2581.43191128733</c:v>
                </c:pt>
                <c:pt idx="4153">
                  <c:v>2581.4319112875901</c:v>
                </c:pt>
                <c:pt idx="4154">
                  <c:v>2581.4319112875901</c:v>
                </c:pt>
                <c:pt idx="4155">
                  <c:v>2581.4319112875901</c:v>
                </c:pt>
                <c:pt idx="4156">
                  <c:v>2581.4319112875901</c:v>
                </c:pt>
                <c:pt idx="4157">
                  <c:v>2581.4319112875901</c:v>
                </c:pt>
                <c:pt idx="4158">
                  <c:v>2581.4519112869102</c:v>
                </c:pt>
                <c:pt idx="4159">
                  <c:v>2581.4519112869102</c:v>
                </c:pt>
                <c:pt idx="4160">
                  <c:v>2581.4519112869102</c:v>
                </c:pt>
                <c:pt idx="4161">
                  <c:v>2581.4519112869102</c:v>
                </c:pt>
                <c:pt idx="4162">
                  <c:v>2581.4519112869102</c:v>
                </c:pt>
                <c:pt idx="4163">
                  <c:v>2581.4519112871399</c:v>
                </c:pt>
                <c:pt idx="4164">
                  <c:v>2581.4519112873199</c:v>
                </c:pt>
                <c:pt idx="4165">
                  <c:v>2581.4519112876101</c:v>
                </c:pt>
                <c:pt idx="4166">
                  <c:v>2581.4519112876101</c:v>
                </c:pt>
                <c:pt idx="4167">
                  <c:v>2581.4519112876101</c:v>
                </c:pt>
                <c:pt idx="4168">
                  <c:v>2581.4519112876101</c:v>
                </c:pt>
                <c:pt idx="4169">
                  <c:v>2582.4519112869102</c:v>
                </c:pt>
                <c:pt idx="4170">
                  <c:v>2582.4519112870898</c:v>
                </c:pt>
                <c:pt idx="4171">
                  <c:v>2582.4519112870898</c:v>
                </c:pt>
                <c:pt idx="4172">
                  <c:v>2582.4519112870898</c:v>
                </c:pt>
                <c:pt idx="4173">
                  <c:v>2582.4519112876101</c:v>
                </c:pt>
                <c:pt idx="4174">
                  <c:v>2582.4519112876101</c:v>
                </c:pt>
                <c:pt idx="4175">
                  <c:v>2582.4519112876101</c:v>
                </c:pt>
                <c:pt idx="4176">
                  <c:v>2582.4719112869302</c:v>
                </c:pt>
                <c:pt idx="4177">
                  <c:v>2582.4719112869302</c:v>
                </c:pt>
                <c:pt idx="4178">
                  <c:v>2582.4719112869302</c:v>
                </c:pt>
                <c:pt idx="4179">
                  <c:v>2582.4719112869302</c:v>
                </c:pt>
                <c:pt idx="4180">
                  <c:v>2582.4719112869302</c:v>
                </c:pt>
                <c:pt idx="4181">
                  <c:v>2582.4719112869302</c:v>
                </c:pt>
                <c:pt idx="4182">
                  <c:v>2582.4719112871098</c:v>
                </c:pt>
                <c:pt idx="4183">
                  <c:v>2582.4719112871098</c:v>
                </c:pt>
                <c:pt idx="4184">
                  <c:v>2582.4719112873099</c:v>
                </c:pt>
                <c:pt idx="4185">
                  <c:v>2582.4719112873099</c:v>
                </c:pt>
                <c:pt idx="4186">
                  <c:v>2582.4719112873199</c:v>
                </c:pt>
                <c:pt idx="4187">
                  <c:v>2582.4719112873399</c:v>
                </c:pt>
                <c:pt idx="4188">
                  <c:v>2582.4719112876301</c:v>
                </c:pt>
                <c:pt idx="4189">
                  <c:v>2582.4719112876301</c:v>
                </c:pt>
                <c:pt idx="4190">
                  <c:v>2582.4719112876301</c:v>
                </c:pt>
                <c:pt idx="4191">
                  <c:v>2582.4919112869502</c:v>
                </c:pt>
                <c:pt idx="4192">
                  <c:v>2582.4919112869502</c:v>
                </c:pt>
                <c:pt idx="4193">
                  <c:v>2582.4919112873299</c:v>
                </c:pt>
                <c:pt idx="4194">
                  <c:v>2582.4919112876501</c:v>
                </c:pt>
                <c:pt idx="4195">
                  <c:v>2582.4919112876501</c:v>
                </c:pt>
                <c:pt idx="4196">
                  <c:v>2583.4919112869502</c:v>
                </c:pt>
                <c:pt idx="4197">
                  <c:v>2583.5119112869702</c:v>
                </c:pt>
                <c:pt idx="4198">
                  <c:v>2583.5119112869702</c:v>
                </c:pt>
                <c:pt idx="4199">
                  <c:v>2583.5119112873099</c:v>
                </c:pt>
                <c:pt idx="4200">
                  <c:v>2583.5119112873499</c:v>
                </c:pt>
                <c:pt idx="4201">
                  <c:v>2583.51191128767</c:v>
                </c:pt>
                <c:pt idx="4202">
                  <c:v>2583.51191128767</c:v>
                </c:pt>
                <c:pt idx="4203">
                  <c:v>2583.53191128768</c:v>
                </c:pt>
                <c:pt idx="4204">
                  <c:v>2584.5919112873298</c:v>
                </c:pt>
                <c:pt idx="4205">
                  <c:v>3011.3005631680098</c:v>
                </c:pt>
                <c:pt idx="4206">
                  <c:v>3011.3205631685501</c:v>
                </c:pt>
                <c:pt idx="4207">
                  <c:v>3012.3605631680598</c:v>
                </c:pt>
                <c:pt idx="4208">
                  <c:v>3012.3605631682999</c:v>
                </c:pt>
                <c:pt idx="4209">
                  <c:v>3012.36056316856</c:v>
                </c:pt>
                <c:pt idx="4210">
                  <c:v>3012.3605631688802</c:v>
                </c:pt>
                <c:pt idx="4211">
                  <c:v>3012.3605631688802</c:v>
                </c:pt>
                <c:pt idx="4212">
                  <c:v>3012.3805631680798</c:v>
                </c:pt>
                <c:pt idx="4213">
                  <c:v>3012.3805631683199</c:v>
                </c:pt>
                <c:pt idx="4214">
                  <c:v>3012.3805631683199</c:v>
                </c:pt>
                <c:pt idx="4215">
                  <c:v>3012.38056316855</c:v>
                </c:pt>
                <c:pt idx="4216">
                  <c:v>3012.3805631689002</c:v>
                </c:pt>
                <c:pt idx="4217">
                  <c:v>3012.3805631689002</c:v>
                </c:pt>
                <c:pt idx="4218">
                  <c:v>3014.0655120781098</c:v>
                </c:pt>
                <c:pt idx="4219">
                  <c:v>3014.4205631681202</c:v>
                </c:pt>
                <c:pt idx="4220">
                  <c:v>3440.1492150491099</c:v>
                </c:pt>
                <c:pt idx="4221">
                  <c:v>3441.1892150491399</c:v>
                </c:pt>
                <c:pt idx="4222">
                  <c:v>3442.2492150497801</c:v>
                </c:pt>
                <c:pt idx="4223">
                  <c:v>3442.2492150501298</c:v>
                </c:pt>
                <c:pt idx="4224">
                  <c:v>3442.2692150501498</c:v>
                </c:pt>
                <c:pt idx="4225">
                  <c:v>3442.4092150493502</c:v>
                </c:pt>
                <c:pt idx="4226">
                  <c:v>3442.81895771785</c:v>
                </c:pt>
                <c:pt idx="4227">
                  <c:v>3443.2892150501698</c:v>
                </c:pt>
                <c:pt idx="4228">
                  <c:v>3443.3092150494899</c:v>
                </c:pt>
                <c:pt idx="4229">
                  <c:v>3443.3092150501898</c:v>
                </c:pt>
                <c:pt idx="4230">
                  <c:v>3443.3092150501898</c:v>
                </c:pt>
                <c:pt idx="4231">
                  <c:v>3444.3492150502202</c:v>
                </c:pt>
                <c:pt idx="4232">
                  <c:v>3870.0378669302399</c:v>
                </c:pt>
                <c:pt idx="4233">
                  <c:v>3870.0378669302399</c:v>
                </c:pt>
                <c:pt idx="4234">
                  <c:v>3871.0778669302799</c:v>
                </c:pt>
                <c:pt idx="4235">
                  <c:v>3873.1978669303899</c:v>
                </c:pt>
                <c:pt idx="4236">
                  <c:v>3873.1978669310001</c:v>
                </c:pt>
                <c:pt idx="4237">
                  <c:v>3874.2378669310101</c:v>
                </c:pt>
                <c:pt idx="4238">
                  <c:v>3874.2378669314699</c:v>
                </c:pt>
                <c:pt idx="4239">
                  <c:v>3874.2778669309901</c:v>
                </c:pt>
                <c:pt idx="4240">
                  <c:v>4295.0768246483003</c:v>
                </c:pt>
                <c:pt idx="4241">
                  <c:v>4305.3368601971297</c:v>
                </c:pt>
                <c:pt idx="4242">
                  <c:v>4305.9011263363</c:v>
                </c:pt>
                <c:pt idx="4243">
                  <c:v>4721.3784300982898</c:v>
                </c:pt>
                <c:pt idx="4244">
                  <c:v>4731.72517069266</c:v>
                </c:pt>
                <c:pt idx="4245">
                  <c:v>4732.7136007912904</c:v>
                </c:pt>
                <c:pt idx="4246">
                  <c:v>4733.7536007913204</c:v>
                </c:pt>
                <c:pt idx="4247">
                  <c:v>4734.0085141525997</c:v>
                </c:pt>
                <c:pt idx="4248">
                  <c:v>5155.4557338608402</c:v>
                </c:pt>
                <c:pt idx="4249">
                  <c:v>5161.2687714844897</c:v>
                </c:pt>
                <c:pt idx="4250">
                  <c:v>5162.42382257385</c:v>
                </c:pt>
                <c:pt idx="4251">
                  <c:v>5164.7861948495201</c:v>
                </c:pt>
                <c:pt idx="4252">
                  <c:v>5589.0239421769502</c:v>
                </c:pt>
                <c:pt idx="4253">
                  <c:v>5593.12247445504</c:v>
                </c:pt>
                <c:pt idx="4254">
                  <c:v>5593.6101196028703</c:v>
                </c:pt>
                <c:pt idx="4255">
                  <c:v>6027.5510060309898</c:v>
                </c:pt>
                <c:pt idx="4256">
                  <c:v>6030.7098978203703</c:v>
                </c:pt>
                <c:pt idx="4257">
                  <c:v>6032.0304609883997</c:v>
                </c:pt>
                <c:pt idx="4258">
                  <c:v>6032.7898978204403</c:v>
                </c:pt>
                <c:pt idx="4259">
                  <c:v>6450.4297782170997</c:v>
                </c:pt>
                <c:pt idx="4260">
                  <c:v>6452.4897782171602</c:v>
                </c:pt>
                <c:pt idx="4261">
                  <c:v>6453.0331572259302</c:v>
                </c:pt>
                <c:pt idx="4262">
                  <c:v>6453.7097782173596</c:v>
                </c:pt>
                <c:pt idx="4263">
                  <c:v>6456.2514677219997</c:v>
                </c:pt>
                <c:pt idx="4264">
                  <c:v>6456.34180910745</c:v>
                </c:pt>
                <c:pt idx="4265">
                  <c:v>6458.9325940581002</c:v>
                </c:pt>
                <c:pt idx="4266">
                  <c:v>6459.8612459392698</c:v>
                </c:pt>
                <c:pt idx="4267">
                  <c:v>6881.9018091070402</c:v>
                </c:pt>
                <c:pt idx="4268">
                  <c:v>6885.5584300984601</c:v>
                </c:pt>
                <c:pt idx="4269">
                  <c:v>6886.5984300985001</c:v>
                </c:pt>
                <c:pt idx="4270">
                  <c:v>7312.3528998945803</c:v>
                </c:pt>
                <c:pt idx="4271">
                  <c:v>7314.5270819796697</c:v>
                </c:pt>
                <c:pt idx="4272">
                  <c:v>7315.6701196029298</c:v>
                </c:pt>
                <c:pt idx="4273">
                  <c:v>7316.1168246483403</c:v>
                </c:pt>
                <c:pt idx="4274">
                  <c:v>7317.9391128695497</c:v>
                </c:pt>
                <c:pt idx="4275">
                  <c:v>7322.7315873245198</c:v>
                </c:pt>
                <c:pt idx="4276">
                  <c:v>7738.9768420711598</c:v>
                </c:pt>
                <c:pt idx="4277">
                  <c:v>7753.2218091073401</c:v>
                </c:pt>
                <c:pt idx="4278">
                  <c:v>8171.1045053447597</c:v>
                </c:pt>
                <c:pt idx="4279">
                  <c:v>8171.9566384146401</c:v>
                </c:pt>
                <c:pt idx="4280">
                  <c:v>8172.9293346519098</c:v>
                </c:pt>
                <c:pt idx="4281">
                  <c:v>8176.3843857420097</c:v>
                </c:pt>
                <c:pt idx="4282">
                  <c:v>8178.2543857421197</c:v>
                </c:pt>
                <c:pt idx="4283">
                  <c:v>8603.8579865330794</c:v>
                </c:pt>
                <c:pt idx="4284">
                  <c:v>8606.6701196029298</c:v>
                </c:pt>
                <c:pt idx="4285">
                  <c:v>8607.1030376232193</c:v>
                </c:pt>
                <c:pt idx="4286">
                  <c:v>8608.2730376231393</c:v>
                </c:pt>
                <c:pt idx="4287">
                  <c:v>8611.0369797998501</c:v>
                </c:pt>
                <c:pt idx="4288">
                  <c:v>8615.6212278134099</c:v>
                </c:pt>
                <c:pt idx="4289">
                  <c:v>9040.6566384143607</c:v>
                </c:pt>
                <c:pt idx="4290">
                  <c:v>9042.3710241564495</c:v>
                </c:pt>
                <c:pt idx="4291">
                  <c:v>9462.2282083157897</c:v>
                </c:pt>
                <c:pt idx="4292">
                  <c:v>9464.6031216771808</c:v>
                </c:pt>
                <c:pt idx="4293">
                  <c:v>9465.7211082105005</c:v>
                </c:pt>
                <c:pt idx="4294">
                  <c:v>9465.7334630626701</c:v>
                </c:pt>
                <c:pt idx="4295">
                  <c:v>9466.8791128694993</c:v>
                </c:pt>
                <c:pt idx="4296">
                  <c:v>9469.1103413854707</c:v>
                </c:pt>
                <c:pt idx="4297">
                  <c:v>9897.8089932666608</c:v>
                </c:pt>
                <c:pt idx="4298">
                  <c:v>9898.5189932666199</c:v>
                </c:pt>
                <c:pt idx="4299">
                  <c:v>10322.229196923499</c:v>
                </c:pt>
                <c:pt idx="4300">
                  <c:v>10328.737645147799</c:v>
                </c:pt>
                <c:pt idx="4301">
                  <c:v>10336.5698978202</c:v>
                </c:pt>
                <c:pt idx="4302">
                  <c:v>10759.5862970289</c:v>
                </c:pt>
                <c:pt idx="4303">
                  <c:v>11184.624948909899</c:v>
                </c:pt>
                <c:pt idx="4304">
                  <c:v>11185.66494891</c:v>
                </c:pt>
                <c:pt idx="4305">
                  <c:v>11191.554948910099</c:v>
                </c:pt>
                <c:pt idx="4306">
                  <c:v>11615.3936007909</c:v>
                </c:pt>
                <c:pt idx="4307">
                  <c:v>11622.4836007913</c:v>
                </c:pt>
                <c:pt idx="4308">
                  <c:v>12484.3209045536</c:v>
                </c:pt>
                <c:pt idx="4309">
                  <c:v>13328.0481901899</c:v>
                </c:pt>
                <c:pt idx="4310">
                  <c:v>13336.342372275099</c:v>
                </c:pt>
                <c:pt idx="4311">
                  <c:v>13767.590766825</c:v>
                </c:pt>
                <c:pt idx="4312">
                  <c:v>13775.3568601971</c:v>
                </c:pt>
                <c:pt idx="4313">
                  <c:v>14196.3929354432</c:v>
                </c:pt>
                <c:pt idx="4314">
                  <c:v>14215.5055120785</c:v>
                </c:pt>
                <c:pt idx="4315">
                  <c:v>14636.194163959401</c:v>
                </c:pt>
                <c:pt idx="4316">
                  <c:v>15067.0028158405</c:v>
                </c:pt>
                <c:pt idx="4317">
                  <c:v>15497.931467721701</c:v>
                </c:pt>
                <c:pt idx="4318">
                  <c:v>15504.171467721901</c:v>
                </c:pt>
                <c:pt idx="4319">
                  <c:v>16336.549879694499</c:v>
                </c:pt>
                <c:pt idx="4320">
                  <c:v>16354.5487714838</c:v>
                </c:pt>
                <c:pt idx="4321">
                  <c:v>16356.6287714838</c:v>
                </c:pt>
                <c:pt idx="4322">
                  <c:v>16357.688771483899</c:v>
                </c:pt>
                <c:pt idx="4323">
                  <c:v>16357.848771484099</c:v>
                </c:pt>
                <c:pt idx="4324">
                  <c:v>16364.9687714842</c:v>
                </c:pt>
                <c:pt idx="4325">
                  <c:v>17219.546075246199</c:v>
                </c:pt>
                <c:pt idx="4326">
                  <c:v>17648.554727127499</c:v>
                </c:pt>
                <c:pt idx="4327">
                  <c:v>18075.303379008499</c:v>
                </c:pt>
                <c:pt idx="4328">
                  <c:v>18079.463379008601</c:v>
                </c:pt>
                <c:pt idx="4329">
                  <c:v>18508.3320308898</c:v>
                </c:pt>
                <c:pt idx="4330">
                  <c:v>18511.292030889701</c:v>
                </c:pt>
                <c:pt idx="4331">
                  <c:v>18938.140682770802</c:v>
                </c:pt>
                <c:pt idx="4332">
                  <c:v>19793.641108210399</c:v>
                </c:pt>
                <c:pt idx="4333">
                  <c:v>20224.626638414102</c:v>
                </c:pt>
                <c:pt idx="4334">
                  <c:v>20225.666638414099</c:v>
                </c:pt>
                <c:pt idx="4335">
                  <c:v>20228.7866384142</c:v>
                </c:pt>
                <c:pt idx="4336">
                  <c:v>21085.5439421765</c:v>
                </c:pt>
                <c:pt idx="4337">
                  <c:v>21086.583942176501</c:v>
                </c:pt>
                <c:pt idx="4338">
                  <c:v>30909.582065823401</c:v>
                </c:pt>
              </c:numCache>
            </c:numRef>
          </c:xVal>
          <c:yVal>
            <c:numRef>
              <c:f>Conduit!$B$1:$B$4339</c:f>
              <c:numCache>
                <c:formatCode>General</c:formatCode>
                <c:ptCount val="4339"/>
                <c:pt idx="0">
                  <c:v>0.26130813659082963</c:v>
                </c:pt>
                <c:pt idx="1">
                  <c:v>0.26130813659082963</c:v>
                </c:pt>
                <c:pt idx="2">
                  <c:v>0.26130813659082963</c:v>
                </c:pt>
                <c:pt idx="3">
                  <c:v>0.26130813659082963</c:v>
                </c:pt>
                <c:pt idx="4">
                  <c:v>0.26130813659082963</c:v>
                </c:pt>
                <c:pt idx="5">
                  <c:v>0.26130813659082963</c:v>
                </c:pt>
                <c:pt idx="6">
                  <c:v>0.26130813659082963</c:v>
                </c:pt>
                <c:pt idx="7">
                  <c:v>0.26130813659082963</c:v>
                </c:pt>
                <c:pt idx="8">
                  <c:v>0.26130813659082963</c:v>
                </c:pt>
                <c:pt idx="9">
                  <c:v>0.26130813659082963</c:v>
                </c:pt>
                <c:pt idx="10">
                  <c:v>0.26130813659082963</c:v>
                </c:pt>
                <c:pt idx="11">
                  <c:v>0.26130813659082963</c:v>
                </c:pt>
                <c:pt idx="12">
                  <c:v>0.26130813659082963</c:v>
                </c:pt>
                <c:pt idx="13">
                  <c:v>0.26130813659082963</c:v>
                </c:pt>
                <c:pt idx="14">
                  <c:v>0.26130813659083096</c:v>
                </c:pt>
                <c:pt idx="15">
                  <c:v>0.26130813659083096</c:v>
                </c:pt>
                <c:pt idx="16">
                  <c:v>0.26130813659083096</c:v>
                </c:pt>
                <c:pt idx="17">
                  <c:v>0.26130813659083096</c:v>
                </c:pt>
                <c:pt idx="18">
                  <c:v>0.26130813659083163</c:v>
                </c:pt>
                <c:pt idx="19">
                  <c:v>0.26130813659083163</c:v>
                </c:pt>
                <c:pt idx="20">
                  <c:v>0.26130813659083163</c:v>
                </c:pt>
                <c:pt idx="21">
                  <c:v>0.26130813659083163</c:v>
                </c:pt>
                <c:pt idx="22">
                  <c:v>0.26130813659083235</c:v>
                </c:pt>
                <c:pt idx="23">
                  <c:v>0.26130813659083235</c:v>
                </c:pt>
                <c:pt idx="24">
                  <c:v>0.26130813659083235</c:v>
                </c:pt>
                <c:pt idx="25">
                  <c:v>0.26130813659083235</c:v>
                </c:pt>
                <c:pt idx="26">
                  <c:v>0.26130813659083235</c:v>
                </c:pt>
                <c:pt idx="27">
                  <c:v>0.26130813659083235</c:v>
                </c:pt>
                <c:pt idx="28">
                  <c:v>0.26130813659083235</c:v>
                </c:pt>
                <c:pt idx="29">
                  <c:v>0.26130813659083235</c:v>
                </c:pt>
                <c:pt idx="30">
                  <c:v>0.26130813659083502</c:v>
                </c:pt>
                <c:pt idx="31">
                  <c:v>0.26130813659083502</c:v>
                </c:pt>
                <c:pt idx="32">
                  <c:v>0.26130813659083502</c:v>
                </c:pt>
                <c:pt idx="33">
                  <c:v>0.26130813659083502</c:v>
                </c:pt>
                <c:pt idx="34">
                  <c:v>0.26130813659083502</c:v>
                </c:pt>
                <c:pt idx="35">
                  <c:v>0.26130813659083502</c:v>
                </c:pt>
                <c:pt idx="36">
                  <c:v>0.26130813659083502</c:v>
                </c:pt>
                <c:pt idx="37">
                  <c:v>0.26130813659083502</c:v>
                </c:pt>
                <c:pt idx="38">
                  <c:v>0.26130813659083502</c:v>
                </c:pt>
                <c:pt idx="39">
                  <c:v>0.26130813659083502</c:v>
                </c:pt>
                <c:pt idx="40">
                  <c:v>0.26130813659083502</c:v>
                </c:pt>
                <c:pt idx="41">
                  <c:v>0.26130813659083502</c:v>
                </c:pt>
                <c:pt idx="42">
                  <c:v>0.26130813659083502</c:v>
                </c:pt>
                <c:pt idx="43">
                  <c:v>0.26130813659083502</c:v>
                </c:pt>
                <c:pt idx="44">
                  <c:v>0.26130813659083502</c:v>
                </c:pt>
                <c:pt idx="45">
                  <c:v>0.26130813659083502</c:v>
                </c:pt>
                <c:pt idx="46">
                  <c:v>0.26130813659083502</c:v>
                </c:pt>
                <c:pt idx="47">
                  <c:v>0.26130813659083502</c:v>
                </c:pt>
                <c:pt idx="48">
                  <c:v>0.26130813659083502</c:v>
                </c:pt>
                <c:pt idx="49">
                  <c:v>0.26130813659083502</c:v>
                </c:pt>
                <c:pt idx="50">
                  <c:v>0.26130813659083502</c:v>
                </c:pt>
                <c:pt idx="51">
                  <c:v>0.26130813659083502</c:v>
                </c:pt>
                <c:pt idx="52">
                  <c:v>0.26130813659083502</c:v>
                </c:pt>
                <c:pt idx="53">
                  <c:v>0.26130813659083502</c:v>
                </c:pt>
                <c:pt idx="54">
                  <c:v>0.26130813659083502</c:v>
                </c:pt>
                <c:pt idx="55">
                  <c:v>0.26130813659083502</c:v>
                </c:pt>
                <c:pt idx="56">
                  <c:v>0.26130813659083502</c:v>
                </c:pt>
                <c:pt idx="57">
                  <c:v>0.26130813659083502</c:v>
                </c:pt>
                <c:pt idx="58">
                  <c:v>0.26130813659083502</c:v>
                </c:pt>
                <c:pt idx="59">
                  <c:v>0.26130813659083502</c:v>
                </c:pt>
                <c:pt idx="60">
                  <c:v>0.26130813659083502</c:v>
                </c:pt>
                <c:pt idx="61">
                  <c:v>0.26130813659083502</c:v>
                </c:pt>
                <c:pt idx="62">
                  <c:v>0.26130813659083502</c:v>
                </c:pt>
                <c:pt idx="63">
                  <c:v>0.26130813659083502</c:v>
                </c:pt>
                <c:pt idx="64">
                  <c:v>0.26130813659083502</c:v>
                </c:pt>
                <c:pt idx="65">
                  <c:v>0.26130813659083502</c:v>
                </c:pt>
                <c:pt idx="66">
                  <c:v>0.26130813659083502</c:v>
                </c:pt>
                <c:pt idx="67">
                  <c:v>0.26130813659083502</c:v>
                </c:pt>
                <c:pt idx="68">
                  <c:v>0.26130813659083502</c:v>
                </c:pt>
                <c:pt idx="69">
                  <c:v>0.26130813659083502</c:v>
                </c:pt>
                <c:pt idx="70">
                  <c:v>0.26130813659083502</c:v>
                </c:pt>
                <c:pt idx="71">
                  <c:v>0.26130813659083502</c:v>
                </c:pt>
                <c:pt idx="72">
                  <c:v>0.26130813659083502</c:v>
                </c:pt>
                <c:pt idx="73">
                  <c:v>0.26130813659083502</c:v>
                </c:pt>
                <c:pt idx="74">
                  <c:v>0.26130813659083502</c:v>
                </c:pt>
                <c:pt idx="75">
                  <c:v>0.26130813659083502</c:v>
                </c:pt>
                <c:pt idx="76">
                  <c:v>0.26130813659083502</c:v>
                </c:pt>
                <c:pt idx="77">
                  <c:v>0.26130813659083502</c:v>
                </c:pt>
                <c:pt idx="78">
                  <c:v>0.26130813659083502</c:v>
                </c:pt>
                <c:pt idx="79">
                  <c:v>0.26130813659083502</c:v>
                </c:pt>
                <c:pt idx="80">
                  <c:v>0.26130813659083502</c:v>
                </c:pt>
                <c:pt idx="81">
                  <c:v>0.26130813659083502</c:v>
                </c:pt>
                <c:pt idx="82">
                  <c:v>0.26130813659083502</c:v>
                </c:pt>
                <c:pt idx="83">
                  <c:v>0.26130813659083502</c:v>
                </c:pt>
                <c:pt idx="84">
                  <c:v>0.26130813659083502</c:v>
                </c:pt>
                <c:pt idx="85">
                  <c:v>0.26130813659083502</c:v>
                </c:pt>
                <c:pt idx="86">
                  <c:v>0.26130813659083502</c:v>
                </c:pt>
                <c:pt idx="87">
                  <c:v>0.26130813659083502</c:v>
                </c:pt>
                <c:pt idx="88">
                  <c:v>0.26130813659083502</c:v>
                </c:pt>
                <c:pt idx="89">
                  <c:v>0.26130813659083502</c:v>
                </c:pt>
                <c:pt idx="90">
                  <c:v>0.26130813659083502</c:v>
                </c:pt>
                <c:pt idx="91">
                  <c:v>0.26130813659083502</c:v>
                </c:pt>
                <c:pt idx="92">
                  <c:v>0.26130813659083502</c:v>
                </c:pt>
                <c:pt idx="93">
                  <c:v>0.26130813659083502</c:v>
                </c:pt>
                <c:pt idx="94">
                  <c:v>0.26130813659083502</c:v>
                </c:pt>
                <c:pt idx="95">
                  <c:v>0.26130813659083502</c:v>
                </c:pt>
                <c:pt idx="96">
                  <c:v>0.26130813659083502</c:v>
                </c:pt>
                <c:pt idx="97">
                  <c:v>0.26130813659083502</c:v>
                </c:pt>
                <c:pt idx="98">
                  <c:v>0.26130813659083502</c:v>
                </c:pt>
                <c:pt idx="99">
                  <c:v>0.26130813659083502</c:v>
                </c:pt>
                <c:pt idx="100">
                  <c:v>0.26130813659083502</c:v>
                </c:pt>
                <c:pt idx="101">
                  <c:v>0.26130813659083502</c:v>
                </c:pt>
                <c:pt idx="102">
                  <c:v>0.26130813659083502</c:v>
                </c:pt>
                <c:pt idx="103">
                  <c:v>0.26130813659083502</c:v>
                </c:pt>
                <c:pt idx="104">
                  <c:v>0.26130813659083502</c:v>
                </c:pt>
                <c:pt idx="105">
                  <c:v>0.26130813659083502</c:v>
                </c:pt>
                <c:pt idx="106">
                  <c:v>0.26130813659083502</c:v>
                </c:pt>
                <c:pt idx="107">
                  <c:v>0.26130813659083502</c:v>
                </c:pt>
                <c:pt idx="108">
                  <c:v>0.26130813659083502</c:v>
                </c:pt>
                <c:pt idx="109">
                  <c:v>0.26130813659083502</c:v>
                </c:pt>
                <c:pt idx="110">
                  <c:v>0.26130813659083502</c:v>
                </c:pt>
                <c:pt idx="111">
                  <c:v>0.26130813659083502</c:v>
                </c:pt>
                <c:pt idx="112">
                  <c:v>0.26130813659083502</c:v>
                </c:pt>
                <c:pt idx="113">
                  <c:v>0.26130813659083502</c:v>
                </c:pt>
                <c:pt idx="114">
                  <c:v>0.26130813659083502</c:v>
                </c:pt>
                <c:pt idx="115">
                  <c:v>0.26130813659083502</c:v>
                </c:pt>
                <c:pt idx="116">
                  <c:v>0.26130813659083502</c:v>
                </c:pt>
                <c:pt idx="117">
                  <c:v>0.26130813659083502</c:v>
                </c:pt>
                <c:pt idx="118">
                  <c:v>0.26130813659083502</c:v>
                </c:pt>
                <c:pt idx="119">
                  <c:v>0.26130813659083502</c:v>
                </c:pt>
                <c:pt idx="120">
                  <c:v>0.26130813659083502</c:v>
                </c:pt>
                <c:pt idx="121">
                  <c:v>0.26130813659083502</c:v>
                </c:pt>
                <c:pt idx="122">
                  <c:v>0.26130813659083502</c:v>
                </c:pt>
                <c:pt idx="123">
                  <c:v>0.26130813659083502</c:v>
                </c:pt>
                <c:pt idx="124">
                  <c:v>0.26130813659083502</c:v>
                </c:pt>
                <c:pt idx="125">
                  <c:v>0.26130813659083502</c:v>
                </c:pt>
                <c:pt idx="126">
                  <c:v>0.26130813659083502</c:v>
                </c:pt>
                <c:pt idx="127">
                  <c:v>0.26130813659083502</c:v>
                </c:pt>
                <c:pt idx="128">
                  <c:v>0.26130813659083502</c:v>
                </c:pt>
                <c:pt idx="129">
                  <c:v>0.26130813659083502</c:v>
                </c:pt>
                <c:pt idx="130">
                  <c:v>0.26130813659083502</c:v>
                </c:pt>
                <c:pt idx="131">
                  <c:v>0.26130813659083502</c:v>
                </c:pt>
                <c:pt idx="132">
                  <c:v>0.26130813659083502</c:v>
                </c:pt>
                <c:pt idx="133">
                  <c:v>0.26130813659083502</c:v>
                </c:pt>
                <c:pt idx="134">
                  <c:v>0.26130813659083502</c:v>
                </c:pt>
                <c:pt idx="135">
                  <c:v>0.26130813659083502</c:v>
                </c:pt>
                <c:pt idx="136">
                  <c:v>0.26130813659083502</c:v>
                </c:pt>
                <c:pt idx="137">
                  <c:v>0.26130813659083502</c:v>
                </c:pt>
                <c:pt idx="138">
                  <c:v>0.26130813659083502</c:v>
                </c:pt>
                <c:pt idx="139">
                  <c:v>0.26130813659083502</c:v>
                </c:pt>
                <c:pt idx="140">
                  <c:v>0.26130813659083502</c:v>
                </c:pt>
                <c:pt idx="141">
                  <c:v>0.26130813659083502</c:v>
                </c:pt>
                <c:pt idx="142">
                  <c:v>0.26130813659083502</c:v>
                </c:pt>
                <c:pt idx="143">
                  <c:v>0.26130813659083502</c:v>
                </c:pt>
                <c:pt idx="144">
                  <c:v>0.26130813659083502</c:v>
                </c:pt>
                <c:pt idx="145">
                  <c:v>0.26130813659083502</c:v>
                </c:pt>
                <c:pt idx="146">
                  <c:v>0.26130813659083502</c:v>
                </c:pt>
                <c:pt idx="147">
                  <c:v>0.26130813659083502</c:v>
                </c:pt>
                <c:pt idx="148">
                  <c:v>0.26130813659083502</c:v>
                </c:pt>
                <c:pt idx="149">
                  <c:v>0.26130813659083502</c:v>
                </c:pt>
                <c:pt idx="150">
                  <c:v>0.26130813659083502</c:v>
                </c:pt>
                <c:pt idx="151">
                  <c:v>0.26130813659083502</c:v>
                </c:pt>
                <c:pt idx="152">
                  <c:v>0.26130813659083502</c:v>
                </c:pt>
                <c:pt idx="153">
                  <c:v>0.26130813659083502</c:v>
                </c:pt>
                <c:pt idx="154">
                  <c:v>0.26130813659083502</c:v>
                </c:pt>
                <c:pt idx="155">
                  <c:v>0.26130813659083502</c:v>
                </c:pt>
                <c:pt idx="156">
                  <c:v>0.26130813659083502</c:v>
                </c:pt>
                <c:pt idx="157">
                  <c:v>0.26130813659083502</c:v>
                </c:pt>
                <c:pt idx="158">
                  <c:v>0.26130813659083502</c:v>
                </c:pt>
                <c:pt idx="159">
                  <c:v>0.26130813659083502</c:v>
                </c:pt>
                <c:pt idx="160">
                  <c:v>0.26130813659083502</c:v>
                </c:pt>
                <c:pt idx="161">
                  <c:v>0.26130813659083502</c:v>
                </c:pt>
                <c:pt idx="162">
                  <c:v>0.26130813659083502</c:v>
                </c:pt>
                <c:pt idx="163">
                  <c:v>0.26130813659083502</c:v>
                </c:pt>
                <c:pt idx="164">
                  <c:v>0.26130813659083502</c:v>
                </c:pt>
                <c:pt idx="165">
                  <c:v>0.26130813659083502</c:v>
                </c:pt>
                <c:pt idx="166">
                  <c:v>0.26130813659083502</c:v>
                </c:pt>
                <c:pt idx="167">
                  <c:v>0.26130813659083502</c:v>
                </c:pt>
                <c:pt idx="168">
                  <c:v>0.26130813659083502</c:v>
                </c:pt>
                <c:pt idx="169">
                  <c:v>0.26130813659083502</c:v>
                </c:pt>
                <c:pt idx="170">
                  <c:v>0.26130813659083502</c:v>
                </c:pt>
                <c:pt idx="171">
                  <c:v>0.26130813659083502</c:v>
                </c:pt>
                <c:pt idx="172">
                  <c:v>0.26130813659083502</c:v>
                </c:pt>
                <c:pt idx="173">
                  <c:v>0.26130813659083502</c:v>
                </c:pt>
                <c:pt idx="174">
                  <c:v>0.26130813659083502</c:v>
                </c:pt>
                <c:pt idx="175">
                  <c:v>0.26130813659083502</c:v>
                </c:pt>
                <c:pt idx="176">
                  <c:v>0.26130813659083502</c:v>
                </c:pt>
                <c:pt idx="177">
                  <c:v>0.26130813659083502</c:v>
                </c:pt>
                <c:pt idx="178">
                  <c:v>0.26130813659083502</c:v>
                </c:pt>
                <c:pt idx="179">
                  <c:v>0.26130813659083502</c:v>
                </c:pt>
                <c:pt idx="180">
                  <c:v>0.26130813659083502</c:v>
                </c:pt>
                <c:pt idx="181">
                  <c:v>0.26130813659083502</c:v>
                </c:pt>
                <c:pt idx="182">
                  <c:v>0.26130813659083502</c:v>
                </c:pt>
                <c:pt idx="183">
                  <c:v>0.26130813659083502</c:v>
                </c:pt>
                <c:pt idx="184">
                  <c:v>0.26130813659083502</c:v>
                </c:pt>
                <c:pt idx="185">
                  <c:v>0.26130813659083502</c:v>
                </c:pt>
                <c:pt idx="186">
                  <c:v>0.26130813659083502</c:v>
                </c:pt>
                <c:pt idx="187">
                  <c:v>0.26130813659083502</c:v>
                </c:pt>
                <c:pt idx="188">
                  <c:v>0.26130813659083502</c:v>
                </c:pt>
                <c:pt idx="189">
                  <c:v>0.26131179156641243</c:v>
                </c:pt>
                <c:pt idx="190">
                  <c:v>0.26131179156641243</c:v>
                </c:pt>
                <c:pt idx="191">
                  <c:v>0.26131179156641243</c:v>
                </c:pt>
                <c:pt idx="192">
                  <c:v>0.26131179156641637</c:v>
                </c:pt>
                <c:pt idx="193">
                  <c:v>0.26131179156641765</c:v>
                </c:pt>
                <c:pt idx="194">
                  <c:v>0.26131179156641765</c:v>
                </c:pt>
                <c:pt idx="195">
                  <c:v>0.26131179156641765</c:v>
                </c:pt>
                <c:pt idx="196">
                  <c:v>0.26131179156641765</c:v>
                </c:pt>
                <c:pt idx="197">
                  <c:v>0.26131179156642304</c:v>
                </c:pt>
                <c:pt idx="198">
                  <c:v>0.26131179156642304</c:v>
                </c:pt>
                <c:pt idx="199">
                  <c:v>0.26131179156642304</c:v>
                </c:pt>
                <c:pt idx="200">
                  <c:v>0.26131179156642304</c:v>
                </c:pt>
                <c:pt idx="201">
                  <c:v>0.26131179156642304</c:v>
                </c:pt>
                <c:pt idx="202">
                  <c:v>0.26131179156642304</c:v>
                </c:pt>
                <c:pt idx="203">
                  <c:v>0.26131179156642304</c:v>
                </c:pt>
                <c:pt idx="204">
                  <c:v>0.26131179156642304</c:v>
                </c:pt>
                <c:pt idx="205">
                  <c:v>0.26131179156642304</c:v>
                </c:pt>
                <c:pt idx="206">
                  <c:v>0.26131179156642304</c:v>
                </c:pt>
                <c:pt idx="207">
                  <c:v>0.26131179156642304</c:v>
                </c:pt>
                <c:pt idx="208">
                  <c:v>0.26131179156642304</c:v>
                </c:pt>
                <c:pt idx="209">
                  <c:v>0.26131179156642304</c:v>
                </c:pt>
                <c:pt idx="210">
                  <c:v>0.26131179156642304</c:v>
                </c:pt>
                <c:pt idx="211">
                  <c:v>0.26131179156642304</c:v>
                </c:pt>
                <c:pt idx="212">
                  <c:v>0.26131179156642304</c:v>
                </c:pt>
                <c:pt idx="213">
                  <c:v>0.26131179156642304</c:v>
                </c:pt>
                <c:pt idx="214">
                  <c:v>0.26131179156642304</c:v>
                </c:pt>
                <c:pt idx="215">
                  <c:v>0.26131179156642304</c:v>
                </c:pt>
                <c:pt idx="216">
                  <c:v>0.26131179156642304</c:v>
                </c:pt>
                <c:pt idx="217">
                  <c:v>0.26131179156642304</c:v>
                </c:pt>
                <c:pt idx="218">
                  <c:v>0.26131179156642304</c:v>
                </c:pt>
                <c:pt idx="219">
                  <c:v>0.26131179156642304</c:v>
                </c:pt>
                <c:pt idx="220">
                  <c:v>0.26131179156642304</c:v>
                </c:pt>
                <c:pt idx="221">
                  <c:v>0.26131179156642304</c:v>
                </c:pt>
                <c:pt idx="222">
                  <c:v>0.26131179156642304</c:v>
                </c:pt>
                <c:pt idx="223">
                  <c:v>0.26131179156642304</c:v>
                </c:pt>
                <c:pt idx="224">
                  <c:v>0.26131179156642304</c:v>
                </c:pt>
                <c:pt idx="225">
                  <c:v>0.26131179156642304</c:v>
                </c:pt>
                <c:pt idx="226">
                  <c:v>0.26131179156642304</c:v>
                </c:pt>
                <c:pt idx="227">
                  <c:v>0.26131684372693909</c:v>
                </c:pt>
                <c:pt idx="228">
                  <c:v>0.26132415382924667</c:v>
                </c:pt>
                <c:pt idx="229">
                  <c:v>0.26133719314167059</c:v>
                </c:pt>
                <c:pt idx="230">
                  <c:v>0.2613371931417876</c:v>
                </c:pt>
                <c:pt idx="231">
                  <c:v>0.26133807573969214</c:v>
                </c:pt>
                <c:pt idx="232">
                  <c:v>0.261353888066783</c:v>
                </c:pt>
                <c:pt idx="233">
                  <c:v>0.26135754337060213</c:v>
                </c:pt>
                <c:pt idx="234">
                  <c:v>0.26139237619108008</c:v>
                </c:pt>
                <c:pt idx="235">
                  <c:v>0.26144082092007409</c:v>
                </c:pt>
                <c:pt idx="236">
                  <c:v>0.26144082092007409</c:v>
                </c:pt>
                <c:pt idx="237">
                  <c:v>0.26145751924417965</c:v>
                </c:pt>
                <c:pt idx="238">
                  <c:v>0.26146117529273238</c:v>
                </c:pt>
                <c:pt idx="239">
                  <c:v>0.26146117529273238</c:v>
                </c:pt>
                <c:pt idx="240">
                  <c:v>0.26146117529273238</c:v>
                </c:pt>
                <c:pt idx="241">
                  <c:v>0.26146117529273238</c:v>
                </c:pt>
                <c:pt idx="242">
                  <c:v>0.26146117529273238</c:v>
                </c:pt>
                <c:pt idx="243">
                  <c:v>0.26146117529273238</c:v>
                </c:pt>
                <c:pt idx="244">
                  <c:v>0.26146117529273238</c:v>
                </c:pt>
                <c:pt idx="245">
                  <c:v>0.26146117529273238</c:v>
                </c:pt>
                <c:pt idx="246">
                  <c:v>0.26146117529273238</c:v>
                </c:pt>
                <c:pt idx="247">
                  <c:v>0.26146117529273238</c:v>
                </c:pt>
                <c:pt idx="248">
                  <c:v>0.26146117529273238</c:v>
                </c:pt>
                <c:pt idx="249">
                  <c:v>0.26146117529273238</c:v>
                </c:pt>
                <c:pt idx="250">
                  <c:v>0.26146117529273238</c:v>
                </c:pt>
                <c:pt idx="251">
                  <c:v>0.26146117529273238</c:v>
                </c:pt>
                <c:pt idx="252">
                  <c:v>0.26146117529273238</c:v>
                </c:pt>
                <c:pt idx="253">
                  <c:v>0.26146117529273238</c:v>
                </c:pt>
                <c:pt idx="254">
                  <c:v>0.26146117529274304</c:v>
                </c:pt>
                <c:pt idx="255">
                  <c:v>0.26146117529274304</c:v>
                </c:pt>
                <c:pt idx="256">
                  <c:v>0.26146117529274304</c:v>
                </c:pt>
                <c:pt idx="257">
                  <c:v>0.26146117529274304</c:v>
                </c:pt>
                <c:pt idx="258">
                  <c:v>0.26146117529274304</c:v>
                </c:pt>
                <c:pt idx="259">
                  <c:v>0.26146117529274304</c:v>
                </c:pt>
                <c:pt idx="260">
                  <c:v>0.26146117529274304</c:v>
                </c:pt>
                <c:pt idx="261">
                  <c:v>0.26146117529274304</c:v>
                </c:pt>
                <c:pt idx="262">
                  <c:v>0.26146117529274837</c:v>
                </c:pt>
                <c:pt idx="263">
                  <c:v>0.26146117529274837</c:v>
                </c:pt>
                <c:pt idx="264">
                  <c:v>0.26146117529274837</c:v>
                </c:pt>
                <c:pt idx="265">
                  <c:v>0.26146117529274837</c:v>
                </c:pt>
                <c:pt idx="266">
                  <c:v>0.26146117529274948</c:v>
                </c:pt>
                <c:pt idx="267">
                  <c:v>0.2614611752927497</c:v>
                </c:pt>
                <c:pt idx="268">
                  <c:v>0.26146117529275104</c:v>
                </c:pt>
                <c:pt idx="269">
                  <c:v>0.26146117529277491</c:v>
                </c:pt>
                <c:pt idx="270">
                  <c:v>0.26146117529277491</c:v>
                </c:pt>
                <c:pt idx="271">
                  <c:v>0.26146117529277491</c:v>
                </c:pt>
                <c:pt idx="272">
                  <c:v>0.26146117529277491</c:v>
                </c:pt>
                <c:pt idx="273">
                  <c:v>0.26146117529277491</c:v>
                </c:pt>
                <c:pt idx="274">
                  <c:v>0.26146117529277491</c:v>
                </c:pt>
                <c:pt idx="275">
                  <c:v>0.26146117529277491</c:v>
                </c:pt>
                <c:pt idx="276">
                  <c:v>0.26146117529277491</c:v>
                </c:pt>
                <c:pt idx="277">
                  <c:v>0.26146117529277491</c:v>
                </c:pt>
                <c:pt idx="278">
                  <c:v>0.26146117529277491</c:v>
                </c:pt>
                <c:pt idx="279">
                  <c:v>0.26146117529277491</c:v>
                </c:pt>
                <c:pt idx="280">
                  <c:v>0.26146117529277491</c:v>
                </c:pt>
                <c:pt idx="281">
                  <c:v>0.26146483136753557</c:v>
                </c:pt>
                <c:pt idx="282">
                  <c:v>0.26146483136753557</c:v>
                </c:pt>
                <c:pt idx="283">
                  <c:v>0.26146483136753557</c:v>
                </c:pt>
                <c:pt idx="284">
                  <c:v>0.26146483136753557</c:v>
                </c:pt>
                <c:pt idx="285">
                  <c:v>0.26146483136753557</c:v>
                </c:pt>
                <c:pt idx="286">
                  <c:v>0.26146483136753557</c:v>
                </c:pt>
                <c:pt idx="287">
                  <c:v>0.26146483136753557</c:v>
                </c:pt>
                <c:pt idx="288">
                  <c:v>0.26146483136753557</c:v>
                </c:pt>
                <c:pt idx="289">
                  <c:v>0.26146483136753557</c:v>
                </c:pt>
                <c:pt idx="290">
                  <c:v>0.26146483136753557</c:v>
                </c:pt>
                <c:pt idx="291">
                  <c:v>0.26146483136753557</c:v>
                </c:pt>
                <c:pt idx="292">
                  <c:v>0.26146483136753557</c:v>
                </c:pt>
                <c:pt idx="293">
                  <c:v>0.26146483136753557</c:v>
                </c:pt>
                <c:pt idx="294">
                  <c:v>0.26146483136753557</c:v>
                </c:pt>
                <c:pt idx="295">
                  <c:v>0.26146483136754628</c:v>
                </c:pt>
                <c:pt idx="296">
                  <c:v>0.26146483136754628</c:v>
                </c:pt>
                <c:pt idx="297">
                  <c:v>0.26146483136754628</c:v>
                </c:pt>
                <c:pt idx="298">
                  <c:v>0.26146483136754628</c:v>
                </c:pt>
                <c:pt idx="299">
                  <c:v>0.26146483136754628</c:v>
                </c:pt>
                <c:pt idx="300">
                  <c:v>0.26146483136754628</c:v>
                </c:pt>
                <c:pt idx="301">
                  <c:v>0.26146483136754628</c:v>
                </c:pt>
                <c:pt idx="302">
                  <c:v>0.26146483136754628</c:v>
                </c:pt>
                <c:pt idx="303">
                  <c:v>0.26146483136754628</c:v>
                </c:pt>
                <c:pt idx="304">
                  <c:v>0.26146483136754628</c:v>
                </c:pt>
                <c:pt idx="305">
                  <c:v>0.26146483136754628</c:v>
                </c:pt>
                <c:pt idx="306">
                  <c:v>0.26146483136754628</c:v>
                </c:pt>
                <c:pt idx="307">
                  <c:v>0.26146483136754628</c:v>
                </c:pt>
                <c:pt idx="308">
                  <c:v>0.26146483136754628</c:v>
                </c:pt>
                <c:pt idx="309">
                  <c:v>0.26146483136757814</c:v>
                </c:pt>
                <c:pt idx="310">
                  <c:v>0.26146483136757814</c:v>
                </c:pt>
                <c:pt idx="311">
                  <c:v>0.26146483136757814</c:v>
                </c:pt>
                <c:pt idx="312">
                  <c:v>0.26146483136757814</c:v>
                </c:pt>
                <c:pt idx="313">
                  <c:v>0.26146483136757814</c:v>
                </c:pt>
                <c:pt idx="314">
                  <c:v>0.26146483136757814</c:v>
                </c:pt>
                <c:pt idx="315">
                  <c:v>0.26146483136757814</c:v>
                </c:pt>
                <c:pt idx="316">
                  <c:v>0.26146483136757814</c:v>
                </c:pt>
                <c:pt idx="317">
                  <c:v>0.26146483136757814</c:v>
                </c:pt>
                <c:pt idx="318">
                  <c:v>0.26146483136757814</c:v>
                </c:pt>
                <c:pt idx="319">
                  <c:v>0.26146483136757814</c:v>
                </c:pt>
                <c:pt idx="320">
                  <c:v>0.26146483136757814</c:v>
                </c:pt>
                <c:pt idx="321">
                  <c:v>0.26146483136757814</c:v>
                </c:pt>
                <c:pt idx="322">
                  <c:v>0.26146483136757814</c:v>
                </c:pt>
                <c:pt idx="323">
                  <c:v>0.26146483136757814</c:v>
                </c:pt>
                <c:pt idx="324">
                  <c:v>0.26146483136757814</c:v>
                </c:pt>
                <c:pt idx="325">
                  <c:v>0.26146622893609084</c:v>
                </c:pt>
                <c:pt idx="326">
                  <c:v>0.26146622893664417</c:v>
                </c:pt>
                <c:pt idx="327">
                  <c:v>0.26146848746858903</c:v>
                </c:pt>
                <c:pt idx="328">
                  <c:v>0.26146848746858903</c:v>
                </c:pt>
                <c:pt idx="329">
                  <c:v>0.26146848746859963</c:v>
                </c:pt>
                <c:pt idx="330">
                  <c:v>0.26146848746863161</c:v>
                </c:pt>
                <c:pt idx="331">
                  <c:v>0.26146848746863161</c:v>
                </c:pt>
                <c:pt idx="332">
                  <c:v>0.26146988504744995</c:v>
                </c:pt>
                <c:pt idx="333">
                  <c:v>0.26147354118451605</c:v>
                </c:pt>
                <c:pt idx="334">
                  <c:v>0.26147787428435454</c:v>
                </c:pt>
                <c:pt idx="335">
                  <c:v>0.2614778742843758</c:v>
                </c:pt>
                <c:pt idx="336">
                  <c:v>0.2614778742843758</c:v>
                </c:pt>
                <c:pt idx="337">
                  <c:v>0.2614778742843758</c:v>
                </c:pt>
                <c:pt idx="338">
                  <c:v>0.2614778742843758</c:v>
                </c:pt>
                <c:pt idx="339">
                  <c:v>0.26148153047905093</c:v>
                </c:pt>
                <c:pt idx="340">
                  <c:v>0.26148153047905093</c:v>
                </c:pt>
                <c:pt idx="341">
                  <c:v>0.26148153047905093</c:v>
                </c:pt>
                <c:pt idx="342">
                  <c:v>0.26148153047905093</c:v>
                </c:pt>
                <c:pt idx="343">
                  <c:v>0.26148153047907219</c:v>
                </c:pt>
                <c:pt idx="344">
                  <c:v>0.26148153047907219</c:v>
                </c:pt>
                <c:pt idx="345">
                  <c:v>0.26148153047907219</c:v>
                </c:pt>
                <c:pt idx="346">
                  <c:v>0.26148225115153079</c:v>
                </c:pt>
                <c:pt idx="347">
                  <c:v>0.26149823013814033</c:v>
                </c:pt>
                <c:pt idx="348">
                  <c:v>0.26149823013814033</c:v>
                </c:pt>
                <c:pt idx="349">
                  <c:v>0.26149823013814033</c:v>
                </c:pt>
                <c:pt idx="350">
                  <c:v>0.26149823013814033</c:v>
                </c:pt>
                <c:pt idx="351">
                  <c:v>0.26149823013814033</c:v>
                </c:pt>
                <c:pt idx="352">
                  <c:v>0.26149823013814033</c:v>
                </c:pt>
                <c:pt idx="353">
                  <c:v>0.26149823013814033</c:v>
                </c:pt>
                <c:pt idx="354">
                  <c:v>0.26149823013814033</c:v>
                </c:pt>
                <c:pt idx="355">
                  <c:v>0.26149823013814033</c:v>
                </c:pt>
                <c:pt idx="356">
                  <c:v>0.26149823013814033</c:v>
                </c:pt>
                <c:pt idx="357">
                  <c:v>0.26149823013814033</c:v>
                </c:pt>
                <c:pt idx="358">
                  <c:v>0.26149823013814033</c:v>
                </c:pt>
                <c:pt idx="359">
                  <c:v>0.26149823013814033</c:v>
                </c:pt>
                <c:pt idx="360">
                  <c:v>0.26149823013814033</c:v>
                </c:pt>
                <c:pt idx="361">
                  <c:v>0.26149823013814033</c:v>
                </c:pt>
                <c:pt idx="362">
                  <c:v>0.26149823013814033</c:v>
                </c:pt>
                <c:pt idx="363">
                  <c:v>0.26149823013814033</c:v>
                </c:pt>
                <c:pt idx="364">
                  <c:v>0.26149823013814033</c:v>
                </c:pt>
                <c:pt idx="365">
                  <c:v>0.26149823013815099</c:v>
                </c:pt>
                <c:pt idx="366">
                  <c:v>0.26149823013815099</c:v>
                </c:pt>
                <c:pt idx="367">
                  <c:v>0.26149823013815099</c:v>
                </c:pt>
                <c:pt idx="368">
                  <c:v>0.26149823013815099</c:v>
                </c:pt>
                <c:pt idx="369">
                  <c:v>0.26149823013815099</c:v>
                </c:pt>
                <c:pt idx="370">
                  <c:v>0.26149823013815099</c:v>
                </c:pt>
                <c:pt idx="371">
                  <c:v>0.26149823013815099</c:v>
                </c:pt>
                <c:pt idx="372">
                  <c:v>0.26149823013815099</c:v>
                </c:pt>
                <c:pt idx="373">
                  <c:v>0.26149823013815099</c:v>
                </c:pt>
                <c:pt idx="374">
                  <c:v>0.26149823013815099</c:v>
                </c:pt>
                <c:pt idx="375">
                  <c:v>0.26149823013815099</c:v>
                </c:pt>
                <c:pt idx="376">
                  <c:v>0.26149823013815099</c:v>
                </c:pt>
                <c:pt idx="377">
                  <c:v>0.26149823013815099</c:v>
                </c:pt>
                <c:pt idx="378">
                  <c:v>0.26149823013815099</c:v>
                </c:pt>
                <c:pt idx="379">
                  <c:v>0.26149823013815099</c:v>
                </c:pt>
                <c:pt idx="380">
                  <c:v>0.26149823013815099</c:v>
                </c:pt>
                <c:pt idx="381">
                  <c:v>0.26149823013815099</c:v>
                </c:pt>
                <c:pt idx="382">
                  <c:v>0.26149823013815099</c:v>
                </c:pt>
                <c:pt idx="383">
                  <c:v>0.26149823013815099</c:v>
                </c:pt>
                <c:pt idx="384">
                  <c:v>0.26149823013815099</c:v>
                </c:pt>
                <c:pt idx="385">
                  <c:v>0.26149823013815099</c:v>
                </c:pt>
                <c:pt idx="386">
                  <c:v>0.26149823013815099</c:v>
                </c:pt>
                <c:pt idx="387">
                  <c:v>0.26149823013815099</c:v>
                </c:pt>
                <c:pt idx="388">
                  <c:v>0.26149823013815099</c:v>
                </c:pt>
                <c:pt idx="389">
                  <c:v>0.26149823013815099</c:v>
                </c:pt>
                <c:pt idx="390">
                  <c:v>0.26149823013815099</c:v>
                </c:pt>
                <c:pt idx="391">
                  <c:v>0.26149823013815099</c:v>
                </c:pt>
                <c:pt idx="392">
                  <c:v>0.26149823013815099</c:v>
                </c:pt>
                <c:pt idx="393">
                  <c:v>0.26149823013815099</c:v>
                </c:pt>
                <c:pt idx="394">
                  <c:v>0.26149823013815099</c:v>
                </c:pt>
                <c:pt idx="395">
                  <c:v>0.26149823013815099</c:v>
                </c:pt>
                <c:pt idx="396">
                  <c:v>0.26149823013815099</c:v>
                </c:pt>
                <c:pt idx="397">
                  <c:v>0.26149823013815099</c:v>
                </c:pt>
                <c:pt idx="398">
                  <c:v>0.26149823013815099</c:v>
                </c:pt>
                <c:pt idx="399">
                  <c:v>0.26149823013815099</c:v>
                </c:pt>
                <c:pt idx="400">
                  <c:v>0.26149823013815099</c:v>
                </c:pt>
                <c:pt idx="401">
                  <c:v>0.26149823013815099</c:v>
                </c:pt>
                <c:pt idx="402">
                  <c:v>0.26149823013815099</c:v>
                </c:pt>
                <c:pt idx="403">
                  <c:v>0.26149823013815099</c:v>
                </c:pt>
                <c:pt idx="404">
                  <c:v>0.26149823013815099</c:v>
                </c:pt>
                <c:pt idx="405">
                  <c:v>0.26149823013815099</c:v>
                </c:pt>
                <c:pt idx="406">
                  <c:v>0.26149823013815099</c:v>
                </c:pt>
                <c:pt idx="407">
                  <c:v>0.26149823013815099</c:v>
                </c:pt>
                <c:pt idx="408">
                  <c:v>0.26149823013815099</c:v>
                </c:pt>
                <c:pt idx="409">
                  <c:v>0.26149823013815099</c:v>
                </c:pt>
                <c:pt idx="410">
                  <c:v>0.26149823013815099</c:v>
                </c:pt>
                <c:pt idx="411">
                  <c:v>0.26149823013815099</c:v>
                </c:pt>
                <c:pt idx="412">
                  <c:v>0.26160694573533194</c:v>
                </c:pt>
                <c:pt idx="413">
                  <c:v>0.26161060285639293</c:v>
                </c:pt>
                <c:pt idx="414">
                  <c:v>0.26161060285643545</c:v>
                </c:pt>
                <c:pt idx="415">
                  <c:v>0.26161060285647808</c:v>
                </c:pt>
                <c:pt idx="416">
                  <c:v>0.26161060285647808</c:v>
                </c:pt>
                <c:pt idx="417">
                  <c:v>0.26161060285647808</c:v>
                </c:pt>
                <c:pt idx="418">
                  <c:v>0.26161060285647808</c:v>
                </c:pt>
                <c:pt idx="419">
                  <c:v>0.26161426000369314</c:v>
                </c:pt>
                <c:pt idx="420">
                  <c:v>0.26161426000371452</c:v>
                </c:pt>
                <c:pt idx="421">
                  <c:v>0.26161426000371452</c:v>
                </c:pt>
                <c:pt idx="422">
                  <c:v>0.26161426000377841</c:v>
                </c:pt>
                <c:pt idx="423">
                  <c:v>0.26161426000377841</c:v>
                </c:pt>
                <c:pt idx="424">
                  <c:v>0.26161426000377841</c:v>
                </c:pt>
                <c:pt idx="425">
                  <c:v>0.26161426000377841</c:v>
                </c:pt>
                <c:pt idx="426">
                  <c:v>0.26161791717723248</c:v>
                </c:pt>
                <c:pt idx="427">
                  <c:v>0.2616309640136224</c:v>
                </c:pt>
                <c:pt idx="428">
                  <c:v>0.26163096401365971</c:v>
                </c:pt>
                <c:pt idx="429">
                  <c:v>0.26163096401365971</c:v>
                </c:pt>
                <c:pt idx="430">
                  <c:v>0.26164766857084998</c:v>
                </c:pt>
                <c:pt idx="431">
                  <c:v>0.26164766857084998</c:v>
                </c:pt>
                <c:pt idx="432">
                  <c:v>0.26164766857084998</c:v>
                </c:pt>
                <c:pt idx="433">
                  <c:v>0.26164766857084998</c:v>
                </c:pt>
                <c:pt idx="434">
                  <c:v>0.26164766857084998</c:v>
                </c:pt>
                <c:pt idx="435">
                  <c:v>0.26164766857084998</c:v>
                </c:pt>
                <c:pt idx="436">
                  <c:v>0.26164766857084998</c:v>
                </c:pt>
                <c:pt idx="437">
                  <c:v>0.2616476685708633</c:v>
                </c:pt>
                <c:pt idx="438">
                  <c:v>0.26164766857086597</c:v>
                </c:pt>
                <c:pt idx="439">
                  <c:v>0.26164766857086597</c:v>
                </c:pt>
                <c:pt idx="440">
                  <c:v>0.26164766857089261</c:v>
                </c:pt>
                <c:pt idx="441">
                  <c:v>0.26165132598406526</c:v>
                </c:pt>
                <c:pt idx="442">
                  <c:v>0.26165132598407592</c:v>
                </c:pt>
                <c:pt idx="443">
                  <c:v>0.26165132598407592</c:v>
                </c:pt>
                <c:pt idx="444">
                  <c:v>0.26165132598410779</c:v>
                </c:pt>
                <c:pt idx="445">
                  <c:v>0.26165132598410779</c:v>
                </c:pt>
                <c:pt idx="446">
                  <c:v>0.26165132598410779</c:v>
                </c:pt>
                <c:pt idx="447">
                  <c:v>0.26166803120846371</c:v>
                </c:pt>
                <c:pt idx="448">
                  <c:v>0.26166803120846371</c:v>
                </c:pt>
                <c:pt idx="449">
                  <c:v>0.26166803120846371</c:v>
                </c:pt>
                <c:pt idx="450">
                  <c:v>0.26166803120846371</c:v>
                </c:pt>
                <c:pt idx="451">
                  <c:v>0.26166803120846371</c:v>
                </c:pt>
                <c:pt idx="452">
                  <c:v>0.26166803120847171</c:v>
                </c:pt>
                <c:pt idx="453">
                  <c:v>0.26166803120847171</c:v>
                </c:pt>
                <c:pt idx="454">
                  <c:v>0.26166803120847437</c:v>
                </c:pt>
                <c:pt idx="455">
                  <c:v>0.26166803120847437</c:v>
                </c:pt>
                <c:pt idx="456">
                  <c:v>0.26166803120847437</c:v>
                </c:pt>
                <c:pt idx="457">
                  <c:v>0.26166803120847437</c:v>
                </c:pt>
                <c:pt idx="458">
                  <c:v>0.26166803120847437</c:v>
                </c:pt>
                <c:pt idx="459">
                  <c:v>0.26166803120847437</c:v>
                </c:pt>
                <c:pt idx="460">
                  <c:v>0.26166803120847437</c:v>
                </c:pt>
                <c:pt idx="461">
                  <c:v>0.26166803120847437</c:v>
                </c:pt>
                <c:pt idx="462">
                  <c:v>0.26166803120847437</c:v>
                </c:pt>
                <c:pt idx="463">
                  <c:v>0.26166803120847437</c:v>
                </c:pt>
                <c:pt idx="464">
                  <c:v>0.26166803120847437</c:v>
                </c:pt>
                <c:pt idx="465">
                  <c:v>0.26166803120847437</c:v>
                </c:pt>
                <c:pt idx="466">
                  <c:v>0.26166803120849569</c:v>
                </c:pt>
                <c:pt idx="467">
                  <c:v>0.26166803120849569</c:v>
                </c:pt>
                <c:pt idx="468">
                  <c:v>0.26166803120849569</c:v>
                </c:pt>
                <c:pt idx="469">
                  <c:v>0.26166803120849569</c:v>
                </c:pt>
                <c:pt idx="470">
                  <c:v>0.26166803120849569</c:v>
                </c:pt>
                <c:pt idx="471">
                  <c:v>0.26166803120849569</c:v>
                </c:pt>
                <c:pt idx="472">
                  <c:v>0.26166803120849569</c:v>
                </c:pt>
                <c:pt idx="473">
                  <c:v>0.26166803120849569</c:v>
                </c:pt>
                <c:pt idx="474">
                  <c:v>0.26175641604565902</c:v>
                </c:pt>
                <c:pt idx="475">
                  <c:v>0.26175641604565902</c:v>
                </c:pt>
                <c:pt idx="476">
                  <c:v>0.26175641604575489</c:v>
                </c:pt>
                <c:pt idx="477">
                  <c:v>0.26175641604575489</c:v>
                </c:pt>
                <c:pt idx="478">
                  <c:v>0.26176007423873926</c:v>
                </c:pt>
                <c:pt idx="479">
                  <c:v>0.26176007423877123</c:v>
                </c:pt>
                <c:pt idx="480">
                  <c:v>0.26176007423877123</c:v>
                </c:pt>
                <c:pt idx="481">
                  <c:v>0.26226624674825388</c:v>
                </c:pt>
                <c:pt idx="482">
                  <c:v>0.34355602685907538</c:v>
                </c:pt>
                <c:pt idx="483">
                  <c:v>0.34355602685907538</c:v>
                </c:pt>
                <c:pt idx="484">
                  <c:v>0.34355602685907538</c:v>
                </c:pt>
                <c:pt idx="485">
                  <c:v>0.34355602685907538</c:v>
                </c:pt>
                <c:pt idx="486">
                  <c:v>0.34355602685907538</c:v>
                </c:pt>
                <c:pt idx="487">
                  <c:v>0.34355602685907538</c:v>
                </c:pt>
                <c:pt idx="488">
                  <c:v>0.34355602685907538</c:v>
                </c:pt>
                <c:pt idx="489">
                  <c:v>0.34355602685907538</c:v>
                </c:pt>
                <c:pt idx="490">
                  <c:v>0.34355602685907538</c:v>
                </c:pt>
                <c:pt idx="491">
                  <c:v>0.34355602685907538</c:v>
                </c:pt>
                <c:pt idx="492">
                  <c:v>0.34355602685907538</c:v>
                </c:pt>
                <c:pt idx="493">
                  <c:v>0.34355602685907538</c:v>
                </c:pt>
                <c:pt idx="494">
                  <c:v>0.34355602685907538</c:v>
                </c:pt>
                <c:pt idx="495">
                  <c:v>0.34355602685907538</c:v>
                </c:pt>
                <c:pt idx="496">
                  <c:v>0.34355602685907538</c:v>
                </c:pt>
                <c:pt idx="497">
                  <c:v>0.34355602685908099</c:v>
                </c:pt>
                <c:pt idx="498">
                  <c:v>0.34355602685908099</c:v>
                </c:pt>
                <c:pt idx="499">
                  <c:v>0.34355602685908121</c:v>
                </c:pt>
                <c:pt idx="500">
                  <c:v>0.34355602685908121</c:v>
                </c:pt>
                <c:pt idx="501">
                  <c:v>0.34355602685908138</c:v>
                </c:pt>
                <c:pt idx="502">
                  <c:v>0.34355602685908138</c:v>
                </c:pt>
                <c:pt idx="503">
                  <c:v>0.34355602685908138</c:v>
                </c:pt>
                <c:pt idx="504">
                  <c:v>0.34355602685908138</c:v>
                </c:pt>
                <c:pt idx="505">
                  <c:v>0.34355602685908138</c:v>
                </c:pt>
                <c:pt idx="506">
                  <c:v>0.34355602685908138</c:v>
                </c:pt>
                <c:pt idx="507">
                  <c:v>0.34355602685908138</c:v>
                </c:pt>
                <c:pt idx="508">
                  <c:v>0.3435560268590816</c:v>
                </c:pt>
                <c:pt idx="509">
                  <c:v>0.34355602685909936</c:v>
                </c:pt>
                <c:pt idx="510">
                  <c:v>0.34355602685909936</c:v>
                </c:pt>
                <c:pt idx="511">
                  <c:v>0.34355602685909936</c:v>
                </c:pt>
                <c:pt idx="512">
                  <c:v>0.34355602685909936</c:v>
                </c:pt>
                <c:pt idx="513">
                  <c:v>0.34355602685909936</c:v>
                </c:pt>
                <c:pt idx="514">
                  <c:v>0.34355602685909936</c:v>
                </c:pt>
                <c:pt idx="515">
                  <c:v>0.34355602685909936</c:v>
                </c:pt>
                <c:pt idx="516">
                  <c:v>0.34355602685909936</c:v>
                </c:pt>
                <c:pt idx="517">
                  <c:v>0.34355602685909936</c:v>
                </c:pt>
                <c:pt idx="518">
                  <c:v>0.34355602685909936</c:v>
                </c:pt>
                <c:pt idx="519">
                  <c:v>0.34356016123696564</c:v>
                </c:pt>
                <c:pt idx="520">
                  <c:v>0.34356016123696564</c:v>
                </c:pt>
                <c:pt idx="521">
                  <c:v>0.34356016123696564</c:v>
                </c:pt>
                <c:pt idx="522">
                  <c:v>0.34356016123696564</c:v>
                </c:pt>
                <c:pt idx="523">
                  <c:v>0.34356016123696564</c:v>
                </c:pt>
                <c:pt idx="524">
                  <c:v>0.34356016123696564</c:v>
                </c:pt>
                <c:pt idx="525">
                  <c:v>0.34356016123698974</c:v>
                </c:pt>
                <c:pt idx="526">
                  <c:v>0.34356016123698974</c:v>
                </c:pt>
                <c:pt idx="527">
                  <c:v>0.34356429563357099</c:v>
                </c:pt>
                <c:pt idx="528">
                  <c:v>0.34356587604278188</c:v>
                </c:pt>
                <c:pt idx="529">
                  <c:v>0.34356843004888649</c:v>
                </c:pt>
                <c:pt idx="530">
                  <c:v>0.3435700104646538</c:v>
                </c:pt>
                <c:pt idx="531">
                  <c:v>0.34357001046494406</c:v>
                </c:pt>
                <c:pt idx="532">
                  <c:v>0.34363291101051774</c:v>
                </c:pt>
                <c:pt idx="533">
                  <c:v>0.3436329110105657</c:v>
                </c:pt>
                <c:pt idx="534">
                  <c:v>0.3436329110106261</c:v>
                </c:pt>
                <c:pt idx="535">
                  <c:v>0.3436329110106261</c:v>
                </c:pt>
                <c:pt idx="536">
                  <c:v>0.34363704573635323</c:v>
                </c:pt>
                <c:pt idx="537">
                  <c:v>0.34363704573646148</c:v>
                </c:pt>
                <c:pt idx="538">
                  <c:v>0.34365593094546532</c:v>
                </c:pt>
                <c:pt idx="539">
                  <c:v>0.34365593094560976</c:v>
                </c:pt>
                <c:pt idx="540">
                  <c:v>0.34366006577544428</c:v>
                </c:pt>
                <c:pt idx="541">
                  <c:v>0.34366006577544428</c:v>
                </c:pt>
                <c:pt idx="542">
                  <c:v>0.34366006577544428</c:v>
                </c:pt>
                <c:pt idx="543">
                  <c:v>0.34366006577544428</c:v>
                </c:pt>
                <c:pt idx="544">
                  <c:v>0.34366006577544428</c:v>
                </c:pt>
                <c:pt idx="545">
                  <c:v>0.34366006577544428</c:v>
                </c:pt>
                <c:pt idx="546">
                  <c:v>0.34366006577544428</c:v>
                </c:pt>
                <c:pt idx="547">
                  <c:v>0.34366006577544428</c:v>
                </c:pt>
                <c:pt idx="548">
                  <c:v>0.34366006577544428</c:v>
                </c:pt>
                <c:pt idx="549">
                  <c:v>0.34366006577544428</c:v>
                </c:pt>
                <c:pt idx="550">
                  <c:v>0.34366006577544428</c:v>
                </c:pt>
                <c:pt idx="551">
                  <c:v>0.34366006577544428</c:v>
                </c:pt>
                <c:pt idx="552">
                  <c:v>0.34366006577544428</c:v>
                </c:pt>
                <c:pt idx="553">
                  <c:v>0.34366006577544428</c:v>
                </c:pt>
                <c:pt idx="554">
                  <c:v>0.34366006577544428</c:v>
                </c:pt>
                <c:pt idx="555">
                  <c:v>0.34366006577544428</c:v>
                </c:pt>
                <c:pt idx="556">
                  <c:v>0.34366006577549241</c:v>
                </c:pt>
                <c:pt idx="557">
                  <c:v>0.34366006577549241</c:v>
                </c:pt>
                <c:pt idx="558">
                  <c:v>0.3436600657755286</c:v>
                </c:pt>
                <c:pt idx="559">
                  <c:v>0.3436600657755286</c:v>
                </c:pt>
                <c:pt idx="560">
                  <c:v>0.3436600657755286</c:v>
                </c:pt>
                <c:pt idx="561">
                  <c:v>0.34366006577558877</c:v>
                </c:pt>
                <c:pt idx="562">
                  <c:v>0.34366006577558877</c:v>
                </c:pt>
                <c:pt idx="563">
                  <c:v>0.34366006577558877</c:v>
                </c:pt>
                <c:pt idx="564">
                  <c:v>0.34366006577558877</c:v>
                </c:pt>
                <c:pt idx="565">
                  <c:v>0.34366006577558877</c:v>
                </c:pt>
                <c:pt idx="566">
                  <c:v>0.34366006577558877</c:v>
                </c:pt>
                <c:pt idx="567">
                  <c:v>0.34366006577558877</c:v>
                </c:pt>
                <c:pt idx="568">
                  <c:v>0.34366006577558877</c:v>
                </c:pt>
                <c:pt idx="569">
                  <c:v>0.34366006577558877</c:v>
                </c:pt>
                <c:pt idx="570">
                  <c:v>0.34366006577558877</c:v>
                </c:pt>
                <c:pt idx="571">
                  <c:v>0.34366006577558877</c:v>
                </c:pt>
                <c:pt idx="572">
                  <c:v>0.34366420062412772</c:v>
                </c:pt>
                <c:pt idx="573">
                  <c:v>0.34366420062412772</c:v>
                </c:pt>
                <c:pt idx="574">
                  <c:v>0.34366420062412772</c:v>
                </c:pt>
                <c:pt idx="575">
                  <c:v>0.34366420062412772</c:v>
                </c:pt>
                <c:pt idx="576">
                  <c:v>0.34366420062412772</c:v>
                </c:pt>
                <c:pt idx="577">
                  <c:v>0.34366420062417591</c:v>
                </c:pt>
                <c:pt idx="578">
                  <c:v>0.34366420062417591</c:v>
                </c:pt>
                <c:pt idx="579">
                  <c:v>0.34366420062417591</c:v>
                </c:pt>
                <c:pt idx="580">
                  <c:v>0.34366420062420511</c:v>
                </c:pt>
                <c:pt idx="581">
                  <c:v>0.34366420062420588</c:v>
                </c:pt>
                <c:pt idx="582">
                  <c:v>0.34366420062420588</c:v>
                </c:pt>
                <c:pt idx="583">
                  <c:v>0.34366420062427205</c:v>
                </c:pt>
                <c:pt idx="584">
                  <c:v>0.34366420062427205</c:v>
                </c:pt>
                <c:pt idx="585">
                  <c:v>0.34366420062427205</c:v>
                </c:pt>
                <c:pt idx="586">
                  <c:v>0.34366420062427205</c:v>
                </c:pt>
                <c:pt idx="587">
                  <c:v>0.34366420062427205</c:v>
                </c:pt>
                <c:pt idx="588">
                  <c:v>0.34366833549151499</c:v>
                </c:pt>
                <c:pt idx="589">
                  <c:v>0.34366833549151499</c:v>
                </c:pt>
                <c:pt idx="590">
                  <c:v>0.34366833549156317</c:v>
                </c:pt>
                <c:pt idx="591">
                  <c:v>0.34366833549158737</c:v>
                </c:pt>
                <c:pt idx="592">
                  <c:v>0.34366833549159026</c:v>
                </c:pt>
                <c:pt idx="593">
                  <c:v>0.34366833549159331</c:v>
                </c:pt>
                <c:pt idx="594">
                  <c:v>0.34366833549165954</c:v>
                </c:pt>
                <c:pt idx="595">
                  <c:v>0.34366991608027375</c:v>
                </c:pt>
                <c:pt idx="596">
                  <c:v>0.34367895146025057</c:v>
                </c:pt>
                <c:pt idx="597">
                  <c:v>0.34367895146025057</c:v>
                </c:pt>
                <c:pt idx="598">
                  <c:v>0.34367895146025057</c:v>
                </c:pt>
                <c:pt idx="599">
                  <c:v>0.34367895146025057</c:v>
                </c:pt>
                <c:pt idx="600">
                  <c:v>0.34367895146025057</c:v>
                </c:pt>
                <c:pt idx="601">
                  <c:v>0.34367895146025057</c:v>
                </c:pt>
                <c:pt idx="602">
                  <c:v>0.34367895146028676</c:v>
                </c:pt>
                <c:pt idx="603">
                  <c:v>0.34367895146028676</c:v>
                </c:pt>
                <c:pt idx="604">
                  <c:v>0.34367895146028676</c:v>
                </c:pt>
                <c:pt idx="605">
                  <c:v>0.34367895146031846</c:v>
                </c:pt>
                <c:pt idx="606">
                  <c:v>0.3436789514603199</c:v>
                </c:pt>
                <c:pt idx="607">
                  <c:v>0.34367895146032301</c:v>
                </c:pt>
                <c:pt idx="608">
                  <c:v>0.34367895146037097</c:v>
                </c:pt>
                <c:pt idx="609">
                  <c:v>0.34367895146037097</c:v>
                </c:pt>
                <c:pt idx="610">
                  <c:v>0.34367895146037097</c:v>
                </c:pt>
                <c:pt idx="611">
                  <c:v>0.34367895146037097</c:v>
                </c:pt>
                <c:pt idx="612">
                  <c:v>0.34367895146037097</c:v>
                </c:pt>
                <c:pt idx="613">
                  <c:v>0.3436830863943594</c:v>
                </c:pt>
                <c:pt idx="614">
                  <c:v>0.3436830863943594</c:v>
                </c:pt>
                <c:pt idx="615">
                  <c:v>0.3436830863943594</c:v>
                </c:pt>
                <c:pt idx="616">
                  <c:v>0.3436830863943594</c:v>
                </c:pt>
                <c:pt idx="617">
                  <c:v>0.3436830863943594</c:v>
                </c:pt>
                <c:pt idx="618">
                  <c:v>0.3436830863943594</c:v>
                </c:pt>
                <c:pt idx="619">
                  <c:v>0.3436830863943594</c:v>
                </c:pt>
                <c:pt idx="620">
                  <c:v>0.3436830863943594</c:v>
                </c:pt>
                <c:pt idx="621">
                  <c:v>0.3436830863943594</c:v>
                </c:pt>
                <c:pt idx="622">
                  <c:v>0.3436830863943594</c:v>
                </c:pt>
                <c:pt idx="623">
                  <c:v>0.3436830863943594</c:v>
                </c:pt>
                <c:pt idx="624">
                  <c:v>0.3436830863943594</c:v>
                </c:pt>
                <c:pt idx="625">
                  <c:v>0.3436830863943594</c:v>
                </c:pt>
                <c:pt idx="626">
                  <c:v>0.3436830863943594</c:v>
                </c:pt>
                <c:pt idx="627">
                  <c:v>0.3436830863943594</c:v>
                </c:pt>
                <c:pt idx="628">
                  <c:v>0.34368308639439565</c:v>
                </c:pt>
                <c:pt idx="629">
                  <c:v>0.34368308639439565</c:v>
                </c:pt>
                <c:pt idx="630">
                  <c:v>0.34368308639439565</c:v>
                </c:pt>
                <c:pt idx="631">
                  <c:v>0.34368308639439565</c:v>
                </c:pt>
                <c:pt idx="632">
                  <c:v>0.34368308639439565</c:v>
                </c:pt>
                <c:pt idx="633">
                  <c:v>0.3436830863944233</c:v>
                </c:pt>
                <c:pt idx="634">
                  <c:v>0.34368308639442557</c:v>
                </c:pt>
                <c:pt idx="635">
                  <c:v>0.34368308639442557</c:v>
                </c:pt>
                <c:pt idx="636">
                  <c:v>0.34368308639447975</c:v>
                </c:pt>
                <c:pt idx="637">
                  <c:v>0.34368308639447975</c:v>
                </c:pt>
                <c:pt idx="638">
                  <c:v>0.34368308639447975</c:v>
                </c:pt>
                <c:pt idx="639">
                  <c:v>0.34368308639447975</c:v>
                </c:pt>
                <c:pt idx="640">
                  <c:v>0.34368308639447975</c:v>
                </c:pt>
                <c:pt idx="641">
                  <c:v>0.34368308639447975</c:v>
                </c:pt>
                <c:pt idx="642">
                  <c:v>0.34368308639447975</c:v>
                </c:pt>
                <c:pt idx="643">
                  <c:v>0.34368308639447975</c:v>
                </c:pt>
                <c:pt idx="644">
                  <c:v>0.34368308639447975</c:v>
                </c:pt>
                <c:pt idx="645">
                  <c:v>0.34368308639447975</c:v>
                </c:pt>
                <c:pt idx="646">
                  <c:v>0.34368308639447975</c:v>
                </c:pt>
                <c:pt idx="647">
                  <c:v>0.34368308639447975</c:v>
                </c:pt>
                <c:pt idx="648">
                  <c:v>0.34368308639447975</c:v>
                </c:pt>
                <c:pt idx="649">
                  <c:v>0.34368390142865807</c:v>
                </c:pt>
                <c:pt idx="650">
                  <c:v>0.34368722134717022</c:v>
                </c:pt>
                <c:pt idx="651">
                  <c:v>0.34368722134717022</c:v>
                </c:pt>
                <c:pt idx="652">
                  <c:v>0.34368722134717022</c:v>
                </c:pt>
                <c:pt idx="653">
                  <c:v>0.34368722134717022</c:v>
                </c:pt>
                <c:pt idx="654">
                  <c:v>0.34368722134717022</c:v>
                </c:pt>
                <c:pt idx="655">
                  <c:v>0.34368722134717022</c:v>
                </c:pt>
                <c:pt idx="656">
                  <c:v>0.34368722134717022</c:v>
                </c:pt>
                <c:pt idx="657">
                  <c:v>0.34368722134717022</c:v>
                </c:pt>
                <c:pt idx="658">
                  <c:v>0.34368722134717022</c:v>
                </c:pt>
                <c:pt idx="659">
                  <c:v>0.34368722134717022</c:v>
                </c:pt>
                <c:pt idx="660">
                  <c:v>0.34368722134717022</c:v>
                </c:pt>
                <c:pt idx="661">
                  <c:v>0.34368722134717022</c:v>
                </c:pt>
                <c:pt idx="662">
                  <c:v>0.34368722134717022</c:v>
                </c:pt>
                <c:pt idx="663">
                  <c:v>0.34368722134717022</c:v>
                </c:pt>
                <c:pt idx="664">
                  <c:v>0.34368722134717022</c:v>
                </c:pt>
                <c:pt idx="665">
                  <c:v>0.34368722134717022</c:v>
                </c:pt>
                <c:pt idx="666">
                  <c:v>0.34368722134717022</c:v>
                </c:pt>
                <c:pt idx="667">
                  <c:v>0.34368722134717022</c:v>
                </c:pt>
                <c:pt idx="668">
                  <c:v>0.34368722134717022</c:v>
                </c:pt>
                <c:pt idx="669">
                  <c:v>0.34368722134717022</c:v>
                </c:pt>
                <c:pt idx="670">
                  <c:v>0.34368722134717022</c:v>
                </c:pt>
                <c:pt idx="671">
                  <c:v>0.34368722134717022</c:v>
                </c:pt>
                <c:pt idx="672">
                  <c:v>0.34368722134717022</c:v>
                </c:pt>
                <c:pt idx="673">
                  <c:v>0.34368722134717022</c:v>
                </c:pt>
                <c:pt idx="674">
                  <c:v>0.34368722134717022</c:v>
                </c:pt>
                <c:pt idx="675">
                  <c:v>0.34368722134717022</c:v>
                </c:pt>
                <c:pt idx="676">
                  <c:v>0.34368722134717022</c:v>
                </c:pt>
                <c:pt idx="677">
                  <c:v>0.34368722134717022</c:v>
                </c:pt>
                <c:pt idx="678">
                  <c:v>0.34368722134717022</c:v>
                </c:pt>
                <c:pt idx="679">
                  <c:v>0.34368722134717022</c:v>
                </c:pt>
                <c:pt idx="680">
                  <c:v>0.34368722134717022</c:v>
                </c:pt>
                <c:pt idx="681">
                  <c:v>0.34368722134717022</c:v>
                </c:pt>
                <c:pt idx="682">
                  <c:v>0.34368722134717022</c:v>
                </c:pt>
                <c:pt idx="683">
                  <c:v>0.34368722134717022</c:v>
                </c:pt>
                <c:pt idx="684">
                  <c:v>0.34368722134717022</c:v>
                </c:pt>
                <c:pt idx="685">
                  <c:v>0.34368722134717022</c:v>
                </c:pt>
                <c:pt idx="686">
                  <c:v>0.34368722134717022</c:v>
                </c:pt>
                <c:pt idx="687">
                  <c:v>0.34368722134717022</c:v>
                </c:pt>
                <c:pt idx="688">
                  <c:v>0.34368722134717022</c:v>
                </c:pt>
                <c:pt idx="689">
                  <c:v>0.34368722134717022</c:v>
                </c:pt>
                <c:pt idx="690">
                  <c:v>0.34368722134717022</c:v>
                </c:pt>
                <c:pt idx="691">
                  <c:v>0.34368722134717022</c:v>
                </c:pt>
                <c:pt idx="692">
                  <c:v>0.34368722134717022</c:v>
                </c:pt>
                <c:pt idx="693">
                  <c:v>0.34368722134717022</c:v>
                </c:pt>
                <c:pt idx="694">
                  <c:v>0.34368722134717022</c:v>
                </c:pt>
                <c:pt idx="695">
                  <c:v>0.34368722134717022</c:v>
                </c:pt>
                <c:pt idx="696">
                  <c:v>0.34368722134717022</c:v>
                </c:pt>
                <c:pt idx="697">
                  <c:v>0.34368722134717022</c:v>
                </c:pt>
                <c:pt idx="698">
                  <c:v>0.34368722134717022</c:v>
                </c:pt>
                <c:pt idx="699">
                  <c:v>0.34368722134717022</c:v>
                </c:pt>
                <c:pt idx="700">
                  <c:v>0.34368722134717022</c:v>
                </c:pt>
                <c:pt idx="701">
                  <c:v>0.34368722134717022</c:v>
                </c:pt>
                <c:pt idx="702">
                  <c:v>0.34368722134717022</c:v>
                </c:pt>
                <c:pt idx="703">
                  <c:v>0.34368722134717022</c:v>
                </c:pt>
                <c:pt idx="704">
                  <c:v>0.34368722134717022</c:v>
                </c:pt>
                <c:pt idx="705">
                  <c:v>0.34368722134717022</c:v>
                </c:pt>
                <c:pt idx="706">
                  <c:v>0.34368722134717022</c:v>
                </c:pt>
                <c:pt idx="707">
                  <c:v>0.34368722134717022</c:v>
                </c:pt>
                <c:pt idx="708">
                  <c:v>0.34368722134717022</c:v>
                </c:pt>
                <c:pt idx="709">
                  <c:v>0.34368722134717022</c:v>
                </c:pt>
                <c:pt idx="710">
                  <c:v>0.34368722134717022</c:v>
                </c:pt>
                <c:pt idx="711">
                  <c:v>0.34368722134717022</c:v>
                </c:pt>
                <c:pt idx="712">
                  <c:v>0.34368722134717022</c:v>
                </c:pt>
                <c:pt idx="713">
                  <c:v>0.34368722134717022</c:v>
                </c:pt>
                <c:pt idx="714">
                  <c:v>0.34368722134717022</c:v>
                </c:pt>
                <c:pt idx="715">
                  <c:v>0.34368722134717022</c:v>
                </c:pt>
                <c:pt idx="716">
                  <c:v>0.34368722134717022</c:v>
                </c:pt>
                <c:pt idx="717">
                  <c:v>0.34368722134717022</c:v>
                </c:pt>
                <c:pt idx="718">
                  <c:v>0.34368722134717022</c:v>
                </c:pt>
                <c:pt idx="719">
                  <c:v>0.34368722134717022</c:v>
                </c:pt>
                <c:pt idx="720">
                  <c:v>0.34368722134717022</c:v>
                </c:pt>
                <c:pt idx="721">
                  <c:v>0.34368722134717022</c:v>
                </c:pt>
                <c:pt idx="722">
                  <c:v>0.34368722134717022</c:v>
                </c:pt>
                <c:pt idx="723">
                  <c:v>0.34368722134717022</c:v>
                </c:pt>
                <c:pt idx="724">
                  <c:v>0.34368722134717022</c:v>
                </c:pt>
                <c:pt idx="725">
                  <c:v>0.34368722134717022</c:v>
                </c:pt>
                <c:pt idx="726">
                  <c:v>0.34368722134717022</c:v>
                </c:pt>
                <c:pt idx="727">
                  <c:v>0.34368722134717022</c:v>
                </c:pt>
                <c:pt idx="728">
                  <c:v>0.34368722134717022</c:v>
                </c:pt>
                <c:pt idx="729">
                  <c:v>0.34368722134717022</c:v>
                </c:pt>
                <c:pt idx="730">
                  <c:v>0.34368722134717022</c:v>
                </c:pt>
                <c:pt idx="731">
                  <c:v>0.34368722134717022</c:v>
                </c:pt>
                <c:pt idx="732">
                  <c:v>0.34368722134717022</c:v>
                </c:pt>
                <c:pt idx="733">
                  <c:v>0.34368722134717022</c:v>
                </c:pt>
                <c:pt idx="734">
                  <c:v>0.34368722134717022</c:v>
                </c:pt>
                <c:pt idx="735">
                  <c:v>0.34368722134717022</c:v>
                </c:pt>
                <c:pt idx="736">
                  <c:v>0.34368722134717022</c:v>
                </c:pt>
                <c:pt idx="737">
                  <c:v>0.34368722134717022</c:v>
                </c:pt>
                <c:pt idx="738">
                  <c:v>0.34368722134717022</c:v>
                </c:pt>
                <c:pt idx="739">
                  <c:v>0.34368722134717022</c:v>
                </c:pt>
                <c:pt idx="740">
                  <c:v>0.34368722134717022</c:v>
                </c:pt>
                <c:pt idx="741">
                  <c:v>0.34368722134717022</c:v>
                </c:pt>
                <c:pt idx="742">
                  <c:v>0.34368722134717022</c:v>
                </c:pt>
                <c:pt idx="743">
                  <c:v>0.3436872213472062</c:v>
                </c:pt>
                <c:pt idx="744">
                  <c:v>0.3436872213472062</c:v>
                </c:pt>
                <c:pt idx="745">
                  <c:v>0.3436872213472062</c:v>
                </c:pt>
                <c:pt idx="746">
                  <c:v>0.3436872213472062</c:v>
                </c:pt>
                <c:pt idx="747">
                  <c:v>0.3436872213472062</c:v>
                </c:pt>
                <c:pt idx="748">
                  <c:v>0.3436872213472062</c:v>
                </c:pt>
                <c:pt idx="749">
                  <c:v>0.3436872213472062</c:v>
                </c:pt>
                <c:pt idx="750">
                  <c:v>0.3436872213472304</c:v>
                </c:pt>
                <c:pt idx="751">
                  <c:v>0.3436872213472304</c:v>
                </c:pt>
                <c:pt idx="752">
                  <c:v>0.3436872213472304</c:v>
                </c:pt>
                <c:pt idx="753">
                  <c:v>0.34368722134723184</c:v>
                </c:pt>
                <c:pt idx="754">
                  <c:v>0.34368722134723184</c:v>
                </c:pt>
                <c:pt idx="755">
                  <c:v>0.34368722134723184</c:v>
                </c:pt>
                <c:pt idx="756">
                  <c:v>0.34368722134723184</c:v>
                </c:pt>
                <c:pt idx="757">
                  <c:v>0.34368722134723328</c:v>
                </c:pt>
                <c:pt idx="758">
                  <c:v>0.34368722134729057</c:v>
                </c:pt>
                <c:pt idx="759">
                  <c:v>0.34368722134729057</c:v>
                </c:pt>
                <c:pt idx="760">
                  <c:v>0.34368722134729057</c:v>
                </c:pt>
                <c:pt idx="761">
                  <c:v>0.34368722134729057</c:v>
                </c:pt>
                <c:pt idx="762">
                  <c:v>0.34368722134729057</c:v>
                </c:pt>
                <c:pt idx="763">
                  <c:v>0.34368722134729057</c:v>
                </c:pt>
                <c:pt idx="764">
                  <c:v>0.34368722134729057</c:v>
                </c:pt>
                <c:pt idx="765">
                  <c:v>0.34368722134729057</c:v>
                </c:pt>
                <c:pt idx="766">
                  <c:v>0.34368722134729057</c:v>
                </c:pt>
                <c:pt idx="767">
                  <c:v>0.34368722134729057</c:v>
                </c:pt>
                <c:pt idx="768">
                  <c:v>0.34368722134729057</c:v>
                </c:pt>
                <c:pt idx="769">
                  <c:v>0.34368722134729057</c:v>
                </c:pt>
                <c:pt idx="770">
                  <c:v>0.34368722134729057</c:v>
                </c:pt>
                <c:pt idx="771">
                  <c:v>0.34368722134729057</c:v>
                </c:pt>
                <c:pt idx="772">
                  <c:v>0.34368722134729057</c:v>
                </c:pt>
                <c:pt idx="773">
                  <c:v>0.34368722134729057</c:v>
                </c:pt>
                <c:pt idx="774">
                  <c:v>0.34368722134729057</c:v>
                </c:pt>
                <c:pt idx="775">
                  <c:v>0.34369135631868242</c:v>
                </c:pt>
                <c:pt idx="776">
                  <c:v>0.34369135631868242</c:v>
                </c:pt>
                <c:pt idx="777">
                  <c:v>0.34369135631868242</c:v>
                </c:pt>
                <c:pt idx="778">
                  <c:v>0.34369135631868242</c:v>
                </c:pt>
                <c:pt idx="779">
                  <c:v>0.34369135631871861</c:v>
                </c:pt>
                <c:pt idx="780">
                  <c:v>0.34369135631871861</c:v>
                </c:pt>
                <c:pt idx="781">
                  <c:v>0.34369135631873893</c:v>
                </c:pt>
                <c:pt idx="782">
                  <c:v>0.34369135631874265</c:v>
                </c:pt>
                <c:pt idx="783">
                  <c:v>0.34369135631880277</c:v>
                </c:pt>
                <c:pt idx="784">
                  <c:v>0.34369135631880277</c:v>
                </c:pt>
                <c:pt idx="785">
                  <c:v>0.34369135631880277</c:v>
                </c:pt>
                <c:pt idx="786">
                  <c:v>0.34369549130889604</c:v>
                </c:pt>
                <c:pt idx="787">
                  <c:v>0.34369549130889604</c:v>
                </c:pt>
                <c:pt idx="788">
                  <c:v>0.34369549130893207</c:v>
                </c:pt>
                <c:pt idx="789">
                  <c:v>0.34369549130895316</c:v>
                </c:pt>
                <c:pt idx="790">
                  <c:v>0.34370120696047524</c:v>
                </c:pt>
                <c:pt idx="791">
                  <c:v>0.3437012069608214</c:v>
                </c:pt>
                <c:pt idx="792">
                  <c:v>0.34370197255473789</c:v>
                </c:pt>
                <c:pt idx="793">
                  <c:v>0.34370197255473789</c:v>
                </c:pt>
                <c:pt idx="794">
                  <c:v>0.34370197255473789</c:v>
                </c:pt>
                <c:pt idx="795">
                  <c:v>0.34370197255476209</c:v>
                </c:pt>
                <c:pt idx="796">
                  <c:v>0.34370197255476209</c:v>
                </c:pt>
                <c:pt idx="797">
                  <c:v>0.34370197255476209</c:v>
                </c:pt>
                <c:pt idx="798">
                  <c:v>0.34370197255478835</c:v>
                </c:pt>
                <c:pt idx="799">
                  <c:v>0.34370197255483426</c:v>
                </c:pt>
                <c:pt idx="800">
                  <c:v>0.34370197255483426</c:v>
                </c:pt>
                <c:pt idx="801">
                  <c:v>0.34370610759296305</c:v>
                </c:pt>
                <c:pt idx="802">
                  <c:v>0.34370610759296305</c:v>
                </c:pt>
                <c:pt idx="803">
                  <c:v>0.34370610759296305</c:v>
                </c:pt>
                <c:pt idx="804">
                  <c:v>0.34370610759296305</c:v>
                </c:pt>
                <c:pt idx="805">
                  <c:v>0.34370610759296305</c:v>
                </c:pt>
                <c:pt idx="806">
                  <c:v>0.34370610759296305</c:v>
                </c:pt>
                <c:pt idx="807">
                  <c:v>0.34370610759296305</c:v>
                </c:pt>
                <c:pt idx="808">
                  <c:v>0.34370610759296305</c:v>
                </c:pt>
                <c:pt idx="809">
                  <c:v>0.34370610759296305</c:v>
                </c:pt>
                <c:pt idx="810">
                  <c:v>0.34370610759296305</c:v>
                </c:pt>
                <c:pt idx="811">
                  <c:v>0.34370610759296305</c:v>
                </c:pt>
                <c:pt idx="812">
                  <c:v>0.34370610759298692</c:v>
                </c:pt>
                <c:pt idx="813">
                  <c:v>0.34370610759298692</c:v>
                </c:pt>
                <c:pt idx="814">
                  <c:v>0.34370610759298692</c:v>
                </c:pt>
                <c:pt idx="815">
                  <c:v>0.34370610759301112</c:v>
                </c:pt>
                <c:pt idx="816">
                  <c:v>0.34370610759301407</c:v>
                </c:pt>
                <c:pt idx="817">
                  <c:v>0.34370610759305908</c:v>
                </c:pt>
                <c:pt idx="818">
                  <c:v>0.34370610759305908</c:v>
                </c:pt>
                <c:pt idx="819">
                  <c:v>0.34370610759305908</c:v>
                </c:pt>
                <c:pt idx="820">
                  <c:v>0.34370610759305908</c:v>
                </c:pt>
                <c:pt idx="821">
                  <c:v>0.34370610759305908</c:v>
                </c:pt>
                <c:pt idx="822">
                  <c:v>0.34370610759305908</c:v>
                </c:pt>
                <c:pt idx="823">
                  <c:v>0.34370610759305908</c:v>
                </c:pt>
                <c:pt idx="824">
                  <c:v>0.34370610759305908</c:v>
                </c:pt>
                <c:pt idx="825">
                  <c:v>0.34370610759305908</c:v>
                </c:pt>
                <c:pt idx="826">
                  <c:v>0.34370610759305908</c:v>
                </c:pt>
                <c:pt idx="827">
                  <c:v>0.34370610759305908</c:v>
                </c:pt>
                <c:pt idx="828">
                  <c:v>0.34370610759305908</c:v>
                </c:pt>
                <c:pt idx="829">
                  <c:v>0.34370610759305908</c:v>
                </c:pt>
                <c:pt idx="830">
                  <c:v>0.34371024264988742</c:v>
                </c:pt>
                <c:pt idx="831">
                  <c:v>0.34371024264991157</c:v>
                </c:pt>
                <c:pt idx="832">
                  <c:v>0.34371024264991157</c:v>
                </c:pt>
                <c:pt idx="833">
                  <c:v>0.34371024264991157</c:v>
                </c:pt>
                <c:pt idx="834">
                  <c:v>0.34371024264992961</c:v>
                </c:pt>
                <c:pt idx="835">
                  <c:v>0.34371024264998379</c:v>
                </c:pt>
                <c:pt idx="836">
                  <c:v>0.34371024264998379</c:v>
                </c:pt>
                <c:pt idx="837">
                  <c:v>0.34371024264998379</c:v>
                </c:pt>
                <c:pt idx="838">
                  <c:v>0.34371182331157851</c:v>
                </c:pt>
                <c:pt idx="839">
                  <c:v>0.34372499422885161</c:v>
                </c:pt>
                <c:pt idx="840">
                  <c:v>0.34372499422888469</c:v>
                </c:pt>
                <c:pt idx="841">
                  <c:v>0.34372499422892377</c:v>
                </c:pt>
                <c:pt idx="842">
                  <c:v>0.34372499422892377</c:v>
                </c:pt>
                <c:pt idx="843">
                  <c:v>0.34372499422892377</c:v>
                </c:pt>
                <c:pt idx="844">
                  <c:v>0.34372912937117939</c:v>
                </c:pt>
                <c:pt idx="845">
                  <c:v>0.34372912937117939</c:v>
                </c:pt>
                <c:pt idx="846">
                  <c:v>0.34372912937117939</c:v>
                </c:pt>
                <c:pt idx="847">
                  <c:v>0.34372912937117939</c:v>
                </c:pt>
                <c:pt idx="848">
                  <c:v>0.34372912937117939</c:v>
                </c:pt>
                <c:pt idx="849">
                  <c:v>0.34372912937117939</c:v>
                </c:pt>
                <c:pt idx="850">
                  <c:v>0.34372912937117939</c:v>
                </c:pt>
                <c:pt idx="851">
                  <c:v>0.34372912937117939</c:v>
                </c:pt>
                <c:pt idx="852">
                  <c:v>0.34372912937117939</c:v>
                </c:pt>
                <c:pt idx="853">
                  <c:v>0.34372912937117939</c:v>
                </c:pt>
                <c:pt idx="854">
                  <c:v>0.34372912937117939</c:v>
                </c:pt>
                <c:pt idx="855">
                  <c:v>0.34372912937117939</c:v>
                </c:pt>
                <c:pt idx="856">
                  <c:v>0.34372912937117939</c:v>
                </c:pt>
                <c:pt idx="857">
                  <c:v>0.34372912937117939</c:v>
                </c:pt>
                <c:pt idx="858">
                  <c:v>0.34372912937117939</c:v>
                </c:pt>
                <c:pt idx="859">
                  <c:v>0.34372912937117939</c:v>
                </c:pt>
                <c:pt idx="860">
                  <c:v>0.34372912937117939</c:v>
                </c:pt>
                <c:pt idx="861">
                  <c:v>0.34372912937117939</c:v>
                </c:pt>
                <c:pt idx="862">
                  <c:v>0.34372912937117939</c:v>
                </c:pt>
                <c:pt idx="863">
                  <c:v>0.34372912937117939</c:v>
                </c:pt>
                <c:pt idx="864">
                  <c:v>0.34372912937117939</c:v>
                </c:pt>
                <c:pt idx="865">
                  <c:v>0.34372912937117939</c:v>
                </c:pt>
                <c:pt idx="866">
                  <c:v>0.34372912937117939</c:v>
                </c:pt>
                <c:pt idx="867">
                  <c:v>0.34372912937117939</c:v>
                </c:pt>
                <c:pt idx="868">
                  <c:v>0.34372912937117939</c:v>
                </c:pt>
                <c:pt idx="869">
                  <c:v>0.34372912937117939</c:v>
                </c:pt>
                <c:pt idx="870">
                  <c:v>0.34372912937117939</c:v>
                </c:pt>
                <c:pt idx="871">
                  <c:v>0.34372912937117939</c:v>
                </c:pt>
                <c:pt idx="872">
                  <c:v>0.34372912937117939</c:v>
                </c:pt>
                <c:pt idx="873">
                  <c:v>0.34372912937117939</c:v>
                </c:pt>
                <c:pt idx="874">
                  <c:v>0.34372912937117939</c:v>
                </c:pt>
                <c:pt idx="875">
                  <c:v>0.34372912937117939</c:v>
                </c:pt>
                <c:pt idx="876">
                  <c:v>0.34372912937117939</c:v>
                </c:pt>
                <c:pt idx="877">
                  <c:v>0.34372912937117939</c:v>
                </c:pt>
                <c:pt idx="878">
                  <c:v>0.34372912937117939</c:v>
                </c:pt>
                <c:pt idx="879">
                  <c:v>0.34372912937117939</c:v>
                </c:pt>
                <c:pt idx="880">
                  <c:v>0.34372912937117939</c:v>
                </c:pt>
                <c:pt idx="881">
                  <c:v>0.34372912937117939</c:v>
                </c:pt>
                <c:pt idx="882">
                  <c:v>0.34372912937117939</c:v>
                </c:pt>
                <c:pt idx="883">
                  <c:v>0.34372912937117939</c:v>
                </c:pt>
                <c:pt idx="884">
                  <c:v>0.34372912937117939</c:v>
                </c:pt>
                <c:pt idx="885">
                  <c:v>0.34372912937117939</c:v>
                </c:pt>
                <c:pt idx="886">
                  <c:v>0.34372912937117939</c:v>
                </c:pt>
                <c:pt idx="887">
                  <c:v>0.34372912937117939</c:v>
                </c:pt>
                <c:pt idx="888">
                  <c:v>0.34372912937117939</c:v>
                </c:pt>
                <c:pt idx="889">
                  <c:v>0.34372912937117939</c:v>
                </c:pt>
                <c:pt idx="890">
                  <c:v>0.34372912937117939</c:v>
                </c:pt>
                <c:pt idx="891">
                  <c:v>0.34372912937117939</c:v>
                </c:pt>
                <c:pt idx="892">
                  <c:v>0.34372912937117939</c:v>
                </c:pt>
                <c:pt idx="893">
                  <c:v>0.34372912937117939</c:v>
                </c:pt>
                <c:pt idx="894">
                  <c:v>0.34372912937117939</c:v>
                </c:pt>
                <c:pt idx="895">
                  <c:v>0.34372912937117939</c:v>
                </c:pt>
                <c:pt idx="896">
                  <c:v>0.34372912937117939</c:v>
                </c:pt>
                <c:pt idx="897">
                  <c:v>0.34372912937117939</c:v>
                </c:pt>
                <c:pt idx="898">
                  <c:v>0.34372912937117939</c:v>
                </c:pt>
                <c:pt idx="899">
                  <c:v>0.34372912937117939</c:v>
                </c:pt>
                <c:pt idx="900">
                  <c:v>0.34372912937117939</c:v>
                </c:pt>
                <c:pt idx="901">
                  <c:v>0.34372912937117939</c:v>
                </c:pt>
                <c:pt idx="902">
                  <c:v>0.34372912937117939</c:v>
                </c:pt>
                <c:pt idx="903">
                  <c:v>0.34372912937117939</c:v>
                </c:pt>
                <c:pt idx="904">
                  <c:v>0.34372912937117939</c:v>
                </c:pt>
                <c:pt idx="905">
                  <c:v>0.34372912937117939</c:v>
                </c:pt>
                <c:pt idx="906">
                  <c:v>0.34372912937117939</c:v>
                </c:pt>
                <c:pt idx="907">
                  <c:v>0.34372912937117939</c:v>
                </c:pt>
                <c:pt idx="908">
                  <c:v>0.34372912937117939</c:v>
                </c:pt>
                <c:pt idx="909">
                  <c:v>0.34372912937117939</c:v>
                </c:pt>
                <c:pt idx="910">
                  <c:v>0.34372912937117939</c:v>
                </c:pt>
                <c:pt idx="911">
                  <c:v>0.34372912937117939</c:v>
                </c:pt>
                <c:pt idx="912">
                  <c:v>0.34372912937117939</c:v>
                </c:pt>
                <c:pt idx="913">
                  <c:v>0.34372912937117939</c:v>
                </c:pt>
                <c:pt idx="914">
                  <c:v>0.34372912937117939</c:v>
                </c:pt>
                <c:pt idx="915">
                  <c:v>0.34372912937117939</c:v>
                </c:pt>
                <c:pt idx="916">
                  <c:v>0.34372912937117939</c:v>
                </c:pt>
                <c:pt idx="917">
                  <c:v>0.34372912937117939</c:v>
                </c:pt>
                <c:pt idx="918">
                  <c:v>0.34372912937117939</c:v>
                </c:pt>
                <c:pt idx="919">
                  <c:v>0.34372912937117939</c:v>
                </c:pt>
                <c:pt idx="920">
                  <c:v>0.34372912937117939</c:v>
                </c:pt>
                <c:pt idx="921">
                  <c:v>0.34372912937117939</c:v>
                </c:pt>
                <c:pt idx="922">
                  <c:v>0.34372912937117939</c:v>
                </c:pt>
                <c:pt idx="923">
                  <c:v>0.34372912937117939</c:v>
                </c:pt>
                <c:pt idx="924">
                  <c:v>0.34372912937117939</c:v>
                </c:pt>
                <c:pt idx="925">
                  <c:v>0.34372912937117939</c:v>
                </c:pt>
                <c:pt idx="926">
                  <c:v>0.34372912937117939</c:v>
                </c:pt>
                <c:pt idx="927">
                  <c:v>0.34372912937117939</c:v>
                </c:pt>
                <c:pt idx="928">
                  <c:v>0.34372912937119138</c:v>
                </c:pt>
                <c:pt idx="929">
                  <c:v>0.34372912937119138</c:v>
                </c:pt>
                <c:pt idx="930">
                  <c:v>0.34372912937119138</c:v>
                </c:pt>
                <c:pt idx="931">
                  <c:v>0.34372912937119138</c:v>
                </c:pt>
                <c:pt idx="932">
                  <c:v>0.34372912937119138</c:v>
                </c:pt>
                <c:pt idx="933">
                  <c:v>0.34372912937119138</c:v>
                </c:pt>
                <c:pt idx="934">
                  <c:v>0.34372912937119138</c:v>
                </c:pt>
                <c:pt idx="935">
                  <c:v>0.34372912937119138</c:v>
                </c:pt>
                <c:pt idx="936">
                  <c:v>0.34372912937120936</c:v>
                </c:pt>
                <c:pt idx="937">
                  <c:v>0.34372912937120936</c:v>
                </c:pt>
                <c:pt idx="938">
                  <c:v>0.34372912937120936</c:v>
                </c:pt>
                <c:pt idx="939">
                  <c:v>0.34372912937120936</c:v>
                </c:pt>
                <c:pt idx="940">
                  <c:v>0.34372912937120936</c:v>
                </c:pt>
                <c:pt idx="941">
                  <c:v>0.34372912937120936</c:v>
                </c:pt>
                <c:pt idx="942">
                  <c:v>0.34372912937120936</c:v>
                </c:pt>
                <c:pt idx="943">
                  <c:v>0.34372912937120936</c:v>
                </c:pt>
                <c:pt idx="944">
                  <c:v>0.34372912937120936</c:v>
                </c:pt>
                <c:pt idx="945">
                  <c:v>0.34372912937120936</c:v>
                </c:pt>
                <c:pt idx="946">
                  <c:v>0.34372912937125155</c:v>
                </c:pt>
                <c:pt idx="947">
                  <c:v>0.34372912937125155</c:v>
                </c:pt>
                <c:pt idx="948">
                  <c:v>0.34372912937125155</c:v>
                </c:pt>
                <c:pt idx="949">
                  <c:v>0.34372912937125155</c:v>
                </c:pt>
                <c:pt idx="950">
                  <c:v>0.34372912937125155</c:v>
                </c:pt>
                <c:pt idx="951">
                  <c:v>0.34372912937125155</c:v>
                </c:pt>
                <c:pt idx="952">
                  <c:v>0.34372912937125155</c:v>
                </c:pt>
                <c:pt idx="953">
                  <c:v>0.34372912937125155</c:v>
                </c:pt>
                <c:pt idx="954">
                  <c:v>0.34372912937125155</c:v>
                </c:pt>
                <c:pt idx="955">
                  <c:v>0.34372912937125155</c:v>
                </c:pt>
                <c:pt idx="956">
                  <c:v>0.34372912937125155</c:v>
                </c:pt>
                <c:pt idx="957">
                  <c:v>0.34372912937125155</c:v>
                </c:pt>
                <c:pt idx="958">
                  <c:v>0.34372912937125155</c:v>
                </c:pt>
                <c:pt idx="959">
                  <c:v>0.34372912937125155</c:v>
                </c:pt>
                <c:pt idx="960">
                  <c:v>0.34372912937125155</c:v>
                </c:pt>
                <c:pt idx="961">
                  <c:v>0.34372912937125155</c:v>
                </c:pt>
                <c:pt idx="962">
                  <c:v>0.34372912937125155</c:v>
                </c:pt>
                <c:pt idx="963">
                  <c:v>0.34373326453220404</c:v>
                </c:pt>
                <c:pt idx="964">
                  <c:v>0.34373326453220404</c:v>
                </c:pt>
                <c:pt idx="965">
                  <c:v>0.34373326453220404</c:v>
                </c:pt>
                <c:pt idx="966">
                  <c:v>0.34373326453220404</c:v>
                </c:pt>
                <c:pt idx="967">
                  <c:v>0.34373326453220404</c:v>
                </c:pt>
                <c:pt idx="968">
                  <c:v>0.34373326453220404</c:v>
                </c:pt>
                <c:pt idx="969">
                  <c:v>0.34373326453221631</c:v>
                </c:pt>
                <c:pt idx="970">
                  <c:v>0.34373326453221631</c:v>
                </c:pt>
                <c:pt idx="971">
                  <c:v>0.34373326453222974</c:v>
                </c:pt>
                <c:pt idx="972">
                  <c:v>0.34373326453227648</c:v>
                </c:pt>
                <c:pt idx="973">
                  <c:v>0.34373326453227648</c:v>
                </c:pt>
                <c:pt idx="974">
                  <c:v>0.34373326453227648</c:v>
                </c:pt>
                <c:pt idx="975">
                  <c:v>0.34373326453227648</c:v>
                </c:pt>
                <c:pt idx="976">
                  <c:v>0.34373326453227648</c:v>
                </c:pt>
                <c:pt idx="977">
                  <c:v>0.34373484523301367</c:v>
                </c:pt>
                <c:pt idx="978">
                  <c:v>0.34374311562544646</c:v>
                </c:pt>
                <c:pt idx="979">
                  <c:v>0.34374801648251624</c:v>
                </c:pt>
                <c:pt idx="980">
                  <c:v>0.34375215172893309</c:v>
                </c:pt>
                <c:pt idx="981">
                  <c:v>0.34375215172893309</c:v>
                </c:pt>
                <c:pt idx="982">
                  <c:v>0.34375215172893309</c:v>
                </c:pt>
                <c:pt idx="983">
                  <c:v>0.34375628699404448</c:v>
                </c:pt>
                <c:pt idx="984">
                  <c:v>0.34375628699409266</c:v>
                </c:pt>
                <c:pt idx="985">
                  <c:v>0.34375786773526718</c:v>
                </c:pt>
                <c:pt idx="986">
                  <c:v>0.34378742212990299</c:v>
                </c:pt>
                <c:pt idx="987">
                  <c:v>0.34380602808246402</c:v>
                </c:pt>
                <c:pt idx="988">
                  <c:v>0.34381429911841105</c:v>
                </c:pt>
                <c:pt idx="989">
                  <c:v>0.3438142991185556</c:v>
                </c:pt>
                <c:pt idx="990">
                  <c:v>0.34382905237529715</c:v>
                </c:pt>
                <c:pt idx="991">
                  <c:v>0.3438290523754115</c:v>
                </c:pt>
                <c:pt idx="992">
                  <c:v>0.34382905237548966</c:v>
                </c:pt>
                <c:pt idx="993">
                  <c:v>0.34383318798796758</c:v>
                </c:pt>
                <c:pt idx="994">
                  <c:v>0.34383318798807599</c:v>
                </c:pt>
                <c:pt idx="995">
                  <c:v>0.34383732361932445</c:v>
                </c:pt>
                <c:pt idx="996">
                  <c:v>0.34383732361938457</c:v>
                </c:pt>
                <c:pt idx="997">
                  <c:v>0.34383732361942682</c:v>
                </c:pt>
                <c:pt idx="998">
                  <c:v>0.34383732361951697</c:v>
                </c:pt>
                <c:pt idx="999">
                  <c:v>0.34383732361951697</c:v>
                </c:pt>
                <c:pt idx="1000">
                  <c:v>0.34383732361951697</c:v>
                </c:pt>
                <c:pt idx="1001">
                  <c:v>0.34383732361951697</c:v>
                </c:pt>
                <c:pt idx="1002">
                  <c:v>0.34384145926936699</c:v>
                </c:pt>
                <c:pt idx="1003">
                  <c:v>0.34384145926936699</c:v>
                </c:pt>
                <c:pt idx="1004">
                  <c:v>0.34384794154939757</c:v>
                </c:pt>
                <c:pt idx="1005">
                  <c:v>0.34385207724741185</c:v>
                </c:pt>
                <c:pt idx="1006">
                  <c:v>0.34385207724741185</c:v>
                </c:pt>
                <c:pt idx="1007">
                  <c:v>0.34385207724741185</c:v>
                </c:pt>
                <c:pt idx="1008">
                  <c:v>0.34385207724741185</c:v>
                </c:pt>
                <c:pt idx="1009">
                  <c:v>0.34385207724741185</c:v>
                </c:pt>
                <c:pt idx="1010">
                  <c:v>0.34385207724741185</c:v>
                </c:pt>
                <c:pt idx="1011">
                  <c:v>0.34385207724745981</c:v>
                </c:pt>
                <c:pt idx="1012">
                  <c:v>0.34385207724750511</c:v>
                </c:pt>
                <c:pt idx="1013">
                  <c:v>0.34385207724750799</c:v>
                </c:pt>
                <c:pt idx="1014">
                  <c:v>0.34385207724758016</c:v>
                </c:pt>
                <c:pt idx="1015">
                  <c:v>0.34385621296411001</c:v>
                </c:pt>
                <c:pt idx="1016">
                  <c:v>0.34385621296411001</c:v>
                </c:pt>
                <c:pt idx="1017">
                  <c:v>0.34385621296415825</c:v>
                </c:pt>
                <c:pt idx="1018">
                  <c:v>0.34385621296415825</c:v>
                </c:pt>
                <c:pt idx="1019">
                  <c:v>0.34385621296415825</c:v>
                </c:pt>
                <c:pt idx="1020">
                  <c:v>0.34385621296420044</c:v>
                </c:pt>
                <c:pt idx="1021">
                  <c:v>0.34385621296420044</c:v>
                </c:pt>
                <c:pt idx="1022">
                  <c:v>0.3438562129642786</c:v>
                </c:pt>
                <c:pt idx="1023">
                  <c:v>0.3438562129642786</c:v>
                </c:pt>
                <c:pt idx="1024">
                  <c:v>0.3438562129642786</c:v>
                </c:pt>
                <c:pt idx="1025">
                  <c:v>0.3438562129642786</c:v>
                </c:pt>
                <c:pt idx="1026">
                  <c:v>0.3438562129642786</c:v>
                </c:pt>
                <c:pt idx="1027">
                  <c:v>0.3438562129642786</c:v>
                </c:pt>
                <c:pt idx="1028">
                  <c:v>0.3438562129642786</c:v>
                </c:pt>
                <c:pt idx="1029">
                  <c:v>0.3438562129642786</c:v>
                </c:pt>
                <c:pt idx="1030">
                  <c:v>0.34386034869949222</c:v>
                </c:pt>
                <c:pt idx="1031">
                  <c:v>0.34386034869949222</c:v>
                </c:pt>
                <c:pt idx="1032">
                  <c:v>0.34386034869949222</c:v>
                </c:pt>
                <c:pt idx="1033">
                  <c:v>0.34386034869949222</c:v>
                </c:pt>
                <c:pt idx="1034">
                  <c:v>0.34386034869949222</c:v>
                </c:pt>
                <c:pt idx="1035">
                  <c:v>0.34386034869954041</c:v>
                </c:pt>
                <c:pt idx="1036">
                  <c:v>0.34386034869957349</c:v>
                </c:pt>
                <c:pt idx="1037">
                  <c:v>0.34386034869957949</c:v>
                </c:pt>
                <c:pt idx="1038">
                  <c:v>0.34386034869966076</c:v>
                </c:pt>
                <c:pt idx="1039">
                  <c:v>0.34386034869966076</c:v>
                </c:pt>
                <c:pt idx="1040">
                  <c:v>0.34386034869966076</c:v>
                </c:pt>
                <c:pt idx="1041">
                  <c:v>0.34386034869966076</c:v>
                </c:pt>
                <c:pt idx="1042">
                  <c:v>0.34386034869966076</c:v>
                </c:pt>
                <c:pt idx="1043">
                  <c:v>0.34386034869966076</c:v>
                </c:pt>
                <c:pt idx="1044">
                  <c:v>0.34386448445355744</c:v>
                </c:pt>
                <c:pt idx="1045">
                  <c:v>0.34386448445360562</c:v>
                </c:pt>
                <c:pt idx="1046">
                  <c:v>0.34386448445364182</c:v>
                </c:pt>
                <c:pt idx="1047">
                  <c:v>0.34386862022647424</c:v>
                </c:pt>
                <c:pt idx="1048">
                  <c:v>0.34387096689662938</c:v>
                </c:pt>
                <c:pt idx="1049">
                  <c:v>0.34387433695988628</c:v>
                </c:pt>
                <c:pt idx="1050">
                  <c:v>0.34387510269866012</c:v>
                </c:pt>
                <c:pt idx="1051">
                  <c:v>0.34387510269866012</c:v>
                </c:pt>
                <c:pt idx="1052">
                  <c:v>0.34387510269866012</c:v>
                </c:pt>
                <c:pt idx="1053">
                  <c:v>0.34387510269866012</c:v>
                </c:pt>
                <c:pt idx="1054">
                  <c:v>0.34387510269869631</c:v>
                </c:pt>
                <c:pt idx="1055">
                  <c:v>0.34387510269869631</c:v>
                </c:pt>
                <c:pt idx="1056">
                  <c:v>0.34387510269869631</c:v>
                </c:pt>
                <c:pt idx="1057">
                  <c:v>0.34387510269869631</c:v>
                </c:pt>
                <c:pt idx="1058">
                  <c:v>0.34387510269869631</c:v>
                </c:pt>
                <c:pt idx="1059">
                  <c:v>0.3438751026987385</c:v>
                </c:pt>
                <c:pt idx="1060">
                  <c:v>0.34387510269880467</c:v>
                </c:pt>
                <c:pt idx="1061">
                  <c:v>0.34387510269880467</c:v>
                </c:pt>
                <c:pt idx="1062">
                  <c:v>0.34387510269880467</c:v>
                </c:pt>
                <c:pt idx="1063">
                  <c:v>0.34387510269880467</c:v>
                </c:pt>
                <c:pt idx="1064">
                  <c:v>0.34387510269880467</c:v>
                </c:pt>
                <c:pt idx="1065">
                  <c:v>0.34387510269880467</c:v>
                </c:pt>
                <c:pt idx="1066">
                  <c:v>0.34387510269880467</c:v>
                </c:pt>
                <c:pt idx="1067">
                  <c:v>0.34387510269880467</c:v>
                </c:pt>
                <c:pt idx="1068">
                  <c:v>0.34387510269880467</c:v>
                </c:pt>
                <c:pt idx="1069">
                  <c:v>0.34387510269880467</c:v>
                </c:pt>
                <c:pt idx="1070">
                  <c:v>0.34387923851937274</c:v>
                </c:pt>
                <c:pt idx="1071">
                  <c:v>0.34387923851937274</c:v>
                </c:pt>
                <c:pt idx="1072">
                  <c:v>0.34387923851937274</c:v>
                </c:pt>
                <c:pt idx="1073">
                  <c:v>0.34387923851937274</c:v>
                </c:pt>
                <c:pt idx="1074">
                  <c:v>0.34387923851937274</c:v>
                </c:pt>
                <c:pt idx="1075">
                  <c:v>0.34387923851940894</c:v>
                </c:pt>
                <c:pt idx="1076">
                  <c:v>0.34387923851940894</c:v>
                </c:pt>
                <c:pt idx="1077">
                  <c:v>0.34387923851940894</c:v>
                </c:pt>
                <c:pt idx="1078">
                  <c:v>0.34387923851940894</c:v>
                </c:pt>
                <c:pt idx="1079">
                  <c:v>0.34387923851940894</c:v>
                </c:pt>
                <c:pt idx="1080">
                  <c:v>0.34387923851940894</c:v>
                </c:pt>
                <c:pt idx="1081">
                  <c:v>0.34387923851944491</c:v>
                </c:pt>
                <c:pt idx="1082">
                  <c:v>0.34387923851944491</c:v>
                </c:pt>
                <c:pt idx="1083">
                  <c:v>0.34387923851951713</c:v>
                </c:pt>
                <c:pt idx="1084">
                  <c:v>0.34387923851951713</c:v>
                </c:pt>
                <c:pt idx="1085">
                  <c:v>0.34388337435880262</c:v>
                </c:pt>
                <c:pt idx="1086">
                  <c:v>0.34388337435880262</c:v>
                </c:pt>
                <c:pt idx="1087">
                  <c:v>0.34388337435891103</c:v>
                </c:pt>
                <c:pt idx="1088">
                  <c:v>0.34388337435891103</c:v>
                </c:pt>
                <c:pt idx="1089">
                  <c:v>0.34388751021684116</c:v>
                </c:pt>
                <c:pt idx="1090">
                  <c:v>0.34389736297075041</c:v>
                </c:pt>
                <c:pt idx="1091">
                  <c:v>0.34389812872896675</c:v>
                </c:pt>
                <c:pt idx="1092">
                  <c:v>0.34389812872896675</c:v>
                </c:pt>
                <c:pt idx="1093">
                  <c:v>0.34389812872896675</c:v>
                </c:pt>
                <c:pt idx="1094">
                  <c:v>0.34389812872896675</c:v>
                </c:pt>
                <c:pt idx="1095">
                  <c:v>0.34389812872896675</c:v>
                </c:pt>
                <c:pt idx="1096">
                  <c:v>0.34389812872896675</c:v>
                </c:pt>
                <c:pt idx="1097">
                  <c:v>0.34389812872899095</c:v>
                </c:pt>
                <c:pt idx="1098">
                  <c:v>0.34389812872899095</c:v>
                </c:pt>
                <c:pt idx="1099">
                  <c:v>0.34389812872899095</c:v>
                </c:pt>
                <c:pt idx="1100">
                  <c:v>0.34389812872902326</c:v>
                </c:pt>
                <c:pt idx="1101">
                  <c:v>0.34389812872902703</c:v>
                </c:pt>
                <c:pt idx="1102">
                  <c:v>0.3438981287290872</c:v>
                </c:pt>
                <c:pt idx="1103">
                  <c:v>0.3438981287290872</c:v>
                </c:pt>
                <c:pt idx="1104">
                  <c:v>0.3438981287290872</c:v>
                </c:pt>
                <c:pt idx="1105">
                  <c:v>0.3438981287290872</c:v>
                </c:pt>
                <c:pt idx="1106">
                  <c:v>0.34389913807369921</c:v>
                </c:pt>
                <c:pt idx="1107">
                  <c:v>0.34390226465368007</c:v>
                </c:pt>
                <c:pt idx="1108">
                  <c:v>0.34390226465368007</c:v>
                </c:pt>
                <c:pt idx="1109">
                  <c:v>0.34390226465368007</c:v>
                </c:pt>
                <c:pt idx="1110">
                  <c:v>0.34390226465368007</c:v>
                </c:pt>
                <c:pt idx="1111">
                  <c:v>0.34390226465368007</c:v>
                </c:pt>
                <c:pt idx="1112">
                  <c:v>0.34390226465368007</c:v>
                </c:pt>
                <c:pt idx="1113">
                  <c:v>0.34390226465368007</c:v>
                </c:pt>
                <c:pt idx="1114">
                  <c:v>0.34390226465368007</c:v>
                </c:pt>
                <c:pt idx="1115">
                  <c:v>0.34390226465368007</c:v>
                </c:pt>
                <c:pt idx="1116">
                  <c:v>0.34390226465368007</c:v>
                </c:pt>
                <c:pt idx="1117">
                  <c:v>0.34390226465368007</c:v>
                </c:pt>
                <c:pt idx="1118">
                  <c:v>0.34390226465368007</c:v>
                </c:pt>
                <c:pt idx="1119">
                  <c:v>0.34390226465368007</c:v>
                </c:pt>
                <c:pt idx="1120">
                  <c:v>0.34390226465368007</c:v>
                </c:pt>
                <c:pt idx="1121">
                  <c:v>0.34390226465368007</c:v>
                </c:pt>
                <c:pt idx="1122">
                  <c:v>0.34390226465368007</c:v>
                </c:pt>
                <c:pt idx="1123">
                  <c:v>0.34390226465368007</c:v>
                </c:pt>
                <c:pt idx="1124">
                  <c:v>0.34390226465368007</c:v>
                </c:pt>
                <c:pt idx="1125">
                  <c:v>0.34390226465368007</c:v>
                </c:pt>
                <c:pt idx="1126">
                  <c:v>0.34390226465370405</c:v>
                </c:pt>
                <c:pt idx="1127">
                  <c:v>0.34390226465370405</c:v>
                </c:pt>
                <c:pt idx="1128">
                  <c:v>0.34390226465370405</c:v>
                </c:pt>
                <c:pt idx="1129">
                  <c:v>0.34390226465370405</c:v>
                </c:pt>
                <c:pt idx="1130">
                  <c:v>0.34390226465370405</c:v>
                </c:pt>
                <c:pt idx="1131">
                  <c:v>0.34390226465373275</c:v>
                </c:pt>
                <c:pt idx="1132">
                  <c:v>0.34390226465373425</c:v>
                </c:pt>
                <c:pt idx="1133">
                  <c:v>0.34390226465373425</c:v>
                </c:pt>
                <c:pt idx="1134">
                  <c:v>0.34390226465373425</c:v>
                </c:pt>
                <c:pt idx="1135">
                  <c:v>0.34390226465373425</c:v>
                </c:pt>
                <c:pt idx="1136">
                  <c:v>0.34390226465380036</c:v>
                </c:pt>
                <c:pt idx="1137">
                  <c:v>0.34390226465380036</c:v>
                </c:pt>
                <c:pt idx="1138">
                  <c:v>0.34390226465380036</c:v>
                </c:pt>
                <c:pt idx="1139">
                  <c:v>0.34390226465380036</c:v>
                </c:pt>
                <c:pt idx="1140">
                  <c:v>0.34390226465380036</c:v>
                </c:pt>
                <c:pt idx="1141">
                  <c:v>0.34390226465380036</c:v>
                </c:pt>
                <c:pt idx="1142">
                  <c:v>0.34390226465380036</c:v>
                </c:pt>
                <c:pt idx="1143">
                  <c:v>0.34390226465380036</c:v>
                </c:pt>
                <c:pt idx="1144">
                  <c:v>0.34390226465380036</c:v>
                </c:pt>
                <c:pt idx="1145">
                  <c:v>0.34390226465380036</c:v>
                </c:pt>
                <c:pt idx="1146">
                  <c:v>0.34390226465380036</c:v>
                </c:pt>
                <c:pt idx="1147">
                  <c:v>0.34390226465380036</c:v>
                </c:pt>
                <c:pt idx="1148">
                  <c:v>0.34390226465380036</c:v>
                </c:pt>
                <c:pt idx="1149">
                  <c:v>0.34390226465380036</c:v>
                </c:pt>
                <c:pt idx="1150">
                  <c:v>0.34390226465380036</c:v>
                </c:pt>
                <c:pt idx="1151">
                  <c:v>0.34390640059707189</c:v>
                </c:pt>
                <c:pt idx="1152">
                  <c:v>0.34390640059707189</c:v>
                </c:pt>
                <c:pt idx="1153">
                  <c:v>0.3439064005970961</c:v>
                </c:pt>
                <c:pt idx="1154">
                  <c:v>0.3439064005970961</c:v>
                </c:pt>
                <c:pt idx="1155">
                  <c:v>0.34390640059719252</c:v>
                </c:pt>
                <c:pt idx="1156">
                  <c:v>0.34390640059719252</c:v>
                </c:pt>
                <c:pt idx="1157">
                  <c:v>0.34390640059719252</c:v>
                </c:pt>
                <c:pt idx="1158">
                  <c:v>0.34390640059719252</c:v>
                </c:pt>
                <c:pt idx="1159">
                  <c:v>0.34390640059719252</c:v>
                </c:pt>
                <c:pt idx="1160">
                  <c:v>0.34391211756615259</c:v>
                </c:pt>
                <c:pt idx="1161">
                  <c:v>0.34391211756615259</c:v>
                </c:pt>
                <c:pt idx="1162">
                  <c:v>0.34392115533825618</c:v>
                </c:pt>
                <c:pt idx="1163">
                  <c:v>0.34392115533825618</c:v>
                </c:pt>
                <c:pt idx="1164">
                  <c:v>0.34392115533826806</c:v>
                </c:pt>
                <c:pt idx="1165">
                  <c:v>0.34392115533826806</c:v>
                </c:pt>
                <c:pt idx="1166">
                  <c:v>0.34392115533835244</c:v>
                </c:pt>
                <c:pt idx="1167">
                  <c:v>0.34392529136695638</c:v>
                </c:pt>
                <c:pt idx="1168">
                  <c:v>0.34392529136695638</c:v>
                </c:pt>
                <c:pt idx="1169">
                  <c:v>0.34392529136695638</c:v>
                </c:pt>
                <c:pt idx="1170">
                  <c:v>0.34392529136695638</c:v>
                </c:pt>
                <c:pt idx="1171">
                  <c:v>0.34392529136695638</c:v>
                </c:pt>
                <c:pt idx="1172">
                  <c:v>0.34392529136695638</c:v>
                </c:pt>
                <c:pt idx="1173">
                  <c:v>0.34392529136695638</c:v>
                </c:pt>
                <c:pt idx="1174">
                  <c:v>0.34392529136695638</c:v>
                </c:pt>
                <c:pt idx="1175">
                  <c:v>0.34392529136696837</c:v>
                </c:pt>
                <c:pt idx="1176">
                  <c:v>0.34392529136699235</c:v>
                </c:pt>
                <c:pt idx="1177">
                  <c:v>0.34392529136699235</c:v>
                </c:pt>
                <c:pt idx="1178">
                  <c:v>0.34392529136705252</c:v>
                </c:pt>
                <c:pt idx="1179">
                  <c:v>0.34392529136705252</c:v>
                </c:pt>
                <c:pt idx="1180">
                  <c:v>0.34392529136705252</c:v>
                </c:pt>
                <c:pt idx="1181">
                  <c:v>0.34392610661828166</c:v>
                </c:pt>
                <c:pt idx="1182">
                  <c:v>0.34392942741433286</c:v>
                </c:pt>
                <c:pt idx="1183">
                  <c:v>0.34392942741442922</c:v>
                </c:pt>
                <c:pt idx="1184">
                  <c:v>0.34392942741442922</c:v>
                </c:pt>
                <c:pt idx="1185">
                  <c:v>0.34392942741442922</c:v>
                </c:pt>
                <c:pt idx="1186">
                  <c:v>0.34400220655698155</c:v>
                </c:pt>
                <c:pt idx="1187">
                  <c:v>0.34400220655711988</c:v>
                </c:pt>
                <c:pt idx="1188">
                  <c:v>0.34400634295157612</c:v>
                </c:pt>
                <c:pt idx="1189">
                  <c:v>0.34401047936483869</c:v>
                </c:pt>
                <c:pt idx="1190">
                  <c:v>0.34402523578226918</c:v>
                </c:pt>
                <c:pt idx="1191">
                  <c:v>0.3440293722806721</c:v>
                </c:pt>
                <c:pt idx="1192">
                  <c:v>0.34402937228073227</c:v>
                </c:pt>
                <c:pt idx="1193">
                  <c:v>0.34402937228078645</c:v>
                </c:pt>
                <c:pt idx="1194">
                  <c:v>0.34402937228088881</c:v>
                </c:pt>
                <c:pt idx="1195">
                  <c:v>0.34403350879785788</c:v>
                </c:pt>
                <c:pt idx="1196">
                  <c:v>0.34403350879791805</c:v>
                </c:pt>
                <c:pt idx="1197">
                  <c:v>0.34403350879791805</c:v>
                </c:pt>
                <c:pt idx="1198">
                  <c:v>0.34403350879796479</c:v>
                </c:pt>
                <c:pt idx="1199">
                  <c:v>0.34403350879796923</c:v>
                </c:pt>
                <c:pt idx="1200">
                  <c:v>0.34403350879807459</c:v>
                </c:pt>
                <c:pt idx="1201">
                  <c:v>0.34403350879807459</c:v>
                </c:pt>
                <c:pt idx="1202">
                  <c:v>0.34403350879807459</c:v>
                </c:pt>
                <c:pt idx="1203">
                  <c:v>0.34403764533370862</c:v>
                </c:pt>
                <c:pt idx="1204">
                  <c:v>0.34403922656045005</c:v>
                </c:pt>
                <c:pt idx="1205">
                  <c:v>0.34404178188828377</c:v>
                </c:pt>
                <c:pt idx="1206">
                  <c:v>0.34404336312190109</c:v>
                </c:pt>
                <c:pt idx="1207">
                  <c:v>0.3440441290022267</c:v>
                </c:pt>
                <c:pt idx="1208">
                  <c:v>0.34404565044217844</c:v>
                </c:pt>
                <c:pt idx="1209">
                  <c:v>0.34404826558588741</c:v>
                </c:pt>
                <c:pt idx="1210">
                  <c:v>0.34404826558588741</c:v>
                </c:pt>
                <c:pt idx="1211">
                  <c:v>0.34404826558608004</c:v>
                </c:pt>
                <c:pt idx="1212">
                  <c:v>0.34404826558608004</c:v>
                </c:pt>
                <c:pt idx="1213">
                  <c:v>0.34405240218831978</c:v>
                </c:pt>
                <c:pt idx="1214">
                  <c:v>0.34405240218831978</c:v>
                </c:pt>
                <c:pt idx="1215">
                  <c:v>0.34405240218831978</c:v>
                </c:pt>
                <c:pt idx="1216">
                  <c:v>0.3440524021885123</c:v>
                </c:pt>
                <c:pt idx="1217">
                  <c:v>0.3440524021885123</c:v>
                </c:pt>
                <c:pt idx="1218">
                  <c:v>0.3440524021885123</c:v>
                </c:pt>
                <c:pt idx="1219">
                  <c:v>0.34405479880514439</c:v>
                </c:pt>
                <c:pt idx="1220">
                  <c:v>0.34405653880941511</c:v>
                </c:pt>
                <c:pt idx="1221">
                  <c:v>0.34405653880950537</c:v>
                </c:pt>
                <c:pt idx="1222">
                  <c:v>0.34405653880960774</c:v>
                </c:pt>
                <c:pt idx="1223">
                  <c:v>0.34406067544922103</c:v>
                </c:pt>
                <c:pt idx="1224">
                  <c:v>0.34406225671600033</c:v>
                </c:pt>
                <c:pt idx="1225">
                  <c:v>0.34406715928061116</c:v>
                </c:pt>
                <c:pt idx="1226">
                  <c:v>0.34407129596811242</c:v>
                </c:pt>
                <c:pt idx="1227">
                  <c:v>0.34407129596811242</c:v>
                </c:pt>
                <c:pt idx="1228">
                  <c:v>0.34407129596814867</c:v>
                </c:pt>
                <c:pt idx="1229">
                  <c:v>0.34407129596814867</c:v>
                </c:pt>
                <c:pt idx="1230">
                  <c:v>0.34407129596819691</c:v>
                </c:pt>
                <c:pt idx="1231">
                  <c:v>0.34407129596819691</c:v>
                </c:pt>
                <c:pt idx="1232">
                  <c:v>0.34407129596828101</c:v>
                </c:pt>
                <c:pt idx="1233">
                  <c:v>0.34407129596828101</c:v>
                </c:pt>
                <c:pt idx="1234">
                  <c:v>0.3440754326744434</c:v>
                </c:pt>
                <c:pt idx="1235">
                  <c:v>0.3440754326744434</c:v>
                </c:pt>
                <c:pt idx="1236">
                  <c:v>0.3440754326744434</c:v>
                </c:pt>
                <c:pt idx="1237">
                  <c:v>0.3440754326744434</c:v>
                </c:pt>
                <c:pt idx="1238">
                  <c:v>0.3440754326744434</c:v>
                </c:pt>
                <c:pt idx="1239">
                  <c:v>0.3440754326744434</c:v>
                </c:pt>
                <c:pt idx="1240">
                  <c:v>0.3440754326744796</c:v>
                </c:pt>
                <c:pt idx="1241">
                  <c:v>0.34407543267452162</c:v>
                </c:pt>
                <c:pt idx="1242">
                  <c:v>0.34407543267452162</c:v>
                </c:pt>
                <c:pt idx="1243">
                  <c:v>0.34407543267452162</c:v>
                </c:pt>
                <c:pt idx="1244">
                  <c:v>0.34407543267461194</c:v>
                </c:pt>
                <c:pt idx="1245">
                  <c:v>0.34407543267461194</c:v>
                </c:pt>
                <c:pt idx="1246">
                  <c:v>0.34407543267461194</c:v>
                </c:pt>
                <c:pt idx="1247">
                  <c:v>0.34407543267461194</c:v>
                </c:pt>
                <c:pt idx="1248">
                  <c:v>0.34407956939943485</c:v>
                </c:pt>
                <c:pt idx="1249">
                  <c:v>0.34407956939943485</c:v>
                </c:pt>
                <c:pt idx="1250">
                  <c:v>0.34407956939947087</c:v>
                </c:pt>
                <c:pt idx="1251">
                  <c:v>0.34407956939960344</c:v>
                </c:pt>
                <c:pt idx="1252">
                  <c:v>0.34409019013719444</c:v>
                </c:pt>
                <c:pt idx="1253">
                  <c:v>0.34409432692875164</c:v>
                </c:pt>
                <c:pt idx="1254">
                  <c:v>0.34409432692875164</c:v>
                </c:pt>
                <c:pt idx="1255">
                  <c:v>0.34409432692875164</c:v>
                </c:pt>
                <c:pt idx="1256">
                  <c:v>0.34409432692875164</c:v>
                </c:pt>
                <c:pt idx="1257">
                  <c:v>0.34409432692875164</c:v>
                </c:pt>
                <c:pt idx="1258">
                  <c:v>0.34409432692877584</c:v>
                </c:pt>
                <c:pt idx="1259">
                  <c:v>0.34409432692877584</c:v>
                </c:pt>
                <c:pt idx="1260">
                  <c:v>0.34409432692877584</c:v>
                </c:pt>
                <c:pt idx="1261">
                  <c:v>0.34409432692889624</c:v>
                </c:pt>
                <c:pt idx="1262">
                  <c:v>0.34409846373896752</c:v>
                </c:pt>
                <c:pt idx="1263">
                  <c:v>0.34409846373896752</c:v>
                </c:pt>
                <c:pt idx="1264">
                  <c:v>0.34409846373902769</c:v>
                </c:pt>
                <c:pt idx="1265">
                  <c:v>0.34409846373911185</c:v>
                </c:pt>
                <c:pt idx="1266">
                  <c:v>0.34409846373911185</c:v>
                </c:pt>
                <c:pt idx="1267">
                  <c:v>0.34410260056789538</c:v>
                </c:pt>
                <c:pt idx="1268">
                  <c:v>0.34410260056798581</c:v>
                </c:pt>
                <c:pt idx="1269">
                  <c:v>0.34417125630144046</c:v>
                </c:pt>
                <c:pt idx="1270">
                  <c:v>0.34417953063412354</c:v>
                </c:pt>
                <c:pt idx="1271">
                  <c:v>0.34417953063441253</c:v>
                </c:pt>
                <c:pt idx="1272">
                  <c:v>0.34418366782860799</c:v>
                </c:pt>
                <c:pt idx="1273">
                  <c:v>0.34418366782881249</c:v>
                </c:pt>
                <c:pt idx="1274">
                  <c:v>0.34418780504186175</c:v>
                </c:pt>
                <c:pt idx="1275">
                  <c:v>0.34418938652677089</c:v>
                </c:pt>
                <c:pt idx="1276">
                  <c:v>0.34419842703232234</c:v>
                </c:pt>
                <c:pt idx="1277">
                  <c:v>0.3441984270323945</c:v>
                </c:pt>
                <c:pt idx="1278">
                  <c:v>0.34419842703258707</c:v>
                </c:pt>
                <c:pt idx="1279">
                  <c:v>0.34420256431189633</c:v>
                </c:pt>
                <c:pt idx="1280">
                  <c:v>0.34420256431196877</c:v>
                </c:pt>
                <c:pt idx="1281">
                  <c:v>0.34420256431216134</c:v>
                </c:pt>
                <c:pt idx="1282">
                  <c:v>0.34420256431216134</c:v>
                </c:pt>
                <c:pt idx="1283">
                  <c:v>0.34420670161011757</c:v>
                </c:pt>
                <c:pt idx="1284">
                  <c:v>0.34420670161011757</c:v>
                </c:pt>
                <c:pt idx="1285">
                  <c:v>0.34420670161011757</c:v>
                </c:pt>
                <c:pt idx="1286">
                  <c:v>0.34420670161025002</c:v>
                </c:pt>
                <c:pt idx="1287">
                  <c:v>0.34420670161038258</c:v>
                </c:pt>
                <c:pt idx="1288">
                  <c:v>0.3442108389269854</c:v>
                </c:pt>
                <c:pt idx="1289">
                  <c:v>0.34421655779472654</c:v>
                </c:pt>
                <c:pt idx="1290">
                  <c:v>0.34421655779535254</c:v>
                </c:pt>
                <c:pt idx="1291">
                  <c:v>0.34422146118426822</c:v>
                </c:pt>
                <c:pt idx="1292">
                  <c:v>0.34422799563843065</c:v>
                </c:pt>
                <c:pt idx="1293">
                  <c:v>0.34424449591413475</c:v>
                </c:pt>
                <c:pt idx="1294">
                  <c:v>0.34424449591413475</c:v>
                </c:pt>
                <c:pt idx="1295">
                  <c:v>0.34424449591424144</c:v>
                </c:pt>
                <c:pt idx="1296">
                  <c:v>0.34424449591435136</c:v>
                </c:pt>
                <c:pt idx="1297">
                  <c:v>0.34424863340131495</c:v>
                </c:pt>
                <c:pt idx="1298">
                  <c:v>0.34424863340141731</c:v>
                </c:pt>
                <c:pt idx="1299">
                  <c:v>0.34425277090713746</c:v>
                </c:pt>
                <c:pt idx="1300">
                  <c:v>0.34425277090735429</c:v>
                </c:pt>
                <c:pt idx="1301">
                  <c:v>0.34425849003663334</c:v>
                </c:pt>
                <c:pt idx="1302">
                  <c:v>0.3442633936495233</c:v>
                </c:pt>
                <c:pt idx="1303">
                  <c:v>0.34426339364961345</c:v>
                </c:pt>
                <c:pt idx="1304">
                  <c:v>0.34426339364971592</c:v>
                </c:pt>
                <c:pt idx="1305">
                  <c:v>0.34426753122188225</c:v>
                </c:pt>
                <c:pt idx="1306">
                  <c:v>0.34426753122188225</c:v>
                </c:pt>
                <c:pt idx="1307">
                  <c:v>0.34427166881280913</c:v>
                </c:pt>
                <c:pt idx="1308">
                  <c:v>0.34427166881300175</c:v>
                </c:pt>
                <c:pt idx="1309">
                  <c:v>0.34427488156196029</c:v>
                </c:pt>
                <c:pt idx="1310">
                  <c:v>0.34427715504128176</c:v>
                </c:pt>
                <c:pt idx="1311">
                  <c:v>0.34431165119150636</c:v>
                </c:pt>
                <c:pt idx="1312">
                  <c:v>0.34435275100362317</c:v>
                </c:pt>
                <c:pt idx="1313">
                  <c:v>0.34435688897830807</c:v>
                </c:pt>
                <c:pt idx="1314">
                  <c:v>0.34437165096583822</c:v>
                </c:pt>
                <c:pt idx="1315">
                  <c:v>0.34437578902561339</c:v>
                </c:pt>
                <c:pt idx="1316">
                  <c:v>0.3443799271041012</c:v>
                </c:pt>
                <c:pt idx="1317">
                  <c:v>0.3443799271041012</c:v>
                </c:pt>
                <c:pt idx="1318">
                  <c:v>0.34437992710418563</c:v>
                </c:pt>
                <c:pt idx="1319">
                  <c:v>0.34438406520136788</c:v>
                </c:pt>
                <c:pt idx="1320">
                  <c:v>0.34438564702435126</c:v>
                </c:pt>
                <c:pt idx="1321">
                  <c:v>0.34438978514721574</c:v>
                </c:pt>
                <c:pt idx="1322">
                  <c:v>0.34439882762548646</c:v>
                </c:pt>
                <c:pt idx="1323">
                  <c:v>0.34440536333896465</c:v>
                </c:pt>
                <c:pt idx="1324">
                  <c:v>0.34441772853485864</c:v>
                </c:pt>
                <c:pt idx="1325">
                  <c:v>0.34441772853512354</c:v>
                </c:pt>
                <c:pt idx="1326">
                  <c:v>0.34441772853512354</c:v>
                </c:pt>
                <c:pt idx="1327">
                  <c:v>0.34442186680217968</c:v>
                </c:pt>
                <c:pt idx="1328">
                  <c:v>0.34442600508826932</c:v>
                </c:pt>
                <c:pt idx="1329">
                  <c:v>0.34443172529512672</c:v>
                </c:pt>
                <c:pt idx="1330">
                  <c:v>0.3444317252957651</c:v>
                </c:pt>
                <c:pt idx="1331">
                  <c:v>0.34443249149934496</c:v>
                </c:pt>
                <c:pt idx="1332">
                  <c:v>0.34443662983309076</c:v>
                </c:pt>
                <c:pt idx="1333">
                  <c:v>0.34444490655641197</c:v>
                </c:pt>
                <c:pt idx="1334">
                  <c:v>0.34444490655654436</c:v>
                </c:pt>
                <c:pt idx="1335">
                  <c:v>0.34445209950262723</c:v>
                </c:pt>
                <c:pt idx="1336">
                  <c:v>0.34454904638963257</c:v>
                </c:pt>
                <c:pt idx="1337">
                  <c:v>0.34454904638963257</c:v>
                </c:pt>
                <c:pt idx="1338">
                  <c:v>0.34455318524797962</c:v>
                </c:pt>
                <c:pt idx="1339">
                  <c:v>0.3445638114614098</c:v>
                </c:pt>
                <c:pt idx="1340">
                  <c:v>0.34456795038611965</c:v>
                </c:pt>
                <c:pt idx="1341">
                  <c:v>0.34456795038611965</c:v>
                </c:pt>
                <c:pt idx="1342">
                  <c:v>0.34457208932910016</c:v>
                </c:pt>
                <c:pt idx="1343">
                  <c:v>0.34459099379808911</c:v>
                </c:pt>
                <c:pt idx="1344">
                  <c:v>0.34459099379808911</c:v>
                </c:pt>
                <c:pt idx="1345">
                  <c:v>0.34459099379808911</c:v>
                </c:pt>
                <c:pt idx="1346">
                  <c:v>0.34459513284481202</c:v>
                </c:pt>
                <c:pt idx="1347">
                  <c:v>0.34459513284497467</c:v>
                </c:pt>
                <c:pt idx="1348">
                  <c:v>0.34460499319412696</c:v>
                </c:pt>
                <c:pt idx="1349">
                  <c:v>0.34462880390111789</c:v>
                </c:pt>
                <c:pt idx="1350">
                  <c:v>0.34466912723007082</c:v>
                </c:pt>
                <c:pt idx="1351">
                  <c:v>0.34469928967362573</c:v>
                </c:pt>
                <c:pt idx="1352">
                  <c:v>0.34470915113780465</c:v>
                </c:pt>
                <c:pt idx="1353">
                  <c:v>0.34471819675383542</c:v>
                </c:pt>
                <c:pt idx="1354">
                  <c:v>0.34472233637174343</c:v>
                </c:pt>
                <c:pt idx="1355">
                  <c:v>0.34472233637174343</c:v>
                </c:pt>
                <c:pt idx="1356">
                  <c:v>0.34472647600856543</c:v>
                </c:pt>
                <c:pt idx="1357">
                  <c:v>0.34472805842109172</c:v>
                </c:pt>
                <c:pt idx="1358">
                  <c:v>0.34476429167197198</c:v>
                </c:pt>
                <c:pt idx="1359">
                  <c:v>0.3447684314968088</c:v>
                </c:pt>
                <c:pt idx="1360">
                  <c:v>0.34477492032058921</c:v>
                </c:pt>
                <c:pt idx="1361">
                  <c:v>0.34484955745667739</c:v>
                </c:pt>
                <c:pt idx="1362">
                  <c:v>0.34486846761785139</c:v>
                </c:pt>
                <c:pt idx="1363">
                  <c:v>0.34490393978763068</c:v>
                </c:pt>
                <c:pt idx="1364">
                  <c:v>0.344914570046015</c:v>
                </c:pt>
                <c:pt idx="1365">
                  <c:v>0.34491871054507961</c:v>
                </c:pt>
                <c:pt idx="1366">
                  <c:v>0.34491871054507961</c:v>
                </c:pt>
                <c:pt idx="1367">
                  <c:v>0.34494176272627086</c:v>
                </c:pt>
                <c:pt idx="1368">
                  <c:v>0.34504595870490995</c:v>
                </c:pt>
                <c:pt idx="1369">
                  <c:v>0.34505009979292939</c:v>
                </c:pt>
                <c:pt idx="1370">
                  <c:v>0.34505424090003622</c:v>
                </c:pt>
                <c:pt idx="1371">
                  <c:v>0.34506487288799109</c:v>
                </c:pt>
                <c:pt idx="1372">
                  <c:v>0.3450690140614272</c:v>
                </c:pt>
                <c:pt idx="1373">
                  <c:v>0.34506901406155394</c:v>
                </c:pt>
                <c:pt idx="1374">
                  <c:v>0.3450690140618009</c:v>
                </c:pt>
                <c:pt idx="1375">
                  <c:v>0.34507315525328608</c:v>
                </c:pt>
                <c:pt idx="1376">
                  <c:v>0.34507729646381691</c:v>
                </c:pt>
                <c:pt idx="1377">
                  <c:v>0.34508874499836401</c:v>
                </c:pt>
                <c:pt idx="1378">
                  <c:v>0.34509206999334241</c:v>
                </c:pt>
                <c:pt idx="1379">
                  <c:v>0.34513644153373757</c:v>
                </c:pt>
                <c:pt idx="1380">
                  <c:v>0.34522348388940383</c:v>
                </c:pt>
                <c:pt idx="1381">
                  <c:v>0.34524240170421111</c:v>
                </c:pt>
                <c:pt idx="1382">
                  <c:v>0.34524654367248614</c:v>
                </c:pt>
                <c:pt idx="1383">
                  <c:v>0.34524654367263069</c:v>
                </c:pt>
                <c:pt idx="1384">
                  <c:v>0.34524924721629352</c:v>
                </c:pt>
                <c:pt idx="1385">
                  <c:v>0.34526704529445862</c:v>
                </c:pt>
                <c:pt idx="1386">
                  <c:v>0.3453567827746214</c:v>
                </c:pt>
                <c:pt idx="1387">
                  <c:v>0.34541009552825386</c:v>
                </c:pt>
                <c:pt idx="1388">
                  <c:v>0.34541009552825386</c:v>
                </c:pt>
                <c:pt idx="1389">
                  <c:v>0.34541009552825386</c:v>
                </c:pt>
                <c:pt idx="1390">
                  <c:v>0.34541009552825386</c:v>
                </c:pt>
                <c:pt idx="1391">
                  <c:v>0.34541009552825386</c:v>
                </c:pt>
                <c:pt idx="1392">
                  <c:v>0.34541009552825386</c:v>
                </c:pt>
                <c:pt idx="1393">
                  <c:v>0.34541009552825386</c:v>
                </c:pt>
                <c:pt idx="1394">
                  <c:v>0.34541009552825386</c:v>
                </c:pt>
                <c:pt idx="1395">
                  <c:v>0.34541009552825386</c:v>
                </c:pt>
                <c:pt idx="1396">
                  <c:v>0.34541009552825386</c:v>
                </c:pt>
                <c:pt idx="1397">
                  <c:v>0.34541009552825386</c:v>
                </c:pt>
                <c:pt idx="1398">
                  <c:v>0.34541009552825386</c:v>
                </c:pt>
                <c:pt idx="1399">
                  <c:v>0.34541009552825386</c:v>
                </c:pt>
                <c:pt idx="1400">
                  <c:v>0.34541009552825386</c:v>
                </c:pt>
                <c:pt idx="1401">
                  <c:v>0.34541009552825386</c:v>
                </c:pt>
                <c:pt idx="1402">
                  <c:v>0.34541009552825386</c:v>
                </c:pt>
                <c:pt idx="1403">
                  <c:v>0.34541009552825386</c:v>
                </c:pt>
                <c:pt idx="1404">
                  <c:v>0.34541009552825386</c:v>
                </c:pt>
                <c:pt idx="1405">
                  <c:v>0.34541009552825386</c:v>
                </c:pt>
                <c:pt idx="1406">
                  <c:v>0.34541009552825386</c:v>
                </c:pt>
                <c:pt idx="1407">
                  <c:v>0.34541009552825386</c:v>
                </c:pt>
                <c:pt idx="1408">
                  <c:v>0.34541009552825386</c:v>
                </c:pt>
                <c:pt idx="1409">
                  <c:v>0.34541009552825386</c:v>
                </c:pt>
                <c:pt idx="1410">
                  <c:v>0.34541009552825386</c:v>
                </c:pt>
                <c:pt idx="1411">
                  <c:v>0.34541009552825386</c:v>
                </c:pt>
                <c:pt idx="1412">
                  <c:v>0.34541009552825386</c:v>
                </c:pt>
                <c:pt idx="1413">
                  <c:v>0.34541009552825386</c:v>
                </c:pt>
                <c:pt idx="1414">
                  <c:v>0.34541009552825386</c:v>
                </c:pt>
                <c:pt idx="1415">
                  <c:v>0.34541009552825386</c:v>
                </c:pt>
                <c:pt idx="1416">
                  <c:v>0.34541009552825386</c:v>
                </c:pt>
                <c:pt idx="1417">
                  <c:v>0.34541009552825386</c:v>
                </c:pt>
                <c:pt idx="1418">
                  <c:v>0.34541009552825386</c:v>
                </c:pt>
                <c:pt idx="1419">
                  <c:v>0.34541009552825386</c:v>
                </c:pt>
                <c:pt idx="1420">
                  <c:v>0.34541009552825386</c:v>
                </c:pt>
                <c:pt idx="1421">
                  <c:v>0.34541009552825386</c:v>
                </c:pt>
                <c:pt idx="1422">
                  <c:v>0.34541009552825386</c:v>
                </c:pt>
                <c:pt idx="1423">
                  <c:v>0.34541009552825386</c:v>
                </c:pt>
                <c:pt idx="1424">
                  <c:v>0.34541009552825386</c:v>
                </c:pt>
                <c:pt idx="1425">
                  <c:v>0.34541009552825386</c:v>
                </c:pt>
                <c:pt idx="1426">
                  <c:v>0.34541009552825386</c:v>
                </c:pt>
                <c:pt idx="1427">
                  <c:v>0.34541009552825386</c:v>
                </c:pt>
                <c:pt idx="1428">
                  <c:v>0.34541009552825386</c:v>
                </c:pt>
                <c:pt idx="1429">
                  <c:v>0.34541009552825386</c:v>
                </c:pt>
                <c:pt idx="1430">
                  <c:v>0.34541009552825386</c:v>
                </c:pt>
                <c:pt idx="1431">
                  <c:v>0.34541009552825386</c:v>
                </c:pt>
                <c:pt idx="1432">
                  <c:v>0.34541009552825386</c:v>
                </c:pt>
                <c:pt idx="1433">
                  <c:v>0.34541009552825386</c:v>
                </c:pt>
                <c:pt idx="1434">
                  <c:v>0.34541009552825386</c:v>
                </c:pt>
                <c:pt idx="1435">
                  <c:v>0.34541009552825386</c:v>
                </c:pt>
                <c:pt idx="1436">
                  <c:v>0.34541009552825386</c:v>
                </c:pt>
                <c:pt idx="1437">
                  <c:v>0.34541009552825386</c:v>
                </c:pt>
                <c:pt idx="1438">
                  <c:v>0.34541009552825386</c:v>
                </c:pt>
                <c:pt idx="1439">
                  <c:v>0.34541009552825386</c:v>
                </c:pt>
                <c:pt idx="1440">
                  <c:v>0.34541009552825386</c:v>
                </c:pt>
                <c:pt idx="1441">
                  <c:v>0.34541009552825386</c:v>
                </c:pt>
                <c:pt idx="1442">
                  <c:v>0.34541009552825386</c:v>
                </c:pt>
                <c:pt idx="1443">
                  <c:v>0.34541009552825386</c:v>
                </c:pt>
                <c:pt idx="1444">
                  <c:v>0.34541009552825386</c:v>
                </c:pt>
                <c:pt idx="1445">
                  <c:v>0.34541009552825386</c:v>
                </c:pt>
                <c:pt idx="1446">
                  <c:v>0.34541009552825386</c:v>
                </c:pt>
                <c:pt idx="1447">
                  <c:v>0.34541009552825386</c:v>
                </c:pt>
                <c:pt idx="1448">
                  <c:v>0.34541009552825386</c:v>
                </c:pt>
                <c:pt idx="1449">
                  <c:v>0.34541009552825386</c:v>
                </c:pt>
                <c:pt idx="1450">
                  <c:v>0.34541009552825386</c:v>
                </c:pt>
                <c:pt idx="1451">
                  <c:v>0.34541009552825386</c:v>
                </c:pt>
                <c:pt idx="1452">
                  <c:v>0.34541009552825386</c:v>
                </c:pt>
                <c:pt idx="1453">
                  <c:v>0.34541009552825386</c:v>
                </c:pt>
                <c:pt idx="1454">
                  <c:v>0.34541009552825386</c:v>
                </c:pt>
                <c:pt idx="1455">
                  <c:v>0.34541009552825386</c:v>
                </c:pt>
                <c:pt idx="1456">
                  <c:v>0.34541009552825386</c:v>
                </c:pt>
                <c:pt idx="1457">
                  <c:v>0.34541009552825386</c:v>
                </c:pt>
                <c:pt idx="1458">
                  <c:v>0.34541009552825386</c:v>
                </c:pt>
                <c:pt idx="1459">
                  <c:v>0.34541009552825386</c:v>
                </c:pt>
                <c:pt idx="1460">
                  <c:v>0.34541009552825386</c:v>
                </c:pt>
                <c:pt idx="1461">
                  <c:v>0.34541009552825386</c:v>
                </c:pt>
                <c:pt idx="1462">
                  <c:v>0.34541009552825386</c:v>
                </c:pt>
                <c:pt idx="1463">
                  <c:v>0.34541009552825386</c:v>
                </c:pt>
                <c:pt idx="1464">
                  <c:v>0.34541009552825386</c:v>
                </c:pt>
                <c:pt idx="1465">
                  <c:v>0.34541009552825386</c:v>
                </c:pt>
                <c:pt idx="1466">
                  <c:v>0.34541009552825386</c:v>
                </c:pt>
                <c:pt idx="1467">
                  <c:v>0.34541009552825386</c:v>
                </c:pt>
                <c:pt idx="1468">
                  <c:v>0.34541009552825386</c:v>
                </c:pt>
                <c:pt idx="1469">
                  <c:v>0.34541009552825386</c:v>
                </c:pt>
                <c:pt idx="1470">
                  <c:v>0.34541009552825386</c:v>
                </c:pt>
                <c:pt idx="1471">
                  <c:v>0.34541009552825386</c:v>
                </c:pt>
                <c:pt idx="1472">
                  <c:v>0.34541009552825386</c:v>
                </c:pt>
                <c:pt idx="1473">
                  <c:v>0.34541009552825386</c:v>
                </c:pt>
                <c:pt idx="1474">
                  <c:v>0.34541009552825386</c:v>
                </c:pt>
                <c:pt idx="1475">
                  <c:v>0.34541009552825386</c:v>
                </c:pt>
                <c:pt idx="1476">
                  <c:v>0.34541009552825386</c:v>
                </c:pt>
                <c:pt idx="1477">
                  <c:v>0.34541009552825386</c:v>
                </c:pt>
                <c:pt idx="1478">
                  <c:v>0.34541009552825386</c:v>
                </c:pt>
                <c:pt idx="1479">
                  <c:v>0.34541009552825386</c:v>
                </c:pt>
                <c:pt idx="1480">
                  <c:v>0.34541009552825386</c:v>
                </c:pt>
                <c:pt idx="1481">
                  <c:v>0.34541009552826607</c:v>
                </c:pt>
                <c:pt idx="1482">
                  <c:v>0.34541009552826607</c:v>
                </c:pt>
                <c:pt idx="1483">
                  <c:v>0.34541009552826607</c:v>
                </c:pt>
                <c:pt idx="1484">
                  <c:v>0.34541009552826607</c:v>
                </c:pt>
                <c:pt idx="1485">
                  <c:v>0.34541009552826607</c:v>
                </c:pt>
                <c:pt idx="1486">
                  <c:v>0.34541009552826607</c:v>
                </c:pt>
                <c:pt idx="1487">
                  <c:v>0.34541009552826607</c:v>
                </c:pt>
                <c:pt idx="1488">
                  <c:v>0.34541009552826607</c:v>
                </c:pt>
                <c:pt idx="1489">
                  <c:v>0.34541009552826607</c:v>
                </c:pt>
                <c:pt idx="1490">
                  <c:v>0.34541009552826607</c:v>
                </c:pt>
                <c:pt idx="1491">
                  <c:v>0.34541009552826607</c:v>
                </c:pt>
                <c:pt idx="1492">
                  <c:v>0.34541009552826607</c:v>
                </c:pt>
                <c:pt idx="1493">
                  <c:v>0.34541009552826607</c:v>
                </c:pt>
                <c:pt idx="1494">
                  <c:v>0.34541009552826607</c:v>
                </c:pt>
                <c:pt idx="1495">
                  <c:v>0.34541009552826607</c:v>
                </c:pt>
                <c:pt idx="1496">
                  <c:v>0.34541009552826607</c:v>
                </c:pt>
                <c:pt idx="1497">
                  <c:v>0.34541009552826607</c:v>
                </c:pt>
                <c:pt idx="1498">
                  <c:v>0.34541009552826607</c:v>
                </c:pt>
                <c:pt idx="1499">
                  <c:v>0.34541009552826607</c:v>
                </c:pt>
                <c:pt idx="1500">
                  <c:v>0.34541009552826607</c:v>
                </c:pt>
                <c:pt idx="1501">
                  <c:v>0.34541009552826607</c:v>
                </c:pt>
                <c:pt idx="1502">
                  <c:v>0.34541009552826607</c:v>
                </c:pt>
                <c:pt idx="1503">
                  <c:v>0.34541009552826607</c:v>
                </c:pt>
                <c:pt idx="1504">
                  <c:v>0.34541009552826607</c:v>
                </c:pt>
                <c:pt idx="1505">
                  <c:v>0.34541009552826607</c:v>
                </c:pt>
                <c:pt idx="1506">
                  <c:v>0.34541009552826607</c:v>
                </c:pt>
                <c:pt idx="1507">
                  <c:v>0.34541009552826607</c:v>
                </c:pt>
                <c:pt idx="1508">
                  <c:v>0.34541009552826607</c:v>
                </c:pt>
                <c:pt idx="1509">
                  <c:v>0.34541009552826607</c:v>
                </c:pt>
                <c:pt idx="1510">
                  <c:v>0.34541009552826607</c:v>
                </c:pt>
                <c:pt idx="1511">
                  <c:v>0.34541009552826607</c:v>
                </c:pt>
                <c:pt idx="1512">
                  <c:v>0.34541009552826607</c:v>
                </c:pt>
                <c:pt idx="1513">
                  <c:v>0.34541009552826607</c:v>
                </c:pt>
                <c:pt idx="1514">
                  <c:v>0.34541009552826607</c:v>
                </c:pt>
                <c:pt idx="1515">
                  <c:v>0.34541009552826607</c:v>
                </c:pt>
                <c:pt idx="1516">
                  <c:v>0.34541009552826607</c:v>
                </c:pt>
                <c:pt idx="1517">
                  <c:v>0.34541009552826607</c:v>
                </c:pt>
                <c:pt idx="1518">
                  <c:v>0.34541009552826607</c:v>
                </c:pt>
                <c:pt idx="1519">
                  <c:v>0.34541009552826607</c:v>
                </c:pt>
                <c:pt idx="1520">
                  <c:v>0.34541009552826607</c:v>
                </c:pt>
                <c:pt idx="1521">
                  <c:v>0.34541009552826607</c:v>
                </c:pt>
                <c:pt idx="1522">
                  <c:v>0.34541009552826607</c:v>
                </c:pt>
                <c:pt idx="1523">
                  <c:v>0.34541009552826607</c:v>
                </c:pt>
                <c:pt idx="1524">
                  <c:v>0.34541009552826607</c:v>
                </c:pt>
                <c:pt idx="1525">
                  <c:v>0.34541009552826607</c:v>
                </c:pt>
                <c:pt idx="1526">
                  <c:v>0.34541009552826607</c:v>
                </c:pt>
                <c:pt idx="1527">
                  <c:v>0.34541009552826607</c:v>
                </c:pt>
                <c:pt idx="1528">
                  <c:v>0.34541009552826607</c:v>
                </c:pt>
                <c:pt idx="1529">
                  <c:v>0.34541009552826607</c:v>
                </c:pt>
                <c:pt idx="1530">
                  <c:v>0.34541009552826607</c:v>
                </c:pt>
                <c:pt idx="1531">
                  <c:v>0.34541009552826607</c:v>
                </c:pt>
                <c:pt idx="1532">
                  <c:v>0.34541009552826607</c:v>
                </c:pt>
                <c:pt idx="1533">
                  <c:v>0.34541009552826607</c:v>
                </c:pt>
                <c:pt idx="1534">
                  <c:v>0.34541009552826607</c:v>
                </c:pt>
                <c:pt idx="1535">
                  <c:v>0.34541009552826607</c:v>
                </c:pt>
                <c:pt idx="1536">
                  <c:v>0.34541009552826607</c:v>
                </c:pt>
                <c:pt idx="1537">
                  <c:v>0.34541009552826607</c:v>
                </c:pt>
                <c:pt idx="1538">
                  <c:v>0.34541009552826607</c:v>
                </c:pt>
                <c:pt idx="1539">
                  <c:v>0.34541009552826751</c:v>
                </c:pt>
                <c:pt idx="1540">
                  <c:v>0.34541009552826751</c:v>
                </c:pt>
                <c:pt idx="1541">
                  <c:v>0.34541009552826751</c:v>
                </c:pt>
                <c:pt idx="1542">
                  <c:v>0.34541009552826751</c:v>
                </c:pt>
                <c:pt idx="1543">
                  <c:v>0.34541009552826751</c:v>
                </c:pt>
                <c:pt idx="1544">
                  <c:v>0.34541009552826751</c:v>
                </c:pt>
                <c:pt idx="1545">
                  <c:v>0.34541009552826751</c:v>
                </c:pt>
                <c:pt idx="1546">
                  <c:v>0.34541009552826751</c:v>
                </c:pt>
                <c:pt idx="1547">
                  <c:v>0.34541009552826896</c:v>
                </c:pt>
                <c:pt idx="1548">
                  <c:v>0.34541009552826896</c:v>
                </c:pt>
                <c:pt idx="1549">
                  <c:v>0.34541009552826896</c:v>
                </c:pt>
                <c:pt idx="1550">
                  <c:v>0.34541009552826896</c:v>
                </c:pt>
                <c:pt idx="1551">
                  <c:v>0.34541009552826896</c:v>
                </c:pt>
                <c:pt idx="1552">
                  <c:v>0.34541009552826896</c:v>
                </c:pt>
                <c:pt idx="1553">
                  <c:v>0.34541009552826896</c:v>
                </c:pt>
                <c:pt idx="1554">
                  <c:v>0.34541009552826896</c:v>
                </c:pt>
                <c:pt idx="1555">
                  <c:v>0.34541009552827806</c:v>
                </c:pt>
                <c:pt idx="1556">
                  <c:v>0.34541009552827806</c:v>
                </c:pt>
                <c:pt idx="1557">
                  <c:v>0.34541009552827806</c:v>
                </c:pt>
                <c:pt idx="1558">
                  <c:v>0.34541009552827806</c:v>
                </c:pt>
                <c:pt idx="1559">
                  <c:v>0.34541009552827806</c:v>
                </c:pt>
                <c:pt idx="1560">
                  <c:v>0.34541009552827806</c:v>
                </c:pt>
                <c:pt idx="1561">
                  <c:v>0.34541009552827806</c:v>
                </c:pt>
                <c:pt idx="1562">
                  <c:v>0.34541009552827806</c:v>
                </c:pt>
                <c:pt idx="1563">
                  <c:v>0.34541009552827806</c:v>
                </c:pt>
                <c:pt idx="1564">
                  <c:v>0.34541009552827806</c:v>
                </c:pt>
                <c:pt idx="1565">
                  <c:v>0.34541009552827806</c:v>
                </c:pt>
                <c:pt idx="1566">
                  <c:v>0.34541009552827806</c:v>
                </c:pt>
                <c:pt idx="1567">
                  <c:v>0.34541009552827806</c:v>
                </c:pt>
                <c:pt idx="1568">
                  <c:v>0.34541009552827806</c:v>
                </c:pt>
                <c:pt idx="1569">
                  <c:v>0.34541009552827806</c:v>
                </c:pt>
                <c:pt idx="1570">
                  <c:v>0.34541009552827806</c:v>
                </c:pt>
                <c:pt idx="1571">
                  <c:v>0.34541009552827806</c:v>
                </c:pt>
                <c:pt idx="1572">
                  <c:v>0.34541009552827806</c:v>
                </c:pt>
                <c:pt idx="1573">
                  <c:v>0.34541009552827806</c:v>
                </c:pt>
                <c:pt idx="1574">
                  <c:v>0.34541009552827806</c:v>
                </c:pt>
                <c:pt idx="1575">
                  <c:v>0.34541009552827806</c:v>
                </c:pt>
                <c:pt idx="1576">
                  <c:v>0.34541009552827806</c:v>
                </c:pt>
                <c:pt idx="1577">
                  <c:v>0.34541009552827806</c:v>
                </c:pt>
                <c:pt idx="1578">
                  <c:v>0.34541009552827806</c:v>
                </c:pt>
                <c:pt idx="1579">
                  <c:v>0.34541009552827806</c:v>
                </c:pt>
                <c:pt idx="1580">
                  <c:v>0.34541009552827806</c:v>
                </c:pt>
                <c:pt idx="1581">
                  <c:v>0.34541009552827806</c:v>
                </c:pt>
                <c:pt idx="1582">
                  <c:v>0.34541009552827806</c:v>
                </c:pt>
                <c:pt idx="1583">
                  <c:v>0.34541009552827806</c:v>
                </c:pt>
                <c:pt idx="1584">
                  <c:v>0.34541009552827806</c:v>
                </c:pt>
                <c:pt idx="1585">
                  <c:v>0.34541009552827806</c:v>
                </c:pt>
                <c:pt idx="1586">
                  <c:v>0.34541009552827806</c:v>
                </c:pt>
                <c:pt idx="1587">
                  <c:v>0.34541009552827806</c:v>
                </c:pt>
                <c:pt idx="1588">
                  <c:v>0.34541009552827806</c:v>
                </c:pt>
                <c:pt idx="1589">
                  <c:v>0.34541009552827806</c:v>
                </c:pt>
                <c:pt idx="1590">
                  <c:v>0.34541009552827806</c:v>
                </c:pt>
                <c:pt idx="1591">
                  <c:v>0.34541009552827806</c:v>
                </c:pt>
                <c:pt idx="1592">
                  <c:v>0.34541009552827806</c:v>
                </c:pt>
                <c:pt idx="1593">
                  <c:v>0.34541009552827806</c:v>
                </c:pt>
                <c:pt idx="1594">
                  <c:v>0.34541009552827806</c:v>
                </c:pt>
                <c:pt idx="1595">
                  <c:v>0.34541009552827806</c:v>
                </c:pt>
                <c:pt idx="1596">
                  <c:v>0.34541009552827806</c:v>
                </c:pt>
                <c:pt idx="1597">
                  <c:v>0.34541009552827806</c:v>
                </c:pt>
                <c:pt idx="1598">
                  <c:v>0.34541009552827806</c:v>
                </c:pt>
                <c:pt idx="1599">
                  <c:v>0.34541009552827806</c:v>
                </c:pt>
                <c:pt idx="1600">
                  <c:v>0.34541009552827806</c:v>
                </c:pt>
                <c:pt idx="1601">
                  <c:v>0.34541009552827806</c:v>
                </c:pt>
                <c:pt idx="1602">
                  <c:v>0.34541009552827806</c:v>
                </c:pt>
                <c:pt idx="1603">
                  <c:v>0.34541009552827806</c:v>
                </c:pt>
                <c:pt idx="1604">
                  <c:v>0.34541009552827806</c:v>
                </c:pt>
                <c:pt idx="1605">
                  <c:v>0.34541009552827806</c:v>
                </c:pt>
                <c:pt idx="1606">
                  <c:v>0.34541009552827806</c:v>
                </c:pt>
                <c:pt idx="1607">
                  <c:v>0.34541009552827806</c:v>
                </c:pt>
                <c:pt idx="1608">
                  <c:v>0.34541009552827806</c:v>
                </c:pt>
                <c:pt idx="1609">
                  <c:v>0.34541009552827806</c:v>
                </c:pt>
                <c:pt idx="1610">
                  <c:v>0.34541009552827806</c:v>
                </c:pt>
                <c:pt idx="1611">
                  <c:v>0.34541009552827806</c:v>
                </c:pt>
                <c:pt idx="1612">
                  <c:v>0.34541009552827806</c:v>
                </c:pt>
                <c:pt idx="1613">
                  <c:v>0.34541009552827806</c:v>
                </c:pt>
                <c:pt idx="1614">
                  <c:v>0.34541009552827806</c:v>
                </c:pt>
                <c:pt idx="1615">
                  <c:v>0.34541009552827806</c:v>
                </c:pt>
                <c:pt idx="1616">
                  <c:v>0.34541009552827806</c:v>
                </c:pt>
                <c:pt idx="1617">
                  <c:v>0.34541009552827806</c:v>
                </c:pt>
                <c:pt idx="1618">
                  <c:v>0.34541009552827806</c:v>
                </c:pt>
                <c:pt idx="1619">
                  <c:v>0.34541009552827806</c:v>
                </c:pt>
                <c:pt idx="1620">
                  <c:v>0.34541009552827806</c:v>
                </c:pt>
                <c:pt idx="1621">
                  <c:v>0.34541009552827806</c:v>
                </c:pt>
                <c:pt idx="1622">
                  <c:v>0.34541009552827806</c:v>
                </c:pt>
                <c:pt idx="1623">
                  <c:v>0.34541009552827806</c:v>
                </c:pt>
                <c:pt idx="1624">
                  <c:v>0.34541009552827806</c:v>
                </c:pt>
                <c:pt idx="1625">
                  <c:v>0.3454100955283021</c:v>
                </c:pt>
                <c:pt idx="1626">
                  <c:v>0.3454100955283021</c:v>
                </c:pt>
                <c:pt idx="1627">
                  <c:v>0.3454100955283021</c:v>
                </c:pt>
                <c:pt idx="1628">
                  <c:v>0.3454100955283021</c:v>
                </c:pt>
                <c:pt idx="1629">
                  <c:v>0.3454100955283021</c:v>
                </c:pt>
                <c:pt idx="1630">
                  <c:v>0.3454100955283021</c:v>
                </c:pt>
                <c:pt idx="1631">
                  <c:v>0.3454100955283021</c:v>
                </c:pt>
                <c:pt idx="1632">
                  <c:v>0.3454100955283021</c:v>
                </c:pt>
                <c:pt idx="1633">
                  <c:v>0.3454100955283021</c:v>
                </c:pt>
                <c:pt idx="1634">
                  <c:v>0.3454100955283021</c:v>
                </c:pt>
                <c:pt idx="1635">
                  <c:v>0.34541423824672091</c:v>
                </c:pt>
                <c:pt idx="1636">
                  <c:v>0.34543888640870235</c:v>
                </c:pt>
                <c:pt idx="1637">
                  <c:v>0.34543888640870235</c:v>
                </c:pt>
                <c:pt idx="1638">
                  <c:v>0.34543888640884712</c:v>
                </c:pt>
                <c:pt idx="1639">
                  <c:v>0.34548501727568393</c:v>
                </c:pt>
                <c:pt idx="1640">
                  <c:v>0.34553326800965223</c:v>
                </c:pt>
                <c:pt idx="1641">
                  <c:v>0.34553741127836857</c:v>
                </c:pt>
                <c:pt idx="1642">
                  <c:v>0.34553741127841686</c:v>
                </c:pt>
                <c:pt idx="1643">
                  <c:v>0.34555633550359921</c:v>
                </c:pt>
                <c:pt idx="1644">
                  <c:v>0.34555633550359921</c:v>
                </c:pt>
                <c:pt idx="1645">
                  <c:v>0.34555633550359921</c:v>
                </c:pt>
                <c:pt idx="1646">
                  <c:v>0.34555633550359921</c:v>
                </c:pt>
                <c:pt idx="1647">
                  <c:v>0.34555633550359921</c:v>
                </c:pt>
                <c:pt idx="1648">
                  <c:v>0.34555633550359921</c:v>
                </c:pt>
                <c:pt idx="1649">
                  <c:v>0.34555633550359921</c:v>
                </c:pt>
                <c:pt idx="1650">
                  <c:v>0.34555633550363546</c:v>
                </c:pt>
                <c:pt idx="1651">
                  <c:v>0.3455563355036595</c:v>
                </c:pt>
                <c:pt idx="1652">
                  <c:v>0.3455563355036595</c:v>
                </c:pt>
                <c:pt idx="1653">
                  <c:v>0.34555633550369574</c:v>
                </c:pt>
                <c:pt idx="1654">
                  <c:v>0.34555633550369574</c:v>
                </c:pt>
                <c:pt idx="1655">
                  <c:v>0.34555633550369574</c:v>
                </c:pt>
                <c:pt idx="1656">
                  <c:v>0.34556047887531222</c:v>
                </c:pt>
                <c:pt idx="1657">
                  <c:v>0.34556047887531222</c:v>
                </c:pt>
                <c:pt idx="1658">
                  <c:v>0.34556047887534824</c:v>
                </c:pt>
                <c:pt idx="1659">
                  <c:v>0.34556047887536656</c:v>
                </c:pt>
                <c:pt idx="1660">
                  <c:v>0.34556047887536656</c:v>
                </c:pt>
                <c:pt idx="1661">
                  <c:v>0.34556047887536945</c:v>
                </c:pt>
                <c:pt idx="1662">
                  <c:v>0.34556620611195521</c:v>
                </c:pt>
                <c:pt idx="1663">
                  <c:v>0.34557940357112149</c:v>
                </c:pt>
                <c:pt idx="1664">
                  <c:v>0.34557940357112149</c:v>
                </c:pt>
                <c:pt idx="1665">
                  <c:v>0.34557940357112149</c:v>
                </c:pt>
                <c:pt idx="1666">
                  <c:v>0.34557940357114547</c:v>
                </c:pt>
                <c:pt idx="1667">
                  <c:v>0.34557940357114547</c:v>
                </c:pt>
                <c:pt idx="1668">
                  <c:v>0.34557940357114547</c:v>
                </c:pt>
                <c:pt idx="1669">
                  <c:v>0.34557940357114547</c:v>
                </c:pt>
                <c:pt idx="1670">
                  <c:v>0.34557940357116368</c:v>
                </c:pt>
                <c:pt idx="1671">
                  <c:v>0.34557940357116368</c:v>
                </c:pt>
                <c:pt idx="1672">
                  <c:v>0.34557940357116368</c:v>
                </c:pt>
                <c:pt idx="1673">
                  <c:v>0.34557940357116657</c:v>
                </c:pt>
                <c:pt idx="1674">
                  <c:v>0.34557940357119377</c:v>
                </c:pt>
                <c:pt idx="1675">
                  <c:v>0.34557940357119377</c:v>
                </c:pt>
                <c:pt idx="1676">
                  <c:v>0.34558354704584138</c:v>
                </c:pt>
                <c:pt idx="1677">
                  <c:v>0.34558354704584138</c:v>
                </c:pt>
                <c:pt idx="1678">
                  <c:v>0.34558354704584138</c:v>
                </c:pt>
                <c:pt idx="1679">
                  <c:v>0.34558354704584138</c:v>
                </c:pt>
                <c:pt idx="1680">
                  <c:v>0.34558354704584138</c:v>
                </c:pt>
                <c:pt idx="1681">
                  <c:v>0.34558354704584138</c:v>
                </c:pt>
                <c:pt idx="1682">
                  <c:v>0.34558354704584138</c:v>
                </c:pt>
                <c:pt idx="1683">
                  <c:v>0.34558354704584138</c:v>
                </c:pt>
                <c:pt idx="1684">
                  <c:v>0.34558354704584138</c:v>
                </c:pt>
                <c:pt idx="1685">
                  <c:v>0.34558354704584138</c:v>
                </c:pt>
                <c:pt idx="1686">
                  <c:v>0.34558354704584138</c:v>
                </c:pt>
                <c:pt idx="1687">
                  <c:v>0.34558354704584138</c:v>
                </c:pt>
                <c:pt idx="1688">
                  <c:v>0.34558354704584138</c:v>
                </c:pt>
                <c:pt idx="1689">
                  <c:v>0.34558354704584138</c:v>
                </c:pt>
                <c:pt idx="1690">
                  <c:v>0.34558354704584138</c:v>
                </c:pt>
                <c:pt idx="1691">
                  <c:v>0.34558354704584138</c:v>
                </c:pt>
                <c:pt idx="1692">
                  <c:v>0.34558354704584138</c:v>
                </c:pt>
                <c:pt idx="1693">
                  <c:v>0.34558354704584138</c:v>
                </c:pt>
                <c:pt idx="1694">
                  <c:v>0.34558354704584138</c:v>
                </c:pt>
                <c:pt idx="1695">
                  <c:v>0.34558354704584138</c:v>
                </c:pt>
                <c:pt idx="1696">
                  <c:v>0.34558354704584138</c:v>
                </c:pt>
                <c:pt idx="1697">
                  <c:v>0.34558354704584138</c:v>
                </c:pt>
                <c:pt idx="1698">
                  <c:v>0.34558354704584138</c:v>
                </c:pt>
                <c:pt idx="1699">
                  <c:v>0.34558354704584138</c:v>
                </c:pt>
                <c:pt idx="1700">
                  <c:v>0.34558354704586558</c:v>
                </c:pt>
                <c:pt idx="1701">
                  <c:v>0.34558354704586558</c:v>
                </c:pt>
                <c:pt idx="1702">
                  <c:v>0.34558354704586558</c:v>
                </c:pt>
                <c:pt idx="1703">
                  <c:v>0.34558354704586558</c:v>
                </c:pt>
                <c:pt idx="1704">
                  <c:v>0.34558354704586558</c:v>
                </c:pt>
                <c:pt idx="1705">
                  <c:v>0.34558354704586558</c:v>
                </c:pt>
                <c:pt idx="1706">
                  <c:v>0.34558354704586558</c:v>
                </c:pt>
                <c:pt idx="1707">
                  <c:v>0.34558354704586558</c:v>
                </c:pt>
                <c:pt idx="1708">
                  <c:v>0.34558354704586558</c:v>
                </c:pt>
                <c:pt idx="1709">
                  <c:v>0.34558354704586558</c:v>
                </c:pt>
                <c:pt idx="1710">
                  <c:v>0.34558354704586558</c:v>
                </c:pt>
                <c:pt idx="1711">
                  <c:v>0.34558354704587757</c:v>
                </c:pt>
                <c:pt idx="1712">
                  <c:v>0.34558354704587757</c:v>
                </c:pt>
                <c:pt idx="1713">
                  <c:v>0.34558354704587757</c:v>
                </c:pt>
                <c:pt idx="1714">
                  <c:v>0.34558354704587757</c:v>
                </c:pt>
                <c:pt idx="1715">
                  <c:v>0.34558354704587801</c:v>
                </c:pt>
                <c:pt idx="1716">
                  <c:v>0.34558354704587801</c:v>
                </c:pt>
                <c:pt idx="1717">
                  <c:v>0.34558354704587824</c:v>
                </c:pt>
                <c:pt idx="1718">
                  <c:v>0.34558354704587835</c:v>
                </c:pt>
                <c:pt idx="1719">
                  <c:v>0.34558354704587835</c:v>
                </c:pt>
                <c:pt idx="1720">
                  <c:v>0.34558354704587901</c:v>
                </c:pt>
                <c:pt idx="1721">
                  <c:v>0.34558354704588068</c:v>
                </c:pt>
                <c:pt idx="1722">
                  <c:v>0.34558354704588068</c:v>
                </c:pt>
                <c:pt idx="1723">
                  <c:v>0.34558354704591382</c:v>
                </c:pt>
                <c:pt idx="1724">
                  <c:v>0.34558354704591382</c:v>
                </c:pt>
                <c:pt idx="1725">
                  <c:v>0.34558354704591382</c:v>
                </c:pt>
                <c:pt idx="1726">
                  <c:v>0.34558354704591382</c:v>
                </c:pt>
                <c:pt idx="1727">
                  <c:v>0.34558354704591382</c:v>
                </c:pt>
                <c:pt idx="1728">
                  <c:v>0.34558354704591382</c:v>
                </c:pt>
                <c:pt idx="1729">
                  <c:v>0.34558354704591382</c:v>
                </c:pt>
                <c:pt idx="1730">
                  <c:v>0.34558354704591382</c:v>
                </c:pt>
                <c:pt idx="1731">
                  <c:v>0.34558354704591382</c:v>
                </c:pt>
                <c:pt idx="1732">
                  <c:v>0.34558354704591382</c:v>
                </c:pt>
                <c:pt idx="1733">
                  <c:v>0.34558354704591382</c:v>
                </c:pt>
                <c:pt idx="1734">
                  <c:v>0.34558354704591382</c:v>
                </c:pt>
                <c:pt idx="1735">
                  <c:v>0.34558354704591382</c:v>
                </c:pt>
                <c:pt idx="1736">
                  <c:v>0.34558354704591382</c:v>
                </c:pt>
                <c:pt idx="1737">
                  <c:v>0.3455876905390618</c:v>
                </c:pt>
                <c:pt idx="1738">
                  <c:v>0.34558769053913407</c:v>
                </c:pt>
                <c:pt idx="1739">
                  <c:v>0.34558769053913407</c:v>
                </c:pt>
                <c:pt idx="1740">
                  <c:v>0.34560247221209461</c:v>
                </c:pt>
                <c:pt idx="1741">
                  <c:v>0.34560247221209461</c:v>
                </c:pt>
                <c:pt idx="1742">
                  <c:v>0.34560247221209461</c:v>
                </c:pt>
                <c:pt idx="1743">
                  <c:v>0.34560247221209461</c:v>
                </c:pt>
                <c:pt idx="1744">
                  <c:v>0.34560247221209461</c:v>
                </c:pt>
                <c:pt idx="1745">
                  <c:v>0.3456024722121066</c:v>
                </c:pt>
                <c:pt idx="1746">
                  <c:v>0.3456024722121066</c:v>
                </c:pt>
                <c:pt idx="1747">
                  <c:v>0.34560247221211782</c:v>
                </c:pt>
                <c:pt idx="1748">
                  <c:v>0.34560247221211865</c:v>
                </c:pt>
                <c:pt idx="1749">
                  <c:v>0.34560247221211865</c:v>
                </c:pt>
                <c:pt idx="1750">
                  <c:v>0.34560247221211865</c:v>
                </c:pt>
                <c:pt idx="1751">
                  <c:v>0.34560247221214285</c:v>
                </c:pt>
                <c:pt idx="1752">
                  <c:v>0.34560247221214285</c:v>
                </c:pt>
                <c:pt idx="1753">
                  <c:v>0.34560247221214285</c:v>
                </c:pt>
                <c:pt idx="1754">
                  <c:v>0.34560247221214285</c:v>
                </c:pt>
                <c:pt idx="1755">
                  <c:v>0.34560247221214285</c:v>
                </c:pt>
                <c:pt idx="1756">
                  <c:v>0.34560247221214285</c:v>
                </c:pt>
                <c:pt idx="1757">
                  <c:v>0.34560247221214285</c:v>
                </c:pt>
                <c:pt idx="1758">
                  <c:v>0.34561234331181556</c:v>
                </c:pt>
                <c:pt idx="1759">
                  <c:v>0.34562554142644264</c:v>
                </c:pt>
                <c:pt idx="1760">
                  <c:v>0.34562554142644264</c:v>
                </c:pt>
                <c:pt idx="1761">
                  <c:v>0.34562554142644264</c:v>
                </c:pt>
                <c:pt idx="1762">
                  <c:v>0.34562554142644264</c:v>
                </c:pt>
                <c:pt idx="1763">
                  <c:v>0.34562554142644863</c:v>
                </c:pt>
                <c:pt idx="1764">
                  <c:v>0.34562554142644863</c:v>
                </c:pt>
                <c:pt idx="1765">
                  <c:v>0.34562554142644863</c:v>
                </c:pt>
                <c:pt idx="1766">
                  <c:v>0.34562554142644863</c:v>
                </c:pt>
                <c:pt idx="1767">
                  <c:v>0.34562554142644863</c:v>
                </c:pt>
                <c:pt idx="1768">
                  <c:v>0.34562554142646662</c:v>
                </c:pt>
                <c:pt idx="1769">
                  <c:v>0.34562554142646662</c:v>
                </c:pt>
                <c:pt idx="1770">
                  <c:v>0.34562554142646662</c:v>
                </c:pt>
                <c:pt idx="1771">
                  <c:v>0.34562554142646662</c:v>
                </c:pt>
                <c:pt idx="1772">
                  <c:v>0.34562554142646662</c:v>
                </c:pt>
                <c:pt idx="1773">
                  <c:v>0.34562554142646662</c:v>
                </c:pt>
                <c:pt idx="1774">
                  <c:v>0.3457487425096486</c:v>
                </c:pt>
                <c:pt idx="1775">
                  <c:v>0.3457718153575185</c:v>
                </c:pt>
                <c:pt idx="1776">
                  <c:v>0.34581381825093249</c:v>
                </c:pt>
                <c:pt idx="1777">
                  <c:v>0.34581381825093249</c:v>
                </c:pt>
                <c:pt idx="1778">
                  <c:v>0.43597163570349529</c:v>
                </c:pt>
                <c:pt idx="1779">
                  <c:v>0.43605393792413188</c:v>
                </c:pt>
                <c:pt idx="1780">
                  <c:v>0.43605393792433816</c:v>
                </c:pt>
                <c:pt idx="1781">
                  <c:v>0.43610322088121806</c:v>
                </c:pt>
                <c:pt idx="1782">
                  <c:v>0.43610322088121806</c:v>
                </c:pt>
                <c:pt idx="1783">
                  <c:v>0.43610764695473181</c:v>
                </c:pt>
                <c:pt idx="1784">
                  <c:v>0.43610764695473181</c:v>
                </c:pt>
                <c:pt idx="1785">
                  <c:v>0.43611207303645283</c:v>
                </c:pt>
                <c:pt idx="1786">
                  <c:v>0.43611649912607153</c:v>
                </c:pt>
                <c:pt idx="1787">
                  <c:v>0.4361278627317372</c:v>
                </c:pt>
                <c:pt idx="1788">
                  <c:v>0.43613228884981575</c:v>
                </c:pt>
                <c:pt idx="1789">
                  <c:v>0.436152504830081</c:v>
                </c:pt>
                <c:pt idx="1790">
                  <c:v>0.4361525048301067</c:v>
                </c:pt>
                <c:pt idx="1791">
                  <c:v>0.43615250483012286</c:v>
                </c:pt>
                <c:pt idx="1792">
                  <c:v>0.43615250483018414</c:v>
                </c:pt>
                <c:pt idx="1793">
                  <c:v>0.43615693099281017</c:v>
                </c:pt>
                <c:pt idx="1794">
                  <c:v>0.43615693099281017</c:v>
                </c:pt>
                <c:pt idx="1795">
                  <c:v>0.43615693099281017</c:v>
                </c:pt>
                <c:pt idx="1796">
                  <c:v>0.43615693099291331</c:v>
                </c:pt>
                <c:pt idx="1797">
                  <c:v>0.43616135716353466</c:v>
                </c:pt>
                <c:pt idx="1798">
                  <c:v>0.43616135716357335</c:v>
                </c:pt>
                <c:pt idx="1799">
                  <c:v>0.43617714717638711</c:v>
                </c:pt>
                <c:pt idx="1800">
                  <c:v>0.43617714717638711</c:v>
                </c:pt>
                <c:pt idx="1801">
                  <c:v>0.43617714717638711</c:v>
                </c:pt>
                <c:pt idx="1802">
                  <c:v>0.43618157338362146</c:v>
                </c:pt>
                <c:pt idx="1803">
                  <c:v>0.43618157338362146</c:v>
                </c:pt>
                <c:pt idx="1804">
                  <c:v>0.43618157338362146</c:v>
                </c:pt>
                <c:pt idx="1805">
                  <c:v>0.4361815733836345</c:v>
                </c:pt>
                <c:pt idx="1806">
                  <c:v>0.4361815733836345</c:v>
                </c:pt>
                <c:pt idx="1807">
                  <c:v>0.4361815733836989</c:v>
                </c:pt>
                <c:pt idx="1808">
                  <c:v>0.43625945630473933</c:v>
                </c:pt>
                <c:pt idx="1809">
                  <c:v>0.43626830902447838</c:v>
                </c:pt>
                <c:pt idx="1810">
                  <c:v>0.43627967333335793</c:v>
                </c:pt>
                <c:pt idx="1811">
                  <c:v>0.43627967333335793</c:v>
                </c:pt>
                <c:pt idx="1812">
                  <c:v>0.43627967333356399</c:v>
                </c:pt>
                <c:pt idx="1813">
                  <c:v>0.43628409972569543</c:v>
                </c:pt>
                <c:pt idx="1814">
                  <c:v>0.43628409972577908</c:v>
                </c:pt>
                <c:pt idx="1815">
                  <c:v>0.43628409972577908</c:v>
                </c:pt>
                <c:pt idx="1816">
                  <c:v>0.43628409972577908</c:v>
                </c:pt>
                <c:pt idx="1817">
                  <c:v>0.43628409972577908</c:v>
                </c:pt>
                <c:pt idx="1818">
                  <c:v>0.43628852612576741</c:v>
                </c:pt>
                <c:pt idx="1819">
                  <c:v>0.43628852612576741</c:v>
                </c:pt>
                <c:pt idx="1820">
                  <c:v>0.43628852612576741</c:v>
                </c:pt>
                <c:pt idx="1821">
                  <c:v>0.43628852612576741</c:v>
                </c:pt>
                <c:pt idx="1822">
                  <c:v>0.43628852612576741</c:v>
                </c:pt>
                <c:pt idx="1823">
                  <c:v>0.43628852612588331</c:v>
                </c:pt>
                <c:pt idx="1824">
                  <c:v>0.43628852612588331</c:v>
                </c:pt>
                <c:pt idx="1825">
                  <c:v>0.43628852612597363</c:v>
                </c:pt>
                <c:pt idx="1826">
                  <c:v>0.43628852612597363</c:v>
                </c:pt>
                <c:pt idx="1827">
                  <c:v>0.43628852612597363</c:v>
                </c:pt>
                <c:pt idx="1828">
                  <c:v>0.43629295253394085</c:v>
                </c:pt>
                <c:pt idx="1829">
                  <c:v>0.43629295253394085</c:v>
                </c:pt>
                <c:pt idx="1830">
                  <c:v>0.43629295253394085</c:v>
                </c:pt>
                <c:pt idx="1831">
                  <c:v>0.43629295253400524</c:v>
                </c:pt>
                <c:pt idx="1832">
                  <c:v>0.43629295253414691</c:v>
                </c:pt>
                <c:pt idx="1833">
                  <c:v>0.43629464456411871</c:v>
                </c:pt>
                <c:pt idx="1834">
                  <c:v>0.43629737895009268</c:v>
                </c:pt>
                <c:pt idx="1835">
                  <c:v>0.43629737895015708</c:v>
                </c:pt>
                <c:pt idx="1836">
                  <c:v>0.4362973789501956</c:v>
                </c:pt>
                <c:pt idx="1837">
                  <c:v>0.4363018053744282</c:v>
                </c:pt>
                <c:pt idx="1838">
                  <c:v>0.43630349741049912</c:v>
                </c:pt>
                <c:pt idx="1839">
                  <c:v>0.43631316983834767</c:v>
                </c:pt>
                <c:pt idx="1840">
                  <c:v>0.43631316983839924</c:v>
                </c:pt>
                <c:pt idx="1841">
                  <c:v>0.43631316983839924</c:v>
                </c:pt>
                <c:pt idx="1842">
                  <c:v>0.43631759629093309</c:v>
                </c:pt>
                <c:pt idx="1843">
                  <c:v>0.43631759629093309</c:v>
                </c:pt>
                <c:pt idx="1844">
                  <c:v>0.43631759629093309</c:v>
                </c:pt>
                <c:pt idx="1845">
                  <c:v>0.43632896082810713</c:v>
                </c:pt>
                <c:pt idx="1846">
                  <c:v>0.43632896082814565</c:v>
                </c:pt>
                <c:pt idx="1847">
                  <c:v>0.43632896082819722</c:v>
                </c:pt>
                <c:pt idx="1848">
                  <c:v>0.43632896082819722</c:v>
                </c:pt>
                <c:pt idx="1849">
                  <c:v>0.43633338730914117</c:v>
                </c:pt>
                <c:pt idx="1850">
                  <c:v>0.43633338730914117</c:v>
                </c:pt>
                <c:pt idx="1851">
                  <c:v>0.43633338730914117</c:v>
                </c:pt>
                <c:pt idx="1852">
                  <c:v>0.43633338730914117</c:v>
                </c:pt>
                <c:pt idx="1853">
                  <c:v>0.43633338730914117</c:v>
                </c:pt>
                <c:pt idx="1854">
                  <c:v>0.43633338730914117</c:v>
                </c:pt>
                <c:pt idx="1855">
                  <c:v>0.43633338730917987</c:v>
                </c:pt>
                <c:pt idx="1856">
                  <c:v>0.43633338730917987</c:v>
                </c:pt>
                <c:pt idx="1857">
                  <c:v>0.436333387309225</c:v>
                </c:pt>
                <c:pt idx="1858">
                  <c:v>0.43633338730929583</c:v>
                </c:pt>
                <c:pt idx="1859">
                  <c:v>0.43633338730929583</c:v>
                </c:pt>
                <c:pt idx="1860">
                  <c:v>0.43633338730929583</c:v>
                </c:pt>
                <c:pt idx="1861">
                  <c:v>0.43633338730929583</c:v>
                </c:pt>
                <c:pt idx="1862">
                  <c:v>0.43633338730929583</c:v>
                </c:pt>
                <c:pt idx="1863">
                  <c:v>0.43633338730929583</c:v>
                </c:pt>
                <c:pt idx="1864">
                  <c:v>0.43633781379814873</c:v>
                </c:pt>
                <c:pt idx="1865">
                  <c:v>0.43633781379814873</c:v>
                </c:pt>
                <c:pt idx="1866">
                  <c:v>0.43633781379814873</c:v>
                </c:pt>
                <c:pt idx="1867">
                  <c:v>0.43633781379814873</c:v>
                </c:pt>
                <c:pt idx="1868">
                  <c:v>0.43633781379814873</c:v>
                </c:pt>
                <c:pt idx="1869">
                  <c:v>0.43633781379830344</c:v>
                </c:pt>
                <c:pt idx="1870">
                  <c:v>0.43634224029512919</c:v>
                </c:pt>
                <c:pt idx="1871">
                  <c:v>0.43634224029512919</c:v>
                </c:pt>
                <c:pt idx="1872">
                  <c:v>0.43634224029516777</c:v>
                </c:pt>
                <c:pt idx="1873">
                  <c:v>0.43634224029528368</c:v>
                </c:pt>
                <c:pt idx="1874">
                  <c:v>0.43634224029528368</c:v>
                </c:pt>
                <c:pt idx="1875">
                  <c:v>0.43634666680014617</c:v>
                </c:pt>
                <c:pt idx="1876">
                  <c:v>0.43634835886720091</c:v>
                </c:pt>
                <c:pt idx="1877">
                  <c:v>0.4363624580050765</c:v>
                </c:pt>
                <c:pt idx="1878">
                  <c:v>0.43636245800510221</c:v>
                </c:pt>
                <c:pt idx="1879">
                  <c:v>0.43636245800510221</c:v>
                </c:pt>
                <c:pt idx="1880">
                  <c:v>0.43636245800520534</c:v>
                </c:pt>
                <c:pt idx="1881">
                  <c:v>0.43636245800520534</c:v>
                </c:pt>
                <c:pt idx="1882">
                  <c:v>0.43636245800520534</c:v>
                </c:pt>
                <c:pt idx="1883">
                  <c:v>0.43636688454643513</c:v>
                </c:pt>
                <c:pt idx="1884">
                  <c:v>0.43636688454656397</c:v>
                </c:pt>
                <c:pt idx="1885">
                  <c:v>0.43644034666170506</c:v>
                </c:pt>
                <c:pt idx="1886">
                  <c:v>0.43646941862145994</c:v>
                </c:pt>
                <c:pt idx="1887">
                  <c:v>0.43647384535507927</c:v>
                </c:pt>
                <c:pt idx="1888">
                  <c:v>0.43647384535507927</c:v>
                </c:pt>
                <c:pt idx="1889">
                  <c:v>0.43647384535507927</c:v>
                </c:pt>
                <c:pt idx="1890">
                  <c:v>0.43647384535522116</c:v>
                </c:pt>
                <c:pt idx="1891">
                  <c:v>0.43647827209688028</c:v>
                </c:pt>
                <c:pt idx="1892">
                  <c:v>0.43647827209706064</c:v>
                </c:pt>
                <c:pt idx="1893">
                  <c:v>0.43648963737645391</c:v>
                </c:pt>
                <c:pt idx="1894">
                  <c:v>0.43649050993114091</c:v>
                </c:pt>
                <c:pt idx="1895">
                  <c:v>0.43649406414632391</c:v>
                </c:pt>
                <c:pt idx="1896">
                  <c:v>0.43649406414632391</c:v>
                </c:pt>
                <c:pt idx="1897">
                  <c:v>0.43649406414650432</c:v>
                </c:pt>
                <c:pt idx="1898">
                  <c:v>0.43650291771038802</c:v>
                </c:pt>
                <c:pt idx="1899">
                  <c:v>0.43651428310354201</c:v>
                </c:pt>
                <c:pt idx="1900">
                  <c:v>0.43651870991786657</c:v>
                </c:pt>
                <c:pt idx="1901">
                  <c:v>0.43651870991786657</c:v>
                </c:pt>
                <c:pt idx="1902">
                  <c:v>0.43651870991807262</c:v>
                </c:pt>
                <c:pt idx="1903">
                  <c:v>0.43652313674019305</c:v>
                </c:pt>
                <c:pt idx="1904">
                  <c:v>0.43652313674019305</c:v>
                </c:pt>
                <c:pt idx="1905">
                  <c:v>0.43652313674024462</c:v>
                </c:pt>
                <c:pt idx="1906">
                  <c:v>0.43652313674024462</c:v>
                </c:pt>
                <c:pt idx="1907">
                  <c:v>0.43652313674029619</c:v>
                </c:pt>
                <c:pt idx="1908">
                  <c:v>0.43652313674039911</c:v>
                </c:pt>
                <c:pt idx="1909">
                  <c:v>0.4365275635706759</c:v>
                </c:pt>
                <c:pt idx="1910">
                  <c:v>0.43653892907721248</c:v>
                </c:pt>
                <c:pt idx="1911">
                  <c:v>0.43653892907739289</c:v>
                </c:pt>
                <c:pt idx="1912">
                  <c:v>0.43654335593584559</c:v>
                </c:pt>
                <c:pt idx="1913">
                  <c:v>0.43654778280250378</c:v>
                </c:pt>
                <c:pt idx="1914">
                  <c:v>0.43654778280260698</c:v>
                </c:pt>
                <c:pt idx="1915">
                  <c:v>0.43655220967695446</c:v>
                </c:pt>
                <c:pt idx="1916">
                  <c:v>0.43665475146263799</c:v>
                </c:pt>
                <c:pt idx="1917">
                  <c:v>0.43665475146294719</c:v>
                </c:pt>
                <c:pt idx="1918">
                  <c:v>0.43665917852902369</c:v>
                </c:pt>
                <c:pt idx="1919">
                  <c:v>0.43665917852902369</c:v>
                </c:pt>
                <c:pt idx="1920">
                  <c:v>0.43665917852933295</c:v>
                </c:pt>
                <c:pt idx="1921">
                  <c:v>0.4366636056033425</c:v>
                </c:pt>
                <c:pt idx="1922">
                  <c:v>0.43666360560350032</c:v>
                </c:pt>
                <c:pt idx="1923">
                  <c:v>0.43666360560350365</c:v>
                </c:pt>
                <c:pt idx="1924">
                  <c:v>0.43666360560350514</c:v>
                </c:pt>
                <c:pt idx="1925">
                  <c:v>0.43666360560350675</c:v>
                </c:pt>
                <c:pt idx="1926">
                  <c:v>0.43666803268559423</c:v>
                </c:pt>
                <c:pt idx="1927">
                  <c:v>0.43666803268559423</c:v>
                </c:pt>
                <c:pt idx="1928">
                  <c:v>0.43667245977608726</c:v>
                </c:pt>
                <c:pt idx="1929">
                  <c:v>0.43668825306828052</c:v>
                </c:pt>
                <c:pt idx="1930">
                  <c:v>0.43669961931478229</c:v>
                </c:pt>
                <c:pt idx="1931">
                  <c:v>0.43670404646154526</c:v>
                </c:pt>
                <c:pt idx="1932">
                  <c:v>0.43670847361623577</c:v>
                </c:pt>
                <c:pt idx="1933">
                  <c:v>0.43670847361649345</c:v>
                </c:pt>
                <c:pt idx="1934">
                  <c:v>0.43672426713897888</c:v>
                </c:pt>
                <c:pt idx="1935">
                  <c:v>0.43672869432964012</c:v>
                </c:pt>
                <c:pt idx="1936">
                  <c:v>0.43672869432964012</c:v>
                </c:pt>
                <c:pt idx="1937">
                  <c:v>0.43684009820956665</c:v>
                </c:pt>
                <c:pt idx="1938">
                  <c:v>0.43684009820976633</c:v>
                </c:pt>
                <c:pt idx="1939">
                  <c:v>0.43684895301367732</c:v>
                </c:pt>
                <c:pt idx="1940">
                  <c:v>0.43685950026627207</c:v>
                </c:pt>
                <c:pt idx="1941">
                  <c:v>0.43688939690035128</c:v>
                </c:pt>
                <c:pt idx="1942">
                  <c:v>0.43689382438659896</c:v>
                </c:pt>
                <c:pt idx="1943">
                  <c:v>0.4369184741432463</c:v>
                </c:pt>
                <c:pt idx="1944">
                  <c:v>0.4370254588222201</c:v>
                </c:pt>
                <c:pt idx="1945">
                  <c:v>0.43702988655127262</c:v>
                </c:pt>
                <c:pt idx="1946">
                  <c:v>0.43704568212118544</c:v>
                </c:pt>
                <c:pt idx="1947">
                  <c:v>0.4370545376584134</c:v>
                </c:pt>
                <c:pt idx="1948">
                  <c:v>0.43707476119380556</c:v>
                </c:pt>
                <c:pt idx="1949">
                  <c:v>0.4371659561644714</c:v>
                </c:pt>
                <c:pt idx="1950">
                  <c:v>0.43721083326024734</c:v>
                </c:pt>
                <c:pt idx="1951">
                  <c:v>0.43721526131900018</c:v>
                </c:pt>
                <c:pt idx="1952">
                  <c:v>0.43722411745959699</c:v>
                </c:pt>
                <c:pt idx="1953">
                  <c:v>0.43722581012663564</c:v>
                </c:pt>
                <c:pt idx="1954">
                  <c:v>0.43724078708167835</c:v>
                </c:pt>
                <c:pt idx="1955">
                  <c:v>0.43725571116419448</c:v>
                </c:pt>
                <c:pt idx="1956">
                  <c:v>0.43740064987155913</c:v>
                </c:pt>
                <c:pt idx="1957">
                  <c:v>0.43740507826643427</c:v>
                </c:pt>
                <c:pt idx="1958">
                  <c:v>0.43742005629676167</c:v>
                </c:pt>
                <c:pt idx="1959">
                  <c:v>0.43744995966062422</c:v>
                </c:pt>
                <c:pt idx="1960">
                  <c:v>0.43744995966074024</c:v>
                </c:pt>
                <c:pt idx="1961">
                  <c:v>0.43747269916784615</c:v>
                </c:pt>
                <c:pt idx="1962">
                  <c:v>0.43760628000823226</c:v>
                </c:pt>
                <c:pt idx="1963">
                  <c:v>0.43795077531201498</c:v>
                </c:pt>
                <c:pt idx="1964">
                  <c:v>0.43795077531201498</c:v>
                </c:pt>
                <c:pt idx="1965">
                  <c:v>0.43795520467699811</c:v>
                </c:pt>
                <c:pt idx="1966">
                  <c:v>0.43805532881553616</c:v>
                </c:pt>
                <c:pt idx="1967">
                  <c:v>0.43809132451667276</c:v>
                </c:pt>
                <c:pt idx="1968">
                  <c:v>0.43809744738185896</c:v>
                </c:pt>
                <c:pt idx="1969">
                  <c:v>0.43817668282590228</c:v>
                </c:pt>
                <c:pt idx="1970">
                  <c:v>0.43817668282590228</c:v>
                </c:pt>
                <c:pt idx="1971">
                  <c:v>0.43817668282590228</c:v>
                </c:pt>
                <c:pt idx="1972">
                  <c:v>0.43817668282590228</c:v>
                </c:pt>
                <c:pt idx="1973">
                  <c:v>0.43817668282590228</c:v>
                </c:pt>
                <c:pt idx="1974">
                  <c:v>0.43817668282590228</c:v>
                </c:pt>
                <c:pt idx="1975">
                  <c:v>0.43817668282590228</c:v>
                </c:pt>
                <c:pt idx="1976">
                  <c:v>0.43817668282590228</c:v>
                </c:pt>
                <c:pt idx="1977">
                  <c:v>0.43817668282590228</c:v>
                </c:pt>
                <c:pt idx="1978">
                  <c:v>0.43817668282590228</c:v>
                </c:pt>
                <c:pt idx="1979">
                  <c:v>0.43817668282590228</c:v>
                </c:pt>
                <c:pt idx="1980">
                  <c:v>0.4381766828259151</c:v>
                </c:pt>
                <c:pt idx="1981">
                  <c:v>0.4381766828259151</c:v>
                </c:pt>
                <c:pt idx="1982">
                  <c:v>0.4381766828259151</c:v>
                </c:pt>
                <c:pt idx="1983">
                  <c:v>0.4381766828259151</c:v>
                </c:pt>
                <c:pt idx="1984">
                  <c:v>0.43817668282593103</c:v>
                </c:pt>
                <c:pt idx="1985">
                  <c:v>0.43817668282593125</c:v>
                </c:pt>
                <c:pt idx="1986">
                  <c:v>0.43817668282593281</c:v>
                </c:pt>
                <c:pt idx="1987">
                  <c:v>0.43817668282593458</c:v>
                </c:pt>
                <c:pt idx="1988">
                  <c:v>0.43817668282593458</c:v>
                </c:pt>
                <c:pt idx="1989">
                  <c:v>0.43817668282593458</c:v>
                </c:pt>
                <c:pt idx="1990">
                  <c:v>0.43817668282595384</c:v>
                </c:pt>
                <c:pt idx="1991">
                  <c:v>0.43817668282595384</c:v>
                </c:pt>
                <c:pt idx="1992">
                  <c:v>0.43817668282595384</c:v>
                </c:pt>
                <c:pt idx="1993">
                  <c:v>0.43817668282595384</c:v>
                </c:pt>
                <c:pt idx="1994">
                  <c:v>0.43817668282595384</c:v>
                </c:pt>
                <c:pt idx="1995">
                  <c:v>0.43817668282595384</c:v>
                </c:pt>
                <c:pt idx="1996">
                  <c:v>0.43818111258664655</c:v>
                </c:pt>
                <c:pt idx="1997">
                  <c:v>0.43818111258664655</c:v>
                </c:pt>
                <c:pt idx="1998">
                  <c:v>0.43818111258664655</c:v>
                </c:pt>
                <c:pt idx="1999">
                  <c:v>0.43818111258664655</c:v>
                </c:pt>
                <c:pt idx="2000">
                  <c:v>0.43818111258664655</c:v>
                </c:pt>
                <c:pt idx="2001">
                  <c:v>0.43818111258664655</c:v>
                </c:pt>
                <c:pt idx="2002">
                  <c:v>0.43818111258664655</c:v>
                </c:pt>
                <c:pt idx="2003">
                  <c:v>0.43818111258664655</c:v>
                </c:pt>
                <c:pt idx="2004">
                  <c:v>0.43818111258664655</c:v>
                </c:pt>
                <c:pt idx="2005">
                  <c:v>0.43818111258664655</c:v>
                </c:pt>
                <c:pt idx="2006">
                  <c:v>0.43818111258664655</c:v>
                </c:pt>
                <c:pt idx="2007">
                  <c:v>0.43818111258664655</c:v>
                </c:pt>
                <c:pt idx="2008">
                  <c:v>0.43818111258664655</c:v>
                </c:pt>
                <c:pt idx="2009">
                  <c:v>0.43818111258664655</c:v>
                </c:pt>
                <c:pt idx="2010">
                  <c:v>0.43818111258664655</c:v>
                </c:pt>
                <c:pt idx="2011">
                  <c:v>0.43818111258664655</c:v>
                </c:pt>
                <c:pt idx="2012">
                  <c:v>0.43818111258664655</c:v>
                </c:pt>
                <c:pt idx="2013">
                  <c:v>0.43818111258664655</c:v>
                </c:pt>
                <c:pt idx="2014">
                  <c:v>0.43818111258664655</c:v>
                </c:pt>
                <c:pt idx="2015">
                  <c:v>0.43818111258664655</c:v>
                </c:pt>
                <c:pt idx="2016">
                  <c:v>0.43818111258664655</c:v>
                </c:pt>
                <c:pt idx="2017">
                  <c:v>0.43818111258664655</c:v>
                </c:pt>
                <c:pt idx="2018">
                  <c:v>0.43818111258664655</c:v>
                </c:pt>
                <c:pt idx="2019">
                  <c:v>0.43818111258664655</c:v>
                </c:pt>
                <c:pt idx="2020">
                  <c:v>0.43818111258664655</c:v>
                </c:pt>
                <c:pt idx="2021">
                  <c:v>0.43818111258664655</c:v>
                </c:pt>
                <c:pt idx="2022">
                  <c:v>0.43818111258664655</c:v>
                </c:pt>
                <c:pt idx="2023">
                  <c:v>0.43818111258664655</c:v>
                </c:pt>
                <c:pt idx="2024">
                  <c:v>0.43818111258664655</c:v>
                </c:pt>
                <c:pt idx="2025">
                  <c:v>0.43818111258664655</c:v>
                </c:pt>
                <c:pt idx="2026">
                  <c:v>0.43818111258664655</c:v>
                </c:pt>
                <c:pt idx="2027">
                  <c:v>0.43818111258664655</c:v>
                </c:pt>
                <c:pt idx="2028">
                  <c:v>0.43818111258664655</c:v>
                </c:pt>
                <c:pt idx="2029">
                  <c:v>0.43818111258664655</c:v>
                </c:pt>
                <c:pt idx="2030">
                  <c:v>0.43818111258664655</c:v>
                </c:pt>
                <c:pt idx="2031">
                  <c:v>0.43818111258664655</c:v>
                </c:pt>
                <c:pt idx="2032">
                  <c:v>0.43818111258664655</c:v>
                </c:pt>
                <c:pt idx="2033">
                  <c:v>0.43818111258664655</c:v>
                </c:pt>
                <c:pt idx="2034">
                  <c:v>0.43818111258664655</c:v>
                </c:pt>
                <c:pt idx="2035">
                  <c:v>0.43818111258664655</c:v>
                </c:pt>
                <c:pt idx="2036">
                  <c:v>0.43818111258664655</c:v>
                </c:pt>
                <c:pt idx="2037">
                  <c:v>0.43818111258664655</c:v>
                </c:pt>
                <c:pt idx="2038">
                  <c:v>0.43818111258664655</c:v>
                </c:pt>
                <c:pt idx="2039">
                  <c:v>0.43818111258664655</c:v>
                </c:pt>
                <c:pt idx="2040">
                  <c:v>0.43818111258664655</c:v>
                </c:pt>
                <c:pt idx="2041">
                  <c:v>0.43818111258664655</c:v>
                </c:pt>
                <c:pt idx="2042">
                  <c:v>0.43818111258664655</c:v>
                </c:pt>
                <c:pt idx="2043">
                  <c:v>0.43818111258664655</c:v>
                </c:pt>
                <c:pt idx="2044">
                  <c:v>0.43818111258664655</c:v>
                </c:pt>
                <c:pt idx="2045">
                  <c:v>0.43818111258664655</c:v>
                </c:pt>
                <c:pt idx="2046">
                  <c:v>0.43818111258664655</c:v>
                </c:pt>
                <c:pt idx="2047">
                  <c:v>0.43818111258664655</c:v>
                </c:pt>
                <c:pt idx="2048">
                  <c:v>0.43818111258664655</c:v>
                </c:pt>
                <c:pt idx="2049">
                  <c:v>0.43818111258664655</c:v>
                </c:pt>
                <c:pt idx="2050">
                  <c:v>0.43818111258664655</c:v>
                </c:pt>
                <c:pt idx="2051">
                  <c:v>0.43818111258664655</c:v>
                </c:pt>
                <c:pt idx="2052">
                  <c:v>0.43818111258664655</c:v>
                </c:pt>
                <c:pt idx="2053">
                  <c:v>0.43818111258664655</c:v>
                </c:pt>
                <c:pt idx="2054">
                  <c:v>0.43818111258664655</c:v>
                </c:pt>
                <c:pt idx="2055">
                  <c:v>0.43818111258664655</c:v>
                </c:pt>
                <c:pt idx="2056">
                  <c:v>0.43818111258664655</c:v>
                </c:pt>
                <c:pt idx="2057">
                  <c:v>0.43818111258664655</c:v>
                </c:pt>
                <c:pt idx="2058">
                  <c:v>0.43818111258664655</c:v>
                </c:pt>
                <c:pt idx="2059">
                  <c:v>0.43818111258664655</c:v>
                </c:pt>
                <c:pt idx="2060">
                  <c:v>0.43818111258664655</c:v>
                </c:pt>
                <c:pt idx="2061">
                  <c:v>0.43818111258664655</c:v>
                </c:pt>
                <c:pt idx="2062">
                  <c:v>0.43818111258664655</c:v>
                </c:pt>
                <c:pt idx="2063">
                  <c:v>0.43818111258664655</c:v>
                </c:pt>
                <c:pt idx="2064">
                  <c:v>0.43818111258664655</c:v>
                </c:pt>
                <c:pt idx="2065">
                  <c:v>0.43818111258664655</c:v>
                </c:pt>
                <c:pt idx="2066">
                  <c:v>0.43818111258664655</c:v>
                </c:pt>
                <c:pt idx="2067">
                  <c:v>0.43818111258664655</c:v>
                </c:pt>
                <c:pt idx="2068">
                  <c:v>0.43818111258664655</c:v>
                </c:pt>
                <c:pt idx="2069">
                  <c:v>0.43818111258664655</c:v>
                </c:pt>
                <c:pt idx="2070">
                  <c:v>0.43818111258664655</c:v>
                </c:pt>
                <c:pt idx="2071">
                  <c:v>0.43818111258664655</c:v>
                </c:pt>
                <c:pt idx="2072">
                  <c:v>0.43818111258664655</c:v>
                </c:pt>
                <c:pt idx="2073">
                  <c:v>0.43818111258664655</c:v>
                </c:pt>
                <c:pt idx="2074">
                  <c:v>0.43818111258664655</c:v>
                </c:pt>
                <c:pt idx="2075">
                  <c:v>0.43818111258664655</c:v>
                </c:pt>
                <c:pt idx="2076">
                  <c:v>0.43818111258664655</c:v>
                </c:pt>
                <c:pt idx="2077">
                  <c:v>0.43818111258664655</c:v>
                </c:pt>
                <c:pt idx="2078">
                  <c:v>0.43818111258664655</c:v>
                </c:pt>
                <c:pt idx="2079">
                  <c:v>0.43818111258664655</c:v>
                </c:pt>
                <c:pt idx="2080">
                  <c:v>0.43818111258664655</c:v>
                </c:pt>
                <c:pt idx="2081">
                  <c:v>0.43818111258664655</c:v>
                </c:pt>
                <c:pt idx="2082">
                  <c:v>0.43818111258664655</c:v>
                </c:pt>
                <c:pt idx="2083">
                  <c:v>0.43818111258664655</c:v>
                </c:pt>
                <c:pt idx="2084">
                  <c:v>0.43818111258664655</c:v>
                </c:pt>
                <c:pt idx="2085">
                  <c:v>0.43818111258664655</c:v>
                </c:pt>
                <c:pt idx="2086">
                  <c:v>0.43818111258664655</c:v>
                </c:pt>
                <c:pt idx="2087">
                  <c:v>0.43818111258664655</c:v>
                </c:pt>
                <c:pt idx="2088">
                  <c:v>0.43818111258664655</c:v>
                </c:pt>
                <c:pt idx="2089">
                  <c:v>0.43818111258664655</c:v>
                </c:pt>
                <c:pt idx="2090">
                  <c:v>0.43818111258664655</c:v>
                </c:pt>
                <c:pt idx="2091">
                  <c:v>0.43818111258664655</c:v>
                </c:pt>
                <c:pt idx="2092">
                  <c:v>0.43818111258664655</c:v>
                </c:pt>
                <c:pt idx="2093">
                  <c:v>0.43818111258664655</c:v>
                </c:pt>
                <c:pt idx="2094">
                  <c:v>0.43818111258664655</c:v>
                </c:pt>
                <c:pt idx="2095">
                  <c:v>0.43818111258664655</c:v>
                </c:pt>
                <c:pt idx="2096">
                  <c:v>0.43818111258664655</c:v>
                </c:pt>
                <c:pt idx="2097">
                  <c:v>0.43818111258664655</c:v>
                </c:pt>
                <c:pt idx="2098">
                  <c:v>0.43818111258664655</c:v>
                </c:pt>
                <c:pt idx="2099">
                  <c:v>0.43818111258664655</c:v>
                </c:pt>
                <c:pt idx="2100">
                  <c:v>0.43818111258664655</c:v>
                </c:pt>
                <c:pt idx="2101">
                  <c:v>0.43818111258664655</c:v>
                </c:pt>
                <c:pt idx="2102">
                  <c:v>0.43818111258664655</c:v>
                </c:pt>
                <c:pt idx="2103">
                  <c:v>0.43818111258664655</c:v>
                </c:pt>
                <c:pt idx="2104">
                  <c:v>0.43818111258664655</c:v>
                </c:pt>
                <c:pt idx="2105">
                  <c:v>0.43818111258664655</c:v>
                </c:pt>
                <c:pt idx="2106">
                  <c:v>0.43818111258664655</c:v>
                </c:pt>
                <c:pt idx="2107">
                  <c:v>0.43818111258664655</c:v>
                </c:pt>
                <c:pt idx="2108">
                  <c:v>0.43818111258664655</c:v>
                </c:pt>
                <c:pt idx="2109">
                  <c:v>0.43818111258664655</c:v>
                </c:pt>
                <c:pt idx="2110">
                  <c:v>0.43818111258664655</c:v>
                </c:pt>
                <c:pt idx="2111">
                  <c:v>0.43818111258664655</c:v>
                </c:pt>
                <c:pt idx="2112">
                  <c:v>0.43818111258664655</c:v>
                </c:pt>
                <c:pt idx="2113">
                  <c:v>0.43818111258664655</c:v>
                </c:pt>
                <c:pt idx="2114">
                  <c:v>0.43818111258664655</c:v>
                </c:pt>
                <c:pt idx="2115">
                  <c:v>0.43818111258664655</c:v>
                </c:pt>
                <c:pt idx="2116">
                  <c:v>0.43818111258664655</c:v>
                </c:pt>
                <c:pt idx="2117">
                  <c:v>0.43818111258664655</c:v>
                </c:pt>
                <c:pt idx="2118">
                  <c:v>0.43818111258664655</c:v>
                </c:pt>
                <c:pt idx="2119">
                  <c:v>0.43818111258664655</c:v>
                </c:pt>
                <c:pt idx="2120">
                  <c:v>0.43818111258664655</c:v>
                </c:pt>
                <c:pt idx="2121">
                  <c:v>0.43818111258664655</c:v>
                </c:pt>
                <c:pt idx="2122">
                  <c:v>0.43818111258664655</c:v>
                </c:pt>
                <c:pt idx="2123">
                  <c:v>0.43818111258664655</c:v>
                </c:pt>
                <c:pt idx="2124">
                  <c:v>0.43818111258664655</c:v>
                </c:pt>
                <c:pt idx="2125">
                  <c:v>0.43818111258664655</c:v>
                </c:pt>
                <c:pt idx="2126">
                  <c:v>0.43818111258664655</c:v>
                </c:pt>
                <c:pt idx="2127">
                  <c:v>0.43818111258664655</c:v>
                </c:pt>
                <c:pt idx="2128">
                  <c:v>0.43818111258664655</c:v>
                </c:pt>
                <c:pt idx="2129">
                  <c:v>0.43818111258664655</c:v>
                </c:pt>
                <c:pt idx="2130">
                  <c:v>0.43818111258664655</c:v>
                </c:pt>
                <c:pt idx="2131">
                  <c:v>0.43818111258664655</c:v>
                </c:pt>
                <c:pt idx="2132">
                  <c:v>0.43818111258664655</c:v>
                </c:pt>
                <c:pt idx="2133">
                  <c:v>0.43818111258664655</c:v>
                </c:pt>
                <c:pt idx="2134">
                  <c:v>0.43818111258664655</c:v>
                </c:pt>
                <c:pt idx="2135">
                  <c:v>0.43818111258664655</c:v>
                </c:pt>
                <c:pt idx="2136">
                  <c:v>0.43818111258664655</c:v>
                </c:pt>
                <c:pt idx="2137">
                  <c:v>0.43818111258664655</c:v>
                </c:pt>
                <c:pt idx="2138">
                  <c:v>0.43818111258664655</c:v>
                </c:pt>
                <c:pt idx="2139">
                  <c:v>0.43818111258664655</c:v>
                </c:pt>
                <c:pt idx="2140">
                  <c:v>0.43818111258664655</c:v>
                </c:pt>
                <c:pt idx="2141">
                  <c:v>0.43818111258664655</c:v>
                </c:pt>
                <c:pt idx="2142">
                  <c:v>0.43818111258664655</c:v>
                </c:pt>
                <c:pt idx="2143">
                  <c:v>0.43818111258664655</c:v>
                </c:pt>
                <c:pt idx="2144">
                  <c:v>0.43818111258664655</c:v>
                </c:pt>
                <c:pt idx="2145">
                  <c:v>0.43818111258664655</c:v>
                </c:pt>
                <c:pt idx="2146">
                  <c:v>0.43818111258664655</c:v>
                </c:pt>
                <c:pt idx="2147">
                  <c:v>0.43818111258664655</c:v>
                </c:pt>
                <c:pt idx="2148">
                  <c:v>0.43818111258664655</c:v>
                </c:pt>
                <c:pt idx="2149">
                  <c:v>0.43818111258664655</c:v>
                </c:pt>
                <c:pt idx="2150">
                  <c:v>0.43818111258664655</c:v>
                </c:pt>
                <c:pt idx="2151">
                  <c:v>0.43818111258664655</c:v>
                </c:pt>
                <c:pt idx="2152">
                  <c:v>0.43818111258664655</c:v>
                </c:pt>
                <c:pt idx="2153">
                  <c:v>0.43818111258664655</c:v>
                </c:pt>
                <c:pt idx="2154">
                  <c:v>0.43818111258664655</c:v>
                </c:pt>
                <c:pt idx="2155">
                  <c:v>0.43818111258664655</c:v>
                </c:pt>
                <c:pt idx="2156">
                  <c:v>0.43818111258664655</c:v>
                </c:pt>
                <c:pt idx="2157">
                  <c:v>0.43818111258664655</c:v>
                </c:pt>
                <c:pt idx="2158">
                  <c:v>0.43818111258664655</c:v>
                </c:pt>
                <c:pt idx="2159">
                  <c:v>0.43818111258664655</c:v>
                </c:pt>
                <c:pt idx="2160">
                  <c:v>0.43818111258664655</c:v>
                </c:pt>
                <c:pt idx="2161">
                  <c:v>0.43818111258664655</c:v>
                </c:pt>
                <c:pt idx="2162">
                  <c:v>0.43818111258664655</c:v>
                </c:pt>
                <c:pt idx="2163">
                  <c:v>0.43818111258664655</c:v>
                </c:pt>
                <c:pt idx="2164">
                  <c:v>0.43818111258664655</c:v>
                </c:pt>
                <c:pt idx="2165">
                  <c:v>0.43818111258664655</c:v>
                </c:pt>
                <c:pt idx="2166">
                  <c:v>0.43818111258664655</c:v>
                </c:pt>
                <c:pt idx="2167">
                  <c:v>0.43818111258664655</c:v>
                </c:pt>
                <c:pt idx="2168">
                  <c:v>0.43818111258664655</c:v>
                </c:pt>
                <c:pt idx="2169">
                  <c:v>0.43818111258664655</c:v>
                </c:pt>
                <c:pt idx="2170">
                  <c:v>0.43818111258664655</c:v>
                </c:pt>
                <c:pt idx="2171">
                  <c:v>0.43818111258664655</c:v>
                </c:pt>
                <c:pt idx="2172">
                  <c:v>0.43818111258664655</c:v>
                </c:pt>
                <c:pt idx="2173">
                  <c:v>0.43818111258664655</c:v>
                </c:pt>
                <c:pt idx="2174">
                  <c:v>0.43818111258664655</c:v>
                </c:pt>
                <c:pt idx="2175">
                  <c:v>0.43818111258664655</c:v>
                </c:pt>
                <c:pt idx="2176">
                  <c:v>0.43818111258664655</c:v>
                </c:pt>
                <c:pt idx="2177">
                  <c:v>0.43818111258664655</c:v>
                </c:pt>
                <c:pt idx="2178">
                  <c:v>0.43818111258664655</c:v>
                </c:pt>
                <c:pt idx="2179">
                  <c:v>0.43818111258664655</c:v>
                </c:pt>
                <c:pt idx="2180">
                  <c:v>0.43818111258664655</c:v>
                </c:pt>
                <c:pt idx="2181">
                  <c:v>0.43818111258664655</c:v>
                </c:pt>
                <c:pt idx="2182">
                  <c:v>0.43818111258664655</c:v>
                </c:pt>
                <c:pt idx="2183">
                  <c:v>0.43818111258664655</c:v>
                </c:pt>
                <c:pt idx="2184">
                  <c:v>0.43818111258664655</c:v>
                </c:pt>
                <c:pt idx="2185">
                  <c:v>0.43818111258665937</c:v>
                </c:pt>
                <c:pt idx="2186">
                  <c:v>0.43818111258665937</c:v>
                </c:pt>
                <c:pt idx="2187">
                  <c:v>0.43818111258665937</c:v>
                </c:pt>
                <c:pt idx="2188">
                  <c:v>0.43818111258665937</c:v>
                </c:pt>
                <c:pt idx="2189">
                  <c:v>0.43818111258665937</c:v>
                </c:pt>
                <c:pt idx="2190">
                  <c:v>0.43818111258665937</c:v>
                </c:pt>
                <c:pt idx="2191">
                  <c:v>0.43818111258665937</c:v>
                </c:pt>
                <c:pt idx="2192">
                  <c:v>0.43818111258665937</c:v>
                </c:pt>
                <c:pt idx="2193">
                  <c:v>0.43818111258665937</c:v>
                </c:pt>
                <c:pt idx="2194">
                  <c:v>0.43818111258665937</c:v>
                </c:pt>
                <c:pt idx="2195">
                  <c:v>0.43818111258665937</c:v>
                </c:pt>
                <c:pt idx="2196">
                  <c:v>0.43818111258665937</c:v>
                </c:pt>
                <c:pt idx="2197">
                  <c:v>0.43818111258665937</c:v>
                </c:pt>
                <c:pt idx="2198">
                  <c:v>0.43818111258665937</c:v>
                </c:pt>
                <c:pt idx="2199">
                  <c:v>0.43818111258665937</c:v>
                </c:pt>
                <c:pt idx="2200">
                  <c:v>0.43818111258665937</c:v>
                </c:pt>
                <c:pt idx="2201">
                  <c:v>0.43818111258665937</c:v>
                </c:pt>
                <c:pt idx="2202">
                  <c:v>0.43818111258665937</c:v>
                </c:pt>
                <c:pt idx="2203">
                  <c:v>0.43818111258665937</c:v>
                </c:pt>
                <c:pt idx="2204">
                  <c:v>0.43818111258665937</c:v>
                </c:pt>
                <c:pt idx="2205">
                  <c:v>0.43818111258665937</c:v>
                </c:pt>
                <c:pt idx="2206">
                  <c:v>0.43818111258665937</c:v>
                </c:pt>
                <c:pt idx="2207">
                  <c:v>0.43818111258665937</c:v>
                </c:pt>
                <c:pt idx="2208">
                  <c:v>0.43818111258665937</c:v>
                </c:pt>
                <c:pt idx="2209">
                  <c:v>0.43818111258665937</c:v>
                </c:pt>
                <c:pt idx="2210">
                  <c:v>0.43818111258665937</c:v>
                </c:pt>
                <c:pt idx="2211">
                  <c:v>0.43818111258665937</c:v>
                </c:pt>
                <c:pt idx="2212">
                  <c:v>0.43818111258665937</c:v>
                </c:pt>
                <c:pt idx="2213">
                  <c:v>0.43818111258665937</c:v>
                </c:pt>
                <c:pt idx="2214">
                  <c:v>0.43818111258665937</c:v>
                </c:pt>
                <c:pt idx="2215">
                  <c:v>0.43818111258665937</c:v>
                </c:pt>
                <c:pt idx="2216">
                  <c:v>0.43818111258665937</c:v>
                </c:pt>
                <c:pt idx="2217">
                  <c:v>0.43818111258665937</c:v>
                </c:pt>
                <c:pt idx="2218">
                  <c:v>0.43818111258665937</c:v>
                </c:pt>
                <c:pt idx="2219">
                  <c:v>0.43818111258665937</c:v>
                </c:pt>
                <c:pt idx="2220">
                  <c:v>0.43818111258665937</c:v>
                </c:pt>
                <c:pt idx="2221">
                  <c:v>0.43818111258665937</c:v>
                </c:pt>
                <c:pt idx="2222">
                  <c:v>0.43818111258665937</c:v>
                </c:pt>
                <c:pt idx="2223">
                  <c:v>0.43818111258665937</c:v>
                </c:pt>
                <c:pt idx="2224">
                  <c:v>0.43818111258665937</c:v>
                </c:pt>
                <c:pt idx="2225">
                  <c:v>0.43818111258665937</c:v>
                </c:pt>
                <c:pt idx="2226">
                  <c:v>0.43818111258665937</c:v>
                </c:pt>
                <c:pt idx="2227">
                  <c:v>0.43818111258665937</c:v>
                </c:pt>
                <c:pt idx="2228">
                  <c:v>0.43818111258665937</c:v>
                </c:pt>
                <c:pt idx="2229">
                  <c:v>0.43818111258665937</c:v>
                </c:pt>
                <c:pt idx="2230">
                  <c:v>0.43818111258665937</c:v>
                </c:pt>
                <c:pt idx="2231">
                  <c:v>0.43818111258665937</c:v>
                </c:pt>
                <c:pt idx="2232">
                  <c:v>0.43818111258665937</c:v>
                </c:pt>
                <c:pt idx="2233">
                  <c:v>0.43818111258665937</c:v>
                </c:pt>
                <c:pt idx="2234">
                  <c:v>0.43818111258665937</c:v>
                </c:pt>
                <c:pt idx="2235">
                  <c:v>0.43818111258665937</c:v>
                </c:pt>
                <c:pt idx="2236">
                  <c:v>0.43818111258665937</c:v>
                </c:pt>
                <c:pt idx="2237">
                  <c:v>0.43818111258667114</c:v>
                </c:pt>
                <c:pt idx="2238">
                  <c:v>0.43818111258667114</c:v>
                </c:pt>
                <c:pt idx="2239">
                  <c:v>0.43818111258667136</c:v>
                </c:pt>
                <c:pt idx="2240">
                  <c:v>0.43818111258667136</c:v>
                </c:pt>
                <c:pt idx="2241">
                  <c:v>0.43818111258667136</c:v>
                </c:pt>
                <c:pt idx="2242">
                  <c:v>0.43818111258667136</c:v>
                </c:pt>
                <c:pt idx="2243">
                  <c:v>0.43818111258667136</c:v>
                </c:pt>
                <c:pt idx="2244">
                  <c:v>0.43818111258667136</c:v>
                </c:pt>
                <c:pt idx="2245">
                  <c:v>0.43818111258667225</c:v>
                </c:pt>
                <c:pt idx="2246">
                  <c:v>0.43818111258667225</c:v>
                </c:pt>
                <c:pt idx="2247">
                  <c:v>0.43818111258667225</c:v>
                </c:pt>
                <c:pt idx="2248">
                  <c:v>0.43818111258667225</c:v>
                </c:pt>
                <c:pt idx="2249">
                  <c:v>0.43818111258667225</c:v>
                </c:pt>
                <c:pt idx="2250">
                  <c:v>0.43818111258667225</c:v>
                </c:pt>
                <c:pt idx="2251">
                  <c:v>0.43818111258667225</c:v>
                </c:pt>
                <c:pt idx="2252">
                  <c:v>0.43818111258667225</c:v>
                </c:pt>
                <c:pt idx="2253">
                  <c:v>0.43818111258667225</c:v>
                </c:pt>
                <c:pt idx="2254">
                  <c:v>0.43818111258667225</c:v>
                </c:pt>
                <c:pt idx="2255">
                  <c:v>0.43818111258667225</c:v>
                </c:pt>
                <c:pt idx="2256">
                  <c:v>0.43818111258667225</c:v>
                </c:pt>
                <c:pt idx="2257">
                  <c:v>0.43818111258667225</c:v>
                </c:pt>
                <c:pt idx="2258">
                  <c:v>0.43818111258667225</c:v>
                </c:pt>
                <c:pt idx="2259">
                  <c:v>0.43818111258667225</c:v>
                </c:pt>
                <c:pt idx="2260">
                  <c:v>0.43818111258667225</c:v>
                </c:pt>
                <c:pt idx="2261">
                  <c:v>0.43818111258667225</c:v>
                </c:pt>
                <c:pt idx="2262">
                  <c:v>0.43818111258667225</c:v>
                </c:pt>
                <c:pt idx="2263">
                  <c:v>0.43818111258667225</c:v>
                </c:pt>
                <c:pt idx="2264">
                  <c:v>0.43818111258667225</c:v>
                </c:pt>
                <c:pt idx="2265">
                  <c:v>0.43818111258667225</c:v>
                </c:pt>
                <c:pt idx="2266">
                  <c:v>0.43818111258667225</c:v>
                </c:pt>
                <c:pt idx="2267">
                  <c:v>0.43818111258667225</c:v>
                </c:pt>
                <c:pt idx="2268">
                  <c:v>0.43818111258667225</c:v>
                </c:pt>
                <c:pt idx="2269">
                  <c:v>0.43818111258667225</c:v>
                </c:pt>
                <c:pt idx="2270">
                  <c:v>0.43818111258667225</c:v>
                </c:pt>
                <c:pt idx="2271">
                  <c:v>0.43818111258667225</c:v>
                </c:pt>
                <c:pt idx="2272">
                  <c:v>0.43818111258667225</c:v>
                </c:pt>
                <c:pt idx="2273">
                  <c:v>0.43818111258667225</c:v>
                </c:pt>
                <c:pt idx="2274">
                  <c:v>0.43818111258667225</c:v>
                </c:pt>
                <c:pt idx="2275">
                  <c:v>0.43818111258667225</c:v>
                </c:pt>
                <c:pt idx="2276">
                  <c:v>0.43818111258667225</c:v>
                </c:pt>
                <c:pt idx="2277">
                  <c:v>0.43818111258667225</c:v>
                </c:pt>
                <c:pt idx="2278">
                  <c:v>0.43818111258667225</c:v>
                </c:pt>
                <c:pt idx="2279">
                  <c:v>0.43818111258667225</c:v>
                </c:pt>
                <c:pt idx="2280">
                  <c:v>0.43818111258667225</c:v>
                </c:pt>
                <c:pt idx="2281">
                  <c:v>0.43818111258667225</c:v>
                </c:pt>
                <c:pt idx="2282">
                  <c:v>0.43818111258667225</c:v>
                </c:pt>
                <c:pt idx="2283">
                  <c:v>0.43818111258667225</c:v>
                </c:pt>
                <c:pt idx="2284">
                  <c:v>0.43818111258667225</c:v>
                </c:pt>
                <c:pt idx="2285">
                  <c:v>0.43818111258669812</c:v>
                </c:pt>
                <c:pt idx="2286">
                  <c:v>0.43818111258669812</c:v>
                </c:pt>
                <c:pt idx="2287">
                  <c:v>0.43818111258669812</c:v>
                </c:pt>
                <c:pt idx="2288">
                  <c:v>0.43818111258669812</c:v>
                </c:pt>
                <c:pt idx="2289">
                  <c:v>0.43818111258669812</c:v>
                </c:pt>
                <c:pt idx="2290">
                  <c:v>0.43818111258669812</c:v>
                </c:pt>
                <c:pt idx="2291">
                  <c:v>0.43818111258669812</c:v>
                </c:pt>
                <c:pt idx="2292">
                  <c:v>0.43818111258669812</c:v>
                </c:pt>
                <c:pt idx="2293">
                  <c:v>0.43818111258669812</c:v>
                </c:pt>
                <c:pt idx="2294">
                  <c:v>0.43818111258669812</c:v>
                </c:pt>
                <c:pt idx="2295">
                  <c:v>0.43818111258669812</c:v>
                </c:pt>
                <c:pt idx="2296">
                  <c:v>0.43818111258669812</c:v>
                </c:pt>
                <c:pt idx="2297">
                  <c:v>0.43818111258669812</c:v>
                </c:pt>
                <c:pt idx="2298">
                  <c:v>0.43818111258669812</c:v>
                </c:pt>
                <c:pt idx="2299">
                  <c:v>0.43818111258669812</c:v>
                </c:pt>
                <c:pt idx="2300">
                  <c:v>0.43818111258669812</c:v>
                </c:pt>
                <c:pt idx="2301">
                  <c:v>0.43818111258669812</c:v>
                </c:pt>
                <c:pt idx="2302">
                  <c:v>0.43818111258669812</c:v>
                </c:pt>
                <c:pt idx="2303">
                  <c:v>0.43818111258669812</c:v>
                </c:pt>
                <c:pt idx="2304">
                  <c:v>0.43818111258669812</c:v>
                </c:pt>
                <c:pt idx="2305">
                  <c:v>0.43818111258669812</c:v>
                </c:pt>
                <c:pt idx="2306">
                  <c:v>0.43818111258669812</c:v>
                </c:pt>
                <c:pt idx="2307">
                  <c:v>0.43818111258669812</c:v>
                </c:pt>
                <c:pt idx="2308">
                  <c:v>0.43818111258669812</c:v>
                </c:pt>
                <c:pt idx="2309">
                  <c:v>0.43818111258669812</c:v>
                </c:pt>
                <c:pt idx="2310">
                  <c:v>0.43818111258669812</c:v>
                </c:pt>
                <c:pt idx="2311">
                  <c:v>0.43818111258669812</c:v>
                </c:pt>
                <c:pt idx="2312">
                  <c:v>0.43818111258669812</c:v>
                </c:pt>
                <c:pt idx="2313">
                  <c:v>0.43818111258669812</c:v>
                </c:pt>
                <c:pt idx="2314">
                  <c:v>0.43818111258669812</c:v>
                </c:pt>
                <c:pt idx="2315">
                  <c:v>0.43818111258669812</c:v>
                </c:pt>
                <c:pt idx="2316">
                  <c:v>0.43818111258669812</c:v>
                </c:pt>
                <c:pt idx="2317">
                  <c:v>0.43818111258669812</c:v>
                </c:pt>
                <c:pt idx="2318">
                  <c:v>0.43818111258669812</c:v>
                </c:pt>
                <c:pt idx="2319">
                  <c:v>0.43818111258669812</c:v>
                </c:pt>
                <c:pt idx="2320">
                  <c:v>0.43818111258669812</c:v>
                </c:pt>
                <c:pt idx="2321">
                  <c:v>0.43818111258669812</c:v>
                </c:pt>
                <c:pt idx="2322">
                  <c:v>0.43818111258669812</c:v>
                </c:pt>
                <c:pt idx="2323">
                  <c:v>0.43818111258669812</c:v>
                </c:pt>
                <c:pt idx="2324">
                  <c:v>0.43818111258669812</c:v>
                </c:pt>
                <c:pt idx="2325">
                  <c:v>0.43818111258669812</c:v>
                </c:pt>
                <c:pt idx="2326">
                  <c:v>0.43818111258669812</c:v>
                </c:pt>
                <c:pt idx="2327">
                  <c:v>0.43818111258669812</c:v>
                </c:pt>
                <c:pt idx="2328">
                  <c:v>0.43818111258669812</c:v>
                </c:pt>
                <c:pt idx="2329">
                  <c:v>0.43818111258669812</c:v>
                </c:pt>
                <c:pt idx="2330">
                  <c:v>0.43818111258669812</c:v>
                </c:pt>
                <c:pt idx="2331">
                  <c:v>0.43818111258669812</c:v>
                </c:pt>
                <c:pt idx="2332">
                  <c:v>0.43818111258669812</c:v>
                </c:pt>
                <c:pt idx="2333">
                  <c:v>0.43818111258669812</c:v>
                </c:pt>
                <c:pt idx="2334">
                  <c:v>0.43818111258669812</c:v>
                </c:pt>
                <c:pt idx="2335">
                  <c:v>0.43818111258669812</c:v>
                </c:pt>
                <c:pt idx="2336">
                  <c:v>0.43818111258669812</c:v>
                </c:pt>
                <c:pt idx="2337">
                  <c:v>0.43818111258669812</c:v>
                </c:pt>
                <c:pt idx="2338">
                  <c:v>0.43818111258669812</c:v>
                </c:pt>
                <c:pt idx="2339">
                  <c:v>0.43818111258669812</c:v>
                </c:pt>
                <c:pt idx="2340">
                  <c:v>0.43818111258669812</c:v>
                </c:pt>
                <c:pt idx="2341">
                  <c:v>0.43818111258669812</c:v>
                </c:pt>
                <c:pt idx="2342">
                  <c:v>0.43818111258669812</c:v>
                </c:pt>
                <c:pt idx="2343">
                  <c:v>0.43818111258669812</c:v>
                </c:pt>
                <c:pt idx="2344">
                  <c:v>0.43818111258669812</c:v>
                </c:pt>
                <c:pt idx="2345">
                  <c:v>0.43818111258669812</c:v>
                </c:pt>
                <c:pt idx="2346">
                  <c:v>0.43818111258669812</c:v>
                </c:pt>
                <c:pt idx="2347">
                  <c:v>0.43818111258669812</c:v>
                </c:pt>
                <c:pt idx="2348">
                  <c:v>0.43818111258669812</c:v>
                </c:pt>
                <c:pt idx="2349">
                  <c:v>0.43818111258669812</c:v>
                </c:pt>
                <c:pt idx="2350">
                  <c:v>0.43818111258669812</c:v>
                </c:pt>
                <c:pt idx="2351">
                  <c:v>0.43818111258669812</c:v>
                </c:pt>
                <c:pt idx="2352">
                  <c:v>0.43818111258669812</c:v>
                </c:pt>
                <c:pt idx="2353">
                  <c:v>0.43818111258669812</c:v>
                </c:pt>
                <c:pt idx="2354">
                  <c:v>0.43818111258669812</c:v>
                </c:pt>
                <c:pt idx="2355">
                  <c:v>0.43818111258669812</c:v>
                </c:pt>
                <c:pt idx="2356">
                  <c:v>0.43818111258669812</c:v>
                </c:pt>
                <c:pt idx="2357">
                  <c:v>0.43818111258669812</c:v>
                </c:pt>
                <c:pt idx="2358">
                  <c:v>0.43818111258669812</c:v>
                </c:pt>
                <c:pt idx="2359">
                  <c:v>0.43818111258669812</c:v>
                </c:pt>
                <c:pt idx="2360">
                  <c:v>0.43818111258669812</c:v>
                </c:pt>
                <c:pt idx="2361">
                  <c:v>0.43818111258669812</c:v>
                </c:pt>
                <c:pt idx="2362">
                  <c:v>0.43818111258669812</c:v>
                </c:pt>
                <c:pt idx="2363">
                  <c:v>0.43818111258669812</c:v>
                </c:pt>
                <c:pt idx="2364">
                  <c:v>0.43818111258669812</c:v>
                </c:pt>
                <c:pt idx="2365">
                  <c:v>0.43818111258669812</c:v>
                </c:pt>
                <c:pt idx="2366">
                  <c:v>0.43818111258669812</c:v>
                </c:pt>
                <c:pt idx="2367">
                  <c:v>0.43818111258669812</c:v>
                </c:pt>
                <c:pt idx="2368">
                  <c:v>0.43818111258669812</c:v>
                </c:pt>
                <c:pt idx="2369">
                  <c:v>0.43818111258669812</c:v>
                </c:pt>
                <c:pt idx="2370">
                  <c:v>0.43818111258669812</c:v>
                </c:pt>
                <c:pt idx="2371">
                  <c:v>0.43818111258669812</c:v>
                </c:pt>
                <c:pt idx="2372">
                  <c:v>0.43818111258669812</c:v>
                </c:pt>
                <c:pt idx="2373">
                  <c:v>0.43818111258669812</c:v>
                </c:pt>
                <c:pt idx="2374">
                  <c:v>0.43818111258669812</c:v>
                </c:pt>
                <c:pt idx="2375">
                  <c:v>0.43818111258669812</c:v>
                </c:pt>
                <c:pt idx="2376">
                  <c:v>0.43818111258669812</c:v>
                </c:pt>
                <c:pt idx="2377">
                  <c:v>0.43818111258669812</c:v>
                </c:pt>
                <c:pt idx="2378">
                  <c:v>0.43818111258669812</c:v>
                </c:pt>
                <c:pt idx="2379">
                  <c:v>0.43818111258669812</c:v>
                </c:pt>
                <c:pt idx="2380">
                  <c:v>0.43818111258669812</c:v>
                </c:pt>
                <c:pt idx="2381">
                  <c:v>0.43818111258669812</c:v>
                </c:pt>
                <c:pt idx="2382">
                  <c:v>0.43818111258669812</c:v>
                </c:pt>
                <c:pt idx="2383">
                  <c:v>0.4381855423551364</c:v>
                </c:pt>
                <c:pt idx="2384">
                  <c:v>0.4381855423551364</c:v>
                </c:pt>
                <c:pt idx="2385">
                  <c:v>0.4381855423551364</c:v>
                </c:pt>
                <c:pt idx="2386">
                  <c:v>0.4381855423551364</c:v>
                </c:pt>
                <c:pt idx="2387">
                  <c:v>0.4381855423551364</c:v>
                </c:pt>
                <c:pt idx="2388">
                  <c:v>0.4381855423551364</c:v>
                </c:pt>
                <c:pt idx="2389">
                  <c:v>0.4381855423551364</c:v>
                </c:pt>
                <c:pt idx="2390">
                  <c:v>0.4381855423551364</c:v>
                </c:pt>
                <c:pt idx="2391">
                  <c:v>0.4381855423551364</c:v>
                </c:pt>
                <c:pt idx="2392">
                  <c:v>0.4381855423551364</c:v>
                </c:pt>
                <c:pt idx="2393">
                  <c:v>0.4381855423551364</c:v>
                </c:pt>
                <c:pt idx="2394">
                  <c:v>0.4381855423551364</c:v>
                </c:pt>
                <c:pt idx="2395">
                  <c:v>0.4381855423551364</c:v>
                </c:pt>
                <c:pt idx="2396">
                  <c:v>0.4381855423551364</c:v>
                </c:pt>
                <c:pt idx="2397">
                  <c:v>0.4381855423551364</c:v>
                </c:pt>
                <c:pt idx="2398">
                  <c:v>0.4381855423551364</c:v>
                </c:pt>
                <c:pt idx="2399">
                  <c:v>0.4381855423551364</c:v>
                </c:pt>
                <c:pt idx="2400">
                  <c:v>0.4381855423551364</c:v>
                </c:pt>
                <c:pt idx="2401">
                  <c:v>0.4381855423551364</c:v>
                </c:pt>
                <c:pt idx="2402">
                  <c:v>0.4381855423551364</c:v>
                </c:pt>
                <c:pt idx="2403">
                  <c:v>0.4381855423551364</c:v>
                </c:pt>
                <c:pt idx="2404">
                  <c:v>0.4381855423551364</c:v>
                </c:pt>
                <c:pt idx="2405">
                  <c:v>0.4381855423551364</c:v>
                </c:pt>
                <c:pt idx="2406">
                  <c:v>0.4381855423551364</c:v>
                </c:pt>
                <c:pt idx="2407">
                  <c:v>0.4381855423551364</c:v>
                </c:pt>
                <c:pt idx="2408">
                  <c:v>0.4381855423551364</c:v>
                </c:pt>
                <c:pt idx="2409">
                  <c:v>0.4381855423551364</c:v>
                </c:pt>
                <c:pt idx="2410">
                  <c:v>0.4381855423551364</c:v>
                </c:pt>
                <c:pt idx="2411">
                  <c:v>0.4381855423551364</c:v>
                </c:pt>
                <c:pt idx="2412">
                  <c:v>0.4381855423551364</c:v>
                </c:pt>
                <c:pt idx="2413">
                  <c:v>0.4381855423551364</c:v>
                </c:pt>
                <c:pt idx="2414">
                  <c:v>0.4381855423551364</c:v>
                </c:pt>
                <c:pt idx="2415">
                  <c:v>0.4381855423551364</c:v>
                </c:pt>
                <c:pt idx="2416">
                  <c:v>0.4381855423551364</c:v>
                </c:pt>
                <c:pt idx="2417">
                  <c:v>0.4381855423551364</c:v>
                </c:pt>
                <c:pt idx="2418">
                  <c:v>0.4381855423551364</c:v>
                </c:pt>
                <c:pt idx="2419">
                  <c:v>0.4381855423551364</c:v>
                </c:pt>
                <c:pt idx="2420">
                  <c:v>0.4381855423551364</c:v>
                </c:pt>
                <c:pt idx="2421">
                  <c:v>0.4381855423551364</c:v>
                </c:pt>
                <c:pt idx="2422">
                  <c:v>0.4381855423551364</c:v>
                </c:pt>
                <c:pt idx="2423">
                  <c:v>0.4381855423551364</c:v>
                </c:pt>
                <c:pt idx="2424">
                  <c:v>0.4381855423551364</c:v>
                </c:pt>
                <c:pt idx="2425">
                  <c:v>0.4381855423551364</c:v>
                </c:pt>
                <c:pt idx="2426">
                  <c:v>0.4381855423551364</c:v>
                </c:pt>
                <c:pt idx="2427">
                  <c:v>0.4381855423551364</c:v>
                </c:pt>
                <c:pt idx="2428">
                  <c:v>0.4381855423551364</c:v>
                </c:pt>
                <c:pt idx="2429">
                  <c:v>0.4381855423551364</c:v>
                </c:pt>
                <c:pt idx="2430">
                  <c:v>0.4381855423551364</c:v>
                </c:pt>
                <c:pt idx="2431">
                  <c:v>0.4381855423551364</c:v>
                </c:pt>
                <c:pt idx="2432">
                  <c:v>0.4381855423551364</c:v>
                </c:pt>
                <c:pt idx="2433">
                  <c:v>0.4381855423551364</c:v>
                </c:pt>
                <c:pt idx="2434">
                  <c:v>0.4381855423551364</c:v>
                </c:pt>
                <c:pt idx="2435">
                  <c:v>0.4381855423551364</c:v>
                </c:pt>
                <c:pt idx="2436">
                  <c:v>0.4381855423551364</c:v>
                </c:pt>
                <c:pt idx="2437">
                  <c:v>0.4381855423551364</c:v>
                </c:pt>
                <c:pt idx="2438">
                  <c:v>0.4381855423551364</c:v>
                </c:pt>
                <c:pt idx="2439">
                  <c:v>0.4381855423551364</c:v>
                </c:pt>
                <c:pt idx="2440">
                  <c:v>0.4381855423551495</c:v>
                </c:pt>
                <c:pt idx="2441">
                  <c:v>0.4381855423551495</c:v>
                </c:pt>
                <c:pt idx="2442">
                  <c:v>0.4381855423551495</c:v>
                </c:pt>
                <c:pt idx="2443">
                  <c:v>0.4381855423551495</c:v>
                </c:pt>
                <c:pt idx="2444">
                  <c:v>0.4381855423551495</c:v>
                </c:pt>
                <c:pt idx="2445">
                  <c:v>0.4381855423551495</c:v>
                </c:pt>
                <c:pt idx="2446">
                  <c:v>0.4381855423551495</c:v>
                </c:pt>
                <c:pt idx="2447">
                  <c:v>0.4381855423551495</c:v>
                </c:pt>
                <c:pt idx="2448">
                  <c:v>0.4381855423551495</c:v>
                </c:pt>
                <c:pt idx="2449">
                  <c:v>0.4381855423551495</c:v>
                </c:pt>
                <c:pt idx="2450">
                  <c:v>0.4381855423551495</c:v>
                </c:pt>
                <c:pt idx="2451">
                  <c:v>0.4381855423551495</c:v>
                </c:pt>
                <c:pt idx="2452">
                  <c:v>0.4381855423551495</c:v>
                </c:pt>
                <c:pt idx="2453">
                  <c:v>0.4381855423551495</c:v>
                </c:pt>
                <c:pt idx="2454">
                  <c:v>0.4381855423551495</c:v>
                </c:pt>
                <c:pt idx="2455">
                  <c:v>0.4381855423551495</c:v>
                </c:pt>
                <c:pt idx="2456">
                  <c:v>0.4381855423551495</c:v>
                </c:pt>
                <c:pt idx="2457">
                  <c:v>0.4381855423551495</c:v>
                </c:pt>
                <c:pt idx="2458">
                  <c:v>0.4381855423551495</c:v>
                </c:pt>
                <c:pt idx="2459">
                  <c:v>0.4381855423551495</c:v>
                </c:pt>
                <c:pt idx="2460">
                  <c:v>0.4381855423551495</c:v>
                </c:pt>
                <c:pt idx="2461">
                  <c:v>0.4381855423551495</c:v>
                </c:pt>
                <c:pt idx="2462">
                  <c:v>0.4381855423551495</c:v>
                </c:pt>
                <c:pt idx="2463">
                  <c:v>0.4381855423551495</c:v>
                </c:pt>
                <c:pt idx="2464">
                  <c:v>0.43818554235515589</c:v>
                </c:pt>
                <c:pt idx="2465">
                  <c:v>0.43818554235515589</c:v>
                </c:pt>
                <c:pt idx="2466">
                  <c:v>0.43818554235515589</c:v>
                </c:pt>
                <c:pt idx="2467">
                  <c:v>0.43818554235515589</c:v>
                </c:pt>
                <c:pt idx="2468">
                  <c:v>0.43818554235515589</c:v>
                </c:pt>
                <c:pt idx="2469">
                  <c:v>0.43818554235515589</c:v>
                </c:pt>
                <c:pt idx="2470">
                  <c:v>0.43818554235515589</c:v>
                </c:pt>
                <c:pt idx="2471">
                  <c:v>0.43818554235515589</c:v>
                </c:pt>
                <c:pt idx="2472">
                  <c:v>0.43818554235515589</c:v>
                </c:pt>
                <c:pt idx="2473">
                  <c:v>0.43818554235515589</c:v>
                </c:pt>
                <c:pt idx="2474">
                  <c:v>0.43818554235515589</c:v>
                </c:pt>
                <c:pt idx="2475">
                  <c:v>0.43818554235515744</c:v>
                </c:pt>
                <c:pt idx="2476">
                  <c:v>0.43818554235515744</c:v>
                </c:pt>
                <c:pt idx="2477">
                  <c:v>0.43818554235515744</c:v>
                </c:pt>
                <c:pt idx="2478">
                  <c:v>0.43818554235515744</c:v>
                </c:pt>
                <c:pt idx="2479">
                  <c:v>0.43818554235515744</c:v>
                </c:pt>
                <c:pt idx="2480">
                  <c:v>0.438185542355159</c:v>
                </c:pt>
                <c:pt idx="2481">
                  <c:v>0.438185542355159</c:v>
                </c:pt>
                <c:pt idx="2482">
                  <c:v>0.438185542355159</c:v>
                </c:pt>
                <c:pt idx="2483">
                  <c:v>0.438185542355159</c:v>
                </c:pt>
                <c:pt idx="2484">
                  <c:v>0.43818554235518803</c:v>
                </c:pt>
                <c:pt idx="2485">
                  <c:v>0.43818554235518803</c:v>
                </c:pt>
                <c:pt idx="2486">
                  <c:v>0.43818554235518803</c:v>
                </c:pt>
                <c:pt idx="2487">
                  <c:v>0.43818554235518803</c:v>
                </c:pt>
                <c:pt idx="2488">
                  <c:v>0.43818554235518803</c:v>
                </c:pt>
                <c:pt idx="2489">
                  <c:v>0.43818554235518803</c:v>
                </c:pt>
                <c:pt idx="2490">
                  <c:v>0.43818554235518803</c:v>
                </c:pt>
                <c:pt idx="2491">
                  <c:v>0.43818554235518803</c:v>
                </c:pt>
                <c:pt idx="2492">
                  <c:v>0.43818554235518803</c:v>
                </c:pt>
                <c:pt idx="2493">
                  <c:v>0.43818554235518803</c:v>
                </c:pt>
                <c:pt idx="2494">
                  <c:v>0.43818554235518803</c:v>
                </c:pt>
                <c:pt idx="2495">
                  <c:v>0.43818554235518803</c:v>
                </c:pt>
                <c:pt idx="2496">
                  <c:v>0.43818554235518803</c:v>
                </c:pt>
                <c:pt idx="2497">
                  <c:v>0.43818554235518803</c:v>
                </c:pt>
                <c:pt idx="2498">
                  <c:v>0.43818554235518803</c:v>
                </c:pt>
                <c:pt idx="2499">
                  <c:v>0.43818554235518803</c:v>
                </c:pt>
                <c:pt idx="2500">
                  <c:v>0.43818554235518803</c:v>
                </c:pt>
                <c:pt idx="2501">
                  <c:v>0.43818554235518803</c:v>
                </c:pt>
                <c:pt idx="2502">
                  <c:v>0.43818554235518803</c:v>
                </c:pt>
                <c:pt idx="2503">
                  <c:v>0.43818554235518803</c:v>
                </c:pt>
                <c:pt idx="2504">
                  <c:v>0.43818554235518803</c:v>
                </c:pt>
                <c:pt idx="2505">
                  <c:v>0.43818554235518803</c:v>
                </c:pt>
                <c:pt idx="2506">
                  <c:v>0.43818554235518803</c:v>
                </c:pt>
                <c:pt idx="2507">
                  <c:v>0.43818554235518803</c:v>
                </c:pt>
                <c:pt idx="2508">
                  <c:v>0.43818554235518803</c:v>
                </c:pt>
                <c:pt idx="2509">
                  <c:v>0.43818554235518803</c:v>
                </c:pt>
                <c:pt idx="2510">
                  <c:v>0.43818554235518803</c:v>
                </c:pt>
                <c:pt idx="2511">
                  <c:v>0.43818554235518803</c:v>
                </c:pt>
                <c:pt idx="2512">
                  <c:v>0.43818554235518803</c:v>
                </c:pt>
                <c:pt idx="2513">
                  <c:v>0.43818554235518803</c:v>
                </c:pt>
                <c:pt idx="2514">
                  <c:v>0.43818554235518803</c:v>
                </c:pt>
                <c:pt idx="2515">
                  <c:v>0.43818554235518803</c:v>
                </c:pt>
                <c:pt idx="2516">
                  <c:v>0.43818997213137179</c:v>
                </c:pt>
                <c:pt idx="2517">
                  <c:v>0.43818997213137179</c:v>
                </c:pt>
                <c:pt idx="2518">
                  <c:v>0.43818997213137179</c:v>
                </c:pt>
                <c:pt idx="2519">
                  <c:v>0.43818997213137179</c:v>
                </c:pt>
                <c:pt idx="2520">
                  <c:v>0.43818997213137179</c:v>
                </c:pt>
                <c:pt idx="2521">
                  <c:v>0.43818997213137179</c:v>
                </c:pt>
                <c:pt idx="2522">
                  <c:v>0.43818997213137179</c:v>
                </c:pt>
                <c:pt idx="2523">
                  <c:v>0.43818997213137179</c:v>
                </c:pt>
                <c:pt idx="2524">
                  <c:v>0.43818997213137179</c:v>
                </c:pt>
                <c:pt idx="2525">
                  <c:v>0.43818997213138466</c:v>
                </c:pt>
                <c:pt idx="2526">
                  <c:v>0.43818997213138466</c:v>
                </c:pt>
                <c:pt idx="2527">
                  <c:v>0.43818997213138466</c:v>
                </c:pt>
                <c:pt idx="2528">
                  <c:v>0.43818997213142341</c:v>
                </c:pt>
                <c:pt idx="2529">
                  <c:v>0.43818997213142341</c:v>
                </c:pt>
                <c:pt idx="2530">
                  <c:v>0.43818997213142341</c:v>
                </c:pt>
                <c:pt idx="2531">
                  <c:v>0.43831281457605681</c:v>
                </c:pt>
                <c:pt idx="2532">
                  <c:v>0.43831281457605681</c:v>
                </c:pt>
                <c:pt idx="2533">
                  <c:v>0.43831281457605681</c:v>
                </c:pt>
                <c:pt idx="2534">
                  <c:v>0.43831281457610821</c:v>
                </c:pt>
                <c:pt idx="2535">
                  <c:v>0.4383128145761534</c:v>
                </c:pt>
                <c:pt idx="2536">
                  <c:v>0.43831281457621146</c:v>
                </c:pt>
                <c:pt idx="2537">
                  <c:v>0.43831281457621146</c:v>
                </c:pt>
                <c:pt idx="2538">
                  <c:v>0.43831281457621146</c:v>
                </c:pt>
                <c:pt idx="2539">
                  <c:v>0.43831724457458365</c:v>
                </c:pt>
                <c:pt idx="2540">
                  <c:v>0.43831724457458365</c:v>
                </c:pt>
                <c:pt idx="2541">
                  <c:v>0.43831724457458365</c:v>
                </c:pt>
                <c:pt idx="2542">
                  <c:v>0.43831724457458365</c:v>
                </c:pt>
                <c:pt idx="2543">
                  <c:v>0.43831724457458365</c:v>
                </c:pt>
                <c:pt idx="2544">
                  <c:v>0.43831724457458365</c:v>
                </c:pt>
                <c:pt idx="2545">
                  <c:v>0.43831724457458365</c:v>
                </c:pt>
                <c:pt idx="2546">
                  <c:v>0.43831724457458365</c:v>
                </c:pt>
                <c:pt idx="2547">
                  <c:v>0.43831724457458365</c:v>
                </c:pt>
                <c:pt idx="2548">
                  <c:v>0.43831724457458365</c:v>
                </c:pt>
                <c:pt idx="2549">
                  <c:v>0.43831724457458365</c:v>
                </c:pt>
                <c:pt idx="2550">
                  <c:v>0.43831724457458365</c:v>
                </c:pt>
                <c:pt idx="2551">
                  <c:v>0.43831724457458365</c:v>
                </c:pt>
                <c:pt idx="2552">
                  <c:v>0.43831724457463528</c:v>
                </c:pt>
                <c:pt idx="2553">
                  <c:v>0.43831724457463528</c:v>
                </c:pt>
                <c:pt idx="2554">
                  <c:v>0.43831724457463528</c:v>
                </c:pt>
                <c:pt idx="2555">
                  <c:v>0.43831724457467069</c:v>
                </c:pt>
                <c:pt idx="2556">
                  <c:v>0.43831724457467069</c:v>
                </c:pt>
                <c:pt idx="2557">
                  <c:v>0.43831724457467403</c:v>
                </c:pt>
                <c:pt idx="2558">
                  <c:v>0.43831724457467403</c:v>
                </c:pt>
                <c:pt idx="2559">
                  <c:v>0.43831724457467403</c:v>
                </c:pt>
                <c:pt idx="2560">
                  <c:v>0.43831724457473853</c:v>
                </c:pt>
                <c:pt idx="2561">
                  <c:v>0.43831724457473853</c:v>
                </c:pt>
                <c:pt idx="2562">
                  <c:v>0.43831724457473853</c:v>
                </c:pt>
                <c:pt idx="2563">
                  <c:v>0.43831724457473853</c:v>
                </c:pt>
                <c:pt idx="2564">
                  <c:v>0.43831724457473853</c:v>
                </c:pt>
                <c:pt idx="2565">
                  <c:v>0.43831724457473853</c:v>
                </c:pt>
                <c:pt idx="2566">
                  <c:v>0.43831724457473853</c:v>
                </c:pt>
                <c:pt idx="2567">
                  <c:v>0.43831724457473853</c:v>
                </c:pt>
                <c:pt idx="2568">
                  <c:v>0.43831724457473853</c:v>
                </c:pt>
                <c:pt idx="2569">
                  <c:v>0.43831724457473853</c:v>
                </c:pt>
                <c:pt idx="2570">
                  <c:v>0.43832167458083976</c:v>
                </c:pt>
                <c:pt idx="2571">
                  <c:v>0.43832167458083976</c:v>
                </c:pt>
                <c:pt idx="2572">
                  <c:v>0.43832167458092353</c:v>
                </c:pt>
                <c:pt idx="2573">
                  <c:v>0.43832167458099441</c:v>
                </c:pt>
                <c:pt idx="2574">
                  <c:v>0.43833747827442271</c:v>
                </c:pt>
                <c:pt idx="2575">
                  <c:v>0.43833747827442271</c:v>
                </c:pt>
                <c:pt idx="2576">
                  <c:v>0.43833747827449848</c:v>
                </c:pt>
                <c:pt idx="2577">
                  <c:v>0.43833747827455161</c:v>
                </c:pt>
                <c:pt idx="2578">
                  <c:v>0.43833747827455161</c:v>
                </c:pt>
                <c:pt idx="2579">
                  <c:v>0.43834190831597358</c:v>
                </c:pt>
                <c:pt idx="2580">
                  <c:v>0.43834190831597358</c:v>
                </c:pt>
                <c:pt idx="2581">
                  <c:v>0.43836214221228115</c:v>
                </c:pt>
                <c:pt idx="2582">
                  <c:v>0.43836214221228115</c:v>
                </c:pt>
                <c:pt idx="2583">
                  <c:v>0.43836214221228115</c:v>
                </c:pt>
                <c:pt idx="2584">
                  <c:v>0.43836214221228115</c:v>
                </c:pt>
                <c:pt idx="2585">
                  <c:v>0.43836214221230707</c:v>
                </c:pt>
                <c:pt idx="2586">
                  <c:v>0.43836214221230707</c:v>
                </c:pt>
                <c:pt idx="2587">
                  <c:v>0.43836214221230707</c:v>
                </c:pt>
                <c:pt idx="2588">
                  <c:v>0.43836214221233516</c:v>
                </c:pt>
                <c:pt idx="2589">
                  <c:v>0.43836214221233605</c:v>
                </c:pt>
                <c:pt idx="2590">
                  <c:v>0.43836214221233605</c:v>
                </c:pt>
                <c:pt idx="2591">
                  <c:v>0.43836214221233916</c:v>
                </c:pt>
                <c:pt idx="2592">
                  <c:v>0.43836214221233916</c:v>
                </c:pt>
                <c:pt idx="2593">
                  <c:v>0.43836214221233916</c:v>
                </c:pt>
                <c:pt idx="2594">
                  <c:v>0.43836214221238434</c:v>
                </c:pt>
                <c:pt idx="2595">
                  <c:v>0.43836214221238434</c:v>
                </c:pt>
                <c:pt idx="2596">
                  <c:v>0.43836214221238434</c:v>
                </c:pt>
                <c:pt idx="2597">
                  <c:v>0.43838237626971044</c:v>
                </c:pt>
                <c:pt idx="2598">
                  <c:v>0.43838680638953764</c:v>
                </c:pt>
                <c:pt idx="2599">
                  <c:v>0.43838680638953764</c:v>
                </c:pt>
                <c:pt idx="2600">
                  <c:v>0.43838680638953764</c:v>
                </c:pt>
                <c:pt idx="2601">
                  <c:v>0.43838680638953764</c:v>
                </c:pt>
                <c:pt idx="2602">
                  <c:v>0.43838680638953764</c:v>
                </c:pt>
                <c:pt idx="2603">
                  <c:v>0.43838680638955047</c:v>
                </c:pt>
                <c:pt idx="2604">
                  <c:v>0.43838680638955047</c:v>
                </c:pt>
                <c:pt idx="2605">
                  <c:v>0.43838680638955047</c:v>
                </c:pt>
                <c:pt idx="2606">
                  <c:v>0.43838680638955047</c:v>
                </c:pt>
                <c:pt idx="2607">
                  <c:v>0.43838680638961491</c:v>
                </c:pt>
                <c:pt idx="2608">
                  <c:v>0.43838680638961491</c:v>
                </c:pt>
                <c:pt idx="2609">
                  <c:v>0.43838680638961491</c:v>
                </c:pt>
                <c:pt idx="2610">
                  <c:v>0.43840704064329472</c:v>
                </c:pt>
                <c:pt idx="2611">
                  <c:v>0.43840704064329472</c:v>
                </c:pt>
                <c:pt idx="2612">
                  <c:v>0.43840704064329472</c:v>
                </c:pt>
                <c:pt idx="2613">
                  <c:v>0.43840704064329472</c:v>
                </c:pt>
                <c:pt idx="2614">
                  <c:v>0.43840704064329472</c:v>
                </c:pt>
                <c:pt idx="2615">
                  <c:v>0.43840704064329472</c:v>
                </c:pt>
                <c:pt idx="2616">
                  <c:v>0.43840704064329472</c:v>
                </c:pt>
                <c:pt idx="2617">
                  <c:v>0.43840704064329472</c:v>
                </c:pt>
                <c:pt idx="2618">
                  <c:v>0.43840704064329472</c:v>
                </c:pt>
                <c:pt idx="2619">
                  <c:v>0.43840704064329472</c:v>
                </c:pt>
                <c:pt idx="2620">
                  <c:v>0.43840704064329472</c:v>
                </c:pt>
                <c:pt idx="2621">
                  <c:v>0.43840704064329472</c:v>
                </c:pt>
                <c:pt idx="2622">
                  <c:v>0.43840704064329472</c:v>
                </c:pt>
                <c:pt idx="2623">
                  <c:v>0.43840704064329472</c:v>
                </c:pt>
                <c:pt idx="2624">
                  <c:v>0.43840704064329472</c:v>
                </c:pt>
                <c:pt idx="2625">
                  <c:v>0.43840704064329472</c:v>
                </c:pt>
                <c:pt idx="2626">
                  <c:v>0.43840704064329472</c:v>
                </c:pt>
                <c:pt idx="2627">
                  <c:v>0.43840704064329472</c:v>
                </c:pt>
                <c:pt idx="2628">
                  <c:v>0.43840704064329472</c:v>
                </c:pt>
                <c:pt idx="2629">
                  <c:v>0.43840704064329472</c:v>
                </c:pt>
                <c:pt idx="2630">
                  <c:v>0.43840704064329472</c:v>
                </c:pt>
                <c:pt idx="2631">
                  <c:v>0.43840704064331421</c:v>
                </c:pt>
                <c:pt idx="2632">
                  <c:v>0.43840704064331421</c:v>
                </c:pt>
                <c:pt idx="2633">
                  <c:v>0.43840704064331726</c:v>
                </c:pt>
                <c:pt idx="2634">
                  <c:v>0.43840704064332059</c:v>
                </c:pt>
                <c:pt idx="2635">
                  <c:v>0.43840704064334635</c:v>
                </c:pt>
                <c:pt idx="2636">
                  <c:v>0.43840704064334635</c:v>
                </c:pt>
                <c:pt idx="2637">
                  <c:v>0.43840704064334635</c:v>
                </c:pt>
                <c:pt idx="2638">
                  <c:v>0.43840704064334635</c:v>
                </c:pt>
                <c:pt idx="2639">
                  <c:v>0.43840704064334635</c:v>
                </c:pt>
                <c:pt idx="2640">
                  <c:v>0.43840704064334635</c:v>
                </c:pt>
                <c:pt idx="2641">
                  <c:v>0.43840704064334635</c:v>
                </c:pt>
                <c:pt idx="2642">
                  <c:v>0.43840704064334635</c:v>
                </c:pt>
                <c:pt idx="2643">
                  <c:v>0.43840704064334635</c:v>
                </c:pt>
                <c:pt idx="2644">
                  <c:v>0.43840704064334635</c:v>
                </c:pt>
                <c:pt idx="2645">
                  <c:v>0.43840704064334635</c:v>
                </c:pt>
                <c:pt idx="2646">
                  <c:v>0.43840704064334635</c:v>
                </c:pt>
                <c:pt idx="2647">
                  <c:v>0.43840704064334635</c:v>
                </c:pt>
                <c:pt idx="2648">
                  <c:v>0.43840704064334635</c:v>
                </c:pt>
                <c:pt idx="2649">
                  <c:v>0.43841147080609794</c:v>
                </c:pt>
                <c:pt idx="2650">
                  <c:v>0.43841147080609794</c:v>
                </c:pt>
                <c:pt idx="2651">
                  <c:v>0.43841147080609794</c:v>
                </c:pt>
                <c:pt idx="2652">
                  <c:v>0.43841147080609794</c:v>
                </c:pt>
                <c:pt idx="2653">
                  <c:v>0.43841147080609794</c:v>
                </c:pt>
                <c:pt idx="2654">
                  <c:v>0.43841147080609794</c:v>
                </c:pt>
                <c:pt idx="2655">
                  <c:v>0.43841147080609794</c:v>
                </c:pt>
                <c:pt idx="2656">
                  <c:v>0.43841147080609794</c:v>
                </c:pt>
                <c:pt idx="2657">
                  <c:v>0.43841147080609794</c:v>
                </c:pt>
                <c:pt idx="2658">
                  <c:v>0.43841147080609794</c:v>
                </c:pt>
                <c:pt idx="2659">
                  <c:v>0.43841147080609794</c:v>
                </c:pt>
                <c:pt idx="2660">
                  <c:v>0.43841147080609794</c:v>
                </c:pt>
                <c:pt idx="2661">
                  <c:v>0.43841147080609794</c:v>
                </c:pt>
                <c:pt idx="2662">
                  <c:v>0.43841147080609794</c:v>
                </c:pt>
                <c:pt idx="2663">
                  <c:v>0.43841147080609794</c:v>
                </c:pt>
                <c:pt idx="2664">
                  <c:v>0.43841147080609794</c:v>
                </c:pt>
                <c:pt idx="2665">
                  <c:v>0.43841147080609794</c:v>
                </c:pt>
                <c:pt idx="2666">
                  <c:v>0.43841147080609794</c:v>
                </c:pt>
                <c:pt idx="2667">
                  <c:v>0.43841147080609794</c:v>
                </c:pt>
                <c:pt idx="2668">
                  <c:v>0.43841147080609794</c:v>
                </c:pt>
                <c:pt idx="2669">
                  <c:v>0.43841147080609794</c:v>
                </c:pt>
                <c:pt idx="2670">
                  <c:v>0.43841147080609794</c:v>
                </c:pt>
                <c:pt idx="2671">
                  <c:v>0.43841147080609794</c:v>
                </c:pt>
                <c:pt idx="2672">
                  <c:v>0.43841147080609794</c:v>
                </c:pt>
                <c:pt idx="2673">
                  <c:v>0.43841147080609794</c:v>
                </c:pt>
                <c:pt idx="2674">
                  <c:v>0.43841147080609794</c:v>
                </c:pt>
                <c:pt idx="2675">
                  <c:v>0.43841147080609794</c:v>
                </c:pt>
                <c:pt idx="2676">
                  <c:v>0.43841147080609794</c:v>
                </c:pt>
                <c:pt idx="2677">
                  <c:v>0.43841147080609794</c:v>
                </c:pt>
                <c:pt idx="2678">
                  <c:v>0.43841147080609794</c:v>
                </c:pt>
                <c:pt idx="2679">
                  <c:v>0.43841147080609794</c:v>
                </c:pt>
                <c:pt idx="2680">
                  <c:v>0.43841147080609794</c:v>
                </c:pt>
                <c:pt idx="2681">
                  <c:v>0.43841147080609794</c:v>
                </c:pt>
                <c:pt idx="2682">
                  <c:v>0.43841147080609794</c:v>
                </c:pt>
                <c:pt idx="2683">
                  <c:v>0.43841147080609794</c:v>
                </c:pt>
                <c:pt idx="2684">
                  <c:v>0.43841147080609794</c:v>
                </c:pt>
                <c:pt idx="2685">
                  <c:v>0.43841147080609794</c:v>
                </c:pt>
                <c:pt idx="2686">
                  <c:v>0.43841147080609794</c:v>
                </c:pt>
                <c:pt idx="2687">
                  <c:v>0.43841147080609794</c:v>
                </c:pt>
                <c:pt idx="2688">
                  <c:v>0.43841147080609794</c:v>
                </c:pt>
                <c:pt idx="2689">
                  <c:v>0.43841147080609794</c:v>
                </c:pt>
                <c:pt idx="2690">
                  <c:v>0.43841147080609794</c:v>
                </c:pt>
                <c:pt idx="2691">
                  <c:v>0.43841147080609794</c:v>
                </c:pt>
                <c:pt idx="2692">
                  <c:v>0.43841147080609794</c:v>
                </c:pt>
                <c:pt idx="2693">
                  <c:v>0.43841147080609794</c:v>
                </c:pt>
                <c:pt idx="2694">
                  <c:v>0.43841147080609794</c:v>
                </c:pt>
                <c:pt idx="2695">
                  <c:v>0.43841147080609794</c:v>
                </c:pt>
                <c:pt idx="2696">
                  <c:v>0.43841147080609794</c:v>
                </c:pt>
                <c:pt idx="2697">
                  <c:v>0.43841147080609794</c:v>
                </c:pt>
                <c:pt idx="2698">
                  <c:v>0.43841147080609794</c:v>
                </c:pt>
                <c:pt idx="2699">
                  <c:v>0.43841147080609794</c:v>
                </c:pt>
                <c:pt idx="2700">
                  <c:v>0.43841147080609794</c:v>
                </c:pt>
                <c:pt idx="2701">
                  <c:v>0.43841147080609794</c:v>
                </c:pt>
                <c:pt idx="2702">
                  <c:v>0.43841147080609794</c:v>
                </c:pt>
                <c:pt idx="2703">
                  <c:v>0.43841147080609794</c:v>
                </c:pt>
                <c:pt idx="2704">
                  <c:v>0.43841147080609794</c:v>
                </c:pt>
                <c:pt idx="2705">
                  <c:v>0.43841147080609794</c:v>
                </c:pt>
                <c:pt idx="2706">
                  <c:v>0.43841147080609794</c:v>
                </c:pt>
                <c:pt idx="2707">
                  <c:v>0.43841147080609794</c:v>
                </c:pt>
                <c:pt idx="2708">
                  <c:v>0.43841147080609794</c:v>
                </c:pt>
                <c:pt idx="2709">
                  <c:v>0.43841147080609794</c:v>
                </c:pt>
                <c:pt idx="2710">
                  <c:v>0.43841147080609794</c:v>
                </c:pt>
                <c:pt idx="2711">
                  <c:v>0.43841147080609794</c:v>
                </c:pt>
                <c:pt idx="2712">
                  <c:v>0.43841147080609794</c:v>
                </c:pt>
                <c:pt idx="2713">
                  <c:v>0.43841147080609794</c:v>
                </c:pt>
                <c:pt idx="2714">
                  <c:v>0.43841147080609794</c:v>
                </c:pt>
                <c:pt idx="2715">
                  <c:v>0.43841147080609794</c:v>
                </c:pt>
                <c:pt idx="2716">
                  <c:v>0.43841147080609794</c:v>
                </c:pt>
                <c:pt idx="2717">
                  <c:v>0.43841147080609794</c:v>
                </c:pt>
                <c:pt idx="2718">
                  <c:v>0.43841147080609794</c:v>
                </c:pt>
                <c:pt idx="2719">
                  <c:v>0.43841147080609794</c:v>
                </c:pt>
                <c:pt idx="2720">
                  <c:v>0.43841147080609794</c:v>
                </c:pt>
                <c:pt idx="2721">
                  <c:v>0.43841147080609794</c:v>
                </c:pt>
                <c:pt idx="2722">
                  <c:v>0.43841147080609794</c:v>
                </c:pt>
                <c:pt idx="2723">
                  <c:v>0.43841147080609794</c:v>
                </c:pt>
                <c:pt idx="2724">
                  <c:v>0.43841147080609794</c:v>
                </c:pt>
                <c:pt idx="2725">
                  <c:v>0.43841147080609794</c:v>
                </c:pt>
                <c:pt idx="2726">
                  <c:v>0.43841147080609794</c:v>
                </c:pt>
                <c:pt idx="2727">
                  <c:v>0.43841147080609794</c:v>
                </c:pt>
                <c:pt idx="2728">
                  <c:v>0.43841147080609794</c:v>
                </c:pt>
                <c:pt idx="2729">
                  <c:v>0.43841147080609794</c:v>
                </c:pt>
                <c:pt idx="2730">
                  <c:v>0.43841147080609794</c:v>
                </c:pt>
                <c:pt idx="2731">
                  <c:v>0.43841147080609794</c:v>
                </c:pt>
                <c:pt idx="2732">
                  <c:v>0.43841147080609794</c:v>
                </c:pt>
                <c:pt idx="2733">
                  <c:v>0.43841147080609794</c:v>
                </c:pt>
                <c:pt idx="2734">
                  <c:v>0.43841147080609794</c:v>
                </c:pt>
                <c:pt idx="2735">
                  <c:v>0.43841147080609794</c:v>
                </c:pt>
                <c:pt idx="2736">
                  <c:v>0.43841147080609794</c:v>
                </c:pt>
                <c:pt idx="2737">
                  <c:v>0.43841147080609794</c:v>
                </c:pt>
                <c:pt idx="2738">
                  <c:v>0.43841147080609794</c:v>
                </c:pt>
                <c:pt idx="2739">
                  <c:v>0.43841147080609794</c:v>
                </c:pt>
                <c:pt idx="2740">
                  <c:v>0.43841147080609794</c:v>
                </c:pt>
                <c:pt idx="2741">
                  <c:v>0.43841147080609794</c:v>
                </c:pt>
                <c:pt idx="2742">
                  <c:v>0.43841147080609794</c:v>
                </c:pt>
                <c:pt idx="2743">
                  <c:v>0.43841147080609794</c:v>
                </c:pt>
                <c:pt idx="2744">
                  <c:v>0.43841147080609794</c:v>
                </c:pt>
                <c:pt idx="2745">
                  <c:v>0.43841147080609794</c:v>
                </c:pt>
                <c:pt idx="2746">
                  <c:v>0.43841147080609794</c:v>
                </c:pt>
                <c:pt idx="2747">
                  <c:v>0.43841147080609794</c:v>
                </c:pt>
                <c:pt idx="2748">
                  <c:v>0.43841147080609794</c:v>
                </c:pt>
                <c:pt idx="2749">
                  <c:v>0.43841147080609794</c:v>
                </c:pt>
                <c:pt idx="2750">
                  <c:v>0.43841147080609794</c:v>
                </c:pt>
                <c:pt idx="2751">
                  <c:v>0.43841147080609794</c:v>
                </c:pt>
                <c:pt idx="2752">
                  <c:v>0.43841147080609794</c:v>
                </c:pt>
                <c:pt idx="2753">
                  <c:v>0.43841147080609794</c:v>
                </c:pt>
                <c:pt idx="2754">
                  <c:v>0.43841147080609794</c:v>
                </c:pt>
                <c:pt idx="2755">
                  <c:v>0.43841147080609794</c:v>
                </c:pt>
                <c:pt idx="2756">
                  <c:v>0.43841147080609794</c:v>
                </c:pt>
                <c:pt idx="2757">
                  <c:v>0.43841147080609794</c:v>
                </c:pt>
                <c:pt idx="2758">
                  <c:v>0.43841147080609794</c:v>
                </c:pt>
                <c:pt idx="2759">
                  <c:v>0.43841147080609794</c:v>
                </c:pt>
                <c:pt idx="2760">
                  <c:v>0.43841147080609794</c:v>
                </c:pt>
                <c:pt idx="2761">
                  <c:v>0.43841147080609794</c:v>
                </c:pt>
                <c:pt idx="2762">
                  <c:v>0.43841147080609794</c:v>
                </c:pt>
                <c:pt idx="2763">
                  <c:v>0.43841147080609794</c:v>
                </c:pt>
                <c:pt idx="2764">
                  <c:v>0.43841147080609794</c:v>
                </c:pt>
                <c:pt idx="2765">
                  <c:v>0.43841147080609794</c:v>
                </c:pt>
                <c:pt idx="2766">
                  <c:v>0.43841147080609794</c:v>
                </c:pt>
                <c:pt idx="2767">
                  <c:v>0.43841147080609794</c:v>
                </c:pt>
                <c:pt idx="2768">
                  <c:v>0.43841147080609794</c:v>
                </c:pt>
                <c:pt idx="2769">
                  <c:v>0.43841147080609794</c:v>
                </c:pt>
                <c:pt idx="2770">
                  <c:v>0.43841147080609794</c:v>
                </c:pt>
                <c:pt idx="2771">
                  <c:v>0.43841147080609794</c:v>
                </c:pt>
                <c:pt idx="2772">
                  <c:v>0.43841147080609794</c:v>
                </c:pt>
                <c:pt idx="2773">
                  <c:v>0.43841147080609794</c:v>
                </c:pt>
                <c:pt idx="2774">
                  <c:v>0.43841147080609794</c:v>
                </c:pt>
                <c:pt idx="2775">
                  <c:v>0.43841147080609794</c:v>
                </c:pt>
                <c:pt idx="2776">
                  <c:v>0.43841147080609794</c:v>
                </c:pt>
                <c:pt idx="2777">
                  <c:v>0.43841147080609794</c:v>
                </c:pt>
                <c:pt idx="2778">
                  <c:v>0.43841147080609794</c:v>
                </c:pt>
                <c:pt idx="2779">
                  <c:v>0.43841147080609794</c:v>
                </c:pt>
                <c:pt idx="2780">
                  <c:v>0.43841147080609794</c:v>
                </c:pt>
                <c:pt idx="2781">
                  <c:v>0.43841147080609794</c:v>
                </c:pt>
                <c:pt idx="2782">
                  <c:v>0.43841147080609794</c:v>
                </c:pt>
                <c:pt idx="2783">
                  <c:v>0.43841147080609794</c:v>
                </c:pt>
                <c:pt idx="2784">
                  <c:v>0.43841147080609794</c:v>
                </c:pt>
                <c:pt idx="2785">
                  <c:v>0.43841147080609794</c:v>
                </c:pt>
                <c:pt idx="2786">
                  <c:v>0.43841147080609794</c:v>
                </c:pt>
                <c:pt idx="2787">
                  <c:v>0.43841147080609794</c:v>
                </c:pt>
                <c:pt idx="2788">
                  <c:v>0.43841147080609794</c:v>
                </c:pt>
                <c:pt idx="2789">
                  <c:v>0.43841147080609794</c:v>
                </c:pt>
                <c:pt idx="2790">
                  <c:v>0.43841147080609794</c:v>
                </c:pt>
                <c:pt idx="2791">
                  <c:v>0.43841147080609794</c:v>
                </c:pt>
                <c:pt idx="2792">
                  <c:v>0.43841147080609794</c:v>
                </c:pt>
                <c:pt idx="2793">
                  <c:v>0.43841147080609794</c:v>
                </c:pt>
                <c:pt idx="2794">
                  <c:v>0.43841147080609794</c:v>
                </c:pt>
                <c:pt idx="2795">
                  <c:v>0.43841147080609794</c:v>
                </c:pt>
                <c:pt idx="2796">
                  <c:v>0.43841147080609794</c:v>
                </c:pt>
                <c:pt idx="2797">
                  <c:v>0.43841147080609794</c:v>
                </c:pt>
                <c:pt idx="2798">
                  <c:v>0.43841147080609794</c:v>
                </c:pt>
                <c:pt idx="2799">
                  <c:v>0.43841147080609794</c:v>
                </c:pt>
                <c:pt idx="2800">
                  <c:v>0.43841147080609794</c:v>
                </c:pt>
                <c:pt idx="2801">
                  <c:v>0.43841147080609794</c:v>
                </c:pt>
                <c:pt idx="2802">
                  <c:v>0.43841147080609794</c:v>
                </c:pt>
                <c:pt idx="2803">
                  <c:v>0.43841147080609794</c:v>
                </c:pt>
                <c:pt idx="2804">
                  <c:v>0.43841147080609794</c:v>
                </c:pt>
                <c:pt idx="2805">
                  <c:v>0.43841147080609794</c:v>
                </c:pt>
                <c:pt idx="2806">
                  <c:v>0.43841147080609794</c:v>
                </c:pt>
                <c:pt idx="2807">
                  <c:v>0.43841147080609794</c:v>
                </c:pt>
                <c:pt idx="2808">
                  <c:v>0.43841147080609794</c:v>
                </c:pt>
                <c:pt idx="2809">
                  <c:v>0.43841147080609794</c:v>
                </c:pt>
                <c:pt idx="2810">
                  <c:v>0.43841147080609794</c:v>
                </c:pt>
                <c:pt idx="2811">
                  <c:v>0.43841147080609794</c:v>
                </c:pt>
                <c:pt idx="2812">
                  <c:v>0.43841147080609794</c:v>
                </c:pt>
                <c:pt idx="2813">
                  <c:v>0.43841147080609794</c:v>
                </c:pt>
                <c:pt idx="2814">
                  <c:v>0.43841147080609794</c:v>
                </c:pt>
                <c:pt idx="2815">
                  <c:v>0.43841147080609794</c:v>
                </c:pt>
                <c:pt idx="2816">
                  <c:v>0.43841147080609794</c:v>
                </c:pt>
                <c:pt idx="2817">
                  <c:v>0.43841147080609794</c:v>
                </c:pt>
                <c:pt idx="2818">
                  <c:v>0.43841147080609794</c:v>
                </c:pt>
                <c:pt idx="2819">
                  <c:v>0.43841147080609794</c:v>
                </c:pt>
                <c:pt idx="2820">
                  <c:v>0.43841147080609794</c:v>
                </c:pt>
                <c:pt idx="2821">
                  <c:v>0.43841147080609794</c:v>
                </c:pt>
                <c:pt idx="2822">
                  <c:v>0.43841147080609794</c:v>
                </c:pt>
                <c:pt idx="2823">
                  <c:v>0.43841147080609794</c:v>
                </c:pt>
                <c:pt idx="2824">
                  <c:v>0.43841147080609794</c:v>
                </c:pt>
                <c:pt idx="2825">
                  <c:v>0.43841147080609794</c:v>
                </c:pt>
                <c:pt idx="2826">
                  <c:v>0.43841147080609794</c:v>
                </c:pt>
                <c:pt idx="2827">
                  <c:v>0.43841147080609794</c:v>
                </c:pt>
                <c:pt idx="2828">
                  <c:v>0.43841147080609794</c:v>
                </c:pt>
                <c:pt idx="2829">
                  <c:v>0.43841147080609794</c:v>
                </c:pt>
                <c:pt idx="2830">
                  <c:v>0.43841147080609794</c:v>
                </c:pt>
                <c:pt idx="2831">
                  <c:v>0.43841147080609794</c:v>
                </c:pt>
                <c:pt idx="2832">
                  <c:v>0.43841147080609794</c:v>
                </c:pt>
                <c:pt idx="2833">
                  <c:v>0.43841147080609794</c:v>
                </c:pt>
                <c:pt idx="2834">
                  <c:v>0.43841147080611415</c:v>
                </c:pt>
                <c:pt idx="2835">
                  <c:v>0.43841147080611415</c:v>
                </c:pt>
                <c:pt idx="2836">
                  <c:v>0.43841147080611415</c:v>
                </c:pt>
                <c:pt idx="2837">
                  <c:v>0.43841147080611415</c:v>
                </c:pt>
                <c:pt idx="2838">
                  <c:v>0.43841147080611415</c:v>
                </c:pt>
                <c:pt idx="2839">
                  <c:v>0.43841147080611415</c:v>
                </c:pt>
                <c:pt idx="2840">
                  <c:v>0.43841147080611415</c:v>
                </c:pt>
                <c:pt idx="2841">
                  <c:v>0.43841147080611415</c:v>
                </c:pt>
                <c:pt idx="2842">
                  <c:v>0.43841147080611437</c:v>
                </c:pt>
                <c:pt idx="2843">
                  <c:v>0.43841147080611459</c:v>
                </c:pt>
                <c:pt idx="2844">
                  <c:v>0.43841147080611459</c:v>
                </c:pt>
                <c:pt idx="2845">
                  <c:v>0.43841147080611459</c:v>
                </c:pt>
                <c:pt idx="2846">
                  <c:v>0.43841147080611481</c:v>
                </c:pt>
                <c:pt idx="2847">
                  <c:v>0.43841147080611481</c:v>
                </c:pt>
                <c:pt idx="2848">
                  <c:v>0.43841147080611481</c:v>
                </c:pt>
                <c:pt idx="2849">
                  <c:v>0.43841147080611481</c:v>
                </c:pt>
                <c:pt idx="2850">
                  <c:v>0.43841147080611481</c:v>
                </c:pt>
                <c:pt idx="2851">
                  <c:v>0.4384114708061157</c:v>
                </c:pt>
                <c:pt idx="2852">
                  <c:v>0.4384114708061157</c:v>
                </c:pt>
                <c:pt idx="2853">
                  <c:v>0.4384114708061157</c:v>
                </c:pt>
                <c:pt idx="2854">
                  <c:v>0.4384114708061157</c:v>
                </c:pt>
                <c:pt idx="2855">
                  <c:v>0.4384114708061157</c:v>
                </c:pt>
                <c:pt idx="2856">
                  <c:v>0.4384114708061157</c:v>
                </c:pt>
                <c:pt idx="2857">
                  <c:v>0.4384114708061157</c:v>
                </c:pt>
                <c:pt idx="2858">
                  <c:v>0.4384114708061157</c:v>
                </c:pt>
                <c:pt idx="2859">
                  <c:v>0.43841147080611725</c:v>
                </c:pt>
                <c:pt idx="2860">
                  <c:v>0.43841147080611725</c:v>
                </c:pt>
                <c:pt idx="2861">
                  <c:v>0.43841147080611725</c:v>
                </c:pt>
                <c:pt idx="2862">
                  <c:v>0.43841147080611725</c:v>
                </c:pt>
                <c:pt idx="2863">
                  <c:v>0.43841147080611725</c:v>
                </c:pt>
                <c:pt idx="2864">
                  <c:v>0.43841147080611725</c:v>
                </c:pt>
                <c:pt idx="2865">
                  <c:v>0.43841147080611725</c:v>
                </c:pt>
                <c:pt idx="2866">
                  <c:v>0.43841147080611725</c:v>
                </c:pt>
                <c:pt idx="2867">
                  <c:v>0.43841147080611725</c:v>
                </c:pt>
                <c:pt idx="2868">
                  <c:v>0.43841147080611725</c:v>
                </c:pt>
                <c:pt idx="2869">
                  <c:v>0.43841147080611725</c:v>
                </c:pt>
                <c:pt idx="2870">
                  <c:v>0.43841147080611725</c:v>
                </c:pt>
                <c:pt idx="2871">
                  <c:v>0.43841147080611725</c:v>
                </c:pt>
                <c:pt idx="2872">
                  <c:v>0.43841147080611725</c:v>
                </c:pt>
                <c:pt idx="2873">
                  <c:v>0.43841147080611725</c:v>
                </c:pt>
                <c:pt idx="2874">
                  <c:v>0.43841147080611725</c:v>
                </c:pt>
                <c:pt idx="2875">
                  <c:v>0.43841147080611725</c:v>
                </c:pt>
                <c:pt idx="2876">
                  <c:v>0.43841147080611725</c:v>
                </c:pt>
                <c:pt idx="2877">
                  <c:v>0.43841147080614962</c:v>
                </c:pt>
                <c:pt idx="2878">
                  <c:v>0.43841147080614962</c:v>
                </c:pt>
                <c:pt idx="2879">
                  <c:v>0.43841147080614962</c:v>
                </c:pt>
                <c:pt idx="2880">
                  <c:v>0.43841147080614962</c:v>
                </c:pt>
                <c:pt idx="2881">
                  <c:v>0.43841147080614962</c:v>
                </c:pt>
                <c:pt idx="2882">
                  <c:v>0.43841147080614962</c:v>
                </c:pt>
                <c:pt idx="2883">
                  <c:v>0.43841147080614962</c:v>
                </c:pt>
                <c:pt idx="2884">
                  <c:v>0.43841147080614962</c:v>
                </c:pt>
                <c:pt idx="2885">
                  <c:v>0.43841147080614962</c:v>
                </c:pt>
                <c:pt idx="2886">
                  <c:v>0.43841147080614962</c:v>
                </c:pt>
                <c:pt idx="2887">
                  <c:v>0.43841147080614962</c:v>
                </c:pt>
                <c:pt idx="2888">
                  <c:v>0.43841147080614962</c:v>
                </c:pt>
                <c:pt idx="2889">
                  <c:v>0.43841147080614962</c:v>
                </c:pt>
                <c:pt idx="2890">
                  <c:v>0.43841147080614962</c:v>
                </c:pt>
                <c:pt idx="2891">
                  <c:v>0.43841147080614962</c:v>
                </c:pt>
                <c:pt idx="2892">
                  <c:v>0.43841147080614962</c:v>
                </c:pt>
                <c:pt idx="2893">
                  <c:v>0.43841147080614962</c:v>
                </c:pt>
                <c:pt idx="2894">
                  <c:v>0.43841147080614962</c:v>
                </c:pt>
                <c:pt idx="2895">
                  <c:v>0.43841147080614962</c:v>
                </c:pt>
                <c:pt idx="2896">
                  <c:v>0.43841147080614962</c:v>
                </c:pt>
                <c:pt idx="2897">
                  <c:v>0.43841147080614962</c:v>
                </c:pt>
                <c:pt idx="2898">
                  <c:v>0.43841147080614962</c:v>
                </c:pt>
                <c:pt idx="2899">
                  <c:v>0.43841147080614962</c:v>
                </c:pt>
                <c:pt idx="2900">
                  <c:v>0.43841147080614962</c:v>
                </c:pt>
                <c:pt idx="2901">
                  <c:v>0.43841147080614962</c:v>
                </c:pt>
                <c:pt idx="2902">
                  <c:v>0.43841147080614962</c:v>
                </c:pt>
                <c:pt idx="2903">
                  <c:v>0.43841147080614962</c:v>
                </c:pt>
                <c:pt idx="2904">
                  <c:v>0.43841147080614962</c:v>
                </c:pt>
                <c:pt idx="2905">
                  <c:v>0.43841147080614962</c:v>
                </c:pt>
                <c:pt idx="2906">
                  <c:v>0.43841147080614962</c:v>
                </c:pt>
                <c:pt idx="2907">
                  <c:v>0.43841147080614962</c:v>
                </c:pt>
                <c:pt idx="2908">
                  <c:v>0.43841147080614962</c:v>
                </c:pt>
                <c:pt idx="2909">
                  <c:v>0.43841147080614962</c:v>
                </c:pt>
                <c:pt idx="2910">
                  <c:v>0.43841147080614962</c:v>
                </c:pt>
                <c:pt idx="2911">
                  <c:v>0.43841147080614962</c:v>
                </c:pt>
                <c:pt idx="2912">
                  <c:v>0.43841147080614962</c:v>
                </c:pt>
                <c:pt idx="2913">
                  <c:v>0.43841147080614962</c:v>
                </c:pt>
                <c:pt idx="2914">
                  <c:v>0.43841147080614962</c:v>
                </c:pt>
                <c:pt idx="2915">
                  <c:v>0.43841147080614962</c:v>
                </c:pt>
                <c:pt idx="2916">
                  <c:v>0.43841147080614962</c:v>
                </c:pt>
                <c:pt idx="2917">
                  <c:v>0.43841147080614962</c:v>
                </c:pt>
                <c:pt idx="2918">
                  <c:v>0.43841147080614962</c:v>
                </c:pt>
                <c:pt idx="2919">
                  <c:v>0.43841147080614962</c:v>
                </c:pt>
                <c:pt idx="2920">
                  <c:v>0.43841147080614962</c:v>
                </c:pt>
                <c:pt idx="2921">
                  <c:v>0.43841147080614962</c:v>
                </c:pt>
                <c:pt idx="2922">
                  <c:v>0.43841147080614962</c:v>
                </c:pt>
                <c:pt idx="2923">
                  <c:v>0.43841147080614962</c:v>
                </c:pt>
                <c:pt idx="2924">
                  <c:v>0.43841147080614962</c:v>
                </c:pt>
                <c:pt idx="2925">
                  <c:v>0.43841147080614962</c:v>
                </c:pt>
                <c:pt idx="2926">
                  <c:v>0.43841147080614962</c:v>
                </c:pt>
                <c:pt idx="2927">
                  <c:v>0.43841147080614962</c:v>
                </c:pt>
                <c:pt idx="2928">
                  <c:v>0.43841147080614962</c:v>
                </c:pt>
                <c:pt idx="2929">
                  <c:v>0.43841147080614962</c:v>
                </c:pt>
                <c:pt idx="2930">
                  <c:v>0.43841147080614962</c:v>
                </c:pt>
                <c:pt idx="2931">
                  <c:v>0.43841147080614962</c:v>
                </c:pt>
                <c:pt idx="2932">
                  <c:v>0.43841147080614962</c:v>
                </c:pt>
                <c:pt idx="2933">
                  <c:v>0.43841147080614962</c:v>
                </c:pt>
                <c:pt idx="2934">
                  <c:v>0.43841147080614962</c:v>
                </c:pt>
                <c:pt idx="2935">
                  <c:v>0.43841147080614962</c:v>
                </c:pt>
                <c:pt idx="2936">
                  <c:v>0.43841147080614962</c:v>
                </c:pt>
                <c:pt idx="2937">
                  <c:v>0.43841147080614962</c:v>
                </c:pt>
                <c:pt idx="2938">
                  <c:v>0.43841147080614962</c:v>
                </c:pt>
                <c:pt idx="2939">
                  <c:v>0.43841147080614962</c:v>
                </c:pt>
                <c:pt idx="2940">
                  <c:v>0.43841147080614962</c:v>
                </c:pt>
                <c:pt idx="2941">
                  <c:v>0.43841147080614962</c:v>
                </c:pt>
                <c:pt idx="2942">
                  <c:v>0.43841147080614962</c:v>
                </c:pt>
                <c:pt idx="2943">
                  <c:v>0.43841147080614962</c:v>
                </c:pt>
                <c:pt idx="2944">
                  <c:v>0.43841147080614962</c:v>
                </c:pt>
                <c:pt idx="2945">
                  <c:v>0.43841147080614962</c:v>
                </c:pt>
                <c:pt idx="2946">
                  <c:v>0.43841147080614962</c:v>
                </c:pt>
                <c:pt idx="2947">
                  <c:v>0.43841147080614962</c:v>
                </c:pt>
                <c:pt idx="2948">
                  <c:v>0.43841147080614962</c:v>
                </c:pt>
                <c:pt idx="2949">
                  <c:v>0.43841147080614962</c:v>
                </c:pt>
                <c:pt idx="2950">
                  <c:v>0.43841147080614962</c:v>
                </c:pt>
                <c:pt idx="2951">
                  <c:v>0.43841147080614962</c:v>
                </c:pt>
                <c:pt idx="2952">
                  <c:v>0.43841147080614962</c:v>
                </c:pt>
                <c:pt idx="2953">
                  <c:v>0.43841147080614962</c:v>
                </c:pt>
                <c:pt idx="2954">
                  <c:v>0.43841147080614962</c:v>
                </c:pt>
                <c:pt idx="2955">
                  <c:v>0.43965881731183204</c:v>
                </c:pt>
                <c:pt idx="2956">
                  <c:v>0.53236145610051355</c:v>
                </c:pt>
                <c:pt idx="2957">
                  <c:v>0.53240413583125579</c:v>
                </c:pt>
                <c:pt idx="2958">
                  <c:v>0.53264798627341003</c:v>
                </c:pt>
                <c:pt idx="2959">
                  <c:v>0.53271961047175886</c:v>
                </c:pt>
                <c:pt idx="2960">
                  <c:v>0.53425957737091512</c:v>
                </c:pt>
                <c:pt idx="2961">
                  <c:v>0.53425957737091512</c:v>
                </c:pt>
                <c:pt idx="2962">
                  <c:v>0.53425957737091512</c:v>
                </c:pt>
                <c:pt idx="2963">
                  <c:v>0.53425957737091512</c:v>
                </c:pt>
                <c:pt idx="2964">
                  <c:v>0.53425957737091512</c:v>
                </c:pt>
                <c:pt idx="2965">
                  <c:v>0.53425957737091512</c:v>
                </c:pt>
                <c:pt idx="2966">
                  <c:v>0.53425957737091512</c:v>
                </c:pt>
                <c:pt idx="2967">
                  <c:v>0.53425957737091512</c:v>
                </c:pt>
                <c:pt idx="2968">
                  <c:v>0.53425957737091512</c:v>
                </c:pt>
                <c:pt idx="2969">
                  <c:v>0.53425957737091512</c:v>
                </c:pt>
                <c:pt idx="2970">
                  <c:v>0.53425957737091512</c:v>
                </c:pt>
                <c:pt idx="2971">
                  <c:v>0.53425957737091512</c:v>
                </c:pt>
                <c:pt idx="2972">
                  <c:v>0.53425957737091512</c:v>
                </c:pt>
                <c:pt idx="2973">
                  <c:v>0.53425957737091512</c:v>
                </c:pt>
                <c:pt idx="2974">
                  <c:v>0.53425957737091512</c:v>
                </c:pt>
                <c:pt idx="2975">
                  <c:v>0.53425957737091512</c:v>
                </c:pt>
                <c:pt idx="2976">
                  <c:v>0.53425957737091512</c:v>
                </c:pt>
                <c:pt idx="2977">
                  <c:v>0.53425957737091512</c:v>
                </c:pt>
                <c:pt idx="2978">
                  <c:v>0.53425957737091512</c:v>
                </c:pt>
                <c:pt idx="2979">
                  <c:v>0.53425957737091512</c:v>
                </c:pt>
                <c:pt idx="2980">
                  <c:v>0.53425957737091512</c:v>
                </c:pt>
                <c:pt idx="2981">
                  <c:v>0.53425957737091512</c:v>
                </c:pt>
                <c:pt idx="2982">
                  <c:v>0.53425957737091512</c:v>
                </c:pt>
                <c:pt idx="2983">
                  <c:v>0.53425957737091512</c:v>
                </c:pt>
                <c:pt idx="2984">
                  <c:v>0.53425957737091512</c:v>
                </c:pt>
                <c:pt idx="2985">
                  <c:v>0.53425957737091512</c:v>
                </c:pt>
                <c:pt idx="2986">
                  <c:v>0.53425957737091512</c:v>
                </c:pt>
                <c:pt idx="2987">
                  <c:v>0.53425957737091512</c:v>
                </c:pt>
                <c:pt idx="2988">
                  <c:v>0.53425957737091512</c:v>
                </c:pt>
                <c:pt idx="2989">
                  <c:v>0.53425957737091512</c:v>
                </c:pt>
                <c:pt idx="2990">
                  <c:v>0.53425957737091512</c:v>
                </c:pt>
                <c:pt idx="2991">
                  <c:v>0.53425957737091512</c:v>
                </c:pt>
                <c:pt idx="2992">
                  <c:v>0.53425957737091512</c:v>
                </c:pt>
                <c:pt idx="2993">
                  <c:v>0.53425957737091512</c:v>
                </c:pt>
                <c:pt idx="2994">
                  <c:v>0.53425957737091512</c:v>
                </c:pt>
                <c:pt idx="2995">
                  <c:v>0.53425957737091512</c:v>
                </c:pt>
                <c:pt idx="2996">
                  <c:v>0.53425957737094198</c:v>
                </c:pt>
                <c:pt idx="2997">
                  <c:v>0.53425957737094198</c:v>
                </c:pt>
                <c:pt idx="2998">
                  <c:v>0.53425957737094198</c:v>
                </c:pt>
                <c:pt idx="2999">
                  <c:v>0.53425957737094198</c:v>
                </c:pt>
                <c:pt idx="3000">
                  <c:v>0.53425957737094198</c:v>
                </c:pt>
                <c:pt idx="3001">
                  <c:v>0.53425957737094198</c:v>
                </c:pt>
                <c:pt idx="3002">
                  <c:v>0.53425957737094198</c:v>
                </c:pt>
                <c:pt idx="3003">
                  <c:v>0.53425957737094198</c:v>
                </c:pt>
                <c:pt idx="3004">
                  <c:v>0.53425957737096441</c:v>
                </c:pt>
                <c:pt idx="3005">
                  <c:v>0.53425957737096441</c:v>
                </c:pt>
                <c:pt idx="3006">
                  <c:v>0.53425957737096441</c:v>
                </c:pt>
                <c:pt idx="3007">
                  <c:v>0.53425957737096441</c:v>
                </c:pt>
                <c:pt idx="3008">
                  <c:v>0.53425957737096441</c:v>
                </c:pt>
                <c:pt idx="3009">
                  <c:v>0.53425957737096663</c:v>
                </c:pt>
                <c:pt idx="3010">
                  <c:v>0.53425957737096885</c:v>
                </c:pt>
                <c:pt idx="3011">
                  <c:v>0.53425957737096885</c:v>
                </c:pt>
                <c:pt idx="3012">
                  <c:v>0.53425957737096885</c:v>
                </c:pt>
                <c:pt idx="3013">
                  <c:v>0.53425957737096885</c:v>
                </c:pt>
                <c:pt idx="3014">
                  <c:v>0.53425957737096885</c:v>
                </c:pt>
                <c:pt idx="3015">
                  <c:v>0.53425957737096885</c:v>
                </c:pt>
                <c:pt idx="3016">
                  <c:v>0.53425957737096885</c:v>
                </c:pt>
                <c:pt idx="3017">
                  <c:v>0.53425957737096885</c:v>
                </c:pt>
                <c:pt idx="3018">
                  <c:v>0.53425957737099339</c:v>
                </c:pt>
                <c:pt idx="3019">
                  <c:v>0.53425957737099339</c:v>
                </c:pt>
                <c:pt idx="3020">
                  <c:v>0.53425957737099339</c:v>
                </c:pt>
                <c:pt idx="3021">
                  <c:v>0.53425957737099339</c:v>
                </c:pt>
                <c:pt idx="3022">
                  <c:v>0.53425957737099339</c:v>
                </c:pt>
                <c:pt idx="3023">
                  <c:v>0.53425957737099339</c:v>
                </c:pt>
                <c:pt idx="3024">
                  <c:v>0.53425957737099339</c:v>
                </c:pt>
                <c:pt idx="3025">
                  <c:v>0.53425957737099339</c:v>
                </c:pt>
                <c:pt idx="3026">
                  <c:v>0.53425957737099339</c:v>
                </c:pt>
                <c:pt idx="3027">
                  <c:v>0.53425957737099339</c:v>
                </c:pt>
                <c:pt idx="3028">
                  <c:v>0.53425957737099339</c:v>
                </c:pt>
                <c:pt idx="3029">
                  <c:v>0.53425957737099339</c:v>
                </c:pt>
                <c:pt idx="3030">
                  <c:v>0.53425957737099339</c:v>
                </c:pt>
                <c:pt idx="3031">
                  <c:v>0.53425957737099339</c:v>
                </c:pt>
                <c:pt idx="3032">
                  <c:v>0.53425957737099339</c:v>
                </c:pt>
                <c:pt idx="3033">
                  <c:v>0.53425957737099339</c:v>
                </c:pt>
                <c:pt idx="3034">
                  <c:v>0.53425957737099339</c:v>
                </c:pt>
                <c:pt idx="3035">
                  <c:v>0.53425957737099339</c:v>
                </c:pt>
                <c:pt idx="3036">
                  <c:v>0.53425957737099339</c:v>
                </c:pt>
                <c:pt idx="3037">
                  <c:v>0.53425957737099339</c:v>
                </c:pt>
                <c:pt idx="3038">
                  <c:v>0.53425957737099339</c:v>
                </c:pt>
                <c:pt idx="3039">
                  <c:v>0.53425957737099339</c:v>
                </c:pt>
                <c:pt idx="3040">
                  <c:v>0.53426404452914111</c:v>
                </c:pt>
                <c:pt idx="3041">
                  <c:v>0.53426404452914111</c:v>
                </c:pt>
                <c:pt idx="3042">
                  <c:v>0.53426404452914111</c:v>
                </c:pt>
                <c:pt idx="3043">
                  <c:v>0.53426404452914111</c:v>
                </c:pt>
                <c:pt idx="3044">
                  <c:v>0.53426404452914111</c:v>
                </c:pt>
                <c:pt idx="3045">
                  <c:v>0.53426404452914111</c:v>
                </c:pt>
                <c:pt idx="3046">
                  <c:v>0.53426404452914111</c:v>
                </c:pt>
                <c:pt idx="3047">
                  <c:v>0.53426404452914111</c:v>
                </c:pt>
                <c:pt idx="3048">
                  <c:v>0.53426404452914111</c:v>
                </c:pt>
                <c:pt idx="3049">
                  <c:v>0.53426404452914111</c:v>
                </c:pt>
                <c:pt idx="3050">
                  <c:v>0.53426404452914111</c:v>
                </c:pt>
                <c:pt idx="3051">
                  <c:v>0.53426404452914111</c:v>
                </c:pt>
                <c:pt idx="3052">
                  <c:v>0.53426404452916787</c:v>
                </c:pt>
                <c:pt idx="3053">
                  <c:v>0.53426404452916787</c:v>
                </c:pt>
                <c:pt idx="3054">
                  <c:v>0.53426404452918796</c:v>
                </c:pt>
                <c:pt idx="3055">
                  <c:v>0.53426404452918796</c:v>
                </c:pt>
                <c:pt idx="3056">
                  <c:v>0.53426404452918796</c:v>
                </c:pt>
                <c:pt idx="3057">
                  <c:v>0.53426404452921927</c:v>
                </c:pt>
                <c:pt idx="3058">
                  <c:v>0.53426404452921927</c:v>
                </c:pt>
                <c:pt idx="3059">
                  <c:v>0.53426404452921927</c:v>
                </c:pt>
                <c:pt idx="3060">
                  <c:v>0.53426404452921927</c:v>
                </c:pt>
                <c:pt idx="3061">
                  <c:v>0.53449186386119885</c:v>
                </c:pt>
                <c:pt idx="3062">
                  <c:v>0.53449186386119885</c:v>
                </c:pt>
                <c:pt idx="3063">
                  <c:v>0.53449186386119885</c:v>
                </c:pt>
                <c:pt idx="3064">
                  <c:v>0.53449186386119885</c:v>
                </c:pt>
                <c:pt idx="3065">
                  <c:v>0.53449186386119885</c:v>
                </c:pt>
                <c:pt idx="3066">
                  <c:v>0.53449186386119885</c:v>
                </c:pt>
                <c:pt idx="3067">
                  <c:v>0.53449186386119885</c:v>
                </c:pt>
                <c:pt idx="3068">
                  <c:v>0.53449186386119885</c:v>
                </c:pt>
                <c:pt idx="3069">
                  <c:v>0.53449186386119885</c:v>
                </c:pt>
                <c:pt idx="3070">
                  <c:v>0.53449186386119885</c:v>
                </c:pt>
                <c:pt idx="3071">
                  <c:v>0.53449186386119885</c:v>
                </c:pt>
                <c:pt idx="3072">
                  <c:v>0.53449186386119885</c:v>
                </c:pt>
                <c:pt idx="3073">
                  <c:v>0.53449186386119885</c:v>
                </c:pt>
                <c:pt idx="3074">
                  <c:v>0.53449186386119885</c:v>
                </c:pt>
                <c:pt idx="3075">
                  <c:v>0.53449186386119885</c:v>
                </c:pt>
                <c:pt idx="3076">
                  <c:v>0.53449186386119885</c:v>
                </c:pt>
                <c:pt idx="3077">
                  <c:v>0.53449186386119885</c:v>
                </c:pt>
                <c:pt idx="3078">
                  <c:v>0.53449186386119885</c:v>
                </c:pt>
                <c:pt idx="3079">
                  <c:v>0.53449186386119885</c:v>
                </c:pt>
                <c:pt idx="3080">
                  <c:v>0.53449186386119885</c:v>
                </c:pt>
                <c:pt idx="3081">
                  <c:v>0.53449186386119885</c:v>
                </c:pt>
                <c:pt idx="3082">
                  <c:v>0.53449186386119885</c:v>
                </c:pt>
                <c:pt idx="3083">
                  <c:v>0.53449186386121217</c:v>
                </c:pt>
                <c:pt idx="3084">
                  <c:v>0.53449186386121217</c:v>
                </c:pt>
                <c:pt idx="3085">
                  <c:v>0.53449186386121217</c:v>
                </c:pt>
                <c:pt idx="3086">
                  <c:v>0.53449186386121217</c:v>
                </c:pt>
                <c:pt idx="3087">
                  <c:v>0.53449186386121217</c:v>
                </c:pt>
                <c:pt idx="3088">
                  <c:v>0.53449186386121217</c:v>
                </c:pt>
                <c:pt idx="3089">
                  <c:v>0.53449186386121217</c:v>
                </c:pt>
                <c:pt idx="3090">
                  <c:v>0.53449186386121217</c:v>
                </c:pt>
                <c:pt idx="3091">
                  <c:v>0.53449186386123904</c:v>
                </c:pt>
                <c:pt idx="3092">
                  <c:v>0.53449186386123904</c:v>
                </c:pt>
                <c:pt idx="3093">
                  <c:v>0.53449186386123904</c:v>
                </c:pt>
                <c:pt idx="3094">
                  <c:v>0.53449186386123904</c:v>
                </c:pt>
                <c:pt idx="3095">
                  <c:v>0.53449186386123904</c:v>
                </c:pt>
                <c:pt idx="3096">
                  <c:v>0.53449186386123904</c:v>
                </c:pt>
                <c:pt idx="3097">
                  <c:v>0.53449186386124126</c:v>
                </c:pt>
                <c:pt idx="3098">
                  <c:v>0.53449186386124126</c:v>
                </c:pt>
                <c:pt idx="3099">
                  <c:v>0.53449186386124126</c:v>
                </c:pt>
                <c:pt idx="3100">
                  <c:v>0.5344918638612457</c:v>
                </c:pt>
                <c:pt idx="3101">
                  <c:v>0.5344918638612457</c:v>
                </c:pt>
                <c:pt idx="3102">
                  <c:v>0.53449186386127701</c:v>
                </c:pt>
                <c:pt idx="3103">
                  <c:v>0.53449186386127701</c:v>
                </c:pt>
                <c:pt idx="3104">
                  <c:v>0.53449186386127701</c:v>
                </c:pt>
                <c:pt idx="3105">
                  <c:v>0.53449186386127701</c:v>
                </c:pt>
                <c:pt idx="3106">
                  <c:v>0.53449186386127701</c:v>
                </c:pt>
                <c:pt idx="3107">
                  <c:v>0.53449186386127701</c:v>
                </c:pt>
                <c:pt idx="3108">
                  <c:v>0.53449186386127701</c:v>
                </c:pt>
                <c:pt idx="3109">
                  <c:v>0.53449186386127701</c:v>
                </c:pt>
                <c:pt idx="3110">
                  <c:v>0.53449186386127701</c:v>
                </c:pt>
                <c:pt idx="3111">
                  <c:v>0.53449186386127701</c:v>
                </c:pt>
                <c:pt idx="3112">
                  <c:v>0.53449186386127701</c:v>
                </c:pt>
                <c:pt idx="3113">
                  <c:v>0.53449186386127701</c:v>
                </c:pt>
                <c:pt idx="3114">
                  <c:v>0.53449186386127701</c:v>
                </c:pt>
                <c:pt idx="3115">
                  <c:v>0.53449186386127701</c:v>
                </c:pt>
                <c:pt idx="3116">
                  <c:v>0.53449633079417769</c:v>
                </c:pt>
                <c:pt idx="3117">
                  <c:v>0.53449633079417769</c:v>
                </c:pt>
                <c:pt idx="3118">
                  <c:v>0.53449633079417769</c:v>
                </c:pt>
                <c:pt idx="3119">
                  <c:v>0.53449633079417769</c:v>
                </c:pt>
                <c:pt idx="3120">
                  <c:v>0.53449633079417769</c:v>
                </c:pt>
                <c:pt idx="3121">
                  <c:v>0.53449633079417769</c:v>
                </c:pt>
                <c:pt idx="3122">
                  <c:v>0.53449633079417769</c:v>
                </c:pt>
                <c:pt idx="3123">
                  <c:v>0.53449633079417769</c:v>
                </c:pt>
                <c:pt idx="3124">
                  <c:v>0.53449633079417769</c:v>
                </c:pt>
                <c:pt idx="3125">
                  <c:v>0.53449633079417769</c:v>
                </c:pt>
                <c:pt idx="3126">
                  <c:v>0.53449633079417769</c:v>
                </c:pt>
                <c:pt idx="3127">
                  <c:v>0.53449633079417769</c:v>
                </c:pt>
                <c:pt idx="3128">
                  <c:v>0.53449633079417769</c:v>
                </c:pt>
                <c:pt idx="3129">
                  <c:v>0.53449633079417769</c:v>
                </c:pt>
                <c:pt idx="3130">
                  <c:v>0.53449633079417769</c:v>
                </c:pt>
                <c:pt idx="3131">
                  <c:v>0.53449633079417769</c:v>
                </c:pt>
                <c:pt idx="3132">
                  <c:v>0.53449633079417769</c:v>
                </c:pt>
                <c:pt idx="3133">
                  <c:v>0.53449633079417769</c:v>
                </c:pt>
                <c:pt idx="3134">
                  <c:v>0.53449633079417769</c:v>
                </c:pt>
                <c:pt idx="3135">
                  <c:v>0.53449633079417769</c:v>
                </c:pt>
                <c:pt idx="3136">
                  <c:v>0.53449633079417769</c:v>
                </c:pt>
                <c:pt idx="3137">
                  <c:v>0.53449633079417769</c:v>
                </c:pt>
                <c:pt idx="3138">
                  <c:v>0.53449633079419101</c:v>
                </c:pt>
                <c:pt idx="3139">
                  <c:v>0.53449633079419101</c:v>
                </c:pt>
                <c:pt idx="3140">
                  <c:v>0.53449633079419101</c:v>
                </c:pt>
                <c:pt idx="3141">
                  <c:v>0.53449633079419101</c:v>
                </c:pt>
                <c:pt idx="3142">
                  <c:v>0.53449633079419101</c:v>
                </c:pt>
                <c:pt idx="3143">
                  <c:v>0.53449633079419101</c:v>
                </c:pt>
                <c:pt idx="3144">
                  <c:v>0.53449633079421344</c:v>
                </c:pt>
                <c:pt idx="3145">
                  <c:v>0.53449633079421344</c:v>
                </c:pt>
                <c:pt idx="3146">
                  <c:v>0.53449633079421344</c:v>
                </c:pt>
                <c:pt idx="3147">
                  <c:v>0.53449633079421566</c:v>
                </c:pt>
                <c:pt idx="3148">
                  <c:v>0.53449633079421788</c:v>
                </c:pt>
                <c:pt idx="3149">
                  <c:v>0.53449633079421788</c:v>
                </c:pt>
                <c:pt idx="3150">
                  <c:v>0.53449633079421788</c:v>
                </c:pt>
                <c:pt idx="3151">
                  <c:v>0.53449633079421788</c:v>
                </c:pt>
                <c:pt idx="3152">
                  <c:v>0.53449633079421788</c:v>
                </c:pt>
                <c:pt idx="3153">
                  <c:v>0.53449633079421788</c:v>
                </c:pt>
                <c:pt idx="3154">
                  <c:v>0.53449633079425585</c:v>
                </c:pt>
                <c:pt idx="3155">
                  <c:v>0.53449633079425585</c:v>
                </c:pt>
                <c:pt idx="3156">
                  <c:v>0.53449633079425585</c:v>
                </c:pt>
                <c:pt idx="3157">
                  <c:v>0.53449633079425585</c:v>
                </c:pt>
                <c:pt idx="3158">
                  <c:v>0.53449633079425585</c:v>
                </c:pt>
                <c:pt idx="3159">
                  <c:v>0.53449633079425585</c:v>
                </c:pt>
                <c:pt idx="3160">
                  <c:v>0.53449633079425585</c:v>
                </c:pt>
                <c:pt idx="3161">
                  <c:v>0.53449633079425585</c:v>
                </c:pt>
                <c:pt idx="3162">
                  <c:v>0.53449633079425585</c:v>
                </c:pt>
                <c:pt idx="3163">
                  <c:v>0.53449633079425585</c:v>
                </c:pt>
                <c:pt idx="3164">
                  <c:v>0.53449633079425585</c:v>
                </c:pt>
                <c:pt idx="3165">
                  <c:v>0.53449633079425585</c:v>
                </c:pt>
                <c:pt idx="3166">
                  <c:v>0.53449633079425585</c:v>
                </c:pt>
                <c:pt idx="3167">
                  <c:v>0.53449633079425585</c:v>
                </c:pt>
                <c:pt idx="3168">
                  <c:v>0.53449633079425585</c:v>
                </c:pt>
                <c:pt idx="3169">
                  <c:v>0.53449633079425585</c:v>
                </c:pt>
                <c:pt idx="3170">
                  <c:v>0.53449633079425585</c:v>
                </c:pt>
                <c:pt idx="3171">
                  <c:v>0.53449633079425585</c:v>
                </c:pt>
                <c:pt idx="3172">
                  <c:v>0.53449633079425585</c:v>
                </c:pt>
                <c:pt idx="3173">
                  <c:v>0.53450079772281001</c:v>
                </c:pt>
                <c:pt idx="3174">
                  <c:v>0.53450079772281001</c:v>
                </c:pt>
                <c:pt idx="3175">
                  <c:v>0.53450079772281001</c:v>
                </c:pt>
                <c:pt idx="3176">
                  <c:v>0.53450079772281001</c:v>
                </c:pt>
                <c:pt idx="3177">
                  <c:v>0.53450079772281001</c:v>
                </c:pt>
                <c:pt idx="3178">
                  <c:v>0.53450079772281001</c:v>
                </c:pt>
                <c:pt idx="3179">
                  <c:v>0.53450079772281001</c:v>
                </c:pt>
                <c:pt idx="3180">
                  <c:v>0.53450079772282344</c:v>
                </c:pt>
                <c:pt idx="3181">
                  <c:v>0.53450079772282344</c:v>
                </c:pt>
                <c:pt idx="3182">
                  <c:v>0.53450079772284131</c:v>
                </c:pt>
                <c:pt idx="3183">
                  <c:v>0.53450079772284131</c:v>
                </c:pt>
                <c:pt idx="3184">
                  <c:v>0.53450079772284131</c:v>
                </c:pt>
                <c:pt idx="3185">
                  <c:v>0.53450079772284131</c:v>
                </c:pt>
                <c:pt idx="3186">
                  <c:v>0.53450079772288817</c:v>
                </c:pt>
                <c:pt idx="3187">
                  <c:v>0.53450079772288817</c:v>
                </c:pt>
                <c:pt idx="3188">
                  <c:v>0.53472413860002155</c:v>
                </c:pt>
                <c:pt idx="3189">
                  <c:v>0.53472413860002155</c:v>
                </c:pt>
                <c:pt idx="3190">
                  <c:v>0.53472413860002155</c:v>
                </c:pt>
                <c:pt idx="3191">
                  <c:v>0.53472413860002155</c:v>
                </c:pt>
                <c:pt idx="3192">
                  <c:v>0.53472413860005052</c:v>
                </c:pt>
                <c:pt idx="3193">
                  <c:v>0.53472413860005275</c:v>
                </c:pt>
                <c:pt idx="3194">
                  <c:v>0.53472860530623911</c:v>
                </c:pt>
                <c:pt idx="3195">
                  <c:v>0.53472860530623911</c:v>
                </c:pt>
                <c:pt idx="3196">
                  <c:v>0.53472860530623911</c:v>
                </c:pt>
                <c:pt idx="3197">
                  <c:v>0.53472860530623911</c:v>
                </c:pt>
                <c:pt idx="3198">
                  <c:v>0.53472860530623911</c:v>
                </c:pt>
                <c:pt idx="3199">
                  <c:v>0.53472860530623911</c:v>
                </c:pt>
                <c:pt idx="3200">
                  <c:v>0.53472860530623911</c:v>
                </c:pt>
                <c:pt idx="3201">
                  <c:v>0.53472860530623911</c:v>
                </c:pt>
                <c:pt idx="3202">
                  <c:v>0.53472860530623911</c:v>
                </c:pt>
                <c:pt idx="3203">
                  <c:v>0.53472860530623911</c:v>
                </c:pt>
                <c:pt idx="3204">
                  <c:v>0.53472860530623911</c:v>
                </c:pt>
                <c:pt idx="3205">
                  <c:v>0.53472860530623911</c:v>
                </c:pt>
                <c:pt idx="3206">
                  <c:v>0.53472860530623911</c:v>
                </c:pt>
                <c:pt idx="3207">
                  <c:v>0.53472860530623911</c:v>
                </c:pt>
                <c:pt idx="3208">
                  <c:v>0.53472860530623911</c:v>
                </c:pt>
                <c:pt idx="3209">
                  <c:v>0.53472860530623911</c:v>
                </c:pt>
                <c:pt idx="3210">
                  <c:v>0.53472860530623911</c:v>
                </c:pt>
                <c:pt idx="3211">
                  <c:v>0.53472860530623911</c:v>
                </c:pt>
                <c:pt idx="3212">
                  <c:v>0.53472860530623911</c:v>
                </c:pt>
                <c:pt idx="3213">
                  <c:v>0.53472860530623911</c:v>
                </c:pt>
                <c:pt idx="3214">
                  <c:v>0.53472860530623911</c:v>
                </c:pt>
                <c:pt idx="3215">
                  <c:v>0.53472860530623911</c:v>
                </c:pt>
                <c:pt idx="3216">
                  <c:v>0.53472860530623911</c:v>
                </c:pt>
                <c:pt idx="3217">
                  <c:v>0.53472860530623911</c:v>
                </c:pt>
                <c:pt idx="3218">
                  <c:v>0.53472860530623911</c:v>
                </c:pt>
                <c:pt idx="3219">
                  <c:v>0.53472860530623911</c:v>
                </c:pt>
                <c:pt idx="3220">
                  <c:v>0.53472860530623911</c:v>
                </c:pt>
                <c:pt idx="3221">
                  <c:v>0.53472860530623911</c:v>
                </c:pt>
                <c:pt idx="3222">
                  <c:v>0.53472860530623911</c:v>
                </c:pt>
                <c:pt idx="3223">
                  <c:v>0.53472860530626365</c:v>
                </c:pt>
                <c:pt idx="3224">
                  <c:v>0.53472860530626365</c:v>
                </c:pt>
                <c:pt idx="3225">
                  <c:v>0.53472860530626365</c:v>
                </c:pt>
                <c:pt idx="3226">
                  <c:v>0.53472860530626587</c:v>
                </c:pt>
                <c:pt idx="3227">
                  <c:v>0.53472860530626587</c:v>
                </c:pt>
                <c:pt idx="3228">
                  <c:v>0.53472860530626809</c:v>
                </c:pt>
                <c:pt idx="3229">
                  <c:v>0.53472860530627031</c:v>
                </c:pt>
                <c:pt idx="3230">
                  <c:v>0.53472860530627031</c:v>
                </c:pt>
                <c:pt idx="3231">
                  <c:v>0.53472860530627031</c:v>
                </c:pt>
                <c:pt idx="3232">
                  <c:v>0.53472860530627031</c:v>
                </c:pt>
                <c:pt idx="3233">
                  <c:v>0.53472860530627031</c:v>
                </c:pt>
                <c:pt idx="3234">
                  <c:v>0.53472860530627031</c:v>
                </c:pt>
                <c:pt idx="3235">
                  <c:v>0.53472860530631727</c:v>
                </c:pt>
                <c:pt idx="3236">
                  <c:v>0.53472860530631727</c:v>
                </c:pt>
                <c:pt idx="3237">
                  <c:v>0.53472860530631727</c:v>
                </c:pt>
                <c:pt idx="3238">
                  <c:v>0.53472860530631727</c:v>
                </c:pt>
                <c:pt idx="3239">
                  <c:v>0.53472860530631727</c:v>
                </c:pt>
                <c:pt idx="3240">
                  <c:v>0.53472860530631727</c:v>
                </c:pt>
                <c:pt idx="3241">
                  <c:v>0.53472860530631727</c:v>
                </c:pt>
                <c:pt idx="3242">
                  <c:v>0.53472860530631727</c:v>
                </c:pt>
                <c:pt idx="3243">
                  <c:v>0.53472860530631727</c:v>
                </c:pt>
                <c:pt idx="3244">
                  <c:v>0.53472860530631727</c:v>
                </c:pt>
                <c:pt idx="3245">
                  <c:v>0.53472860530631727</c:v>
                </c:pt>
                <c:pt idx="3246">
                  <c:v>0.53472860530631727</c:v>
                </c:pt>
                <c:pt idx="3247">
                  <c:v>0.53472860530631727</c:v>
                </c:pt>
                <c:pt idx="3248">
                  <c:v>0.53472860530631727</c:v>
                </c:pt>
                <c:pt idx="3249">
                  <c:v>0.53472860530631727</c:v>
                </c:pt>
                <c:pt idx="3250">
                  <c:v>0.53472860530631727</c:v>
                </c:pt>
                <c:pt idx="3251">
                  <c:v>0.53472860530631727</c:v>
                </c:pt>
                <c:pt idx="3252">
                  <c:v>0.53472860530631727</c:v>
                </c:pt>
                <c:pt idx="3253">
                  <c:v>0.53472860530631727</c:v>
                </c:pt>
                <c:pt idx="3254">
                  <c:v>0.53472860530631727</c:v>
                </c:pt>
                <c:pt idx="3255">
                  <c:v>0.53472860530631727</c:v>
                </c:pt>
                <c:pt idx="3256">
                  <c:v>0.53473307200808096</c:v>
                </c:pt>
                <c:pt idx="3257">
                  <c:v>0.53473307200808096</c:v>
                </c:pt>
                <c:pt idx="3258">
                  <c:v>0.53473307200808096</c:v>
                </c:pt>
                <c:pt idx="3259">
                  <c:v>0.53473307200808096</c:v>
                </c:pt>
                <c:pt idx="3260">
                  <c:v>0.53473307200808096</c:v>
                </c:pt>
                <c:pt idx="3261">
                  <c:v>0.53473307200808096</c:v>
                </c:pt>
                <c:pt idx="3262">
                  <c:v>0.53473307200808096</c:v>
                </c:pt>
                <c:pt idx="3263">
                  <c:v>0.53473307200808096</c:v>
                </c:pt>
                <c:pt idx="3264">
                  <c:v>0.53473307200808096</c:v>
                </c:pt>
                <c:pt idx="3265">
                  <c:v>0.53473307200808096</c:v>
                </c:pt>
                <c:pt idx="3266">
                  <c:v>0.53473307200808096</c:v>
                </c:pt>
                <c:pt idx="3267">
                  <c:v>0.53473307200808096</c:v>
                </c:pt>
                <c:pt idx="3268">
                  <c:v>0.53473307200808096</c:v>
                </c:pt>
                <c:pt idx="3269">
                  <c:v>0.53473307200808096</c:v>
                </c:pt>
                <c:pt idx="3270">
                  <c:v>0.53473307200808096</c:v>
                </c:pt>
                <c:pt idx="3271">
                  <c:v>0.53473307200808096</c:v>
                </c:pt>
                <c:pt idx="3272">
                  <c:v>0.53473307200808096</c:v>
                </c:pt>
                <c:pt idx="3273">
                  <c:v>0.53473307200808096</c:v>
                </c:pt>
                <c:pt idx="3274">
                  <c:v>0.53473307200808096</c:v>
                </c:pt>
                <c:pt idx="3275">
                  <c:v>0.53473307200808096</c:v>
                </c:pt>
                <c:pt idx="3276">
                  <c:v>0.53473307200810338</c:v>
                </c:pt>
                <c:pt idx="3277">
                  <c:v>0.5347330720081056</c:v>
                </c:pt>
                <c:pt idx="3278">
                  <c:v>0.5347330720081056</c:v>
                </c:pt>
                <c:pt idx="3279">
                  <c:v>0.5347330720081056</c:v>
                </c:pt>
                <c:pt idx="3280">
                  <c:v>0.5347330720081056</c:v>
                </c:pt>
                <c:pt idx="3281">
                  <c:v>0.53473307200815912</c:v>
                </c:pt>
                <c:pt idx="3282">
                  <c:v>0.53473307200815912</c:v>
                </c:pt>
                <c:pt idx="3283">
                  <c:v>0.53473307200815912</c:v>
                </c:pt>
                <c:pt idx="3284">
                  <c:v>0.53473307200815912</c:v>
                </c:pt>
                <c:pt idx="3285">
                  <c:v>0.53473307200815912</c:v>
                </c:pt>
                <c:pt idx="3286">
                  <c:v>0.53473307200815912</c:v>
                </c:pt>
                <c:pt idx="3287">
                  <c:v>0.53473307200815912</c:v>
                </c:pt>
                <c:pt idx="3288">
                  <c:v>0.53473307200815912</c:v>
                </c:pt>
                <c:pt idx="3289">
                  <c:v>0.53473307200815912</c:v>
                </c:pt>
                <c:pt idx="3290">
                  <c:v>0.53473307200815912</c:v>
                </c:pt>
                <c:pt idx="3291">
                  <c:v>0.53473307200815912</c:v>
                </c:pt>
                <c:pt idx="3292">
                  <c:v>0.53473307200815912</c:v>
                </c:pt>
                <c:pt idx="3293">
                  <c:v>0.53473307200815912</c:v>
                </c:pt>
                <c:pt idx="3294">
                  <c:v>0.62625435555561171</c:v>
                </c:pt>
                <c:pt idx="3295">
                  <c:v>0.62636573262896378</c:v>
                </c:pt>
                <c:pt idx="3296">
                  <c:v>0.6263851752228653</c:v>
                </c:pt>
                <c:pt idx="3297">
                  <c:v>0.62638943199334585</c:v>
                </c:pt>
                <c:pt idx="3298">
                  <c:v>0.62643682928758904</c:v>
                </c:pt>
                <c:pt idx="3299">
                  <c:v>0.62643682928773803</c:v>
                </c:pt>
                <c:pt idx="3300">
                  <c:v>0.62658281183739772</c:v>
                </c:pt>
                <c:pt idx="3301">
                  <c:v>0.62659132392955685</c:v>
                </c:pt>
                <c:pt idx="3302">
                  <c:v>0.62660650682025765</c:v>
                </c:pt>
                <c:pt idx="3303">
                  <c:v>0.62661076278818451</c:v>
                </c:pt>
                <c:pt idx="3304">
                  <c:v>0.626615018740456</c:v>
                </c:pt>
                <c:pt idx="3305">
                  <c:v>0.62677111656497408</c:v>
                </c:pt>
                <c:pt idx="3306">
                  <c:v>0.62678467049675524</c:v>
                </c:pt>
                <c:pt idx="3307">
                  <c:v>0.62678892581756918</c:v>
                </c:pt>
                <c:pt idx="3308">
                  <c:v>0.62679318112280535</c:v>
                </c:pt>
                <c:pt idx="3309">
                  <c:v>0.62681261663308108</c:v>
                </c:pt>
                <c:pt idx="3310">
                  <c:v>0.62691968588508773</c:v>
                </c:pt>
                <c:pt idx="3311">
                  <c:v>0.62698649436338394</c:v>
                </c:pt>
                <c:pt idx="3312">
                  <c:v>0.62717898417873208</c:v>
                </c:pt>
                <c:pt idx="3313">
                  <c:v>0.6273104919622573</c:v>
                </c:pt>
                <c:pt idx="3314">
                  <c:v>0.627636238998873</c:v>
                </c:pt>
                <c:pt idx="3315">
                  <c:v>0.62781424547595632</c:v>
                </c:pt>
                <c:pt idx="3316">
                  <c:v>0.62837679628622234</c:v>
                </c:pt>
                <c:pt idx="3317">
                  <c:v>0.62837679628622234</c:v>
                </c:pt>
                <c:pt idx="3318">
                  <c:v>0.62837679628622234</c:v>
                </c:pt>
                <c:pt idx="3319">
                  <c:v>0.62837679628622234</c:v>
                </c:pt>
                <c:pt idx="3320">
                  <c:v>0.62837679628622234</c:v>
                </c:pt>
                <c:pt idx="3321">
                  <c:v>0.62837679628622234</c:v>
                </c:pt>
                <c:pt idx="3322">
                  <c:v>0.62837679628622234</c:v>
                </c:pt>
                <c:pt idx="3323">
                  <c:v>0.62837679628622234</c:v>
                </c:pt>
                <c:pt idx="3324">
                  <c:v>0.62837679628622234</c:v>
                </c:pt>
                <c:pt idx="3325">
                  <c:v>0.62837679628622234</c:v>
                </c:pt>
                <c:pt idx="3326">
                  <c:v>0.62837679628622234</c:v>
                </c:pt>
                <c:pt idx="3327">
                  <c:v>0.62837679628622234</c:v>
                </c:pt>
                <c:pt idx="3328">
                  <c:v>0.62837679628622234</c:v>
                </c:pt>
                <c:pt idx="3329">
                  <c:v>0.62837679628622234</c:v>
                </c:pt>
                <c:pt idx="3330">
                  <c:v>0.62837679628622234</c:v>
                </c:pt>
                <c:pt idx="3331">
                  <c:v>0.62837679628622234</c:v>
                </c:pt>
                <c:pt idx="3332">
                  <c:v>0.62837679628622234</c:v>
                </c:pt>
                <c:pt idx="3333">
                  <c:v>0.62837679628622234</c:v>
                </c:pt>
                <c:pt idx="3334">
                  <c:v>0.62837679628622234</c:v>
                </c:pt>
                <c:pt idx="3335">
                  <c:v>0.62837679628622234</c:v>
                </c:pt>
                <c:pt idx="3336">
                  <c:v>0.62837679628622234</c:v>
                </c:pt>
                <c:pt idx="3337">
                  <c:v>0.62837679628622234</c:v>
                </c:pt>
                <c:pt idx="3338">
                  <c:v>0.62837679628622234</c:v>
                </c:pt>
                <c:pt idx="3339">
                  <c:v>0.62837679628622234</c:v>
                </c:pt>
                <c:pt idx="3340">
                  <c:v>0.62837679628622234</c:v>
                </c:pt>
                <c:pt idx="3341">
                  <c:v>0.62837679628622234</c:v>
                </c:pt>
                <c:pt idx="3342">
                  <c:v>0.62837679628622234</c:v>
                </c:pt>
                <c:pt idx="3343">
                  <c:v>0.62837679628622234</c:v>
                </c:pt>
                <c:pt idx="3344">
                  <c:v>0.62837679628622234</c:v>
                </c:pt>
                <c:pt idx="3345">
                  <c:v>0.62837679628622234</c:v>
                </c:pt>
                <c:pt idx="3346">
                  <c:v>0.62837679628622234</c:v>
                </c:pt>
                <c:pt idx="3347">
                  <c:v>0.62837679628622234</c:v>
                </c:pt>
                <c:pt idx="3348">
                  <c:v>0.62837679628622234</c:v>
                </c:pt>
                <c:pt idx="3349">
                  <c:v>0.62837679628622234</c:v>
                </c:pt>
                <c:pt idx="3350">
                  <c:v>0.62837679628625842</c:v>
                </c:pt>
                <c:pt idx="3351">
                  <c:v>0.62837679628625842</c:v>
                </c:pt>
                <c:pt idx="3352">
                  <c:v>0.62837679628625842</c:v>
                </c:pt>
                <c:pt idx="3353">
                  <c:v>0.62837679628625842</c:v>
                </c:pt>
                <c:pt idx="3354">
                  <c:v>0.62837679628625842</c:v>
                </c:pt>
                <c:pt idx="3355">
                  <c:v>0.62837679628625842</c:v>
                </c:pt>
                <c:pt idx="3356">
                  <c:v>0.62837679628625842</c:v>
                </c:pt>
                <c:pt idx="3357">
                  <c:v>0.62837679628625842</c:v>
                </c:pt>
                <c:pt idx="3358">
                  <c:v>0.62837679628625842</c:v>
                </c:pt>
                <c:pt idx="3359">
                  <c:v>0.62837679628625842</c:v>
                </c:pt>
                <c:pt idx="3360">
                  <c:v>0.62837679628625842</c:v>
                </c:pt>
                <c:pt idx="3361">
                  <c:v>0.62837679628625842</c:v>
                </c:pt>
                <c:pt idx="3362">
                  <c:v>0.62837679628625842</c:v>
                </c:pt>
                <c:pt idx="3363">
                  <c:v>0.62837679628628607</c:v>
                </c:pt>
                <c:pt idx="3364">
                  <c:v>0.62837679628628607</c:v>
                </c:pt>
                <c:pt idx="3365">
                  <c:v>0.62837679628628829</c:v>
                </c:pt>
                <c:pt idx="3366">
                  <c:v>0.6283767962862904</c:v>
                </c:pt>
                <c:pt idx="3367">
                  <c:v>0.6283767962862904</c:v>
                </c:pt>
                <c:pt idx="3368">
                  <c:v>0.6283767962862904</c:v>
                </c:pt>
                <c:pt idx="3369">
                  <c:v>0.6283767962862904</c:v>
                </c:pt>
                <c:pt idx="3370">
                  <c:v>0.6283767962862904</c:v>
                </c:pt>
                <c:pt idx="3371">
                  <c:v>0.6283767962862904</c:v>
                </c:pt>
                <c:pt idx="3372">
                  <c:v>0.6283767962862904</c:v>
                </c:pt>
                <c:pt idx="3373">
                  <c:v>0.62837679628632004</c:v>
                </c:pt>
                <c:pt idx="3374">
                  <c:v>0.62837679628632004</c:v>
                </c:pt>
                <c:pt idx="3375">
                  <c:v>0.62837679628632004</c:v>
                </c:pt>
                <c:pt idx="3376">
                  <c:v>0.62837679628632004</c:v>
                </c:pt>
                <c:pt idx="3377">
                  <c:v>0.62837679628632004</c:v>
                </c:pt>
                <c:pt idx="3378">
                  <c:v>0.62837679628632004</c:v>
                </c:pt>
                <c:pt idx="3379">
                  <c:v>0.62837679628632004</c:v>
                </c:pt>
                <c:pt idx="3380">
                  <c:v>0.62837679628632004</c:v>
                </c:pt>
                <c:pt idx="3381">
                  <c:v>0.62837679628632004</c:v>
                </c:pt>
                <c:pt idx="3382">
                  <c:v>0.62837679628632004</c:v>
                </c:pt>
                <c:pt idx="3383">
                  <c:v>0.62837679628632004</c:v>
                </c:pt>
                <c:pt idx="3384">
                  <c:v>0.62837679628632004</c:v>
                </c:pt>
                <c:pt idx="3385">
                  <c:v>0.62837679628632004</c:v>
                </c:pt>
                <c:pt idx="3386">
                  <c:v>0.62837679628632004</c:v>
                </c:pt>
                <c:pt idx="3387">
                  <c:v>0.62837679628632004</c:v>
                </c:pt>
                <c:pt idx="3388">
                  <c:v>0.62837679628632004</c:v>
                </c:pt>
                <c:pt idx="3389">
                  <c:v>0.62837679628632004</c:v>
                </c:pt>
                <c:pt idx="3390">
                  <c:v>0.62837679628632004</c:v>
                </c:pt>
                <c:pt idx="3391">
                  <c:v>0.62837679628632004</c:v>
                </c:pt>
                <c:pt idx="3392">
                  <c:v>0.62837679628632004</c:v>
                </c:pt>
                <c:pt idx="3393">
                  <c:v>0.62837679628632004</c:v>
                </c:pt>
                <c:pt idx="3394">
                  <c:v>0.62837679628632004</c:v>
                </c:pt>
                <c:pt idx="3395">
                  <c:v>0.62837679628632004</c:v>
                </c:pt>
                <c:pt idx="3396">
                  <c:v>0.62837679628632004</c:v>
                </c:pt>
                <c:pt idx="3397">
                  <c:v>0.62837679628632004</c:v>
                </c:pt>
                <c:pt idx="3398">
                  <c:v>0.62837679628632004</c:v>
                </c:pt>
                <c:pt idx="3399">
                  <c:v>0.62837679628632004</c:v>
                </c:pt>
                <c:pt idx="3400">
                  <c:v>0.62837679628632004</c:v>
                </c:pt>
                <c:pt idx="3401">
                  <c:v>0.62837679628632004</c:v>
                </c:pt>
                <c:pt idx="3402">
                  <c:v>0.62837679628632004</c:v>
                </c:pt>
                <c:pt idx="3403">
                  <c:v>0.62837679628632004</c:v>
                </c:pt>
                <c:pt idx="3404">
                  <c:v>0.62838104578333831</c:v>
                </c:pt>
                <c:pt idx="3405">
                  <c:v>0.62838104578333831</c:v>
                </c:pt>
                <c:pt idx="3406">
                  <c:v>0.62838104578333831</c:v>
                </c:pt>
                <c:pt idx="3407">
                  <c:v>0.62838104578333831</c:v>
                </c:pt>
                <c:pt idx="3408">
                  <c:v>0.62838104578333831</c:v>
                </c:pt>
                <c:pt idx="3409">
                  <c:v>0.62838104578333831</c:v>
                </c:pt>
                <c:pt idx="3410">
                  <c:v>0.62838104578333831</c:v>
                </c:pt>
                <c:pt idx="3411">
                  <c:v>0.62838104578333831</c:v>
                </c:pt>
                <c:pt idx="3412">
                  <c:v>0.62838104578333831</c:v>
                </c:pt>
                <c:pt idx="3413">
                  <c:v>0.62838104578333831</c:v>
                </c:pt>
                <c:pt idx="3414">
                  <c:v>0.62838104578333831</c:v>
                </c:pt>
                <c:pt idx="3415">
                  <c:v>0.62838104578333831</c:v>
                </c:pt>
                <c:pt idx="3416">
                  <c:v>0.62838104578333831</c:v>
                </c:pt>
                <c:pt idx="3417">
                  <c:v>0.62838104578333831</c:v>
                </c:pt>
                <c:pt idx="3418">
                  <c:v>0.62838104578333831</c:v>
                </c:pt>
                <c:pt idx="3419">
                  <c:v>0.62838104578333831</c:v>
                </c:pt>
                <c:pt idx="3420">
                  <c:v>0.62838104578333831</c:v>
                </c:pt>
                <c:pt idx="3421">
                  <c:v>0.62838104578333831</c:v>
                </c:pt>
                <c:pt idx="3422">
                  <c:v>0.62838104578333831</c:v>
                </c:pt>
                <c:pt idx="3423">
                  <c:v>0.62838104578333831</c:v>
                </c:pt>
                <c:pt idx="3424">
                  <c:v>0.62838104578333831</c:v>
                </c:pt>
                <c:pt idx="3425">
                  <c:v>0.62838104578333831</c:v>
                </c:pt>
                <c:pt idx="3426">
                  <c:v>0.62838104578333831</c:v>
                </c:pt>
                <c:pt idx="3427">
                  <c:v>0.62838104578333831</c:v>
                </c:pt>
                <c:pt idx="3428">
                  <c:v>0.62838104578333831</c:v>
                </c:pt>
                <c:pt idx="3429">
                  <c:v>0.62838104578333831</c:v>
                </c:pt>
                <c:pt idx="3430">
                  <c:v>0.62838104578333831</c:v>
                </c:pt>
                <c:pt idx="3431">
                  <c:v>0.62838104578333831</c:v>
                </c:pt>
                <c:pt idx="3432">
                  <c:v>0.62838104578333831</c:v>
                </c:pt>
                <c:pt idx="3433">
                  <c:v>0.62838104578333831</c:v>
                </c:pt>
                <c:pt idx="3434">
                  <c:v>0.62838104578333831</c:v>
                </c:pt>
                <c:pt idx="3435">
                  <c:v>0.62838104578333831</c:v>
                </c:pt>
                <c:pt idx="3436">
                  <c:v>0.62838104578333831</c:v>
                </c:pt>
                <c:pt idx="3437">
                  <c:v>0.62838104578333831</c:v>
                </c:pt>
                <c:pt idx="3438">
                  <c:v>0.62838104578333831</c:v>
                </c:pt>
                <c:pt idx="3439">
                  <c:v>0.62838104578333831</c:v>
                </c:pt>
                <c:pt idx="3440">
                  <c:v>0.62838104578333831</c:v>
                </c:pt>
                <c:pt idx="3441">
                  <c:v>0.62838104578333831</c:v>
                </c:pt>
                <c:pt idx="3442">
                  <c:v>0.62838104578333831</c:v>
                </c:pt>
                <c:pt idx="3443">
                  <c:v>0.62838104578333831</c:v>
                </c:pt>
                <c:pt idx="3444">
                  <c:v>0.62838104578333831</c:v>
                </c:pt>
                <c:pt idx="3445">
                  <c:v>0.62838104578333831</c:v>
                </c:pt>
                <c:pt idx="3446">
                  <c:v>0.62838104578333831</c:v>
                </c:pt>
                <c:pt idx="3447">
                  <c:v>0.62838104578333831</c:v>
                </c:pt>
                <c:pt idx="3448">
                  <c:v>0.62838104578333831</c:v>
                </c:pt>
                <c:pt idx="3449">
                  <c:v>0.62838104578333831</c:v>
                </c:pt>
                <c:pt idx="3450">
                  <c:v>0.62838104578333831</c:v>
                </c:pt>
                <c:pt idx="3451">
                  <c:v>0.62838104578333831</c:v>
                </c:pt>
                <c:pt idx="3452">
                  <c:v>0.62838104578333831</c:v>
                </c:pt>
                <c:pt idx="3453">
                  <c:v>0.62838104578333831</c:v>
                </c:pt>
                <c:pt idx="3454">
                  <c:v>0.62838104578333831</c:v>
                </c:pt>
                <c:pt idx="3455">
                  <c:v>0.62838104578333831</c:v>
                </c:pt>
                <c:pt idx="3456">
                  <c:v>0.62838104578333831</c:v>
                </c:pt>
                <c:pt idx="3457">
                  <c:v>0.62838104578333831</c:v>
                </c:pt>
                <c:pt idx="3458">
                  <c:v>0.62838104578333831</c:v>
                </c:pt>
                <c:pt idx="3459">
                  <c:v>0.62838104578333831</c:v>
                </c:pt>
                <c:pt idx="3460">
                  <c:v>0.62838104578333831</c:v>
                </c:pt>
                <c:pt idx="3461">
                  <c:v>0.62838104578333831</c:v>
                </c:pt>
                <c:pt idx="3462">
                  <c:v>0.62838104578333831</c:v>
                </c:pt>
                <c:pt idx="3463">
                  <c:v>0.62838104578333831</c:v>
                </c:pt>
                <c:pt idx="3464">
                  <c:v>0.62838104578333831</c:v>
                </c:pt>
                <c:pt idx="3465">
                  <c:v>0.62838104578333831</c:v>
                </c:pt>
                <c:pt idx="3466">
                  <c:v>0.62838104578333831</c:v>
                </c:pt>
                <c:pt idx="3467">
                  <c:v>0.62838104578333831</c:v>
                </c:pt>
                <c:pt idx="3468">
                  <c:v>0.62838104578333831</c:v>
                </c:pt>
                <c:pt idx="3469">
                  <c:v>0.62838104578333831</c:v>
                </c:pt>
                <c:pt idx="3470">
                  <c:v>0.62838104578333831</c:v>
                </c:pt>
                <c:pt idx="3471">
                  <c:v>0.62838104578333831</c:v>
                </c:pt>
                <c:pt idx="3472">
                  <c:v>0.62838104578333831</c:v>
                </c:pt>
                <c:pt idx="3473">
                  <c:v>0.62838104578333831</c:v>
                </c:pt>
                <c:pt idx="3474">
                  <c:v>0.62838104578333831</c:v>
                </c:pt>
                <c:pt idx="3475">
                  <c:v>0.62838104578337439</c:v>
                </c:pt>
                <c:pt idx="3476">
                  <c:v>0.62838104578337439</c:v>
                </c:pt>
                <c:pt idx="3477">
                  <c:v>0.62838104578337439</c:v>
                </c:pt>
                <c:pt idx="3478">
                  <c:v>0.62838104578337439</c:v>
                </c:pt>
                <c:pt idx="3479">
                  <c:v>0.62838104578337439</c:v>
                </c:pt>
                <c:pt idx="3480">
                  <c:v>0.62838104578337439</c:v>
                </c:pt>
                <c:pt idx="3481">
                  <c:v>0.62838104578337439</c:v>
                </c:pt>
                <c:pt idx="3482">
                  <c:v>0.62838104578337439</c:v>
                </c:pt>
                <c:pt idx="3483">
                  <c:v>0.62838104578337439</c:v>
                </c:pt>
                <c:pt idx="3484">
                  <c:v>0.62838104578337439</c:v>
                </c:pt>
                <c:pt idx="3485">
                  <c:v>0.62838104578337439</c:v>
                </c:pt>
                <c:pt idx="3486">
                  <c:v>0.62838104578337439</c:v>
                </c:pt>
                <c:pt idx="3487">
                  <c:v>0.62838104578337439</c:v>
                </c:pt>
                <c:pt idx="3488">
                  <c:v>0.62838104578337439</c:v>
                </c:pt>
                <c:pt idx="3489">
                  <c:v>0.62838104578337439</c:v>
                </c:pt>
                <c:pt idx="3490">
                  <c:v>0.62838104578337439</c:v>
                </c:pt>
                <c:pt idx="3491">
                  <c:v>0.62838104578337439</c:v>
                </c:pt>
                <c:pt idx="3492">
                  <c:v>0.62838104578337439</c:v>
                </c:pt>
                <c:pt idx="3493">
                  <c:v>0.62838104578337439</c:v>
                </c:pt>
                <c:pt idx="3494">
                  <c:v>0.62838104578337439</c:v>
                </c:pt>
                <c:pt idx="3495">
                  <c:v>0.62838104578337439</c:v>
                </c:pt>
                <c:pt idx="3496">
                  <c:v>0.62838104578339782</c:v>
                </c:pt>
                <c:pt idx="3497">
                  <c:v>0.62838104578339782</c:v>
                </c:pt>
                <c:pt idx="3498">
                  <c:v>0.62838104578339782</c:v>
                </c:pt>
                <c:pt idx="3499">
                  <c:v>0.62838104578339993</c:v>
                </c:pt>
                <c:pt idx="3500">
                  <c:v>0.62838104578339993</c:v>
                </c:pt>
                <c:pt idx="3501">
                  <c:v>0.62838104578339993</c:v>
                </c:pt>
                <c:pt idx="3502">
                  <c:v>0.62838104578339993</c:v>
                </c:pt>
                <c:pt idx="3503">
                  <c:v>0.62838104578339993</c:v>
                </c:pt>
                <c:pt idx="3504">
                  <c:v>0.62838104578339993</c:v>
                </c:pt>
                <c:pt idx="3505">
                  <c:v>0.62838104578339993</c:v>
                </c:pt>
                <c:pt idx="3506">
                  <c:v>0.62838104578339993</c:v>
                </c:pt>
                <c:pt idx="3507">
                  <c:v>0.62838104578339993</c:v>
                </c:pt>
                <c:pt idx="3508">
                  <c:v>0.62838104578339993</c:v>
                </c:pt>
                <c:pt idx="3509">
                  <c:v>0.62838104578339993</c:v>
                </c:pt>
                <c:pt idx="3510">
                  <c:v>0.62838104578339993</c:v>
                </c:pt>
                <c:pt idx="3511">
                  <c:v>0.62838104578339993</c:v>
                </c:pt>
                <c:pt idx="3512">
                  <c:v>0.62838104578339993</c:v>
                </c:pt>
                <c:pt idx="3513">
                  <c:v>0.62838104578339993</c:v>
                </c:pt>
                <c:pt idx="3514">
                  <c:v>0.62838104578339993</c:v>
                </c:pt>
                <c:pt idx="3515">
                  <c:v>0.62838104578339993</c:v>
                </c:pt>
                <c:pt idx="3516">
                  <c:v>0.62838104578339993</c:v>
                </c:pt>
                <c:pt idx="3517">
                  <c:v>0.62838104578339993</c:v>
                </c:pt>
                <c:pt idx="3518">
                  <c:v>0.62838104578339993</c:v>
                </c:pt>
                <c:pt idx="3519">
                  <c:v>0.62838104578339993</c:v>
                </c:pt>
                <c:pt idx="3520">
                  <c:v>0.62838104578339993</c:v>
                </c:pt>
                <c:pt idx="3521">
                  <c:v>0.62838104578339993</c:v>
                </c:pt>
                <c:pt idx="3522">
                  <c:v>0.62838104578339993</c:v>
                </c:pt>
                <c:pt idx="3523">
                  <c:v>0.62838104578342324</c:v>
                </c:pt>
                <c:pt idx="3524">
                  <c:v>0.62838104578343601</c:v>
                </c:pt>
                <c:pt idx="3525">
                  <c:v>0.62838104578343601</c:v>
                </c:pt>
                <c:pt idx="3526">
                  <c:v>0.62838104578343601</c:v>
                </c:pt>
                <c:pt idx="3527">
                  <c:v>0.62838104578343601</c:v>
                </c:pt>
                <c:pt idx="3528">
                  <c:v>0.62838104578343601</c:v>
                </c:pt>
                <c:pt idx="3529">
                  <c:v>0.62838104578343601</c:v>
                </c:pt>
                <c:pt idx="3530">
                  <c:v>0.62838104578343601</c:v>
                </c:pt>
                <c:pt idx="3531">
                  <c:v>0.62838104578343601</c:v>
                </c:pt>
                <c:pt idx="3532">
                  <c:v>0.62838104578343601</c:v>
                </c:pt>
                <c:pt idx="3533">
                  <c:v>0.62838104578343601</c:v>
                </c:pt>
                <c:pt idx="3534">
                  <c:v>0.62838104578343601</c:v>
                </c:pt>
                <c:pt idx="3535">
                  <c:v>0.62838104578343601</c:v>
                </c:pt>
                <c:pt idx="3536">
                  <c:v>0.62838104578343601</c:v>
                </c:pt>
                <c:pt idx="3537">
                  <c:v>0.62838104578343601</c:v>
                </c:pt>
                <c:pt idx="3538">
                  <c:v>0.62838104578343601</c:v>
                </c:pt>
                <c:pt idx="3539">
                  <c:v>0.62838104578343601</c:v>
                </c:pt>
                <c:pt idx="3540">
                  <c:v>0.62838104578343601</c:v>
                </c:pt>
                <c:pt idx="3541">
                  <c:v>0.62838104578343601</c:v>
                </c:pt>
                <c:pt idx="3542">
                  <c:v>0.62838104578343601</c:v>
                </c:pt>
                <c:pt idx="3543">
                  <c:v>0.62838104578343601</c:v>
                </c:pt>
                <c:pt idx="3544">
                  <c:v>0.62838104578343601</c:v>
                </c:pt>
                <c:pt idx="3545">
                  <c:v>0.62838104578343601</c:v>
                </c:pt>
                <c:pt idx="3546">
                  <c:v>0.62838104578343601</c:v>
                </c:pt>
                <c:pt idx="3547">
                  <c:v>0.62838104578343601</c:v>
                </c:pt>
                <c:pt idx="3548">
                  <c:v>0.62838104578343601</c:v>
                </c:pt>
                <c:pt idx="3549">
                  <c:v>0.62838104578343601</c:v>
                </c:pt>
                <c:pt idx="3550">
                  <c:v>0.62838104578343601</c:v>
                </c:pt>
                <c:pt idx="3551">
                  <c:v>0.62838104578343601</c:v>
                </c:pt>
                <c:pt idx="3552">
                  <c:v>0.62838104578343601</c:v>
                </c:pt>
                <c:pt idx="3553">
                  <c:v>0.62838104578343601</c:v>
                </c:pt>
                <c:pt idx="3554">
                  <c:v>0.62838104578343601</c:v>
                </c:pt>
                <c:pt idx="3555">
                  <c:v>0.62838104578343601</c:v>
                </c:pt>
                <c:pt idx="3556">
                  <c:v>0.62838104578343601</c:v>
                </c:pt>
                <c:pt idx="3557">
                  <c:v>0.62838104578343601</c:v>
                </c:pt>
                <c:pt idx="3558">
                  <c:v>0.62838104578343601</c:v>
                </c:pt>
                <c:pt idx="3559">
                  <c:v>0.62838104578343601</c:v>
                </c:pt>
                <c:pt idx="3560">
                  <c:v>0.62838104578343601</c:v>
                </c:pt>
                <c:pt idx="3561">
                  <c:v>0.62838104578343601</c:v>
                </c:pt>
                <c:pt idx="3562">
                  <c:v>0.62838104578343601</c:v>
                </c:pt>
                <c:pt idx="3563">
                  <c:v>0.62838104578343601</c:v>
                </c:pt>
                <c:pt idx="3564">
                  <c:v>0.62838104578343601</c:v>
                </c:pt>
                <c:pt idx="3565">
                  <c:v>0.62838104578343601</c:v>
                </c:pt>
                <c:pt idx="3566">
                  <c:v>0.62838104578343601</c:v>
                </c:pt>
                <c:pt idx="3567">
                  <c:v>0.62838104578343601</c:v>
                </c:pt>
                <c:pt idx="3568">
                  <c:v>0.62838104578343601</c:v>
                </c:pt>
                <c:pt idx="3569">
                  <c:v>0.62838104578343601</c:v>
                </c:pt>
                <c:pt idx="3570">
                  <c:v>0.62838104578343601</c:v>
                </c:pt>
                <c:pt idx="3571">
                  <c:v>0.62838104578343601</c:v>
                </c:pt>
                <c:pt idx="3572">
                  <c:v>0.62838104578343601</c:v>
                </c:pt>
                <c:pt idx="3573">
                  <c:v>0.62838104578343601</c:v>
                </c:pt>
                <c:pt idx="3574">
                  <c:v>0.62838104578343601</c:v>
                </c:pt>
                <c:pt idx="3575">
                  <c:v>0.62838104578343601</c:v>
                </c:pt>
                <c:pt idx="3576">
                  <c:v>0.62838104578343601</c:v>
                </c:pt>
                <c:pt idx="3577">
                  <c:v>0.62838104578343601</c:v>
                </c:pt>
                <c:pt idx="3578">
                  <c:v>0.62838104578343601</c:v>
                </c:pt>
                <c:pt idx="3579">
                  <c:v>0.62838104578343601</c:v>
                </c:pt>
                <c:pt idx="3580">
                  <c:v>0.62838104578343601</c:v>
                </c:pt>
                <c:pt idx="3581">
                  <c:v>0.62838104578343601</c:v>
                </c:pt>
                <c:pt idx="3582">
                  <c:v>0.62838104578343601</c:v>
                </c:pt>
                <c:pt idx="3583">
                  <c:v>0.62838104578343601</c:v>
                </c:pt>
                <c:pt idx="3584">
                  <c:v>0.62838104578343601</c:v>
                </c:pt>
                <c:pt idx="3585">
                  <c:v>0.62838529526480946</c:v>
                </c:pt>
                <c:pt idx="3586">
                  <c:v>0.62838529526480946</c:v>
                </c:pt>
                <c:pt idx="3587">
                  <c:v>0.62838529526480946</c:v>
                </c:pt>
                <c:pt idx="3588">
                  <c:v>0.62838529526480946</c:v>
                </c:pt>
                <c:pt idx="3589">
                  <c:v>0.62838529526480946</c:v>
                </c:pt>
                <c:pt idx="3590">
                  <c:v>0.62838529526480946</c:v>
                </c:pt>
                <c:pt idx="3591">
                  <c:v>0.62838529526480946</c:v>
                </c:pt>
                <c:pt idx="3592">
                  <c:v>0.62838529526480946</c:v>
                </c:pt>
                <c:pt idx="3593">
                  <c:v>0.62838529526480946</c:v>
                </c:pt>
                <c:pt idx="3594">
                  <c:v>0.62838529526480946</c:v>
                </c:pt>
                <c:pt idx="3595">
                  <c:v>0.62838529526480946</c:v>
                </c:pt>
                <c:pt idx="3596">
                  <c:v>0.62838529526480946</c:v>
                </c:pt>
                <c:pt idx="3597">
                  <c:v>0.62838529526480946</c:v>
                </c:pt>
                <c:pt idx="3598">
                  <c:v>0.62838529526484566</c:v>
                </c:pt>
                <c:pt idx="3599">
                  <c:v>0.62838529526484566</c:v>
                </c:pt>
                <c:pt idx="3600">
                  <c:v>0.62838529526484566</c:v>
                </c:pt>
                <c:pt idx="3601">
                  <c:v>0.62838529526484566</c:v>
                </c:pt>
                <c:pt idx="3602">
                  <c:v>0.62838529526484566</c:v>
                </c:pt>
                <c:pt idx="3603">
                  <c:v>0.62838529526484566</c:v>
                </c:pt>
                <c:pt idx="3604">
                  <c:v>0.62838529526484566</c:v>
                </c:pt>
                <c:pt idx="3605">
                  <c:v>0.62838529526484566</c:v>
                </c:pt>
                <c:pt idx="3606">
                  <c:v>0.62838529526484566</c:v>
                </c:pt>
                <c:pt idx="3607">
                  <c:v>0.62838529526484566</c:v>
                </c:pt>
                <c:pt idx="3608">
                  <c:v>0.6283852952648521</c:v>
                </c:pt>
                <c:pt idx="3609">
                  <c:v>0.62838529526486053</c:v>
                </c:pt>
                <c:pt idx="3610">
                  <c:v>0.62838529526486697</c:v>
                </c:pt>
                <c:pt idx="3611">
                  <c:v>0.62838529526486697</c:v>
                </c:pt>
                <c:pt idx="3612">
                  <c:v>0.62838529526486697</c:v>
                </c:pt>
                <c:pt idx="3613">
                  <c:v>0.62838529526486697</c:v>
                </c:pt>
                <c:pt idx="3614">
                  <c:v>0.62838529526490727</c:v>
                </c:pt>
                <c:pt idx="3615">
                  <c:v>0.62838529526490727</c:v>
                </c:pt>
                <c:pt idx="3616">
                  <c:v>0.62838529526490727</c:v>
                </c:pt>
                <c:pt idx="3617">
                  <c:v>0.62838529526490727</c:v>
                </c:pt>
                <c:pt idx="3618">
                  <c:v>0.62838529526490727</c:v>
                </c:pt>
                <c:pt idx="3619">
                  <c:v>0.62838529526490727</c:v>
                </c:pt>
                <c:pt idx="3620">
                  <c:v>0.62838529526490727</c:v>
                </c:pt>
                <c:pt idx="3621">
                  <c:v>0.62838529526490727</c:v>
                </c:pt>
                <c:pt idx="3622">
                  <c:v>0.62838529526490727</c:v>
                </c:pt>
                <c:pt idx="3623">
                  <c:v>0.6285977493806475</c:v>
                </c:pt>
                <c:pt idx="3624">
                  <c:v>0.6285977493806475</c:v>
                </c:pt>
                <c:pt idx="3625">
                  <c:v>0.6285977493806475</c:v>
                </c:pt>
                <c:pt idx="3626">
                  <c:v>0.6285977493806475</c:v>
                </c:pt>
                <c:pt idx="3627">
                  <c:v>0.6285977493806475</c:v>
                </c:pt>
                <c:pt idx="3628">
                  <c:v>0.6285977493806475</c:v>
                </c:pt>
                <c:pt idx="3629">
                  <c:v>0.62859774938067092</c:v>
                </c:pt>
                <c:pt idx="3630">
                  <c:v>0.62859774938067092</c:v>
                </c:pt>
                <c:pt idx="3631">
                  <c:v>0.62859774938070279</c:v>
                </c:pt>
                <c:pt idx="3632">
                  <c:v>0.6285977493807452</c:v>
                </c:pt>
                <c:pt idx="3633">
                  <c:v>0.6285977493807452</c:v>
                </c:pt>
                <c:pt idx="3634">
                  <c:v>0.6285977493807452</c:v>
                </c:pt>
                <c:pt idx="3635">
                  <c:v>0.6285977493807452</c:v>
                </c:pt>
                <c:pt idx="3636">
                  <c:v>0.62860199806360439</c:v>
                </c:pt>
                <c:pt idx="3637">
                  <c:v>0.62860199806360439</c:v>
                </c:pt>
                <c:pt idx="3638">
                  <c:v>0.62860199806360439</c:v>
                </c:pt>
                <c:pt idx="3639">
                  <c:v>0.62860199806360439</c:v>
                </c:pt>
                <c:pt idx="3640">
                  <c:v>0.62860199806360439</c:v>
                </c:pt>
                <c:pt idx="3641">
                  <c:v>0.62860199806360439</c:v>
                </c:pt>
                <c:pt idx="3642">
                  <c:v>0.62860199806360439</c:v>
                </c:pt>
                <c:pt idx="3643">
                  <c:v>0.62860199806360439</c:v>
                </c:pt>
                <c:pt idx="3644">
                  <c:v>0.62860199806360439</c:v>
                </c:pt>
                <c:pt idx="3645">
                  <c:v>0.62860199806360439</c:v>
                </c:pt>
                <c:pt idx="3646">
                  <c:v>0.62860199806360439</c:v>
                </c:pt>
                <c:pt idx="3647">
                  <c:v>0.62860199806360439</c:v>
                </c:pt>
                <c:pt idx="3648">
                  <c:v>0.62860199806360439</c:v>
                </c:pt>
                <c:pt idx="3649">
                  <c:v>0.62860199806360439</c:v>
                </c:pt>
                <c:pt idx="3650">
                  <c:v>0.62860199806360439</c:v>
                </c:pt>
                <c:pt idx="3651">
                  <c:v>0.62860199806360439</c:v>
                </c:pt>
                <c:pt idx="3652">
                  <c:v>0.62860199806360439</c:v>
                </c:pt>
                <c:pt idx="3653">
                  <c:v>0.62860199806360439</c:v>
                </c:pt>
                <c:pt idx="3654">
                  <c:v>0.62860199806360439</c:v>
                </c:pt>
                <c:pt idx="3655">
                  <c:v>0.62860199806360439</c:v>
                </c:pt>
                <c:pt idx="3656">
                  <c:v>0.62860199806360439</c:v>
                </c:pt>
                <c:pt idx="3657">
                  <c:v>0.62860199806360439</c:v>
                </c:pt>
                <c:pt idx="3658">
                  <c:v>0.62860199806362993</c:v>
                </c:pt>
                <c:pt idx="3659">
                  <c:v>0.62860199806362993</c:v>
                </c:pt>
                <c:pt idx="3660">
                  <c:v>0.62860199806362993</c:v>
                </c:pt>
                <c:pt idx="3661">
                  <c:v>0.62860199806362993</c:v>
                </c:pt>
                <c:pt idx="3662">
                  <c:v>0.62860199806362993</c:v>
                </c:pt>
                <c:pt idx="3663">
                  <c:v>0.62860199806362993</c:v>
                </c:pt>
                <c:pt idx="3664">
                  <c:v>0.62860199806362993</c:v>
                </c:pt>
                <c:pt idx="3665">
                  <c:v>0.62860199806362993</c:v>
                </c:pt>
                <c:pt idx="3666">
                  <c:v>0.62860199806362993</c:v>
                </c:pt>
                <c:pt idx="3667">
                  <c:v>0.62860199806365757</c:v>
                </c:pt>
                <c:pt idx="3668">
                  <c:v>0.62860199806365757</c:v>
                </c:pt>
                <c:pt idx="3669">
                  <c:v>0.62860199806365757</c:v>
                </c:pt>
                <c:pt idx="3670">
                  <c:v>0.62860199806365757</c:v>
                </c:pt>
                <c:pt idx="3671">
                  <c:v>0.62860199806365968</c:v>
                </c:pt>
                <c:pt idx="3672">
                  <c:v>0.62860199806366179</c:v>
                </c:pt>
                <c:pt idx="3673">
                  <c:v>0.62860199806366179</c:v>
                </c:pt>
                <c:pt idx="3674">
                  <c:v>0.62860199806366179</c:v>
                </c:pt>
                <c:pt idx="3675">
                  <c:v>0.62860199806366179</c:v>
                </c:pt>
                <c:pt idx="3676">
                  <c:v>0.62860199806370431</c:v>
                </c:pt>
                <c:pt idx="3677">
                  <c:v>0.62860199806370431</c:v>
                </c:pt>
                <c:pt idx="3678">
                  <c:v>0.62860199806370431</c:v>
                </c:pt>
                <c:pt idx="3679">
                  <c:v>0.62860199806370431</c:v>
                </c:pt>
                <c:pt idx="3680">
                  <c:v>0.62860199806370431</c:v>
                </c:pt>
                <c:pt idx="3681">
                  <c:v>0.62860199806370431</c:v>
                </c:pt>
                <c:pt idx="3682">
                  <c:v>0.62860199806370431</c:v>
                </c:pt>
                <c:pt idx="3683">
                  <c:v>0.62860199806370431</c:v>
                </c:pt>
                <c:pt idx="3684">
                  <c:v>0.62860199806370431</c:v>
                </c:pt>
                <c:pt idx="3685">
                  <c:v>0.62860199806370431</c:v>
                </c:pt>
                <c:pt idx="3686">
                  <c:v>0.62860199806370431</c:v>
                </c:pt>
                <c:pt idx="3687">
                  <c:v>0.62860199806370431</c:v>
                </c:pt>
                <c:pt idx="3688">
                  <c:v>0.62860199806370431</c:v>
                </c:pt>
                <c:pt idx="3689">
                  <c:v>0.62860199806370431</c:v>
                </c:pt>
                <c:pt idx="3690">
                  <c:v>0.62860199806370431</c:v>
                </c:pt>
                <c:pt idx="3691">
                  <c:v>0.62860199806370431</c:v>
                </c:pt>
                <c:pt idx="3692">
                  <c:v>0.62860199806370431</c:v>
                </c:pt>
                <c:pt idx="3693">
                  <c:v>0.62860199806370431</c:v>
                </c:pt>
                <c:pt idx="3694">
                  <c:v>0.62860199806370431</c:v>
                </c:pt>
                <c:pt idx="3695">
                  <c:v>0.62860199806370431</c:v>
                </c:pt>
                <c:pt idx="3696">
                  <c:v>0.62860199806370431</c:v>
                </c:pt>
                <c:pt idx="3697">
                  <c:v>0.62860199806370431</c:v>
                </c:pt>
                <c:pt idx="3698">
                  <c:v>0.62860624673089394</c:v>
                </c:pt>
                <c:pt idx="3699">
                  <c:v>0.62860624673089394</c:v>
                </c:pt>
                <c:pt idx="3700">
                  <c:v>0.62860624673089394</c:v>
                </c:pt>
                <c:pt idx="3701">
                  <c:v>0.62860624673089394</c:v>
                </c:pt>
                <c:pt idx="3702">
                  <c:v>0.62860624673089394</c:v>
                </c:pt>
                <c:pt idx="3703">
                  <c:v>0.62860624673089394</c:v>
                </c:pt>
                <c:pt idx="3704">
                  <c:v>0.62860624673089394</c:v>
                </c:pt>
                <c:pt idx="3705">
                  <c:v>0.62860624673089394</c:v>
                </c:pt>
                <c:pt idx="3706">
                  <c:v>0.62860624673089394</c:v>
                </c:pt>
                <c:pt idx="3707">
                  <c:v>0.62860624673089394</c:v>
                </c:pt>
                <c:pt idx="3708">
                  <c:v>0.62860624673089394</c:v>
                </c:pt>
                <c:pt idx="3709">
                  <c:v>0.62860624673089394</c:v>
                </c:pt>
                <c:pt idx="3710">
                  <c:v>0.62860624673089394</c:v>
                </c:pt>
                <c:pt idx="3711">
                  <c:v>0.62860624673089394</c:v>
                </c:pt>
                <c:pt idx="3712">
                  <c:v>0.62860624673091947</c:v>
                </c:pt>
                <c:pt idx="3713">
                  <c:v>0.62860624673091947</c:v>
                </c:pt>
                <c:pt idx="3714">
                  <c:v>0.62860624673091947</c:v>
                </c:pt>
                <c:pt idx="3715">
                  <c:v>0.62860624673091947</c:v>
                </c:pt>
                <c:pt idx="3716">
                  <c:v>0.62860624673091947</c:v>
                </c:pt>
                <c:pt idx="3717">
                  <c:v>0.62860624673091947</c:v>
                </c:pt>
                <c:pt idx="3718">
                  <c:v>0.62860624673091947</c:v>
                </c:pt>
                <c:pt idx="3719">
                  <c:v>0.62860624673091947</c:v>
                </c:pt>
                <c:pt idx="3720">
                  <c:v>0.6286062467309258</c:v>
                </c:pt>
                <c:pt idx="3721">
                  <c:v>0.62860624673094068</c:v>
                </c:pt>
                <c:pt idx="3722">
                  <c:v>0.6286062467309449</c:v>
                </c:pt>
                <c:pt idx="3723">
                  <c:v>0.6286062467309449</c:v>
                </c:pt>
                <c:pt idx="3724">
                  <c:v>0.6286062467309449</c:v>
                </c:pt>
                <c:pt idx="3725">
                  <c:v>0.6286062467309449</c:v>
                </c:pt>
                <c:pt idx="3726">
                  <c:v>0.62860624673099386</c:v>
                </c:pt>
                <c:pt idx="3727">
                  <c:v>0.62860624673099386</c:v>
                </c:pt>
                <c:pt idx="3728">
                  <c:v>0.62860624673099386</c:v>
                </c:pt>
                <c:pt idx="3729">
                  <c:v>0.62860624673099386</c:v>
                </c:pt>
                <c:pt idx="3730">
                  <c:v>0.62860624673099386</c:v>
                </c:pt>
                <c:pt idx="3731">
                  <c:v>0.62860624673099386</c:v>
                </c:pt>
                <c:pt idx="3732">
                  <c:v>0.62860624673099386</c:v>
                </c:pt>
                <c:pt idx="3733">
                  <c:v>0.62860624673099386</c:v>
                </c:pt>
                <c:pt idx="3734">
                  <c:v>0.62860624673099386</c:v>
                </c:pt>
                <c:pt idx="3735">
                  <c:v>0.62860624673099386</c:v>
                </c:pt>
                <c:pt idx="3736">
                  <c:v>0.62861049538256009</c:v>
                </c:pt>
                <c:pt idx="3737">
                  <c:v>0.62881866010588994</c:v>
                </c:pt>
                <c:pt idx="3738">
                  <c:v>0.62881866010588994</c:v>
                </c:pt>
                <c:pt idx="3739">
                  <c:v>0.62881866010588994</c:v>
                </c:pt>
                <c:pt idx="3740">
                  <c:v>0.6288186601059027</c:v>
                </c:pt>
                <c:pt idx="3741">
                  <c:v>0.6288186601059027</c:v>
                </c:pt>
                <c:pt idx="3742">
                  <c:v>0.6288186601059027</c:v>
                </c:pt>
                <c:pt idx="3743">
                  <c:v>0.62881866010594734</c:v>
                </c:pt>
                <c:pt idx="3744">
                  <c:v>0.62881866010598975</c:v>
                </c:pt>
                <c:pt idx="3745">
                  <c:v>0.62881866010598975</c:v>
                </c:pt>
                <c:pt idx="3746">
                  <c:v>0.62881866010598975</c:v>
                </c:pt>
                <c:pt idx="3747">
                  <c:v>0.62882290797339713</c:v>
                </c:pt>
                <c:pt idx="3748">
                  <c:v>0.62882290797339713</c:v>
                </c:pt>
                <c:pt idx="3749">
                  <c:v>0.62882290797339713</c:v>
                </c:pt>
                <c:pt idx="3750">
                  <c:v>0.62882290797339713</c:v>
                </c:pt>
                <c:pt idx="3751">
                  <c:v>0.62882290797339713</c:v>
                </c:pt>
                <c:pt idx="3752">
                  <c:v>0.62882290797339713</c:v>
                </c:pt>
                <c:pt idx="3753">
                  <c:v>0.62882290797339713</c:v>
                </c:pt>
                <c:pt idx="3754">
                  <c:v>0.62882290797339713</c:v>
                </c:pt>
                <c:pt idx="3755">
                  <c:v>0.62882290797339713</c:v>
                </c:pt>
                <c:pt idx="3756">
                  <c:v>0.62882290797339713</c:v>
                </c:pt>
                <c:pt idx="3757">
                  <c:v>0.62882290797339713</c:v>
                </c:pt>
                <c:pt idx="3758">
                  <c:v>0.62882290797339713</c:v>
                </c:pt>
                <c:pt idx="3759">
                  <c:v>0.62882290797339713</c:v>
                </c:pt>
                <c:pt idx="3760">
                  <c:v>0.62882290797339713</c:v>
                </c:pt>
                <c:pt idx="3761">
                  <c:v>0.62882290797339713</c:v>
                </c:pt>
                <c:pt idx="3762">
                  <c:v>0.62882290797339713</c:v>
                </c:pt>
                <c:pt idx="3763">
                  <c:v>0.62882290797339713</c:v>
                </c:pt>
                <c:pt idx="3764">
                  <c:v>0.62882290797339713</c:v>
                </c:pt>
                <c:pt idx="3765">
                  <c:v>0.62882290797339713</c:v>
                </c:pt>
                <c:pt idx="3766">
                  <c:v>0.62882290797339713</c:v>
                </c:pt>
                <c:pt idx="3767">
                  <c:v>0.62882290797339713</c:v>
                </c:pt>
                <c:pt idx="3768">
                  <c:v>0.62882290797339713</c:v>
                </c:pt>
                <c:pt idx="3769">
                  <c:v>0.62882290797339713</c:v>
                </c:pt>
                <c:pt idx="3770">
                  <c:v>0.62882290797339713</c:v>
                </c:pt>
                <c:pt idx="3771">
                  <c:v>0.62882290797341001</c:v>
                </c:pt>
                <c:pt idx="3772">
                  <c:v>0.62882290797341001</c:v>
                </c:pt>
                <c:pt idx="3773">
                  <c:v>0.62882290797341001</c:v>
                </c:pt>
                <c:pt idx="3774">
                  <c:v>0.62882290797341001</c:v>
                </c:pt>
                <c:pt idx="3775">
                  <c:v>0.62882290797341001</c:v>
                </c:pt>
                <c:pt idx="3776">
                  <c:v>0.62882290797344176</c:v>
                </c:pt>
                <c:pt idx="3777">
                  <c:v>0.62882290797344176</c:v>
                </c:pt>
                <c:pt idx="3778">
                  <c:v>0.62882290797344598</c:v>
                </c:pt>
                <c:pt idx="3779">
                  <c:v>0.62882290797344598</c:v>
                </c:pt>
                <c:pt idx="3780">
                  <c:v>0.62882290797344598</c:v>
                </c:pt>
                <c:pt idx="3781">
                  <c:v>0.62882290797344598</c:v>
                </c:pt>
                <c:pt idx="3782">
                  <c:v>0.62882290797349705</c:v>
                </c:pt>
                <c:pt idx="3783">
                  <c:v>0.62882290797349705</c:v>
                </c:pt>
                <c:pt idx="3784">
                  <c:v>0.62882290797349705</c:v>
                </c:pt>
                <c:pt idx="3785">
                  <c:v>0.62882290797349705</c:v>
                </c:pt>
                <c:pt idx="3786">
                  <c:v>0.62882290797349705</c:v>
                </c:pt>
                <c:pt idx="3787">
                  <c:v>0.62882290797349705</c:v>
                </c:pt>
                <c:pt idx="3788">
                  <c:v>0.62882290797349705</c:v>
                </c:pt>
                <c:pt idx="3789">
                  <c:v>0.62882290797349705</c:v>
                </c:pt>
                <c:pt idx="3790">
                  <c:v>0.62882290797349705</c:v>
                </c:pt>
                <c:pt idx="3791">
                  <c:v>0.62882290797349705</c:v>
                </c:pt>
                <c:pt idx="3792">
                  <c:v>0.62882290797349705</c:v>
                </c:pt>
                <c:pt idx="3793">
                  <c:v>0.62882290797349705</c:v>
                </c:pt>
                <c:pt idx="3794">
                  <c:v>0.62882290797349705</c:v>
                </c:pt>
                <c:pt idx="3795">
                  <c:v>0.62882290797349705</c:v>
                </c:pt>
                <c:pt idx="3796">
                  <c:v>0.62882290797349705</c:v>
                </c:pt>
                <c:pt idx="3797">
                  <c:v>0.62882290797349705</c:v>
                </c:pt>
                <c:pt idx="3798">
                  <c:v>0.62882715582521009</c:v>
                </c:pt>
                <c:pt idx="3799">
                  <c:v>0.62882715582521009</c:v>
                </c:pt>
                <c:pt idx="3800">
                  <c:v>0.62882715582521009</c:v>
                </c:pt>
                <c:pt idx="3801">
                  <c:v>0.62882715582521009</c:v>
                </c:pt>
                <c:pt idx="3802">
                  <c:v>0.62882715582521009</c:v>
                </c:pt>
                <c:pt idx="3803">
                  <c:v>0.62882715582521009</c:v>
                </c:pt>
                <c:pt idx="3804">
                  <c:v>0.62882715582521009</c:v>
                </c:pt>
                <c:pt idx="3805">
                  <c:v>0.62882715582521009</c:v>
                </c:pt>
                <c:pt idx="3806">
                  <c:v>0.62882715582521009</c:v>
                </c:pt>
                <c:pt idx="3807">
                  <c:v>0.62882715582521009</c:v>
                </c:pt>
                <c:pt idx="3808">
                  <c:v>0.62882715582521009</c:v>
                </c:pt>
                <c:pt idx="3809">
                  <c:v>0.62882715582521009</c:v>
                </c:pt>
                <c:pt idx="3810">
                  <c:v>0.62882715582521009</c:v>
                </c:pt>
                <c:pt idx="3811">
                  <c:v>0.62882715582521009</c:v>
                </c:pt>
                <c:pt idx="3812">
                  <c:v>0.62882715582521009</c:v>
                </c:pt>
                <c:pt idx="3813">
                  <c:v>0.62882715582521009</c:v>
                </c:pt>
                <c:pt idx="3814">
                  <c:v>0.62882715582521009</c:v>
                </c:pt>
                <c:pt idx="3815">
                  <c:v>0.62882715582521009</c:v>
                </c:pt>
                <c:pt idx="3816">
                  <c:v>0.62882715582522275</c:v>
                </c:pt>
                <c:pt idx="3817">
                  <c:v>0.62882715582522275</c:v>
                </c:pt>
                <c:pt idx="3818">
                  <c:v>0.62882715582522275</c:v>
                </c:pt>
                <c:pt idx="3819">
                  <c:v>0.62882715582522275</c:v>
                </c:pt>
                <c:pt idx="3820">
                  <c:v>0.62882715582522275</c:v>
                </c:pt>
                <c:pt idx="3821">
                  <c:v>0.62882715582522275</c:v>
                </c:pt>
                <c:pt idx="3822">
                  <c:v>0.62882715582522275</c:v>
                </c:pt>
                <c:pt idx="3823">
                  <c:v>0.62882715582525039</c:v>
                </c:pt>
                <c:pt idx="3824">
                  <c:v>0.6288271558252525</c:v>
                </c:pt>
                <c:pt idx="3825">
                  <c:v>0.6288271558252525</c:v>
                </c:pt>
                <c:pt idx="3826">
                  <c:v>0.62882715582525894</c:v>
                </c:pt>
                <c:pt idx="3827">
                  <c:v>0.6288271558253099</c:v>
                </c:pt>
                <c:pt idx="3828">
                  <c:v>0.6288271558253099</c:v>
                </c:pt>
                <c:pt idx="3829">
                  <c:v>0.6288271558253099</c:v>
                </c:pt>
                <c:pt idx="3830">
                  <c:v>0.6288271558253099</c:v>
                </c:pt>
                <c:pt idx="3831">
                  <c:v>0.6288271558253099</c:v>
                </c:pt>
                <c:pt idx="3832">
                  <c:v>0.6288271558253099</c:v>
                </c:pt>
                <c:pt idx="3833">
                  <c:v>0.6288271558253099</c:v>
                </c:pt>
                <c:pt idx="3834">
                  <c:v>0.6288271558253099</c:v>
                </c:pt>
                <c:pt idx="3835">
                  <c:v>0.6288271558253099</c:v>
                </c:pt>
                <c:pt idx="3836">
                  <c:v>0.62904377544549883</c:v>
                </c:pt>
                <c:pt idx="3837">
                  <c:v>0.62904377544549883</c:v>
                </c:pt>
                <c:pt idx="3838">
                  <c:v>0.71353606968499106</c:v>
                </c:pt>
                <c:pt idx="3839">
                  <c:v>0.71429241925159959</c:v>
                </c:pt>
                <c:pt idx="3840">
                  <c:v>0.71536697660283288</c:v>
                </c:pt>
                <c:pt idx="3841">
                  <c:v>0.71537078988441649</c:v>
                </c:pt>
                <c:pt idx="3842">
                  <c:v>0.71537078988441649</c:v>
                </c:pt>
                <c:pt idx="3843">
                  <c:v>0.71537460314157575</c:v>
                </c:pt>
                <c:pt idx="3844">
                  <c:v>0.71556523489604296</c:v>
                </c:pt>
                <c:pt idx="3845">
                  <c:v>0.71556523489604296</c:v>
                </c:pt>
                <c:pt idx="3846">
                  <c:v>0.71556523489604296</c:v>
                </c:pt>
                <c:pt idx="3847">
                  <c:v>0.71556523489604296</c:v>
                </c:pt>
                <c:pt idx="3848">
                  <c:v>0.71556523489604296</c:v>
                </c:pt>
                <c:pt idx="3849">
                  <c:v>0.71556523489604296</c:v>
                </c:pt>
                <c:pt idx="3850">
                  <c:v>0.71556523489604296</c:v>
                </c:pt>
                <c:pt idx="3851">
                  <c:v>0.71556523489604296</c:v>
                </c:pt>
                <c:pt idx="3852">
                  <c:v>0.71556523489604296</c:v>
                </c:pt>
                <c:pt idx="3853">
                  <c:v>0.71556523489604296</c:v>
                </c:pt>
                <c:pt idx="3854">
                  <c:v>0.71556523489604296</c:v>
                </c:pt>
                <c:pt idx="3855">
                  <c:v>0.71556523489604296</c:v>
                </c:pt>
                <c:pt idx="3856">
                  <c:v>0.71556523489604296</c:v>
                </c:pt>
                <c:pt idx="3857">
                  <c:v>0.71556523489604296</c:v>
                </c:pt>
                <c:pt idx="3858">
                  <c:v>0.71556523489604296</c:v>
                </c:pt>
                <c:pt idx="3859">
                  <c:v>0.71556523489604296</c:v>
                </c:pt>
                <c:pt idx="3860">
                  <c:v>0.71556523489604296</c:v>
                </c:pt>
                <c:pt idx="3861">
                  <c:v>0.71556523489604296</c:v>
                </c:pt>
                <c:pt idx="3862">
                  <c:v>0.71556523489604296</c:v>
                </c:pt>
                <c:pt idx="3863">
                  <c:v>0.71556523489604296</c:v>
                </c:pt>
                <c:pt idx="3864">
                  <c:v>0.71556523489607726</c:v>
                </c:pt>
                <c:pt idx="3865">
                  <c:v>0.71556523489607726</c:v>
                </c:pt>
                <c:pt idx="3866">
                  <c:v>0.71556523489607726</c:v>
                </c:pt>
                <c:pt idx="3867">
                  <c:v>0.71556523489607726</c:v>
                </c:pt>
                <c:pt idx="3868">
                  <c:v>0.71556523489607726</c:v>
                </c:pt>
                <c:pt idx="3869">
                  <c:v>0.71556523489607726</c:v>
                </c:pt>
                <c:pt idx="3870">
                  <c:v>0.71556523489607726</c:v>
                </c:pt>
                <c:pt idx="3871">
                  <c:v>0.71556523489607726</c:v>
                </c:pt>
                <c:pt idx="3872">
                  <c:v>0.71556523489610968</c:v>
                </c:pt>
                <c:pt idx="3873">
                  <c:v>0.71556523489611157</c:v>
                </c:pt>
                <c:pt idx="3874">
                  <c:v>0.71556523489611545</c:v>
                </c:pt>
                <c:pt idx="3875">
                  <c:v>0.71556523489611545</c:v>
                </c:pt>
                <c:pt idx="3876">
                  <c:v>0.71556523489611545</c:v>
                </c:pt>
                <c:pt idx="3877">
                  <c:v>0.71556523489611545</c:v>
                </c:pt>
                <c:pt idx="3878">
                  <c:v>0.71556523489615342</c:v>
                </c:pt>
                <c:pt idx="3879">
                  <c:v>0.71556523489615342</c:v>
                </c:pt>
                <c:pt idx="3880">
                  <c:v>0.71556523489615342</c:v>
                </c:pt>
                <c:pt idx="3881">
                  <c:v>0.71556523489615342</c:v>
                </c:pt>
                <c:pt idx="3882">
                  <c:v>0.71556523489615342</c:v>
                </c:pt>
                <c:pt idx="3883">
                  <c:v>0.71556523489615342</c:v>
                </c:pt>
                <c:pt idx="3884">
                  <c:v>0.71556523489615342</c:v>
                </c:pt>
                <c:pt idx="3885">
                  <c:v>0.71556523489615342</c:v>
                </c:pt>
                <c:pt idx="3886">
                  <c:v>0.71556523489615342</c:v>
                </c:pt>
                <c:pt idx="3887">
                  <c:v>0.71556523489615342</c:v>
                </c:pt>
                <c:pt idx="3888">
                  <c:v>0.71556523489615342</c:v>
                </c:pt>
                <c:pt idx="3889">
                  <c:v>0.71556523489615342</c:v>
                </c:pt>
                <c:pt idx="3890">
                  <c:v>0.71556523489615342</c:v>
                </c:pt>
                <c:pt idx="3891">
                  <c:v>0.71556523489615342</c:v>
                </c:pt>
                <c:pt idx="3892">
                  <c:v>0.71556523489615342</c:v>
                </c:pt>
                <c:pt idx="3893">
                  <c:v>0.71556523489615342</c:v>
                </c:pt>
                <c:pt idx="3894">
                  <c:v>0.71556523489615342</c:v>
                </c:pt>
                <c:pt idx="3895">
                  <c:v>0.71556523489615342</c:v>
                </c:pt>
                <c:pt idx="3896">
                  <c:v>0.71556523489615342</c:v>
                </c:pt>
                <c:pt idx="3897">
                  <c:v>0.7155690469088537</c:v>
                </c:pt>
                <c:pt idx="3898">
                  <c:v>0.7155690469088537</c:v>
                </c:pt>
                <c:pt idx="3899">
                  <c:v>0.7155690469088537</c:v>
                </c:pt>
                <c:pt idx="3900">
                  <c:v>0.7155690469088537</c:v>
                </c:pt>
                <c:pt idx="3901">
                  <c:v>0.7155690469088537</c:v>
                </c:pt>
                <c:pt idx="3902">
                  <c:v>0.7155690469088537</c:v>
                </c:pt>
                <c:pt idx="3903">
                  <c:v>0.7155690469088537</c:v>
                </c:pt>
                <c:pt idx="3904">
                  <c:v>0.7155690469088537</c:v>
                </c:pt>
                <c:pt idx="3905">
                  <c:v>0.7155690469088537</c:v>
                </c:pt>
                <c:pt idx="3906">
                  <c:v>0.7155690469088537</c:v>
                </c:pt>
                <c:pt idx="3907">
                  <c:v>0.7155690469088537</c:v>
                </c:pt>
                <c:pt idx="3908">
                  <c:v>0.7155690469088537</c:v>
                </c:pt>
                <c:pt idx="3909">
                  <c:v>0.7155690469088537</c:v>
                </c:pt>
                <c:pt idx="3910">
                  <c:v>0.7155690469088537</c:v>
                </c:pt>
                <c:pt idx="3911">
                  <c:v>0.7155690469088537</c:v>
                </c:pt>
                <c:pt idx="3912">
                  <c:v>0.7155690469088537</c:v>
                </c:pt>
                <c:pt idx="3913">
                  <c:v>0.7155690469088537</c:v>
                </c:pt>
                <c:pt idx="3914">
                  <c:v>0.7155690469088537</c:v>
                </c:pt>
                <c:pt idx="3915">
                  <c:v>0.7155690469088537</c:v>
                </c:pt>
                <c:pt idx="3916">
                  <c:v>0.7155690469088537</c:v>
                </c:pt>
                <c:pt idx="3917">
                  <c:v>0.7155690469088537</c:v>
                </c:pt>
                <c:pt idx="3918">
                  <c:v>0.7155690469088537</c:v>
                </c:pt>
                <c:pt idx="3919">
                  <c:v>0.7155690469088537</c:v>
                </c:pt>
                <c:pt idx="3920">
                  <c:v>0.7155690469088537</c:v>
                </c:pt>
                <c:pt idx="3921">
                  <c:v>0.7155690469088537</c:v>
                </c:pt>
                <c:pt idx="3922">
                  <c:v>0.7155690469088537</c:v>
                </c:pt>
                <c:pt idx="3923">
                  <c:v>0.7155690469088537</c:v>
                </c:pt>
                <c:pt idx="3924">
                  <c:v>0.7155690469088537</c:v>
                </c:pt>
                <c:pt idx="3925">
                  <c:v>0.7155690469088537</c:v>
                </c:pt>
                <c:pt idx="3926">
                  <c:v>0.7155690469088537</c:v>
                </c:pt>
                <c:pt idx="3927">
                  <c:v>0.7155690469088537</c:v>
                </c:pt>
                <c:pt idx="3928">
                  <c:v>0.7155690469088537</c:v>
                </c:pt>
                <c:pt idx="3929">
                  <c:v>0.7155690469088537</c:v>
                </c:pt>
                <c:pt idx="3930">
                  <c:v>0.7155690469088537</c:v>
                </c:pt>
                <c:pt idx="3931">
                  <c:v>0.7155690469088537</c:v>
                </c:pt>
                <c:pt idx="3932">
                  <c:v>0.7155690469088537</c:v>
                </c:pt>
                <c:pt idx="3933">
                  <c:v>0.7155690469088537</c:v>
                </c:pt>
                <c:pt idx="3934">
                  <c:v>0.7155690469088537</c:v>
                </c:pt>
                <c:pt idx="3935">
                  <c:v>0.7155690469088537</c:v>
                </c:pt>
                <c:pt idx="3936">
                  <c:v>0.7155690469088537</c:v>
                </c:pt>
                <c:pt idx="3937">
                  <c:v>0.7155690469088537</c:v>
                </c:pt>
                <c:pt idx="3938">
                  <c:v>0.7155690469088537</c:v>
                </c:pt>
                <c:pt idx="3939">
                  <c:v>0.7155690469088537</c:v>
                </c:pt>
                <c:pt idx="3940">
                  <c:v>0.7155690469088537</c:v>
                </c:pt>
                <c:pt idx="3941">
                  <c:v>0.7155690469088537</c:v>
                </c:pt>
                <c:pt idx="3942">
                  <c:v>0.7155690469088537</c:v>
                </c:pt>
                <c:pt idx="3943">
                  <c:v>0.7155690469088537</c:v>
                </c:pt>
                <c:pt idx="3944">
                  <c:v>0.7155690469088537</c:v>
                </c:pt>
                <c:pt idx="3945">
                  <c:v>0.7155690469088537</c:v>
                </c:pt>
                <c:pt idx="3946">
                  <c:v>0.7155690469088537</c:v>
                </c:pt>
                <c:pt idx="3947">
                  <c:v>0.7155690469088537</c:v>
                </c:pt>
                <c:pt idx="3948">
                  <c:v>0.7155690469088537</c:v>
                </c:pt>
                <c:pt idx="3949">
                  <c:v>0.7155690469088537</c:v>
                </c:pt>
                <c:pt idx="3950">
                  <c:v>0.7155690469088537</c:v>
                </c:pt>
                <c:pt idx="3951">
                  <c:v>0.7155690469088537</c:v>
                </c:pt>
                <c:pt idx="3952">
                  <c:v>0.7155690469088537</c:v>
                </c:pt>
                <c:pt idx="3953">
                  <c:v>0.7155690469088537</c:v>
                </c:pt>
                <c:pt idx="3954">
                  <c:v>0.7155690469088537</c:v>
                </c:pt>
                <c:pt idx="3955">
                  <c:v>0.7155690469088537</c:v>
                </c:pt>
                <c:pt idx="3956">
                  <c:v>0.7155690469088537</c:v>
                </c:pt>
                <c:pt idx="3957">
                  <c:v>0.7155690469088537</c:v>
                </c:pt>
                <c:pt idx="3958">
                  <c:v>0.7155690469088537</c:v>
                </c:pt>
                <c:pt idx="3959">
                  <c:v>0.7155690469088537</c:v>
                </c:pt>
                <c:pt idx="3960">
                  <c:v>0.71556904690888612</c:v>
                </c:pt>
                <c:pt idx="3961">
                  <c:v>0.71556904690888612</c:v>
                </c:pt>
                <c:pt idx="3962">
                  <c:v>0.71556904690888612</c:v>
                </c:pt>
                <c:pt idx="3963">
                  <c:v>0.71556904690888612</c:v>
                </c:pt>
                <c:pt idx="3964">
                  <c:v>0.71556904690888612</c:v>
                </c:pt>
                <c:pt idx="3965">
                  <c:v>0.71556904690888612</c:v>
                </c:pt>
                <c:pt idx="3966">
                  <c:v>0.71556904690888612</c:v>
                </c:pt>
                <c:pt idx="3967">
                  <c:v>0.71556904690888612</c:v>
                </c:pt>
                <c:pt idx="3968">
                  <c:v>0.71556904690888612</c:v>
                </c:pt>
                <c:pt idx="3969">
                  <c:v>0.71556904690888612</c:v>
                </c:pt>
                <c:pt idx="3970">
                  <c:v>0.71556904690888612</c:v>
                </c:pt>
                <c:pt idx="3971">
                  <c:v>0.71556904690888612</c:v>
                </c:pt>
                <c:pt idx="3972">
                  <c:v>0.71556904690888612</c:v>
                </c:pt>
                <c:pt idx="3973">
                  <c:v>0.71556904690888612</c:v>
                </c:pt>
                <c:pt idx="3974">
                  <c:v>0.71556904690888612</c:v>
                </c:pt>
                <c:pt idx="3975">
                  <c:v>0.71556904690891665</c:v>
                </c:pt>
                <c:pt idx="3976">
                  <c:v>0.71556904690891665</c:v>
                </c:pt>
                <c:pt idx="3977">
                  <c:v>0.71556904690891665</c:v>
                </c:pt>
                <c:pt idx="3978">
                  <c:v>0.71556904690891665</c:v>
                </c:pt>
                <c:pt idx="3979">
                  <c:v>0.71556904690891665</c:v>
                </c:pt>
                <c:pt idx="3980">
                  <c:v>0.71556904690891665</c:v>
                </c:pt>
                <c:pt idx="3981">
                  <c:v>0.71556904690891665</c:v>
                </c:pt>
                <c:pt idx="3982">
                  <c:v>0.71556904690891665</c:v>
                </c:pt>
                <c:pt idx="3983">
                  <c:v>0.71556904690891665</c:v>
                </c:pt>
                <c:pt idx="3984">
                  <c:v>0.71556904690891854</c:v>
                </c:pt>
                <c:pt idx="3985">
                  <c:v>0.71556904690892031</c:v>
                </c:pt>
                <c:pt idx="3986">
                  <c:v>0.71556904690892031</c:v>
                </c:pt>
                <c:pt idx="3987">
                  <c:v>0.71556904690892031</c:v>
                </c:pt>
                <c:pt idx="3988">
                  <c:v>0.71556904690892031</c:v>
                </c:pt>
                <c:pt idx="3989">
                  <c:v>0.71556904690892031</c:v>
                </c:pt>
                <c:pt idx="3990">
                  <c:v>0.71556904690892031</c:v>
                </c:pt>
                <c:pt idx="3991">
                  <c:v>0.71556904690892031</c:v>
                </c:pt>
                <c:pt idx="3992">
                  <c:v>0.71556904690892031</c:v>
                </c:pt>
                <c:pt idx="3993">
                  <c:v>0.71556904690892031</c:v>
                </c:pt>
                <c:pt idx="3994">
                  <c:v>0.71556904690892031</c:v>
                </c:pt>
                <c:pt idx="3995">
                  <c:v>0.71556904690892031</c:v>
                </c:pt>
                <c:pt idx="3996">
                  <c:v>0.71556904690892031</c:v>
                </c:pt>
                <c:pt idx="3997">
                  <c:v>0.71556904690894141</c:v>
                </c:pt>
                <c:pt idx="3998">
                  <c:v>0.71556904690895284</c:v>
                </c:pt>
                <c:pt idx="3999">
                  <c:v>0.71556904690896428</c:v>
                </c:pt>
                <c:pt idx="4000">
                  <c:v>0.71556904690896428</c:v>
                </c:pt>
                <c:pt idx="4001">
                  <c:v>0.71556904690896428</c:v>
                </c:pt>
                <c:pt idx="4002">
                  <c:v>0.71556904690896428</c:v>
                </c:pt>
                <c:pt idx="4003">
                  <c:v>0.71556904690896428</c:v>
                </c:pt>
                <c:pt idx="4004">
                  <c:v>0.71556904690896428</c:v>
                </c:pt>
                <c:pt idx="4005">
                  <c:v>0.71556904690896428</c:v>
                </c:pt>
                <c:pt idx="4006">
                  <c:v>0.71556904690896428</c:v>
                </c:pt>
                <c:pt idx="4007">
                  <c:v>0.71556904690896428</c:v>
                </c:pt>
                <c:pt idx="4008">
                  <c:v>0.71556904690896428</c:v>
                </c:pt>
                <c:pt idx="4009">
                  <c:v>0.71556904690896428</c:v>
                </c:pt>
                <c:pt idx="4010">
                  <c:v>0.71556904690896428</c:v>
                </c:pt>
                <c:pt idx="4011">
                  <c:v>0.71556904690896428</c:v>
                </c:pt>
                <c:pt idx="4012">
                  <c:v>0.71556904690896428</c:v>
                </c:pt>
                <c:pt idx="4013">
                  <c:v>0.71556904690896428</c:v>
                </c:pt>
                <c:pt idx="4014">
                  <c:v>0.71556904690896428</c:v>
                </c:pt>
                <c:pt idx="4015">
                  <c:v>0.71556904690896428</c:v>
                </c:pt>
                <c:pt idx="4016">
                  <c:v>0.71556904690896428</c:v>
                </c:pt>
                <c:pt idx="4017">
                  <c:v>0.71556904690896428</c:v>
                </c:pt>
                <c:pt idx="4018">
                  <c:v>0.71556904690896428</c:v>
                </c:pt>
                <c:pt idx="4019">
                  <c:v>0.71556904690896428</c:v>
                </c:pt>
                <c:pt idx="4020">
                  <c:v>0.71556904690896428</c:v>
                </c:pt>
                <c:pt idx="4021">
                  <c:v>0.71556904690896428</c:v>
                </c:pt>
                <c:pt idx="4022">
                  <c:v>0.71556904690896428</c:v>
                </c:pt>
                <c:pt idx="4023">
                  <c:v>0.71556904690896428</c:v>
                </c:pt>
                <c:pt idx="4024">
                  <c:v>0.71556904690896428</c:v>
                </c:pt>
                <c:pt idx="4025">
                  <c:v>0.71556904690896428</c:v>
                </c:pt>
                <c:pt idx="4026">
                  <c:v>0.71556904690896428</c:v>
                </c:pt>
                <c:pt idx="4027">
                  <c:v>0.71556904690896428</c:v>
                </c:pt>
                <c:pt idx="4028">
                  <c:v>0.71556904690896428</c:v>
                </c:pt>
                <c:pt idx="4029">
                  <c:v>0.71556904690896428</c:v>
                </c:pt>
                <c:pt idx="4030">
                  <c:v>0.71556904690896428</c:v>
                </c:pt>
                <c:pt idx="4031">
                  <c:v>0.71556904690896428</c:v>
                </c:pt>
                <c:pt idx="4032">
                  <c:v>0.71556904690896428</c:v>
                </c:pt>
                <c:pt idx="4033">
                  <c:v>0.71556904690896428</c:v>
                </c:pt>
                <c:pt idx="4034">
                  <c:v>0.71556904690896428</c:v>
                </c:pt>
                <c:pt idx="4035">
                  <c:v>0.71556904690896428</c:v>
                </c:pt>
                <c:pt idx="4036">
                  <c:v>0.71556904690896428</c:v>
                </c:pt>
                <c:pt idx="4037">
                  <c:v>0.71556904690896428</c:v>
                </c:pt>
                <c:pt idx="4038">
                  <c:v>0.71556904690896428</c:v>
                </c:pt>
                <c:pt idx="4039">
                  <c:v>0.71556904690896428</c:v>
                </c:pt>
                <c:pt idx="4040">
                  <c:v>0.71556904690896428</c:v>
                </c:pt>
                <c:pt idx="4041">
                  <c:v>0.71556904690896428</c:v>
                </c:pt>
                <c:pt idx="4042">
                  <c:v>0.71556904690896428</c:v>
                </c:pt>
                <c:pt idx="4043">
                  <c:v>0.71556904690896428</c:v>
                </c:pt>
                <c:pt idx="4044">
                  <c:v>0.71557285889725564</c:v>
                </c:pt>
                <c:pt idx="4045">
                  <c:v>0.71557285889728794</c:v>
                </c:pt>
                <c:pt idx="4046">
                  <c:v>0.71557285889728794</c:v>
                </c:pt>
                <c:pt idx="4047">
                  <c:v>0.7155728588973661</c:v>
                </c:pt>
                <c:pt idx="4048">
                  <c:v>0.71569455326759401</c:v>
                </c:pt>
                <c:pt idx="4049">
                  <c:v>0.71569977571643117</c:v>
                </c:pt>
                <c:pt idx="4050">
                  <c:v>0.71570596395673458</c:v>
                </c:pt>
                <c:pt idx="4051">
                  <c:v>0.71576342718866581</c:v>
                </c:pt>
                <c:pt idx="4052">
                  <c:v>0.71576342718866581</c:v>
                </c:pt>
                <c:pt idx="4053">
                  <c:v>0.71576342718866581</c:v>
                </c:pt>
                <c:pt idx="4054">
                  <c:v>0.7157634271886868</c:v>
                </c:pt>
                <c:pt idx="4055">
                  <c:v>0.71576723793178432</c:v>
                </c:pt>
                <c:pt idx="4056">
                  <c:v>0.71576723793178432</c:v>
                </c:pt>
                <c:pt idx="4057">
                  <c:v>0.71576723793178432</c:v>
                </c:pt>
                <c:pt idx="4058">
                  <c:v>0.71576723793178432</c:v>
                </c:pt>
                <c:pt idx="4059">
                  <c:v>0.71576723793178432</c:v>
                </c:pt>
                <c:pt idx="4060">
                  <c:v>0.71576723793178432</c:v>
                </c:pt>
                <c:pt idx="4061">
                  <c:v>0.71576723793178432</c:v>
                </c:pt>
                <c:pt idx="4062">
                  <c:v>0.71576723793178432</c:v>
                </c:pt>
                <c:pt idx="4063">
                  <c:v>0.7157672379318053</c:v>
                </c:pt>
                <c:pt idx="4064">
                  <c:v>0.7157672379318053</c:v>
                </c:pt>
                <c:pt idx="4065">
                  <c:v>0.7157672379318053</c:v>
                </c:pt>
                <c:pt idx="4066">
                  <c:v>0.71576723793184516</c:v>
                </c:pt>
                <c:pt idx="4067">
                  <c:v>0.71576723793184516</c:v>
                </c:pt>
                <c:pt idx="4068">
                  <c:v>0.71576723793189478</c:v>
                </c:pt>
                <c:pt idx="4069">
                  <c:v>0.71576723793189478</c:v>
                </c:pt>
                <c:pt idx="4070">
                  <c:v>0.71576723793189478</c:v>
                </c:pt>
                <c:pt idx="4071">
                  <c:v>0.71576723793189478</c:v>
                </c:pt>
                <c:pt idx="4072">
                  <c:v>0.71576723793189478</c:v>
                </c:pt>
                <c:pt idx="4073">
                  <c:v>0.71577104865049801</c:v>
                </c:pt>
                <c:pt idx="4074">
                  <c:v>0.7157710486505322</c:v>
                </c:pt>
                <c:pt idx="4075">
                  <c:v>0.71577104865058749</c:v>
                </c:pt>
                <c:pt idx="4076">
                  <c:v>0.71577104865058749</c:v>
                </c:pt>
                <c:pt idx="4077">
                  <c:v>0.71577104865058749</c:v>
                </c:pt>
                <c:pt idx="4078">
                  <c:v>0.71577104865058749</c:v>
                </c:pt>
                <c:pt idx="4079">
                  <c:v>0.71596536290743573</c:v>
                </c:pt>
                <c:pt idx="4080">
                  <c:v>0.71596536290743573</c:v>
                </c:pt>
                <c:pt idx="4081">
                  <c:v>0.71596536290743573</c:v>
                </c:pt>
                <c:pt idx="4082">
                  <c:v>0.71596536290743573</c:v>
                </c:pt>
                <c:pt idx="4083">
                  <c:v>0.71596536290743573</c:v>
                </c:pt>
                <c:pt idx="4084">
                  <c:v>0.71596536290743573</c:v>
                </c:pt>
                <c:pt idx="4085">
                  <c:v>0.71596536290744717</c:v>
                </c:pt>
                <c:pt idx="4086">
                  <c:v>0.71596536290744717</c:v>
                </c:pt>
                <c:pt idx="4087">
                  <c:v>0.71596536290754798</c:v>
                </c:pt>
                <c:pt idx="4088">
                  <c:v>0.71596536290754798</c:v>
                </c:pt>
                <c:pt idx="4089">
                  <c:v>0.71596917235554103</c:v>
                </c:pt>
                <c:pt idx="4090">
                  <c:v>0.71596917235554103</c:v>
                </c:pt>
                <c:pt idx="4091">
                  <c:v>0.71596917235554103</c:v>
                </c:pt>
                <c:pt idx="4092">
                  <c:v>0.71596917235555246</c:v>
                </c:pt>
                <c:pt idx="4093">
                  <c:v>0.71596917235555246</c:v>
                </c:pt>
                <c:pt idx="4094">
                  <c:v>0.71596917235555246</c:v>
                </c:pt>
                <c:pt idx="4095">
                  <c:v>0.71596917235558666</c:v>
                </c:pt>
                <c:pt idx="4096">
                  <c:v>0.71596917235558855</c:v>
                </c:pt>
                <c:pt idx="4097">
                  <c:v>0.71596917235559043</c:v>
                </c:pt>
                <c:pt idx="4098">
                  <c:v>0.71596917235559043</c:v>
                </c:pt>
                <c:pt idx="4099">
                  <c:v>0.71596917235565138</c:v>
                </c:pt>
                <c:pt idx="4100">
                  <c:v>0.71596917235565138</c:v>
                </c:pt>
                <c:pt idx="4101">
                  <c:v>0.71596917235565138</c:v>
                </c:pt>
                <c:pt idx="4102">
                  <c:v>0.71596917235565138</c:v>
                </c:pt>
                <c:pt idx="4103">
                  <c:v>0.71596917235565138</c:v>
                </c:pt>
                <c:pt idx="4104">
                  <c:v>0.71672802849984585</c:v>
                </c:pt>
                <c:pt idx="4105">
                  <c:v>0.71692583233170137</c:v>
                </c:pt>
                <c:pt idx="4106">
                  <c:v>0.79123337330309973</c:v>
                </c:pt>
                <c:pt idx="4107">
                  <c:v>0.79123337330309973</c:v>
                </c:pt>
                <c:pt idx="4108">
                  <c:v>0.79123337330314658</c:v>
                </c:pt>
                <c:pt idx="4109">
                  <c:v>0.79123337330314658</c:v>
                </c:pt>
                <c:pt idx="4110">
                  <c:v>0.79123337330314658</c:v>
                </c:pt>
                <c:pt idx="4111">
                  <c:v>0.79123337330314658</c:v>
                </c:pt>
                <c:pt idx="4112">
                  <c:v>0.79123337330314658</c:v>
                </c:pt>
                <c:pt idx="4113">
                  <c:v>0.79123337330321275</c:v>
                </c:pt>
                <c:pt idx="4114">
                  <c:v>0.79123337330321275</c:v>
                </c:pt>
                <c:pt idx="4115">
                  <c:v>0.79123337330321275</c:v>
                </c:pt>
                <c:pt idx="4116">
                  <c:v>0.79123660116808336</c:v>
                </c:pt>
                <c:pt idx="4117">
                  <c:v>0.79123660116813022</c:v>
                </c:pt>
                <c:pt idx="4118">
                  <c:v>0.79123660116815753</c:v>
                </c:pt>
                <c:pt idx="4119">
                  <c:v>0.7912398290036543</c:v>
                </c:pt>
                <c:pt idx="4120">
                  <c:v>0.79140118327992193</c:v>
                </c:pt>
                <c:pt idx="4121">
                  <c:v>0.79140118327992193</c:v>
                </c:pt>
                <c:pt idx="4122">
                  <c:v>0.79140118327992193</c:v>
                </c:pt>
                <c:pt idx="4123">
                  <c:v>0.79140118327996067</c:v>
                </c:pt>
                <c:pt idx="4124">
                  <c:v>0.79140118327996067</c:v>
                </c:pt>
                <c:pt idx="4125">
                  <c:v>0.79140118327996067</c:v>
                </c:pt>
                <c:pt idx="4126">
                  <c:v>0.79140118327999776</c:v>
                </c:pt>
                <c:pt idx="4127">
                  <c:v>0.79140118328003484</c:v>
                </c:pt>
                <c:pt idx="4128">
                  <c:v>0.79140118328003484</c:v>
                </c:pt>
                <c:pt idx="4129">
                  <c:v>0.79140118328003484</c:v>
                </c:pt>
                <c:pt idx="4130">
                  <c:v>0.79140118328003484</c:v>
                </c:pt>
                <c:pt idx="4131">
                  <c:v>0.79140118328003484</c:v>
                </c:pt>
                <c:pt idx="4132">
                  <c:v>0.79140440961534486</c:v>
                </c:pt>
                <c:pt idx="4133">
                  <c:v>0.79140440961534486</c:v>
                </c:pt>
                <c:pt idx="4134">
                  <c:v>0.79140440961534486</c:v>
                </c:pt>
                <c:pt idx="4135">
                  <c:v>0.79140440961534486</c:v>
                </c:pt>
                <c:pt idx="4136">
                  <c:v>0.79140440961534486</c:v>
                </c:pt>
                <c:pt idx="4137">
                  <c:v>0.79140440961534486</c:v>
                </c:pt>
                <c:pt idx="4138">
                  <c:v>0.79140440961534486</c:v>
                </c:pt>
                <c:pt idx="4139">
                  <c:v>0.79140440961534486</c:v>
                </c:pt>
                <c:pt idx="4140">
                  <c:v>0.79140440961534486</c:v>
                </c:pt>
                <c:pt idx="4141">
                  <c:v>0.79140440961534486</c:v>
                </c:pt>
                <c:pt idx="4142">
                  <c:v>0.79140440961534486</c:v>
                </c:pt>
                <c:pt idx="4143">
                  <c:v>0.79140440961538361</c:v>
                </c:pt>
                <c:pt idx="4144">
                  <c:v>0.79140440961538361</c:v>
                </c:pt>
                <c:pt idx="4145">
                  <c:v>0.79140440961538361</c:v>
                </c:pt>
                <c:pt idx="4146">
                  <c:v>0.79140440961538361</c:v>
                </c:pt>
                <c:pt idx="4147">
                  <c:v>0.79140440961538361</c:v>
                </c:pt>
                <c:pt idx="4148">
                  <c:v>0.79140440961538361</c:v>
                </c:pt>
                <c:pt idx="4149">
                  <c:v>0.79140440961541425</c:v>
                </c:pt>
                <c:pt idx="4150">
                  <c:v>0.79140440961541425</c:v>
                </c:pt>
                <c:pt idx="4151">
                  <c:v>0.7914044096154158</c:v>
                </c:pt>
                <c:pt idx="4152">
                  <c:v>0.7914044096154158</c:v>
                </c:pt>
                <c:pt idx="4153">
                  <c:v>0.79140440961545777</c:v>
                </c:pt>
                <c:pt idx="4154">
                  <c:v>0.79140440961545777</c:v>
                </c:pt>
                <c:pt idx="4155">
                  <c:v>0.79140440961545777</c:v>
                </c:pt>
                <c:pt idx="4156">
                  <c:v>0.79140440961545777</c:v>
                </c:pt>
                <c:pt idx="4157">
                  <c:v>0.79140440961545777</c:v>
                </c:pt>
                <c:pt idx="4158">
                  <c:v>0.79140763592134955</c:v>
                </c:pt>
                <c:pt idx="4159">
                  <c:v>0.79140763592134955</c:v>
                </c:pt>
                <c:pt idx="4160">
                  <c:v>0.79140763592134955</c:v>
                </c:pt>
                <c:pt idx="4161">
                  <c:v>0.79140763592134955</c:v>
                </c:pt>
                <c:pt idx="4162">
                  <c:v>0.79140763592134955</c:v>
                </c:pt>
                <c:pt idx="4163">
                  <c:v>0.79140763592138663</c:v>
                </c:pt>
                <c:pt idx="4164">
                  <c:v>0.79140763592141561</c:v>
                </c:pt>
                <c:pt idx="4165">
                  <c:v>0.79140763592146246</c:v>
                </c:pt>
                <c:pt idx="4166">
                  <c:v>0.79140763592146246</c:v>
                </c:pt>
                <c:pt idx="4167">
                  <c:v>0.79140763592146246</c:v>
                </c:pt>
                <c:pt idx="4168">
                  <c:v>0.79140763592146246</c:v>
                </c:pt>
                <c:pt idx="4169">
                  <c:v>0.79156891370998217</c:v>
                </c:pt>
                <c:pt idx="4170">
                  <c:v>0.79156891371001115</c:v>
                </c:pt>
                <c:pt idx="4171">
                  <c:v>0.79156891371001115</c:v>
                </c:pt>
                <c:pt idx="4172">
                  <c:v>0.79156891371001115</c:v>
                </c:pt>
                <c:pt idx="4173">
                  <c:v>0.79156891371009497</c:v>
                </c:pt>
                <c:pt idx="4174">
                  <c:v>0.79156891371009497</c:v>
                </c:pt>
                <c:pt idx="4175">
                  <c:v>0.79156891371009497</c:v>
                </c:pt>
                <c:pt idx="4176">
                  <c:v>0.79157213851546782</c:v>
                </c:pt>
                <c:pt idx="4177">
                  <c:v>0.79157213851546782</c:v>
                </c:pt>
                <c:pt idx="4178">
                  <c:v>0.79157213851546782</c:v>
                </c:pt>
                <c:pt idx="4179">
                  <c:v>0.79157213851546782</c:v>
                </c:pt>
                <c:pt idx="4180">
                  <c:v>0.79157213851546782</c:v>
                </c:pt>
                <c:pt idx="4181">
                  <c:v>0.79157213851546782</c:v>
                </c:pt>
                <c:pt idx="4182">
                  <c:v>0.79157213851549679</c:v>
                </c:pt>
                <c:pt idx="4183">
                  <c:v>0.79157213851549679</c:v>
                </c:pt>
                <c:pt idx="4184">
                  <c:v>0.79157213851552899</c:v>
                </c:pt>
                <c:pt idx="4185">
                  <c:v>0.79157213851552899</c:v>
                </c:pt>
                <c:pt idx="4186">
                  <c:v>0.79157213851553054</c:v>
                </c:pt>
                <c:pt idx="4187">
                  <c:v>0.79157213851553387</c:v>
                </c:pt>
                <c:pt idx="4188">
                  <c:v>0.79157213851558061</c:v>
                </c:pt>
                <c:pt idx="4189">
                  <c:v>0.79157213851558061</c:v>
                </c:pt>
                <c:pt idx="4190">
                  <c:v>0.79157213851558061</c:v>
                </c:pt>
                <c:pt idx="4191">
                  <c:v>0.79157536329152789</c:v>
                </c:pt>
                <c:pt idx="4192">
                  <c:v>0.79157536329152789</c:v>
                </c:pt>
                <c:pt idx="4193">
                  <c:v>0.79157536329158917</c:v>
                </c:pt>
                <c:pt idx="4194">
                  <c:v>0.79157536329164069</c:v>
                </c:pt>
                <c:pt idx="4195">
                  <c:v>0.79157536329164069</c:v>
                </c:pt>
                <c:pt idx="4196">
                  <c:v>0.79173656457372421</c:v>
                </c:pt>
                <c:pt idx="4197">
                  <c:v>0.7917397878488972</c:v>
                </c:pt>
                <c:pt idx="4198">
                  <c:v>0.7917397878488972</c:v>
                </c:pt>
                <c:pt idx="4199">
                  <c:v>0.79173978784895194</c:v>
                </c:pt>
                <c:pt idx="4200">
                  <c:v>0.79173978784895838</c:v>
                </c:pt>
                <c:pt idx="4201">
                  <c:v>0.79173978784900989</c:v>
                </c:pt>
                <c:pt idx="4202">
                  <c:v>0.79173978784900989</c:v>
                </c:pt>
                <c:pt idx="4203">
                  <c:v>0.79174301109474854</c:v>
                </c:pt>
                <c:pt idx="4204">
                  <c:v>0.7919138009968405</c:v>
                </c:pt>
                <c:pt idx="4205">
                  <c:v>0.85379927580248205</c:v>
                </c:pt>
                <c:pt idx="4206">
                  <c:v>0.85380185164810429</c:v>
                </c:pt>
                <c:pt idx="4207">
                  <c:v>0.85393575361542062</c:v>
                </c:pt>
                <c:pt idx="4208">
                  <c:v>0.85393575361545149</c:v>
                </c:pt>
                <c:pt idx="4209">
                  <c:v>0.8539357536154849</c:v>
                </c:pt>
                <c:pt idx="4210">
                  <c:v>0.85393575361552609</c:v>
                </c:pt>
                <c:pt idx="4211">
                  <c:v>0.85393575361552609</c:v>
                </c:pt>
                <c:pt idx="4212">
                  <c:v>0.8539383278455559</c:v>
                </c:pt>
                <c:pt idx="4213">
                  <c:v>0.85393832784558688</c:v>
                </c:pt>
                <c:pt idx="4214">
                  <c:v>0.85393832784558688</c:v>
                </c:pt>
                <c:pt idx="4215">
                  <c:v>0.85393832784561652</c:v>
                </c:pt>
                <c:pt idx="4216">
                  <c:v>0.85393832784566148</c:v>
                </c:pt>
                <c:pt idx="4217">
                  <c:v>0.85393832784566148</c:v>
                </c:pt>
                <c:pt idx="4218">
                  <c:v>0.85415509071491913</c:v>
                </c:pt>
                <c:pt idx="4219">
                  <c:v>0.85420073922105466</c:v>
                </c:pt>
                <c:pt idx="4220">
                  <c:v>0.90214295779991116</c:v>
                </c:pt>
                <c:pt idx="4221">
                  <c:v>0.9022438728691855</c:v>
                </c:pt>
                <c:pt idx="4222">
                  <c:v>0.90234665008345794</c:v>
                </c:pt>
                <c:pt idx="4223">
                  <c:v>0.9023466500834918</c:v>
                </c:pt>
                <c:pt idx="4224">
                  <c:v>0.90234858851436173</c:v>
                </c:pt>
                <c:pt idx="4225">
                  <c:v>0.90236215674038411</c:v>
                </c:pt>
                <c:pt idx="4226">
                  <c:v>0.9024018593766614</c:v>
                </c:pt>
                <c:pt idx="4227">
                  <c:v>0.90244741108087267</c:v>
                </c:pt>
                <c:pt idx="4228">
                  <c:v>0.90244934804478028</c:v>
                </c:pt>
                <c:pt idx="4229">
                  <c:v>0.902449348044848</c:v>
                </c:pt>
                <c:pt idx="4230">
                  <c:v>0.902449348044848</c:v>
                </c:pt>
                <c:pt idx="4231">
                  <c:v>0.90255003130871203</c:v>
                </c:pt>
                <c:pt idx="4232">
                  <c:v>0.93766144294807829</c:v>
                </c:pt>
                <c:pt idx="4233">
                  <c:v>0.93766144294807829</c:v>
                </c:pt>
                <c:pt idx="4234">
                  <c:v>0.93773314108221939</c:v>
                </c:pt>
                <c:pt idx="4235">
                  <c:v>0.93787909577157957</c:v>
                </c:pt>
                <c:pt idx="4236">
                  <c:v>0.93787909577162154</c:v>
                </c:pt>
                <c:pt idx="4237">
                  <c:v>0.93795059853285201</c:v>
                </c:pt>
                <c:pt idx="4238">
                  <c:v>0.93795059853288354</c:v>
                </c:pt>
                <c:pt idx="4239">
                  <c:v>0.93795334735608471</c:v>
                </c:pt>
                <c:pt idx="4240">
                  <c:v>0.96199196988224955</c:v>
                </c:pt>
                <c:pt idx="4241">
                  <c:v>0.96246614153980992</c:v>
                </c:pt>
                <c:pt idx="4242">
                  <c:v>0.96249207855845875</c:v>
                </c:pt>
                <c:pt idx="4243">
                  <c:v>0.97798706784830369</c:v>
                </c:pt>
                <c:pt idx="4244">
                  <c:v>0.97829060519533662</c:v>
                </c:pt>
                <c:pt idx="4245">
                  <c:v>0.97831941636825759</c:v>
                </c:pt>
                <c:pt idx="4246">
                  <c:v>0.97834969583847864</c:v>
                </c:pt>
                <c:pt idx="4247">
                  <c:v>0.97835711215437837</c:v>
                </c:pt>
                <c:pt idx="4248">
                  <c:v>0.98802011546627855</c:v>
                </c:pt>
                <c:pt idx="4249">
                  <c:v>0.98812162140953097</c:v>
                </c:pt>
                <c:pt idx="4250">
                  <c:v>0.9881417015523134</c:v>
                </c:pt>
                <c:pt idx="4251">
                  <c:v>0.98818267884048028</c:v>
                </c:pt>
                <c:pt idx="4252">
                  <c:v>0.99381512693565033</c:v>
                </c:pt>
                <c:pt idx="4253">
                  <c:v>0.99385523903125506</c:v>
                </c:pt>
                <c:pt idx="4254">
                  <c:v>0.99385999621060472</c:v>
                </c:pt>
                <c:pt idx="4255">
                  <c:v>0.99700059772430749</c:v>
                </c:pt>
                <c:pt idx="4256">
                  <c:v>0.99701679631782159</c:v>
                </c:pt>
                <c:pt idx="4257">
                  <c:v>0.99702354468345145</c:v>
                </c:pt>
                <c:pt idx="4258">
                  <c:v>0.99702741933790862</c:v>
                </c:pt>
                <c:pt idx="4259">
                  <c:v>0.99858434554902709</c:v>
                </c:pt>
                <c:pt idx="4260">
                  <c:v>0.99858969447776458</c:v>
                </c:pt>
                <c:pt idx="4261">
                  <c:v>0.99859110231855686</c:v>
                </c:pt>
                <c:pt idx="4262">
                  <c:v>0.99859285358202721</c:v>
                </c:pt>
                <c:pt idx="4263">
                  <c:v>0.99859941436261923</c:v>
                </c:pt>
                <c:pt idx="4264">
                  <c:v>0.99859964704294824</c:v>
                </c:pt>
                <c:pt idx="4265">
                  <c:v>0.99860630478004464</c:v>
                </c:pt>
                <c:pt idx="4266">
                  <c:v>0.99860868416028914</c:v>
                </c:pt>
                <c:pt idx="4267">
                  <c:v>0.99937659229010134</c:v>
                </c:pt>
                <c:pt idx="4268">
                  <c:v>0.99938105551563705</c:v>
                </c:pt>
                <c:pt idx="4269">
                  <c:v>0.99938231952599221</c:v>
                </c:pt>
                <c:pt idx="4270">
                  <c:v>0.99973961549961898</c:v>
                </c:pt>
                <c:pt idx="4271">
                  <c:v>0.9997407973860698</c:v>
                </c:pt>
                <c:pt idx="4272">
                  <c:v>0.99974141673468742</c:v>
                </c:pt>
                <c:pt idx="4273">
                  <c:v>0.99974165840426343</c:v>
                </c:pt>
                <c:pt idx="4274">
                  <c:v>0.99974264209149755</c:v>
                </c:pt>
                <c:pt idx="4275">
                  <c:v>0.99974521247185322</c:v>
                </c:pt>
                <c:pt idx="4276">
                  <c:v>0.99989619856573309</c:v>
                </c:pt>
                <c:pt idx="4277">
                  <c:v>0.99989943205109155</c:v>
                </c:pt>
                <c:pt idx="4278">
                  <c:v>0.99996131667242727</c:v>
                </c:pt>
                <c:pt idx="4279">
                  <c:v>0.99996139403318585</c:v>
                </c:pt>
                <c:pt idx="4280">
                  <c:v>0.99996148216045977</c:v>
                </c:pt>
                <c:pt idx="4281">
                  <c:v>0.99996179365631088</c:v>
                </c:pt>
                <c:pt idx="4282">
                  <c:v>0.99996196125424452</c:v>
                </c:pt>
                <c:pt idx="4283">
                  <c:v>0.99998639246706256</c:v>
                </c:pt>
                <c:pt idx="4284">
                  <c:v>0.99998648703602022</c:v>
                </c:pt>
                <c:pt idx="4285">
                  <c:v>0.99998650153895197</c:v>
                </c:pt>
                <c:pt idx="4286">
                  <c:v>0.99998654066041492</c:v>
                </c:pt>
                <c:pt idx="4287">
                  <c:v>0.99998663265100662</c:v>
                </c:pt>
                <c:pt idx="4288">
                  <c:v>0.99998678390886009</c:v>
                </c:pt>
                <c:pt idx="4289">
                  <c:v>0.99999552411949355</c:v>
                </c:pt>
                <c:pt idx="4290">
                  <c:v>0.99999554411775315</c:v>
                </c:pt>
                <c:pt idx="4291">
                  <c:v>0.99999855128336523</c:v>
                </c:pt>
                <c:pt idx="4292">
                  <c:v>0.99999856068059023</c:v>
                </c:pt>
                <c:pt idx="4293">
                  <c:v>0.99999856508404528</c:v>
                </c:pt>
                <c:pt idx="4294">
                  <c:v>0.99999856513263541</c:v>
                </c:pt>
                <c:pt idx="4295">
                  <c:v>0.99999856963149125</c:v>
                </c:pt>
                <c:pt idx="4296">
                  <c:v>0.99999857835449191</c:v>
                </c:pt>
                <c:pt idx="4297">
                  <c:v>0.99999957328277544</c:v>
                </c:pt>
                <c:pt idx="4298">
                  <c:v>0.99999957415222129</c:v>
                </c:pt>
                <c:pt idx="4299">
                  <c:v>0.99999987733793427</c:v>
                </c:pt>
                <c:pt idx="4300">
                  <c:v>0.99999987971228099</c:v>
                </c:pt>
                <c:pt idx="4301">
                  <c:v>0.99999988251073135</c:v>
                </c:pt>
                <c:pt idx="4302">
                  <c:v>0.99999996795699408</c:v>
                </c:pt>
                <c:pt idx="4303">
                  <c:v>0.99999999178206289</c:v>
                </c:pt>
                <c:pt idx="4304">
                  <c:v>0.99999999180993693</c:v>
                </c:pt>
                <c:pt idx="4305">
                  <c:v>0.99999999196607592</c:v>
                </c:pt>
                <c:pt idx="4306">
                  <c:v>0.99999999804467155</c:v>
                </c:pt>
                <c:pt idx="4307">
                  <c:v>0.99999999809124862</c:v>
                </c:pt>
                <c:pt idx="4308">
                  <c:v>0.99999999990924482</c:v>
                </c:pt>
                <c:pt idx="4309">
                  <c:v>0.99999999999631661</c:v>
                </c:pt>
                <c:pt idx="4310">
                  <c:v>0.99999999999643474</c:v>
                </c:pt>
                <c:pt idx="4311">
                  <c:v>0.99999999999936418</c:v>
                </c:pt>
                <c:pt idx="4312">
                  <c:v>0.99999999999938394</c:v>
                </c:pt>
                <c:pt idx="4313">
                  <c:v>0.99999999999989186</c:v>
                </c:pt>
                <c:pt idx="4314">
                  <c:v>0.99999999999990019</c:v>
                </c:pt>
                <c:pt idx="4315">
                  <c:v>0.99999999999998346</c:v>
                </c:pt>
                <c:pt idx="4316">
                  <c:v>0.99999999999999756</c:v>
                </c:pt>
                <c:pt idx="4317">
                  <c:v>0.99999999999999967</c:v>
                </c:pt>
                <c:pt idx="4318">
                  <c:v>0.99999999999999967</c:v>
                </c:pt>
                <c:pt idx="4319">
                  <c:v>1</c:v>
                </c:pt>
                <c:pt idx="4320">
                  <c:v>1</c:v>
                </c:pt>
                <c:pt idx="4321">
                  <c:v>1</c:v>
                </c:pt>
                <c:pt idx="4322">
                  <c:v>1</c:v>
                </c:pt>
                <c:pt idx="4323">
                  <c:v>1</c:v>
                </c:pt>
                <c:pt idx="4324">
                  <c:v>1</c:v>
                </c:pt>
                <c:pt idx="4325">
                  <c:v>1</c:v>
                </c:pt>
                <c:pt idx="4326">
                  <c:v>1</c:v>
                </c:pt>
                <c:pt idx="4327">
                  <c:v>1</c:v>
                </c:pt>
                <c:pt idx="4328">
                  <c:v>1</c:v>
                </c:pt>
                <c:pt idx="4329">
                  <c:v>1</c:v>
                </c:pt>
                <c:pt idx="4330">
                  <c:v>1</c:v>
                </c:pt>
                <c:pt idx="4331">
                  <c:v>1</c:v>
                </c:pt>
                <c:pt idx="4332">
                  <c:v>1</c:v>
                </c:pt>
                <c:pt idx="4333">
                  <c:v>1</c:v>
                </c:pt>
                <c:pt idx="4334">
                  <c:v>1</c:v>
                </c:pt>
                <c:pt idx="4335">
                  <c:v>1</c:v>
                </c:pt>
                <c:pt idx="4336">
                  <c:v>1</c:v>
                </c:pt>
                <c:pt idx="4337">
                  <c:v>1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4669-054A-81A3-009B0F749FB2}"/>
            </c:ext>
          </c:extLst>
        </c:ser>
        <c:ser>
          <c:idx val="4"/>
          <c:order val="3"/>
          <c:tx>
            <c:v>Ideal</c:v>
          </c:tx>
          <c:spPr>
            <a:ln w="444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dPt>
            <c:idx val="433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3-4669-054A-81A3-009B0F749FB2}"/>
              </c:ext>
            </c:extLst>
          </c:dPt>
          <c:xVal>
            <c:numRef>
              <c:f>Ideal!$A$1:$A$4339</c:f>
              <c:numCache>
                <c:formatCode>General</c:formatCode>
                <c:ptCount val="4339"/>
                <c:pt idx="0">
                  <c:v>1.9999980926513599E-2</c:v>
                </c:pt>
                <c:pt idx="1">
                  <c:v>1.9999980926513599E-2</c:v>
                </c:pt>
                <c:pt idx="2">
                  <c:v>1.9999980926513599E-2</c:v>
                </c:pt>
                <c:pt idx="3">
                  <c:v>1.9999980926513599E-2</c:v>
                </c:pt>
                <c:pt idx="4">
                  <c:v>1.9999980926513599E-2</c:v>
                </c:pt>
                <c:pt idx="5">
                  <c:v>1.9999980926513599E-2</c:v>
                </c:pt>
                <c:pt idx="6">
                  <c:v>1.9999980926513599E-2</c:v>
                </c:pt>
                <c:pt idx="7">
                  <c:v>1.9999980926513599E-2</c:v>
                </c:pt>
                <c:pt idx="8">
                  <c:v>1.9999980926513599E-2</c:v>
                </c:pt>
                <c:pt idx="9">
                  <c:v>1.9999980926513599E-2</c:v>
                </c:pt>
                <c:pt idx="10">
                  <c:v>1.9999980926513599E-2</c:v>
                </c:pt>
                <c:pt idx="11">
                  <c:v>1.9999980926513599E-2</c:v>
                </c:pt>
                <c:pt idx="12">
                  <c:v>1.9999980926513599E-2</c:v>
                </c:pt>
                <c:pt idx="13">
                  <c:v>1.9999980926513599E-2</c:v>
                </c:pt>
                <c:pt idx="14">
                  <c:v>1.9999980926513599E-2</c:v>
                </c:pt>
                <c:pt idx="15">
                  <c:v>1.9999980926513599E-2</c:v>
                </c:pt>
                <c:pt idx="16">
                  <c:v>1.9999980926513599E-2</c:v>
                </c:pt>
                <c:pt idx="17">
                  <c:v>1.9999980926513599E-2</c:v>
                </c:pt>
                <c:pt idx="18">
                  <c:v>1.9999980926513599E-2</c:v>
                </c:pt>
                <c:pt idx="19">
                  <c:v>1.9999980926513599E-2</c:v>
                </c:pt>
                <c:pt idx="20">
                  <c:v>1.9999980926513599E-2</c:v>
                </c:pt>
                <c:pt idx="21">
                  <c:v>1.9999980926513599E-2</c:v>
                </c:pt>
                <c:pt idx="22">
                  <c:v>1.9999980926513599E-2</c:v>
                </c:pt>
                <c:pt idx="23">
                  <c:v>1.9999980926513599E-2</c:v>
                </c:pt>
                <c:pt idx="24">
                  <c:v>1.9999980926513599E-2</c:v>
                </c:pt>
                <c:pt idx="25">
                  <c:v>1.9999980926513599E-2</c:v>
                </c:pt>
                <c:pt idx="26">
                  <c:v>1.9999980926513599E-2</c:v>
                </c:pt>
                <c:pt idx="27">
                  <c:v>1.9999980926513599E-2</c:v>
                </c:pt>
                <c:pt idx="28">
                  <c:v>1.9999980926513599E-2</c:v>
                </c:pt>
                <c:pt idx="29">
                  <c:v>1.9999980926513599E-2</c:v>
                </c:pt>
                <c:pt idx="30">
                  <c:v>1.9999980926513599E-2</c:v>
                </c:pt>
                <c:pt idx="31">
                  <c:v>1.9999980926513599E-2</c:v>
                </c:pt>
                <c:pt idx="32">
                  <c:v>1.9999980926513599E-2</c:v>
                </c:pt>
                <c:pt idx="33">
                  <c:v>1.9999980926513599E-2</c:v>
                </c:pt>
                <c:pt idx="34">
                  <c:v>1.9999980926513599E-2</c:v>
                </c:pt>
                <c:pt idx="35">
                  <c:v>1.9999980926513599E-2</c:v>
                </c:pt>
                <c:pt idx="36">
                  <c:v>1.9999980926513599E-2</c:v>
                </c:pt>
                <c:pt idx="37">
                  <c:v>1.9999980926513599E-2</c:v>
                </c:pt>
                <c:pt idx="38">
                  <c:v>1.9999980926513599E-2</c:v>
                </c:pt>
                <c:pt idx="39">
                  <c:v>1.9999980926513599E-2</c:v>
                </c:pt>
                <c:pt idx="40">
                  <c:v>1.9999980926513599E-2</c:v>
                </c:pt>
                <c:pt idx="41">
                  <c:v>1.9999980926513599E-2</c:v>
                </c:pt>
                <c:pt idx="42">
                  <c:v>1.9999980926513599E-2</c:v>
                </c:pt>
                <c:pt idx="43">
                  <c:v>1.9999980926513599E-2</c:v>
                </c:pt>
                <c:pt idx="44">
                  <c:v>1.9999980926513599E-2</c:v>
                </c:pt>
                <c:pt idx="45">
                  <c:v>1.9999980926513599E-2</c:v>
                </c:pt>
                <c:pt idx="46">
                  <c:v>1.9999980926513599E-2</c:v>
                </c:pt>
                <c:pt idx="47">
                  <c:v>1.9999980926513599E-2</c:v>
                </c:pt>
                <c:pt idx="48">
                  <c:v>1.9999980926513599E-2</c:v>
                </c:pt>
                <c:pt idx="49">
                  <c:v>1.9999980926513599E-2</c:v>
                </c:pt>
                <c:pt idx="50">
                  <c:v>1.9999980926513599E-2</c:v>
                </c:pt>
                <c:pt idx="51">
                  <c:v>1.9999980926513599E-2</c:v>
                </c:pt>
                <c:pt idx="52">
                  <c:v>1.9999980926513599E-2</c:v>
                </c:pt>
                <c:pt idx="53">
                  <c:v>1.9999980926513599E-2</c:v>
                </c:pt>
                <c:pt idx="54">
                  <c:v>1.9999980926513599E-2</c:v>
                </c:pt>
                <c:pt idx="55">
                  <c:v>1.9999980926513599E-2</c:v>
                </c:pt>
                <c:pt idx="56">
                  <c:v>1.9999980926513599E-2</c:v>
                </c:pt>
                <c:pt idx="57">
                  <c:v>1.9999980926513599E-2</c:v>
                </c:pt>
                <c:pt idx="58">
                  <c:v>1.9999980926513599E-2</c:v>
                </c:pt>
                <c:pt idx="59">
                  <c:v>1.9999980926513599E-2</c:v>
                </c:pt>
                <c:pt idx="60">
                  <c:v>1.9999980926513599E-2</c:v>
                </c:pt>
                <c:pt idx="61">
                  <c:v>1.9999980926513599E-2</c:v>
                </c:pt>
                <c:pt idx="62">
                  <c:v>1.9999980926513599E-2</c:v>
                </c:pt>
                <c:pt idx="63">
                  <c:v>1.9999980926513599E-2</c:v>
                </c:pt>
                <c:pt idx="64">
                  <c:v>1.9999980926513599E-2</c:v>
                </c:pt>
                <c:pt idx="65">
                  <c:v>1.9999980926513599E-2</c:v>
                </c:pt>
                <c:pt idx="66">
                  <c:v>1.9999980926513599E-2</c:v>
                </c:pt>
                <c:pt idx="67">
                  <c:v>1.9999980926513599E-2</c:v>
                </c:pt>
                <c:pt idx="68">
                  <c:v>1.9999980926513599E-2</c:v>
                </c:pt>
                <c:pt idx="69">
                  <c:v>1.9999980926513599E-2</c:v>
                </c:pt>
                <c:pt idx="70">
                  <c:v>1.9999980926513599E-2</c:v>
                </c:pt>
                <c:pt idx="71">
                  <c:v>1.9999980926513599E-2</c:v>
                </c:pt>
                <c:pt idx="72">
                  <c:v>1.9999980926513599E-2</c:v>
                </c:pt>
                <c:pt idx="73">
                  <c:v>1.9999980926513599E-2</c:v>
                </c:pt>
                <c:pt idx="74">
                  <c:v>1.9999980926513599E-2</c:v>
                </c:pt>
                <c:pt idx="75">
                  <c:v>1.9999980926513599E-2</c:v>
                </c:pt>
                <c:pt idx="76">
                  <c:v>1.9999980926513599E-2</c:v>
                </c:pt>
                <c:pt idx="77">
                  <c:v>1.9999980926513599E-2</c:v>
                </c:pt>
                <c:pt idx="78">
                  <c:v>1.9999980926513599E-2</c:v>
                </c:pt>
                <c:pt idx="79">
                  <c:v>1.9999980926513599E-2</c:v>
                </c:pt>
                <c:pt idx="80">
                  <c:v>1.9999980926513599E-2</c:v>
                </c:pt>
                <c:pt idx="81">
                  <c:v>1.9999980926513599E-2</c:v>
                </c:pt>
                <c:pt idx="82">
                  <c:v>1.9999980926513599E-2</c:v>
                </c:pt>
                <c:pt idx="83">
                  <c:v>1.9999980926513599E-2</c:v>
                </c:pt>
                <c:pt idx="84">
                  <c:v>1.9999980926513599E-2</c:v>
                </c:pt>
                <c:pt idx="85">
                  <c:v>1.9999980926513599E-2</c:v>
                </c:pt>
                <c:pt idx="86">
                  <c:v>1.9999980926513599E-2</c:v>
                </c:pt>
                <c:pt idx="87">
                  <c:v>1.9999980926513599E-2</c:v>
                </c:pt>
                <c:pt idx="88">
                  <c:v>1.9999980926513599E-2</c:v>
                </c:pt>
                <c:pt idx="89">
                  <c:v>1.9999980926513599E-2</c:v>
                </c:pt>
                <c:pt idx="90">
                  <c:v>1.9999980926513599E-2</c:v>
                </c:pt>
                <c:pt idx="91">
                  <c:v>1.9999980926513599E-2</c:v>
                </c:pt>
                <c:pt idx="92">
                  <c:v>1.9999980926513599E-2</c:v>
                </c:pt>
                <c:pt idx="93">
                  <c:v>1.9999980926513599E-2</c:v>
                </c:pt>
                <c:pt idx="94">
                  <c:v>1.9999980926513599E-2</c:v>
                </c:pt>
                <c:pt idx="95">
                  <c:v>1.9999980926513599E-2</c:v>
                </c:pt>
                <c:pt idx="96">
                  <c:v>1.9999980926513599E-2</c:v>
                </c:pt>
                <c:pt idx="97">
                  <c:v>1.9999980926513599E-2</c:v>
                </c:pt>
                <c:pt idx="98">
                  <c:v>1.9999980926513599E-2</c:v>
                </c:pt>
                <c:pt idx="99">
                  <c:v>1.9999980926513599E-2</c:v>
                </c:pt>
                <c:pt idx="100">
                  <c:v>1.9999980926513599E-2</c:v>
                </c:pt>
                <c:pt idx="101">
                  <c:v>1.9999980926513599E-2</c:v>
                </c:pt>
                <c:pt idx="102">
                  <c:v>1.9999980926513599E-2</c:v>
                </c:pt>
                <c:pt idx="103">
                  <c:v>1.9999980926513599E-2</c:v>
                </c:pt>
                <c:pt idx="104">
                  <c:v>1.9999980926513599E-2</c:v>
                </c:pt>
                <c:pt idx="105">
                  <c:v>1.9999980926513599E-2</c:v>
                </c:pt>
                <c:pt idx="106">
                  <c:v>1.9999980926513599E-2</c:v>
                </c:pt>
                <c:pt idx="107">
                  <c:v>1.9999980926513599E-2</c:v>
                </c:pt>
                <c:pt idx="108">
                  <c:v>1.9999980926513599E-2</c:v>
                </c:pt>
                <c:pt idx="109">
                  <c:v>1.9999980926513599E-2</c:v>
                </c:pt>
                <c:pt idx="110">
                  <c:v>1.9999980926513599E-2</c:v>
                </c:pt>
                <c:pt idx="111">
                  <c:v>1.9999980926513599E-2</c:v>
                </c:pt>
                <c:pt idx="112">
                  <c:v>1.9999980926513599E-2</c:v>
                </c:pt>
                <c:pt idx="113">
                  <c:v>1.9999980926513599E-2</c:v>
                </c:pt>
                <c:pt idx="114">
                  <c:v>1.9999980926513599E-2</c:v>
                </c:pt>
                <c:pt idx="115">
                  <c:v>1.9999980926513599E-2</c:v>
                </c:pt>
                <c:pt idx="116">
                  <c:v>1.9999980926513599E-2</c:v>
                </c:pt>
                <c:pt idx="117">
                  <c:v>1.9999980926513599E-2</c:v>
                </c:pt>
                <c:pt idx="118">
                  <c:v>1.9999980926513599E-2</c:v>
                </c:pt>
                <c:pt idx="119">
                  <c:v>1.9999980926513599E-2</c:v>
                </c:pt>
                <c:pt idx="120">
                  <c:v>1.9999980926513599E-2</c:v>
                </c:pt>
                <c:pt idx="121">
                  <c:v>1.9999980926513599E-2</c:v>
                </c:pt>
                <c:pt idx="122">
                  <c:v>1.9999980926513599E-2</c:v>
                </c:pt>
                <c:pt idx="123">
                  <c:v>1.9999980926513599E-2</c:v>
                </c:pt>
                <c:pt idx="124">
                  <c:v>1.9999980926513599E-2</c:v>
                </c:pt>
                <c:pt idx="125">
                  <c:v>1.9999980926513599E-2</c:v>
                </c:pt>
                <c:pt idx="126">
                  <c:v>1.9999980926513599E-2</c:v>
                </c:pt>
                <c:pt idx="127">
                  <c:v>1.9999980926513599E-2</c:v>
                </c:pt>
                <c:pt idx="128">
                  <c:v>1.9999980926513599E-2</c:v>
                </c:pt>
                <c:pt idx="129">
                  <c:v>1.9999980926513599E-2</c:v>
                </c:pt>
                <c:pt idx="130">
                  <c:v>1.9999980926513599E-2</c:v>
                </c:pt>
                <c:pt idx="131">
                  <c:v>1.9999980926513599E-2</c:v>
                </c:pt>
                <c:pt idx="132">
                  <c:v>1.9999980926513599E-2</c:v>
                </c:pt>
                <c:pt idx="133">
                  <c:v>1.9999980926513599E-2</c:v>
                </c:pt>
                <c:pt idx="134">
                  <c:v>1.9999980926513599E-2</c:v>
                </c:pt>
                <c:pt idx="135">
                  <c:v>1.9999980926513599E-2</c:v>
                </c:pt>
                <c:pt idx="136">
                  <c:v>1.9999980926513599E-2</c:v>
                </c:pt>
                <c:pt idx="137">
                  <c:v>1.9999980926513599E-2</c:v>
                </c:pt>
                <c:pt idx="138">
                  <c:v>1.9999980926513599E-2</c:v>
                </c:pt>
                <c:pt idx="139">
                  <c:v>1.9999980926513599E-2</c:v>
                </c:pt>
                <c:pt idx="140">
                  <c:v>1.9999980926513599E-2</c:v>
                </c:pt>
                <c:pt idx="141">
                  <c:v>1.9999980926513599E-2</c:v>
                </c:pt>
                <c:pt idx="142">
                  <c:v>1.9999980926513599E-2</c:v>
                </c:pt>
                <c:pt idx="143">
                  <c:v>1.9999980926513599E-2</c:v>
                </c:pt>
                <c:pt idx="144">
                  <c:v>1.9999980926513599E-2</c:v>
                </c:pt>
                <c:pt idx="145">
                  <c:v>1.9999980926513599E-2</c:v>
                </c:pt>
                <c:pt idx="146">
                  <c:v>1.9999980926513599E-2</c:v>
                </c:pt>
                <c:pt idx="147">
                  <c:v>1.9999980926513599E-2</c:v>
                </c:pt>
                <c:pt idx="148">
                  <c:v>1.9999980926513599E-2</c:v>
                </c:pt>
                <c:pt idx="149">
                  <c:v>1.9999980926513599E-2</c:v>
                </c:pt>
                <c:pt idx="150">
                  <c:v>1.9999980926513599E-2</c:v>
                </c:pt>
                <c:pt idx="151">
                  <c:v>1.9999980926513599E-2</c:v>
                </c:pt>
                <c:pt idx="152">
                  <c:v>1.9999980926513599E-2</c:v>
                </c:pt>
                <c:pt idx="153">
                  <c:v>1.9999980926513599E-2</c:v>
                </c:pt>
                <c:pt idx="154">
                  <c:v>1.9999980926513599E-2</c:v>
                </c:pt>
                <c:pt idx="155">
                  <c:v>1.9999980926513599E-2</c:v>
                </c:pt>
                <c:pt idx="156">
                  <c:v>1.9999980926513599E-2</c:v>
                </c:pt>
                <c:pt idx="157">
                  <c:v>1.9999980926513599E-2</c:v>
                </c:pt>
                <c:pt idx="158">
                  <c:v>1.9999980926513599E-2</c:v>
                </c:pt>
                <c:pt idx="159">
                  <c:v>1.9999980926513599E-2</c:v>
                </c:pt>
                <c:pt idx="160">
                  <c:v>1.9999980926513599E-2</c:v>
                </c:pt>
                <c:pt idx="161">
                  <c:v>1.9999980926513599E-2</c:v>
                </c:pt>
                <c:pt idx="162">
                  <c:v>1.9999980926513599E-2</c:v>
                </c:pt>
                <c:pt idx="163">
                  <c:v>1.9999980926513599E-2</c:v>
                </c:pt>
                <c:pt idx="164">
                  <c:v>1.9999980926513599E-2</c:v>
                </c:pt>
                <c:pt idx="165">
                  <c:v>1.9999980926513599E-2</c:v>
                </c:pt>
                <c:pt idx="166">
                  <c:v>1.9999980926513599E-2</c:v>
                </c:pt>
                <c:pt idx="167">
                  <c:v>1.9999980926513599E-2</c:v>
                </c:pt>
                <c:pt idx="168">
                  <c:v>1.9999980926513599E-2</c:v>
                </c:pt>
                <c:pt idx="169">
                  <c:v>1.9999980926513599E-2</c:v>
                </c:pt>
                <c:pt idx="170">
                  <c:v>1.9999980926513599E-2</c:v>
                </c:pt>
                <c:pt idx="171">
                  <c:v>1.9999980926513599E-2</c:v>
                </c:pt>
                <c:pt idx="172">
                  <c:v>1.9999980926513599E-2</c:v>
                </c:pt>
                <c:pt idx="173">
                  <c:v>1.9999980926513599E-2</c:v>
                </c:pt>
                <c:pt idx="174">
                  <c:v>1.9999980926513599E-2</c:v>
                </c:pt>
                <c:pt idx="175">
                  <c:v>1.9999980926513599E-2</c:v>
                </c:pt>
                <c:pt idx="176">
                  <c:v>1.9999980926513599E-2</c:v>
                </c:pt>
                <c:pt idx="177">
                  <c:v>1.9999980926513599E-2</c:v>
                </c:pt>
                <c:pt idx="178">
                  <c:v>1.9999980926513599E-2</c:v>
                </c:pt>
                <c:pt idx="179">
                  <c:v>1.9999980926513599E-2</c:v>
                </c:pt>
                <c:pt idx="180">
                  <c:v>1.9999980926513599E-2</c:v>
                </c:pt>
                <c:pt idx="181">
                  <c:v>1.9999980926513599E-2</c:v>
                </c:pt>
                <c:pt idx="182">
                  <c:v>1.9999980926513599E-2</c:v>
                </c:pt>
                <c:pt idx="183">
                  <c:v>1.9999980926513599E-2</c:v>
                </c:pt>
                <c:pt idx="184">
                  <c:v>1.9999980926513599E-2</c:v>
                </c:pt>
                <c:pt idx="185">
                  <c:v>1.9999980926513599E-2</c:v>
                </c:pt>
                <c:pt idx="186">
                  <c:v>1.9999980926513599E-2</c:v>
                </c:pt>
                <c:pt idx="187">
                  <c:v>1.9999980926513599E-2</c:v>
                </c:pt>
                <c:pt idx="188">
                  <c:v>1.9999980926513599E-2</c:v>
                </c:pt>
                <c:pt idx="189">
                  <c:v>1.9999980926513599E-2</c:v>
                </c:pt>
                <c:pt idx="190">
                  <c:v>1.9999980926513599E-2</c:v>
                </c:pt>
                <c:pt idx="191">
                  <c:v>1.9999980926513599E-2</c:v>
                </c:pt>
                <c:pt idx="192">
                  <c:v>1.9999980926513599E-2</c:v>
                </c:pt>
                <c:pt idx="193">
                  <c:v>1.9999980926513599E-2</c:v>
                </c:pt>
                <c:pt idx="194">
                  <c:v>1.9999980926513599E-2</c:v>
                </c:pt>
                <c:pt idx="195">
                  <c:v>1.9999980926513599E-2</c:v>
                </c:pt>
                <c:pt idx="196">
                  <c:v>1.9999980926513599E-2</c:v>
                </c:pt>
                <c:pt idx="197">
                  <c:v>1.9999980926513599E-2</c:v>
                </c:pt>
                <c:pt idx="198">
                  <c:v>1.9999980926513599E-2</c:v>
                </c:pt>
                <c:pt idx="199">
                  <c:v>1.9999980926513599E-2</c:v>
                </c:pt>
                <c:pt idx="200">
                  <c:v>1.9999980926513599E-2</c:v>
                </c:pt>
                <c:pt idx="201">
                  <c:v>1.9999980926513599E-2</c:v>
                </c:pt>
                <c:pt idx="202">
                  <c:v>1.9999980926513599E-2</c:v>
                </c:pt>
                <c:pt idx="203">
                  <c:v>1.9999980926513599E-2</c:v>
                </c:pt>
                <c:pt idx="204">
                  <c:v>1.9999980926513599E-2</c:v>
                </c:pt>
                <c:pt idx="205">
                  <c:v>1.9999980926513599E-2</c:v>
                </c:pt>
                <c:pt idx="206">
                  <c:v>1.9999980926513599E-2</c:v>
                </c:pt>
                <c:pt idx="207">
                  <c:v>1.9999980926513599E-2</c:v>
                </c:pt>
                <c:pt idx="208">
                  <c:v>1.9999980926513599E-2</c:v>
                </c:pt>
                <c:pt idx="209">
                  <c:v>1.9999980926513599E-2</c:v>
                </c:pt>
                <c:pt idx="210">
                  <c:v>1.9999980926513599E-2</c:v>
                </c:pt>
                <c:pt idx="211">
                  <c:v>1.9999980926513599E-2</c:v>
                </c:pt>
                <c:pt idx="212">
                  <c:v>1.9999980926513599E-2</c:v>
                </c:pt>
                <c:pt idx="213">
                  <c:v>1.9999980926513599E-2</c:v>
                </c:pt>
                <c:pt idx="214">
                  <c:v>1.9999980926513599E-2</c:v>
                </c:pt>
                <c:pt idx="215">
                  <c:v>1.9999980926513599E-2</c:v>
                </c:pt>
                <c:pt idx="216">
                  <c:v>1.9999980926513599E-2</c:v>
                </c:pt>
                <c:pt idx="217">
                  <c:v>1.9999980926513599E-2</c:v>
                </c:pt>
                <c:pt idx="218">
                  <c:v>1.9999980926513599E-2</c:v>
                </c:pt>
                <c:pt idx="219">
                  <c:v>1.9999980926513599E-2</c:v>
                </c:pt>
                <c:pt idx="220">
                  <c:v>1.9999980926513599E-2</c:v>
                </c:pt>
                <c:pt idx="221">
                  <c:v>1.9999980926513599E-2</c:v>
                </c:pt>
                <c:pt idx="222">
                  <c:v>1.9999980926513599E-2</c:v>
                </c:pt>
                <c:pt idx="223">
                  <c:v>1.9999980926513599E-2</c:v>
                </c:pt>
                <c:pt idx="224">
                  <c:v>1.9999980926513599E-2</c:v>
                </c:pt>
                <c:pt idx="225">
                  <c:v>1.9999980926513599E-2</c:v>
                </c:pt>
                <c:pt idx="226">
                  <c:v>1.9999980926513599E-2</c:v>
                </c:pt>
                <c:pt idx="227">
                  <c:v>1.9999980926513599E-2</c:v>
                </c:pt>
                <c:pt idx="228">
                  <c:v>1.9999980926513599E-2</c:v>
                </c:pt>
                <c:pt idx="229">
                  <c:v>1.9999980926513599E-2</c:v>
                </c:pt>
                <c:pt idx="230">
                  <c:v>1.9999980926513599E-2</c:v>
                </c:pt>
                <c:pt idx="231">
                  <c:v>1.9999980926513599E-2</c:v>
                </c:pt>
                <c:pt idx="232">
                  <c:v>1.9999980926513599E-2</c:v>
                </c:pt>
                <c:pt idx="233">
                  <c:v>1.9999980926513599E-2</c:v>
                </c:pt>
                <c:pt idx="234">
                  <c:v>1.9999980926513599E-2</c:v>
                </c:pt>
                <c:pt idx="235">
                  <c:v>1.9999980926513599E-2</c:v>
                </c:pt>
                <c:pt idx="236">
                  <c:v>1.9999980926513599E-2</c:v>
                </c:pt>
                <c:pt idx="237">
                  <c:v>1.9999980926513599E-2</c:v>
                </c:pt>
                <c:pt idx="238">
                  <c:v>1.9999980926513599E-2</c:v>
                </c:pt>
                <c:pt idx="239">
                  <c:v>1.9999980926513599E-2</c:v>
                </c:pt>
                <c:pt idx="240">
                  <c:v>1.9999980926513599E-2</c:v>
                </c:pt>
                <c:pt idx="241">
                  <c:v>1.9999980926513599E-2</c:v>
                </c:pt>
                <c:pt idx="242">
                  <c:v>1.9999980926513599E-2</c:v>
                </c:pt>
                <c:pt idx="243">
                  <c:v>1.9999980926513599E-2</c:v>
                </c:pt>
                <c:pt idx="244">
                  <c:v>1.9999980926513599E-2</c:v>
                </c:pt>
                <c:pt idx="245">
                  <c:v>1.9999980926513599E-2</c:v>
                </c:pt>
                <c:pt idx="246">
                  <c:v>1.9999980926513599E-2</c:v>
                </c:pt>
                <c:pt idx="247">
                  <c:v>1.9999980926513599E-2</c:v>
                </c:pt>
                <c:pt idx="248">
                  <c:v>1.9999980926513599E-2</c:v>
                </c:pt>
                <c:pt idx="249">
                  <c:v>1.9999980926513599E-2</c:v>
                </c:pt>
                <c:pt idx="250">
                  <c:v>1.9999980926513599E-2</c:v>
                </c:pt>
                <c:pt idx="251">
                  <c:v>1.9999980926513599E-2</c:v>
                </c:pt>
                <c:pt idx="252">
                  <c:v>1.9999980926513599E-2</c:v>
                </c:pt>
                <c:pt idx="253">
                  <c:v>1.9999980926513599E-2</c:v>
                </c:pt>
                <c:pt idx="254">
                  <c:v>1.9999980926513599E-2</c:v>
                </c:pt>
                <c:pt idx="255">
                  <c:v>1.9999980926513599E-2</c:v>
                </c:pt>
                <c:pt idx="256">
                  <c:v>1.9999980926513599E-2</c:v>
                </c:pt>
                <c:pt idx="257">
                  <c:v>1.9999980926513599E-2</c:v>
                </c:pt>
                <c:pt idx="258">
                  <c:v>1.9999980926513599E-2</c:v>
                </c:pt>
                <c:pt idx="259">
                  <c:v>1.9999980926513599E-2</c:v>
                </c:pt>
                <c:pt idx="260">
                  <c:v>1.9999980926513599E-2</c:v>
                </c:pt>
                <c:pt idx="261">
                  <c:v>1.9999980926513599E-2</c:v>
                </c:pt>
                <c:pt idx="262">
                  <c:v>1.9999980926513599E-2</c:v>
                </c:pt>
                <c:pt idx="263">
                  <c:v>1.9999980926513599E-2</c:v>
                </c:pt>
                <c:pt idx="264">
                  <c:v>1.9999980926513599E-2</c:v>
                </c:pt>
                <c:pt idx="265">
                  <c:v>1.9999980926513599E-2</c:v>
                </c:pt>
                <c:pt idx="266">
                  <c:v>1.9999980926513599E-2</c:v>
                </c:pt>
                <c:pt idx="267">
                  <c:v>1.9999980926513599E-2</c:v>
                </c:pt>
                <c:pt idx="268">
                  <c:v>1.9999980926513599E-2</c:v>
                </c:pt>
                <c:pt idx="269">
                  <c:v>1.9999980926513599E-2</c:v>
                </c:pt>
                <c:pt idx="270">
                  <c:v>1.9999980926513599E-2</c:v>
                </c:pt>
                <c:pt idx="271">
                  <c:v>1.9999980926513599E-2</c:v>
                </c:pt>
                <c:pt idx="272">
                  <c:v>1.9999980926513599E-2</c:v>
                </c:pt>
                <c:pt idx="273">
                  <c:v>1.9999980926513599E-2</c:v>
                </c:pt>
                <c:pt idx="274">
                  <c:v>1.9999980926513599E-2</c:v>
                </c:pt>
                <c:pt idx="275">
                  <c:v>1.9999980926513599E-2</c:v>
                </c:pt>
                <c:pt idx="276">
                  <c:v>1.9999980926513599E-2</c:v>
                </c:pt>
                <c:pt idx="277">
                  <c:v>1.9999980926513599E-2</c:v>
                </c:pt>
                <c:pt idx="278">
                  <c:v>1.9999980926513599E-2</c:v>
                </c:pt>
                <c:pt idx="279">
                  <c:v>1.9999980926513599E-2</c:v>
                </c:pt>
                <c:pt idx="280">
                  <c:v>1.9999980926513599E-2</c:v>
                </c:pt>
                <c:pt idx="281">
                  <c:v>1.9999980926513599E-2</c:v>
                </c:pt>
                <c:pt idx="282">
                  <c:v>1.9999980926513599E-2</c:v>
                </c:pt>
                <c:pt idx="283">
                  <c:v>1.9999980926513599E-2</c:v>
                </c:pt>
                <c:pt idx="284">
                  <c:v>1.9999980926513599E-2</c:v>
                </c:pt>
                <c:pt idx="285">
                  <c:v>1.9999980926513599E-2</c:v>
                </c:pt>
                <c:pt idx="286">
                  <c:v>1.9999980926513599E-2</c:v>
                </c:pt>
                <c:pt idx="287">
                  <c:v>1.9999980926513599E-2</c:v>
                </c:pt>
                <c:pt idx="288">
                  <c:v>1.9999980926513599E-2</c:v>
                </c:pt>
                <c:pt idx="289">
                  <c:v>1.9999980926513599E-2</c:v>
                </c:pt>
                <c:pt idx="290">
                  <c:v>1.9999980926513599E-2</c:v>
                </c:pt>
                <c:pt idx="291">
                  <c:v>1.9999980926513599E-2</c:v>
                </c:pt>
                <c:pt idx="292">
                  <c:v>1.9999980926513599E-2</c:v>
                </c:pt>
                <c:pt idx="293">
                  <c:v>1.9999980926513599E-2</c:v>
                </c:pt>
                <c:pt idx="294">
                  <c:v>1.9999980926513599E-2</c:v>
                </c:pt>
                <c:pt idx="295">
                  <c:v>1.9999980926513599E-2</c:v>
                </c:pt>
                <c:pt idx="296">
                  <c:v>1.9999980926513599E-2</c:v>
                </c:pt>
                <c:pt idx="297">
                  <c:v>1.9999980926513599E-2</c:v>
                </c:pt>
                <c:pt idx="298">
                  <c:v>1.9999980926513599E-2</c:v>
                </c:pt>
                <c:pt idx="299">
                  <c:v>1.9999980926513599E-2</c:v>
                </c:pt>
                <c:pt idx="300">
                  <c:v>1.9999980926513599E-2</c:v>
                </c:pt>
                <c:pt idx="301">
                  <c:v>1.9999980926513599E-2</c:v>
                </c:pt>
                <c:pt idx="302">
                  <c:v>1.9999980926513599E-2</c:v>
                </c:pt>
                <c:pt idx="303">
                  <c:v>1.9999980926513599E-2</c:v>
                </c:pt>
                <c:pt idx="304">
                  <c:v>1.9999980926513599E-2</c:v>
                </c:pt>
                <c:pt idx="305">
                  <c:v>1.9999980926513599E-2</c:v>
                </c:pt>
                <c:pt idx="306">
                  <c:v>1.9999980926513599E-2</c:v>
                </c:pt>
                <c:pt idx="307">
                  <c:v>1.9999980926513599E-2</c:v>
                </c:pt>
                <c:pt idx="308">
                  <c:v>1.9999980926513599E-2</c:v>
                </c:pt>
                <c:pt idx="309">
                  <c:v>1.9999980926513599E-2</c:v>
                </c:pt>
                <c:pt idx="310">
                  <c:v>1.9999980926513599E-2</c:v>
                </c:pt>
                <c:pt idx="311">
                  <c:v>1.9999980926513599E-2</c:v>
                </c:pt>
                <c:pt idx="312">
                  <c:v>1.9999980926513599E-2</c:v>
                </c:pt>
                <c:pt idx="313">
                  <c:v>1.9999980926513599E-2</c:v>
                </c:pt>
                <c:pt idx="314">
                  <c:v>1.9999980926513599E-2</c:v>
                </c:pt>
                <c:pt idx="315">
                  <c:v>1.9999980926513599E-2</c:v>
                </c:pt>
                <c:pt idx="316">
                  <c:v>1.9999980926513599E-2</c:v>
                </c:pt>
                <c:pt idx="317">
                  <c:v>1.9999980926513599E-2</c:v>
                </c:pt>
                <c:pt idx="318">
                  <c:v>1.9999980926513599E-2</c:v>
                </c:pt>
                <c:pt idx="319">
                  <c:v>1.9999980926513599E-2</c:v>
                </c:pt>
                <c:pt idx="320">
                  <c:v>1.9999980926513599E-2</c:v>
                </c:pt>
                <c:pt idx="321">
                  <c:v>1.9999980926513599E-2</c:v>
                </c:pt>
                <c:pt idx="322">
                  <c:v>1.9999980926513599E-2</c:v>
                </c:pt>
                <c:pt idx="323">
                  <c:v>1.9999980926513599E-2</c:v>
                </c:pt>
                <c:pt idx="324">
                  <c:v>1.9999980926513599E-2</c:v>
                </c:pt>
                <c:pt idx="325">
                  <c:v>1.9999980926513599E-2</c:v>
                </c:pt>
                <c:pt idx="326">
                  <c:v>1.9999980926513599E-2</c:v>
                </c:pt>
                <c:pt idx="327">
                  <c:v>1.9999980926513599E-2</c:v>
                </c:pt>
                <c:pt idx="328">
                  <c:v>1.9999980926513599E-2</c:v>
                </c:pt>
                <c:pt idx="329">
                  <c:v>1.9999980926513599E-2</c:v>
                </c:pt>
                <c:pt idx="330">
                  <c:v>1.9999980926513599E-2</c:v>
                </c:pt>
                <c:pt idx="331">
                  <c:v>1.9999980926513599E-2</c:v>
                </c:pt>
                <c:pt idx="332">
                  <c:v>1.9999980926513599E-2</c:v>
                </c:pt>
                <c:pt idx="333">
                  <c:v>1.9999980926513599E-2</c:v>
                </c:pt>
                <c:pt idx="334">
                  <c:v>1.9999980926513599E-2</c:v>
                </c:pt>
                <c:pt idx="335">
                  <c:v>1.9999980926513599E-2</c:v>
                </c:pt>
                <c:pt idx="336">
                  <c:v>1.9999980926513599E-2</c:v>
                </c:pt>
                <c:pt idx="337">
                  <c:v>1.9999980926513599E-2</c:v>
                </c:pt>
                <c:pt idx="338">
                  <c:v>1.9999980926513599E-2</c:v>
                </c:pt>
                <c:pt idx="339">
                  <c:v>1.9999980926513599E-2</c:v>
                </c:pt>
                <c:pt idx="340">
                  <c:v>1.9999980926513599E-2</c:v>
                </c:pt>
                <c:pt idx="341">
                  <c:v>1.9999980926513599E-2</c:v>
                </c:pt>
                <c:pt idx="342">
                  <c:v>1.9999980926513599E-2</c:v>
                </c:pt>
                <c:pt idx="343">
                  <c:v>1.9999980926513599E-2</c:v>
                </c:pt>
                <c:pt idx="344">
                  <c:v>1.9999980926513599E-2</c:v>
                </c:pt>
                <c:pt idx="345">
                  <c:v>1.9999980926513599E-2</c:v>
                </c:pt>
                <c:pt idx="346">
                  <c:v>1.9999980926513599E-2</c:v>
                </c:pt>
                <c:pt idx="347">
                  <c:v>1.9999980926513599E-2</c:v>
                </c:pt>
                <c:pt idx="348">
                  <c:v>1.9999980926513599E-2</c:v>
                </c:pt>
                <c:pt idx="349">
                  <c:v>1.9999980926513599E-2</c:v>
                </c:pt>
                <c:pt idx="350">
                  <c:v>1.9999980926513599E-2</c:v>
                </c:pt>
                <c:pt idx="351">
                  <c:v>1.9999980926513599E-2</c:v>
                </c:pt>
                <c:pt idx="352">
                  <c:v>1.9999980926513599E-2</c:v>
                </c:pt>
                <c:pt idx="353">
                  <c:v>1.9999980926513599E-2</c:v>
                </c:pt>
                <c:pt idx="354">
                  <c:v>1.9999980926513599E-2</c:v>
                </c:pt>
                <c:pt idx="355">
                  <c:v>1.9999980926513599E-2</c:v>
                </c:pt>
                <c:pt idx="356">
                  <c:v>1.9999980926513599E-2</c:v>
                </c:pt>
                <c:pt idx="357">
                  <c:v>1.9999980926513599E-2</c:v>
                </c:pt>
                <c:pt idx="358">
                  <c:v>1.9999980926513599E-2</c:v>
                </c:pt>
                <c:pt idx="359">
                  <c:v>1.9999980926513599E-2</c:v>
                </c:pt>
                <c:pt idx="360">
                  <c:v>1.9999980926513599E-2</c:v>
                </c:pt>
                <c:pt idx="361">
                  <c:v>1.9999980926513599E-2</c:v>
                </c:pt>
                <c:pt idx="362">
                  <c:v>1.9999980926513599E-2</c:v>
                </c:pt>
                <c:pt idx="363">
                  <c:v>1.9999980926513599E-2</c:v>
                </c:pt>
                <c:pt idx="364">
                  <c:v>1.9999980926513599E-2</c:v>
                </c:pt>
                <c:pt idx="365">
                  <c:v>1.9999980926513599E-2</c:v>
                </c:pt>
                <c:pt idx="366">
                  <c:v>1.9999980926513599E-2</c:v>
                </c:pt>
                <c:pt idx="367">
                  <c:v>1.9999980926513599E-2</c:v>
                </c:pt>
                <c:pt idx="368">
                  <c:v>1.9999980926513599E-2</c:v>
                </c:pt>
                <c:pt idx="369">
                  <c:v>1.9999980926513599E-2</c:v>
                </c:pt>
                <c:pt idx="370">
                  <c:v>1.9999980926513599E-2</c:v>
                </c:pt>
                <c:pt idx="371">
                  <c:v>1.9999980926513599E-2</c:v>
                </c:pt>
                <c:pt idx="372">
                  <c:v>1.9999980926513599E-2</c:v>
                </c:pt>
                <c:pt idx="373">
                  <c:v>1.9999980926513599E-2</c:v>
                </c:pt>
                <c:pt idx="374">
                  <c:v>1.9999980926513599E-2</c:v>
                </c:pt>
                <c:pt idx="375">
                  <c:v>1.9999980926513599E-2</c:v>
                </c:pt>
                <c:pt idx="376">
                  <c:v>1.9999980926513599E-2</c:v>
                </c:pt>
                <c:pt idx="377">
                  <c:v>1.9999980926513599E-2</c:v>
                </c:pt>
                <c:pt idx="378">
                  <c:v>1.9999980926513599E-2</c:v>
                </c:pt>
                <c:pt idx="379">
                  <c:v>1.9999980926513599E-2</c:v>
                </c:pt>
                <c:pt idx="380">
                  <c:v>1.9999980926513599E-2</c:v>
                </c:pt>
                <c:pt idx="381">
                  <c:v>1.9999980926513599E-2</c:v>
                </c:pt>
                <c:pt idx="382">
                  <c:v>1.9999980926513599E-2</c:v>
                </c:pt>
                <c:pt idx="383">
                  <c:v>1.9999980926513599E-2</c:v>
                </c:pt>
                <c:pt idx="384">
                  <c:v>1.9999980926513599E-2</c:v>
                </c:pt>
                <c:pt idx="385">
                  <c:v>1.9999980926513599E-2</c:v>
                </c:pt>
                <c:pt idx="386">
                  <c:v>1.9999980926513599E-2</c:v>
                </c:pt>
                <c:pt idx="387">
                  <c:v>1.9999980926513599E-2</c:v>
                </c:pt>
                <c:pt idx="388">
                  <c:v>1.9999980926513599E-2</c:v>
                </c:pt>
                <c:pt idx="389">
                  <c:v>1.9999980926513599E-2</c:v>
                </c:pt>
                <c:pt idx="390">
                  <c:v>1.9999980926513599E-2</c:v>
                </c:pt>
                <c:pt idx="391">
                  <c:v>1.9999980926513599E-2</c:v>
                </c:pt>
                <c:pt idx="392">
                  <c:v>1.9999980926513599E-2</c:v>
                </c:pt>
                <c:pt idx="393">
                  <c:v>1.9999980926513599E-2</c:v>
                </c:pt>
                <c:pt idx="394">
                  <c:v>1.9999980926513599E-2</c:v>
                </c:pt>
                <c:pt idx="395">
                  <c:v>1.9999980926513599E-2</c:v>
                </c:pt>
                <c:pt idx="396">
                  <c:v>1.9999980926513599E-2</c:v>
                </c:pt>
                <c:pt idx="397">
                  <c:v>1.9999980926513599E-2</c:v>
                </c:pt>
                <c:pt idx="398">
                  <c:v>1.9999980926513599E-2</c:v>
                </c:pt>
                <c:pt idx="399">
                  <c:v>1.9999980926513599E-2</c:v>
                </c:pt>
                <c:pt idx="400">
                  <c:v>1.9999980926513599E-2</c:v>
                </c:pt>
                <c:pt idx="401">
                  <c:v>1.9999980926513599E-2</c:v>
                </c:pt>
                <c:pt idx="402">
                  <c:v>1.9999980926513599E-2</c:v>
                </c:pt>
                <c:pt idx="403">
                  <c:v>1.9999980926513599E-2</c:v>
                </c:pt>
                <c:pt idx="404">
                  <c:v>1.9999980926513599E-2</c:v>
                </c:pt>
                <c:pt idx="405">
                  <c:v>1.9999980926513599E-2</c:v>
                </c:pt>
                <c:pt idx="406">
                  <c:v>1.9999980926513599E-2</c:v>
                </c:pt>
                <c:pt idx="407">
                  <c:v>1.9999980926513599E-2</c:v>
                </c:pt>
                <c:pt idx="408">
                  <c:v>1.9999980926513599E-2</c:v>
                </c:pt>
                <c:pt idx="409">
                  <c:v>1.9999980926513599E-2</c:v>
                </c:pt>
                <c:pt idx="410">
                  <c:v>1.9999980926513599E-2</c:v>
                </c:pt>
                <c:pt idx="411">
                  <c:v>1.9999980926513599E-2</c:v>
                </c:pt>
                <c:pt idx="412">
                  <c:v>1.9999980926513599E-2</c:v>
                </c:pt>
                <c:pt idx="413">
                  <c:v>1.9999980926513599E-2</c:v>
                </c:pt>
                <c:pt idx="414">
                  <c:v>1.9999980926513599E-2</c:v>
                </c:pt>
                <c:pt idx="415">
                  <c:v>1.9999980926513599E-2</c:v>
                </c:pt>
                <c:pt idx="416">
                  <c:v>1.9999980926513599E-2</c:v>
                </c:pt>
                <c:pt idx="417">
                  <c:v>1.9999980926513599E-2</c:v>
                </c:pt>
                <c:pt idx="418">
                  <c:v>1.9999980926513599E-2</c:v>
                </c:pt>
                <c:pt idx="419">
                  <c:v>1.9999980926513599E-2</c:v>
                </c:pt>
                <c:pt idx="420">
                  <c:v>1.9999980926513599E-2</c:v>
                </c:pt>
                <c:pt idx="421">
                  <c:v>1.9999980926513599E-2</c:v>
                </c:pt>
                <c:pt idx="422">
                  <c:v>1.9999980926513599E-2</c:v>
                </c:pt>
                <c:pt idx="423">
                  <c:v>1.9999980926513599E-2</c:v>
                </c:pt>
                <c:pt idx="424">
                  <c:v>1.9999980926513599E-2</c:v>
                </c:pt>
                <c:pt idx="425">
                  <c:v>1.9999980926513599E-2</c:v>
                </c:pt>
                <c:pt idx="426">
                  <c:v>1.9999980926513599E-2</c:v>
                </c:pt>
                <c:pt idx="427">
                  <c:v>1.9999980926513599E-2</c:v>
                </c:pt>
                <c:pt idx="428">
                  <c:v>1.9999980926513599E-2</c:v>
                </c:pt>
                <c:pt idx="429">
                  <c:v>1.9999980926513599E-2</c:v>
                </c:pt>
                <c:pt idx="430">
                  <c:v>1.9999980926513599E-2</c:v>
                </c:pt>
                <c:pt idx="431">
                  <c:v>1.9999980926513599E-2</c:v>
                </c:pt>
                <c:pt idx="432">
                  <c:v>1.9999980926513599E-2</c:v>
                </c:pt>
                <c:pt idx="433">
                  <c:v>1.9999980926513599E-2</c:v>
                </c:pt>
                <c:pt idx="434">
                  <c:v>1.9999980926513599E-2</c:v>
                </c:pt>
                <c:pt idx="435">
                  <c:v>1.9999980926513599E-2</c:v>
                </c:pt>
                <c:pt idx="436">
                  <c:v>1.9999980926513599E-2</c:v>
                </c:pt>
                <c:pt idx="437">
                  <c:v>1.9999980926513599E-2</c:v>
                </c:pt>
                <c:pt idx="438">
                  <c:v>1.9999980926513599E-2</c:v>
                </c:pt>
                <c:pt idx="439">
                  <c:v>1.9999980926513599E-2</c:v>
                </c:pt>
                <c:pt idx="440">
                  <c:v>1.9999980926513599E-2</c:v>
                </c:pt>
                <c:pt idx="441">
                  <c:v>1.9999980926513599E-2</c:v>
                </c:pt>
                <c:pt idx="442">
                  <c:v>1.9999980926513599E-2</c:v>
                </c:pt>
                <c:pt idx="443">
                  <c:v>1.9999980926513599E-2</c:v>
                </c:pt>
                <c:pt idx="444">
                  <c:v>1.9999980926513599E-2</c:v>
                </c:pt>
                <c:pt idx="445">
                  <c:v>1.9999980926513599E-2</c:v>
                </c:pt>
                <c:pt idx="446">
                  <c:v>1.9999980926513599E-2</c:v>
                </c:pt>
                <c:pt idx="447">
                  <c:v>1.9999980926513599E-2</c:v>
                </c:pt>
                <c:pt idx="448">
                  <c:v>1.9999980926513599E-2</c:v>
                </c:pt>
                <c:pt idx="449">
                  <c:v>1.9999980926513599E-2</c:v>
                </c:pt>
                <c:pt idx="450">
                  <c:v>1.9999980926513599E-2</c:v>
                </c:pt>
                <c:pt idx="451">
                  <c:v>1.9999980926513599E-2</c:v>
                </c:pt>
                <c:pt idx="452">
                  <c:v>1.9999980926513599E-2</c:v>
                </c:pt>
                <c:pt idx="453">
                  <c:v>1.9999980926513599E-2</c:v>
                </c:pt>
                <c:pt idx="454">
                  <c:v>1.9999980926513599E-2</c:v>
                </c:pt>
                <c:pt idx="455">
                  <c:v>1.9999980926513599E-2</c:v>
                </c:pt>
                <c:pt idx="456">
                  <c:v>1.9999980926513599E-2</c:v>
                </c:pt>
                <c:pt idx="457">
                  <c:v>1.9999980926513599E-2</c:v>
                </c:pt>
                <c:pt idx="458">
                  <c:v>1.9999980926513599E-2</c:v>
                </c:pt>
                <c:pt idx="459">
                  <c:v>1.9999980926513599E-2</c:v>
                </c:pt>
                <c:pt idx="460">
                  <c:v>1.9999980926513599E-2</c:v>
                </c:pt>
                <c:pt idx="461">
                  <c:v>1.9999980926513599E-2</c:v>
                </c:pt>
                <c:pt idx="462">
                  <c:v>1.9999980926513599E-2</c:v>
                </c:pt>
                <c:pt idx="463">
                  <c:v>1.9999980926513599E-2</c:v>
                </c:pt>
                <c:pt idx="464">
                  <c:v>1.9999980926513599E-2</c:v>
                </c:pt>
                <c:pt idx="465">
                  <c:v>1.9999980926513599E-2</c:v>
                </c:pt>
                <c:pt idx="466">
                  <c:v>1.9999980926513599E-2</c:v>
                </c:pt>
                <c:pt idx="467">
                  <c:v>1.9999980926513599E-2</c:v>
                </c:pt>
                <c:pt idx="468">
                  <c:v>1.9999980926513599E-2</c:v>
                </c:pt>
                <c:pt idx="469">
                  <c:v>1.9999980926513599E-2</c:v>
                </c:pt>
                <c:pt idx="470">
                  <c:v>1.9999980926513599E-2</c:v>
                </c:pt>
                <c:pt idx="471">
                  <c:v>1.9999980926513599E-2</c:v>
                </c:pt>
                <c:pt idx="472">
                  <c:v>1.9999980926513599E-2</c:v>
                </c:pt>
                <c:pt idx="473">
                  <c:v>1.9999980926513599E-2</c:v>
                </c:pt>
                <c:pt idx="474">
                  <c:v>1.9999980926513599E-2</c:v>
                </c:pt>
                <c:pt idx="475">
                  <c:v>1.9999980926513599E-2</c:v>
                </c:pt>
                <c:pt idx="476">
                  <c:v>1.9999980926513599E-2</c:v>
                </c:pt>
                <c:pt idx="477">
                  <c:v>1.9999980926513599E-2</c:v>
                </c:pt>
                <c:pt idx="478">
                  <c:v>1.9999980926513599E-2</c:v>
                </c:pt>
                <c:pt idx="479">
                  <c:v>1.9999980926513599E-2</c:v>
                </c:pt>
                <c:pt idx="480">
                  <c:v>1.9999980926513599E-2</c:v>
                </c:pt>
                <c:pt idx="481">
                  <c:v>1.9999980926513599E-2</c:v>
                </c:pt>
                <c:pt idx="482">
                  <c:v>1.9999980926513599E-2</c:v>
                </c:pt>
                <c:pt idx="483">
                  <c:v>1.9999980926513599E-2</c:v>
                </c:pt>
                <c:pt idx="484">
                  <c:v>1.9999980926513599E-2</c:v>
                </c:pt>
                <c:pt idx="485">
                  <c:v>1.9999980926513599E-2</c:v>
                </c:pt>
                <c:pt idx="486">
                  <c:v>1.9999980926513599E-2</c:v>
                </c:pt>
                <c:pt idx="487">
                  <c:v>1.9999980926513599E-2</c:v>
                </c:pt>
                <c:pt idx="488">
                  <c:v>1.9999980926513599E-2</c:v>
                </c:pt>
                <c:pt idx="489">
                  <c:v>1.9999980926513599E-2</c:v>
                </c:pt>
                <c:pt idx="490">
                  <c:v>1.9999980926513599E-2</c:v>
                </c:pt>
                <c:pt idx="491">
                  <c:v>1.9999980926513599E-2</c:v>
                </c:pt>
                <c:pt idx="492">
                  <c:v>1.9999980926513599E-2</c:v>
                </c:pt>
                <c:pt idx="493">
                  <c:v>1.9999980926513599E-2</c:v>
                </c:pt>
                <c:pt idx="494">
                  <c:v>1.9999980926513599E-2</c:v>
                </c:pt>
                <c:pt idx="495">
                  <c:v>1.9999980926513599E-2</c:v>
                </c:pt>
                <c:pt idx="496">
                  <c:v>1.9999980926513599E-2</c:v>
                </c:pt>
                <c:pt idx="497">
                  <c:v>1.9999980926513599E-2</c:v>
                </c:pt>
                <c:pt idx="498">
                  <c:v>1.9999980926513599E-2</c:v>
                </c:pt>
                <c:pt idx="499">
                  <c:v>1.9999980926513599E-2</c:v>
                </c:pt>
                <c:pt idx="500">
                  <c:v>1.9999980926513599E-2</c:v>
                </c:pt>
                <c:pt idx="501">
                  <c:v>1.9999980926513599E-2</c:v>
                </c:pt>
                <c:pt idx="502">
                  <c:v>1.9999980926513599E-2</c:v>
                </c:pt>
                <c:pt idx="503">
                  <c:v>1.9999980926513599E-2</c:v>
                </c:pt>
                <c:pt idx="504">
                  <c:v>1.9999980926513599E-2</c:v>
                </c:pt>
                <c:pt idx="505">
                  <c:v>1.9999980926513599E-2</c:v>
                </c:pt>
                <c:pt idx="506">
                  <c:v>1.9999980926513599E-2</c:v>
                </c:pt>
                <c:pt idx="507">
                  <c:v>1.9999980926513599E-2</c:v>
                </c:pt>
                <c:pt idx="508">
                  <c:v>1.9999980926513599E-2</c:v>
                </c:pt>
                <c:pt idx="509">
                  <c:v>1.9999980926513599E-2</c:v>
                </c:pt>
                <c:pt idx="510">
                  <c:v>1.9999980926513599E-2</c:v>
                </c:pt>
                <c:pt idx="511">
                  <c:v>1.9999980926513599E-2</c:v>
                </c:pt>
                <c:pt idx="512">
                  <c:v>1.9999980926513599E-2</c:v>
                </c:pt>
                <c:pt idx="513">
                  <c:v>1.9999980926513599E-2</c:v>
                </c:pt>
                <c:pt idx="514">
                  <c:v>1.9999980926513599E-2</c:v>
                </c:pt>
                <c:pt idx="515">
                  <c:v>1.9999980926513599E-2</c:v>
                </c:pt>
                <c:pt idx="516">
                  <c:v>1.9999980926513599E-2</c:v>
                </c:pt>
                <c:pt idx="517">
                  <c:v>1.9999980926513599E-2</c:v>
                </c:pt>
                <c:pt idx="518">
                  <c:v>1.9999980926513599E-2</c:v>
                </c:pt>
                <c:pt idx="519">
                  <c:v>1.9999980926513599E-2</c:v>
                </c:pt>
                <c:pt idx="520">
                  <c:v>1.9999980926513599E-2</c:v>
                </c:pt>
                <c:pt idx="521">
                  <c:v>1.9999980926513599E-2</c:v>
                </c:pt>
                <c:pt idx="522">
                  <c:v>1.9999980926513599E-2</c:v>
                </c:pt>
                <c:pt idx="523">
                  <c:v>1.9999980926513599E-2</c:v>
                </c:pt>
                <c:pt idx="524">
                  <c:v>1.9999980926513599E-2</c:v>
                </c:pt>
                <c:pt idx="525">
                  <c:v>1.9999980926513599E-2</c:v>
                </c:pt>
                <c:pt idx="526">
                  <c:v>1.9999980926513599E-2</c:v>
                </c:pt>
                <c:pt idx="527">
                  <c:v>1.9999980926513599E-2</c:v>
                </c:pt>
                <c:pt idx="528">
                  <c:v>1.9999980926513599E-2</c:v>
                </c:pt>
                <c:pt idx="529">
                  <c:v>1.9999980926513599E-2</c:v>
                </c:pt>
                <c:pt idx="530">
                  <c:v>1.9999980926513599E-2</c:v>
                </c:pt>
                <c:pt idx="531">
                  <c:v>1.9999980926513599E-2</c:v>
                </c:pt>
                <c:pt idx="532">
                  <c:v>1.9999980926513599E-2</c:v>
                </c:pt>
                <c:pt idx="533">
                  <c:v>1.9999980926513599E-2</c:v>
                </c:pt>
                <c:pt idx="534">
                  <c:v>1.9999980926513599E-2</c:v>
                </c:pt>
                <c:pt idx="535">
                  <c:v>1.9999980926513599E-2</c:v>
                </c:pt>
                <c:pt idx="536">
                  <c:v>1.9999980926513599E-2</c:v>
                </c:pt>
                <c:pt idx="537">
                  <c:v>1.9999980926513599E-2</c:v>
                </c:pt>
                <c:pt idx="538">
                  <c:v>1.9999980926513599E-2</c:v>
                </c:pt>
                <c:pt idx="539">
                  <c:v>1.9999980926513599E-2</c:v>
                </c:pt>
                <c:pt idx="540">
                  <c:v>1.9999980926513599E-2</c:v>
                </c:pt>
                <c:pt idx="541">
                  <c:v>1.9999980926513599E-2</c:v>
                </c:pt>
                <c:pt idx="542">
                  <c:v>1.9999980926513599E-2</c:v>
                </c:pt>
                <c:pt idx="543">
                  <c:v>1.9999980926513599E-2</c:v>
                </c:pt>
                <c:pt idx="544">
                  <c:v>1.9999980926513599E-2</c:v>
                </c:pt>
                <c:pt idx="545">
                  <c:v>1.9999980926513599E-2</c:v>
                </c:pt>
                <c:pt idx="546">
                  <c:v>1.9999980926513599E-2</c:v>
                </c:pt>
                <c:pt idx="547">
                  <c:v>1.9999980926513599E-2</c:v>
                </c:pt>
                <c:pt idx="548">
                  <c:v>1.9999980926513599E-2</c:v>
                </c:pt>
                <c:pt idx="549">
                  <c:v>1.9999980926513599E-2</c:v>
                </c:pt>
                <c:pt idx="550">
                  <c:v>1.9999980926513599E-2</c:v>
                </c:pt>
                <c:pt idx="551">
                  <c:v>1.9999980926513599E-2</c:v>
                </c:pt>
                <c:pt idx="552">
                  <c:v>1.9999980926513599E-2</c:v>
                </c:pt>
                <c:pt idx="553">
                  <c:v>1.9999980926513599E-2</c:v>
                </c:pt>
                <c:pt idx="554">
                  <c:v>1.9999980926513599E-2</c:v>
                </c:pt>
                <c:pt idx="555">
                  <c:v>1.9999980926513599E-2</c:v>
                </c:pt>
                <c:pt idx="556">
                  <c:v>1.9999980926513599E-2</c:v>
                </c:pt>
                <c:pt idx="557">
                  <c:v>1.9999980926513599E-2</c:v>
                </c:pt>
                <c:pt idx="558">
                  <c:v>1.9999980926513599E-2</c:v>
                </c:pt>
                <c:pt idx="559">
                  <c:v>1.9999980926513599E-2</c:v>
                </c:pt>
                <c:pt idx="560">
                  <c:v>1.9999980926513599E-2</c:v>
                </c:pt>
                <c:pt idx="561">
                  <c:v>1.9999980926513599E-2</c:v>
                </c:pt>
                <c:pt idx="562">
                  <c:v>1.9999980926513599E-2</c:v>
                </c:pt>
                <c:pt idx="563">
                  <c:v>1.9999980926513599E-2</c:v>
                </c:pt>
                <c:pt idx="564">
                  <c:v>1.9999980926513599E-2</c:v>
                </c:pt>
                <c:pt idx="565">
                  <c:v>1.9999980926513599E-2</c:v>
                </c:pt>
                <c:pt idx="566">
                  <c:v>1.9999980926513599E-2</c:v>
                </c:pt>
                <c:pt idx="567">
                  <c:v>1.9999980926513599E-2</c:v>
                </c:pt>
                <c:pt idx="568">
                  <c:v>1.9999980926513599E-2</c:v>
                </c:pt>
                <c:pt idx="569">
                  <c:v>1.9999980926513599E-2</c:v>
                </c:pt>
                <c:pt idx="570">
                  <c:v>1.9999980926513599E-2</c:v>
                </c:pt>
                <c:pt idx="571">
                  <c:v>1.9999980926513599E-2</c:v>
                </c:pt>
                <c:pt idx="572">
                  <c:v>1.9999980926513599E-2</c:v>
                </c:pt>
                <c:pt idx="573">
                  <c:v>1.9999980926513599E-2</c:v>
                </c:pt>
                <c:pt idx="574">
                  <c:v>1.9999980926513599E-2</c:v>
                </c:pt>
                <c:pt idx="575">
                  <c:v>1.9999980926513599E-2</c:v>
                </c:pt>
                <c:pt idx="576">
                  <c:v>1.9999980926513599E-2</c:v>
                </c:pt>
                <c:pt idx="577">
                  <c:v>1.9999980926513599E-2</c:v>
                </c:pt>
                <c:pt idx="578">
                  <c:v>1.9999980926513599E-2</c:v>
                </c:pt>
                <c:pt idx="579">
                  <c:v>1.9999980926513599E-2</c:v>
                </c:pt>
                <c:pt idx="580">
                  <c:v>1.9999980926513599E-2</c:v>
                </c:pt>
                <c:pt idx="581">
                  <c:v>1.9999980926513599E-2</c:v>
                </c:pt>
                <c:pt idx="582">
                  <c:v>1.9999980926513599E-2</c:v>
                </c:pt>
                <c:pt idx="583">
                  <c:v>1.9999980926513599E-2</c:v>
                </c:pt>
                <c:pt idx="584">
                  <c:v>1.9999980926513599E-2</c:v>
                </c:pt>
                <c:pt idx="585">
                  <c:v>1.9999980926513599E-2</c:v>
                </c:pt>
                <c:pt idx="586">
                  <c:v>1.9999980926513599E-2</c:v>
                </c:pt>
                <c:pt idx="587">
                  <c:v>1.9999980926513599E-2</c:v>
                </c:pt>
                <c:pt idx="588">
                  <c:v>1.9999980926513599E-2</c:v>
                </c:pt>
                <c:pt idx="589">
                  <c:v>1.9999980926513599E-2</c:v>
                </c:pt>
                <c:pt idx="590">
                  <c:v>1.9999980926513599E-2</c:v>
                </c:pt>
                <c:pt idx="591">
                  <c:v>1.9999980926513599E-2</c:v>
                </c:pt>
                <c:pt idx="592">
                  <c:v>1.9999980926513599E-2</c:v>
                </c:pt>
                <c:pt idx="593">
                  <c:v>1.9999980926513599E-2</c:v>
                </c:pt>
                <c:pt idx="594">
                  <c:v>1.9999980926513599E-2</c:v>
                </c:pt>
                <c:pt idx="595">
                  <c:v>1.9999980926513599E-2</c:v>
                </c:pt>
                <c:pt idx="596">
                  <c:v>1.9999980926513599E-2</c:v>
                </c:pt>
                <c:pt idx="597">
                  <c:v>1.9999980926513599E-2</c:v>
                </c:pt>
                <c:pt idx="598">
                  <c:v>1.9999980926513599E-2</c:v>
                </c:pt>
                <c:pt idx="599">
                  <c:v>1.9999980926513599E-2</c:v>
                </c:pt>
                <c:pt idx="600">
                  <c:v>1.9999980926513599E-2</c:v>
                </c:pt>
                <c:pt idx="601">
                  <c:v>1.9999980926513599E-2</c:v>
                </c:pt>
                <c:pt idx="602">
                  <c:v>1.9999980926513599E-2</c:v>
                </c:pt>
                <c:pt idx="603">
                  <c:v>1.9999980926513599E-2</c:v>
                </c:pt>
                <c:pt idx="604">
                  <c:v>1.9999980926513599E-2</c:v>
                </c:pt>
                <c:pt idx="605">
                  <c:v>1.9999980926513599E-2</c:v>
                </c:pt>
                <c:pt idx="606">
                  <c:v>1.9999980926513599E-2</c:v>
                </c:pt>
                <c:pt idx="607">
                  <c:v>1.9999980926513599E-2</c:v>
                </c:pt>
                <c:pt idx="608">
                  <c:v>1.9999980926513599E-2</c:v>
                </c:pt>
                <c:pt idx="609">
                  <c:v>1.9999980926513599E-2</c:v>
                </c:pt>
                <c:pt idx="610">
                  <c:v>1.9999980926513599E-2</c:v>
                </c:pt>
                <c:pt idx="611">
                  <c:v>1.9999980926513599E-2</c:v>
                </c:pt>
                <c:pt idx="612">
                  <c:v>1.9999980926513599E-2</c:v>
                </c:pt>
                <c:pt idx="613">
                  <c:v>1.9999980926513599E-2</c:v>
                </c:pt>
                <c:pt idx="614">
                  <c:v>1.9999980926513599E-2</c:v>
                </c:pt>
                <c:pt idx="615">
                  <c:v>1.9999980926513599E-2</c:v>
                </c:pt>
                <c:pt idx="616">
                  <c:v>1.9999980926513599E-2</c:v>
                </c:pt>
                <c:pt idx="617">
                  <c:v>1.9999980926513599E-2</c:v>
                </c:pt>
                <c:pt idx="618">
                  <c:v>1.9999980926513599E-2</c:v>
                </c:pt>
                <c:pt idx="619">
                  <c:v>1.9999980926513599E-2</c:v>
                </c:pt>
                <c:pt idx="620">
                  <c:v>1.9999980926513599E-2</c:v>
                </c:pt>
                <c:pt idx="621">
                  <c:v>1.9999980926513599E-2</c:v>
                </c:pt>
                <c:pt idx="622">
                  <c:v>1.9999980926513599E-2</c:v>
                </c:pt>
                <c:pt idx="623">
                  <c:v>1.9999980926513599E-2</c:v>
                </c:pt>
                <c:pt idx="624">
                  <c:v>1.9999980926513599E-2</c:v>
                </c:pt>
                <c:pt idx="625">
                  <c:v>1.9999980926513599E-2</c:v>
                </c:pt>
                <c:pt idx="626">
                  <c:v>1.9999980926513599E-2</c:v>
                </c:pt>
                <c:pt idx="627">
                  <c:v>1.9999980926513599E-2</c:v>
                </c:pt>
                <c:pt idx="628">
                  <c:v>1.9999980926513599E-2</c:v>
                </c:pt>
                <c:pt idx="629">
                  <c:v>1.9999980926513599E-2</c:v>
                </c:pt>
                <c:pt idx="630">
                  <c:v>1.9999980926513599E-2</c:v>
                </c:pt>
                <c:pt idx="631">
                  <c:v>1.9999980926513599E-2</c:v>
                </c:pt>
                <c:pt idx="632">
                  <c:v>1.9999980926513599E-2</c:v>
                </c:pt>
                <c:pt idx="633">
                  <c:v>1.9999980926513599E-2</c:v>
                </c:pt>
                <c:pt idx="634">
                  <c:v>1.9999980926513599E-2</c:v>
                </c:pt>
                <c:pt idx="635">
                  <c:v>1.9999980926513599E-2</c:v>
                </c:pt>
                <c:pt idx="636">
                  <c:v>1.9999980926513599E-2</c:v>
                </c:pt>
                <c:pt idx="637">
                  <c:v>1.9999980926513599E-2</c:v>
                </c:pt>
                <c:pt idx="638">
                  <c:v>1.9999980926513599E-2</c:v>
                </c:pt>
                <c:pt idx="639">
                  <c:v>1.9999980926513599E-2</c:v>
                </c:pt>
                <c:pt idx="640">
                  <c:v>1.9999980926513599E-2</c:v>
                </c:pt>
                <c:pt idx="641">
                  <c:v>1.9999980926513599E-2</c:v>
                </c:pt>
                <c:pt idx="642">
                  <c:v>1.9999980926513599E-2</c:v>
                </c:pt>
                <c:pt idx="643">
                  <c:v>1.9999980926513599E-2</c:v>
                </c:pt>
                <c:pt idx="644">
                  <c:v>1.9999980926513599E-2</c:v>
                </c:pt>
                <c:pt idx="645">
                  <c:v>1.9999980926513599E-2</c:v>
                </c:pt>
                <c:pt idx="646">
                  <c:v>1.9999980926513599E-2</c:v>
                </c:pt>
                <c:pt idx="647">
                  <c:v>1.9999980926513599E-2</c:v>
                </c:pt>
                <c:pt idx="648">
                  <c:v>1.9999980926513599E-2</c:v>
                </c:pt>
                <c:pt idx="649">
                  <c:v>1.9999980926513599E-2</c:v>
                </c:pt>
                <c:pt idx="650">
                  <c:v>1.9999980926513599E-2</c:v>
                </c:pt>
                <c:pt idx="651">
                  <c:v>1.9999980926513599E-2</c:v>
                </c:pt>
                <c:pt idx="652">
                  <c:v>1.9999980926513599E-2</c:v>
                </c:pt>
                <c:pt idx="653">
                  <c:v>1.9999980926513599E-2</c:v>
                </c:pt>
                <c:pt idx="654">
                  <c:v>1.9999980926513599E-2</c:v>
                </c:pt>
                <c:pt idx="655">
                  <c:v>1.9999980926513599E-2</c:v>
                </c:pt>
                <c:pt idx="656">
                  <c:v>1.9999980926513599E-2</c:v>
                </c:pt>
                <c:pt idx="657">
                  <c:v>1.9999980926513599E-2</c:v>
                </c:pt>
                <c:pt idx="658">
                  <c:v>1.9999980926513599E-2</c:v>
                </c:pt>
                <c:pt idx="659">
                  <c:v>1.9999980926513599E-2</c:v>
                </c:pt>
                <c:pt idx="660">
                  <c:v>1.9999980926513599E-2</c:v>
                </c:pt>
                <c:pt idx="661">
                  <c:v>1.9999980926513599E-2</c:v>
                </c:pt>
                <c:pt idx="662">
                  <c:v>1.9999980926513599E-2</c:v>
                </c:pt>
                <c:pt idx="663">
                  <c:v>1.9999980926513599E-2</c:v>
                </c:pt>
                <c:pt idx="664">
                  <c:v>1.9999980926513599E-2</c:v>
                </c:pt>
                <c:pt idx="665">
                  <c:v>1.9999980926513599E-2</c:v>
                </c:pt>
                <c:pt idx="666">
                  <c:v>1.9999980926513599E-2</c:v>
                </c:pt>
                <c:pt idx="667">
                  <c:v>1.9999980926513599E-2</c:v>
                </c:pt>
                <c:pt idx="668">
                  <c:v>1.9999980926513599E-2</c:v>
                </c:pt>
                <c:pt idx="669">
                  <c:v>1.9999980926513599E-2</c:v>
                </c:pt>
                <c:pt idx="670">
                  <c:v>1.9999980926513599E-2</c:v>
                </c:pt>
                <c:pt idx="671">
                  <c:v>1.9999980926513599E-2</c:v>
                </c:pt>
                <c:pt idx="672">
                  <c:v>1.9999980926513599E-2</c:v>
                </c:pt>
                <c:pt idx="673">
                  <c:v>1.9999980926513599E-2</c:v>
                </c:pt>
                <c:pt idx="674">
                  <c:v>1.9999980926513599E-2</c:v>
                </c:pt>
                <c:pt idx="675">
                  <c:v>1.9999980926513599E-2</c:v>
                </c:pt>
                <c:pt idx="676">
                  <c:v>1.9999980926513599E-2</c:v>
                </c:pt>
                <c:pt idx="677">
                  <c:v>1.9999980926513599E-2</c:v>
                </c:pt>
                <c:pt idx="678">
                  <c:v>1.9999980926513599E-2</c:v>
                </c:pt>
                <c:pt idx="679">
                  <c:v>1.9999980926513599E-2</c:v>
                </c:pt>
                <c:pt idx="680">
                  <c:v>1.9999980926513599E-2</c:v>
                </c:pt>
                <c:pt idx="681">
                  <c:v>1.9999980926513599E-2</c:v>
                </c:pt>
                <c:pt idx="682">
                  <c:v>1.9999980926513599E-2</c:v>
                </c:pt>
                <c:pt idx="683">
                  <c:v>1.9999980926513599E-2</c:v>
                </c:pt>
                <c:pt idx="684">
                  <c:v>1.9999980926513599E-2</c:v>
                </c:pt>
                <c:pt idx="685">
                  <c:v>1.9999980926513599E-2</c:v>
                </c:pt>
                <c:pt idx="686">
                  <c:v>1.9999980926513599E-2</c:v>
                </c:pt>
                <c:pt idx="687">
                  <c:v>1.9999980926513599E-2</c:v>
                </c:pt>
                <c:pt idx="688">
                  <c:v>1.9999980926513599E-2</c:v>
                </c:pt>
                <c:pt idx="689">
                  <c:v>1.9999980926513599E-2</c:v>
                </c:pt>
                <c:pt idx="690">
                  <c:v>1.9999980926513599E-2</c:v>
                </c:pt>
                <c:pt idx="691">
                  <c:v>1.9999980926513599E-2</c:v>
                </c:pt>
                <c:pt idx="692">
                  <c:v>1.9999980926513599E-2</c:v>
                </c:pt>
                <c:pt idx="693">
                  <c:v>1.9999980926513599E-2</c:v>
                </c:pt>
                <c:pt idx="694">
                  <c:v>1.9999980926513599E-2</c:v>
                </c:pt>
                <c:pt idx="695">
                  <c:v>1.9999980926513599E-2</c:v>
                </c:pt>
                <c:pt idx="696">
                  <c:v>1.9999980926513599E-2</c:v>
                </c:pt>
                <c:pt idx="697">
                  <c:v>1.9999980926513599E-2</c:v>
                </c:pt>
                <c:pt idx="698">
                  <c:v>1.9999980926513599E-2</c:v>
                </c:pt>
                <c:pt idx="699">
                  <c:v>1.9999980926513599E-2</c:v>
                </c:pt>
                <c:pt idx="700">
                  <c:v>1.9999980926513599E-2</c:v>
                </c:pt>
                <c:pt idx="701">
                  <c:v>1.9999980926513599E-2</c:v>
                </c:pt>
                <c:pt idx="702">
                  <c:v>1.9999980926513599E-2</c:v>
                </c:pt>
                <c:pt idx="703">
                  <c:v>1.9999980926513599E-2</c:v>
                </c:pt>
                <c:pt idx="704">
                  <c:v>1.9999980926513599E-2</c:v>
                </c:pt>
                <c:pt idx="705">
                  <c:v>1.9999980926513599E-2</c:v>
                </c:pt>
                <c:pt idx="706">
                  <c:v>1.9999980926513599E-2</c:v>
                </c:pt>
                <c:pt idx="707">
                  <c:v>1.9999980926513599E-2</c:v>
                </c:pt>
                <c:pt idx="708">
                  <c:v>1.9999980926513599E-2</c:v>
                </c:pt>
                <c:pt idx="709">
                  <c:v>1.9999980926513599E-2</c:v>
                </c:pt>
                <c:pt idx="710">
                  <c:v>1.9999980926513599E-2</c:v>
                </c:pt>
                <c:pt idx="711">
                  <c:v>1.9999980926513599E-2</c:v>
                </c:pt>
                <c:pt idx="712">
                  <c:v>1.9999980926513599E-2</c:v>
                </c:pt>
                <c:pt idx="713">
                  <c:v>1.9999980926513599E-2</c:v>
                </c:pt>
                <c:pt idx="714">
                  <c:v>1.9999980926513599E-2</c:v>
                </c:pt>
                <c:pt idx="715">
                  <c:v>1.9999980926513599E-2</c:v>
                </c:pt>
                <c:pt idx="716">
                  <c:v>1.9999980926513599E-2</c:v>
                </c:pt>
                <c:pt idx="717">
                  <c:v>1.9999980926513599E-2</c:v>
                </c:pt>
                <c:pt idx="718">
                  <c:v>1.9999980926513599E-2</c:v>
                </c:pt>
                <c:pt idx="719">
                  <c:v>1.9999980926513599E-2</c:v>
                </c:pt>
                <c:pt idx="720">
                  <c:v>1.9999980926513599E-2</c:v>
                </c:pt>
                <c:pt idx="721">
                  <c:v>1.9999980926513599E-2</c:v>
                </c:pt>
                <c:pt idx="722">
                  <c:v>1.9999980926513599E-2</c:v>
                </c:pt>
                <c:pt idx="723">
                  <c:v>1.9999980926513599E-2</c:v>
                </c:pt>
                <c:pt idx="724">
                  <c:v>1.9999980926513599E-2</c:v>
                </c:pt>
                <c:pt idx="725">
                  <c:v>1.9999980926513599E-2</c:v>
                </c:pt>
                <c:pt idx="726">
                  <c:v>1.9999980926513599E-2</c:v>
                </c:pt>
                <c:pt idx="727">
                  <c:v>1.9999980926513599E-2</c:v>
                </c:pt>
                <c:pt idx="728">
                  <c:v>1.9999980926513599E-2</c:v>
                </c:pt>
                <c:pt idx="729">
                  <c:v>1.9999980926513599E-2</c:v>
                </c:pt>
                <c:pt idx="730">
                  <c:v>1.9999980926513599E-2</c:v>
                </c:pt>
                <c:pt idx="731">
                  <c:v>1.9999980926513599E-2</c:v>
                </c:pt>
                <c:pt idx="732">
                  <c:v>1.9999980926513599E-2</c:v>
                </c:pt>
                <c:pt idx="733">
                  <c:v>1.9999980926513599E-2</c:v>
                </c:pt>
                <c:pt idx="734">
                  <c:v>1.9999980926513599E-2</c:v>
                </c:pt>
                <c:pt idx="735">
                  <c:v>1.9999980926513599E-2</c:v>
                </c:pt>
                <c:pt idx="736">
                  <c:v>1.9999980926513599E-2</c:v>
                </c:pt>
                <c:pt idx="737">
                  <c:v>1.9999980926513599E-2</c:v>
                </c:pt>
                <c:pt idx="738">
                  <c:v>1.9999980926513599E-2</c:v>
                </c:pt>
                <c:pt idx="739">
                  <c:v>1.9999980926513599E-2</c:v>
                </c:pt>
                <c:pt idx="740">
                  <c:v>1.9999980926513599E-2</c:v>
                </c:pt>
                <c:pt idx="741">
                  <c:v>1.9999980926513599E-2</c:v>
                </c:pt>
                <c:pt idx="742">
                  <c:v>1.9999980926513599E-2</c:v>
                </c:pt>
                <c:pt idx="743">
                  <c:v>1.9999980926513599E-2</c:v>
                </c:pt>
                <c:pt idx="744">
                  <c:v>1.9999980926513599E-2</c:v>
                </c:pt>
                <c:pt idx="745">
                  <c:v>1.9999980926513599E-2</c:v>
                </c:pt>
                <c:pt idx="746">
                  <c:v>1.9999980926513599E-2</c:v>
                </c:pt>
                <c:pt idx="747">
                  <c:v>1.9999980926513599E-2</c:v>
                </c:pt>
                <c:pt idx="748">
                  <c:v>1.9999980926513599E-2</c:v>
                </c:pt>
                <c:pt idx="749">
                  <c:v>1.9999980926513599E-2</c:v>
                </c:pt>
                <c:pt idx="750">
                  <c:v>1.9999980926513599E-2</c:v>
                </c:pt>
                <c:pt idx="751">
                  <c:v>1.9999980926513599E-2</c:v>
                </c:pt>
                <c:pt idx="752">
                  <c:v>1.9999980926513599E-2</c:v>
                </c:pt>
                <c:pt idx="753">
                  <c:v>1.9999980926513599E-2</c:v>
                </c:pt>
                <c:pt idx="754">
                  <c:v>1.9999980926513599E-2</c:v>
                </c:pt>
                <c:pt idx="755">
                  <c:v>1.9999980926513599E-2</c:v>
                </c:pt>
                <c:pt idx="756">
                  <c:v>1.9999980926513599E-2</c:v>
                </c:pt>
                <c:pt idx="757">
                  <c:v>1.9999980926513599E-2</c:v>
                </c:pt>
                <c:pt idx="758">
                  <c:v>1.9999980926513599E-2</c:v>
                </c:pt>
                <c:pt idx="759">
                  <c:v>1.9999980926513599E-2</c:v>
                </c:pt>
                <c:pt idx="760">
                  <c:v>1.9999980926513599E-2</c:v>
                </c:pt>
                <c:pt idx="761">
                  <c:v>1.9999980926513599E-2</c:v>
                </c:pt>
                <c:pt idx="762">
                  <c:v>1.9999980926513599E-2</c:v>
                </c:pt>
                <c:pt idx="763">
                  <c:v>1.9999980926513599E-2</c:v>
                </c:pt>
                <c:pt idx="764">
                  <c:v>1.9999980926513599E-2</c:v>
                </c:pt>
                <c:pt idx="765">
                  <c:v>1.9999980926513599E-2</c:v>
                </c:pt>
                <c:pt idx="766">
                  <c:v>1.9999980926513599E-2</c:v>
                </c:pt>
                <c:pt idx="767">
                  <c:v>1.9999980926513599E-2</c:v>
                </c:pt>
                <c:pt idx="768">
                  <c:v>1.9999980926513599E-2</c:v>
                </c:pt>
                <c:pt idx="769">
                  <c:v>1.9999980926513599E-2</c:v>
                </c:pt>
                <c:pt idx="770">
                  <c:v>1.9999980926513599E-2</c:v>
                </c:pt>
                <c:pt idx="771">
                  <c:v>1.9999980926513599E-2</c:v>
                </c:pt>
                <c:pt idx="772">
                  <c:v>1.9999980926513599E-2</c:v>
                </c:pt>
                <c:pt idx="773">
                  <c:v>1.9999980926513599E-2</c:v>
                </c:pt>
                <c:pt idx="774">
                  <c:v>1.9999980926513599E-2</c:v>
                </c:pt>
                <c:pt idx="775">
                  <c:v>1.9999980926513599E-2</c:v>
                </c:pt>
                <c:pt idx="776">
                  <c:v>1.9999980926513599E-2</c:v>
                </c:pt>
                <c:pt idx="777">
                  <c:v>1.9999980926513599E-2</c:v>
                </c:pt>
                <c:pt idx="778">
                  <c:v>1.9999980926513599E-2</c:v>
                </c:pt>
                <c:pt idx="779">
                  <c:v>1.9999980926513599E-2</c:v>
                </c:pt>
                <c:pt idx="780">
                  <c:v>1.9999980926513599E-2</c:v>
                </c:pt>
                <c:pt idx="781">
                  <c:v>1.9999980926513599E-2</c:v>
                </c:pt>
                <c:pt idx="782">
                  <c:v>1.9999980926513599E-2</c:v>
                </c:pt>
                <c:pt idx="783">
                  <c:v>1.9999980926513599E-2</c:v>
                </c:pt>
                <c:pt idx="784">
                  <c:v>1.9999980926513599E-2</c:v>
                </c:pt>
                <c:pt idx="785">
                  <c:v>1.9999980926513599E-2</c:v>
                </c:pt>
                <c:pt idx="786">
                  <c:v>1.9999980926513599E-2</c:v>
                </c:pt>
                <c:pt idx="787">
                  <c:v>1.9999980926513599E-2</c:v>
                </c:pt>
                <c:pt idx="788">
                  <c:v>1.9999980926513599E-2</c:v>
                </c:pt>
                <c:pt idx="789">
                  <c:v>1.9999980926513599E-2</c:v>
                </c:pt>
                <c:pt idx="790">
                  <c:v>1.9999980926513599E-2</c:v>
                </c:pt>
                <c:pt idx="791">
                  <c:v>1.9999980926513599E-2</c:v>
                </c:pt>
                <c:pt idx="792">
                  <c:v>1.9999980926513599E-2</c:v>
                </c:pt>
                <c:pt idx="793">
                  <c:v>1.9999980926513599E-2</c:v>
                </c:pt>
                <c:pt idx="794">
                  <c:v>1.9999980926513599E-2</c:v>
                </c:pt>
                <c:pt idx="795">
                  <c:v>1.9999980926513599E-2</c:v>
                </c:pt>
                <c:pt idx="796">
                  <c:v>1.9999980926513599E-2</c:v>
                </c:pt>
                <c:pt idx="797">
                  <c:v>1.9999980926513599E-2</c:v>
                </c:pt>
                <c:pt idx="798">
                  <c:v>1.9999980926513599E-2</c:v>
                </c:pt>
                <c:pt idx="799">
                  <c:v>1.9999980926513599E-2</c:v>
                </c:pt>
                <c:pt idx="800">
                  <c:v>1.9999980926513599E-2</c:v>
                </c:pt>
                <c:pt idx="801">
                  <c:v>1.9999980926513599E-2</c:v>
                </c:pt>
                <c:pt idx="802">
                  <c:v>1.9999980926513599E-2</c:v>
                </c:pt>
                <c:pt idx="803">
                  <c:v>1.9999980926513599E-2</c:v>
                </c:pt>
                <c:pt idx="804">
                  <c:v>1.9999980926513599E-2</c:v>
                </c:pt>
                <c:pt idx="805">
                  <c:v>1.9999980926513599E-2</c:v>
                </c:pt>
                <c:pt idx="806">
                  <c:v>1.9999980926513599E-2</c:v>
                </c:pt>
                <c:pt idx="807">
                  <c:v>1.9999980926513599E-2</c:v>
                </c:pt>
                <c:pt idx="808">
                  <c:v>1.9999980926513599E-2</c:v>
                </c:pt>
                <c:pt idx="809">
                  <c:v>1.9999980926513599E-2</c:v>
                </c:pt>
                <c:pt idx="810">
                  <c:v>1.9999980926513599E-2</c:v>
                </c:pt>
                <c:pt idx="811">
                  <c:v>1.9999980926513599E-2</c:v>
                </c:pt>
                <c:pt idx="812">
                  <c:v>1.9999980926513599E-2</c:v>
                </c:pt>
                <c:pt idx="813">
                  <c:v>1.9999980926513599E-2</c:v>
                </c:pt>
                <c:pt idx="814">
                  <c:v>1.9999980926513599E-2</c:v>
                </c:pt>
                <c:pt idx="815">
                  <c:v>1.9999980926513599E-2</c:v>
                </c:pt>
                <c:pt idx="816">
                  <c:v>1.9999980926513599E-2</c:v>
                </c:pt>
                <c:pt idx="817">
                  <c:v>1.9999980926513599E-2</c:v>
                </c:pt>
                <c:pt idx="818">
                  <c:v>1.9999980926513599E-2</c:v>
                </c:pt>
                <c:pt idx="819">
                  <c:v>1.9999980926513599E-2</c:v>
                </c:pt>
                <c:pt idx="820">
                  <c:v>1.9999980926513599E-2</c:v>
                </c:pt>
                <c:pt idx="821">
                  <c:v>1.9999980926513599E-2</c:v>
                </c:pt>
                <c:pt idx="822">
                  <c:v>1.9999980926513599E-2</c:v>
                </c:pt>
                <c:pt idx="823">
                  <c:v>1.9999980926513599E-2</c:v>
                </c:pt>
                <c:pt idx="824">
                  <c:v>1.9999980926513599E-2</c:v>
                </c:pt>
                <c:pt idx="825">
                  <c:v>1.9999980926513599E-2</c:v>
                </c:pt>
                <c:pt idx="826">
                  <c:v>1.9999980926513599E-2</c:v>
                </c:pt>
                <c:pt idx="827">
                  <c:v>1.9999980926513599E-2</c:v>
                </c:pt>
                <c:pt idx="828">
                  <c:v>1.9999980926513599E-2</c:v>
                </c:pt>
                <c:pt idx="829">
                  <c:v>1.9999980926513599E-2</c:v>
                </c:pt>
                <c:pt idx="830">
                  <c:v>1.9999980926513599E-2</c:v>
                </c:pt>
                <c:pt idx="831">
                  <c:v>1.9999980926513599E-2</c:v>
                </c:pt>
                <c:pt idx="832">
                  <c:v>1.9999980926513599E-2</c:v>
                </c:pt>
                <c:pt idx="833">
                  <c:v>1.9999980926513599E-2</c:v>
                </c:pt>
                <c:pt idx="834">
                  <c:v>1.9999980926513599E-2</c:v>
                </c:pt>
                <c:pt idx="835">
                  <c:v>1.9999980926513599E-2</c:v>
                </c:pt>
                <c:pt idx="836">
                  <c:v>1.9999980926513599E-2</c:v>
                </c:pt>
                <c:pt idx="837">
                  <c:v>1.9999980926513599E-2</c:v>
                </c:pt>
                <c:pt idx="838">
                  <c:v>1.9999980926513599E-2</c:v>
                </c:pt>
                <c:pt idx="839">
                  <c:v>1.9999980926513599E-2</c:v>
                </c:pt>
                <c:pt idx="840">
                  <c:v>1.9999980926513599E-2</c:v>
                </c:pt>
                <c:pt idx="841">
                  <c:v>1.9999980926513599E-2</c:v>
                </c:pt>
                <c:pt idx="842">
                  <c:v>1.9999980926513599E-2</c:v>
                </c:pt>
                <c:pt idx="843">
                  <c:v>1.9999980926513599E-2</c:v>
                </c:pt>
                <c:pt idx="844">
                  <c:v>1.9999980926513599E-2</c:v>
                </c:pt>
                <c:pt idx="845">
                  <c:v>1.9999980926513599E-2</c:v>
                </c:pt>
                <c:pt idx="846">
                  <c:v>1.9999980926513599E-2</c:v>
                </c:pt>
                <c:pt idx="847">
                  <c:v>1.9999980926513599E-2</c:v>
                </c:pt>
                <c:pt idx="848">
                  <c:v>1.9999980926513599E-2</c:v>
                </c:pt>
                <c:pt idx="849">
                  <c:v>1.9999980926513599E-2</c:v>
                </c:pt>
                <c:pt idx="850">
                  <c:v>1.9999980926513599E-2</c:v>
                </c:pt>
                <c:pt idx="851">
                  <c:v>1.9999980926513599E-2</c:v>
                </c:pt>
                <c:pt idx="852">
                  <c:v>1.9999980926513599E-2</c:v>
                </c:pt>
                <c:pt idx="853">
                  <c:v>1.9999980926513599E-2</c:v>
                </c:pt>
                <c:pt idx="854">
                  <c:v>1.9999980926513599E-2</c:v>
                </c:pt>
                <c:pt idx="855">
                  <c:v>1.9999980926513599E-2</c:v>
                </c:pt>
                <c:pt idx="856">
                  <c:v>1.9999980926513599E-2</c:v>
                </c:pt>
                <c:pt idx="857">
                  <c:v>1.9999980926513599E-2</c:v>
                </c:pt>
                <c:pt idx="858">
                  <c:v>1.9999980926513599E-2</c:v>
                </c:pt>
                <c:pt idx="859">
                  <c:v>1.9999980926513599E-2</c:v>
                </c:pt>
                <c:pt idx="860">
                  <c:v>1.9999980926513599E-2</c:v>
                </c:pt>
                <c:pt idx="861">
                  <c:v>1.9999980926513599E-2</c:v>
                </c:pt>
                <c:pt idx="862">
                  <c:v>1.9999980926513599E-2</c:v>
                </c:pt>
                <c:pt idx="863">
                  <c:v>1.9999980926513599E-2</c:v>
                </c:pt>
                <c:pt idx="864">
                  <c:v>1.9999980926513599E-2</c:v>
                </c:pt>
                <c:pt idx="865">
                  <c:v>1.9999980926513599E-2</c:v>
                </c:pt>
                <c:pt idx="866">
                  <c:v>1.9999980926513599E-2</c:v>
                </c:pt>
                <c:pt idx="867">
                  <c:v>1.9999980926513599E-2</c:v>
                </c:pt>
                <c:pt idx="868">
                  <c:v>1.9999980926513599E-2</c:v>
                </c:pt>
                <c:pt idx="869">
                  <c:v>1.9999980926513599E-2</c:v>
                </c:pt>
                <c:pt idx="870">
                  <c:v>1.9999980926513599E-2</c:v>
                </c:pt>
                <c:pt idx="871">
                  <c:v>1.9999980926513599E-2</c:v>
                </c:pt>
                <c:pt idx="872">
                  <c:v>1.9999980926513599E-2</c:v>
                </c:pt>
                <c:pt idx="873">
                  <c:v>1.9999980926513599E-2</c:v>
                </c:pt>
                <c:pt idx="874">
                  <c:v>1.9999980926513599E-2</c:v>
                </c:pt>
                <c:pt idx="875">
                  <c:v>1.9999980926513599E-2</c:v>
                </c:pt>
                <c:pt idx="876">
                  <c:v>1.9999980926513599E-2</c:v>
                </c:pt>
                <c:pt idx="877">
                  <c:v>1.9999980926513599E-2</c:v>
                </c:pt>
                <c:pt idx="878">
                  <c:v>1.9999980926513599E-2</c:v>
                </c:pt>
                <c:pt idx="879">
                  <c:v>1.9999980926513599E-2</c:v>
                </c:pt>
                <c:pt idx="880">
                  <c:v>1.9999980926513599E-2</c:v>
                </c:pt>
                <c:pt idx="881">
                  <c:v>1.9999980926513599E-2</c:v>
                </c:pt>
                <c:pt idx="882">
                  <c:v>1.9999980926513599E-2</c:v>
                </c:pt>
                <c:pt idx="883">
                  <c:v>1.9999980926513599E-2</c:v>
                </c:pt>
                <c:pt idx="884">
                  <c:v>1.9999980926513599E-2</c:v>
                </c:pt>
                <c:pt idx="885">
                  <c:v>1.9999980926513599E-2</c:v>
                </c:pt>
                <c:pt idx="886">
                  <c:v>1.9999980926513599E-2</c:v>
                </c:pt>
                <c:pt idx="887">
                  <c:v>1.9999980926513599E-2</c:v>
                </c:pt>
                <c:pt idx="888">
                  <c:v>1.9999980926513599E-2</c:v>
                </c:pt>
                <c:pt idx="889">
                  <c:v>1.9999980926513599E-2</c:v>
                </c:pt>
                <c:pt idx="890">
                  <c:v>1.9999980926513599E-2</c:v>
                </c:pt>
                <c:pt idx="891">
                  <c:v>1.9999980926513599E-2</c:v>
                </c:pt>
                <c:pt idx="892">
                  <c:v>1.9999980926513599E-2</c:v>
                </c:pt>
                <c:pt idx="893">
                  <c:v>1.9999980926513599E-2</c:v>
                </c:pt>
                <c:pt idx="894">
                  <c:v>1.9999980926513599E-2</c:v>
                </c:pt>
                <c:pt idx="895">
                  <c:v>1.9999980926513599E-2</c:v>
                </c:pt>
                <c:pt idx="896">
                  <c:v>1.9999980926513599E-2</c:v>
                </c:pt>
                <c:pt idx="897">
                  <c:v>1.9999980926513599E-2</c:v>
                </c:pt>
                <c:pt idx="898">
                  <c:v>1.9999980926513599E-2</c:v>
                </c:pt>
                <c:pt idx="899">
                  <c:v>1.9999980926513599E-2</c:v>
                </c:pt>
                <c:pt idx="900">
                  <c:v>1.9999980926513599E-2</c:v>
                </c:pt>
                <c:pt idx="901">
                  <c:v>1.9999980926513599E-2</c:v>
                </c:pt>
                <c:pt idx="902">
                  <c:v>1.9999980926513599E-2</c:v>
                </c:pt>
                <c:pt idx="903">
                  <c:v>1.9999980926513599E-2</c:v>
                </c:pt>
                <c:pt idx="904">
                  <c:v>1.9999980926513599E-2</c:v>
                </c:pt>
                <c:pt idx="905">
                  <c:v>1.9999980926513599E-2</c:v>
                </c:pt>
                <c:pt idx="906">
                  <c:v>1.9999980926513599E-2</c:v>
                </c:pt>
                <c:pt idx="907">
                  <c:v>1.9999980926513599E-2</c:v>
                </c:pt>
                <c:pt idx="908">
                  <c:v>1.9999980926513599E-2</c:v>
                </c:pt>
                <c:pt idx="909">
                  <c:v>1.9999980926513599E-2</c:v>
                </c:pt>
                <c:pt idx="910">
                  <c:v>1.9999980926513599E-2</c:v>
                </c:pt>
                <c:pt idx="911">
                  <c:v>1.9999980926513599E-2</c:v>
                </c:pt>
                <c:pt idx="912">
                  <c:v>1.9999980926513599E-2</c:v>
                </c:pt>
                <c:pt idx="913">
                  <c:v>1.9999980926513599E-2</c:v>
                </c:pt>
                <c:pt idx="914">
                  <c:v>1.9999980926513599E-2</c:v>
                </c:pt>
                <c:pt idx="915">
                  <c:v>1.9999980926513599E-2</c:v>
                </c:pt>
                <c:pt idx="916">
                  <c:v>1.9999980926513599E-2</c:v>
                </c:pt>
                <c:pt idx="917">
                  <c:v>1.9999980926513599E-2</c:v>
                </c:pt>
                <c:pt idx="918">
                  <c:v>1.9999980926513599E-2</c:v>
                </c:pt>
                <c:pt idx="919">
                  <c:v>1.9999980926513599E-2</c:v>
                </c:pt>
                <c:pt idx="920">
                  <c:v>1.9999980926513599E-2</c:v>
                </c:pt>
                <c:pt idx="921">
                  <c:v>1.9999980926513599E-2</c:v>
                </c:pt>
                <c:pt idx="922">
                  <c:v>1.9999980926513599E-2</c:v>
                </c:pt>
                <c:pt idx="923">
                  <c:v>1.9999980926513599E-2</c:v>
                </c:pt>
                <c:pt idx="924">
                  <c:v>1.9999980926513599E-2</c:v>
                </c:pt>
                <c:pt idx="925">
                  <c:v>1.9999980926513599E-2</c:v>
                </c:pt>
                <c:pt idx="926">
                  <c:v>1.9999980926513599E-2</c:v>
                </c:pt>
                <c:pt idx="927">
                  <c:v>1.9999980926513599E-2</c:v>
                </c:pt>
                <c:pt idx="928">
                  <c:v>1.9999980926513599E-2</c:v>
                </c:pt>
                <c:pt idx="929">
                  <c:v>1.9999980926513599E-2</c:v>
                </c:pt>
                <c:pt idx="930">
                  <c:v>1.9999980926513599E-2</c:v>
                </c:pt>
                <c:pt idx="931">
                  <c:v>1.9999980926513599E-2</c:v>
                </c:pt>
                <c:pt idx="932">
                  <c:v>1.9999980926513599E-2</c:v>
                </c:pt>
                <c:pt idx="933">
                  <c:v>1.9999980926513599E-2</c:v>
                </c:pt>
                <c:pt idx="934">
                  <c:v>1.9999980926513599E-2</c:v>
                </c:pt>
                <c:pt idx="935">
                  <c:v>1.9999980926513599E-2</c:v>
                </c:pt>
                <c:pt idx="936">
                  <c:v>1.9999980926513599E-2</c:v>
                </c:pt>
                <c:pt idx="937">
                  <c:v>1.9999980926513599E-2</c:v>
                </c:pt>
                <c:pt idx="938">
                  <c:v>1.9999980926513599E-2</c:v>
                </c:pt>
                <c:pt idx="939">
                  <c:v>1.9999980926513599E-2</c:v>
                </c:pt>
                <c:pt idx="940">
                  <c:v>1.9999980926513599E-2</c:v>
                </c:pt>
                <c:pt idx="941">
                  <c:v>1.9999980926513599E-2</c:v>
                </c:pt>
                <c:pt idx="942">
                  <c:v>1.9999980926513599E-2</c:v>
                </c:pt>
                <c:pt idx="943">
                  <c:v>1.9999980926513599E-2</c:v>
                </c:pt>
                <c:pt idx="944">
                  <c:v>1.9999980926513599E-2</c:v>
                </c:pt>
                <c:pt idx="945">
                  <c:v>1.9999980926513599E-2</c:v>
                </c:pt>
                <c:pt idx="946">
                  <c:v>1.9999980926513599E-2</c:v>
                </c:pt>
                <c:pt idx="947">
                  <c:v>1.9999980926513599E-2</c:v>
                </c:pt>
                <c:pt idx="948">
                  <c:v>1.9999980926513599E-2</c:v>
                </c:pt>
                <c:pt idx="949">
                  <c:v>1.9999980926513599E-2</c:v>
                </c:pt>
                <c:pt idx="950">
                  <c:v>1.9999980926513599E-2</c:v>
                </c:pt>
                <c:pt idx="951">
                  <c:v>1.9999980926513599E-2</c:v>
                </c:pt>
                <c:pt idx="952">
                  <c:v>1.9999980926513599E-2</c:v>
                </c:pt>
                <c:pt idx="953">
                  <c:v>1.9999980926513599E-2</c:v>
                </c:pt>
                <c:pt idx="954">
                  <c:v>1.9999980926513599E-2</c:v>
                </c:pt>
                <c:pt idx="955">
                  <c:v>1.9999980926513599E-2</c:v>
                </c:pt>
                <c:pt idx="956">
                  <c:v>1.9999980926513599E-2</c:v>
                </c:pt>
                <c:pt idx="957">
                  <c:v>1.9999980926513599E-2</c:v>
                </c:pt>
                <c:pt idx="958">
                  <c:v>1.9999980926513599E-2</c:v>
                </c:pt>
                <c:pt idx="959">
                  <c:v>1.9999980926513599E-2</c:v>
                </c:pt>
                <c:pt idx="960">
                  <c:v>1.9999980926513599E-2</c:v>
                </c:pt>
                <c:pt idx="961">
                  <c:v>1.9999980926513599E-2</c:v>
                </c:pt>
                <c:pt idx="962">
                  <c:v>1.9999980926513599E-2</c:v>
                </c:pt>
                <c:pt idx="963">
                  <c:v>1.9999980926513599E-2</c:v>
                </c:pt>
                <c:pt idx="964">
                  <c:v>1.9999980926513599E-2</c:v>
                </c:pt>
                <c:pt idx="965">
                  <c:v>1.9999980926513599E-2</c:v>
                </c:pt>
                <c:pt idx="966">
                  <c:v>1.9999980926513599E-2</c:v>
                </c:pt>
                <c:pt idx="967">
                  <c:v>1.9999980926513599E-2</c:v>
                </c:pt>
                <c:pt idx="968">
                  <c:v>1.9999980926513599E-2</c:v>
                </c:pt>
                <c:pt idx="969">
                  <c:v>1.9999980926513599E-2</c:v>
                </c:pt>
                <c:pt idx="970">
                  <c:v>1.9999980926513599E-2</c:v>
                </c:pt>
                <c:pt idx="971">
                  <c:v>1.9999980926513599E-2</c:v>
                </c:pt>
                <c:pt idx="972">
                  <c:v>1.9999980926513599E-2</c:v>
                </c:pt>
                <c:pt idx="973">
                  <c:v>1.9999980926513599E-2</c:v>
                </c:pt>
                <c:pt idx="974">
                  <c:v>1.9999980926513599E-2</c:v>
                </c:pt>
                <c:pt idx="975">
                  <c:v>1.9999980926513599E-2</c:v>
                </c:pt>
                <c:pt idx="976">
                  <c:v>1.9999980926513599E-2</c:v>
                </c:pt>
                <c:pt idx="977">
                  <c:v>1.9999980926513599E-2</c:v>
                </c:pt>
                <c:pt idx="978">
                  <c:v>1.9999980926513599E-2</c:v>
                </c:pt>
                <c:pt idx="979">
                  <c:v>1.9999980926513599E-2</c:v>
                </c:pt>
                <c:pt idx="980">
                  <c:v>1.9999980926513599E-2</c:v>
                </c:pt>
                <c:pt idx="981">
                  <c:v>1.9999980926513599E-2</c:v>
                </c:pt>
                <c:pt idx="982">
                  <c:v>1.9999980926513599E-2</c:v>
                </c:pt>
                <c:pt idx="983">
                  <c:v>1.9999980926513599E-2</c:v>
                </c:pt>
                <c:pt idx="984">
                  <c:v>1.9999980926513599E-2</c:v>
                </c:pt>
                <c:pt idx="985">
                  <c:v>1.9999980926513599E-2</c:v>
                </c:pt>
                <c:pt idx="986">
                  <c:v>1.9999980926513599E-2</c:v>
                </c:pt>
                <c:pt idx="987">
                  <c:v>1.9999980926513599E-2</c:v>
                </c:pt>
                <c:pt idx="988">
                  <c:v>1.9999980926513599E-2</c:v>
                </c:pt>
                <c:pt idx="989">
                  <c:v>1.9999980926513599E-2</c:v>
                </c:pt>
                <c:pt idx="990">
                  <c:v>1.9999980926513599E-2</c:v>
                </c:pt>
                <c:pt idx="991">
                  <c:v>1.9999980926513599E-2</c:v>
                </c:pt>
                <c:pt idx="992">
                  <c:v>1.9999980926513599E-2</c:v>
                </c:pt>
                <c:pt idx="993">
                  <c:v>1.9999980926513599E-2</c:v>
                </c:pt>
                <c:pt idx="994">
                  <c:v>1.9999980926513599E-2</c:v>
                </c:pt>
                <c:pt idx="995">
                  <c:v>1.9999980926513599E-2</c:v>
                </c:pt>
                <c:pt idx="996">
                  <c:v>1.9999980926513599E-2</c:v>
                </c:pt>
                <c:pt idx="997">
                  <c:v>1.9999980926513599E-2</c:v>
                </c:pt>
                <c:pt idx="998">
                  <c:v>1.9999980926513599E-2</c:v>
                </c:pt>
                <c:pt idx="999">
                  <c:v>1.9999980926513599E-2</c:v>
                </c:pt>
                <c:pt idx="1000">
                  <c:v>1.9999980926513599E-2</c:v>
                </c:pt>
                <c:pt idx="1001">
                  <c:v>1.9999980926513599E-2</c:v>
                </c:pt>
                <c:pt idx="1002">
                  <c:v>1.9999980926513599E-2</c:v>
                </c:pt>
                <c:pt idx="1003">
                  <c:v>1.9999980926513599E-2</c:v>
                </c:pt>
                <c:pt idx="1004">
                  <c:v>1.9999980926513599E-2</c:v>
                </c:pt>
                <c:pt idx="1005">
                  <c:v>1.9999980926513599E-2</c:v>
                </c:pt>
                <c:pt idx="1006">
                  <c:v>1.9999980926513599E-2</c:v>
                </c:pt>
                <c:pt idx="1007">
                  <c:v>1.9999980926513599E-2</c:v>
                </c:pt>
                <c:pt idx="1008">
                  <c:v>1.9999980926513599E-2</c:v>
                </c:pt>
                <c:pt idx="1009">
                  <c:v>1.9999980926513599E-2</c:v>
                </c:pt>
                <c:pt idx="1010">
                  <c:v>1.9999980926513599E-2</c:v>
                </c:pt>
                <c:pt idx="1011">
                  <c:v>1.9999980926513599E-2</c:v>
                </c:pt>
                <c:pt idx="1012">
                  <c:v>1.9999980926513599E-2</c:v>
                </c:pt>
                <c:pt idx="1013">
                  <c:v>1.9999980926513599E-2</c:v>
                </c:pt>
                <c:pt idx="1014">
                  <c:v>1.9999980926513599E-2</c:v>
                </c:pt>
                <c:pt idx="1015">
                  <c:v>1.9999980926513599E-2</c:v>
                </c:pt>
                <c:pt idx="1016">
                  <c:v>1.9999980926513599E-2</c:v>
                </c:pt>
                <c:pt idx="1017">
                  <c:v>1.9999980926513599E-2</c:v>
                </c:pt>
                <c:pt idx="1018">
                  <c:v>1.9999980926513599E-2</c:v>
                </c:pt>
                <c:pt idx="1019">
                  <c:v>1.9999980926513599E-2</c:v>
                </c:pt>
                <c:pt idx="1020">
                  <c:v>1.9999980926513599E-2</c:v>
                </c:pt>
                <c:pt idx="1021">
                  <c:v>1.9999980926513599E-2</c:v>
                </c:pt>
                <c:pt idx="1022">
                  <c:v>1.9999980926513599E-2</c:v>
                </c:pt>
                <c:pt idx="1023">
                  <c:v>1.9999980926513599E-2</c:v>
                </c:pt>
                <c:pt idx="1024">
                  <c:v>1.9999980926513599E-2</c:v>
                </c:pt>
                <c:pt idx="1025">
                  <c:v>1.9999980926513599E-2</c:v>
                </c:pt>
                <c:pt idx="1026">
                  <c:v>1.9999980926513599E-2</c:v>
                </c:pt>
                <c:pt idx="1027">
                  <c:v>1.9999980926513599E-2</c:v>
                </c:pt>
                <c:pt idx="1028">
                  <c:v>1.9999980926513599E-2</c:v>
                </c:pt>
                <c:pt idx="1029">
                  <c:v>1.9999980926513599E-2</c:v>
                </c:pt>
                <c:pt idx="1030">
                  <c:v>1.9999980926513599E-2</c:v>
                </c:pt>
                <c:pt idx="1031">
                  <c:v>1.9999980926513599E-2</c:v>
                </c:pt>
                <c:pt idx="1032">
                  <c:v>1.9999980926513599E-2</c:v>
                </c:pt>
                <c:pt idx="1033">
                  <c:v>1.9999980926513599E-2</c:v>
                </c:pt>
                <c:pt idx="1034">
                  <c:v>1.9999980926513599E-2</c:v>
                </c:pt>
                <c:pt idx="1035">
                  <c:v>1.9999980926513599E-2</c:v>
                </c:pt>
                <c:pt idx="1036">
                  <c:v>1.9999980926513599E-2</c:v>
                </c:pt>
                <c:pt idx="1037">
                  <c:v>1.9999980926513599E-2</c:v>
                </c:pt>
                <c:pt idx="1038">
                  <c:v>1.9999980926513599E-2</c:v>
                </c:pt>
                <c:pt idx="1039">
                  <c:v>1.9999980926513599E-2</c:v>
                </c:pt>
                <c:pt idx="1040">
                  <c:v>1.9999980926513599E-2</c:v>
                </c:pt>
                <c:pt idx="1041">
                  <c:v>1.9999980926513599E-2</c:v>
                </c:pt>
                <c:pt idx="1042">
                  <c:v>1.9999980926513599E-2</c:v>
                </c:pt>
                <c:pt idx="1043">
                  <c:v>1.9999980926513599E-2</c:v>
                </c:pt>
                <c:pt idx="1044">
                  <c:v>1.9999980926513599E-2</c:v>
                </c:pt>
                <c:pt idx="1045">
                  <c:v>1.9999980926513599E-2</c:v>
                </c:pt>
                <c:pt idx="1046">
                  <c:v>1.9999980926513599E-2</c:v>
                </c:pt>
                <c:pt idx="1047">
                  <c:v>1.9999980926513599E-2</c:v>
                </c:pt>
                <c:pt idx="1048">
                  <c:v>1.9999980926513599E-2</c:v>
                </c:pt>
                <c:pt idx="1049">
                  <c:v>1.9999980926513599E-2</c:v>
                </c:pt>
                <c:pt idx="1050">
                  <c:v>1.9999980926513599E-2</c:v>
                </c:pt>
                <c:pt idx="1051">
                  <c:v>1.9999980926513599E-2</c:v>
                </c:pt>
                <c:pt idx="1052">
                  <c:v>1.9999980926513599E-2</c:v>
                </c:pt>
                <c:pt idx="1053">
                  <c:v>1.9999980926513599E-2</c:v>
                </c:pt>
                <c:pt idx="1054">
                  <c:v>1.9999980926513599E-2</c:v>
                </c:pt>
                <c:pt idx="1055">
                  <c:v>1.9999980926513599E-2</c:v>
                </c:pt>
                <c:pt idx="1056">
                  <c:v>1.9999980926513599E-2</c:v>
                </c:pt>
                <c:pt idx="1057">
                  <c:v>1.9999980926513599E-2</c:v>
                </c:pt>
                <c:pt idx="1058">
                  <c:v>1.9999980926513599E-2</c:v>
                </c:pt>
                <c:pt idx="1059">
                  <c:v>1.9999980926513599E-2</c:v>
                </c:pt>
                <c:pt idx="1060">
                  <c:v>1.9999980926513599E-2</c:v>
                </c:pt>
                <c:pt idx="1061">
                  <c:v>1.9999980926513599E-2</c:v>
                </c:pt>
                <c:pt idx="1062">
                  <c:v>1.9999980926513599E-2</c:v>
                </c:pt>
                <c:pt idx="1063">
                  <c:v>1.9999980926513599E-2</c:v>
                </c:pt>
                <c:pt idx="1064">
                  <c:v>1.9999980926513599E-2</c:v>
                </c:pt>
                <c:pt idx="1065">
                  <c:v>1.9999980926513599E-2</c:v>
                </c:pt>
                <c:pt idx="1066">
                  <c:v>1.9999980926513599E-2</c:v>
                </c:pt>
                <c:pt idx="1067">
                  <c:v>1.9999980926513599E-2</c:v>
                </c:pt>
                <c:pt idx="1068">
                  <c:v>1.9999980926513599E-2</c:v>
                </c:pt>
                <c:pt idx="1069">
                  <c:v>1.9999980926513599E-2</c:v>
                </c:pt>
                <c:pt idx="1070">
                  <c:v>1.9999980926513599E-2</c:v>
                </c:pt>
                <c:pt idx="1071">
                  <c:v>1.9999980926513599E-2</c:v>
                </c:pt>
                <c:pt idx="1072">
                  <c:v>1.9999980926513599E-2</c:v>
                </c:pt>
                <c:pt idx="1073">
                  <c:v>1.9999980926513599E-2</c:v>
                </c:pt>
                <c:pt idx="1074">
                  <c:v>1.9999980926513599E-2</c:v>
                </c:pt>
                <c:pt idx="1075">
                  <c:v>1.9999980926513599E-2</c:v>
                </c:pt>
                <c:pt idx="1076">
                  <c:v>1.9999980926513599E-2</c:v>
                </c:pt>
                <c:pt idx="1077">
                  <c:v>1.9999980926513599E-2</c:v>
                </c:pt>
                <c:pt idx="1078">
                  <c:v>1.9999980926513599E-2</c:v>
                </c:pt>
                <c:pt idx="1079">
                  <c:v>1.9999980926513599E-2</c:v>
                </c:pt>
                <c:pt idx="1080">
                  <c:v>1.9999980926513599E-2</c:v>
                </c:pt>
                <c:pt idx="1081">
                  <c:v>1.9999980926513599E-2</c:v>
                </c:pt>
                <c:pt idx="1082">
                  <c:v>1.9999980926513599E-2</c:v>
                </c:pt>
                <c:pt idx="1083">
                  <c:v>1.9999980926513599E-2</c:v>
                </c:pt>
                <c:pt idx="1084">
                  <c:v>1.9999980926513599E-2</c:v>
                </c:pt>
                <c:pt idx="1085">
                  <c:v>1.9999980926513599E-2</c:v>
                </c:pt>
                <c:pt idx="1086">
                  <c:v>1.9999980926513599E-2</c:v>
                </c:pt>
                <c:pt idx="1087">
                  <c:v>1.9999980926513599E-2</c:v>
                </c:pt>
                <c:pt idx="1088">
                  <c:v>1.9999980926513599E-2</c:v>
                </c:pt>
                <c:pt idx="1089">
                  <c:v>1.9999980926513599E-2</c:v>
                </c:pt>
                <c:pt idx="1090">
                  <c:v>1.9999980926513599E-2</c:v>
                </c:pt>
                <c:pt idx="1091">
                  <c:v>1.9999980926513599E-2</c:v>
                </c:pt>
                <c:pt idx="1092">
                  <c:v>1.9999980926513599E-2</c:v>
                </c:pt>
                <c:pt idx="1093">
                  <c:v>1.9999980926513599E-2</c:v>
                </c:pt>
                <c:pt idx="1094">
                  <c:v>1.9999980926513599E-2</c:v>
                </c:pt>
                <c:pt idx="1095">
                  <c:v>1.9999980926513599E-2</c:v>
                </c:pt>
                <c:pt idx="1096">
                  <c:v>1.9999980926513599E-2</c:v>
                </c:pt>
                <c:pt idx="1097">
                  <c:v>1.9999980926513599E-2</c:v>
                </c:pt>
                <c:pt idx="1098">
                  <c:v>1.9999980926513599E-2</c:v>
                </c:pt>
                <c:pt idx="1099">
                  <c:v>1.9999980926513599E-2</c:v>
                </c:pt>
                <c:pt idx="1100">
                  <c:v>1.9999980926513599E-2</c:v>
                </c:pt>
                <c:pt idx="1101">
                  <c:v>1.9999980926513599E-2</c:v>
                </c:pt>
                <c:pt idx="1102">
                  <c:v>1.9999980926513599E-2</c:v>
                </c:pt>
                <c:pt idx="1103">
                  <c:v>1.9999980926513599E-2</c:v>
                </c:pt>
                <c:pt idx="1104">
                  <c:v>1.9999980926513599E-2</c:v>
                </c:pt>
                <c:pt idx="1105">
                  <c:v>1.9999980926513599E-2</c:v>
                </c:pt>
                <c:pt idx="1106">
                  <c:v>1.9999980926513599E-2</c:v>
                </c:pt>
                <c:pt idx="1107">
                  <c:v>1.9999980926513599E-2</c:v>
                </c:pt>
                <c:pt idx="1108">
                  <c:v>1.9999980926513599E-2</c:v>
                </c:pt>
                <c:pt idx="1109">
                  <c:v>1.9999980926513599E-2</c:v>
                </c:pt>
                <c:pt idx="1110">
                  <c:v>1.9999980926513599E-2</c:v>
                </c:pt>
                <c:pt idx="1111">
                  <c:v>1.9999980926513599E-2</c:v>
                </c:pt>
                <c:pt idx="1112">
                  <c:v>1.9999980926513599E-2</c:v>
                </c:pt>
                <c:pt idx="1113">
                  <c:v>1.9999980926513599E-2</c:v>
                </c:pt>
                <c:pt idx="1114">
                  <c:v>1.9999980926513599E-2</c:v>
                </c:pt>
                <c:pt idx="1115">
                  <c:v>1.9999980926513599E-2</c:v>
                </c:pt>
                <c:pt idx="1116">
                  <c:v>1.9999980926513599E-2</c:v>
                </c:pt>
                <c:pt idx="1117">
                  <c:v>1.9999980926513599E-2</c:v>
                </c:pt>
                <c:pt idx="1118">
                  <c:v>1.9999980926513599E-2</c:v>
                </c:pt>
                <c:pt idx="1119">
                  <c:v>1.9999980926513599E-2</c:v>
                </c:pt>
                <c:pt idx="1120">
                  <c:v>1.9999980926513599E-2</c:v>
                </c:pt>
                <c:pt idx="1121">
                  <c:v>1.9999980926513599E-2</c:v>
                </c:pt>
                <c:pt idx="1122">
                  <c:v>1.9999980926513599E-2</c:v>
                </c:pt>
                <c:pt idx="1123">
                  <c:v>1.9999980926513599E-2</c:v>
                </c:pt>
                <c:pt idx="1124">
                  <c:v>1.9999980926513599E-2</c:v>
                </c:pt>
                <c:pt idx="1125">
                  <c:v>1.9999980926513599E-2</c:v>
                </c:pt>
                <c:pt idx="1126">
                  <c:v>1.9999980926513599E-2</c:v>
                </c:pt>
                <c:pt idx="1127">
                  <c:v>1.9999980926513599E-2</c:v>
                </c:pt>
                <c:pt idx="1128">
                  <c:v>1.9999980926513599E-2</c:v>
                </c:pt>
                <c:pt idx="1129">
                  <c:v>1.9999980926513599E-2</c:v>
                </c:pt>
                <c:pt idx="1130">
                  <c:v>1.9999980926513599E-2</c:v>
                </c:pt>
                <c:pt idx="1131">
                  <c:v>1.9999980926513599E-2</c:v>
                </c:pt>
                <c:pt idx="1132">
                  <c:v>1.9999980926513599E-2</c:v>
                </c:pt>
                <c:pt idx="1133">
                  <c:v>1.9999980926513599E-2</c:v>
                </c:pt>
                <c:pt idx="1134">
                  <c:v>1.9999980926513599E-2</c:v>
                </c:pt>
                <c:pt idx="1135">
                  <c:v>1.9999980926513599E-2</c:v>
                </c:pt>
                <c:pt idx="1136">
                  <c:v>1.9999980926513599E-2</c:v>
                </c:pt>
                <c:pt idx="1137">
                  <c:v>1.9999980926513599E-2</c:v>
                </c:pt>
                <c:pt idx="1138">
                  <c:v>1.9999980926513599E-2</c:v>
                </c:pt>
                <c:pt idx="1139">
                  <c:v>1.9999980926513599E-2</c:v>
                </c:pt>
                <c:pt idx="1140">
                  <c:v>1.9999980926513599E-2</c:v>
                </c:pt>
                <c:pt idx="1141">
                  <c:v>1.9999980926513599E-2</c:v>
                </c:pt>
                <c:pt idx="1142">
                  <c:v>1.9999980926513599E-2</c:v>
                </c:pt>
                <c:pt idx="1143">
                  <c:v>1.9999980926513599E-2</c:v>
                </c:pt>
                <c:pt idx="1144">
                  <c:v>1.9999980926513599E-2</c:v>
                </c:pt>
                <c:pt idx="1145">
                  <c:v>1.9999980926513599E-2</c:v>
                </c:pt>
                <c:pt idx="1146">
                  <c:v>1.9999980926513599E-2</c:v>
                </c:pt>
                <c:pt idx="1147">
                  <c:v>1.9999980926513599E-2</c:v>
                </c:pt>
                <c:pt idx="1148">
                  <c:v>1.9999980926513599E-2</c:v>
                </c:pt>
                <c:pt idx="1149">
                  <c:v>1.9999980926513599E-2</c:v>
                </c:pt>
                <c:pt idx="1150">
                  <c:v>1.9999980926513599E-2</c:v>
                </c:pt>
                <c:pt idx="1151">
                  <c:v>1.9999980926513599E-2</c:v>
                </c:pt>
                <c:pt idx="1152">
                  <c:v>1.9999980926513599E-2</c:v>
                </c:pt>
                <c:pt idx="1153">
                  <c:v>1.9999980926513599E-2</c:v>
                </c:pt>
                <c:pt idx="1154">
                  <c:v>1.9999980926513599E-2</c:v>
                </c:pt>
                <c:pt idx="1155">
                  <c:v>1.9999980926513599E-2</c:v>
                </c:pt>
                <c:pt idx="1156">
                  <c:v>1.9999980926513599E-2</c:v>
                </c:pt>
                <c:pt idx="1157">
                  <c:v>1.9999980926513599E-2</c:v>
                </c:pt>
                <c:pt idx="1158">
                  <c:v>1.9999980926513599E-2</c:v>
                </c:pt>
                <c:pt idx="1159">
                  <c:v>1.9999980926513599E-2</c:v>
                </c:pt>
                <c:pt idx="1160">
                  <c:v>1.9999980926513599E-2</c:v>
                </c:pt>
                <c:pt idx="1161">
                  <c:v>1.9999980926513599E-2</c:v>
                </c:pt>
                <c:pt idx="1162">
                  <c:v>1.9999980926513599E-2</c:v>
                </c:pt>
                <c:pt idx="1163">
                  <c:v>1.9999980926513599E-2</c:v>
                </c:pt>
                <c:pt idx="1164">
                  <c:v>1.9999980926513599E-2</c:v>
                </c:pt>
                <c:pt idx="1165">
                  <c:v>1.9999980926513599E-2</c:v>
                </c:pt>
                <c:pt idx="1166">
                  <c:v>1.9999980926513599E-2</c:v>
                </c:pt>
                <c:pt idx="1167">
                  <c:v>1.9999980926513599E-2</c:v>
                </c:pt>
                <c:pt idx="1168">
                  <c:v>1.9999980926513599E-2</c:v>
                </c:pt>
                <c:pt idx="1169">
                  <c:v>1.9999980926513599E-2</c:v>
                </c:pt>
                <c:pt idx="1170">
                  <c:v>1.9999980926513599E-2</c:v>
                </c:pt>
                <c:pt idx="1171">
                  <c:v>1.9999980926513599E-2</c:v>
                </c:pt>
                <c:pt idx="1172">
                  <c:v>1.9999980926513599E-2</c:v>
                </c:pt>
                <c:pt idx="1173">
                  <c:v>1.9999980926513599E-2</c:v>
                </c:pt>
                <c:pt idx="1174">
                  <c:v>1.9999980926513599E-2</c:v>
                </c:pt>
                <c:pt idx="1175">
                  <c:v>1.9999980926513599E-2</c:v>
                </c:pt>
                <c:pt idx="1176">
                  <c:v>1.9999980926513599E-2</c:v>
                </c:pt>
                <c:pt idx="1177">
                  <c:v>1.9999980926513599E-2</c:v>
                </c:pt>
                <c:pt idx="1178">
                  <c:v>1.9999980926513599E-2</c:v>
                </c:pt>
                <c:pt idx="1179">
                  <c:v>1.9999980926513599E-2</c:v>
                </c:pt>
                <c:pt idx="1180">
                  <c:v>1.9999980926513599E-2</c:v>
                </c:pt>
                <c:pt idx="1181">
                  <c:v>1.9999980926513599E-2</c:v>
                </c:pt>
                <c:pt idx="1182">
                  <c:v>1.9999980926513599E-2</c:v>
                </c:pt>
                <c:pt idx="1183">
                  <c:v>1.9999980926513599E-2</c:v>
                </c:pt>
                <c:pt idx="1184">
                  <c:v>1.9999980926513599E-2</c:v>
                </c:pt>
                <c:pt idx="1185">
                  <c:v>1.9999980926513599E-2</c:v>
                </c:pt>
                <c:pt idx="1186">
                  <c:v>1.9999980926513599E-2</c:v>
                </c:pt>
                <c:pt idx="1187">
                  <c:v>1.9999980926513599E-2</c:v>
                </c:pt>
                <c:pt idx="1188">
                  <c:v>1.9999980926513599E-2</c:v>
                </c:pt>
                <c:pt idx="1189">
                  <c:v>1.9999980926513599E-2</c:v>
                </c:pt>
                <c:pt idx="1190">
                  <c:v>1.9999980926513599E-2</c:v>
                </c:pt>
                <c:pt idx="1191">
                  <c:v>1.9999980926513599E-2</c:v>
                </c:pt>
                <c:pt idx="1192">
                  <c:v>1.9999980926513599E-2</c:v>
                </c:pt>
                <c:pt idx="1193">
                  <c:v>1.9999980926513599E-2</c:v>
                </c:pt>
                <c:pt idx="1194">
                  <c:v>1.9999980926513599E-2</c:v>
                </c:pt>
                <c:pt idx="1195">
                  <c:v>1.9999980926513599E-2</c:v>
                </c:pt>
                <c:pt idx="1196">
                  <c:v>1.9999980926513599E-2</c:v>
                </c:pt>
                <c:pt idx="1197">
                  <c:v>1.9999980926513599E-2</c:v>
                </c:pt>
                <c:pt idx="1198">
                  <c:v>1.9999980926513599E-2</c:v>
                </c:pt>
                <c:pt idx="1199">
                  <c:v>1.9999980926513599E-2</c:v>
                </c:pt>
                <c:pt idx="1200">
                  <c:v>1.9999980926513599E-2</c:v>
                </c:pt>
                <c:pt idx="1201">
                  <c:v>1.9999980926513599E-2</c:v>
                </c:pt>
                <c:pt idx="1202">
                  <c:v>1.9999980926513599E-2</c:v>
                </c:pt>
                <c:pt idx="1203">
                  <c:v>1.9999980926513599E-2</c:v>
                </c:pt>
                <c:pt idx="1204">
                  <c:v>1.9999980926513599E-2</c:v>
                </c:pt>
                <c:pt idx="1205">
                  <c:v>1.9999980926513599E-2</c:v>
                </c:pt>
                <c:pt idx="1206">
                  <c:v>1.9999980926513599E-2</c:v>
                </c:pt>
                <c:pt idx="1207">
                  <c:v>1.9999980926513599E-2</c:v>
                </c:pt>
                <c:pt idx="1208">
                  <c:v>1.9999980926513599E-2</c:v>
                </c:pt>
                <c:pt idx="1209">
                  <c:v>1.9999980926513599E-2</c:v>
                </c:pt>
                <c:pt idx="1210">
                  <c:v>1.9999980926513599E-2</c:v>
                </c:pt>
                <c:pt idx="1211">
                  <c:v>1.9999980926513599E-2</c:v>
                </c:pt>
                <c:pt idx="1212">
                  <c:v>1.9999980926513599E-2</c:v>
                </c:pt>
                <c:pt idx="1213">
                  <c:v>1.9999980926513599E-2</c:v>
                </c:pt>
                <c:pt idx="1214">
                  <c:v>1.9999980926513599E-2</c:v>
                </c:pt>
                <c:pt idx="1215">
                  <c:v>1.9999980926513599E-2</c:v>
                </c:pt>
                <c:pt idx="1216">
                  <c:v>1.9999980926513599E-2</c:v>
                </c:pt>
                <c:pt idx="1217">
                  <c:v>1.9999980926513599E-2</c:v>
                </c:pt>
                <c:pt idx="1218">
                  <c:v>1.9999980926513599E-2</c:v>
                </c:pt>
                <c:pt idx="1219">
                  <c:v>1.9999980926513599E-2</c:v>
                </c:pt>
                <c:pt idx="1220">
                  <c:v>1.9999980926513599E-2</c:v>
                </c:pt>
                <c:pt idx="1221">
                  <c:v>1.9999980926513599E-2</c:v>
                </c:pt>
                <c:pt idx="1222">
                  <c:v>1.9999980926513599E-2</c:v>
                </c:pt>
                <c:pt idx="1223">
                  <c:v>1.9999980926513599E-2</c:v>
                </c:pt>
                <c:pt idx="1224">
                  <c:v>1.9999980926513599E-2</c:v>
                </c:pt>
                <c:pt idx="1225">
                  <c:v>1.9999980926513599E-2</c:v>
                </c:pt>
                <c:pt idx="1226">
                  <c:v>1.9999980926513599E-2</c:v>
                </c:pt>
                <c:pt idx="1227">
                  <c:v>1.9999980926513599E-2</c:v>
                </c:pt>
                <c:pt idx="1228">
                  <c:v>1.9999980926513599E-2</c:v>
                </c:pt>
                <c:pt idx="1229">
                  <c:v>1.9999980926513599E-2</c:v>
                </c:pt>
                <c:pt idx="1230">
                  <c:v>1.9999980926513599E-2</c:v>
                </c:pt>
                <c:pt idx="1231">
                  <c:v>1.9999980926513599E-2</c:v>
                </c:pt>
                <c:pt idx="1232">
                  <c:v>1.9999980926513599E-2</c:v>
                </c:pt>
                <c:pt idx="1233">
                  <c:v>1.9999980926513599E-2</c:v>
                </c:pt>
                <c:pt idx="1234">
                  <c:v>1.9999980926513599E-2</c:v>
                </c:pt>
                <c:pt idx="1235">
                  <c:v>1.9999980926513599E-2</c:v>
                </c:pt>
                <c:pt idx="1236">
                  <c:v>1.9999980926513599E-2</c:v>
                </c:pt>
                <c:pt idx="1237">
                  <c:v>1.9999980926513599E-2</c:v>
                </c:pt>
                <c:pt idx="1238">
                  <c:v>1.9999980926513599E-2</c:v>
                </c:pt>
                <c:pt idx="1239">
                  <c:v>1.9999980926513599E-2</c:v>
                </c:pt>
                <c:pt idx="1240">
                  <c:v>1.9999980926513599E-2</c:v>
                </c:pt>
                <c:pt idx="1241">
                  <c:v>1.9999980926513599E-2</c:v>
                </c:pt>
                <c:pt idx="1242">
                  <c:v>1.9999980926513599E-2</c:v>
                </c:pt>
                <c:pt idx="1243">
                  <c:v>1.9999980926513599E-2</c:v>
                </c:pt>
                <c:pt idx="1244">
                  <c:v>1.9999980926513599E-2</c:v>
                </c:pt>
                <c:pt idx="1245">
                  <c:v>1.9999980926513599E-2</c:v>
                </c:pt>
                <c:pt idx="1246">
                  <c:v>1.9999980926513599E-2</c:v>
                </c:pt>
                <c:pt idx="1247">
                  <c:v>1.9999980926513599E-2</c:v>
                </c:pt>
                <c:pt idx="1248">
                  <c:v>1.9999980926513599E-2</c:v>
                </c:pt>
                <c:pt idx="1249">
                  <c:v>1.9999980926513599E-2</c:v>
                </c:pt>
                <c:pt idx="1250">
                  <c:v>1.9999980926513599E-2</c:v>
                </c:pt>
                <c:pt idx="1251">
                  <c:v>1.9999980926513599E-2</c:v>
                </c:pt>
                <c:pt idx="1252">
                  <c:v>1.9999980926513599E-2</c:v>
                </c:pt>
                <c:pt idx="1253">
                  <c:v>1.9999980926513599E-2</c:v>
                </c:pt>
                <c:pt idx="1254">
                  <c:v>1.9999980926513599E-2</c:v>
                </c:pt>
                <c:pt idx="1255">
                  <c:v>1.9999980926513599E-2</c:v>
                </c:pt>
                <c:pt idx="1256">
                  <c:v>1.9999980926513599E-2</c:v>
                </c:pt>
                <c:pt idx="1257">
                  <c:v>1.9999980926513599E-2</c:v>
                </c:pt>
                <c:pt idx="1258">
                  <c:v>1.9999980926513599E-2</c:v>
                </c:pt>
                <c:pt idx="1259">
                  <c:v>1.9999980926513599E-2</c:v>
                </c:pt>
                <c:pt idx="1260">
                  <c:v>1.9999980926513599E-2</c:v>
                </c:pt>
                <c:pt idx="1261">
                  <c:v>1.9999980926513599E-2</c:v>
                </c:pt>
                <c:pt idx="1262">
                  <c:v>1.9999980926513599E-2</c:v>
                </c:pt>
                <c:pt idx="1263">
                  <c:v>1.9999980926513599E-2</c:v>
                </c:pt>
                <c:pt idx="1264">
                  <c:v>1.9999980926513599E-2</c:v>
                </c:pt>
                <c:pt idx="1265">
                  <c:v>1.9999980926513599E-2</c:v>
                </c:pt>
                <c:pt idx="1266">
                  <c:v>1.9999980926513599E-2</c:v>
                </c:pt>
                <c:pt idx="1267">
                  <c:v>1.9999980926513599E-2</c:v>
                </c:pt>
                <c:pt idx="1268">
                  <c:v>1.9999980926513599E-2</c:v>
                </c:pt>
                <c:pt idx="1269">
                  <c:v>1.9999980926513599E-2</c:v>
                </c:pt>
                <c:pt idx="1270">
                  <c:v>1.9999980926513599E-2</c:v>
                </c:pt>
                <c:pt idx="1271">
                  <c:v>1.9999980926513599E-2</c:v>
                </c:pt>
                <c:pt idx="1272">
                  <c:v>1.9999980926513599E-2</c:v>
                </c:pt>
                <c:pt idx="1273">
                  <c:v>1.9999980926513599E-2</c:v>
                </c:pt>
                <c:pt idx="1274">
                  <c:v>1.9999980926513599E-2</c:v>
                </c:pt>
                <c:pt idx="1275">
                  <c:v>1.9999980926513599E-2</c:v>
                </c:pt>
                <c:pt idx="1276">
                  <c:v>1.9999980926513599E-2</c:v>
                </c:pt>
                <c:pt idx="1277">
                  <c:v>1.9999980926513599E-2</c:v>
                </c:pt>
                <c:pt idx="1278">
                  <c:v>1.9999980926513599E-2</c:v>
                </c:pt>
                <c:pt idx="1279">
                  <c:v>1.9999980926513599E-2</c:v>
                </c:pt>
                <c:pt idx="1280">
                  <c:v>1.9999980926513599E-2</c:v>
                </c:pt>
                <c:pt idx="1281">
                  <c:v>1.9999980926513599E-2</c:v>
                </c:pt>
                <c:pt idx="1282">
                  <c:v>1.9999980926513599E-2</c:v>
                </c:pt>
                <c:pt idx="1283">
                  <c:v>1.9999980926513599E-2</c:v>
                </c:pt>
                <c:pt idx="1284">
                  <c:v>1.9999980926513599E-2</c:v>
                </c:pt>
                <c:pt idx="1285">
                  <c:v>1.9999980926513599E-2</c:v>
                </c:pt>
                <c:pt idx="1286">
                  <c:v>1.9999980926513599E-2</c:v>
                </c:pt>
                <c:pt idx="1287">
                  <c:v>1.9999980926513599E-2</c:v>
                </c:pt>
                <c:pt idx="1288">
                  <c:v>1.9999980926513599E-2</c:v>
                </c:pt>
                <c:pt idx="1289">
                  <c:v>1.9999980926513599E-2</c:v>
                </c:pt>
                <c:pt idx="1290">
                  <c:v>1.9999980926513599E-2</c:v>
                </c:pt>
                <c:pt idx="1291">
                  <c:v>1.9999980926513599E-2</c:v>
                </c:pt>
                <c:pt idx="1292">
                  <c:v>1.9999980926513599E-2</c:v>
                </c:pt>
                <c:pt idx="1293">
                  <c:v>1.9999980926513599E-2</c:v>
                </c:pt>
                <c:pt idx="1294">
                  <c:v>1.9999980926513599E-2</c:v>
                </c:pt>
                <c:pt idx="1295">
                  <c:v>1.9999980926513599E-2</c:v>
                </c:pt>
                <c:pt idx="1296">
                  <c:v>1.9999980926513599E-2</c:v>
                </c:pt>
                <c:pt idx="1297">
                  <c:v>1.9999980926513599E-2</c:v>
                </c:pt>
                <c:pt idx="1298">
                  <c:v>1.9999980926513599E-2</c:v>
                </c:pt>
                <c:pt idx="1299">
                  <c:v>1.9999980926513599E-2</c:v>
                </c:pt>
                <c:pt idx="1300">
                  <c:v>1.9999980926513599E-2</c:v>
                </c:pt>
                <c:pt idx="1301">
                  <c:v>1.9999980926513599E-2</c:v>
                </c:pt>
                <c:pt idx="1302">
                  <c:v>1.9999980926513599E-2</c:v>
                </c:pt>
                <c:pt idx="1303">
                  <c:v>1.9999980926513599E-2</c:v>
                </c:pt>
                <c:pt idx="1304">
                  <c:v>1.9999980926513599E-2</c:v>
                </c:pt>
                <c:pt idx="1305">
                  <c:v>1.9999980926513599E-2</c:v>
                </c:pt>
                <c:pt idx="1306">
                  <c:v>1.9999980926513599E-2</c:v>
                </c:pt>
                <c:pt idx="1307">
                  <c:v>1.9999980926513599E-2</c:v>
                </c:pt>
                <c:pt idx="1308">
                  <c:v>1.9999980926513599E-2</c:v>
                </c:pt>
                <c:pt idx="1309">
                  <c:v>1.9999980926513599E-2</c:v>
                </c:pt>
                <c:pt idx="1310">
                  <c:v>1.9999980926513599E-2</c:v>
                </c:pt>
                <c:pt idx="1311">
                  <c:v>1.9999980926513599E-2</c:v>
                </c:pt>
                <c:pt idx="1312">
                  <c:v>1.9999980926513599E-2</c:v>
                </c:pt>
                <c:pt idx="1313">
                  <c:v>1.9999980926513599E-2</c:v>
                </c:pt>
                <c:pt idx="1314">
                  <c:v>1.9999980926513599E-2</c:v>
                </c:pt>
                <c:pt idx="1315">
                  <c:v>1.9999980926513599E-2</c:v>
                </c:pt>
                <c:pt idx="1316">
                  <c:v>1.9999980926513599E-2</c:v>
                </c:pt>
                <c:pt idx="1317">
                  <c:v>1.9999980926513599E-2</c:v>
                </c:pt>
                <c:pt idx="1318">
                  <c:v>1.9999980926513599E-2</c:v>
                </c:pt>
                <c:pt idx="1319">
                  <c:v>1.9999980926513599E-2</c:v>
                </c:pt>
                <c:pt idx="1320">
                  <c:v>1.9999980926513599E-2</c:v>
                </c:pt>
                <c:pt idx="1321">
                  <c:v>1.9999980926513599E-2</c:v>
                </c:pt>
                <c:pt idx="1322">
                  <c:v>1.9999980926513599E-2</c:v>
                </c:pt>
                <c:pt idx="1323">
                  <c:v>1.9999980926513599E-2</c:v>
                </c:pt>
                <c:pt idx="1324">
                  <c:v>1.9999980926513599E-2</c:v>
                </c:pt>
                <c:pt idx="1325">
                  <c:v>1.9999980926513599E-2</c:v>
                </c:pt>
                <c:pt idx="1326">
                  <c:v>1.9999980926513599E-2</c:v>
                </c:pt>
                <c:pt idx="1327">
                  <c:v>1.9999980926513599E-2</c:v>
                </c:pt>
                <c:pt idx="1328">
                  <c:v>1.9999980926513599E-2</c:v>
                </c:pt>
                <c:pt idx="1329">
                  <c:v>1.9999980926513599E-2</c:v>
                </c:pt>
                <c:pt idx="1330">
                  <c:v>1.9999980926513599E-2</c:v>
                </c:pt>
                <c:pt idx="1331">
                  <c:v>1.9999980926513599E-2</c:v>
                </c:pt>
                <c:pt idx="1332">
                  <c:v>1.9999980926513599E-2</c:v>
                </c:pt>
                <c:pt idx="1333">
                  <c:v>1.9999980926513599E-2</c:v>
                </c:pt>
                <c:pt idx="1334">
                  <c:v>1.9999980926513599E-2</c:v>
                </c:pt>
                <c:pt idx="1335">
                  <c:v>1.9999980926513599E-2</c:v>
                </c:pt>
                <c:pt idx="1336">
                  <c:v>1.9999980926513599E-2</c:v>
                </c:pt>
                <c:pt idx="1337">
                  <c:v>1.9999980926513599E-2</c:v>
                </c:pt>
                <c:pt idx="1338">
                  <c:v>1.9999980926513599E-2</c:v>
                </c:pt>
                <c:pt idx="1339">
                  <c:v>1.9999980926513599E-2</c:v>
                </c:pt>
                <c:pt idx="1340">
                  <c:v>1.9999980926513599E-2</c:v>
                </c:pt>
                <c:pt idx="1341">
                  <c:v>1.9999980926513599E-2</c:v>
                </c:pt>
                <c:pt idx="1342">
                  <c:v>1.9999980926513599E-2</c:v>
                </c:pt>
                <c:pt idx="1343">
                  <c:v>1.9999980926513599E-2</c:v>
                </c:pt>
                <c:pt idx="1344">
                  <c:v>1.9999980926513599E-2</c:v>
                </c:pt>
                <c:pt idx="1345">
                  <c:v>1.9999980926513599E-2</c:v>
                </c:pt>
                <c:pt idx="1346">
                  <c:v>1.9999980926513599E-2</c:v>
                </c:pt>
                <c:pt idx="1347">
                  <c:v>1.9999980926513599E-2</c:v>
                </c:pt>
                <c:pt idx="1348">
                  <c:v>1.9999980926513599E-2</c:v>
                </c:pt>
                <c:pt idx="1349">
                  <c:v>1.9999980926513599E-2</c:v>
                </c:pt>
                <c:pt idx="1350">
                  <c:v>1.9999980926513599E-2</c:v>
                </c:pt>
                <c:pt idx="1351">
                  <c:v>1.9999980926513599E-2</c:v>
                </c:pt>
                <c:pt idx="1352">
                  <c:v>1.9999980926513599E-2</c:v>
                </c:pt>
                <c:pt idx="1353">
                  <c:v>1.9999980926513599E-2</c:v>
                </c:pt>
                <c:pt idx="1354">
                  <c:v>1.9999980926513599E-2</c:v>
                </c:pt>
                <c:pt idx="1355">
                  <c:v>1.9999980926513599E-2</c:v>
                </c:pt>
                <c:pt idx="1356">
                  <c:v>1.9999980926513599E-2</c:v>
                </c:pt>
                <c:pt idx="1357">
                  <c:v>1.9999980926513599E-2</c:v>
                </c:pt>
                <c:pt idx="1358">
                  <c:v>1.9999980926513599E-2</c:v>
                </c:pt>
                <c:pt idx="1359">
                  <c:v>1.9999980926513599E-2</c:v>
                </c:pt>
                <c:pt idx="1360">
                  <c:v>1.9999980926513599E-2</c:v>
                </c:pt>
                <c:pt idx="1361">
                  <c:v>1.9999980926513599E-2</c:v>
                </c:pt>
                <c:pt idx="1362">
                  <c:v>1.9999980926513599E-2</c:v>
                </c:pt>
                <c:pt idx="1363">
                  <c:v>1.9999980926513599E-2</c:v>
                </c:pt>
                <c:pt idx="1364">
                  <c:v>1.9999980926513599E-2</c:v>
                </c:pt>
                <c:pt idx="1365">
                  <c:v>1.9999980926513599E-2</c:v>
                </c:pt>
                <c:pt idx="1366">
                  <c:v>1.9999980926513599E-2</c:v>
                </c:pt>
                <c:pt idx="1367">
                  <c:v>1.9999980926513599E-2</c:v>
                </c:pt>
                <c:pt idx="1368">
                  <c:v>1.9999980926513599E-2</c:v>
                </c:pt>
                <c:pt idx="1369">
                  <c:v>1.9999980926513599E-2</c:v>
                </c:pt>
                <c:pt idx="1370">
                  <c:v>1.9999980926513599E-2</c:v>
                </c:pt>
                <c:pt idx="1371">
                  <c:v>1.9999980926513599E-2</c:v>
                </c:pt>
                <c:pt idx="1372">
                  <c:v>1.9999980926513599E-2</c:v>
                </c:pt>
                <c:pt idx="1373">
                  <c:v>1.9999980926513599E-2</c:v>
                </c:pt>
                <c:pt idx="1374">
                  <c:v>1.9999980926513599E-2</c:v>
                </c:pt>
                <c:pt idx="1375">
                  <c:v>1.9999980926513599E-2</c:v>
                </c:pt>
                <c:pt idx="1376">
                  <c:v>1.9999980926513599E-2</c:v>
                </c:pt>
                <c:pt idx="1377">
                  <c:v>1.9999980926513599E-2</c:v>
                </c:pt>
                <c:pt idx="1378">
                  <c:v>1.9999980926513599E-2</c:v>
                </c:pt>
                <c:pt idx="1379">
                  <c:v>1.9999980926513599E-2</c:v>
                </c:pt>
                <c:pt idx="1380">
                  <c:v>1.9999980926513599E-2</c:v>
                </c:pt>
                <c:pt idx="1381">
                  <c:v>1.9999980926513599E-2</c:v>
                </c:pt>
                <c:pt idx="1382">
                  <c:v>1.9999980926513599E-2</c:v>
                </c:pt>
                <c:pt idx="1383">
                  <c:v>1.9999980926513599E-2</c:v>
                </c:pt>
                <c:pt idx="1384">
                  <c:v>1.9999980926513599E-2</c:v>
                </c:pt>
                <c:pt idx="1385">
                  <c:v>1.9999980926513599E-2</c:v>
                </c:pt>
                <c:pt idx="1386">
                  <c:v>1.9999980926513599E-2</c:v>
                </c:pt>
                <c:pt idx="1387">
                  <c:v>1.9999980926513599E-2</c:v>
                </c:pt>
                <c:pt idx="1388">
                  <c:v>1.9999980926513599E-2</c:v>
                </c:pt>
                <c:pt idx="1389">
                  <c:v>1.9999980926513599E-2</c:v>
                </c:pt>
                <c:pt idx="1390">
                  <c:v>1.9999980926513599E-2</c:v>
                </c:pt>
                <c:pt idx="1391">
                  <c:v>1.9999980926513599E-2</c:v>
                </c:pt>
                <c:pt idx="1392">
                  <c:v>1.9999980926513599E-2</c:v>
                </c:pt>
                <c:pt idx="1393">
                  <c:v>1.9999980926513599E-2</c:v>
                </c:pt>
                <c:pt idx="1394">
                  <c:v>1.9999980926513599E-2</c:v>
                </c:pt>
                <c:pt idx="1395">
                  <c:v>1.9999980926513599E-2</c:v>
                </c:pt>
                <c:pt idx="1396">
                  <c:v>1.9999980926513599E-2</c:v>
                </c:pt>
                <c:pt idx="1397">
                  <c:v>1.9999980926513599E-2</c:v>
                </c:pt>
                <c:pt idx="1398">
                  <c:v>1.9999980926513599E-2</c:v>
                </c:pt>
                <c:pt idx="1399">
                  <c:v>1.9999980926513599E-2</c:v>
                </c:pt>
                <c:pt idx="1400">
                  <c:v>1.9999980926513599E-2</c:v>
                </c:pt>
                <c:pt idx="1401">
                  <c:v>1.9999980926513599E-2</c:v>
                </c:pt>
                <c:pt idx="1402">
                  <c:v>1.9999980926513599E-2</c:v>
                </c:pt>
                <c:pt idx="1403">
                  <c:v>1.9999980926513599E-2</c:v>
                </c:pt>
                <c:pt idx="1404">
                  <c:v>1.9999980926513599E-2</c:v>
                </c:pt>
                <c:pt idx="1405">
                  <c:v>1.9999980926513599E-2</c:v>
                </c:pt>
                <c:pt idx="1406">
                  <c:v>1.9999980926513599E-2</c:v>
                </c:pt>
                <c:pt idx="1407">
                  <c:v>1.9999980926513599E-2</c:v>
                </c:pt>
                <c:pt idx="1408">
                  <c:v>1.9999980926513599E-2</c:v>
                </c:pt>
                <c:pt idx="1409">
                  <c:v>1.9999980926513599E-2</c:v>
                </c:pt>
                <c:pt idx="1410">
                  <c:v>1.9999980926513599E-2</c:v>
                </c:pt>
                <c:pt idx="1411">
                  <c:v>1.9999980926513599E-2</c:v>
                </c:pt>
                <c:pt idx="1412">
                  <c:v>1.9999980926513599E-2</c:v>
                </c:pt>
                <c:pt idx="1413">
                  <c:v>1.9999980926513599E-2</c:v>
                </c:pt>
                <c:pt idx="1414">
                  <c:v>1.9999980926513599E-2</c:v>
                </c:pt>
                <c:pt idx="1415">
                  <c:v>1.9999980926513599E-2</c:v>
                </c:pt>
                <c:pt idx="1416">
                  <c:v>1.9999980926513599E-2</c:v>
                </c:pt>
                <c:pt idx="1417">
                  <c:v>1.9999980926513599E-2</c:v>
                </c:pt>
                <c:pt idx="1418">
                  <c:v>1.9999980926513599E-2</c:v>
                </c:pt>
                <c:pt idx="1419">
                  <c:v>1.9999980926513599E-2</c:v>
                </c:pt>
                <c:pt idx="1420">
                  <c:v>1.9999980926513599E-2</c:v>
                </c:pt>
                <c:pt idx="1421">
                  <c:v>1.9999980926513599E-2</c:v>
                </c:pt>
                <c:pt idx="1422">
                  <c:v>1.9999980926513599E-2</c:v>
                </c:pt>
                <c:pt idx="1423">
                  <c:v>1.9999980926513599E-2</c:v>
                </c:pt>
                <c:pt idx="1424">
                  <c:v>1.9999980926513599E-2</c:v>
                </c:pt>
                <c:pt idx="1425">
                  <c:v>1.9999980926513599E-2</c:v>
                </c:pt>
                <c:pt idx="1426">
                  <c:v>1.9999980926513599E-2</c:v>
                </c:pt>
                <c:pt idx="1427">
                  <c:v>1.9999980926513599E-2</c:v>
                </c:pt>
                <c:pt idx="1428">
                  <c:v>1.9999980926513599E-2</c:v>
                </c:pt>
                <c:pt idx="1429">
                  <c:v>1.9999980926513599E-2</c:v>
                </c:pt>
                <c:pt idx="1430">
                  <c:v>1.9999980926513599E-2</c:v>
                </c:pt>
                <c:pt idx="1431">
                  <c:v>1.9999980926513599E-2</c:v>
                </c:pt>
                <c:pt idx="1432">
                  <c:v>1.9999980926513599E-2</c:v>
                </c:pt>
                <c:pt idx="1433">
                  <c:v>1.9999980926513599E-2</c:v>
                </c:pt>
                <c:pt idx="1434">
                  <c:v>1.9999980926513599E-2</c:v>
                </c:pt>
                <c:pt idx="1435">
                  <c:v>1.9999980926513599E-2</c:v>
                </c:pt>
                <c:pt idx="1436">
                  <c:v>1.9999980926513599E-2</c:v>
                </c:pt>
                <c:pt idx="1437">
                  <c:v>1.9999980926513599E-2</c:v>
                </c:pt>
                <c:pt idx="1438">
                  <c:v>1.9999980926513599E-2</c:v>
                </c:pt>
                <c:pt idx="1439">
                  <c:v>1.9999980926513599E-2</c:v>
                </c:pt>
                <c:pt idx="1440">
                  <c:v>1.9999980926513599E-2</c:v>
                </c:pt>
                <c:pt idx="1441">
                  <c:v>1.9999980926513599E-2</c:v>
                </c:pt>
                <c:pt idx="1442">
                  <c:v>1.9999980926513599E-2</c:v>
                </c:pt>
                <c:pt idx="1443">
                  <c:v>1.9999980926513599E-2</c:v>
                </c:pt>
                <c:pt idx="1444">
                  <c:v>1.9999980926513599E-2</c:v>
                </c:pt>
                <c:pt idx="1445">
                  <c:v>1.9999980926513599E-2</c:v>
                </c:pt>
                <c:pt idx="1446">
                  <c:v>1.9999980926513599E-2</c:v>
                </c:pt>
                <c:pt idx="1447">
                  <c:v>1.9999980926513599E-2</c:v>
                </c:pt>
                <c:pt idx="1448">
                  <c:v>1.9999980926513599E-2</c:v>
                </c:pt>
                <c:pt idx="1449">
                  <c:v>1.9999980926513599E-2</c:v>
                </c:pt>
                <c:pt idx="1450">
                  <c:v>1.9999980926513599E-2</c:v>
                </c:pt>
                <c:pt idx="1451">
                  <c:v>1.9999980926513599E-2</c:v>
                </c:pt>
                <c:pt idx="1452">
                  <c:v>1.9999980926513599E-2</c:v>
                </c:pt>
                <c:pt idx="1453">
                  <c:v>1.9999980926513599E-2</c:v>
                </c:pt>
                <c:pt idx="1454">
                  <c:v>1.9999980926513599E-2</c:v>
                </c:pt>
                <c:pt idx="1455">
                  <c:v>1.9999980926513599E-2</c:v>
                </c:pt>
                <c:pt idx="1456">
                  <c:v>1.9999980926513599E-2</c:v>
                </c:pt>
                <c:pt idx="1457">
                  <c:v>1.9999980926513599E-2</c:v>
                </c:pt>
                <c:pt idx="1458">
                  <c:v>1.9999980926513599E-2</c:v>
                </c:pt>
                <c:pt idx="1459">
                  <c:v>1.9999980926513599E-2</c:v>
                </c:pt>
                <c:pt idx="1460">
                  <c:v>1.9999980926513599E-2</c:v>
                </c:pt>
                <c:pt idx="1461">
                  <c:v>1.9999980926513599E-2</c:v>
                </c:pt>
                <c:pt idx="1462">
                  <c:v>1.9999980926513599E-2</c:v>
                </c:pt>
                <c:pt idx="1463">
                  <c:v>1.9999980926513599E-2</c:v>
                </c:pt>
                <c:pt idx="1464">
                  <c:v>1.9999980926513599E-2</c:v>
                </c:pt>
                <c:pt idx="1465">
                  <c:v>1.9999980926513599E-2</c:v>
                </c:pt>
                <c:pt idx="1466">
                  <c:v>1.9999980926513599E-2</c:v>
                </c:pt>
                <c:pt idx="1467">
                  <c:v>1.9999980926513599E-2</c:v>
                </c:pt>
                <c:pt idx="1468">
                  <c:v>1.9999980926513599E-2</c:v>
                </c:pt>
                <c:pt idx="1469">
                  <c:v>1.9999980926513599E-2</c:v>
                </c:pt>
                <c:pt idx="1470">
                  <c:v>1.9999980926513599E-2</c:v>
                </c:pt>
                <c:pt idx="1471">
                  <c:v>1.9999980926513599E-2</c:v>
                </c:pt>
                <c:pt idx="1472">
                  <c:v>1.9999980926513599E-2</c:v>
                </c:pt>
                <c:pt idx="1473">
                  <c:v>1.9999980926513599E-2</c:v>
                </c:pt>
                <c:pt idx="1474">
                  <c:v>1.9999980926513599E-2</c:v>
                </c:pt>
                <c:pt idx="1475">
                  <c:v>1.9999980926513599E-2</c:v>
                </c:pt>
                <c:pt idx="1476">
                  <c:v>1.9999980926513599E-2</c:v>
                </c:pt>
                <c:pt idx="1477">
                  <c:v>1.9999980926513599E-2</c:v>
                </c:pt>
                <c:pt idx="1478">
                  <c:v>1.9999980926513599E-2</c:v>
                </c:pt>
                <c:pt idx="1479">
                  <c:v>1.9999980926513599E-2</c:v>
                </c:pt>
                <c:pt idx="1480">
                  <c:v>1.9999980926513599E-2</c:v>
                </c:pt>
                <c:pt idx="1481">
                  <c:v>1.9999980926513599E-2</c:v>
                </c:pt>
                <c:pt idx="1482">
                  <c:v>1.9999980926513599E-2</c:v>
                </c:pt>
                <c:pt idx="1483">
                  <c:v>1.9999980926513599E-2</c:v>
                </c:pt>
                <c:pt idx="1484">
                  <c:v>1.9999980926513599E-2</c:v>
                </c:pt>
                <c:pt idx="1485">
                  <c:v>1.9999980926513599E-2</c:v>
                </c:pt>
                <c:pt idx="1486">
                  <c:v>1.9999980926513599E-2</c:v>
                </c:pt>
                <c:pt idx="1487">
                  <c:v>1.9999980926513599E-2</c:v>
                </c:pt>
                <c:pt idx="1488">
                  <c:v>1.9999980926513599E-2</c:v>
                </c:pt>
                <c:pt idx="1489">
                  <c:v>1.9999980926513599E-2</c:v>
                </c:pt>
                <c:pt idx="1490">
                  <c:v>1.9999980926513599E-2</c:v>
                </c:pt>
                <c:pt idx="1491">
                  <c:v>1.9999980926513599E-2</c:v>
                </c:pt>
                <c:pt idx="1492">
                  <c:v>1.9999980926513599E-2</c:v>
                </c:pt>
                <c:pt idx="1493">
                  <c:v>1.9999980926513599E-2</c:v>
                </c:pt>
                <c:pt idx="1494">
                  <c:v>1.9999980926513599E-2</c:v>
                </c:pt>
                <c:pt idx="1495">
                  <c:v>1.9999980926513599E-2</c:v>
                </c:pt>
                <c:pt idx="1496">
                  <c:v>1.9999980926513599E-2</c:v>
                </c:pt>
                <c:pt idx="1497">
                  <c:v>1.9999980926513599E-2</c:v>
                </c:pt>
                <c:pt idx="1498">
                  <c:v>1.9999980926513599E-2</c:v>
                </c:pt>
                <c:pt idx="1499">
                  <c:v>1.9999980926513599E-2</c:v>
                </c:pt>
                <c:pt idx="1500">
                  <c:v>1.9999980926513599E-2</c:v>
                </c:pt>
                <c:pt idx="1501">
                  <c:v>1.9999980926513599E-2</c:v>
                </c:pt>
                <c:pt idx="1502">
                  <c:v>1.9999980926513599E-2</c:v>
                </c:pt>
                <c:pt idx="1503">
                  <c:v>1.9999980926513599E-2</c:v>
                </c:pt>
                <c:pt idx="1504">
                  <c:v>1.9999980926513599E-2</c:v>
                </c:pt>
                <c:pt idx="1505">
                  <c:v>1.9999980926513599E-2</c:v>
                </c:pt>
                <c:pt idx="1506">
                  <c:v>1.9999980926513599E-2</c:v>
                </c:pt>
                <c:pt idx="1507">
                  <c:v>1.9999980926513599E-2</c:v>
                </c:pt>
                <c:pt idx="1508">
                  <c:v>1.9999980926513599E-2</c:v>
                </c:pt>
                <c:pt idx="1509">
                  <c:v>1.9999980926513599E-2</c:v>
                </c:pt>
                <c:pt idx="1510">
                  <c:v>1.9999980926513599E-2</c:v>
                </c:pt>
                <c:pt idx="1511">
                  <c:v>1.9999980926513599E-2</c:v>
                </c:pt>
                <c:pt idx="1512">
                  <c:v>1.9999980926513599E-2</c:v>
                </c:pt>
                <c:pt idx="1513">
                  <c:v>1.9999980926513599E-2</c:v>
                </c:pt>
                <c:pt idx="1514">
                  <c:v>1.9999980926513599E-2</c:v>
                </c:pt>
                <c:pt idx="1515">
                  <c:v>1.9999980926513599E-2</c:v>
                </c:pt>
                <c:pt idx="1516">
                  <c:v>1.9999980926513599E-2</c:v>
                </c:pt>
                <c:pt idx="1517">
                  <c:v>1.9999980926513599E-2</c:v>
                </c:pt>
                <c:pt idx="1518">
                  <c:v>1.9999980926513599E-2</c:v>
                </c:pt>
                <c:pt idx="1519">
                  <c:v>1.9999980926513599E-2</c:v>
                </c:pt>
                <c:pt idx="1520">
                  <c:v>1.9999980926513599E-2</c:v>
                </c:pt>
                <c:pt idx="1521">
                  <c:v>1.9999980926513599E-2</c:v>
                </c:pt>
                <c:pt idx="1522">
                  <c:v>1.9999980926513599E-2</c:v>
                </c:pt>
                <c:pt idx="1523">
                  <c:v>1.9999980926513599E-2</c:v>
                </c:pt>
                <c:pt idx="1524">
                  <c:v>1.9999980926513599E-2</c:v>
                </c:pt>
                <c:pt idx="1525">
                  <c:v>1.9999980926513599E-2</c:v>
                </c:pt>
                <c:pt idx="1526">
                  <c:v>1.9999980926513599E-2</c:v>
                </c:pt>
                <c:pt idx="1527">
                  <c:v>1.9999980926513599E-2</c:v>
                </c:pt>
                <c:pt idx="1528">
                  <c:v>1.9999980926513599E-2</c:v>
                </c:pt>
                <c:pt idx="1529">
                  <c:v>1.9999980926513599E-2</c:v>
                </c:pt>
                <c:pt idx="1530">
                  <c:v>1.9999980926513599E-2</c:v>
                </c:pt>
                <c:pt idx="1531">
                  <c:v>1.9999980926513599E-2</c:v>
                </c:pt>
                <c:pt idx="1532">
                  <c:v>1.9999980926513599E-2</c:v>
                </c:pt>
                <c:pt idx="1533">
                  <c:v>1.9999980926513599E-2</c:v>
                </c:pt>
                <c:pt idx="1534">
                  <c:v>1.9999980926513599E-2</c:v>
                </c:pt>
                <c:pt idx="1535">
                  <c:v>1.9999980926513599E-2</c:v>
                </c:pt>
                <c:pt idx="1536">
                  <c:v>1.9999980926513599E-2</c:v>
                </c:pt>
                <c:pt idx="1537">
                  <c:v>1.9999980926513599E-2</c:v>
                </c:pt>
                <c:pt idx="1538">
                  <c:v>1.9999980926513599E-2</c:v>
                </c:pt>
                <c:pt idx="1539">
                  <c:v>1.9999980926513599E-2</c:v>
                </c:pt>
                <c:pt idx="1540">
                  <c:v>1.9999980926513599E-2</c:v>
                </c:pt>
                <c:pt idx="1541">
                  <c:v>1.9999980926513599E-2</c:v>
                </c:pt>
                <c:pt idx="1542">
                  <c:v>1.9999980926513599E-2</c:v>
                </c:pt>
                <c:pt idx="1543">
                  <c:v>1.9999980926513599E-2</c:v>
                </c:pt>
                <c:pt idx="1544">
                  <c:v>1.9999980926513599E-2</c:v>
                </c:pt>
                <c:pt idx="1545">
                  <c:v>1.9999980926513599E-2</c:v>
                </c:pt>
                <c:pt idx="1546">
                  <c:v>1.9999980926513599E-2</c:v>
                </c:pt>
                <c:pt idx="1547">
                  <c:v>1.9999980926513599E-2</c:v>
                </c:pt>
                <c:pt idx="1548">
                  <c:v>1.9999980926513599E-2</c:v>
                </c:pt>
                <c:pt idx="1549">
                  <c:v>1.9999980926513599E-2</c:v>
                </c:pt>
                <c:pt idx="1550">
                  <c:v>1.9999980926513599E-2</c:v>
                </c:pt>
                <c:pt idx="1551">
                  <c:v>1.9999980926513599E-2</c:v>
                </c:pt>
                <c:pt idx="1552">
                  <c:v>1.9999980926513599E-2</c:v>
                </c:pt>
                <c:pt idx="1553">
                  <c:v>1.9999980926513599E-2</c:v>
                </c:pt>
                <c:pt idx="1554">
                  <c:v>1.9999980926513599E-2</c:v>
                </c:pt>
                <c:pt idx="1555">
                  <c:v>1.9999980926513599E-2</c:v>
                </c:pt>
                <c:pt idx="1556">
                  <c:v>1.9999980926513599E-2</c:v>
                </c:pt>
                <c:pt idx="1557">
                  <c:v>1.9999980926513599E-2</c:v>
                </c:pt>
                <c:pt idx="1558">
                  <c:v>1.9999980926513599E-2</c:v>
                </c:pt>
                <c:pt idx="1559">
                  <c:v>1.9999980926513599E-2</c:v>
                </c:pt>
                <c:pt idx="1560">
                  <c:v>1.9999980926513599E-2</c:v>
                </c:pt>
                <c:pt idx="1561">
                  <c:v>1.9999980926513599E-2</c:v>
                </c:pt>
                <c:pt idx="1562">
                  <c:v>1.9999980926513599E-2</c:v>
                </c:pt>
                <c:pt idx="1563">
                  <c:v>1.9999980926513599E-2</c:v>
                </c:pt>
                <c:pt idx="1564">
                  <c:v>1.9999980926513599E-2</c:v>
                </c:pt>
                <c:pt idx="1565">
                  <c:v>1.9999980926513599E-2</c:v>
                </c:pt>
                <c:pt idx="1566">
                  <c:v>1.9999980926513599E-2</c:v>
                </c:pt>
                <c:pt idx="1567">
                  <c:v>1.9999980926513599E-2</c:v>
                </c:pt>
                <c:pt idx="1568">
                  <c:v>1.9999980926513599E-2</c:v>
                </c:pt>
                <c:pt idx="1569">
                  <c:v>1.9999980926513599E-2</c:v>
                </c:pt>
                <c:pt idx="1570">
                  <c:v>1.9999980926513599E-2</c:v>
                </c:pt>
                <c:pt idx="1571">
                  <c:v>1.9999980926513599E-2</c:v>
                </c:pt>
                <c:pt idx="1572">
                  <c:v>1.9999980926513599E-2</c:v>
                </c:pt>
                <c:pt idx="1573">
                  <c:v>1.9999980926513599E-2</c:v>
                </c:pt>
                <c:pt idx="1574">
                  <c:v>1.9999980926513599E-2</c:v>
                </c:pt>
                <c:pt idx="1575">
                  <c:v>1.9999980926513599E-2</c:v>
                </c:pt>
                <c:pt idx="1576">
                  <c:v>1.9999980926513599E-2</c:v>
                </c:pt>
                <c:pt idx="1577">
                  <c:v>1.9999980926513599E-2</c:v>
                </c:pt>
                <c:pt idx="1578">
                  <c:v>1.9999980926513599E-2</c:v>
                </c:pt>
                <c:pt idx="1579">
                  <c:v>1.9999980926513599E-2</c:v>
                </c:pt>
                <c:pt idx="1580">
                  <c:v>1.9999980926513599E-2</c:v>
                </c:pt>
                <c:pt idx="1581">
                  <c:v>1.9999980926513599E-2</c:v>
                </c:pt>
                <c:pt idx="1582">
                  <c:v>1.9999980926513599E-2</c:v>
                </c:pt>
                <c:pt idx="1583">
                  <c:v>1.9999980926513599E-2</c:v>
                </c:pt>
                <c:pt idx="1584">
                  <c:v>1.9999980926513599E-2</c:v>
                </c:pt>
                <c:pt idx="1585">
                  <c:v>1.9999980926513599E-2</c:v>
                </c:pt>
                <c:pt idx="1586">
                  <c:v>1.9999980926513599E-2</c:v>
                </c:pt>
                <c:pt idx="1587">
                  <c:v>1.9999980926513599E-2</c:v>
                </c:pt>
                <c:pt idx="1588">
                  <c:v>1.9999980926513599E-2</c:v>
                </c:pt>
                <c:pt idx="1589">
                  <c:v>1.9999980926513599E-2</c:v>
                </c:pt>
                <c:pt idx="1590">
                  <c:v>1.9999980926513599E-2</c:v>
                </c:pt>
                <c:pt idx="1591">
                  <c:v>1.9999980926513599E-2</c:v>
                </c:pt>
                <c:pt idx="1592">
                  <c:v>1.9999980926513599E-2</c:v>
                </c:pt>
                <c:pt idx="1593">
                  <c:v>1.9999980926513599E-2</c:v>
                </c:pt>
                <c:pt idx="1594">
                  <c:v>1.9999980926513599E-2</c:v>
                </c:pt>
                <c:pt idx="1595">
                  <c:v>1.9999980926513599E-2</c:v>
                </c:pt>
                <c:pt idx="1596">
                  <c:v>1.9999980926513599E-2</c:v>
                </c:pt>
                <c:pt idx="1597">
                  <c:v>1.9999980926513599E-2</c:v>
                </c:pt>
                <c:pt idx="1598">
                  <c:v>1.9999980926513599E-2</c:v>
                </c:pt>
                <c:pt idx="1599">
                  <c:v>1.9999980926513599E-2</c:v>
                </c:pt>
                <c:pt idx="1600">
                  <c:v>1.9999980926513599E-2</c:v>
                </c:pt>
                <c:pt idx="1601">
                  <c:v>1.9999980926513599E-2</c:v>
                </c:pt>
                <c:pt idx="1602">
                  <c:v>1.9999980926513599E-2</c:v>
                </c:pt>
                <c:pt idx="1603">
                  <c:v>1.9999980926513599E-2</c:v>
                </c:pt>
                <c:pt idx="1604">
                  <c:v>1.9999980926513599E-2</c:v>
                </c:pt>
                <c:pt idx="1605">
                  <c:v>1.9999980926513599E-2</c:v>
                </c:pt>
                <c:pt idx="1606">
                  <c:v>1.9999980926513599E-2</c:v>
                </c:pt>
                <c:pt idx="1607">
                  <c:v>1.9999980926513599E-2</c:v>
                </c:pt>
                <c:pt idx="1608">
                  <c:v>1.9999980926513599E-2</c:v>
                </c:pt>
                <c:pt idx="1609">
                  <c:v>1.9999980926513599E-2</c:v>
                </c:pt>
                <c:pt idx="1610">
                  <c:v>1.9999980926513599E-2</c:v>
                </c:pt>
                <c:pt idx="1611">
                  <c:v>1.9999980926513599E-2</c:v>
                </c:pt>
                <c:pt idx="1612">
                  <c:v>1.9999980926513599E-2</c:v>
                </c:pt>
                <c:pt idx="1613">
                  <c:v>1.9999980926513599E-2</c:v>
                </c:pt>
                <c:pt idx="1614">
                  <c:v>1.9999980926513599E-2</c:v>
                </c:pt>
                <c:pt idx="1615">
                  <c:v>1.9999980926513599E-2</c:v>
                </c:pt>
                <c:pt idx="1616">
                  <c:v>1.9999980926513599E-2</c:v>
                </c:pt>
                <c:pt idx="1617">
                  <c:v>1.9999980926513599E-2</c:v>
                </c:pt>
                <c:pt idx="1618">
                  <c:v>1.9999980926513599E-2</c:v>
                </c:pt>
                <c:pt idx="1619">
                  <c:v>1.9999980926513599E-2</c:v>
                </c:pt>
                <c:pt idx="1620">
                  <c:v>1.9999980926513599E-2</c:v>
                </c:pt>
                <c:pt idx="1621">
                  <c:v>1.9999980926513599E-2</c:v>
                </c:pt>
                <c:pt idx="1622">
                  <c:v>1.9999980926513599E-2</c:v>
                </c:pt>
                <c:pt idx="1623">
                  <c:v>1.9999980926513599E-2</c:v>
                </c:pt>
                <c:pt idx="1624">
                  <c:v>1.9999980926513599E-2</c:v>
                </c:pt>
                <c:pt idx="1625">
                  <c:v>1.9999980926513599E-2</c:v>
                </c:pt>
                <c:pt idx="1626">
                  <c:v>1.9999980926513599E-2</c:v>
                </c:pt>
                <c:pt idx="1627">
                  <c:v>1.9999980926513599E-2</c:v>
                </c:pt>
                <c:pt idx="1628">
                  <c:v>1.9999980926513599E-2</c:v>
                </c:pt>
                <c:pt idx="1629">
                  <c:v>1.9999980926513599E-2</c:v>
                </c:pt>
                <c:pt idx="1630">
                  <c:v>1.9999980926513599E-2</c:v>
                </c:pt>
                <c:pt idx="1631">
                  <c:v>1.9999980926513599E-2</c:v>
                </c:pt>
                <c:pt idx="1632">
                  <c:v>1.9999980926513599E-2</c:v>
                </c:pt>
                <c:pt idx="1633">
                  <c:v>1.9999980926513599E-2</c:v>
                </c:pt>
                <c:pt idx="1634">
                  <c:v>1.9999980926513599E-2</c:v>
                </c:pt>
                <c:pt idx="1635">
                  <c:v>1.9999980926513599E-2</c:v>
                </c:pt>
                <c:pt idx="1636">
                  <c:v>1.9999980926513599E-2</c:v>
                </c:pt>
                <c:pt idx="1637">
                  <c:v>1.9999980926513599E-2</c:v>
                </c:pt>
                <c:pt idx="1638">
                  <c:v>1.9999980926513599E-2</c:v>
                </c:pt>
                <c:pt idx="1639">
                  <c:v>1.9999980926513599E-2</c:v>
                </c:pt>
                <c:pt idx="1640">
                  <c:v>1.9999980926513599E-2</c:v>
                </c:pt>
                <c:pt idx="1641">
                  <c:v>1.9999980926513599E-2</c:v>
                </c:pt>
                <c:pt idx="1642">
                  <c:v>1.9999980926513599E-2</c:v>
                </c:pt>
                <c:pt idx="1643">
                  <c:v>1.9999980926513599E-2</c:v>
                </c:pt>
                <c:pt idx="1644">
                  <c:v>1.9999980926513599E-2</c:v>
                </c:pt>
                <c:pt idx="1645">
                  <c:v>1.9999980926513599E-2</c:v>
                </c:pt>
                <c:pt idx="1646">
                  <c:v>1.9999980926513599E-2</c:v>
                </c:pt>
                <c:pt idx="1647">
                  <c:v>1.9999980926513599E-2</c:v>
                </c:pt>
                <c:pt idx="1648">
                  <c:v>1.9999980926513599E-2</c:v>
                </c:pt>
                <c:pt idx="1649">
                  <c:v>1.9999980926513599E-2</c:v>
                </c:pt>
                <c:pt idx="1650">
                  <c:v>1.9999980926513599E-2</c:v>
                </c:pt>
                <c:pt idx="1651">
                  <c:v>1.9999980926513599E-2</c:v>
                </c:pt>
                <c:pt idx="1652">
                  <c:v>1.9999980926513599E-2</c:v>
                </c:pt>
                <c:pt idx="1653">
                  <c:v>1.9999980926513599E-2</c:v>
                </c:pt>
                <c:pt idx="1654">
                  <c:v>1.9999980926513599E-2</c:v>
                </c:pt>
                <c:pt idx="1655">
                  <c:v>1.9999980926513599E-2</c:v>
                </c:pt>
                <c:pt idx="1656">
                  <c:v>1.9999980926513599E-2</c:v>
                </c:pt>
                <c:pt idx="1657">
                  <c:v>1.9999980926513599E-2</c:v>
                </c:pt>
                <c:pt idx="1658">
                  <c:v>1.9999980926513599E-2</c:v>
                </c:pt>
                <c:pt idx="1659">
                  <c:v>1.9999980926513599E-2</c:v>
                </c:pt>
                <c:pt idx="1660">
                  <c:v>1.9999980926513599E-2</c:v>
                </c:pt>
                <c:pt idx="1661">
                  <c:v>1.9999980926513599E-2</c:v>
                </c:pt>
                <c:pt idx="1662">
                  <c:v>1.9999980926513599E-2</c:v>
                </c:pt>
                <c:pt idx="1663">
                  <c:v>1.9999980926513599E-2</c:v>
                </c:pt>
                <c:pt idx="1664">
                  <c:v>1.9999980926513599E-2</c:v>
                </c:pt>
                <c:pt idx="1665">
                  <c:v>1.9999980926513599E-2</c:v>
                </c:pt>
                <c:pt idx="1666">
                  <c:v>1.9999980926513599E-2</c:v>
                </c:pt>
                <c:pt idx="1667">
                  <c:v>1.9999980926513599E-2</c:v>
                </c:pt>
                <c:pt idx="1668">
                  <c:v>1.9999980926513599E-2</c:v>
                </c:pt>
                <c:pt idx="1669">
                  <c:v>1.9999980926513599E-2</c:v>
                </c:pt>
                <c:pt idx="1670">
                  <c:v>1.9999980926513599E-2</c:v>
                </c:pt>
                <c:pt idx="1671">
                  <c:v>1.9999980926513599E-2</c:v>
                </c:pt>
                <c:pt idx="1672">
                  <c:v>1.9999980926513599E-2</c:v>
                </c:pt>
                <c:pt idx="1673">
                  <c:v>1.9999980926513599E-2</c:v>
                </c:pt>
                <c:pt idx="1674">
                  <c:v>1.9999980926513599E-2</c:v>
                </c:pt>
                <c:pt idx="1675">
                  <c:v>1.9999980926513599E-2</c:v>
                </c:pt>
                <c:pt idx="1676">
                  <c:v>1.9999980926513599E-2</c:v>
                </c:pt>
                <c:pt idx="1677">
                  <c:v>1.9999980926513599E-2</c:v>
                </c:pt>
                <c:pt idx="1678">
                  <c:v>1.9999980926513599E-2</c:v>
                </c:pt>
                <c:pt idx="1679">
                  <c:v>1.9999980926513599E-2</c:v>
                </c:pt>
                <c:pt idx="1680">
                  <c:v>1.9999980926513599E-2</c:v>
                </c:pt>
                <c:pt idx="1681">
                  <c:v>1.9999980926513599E-2</c:v>
                </c:pt>
                <c:pt idx="1682">
                  <c:v>1.9999980926513599E-2</c:v>
                </c:pt>
                <c:pt idx="1683">
                  <c:v>1.9999980926513599E-2</c:v>
                </c:pt>
                <c:pt idx="1684">
                  <c:v>1.9999980926513599E-2</c:v>
                </c:pt>
                <c:pt idx="1685">
                  <c:v>1.9999980926513599E-2</c:v>
                </c:pt>
                <c:pt idx="1686">
                  <c:v>1.9999980926513599E-2</c:v>
                </c:pt>
                <c:pt idx="1687">
                  <c:v>1.9999980926513599E-2</c:v>
                </c:pt>
                <c:pt idx="1688">
                  <c:v>1.9999980926513599E-2</c:v>
                </c:pt>
                <c:pt idx="1689">
                  <c:v>1.9999980926513599E-2</c:v>
                </c:pt>
                <c:pt idx="1690">
                  <c:v>1.9999980926513599E-2</c:v>
                </c:pt>
                <c:pt idx="1691">
                  <c:v>1.9999980926513599E-2</c:v>
                </c:pt>
                <c:pt idx="1692">
                  <c:v>1.9999980926513599E-2</c:v>
                </c:pt>
                <c:pt idx="1693">
                  <c:v>1.9999980926513599E-2</c:v>
                </c:pt>
                <c:pt idx="1694">
                  <c:v>1.9999980926513599E-2</c:v>
                </c:pt>
                <c:pt idx="1695">
                  <c:v>1.9999980926513599E-2</c:v>
                </c:pt>
                <c:pt idx="1696">
                  <c:v>1.9999980926513599E-2</c:v>
                </c:pt>
                <c:pt idx="1697">
                  <c:v>1.9999980926513599E-2</c:v>
                </c:pt>
                <c:pt idx="1698">
                  <c:v>1.9999980926513599E-2</c:v>
                </c:pt>
                <c:pt idx="1699">
                  <c:v>1.9999980926513599E-2</c:v>
                </c:pt>
                <c:pt idx="1700">
                  <c:v>1.9999980926513599E-2</c:v>
                </c:pt>
                <c:pt idx="1701">
                  <c:v>1.9999980926513599E-2</c:v>
                </c:pt>
                <c:pt idx="1702">
                  <c:v>1.9999980926513599E-2</c:v>
                </c:pt>
                <c:pt idx="1703">
                  <c:v>1.9999980926513599E-2</c:v>
                </c:pt>
                <c:pt idx="1704">
                  <c:v>1.9999980926513599E-2</c:v>
                </c:pt>
                <c:pt idx="1705">
                  <c:v>1.9999980926513599E-2</c:v>
                </c:pt>
                <c:pt idx="1706">
                  <c:v>1.9999980926513599E-2</c:v>
                </c:pt>
                <c:pt idx="1707">
                  <c:v>1.9999980926513599E-2</c:v>
                </c:pt>
                <c:pt idx="1708">
                  <c:v>1.9999980926513599E-2</c:v>
                </c:pt>
                <c:pt idx="1709">
                  <c:v>1.9999980926513599E-2</c:v>
                </c:pt>
                <c:pt idx="1710">
                  <c:v>1.9999980926513599E-2</c:v>
                </c:pt>
                <c:pt idx="1711">
                  <c:v>1.9999980926513599E-2</c:v>
                </c:pt>
                <c:pt idx="1712">
                  <c:v>1.9999980926513599E-2</c:v>
                </c:pt>
                <c:pt idx="1713">
                  <c:v>1.9999980926513599E-2</c:v>
                </c:pt>
                <c:pt idx="1714">
                  <c:v>1.9999980926513599E-2</c:v>
                </c:pt>
                <c:pt idx="1715">
                  <c:v>1.9999980926513599E-2</c:v>
                </c:pt>
                <c:pt idx="1716">
                  <c:v>1.9999980926513599E-2</c:v>
                </c:pt>
                <c:pt idx="1717">
                  <c:v>1.9999980926513599E-2</c:v>
                </c:pt>
                <c:pt idx="1718">
                  <c:v>1.9999980926513599E-2</c:v>
                </c:pt>
                <c:pt idx="1719">
                  <c:v>1.9999980926513599E-2</c:v>
                </c:pt>
                <c:pt idx="1720">
                  <c:v>1.9999980926513599E-2</c:v>
                </c:pt>
                <c:pt idx="1721">
                  <c:v>1.9999980926513599E-2</c:v>
                </c:pt>
                <c:pt idx="1722">
                  <c:v>1.9999980926513599E-2</c:v>
                </c:pt>
                <c:pt idx="1723">
                  <c:v>1.9999980926513599E-2</c:v>
                </c:pt>
                <c:pt idx="1724">
                  <c:v>1.9999980926513599E-2</c:v>
                </c:pt>
                <c:pt idx="1725">
                  <c:v>1.9999980926513599E-2</c:v>
                </c:pt>
                <c:pt idx="1726">
                  <c:v>1.9999980926513599E-2</c:v>
                </c:pt>
                <c:pt idx="1727">
                  <c:v>1.9999980926513599E-2</c:v>
                </c:pt>
                <c:pt idx="1728">
                  <c:v>1.9999980926513599E-2</c:v>
                </c:pt>
                <c:pt idx="1729">
                  <c:v>1.9999980926513599E-2</c:v>
                </c:pt>
                <c:pt idx="1730">
                  <c:v>1.9999980926513599E-2</c:v>
                </c:pt>
                <c:pt idx="1731">
                  <c:v>1.9999980926513599E-2</c:v>
                </c:pt>
                <c:pt idx="1732">
                  <c:v>1.9999980926513599E-2</c:v>
                </c:pt>
                <c:pt idx="1733">
                  <c:v>1.9999980926513599E-2</c:v>
                </c:pt>
                <c:pt idx="1734">
                  <c:v>1.9999980926513599E-2</c:v>
                </c:pt>
                <c:pt idx="1735">
                  <c:v>1.9999980926513599E-2</c:v>
                </c:pt>
                <c:pt idx="1736">
                  <c:v>1.9999980926513599E-2</c:v>
                </c:pt>
                <c:pt idx="1737">
                  <c:v>1.9999980926513599E-2</c:v>
                </c:pt>
                <c:pt idx="1738">
                  <c:v>1.9999980926513599E-2</c:v>
                </c:pt>
                <c:pt idx="1739">
                  <c:v>1.9999980926513599E-2</c:v>
                </c:pt>
                <c:pt idx="1740">
                  <c:v>1.9999980926513599E-2</c:v>
                </c:pt>
                <c:pt idx="1741">
                  <c:v>1.9999980926513599E-2</c:v>
                </c:pt>
                <c:pt idx="1742">
                  <c:v>1.9999980926513599E-2</c:v>
                </c:pt>
                <c:pt idx="1743">
                  <c:v>1.9999980926513599E-2</c:v>
                </c:pt>
                <c:pt idx="1744">
                  <c:v>1.9999980926513599E-2</c:v>
                </c:pt>
                <c:pt idx="1745">
                  <c:v>1.9999980926513599E-2</c:v>
                </c:pt>
                <c:pt idx="1746">
                  <c:v>1.9999980926513599E-2</c:v>
                </c:pt>
                <c:pt idx="1747">
                  <c:v>1.9999980926513599E-2</c:v>
                </c:pt>
                <c:pt idx="1748">
                  <c:v>1.9999980926513599E-2</c:v>
                </c:pt>
                <c:pt idx="1749">
                  <c:v>1.9999980926513599E-2</c:v>
                </c:pt>
                <c:pt idx="1750">
                  <c:v>1.9999980926513599E-2</c:v>
                </c:pt>
                <c:pt idx="1751">
                  <c:v>1.9999980926513599E-2</c:v>
                </c:pt>
                <c:pt idx="1752">
                  <c:v>1.9999980926513599E-2</c:v>
                </c:pt>
                <c:pt idx="1753">
                  <c:v>1.9999980926513599E-2</c:v>
                </c:pt>
                <c:pt idx="1754">
                  <c:v>1.9999980926513599E-2</c:v>
                </c:pt>
                <c:pt idx="1755">
                  <c:v>1.9999980926513599E-2</c:v>
                </c:pt>
                <c:pt idx="1756">
                  <c:v>1.9999980926513599E-2</c:v>
                </c:pt>
                <c:pt idx="1757">
                  <c:v>1.9999980926513599E-2</c:v>
                </c:pt>
                <c:pt idx="1758">
                  <c:v>1.9999980926513599E-2</c:v>
                </c:pt>
                <c:pt idx="1759">
                  <c:v>1.9999980926513599E-2</c:v>
                </c:pt>
                <c:pt idx="1760">
                  <c:v>1.9999980926513599E-2</c:v>
                </c:pt>
                <c:pt idx="1761">
                  <c:v>1.9999980926513599E-2</c:v>
                </c:pt>
                <c:pt idx="1762">
                  <c:v>1.9999980926513599E-2</c:v>
                </c:pt>
                <c:pt idx="1763">
                  <c:v>1.9999980926513599E-2</c:v>
                </c:pt>
                <c:pt idx="1764">
                  <c:v>1.9999980926513599E-2</c:v>
                </c:pt>
                <c:pt idx="1765">
                  <c:v>1.9999980926513599E-2</c:v>
                </c:pt>
                <c:pt idx="1766">
                  <c:v>1.9999980926513599E-2</c:v>
                </c:pt>
                <c:pt idx="1767">
                  <c:v>1.9999980926513599E-2</c:v>
                </c:pt>
                <c:pt idx="1768">
                  <c:v>1.9999980926513599E-2</c:v>
                </c:pt>
                <c:pt idx="1769">
                  <c:v>1.9999980926513599E-2</c:v>
                </c:pt>
                <c:pt idx="1770">
                  <c:v>1.9999980926513599E-2</c:v>
                </c:pt>
                <c:pt idx="1771">
                  <c:v>1.9999980926513599E-2</c:v>
                </c:pt>
                <c:pt idx="1772">
                  <c:v>1.9999980926513599E-2</c:v>
                </c:pt>
                <c:pt idx="1773">
                  <c:v>1.9999980926513599E-2</c:v>
                </c:pt>
                <c:pt idx="1774">
                  <c:v>1.9999980926513599E-2</c:v>
                </c:pt>
                <c:pt idx="1775">
                  <c:v>1.9999980926513599E-2</c:v>
                </c:pt>
                <c:pt idx="1776">
                  <c:v>1.9999980926513599E-2</c:v>
                </c:pt>
                <c:pt idx="1777">
                  <c:v>1.9999980926513599E-2</c:v>
                </c:pt>
                <c:pt idx="1778">
                  <c:v>1.9999980926513599E-2</c:v>
                </c:pt>
                <c:pt idx="1779">
                  <c:v>1.9999980926513599E-2</c:v>
                </c:pt>
                <c:pt idx="1780">
                  <c:v>1.9999980926513599E-2</c:v>
                </c:pt>
                <c:pt idx="1781">
                  <c:v>1.9999980926513599E-2</c:v>
                </c:pt>
                <c:pt idx="1782">
                  <c:v>1.9999980926513599E-2</c:v>
                </c:pt>
                <c:pt idx="1783">
                  <c:v>1.9999980926513599E-2</c:v>
                </c:pt>
                <c:pt idx="1784">
                  <c:v>1.9999980926513599E-2</c:v>
                </c:pt>
                <c:pt idx="1785">
                  <c:v>1.9999980926513599E-2</c:v>
                </c:pt>
                <c:pt idx="1786">
                  <c:v>1.9999980926513599E-2</c:v>
                </c:pt>
                <c:pt idx="1787">
                  <c:v>1.9999980926513599E-2</c:v>
                </c:pt>
                <c:pt idx="1788">
                  <c:v>1.9999980926513599E-2</c:v>
                </c:pt>
                <c:pt idx="1789">
                  <c:v>1.9999980926513599E-2</c:v>
                </c:pt>
                <c:pt idx="1790">
                  <c:v>1.9999980926513599E-2</c:v>
                </c:pt>
                <c:pt idx="1791">
                  <c:v>1.9999980926513599E-2</c:v>
                </c:pt>
                <c:pt idx="1792">
                  <c:v>1.9999980926513599E-2</c:v>
                </c:pt>
                <c:pt idx="1793">
                  <c:v>1.9999980926513599E-2</c:v>
                </c:pt>
                <c:pt idx="1794">
                  <c:v>1.9999980926513599E-2</c:v>
                </c:pt>
                <c:pt idx="1795">
                  <c:v>1.9999980926513599E-2</c:v>
                </c:pt>
                <c:pt idx="1796">
                  <c:v>1.9999980926513599E-2</c:v>
                </c:pt>
                <c:pt idx="1797">
                  <c:v>1.9999980926513599E-2</c:v>
                </c:pt>
                <c:pt idx="1798">
                  <c:v>1.9999980926513599E-2</c:v>
                </c:pt>
                <c:pt idx="1799">
                  <c:v>1.9999980926513599E-2</c:v>
                </c:pt>
                <c:pt idx="1800">
                  <c:v>1.9999980926513599E-2</c:v>
                </c:pt>
                <c:pt idx="1801">
                  <c:v>1.9999980926513599E-2</c:v>
                </c:pt>
                <c:pt idx="1802">
                  <c:v>1.9999980926513599E-2</c:v>
                </c:pt>
                <c:pt idx="1803">
                  <c:v>1.9999980926513599E-2</c:v>
                </c:pt>
                <c:pt idx="1804">
                  <c:v>1.9999980926513599E-2</c:v>
                </c:pt>
                <c:pt idx="1805">
                  <c:v>1.9999980926513599E-2</c:v>
                </c:pt>
                <c:pt idx="1806">
                  <c:v>1.9999980926513599E-2</c:v>
                </c:pt>
                <c:pt idx="1807">
                  <c:v>1.9999980926513599E-2</c:v>
                </c:pt>
                <c:pt idx="1808">
                  <c:v>1.9999980926513599E-2</c:v>
                </c:pt>
                <c:pt idx="1809">
                  <c:v>1.9999980926513599E-2</c:v>
                </c:pt>
                <c:pt idx="1810">
                  <c:v>1.9999980926513599E-2</c:v>
                </c:pt>
                <c:pt idx="1811">
                  <c:v>1.9999980926513599E-2</c:v>
                </c:pt>
                <c:pt idx="1812">
                  <c:v>1.9999980926513599E-2</c:v>
                </c:pt>
                <c:pt idx="1813">
                  <c:v>1.9999980926513599E-2</c:v>
                </c:pt>
                <c:pt idx="1814">
                  <c:v>1.9999980926513599E-2</c:v>
                </c:pt>
                <c:pt idx="1815">
                  <c:v>1.9999980926513599E-2</c:v>
                </c:pt>
                <c:pt idx="1816">
                  <c:v>1.9999980926513599E-2</c:v>
                </c:pt>
                <c:pt idx="1817">
                  <c:v>1.9999980926513599E-2</c:v>
                </c:pt>
                <c:pt idx="1818">
                  <c:v>1.9999980926513599E-2</c:v>
                </c:pt>
                <c:pt idx="1819">
                  <c:v>1.9999980926513599E-2</c:v>
                </c:pt>
                <c:pt idx="1820">
                  <c:v>1.9999980926513599E-2</c:v>
                </c:pt>
                <c:pt idx="1821">
                  <c:v>1.9999980926513599E-2</c:v>
                </c:pt>
                <c:pt idx="1822">
                  <c:v>1.9999980926513599E-2</c:v>
                </c:pt>
                <c:pt idx="1823">
                  <c:v>1.9999980926513599E-2</c:v>
                </c:pt>
                <c:pt idx="1824">
                  <c:v>1.9999980926513599E-2</c:v>
                </c:pt>
                <c:pt idx="1825">
                  <c:v>1.9999980926513599E-2</c:v>
                </c:pt>
                <c:pt idx="1826">
                  <c:v>1.9999980926513599E-2</c:v>
                </c:pt>
                <c:pt idx="1827">
                  <c:v>1.9999980926513599E-2</c:v>
                </c:pt>
                <c:pt idx="1828">
                  <c:v>1.9999980926513599E-2</c:v>
                </c:pt>
                <c:pt idx="1829">
                  <c:v>1.9999980926513599E-2</c:v>
                </c:pt>
                <c:pt idx="1830">
                  <c:v>1.9999980926513599E-2</c:v>
                </c:pt>
                <c:pt idx="1831">
                  <c:v>1.9999980926513599E-2</c:v>
                </c:pt>
                <c:pt idx="1832">
                  <c:v>1.9999980926513599E-2</c:v>
                </c:pt>
                <c:pt idx="1833">
                  <c:v>1.9999980926513599E-2</c:v>
                </c:pt>
                <c:pt idx="1834">
                  <c:v>1.9999980926513599E-2</c:v>
                </c:pt>
                <c:pt idx="1835">
                  <c:v>1.9999980926513599E-2</c:v>
                </c:pt>
                <c:pt idx="1836">
                  <c:v>1.9999980926513599E-2</c:v>
                </c:pt>
                <c:pt idx="1837">
                  <c:v>1.9999980926513599E-2</c:v>
                </c:pt>
                <c:pt idx="1838">
                  <c:v>1.9999980926513599E-2</c:v>
                </c:pt>
                <c:pt idx="1839">
                  <c:v>1.9999980926513599E-2</c:v>
                </c:pt>
                <c:pt idx="1840">
                  <c:v>1.9999980926513599E-2</c:v>
                </c:pt>
                <c:pt idx="1841">
                  <c:v>1.9999980926513599E-2</c:v>
                </c:pt>
                <c:pt idx="1842">
                  <c:v>1.9999980926513599E-2</c:v>
                </c:pt>
                <c:pt idx="1843">
                  <c:v>1.9999980926513599E-2</c:v>
                </c:pt>
                <c:pt idx="1844">
                  <c:v>1.9999980926513599E-2</c:v>
                </c:pt>
                <c:pt idx="1845">
                  <c:v>1.9999980926513599E-2</c:v>
                </c:pt>
                <c:pt idx="1846">
                  <c:v>1.9999980926513599E-2</c:v>
                </c:pt>
                <c:pt idx="1847">
                  <c:v>1.9999980926513599E-2</c:v>
                </c:pt>
                <c:pt idx="1848">
                  <c:v>1.9999980926513599E-2</c:v>
                </c:pt>
                <c:pt idx="1849">
                  <c:v>1.9999980926513599E-2</c:v>
                </c:pt>
                <c:pt idx="1850">
                  <c:v>1.9999980926513599E-2</c:v>
                </c:pt>
                <c:pt idx="1851">
                  <c:v>1.9999980926513599E-2</c:v>
                </c:pt>
                <c:pt idx="1852">
                  <c:v>1.9999980926513599E-2</c:v>
                </c:pt>
                <c:pt idx="1853">
                  <c:v>1.9999980926513599E-2</c:v>
                </c:pt>
                <c:pt idx="1854">
                  <c:v>1.9999980926513599E-2</c:v>
                </c:pt>
                <c:pt idx="1855">
                  <c:v>1.9999980926513599E-2</c:v>
                </c:pt>
                <c:pt idx="1856">
                  <c:v>1.9999980926513599E-2</c:v>
                </c:pt>
                <c:pt idx="1857">
                  <c:v>1.9999980926513599E-2</c:v>
                </c:pt>
                <c:pt idx="1858">
                  <c:v>1.9999980926513599E-2</c:v>
                </c:pt>
                <c:pt idx="1859">
                  <c:v>1.9999980926513599E-2</c:v>
                </c:pt>
                <c:pt idx="1860">
                  <c:v>1.9999980926513599E-2</c:v>
                </c:pt>
                <c:pt idx="1861">
                  <c:v>1.9999980926513599E-2</c:v>
                </c:pt>
                <c:pt idx="1862">
                  <c:v>1.9999980926513599E-2</c:v>
                </c:pt>
                <c:pt idx="1863">
                  <c:v>1.9999980926513599E-2</c:v>
                </c:pt>
                <c:pt idx="1864">
                  <c:v>1.9999980926513599E-2</c:v>
                </c:pt>
                <c:pt idx="1865">
                  <c:v>1.9999980926513599E-2</c:v>
                </c:pt>
                <c:pt idx="1866">
                  <c:v>1.9999980926513599E-2</c:v>
                </c:pt>
                <c:pt idx="1867">
                  <c:v>1.9999980926513599E-2</c:v>
                </c:pt>
                <c:pt idx="1868">
                  <c:v>1.9999980926513599E-2</c:v>
                </c:pt>
                <c:pt idx="1869">
                  <c:v>1.9999980926513599E-2</c:v>
                </c:pt>
                <c:pt idx="1870">
                  <c:v>1.9999980926513599E-2</c:v>
                </c:pt>
                <c:pt idx="1871">
                  <c:v>1.9999980926513599E-2</c:v>
                </c:pt>
                <c:pt idx="1872">
                  <c:v>1.9999980926513599E-2</c:v>
                </c:pt>
                <c:pt idx="1873">
                  <c:v>1.9999980926513599E-2</c:v>
                </c:pt>
                <c:pt idx="1874">
                  <c:v>1.9999980926513599E-2</c:v>
                </c:pt>
                <c:pt idx="1875">
                  <c:v>1.9999980926513599E-2</c:v>
                </c:pt>
                <c:pt idx="1876">
                  <c:v>1.9999980926513599E-2</c:v>
                </c:pt>
                <c:pt idx="1877">
                  <c:v>1.9999980926513599E-2</c:v>
                </c:pt>
                <c:pt idx="1878">
                  <c:v>1.9999980926513599E-2</c:v>
                </c:pt>
                <c:pt idx="1879">
                  <c:v>1.9999980926513599E-2</c:v>
                </c:pt>
                <c:pt idx="1880">
                  <c:v>1.9999980926513599E-2</c:v>
                </c:pt>
                <c:pt idx="1881">
                  <c:v>1.9999980926513599E-2</c:v>
                </c:pt>
                <c:pt idx="1882">
                  <c:v>1.9999980926513599E-2</c:v>
                </c:pt>
                <c:pt idx="1883">
                  <c:v>1.9999980926513599E-2</c:v>
                </c:pt>
                <c:pt idx="1884">
                  <c:v>1.9999980926513599E-2</c:v>
                </c:pt>
                <c:pt idx="1885">
                  <c:v>1.9999980926513599E-2</c:v>
                </c:pt>
                <c:pt idx="1886">
                  <c:v>1.9999980926513599E-2</c:v>
                </c:pt>
                <c:pt idx="1887">
                  <c:v>1.9999980926513599E-2</c:v>
                </c:pt>
                <c:pt idx="1888">
                  <c:v>1.9999980926513599E-2</c:v>
                </c:pt>
                <c:pt idx="1889">
                  <c:v>1.9999980926513599E-2</c:v>
                </c:pt>
                <c:pt idx="1890">
                  <c:v>1.9999980926513599E-2</c:v>
                </c:pt>
                <c:pt idx="1891">
                  <c:v>1.9999980926513599E-2</c:v>
                </c:pt>
                <c:pt idx="1892">
                  <c:v>1.9999980926513599E-2</c:v>
                </c:pt>
                <c:pt idx="1893">
                  <c:v>1.9999980926513599E-2</c:v>
                </c:pt>
                <c:pt idx="1894">
                  <c:v>1.9999980926513599E-2</c:v>
                </c:pt>
                <c:pt idx="1895">
                  <c:v>1.9999980926513599E-2</c:v>
                </c:pt>
                <c:pt idx="1896">
                  <c:v>1.9999980926513599E-2</c:v>
                </c:pt>
                <c:pt idx="1897">
                  <c:v>1.9999980926513599E-2</c:v>
                </c:pt>
                <c:pt idx="1898">
                  <c:v>1.9999980926513599E-2</c:v>
                </c:pt>
                <c:pt idx="1899">
                  <c:v>1.9999980926513599E-2</c:v>
                </c:pt>
                <c:pt idx="1900">
                  <c:v>1.9999980926513599E-2</c:v>
                </c:pt>
                <c:pt idx="1901">
                  <c:v>1.9999980926513599E-2</c:v>
                </c:pt>
                <c:pt idx="1902">
                  <c:v>1.9999980926513599E-2</c:v>
                </c:pt>
                <c:pt idx="1903">
                  <c:v>1.9999980926513599E-2</c:v>
                </c:pt>
                <c:pt idx="1904">
                  <c:v>1.9999980926513599E-2</c:v>
                </c:pt>
                <c:pt idx="1905">
                  <c:v>1.9999980926513599E-2</c:v>
                </c:pt>
                <c:pt idx="1906">
                  <c:v>1.9999980926513599E-2</c:v>
                </c:pt>
                <c:pt idx="1907">
                  <c:v>1.9999980926513599E-2</c:v>
                </c:pt>
                <c:pt idx="1908">
                  <c:v>1.9999980926513599E-2</c:v>
                </c:pt>
                <c:pt idx="1909">
                  <c:v>1.9999980926513599E-2</c:v>
                </c:pt>
                <c:pt idx="1910">
                  <c:v>1.9999980926513599E-2</c:v>
                </c:pt>
                <c:pt idx="1911">
                  <c:v>1.9999980926513599E-2</c:v>
                </c:pt>
                <c:pt idx="1912">
                  <c:v>1.9999980926513599E-2</c:v>
                </c:pt>
                <c:pt idx="1913">
                  <c:v>1.9999980926513599E-2</c:v>
                </c:pt>
                <c:pt idx="1914">
                  <c:v>1.9999980926513599E-2</c:v>
                </c:pt>
                <c:pt idx="1915">
                  <c:v>1.9999980926513599E-2</c:v>
                </c:pt>
                <c:pt idx="1916">
                  <c:v>1.9999980926513599E-2</c:v>
                </c:pt>
                <c:pt idx="1917">
                  <c:v>1.9999980926513599E-2</c:v>
                </c:pt>
                <c:pt idx="1918">
                  <c:v>1.9999980926513599E-2</c:v>
                </c:pt>
                <c:pt idx="1919">
                  <c:v>1.9999980926513599E-2</c:v>
                </c:pt>
                <c:pt idx="1920">
                  <c:v>1.9999980926513599E-2</c:v>
                </c:pt>
                <c:pt idx="1921">
                  <c:v>1.9999980926513599E-2</c:v>
                </c:pt>
                <c:pt idx="1922">
                  <c:v>1.9999980926513599E-2</c:v>
                </c:pt>
                <c:pt idx="1923">
                  <c:v>1.9999980926513599E-2</c:v>
                </c:pt>
                <c:pt idx="1924">
                  <c:v>1.9999980926513599E-2</c:v>
                </c:pt>
                <c:pt idx="1925">
                  <c:v>1.9999980926513599E-2</c:v>
                </c:pt>
                <c:pt idx="1926">
                  <c:v>1.9999980926513599E-2</c:v>
                </c:pt>
                <c:pt idx="1927">
                  <c:v>1.9999980926513599E-2</c:v>
                </c:pt>
                <c:pt idx="1928">
                  <c:v>1.9999980926513599E-2</c:v>
                </c:pt>
                <c:pt idx="1929">
                  <c:v>1.9999980926513599E-2</c:v>
                </c:pt>
                <c:pt idx="1930">
                  <c:v>1.9999980926513599E-2</c:v>
                </c:pt>
                <c:pt idx="1931">
                  <c:v>1.9999980926513599E-2</c:v>
                </c:pt>
                <c:pt idx="1932">
                  <c:v>1.9999980926513599E-2</c:v>
                </c:pt>
                <c:pt idx="1933">
                  <c:v>1.9999980926513599E-2</c:v>
                </c:pt>
                <c:pt idx="1934">
                  <c:v>1.9999980926513599E-2</c:v>
                </c:pt>
                <c:pt idx="1935">
                  <c:v>1.9999980926513599E-2</c:v>
                </c:pt>
                <c:pt idx="1936">
                  <c:v>1.9999980926513599E-2</c:v>
                </c:pt>
                <c:pt idx="1937">
                  <c:v>1.9999980926513599E-2</c:v>
                </c:pt>
                <c:pt idx="1938">
                  <c:v>1.9999980926513599E-2</c:v>
                </c:pt>
                <c:pt idx="1939">
                  <c:v>1.9999980926513599E-2</c:v>
                </c:pt>
                <c:pt idx="1940">
                  <c:v>1.9999980926513599E-2</c:v>
                </c:pt>
                <c:pt idx="1941">
                  <c:v>1.9999980926513599E-2</c:v>
                </c:pt>
                <c:pt idx="1942">
                  <c:v>1.9999980926513599E-2</c:v>
                </c:pt>
                <c:pt idx="1943">
                  <c:v>1.9999980926513599E-2</c:v>
                </c:pt>
                <c:pt idx="1944">
                  <c:v>1.9999980926513599E-2</c:v>
                </c:pt>
                <c:pt idx="1945">
                  <c:v>1.9999980926513599E-2</c:v>
                </c:pt>
                <c:pt idx="1946">
                  <c:v>1.9999980926513599E-2</c:v>
                </c:pt>
                <c:pt idx="1947">
                  <c:v>1.9999980926513599E-2</c:v>
                </c:pt>
                <c:pt idx="1948">
                  <c:v>1.9999980926513599E-2</c:v>
                </c:pt>
                <c:pt idx="1949">
                  <c:v>1.9999980926513599E-2</c:v>
                </c:pt>
                <c:pt idx="1950">
                  <c:v>1.9999980926513599E-2</c:v>
                </c:pt>
                <c:pt idx="1951">
                  <c:v>1.9999980926513599E-2</c:v>
                </c:pt>
                <c:pt idx="1952">
                  <c:v>1.9999980926513599E-2</c:v>
                </c:pt>
                <c:pt idx="1953">
                  <c:v>1.9999980926513599E-2</c:v>
                </c:pt>
                <c:pt idx="1954">
                  <c:v>1.9999980926513599E-2</c:v>
                </c:pt>
                <c:pt idx="1955">
                  <c:v>1.9999980926513599E-2</c:v>
                </c:pt>
                <c:pt idx="1956">
                  <c:v>1.9999980926513599E-2</c:v>
                </c:pt>
                <c:pt idx="1957">
                  <c:v>1.9999980926513599E-2</c:v>
                </c:pt>
                <c:pt idx="1958">
                  <c:v>1.9999980926513599E-2</c:v>
                </c:pt>
                <c:pt idx="1959">
                  <c:v>1.9999980926513599E-2</c:v>
                </c:pt>
                <c:pt idx="1960">
                  <c:v>1.9999980926513599E-2</c:v>
                </c:pt>
                <c:pt idx="1961">
                  <c:v>1.9999980926513599E-2</c:v>
                </c:pt>
                <c:pt idx="1962">
                  <c:v>1.9999980926513599E-2</c:v>
                </c:pt>
                <c:pt idx="1963">
                  <c:v>1.9999980926513599E-2</c:v>
                </c:pt>
                <c:pt idx="1964">
                  <c:v>1.9999980926513599E-2</c:v>
                </c:pt>
                <c:pt idx="1965">
                  <c:v>1.9999980926513599E-2</c:v>
                </c:pt>
                <c:pt idx="1966">
                  <c:v>1.9999980926513599E-2</c:v>
                </c:pt>
                <c:pt idx="1967">
                  <c:v>1.9999980926513599E-2</c:v>
                </c:pt>
                <c:pt idx="1968">
                  <c:v>1.9999980926513599E-2</c:v>
                </c:pt>
                <c:pt idx="1969">
                  <c:v>1.9999980926513599E-2</c:v>
                </c:pt>
                <c:pt idx="1970">
                  <c:v>1.9999980926513599E-2</c:v>
                </c:pt>
                <c:pt idx="1971">
                  <c:v>1.9999980926513599E-2</c:v>
                </c:pt>
                <c:pt idx="1972">
                  <c:v>1.9999980926513599E-2</c:v>
                </c:pt>
                <c:pt idx="1973">
                  <c:v>1.9999980926513599E-2</c:v>
                </c:pt>
                <c:pt idx="1974">
                  <c:v>1.9999980926513599E-2</c:v>
                </c:pt>
                <c:pt idx="1975">
                  <c:v>1.9999980926513599E-2</c:v>
                </c:pt>
                <c:pt idx="1976">
                  <c:v>1.9999980926513599E-2</c:v>
                </c:pt>
                <c:pt idx="1977">
                  <c:v>1.9999980926513599E-2</c:v>
                </c:pt>
                <c:pt idx="1978">
                  <c:v>1.9999980926513599E-2</c:v>
                </c:pt>
                <c:pt idx="1979">
                  <c:v>1.99999958276748E-2</c:v>
                </c:pt>
                <c:pt idx="1980">
                  <c:v>1.99999958276748E-2</c:v>
                </c:pt>
                <c:pt idx="1981">
                  <c:v>1.99999958276748E-2</c:v>
                </c:pt>
                <c:pt idx="1982">
                  <c:v>1.99999958276748E-2</c:v>
                </c:pt>
                <c:pt idx="1983">
                  <c:v>1.99999958276748E-2</c:v>
                </c:pt>
                <c:pt idx="1984">
                  <c:v>1.99999958276748E-2</c:v>
                </c:pt>
                <c:pt idx="1985">
                  <c:v>1.99999958276748E-2</c:v>
                </c:pt>
                <c:pt idx="1986">
                  <c:v>1.99999958276748E-2</c:v>
                </c:pt>
                <c:pt idx="1987">
                  <c:v>1.99999958276748E-2</c:v>
                </c:pt>
                <c:pt idx="1988">
                  <c:v>1.99999958276748E-2</c:v>
                </c:pt>
                <c:pt idx="1989">
                  <c:v>1.99999958276748E-2</c:v>
                </c:pt>
                <c:pt idx="1990">
                  <c:v>1.99999958276748E-2</c:v>
                </c:pt>
                <c:pt idx="1991">
                  <c:v>1.99999958276748E-2</c:v>
                </c:pt>
                <c:pt idx="1992">
                  <c:v>1.99999958276748E-2</c:v>
                </c:pt>
                <c:pt idx="1993">
                  <c:v>1.99999958276748E-2</c:v>
                </c:pt>
                <c:pt idx="1994">
                  <c:v>1.99999958276748E-2</c:v>
                </c:pt>
                <c:pt idx="1995">
                  <c:v>1.99999958276748E-2</c:v>
                </c:pt>
                <c:pt idx="1996">
                  <c:v>1.99999958276748E-2</c:v>
                </c:pt>
                <c:pt idx="1997">
                  <c:v>1.99999958276748E-2</c:v>
                </c:pt>
                <c:pt idx="1998">
                  <c:v>1.99999958276748E-2</c:v>
                </c:pt>
                <c:pt idx="1999">
                  <c:v>1.99999958276748E-2</c:v>
                </c:pt>
                <c:pt idx="2000">
                  <c:v>1.99999958276748E-2</c:v>
                </c:pt>
                <c:pt idx="2001">
                  <c:v>1.99999958276748E-2</c:v>
                </c:pt>
                <c:pt idx="2002">
                  <c:v>1.99999958276748E-2</c:v>
                </c:pt>
                <c:pt idx="2003">
                  <c:v>1.99999958276748E-2</c:v>
                </c:pt>
                <c:pt idx="2004">
                  <c:v>1.99999958276748E-2</c:v>
                </c:pt>
                <c:pt idx="2005">
                  <c:v>1.99999958276748E-2</c:v>
                </c:pt>
                <c:pt idx="2006">
                  <c:v>1.99999958276748E-2</c:v>
                </c:pt>
                <c:pt idx="2007">
                  <c:v>1.99999958276748E-2</c:v>
                </c:pt>
                <c:pt idx="2008">
                  <c:v>1.99999958276748E-2</c:v>
                </c:pt>
                <c:pt idx="2009">
                  <c:v>1.99999958276748E-2</c:v>
                </c:pt>
                <c:pt idx="2010">
                  <c:v>1.99999958276748E-2</c:v>
                </c:pt>
                <c:pt idx="2011">
                  <c:v>1.99999958276748E-2</c:v>
                </c:pt>
                <c:pt idx="2012">
                  <c:v>1.9999999552965102E-2</c:v>
                </c:pt>
                <c:pt idx="2013">
                  <c:v>1.9999999552965102E-2</c:v>
                </c:pt>
                <c:pt idx="2014">
                  <c:v>1.9999999552965102E-2</c:v>
                </c:pt>
                <c:pt idx="2015">
                  <c:v>1.9999999552965102E-2</c:v>
                </c:pt>
                <c:pt idx="2016">
                  <c:v>1.9999999552965102E-2</c:v>
                </c:pt>
                <c:pt idx="2017">
                  <c:v>1.9999999552965102E-2</c:v>
                </c:pt>
                <c:pt idx="2018">
                  <c:v>1.9999999552965102E-2</c:v>
                </c:pt>
                <c:pt idx="2019">
                  <c:v>1.9999999552965102E-2</c:v>
                </c:pt>
                <c:pt idx="2020">
                  <c:v>1.9999999552965102E-2</c:v>
                </c:pt>
                <c:pt idx="2021">
                  <c:v>1.9999999552965102E-2</c:v>
                </c:pt>
                <c:pt idx="2022">
                  <c:v>1.9999999552965102E-2</c:v>
                </c:pt>
                <c:pt idx="2023">
                  <c:v>1.9999999552965102E-2</c:v>
                </c:pt>
                <c:pt idx="2024">
                  <c:v>1.9999999552965102E-2</c:v>
                </c:pt>
                <c:pt idx="2025">
                  <c:v>1.9999999552965102E-2</c:v>
                </c:pt>
                <c:pt idx="2026">
                  <c:v>1.9999999552965102E-2</c:v>
                </c:pt>
                <c:pt idx="2027">
                  <c:v>2.0000000018626399E-2</c:v>
                </c:pt>
                <c:pt idx="2028">
                  <c:v>2.0000000018626399E-2</c:v>
                </c:pt>
                <c:pt idx="2029">
                  <c:v>2.00000032782554E-2</c:v>
                </c:pt>
                <c:pt idx="2030">
                  <c:v>2.00000032782554E-2</c:v>
                </c:pt>
                <c:pt idx="2031">
                  <c:v>2.00000032782554E-2</c:v>
                </c:pt>
                <c:pt idx="2032">
                  <c:v>2.00000032782554E-2</c:v>
                </c:pt>
                <c:pt idx="2033">
                  <c:v>2.00000032782554E-2</c:v>
                </c:pt>
                <c:pt idx="2034">
                  <c:v>2.00000032782554E-2</c:v>
                </c:pt>
                <c:pt idx="2035">
                  <c:v>2.00000032782554E-2</c:v>
                </c:pt>
                <c:pt idx="2036">
                  <c:v>2.00000032782554E-2</c:v>
                </c:pt>
                <c:pt idx="2037">
                  <c:v>2.00000032782554E-2</c:v>
                </c:pt>
                <c:pt idx="2038">
                  <c:v>2.00000032782554E-2</c:v>
                </c:pt>
                <c:pt idx="2039">
                  <c:v>2.00000032782554E-2</c:v>
                </c:pt>
                <c:pt idx="2040">
                  <c:v>2.00000032782554E-2</c:v>
                </c:pt>
                <c:pt idx="2041">
                  <c:v>2.00000032782554E-2</c:v>
                </c:pt>
                <c:pt idx="2042">
                  <c:v>2.00000032782554E-2</c:v>
                </c:pt>
                <c:pt idx="2043">
                  <c:v>2.00000032782554E-2</c:v>
                </c:pt>
                <c:pt idx="2044">
                  <c:v>2.00000032782554E-2</c:v>
                </c:pt>
                <c:pt idx="2045">
                  <c:v>2.00000032782554E-2</c:v>
                </c:pt>
                <c:pt idx="2046">
                  <c:v>2.0000010728836001E-2</c:v>
                </c:pt>
                <c:pt idx="2047">
                  <c:v>2.0000010728836001E-2</c:v>
                </c:pt>
                <c:pt idx="2048">
                  <c:v>2.0000010728836001E-2</c:v>
                </c:pt>
                <c:pt idx="2049">
                  <c:v>2.0000010728836001E-2</c:v>
                </c:pt>
                <c:pt idx="2050">
                  <c:v>2.0000010728836001E-2</c:v>
                </c:pt>
                <c:pt idx="2051">
                  <c:v>2.0000010728836001E-2</c:v>
                </c:pt>
                <c:pt idx="2052">
                  <c:v>2.0000010728836001E-2</c:v>
                </c:pt>
                <c:pt idx="2053">
                  <c:v>2.0000010728836001E-2</c:v>
                </c:pt>
                <c:pt idx="2054">
                  <c:v>2.0000010728836001E-2</c:v>
                </c:pt>
                <c:pt idx="2055">
                  <c:v>2.0000010728836001E-2</c:v>
                </c:pt>
                <c:pt idx="2056">
                  <c:v>2.0000010728836001E-2</c:v>
                </c:pt>
                <c:pt idx="2057">
                  <c:v>2.0000010728836001E-2</c:v>
                </c:pt>
                <c:pt idx="2058">
                  <c:v>2.0000010728836001E-2</c:v>
                </c:pt>
                <c:pt idx="2059">
                  <c:v>2.0000010728836001E-2</c:v>
                </c:pt>
                <c:pt idx="2060">
                  <c:v>2.0000010728836001E-2</c:v>
                </c:pt>
                <c:pt idx="2061">
                  <c:v>2.0000010728836001E-2</c:v>
                </c:pt>
                <c:pt idx="2062">
                  <c:v>2.0000010728836001E-2</c:v>
                </c:pt>
                <c:pt idx="2063">
                  <c:v>2.0000010728836001E-2</c:v>
                </c:pt>
                <c:pt idx="2064">
                  <c:v>2.0000010728836001E-2</c:v>
                </c:pt>
                <c:pt idx="2065">
                  <c:v>2.0000010728836001E-2</c:v>
                </c:pt>
                <c:pt idx="2066">
                  <c:v>2.0000010728836001E-2</c:v>
                </c:pt>
                <c:pt idx="2067">
                  <c:v>2.0000010728836001E-2</c:v>
                </c:pt>
                <c:pt idx="2068">
                  <c:v>2.0000010728836001E-2</c:v>
                </c:pt>
                <c:pt idx="2069">
                  <c:v>2.0000010728836001E-2</c:v>
                </c:pt>
                <c:pt idx="2070">
                  <c:v>2.0000010728836001E-2</c:v>
                </c:pt>
                <c:pt idx="2071">
                  <c:v>2.0000010728836001E-2</c:v>
                </c:pt>
                <c:pt idx="2072">
                  <c:v>2.0000010728836001E-2</c:v>
                </c:pt>
                <c:pt idx="2073">
                  <c:v>2.0000010728836001E-2</c:v>
                </c:pt>
                <c:pt idx="2074">
                  <c:v>2.0000010728836001E-2</c:v>
                </c:pt>
                <c:pt idx="2075">
                  <c:v>2.0000010728836001E-2</c:v>
                </c:pt>
                <c:pt idx="2076">
                  <c:v>2.0000010728836001E-2</c:v>
                </c:pt>
                <c:pt idx="2077">
                  <c:v>2.0000010728836001E-2</c:v>
                </c:pt>
                <c:pt idx="2078">
                  <c:v>2.0000010728836001E-2</c:v>
                </c:pt>
                <c:pt idx="2079">
                  <c:v>2.0000010728836001E-2</c:v>
                </c:pt>
                <c:pt idx="2080">
                  <c:v>2.0000010728836001E-2</c:v>
                </c:pt>
                <c:pt idx="2081">
                  <c:v>2.0000010728836001E-2</c:v>
                </c:pt>
                <c:pt idx="2082">
                  <c:v>2.0000010728836001E-2</c:v>
                </c:pt>
                <c:pt idx="2083">
                  <c:v>2.0000010728836001E-2</c:v>
                </c:pt>
                <c:pt idx="2084">
                  <c:v>2.0000010728836001E-2</c:v>
                </c:pt>
                <c:pt idx="2085">
                  <c:v>2.0000010728836001E-2</c:v>
                </c:pt>
                <c:pt idx="2086">
                  <c:v>2.0000010728836001E-2</c:v>
                </c:pt>
                <c:pt idx="2087">
                  <c:v>2.0000010728836001E-2</c:v>
                </c:pt>
                <c:pt idx="2088">
                  <c:v>2.0000010728836001E-2</c:v>
                </c:pt>
                <c:pt idx="2089">
                  <c:v>2.0000010728836001E-2</c:v>
                </c:pt>
                <c:pt idx="2090">
                  <c:v>2.0000010728836001E-2</c:v>
                </c:pt>
                <c:pt idx="2091">
                  <c:v>2.0000010728836001E-2</c:v>
                </c:pt>
                <c:pt idx="2092">
                  <c:v>2.0000010728836001E-2</c:v>
                </c:pt>
                <c:pt idx="2093">
                  <c:v>2.0000010728836001E-2</c:v>
                </c:pt>
                <c:pt idx="2094">
                  <c:v>2.0000010728836001E-2</c:v>
                </c:pt>
                <c:pt idx="2095">
                  <c:v>2.0000010728836001E-2</c:v>
                </c:pt>
                <c:pt idx="2096">
                  <c:v>2.0000010728836001E-2</c:v>
                </c:pt>
                <c:pt idx="2097">
                  <c:v>2.0000010728836001E-2</c:v>
                </c:pt>
                <c:pt idx="2098">
                  <c:v>2.0000010728836001E-2</c:v>
                </c:pt>
                <c:pt idx="2099">
                  <c:v>2.0000010728836001E-2</c:v>
                </c:pt>
                <c:pt idx="2100">
                  <c:v>2.0000010728836001E-2</c:v>
                </c:pt>
                <c:pt idx="2101">
                  <c:v>2.0000010728836001E-2</c:v>
                </c:pt>
                <c:pt idx="2102">
                  <c:v>2.0000010728836001E-2</c:v>
                </c:pt>
                <c:pt idx="2103">
                  <c:v>2.0000010728836001E-2</c:v>
                </c:pt>
                <c:pt idx="2104">
                  <c:v>2.0000010728836001E-2</c:v>
                </c:pt>
                <c:pt idx="2105">
                  <c:v>2.0000010728836001E-2</c:v>
                </c:pt>
                <c:pt idx="2106">
                  <c:v>2.0000010728836001E-2</c:v>
                </c:pt>
                <c:pt idx="2107">
                  <c:v>2.0000010728836001E-2</c:v>
                </c:pt>
                <c:pt idx="2108">
                  <c:v>2.0000010728836001E-2</c:v>
                </c:pt>
                <c:pt idx="2109">
                  <c:v>2.0000010728836001E-2</c:v>
                </c:pt>
                <c:pt idx="2110">
                  <c:v>2.0000010728836001E-2</c:v>
                </c:pt>
                <c:pt idx="2111">
                  <c:v>2.0000010728836001E-2</c:v>
                </c:pt>
                <c:pt idx="2112">
                  <c:v>2.0000010728836001E-2</c:v>
                </c:pt>
                <c:pt idx="2113">
                  <c:v>430.92865180969198</c:v>
                </c:pt>
                <c:pt idx="2114">
                  <c:v>430.92865180969198</c:v>
                </c:pt>
                <c:pt idx="2115">
                  <c:v>430.92865180969198</c:v>
                </c:pt>
                <c:pt idx="2116">
                  <c:v>430.92865180969198</c:v>
                </c:pt>
                <c:pt idx="2117">
                  <c:v>430.92865180969198</c:v>
                </c:pt>
                <c:pt idx="2118">
                  <c:v>430.92865180969198</c:v>
                </c:pt>
                <c:pt idx="2119">
                  <c:v>430.92865180969198</c:v>
                </c:pt>
                <c:pt idx="2120">
                  <c:v>430.92865180969198</c:v>
                </c:pt>
                <c:pt idx="2121">
                  <c:v>430.92865180969198</c:v>
                </c:pt>
                <c:pt idx="2122">
                  <c:v>430.92865180969198</c:v>
                </c:pt>
                <c:pt idx="2123">
                  <c:v>430.92865180969198</c:v>
                </c:pt>
                <c:pt idx="2124">
                  <c:v>430.92865180969198</c:v>
                </c:pt>
                <c:pt idx="2125">
                  <c:v>430.92865180969198</c:v>
                </c:pt>
                <c:pt idx="2126">
                  <c:v>430.92865180969198</c:v>
                </c:pt>
                <c:pt idx="2127">
                  <c:v>430.92865180969198</c:v>
                </c:pt>
                <c:pt idx="2128">
                  <c:v>430.92865180969198</c:v>
                </c:pt>
                <c:pt idx="2129">
                  <c:v>430.92865180969198</c:v>
                </c:pt>
                <c:pt idx="2130">
                  <c:v>430.92865180969198</c:v>
                </c:pt>
                <c:pt idx="2131">
                  <c:v>430.92865180969198</c:v>
                </c:pt>
                <c:pt idx="2132">
                  <c:v>430.92865180969198</c:v>
                </c:pt>
                <c:pt idx="2133">
                  <c:v>430.92865180969198</c:v>
                </c:pt>
                <c:pt idx="2134">
                  <c:v>430.92865180969198</c:v>
                </c:pt>
                <c:pt idx="2135">
                  <c:v>430.92865180969198</c:v>
                </c:pt>
                <c:pt idx="2136">
                  <c:v>430.92865180969198</c:v>
                </c:pt>
                <c:pt idx="2137">
                  <c:v>430.92865180969198</c:v>
                </c:pt>
                <c:pt idx="2138">
                  <c:v>430.92865180969198</c:v>
                </c:pt>
                <c:pt idx="2139">
                  <c:v>430.92865180969198</c:v>
                </c:pt>
                <c:pt idx="2140">
                  <c:v>430.92865180969198</c:v>
                </c:pt>
                <c:pt idx="2141">
                  <c:v>430.92865180969198</c:v>
                </c:pt>
                <c:pt idx="2142">
                  <c:v>430.92865180969198</c:v>
                </c:pt>
                <c:pt idx="2143">
                  <c:v>430.92865180969198</c:v>
                </c:pt>
                <c:pt idx="2144">
                  <c:v>430.92865180969198</c:v>
                </c:pt>
                <c:pt idx="2145">
                  <c:v>430.92865180969198</c:v>
                </c:pt>
                <c:pt idx="2146">
                  <c:v>430.92865180969198</c:v>
                </c:pt>
                <c:pt idx="2147">
                  <c:v>430.92865180969198</c:v>
                </c:pt>
                <c:pt idx="2148">
                  <c:v>430.92865180969198</c:v>
                </c:pt>
                <c:pt idx="2149">
                  <c:v>430.92865180969198</c:v>
                </c:pt>
                <c:pt idx="2150">
                  <c:v>430.92865180969198</c:v>
                </c:pt>
                <c:pt idx="2151">
                  <c:v>430.92865180969198</c:v>
                </c:pt>
                <c:pt idx="2152">
                  <c:v>430.92865180969198</c:v>
                </c:pt>
                <c:pt idx="2153">
                  <c:v>430.92865180969198</c:v>
                </c:pt>
                <c:pt idx="2154">
                  <c:v>430.92865180969198</c:v>
                </c:pt>
                <c:pt idx="2155">
                  <c:v>430.92865180969198</c:v>
                </c:pt>
                <c:pt idx="2156">
                  <c:v>430.92865180969198</c:v>
                </c:pt>
                <c:pt idx="2157">
                  <c:v>430.92865180969198</c:v>
                </c:pt>
                <c:pt idx="2158">
                  <c:v>430.92865180969198</c:v>
                </c:pt>
                <c:pt idx="2159">
                  <c:v>430.92865180969198</c:v>
                </c:pt>
                <c:pt idx="2160">
                  <c:v>430.92865180969198</c:v>
                </c:pt>
                <c:pt idx="2161">
                  <c:v>430.92865180969198</c:v>
                </c:pt>
                <c:pt idx="2162">
                  <c:v>430.92865180969198</c:v>
                </c:pt>
                <c:pt idx="2163">
                  <c:v>430.92865180969198</c:v>
                </c:pt>
                <c:pt idx="2164">
                  <c:v>430.92865180969198</c:v>
                </c:pt>
                <c:pt idx="2165">
                  <c:v>430.92865180969198</c:v>
                </c:pt>
                <c:pt idx="2166">
                  <c:v>430.92865180969198</c:v>
                </c:pt>
                <c:pt idx="2167">
                  <c:v>860.58730363845802</c:v>
                </c:pt>
                <c:pt idx="2168">
                  <c:v>860.58730363845802</c:v>
                </c:pt>
                <c:pt idx="2169">
                  <c:v>860.58730363845802</c:v>
                </c:pt>
                <c:pt idx="2170">
                  <c:v>860.58730363845802</c:v>
                </c:pt>
                <c:pt idx="2171">
                  <c:v>860.58730363845802</c:v>
                </c:pt>
                <c:pt idx="2172">
                  <c:v>860.81730365753106</c:v>
                </c:pt>
                <c:pt idx="2173">
                  <c:v>860.81730365753106</c:v>
                </c:pt>
                <c:pt idx="2174">
                  <c:v>860.81730365753106</c:v>
                </c:pt>
                <c:pt idx="2175">
                  <c:v>860.81730365753106</c:v>
                </c:pt>
                <c:pt idx="2176">
                  <c:v>860.81730365753106</c:v>
                </c:pt>
                <c:pt idx="2177">
                  <c:v>860.81730365753106</c:v>
                </c:pt>
                <c:pt idx="2178">
                  <c:v>860.81730365753106</c:v>
                </c:pt>
                <c:pt idx="2179">
                  <c:v>860.81730365753106</c:v>
                </c:pt>
                <c:pt idx="2180">
                  <c:v>860.81730365753106</c:v>
                </c:pt>
                <c:pt idx="2181">
                  <c:v>860.81730365753106</c:v>
                </c:pt>
                <c:pt idx="2182">
                  <c:v>860.81730365753106</c:v>
                </c:pt>
                <c:pt idx="2183">
                  <c:v>860.81730365753106</c:v>
                </c:pt>
                <c:pt idx="2184">
                  <c:v>860.81730365753106</c:v>
                </c:pt>
                <c:pt idx="2185">
                  <c:v>860.81730365753106</c:v>
                </c:pt>
                <c:pt idx="2186">
                  <c:v>860.81730365753106</c:v>
                </c:pt>
                <c:pt idx="2187">
                  <c:v>860.81730365753106</c:v>
                </c:pt>
                <c:pt idx="2188">
                  <c:v>860.81730365753106</c:v>
                </c:pt>
                <c:pt idx="2189">
                  <c:v>860.81730365753106</c:v>
                </c:pt>
                <c:pt idx="2190">
                  <c:v>860.81730365753106</c:v>
                </c:pt>
                <c:pt idx="2191">
                  <c:v>860.81730365753106</c:v>
                </c:pt>
                <c:pt idx="2192">
                  <c:v>860.81730365753106</c:v>
                </c:pt>
                <c:pt idx="2193">
                  <c:v>860.81730365753106</c:v>
                </c:pt>
                <c:pt idx="2194">
                  <c:v>860.81730365753106</c:v>
                </c:pt>
                <c:pt idx="2195">
                  <c:v>860.81730365753106</c:v>
                </c:pt>
                <c:pt idx="2196">
                  <c:v>860.81730365753106</c:v>
                </c:pt>
                <c:pt idx="2197">
                  <c:v>860.81730365753106</c:v>
                </c:pt>
                <c:pt idx="2198">
                  <c:v>860.81730365753106</c:v>
                </c:pt>
                <c:pt idx="2199">
                  <c:v>860.81730365753106</c:v>
                </c:pt>
                <c:pt idx="2200">
                  <c:v>860.81730365753106</c:v>
                </c:pt>
                <c:pt idx="2201">
                  <c:v>860.81730365753106</c:v>
                </c:pt>
                <c:pt idx="2202">
                  <c:v>860.81730365753106</c:v>
                </c:pt>
                <c:pt idx="2203">
                  <c:v>860.81730365753106</c:v>
                </c:pt>
                <c:pt idx="2204">
                  <c:v>860.81730365753106</c:v>
                </c:pt>
                <c:pt idx="2205">
                  <c:v>860.81730365753106</c:v>
                </c:pt>
                <c:pt idx="2206">
                  <c:v>860.81730365753106</c:v>
                </c:pt>
                <c:pt idx="2207">
                  <c:v>860.81730365753106</c:v>
                </c:pt>
                <c:pt idx="2208">
                  <c:v>860.81730365753106</c:v>
                </c:pt>
                <c:pt idx="2209">
                  <c:v>860.81730365753106</c:v>
                </c:pt>
                <c:pt idx="2210">
                  <c:v>860.81730365753106</c:v>
                </c:pt>
                <c:pt idx="2211">
                  <c:v>860.81730365753106</c:v>
                </c:pt>
                <c:pt idx="2212">
                  <c:v>860.81730365753106</c:v>
                </c:pt>
                <c:pt idx="2213">
                  <c:v>860.81730365753106</c:v>
                </c:pt>
                <c:pt idx="2214">
                  <c:v>860.81730365753106</c:v>
                </c:pt>
                <c:pt idx="2215">
                  <c:v>860.81730365753106</c:v>
                </c:pt>
                <c:pt idx="2216">
                  <c:v>860.81730365753106</c:v>
                </c:pt>
                <c:pt idx="2217">
                  <c:v>860.81730365753106</c:v>
                </c:pt>
                <c:pt idx="2218">
                  <c:v>860.81730365753106</c:v>
                </c:pt>
                <c:pt idx="2219">
                  <c:v>860.81730365753106</c:v>
                </c:pt>
                <c:pt idx="2220">
                  <c:v>860.81730365753106</c:v>
                </c:pt>
                <c:pt idx="2221">
                  <c:v>860.81730365753106</c:v>
                </c:pt>
                <c:pt idx="2222">
                  <c:v>860.81730365753106</c:v>
                </c:pt>
                <c:pt idx="2223">
                  <c:v>860.81730365753106</c:v>
                </c:pt>
                <c:pt idx="2224">
                  <c:v>860.81730365753106</c:v>
                </c:pt>
                <c:pt idx="2225">
                  <c:v>860.81730365753106</c:v>
                </c:pt>
                <c:pt idx="2226">
                  <c:v>860.81730365753106</c:v>
                </c:pt>
                <c:pt idx="2227">
                  <c:v>860.81730365753106</c:v>
                </c:pt>
                <c:pt idx="2228">
                  <c:v>860.81730365753106</c:v>
                </c:pt>
                <c:pt idx="2229">
                  <c:v>860.81730365753106</c:v>
                </c:pt>
                <c:pt idx="2230">
                  <c:v>860.81730365753106</c:v>
                </c:pt>
                <c:pt idx="2231">
                  <c:v>860.81730365753106</c:v>
                </c:pt>
                <c:pt idx="2232">
                  <c:v>860.81730365753106</c:v>
                </c:pt>
                <c:pt idx="2233">
                  <c:v>860.81730365753106</c:v>
                </c:pt>
                <c:pt idx="2234">
                  <c:v>860.81730365753106</c:v>
                </c:pt>
                <c:pt idx="2235">
                  <c:v>860.81730365753106</c:v>
                </c:pt>
                <c:pt idx="2236">
                  <c:v>860.81730365753106</c:v>
                </c:pt>
                <c:pt idx="2237">
                  <c:v>860.81730365753106</c:v>
                </c:pt>
                <c:pt idx="2238">
                  <c:v>860.81730365753106</c:v>
                </c:pt>
                <c:pt idx="2239">
                  <c:v>860.81730365753106</c:v>
                </c:pt>
                <c:pt idx="2240">
                  <c:v>860.81730365753106</c:v>
                </c:pt>
                <c:pt idx="2241">
                  <c:v>860.81730365753106</c:v>
                </c:pt>
                <c:pt idx="2242">
                  <c:v>860.81730365753106</c:v>
                </c:pt>
                <c:pt idx="2243">
                  <c:v>860.81730365753106</c:v>
                </c:pt>
                <c:pt idx="2244">
                  <c:v>860.81730365753106</c:v>
                </c:pt>
                <c:pt idx="2245">
                  <c:v>860.81730365753106</c:v>
                </c:pt>
                <c:pt idx="2246">
                  <c:v>860.81730365753106</c:v>
                </c:pt>
                <c:pt idx="2247">
                  <c:v>860.81730365753106</c:v>
                </c:pt>
                <c:pt idx="2248">
                  <c:v>860.81730365753106</c:v>
                </c:pt>
                <c:pt idx="2249">
                  <c:v>860.81730365753106</c:v>
                </c:pt>
                <c:pt idx="2250">
                  <c:v>860.81730365753106</c:v>
                </c:pt>
                <c:pt idx="2251">
                  <c:v>860.81730365753106</c:v>
                </c:pt>
                <c:pt idx="2252">
                  <c:v>860.81730365753106</c:v>
                </c:pt>
                <c:pt idx="2253">
                  <c:v>860.81730365753106</c:v>
                </c:pt>
                <c:pt idx="2254">
                  <c:v>860.81730365753106</c:v>
                </c:pt>
                <c:pt idx="2255">
                  <c:v>860.81730365753106</c:v>
                </c:pt>
                <c:pt idx="2256">
                  <c:v>860.81730365753106</c:v>
                </c:pt>
                <c:pt idx="2257">
                  <c:v>860.81730365753106</c:v>
                </c:pt>
                <c:pt idx="2258">
                  <c:v>860.81730365753106</c:v>
                </c:pt>
                <c:pt idx="2259">
                  <c:v>860.81730365753106</c:v>
                </c:pt>
                <c:pt idx="2260">
                  <c:v>860.81730365753106</c:v>
                </c:pt>
                <c:pt idx="2261">
                  <c:v>860.81730365753106</c:v>
                </c:pt>
                <c:pt idx="2262">
                  <c:v>860.81730365753106</c:v>
                </c:pt>
                <c:pt idx="2263">
                  <c:v>860.81730365753106</c:v>
                </c:pt>
                <c:pt idx="2264">
                  <c:v>860.81730365753106</c:v>
                </c:pt>
                <c:pt idx="2265">
                  <c:v>860.81730365753106</c:v>
                </c:pt>
                <c:pt idx="2266">
                  <c:v>860.81730365753106</c:v>
                </c:pt>
                <c:pt idx="2267">
                  <c:v>860.81730365753106</c:v>
                </c:pt>
                <c:pt idx="2268">
                  <c:v>860.81730365753106</c:v>
                </c:pt>
                <c:pt idx="2269">
                  <c:v>860.81730365753106</c:v>
                </c:pt>
                <c:pt idx="2270">
                  <c:v>860.81730365753106</c:v>
                </c:pt>
                <c:pt idx="2271">
                  <c:v>860.81730365753106</c:v>
                </c:pt>
                <c:pt idx="2272">
                  <c:v>860.81730365753106</c:v>
                </c:pt>
                <c:pt idx="2273">
                  <c:v>860.81730365753106</c:v>
                </c:pt>
                <c:pt idx="2274">
                  <c:v>860.81730365753106</c:v>
                </c:pt>
                <c:pt idx="2275">
                  <c:v>860.81730365753106</c:v>
                </c:pt>
                <c:pt idx="2276">
                  <c:v>860.81730365753106</c:v>
                </c:pt>
                <c:pt idx="2277">
                  <c:v>860.81730365753106</c:v>
                </c:pt>
                <c:pt idx="2278">
                  <c:v>860.81730365753106</c:v>
                </c:pt>
                <c:pt idx="2279">
                  <c:v>860.81730365753106</c:v>
                </c:pt>
                <c:pt idx="2280">
                  <c:v>860.81730365753106</c:v>
                </c:pt>
                <c:pt idx="2281">
                  <c:v>860.81730365753106</c:v>
                </c:pt>
                <c:pt idx="2282">
                  <c:v>860.81730365753106</c:v>
                </c:pt>
                <c:pt idx="2283">
                  <c:v>860.81730365753106</c:v>
                </c:pt>
                <c:pt idx="2284">
                  <c:v>860.81730365753106</c:v>
                </c:pt>
                <c:pt idx="2285">
                  <c:v>860.81730365753106</c:v>
                </c:pt>
                <c:pt idx="2286">
                  <c:v>860.81730365753106</c:v>
                </c:pt>
                <c:pt idx="2287">
                  <c:v>860.81730365753106</c:v>
                </c:pt>
                <c:pt idx="2288">
                  <c:v>860.81730365753106</c:v>
                </c:pt>
                <c:pt idx="2289">
                  <c:v>860.81730365753106</c:v>
                </c:pt>
                <c:pt idx="2290">
                  <c:v>860.81730365753106</c:v>
                </c:pt>
                <c:pt idx="2291">
                  <c:v>860.81730365753106</c:v>
                </c:pt>
                <c:pt idx="2292">
                  <c:v>860.81730365753106</c:v>
                </c:pt>
                <c:pt idx="2293">
                  <c:v>860.81730365753106</c:v>
                </c:pt>
                <c:pt idx="2294">
                  <c:v>860.81730365753106</c:v>
                </c:pt>
                <c:pt idx="2295">
                  <c:v>860.81730365753106</c:v>
                </c:pt>
                <c:pt idx="2296">
                  <c:v>860.81730365753106</c:v>
                </c:pt>
                <c:pt idx="2297">
                  <c:v>860.81730365753106</c:v>
                </c:pt>
                <c:pt idx="2298">
                  <c:v>860.81730365753106</c:v>
                </c:pt>
                <c:pt idx="2299">
                  <c:v>860.81730365753106</c:v>
                </c:pt>
                <c:pt idx="2300">
                  <c:v>860.81730365753106</c:v>
                </c:pt>
                <c:pt idx="2301">
                  <c:v>860.81730365753106</c:v>
                </c:pt>
                <c:pt idx="2302">
                  <c:v>860.81730365753106</c:v>
                </c:pt>
                <c:pt idx="2303">
                  <c:v>860.81730365753106</c:v>
                </c:pt>
                <c:pt idx="2304">
                  <c:v>860.81730365753106</c:v>
                </c:pt>
                <c:pt idx="2305">
                  <c:v>860.81730365753106</c:v>
                </c:pt>
                <c:pt idx="2306">
                  <c:v>860.81730365753106</c:v>
                </c:pt>
                <c:pt idx="2307">
                  <c:v>860.81730365753106</c:v>
                </c:pt>
                <c:pt idx="2308">
                  <c:v>860.81730365753106</c:v>
                </c:pt>
                <c:pt idx="2309">
                  <c:v>860.81730365753106</c:v>
                </c:pt>
                <c:pt idx="2310">
                  <c:v>860.81730365753106</c:v>
                </c:pt>
                <c:pt idx="2311">
                  <c:v>860.81730365753106</c:v>
                </c:pt>
                <c:pt idx="2312">
                  <c:v>860.81730365753106</c:v>
                </c:pt>
                <c:pt idx="2313">
                  <c:v>860.81730365753106</c:v>
                </c:pt>
                <c:pt idx="2314">
                  <c:v>860.81730365753106</c:v>
                </c:pt>
                <c:pt idx="2315">
                  <c:v>860.81730365753106</c:v>
                </c:pt>
                <c:pt idx="2316">
                  <c:v>860.81730365753106</c:v>
                </c:pt>
                <c:pt idx="2317">
                  <c:v>860.81730365753106</c:v>
                </c:pt>
                <c:pt idx="2318">
                  <c:v>860.81730365753106</c:v>
                </c:pt>
                <c:pt idx="2319">
                  <c:v>860.81730365753106</c:v>
                </c:pt>
                <c:pt idx="2320">
                  <c:v>860.81730365753106</c:v>
                </c:pt>
                <c:pt idx="2321">
                  <c:v>860.81730365753106</c:v>
                </c:pt>
                <c:pt idx="2322">
                  <c:v>860.81730365753106</c:v>
                </c:pt>
                <c:pt idx="2323">
                  <c:v>860.81730365753106</c:v>
                </c:pt>
                <c:pt idx="2324">
                  <c:v>860.81730365753106</c:v>
                </c:pt>
                <c:pt idx="2325">
                  <c:v>860.81730365753106</c:v>
                </c:pt>
                <c:pt idx="2326">
                  <c:v>860.81730365753106</c:v>
                </c:pt>
                <c:pt idx="2327">
                  <c:v>860.81730365753106</c:v>
                </c:pt>
                <c:pt idx="2328">
                  <c:v>860.81730365753106</c:v>
                </c:pt>
                <c:pt idx="2329">
                  <c:v>860.81730365753106</c:v>
                </c:pt>
                <c:pt idx="2330">
                  <c:v>860.81730365753106</c:v>
                </c:pt>
                <c:pt idx="2331">
                  <c:v>860.81730365753106</c:v>
                </c:pt>
                <c:pt idx="2332">
                  <c:v>860.81730365753106</c:v>
                </c:pt>
                <c:pt idx="2333">
                  <c:v>860.81730365753106</c:v>
                </c:pt>
                <c:pt idx="2334">
                  <c:v>860.81730365753106</c:v>
                </c:pt>
                <c:pt idx="2335">
                  <c:v>860.81730365753106</c:v>
                </c:pt>
                <c:pt idx="2336">
                  <c:v>860.81730365753106</c:v>
                </c:pt>
                <c:pt idx="2337">
                  <c:v>860.81730365753106</c:v>
                </c:pt>
                <c:pt idx="2338">
                  <c:v>860.81730365753106</c:v>
                </c:pt>
                <c:pt idx="2339">
                  <c:v>860.81730365753106</c:v>
                </c:pt>
                <c:pt idx="2340">
                  <c:v>860.81730365753106</c:v>
                </c:pt>
                <c:pt idx="2341">
                  <c:v>860.81730365753106</c:v>
                </c:pt>
                <c:pt idx="2342">
                  <c:v>860.81730365753106</c:v>
                </c:pt>
                <c:pt idx="2343">
                  <c:v>860.81730365753106</c:v>
                </c:pt>
                <c:pt idx="2344">
                  <c:v>860.81730365753106</c:v>
                </c:pt>
                <c:pt idx="2345">
                  <c:v>860.81730365753106</c:v>
                </c:pt>
                <c:pt idx="2346">
                  <c:v>860.81730365753106</c:v>
                </c:pt>
                <c:pt idx="2347">
                  <c:v>860.81730365753106</c:v>
                </c:pt>
                <c:pt idx="2348">
                  <c:v>860.81730365753106</c:v>
                </c:pt>
                <c:pt idx="2349">
                  <c:v>860.81730365753106</c:v>
                </c:pt>
                <c:pt idx="2350">
                  <c:v>860.81730365753106</c:v>
                </c:pt>
                <c:pt idx="2351">
                  <c:v>860.81730365753106</c:v>
                </c:pt>
                <c:pt idx="2352">
                  <c:v>860.81730365753106</c:v>
                </c:pt>
                <c:pt idx="2353">
                  <c:v>860.81730365753106</c:v>
                </c:pt>
                <c:pt idx="2354">
                  <c:v>860.81730365753106</c:v>
                </c:pt>
                <c:pt idx="2355">
                  <c:v>860.81730365753106</c:v>
                </c:pt>
                <c:pt idx="2356">
                  <c:v>860.81730365753106</c:v>
                </c:pt>
                <c:pt idx="2357">
                  <c:v>860.81730365753106</c:v>
                </c:pt>
                <c:pt idx="2358">
                  <c:v>860.81730365753106</c:v>
                </c:pt>
                <c:pt idx="2359">
                  <c:v>860.81730365753106</c:v>
                </c:pt>
                <c:pt idx="2360">
                  <c:v>860.81730365753106</c:v>
                </c:pt>
                <c:pt idx="2361">
                  <c:v>860.81730365753106</c:v>
                </c:pt>
                <c:pt idx="2362">
                  <c:v>860.81730365753106</c:v>
                </c:pt>
                <c:pt idx="2363">
                  <c:v>860.81730365753106</c:v>
                </c:pt>
                <c:pt idx="2364">
                  <c:v>860.81730365753106</c:v>
                </c:pt>
                <c:pt idx="2365">
                  <c:v>860.81730365753106</c:v>
                </c:pt>
                <c:pt idx="2366">
                  <c:v>860.81730365753106</c:v>
                </c:pt>
                <c:pt idx="2367">
                  <c:v>860.81730365753106</c:v>
                </c:pt>
                <c:pt idx="2368">
                  <c:v>860.81730365753106</c:v>
                </c:pt>
                <c:pt idx="2369">
                  <c:v>860.81730365753106</c:v>
                </c:pt>
                <c:pt idx="2370">
                  <c:v>860.81730365753106</c:v>
                </c:pt>
                <c:pt idx="2371">
                  <c:v>860.81730365753106</c:v>
                </c:pt>
                <c:pt idx="2372">
                  <c:v>860.81730365753106</c:v>
                </c:pt>
                <c:pt idx="2373">
                  <c:v>860.81730365753106</c:v>
                </c:pt>
                <c:pt idx="2374">
                  <c:v>860.81730365753106</c:v>
                </c:pt>
                <c:pt idx="2375">
                  <c:v>860.81730365753106</c:v>
                </c:pt>
                <c:pt idx="2376">
                  <c:v>860.81730365753106</c:v>
                </c:pt>
                <c:pt idx="2377">
                  <c:v>860.81730365753106</c:v>
                </c:pt>
                <c:pt idx="2378">
                  <c:v>860.81730365753106</c:v>
                </c:pt>
                <c:pt idx="2379">
                  <c:v>860.81730365753106</c:v>
                </c:pt>
                <c:pt idx="2380">
                  <c:v>860.81730365753106</c:v>
                </c:pt>
                <c:pt idx="2381">
                  <c:v>860.81730365753106</c:v>
                </c:pt>
                <c:pt idx="2382">
                  <c:v>860.81730365753106</c:v>
                </c:pt>
                <c:pt idx="2383">
                  <c:v>860.81730365753106</c:v>
                </c:pt>
                <c:pt idx="2384">
                  <c:v>860.81730365753106</c:v>
                </c:pt>
                <c:pt idx="2385">
                  <c:v>860.81730365753106</c:v>
                </c:pt>
                <c:pt idx="2386">
                  <c:v>860.81730365753106</c:v>
                </c:pt>
                <c:pt idx="2387">
                  <c:v>860.81730365753106</c:v>
                </c:pt>
                <c:pt idx="2388">
                  <c:v>860.81730365753106</c:v>
                </c:pt>
                <c:pt idx="2389">
                  <c:v>860.81730365753106</c:v>
                </c:pt>
                <c:pt idx="2390">
                  <c:v>860.81730365753106</c:v>
                </c:pt>
                <c:pt idx="2391">
                  <c:v>860.81730365753106</c:v>
                </c:pt>
                <c:pt idx="2392">
                  <c:v>860.81730365753106</c:v>
                </c:pt>
                <c:pt idx="2393">
                  <c:v>860.81730365753106</c:v>
                </c:pt>
                <c:pt idx="2394">
                  <c:v>860.81730365753106</c:v>
                </c:pt>
                <c:pt idx="2395">
                  <c:v>860.81730365753106</c:v>
                </c:pt>
                <c:pt idx="2396">
                  <c:v>860.81730365753106</c:v>
                </c:pt>
                <c:pt idx="2397">
                  <c:v>860.81730365753106</c:v>
                </c:pt>
                <c:pt idx="2398">
                  <c:v>860.81730365753106</c:v>
                </c:pt>
                <c:pt idx="2399">
                  <c:v>860.81730365753106</c:v>
                </c:pt>
                <c:pt idx="2400">
                  <c:v>860.81730365753106</c:v>
                </c:pt>
                <c:pt idx="2401">
                  <c:v>860.81730365753106</c:v>
                </c:pt>
                <c:pt idx="2402">
                  <c:v>860.81730365753106</c:v>
                </c:pt>
                <c:pt idx="2403">
                  <c:v>860.81730365753106</c:v>
                </c:pt>
                <c:pt idx="2404">
                  <c:v>860.81730365753106</c:v>
                </c:pt>
                <c:pt idx="2405">
                  <c:v>860.81730365753106</c:v>
                </c:pt>
                <c:pt idx="2406">
                  <c:v>860.81730365753106</c:v>
                </c:pt>
                <c:pt idx="2407">
                  <c:v>860.81730365753106</c:v>
                </c:pt>
                <c:pt idx="2408">
                  <c:v>860.81730365753106</c:v>
                </c:pt>
                <c:pt idx="2409">
                  <c:v>860.81730365753106</c:v>
                </c:pt>
                <c:pt idx="2410">
                  <c:v>860.81730365753106</c:v>
                </c:pt>
                <c:pt idx="2411">
                  <c:v>860.81730365753106</c:v>
                </c:pt>
                <c:pt idx="2412">
                  <c:v>860.81730365753106</c:v>
                </c:pt>
                <c:pt idx="2413">
                  <c:v>860.81730365753106</c:v>
                </c:pt>
                <c:pt idx="2414">
                  <c:v>860.81730365753106</c:v>
                </c:pt>
                <c:pt idx="2415">
                  <c:v>860.81730365753106</c:v>
                </c:pt>
                <c:pt idx="2416">
                  <c:v>860.81730365753106</c:v>
                </c:pt>
                <c:pt idx="2417">
                  <c:v>860.81730365753106</c:v>
                </c:pt>
                <c:pt idx="2418">
                  <c:v>860.81730365753106</c:v>
                </c:pt>
                <c:pt idx="2419">
                  <c:v>860.81730365753106</c:v>
                </c:pt>
                <c:pt idx="2420">
                  <c:v>860.81730365753106</c:v>
                </c:pt>
                <c:pt idx="2421">
                  <c:v>860.81730365753106</c:v>
                </c:pt>
                <c:pt idx="2422">
                  <c:v>860.81730365753106</c:v>
                </c:pt>
                <c:pt idx="2423">
                  <c:v>860.81730365753106</c:v>
                </c:pt>
                <c:pt idx="2424">
                  <c:v>860.81730365753106</c:v>
                </c:pt>
                <c:pt idx="2425">
                  <c:v>860.81730365753106</c:v>
                </c:pt>
                <c:pt idx="2426">
                  <c:v>860.81730365753106</c:v>
                </c:pt>
                <c:pt idx="2427">
                  <c:v>860.81730365753106</c:v>
                </c:pt>
                <c:pt idx="2428">
                  <c:v>860.81730365753106</c:v>
                </c:pt>
                <c:pt idx="2429">
                  <c:v>860.81730365753106</c:v>
                </c:pt>
                <c:pt idx="2430">
                  <c:v>860.81730365753106</c:v>
                </c:pt>
                <c:pt idx="2431">
                  <c:v>860.81730365753106</c:v>
                </c:pt>
                <c:pt idx="2432">
                  <c:v>860.81730365753106</c:v>
                </c:pt>
                <c:pt idx="2433">
                  <c:v>860.81730365753106</c:v>
                </c:pt>
                <c:pt idx="2434">
                  <c:v>860.81730365753106</c:v>
                </c:pt>
                <c:pt idx="2435">
                  <c:v>860.81730365753106</c:v>
                </c:pt>
                <c:pt idx="2436">
                  <c:v>860.81730365753106</c:v>
                </c:pt>
                <c:pt idx="2437">
                  <c:v>860.81730365753106</c:v>
                </c:pt>
                <c:pt idx="2438">
                  <c:v>860.81730365753106</c:v>
                </c:pt>
                <c:pt idx="2439">
                  <c:v>860.81730365753106</c:v>
                </c:pt>
                <c:pt idx="2440">
                  <c:v>860.81730365753106</c:v>
                </c:pt>
                <c:pt idx="2441">
                  <c:v>860.81730365753106</c:v>
                </c:pt>
                <c:pt idx="2442">
                  <c:v>860.81730365753106</c:v>
                </c:pt>
                <c:pt idx="2443">
                  <c:v>860.81730365753106</c:v>
                </c:pt>
                <c:pt idx="2444">
                  <c:v>860.81730365753106</c:v>
                </c:pt>
                <c:pt idx="2445">
                  <c:v>860.81730365753106</c:v>
                </c:pt>
                <c:pt idx="2446">
                  <c:v>860.81730365753106</c:v>
                </c:pt>
                <c:pt idx="2447">
                  <c:v>860.81730365753106</c:v>
                </c:pt>
                <c:pt idx="2448">
                  <c:v>860.81730365753106</c:v>
                </c:pt>
                <c:pt idx="2449">
                  <c:v>860.81730365753106</c:v>
                </c:pt>
                <c:pt idx="2450">
                  <c:v>860.81730365753106</c:v>
                </c:pt>
                <c:pt idx="2451">
                  <c:v>860.81730365753106</c:v>
                </c:pt>
                <c:pt idx="2452">
                  <c:v>860.81730365753106</c:v>
                </c:pt>
                <c:pt idx="2453">
                  <c:v>860.81730365753106</c:v>
                </c:pt>
                <c:pt idx="2454">
                  <c:v>860.81730365753106</c:v>
                </c:pt>
                <c:pt idx="2455">
                  <c:v>860.81730365753106</c:v>
                </c:pt>
                <c:pt idx="2456">
                  <c:v>860.81730365753106</c:v>
                </c:pt>
                <c:pt idx="2457">
                  <c:v>860.81730365753106</c:v>
                </c:pt>
                <c:pt idx="2458">
                  <c:v>860.81730365753106</c:v>
                </c:pt>
                <c:pt idx="2459">
                  <c:v>860.81730365753106</c:v>
                </c:pt>
                <c:pt idx="2460">
                  <c:v>860.81730365753106</c:v>
                </c:pt>
                <c:pt idx="2461">
                  <c:v>860.81730365753106</c:v>
                </c:pt>
                <c:pt idx="2462">
                  <c:v>860.81730365753106</c:v>
                </c:pt>
                <c:pt idx="2463">
                  <c:v>860.81730365753106</c:v>
                </c:pt>
                <c:pt idx="2464">
                  <c:v>860.81730365753106</c:v>
                </c:pt>
                <c:pt idx="2465">
                  <c:v>860.81730365753106</c:v>
                </c:pt>
                <c:pt idx="2466">
                  <c:v>860.81730365753106</c:v>
                </c:pt>
                <c:pt idx="2467">
                  <c:v>860.81730365753106</c:v>
                </c:pt>
                <c:pt idx="2468">
                  <c:v>860.81730365753106</c:v>
                </c:pt>
                <c:pt idx="2469">
                  <c:v>860.81730365753106</c:v>
                </c:pt>
                <c:pt idx="2470">
                  <c:v>860.81730365753106</c:v>
                </c:pt>
                <c:pt idx="2471">
                  <c:v>860.81730365753106</c:v>
                </c:pt>
                <c:pt idx="2472">
                  <c:v>860.81730365753106</c:v>
                </c:pt>
                <c:pt idx="2473">
                  <c:v>860.81730365753106</c:v>
                </c:pt>
                <c:pt idx="2474">
                  <c:v>860.81730365753106</c:v>
                </c:pt>
                <c:pt idx="2475">
                  <c:v>860.81730365753106</c:v>
                </c:pt>
                <c:pt idx="2476">
                  <c:v>860.81730365753106</c:v>
                </c:pt>
                <c:pt idx="2477">
                  <c:v>860.81730365753106</c:v>
                </c:pt>
                <c:pt idx="2478">
                  <c:v>860.81730365753106</c:v>
                </c:pt>
                <c:pt idx="2479">
                  <c:v>860.81730365753106</c:v>
                </c:pt>
                <c:pt idx="2480">
                  <c:v>860.81730365753106</c:v>
                </c:pt>
                <c:pt idx="2481">
                  <c:v>860.81730365753106</c:v>
                </c:pt>
                <c:pt idx="2482">
                  <c:v>860.81730365753106</c:v>
                </c:pt>
                <c:pt idx="2483">
                  <c:v>860.81730365753106</c:v>
                </c:pt>
                <c:pt idx="2484">
                  <c:v>860.81730365753106</c:v>
                </c:pt>
                <c:pt idx="2485">
                  <c:v>860.81730365753106</c:v>
                </c:pt>
                <c:pt idx="2486">
                  <c:v>860.81730365753106</c:v>
                </c:pt>
                <c:pt idx="2487">
                  <c:v>860.81730365753106</c:v>
                </c:pt>
                <c:pt idx="2488">
                  <c:v>860.81730365753106</c:v>
                </c:pt>
                <c:pt idx="2489">
                  <c:v>860.81730365753106</c:v>
                </c:pt>
                <c:pt idx="2490">
                  <c:v>860.81730365753106</c:v>
                </c:pt>
                <c:pt idx="2491">
                  <c:v>860.81730365753106</c:v>
                </c:pt>
                <c:pt idx="2492">
                  <c:v>860.81730365753106</c:v>
                </c:pt>
                <c:pt idx="2493">
                  <c:v>860.81730365753106</c:v>
                </c:pt>
                <c:pt idx="2494">
                  <c:v>860.81730365753106</c:v>
                </c:pt>
                <c:pt idx="2495">
                  <c:v>860.81730365753106</c:v>
                </c:pt>
                <c:pt idx="2496">
                  <c:v>860.81730365753106</c:v>
                </c:pt>
                <c:pt idx="2497">
                  <c:v>860.81730365753106</c:v>
                </c:pt>
                <c:pt idx="2498">
                  <c:v>860.81730365753106</c:v>
                </c:pt>
                <c:pt idx="2499">
                  <c:v>860.81730365753106</c:v>
                </c:pt>
                <c:pt idx="2500">
                  <c:v>860.81730365753106</c:v>
                </c:pt>
                <c:pt idx="2501">
                  <c:v>860.81730365753106</c:v>
                </c:pt>
                <c:pt idx="2502">
                  <c:v>860.81730365753106</c:v>
                </c:pt>
                <c:pt idx="2503">
                  <c:v>860.81730365753106</c:v>
                </c:pt>
                <c:pt idx="2504">
                  <c:v>860.81730365753106</c:v>
                </c:pt>
                <c:pt idx="2505">
                  <c:v>860.81730365753106</c:v>
                </c:pt>
                <c:pt idx="2506">
                  <c:v>860.81730365753106</c:v>
                </c:pt>
                <c:pt idx="2507">
                  <c:v>860.81730365753106</c:v>
                </c:pt>
                <c:pt idx="2508">
                  <c:v>860.81730365753106</c:v>
                </c:pt>
                <c:pt idx="2509">
                  <c:v>860.81730365753106</c:v>
                </c:pt>
                <c:pt idx="2510">
                  <c:v>860.81730365753106</c:v>
                </c:pt>
                <c:pt idx="2511">
                  <c:v>860.81730365753106</c:v>
                </c:pt>
                <c:pt idx="2512">
                  <c:v>860.81730365753106</c:v>
                </c:pt>
                <c:pt idx="2513">
                  <c:v>860.81730365753106</c:v>
                </c:pt>
                <c:pt idx="2514">
                  <c:v>860.81730365753106</c:v>
                </c:pt>
                <c:pt idx="2515">
                  <c:v>860.81730365753106</c:v>
                </c:pt>
                <c:pt idx="2516">
                  <c:v>860.81730365753106</c:v>
                </c:pt>
                <c:pt idx="2517">
                  <c:v>860.81730365753106</c:v>
                </c:pt>
                <c:pt idx="2518">
                  <c:v>860.81730365753106</c:v>
                </c:pt>
                <c:pt idx="2519">
                  <c:v>860.81730365753106</c:v>
                </c:pt>
                <c:pt idx="2520">
                  <c:v>860.81730365753106</c:v>
                </c:pt>
                <c:pt idx="2521">
                  <c:v>860.81730365753106</c:v>
                </c:pt>
                <c:pt idx="2522">
                  <c:v>860.81730365753106</c:v>
                </c:pt>
                <c:pt idx="2523">
                  <c:v>860.81730365753106</c:v>
                </c:pt>
                <c:pt idx="2524">
                  <c:v>860.81730365753106</c:v>
                </c:pt>
                <c:pt idx="2525">
                  <c:v>860.81730365753106</c:v>
                </c:pt>
                <c:pt idx="2526">
                  <c:v>860.81730365753106</c:v>
                </c:pt>
                <c:pt idx="2527">
                  <c:v>860.81730365753106</c:v>
                </c:pt>
                <c:pt idx="2528">
                  <c:v>860.81730365753106</c:v>
                </c:pt>
                <c:pt idx="2529">
                  <c:v>860.81730365753106</c:v>
                </c:pt>
                <c:pt idx="2530">
                  <c:v>860.81730365753106</c:v>
                </c:pt>
                <c:pt idx="2531">
                  <c:v>860.81730365753106</c:v>
                </c:pt>
                <c:pt idx="2532">
                  <c:v>860.81730365753106</c:v>
                </c:pt>
                <c:pt idx="2533">
                  <c:v>860.81730365753106</c:v>
                </c:pt>
                <c:pt idx="2534">
                  <c:v>860.81730365753106</c:v>
                </c:pt>
                <c:pt idx="2535">
                  <c:v>860.81730365753106</c:v>
                </c:pt>
                <c:pt idx="2536">
                  <c:v>860.81730365753106</c:v>
                </c:pt>
                <c:pt idx="2537">
                  <c:v>860.81730365753106</c:v>
                </c:pt>
                <c:pt idx="2538">
                  <c:v>860.81730365753106</c:v>
                </c:pt>
                <c:pt idx="2539">
                  <c:v>860.81730365753106</c:v>
                </c:pt>
                <c:pt idx="2540">
                  <c:v>860.81730365753106</c:v>
                </c:pt>
                <c:pt idx="2541">
                  <c:v>860.81730365753106</c:v>
                </c:pt>
                <c:pt idx="2542">
                  <c:v>860.81730365753106</c:v>
                </c:pt>
                <c:pt idx="2543">
                  <c:v>860.81730365753106</c:v>
                </c:pt>
                <c:pt idx="2544">
                  <c:v>860.81730365753106</c:v>
                </c:pt>
                <c:pt idx="2545">
                  <c:v>860.81730365753106</c:v>
                </c:pt>
                <c:pt idx="2546">
                  <c:v>860.81730365753106</c:v>
                </c:pt>
                <c:pt idx="2547">
                  <c:v>860.81730365753106</c:v>
                </c:pt>
                <c:pt idx="2548">
                  <c:v>860.81730365753106</c:v>
                </c:pt>
                <c:pt idx="2549">
                  <c:v>860.81730365753106</c:v>
                </c:pt>
                <c:pt idx="2550">
                  <c:v>860.81730365753106</c:v>
                </c:pt>
                <c:pt idx="2551">
                  <c:v>860.81730365753106</c:v>
                </c:pt>
                <c:pt idx="2552">
                  <c:v>860.81730365753106</c:v>
                </c:pt>
                <c:pt idx="2553">
                  <c:v>860.81730365753106</c:v>
                </c:pt>
                <c:pt idx="2554">
                  <c:v>860.81730365753106</c:v>
                </c:pt>
                <c:pt idx="2555">
                  <c:v>860.81730365753106</c:v>
                </c:pt>
                <c:pt idx="2556">
                  <c:v>860.81730365753106</c:v>
                </c:pt>
                <c:pt idx="2557">
                  <c:v>860.81730365753106</c:v>
                </c:pt>
                <c:pt idx="2558">
                  <c:v>860.81730365753106</c:v>
                </c:pt>
                <c:pt idx="2559">
                  <c:v>860.81730365753106</c:v>
                </c:pt>
                <c:pt idx="2560">
                  <c:v>860.81730365753106</c:v>
                </c:pt>
                <c:pt idx="2561">
                  <c:v>860.81730365753106</c:v>
                </c:pt>
                <c:pt idx="2562">
                  <c:v>860.81730365753106</c:v>
                </c:pt>
                <c:pt idx="2563">
                  <c:v>860.81730365753106</c:v>
                </c:pt>
                <c:pt idx="2564">
                  <c:v>860.81730365753106</c:v>
                </c:pt>
                <c:pt idx="2565">
                  <c:v>860.81730365753106</c:v>
                </c:pt>
                <c:pt idx="2566">
                  <c:v>860.81730365753106</c:v>
                </c:pt>
                <c:pt idx="2567">
                  <c:v>860.81730365753106</c:v>
                </c:pt>
                <c:pt idx="2568">
                  <c:v>860.81730365753106</c:v>
                </c:pt>
                <c:pt idx="2569">
                  <c:v>860.81730365753106</c:v>
                </c:pt>
                <c:pt idx="2570">
                  <c:v>860.81730365753106</c:v>
                </c:pt>
                <c:pt idx="2571">
                  <c:v>860.81730365753106</c:v>
                </c:pt>
                <c:pt idx="2572">
                  <c:v>860.81730365753106</c:v>
                </c:pt>
                <c:pt idx="2573">
                  <c:v>860.81730365753106</c:v>
                </c:pt>
                <c:pt idx="2574">
                  <c:v>860.81730365753106</c:v>
                </c:pt>
                <c:pt idx="2575">
                  <c:v>860.81730365753106</c:v>
                </c:pt>
                <c:pt idx="2576">
                  <c:v>860.81730365753106</c:v>
                </c:pt>
                <c:pt idx="2577">
                  <c:v>860.81730365753106</c:v>
                </c:pt>
                <c:pt idx="2578">
                  <c:v>860.81730365753106</c:v>
                </c:pt>
                <c:pt idx="2579">
                  <c:v>860.81730365753106</c:v>
                </c:pt>
                <c:pt idx="2580">
                  <c:v>860.81730365753106</c:v>
                </c:pt>
                <c:pt idx="2581">
                  <c:v>860.81730365753106</c:v>
                </c:pt>
                <c:pt idx="2582">
                  <c:v>860.81730365753106</c:v>
                </c:pt>
                <c:pt idx="2583">
                  <c:v>860.81730365753106</c:v>
                </c:pt>
                <c:pt idx="2584">
                  <c:v>860.81730365753106</c:v>
                </c:pt>
                <c:pt idx="2585">
                  <c:v>860.81730365753106</c:v>
                </c:pt>
                <c:pt idx="2586">
                  <c:v>860.81730365753106</c:v>
                </c:pt>
                <c:pt idx="2587">
                  <c:v>860.81730365753106</c:v>
                </c:pt>
                <c:pt idx="2588">
                  <c:v>860.81730365753106</c:v>
                </c:pt>
                <c:pt idx="2589">
                  <c:v>860.81730365753106</c:v>
                </c:pt>
                <c:pt idx="2590">
                  <c:v>860.81730365753106</c:v>
                </c:pt>
                <c:pt idx="2591">
                  <c:v>860.81730365753106</c:v>
                </c:pt>
                <c:pt idx="2592">
                  <c:v>860.81730365753106</c:v>
                </c:pt>
                <c:pt idx="2593">
                  <c:v>860.81730365753106</c:v>
                </c:pt>
                <c:pt idx="2594">
                  <c:v>860.81730365753106</c:v>
                </c:pt>
                <c:pt idx="2595">
                  <c:v>860.81730365753106</c:v>
                </c:pt>
                <c:pt idx="2596">
                  <c:v>860.81730365753106</c:v>
                </c:pt>
                <c:pt idx="2597">
                  <c:v>860.81730365753106</c:v>
                </c:pt>
                <c:pt idx="2598">
                  <c:v>860.81730365753106</c:v>
                </c:pt>
                <c:pt idx="2599">
                  <c:v>860.81730365753106</c:v>
                </c:pt>
                <c:pt idx="2600">
                  <c:v>860.81730365753106</c:v>
                </c:pt>
                <c:pt idx="2601">
                  <c:v>860.81730365753106</c:v>
                </c:pt>
                <c:pt idx="2602">
                  <c:v>860.81730365753106</c:v>
                </c:pt>
                <c:pt idx="2603">
                  <c:v>860.81730365753106</c:v>
                </c:pt>
                <c:pt idx="2604">
                  <c:v>860.81730365753106</c:v>
                </c:pt>
                <c:pt idx="2605">
                  <c:v>860.81730365753106</c:v>
                </c:pt>
                <c:pt idx="2606">
                  <c:v>860.81730365753106</c:v>
                </c:pt>
                <c:pt idx="2607">
                  <c:v>860.81730365753106</c:v>
                </c:pt>
                <c:pt idx="2608">
                  <c:v>860.81730365753106</c:v>
                </c:pt>
                <c:pt idx="2609">
                  <c:v>860.81730365753106</c:v>
                </c:pt>
                <c:pt idx="2610">
                  <c:v>860.81730365753106</c:v>
                </c:pt>
                <c:pt idx="2611">
                  <c:v>860.81730365753106</c:v>
                </c:pt>
                <c:pt idx="2612">
                  <c:v>860.81730365753106</c:v>
                </c:pt>
                <c:pt idx="2613">
                  <c:v>860.81730365753106</c:v>
                </c:pt>
                <c:pt idx="2614">
                  <c:v>860.81730365753106</c:v>
                </c:pt>
                <c:pt idx="2615">
                  <c:v>860.81730365753106</c:v>
                </c:pt>
                <c:pt idx="2616">
                  <c:v>860.81730365753106</c:v>
                </c:pt>
                <c:pt idx="2617">
                  <c:v>860.81730365753106</c:v>
                </c:pt>
                <c:pt idx="2618">
                  <c:v>860.81730365753106</c:v>
                </c:pt>
                <c:pt idx="2619">
                  <c:v>860.81730365753106</c:v>
                </c:pt>
                <c:pt idx="2620">
                  <c:v>860.81730365753106</c:v>
                </c:pt>
                <c:pt idx="2621">
                  <c:v>860.81730365753106</c:v>
                </c:pt>
                <c:pt idx="2622">
                  <c:v>860.81730365753106</c:v>
                </c:pt>
                <c:pt idx="2623">
                  <c:v>860.81730365753106</c:v>
                </c:pt>
                <c:pt idx="2624">
                  <c:v>860.81730365753106</c:v>
                </c:pt>
                <c:pt idx="2625">
                  <c:v>860.81730365753106</c:v>
                </c:pt>
                <c:pt idx="2626">
                  <c:v>860.81730365753106</c:v>
                </c:pt>
                <c:pt idx="2627">
                  <c:v>860.81730365753106</c:v>
                </c:pt>
                <c:pt idx="2628">
                  <c:v>860.81730365753106</c:v>
                </c:pt>
                <c:pt idx="2629">
                  <c:v>860.81730365753106</c:v>
                </c:pt>
                <c:pt idx="2630">
                  <c:v>860.81730365753106</c:v>
                </c:pt>
                <c:pt idx="2631">
                  <c:v>860.81730365753106</c:v>
                </c:pt>
                <c:pt idx="2632">
                  <c:v>860.81730365753106</c:v>
                </c:pt>
                <c:pt idx="2633">
                  <c:v>860.81730365753106</c:v>
                </c:pt>
                <c:pt idx="2634">
                  <c:v>860.81730365753106</c:v>
                </c:pt>
                <c:pt idx="2635">
                  <c:v>860.81730365753106</c:v>
                </c:pt>
                <c:pt idx="2636">
                  <c:v>860.81730365753106</c:v>
                </c:pt>
                <c:pt idx="2637">
                  <c:v>860.81730365753106</c:v>
                </c:pt>
                <c:pt idx="2638">
                  <c:v>860.81730365753106</c:v>
                </c:pt>
                <c:pt idx="2639">
                  <c:v>860.81730365753106</c:v>
                </c:pt>
                <c:pt idx="2640">
                  <c:v>860.81730365753106</c:v>
                </c:pt>
                <c:pt idx="2641">
                  <c:v>860.81730365753106</c:v>
                </c:pt>
                <c:pt idx="2642">
                  <c:v>860.81730365753106</c:v>
                </c:pt>
                <c:pt idx="2643">
                  <c:v>860.81730365753106</c:v>
                </c:pt>
                <c:pt idx="2644">
                  <c:v>860.81730365753106</c:v>
                </c:pt>
                <c:pt idx="2645">
                  <c:v>860.81730365753106</c:v>
                </c:pt>
                <c:pt idx="2646">
                  <c:v>860.81730365753106</c:v>
                </c:pt>
                <c:pt idx="2647">
                  <c:v>860.81730365753106</c:v>
                </c:pt>
                <c:pt idx="2648">
                  <c:v>860.81730365753106</c:v>
                </c:pt>
                <c:pt idx="2649">
                  <c:v>860.81730365753106</c:v>
                </c:pt>
                <c:pt idx="2650">
                  <c:v>860.81730365753106</c:v>
                </c:pt>
                <c:pt idx="2651">
                  <c:v>860.81730365753106</c:v>
                </c:pt>
                <c:pt idx="2652">
                  <c:v>860.81730365753106</c:v>
                </c:pt>
                <c:pt idx="2653">
                  <c:v>860.81730365753106</c:v>
                </c:pt>
                <c:pt idx="2654">
                  <c:v>860.81730365753106</c:v>
                </c:pt>
                <c:pt idx="2655">
                  <c:v>860.81730365753106</c:v>
                </c:pt>
                <c:pt idx="2656">
                  <c:v>860.81730365753106</c:v>
                </c:pt>
                <c:pt idx="2657">
                  <c:v>860.81730365753106</c:v>
                </c:pt>
                <c:pt idx="2658">
                  <c:v>860.81730365753106</c:v>
                </c:pt>
                <c:pt idx="2659">
                  <c:v>860.81730365753106</c:v>
                </c:pt>
                <c:pt idx="2660">
                  <c:v>860.81730365753106</c:v>
                </c:pt>
                <c:pt idx="2661">
                  <c:v>860.81730365753106</c:v>
                </c:pt>
                <c:pt idx="2662">
                  <c:v>860.81730365753106</c:v>
                </c:pt>
                <c:pt idx="2663">
                  <c:v>860.81730365753106</c:v>
                </c:pt>
                <c:pt idx="2664">
                  <c:v>860.81730365753106</c:v>
                </c:pt>
                <c:pt idx="2665">
                  <c:v>860.81730365753106</c:v>
                </c:pt>
                <c:pt idx="2666">
                  <c:v>860.81730365753106</c:v>
                </c:pt>
                <c:pt idx="2667">
                  <c:v>860.81730365753106</c:v>
                </c:pt>
                <c:pt idx="2668">
                  <c:v>860.81730365753106</c:v>
                </c:pt>
                <c:pt idx="2669">
                  <c:v>860.81730365753106</c:v>
                </c:pt>
                <c:pt idx="2670">
                  <c:v>860.81730365753106</c:v>
                </c:pt>
                <c:pt idx="2671">
                  <c:v>860.81730365753106</c:v>
                </c:pt>
                <c:pt idx="2672">
                  <c:v>860.81730365753106</c:v>
                </c:pt>
                <c:pt idx="2673">
                  <c:v>860.81730365753106</c:v>
                </c:pt>
                <c:pt idx="2674">
                  <c:v>860.81730365753106</c:v>
                </c:pt>
                <c:pt idx="2675">
                  <c:v>860.81730365753106</c:v>
                </c:pt>
                <c:pt idx="2676">
                  <c:v>860.81730365753106</c:v>
                </c:pt>
                <c:pt idx="2677">
                  <c:v>860.81730365753106</c:v>
                </c:pt>
                <c:pt idx="2678">
                  <c:v>860.81730365753106</c:v>
                </c:pt>
                <c:pt idx="2679">
                  <c:v>860.81730365753106</c:v>
                </c:pt>
                <c:pt idx="2680">
                  <c:v>860.81730365753106</c:v>
                </c:pt>
                <c:pt idx="2681">
                  <c:v>860.81730365753106</c:v>
                </c:pt>
                <c:pt idx="2682">
                  <c:v>860.81730365753106</c:v>
                </c:pt>
                <c:pt idx="2683">
                  <c:v>860.81730365753106</c:v>
                </c:pt>
                <c:pt idx="2684">
                  <c:v>860.81730365753106</c:v>
                </c:pt>
                <c:pt idx="2685">
                  <c:v>860.81730365753106</c:v>
                </c:pt>
                <c:pt idx="2686">
                  <c:v>860.81730365753106</c:v>
                </c:pt>
                <c:pt idx="2687">
                  <c:v>860.81730365753106</c:v>
                </c:pt>
                <c:pt idx="2688">
                  <c:v>860.81730365753106</c:v>
                </c:pt>
                <c:pt idx="2689">
                  <c:v>860.81730365753106</c:v>
                </c:pt>
                <c:pt idx="2690">
                  <c:v>860.81730365753106</c:v>
                </c:pt>
                <c:pt idx="2691">
                  <c:v>860.81730365753106</c:v>
                </c:pt>
                <c:pt idx="2692">
                  <c:v>860.81730365753106</c:v>
                </c:pt>
                <c:pt idx="2693">
                  <c:v>860.81730365753106</c:v>
                </c:pt>
                <c:pt idx="2694">
                  <c:v>860.81730365753106</c:v>
                </c:pt>
                <c:pt idx="2695">
                  <c:v>860.81730365753106</c:v>
                </c:pt>
                <c:pt idx="2696">
                  <c:v>860.81730365753106</c:v>
                </c:pt>
                <c:pt idx="2697">
                  <c:v>860.81730365753106</c:v>
                </c:pt>
                <c:pt idx="2698">
                  <c:v>860.81730365753106</c:v>
                </c:pt>
                <c:pt idx="2699">
                  <c:v>860.81730365753106</c:v>
                </c:pt>
                <c:pt idx="2700">
                  <c:v>860.81730365753106</c:v>
                </c:pt>
                <c:pt idx="2701">
                  <c:v>860.81730365753106</c:v>
                </c:pt>
                <c:pt idx="2702">
                  <c:v>860.81730365753106</c:v>
                </c:pt>
                <c:pt idx="2703">
                  <c:v>860.81730365753106</c:v>
                </c:pt>
                <c:pt idx="2704">
                  <c:v>860.81730365753106</c:v>
                </c:pt>
                <c:pt idx="2705">
                  <c:v>860.81730365753106</c:v>
                </c:pt>
                <c:pt idx="2706">
                  <c:v>860.81730365753106</c:v>
                </c:pt>
                <c:pt idx="2707">
                  <c:v>860.81730365753106</c:v>
                </c:pt>
                <c:pt idx="2708">
                  <c:v>860.81730365753106</c:v>
                </c:pt>
                <c:pt idx="2709">
                  <c:v>860.81730365753106</c:v>
                </c:pt>
                <c:pt idx="2710">
                  <c:v>860.81730365753106</c:v>
                </c:pt>
                <c:pt idx="2711">
                  <c:v>860.81730365753106</c:v>
                </c:pt>
                <c:pt idx="2712">
                  <c:v>860.81730365753106</c:v>
                </c:pt>
                <c:pt idx="2713">
                  <c:v>860.81730365753106</c:v>
                </c:pt>
                <c:pt idx="2714">
                  <c:v>860.81730365753106</c:v>
                </c:pt>
                <c:pt idx="2715">
                  <c:v>860.81730365753106</c:v>
                </c:pt>
                <c:pt idx="2716">
                  <c:v>860.81730365753106</c:v>
                </c:pt>
                <c:pt idx="2717">
                  <c:v>860.81730365753106</c:v>
                </c:pt>
                <c:pt idx="2718">
                  <c:v>860.81730365753106</c:v>
                </c:pt>
                <c:pt idx="2719">
                  <c:v>860.81730365753106</c:v>
                </c:pt>
                <c:pt idx="2720">
                  <c:v>860.81730365753106</c:v>
                </c:pt>
                <c:pt idx="2721">
                  <c:v>860.81730365753106</c:v>
                </c:pt>
                <c:pt idx="2722">
                  <c:v>860.81730365753106</c:v>
                </c:pt>
                <c:pt idx="2723">
                  <c:v>860.81730365753106</c:v>
                </c:pt>
                <c:pt idx="2724">
                  <c:v>860.81730365753106</c:v>
                </c:pt>
                <c:pt idx="2725">
                  <c:v>860.81730365753106</c:v>
                </c:pt>
                <c:pt idx="2726">
                  <c:v>860.81730365753106</c:v>
                </c:pt>
                <c:pt idx="2727">
                  <c:v>860.81730365753106</c:v>
                </c:pt>
                <c:pt idx="2728">
                  <c:v>860.81730365753106</c:v>
                </c:pt>
                <c:pt idx="2729">
                  <c:v>860.81730365753106</c:v>
                </c:pt>
                <c:pt idx="2730">
                  <c:v>860.81730365753106</c:v>
                </c:pt>
                <c:pt idx="2731">
                  <c:v>860.81730365753106</c:v>
                </c:pt>
                <c:pt idx="2732">
                  <c:v>860.81730365753106</c:v>
                </c:pt>
                <c:pt idx="2733">
                  <c:v>860.81730365753106</c:v>
                </c:pt>
                <c:pt idx="2734">
                  <c:v>860.81730365753106</c:v>
                </c:pt>
                <c:pt idx="2735">
                  <c:v>860.81730365753106</c:v>
                </c:pt>
                <c:pt idx="2736">
                  <c:v>860.81730365753106</c:v>
                </c:pt>
                <c:pt idx="2737">
                  <c:v>860.81730365753106</c:v>
                </c:pt>
                <c:pt idx="2738">
                  <c:v>860.81730365753106</c:v>
                </c:pt>
                <c:pt idx="2739">
                  <c:v>860.81730365753106</c:v>
                </c:pt>
                <c:pt idx="2740">
                  <c:v>860.81730365753106</c:v>
                </c:pt>
                <c:pt idx="2741">
                  <c:v>860.81730365753106</c:v>
                </c:pt>
                <c:pt idx="2742">
                  <c:v>860.81730365753106</c:v>
                </c:pt>
                <c:pt idx="2743">
                  <c:v>860.81730365753106</c:v>
                </c:pt>
                <c:pt idx="2744">
                  <c:v>860.81730365753106</c:v>
                </c:pt>
                <c:pt idx="2745">
                  <c:v>860.81730365753106</c:v>
                </c:pt>
                <c:pt idx="2746">
                  <c:v>860.81730365753106</c:v>
                </c:pt>
                <c:pt idx="2747">
                  <c:v>860.81730365753106</c:v>
                </c:pt>
                <c:pt idx="2748">
                  <c:v>860.81730365753106</c:v>
                </c:pt>
                <c:pt idx="2749">
                  <c:v>860.81730365753106</c:v>
                </c:pt>
                <c:pt idx="2750">
                  <c:v>860.81730365753106</c:v>
                </c:pt>
                <c:pt idx="2751">
                  <c:v>860.81730365753106</c:v>
                </c:pt>
                <c:pt idx="2752">
                  <c:v>860.81730365753106</c:v>
                </c:pt>
                <c:pt idx="2753">
                  <c:v>860.81730365753106</c:v>
                </c:pt>
                <c:pt idx="2754">
                  <c:v>860.81730365753106</c:v>
                </c:pt>
                <c:pt idx="2755">
                  <c:v>860.81730365753106</c:v>
                </c:pt>
                <c:pt idx="2756">
                  <c:v>860.81730365753106</c:v>
                </c:pt>
                <c:pt idx="2757">
                  <c:v>860.81730365753106</c:v>
                </c:pt>
                <c:pt idx="2758">
                  <c:v>860.81730365753106</c:v>
                </c:pt>
                <c:pt idx="2759">
                  <c:v>860.81730365753106</c:v>
                </c:pt>
                <c:pt idx="2760">
                  <c:v>860.81730365753106</c:v>
                </c:pt>
                <c:pt idx="2761">
                  <c:v>860.81730365753106</c:v>
                </c:pt>
                <c:pt idx="2762">
                  <c:v>860.81730365753106</c:v>
                </c:pt>
                <c:pt idx="2763">
                  <c:v>860.81730365753106</c:v>
                </c:pt>
                <c:pt idx="2764">
                  <c:v>860.81730365753106</c:v>
                </c:pt>
                <c:pt idx="2765">
                  <c:v>860.81730365753106</c:v>
                </c:pt>
                <c:pt idx="2766">
                  <c:v>860.81730365753106</c:v>
                </c:pt>
                <c:pt idx="2767">
                  <c:v>860.81730365753106</c:v>
                </c:pt>
                <c:pt idx="2768">
                  <c:v>860.81730365753106</c:v>
                </c:pt>
                <c:pt idx="2769">
                  <c:v>860.81730365753106</c:v>
                </c:pt>
                <c:pt idx="2770">
                  <c:v>860.81730365753106</c:v>
                </c:pt>
                <c:pt idx="2771">
                  <c:v>860.81730365753106</c:v>
                </c:pt>
                <c:pt idx="2772">
                  <c:v>860.81730365753106</c:v>
                </c:pt>
                <c:pt idx="2773">
                  <c:v>860.81730365753106</c:v>
                </c:pt>
                <c:pt idx="2774">
                  <c:v>860.81730365753106</c:v>
                </c:pt>
                <c:pt idx="2775">
                  <c:v>860.81730365753106</c:v>
                </c:pt>
                <c:pt idx="2776">
                  <c:v>860.81730365753106</c:v>
                </c:pt>
                <c:pt idx="2777">
                  <c:v>860.81730365753106</c:v>
                </c:pt>
                <c:pt idx="2778">
                  <c:v>860.81730365753106</c:v>
                </c:pt>
                <c:pt idx="2779">
                  <c:v>860.81730365753106</c:v>
                </c:pt>
                <c:pt idx="2780">
                  <c:v>860.81730365753106</c:v>
                </c:pt>
                <c:pt idx="2781">
                  <c:v>860.81730365753106</c:v>
                </c:pt>
                <c:pt idx="2782">
                  <c:v>860.81730365753106</c:v>
                </c:pt>
                <c:pt idx="2783">
                  <c:v>860.81730365753106</c:v>
                </c:pt>
                <c:pt idx="2784">
                  <c:v>860.81730365753106</c:v>
                </c:pt>
                <c:pt idx="2785">
                  <c:v>860.81730365753106</c:v>
                </c:pt>
                <c:pt idx="2786">
                  <c:v>860.81730365753106</c:v>
                </c:pt>
                <c:pt idx="2787">
                  <c:v>860.81730365753106</c:v>
                </c:pt>
                <c:pt idx="2788">
                  <c:v>860.81730365753106</c:v>
                </c:pt>
                <c:pt idx="2789">
                  <c:v>860.81730365753106</c:v>
                </c:pt>
                <c:pt idx="2790">
                  <c:v>860.81730365753106</c:v>
                </c:pt>
                <c:pt idx="2791">
                  <c:v>860.81730365753106</c:v>
                </c:pt>
                <c:pt idx="2792">
                  <c:v>860.81730365753106</c:v>
                </c:pt>
                <c:pt idx="2793">
                  <c:v>860.81730365753106</c:v>
                </c:pt>
                <c:pt idx="2794">
                  <c:v>860.81730365753106</c:v>
                </c:pt>
                <c:pt idx="2795">
                  <c:v>860.81730365753106</c:v>
                </c:pt>
                <c:pt idx="2796">
                  <c:v>860.81730365753106</c:v>
                </c:pt>
                <c:pt idx="2797">
                  <c:v>860.81730365753106</c:v>
                </c:pt>
                <c:pt idx="2798">
                  <c:v>860.81730365753106</c:v>
                </c:pt>
                <c:pt idx="2799">
                  <c:v>860.81730365753106</c:v>
                </c:pt>
                <c:pt idx="2800">
                  <c:v>860.81730365753106</c:v>
                </c:pt>
                <c:pt idx="2801">
                  <c:v>860.81730365753106</c:v>
                </c:pt>
                <c:pt idx="2802">
                  <c:v>860.81730365753106</c:v>
                </c:pt>
                <c:pt idx="2803">
                  <c:v>860.81730365753106</c:v>
                </c:pt>
                <c:pt idx="2804">
                  <c:v>860.81730365753106</c:v>
                </c:pt>
                <c:pt idx="2805">
                  <c:v>860.81730365753106</c:v>
                </c:pt>
                <c:pt idx="2806">
                  <c:v>860.81730365753106</c:v>
                </c:pt>
                <c:pt idx="2807">
                  <c:v>860.81730365753106</c:v>
                </c:pt>
                <c:pt idx="2808">
                  <c:v>860.81730365753106</c:v>
                </c:pt>
                <c:pt idx="2809">
                  <c:v>860.81730365753106</c:v>
                </c:pt>
                <c:pt idx="2810">
                  <c:v>860.81730365753106</c:v>
                </c:pt>
                <c:pt idx="2811">
                  <c:v>860.81730365753106</c:v>
                </c:pt>
                <c:pt idx="2812">
                  <c:v>860.81730365753106</c:v>
                </c:pt>
                <c:pt idx="2813">
                  <c:v>860.81730365753106</c:v>
                </c:pt>
                <c:pt idx="2814">
                  <c:v>860.81730365753106</c:v>
                </c:pt>
                <c:pt idx="2815">
                  <c:v>860.81730365753106</c:v>
                </c:pt>
                <c:pt idx="2816">
                  <c:v>860.81730365753106</c:v>
                </c:pt>
                <c:pt idx="2817">
                  <c:v>860.81730365753106</c:v>
                </c:pt>
                <c:pt idx="2818">
                  <c:v>860.81730365753106</c:v>
                </c:pt>
                <c:pt idx="2819">
                  <c:v>860.81730365753106</c:v>
                </c:pt>
                <c:pt idx="2820">
                  <c:v>860.81730365753106</c:v>
                </c:pt>
                <c:pt idx="2821">
                  <c:v>860.81730365753106</c:v>
                </c:pt>
                <c:pt idx="2822">
                  <c:v>860.81730365753106</c:v>
                </c:pt>
                <c:pt idx="2823">
                  <c:v>860.81730365753106</c:v>
                </c:pt>
                <c:pt idx="2824">
                  <c:v>860.81730365753106</c:v>
                </c:pt>
                <c:pt idx="2825">
                  <c:v>860.81730365753106</c:v>
                </c:pt>
                <c:pt idx="2826">
                  <c:v>860.81730365753106</c:v>
                </c:pt>
                <c:pt idx="2827">
                  <c:v>860.81730365753106</c:v>
                </c:pt>
                <c:pt idx="2828">
                  <c:v>860.81730365753106</c:v>
                </c:pt>
                <c:pt idx="2829">
                  <c:v>860.81730365753106</c:v>
                </c:pt>
                <c:pt idx="2830">
                  <c:v>860.81730365753106</c:v>
                </c:pt>
                <c:pt idx="2831">
                  <c:v>860.81730365753106</c:v>
                </c:pt>
                <c:pt idx="2832">
                  <c:v>860.81730365753106</c:v>
                </c:pt>
                <c:pt idx="2833">
                  <c:v>860.81730365753106</c:v>
                </c:pt>
                <c:pt idx="2834">
                  <c:v>860.81730365753106</c:v>
                </c:pt>
                <c:pt idx="2835">
                  <c:v>860.81730365753106</c:v>
                </c:pt>
                <c:pt idx="2836">
                  <c:v>860.81730365753106</c:v>
                </c:pt>
                <c:pt idx="2837">
                  <c:v>860.81730365753106</c:v>
                </c:pt>
                <c:pt idx="2838">
                  <c:v>860.81730365753106</c:v>
                </c:pt>
                <c:pt idx="2839">
                  <c:v>860.81730365753106</c:v>
                </c:pt>
                <c:pt idx="2840">
                  <c:v>860.81730365753106</c:v>
                </c:pt>
                <c:pt idx="2841">
                  <c:v>860.81730365753106</c:v>
                </c:pt>
                <c:pt idx="2842">
                  <c:v>860.81730365753106</c:v>
                </c:pt>
                <c:pt idx="2843">
                  <c:v>860.81730365753106</c:v>
                </c:pt>
                <c:pt idx="2844">
                  <c:v>860.81730365753106</c:v>
                </c:pt>
                <c:pt idx="2845">
                  <c:v>860.81730365753106</c:v>
                </c:pt>
                <c:pt idx="2846">
                  <c:v>860.81730365753106</c:v>
                </c:pt>
                <c:pt idx="2847">
                  <c:v>860.81730365753106</c:v>
                </c:pt>
                <c:pt idx="2848">
                  <c:v>860.81730365753106</c:v>
                </c:pt>
                <c:pt idx="2849">
                  <c:v>860.81730365753106</c:v>
                </c:pt>
                <c:pt idx="2850">
                  <c:v>860.81730365753106</c:v>
                </c:pt>
                <c:pt idx="2851">
                  <c:v>860.81730365753106</c:v>
                </c:pt>
                <c:pt idx="2852">
                  <c:v>860.81730365753106</c:v>
                </c:pt>
                <c:pt idx="2853">
                  <c:v>860.81730365753106</c:v>
                </c:pt>
                <c:pt idx="2854">
                  <c:v>860.81730365753106</c:v>
                </c:pt>
                <c:pt idx="2855">
                  <c:v>860.81730365753106</c:v>
                </c:pt>
                <c:pt idx="2856">
                  <c:v>860.81730365753106</c:v>
                </c:pt>
                <c:pt idx="2857">
                  <c:v>860.81730365753106</c:v>
                </c:pt>
                <c:pt idx="2858">
                  <c:v>860.81730365753106</c:v>
                </c:pt>
                <c:pt idx="2859">
                  <c:v>860.81730365753106</c:v>
                </c:pt>
                <c:pt idx="2860">
                  <c:v>860.81730365753106</c:v>
                </c:pt>
                <c:pt idx="2861">
                  <c:v>860.81730365753106</c:v>
                </c:pt>
                <c:pt idx="2862">
                  <c:v>860.81730365753106</c:v>
                </c:pt>
                <c:pt idx="2863">
                  <c:v>860.81730365753106</c:v>
                </c:pt>
                <c:pt idx="2864">
                  <c:v>860.81730365753106</c:v>
                </c:pt>
                <c:pt idx="2865">
                  <c:v>860.81730365753106</c:v>
                </c:pt>
                <c:pt idx="2866">
                  <c:v>860.81730365753106</c:v>
                </c:pt>
                <c:pt idx="2867">
                  <c:v>860.81730365753106</c:v>
                </c:pt>
                <c:pt idx="2868">
                  <c:v>860.81730365753106</c:v>
                </c:pt>
                <c:pt idx="2869">
                  <c:v>860.81730365753106</c:v>
                </c:pt>
                <c:pt idx="2870">
                  <c:v>860.81730365753106</c:v>
                </c:pt>
                <c:pt idx="2871">
                  <c:v>860.81730365753106</c:v>
                </c:pt>
                <c:pt idx="2872">
                  <c:v>860.81730365753106</c:v>
                </c:pt>
                <c:pt idx="2873">
                  <c:v>860.81730365753106</c:v>
                </c:pt>
                <c:pt idx="2874">
                  <c:v>860.81730365753106</c:v>
                </c:pt>
                <c:pt idx="2875">
                  <c:v>860.81730365753106</c:v>
                </c:pt>
                <c:pt idx="2876">
                  <c:v>860.81730365753106</c:v>
                </c:pt>
                <c:pt idx="2877">
                  <c:v>860.81730365753106</c:v>
                </c:pt>
                <c:pt idx="2878">
                  <c:v>860.81730365753106</c:v>
                </c:pt>
                <c:pt idx="2879">
                  <c:v>860.81730365753106</c:v>
                </c:pt>
                <c:pt idx="2880">
                  <c:v>860.81730365753106</c:v>
                </c:pt>
                <c:pt idx="2881">
                  <c:v>860.81730365753106</c:v>
                </c:pt>
                <c:pt idx="2882">
                  <c:v>860.81730365753106</c:v>
                </c:pt>
                <c:pt idx="2883">
                  <c:v>860.81730365753106</c:v>
                </c:pt>
                <c:pt idx="2884">
                  <c:v>860.81730365753106</c:v>
                </c:pt>
                <c:pt idx="2885">
                  <c:v>860.81730365753106</c:v>
                </c:pt>
                <c:pt idx="2886">
                  <c:v>860.81730365753106</c:v>
                </c:pt>
                <c:pt idx="2887">
                  <c:v>860.81730365753106</c:v>
                </c:pt>
                <c:pt idx="2888">
                  <c:v>860.81730365753106</c:v>
                </c:pt>
                <c:pt idx="2889">
                  <c:v>860.81730365753106</c:v>
                </c:pt>
                <c:pt idx="2890">
                  <c:v>860.81730365753106</c:v>
                </c:pt>
                <c:pt idx="2891">
                  <c:v>860.81730365753106</c:v>
                </c:pt>
                <c:pt idx="2892">
                  <c:v>860.81730365753106</c:v>
                </c:pt>
                <c:pt idx="2893">
                  <c:v>860.81730365753106</c:v>
                </c:pt>
                <c:pt idx="2894">
                  <c:v>860.81730365753106</c:v>
                </c:pt>
                <c:pt idx="2895">
                  <c:v>860.81730365753106</c:v>
                </c:pt>
                <c:pt idx="2896">
                  <c:v>860.81730365753106</c:v>
                </c:pt>
                <c:pt idx="2897">
                  <c:v>860.81730365753106</c:v>
                </c:pt>
                <c:pt idx="2898">
                  <c:v>860.81730365753106</c:v>
                </c:pt>
                <c:pt idx="2899">
                  <c:v>860.81730365753106</c:v>
                </c:pt>
                <c:pt idx="2900">
                  <c:v>860.81730365753106</c:v>
                </c:pt>
                <c:pt idx="2901">
                  <c:v>860.81730365753106</c:v>
                </c:pt>
                <c:pt idx="2902">
                  <c:v>860.81730365753106</c:v>
                </c:pt>
                <c:pt idx="2903">
                  <c:v>860.81730365753106</c:v>
                </c:pt>
                <c:pt idx="2904">
                  <c:v>860.81730365753106</c:v>
                </c:pt>
                <c:pt idx="2905">
                  <c:v>860.81730365753106</c:v>
                </c:pt>
                <c:pt idx="2906">
                  <c:v>860.81730365753106</c:v>
                </c:pt>
                <c:pt idx="2907">
                  <c:v>860.81730365753106</c:v>
                </c:pt>
                <c:pt idx="2908">
                  <c:v>860.81730365753106</c:v>
                </c:pt>
                <c:pt idx="2909">
                  <c:v>860.81730365753106</c:v>
                </c:pt>
                <c:pt idx="2910">
                  <c:v>860.81730365753106</c:v>
                </c:pt>
                <c:pt idx="2911">
                  <c:v>860.81730365753106</c:v>
                </c:pt>
                <c:pt idx="2912">
                  <c:v>860.81730365753106</c:v>
                </c:pt>
                <c:pt idx="2913">
                  <c:v>860.81730365753106</c:v>
                </c:pt>
                <c:pt idx="2914">
                  <c:v>860.81730365753106</c:v>
                </c:pt>
                <c:pt idx="2915">
                  <c:v>860.81730365753106</c:v>
                </c:pt>
                <c:pt idx="2916">
                  <c:v>860.81730365753106</c:v>
                </c:pt>
                <c:pt idx="2917">
                  <c:v>860.81730365753106</c:v>
                </c:pt>
                <c:pt idx="2918">
                  <c:v>860.81730365753106</c:v>
                </c:pt>
                <c:pt idx="2919">
                  <c:v>860.81730365753106</c:v>
                </c:pt>
                <c:pt idx="2920">
                  <c:v>860.81730365753106</c:v>
                </c:pt>
                <c:pt idx="2921">
                  <c:v>860.81730365753106</c:v>
                </c:pt>
                <c:pt idx="2922">
                  <c:v>860.81730365753106</c:v>
                </c:pt>
                <c:pt idx="2923">
                  <c:v>860.81730365753106</c:v>
                </c:pt>
                <c:pt idx="2924">
                  <c:v>860.81730365753106</c:v>
                </c:pt>
                <c:pt idx="2925">
                  <c:v>860.81730365753106</c:v>
                </c:pt>
                <c:pt idx="2926">
                  <c:v>860.81730365753106</c:v>
                </c:pt>
                <c:pt idx="2927">
                  <c:v>860.81730365753106</c:v>
                </c:pt>
                <c:pt idx="2928">
                  <c:v>860.81730365753106</c:v>
                </c:pt>
                <c:pt idx="2929">
                  <c:v>860.81730365753106</c:v>
                </c:pt>
                <c:pt idx="2930">
                  <c:v>860.81730365753106</c:v>
                </c:pt>
                <c:pt idx="2931">
                  <c:v>860.81730365753106</c:v>
                </c:pt>
                <c:pt idx="2932">
                  <c:v>860.81730365753106</c:v>
                </c:pt>
                <c:pt idx="2933">
                  <c:v>860.81730365753106</c:v>
                </c:pt>
                <c:pt idx="2934">
                  <c:v>860.81730365753106</c:v>
                </c:pt>
                <c:pt idx="2935">
                  <c:v>860.81730365753106</c:v>
                </c:pt>
                <c:pt idx="2936">
                  <c:v>860.81730365753106</c:v>
                </c:pt>
                <c:pt idx="2937">
                  <c:v>860.81730365753106</c:v>
                </c:pt>
                <c:pt idx="2938">
                  <c:v>860.81730365753106</c:v>
                </c:pt>
                <c:pt idx="2939">
                  <c:v>860.81730365753106</c:v>
                </c:pt>
                <c:pt idx="2940">
                  <c:v>860.81730365753106</c:v>
                </c:pt>
                <c:pt idx="2941">
                  <c:v>860.81730365753106</c:v>
                </c:pt>
                <c:pt idx="2942">
                  <c:v>860.81730365753106</c:v>
                </c:pt>
                <c:pt idx="2943">
                  <c:v>860.81730365753106</c:v>
                </c:pt>
                <c:pt idx="2944">
                  <c:v>860.81730365753106</c:v>
                </c:pt>
                <c:pt idx="2945">
                  <c:v>860.81730365753106</c:v>
                </c:pt>
                <c:pt idx="2946">
                  <c:v>860.81730365753106</c:v>
                </c:pt>
                <c:pt idx="2947">
                  <c:v>860.81730365753106</c:v>
                </c:pt>
                <c:pt idx="2948">
                  <c:v>860.81730365753106</c:v>
                </c:pt>
                <c:pt idx="2949">
                  <c:v>860.81730365753106</c:v>
                </c:pt>
                <c:pt idx="2950">
                  <c:v>860.81730365753106</c:v>
                </c:pt>
                <c:pt idx="2951">
                  <c:v>860.81730365753106</c:v>
                </c:pt>
                <c:pt idx="2952">
                  <c:v>860.81730365753106</c:v>
                </c:pt>
                <c:pt idx="2953">
                  <c:v>860.81730365753106</c:v>
                </c:pt>
                <c:pt idx="2954">
                  <c:v>860.81730365753106</c:v>
                </c:pt>
                <c:pt idx="2955">
                  <c:v>860.81730365753106</c:v>
                </c:pt>
                <c:pt idx="2956">
                  <c:v>860.81730365753106</c:v>
                </c:pt>
                <c:pt idx="2957">
                  <c:v>860.81730365753106</c:v>
                </c:pt>
                <c:pt idx="2958">
                  <c:v>860.81730365753106</c:v>
                </c:pt>
                <c:pt idx="2959">
                  <c:v>860.81730365753106</c:v>
                </c:pt>
                <c:pt idx="2960">
                  <c:v>860.81730365753106</c:v>
                </c:pt>
                <c:pt idx="2961">
                  <c:v>860.81730365753106</c:v>
                </c:pt>
                <c:pt idx="2962">
                  <c:v>860.81730365753106</c:v>
                </c:pt>
                <c:pt idx="2963">
                  <c:v>860.81730365753106</c:v>
                </c:pt>
                <c:pt idx="2964">
                  <c:v>860.81730365753106</c:v>
                </c:pt>
                <c:pt idx="2965">
                  <c:v>860.81730365753106</c:v>
                </c:pt>
                <c:pt idx="2966">
                  <c:v>860.81730365753106</c:v>
                </c:pt>
                <c:pt idx="2967">
                  <c:v>860.81730365753106</c:v>
                </c:pt>
                <c:pt idx="2968">
                  <c:v>860.81730365753106</c:v>
                </c:pt>
                <c:pt idx="2969">
                  <c:v>860.81730365753106</c:v>
                </c:pt>
                <c:pt idx="2970">
                  <c:v>860.81730365753106</c:v>
                </c:pt>
                <c:pt idx="2971">
                  <c:v>860.81730365753106</c:v>
                </c:pt>
                <c:pt idx="2972">
                  <c:v>860.81730365753106</c:v>
                </c:pt>
                <c:pt idx="2973">
                  <c:v>860.81730365753106</c:v>
                </c:pt>
                <c:pt idx="2974">
                  <c:v>860.81730365753106</c:v>
                </c:pt>
                <c:pt idx="2975">
                  <c:v>860.81730365753106</c:v>
                </c:pt>
                <c:pt idx="2976">
                  <c:v>860.81730365753106</c:v>
                </c:pt>
                <c:pt idx="2977">
                  <c:v>860.81730365753106</c:v>
                </c:pt>
                <c:pt idx="2978">
                  <c:v>860.81730365753106</c:v>
                </c:pt>
                <c:pt idx="2979">
                  <c:v>860.81730365753106</c:v>
                </c:pt>
                <c:pt idx="2980">
                  <c:v>860.81730365753106</c:v>
                </c:pt>
                <c:pt idx="2981">
                  <c:v>860.81730365753106</c:v>
                </c:pt>
                <c:pt idx="2982">
                  <c:v>860.81730365753106</c:v>
                </c:pt>
                <c:pt idx="2983">
                  <c:v>860.81730365753106</c:v>
                </c:pt>
                <c:pt idx="2984">
                  <c:v>860.81730365753106</c:v>
                </c:pt>
                <c:pt idx="2985">
                  <c:v>860.81730365753106</c:v>
                </c:pt>
                <c:pt idx="2986">
                  <c:v>860.81730365753106</c:v>
                </c:pt>
                <c:pt idx="2987">
                  <c:v>860.81730365753106</c:v>
                </c:pt>
                <c:pt idx="2988">
                  <c:v>860.81730365753106</c:v>
                </c:pt>
                <c:pt idx="2989">
                  <c:v>860.81730365753106</c:v>
                </c:pt>
                <c:pt idx="2990">
                  <c:v>860.81730365753106</c:v>
                </c:pt>
                <c:pt idx="2991">
                  <c:v>860.81730365753106</c:v>
                </c:pt>
                <c:pt idx="2992">
                  <c:v>860.81730365753106</c:v>
                </c:pt>
                <c:pt idx="2993">
                  <c:v>860.81730365753106</c:v>
                </c:pt>
                <c:pt idx="2994">
                  <c:v>860.81730365753106</c:v>
                </c:pt>
                <c:pt idx="2995">
                  <c:v>860.81730365753106</c:v>
                </c:pt>
                <c:pt idx="2996">
                  <c:v>860.81730365753106</c:v>
                </c:pt>
                <c:pt idx="2997">
                  <c:v>860.81730365753106</c:v>
                </c:pt>
                <c:pt idx="2998">
                  <c:v>860.81730365753106</c:v>
                </c:pt>
                <c:pt idx="2999">
                  <c:v>860.81730365753106</c:v>
                </c:pt>
                <c:pt idx="3000">
                  <c:v>860.81730365753106</c:v>
                </c:pt>
                <c:pt idx="3001">
                  <c:v>860.81730365753106</c:v>
                </c:pt>
                <c:pt idx="3002">
                  <c:v>860.81730365753106</c:v>
                </c:pt>
                <c:pt idx="3003">
                  <c:v>860.81730365753106</c:v>
                </c:pt>
                <c:pt idx="3004">
                  <c:v>860.81730365753106</c:v>
                </c:pt>
                <c:pt idx="3005">
                  <c:v>860.81730365753106</c:v>
                </c:pt>
                <c:pt idx="3006">
                  <c:v>860.81730365753106</c:v>
                </c:pt>
                <c:pt idx="3007">
                  <c:v>860.81730365753106</c:v>
                </c:pt>
                <c:pt idx="3008">
                  <c:v>860.81730365753106</c:v>
                </c:pt>
                <c:pt idx="3009">
                  <c:v>860.81730365753106</c:v>
                </c:pt>
                <c:pt idx="3010">
                  <c:v>860.81730365753106</c:v>
                </c:pt>
                <c:pt idx="3011">
                  <c:v>860.81730365753106</c:v>
                </c:pt>
                <c:pt idx="3012">
                  <c:v>860.81730365753106</c:v>
                </c:pt>
                <c:pt idx="3013">
                  <c:v>860.81730365753106</c:v>
                </c:pt>
                <c:pt idx="3014">
                  <c:v>860.81730365753106</c:v>
                </c:pt>
                <c:pt idx="3015">
                  <c:v>860.81730365753106</c:v>
                </c:pt>
                <c:pt idx="3016">
                  <c:v>860.81730365753106</c:v>
                </c:pt>
                <c:pt idx="3017">
                  <c:v>860.81730365753106</c:v>
                </c:pt>
                <c:pt idx="3018">
                  <c:v>860.81730365753106</c:v>
                </c:pt>
                <c:pt idx="3019">
                  <c:v>860.81730365753106</c:v>
                </c:pt>
                <c:pt idx="3020">
                  <c:v>860.81730365753106</c:v>
                </c:pt>
                <c:pt idx="3021">
                  <c:v>860.81730365753106</c:v>
                </c:pt>
                <c:pt idx="3022">
                  <c:v>860.81730365753106</c:v>
                </c:pt>
                <c:pt idx="3023">
                  <c:v>860.81730365753106</c:v>
                </c:pt>
                <c:pt idx="3024">
                  <c:v>860.81730365753106</c:v>
                </c:pt>
                <c:pt idx="3025">
                  <c:v>860.81730365753106</c:v>
                </c:pt>
                <c:pt idx="3026">
                  <c:v>860.81730365753106</c:v>
                </c:pt>
                <c:pt idx="3027">
                  <c:v>860.81730365753106</c:v>
                </c:pt>
                <c:pt idx="3028">
                  <c:v>860.81730365753106</c:v>
                </c:pt>
                <c:pt idx="3029">
                  <c:v>860.81730365753106</c:v>
                </c:pt>
                <c:pt idx="3030">
                  <c:v>860.81730365753106</c:v>
                </c:pt>
                <c:pt idx="3031">
                  <c:v>860.81730365753106</c:v>
                </c:pt>
                <c:pt idx="3032">
                  <c:v>860.81730365753106</c:v>
                </c:pt>
                <c:pt idx="3033">
                  <c:v>860.81730365753106</c:v>
                </c:pt>
                <c:pt idx="3034">
                  <c:v>860.81730365753106</c:v>
                </c:pt>
                <c:pt idx="3035">
                  <c:v>860.81730365753106</c:v>
                </c:pt>
                <c:pt idx="3036">
                  <c:v>860.81730365753106</c:v>
                </c:pt>
                <c:pt idx="3037">
                  <c:v>860.81730365753106</c:v>
                </c:pt>
                <c:pt idx="3038">
                  <c:v>860.81730365753106</c:v>
                </c:pt>
                <c:pt idx="3039">
                  <c:v>860.81730365753106</c:v>
                </c:pt>
                <c:pt idx="3040">
                  <c:v>860.81730365753106</c:v>
                </c:pt>
                <c:pt idx="3041">
                  <c:v>860.81730365753106</c:v>
                </c:pt>
                <c:pt idx="3042">
                  <c:v>860.81730365753106</c:v>
                </c:pt>
                <c:pt idx="3043">
                  <c:v>860.81730365753106</c:v>
                </c:pt>
                <c:pt idx="3044">
                  <c:v>860.81730365753106</c:v>
                </c:pt>
                <c:pt idx="3045">
                  <c:v>860.81730365753106</c:v>
                </c:pt>
                <c:pt idx="3046">
                  <c:v>860.81730365753106</c:v>
                </c:pt>
                <c:pt idx="3047">
                  <c:v>860.81730365753106</c:v>
                </c:pt>
                <c:pt idx="3048">
                  <c:v>860.81730365753106</c:v>
                </c:pt>
                <c:pt idx="3049">
                  <c:v>860.81730365753106</c:v>
                </c:pt>
                <c:pt idx="3050">
                  <c:v>860.81730365753106</c:v>
                </c:pt>
                <c:pt idx="3051">
                  <c:v>860.81730365753106</c:v>
                </c:pt>
                <c:pt idx="3052">
                  <c:v>860.81730365753106</c:v>
                </c:pt>
                <c:pt idx="3053">
                  <c:v>860.81730365753106</c:v>
                </c:pt>
                <c:pt idx="3054">
                  <c:v>860.81730365753106</c:v>
                </c:pt>
                <c:pt idx="3055">
                  <c:v>860.81730365753106</c:v>
                </c:pt>
                <c:pt idx="3056">
                  <c:v>860.81730365753106</c:v>
                </c:pt>
                <c:pt idx="3057">
                  <c:v>860.81730365753106</c:v>
                </c:pt>
                <c:pt idx="3058">
                  <c:v>860.81730365753106</c:v>
                </c:pt>
                <c:pt idx="3059">
                  <c:v>860.81730365753106</c:v>
                </c:pt>
                <c:pt idx="3060">
                  <c:v>860.81730365753106</c:v>
                </c:pt>
                <c:pt idx="3061">
                  <c:v>860.81730365753106</c:v>
                </c:pt>
                <c:pt idx="3062">
                  <c:v>860.81730365753106</c:v>
                </c:pt>
                <c:pt idx="3063">
                  <c:v>860.81730365753106</c:v>
                </c:pt>
                <c:pt idx="3064">
                  <c:v>860.81730365753106</c:v>
                </c:pt>
                <c:pt idx="3065">
                  <c:v>860.81730365753106</c:v>
                </c:pt>
                <c:pt idx="3066">
                  <c:v>860.81730365753106</c:v>
                </c:pt>
                <c:pt idx="3067">
                  <c:v>860.81730365753106</c:v>
                </c:pt>
                <c:pt idx="3068">
                  <c:v>860.81730365753106</c:v>
                </c:pt>
                <c:pt idx="3069">
                  <c:v>860.81730365753106</c:v>
                </c:pt>
                <c:pt idx="3070">
                  <c:v>860.81730365753106</c:v>
                </c:pt>
                <c:pt idx="3071">
                  <c:v>860.81730365753106</c:v>
                </c:pt>
                <c:pt idx="3072">
                  <c:v>860.81730365753106</c:v>
                </c:pt>
                <c:pt idx="3073">
                  <c:v>860.81730365753106</c:v>
                </c:pt>
                <c:pt idx="3074">
                  <c:v>860.81730365753106</c:v>
                </c:pt>
                <c:pt idx="3075">
                  <c:v>860.81730365753106</c:v>
                </c:pt>
                <c:pt idx="3076">
                  <c:v>860.81730365753106</c:v>
                </c:pt>
                <c:pt idx="3077">
                  <c:v>860.81730365753106</c:v>
                </c:pt>
                <c:pt idx="3078">
                  <c:v>860.81730365753106</c:v>
                </c:pt>
                <c:pt idx="3079">
                  <c:v>860.81730365753106</c:v>
                </c:pt>
                <c:pt idx="3080">
                  <c:v>860.81730365753106</c:v>
                </c:pt>
                <c:pt idx="3081">
                  <c:v>860.81730365753106</c:v>
                </c:pt>
                <c:pt idx="3082">
                  <c:v>860.81730365753106</c:v>
                </c:pt>
                <c:pt idx="3083">
                  <c:v>860.81730365753106</c:v>
                </c:pt>
                <c:pt idx="3084">
                  <c:v>860.81730365753106</c:v>
                </c:pt>
                <c:pt idx="3085">
                  <c:v>860.81730365753106</c:v>
                </c:pt>
                <c:pt idx="3086">
                  <c:v>860.81730365753106</c:v>
                </c:pt>
                <c:pt idx="3087">
                  <c:v>860.81730365753106</c:v>
                </c:pt>
                <c:pt idx="3088">
                  <c:v>860.81730365753106</c:v>
                </c:pt>
                <c:pt idx="3089">
                  <c:v>860.81730365753106</c:v>
                </c:pt>
                <c:pt idx="3090">
                  <c:v>860.81730365753106</c:v>
                </c:pt>
                <c:pt idx="3091">
                  <c:v>860.81730365753106</c:v>
                </c:pt>
                <c:pt idx="3092">
                  <c:v>860.81730365753106</c:v>
                </c:pt>
                <c:pt idx="3093">
                  <c:v>860.81730365753106</c:v>
                </c:pt>
                <c:pt idx="3094">
                  <c:v>860.81730365753106</c:v>
                </c:pt>
                <c:pt idx="3095">
                  <c:v>860.81730365753106</c:v>
                </c:pt>
                <c:pt idx="3096">
                  <c:v>860.81730365753106</c:v>
                </c:pt>
                <c:pt idx="3097">
                  <c:v>860.81730365753106</c:v>
                </c:pt>
                <c:pt idx="3098">
                  <c:v>860.81730365753106</c:v>
                </c:pt>
                <c:pt idx="3099">
                  <c:v>860.81730365753106</c:v>
                </c:pt>
                <c:pt idx="3100">
                  <c:v>860.81730365753106</c:v>
                </c:pt>
                <c:pt idx="3101">
                  <c:v>860.81730365753106</c:v>
                </c:pt>
                <c:pt idx="3102">
                  <c:v>860.81730365753106</c:v>
                </c:pt>
                <c:pt idx="3103">
                  <c:v>860.81730365753106</c:v>
                </c:pt>
                <c:pt idx="3104">
                  <c:v>860.81730365753106</c:v>
                </c:pt>
                <c:pt idx="3105">
                  <c:v>860.81730365753106</c:v>
                </c:pt>
                <c:pt idx="3106">
                  <c:v>860.81730365753106</c:v>
                </c:pt>
                <c:pt idx="3107">
                  <c:v>860.81730365753106</c:v>
                </c:pt>
                <c:pt idx="3108">
                  <c:v>860.81730365753106</c:v>
                </c:pt>
                <c:pt idx="3109">
                  <c:v>860.81730365753106</c:v>
                </c:pt>
                <c:pt idx="3110">
                  <c:v>860.81730365753106</c:v>
                </c:pt>
                <c:pt idx="3111">
                  <c:v>860.81730365753106</c:v>
                </c:pt>
                <c:pt idx="3112">
                  <c:v>860.81730365753106</c:v>
                </c:pt>
                <c:pt idx="3113">
                  <c:v>860.81730365753106</c:v>
                </c:pt>
                <c:pt idx="3114">
                  <c:v>860.81730365753106</c:v>
                </c:pt>
                <c:pt idx="3115">
                  <c:v>860.81730365753106</c:v>
                </c:pt>
                <c:pt idx="3116">
                  <c:v>860.81730365753106</c:v>
                </c:pt>
                <c:pt idx="3117">
                  <c:v>860.81730365753106</c:v>
                </c:pt>
                <c:pt idx="3118">
                  <c:v>860.81730365753106</c:v>
                </c:pt>
                <c:pt idx="3119">
                  <c:v>860.81730365753106</c:v>
                </c:pt>
                <c:pt idx="3120">
                  <c:v>860.81730365753106</c:v>
                </c:pt>
                <c:pt idx="3121">
                  <c:v>860.81730365753106</c:v>
                </c:pt>
                <c:pt idx="3122">
                  <c:v>860.81730365753106</c:v>
                </c:pt>
                <c:pt idx="3123">
                  <c:v>860.81730365753106</c:v>
                </c:pt>
                <c:pt idx="3124">
                  <c:v>860.81730365753106</c:v>
                </c:pt>
                <c:pt idx="3125">
                  <c:v>860.81730365753106</c:v>
                </c:pt>
                <c:pt idx="3126">
                  <c:v>860.81730365753106</c:v>
                </c:pt>
                <c:pt idx="3127">
                  <c:v>860.81730365753106</c:v>
                </c:pt>
                <c:pt idx="3128">
                  <c:v>860.81730365753106</c:v>
                </c:pt>
                <c:pt idx="3129">
                  <c:v>860.81730365753106</c:v>
                </c:pt>
                <c:pt idx="3130">
                  <c:v>860.81730365753106</c:v>
                </c:pt>
                <c:pt idx="3131">
                  <c:v>860.81730365753106</c:v>
                </c:pt>
                <c:pt idx="3132">
                  <c:v>860.81730365753106</c:v>
                </c:pt>
                <c:pt idx="3133">
                  <c:v>860.81730365753106</c:v>
                </c:pt>
                <c:pt idx="3134">
                  <c:v>860.81730365753106</c:v>
                </c:pt>
                <c:pt idx="3135">
                  <c:v>860.81730365753106</c:v>
                </c:pt>
                <c:pt idx="3136">
                  <c:v>860.81730365753106</c:v>
                </c:pt>
                <c:pt idx="3137">
                  <c:v>860.81730365753106</c:v>
                </c:pt>
                <c:pt idx="3138">
                  <c:v>860.81730365753106</c:v>
                </c:pt>
                <c:pt idx="3139">
                  <c:v>860.81730365753106</c:v>
                </c:pt>
                <c:pt idx="3140">
                  <c:v>860.81730365753106</c:v>
                </c:pt>
                <c:pt idx="3141">
                  <c:v>860.81730365753106</c:v>
                </c:pt>
                <c:pt idx="3142">
                  <c:v>860.81730365753106</c:v>
                </c:pt>
                <c:pt idx="3143">
                  <c:v>860.81730365753106</c:v>
                </c:pt>
                <c:pt idx="3144">
                  <c:v>860.81730365753106</c:v>
                </c:pt>
                <c:pt idx="3145">
                  <c:v>860.81730365753106</c:v>
                </c:pt>
                <c:pt idx="3146">
                  <c:v>860.81730365753106</c:v>
                </c:pt>
                <c:pt idx="3147">
                  <c:v>860.81730365753106</c:v>
                </c:pt>
                <c:pt idx="3148">
                  <c:v>860.81730365753106</c:v>
                </c:pt>
                <c:pt idx="3149">
                  <c:v>860.81730365753106</c:v>
                </c:pt>
                <c:pt idx="3150">
                  <c:v>860.81730365753106</c:v>
                </c:pt>
                <c:pt idx="3151">
                  <c:v>860.81730365753106</c:v>
                </c:pt>
                <c:pt idx="3152">
                  <c:v>860.81730365753106</c:v>
                </c:pt>
                <c:pt idx="3153">
                  <c:v>860.81730365753106</c:v>
                </c:pt>
                <c:pt idx="3154">
                  <c:v>860.81730365753106</c:v>
                </c:pt>
                <c:pt idx="3155">
                  <c:v>860.81730365753106</c:v>
                </c:pt>
                <c:pt idx="3156">
                  <c:v>860.81730365753106</c:v>
                </c:pt>
                <c:pt idx="3157">
                  <c:v>860.81730365753106</c:v>
                </c:pt>
                <c:pt idx="3158">
                  <c:v>860.81730365753106</c:v>
                </c:pt>
                <c:pt idx="3159">
                  <c:v>860.81730365753106</c:v>
                </c:pt>
                <c:pt idx="3160">
                  <c:v>860.81730365753106</c:v>
                </c:pt>
                <c:pt idx="3161">
                  <c:v>860.81730365753106</c:v>
                </c:pt>
                <c:pt idx="3162">
                  <c:v>860.81730365753106</c:v>
                </c:pt>
                <c:pt idx="3163">
                  <c:v>860.81730365753106</c:v>
                </c:pt>
                <c:pt idx="3164">
                  <c:v>860.81730365753106</c:v>
                </c:pt>
                <c:pt idx="3165">
                  <c:v>860.81730365753106</c:v>
                </c:pt>
                <c:pt idx="3166">
                  <c:v>860.81730365753106</c:v>
                </c:pt>
                <c:pt idx="3167">
                  <c:v>860.81730365753106</c:v>
                </c:pt>
                <c:pt idx="3168">
                  <c:v>860.81730365753106</c:v>
                </c:pt>
                <c:pt idx="3169">
                  <c:v>860.81730365753106</c:v>
                </c:pt>
                <c:pt idx="3170">
                  <c:v>860.81730365753106</c:v>
                </c:pt>
                <c:pt idx="3171">
                  <c:v>860.81730365753106</c:v>
                </c:pt>
                <c:pt idx="3172">
                  <c:v>860.81730365753106</c:v>
                </c:pt>
                <c:pt idx="3173">
                  <c:v>860.81730365753106</c:v>
                </c:pt>
                <c:pt idx="3174">
                  <c:v>860.81730365753106</c:v>
                </c:pt>
                <c:pt idx="3175">
                  <c:v>860.81730365753106</c:v>
                </c:pt>
                <c:pt idx="3176">
                  <c:v>860.81730365753106</c:v>
                </c:pt>
                <c:pt idx="3177">
                  <c:v>860.81730365753106</c:v>
                </c:pt>
                <c:pt idx="3178">
                  <c:v>860.81730365753106</c:v>
                </c:pt>
                <c:pt idx="3179">
                  <c:v>860.81730365753106</c:v>
                </c:pt>
                <c:pt idx="3180">
                  <c:v>860.81730365753106</c:v>
                </c:pt>
                <c:pt idx="3181">
                  <c:v>860.81730365753106</c:v>
                </c:pt>
                <c:pt idx="3182">
                  <c:v>860.81730365753106</c:v>
                </c:pt>
                <c:pt idx="3183">
                  <c:v>860.81730365753106</c:v>
                </c:pt>
                <c:pt idx="3184">
                  <c:v>860.81730365753106</c:v>
                </c:pt>
                <c:pt idx="3185">
                  <c:v>860.81730365753106</c:v>
                </c:pt>
                <c:pt idx="3186">
                  <c:v>860.81730365753106</c:v>
                </c:pt>
                <c:pt idx="3187">
                  <c:v>860.81730365753106</c:v>
                </c:pt>
                <c:pt idx="3188">
                  <c:v>860.81730365753106</c:v>
                </c:pt>
                <c:pt idx="3189">
                  <c:v>860.81730365753106</c:v>
                </c:pt>
                <c:pt idx="3190">
                  <c:v>860.81730365753106</c:v>
                </c:pt>
                <c:pt idx="3191">
                  <c:v>860.81730365753106</c:v>
                </c:pt>
                <c:pt idx="3192">
                  <c:v>860.81730365753106</c:v>
                </c:pt>
                <c:pt idx="3193">
                  <c:v>860.81730365753106</c:v>
                </c:pt>
                <c:pt idx="3194">
                  <c:v>860.81730365753106</c:v>
                </c:pt>
                <c:pt idx="3195">
                  <c:v>860.81730365753106</c:v>
                </c:pt>
                <c:pt idx="3196">
                  <c:v>860.81730365753106</c:v>
                </c:pt>
                <c:pt idx="3197">
                  <c:v>860.81730365753106</c:v>
                </c:pt>
                <c:pt idx="3198">
                  <c:v>860.81730365753106</c:v>
                </c:pt>
                <c:pt idx="3199">
                  <c:v>860.81730365753106</c:v>
                </c:pt>
                <c:pt idx="3200">
                  <c:v>860.81730365753106</c:v>
                </c:pt>
                <c:pt idx="3201">
                  <c:v>860.81730365753106</c:v>
                </c:pt>
                <c:pt idx="3202">
                  <c:v>860.81730365753106</c:v>
                </c:pt>
                <c:pt idx="3203">
                  <c:v>860.81730365753106</c:v>
                </c:pt>
                <c:pt idx="3204">
                  <c:v>860.81730365753106</c:v>
                </c:pt>
                <c:pt idx="3205">
                  <c:v>860.81730365753106</c:v>
                </c:pt>
                <c:pt idx="3206">
                  <c:v>860.81730365753106</c:v>
                </c:pt>
                <c:pt idx="3207">
                  <c:v>860.81730365753106</c:v>
                </c:pt>
                <c:pt idx="3208">
                  <c:v>860.81730365753106</c:v>
                </c:pt>
                <c:pt idx="3209">
                  <c:v>860.81730365753106</c:v>
                </c:pt>
                <c:pt idx="3210">
                  <c:v>860.81730365753106</c:v>
                </c:pt>
                <c:pt idx="3211">
                  <c:v>860.81730365753106</c:v>
                </c:pt>
                <c:pt idx="3212">
                  <c:v>860.81730365753106</c:v>
                </c:pt>
                <c:pt idx="3213">
                  <c:v>860.81730365753106</c:v>
                </c:pt>
                <c:pt idx="3214">
                  <c:v>860.81730365753106</c:v>
                </c:pt>
                <c:pt idx="3215">
                  <c:v>860.81730365753106</c:v>
                </c:pt>
                <c:pt idx="3216">
                  <c:v>860.81730365753106</c:v>
                </c:pt>
                <c:pt idx="3217">
                  <c:v>860.81730365753106</c:v>
                </c:pt>
                <c:pt idx="3218">
                  <c:v>860.81730365753106</c:v>
                </c:pt>
                <c:pt idx="3219">
                  <c:v>860.81730365753106</c:v>
                </c:pt>
                <c:pt idx="3220">
                  <c:v>860.81730365753106</c:v>
                </c:pt>
                <c:pt idx="3221">
                  <c:v>860.81730365753106</c:v>
                </c:pt>
                <c:pt idx="3222">
                  <c:v>860.81730365753106</c:v>
                </c:pt>
                <c:pt idx="3223">
                  <c:v>860.81730365753106</c:v>
                </c:pt>
                <c:pt idx="3224">
                  <c:v>860.81730365753106</c:v>
                </c:pt>
                <c:pt idx="3225">
                  <c:v>860.81730365753106</c:v>
                </c:pt>
                <c:pt idx="3226">
                  <c:v>860.81730365753106</c:v>
                </c:pt>
                <c:pt idx="3227">
                  <c:v>860.81730365753106</c:v>
                </c:pt>
                <c:pt idx="3228">
                  <c:v>860.81730365753106</c:v>
                </c:pt>
                <c:pt idx="3229">
                  <c:v>860.81730365753106</c:v>
                </c:pt>
                <c:pt idx="3230">
                  <c:v>860.81730365753106</c:v>
                </c:pt>
                <c:pt idx="3231">
                  <c:v>860.81730365753106</c:v>
                </c:pt>
                <c:pt idx="3232">
                  <c:v>860.81730365753106</c:v>
                </c:pt>
                <c:pt idx="3233">
                  <c:v>860.81730365753106</c:v>
                </c:pt>
                <c:pt idx="3234">
                  <c:v>860.81730365753106</c:v>
                </c:pt>
                <c:pt idx="3235">
                  <c:v>860.81730365753106</c:v>
                </c:pt>
                <c:pt idx="3236">
                  <c:v>860.81730365753106</c:v>
                </c:pt>
                <c:pt idx="3237">
                  <c:v>860.81730365753106</c:v>
                </c:pt>
                <c:pt idx="3238">
                  <c:v>860.81730365753106</c:v>
                </c:pt>
                <c:pt idx="3239">
                  <c:v>860.81730365753106</c:v>
                </c:pt>
                <c:pt idx="3240">
                  <c:v>860.81730365753106</c:v>
                </c:pt>
                <c:pt idx="3241">
                  <c:v>860.81730365753106</c:v>
                </c:pt>
                <c:pt idx="3242">
                  <c:v>860.81730365753106</c:v>
                </c:pt>
                <c:pt idx="3243">
                  <c:v>860.81730365753106</c:v>
                </c:pt>
                <c:pt idx="3244">
                  <c:v>860.81730365753106</c:v>
                </c:pt>
                <c:pt idx="3245">
                  <c:v>860.81730365753106</c:v>
                </c:pt>
                <c:pt idx="3246">
                  <c:v>860.81730365753106</c:v>
                </c:pt>
                <c:pt idx="3247">
                  <c:v>860.81730365753106</c:v>
                </c:pt>
                <c:pt idx="3248">
                  <c:v>860.81730365753106</c:v>
                </c:pt>
                <c:pt idx="3249">
                  <c:v>860.81730365753106</c:v>
                </c:pt>
                <c:pt idx="3250">
                  <c:v>860.81730365753106</c:v>
                </c:pt>
                <c:pt idx="3251">
                  <c:v>860.81730365753106</c:v>
                </c:pt>
                <c:pt idx="3252">
                  <c:v>860.81730365753106</c:v>
                </c:pt>
                <c:pt idx="3253">
                  <c:v>860.81730365753106</c:v>
                </c:pt>
                <c:pt idx="3254">
                  <c:v>860.81730365753106</c:v>
                </c:pt>
                <c:pt idx="3255">
                  <c:v>860.81730365753106</c:v>
                </c:pt>
                <c:pt idx="3256">
                  <c:v>860.81730365753106</c:v>
                </c:pt>
                <c:pt idx="3257">
                  <c:v>860.81730365753106</c:v>
                </c:pt>
                <c:pt idx="3258">
                  <c:v>860.81730365753106</c:v>
                </c:pt>
                <c:pt idx="3259">
                  <c:v>860.81730365753106</c:v>
                </c:pt>
                <c:pt idx="3260">
                  <c:v>860.81730365753106</c:v>
                </c:pt>
                <c:pt idx="3261">
                  <c:v>860.81730365753106</c:v>
                </c:pt>
                <c:pt idx="3262">
                  <c:v>860.81730365753106</c:v>
                </c:pt>
                <c:pt idx="3263">
                  <c:v>860.81730365753106</c:v>
                </c:pt>
                <c:pt idx="3264">
                  <c:v>860.81730365753106</c:v>
                </c:pt>
                <c:pt idx="3265">
                  <c:v>860.81730365753106</c:v>
                </c:pt>
                <c:pt idx="3266">
                  <c:v>860.81730365753106</c:v>
                </c:pt>
                <c:pt idx="3267">
                  <c:v>860.81730365753106</c:v>
                </c:pt>
                <c:pt idx="3268">
                  <c:v>860.81730365753106</c:v>
                </c:pt>
                <c:pt idx="3269">
                  <c:v>860.81730365753106</c:v>
                </c:pt>
                <c:pt idx="3270">
                  <c:v>860.81730365753106</c:v>
                </c:pt>
                <c:pt idx="3271">
                  <c:v>860.81730365753106</c:v>
                </c:pt>
                <c:pt idx="3272">
                  <c:v>860.81730365753106</c:v>
                </c:pt>
                <c:pt idx="3273">
                  <c:v>860.81730365753106</c:v>
                </c:pt>
                <c:pt idx="3274">
                  <c:v>860.81730365753106</c:v>
                </c:pt>
                <c:pt idx="3275">
                  <c:v>860.81730365753106</c:v>
                </c:pt>
                <c:pt idx="3276">
                  <c:v>860.81730365753106</c:v>
                </c:pt>
                <c:pt idx="3277">
                  <c:v>860.81730365753106</c:v>
                </c:pt>
                <c:pt idx="3278">
                  <c:v>860.81730365753106</c:v>
                </c:pt>
                <c:pt idx="3279">
                  <c:v>860.81730365753106</c:v>
                </c:pt>
                <c:pt idx="3280">
                  <c:v>860.81730365753106</c:v>
                </c:pt>
                <c:pt idx="3281">
                  <c:v>860.81730365753106</c:v>
                </c:pt>
                <c:pt idx="3282">
                  <c:v>860.81730365753106</c:v>
                </c:pt>
                <c:pt idx="3283">
                  <c:v>860.81730365753106</c:v>
                </c:pt>
                <c:pt idx="3284">
                  <c:v>860.81730365753106</c:v>
                </c:pt>
                <c:pt idx="3285">
                  <c:v>860.81730365753106</c:v>
                </c:pt>
                <c:pt idx="3286">
                  <c:v>860.81730365753106</c:v>
                </c:pt>
                <c:pt idx="3287">
                  <c:v>860.81730365753106</c:v>
                </c:pt>
                <c:pt idx="3288">
                  <c:v>860.81730365753106</c:v>
                </c:pt>
                <c:pt idx="3289">
                  <c:v>860.81730365753106</c:v>
                </c:pt>
                <c:pt idx="3290">
                  <c:v>860.81730365753106</c:v>
                </c:pt>
                <c:pt idx="3291">
                  <c:v>860.81730365753106</c:v>
                </c:pt>
                <c:pt idx="3292">
                  <c:v>860.81730365753106</c:v>
                </c:pt>
                <c:pt idx="3293">
                  <c:v>860.81730365753106</c:v>
                </c:pt>
                <c:pt idx="3294">
                  <c:v>860.81730365753106</c:v>
                </c:pt>
                <c:pt idx="3295">
                  <c:v>860.81730365753106</c:v>
                </c:pt>
                <c:pt idx="3296">
                  <c:v>860.81730365753106</c:v>
                </c:pt>
                <c:pt idx="3297">
                  <c:v>860.81730365753106</c:v>
                </c:pt>
                <c:pt idx="3298">
                  <c:v>860.81730365753106</c:v>
                </c:pt>
                <c:pt idx="3299">
                  <c:v>860.81730365753106</c:v>
                </c:pt>
                <c:pt idx="3300">
                  <c:v>860.81730365753106</c:v>
                </c:pt>
                <c:pt idx="3301">
                  <c:v>860.81730365753106</c:v>
                </c:pt>
                <c:pt idx="3302">
                  <c:v>860.81730365753106</c:v>
                </c:pt>
                <c:pt idx="3303">
                  <c:v>860.81730365753106</c:v>
                </c:pt>
                <c:pt idx="3304">
                  <c:v>860.81730365753106</c:v>
                </c:pt>
                <c:pt idx="3305">
                  <c:v>860.81730365753106</c:v>
                </c:pt>
                <c:pt idx="3306">
                  <c:v>860.81730365753106</c:v>
                </c:pt>
                <c:pt idx="3307">
                  <c:v>860.81730365753106</c:v>
                </c:pt>
                <c:pt idx="3308">
                  <c:v>860.81730365753106</c:v>
                </c:pt>
                <c:pt idx="3309">
                  <c:v>860.81730365753106</c:v>
                </c:pt>
                <c:pt idx="3310">
                  <c:v>860.81730365753106</c:v>
                </c:pt>
                <c:pt idx="3311">
                  <c:v>860.81730365753106</c:v>
                </c:pt>
                <c:pt idx="3312">
                  <c:v>860.81730365753106</c:v>
                </c:pt>
                <c:pt idx="3313">
                  <c:v>860.81730365753106</c:v>
                </c:pt>
                <c:pt idx="3314">
                  <c:v>860.81730365753106</c:v>
                </c:pt>
                <c:pt idx="3315">
                  <c:v>860.81730365753106</c:v>
                </c:pt>
                <c:pt idx="3316">
                  <c:v>860.81730365753106</c:v>
                </c:pt>
                <c:pt idx="3317">
                  <c:v>860.81730365753106</c:v>
                </c:pt>
                <c:pt idx="3318">
                  <c:v>860.81730365753106</c:v>
                </c:pt>
                <c:pt idx="3319">
                  <c:v>860.81730365753106</c:v>
                </c:pt>
                <c:pt idx="3320">
                  <c:v>860.81730365753106</c:v>
                </c:pt>
                <c:pt idx="3321">
                  <c:v>860.81730365753106</c:v>
                </c:pt>
                <c:pt idx="3322">
                  <c:v>860.81730365753106</c:v>
                </c:pt>
                <c:pt idx="3323">
                  <c:v>860.81730365753106</c:v>
                </c:pt>
                <c:pt idx="3324">
                  <c:v>860.81730365753106</c:v>
                </c:pt>
                <c:pt idx="3325">
                  <c:v>860.81730365753106</c:v>
                </c:pt>
                <c:pt idx="3326">
                  <c:v>860.81730365753106</c:v>
                </c:pt>
                <c:pt idx="3327">
                  <c:v>860.81730365753106</c:v>
                </c:pt>
                <c:pt idx="3328">
                  <c:v>860.81730365753106</c:v>
                </c:pt>
                <c:pt idx="3329">
                  <c:v>860.81730365753106</c:v>
                </c:pt>
                <c:pt idx="3330">
                  <c:v>860.81730365753106</c:v>
                </c:pt>
                <c:pt idx="3331">
                  <c:v>860.81730365753106</c:v>
                </c:pt>
                <c:pt idx="3332">
                  <c:v>860.81730365753106</c:v>
                </c:pt>
                <c:pt idx="3333">
                  <c:v>860.81730365753106</c:v>
                </c:pt>
                <c:pt idx="3334">
                  <c:v>860.81730365753106</c:v>
                </c:pt>
                <c:pt idx="3335">
                  <c:v>860.81730365753106</c:v>
                </c:pt>
                <c:pt idx="3336">
                  <c:v>860.81730365753106</c:v>
                </c:pt>
                <c:pt idx="3337">
                  <c:v>860.81730365753106</c:v>
                </c:pt>
                <c:pt idx="3338">
                  <c:v>860.81730365753106</c:v>
                </c:pt>
                <c:pt idx="3339">
                  <c:v>860.81730365753106</c:v>
                </c:pt>
                <c:pt idx="3340">
                  <c:v>860.81730365753106</c:v>
                </c:pt>
                <c:pt idx="3341">
                  <c:v>860.81730365753106</c:v>
                </c:pt>
                <c:pt idx="3342">
                  <c:v>860.81730365753106</c:v>
                </c:pt>
                <c:pt idx="3343">
                  <c:v>860.81730365753106</c:v>
                </c:pt>
                <c:pt idx="3344">
                  <c:v>860.81730365753106</c:v>
                </c:pt>
                <c:pt idx="3345">
                  <c:v>860.81730365753106</c:v>
                </c:pt>
                <c:pt idx="3346">
                  <c:v>860.81730365753106</c:v>
                </c:pt>
                <c:pt idx="3347">
                  <c:v>860.81730365753106</c:v>
                </c:pt>
                <c:pt idx="3348">
                  <c:v>860.81730365753106</c:v>
                </c:pt>
                <c:pt idx="3349">
                  <c:v>860.81730365753106</c:v>
                </c:pt>
                <c:pt idx="3350">
                  <c:v>860.81730365753106</c:v>
                </c:pt>
                <c:pt idx="3351">
                  <c:v>860.81730365753106</c:v>
                </c:pt>
                <c:pt idx="3352">
                  <c:v>860.81730365753106</c:v>
                </c:pt>
                <c:pt idx="3353">
                  <c:v>860.81730365753106</c:v>
                </c:pt>
                <c:pt idx="3354">
                  <c:v>860.81730365753106</c:v>
                </c:pt>
                <c:pt idx="3355">
                  <c:v>860.81730365753106</c:v>
                </c:pt>
                <c:pt idx="3356">
                  <c:v>860.81730365753106</c:v>
                </c:pt>
                <c:pt idx="3357">
                  <c:v>860.81730365753106</c:v>
                </c:pt>
                <c:pt idx="3358">
                  <c:v>860.81730365753106</c:v>
                </c:pt>
                <c:pt idx="3359">
                  <c:v>860.81730365753106</c:v>
                </c:pt>
                <c:pt idx="3360">
                  <c:v>860.81730365753106</c:v>
                </c:pt>
                <c:pt idx="3361">
                  <c:v>860.81730365753106</c:v>
                </c:pt>
                <c:pt idx="3362">
                  <c:v>860.81730365753106</c:v>
                </c:pt>
                <c:pt idx="3363">
                  <c:v>860.81730365753106</c:v>
                </c:pt>
                <c:pt idx="3364">
                  <c:v>860.81730365753106</c:v>
                </c:pt>
                <c:pt idx="3365">
                  <c:v>860.81730365753106</c:v>
                </c:pt>
                <c:pt idx="3366">
                  <c:v>860.81730365753106</c:v>
                </c:pt>
                <c:pt idx="3367">
                  <c:v>860.81730365753106</c:v>
                </c:pt>
                <c:pt idx="3368">
                  <c:v>860.81730365753106</c:v>
                </c:pt>
                <c:pt idx="3369">
                  <c:v>860.81730365753106</c:v>
                </c:pt>
                <c:pt idx="3370">
                  <c:v>860.81730365753106</c:v>
                </c:pt>
                <c:pt idx="3371">
                  <c:v>860.81730365753106</c:v>
                </c:pt>
                <c:pt idx="3372">
                  <c:v>860.81730365753106</c:v>
                </c:pt>
                <c:pt idx="3373">
                  <c:v>860.81730365753106</c:v>
                </c:pt>
                <c:pt idx="3374">
                  <c:v>860.81730365753106</c:v>
                </c:pt>
                <c:pt idx="3375">
                  <c:v>860.81730365753106</c:v>
                </c:pt>
                <c:pt idx="3376">
                  <c:v>860.81730365753106</c:v>
                </c:pt>
                <c:pt idx="3377">
                  <c:v>860.81730365753106</c:v>
                </c:pt>
                <c:pt idx="3378">
                  <c:v>860.81730365753106</c:v>
                </c:pt>
                <c:pt idx="3379">
                  <c:v>860.81730365753106</c:v>
                </c:pt>
                <c:pt idx="3380">
                  <c:v>860.81730365753106</c:v>
                </c:pt>
                <c:pt idx="3381">
                  <c:v>860.81730365753106</c:v>
                </c:pt>
                <c:pt idx="3382">
                  <c:v>860.81730365753106</c:v>
                </c:pt>
                <c:pt idx="3383">
                  <c:v>860.81730365753106</c:v>
                </c:pt>
                <c:pt idx="3384">
                  <c:v>860.81730365753106</c:v>
                </c:pt>
                <c:pt idx="3385">
                  <c:v>860.81730365753106</c:v>
                </c:pt>
                <c:pt idx="3386">
                  <c:v>860.81730365753106</c:v>
                </c:pt>
                <c:pt idx="3387">
                  <c:v>860.81730365753106</c:v>
                </c:pt>
                <c:pt idx="3388">
                  <c:v>860.81730365753106</c:v>
                </c:pt>
                <c:pt idx="3389">
                  <c:v>860.81730365753106</c:v>
                </c:pt>
                <c:pt idx="3390">
                  <c:v>860.81730365753106</c:v>
                </c:pt>
                <c:pt idx="3391">
                  <c:v>860.81730365753106</c:v>
                </c:pt>
                <c:pt idx="3392">
                  <c:v>860.81730365753106</c:v>
                </c:pt>
                <c:pt idx="3393">
                  <c:v>860.81730365753106</c:v>
                </c:pt>
                <c:pt idx="3394">
                  <c:v>860.81730365753106</c:v>
                </c:pt>
                <c:pt idx="3395">
                  <c:v>860.81730365753106</c:v>
                </c:pt>
                <c:pt idx="3396">
                  <c:v>860.81730365753106</c:v>
                </c:pt>
                <c:pt idx="3397">
                  <c:v>860.81730365753106</c:v>
                </c:pt>
                <c:pt idx="3398">
                  <c:v>860.81730365753106</c:v>
                </c:pt>
                <c:pt idx="3399">
                  <c:v>860.81730365753106</c:v>
                </c:pt>
                <c:pt idx="3400">
                  <c:v>860.81730365753106</c:v>
                </c:pt>
                <c:pt idx="3401">
                  <c:v>860.81730365753106</c:v>
                </c:pt>
                <c:pt idx="3402">
                  <c:v>860.81730365753106</c:v>
                </c:pt>
                <c:pt idx="3403">
                  <c:v>860.81730365753106</c:v>
                </c:pt>
                <c:pt idx="3404">
                  <c:v>860.81730365753106</c:v>
                </c:pt>
                <c:pt idx="3405">
                  <c:v>860.81730365753106</c:v>
                </c:pt>
                <c:pt idx="3406">
                  <c:v>860.81730365753106</c:v>
                </c:pt>
                <c:pt idx="3407">
                  <c:v>860.81730365753106</c:v>
                </c:pt>
                <c:pt idx="3408">
                  <c:v>860.81730365753106</c:v>
                </c:pt>
                <c:pt idx="3409">
                  <c:v>860.81730365753106</c:v>
                </c:pt>
                <c:pt idx="3410">
                  <c:v>860.81730365753106</c:v>
                </c:pt>
                <c:pt idx="3411">
                  <c:v>860.81730365753106</c:v>
                </c:pt>
                <c:pt idx="3412">
                  <c:v>860.81730365753106</c:v>
                </c:pt>
                <c:pt idx="3413">
                  <c:v>860.81730365753106</c:v>
                </c:pt>
                <c:pt idx="3414">
                  <c:v>860.81730365753106</c:v>
                </c:pt>
                <c:pt idx="3415">
                  <c:v>860.81730365753106</c:v>
                </c:pt>
                <c:pt idx="3416">
                  <c:v>860.81730365753106</c:v>
                </c:pt>
                <c:pt idx="3417">
                  <c:v>860.81730365753106</c:v>
                </c:pt>
                <c:pt idx="3418">
                  <c:v>860.81730365753106</c:v>
                </c:pt>
                <c:pt idx="3419">
                  <c:v>860.81730365753106</c:v>
                </c:pt>
                <c:pt idx="3420">
                  <c:v>860.81730365753106</c:v>
                </c:pt>
                <c:pt idx="3421">
                  <c:v>860.81730365753106</c:v>
                </c:pt>
                <c:pt idx="3422">
                  <c:v>860.81730365753106</c:v>
                </c:pt>
                <c:pt idx="3423">
                  <c:v>860.81730365753106</c:v>
                </c:pt>
                <c:pt idx="3424">
                  <c:v>860.81730365753106</c:v>
                </c:pt>
                <c:pt idx="3425">
                  <c:v>860.81730365753106</c:v>
                </c:pt>
                <c:pt idx="3426">
                  <c:v>860.81730365753106</c:v>
                </c:pt>
                <c:pt idx="3427">
                  <c:v>860.81730365753106</c:v>
                </c:pt>
                <c:pt idx="3428">
                  <c:v>860.81730365753106</c:v>
                </c:pt>
                <c:pt idx="3429">
                  <c:v>860.81730365753106</c:v>
                </c:pt>
                <c:pt idx="3430">
                  <c:v>860.81730365753106</c:v>
                </c:pt>
                <c:pt idx="3431">
                  <c:v>860.81730365753106</c:v>
                </c:pt>
                <c:pt idx="3432">
                  <c:v>860.81730365753106</c:v>
                </c:pt>
                <c:pt idx="3433">
                  <c:v>860.81730365753106</c:v>
                </c:pt>
                <c:pt idx="3434">
                  <c:v>860.81730365753106</c:v>
                </c:pt>
                <c:pt idx="3435">
                  <c:v>860.81730365753106</c:v>
                </c:pt>
                <c:pt idx="3436">
                  <c:v>860.81730365753106</c:v>
                </c:pt>
                <c:pt idx="3437">
                  <c:v>860.81730365753106</c:v>
                </c:pt>
                <c:pt idx="3438">
                  <c:v>860.81730365753106</c:v>
                </c:pt>
                <c:pt idx="3439">
                  <c:v>860.81730365753106</c:v>
                </c:pt>
                <c:pt idx="3440">
                  <c:v>860.81730365753106</c:v>
                </c:pt>
                <c:pt idx="3441">
                  <c:v>860.81730365753106</c:v>
                </c:pt>
                <c:pt idx="3442">
                  <c:v>860.81730365753106</c:v>
                </c:pt>
                <c:pt idx="3443">
                  <c:v>860.81730365753106</c:v>
                </c:pt>
                <c:pt idx="3444">
                  <c:v>860.81730365753106</c:v>
                </c:pt>
                <c:pt idx="3445">
                  <c:v>860.81730365753106</c:v>
                </c:pt>
                <c:pt idx="3446">
                  <c:v>860.81730365753106</c:v>
                </c:pt>
                <c:pt idx="3447">
                  <c:v>860.81730365753106</c:v>
                </c:pt>
                <c:pt idx="3448">
                  <c:v>860.81730365753106</c:v>
                </c:pt>
                <c:pt idx="3449">
                  <c:v>860.81730365753106</c:v>
                </c:pt>
                <c:pt idx="3450">
                  <c:v>860.81730365753106</c:v>
                </c:pt>
                <c:pt idx="3451">
                  <c:v>860.81730365753106</c:v>
                </c:pt>
                <c:pt idx="3452">
                  <c:v>860.81730365753106</c:v>
                </c:pt>
                <c:pt idx="3453">
                  <c:v>860.81730365753106</c:v>
                </c:pt>
                <c:pt idx="3454">
                  <c:v>860.81730365753106</c:v>
                </c:pt>
                <c:pt idx="3455">
                  <c:v>860.81730365753106</c:v>
                </c:pt>
                <c:pt idx="3456">
                  <c:v>860.81730365753106</c:v>
                </c:pt>
                <c:pt idx="3457">
                  <c:v>860.81730365753106</c:v>
                </c:pt>
                <c:pt idx="3458">
                  <c:v>860.81730365753106</c:v>
                </c:pt>
                <c:pt idx="3459">
                  <c:v>860.81730365753106</c:v>
                </c:pt>
                <c:pt idx="3460">
                  <c:v>860.81730365753106</c:v>
                </c:pt>
                <c:pt idx="3461">
                  <c:v>860.81730365753106</c:v>
                </c:pt>
                <c:pt idx="3462">
                  <c:v>860.81730365753106</c:v>
                </c:pt>
                <c:pt idx="3463">
                  <c:v>860.81730365753106</c:v>
                </c:pt>
                <c:pt idx="3464">
                  <c:v>860.81730365753106</c:v>
                </c:pt>
                <c:pt idx="3465">
                  <c:v>860.81730365753106</c:v>
                </c:pt>
                <c:pt idx="3466">
                  <c:v>860.81730365753106</c:v>
                </c:pt>
                <c:pt idx="3467">
                  <c:v>860.81730365753106</c:v>
                </c:pt>
                <c:pt idx="3468">
                  <c:v>860.81730365753106</c:v>
                </c:pt>
                <c:pt idx="3469">
                  <c:v>860.81730365753106</c:v>
                </c:pt>
                <c:pt idx="3470">
                  <c:v>860.81730365753106</c:v>
                </c:pt>
                <c:pt idx="3471">
                  <c:v>860.81730365753106</c:v>
                </c:pt>
                <c:pt idx="3472">
                  <c:v>860.81730365753106</c:v>
                </c:pt>
                <c:pt idx="3473">
                  <c:v>860.81730365753106</c:v>
                </c:pt>
                <c:pt idx="3474">
                  <c:v>860.81730365753106</c:v>
                </c:pt>
                <c:pt idx="3475">
                  <c:v>860.81730365753106</c:v>
                </c:pt>
                <c:pt idx="3476">
                  <c:v>860.81730365753106</c:v>
                </c:pt>
                <c:pt idx="3477">
                  <c:v>860.81730365753106</c:v>
                </c:pt>
                <c:pt idx="3478">
                  <c:v>860.81730365753106</c:v>
                </c:pt>
                <c:pt idx="3479">
                  <c:v>860.81730365753106</c:v>
                </c:pt>
                <c:pt idx="3480">
                  <c:v>860.81730365753106</c:v>
                </c:pt>
                <c:pt idx="3481">
                  <c:v>860.81730365753106</c:v>
                </c:pt>
                <c:pt idx="3482">
                  <c:v>860.81730365753106</c:v>
                </c:pt>
                <c:pt idx="3483">
                  <c:v>860.81730365753106</c:v>
                </c:pt>
                <c:pt idx="3484">
                  <c:v>860.81730365753106</c:v>
                </c:pt>
                <c:pt idx="3485">
                  <c:v>860.81730365753106</c:v>
                </c:pt>
                <c:pt idx="3486">
                  <c:v>860.81730365753106</c:v>
                </c:pt>
                <c:pt idx="3487">
                  <c:v>860.81730365753106</c:v>
                </c:pt>
                <c:pt idx="3488">
                  <c:v>860.81730365753106</c:v>
                </c:pt>
                <c:pt idx="3489">
                  <c:v>860.81730365753106</c:v>
                </c:pt>
                <c:pt idx="3490">
                  <c:v>860.81730365753106</c:v>
                </c:pt>
                <c:pt idx="3491">
                  <c:v>860.81730365753106</c:v>
                </c:pt>
                <c:pt idx="3492">
                  <c:v>860.81730365753106</c:v>
                </c:pt>
                <c:pt idx="3493">
                  <c:v>860.81730365753106</c:v>
                </c:pt>
                <c:pt idx="3494">
                  <c:v>860.81730365753106</c:v>
                </c:pt>
                <c:pt idx="3495">
                  <c:v>860.81730365753106</c:v>
                </c:pt>
                <c:pt idx="3496">
                  <c:v>860.81730365753106</c:v>
                </c:pt>
                <c:pt idx="3497">
                  <c:v>860.81730365753106</c:v>
                </c:pt>
                <c:pt idx="3498">
                  <c:v>860.81730365753106</c:v>
                </c:pt>
                <c:pt idx="3499">
                  <c:v>860.81730365753106</c:v>
                </c:pt>
                <c:pt idx="3500">
                  <c:v>860.81730365753106</c:v>
                </c:pt>
                <c:pt idx="3501">
                  <c:v>860.81730365753106</c:v>
                </c:pt>
                <c:pt idx="3502">
                  <c:v>860.81730365753106</c:v>
                </c:pt>
                <c:pt idx="3503">
                  <c:v>860.81730365753106</c:v>
                </c:pt>
                <c:pt idx="3504">
                  <c:v>860.81730365753106</c:v>
                </c:pt>
                <c:pt idx="3505">
                  <c:v>860.81730365753106</c:v>
                </c:pt>
                <c:pt idx="3506">
                  <c:v>860.81730365753106</c:v>
                </c:pt>
                <c:pt idx="3507">
                  <c:v>860.81730365753106</c:v>
                </c:pt>
                <c:pt idx="3508">
                  <c:v>860.81730365753106</c:v>
                </c:pt>
                <c:pt idx="3509">
                  <c:v>860.81730365753106</c:v>
                </c:pt>
                <c:pt idx="3510">
                  <c:v>860.81730365753106</c:v>
                </c:pt>
                <c:pt idx="3511">
                  <c:v>860.81730365753106</c:v>
                </c:pt>
                <c:pt idx="3512">
                  <c:v>860.81730365753106</c:v>
                </c:pt>
                <c:pt idx="3513">
                  <c:v>860.81730365753106</c:v>
                </c:pt>
                <c:pt idx="3514">
                  <c:v>860.81730365753106</c:v>
                </c:pt>
                <c:pt idx="3515">
                  <c:v>860.81730365753106</c:v>
                </c:pt>
                <c:pt idx="3516">
                  <c:v>860.81730365753106</c:v>
                </c:pt>
                <c:pt idx="3517">
                  <c:v>860.81730365753106</c:v>
                </c:pt>
                <c:pt idx="3518">
                  <c:v>860.81730365753106</c:v>
                </c:pt>
                <c:pt idx="3519">
                  <c:v>860.81730365753106</c:v>
                </c:pt>
                <c:pt idx="3520">
                  <c:v>860.81730365753106</c:v>
                </c:pt>
                <c:pt idx="3521">
                  <c:v>860.81730365753106</c:v>
                </c:pt>
                <c:pt idx="3522">
                  <c:v>860.81730365753106</c:v>
                </c:pt>
                <c:pt idx="3523">
                  <c:v>860.81730365753106</c:v>
                </c:pt>
                <c:pt idx="3524">
                  <c:v>860.81730365753106</c:v>
                </c:pt>
                <c:pt idx="3525">
                  <c:v>860.81730365753106</c:v>
                </c:pt>
                <c:pt idx="3526">
                  <c:v>860.81730365753106</c:v>
                </c:pt>
                <c:pt idx="3527">
                  <c:v>860.81730365753106</c:v>
                </c:pt>
                <c:pt idx="3528">
                  <c:v>860.81730365753106</c:v>
                </c:pt>
                <c:pt idx="3529">
                  <c:v>860.81730365753106</c:v>
                </c:pt>
                <c:pt idx="3530">
                  <c:v>860.81730365753106</c:v>
                </c:pt>
                <c:pt idx="3531">
                  <c:v>860.81730365753106</c:v>
                </c:pt>
                <c:pt idx="3532">
                  <c:v>860.81730365753106</c:v>
                </c:pt>
                <c:pt idx="3533">
                  <c:v>860.81730374693802</c:v>
                </c:pt>
                <c:pt idx="3534">
                  <c:v>860.81730374693802</c:v>
                </c:pt>
                <c:pt idx="3535">
                  <c:v>860.81730374693802</c:v>
                </c:pt>
                <c:pt idx="3536">
                  <c:v>860.81730374693802</c:v>
                </c:pt>
                <c:pt idx="3537">
                  <c:v>860.81730374693802</c:v>
                </c:pt>
                <c:pt idx="3538">
                  <c:v>860.81730374693802</c:v>
                </c:pt>
                <c:pt idx="3539">
                  <c:v>860.81730374693802</c:v>
                </c:pt>
                <c:pt idx="3540">
                  <c:v>860.81730374693802</c:v>
                </c:pt>
                <c:pt idx="3541">
                  <c:v>860.81730374693802</c:v>
                </c:pt>
                <c:pt idx="3542">
                  <c:v>860.81730374693802</c:v>
                </c:pt>
                <c:pt idx="3543">
                  <c:v>860.81730374693802</c:v>
                </c:pt>
                <c:pt idx="3544">
                  <c:v>860.81730374693802</c:v>
                </c:pt>
                <c:pt idx="3545">
                  <c:v>860.81730374693802</c:v>
                </c:pt>
                <c:pt idx="3546">
                  <c:v>860.81730374693802</c:v>
                </c:pt>
                <c:pt idx="3547">
                  <c:v>860.81730374693802</c:v>
                </c:pt>
                <c:pt idx="3548">
                  <c:v>860.81730374693802</c:v>
                </c:pt>
                <c:pt idx="3549">
                  <c:v>860.81730374693802</c:v>
                </c:pt>
                <c:pt idx="3550">
                  <c:v>860.81730374693802</c:v>
                </c:pt>
                <c:pt idx="3551">
                  <c:v>860.81730374693802</c:v>
                </c:pt>
                <c:pt idx="3552">
                  <c:v>860.81730374693802</c:v>
                </c:pt>
                <c:pt idx="3553">
                  <c:v>860.81730374693802</c:v>
                </c:pt>
                <c:pt idx="3554">
                  <c:v>860.81730374693802</c:v>
                </c:pt>
                <c:pt idx="3555">
                  <c:v>860.81730374693802</c:v>
                </c:pt>
                <c:pt idx="3556">
                  <c:v>860.81730374693802</c:v>
                </c:pt>
                <c:pt idx="3557">
                  <c:v>860.81730374693802</c:v>
                </c:pt>
                <c:pt idx="3558">
                  <c:v>860.81730374693802</c:v>
                </c:pt>
                <c:pt idx="3559">
                  <c:v>860.81730374693802</c:v>
                </c:pt>
                <c:pt idx="3560">
                  <c:v>860.81730374693802</c:v>
                </c:pt>
                <c:pt idx="3561">
                  <c:v>860.81730374693802</c:v>
                </c:pt>
                <c:pt idx="3562">
                  <c:v>860.81730374693802</c:v>
                </c:pt>
                <c:pt idx="3563">
                  <c:v>860.81730374693802</c:v>
                </c:pt>
                <c:pt idx="3564">
                  <c:v>860.81730374693802</c:v>
                </c:pt>
                <c:pt idx="3565">
                  <c:v>860.81730374693802</c:v>
                </c:pt>
                <c:pt idx="3566">
                  <c:v>860.81730374693802</c:v>
                </c:pt>
                <c:pt idx="3567">
                  <c:v>860.81730374693802</c:v>
                </c:pt>
                <c:pt idx="3568">
                  <c:v>860.81730374693802</c:v>
                </c:pt>
                <c:pt idx="3569">
                  <c:v>860.81730374693802</c:v>
                </c:pt>
                <c:pt idx="3570">
                  <c:v>860.81730374693802</c:v>
                </c:pt>
                <c:pt idx="3571">
                  <c:v>860.81730374693802</c:v>
                </c:pt>
                <c:pt idx="3572">
                  <c:v>860.81730374693802</c:v>
                </c:pt>
                <c:pt idx="3573">
                  <c:v>860.81730374693802</c:v>
                </c:pt>
                <c:pt idx="3574">
                  <c:v>860.81730374693802</c:v>
                </c:pt>
                <c:pt idx="3575">
                  <c:v>860.81730374693802</c:v>
                </c:pt>
                <c:pt idx="3576">
                  <c:v>860.81730374693802</c:v>
                </c:pt>
                <c:pt idx="3577">
                  <c:v>860.81730374693802</c:v>
                </c:pt>
                <c:pt idx="3578">
                  <c:v>860.81730374693802</c:v>
                </c:pt>
                <c:pt idx="3579">
                  <c:v>860.81730374693802</c:v>
                </c:pt>
                <c:pt idx="3580">
                  <c:v>860.81730374693802</c:v>
                </c:pt>
                <c:pt idx="3581">
                  <c:v>860.81730374693802</c:v>
                </c:pt>
                <c:pt idx="3582">
                  <c:v>860.81730374693802</c:v>
                </c:pt>
                <c:pt idx="3583">
                  <c:v>860.81730374693802</c:v>
                </c:pt>
                <c:pt idx="3584">
                  <c:v>860.81730374693802</c:v>
                </c:pt>
                <c:pt idx="3585">
                  <c:v>860.81730374693802</c:v>
                </c:pt>
                <c:pt idx="3586">
                  <c:v>860.81730374693802</c:v>
                </c:pt>
                <c:pt idx="3587">
                  <c:v>860.81730374693802</c:v>
                </c:pt>
                <c:pt idx="3588">
                  <c:v>860.81730374693802</c:v>
                </c:pt>
                <c:pt idx="3589">
                  <c:v>860.81730374693802</c:v>
                </c:pt>
                <c:pt idx="3590">
                  <c:v>860.81730374693802</c:v>
                </c:pt>
                <c:pt idx="3591">
                  <c:v>860.81730374693802</c:v>
                </c:pt>
                <c:pt idx="3592">
                  <c:v>860.81730374693802</c:v>
                </c:pt>
                <c:pt idx="3593">
                  <c:v>860.81730374693802</c:v>
                </c:pt>
                <c:pt idx="3594">
                  <c:v>860.81730374693802</c:v>
                </c:pt>
                <c:pt idx="3595">
                  <c:v>860.81730374693802</c:v>
                </c:pt>
                <c:pt idx="3596">
                  <c:v>860.81730374693802</c:v>
                </c:pt>
                <c:pt idx="3597">
                  <c:v>860.81730374693802</c:v>
                </c:pt>
                <c:pt idx="3598">
                  <c:v>860.81730374693802</c:v>
                </c:pt>
                <c:pt idx="3599">
                  <c:v>860.81730374693802</c:v>
                </c:pt>
                <c:pt idx="3600">
                  <c:v>860.81730375438894</c:v>
                </c:pt>
                <c:pt idx="3601">
                  <c:v>860.81730375438894</c:v>
                </c:pt>
                <c:pt idx="3602">
                  <c:v>860.81730375438894</c:v>
                </c:pt>
                <c:pt idx="3603">
                  <c:v>860.81730375438894</c:v>
                </c:pt>
                <c:pt idx="3604">
                  <c:v>860.81730375438894</c:v>
                </c:pt>
                <c:pt idx="3605">
                  <c:v>860.81730375438894</c:v>
                </c:pt>
                <c:pt idx="3606">
                  <c:v>860.81730375438894</c:v>
                </c:pt>
                <c:pt idx="3607">
                  <c:v>860.81730375438894</c:v>
                </c:pt>
                <c:pt idx="3608">
                  <c:v>860.81730375438894</c:v>
                </c:pt>
                <c:pt idx="3609">
                  <c:v>860.81730375438894</c:v>
                </c:pt>
                <c:pt idx="3610">
                  <c:v>860.81730375438894</c:v>
                </c:pt>
                <c:pt idx="3611">
                  <c:v>860.81730375438894</c:v>
                </c:pt>
                <c:pt idx="3612">
                  <c:v>860.81730375438894</c:v>
                </c:pt>
                <c:pt idx="3613">
                  <c:v>860.81730375438894</c:v>
                </c:pt>
                <c:pt idx="3614">
                  <c:v>860.81730375438894</c:v>
                </c:pt>
                <c:pt idx="3615">
                  <c:v>860.81730375438894</c:v>
                </c:pt>
                <c:pt idx="3616">
                  <c:v>860.81730375438894</c:v>
                </c:pt>
                <c:pt idx="3617">
                  <c:v>860.81730376183896</c:v>
                </c:pt>
                <c:pt idx="3618">
                  <c:v>860.81730376183896</c:v>
                </c:pt>
                <c:pt idx="3619">
                  <c:v>860.81730376183896</c:v>
                </c:pt>
                <c:pt idx="3620">
                  <c:v>860.81730376183896</c:v>
                </c:pt>
                <c:pt idx="3621">
                  <c:v>860.81730376183896</c:v>
                </c:pt>
                <c:pt idx="3622">
                  <c:v>860.81730376183896</c:v>
                </c:pt>
                <c:pt idx="3623">
                  <c:v>860.81730376183896</c:v>
                </c:pt>
                <c:pt idx="3624">
                  <c:v>860.81730376183896</c:v>
                </c:pt>
                <c:pt idx="3625">
                  <c:v>860.81730376183896</c:v>
                </c:pt>
                <c:pt idx="3626">
                  <c:v>860.81730376183896</c:v>
                </c:pt>
                <c:pt idx="3627">
                  <c:v>860.81730376183896</c:v>
                </c:pt>
                <c:pt idx="3628">
                  <c:v>860.81730376183896</c:v>
                </c:pt>
                <c:pt idx="3629">
                  <c:v>860.81730376183896</c:v>
                </c:pt>
                <c:pt idx="3630">
                  <c:v>860.81730376183896</c:v>
                </c:pt>
                <c:pt idx="3631">
                  <c:v>860.81730376183896</c:v>
                </c:pt>
                <c:pt idx="3632">
                  <c:v>860.81730376183896</c:v>
                </c:pt>
                <c:pt idx="3633">
                  <c:v>860.81730376183896</c:v>
                </c:pt>
                <c:pt idx="3634">
                  <c:v>860.81730376183896</c:v>
                </c:pt>
                <c:pt idx="3635">
                  <c:v>860.81730376183896</c:v>
                </c:pt>
                <c:pt idx="3636">
                  <c:v>860.81730376183896</c:v>
                </c:pt>
                <c:pt idx="3637">
                  <c:v>860.81730376183896</c:v>
                </c:pt>
                <c:pt idx="3638">
                  <c:v>860.81730376183896</c:v>
                </c:pt>
                <c:pt idx="3639">
                  <c:v>860.81730376183896</c:v>
                </c:pt>
                <c:pt idx="3640">
                  <c:v>860.81730376183896</c:v>
                </c:pt>
                <c:pt idx="3641">
                  <c:v>860.81730376183896</c:v>
                </c:pt>
                <c:pt idx="3642">
                  <c:v>860.81730376183896</c:v>
                </c:pt>
                <c:pt idx="3643">
                  <c:v>860.81730376183896</c:v>
                </c:pt>
                <c:pt idx="3644">
                  <c:v>860.81730376183896</c:v>
                </c:pt>
                <c:pt idx="3645">
                  <c:v>860.81730376183896</c:v>
                </c:pt>
                <c:pt idx="3646">
                  <c:v>860.81730376183896</c:v>
                </c:pt>
                <c:pt idx="3647">
                  <c:v>860.81730376183896</c:v>
                </c:pt>
                <c:pt idx="3648">
                  <c:v>860.81730376183896</c:v>
                </c:pt>
                <c:pt idx="3649">
                  <c:v>860.81730376183896</c:v>
                </c:pt>
                <c:pt idx="3650">
                  <c:v>860.81730376183896</c:v>
                </c:pt>
                <c:pt idx="3651">
                  <c:v>860.81730376183896</c:v>
                </c:pt>
                <c:pt idx="3652">
                  <c:v>860.81730376183896</c:v>
                </c:pt>
                <c:pt idx="3653">
                  <c:v>860.81730376183896</c:v>
                </c:pt>
                <c:pt idx="3654">
                  <c:v>860.81730376183896</c:v>
                </c:pt>
                <c:pt idx="3655">
                  <c:v>860.81730376183896</c:v>
                </c:pt>
                <c:pt idx="3656">
                  <c:v>860.81730376183896</c:v>
                </c:pt>
                <c:pt idx="3657">
                  <c:v>860.81730376183896</c:v>
                </c:pt>
                <c:pt idx="3658">
                  <c:v>860.81730376183896</c:v>
                </c:pt>
                <c:pt idx="3659">
                  <c:v>860.81730376183896</c:v>
                </c:pt>
                <c:pt idx="3660">
                  <c:v>860.81730376183896</c:v>
                </c:pt>
                <c:pt idx="3661">
                  <c:v>860.81730376183896</c:v>
                </c:pt>
                <c:pt idx="3662">
                  <c:v>860.81730376183896</c:v>
                </c:pt>
                <c:pt idx="3663">
                  <c:v>860.81730376230496</c:v>
                </c:pt>
                <c:pt idx="3664">
                  <c:v>860.81730376243502</c:v>
                </c:pt>
                <c:pt idx="3665">
                  <c:v>860.81730376277096</c:v>
                </c:pt>
                <c:pt idx="3666">
                  <c:v>860.81730376277096</c:v>
                </c:pt>
                <c:pt idx="3667">
                  <c:v>860.81730376277096</c:v>
                </c:pt>
                <c:pt idx="3668">
                  <c:v>860.81730383634499</c:v>
                </c:pt>
                <c:pt idx="3669">
                  <c:v>860.81730383634499</c:v>
                </c:pt>
                <c:pt idx="3670">
                  <c:v>860.81730383634499</c:v>
                </c:pt>
                <c:pt idx="3671">
                  <c:v>860.81730383634499</c:v>
                </c:pt>
                <c:pt idx="3672">
                  <c:v>860.81730383634499</c:v>
                </c:pt>
                <c:pt idx="3673">
                  <c:v>860.81730383634499</c:v>
                </c:pt>
                <c:pt idx="3674">
                  <c:v>860.81730383634499</c:v>
                </c:pt>
                <c:pt idx="3675">
                  <c:v>860.81730383634499</c:v>
                </c:pt>
                <c:pt idx="3676">
                  <c:v>860.81730383634499</c:v>
                </c:pt>
                <c:pt idx="3677">
                  <c:v>860.81730383634499</c:v>
                </c:pt>
                <c:pt idx="3678">
                  <c:v>860.81730383634499</c:v>
                </c:pt>
                <c:pt idx="3679">
                  <c:v>860.81730383634499</c:v>
                </c:pt>
                <c:pt idx="3680">
                  <c:v>860.81730383634499</c:v>
                </c:pt>
                <c:pt idx="3681">
                  <c:v>860.81730383634499</c:v>
                </c:pt>
                <c:pt idx="3682">
                  <c:v>860.81730383634499</c:v>
                </c:pt>
                <c:pt idx="3683">
                  <c:v>860.81730383634499</c:v>
                </c:pt>
                <c:pt idx="3684">
                  <c:v>860.81730383634499</c:v>
                </c:pt>
                <c:pt idx="3685">
                  <c:v>860.81730383634499</c:v>
                </c:pt>
                <c:pt idx="3686">
                  <c:v>860.81730383634499</c:v>
                </c:pt>
                <c:pt idx="3687">
                  <c:v>860.81730383634499</c:v>
                </c:pt>
                <c:pt idx="3688">
                  <c:v>860.81730383634499</c:v>
                </c:pt>
                <c:pt idx="3689">
                  <c:v>860.81730383634499</c:v>
                </c:pt>
                <c:pt idx="3690">
                  <c:v>860.81730383634499</c:v>
                </c:pt>
                <c:pt idx="3691">
                  <c:v>860.81730383634499</c:v>
                </c:pt>
                <c:pt idx="3692">
                  <c:v>860.81730383634499</c:v>
                </c:pt>
                <c:pt idx="3693">
                  <c:v>860.81730383634499</c:v>
                </c:pt>
                <c:pt idx="3694">
                  <c:v>860.81730383634499</c:v>
                </c:pt>
                <c:pt idx="3695">
                  <c:v>860.81730383634499</c:v>
                </c:pt>
                <c:pt idx="3696">
                  <c:v>860.81730383634499</c:v>
                </c:pt>
                <c:pt idx="3697">
                  <c:v>860.81730383634499</c:v>
                </c:pt>
                <c:pt idx="3698">
                  <c:v>860.81730383634499</c:v>
                </c:pt>
                <c:pt idx="3699">
                  <c:v>860.81730383634499</c:v>
                </c:pt>
                <c:pt idx="3700">
                  <c:v>860.81730383634499</c:v>
                </c:pt>
                <c:pt idx="3701">
                  <c:v>860.81730383634499</c:v>
                </c:pt>
                <c:pt idx="3702">
                  <c:v>860.81730383634499</c:v>
                </c:pt>
                <c:pt idx="3703">
                  <c:v>860.81730383634499</c:v>
                </c:pt>
                <c:pt idx="3704">
                  <c:v>860.81730383634499</c:v>
                </c:pt>
                <c:pt idx="3705">
                  <c:v>860.81730383634499</c:v>
                </c:pt>
                <c:pt idx="3706">
                  <c:v>860.81730383634499</c:v>
                </c:pt>
                <c:pt idx="3707">
                  <c:v>860.81730383634499</c:v>
                </c:pt>
                <c:pt idx="3708">
                  <c:v>860.81730383634499</c:v>
                </c:pt>
                <c:pt idx="3709">
                  <c:v>860.81730383634499</c:v>
                </c:pt>
                <c:pt idx="3710">
                  <c:v>860.81730383634499</c:v>
                </c:pt>
                <c:pt idx="3711">
                  <c:v>860.81730383634499</c:v>
                </c:pt>
                <c:pt idx="3712">
                  <c:v>860.81730383634499</c:v>
                </c:pt>
                <c:pt idx="3713">
                  <c:v>860.81730383634499</c:v>
                </c:pt>
                <c:pt idx="3714">
                  <c:v>860.81730383634499</c:v>
                </c:pt>
                <c:pt idx="3715">
                  <c:v>860.81730383634499</c:v>
                </c:pt>
                <c:pt idx="3716">
                  <c:v>860.81730383634499</c:v>
                </c:pt>
                <c:pt idx="3717">
                  <c:v>860.81730383634499</c:v>
                </c:pt>
                <c:pt idx="3718">
                  <c:v>860.81730383634499</c:v>
                </c:pt>
                <c:pt idx="3719">
                  <c:v>860.81730383634499</c:v>
                </c:pt>
                <c:pt idx="3720">
                  <c:v>860.81730383634499</c:v>
                </c:pt>
                <c:pt idx="3721">
                  <c:v>860.81730383634499</c:v>
                </c:pt>
                <c:pt idx="3722">
                  <c:v>860.81730383634499</c:v>
                </c:pt>
                <c:pt idx="3723">
                  <c:v>860.81730383634499</c:v>
                </c:pt>
                <c:pt idx="3724">
                  <c:v>860.81730383634499</c:v>
                </c:pt>
                <c:pt idx="3725">
                  <c:v>860.81730383634499</c:v>
                </c:pt>
                <c:pt idx="3726">
                  <c:v>860.81730383634499</c:v>
                </c:pt>
                <c:pt idx="3727">
                  <c:v>860.81730383634499</c:v>
                </c:pt>
                <c:pt idx="3728">
                  <c:v>860.81730383634499</c:v>
                </c:pt>
                <c:pt idx="3729">
                  <c:v>860.81730383634499</c:v>
                </c:pt>
                <c:pt idx="3730">
                  <c:v>860.81730383634499</c:v>
                </c:pt>
                <c:pt idx="3731">
                  <c:v>860.81730383634499</c:v>
                </c:pt>
                <c:pt idx="3732">
                  <c:v>860.81730383634499</c:v>
                </c:pt>
                <c:pt idx="3733">
                  <c:v>860.81730383634499</c:v>
                </c:pt>
                <c:pt idx="3734">
                  <c:v>860.81730383634499</c:v>
                </c:pt>
                <c:pt idx="3735">
                  <c:v>860.81730383634499</c:v>
                </c:pt>
                <c:pt idx="3736">
                  <c:v>860.81730383634499</c:v>
                </c:pt>
                <c:pt idx="3737">
                  <c:v>860.81730383634499</c:v>
                </c:pt>
                <c:pt idx="3738">
                  <c:v>860.81730383634499</c:v>
                </c:pt>
                <c:pt idx="3739">
                  <c:v>860.81730383634499</c:v>
                </c:pt>
                <c:pt idx="3740">
                  <c:v>860.81730383634499</c:v>
                </c:pt>
                <c:pt idx="3741">
                  <c:v>860.81730383634499</c:v>
                </c:pt>
                <c:pt idx="3742">
                  <c:v>860.81730383634499</c:v>
                </c:pt>
                <c:pt idx="3743">
                  <c:v>860.81730383634499</c:v>
                </c:pt>
                <c:pt idx="3744">
                  <c:v>860.81730383634499</c:v>
                </c:pt>
                <c:pt idx="3745">
                  <c:v>860.81730383634499</c:v>
                </c:pt>
                <c:pt idx="3746">
                  <c:v>860.81730383634499</c:v>
                </c:pt>
                <c:pt idx="3747">
                  <c:v>860.81730383634499</c:v>
                </c:pt>
                <c:pt idx="3748">
                  <c:v>860.81730383634499</c:v>
                </c:pt>
                <c:pt idx="3749">
                  <c:v>860.81730383634499</c:v>
                </c:pt>
                <c:pt idx="3750">
                  <c:v>860.81730383634499</c:v>
                </c:pt>
                <c:pt idx="3751">
                  <c:v>860.81730383634499</c:v>
                </c:pt>
                <c:pt idx="3752">
                  <c:v>860.81730383634499</c:v>
                </c:pt>
                <c:pt idx="3753">
                  <c:v>860.81730383634499</c:v>
                </c:pt>
                <c:pt idx="3754">
                  <c:v>860.81730383634499</c:v>
                </c:pt>
                <c:pt idx="3755">
                  <c:v>860.81730383634499</c:v>
                </c:pt>
                <c:pt idx="3756">
                  <c:v>860.81730383634499</c:v>
                </c:pt>
                <c:pt idx="3757">
                  <c:v>860.81730383634499</c:v>
                </c:pt>
                <c:pt idx="3758">
                  <c:v>860.81730383634499</c:v>
                </c:pt>
                <c:pt idx="3759">
                  <c:v>860.81730383634499</c:v>
                </c:pt>
                <c:pt idx="3760">
                  <c:v>860.81730383634499</c:v>
                </c:pt>
                <c:pt idx="3761">
                  <c:v>860.81730383634499</c:v>
                </c:pt>
                <c:pt idx="3762">
                  <c:v>860.81730383634499</c:v>
                </c:pt>
                <c:pt idx="3763">
                  <c:v>860.81730383634499</c:v>
                </c:pt>
                <c:pt idx="3764">
                  <c:v>860.81730383634499</c:v>
                </c:pt>
                <c:pt idx="3765">
                  <c:v>860.81730383634499</c:v>
                </c:pt>
                <c:pt idx="3766">
                  <c:v>860.81730383634499</c:v>
                </c:pt>
                <c:pt idx="3767">
                  <c:v>860.81730383634499</c:v>
                </c:pt>
                <c:pt idx="3768">
                  <c:v>860.81730383634499</c:v>
                </c:pt>
                <c:pt idx="3769">
                  <c:v>860.81730383634499</c:v>
                </c:pt>
                <c:pt idx="3770">
                  <c:v>860.81730383634499</c:v>
                </c:pt>
                <c:pt idx="3771">
                  <c:v>860.81730383634499</c:v>
                </c:pt>
                <c:pt idx="3772">
                  <c:v>860.81730383634499</c:v>
                </c:pt>
                <c:pt idx="3773">
                  <c:v>860.81730383634499</c:v>
                </c:pt>
                <c:pt idx="3774">
                  <c:v>860.81730383634499</c:v>
                </c:pt>
                <c:pt idx="3775">
                  <c:v>860.81730383634499</c:v>
                </c:pt>
                <c:pt idx="3776">
                  <c:v>860.81730383634499</c:v>
                </c:pt>
                <c:pt idx="3777">
                  <c:v>860.81730383634499</c:v>
                </c:pt>
                <c:pt idx="3778">
                  <c:v>860.81730383634499</c:v>
                </c:pt>
                <c:pt idx="3779">
                  <c:v>860.81730383634499</c:v>
                </c:pt>
                <c:pt idx="3780">
                  <c:v>860.81730383634499</c:v>
                </c:pt>
                <c:pt idx="3781">
                  <c:v>860.81730383634499</c:v>
                </c:pt>
                <c:pt idx="3782">
                  <c:v>860.81730383634499</c:v>
                </c:pt>
                <c:pt idx="3783">
                  <c:v>860.81730383634499</c:v>
                </c:pt>
                <c:pt idx="3784">
                  <c:v>860.81730383634499</c:v>
                </c:pt>
                <c:pt idx="3785">
                  <c:v>860.81730383634499</c:v>
                </c:pt>
                <c:pt idx="3786">
                  <c:v>860.81730383634499</c:v>
                </c:pt>
                <c:pt idx="3787">
                  <c:v>860.81730383634499</c:v>
                </c:pt>
                <c:pt idx="3788">
                  <c:v>860.81730383634499</c:v>
                </c:pt>
                <c:pt idx="3789">
                  <c:v>860.81730383634499</c:v>
                </c:pt>
                <c:pt idx="3790">
                  <c:v>860.81730383634499</c:v>
                </c:pt>
                <c:pt idx="3791">
                  <c:v>860.81730383634499</c:v>
                </c:pt>
                <c:pt idx="3792">
                  <c:v>860.81730383634499</c:v>
                </c:pt>
                <c:pt idx="3793">
                  <c:v>860.81730383634499</c:v>
                </c:pt>
                <c:pt idx="3794">
                  <c:v>860.81730383634499</c:v>
                </c:pt>
                <c:pt idx="3795">
                  <c:v>860.81730383634499</c:v>
                </c:pt>
                <c:pt idx="3796">
                  <c:v>860.81730383634499</c:v>
                </c:pt>
                <c:pt idx="3797">
                  <c:v>860.81730383634499</c:v>
                </c:pt>
                <c:pt idx="3798">
                  <c:v>860.81730383634499</c:v>
                </c:pt>
                <c:pt idx="3799">
                  <c:v>860.81730383634499</c:v>
                </c:pt>
                <c:pt idx="3800">
                  <c:v>860.81730383634499</c:v>
                </c:pt>
                <c:pt idx="3801">
                  <c:v>860.81730383634499</c:v>
                </c:pt>
                <c:pt idx="3802">
                  <c:v>860.81730389594998</c:v>
                </c:pt>
                <c:pt idx="3803">
                  <c:v>860.81730389594998</c:v>
                </c:pt>
                <c:pt idx="3804">
                  <c:v>860.81730389594998</c:v>
                </c:pt>
                <c:pt idx="3805">
                  <c:v>860.81730389594998</c:v>
                </c:pt>
                <c:pt idx="3806">
                  <c:v>860.81730389594998</c:v>
                </c:pt>
                <c:pt idx="3807">
                  <c:v>860.81730389594998</c:v>
                </c:pt>
                <c:pt idx="3808">
                  <c:v>860.81730389594998</c:v>
                </c:pt>
                <c:pt idx="3809">
                  <c:v>860.81730389594998</c:v>
                </c:pt>
                <c:pt idx="3810">
                  <c:v>860.81730389594998</c:v>
                </c:pt>
                <c:pt idx="3811">
                  <c:v>860.81730389594998</c:v>
                </c:pt>
                <c:pt idx="3812">
                  <c:v>860.81730389594998</c:v>
                </c:pt>
                <c:pt idx="3813">
                  <c:v>860.81730389594998</c:v>
                </c:pt>
                <c:pt idx="3814">
                  <c:v>860.81730389594998</c:v>
                </c:pt>
                <c:pt idx="3815">
                  <c:v>860.81730389594998</c:v>
                </c:pt>
                <c:pt idx="3816">
                  <c:v>860.81730389594998</c:v>
                </c:pt>
                <c:pt idx="3817">
                  <c:v>860.81730389594998</c:v>
                </c:pt>
                <c:pt idx="3818">
                  <c:v>860.81730389594998</c:v>
                </c:pt>
                <c:pt idx="3819">
                  <c:v>860.81730389594998</c:v>
                </c:pt>
                <c:pt idx="3820">
                  <c:v>860.81730389594998</c:v>
                </c:pt>
                <c:pt idx="3821">
                  <c:v>860.81730389594998</c:v>
                </c:pt>
                <c:pt idx="3822">
                  <c:v>860.81730389594998</c:v>
                </c:pt>
                <c:pt idx="3823">
                  <c:v>860.81730389594998</c:v>
                </c:pt>
                <c:pt idx="3824">
                  <c:v>860.81730389594998</c:v>
                </c:pt>
                <c:pt idx="3825">
                  <c:v>860.81730389594998</c:v>
                </c:pt>
                <c:pt idx="3826">
                  <c:v>860.81730389594998</c:v>
                </c:pt>
                <c:pt idx="3827">
                  <c:v>860.81730389594998</c:v>
                </c:pt>
                <c:pt idx="3828">
                  <c:v>860.81730389594998</c:v>
                </c:pt>
                <c:pt idx="3829">
                  <c:v>860.81730389594998</c:v>
                </c:pt>
                <c:pt idx="3830">
                  <c:v>860.81730389594998</c:v>
                </c:pt>
                <c:pt idx="3831">
                  <c:v>860.81730389594998</c:v>
                </c:pt>
                <c:pt idx="3832">
                  <c:v>860.81730389594998</c:v>
                </c:pt>
                <c:pt idx="3833">
                  <c:v>860.81730389594998</c:v>
                </c:pt>
                <c:pt idx="3834">
                  <c:v>860.81730389594998</c:v>
                </c:pt>
                <c:pt idx="3835">
                  <c:v>860.81730389594998</c:v>
                </c:pt>
                <c:pt idx="3836">
                  <c:v>860.81730389594998</c:v>
                </c:pt>
                <c:pt idx="3837">
                  <c:v>860.81730389594998</c:v>
                </c:pt>
                <c:pt idx="3838">
                  <c:v>860.81730389594998</c:v>
                </c:pt>
                <c:pt idx="3839">
                  <c:v>860.81730389594998</c:v>
                </c:pt>
                <c:pt idx="3840">
                  <c:v>860.81730389594998</c:v>
                </c:pt>
                <c:pt idx="3841">
                  <c:v>860.81730389594998</c:v>
                </c:pt>
                <c:pt idx="3842">
                  <c:v>860.81730389594998</c:v>
                </c:pt>
                <c:pt idx="3843">
                  <c:v>860.81730389594998</c:v>
                </c:pt>
                <c:pt idx="3844">
                  <c:v>860.81730389594998</c:v>
                </c:pt>
                <c:pt idx="3845">
                  <c:v>860.81730389594998</c:v>
                </c:pt>
                <c:pt idx="3846">
                  <c:v>860.81730389594998</c:v>
                </c:pt>
                <c:pt idx="3847">
                  <c:v>860.81730389594998</c:v>
                </c:pt>
                <c:pt idx="3848">
                  <c:v>860.81730389594998</c:v>
                </c:pt>
                <c:pt idx="3849">
                  <c:v>860.81730389594998</c:v>
                </c:pt>
                <c:pt idx="3850">
                  <c:v>860.81730389594998</c:v>
                </c:pt>
                <c:pt idx="3851">
                  <c:v>860.81730389594998</c:v>
                </c:pt>
                <c:pt idx="3852">
                  <c:v>860.81730389594998</c:v>
                </c:pt>
                <c:pt idx="3853">
                  <c:v>860.81730389594998</c:v>
                </c:pt>
                <c:pt idx="3854">
                  <c:v>860.81730389594998</c:v>
                </c:pt>
                <c:pt idx="3855">
                  <c:v>860.81730389594998</c:v>
                </c:pt>
                <c:pt idx="3856">
                  <c:v>860.81730389594998</c:v>
                </c:pt>
                <c:pt idx="3857">
                  <c:v>860.81730389594998</c:v>
                </c:pt>
                <c:pt idx="3858">
                  <c:v>860.81730389594998</c:v>
                </c:pt>
                <c:pt idx="3859">
                  <c:v>860.81730389594998</c:v>
                </c:pt>
                <c:pt idx="3860">
                  <c:v>860.81730389594998</c:v>
                </c:pt>
                <c:pt idx="3861">
                  <c:v>860.81730389594998</c:v>
                </c:pt>
                <c:pt idx="3862">
                  <c:v>860.81730389594998</c:v>
                </c:pt>
                <c:pt idx="3863">
                  <c:v>860.81730389594998</c:v>
                </c:pt>
                <c:pt idx="3864">
                  <c:v>860.81730389594998</c:v>
                </c:pt>
                <c:pt idx="3865">
                  <c:v>860.81730389594998</c:v>
                </c:pt>
                <c:pt idx="3866">
                  <c:v>860.81730389594998</c:v>
                </c:pt>
                <c:pt idx="3867">
                  <c:v>860.81730389594998</c:v>
                </c:pt>
                <c:pt idx="3868">
                  <c:v>860.81730389594998</c:v>
                </c:pt>
                <c:pt idx="3869">
                  <c:v>860.81730389594998</c:v>
                </c:pt>
                <c:pt idx="3870">
                  <c:v>860.81730389594998</c:v>
                </c:pt>
                <c:pt idx="3871">
                  <c:v>860.81730389594998</c:v>
                </c:pt>
                <c:pt idx="3872">
                  <c:v>860.81730389594998</c:v>
                </c:pt>
                <c:pt idx="3873">
                  <c:v>860.81730389594998</c:v>
                </c:pt>
                <c:pt idx="3874">
                  <c:v>860.81730389594998</c:v>
                </c:pt>
                <c:pt idx="3875">
                  <c:v>860.81730389594998</c:v>
                </c:pt>
                <c:pt idx="3876">
                  <c:v>860.81730389594998</c:v>
                </c:pt>
                <c:pt idx="3877">
                  <c:v>860.81730389594998</c:v>
                </c:pt>
                <c:pt idx="3878">
                  <c:v>860.81730389594998</c:v>
                </c:pt>
                <c:pt idx="3879">
                  <c:v>860.81730389594998</c:v>
                </c:pt>
                <c:pt idx="3880">
                  <c:v>860.81730389594998</c:v>
                </c:pt>
                <c:pt idx="3881">
                  <c:v>860.81730389594998</c:v>
                </c:pt>
                <c:pt idx="3882">
                  <c:v>860.81730389594998</c:v>
                </c:pt>
                <c:pt idx="3883">
                  <c:v>860.81730389594998</c:v>
                </c:pt>
                <c:pt idx="3884">
                  <c:v>860.81730389594998</c:v>
                </c:pt>
                <c:pt idx="3885">
                  <c:v>860.81730389594998</c:v>
                </c:pt>
                <c:pt idx="3886">
                  <c:v>860.81730389594998</c:v>
                </c:pt>
                <c:pt idx="3887">
                  <c:v>860.81730389594998</c:v>
                </c:pt>
                <c:pt idx="3888">
                  <c:v>860.81730389594998</c:v>
                </c:pt>
                <c:pt idx="3889">
                  <c:v>860.81730389594998</c:v>
                </c:pt>
                <c:pt idx="3890">
                  <c:v>860.81730389594998</c:v>
                </c:pt>
                <c:pt idx="3891">
                  <c:v>860.81730389594998</c:v>
                </c:pt>
                <c:pt idx="3892">
                  <c:v>860.81730389594998</c:v>
                </c:pt>
                <c:pt idx="3893">
                  <c:v>860.81730389594998</c:v>
                </c:pt>
                <c:pt idx="3894">
                  <c:v>860.81730389594998</c:v>
                </c:pt>
                <c:pt idx="3895">
                  <c:v>860.81730389594998</c:v>
                </c:pt>
                <c:pt idx="3896">
                  <c:v>860.81730389594998</c:v>
                </c:pt>
                <c:pt idx="3897">
                  <c:v>860.81730389594998</c:v>
                </c:pt>
                <c:pt idx="3898">
                  <c:v>860.81730389594998</c:v>
                </c:pt>
                <c:pt idx="3899">
                  <c:v>860.81730389594998</c:v>
                </c:pt>
                <c:pt idx="3900">
                  <c:v>860.81730389594998</c:v>
                </c:pt>
                <c:pt idx="3901">
                  <c:v>860.81730389594998</c:v>
                </c:pt>
                <c:pt idx="3902">
                  <c:v>860.81730389594998</c:v>
                </c:pt>
                <c:pt idx="3903">
                  <c:v>860.81730389594998</c:v>
                </c:pt>
                <c:pt idx="3904">
                  <c:v>860.81730389594998</c:v>
                </c:pt>
                <c:pt idx="3905">
                  <c:v>860.81730389594998</c:v>
                </c:pt>
                <c:pt idx="3906">
                  <c:v>860.81730389594998</c:v>
                </c:pt>
                <c:pt idx="3907">
                  <c:v>860.81730389594998</c:v>
                </c:pt>
                <c:pt idx="3908">
                  <c:v>860.81730389594998</c:v>
                </c:pt>
                <c:pt idx="3909">
                  <c:v>860.81730389594998</c:v>
                </c:pt>
                <c:pt idx="3910">
                  <c:v>860.81730389594998</c:v>
                </c:pt>
                <c:pt idx="3911">
                  <c:v>860.81730389594998</c:v>
                </c:pt>
                <c:pt idx="3912">
                  <c:v>860.81730389594998</c:v>
                </c:pt>
                <c:pt idx="3913">
                  <c:v>860.81730389594998</c:v>
                </c:pt>
                <c:pt idx="3914">
                  <c:v>860.81730389594998</c:v>
                </c:pt>
                <c:pt idx="3915">
                  <c:v>860.81730389594998</c:v>
                </c:pt>
                <c:pt idx="3916">
                  <c:v>860.81730389594998</c:v>
                </c:pt>
                <c:pt idx="3917">
                  <c:v>860.81730389594998</c:v>
                </c:pt>
                <c:pt idx="3918">
                  <c:v>860.81730389594998</c:v>
                </c:pt>
                <c:pt idx="3919">
                  <c:v>860.81730389594998</c:v>
                </c:pt>
                <c:pt idx="3920">
                  <c:v>860.81730389594998</c:v>
                </c:pt>
                <c:pt idx="3921">
                  <c:v>860.81730389594998</c:v>
                </c:pt>
                <c:pt idx="3922">
                  <c:v>860.81730389594998</c:v>
                </c:pt>
                <c:pt idx="3923">
                  <c:v>860.81730389594998</c:v>
                </c:pt>
                <c:pt idx="3924">
                  <c:v>860.81730389594998</c:v>
                </c:pt>
                <c:pt idx="3925">
                  <c:v>860.81730389594998</c:v>
                </c:pt>
                <c:pt idx="3926">
                  <c:v>860.81730389594998</c:v>
                </c:pt>
                <c:pt idx="3927">
                  <c:v>860.81730389594998</c:v>
                </c:pt>
                <c:pt idx="3928">
                  <c:v>860.81730389594998</c:v>
                </c:pt>
                <c:pt idx="3929">
                  <c:v>860.81730389594998</c:v>
                </c:pt>
                <c:pt idx="3930">
                  <c:v>860.81730389594998</c:v>
                </c:pt>
                <c:pt idx="3931">
                  <c:v>860.81730389594998</c:v>
                </c:pt>
                <c:pt idx="3932">
                  <c:v>860.81730389594998</c:v>
                </c:pt>
                <c:pt idx="3933">
                  <c:v>860.81730389594998</c:v>
                </c:pt>
                <c:pt idx="3934">
                  <c:v>860.81730389594998</c:v>
                </c:pt>
                <c:pt idx="3935">
                  <c:v>860.81730389594998</c:v>
                </c:pt>
                <c:pt idx="3936">
                  <c:v>860.81730389594998</c:v>
                </c:pt>
                <c:pt idx="3937">
                  <c:v>860.81730389594998</c:v>
                </c:pt>
                <c:pt idx="3938">
                  <c:v>860.81730389594998</c:v>
                </c:pt>
                <c:pt idx="3939">
                  <c:v>860.81730389594998</c:v>
                </c:pt>
                <c:pt idx="3940">
                  <c:v>860.81730389594998</c:v>
                </c:pt>
                <c:pt idx="3941">
                  <c:v>860.81730389594998</c:v>
                </c:pt>
                <c:pt idx="3942">
                  <c:v>860.81730389594998</c:v>
                </c:pt>
                <c:pt idx="3943">
                  <c:v>860.81730389594998</c:v>
                </c:pt>
                <c:pt idx="3944">
                  <c:v>860.81730389594998</c:v>
                </c:pt>
                <c:pt idx="3945">
                  <c:v>860.81730389594998</c:v>
                </c:pt>
                <c:pt idx="3946">
                  <c:v>860.81730389594998</c:v>
                </c:pt>
                <c:pt idx="3947">
                  <c:v>860.81730389594998</c:v>
                </c:pt>
                <c:pt idx="3948">
                  <c:v>860.81730389594998</c:v>
                </c:pt>
                <c:pt idx="3949">
                  <c:v>860.81730389594998</c:v>
                </c:pt>
                <c:pt idx="3950">
                  <c:v>860.81730389594998</c:v>
                </c:pt>
                <c:pt idx="3951">
                  <c:v>860.81730389594998</c:v>
                </c:pt>
                <c:pt idx="3952">
                  <c:v>860.81730389594998</c:v>
                </c:pt>
                <c:pt idx="3953">
                  <c:v>860.81730389594998</c:v>
                </c:pt>
                <c:pt idx="3954">
                  <c:v>860.81730389594998</c:v>
                </c:pt>
                <c:pt idx="3955">
                  <c:v>860.81730389594998</c:v>
                </c:pt>
                <c:pt idx="3956">
                  <c:v>860.81730389594998</c:v>
                </c:pt>
                <c:pt idx="3957">
                  <c:v>860.81730389594998</c:v>
                </c:pt>
                <c:pt idx="3958">
                  <c:v>860.81730389594998</c:v>
                </c:pt>
                <c:pt idx="3959">
                  <c:v>860.81730389594998</c:v>
                </c:pt>
                <c:pt idx="3960">
                  <c:v>860.81730389594998</c:v>
                </c:pt>
                <c:pt idx="3961">
                  <c:v>860.81730389594998</c:v>
                </c:pt>
                <c:pt idx="3962">
                  <c:v>860.81730389594998</c:v>
                </c:pt>
                <c:pt idx="3963">
                  <c:v>860.81730389594998</c:v>
                </c:pt>
                <c:pt idx="3964">
                  <c:v>860.81730389594998</c:v>
                </c:pt>
                <c:pt idx="3965">
                  <c:v>860.81730389594998</c:v>
                </c:pt>
                <c:pt idx="3966">
                  <c:v>860.81730389594998</c:v>
                </c:pt>
                <c:pt idx="3967">
                  <c:v>860.81730389594998</c:v>
                </c:pt>
                <c:pt idx="3968">
                  <c:v>860.81730389594998</c:v>
                </c:pt>
                <c:pt idx="3969">
                  <c:v>860.81730389594998</c:v>
                </c:pt>
                <c:pt idx="3970">
                  <c:v>860.81730389594998</c:v>
                </c:pt>
                <c:pt idx="3971">
                  <c:v>860.81730389594998</c:v>
                </c:pt>
                <c:pt idx="3972">
                  <c:v>860.81730389594998</c:v>
                </c:pt>
                <c:pt idx="3973">
                  <c:v>860.81730389594998</c:v>
                </c:pt>
                <c:pt idx="3974">
                  <c:v>860.81730389594998</c:v>
                </c:pt>
                <c:pt idx="3975">
                  <c:v>860.81730389594998</c:v>
                </c:pt>
                <c:pt idx="3976">
                  <c:v>860.81730389594998</c:v>
                </c:pt>
                <c:pt idx="3977">
                  <c:v>860.81730389594998</c:v>
                </c:pt>
                <c:pt idx="3978">
                  <c:v>860.81730389594998</c:v>
                </c:pt>
                <c:pt idx="3979">
                  <c:v>860.81730389594998</c:v>
                </c:pt>
                <c:pt idx="3980">
                  <c:v>860.81730389594998</c:v>
                </c:pt>
                <c:pt idx="3981">
                  <c:v>860.81730389594998</c:v>
                </c:pt>
                <c:pt idx="3982">
                  <c:v>860.81730389594998</c:v>
                </c:pt>
                <c:pt idx="3983">
                  <c:v>860.81730389594998</c:v>
                </c:pt>
                <c:pt idx="3984">
                  <c:v>860.81730389594998</c:v>
                </c:pt>
                <c:pt idx="3985">
                  <c:v>860.81730389594998</c:v>
                </c:pt>
                <c:pt idx="3986">
                  <c:v>860.81730389594998</c:v>
                </c:pt>
                <c:pt idx="3987">
                  <c:v>860.81730389594998</c:v>
                </c:pt>
                <c:pt idx="3988">
                  <c:v>860.81730389594998</c:v>
                </c:pt>
                <c:pt idx="3989">
                  <c:v>860.81730389594998</c:v>
                </c:pt>
                <c:pt idx="3990">
                  <c:v>860.81730389594998</c:v>
                </c:pt>
                <c:pt idx="3991">
                  <c:v>860.81730389594998</c:v>
                </c:pt>
                <c:pt idx="3992">
                  <c:v>860.81730389594998</c:v>
                </c:pt>
                <c:pt idx="3993">
                  <c:v>860.81730389594998</c:v>
                </c:pt>
                <c:pt idx="3994">
                  <c:v>860.81730389594998</c:v>
                </c:pt>
                <c:pt idx="3995">
                  <c:v>860.81730389594998</c:v>
                </c:pt>
                <c:pt idx="3996">
                  <c:v>860.81730389594998</c:v>
                </c:pt>
                <c:pt idx="3997">
                  <c:v>860.81730389594998</c:v>
                </c:pt>
                <c:pt idx="3998">
                  <c:v>860.81730389594998</c:v>
                </c:pt>
                <c:pt idx="3999">
                  <c:v>860.81730389594998</c:v>
                </c:pt>
                <c:pt idx="4000">
                  <c:v>860.81730389594998</c:v>
                </c:pt>
                <c:pt idx="4001">
                  <c:v>860.81730389594998</c:v>
                </c:pt>
                <c:pt idx="4002">
                  <c:v>860.81730389594998</c:v>
                </c:pt>
                <c:pt idx="4003">
                  <c:v>860.81730389594998</c:v>
                </c:pt>
                <c:pt idx="4004">
                  <c:v>860.81730389594998</c:v>
                </c:pt>
                <c:pt idx="4005">
                  <c:v>860.81730389594998</c:v>
                </c:pt>
                <c:pt idx="4006">
                  <c:v>860.81730389594998</c:v>
                </c:pt>
                <c:pt idx="4007">
                  <c:v>860.81730389594998</c:v>
                </c:pt>
                <c:pt idx="4008">
                  <c:v>860.81730389594998</c:v>
                </c:pt>
                <c:pt idx="4009">
                  <c:v>860.81730389594998</c:v>
                </c:pt>
                <c:pt idx="4010">
                  <c:v>860.81730389594998</c:v>
                </c:pt>
                <c:pt idx="4011">
                  <c:v>860.81730389594998</c:v>
                </c:pt>
                <c:pt idx="4012">
                  <c:v>860.81730389594998</c:v>
                </c:pt>
                <c:pt idx="4013">
                  <c:v>860.81730389594998</c:v>
                </c:pt>
                <c:pt idx="4014">
                  <c:v>860.81730389594998</c:v>
                </c:pt>
                <c:pt idx="4015">
                  <c:v>860.81730389594998</c:v>
                </c:pt>
                <c:pt idx="4016">
                  <c:v>860.81730389594998</c:v>
                </c:pt>
                <c:pt idx="4017">
                  <c:v>860.81730389594998</c:v>
                </c:pt>
                <c:pt idx="4018">
                  <c:v>860.81730389594998</c:v>
                </c:pt>
                <c:pt idx="4019">
                  <c:v>860.81730389594998</c:v>
                </c:pt>
                <c:pt idx="4020">
                  <c:v>860.81730389594998</c:v>
                </c:pt>
                <c:pt idx="4021">
                  <c:v>860.81730389594998</c:v>
                </c:pt>
                <c:pt idx="4022">
                  <c:v>860.81730389594998</c:v>
                </c:pt>
                <c:pt idx="4023">
                  <c:v>860.81730389594998</c:v>
                </c:pt>
                <c:pt idx="4024">
                  <c:v>860.81730389594998</c:v>
                </c:pt>
                <c:pt idx="4025">
                  <c:v>860.81730389594998</c:v>
                </c:pt>
                <c:pt idx="4026">
                  <c:v>860.81730389594998</c:v>
                </c:pt>
                <c:pt idx="4027">
                  <c:v>860.81730389594998</c:v>
                </c:pt>
                <c:pt idx="4028">
                  <c:v>860.81730389594998</c:v>
                </c:pt>
                <c:pt idx="4029">
                  <c:v>860.81730389594998</c:v>
                </c:pt>
                <c:pt idx="4030">
                  <c:v>860.81730389594998</c:v>
                </c:pt>
                <c:pt idx="4031">
                  <c:v>860.81730389594998</c:v>
                </c:pt>
                <c:pt idx="4032">
                  <c:v>860.81730389594998</c:v>
                </c:pt>
                <c:pt idx="4033">
                  <c:v>860.81730389594998</c:v>
                </c:pt>
                <c:pt idx="4034">
                  <c:v>860.81730389594998</c:v>
                </c:pt>
                <c:pt idx="4035">
                  <c:v>860.81730389594998</c:v>
                </c:pt>
                <c:pt idx="4036">
                  <c:v>860.81730389594998</c:v>
                </c:pt>
                <c:pt idx="4037">
                  <c:v>860.81730389594998</c:v>
                </c:pt>
                <c:pt idx="4038">
                  <c:v>860.81730389594998</c:v>
                </c:pt>
                <c:pt idx="4039">
                  <c:v>860.81730389594998</c:v>
                </c:pt>
                <c:pt idx="4040">
                  <c:v>860.81730389594998</c:v>
                </c:pt>
                <c:pt idx="4041">
                  <c:v>860.81730389594998</c:v>
                </c:pt>
                <c:pt idx="4042">
                  <c:v>860.81730389594998</c:v>
                </c:pt>
                <c:pt idx="4043">
                  <c:v>860.81730389594998</c:v>
                </c:pt>
                <c:pt idx="4044">
                  <c:v>860.81730389594998</c:v>
                </c:pt>
                <c:pt idx="4045">
                  <c:v>860.81730389594998</c:v>
                </c:pt>
                <c:pt idx="4046">
                  <c:v>860.81730389594998</c:v>
                </c:pt>
                <c:pt idx="4047">
                  <c:v>860.81730389594998</c:v>
                </c:pt>
                <c:pt idx="4048">
                  <c:v>860.81730389594998</c:v>
                </c:pt>
                <c:pt idx="4049">
                  <c:v>860.81730389594998</c:v>
                </c:pt>
                <c:pt idx="4050">
                  <c:v>860.81730389594998</c:v>
                </c:pt>
                <c:pt idx="4051">
                  <c:v>860.81730389594998</c:v>
                </c:pt>
                <c:pt idx="4052">
                  <c:v>860.81730389594998</c:v>
                </c:pt>
                <c:pt idx="4053">
                  <c:v>860.81730389594998</c:v>
                </c:pt>
                <c:pt idx="4054">
                  <c:v>860.81730389594998</c:v>
                </c:pt>
                <c:pt idx="4055">
                  <c:v>860.81730389594998</c:v>
                </c:pt>
                <c:pt idx="4056">
                  <c:v>860.81730389594998</c:v>
                </c:pt>
                <c:pt idx="4057">
                  <c:v>860.81730389594998</c:v>
                </c:pt>
                <c:pt idx="4058">
                  <c:v>860.81730389594998</c:v>
                </c:pt>
                <c:pt idx="4059">
                  <c:v>860.81730389594998</c:v>
                </c:pt>
                <c:pt idx="4060">
                  <c:v>860.81730389594998</c:v>
                </c:pt>
                <c:pt idx="4061">
                  <c:v>860.81730389594998</c:v>
                </c:pt>
                <c:pt idx="4062">
                  <c:v>860.81730389594998</c:v>
                </c:pt>
                <c:pt idx="4063">
                  <c:v>860.81730389594998</c:v>
                </c:pt>
                <c:pt idx="4064">
                  <c:v>860.81730389594998</c:v>
                </c:pt>
                <c:pt idx="4065">
                  <c:v>860.81730389594998</c:v>
                </c:pt>
                <c:pt idx="4066">
                  <c:v>860.81730389594998</c:v>
                </c:pt>
                <c:pt idx="4067">
                  <c:v>860.81730389594998</c:v>
                </c:pt>
                <c:pt idx="4068">
                  <c:v>860.81730389594998</c:v>
                </c:pt>
                <c:pt idx="4069">
                  <c:v>860.81730389594998</c:v>
                </c:pt>
                <c:pt idx="4070">
                  <c:v>860.81730389594998</c:v>
                </c:pt>
                <c:pt idx="4071">
                  <c:v>860.81730389594998</c:v>
                </c:pt>
                <c:pt idx="4072">
                  <c:v>860.81730389594998</c:v>
                </c:pt>
                <c:pt idx="4073">
                  <c:v>860.81730389594998</c:v>
                </c:pt>
                <c:pt idx="4074">
                  <c:v>860.81730389594998</c:v>
                </c:pt>
                <c:pt idx="4075">
                  <c:v>860.81730389594998</c:v>
                </c:pt>
                <c:pt idx="4076">
                  <c:v>860.81730389594998</c:v>
                </c:pt>
                <c:pt idx="4077">
                  <c:v>860.81730389594998</c:v>
                </c:pt>
                <c:pt idx="4078">
                  <c:v>860.81730389594998</c:v>
                </c:pt>
                <c:pt idx="4079">
                  <c:v>860.81730389594998</c:v>
                </c:pt>
                <c:pt idx="4080">
                  <c:v>860.81730389594998</c:v>
                </c:pt>
                <c:pt idx="4081">
                  <c:v>860.81730389594998</c:v>
                </c:pt>
                <c:pt idx="4082">
                  <c:v>860.81730389594998</c:v>
                </c:pt>
                <c:pt idx="4083">
                  <c:v>860.81730389594998</c:v>
                </c:pt>
                <c:pt idx="4084">
                  <c:v>860.81730389594998</c:v>
                </c:pt>
                <c:pt idx="4085">
                  <c:v>860.81730389594998</c:v>
                </c:pt>
                <c:pt idx="4086">
                  <c:v>860.81730389594998</c:v>
                </c:pt>
                <c:pt idx="4087">
                  <c:v>860.81730389594998</c:v>
                </c:pt>
                <c:pt idx="4088">
                  <c:v>860.81730389594998</c:v>
                </c:pt>
                <c:pt idx="4089">
                  <c:v>860.81730389594998</c:v>
                </c:pt>
                <c:pt idx="4090">
                  <c:v>860.81730389594998</c:v>
                </c:pt>
                <c:pt idx="4091">
                  <c:v>860.81730389594998</c:v>
                </c:pt>
                <c:pt idx="4092">
                  <c:v>860.81730389594998</c:v>
                </c:pt>
                <c:pt idx="4093">
                  <c:v>860.81730389594998</c:v>
                </c:pt>
                <c:pt idx="4094">
                  <c:v>860.81730389594998</c:v>
                </c:pt>
                <c:pt idx="4095">
                  <c:v>860.81730389594998</c:v>
                </c:pt>
                <c:pt idx="4096">
                  <c:v>860.81730389594998</c:v>
                </c:pt>
                <c:pt idx="4097">
                  <c:v>860.81730389594998</c:v>
                </c:pt>
                <c:pt idx="4098">
                  <c:v>860.81730389594998</c:v>
                </c:pt>
                <c:pt idx="4099">
                  <c:v>860.81730389594998</c:v>
                </c:pt>
                <c:pt idx="4100">
                  <c:v>860.81730389594998</c:v>
                </c:pt>
                <c:pt idx="4101">
                  <c:v>860.81730389594998</c:v>
                </c:pt>
                <c:pt idx="4102">
                  <c:v>860.81730389594998</c:v>
                </c:pt>
                <c:pt idx="4103">
                  <c:v>860.81730389594998</c:v>
                </c:pt>
                <c:pt idx="4104">
                  <c:v>860.81730389594998</c:v>
                </c:pt>
                <c:pt idx="4105">
                  <c:v>860.81730389594998</c:v>
                </c:pt>
                <c:pt idx="4106">
                  <c:v>860.81730389594998</c:v>
                </c:pt>
                <c:pt idx="4107">
                  <c:v>860.81730389594998</c:v>
                </c:pt>
                <c:pt idx="4108">
                  <c:v>860.81730389594998</c:v>
                </c:pt>
                <c:pt idx="4109">
                  <c:v>860.81730389594998</c:v>
                </c:pt>
                <c:pt idx="4110">
                  <c:v>860.81730389594998</c:v>
                </c:pt>
                <c:pt idx="4111">
                  <c:v>860.81730389594998</c:v>
                </c:pt>
                <c:pt idx="4112">
                  <c:v>860.81730389594998</c:v>
                </c:pt>
                <c:pt idx="4113">
                  <c:v>860.81730389594998</c:v>
                </c:pt>
                <c:pt idx="4114">
                  <c:v>860.81730389594998</c:v>
                </c:pt>
                <c:pt idx="4115">
                  <c:v>860.81730389594998</c:v>
                </c:pt>
                <c:pt idx="4116">
                  <c:v>860.81730389594998</c:v>
                </c:pt>
                <c:pt idx="4117">
                  <c:v>860.81730389594998</c:v>
                </c:pt>
                <c:pt idx="4118">
                  <c:v>860.81730389594998</c:v>
                </c:pt>
                <c:pt idx="4119">
                  <c:v>860.81730389594998</c:v>
                </c:pt>
                <c:pt idx="4120">
                  <c:v>860.81730389594998</c:v>
                </c:pt>
                <c:pt idx="4121">
                  <c:v>860.81730389594998</c:v>
                </c:pt>
                <c:pt idx="4122">
                  <c:v>860.81730389594998</c:v>
                </c:pt>
                <c:pt idx="4123">
                  <c:v>860.81730389594998</c:v>
                </c:pt>
                <c:pt idx="4124">
                  <c:v>860.81730389594998</c:v>
                </c:pt>
                <c:pt idx="4125">
                  <c:v>860.81730389594998</c:v>
                </c:pt>
                <c:pt idx="4126">
                  <c:v>860.81730389594998</c:v>
                </c:pt>
                <c:pt idx="4127">
                  <c:v>860.81730389594998</c:v>
                </c:pt>
                <c:pt idx="4128">
                  <c:v>860.81730389594998</c:v>
                </c:pt>
                <c:pt idx="4129">
                  <c:v>860.81730389594998</c:v>
                </c:pt>
                <c:pt idx="4130">
                  <c:v>860.81730389594998</c:v>
                </c:pt>
                <c:pt idx="4131">
                  <c:v>860.81730389594998</c:v>
                </c:pt>
                <c:pt idx="4132">
                  <c:v>860.81730389594998</c:v>
                </c:pt>
                <c:pt idx="4133">
                  <c:v>860.81730389594998</c:v>
                </c:pt>
                <c:pt idx="4134">
                  <c:v>860.81730389594998</c:v>
                </c:pt>
                <c:pt idx="4135">
                  <c:v>860.81730389594998</c:v>
                </c:pt>
                <c:pt idx="4136">
                  <c:v>860.81730389594998</c:v>
                </c:pt>
                <c:pt idx="4137">
                  <c:v>860.81730389594998</c:v>
                </c:pt>
                <c:pt idx="4138">
                  <c:v>860.81730389594998</c:v>
                </c:pt>
                <c:pt idx="4139">
                  <c:v>860.81730389594998</c:v>
                </c:pt>
                <c:pt idx="4140">
                  <c:v>860.81730389594998</c:v>
                </c:pt>
                <c:pt idx="4141">
                  <c:v>860.81730389594998</c:v>
                </c:pt>
                <c:pt idx="4142">
                  <c:v>860.81730389594998</c:v>
                </c:pt>
                <c:pt idx="4143">
                  <c:v>860.81730389594998</c:v>
                </c:pt>
                <c:pt idx="4144">
                  <c:v>860.81730389594998</c:v>
                </c:pt>
                <c:pt idx="4145">
                  <c:v>860.81730389594998</c:v>
                </c:pt>
                <c:pt idx="4146">
                  <c:v>860.81730389594998</c:v>
                </c:pt>
                <c:pt idx="4147">
                  <c:v>860.81730389594998</c:v>
                </c:pt>
                <c:pt idx="4148">
                  <c:v>860.81730389594998</c:v>
                </c:pt>
                <c:pt idx="4149">
                  <c:v>860.81730389594998</c:v>
                </c:pt>
                <c:pt idx="4150">
                  <c:v>860.81730389594998</c:v>
                </c:pt>
                <c:pt idx="4151">
                  <c:v>860.81730389594998</c:v>
                </c:pt>
                <c:pt idx="4152">
                  <c:v>860.81730389594998</c:v>
                </c:pt>
                <c:pt idx="4153">
                  <c:v>860.81730389594998</c:v>
                </c:pt>
                <c:pt idx="4154">
                  <c:v>860.81730389594998</c:v>
                </c:pt>
                <c:pt idx="4155">
                  <c:v>860.81730389594998</c:v>
                </c:pt>
                <c:pt idx="4156">
                  <c:v>860.81730389594998</c:v>
                </c:pt>
                <c:pt idx="4157">
                  <c:v>860.81730389594998</c:v>
                </c:pt>
                <c:pt idx="4158">
                  <c:v>860.81730389594998</c:v>
                </c:pt>
                <c:pt idx="4159">
                  <c:v>860.81730389594998</c:v>
                </c:pt>
                <c:pt idx="4160">
                  <c:v>860.81730389594998</c:v>
                </c:pt>
                <c:pt idx="4161">
                  <c:v>860.81730389594998</c:v>
                </c:pt>
                <c:pt idx="4162">
                  <c:v>860.81730389594998</c:v>
                </c:pt>
                <c:pt idx="4163">
                  <c:v>860.81730389594998</c:v>
                </c:pt>
                <c:pt idx="4164">
                  <c:v>860.81730389594998</c:v>
                </c:pt>
                <c:pt idx="4165">
                  <c:v>860.81730389594998</c:v>
                </c:pt>
                <c:pt idx="4166">
                  <c:v>860.81730389594998</c:v>
                </c:pt>
                <c:pt idx="4167">
                  <c:v>860.81730389594998</c:v>
                </c:pt>
                <c:pt idx="4168">
                  <c:v>860.81730389594998</c:v>
                </c:pt>
                <c:pt idx="4169">
                  <c:v>860.81730389594998</c:v>
                </c:pt>
                <c:pt idx="4170">
                  <c:v>860.81730389594998</c:v>
                </c:pt>
                <c:pt idx="4171">
                  <c:v>860.81730389594998</c:v>
                </c:pt>
                <c:pt idx="4172">
                  <c:v>860.81730389594998</c:v>
                </c:pt>
                <c:pt idx="4173">
                  <c:v>860.81730389594998</c:v>
                </c:pt>
                <c:pt idx="4174">
                  <c:v>860.81730389594998</c:v>
                </c:pt>
                <c:pt idx="4175">
                  <c:v>860.81730389594998</c:v>
                </c:pt>
                <c:pt idx="4176">
                  <c:v>860.81730389594998</c:v>
                </c:pt>
                <c:pt idx="4177">
                  <c:v>860.81730389594998</c:v>
                </c:pt>
                <c:pt idx="4178">
                  <c:v>860.81730389594998</c:v>
                </c:pt>
                <c:pt idx="4179">
                  <c:v>860.81730389594998</c:v>
                </c:pt>
                <c:pt idx="4180">
                  <c:v>860.81730389594998</c:v>
                </c:pt>
                <c:pt idx="4181">
                  <c:v>860.81730389594998</c:v>
                </c:pt>
                <c:pt idx="4182">
                  <c:v>860.81730389594998</c:v>
                </c:pt>
                <c:pt idx="4183">
                  <c:v>860.81730389594998</c:v>
                </c:pt>
                <c:pt idx="4184">
                  <c:v>860.81730389594998</c:v>
                </c:pt>
                <c:pt idx="4185">
                  <c:v>860.81730389594998</c:v>
                </c:pt>
                <c:pt idx="4186">
                  <c:v>860.81730389594998</c:v>
                </c:pt>
                <c:pt idx="4187">
                  <c:v>860.81730389594998</c:v>
                </c:pt>
                <c:pt idx="4188">
                  <c:v>860.81730389594998</c:v>
                </c:pt>
                <c:pt idx="4189">
                  <c:v>860.81730389594998</c:v>
                </c:pt>
                <c:pt idx="4190">
                  <c:v>860.81730389594998</c:v>
                </c:pt>
                <c:pt idx="4191">
                  <c:v>860.81730389594998</c:v>
                </c:pt>
                <c:pt idx="4192">
                  <c:v>860.81730389594998</c:v>
                </c:pt>
                <c:pt idx="4193">
                  <c:v>860.81730389594998</c:v>
                </c:pt>
                <c:pt idx="4194">
                  <c:v>860.81730389594998</c:v>
                </c:pt>
                <c:pt idx="4195">
                  <c:v>860.81730389594998</c:v>
                </c:pt>
                <c:pt idx="4196">
                  <c:v>860.81730389594998</c:v>
                </c:pt>
                <c:pt idx="4197">
                  <c:v>860.81730389594998</c:v>
                </c:pt>
                <c:pt idx="4198">
                  <c:v>860.81730389594998</c:v>
                </c:pt>
                <c:pt idx="4199">
                  <c:v>860.81730389594998</c:v>
                </c:pt>
                <c:pt idx="4200">
                  <c:v>860.81730389594998</c:v>
                </c:pt>
                <c:pt idx="4201">
                  <c:v>860.81730389594998</c:v>
                </c:pt>
                <c:pt idx="4202">
                  <c:v>860.81730389594998</c:v>
                </c:pt>
                <c:pt idx="4203">
                  <c:v>860.81730389594998</c:v>
                </c:pt>
                <c:pt idx="4204">
                  <c:v>860.81730389594998</c:v>
                </c:pt>
                <c:pt idx="4205">
                  <c:v>860.81730389594998</c:v>
                </c:pt>
                <c:pt idx="4206">
                  <c:v>860.81730389594998</c:v>
                </c:pt>
                <c:pt idx="4207">
                  <c:v>860.81730389594998</c:v>
                </c:pt>
                <c:pt idx="4208">
                  <c:v>860.81730389594998</c:v>
                </c:pt>
                <c:pt idx="4209">
                  <c:v>860.81730389594998</c:v>
                </c:pt>
                <c:pt idx="4210">
                  <c:v>860.81730389594998</c:v>
                </c:pt>
                <c:pt idx="4211">
                  <c:v>860.81730389594998</c:v>
                </c:pt>
                <c:pt idx="4212">
                  <c:v>860.81730389594998</c:v>
                </c:pt>
                <c:pt idx="4213">
                  <c:v>860.81730389594998</c:v>
                </c:pt>
                <c:pt idx="4214">
                  <c:v>860.81730389594998</c:v>
                </c:pt>
                <c:pt idx="4215">
                  <c:v>860.81730389594998</c:v>
                </c:pt>
                <c:pt idx="4216">
                  <c:v>860.81730389594998</c:v>
                </c:pt>
                <c:pt idx="4217">
                  <c:v>860.81730389594998</c:v>
                </c:pt>
                <c:pt idx="4218">
                  <c:v>860.81730389594998</c:v>
                </c:pt>
                <c:pt idx="4219">
                  <c:v>860.81730389594998</c:v>
                </c:pt>
                <c:pt idx="4220">
                  <c:v>860.81730389594998</c:v>
                </c:pt>
                <c:pt idx="4221">
                  <c:v>860.81730389594998</c:v>
                </c:pt>
                <c:pt idx="4222">
                  <c:v>860.81730389594998</c:v>
                </c:pt>
                <c:pt idx="4223">
                  <c:v>860.81730389594998</c:v>
                </c:pt>
                <c:pt idx="4224">
                  <c:v>860.81730389594998</c:v>
                </c:pt>
                <c:pt idx="4225">
                  <c:v>860.81730389594998</c:v>
                </c:pt>
                <c:pt idx="4226">
                  <c:v>860.81730389594998</c:v>
                </c:pt>
                <c:pt idx="4227">
                  <c:v>860.81730389594998</c:v>
                </c:pt>
                <c:pt idx="4228">
                  <c:v>860.81730389594998</c:v>
                </c:pt>
                <c:pt idx="4229">
                  <c:v>860.81730389594998</c:v>
                </c:pt>
                <c:pt idx="4230">
                  <c:v>860.81730389594998</c:v>
                </c:pt>
                <c:pt idx="4231">
                  <c:v>860.81730389594998</c:v>
                </c:pt>
                <c:pt idx="4232">
                  <c:v>860.81730389594998</c:v>
                </c:pt>
                <c:pt idx="4233">
                  <c:v>860.81730389594998</c:v>
                </c:pt>
                <c:pt idx="4234">
                  <c:v>860.81730389594998</c:v>
                </c:pt>
                <c:pt idx="4235">
                  <c:v>860.81730389594998</c:v>
                </c:pt>
                <c:pt idx="4236">
                  <c:v>860.81730389594998</c:v>
                </c:pt>
                <c:pt idx="4237">
                  <c:v>860.81730389594998</c:v>
                </c:pt>
                <c:pt idx="4238">
                  <c:v>860.81730389594998</c:v>
                </c:pt>
                <c:pt idx="4239">
                  <c:v>860.81730389594998</c:v>
                </c:pt>
                <c:pt idx="4240">
                  <c:v>860.81730389594998</c:v>
                </c:pt>
                <c:pt idx="4241">
                  <c:v>860.81730389594998</c:v>
                </c:pt>
                <c:pt idx="4242">
                  <c:v>860.81730389594998</c:v>
                </c:pt>
                <c:pt idx="4243">
                  <c:v>860.81730389594998</c:v>
                </c:pt>
                <c:pt idx="4244">
                  <c:v>860.81730389594998</c:v>
                </c:pt>
                <c:pt idx="4245">
                  <c:v>860.81730389594998</c:v>
                </c:pt>
                <c:pt idx="4246">
                  <c:v>860.81730389594998</c:v>
                </c:pt>
                <c:pt idx="4247">
                  <c:v>860.81730389594998</c:v>
                </c:pt>
                <c:pt idx="4248">
                  <c:v>860.81730389594998</c:v>
                </c:pt>
                <c:pt idx="4249">
                  <c:v>860.81730389594998</c:v>
                </c:pt>
                <c:pt idx="4250">
                  <c:v>860.81730389594998</c:v>
                </c:pt>
                <c:pt idx="4251">
                  <c:v>860.81730389594998</c:v>
                </c:pt>
                <c:pt idx="4252">
                  <c:v>860.81730389594998</c:v>
                </c:pt>
                <c:pt idx="4253">
                  <c:v>860.81730389594998</c:v>
                </c:pt>
                <c:pt idx="4254">
                  <c:v>860.81730389594998</c:v>
                </c:pt>
                <c:pt idx="4255">
                  <c:v>860.81730389594998</c:v>
                </c:pt>
                <c:pt idx="4256">
                  <c:v>860.81730389594998</c:v>
                </c:pt>
                <c:pt idx="4257">
                  <c:v>860.81730389594998</c:v>
                </c:pt>
                <c:pt idx="4258">
                  <c:v>860.81730389594998</c:v>
                </c:pt>
                <c:pt idx="4259">
                  <c:v>860.81730389594998</c:v>
                </c:pt>
                <c:pt idx="4260">
                  <c:v>860.81730389594998</c:v>
                </c:pt>
                <c:pt idx="4261">
                  <c:v>860.81730389594998</c:v>
                </c:pt>
                <c:pt idx="4262">
                  <c:v>860.81730389594998</c:v>
                </c:pt>
                <c:pt idx="4263">
                  <c:v>860.81730389594998</c:v>
                </c:pt>
                <c:pt idx="4264">
                  <c:v>860.81730389594998</c:v>
                </c:pt>
                <c:pt idx="4265">
                  <c:v>860.81730389594998</c:v>
                </c:pt>
                <c:pt idx="4266">
                  <c:v>860.81730389594998</c:v>
                </c:pt>
                <c:pt idx="4267">
                  <c:v>860.81730389594998</c:v>
                </c:pt>
                <c:pt idx="4268">
                  <c:v>860.81730389594998</c:v>
                </c:pt>
                <c:pt idx="4269">
                  <c:v>860.81730389594998</c:v>
                </c:pt>
                <c:pt idx="4270">
                  <c:v>860.81730389594998</c:v>
                </c:pt>
                <c:pt idx="4271">
                  <c:v>860.81730389594998</c:v>
                </c:pt>
                <c:pt idx="4272">
                  <c:v>860.81730389594998</c:v>
                </c:pt>
                <c:pt idx="4273">
                  <c:v>860.81730389594998</c:v>
                </c:pt>
                <c:pt idx="4274">
                  <c:v>860.81730389594998</c:v>
                </c:pt>
                <c:pt idx="4275">
                  <c:v>860.81730389594998</c:v>
                </c:pt>
                <c:pt idx="4276">
                  <c:v>860.81730389594998</c:v>
                </c:pt>
                <c:pt idx="4277">
                  <c:v>860.81730389594998</c:v>
                </c:pt>
                <c:pt idx="4278">
                  <c:v>860.81730389594998</c:v>
                </c:pt>
                <c:pt idx="4279">
                  <c:v>860.81730389594998</c:v>
                </c:pt>
                <c:pt idx="4280">
                  <c:v>860.81730389594998</c:v>
                </c:pt>
                <c:pt idx="4281">
                  <c:v>860.81730389594998</c:v>
                </c:pt>
                <c:pt idx="4282">
                  <c:v>860.81730389594998</c:v>
                </c:pt>
                <c:pt idx="4283">
                  <c:v>860.81730389594998</c:v>
                </c:pt>
                <c:pt idx="4284">
                  <c:v>860.81730389594998</c:v>
                </c:pt>
                <c:pt idx="4285">
                  <c:v>860.81730389594998</c:v>
                </c:pt>
                <c:pt idx="4286">
                  <c:v>860.81730389594998</c:v>
                </c:pt>
                <c:pt idx="4287">
                  <c:v>860.81730389594998</c:v>
                </c:pt>
                <c:pt idx="4288">
                  <c:v>860.81730389594998</c:v>
                </c:pt>
                <c:pt idx="4289">
                  <c:v>860.81730389594998</c:v>
                </c:pt>
                <c:pt idx="4290">
                  <c:v>860.81730389594998</c:v>
                </c:pt>
                <c:pt idx="4291">
                  <c:v>860.81730389594998</c:v>
                </c:pt>
                <c:pt idx="4292">
                  <c:v>860.81730389594998</c:v>
                </c:pt>
                <c:pt idx="4293">
                  <c:v>860.81730389594998</c:v>
                </c:pt>
                <c:pt idx="4294">
                  <c:v>860.81730389594998</c:v>
                </c:pt>
                <c:pt idx="4295">
                  <c:v>860.81730389594998</c:v>
                </c:pt>
                <c:pt idx="4296">
                  <c:v>860.81730389594998</c:v>
                </c:pt>
                <c:pt idx="4297">
                  <c:v>860.81730389594998</c:v>
                </c:pt>
                <c:pt idx="4298">
                  <c:v>860.81730389594998</c:v>
                </c:pt>
                <c:pt idx="4299">
                  <c:v>860.81730389594998</c:v>
                </c:pt>
                <c:pt idx="4300">
                  <c:v>860.81730389594998</c:v>
                </c:pt>
                <c:pt idx="4301">
                  <c:v>860.81730389594998</c:v>
                </c:pt>
                <c:pt idx="4302">
                  <c:v>860.81730389594998</c:v>
                </c:pt>
                <c:pt idx="4303">
                  <c:v>860.81730389594998</c:v>
                </c:pt>
                <c:pt idx="4304">
                  <c:v>860.81730389594998</c:v>
                </c:pt>
                <c:pt idx="4305">
                  <c:v>860.81730389594998</c:v>
                </c:pt>
                <c:pt idx="4306">
                  <c:v>860.81730389594998</c:v>
                </c:pt>
                <c:pt idx="4307">
                  <c:v>860.81730389594998</c:v>
                </c:pt>
                <c:pt idx="4308">
                  <c:v>860.81730389594998</c:v>
                </c:pt>
                <c:pt idx="4309">
                  <c:v>860.81730389594998</c:v>
                </c:pt>
                <c:pt idx="4310">
                  <c:v>860.81730389594998</c:v>
                </c:pt>
                <c:pt idx="4311">
                  <c:v>860.81730389594998</c:v>
                </c:pt>
                <c:pt idx="4312">
                  <c:v>860.81730389594998</c:v>
                </c:pt>
                <c:pt idx="4313">
                  <c:v>860.81730389594998</c:v>
                </c:pt>
                <c:pt idx="4314">
                  <c:v>860.81730389594998</c:v>
                </c:pt>
                <c:pt idx="4315">
                  <c:v>860.81730389594998</c:v>
                </c:pt>
                <c:pt idx="4316">
                  <c:v>860.81730389594998</c:v>
                </c:pt>
                <c:pt idx="4317">
                  <c:v>860.81730389594998</c:v>
                </c:pt>
                <c:pt idx="4318">
                  <c:v>860.81730389594998</c:v>
                </c:pt>
                <c:pt idx="4319">
                  <c:v>860.81730389594998</c:v>
                </c:pt>
                <c:pt idx="4320">
                  <c:v>860.81730389594998</c:v>
                </c:pt>
                <c:pt idx="4321">
                  <c:v>860.81730389594998</c:v>
                </c:pt>
                <c:pt idx="4322">
                  <c:v>860.81730389594998</c:v>
                </c:pt>
                <c:pt idx="4323">
                  <c:v>860.81730389594998</c:v>
                </c:pt>
                <c:pt idx="4324">
                  <c:v>860.81730389594998</c:v>
                </c:pt>
                <c:pt idx="4325">
                  <c:v>860.81730389594998</c:v>
                </c:pt>
                <c:pt idx="4326">
                  <c:v>860.81730389594998</c:v>
                </c:pt>
                <c:pt idx="4327">
                  <c:v>860.81730389594998</c:v>
                </c:pt>
                <c:pt idx="4328">
                  <c:v>860.81730389594998</c:v>
                </c:pt>
                <c:pt idx="4329">
                  <c:v>860.81730389594998</c:v>
                </c:pt>
                <c:pt idx="4330">
                  <c:v>860.81730389594998</c:v>
                </c:pt>
                <c:pt idx="4331">
                  <c:v>860.81730389594998</c:v>
                </c:pt>
                <c:pt idx="4332">
                  <c:v>860.81730389594998</c:v>
                </c:pt>
                <c:pt idx="4333">
                  <c:v>860.81730389594998</c:v>
                </c:pt>
                <c:pt idx="4334">
                  <c:v>860.81730389594998</c:v>
                </c:pt>
                <c:pt idx="4335">
                  <c:v>860.81730389594998</c:v>
                </c:pt>
                <c:pt idx="4336">
                  <c:v>860.81730389594998</c:v>
                </c:pt>
                <c:pt idx="4337">
                  <c:v>860.81730389594998</c:v>
                </c:pt>
                <c:pt idx="4338">
                  <c:v>860.81730389594998</c:v>
                </c:pt>
              </c:numCache>
            </c:numRef>
          </c:xVal>
          <c:yVal>
            <c:numRef>
              <c:f>Ideal!$B$1:$B$4339</c:f>
              <c:numCache>
                <c:formatCode>General</c:formatCode>
                <c:ptCount val="4339"/>
                <c:pt idx="0">
                  <c:v>0.15384647499042273</c:v>
                </c:pt>
                <c:pt idx="1">
                  <c:v>0.15384647499042273</c:v>
                </c:pt>
                <c:pt idx="2">
                  <c:v>0.15384647499042273</c:v>
                </c:pt>
                <c:pt idx="3">
                  <c:v>0.15384647499042273</c:v>
                </c:pt>
                <c:pt idx="4">
                  <c:v>0.15384647499042273</c:v>
                </c:pt>
                <c:pt idx="5">
                  <c:v>0.15384647499042273</c:v>
                </c:pt>
                <c:pt idx="6">
                  <c:v>0.15384647499042273</c:v>
                </c:pt>
                <c:pt idx="7">
                  <c:v>0.15384647499042273</c:v>
                </c:pt>
                <c:pt idx="8">
                  <c:v>0.15384647499042273</c:v>
                </c:pt>
                <c:pt idx="9">
                  <c:v>0.15384647499042273</c:v>
                </c:pt>
                <c:pt idx="10">
                  <c:v>0.15384647499042273</c:v>
                </c:pt>
                <c:pt idx="11">
                  <c:v>0.15384647499042273</c:v>
                </c:pt>
                <c:pt idx="12">
                  <c:v>0.15384647499042273</c:v>
                </c:pt>
                <c:pt idx="13">
                  <c:v>0.15384647499042273</c:v>
                </c:pt>
                <c:pt idx="14">
                  <c:v>0.15384647499042273</c:v>
                </c:pt>
                <c:pt idx="15">
                  <c:v>0.15384647499042273</c:v>
                </c:pt>
                <c:pt idx="16">
                  <c:v>0.15384647499042273</c:v>
                </c:pt>
                <c:pt idx="17">
                  <c:v>0.15384647499042273</c:v>
                </c:pt>
                <c:pt idx="18">
                  <c:v>0.15384647499042273</c:v>
                </c:pt>
                <c:pt idx="19">
                  <c:v>0.15384647499042273</c:v>
                </c:pt>
                <c:pt idx="20">
                  <c:v>0.15384647499042273</c:v>
                </c:pt>
                <c:pt idx="21">
                  <c:v>0.15384647499042273</c:v>
                </c:pt>
                <c:pt idx="22">
                  <c:v>0.15384647499042273</c:v>
                </c:pt>
                <c:pt idx="23">
                  <c:v>0.15384647499042273</c:v>
                </c:pt>
                <c:pt idx="24">
                  <c:v>0.15384647499042273</c:v>
                </c:pt>
                <c:pt idx="25">
                  <c:v>0.15384647499042273</c:v>
                </c:pt>
                <c:pt idx="26">
                  <c:v>0.15384647499042273</c:v>
                </c:pt>
                <c:pt idx="27">
                  <c:v>0.15384647499042273</c:v>
                </c:pt>
                <c:pt idx="28">
                  <c:v>0.15384647499042273</c:v>
                </c:pt>
                <c:pt idx="29">
                  <c:v>0.15384647499042273</c:v>
                </c:pt>
                <c:pt idx="30">
                  <c:v>0.15384647499042273</c:v>
                </c:pt>
                <c:pt idx="31">
                  <c:v>0.15384647499042273</c:v>
                </c:pt>
                <c:pt idx="32">
                  <c:v>0.15384647499042273</c:v>
                </c:pt>
                <c:pt idx="33">
                  <c:v>0.15384647499042273</c:v>
                </c:pt>
                <c:pt idx="34">
                  <c:v>0.15384647499042273</c:v>
                </c:pt>
                <c:pt idx="35">
                  <c:v>0.15384647499042273</c:v>
                </c:pt>
                <c:pt idx="36">
                  <c:v>0.15384647499042273</c:v>
                </c:pt>
                <c:pt idx="37">
                  <c:v>0.15384647499042273</c:v>
                </c:pt>
                <c:pt idx="38">
                  <c:v>0.15384647499042273</c:v>
                </c:pt>
                <c:pt idx="39">
                  <c:v>0.15384647499042273</c:v>
                </c:pt>
                <c:pt idx="40">
                  <c:v>0.15384647499042273</c:v>
                </c:pt>
                <c:pt idx="41">
                  <c:v>0.15384647499042273</c:v>
                </c:pt>
                <c:pt idx="42">
                  <c:v>0.15384647499042273</c:v>
                </c:pt>
                <c:pt idx="43">
                  <c:v>0.15384647499042273</c:v>
                </c:pt>
                <c:pt idx="44">
                  <c:v>0.15384647499042273</c:v>
                </c:pt>
                <c:pt idx="45">
                  <c:v>0.15384647499042273</c:v>
                </c:pt>
                <c:pt idx="46">
                  <c:v>0.15384647499042273</c:v>
                </c:pt>
                <c:pt idx="47">
                  <c:v>0.15384647499042273</c:v>
                </c:pt>
                <c:pt idx="48">
                  <c:v>0.15384647499042273</c:v>
                </c:pt>
                <c:pt idx="49">
                  <c:v>0.15384647499042273</c:v>
                </c:pt>
                <c:pt idx="50">
                  <c:v>0.15384647499042273</c:v>
                </c:pt>
                <c:pt idx="51">
                  <c:v>0.15384647499042273</c:v>
                </c:pt>
                <c:pt idx="52">
                  <c:v>0.15384647499042273</c:v>
                </c:pt>
                <c:pt idx="53">
                  <c:v>0.15384647499042273</c:v>
                </c:pt>
                <c:pt idx="54">
                  <c:v>0.15384647499042273</c:v>
                </c:pt>
                <c:pt idx="55">
                  <c:v>0.15384647499042273</c:v>
                </c:pt>
                <c:pt idx="56">
                  <c:v>0.15384647499042273</c:v>
                </c:pt>
                <c:pt idx="57">
                  <c:v>0.15384647499042273</c:v>
                </c:pt>
                <c:pt idx="58">
                  <c:v>0.15384647499042273</c:v>
                </c:pt>
                <c:pt idx="59">
                  <c:v>0.15384647499042273</c:v>
                </c:pt>
                <c:pt idx="60">
                  <c:v>0.15384647499042273</c:v>
                </c:pt>
                <c:pt idx="61">
                  <c:v>0.15384647499042273</c:v>
                </c:pt>
                <c:pt idx="62">
                  <c:v>0.15384647499042273</c:v>
                </c:pt>
                <c:pt idx="63">
                  <c:v>0.15384647499042273</c:v>
                </c:pt>
                <c:pt idx="64">
                  <c:v>0.15384647499042273</c:v>
                </c:pt>
                <c:pt idx="65">
                  <c:v>0.15384647499042273</c:v>
                </c:pt>
                <c:pt idx="66">
                  <c:v>0.15384647499042273</c:v>
                </c:pt>
                <c:pt idx="67">
                  <c:v>0.15384647499042273</c:v>
                </c:pt>
                <c:pt idx="68">
                  <c:v>0.15384647499042273</c:v>
                </c:pt>
                <c:pt idx="69">
                  <c:v>0.15384647499042273</c:v>
                </c:pt>
                <c:pt idx="70">
                  <c:v>0.15384647499042273</c:v>
                </c:pt>
                <c:pt idx="71">
                  <c:v>0.15384647499042273</c:v>
                </c:pt>
                <c:pt idx="72">
                  <c:v>0.15384647499042273</c:v>
                </c:pt>
                <c:pt idx="73">
                  <c:v>0.15384647499042273</c:v>
                </c:pt>
                <c:pt idx="74">
                  <c:v>0.15384647499042273</c:v>
                </c:pt>
                <c:pt idx="75">
                  <c:v>0.15384647499042273</c:v>
                </c:pt>
                <c:pt idx="76">
                  <c:v>0.15384647499042273</c:v>
                </c:pt>
                <c:pt idx="77">
                  <c:v>0.15384647499042273</c:v>
                </c:pt>
                <c:pt idx="78">
                  <c:v>0.15384647499042273</c:v>
                </c:pt>
                <c:pt idx="79">
                  <c:v>0.15384647499042273</c:v>
                </c:pt>
                <c:pt idx="80">
                  <c:v>0.15384647499042273</c:v>
                </c:pt>
                <c:pt idx="81">
                  <c:v>0.15384647499042273</c:v>
                </c:pt>
                <c:pt idx="82">
                  <c:v>0.15384647499042273</c:v>
                </c:pt>
                <c:pt idx="83">
                  <c:v>0.15384647499042273</c:v>
                </c:pt>
                <c:pt idx="84">
                  <c:v>0.15384647499042273</c:v>
                </c:pt>
                <c:pt idx="85">
                  <c:v>0.15384647499042273</c:v>
                </c:pt>
                <c:pt idx="86">
                  <c:v>0.15384647499042273</c:v>
                </c:pt>
                <c:pt idx="87">
                  <c:v>0.15384647499042273</c:v>
                </c:pt>
                <c:pt idx="88">
                  <c:v>0.15384647499042273</c:v>
                </c:pt>
                <c:pt idx="89">
                  <c:v>0.15384647499042273</c:v>
                </c:pt>
                <c:pt idx="90">
                  <c:v>0.15384647499042273</c:v>
                </c:pt>
                <c:pt idx="91">
                  <c:v>0.15384647499042273</c:v>
                </c:pt>
                <c:pt idx="92">
                  <c:v>0.15384647499042273</c:v>
                </c:pt>
                <c:pt idx="93">
                  <c:v>0.15384647499042273</c:v>
                </c:pt>
                <c:pt idx="94">
                  <c:v>0.15384647499042273</c:v>
                </c:pt>
                <c:pt idx="95">
                  <c:v>0.15384647499042273</c:v>
                </c:pt>
                <c:pt idx="96">
                  <c:v>0.15384647499042273</c:v>
                </c:pt>
                <c:pt idx="97">
                  <c:v>0.15384647499042273</c:v>
                </c:pt>
                <c:pt idx="98">
                  <c:v>0.15384647499042273</c:v>
                </c:pt>
                <c:pt idx="99">
                  <c:v>0.15384647499042273</c:v>
                </c:pt>
                <c:pt idx="100">
                  <c:v>0.15384647499042273</c:v>
                </c:pt>
                <c:pt idx="101">
                  <c:v>0.15384647499042273</c:v>
                </c:pt>
                <c:pt idx="102">
                  <c:v>0.15384647499042273</c:v>
                </c:pt>
                <c:pt idx="103">
                  <c:v>0.15384647499042273</c:v>
                </c:pt>
                <c:pt idx="104">
                  <c:v>0.15384647499042273</c:v>
                </c:pt>
                <c:pt idx="105">
                  <c:v>0.15384647499042273</c:v>
                </c:pt>
                <c:pt idx="106">
                  <c:v>0.15384647499042273</c:v>
                </c:pt>
                <c:pt idx="107">
                  <c:v>0.15384647499042273</c:v>
                </c:pt>
                <c:pt idx="108">
                  <c:v>0.15384647499042273</c:v>
                </c:pt>
                <c:pt idx="109">
                  <c:v>0.15384647499042273</c:v>
                </c:pt>
                <c:pt idx="110">
                  <c:v>0.15384647499042273</c:v>
                </c:pt>
                <c:pt idx="111">
                  <c:v>0.15384647499042273</c:v>
                </c:pt>
                <c:pt idx="112">
                  <c:v>0.15384647499042273</c:v>
                </c:pt>
                <c:pt idx="113">
                  <c:v>0.15384647499042273</c:v>
                </c:pt>
                <c:pt idx="114">
                  <c:v>0.15384647499042273</c:v>
                </c:pt>
                <c:pt idx="115">
                  <c:v>0.15384647499042273</c:v>
                </c:pt>
                <c:pt idx="116">
                  <c:v>0.15384647499042273</c:v>
                </c:pt>
                <c:pt idx="117">
                  <c:v>0.15384647499042273</c:v>
                </c:pt>
                <c:pt idx="118">
                  <c:v>0.15384647499042273</c:v>
                </c:pt>
                <c:pt idx="119">
                  <c:v>0.15384647499042273</c:v>
                </c:pt>
                <c:pt idx="120">
                  <c:v>0.15384647499042273</c:v>
                </c:pt>
                <c:pt idx="121">
                  <c:v>0.15384647499042273</c:v>
                </c:pt>
                <c:pt idx="122">
                  <c:v>0.15384647499042273</c:v>
                </c:pt>
                <c:pt idx="123">
                  <c:v>0.15384647499042273</c:v>
                </c:pt>
                <c:pt idx="124">
                  <c:v>0.15384647499042273</c:v>
                </c:pt>
                <c:pt idx="125">
                  <c:v>0.15384647499042273</c:v>
                </c:pt>
                <c:pt idx="126">
                  <c:v>0.15384647499042273</c:v>
                </c:pt>
                <c:pt idx="127">
                  <c:v>0.15384647499042273</c:v>
                </c:pt>
                <c:pt idx="128">
                  <c:v>0.15384647499042273</c:v>
                </c:pt>
                <c:pt idx="129">
                  <c:v>0.15384647499042273</c:v>
                </c:pt>
                <c:pt idx="130">
                  <c:v>0.15384647499042273</c:v>
                </c:pt>
                <c:pt idx="131">
                  <c:v>0.15384647499042273</c:v>
                </c:pt>
                <c:pt idx="132">
                  <c:v>0.15384647499042273</c:v>
                </c:pt>
                <c:pt idx="133">
                  <c:v>0.15384647499042273</c:v>
                </c:pt>
                <c:pt idx="134">
                  <c:v>0.15384647499042273</c:v>
                </c:pt>
                <c:pt idx="135">
                  <c:v>0.15384647499042273</c:v>
                </c:pt>
                <c:pt idx="136">
                  <c:v>0.15384647499042273</c:v>
                </c:pt>
                <c:pt idx="137">
                  <c:v>0.15384647499042273</c:v>
                </c:pt>
                <c:pt idx="138">
                  <c:v>0.15384647499042273</c:v>
                </c:pt>
                <c:pt idx="139">
                  <c:v>0.15384647499042273</c:v>
                </c:pt>
                <c:pt idx="140">
                  <c:v>0.15384647499042273</c:v>
                </c:pt>
                <c:pt idx="141">
                  <c:v>0.15384647499042273</c:v>
                </c:pt>
                <c:pt idx="142">
                  <c:v>0.15384647499042273</c:v>
                </c:pt>
                <c:pt idx="143">
                  <c:v>0.15384647499042273</c:v>
                </c:pt>
                <c:pt idx="144">
                  <c:v>0.15384647499042273</c:v>
                </c:pt>
                <c:pt idx="145">
                  <c:v>0.15384647499042273</c:v>
                </c:pt>
                <c:pt idx="146">
                  <c:v>0.15384647499042273</c:v>
                </c:pt>
                <c:pt idx="147">
                  <c:v>0.15384647499042273</c:v>
                </c:pt>
                <c:pt idx="148">
                  <c:v>0.15384647499042273</c:v>
                </c:pt>
                <c:pt idx="149">
                  <c:v>0.15384647499042273</c:v>
                </c:pt>
                <c:pt idx="150">
                  <c:v>0.15384647499042273</c:v>
                </c:pt>
                <c:pt idx="151">
                  <c:v>0.15384647499042273</c:v>
                </c:pt>
                <c:pt idx="152">
                  <c:v>0.15384647499042273</c:v>
                </c:pt>
                <c:pt idx="153">
                  <c:v>0.15384647499042273</c:v>
                </c:pt>
                <c:pt idx="154">
                  <c:v>0.15384647499042273</c:v>
                </c:pt>
                <c:pt idx="155">
                  <c:v>0.15384647499042273</c:v>
                </c:pt>
                <c:pt idx="156">
                  <c:v>0.15384647499042273</c:v>
                </c:pt>
                <c:pt idx="157">
                  <c:v>0.15384647499042273</c:v>
                </c:pt>
                <c:pt idx="158">
                  <c:v>0.15384647499042273</c:v>
                </c:pt>
                <c:pt idx="159">
                  <c:v>0.15384647499042273</c:v>
                </c:pt>
                <c:pt idx="160">
                  <c:v>0.15384647499042273</c:v>
                </c:pt>
                <c:pt idx="161">
                  <c:v>0.15384647499042273</c:v>
                </c:pt>
                <c:pt idx="162">
                  <c:v>0.15384647499042273</c:v>
                </c:pt>
                <c:pt idx="163">
                  <c:v>0.15384647499042273</c:v>
                </c:pt>
                <c:pt idx="164">
                  <c:v>0.15384647499042273</c:v>
                </c:pt>
                <c:pt idx="165">
                  <c:v>0.15384647499042273</c:v>
                </c:pt>
                <c:pt idx="166">
                  <c:v>0.15384647499042273</c:v>
                </c:pt>
                <c:pt idx="167">
                  <c:v>0.15384647499042273</c:v>
                </c:pt>
                <c:pt idx="168">
                  <c:v>0.15384647499042273</c:v>
                </c:pt>
                <c:pt idx="169">
                  <c:v>0.15384647499042273</c:v>
                </c:pt>
                <c:pt idx="170">
                  <c:v>0.15384647499042273</c:v>
                </c:pt>
                <c:pt idx="171">
                  <c:v>0.15384647499042273</c:v>
                </c:pt>
                <c:pt idx="172">
                  <c:v>0.15384647499042273</c:v>
                </c:pt>
                <c:pt idx="173">
                  <c:v>0.15384647499042273</c:v>
                </c:pt>
                <c:pt idx="174">
                  <c:v>0.15384647499042273</c:v>
                </c:pt>
                <c:pt idx="175">
                  <c:v>0.15384647499042273</c:v>
                </c:pt>
                <c:pt idx="176">
                  <c:v>0.15384647499042273</c:v>
                </c:pt>
                <c:pt idx="177">
                  <c:v>0.15384647499042273</c:v>
                </c:pt>
                <c:pt idx="178">
                  <c:v>0.15384647499042273</c:v>
                </c:pt>
                <c:pt idx="179">
                  <c:v>0.15384647499042273</c:v>
                </c:pt>
                <c:pt idx="180">
                  <c:v>0.15384647499042273</c:v>
                </c:pt>
                <c:pt idx="181">
                  <c:v>0.15384647499042273</c:v>
                </c:pt>
                <c:pt idx="182">
                  <c:v>0.15384647499042273</c:v>
                </c:pt>
                <c:pt idx="183">
                  <c:v>0.15384647499042273</c:v>
                </c:pt>
                <c:pt idx="184">
                  <c:v>0.15384647499042273</c:v>
                </c:pt>
                <c:pt idx="185">
                  <c:v>0.15384647499042273</c:v>
                </c:pt>
                <c:pt idx="186">
                  <c:v>0.15384647499042273</c:v>
                </c:pt>
                <c:pt idx="187">
                  <c:v>0.15384647499042273</c:v>
                </c:pt>
                <c:pt idx="188">
                  <c:v>0.15384647499042273</c:v>
                </c:pt>
                <c:pt idx="189">
                  <c:v>0.15384647499042273</c:v>
                </c:pt>
                <c:pt idx="190">
                  <c:v>0.15384647499042273</c:v>
                </c:pt>
                <c:pt idx="191">
                  <c:v>0.15384647499042273</c:v>
                </c:pt>
                <c:pt idx="192">
                  <c:v>0.15384647499042273</c:v>
                </c:pt>
                <c:pt idx="193">
                  <c:v>0.15384647499042273</c:v>
                </c:pt>
                <c:pt idx="194">
                  <c:v>0.15384647499042273</c:v>
                </c:pt>
                <c:pt idx="195">
                  <c:v>0.15384647499042273</c:v>
                </c:pt>
                <c:pt idx="196">
                  <c:v>0.15384647499042273</c:v>
                </c:pt>
                <c:pt idx="197">
                  <c:v>0.15384647499042273</c:v>
                </c:pt>
                <c:pt idx="198">
                  <c:v>0.15384647499042273</c:v>
                </c:pt>
                <c:pt idx="199">
                  <c:v>0.15384647499042273</c:v>
                </c:pt>
                <c:pt idx="200">
                  <c:v>0.15384647499042273</c:v>
                </c:pt>
                <c:pt idx="201">
                  <c:v>0.15384647499042273</c:v>
                </c:pt>
                <c:pt idx="202">
                  <c:v>0.15384647499042273</c:v>
                </c:pt>
                <c:pt idx="203">
                  <c:v>0.15384647499042273</c:v>
                </c:pt>
                <c:pt idx="204">
                  <c:v>0.15384647499042273</c:v>
                </c:pt>
                <c:pt idx="205">
                  <c:v>0.15384647499042273</c:v>
                </c:pt>
                <c:pt idx="206">
                  <c:v>0.15384647499042273</c:v>
                </c:pt>
                <c:pt idx="207">
                  <c:v>0.15384647499042273</c:v>
                </c:pt>
                <c:pt idx="208">
                  <c:v>0.15384647499042273</c:v>
                </c:pt>
                <c:pt idx="209">
                  <c:v>0.15384647499042273</c:v>
                </c:pt>
                <c:pt idx="210">
                  <c:v>0.15384647499042273</c:v>
                </c:pt>
                <c:pt idx="211">
                  <c:v>0.15384647499042273</c:v>
                </c:pt>
                <c:pt idx="212">
                  <c:v>0.15384647499042273</c:v>
                </c:pt>
                <c:pt idx="213">
                  <c:v>0.15384647499042273</c:v>
                </c:pt>
                <c:pt idx="214">
                  <c:v>0.15384647499042273</c:v>
                </c:pt>
                <c:pt idx="215">
                  <c:v>0.15384647499042273</c:v>
                </c:pt>
                <c:pt idx="216">
                  <c:v>0.15384647499042273</c:v>
                </c:pt>
                <c:pt idx="217">
                  <c:v>0.15384647499042273</c:v>
                </c:pt>
                <c:pt idx="218">
                  <c:v>0.15384647499042273</c:v>
                </c:pt>
                <c:pt idx="219">
                  <c:v>0.15384647499042273</c:v>
                </c:pt>
                <c:pt idx="220">
                  <c:v>0.15384647499042273</c:v>
                </c:pt>
                <c:pt idx="221">
                  <c:v>0.15384647499042273</c:v>
                </c:pt>
                <c:pt idx="222">
                  <c:v>0.15384647499042273</c:v>
                </c:pt>
                <c:pt idx="223">
                  <c:v>0.15384647499042273</c:v>
                </c:pt>
                <c:pt idx="224">
                  <c:v>0.15384647499042273</c:v>
                </c:pt>
                <c:pt idx="225">
                  <c:v>0.15384647499042273</c:v>
                </c:pt>
                <c:pt idx="226">
                  <c:v>0.15384647499042273</c:v>
                </c:pt>
                <c:pt idx="227">
                  <c:v>0.15384647499042273</c:v>
                </c:pt>
                <c:pt idx="228">
                  <c:v>0.15384647499042273</c:v>
                </c:pt>
                <c:pt idx="229">
                  <c:v>0.15384647499042273</c:v>
                </c:pt>
                <c:pt idx="230">
                  <c:v>0.15384647499042273</c:v>
                </c:pt>
                <c:pt idx="231">
                  <c:v>0.15384647499042273</c:v>
                </c:pt>
                <c:pt idx="232">
                  <c:v>0.15384647499042273</c:v>
                </c:pt>
                <c:pt idx="233">
                  <c:v>0.15384647499042273</c:v>
                </c:pt>
                <c:pt idx="234">
                  <c:v>0.15384647499042273</c:v>
                </c:pt>
                <c:pt idx="235">
                  <c:v>0.15384647499042273</c:v>
                </c:pt>
                <c:pt idx="236">
                  <c:v>0.15384647499042273</c:v>
                </c:pt>
                <c:pt idx="237">
                  <c:v>0.15384647499042273</c:v>
                </c:pt>
                <c:pt idx="238">
                  <c:v>0.15384647499042273</c:v>
                </c:pt>
                <c:pt idx="239">
                  <c:v>0.15384647499042273</c:v>
                </c:pt>
                <c:pt idx="240">
                  <c:v>0.15384647499042273</c:v>
                </c:pt>
                <c:pt idx="241">
                  <c:v>0.15384647499042273</c:v>
                </c:pt>
                <c:pt idx="242">
                  <c:v>0.15384647499042273</c:v>
                </c:pt>
                <c:pt idx="243">
                  <c:v>0.15384647499042273</c:v>
                </c:pt>
                <c:pt idx="244">
                  <c:v>0.15384647499042273</c:v>
                </c:pt>
                <c:pt idx="245">
                  <c:v>0.15384647499042273</c:v>
                </c:pt>
                <c:pt idx="246">
                  <c:v>0.15384647499042273</c:v>
                </c:pt>
                <c:pt idx="247">
                  <c:v>0.15384647499042273</c:v>
                </c:pt>
                <c:pt idx="248">
                  <c:v>0.15384647499042273</c:v>
                </c:pt>
                <c:pt idx="249">
                  <c:v>0.15384647499042273</c:v>
                </c:pt>
                <c:pt idx="250">
                  <c:v>0.15384647499042273</c:v>
                </c:pt>
                <c:pt idx="251">
                  <c:v>0.15384647499042273</c:v>
                </c:pt>
                <c:pt idx="252">
                  <c:v>0.15384647499042273</c:v>
                </c:pt>
                <c:pt idx="253">
                  <c:v>0.15384647499042273</c:v>
                </c:pt>
                <c:pt idx="254">
                  <c:v>0.15384647499042273</c:v>
                </c:pt>
                <c:pt idx="255">
                  <c:v>0.15384647499042273</c:v>
                </c:pt>
                <c:pt idx="256">
                  <c:v>0.15384647499042273</c:v>
                </c:pt>
                <c:pt idx="257">
                  <c:v>0.15384647499042273</c:v>
                </c:pt>
                <c:pt idx="258">
                  <c:v>0.15384647499042273</c:v>
                </c:pt>
                <c:pt idx="259">
                  <c:v>0.15384647499042273</c:v>
                </c:pt>
                <c:pt idx="260">
                  <c:v>0.15384647499042273</c:v>
                </c:pt>
                <c:pt idx="261">
                  <c:v>0.15384647499042273</c:v>
                </c:pt>
                <c:pt idx="262">
                  <c:v>0.15384647499042273</c:v>
                </c:pt>
                <c:pt idx="263">
                  <c:v>0.15384647499042273</c:v>
                </c:pt>
                <c:pt idx="264">
                  <c:v>0.15384647499042273</c:v>
                </c:pt>
                <c:pt idx="265">
                  <c:v>0.15384647499042273</c:v>
                </c:pt>
                <c:pt idx="266">
                  <c:v>0.15384647499042273</c:v>
                </c:pt>
                <c:pt idx="267">
                  <c:v>0.15384647499042273</c:v>
                </c:pt>
                <c:pt idx="268">
                  <c:v>0.15384647499042273</c:v>
                </c:pt>
                <c:pt idx="269">
                  <c:v>0.15384647499042273</c:v>
                </c:pt>
                <c:pt idx="270">
                  <c:v>0.15384647499042273</c:v>
                </c:pt>
                <c:pt idx="271">
                  <c:v>0.15384647499042273</c:v>
                </c:pt>
                <c:pt idx="272">
                  <c:v>0.15384647499042273</c:v>
                </c:pt>
                <c:pt idx="273">
                  <c:v>0.15384647499042273</c:v>
                </c:pt>
                <c:pt idx="274">
                  <c:v>0.15384647499042273</c:v>
                </c:pt>
                <c:pt idx="275">
                  <c:v>0.15384647499042273</c:v>
                </c:pt>
                <c:pt idx="276">
                  <c:v>0.15384647499042273</c:v>
                </c:pt>
                <c:pt idx="277">
                  <c:v>0.15384647499042273</c:v>
                </c:pt>
                <c:pt idx="278">
                  <c:v>0.15384647499042273</c:v>
                </c:pt>
                <c:pt idx="279">
                  <c:v>0.15384647499042273</c:v>
                </c:pt>
                <c:pt idx="280">
                  <c:v>0.15384647499042273</c:v>
                </c:pt>
                <c:pt idx="281">
                  <c:v>0.15384647499042273</c:v>
                </c:pt>
                <c:pt idx="282">
                  <c:v>0.15384647499042273</c:v>
                </c:pt>
                <c:pt idx="283">
                  <c:v>0.15384647499042273</c:v>
                </c:pt>
                <c:pt idx="284">
                  <c:v>0.15384647499042273</c:v>
                </c:pt>
                <c:pt idx="285">
                  <c:v>0.15384647499042273</c:v>
                </c:pt>
                <c:pt idx="286">
                  <c:v>0.15384647499042273</c:v>
                </c:pt>
                <c:pt idx="287">
                  <c:v>0.15384647499042273</c:v>
                </c:pt>
                <c:pt idx="288">
                  <c:v>0.15384647499042273</c:v>
                </c:pt>
                <c:pt idx="289">
                  <c:v>0.15384647499042273</c:v>
                </c:pt>
                <c:pt idx="290">
                  <c:v>0.15384647499042273</c:v>
                </c:pt>
                <c:pt idx="291">
                  <c:v>0.15384647499042273</c:v>
                </c:pt>
                <c:pt idx="292">
                  <c:v>0.15384647499042273</c:v>
                </c:pt>
                <c:pt idx="293">
                  <c:v>0.15384647499042273</c:v>
                </c:pt>
                <c:pt idx="294">
                  <c:v>0.15384647499042273</c:v>
                </c:pt>
                <c:pt idx="295">
                  <c:v>0.15384647499042273</c:v>
                </c:pt>
                <c:pt idx="296">
                  <c:v>0.15384647499042273</c:v>
                </c:pt>
                <c:pt idx="297">
                  <c:v>0.15384647499042273</c:v>
                </c:pt>
                <c:pt idx="298">
                  <c:v>0.15384647499042273</c:v>
                </c:pt>
                <c:pt idx="299">
                  <c:v>0.15384647499042273</c:v>
                </c:pt>
                <c:pt idx="300">
                  <c:v>0.15384647499042273</c:v>
                </c:pt>
                <c:pt idx="301">
                  <c:v>0.15384647499042273</c:v>
                </c:pt>
                <c:pt idx="302">
                  <c:v>0.15384647499042273</c:v>
                </c:pt>
                <c:pt idx="303">
                  <c:v>0.15384647499042273</c:v>
                </c:pt>
                <c:pt idx="304">
                  <c:v>0.15384647499042273</c:v>
                </c:pt>
                <c:pt idx="305">
                  <c:v>0.15384647499042273</c:v>
                </c:pt>
                <c:pt idx="306">
                  <c:v>0.15384647499042273</c:v>
                </c:pt>
                <c:pt idx="307">
                  <c:v>0.15384647499042273</c:v>
                </c:pt>
                <c:pt idx="308">
                  <c:v>0.15384647499042273</c:v>
                </c:pt>
                <c:pt idx="309">
                  <c:v>0.15384647499042273</c:v>
                </c:pt>
                <c:pt idx="310">
                  <c:v>0.15384647499042273</c:v>
                </c:pt>
                <c:pt idx="311">
                  <c:v>0.15384647499042273</c:v>
                </c:pt>
                <c:pt idx="312">
                  <c:v>0.15384647499042273</c:v>
                </c:pt>
                <c:pt idx="313">
                  <c:v>0.15384647499042273</c:v>
                </c:pt>
                <c:pt idx="314">
                  <c:v>0.15384647499042273</c:v>
                </c:pt>
                <c:pt idx="315">
                  <c:v>0.15384647499042273</c:v>
                </c:pt>
                <c:pt idx="316">
                  <c:v>0.15384647499042273</c:v>
                </c:pt>
                <c:pt idx="317">
                  <c:v>0.15384647499042273</c:v>
                </c:pt>
                <c:pt idx="318">
                  <c:v>0.15384647499042273</c:v>
                </c:pt>
                <c:pt idx="319">
                  <c:v>0.15384647499042273</c:v>
                </c:pt>
                <c:pt idx="320">
                  <c:v>0.15384647499042273</c:v>
                </c:pt>
                <c:pt idx="321">
                  <c:v>0.15384647499042273</c:v>
                </c:pt>
                <c:pt idx="322">
                  <c:v>0.15384647499042273</c:v>
                </c:pt>
                <c:pt idx="323">
                  <c:v>0.15384647499042273</c:v>
                </c:pt>
                <c:pt idx="324">
                  <c:v>0.15384647499042273</c:v>
                </c:pt>
                <c:pt idx="325">
                  <c:v>0.15384647499042273</c:v>
                </c:pt>
                <c:pt idx="326">
                  <c:v>0.15384647499042273</c:v>
                </c:pt>
                <c:pt idx="327">
                  <c:v>0.15384647499042273</c:v>
                </c:pt>
                <c:pt idx="328">
                  <c:v>0.15384647499042273</c:v>
                </c:pt>
                <c:pt idx="329">
                  <c:v>0.15384647499042273</c:v>
                </c:pt>
                <c:pt idx="330">
                  <c:v>0.15384647499042273</c:v>
                </c:pt>
                <c:pt idx="331">
                  <c:v>0.15384647499042273</c:v>
                </c:pt>
                <c:pt idx="332">
                  <c:v>0.15384647499042273</c:v>
                </c:pt>
                <c:pt idx="333">
                  <c:v>0.15384647499042273</c:v>
                </c:pt>
                <c:pt idx="334">
                  <c:v>0.15384647499042273</c:v>
                </c:pt>
                <c:pt idx="335">
                  <c:v>0.15384647499042273</c:v>
                </c:pt>
                <c:pt idx="336">
                  <c:v>0.15384647499042273</c:v>
                </c:pt>
                <c:pt idx="337">
                  <c:v>0.15384647499042273</c:v>
                </c:pt>
                <c:pt idx="338">
                  <c:v>0.15384647499042273</c:v>
                </c:pt>
                <c:pt idx="339">
                  <c:v>0.15384647499042273</c:v>
                </c:pt>
                <c:pt idx="340">
                  <c:v>0.15384647499042273</c:v>
                </c:pt>
                <c:pt idx="341">
                  <c:v>0.15384647499042273</c:v>
                </c:pt>
                <c:pt idx="342">
                  <c:v>0.15384647499042273</c:v>
                </c:pt>
                <c:pt idx="343">
                  <c:v>0.15384647499042273</c:v>
                </c:pt>
                <c:pt idx="344">
                  <c:v>0.15384647499042273</c:v>
                </c:pt>
                <c:pt idx="345">
                  <c:v>0.15384647499042273</c:v>
                </c:pt>
                <c:pt idx="346">
                  <c:v>0.15384647499042273</c:v>
                </c:pt>
                <c:pt idx="347">
                  <c:v>0.15384647499042273</c:v>
                </c:pt>
                <c:pt idx="348">
                  <c:v>0.15384647499042273</c:v>
                </c:pt>
                <c:pt idx="349">
                  <c:v>0.15384647499042273</c:v>
                </c:pt>
                <c:pt idx="350">
                  <c:v>0.15384647499042273</c:v>
                </c:pt>
                <c:pt idx="351">
                  <c:v>0.15384647499042273</c:v>
                </c:pt>
                <c:pt idx="352">
                  <c:v>0.15384647499042273</c:v>
                </c:pt>
                <c:pt idx="353">
                  <c:v>0.15384647499042273</c:v>
                </c:pt>
                <c:pt idx="354">
                  <c:v>0.15384647499042273</c:v>
                </c:pt>
                <c:pt idx="355">
                  <c:v>0.15384647499042273</c:v>
                </c:pt>
                <c:pt idx="356">
                  <c:v>0.15384647499042273</c:v>
                </c:pt>
                <c:pt idx="357">
                  <c:v>0.15384647499042273</c:v>
                </c:pt>
                <c:pt idx="358">
                  <c:v>0.15384647499042273</c:v>
                </c:pt>
                <c:pt idx="359">
                  <c:v>0.15384647499042273</c:v>
                </c:pt>
                <c:pt idx="360">
                  <c:v>0.15384647499042273</c:v>
                </c:pt>
                <c:pt idx="361">
                  <c:v>0.15384647499042273</c:v>
                </c:pt>
                <c:pt idx="362">
                  <c:v>0.15384647499042273</c:v>
                </c:pt>
                <c:pt idx="363">
                  <c:v>0.15384647499042273</c:v>
                </c:pt>
                <c:pt idx="364">
                  <c:v>0.15384647499042273</c:v>
                </c:pt>
                <c:pt idx="365">
                  <c:v>0.15384647499042273</c:v>
                </c:pt>
                <c:pt idx="366">
                  <c:v>0.15384647499042273</c:v>
                </c:pt>
                <c:pt idx="367">
                  <c:v>0.15384647499042273</c:v>
                </c:pt>
                <c:pt idx="368">
                  <c:v>0.15384647499042273</c:v>
                </c:pt>
                <c:pt idx="369">
                  <c:v>0.15384647499042273</c:v>
                </c:pt>
                <c:pt idx="370">
                  <c:v>0.15384647499042273</c:v>
                </c:pt>
                <c:pt idx="371">
                  <c:v>0.15384647499042273</c:v>
                </c:pt>
                <c:pt idx="372">
                  <c:v>0.15384647499042273</c:v>
                </c:pt>
                <c:pt idx="373">
                  <c:v>0.15384647499042273</c:v>
                </c:pt>
                <c:pt idx="374">
                  <c:v>0.15384647499042273</c:v>
                </c:pt>
                <c:pt idx="375">
                  <c:v>0.15384647499042273</c:v>
                </c:pt>
                <c:pt idx="376">
                  <c:v>0.15384647499042273</c:v>
                </c:pt>
                <c:pt idx="377">
                  <c:v>0.15384647499042273</c:v>
                </c:pt>
                <c:pt idx="378">
                  <c:v>0.15384647499042273</c:v>
                </c:pt>
                <c:pt idx="379">
                  <c:v>0.15384647499042273</c:v>
                </c:pt>
                <c:pt idx="380">
                  <c:v>0.15384647499042273</c:v>
                </c:pt>
                <c:pt idx="381">
                  <c:v>0.15384647499042273</c:v>
                </c:pt>
                <c:pt idx="382">
                  <c:v>0.15384647499042273</c:v>
                </c:pt>
                <c:pt idx="383">
                  <c:v>0.15384647499042273</c:v>
                </c:pt>
                <c:pt idx="384">
                  <c:v>0.15384647499042273</c:v>
                </c:pt>
                <c:pt idx="385">
                  <c:v>0.15384647499042273</c:v>
                </c:pt>
                <c:pt idx="386">
                  <c:v>0.15384647499042273</c:v>
                </c:pt>
                <c:pt idx="387">
                  <c:v>0.15384647499042273</c:v>
                </c:pt>
                <c:pt idx="388">
                  <c:v>0.15384647499042273</c:v>
                </c:pt>
                <c:pt idx="389">
                  <c:v>0.15384647499042273</c:v>
                </c:pt>
                <c:pt idx="390">
                  <c:v>0.15384647499042273</c:v>
                </c:pt>
                <c:pt idx="391">
                  <c:v>0.15384647499042273</c:v>
                </c:pt>
                <c:pt idx="392">
                  <c:v>0.15384647499042273</c:v>
                </c:pt>
                <c:pt idx="393">
                  <c:v>0.15384647499042273</c:v>
                </c:pt>
                <c:pt idx="394">
                  <c:v>0.15384647499042273</c:v>
                </c:pt>
                <c:pt idx="395">
                  <c:v>0.15384647499042273</c:v>
                </c:pt>
                <c:pt idx="396">
                  <c:v>0.15384647499042273</c:v>
                </c:pt>
                <c:pt idx="397">
                  <c:v>0.15384647499042273</c:v>
                </c:pt>
                <c:pt idx="398">
                  <c:v>0.15384647499042273</c:v>
                </c:pt>
                <c:pt idx="399">
                  <c:v>0.15384647499042273</c:v>
                </c:pt>
                <c:pt idx="400">
                  <c:v>0.15384647499042273</c:v>
                </c:pt>
                <c:pt idx="401">
                  <c:v>0.15384647499042273</c:v>
                </c:pt>
                <c:pt idx="402">
                  <c:v>0.15384647499042273</c:v>
                </c:pt>
                <c:pt idx="403">
                  <c:v>0.15384647499042273</c:v>
                </c:pt>
                <c:pt idx="404">
                  <c:v>0.15384647499042273</c:v>
                </c:pt>
                <c:pt idx="405">
                  <c:v>0.15384647499042273</c:v>
                </c:pt>
                <c:pt idx="406">
                  <c:v>0.15384647499042273</c:v>
                </c:pt>
                <c:pt idx="407">
                  <c:v>0.15384647499042273</c:v>
                </c:pt>
                <c:pt idx="408">
                  <c:v>0.15384647499042273</c:v>
                </c:pt>
                <c:pt idx="409">
                  <c:v>0.15384647499042273</c:v>
                </c:pt>
                <c:pt idx="410">
                  <c:v>0.15384647499042273</c:v>
                </c:pt>
                <c:pt idx="411">
                  <c:v>0.15384647499042273</c:v>
                </c:pt>
                <c:pt idx="412">
                  <c:v>0.15384647499042273</c:v>
                </c:pt>
                <c:pt idx="413">
                  <c:v>0.15384647499042273</c:v>
                </c:pt>
                <c:pt idx="414">
                  <c:v>0.15384647499042273</c:v>
                </c:pt>
                <c:pt idx="415">
                  <c:v>0.15384647499042273</c:v>
                </c:pt>
                <c:pt idx="416">
                  <c:v>0.15384647499042273</c:v>
                </c:pt>
                <c:pt idx="417">
                  <c:v>0.15384647499042273</c:v>
                </c:pt>
                <c:pt idx="418">
                  <c:v>0.15384647499042273</c:v>
                </c:pt>
                <c:pt idx="419">
                  <c:v>0.15384647499042273</c:v>
                </c:pt>
                <c:pt idx="420">
                  <c:v>0.15384647499042273</c:v>
                </c:pt>
                <c:pt idx="421">
                  <c:v>0.15384647499042273</c:v>
                </c:pt>
                <c:pt idx="422">
                  <c:v>0.15384647499042273</c:v>
                </c:pt>
                <c:pt idx="423">
                  <c:v>0.15384647499042273</c:v>
                </c:pt>
                <c:pt idx="424">
                  <c:v>0.15384647499042273</c:v>
                </c:pt>
                <c:pt idx="425">
                  <c:v>0.15384647499042273</c:v>
                </c:pt>
                <c:pt idx="426">
                  <c:v>0.15384647499042273</c:v>
                </c:pt>
                <c:pt idx="427">
                  <c:v>0.15384647499042273</c:v>
                </c:pt>
                <c:pt idx="428">
                  <c:v>0.15384647499042273</c:v>
                </c:pt>
                <c:pt idx="429">
                  <c:v>0.15384647499042273</c:v>
                </c:pt>
                <c:pt idx="430">
                  <c:v>0.15384647499042273</c:v>
                </c:pt>
                <c:pt idx="431">
                  <c:v>0.15384647499042273</c:v>
                </c:pt>
                <c:pt idx="432">
                  <c:v>0.15384647499042273</c:v>
                </c:pt>
                <c:pt idx="433">
                  <c:v>0.15384647499042273</c:v>
                </c:pt>
                <c:pt idx="434">
                  <c:v>0.15384647499042273</c:v>
                </c:pt>
                <c:pt idx="435">
                  <c:v>0.15384647499042273</c:v>
                </c:pt>
                <c:pt idx="436">
                  <c:v>0.15384647499042273</c:v>
                </c:pt>
                <c:pt idx="437">
                  <c:v>0.15384647499042273</c:v>
                </c:pt>
                <c:pt idx="438">
                  <c:v>0.15384647499042273</c:v>
                </c:pt>
                <c:pt idx="439">
                  <c:v>0.15384647499042273</c:v>
                </c:pt>
                <c:pt idx="440">
                  <c:v>0.15384647499042273</c:v>
                </c:pt>
                <c:pt idx="441">
                  <c:v>0.15384647499042273</c:v>
                </c:pt>
                <c:pt idx="442">
                  <c:v>0.15384647499042273</c:v>
                </c:pt>
                <c:pt idx="443">
                  <c:v>0.15384647499042273</c:v>
                </c:pt>
                <c:pt idx="444">
                  <c:v>0.15384647499042273</c:v>
                </c:pt>
                <c:pt idx="445">
                  <c:v>0.15384647499042273</c:v>
                </c:pt>
                <c:pt idx="446">
                  <c:v>0.15384647499042273</c:v>
                </c:pt>
                <c:pt idx="447">
                  <c:v>0.15384647499042273</c:v>
                </c:pt>
                <c:pt idx="448">
                  <c:v>0.15384647499042273</c:v>
                </c:pt>
                <c:pt idx="449">
                  <c:v>0.15384647499042273</c:v>
                </c:pt>
                <c:pt idx="450">
                  <c:v>0.15384647499042273</c:v>
                </c:pt>
                <c:pt idx="451">
                  <c:v>0.15384647499042273</c:v>
                </c:pt>
                <c:pt idx="452">
                  <c:v>0.15384647499042273</c:v>
                </c:pt>
                <c:pt idx="453">
                  <c:v>0.15384647499042273</c:v>
                </c:pt>
                <c:pt idx="454">
                  <c:v>0.15384647499042273</c:v>
                </c:pt>
                <c:pt idx="455">
                  <c:v>0.15384647499042273</c:v>
                </c:pt>
                <c:pt idx="456">
                  <c:v>0.15384647499042273</c:v>
                </c:pt>
                <c:pt idx="457">
                  <c:v>0.15384647499042273</c:v>
                </c:pt>
                <c:pt idx="458">
                  <c:v>0.15384647499042273</c:v>
                </c:pt>
                <c:pt idx="459">
                  <c:v>0.15384647499042273</c:v>
                </c:pt>
                <c:pt idx="460">
                  <c:v>0.15384647499042273</c:v>
                </c:pt>
                <c:pt idx="461">
                  <c:v>0.15384647499042273</c:v>
                </c:pt>
                <c:pt idx="462">
                  <c:v>0.15384647499042273</c:v>
                </c:pt>
                <c:pt idx="463">
                  <c:v>0.15384647499042273</c:v>
                </c:pt>
                <c:pt idx="464">
                  <c:v>0.15384647499042273</c:v>
                </c:pt>
                <c:pt idx="465">
                  <c:v>0.15384647499042273</c:v>
                </c:pt>
                <c:pt idx="466">
                  <c:v>0.15384647499042273</c:v>
                </c:pt>
                <c:pt idx="467">
                  <c:v>0.15384647499042273</c:v>
                </c:pt>
                <c:pt idx="468">
                  <c:v>0.15384647499042273</c:v>
                </c:pt>
                <c:pt idx="469">
                  <c:v>0.15384647499042273</c:v>
                </c:pt>
                <c:pt idx="470">
                  <c:v>0.15384647499042273</c:v>
                </c:pt>
                <c:pt idx="471">
                  <c:v>0.15384647499042273</c:v>
                </c:pt>
                <c:pt idx="472">
                  <c:v>0.15384647499042273</c:v>
                </c:pt>
                <c:pt idx="473">
                  <c:v>0.15384647499042273</c:v>
                </c:pt>
                <c:pt idx="474">
                  <c:v>0.15384647499042273</c:v>
                </c:pt>
                <c:pt idx="475">
                  <c:v>0.15384647499042273</c:v>
                </c:pt>
                <c:pt idx="476">
                  <c:v>0.15384647499042273</c:v>
                </c:pt>
                <c:pt idx="477">
                  <c:v>0.15384647499042273</c:v>
                </c:pt>
                <c:pt idx="478">
                  <c:v>0.15384647499042273</c:v>
                </c:pt>
                <c:pt idx="479">
                  <c:v>0.15384647499042273</c:v>
                </c:pt>
                <c:pt idx="480">
                  <c:v>0.15384647499042273</c:v>
                </c:pt>
                <c:pt idx="481">
                  <c:v>0.15384647499042273</c:v>
                </c:pt>
                <c:pt idx="482">
                  <c:v>0.15384647499042273</c:v>
                </c:pt>
                <c:pt idx="483">
                  <c:v>0.15384647499042273</c:v>
                </c:pt>
                <c:pt idx="484">
                  <c:v>0.15384647499042273</c:v>
                </c:pt>
                <c:pt idx="485">
                  <c:v>0.15384647499042273</c:v>
                </c:pt>
                <c:pt idx="486">
                  <c:v>0.15384647499042273</c:v>
                </c:pt>
                <c:pt idx="487">
                  <c:v>0.15384647499042273</c:v>
                </c:pt>
                <c:pt idx="488">
                  <c:v>0.15384647499042273</c:v>
                </c:pt>
                <c:pt idx="489">
                  <c:v>0.15384647499042273</c:v>
                </c:pt>
                <c:pt idx="490">
                  <c:v>0.15384647499042273</c:v>
                </c:pt>
                <c:pt idx="491">
                  <c:v>0.15384647499042273</c:v>
                </c:pt>
                <c:pt idx="492">
                  <c:v>0.15384647499042273</c:v>
                </c:pt>
                <c:pt idx="493">
                  <c:v>0.15384647499042273</c:v>
                </c:pt>
                <c:pt idx="494">
                  <c:v>0.15384647499042273</c:v>
                </c:pt>
                <c:pt idx="495">
                  <c:v>0.15384647499042273</c:v>
                </c:pt>
                <c:pt idx="496">
                  <c:v>0.15384647499042273</c:v>
                </c:pt>
                <c:pt idx="497">
                  <c:v>0.15384647499042273</c:v>
                </c:pt>
                <c:pt idx="498">
                  <c:v>0.15384647499042273</c:v>
                </c:pt>
                <c:pt idx="499">
                  <c:v>0.15384647499042273</c:v>
                </c:pt>
                <c:pt idx="500">
                  <c:v>0.15384647499042273</c:v>
                </c:pt>
                <c:pt idx="501">
                  <c:v>0.15384647499042273</c:v>
                </c:pt>
                <c:pt idx="502">
                  <c:v>0.15384647499042273</c:v>
                </c:pt>
                <c:pt idx="503">
                  <c:v>0.15384647499042273</c:v>
                </c:pt>
                <c:pt idx="504">
                  <c:v>0.15384647499042273</c:v>
                </c:pt>
                <c:pt idx="505">
                  <c:v>0.15384647499042273</c:v>
                </c:pt>
                <c:pt idx="506">
                  <c:v>0.15384647499042273</c:v>
                </c:pt>
                <c:pt idx="507">
                  <c:v>0.15384647499042273</c:v>
                </c:pt>
                <c:pt idx="508">
                  <c:v>0.15384647499042273</c:v>
                </c:pt>
                <c:pt idx="509">
                  <c:v>0.15384647499042273</c:v>
                </c:pt>
                <c:pt idx="510">
                  <c:v>0.15384647499042273</c:v>
                </c:pt>
                <c:pt idx="511">
                  <c:v>0.15384647499042273</c:v>
                </c:pt>
                <c:pt idx="512">
                  <c:v>0.15384647499042273</c:v>
                </c:pt>
                <c:pt idx="513">
                  <c:v>0.15384647499042273</c:v>
                </c:pt>
                <c:pt idx="514">
                  <c:v>0.15384647499042273</c:v>
                </c:pt>
                <c:pt idx="515">
                  <c:v>0.15384647499042273</c:v>
                </c:pt>
                <c:pt idx="516">
                  <c:v>0.15384647499042273</c:v>
                </c:pt>
                <c:pt idx="517">
                  <c:v>0.15384647499042273</c:v>
                </c:pt>
                <c:pt idx="518">
                  <c:v>0.15384647499042273</c:v>
                </c:pt>
                <c:pt idx="519">
                  <c:v>0.15384647499042273</c:v>
                </c:pt>
                <c:pt idx="520">
                  <c:v>0.15384647499042273</c:v>
                </c:pt>
                <c:pt idx="521">
                  <c:v>0.15384647499042273</c:v>
                </c:pt>
                <c:pt idx="522">
                  <c:v>0.15384647499042273</c:v>
                </c:pt>
                <c:pt idx="523">
                  <c:v>0.15384647499042273</c:v>
                </c:pt>
                <c:pt idx="524">
                  <c:v>0.15384647499042273</c:v>
                </c:pt>
                <c:pt idx="525">
                  <c:v>0.15384647499042273</c:v>
                </c:pt>
                <c:pt idx="526">
                  <c:v>0.15384647499042273</c:v>
                </c:pt>
                <c:pt idx="527">
                  <c:v>0.15384647499042273</c:v>
                </c:pt>
                <c:pt idx="528">
                  <c:v>0.15384647499042273</c:v>
                </c:pt>
                <c:pt idx="529">
                  <c:v>0.15384647499042273</c:v>
                </c:pt>
                <c:pt idx="530">
                  <c:v>0.15384647499042273</c:v>
                </c:pt>
                <c:pt idx="531">
                  <c:v>0.15384647499042273</c:v>
                </c:pt>
                <c:pt idx="532">
                  <c:v>0.15384647499042273</c:v>
                </c:pt>
                <c:pt idx="533">
                  <c:v>0.15384647499042273</c:v>
                </c:pt>
                <c:pt idx="534">
                  <c:v>0.15384647499042273</c:v>
                </c:pt>
                <c:pt idx="535">
                  <c:v>0.15384647499042273</c:v>
                </c:pt>
                <c:pt idx="536">
                  <c:v>0.15384647499042273</c:v>
                </c:pt>
                <c:pt idx="537">
                  <c:v>0.15384647499042273</c:v>
                </c:pt>
                <c:pt idx="538">
                  <c:v>0.15384647499042273</c:v>
                </c:pt>
                <c:pt idx="539">
                  <c:v>0.15384647499042273</c:v>
                </c:pt>
                <c:pt idx="540">
                  <c:v>0.15384647499042273</c:v>
                </c:pt>
                <c:pt idx="541">
                  <c:v>0.15384647499042273</c:v>
                </c:pt>
                <c:pt idx="542">
                  <c:v>0.15384647499042273</c:v>
                </c:pt>
                <c:pt idx="543">
                  <c:v>0.15384647499042273</c:v>
                </c:pt>
                <c:pt idx="544">
                  <c:v>0.15384647499042273</c:v>
                </c:pt>
                <c:pt idx="545">
                  <c:v>0.15384647499042273</c:v>
                </c:pt>
                <c:pt idx="546">
                  <c:v>0.15384647499042273</c:v>
                </c:pt>
                <c:pt idx="547">
                  <c:v>0.15384647499042273</c:v>
                </c:pt>
                <c:pt idx="548">
                  <c:v>0.15384647499042273</c:v>
                </c:pt>
                <c:pt idx="549">
                  <c:v>0.15384647499042273</c:v>
                </c:pt>
                <c:pt idx="550">
                  <c:v>0.15384647499042273</c:v>
                </c:pt>
                <c:pt idx="551">
                  <c:v>0.15384647499042273</c:v>
                </c:pt>
                <c:pt idx="552">
                  <c:v>0.15384647499042273</c:v>
                </c:pt>
                <c:pt idx="553">
                  <c:v>0.15384647499042273</c:v>
                </c:pt>
                <c:pt idx="554">
                  <c:v>0.15384647499042273</c:v>
                </c:pt>
                <c:pt idx="555">
                  <c:v>0.15384647499042273</c:v>
                </c:pt>
                <c:pt idx="556">
                  <c:v>0.15384647499042273</c:v>
                </c:pt>
                <c:pt idx="557">
                  <c:v>0.15384647499042273</c:v>
                </c:pt>
                <c:pt idx="558">
                  <c:v>0.15384647499042273</c:v>
                </c:pt>
                <c:pt idx="559">
                  <c:v>0.15384647499042273</c:v>
                </c:pt>
                <c:pt idx="560">
                  <c:v>0.15384647499042273</c:v>
                </c:pt>
                <c:pt idx="561">
                  <c:v>0.15384647499042273</c:v>
                </c:pt>
                <c:pt idx="562">
                  <c:v>0.15384647499042273</c:v>
                </c:pt>
                <c:pt idx="563">
                  <c:v>0.15384647499042273</c:v>
                </c:pt>
                <c:pt idx="564">
                  <c:v>0.15384647499042273</c:v>
                </c:pt>
                <c:pt idx="565">
                  <c:v>0.15384647499042273</c:v>
                </c:pt>
                <c:pt idx="566">
                  <c:v>0.15384647499042273</c:v>
                </c:pt>
                <c:pt idx="567">
                  <c:v>0.15384647499042273</c:v>
                </c:pt>
                <c:pt idx="568">
                  <c:v>0.15384647499042273</c:v>
                </c:pt>
                <c:pt idx="569">
                  <c:v>0.15384647499042273</c:v>
                </c:pt>
                <c:pt idx="570">
                  <c:v>0.15384647499042273</c:v>
                </c:pt>
                <c:pt idx="571">
                  <c:v>0.15384647499042273</c:v>
                </c:pt>
                <c:pt idx="572">
                  <c:v>0.15384647499042273</c:v>
                </c:pt>
                <c:pt idx="573">
                  <c:v>0.15384647499042273</c:v>
                </c:pt>
                <c:pt idx="574">
                  <c:v>0.15384647499042273</c:v>
                </c:pt>
                <c:pt idx="575">
                  <c:v>0.15384647499042273</c:v>
                </c:pt>
                <c:pt idx="576">
                  <c:v>0.15384647499042273</c:v>
                </c:pt>
                <c:pt idx="577">
                  <c:v>0.15384647499042273</c:v>
                </c:pt>
                <c:pt idx="578">
                  <c:v>0.15384647499042273</c:v>
                </c:pt>
                <c:pt idx="579">
                  <c:v>0.15384647499042273</c:v>
                </c:pt>
                <c:pt idx="580">
                  <c:v>0.15384647499042273</c:v>
                </c:pt>
                <c:pt idx="581">
                  <c:v>0.15384647499042273</c:v>
                </c:pt>
                <c:pt idx="582">
                  <c:v>0.15384647499042273</c:v>
                </c:pt>
                <c:pt idx="583">
                  <c:v>0.15384647499042273</c:v>
                </c:pt>
                <c:pt idx="584">
                  <c:v>0.15384647499042273</c:v>
                </c:pt>
                <c:pt idx="585">
                  <c:v>0.15384647499042273</c:v>
                </c:pt>
                <c:pt idx="586">
                  <c:v>0.15384647499042273</c:v>
                </c:pt>
                <c:pt idx="587">
                  <c:v>0.15384647499042273</c:v>
                </c:pt>
                <c:pt idx="588">
                  <c:v>0.15384647499042273</c:v>
                </c:pt>
                <c:pt idx="589">
                  <c:v>0.15384647499042273</c:v>
                </c:pt>
                <c:pt idx="590">
                  <c:v>0.15384647499042273</c:v>
                </c:pt>
                <c:pt idx="591">
                  <c:v>0.15384647499042273</c:v>
                </c:pt>
                <c:pt idx="592">
                  <c:v>0.15384647499042273</c:v>
                </c:pt>
                <c:pt idx="593">
                  <c:v>0.15384647499042273</c:v>
                </c:pt>
                <c:pt idx="594">
                  <c:v>0.15384647499042273</c:v>
                </c:pt>
                <c:pt idx="595">
                  <c:v>0.15384647499042273</c:v>
                </c:pt>
                <c:pt idx="596">
                  <c:v>0.15384647499042273</c:v>
                </c:pt>
                <c:pt idx="597">
                  <c:v>0.15384647499042273</c:v>
                </c:pt>
                <c:pt idx="598">
                  <c:v>0.15384647499042273</c:v>
                </c:pt>
                <c:pt idx="599">
                  <c:v>0.15384647499042273</c:v>
                </c:pt>
                <c:pt idx="600">
                  <c:v>0.15384647499042273</c:v>
                </c:pt>
                <c:pt idx="601">
                  <c:v>0.15384647499042273</c:v>
                </c:pt>
                <c:pt idx="602">
                  <c:v>0.15384647499042273</c:v>
                </c:pt>
                <c:pt idx="603">
                  <c:v>0.15384647499042273</c:v>
                </c:pt>
                <c:pt idx="604">
                  <c:v>0.15384647499042273</c:v>
                </c:pt>
                <c:pt idx="605">
                  <c:v>0.15384647499042273</c:v>
                </c:pt>
                <c:pt idx="606">
                  <c:v>0.15384647499042273</c:v>
                </c:pt>
                <c:pt idx="607">
                  <c:v>0.15384647499042273</c:v>
                </c:pt>
                <c:pt idx="608">
                  <c:v>0.15384647499042273</c:v>
                </c:pt>
                <c:pt idx="609">
                  <c:v>0.15384647499042273</c:v>
                </c:pt>
                <c:pt idx="610">
                  <c:v>0.15384647499042273</c:v>
                </c:pt>
                <c:pt idx="611">
                  <c:v>0.15384647499042273</c:v>
                </c:pt>
                <c:pt idx="612">
                  <c:v>0.15384647499042273</c:v>
                </c:pt>
                <c:pt idx="613">
                  <c:v>0.15384647499042273</c:v>
                </c:pt>
                <c:pt idx="614">
                  <c:v>0.15384647499042273</c:v>
                </c:pt>
                <c:pt idx="615">
                  <c:v>0.15384647499042273</c:v>
                </c:pt>
                <c:pt idx="616">
                  <c:v>0.15384647499042273</c:v>
                </c:pt>
                <c:pt idx="617">
                  <c:v>0.15384647499042273</c:v>
                </c:pt>
                <c:pt idx="618">
                  <c:v>0.15384647499042273</c:v>
                </c:pt>
                <c:pt idx="619">
                  <c:v>0.15384647499042273</c:v>
                </c:pt>
                <c:pt idx="620">
                  <c:v>0.15384647499042273</c:v>
                </c:pt>
                <c:pt idx="621">
                  <c:v>0.15384647499042273</c:v>
                </c:pt>
                <c:pt idx="622">
                  <c:v>0.15384647499042273</c:v>
                </c:pt>
                <c:pt idx="623">
                  <c:v>0.15384647499042273</c:v>
                </c:pt>
                <c:pt idx="624">
                  <c:v>0.15384647499042273</c:v>
                </c:pt>
                <c:pt idx="625">
                  <c:v>0.15384647499042273</c:v>
                </c:pt>
                <c:pt idx="626">
                  <c:v>0.15384647499042273</c:v>
                </c:pt>
                <c:pt idx="627">
                  <c:v>0.15384647499042273</c:v>
                </c:pt>
                <c:pt idx="628">
                  <c:v>0.15384647499042273</c:v>
                </c:pt>
                <c:pt idx="629">
                  <c:v>0.15384647499042273</c:v>
                </c:pt>
                <c:pt idx="630">
                  <c:v>0.15384647499042273</c:v>
                </c:pt>
                <c:pt idx="631">
                  <c:v>0.15384647499042273</c:v>
                </c:pt>
                <c:pt idx="632">
                  <c:v>0.15384647499042273</c:v>
                </c:pt>
                <c:pt idx="633">
                  <c:v>0.15384647499042273</c:v>
                </c:pt>
                <c:pt idx="634">
                  <c:v>0.15384647499042273</c:v>
                </c:pt>
                <c:pt idx="635">
                  <c:v>0.15384647499042273</c:v>
                </c:pt>
                <c:pt idx="636">
                  <c:v>0.15384647499042273</c:v>
                </c:pt>
                <c:pt idx="637">
                  <c:v>0.15384647499042273</c:v>
                </c:pt>
                <c:pt idx="638">
                  <c:v>0.15384647499042273</c:v>
                </c:pt>
                <c:pt idx="639">
                  <c:v>0.15384647499042273</c:v>
                </c:pt>
                <c:pt idx="640">
                  <c:v>0.15384647499042273</c:v>
                </c:pt>
                <c:pt idx="641">
                  <c:v>0.15384647499042273</c:v>
                </c:pt>
                <c:pt idx="642">
                  <c:v>0.15384647499042273</c:v>
                </c:pt>
                <c:pt idx="643">
                  <c:v>0.15384647499042273</c:v>
                </c:pt>
                <c:pt idx="644">
                  <c:v>0.15384647499042273</c:v>
                </c:pt>
                <c:pt idx="645">
                  <c:v>0.15384647499042273</c:v>
                </c:pt>
                <c:pt idx="646">
                  <c:v>0.15384647499042273</c:v>
                </c:pt>
                <c:pt idx="647">
                  <c:v>0.15384647499042273</c:v>
                </c:pt>
                <c:pt idx="648">
                  <c:v>0.15384647499042273</c:v>
                </c:pt>
                <c:pt idx="649">
                  <c:v>0.15384647499042273</c:v>
                </c:pt>
                <c:pt idx="650">
                  <c:v>0.15384647499042273</c:v>
                </c:pt>
                <c:pt idx="651">
                  <c:v>0.15384647499042273</c:v>
                </c:pt>
                <c:pt idx="652">
                  <c:v>0.15384647499042273</c:v>
                </c:pt>
                <c:pt idx="653">
                  <c:v>0.15384647499042273</c:v>
                </c:pt>
                <c:pt idx="654">
                  <c:v>0.15384647499042273</c:v>
                </c:pt>
                <c:pt idx="655">
                  <c:v>0.15384647499042273</c:v>
                </c:pt>
                <c:pt idx="656">
                  <c:v>0.15384647499042273</c:v>
                </c:pt>
                <c:pt idx="657">
                  <c:v>0.15384647499042273</c:v>
                </c:pt>
                <c:pt idx="658">
                  <c:v>0.15384647499042273</c:v>
                </c:pt>
                <c:pt idx="659">
                  <c:v>0.15384647499042273</c:v>
                </c:pt>
                <c:pt idx="660">
                  <c:v>0.15384647499042273</c:v>
                </c:pt>
                <c:pt idx="661">
                  <c:v>0.15384647499042273</c:v>
                </c:pt>
                <c:pt idx="662">
                  <c:v>0.15384647499042273</c:v>
                </c:pt>
                <c:pt idx="663">
                  <c:v>0.15384647499042273</c:v>
                </c:pt>
                <c:pt idx="664">
                  <c:v>0.15384647499042273</c:v>
                </c:pt>
                <c:pt idx="665">
                  <c:v>0.15384647499042273</c:v>
                </c:pt>
                <c:pt idx="666">
                  <c:v>0.15384647499042273</c:v>
                </c:pt>
                <c:pt idx="667">
                  <c:v>0.15384647499042273</c:v>
                </c:pt>
                <c:pt idx="668">
                  <c:v>0.15384647499042273</c:v>
                </c:pt>
                <c:pt idx="669">
                  <c:v>0.15384647499042273</c:v>
                </c:pt>
                <c:pt idx="670">
                  <c:v>0.15384647499042273</c:v>
                </c:pt>
                <c:pt idx="671">
                  <c:v>0.15384647499042273</c:v>
                </c:pt>
                <c:pt idx="672">
                  <c:v>0.15384647499042273</c:v>
                </c:pt>
                <c:pt idx="673">
                  <c:v>0.15384647499042273</c:v>
                </c:pt>
                <c:pt idx="674">
                  <c:v>0.15384647499042273</c:v>
                </c:pt>
                <c:pt idx="675">
                  <c:v>0.15384647499042273</c:v>
                </c:pt>
                <c:pt idx="676">
                  <c:v>0.15384647499042273</c:v>
                </c:pt>
                <c:pt idx="677">
                  <c:v>0.15384647499042273</c:v>
                </c:pt>
                <c:pt idx="678">
                  <c:v>0.15384647499042273</c:v>
                </c:pt>
                <c:pt idx="679">
                  <c:v>0.15384647499042273</c:v>
                </c:pt>
                <c:pt idx="680">
                  <c:v>0.15384647499042273</c:v>
                </c:pt>
                <c:pt idx="681">
                  <c:v>0.15384647499042273</c:v>
                </c:pt>
                <c:pt idx="682">
                  <c:v>0.15384647499042273</c:v>
                </c:pt>
                <c:pt idx="683">
                  <c:v>0.15384647499042273</c:v>
                </c:pt>
                <c:pt idx="684">
                  <c:v>0.15384647499042273</c:v>
                </c:pt>
                <c:pt idx="685">
                  <c:v>0.15384647499042273</c:v>
                </c:pt>
                <c:pt idx="686">
                  <c:v>0.15384647499042273</c:v>
                </c:pt>
                <c:pt idx="687">
                  <c:v>0.15384647499042273</c:v>
                </c:pt>
                <c:pt idx="688">
                  <c:v>0.15384647499042273</c:v>
                </c:pt>
                <c:pt idx="689">
                  <c:v>0.15384647499042273</c:v>
                </c:pt>
                <c:pt idx="690">
                  <c:v>0.15384647499042273</c:v>
                </c:pt>
                <c:pt idx="691">
                  <c:v>0.15384647499042273</c:v>
                </c:pt>
                <c:pt idx="692">
                  <c:v>0.15384647499042273</c:v>
                </c:pt>
                <c:pt idx="693">
                  <c:v>0.15384647499042273</c:v>
                </c:pt>
                <c:pt idx="694">
                  <c:v>0.15384647499042273</c:v>
                </c:pt>
                <c:pt idx="695">
                  <c:v>0.15384647499042273</c:v>
                </c:pt>
                <c:pt idx="696">
                  <c:v>0.15384647499042273</c:v>
                </c:pt>
                <c:pt idx="697">
                  <c:v>0.15384647499042273</c:v>
                </c:pt>
                <c:pt idx="698">
                  <c:v>0.15384647499042273</c:v>
                </c:pt>
                <c:pt idx="699">
                  <c:v>0.15384647499042273</c:v>
                </c:pt>
                <c:pt idx="700">
                  <c:v>0.15384647499042273</c:v>
                </c:pt>
                <c:pt idx="701">
                  <c:v>0.15384647499042273</c:v>
                </c:pt>
                <c:pt idx="702">
                  <c:v>0.15384647499042273</c:v>
                </c:pt>
                <c:pt idx="703">
                  <c:v>0.15384647499042273</c:v>
                </c:pt>
                <c:pt idx="704">
                  <c:v>0.15384647499042273</c:v>
                </c:pt>
                <c:pt idx="705">
                  <c:v>0.15384647499042273</c:v>
                </c:pt>
                <c:pt idx="706">
                  <c:v>0.15384647499042273</c:v>
                </c:pt>
                <c:pt idx="707">
                  <c:v>0.15384647499042273</c:v>
                </c:pt>
                <c:pt idx="708">
                  <c:v>0.15384647499042273</c:v>
                </c:pt>
                <c:pt idx="709">
                  <c:v>0.15384647499042273</c:v>
                </c:pt>
                <c:pt idx="710">
                  <c:v>0.15384647499042273</c:v>
                </c:pt>
                <c:pt idx="711">
                  <c:v>0.15384647499042273</c:v>
                </c:pt>
                <c:pt idx="712">
                  <c:v>0.15384647499042273</c:v>
                </c:pt>
                <c:pt idx="713">
                  <c:v>0.15384647499042273</c:v>
                </c:pt>
                <c:pt idx="714">
                  <c:v>0.15384647499042273</c:v>
                </c:pt>
                <c:pt idx="715">
                  <c:v>0.15384647499042273</c:v>
                </c:pt>
                <c:pt idx="716">
                  <c:v>0.15384647499042273</c:v>
                </c:pt>
                <c:pt idx="717">
                  <c:v>0.15384647499042273</c:v>
                </c:pt>
                <c:pt idx="718">
                  <c:v>0.15384647499042273</c:v>
                </c:pt>
                <c:pt idx="719">
                  <c:v>0.15384647499042273</c:v>
                </c:pt>
                <c:pt idx="720">
                  <c:v>0.15384647499042273</c:v>
                </c:pt>
                <c:pt idx="721">
                  <c:v>0.15384647499042273</c:v>
                </c:pt>
                <c:pt idx="722">
                  <c:v>0.15384647499042273</c:v>
                </c:pt>
                <c:pt idx="723">
                  <c:v>0.15384647499042273</c:v>
                </c:pt>
                <c:pt idx="724">
                  <c:v>0.15384647499042273</c:v>
                </c:pt>
                <c:pt idx="725">
                  <c:v>0.15384647499042273</c:v>
                </c:pt>
                <c:pt idx="726">
                  <c:v>0.15384647499042273</c:v>
                </c:pt>
                <c:pt idx="727">
                  <c:v>0.15384647499042273</c:v>
                </c:pt>
                <c:pt idx="728">
                  <c:v>0.15384647499042273</c:v>
                </c:pt>
                <c:pt idx="729">
                  <c:v>0.15384647499042273</c:v>
                </c:pt>
                <c:pt idx="730">
                  <c:v>0.15384647499042273</c:v>
                </c:pt>
                <c:pt idx="731">
                  <c:v>0.15384647499042273</c:v>
                </c:pt>
                <c:pt idx="732">
                  <c:v>0.15384647499042273</c:v>
                </c:pt>
                <c:pt idx="733">
                  <c:v>0.15384647499042273</c:v>
                </c:pt>
                <c:pt idx="734">
                  <c:v>0.15384647499042273</c:v>
                </c:pt>
                <c:pt idx="735">
                  <c:v>0.15384647499042273</c:v>
                </c:pt>
                <c:pt idx="736">
                  <c:v>0.15384647499042273</c:v>
                </c:pt>
                <c:pt idx="737">
                  <c:v>0.15384647499042273</c:v>
                </c:pt>
                <c:pt idx="738">
                  <c:v>0.15384647499042273</c:v>
                </c:pt>
                <c:pt idx="739">
                  <c:v>0.15384647499042273</c:v>
                </c:pt>
                <c:pt idx="740">
                  <c:v>0.15384647499042273</c:v>
                </c:pt>
                <c:pt idx="741">
                  <c:v>0.15384647499042273</c:v>
                </c:pt>
                <c:pt idx="742">
                  <c:v>0.15384647499042273</c:v>
                </c:pt>
                <c:pt idx="743">
                  <c:v>0.15384647499042273</c:v>
                </c:pt>
                <c:pt idx="744">
                  <c:v>0.15384647499042273</c:v>
                </c:pt>
                <c:pt idx="745">
                  <c:v>0.15384647499042273</c:v>
                </c:pt>
                <c:pt idx="746">
                  <c:v>0.15384647499042273</c:v>
                </c:pt>
                <c:pt idx="747">
                  <c:v>0.15384647499042273</c:v>
                </c:pt>
                <c:pt idx="748">
                  <c:v>0.15384647499042273</c:v>
                </c:pt>
                <c:pt idx="749">
                  <c:v>0.15384647499042273</c:v>
                </c:pt>
                <c:pt idx="750">
                  <c:v>0.15384647499042273</c:v>
                </c:pt>
                <c:pt idx="751">
                  <c:v>0.15384647499042273</c:v>
                </c:pt>
                <c:pt idx="752">
                  <c:v>0.15384647499042273</c:v>
                </c:pt>
                <c:pt idx="753">
                  <c:v>0.15384647499042273</c:v>
                </c:pt>
                <c:pt idx="754">
                  <c:v>0.15384647499042273</c:v>
                </c:pt>
                <c:pt idx="755">
                  <c:v>0.15384647499042273</c:v>
                </c:pt>
                <c:pt idx="756">
                  <c:v>0.15384647499042273</c:v>
                </c:pt>
                <c:pt idx="757">
                  <c:v>0.15384647499042273</c:v>
                </c:pt>
                <c:pt idx="758">
                  <c:v>0.15384647499042273</c:v>
                </c:pt>
                <c:pt idx="759">
                  <c:v>0.15384647499042273</c:v>
                </c:pt>
                <c:pt idx="760">
                  <c:v>0.15384647499042273</c:v>
                </c:pt>
                <c:pt idx="761">
                  <c:v>0.15384647499042273</c:v>
                </c:pt>
                <c:pt idx="762">
                  <c:v>0.15384647499042273</c:v>
                </c:pt>
                <c:pt idx="763">
                  <c:v>0.15384647499042273</c:v>
                </c:pt>
                <c:pt idx="764">
                  <c:v>0.15384647499042273</c:v>
                </c:pt>
                <c:pt idx="765">
                  <c:v>0.15384647499042273</c:v>
                </c:pt>
                <c:pt idx="766">
                  <c:v>0.15384647499042273</c:v>
                </c:pt>
                <c:pt idx="767">
                  <c:v>0.15384647499042273</c:v>
                </c:pt>
                <c:pt idx="768">
                  <c:v>0.15384647499042273</c:v>
                </c:pt>
                <c:pt idx="769">
                  <c:v>0.15384647499042273</c:v>
                </c:pt>
                <c:pt idx="770">
                  <c:v>0.15384647499042273</c:v>
                </c:pt>
                <c:pt idx="771">
                  <c:v>0.15384647499042273</c:v>
                </c:pt>
                <c:pt idx="772">
                  <c:v>0.15384647499042273</c:v>
                </c:pt>
                <c:pt idx="773">
                  <c:v>0.15384647499042273</c:v>
                </c:pt>
                <c:pt idx="774">
                  <c:v>0.15384647499042273</c:v>
                </c:pt>
                <c:pt idx="775">
                  <c:v>0.15384647499042273</c:v>
                </c:pt>
                <c:pt idx="776">
                  <c:v>0.15384647499042273</c:v>
                </c:pt>
                <c:pt idx="777">
                  <c:v>0.15384647499042273</c:v>
                </c:pt>
                <c:pt idx="778">
                  <c:v>0.15384647499042273</c:v>
                </c:pt>
                <c:pt idx="779">
                  <c:v>0.15384647499042273</c:v>
                </c:pt>
                <c:pt idx="780">
                  <c:v>0.15384647499042273</c:v>
                </c:pt>
                <c:pt idx="781">
                  <c:v>0.15384647499042273</c:v>
                </c:pt>
                <c:pt idx="782">
                  <c:v>0.15384647499042273</c:v>
                </c:pt>
                <c:pt idx="783">
                  <c:v>0.15384647499042273</c:v>
                </c:pt>
                <c:pt idx="784">
                  <c:v>0.15384647499042273</c:v>
                </c:pt>
                <c:pt idx="785">
                  <c:v>0.15384647499042273</c:v>
                </c:pt>
                <c:pt idx="786">
                  <c:v>0.15384647499042273</c:v>
                </c:pt>
                <c:pt idx="787">
                  <c:v>0.15384647499042273</c:v>
                </c:pt>
                <c:pt idx="788">
                  <c:v>0.15384647499042273</c:v>
                </c:pt>
                <c:pt idx="789">
                  <c:v>0.15384647499042273</c:v>
                </c:pt>
                <c:pt idx="790">
                  <c:v>0.15384647499042273</c:v>
                </c:pt>
                <c:pt idx="791">
                  <c:v>0.15384647499042273</c:v>
                </c:pt>
                <c:pt idx="792">
                  <c:v>0.15384647499042273</c:v>
                </c:pt>
                <c:pt idx="793">
                  <c:v>0.15384647499042273</c:v>
                </c:pt>
                <c:pt idx="794">
                  <c:v>0.15384647499042273</c:v>
                </c:pt>
                <c:pt idx="795">
                  <c:v>0.15384647499042273</c:v>
                </c:pt>
                <c:pt idx="796">
                  <c:v>0.15384647499042273</c:v>
                </c:pt>
                <c:pt idx="797">
                  <c:v>0.15384647499042273</c:v>
                </c:pt>
                <c:pt idx="798">
                  <c:v>0.15384647499042273</c:v>
                </c:pt>
                <c:pt idx="799">
                  <c:v>0.15384647499042273</c:v>
                </c:pt>
                <c:pt idx="800">
                  <c:v>0.15384647499042273</c:v>
                </c:pt>
                <c:pt idx="801">
                  <c:v>0.15384647499042273</c:v>
                </c:pt>
                <c:pt idx="802">
                  <c:v>0.15384647499042273</c:v>
                </c:pt>
                <c:pt idx="803">
                  <c:v>0.15384647499042273</c:v>
                </c:pt>
                <c:pt idx="804">
                  <c:v>0.15384647499042273</c:v>
                </c:pt>
                <c:pt idx="805">
                  <c:v>0.15384647499042273</c:v>
                </c:pt>
                <c:pt idx="806">
                  <c:v>0.15384647499042273</c:v>
                </c:pt>
                <c:pt idx="807">
                  <c:v>0.15384647499042273</c:v>
                </c:pt>
                <c:pt idx="808">
                  <c:v>0.15384647499042273</c:v>
                </c:pt>
                <c:pt idx="809">
                  <c:v>0.15384647499042273</c:v>
                </c:pt>
                <c:pt idx="810">
                  <c:v>0.15384647499042273</c:v>
                </c:pt>
                <c:pt idx="811">
                  <c:v>0.15384647499042273</c:v>
                </c:pt>
                <c:pt idx="812">
                  <c:v>0.15384647499042273</c:v>
                </c:pt>
                <c:pt idx="813">
                  <c:v>0.15384647499042273</c:v>
                </c:pt>
                <c:pt idx="814">
                  <c:v>0.15384647499042273</c:v>
                </c:pt>
                <c:pt idx="815">
                  <c:v>0.15384647499042273</c:v>
                </c:pt>
                <c:pt idx="816">
                  <c:v>0.15384647499042273</c:v>
                </c:pt>
                <c:pt idx="817">
                  <c:v>0.15384647499042273</c:v>
                </c:pt>
                <c:pt idx="818">
                  <c:v>0.15384647499042273</c:v>
                </c:pt>
                <c:pt idx="819">
                  <c:v>0.15384647499042273</c:v>
                </c:pt>
                <c:pt idx="820">
                  <c:v>0.15384647499042273</c:v>
                </c:pt>
                <c:pt idx="821">
                  <c:v>0.15384647499042273</c:v>
                </c:pt>
                <c:pt idx="822">
                  <c:v>0.15384647499042273</c:v>
                </c:pt>
                <c:pt idx="823">
                  <c:v>0.15384647499042273</c:v>
                </c:pt>
                <c:pt idx="824">
                  <c:v>0.15384647499042273</c:v>
                </c:pt>
                <c:pt idx="825">
                  <c:v>0.15384647499042273</c:v>
                </c:pt>
                <c:pt idx="826">
                  <c:v>0.15384647499042273</c:v>
                </c:pt>
                <c:pt idx="827">
                  <c:v>0.15384647499042273</c:v>
                </c:pt>
                <c:pt idx="828">
                  <c:v>0.15384647499042273</c:v>
                </c:pt>
                <c:pt idx="829">
                  <c:v>0.15384647499042273</c:v>
                </c:pt>
                <c:pt idx="830">
                  <c:v>0.15384647499042273</c:v>
                </c:pt>
                <c:pt idx="831">
                  <c:v>0.15384647499042273</c:v>
                </c:pt>
                <c:pt idx="832">
                  <c:v>0.15384647499042273</c:v>
                </c:pt>
                <c:pt idx="833">
                  <c:v>0.15384647499042273</c:v>
                </c:pt>
                <c:pt idx="834">
                  <c:v>0.15384647499042273</c:v>
                </c:pt>
                <c:pt idx="835">
                  <c:v>0.15384647499042273</c:v>
                </c:pt>
                <c:pt idx="836">
                  <c:v>0.15384647499042273</c:v>
                </c:pt>
                <c:pt idx="837">
                  <c:v>0.15384647499042273</c:v>
                </c:pt>
                <c:pt idx="838">
                  <c:v>0.15384647499042273</c:v>
                </c:pt>
                <c:pt idx="839">
                  <c:v>0.15384647499042273</c:v>
                </c:pt>
                <c:pt idx="840">
                  <c:v>0.15384647499042273</c:v>
                </c:pt>
                <c:pt idx="841">
                  <c:v>0.15384647499042273</c:v>
                </c:pt>
                <c:pt idx="842">
                  <c:v>0.15384647499042273</c:v>
                </c:pt>
                <c:pt idx="843">
                  <c:v>0.15384647499042273</c:v>
                </c:pt>
                <c:pt idx="844">
                  <c:v>0.15384647499042273</c:v>
                </c:pt>
                <c:pt idx="845">
                  <c:v>0.15384647499042273</c:v>
                </c:pt>
                <c:pt idx="846">
                  <c:v>0.15384647499042273</c:v>
                </c:pt>
                <c:pt idx="847">
                  <c:v>0.15384647499042273</c:v>
                </c:pt>
                <c:pt idx="848">
                  <c:v>0.15384647499042273</c:v>
                </c:pt>
                <c:pt idx="849">
                  <c:v>0.15384647499042273</c:v>
                </c:pt>
                <c:pt idx="850">
                  <c:v>0.15384647499042273</c:v>
                </c:pt>
                <c:pt idx="851">
                  <c:v>0.15384647499042273</c:v>
                </c:pt>
                <c:pt idx="852">
                  <c:v>0.15384647499042273</c:v>
                </c:pt>
                <c:pt idx="853">
                  <c:v>0.15384647499042273</c:v>
                </c:pt>
                <c:pt idx="854">
                  <c:v>0.15384647499042273</c:v>
                </c:pt>
                <c:pt idx="855">
                  <c:v>0.15384647499042273</c:v>
                </c:pt>
                <c:pt idx="856">
                  <c:v>0.15384647499042273</c:v>
                </c:pt>
                <c:pt idx="857">
                  <c:v>0.15384647499042273</c:v>
                </c:pt>
                <c:pt idx="858">
                  <c:v>0.15384647499042273</c:v>
                </c:pt>
                <c:pt idx="859">
                  <c:v>0.15384647499042273</c:v>
                </c:pt>
                <c:pt idx="860">
                  <c:v>0.15384647499042273</c:v>
                </c:pt>
                <c:pt idx="861">
                  <c:v>0.15384647499042273</c:v>
                </c:pt>
                <c:pt idx="862">
                  <c:v>0.15384647499042273</c:v>
                </c:pt>
                <c:pt idx="863">
                  <c:v>0.15384647499042273</c:v>
                </c:pt>
                <c:pt idx="864">
                  <c:v>0.15384647499042273</c:v>
                </c:pt>
                <c:pt idx="865">
                  <c:v>0.15384647499042273</c:v>
                </c:pt>
                <c:pt idx="866">
                  <c:v>0.15384647499042273</c:v>
                </c:pt>
                <c:pt idx="867">
                  <c:v>0.15384647499042273</c:v>
                </c:pt>
                <c:pt idx="868">
                  <c:v>0.15384647499042273</c:v>
                </c:pt>
                <c:pt idx="869">
                  <c:v>0.15384647499042273</c:v>
                </c:pt>
                <c:pt idx="870">
                  <c:v>0.15384647499042273</c:v>
                </c:pt>
                <c:pt idx="871">
                  <c:v>0.15384647499042273</c:v>
                </c:pt>
                <c:pt idx="872">
                  <c:v>0.15384647499042273</c:v>
                </c:pt>
                <c:pt idx="873">
                  <c:v>0.15384647499042273</c:v>
                </c:pt>
                <c:pt idx="874">
                  <c:v>0.15384647499042273</c:v>
                </c:pt>
                <c:pt idx="875">
                  <c:v>0.15384647499042273</c:v>
                </c:pt>
                <c:pt idx="876">
                  <c:v>0.15384647499042273</c:v>
                </c:pt>
                <c:pt idx="877">
                  <c:v>0.15384647499042273</c:v>
                </c:pt>
                <c:pt idx="878">
                  <c:v>0.15384647499042273</c:v>
                </c:pt>
                <c:pt idx="879">
                  <c:v>0.15384647499042273</c:v>
                </c:pt>
                <c:pt idx="880">
                  <c:v>0.15384647499042273</c:v>
                </c:pt>
                <c:pt idx="881">
                  <c:v>0.15384647499042273</c:v>
                </c:pt>
                <c:pt idx="882">
                  <c:v>0.15384647499042273</c:v>
                </c:pt>
                <c:pt idx="883">
                  <c:v>0.15384647499042273</c:v>
                </c:pt>
                <c:pt idx="884">
                  <c:v>0.15384647499042273</c:v>
                </c:pt>
                <c:pt idx="885">
                  <c:v>0.15384647499042273</c:v>
                </c:pt>
                <c:pt idx="886">
                  <c:v>0.15384647499042273</c:v>
                </c:pt>
                <c:pt idx="887">
                  <c:v>0.15384647499042273</c:v>
                </c:pt>
                <c:pt idx="888">
                  <c:v>0.15384647499042273</c:v>
                </c:pt>
                <c:pt idx="889">
                  <c:v>0.15384647499042273</c:v>
                </c:pt>
                <c:pt idx="890">
                  <c:v>0.15384647499042273</c:v>
                </c:pt>
                <c:pt idx="891">
                  <c:v>0.15384647499042273</c:v>
                </c:pt>
                <c:pt idx="892">
                  <c:v>0.15384647499042273</c:v>
                </c:pt>
                <c:pt idx="893">
                  <c:v>0.15384647499042273</c:v>
                </c:pt>
                <c:pt idx="894">
                  <c:v>0.15384647499042273</c:v>
                </c:pt>
                <c:pt idx="895">
                  <c:v>0.15384647499042273</c:v>
                </c:pt>
                <c:pt idx="896">
                  <c:v>0.15384647499042273</c:v>
                </c:pt>
                <c:pt idx="897">
                  <c:v>0.15384647499042273</c:v>
                </c:pt>
                <c:pt idx="898">
                  <c:v>0.15384647499042273</c:v>
                </c:pt>
                <c:pt idx="899">
                  <c:v>0.15384647499042273</c:v>
                </c:pt>
                <c:pt idx="900">
                  <c:v>0.15384647499042273</c:v>
                </c:pt>
                <c:pt idx="901">
                  <c:v>0.15384647499042273</c:v>
                </c:pt>
                <c:pt idx="902">
                  <c:v>0.15384647499042273</c:v>
                </c:pt>
                <c:pt idx="903">
                  <c:v>0.15384647499042273</c:v>
                </c:pt>
                <c:pt idx="904">
                  <c:v>0.15384647499042273</c:v>
                </c:pt>
                <c:pt idx="905">
                  <c:v>0.15384647499042273</c:v>
                </c:pt>
                <c:pt idx="906">
                  <c:v>0.15384647499042273</c:v>
                </c:pt>
                <c:pt idx="907">
                  <c:v>0.15384647499042273</c:v>
                </c:pt>
                <c:pt idx="908">
                  <c:v>0.15384647499042273</c:v>
                </c:pt>
                <c:pt idx="909">
                  <c:v>0.15384647499042273</c:v>
                </c:pt>
                <c:pt idx="910">
                  <c:v>0.15384647499042273</c:v>
                </c:pt>
                <c:pt idx="911">
                  <c:v>0.15384647499042273</c:v>
                </c:pt>
                <c:pt idx="912">
                  <c:v>0.15384647499042273</c:v>
                </c:pt>
                <c:pt idx="913">
                  <c:v>0.15384647499042273</c:v>
                </c:pt>
                <c:pt idx="914">
                  <c:v>0.15384647499042273</c:v>
                </c:pt>
                <c:pt idx="915">
                  <c:v>0.15384647499042273</c:v>
                </c:pt>
                <c:pt idx="916">
                  <c:v>0.15384647499042273</c:v>
                </c:pt>
                <c:pt idx="917">
                  <c:v>0.15384647499042273</c:v>
                </c:pt>
                <c:pt idx="918">
                  <c:v>0.15384647499042273</c:v>
                </c:pt>
                <c:pt idx="919">
                  <c:v>0.15384647499042273</c:v>
                </c:pt>
                <c:pt idx="920">
                  <c:v>0.15384647499042273</c:v>
                </c:pt>
                <c:pt idx="921">
                  <c:v>0.15384647499042273</c:v>
                </c:pt>
                <c:pt idx="922">
                  <c:v>0.15384647499042273</c:v>
                </c:pt>
                <c:pt idx="923">
                  <c:v>0.15384647499042273</c:v>
                </c:pt>
                <c:pt idx="924">
                  <c:v>0.15384647499042273</c:v>
                </c:pt>
                <c:pt idx="925">
                  <c:v>0.15384647499042273</c:v>
                </c:pt>
                <c:pt idx="926">
                  <c:v>0.15384647499042273</c:v>
                </c:pt>
                <c:pt idx="927">
                  <c:v>0.15384647499042273</c:v>
                </c:pt>
                <c:pt idx="928">
                  <c:v>0.15384647499042273</c:v>
                </c:pt>
                <c:pt idx="929">
                  <c:v>0.15384647499042273</c:v>
                </c:pt>
                <c:pt idx="930">
                  <c:v>0.15384647499042273</c:v>
                </c:pt>
                <c:pt idx="931">
                  <c:v>0.15384647499042273</c:v>
                </c:pt>
                <c:pt idx="932">
                  <c:v>0.15384647499042273</c:v>
                </c:pt>
                <c:pt idx="933">
                  <c:v>0.15384647499042273</c:v>
                </c:pt>
                <c:pt idx="934">
                  <c:v>0.15384647499042273</c:v>
                </c:pt>
                <c:pt idx="935">
                  <c:v>0.15384647499042273</c:v>
                </c:pt>
                <c:pt idx="936">
                  <c:v>0.15384647499042273</c:v>
                </c:pt>
                <c:pt idx="937">
                  <c:v>0.15384647499042273</c:v>
                </c:pt>
                <c:pt idx="938">
                  <c:v>0.15384647499042273</c:v>
                </c:pt>
                <c:pt idx="939">
                  <c:v>0.15384647499042273</c:v>
                </c:pt>
                <c:pt idx="940">
                  <c:v>0.15384647499042273</c:v>
                </c:pt>
                <c:pt idx="941">
                  <c:v>0.15384647499042273</c:v>
                </c:pt>
                <c:pt idx="942">
                  <c:v>0.15384647499042273</c:v>
                </c:pt>
                <c:pt idx="943">
                  <c:v>0.15384647499042273</c:v>
                </c:pt>
                <c:pt idx="944">
                  <c:v>0.15384647499042273</c:v>
                </c:pt>
                <c:pt idx="945">
                  <c:v>0.15384647499042273</c:v>
                </c:pt>
                <c:pt idx="946">
                  <c:v>0.15384647499042273</c:v>
                </c:pt>
                <c:pt idx="947">
                  <c:v>0.15384647499042273</c:v>
                </c:pt>
                <c:pt idx="948">
                  <c:v>0.15384647499042273</c:v>
                </c:pt>
                <c:pt idx="949">
                  <c:v>0.15384647499042273</c:v>
                </c:pt>
                <c:pt idx="950">
                  <c:v>0.15384647499042273</c:v>
                </c:pt>
                <c:pt idx="951">
                  <c:v>0.15384647499042273</c:v>
                </c:pt>
                <c:pt idx="952">
                  <c:v>0.15384647499042273</c:v>
                </c:pt>
                <c:pt idx="953">
                  <c:v>0.15384647499042273</c:v>
                </c:pt>
                <c:pt idx="954">
                  <c:v>0.15384647499042273</c:v>
                </c:pt>
                <c:pt idx="955">
                  <c:v>0.15384647499042273</c:v>
                </c:pt>
                <c:pt idx="956">
                  <c:v>0.15384647499042273</c:v>
                </c:pt>
                <c:pt idx="957">
                  <c:v>0.15384647499042273</c:v>
                </c:pt>
                <c:pt idx="958">
                  <c:v>0.15384647499042273</c:v>
                </c:pt>
                <c:pt idx="959">
                  <c:v>0.15384647499042273</c:v>
                </c:pt>
                <c:pt idx="960">
                  <c:v>0.15384647499042273</c:v>
                </c:pt>
                <c:pt idx="961">
                  <c:v>0.15384647499042273</c:v>
                </c:pt>
                <c:pt idx="962">
                  <c:v>0.15384647499042273</c:v>
                </c:pt>
                <c:pt idx="963">
                  <c:v>0.15384647499042273</c:v>
                </c:pt>
                <c:pt idx="964">
                  <c:v>0.15384647499042273</c:v>
                </c:pt>
                <c:pt idx="965">
                  <c:v>0.15384647499042273</c:v>
                </c:pt>
                <c:pt idx="966">
                  <c:v>0.15384647499042273</c:v>
                </c:pt>
                <c:pt idx="967">
                  <c:v>0.15384647499042273</c:v>
                </c:pt>
                <c:pt idx="968">
                  <c:v>0.15384647499042273</c:v>
                </c:pt>
                <c:pt idx="969">
                  <c:v>0.15384647499042273</c:v>
                </c:pt>
                <c:pt idx="970">
                  <c:v>0.15384647499042273</c:v>
                </c:pt>
                <c:pt idx="971">
                  <c:v>0.15384647499042273</c:v>
                </c:pt>
                <c:pt idx="972">
                  <c:v>0.15384647499042273</c:v>
                </c:pt>
                <c:pt idx="973">
                  <c:v>0.15384647499042273</c:v>
                </c:pt>
                <c:pt idx="974">
                  <c:v>0.15384647499042273</c:v>
                </c:pt>
                <c:pt idx="975">
                  <c:v>0.15384647499042273</c:v>
                </c:pt>
                <c:pt idx="976">
                  <c:v>0.15384647499042273</c:v>
                </c:pt>
                <c:pt idx="977">
                  <c:v>0.15384647499042273</c:v>
                </c:pt>
                <c:pt idx="978">
                  <c:v>0.15384647499042273</c:v>
                </c:pt>
                <c:pt idx="979">
                  <c:v>0.15384647499042273</c:v>
                </c:pt>
                <c:pt idx="980">
                  <c:v>0.15384647499042273</c:v>
                </c:pt>
                <c:pt idx="981">
                  <c:v>0.15384647499042273</c:v>
                </c:pt>
                <c:pt idx="982">
                  <c:v>0.15384647499042273</c:v>
                </c:pt>
                <c:pt idx="983">
                  <c:v>0.15384647499042273</c:v>
                </c:pt>
                <c:pt idx="984">
                  <c:v>0.15384647499042273</c:v>
                </c:pt>
                <c:pt idx="985">
                  <c:v>0.15384647499042273</c:v>
                </c:pt>
                <c:pt idx="986">
                  <c:v>0.15384647499042273</c:v>
                </c:pt>
                <c:pt idx="987">
                  <c:v>0.15384647499042273</c:v>
                </c:pt>
                <c:pt idx="988">
                  <c:v>0.15384647499042273</c:v>
                </c:pt>
                <c:pt idx="989">
                  <c:v>0.15384647499042273</c:v>
                </c:pt>
                <c:pt idx="990">
                  <c:v>0.15384647499042273</c:v>
                </c:pt>
                <c:pt idx="991">
                  <c:v>0.15384647499042273</c:v>
                </c:pt>
                <c:pt idx="992">
                  <c:v>0.15384647499042273</c:v>
                </c:pt>
                <c:pt idx="993">
                  <c:v>0.15384647499042273</c:v>
                </c:pt>
                <c:pt idx="994">
                  <c:v>0.15384647499042273</c:v>
                </c:pt>
                <c:pt idx="995">
                  <c:v>0.15384647499042273</c:v>
                </c:pt>
                <c:pt idx="996">
                  <c:v>0.15384647499042273</c:v>
                </c:pt>
                <c:pt idx="997">
                  <c:v>0.15384647499042273</c:v>
                </c:pt>
                <c:pt idx="998">
                  <c:v>0.15384647499042273</c:v>
                </c:pt>
                <c:pt idx="999">
                  <c:v>0.15384647499042273</c:v>
                </c:pt>
                <c:pt idx="1000">
                  <c:v>0.15384647499042273</c:v>
                </c:pt>
                <c:pt idx="1001">
                  <c:v>0.15384647499042273</c:v>
                </c:pt>
                <c:pt idx="1002">
                  <c:v>0.15384647499042273</c:v>
                </c:pt>
                <c:pt idx="1003">
                  <c:v>0.15384647499042273</c:v>
                </c:pt>
                <c:pt idx="1004">
                  <c:v>0.15384647499042273</c:v>
                </c:pt>
                <c:pt idx="1005">
                  <c:v>0.15384647499042273</c:v>
                </c:pt>
                <c:pt idx="1006">
                  <c:v>0.15384647499042273</c:v>
                </c:pt>
                <c:pt idx="1007">
                  <c:v>0.15384647499042273</c:v>
                </c:pt>
                <c:pt idx="1008">
                  <c:v>0.15384647499042273</c:v>
                </c:pt>
                <c:pt idx="1009">
                  <c:v>0.15384647499042273</c:v>
                </c:pt>
                <c:pt idx="1010">
                  <c:v>0.15384647499042273</c:v>
                </c:pt>
                <c:pt idx="1011">
                  <c:v>0.15384647499042273</c:v>
                </c:pt>
                <c:pt idx="1012">
                  <c:v>0.15384647499042273</c:v>
                </c:pt>
                <c:pt idx="1013">
                  <c:v>0.15384647499042273</c:v>
                </c:pt>
                <c:pt idx="1014">
                  <c:v>0.15384647499042273</c:v>
                </c:pt>
                <c:pt idx="1015">
                  <c:v>0.15384647499042273</c:v>
                </c:pt>
                <c:pt idx="1016">
                  <c:v>0.15384647499042273</c:v>
                </c:pt>
                <c:pt idx="1017">
                  <c:v>0.15384647499042273</c:v>
                </c:pt>
                <c:pt idx="1018">
                  <c:v>0.15384647499042273</c:v>
                </c:pt>
                <c:pt idx="1019">
                  <c:v>0.15384647499042273</c:v>
                </c:pt>
                <c:pt idx="1020">
                  <c:v>0.15384647499042273</c:v>
                </c:pt>
                <c:pt idx="1021">
                  <c:v>0.15384647499042273</c:v>
                </c:pt>
                <c:pt idx="1022">
                  <c:v>0.15384647499042273</c:v>
                </c:pt>
                <c:pt idx="1023">
                  <c:v>0.15384647499042273</c:v>
                </c:pt>
                <c:pt idx="1024">
                  <c:v>0.15384647499042273</c:v>
                </c:pt>
                <c:pt idx="1025">
                  <c:v>0.15384647499042273</c:v>
                </c:pt>
                <c:pt idx="1026">
                  <c:v>0.15384647499042273</c:v>
                </c:pt>
                <c:pt idx="1027">
                  <c:v>0.15384647499042273</c:v>
                </c:pt>
                <c:pt idx="1028">
                  <c:v>0.15384647499042273</c:v>
                </c:pt>
                <c:pt idx="1029">
                  <c:v>0.15384647499042273</c:v>
                </c:pt>
                <c:pt idx="1030">
                  <c:v>0.15384647499042273</c:v>
                </c:pt>
                <c:pt idx="1031">
                  <c:v>0.15384647499042273</c:v>
                </c:pt>
                <c:pt idx="1032">
                  <c:v>0.15384647499042273</c:v>
                </c:pt>
                <c:pt idx="1033">
                  <c:v>0.15384647499042273</c:v>
                </c:pt>
                <c:pt idx="1034">
                  <c:v>0.15384647499042273</c:v>
                </c:pt>
                <c:pt idx="1035">
                  <c:v>0.15384647499042273</c:v>
                </c:pt>
                <c:pt idx="1036">
                  <c:v>0.15384647499042273</c:v>
                </c:pt>
                <c:pt idx="1037">
                  <c:v>0.15384647499042273</c:v>
                </c:pt>
                <c:pt idx="1038">
                  <c:v>0.15384647499042273</c:v>
                </c:pt>
                <c:pt idx="1039">
                  <c:v>0.15384647499042273</c:v>
                </c:pt>
                <c:pt idx="1040">
                  <c:v>0.15384647499042273</c:v>
                </c:pt>
                <c:pt idx="1041">
                  <c:v>0.15384647499042273</c:v>
                </c:pt>
                <c:pt idx="1042">
                  <c:v>0.15384647499042273</c:v>
                </c:pt>
                <c:pt idx="1043">
                  <c:v>0.15384647499042273</c:v>
                </c:pt>
                <c:pt idx="1044">
                  <c:v>0.15384647499042273</c:v>
                </c:pt>
                <c:pt idx="1045">
                  <c:v>0.15384647499042273</c:v>
                </c:pt>
                <c:pt idx="1046">
                  <c:v>0.15384647499042273</c:v>
                </c:pt>
                <c:pt idx="1047">
                  <c:v>0.15384647499042273</c:v>
                </c:pt>
                <c:pt idx="1048">
                  <c:v>0.15384647499042273</c:v>
                </c:pt>
                <c:pt idx="1049">
                  <c:v>0.15384647499042273</c:v>
                </c:pt>
                <c:pt idx="1050">
                  <c:v>0.15384647499042273</c:v>
                </c:pt>
                <c:pt idx="1051">
                  <c:v>0.15384647499042273</c:v>
                </c:pt>
                <c:pt idx="1052">
                  <c:v>0.15384647499042273</c:v>
                </c:pt>
                <c:pt idx="1053">
                  <c:v>0.15384647499042273</c:v>
                </c:pt>
                <c:pt idx="1054">
                  <c:v>0.15384647499042273</c:v>
                </c:pt>
                <c:pt idx="1055">
                  <c:v>0.15384647499042273</c:v>
                </c:pt>
                <c:pt idx="1056">
                  <c:v>0.15384647499042273</c:v>
                </c:pt>
                <c:pt idx="1057">
                  <c:v>0.15384647499042273</c:v>
                </c:pt>
                <c:pt idx="1058">
                  <c:v>0.15384647499042273</c:v>
                </c:pt>
                <c:pt idx="1059">
                  <c:v>0.15384647499042273</c:v>
                </c:pt>
                <c:pt idx="1060">
                  <c:v>0.15384647499042273</c:v>
                </c:pt>
                <c:pt idx="1061">
                  <c:v>0.15384647499042273</c:v>
                </c:pt>
                <c:pt idx="1062">
                  <c:v>0.15384647499042273</c:v>
                </c:pt>
                <c:pt idx="1063">
                  <c:v>0.15384647499042273</c:v>
                </c:pt>
                <c:pt idx="1064">
                  <c:v>0.15384647499042273</c:v>
                </c:pt>
                <c:pt idx="1065">
                  <c:v>0.15384647499042273</c:v>
                </c:pt>
                <c:pt idx="1066">
                  <c:v>0.15384647499042273</c:v>
                </c:pt>
                <c:pt idx="1067">
                  <c:v>0.15384647499042273</c:v>
                </c:pt>
                <c:pt idx="1068">
                  <c:v>0.15384647499042273</c:v>
                </c:pt>
                <c:pt idx="1069">
                  <c:v>0.15384647499042273</c:v>
                </c:pt>
                <c:pt idx="1070">
                  <c:v>0.15384647499042273</c:v>
                </c:pt>
                <c:pt idx="1071">
                  <c:v>0.15384647499042273</c:v>
                </c:pt>
                <c:pt idx="1072">
                  <c:v>0.15384647499042273</c:v>
                </c:pt>
                <c:pt idx="1073">
                  <c:v>0.15384647499042273</c:v>
                </c:pt>
                <c:pt idx="1074">
                  <c:v>0.15384647499042273</c:v>
                </c:pt>
                <c:pt idx="1075">
                  <c:v>0.15384647499042273</c:v>
                </c:pt>
                <c:pt idx="1076">
                  <c:v>0.15384647499042273</c:v>
                </c:pt>
                <c:pt idx="1077">
                  <c:v>0.15384647499042273</c:v>
                </c:pt>
                <c:pt idx="1078">
                  <c:v>0.15384647499042273</c:v>
                </c:pt>
                <c:pt idx="1079">
                  <c:v>0.15384647499042273</c:v>
                </c:pt>
                <c:pt idx="1080">
                  <c:v>0.15384647499042273</c:v>
                </c:pt>
                <c:pt idx="1081">
                  <c:v>0.15384647499042273</c:v>
                </c:pt>
                <c:pt idx="1082">
                  <c:v>0.15384647499042273</c:v>
                </c:pt>
                <c:pt idx="1083">
                  <c:v>0.15384647499042273</c:v>
                </c:pt>
                <c:pt idx="1084">
                  <c:v>0.15384647499042273</c:v>
                </c:pt>
                <c:pt idx="1085">
                  <c:v>0.15384647499042273</c:v>
                </c:pt>
                <c:pt idx="1086">
                  <c:v>0.15384647499042273</c:v>
                </c:pt>
                <c:pt idx="1087">
                  <c:v>0.15384647499042273</c:v>
                </c:pt>
                <c:pt idx="1088">
                  <c:v>0.15384647499042273</c:v>
                </c:pt>
                <c:pt idx="1089">
                  <c:v>0.15384647499042273</c:v>
                </c:pt>
                <c:pt idx="1090">
                  <c:v>0.15384647499042273</c:v>
                </c:pt>
                <c:pt idx="1091">
                  <c:v>0.15384647499042273</c:v>
                </c:pt>
                <c:pt idx="1092">
                  <c:v>0.15384647499042273</c:v>
                </c:pt>
                <c:pt idx="1093">
                  <c:v>0.15384647499042273</c:v>
                </c:pt>
                <c:pt idx="1094">
                  <c:v>0.15384647499042273</c:v>
                </c:pt>
                <c:pt idx="1095">
                  <c:v>0.15384647499042273</c:v>
                </c:pt>
                <c:pt idx="1096">
                  <c:v>0.15384647499042273</c:v>
                </c:pt>
                <c:pt idx="1097">
                  <c:v>0.15384647499042273</c:v>
                </c:pt>
                <c:pt idx="1098">
                  <c:v>0.15384647499042273</c:v>
                </c:pt>
                <c:pt idx="1099">
                  <c:v>0.15384647499042273</c:v>
                </c:pt>
                <c:pt idx="1100">
                  <c:v>0.15384647499042273</c:v>
                </c:pt>
                <c:pt idx="1101">
                  <c:v>0.15384647499042273</c:v>
                </c:pt>
                <c:pt idx="1102">
                  <c:v>0.15384647499042273</c:v>
                </c:pt>
                <c:pt idx="1103">
                  <c:v>0.15384647499042273</c:v>
                </c:pt>
                <c:pt idx="1104">
                  <c:v>0.15384647499042273</c:v>
                </c:pt>
                <c:pt idx="1105">
                  <c:v>0.15384647499042273</c:v>
                </c:pt>
                <c:pt idx="1106">
                  <c:v>0.15384647499042273</c:v>
                </c:pt>
                <c:pt idx="1107">
                  <c:v>0.15384647499042273</c:v>
                </c:pt>
                <c:pt idx="1108">
                  <c:v>0.15384647499042273</c:v>
                </c:pt>
                <c:pt idx="1109">
                  <c:v>0.15384647499042273</c:v>
                </c:pt>
                <c:pt idx="1110">
                  <c:v>0.15384647499042273</c:v>
                </c:pt>
                <c:pt idx="1111">
                  <c:v>0.15384647499042273</c:v>
                </c:pt>
                <c:pt idx="1112">
                  <c:v>0.15384647499042273</c:v>
                </c:pt>
                <c:pt idx="1113">
                  <c:v>0.15384647499042273</c:v>
                </c:pt>
                <c:pt idx="1114">
                  <c:v>0.15384647499042273</c:v>
                </c:pt>
                <c:pt idx="1115">
                  <c:v>0.15384647499042273</c:v>
                </c:pt>
                <c:pt idx="1116">
                  <c:v>0.15384647499042273</c:v>
                </c:pt>
                <c:pt idx="1117">
                  <c:v>0.15384647499042273</c:v>
                </c:pt>
                <c:pt idx="1118">
                  <c:v>0.15384647499042273</c:v>
                </c:pt>
                <c:pt idx="1119">
                  <c:v>0.15384647499042273</c:v>
                </c:pt>
                <c:pt idx="1120">
                  <c:v>0.15384647499042273</c:v>
                </c:pt>
                <c:pt idx="1121">
                  <c:v>0.15384647499042273</c:v>
                </c:pt>
                <c:pt idx="1122">
                  <c:v>0.15384647499042273</c:v>
                </c:pt>
                <c:pt idx="1123">
                  <c:v>0.15384647499042273</c:v>
                </c:pt>
                <c:pt idx="1124">
                  <c:v>0.15384647499042273</c:v>
                </c:pt>
                <c:pt idx="1125">
                  <c:v>0.15384647499042273</c:v>
                </c:pt>
                <c:pt idx="1126">
                  <c:v>0.15384647499042273</c:v>
                </c:pt>
                <c:pt idx="1127">
                  <c:v>0.15384647499042273</c:v>
                </c:pt>
                <c:pt idx="1128">
                  <c:v>0.15384647499042273</c:v>
                </c:pt>
                <c:pt idx="1129">
                  <c:v>0.15384647499042273</c:v>
                </c:pt>
                <c:pt idx="1130">
                  <c:v>0.15384647499042273</c:v>
                </c:pt>
                <c:pt idx="1131">
                  <c:v>0.15384647499042273</c:v>
                </c:pt>
                <c:pt idx="1132">
                  <c:v>0.15384647499042273</c:v>
                </c:pt>
                <c:pt idx="1133">
                  <c:v>0.15384647499042273</c:v>
                </c:pt>
                <c:pt idx="1134">
                  <c:v>0.15384647499042273</c:v>
                </c:pt>
                <c:pt idx="1135">
                  <c:v>0.15384647499042273</c:v>
                </c:pt>
                <c:pt idx="1136">
                  <c:v>0.15384647499042273</c:v>
                </c:pt>
                <c:pt idx="1137">
                  <c:v>0.15384647499042273</c:v>
                </c:pt>
                <c:pt idx="1138">
                  <c:v>0.15384647499042273</c:v>
                </c:pt>
                <c:pt idx="1139">
                  <c:v>0.15384647499042273</c:v>
                </c:pt>
                <c:pt idx="1140">
                  <c:v>0.15384647499042273</c:v>
                </c:pt>
                <c:pt idx="1141">
                  <c:v>0.15384647499042273</c:v>
                </c:pt>
                <c:pt idx="1142">
                  <c:v>0.15384647499042273</c:v>
                </c:pt>
                <c:pt idx="1143">
                  <c:v>0.15384647499042273</c:v>
                </c:pt>
                <c:pt idx="1144">
                  <c:v>0.15384647499042273</c:v>
                </c:pt>
                <c:pt idx="1145">
                  <c:v>0.15384647499042273</c:v>
                </c:pt>
                <c:pt idx="1146">
                  <c:v>0.15384647499042273</c:v>
                </c:pt>
                <c:pt idx="1147">
                  <c:v>0.15384647499042273</c:v>
                </c:pt>
                <c:pt idx="1148">
                  <c:v>0.15384647499042273</c:v>
                </c:pt>
                <c:pt idx="1149">
                  <c:v>0.15384647499042273</c:v>
                </c:pt>
                <c:pt idx="1150">
                  <c:v>0.15384647499042273</c:v>
                </c:pt>
                <c:pt idx="1151">
                  <c:v>0.15384647499042273</c:v>
                </c:pt>
                <c:pt idx="1152">
                  <c:v>0.15384647499042273</c:v>
                </c:pt>
                <c:pt idx="1153">
                  <c:v>0.15384647499042273</c:v>
                </c:pt>
                <c:pt idx="1154">
                  <c:v>0.15384647499042273</c:v>
                </c:pt>
                <c:pt idx="1155">
                  <c:v>0.15384647499042273</c:v>
                </c:pt>
                <c:pt idx="1156">
                  <c:v>0.15384647499042273</c:v>
                </c:pt>
                <c:pt idx="1157">
                  <c:v>0.15384647499042273</c:v>
                </c:pt>
                <c:pt idx="1158">
                  <c:v>0.15384647499042273</c:v>
                </c:pt>
                <c:pt idx="1159">
                  <c:v>0.15384647499042273</c:v>
                </c:pt>
                <c:pt idx="1160">
                  <c:v>0.15384647499042273</c:v>
                </c:pt>
                <c:pt idx="1161">
                  <c:v>0.15384647499042273</c:v>
                </c:pt>
                <c:pt idx="1162">
                  <c:v>0.15384647499042273</c:v>
                </c:pt>
                <c:pt idx="1163">
                  <c:v>0.15384647499042273</c:v>
                </c:pt>
                <c:pt idx="1164">
                  <c:v>0.15384647499042273</c:v>
                </c:pt>
                <c:pt idx="1165">
                  <c:v>0.15384647499042273</c:v>
                </c:pt>
                <c:pt idx="1166">
                  <c:v>0.15384647499042273</c:v>
                </c:pt>
                <c:pt idx="1167">
                  <c:v>0.15384647499042273</c:v>
                </c:pt>
                <c:pt idx="1168">
                  <c:v>0.15384647499042273</c:v>
                </c:pt>
                <c:pt idx="1169">
                  <c:v>0.15384647499042273</c:v>
                </c:pt>
                <c:pt idx="1170">
                  <c:v>0.15384647499042273</c:v>
                </c:pt>
                <c:pt idx="1171">
                  <c:v>0.15384647499042273</c:v>
                </c:pt>
                <c:pt idx="1172">
                  <c:v>0.15384647499042273</c:v>
                </c:pt>
                <c:pt idx="1173">
                  <c:v>0.15384647499042273</c:v>
                </c:pt>
                <c:pt idx="1174">
                  <c:v>0.15384647499042273</c:v>
                </c:pt>
                <c:pt idx="1175">
                  <c:v>0.15384647499042273</c:v>
                </c:pt>
                <c:pt idx="1176">
                  <c:v>0.15384647499042273</c:v>
                </c:pt>
                <c:pt idx="1177">
                  <c:v>0.15384647499042273</c:v>
                </c:pt>
                <c:pt idx="1178">
                  <c:v>0.15384647499042273</c:v>
                </c:pt>
                <c:pt idx="1179">
                  <c:v>0.15384647499042273</c:v>
                </c:pt>
                <c:pt idx="1180">
                  <c:v>0.15384647499042273</c:v>
                </c:pt>
                <c:pt idx="1181">
                  <c:v>0.15384647499042273</c:v>
                </c:pt>
                <c:pt idx="1182">
                  <c:v>0.15384647499042273</c:v>
                </c:pt>
                <c:pt idx="1183">
                  <c:v>0.15384647499042273</c:v>
                </c:pt>
                <c:pt idx="1184">
                  <c:v>0.15384647499042273</c:v>
                </c:pt>
                <c:pt idx="1185">
                  <c:v>0.15384647499042273</c:v>
                </c:pt>
                <c:pt idx="1186">
                  <c:v>0.15384647499042273</c:v>
                </c:pt>
                <c:pt idx="1187">
                  <c:v>0.15384647499042273</c:v>
                </c:pt>
                <c:pt idx="1188">
                  <c:v>0.15384647499042273</c:v>
                </c:pt>
                <c:pt idx="1189">
                  <c:v>0.15384647499042273</c:v>
                </c:pt>
                <c:pt idx="1190">
                  <c:v>0.15384647499042273</c:v>
                </c:pt>
                <c:pt idx="1191">
                  <c:v>0.15384647499042273</c:v>
                </c:pt>
                <c:pt idx="1192">
                  <c:v>0.15384647499042273</c:v>
                </c:pt>
                <c:pt idx="1193">
                  <c:v>0.15384647499042273</c:v>
                </c:pt>
                <c:pt idx="1194">
                  <c:v>0.15384647499042273</c:v>
                </c:pt>
                <c:pt idx="1195">
                  <c:v>0.15384647499042273</c:v>
                </c:pt>
                <c:pt idx="1196">
                  <c:v>0.15384647499042273</c:v>
                </c:pt>
                <c:pt idx="1197">
                  <c:v>0.15384647499042273</c:v>
                </c:pt>
                <c:pt idx="1198">
                  <c:v>0.15384647499042273</c:v>
                </c:pt>
                <c:pt idx="1199">
                  <c:v>0.15384647499042273</c:v>
                </c:pt>
                <c:pt idx="1200">
                  <c:v>0.15384647499042273</c:v>
                </c:pt>
                <c:pt idx="1201">
                  <c:v>0.15384647499042273</c:v>
                </c:pt>
                <c:pt idx="1202">
                  <c:v>0.15384647499042273</c:v>
                </c:pt>
                <c:pt idx="1203">
                  <c:v>0.15384647499042273</c:v>
                </c:pt>
                <c:pt idx="1204">
                  <c:v>0.15384647499042273</c:v>
                </c:pt>
                <c:pt idx="1205">
                  <c:v>0.15384647499042273</c:v>
                </c:pt>
                <c:pt idx="1206">
                  <c:v>0.15384647499042273</c:v>
                </c:pt>
                <c:pt idx="1207">
                  <c:v>0.15384647499042273</c:v>
                </c:pt>
                <c:pt idx="1208">
                  <c:v>0.15384647499042273</c:v>
                </c:pt>
                <c:pt idx="1209">
                  <c:v>0.15384647499042273</c:v>
                </c:pt>
                <c:pt idx="1210">
                  <c:v>0.15384647499042273</c:v>
                </c:pt>
                <c:pt idx="1211">
                  <c:v>0.15384647499042273</c:v>
                </c:pt>
                <c:pt idx="1212">
                  <c:v>0.15384647499042273</c:v>
                </c:pt>
                <c:pt idx="1213">
                  <c:v>0.15384647499042273</c:v>
                </c:pt>
                <c:pt idx="1214">
                  <c:v>0.15384647499042273</c:v>
                </c:pt>
                <c:pt idx="1215">
                  <c:v>0.15384647499042273</c:v>
                </c:pt>
                <c:pt idx="1216">
                  <c:v>0.15384647499042273</c:v>
                </c:pt>
                <c:pt idx="1217">
                  <c:v>0.15384647499042273</c:v>
                </c:pt>
                <c:pt idx="1218">
                  <c:v>0.15384647499042273</c:v>
                </c:pt>
                <c:pt idx="1219">
                  <c:v>0.15384647499042273</c:v>
                </c:pt>
                <c:pt idx="1220">
                  <c:v>0.15384647499042273</c:v>
                </c:pt>
                <c:pt idx="1221">
                  <c:v>0.15384647499042273</c:v>
                </c:pt>
                <c:pt idx="1222">
                  <c:v>0.15384647499042273</c:v>
                </c:pt>
                <c:pt idx="1223">
                  <c:v>0.15384647499042273</c:v>
                </c:pt>
                <c:pt idx="1224">
                  <c:v>0.15384647499042273</c:v>
                </c:pt>
                <c:pt idx="1225">
                  <c:v>0.15384647499042273</c:v>
                </c:pt>
                <c:pt idx="1226">
                  <c:v>0.15384647499042273</c:v>
                </c:pt>
                <c:pt idx="1227">
                  <c:v>0.15384647499042273</c:v>
                </c:pt>
                <c:pt idx="1228">
                  <c:v>0.15384647499042273</c:v>
                </c:pt>
                <c:pt idx="1229">
                  <c:v>0.15384647499042273</c:v>
                </c:pt>
                <c:pt idx="1230">
                  <c:v>0.15384647499042273</c:v>
                </c:pt>
                <c:pt idx="1231">
                  <c:v>0.15384647499042273</c:v>
                </c:pt>
                <c:pt idx="1232">
                  <c:v>0.15384647499042273</c:v>
                </c:pt>
                <c:pt idx="1233">
                  <c:v>0.15384647499042273</c:v>
                </c:pt>
                <c:pt idx="1234">
                  <c:v>0.15384647499042273</c:v>
                </c:pt>
                <c:pt idx="1235">
                  <c:v>0.15384647499042273</c:v>
                </c:pt>
                <c:pt idx="1236">
                  <c:v>0.15384647499042273</c:v>
                </c:pt>
                <c:pt idx="1237">
                  <c:v>0.15384647499042273</c:v>
                </c:pt>
                <c:pt idx="1238">
                  <c:v>0.15384647499042273</c:v>
                </c:pt>
                <c:pt idx="1239">
                  <c:v>0.15384647499042273</c:v>
                </c:pt>
                <c:pt idx="1240">
                  <c:v>0.15384647499042273</c:v>
                </c:pt>
                <c:pt idx="1241">
                  <c:v>0.15384647499042273</c:v>
                </c:pt>
                <c:pt idx="1242">
                  <c:v>0.15384647499042273</c:v>
                </c:pt>
                <c:pt idx="1243">
                  <c:v>0.15384647499042273</c:v>
                </c:pt>
                <c:pt idx="1244">
                  <c:v>0.15384647499042273</c:v>
                </c:pt>
                <c:pt idx="1245">
                  <c:v>0.15384647499042273</c:v>
                </c:pt>
                <c:pt idx="1246">
                  <c:v>0.15384647499042273</c:v>
                </c:pt>
                <c:pt idx="1247">
                  <c:v>0.15384647499042273</c:v>
                </c:pt>
                <c:pt idx="1248">
                  <c:v>0.15384647499042273</c:v>
                </c:pt>
                <c:pt idx="1249">
                  <c:v>0.15384647499042273</c:v>
                </c:pt>
                <c:pt idx="1250">
                  <c:v>0.15384647499042273</c:v>
                </c:pt>
                <c:pt idx="1251">
                  <c:v>0.15384647499042273</c:v>
                </c:pt>
                <c:pt idx="1252">
                  <c:v>0.15384647499042273</c:v>
                </c:pt>
                <c:pt idx="1253">
                  <c:v>0.15384647499042273</c:v>
                </c:pt>
                <c:pt idx="1254">
                  <c:v>0.15384647499042273</c:v>
                </c:pt>
                <c:pt idx="1255">
                  <c:v>0.15384647499042273</c:v>
                </c:pt>
                <c:pt idx="1256">
                  <c:v>0.15384647499042273</c:v>
                </c:pt>
                <c:pt idx="1257">
                  <c:v>0.15384647499042273</c:v>
                </c:pt>
                <c:pt idx="1258">
                  <c:v>0.15384647499042273</c:v>
                </c:pt>
                <c:pt idx="1259">
                  <c:v>0.15384647499042273</c:v>
                </c:pt>
                <c:pt idx="1260">
                  <c:v>0.15384647499042273</c:v>
                </c:pt>
                <c:pt idx="1261">
                  <c:v>0.15384647499042273</c:v>
                </c:pt>
                <c:pt idx="1262">
                  <c:v>0.15384647499042273</c:v>
                </c:pt>
                <c:pt idx="1263">
                  <c:v>0.15384647499042273</c:v>
                </c:pt>
                <c:pt idx="1264">
                  <c:v>0.15384647499042273</c:v>
                </c:pt>
                <c:pt idx="1265">
                  <c:v>0.15384647499042273</c:v>
                </c:pt>
                <c:pt idx="1266">
                  <c:v>0.15384647499042273</c:v>
                </c:pt>
                <c:pt idx="1267">
                  <c:v>0.15384647499042273</c:v>
                </c:pt>
                <c:pt idx="1268">
                  <c:v>0.15384647499042273</c:v>
                </c:pt>
                <c:pt idx="1269">
                  <c:v>0.15384647499042273</c:v>
                </c:pt>
                <c:pt idx="1270">
                  <c:v>0.15384647499042273</c:v>
                </c:pt>
                <c:pt idx="1271">
                  <c:v>0.15384647499042273</c:v>
                </c:pt>
                <c:pt idx="1272">
                  <c:v>0.15384647499042273</c:v>
                </c:pt>
                <c:pt idx="1273">
                  <c:v>0.15384647499042273</c:v>
                </c:pt>
                <c:pt idx="1274">
                  <c:v>0.15384647499042273</c:v>
                </c:pt>
                <c:pt idx="1275">
                  <c:v>0.15384647499042273</c:v>
                </c:pt>
                <c:pt idx="1276">
                  <c:v>0.15384647499042273</c:v>
                </c:pt>
                <c:pt idx="1277">
                  <c:v>0.15384647499042273</c:v>
                </c:pt>
                <c:pt idx="1278">
                  <c:v>0.15384647499042273</c:v>
                </c:pt>
                <c:pt idx="1279">
                  <c:v>0.15384647499042273</c:v>
                </c:pt>
                <c:pt idx="1280">
                  <c:v>0.15384647499042273</c:v>
                </c:pt>
                <c:pt idx="1281">
                  <c:v>0.15384647499042273</c:v>
                </c:pt>
                <c:pt idx="1282">
                  <c:v>0.15384647499042273</c:v>
                </c:pt>
                <c:pt idx="1283">
                  <c:v>0.15384647499042273</c:v>
                </c:pt>
                <c:pt idx="1284">
                  <c:v>0.15384647499042273</c:v>
                </c:pt>
                <c:pt idx="1285">
                  <c:v>0.15384647499042273</c:v>
                </c:pt>
                <c:pt idx="1286">
                  <c:v>0.15384647499042273</c:v>
                </c:pt>
                <c:pt idx="1287">
                  <c:v>0.15384647499042273</c:v>
                </c:pt>
                <c:pt idx="1288">
                  <c:v>0.15384647499042273</c:v>
                </c:pt>
                <c:pt idx="1289">
                  <c:v>0.15384647499042273</c:v>
                </c:pt>
                <c:pt idx="1290">
                  <c:v>0.15384647499042273</c:v>
                </c:pt>
                <c:pt idx="1291">
                  <c:v>0.15384647499042273</c:v>
                </c:pt>
                <c:pt idx="1292">
                  <c:v>0.15384647499042273</c:v>
                </c:pt>
                <c:pt idx="1293">
                  <c:v>0.15384647499042273</c:v>
                </c:pt>
                <c:pt idx="1294">
                  <c:v>0.15384647499042273</c:v>
                </c:pt>
                <c:pt idx="1295">
                  <c:v>0.15384647499042273</c:v>
                </c:pt>
                <c:pt idx="1296">
                  <c:v>0.15384647499042273</c:v>
                </c:pt>
                <c:pt idx="1297">
                  <c:v>0.15384647499042273</c:v>
                </c:pt>
                <c:pt idx="1298">
                  <c:v>0.15384647499042273</c:v>
                </c:pt>
                <c:pt idx="1299">
                  <c:v>0.15384647499042273</c:v>
                </c:pt>
                <c:pt idx="1300">
                  <c:v>0.15384647499042273</c:v>
                </c:pt>
                <c:pt idx="1301">
                  <c:v>0.15384647499042273</c:v>
                </c:pt>
                <c:pt idx="1302">
                  <c:v>0.15384647499042273</c:v>
                </c:pt>
                <c:pt idx="1303">
                  <c:v>0.15384647499042273</c:v>
                </c:pt>
                <c:pt idx="1304">
                  <c:v>0.15384647499042273</c:v>
                </c:pt>
                <c:pt idx="1305">
                  <c:v>0.15384647499042273</c:v>
                </c:pt>
                <c:pt idx="1306">
                  <c:v>0.15384647499042273</c:v>
                </c:pt>
                <c:pt idx="1307">
                  <c:v>0.15384647499042273</c:v>
                </c:pt>
                <c:pt idx="1308">
                  <c:v>0.15384647499042273</c:v>
                </c:pt>
                <c:pt idx="1309">
                  <c:v>0.15384647499042273</c:v>
                </c:pt>
                <c:pt idx="1310">
                  <c:v>0.15384647499042273</c:v>
                </c:pt>
                <c:pt idx="1311">
                  <c:v>0.15384647499042273</c:v>
                </c:pt>
                <c:pt idx="1312">
                  <c:v>0.15384647499042273</c:v>
                </c:pt>
                <c:pt idx="1313">
                  <c:v>0.15384647499042273</c:v>
                </c:pt>
                <c:pt idx="1314">
                  <c:v>0.15384647499042273</c:v>
                </c:pt>
                <c:pt idx="1315">
                  <c:v>0.15384647499042273</c:v>
                </c:pt>
                <c:pt idx="1316">
                  <c:v>0.15384647499042273</c:v>
                </c:pt>
                <c:pt idx="1317">
                  <c:v>0.15384647499042273</c:v>
                </c:pt>
                <c:pt idx="1318">
                  <c:v>0.15384647499042273</c:v>
                </c:pt>
                <c:pt idx="1319">
                  <c:v>0.15384647499042273</c:v>
                </c:pt>
                <c:pt idx="1320">
                  <c:v>0.15384647499042273</c:v>
                </c:pt>
                <c:pt idx="1321">
                  <c:v>0.15384647499042273</c:v>
                </c:pt>
                <c:pt idx="1322">
                  <c:v>0.15384647499042273</c:v>
                </c:pt>
                <c:pt idx="1323">
                  <c:v>0.15384647499042273</c:v>
                </c:pt>
                <c:pt idx="1324">
                  <c:v>0.15384647499042273</c:v>
                </c:pt>
                <c:pt idx="1325">
                  <c:v>0.15384647499042273</c:v>
                </c:pt>
                <c:pt idx="1326">
                  <c:v>0.15384647499042273</c:v>
                </c:pt>
                <c:pt idx="1327">
                  <c:v>0.15384647499042273</c:v>
                </c:pt>
                <c:pt idx="1328">
                  <c:v>0.15384647499042273</c:v>
                </c:pt>
                <c:pt idx="1329">
                  <c:v>0.15384647499042273</c:v>
                </c:pt>
                <c:pt idx="1330">
                  <c:v>0.15384647499042273</c:v>
                </c:pt>
                <c:pt idx="1331">
                  <c:v>0.15384647499042273</c:v>
                </c:pt>
                <c:pt idx="1332">
                  <c:v>0.15384647499042273</c:v>
                </c:pt>
                <c:pt idx="1333">
                  <c:v>0.15384647499042273</c:v>
                </c:pt>
                <c:pt idx="1334">
                  <c:v>0.15384647499042273</c:v>
                </c:pt>
                <c:pt idx="1335">
                  <c:v>0.15384647499042273</c:v>
                </c:pt>
                <c:pt idx="1336">
                  <c:v>0.15384647499042273</c:v>
                </c:pt>
                <c:pt idx="1337">
                  <c:v>0.15384647499042273</c:v>
                </c:pt>
                <c:pt idx="1338">
                  <c:v>0.15384647499042273</c:v>
                </c:pt>
                <c:pt idx="1339">
                  <c:v>0.15384647499042273</c:v>
                </c:pt>
                <c:pt idx="1340">
                  <c:v>0.15384647499042273</c:v>
                </c:pt>
                <c:pt idx="1341">
                  <c:v>0.15384647499042273</c:v>
                </c:pt>
                <c:pt idx="1342">
                  <c:v>0.15384647499042273</c:v>
                </c:pt>
                <c:pt idx="1343">
                  <c:v>0.15384647499042273</c:v>
                </c:pt>
                <c:pt idx="1344">
                  <c:v>0.15384647499042273</c:v>
                </c:pt>
                <c:pt idx="1345">
                  <c:v>0.15384647499042273</c:v>
                </c:pt>
                <c:pt idx="1346">
                  <c:v>0.15384647499042273</c:v>
                </c:pt>
                <c:pt idx="1347">
                  <c:v>0.15384647499042273</c:v>
                </c:pt>
                <c:pt idx="1348">
                  <c:v>0.15384647499042273</c:v>
                </c:pt>
                <c:pt idx="1349">
                  <c:v>0.15384647499042273</c:v>
                </c:pt>
                <c:pt idx="1350">
                  <c:v>0.15384647499042273</c:v>
                </c:pt>
                <c:pt idx="1351">
                  <c:v>0.15384647499042273</c:v>
                </c:pt>
                <c:pt idx="1352">
                  <c:v>0.15384647499042273</c:v>
                </c:pt>
                <c:pt idx="1353">
                  <c:v>0.15384647499042273</c:v>
                </c:pt>
                <c:pt idx="1354">
                  <c:v>0.15384647499042273</c:v>
                </c:pt>
                <c:pt idx="1355">
                  <c:v>0.15384647499042273</c:v>
                </c:pt>
                <c:pt idx="1356">
                  <c:v>0.15384647499042273</c:v>
                </c:pt>
                <c:pt idx="1357">
                  <c:v>0.15384647499042273</c:v>
                </c:pt>
                <c:pt idx="1358">
                  <c:v>0.15384647499042273</c:v>
                </c:pt>
                <c:pt idx="1359">
                  <c:v>0.15384647499042273</c:v>
                </c:pt>
                <c:pt idx="1360">
                  <c:v>0.15384647499042273</c:v>
                </c:pt>
                <c:pt idx="1361">
                  <c:v>0.15384647499042273</c:v>
                </c:pt>
                <c:pt idx="1362">
                  <c:v>0.15384647499042273</c:v>
                </c:pt>
                <c:pt idx="1363">
                  <c:v>0.15384647499042273</c:v>
                </c:pt>
                <c:pt idx="1364">
                  <c:v>0.15384647499042273</c:v>
                </c:pt>
                <c:pt idx="1365">
                  <c:v>0.15384647499042273</c:v>
                </c:pt>
                <c:pt idx="1366">
                  <c:v>0.15384647499042273</c:v>
                </c:pt>
                <c:pt idx="1367">
                  <c:v>0.15384647499042273</c:v>
                </c:pt>
                <c:pt idx="1368">
                  <c:v>0.15384647499042273</c:v>
                </c:pt>
                <c:pt idx="1369">
                  <c:v>0.15384647499042273</c:v>
                </c:pt>
                <c:pt idx="1370">
                  <c:v>0.15384647499042273</c:v>
                </c:pt>
                <c:pt idx="1371">
                  <c:v>0.15384647499042273</c:v>
                </c:pt>
                <c:pt idx="1372">
                  <c:v>0.15384647499042273</c:v>
                </c:pt>
                <c:pt idx="1373">
                  <c:v>0.15384647499042273</c:v>
                </c:pt>
                <c:pt idx="1374">
                  <c:v>0.15384647499042273</c:v>
                </c:pt>
                <c:pt idx="1375">
                  <c:v>0.15384647499042273</c:v>
                </c:pt>
                <c:pt idx="1376">
                  <c:v>0.15384647499042273</c:v>
                </c:pt>
                <c:pt idx="1377">
                  <c:v>0.15384647499042273</c:v>
                </c:pt>
                <c:pt idx="1378">
                  <c:v>0.15384647499042273</c:v>
                </c:pt>
                <c:pt idx="1379">
                  <c:v>0.15384647499042273</c:v>
                </c:pt>
                <c:pt idx="1380">
                  <c:v>0.15384647499042273</c:v>
                </c:pt>
                <c:pt idx="1381">
                  <c:v>0.15384647499042273</c:v>
                </c:pt>
                <c:pt idx="1382">
                  <c:v>0.15384647499042273</c:v>
                </c:pt>
                <c:pt idx="1383">
                  <c:v>0.15384647499042273</c:v>
                </c:pt>
                <c:pt idx="1384">
                  <c:v>0.15384647499042273</c:v>
                </c:pt>
                <c:pt idx="1385">
                  <c:v>0.15384647499042273</c:v>
                </c:pt>
                <c:pt idx="1386">
                  <c:v>0.15384647499042273</c:v>
                </c:pt>
                <c:pt idx="1387">
                  <c:v>0.15384647499042273</c:v>
                </c:pt>
                <c:pt idx="1388">
                  <c:v>0.15384647499042273</c:v>
                </c:pt>
                <c:pt idx="1389">
                  <c:v>0.15384647499042273</c:v>
                </c:pt>
                <c:pt idx="1390">
                  <c:v>0.15384647499042273</c:v>
                </c:pt>
                <c:pt idx="1391">
                  <c:v>0.15384647499042273</c:v>
                </c:pt>
                <c:pt idx="1392">
                  <c:v>0.15384647499042273</c:v>
                </c:pt>
                <c:pt idx="1393">
                  <c:v>0.15384647499042273</c:v>
                </c:pt>
                <c:pt idx="1394">
                  <c:v>0.15384647499042273</c:v>
                </c:pt>
                <c:pt idx="1395">
                  <c:v>0.15384647499042273</c:v>
                </c:pt>
                <c:pt idx="1396">
                  <c:v>0.15384647499042273</c:v>
                </c:pt>
                <c:pt idx="1397">
                  <c:v>0.15384647499042273</c:v>
                </c:pt>
                <c:pt idx="1398">
                  <c:v>0.15384647499042273</c:v>
                </c:pt>
                <c:pt idx="1399">
                  <c:v>0.15384647499042273</c:v>
                </c:pt>
                <c:pt idx="1400">
                  <c:v>0.15384647499042273</c:v>
                </c:pt>
                <c:pt idx="1401">
                  <c:v>0.15384647499042273</c:v>
                </c:pt>
                <c:pt idx="1402">
                  <c:v>0.15384647499042273</c:v>
                </c:pt>
                <c:pt idx="1403">
                  <c:v>0.15384647499042273</c:v>
                </c:pt>
                <c:pt idx="1404">
                  <c:v>0.15384647499042273</c:v>
                </c:pt>
                <c:pt idx="1405">
                  <c:v>0.15384647499042273</c:v>
                </c:pt>
                <c:pt idx="1406">
                  <c:v>0.15384647499042273</c:v>
                </c:pt>
                <c:pt idx="1407">
                  <c:v>0.15384647499042273</c:v>
                </c:pt>
                <c:pt idx="1408">
                  <c:v>0.15384647499042273</c:v>
                </c:pt>
                <c:pt idx="1409">
                  <c:v>0.15384647499042273</c:v>
                </c:pt>
                <c:pt idx="1410">
                  <c:v>0.15384647499042273</c:v>
                </c:pt>
                <c:pt idx="1411">
                  <c:v>0.15384647499042273</c:v>
                </c:pt>
                <c:pt idx="1412">
                  <c:v>0.15384647499042273</c:v>
                </c:pt>
                <c:pt idx="1413">
                  <c:v>0.15384647499042273</c:v>
                </c:pt>
                <c:pt idx="1414">
                  <c:v>0.15384647499042273</c:v>
                </c:pt>
                <c:pt idx="1415">
                  <c:v>0.15384647499042273</c:v>
                </c:pt>
                <c:pt idx="1416">
                  <c:v>0.15384647499042273</c:v>
                </c:pt>
                <c:pt idx="1417">
                  <c:v>0.15384647499042273</c:v>
                </c:pt>
                <c:pt idx="1418">
                  <c:v>0.15384647499042273</c:v>
                </c:pt>
                <c:pt idx="1419">
                  <c:v>0.15384647499042273</c:v>
                </c:pt>
                <c:pt idx="1420">
                  <c:v>0.15384647499042273</c:v>
                </c:pt>
                <c:pt idx="1421">
                  <c:v>0.15384647499042273</c:v>
                </c:pt>
                <c:pt idx="1422">
                  <c:v>0.15384647499042273</c:v>
                </c:pt>
                <c:pt idx="1423">
                  <c:v>0.15384647499042273</c:v>
                </c:pt>
                <c:pt idx="1424">
                  <c:v>0.15384647499042273</c:v>
                </c:pt>
                <c:pt idx="1425">
                  <c:v>0.15384647499042273</c:v>
                </c:pt>
                <c:pt idx="1426">
                  <c:v>0.15384647499042273</c:v>
                </c:pt>
                <c:pt idx="1427">
                  <c:v>0.15384647499042273</c:v>
                </c:pt>
                <c:pt idx="1428">
                  <c:v>0.15384647499042273</c:v>
                </c:pt>
                <c:pt idx="1429">
                  <c:v>0.15384647499042273</c:v>
                </c:pt>
                <c:pt idx="1430">
                  <c:v>0.15384647499042273</c:v>
                </c:pt>
                <c:pt idx="1431">
                  <c:v>0.15384647499042273</c:v>
                </c:pt>
                <c:pt idx="1432">
                  <c:v>0.15384647499042273</c:v>
                </c:pt>
                <c:pt idx="1433">
                  <c:v>0.15384647499042273</c:v>
                </c:pt>
                <c:pt idx="1434">
                  <c:v>0.15384647499042273</c:v>
                </c:pt>
                <c:pt idx="1435">
                  <c:v>0.15384647499042273</c:v>
                </c:pt>
                <c:pt idx="1436">
                  <c:v>0.15384647499042273</c:v>
                </c:pt>
                <c:pt idx="1437">
                  <c:v>0.15384647499042273</c:v>
                </c:pt>
                <c:pt idx="1438">
                  <c:v>0.15384647499042273</c:v>
                </c:pt>
                <c:pt idx="1439">
                  <c:v>0.15384647499042273</c:v>
                </c:pt>
                <c:pt idx="1440">
                  <c:v>0.15384647499042273</c:v>
                </c:pt>
                <c:pt idx="1441">
                  <c:v>0.15384647499042273</c:v>
                </c:pt>
                <c:pt idx="1442">
                  <c:v>0.15384647499042273</c:v>
                </c:pt>
                <c:pt idx="1443">
                  <c:v>0.15384647499042273</c:v>
                </c:pt>
                <c:pt idx="1444">
                  <c:v>0.15384647499042273</c:v>
                </c:pt>
                <c:pt idx="1445">
                  <c:v>0.15384647499042273</c:v>
                </c:pt>
                <c:pt idx="1446">
                  <c:v>0.15384647499042273</c:v>
                </c:pt>
                <c:pt idx="1447">
                  <c:v>0.15384647499042273</c:v>
                </c:pt>
                <c:pt idx="1448">
                  <c:v>0.15384647499042273</c:v>
                </c:pt>
                <c:pt idx="1449">
                  <c:v>0.15384647499042273</c:v>
                </c:pt>
                <c:pt idx="1450">
                  <c:v>0.15384647499042273</c:v>
                </c:pt>
                <c:pt idx="1451">
                  <c:v>0.15384647499042273</c:v>
                </c:pt>
                <c:pt idx="1452">
                  <c:v>0.15384647499042273</c:v>
                </c:pt>
                <c:pt idx="1453">
                  <c:v>0.15384647499042273</c:v>
                </c:pt>
                <c:pt idx="1454">
                  <c:v>0.15384647499042273</c:v>
                </c:pt>
                <c:pt idx="1455">
                  <c:v>0.15384647499042273</c:v>
                </c:pt>
                <c:pt idx="1456">
                  <c:v>0.15384647499042273</c:v>
                </c:pt>
                <c:pt idx="1457">
                  <c:v>0.15384647499042273</c:v>
                </c:pt>
                <c:pt idx="1458">
                  <c:v>0.15384647499042273</c:v>
                </c:pt>
                <c:pt idx="1459">
                  <c:v>0.15384647499042273</c:v>
                </c:pt>
                <c:pt idx="1460">
                  <c:v>0.15384647499042273</c:v>
                </c:pt>
                <c:pt idx="1461">
                  <c:v>0.15384647499042273</c:v>
                </c:pt>
                <c:pt idx="1462">
                  <c:v>0.15384647499042273</c:v>
                </c:pt>
                <c:pt idx="1463">
                  <c:v>0.15384647499042273</c:v>
                </c:pt>
                <c:pt idx="1464">
                  <c:v>0.15384647499042273</c:v>
                </c:pt>
                <c:pt idx="1465">
                  <c:v>0.15384647499042273</c:v>
                </c:pt>
                <c:pt idx="1466">
                  <c:v>0.15384647499042273</c:v>
                </c:pt>
                <c:pt idx="1467">
                  <c:v>0.15384647499042273</c:v>
                </c:pt>
                <c:pt idx="1468">
                  <c:v>0.15384647499042273</c:v>
                </c:pt>
                <c:pt idx="1469">
                  <c:v>0.15384647499042273</c:v>
                </c:pt>
                <c:pt idx="1470">
                  <c:v>0.15384647499042273</c:v>
                </c:pt>
                <c:pt idx="1471">
                  <c:v>0.15384647499042273</c:v>
                </c:pt>
                <c:pt idx="1472">
                  <c:v>0.15384647499042273</c:v>
                </c:pt>
                <c:pt idx="1473">
                  <c:v>0.15384647499042273</c:v>
                </c:pt>
                <c:pt idx="1474">
                  <c:v>0.15384647499042273</c:v>
                </c:pt>
                <c:pt idx="1475">
                  <c:v>0.15384647499042273</c:v>
                </c:pt>
                <c:pt idx="1476">
                  <c:v>0.15384647499042273</c:v>
                </c:pt>
                <c:pt idx="1477">
                  <c:v>0.15384647499042273</c:v>
                </c:pt>
                <c:pt idx="1478">
                  <c:v>0.15384647499042273</c:v>
                </c:pt>
                <c:pt idx="1479">
                  <c:v>0.15384647499042273</c:v>
                </c:pt>
                <c:pt idx="1480">
                  <c:v>0.15384647499042273</c:v>
                </c:pt>
                <c:pt idx="1481">
                  <c:v>0.15384647499042273</c:v>
                </c:pt>
                <c:pt idx="1482">
                  <c:v>0.15384647499042273</c:v>
                </c:pt>
                <c:pt idx="1483">
                  <c:v>0.15384647499042273</c:v>
                </c:pt>
                <c:pt idx="1484">
                  <c:v>0.15384647499042273</c:v>
                </c:pt>
                <c:pt idx="1485">
                  <c:v>0.15384647499042273</c:v>
                </c:pt>
                <c:pt idx="1486">
                  <c:v>0.15384647499042273</c:v>
                </c:pt>
                <c:pt idx="1487">
                  <c:v>0.15384647499042273</c:v>
                </c:pt>
                <c:pt idx="1488">
                  <c:v>0.15384647499042273</c:v>
                </c:pt>
                <c:pt idx="1489">
                  <c:v>0.15384647499042273</c:v>
                </c:pt>
                <c:pt idx="1490">
                  <c:v>0.15384647499042273</c:v>
                </c:pt>
                <c:pt idx="1491">
                  <c:v>0.15384647499042273</c:v>
                </c:pt>
                <c:pt idx="1492">
                  <c:v>0.15384647499042273</c:v>
                </c:pt>
                <c:pt idx="1493">
                  <c:v>0.15384647499042273</c:v>
                </c:pt>
                <c:pt idx="1494">
                  <c:v>0.15384647499042273</c:v>
                </c:pt>
                <c:pt idx="1495">
                  <c:v>0.15384647499042273</c:v>
                </c:pt>
                <c:pt idx="1496">
                  <c:v>0.15384647499042273</c:v>
                </c:pt>
                <c:pt idx="1497">
                  <c:v>0.15384647499042273</c:v>
                </c:pt>
                <c:pt idx="1498">
                  <c:v>0.15384647499042273</c:v>
                </c:pt>
                <c:pt idx="1499">
                  <c:v>0.15384647499042273</c:v>
                </c:pt>
                <c:pt idx="1500">
                  <c:v>0.15384647499042273</c:v>
                </c:pt>
                <c:pt idx="1501">
                  <c:v>0.15384647499042273</c:v>
                </c:pt>
                <c:pt idx="1502">
                  <c:v>0.15384647499042273</c:v>
                </c:pt>
                <c:pt idx="1503">
                  <c:v>0.15384647499042273</c:v>
                </c:pt>
                <c:pt idx="1504">
                  <c:v>0.15384647499042273</c:v>
                </c:pt>
                <c:pt idx="1505">
                  <c:v>0.15384647499042273</c:v>
                </c:pt>
                <c:pt idx="1506">
                  <c:v>0.15384647499042273</c:v>
                </c:pt>
                <c:pt idx="1507">
                  <c:v>0.15384647499042273</c:v>
                </c:pt>
                <c:pt idx="1508">
                  <c:v>0.15384647499042273</c:v>
                </c:pt>
                <c:pt idx="1509">
                  <c:v>0.15384647499042273</c:v>
                </c:pt>
                <c:pt idx="1510">
                  <c:v>0.15384647499042273</c:v>
                </c:pt>
                <c:pt idx="1511">
                  <c:v>0.15384647499042273</c:v>
                </c:pt>
                <c:pt idx="1512">
                  <c:v>0.15384647499042273</c:v>
                </c:pt>
                <c:pt idx="1513">
                  <c:v>0.15384647499042273</c:v>
                </c:pt>
                <c:pt idx="1514">
                  <c:v>0.15384647499042273</c:v>
                </c:pt>
                <c:pt idx="1515">
                  <c:v>0.15384647499042273</c:v>
                </c:pt>
                <c:pt idx="1516">
                  <c:v>0.15384647499042273</c:v>
                </c:pt>
                <c:pt idx="1517">
                  <c:v>0.15384647499042273</c:v>
                </c:pt>
                <c:pt idx="1518">
                  <c:v>0.15384647499042273</c:v>
                </c:pt>
                <c:pt idx="1519">
                  <c:v>0.15384647499042273</c:v>
                </c:pt>
                <c:pt idx="1520">
                  <c:v>0.15384647499042273</c:v>
                </c:pt>
                <c:pt idx="1521">
                  <c:v>0.15384647499042273</c:v>
                </c:pt>
                <c:pt idx="1522">
                  <c:v>0.15384647499042273</c:v>
                </c:pt>
                <c:pt idx="1523">
                  <c:v>0.15384647499042273</c:v>
                </c:pt>
                <c:pt idx="1524">
                  <c:v>0.15384647499042273</c:v>
                </c:pt>
                <c:pt idx="1525">
                  <c:v>0.15384647499042273</c:v>
                </c:pt>
                <c:pt idx="1526">
                  <c:v>0.15384647499042273</c:v>
                </c:pt>
                <c:pt idx="1527">
                  <c:v>0.15384647499042273</c:v>
                </c:pt>
                <c:pt idx="1528">
                  <c:v>0.15384647499042273</c:v>
                </c:pt>
                <c:pt idx="1529">
                  <c:v>0.15384647499042273</c:v>
                </c:pt>
                <c:pt idx="1530">
                  <c:v>0.15384647499042273</c:v>
                </c:pt>
                <c:pt idx="1531">
                  <c:v>0.15384647499042273</c:v>
                </c:pt>
                <c:pt idx="1532">
                  <c:v>0.15384647499042273</c:v>
                </c:pt>
                <c:pt idx="1533">
                  <c:v>0.15384647499042273</c:v>
                </c:pt>
                <c:pt idx="1534">
                  <c:v>0.15384647499042273</c:v>
                </c:pt>
                <c:pt idx="1535">
                  <c:v>0.15384647499042273</c:v>
                </c:pt>
                <c:pt idx="1536">
                  <c:v>0.15384647499042273</c:v>
                </c:pt>
                <c:pt idx="1537">
                  <c:v>0.15384647499042273</c:v>
                </c:pt>
                <c:pt idx="1538">
                  <c:v>0.15384647499042273</c:v>
                </c:pt>
                <c:pt idx="1539">
                  <c:v>0.15384647499042273</c:v>
                </c:pt>
                <c:pt idx="1540">
                  <c:v>0.15384647499042273</c:v>
                </c:pt>
                <c:pt idx="1541">
                  <c:v>0.15384647499042273</c:v>
                </c:pt>
                <c:pt idx="1542">
                  <c:v>0.15384647499042273</c:v>
                </c:pt>
                <c:pt idx="1543">
                  <c:v>0.15384647499042273</c:v>
                </c:pt>
                <c:pt idx="1544">
                  <c:v>0.15384647499042273</c:v>
                </c:pt>
                <c:pt idx="1545">
                  <c:v>0.15384647499042273</c:v>
                </c:pt>
                <c:pt idx="1546">
                  <c:v>0.15384647499042273</c:v>
                </c:pt>
                <c:pt idx="1547">
                  <c:v>0.15384647499042273</c:v>
                </c:pt>
                <c:pt idx="1548">
                  <c:v>0.15384647499042273</c:v>
                </c:pt>
                <c:pt idx="1549">
                  <c:v>0.15384647499042273</c:v>
                </c:pt>
                <c:pt idx="1550">
                  <c:v>0.15384647499042273</c:v>
                </c:pt>
                <c:pt idx="1551">
                  <c:v>0.15384647499042273</c:v>
                </c:pt>
                <c:pt idx="1552">
                  <c:v>0.15384647499042273</c:v>
                </c:pt>
                <c:pt idx="1553">
                  <c:v>0.15384647499042273</c:v>
                </c:pt>
                <c:pt idx="1554">
                  <c:v>0.15384647499042273</c:v>
                </c:pt>
                <c:pt idx="1555">
                  <c:v>0.15384647499042273</c:v>
                </c:pt>
                <c:pt idx="1556">
                  <c:v>0.15384647499042273</c:v>
                </c:pt>
                <c:pt idx="1557">
                  <c:v>0.15384647499042273</c:v>
                </c:pt>
                <c:pt idx="1558">
                  <c:v>0.15384647499042273</c:v>
                </c:pt>
                <c:pt idx="1559">
                  <c:v>0.15384647499042273</c:v>
                </c:pt>
                <c:pt idx="1560">
                  <c:v>0.15384647499042273</c:v>
                </c:pt>
                <c:pt idx="1561">
                  <c:v>0.15384647499042273</c:v>
                </c:pt>
                <c:pt idx="1562">
                  <c:v>0.15384647499042273</c:v>
                </c:pt>
                <c:pt idx="1563">
                  <c:v>0.15384647499042273</c:v>
                </c:pt>
                <c:pt idx="1564">
                  <c:v>0.15384647499042273</c:v>
                </c:pt>
                <c:pt idx="1565">
                  <c:v>0.15384647499042273</c:v>
                </c:pt>
                <c:pt idx="1566">
                  <c:v>0.15384647499042273</c:v>
                </c:pt>
                <c:pt idx="1567">
                  <c:v>0.15384647499042273</c:v>
                </c:pt>
                <c:pt idx="1568">
                  <c:v>0.15384647499042273</c:v>
                </c:pt>
                <c:pt idx="1569">
                  <c:v>0.15384647499042273</c:v>
                </c:pt>
                <c:pt idx="1570">
                  <c:v>0.15384647499042273</c:v>
                </c:pt>
                <c:pt idx="1571">
                  <c:v>0.15384647499042273</c:v>
                </c:pt>
                <c:pt idx="1572">
                  <c:v>0.15384647499042273</c:v>
                </c:pt>
                <c:pt idx="1573">
                  <c:v>0.15384647499042273</c:v>
                </c:pt>
                <c:pt idx="1574">
                  <c:v>0.15384647499042273</c:v>
                </c:pt>
                <c:pt idx="1575">
                  <c:v>0.15384647499042273</c:v>
                </c:pt>
                <c:pt idx="1576">
                  <c:v>0.15384647499042273</c:v>
                </c:pt>
                <c:pt idx="1577">
                  <c:v>0.15384647499042273</c:v>
                </c:pt>
                <c:pt idx="1578">
                  <c:v>0.15384647499042273</c:v>
                </c:pt>
                <c:pt idx="1579">
                  <c:v>0.15384647499042273</c:v>
                </c:pt>
                <c:pt idx="1580">
                  <c:v>0.15384647499042273</c:v>
                </c:pt>
                <c:pt idx="1581">
                  <c:v>0.15384647499042273</c:v>
                </c:pt>
                <c:pt idx="1582">
                  <c:v>0.15384647499042273</c:v>
                </c:pt>
                <c:pt idx="1583">
                  <c:v>0.15384647499042273</c:v>
                </c:pt>
                <c:pt idx="1584">
                  <c:v>0.15384647499042273</c:v>
                </c:pt>
                <c:pt idx="1585">
                  <c:v>0.15384647499042273</c:v>
                </c:pt>
                <c:pt idx="1586">
                  <c:v>0.15384647499042273</c:v>
                </c:pt>
                <c:pt idx="1587">
                  <c:v>0.15384647499042273</c:v>
                </c:pt>
                <c:pt idx="1588">
                  <c:v>0.15384647499042273</c:v>
                </c:pt>
                <c:pt idx="1589">
                  <c:v>0.15384647499042273</c:v>
                </c:pt>
                <c:pt idx="1590">
                  <c:v>0.15384647499042273</c:v>
                </c:pt>
                <c:pt idx="1591">
                  <c:v>0.15384647499042273</c:v>
                </c:pt>
                <c:pt idx="1592">
                  <c:v>0.15384647499042273</c:v>
                </c:pt>
                <c:pt idx="1593">
                  <c:v>0.15384647499042273</c:v>
                </c:pt>
                <c:pt idx="1594">
                  <c:v>0.15384647499042273</c:v>
                </c:pt>
                <c:pt idx="1595">
                  <c:v>0.15384647499042273</c:v>
                </c:pt>
                <c:pt idx="1596">
                  <c:v>0.15384647499042273</c:v>
                </c:pt>
                <c:pt idx="1597">
                  <c:v>0.15384647499042273</c:v>
                </c:pt>
                <c:pt idx="1598">
                  <c:v>0.15384647499042273</c:v>
                </c:pt>
                <c:pt idx="1599">
                  <c:v>0.15384647499042273</c:v>
                </c:pt>
                <c:pt idx="1600">
                  <c:v>0.15384647499042273</c:v>
                </c:pt>
                <c:pt idx="1601">
                  <c:v>0.15384647499042273</c:v>
                </c:pt>
                <c:pt idx="1602">
                  <c:v>0.15384647499042273</c:v>
                </c:pt>
                <c:pt idx="1603">
                  <c:v>0.15384647499042273</c:v>
                </c:pt>
                <c:pt idx="1604">
                  <c:v>0.15384647499042273</c:v>
                </c:pt>
                <c:pt idx="1605">
                  <c:v>0.15384647499042273</c:v>
                </c:pt>
                <c:pt idx="1606">
                  <c:v>0.15384647499042273</c:v>
                </c:pt>
                <c:pt idx="1607">
                  <c:v>0.15384647499042273</c:v>
                </c:pt>
                <c:pt idx="1608">
                  <c:v>0.15384647499042273</c:v>
                </c:pt>
                <c:pt idx="1609">
                  <c:v>0.15384647499042273</c:v>
                </c:pt>
                <c:pt idx="1610">
                  <c:v>0.15384647499042273</c:v>
                </c:pt>
                <c:pt idx="1611">
                  <c:v>0.15384647499042273</c:v>
                </c:pt>
                <c:pt idx="1612">
                  <c:v>0.15384647499042273</c:v>
                </c:pt>
                <c:pt idx="1613">
                  <c:v>0.15384647499042273</c:v>
                </c:pt>
                <c:pt idx="1614">
                  <c:v>0.15384647499042273</c:v>
                </c:pt>
                <c:pt idx="1615">
                  <c:v>0.15384647499042273</c:v>
                </c:pt>
                <c:pt idx="1616">
                  <c:v>0.15384647499042273</c:v>
                </c:pt>
                <c:pt idx="1617">
                  <c:v>0.15384647499042273</c:v>
                </c:pt>
                <c:pt idx="1618">
                  <c:v>0.15384647499042273</c:v>
                </c:pt>
                <c:pt idx="1619">
                  <c:v>0.15384647499042273</c:v>
                </c:pt>
                <c:pt idx="1620">
                  <c:v>0.15384647499042273</c:v>
                </c:pt>
                <c:pt idx="1621">
                  <c:v>0.15384647499042273</c:v>
                </c:pt>
                <c:pt idx="1622">
                  <c:v>0.15384647499042273</c:v>
                </c:pt>
                <c:pt idx="1623">
                  <c:v>0.15384647499042273</c:v>
                </c:pt>
                <c:pt idx="1624">
                  <c:v>0.15384647499042273</c:v>
                </c:pt>
                <c:pt idx="1625">
                  <c:v>0.15384647499042273</c:v>
                </c:pt>
                <c:pt idx="1626">
                  <c:v>0.15384647499042273</c:v>
                </c:pt>
                <c:pt idx="1627">
                  <c:v>0.15384647499042273</c:v>
                </c:pt>
                <c:pt idx="1628">
                  <c:v>0.15384647499042273</c:v>
                </c:pt>
                <c:pt idx="1629">
                  <c:v>0.15384647499042273</c:v>
                </c:pt>
                <c:pt idx="1630">
                  <c:v>0.15384647499042273</c:v>
                </c:pt>
                <c:pt idx="1631">
                  <c:v>0.15384647499042273</c:v>
                </c:pt>
                <c:pt idx="1632">
                  <c:v>0.15384647499042273</c:v>
                </c:pt>
                <c:pt idx="1633">
                  <c:v>0.15384647499042273</c:v>
                </c:pt>
                <c:pt idx="1634">
                  <c:v>0.15384647499042273</c:v>
                </c:pt>
                <c:pt idx="1635">
                  <c:v>0.15384647499042273</c:v>
                </c:pt>
                <c:pt idx="1636">
                  <c:v>0.15384647499042273</c:v>
                </c:pt>
                <c:pt idx="1637">
                  <c:v>0.15384647499042273</c:v>
                </c:pt>
                <c:pt idx="1638">
                  <c:v>0.15384647499042273</c:v>
                </c:pt>
                <c:pt idx="1639">
                  <c:v>0.15384647499042273</c:v>
                </c:pt>
                <c:pt idx="1640">
                  <c:v>0.15384647499042273</c:v>
                </c:pt>
                <c:pt idx="1641">
                  <c:v>0.15384647499042273</c:v>
                </c:pt>
                <c:pt idx="1642">
                  <c:v>0.15384647499042273</c:v>
                </c:pt>
                <c:pt idx="1643">
                  <c:v>0.15384647499042273</c:v>
                </c:pt>
                <c:pt idx="1644">
                  <c:v>0.15384647499042273</c:v>
                </c:pt>
                <c:pt idx="1645">
                  <c:v>0.15384647499042273</c:v>
                </c:pt>
                <c:pt idx="1646">
                  <c:v>0.15384647499042273</c:v>
                </c:pt>
                <c:pt idx="1647">
                  <c:v>0.15384647499042273</c:v>
                </c:pt>
                <c:pt idx="1648">
                  <c:v>0.15384647499042273</c:v>
                </c:pt>
                <c:pt idx="1649">
                  <c:v>0.15384647499042273</c:v>
                </c:pt>
                <c:pt idx="1650">
                  <c:v>0.15384647499042273</c:v>
                </c:pt>
                <c:pt idx="1651">
                  <c:v>0.15384647499042273</c:v>
                </c:pt>
                <c:pt idx="1652">
                  <c:v>0.15384647499042273</c:v>
                </c:pt>
                <c:pt idx="1653">
                  <c:v>0.15384647499042273</c:v>
                </c:pt>
                <c:pt idx="1654">
                  <c:v>0.15384647499042273</c:v>
                </c:pt>
                <c:pt idx="1655">
                  <c:v>0.15384647499042273</c:v>
                </c:pt>
                <c:pt idx="1656">
                  <c:v>0.15384647499042273</c:v>
                </c:pt>
                <c:pt idx="1657">
                  <c:v>0.15384647499042273</c:v>
                </c:pt>
                <c:pt idx="1658">
                  <c:v>0.15384647499042273</c:v>
                </c:pt>
                <c:pt idx="1659">
                  <c:v>0.15384647499042273</c:v>
                </c:pt>
                <c:pt idx="1660">
                  <c:v>0.15384647499042273</c:v>
                </c:pt>
                <c:pt idx="1661">
                  <c:v>0.15384647499042273</c:v>
                </c:pt>
                <c:pt idx="1662">
                  <c:v>0.15384647499042273</c:v>
                </c:pt>
                <c:pt idx="1663">
                  <c:v>0.15384647499042273</c:v>
                </c:pt>
                <c:pt idx="1664">
                  <c:v>0.15384647499042273</c:v>
                </c:pt>
                <c:pt idx="1665">
                  <c:v>0.15384647499042273</c:v>
                </c:pt>
                <c:pt idx="1666">
                  <c:v>0.15384647499042273</c:v>
                </c:pt>
                <c:pt idx="1667">
                  <c:v>0.15384647499042273</c:v>
                </c:pt>
                <c:pt idx="1668">
                  <c:v>0.15384647499042273</c:v>
                </c:pt>
                <c:pt idx="1669">
                  <c:v>0.15384647499042273</c:v>
                </c:pt>
                <c:pt idx="1670">
                  <c:v>0.15384647499042273</c:v>
                </c:pt>
                <c:pt idx="1671">
                  <c:v>0.15384647499042273</c:v>
                </c:pt>
                <c:pt idx="1672">
                  <c:v>0.15384647499042273</c:v>
                </c:pt>
                <c:pt idx="1673">
                  <c:v>0.15384647499042273</c:v>
                </c:pt>
                <c:pt idx="1674">
                  <c:v>0.15384647499042273</c:v>
                </c:pt>
                <c:pt idx="1675">
                  <c:v>0.15384647499042273</c:v>
                </c:pt>
                <c:pt idx="1676">
                  <c:v>0.15384647499042273</c:v>
                </c:pt>
                <c:pt idx="1677">
                  <c:v>0.15384647499042273</c:v>
                </c:pt>
                <c:pt idx="1678">
                  <c:v>0.15384647499042273</c:v>
                </c:pt>
                <c:pt idx="1679">
                  <c:v>0.15384647499042273</c:v>
                </c:pt>
                <c:pt idx="1680">
                  <c:v>0.15384647499042273</c:v>
                </c:pt>
                <c:pt idx="1681">
                  <c:v>0.15384647499042273</c:v>
                </c:pt>
                <c:pt idx="1682">
                  <c:v>0.15384647499042273</c:v>
                </c:pt>
                <c:pt idx="1683">
                  <c:v>0.15384647499042273</c:v>
                </c:pt>
                <c:pt idx="1684">
                  <c:v>0.15384647499042273</c:v>
                </c:pt>
                <c:pt idx="1685">
                  <c:v>0.15384647499042273</c:v>
                </c:pt>
                <c:pt idx="1686">
                  <c:v>0.15384647499042273</c:v>
                </c:pt>
                <c:pt idx="1687">
                  <c:v>0.15384647499042273</c:v>
                </c:pt>
                <c:pt idx="1688">
                  <c:v>0.15384647499042273</c:v>
                </c:pt>
                <c:pt idx="1689">
                  <c:v>0.15384647499042273</c:v>
                </c:pt>
                <c:pt idx="1690">
                  <c:v>0.15384647499042273</c:v>
                </c:pt>
                <c:pt idx="1691">
                  <c:v>0.15384647499042273</c:v>
                </c:pt>
                <c:pt idx="1692">
                  <c:v>0.15384647499042273</c:v>
                </c:pt>
                <c:pt idx="1693">
                  <c:v>0.15384647499042273</c:v>
                </c:pt>
                <c:pt idx="1694">
                  <c:v>0.15384647499042273</c:v>
                </c:pt>
                <c:pt idx="1695">
                  <c:v>0.15384647499042273</c:v>
                </c:pt>
                <c:pt idx="1696">
                  <c:v>0.15384647499042273</c:v>
                </c:pt>
                <c:pt idx="1697">
                  <c:v>0.15384647499042273</c:v>
                </c:pt>
                <c:pt idx="1698">
                  <c:v>0.15384647499042273</c:v>
                </c:pt>
                <c:pt idx="1699">
                  <c:v>0.15384647499042273</c:v>
                </c:pt>
                <c:pt idx="1700">
                  <c:v>0.15384647499042273</c:v>
                </c:pt>
                <c:pt idx="1701">
                  <c:v>0.15384647499042273</c:v>
                </c:pt>
                <c:pt idx="1702">
                  <c:v>0.15384647499042273</c:v>
                </c:pt>
                <c:pt idx="1703">
                  <c:v>0.15384647499042273</c:v>
                </c:pt>
                <c:pt idx="1704">
                  <c:v>0.15384647499042273</c:v>
                </c:pt>
                <c:pt idx="1705">
                  <c:v>0.15384647499042273</c:v>
                </c:pt>
                <c:pt idx="1706">
                  <c:v>0.15384647499042273</c:v>
                </c:pt>
                <c:pt idx="1707">
                  <c:v>0.15384647499042273</c:v>
                </c:pt>
                <c:pt idx="1708">
                  <c:v>0.15384647499042273</c:v>
                </c:pt>
                <c:pt idx="1709">
                  <c:v>0.15384647499042273</c:v>
                </c:pt>
                <c:pt idx="1710">
                  <c:v>0.15384647499042273</c:v>
                </c:pt>
                <c:pt idx="1711">
                  <c:v>0.15384647499042273</c:v>
                </c:pt>
                <c:pt idx="1712">
                  <c:v>0.15384647499042273</c:v>
                </c:pt>
                <c:pt idx="1713">
                  <c:v>0.15384647499042273</c:v>
                </c:pt>
                <c:pt idx="1714">
                  <c:v>0.15384647499042273</c:v>
                </c:pt>
                <c:pt idx="1715">
                  <c:v>0.15384647499042273</c:v>
                </c:pt>
                <c:pt idx="1716">
                  <c:v>0.15384647499042273</c:v>
                </c:pt>
                <c:pt idx="1717">
                  <c:v>0.15384647499042273</c:v>
                </c:pt>
                <c:pt idx="1718">
                  <c:v>0.15384647499042273</c:v>
                </c:pt>
                <c:pt idx="1719">
                  <c:v>0.15384647499042273</c:v>
                </c:pt>
                <c:pt idx="1720">
                  <c:v>0.15384647499042273</c:v>
                </c:pt>
                <c:pt idx="1721">
                  <c:v>0.15384647499042273</c:v>
                </c:pt>
                <c:pt idx="1722">
                  <c:v>0.15384647499042273</c:v>
                </c:pt>
                <c:pt idx="1723">
                  <c:v>0.15384647499042273</c:v>
                </c:pt>
                <c:pt idx="1724">
                  <c:v>0.15384647499042273</c:v>
                </c:pt>
                <c:pt idx="1725">
                  <c:v>0.15384647499042273</c:v>
                </c:pt>
                <c:pt idx="1726">
                  <c:v>0.15384647499042273</c:v>
                </c:pt>
                <c:pt idx="1727">
                  <c:v>0.15384647499042273</c:v>
                </c:pt>
                <c:pt idx="1728">
                  <c:v>0.15384647499042273</c:v>
                </c:pt>
                <c:pt idx="1729">
                  <c:v>0.15384647499042273</c:v>
                </c:pt>
                <c:pt idx="1730">
                  <c:v>0.15384647499042273</c:v>
                </c:pt>
                <c:pt idx="1731">
                  <c:v>0.15384647499042273</c:v>
                </c:pt>
                <c:pt idx="1732">
                  <c:v>0.15384647499042273</c:v>
                </c:pt>
                <c:pt idx="1733">
                  <c:v>0.15384647499042273</c:v>
                </c:pt>
                <c:pt idx="1734">
                  <c:v>0.15384647499042273</c:v>
                </c:pt>
                <c:pt idx="1735">
                  <c:v>0.15384647499042273</c:v>
                </c:pt>
                <c:pt idx="1736">
                  <c:v>0.15384647499042273</c:v>
                </c:pt>
                <c:pt idx="1737">
                  <c:v>0.15384647499042273</c:v>
                </c:pt>
                <c:pt idx="1738">
                  <c:v>0.15384647499042273</c:v>
                </c:pt>
                <c:pt idx="1739">
                  <c:v>0.15384647499042273</c:v>
                </c:pt>
                <c:pt idx="1740">
                  <c:v>0.15384647499042273</c:v>
                </c:pt>
                <c:pt idx="1741">
                  <c:v>0.15384647499042273</c:v>
                </c:pt>
                <c:pt idx="1742">
                  <c:v>0.15384647499042273</c:v>
                </c:pt>
                <c:pt idx="1743">
                  <c:v>0.15384647499042273</c:v>
                </c:pt>
                <c:pt idx="1744">
                  <c:v>0.15384647499042273</c:v>
                </c:pt>
                <c:pt idx="1745">
                  <c:v>0.15384647499042273</c:v>
                </c:pt>
                <c:pt idx="1746">
                  <c:v>0.15384647499042273</c:v>
                </c:pt>
                <c:pt idx="1747">
                  <c:v>0.15384647499042273</c:v>
                </c:pt>
                <c:pt idx="1748">
                  <c:v>0.15384647499042273</c:v>
                </c:pt>
                <c:pt idx="1749">
                  <c:v>0.15384647499042273</c:v>
                </c:pt>
                <c:pt idx="1750">
                  <c:v>0.15384647499042273</c:v>
                </c:pt>
                <c:pt idx="1751">
                  <c:v>0.15384647499042273</c:v>
                </c:pt>
                <c:pt idx="1752">
                  <c:v>0.15384647499042273</c:v>
                </c:pt>
                <c:pt idx="1753">
                  <c:v>0.15384647499042273</c:v>
                </c:pt>
                <c:pt idx="1754">
                  <c:v>0.15384647499042273</c:v>
                </c:pt>
                <c:pt idx="1755">
                  <c:v>0.15384647499042273</c:v>
                </c:pt>
                <c:pt idx="1756">
                  <c:v>0.15384647499042273</c:v>
                </c:pt>
                <c:pt idx="1757">
                  <c:v>0.15384647499042273</c:v>
                </c:pt>
                <c:pt idx="1758">
                  <c:v>0.15384647499042273</c:v>
                </c:pt>
                <c:pt idx="1759">
                  <c:v>0.15384647499042273</c:v>
                </c:pt>
                <c:pt idx="1760">
                  <c:v>0.15384647499042273</c:v>
                </c:pt>
                <c:pt idx="1761">
                  <c:v>0.15384647499042273</c:v>
                </c:pt>
                <c:pt idx="1762">
                  <c:v>0.15384647499042273</c:v>
                </c:pt>
                <c:pt idx="1763">
                  <c:v>0.15384647499042273</c:v>
                </c:pt>
                <c:pt idx="1764">
                  <c:v>0.15384647499042273</c:v>
                </c:pt>
                <c:pt idx="1765">
                  <c:v>0.15384647499042273</c:v>
                </c:pt>
                <c:pt idx="1766">
                  <c:v>0.15384647499042273</c:v>
                </c:pt>
                <c:pt idx="1767">
                  <c:v>0.15384647499042273</c:v>
                </c:pt>
                <c:pt idx="1768">
                  <c:v>0.15384647499042273</c:v>
                </c:pt>
                <c:pt idx="1769">
                  <c:v>0.15384647499042273</c:v>
                </c:pt>
                <c:pt idx="1770">
                  <c:v>0.15384647499042273</c:v>
                </c:pt>
                <c:pt idx="1771">
                  <c:v>0.15384647499042273</c:v>
                </c:pt>
                <c:pt idx="1772">
                  <c:v>0.15384647499042273</c:v>
                </c:pt>
                <c:pt idx="1773">
                  <c:v>0.15384647499042273</c:v>
                </c:pt>
                <c:pt idx="1774">
                  <c:v>0.15384647499042273</c:v>
                </c:pt>
                <c:pt idx="1775">
                  <c:v>0.15384647499042273</c:v>
                </c:pt>
                <c:pt idx="1776">
                  <c:v>0.15384647499042273</c:v>
                </c:pt>
                <c:pt idx="1777">
                  <c:v>0.15384647499042273</c:v>
                </c:pt>
                <c:pt idx="1778">
                  <c:v>0.15384647499042273</c:v>
                </c:pt>
                <c:pt idx="1779">
                  <c:v>0.15384647499042273</c:v>
                </c:pt>
                <c:pt idx="1780">
                  <c:v>0.15384647499042273</c:v>
                </c:pt>
                <c:pt idx="1781">
                  <c:v>0.15384647499042273</c:v>
                </c:pt>
                <c:pt idx="1782">
                  <c:v>0.15384647499042273</c:v>
                </c:pt>
                <c:pt idx="1783">
                  <c:v>0.15384647499042273</c:v>
                </c:pt>
                <c:pt idx="1784">
                  <c:v>0.15384647499042273</c:v>
                </c:pt>
                <c:pt idx="1785">
                  <c:v>0.15384647499042273</c:v>
                </c:pt>
                <c:pt idx="1786">
                  <c:v>0.15384647499042273</c:v>
                </c:pt>
                <c:pt idx="1787">
                  <c:v>0.15384647499042273</c:v>
                </c:pt>
                <c:pt idx="1788">
                  <c:v>0.15384647499042273</c:v>
                </c:pt>
                <c:pt idx="1789">
                  <c:v>0.15384647499042273</c:v>
                </c:pt>
                <c:pt idx="1790">
                  <c:v>0.15384647499042273</c:v>
                </c:pt>
                <c:pt idx="1791">
                  <c:v>0.15384647499042273</c:v>
                </c:pt>
                <c:pt idx="1792">
                  <c:v>0.15384647499042273</c:v>
                </c:pt>
                <c:pt idx="1793">
                  <c:v>0.15384647499042273</c:v>
                </c:pt>
                <c:pt idx="1794">
                  <c:v>0.15384647499042273</c:v>
                </c:pt>
                <c:pt idx="1795">
                  <c:v>0.15384647499042273</c:v>
                </c:pt>
                <c:pt idx="1796">
                  <c:v>0.15384647499042273</c:v>
                </c:pt>
                <c:pt idx="1797">
                  <c:v>0.15384647499042273</c:v>
                </c:pt>
                <c:pt idx="1798">
                  <c:v>0.15384647499042273</c:v>
                </c:pt>
                <c:pt idx="1799">
                  <c:v>0.15384647499042273</c:v>
                </c:pt>
                <c:pt idx="1800">
                  <c:v>0.15384647499042273</c:v>
                </c:pt>
                <c:pt idx="1801">
                  <c:v>0.15384647499042273</c:v>
                </c:pt>
                <c:pt idx="1802">
                  <c:v>0.15384647499042273</c:v>
                </c:pt>
                <c:pt idx="1803">
                  <c:v>0.15384647499042273</c:v>
                </c:pt>
                <c:pt idx="1804">
                  <c:v>0.15384647499042273</c:v>
                </c:pt>
                <c:pt idx="1805">
                  <c:v>0.15384647499042273</c:v>
                </c:pt>
                <c:pt idx="1806">
                  <c:v>0.15384647499042273</c:v>
                </c:pt>
                <c:pt idx="1807">
                  <c:v>0.15384647499042273</c:v>
                </c:pt>
                <c:pt idx="1808">
                  <c:v>0.15384647499042273</c:v>
                </c:pt>
                <c:pt idx="1809">
                  <c:v>0.15384647499042273</c:v>
                </c:pt>
                <c:pt idx="1810">
                  <c:v>0.15384647499042273</c:v>
                </c:pt>
                <c:pt idx="1811">
                  <c:v>0.15384647499042273</c:v>
                </c:pt>
                <c:pt idx="1812">
                  <c:v>0.15384647499042273</c:v>
                </c:pt>
                <c:pt idx="1813">
                  <c:v>0.15384647499042273</c:v>
                </c:pt>
                <c:pt idx="1814">
                  <c:v>0.15384647499042273</c:v>
                </c:pt>
                <c:pt idx="1815">
                  <c:v>0.15384647499042273</c:v>
                </c:pt>
                <c:pt idx="1816">
                  <c:v>0.15384647499042273</c:v>
                </c:pt>
                <c:pt idx="1817">
                  <c:v>0.15384647499042273</c:v>
                </c:pt>
                <c:pt idx="1818">
                  <c:v>0.15384647499042273</c:v>
                </c:pt>
                <c:pt idx="1819">
                  <c:v>0.15384647499042273</c:v>
                </c:pt>
                <c:pt idx="1820">
                  <c:v>0.15384647499042273</c:v>
                </c:pt>
                <c:pt idx="1821">
                  <c:v>0.15384647499042273</c:v>
                </c:pt>
                <c:pt idx="1822">
                  <c:v>0.15384647499042273</c:v>
                </c:pt>
                <c:pt idx="1823">
                  <c:v>0.15384647499042273</c:v>
                </c:pt>
                <c:pt idx="1824">
                  <c:v>0.15384647499042273</c:v>
                </c:pt>
                <c:pt idx="1825">
                  <c:v>0.15384647499042273</c:v>
                </c:pt>
                <c:pt idx="1826">
                  <c:v>0.15384647499042273</c:v>
                </c:pt>
                <c:pt idx="1827">
                  <c:v>0.15384647499042273</c:v>
                </c:pt>
                <c:pt idx="1828">
                  <c:v>0.15384647499042273</c:v>
                </c:pt>
                <c:pt idx="1829">
                  <c:v>0.15384647499042273</c:v>
                </c:pt>
                <c:pt idx="1830">
                  <c:v>0.15384647499042273</c:v>
                </c:pt>
                <c:pt idx="1831">
                  <c:v>0.15384647499042273</c:v>
                </c:pt>
                <c:pt idx="1832">
                  <c:v>0.15384647499042273</c:v>
                </c:pt>
                <c:pt idx="1833">
                  <c:v>0.15384647499042273</c:v>
                </c:pt>
                <c:pt idx="1834">
                  <c:v>0.15384647499042273</c:v>
                </c:pt>
                <c:pt idx="1835">
                  <c:v>0.15384647499042273</c:v>
                </c:pt>
                <c:pt idx="1836">
                  <c:v>0.15384647499042273</c:v>
                </c:pt>
                <c:pt idx="1837">
                  <c:v>0.15384647499042273</c:v>
                </c:pt>
                <c:pt idx="1838">
                  <c:v>0.15384647499042273</c:v>
                </c:pt>
                <c:pt idx="1839">
                  <c:v>0.15384647499042273</c:v>
                </c:pt>
                <c:pt idx="1840">
                  <c:v>0.15384647499042273</c:v>
                </c:pt>
                <c:pt idx="1841">
                  <c:v>0.15384647499042273</c:v>
                </c:pt>
                <c:pt idx="1842">
                  <c:v>0.15384647499042273</c:v>
                </c:pt>
                <c:pt idx="1843">
                  <c:v>0.15384647499042273</c:v>
                </c:pt>
                <c:pt idx="1844">
                  <c:v>0.15384647499042273</c:v>
                </c:pt>
                <c:pt idx="1845">
                  <c:v>0.15384647499042273</c:v>
                </c:pt>
                <c:pt idx="1846">
                  <c:v>0.15384647499042273</c:v>
                </c:pt>
                <c:pt idx="1847">
                  <c:v>0.15384647499042273</c:v>
                </c:pt>
                <c:pt idx="1848">
                  <c:v>0.15384647499042273</c:v>
                </c:pt>
                <c:pt idx="1849">
                  <c:v>0.15384647499042273</c:v>
                </c:pt>
                <c:pt idx="1850">
                  <c:v>0.15384647499042273</c:v>
                </c:pt>
                <c:pt idx="1851">
                  <c:v>0.15384647499042273</c:v>
                </c:pt>
                <c:pt idx="1852">
                  <c:v>0.15384647499042273</c:v>
                </c:pt>
                <c:pt idx="1853">
                  <c:v>0.15384647499042273</c:v>
                </c:pt>
                <c:pt idx="1854">
                  <c:v>0.15384647499042273</c:v>
                </c:pt>
                <c:pt idx="1855">
                  <c:v>0.15384647499042273</c:v>
                </c:pt>
                <c:pt idx="1856">
                  <c:v>0.15384647499042273</c:v>
                </c:pt>
                <c:pt idx="1857">
                  <c:v>0.15384647499042273</c:v>
                </c:pt>
                <c:pt idx="1858">
                  <c:v>0.15384647499042273</c:v>
                </c:pt>
                <c:pt idx="1859">
                  <c:v>0.15384647499042273</c:v>
                </c:pt>
                <c:pt idx="1860">
                  <c:v>0.15384647499042273</c:v>
                </c:pt>
                <c:pt idx="1861">
                  <c:v>0.15384647499042273</c:v>
                </c:pt>
                <c:pt idx="1862">
                  <c:v>0.15384647499042273</c:v>
                </c:pt>
                <c:pt idx="1863">
                  <c:v>0.15384647499042273</c:v>
                </c:pt>
                <c:pt idx="1864">
                  <c:v>0.15384647499042273</c:v>
                </c:pt>
                <c:pt idx="1865">
                  <c:v>0.15384647499042273</c:v>
                </c:pt>
                <c:pt idx="1866">
                  <c:v>0.15384647499042273</c:v>
                </c:pt>
                <c:pt idx="1867">
                  <c:v>0.15384647499042273</c:v>
                </c:pt>
                <c:pt idx="1868">
                  <c:v>0.15384647499042273</c:v>
                </c:pt>
                <c:pt idx="1869">
                  <c:v>0.15384647499042273</c:v>
                </c:pt>
                <c:pt idx="1870">
                  <c:v>0.15384647499042273</c:v>
                </c:pt>
                <c:pt idx="1871">
                  <c:v>0.15384647499042273</c:v>
                </c:pt>
                <c:pt idx="1872">
                  <c:v>0.15384647499042273</c:v>
                </c:pt>
                <c:pt idx="1873">
                  <c:v>0.15384647499042273</c:v>
                </c:pt>
                <c:pt idx="1874">
                  <c:v>0.15384647499042273</c:v>
                </c:pt>
                <c:pt idx="1875">
                  <c:v>0.15384647499042273</c:v>
                </c:pt>
                <c:pt idx="1876">
                  <c:v>0.15384647499042273</c:v>
                </c:pt>
                <c:pt idx="1877">
                  <c:v>0.15384647499042273</c:v>
                </c:pt>
                <c:pt idx="1878">
                  <c:v>0.15384647499042273</c:v>
                </c:pt>
                <c:pt idx="1879">
                  <c:v>0.15384647499042273</c:v>
                </c:pt>
                <c:pt idx="1880">
                  <c:v>0.15384647499042273</c:v>
                </c:pt>
                <c:pt idx="1881">
                  <c:v>0.15384647499042273</c:v>
                </c:pt>
                <c:pt idx="1882">
                  <c:v>0.15384647499042273</c:v>
                </c:pt>
                <c:pt idx="1883">
                  <c:v>0.15384647499042273</c:v>
                </c:pt>
                <c:pt idx="1884">
                  <c:v>0.15384647499042273</c:v>
                </c:pt>
                <c:pt idx="1885">
                  <c:v>0.15384647499042273</c:v>
                </c:pt>
                <c:pt idx="1886">
                  <c:v>0.15384647499042273</c:v>
                </c:pt>
                <c:pt idx="1887">
                  <c:v>0.15384647499042273</c:v>
                </c:pt>
                <c:pt idx="1888">
                  <c:v>0.15384647499042273</c:v>
                </c:pt>
                <c:pt idx="1889">
                  <c:v>0.15384647499042273</c:v>
                </c:pt>
                <c:pt idx="1890">
                  <c:v>0.15384647499042273</c:v>
                </c:pt>
                <c:pt idx="1891">
                  <c:v>0.15384647499042273</c:v>
                </c:pt>
                <c:pt idx="1892">
                  <c:v>0.15384647499042273</c:v>
                </c:pt>
                <c:pt idx="1893">
                  <c:v>0.15384647499042273</c:v>
                </c:pt>
                <c:pt idx="1894">
                  <c:v>0.15384647499042273</c:v>
                </c:pt>
                <c:pt idx="1895">
                  <c:v>0.15384647499042273</c:v>
                </c:pt>
                <c:pt idx="1896">
                  <c:v>0.15384647499042273</c:v>
                </c:pt>
                <c:pt idx="1897">
                  <c:v>0.15384647499042273</c:v>
                </c:pt>
                <c:pt idx="1898">
                  <c:v>0.15384647499042273</c:v>
                </c:pt>
                <c:pt idx="1899">
                  <c:v>0.15384647499042273</c:v>
                </c:pt>
                <c:pt idx="1900">
                  <c:v>0.15384647499042273</c:v>
                </c:pt>
                <c:pt idx="1901">
                  <c:v>0.15384647499042273</c:v>
                </c:pt>
                <c:pt idx="1902">
                  <c:v>0.15384647499042273</c:v>
                </c:pt>
                <c:pt idx="1903">
                  <c:v>0.15384647499042273</c:v>
                </c:pt>
                <c:pt idx="1904">
                  <c:v>0.15384647499042273</c:v>
                </c:pt>
                <c:pt idx="1905">
                  <c:v>0.15384647499042273</c:v>
                </c:pt>
                <c:pt idx="1906">
                  <c:v>0.15384647499042273</c:v>
                </c:pt>
                <c:pt idx="1907">
                  <c:v>0.15384647499042273</c:v>
                </c:pt>
                <c:pt idx="1908">
                  <c:v>0.15384647499042273</c:v>
                </c:pt>
                <c:pt idx="1909">
                  <c:v>0.15384647499042273</c:v>
                </c:pt>
                <c:pt idx="1910">
                  <c:v>0.15384647499042273</c:v>
                </c:pt>
                <c:pt idx="1911">
                  <c:v>0.15384647499042273</c:v>
                </c:pt>
                <c:pt idx="1912">
                  <c:v>0.15384647499042273</c:v>
                </c:pt>
                <c:pt idx="1913">
                  <c:v>0.15384647499042273</c:v>
                </c:pt>
                <c:pt idx="1914">
                  <c:v>0.15384647499042273</c:v>
                </c:pt>
                <c:pt idx="1915">
                  <c:v>0.15384647499042273</c:v>
                </c:pt>
                <c:pt idx="1916">
                  <c:v>0.15384647499042273</c:v>
                </c:pt>
                <c:pt idx="1917">
                  <c:v>0.15384647499042273</c:v>
                </c:pt>
                <c:pt idx="1918">
                  <c:v>0.15384647499042273</c:v>
                </c:pt>
                <c:pt idx="1919">
                  <c:v>0.15384647499042273</c:v>
                </c:pt>
                <c:pt idx="1920">
                  <c:v>0.15384647499042273</c:v>
                </c:pt>
                <c:pt idx="1921">
                  <c:v>0.15384647499042273</c:v>
                </c:pt>
                <c:pt idx="1922">
                  <c:v>0.15384647499042273</c:v>
                </c:pt>
                <c:pt idx="1923">
                  <c:v>0.15384647499042273</c:v>
                </c:pt>
                <c:pt idx="1924">
                  <c:v>0.15384647499042273</c:v>
                </c:pt>
                <c:pt idx="1925">
                  <c:v>0.15384647499042273</c:v>
                </c:pt>
                <c:pt idx="1926">
                  <c:v>0.15384647499042273</c:v>
                </c:pt>
                <c:pt idx="1927">
                  <c:v>0.15384647499042273</c:v>
                </c:pt>
                <c:pt idx="1928">
                  <c:v>0.15384647499042273</c:v>
                </c:pt>
                <c:pt idx="1929">
                  <c:v>0.15384647499042273</c:v>
                </c:pt>
                <c:pt idx="1930">
                  <c:v>0.15384647499042273</c:v>
                </c:pt>
                <c:pt idx="1931">
                  <c:v>0.15384647499042273</c:v>
                </c:pt>
                <c:pt idx="1932">
                  <c:v>0.15384647499042273</c:v>
                </c:pt>
                <c:pt idx="1933">
                  <c:v>0.15384647499042273</c:v>
                </c:pt>
                <c:pt idx="1934">
                  <c:v>0.15384647499042273</c:v>
                </c:pt>
                <c:pt idx="1935">
                  <c:v>0.15384647499042273</c:v>
                </c:pt>
                <c:pt idx="1936">
                  <c:v>0.15384647499042273</c:v>
                </c:pt>
                <c:pt idx="1937">
                  <c:v>0.15384647499042273</c:v>
                </c:pt>
                <c:pt idx="1938">
                  <c:v>0.15384647499042273</c:v>
                </c:pt>
                <c:pt idx="1939">
                  <c:v>0.15384647499042273</c:v>
                </c:pt>
                <c:pt idx="1940">
                  <c:v>0.15384647499042273</c:v>
                </c:pt>
                <c:pt idx="1941">
                  <c:v>0.15384647499042273</c:v>
                </c:pt>
                <c:pt idx="1942">
                  <c:v>0.15384647499042273</c:v>
                </c:pt>
                <c:pt idx="1943">
                  <c:v>0.15384647499042273</c:v>
                </c:pt>
                <c:pt idx="1944">
                  <c:v>0.15384647499042273</c:v>
                </c:pt>
                <c:pt idx="1945">
                  <c:v>0.15384647499042273</c:v>
                </c:pt>
                <c:pt idx="1946">
                  <c:v>0.15384647499042273</c:v>
                </c:pt>
                <c:pt idx="1947">
                  <c:v>0.15384647499042273</c:v>
                </c:pt>
                <c:pt idx="1948">
                  <c:v>0.15384647499042273</c:v>
                </c:pt>
                <c:pt idx="1949">
                  <c:v>0.15384647499042273</c:v>
                </c:pt>
                <c:pt idx="1950">
                  <c:v>0.15384647499042273</c:v>
                </c:pt>
                <c:pt idx="1951">
                  <c:v>0.15384647499042273</c:v>
                </c:pt>
                <c:pt idx="1952">
                  <c:v>0.15384647499042273</c:v>
                </c:pt>
                <c:pt idx="1953">
                  <c:v>0.15384647499042273</c:v>
                </c:pt>
                <c:pt idx="1954">
                  <c:v>0.15384647499042273</c:v>
                </c:pt>
                <c:pt idx="1955">
                  <c:v>0.15384647499042273</c:v>
                </c:pt>
                <c:pt idx="1956">
                  <c:v>0.15384647499042273</c:v>
                </c:pt>
                <c:pt idx="1957">
                  <c:v>0.15384647499042273</c:v>
                </c:pt>
                <c:pt idx="1958">
                  <c:v>0.15384647499042273</c:v>
                </c:pt>
                <c:pt idx="1959">
                  <c:v>0.15384647499042273</c:v>
                </c:pt>
                <c:pt idx="1960">
                  <c:v>0.15384647499042273</c:v>
                </c:pt>
                <c:pt idx="1961">
                  <c:v>0.15384647499042273</c:v>
                </c:pt>
                <c:pt idx="1962">
                  <c:v>0.15384647499042273</c:v>
                </c:pt>
                <c:pt idx="1963">
                  <c:v>0.15384647499042273</c:v>
                </c:pt>
                <c:pt idx="1964">
                  <c:v>0.15384647499042273</c:v>
                </c:pt>
                <c:pt idx="1965">
                  <c:v>0.15384647499042273</c:v>
                </c:pt>
                <c:pt idx="1966">
                  <c:v>0.15384647499042273</c:v>
                </c:pt>
                <c:pt idx="1967">
                  <c:v>0.15384647499042273</c:v>
                </c:pt>
                <c:pt idx="1968">
                  <c:v>0.15384647499042273</c:v>
                </c:pt>
                <c:pt idx="1969">
                  <c:v>0.15384647499042273</c:v>
                </c:pt>
                <c:pt idx="1970">
                  <c:v>0.15384647499042273</c:v>
                </c:pt>
                <c:pt idx="1971">
                  <c:v>0.15384647499042273</c:v>
                </c:pt>
                <c:pt idx="1972">
                  <c:v>0.15384647499042273</c:v>
                </c:pt>
                <c:pt idx="1973">
                  <c:v>0.15384647499042273</c:v>
                </c:pt>
                <c:pt idx="1974">
                  <c:v>0.15384647499042273</c:v>
                </c:pt>
                <c:pt idx="1975">
                  <c:v>0.15384647499042273</c:v>
                </c:pt>
                <c:pt idx="1976">
                  <c:v>0.15384647499042273</c:v>
                </c:pt>
                <c:pt idx="1977">
                  <c:v>0.15384647499042273</c:v>
                </c:pt>
                <c:pt idx="1978">
                  <c:v>0.15384647499042273</c:v>
                </c:pt>
                <c:pt idx="1979">
                  <c:v>0.15384647499868434</c:v>
                </c:pt>
                <c:pt idx="1980">
                  <c:v>0.15384647499868434</c:v>
                </c:pt>
                <c:pt idx="1981">
                  <c:v>0.15384647499868434</c:v>
                </c:pt>
                <c:pt idx="1982">
                  <c:v>0.15384647499868434</c:v>
                </c:pt>
                <c:pt idx="1983">
                  <c:v>0.15384647499868434</c:v>
                </c:pt>
                <c:pt idx="1984">
                  <c:v>0.15384647499868434</c:v>
                </c:pt>
                <c:pt idx="1985">
                  <c:v>0.15384647499868434</c:v>
                </c:pt>
                <c:pt idx="1986">
                  <c:v>0.15384647499868434</c:v>
                </c:pt>
                <c:pt idx="1987">
                  <c:v>0.15384647499868434</c:v>
                </c:pt>
                <c:pt idx="1988">
                  <c:v>0.15384647499868434</c:v>
                </c:pt>
                <c:pt idx="1989">
                  <c:v>0.15384647499868434</c:v>
                </c:pt>
                <c:pt idx="1990">
                  <c:v>0.15384647499868434</c:v>
                </c:pt>
                <c:pt idx="1991">
                  <c:v>0.15384647499868434</c:v>
                </c:pt>
                <c:pt idx="1992">
                  <c:v>0.15384647499868434</c:v>
                </c:pt>
                <c:pt idx="1993">
                  <c:v>0.15384647499868434</c:v>
                </c:pt>
                <c:pt idx="1994">
                  <c:v>0.15384647499868434</c:v>
                </c:pt>
                <c:pt idx="1995">
                  <c:v>0.15384647499868434</c:v>
                </c:pt>
                <c:pt idx="1996">
                  <c:v>0.15384647499868434</c:v>
                </c:pt>
                <c:pt idx="1997">
                  <c:v>0.15384647499868434</c:v>
                </c:pt>
                <c:pt idx="1998">
                  <c:v>0.15384647499868434</c:v>
                </c:pt>
                <c:pt idx="1999">
                  <c:v>0.15384647499868434</c:v>
                </c:pt>
                <c:pt idx="2000">
                  <c:v>0.15384647499868434</c:v>
                </c:pt>
                <c:pt idx="2001">
                  <c:v>0.15384647499868434</c:v>
                </c:pt>
                <c:pt idx="2002">
                  <c:v>0.15384647499868434</c:v>
                </c:pt>
                <c:pt idx="2003">
                  <c:v>0.15384647499868434</c:v>
                </c:pt>
                <c:pt idx="2004">
                  <c:v>0.15384647499868434</c:v>
                </c:pt>
                <c:pt idx="2005">
                  <c:v>0.15384647499868434</c:v>
                </c:pt>
                <c:pt idx="2006">
                  <c:v>0.15384647499868434</c:v>
                </c:pt>
                <c:pt idx="2007">
                  <c:v>0.15384647499868434</c:v>
                </c:pt>
                <c:pt idx="2008">
                  <c:v>0.15384647499868434</c:v>
                </c:pt>
                <c:pt idx="2009">
                  <c:v>0.15384647499868434</c:v>
                </c:pt>
                <c:pt idx="2010">
                  <c:v>0.15384647499868434</c:v>
                </c:pt>
                <c:pt idx="2011">
                  <c:v>0.15384647499868434</c:v>
                </c:pt>
                <c:pt idx="2012">
                  <c:v>0.15384647500074972</c:v>
                </c:pt>
                <c:pt idx="2013">
                  <c:v>0.15384647500074972</c:v>
                </c:pt>
                <c:pt idx="2014">
                  <c:v>0.15384647500074972</c:v>
                </c:pt>
                <c:pt idx="2015">
                  <c:v>0.15384647500074972</c:v>
                </c:pt>
                <c:pt idx="2016">
                  <c:v>0.15384647500074972</c:v>
                </c:pt>
                <c:pt idx="2017">
                  <c:v>0.15384647500074972</c:v>
                </c:pt>
                <c:pt idx="2018">
                  <c:v>0.15384647500074972</c:v>
                </c:pt>
                <c:pt idx="2019">
                  <c:v>0.15384647500074972</c:v>
                </c:pt>
                <c:pt idx="2020">
                  <c:v>0.15384647500074972</c:v>
                </c:pt>
                <c:pt idx="2021">
                  <c:v>0.15384647500074972</c:v>
                </c:pt>
                <c:pt idx="2022">
                  <c:v>0.15384647500074972</c:v>
                </c:pt>
                <c:pt idx="2023">
                  <c:v>0.15384647500074972</c:v>
                </c:pt>
                <c:pt idx="2024">
                  <c:v>0.15384647500074972</c:v>
                </c:pt>
                <c:pt idx="2025">
                  <c:v>0.15384647500074972</c:v>
                </c:pt>
                <c:pt idx="2026">
                  <c:v>0.15384647500074972</c:v>
                </c:pt>
                <c:pt idx="2027">
                  <c:v>0.15384647500100795</c:v>
                </c:pt>
                <c:pt idx="2028">
                  <c:v>0.15384647500100795</c:v>
                </c:pt>
                <c:pt idx="2029">
                  <c:v>0.15384647500281515</c:v>
                </c:pt>
                <c:pt idx="2030">
                  <c:v>0.15384647500281515</c:v>
                </c:pt>
                <c:pt idx="2031">
                  <c:v>0.15384647500281515</c:v>
                </c:pt>
                <c:pt idx="2032">
                  <c:v>0.15384647500281515</c:v>
                </c:pt>
                <c:pt idx="2033">
                  <c:v>0.15384647500281515</c:v>
                </c:pt>
                <c:pt idx="2034">
                  <c:v>0.15384647500281515</c:v>
                </c:pt>
                <c:pt idx="2035">
                  <c:v>0.15384647500281515</c:v>
                </c:pt>
                <c:pt idx="2036">
                  <c:v>0.15384647500281515</c:v>
                </c:pt>
                <c:pt idx="2037">
                  <c:v>0.15384647500281515</c:v>
                </c:pt>
                <c:pt idx="2038">
                  <c:v>0.15384647500281515</c:v>
                </c:pt>
                <c:pt idx="2039">
                  <c:v>0.15384647500281515</c:v>
                </c:pt>
                <c:pt idx="2040">
                  <c:v>0.15384647500281515</c:v>
                </c:pt>
                <c:pt idx="2041">
                  <c:v>0.15384647500281515</c:v>
                </c:pt>
                <c:pt idx="2042">
                  <c:v>0.15384647500281515</c:v>
                </c:pt>
                <c:pt idx="2043">
                  <c:v>0.15384647500281515</c:v>
                </c:pt>
                <c:pt idx="2044">
                  <c:v>0.15384647500281515</c:v>
                </c:pt>
                <c:pt idx="2045">
                  <c:v>0.15384647500281515</c:v>
                </c:pt>
                <c:pt idx="2046">
                  <c:v>0.15384647500694595</c:v>
                </c:pt>
                <c:pt idx="2047">
                  <c:v>0.15384647500694595</c:v>
                </c:pt>
                <c:pt idx="2048">
                  <c:v>0.15384647500694595</c:v>
                </c:pt>
                <c:pt idx="2049">
                  <c:v>0.15384647500694595</c:v>
                </c:pt>
                <c:pt idx="2050">
                  <c:v>0.15384647500694595</c:v>
                </c:pt>
                <c:pt idx="2051">
                  <c:v>0.15384647500694595</c:v>
                </c:pt>
                <c:pt idx="2052">
                  <c:v>0.15384647500694595</c:v>
                </c:pt>
                <c:pt idx="2053">
                  <c:v>0.15384647500694595</c:v>
                </c:pt>
                <c:pt idx="2054">
                  <c:v>0.15384647500694595</c:v>
                </c:pt>
                <c:pt idx="2055">
                  <c:v>0.15384647500694595</c:v>
                </c:pt>
                <c:pt idx="2056">
                  <c:v>0.15384647500694595</c:v>
                </c:pt>
                <c:pt idx="2057">
                  <c:v>0.15384647500694595</c:v>
                </c:pt>
                <c:pt idx="2058">
                  <c:v>0.15384647500694595</c:v>
                </c:pt>
                <c:pt idx="2059">
                  <c:v>0.15384647500694595</c:v>
                </c:pt>
                <c:pt idx="2060">
                  <c:v>0.15384647500694595</c:v>
                </c:pt>
                <c:pt idx="2061">
                  <c:v>0.15384647500694595</c:v>
                </c:pt>
                <c:pt idx="2062">
                  <c:v>0.15384647500694595</c:v>
                </c:pt>
                <c:pt idx="2063">
                  <c:v>0.15384647500694595</c:v>
                </c:pt>
                <c:pt idx="2064">
                  <c:v>0.15384647500694595</c:v>
                </c:pt>
                <c:pt idx="2065">
                  <c:v>0.15384647500694595</c:v>
                </c:pt>
                <c:pt idx="2066">
                  <c:v>0.15384647500694595</c:v>
                </c:pt>
                <c:pt idx="2067">
                  <c:v>0.15384647500694595</c:v>
                </c:pt>
                <c:pt idx="2068">
                  <c:v>0.15384647500694595</c:v>
                </c:pt>
                <c:pt idx="2069">
                  <c:v>0.15384647500694595</c:v>
                </c:pt>
                <c:pt idx="2070">
                  <c:v>0.15384647500694595</c:v>
                </c:pt>
                <c:pt idx="2071">
                  <c:v>0.15384647500694595</c:v>
                </c:pt>
                <c:pt idx="2072">
                  <c:v>0.15384647500694595</c:v>
                </c:pt>
                <c:pt idx="2073">
                  <c:v>0.15384647500694595</c:v>
                </c:pt>
                <c:pt idx="2074">
                  <c:v>0.15384647500694595</c:v>
                </c:pt>
                <c:pt idx="2075">
                  <c:v>0.15384647500694595</c:v>
                </c:pt>
                <c:pt idx="2076">
                  <c:v>0.15384647500694595</c:v>
                </c:pt>
                <c:pt idx="2077">
                  <c:v>0.15384647500694595</c:v>
                </c:pt>
                <c:pt idx="2078">
                  <c:v>0.15384647500694595</c:v>
                </c:pt>
                <c:pt idx="2079">
                  <c:v>0.15384647500694595</c:v>
                </c:pt>
                <c:pt idx="2080">
                  <c:v>0.15384647500694595</c:v>
                </c:pt>
                <c:pt idx="2081">
                  <c:v>0.15384647500694595</c:v>
                </c:pt>
                <c:pt idx="2082">
                  <c:v>0.15384647500694595</c:v>
                </c:pt>
                <c:pt idx="2083">
                  <c:v>0.15384647500694595</c:v>
                </c:pt>
                <c:pt idx="2084">
                  <c:v>0.15384647500694595</c:v>
                </c:pt>
                <c:pt idx="2085">
                  <c:v>0.15384647500694595</c:v>
                </c:pt>
                <c:pt idx="2086">
                  <c:v>0.15384647500694595</c:v>
                </c:pt>
                <c:pt idx="2087">
                  <c:v>0.15384647500694595</c:v>
                </c:pt>
                <c:pt idx="2088">
                  <c:v>0.15384647500694595</c:v>
                </c:pt>
                <c:pt idx="2089">
                  <c:v>0.15384647500694595</c:v>
                </c:pt>
                <c:pt idx="2090">
                  <c:v>0.15384647500694595</c:v>
                </c:pt>
                <c:pt idx="2091">
                  <c:v>0.15384647500694595</c:v>
                </c:pt>
                <c:pt idx="2092">
                  <c:v>0.15384647500694595</c:v>
                </c:pt>
                <c:pt idx="2093">
                  <c:v>0.15384647500694595</c:v>
                </c:pt>
                <c:pt idx="2094">
                  <c:v>0.15384647500694595</c:v>
                </c:pt>
                <c:pt idx="2095">
                  <c:v>0.15384647500694595</c:v>
                </c:pt>
                <c:pt idx="2096">
                  <c:v>0.15384647500694595</c:v>
                </c:pt>
                <c:pt idx="2097">
                  <c:v>0.15384647500694595</c:v>
                </c:pt>
                <c:pt idx="2098">
                  <c:v>0.15384647500694595</c:v>
                </c:pt>
                <c:pt idx="2099">
                  <c:v>0.15384647500694595</c:v>
                </c:pt>
                <c:pt idx="2100">
                  <c:v>0.15384647500694595</c:v>
                </c:pt>
                <c:pt idx="2101">
                  <c:v>0.15384647500694595</c:v>
                </c:pt>
                <c:pt idx="2102">
                  <c:v>0.15384647500694595</c:v>
                </c:pt>
                <c:pt idx="2103">
                  <c:v>0.15384647500694595</c:v>
                </c:pt>
                <c:pt idx="2104">
                  <c:v>0.15384647500694595</c:v>
                </c:pt>
                <c:pt idx="2105">
                  <c:v>0.15384647500694595</c:v>
                </c:pt>
                <c:pt idx="2106">
                  <c:v>0.15384647500694595</c:v>
                </c:pt>
                <c:pt idx="2107">
                  <c:v>0.15384647500694595</c:v>
                </c:pt>
                <c:pt idx="2108">
                  <c:v>0.15384647500694595</c:v>
                </c:pt>
                <c:pt idx="2109">
                  <c:v>0.15384647500694595</c:v>
                </c:pt>
                <c:pt idx="2110">
                  <c:v>0.15384647500694595</c:v>
                </c:pt>
                <c:pt idx="2111">
                  <c:v>0.15384647500694595</c:v>
                </c:pt>
                <c:pt idx="2112">
                  <c:v>0.15384647500694595</c:v>
                </c:pt>
                <c:pt idx="2113">
                  <c:v>0.49501094829963693</c:v>
                </c:pt>
                <c:pt idx="2114">
                  <c:v>0.49501094829963693</c:v>
                </c:pt>
                <c:pt idx="2115">
                  <c:v>0.49501094829963693</c:v>
                </c:pt>
                <c:pt idx="2116">
                  <c:v>0.49501094829963693</c:v>
                </c:pt>
                <c:pt idx="2117">
                  <c:v>0.49501094829963693</c:v>
                </c:pt>
                <c:pt idx="2118">
                  <c:v>0.49501094829963693</c:v>
                </c:pt>
                <c:pt idx="2119">
                  <c:v>0.49501094829963693</c:v>
                </c:pt>
                <c:pt idx="2120">
                  <c:v>0.49501094829963693</c:v>
                </c:pt>
                <c:pt idx="2121">
                  <c:v>0.49501094829963693</c:v>
                </c:pt>
                <c:pt idx="2122">
                  <c:v>0.49501094829963693</c:v>
                </c:pt>
                <c:pt idx="2123">
                  <c:v>0.49501094829963693</c:v>
                </c:pt>
                <c:pt idx="2124">
                  <c:v>0.49501094829963693</c:v>
                </c:pt>
                <c:pt idx="2125">
                  <c:v>0.49501094829963693</c:v>
                </c:pt>
                <c:pt idx="2126">
                  <c:v>0.49501094829963693</c:v>
                </c:pt>
                <c:pt idx="2127">
                  <c:v>0.49501094829963693</c:v>
                </c:pt>
                <c:pt idx="2128">
                  <c:v>0.49501094829963693</c:v>
                </c:pt>
                <c:pt idx="2129">
                  <c:v>0.49501094829963693</c:v>
                </c:pt>
                <c:pt idx="2130">
                  <c:v>0.49501094829963693</c:v>
                </c:pt>
                <c:pt idx="2131">
                  <c:v>0.49501094829963693</c:v>
                </c:pt>
                <c:pt idx="2132">
                  <c:v>0.49501094829963693</c:v>
                </c:pt>
                <c:pt idx="2133">
                  <c:v>0.49501094829963693</c:v>
                </c:pt>
                <c:pt idx="2134">
                  <c:v>0.49501094829963693</c:v>
                </c:pt>
                <c:pt idx="2135">
                  <c:v>0.49501094829963693</c:v>
                </c:pt>
                <c:pt idx="2136">
                  <c:v>0.49501094829963693</c:v>
                </c:pt>
                <c:pt idx="2137">
                  <c:v>0.49501094829963693</c:v>
                </c:pt>
                <c:pt idx="2138">
                  <c:v>0.49501094829963693</c:v>
                </c:pt>
                <c:pt idx="2139">
                  <c:v>0.49501094829963693</c:v>
                </c:pt>
                <c:pt idx="2140">
                  <c:v>0.49501094829963693</c:v>
                </c:pt>
                <c:pt idx="2141">
                  <c:v>0.49501094829963693</c:v>
                </c:pt>
                <c:pt idx="2142">
                  <c:v>0.49501094829963693</c:v>
                </c:pt>
                <c:pt idx="2143">
                  <c:v>0.49501094829963693</c:v>
                </c:pt>
                <c:pt idx="2144">
                  <c:v>0.49501094829963693</c:v>
                </c:pt>
                <c:pt idx="2145">
                  <c:v>0.49501094829963693</c:v>
                </c:pt>
                <c:pt idx="2146">
                  <c:v>0.49501094829963693</c:v>
                </c:pt>
                <c:pt idx="2147">
                  <c:v>0.49501094829963693</c:v>
                </c:pt>
                <c:pt idx="2148">
                  <c:v>0.49501094829963693</c:v>
                </c:pt>
                <c:pt idx="2149">
                  <c:v>0.49501094829963693</c:v>
                </c:pt>
                <c:pt idx="2150">
                  <c:v>0.49501094829963693</c:v>
                </c:pt>
                <c:pt idx="2151">
                  <c:v>0.49501094829963693</c:v>
                </c:pt>
                <c:pt idx="2152">
                  <c:v>0.49501094829963693</c:v>
                </c:pt>
                <c:pt idx="2153">
                  <c:v>0.49501094829963693</c:v>
                </c:pt>
                <c:pt idx="2154">
                  <c:v>0.49501094829963693</c:v>
                </c:pt>
                <c:pt idx="2155">
                  <c:v>0.49501094829963693</c:v>
                </c:pt>
                <c:pt idx="2156">
                  <c:v>0.49501094829963693</c:v>
                </c:pt>
                <c:pt idx="2157">
                  <c:v>0.49501094829963693</c:v>
                </c:pt>
                <c:pt idx="2158">
                  <c:v>0.49501094829963693</c:v>
                </c:pt>
                <c:pt idx="2159">
                  <c:v>0.49501094829963693</c:v>
                </c:pt>
                <c:pt idx="2160">
                  <c:v>0.49501094829963693</c:v>
                </c:pt>
                <c:pt idx="2161">
                  <c:v>0.49501094829963693</c:v>
                </c:pt>
                <c:pt idx="2162">
                  <c:v>0.49501094829963693</c:v>
                </c:pt>
                <c:pt idx="2163">
                  <c:v>0.49501094829963693</c:v>
                </c:pt>
                <c:pt idx="2164">
                  <c:v>0.49501094829963693</c:v>
                </c:pt>
                <c:pt idx="2165">
                  <c:v>0.49501094829963693</c:v>
                </c:pt>
                <c:pt idx="2166">
                  <c:v>0.49501094829963693</c:v>
                </c:pt>
                <c:pt idx="2167">
                  <c:v>0.83943538850383781</c:v>
                </c:pt>
                <c:pt idx="2168">
                  <c:v>0.83943538850383781</c:v>
                </c:pt>
                <c:pt idx="2169">
                  <c:v>0.83943538850383781</c:v>
                </c:pt>
                <c:pt idx="2170">
                  <c:v>0.83943538850383781</c:v>
                </c:pt>
                <c:pt idx="2171">
                  <c:v>0.83943538850383781</c:v>
                </c:pt>
                <c:pt idx="2172">
                  <c:v>0.83956650715290071</c:v>
                </c:pt>
                <c:pt idx="2173">
                  <c:v>0.83956650715290071</c:v>
                </c:pt>
                <c:pt idx="2174">
                  <c:v>0.83956650715290071</c:v>
                </c:pt>
                <c:pt idx="2175">
                  <c:v>0.83956650715290071</c:v>
                </c:pt>
                <c:pt idx="2176">
                  <c:v>0.83956650715290071</c:v>
                </c:pt>
                <c:pt idx="2177">
                  <c:v>0.83956650715290071</c:v>
                </c:pt>
                <c:pt idx="2178">
                  <c:v>0.83956650715290071</c:v>
                </c:pt>
                <c:pt idx="2179">
                  <c:v>0.83956650715290071</c:v>
                </c:pt>
                <c:pt idx="2180">
                  <c:v>0.83956650715290071</c:v>
                </c:pt>
                <c:pt idx="2181">
                  <c:v>0.83956650715290071</c:v>
                </c:pt>
                <c:pt idx="2182">
                  <c:v>0.83956650715290071</c:v>
                </c:pt>
                <c:pt idx="2183">
                  <c:v>0.83956650715290071</c:v>
                </c:pt>
                <c:pt idx="2184">
                  <c:v>0.83956650715290071</c:v>
                </c:pt>
                <c:pt idx="2185">
                  <c:v>0.83956650715290071</c:v>
                </c:pt>
                <c:pt idx="2186">
                  <c:v>0.83956650715290071</c:v>
                </c:pt>
                <c:pt idx="2187">
                  <c:v>0.83956650715290071</c:v>
                </c:pt>
                <c:pt idx="2188">
                  <c:v>0.83956650715290071</c:v>
                </c:pt>
                <c:pt idx="2189">
                  <c:v>0.83956650715290071</c:v>
                </c:pt>
                <c:pt idx="2190">
                  <c:v>0.83956650715290071</c:v>
                </c:pt>
                <c:pt idx="2191">
                  <c:v>0.83956650715290071</c:v>
                </c:pt>
                <c:pt idx="2192">
                  <c:v>0.83956650715290071</c:v>
                </c:pt>
                <c:pt idx="2193">
                  <c:v>0.83956650715290071</c:v>
                </c:pt>
                <c:pt idx="2194">
                  <c:v>0.83956650715290071</c:v>
                </c:pt>
                <c:pt idx="2195">
                  <c:v>0.83956650715290071</c:v>
                </c:pt>
                <c:pt idx="2196">
                  <c:v>0.83956650715290071</c:v>
                </c:pt>
                <c:pt idx="2197">
                  <c:v>0.83956650715290071</c:v>
                </c:pt>
                <c:pt idx="2198">
                  <c:v>0.83956650715290071</c:v>
                </c:pt>
                <c:pt idx="2199">
                  <c:v>0.83956650715290071</c:v>
                </c:pt>
                <c:pt idx="2200">
                  <c:v>0.83956650715290071</c:v>
                </c:pt>
                <c:pt idx="2201">
                  <c:v>0.83956650715290071</c:v>
                </c:pt>
                <c:pt idx="2202">
                  <c:v>0.83956650715290071</c:v>
                </c:pt>
                <c:pt idx="2203">
                  <c:v>0.83956650715290071</c:v>
                </c:pt>
                <c:pt idx="2204">
                  <c:v>0.83956650715290071</c:v>
                </c:pt>
                <c:pt idx="2205">
                  <c:v>0.83956650715290071</c:v>
                </c:pt>
                <c:pt idx="2206">
                  <c:v>0.83956650715290071</c:v>
                </c:pt>
                <c:pt idx="2207">
                  <c:v>0.83956650715290071</c:v>
                </c:pt>
                <c:pt idx="2208">
                  <c:v>0.83956650715290071</c:v>
                </c:pt>
                <c:pt idx="2209">
                  <c:v>0.83956650715290071</c:v>
                </c:pt>
                <c:pt idx="2210">
                  <c:v>0.83956650715290071</c:v>
                </c:pt>
                <c:pt idx="2211">
                  <c:v>0.83956650715290071</c:v>
                </c:pt>
                <c:pt idx="2212">
                  <c:v>0.83956650715290071</c:v>
                </c:pt>
                <c:pt idx="2213">
                  <c:v>0.83956650715290071</c:v>
                </c:pt>
                <c:pt idx="2214">
                  <c:v>0.83956650715290071</c:v>
                </c:pt>
                <c:pt idx="2215">
                  <c:v>0.83956650715290071</c:v>
                </c:pt>
                <c:pt idx="2216">
                  <c:v>0.83956650715290071</c:v>
                </c:pt>
                <c:pt idx="2217">
                  <c:v>0.83956650715290071</c:v>
                </c:pt>
                <c:pt idx="2218">
                  <c:v>0.83956650715290071</c:v>
                </c:pt>
                <c:pt idx="2219">
                  <c:v>0.83956650715290071</c:v>
                </c:pt>
                <c:pt idx="2220">
                  <c:v>0.83956650715290071</c:v>
                </c:pt>
                <c:pt idx="2221">
                  <c:v>0.83956650715290071</c:v>
                </c:pt>
                <c:pt idx="2222">
                  <c:v>0.83956650715290071</c:v>
                </c:pt>
                <c:pt idx="2223">
                  <c:v>0.83956650715290071</c:v>
                </c:pt>
                <c:pt idx="2224">
                  <c:v>0.83956650715290071</c:v>
                </c:pt>
                <c:pt idx="2225">
                  <c:v>0.83956650715290071</c:v>
                </c:pt>
                <c:pt idx="2226">
                  <c:v>0.83956650715290071</c:v>
                </c:pt>
                <c:pt idx="2227">
                  <c:v>0.83956650715290071</c:v>
                </c:pt>
                <c:pt idx="2228">
                  <c:v>0.83956650715290071</c:v>
                </c:pt>
                <c:pt idx="2229">
                  <c:v>0.83956650715290071</c:v>
                </c:pt>
                <c:pt idx="2230">
                  <c:v>0.83956650715290071</c:v>
                </c:pt>
                <c:pt idx="2231">
                  <c:v>0.83956650715290071</c:v>
                </c:pt>
                <c:pt idx="2232">
                  <c:v>0.83956650715290071</c:v>
                </c:pt>
                <c:pt idx="2233">
                  <c:v>0.83956650715290071</c:v>
                </c:pt>
                <c:pt idx="2234">
                  <c:v>0.83956650715290071</c:v>
                </c:pt>
                <c:pt idx="2235">
                  <c:v>0.83956650715290071</c:v>
                </c:pt>
                <c:pt idx="2236">
                  <c:v>0.83956650715290071</c:v>
                </c:pt>
                <c:pt idx="2237">
                  <c:v>0.83956650715290071</c:v>
                </c:pt>
                <c:pt idx="2238">
                  <c:v>0.83956650715290071</c:v>
                </c:pt>
                <c:pt idx="2239">
                  <c:v>0.83956650715290071</c:v>
                </c:pt>
                <c:pt idx="2240">
                  <c:v>0.83956650715290071</c:v>
                </c:pt>
                <c:pt idx="2241">
                  <c:v>0.83956650715290071</c:v>
                </c:pt>
                <c:pt idx="2242">
                  <c:v>0.83956650715290071</c:v>
                </c:pt>
                <c:pt idx="2243">
                  <c:v>0.83956650715290071</c:v>
                </c:pt>
                <c:pt idx="2244">
                  <c:v>0.83956650715290071</c:v>
                </c:pt>
                <c:pt idx="2245">
                  <c:v>0.83956650715290071</c:v>
                </c:pt>
                <c:pt idx="2246">
                  <c:v>0.83956650715290071</c:v>
                </c:pt>
                <c:pt idx="2247">
                  <c:v>0.83956650715290071</c:v>
                </c:pt>
                <c:pt idx="2248">
                  <c:v>0.83956650715290071</c:v>
                </c:pt>
                <c:pt idx="2249">
                  <c:v>0.83956650715290071</c:v>
                </c:pt>
                <c:pt idx="2250">
                  <c:v>0.83956650715290071</c:v>
                </c:pt>
                <c:pt idx="2251">
                  <c:v>0.83956650715290071</c:v>
                </c:pt>
                <c:pt idx="2252">
                  <c:v>0.83956650715290071</c:v>
                </c:pt>
                <c:pt idx="2253">
                  <c:v>0.83956650715290071</c:v>
                </c:pt>
                <c:pt idx="2254">
                  <c:v>0.83956650715290071</c:v>
                </c:pt>
                <c:pt idx="2255">
                  <c:v>0.83956650715290071</c:v>
                </c:pt>
                <c:pt idx="2256">
                  <c:v>0.83956650715290071</c:v>
                </c:pt>
                <c:pt idx="2257">
                  <c:v>0.83956650715290071</c:v>
                </c:pt>
                <c:pt idx="2258">
                  <c:v>0.83956650715290071</c:v>
                </c:pt>
                <c:pt idx="2259">
                  <c:v>0.83956650715290071</c:v>
                </c:pt>
                <c:pt idx="2260">
                  <c:v>0.83956650715290071</c:v>
                </c:pt>
                <c:pt idx="2261">
                  <c:v>0.83956650715290071</c:v>
                </c:pt>
                <c:pt idx="2262">
                  <c:v>0.83956650715290071</c:v>
                </c:pt>
                <c:pt idx="2263">
                  <c:v>0.83956650715290071</c:v>
                </c:pt>
                <c:pt idx="2264">
                  <c:v>0.83956650715290071</c:v>
                </c:pt>
                <c:pt idx="2265">
                  <c:v>0.83956650715290071</c:v>
                </c:pt>
                <c:pt idx="2266">
                  <c:v>0.83956650715290071</c:v>
                </c:pt>
                <c:pt idx="2267">
                  <c:v>0.83956650715290071</c:v>
                </c:pt>
                <c:pt idx="2268">
                  <c:v>0.83956650715290071</c:v>
                </c:pt>
                <c:pt idx="2269">
                  <c:v>0.83956650715290071</c:v>
                </c:pt>
                <c:pt idx="2270">
                  <c:v>0.83956650715290071</c:v>
                </c:pt>
                <c:pt idx="2271">
                  <c:v>0.83956650715290071</c:v>
                </c:pt>
                <c:pt idx="2272">
                  <c:v>0.83956650715290071</c:v>
                </c:pt>
                <c:pt idx="2273">
                  <c:v>0.83956650715290071</c:v>
                </c:pt>
                <c:pt idx="2274">
                  <c:v>0.83956650715290071</c:v>
                </c:pt>
                <c:pt idx="2275">
                  <c:v>0.83956650715290071</c:v>
                </c:pt>
                <c:pt idx="2276">
                  <c:v>0.83956650715290071</c:v>
                </c:pt>
                <c:pt idx="2277">
                  <c:v>0.83956650715290071</c:v>
                </c:pt>
                <c:pt idx="2278">
                  <c:v>0.83956650715290071</c:v>
                </c:pt>
                <c:pt idx="2279">
                  <c:v>0.83956650715290071</c:v>
                </c:pt>
                <c:pt idx="2280">
                  <c:v>0.83956650715290071</c:v>
                </c:pt>
                <c:pt idx="2281">
                  <c:v>0.83956650715290071</c:v>
                </c:pt>
                <c:pt idx="2282">
                  <c:v>0.83956650715290071</c:v>
                </c:pt>
                <c:pt idx="2283">
                  <c:v>0.83956650715290071</c:v>
                </c:pt>
                <c:pt idx="2284">
                  <c:v>0.83956650715290071</c:v>
                </c:pt>
                <c:pt idx="2285">
                  <c:v>0.83956650715290071</c:v>
                </c:pt>
                <c:pt idx="2286">
                  <c:v>0.83956650715290071</c:v>
                </c:pt>
                <c:pt idx="2287">
                  <c:v>0.83956650715290071</c:v>
                </c:pt>
                <c:pt idx="2288">
                  <c:v>0.83956650715290071</c:v>
                </c:pt>
                <c:pt idx="2289">
                  <c:v>0.83956650715290071</c:v>
                </c:pt>
                <c:pt idx="2290">
                  <c:v>0.83956650715290071</c:v>
                </c:pt>
                <c:pt idx="2291">
                  <c:v>0.83956650715290071</c:v>
                </c:pt>
                <c:pt idx="2292">
                  <c:v>0.83956650715290071</c:v>
                </c:pt>
                <c:pt idx="2293">
                  <c:v>0.83956650715290071</c:v>
                </c:pt>
                <c:pt idx="2294">
                  <c:v>0.83956650715290071</c:v>
                </c:pt>
                <c:pt idx="2295">
                  <c:v>0.83956650715290071</c:v>
                </c:pt>
                <c:pt idx="2296">
                  <c:v>0.83956650715290071</c:v>
                </c:pt>
                <c:pt idx="2297">
                  <c:v>0.83956650715290071</c:v>
                </c:pt>
                <c:pt idx="2298">
                  <c:v>0.83956650715290071</c:v>
                </c:pt>
                <c:pt idx="2299">
                  <c:v>0.83956650715290071</c:v>
                </c:pt>
                <c:pt idx="2300">
                  <c:v>0.83956650715290071</c:v>
                </c:pt>
                <c:pt idx="2301">
                  <c:v>0.83956650715290071</c:v>
                </c:pt>
                <c:pt idx="2302">
                  <c:v>0.83956650715290071</c:v>
                </c:pt>
                <c:pt idx="2303">
                  <c:v>0.83956650715290071</c:v>
                </c:pt>
                <c:pt idx="2304">
                  <c:v>0.83956650715290071</c:v>
                </c:pt>
                <c:pt idx="2305">
                  <c:v>0.83956650715290071</c:v>
                </c:pt>
                <c:pt idx="2306">
                  <c:v>0.83956650715290071</c:v>
                </c:pt>
                <c:pt idx="2307">
                  <c:v>0.83956650715290071</c:v>
                </c:pt>
                <c:pt idx="2308">
                  <c:v>0.83956650715290071</c:v>
                </c:pt>
                <c:pt idx="2309">
                  <c:v>0.83956650715290071</c:v>
                </c:pt>
                <c:pt idx="2310">
                  <c:v>0.83956650715290071</c:v>
                </c:pt>
                <c:pt idx="2311">
                  <c:v>0.83956650715290071</c:v>
                </c:pt>
                <c:pt idx="2312">
                  <c:v>0.83956650715290071</c:v>
                </c:pt>
                <c:pt idx="2313">
                  <c:v>0.83956650715290071</c:v>
                </c:pt>
                <c:pt idx="2314">
                  <c:v>0.83956650715290071</c:v>
                </c:pt>
                <c:pt idx="2315">
                  <c:v>0.83956650715290071</c:v>
                </c:pt>
                <c:pt idx="2316">
                  <c:v>0.83956650715290071</c:v>
                </c:pt>
                <c:pt idx="2317">
                  <c:v>0.83956650715290071</c:v>
                </c:pt>
                <c:pt idx="2318">
                  <c:v>0.83956650715290071</c:v>
                </c:pt>
                <c:pt idx="2319">
                  <c:v>0.83956650715290071</c:v>
                </c:pt>
                <c:pt idx="2320">
                  <c:v>0.83956650715290071</c:v>
                </c:pt>
                <c:pt idx="2321">
                  <c:v>0.83956650715290071</c:v>
                </c:pt>
                <c:pt idx="2322">
                  <c:v>0.83956650715290071</c:v>
                </c:pt>
                <c:pt idx="2323">
                  <c:v>0.83956650715290071</c:v>
                </c:pt>
                <c:pt idx="2324">
                  <c:v>0.83956650715290071</c:v>
                </c:pt>
                <c:pt idx="2325">
                  <c:v>0.83956650715290071</c:v>
                </c:pt>
                <c:pt idx="2326">
                  <c:v>0.83956650715290071</c:v>
                </c:pt>
                <c:pt idx="2327">
                  <c:v>0.83956650715290071</c:v>
                </c:pt>
                <c:pt idx="2328">
                  <c:v>0.83956650715290071</c:v>
                </c:pt>
                <c:pt idx="2329">
                  <c:v>0.83956650715290071</c:v>
                </c:pt>
                <c:pt idx="2330">
                  <c:v>0.83956650715290071</c:v>
                </c:pt>
                <c:pt idx="2331">
                  <c:v>0.83956650715290071</c:v>
                </c:pt>
                <c:pt idx="2332">
                  <c:v>0.83956650715290071</c:v>
                </c:pt>
                <c:pt idx="2333">
                  <c:v>0.83956650715290071</c:v>
                </c:pt>
                <c:pt idx="2334">
                  <c:v>0.83956650715290071</c:v>
                </c:pt>
                <c:pt idx="2335">
                  <c:v>0.83956650715290071</c:v>
                </c:pt>
                <c:pt idx="2336">
                  <c:v>0.83956650715290071</c:v>
                </c:pt>
                <c:pt idx="2337">
                  <c:v>0.83956650715290071</c:v>
                </c:pt>
                <c:pt idx="2338">
                  <c:v>0.83956650715290071</c:v>
                </c:pt>
                <c:pt idx="2339">
                  <c:v>0.83956650715290071</c:v>
                </c:pt>
                <c:pt idx="2340">
                  <c:v>0.83956650715290071</c:v>
                </c:pt>
                <c:pt idx="2341">
                  <c:v>0.83956650715290071</c:v>
                </c:pt>
                <c:pt idx="2342">
                  <c:v>0.83956650715290071</c:v>
                </c:pt>
                <c:pt idx="2343">
                  <c:v>0.83956650715290071</c:v>
                </c:pt>
                <c:pt idx="2344">
                  <c:v>0.83956650715290071</c:v>
                </c:pt>
                <c:pt idx="2345">
                  <c:v>0.83956650715290071</c:v>
                </c:pt>
                <c:pt idx="2346">
                  <c:v>0.83956650715290071</c:v>
                </c:pt>
                <c:pt idx="2347">
                  <c:v>0.83956650715290071</c:v>
                </c:pt>
                <c:pt idx="2348">
                  <c:v>0.83956650715290071</c:v>
                </c:pt>
                <c:pt idx="2349">
                  <c:v>0.83956650715290071</c:v>
                </c:pt>
                <c:pt idx="2350">
                  <c:v>0.83956650715290071</c:v>
                </c:pt>
                <c:pt idx="2351">
                  <c:v>0.83956650715290071</c:v>
                </c:pt>
                <c:pt idx="2352">
                  <c:v>0.83956650715290071</c:v>
                </c:pt>
                <c:pt idx="2353">
                  <c:v>0.83956650715290071</c:v>
                </c:pt>
                <c:pt idx="2354">
                  <c:v>0.83956650715290071</c:v>
                </c:pt>
                <c:pt idx="2355">
                  <c:v>0.83956650715290071</c:v>
                </c:pt>
                <c:pt idx="2356">
                  <c:v>0.83956650715290071</c:v>
                </c:pt>
                <c:pt idx="2357">
                  <c:v>0.83956650715290071</c:v>
                </c:pt>
                <c:pt idx="2358">
                  <c:v>0.83956650715290071</c:v>
                </c:pt>
                <c:pt idx="2359">
                  <c:v>0.83956650715290071</c:v>
                </c:pt>
                <c:pt idx="2360">
                  <c:v>0.83956650715290071</c:v>
                </c:pt>
                <c:pt idx="2361">
                  <c:v>0.83956650715290071</c:v>
                </c:pt>
                <c:pt idx="2362">
                  <c:v>0.83956650715290071</c:v>
                </c:pt>
                <c:pt idx="2363">
                  <c:v>0.83956650715290071</c:v>
                </c:pt>
                <c:pt idx="2364">
                  <c:v>0.83956650715290071</c:v>
                </c:pt>
                <c:pt idx="2365">
                  <c:v>0.83956650715290071</c:v>
                </c:pt>
                <c:pt idx="2366">
                  <c:v>0.83956650715290071</c:v>
                </c:pt>
                <c:pt idx="2367">
                  <c:v>0.83956650715290071</c:v>
                </c:pt>
                <c:pt idx="2368">
                  <c:v>0.83956650715290071</c:v>
                </c:pt>
                <c:pt idx="2369">
                  <c:v>0.83956650715290071</c:v>
                </c:pt>
                <c:pt idx="2370">
                  <c:v>0.83956650715290071</c:v>
                </c:pt>
                <c:pt idx="2371">
                  <c:v>0.83956650715290071</c:v>
                </c:pt>
                <c:pt idx="2372">
                  <c:v>0.83956650715290071</c:v>
                </c:pt>
                <c:pt idx="2373">
                  <c:v>0.83956650715290071</c:v>
                </c:pt>
                <c:pt idx="2374">
                  <c:v>0.83956650715290071</c:v>
                </c:pt>
                <c:pt idx="2375">
                  <c:v>0.83956650715290071</c:v>
                </c:pt>
                <c:pt idx="2376">
                  <c:v>0.83956650715290071</c:v>
                </c:pt>
                <c:pt idx="2377">
                  <c:v>0.83956650715290071</c:v>
                </c:pt>
                <c:pt idx="2378">
                  <c:v>0.83956650715290071</c:v>
                </c:pt>
                <c:pt idx="2379">
                  <c:v>0.83956650715290071</c:v>
                </c:pt>
                <c:pt idx="2380">
                  <c:v>0.83956650715290071</c:v>
                </c:pt>
                <c:pt idx="2381">
                  <c:v>0.83956650715290071</c:v>
                </c:pt>
                <c:pt idx="2382">
                  <c:v>0.83956650715290071</c:v>
                </c:pt>
                <c:pt idx="2383">
                  <c:v>0.83956650715290071</c:v>
                </c:pt>
                <c:pt idx="2384">
                  <c:v>0.83956650715290071</c:v>
                </c:pt>
                <c:pt idx="2385">
                  <c:v>0.83956650715290071</c:v>
                </c:pt>
                <c:pt idx="2386">
                  <c:v>0.83956650715290071</c:v>
                </c:pt>
                <c:pt idx="2387">
                  <c:v>0.83956650715290071</c:v>
                </c:pt>
                <c:pt idx="2388">
                  <c:v>0.83956650715290071</c:v>
                </c:pt>
                <c:pt idx="2389">
                  <c:v>0.83956650715290071</c:v>
                </c:pt>
                <c:pt idx="2390">
                  <c:v>0.83956650715290071</c:v>
                </c:pt>
                <c:pt idx="2391">
                  <c:v>0.83956650715290071</c:v>
                </c:pt>
                <c:pt idx="2392">
                  <c:v>0.83956650715290071</c:v>
                </c:pt>
                <c:pt idx="2393">
                  <c:v>0.83956650715290071</c:v>
                </c:pt>
                <c:pt idx="2394">
                  <c:v>0.83956650715290071</c:v>
                </c:pt>
                <c:pt idx="2395">
                  <c:v>0.83956650715290071</c:v>
                </c:pt>
                <c:pt idx="2396">
                  <c:v>0.83956650715290071</c:v>
                </c:pt>
                <c:pt idx="2397">
                  <c:v>0.83956650715290071</c:v>
                </c:pt>
                <c:pt idx="2398">
                  <c:v>0.83956650715290071</c:v>
                </c:pt>
                <c:pt idx="2399">
                  <c:v>0.83956650715290071</c:v>
                </c:pt>
                <c:pt idx="2400">
                  <c:v>0.83956650715290071</c:v>
                </c:pt>
                <c:pt idx="2401">
                  <c:v>0.83956650715290071</c:v>
                </c:pt>
                <c:pt idx="2402">
                  <c:v>0.83956650715290071</c:v>
                </c:pt>
                <c:pt idx="2403">
                  <c:v>0.83956650715290071</c:v>
                </c:pt>
                <c:pt idx="2404">
                  <c:v>0.83956650715290071</c:v>
                </c:pt>
                <c:pt idx="2405">
                  <c:v>0.83956650715290071</c:v>
                </c:pt>
                <c:pt idx="2406">
                  <c:v>0.83956650715290071</c:v>
                </c:pt>
                <c:pt idx="2407">
                  <c:v>0.83956650715290071</c:v>
                </c:pt>
                <c:pt idx="2408">
                  <c:v>0.83956650715290071</c:v>
                </c:pt>
                <c:pt idx="2409">
                  <c:v>0.83956650715290071</c:v>
                </c:pt>
                <c:pt idx="2410">
                  <c:v>0.83956650715290071</c:v>
                </c:pt>
                <c:pt idx="2411">
                  <c:v>0.83956650715290071</c:v>
                </c:pt>
                <c:pt idx="2412">
                  <c:v>0.83956650715290071</c:v>
                </c:pt>
                <c:pt idx="2413">
                  <c:v>0.83956650715290071</c:v>
                </c:pt>
                <c:pt idx="2414">
                  <c:v>0.83956650715290071</c:v>
                </c:pt>
                <c:pt idx="2415">
                  <c:v>0.83956650715290071</c:v>
                </c:pt>
                <c:pt idx="2416">
                  <c:v>0.83956650715290071</c:v>
                </c:pt>
                <c:pt idx="2417">
                  <c:v>0.83956650715290071</c:v>
                </c:pt>
                <c:pt idx="2418">
                  <c:v>0.83956650715290071</c:v>
                </c:pt>
                <c:pt idx="2419">
                  <c:v>0.83956650715290071</c:v>
                </c:pt>
                <c:pt idx="2420">
                  <c:v>0.83956650715290071</c:v>
                </c:pt>
                <c:pt idx="2421">
                  <c:v>0.83956650715290071</c:v>
                </c:pt>
                <c:pt idx="2422">
                  <c:v>0.83956650715290071</c:v>
                </c:pt>
                <c:pt idx="2423">
                  <c:v>0.83956650715290071</c:v>
                </c:pt>
                <c:pt idx="2424">
                  <c:v>0.83956650715290071</c:v>
                </c:pt>
                <c:pt idx="2425">
                  <c:v>0.83956650715290071</c:v>
                </c:pt>
                <c:pt idx="2426">
                  <c:v>0.83956650715290071</c:v>
                </c:pt>
                <c:pt idx="2427">
                  <c:v>0.83956650715290071</c:v>
                </c:pt>
                <c:pt idx="2428">
                  <c:v>0.83956650715290071</c:v>
                </c:pt>
                <c:pt idx="2429">
                  <c:v>0.83956650715290071</c:v>
                </c:pt>
                <c:pt idx="2430">
                  <c:v>0.83956650715290071</c:v>
                </c:pt>
                <c:pt idx="2431">
                  <c:v>0.83956650715290071</c:v>
                </c:pt>
                <c:pt idx="2432">
                  <c:v>0.83956650715290071</c:v>
                </c:pt>
                <c:pt idx="2433">
                  <c:v>0.83956650715290071</c:v>
                </c:pt>
                <c:pt idx="2434">
                  <c:v>0.83956650715290071</c:v>
                </c:pt>
                <c:pt idx="2435">
                  <c:v>0.83956650715290071</c:v>
                </c:pt>
                <c:pt idx="2436">
                  <c:v>0.83956650715290071</c:v>
                </c:pt>
                <c:pt idx="2437">
                  <c:v>0.83956650715290071</c:v>
                </c:pt>
                <c:pt idx="2438">
                  <c:v>0.83956650715290071</c:v>
                </c:pt>
                <c:pt idx="2439">
                  <c:v>0.83956650715290071</c:v>
                </c:pt>
                <c:pt idx="2440">
                  <c:v>0.83956650715290071</c:v>
                </c:pt>
                <c:pt idx="2441">
                  <c:v>0.83956650715290071</c:v>
                </c:pt>
                <c:pt idx="2442">
                  <c:v>0.83956650715290071</c:v>
                </c:pt>
                <c:pt idx="2443">
                  <c:v>0.83956650715290071</c:v>
                </c:pt>
                <c:pt idx="2444">
                  <c:v>0.83956650715290071</c:v>
                </c:pt>
                <c:pt idx="2445">
                  <c:v>0.83956650715290071</c:v>
                </c:pt>
                <c:pt idx="2446">
                  <c:v>0.83956650715290071</c:v>
                </c:pt>
                <c:pt idx="2447">
                  <c:v>0.83956650715290071</c:v>
                </c:pt>
                <c:pt idx="2448">
                  <c:v>0.83956650715290071</c:v>
                </c:pt>
                <c:pt idx="2449">
                  <c:v>0.83956650715290071</c:v>
                </c:pt>
                <c:pt idx="2450">
                  <c:v>0.83956650715290071</c:v>
                </c:pt>
                <c:pt idx="2451">
                  <c:v>0.83956650715290071</c:v>
                </c:pt>
                <c:pt idx="2452">
                  <c:v>0.83956650715290071</c:v>
                </c:pt>
                <c:pt idx="2453">
                  <c:v>0.83956650715290071</c:v>
                </c:pt>
                <c:pt idx="2454">
                  <c:v>0.83956650715290071</c:v>
                </c:pt>
                <c:pt idx="2455">
                  <c:v>0.83956650715290071</c:v>
                </c:pt>
                <c:pt idx="2456">
                  <c:v>0.83956650715290071</c:v>
                </c:pt>
                <c:pt idx="2457">
                  <c:v>0.83956650715290071</c:v>
                </c:pt>
                <c:pt idx="2458">
                  <c:v>0.83956650715290071</c:v>
                </c:pt>
                <c:pt idx="2459">
                  <c:v>0.83956650715290071</c:v>
                </c:pt>
                <c:pt idx="2460">
                  <c:v>0.83956650715290071</c:v>
                </c:pt>
                <c:pt idx="2461">
                  <c:v>0.83956650715290071</c:v>
                </c:pt>
                <c:pt idx="2462">
                  <c:v>0.83956650715290071</c:v>
                </c:pt>
                <c:pt idx="2463">
                  <c:v>0.83956650715290071</c:v>
                </c:pt>
                <c:pt idx="2464">
                  <c:v>0.83956650715290071</c:v>
                </c:pt>
                <c:pt idx="2465">
                  <c:v>0.83956650715290071</c:v>
                </c:pt>
                <c:pt idx="2466">
                  <c:v>0.83956650715290071</c:v>
                </c:pt>
                <c:pt idx="2467">
                  <c:v>0.83956650715290071</c:v>
                </c:pt>
                <c:pt idx="2468">
                  <c:v>0.83956650715290071</c:v>
                </c:pt>
                <c:pt idx="2469">
                  <c:v>0.83956650715290071</c:v>
                </c:pt>
                <c:pt idx="2470">
                  <c:v>0.83956650715290071</c:v>
                </c:pt>
                <c:pt idx="2471">
                  <c:v>0.83956650715290071</c:v>
                </c:pt>
                <c:pt idx="2472">
                  <c:v>0.83956650715290071</c:v>
                </c:pt>
                <c:pt idx="2473">
                  <c:v>0.83956650715290071</c:v>
                </c:pt>
                <c:pt idx="2474">
                  <c:v>0.83956650715290071</c:v>
                </c:pt>
                <c:pt idx="2475">
                  <c:v>0.83956650715290071</c:v>
                </c:pt>
                <c:pt idx="2476">
                  <c:v>0.83956650715290071</c:v>
                </c:pt>
                <c:pt idx="2477">
                  <c:v>0.83956650715290071</c:v>
                </c:pt>
                <c:pt idx="2478">
                  <c:v>0.83956650715290071</c:v>
                </c:pt>
                <c:pt idx="2479">
                  <c:v>0.83956650715290071</c:v>
                </c:pt>
                <c:pt idx="2480">
                  <c:v>0.83956650715290071</c:v>
                </c:pt>
                <c:pt idx="2481">
                  <c:v>0.83956650715290071</c:v>
                </c:pt>
                <c:pt idx="2482">
                  <c:v>0.83956650715290071</c:v>
                </c:pt>
                <c:pt idx="2483">
                  <c:v>0.83956650715290071</c:v>
                </c:pt>
                <c:pt idx="2484">
                  <c:v>0.83956650715290071</c:v>
                </c:pt>
                <c:pt idx="2485">
                  <c:v>0.83956650715290071</c:v>
                </c:pt>
                <c:pt idx="2486">
                  <c:v>0.83956650715290071</c:v>
                </c:pt>
                <c:pt idx="2487">
                  <c:v>0.83956650715290071</c:v>
                </c:pt>
                <c:pt idx="2488">
                  <c:v>0.83956650715290071</c:v>
                </c:pt>
                <c:pt idx="2489">
                  <c:v>0.83956650715290071</c:v>
                </c:pt>
                <c:pt idx="2490">
                  <c:v>0.83956650715290071</c:v>
                </c:pt>
                <c:pt idx="2491">
                  <c:v>0.83956650715290071</c:v>
                </c:pt>
                <c:pt idx="2492">
                  <c:v>0.83956650715290071</c:v>
                </c:pt>
                <c:pt idx="2493">
                  <c:v>0.83956650715290071</c:v>
                </c:pt>
                <c:pt idx="2494">
                  <c:v>0.83956650715290071</c:v>
                </c:pt>
                <c:pt idx="2495">
                  <c:v>0.83956650715290071</c:v>
                </c:pt>
                <c:pt idx="2496">
                  <c:v>0.83956650715290071</c:v>
                </c:pt>
                <c:pt idx="2497">
                  <c:v>0.83956650715290071</c:v>
                </c:pt>
                <c:pt idx="2498">
                  <c:v>0.83956650715290071</c:v>
                </c:pt>
                <c:pt idx="2499">
                  <c:v>0.83956650715290071</c:v>
                </c:pt>
                <c:pt idx="2500">
                  <c:v>0.83956650715290071</c:v>
                </c:pt>
                <c:pt idx="2501">
                  <c:v>0.83956650715290071</c:v>
                </c:pt>
                <c:pt idx="2502">
                  <c:v>0.83956650715290071</c:v>
                </c:pt>
                <c:pt idx="2503">
                  <c:v>0.83956650715290071</c:v>
                </c:pt>
                <c:pt idx="2504">
                  <c:v>0.83956650715290071</c:v>
                </c:pt>
                <c:pt idx="2505">
                  <c:v>0.83956650715290071</c:v>
                </c:pt>
                <c:pt idx="2506">
                  <c:v>0.83956650715290071</c:v>
                </c:pt>
                <c:pt idx="2507">
                  <c:v>0.83956650715290071</c:v>
                </c:pt>
                <c:pt idx="2508">
                  <c:v>0.83956650715290071</c:v>
                </c:pt>
                <c:pt idx="2509">
                  <c:v>0.83956650715290071</c:v>
                </c:pt>
                <c:pt idx="2510">
                  <c:v>0.83956650715290071</c:v>
                </c:pt>
                <c:pt idx="2511">
                  <c:v>0.83956650715290071</c:v>
                </c:pt>
                <c:pt idx="2512">
                  <c:v>0.83956650715290071</c:v>
                </c:pt>
                <c:pt idx="2513">
                  <c:v>0.83956650715290071</c:v>
                </c:pt>
                <c:pt idx="2514">
                  <c:v>0.83956650715290071</c:v>
                </c:pt>
                <c:pt idx="2515">
                  <c:v>0.83956650715290071</c:v>
                </c:pt>
                <c:pt idx="2516">
                  <c:v>0.83956650715290071</c:v>
                </c:pt>
                <c:pt idx="2517">
                  <c:v>0.83956650715290071</c:v>
                </c:pt>
                <c:pt idx="2518">
                  <c:v>0.83956650715290071</c:v>
                </c:pt>
                <c:pt idx="2519">
                  <c:v>0.83956650715290071</c:v>
                </c:pt>
                <c:pt idx="2520">
                  <c:v>0.83956650715290071</c:v>
                </c:pt>
                <c:pt idx="2521">
                  <c:v>0.83956650715290071</c:v>
                </c:pt>
                <c:pt idx="2522">
                  <c:v>0.83956650715290071</c:v>
                </c:pt>
                <c:pt idx="2523">
                  <c:v>0.83956650715290071</c:v>
                </c:pt>
                <c:pt idx="2524">
                  <c:v>0.83956650715290071</c:v>
                </c:pt>
                <c:pt idx="2525">
                  <c:v>0.83956650715290071</c:v>
                </c:pt>
                <c:pt idx="2526">
                  <c:v>0.83956650715290071</c:v>
                </c:pt>
                <c:pt idx="2527">
                  <c:v>0.83956650715290071</c:v>
                </c:pt>
                <c:pt idx="2528">
                  <c:v>0.83956650715290071</c:v>
                </c:pt>
                <c:pt idx="2529">
                  <c:v>0.83956650715290071</c:v>
                </c:pt>
                <c:pt idx="2530">
                  <c:v>0.83956650715290071</c:v>
                </c:pt>
                <c:pt idx="2531">
                  <c:v>0.83956650715290071</c:v>
                </c:pt>
                <c:pt idx="2532">
                  <c:v>0.83956650715290071</c:v>
                </c:pt>
                <c:pt idx="2533">
                  <c:v>0.83956650715290071</c:v>
                </c:pt>
                <c:pt idx="2534">
                  <c:v>0.83956650715290071</c:v>
                </c:pt>
                <c:pt idx="2535">
                  <c:v>0.83956650715290071</c:v>
                </c:pt>
                <c:pt idx="2536">
                  <c:v>0.83956650715290071</c:v>
                </c:pt>
                <c:pt idx="2537">
                  <c:v>0.83956650715290071</c:v>
                </c:pt>
                <c:pt idx="2538">
                  <c:v>0.83956650715290071</c:v>
                </c:pt>
                <c:pt idx="2539">
                  <c:v>0.83956650715290071</c:v>
                </c:pt>
                <c:pt idx="2540">
                  <c:v>0.83956650715290071</c:v>
                </c:pt>
                <c:pt idx="2541">
                  <c:v>0.83956650715290071</c:v>
                </c:pt>
                <c:pt idx="2542">
                  <c:v>0.83956650715290071</c:v>
                </c:pt>
                <c:pt idx="2543">
                  <c:v>0.83956650715290071</c:v>
                </c:pt>
                <c:pt idx="2544">
                  <c:v>0.83956650715290071</c:v>
                </c:pt>
                <c:pt idx="2545">
                  <c:v>0.83956650715290071</c:v>
                </c:pt>
                <c:pt idx="2546">
                  <c:v>0.83956650715290071</c:v>
                </c:pt>
                <c:pt idx="2547">
                  <c:v>0.83956650715290071</c:v>
                </c:pt>
                <c:pt idx="2548">
                  <c:v>0.83956650715290071</c:v>
                </c:pt>
                <c:pt idx="2549">
                  <c:v>0.83956650715290071</c:v>
                </c:pt>
                <c:pt idx="2550">
                  <c:v>0.83956650715290071</c:v>
                </c:pt>
                <c:pt idx="2551">
                  <c:v>0.83956650715290071</c:v>
                </c:pt>
                <c:pt idx="2552">
                  <c:v>0.83956650715290071</c:v>
                </c:pt>
                <c:pt idx="2553">
                  <c:v>0.83956650715290071</c:v>
                </c:pt>
                <c:pt idx="2554">
                  <c:v>0.83956650715290071</c:v>
                </c:pt>
                <c:pt idx="2555">
                  <c:v>0.83956650715290071</c:v>
                </c:pt>
                <c:pt idx="2556">
                  <c:v>0.83956650715290071</c:v>
                </c:pt>
                <c:pt idx="2557">
                  <c:v>0.83956650715290071</c:v>
                </c:pt>
                <c:pt idx="2558">
                  <c:v>0.83956650715290071</c:v>
                </c:pt>
                <c:pt idx="2559">
                  <c:v>0.83956650715290071</c:v>
                </c:pt>
                <c:pt idx="2560">
                  <c:v>0.83956650715290071</c:v>
                </c:pt>
                <c:pt idx="2561">
                  <c:v>0.83956650715290071</c:v>
                </c:pt>
                <c:pt idx="2562">
                  <c:v>0.83956650715290071</c:v>
                </c:pt>
                <c:pt idx="2563">
                  <c:v>0.83956650715290071</c:v>
                </c:pt>
                <c:pt idx="2564">
                  <c:v>0.83956650715290071</c:v>
                </c:pt>
                <c:pt idx="2565">
                  <c:v>0.83956650715290071</c:v>
                </c:pt>
                <c:pt idx="2566">
                  <c:v>0.83956650715290071</c:v>
                </c:pt>
                <c:pt idx="2567">
                  <c:v>0.83956650715290071</c:v>
                </c:pt>
                <c:pt idx="2568">
                  <c:v>0.83956650715290071</c:v>
                </c:pt>
                <c:pt idx="2569">
                  <c:v>0.83956650715290071</c:v>
                </c:pt>
                <c:pt idx="2570">
                  <c:v>0.83956650715290071</c:v>
                </c:pt>
                <c:pt idx="2571">
                  <c:v>0.83956650715290071</c:v>
                </c:pt>
                <c:pt idx="2572">
                  <c:v>0.83956650715290071</c:v>
                </c:pt>
                <c:pt idx="2573">
                  <c:v>0.83956650715290071</c:v>
                </c:pt>
                <c:pt idx="2574">
                  <c:v>0.83956650715290071</c:v>
                </c:pt>
                <c:pt idx="2575">
                  <c:v>0.83956650715290071</c:v>
                </c:pt>
                <c:pt idx="2576">
                  <c:v>0.83956650715290071</c:v>
                </c:pt>
                <c:pt idx="2577">
                  <c:v>0.83956650715290071</c:v>
                </c:pt>
                <c:pt idx="2578">
                  <c:v>0.83956650715290071</c:v>
                </c:pt>
                <c:pt idx="2579">
                  <c:v>0.83956650715290071</c:v>
                </c:pt>
                <c:pt idx="2580">
                  <c:v>0.83956650715290071</c:v>
                </c:pt>
                <c:pt idx="2581">
                  <c:v>0.83956650715290071</c:v>
                </c:pt>
                <c:pt idx="2582">
                  <c:v>0.83956650715290071</c:v>
                </c:pt>
                <c:pt idx="2583">
                  <c:v>0.83956650715290071</c:v>
                </c:pt>
                <c:pt idx="2584">
                  <c:v>0.83956650715290071</c:v>
                </c:pt>
                <c:pt idx="2585">
                  <c:v>0.83956650715290071</c:v>
                </c:pt>
                <c:pt idx="2586">
                  <c:v>0.83956650715290071</c:v>
                </c:pt>
                <c:pt idx="2587">
                  <c:v>0.83956650715290071</c:v>
                </c:pt>
                <c:pt idx="2588">
                  <c:v>0.83956650715290071</c:v>
                </c:pt>
                <c:pt idx="2589">
                  <c:v>0.83956650715290071</c:v>
                </c:pt>
                <c:pt idx="2590">
                  <c:v>0.83956650715290071</c:v>
                </c:pt>
                <c:pt idx="2591">
                  <c:v>0.83956650715290071</c:v>
                </c:pt>
                <c:pt idx="2592">
                  <c:v>0.83956650715290071</c:v>
                </c:pt>
                <c:pt idx="2593">
                  <c:v>0.83956650715290071</c:v>
                </c:pt>
                <c:pt idx="2594">
                  <c:v>0.83956650715290071</c:v>
                </c:pt>
                <c:pt idx="2595">
                  <c:v>0.83956650715290071</c:v>
                </c:pt>
                <c:pt idx="2596">
                  <c:v>0.83956650715290071</c:v>
                </c:pt>
                <c:pt idx="2597">
                  <c:v>0.83956650715290071</c:v>
                </c:pt>
                <c:pt idx="2598">
                  <c:v>0.83956650715290071</c:v>
                </c:pt>
                <c:pt idx="2599">
                  <c:v>0.83956650715290071</c:v>
                </c:pt>
                <c:pt idx="2600">
                  <c:v>0.83956650715290071</c:v>
                </c:pt>
                <c:pt idx="2601">
                  <c:v>0.83956650715290071</c:v>
                </c:pt>
                <c:pt idx="2602">
                  <c:v>0.83956650715290071</c:v>
                </c:pt>
                <c:pt idx="2603">
                  <c:v>0.83956650715290071</c:v>
                </c:pt>
                <c:pt idx="2604">
                  <c:v>0.83956650715290071</c:v>
                </c:pt>
                <c:pt idx="2605">
                  <c:v>0.83956650715290071</c:v>
                </c:pt>
                <c:pt idx="2606">
                  <c:v>0.83956650715290071</c:v>
                </c:pt>
                <c:pt idx="2607">
                  <c:v>0.83956650715290071</c:v>
                </c:pt>
                <c:pt idx="2608">
                  <c:v>0.83956650715290071</c:v>
                </c:pt>
                <c:pt idx="2609">
                  <c:v>0.83956650715290071</c:v>
                </c:pt>
                <c:pt idx="2610">
                  <c:v>0.83956650715290071</c:v>
                </c:pt>
                <c:pt idx="2611">
                  <c:v>0.83956650715290071</c:v>
                </c:pt>
                <c:pt idx="2612">
                  <c:v>0.83956650715290071</c:v>
                </c:pt>
                <c:pt idx="2613">
                  <c:v>0.83956650715290071</c:v>
                </c:pt>
                <c:pt idx="2614">
                  <c:v>0.83956650715290071</c:v>
                </c:pt>
                <c:pt idx="2615">
                  <c:v>0.83956650715290071</c:v>
                </c:pt>
                <c:pt idx="2616">
                  <c:v>0.83956650715290071</c:v>
                </c:pt>
                <c:pt idx="2617">
                  <c:v>0.83956650715290071</c:v>
                </c:pt>
                <c:pt idx="2618">
                  <c:v>0.83956650715290071</c:v>
                </c:pt>
                <c:pt idx="2619">
                  <c:v>0.83956650715290071</c:v>
                </c:pt>
                <c:pt idx="2620">
                  <c:v>0.83956650715290071</c:v>
                </c:pt>
                <c:pt idx="2621">
                  <c:v>0.83956650715290071</c:v>
                </c:pt>
                <c:pt idx="2622">
                  <c:v>0.83956650715290071</c:v>
                </c:pt>
                <c:pt idx="2623">
                  <c:v>0.83956650715290071</c:v>
                </c:pt>
                <c:pt idx="2624">
                  <c:v>0.83956650715290071</c:v>
                </c:pt>
                <c:pt idx="2625">
                  <c:v>0.83956650715290071</c:v>
                </c:pt>
                <c:pt idx="2626">
                  <c:v>0.83956650715290071</c:v>
                </c:pt>
                <c:pt idx="2627">
                  <c:v>0.83956650715290071</c:v>
                </c:pt>
                <c:pt idx="2628">
                  <c:v>0.83956650715290071</c:v>
                </c:pt>
                <c:pt idx="2629">
                  <c:v>0.83956650715290071</c:v>
                </c:pt>
                <c:pt idx="2630">
                  <c:v>0.83956650715290071</c:v>
                </c:pt>
                <c:pt idx="2631">
                  <c:v>0.83956650715290071</c:v>
                </c:pt>
                <c:pt idx="2632">
                  <c:v>0.83956650715290071</c:v>
                </c:pt>
                <c:pt idx="2633">
                  <c:v>0.83956650715290071</c:v>
                </c:pt>
                <c:pt idx="2634">
                  <c:v>0.83956650715290071</c:v>
                </c:pt>
                <c:pt idx="2635">
                  <c:v>0.83956650715290071</c:v>
                </c:pt>
                <c:pt idx="2636">
                  <c:v>0.83956650715290071</c:v>
                </c:pt>
                <c:pt idx="2637">
                  <c:v>0.83956650715290071</c:v>
                </c:pt>
                <c:pt idx="2638">
                  <c:v>0.83956650715290071</c:v>
                </c:pt>
                <c:pt idx="2639">
                  <c:v>0.83956650715290071</c:v>
                </c:pt>
                <c:pt idx="2640">
                  <c:v>0.83956650715290071</c:v>
                </c:pt>
                <c:pt idx="2641">
                  <c:v>0.83956650715290071</c:v>
                </c:pt>
                <c:pt idx="2642">
                  <c:v>0.83956650715290071</c:v>
                </c:pt>
                <c:pt idx="2643">
                  <c:v>0.83956650715290071</c:v>
                </c:pt>
                <c:pt idx="2644">
                  <c:v>0.83956650715290071</c:v>
                </c:pt>
                <c:pt idx="2645">
                  <c:v>0.83956650715290071</c:v>
                </c:pt>
                <c:pt idx="2646">
                  <c:v>0.83956650715290071</c:v>
                </c:pt>
                <c:pt idx="2647">
                  <c:v>0.83956650715290071</c:v>
                </c:pt>
                <c:pt idx="2648">
                  <c:v>0.83956650715290071</c:v>
                </c:pt>
                <c:pt idx="2649">
                  <c:v>0.83956650715290071</c:v>
                </c:pt>
                <c:pt idx="2650">
                  <c:v>0.83956650715290071</c:v>
                </c:pt>
                <c:pt idx="2651">
                  <c:v>0.83956650715290071</c:v>
                </c:pt>
                <c:pt idx="2652">
                  <c:v>0.83956650715290071</c:v>
                </c:pt>
                <c:pt idx="2653">
                  <c:v>0.83956650715290071</c:v>
                </c:pt>
                <c:pt idx="2654">
                  <c:v>0.83956650715290071</c:v>
                </c:pt>
                <c:pt idx="2655">
                  <c:v>0.83956650715290071</c:v>
                </c:pt>
                <c:pt idx="2656">
                  <c:v>0.83956650715290071</c:v>
                </c:pt>
                <c:pt idx="2657">
                  <c:v>0.83956650715290071</c:v>
                </c:pt>
                <c:pt idx="2658">
                  <c:v>0.83956650715290071</c:v>
                </c:pt>
                <c:pt idx="2659">
                  <c:v>0.83956650715290071</c:v>
                </c:pt>
                <c:pt idx="2660">
                  <c:v>0.83956650715290071</c:v>
                </c:pt>
                <c:pt idx="2661">
                  <c:v>0.83956650715290071</c:v>
                </c:pt>
                <c:pt idx="2662">
                  <c:v>0.83956650715290071</c:v>
                </c:pt>
                <c:pt idx="2663">
                  <c:v>0.83956650715290071</c:v>
                </c:pt>
                <c:pt idx="2664">
                  <c:v>0.83956650715290071</c:v>
                </c:pt>
                <c:pt idx="2665">
                  <c:v>0.83956650715290071</c:v>
                </c:pt>
                <c:pt idx="2666">
                  <c:v>0.83956650715290071</c:v>
                </c:pt>
                <c:pt idx="2667">
                  <c:v>0.83956650715290071</c:v>
                </c:pt>
                <c:pt idx="2668">
                  <c:v>0.83956650715290071</c:v>
                </c:pt>
                <c:pt idx="2669">
                  <c:v>0.83956650715290071</c:v>
                </c:pt>
                <c:pt idx="2670">
                  <c:v>0.83956650715290071</c:v>
                </c:pt>
                <c:pt idx="2671">
                  <c:v>0.83956650715290071</c:v>
                </c:pt>
                <c:pt idx="2672">
                  <c:v>0.83956650715290071</c:v>
                </c:pt>
                <c:pt idx="2673">
                  <c:v>0.83956650715290071</c:v>
                </c:pt>
                <c:pt idx="2674">
                  <c:v>0.83956650715290071</c:v>
                </c:pt>
                <c:pt idx="2675">
                  <c:v>0.83956650715290071</c:v>
                </c:pt>
                <c:pt idx="2676">
                  <c:v>0.83956650715290071</c:v>
                </c:pt>
                <c:pt idx="2677">
                  <c:v>0.83956650715290071</c:v>
                </c:pt>
                <c:pt idx="2678">
                  <c:v>0.83956650715290071</c:v>
                </c:pt>
                <c:pt idx="2679">
                  <c:v>0.83956650715290071</c:v>
                </c:pt>
                <c:pt idx="2680">
                  <c:v>0.83956650715290071</c:v>
                </c:pt>
                <c:pt idx="2681">
                  <c:v>0.83956650715290071</c:v>
                </c:pt>
                <c:pt idx="2682">
                  <c:v>0.83956650715290071</c:v>
                </c:pt>
                <c:pt idx="2683">
                  <c:v>0.83956650715290071</c:v>
                </c:pt>
                <c:pt idx="2684">
                  <c:v>0.83956650715290071</c:v>
                </c:pt>
                <c:pt idx="2685">
                  <c:v>0.83956650715290071</c:v>
                </c:pt>
                <c:pt idx="2686">
                  <c:v>0.83956650715290071</c:v>
                </c:pt>
                <c:pt idx="2687">
                  <c:v>0.83956650715290071</c:v>
                </c:pt>
                <c:pt idx="2688">
                  <c:v>0.83956650715290071</c:v>
                </c:pt>
                <c:pt idx="2689">
                  <c:v>0.83956650715290071</c:v>
                </c:pt>
                <c:pt idx="2690">
                  <c:v>0.83956650715290071</c:v>
                </c:pt>
                <c:pt idx="2691">
                  <c:v>0.83956650715290071</c:v>
                </c:pt>
                <c:pt idx="2692">
                  <c:v>0.83956650715290071</c:v>
                </c:pt>
                <c:pt idx="2693">
                  <c:v>0.83956650715290071</c:v>
                </c:pt>
                <c:pt idx="2694">
                  <c:v>0.83956650715290071</c:v>
                </c:pt>
                <c:pt idx="2695">
                  <c:v>0.83956650715290071</c:v>
                </c:pt>
                <c:pt idx="2696">
                  <c:v>0.83956650715290071</c:v>
                </c:pt>
                <c:pt idx="2697">
                  <c:v>0.83956650715290071</c:v>
                </c:pt>
                <c:pt idx="2698">
                  <c:v>0.83956650715290071</c:v>
                </c:pt>
                <c:pt idx="2699">
                  <c:v>0.83956650715290071</c:v>
                </c:pt>
                <c:pt idx="2700">
                  <c:v>0.83956650715290071</c:v>
                </c:pt>
                <c:pt idx="2701">
                  <c:v>0.83956650715290071</c:v>
                </c:pt>
                <c:pt idx="2702">
                  <c:v>0.83956650715290071</c:v>
                </c:pt>
                <c:pt idx="2703">
                  <c:v>0.83956650715290071</c:v>
                </c:pt>
                <c:pt idx="2704">
                  <c:v>0.83956650715290071</c:v>
                </c:pt>
                <c:pt idx="2705">
                  <c:v>0.83956650715290071</c:v>
                </c:pt>
                <c:pt idx="2706">
                  <c:v>0.83956650715290071</c:v>
                </c:pt>
                <c:pt idx="2707">
                  <c:v>0.83956650715290071</c:v>
                </c:pt>
                <c:pt idx="2708">
                  <c:v>0.83956650715290071</c:v>
                </c:pt>
                <c:pt idx="2709">
                  <c:v>0.83956650715290071</c:v>
                </c:pt>
                <c:pt idx="2710">
                  <c:v>0.83956650715290071</c:v>
                </c:pt>
                <c:pt idx="2711">
                  <c:v>0.83956650715290071</c:v>
                </c:pt>
                <c:pt idx="2712">
                  <c:v>0.83956650715290071</c:v>
                </c:pt>
                <c:pt idx="2713">
                  <c:v>0.83956650715290071</c:v>
                </c:pt>
                <c:pt idx="2714">
                  <c:v>0.83956650715290071</c:v>
                </c:pt>
                <c:pt idx="2715">
                  <c:v>0.83956650715290071</c:v>
                </c:pt>
                <c:pt idx="2716">
                  <c:v>0.83956650715290071</c:v>
                </c:pt>
                <c:pt idx="2717">
                  <c:v>0.83956650715290071</c:v>
                </c:pt>
                <c:pt idx="2718">
                  <c:v>0.83956650715290071</c:v>
                </c:pt>
                <c:pt idx="2719">
                  <c:v>0.83956650715290071</c:v>
                </c:pt>
                <c:pt idx="2720">
                  <c:v>0.83956650715290071</c:v>
                </c:pt>
                <c:pt idx="2721">
                  <c:v>0.83956650715290071</c:v>
                </c:pt>
                <c:pt idx="2722">
                  <c:v>0.83956650715290071</c:v>
                </c:pt>
                <c:pt idx="2723">
                  <c:v>0.83956650715290071</c:v>
                </c:pt>
                <c:pt idx="2724">
                  <c:v>0.83956650715290071</c:v>
                </c:pt>
                <c:pt idx="2725">
                  <c:v>0.83956650715290071</c:v>
                </c:pt>
                <c:pt idx="2726">
                  <c:v>0.83956650715290071</c:v>
                </c:pt>
                <c:pt idx="2727">
                  <c:v>0.83956650715290071</c:v>
                </c:pt>
                <c:pt idx="2728">
                  <c:v>0.83956650715290071</c:v>
                </c:pt>
                <c:pt idx="2729">
                  <c:v>0.83956650715290071</c:v>
                </c:pt>
                <c:pt idx="2730">
                  <c:v>0.83956650715290071</c:v>
                </c:pt>
                <c:pt idx="2731">
                  <c:v>0.83956650715290071</c:v>
                </c:pt>
                <c:pt idx="2732">
                  <c:v>0.83956650715290071</c:v>
                </c:pt>
                <c:pt idx="2733">
                  <c:v>0.83956650715290071</c:v>
                </c:pt>
                <c:pt idx="2734">
                  <c:v>0.83956650715290071</c:v>
                </c:pt>
                <c:pt idx="2735">
                  <c:v>0.83956650715290071</c:v>
                </c:pt>
                <c:pt idx="2736">
                  <c:v>0.83956650715290071</c:v>
                </c:pt>
                <c:pt idx="2737">
                  <c:v>0.83956650715290071</c:v>
                </c:pt>
                <c:pt idx="2738">
                  <c:v>0.83956650715290071</c:v>
                </c:pt>
                <c:pt idx="2739">
                  <c:v>0.83956650715290071</c:v>
                </c:pt>
                <c:pt idx="2740">
                  <c:v>0.83956650715290071</c:v>
                </c:pt>
                <c:pt idx="2741">
                  <c:v>0.83956650715290071</c:v>
                </c:pt>
                <c:pt idx="2742">
                  <c:v>0.83956650715290071</c:v>
                </c:pt>
                <c:pt idx="2743">
                  <c:v>0.83956650715290071</c:v>
                </c:pt>
                <c:pt idx="2744">
                  <c:v>0.83956650715290071</c:v>
                </c:pt>
                <c:pt idx="2745">
                  <c:v>0.83956650715290071</c:v>
                </c:pt>
                <c:pt idx="2746">
                  <c:v>0.83956650715290071</c:v>
                </c:pt>
                <c:pt idx="2747">
                  <c:v>0.83956650715290071</c:v>
                </c:pt>
                <c:pt idx="2748">
                  <c:v>0.83956650715290071</c:v>
                </c:pt>
                <c:pt idx="2749">
                  <c:v>0.83956650715290071</c:v>
                </c:pt>
                <c:pt idx="2750">
                  <c:v>0.83956650715290071</c:v>
                </c:pt>
                <c:pt idx="2751">
                  <c:v>0.83956650715290071</c:v>
                </c:pt>
                <c:pt idx="2752">
                  <c:v>0.83956650715290071</c:v>
                </c:pt>
                <c:pt idx="2753">
                  <c:v>0.83956650715290071</c:v>
                </c:pt>
                <c:pt idx="2754">
                  <c:v>0.83956650715290071</c:v>
                </c:pt>
                <c:pt idx="2755">
                  <c:v>0.83956650715290071</c:v>
                </c:pt>
                <c:pt idx="2756">
                  <c:v>0.83956650715290071</c:v>
                </c:pt>
                <c:pt idx="2757">
                  <c:v>0.83956650715290071</c:v>
                </c:pt>
                <c:pt idx="2758">
                  <c:v>0.83956650715290071</c:v>
                </c:pt>
                <c:pt idx="2759">
                  <c:v>0.83956650715290071</c:v>
                </c:pt>
                <c:pt idx="2760">
                  <c:v>0.83956650715290071</c:v>
                </c:pt>
                <c:pt idx="2761">
                  <c:v>0.83956650715290071</c:v>
                </c:pt>
                <c:pt idx="2762">
                  <c:v>0.83956650715290071</c:v>
                </c:pt>
                <c:pt idx="2763">
                  <c:v>0.83956650715290071</c:v>
                </c:pt>
                <c:pt idx="2764">
                  <c:v>0.83956650715290071</c:v>
                </c:pt>
                <c:pt idx="2765">
                  <c:v>0.83956650715290071</c:v>
                </c:pt>
                <c:pt idx="2766">
                  <c:v>0.83956650715290071</c:v>
                </c:pt>
                <c:pt idx="2767">
                  <c:v>0.83956650715290071</c:v>
                </c:pt>
                <c:pt idx="2768">
                  <c:v>0.83956650715290071</c:v>
                </c:pt>
                <c:pt idx="2769">
                  <c:v>0.83956650715290071</c:v>
                </c:pt>
                <c:pt idx="2770">
                  <c:v>0.83956650715290071</c:v>
                </c:pt>
                <c:pt idx="2771">
                  <c:v>0.83956650715290071</c:v>
                </c:pt>
                <c:pt idx="2772">
                  <c:v>0.83956650715290071</c:v>
                </c:pt>
                <c:pt idx="2773">
                  <c:v>0.83956650715290071</c:v>
                </c:pt>
                <c:pt idx="2774">
                  <c:v>0.83956650715290071</c:v>
                </c:pt>
                <c:pt idx="2775">
                  <c:v>0.83956650715290071</c:v>
                </c:pt>
                <c:pt idx="2776">
                  <c:v>0.83956650715290071</c:v>
                </c:pt>
                <c:pt idx="2777">
                  <c:v>0.83956650715290071</c:v>
                </c:pt>
                <c:pt idx="2778">
                  <c:v>0.83956650715290071</c:v>
                </c:pt>
                <c:pt idx="2779">
                  <c:v>0.83956650715290071</c:v>
                </c:pt>
                <c:pt idx="2780">
                  <c:v>0.83956650715290071</c:v>
                </c:pt>
                <c:pt idx="2781">
                  <c:v>0.83956650715290071</c:v>
                </c:pt>
                <c:pt idx="2782">
                  <c:v>0.83956650715290071</c:v>
                </c:pt>
                <c:pt idx="2783">
                  <c:v>0.83956650715290071</c:v>
                </c:pt>
                <c:pt idx="2784">
                  <c:v>0.83956650715290071</c:v>
                </c:pt>
                <c:pt idx="2785">
                  <c:v>0.83956650715290071</c:v>
                </c:pt>
                <c:pt idx="2786">
                  <c:v>0.83956650715290071</c:v>
                </c:pt>
                <c:pt idx="2787">
                  <c:v>0.83956650715290071</c:v>
                </c:pt>
                <c:pt idx="2788">
                  <c:v>0.83956650715290071</c:v>
                </c:pt>
                <c:pt idx="2789">
                  <c:v>0.83956650715290071</c:v>
                </c:pt>
                <c:pt idx="2790">
                  <c:v>0.83956650715290071</c:v>
                </c:pt>
                <c:pt idx="2791">
                  <c:v>0.83956650715290071</c:v>
                </c:pt>
                <c:pt idx="2792">
                  <c:v>0.83956650715290071</c:v>
                </c:pt>
                <c:pt idx="2793">
                  <c:v>0.83956650715290071</c:v>
                </c:pt>
                <c:pt idx="2794">
                  <c:v>0.83956650715290071</c:v>
                </c:pt>
                <c:pt idx="2795">
                  <c:v>0.83956650715290071</c:v>
                </c:pt>
                <c:pt idx="2796">
                  <c:v>0.83956650715290071</c:v>
                </c:pt>
                <c:pt idx="2797">
                  <c:v>0.83956650715290071</c:v>
                </c:pt>
                <c:pt idx="2798">
                  <c:v>0.83956650715290071</c:v>
                </c:pt>
                <c:pt idx="2799">
                  <c:v>0.83956650715290071</c:v>
                </c:pt>
                <c:pt idx="2800">
                  <c:v>0.83956650715290071</c:v>
                </c:pt>
                <c:pt idx="2801">
                  <c:v>0.83956650715290071</c:v>
                </c:pt>
                <c:pt idx="2802">
                  <c:v>0.83956650715290071</c:v>
                </c:pt>
                <c:pt idx="2803">
                  <c:v>0.83956650715290071</c:v>
                </c:pt>
                <c:pt idx="2804">
                  <c:v>0.83956650715290071</c:v>
                </c:pt>
                <c:pt idx="2805">
                  <c:v>0.83956650715290071</c:v>
                </c:pt>
                <c:pt idx="2806">
                  <c:v>0.83956650715290071</c:v>
                </c:pt>
                <c:pt idx="2807">
                  <c:v>0.83956650715290071</c:v>
                </c:pt>
                <c:pt idx="2808">
                  <c:v>0.83956650715290071</c:v>
                </c:pt>
                <c:pt idx="2809">
                  <c:v>0.83956650715290071</c:v>
                </c:pt>
                <c:pt idx="2810">
                  <c:v>0.83956650715290071</c:v>
                </c:pt>
                <c:pt idx="2811">
                  <c:v>0.83956650715290071</c:v>
                </c:pt>
                <c:pt idx="2812">
                  <c:v>0.83956650715290071</c:v>
                </c:pt>
                <c:pt idx="2813">
                  <c:v>0.83956650715290071</c:v>
                </c:pt>
                <c:pt idx="2814">
                  <c:v>0.83956650715290071</c:v>
                </c:pt>
                <c:pt idx="2815">
                  <c:v>0.83956650715290071</c:v>
                </c:pt>
                <c:pt idx="2816">
                  <c:v>0.83956650715290071</c:v>
                </c:pt>
                <c:pt idx="2817">
                  <c:v>0.83956650715290071</c:v>
                </c:pt>
                <c:pt idx="2818">
                  <c:v>0.83956650715290071</c:v>
                </c:pt>
                <c:pt idx="2819">
                  <c:v>0.83956650715290071</c:v>
                </c:pt>
                <c:pt idx="2820">
                  <c:v>0.83956650715290071</c:v>
                </c:pt>
                <c:pt idx="2821">
                  <c:v>0.83956650715290071</c:v>
                </c:pt>
                <c:pt idx="2822">
                  <c:v>0.83956650715290071</c:v>
                </c:pt>
                <c:pt idx="2823">
                  <c:v>0.83956650715290071</c:v>
                </c:pt>
                <c:pt idx="2824">
                  <c:v>0.83956650715290071</c:v>
                </c:pt>
                <c:pt idx="2825">
                  <c:v>0.83956650715290071</c:v>
                </c:pt>
                <c:pt idx="2826">
                  <c:v>0.83956650715290071</c:v>
                </c:pt>
                <c:pt idx="2827">
                  <c:v>0.83956650715290071</c:v>
                </c:pt>
                <c:pt idx="2828">
                  <c:v>0.83956650715290071</c:v>
                </c:pt>
                <c:pt idx="2829">
                  <c:v>0.83956650715290071</c:v>
                </c:pt>
                <c:pt idx="2830">
                  <c:v>0.83956650715290071</c:v>
                </c:pt>
                <c:pt idx="2831">
                  <c:v>0.83956650715290071</c:v>
                </c:pt>
                <c:pt idx="2832">
                  <c:v>0.83956650715290071</c:v>
                </c:pt>
                <c:pt idx="2833">
                  <c:v>0.83956650715290071</c:v>
                </c:pt>
                <c:pt idx="2834">
                  <c:v>0.83956650715290071</c:v>
                </c:pt>
                <c:pt idx="2835">
                  <c:v>0.83956650715290071</c:v>
                </c:pt>
                <c:pt idx="2836">
                  <c:v>0.83956650715290071</c:v>
                </c:pt>
                <c:pt idx="2837">
                  <c:v>0.83956650715290071</c:v>
                </c:pt>
                <c:pt idx="2838">
                  <c:v>0.83956650715290071</c:v>
                </c:pt>
                <c:pt idx="2839">
                  <c:v>0.83956650715290071</c:v>
                </c:pt>
                <c:pt idx="2840">
                  <c:v>0.83956650715290071</c:v>
                </c:pt>
                <c:pt idx="2841">
                  <c:v>0.83956650715290071</c:v>
                </c:pt>
                <c:pt idx="2842">
                  <c:v>0.83956650715290071</c:v>
                </c:pt>
                <c:pt idx="2843">
                  <c:v>0.83956650715290071</c:v>
                </c:pt>
                <c:pt idx="2844">
                  <c:v>0.83956650715290071</c:v>
                </c:pt>
                <c:pt idx="2845">
                  <c:v>0.83956650715290071</c:v>
                </c:pt>
                <c:pt idx="2846">
                  <c:v>0.83956650715290071</c:v>
                </c:pt>
                <c:pt idx="2847">
                  <c:v>0.83956650715290071</c:v>
                </c:pt>
                <c:pt idx="2848">
                  <c:v>0.83956650715290071</c:v>
                </c:pt>
                <c:pt idx="2849">
                  <c:v>0.83956650715290071</c:v>
                </c:pt>
                <c:pt idx="2850">
                  <c:v>0.83956650715290071</c:v>
                </c:pt>
                <c:pt idx="2851">
                  <c:v>0.83956650715290071</c:v>
                </c:pt>
                <c:pt idx="2852">
                  <c:v>0.83956650715290071</c:v>
                </c:pt>
                <c:pt idx="2853">
                  <c:v>0.83956650715290071</c:v>
                </c:pt>
                <c:pt idx="2854">
                  <c:v>0.83956650715290071</c:v>
                </c:pt>
                <c:pt idx="2855">
                  <c:v>0.83956650715290071</c:v>
                </c:pt>
                <c:pt idx="2856">
                  <c:v>0.83956650715290071</c:v>
                </c:pt>
                <c:pt idx="2857">
                  <c:v>0.83956650715290071</c:v>
                </c:pt>
                <c:pt idx="2858">
                  <c:v>0.83956650715290071</c:v>
                </c:pt>
                <c:pt idx="2859">
                  <c:v>0.83956650715290071</c:v>
                </c:pt>
                <c:pt idx="2860">
                  <c:v>0.83956650715290071</c:v>
                </c:pt>
                <c:pt idx="2861">
                  <c:v>0.83956650715290071</c:v>
                </c:pt>
                <c:pt idx="2862">
                  <c:v>0.83956650715290071</c:v>
                </c:pt>
                <c:pt idx="2863">
                  <c:v>0.83956650715290071</c:v>
                </c:pt>
                <c:pt idx="2864">
                  <c:v>0.83956650715290071</c:v>
                </c:pt>
                <c:pt idx="2865">
                  <c:v>0.83956650715290071</c:v>
                </c:pt>
                <c:pt idx="2866">
                  <c:v>0.83956650715290071</c:v>
                </c:pt>
                <c:pt idx="2867">
                  <c:v>0.83956650715290071</c:v>
                </c:pt>
                <c:pt idx="2868">
                  <c:v>0.83956650715290071</c:v>
                </c:pt>
                <c:pt idx="2869">
                  <c:v>0.83956650715290071</c:v>
                </c:pt>
                <c:pt idx="2870">
                  <c:v>0.83956650715290071</c:v>
                </c:pt>
                <c:pt idx="2871">
                  <c:v>0.83956650715290071</c:v>
                </c:pt>
                <c:pt idx="2872">
                  <c:v>0.83956650715290071</c:v>
                </c:pt>
                <c:pt idx="2873">
                  <c:v>0.83956650715290071</c:v>
                </c:pt>
                <c:pt idx="2874">
                  <c:v>0.83956650715290071</c:v>
                </c:pt>
                <c:pt idx="2875">
                  <c:v>0.83956650715290071</c:v>
                </c:pt>
                <c:pt idx="2876">
                  <c:v>0.83956650715290071</c:v>
                </c:pt>
                <c:pt idx="2877">
                  <c:v>0.83956650715290071</c:v>
                </c:pt>
                <c:pt idx="2878">
                  <c:v>0.83956650715290071</c:v>
                </c:pt>
                <c:pt idx="2879">
                  <c:v>0.83956650715290071</c:v>
                </c:pt>
                <c:pt idx="2880">
                  <c:v>0.83956650715290071</c:v>
                </c:pt>
                <c:pt idx="2881">
                  <c:v>0.83956650715290071</c:v>
                </c:pt>
                <c:pt idx="2882">
                  <c:v>0.83956650715290071</c:v>
                </c:pt>
                <c:pt idx="2883">
                  <c:v>0.83956650715290071</c:v>
                </c:pt>
                <c:pt idx="2884">
                  <c:v>0.83956650715290071</c:v>
                </c:pt>
                <c:pt idx="2885">
                  <c:v>0.83956650715290071</c:v>
                </c:pt>
                <c:pt idx="2886">
                  <c:v>0.83956650715290071</c:v>
                </c:pt>
                <c:pt idx="2887">
                  <c:v>0.83956650715290071</c:v>
                </c:pt>
                <c:pt idx="2888">
                  <c:v>0.83956650715290071</c:v>
                </c:pt>
                <c:pt idx="2889">
                  <c:v>0.83956650715290071</c:v>
                </c:pt>
                <c:pt idx="2890">
                  <c:v>0.83956650715290071</c:v>
                </c:pt>
                <c:pt idx="2891">
                  <c:v>0.83956650715290071</c:v>
                </c:pt>
                <c:pt idx="2892">
                  <c:v>0.83956650715290071</c:v>
                </c:pt>
                <c:pt idx="2893">
                  <c:v>0.83956650715290071</c:v>
                </c:pt>
                <c:pt idx="2894">
                  <c:v>0.83956650715290071</c:v>
                </c:pt>
                <c:pt idx="2895">
                  <c:v>0.83956650715290071</c:v>
                </c:pt>
                <c:pt idx="2896">
                  <c:v>0.83956650715290071</c:v>
                </c:pt>
                <c:pt idx="2897">
                  <c:v>0.83956650715290071</c:v>
                </c:pt>
                <c:pt idx="2898">
                  <c:v>0.83956650715290071</c:v>
                </c:pt>
                <c:pt idx="2899">
                  <c:v>0.83956650715290071</c:v>
                </c:pt>
                <c:pt idx="2900">
                  <c:v>0.83956650715290071</c:v>
                </c:pt>
                <c:pt idx="2901">
                  <c:v>0.83956650715290071</c:v>
                </c:pt>
                <c:pt idx="2902">
                  <c:v>0.83956650715290071</c:v>
                </c:pt>
                <c:pt idx="2903">
                  <c:v>0.83956650715290071</c:v>
                </c:pt>
                <c:pt idx="2904">
                  <c:v>0.83956650715290071</c:v>
                </c:pt>
                <c:pt idx="2905">
                  <c:v>0.83956650715290071</c:v>
                </c:pt>
                <c:pt idx="2906">
                  <c:v>0.83956650715290071</c:v>
                </c:pt>
                <c:pt idx="2907">
                  <c:v>0.83956650715290071</c:v>
                </c:pt>
                <c:pt idx="2908">
                  <c:v>0.83956650715290071</c:v>
                </c:pt>
                <c:pt idx="2909">
                  <c:v>0.83956650715290071</c:v>
                </c:pt>
                <c:pt idx="2910">
                  <c:v>0.83956650715290071</c:v>
                </c:pt>
                <c:pt idx="2911">
                  <c:v>0.83956650715290071</c:v>
                </c:pt>
                <c:pt idx="2912">
                  <c:v>0.83956650715290071</c:v>
                </c:pt>
                <c:pt idx="2913">
                  <c:v>0.83956650715290071</c:v>
                </c:pt>
                <c:pt idx="2914">
                  <c:v>0.83956650715290071</c:v>
                </c:pt>
                <c:pt idx="2915">
                  <c:v>0.83956650715290071</c:v>
                </c:pt>
                <c:pt idx="2916">
                  <c:v>0.83956650715290071</c:v>
                </c:pt>
                <c:pt idx="2917">
                  <c:v>0.83956650715290071</c:v>
                </c:pt>
                <c:pt idx="2918">
                  <c:v>0.83956650715290071</c:v>
                </c:pt>
                <c:pt idx="2919">
                  <c:v>0.83956650715290071</c:v>
                </c:pt>
                <c:pt idx="2920">
                  <c:v>0.83956650715290071</c:v>
                </c:pt>
                <c:pt idx="2921">
                  <c:v>0.83956650715290071</c:v>
                </c:pt>
                <c:pt idx="2922">
                  <c:v>0.83956650715290071</c:v>
                </c:pt>
                <c:pt idx="2923">
                  <c:v>0.83956650715290071</c:v>
                </c:pt>
                <c:pt idx="2924">
                  <c:v>0.83956650715290071</c:v>
                </c:pt>
                <c:pt idx="2925">
                  <c:v>0.83956650715290071</c:v>
                </c:pt>
                <c:pt idx="2926">
                  <c:v>0.83956650715290071</c:v>
                </c:pt>
                <c:pt idx="2927">
                  <c:v>0.83956650715290071</c:v>
                </c:pt>
                <c:pt idx="2928">
                  <c:v>0.83956650715290071</c:v>
                </c:pt>
                <c:pt idx="2929">
                  <c:v>0.83956650715290071</c:v>
                </c:pt>
                <c:pt idx="2930">
                  <c:v>0.83956650715290071</c:v>
                </c:pt>
                <c:pt idx="2931">
                  <c:v>0.83956650715290071</c:v>
                </c:pt>
                <c:pt idx="2932">
                  <c:v>0.83956650715290071</c:v>
                </c:pt>
                <c:pt idx="2933">
                  <c:v>0.83956650715290071</c:v>
                </c:pt>
                <c:pt idx="2934">
                  <c:v>0.83956650715290071</c:v>
                </c:pt>
                <c:pt idx="2935">
                  <c:v>0.83956650715290071</c:v>
                </c:pt>
                <c:pt idx="2936">
                  <c:v>0.83956650715290071</c:v>
                </c:pt>
                <c:pt idx="2937">
                  <c:v>0.83956650715290071</c:v>
                </c:pt>
                <c:pt idx="2938">
                  <c:v>0.83956650715290071</c:v>
                </c:pt>
                <c:pt idx="2939">
                  <c:v>0.83956650715290071</c:v>
                </c:pt>
                <c:pt idx="2940">
                  <c:v>0.83956650715290071</c:v>
                </c:pt>
                <c:pt idx="2941">
                  <c:v>0.83956650715290071</c:v>
                </c:pt>
                <c:pt idx="2942">
                  <c:v>0.83956650715290071</c:v>
                </c:pt>
                <c:pt idx="2943">
                  <c:v>0.83956650715290071</c:v>
                </c:pt>
                <c:pt idx="2944">
                  <c:v>0.83956650715290071</c:v>
                </c:pt>
                <c:pt idx="2945">
                  <c:v>0.83956650715290071</c:v>
                </c:pt>
                <c:pt idx="2946">
                  <c:v>0.83956650715290071</c:v>
                </c:pt>
                <c:pt idx="2947">
                  <c:v>0.83956650715290071</c:v>
                </c:pt>
                <c:pt idx="2948">
                  <c:v>0.83956650715290071</c:v>
                </c:pt>
                <c:pt idx="2949">
                  <c:v>0.83956650715290071</c:v>
                </c:pt>
                <c:pt idx="2950">
                  <c:v>0.83956650715290071</c:v>
                </c:pt>
                <c:pt idx="2951">
                  <c:v>0.83956650715290071</c:v>
                </c:pt>
                <c:pt idx="2952">
                  <c:v>0.83956650715290071</c:v>
                </c:pt>
                <c:pt idx="2953">
                  <c:v>0.83956650715290071</c:v>
                </c:pt>
                <c:pt idx="2954">
                  <c:v>0.83956650715290071</c:v>
                </c:pt>
                <c:pt idx="2955">
                  <c:v>0.83956650715290071</c:v>
                </c:pt>
                <c:pt idx="2956">
                  <c:v>0.83956650715290071</c:v>
                </c:pt>
                <c:pt idx="2957">
                  <c:v>0.83956650715290071</c:v>
                </c:pt>
                <c:pt idx="2958">
                  <c:v>0.83956650715290071</c:v>
                </c:pt>
                <c:pt idx="2959">
                  <c:v>0.83956650715290071</c:v>
                </c:pt>
                <c:pt idx="2960">
                  <c:v>0.83956650715290071</c:v>
                </c:pt>
                <c:pt idx="2961">
                  <c:v>0.83956650715290071</c:v>
                </c:pt>
                <c:pt idx="2962">
                  <c:v>0.83956650715290071</c:v>
                </c:pt>
                <c:pt idx="2963">
                  <c:v>0.83956650715290071</c:v>
                </c:pt>
                <c:pt idx="2964">
                  <c:v>0.83956650715290071</c:v>
                </c:pt>
                <c:pt idx="2965">
                  <c:v>0.83956650715290071</c:v>
                </c:pt>
                <c:pt idx="2966">
                  <c:v>0.83956650715290071</c:v>
                </c:pt>
                <c:pt idx="2967">
                  <c:v>0.83956650715290071</c:v>
                </c:pt>
                <c:pt idx="2968">
                  <c:v>0.83956650715290071</c:v>
                </c:pt>
                <c:pt idx="2969">
                  <c:v>0.83956650715290071</c:v>
                </c:pt>
                <c:pt idx="2970">
                  <c:v>0.83956650715290071</c:v>
                </c:pt>
                <c:pt idx="2971">
                  <c:v>0.83956650715290071</c:v>
                </c:pt>
                <c:pt idx="2972">
                  <c:v>0.83956650715290071</c:v>
                </c:pt>
                <c:pt idx="2973">
                  <c:v>0.83956650715290071</c:v>
                </c:pt>
                <c:pt idx="2974">
                  <c:v>0.83956650715290071</c:v>
                </c:pt>
                <c:pt idx="2975">
                  <c:v>0.83956650715290071</c:v>
                </c:pt>
                <c:pt idx="2976">
                  <c:v>0.83956650715290071</c:v>
                </c:pt>
                <c:pt idx="2977">
                  <c:v>0.83956650715290071</c:v>
                </c:pt>
                <c:pt idx="2978">
                  <c:v>0.83956650715290071</c:v>
                </c:pt>
                <c:pt idx="2979">
                  <c:v>0.83956650715290071</c:v>
                </c:pt>
                <c:pt idx="2980">
                  <c:v>0.83956650715290071</c:v>
                </c:pt>
                <c:pt idx="2981">
                  <c:v>0.83956650715290071</c:v>
                </c:pt>
                <c:pt idx="2982">
                  <c:v>0.83956650715290071</c:v>
                </c:pt>
                <c:pt idx="2983">
                  <c:v>0.83956650715290071</c:v>
                </c:pt>
                <c:pt idx="2984">
                  <c:v>0.83956650715290071</c:v>
                </c:pt>
                <c:pt idx="2985">
                  <c:v>0.83956650715290071</c:v>
                </c:pt>
                <c:pt idx="2986">
                  <c:v>0.83956650715290071</c:v>
                </c:pt>
                <c:pt idx="2987">
                  <c:v>0.83956650715290071</c:v>
                </c:pt>
                <c:pt idx="2988">
                  <c:v>0.83956650715290071</c:v>
                </c:pt>
                <c:pt idx="2989">
                  <c:v>0.83956650715290071</c:v>
                </c:pt>
                <c:pt idx="2990">
                  <c:v>0.83956650715290071</c:v>
                </c:pt>
                <c:pt idx="2991">
                  <c:v>0.83956650715290071</c:v>
                </c:pt>
                <c:pt idx="2992">
                  <c:v>0.83956650715290071</c:v>
                </c:pt>
                <c:pt idx="2993">
                  <c:v>0.83956650715290071</c:v>
                </c:pt>
                <c:pt idx="2994">
                  <c:v>0.83956650715290071</c:v>
                </c:pt>
                <c:pt idx="2995">
                  <c:v>0.83956650715290071</c:v>
                </c:pt>
                <c:pt idx="2996">
                  <c:v>0.83956650715290071</c:v>
                </c:pt>
                <c:pt idx="2997">
                  <c:v>0.83956650715290071</c:v>
                </c:pt>
                <c:pt idx="2998">
                  <c:v>0.83956650715290071</c:v>
                </c:pt>
                <c:pt idx="2999">
                  <c:v>0.83956650715290071</c:v>
                </c:pt>
                <c:pt idx="3000">
                  <c:v>0.83956650715290071</c:v>
                </c:pt>
                <c:pt idx="3001">
                  <c:v>0.83956650715290071</c:v>
                </c:pt>
                <c:pt idx="3002">
                  <c:v>0.83956650715290071</c:v>
                </c:pt>
                <c:pt idx="3003">
                  <c:v>0.83956650715290071</c:v>
                </c:pt>
                <c:pt idx="3004">
                  <c:v>0.83956650715290071</c:v>
                </c:pt>
                <c:pt idx="3005">
                  <c:v>0.83956650715290071</c:v>
                </c:pt>
                <c:pt idx="3006">
                  <c:v>0.83956650715290071</c:v>
                </c:pt>
                <c:pt idx="3007">
                  <c:v>0.83956650715290071</c:v>
                </c:pt>
                <c:pt idx="3008">
                  <c:v>0.83956650715290071</c:v>
                </c:pt>
                <c:pt idx="3009">
                  <c:v>0.83956650715290071</c:v>
                </c:pt>
                <c:pt idx="3010">
                  <c:v>0.83956650715290071</c:v>
                </c:pt>
                <c:pt idx="3011">
                  <c:v>0.83956650715290071</c:v>
                </c:pt>
                <c:pt idx="3012">
                  <c:v>0.83956650715290071</c:v>
                </c:pt>
                <c:pt idx="3013">
                  <c:v>0.83956650715290071</c:v>
                </c:pt>
                <c:pt idx="3014">
                  <c:v>0.83956650715290071</c:v>
                </c:pt>
                <c:pt idx="3015">
                  <c:v>0.83956650715290071</c:v>
                </c:pt>
                <c:pt idx="3016">
                  <c:v>0.83956650715290071</c:v>
                </c:pt>
                <c:pt idx="3017">
                  <c:v>0.83956650715290071</c:v>
                </c:pt>
                <c:pt idx="3018">
                  <c:v>0.83956650715290071</c:v>
                </c:pt>
                <c:pt idx="3019">
                  <c:v>0.83956650715290071</c:v>
                </c:pt>
                <c:pt idx="3020">
                  <c:v>0.83956650715290071</c:v>
                </c:pt>
                <c:pt idx="3021">
                  <c:v>0.83956650715290071</c:v>
                </c:pt>
                <c:pt idx="3022">
                  <c:v>0.83956650715290071</c:v>
                </c:pt>
                <c:pt idx="3023">
                  <c:v>0.83956650715290071</c:v>
                </c:pt>
                <c:pt idx="3024">
                  <c:v>0.83956650715290071</c:v>
                </c:pt>
                <c:pt idx="3025">
                  <c:v>0.83956650715290071</c:v>
                </c:pt>
                <c:pt idx="3026">
                  <c:v>0.83956650715290071</c:v>
                </c:pt>
                <c:pt idx="3027">
                  <c:v>0.83956650715290071</c:v>
                </c:pt>
                <c:pt idx="3028">
                  <c:v>0.83956650715290071</c:v>
                </c:pt>
                <c:pt idx="3029">
                  <c:v>0.83956650715290071</c:v>
                </c:pt>
                <c:pt idx="3030">
                  <c:v>0.83956650715290071</c:v>
                </c:pt>
                <c:pt idx="3031">
                  <c:v>0.83956650715290071</c:v>
                </c:pt>
                <c:pt idx="3032">
                  <c:v>0.83956650715290071</c:v>
                </c:pt>
                <c:pt idx="3033">
                  <c:v>0.83956650715290071</c:v>
                </c:pt>
                <c:pt idx="3034">
                  <c:v>0.83956650715290071</c:v>
                </c:pt>
                <c:pt idx="3035">
                  <c:v>0.83956650715290071</c:v>
                </c:pt>
                <c:pt idx="3036">
                  <c:v>0.83956650715290071</c:v>
                </c:pt>
                <c:pt idx="3037">
                  <c:v>0.83956650715290071</c:v>
                </c:pt>
                <c:pt idx="3038">
                  <c:v>0.83956650715290071</c:v>
                </c:pt>
                <c:pt idx="3039">
                  <c:v>0.83956650715290071</c:v>
                </c:pt>
                <c:pt idx="3040">
                  <c:v>0.83956650715290071</c:v>
                </c:pt>
                <c:pt idx="3041">
                  <c:v>0.83956650715290071</c:v>
                </c:pt>
                <c:pt idx="3042">
                  <c:v>0.83956650715290071</c:v>
                </c:pt>
                <c:pt idx="3043">
                  <c:v>0.83956650715290071</c:v>
                </c:pt>
                <c:pt idx="3044">
                  <c:v>0.83956650715290071</c:v>
                </c:pt>
                <c:pt idx="3045">
                  <c:v>0.83956650715290071</c:v>
                </c:pt>
                <c:pt idx="3046">
                  <c:v>0.83956650715290071</c:v>
                </c:pt>
                <c:pt idx="3047">
                  <c:v>0.83956650715290071</c:v>
                </c:pt>
                <c:pt idx="3048">
                  <c:v>0.83956650715290071</c:v>
                </c:pt>
                <c:pt idx="3049">
                  <c:v>0.83956650715290071</c:v>
                </c:pt>
                <c:pt idx="3050">
                  <c:v>0.83956650715290071</c:v>
                </c:pt>
                <c:pt idx="3051">
                  <c:v>0.83956650715290071</c:v>
                </c:pt>
                <c:pt idx="3052">
                  <c:v>0.83956650715290071</c:v>
                </c:pt>
                <c:pt idx="3053">
                  <c:v>0.83956650715290071</c:v>
                </c:pt>
                <c:pt idx="3054">
                  <c:v>0.83956650715290071</c:v>
                </c:pt>
                <c:pt idx="3055">
                  <c:v>0.83956650715290071</c:v>
                </c:pt>
                <c:pt idx="3056">
                  <c:v>0.83956650715290071</c:v>
                </c:pt>
                <c:pt idx="3057">
                  <c:v>0.83956650715290071</c:v>
                </c:pt>
                <c:pt idx="3058">
                  <c:v>0.83956650715290071</c:v>
                </c:pt>
                <c:pt idx="3059">
                  <c:v>0.83956650715290071</c:v>
                </c:pt>
                <c:pt idx="3060">
                  <c:v>0.83956650715290071</c:v>
                </c:pt>
                <c:pt idx="3061">
                  <c:v>0.83956650715290071</c:v>
                </c:pt>
                <c:pt idx="3062">
                  <c:v>0.83956650715290071</c:v>
                </c:pt>
                <c:pt idx="3063">
                  <c:v>0.83956650715290071</c:v>
                </c:pt>
                <c:pt idx="3064">
                  <c:v>0.83956650715290071</c:v>
                </c:pt>
                <c:pt idx="3065">
                  <c:v>0.83956650715290071</c:v>
                </c:pt>
                <c:pt idx="3066">
                  <c:v>0.83956650715290071</c:v>
                </c:pt>
                <c:pt idx="3067">
                  <c:v>0.83956650715290071</c:v>
                </c:pt>
                <c:pt idx="3068">
                  <c:v>0.83956650715290071</c:v>
                </c:pt>
                <c:pt idx="3069">
                  <c:v>0.83956650715290071</c:v>
                </c:pt>
                <c:pt idx="3070">
                  <c:v>0.83956650715290071</c:v>
                </c:pt>
                <c:pt idx="3071">
                  <c:v>0.83956650715290071</c:v>
                </c:pt>
                <c:pt idx="3072">
                  <c:v>0.83956650715290071</c:v>
                </c:pt>
                <c:pt idx="3073">
                  <c:v>0.83956650715290071</c:v>
                </c:pt>
                <c:pt idx="3074">
                  <c:v>0.83956650715290071</c:v>
                </c:pt>
                <c:pt idx="3075">
                  <c:v>0.83956650715290071</c:v>
                </c:pt>
                <c:pt idx="3076">
                  <c:v>0.83956650715290071</c:v>
                </c:pt>
                <c:pt idx="3077">
                  <c:v>0.83956650715290071</c:v>
                </c:pt>
                <c:pt idx="3078">
                  <c:v>0.83956650715290071</c:v>
                </c:pt>
                <c:pt idx="3079">
                  <c:v>0.83956650715290071</c:v>
                </c:pt>
                <c:pt idx="3080">
                  <c:v>0.83956650715290071</c:v>
                </c:pt>
                <c:pt idx="3081">
                  <c:v>0.83956650715290071</c:v>
                </c:pt>
                <c:pt idx="3082">
                  <c:v>0.83956650715290071</c:v>
                </c:pt>
                <c:pt idx="3083">
                  <c:v>0.83956650715290071</c:v>
                </c:pt>
                <c:pt idx="3084">
                  <c:v>0.83956650715290071</c:v>
                </c:pt>
                <c:pt idx="3085">
                  <c:v>0.83956650715290071</c:v>
                </c:pt>
                <c:pt idx="3086">
                  <c:v>0.83956650715290071</c:v>
                </c:pt>
                <c:pt idx="3087">
                  <c:v>0.83956650715290071</c:v>
                </c:pt>
                <c:pt idx="3088">
                  <c:v>0.83956650715290071</c:v>
                </c:pt>
                <c:pt idx="3089">
                  <c:v>0.83956650715290071</c:v>
                </c:pt>
                <c:pt idx="3090">
                  <c:v>0.83956650715290071</c:v>
                </c:pt>
                <c:pt idx="3091">
                  <c:v>0.83956650715290071</c:v>
                </c:pt>
                <c:pt idx="3092">
                  <c:v>0.83956650715290071</c:v>
                </c:pt>
                <c:pt idx="3093">
                  <c:v>0.83956650715290071</c:v>
                </c:pt>
                <c:pt idx="3094">
                  <c:v>0.83956650715290071</c:v>
                </c:pt>
                <c:pt idx="3095">
                  <c:v>0.83956650715290071</c:v>
                </c:pt>
                <c:pt idx="3096">
                  <c:v>0.83956650715290071</c:v>
                </c:pt>
                <c:pt idx="3097">
                  <c:v>0.83956650715290071</c:v>
                </c:pt>
                <c:pt idx="3098">
                  <c:v>0.83956650715290071</c:v>
                </c:pt>
                <c:pt idx="3099">
                  <c:v>0.83956650715290071</c:v>
                </c:pt>
                <c:pt idx="3100">
                  <c:v>0.83956650715290071</c:v>
                </c:pt>
                <c:pt idx="3101">
                  <c:v>0.83956650715290071</c:v>
                </c:pt>
                <c:pt idx="3102">
                  <c:v>0.83956650715290071</c:v>
                </c:pt>
                <c:pt idx="3103">
                  <c:v>0.83956650715290071</c:v>
                </c:pt>
                <c:pt idx="3104">
                  <c:v>0.83956650715290071</c:v>
                </c:pt>
                <c:pt idx="3105">
                  <c:v>0.83956650715290071</c:v>
                </c:pt>
                <c:pt idx="3106">
                  <c:v>0.83956650715290071</c:v>
                </c:pt>
                <c:pt idx="3107">
                  <c:v>0.83956650715290071</c:v>
                </c:pt>
                <c:pt idx="3108">
                  <c:v>0.83956650715290071</c:v>
                </c:pt>
                <c:pt idx="3109">
                  <c:v>0.83956650715290071</c:v>
                </c:pt>
                <c:pt idx="3110">
                  <c:v>0.83956650715290071</c:v>
                </c:pt>
                <c:pt idx="3111">
                  <c:v>0.83956650715290071</c:v>
                </c:pt>
                <c:pt idx="3112">
                  <c:v>0.83956650715290071</c:v>
                </c:pt>
                <c:pt idx="3113">
                  <c:v>0.83956650715290071</c:v>
                </c:pt>
                <c:pt idx="3114">
                  <c:v>0.83956650715290071</c:v>
                </c:pt>
                <c:pt idx="3115">
                  <c:v>0.83956650715290071</c:v>
                </c:pt>
                <c:pt idx="3116">
                  <c:v>0.83956650715290071</c:v>
                </c:pt>
                <c:pt idx="3117">
                  <c:v>0.83956650715290071</c:v>
                </c:pt>
                <c:pt idx="3118">
                  <c:v>0.83956650715290071</c:v>
                </c:pt>
                <c:pt idx="3119">
                  <c:v>0.83956650715290071</c:v>
                </c:pt>
                <c:pt idx="3120">
                  <c:v>0.83956650715290071</c:v>
                </c:pt>
                <c:pt idx="3121">
                  <c:v>0.83956650715290071</c:v>
                </c:pt>
                <c:pt idx="3122">
                  <c:v>0.83956650715290071</c:v>
                </c:pt>
                <c:pt idx="3123">
                  <c:v>0.83956650715290071</c:v>
                </c:pt>
                <c:pt idx="3124">
                  <c:v>0.83956650715290071</c:v>
                </c:pt>
                <c:pt idx="3125">
                  <c:v>0.83956650715290071</c:v>
                </c:pt>
                <c:pt idx="3126">
                  <c:v>0.83956650715290071</c:v>
                </c:pt>
                <c:pt idx="3127">
                  <c:v>0.83956650715290071</c:v>
                </c:pt>
                <c:pt idx="3128">
                  <c:v>0.83956650715290071</c:v>
                </c:pt>
                <c:pt idx="3129">
                  <c:v>0.83956650715290071</c:v>
                </c:pt>
                <c:pt idx="3130">
                  <c:v>0.83956650715290071</c:v>
                </c:pt>
                <c:pt idx="3131">
                  <c:v>0.83956650715290071</c:v>
                </c:pt>
                <c:pt idx="3132">
                  <c:v>0.83956650715290071</c:v>
                </c:pt>
                <c:pt idx="3133">
                  <c:v>0.83956650715290071</c:v>
                </c:pt>
                <c:pt idx="3134">
                  <c:v>0.83956650715290071</c:v>
                </c:pt>
                <c:pt idx="3135">
                  <c:v>0.83956650715290071</c:v>
                </c:pt>
                <c:pt idx="3136">
                  <c:v>0.83956650715290071</c:v>
                </c:pt>
                <c:pt idx="3137">
                  <c:v>0.83956650715290071</c:v>
                </c:pt>
                <c:pt idx="3138">
                  <c:v>0.83956650715290071</c:v>
                </c:pt>
                <c:pt idx="3139">
                  <c:v>0.83956650715290071</c:v>
                </c:pt>
                <c:pt idx="3140">
                  <c:v>0.83956650715290071</c:v>
                </c:pt>
                <c:pt idx="3141">
                  <c:v>0.83956650715290071</c:v>
                </c:pt>
                <c:pt idx="3142">
                  <c:v>0.83956650715290071</c:v>
                </c:pt>
                <c:pt idx="3143">
                  <c:v>0.83956650715290071</c:v>
                </c:pt>
                <c:pt idx="3144">
                  <c:v>0.83956650715290071</c:v>
                </c:pt>
                <c:pt idx="3145">
                  <c:v>0.83956650715290071</c:v>
                </c:pt>
                <c:pt idx="3146">
                  <c:v>0.83956650715290071</c:v>
                </c:pt>
                <c:pt idx="3147">
                  <c:v>0.83956650715290071</c:v>
                </c:pt>
                <c:pt idx="3148">
                  <c:v>0.83956650715290071</c:v>
                </c:pt>
                <c:pt idx="3149">
                  <c:v>0.83956650715290071</c:v>
                </c:pt>
                <c:pt idx="3150">
                  <c:v>0.83956650715290071</c:v>
                </c:pt>
                <c:pt idx="3151">
                  <c:v>0.83956650715290071</c:v>
                </c:pt>
                <c:pt idx="3152">
                  <c:v>0.83956650715290071</c:v>
                </c:pt>
                <c:pt idx="3153">
                  <c:v>0.83956650715290071</c:v>
                </c:pt>
                <c:pt idx="3154">
                  <c:v>0.83956650715290071</c:v>
                </c:pt>
                <c:pt idx="3155">
                  <c:v>0.83956650715290071</c:v>
                </c:pt>
                <c:pt idx="3156">
                  <c:v>0.83956650715290071</c:v>
                </c:pt>
                <c:pt idx="3157">
                  <c:v>0.83956650715290071</c:v>
                </c:pt>
                <c:pt idx="3158">
                  <c:v>0.83956650715290071</c:v>
                </c:pt>
                <c:pt idx="3159">
                  <c:v>0.83956650715290071</c:v>
                </c:pt>
                <c:pt idx="3160">
                  <c:v>0.83956650715290071</c:v>
                </c:pt>
                <c:pt idx="3161">
                  <c:v>0.83956650715290071</c:v>
                </c:pt>
                <c:pt idx="3162">
                  <c:v>0.83956650715290071</c:v>
                </c:pt>
                <c:pt idx="3163">
                  <c:v>0.83956650715290071</c:v>
                </c:pt>
                <c:pt idx="3164">
                  <c:v>0.83956650715290071</c:v>
                </c:pt>
                <c:pt idx="3165">
                  <c:v>0.83956650715290071</c:v>
                </c:pt>
                <c:pt idx="3166">
                  <c:v>0.83956650715290071</c:v>
                </c:pt>
                <c:pt idx="3167">
                  <c:v>0.83956650715290071</c:v>
                </c:pt>
                <c:pt idx="3168">
                  <c:v>0.83956650715290071</c:v>
                </c:pt>
                <c:pt idx="3169">
                  <c:v>0.83956650715290071</c:v>
                </c:pt>
                <c:pt idx="3170">
                  <c:v>0.83956650715290071</c:v>
                </c:pt>
                <c:pt idx="3171">
                  <c:v>0.83956650715290071</c:v>
                </c:pt>
                <c:pt idx="3172">
                  <c:v>0.83956650715290071</c:v>
                </c:pt>
                <c:pt idx="3173">
                  <c:v>0.83956650715290071</c:v>
                </c:pt>
                <c:pt idx="3174">
                  <c:v>0.83956650715290071</c:v>
                </c:pt>
                <c:pt idx="3175">
                  <c:v>0.83956650715290071</c:v>
                </c:pt>
                <c:pt idx="3176">
                  <c:v>0.83956650715290071</c:v>
                </c:pt>
                <c:pt idx="3177">
                  <c:v>0.83956650715290071</c:v>
                </c:pt>
                <c:pt idx="3178">
                  <c:v>0.83956650715290071</c:v>
                </c:pt>
                <c:pt idx="3179">
                  <c:v>0.83956650715290071</c:v>
                </c:pt>
                <c:pt idx="3180">
                  <c:v>0.83956650715290071</c:v>
                </c:pt>
                <c:pt idx="3181">
                  <c:v>0.83956650715290071</c:v>
                </c:pt>
                <c:pt idx="3182">
                  <c:v>0.83956650715290071</c:v>
                </c:pt>
                <c:pt idx="3183">
                  <c:v>0.83956650715290071</c:v>
                </c:pt>
                <c:pt idx="3184">
                  <c:v>0.83956650715290071</c:v>
                </c:pt>
                <c:pt idx="3185">
                  <c:v>0.83956650715290071</c:v>
                </c:pt>
                <c:pt idx="3186">
                  <c:v>0.83956650715290071</c:v>
                </c:pt>
                <c:pt idx="3187">
                  <c:v>0.83956650715290071</c:v>
                </c:pt>
                <c:pt idx="3188">
                  <c:v>0.83956650715290071</c:v>
                </c:pt>
                <c:pt idx="3189">
                  <c:v>0.83956650715290071</c:v>
                </c:pt>
                <c:pt idx="3190">
                  <c:v>0.83956650715290071</c:v>
                </c:pt>
                <c:pt idx="3191">
                  <c:v>0.83956650715290071</c:v>
                </c:pt>
                <c:pt idx="3192">
                  <c:v>0.83956650715290071</c:v>
                </c:pt>
                <c:pt idx="3193">
                  <c:v>0.83956650715290071</c:v>
                </c:pt>
                <c:pt idx="3194">
                  <c:v>0.83956650715290071</c:v>
                </c:pt>
                <c:pt idx="3195">
                  <c:v>0.83956650715290071</c:v>
                </c:pt>
                <c:pt idx="3196">
                  <c:v>0.83956650715290071</c:v>
                </c:pt>
                <c:pt idx="3197">
                  <c:v>0.83956650715290071</c:v>
                </c:pt>
                <c:pt idx="3198">
                  <c:v>0.83956650715290071</c:v>
                </c:pt>
                <c:pt idx="3199">
                  <c:v>0.83956650715290071</c:v>
                </c:pt>
                <c:pt idx="3200">
                  <c:v>0.83956650715290071</c:v>
                </c:pt>
                <c:pt idx="3201">
                  <c:v>0.83956650715290071</c:v>
                </c:pt>
                <c:pt idx="3202">
                  <c:v>0.83956650715290071</c:v>
                </c:pt>
                <c:pt idx="3203">
                  <c:v>0.83956650715290071</c:v>
                </c:pt>
                <c:pt idx="3204">
                  <c:v>0.83956650715290071</c:v>
                </c:pt>
                <c:pt idx="3205">
                  <c:v>0.83956650715290071</c:v>
                </c:pt>
                <c:pt idx="3206">
                  <c:v>0.83956650715290071</c:v>
                </c:pt>
                <c:pt idx="3207">
                  <c:v>0.83956650715290071</c:v>
                </c:pt>
                <c:pt idx="3208">
                  <c:v>0.83956650715290071</c:v>
                </c:pt>
                <c:pt idx="3209">
                  <c:v>0.83956650715290071</c:v>
                </c:pt>
                <c:pt idx="3210">
                  <c:v>0.83956650715290071</c:v>
                </c:pt>
                <c:pt idx="3211">
                  <c:v>0.83956650715290071</c:v>
                </c:pt>
                <c:pt idx="3212">
                  <c:v>0.83956650715290071</c:v>
                </c:pt>
                <c:pt idx="3213">
                  <c:v>0.83956650715290071</c:v>
                </c:pt>
                <c:pt idx="3214">
                  <c:v>0.83956650715290071</c:v>
                </c:pt>
                <c:pt idx="3215">
                  <c:v>0.83956650715290071</c:v>
                </c:pt>
                <c:pt idx="3216">
                  <c:v>0.83956650715290071</c:v>
                </c:pt>
                <c:pt idx="3217">
                  <c:v>0.83956650715290071</c:v>
                </c:pt>
                <c:pt idx="3218">
                  <c:v>0.83956650715290071</c:v>
                </c:pt>
                <c:pt idx="3219">
                  <c:v>0.83956650715290071</c:v>
                </c:pt>
                <c:pt idx="3220">
                  <c:v>0.83956650715290071</c:v>
                </c:pt>
                <c:pt idx="3221">
                  <c:v>0.83956650715290071</c:v>
                </c:pt>
                <c:pt idx="3222">
                  <c:v>0.83956650715290071</c:v>
                </c:pt>
                <c:pt idx="3223">
                  <c:v>0.83956650715290071</c:v>
                </c:pt>
                <c:pt idx="3224">
                  <c:v>0.83956650715290071</c:v>
                </c:pt>
                <c:pt idx="3225">
                  <c:v>0.83956650715290071</c:v>
                </c:pt>
                <c:pt idx="3226">
                  <c:v>0.83956650715290071</c:v>
                </c:pt>
                <c:pt idx="3227">
                  <c:v>0.83956650715290071</c:v>
                </c:pt>
                <c:pt idx="3228">
                  <c:v>0.83956650715290071</c:v>
                </c:pt>
                <c:pt idx="3229">
                  <c:v>0.83956650715290071</c:v>
                </c:pt>
                <c:pt idx="3230">
                  <c:v>0.83956650715290071</c:v>
                </c:pt>
                <c:pt idx="3231">
                  <c:v>0.83956650715290071</c:v>
                </c:pt>
                <c:pt idx="3232">
                  <c:v>0.83956650715290071</c:v>
                </c:pt>
                <c:pt idx="3233">
                  <c:v>0.83956650715290071</c:v>
                </c:pt>
                <c:pt idx="3234">
                  <c:v>0.83956650715290071</c:v>
                </c:pt>
                <c:pt idx="3235">
                  <c:v>0.83956650715290071</c:v>
                </c:pt>
                <c:pt idx="3236">
                  <c:v>0.83956650715290071</c:v>
                </c:pt>
                <c:pt idx="3237">
                  <c:v>0.83956650715290071</c:v>
                </c:pt>
                <c:pt idx="3238">
                  <c:v>0.83956650715290071</c:v>
                </c:pt>
                <c:pt idx="3239">
                  <c:v>0.83956650715290071</c:v>
                </c:pt>
                <c:pt idx="3240">
                  <c:v>0.83956650715290071</c:v>
                </c:pt>
                <c:pt idx="3241">
                  <c:v>0.83956650715290071</c:v>
                </c:pt>
                <c:pt idx="3242">
                  <c:v>0.83956650715290071</c:v>
                </c:pt>
                <c:pt idx="3243">
                  <c:v>0.83956650715290071</c:v>
                </c:pt>
                <c:pt idx="3244">
                  <c:v>0.83956650715290071</c:v>
                </c:pt>
                <c:pt idx="3245">
                  <c:v>0.83956650715290071</c:v>
                </c:pt>
                <c:pt idx="3246">
                  <c:v>0.83956650715290071</c:v>
                </c:pt>
                <c:pt idx="3247">
                  <c:v>0.83956650715290071</c:v>
                </c:pt>
                <c:pt idx="3248">
                  <c:v>0.83956650715290071</c:v>
                </c:pt>
                <c:pt idx="3249">
                  <c:v>0.83956650715290071</c:v>
                </c:pt>
                <c:pt idx="3250">
                  <c:v>0.83956650715290071</c:v>
                </c:pt>
                <c:pt idx="3251">
                  <c:v>0.83956650715290071</c:v>
                </c:pt>
                <c:pt idx="3252">
                  <c:v>0.83956650715290071</c:v>
                </c:pt>
                <c:pt idx="3253">
                  <c:v>0.83956650715290071</c:v>
                </c:pt>
                <c:pt idx="3254">
                  <c:v>0.83956650715290071</c:v>
                </c:pt>
                <c:pt idx="3255">
                  <c:v>0.83956650715290071</c:v>
                </c:pt>
                <c:pt idx="3256">
                  <c:v>0.83956650715290071</c:v>
                </c:pt>
                <c:pt idx="3257">
                  <c:v>0.83956650715290071</c:v>
                </c:pt>
                <c:pt idx="3258">
                  <c:v>0.83956650715290071</c:v>
                </c:pt>
                <c:pt idx="3259">
                  <c:v>0.83956650715290071</c:v>
                </c:pt>
                <c:pt idx="3260">
                  <c:v>0.83956650715290071</c:v>
                </c:pt>
                <c:pt idx="3261">
                  <c:v>0.83956650715290071</c:v>
                </c:pt>
                <c:pt idx="3262">
                  <c:v>0.83956650715290071</c:v>
                </c:pt>
                <c:pt idx="3263">
                  <c:v>0.83956650715290071</c:v>
                </c:pt>
                <c:pt idx="3264">
                  <c:v>0.83956650715290071</c:v>
                </c:pt>
                <c:pt idx="3265">
                  <c:v>0.83956650715290071</c:v>
                </c:pt>
                <c:pt idx="3266">
                  <c:v>0.83956650715290071</c:v>
                </c:pt>
                <c:pt idx="3267">
                  <c:v>0.83956650715290071</c:v>
                </c:pt>
                <c:pt idx="3268">
                  <c:v>0.83956650715290071</c:v>
                </c:pt>
                <c:pt idx="3269">
                  <c:v>0.83956650715290071</c:v>
                </c:pt>
                <c:pt idx="3270">
                  <c:v>0.83956650715290071</c:v>
                </c:pt>
                <c:pt idx="3271">
                  <c:v>0.83956650715290071</c:v>
                </c:pt>
                <c:pt idx="3272">
                  <c:v>0.83956650715290071</c:v>
                </c:pt>
                <c:pt idx="3273">
                  <c:v>0.83956650715290071</c:v>
                </c:pt>
                <c:pt idx="3274">
                  <c:v>0.83956650715290071</c:v>
                </c:pt>
                <c:pt idx="3275">
                  <c:v>0.83956650715290071</c:v>
                </c:pt>
                <c:pt idx="3276">
                  <c:v>0.83956650715290071</c:v>
                </c:pt>
                <c:pt idx="3277">
                  <c:v>0.83956650715290071</c:v>
                </c:pt>
                <c:pt idx="3278">
                  <c:v>0.83956650715290071</c:v>
                </c:pt>
                <c:pt idx="3279">
                  <c:v>0.83956650715290071</c:v>
                </c:pt>
                <c:pt idx="3280">
                  <c:v>0.83956650715290071</c:v>
                </c:pt>
                <c:pt idx="3281">
                  <c:v>0.83956650715290071</c:v>
                </c:pt>
                <c:pt idx="3282">
                  <c:v>0.83956650715290071</c:v>
                </c:pt>
                <c:pt idx="3283">
                  <c:v>0.83956650715290071</c:v>
                </c:pt>
                <c:pt idx="3284">
                  <c:v>0.83956650715290071</c:v>
                </c:pt>
                <c:pt idx="3285">
                  <c:v>0.83956650715290071</c:v>
                </c:pt>
                <c:pt idx="3286">
                  <c:v>0.83956650715290071</c:v>
                </c:pt>
                <c:pt idx="3287">
                  <c:v>0.83956650715290071</c:v>
                </c:pt>
                <c:pt idx="3288">
                  <c:v>0.83956650715290071</c:v>
                </c:pt>
                <c:pt idx="3289">
                  <c:v>0.83956650715290071</c:v>
                </c:pt>
                <c:pt idx="3290">
                  <c:v>0.83956650715290071</c:v>
                </c:pt>
                <c:pt idx="3291">
                  <c:v>0.83956650715290071</c:v>
                </c:pt>
                <c:pt idx="3292">
                  <c:v>0.83956650715290071</c:v>
                </c:pt>
                <c:pt idx="3293">
                  <c:v>0.83956650715290071</c:v>
                </c:pt>
                <c:pt idx="3294">
                  <c:v>0.83956650715290071</c:v>
                </c:pt>
                <c:pt idx="3295">
                  <c:v>0.83956650715290071</c:v>
                </c:pt>
                <c:pt idx="3296">
                  <c:v>0.83956650715290071</c:v>
                </c:pt>
                <c:pt idx="3297">
                  <c:v>0.83956650715290071</c:v>
                </c:pt>
                <c:pt idx="3298">
                  <c:v>0.83956650715290071</c:v>
                </c:pt>
                <c:pt idx="3299">
                  <c:v>0.83956650715290071</c:v>
                </c:pt>
                <c:pt idx="3300">
                  <c:v>0.83956650715290071</c:v>
                </c:pt>
                <c:pt idx="3301">
                  <c:v>0.83956650715290071</c:v>
                </c:pt>
                <c:pt idx="3302">
                  <c:v>0.83956650715290071</c:v>
                </c:pt>
                <c:pt idx="3303">
                  <c:v>0.83956650715290071</c:v>
                </c:pt>
                <c:pt idx="3304">
                  <c:v>0.83956650715290071</c:v>
                </c:pt>
                <c:pt idx="3305">
                  <c:v>0.83956650715290071</c:v>
                </c:pt>
                <c:pt idx="3306">
                  <c:v>0.83956650715290071</c:v>
                </c:pt>
                <c:pt idx="3307">
                  <c:v>0.83956650715290071</c:v>
                </c:pt>
                <c:pt idx="3308">
                  <c:v>0.83956650715290071</c:v>
                </c:pt>
                <c:pt idx="3309">
                  <c:v>0.83956650715290071</c:v>
                </c:pt>
                <c:pt idx="3310">
                  <c:v>0.83956650715290071</c:v>
                </c:pt>
                <c:pt idx="3311">
                  <c:v>0.83956650715290071</c:v>
                </c:pt>
                <c:pt idx="3312">
                  <c:v>0.83956650715290071</c:v>
                </c:pt>
                <c:pt idx="3313">
                  <c:v>0.83956650715290071</c:v>
                </c:pt>
                <c:pt idx="3314">
                  <c:v>0.83956650715290071</c:v>
                </c:pt>
                <c:pt idx="3315">
                  <c:v>0.83956650715290071</c:v>
                </c:pt>
                <c:pt idx="3316">
                  <c:v>0.83956650715290071</c:v>
                </c:pt>
                <c:pt idx="3317">
                  <c:v>0.83956650715290071</c:v>
                </c:pt>
                <c:pt idx="3318">
                  <c:v>0.83956650715290071</c:v>
                </c:pt>
                <c:pt idx="3319">
                  <c:v>0.83956650715290071</c:v>
                </c:pt>
                <c:pt idx="3320">
                  <c:v>0.83956650715290071</c:v>
                </c:pt>
                <c:pt idx="3321">
                  <c:v>0.83956650715290071</c:v>
                </c:pt>
                <c:pt idx="3322">
                  <c:v>0.83956650715290071</c:v>
                </c:pt>
                <c:pt idx="3323">
                  <c:v>0.83956650715290071</c:v>
                </c:pt>
                <c:pt idx="3324">
                  <c:v>0.83956650715290071</c:v>
                </c:pt>
                <c:pt idx="3325">
                  <c:v>0.83956650715290071</c:v>
                </c:pt>
                <c:pt idx="3326">
                  <c:v>0.83956650715290071</c:v>
                </c:pt>
                <c:pt idx="3327">
                  <c:v>0.83956650715290071</c:v>
                </c:pt>
                <c:pt idx="3328">
                  <c:v>0.83956650715290071</c:v>
                </c:pt>
                <c:pt idx="3329">
                  <c:v>0.83956650715290071</c:v>
                </c:pt>
                <c:pt idx="3330">
                  <c:v>0.83956650715290071</c:v>
                </c:pt>
                <c:pt idx="3331">
                  <c:v>0.83956650715290071</c:v>
                </c:pt>
                <c:pt idx="3332">
                  <c:v>0.83956650715290071</c:v>
                </c:pt>
                <c:pt idx="3333">
                  <c:v>0.83956650715290071</c:v>
                </c:pt>
                <c:pt idx="3334">
                  <c:v>0.83956650715290071</c:v>
                </c:pt>
                <c:pt idx="3335">
                  <c:v>0.83956650715290071</c:v>
                </c:pt>
                <c:pt idx="3336">
                  <c:v>0.83956650715290071</c:v>
                </c:pt>
                <c:pt idx="3337">
                  <c:v>0.83956650715290071</c:v>
                </c:pt>
                <c:pt idx="3338">
                  <c:v>0.83956650715290071</c:v>
                </c:pt>
                <c:pt idx="3339">
                  <c:v>0.83956650715290071</c:v>
                </c:pt>
                <c:pt idx="3340">
                  <c:v>0.83956650715290071</c:v>
                </c:pt>
                <c:pt idx="3341">
                  <c:v>0.83956650715290071</c:v>
                </c:pt>
                <c:pt idx="3342">
                  <c:v>0.83956650715290071</c:v>
                </c:pt>
                <c:pt idx="3343">
                  <c:v>0.83956650715290071</c:v>
                </c:pt>
                <c:pt idx="3344">
                  <c:v>0.83956650715290071</c:v>
                </c:pt>
                <c:pt idx="3345">
                  <c:v>0.83956650715290071</c:v>
                </c:pt>
                <c:pt idx="3346">
                  <c:v>0.83956650715290071</c:v>
                </c:pt>
                <c:pt idx="3347">
                  <c:v>0.83956650715290071</c:v>
                </c:pt>
                <c:pt idx="3348">
                  <c:v>0.83956650715290071</c:v>
                </c:pt>
                <c:pt idx="3349">
                  <c:v>0.83956650715290071</c:v>
                </c:pt>
                <c:pt idx="3350">
                  <c:v>0.83956650715290071</c:v>
                </c:pt>
                <c:pt idx="3351">
                  <c:v>0.83956650715290071</c:v>
                </c:pt>
                <c:pt idx="3352">
                  <c:v>0.83956650715290071</c:v>
                </c:pt>
                <c:pt idx="3353">
                  <c:v>0.83956650715290071</c:v>
                </c:pt>
                <c:pt idx="3354">
                  <c:v>0.83956650715290071</c:v>
                </c:pt>
                <c:pt idx="3355">
                  <c:v>0.83956650715290071</c:v>
                </c:pt>
                <c:pt idx="3356">
                  <c:v>0.83956650715290071</c:v>
                </c:pt>
                <c:pt idx="3357">
                  <c:v>0.83956650715290071</c:v>
                </c:pt>
                <c:pt idx="3358">
                  <c:v>0.83956650715290071</c:v>
                </c:pt>
                <c:pt idx="3359">
                  <c:v>0.83956650715290071</c:v>
                </c:pt>
                <c:pt idx="3360">
                  <c:v>0.83956650715290071</c:v>
                </c:pt>
                <c:pt idx="3361">
                  <c:v>0.83956650715290071</c:v>
                </c:pt>
                <c:pt idx="3362">
                  <c:v>0.83956650715290071</c:v>
                </c:pt>
                <c:pt idx="3363">
                  <c:v>0.83956650715290071</c:v>
                </c:pt>
                <c:pt idx="3364">
                  <c:v>0.83956650715290071</c:v>
                </c:pt>
                <c:pt idx="3365">
                  <c:v>0.83956650715290071</c:v>
                </c:pt>
                <c:pt idx="3366">
                  <c:v>0.83956650715290071</c:v>
                </c:pt>
                <c:pt idx="3367">
                  <c:v>0.83956650715290071</c:v>
                </c:pt>
                <c:pt idx="3368">
                  <c:v>0.83956650715290071</c:v>
                </c:pt>
                <c:pt idx="3369">
                  <c:v>0.83956650715290071</c:v>
                </c:pt>
                <c:pt idx="3370">
                  <c:v>0.83956650715290071</c:v>
                </c:pt>
                <c:pt idx="3371">
                  <c:v>0.83956650715290071</c:v>
                </c:pt>
                <c:pt idx="3372">
                  <c:v>0.83956650715290071</c:v>
                </c:pt>
                <c:pt idx="3373">
                  <c:v>0.83956650715290071</c:v>
                </c:pt>
                <c:pt idx="3374">
                  <c:v>0.83956650715290071</c:v>
                </c:pt>
                <c:pt idx="3375">
                  <c:v>0.83956650715290071</c:v>
                </c:pt>
                <c:pt idx="3376">
                  <c:v>0.83956650715290071</c:v>
                </c:pt>
                <c:pt idx="3377">
                  <c:v>0.83956650715290071</c:v>
                </c:pt>
                <c:pt idx="3378">
                  <c:v>0.83956650715290071</c:v>
                </c:pt>
                <c:pt idx="3379">
                  <c:v>0.83956650715290071</c:v>
                </c:pt>
                <c:pt idx="3380">
                  <c:v>0.83956650715290071</c:v>
                </c:pt>
                <c:pt idx="3381">
                  <c:v>0.83956650715290071</c:v>
                </c:pt>
                <c:pt idx="3382">
                  <c:v>0.83956650715290071</c:v>
                </c:pt>
                <c:pt idx="3383">
                  <c:v>0.83956650715290071</c:v>
                </c:pt>
                <c:pt idx="3384">
                  <c:v>0.83956650715290071</c:v>
                </c:pt>
                <c:pt idx="3385">
                  <c:v>0.83956650715290071</c:v>
                </c:pt>
                <c:pt idx="3386">
                  <c:v>0.83956650715290071</c:v>
                </c:pt>
                <c:pt idx="3387">
                  <c:v>0.83956650715290071</c:v>
                </c:pt>
                <c:pt idx="3388">
                  <c:v>0.83956650715290071</c:v>
                </c:pt>
                <c:pt idx="3389">
                  <c:v>0.83956650715290071</c:v>
                </c:pt>
                <c:pt idx="3390">
                  <c:v>0.83956650715290071</c:v>
                </c:pt>
                <c:pt idx="3391">
                  <c:v>0.83956650715290071</c:v>
                </c:pt>
                <c:pt idx="3392">
                  <c:v>0.83956650715290071</c:v>
                </c:pt>
                <c:pt idx="3393">
                  <c:v>0.83956650715290071</c:v>
                </c:pt>
                <c:pt idx="3394">
                  <c:v>0.83956650715290071</c:v>
                </c:pt>
                <c:pt idx="3395">
                  <c:v>0.83956650715290071</c:v>
                </c:pt>
                <c:pt idx="3396">
                  <c:v>0.83956650715290071</c:v>
                </c:pt>
                <c:pt idx="3397">
                  <c:v>0.83956650715290071</c:v>
                </c:pt>
                <c:pt idx="3398">
                  <c:v>0.83956650715290071</c:v>
                </c:pt>
                <c:pt idx="3399">
                  <c:v>0.83956650715290071</c:v>
                </c:pt>
                <c:pt idx="3400">
                  <c:v>0.83956650715290071</c:v>
                </c:pt>
                <c:pt idx="3401">
                  <c:v>0.83956650715290071</c:v>
                </c:pt>
                <c:pt idx="3402">
                  <c:v>0.83956650715290071</c:v>
                </c:pt>
                <c:pt idx="3403">
                  <c:v>0.83956650715290071</c:v>
                </c:pt>
                <c:pt idx="3404">
                  <c:v>0.83956650715290071</c:v>
                </c:pt>
                <c:pt idx="3405">
                  <c:v>0.83956650715290071</c:v>
                </c:pt>
                <c:pt idx="3406">
                  <c:v>0.83956650715290071</c:v>
                </c:pt>
                <c:pt idx="3407">
                  <c:v>0.83956650715290071</c:v>
                </c:pt>
                <c:pt idx="3408">
                  <c:v>0.83956650715290071</c:v>
                </c:pt>
                <c:pt idx="3409">
                  <c:v>0.83956650715290071</c:v>
                </c:pt>
                <c:pt idx="3410">
                  <c:v>0.83956650715290071</c:v>
                </c:pt>
                <c:pt idx="3411">
                  <c:v>0.83956650715290071</c:v>
                </c:pt>
                <c:pt idx="3412">
                  <c:v>0.83956650715290071</c:v>
                </c:pt>
                <c:pt idx="3413">
                  <c:v>0.83956650715290071</c:v>
                </c:pt>
                <c:pt idx="3414">
                  <c:v>0.83956650715290071</c:v>
                </c:pt>
                <c:pt idx="3415">
                  <c:v>0.83956650715290071</c:v>
                </c:pt>
                <c:pt idx="3416">
                  <c:v>0.83956650715290071</c:v>
                </c:pt>
                <c:pt idx="3417">
                  <c:v>0.83956650715290071</c:v>
                </c:pt>
                <c:pt idx="3418">
                  <c:v>0.83956650715290071</c:v>
                </c:pt>
                <c:pt idx="3419">
                  <c:v>0.83956650715290071</c:v>
                </c:pt>
                <c:pt idx="3420">
                  <c:v>0.83956650715290071</c:v>
                </c:pt>
                <c:pt idx="3421">
                  <c:v>0.83956650715290071</c:v>
                </c:pt>
                <c:pt idx="3422">
                  <c:v>0.83956650715290071</c:v>
                </c:pt>
                <c:pt idx="3423">
                  <c:v>0.83956650715290071</c:v>
                </c:pt>
                <c:pt idx="3424">
                  <c:v>0.83956650715290071</c:v>
                </c:pt>
                <c:pt idx="3425">
                  <c:v>0.83956650715290071</c:v>
                </c:pt>
                <c:pt idx="3426">
                  <c:v>0.83956650715290071</c:v>
                </c:pt>
                <c:pt idx="3427">
                  <c:v>0.83956650715290071</c:v>
                </c:pt>
                <c:pt idx="3428">
                  <c:v>0.83956650715290071</c:v>
                </c:pt>
                <c:pt idx="3429">
                  <c:v>0.83956650715290071</c:v>
                </c:pt>
                <c:pt idx="3430">
                  <c:v>0.83956650715290071</c:v>
                </c:pt>
                <c:pt idx="3431">
                  <c:v>0.83956650715290071</c:v>
                </c:pt>
                <c:pt idx="3432">
                  <c:v>0.83956650715290071</c:v>
                </c:pt>
                <c:pt idx="3433">
                  <c:v>0.83956650715290071</c:v>
                </c:pt>
                <c:pt idx="3434">
                  <c:v>0.83956650715290071</c:v>
                </c:pt>
                <c:pt idx="3435">
                  <c:v>0.83956650715290071</c:v>
                </c:pt>
                <c:pt idx="3436">
                  <c:v>0.83956650715290071</c:v>
                </c:pt>
                <c:pt idx="3437">
                  <c:v>0.83956650715290071</c:v>
                </c:pt>
                <c:pt idx="3438">
                  <c:v>0.83956650715290071</c:v>
                </c:pt>
                <c:pt idx="3439">
                  <c:v>0.83956650715290071</c:v>
                </c:pt>
                <c:pt idx="3440">
                  <c:v>0.83956650715290071</c:v>
                </c:pt>
                <c:pt idx="3441">
                  <c:v>0.83956650715290071</c:v>
                </c:pt>
                <c:pt idx="3442">
                  <c:v>0.83956650715290071</c:v>
                </c:pt>
                <c:pt idx="3443">
                  <c:v>0.83956650715290071</c:v>
                </c:pt>
                <c:pt idx="3444">
                  <c:v>0.83956650715290071</c:v>
                </c:pt>
                <c:pt idx="3445">
                  <c:v>0.83956650715290071</c:v>
                </c:pt>
                <c:pt idx="3446">
                  <c:v>0.83956650715290071</c:v>
                </c:pt>
                <c:pt idx="3447">
                  <c:v>0.83956650715290071</c:v>
                </c:pt>
                <c:pt idx="3448">
                  <c:v>0.83956650715290071</c:v>
                </c:pt>
                <c:pt idx="3449">
                  <c:v>0.83956650715290071</c:v>
                </c:pt>
                <c:pt idx="3450">
                  <c:v>0.83956650715290071</c:v>
                </c:pt>
                <c:pt idx="3451">
                  <c:v>0.83956650715290071</c:v>
                </c:pt>
                <c:pt idx="3452">
                  <c:v>0.83956650715290071</c:v>
                </c:pt>
                <c:pt idx="3453">
                  <c:v>0.83956650715290071</c:v>
                </c:pt>
                <c:pt idx="3454">
                  <c:v>0.83956650715290071</c:v>
                </c:pt>
                <c:pt idx="3455">
                  <c:v>0.83956650715290071</c:v>
                </c:pt>
                <c:pt idx="3456">
                  <c:v>0.83956650715290071</c:v>
                </c:pt>
                <c:pt idx="3457">
                  <c:v>0.83956650715290071</c:v>
                </c:pt>
                <c:pt idx="3458">
                  <c:v>0.83956650715290071</c:v>
                </c:pt>
                <c:pt idx="3459">
                  <c:v>0.83956650715290071</c:v>
                </c:pt>
                <c:pt idx="3460">
                  <c:v>0.83956650715290071</c:v>
                </c:pt>
                <c:pt idx="3461">
                  <c:v>0.83956650715290071</c:v>
                </c:pt>
                <c:pt idx="3462">
                  <c:v>0.83956650715290071</c:v>
                </c:pt>
                <c:pt idx="3463">
                  <c:v>0.83956650715290071</c:v>
                </c:pt>
                <c:pt idx="3464">
                  <c:v>0.83956650715290071</c:v>
                </c:pt>
                <c:pt idx="3465">
                  <c:v>0.83956650715290071</c:v>
                </c:pt>
                <c:pt idx="3466">
                  <c:v>0.83956650715290071</c:v>
                </c:pt>
                <c:pt idx="3467">
                  <c:v>0.83956650715290071</c:v>
                </c:pt>
                <c:pt idx="3468">
                  <c:v>0.83956650715290071</c:v>
                </c:pt>
                <c:pt idx="3469">
                  <c:v>0.83956650715290071</c:v>
                </c:pt>
                <c:pt idx="3470">
                  <c:v>0.83956650715290071</c:v>
                </c:pt>
                <c:pt idx="3471">
                  <c:v>0.83956650715290071</c:v>
                </c:pt>
                <c:pt idx="3472">
                  <c:v>0.83956650715290071</c:v>
                </c:pt>
                <c:pt idx="3473">
                  <c:v>0.83956650715290071</c:v>
                </c:pt>
                <c:pt idx="3474">
                  <c:v>0.83956650715290071</c:v>
                </c:pt>
                <c:pt idx="3475">
                  <c:v>0.83956650715290071</c:v>
                </c:pt>
                <c:pt idx="3476">
                  <c:v>0.83956650715290071</c:v>
                </c:pt>
                <c:pt idx="3477">
                  <c:v>0.83956650715290071</c:v>
                </c:pt>
                <c:pt idx="3478">
                  <c:v>0.83956650715290071</c:v>
                </c:pt>
                <c:pt idx="3479">
                  <c:v>0.83956650715290071</c:v>
                </c:pt>
                <c:pt idx="3480">
                  <c:v>0.83956650715290071</c:v>
                </c:pt>
                <c:pt idx="3481">
                  <c:v>0.83956650715290071</c:v>
                </c:pt>
                <c:pt idx="3482">
                  <c:v>0.83956650715290071</c:v>
                </c:pt>
                <c:pt idx="3483">
                  <c:v>0.83956650715290071</c:v>
                </c:pt>
                <c:pt idx="3484">
                  <c:v>0.83956650715290071</c:v>
                </c:pt>
                <c:pt idx="3485">
                  <c:v>0.83956650715290071</c:v>
                </c:pt>
                <c:pt idx="3486">
                  <c:v>0.83956650715290071</c:v>
                </c:pt>
                <c:pt idx="3487">
                  <c:v>0.83956650715290071</c:v>
                </c:pt>
                <c:pt idx="3488">
                  <c:v>0.83956650715290071</c:v>
                </c:pt>
                <c:pt idx="3489">
                  <c:v>0.83956650715290071</c:v>
                </c:pt>
                <c:pt idx="3490">
                  <c:v>0.83956650715290071</c:v>
                </c:pt>
                <c:pt idx="3491">
                  <c:v>0.83956650715290071</c:v>
                </c:pt>
                <c:pt idx="3492">
                  <c:v>0.83956650715290071</c:v>
                </c:pt>
                <c:pt idx="3493">
                  <c:v>0.83956650715290071</c:v>
                </c:pt>
                <c:pt idx="3494">
                  <c:v>0.83956650715290071</c:v>
                </c:pt>
                <c:pt idx="3495">
                  <c:v>0.83956650715290071</c:v>
                </c:pt>
                <c:pt idx="3496">
                  <c:v>0.83956650715290071</c:v>
                </c:pt>
                <c:pt idx="3497">
                  <c:v>0.83956650715290071</c:v>
                </c:pt>
                <c:pt idx="3498">
                  <c:v>0.83956650715290071</c:v>
                </c:pt>
                <c:pt idx="3499">
                  <c:v>0.83956650715290071</c:v>
                </c:pt>
                <c:pt idx="3500">
                  <c:v>0.83956650715290071</c:v>
                </c:pt>
                <c:pt idx="3501">
                  <c:v>0.83956650715290071</c:v>
                </c:pt>
                <c:pt idx="3502">
                  <c:v>0.83956650715290071</c:v>
                </c:pt>
                <c:pt idx="3503">
                  <c:v>0.83956650715290071</c:v>
                </c:pt>
                <c:pt idx="3504">
                  <c:v>0.83956650715290071</c:v>
                </c:pt>
                <c:pt idx="3505">
                  <c:v>0.83956650715290071</c:v>
                </c:pt>
                <c:pt idx="3506">
                  <c:v>0.83956650715290071</c:v>
                </c:pt>
                <c:pt idx="3507">
                  <c:v>0.83956650715290071</c:v>
                </c:pt>
                <c:pt idx="3508">
                  <c:v>0.83956650715290071</c:v>
                </c:pt>
                <c:pt idx="3509">
                  <c:v>0.83956650715290071</c:v>
                </c:pt>
                <c:pt idx="3510">
                  <c:v>0.83956650715290071</c:v>
                </c:pt>
                <c:pt idx="3511">
                  <c:v>0.83956650715290071</c:v>
                </c:pt>
                <c:pt idx="3512">
                  <c:v>0.83956650715290071</c:v>
                </c:pt>
                <c:pt idx="3513">
                  <c:v>0.83956650715290071</c:v>
                </c:pt>
                <c:pt idx="3514">
                  <c:v>0.83956650715290071</c:v>
                </c:pt>
                <c:pt idx="3515">
                  <c:v>0.83956650715290071</c:v>
                </c:pt>
                <c:pt idx="3516">
                  <c:v>0.83956650715290071</c:v>
                </c:pt>
                <c:pt idx="3517">
                  <c:v>0.83956650715290071</c:v>
                </c:pt>
                <c:pt idx="3518">
                  <c:v>0.83956650715290071</c:v>
                </c:pt>
                <c:pt idx="3519">
                  <c:v>0.83956650715290071</c:v>
                </c:pt>
                <c:pt idx="3520">
                  <c:v>0.83956650715290071</c:v>
                </c:pt>
                <c:pt idx="3521">
                  <c:v>0.83956650715290071</c:v>
                </c:pt>
                <c:pt idx="3522">
                  <c:v>0.83956650715290071</c:v>
                </c:pt>
                <c:pt idx="3523">
                  <c:v>0.83956650715290071</c:v>
                </c:pt>
                <c:pt idx="3524">
                  <c:v>0.83956650715290071</c:v>
                </c:pt>
                <c:pt idx="3525">
                  <c:v>0.83956650715290071</c:v>
                </c:pt>
                <c:pt idx="3526">
                  <c:v>0.83956650715290071</c:v>
                </c:pt>
                <c:pt idx="3527">
                  <c:v>0.83956650715290071</c:v>
                </c:pt>
                <c:pt idx="3528">
                  <c:v>0.83956650715290071</c:v>
                </c:pt>
                <c:pt idx="3529">
                  <c:v>0.83956650715290071</c:v>
                </c:pt>
                <c:pt idx="3530">
                  <c:v>0.83956650715290071</c:v>
                </c:pt>
                <c:pt idx="3531">
                  <c:v>0.83956650715290071</c:v>
                </c:pt>
                <c:pt idx="3532">
                  <c:v>0.83956650715290071</c:v>
                </c:pt>
                <c:pt idx="3533">
                  <c:v>0.83956650720385628</c:v>
                </c:pt>
                <c:pt idx="3534">
                  <c:v>0.83956650720385628</c:v>
                </c:pt>
                <c:pt idx="3535">
                  <c:v>0.83956650720385628</c:v>
                </c:pt>
                <c:pt idx="3536">
                  <c:v>0.83956650720385628</c:v>
                </c:pt>
                <c:pt idx="3537">
                  <c:v>0.83956650720385628</c:v>
                </c:pt>
                <c:pt idx="3538">
                  <c:v>0.83956650720385628</c:v>
                </c:pt>
                <c:pt idx="3539">
                  <c:v>0.83956650720385628</c:v>
                </c:pt>
                <c:pt idx="3540">
                  <c:v>0.83956650720385628</c:v>
                </c:pt>
                <c:pt idx="3541">
                  <c:v>0.83956650720385628</c:v>
                </c:pt>
                <c:pt idx="3542">
                  <c:v>0.83956650720385628</c:v>
                </c:pt>
                <c:pt idx="3543">
                  <c:v>0.83956650720385628</c:v>
                </c:pt>
                <c:pt idx="3544">
                  <c:v>0.83956650720385628</c:v>
                </c:pt>
                <c:pt idx="3545">
                  <c:v>0.83956650720385628</c:v>
                </c:pt>
                <c:pt idx="3546">
                  <c:v>0.83956650720385628</c:v>
                </c:pt>
                <c:pt idx="3547">
                  <c:v>0.83956650720385628</c:v>
                </c:pt>
                <c:pt idx="3548">
                  <c:v>0.83956650720385628</c:v>
                </c:pt>
                <c:pt idx="3549">
                  <c:v>0.83956650720385628</c:v>
                </c:pt>
                <c:pt idx="3550">
                  <c:v>0.83956650720385628</c:v>
                </c:pt>
                <c:pt idx="3551">
                  <c:v>0.83956650720385628</c:v>
                </c:pt>
                <c:pt idx="3552">
                  <c:v>0.83956650720385628</c:v>
                </c:pt>
                <c:pt idx="3553">
                  <c:v>0.83956650720385628</c:v>
                </c:pt>
                <c:pt idx="3554">
                  <c:v>0.83956650720385628</c:v>
                </c:pt>
                <c:pt idx="3555">
                  <c:v>0.83956650720385628</c:v>
                </c:pt>
                <c:pt idx="3556">
                  <c:v>0.83956650720385628</c:v>
                </c:pt>
                <c:pt idx="3557">
                  <c:v>0.83956650720385628</c:v>
                </c:pt>
                <c:pt idx="3558">
                  <c:v>0.83956650720385628</c:v>
                </c:pt>
                <c:pt idx="3559">
                  <c:v>0.83956650720385628</c:v>
                </c:pt>
                <c:pt idx="3560">
                  <c:v>0.83956650720385628</c:v>
                </c:pt>
                <c:pt idx="3561">
                  <c:v>0.83956650720385628</c:v>
                </c:pt>
                <c:pt idx="3562">
                  <c:v>0.83956650720385628</c:v>
                </c:pt>
                <c:pt idx="3563">
                  <c:v>0.83956650720385628</c:v>
                </c:pt>
                <c:pt idx="3564">
                  <c:v>0.83956650720385628</c:v>
                </c:pt>
                <c:pt idx="3565">
                  <c:v>0.83956650720385628</c:v>
                </c:pt>
                <c:pt idx="3566">
                  <c:v>0.83956650720385628</c:v>
                </c:pt>
                <c:pt idx="3567">
                  <c:v>0.83956650720385628</c:v>
                </c:pt>
                <c:pt idx="3568">
                  <c:v>0.83956650720385628</c:v>
                </c:pt>
                <c:pt idx="3569">
                  <c:v>0.83956650720385628</c:v>
                </c:pt>
                <c:pt idx="3570">
                  <c:v>0.83956650720385628</c:v>
                </c:pt>
                <c:pt idx="3571">
                  <c:v>0.83956650720385628</c:v>
                </c:pt>
                <c:pt idx="3572">
                  <c:v>0.83956650720385628</c:v>
                </c:pt>
                <c:pt idx="3573">
                  <c:v>0.83956650720385628</c:v>
                </c:pt>
                <c:pt idx="3574">
                  <c:v>0.83956650720385628</c:v>
                </c:pt>
                <c:pt idx="3575">
                  <c:v>0.83956650720385628</c:v>
                </c:pt>
                <c:pt idx="3576">
                  <c:v>0.83956650720385628</c:v>
                </c:pt>
                <c:pt idx="3577">
                  <c:v>0.83956650720385628</c:v>
                </c:pt>
                <c:pt idx="3578">
                  <c:v>0.83956650720385628</c:v>
                </c:pt>
                <c:pt idx="3579">
                  <c:v>0.83956650720385628</c:v>
                </c:pt>
                <c:pt idx="3580">
                  <c:v>0.83956650720385628</c:v>
                </c:pt>
                <c:pt idx="3581">
                  <c:v>0.83956650720385628</c:v>
                </c:pt>
                <c:pt idx="3582">
                  <c:v>0.83956650720385628</c:v>
                </c:pt>
                <c:pt idx="3583">
                  <c:v>0.83956650720385628</c:v>
                </c:pt>
                <c:pt idx="3584">
                  <c:v>0.83956650720385628</c:v>
                </c:pt>
                <c:pt idx="3585">
                  <c:v>0.83956650720385628</c:v>
                </c:pt>
                <c:pt idx="3586">
                  <c:v>0.83956650720385628</c:v>
                </c:pt>
                <c:pt idx="3587">
                  <c:v>0.83956650720385628</c:v>
                </c:pt>
                <c:pt idx="3588">
                  <c:v>0.83956650720385628</c:v>
                </c:pt>
                <c:pt idx="3589">
                  <c:v>0.83956650720385628</c:v>
                </c:pt>
                <c:pt idx="3590">
                  <c:v>0.83956650720385628</c:v>
                </c:pt>
                <c:pt idx="3591">
                  <c:v>0.83956650720385628</c:v>
                </c:pt>
                <c:pt idx="3592">
                  <c:v>0.83956650720385628</c:v>
                </c:pt>
                <c:pt idx="3593">
                  <c:v>0.83956650720385628</c:v>
                </c:pt>
                <c:pt idx="3594">
                  <c:v>0.83956650720385628</c:v>
                </c:pt>
                <c:pt idx="3595">
                  <c:v>0.83956650720385628</c:v>
                </c:pt>
                <c:pt idx="3596">
                  <c:v>0.83956650720385628</c:v>
                </c:pt>
                <c:pt idx="3597">
                  <c:v>0.83956650720385628</c:v>
                </c:pt>
                <c:pt idx="3598">
                  <c:v>0.83956650720385628</c:v>
                </c:pt>
                <c:pt idx="3599">
                  <c:v>0.83956650720385628</c:v>
                </c:pt>
                <c:pt idx="3600">
                  <c:v>0.83956650720810277</c:v>
                </c:pt>
                <c:pt idx="3601">
                  <c:v>0.83956650720810277</c:v>
                </c:pt>
                <c:pt idx="3602">
                  <c:v>0.83956650720810277</c:v>
                </c:pt>
                <c:pt idx="3603">
                  <c:v>0.83956650720810277</c:v>
                </c:pt>
                <c:pt idx="3604">
                  <c:v>0.83956650720810277</c:v>
                </c:pt>
                <c:pt idx="3605">
                  <c:v>0.83956650720810277</c:v>
                </c:pt>
                <c:pt idx="3606">
                  <c:v>0.83956650720810277</c:v>
                </c:pt>
                <c:pt idx="3607">
                  <c:v>0.83956650720810277</c:v>
                </c:pt>
                <c:pt idx="3608">
                  <c:v>0.83956650720810277</c:v>
                </c:pt>
                <c:pt idx="3609">
                  <c:v>0.83956650720810277</c:v>
                </c:pt>
                <c:pt idx="3610">
                  <c:v>0.83956650720810277</c:v>
                </c:pt>
                <c:pt idx="3611">
                  <c:v>0.83956650720810277</c:v>
                </c:pt>
                <c:pt idx="3612">
                  <c:v>0.83956650720810277</c:v>
                </c:pt>
                <c:pt idx="3613">
                  <c:v>0.83956650720810277</c:v>
                </c:pt>
                <c:pt idx="3614">
                  <c:v>0.83956650720810277</c:v>
                </c:pt>
                <c:pt idx="3615">
                  <c:v>0.83956650720810277</c:v>
                </c:pt>
                <c:pt idx="3616">
                  <c:v>0.83956650720810277</c:v>
                </c:pt>
                <c:pt idx="3617">
                  <c:v>0.83956650721234871</c:v>
                </c:pt>
                <c:pt idx="3618">
                  <c:v>0.83956650721234871</c:v>
                </c:pt>
                <c:pt idx="3619">
                  <c:v>0.83956650721234871</c:v>
                </c:pt>
                <c:pt idx="3620">
                  <c:v>0.83956650721234871</c:v>
                </c:pt>
                <c:pt idx="3621">
                  <c:v>0.83956650721234871</c:v>
                </c:pt>
                <c:pt idx="3622">
                  <c:v>0.83956650721234871</c:v>
                </c:pt>
                <c:pt idx="3623">
                  <c:v>0.83956650721234871</c:v>
                </c:pt>
                <c:pt idx="3624">
                  <c:v>0.83956650721234871</c:v>
                </c:pt>
                <c:pt idx="3625">
                  <c:v>0.83956650721234871</c:v>
                </c:pt>
                <c:pt idx="3626">
                  <c:v>0.83956650721234871</c:v>
                </c:pt>
                <c:pt idx="3627">
                  <c:v>0.83956650721234871</c:v>
                </c:pt>
                <c:pt idx="3628">
                  <c:v>0.83956650721234871</c:v>
                </c:pt>
                <c:pt idx="3629">
                  <c:v>0.83956650721234871</c:v>
                </c:pt>
                <c:pt idx="3630">
                  <c:v>0.83956650721234871</c:v>
                </c:pt>
                <c:pt idx="3631">
                  <c:v>0.83956650721234871</c:v>
                </c:pt>
                <c:pt idx="3632">
                  <c:v>0.83956650721234871</c:v>
                </c:pt>
                <c:pt idx="3633">
                  <c:v>0.83956650721234871</c:v>
                </c:pt>
                <c:pt idx="3634">
                  <c:v>0.83956650721234871</c:v>
                </c:pt>
                <c:pt idx="3635">
                  <c:v>0.83956650721234871</c:v>
                </c:pt>
                <c:pt idx="3636">
                  <c:v>0.83956650721234871</c:v>
                </c:pt>
                <c:pt idx="3637">
                  <c:v>0.83956650721234871</c:v>
                </c:pt>
                <c:pt idx="3638">
                  <c:v>0.83956650721234871</c:v>
                </c:pt>
                <c:pt idx="3639">
                  <c:v>0.83956650721234871</c:v>
                </c:pt>
                <c:pt idx="3640">
                  <c:v>0.83956650721234871</c:v>
                </c:pt>
                <c:pt idx="3641">
                  <c:v>0.83956650721234871</c:v>
                </c:pt>
                <c:pt idx="3642">
                  <c:v>0.83956650721234871</c:v>
                </c:pt>
                <c:pt idx="3643">
                  <c:v>0.83956650721234871</c:v>
                </c:pt>
                <c:pt idx="3644">
                  <c:v>0.83956650721234871</c:v>
                </c:pt>
                <c:pt idx="3645">
                  <c:v>0.83956650721234871</c:v>
                </c:pt>
                <c:pt idx="3646">
                  <c:v>0.83956650721234871</c:v>
                </c:pt>
                <c:pt idx="3647">
                  <c:v>0.83956650721234871</c:v>
                </c:pt>
                <c:pt idx="3648">
                  <c:v>0.83956650721234871</c:v>
                </c:pt>
                <c:pt idx="3649">
                  <c:v>0.83956650721234871</c:v>
                </c:pt>
                <c:pt idx="3650">
                  <c:v>0.83956650721234871</c:v>
                </c:pt>
                <c:pt idx="3651">
                  <c:v>0.83956650721234871</c:v>
                </c:pt>
                <c:pt idx="3652">
                  <c:v>0.83956650721234871</c:v>
                </c:pt>
                <c:pt idx="3653">
                  <c:v>0.83956650721234871</c:v>
                </c:pt>
                <c:pt idx="3654">
                  <c:v>0.83956650721234871</c:v>
                </c:pt>
                <c:pt idx="3655">
                  <c:v>0.83956650721234871</c:v>
                </c:pt>
                <c:pt idx="3656">
                  <c:v>0.83956650721234871</c:v>
                </c:pt>
                <c:pt idx="3657">
                  <c:v>0.83956650721234871</c:v>
                </c:pt>
                <c:pt idx="3658">
                  <c:v>0.83956650721234871</c:v>
                </c:pt>
                <c:pt idx="3659">
                  <c:v>0.83956650721234871</c:v>
                </c:pt>
                <c:pt idx="3660">
                  <c:v>0.83956650721234871</c:v>
                </c:pt>
                <c:pt idx="3661">
                  <c:v>0.83956650721234871</c:v>
                </c:pt>
                <c:pt idx="3662">
                  <c:v>0.83956650721234871</c:v>
                </c:pt>
                <c:pt idx="3663">
                  <c:v>0.83956650721261439</c:v>
                </c:pt>
                <c:pt idx="3664">
                  <c:v>0.83956650721268844</c:v>
                </c:pt>
                <c:pt idx="3665">
                  <c:v>0.83956650721287984</c:v>
                </c:pt>
                <c:pt idx="3666">
                  <c:v>0.83956650721287984</c:v>
                </c:pt>
                <c:pt idx="3667">
                  <c:v>0.83956650721287984</c:v>
                </c:pt>
                <c:pt idx="3668">
                  <c:v>0.83956650725481186</c:v>
                </c:pt>
                <c:pt idx="3669">
                  <c:v>0.83956650725481186</c:v>
                </c:pt>
                <c:pt idx="3670">
                  <c:v>0.83956650725481186</c:v>
                </c:pt>
                <c:pt idx="3671">
                  <c:v>0.83956650725481186</c:v>
                </c:pt>
                <c:pt idx="3672">
                  <c:v>0.83956650725481186</c:v>
                </c:pt>
                <c:pt idx="3673">
                  <c:v>0.83956650725481186</c:v>
                </c:pt>
                <c:pt idx="3674">
                  <c:v>0.83956650725481186</c:v>
                </c:pt>
                <c:pt idx="3675">
                  <c:v>0.83956650725481186</c:v>
                </c:pt>
                <c:pt idx="3676">
                  <c:v>0.83956650725481186</c:v>
                </c:pt>
                <c:pt idx="3677">
                  <c:v>0.83956650725481186</c:v>
                </c:pt>
                <c:pt idx="3678">
                  <c:v>0.83956650725481186</c:v>
                </c:pt>
                <c:pt idx="3679">
                  <c:v>0.83956650725481186</c:v>
                </c:pt>
                <c:pt idx="3680">
                  <c:v>0.83956650725481186</c:v>
                </c:pt>
                <c:pt idx="3681">
                  <c:v>0.83956650725481186</c:v>
                </c:pt>
                <c:pt idx="3682">
                  <c:v>0.83956650725481186</c:v>
                </c:pt>
                <c:pt idx="3683">
                  <c:v>0.83956650725481186</c:v>
                </c:pt>
                <c:pt idx="3684">
                  <c:v>0.83956650725481186</c:v>
                </c:pt>
                <c:pt idx="3685">
                  <c:v>0.83956650725481186</c:v>
                </c:pt>
                <c:pt idx="3686">
                  <c:v>0.83956650725481186</c:v>
                </c:pt>
                <c:pt idx="3687">
                  <c:v>0.83956650725481186</c:v>
                </c:pt>
                <c:pt idx="3688">
                  <c:v>0.83956650725481186</c:v>
                </c:pt>
                <c:pt idx="3689">
                  <c:v>0.83956650725481186</c:v>
                </c:pt>
                <c:pt idx="3690">
                  <c:v>0.83956650725481186</c:v>
                </c:pt>
                <c:pt idx="3691">
                  <c:v>0.83956650725481186</c:v>
                </c:pt>
                <c:pt idx="3692">
                  <c:v>0.83956650725481186</c:v>
                </c:pt>
                <c:pt idx="3693">
                  <c:v>0.83956650725481186</c:v>
                </c:pt>
                <c:pt idx="3694">
                  <c:v>0.83956650725481186</c:v>
                </c:pt>
                <c:pt idx="3695">
                  <c:v>0.83956650725481186</c:v>
                </c:pt>
                <c:pt idx="3696">
                  <c:v>0.83956650725481186</c:v>
                </c:pt>
                <c:pt idx="3697">
                  <c:v>0.83956650725481186</c:v>
                </c:pt>
                <c:pt idx="3698">
                  <c:v>0.83956650725481186</c:v>
                </c:pt>
                <c:pt idx="3699">
                  <c:v>0.83956650725481186</c:v>
                </c:pt>
                <c:pt idx="3700">
                  <c:v>0.83956650725481186</c:v>
                </c:pt>
                <c:pt idx="3701">
                  <c:v>0.83956650725481186</c:v>
                </c:pt>
                <c:pt idx="3702">
                  <c:v>0.83956650725481186</c:v>
                </c:pt>
                <c:pt idx="3703">
                  <c:v>0.83956650725481186</c:v>
                </c:pt>
                <c:pt idx="3704">
                  <c:v>0.83956650725481186</c:v>
                </c:pt>
                <c:pt idx="3705">
                  <c:v>0.83956650725481186</c:v>
                </c:pt>
                <c:pt idx="3706">
                  <c:v>0.83956650725481186</c:v>
                </c:pt>
                <c:pt idx="3707">
                  <c:v>0.83956650725481186</c:v>
                </c:pt>
                <c:pt idx="3708">
                  <c:v>0.83956650725481186</c:v>
                </c:pt>
                <c:pt idx="3709">
                  <c:v>0.83956650725481186</c:v>
                </c:pt>
                <c:pt idx="3710">
                  <c:v>0.83956650725481186</c:v>
                </c:pt>
                <c:pt idx="3711">
                  <c:v>0.83956650725481186</c:v>
                </c:pt>
                <c:pt idx="3712">
                  <c:v>0.83956650725481186</c:v>
                </c:pt>
                <c:pt idx="3713">
                  <c:v>0.83956650725481186</c:v>
                </c:pt>
                <c:pt idx="3714">
                  <c:v>0.83956650725481186</c:v>
                </c:pt>
                <c:pt idx="3715">
                  <c:v>0.83956650725481186</c:v>
                </c:pt>
                <c:pt idx="3716">
                  <c:v>0.83956650725481186</c:v>
                </c:pt>
                <c:pt idx="3717">
                  <c:v>0.83956650725481186</c:v>
                </c:pt>
                <c:pt idx="3718">
                  <c:v>0.83956650725481186</c:v>
                </c:pt>
                <c:pt idx="3719">
                  <c:v>0.83956650725481186</c:v>
                </c:pt>
                <c:pt idx="3720">
                  <c:v>0.83956650725481186</c:v>
                </c:pt>
                <c:pt idx="3721">
                  <c:v>0.83956650725481186</c:v>
                </c:pt>
                <c:pt idx="3722">
                  <c:v>0.83956650725481186</c:v>
                </c:pt>
                <c:pt idx="3723">
                  <c:v>0.83956650725481186</c:v>
                </c:pt>
                <c:pt idx="3724">
                  <c:v>0.83956650725481186</c:v>
                </c:pt>
                <c:pt idx="3725">
                  <c:v>0.83956650725481186</c:v>
                </c:pt>
                <c:pt idx="3726">
                  <c:v>0.83956650725481186</c:v>
                </c:pt>
                <c:pt idx="3727">
                  <c:v>0.83956650725481186</c:v>
                </c:pt>
                <c:pt idx="3728">
                  <c:v>0.83956650725481186</c:v>
                </c:pt>
                <c:pt idx="3729">
                  <c:v>0.83956650725481186</c:v>
                </c:pt>
                <c:pt idx="3730">
                  <c:v>0.83956650725481186</c:v>
                </c:pt>
                <c:pt idx="3731">
                  <c:v>0.83956650725481186</c:v>
                </c:pt>
                <c:pt idx="3732">
                  <c:v>0.83956650725481186</c:v>
                </c:pt>
                <c:pt idx="3733">
                  <c:v>0.83956650725481186</c:v>
                </c:pt>
                <c:pt idx="3734">
                  <c:v>0.83956650725481186</c:v>
                </c:pt>
                <c:pt idx="3735">
                  <c:v>0.83956650725481186</c:v>
                </c:pt>
                <c:pt idx="3736">
                  <c:v>0.83956650725481186</c:v>
                </c:pt>
                <c:pt idx="3737">
                  <c:v>0.83956650725481186</c:v>
                </c:pt>
                <c:pt idx="3738">
                  <c:v>0.83956650725481186</c:v>
                </c:pt>
                <c:pt idx="3739">
                  <c:v>0.83956650725481186</c:v>
                </c:pt>
                <c:pt idx="3740">
                  <c:v>0.83956650725481186</c:v>
                </c:pt>
                <c:pt idx="3741">
                  <c:v>0.83956650725481186</c:v>
                </c:pt>
                <c:pt idx="3742">
                  <c:v>0.83956650725481186</c:v>
                </c:pt>
                <c:pt idx="3743">
                  <c:v>0.83956650725481186</c:v>
                </c:pt>
                <c:pt idx="3744">
                  <c:v>0.83956650725481186</c:v>
                </c:pt>
                <c:pt idx="3745">
                  <c:v>0.83956650725481186</c:v>
                </c:pt>
                <c:pt idx="3746">
                  <c:v>0.83956650725481186</c:v>
                </c:pt>
                <c:pt idx="3747">
                  <c:v>0.83956650725481186</c:v>
                </c:pt>
                <c:pt idx="3748">
                  <c:v>0.83956650725481186</c:v>
                </c:pt>
                <c:pt idx="3749">
                  <c:v>0.83956650725481186</c:v>
                </c:pt>
                <c:pt idx="3750">
                  <c:v>0.83956650725481186</c:v>
                </c:pt>
                <c:pt idx="3751">
                  <c:v>0.83956650725481186</c:v>
                </c:pt>
                <c:pt idx="3752">
                  <c:v>0.83956650725481186</c:v>
                </c:pt>
                <c:pt idx="3753">
                  <c:v>0.83956650725481186</c:v>
                </c:pt>
                <c:pt idx="3754">
                  <c:v>0.83956650725481186</c:v>
                </c:pt>
                <c:pt idx="3755">
                  <c:v>0.83956650725481186</c:v>
                </c:pt>
                <c:pt idx="3756">
                  <c:v>0.83956650725481186</c:v>
                </c:pt>
                <c:pt idx="3757">
                  <c:v>0.83956650725481186</c:v>
                </c:pt>
                <c:pt idx="3758">
                  <c:v>0.83956650725481186</c:v>
                </c:pt>
                <c:pt idx="3759">
                  <c:v>0.83956650725481186</c:v>
                </c:pt>
                <c:pt idx="3760">
                  <c:v>0.83956650725481186</c:v>
                </c:pt>
                <c:pt idx="3761">
                  <c:v>0.83956650725481186</c:v>
                </c:pt>
                <c:pt idx="3762">
                  <c:v>0.83956650725481186</c:v>
                </c:pt>
                <c:pt idx="3763">
                  <c:v>0.83956650725481186</c:v>
                </c:pt>
                <c:pt idx="3764">
                  <c:v>0.83956650725481186</c:v>
                </c:pt>
                <c:pt idx="3765">
                  <c:v>0.83956650725481186</c:v>
                </c:pt>
                <c:pt idx="3766">
                  <c:v>0.83956650725481186</c:v>
                </c:pt>
                <c:pt idx="3767">
                  <c:v>0.83956650725481186</c:v>
                </c:pt>
                <c:pt idx="3768">
                  <c:v>0.83956650725481186</c:v>
                </c:pt>
                <c:pt idx="3769">
                  <c:v>0.83956650725481186</c:v>
                </c:pt>
                <c:pt idx="3770">
                  <c:v>0.83956650725481186</c:v>
                </c:pt>
                <c:pt idx="3771">
                  <c:v>0.83956650725481186</c:v>
                </c:pt>
                <c:pt idx="3772">
                  <c:v>0.83956650725481186</c:v>
                </c:pt>
                <c:pt idx="3773">
                  <c:v>0.83956650725481186</c:v>
                </c:pt>
                <c:pt idx="3774">
                  <c:v>0.83956650725481186</c:v>
                </c:pt>
                <c:pt idx="3775">
                  <c:v>0.83956650725481186</c:v>
                </c:pt>
                <c:pt idx="3776">
                  <c:v>0.83956650725481186</c:v>
                </c:pt>
                <c:pt idx="3777">
                  <c:v>0.83956650725481186</c:v>
                </c:pt>
                <c:pt idx="3778">
                  <c:v>0.83956650725481186</c:v>
                </c:pt>
                <c:pt idx="3779">
                  <c:v>0.83956650725481186</c:v>
                </c:pt>
                <c:pt idx="3780">
                  <c:v>0.83956650725481186</c:v>
                </c:pt>
                <c:pt idx="3781">
                  <c:v>0.83956650725481186</c:v>
                </c:pt>
                <c:pt idx="3782">
                  <c:v>0.83956650725481186</c:v>
                </c:pt>
                <c:pt idx="3783">
                  <c:v>0.83956650725481186</c:v>
                </c:pt>
                <c:pt idx="3784">
                  <c:v>0.83956650725481186</c:v>
                </c:pt>
                <c:pt idx="3785">
                  <c:v>0.83956650725481186</c:v>
                </c:pt>
                <c:pt idx="3786">
                  <c:v>0.83956650725481186</c:v>
                </c:pt>
                <c:pt idx="3787">
                  <c:v>0.83956650725481186</c:v>
                </c:pt>
                <c:pt idx="3788">
                  <c:v>0.83956650725481186</c:v>
                </c:pt>
                <c:pt idx="3789">
                  <c:v>0.83956650725481186</c:v>
                </c:pt>
                <c:pt idx="3790">
                  <c:v>0.83956650725481186</c:v>
                </c:pt>
                <c:pt idx="3791">
                  <c:v>0.83956650725481186</c:v>
                </c:pt>
                <c:pt idx="3792">
                  <c:v>0.83956650725481186</c:v>
                </c:pt>
                <c:pt idx="3793">
                  <c:v>0.83956650725481186</c:v>
                </c:pt>
                <c:pt idx="3794">
                  <c:v>0.83956650725481186</c:v>
                </c:pt>
                <c:pt idx="3795">
                  <c:v>0.83956650725481186</c:v>
                </c:pt>
                <c:pt idx="3796">
                  <c:v>0.83956650725481186</c:v>
                </c:pt>
                <c:pt idx="3797">
                  <c:v>0.83956650725481186</c:v>
                </c:pt>
                <c:pt idx="3798">
                  <c:v>0.83956650725481186</c:v>
                </c:pt>
                <c:pt idx="3799">
                  <c:v>0.83956650725481186</c:v>
                </c:pt>
                <c:pt idx="3800">
                  <c:v>0.83956650725481186</c:v>
                </c:pt>
                <c:pt idx="3801">
                  <c:v>0.83956650725481186</c:v>
                </c:pt>
                <c:pt idx="3802">
                  <c:v>0.83956650728878246</c:v>
                </c:pt>
                <c:pt idx="3803">
                  <c:v>0.83956650728878246</c:v>
                </c:pt>
                <c:pt idx="3804">
                  <c:v>0.83956650728878246</c:v>
                </c:pt>
                <c:pt idx="3805">
                  <c:v>0.83956650728878246</c:v>
                </c:pt>
                <c:pt idx="3806">
                  <c:v>0.83956650728878246</c:v>
                </c:pt>
                <c:pt idx="3807">
                  <c:v>0.83956650728878246</c:v>
                </c:pt>
                <c:pt idx="3808">
                  <c:v>0.83956650728878246</c:v>
                </c:pt>
                <c:pt idx="3809">
                  <c:v>0.83956650728878246</c:v>
                </c:pt>
                <c:pt idx="3810">
                  <c:v>0.83956650728878246</c:v>
                </c:pt>
                <c:pt idx="3811">
                  <c:v>0.83956650728878246</c:v>
                </c:pt>
                <c:pt idx="3812">
                  <c:v>0.83956650728878246</c:v>
                </c:pt>
                <c:pt idx="3813">
                  <c:v>0.83956650728878246</c:v>
                </c:pt>
                <c:pt idx="3814">
                  <c:v>0.83956650728878246</c:v>
                </c:pt>
                <c:pt idx="3815">
                  <c:v>0.83956650728878246</c:v>
                </c:pt>
                <c:pt idx="3816">
                  <c:v>0.83956650728878246</c:v>
                </c:pt>
                <c:pt idx="3817">
                  <c:v>0.83956650728878246</c:v>
                </c:pt>
                <c:pt idx="3818">
                  <c:v>0.83956650728878246</c:v>
                </c:pt>
                <c:pt idx="3819">
                  <c:v>0.83956650728878246</c:v>
                </c:pt>
                <c:pt idx="3820">
                  <c:v>0.83956650728878246</c:v>
                </c:pt>
                <c:pt idx="3821">
                  <c:v>0.83956650728878246</c:v>
                </c:pt>
                <c:pt idx="3822">
                  <c:v>0.83956650728878246</c:v>
                </c:pt>
                <c:pt idx="3823">
                  <c:v>0.83956650728878246</c:v>
                </c:pt>
                <c:pt idx="3824">
                  <c:v>0.83956650728878246</c:v>
                </c:pt>
                <c:pt idx="3825">
                  <c:v>0.83956650728878246</c:v>
                </c:pt>
                <c:pt idx="3826">
                  <c:v>0.83956650728878246</c:v>
                </c:pt>
                <c:pt idx="3827">
                  <c:v>0.83956650728878246</c:v>
                </c:pt>
                <c:pt idx="3828">
                  <c:v>0.83956650728878246</c:v>
                </c:pt>
                <c:pt idx="3829">
                  <c:v>0.83956650728878246</c:v>
                </c:pt>
                <c:pt idx="3830">
                  <c:v>0.83956650728878246</c:v>
                </c:pt>
                <c:pt idx="3831">
                  <c:v>0.83956650728878246</c:v>
                </c:pt>
                <c:pt idx="3832">
                  <c:v>0.83956650728878246</c:v>
                </c:pt>
                <c:pt idx="3833">
                  <c:v>0.83956650728878246</c:v>
                </c:pt>
                <c:pt idx="3834">
                  <c:v>0.83956650728878246</c:v>
                </c:pt>
                <c:pt idx="3835">
                  <c:v>0.83956650728878246</c:v>
                </c:pt>
                <c:pt idx="3836">
                  <c:v>0.83956650728878246</c:v>
                </c:pt>
                <c:pt idx="3837">
                  <c:v>0.83956650728878246</c:v>
                </c:pt>
                <c:pt idx="3838">
                  <c:v>0.83956650728878246</c:v>
                </c:pt>
                <c:pt idx="3839">
                  <c:v>0.83956650728878246</c:v>
                </c:pt>
                <c:pt idx="3840">
                  <c:v>0.83956650728878246</c:v>
                </c:pt>
                <c:pt idx="3841">
                  <c:v>0.83956650728878246</c:v>
                </c:pt>
                <c:pt idx="3842">
                  <c:v>0.83956650728878246</c:v>
                </c:pt>
                <c:pt idx="3843">
                  <c:v>0.83956650728878246</c:v>
                </c:pt>
                <c:pt idx="3844">
                  <c:v>0.83956650728878246</c:v>
                </c:pt>
                <c:pt idx="3845">
                  <c:v>0.83956650728878246</c:v>
                </c:pt>
                <c:pt idx="3846">
                  <c:v>0.83956650728878246</c:v>
                </c:pt>
                <c:pt idx="3847">
                  <c:v>0.83956650728878246</c:v>
                </c:pt>
                <c:pt idx="3848">
                  <c:v>0.83956650728878246</c:v>
                </c:pt>
                <c:pt idx="3849">
                  <c:v>0.83956650728878246</c:v>
                </c:pt>
                <c:pt idx="3850">
                  <c:v>0.83956650728878246</c:v>
                </c:pt>
                <c:pt idx="3851">
                  <c:v>0.83956650728878246</c:v>
                </c:pt>
                <c:pt idx="3852">
                  <c:v>0.83956650728878246</c:v>
                </c:pt>
                <c:pt idx="3853">
                  <c:v>0.83956650728878246</c:v>
                </c:pt>
                <c:pt idx="3854">
                  <c:v>0.83956650728878246</c:v>
                </c:pt>
                <c:pt idx="3855">
                  <c:v>0.83956650728878246</c:v>
                </c:pt>
                <c:pt idx="3856">
                  <c:v>0.83956650728878246</c:v>
                </c:pt>
                <c:pt idx="3857">
                  <c:v>0.83956650728878246</c:v>
                </c:pt>
                <c:pt idx="3858">
                  <c:v>0.83956650728878246</c:v>
                </c:pt>
                <c:pt idx="3859">
                  <c:v>0.83956650728878246</c:v>
                </c:pt>
                <c:pt idx="3860">
                  <c:v>0.83956650728878246</c:v>
                </c:pt>
                <c:pt idx="3861">
                  <c:v>0.83956650728878246</c:v>
                </c:pt>
                <c:pt idx="3862">
                  <c:v>0.83956650728878246</c:v>
                </c:pt>
                <c:pt idx="3863">
                  <c:v>0.83956650728878246</c:v>
                </c:pt>
                <c:pt idx="3864">
                  <c:v>0.83956650728878246</c:v>
                </c:pt>
                <c:pt idx="3865">
                  <c:v>0.83956650728878246</c:v>
                </c:pt>
                <c:pt idx="3866">
                  <c:v>0.83956650728878246</c:v>
                </c:pt>
                <c:pt idx="3867">
                  <c:v>0.83956650728878246</c:v>
                </c:pt>
                <c:pt idx="3868">
                  <c:v>0.83956650728878246</c:v>
                </c:pt>
                <c:pt idx="3869">
                  <c:v>0.83956650728878246</c:v>
                </c:pt>
                <c:pt idx="3870">
                  <c:v>0.83956650728878246</c:v>
                </c:pt>
                <c:pt idx="3871">
                  <c:v>0.83956650728878246</c:v>
                </c:pt>
                <c:pt idx="3872">
                  <c:v>0.83956650728878246</c:v>
                </c:pt>
                <c:pt idx="3873">
                  <c:v>0.83956650728878246</c:v>
                </c:pt>
                <c:pt idx="3874">
                  <c:v>0.83956650728878246</c:v>
                </c:pt>
                <c:pt idx="3875">
                  <c:v>0.83956650728878246</c:v>
                </c:pt>
                <c:pt idx="3876">
                  <c:v>0.83956650728878246</c:v>
                </c:pt>
                <c:pt idx="3877">
                  <c:v>0.83956650728878246</c:v>
                </c:pt>
                <c:pt idx="3878">
                  <c:v>0.83956650728878246</c:v>
                </c:pt>
                <c:pt idx="3879">
                  <c:v>0.83956650728878246</c:v>
                </c:pt>
                <c:pt idx="3880">
                  <c:v>0.83956650728878246</c:v>
                </c:pt>
                <c:pt idx="3881">
                  <c:v>0.83956650728878246</c:v>
                </c:pt>
                <c:pt idx="3882">
                  <c:v>0.83956650728878246</c:v>
                </c:pt>
                <c:pt idx="3883">
                  <c:v>0.83956650728878246</c:v>
                </c:pt>
                <c:pt idx="3884">
                  <c:v>0.83956650728878246</c:v>
                </c:pt>
                <c:pt idx="3885">
                  <c:v>0.83956650728878246</c:v>
                </c:pt>
                <c:pt idx="3886">
                  <c:v>0.83956650728878246</c:v>
                </c:pt>
                <c:pt idx="3887">
                  <c:v>0.83956650728878246</c:v>
                </c:pt>
                <c:pt idx="3888">
                  <c:v>0.83956650728878246</c:v>
                </c:pt>
                <c:pt idx="3889">
                  <c:v>0.83956650728878246</c:v>
                </c:pt>
                <c:pt idx="3890">
                  <c:v>0.83956650728878246</c:v>
                </c:pt>
                <c:pt idx="3891">
                  <c:v>0.83956650728878246</c:v>
                </c:pt>
                <c:pt idx="3892">
                  <c:v>0.83956650728878246</c:v>
                </c:pt>
                <c:pt idx="3893">
                  <c:v>0.83956650728878246</c:v>
                </c:pt>
                <c:pt idx="3894">
                  <c:v>0.83956650728878246</c:v>
                </c:pt>
                <c:pt idx="3895">
                  <c:v>0.83956650728878246</c:v>
                </c:pt>
                <c:pt idx="3896">
                  <c:v>0.83956650728878246</c:v>
                </c:pt>
                <c:pt idx="3897">
                  <c:v>0.83956650728878246</c:v>
                </c:pt>
                <c:pt idx="3898">
                  <c:v>0.83956650728878246</c:v>
                </c:pt>
                <c:pt idx="3899">
                  <c:v>0.83956650728878246</c:v>
                </c:pt>
                <c:pt idx="3900">
                  <c:v>0.83956650728878246</c:v>
                </c:pt>
                <c:pt idx="3901">
                  <c:v>0.83956650728878246</c:v>
                </c:pt>
                <c:pt idx="3902">
                  <c:v>0.83956650728878246</c:v>
                </c:pt>
                <c:pt idx="3903">
                  <c:v>0.83956650728878246</c:v>
                </c:pt>
                <c:pt idx="3904">
                  <c:v>0.83956650728878246</c:v>
                </c:pt>
                <c:pt idx="3905">
                  <c:v>0.83956650728878246</c:v>
                </c:pt>
                <c:pt idx="3906">
                  <c:v>0.83956650728878246</c:v>
                </c:pt>
                <c:pt idx="3907">
                  <c:v>0.83956650728878246</c:v>
                </c:pt>
                <c:pt idx="3908">
                  <c:v>0.83956650728878246</c:v>
                </c:pt>
                <c:pt idx="3909">
                  <c:v>0.83956650728878246</c:v>
                </c:pt>
                <c:pt idx="3910">
                  <c:v>0.83956650728878246</c:v>
                </c:pt>
                <c:pt idx="3911">
                  <c:v>0.83956650728878246</c:v>
                </c:pt>
                <c:pt idx="3912">
                  <c:v>0.83956650728878246</c:v>
                </c:pt>
                <c:pt idx="3913">
                  <c:v>0.83956650728878246</c:v>
                </c:pt>
                <c:pt idx="3914">
                  <c:v>0.83956650728878246</c:v>
                </c:pt>
                <c:pt idx="3915">
                  <c:v>0.83956650728878246</c:v>
                </c:pt>
                <c:pt idx="3916">
                  <c:v>0.83956650728878246</c:v>
                </c:pt>
                <c:pt idx="3917">
                  <c:v>0.83956650728878246</c:v>
                </c:pt>
                <c:pt idx="3918">
                  <c:v>0.83956650728878246</c:v>
                </c:pt>
                <c:pt idx="3919">
                  <c:v>0.83956650728878246</c:v>
                </c:pt>
                <c:pt idx="3920">
                  <c:v>0.83956650728878246</c:v>
                </c:pt>
                <c:pt idx="3921">
                  <c:v>0.83956650728878246</c:v>
                </c:pt>
                <c:pt idx="3922">
                  <c:v>0.83956650728878246</c:v>
                </c:pt>
                <c:pt idx="3923">
                  <c:v>0.83956650728878246</c:v>
                </c:pt>
                <c:pt idx="3924">
                  <c:v>0.83956650728878246</c:v>
                </c:pt>
                <c:pt idx="3925">
                  <c:v>0.83956650728878246</c:v>
                </c:pt>
                <c:pt idx="3926">
                  <c:v>0.83956650728878246</c:v>
                </c:pt>
                <c:pt idx="3927">
                  <c:v>0.83956650728878246</c:v>
                </c:pt>
                <c:pt idx="3928">
                  <c:v>0.83956650728878246</c:v>
                </c:pt>
                <c:pt idx="3929">
                  <c:v>0.83956650728878246</c:v>
                </c:pt>
                <c:pt idx="3930">
                  <c:v>0.83956650728878246</c:v>
                </c:pt>
                <c:pt idx="3931">
                  <c:v>0.83956650728878246</c:v>
                </c:pt>
                <c:pt idx="3932">
                  <c:v>0.83956650728878246</c:v>
                </c:pt>
                <c:pt idx="3933">
                  <c:v>0.83956650728878246</c:v>
                </c:pt>
                <c:pt idx="3934">
                  <c:v>0.83956650728878246</c:v>
                </c:pt>
                <c:pt idx="3935">
                  <c:v>0.83956650728878246</c:v>
                </c:pt>
                <c:pt idx="3936">
                  <c:v>0.83956650728878246</c:v>
                </c:pt>
                <c:pt idx="3937">
                  <c:v>0.83956650728878246</c:v>
                </c:pt>
                <c:pt idx="3938">
                  <c:v>0.83956650728878246</c:v>
                </c:pt>
                <c:pt idx="3939">
                  <c:v>0.83956650728878246</c:v>
                </c:pt>
                <c:pt idx="3940">
                  <c:v>0.83956650728878246</c:v>
                </c:pt>
                <c:pt idx="3941">
                  <c:v>0.83956650728878246</c:v>
                </c:pt>
                <c:pt idx="3942">
                  <c:v>0.83956650728878246</c:v>
                </c:pt>
                <c:pt idx="3943">
                  <c:v>0.83956650728878246</c:v>
                </c:pt>
                <c:pt idx="3944">
                  <c:v>0.83956650728878246</c:v>
                </c:pt>
                <c:pt idx="3945">
                  <c:v>0.83956650728878246</c:v>
                </c:pt>
                <c:pt idx="3946">
                  <c:v>0.83956650728878246</c:v>
                </c:pt>
                <c:pt idx="3947">
                  <c:v>0.83956650728878246</c:v>
                </c:pt>
                <c:pt idx="3948">
                  <c:v>0.83956650728878246</c:v>
                </c:pt>
                <c:pt idx="3949">
                  <c:v>0.83956650728878246</c:v>
                </c:pt>
                <c:pt idx="3950">
                  <c:v>0.83956650728878246</c:v>
                </c:pt>
                <c:pt idx="3951">
                  <c:v>0.83956650728878246</c:v>
                </c:pt>
                <c:pt idx="3952">
                  <c:v>0.83956650728878246</c:v>
                </c:pt>
                <c:pt idx="3953">
                  <c:v>0.83956650728878246</c:v>
                </c:pt>
                <c:pt idx="3954">
                  <c:v>0.83956650728878246</c:v>
                </c:pt>
                <c:pt idx="3955">
                  <c:v>0.83956650728878246</c:v>
                </c:pt>
                <c:pt idx="3956">
                  <c:v>0.83956650728878246</c:v>
                </c:pt>
                <c:pt idx="3957">
                  <c:v>0.83956650728878246</c:v>
                </c:pt>
                <c:pt idx="3958">
                  <c:v>0.83956650728878246</c:v>
                </c:pt>
                <c:pt idx="3959">
                  <c:v>0.83956650728878246</c:v>
                </c:pt>
                <c:pt idx="3960">
                  <c:v>0.83956650728878246</c:v>
                </c:pt>
                <c:pt idx="3961">
                  <c:v>0.83956650728878246</c:v>
                </c:pt>
                <c:pt idx="3962">
                  <c:v>0.83956650728878246</c:v>
                </c:pt>
                <c:pt idx="3963">
                  <c:v>0.83956650728878246</c:v>
                </c:pt>
                <c:pt idx="3964">
                  <c:v>0.83956650728878246</c:v>
                </c:pt>
                <c:pt idx="3965">
                  <c:v>0.83956650728878246</c:v>
                </c:pt>
                <c:pt idx="3966">
                  <c:v>0.83956650728878246</c:v>
                </c:pt>
                <c:pt idx="3967">
                  <c:v>0.83956650728878246</c:v>
                </c:pt>
                <c:pt idx="3968">
                  <c:v>0.83956650728878246</c:v>
                </c:pt>
                <c:pt idx="3969">
                  <c:v>0.83956650728878246</c:v>
                </c:pt>
                <c:pt idx="3970">
                  <c:v>0.83956650728878246</c:v>
                </c:pt>
                <c:pt idx="3971">
                  <c:v>0.83956650728878246</c:v>
                </c:pt>
                <c:pt idx="3972">
                  <c:v>0.83956650728878246</c:v>
                </c:pt>
                <c:pt idx="3973">
                  <c:v>0.83956650728878246</c:v>
                </c:pt>
                <c:pt idx="3974">
                  <c:v>0.83956650728878246</c:v>
                </c:pt>
                <c:pt idx="3975">
                  <c:v>0.83956650728878246</c:v>
                </c:pt>
                <c:pt idx="3976">
                  <c:v>0.83956650728878246</c:v>
                </c:pt>
                <c:pt idx="3977">
                  <c:v>0.83956650728878246</c:v>
                </c:pt>
                <c:pt idx="3978">
                  <c:v>0.83956650728878246</c:v>
                </c:pt>
                <c:pt idx="3979">
                  <c:v>0.83956650728878246</c:v>
                </c:pt>
                <c:pt idx="3980">
                  <c:v>0.83956650728878246</c:v>
                </c:pt>
                <c:pt idx="3981">
                  <c:v>0.83956650728878246</c:v>
                </c:pt>
                <c:pt idx="3982">
                  <c:v>0.83956650728878246</c:v>
                </c:pt>
                <c:pt idx="3983">
                  <c:v>0.83956650728878246</c:v>
                </c:pt>
                <c:pt idx="3984">
                  <c:v>0.83956650728878246</c:v>
                </c:pt>
                <c:pt idx="3985">
                  <c:v>0.83956650728878246</c:v>
                </c:pt>
                <c:pt idx="3986">
                  <c:v>0.83956650728878246</c:v>
                </c:pt>
                <c:pt idx="3987">
                  <c:v>0.83956650728878246</c:v>
                </c:pt>
                <c:pt idx="3988">
                  <c:v>0.83956650728878246</c:v>
                </c:pt>
                <c:pt idx="3989">
                  <c:v>0.83956650728878246</c:v>
                </c:pt>
                <c:pt idx="3990">
                  <c:v>0.83956650728878246</c:v>
                </c:pt>
                <c:pt idx="3991">
                  <c:v>0.83956650728878246</c:v>
                </c:pt>
                <c:pt idx="3992">
                  <c:v>0.83956650728878246</c:v>
                </c:pt>
                <c:pt idx="3993">
                  <c:v>0.83956650728878246</c:v>
                </c:pt>
                <c:pt idx="3994">
                  <c:v>0.83956650728878246</c:v>
                </c:pt>
                <c:pt idx="3995">
                  <c:v>0.83956650728878246</c:v>
                </c:pt>
                <c:pt idx="3996">
                  <c:v>0.83956650728878246</c:v>
                </c:pt>
                <c:pt idx="3997">
                  <c:v>0.83956650728878246</c:v>
                </c:pt>
                <c:pt idx="3998">
                  <c:v>0.83956650728878246</c:v>
                </c:pt>
                <c:pt idx="3999">
                  <c:v>0.83956650728878246</c:v>
                </c:pt>
                <c:pt idx="4000">
                  <c:v>0.83956650728878246</c:v>
                </c:pt>
                <c:pt idx="4001">
                  <c:v>0.83956650728878246</c:v>
                </c:pt>
                <c:pt idx="4002">
                  <c:v>0.83956650728878246</c:v>
                </c:pt>
                <c:pt idx="4003">
                  <c:v>0.83956650728878246</c:v>
                </c:pt>
                <c:pt idx="4004">
                  <c:v>0.83956650728878246</c:v>
                </c:pt>
                <c:pt idx="4005">
                  <c:v>0.83956650728878246</c:v>
                </c:pt>
                <c:pt idx="4006">
                  <c:v>0.83956650728878246</c:v>
                </c:pt>
                <c:pt idx="4007">
                  <c:v>0.83956650728878246</c:v>
                </c:pt>
                <c:pt idx="4008">
                  <c:v>0.83956650728878246</c:v>
                </c:pt>
                <c:pt idx="4009">
                  <c:v>0.83956650728878246</c:v>
                </c:pt>
                <c:pt idx="4010">
                  <c:v>0.83956650728878246</c:v>
                </c:pt>
                <c:pt idx="4011">
                  <c:v>0.83956650728878246</c:v>
                </c:pt>
                <c:pt idx="4012">
                  <c:v>0.83956650728878246</c:v>
                </c:pt>
                <c:pt idx="4013">
                  <c:v>0.83956650728878246</c:v>
                </c:pt>
                <c:pt idx="4014">
                  <c:v>0.83956650728878246</c:v>
                </c:pt>
                <c:pt idx="4015">
                  <c:v>0.83956650728878246</c:v>
                </c:pt>
                <c:pt idx="4016">
                  <c:v>0.83956650728878246</c:v>
                </c:pt>
                <c:pt idx="4017">
                  <c:v>0.83956650728878246</c:v>
                </c:pt>
                <c:pt idx="4018">
                  <c:v>0.83956650728878246</c:v>
                </c:pt>
                <c:pt idx="4019">
                  <c:v>0.83956650728878246</c:v>
                </c:pt>
                <c:pt idx="4020">
                  <c:v>0.83956650728878246</c:v>
                </c:pt>
                <c:pt idx="4021">
                  <c:v>0.83956650728878246</c:v>
                </c:pt>
                <c:pt idx="4022">
                  <c:v>0.83956650728878246</c:v>
                </c:pt>
                <c:pt idx="4023">
                  <c:v>0.83956650728878246</c:v>
                </c:pt>
                <c:pt idx="4024">
                  <c:v>0.83956650728878246</c:v>
                </c:pt>
                <c:pt idx="4025">
                  <c:v>0.83956650728878246</c:v>
                </c:pt>
                <c:pt idx="4026">
                  <c:v>0.83956650728878246</c:v>
                </c:pt>
                <c:pt idx="4027">
                  <c:v>0.83956650728878246</c:v>
                </c:pt>
                <c:pt idx="4028">
                  <c:v>0.83956650728878246</c:v>
                </c:pt>
                <c:pt idx="4029">
                  <c:v>0.83956650728878246</c:v>
                </c:pt>
                <c:pt idx="4030">
                  <c:v>0.83956650728878246</c:v>
                </c:pt>
                <c:pt idx="4031">
                  <c:v>0.83956650728878246</c:v>
                </c:pt>
                <c:pt idx="4032">
                  <c:v>0.83956650728878246</c:v>
                </c:pt>
                <c:pt idx="4033">
                  <c:v>0.83956650728878246</c:v>
                </c:pt>
                <c:pt idx="4034">
                  <c:v>0.83956650728878246</c:v>
                </c:pt>
                <c:pt idx="4035">
                  <c:v>0.83956650728878246</c:v>
                </c:pt>
                <c:pt idx="4036">
                  <c:v>0.83956650728878246</c:v>
                </c:pt>
                <c:pt idx="4037">
                  <c:v>0.83956650728878246</c:v>
                </c:pt>
                <c:pt idx="4038">
                  <c:v>0.83956650728878246</c:v>
                </c:pt>
                <c:pt idx="4039">
                  <c:v>0.83956650728878246</c:v>
                </c:pt>
                <c:pt idx="4040">
                  <c:v>0.83956650728878246</c:v>
                </c:pt>
                <c:pt idx="4041">
                  <c:v>0.83956650728878246</c:v>
                </c:pt>
                <c:pt idx="4042">
                  <c:v>0.83956650728878246</c:v>
                </c:pt>
                <c:pt idx="4043">
                  <c:v>0.83956650728878246</c:v>
                </c:pt>
                <c:pt idx="4044">
                  <c:v>0.83956650728878246</c:v>
                </c:pt>
                <c:pt idx="4045">
                  <c:v>0.83956650728878246</c:v>
                </c:pt>
                <c:pt idx="4046">
                  <c:v>0.83956650728878246</c:v>
                </c:pt>
                <c:pt idx="4047">
                  <c:v>0.83956650728878246</c:v>
                </c:pt>
                <c:pt idx="4048">
                  <c:v>0.83956650728878246</c:v>
                </c:pt>
                <c:pt idx="4049">
                  <c:v>0.83956650728878246</c:v>
                </c:pt>
                <c:pt idx="4050">
                  <c:v>0.83956650728878246</c:v>
                </c:pt>
                <c:pt idx="4051">
                  <c:v>0.83956650728878246</c:v>
                </c:pt>
                <c:pt idx="4052">
                  <c:v>0.83956650728878246</c:v>
                </c:pt>
                <c:pt idx="4053">
                  <c:v>0.83956650728878246</c:v>
                </c:pt>
                <c:pt idx="4054">
                  <c:v>0.83956650728878246</c:v>
                </c:pt>
                <c:pt idx="4055">
                  <c:v>0.83956650728878246</c:v>
                </c:pt>
                <c:pt idx="4056">
                  <c:v>0.83956650728878246</c:v>
                </c:pt>
                <c:pt idx="4057">
                  <c:v>0.83956650728878246</c:v>
                </c:pt>
                <c:pt idx="4058">
                  <c:v>0.83956650728878246</c:v>
                </c:pt>
                <c:pt idx="4059">
                  <c:v>0.83956650728878246</c:v>
                </c:pt>
                <c:pt idx="4060">
                  <c:v>0.83956650728878246</c:v>
                </c:pt>
                <c:pt idx="4061">
                  <c:v>0.83956650728878246</c:v>
                </c:pt>
                <c:pt idx="4062">
                  <c:v>0.83956650728878246</c:v>
                </c:pt>
                <c:pt idx="4063">
                  <c:v>0.83956650728878246</c:v>
                </c:pt>
                <c:pt idx="4064">
                  <c:v>0.83956650728878246</c:v>
                </c:pt>
                <c:pt idx="4065">
                  <c:v>0.83956650728878246</c:v>
                </c:pt>
                <c:pt idx="4066">
                  <c:v>0.83956650728878246</c:v>
                </c:pt>
                <c:pt idx="4067">
                  <c:v>0.83956650728878246</c:v>
                </c:pt>
                <c:pt idx="4068">
                  <c:v>0.83956650728878246</c:v>
                </c:pt>
                <c:pt idx="4069">
                  <c:v>0.83956650728878246</c:v>
                </c:pt>
                <c:pt idx="4070">
                  <c:v>0.83956650728878246</c:v>
                </c:pt>
                <c:pt idx="4071">
                  <c:v>0.83956650728878246</c:v>
                </c:pt>
                <c:pt idx="4072">
                  <c:v>0.83956650728878246</c:v>
                </c:pt>
                <c:pt idx="4073">
                  <c:v>0.83956650728878246</c:v>
                </c:pt>
                <c:pt idx="4074">
                  <c:v>0.83956650728878246</c:v>
                </c:pt>
                <c:pt idx="4075">
                  <c:v>0.83956650728878246</c:v>
                </c:pt>
                <c:pt idx="4076">
                  <c:v>0.83956650728878246</c:v>
                </c:pt>
                <c:pt idx="4077">
                  <c:v>0.83956650728878246</c:v>
                </c:pt>
                <c:pt idx="4078">
                  <c:v>0.83956650728878246</c:v>
                </c:pt>
                <c:pt idx="4079">
                  <c:v>0.83956650728878246</c:v>
                </c:pt>
                <c:pt idx="4080">
                  <c:v>0.83956650728878246</c:v>
                </c:pt>
                <c:pt idx="4081">
                  <c:v>0.83956650728878246</c:v>
                </c:pt>
                <c:pt idx="4082">
                  <c:v>0.83956650728878246</c:v>
                </c:pt>
                <c:pt idx="4083">
                  <c:v>0.83956650728878246</c:v>
                </c:pt>
                <c:pt idx="4084">
                  <c:v>0.83956650728878246</c:v>
                </c:pt>
                <c:pt idx="4085">
                  <c:v>0.83956650728878246</c:v>
                </c:pt>
                <c:pt idx="4086">
                  <c:v>0.83956650728878246</c:v>
                </c:pt>
                <c:pt idx="4087">
                  <c:v>0.83956650728878246</c:v>
                </c:pt>
                <c:pt idx="4088">
                  <c:v>0.83956650728878246</c:v>
                </c:pt>
                <c:pt idx="4089">
                  <c:v>0.83956650728878246</c:v>
                </c:pt>
                <c:pt idx="4090">
                  <c:v>0.83956650728878246</c:v>
                </c:pt>
                <c:pt idx="4091">
                  <c:v>0.83956650728878246</c:v>
                </c:pt>
                <c:pt idx="4092">
                  <c:v>0.83956650728878246</c:v>
                </c:pt>
                <c:pt idx="4093">
                  <c:v>0.83956650728878246</c:v>
                </c:pt>
                <c:pt idx="4094">
                  <c:v>0.83956650728878246</c:v>
                </c:pt>
                <c:pt idx="4095">
                  <c:v>0.83956650728878246</c:v>
                </c:pt>
                <c:pt idx="4096">
                  <c:v>0.83956650728878246</c:v>
                </c:pt>
                <c:pt idx="4097">
                  <c:v>0.83956650728878246</c:v>
                </c:pt>
                <c:pt idx="4098">
                  <c:v>0.83956650728878246</c:v>
                </c:pt>
                <c:pt idx="4099">
                  <c:v>0.83956650728878246</c:v>
                </c:pt>
                <c:pt idx="4100">
                  <c:v>0.83956650728878246</c:v>
                </c:pt>
                <c:pt idx="4101">
                  <c:v>0.83956650728878246</c:v>
                </c:pt>
                <c:pt idx="4102">
                  <c:v>0.83956650728878246</c:v>
                </c:pt>
                <c:pt idx="4103">
                  <c:v>0.83956650728878246</c:v>
                </c:pt>
                <c:pt idx="4104">
                  <c:v>0.83956650728878246</c:v>
                </c:pt>
                <c:pt idx="4105">
                  <c:v>0.83956650728878246</c:v>
                </c:pt>
                <c:pt idx="4106">
                  <c:v>0.83956650728878246</c:v>
                </c:pt>
                <c:pt idx="4107">
                  <c:v>0.83956650728878246</c:v>
                </c:pt>
                <c:pt idx="4108">
                  <c:v>0.83956650728878246</c:v>
                </c:pt>
                <c:pt idx="4109">
                  <c:v>0.83956650728878246</c:v>
                </c:pt>
                <c:pt idx="4110">
                  <c:v>0.83956650728878246</c:v>
                </c:pt>
                <c:pt idx="4111">
                  <c:v>0.83956650728878246</c:v>
                </c:pt>
                <c:pt idx="4112">
                  <c:v>0.83956650728878246</c:v>
                </c:pt>
                <c:pt idx="4113">
                  <c:v>0.83956650728878246</c:v>
                </c:pt>
                <c:pt idx="4114">
                  <c:v>0.83956650728878246</c:v>
                </c:pt>
                <c:pt idx="4115">
                  <c:v>0.83956650728878246</c:v>
                </c:pt>
                <c:pt idx="4116">
                  <c:v>0.83956650728878246</c:v>
                </c:pt>
                <c:pt idx="4117">
                  <c:v>0.83956650728878246</c:v>
                </c:pt>
                <c:pt idx="4118">
                  <c:v>0.83956650728878246</c:v>
                </c:pt>
                <c:pt idx="4119">
                  <c:v>0.83956650728878246</c:v>
                </c:pt>
                <c:pt idx="4120">
                  <c:v>0.83956650728878246</c:v>
                </c:pt>
                <c:pt idx="4121">
                  <c:v>0.83956650728878246</c:v>
                </c:pt>
                <c:pt idx="4122">
                  <c:v>0.83956650728878246</c:v>
                </c:pt>
                <c:pt idx="4123">
                  <c:v>0.83956650728878246</c:v>
                </c:pt>
                <c:pt idx="4124">
                  <c:v>0.83956650728878246</c:v>
                </c:pt>
                <c:pt idx="4125">
                  <c:v>0.83956650728878246</c:v>
                </c:pt>
                <c:pt idx="4126">
                  <c:v>0.83956650728878246</c:v>
                </c:pt>
                <c:pt idx="4127">
                  <c:v>0.83956650728878246</c:v>
                </c:pt>
                <c:pt idx="4128">
                  <c:v>0.83956650728878246</c:v>
                </c:pt>
                <c:pt idx="4129">
                  <c:v>0.83956650728878246</c:v>
                </c:pt>
                <c:pt idx="4130">
                  <c:v>0.83956650728878246</c:v>
                </c:pt>
                <c:pt idx="4131">
                  <c:v>0.83956650728878246</c:v>
                </c:pt>
                <c:pt idx="4132">
                  <c:v>0.83956650728878246</c:v>
                </c:pt>
                <c:pt idx="4133">
                  <c:v>0.83956650728878246</c:v>
                </c:pt>
                <c:pt idx="4134">
                  <c:v>0.83956650728878246</c:v>
                </c:pt>
                <c:pt idx="4135">
                  <c:v>0.83956650728878246</c:v>
                </c:pt>
                <c:pt idx="4136">
                  <c:v>0.83956650728878246</c:v>
                </c:pt>
                <c:pt idx="4137">
                  <c:v>0.83956650728878246</c:v>
                </c:pt>
                <c:pt idx="4138">
                  <c:v>0.83956650728878246</c:v>
                </c:pt>
                <c:pt idx="4139">
                  <c:v>0.83956650728878246</c:v>
                </c:pt>
                <c:pt idx="4140">
                  <c:v>0.83956650728878246</c:v>
                </c:pt>
                <c:pt idx="4141">
                  <c:v>0.83956650728878246</c:v>
                </c:pt>
                <c:pt idx="4142">
                  <c:v>0.83956650728878246</c:v>
                </c:pt>
                <c:pt idx="4143">
                  <c:v>0.83956650728878246</c:v>
                </c:pt>
                <c:pt idx="4144">
                  <c:v>0.83956650728878246</c:v>
                </c:pt>
                <c:pt idx="4145">
                  <c:v>0.83956650728878246</c:v>
                </c:pt>
                <c:pt idx="4146">
                  <c:v>0.83956650728878246</c:v>
                </c:pt>
                <c:pt idx="4147">
                  <c:v>0.83956650728878246</c:v>
                </c:pt>
                <c:pt idx="4148">
                  <c:v>0.83956650728878246</c:v>
                </c:pt>
                <c:pt idx="4149">
                  <c:v>0.83956650728878246</c:v>
                </c:pt>
                <c:pt idx="4150">
                  <c:v>0.83956650728878246</c:v>
                </c:pt>
                <c:pt idx="4151">
                  <c:v>0.83956650728878246</c:v>
                </c:pt>
                <c:pt idx="4152">
                  <c:v>0.83956650728878246</c:v>
                </c:pt>
                <c:pt idx="4153">
                  <c:v>0.83956650728878246</c:v>
                </c:pt>
                <c:pt idx="4154">
                  <c:v>0.83956650728878246</c:v>
                </c:pt>
                <c:pt idx="4155">
                  <c:v>0.83956650728878246</c:v>
                </c:pt>
                <c:pt idx="4156">
                  <c:v>0.83956650728878246</c:v>
                </c:pt>
                <c:pt idx="4157">
                  <c:v>0.83956650728878246</c:v>
                </c:pt>
                <c:pt idx="4158">
                  <c:v>0.83956650728878246</c:v>
                </c:pt>
                <c:pt idx="4159">
                  <c:v>0.83956650728878246</c:v>
                </c:pt>
                <c:pt idx="4160">
                  <c:v>0.83956650728878246</c:v>
                </c:pt>
                <c:pt idx="4161">
                  <c:v>0.83956650728878246</c:v>
                </c:pt>
                <c:pt idx="4162">
                  <c:v>0.83956650728878246</c:v>
                </c:pt>
                <c:pt idx="4163">
                  <c:v>0.83956650728878246</c:v>
                </c:pt>
                <c:pt idx="4164">
                  <c:v>0.83956650728878246</c:v>
                </c:pt>
                <c:pt idx="4165">
                  <c:v>0.83956650728878246</c:v>
                </c:pt>
                <c:pt idx="4166">
                  <c:v>0.83956650728878246</c:v>
                </c:pt>
                <c:pt idx="4167">
                  <c:v>0.83956650728878246</c:v>
                </c:pt>
                <c:pt idx="4168">
                  <c:v>0.83956650728878246</c:v>
                </c:pt>
                <c:pt idx="4169">
                  <c:v>0.83956650728878246</c:v>
                </c:pt>
                <c:pt idx="4170">
                  <c:v>0.83956650728878246</c:v>
                </c:pt>
                <c:pt idx="4171">
                  <c:v>0.83956650728878246</c:v>
                </c:pt>
                <c:pt idx="4172">
                  <c:v>0.83956650728878246</c:v>
                </c:pt>
                <c:pt idx="4173">
                  <c:v>0.83956650728878246</c:v>
                </c:pt>
                <c:pt idx="4174">
                  <c:v>0.83956650728878246</c:v>
                </c:pt>
                <c:pt idx="4175">
                  <c:v>0.83956650728878246</c:v>
                </c:pt>
                <c:pt idx="4176">
                  <c:v>0.83956650728878246</c:v>
                </c:pt>
                <c:pt idx="4177">
                  <c:v>0.83956650728878246</c:v>
                </c:pt>
                <c:pt idx="4178">
                  <c:v>0.83956650728878246</c:v>
                </c:pt>
                <c:pt idx="4179">
                  <c:v>0.83956650728878246</c:v>
                </c:pt>
                <c:pt idx="4180">
                  <c:v>0.83956650728878246</c:v>
                </c:pt>
                <c:pt idx="4181">
                  <c:v>0.83956650728878246</c:v>
                </c:pt>
                <c:pt idx="4182">
                  <c:v>0.83956650728878246</c:v>
                </c:pt>
                <c:pt idx="4183">
                  <c:v>0.83956650728878246</c:v>
                </c:pt>
                <c:pt idx="4184">
                  <c:v>0.83956650728878246</c:v>
                </c:pt>
                <c:pt idx="4185">
                  <c:v>0.83956650728878246</c:v>
                </c:pt>
                <c:pt idx="4186">
                  <c:v>0.83956650728878246</c:v>
                </c:pt>
                <c:pt idx="4187">
                  <c:v>0.83956650728878246</c:v>
                </c:pt>
                <c:pt idx="4188">
                  <c:v>0.83956650728878246</c:v>
                </c:pt>
                <c:pt idx="4189">
                  <c:v>0.83956650728878246</c:v>
                </c:pt>
                <c:pt idx="4190">
                  <c:v>0.83956650728878246</c:v>
                </c:pt>
                <c:pt idx="4191">
                  <c:v>0.83956650728878246</c:v>
                </c:pt>
                <c:pt idx="4192">
                  <c:v>0.83956650728878246</c:v>
                </c:pt>
                <c:pt idx="4193">
                  <c:v>0.83956650728878246</c:v>
                </c:pt>
                <c:pt idx="4194">
                  <c:v>0.83956650728878246</c:v>
                </c:pt>
                <c:pt idx="4195">
                  <c:v>0.83956650728878246</c:v>
                </c:pt>
                <c:pt idx="4196">
                  <c:v>0.83956650728878246</c:v>
                </c:pt>
                <c:pt idx="4197">
                  <c:v>0.83956650728878246</c:v>
                </c:pt>
                <c:pt idx="4198">
                  <c:v>0.83956650728878246</c:v>
                </c:pt>
                <c:pt idx="4199">
                  <c:v>0.83956650728878246</c:v>
                </c:pt>
                <c:pt idx="4200">
                  <c:v>0.83956650728878246</c:v>
                </c:pt>
                <c:pt idx="4201">
                  <c:v>0.83956650728878246</c:v>
                </c:pt>
                <c:pt idx="4202">
                  <c:v>0.83956650728878246</c:v>
                </c:pt>
                <c:pt idx="4203">
                  <c:v>0.83956650728878246</c:v>
                </c:pt>
                <c:pt idx="4204">
                  <c:v>0.83956650728878246</c:v>
                </c:pt>
                <c:pt idx="4205">
                  <c:v>0.83956650728878246</c:v>
                </c:pt>
                <c:pt idx="4206">
                  <c:v>0.83956650728878246</c:v>
                </c:pt>
                <c:pt idx="4207">
                  <c:v>0.83956650728878246</c:v>
                </c:pt>
                <c:pt idx="4208">
                  <c:v>0.83956650728878246</c:v>
                </c:pt>
                <c:pt idx="4209">
                  <c:v>0.83956650728878246</c:v>
                </c:pt>
                <c:pt idx="4210">
                  <c:v>0.83956650728878246</c:v>
                </c:pt>
                <c:pt idx="4211">
                  <c:v>0.83956650728878246</c:v>
                </c:pt>
                <c:pt idx="4212">
                  <c:v>0.83956650728878246</c:v>
                </c:pt>
                <c:pt idx="4213">
                  <c:v>0.83956650728878246</c:v>
                </c:pt>
                <c:pt idx="4214">
                  <c:v>0.83956650728878246</c:v>
                </c:pt>
                <c:pt idx="4215">
                  <c:v>0.83956650728878246</c:v>
                </c:pt>
                <c:pt idx="4216">
                  <c:v>0.83956650728878246</c:v>
                </c:pt>
                <c:pt idx="4217">
                  <c:v>0.83956650728878246</c:v>
                </c:pt>
                <c:pt idx="4218">
                  <c:v>0.83956650728878246</c:v>
                </c:pt>
                <c:pt idx="4219">
                  <c:v>0.83956650728878246</c:v>
                </c:pt>
                <c:pt idx="4220">
                  <c:v>0.83956650728878246</c:v>
                </c:pt>
                <c:pt idx="4221">
                  <c:v>0.83956650728878246</c:v>
                </c:pt>
                <c:pt idx="4222">
                  <c:v>0.83956650728878246</c:v>
                </c:pt>
                <c:pt idx="4223">
                  <c:v>0.83956650728878246</c:v>
                </c:pt>
                <c:pt idx="4224">
                  <c:v>0.83956650728878246</c:v>
                </c:pt>
                <c:pt idx="4225">
                  <c:v>0.83956650728878246</c:v>
                </c:pt>
                <c:pt idx="4226">
                  <c:v>0.83956650728878246</c:v>
                </c:pt>
                <c:pt idx="4227">
                  <c:v>0.83956650728878246</c:v>
                </c:pt>
                <c:pt idx="4228">
                  <c:v>0.83956650728878246</c:v>
                </c:pt>
                <c:pt idx="4229">
                  <c:v>0.83956650728878246</c:v>
                </c:pt>
                <c:pt idx="4230">
                  <c:v>0.83956650728878246</c:v>
                </c:pt>
                <c:pt idx="4231">
                  <c:v>0.83956650728878246</c:v>
                </c:pt>
                <c:pt idx="4232">
                  <c:v>0.83956650728878246</c:v>
                </c:pt>
                <c:pt idx="4233">
                  <c:v>0.83956650728878246</c:v>
                </c:pt>
                <c:pt idx="4234">
                  <c:v>0.83956650728878246</c:v>
                </c:pt>
                <c:pt idx="4235">
                  <c:v>0.83956650728878246</c:v>
                </c:pt>
                <c:pt idx="4236">
                  <c:v>0.83956650728878246</c:v>
                </c:pt>
                <c:pt idx="4237">
                  <c:v>0.83956650728878246</c:v>
                </c:pt>
                <c:pt idx="4238">
                  <c:v>0.83956650728878246</c:v>
                </c:pt>
                <c:pt idx="4239">
                  <c:v>0.83956650728878246</c:v>
                </c:pt>
                <c:pt idx="4240">
                  <c:v>0.83956650728878246</c:v>
                </c:pt>
                <c:pt idx="4241">
                  <c:v>0.83956650728878246</c:v>
                </c:pt>
                <c:pt idx="4242">
                  <c:v>0.83956650728878246</c:v>
                </c:pt>
                <c:pt idx="4243">
                  <c:v>0.83956650728878246</c:v>
                </c:pt>
                <c:pt idx="4244">
                  <c:v>0.83956650728878246</c:v>
                </c:pt>
                <c:pt idx="4245">
                  <c:v>0.83956650728878246</c:v>
                </c:pt>
                <c:pt idx="4246">
                  <c:v>0.83956650728878246</c:v>
                </c:pt>
                <c:pt idx="4247">
                  <c:v>0.83956650728878246</c:v>
                </c:pt>
                <c:pt idx="4248">
                  <c:v>0.83956650728878246</c:v>
                </c:pt>
                <c:pt idx="4249">
                  <c:v>0.83956650728878246</c:v>
                </c:pt>
                <c:pt idx="4250">
                  <c:v>0.83956650728878246</c:v>
                </c:pt>
                <c:pt idx="4251">
                  <c:v>0.83956650728878246</c:v>
                </c:pt>
                <c:pt idx="4252">
                  <c:v>0.83956650728878246</c:v>
                </c:pt>
                <c:pt idx="4253">
                  <c:v>0.83956650728878246</c:v>
                </c:pt>
                <c:pt idx="4254">
                  <c:v>0.83956650728878246</c:v>
                </c:pt>
                <c:pt idx="4255">
                  <c:v>0.83956650728878246</c:v>
                </c:pt>
                <c:pt idx="4256">
                  <c:v>0.83956650728878246</c:v>
                </c:pt>
                <c:pt idx="4257">
                  <c:v>0.83956650728878246</c:v>
                </c:pt>
                <c:pt idx="4258">
                  <c:v>0.83956650728878246</c:v>
                </c:pt>
                <c:pt idx="4259">
                  <c:v>0.83956650728878246</c:v>
                </c:pt>
                <c:pt idx="4260">
                  <c:v>0.83956650728878246</c:v>
                </c:pt>
                <c:pt idx="4261">
                  <c:v>0.83956650728878246</c:v>
                </c:pt>
                <c:pt idx="4262">
                  <c:v>0.83956650728878246</c:v>
                </c:pt>
                <c:pt idx="4263">
                  <c:v>0.83956650728878246</c:v>
                </c:pt>
                <c:pt idx="4264">
                  <c:v>0.83956650728878246</c:v>
                </c:pt>
                <c:pt idx="4265">
                  <c:v>0.83956650728878246</c:v>
                </c:pt>
                <c:pt idx="4266">
                  <c:v>0.83956650728878246</c:v>
                </c:pt>
                <c:pt idx="4267">
                  <c:v>0.83956650728878246</c:v>
                </c:pt>
                <c:pt idx="4268">
                  <c:v>0.83956650728878246</c:v>
                </c:pt>
                <c:pt idx="4269">
                  <c:v>0.83956650728878246</c:v>
                </c:pt>
                <c:pt idx="4270">
                  <c:v>0.83956650728878246</c:v>
                </c:pt>
                <c:pt idx="4271">
                  <c:v>0.83956650728878246</c:v>
                </c:pt>
                <c:pt idx="4272">
                  <c:v>0.83956650728878246</c:v>
                </c:pt>
                <c:pt idx="4273">
                  <c:v>0.83956650728878246</c:v>
                </c:pt>
                <c:pt idx="4274">
                  <c:v>0.83956650728878246</c:v>
                </c:pt>
                <c:pt idx="4275">
                  <c:v>0.83956650728878246</c:v>
                </c:pt>
                <c:pt idx="4276">
                  <c:v>0.83956650728878246</c:v>
                </c:pt>
                <c:pt idx="4277">
                  <c:v>0.83956650728878246</c:v>
                </c:pt>
                <c:pt idx="4278">
                  <c:v>0.83956650728878246</c:v>
                </c:pt>
                <c:pt idx="4279">
                  <c:v>0.83956650728878246</c:v>
                </c:pt>
                <c:pt idx="4280">
                  <c:v>0.83956650728878246</c:v>
                </c:pt>
                <c:pt idx="4281">
                  <c:v>0.83956650728878246</c:v>
                </c:pt>
                <c:pt idx="4282">
                  <c:v>0.83956650728878246</c:v>
                </c:pt>
                <c:pt idx="4283">
                  <c:v>0.83956650728878246</c:v>
                </c:pt>
                <c:pt idx="4284">
                  <c:v>0.83956650728878246</c:v>
                </c:pt>
                <c:pt idx="4285">
                  <c:v>0.83956650728878246</c:v>
                </c:pt>
                <c:pt idx="4286">
                  <c:v>0.83956650728878246</c:v>
                </c:pt>
                <c:pt idx="4287">
                  <c:v>0.83956650728878246</c:v>
                </c:pt>
                <c:pt idx="4288">
                  <c:v>0.83956650728878246</c:v>
                </c:pt>
                <c:pt idx="4289">
                  <c:v>0.83956650728878246</c:v>
                </c:pt>
                <c:pt idx="4290">
                  <c:v>0.83956650728878246</c:v>
                </c:pt>
                <c:pt idx="4291">
                  <c:v>0.83956650728878246</c:v>
                </c:pt>
                <c:pt idx="4292">
                  <c:v>0.83956650728878246</c:v>
                </c:pt>
                <c:pt idx="4293">
                  <c:v>0.83956650728878246</c:v>
                </c:pt>
                <c:pt idx="4294">
                  <c:v>0.83956650728878246</c:v>
                </c:pt>
                <c:pt idx="4295">
                  <c:v>0.83956650728878246</c:v>
                </c:pt>
                <c:pt idx="4296">
                  <c:v>0.83956650728878246</c:v>
                </c:pt>
                <c:pt idx="4297">
                  <c:v>0.83956650728878246</c:v>
                </c:pt>
                <c:pt idx="4298">
                  <c:v>0.83956650728878246</c:v>
                </c:pt>
                <c:pt idx="4299">
                  <c:v>0.83956650728878246</c:v>
                </c:pt>
                <c:pt idx="4300">
                  <c:v>0.83956650728878246</c:v>
                </c:pt>
                <c:pt idx="4301">
                  <c:v>0.83956650728878246</c:v>
                </c:pt>
                <c:pt idx="4302">
                  <c:v>0.83956650728878246</c:v>
                </c:pt>
                <c:pt idx="4303">
                  <c:v>0.83956650728878246</c:v>
                </c:pt>
                <c:pt idx="4304">
                  <c:v>0.83956650728878246</c:v>
                </c:pt>
                <c:pt idx="4305">
                  <c:v>0.83956650728878246</c:v>
                </c:pt>
                <c:pt idx="4306">
                  <c:v>0.83956650728878246</c:v>
                </c:pt>
                <c:pt idx="4307">
                  <c:v>0.83956650728878246</c:v>
                </c:pt>
                <c:pt idx="4308">
                  <c:v>0.83956650728878246</c:v>
                </c:pt>
                <c:pt idx="4309">
                  <c:v>0.83956650728878246</c:v>
                </c:pt>
                <c:pt idx="4310">
                  <c:v>0.83956650728878246</c:v>
                </c:pt>
                <c:pt idx="4311">
                  <c:v>0.83956650728878246</c:v>
                </c:pt>
                <c:pt idx="4312">
                  <c:v>0.83956650728878246</c:v>
                </c:pt>
                <c:pt idx="4313">
                  <c:v>0.83956650728878246</c:v>
                </c:pt>
                <c:pt idx="4314">
                  <c:v>0.83956650728878246</c:v>
                </c:pt>
                <c:pt idx="4315">
                  <c:v>0.83956650728878246</c:v>
                </c:pt>
                <c:pt idx="4316">
                  <c:v>0.83956650728878246</c:v>
                </c:pt>
                <c:pt idx="4317">
                  <c:v>0.83956650728878246</c:v>
                </c:pt>
                <c:pt idx="4318">
                  <c:v>0.83956650728878246</c:v>
                </c:pt>
                <c:pt idx="4319">
                  <c:v>0.83956650728878246</c:v>
                </c:pt>
                <c:pt idx="4320">
                  <c:v>0.83956650728878246</c:v>
                </c:pt>
                <c:pt idx="4321">
                  <c:v>0.83956650728878246</c:v>
                </c:pt>
                <c:pt idx="4322">
                  <c:v>0.83956650728878246</c:v>
                </c:pt>
                <c:pt idx="4323">
                  <c:v>0.83956650728878246</c:v>
                </c:pt>
                <c:pt idx="4324">
                  <c:v>0.83956650728878246</c:v>
                </c:pt>
                <c:pt idx="4325">
                  <c:v>0.83956650728878246</c:v>
                </c:pt>
                <c:pt idx="4326">
                  <c:v>0.83956650728878246</c:v>
                </c:pt>
                <c:pt idx="4327">
                  <c:v>0.83956650728878246</c:v>
                </c:pt>
                <c:pt idx="4328">
                  <c:v>0.83956650728878246</c:v>
                </c:pt>
                <c:pt idx="4329">
                  <c:v>0.83956650728878246</c:v>
                </c:pt>
                <c:pt idx="4330">
                  <c:v>0.83956650728878246</c:v>
                </c:pt>
                <c:pt idx="4331">
                  <c:v>0.83956650728878246</c:v>
                </c:pt>
                <c:pt idx="4332">
                  <c:v>0.83956650728878246</c:v>
                </c:pt>
                <c:pt idx="4333">
                  <c:v>0.83956650728878246</c:v>
                </c:pt>
                <c:pt idx="4334">
                  <c:v>0.83956650728878246</c:v>
                </c:pt>
                <c:pt idx="4335">
                  <c:v>0.83956650728878246</c:v>
                </c:pt>
                <c:pt idx="4336">
                  <c:v>0.83956650728878246</c:v>
                </c:pt>
                <c:pt idx="4337">
                  <c:v>0.83956650728878246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4669-054A-81A3-009B0F749F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6099056"/>
        <c:axId val="356089488"/>
      </c:scatterChart>
      <c:valAx>
        <c:axId val="356099056"/>
        <c:scaling>
          <c:logBase val="10"/>
          <c:orientation val="minMax"/>
          <c:min val="100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" sourceLinked="0"/>
        <c:majorTickMark val="none"/>
        <c:minorTickMark val="none"/>
        <c:tickLblPos val="nextTo"/>
        <c:crossAx val="356089488"/>
        <c:crosses val="autoZero"/>
        <c:crossBetween val="midCat"/>
      </c:valAx>
      <c:valAx>
        <c:axId val="356089488"/>
        <c:scaling>
          <c:orientation val="minMax"/>
          <c:max val="1"/>
          <c:min val="0.9999000000000000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sz="2000" b="1" i="0" u="none" strike="noStrike" kern="1200" baseline="0">
                <a:solidFill>
                  <a:schemeClr val="tx1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356099056"/>
        <c:crosses val="autoZero"/>
        <c:crossBetween val="midCat"/>
        <c:majorUnit val="2.0000000000000002E-5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31485177899262173"/>
          <c:y val="8.0416392554467711E-2"/>
          <c:w val="0.56653217485904517"/>
          <c:h val="0.71586238922642309"/>
        </c:manualLayout>
      </c:layout>
      <c:scatterChart>
        <c:scatterStyle val="lineMarker"/>
        <c:varyColors val="0"/>
        <c:ser>
          <c:idx val="0"/>
          <c:order val="0"/>
          <c:tx>
            <c:v>BW-Offloading</c:v>
          </c:tx>
          <c:spPr>
            <a:ln w="38100" cap="rnd">
              <a:solidFill>
                <a:srgbClr val="47D45A"/>
              </a:solidFill>
              <a:round/>
            </a:ln>
            <a:effectLst/>
          </c:spPr>
          <c:marker>
            <c:symbol val="none"/>
          </c:marker>
          <c:xVal>
            <c:numRef>
              <c:f>'Lambda-IO'!$A$1:$A$10000</c:f>
              <c:numCache>
                <c:formatCode>General</c:formatCode>
                <c:ptCount val="10000"/>
                <c:pt idx="0">
                  <c:v>164.89901656471099</c:v>
                </c:pt>
                <c:pt idx="1">
                  <c:v>165.43048144667401</c:v>
                </c:pt>
                <c:pt idx="2">
                  <c:v>167.61015751166201</c:v>
                </c:pt>
                <c:pt idx="3">
                  <c:v>168.39069742360101</c:v>
                </c:pt>
                <c:pt idx="4">
                  <c:v>171.13468430750001</c:v>
                </c:pt>
                <c:pt idx="5">
                  <c:v>173.679133337922</c:v>
                </c:pt>
                <c:pt idx="6">
                  <c:v>173.790481450036</c:v>
                </c:pt>
                <c:pt idx="7">
                  <c:v>173.790481453761</c:v>
                </c:pt>
                <c:pt idx="8">
                  <c:v>174.07761021424</c:v>
                </c:pt>
                <c:pt idx="9">
                  <c:v>174.07761021424</c:v>
                </c:pt>
                <c:pt idx="10">
                  <c:v>174.07761021424</c:v>
                </c:pt>
                <c:pt idx="11">
                  <c:v>174.07761021424</c:v>
                </c:pt>
                <c:pt idx="12">
                  <c:v>174.07761021424</c:v>
                </c:pt>
                <c:pt idx="13">
                  <c:v>174.07761021424</c:v>
                </c:pt>
                <c:pt idx="14">
                  <c:v>174.07761021424</c:v>
                </c:pt>
                <c:pt idx="15">
                  <c:v>174.07761021424</c:v>
                </c:pt>
                <c:pt idx="16">
                  <c:v>174.07761021424</c:v>
                </c:pt>
                <c:pt idx="17">
                  <c:v>174.07761021424</c:v>
                </c:pt>
                <c:pt idx="18">
                  <c:v>174.07761021424</c:v>
                </c:pt>
                <c:pt idx="19">
                  <c:v>174.07761021424</c:v>
                </c:pt>
                <c:pt idx="20">
                  <c:v>174.07761021424</c:v>
                </c:pt>
                <c:pt idx="21">
                  <c:v>174.07761021424</c:v>
                </c:pt>
                <c:pt idx="22">
                  <c:v>174.07761021424</c:v>
                </c:pt>
                <c:pt idx="23">
                  <c:v>174.07761021424</c:v>
                </c:pt>
                <c:pt idx="24">
                  <c:v>174.07761021424</c:v>
                </c:pt>
                <c:pt idx="25">
                  <c:v>174.07761021424</c:v>
                </c:pt>
                <c:pt idx="26">
                  <c:v>174.07761021424</c:v>
                </c:pt>
                <c:pt idx="27">
                  <c:v>174.07761021424</c:v>
                </c:pt>
                <c:pt idx="28">
                  <c:v>174.07761021424</c:v>
                </c:pt>
                <c:pt idx="29">
                  <c:v>174.07761021424</c:v>
                </c:pt>
                <c:pt idx="30">
                  <c:v>174.07761021424</c:v>
                </c:pt>
                <c:pt idx="31">
                  <c:v>174.07761021424</c:v>
                </c:pt>
                <c:pt idx="32">
                  <c:v>174.07761021424</c:v>
                </c:pt>
                <c:pt idx="33">
                  <c:v>174.07761021424</c:v>
                </c:pt>
                <c:pt idx="34">
                  <c:v>174.07761021424</c:v>
                </c:pt>
                <c:pt idx="35">
                  <c:v>174.07761021424</c:v>
                </c:pt>
                <c:pt idx="36">
                  <c:v>174.07761021424</c:v>
                </c:pt>
                <c:pt idx="37">
                  <c:v>174.07761021424</c:v>
                </c:pt>
                <c:pt idx="38">
                  <c:v>174.07761021424</c:v>
                </c:pt>
                <c:pt idx="39">
                  <c:v>174.07761021424</c:v>
                </c:pt>
                <c:pt idx="40">
                  <c:v>174.07761021424</c:v>
                </c:pt>
                <c:pt idx="41">
                  <c:v>174.07761021424</c:v>
                </c:pt>
                <c:pt idx="42">
                  <c:v>174.07761021424</c:v>
                </c:pt>
                <c:pt idx="43">
                  <c:v>174.07761021424</c:v>
                </c:pt>
                <c:pt idx="44">
                  <c:v>174.07761021424</c:v>
                </c:pt>
                <c:pt idx="45">
                  <c:v>174.07761021424</c:v>
                </c:pt>
                <c:pt idx="46">
                  <c:v>174.07761021424</c:v>
                </c:pt>
                <c:pt idx="47">
                  <c:v>174.07761021424</c:v>
                </c:pt>
                <c:pt idx="48">
                  <c:v>174.07761021424</c:v>
                </c:pt>
                <c:pt idx="49">
                  <c:v>174.07761021424</c:v>
                </c:pt>
                <c:pt idx="50">
                  <c:v>174.07761021424</c:v>
                </c:pt>
                <c:pt idx="51">
                  <c:v>174.07761021424</c:v>
                </c:pt>
                <c:pt idx="52">
                  <c:v>174.07761021424</c:v>
                </c:pt>
                <c:pt idx="53">
                  <c:v>174.07761021424</c:v>
                </c:pt>
                <c:pt idx="54">
                  <c:v>174.07761021424</c:v>
                </c:pt>
                <c:pt idx="55">
                  <c:v>174.07761021424</c:v>
                </c:pt>
                <c:pt idx="56">
                  <c:v>174.07761021424</c:v>
                </c:pt>
                <c:pt idx="57">
                  <c:v>174.07761021424</c:v>
                </c:pt>
                <c:pt idx="58">
                  <c:v>174.07761021424</c:v>
                </c:pt>
                <c:pt idx="59">
                  <c:v>174.07761021424</c:v>
                </c:pt>
                <c:pt idx="60">
                  <c:v>174.07761021424</c:v>
                </c:pt>
                <c:pt idx="61">
                  <c:v>174.07761021424</c:v>
                </c:pt>
                <c:pt idx="62">
                  <c:v>174.07761021424</c:v>
                </c:pt>
                <c:pt idx="63">
                  <c:v>174.07761021424</c:v>
                </c:pt>
                <c:pt idx="64">
                  <c:v>174.07761021424</c:v>
                </c:pt>
                <c:pt idx="65">
                  <c:v>174.07761021424</c:v>
                </c:pt>
                <c:pt idx="66">
                  <c:v>174.07761021424</c:v>
                </c:pt>
                <c:pt idx="67">
                  <c:v>174.07761021424</c:v>
                </c:pt>
                <c:pt idx="68">
                  <c:v>174.07761021424</c:v>
                </c:pt>
                <c:pt idx="69">
                  <c:v>174.07761021424</c:v>
                </c:pt>
                <c:pt idx="70">
                  <c:v>174.07761021424</c:v>
                </c:pt>
                <c:pt idx="71">
                  <c:v>174.07761021424</c:v>
                </c:pt>
                <c:pt idx="72">
                  <c:v>174.07761021424</c:v>
                </c:pt>
                <c:pt idx="73">
                  <c:v>174.07761021424</c:v>
                </c:pt>
                <c:pt idx="74">
                  <c:v>174.07761021424</c:v>
                </c:pt>
                <c:pt idx="75">
                  <c:v>174.07761021424</c:v>
                </c:pt>
                <c:pt idx="76">
                  <c:v>174.07761021424</c:v>
                </c:pt>
                <c:pt idx="77">
                  <c:v>174.07761021424</c:v>
                </c:pt>
                <c:pt idx="78">
                  <c:v>174.07761021424</c:v>
                </c:pt>
                <c:pt idx="79">
                  <c:v>174.07761021424</c:v>
                </c:pt>
                <c:pt idx="80">
                  <c:v>174.07761021424</c:v>
                </c:pt>
                <c:pt idx="81">
                  <c:v>174.077610214473</c:v>
                </c:pt>
                <c:pt idx="82">
                  <c:v>174.077610214473</c:v>
                </c:pt>
                <c:pt idx="83">
                  <c:v>174.077610214473</c:v>
                </c:pt>
                <c:pt idx="84">
                  <c:v>174.077610214473</c:v>
                </c:pt>
                <c:pt idx="85">
                  <c:v>174.077610214473</c:v>
                </c:pt>
                <c:pt idx="86">
                  <c:v>174.077610214473</c:v>
                </c:pt>
                <c:pt idx="87">
                  <c:v>174.077610214473</c:v>
                </c:pt>
                <c:pt idx="88">
                  <c:v>174.077610214473</c:v>
                </c:pt>
                <c:pt idx="89">
                  <c:v>174.077610214473</c:v>
                </c:pt>
                <c:pt idx="90">
                  <c:v>174.077610214473</c:v>
                </c:pt>
                <c:pt idx="91">
                  <c:v>174.077610214473</c:v>
                </c:pt>
                <c:pt idx="92">
                  <c:v>174.077610214473</c:v>
                </c:pt>
                <c:pt idx="93">
                  <c:v>174.077610214473</c:v>
                </c:pt>
                <c:pt idx="94">
                  <c:v>174.077610214473</c:v>
                </c:pt>
                <c:pt idx="95">
                  <c:v>174.077610214473</c:v>
                </c:pt>
                <c:pt idx="96">
                  <c:v>174.077610214473</c:v>
                </c:pt>
                <c:pt idx="97">
                  <c:v>174.077610214473</c:v>
                </c:pt>
                <c:pt idx="98">
                  <c:v>174.077610214473</c:v>
                </c:pt>
                <c:pt idx="99">
                  <c:v>174.077610214473</c:v>
                </c:pt>
                <c:pt idx="100">
                  <c:v>174.077610214473</c:v>
                </c:pt>
                <c:pt idx="101">
                  <c:v>174.077610214473</c:v>
                </c:pt>
                <c:pt idx="102">
                  <c:v>174.077610214473</c:v>
                </c:pt>
                <c:pt idx="103">
                  <c:v>174.077610214473</c:v>
                </c:pt>
                <c:pt idx="104">
                  <c:v>174.077610214473</c:v>
                </c:pt>
                <c:pt idx="105">
                  <c:v>174.07761021453101</c:v>
                </c:pt>
                <c:pt idx="106">
                  <c:v>174.07761021453101</c:v>
                </c:pt>
                <c:pt idx="107">
                  <c:v>174.07761021453101</c:v>
                </c:pt>
                <c:pt idx="108">
                  <c:v>174.07761021453101</c:v>
                </c:pt>
                <c:pt idx="109">
                  <c:v>174.07761021453101</c:v>
                </c:pt>
                <c:pt idx="110">
                  <c:v>174.07761021453101</c:v>
                </c:pt>
                <c:pt idx="111">
                  <c:v>174.07761021453101</c:v>
                </c:pt>
                <c:pt idx="112">
                  <c:v>174.07761021453101</c:v>
                </c:pt>
                <c:pt idx="113">
                  <c:v>174.07761021453101</c:v>
                </c:pt>
                <c:pt idx="114">
                  <c:v>174.07761021453101</c:v>
                </c:pt>
                <c:pt idx="115">
                  <c:v>174.07761021453101</c:v>
                </c:pt>
                <c:pt idx="116">
                  <c:v>174.07761021453101</c:v>
                </c:pt>
                <c:pt idx="117">
                  <c:v>174.07761021454601</c:v>
                </c:pt>
                <c:pt idx="118">
                  <c:v>174.07761021454601</c:v>
                </c:pt>
                <c:pt idx="119">
                  <c:v>174.07761021455099</c:v>
                </c:pt>
                <c:pt idx="120">
                  <c:v>174.07761021455099</c:v>
                </c:pt>
                <c:pt idx="121">
                  <c:v>174.07761021455099</c:v>
                </c:pt>
                <c:pt idx="122">
                  <c:v>174.07761021455099</c:v>
                </c:pt>
                <c:pt idx="123">
                  <c:v>174.07761021456099</c:v>
                </c:pt>
                <c:pt idx="124">
                  <c:v>174.07761021459001</c:v>
                </c:pt>
                <c:pt idx="125">
                  <c:v>174.07761021459001</c:v>
                </c:pt>
                <c:pt idx="126">
                  <c:v>174.07761021459001</c:v>
                </c:pt>
                <c:pt idx="127">
                  <c:v>174.07761021459001</c:v>
                </c:pt>
                <c:pt idx="128">
                  <c:v>174.07761021459001</c:v>
                </c:pt>
                <c:pt idx="129">
                  <c:v>174.07761021459001</c:v>
                </c:pt>
                <c:pt idx="130">
                  <c:v>174.07761021459001</c:v>
                </c:pt>
                <c:pt idx="131">
                  <c:v>174.07761021459001</c:v>
                </c:pt>
                <c:pt idx="132">
                  <c:v>174.07761021459001</c:v>
                </c:pt>
                <c:pt idx="133">
                  <c:v>174.07761021459001</c:v>
                </c:pt>
                <c:pt idx="134">
                  <c:v>174.07761021459001</c:v>
                </c:pt>
                <c:pt idx="135">
                  <c:v>174.07761021459001</c:v>
                </c:pt>
                <c:pt idx="136">
                  <c:v>174.07761021459001</c:v>
                </c:pt>
                <c:pt idx="137">
                  <c:v>174.077610214706</c:v>
                </c:pt>
                <c:pt idx="138">
                  <c:v>174.077610214706</c:v>
                </c:pt>
                <c:pt idx="139">
                  <c:v>174.077610214706</c:v>
                </c:pt>
                <c:pt idx="140">
                  <c:v>174.077610214706</c:v>
                </c:pt>
                <c:pt idx="141">
                  <c:v>174.077610214706</c:v>
                </c:pt>
                <c:pt idx="142">
                  <c:v>174.077610214706</c:v>
                </c:pt>
                <c:pt idx="143">
                  <c:v>174.077610214706</c:v>
                </c:pt>
                <c:pt idx="144">
                  <c:v>174.077610214706</c:v>
                </c:pt>
                <c:pt idx="145">
                  <c:v>174.077610214706</c:v>
                </c:pt>
                <c:pt idx="146">
                  <c:v>174.077610214706</c:v>
                </c:pt>
                <c:pt idx="147">
                  <c:v>174.077610214706</c:v>
                </c:pt>
                <c:pt idx="148">
                  <c:v>174.077610214706</c:v>
                </c:pt>
                <c:pt idx="149">
                  <c:v>174.077610214706</c:v>
                </c:pt>
                <c:pt idx="150">
                  <c:v>174.077610214706</c:v>
                </c:pt>
                <c:pt idx="151">
                  <c:v>174.077610214706</c:v>
                </c:pt>
                <c:pt idx="152">
                  <c:v>174.077610214706</c:v>
                </c:pt>
                <c:pt idx="153">
                  <c:v>174.077610214706</c:v>
                </c:pt>
                <c:pt idx="154">
                  <c:v>174.077610214706</c:v>
                </c:pt>
                <c:pt idx="155">
                  <c:v>174.077610214706</c:v>
                </c:pt>
                <c:pt idx="156">
                  <c:v>174.077610214706</c:v>
                </c:pt>
                <c:pt idx="157">
                  <c:v>174.077610214706</c:v>
                </c:pt>
                <c:pt idx="158">
                  <c:v>174.077610214706</c:v>
                </c:pt>
                <c:pt idx="159">
                  <c:v>174.077610214706</c:v>
                </c:pt>
                <c:pt idx="160">
                  <c:v>174.077610214706</c:v>
                </c:pt>
                <c:pt idx="161">
                  <c:v>174.077610214706</c:v>
                </c:pt>
                <c:pt idx="162">
                  <c:v>174.077610214706</c:v>
                </c:pt>
                <c:pt idx="163">
                  <c:v>174.077610214706</c:v>
                </c:pt>
                <c:pt idx="164">
                  <c:v>174.077610214706</c:v>
                </c:pt>
                <c:pt idx="165">
                  <c:v>174.077610214706</c:v>
                </c:pt>
                <c:pt idx="166">
                  <c:v>174.077610214706</c:v>
                </c:pt>
                <c:pt idx="167">
                  <c:v>174.077610214706</c:v>
                </c:pt>
                <c:pt idx="168">
                  <c:v>174.077610214706</c:v>
                </c:pt>
                <c:pt idx="169">
                  <c:v>174.077610214706</c:v>
                </c:pt>
                <c:pt idx="170">
                  <c:v>174.077610214706</c:v>
                </c:pt>
                <c:pt idx="171">
                  <c:v>174.077610214706</c:v>
                </c:pt>
                <c:pt idx="172">
                  <c:v>174.077610214706</c:v>
                </c:pt>
                <c:pt idx="173">
                  <c:v>174.077610214706</c:v>
                </c:pt>
                <c:pt idx="174">
                  <c:v>174.077610214706</c:v>
                </c:pt>
                <c:pt idx="175">
                  <c:v>174.077610214706</c:v>
                </c:pt>
                <c:pt idx="176">
                  <c:v>174.077610214706</c:v>
                </c:pt>
                <c:pt idx="177">
                  <c:v>174.077610214706</c:v>
                </c:pt>
                <c:pt idx="178">
                  <c:v>174.077610214706</c:v>
                </c:pt>
                <c:pt idx="179">
                  <c:v>174.077610214706</c:v>
                </c:pt>
                <c:pt idx="180">
                  <c:v>174.077610214706</c:v>
                </c:pt>
                <c:pt idx="181">
                  <c:v>179.63234857655999</c:v>
                </c:pt>
                <c:pt idx="182">
                  <c:v>181.223567964974</c:v>
                </c:pt>
                <c:pt idx="183">
                  <c:v>181.593965190229</c:v>
                </c:pt>
                <c:pt idx="184">
                  <c:v>184.337952074594</c:v>
                </c:pt>
                <c:pt idx="185">
                  <c:v>252.27962916530601</c:v>
                </c:pt>
                <c:pt idx="186">
                  <c:v>252.34625210613001</c:v>
                </c:pt>
                <c:pt idx="187">
                  <c:v>259.235106402018</c:v>
                </c:pt>
                <c:pt idx="188">
                  <c:v>265.48289693240002</c:v>
                </c:pt>
                <c:pt idx="189">
                  <c:v>326.53893171157603</c:v>
                </c:pt>
                <c:pt idx="190">
                  <c:v>328.85848819557498</c:v>
                </c:pt>
                <c:pt idx="191">
                  <c:v>328.85848819604098</c:v>
                </c:pt>
                <c:pt idx="192">
                  <c:v>338.15522042848102</c:v>
                </c:pt>
                <c:pt idx="193">
                  <c:v>338.15522042918002</c:v>
                </c:pt>
                <c:pt idx="194">
                  <c:v>340.52746386267199</c:v>
                </c:pt>
                <c:pt idx="195">
                  <c:v>340.85581412818198</c:v>
                </c:pt>
                <c:pt idx="196">
                  <c:v>341.57461954839499</c:v>
                </c:pt>
                <c:pt idx="197">
                  <c:v>344.046412990894</c:v>
                </c:pt>
                <c:pt idx="198">
                  <c:v>347.12286558188498</c:v>
                </c:pt>
                <c:pt idx="199">
                  <c:v>347.40710773505202</c:v>
                </c:pt>
                <c:pt idx="200">
                  <c:v>347.58468304644299</c:v>
                </c:pt>
                <c:pt idx="201">
                  <c:v>347.683366334531</c:v>
                </c:pt>
                <c:pt idx="202">
                  <c:v>348.04387230984798</c:v>
                </c:pt>
                <c:pt idx="203">
                  <c:v>348.04387231008099</c:v>
                </c:pt>
                <c:pt idx="204">
                  <c:v>348.04387231008099</c:v>
                </c:pt>
                <c:pt idx="205">
                  <c:v>348.04387231025601</c:v>
                </c:pt>
                <c:pt idx="206">
                  <c:v>348.13522042904498</c:v>
                </c:pt>
                <c:pt idx="207">
                  <c:v>348.15522042848102</c:v>
                </c:pt>
                <c:pt idx="208">
                  <c:v>348.15522042848102</c:v>
                </c:pt>
                <c:pt idx="209">
                  <c:v>348.15522042848102</c:v>
                </c:pt>
                <c:pt idx="210">
                  <c:v>348.15522042918002</c:v>
                </c:pt>
                <c:pt idx="211">
                  <c:v>348.15522042941302</c:v>
                </c:pt>
                <c:pt idx="212">
                  <c:v>429.90865188091902</c:v>
                </c:pt>
                <c:pt idx="213">
                  <c:v>429.90865188091902</c:v>
                </c:pt>
                <c:pt idx="214">
                  <c:v>429.90865188091902</c:v>
                </c:pt>
                <c:pt idx="215">
                  <c:v>429.90865188091902</c:v>
                </c:pt>
                <c:pt idx="216">
                  <c:v>429.90865188091902</c:v>
                </c:pt>
                <c:pt idx="217">
                  <c:v>429.90865188091902</c:v>
                </c:pt>
                <c:pt idx="218">
                  <c:v>429.90865188121097</c:v>
                </c:pt>
                <c:pt idx="219">
                  <c:v>429.90865188138503</c:v>
                </c:pt>
                <c:pt idx="220">
                  <c:v>429.90865188138503</c:v>
                </c:pt>
                <c:pt idx="221">
                  <c:v>430.73325940593998</c:v>
                </c:pt>
                <c:pt idx="222">
                  <c:v>430.82382257375798</c:v>
                </c:pt>
                <c:pt idx="223">
                  <c:v>430.92865188047199</c:v>
                </c:pt>
                <c:pt idx="224">
                  <c:v>431.24921504966898</c:v>
                </c:pt>
                <c:pt idx="225">
                  <c:v>431.44382257340402</c:v>
                </c:pt>
                <c:pt idx="226">
                  <c:v>432.40670826379198</c:v>
                </c:pt>
                <c:pt idx="227">
                  <c:v>432.40784399863298</c:v>
                </c:pt>
                <c:pt idx="228">
                  <c:v>432.98438574373699</c:v>
                </c:pt>
                <c:pt idx="229">
                  <c:v>433.48629703605502</c:v>
                </c:pt>
                <c:pt idx="230">
                  <c:v>435.21428356342898</c:v>
                </c:pt>
                <c:pt idx="231">
                  <c:v>435.42484672926298</c:v>
                </c:pt>
                <c:pt idx="232">
                  <c:v>444.08372039441002</c:v>
                </c:pt>
                <c:pt idx="233">
                  <c:v>449.00704357493601</c:v>
                </c:pt>
                <c:pt idx="234">
                  <c:v>454.26820830814501</c:v>
                </c:pt>
                <c:pt idx="235">
                  <c:v>461.98629703558902</c:v>
                </c:pt>
                <c:pt idx="236">
                  <c:v>463.42686020582897</c:v>
                </c:pt>
                <c:pt idx="237">
                  <c:v>463.55155239591801</c:v>
                </c:pt>
                <c:pt idx="238">
                  <c:v>464.00293544121001</c:v>
                </c:pt>
                <c:pt idx="239">
                  <c:v>465.626979824155</c:v>
                </c:pt>
                <c:pt idx="240">
                  <c:v>465.97935241647002</c:v>
                </c:pt>
                <c:pt idx="241">
                  <c:v>470.99425332038601</c:v>
                </c:pt>
                <c:pt idx="242">
                  <c:v>472.751378648914</c:v>
                </c:pt>
                <c:pt idx="243">
                  <c:v>474.510460981167</c:v>
                </c:pt>
                <c:pt idx="244">
                  <c:v>512.23283064272198</c:v>
                </c:pt>
                <c:pt idx="245">
                  <c:v>512.32785498909595</c:v>
                </c:pt>
                <c:pt idx="246">
                  <c:v>512.70957123720996</c:v>
                </c:pt>
                <c:pt idx="247">
                  <c:v>513.338229559041</c:v>
                </c:pt>
                <c:pt idx="248">
                  <c:v>513.71921235136597</c:v>
                </c:pt>
                <c:pt idx="249">
                  <c:v>516.05966987460795</c:v>
                </c:pt>
                <c:pt idx="250">
                  <c:v>516.15707657052496</c:v>
                </c:pt>
                <c:pt idx="251">
                  <c:v>516.31044085696306</c:v>
                </c:pt>
                <c:pt idx="252">
                  <c:v>516.78718145191601</c:v>
                </c:pt>
                <c:pt idx="253">
                  <c:v>517.79682256607305</c:v>
                </c:pt>
                <c:pt idx="254">
                  <c:v>521.76097654923797</c:v>
                </c:pt>
                <c:pt idx="255">
                  <c:v>522.21283064357704</c:v>
                </c:pt>
                <c:pt idx="256">
                  <c:v>522.23283064272198</c:v>
                </c:pt>
                <c:pt idx="257">
                  <c:v>522.23283064272198</c:v>
                </c:pt>
                <c:pt idx="258">
                  <c:v>522.23283064411896</c:v>
                </c:pt>
                <c:pt idx="259">
                  <c:v>595.78770629689097</c:v>
                </c:pt>
                <c:pt idx="260">
                  <c:v>603.96626209560702</c:v>
                </c:pt>
                <c:pt idx="261">
                  <c:v>604.19182953284997</c:v>
                </c:pt>
                <c:pt idx="262">
                  <c:v>608.12229596264604</c:v>
                </c:pt>
                <c:pt idx="263">
                  <c:v>686.31044085882604</c:v>
                </c:pt>
                <c:pt idx="264">
                  <c:v>686.70665802760004</c:v>
                </c:pt>
                <c:pt idx="265">
                  <c:v>687.79515611613101</c:v>
                </c:pt>
                <c:pt idx="266">
                  <c:v>690.12937931530098</c:v>
                </c:pt>
                <c:pt idx="267">
                  <c:v>690.38805107353198</c:v>
                </c:pt>
                <c:pt idx="268">
                  <c:v>690.78426824230701</c:v>
                </c:pt>
                <c:pt idx="269">
                  <c:v>691.369137892499</c:v>
                </c:pt>
                <c:pt idx="270">
                  <c:v>691.87276633083798</c:v>
                </c:pt>
                <c:pt idx="271">
                  <c:v>693.71754590142496</c:v>
                </c:pt>
                <c:pt idx="272">
                  <c:v>694.20698952954206</c:v>
                </c:pt>
                <c:pt idx="273">
                  <c:v>694.46566128823895</c:v>
                </c:pt>
                <c:pt idx="274">
                  <c:v>695.44674810673996</c:v>
                </c:pt>
                <c:pt idx="275">
                  <c:v>695.83858676394402</c:v>
                </c:pt>
                <c:pt idx="276">
                  <c:v>696.05176910106002</c:v>
                </c:pt>
                <c:pt idx="277">
                  <c:v>696.31044085696306</c:v>
                </c:pt>
                <c:pt idx="278">
                  <c:v>746.28548261988897</c:v>
                </c:pt>
                <c:pt idx="279">
                  <c:v>757.03464812226503</c:v>
                </c:pt>
                <c:pt idx="280">
                  <c:v>757.257344359532</c:v>
                </c:pt>
                <c:pt idx="281">
                  <c:v>758.79531070403698</c:v>
                </c:pt>
                <c:pt idx="282">
                  <c:v>760.29966691927905</c:v>
                </c:pt>
                <c:pt idx="283">
                  <c:v>794.30682526342503</c:v>
                </c:pt>
                <c:pt idx="284">
                  <c:v>850.43191128689796</c:v>
                </c:pt>
                <c:pt idx="285">
                  <c:v>851.77325940591902</c:v>
                </c:pt>
                <c:pt idx="286">
                  <c:v>852.36517069395597</c:v>
                </c:pt>
                <c:pt idx="287">
                  <c:v>852.407081980258</c:v>
                </c:pt>
                <c:pt idx="288">
                  <c:v>852.74112633615698</c:v>
                </c:pt>
                <c:pt idx="289">
                  <c:v>852.83247445500399</c:v>
                </c:pt>
                <c:pt idx="290">
                  <c:v>854.27303762547604</c:v>
                </c:pt>
                <c:pt idx="291">
                  <c:v>854.46708198357305</c:v>
                </c:pt>
                <c:pt idx="292">
                  <c:v>857.76562833972196</c:v>
                </c:pt>
                <c:pt idx="293">
                  <c:v>859.79730376228599</c:v>
                </c:pt>
                <c:pt idx="294">
                  <c:v>859.79730376228599</c:v>
                </c:pt>
                <c:pt idx="295">
                  <c:v>859.79730376228599</c:v>
                </c:pt>
                <c:pt idx="296">
                  <c:v>859.79730376228599</c:v>
                </c:pt>
                <c:pt idx="297">
                  <c:v>859.79730376228599</c:v>
                </c:pt>
                <c:pt idx="298">
                  <c:v>859.79730376228599</c:v>
                </c:pt>
                <c:pt idx="299">
                  <c:v>859.79730376228599</c:v>
                </c:pt>
                <c:pt idx="300">
                  <c:v>859.79730376228599</c:v>
                </c:pt>
                <c:pt idx="301">
                  <c:v>859.79730376228599</c:v>
                </c:pt>
                <c:pt idx="302">
                  <c:v>859.79730376228599</c:v>
                </c:pt>
                <c:pt idx="303">
                  <c:v>859.79730376228599</c:v>
                </c:pt>
                <c:pt idx="304">
                  <c:v>859.79730376228599</c:v>
                </c:pt>
                <c:pt idx="305">
                  <c:v>859.79730376228599</c:v>
                </c:pt>
                <c:pt idx="306">
                  <c:v>859.79730376228599</c:v>
                </c:pt>
                <c:pt idx="307">
                  <c:v>859.79730376228599</c:v>
                </c:pt>
                <c:pt idx="308">
                  <c:v>859.79730376228599</c:v>
                </c:pt>
                <c:pt idx="309">
                  <c:v>859.79730376228599</c:v>
                </c:pt>
                <c:pt idx="310">
                  <c:v>859.79730376228599</c:v>
                </c:pt>
                <c:pt idx="311">
                  <c:v>859.79730376228599</c:v>
                </c:pt>
                <c:pt idx="312">
                  <c:v>859.79730376240298</c:v>
                </c:pt>
                <c:pt idx="313">
                  <c:v>859.79730376240298</c:v>
                </c:pt>
                <c:pt idx="314">
                  <c:v>859.79730376251905</c:v>
                </c:pt>
                <c:pt idx="315">
                  <c:v>859.79730376251905</c:v>
                </c:pt>
                <c:pt idx="316">
                  <c:v>859.79730376275199</c:v>
                </c:pt>
                <c:pt idx="317">
                  <c:v>859.79730376275199</c:v>
                </c:pt>
                <c:pt idx="318">
                  <c:v>859.79730376275199</c:v>
                </c:pt>
                <c:pt idx="319">
                  <c:v>859.79730376275199</c:v>
                </c:pt>
                <c:pt idx="320">
                  <c:v>859.79730376275199</c:v>
                </c:pt>
                <c:pt idx="321">
                  <c:v>859.79730376275199</c:v>
                </c:pt>
                <c:pt idx="322">
                  <c:v>859.79730376275199</c:v>
                </c:pt>
                <c:pt idx="323">
                  <c:v>860.15378326317295</c:v>
                </c:pt>
                <c:pt idx="324">
                  <c:v>860.38805107353198</c:v>
                </c:pt>
                <c:pt idx="325">
                  <c:v>860.43191128689796</c:v>
                </c:pt>
                <c:pt idx="326">
                  <c:v>860.75056316796599</c:v>
                </c:pt>
                <c:pt idx="327">
                  <c:v>860.81730376230496</c:v>
                </c:pt>
                <c:pt idx="328">
                  <c:v>860.81730376236305</c:v>
                </c:pt>
                <c:pt idx="329">
                  <c:v>860.81730376245105</c:v>
                </c:pt>
                <c:pt idx="330">
                  <c:v>860.81730376253802</c:v>
                </c:pt>
                <c:pt idx="331">
                  <c:v>860.81730376253802</c:v>
                </c:pt>
                <c:pt idx="332">
                  <c:v>860.81730376277096</c:v>
                </c:pt>
                <c:pt idx="333">
                  <c:v>860.81730376277096</c:v>
                </c:pt>
                <c:pt idx="334">
                  <c:v>860.81730376277096</c:v>
                </c:pt>
                <c:pt idx="335">
                  <c:v>860.81730376277096</c:v>
                </c:pt>
                <c:pt idx="336">
                  <c:v>860.81730376277096</c:v>
                </c:pt>
                <c:pt idx="337">
                  <c:v>860.81730376277096</c:v>
                </c:pt>
                <c:pt idx="338">
                  <c:v>860.81730376277096</c:v>
                </c:pt>
                <c:pt idx="339">
                  <c:v>860.81730376277096</c:v>
                </c:pt>
                <c:pt idx="340">
                  <c:v>860.81730376277096</c:v>
                </c:pt>
                <c:pt idx="341">
                  <c:v>860.91228320635798</c:v>
                </c:pt>
                <c:pt idx="342">
                  <c:v>860.91517069260499</c:v>
                </c:pt>
                <c:pt idx="343">
                  <c:v>861.36517069302499</c:v>
                </c:pt>
                <c:pt idx="344">
                  <c:v>861.39726231060899</c:v>
                </c:pt>
                <c:pt idx="345">
                  <c:v>861.45191128691602</c:v>
                </c:pt>
                <c:pt idx="346">
                  <c:v>861.48854971583899</c:v>
                </c:pt>
                <c:pt idx="347">
                  <c:v>861.56325940694603</c:v>
                </c:pt>
                <c:pt idx="348">
                  <c:v>861.68112633656699</c:v>
                </c:pt>
                <c:pt idx="349">
                  <c:v>862.14902762276995</c:v>
                </c:pt>
                <c:pt idx="350">
                  <c:v>862.83327685668996</c:v>
                </c:pt>
                <c:pt idx="351">
                  <c:v>863.11835841182597</c:v>
                </c:pt>
                <c:pt idx="352">
                  <c:v>863.502842622809</c:v>
                </c:pt>
                <c:pt idx="353">
                  <c:v>863.99380719335704</c:v>
                </c:pt>
                <c:pt idx="354">
                  <c:v>864.320356105163</c:v>
                </c:pt>
                <c:pt idx="355">
                  <c:v>864.54284262284602</c:v>
                </c:pt>
                <c:pt idx="356">
                  <c:v>864.942235189955</c:v>
                </c:pt>
                <c:pt idx="357">
                  <c:v>866.14191956259299</c:v>
                </c:pt>
                <c:pt idx="358">
                  <c:v>866.14442259818304</c:v>
                </c:pt>
                <c:pt idx="359">
                  <c:v>866.83467299211702</c:v>
                </c:pt>
                <c:pt idx="360">
                  <c:v>867.19596862606704</c:v>
                </c:pt>
                <c:pt idx="361">
                  <c:v>868.07141740806401</c:v>
                </c:pt>
                <c:pt idx="362">
                  <c:v>869.00960346561601</c:v>
                </c:pt>
                <c:pt idx="363">
                  <c:v>870.38805107120402</c:v>
                </c:pt>
                <c:pt idx="364">
                  <c:v>873.00057152908903</c:v>
                </c:pt>
                <c:pt idx="365">
                  <c:v>873.55640751123406</c:v>
                </c:pt>
                <c:pt idx="366">
                  <c:v>874.79773740982603</c:v>
                </c:pt>
                <c:pt idx="367">
                  <c:v>877.57529911282404</c:v>
                </c:pt>
                <c:pt idx="368">
                  <c:v>878.61529911286198</c:v>
                </c:pt>
                <c:pt idx="369">
                  <c:v>879.24130391143206</c:v>
                </c:pt>
                <c:pt idx="370">
                  <c:v>881.362252681516</c:v>
                </c:pt>
                <c:pt idx="371">
                  <c:v>881.51303762942496</c:v>
                </c:pt>
                <c:pt idx="372">
                  <c:v>881.72034139232699</c:v>
                </c:pt>
                <c:pt idx="373">
                  <c:v>889.774163504596</c:v>
                </c:pt>
                <c:pt idx="374">
                  <c:v>890.81416350463405</c:v>
                </c:pt>
                <c:pt idx="375">
                  <c:v>891.52204750012595</c:v>
                </c:pt>
                <c:pt idx="376">
                  <c:v>903.51686019915996</c:v>
                </c:pt>
                <c:pt idx="377">
                  <c:v>905.27563167363405</c:v>
                </c:pt>
                <c:pt idx="378">
                  <c:v>906.31563167367096</c:v>
                </c:pt>
                <c:pt idx="379">
                  <c:v>906.60642773425195</c:v>
                </c:pt>
                <c:pt idx="380">
                  <c:v>907.88225267361804</c:v>
                </c:pt>
                <c:pt idx="381">
                  <c:v>907.90225267363701</c:v>
                </c:pt>
                <c:pt idx="382">
                  <c:v>917.86008730938102</c:v>
                </c:pt>
                <c:pt idx="383">
                  <c:v>917.87687860894903</c:v>
                </c:pt>
                <c:pt idx="384">
                  <c:v>918.90008730941895</c:v>
                </c:pt>
                <c:pt idx="385">
                  <c:v>921.07293522474299</c:v>
                </c:pt>
                <c:pt idx="386">
                  <c:v>930.95033868175199</c:v>
                </c:pt>
                <c:pt idx="387">
                  <c:v>936.02932551968797</c:v>
                </c:pt>
                <c:pt idx="388">
                  <c:v>938.68335223942995</c:v>
                </c:pt>
                <c:pt idx="389">
                  <c:v>941.73168681934396</c:v>
                </c:pt>
                <c:pt idx="390">
                  <c:v>942.657928695902</c:v>
                </c:pt>
                <c:pt idx="391">
                  <c:v>947.763635726296</c:v>
                </c:pt>
                <c:pt idx="392">
                  <c:v>948.87918298802094</c:v>
                </c:pt>
                <c:pt idx="393">
                  <c:v>951.26243411470205</c:v>
                </c:pt>
                <c:pt idx="394">
                  <c:v>953.99491399247199</c:v>
                </c:pt>
                <c:pt idx="395">
                  <c:v>964.05533486511501</c:v>
                </c:pt>
                <c:pt idx="396">
                  <c:v>965.46557654370497</c:v>
                </c:pt>
                <c:pt idx="397">
                  <c:v>965.80162147805095</c:v>
                </c:pt>
                <c:pt idx="398">
                  <c:v>971.31852998118802</c:v>
                </c:pt>
                <c:pt idx="399">
                  <c:v>997.00002945680103</c:v>
                </c:pt>
                <c:pt idx="400">
                  <c:v>1015.50991718377</c:v>
                </c:pt>
                <c:pt idx="401">
                  <c:v>1018.4423289895</c:v>
                </c:pt>
                <c:pt idx="402">
                  <c:v>1019.86938361916</c:v>
                </c:pt>
                <c:pt idx="403">
                  <c:v>1021.96692466281</c:v>
                </c:pt>
                <c:pt idx="404">
                  <c:v>1022.00439781695</c:v>
                </c:pt>
                <c:pt idx="405">
                  <c:v>1024.2493728157101</c:v>
                </c:pt>
                <c:pt idx="406">
                  <c:v>1027.1659962404501</c:v>
                </c:pt>
                <c:pt idx="407">
                  <c:v>1028.37765003088</c:v>
                </c:pt>
                <c:pt idx="408">
                  <c:v>1028.5016180770399</c:v>
                </c:pt>
                <c:pt idx="409">
                  <c:v>1028.69653625553</c:v>
                </c:pt>
                <c:pt idx="410">
                  <c:v>1032.2606773721</c:v>
                </c:pt>
                <c:pt idx="411">
                  <c:v>1032.88451744895</c:v>
                </c:pt>
                <c:pt idx="412">
                  <c:v>1033.6341291936101</c:v>
                </c:pt>
                <c:pt idx="413">
                  <c:v>1033.8549139767399</c:v>
                </c:pt>
                <c:pt idx="414">
                  <c:v>1034.4656612854401</c:v>
                </c:pt>
                <c:pt idx="415">
                  <c:v>1034.5543508077899</c:v>
                </c:pt>
                <c:pt idx="416">
                  <c:v>1035.10414588311</c:v>
                </c:pt>
                <c:pt idx="417">
                  <c:v>1035.70904056169</c:v>
                </c:pt>
                <c:pt idx="418">
                  <c:v>1035.8639709250999</c:v>
                </c:pt>
                <c:pt idx="419">
                  <c:v>1035.9138926796099</c:v>
                </c:pt>
                <c:pt idx="420">
                  <c:v>1035.94721354637</c:v>
                </c:pt>
                <c:pt idx="421">
                  <c:v>1035.9811706622199</c:v>
                </c:pt>
                <c:pt idx="422">
                  <c:v>1036.0649494295899</c:v>
                </c:pt>
                <c:pt idx="423">
                  <c:v>1036.14451745059</c:v>
                </c:pt>
                <c:pt idx="424">
                  <c:v>1036.9489254537</c:v>
                </c:pt>
                <c:pt idx="425">
                  <c:v>1036.9792354186</c:v>
                </c:pt>
                <c:pt idx="426">
                  <c:v>1037.0286787006401</c:v>
                </c:pt>
                <c:pt idx="427">
                  <c:v>1037.3397701121801</c:v>
                </c:pt>
                <c:pt idx="428">
                  <c:v>1037.38752013817</c:v>
                </c:pt>
                <c:pt idx="429">
                  <c:v>1037.53502437775</c:v>
                </c:pt>
                <c:pt idx="430">
                  <c:v>1037.7087504956801</c:v>
                </c:pt>
                <c:pt idx="431">
                  <c:v>1037.7586722506601</c:v>
                </c:pt>
                <c:pt idx="432">
                  <c:v>1037.7919931169599</c:v>
                </c:pt>
                <c:pt idx="433">
                  <c:v>1037.82595023312</c:v>
                </c:pt>
                <c:pt idx="434">
                  <c:v>1037.9143802025301</c:v>
                </c:pt>
                <c:pt idx="435">
                  <c:v>1038.1250327944199</c:v>
                </c:pt>
                <c:pt idx="436">
                  <c:v>1038.1398317944199</c:v>
                </c:pt>
                <c:pt idx="437">
                  <c:v>1038.37734809331</c:v>
                </c:pt>
                <c:pt idx="438">
                  <c:v>1038.4072855275499</c:v>
                </c:pt>
                <c:pt idx="439">
                  <c:v>1038.54327149968</c:v>
                </c:pt>
                <c:pt idx="440">
                  <c:v>1039.1845496837</c:v>
                </c:pt>
                <c:pt idx="441">
                  <c:v>1039.3798039487999</c:v>
                </c:pt>
                <c:pt idx="442">
                  <c:v>1039.78665077593</c:v>
                </c:pt>
                <c:pt idx="443">
                  <c:v>1039.9415811398001</c:v>
                </c:pt>
                <c:pt idx="444">
                  <c:v>1040.0248237610699</c:v>
                </c:pt>
                <c:pt idx="445">
                  <c:v>1040.05878087677</c:v>
                </c:pt>
                <c:pt idx="446">
                  <c:v>1040.1425596438301</c:v>
                </c:pt>
                <c:pt idx="447">
                  <c:v>1040.2221276648299</c:v>
                </c:pt>
                <c:pt idx="448">
                  <c:v>1041.0265356684099</c:v>
                </c:pt>
                <c:pt idx="449">
                  <c:v>1041.05684563308</c:v>
                </c:pt>
                <c:pt idx="450">
                  <c:v>1041.4651303524099</c:v>
                </c:pt>
                <c:pt idx="451">
                  <c:v>1041.78636071039</c:v>
                </c:pt>
                <c:pt idx="452">
                  <c:v>1041.8362824651399</c:v>
                </c:pt>
                <c:pt idx="453">
                  <c:v>1041.8696033316601</c:v>
                </c:pt>
                <c:pt idx="454">
                  <c:v>1041.9035604476701</c:v>
                </c:pt>
                <c:pt idx="455">
                  <c:v>1041.9097432830599</c:v>
                </c:pt>
                <c:pt idx="456">
                  <c:v>1042.4848957420299</c:v>
                </c:pt>
                <c:pt idx="457">
                  <c:v>1042.62088171392</c:v>
                </c:pt>
                <c:pt idx="458">
                  <c:v>1042.8713152389901</c:v>
                </c:pt>
                <c:pt idx="459">
                  <c:v>1042.9016252041299</c:v>
                </c:pt>
                <c:pt idx="460">
                  <c:v>1042.97586556803</c:v>
                </c:pt>
                <c:pt idx="461">
                  <c:v>1043.1985618053</c:v>
                </c:pt>
                <c:pt idx="462">
                  <c:v>1043.2621598979399</c:v>
                </c:pt>
                <c:pt idx="463">
                  <c:v>1043.30990992393</c:v>
                </c:pt>
                <c:pt idx="464">
                  <c:v>1043.45741416327</c:v>
                </c:pt>
                <c:pt idx="465">
                  <c:v>1043.68106203619</c:v>
                </c:pt>
                <c:pt idx="466">
                  <c:v>1043.8642609901699</c:v>
                </c:pt>
                <c:pt idx="467">
                  <c:v>1044.2997378790701</c:v>
                </c:pt>
                <c:pt idx="468">
                  <c:v>1153.5890485513901</c:v>
                </c:pt>
                <c:pt idx="469">
                  <c:v>1159.8751853471599</c:v>
                </c:pt>
                <c:pt idx="470">
                  <c:v>1172.37213892862</c:v>
                </c:pt>
                <c:pt idx="471">
                  <c:v>1177.8910005262501</c:v>
                </c:pt>
                <c:pt idx="472">
                  <c:v>1178.9483186099601</c:v>
                </c:pt>
                <c:pt idx="473">
                  <c:v>1188.70396258495</c:v>
                </c:pt>
                <c:pt idx="474">
                  <c:v>1208.6319610225</c:v>
                </c:pt>
                <c:pt idx="475">
                  <c:v>1208.9036563064401</c:v>
                </c:pt>
                <c:pt idx="476">
                  <c:v>1208.94695638958</c:v>
                </c:pt>
                <c:pt idx="477">
                  <c:v>1209.02823229506</c:v>
                </c:pt>
                <c:pt idx="478">
                  <c:v>1209.0532273044801</c:v>
                </c:pt>
                <c:pt idx="479">
                  <c:v>1209.0664775623</c:v>
                </c:pt>
                <c:pt idx="480">
                  <c:v>1209.1567849283999</c:v>
                </c:pt>
                <c:pt idx="481">
                  <c:v>1209.1738641946199</c:v>
                </c:pt>
                <c:pt idx="482">
                  <c:v>1209.1749583063599</c:v>
                </c:pt>
                <c:pt idx="483">
                  <c:v>1209.3234547125101</c:v>
                </c:pt>
                <c:pt idx="484">
                  <c:v>1209.3377042296299</c:v>
                </c:pt>
                <c:pt idx="485">
                  <c:v>1209.47919778863</c:v>
                </c:pt>
                <c:pt idx="486">
                  <c:v>1210.40446214657</c:v>
                </c:pt>
                <c:pt idx="487">
                  <c:v>1210.60026440501</c:v>
                </c:pt>
                <c:pt idx="488">
                  <c:v>1210.73888223432</c:v>
                </c:pt>
                <c:pt idx="489">
                  <c:v>1210.7917359610999</c:v>
                </c:pt>
                <c:pt idx="490">
                  <c:v>1210.9112571333501</c:v>
                </c:pt>
                <c:pt idx="491">
                  <c:v>1211.0015644989901</c:v>
                </c:pt>
                <c:pt idx="492">
                  <c:v>1211.0197378778801</c:v>
                </c:pt>
                <c:pt idx="493">
                  <c:v>1211.16823428357</c:v>
                </c:pt>
                <c:pt idx="494">
                  <c:v>1211.1824838002201</c:v>
                </c:pt>
                <c:pt idx="495">
                  <c:v>1211.2610629384801</c:v>
                </c:pt>
                <c:pt idx="496">
                  <c:v>1211.2997526027</c:v>
                </c:pt>
                <c:pt idx="497">
                  <c:v>1211.41210098378</c:v>
                </c:pt>
                <c:pt idx="498">
                  <c:v>1211.71202843231</c:v>
                </c:pt>
                <c:pt idx="499">
                  <c:v>1211.7156023436601</c:v>
                </c:pt>
                <c:pt idx="500">
                  <c:v>1211.8406249331299</c:v>
                </c:pt>
                <c:pt idx="501">
                  <c:v>1211.8734591733601</c:v>
                </c:pt>
                <c:pt idx="502">
                  <c:v>1212.1449205763599</c:v>
                </c:pt>
                <c:pt idx="503">
                  <c:v>1212.4919693302299</c:v>
                </c:pt>
                <c:pt idx="504">
                  <c:v>1212.51493807509</c:v>
                </c:pt>
                <c:pt idx="505">
                  <c:v>1212.63651553262</c:v>
                </c:pt>
                <c:pt idx="506">
                  <c:v>1212.9578238834999</c:v>
                </c:pt>
                <c:pt idx="507">
                  <c:v>1212.9812665209099</c:v>
                </c:pt>
                <c:pt idx="508">
                  <c:v>1213.0130138546201</c:v>
                </c:pt>
                <c:pt idx="509">
                  <c:v>1213.0245666038199</c:v>
                </c:pt>
                <c:pt idx="510">
                  <c:v>1213.0272633708</c:v>
                </c:pt>
                <c:pt idx="511">
                  <c:v>1213.10584250953</c:v>
                </c:pt>
                <c:pt idx="512">
                  <c:v>1213.14408777677</c:v>
                </c:pt>
                <c:pt idx="513">
                  <c:v>1213.2343951431101</c:v>
                </c:pt>
                <c:pt idx="514">
                  <c:v>1213.25147440917</c:v>
                </c:pt>
                <c:pt idx="515">
                  <c:v>1213.2525685206001</c:v>
                </c:pt>
                <c:pt idx="516">
                  <c:v>1213.4010649269901</c:v>
                </c:pt>
                <c:pt idx="517">
                  <c:v>1213.4153144443401</c:v>
                </c:pt>
                <c:pt idx="518">
                  <c:v>1213.5568080031901</c:v>
                </c:pt>
                <c:pt idx="519">
                  <c:v>1213.584864425</c:v>
                </c:pt>
                <c:pt idx="520">
                  <c:v>1214.23487197142</c:v>
                </c:pt>
                <c:pt idx="521">
                  <c:v>1214.3367489012801</c:v>
                </c:pt>
                <c:pt idx="522">
                  <c:v>1214.37146231718</c:v>
                </c:pt>
                <c:pt idx="523">
                  <c:v>1214.48207236081</c:v>
                </c:pt>
                <c:pt idx="524">
                  <c:v>1214.8693461753401</c:v>
                </c:pt>
                <c:pt idx="525">
                  <c:v>1214.9506220805899</c:v>
                </c:pt>
                <c:pt idx="526">
                  <c:v>1214.9756170902399</c:v>
                </c:pt>
                <c:pt idx="527">
                  <c:v>1214.9774331767101</c:v>
                </c:pt>
                <c:pt idx="528">
                  <c:v>1214.9888673478199</c:v>
                </c:pt>
                <c:pt idx="529">
                  <c:v>1215.07917471369</c:v>
                </c:pt>
                <c:pt idx="530">
                  <c:v>1215.09734809212</c:v>
                </c:pt>
                <c:pt idx="531">
                  <c:v>1215.24584449804</c:v>
                </c:pt>
                <c:pt idx="532">
                  <c:v>1215.26009401492</c:v>
                </c:pt>
                <c:pt idx="533">
                  <c:v>1215.3773628172901</c:v>
                </c:pt>
                <c:pt idx="534">
                  <c:v>1215.4015875740699</c:v>
                </c:pt>
                <c:pt idx="535">
                  <c:v>1215.7896386468699</c:v>
                </c:pt>
                <c:pt idx="536">
                  <c:v>1215.7932125582499</c:v>
                </c:pt>
                <c:pt idx="537">
                  <c:v>1215.98735349765</c:v>
                </c:pt>
                <c:pt idx="538">
                  <c:v>1216.2225307906001</c:v>
                </c:pt>
                <c:pt idx="539">
                  <c:v>1216.6612720196099</c:v>
                </c:pt>
                <c:pt idx="540">
                  <c:v>1216.71412574686</c:v>
                </c:pt>
                <c:pt idx="541">
                  <c:v>1216.7533792266599</c:v>
                </c:pt>
                <c:pt idx="542">
                  <c:v>1216.87498864904</c:v>
                </c:pt>
                <c:pt idx="543">
                  <c:v>1216.9421276636399</c:v>
                </c:pt>
                <c:pt idx="544">
                  <c:v>1217.0906240690899</c:v>
                </c:pt>
                <c:pt idx="545">
                  <c:v>1217.1048735855099</c:v>
                </c:pt>
                <c:pt idx="546">
                  <c:v>1217.1834527240101</c:v>
                </c:pt>
                <c:pt idx="547">
                  <c:v>1217.31200535781</c:v>
                </c:pt>
                <c:pt idx="548">
                  <c:v>1217.63441821775</c:v>
                </c:pt>
                <c:pt idx="549">
                  <c:v>1217.76301471889</c:v>
                </c:pt>
                <c:pt idx="550">
                  <c:v>1217.7958489591199</c:v>
                </c:pt>
                <c:pt idx="551">
                  <c:v>1218.4143591157599</c:v>
                </c:pt>
                <c:pt idx="552">
                  <c:v>1280.4319112882899</c:v>
                </c:pt>
                <c:pt idx="553">
                  <c:v>1280.52325940574</c:v>
                </c:pt>
                <c:pt idx="554">
                  <c:v>1280.5232594059701</c:v>
                </c:pt>
                <c:pt idx="555">
                  <c:v>1280.5232594059701</c:v>
                </c:pt>
                <c:pt idx="556">
                  <c:v>1280.5232594059701</c:v>
                </c:pt>
                <c:pt idx="557">
                  <c:v>1280.52325940632</c:v>
                </c:pt>
                <c:pt idx="558">
                  <c:v>1280.5232594069</c:v>
                </c:pt>
                <c:pt idx="559">
                  <c:v>1280.5432594059901</c:v>
                </c:pt>
                <c:pt idx="560">
                  <c:v>1280.54325940634</c:v>
                </c:pt>
                <c:pt idx="561">
                  <c:v>1280.54325940692</c:v>
                </c:pt>
                <c:pt idx="562">
                  <c:v>1280.93325940612</c:v>
                </c:pt>
                <c:pt idx="563">
                  <c:v>1280.9332594070499</c:v>
                </c:pt>
                <c:pt idx="564">
                  <c:v>1281.0665188114999</c:v>
                </c:pt>
                <c:pt idx="565">
                  <c:v>1281.1178669303099</c:v>
                </c:pt>
                <c:pt idx="566">
                  <c:v>1281.19786692969</c:v>
                </c:pt>
                <c:pt idx="567">
                  <c:v>1281.19786692969</c:v>
                </c:pt>
                <c:pt idx="568">
                  <c:v>1281.1978669303901</c:v>
                </c:pt>
                <c:pt idx="569">
                  <c:v>1281.2692150492201</c:v>
                </c:pt>
                <c:pt idx="570">
                  <c:v>1281.2692150492201</c:v>
                </c:pt>
                <c:pt idx="571">
                  <c:v>1281.2692150492201</c:v>
                </c:pt>
                <c:pt idx="572">
                  <c:v>1281.26921504957</c:v>
                </c:pt>
                <c:pt idx="573">
                  <c:v>1281.26921505015</c:v>
                </c:pt>
                <c:pt idx="574">
                  <c:v>1281.26921505108</c:v>
                </c:pt>
                <c:pt idx="575">
                  <c:v>1281.3605631682999</c:v>
                </c:pt>
                <c:pt idx="576">
                  <c:v>1281.3605631682999</c:v>
                </c:pt>
                <c:pt idx="577">
                  <c:v>1281.63921505026</c:v>
                </c:pt>
                <c:pt idx="578">
                  <c:v>1281.7378669315899</c:v>
                </c:pt>
                <c:pt idx="579">
                  <c:v>1281.97517069336</c:v>
                </c:pt>
                <c:pt idx="580">
                  <c:v>1282.0682083256499</c:v>
                </c:pt>
                <c:pt idx="581">
                  <c:v>1282.0865188115199</c:v>
                </c:pt>
                <c:pt idx="582">
                  <c:v>1282.0865188119899</c:v>
                </c:pt>
                <c:pt idx="583">
                  <c:v>1282.08651881269</c:v>
                </c:pt>
                <c:pt idx="584">
                  <c:v>1282.8838225752099</c:v>
                </c:pt>
                <c:pt idx="585">
                  <c:v>1283.3322960934599</c:v>
                </c:pt>
                <c:pt idx="586">
                  <c:v>1283.62494891299</c:v>
                </c:pt>
                <c:pt idx="587">
                  <c:v>1284.4109045621001</c:v>
                </c:pt>
                <c:pt idx="588">
                  <c:v>1284.7042338363799</c:v>
                </c:pt>
                <c:pt idx="589">
                  <c:v>1285.00124591588</c:v>
                </c:pt>
                <c:pt idx="590">
                  <c:v>1285.29090456105</c:v>
                </c:pt>
                <c:pt idx="591">
                  <c:v>1287.7281908341599</c:v>
                </c:pt>
                <c:pt idx="592">
                  <c:v>1288.51698013488</c:v>
                </c:pt>
                <c:pt idx="593">
                  <c:v>1289.2805631696201</c:v>
                </c:pt>
                <c:pt idx="594">
                  <c:v>1289.30056316778</c:v>
                </c:pt>
                <c:pt idx="595">
                  <c:v>1289.30056316778</c:v>
                </c:pt>
                <c:pt idx="596">
                  <c:v>1289.3005631680101</c:v>
                </c:pt>
                <c:pt idx="597">
                  <c:v>1289.3005631680101</c:v>
                </c:pt>
                <c:pt idx="598">
                  <c:v>1289.38438574201</c:v>
                </c:pt>
                <c:pt idx="599">
                  <c:v>1289.4832594057</c:v>
                </c:pt>
                <c:pt idx="600">
                  <c:v>1289.4832594057</c:v>
                </c:pt>
                <c:pt idx="601">
                  <c:v>1289.4832594057</c:v>
                </c:pt>
                <c:pt idx="602">
                  <c:v>1289.4832594059401</c:v>
                </c:pt>
                <c:pt idx="603">
                  <c:v>1289.4832594059401</c:v>
                </c:pt>
                <c:pt idx="604">
                  <c:v>1289.4832594059401</c:v>
                </c:pt>
                <c:pt idx="605">
                  <c:v>1289.4832594059401</c:v>
                </c:pt>
                <c:pt idx="606">
                  <c:v>1289.4832594059401</c:v>
                </c:pt>
                <c:pt idx="607">
                  <c:v>1289.48325940687</c:v>
                </c:pt>
                <c:pt idx="608">
                  <c:v>1289.5032594054901</c:v>
                </c:pt>
                <c:pt idx="609">
                  <c:v>1289.5032594054901</c:v>
                </c:pt>
                <c:pt idx="610">
                  <c:v>1289.50325940572</c:v>
                </c:pt>
                <c:pt idx="611">
                  <c:v>1289.59921504929</c:v>
                </c:pt>
                <c:pt idx="612">
                  <c:v>1289.68595564365</c:v>
                </c:pt>
                <c:pt idx="613">
                  <c:v>1289.68595564411</c:v>
                </c:pt>
                <c:pt idx="614">
                  <c:v>1289.7059556432</c:v>
                </c:pt>
                <c:pt idx="615">
                  <c:v>1289.7059556432</c:v>
                </c:pt>
                <c:pt idx="616">
                  <c:v>1289.7059556432</c:v>
                </c:pt>
                <c:pt idx="617">
                  <c:v>1289.70595564413</c:v>
                </c:pt>
                <c:pt idx="618">
                  <c:v>1289.70595564413</c:v>
                </c:pt>
                <c:pt idx="619">
                  <c:v>1289.72595564275</c:v>
                </c:pt>
                <c:pt idx="620">
                  <c:v>1289.72595564275</c:v>
                </c:pt>
                <c:pt idx="621">
                  <c:v>1289.72595564275</c:v>
                </c:pt>
                <c:pt idx="622">
                  <c:v>1289.72595564275</c:v>
                </c:pt>
                <c:pt idx="623">
                  <c:v>1289.72595564275</c:v>
                </c:pt>
                <c:pt idx="624">
                  <c:v>1289.7259556434501</c:v>
                </c:pt>
                <c:pt idx="625">
                  <c:v>1289.7259556434501</c:v>
                </c:pt>
                <c:pt idx="626">
                  <c:v>1289.7259556434501</c:v>
                </c:pt>
                <c:pt idx="627">
                  <c:v>1289.72595564415</c:v>
                </c:pt>
                <c:pt idx="628">
                  <c:v>1289.72595564415</c:v>
                </c:pt>
                <c:pt idx="629">
                  <c:v>1289.89325940562</c:v>
                </c:pt>
                <c:pt idx="630">
                  <c:v>1289.89325940597</c:v>
                </c:pt>
                <c:pt idx="631">
                  <c:v>1289.89325940608</c:v>
                </c:pt>
                <c:pt idx="632">
                  <c:v>1290.0959556437999</c:v>
                </c:pt>
                <c:pt idx="633">
                  <c:v>1290.0978669323899</c:v>
                </c:pt>
                <c:pt idx="634">
                  <c:v>1290.1159556433499</c:v>
                </c:pt>
                <c:pt idx="635">
                  <c:v>1290.1159556433499</c:v>
                </c:pt>
                <c:pt idx="636">
                  <c:v>1290.1159556442799</c:v>
                </c:pt>
                <c:pt idx="637">
                  <c:v>1290.1359556433699</c:v>
                </c:pt>
                <c:pt idx="638">
                  <c:v>1290.3405631678099</c:v>
                </c:pt>
                <c:pt idx="639">
                  <c:v>1290.34056316805</c:v>
                </c:pt>
                <c:pt idx="640">
                  <c:v>1290.3405631684</c:v>
                </c:pt>
                <c:pt idx="641">
                  <c:v>1290.3405631688599</c:v>
                </c:pt>
                <c:pt idx="642">
                  <c:v>1290.3405631696801</c:v>
                </c:pt>
                <c:pt idx="643">
                  <c:v>1290.4316004305099</c:v>
                </c:pt>
                <c:pt idx="644">
                  <c:v>1290.43191128689</c:v>
                </c:pt>
                <c:pt idx="645">
                  <c:v>1290.4319112871799</c:v>
                </c:pt>
                <c:pt idx="646">
                  <c:v>1290.4319112875901</c:v>
                </c:pt>
                <c:pt idx="647">
                  <c:v>1290.4319112882899</c:v>
                </c:pt>
                <c:pt idx="648">
                  <c:v>1290.6146075250499</c:v>
                </c:pt>
                <c:pt idx="649">
                  <c:v>1290.6146075250499</c:v>
                </c:pt>
                <c:pt idx="650">
                  <c:v>1290.6146075250499</c:v>
                </c:pt>
                <c:pt idx="651">
                  <c:v>1290.6146075250499</c:v>
                </c:pt>
                <c:pt idx="652">
                  <c:v>1290.6146075250499</c:v>
                </c:pt>
                <c:pt idx="653">
                  <c:v>1290.6146075255199</c:v>
                </c:pt>
                <c:pt idx="654">
                  <c:v>1290.6146075255199</c:v>
                </c:pt>
                <c:pt idx="655">
                  <c:v>1290.6146075255199</c:v>
                </c:pt>
                <c:pt idx="656">
                  <c:v>1290.7059556432</c:v>
                </c:pt>
                <c:pt idx="657">
                  <c:v>1290.70595564413</c:v>
                </c:pt>
                <c:pt idx="658">
                  <c:v>1290.70595564413</c:v>
                </c:pt>
                <c:pt idx="659">
                  <c:v>1290.70595564413</c:v>
                </c:pt>
                <c:pt idx="660">
                  <c:v>1290.7259556434501</c:v>
                </c:pt>
                <c:pt idx="661">
                  <c:v>1290.7259556434501</c:v>
                </c:pt>
                <c:pt idx="662">
                  <c:v>1290.7259556435699</c:v>
                </c:pt>
                <c:pt idx="663">
                  <c:v>1290.7259556438</c:v>
                </c:pt>
                <c:pt idx="664">
                  <c:v>1290.7259556438</c:v>
                </c:pt>
                <c:pt idx="665">
                  <c:v>1290.72595564415</c:v>
                </c:pt>
                <c:pt idx="666">
                  <c:v>1290.72595564415</c:v>
                </c:pt>
                <c:pt idx="667">
                  <c:v>1290.72595564415</c:v>
                </c:pt>
                <c:pt idx="668">
                  <c:v>1290.74595564324</c:v>
                </c:pt>
                <c:pt idx="669">
                  <c:v>1290.74595564324</c:v>
                </c:pt>
                <c:pt idx="670">
                  <c:v>1290.74595564324</c:v>
                </c:pt>
                <c:pt idx="671">
                  <c:v>1290.74595564324</c:v>
                </c:pt>
                <c:pt idx="672">
                  <c:v>1290.74595564324</c:v>
                </c:pt>
                <c:pt idx="673">
                  <c:v>1290.74595564417</c:v>
                </c:pt>
                <c:pt idx="674">
                  <c:v>1290.74595564417</c:v>
                </c:pt>
                <c:pt idx="675">
                  <c:v>1290.8219112874899</c:v>
                </c:pt>
                <c:pt idx="676">
                  <c:v>1290.9020155472599</c:v>
                </c:pt>
                <c:pt idx="677">
                  <c:v>1291.1359556438399</c:v>
                </c:pt>
                <c:pt idx="678">
                  <c:v>1291.1513481187801</c:v>
                </c:pt>
                <c:pt idx="679">
                  <c:v>1291.22921505011</c:v>
                </c:pt>
                <c:pt idx="680">
                  <c:v>1291.2692150492201</c:v>
                </c:pt>
                <c:pt idx="681">
                  <c:v>1291.5505631683</c:v>
                </c:pt>
                <c:pt idx="682">
                  <c:v>1291.71266393631</c:v>
                </c:pt>
                <c:pt idx="683">
                  <c:v>1291.74595564368</c:v>
                </c:pt>
                <c:pt idx="684">
                  <c:v>1291.74595564417</c:v>
                </c:pt>
                <c:pt idx="685">
                  <c:v>1291.74595564417</c:v>
                </c:pt>
                <c:pt idx="686">
                  <c:v>1291.74595564417</c:v>
                </c:pt>
                <c:pt idx="687">
                  <c:v>1291.9359556438801</c:v>
                </c:pt>
                <c:pt idx="688">
                  <c:v>1292.0361672549</c:v>
                </c:pt>
                <c:pt idx="689">
                  <c:v>1292.03754027839</c:v>
                </c:pt>
                <c:pt idx="690">
                  <c:v>1292.29366151103</c:v>
                </c:pt>
                <c:pt idx="691">
                  <c:v>1292.32591419201</c:v>
                </c:pt>
                <c:pt idx="692">
                  <c:v>1292.5319112873001</c:v>
                </c:pt>
                <c:pt idx="693">
                  <c:v>1292.7859556442099</c:v>
                </c:pt>
                <c:pt idx="694">
                  <c:v>1293.8259556442499</c:v>
                </c:pt>
                <c:pt idx="695">
                  <c:v>1295.8708870713599</c:v>
                </c:pt>
                <c:pt idx="696">
                  <c:v>1296.00259317923</c:v>
                </c:pt>
                <c:pt idx="697">
                  <c:v>1297.81769577972</c:v>
                </c:pt>
                <c:pt idx="698">
                  <c:v>1298.5966118431299</c:v>
                </c:pt>
                <c:pt idx="699">
                  <c:v>1298.85769577976</c:v>
                </c:pt>
                <c:pt idx="700">
                  <c:v>1301.45635774824</c:v>
                </c:pt>
                <c:pt idx="701">
                  <c:v>1310.9588735597199</c:v>
                </c:pt>
                <c:pt idx="702">
                  <c:v>1314.4033421082399</c:v>
                </c:pt>
                <c:pt idx="703">
                  <c:v>1315.4633421078299</c:v>
                </c:pt>
                <c:pt idx="704">
                  <c:v>1316.23807947058</c:v>
                </c:pt>
                <c:pt idx="705">
                  <c:v>1322.0161948474099</c:v>
                </c:pt>
                <c:pt idx="706">
                  <c:v>1350.6168862187701</c:v>
                </c:pt>
                <c:pt idx="707">
                  <c:v>1360.8589905629599</c:v>
                </c:pt>
                <c:pt idx="708">
                  <c:v>1371.6403387002599</c:v>
                </c:pt>
                <c:pt idx="709">
                  <c:v>1379.80783486925</c:v>
                </c:pt>
                <c:pt idx="710">
                  <c:v>1381.1710859956199</c:v>
                </c:pt>
                <c:pt idx="711">
                  <c:v>1382.8955765441001</c:v>
                </c:pt>
                <c:pt idx="712">
                  <c:v>1383.16294201184</c:v>
                </c:pt>
                <c:pt idx="713">
                  <c:v>1383.1852755346299</c:v>
                </c:pt>
                <c:pt idx="714">
                  <c:v>1383.3038723412899</c:v>
                </c:pt>
                <c:pt idx="715">
                  <c:v>1383.69192341249</c:v>
                </c:pt>
                <c:pt idx="716">
                  <c:v>1384.0510593932099</c:v>
                </c:pt>
                <c:pt idx="717">
                  <c:v>1384.45078488474</c:v>
                </c:pt>
                <c:pt idx="718">
                  <c:v>1385.0077215824199</c:v>
                </c:pt>
                <c:pt idx="719">
                  <c:v>1385.5367029840099</c:v>
                </c:pt>
                <c:pt idx="720">
                  <c:v>1386.8525011530101</c:v>
                </c:pt>
                <c:pt idx="721">
                  <c:v>1387.3814825555301</c:v>
                </c:pt>
                <c:pt idx="722">
                  <c:v>1387.76953362673</c:v>
                </c:pt>
                <c:pt idx="723">
                  <c:v>1388.1286696079101</c:v>
                </c:pt>
                <c:pt idx="724">
                  <c:v>1389.08533179713</c:v>
                </c:pt>
                <c:pt idx="725">
                  <c:v>1389.6143131982501</c:v>
                </c:pt>
                <c:pt idx="726">
                  <c:v>1389.8346190596901</c:v>
                </c:pt>
                <c:pt idx="727">
                  <c:v>1389.9734491785</c:v>
                </c:pt>
                <c:pt idx="728">
                  <c:v>1390.2388967284901</c:v>
                </c:pt>
                <c:pt idx="729">
                  <c:v>1390.93011136772</c:v>
                </c:pt>
                <c:pt idx="730">
                  <c:v>1391.45909276977</c:v>
                </c:pt>
                <c:pt idx="731">
                  <c:v>1393.9639867460301</c:v>
                </c:pt>
                <c:pt idx="732">
                  <c:v>1396.3942284249899</c:v>
                </c:pt>
                <c:pt idx="733">
                  <c:v>1396.7302733594499</c:v>
                </c:pt>
                <c:pt idx="734">
                  <c:v>1401.2271818621</c:v>
                </c:pt>
                <c:pt idx="735">
                  <c:v>1421.0063642011901</c:v>
                </c:pt>
                <c:pt idx="736">
                  <c:v>1426.90868133807</c:v>
                </c:pt>
                <c:pt idx="737">
                  <c:v>1443.50132791022</c:v>
                </c:pt>
                <c:pt idx="738">
                  <c:v>1444.92991441953</c:v>
                </c:pt>
                <c:pt idx="739">
                  <c:v>1445.41856906469</c:v>
                </c:pt>
                <c:pt idx="740">
                  <c:v>1449.6251881369301</c:v>
                </c:pt>
                <c:pt idx="741">
                  <c:v>1454.15802469663</c:v>
                </c:pt>
                <c:pt idx="742">
                  <c:v>1456.1184362997301</c:v>
                </c:pt>
                <c:pt idx="743">
                  <c:v>1457.07464812137</c:v>
                </c:pt>
                <c:pt idx="744">
                  <c:v>1459.43026995845</c:v>
                </c:pt>
                <c:pt idx="745">
                  <c:v>1462.7931693298699</c:v>
                </c:pt>
                <c:pt idx="746">
                  <c:v>1463.1893292535001</c:v>
                </c:pt>
                <c:pt idx="747">
                  <c:v>1464.56278107501</c:v>
                </c:pt>
                <c:pt idx="748">
                  <c:v>1464.8035658579299</c:v>
                </c:pt>
                <c:pt idx="749">
                  <c:v>1497.2915276782501</c:v>
                </c:pt>
                <c:pt idx="750">
                  <c:v>1522.6290478128899</c:v>
                </c:pt>
                <c:pt idx="751">
                  <c:v>1545.5090662669299</c:v>
                </c:pt>
                <c:pt idx="752">
                  <c:v>1556.7172211157099</c:v>
                </c:pt>
                <c:pt idx="753">
                  <c:v>1556.83734166622</c:v>
                </c:pt>
                <c:pt idx="754">
                  <c:v>1556.96455363463</c:v>
                </c:pt>
                <c:pt idx="755">
                  <c:v>1557.1827405719</c:v>
                </c:pt>
                <c:pt idx="756">
                  <c:v>1557.22539273742</c:v>
                </c:pt>
                <c:pt idx="757">
                  <c:v>1558.56200068723</c:v>
                </c:pt>
                <c:pt idx="758">
                  <c:v>1558.6821212377399</c:v>
                </c:pt>
                <c:pt idx="759">
                  <c:v>1559.0701723089401</c:v>
                </c:pt>
                <c:pt idx="760">
                  <c:v>1560.7738603805101</c:v>
                </c:pt>
                <c:pt idx="761">
                  <c:v>1560.7948313299501</c:v>
                </c:pt>
                <c:pt idx="762">
                  <c:v>1560.8256235956201</c:v>
                </c:pt>
                <c:pt idx="763">
                  <c:v>1560.91495188046</c:v>
                </c:pt>
                <c:pt idx="764">
                  <c:v>1560.9171262248401</c:v>
                </c:pt>
                <c:pt idx="765">
                  <c:v>1561.2603507866099</c:v>
                </c:pt>
                <c:pt idx="766">
                  <c:v>1561.7450759420101</c:v>
                </c:pt>
                <c:pt idx="767">
                  <c:v>1562.63961090147</c:v>
                </c:pt>
                <c:pt idx="768">
                  <c:v>1562.7597314519801</c:v>
                </c:pt>
                <c:pt idx="769">
                  <c:v>1562.88694342039</c:v>
                </c:pt>
                <c:pt idx="770">
                  <c:v>1563.14778252318</c:v>
                </c:pt>
                <c:pt idx="771">
                  <c:v>1564.85147059522</c:v>
                </c:pt>
                <c:pt idx="772">
                  <c:v>1564.87244154419</c:v>
                </c:pt>
                <c:pt idx="773">
                  <c:v>1564.9925620946999</c:v>
                </c:pt>
                <c:pt idx="774">
                  <c:v>1565.42765824648</c:v>
                </c:pt>
                <c:pt idx="775">
                  <c:v>1565.43139245267</c:v>
                </c:pt>
                <c:pt idx="776">
                  <c:v>1566.40838867705</c:v>
                </c:pt>
                <c:pt idx="777">
                  <c:v>1589.95433807326</c:v>
                </c:pt>
                <c:pt idx="778">
                  <c:v>1605.91020640544</c:v>
                </c:pt>
                <c:pt idx="779">
                  <c:v>1618.6126144658699</c:v>
                </c:pt>
                <c:pt idx="780">
                  <c:v>1701.0977123202699</c:v>
                </c:pt>
                <c:pt idx="781">
                  <c:v>1710.4119112882699</c:v>
                </c:pt>
                <c:pt idx="782">
                  <c:v>1710.49637941643</c:v>
                </c:pt>
                <c:pt idx="783">
                  <c:v>1710.78651881311</c:v>
                </c:pt>
                <c:pt idx="784">
                  <c:v>1710.80651881266</c:v>
                </c:pt>
                <c:pt idx="785">
                  <c:v>1710.8219112884201</c:v>
                </c:pt>
                <c:pt idx="786">
                  <c:v>1710.9551706928701</c:v>
                </c:pt>
                <c:pt idx="787">
                  <c:v>1710.9551706952</c:v>
                </c:pt>
                <c:pt idx="788">
                  <c:v>1711.0665188119699</c:v>
                </c:pt>
                <c:pt idx="789">
                  <c:v>1711.06651881267</c:v>
                </c:pt>
                <c:pt idx="790">
                  <c:v>1711.06651881383</c:v>
                </c:pt>
                <c:pt idx="791">
                  <c:v>1711.47191128693</c:v>
                </c:pt>
                <c:pt idx="792">
                  <c:v>1711.47191128693</c:v>
                </c:pt>
                <c:pt idx="793">
                  <c:v>1711.7011263361201</c:v>
                </c:pt>
                <c:pt idx="794">
                  <c:v>1711.7011263361201</c:v>
                </c:pt>
                <c:pt idx="795">
                  <c:v>1711.7211263356701</c:v>
                </c:pt>
                <c:pt idx="796">
                  <c:v>1711.7751706931699</c:v>
                </c:pt>
                <c:pt idx="797">
                  <c:v>1712.2157687060501</c:v>
                </c:pt>
                <c:pt idx="798">
                  <c:v>1712.4292150521601</c:v>
                </c:pt>
                <c:pt idx="799">
                  <c:v>1712.75517069548</c:v>
                </c:pt>
                <c:pt idx="800">
                  <c:v>1713.0641290267299</c:v>
                </c:pt>
                <c:pt idx="801">
                  <c:v>1713.2443857425801</c:v>
                </c:pt>
                <c:pt idx="802">
                  <c:v>1713.26682526429</c:v>
                </c:pt>
                <c:pt idx="803">
                  <c:v>1713.5140765802901</c:v>
                </c:pt>
                <c:pt idx="804">
                  <c:v>1714.61288571765</c:v>
                </c:pt>
                <c:pt idx="805">
                  <c:v>1714.7387365515999</c:v>
                </c:pt>
                <c:pt idx="806">
                  <c:v>1715.54271365981</c:v>
                </c:pt>
                <c:pt idx="807">
                  <c:v>1716.88577898219</c:v>
                </c:pt>
                <c:pt idx="808">
                  <c:v>1716.9026114568101</c:v>
                </c:pt>
                <c:pt idx="809">
                  <c:v>1719.11786693096</c:v>
                </c:pt>
                <c:pt idx="810">
                  <c:v>1719.50325940572</c:v>
                </c:pt>
                <c:pt idx="811">
                  <c:v>1719.5746075250199</c:v>
                </c:pt>
                <c:pt idx="812">
                  <c:v>1719.5946075245699</c:v>
                </c:pt>
                <c:pt idx="813">
                  <c:v>1719.5946075245699</c:v>
                </c:pt>
                <c:pt idx="814">
                  <c:v>1719.5946075245699</c:v>
                </c:pt>
                <c:pt idx="815">
                  <c:v>1719.5946075245699</c:v>
                </c:pt>
                <c:pt idx="816">
                  <c:v>1719.5946075248</c:v>
                </c:pt>
                <c:pt idx="817">
                  <c:v>1719.5946075250299</c:v>
                </c:pt>
                <c:pt idx="818">
                  <c:v>1719.5946075254999</c:v>
                </c:pt>
                <c:pt idx="819">
                  <c:v>1719.5946075254999</c:v>
                </c:pt>
                <c:pt idx="820">
                  <c:v>1719.5946075254999</c:v>
                </c:pt>
                <c:pt idx="821">
                  <c:v>1719.6146075241199</c:v>
                </c:pt>
                <c:pt idx="822">
                  <c:v>1719.7819112874499</c:v>
                </c:pt>
                <c:pt idx="823">
                  <c:v>1719.7819112883799</c:v>
                </c:pt>
                <c:pt idx="824">
                  <c:v>1720.0246075242701</c:v>
                </c:pt>
                <c:pt idx="825">
                  <c:v>1720.0246075242701</c:v>
                </c:pt>
                <c:pt idx="826">
                  <c:v>1720.0246075247901</c:v>
                </c:pt>
                <c:pt idx="827">
                  <c:v>1720.02460752567</c:v>
                </c:pt>
                <c:pt idx="828">
                  <c:v>1720.1178669303099</c:v>
                </c:pt>
                <c:pt idx="829">
                  <c:v>1720.2292150491801</c:v>
                </c:pt>
                <c:pt idx="830">
                  <c:v>1720.2292150491801</c:v>
                </c:pt>
                <c:pt idx="831">
                  <c:v>1720.2292150491801</c:v>
                </c:pt>
                <c:pt idx="832">
                  <c:v>1720.22921505104</c:v>
                </c:pt>
                <c:pt idx="833">
                  <c:v>1720.2804085575001</c:v>
                </c:pt>
                <c:pt idx="834">
                  <c:v>1720.4165188120601</c:v>
                </c:pt>
                <c:pt idx="835">
                  <c:v>1720.5946075254999</c:v>
                </c:pt>
                <c:pt idx="836">
                  <c:v>1720.5946075254999</c:v>
                </c:pt>
                <c:pt idx="837">
                  <c:v>1720.6146075241199</c:v>
                </c:pt>
                <c:pt idx="838">
                  <c:v>1720.6146075245899</c:v>
                </c:pt>
                <c:pt idx="839">
                  <c:v>1720.6146075250499</c:v>
                </c:pt>
                <c:pt idx="840">
                  <c:v>1720.6146075250499</c:v>
                </c:pt>
                <c:pt idx="841">
                  <c:v>1720.6146075250499</c:v>
                </c:pt>
                <c:pt idx="842">
                  <c:v>1720.6346075246099</c:v>
                </c:pt>
                <c:pt idx="843">
                  <c:v>1720.6346075246099</c:v>
                </c:pt>
                <c:pt idx="844">
                  <c:v>1720.6346075246099</c:v>
                </c:pt>
                <c:pt idx="845">
                  <c:v>1720.67655284702</c:v>
                </c:pt>
                <c:pt idx="846">
                  <c:v>1720.83730376278</c:v>
                </c:pt>
                <c:pt idx="847">
                  <c:v>1720.84382257377</c:v>
                </c:pt>
                <c:pt idx="848">
                  <c:v>1720.84382257377</c:v>
                </c:pt>
                <c:pt idx="849">
                  <c:v>1720.84382257424</c:v>
                </c:pt>
                <c:pt idx="850">
                  <c:v>1720.84382257424</c:v>
                </c:pt>
                <c:pt idx="851">
                  <c:v>1720.8446075259701</c:v>
                </c:pt>
                <c:pt idx="852">
                  <c:v>1720.99616725486</c:v>
                </c:pt>
                <c:pt idx="853">
                  <c:v>1721.00460752565</c:v>
                </c:pt>
                <c:pt idx="854">
                  <c:v>1721.0446075247601</c:v>
                </c:pt>
                <c:pt idx="855">
                  <c:v>1721.2692150492201</c:v>
                </c:pt>
                <c:pt idx="856">
                  <c:v>1721.2692150492201</c:v>
                </c:pt>
                <c:pt idx="857">
                  <c:v>1721.3405631683399</c:v>
                </c:pt>
                <c:pt idx="858">
                  <c:v>1721.3405631688599</c:v>
                </c:pt>
                <c:pt idx="859">
                  <c:v>1721.3405631696801</c:v>
                </c:pt>
                <c:pt idx="860">
                  <c:v>1721.7563163191001</c:v>
                </c:pt>
                <c:pt idx="861">
                  <c:v>1721.8646075259801</c:v>
                </c:pt>
                <c:pt idx="862">
                  <c:v>1721.9238225746101</c:v>
                </c:pt>
                <c:pt idx="863">
                  <c:v>1722.67460752491</c:v>
                </c:pt>
                <c:pt idx="864">
                  <c:v>1722.6746075255701</c:v>
                </c:pt>
                <c:pt idx="865">
                  <c:v>1722.6746075255701</c:v>
                </c:pt>
                <c:pt idx="866">
                  <c:v>1723.2223133924399</c:v>
                </c:pt>
                <c:pt idx="867">
                  <c:v>1723.2545660734099</c:v>
                </c:pt>
                <c:pt idx="868">
                  <c:v>1723.6311402809799</c:v>
                </c:pt>
                <c:pt idx="869">
                  <c:v>1723.70921505196</c:v>
                </c:pt>
                <c:pt idx="870">
                  <c:v>1728.50526372436</c:v>
                </c:pt>
                <c:pt idx="871">
                  <c:v>1730.8208265770199</c:v>
                </c:pt>
                <c:pt idx="872">
                  <c:v>1731.02629999909</c:v>
                </c:pt>
                <c:pt idx="873">
                  <c:v>1731.41435107029</c:v>
                </c:pt>
                <c:pt idx="874">
                  <c:v>1731.9163910970001</c:v>
                </c:pt>
                <c:pt idx="875">
                  <c:v>1732.3549489174</c:v>
                </c:pt>
                <c:pt idx="876">
                  <c:v>1732.6656061485401</c:v>
                </c:pt>
                <c:pt idx="877">
                  <c:v>1732.68089647032</c:v>
                </c:pt>
                <c:pt idx="878">
                  <c:v>1733.2591306418101</c:v>
                </c:pt>
                <c:pt idx="879">
                  <c:v>1734.22056675259</c:v>
                </c:pt>
                <c:pt idx="880">
                  <c:v>1736.2151478235601</c:v>
                </c:pt>
                <c:pt idx="881">
                  <c:v>1736.4426899836301</c:v>
                </c:pt>
                <c:pt idx="882">
                  <c:v>1736.5483395047399</c:v>
                </c:pt>
                <c:pt idx="883">
                  <c:v>1736.7551699082801</c:v>
                </c:pt>
                <c:pt idx="884">
                  <c:v>1737.33674085605</c:v>
                </c:pt>
                <c:pt idx="885">
                  <c:v>1737.8387808827599</c:v>
                </c:pt>
                <c:pt idx="886">
                  <c:v>1738.5879959342999</c:v>
                </c:pt>
                <c:pt idx="887">
                  <c:v>1738.6032862556101</c:v>
                </c:pt>
                <c:pt idx="888">
                  <c:v>1739.1815204275699</c:v>
                </c:pt>
                <c:pt idx="889">
                  <c:v>1740.03022167831</c:v>
                </c:pt>
                <c:pt idx="890">
                  <c:v>1740.29275803826</c:v>
                </c:pt>
                <c:pt idx="891">
                  <c:v>1742.44284262321</c:v>
                </c:pt>
                <c:pt idx="892">
                  <c:v>1742.46284262277</c:v>
                </c:pt>
                <c:pt idx="893">
                  <c:v>1746.12130391132</c:v>
                </c:pt>
                <c:pt idx="894">
                  <c:v>1747.1613039113499</c:v>
                </c:pt>
                <c:pt idx="895">
                  <c:v>1748.2013039113899</c:v>
                </c:pt>
                <c:pt idx="896">
                  <c:v>1748.25024477485</c:v>
                </c:pt>
                <c:pt idx="897">
                  <c:v>1749.7767874865001</c:v>
                </c:pt>
                <c:pt idx="898">
                  <c:v>1749.86787522397</c:v>
                </c:pt>
                <c:pt idx="899">
                  <c:v>1751.7492106443899</c:v>
                </c:pt>
                <c:pt idx="900">
                  <c:v>1757.69416350452</c:v>
                </c:pt>
                <c:pt idx="901">
                  <c:v>1758.73416350455</c:v>
                </c:pt>
                <c:pt idx="902">
                  <c:v>1773.6522177394199</c:v>
                </c:pt>
                <c:pt idx="903">
                  <c:v>1776.13425415195</c:v>
                </c:pt>
                <c:pt idx="904">
                  <c:v>1781.5455380999399</c:v>
                </c:pt>
                <c:pt idx="905">
                  <c:v>1790.19661820644</c:v>
                </c:pt>
                <c:pt idx="906">
                  <c:v>1790.7379645267499</c:v>
                </c:pt>
                <c:pt idx="907">
                  <c:v>1790.76764244417</c:v>
                </c:pt>
                <c:pt idx="908">
                  <c:v>1796.74259315826</c:v>
                </c:pt>
                <c:pt idx="909">
                  <c:v>1798.4854744491099</c:v>
                </c:pt>
                <c:pt idx="910">
                  <c:v>1800.0001849355101</c:v>
                </c:pt>
                <c:pt idx="911">
                  <c:v>1801.5489905811801</c:v>
                </c:pt>
                <c:pt idx="912">
                  <c:v>1810.73648675048</c:v>
                </c:pt>
                <c:pt idx="913">
                  <c:v>1811.0797378765401</c:v>
                </c:pt>
                <c:pt idx="914">
                  <c:v>1813.8242284253899</c:v>
                </c:pt>
                <c:pt idx="915">
                  <c:v>1819.9078184599</c:v>
                </c:pt>
                <c:pt idx="916">
                  <c:v>1825.8585663009401</c:v>
                </c:pt>
                <c:pt idx="917">
                  <c:v>1827.32288030628</c:v>
                </c:pt>
                <c:pt idx="918">
                  <c:v>1831.1358337430199</c:v>
                </c:pt>
                <c:pt idx="919">
                  <c:v>1850.91501608211</c:v>
                </c:pt>
                <c:pt idx="920">
                  <c:v>1874.06667657755</c:v>
                </c:pt>
                <c:pt idx="921">
                  <c:v>1874.42997979151</c:v>
                </c:pt>
                <c:pt idx="922">
                  <c:v>1885.1897844185501</c:v>
                </c:pt>
                <c:pt idx="923">
                  <c:v>1886.98330000229</c:v>
                </c:pt>
                <c:pt idx="924">
                  <c:v>1888.4618370089399</c:v>
                </c:pt>
                <c:pt idx="925">
                  <c:v>1888.63755772681</c:v>
                </c:pt>
                <c:pt idx="926">
                  <c:v>1889.8716369709</c:v>
                </c:pt>
                <c:pt idx="927">
                  <c:v>1890.3589218398499</c:v>
                </c:pt>
                <c:pt idx="928">
                  <c:v>1892.5726760289399</c:v>
                </c:pt>
                <c:pt idx="929">
                  <c:v>1892.7018212107901</c:v>
                </c:pt>
                <c:pt idx="930">
                  <c:v>1894.11798113491</c:v>
                </c:pt>
                <c:pt idx="931">
                  <c:v>1895.4914329564101</c:v>
                </c:pt>
                <c:pt idx="932">
                  <c:v>1898.7420567045899</c:v>
                </c:pt>
                <c:pt idx="933">
                  <c:v>1905.3798022419201</c:v>
                </c:pt>
                <c:pt idx="934">
                  <c:v>1907.55287497211</c:v>
                </c:pt>
                <c:pt idx="935">
                  <c:v>1907.59992657415</c:v>
                </c:pt>
                <c:pt idx="936">
                  <c:v>1908.6036157184201</c:v>
                </c:pt>
                <c:pt idx="937">
                  <c:v>1911.3021920276799</c:v>
                </c:pt>
                <c:pt idx="938">
                  <c:v>1911.6304851863499</c:v>
                </c:pt>
                <c:pt idx="939">
                  <c:v>1911.6775367883899</c:v>
                </c:pt>
                <c:pt idx="940">
                  <c:v>1912.68122593313</c:v>
                </c:pt>
                <c:pt idx="941">
                  <c:v>1913.47526475787</c:v>
                </c:pt>
                <c:pt idx="942">
                  <c:v>1974.3321155737999</c:v>
                </c:pt>
                <c:pt idx="943">
                  <c:v>1977.9102946119301</c:v>
                </c:pt>
                <c:pt idx="944">
                  <c:v>2009.4694801606199</c:v>
                </c:pt>
                <c:pt idx="945">
                  <c:v>2029.7656223727299</c:v>
                </c:pt>
                <c:pt idx="946">
                  <c:v>2032.5670823380301</c:v>
                </c:pt>
                <c:pt idx="947">
                  <c:v>2035.6895913966</c:v>
                </c:pt>
                <c:pt idx="948">
                  <c:v>2036.6593825211701</c:v>
                </c:pt>
                <c:pt idx="949">
                  <c:v>2048.5212663467901</c:v>
                </c:pt>
                <c:pt idx="950">
                  <c:v>2060.2279137486998</c:v>
                </c:pt>
                <c:pt idx="951">
                  <c:v>2140.3205631682599</c:v>
                </c:pt>
                <c:pt idx="952">
                  <c:v>2141.0465188114899</c:v>
                </c:pt>
                <c:pt idx="953">
                  <c:v>2141.0465188119501</c:v>
                </c:pt>
                <c:pt idx="954">
                  <c:v>2141.3451706953301</c:v>
                </c:pt>
                <c:pt idx="955">
                  <c:v>2141.7551706936201</c:v>
                </c:pt>
                <c:pt idx="956">
                  <c:v>2141.8525867704302</c:v>
                </c:pt>
                <c:pt idx="957">
                  <c:v>2141.86382257379</c:v>
                </c:pt>
                <c:pt idx="958">
                  <c:v>2141.9397782208398</c:v>
                </c:pt>
                <c:pt idx="959">
                  <c:v>2142.24382257554</c:v>
                </c:pt>
                <c:pt idx="960">
                  <c:v>2142.3870819806998</c:v>
                </c:pt>
                <c:pt idx="961">
                  <c:v>2142.6638225768602</c:v>
                </c:pt>
                <c:pt idx="962">
                  <c:v>2143.1686428934299</c:v>
                </c:pt>
                <c:pt idx="963">
                  <c:v>2143.1724744569501</c:v>
                </c:pt>
                <c:pt idx="964">
                  <c:v>2143.8100846703801</c:v>
                </c:pt>
                <c:pt idx="965">
                  <c:v>2145.2397782197199</c:v>
                </c:pt>
                <c:pt idx="966">
                  <c:v>2145.4714677315201</c:v>
                </c:pt>
                <c:pt idx="967">
                  <c:v>2146.8616895079599</c:v>
                </c:pt>
                <c:pt idx="968">
                  <c:v>2148.4069182579401</c:v>
                </c:pt>
                <c:pt idx="969">
                  <c:v>2149.2124700928098</c:v>
                </c:pt>
                <c:pt idx="970">
                  <c:v>2149.2713481187802</c:v>
                </c:pt>
                <c:pt idx="971">
                  <c:v>2149.35274787037</c:v>
                </c:pt>
                <c:pt idx="972">
                  <c:v>2149.4632594063801</c:v>
                </c:pt>
                <c:pt idx="973">
                  <c:v>2149.5032594054901</c:v>
                </c:pt>
                <c:pt idx="974">
                  <c:v>2149.8932594060898</c:v>
                </c:pt>
                <c:pt idx="975">
                  <c:v>2149.8932594060898</c:v>
                </c:pt>
                <c:pt idx="976">
                  <c:v>2149.91325940564</c:v>
                </c:pt>
                <c:pt idx="977">
                  <c:v>2150.1892150510098</c:v>
                </c:pt>
                <c:pt idx="978">
                  <c:v>2150.5032594064201</c:v>
                </c:pt>
                <c:pt idx="979">
                  <c:v>2150.5032594064201</c:v>
                </c:pt>
                <c:pt idx="980">
                  <c:v>2150.5032594068898</c:v>
                </c:pt>
                <c:pt idx="981">
                  <c:v>2150.5078669311401</c:v>
                </c:pt>
                <c:pt idx="982">
                  <c:v>2150.5232594057402</c:v>
                </c:pt>
                <c:pt idx="983">
                  <c:v>2150.5232594057402</c:v>
                </c:pt>
                <c:pt idx="984">
                  <c:v>2150.5232594057402</c:v>
                </c:pt>
                <c:pt idx="985">
                  <c:v>2150.5232594057402</c:v>
                </c:pt>
                <c:pt idx="986">
                  <c:v>2150.5232594059698</c:v>
                </c:pt>
                <c:pt idx="987">
                  <c:v>2150.5232594059698</c:v>
                </c:pt>
                <c:pt idx="988">
                  <c:v>2150.5232594059698</c:v>
                </c:pt>
                <c:pt idx="989">
                  <c:v>2150.5232594059698</c:v>
                </c:pt>
                <c:pt idx="990">
                  <c:v>2150.5232594059698</c:v>
                </c:pt>
                <c:pt idx="991">
                  <c:v>2150.5232594059698</c:v>
                </c:pt>
                <c:pt idx="992">
                  <c:v>2150.52325940632</c:v>
                </c:pt>
                <c:pt idx="993">
                  <c:v>2150.5232594068998</c:v>
                </c:pt>
                <c:pt idx="994">
                  <c:v>2150.5232594068998</c:v>
                </c:pt>
                <c:pt idx="995">
                  <c:v>2150.5232594068998</c:v>
                </c:pt>
                <c:pt idx="996">
                  <c:v>2150.5432594055301</c:v>
                </c:pt>
                <c:pt idx="997">
                  <c:v>2150.5432594057602</c:v>
                </c:pt>
                <c:pt idx="998">
                  <c:v>2150.5432594059898</c:v>
                </c:pt>
                <c:pt idx="999">
                  <c:v>2150.54325940634</c:v>
                </c:pt>
                <c:pt idx="1000">
                  <c:v>2150.5432594069198</c:v>
                </c:pt>
                <c:pt idx="1001">
                  <c:v>2150.5792150490402</c:v>
                </c:pt>
                <c:pt idx="1002">
                  <c:v>2150.6932594058999</c:v>
                </c:pt>
                <c:pt idx="1003">
                  <c:v>2150.75325940735</c:v>
                </c:pt>
                <c:pt idx="1004">
                  <c:v>2150.8932594070202</c:v>
                </c:pt>
                <c:pt idx="1005">
                  <c:v>2150.91325940657</c:v>
                </c:pt>
                <c:pt idx="1006">
                  <c:v>2150.95325940568</c:v>
                </c:pt>
                <c:pt idx="1007">
                  <c:v>2151.5478669311801</c:v>
                </c:pt>
                <c:pt idx="1008">
                  <c:v>2151.6392150511901</c:v>
                </c:pt>
                <c:pt idx="1009">
                  <c:v>2151.7532594064201</c:v>
                </c:pt>
                <c:pt idx="1010">
                  <c:v>2151.7532594064201</c:v>
                </c:pt>
                <c:pt idx="1011">
                  <c:v>2151.7532594064201</c:v>
                </c:pt>
                <c:pt idx="1012">
                  <c:v>2151.95325940661</c:v>
                </c:pt>
                <c:pt idx="1013">
                  <c:v>2153.51843010215</c:v>
                </c:pt>
                <c:pt idx="1014">
                  <c:v>2153.6032594061398</c:v>
                </c:pt>
                <c:pt idx="1015">
                  <c:v>2154.6432594061398</c:v>
                </c:pt>
                <c:pt idx="1016">
                  <c:v>2154.9625931791902</c:v>
                </c:pt>
                <c:pt idx="1017">
                  <c:v>2158.8240149896501</c:v>
                </c:pt>
                <c:pt idx="1018">
                  <c:v>2163.75773740978</c:v>
                </c:pt>
                <c:pt idx="1019">
                  <c:v>2170.0074822353199</c:v>
                </c:pt>
                <c:pt idx="1020">
                  <c:v>2174.4233421077902</c:v>
                </c:pt>
                <c:pt idx="1021">
                  <c:v>2177.9502216782398</c:v>
                </c:pt>
                <c:pt idx="1022">
                  <c:v>2178.5883279209902</c:v>
                </c:pt>
                <c:pt idx="1023">
                  <c:v>2178.9902216782698</c:v>
                </c:pt>
                <c:pt idx="1024">
                  <c:v>2179.4420475000502</c:v>
                </c:pt>
                <c:pt idx="1025">
                  <c:v>2180.2279865210799</c:v>
                </c:pt>
                <c:pt idx="1026">
                  <c:v>2180.7054393677899</c:v>
                </c:pt>
                <c:pt idx="1027">
                  <c:v>2212.4741899811102</c:v>
                </c:pt>
                <c:pt idx="1028">
                  <c:v>2214.93609215877</c:v>
                </c:pt>
                <c:pt idx="1029">
                  <c:v>2234.1580794705001</c:v>
                </c:pt>
                <c:pt idx="1030">
                  <c:v>2250.8364703413099</c:v>
                </c:pt>
                <c:pt idx="1031">
                  <c:v>2305.3586316728001</c:v>
                </c:pt>
                <c:pt idx="1032">
                  <c:v>2312.1941373869699</c:v>
                </c:pt>
                <c:pt idx="1033">
                  <c:v>2316.8919518832099</c:v>
                </c:pt>
                <c:pt idx="1034">
                  <c:v>2319.3879461968299</c:v>
                </c:pt>
                <c:pt idx="1035">
                  <c:v>2322.0310738913199</c:v>
                </c:pt>
                <c:pt idx="1036">
                  <c:v>2328.2577004898299</c:v>
                </c:pt>
                <c:pt idx="1037">
                  <c:v>2368.4405079958901</c:v>
                </c:pt>
                <c:pt idx="1038">
                  <c:v>2387.1293901260901</c:v>
                </c:pt>
                <c:pt idx="1039">
                  <c:v>2398.8389036078001</c:v>
                </c:pt>
                <c:pt idx="1040">
                  <c:v>2400.6836831793098</c:v>
                </c:pt>
                <c:pt idx="1041">
                  <c:v>2402.9165138220401</c:v>
                </c:pt>
                <c:pt idx="1042">
                  <c:v>2404.7612933935502</c:v>
                </c:pt>
                <c:pt idx="1043">
                  <c:v>2465.3169273752701</c:v>
                </c:pt>
                <c:pt idx="1044">
                  <c:v>2467.9797863792601</c:v>
                </c:pt>
                <c:pt idx="1045">
                  <c:v>2468.23619756381</c:v>
                </c:pt>
                <c:pt idx="1046">
                  <c:v>2496.72119556181</c:v>
                </c:pt>
                <c:pt idx="1047">
                  <c:v>2498.5659751328599</c:v>
                </c:pt>
                <c:pt idx="1048">
                  <c:v>2502.6435853473299</c:v>
                </c:pt>
                <c:pt idx="1049">
                  <c:v>2520.7810298201998</c:v>
                </c:pt>
                <c:pt idx="1050">
                  <c:v>2562.3476102128602</c:v>
                </c:pt>
                <c:pt idx="1051">
                  <c:v>2569.7865188112401</c:v>
                </c:pt>
                <c:pt idx="1052">
                  <c:v>2570.1892150510098</c:v>
                </c:pt>
                <c:pt idx="1053">
                  <c:v>2570.3919112877902</c:v>
                </c:pt>
                <c:pt idx="1054">
                  <c:v>2570.6476921336698</c:v>
                </c:pt>
                <c:pt idx="1055">
                  <c:v>2570.9178669312901</c:v>
                </c:pt>
                <c:pt idx="1056">
                  <c:v>2571.2492150491998</c:v>
                </c:pt>
                <c:pt idx="1057">
                  <c:v>2571.3051706943602</c:v>
                </c:pt>
                <c:pt idx="1058">
                  <c:v>2571.3251706953101</c:v>
                </c:pt>
                <c:pt idx="1059">
                  <c:v>2571.4065188127502</c:v>
                </c:pt>
                <c:pt idx="1060">
                  <c:v>2571.6196292294098</c:v>
                </c:pt>
                <c:pt idx="1061">
                  <c:v>2571.73932541254</c:v>
                </c:pt>
                <c:pt idx="1062">
                  <c:v>2571.8465188127002</c:v>
                </c:pt>
                <c:pt idx="1063">
                  <c:v>2572.49247170425</c:v>
                </c:pt>
                <c:pt idx="1064">
                  <c:v>2574.19977821968</c:v>
                </c:pt>
                <c:pt idx="1065">
                  <c:v>2574.8143857447399</c:v>
                </c:pt>
                <c:pt idx="1066">
                  <c:v>2575.0069522058998</c:v>
                </c:pt>
                <c:pt idx="1067">
                  <c:v>2575.0983003247502</c:v>
                </c:pt>
                <c:pt idx="1068">
                  <c:v>2575.1896484436002</c:v>
                </c:pt>
                <c:pt idx="1069">
                  <c:v>2575.7778944680399</c:v>
                </c:pt>
                <c:pt idx="1070">
                  <c:v>2576.5700819189601</c:v>
                </c:pt>
                <c:pt idx="1071">
                  <c:v>2576.6883509866798</c:v>
                </c:pt>
                <c:pt idx="1072">
                  <c:v>2578.4148614895498</c:v>
                </c:pt>
                <c:pt idx="1073">
                  <c:v>2579.1973037621901</c:v>
                </c:pt>
                <c:pt idx="1074">
                  <c:v>2579.3519112877502</c:v>
                </c:pt>
                <c:pt idx="1075">
                  <c:v>2579.3919112873</c:v>
                </c:pt>
                <c:pt idx="1076">
                  <c:v>2580.3792150504801</c:v>
                </c:pt>
                <c:pt idx="1077">
                  <c:v>2580.4119112868698</c:v>
                </c:pt>
                <c:pt idx="1078">
                  <c:v>2580.4119112868698</c:v>
                </c:pt>
                <c:pt idx="1079">
                  <c:v>2580.4319112882899</c:v>
                </c:pt>
                <c:pt idx="1080">
                  <c:v>2580.6219112873</c:v>
                </c:pt>
                <c:pt idx="1081">
                  <c:v>2580.6219112876502</c:v>
                </c:pt>
                <c:pt idx="1082">
                  <c:v>2580.7213481189601</c:v>
                </c:pt>
                <c:pt idx="1083">
                  <c:v>2580.8219112874899</c:v>
                </c:pt>
                <c:pt idx="1084">
                  <c:v>2580.8219112884199</c:v>
                </c:pt>
                <c:pt idx="1085">
                  <c:v>2581.2405162495502</c:v>
                </c:pt>
                <c:pt idx="1086">
                  <c:v>2581.4719112869302</c:v>
                </c:pt>
                <c:pt idx="1087">
                  <c:v>2581.4719112869302</c:v>
                </c:pt>
                <c:pt idx="1088">
                  <c:v>2581.4719112869302</c:v>
                </c:pt>
                <c:pt idx="1089">
                  <c:v>2581.4719112869302</c:v>
                </c:pt>
                <c:pt idx="1090">
                  <c:v>2581.4719112869302</c:v>
                </c:pt>
                <c:pt idx="1091">
                  <c:v>2581.4719112869302</c:v>
                </c:pt>
                <c:pt idx="1092">
                  <c:v>2581.4719112871599</c:v>
                </c:pt>
                <c:pt idx="1093">
                  <c:v>2581.4719112876301</c:v>
                </c:pt>
                <c:pt idx="1094">
                  <c:v>2581.4719112883299</c:v>
                </c:pt>
                <c:pt idx="1095">
                  <c:v>2581.6219112887002</c:v>
                </c:pt>
                <c:pt idx="1096">
                  <c:v>2581.6419112877902</c:v>
                </c:pt>
                <c:pt idx="1097">
                  <c:v>2582.2557338648398</c:v>
                </c:pt>
                <c:pt idx="1098">
                  <c:v>2583.0765327496001</c:v>
                </c:pt>
                <c:pt idx="1099">
                  <c:v>2589.9755509719198</c:v>
                </c:pt>
                <c:pt idx="1100">
                  <c:v>2602.42284262366</c:v>
                </c:pt>
                <c:pt idx="1101">
                  <c:v>2603.4495215018501</c:v>
                </c:pt>
                <c:pt idx="1102">
                  <c:v>2608.8481356052198</c:v>
                </c:pt>
                <c:pt idx="1103">
                  <c:v>2608.9674822352799</c:v>
                </c:pt>
                <c:pt idx="1104">
                  <c:v>2611.3901472408302</c:v>
                </c:pt>
                <c:pt idx="1105">
                  <c:v>2611.63409124908</c:v>
                </c:pt>
                <c:pt idx="1106">
                  <c:v>2619.8589941626401</c:v>
                </c:pt>
                <c:pt idx="1107">
                  <c:v>2620.8989941626701</c:v>
                </c:pt>
                <c:pt idx="1108">
                  <c:v>2649.7488019131101</c:v>
                </c:pt>
                <c:pt idx="1109">
                  <c:v>2681.5792150490402</c:v>
                </c:pt>
                <c:pt idx="1110">
                  <c:v>2681.76512222271</c:v>
                </c:pt>
                <c:pt idx="1111">
                  <c:v>2743.8326843976902</c:v>
                </c:pt>
                <c:pt idx="1112">
                  <c:v>2745.6774639692098</c:v>
                </c:pt>
                <c:pt idx="1113">
                  <c:v>2748.4133403750602</c:v>
                </c:pt>
                <c:pt idx="1114">
                  <c:v>2749.7550741834498</c:v>
                </c:pt>
                <c:pt idx="1115">
                  <c:v>2752.6991626163899</c:v>
                </c:pt>
                <c:pt idx="1116">
                  <c:v>2753.4695215011002</c:v>
                </c:pt>
                <c:pt idx="1117">
                  <c:v>2857.0017200382399</c:v>
                </c:pt>
                <c:pt idx="1118">
                  <c:v>2881.3205631691899</c:v>
                </c:pt>
                <c:pt idx="1119">
                  <c:v>2899.5513603845602</c:v>
                </c:pt>
                <c:pt idx="1120">
                  <c:v>2902.7194011107199</c:v>
                </c:pt>
                <c:pt idx="1121">
                  <c:v>2911.56148174591</c:v>
                </c:pt>
                <c:pt idx="1122">
                  <c:v>2999.6385322208498</c:v>
                </c:pt>
                <c:pt idx="1123">
                  <c:v>3000.2805631691499</c:v>
                </c:pt>
                <c:pt idx="1124">
                  <c:v>3000.5638225758398</c:v>
                </c:pt>
                <c:pt idx="1125">
                  <c:v>3000.6211263369701</c:v>
                </c:pt>
                <c:pt idx="1126">
                  <c:v>3000.7524744551602</c:v>
                </c:pt>
                <c:pt idx="1127">
                  <c:v>3002.0692150513601</c:v>
                </c:pt>
                <c:pt idx="1128">
                  <c:v>3002.13247445877</c:v>
                </c:pt>
                <c:pt idx="1129">
                  <c:v>3002.2238225773899</c:v>
                </c:pt>
                <c:pt idx="1130">
                  <c:v>3003.45843010209</c:v>
                </c:pt>
                <c:pt idx="1131">
                  <c:v>3003.6192793761102</c:v>
                </c:pt>
                <c:pt idx="1132">
                  <c:v>3003.7106274948401</c:v>
                </c:pt>
                <c:pt idx="1133">
                  <c:v>3003.9846718510298</c:v>
                </c:pt>
                <c:pt idx="1134">
                  <c:v>3005.1825387824701</c:v>
                </c:pt>
                <c:pt idx="1135">
                  <c:v>3006.1111906637602</c:v>
                </c:pt>
                <c:pt idx="1136">
                  <c:v>3007.0398425450499</c:v>
                </c:pt>
                <c:pt idx="1137">
                  <c:v>3008.8551706932399</c:v>
                </c:pt>
                <c:pt idx="1138">
                  <c:v>3009.0378669302399</c:v>
                </c:pt>
                <c:pt idx="1139">
                  <c:v>3009.2605631686702</c:v>
                </c:pt>
                <c:pt idx="1140">
                  <c:v>3009.34056316852</c:v>
                </c:pt>
                <c:pt idx="1141">
                  <c:v>3009.6705631688201</c:v>
                </c:pt>
                <c:pt idx="1142">
                  <c:v>3009.6905631683699</c:v>
                </c:pt>
                <c:pt idx="1143">
                  <c:v>3009.6905631683699</c:v>
                </c:pt>
                <c:pt idx="1144">
                  <c:v>3010.3205631682599</c:v>
                </c:pt>
                <c:pt idx="1145">
                  <c:v>3010.3205631682599</c:v>
                </c:pt>
                <c:pt idx="1146">
                  <c:v>3010.4905631677202</c:v>
                </c:pt>
                <c:pt idx="1147">
                  <c:v>3010.5105631700699</c:v>
                </c:pt>
                <c:pt idx="1148">
                  <c:v>3010.57921505067</c:v>
                </c:pt>
                <c:pt idx="1149">
                  <c:v>3010.5838225767902</c:v>
                </c:pt>
                <c:pt idx="1150">
                  <c:v>3010.7105631688601</c:v>
                </c:pt>
                <c:pt idx="1151">
                  <c:v>3010.9351706933198</c:v>
                </c:pt>
                <c:pt idx="1152">
                  <c:v>3011.3605631682999</c:v>
                </c:pt>
                <c:pt idx="1153">
                  <c:v>3011.75056316982</c:v>
                </c:pt>
                <c:pt idx="1154">
                  <c:v>3011.9703413879001</c:v>
                </c:pt>
                <c:pt idx="1155">
                  <c:v>3013.04054563306</c:v>
                </c:pt>
                <c:pt idx="1156">
                  <c:v>3029.50553886126</c:v>
                </c:pt>
                <c:pt idx="1157">
                  <c:v>3030.2637349348502</c:v>
                </c:pt>
                <c:pt idx="1158">
                  <c:v>3035.0946995345798</c:v>
                </c:pt>
                <c:pt idx="1159">
                  <c:v>3036.1346995346198</c:v>
                </c:pt>
                <c:pt idx="1160">
                  <c:v>3037.1746995346598</c:v>
                </c:pt>
                <c:pt idx="1161">
                  <c:v>3038.2146995346902</c:v>
                </c:pt>
                <c:pt idx="1162">
                  <c:v>3039.2546995347302</c:v>
                </c:pt>
                <c:pt idx="1163">
                  <c:v>3040.2946995347702</c:v>
                </c:pt>
                <c:pt idx="1164">
                  <c:v>3057.0003802803099</c:v>
                </c:pt>
                <c:pt idx="1165">
                  <c:v>3079.9740617656998</c:v>
                </c:pt>
                <c:pt idx="1166">
                  <c:v>3081.2878440003801</c:v>
                </c:pt>
                <c:pt idx="1167">
                  <c:v>3081.3078439999299</c:v>
                </c:pt>
                <c:pt idx="1168">
                  <c:v>3081.3478439990399</c:v>
                </c:pt>
                <c:pt idx="1169">
                  <c:v>3081.3678439985902</c:v>
                </c:pt>
                <c:pt idx="1170">
                  <c:v>3084.4947111289898</c:v>
                </c:pt>
                <c:pt idx="1171">
                  <c:v>3084.5147111290098</c:v>
                </c:pt>
                <c:pt idx="1172">
                  <c:v>3095.8166641450898</c:v>
                </c:pt>
                <c:pt idx="1173">
                  <c:v>3099.8942743595599</c:v>
                </c:pt>
                <c:pt idx="1174">
                  <c:v>3117.5727642942202</c:v>
                </c:pt>
                <c:pt idx="1175">
                  <c:v>3169.0118178119801</c:v>
                </c:pt>
                <c:pt idx="1176">
                  <c:v>3172.3420043168499</c:v>
                </c:pt>
                <c:pt idx="1177">
                  <c:v>3255.5961526287701</c:v>
                </c:pt>
                <c:pt idx="1178">
                  <c:v>3258.8784257369098</c:v>
                </c:pt>
                <c:pt idx="1179">
                  <c:v>3259.6737628430101</c:v>
                </c:pt>
                <c:pt idx="1180">
                  <c:v>3261.5185424145302</c:v>
                </c:pt>
                <c:pt idx="1181">
                  <c:v>3263.75137305725</c:v>
                </c:pt>
                <c:pt idx="1182">
                  <c:v>3311.2292150501098</c:v>
                </c:pt>
                <c:pt idx="1183">
                  <c:v>3351.5722814393198</c:v>
                </c:pt>
                <c:pt idx="1184">
                  <c:v>3355.6498916540199</c:v>
                </c:pt>
                <c:pt idx="1185">
                  <c:v>3431.0065188128501</c:v>
                </c:pt>
                <c:pt idx="1186">
                  <c:v>3431.2557338615802</c:v>
                </c:pt>
                <c:pt idx="1187">
                  <c:v>3431.8306735316201</c:v>
                </c:pt>
                <c:pt idx="1188">
                  <c:v>3433.4365831386499</c:v>
                </c:pt>
                <c:pt idx="1189">
                  <c:v>3433.6978944679699</c:v>
                </c:pt>
                <c:pt idx="1190">
                  <c:v>3433.80197561357</c:v>
                </c:pt>
                <c:pt idx="1191">
                  <c:v>3434.2538869011901</c:v>
                </c:pt>
                <c:pt idx="1192">
                  <c:v>3435.7202116113599</c:v>
                </c:pt>
                <c:pt idx="1193">
                  <c:v>3437.7857981888801</c:v>
                </c:pt>
                <c:pt idx="1194">
                  <c:v>3439.6724744560101</c:v>
                </c:pt>
                <c:pt idx="1195">
                  <c:v>3439.9561672548298</c:v>
                </c:pt>
                <c:pt idx="1196">
                  <c:v>3440.12921505142</c:v>
                </c:pt>
                <c:pt idx="1197">
                  <c:v>3440.1492150509698</c:v>
                </c:pt>
                <c:pt idx="1198">
                  <c:v>3440.1892150500698</c:v>
                </c:pt>
                <c:pt idx="1199">
                  <c:v>3440.6192150511702</c:v>
                </c:pt>
                <c:pt idx="1200">
                  <c:v>3441.1892150510098</c:v>
                </c:pt>
                <c:pt idx="1201">
                  <c:v>3441.20921505056</c:v>
                </c:pt>
                <c:pt idx="1202">
                  <c:v>3441.2292150501098</c:v>
                </c:pt>
                <c:pt idx="1203">
                  <c:v>3441.2492150496601</c:v>
                </c:pt>
                <c:pt idx="1204">
                  <c:v>3441.6092150518598</c:v>
                </c:pt>
                <c:pt idx="1205">
                  <c:v>3443.3670819795202</c:v>
                </c:pt>
                <c:pt idx="1206">
                  <c:v>3444.4406625684301</c:v>
                </c:pt>
                <c:pt idx="1207">
                  <c:v>3444.6641086821901</c:v>
                </c:pt>
                <c:pt idx="1208">
                  <c:v>3445.7321155946702</c:v>
                </c:pt>
                <c:pt idx="1209">
                  <c:v>3446.5206625685</c:v>
                </c:pt>
                <c:pt idx="1210">
                  <c:v>3447.56066256854</c:v>
                </c:pt>
                <c:pt idx="1211">
                  <c:v>3447.7347271377198</c:v>
                </c:pt>
                <c:pt idx="1212">
                  <c:v>3448.60066256858</c:v>
                </c:pt>
                <c:pt idx="1213">
                  <c:v>3448.7747271377498</c:v>
                </c:pt>
                <c:pt idx="1214">
                  <c:v>3449.64066256862</c:v>
                </c:pt>
                <c:pt idx="1215">
                  <c:v>3449.8147271377902</c:v>
                </c:pt>
                <c:pt idx="1216">
                  <c:v>3450.1102091651401</c:v>
                </c:pt>
                <c:pt idx="1217">
                  <c:v>3450.68066256865</c:v>
                </c:pt>
                <c:pt idx="1218">
                  <c:v>3450.8547271378302</c:v>
                </c:pt>
                <c:pt idx="1219">
                  <c:v>3459.7010298201299</c:v>
                </c:pt>
                <c:pt idx="1220">
                  <c:v>3467.9342835631601</c:v>
                </c:pt>
                <c:pt idx="1221">
                  <c:v>3470.1366384019998</c:v>
                </c:pt>
                <c:pt idx="1222">
                  <c:v>3487.9290321615899</c:v>
                </c:pt>
                <c:pt idx="1223">
                  <c:v>3494.5616131964998</c:v>
                </c:pt>
                <c:pt idx="1224">
                  <c:v>3494.5616131964998</c:v>
                </c:pt>
                <c:pt idx="1225">
                  <c:v>3497.8568786093902</c:v>
                </c:pt>
                <c:pt idx="1226">
                  <c:v>3528.80787522438</c:v>
                </c:pt>
                <c:pt idx="1227">
                  <c:v>3601.7139156088201</c:v>
                </c:pt>
                <c:pt idx="1228">
                  <c:v>3614.4883649183898</c:v>
                </c:pt>
                <c:pt idx="1229">
                  <c:v>3686.3543066307898</c:v>
                </c:pt>
                <c:pt idx="1230">
                  <c:v>3688.5871372735101</c:v>
                </c:pt>
                <c:pt idx="1231">
                  <c:v>3690.4319168450302</c:v>
                </c:pt>
                <c:pt idx="1232">
                  <c:v>3694.5095270592701</c:v>
                </c:pt>
                <c:pt idx="1233">
                  <c:v>3704.96910101291</c:v>
                </c:pt>
                <c:pt idx="1234">
                  <c:v>3788.18610585224</c:v>
                </c:pt>
                <c:pt idx="1235">
                  <c:v>3859.87517069256</c:v>
                </c:pt>
                <c:pt idx="1236">
                  <c:v>3861.287081982</c:v>
                </c:pt>
                <c:pt idx="1237">
                  <c:v>3861.9220216507001</c:v>
                </c:pt>
                <c:pt idx="1238">
                  <c:v>3862.0133697697802</c:v>
                </c:pt>
                <c:pt idx="1239">
                  <c:v>3862.3651182604899</c:v>
                </c:pt>
                <c:pt idx="1240">
                  <c:v>3864.7378944679999</c:v>
                </c:pt>
                <c:pt idx="1241">
                  <c:v>3865.8115597301999</c:v>
                </c:pt>
                <c:pt idx="1242">
                  <c:v>3866.4131157868501</c:v>
                </c:pt>
                <c:pt idx="1243">
                  <c:v>3867.06963763665</c:v>
                </c:pt>
                <c:pt idx="1244">
                  <c:v>3867.1609857557301</c:v>
                </c:pt>
                <c:pt idx="1245">
                  <c:v>3867.2070819833302</c:v>
                </c:pt>
                <c:pt idx="1246">
                  <c:v>3868.3784300982902</c:v>
                </c:pt>
                <c:pt idx="1247">
                  <c:v>3868.6124744578201</c:v>
                </c:pt>
                <c:pt idx="1248">
                  <c:v>3868.9161672547898</c:v>
                </c:pt>
                <c:pt idx="1249">
                  <c:v>3868.9425537222901</c:v>
                </c:pt>
                <c:pt idx="1250">
                  <c:v>3869.03786693234</c:v>
                </c:pt>
                <c:pt idx="1251">
                  <c:v>3869.6211263360401</c:v>
                </c:pt>
                <c:pt idx="1252">
                  <c:v>3869.8220155481199</c:v>
                </c:pt>
                <c:pt idx="1253">
                  <c:v>3870.05786693235</c:v>
                </c:pt>
                <c:pt idx="1254">
                  <c:v>3870.07786693144</c:v>
                </c:pt>
                <c:pt idx="1255">
                  <c:v>3870.07786693144</c:v>
                </c:pt>
                <c:pt idx="1256">
                  <c:v>3870.8578669306498</c:v>
                </c:pt>
                <c:pt idx="1257">
                  <c:v>3871.11786693148</c:v>
                </c:pt>
                <c:pt idx="1258">
                  <c:v>3871.2042135009501</c:v>
                </c:pt>
                <c:pt idx="1259">
                  <c:v>3873.02016393654</c:v>
                </c:pt>
                <c:pt idx="1260">
                  <c:v>3873.0257421564302</c:v>
                </c:pt>
                <c:pt idx="1261">
                  <c:v>3874.5727605634602</c:v>
                </c:pt>
                <c:pt idx="1262">
                  <c:v>3891.0057248043499</c:v>
                </c:pt>
                <c:pt idx="1263">
                  <c:v>3914.1905936989901</c:v>
                </c:pt>
                <c:pt idx="1264">
                  <c:v>3924.45026507787</c:v>
                </c:pt>
                <c:pt idx="1265">
                  <c:v>3932.0306504784298</c:v>
                </c:pt>
                <c:pt idx="1266">
                  <c:v>3952.3312774395999</c:v>
                </c:pt>
                <c:pt idx="1267">
                  <c:v>3958.2536672251299</c:v>
                </c:pt>
                <c:pt idx="1268">
                  <c:v>4115.2518469691204</c:v>
                </c:pt>
                <c:pt idx="1269">
                  <c:v>4119.3294571833603</c:v>
                </c:pt>
                <c:pt idx="1270">
                  <c:v>4121.1742367548804</c:v>
                </c:pt>
                <c:pt idx="1271">
                  <c:v>4122.3787622461005</c:v>
                </c:pt>
                <c:pt idx="1272">
                  <c:v>4123.4070673976003</c:v>
                </c:pt>
                <c:pt idx="1273">
                  <c:v>4125.7971125124004</c:v>
                </c:pt>
                <c:pt idx="1274">
                  <c:v>4137.0779842277898</c:v>
                </c:pt>
                <c:pt idx="1275">
                  <c:v>4139.2313481186202</c:v>
                </c:pt>
                <c:pt idx="1276">
                  <c:v>4139.4139302745398</c:v>
                </c:pt>
                <c:pt idx="1277">
                  <c:v>4178.7554442828896</c:v>
                </c:pt>
                <c:pt idx="1278">
                  <c:v>4195.5640150345798</c:v>
                </c:pt>
                <c:pt idx="1279">
                  <c:v>4207.79028461291</c:v>
                </c:pt>
                <c:pt idx="1280">
                  <c:v>4209.7221248837805</c:v>
                </c:pt>
                <c:pt idx="1281">
                  <c:v>4211.5669044546003</c:v>
                </c:pt>
                <c:pt idx="1282">
                  <c:v>4213.7126743983199</c:v>
                </c:pt>
                <c:pt idx="1283">
                  <c:v>4215.6445146691904</c:v>
                </c:pt>
                <c:pt idx="1284">
                  <c:v>4248.2595820082297</c:v>
                </c:pt>
                <c:pt idx="1285">
                  <c:v>4257.1576655153103</c:v>
                </c:pt>
                <c:pt idx="1286">
                  <c:v>4290.2007785430096</c:v>
                </c:pt>
                <c:pt idx="1287">
                  <c:v>4290.3984300983102</c:v>
                </c:pt>
                <c:pt idx="1288">
                  <c:v>4290.4897782206499</c:v>
                </c:pt>
                <c:pt idx="1289">
                  <c:v>4290.5047073149999</c:v>
                </c:pt>
                <c:pt idx="1290">
                  <c:v>4292.0455581140704</c:v>
                </c:pt>
                <c:pt idx="1291">
                  <c:v>4296.0204203373196</c:v>
                </c:pt>
                <c:pt idx="1292">
                  <c:v>4296.1231683285396</c:v>
                </c:pt>
                <c:pt idx="1293">
                  <c:v>4296.2304195496199</c:v>
                </c:pt>
                <c:pt idx="1294">
                  <c:v>4296.4250316126199</c:v>
                </c:pt>
                <c:pt idx="1295">
                  <c:v>4296.8869413984903</c:v>
                </c:pt>
                <c:pt idx="1296">
                  <c:v>4297.8761672547498</c:v>
                </c:pt>
                <c:pt idx="1297">
                  <c:v>4297.9679478995904</c:v>
                </c:pt>
                <c:pt idx="1298">
                  <c:v>4298.94651881139</c:v>
                </c:pt>
                <c:pt idx="1299">
                  <c:v>4299.1842155479799</c:v>
                </c:pt>
                <c:pt idx="1300">
                  <c:v>4299.2845982844001</c:v>
                </c:pt>
                <c:pt idx="1301">
                  <c:v>4299.98651881143</c:v>
                </c:pt>
                <c:pt idx="1302">
                  <c:v>4300.0030724662302</c:v>
                </c:pt>
                <c:pt idx="1303">
                  <c:v>4300.1642135009097</c:v>
                </c:pt>
                <c:pt idx="1304">
                  <c:v>4300.7465188140004</c:v>
                </c:pt>
                <c:pt idx="1305">
                  <c:v>4301.1757338605803</c:v>
                </c:pt>
                <c:pt idx="1306">
                  <c:v>4301.75651881471</c:v>
                </c:pt>
                <c:pt idx="1307">
                  <c:v>4302.3865188117397</c:v>
                </c:pt>
                <c:pt idx="1308">
                  <c:v>4305.3477371567797</c:v>
                </c:pt>
                <c:pt idx="1309">
                  <c:v>4308.1144669456398</c:v>
                </c:pt>
                <c:pt idx="1310">
                  <c:v>4310.4934958871399</c:v>
                </c:pt>
                <c:pt idx="1311">
                  <c:v>4310.9304958442199</c:v>
                </c:pt>
                <c:pt idx="1312">
                  <c:v>4315.2061479231297</c:v>
                </c:pt>
                <c:pt idx="1313">
                  <c:v>4316.2461479231697</c:v>
                </c:pt>
                <c:pt idx="1314">
                  <c:v>4317.2861479231997</c:v>
                </c:pt>
                <c:pt idx="1315">
                  <c:v>4317.4055388616398</c:v>
                </c:pt>
                <c:pt idx="1316">
                  <c:v>4317.6885004155301</c:v>
                </c:pt>
                <c:pt idx="1317">
                  <c:v>4318.3261479232397</c:v>
                </c:pt>
                <c:pt idx="1318">
                  <c:v>4319.3661479232796</c:v>
                </c:pt>
                <c:pt idx="1319">
                  <c:v>4320.4061479233196</c:v>
                </c:pt>
                <c:pt idx="1320">
                  <c:v>4321.1684383936199</c:v>
                </c:pt>
                <c:pt idx="1321">
                  <c:v>4325.5030201227601</c:v>
                </c:pt>
                <c:pt idx="1322">
                  <c:v>4325.8302216790598</c:v>
                </c:pt>
                <c:pt idx="1323">
                  <c:v>4326.5451155537703</c:v>
                </c:pt>
                <c:pt idx="1324">
                  <c:v>4327.58302012283</c:v>
                </c:pt>
                <c:pt idx="1325">
                  <c:v>4327.5967580295401</c:v>
                </c:pt>
                <c:pt idx="1326">
                  <c:v>4328.62302012287</c:v>
                </c:pt>
                <c:pt idx="1327">
                  <c:v>4329.66302012291</c:v>
                </c:pt>
                <c:pt idx="1328">
                  <c:v>4330.9114677267999</c:v>
                </c:pt>
                <c:pt idx="1329">
                  <c:v>4338.7989941630503</c:v>
                </c:pt>
                <c:pt idx="1330">
                  <c:v>4357.8368786098399</c:v>
                </c:pt>
                <c:pt idx="1331">
                  <c:v>4364.8176397362204</c:v>
                </c:pt>
                <c:pt idx="1332">
                  <c:v>4366.80136653315</c:v>
                </c:pt>
                <c:pt idx="1333">
                  <c:v>4369.4315865998997</c:v>
                </c:pt>
                <c:pt idx="1334">
                  <c:v>4369.6052502859302</c:v>
                </c:pt>
                <c:pt idx="1335">
                  <c:v>4384.1180794714001</c:v>
                </c:pt>
                <c:pt idx="1336">
                  <c:v>4457.9385231295601</c:v>
                </c:pt>
                <c:pt idx="1337">
                  <c:v>4475.3980153975999</c:v>
                </c:pt>
                <c:pt idx="1338">
                  <c:v>4548.9301950400604</c:v>
                </c:pt>
                <c:pt idx="1339">
                  <c:v>4575.08130391128</c:v>
                </c:pt>
                <c:pt idx="1340">
                  <c:v>4589.1882338896303</c:v>
                </c:pt>
                <c:pt idx="1341">
                  <c:v>4698.7850740537897</c:v>
                </c:pt>
                <c:pt idx="1342">
                  <c:v>4698.8250740538297</c:v>
                </c:pt>
                <c:pt idx="1343">
                  <c:v>4714.1176563412801</c:v>
                </c:pt>
                <c:pt idx="1344">
                  <c:v>4714.7754716542504</c:v>
                </c:pt>
                <c:pt idx="1345">
                  <c:v>4723.1456198710903</c:v>
                </c:pt>
                <c:pt idx="1346">
                  <c:v>4724.0830146940398</c:v>
                </c:pt>
                <c:pt idx="1347">
                  <c:v>4725.6343857450402</c:v>
                </c:pt>
                <c:pt idx="1348">
                  <c:v>4725.9972384390403</c:v>
                </c:pt>
                <c:pt idx="1349">
                  <c:v>4729.0680096563801</c:v>
                </c:pt>
                <c:pt idx="1350">
                  <c:v>4729.8351706946196</c:v>
                </c:pt>
                <c:pt idx="1351">
                  <c:v>4729.85517069255</c:v>
                </c:pt>
                <c:pt idx="1352">
                  <c:v>4729.8551706951102</c:v>
                </c:pt>
                <c:pt idx="1353">
                  <c:v>4730.2132501657998</c:v>
                </c:pt>
                <c:pt idx="1354">
                  <c:v>4730.8551706951102</c:v>
                </c:pt>
                <c:pt idx="1355">
                  <c:v>4731.9468509592098</c:v>
                </c:pt>
                <c:pt idx="1356">
                  <c:v>4732.2442135009896</c:v>
                </c:pt>
                <c:pt idx="1357">
                  <c:v>4732.8951706965399</c:v>
                </c:pt>
                <c:pt idx="1358">
                  <c:v>4734.3700643259799</c:v>
                </c:pt>
                <c:pt idx="1359">
                  <c:v>4735.2563890379297</c:v>
                </c:pt>
                <c:pt idx="1360">
                  <c:v>4737.37349588703</c:v>
                </c:pt>
                <c:pt idx="1361">
                  <c:v>4737.7553068473899</c:v>
                </c:pt>
                <c:pt idx="1362">
                  <c:v>4737.9230724661602</c:v>
                </c:pt>
                <c:pt idx="1363">
                  <c:v>4738.0231188265598</c:v>
                </c:pt>
                <c:pt idx="1364">
                  <c:v>4738.7953068474299</c:v>
                </c:pt>
                <c:pt idx="1365">
                  <c:v>4738.9630724661902</c:v>
                </c:pt>
                <c:pt idx="1366">
                  <c:v>4739.5054496675702</c:v>
                </c:pt>
                <c:pt idx="1367">
                  <c:v>4740.4329640222704</c:v>
                </c:pt>
                <c:pt idx="1368">
                  <c:v>4740.5654496676198</c:v>
                </c:pt>
                <c:pt idx="1369">
                  <c:v>4740.5854496676402</c:v>
                </c:pt>
                <c:pt idx="1370">
                  <c:v>4740.8753068474998</c:v>
                </c:pt>
                <c:pt idx="1371">
                  <c:v>4748.8285004133304</c:v>
                </c:pt>
                <c:pt idx="1372">
                  <c:v>4749.6299061814698</c:v>
                </c:pt>
                <c:pt idx="1373">
                  <c:v>4750.3425448033904</c:v>
                </c:pt>
                <c:pt idx="1374">
                  <c:v>4752.0970902750196</c:v>
                </c:pt>
                <c:pt idx="1375">
                  <c:v>4765.4704434762198</c:v>
                </c:pt>
                <c:pt idx="1376">
                  <c:v>4768.8215633663303</c:v>
                </c:pt>
                <c:pt idx="1377">
                  <c:v>4787.8168786102897</c:v>
                </c:pt>
                <c:pt idx="1378">
                  <c:v>4794.28308363631</c:v>
                </c:pt>
                <c:pt idx="1379">
                  <c:v>4804.2217301773399</c:v>
                </c:pt>
                <c:pt idx="1380">
                  <c:v>4814.0980794718398</c:v>
                </c:pt>
                <c:pt idx="1381">
                  <c:v>4890.4066849332303</c:v>
                </c:pt>
                <c:pt idx="1382">
                  <c:v>4904.1027809101997</c:v>
                </c:pt>
                <c:pt idx="1383">
                  <c:v>4912.8049139766899</c:v>
                </c:pt>
                <c:pt idx="1384">
                  <c:v>4967.4013381591003</c:v>
                </c:pt>
                <c:pt idx="1385">
                  <c:v>4985.9128434797703</c:v>
                </c:pt>
                <c:pt idx="1386">
                  <c:v>4996.0350151369303</c:v>
                </c:pt>
                <c:pt idx="1387">
                  <c:v>5025.8557098852398</c:v>
                </c:pt>
                <c:pt idx="1388">
                  <c:v>5045.1695695340104</c:v>
                </c:pt>
                <c:pt idx="1389">
                  <c:v>5063.6913953646999</c:v>
                </c:pt>
                <c:pt idx="1390">
                  <c:v>5065.4888306148296</c:v>
                </c:pt>
                <c:pt idx="1391">
                  <c:v>5065.53588221687</c:v>
                </c:pt>
                <c:pt idx="1392">
                  <c:v>5066.5248037115598</c:v>
                </c:pt>
                <c:pt idx="1393">
                  <c:v>5067.2339018375997</c:v>
                </c:pt>
                <c:pt idx="1394">
                  <c:v>5069.0786814084204</c:v>
                </c:pt>
                <c:pt idx="1395">
                  <c:v>5073.1562916230096</c:v>
                </c:pt>
                <c:pt idx="1396">
                  <c:v>5075.0010711938303</c:v>
                </c:pt>
                <c:pt idx="1397">
                  <c:v>5082.6435833033102</c:v>
                </c:pt>
                <c:pt idx="1398">
                  <c:v>5085.0819195625299</c:v>
                </c:pt>
                <c:pt idx="1399">
                  <c:v>5085.1019195625504</c:v>
                </c:pt>
                <c:pt idx="1400">
                  <c:v>5106.0462915532898</c:v>
                </c:pt>
                <c:pt idx="1401">
                  <c:v>5119.7238225759902</c:v>
                </c:pt>
                <c:pt idx="1402">
                  <c:v>5123.00191956246</c:v>
                </c:pt>
                <c:pt idx="1403">
                  <c:v>5123.4020110778501</c:v>
                </c:pt>
                <c:pt idx="1404">
                  <c:v>5124.4420110778801</c:v>
                </c:pt>
                <c:pt idx="1405">
                  <c:v>5125.4820110779201</c:v>
                </c:pt>
                <c:pt idx="1406">
                  <c:v>5142.3620110778102</c:v>
                </c:pt>
                <c:pt idx="1407">
                  <c:v>5152.0572645673501</c:v>
                </c:pt>
                <c:pt idx="1408">
                  <c:v>5153.6671196548205</c:v>
                </c:pt>
                <c:pt idx="1409">
                  <c:v>5154.2874051295203</c:v>
                </c:pt>
                <c:pt idx="1410">
                  <c:v>5155.3178967907998</c:v>
                </c:pt>
                <c:pt idx="1411">
                  <c:v>5157.06166657619</c:v>
                </c:pt>
                <c:pt idx="1412">
                  <c:v>5157.4167230958101</c:v>
                </c:pt>
                <c:pt idx="1413">
                  <c:v>5158.1016665762199</c:v>
                </c:pt>
                <c:pt idx="1414">
                  <c:v>5159.1242135008797</c:v>
                </c:pt>
                <c:pt idx="1415">
                  <c:v>5159.1416665762599</c:v>
                </c:pt>
                <c:pt idx="1416">
                  <c:v>5160.2016665758501</c:v>
                </c:pt>
                <c:pt idx="1417">
                  <c:v>5160.2097949150402</c:v>
                </c:pt>
                <c:pt idx="1418">
                  <c:v>5160.7338225766998</c:v>
                </c:pt>
                <c:pt idx="1419">
                  <c:v>5161.1419020472003</c:v>
                </c:pt>
                <c:pt idx="1420">
                  <c:v>5161.2402865765598</c:v>
                </c:pt>
                <c:pt idx="1421">
                  <c:v>5161.8438225765703</c:v>
                </c:pt>
                <c:pt idx="1422">
                  <c:v>5161.8555028401297</c:v>
                </c:pt>
                <c:pt idx="1423">
                  <c:v>5162.12734562065</c:v>
                </c:pt>
                <c:pt idx="1424">
                  <c:v>5164.0419195625</c:v>
                </c:pt>
                <c:pt idx="1425">
                  <c:v>5164.27871620724</c:v>
                </c:pt>
                <c:pt idx="1426">
                  <c:v>5164.4437811244197</c:v>
                </c:pt>
                <c:pt idx="1427">
                  <c:v>5165.1650409190897</c:v>
                </c:pt>
                <c:pt idx="1428">
                  <c:v>5166.6547271376403</c:v>
                </c:pt>
                <c:pt idx="1429">
                  <c:v>5166.7538225771796</c:v>
                </c:pt>
                <c:pt idx="1430">
                  <c:v>5167.9317707074797</c:v>
                </c:pt>
                <c:pt idx="1431">
                  <c:v>5168.41349588707</c:v>
                </c:pt>
                <c:pt idx="1432">
                  <c:v>5169.4877058667998</c:v>
                </c:pt>
                <c:pt idx="1433">
                  <c:v>5170.0533228767999</c:v>
                </c:pt>
                <c:pt idx="1434">
                  <c:v>5171.8039587289004</c:v>
                </c:pt>
                <c:pt idx="1435">
                  <c:v>5176.7153068473499</c:v>
                </c:pt>
                <c:pt idx="1436">
                  <c:v>5177.6564663290001</c:v>
                </c:pt>
                <c:pt idx="1437">
                  <c:v>5179.8353068474598</c:v>
                </c:pt>
                <c:pt idx="1438">
                  <c:v>5180.3322142688503</c:v>
                </c:pt>
                <c:pt idx="1439">
                  <c:v>5181.8296670457303</c:v>
                </c:pt>
                <c:pt idx="1440">
                  <c:v>5182.5189841086903</c:v>
                </c:pt>
                <c:pt idx="1441">
                  <c:v>5182.5389841087099</c:v>
                </c:pt>
                <c:pt idx="1442">
                  <c:v>5187.0879865214201</c:v>
                </c:pt>
                <c:pt idx="1443">
                  <c:v>5188.1279865214601</c:v>
                </c:pt>
                <c:pt idx="1444">
                  <c:v>5188.3632888421398</c:v>
                </c:pt>
                <c:pt idx="1445">
                  <c:v>5188.4249452115</c:v>
                </c:pt>
                <c:pt idx="1446">
                  <c:v>5189.1879865210503</c:v>
                </c:pt>
                <c:pt idx="1447">
                  <c:v>5189.4032888421698</c:v>
                </c:pt>
                <c:pt idx="1448">
                  <c:v>5190.4432888422098</c:v>
                </c:pt>
                <c:pt idx="1449">
                  <c:v>5191.4832888422497</c:v>
                </c:pt>
                <c:pt idx="1450">
                  <c:v>5192.4617915949702</c:v>
                </c:pt>
                <c:pt idx="1451">
                  <c:v>5192.5232888422897</c:v>
                </c:pt>
                <c:pt idx="1452">
                  <c:v>5193.3904434761498</c:v>
                </c:pt>
                <c:pt idx="1453">
                  <c:v>5193.5632888423197</c:v>
                </c:pt>
                <c:pt idx="1454">
                  <c:v>5194.6032888423597</c:v>
                </c:pt>
                <c:pt idx="1455">
                  <c:v>5195.6432888423997</c:v>
                </c:pt>
                <c:pt idx="1456">
                  <c:v>5196.6832888424397</c:v>
                </c:pt>
                <c:pt idx="1457">
                  <c:v>5197.7232888424696</c:v>
                </c:pt>
                <c:pt idx="1458">
                  <c:v>5198.7632888425096</c:v>
                </c:pt>
                <c:pt idx="1459">
                  <c:v>5206.9549692776</c:v>
                </c:pt>
                <c:pt idx="1460">
                  <c:v>5207.4836396866003</c:v>
                </c:pt>
                <c:pt idx="1461">
                  <c:v>5219.9367231093302</c:v>
                </c:pt>
                <c:pt idx="1462">
                  <c:v>5236.39612408215</c:v>
                </c:pt>
                <c:pt idx="1463">
                  <c:v>5236.8487189649604</c:v>
                </c:pt>
                <c:pt idx="1464">
                  <c:v>5238.2409036527297</c:v>
                </c:pt>
                <c:pt idx="1465">
                  <c:v>5240.4737342968501</c:v>
                </c:pt>
                <c:pt idx="1466">
                  <c:v>5242.3185138674398</c:v>
                </c:pt>
                <c:pt idx="1467">
                  <c:v>5244.0780794722896</c:v>
                </c:pt>
                <c:pt idx="1468">
                  <c:v>5305.7615883210601</c:v>
                </c:pt>
                <c:pt idx="1469">
                  <c:v>5306.1321847005702</c:v>
                </c:pt>
                <c:pt idx="1470">
                  <c:v>5306.2415305597196</c:v>
                </c:pt>
                <c:pt idx="1471">
                  <c:v>5323.8029557671398</c:v>
                </c:pt>
                <c:pt idx="1472">
                  <c:v>5326.0357864112502</c:v>
                </c:pt>
                <c:pt idx="1473">
                  <c:v>5327.8805659818399</c:v>
                </c:pt>
                <c:pt idx="1474">
                  <c:v>5330.1133966259604</c:v>
                </c:pt>
                <c:pt idx="1475">
                  <c:v>5331.9581761965501</c:v>
                </c:pt>
                <c:pt idx="1476">
                  <c:v>5335.8614327907499</c:v>
                </c:pt>
                <c:pt idx="1477">
                  <c:v>5337.88143279217</c:v>
                </c:pt>
                <c:pt idx="1478">
                  <c:v>5349.1657982510496</c:v>
                </c:pt>
                <c:pt idx="1479">
                  <c:v>5351.0105778216302</c:v>
                </c:pt>
                <c:pt idx="1480">
                  <c:v>5352.85535739222</c:v>
                </c:pt>
                <c:pt idx="1481">
                  <c:v>5355.0881880363404</c:v>
                </c:pt>
                <c:pt idx="1482">
                  <c:v>5356.9329676069301</c:v>
                </c:pt>
                <c:pt idx="1483">
                  <c:v>5364.7344338479397</c:v>
                </c:pt>
                <c:pt idx="1484">
                  <c:v>5379.6374537944703</c:v>
                </c:pt>
                <c:pt idx="1485">
                  <c:v>5381.2599743055098</c:v>
                </c:pt>
                <c:pt idx="1486">
                  <c:v>5412.7711087502503</c:v>
                </c:pt>
                <c:pt idx="1487">
                  <c:v>5414.1632934380305</c:v>
                </c:pt>
                <c:pt idx="1488">
                  <c:v>5498.7883484626</c:v>
                </c:pt>
                <c:pt idx="1489">
                  <c:v>5499.28837495064</c:v>
                </c:pt>
                <c:pt idx="1490">
                  <c:v>5500.6331280335398</c:v>
                </c:pt>
                <c:pt idx="1491">
                  <c:v>5500.7010491806996</c:v>
                </c:pt>
                <c:pt idx="1492">
                  <c:v>5501.5212055942302</c:v>
                </c:pt>
                <c:pt idx="1493">
                  <c:v>5502.5458287522197</c:v>
                </c:pt>
                <c:pt idx="1494">
                  <c:v>5502.86595867713</c:v>
                </c:pt>
                <c:pt idx="1495">
                  <c:v>5503.3659851651701</c:v>
                </c:pt>
                <c:pt idx="1496">
                  <c:v>5504.7107382480699</c:v>
                </c:pt>
                <c:pt idx="1497">
                  <c:v>5504.7786593949404</c:v>
                </c:pt>
                <c:pt idx="1498">
                  <c:v>5506.6234389664596</c:v>
                </c:pt>
                <c:pt idx="1499">
                  <c:v>5507.4435953797001</c:v>
                </c:pt>
                <c:pt idx="1500">
                  <c:v>5508.4682185379697</c:v>
                </c:pt>
                <c:pt idx="1501">
                  <c:v>5544.5550676370003</c:v>
                </c:pt>
                <c:pt idx="1502">
                  <c:v>5559.0487281866299</c:v>
                </c:pt>
                <c:pt idx="1503">
                  <c:v>5581.18463509716</c:v>
                </c:pt>
                <c:pt idx="1504">
                  <c:v>5584.5762738022004</c:v>
                </c:pt>
                <c:pt idx="1505">
                  <c:v>5586.6562738022703</c:v>
                </c:pt>
                <c:pt idx="1506">
                  <c:v>5587.6962738023103</c:v>
                </c:pt>
                <c:pt idx="1507">
                  <c:v>5588.6042660926396</c:v>
                </c:pt>
                <c:pt idx="1508">
                  <c:v>5588.6924744563803</c:v>
                </c:pt>
                <c:pt idx="1509">
                  <c:v>5588.7362738023503</c:v>
                </c:pt>
                <c:pt idx="1510">
                  <c:v>5589.4658211471897</c:v>
                </c:pt>
                <c:pt idx="1511">
                  <c:v>5589.7762738023803</c:v>
                </c:pt>
                <c:pt idx="1512">
                  <c:v>5590.8162738024203</c:v>
                </c:pt>
                <c:pt idx="1513">
                  <c:v>5591.43890850758</c:v>
                </c:pt>
                <c:pt idx="1514">
                  <c:v>5591.7641547210496</c:v>
                </c:pt>
                <c:pt idx="1515">
                  <c:v>5592.07055392861</c:v>
                </c:pt>
                <c:pt idx="1516">
                  <c:v>5593.2842135010196</c:v>
                </c:pt>
                <c:pt idx="1517">
                  <c:v>5593.6169300815</c:v>
                </c:pt>
                <c:pt idx="1518">
                  <c:v>5594.1873680885101</c:v>
                </c:pt>
                <c:pt idx="1519">
                  <c:v>5594.2508059565398</c:v>
                </c:pt>
                <c:pt idx="1520">
                  <c:v>5595.0736928002398</c:v>
                </c:pt>
                <c:pt idx="1521">
                  <c:v>5597.40576335694</c:v>
                </c:pt>
                <c:pt idx="1522">
                  <c:v>5597.8404225883996</c:v>
                </c:pt>
                <c:pt idx="1523">
                  <c:v>5597.8961222860898</c:v>
                </c:pt>
                <c:pt idx="1524">
                  <c:v>5598.0692150508903</c:v>
                </c:pt>
                <c:pt idx="1525">
                  <c:v>5598.8869447670804</c:v>
                </c:pt>
                <c:pt idx="1526">
                  <c:v>5599.4534958871</c:v>
                </c:pt>
                <c:pt idx="1527">
                  <c:v>5599.9269447671204</c:v>
                </c:pt>
                <c:pt idx="1528">
                  <c:v>5602.7326106103101</c:v>
                </c:pt>
                <c:pt idx="1529">
                  <c:v>5608.5899061814398</c:v>
                </c:pt>
                <c:pt idx="1530">
                  <c:v>5613.0146995345103</c:v>
                </c:pt>
                <c:pt idx="1531">
                  <c:v>5613.6222803536803</c:v>
                </c:pt>
                <c:pt idx="1532">
                  <c:v>5615.9557015816599</c:v>
                </c:pt>
                <c:pt idx="1533">
                  <c:v>5621.4217915949403</c:v>
                </c:pt>
                <c:pt idx="1534">
                  <c:v>5623.9466108209399</c:v>
                </c:pt>
                <c:pt idx="1535">
                  <c:v>5629.5565464543097</c:v>
                </c:pt>
                <c:pt idx="1536">
                  <c:v>5637.8836211580701</c:v>
                </c:pt>
                <c:pt idx="1537">
                  <c:v>5658.8803211026798</c:v>
                </c:pt>
                <c:pt idx="1538">
                  <c:v>5662.3885841295096</c:v>
                </c:pt>
                <c:pt idx="1539">
                  <c:v>5666.4661943437504</c:v>
                </c:pt>
                <c:pt idx="1540">
                  <c:v>5667.1216343529504</c:v>
                </c:pt>
                <c:pt idx="1541">
                  <c:v>5668.3109739152696</c:v>
                </c:pt>
                <c:pt idx="1542">
                  <c:v>5668.8187166787602</c:v>
                </c:pt>
                <c:pt idx="1543">
                  <c:v>5670.0578669318902</c:v>
                </c:pt>
                <c:pt idx="1544">
                  <c:v>5674.0580794727402</c:v>
                </c:pt>
                <c:pt idx="1545">
                  <c:v>5674.3906083237298</c:v>
                </c:pt>
                <c:pt idx="1546">
                  <c:v>5680.5963163189499</c:v>
                </c:pt>
                <c:pt idx="1547">
                  <c:v>5691.1623946237296</c:v>
                </c:pt>
                <c:pt idx="1548">
                  <c:v>5704.8528158385298</c:v>
                </c:pt>
                <c:pt idx="1549">
                  <c:v>5735.0389143370503</c:v>
                </c:pt>
                <c:pt idx="1550">
                  <c:v>5739.0911440248601</c:v>
                </c:pt>
                <c:pt idx="1551">
                  <c:v>5740.2057311111103</c:v>
                </c:pt>
                <c:pt idx="1552">
                  <c:v>5743.2617714786902</c:v>
                </c:pt>
                <c:pt idx="1553">
                  <c:v>5745.1065510502003</c:v>
                </c:pt>
                <c:pt idx="1554">
                  <c:v>5746.1527983210899</c:v>
                </c:pt>
                <c:pt idx="1555">
                  <c:v>5747.1927983211299</c:v>
                </c:pt>
                <c:pt idx="1556">
                  <c:v>5747.3393816929301</c:v>
                </c:pt>
                <c:pt idx="1557">
                  <c:v>5749.1841612644403</c:v>
                </c:pt>
                <c:pt idx="1558">
                  <c:v>5751.0289408359604</c:v>
                </c:pt>
                <c:pt idx="1559">
                  <c:v>5754.97624463588</c:v>
                </c:pt>
                <c:pt idx="1560">
                  <c:v>5788.2327983211699</c:v>
                </c:pt>
                <c:pt idx="1561">
                  <c:v>5789.2727983212098</c:v>
                </c:pt>
                <c:pt idx="1562">
                  <c:v>5795.6630857292303</c:v>
                </c:pt>
                <c:pt idx="1563">
                  <c:v>5807.8482552116002</c:v>
                </c:pt>
                <c:pt idx="1564">
                  <c:v>5813.48547714715</c:v>
                </c:pt>
                <c:pt idx="1565">
                  <c:v>5826.3499532956603</c:v>
                </c:pt>
                <c:pt idx="1566">
                  <c:v>5834.4090926889303</c:v>
                </c:pt>
                <c:pt idx="1567">
                  <c:v>5836.6419233330498</c:v>
                </c:pt>
                <c:pt idx="1568">
                  <c:v>5838.4867029036304</c:v>
                </c:pt>
                <c:pt idx="1569">
                  <c:v>5840.71953354775</c:v>
                </c:pt>
                <c:pt idx="1570">
                  <c:v>5841.6422526752503</c:v>
                </c:pt>
                <c:pt idx="1571">
                  <c:v>5842.2152968458804</c:v>
                </c:pt>
                <c:pt idx="1572">
                  <c:v>5842.5643131183397</c:v>
                </c:pt>
                <c:pt idx="1573">
                  <c:v>5844.2333637010297</c:v>
                </c:pt>
                <c:pt idx="1574">
                  <c:v>5850.9541895338298</c:v>
                </c:pt>
                <c:pt idx="1575">
                  <c:v>5850.9741895338502</c:v>
                </c:pt>
                <c:pt idx="1576">
                  <c:v>5859.3361537238798</c:v>
                </c:pt>
                <c:pt idx="1577">
                  <c:v>5865.2585435093197</c:v>
                </c:pt>
                <c:pt idx="1578">
                  <c:v>5901.0155509719598</c:v>
                </c:pt>
                <c:pt idx="1579">
                  <c:v>5907.5235510584898</c:v>
                </c:pt>
                <c:pt idx="1580">
                  <c:v>5916.0935392370402</c:v>
                </c:pt>
                <c:pt idx="1581">
                  <c:v>5916.9513306217204</c:v>
                </c:pt>
                <c:pt idx="1582">
                  <c:v>5944.6363145362402</c:v>
                </c:pt>
                <c:pt idx="1583">
                  <c:v>5945.9432556186803</c:v>
                </c:pt>
                <c:pt idx="1584">
                  <c:v>5954.1302237641003</c:v>
                </c:pt>
                <c:pt idx="1585">
                  <c:v>5954.3753601685103</c:v>
                </c:pt>
                <c:pt idx="1586">
                  <c:v>5958.2078339785803</c:v>
                </c:pt>
                <c:pt idx="1587">
                  <c:v>5960.0526135496302</c:v>
                </c:pt>
                <c:pt idx="1588">
                  <c:v>5974.7786349607604</c:v>
                </c:pt>
                <c:pt idx="1589">
                  <c:v>6001.3719388600402</c:v>
                </c:pt>
                <c:pt idx="1590">
                  <c:v>6010.3314824742201</c:v>
                </c:pt>
                <c:pt idx="1591">
                  <c:v>6016.06446844525</c:v>
                </c:pt>
                <c:pt idx="1592">
                  <c:v>6017.49807413294</c:v>
                </c:pt>
                <c:pt idx="1593">
                  <c:v>6018.6611263377099</c:v>
                </c:pt>
                <c:pt idx="1594">
                  <c:v>6019.8243857445104</c:v>
                </c:pt>
                <c:pt idx="1595">
                  <c:v>6020.08112633973</c:v>
                </c:pt>
                <c:pt idx="1596">
                  <c:v>6022.6928066024502</c:v>
                </c:pt>
                <c:pt idx="1597">
                  <c:v>6022.7811263378198</c:v>
                </c:pt>
                <c:pt idx="1598">
                  <c:v>6022.9992058100097</c:v>
                </c:pt>
                <c:pt idx="1599">
                  <c:v>6023.1988158143304</c:v>
                </c:pt>
                <c:pt idx="1600">
                  <c:v>6023.4772845450698</c:v>
                </c:pt>
                <c:pt idx="1601">
                  <c:v>6024.0311263379399</c:v>
                </c:pt>
                <c:pt idx="1602">
                  <c:v>6024.0392058100497</c:v>
                </c:pt>
                <c:pt idx="1603">
                  <c:v>6025.0792058100897</c:v>
                </c:pt>
                <c:pt idx="1604">
                  <c:v>6026.0330523430002</c:v>
                </c:pt>
                <c:pt idx="1605">
                  <c:v>6026.1192058101296</c:v>
                </c:pt>
                <c:pt idx="1606">
                  <c:v>6027.0730523429802</c:v>
                </c:pt>
                <c:pt idx="1607">
                  <c:v>6027.1592058101596</c:v>
                </c:pt>
                <c:pt idx="1608">
                  <c:v>6027.2752488544202</c:v>
                </c:pt>
                <c:pt idx="1609">
                  <c:v>6028.1130523429601</c:v>
                </c:pt>
                <c:pt idx="1610">
                  <c:v>6028.1992058101996</c:v>
                </c:pt>
                <c:pt idx="1611">
                  <c:v>6028.44576335698</c:v>
                </c:pt>
                <c:pt idx="1612">
                  <c:v>6029.1212055997403</c:v>
                </c:pt>
                <c:pt idx="1613">
                  <c:v>6029.1530523429301</c:v>
                </c:pt>
                <c:pt idx="1614">
                  <c:v>6029.2392058102396</c:v>
                </c:pt>
                <c:pt idx="1615">
                  <c:v>6029.2909027077203</c:v>
                </c:pt>
                <c:pt idx="1616">
                  <c:v>6030.1930523429101</c:v>
                </c:pt>
                <c:pt idx="1617">
                  <c:v>6030.2792058102696</c:v>
                </c:pt>
                <c:pt idx="1618">
                  <c:v>6030.5277058668398</c:v>
                </c:pt>
                <c:pt idx="1619">
                  <c:v>6030.8555966485201</c:v>
                </c:pt>
                <c:pt idx="1620">
                  <c:v>6031.1401811108799</c:v>
                </c:pt>
                <c:pt idx="1621">
                  <c:v>6031.3192058103105</c:v>
                </c:pt>
                <c:pt idx="1622">
                  <c:v>6035.2129640225303</c:v>
                </c:pt>
                <c:pt idx="1623">
                  <c:v>6036.2529640225603</c:v>
                </c:pt>
                <c:pt idx="1624">
                  <c:v>6037.2929640226002</c:v>
                </c:pt>
                <c:pt idx="1625">
                  <c:v>6038.3329640226402</c:v>
                </c:pt>
                <c:pt idx="1626">
                  <c:v>6039.3729640226802</c:v>
                </c:pt>
                <c:pt idx="1627">
                  <c:v>6039.3929640222304</c:v>
                </c:pt>
                <c:pt idx="1628">
                  <c:v>6039.7638372285201</c:v>
                </c:pt>
                <c:pt idx="1629">
                  <c:v>6050.3617915948798</c:v>
                </c:pt>
                <c:pt idx="1630">
                  <c:v>6068.09519385977</c:v>
                </c:pt>
                <c:pt idx="1631">
                  <c:v>6080.7244142685004</c:v>
                </c:pt>
                <c:pt idx="1632">
                  <c:v>6084.8979194788199</c:v>
                </c:pt>
                <c:pt idx="1633">
                  <c:v>6087.0672938032003</c:v>
                </c:pt>
                <c:pt idx="1634">
                  <c:v>6097.3799594396196</c:v>
                </c:pt>
                <c:pt idx="1635">
                  <c:v>6103.5313683860004</c:v>
                </c:pt>
                <c:pt idx="1636">
                  <c:v>6104.03807947319</c:v>
                </c:pt>
                <c:pt idx="1637">
                  <c:v>6104.4102888121197</c:v>
                </c:pt>
                <c:pt idx="1638">
                  <c:v>6108.2787448843001</c:v>
                </c:pt>
                <c:pt idx="1639">
                  <c:v>6123.6688127242896</c:v>
                </c:pt>
                <c:pt idx="1640">
                  <c:v>6134.0776050407403</c:v>
                </c:pt>
                <c:pt idx="1641">
                  <c:v>6140.8820133609697</c:v>
                </c:pt>
                <c:pt idx="1642">
                  <c:v>6178.1070405414703</c:v>
                </c:pt>
                <c:pt idx="1643">
                  <c:v>6188.8386437569197</c:v>
                </c:pt>
                <c:pt idx="1644">
                  <c:v>6190.3875057557598</c:v>
                </c:pt>
                <c:pt idx="1645">
                  <c:v>6192.1482459930703</c:v>
                </c:pt>
                <c:pt idx="1646">
                  <c:v>6205.5510061411096</c:v>
                </c:pt>
                <c:pt idx="1647">
                  <c:v>6217.2827983596299</c:v>
                </c:pt>
                <c:pt idx="1648">
                  <c:v>6218.3761230157597</c:v>
                </c:pt>
                <c:pt idx="1649">
                  <c:v>6226.5917376105199</c:v>
                </c:pt>
                <c:pt idx="1650">
                  <c:v>6253.2262289500704</c:v>
                </c:pt>
                <c:pt idx="1651">
                  <c:v>6262.20032601617</c:v>
                </c:pt>
                <c:pt idx="1652">
                  <c:v>6262.9276828234997</c:v>
                </c:pt>
                <c:pt idx="1653">
                  <c:v>6272.9641290279096</c:v>
                </c:pt>
                <c:pt idx="1654">
                  <c:v>6301.8736503403597</c:v>
                </c:pt>
                <c:pt idx="1655">
                  <c:v>6318.7295087657403</c:v>
                </c:pt>
                <c:pt idx="1656">
                  <c:v>6348.7570996689601</c:v>
                </c:pt>
                <c:pt idx="1657">
                  <c:v>6354.3597176466101</c:v>
                </c:pt>
                <c:pt idx="1658">
                  <c:v>6358.43732786085</c:v>
                </c:pt>
                <c:pt idx="1659">
                  <c:v>6360.2821074323701</c:v>
                </c:pt>
                <c:pt idx="1660">
                  <c:v>6369.3897782200902</c:v>
                </c:pt>
                <c:pt idx="1661">
                  <c:v>6404.6472868425699</c:v>
                </c:pt>
                <c:pt idx="1662">
                  <c:v>6437.0064902571003</c:v>
                </c:pt>
                <c:pt idx="1663">
                  <c:v>6440.7176451515397</c:v>
                </c:pt>
                <c:pt idx="1664">
                  <c:v>6450.5997782209797</c:v>
                </c:pt>
                <c:pt idx="1665">
                  <c:v>6452.6014584833702</c:v>
                </c:pt>
                <c:pt idx="1666">
                  <c:v>6453.2644355637003</c:v>
                </c:pt>
                <c:pt idx="1667">
                  <c:v>6454.4366586953402</c:v>
                </c:pt>
                <c:pt idx="1668">
                  <c:v>6455.2809965624401</c:v>
                </c:pt>
                <c:pt idx="1669">
                  <c:v>6455.2857633577596</c:v>
                </c:pt>
                <c:pt idx="1670">
                  <c:v>6456.9103719191598</c:v>
                </c:pt>
                <c:pt idx="1671">
                  <c:v>6457.1839007358003</c:v>
                </c:pt>
                <c:pt idx="1672">
                  <c:v>6457.6377263506802</c:v>
                </c:pt>
                <c:pt idx="1673">
                  <c:v>6461.3819112889396</c:v>
                </c:pt>
                <c:pt idx="1674">
                  <c:v>6461.7842485299298</c:v>
                </c:pt>
                <c:pt idx="1675">
                  <c:v>6462.9852667776804</c:v>
                </c:pt>
                <c:pt idx="1676">
                  <c:v>6476.0279865218299</c:v>
                </c:pt>
                <c:pt idx="1677">
                  <c:v>6482.4862912918898</c:v>
                </c:pt>
                <c:pt idx="1678">
                  <c:v>6491.29259405005</c:v>
                </c:pt>
                <c:pt idx="1679">
                  <c:v>6495.1464867535897</c:v>
                </c:pt>
                <c:pt idx="1680">
                  <c:v>6502.8527809097404</c:v>
                </c:pt>
                <c:pt idx="1681">
                  <c:v>6512.5729005364701</c:v>
                </c:pt>
                <c:pt idx="1682">
                  <c:v>6516.8952902954097</c:v>
                </c:pt>
                <c:pt idx="1683">
                  <c:v>6521.5930459849696</c:v>
                </c:pt>
                <c:pt idx="1684">
                  <c:v>6531.0011088075098</c:v>
                </c:pt>
                <c:pt idx="1685">
                  <c:v>6547.6759383110302</c:v>
                </c:pt>
                <c:pt idx="1686">
                  <c:v>6576.3686480941196</c:v>
                </c:pt>
                <c:pt idx="1687">
                  <c:v>6585.3086480940601</c:v>
                </c:pt>
                <c:pt idx="1688">
                  <c:v>6586.3486480941001</c:v>
                </c:pt>
                <c:pt idx="1689">
                  <c:v>6586.3886480941401</c:v>
                </c:pt>
                <c:pt idx="1690">
                  <c:v>6587.6228507859596</c:v>
                </c:pt>
                <c:pt idx="1691">
                  <c:v>6607.2936679730101</c:v>
                </c:pt>
                <c:pt idx="1692">
                  <c:v>6625.0460404818796</c:v>
                </c:pt>
                <c:pt idx="1693">
                  <c:v>6626.3573884349298</c:v>
                </c:pt>
                <c:pt idx="1694">
                  <c:v>6628.5473525677799</c:v>
                </c:pt>
                <c:pt idx="1695">
                  <c:v>6637.4970093337997</c:v>
                </c:pt>
                <c:pt idx="1696">
                  <c:v>6674.5374905448398</c:v>
                </c:pt>
                <c:pt idx="1697">
                  <c:v>6679.9037968823604</c:v>
                </c:pt>
                <c:pt idx="1698">
                  <c:v>6696.0459436732299</c:v>
                </c:pt>
                <c:pt idx="1699">
                  <c:v>6713.8757614241904</c:v>
                </c:pt>
                <c:pt idx="1700">
                  <c:v>6788.7049986473703</c:v>
                </c:pt>
                <c:pt idx="1701">
                  <c:v>6802.6249627822499</c:v>
                </c:pt>
                <c:pt idx="1702">
                  <c:v>6810.1589494193904</c:v>
                </c:pt>
                <c:pt idx="1703">
                  <c:v>6865.7241024067598</c:v>
                </c:pt>
                <c:pt idx="1704">
                  <c:v>6879.2431224640404</c:v>
                </c:pt>
                <c:pt idx="1705">
                  <c:v>6880.5997782177801</c:v>
                </c:pt>
                <c:pt idx="1706">
                  <c:v>6884.5702041741397</c:v>
                </c:pt>
                <c:pt idx="1707">
                  <c:v>6885.0583886499498</c:v>
                </c:pt>
                <c:pt idx="1708">
                  <c:v>6886.3457633573498</c:v>
                </c:pt>
                <c:pt idx="1709">
                  <c:v>6886.8190238000798</c:v>
                </c:pt>
                <c:pt idx="1710">
                  <c:v>6887.5463782316001</c:v>
                </c:pt>
                <c:pt idx="1711">
                  <c:v>6888.4520448725598</c:v>
                </c:pt>
                <c:pt idx="1712">
                  <c:v>6888.6952756625196</c:v>
                </c:pt>
                <c:pt idx="1713">
                  <c:v>6889.4684301001198</c:v>
                </c:pt>
                <c:pt idx="1714">
                  <c:v>6889.7352756624996</c:v>
                </c:pt>
                <c:pt idx="1715">
                  <c:v>6890.7752756624805</c:v>
                </c:pt>
                <c:pt idx="1716">
                  <c:v>6891.42035610525</c:v>
                </c:pt>
                <c:pt idx="1717">
                  <c:v>6891.8152756624604</c:v>
                </c:pt>
                <c:pt idx="1718">
                  <c:v>6892.7129004113303</c:v>
                </c:pt>
                <c:pt idx="1719">
                  <c:v>6892.8552756624404</c:v>
                </c:pt>
                <c:pt idx="1720">
                  <c:v>6893.2803561051796</c:v>
                </c:pt>
                <c:pt idx="1721">
                  <c:v>6893.8952756624203</c:v>
                </c:pt>
                <c:pt idx="1722">
                  <c:v>6894.0775752002301</c:v>
                </c:pt>
                <c:pt idx="1723">
                  <c:v>6894.9352756623903</c:v>
                </c:pt>
                <c:pt idx="1724">
                  <c:v>6895.9752756623702</c:v>
                </c:pt>
                <c:pt idx="1725">
                  <c:v>6897.0152756623502</c:v>
                </c:pt>
                <c:pt idx="1726">
                  <c:v>6898.0552756623301</c:v>
                </c:pt>
                <c:pt idx="1727">
                  <c:v>6898.0614771083901</c:v>
                </c:pt>
                <c:pt idx="1728">
                  <c:v>6899.0952756623101</c:v>
                </c:pt>
                <c:pt idx="1729">
                  <c:v>6900.13527566229</c:v>
                </c:pt>
                <c:pt idx="1730">
                  <c:v>6901.17527566227</c:v>
                </c:pt>
                <c:pt idx="1731">
                  <c:v>6902.21527566225</c:v>
                </c:pt>
                <c:pt idx="1732">
                  <c:v>6903.2552756622299</c:v>
                </c:pt>
                <c:pt idx="1733">
                  <c:v>6908.4282754883097</c:v>
                </c:pt>
                <c:pt idx="1734">
                  <c:v>6917.3363109649999</c:v>
                </c:pt>
                <c:pt idx="1735">
                  <c:v>6920.8206827640497</c:v>
                </c:pt>
                <c:pt idx="1736">
                  <c:v>6952.7907820809596</c:v>
                </c:pt>
                <c:pt idx="1737">
                  <c:v>6954.6355616524797</c:v>
                </c:pt>
                <c:pt idx="1738">
                  <c:v>6956.8683922951996</c:v>
                </c:pt>
                <c:pt idx="1739">
                  <c:v>6958.7131718667197</c:v>
                </c:pt>
                <c:pt idx="1740">
                  <c:v>6976.7025729967199</c:v>
                </c:pt>
                <c:pt idx="1741">
                  <c:v>6978.6245901919901</c:v>
                </c:pt>
                <c:pt idx="1742">
                  <c:v>6981.4711642134898</c:v>
                </c:pt>
                <c:pt idx="1743">
                  <c:v>6988.6045901924299</c:v>
                </c:pt>
                <c:pt idx="1744">
                  <c:v>6988.6445901915404</c:v>
                </c:pt>
                <c:pt idx="1745">
                  <c:v>7018.65527833951</c:v>
                </c:pt>
                <c:pt idx="1746">
                  <c:v>7050.1440241569599</c:v>
                </c:pt>
                <c:pt idx="1747">
                  <c:v>7056.21064784191</c:v>
                </c:pt>
                <c:pt idx="1748">
                  <c:v>7057.8460403177796</c:v>
                </c:pt>
                <c:pt idx="1749">
                  <c:v>7088.44904137309</c:v>
                </c:pt>
                <c:pt idx="1750">
                  <c:v>7130.0809800932102</c:v>
                </c:pt>
                <c:pt idx="1751">
                  <c:v>7134.0762444562197</c:v>
                </c:pt>
                <c:pt idx="1752">
                  <c:v>7150.7801832112</c:v>
                </c:pt>
                <c:pt idx="1753">
                  <c:v>7170.7496670465898</c:v>
                </c:pt>
                <c:pt idx="1754">
                  <c:v>7259.5151294264897</c:v>
                </c:pt>
                <c:pt idx="1755">
                  <c:v>7308.3070819834202</c:v>
                </c:pt>
                <c:pt idx="1756">
                  <c:v>7308.3270819783202</c:v>
                </c:pt>
                <c:pt idx="1757">
                  <c:v>7308.9470819830804</c:v>
                </c:pt>
                <c:pt idx="1758">
                  <c:v>7310.1717743454501</c:v>
                </c:pt>
                <c:pt idx="1759">
                  <c:v>7314.2060761460998</c:v>
                </c:pt>
                <c:pt idx="1760">
                  <c:v>7315.9870405313504</c:v>
                </c:pt>
                <c:pt idx="1761">
                  <c:v>7316.9812044985501</c:v>
                </c:pt>
                <c:pt idx="1762">
                  <c:v>7317.45503011252</c:v>
                </c:pt>
                <c:pt idx="1763">
                  <c:v>7319.1205329231398</c:v>
                </c:pt>
                <c:pt idx="1764">
                  <c:v>7319.3770819813899</c:v>
                </c:pt>
                <c:pt idx="1765">
                  <c:v>7323.64155229274</c:v>
                </c:pt>
                <c:pt idx="1766">
                  <c:v>7323.6519112878004</c:v>
                </c:pt>
                <c:pt idx="1767">
                  <c:v>7324.85779342567</c:v>
                </c:pt>
                <c:pt idx="1768">
                  <c:v>7327.9670435748903</c:v>
                </c:pt>
                <c:pt idx="1769">
                  <c:v>7328.7777471775098</c:v>
                </c:pt>
                <c:pt idx="1770">
                  <c:v>7357.5886924678898</c:v>
                </c:pt>
                <c:pt idx="1771">
                  <c:v>7395.4324285453104</c:v>
                </c:pt>
                <c:pt idx="1772">
                  <c:v>7396.6124285422202</c:v>
                </c:pt>
                <c:pt idx="1773">
                  <c:v>7472.5936384675997</c:v>
                </c:pt>
                <c:pt idx="1774">
                  <c:v>7473.7626760295798</c:v>
                </c:pt>
                <c:pt idx="1775">
                  <c:v>7475.6074556003996</c:v>
                </c:pt>
                <c:pt idx="1776">
                  <c:v>7476.6870611691802</c:v>
                </c:pt>
                <c:pt idx="1777">
                  <c:v>7477.8402862441699</c:v>
                </c:pt>
                <c:pt idx="1778">
                  <c:v>7479.6850658149897</c:v>
                </c:pt>
                <c:pt idx="1779">
                  <c:v>7486.2612488922496</c:v>
                </c:pt>
                <c:pt idx="1780">
                  <c:v>7494.2322086030599</c:v>
                </c:pt>
                <c:pt idx="1781">
                  <c:v>7498.9354036401401</c:v>
                </c:pt>
                <c:pt idx="1782">
                  <c:v>7564.8187429919199</c:v>
                </c:pt>
                <c:pt idx="1783">
                  <c:v>7622.9051494805599</c:v>
                </c:pt>
                <c:pt idx="1784">
                  <c:v>7626.8350658100098</c:v>
                </c:pt>
                <c:pt idx="1785">
                  <c:v>7647.7914907895001</c:v>
                </c:pt>
                <c:pt idx="1786">
                  <c:v>7650.1029438371697</c:v>
                </c:pt>
                <c:pt idx="1787">
                  <c:v>7651.9477234082296</c:v>
                </c:pt>
                <c:pt idx="1788">
                  <c:v>7656.0253336226997</c:v>
                </c:pt>
                <c:pt idx="1789">
                  <c:v>7676.2102771056798</c:v>
                </c:pt>
                <c:pt idx="1790">
                  <c:v>7709.3519875928696</c:v>
                </c:pt>
                <c:pt idx="1791">
                  <c:v>7710.0422876169896</c:v>
                </c:pt>
                <c:pt idx="1792">
                  <c:v>7714.4617125168397</c:v>
                </c:pt>
                <c:pt idx="1793">
                  <c:v>7732.17034139111</c:v>
                </c:pt>
                <c:pt idx="1794">
                  <c:v>7733.3216895097803</c:v>
                </c:pt>
                <c:pt idx="1795">
                  <c:v>7737.7842155476101</c:v>
                </c:pt>
                <c:pt idx="1796">
                  <c:v>7741.1004262268498</c:v>
                </c:pt>
                <c:pt idx="1797">
                  <c:v>7742.2874141270204</c:v>
                </c:pt>
                <c:pt idx="1798">
                  <c:v>7745.1347280275004</c:v>
                </c:pt>
                <c:pt idx="1799">
                  <c:v>7745.3057338655899</c:v>
                </c:pt>
                <c:pt idx="1800">
                  <c:v>7746.8898563799403</c:v>
                </c:pt>
                <c:pt idx="1801">
                  <c:v>7746.9156924127601</c:v>
                </c:pt>
                <c:pt idx="1802">
                  <c:v>7747.0263275625102</c:v>
                </c:pt>
                <c:pt idx="1803">
                  <c:v>7747.5670435745196</c:v>
                </c:pt>
                <c:pt idx="1804">
                  <c:v>7747.8887245682999</c:v>
                </c:pt>
                <c:pt idx="1805">
                  <c:v>7748.1460606132096</c:v>
                </c:pt>
                <c:pt idx="1806">
                  <c:v>7748.9287245683299</c:v>
                </c:pt>
                <c:pt idx="1807">
                  <c:v>7749.28573386266</c:v>
                </c:pt>
                <c:pt idx="1808">
                  <c:v>7750.8778669326502</c:v>
                </c:pt>
                <c:pt idx="1809">
                  <c:v>7751.0087245684099</c:v>
                </c:pt>
                <c:pt idx="1810">
                  <c:v>7755.0260476532803</c:v>
                </c:pt>
                <c:pt idx="1811">
                  <c:v>7755.6753068473099</c:v>
                </c:pt>
                <c:pt idx="1812">
                  <c:v>7763.1461101127697</c:v>
                </c:pt>
                <c:pt idx="1813">
                  <c:v>7769.5951706953301</c:v>
                </c:pt>
                <c:pt idx="1814">
                  <c:v>7769.9687245683699</c:v>
                </c:pt>
                <c:pt idx="1815">
                  <c:v>7770.6107104104003</c:v>
                </c:pt>
                <c:pt idx="1816">
                  <c:v>7771.1299871809297</c:v>
                </c:pt>
                <c:pt idx="1817">
                  <c:v>7772.9130523430604</c:v>
                </c:pt>
                <c:pt idx="1818">
                  <c:v>7798.4875190104303</c:v>
                </c:pt>
                <c:pt idx="1819">
                  <c:v>7814.3310076668804</c:v>
                </c:pt>
                <c:pt idx="1820">
                  <c:v>7824.9704526548703</c:v>
                </c:pt>
                <c:pt idx="1821">
                  <c:v>7824.9904526548899</c:v>
                </c:pt>
                <c:pt idx="1822">
                  <c:v>7825.0104526549103</c:v>
                </c:pt>
                <c:pt idx="1823">
                  <c:v>7825.0304526549298</c:v>
                </c:pt>
                <c:pt idx="1824">
                  <c:v>7825.0504526549403</c:v>
                </c:pt>
                <c:pt idx="1825">
                  <c:v>7825.0704526549598</c:v>
                </c:pt>
                <c:pt idx="1826">
                  <c:v>7825.0904526549803</c:v>
                </c:pt>
                <c:pt idx="1827">
                  <c:v>7826.1304526550202</c:v>
                </c:pt>
                <c:pt idx="1828">
                  <c:v>7826.1504526550398</c:v>
                </c:pt>
                <c:pt idx="1829">
                  <c:v>7826.8128830241003</c:v>
                </c:pt>
                <c:pt idx="1830">
                  <c:v>7833.9104526548099</c:v>
                </c:pt>
                <c:pt idx="1831">
                  <c:v>7853.63221256621</c:v>
                </c:pt>
                <c:pt idx="1832">
                  <c:v>7903.31267604185</c:v>
                </c:pt>
                <c:pt idx="1833">
                  <c:v>7904.3568601978404</c:v>
                </c:pt>
                <c:pt idx="1834">
                  <c:v>7908.5395731320596</c:v>
                </c:pt>
                <c:pt idx="1835">
                  <c:v>7908.7559024328302</c:v>
                </c:pt>
                <c:pt idx="1836">
                  <c:v>7908.82451998535</c:v>
                </c:pt>
                <c:pt idx="1837">
                  <c:v>7910.8685922753002</c:v>
                </c:pt>
                <c:pt idx="1838">
                  <c:v>7926.1789981499296</c:v>
                </c:pt>
                <c:pt idx="1839">
                  <c:v>7959.3917034505803</c:v>
                </c:pt>
                <c:pt idx="1840">
                  <c:v>7964.3883448680799</c:v>
                </c:pt>
                <c:pt idx="1841">
                  <c:v>7987.0206929957403</c:v>
                </c:pt>
                <c:pt idx="1842">
                  <c:v>7994.03128410317</c:v>
                </c:pt>
                <c:pt idx="1843">
                  <c:v>8016.1315846219004</c:v>
                </c:pt>
                <c:pt idx="1844">
                  <c:v>8019.9458444714501</c:v>
                </c:pt>
                <c:pt idx="1845">
                  <c:v>8019.9658444710003</c:v>
                </c:pt>
                <c:pt idx="1846">
                  <c:v>8031.8658444704397</c:v>
                </c:pt>
                <c:pt idx="1847">
                  <c:v>8039.8397663366004</c:v>
                </c:pt>
                <c:pt idx="1848">
                  <c:v>8047.9643857441797</c:v>
                </c:pt>
                <c:pt idx="1849">
                  <c:v>8050.0443857423897</c:v>
                </c:pt>
                <c:pt idx="1850">
                  <c:v>8056.0979249244501</c:v>
                </c:pt>
                <c:pt idx="1851">
                  <c:v>8075.8395040063097</c:v>
                </c:pt>
                <c:pt idx="1852">
                  <c:v>8079.0043857432902</c:v>
                </c:pt>
                <c:pt idx="1853">
                  <c:v>8080.1218468830903</c:v>
                </c:pt>
                <c:pt idx="1854">
                  <c:v>8082.2127809091398</c:v>
                </c:pt>
                <c:pt idx="1855">
                  <c:v>8084.1994570977904</c:v>
                </c:pt>
                <c:pt idx="1856">
                  <c:v>8088.9058444714101</c:v>
                </c:pt>
                <c:pt idx="1857">
                  <c:v>8097.9443857446304</c:v>
                </c:pt>
                <c:pt idx="1858">
                  <c:v>8100.5365886907002</c:v>
                </c:pt>
                <c:pt idx="1859">
                  <c:v>8101.1243857405998</c:v>
                </c:pt>
                <c:pt idx="1860">
                  <c:v>8110.2806394742802</c:v>
                </c:pt>
                <c:pt idx="1861">
                  <c:v>8127.9243857450701</c:v>
                </c:pt>
                <c:pt idx="1862">
                  <c:v>8130.0843857415002</c:v>
                </c:pt>
                <c:pt idx="1863">
                  <c:v>8133.2043857388198</c:v>
                </c:pt>
                <c:pt idx="1864">
                  <c:v>8133.3023512137497</c:v>
                </c:pt>
                <c:pt idx="1865">
                  <c:v>8135.2843857370299</c:v>
                </c:pt>
                <c:pt idx="1866">
                  <c:v>8140.0589905180896</c:v>
                </c:pt>
                <c:pt idx="1867">
                  <c:v>8156.1805456699803</c:v>
                </c:pt>
                <c:pt idx="1868">
                  <c:v>8159.8668767404697</c:v>
                </c:pt>
                <c:pt idx="1869">
                  <c:v>8160.8604169236496</c:v>
                </c:pt>
                <c:pt idx="1870">
                  <c:v>8162.8981616180299</c:v>
                </c:pt>
                <c:pt idx="1871">
                  <c:v>8165.4107148749699</c:v>
                </c:pt>
                <c:pt idx="1872">
                  <c:v>8167.9043857455199</c:v>
                </c:pt>
                <c:pt idx="1873">
                  <c:v>8170.06438574194</c:v>
                </c:pt>
                <c:pt idx="1874">
                  <c:v>8171.8606681378997</c:v>
                </c:pt>
                <c:pt idx="1875">
                  <c:v>8172.1643857397103</c:v>
                </c:pt>
                <c:pt idx="1876">
                  <c:v>8172.1960660079403</c:v>
                </c:pt>
                <c:pt idx="1877">
                  <c:v>8174.1057633608498</c:v>
                </c:pt>
                <c:pt idx="1878">
                  <c:v>8174.2443857379203</c:v>
                </c:pt>
                <c:pt idx="1879">
                  <c:v>8175.5752756625798</c:v>
                </c:pt>
                <c:pt idx="1880">
                  <c:v>8175.8870435748204</c:v>
                </c:pt>
                <c:pt idx="1881">
                  <c:v>8176.0385526546897</c:v>
                </c:pt>
                <c:pt idx="1882">
                  <c:v>8176.6736625330504</c:v>
                </c:pt>
                <c:pt idx="1883">
                  <c:v>8176.7985082613304</c:v>
                </c:pt>
                <c:pt idx="1884">
                  <c:v>8176.9349794434302</c:v>
                </c:pt>
                <c:pt idx="1885">
                  <c:v>8177.8443442941598</c:v>
                </c:pt>
                <c:pt idx="1886">
                  <c:v>8179.07471249438</c:v>
                </c:pt>
                <c:pt idx="1887">
                  <c:v>8180.3873672326999</c:v>
                </c:pt>
                <c:pt idx="1888">
                  <c:v>8187.4899061813403</c:v>
                </c:pt>
                <c:pt idx="1889">
                  <c:v>8199.49349776282</c:v>
                </c:pt>
                <c:pt idx="1890">
                  <c:v>8199.9677879186893</c:v>
                </c:pt>
                <c:pt idx="1891">
                  <c:v>8200.3872015837096</c:v>
                </c:pt>
                <c:pt idx="1892">
                  <c:v>8200.5334977628609</c:v>
                </c:pt>
                <c:pt idx="1893">
                  <c:v>8201.0077879186701</c:v>
                </c:pt>
                <c:pt idx="1894">
                  <c:v>8201.5734977628999</c:v>
                </c:pt>
                <c:pt idx="1895">
                  <c:v>8202.6134977629408</c:v>
                </c:pt>
                <c:pt idx="1896">
                  <c:v>8203.6534977629708</c:v>
                </c:pt>
                <c:pt idx="1897">
                  <c:v>8204.6934977630099</c:v>
                </c:pt>
                <c:pt idx="1898">
                  <c:v>8205.7334977630508</c:v>
                </c:pt>
                <c:pt idx="1899">
                  <c:v>8206.7734977630898</c:v>
                </c:pt>
                <c:pt idx="1900">
                  <c:v>8207.8134977631198</c:v>
                </c:pt>
                <c:pt idx="1901">
                  <c:v>8208.5727129071001</c:v>
                </c:pt>
                <c:pt idx="1902">
                  <c:v>8208.8534977631607</c:v>
                </c:pt>
                <c:pt idx="1903">
                  <c:v>8209.6127129071392</c:v>
                </c:pt>
                <c:pt idx="1904">
                  <c:v>8209.8934977631998</c:v>
                </c:pt>
                <c:pt idx="1905">
                  <c:v>8210.4914686204793</c:v>
                </c:pt>
                <c:pt idx="1906">
                  <c:v>8210.9334977632298</c:v>
                </c:pt>
                <c:pt idx="1907">
                  <c:v>8211.9734977632706</c:v>
                </c:pt>
                <c:pt idx="1908">
                  <c:v>8213.0134977633097</c:v>
                </c:pt>
                <c:pt idx="1909">
                  <c:v>8214.0534977633506</c:v>
                </c:pt>
                <c:pt idx="1910">
                  <c:v>8215.0934977633806</c:v>
                </c:pt>
                <c:pt idx="1911">
                  <c:v>8230.4481319594197</c:v>
                </c:pt>
                <c:pt idx="1912">
                  <c:v>8235.6888616774195</c:v>
                </c:pt>
                <c:pt idx="1913">
                  <c:v>8238.8580169640409</c:v>
                </c:pt>
                <c:pt idx="1914">
                  <c:v>8243.3372835512801</c:v>
                </c:pt>
                <c:pt idx="1915">
                  <c:v>8250.7792547964491</c:v>
                </c:pt>
                <c:pt idx="1916">
                  <c:v>8252.2958451292907</c:v>
                </c:pt>
                <c:pt idx="1917">
                  <c:v>8261.9690053425693</c:v>
                </c:pt>
                <c:pt idx="1918">
                  <c:v>8284.1752811435108</c:v>
                </c:pt>
                <c:pt idx="1919">
                  <c:v>8291.7227109514606</c:v>
                </c:pt>
                <c:pt idx="1920">
                  <c:v>8312.5308523848598</c:v>
                </c:pt>
                <c:pt idx="1921">
                  <c:v>8318.7263485640196</c:v>
                </c:pt>
                <c:pt idx="1922">
                  <c:v>8327.5687945522295</c:v>
                </c:pt>
                <c:pt idx="1923">
                  <c:v>8344.0119959609492</c:v>
                </c:pt>
                <c:pt idx="1924">
                  <c:v>8351.8145185969697</c:v>
                </c:pt>
                <c:pt idx="1925">
                  <c:v>8389.8195913797208</c:v>
                </c:pt>
                <c:pt idx="1926">
                  <c:v>8418.0042135026306</c:v>
                </c:pt>
                <c:pt idx="1927">
                  <c:v>8419.2719252257302</c:v>
                </c:pt>
                <c:pt idx="1928">
                  <c:v>8421.1560550377108</c:v>
                </c:pt>
                <c:pt idx="1929">
                  <c:v>8425.7871289419709</c:v>
                </c:pt>
                <c:pt idx="1930">
                  <c:v>8430.7038749661297</c:v>
                </c:pt>
                <c:pt idx="1931">
                  <c:v>8435.7045082983605</c:v>
                </c:pt>
                <c:pt idx="1932">
                  <c:v>8442.5836618048997</c:v>
                </c:pt>
                <c:pt idx="1933">
                  <c:v>8444.4284413754904</c:v>
                </c:pt>
                <c:pt idx="1934">
                  <c:v>8448.5060515902005</c:v>
                </c:pt>
                <c:pt idx="1935">
                  <c:v>8478.2648227731697</c:v>
                </c:pt>
                <c:pt idx="1936">
                  <c:v>8504.1083114296198</c:v>
                </c:pt>
                <c:pt idx="1937">
                  <c:v>8520.5520308958294</c:v>
                </c:pt>
                <c:pt idx="1938">
                  <c:v>8559.9639939842691</c:v>
                </c:pt>
                <c:pt idx="1939">
                  <c:v>8561.0291040595603</c:v>
                </c:pt>
                <c:pt idx="1940">
                  <c:v>8561.0491040591096</c:v>
                </c:pt>
                <c:pt idx="1941">
                  <c:v>8561.2092913556808</c:v>
                </c:pt>
                <c:pt idx="1942">
                  <c:v>8567.8839939842001</c:v>
                </c:pt>
                <c:pt idx="1943">
                  <c:v>8568.92399398423</c:v>
                </c:pt>
                <c:pt idx="1944">
                  <c:v>8591.0891040582192</c:v>
                </c:pt>
                <c:pt idx="1945">
                  <c:v>8591.2407500257195</c:v>
                </c:pt>
                <c:pt idx="1946">
                  <c:v>8592.6379811353909</c:v>
                </c:pt>
                <c:pt idx="1947">
                  <c:v>8593.0899798045793</c:v>
                </c:pt>
                <c:pt idx="1948">
                  <c:v>8593.7914182515797</c:v>
                </c:pt>
                <c:pt idx="1949">
                  <c:v>8596.5270435744897</c:v>
                </c:pt>
                <c:pt idx="1950">
                  <c:v>8598.0109276426901</c:v>
                </c:pt>
                <c:pt idx="1951">
                  <c:v>8598.8136007934809</c:v>
                </c:pt>
                <c:pt idx="1952">
                  <c:v>8600.7124744579196</c:v>
                </c:pt>
                <c:pt idx="1953">
                  <c:v>8601.4043857424895</c:v>
                </c:pt>
                <c:pt idx="1954">
                  <c:v>8601.9330376274793</c:v>
                </c:pt>
                <c:pt idx="1955">
                  <c:v>8603.5930376276301</c:v>
                </c:pt>
                <c:pt idx="1956">
                  <c:v>8603.8261839533207</c:v>
                </c:pt>
                <c:pt idx="1957">
                  <c:v>8603.8461839533393</c:v>
                </c:pt>
                <c:pt idx="1958">
                  <c:v>8605.5245986105801</c:v>
                </c:pt>
                <c:pt idx="1959">
                  <c:v>8606.6152756625597</c:v>
                </c:pt>
                <c:pt idx="1960">
                  <c:v>8606.8436313243492</c:v>
                </c:pt>
                <c:pt idx="1961">
                  <c:v>8606.9920317903106</c:v>
                </c:pt>
                <c:pt idx="1962">
                  <c:v>8609.4930376252105</c:v>
                </c:pt>
                <c:pt idx="1963">
                  <c:v>8610.0033643755596</c:v>
                </c:pt>
                <c:pt idx="1964">
                  <c:v>8620.5014293193799</c:v>
                </c:pt>
                <c:pt idx="1965">
                  <c:v>8621.0691040586607</c:v>
                </c:pt>
                <c:pt idx="1966">
                  <c:v>8622.1291040582491</c:v>
                </c:pt>
                <c:pt idx="1967">
                  <c:v>8622.1491040578094</c:v>
                </c:pt>
                <c:pt idx="1968">
                  <c:v>8629.8512735795193</c:v>
                </c:pt>
                <c:pt idx="1969">
                  <c:v>8632.9872909432706</c:v>
                </c:pt>
                <c:pt idx="1970">
                  <c:v>8633.2774242646992</c:v>
                </c:pt>
                <c:pt idx="1971">
                  <c:v>8634.0272909433097</c:v>
                </c:pt>
                <c:pt idx="1972">
                  <c:v>8635.0872909433601</c:v>
                </c:pt>
                <c:pt idx="1973">
                  <c:v>8636.1272909433992</c:v>
                </c:pt>
                <c:pt idx="1974">
                  <c:v>8637.1672909434401</c:v>
                </c:pt>
                <c:pt idx="1975">
                  <c:v>8637.21740873204</c:v>
                </c:pt>
                <c:pt idx="1976">
                  <c:v>8638.2072909434792</c:v>
                </c:pt>
                <c:pt idx="1977">
                  <c:v>8639.1690072133206</c:v>
                </c:pt>
                <c:pt idx="1978">
                  <c:v>8639.2472909435091</c:v>
                </c:pt>
                <c:pt idx="1979">
                  <c:v>8641.4201205018908</c:v>
                </c:pt>
                <c:pt idx="1980">
                  <c:v>8658.3719608299398</c:v>
                </c:pt>
                <c:pt idx="1981">
                  <c:v>8673.8085878659003</c:v>
                </c:pt>
                <c:pt idx="1982">
                  <c:v>8676.7979967584797</c:v>
                </c:pt>
                <c:pt idx="1983">
                  <c:v>8681.3277789722197</c:v>
                </c:pt>
                <c:pt idx="1984">
                  <c:v>8704.9504526548499</c:v>
                </c:pt>
                <c:pt idx="1985">
                  <c:v>8755.6168077690509</c:v>
                </c:pt>
                <c:pt idx="1986">
                  <c:v>8771.5182305769995</c:v>
                </c:pt>
                <c:pt idx="1987">
                  <c:v>8776.1706478428096</c:v>
                </c:pt>
                <c:pt idx="1988">
                  <c:v>8776.2044972181302</c:v>
                </c:pt>
                <c:pt idx="1989">
                  <c:v>8777.2266884180699</c:v>
                </c:pt>
                <c:pt idx="1990">
                  <c:v>8790.3366678778493</c:v>
                </c:pt>
                <c:pt idx="1991">
                  <c:v>8791.5504752094803</c:v>
                </c:pt>
                <c:pt idx="1992">
                  <c:v>8794.8878641372994</c:v>
                </c:pt>
                <c:pt idx="1993">
                  <c:v>8808.0036488980895</c:v>
                </c:pt>
                <c:pt idx="1994">
                  <c:v>8819.8362942808308</c:v>
                </c:pt>
                <c:pt idx="1995">
                  <c:v>8823.0796549760198</c:v>
                </c:pt>
                <c:pt idx="1996">
                  <c:v>8828.1560899997094</c:v>
                </c:pt>
                <c:pt idx="1997">
                  <c:v>8834.4393404908406</c:v>
                </c:pt>
                <c:pt idx="1998">
                  <c:v>8835.9578494327106</c:v>
                </c:pt>
                <c:pt idx="1999">
                  <c:v>8845.1880186377093</c:v>
                </c:pt>
                <c:pt idx="2000">
                  <c:v>8850.6377206863799</c:v>
                </c:pt>
                <c:pt idx="2001">
                  <c:v>8852.6754653807693</c:v>
                </c:pt>
                <c:pt idx="2002">
                  <c:v>8853.1421864936092</c:v>
                </c:pt>
                <c:pt idx="2003">
                  <c:v>8854.2021864931994</c:v>
                </c:pt>
                <c:pt idx="2004">
                  <c:v>8856.4509662957807</c:v>
                </c:pt>
                <c:pt idx="2005">
                  <c:v>8860.1646709954293</c:v>
                </c:pt>
                <c:pt idx="2006">
                  <c:v>8866.2821864932703</c:v>
                </c:pt>
                <c:pt idx="2007">
                  <c:v>8874.0546995345503</c:v>
                </c:pt>
                <c:pt idx="2008">
                  <c:v>8879.5413999115099</c:v>
                </c:pt>
                <c:pt idx="2009">
                  <c:v>8884.1821864936501</c:v>
                </c:pt>
                <c:pt idx="2010">
                  <c:v>8915.4661654401498</c:v>
                </c:pt>
                <c:pt idx="2011">
                  <c:v>8925.2421864932403</c:v>
                </c:pt>
                <c:pt idx="2012">
                  <c:v>8927.3221864933093</c:v>
                </c:pt>
                <c:pt idx="2013">
                  <c:v>8928.3621864933502</c:v>
                </c:pt>
                <c:pt idx="2014">
                  <c:v>8929.4021864933893</c:v>
                </c:pt>
                <c:pt idx="2015">
                  <c:v>8930.5565585591794</c:v>
                </c:pt>
                <c:pt idx="2016">
                  <c:v>8932.0731488915608</c:v>
                </c:pt>
                <c:pt idx="2017">
                  <c:v>8939.8868392314707</c:v>
                </c:pt>
                <c:pt idx="2018">
                  <c:v>8958.8975429797993</c:v>
                </c:pt>
                <c:pt idx="2019">
                  <c:v>8971.1179432366007</c:v>
                </c:pt>
                <c:pt idx="2020">
                  <c:v>8994.1396494442597</c:v>
                </c:pt>
                <c:pt idx="2021">
                  <c:v>9017.7091359877904</c:v>
                </c:pt>
                <c:pt idx="2022">
                  <c:v>9019.5539155583792</c:v>
                </c:pt>
                <c:pt idx="2023">
                  <c:v>9020.6277244221401</c:v>
                </c:pt>
                <c:pt idx="2024">
                  <c:v>9021.8649489022791</c:v>
                </c:pt>
                <c:pt idx="2025">
                  <c:v>9022.2662005321999</c:v>
                </c:pt>
                <c:pt idx="2026">
                  <c:v>9023.6315257730894</c:v>
                </c:pt>
                <c:pt idx="2027">
                  <c:v>9024.0354128172603</c:v>
                </c:pt>
                <c:pt idx="2028">
                  <c:v>9026.3757660891806</c:v>
                </c:pt>
                <c:pt idx="2029">
                  <c:v>9028.7289932719395</c:v>
                </c:pt>
                <c:pt idx="2030">
                  <c:v>9031.3130376237095</c:v>
                </c:pt>
                <c:pt idx="2031">
                  <c:v>9031.5918223597091</c:v>
                </c:pt>
                <c:pt idx="2032">
                  <c:v>9032.2363818706908</c:v>
                </c:pt>
                <c:pt idx="2033">
                  <c:v>9032.8616895088908</c:v>
                </c:pt>
                <c:pt idx="2034">
                  <c:v>9033.0043563982399</c:v>
                </c:pt>
                <c:pt idx="2035">
                  <c:v>9033.7844163942991</c:v>
                </c:pt>
                <c:pt idx="2036">
                  <c:v>9033.8070435747504</c:v>
                </c:pt>
                <c:pt idx="2037">
                  <c:v>9036.5958120240794</c:v>
                </c:pt>
                <c:pt idx="2038">
                  <c:v>9036.7522832052691</c:v>
                </c:pt>
                <c:pt idx="2039">
                  <c:v>9037.3543157944205</c:v>
                </c:pt>
                <c:pt idx="2040">
                  <c:v>9037.9206836717203</c:v>
                </c:pt>
                <c:pt idx="2041">
                  <c:v>9038.6816480569505</c:v>
                </c:pt>
                <c:pt idx="2042">
                  <c:v>9039.0442835735103</c:v>
                </c:pt>
                <c:pt idx="2043">
                  <c:v>9039.4016895064797</c:v>
                </c:pt>
                <c:pt idx="2044">
                  <c:v>9048.3390826261602</c:v>
                </c:pt>
                <c:pt idx="2045">
                  <c:v>9050.0221864934992</c:v>
                </c:pt>
                <c:pt idx="2046">
                  <c:v>9051.4300812007805</c:v>
                </c:pt>
                <c:pt idx="2047">
                  <c:v>9072.3487723832895</c:v>
                </c:pt>
                <c:pt idx="2048">
                  <c:v>9100.0547125632802</c:v>
                </c:pt>
                <c:pt idx="2049">
                  <c:v>9100.9333588001591</c:v>
                </c:pt>
                <c:pt idx="2050">
                  <c:v>9109.0492289881804</c:v>
                </c:pt>
                <c:pt idx="2051">
                  <c:v>9112.7321230843609</c:v>
                </c:pt>
                <c:pt idx="2052">
                  <c:v>9114.5769026558792</c:v>
                </c:pt>
                <c:pt idx="2053">
                  <c:v>9115.4818120607997</c:v>
                </c:pt>
                <c:pt idx="2054">
                  <c:v>9115.5644327044702</c:v>
                </c:pt>
                <c:pt idx="2055">
                  <c:v>9118.65451287012</c:v>
                </c:pt>
                <c:pt idx="2056">
                  <c:v>9130.9069833522608</c:v>
                </c:pt>
                <c:pt idx="2057">
                  <c:v>9133.7412905087695</c:v>
                </c:pt>
                <c:pt idx="2058">
                  <c:v>9168.5617788638901</c:v>
                </c:pt>
                <c:pt idx="2059">
                  <c:v>9193.5185942714998</c:v>
                </c:pt>
                <c:pt idx="2060">
                  <c:v>9194.4194423421195</c:v>
                </c:pt>
                <c:pt idx="2061">
                  <c:v>9202.7264747358804</c:v>
                </c:pt>
                <c:pt idx="2062">
                  <c:v>9205.8392997248993</c:v>
                </c:pt>
                <c:pt idx="2063">
                  <c:v>9220.3344381358402</c:v>
                </c:pt>
                <c:pt idx="2064">
                  <c:v>9233.5377969781894</c:v>
                </c:pt>
                <c:pt idx="2065">
                  <c:v>9234.7822526756208</c:v>
                </c:pt>
                <c:pt idx="2066">
                  <c:v>9280.7532153297198</c:v>
                </c:pt>
                <c:pt idx="2067">
                  <c:v>9288.7412367969191</c:v>
                </c:pt>
                <c:pt idx="2068">
                  <c:v>9304.1426322217994</c:v>
                </c:pt>
                <c:pt idx="2069">
                  <c:v>9312.4545375723392</c:v>
                </c:pt>
                <c:pt idx="2070">
                  <c:v>9314.7576451505302</c:v>
                </c:pt>
                <c:pt idx="2071">
                  <c:v>9348.1492645926701</c:v>
                </c:pt>
                <c:pt idx="2072">
                  <c:v>9360.8999559227304</c:v>
                </c:pt>
                <c:pt idx="2073">
                  <c:v>9385.9276158320699</c:v>
                </c:pt>
                <c:pt idx="2074">
                  <c:v>9408.6818325845506</c:v>
                </c:pt>
                <c:pt idx="2075">
                  <c:v>9408.8818325847296</c:v>
                </c:pt>
                <c:pt idx="2076">
                  <c:v>9439.98669651616</c:v>
                </c:pt>
                <c:pt idx="2077">
                  <c:v>9452.8606773726606</c:v>
                </c:pt>
                <c:pt idx="2078">
                  <c:v>9452.8626319616997</c:v>
                </c:pt>
                <c:pt idx="2079">
                  <c:v>9453.1842633839697</c:v>
                </c:pt>
                <c:pt idx="2080">
                  <c:v>9457.2618735986707</c:v>
                </c:pt>
                <c:pt idx="2081">
                  <c:v>9457.8389842780307</c:v>
                </c:pt>
                <c:pt idx="2082">
                  <c:v>9460.3983916928992</c:v>
                </c:pt>
                <c:pt idx="2083">
                  <c:v>9460.9203413892501</c:v>
                </c:pt>
                <c:pt idx="2084">
                  <c:v>9461.2216895049205</c:v>
                </c:pt>
                <c:pt idx="2085">
                  <c:v>9462.1268870038894</c:v>
                </c:pt>
                <c:pt idx="2086">
                  <c:v>9463.0257633617093</c:v>
                </c:pt>
                <c:pt idx="2087">
                  <c:v>9463.1650337520896</c:v>
                </c:pt>
                <c:pt idx="2088">
                  <c:v>9463.7903413902895</c:v>
                </c:pt>
                <c:pt idx="2089">
                  <c:v>9467.0039921808002</c:v>
                </c:pt>
                <c:pt idx="2090">
                  <c:v>9469.3103413877507</c:v>
                </c:pt>
                <c:pt idx="2091">
                  <c:v>9469.6102999383493</c:v>
                </c:pt>
                <c:pt idx="2092">
                  <c:v>9481.5634313765895</c:v>
                </c:pt>
                <c:pt idx="2093">
                  <c:v>9482.3587330821902</c:v>
                </c:pt>
                <c:pt idx="2094">
                  <c:v>9518.9647989198493</c:v>
                </c:pt>
                <c:pt idx="2095">
                  <c:v>9565.4208585619908</c:v>
                </c:pt>
                <c:pt idx="2096">
                  <c:v>9584.0437526217393</c:v>
                </c:pt>
                <c:pt idx="2097">
                  <c:v>9631.5952525220291</c:v>
                </c:pt>
                <c:pt idx="2098">
                  <c:v>9634.5791948415499</c:v>
                </c:pt>
                <c:pt idx="2099">
                  <c:v>9638.8223758265303</c:v>
                </c:pt>
                <c:pt idx="2100">
                  <c:v>9667.8923007793492</c:v>
                </c:pt>
                <c:pt idx="2101">
                  <c:v>9689.5848846361005</c:v>
                </c:pt>
                <c:pt idx="2102">
                  <c:v>9707.8717687772496</c:v>
                </c:pt>
                <c:pt idx="2103">
                  <c:v>9712.0435042949393</c:v>
                </c:pt>
                <c:pt idx="2104">
                  <c:v>9714.9589992780202</c:v>
                </c:pt>
                <c:pt idx="2105">
                  <c:v>9719.0366094922592</c:v>
                </c:pt>
                <c:pt idx="2106">
                  <c:v>9724.7585554428497</c:v>
                </c:pt>
                <c:pt idx="2107">
                  <c:v>9738.3733242042308</c:v>
                </c:pt>
                <c:pt idx="2108">
                  <c:v>9745.4307352976102</c:v>
                </c:pt>
                <c:pt idx="2109">
                  <c:v>9840.7538548260909</c:v>
                </c:pt>
                <c:pt idx="2110">
                  <c:v>9844.4652469986995</c:v>
                </c:pt>
                <c:pt idx="2111">
                  <c:v>9851.3252469990402</c:v>
                </c:pt>
                <c:pt idx="2112">
                  <c:v>9852.3652469990702</c:v>
                </c:pt>
                <c:pt idx="2113">
                  <c:v>9852.3852469986305</c:v>
                </c:pt>
                <c:pt idx="2114">
                  <c:v>9853.4252469986604</c:v>
                </c:pt>
                <c:pt idx="2115">
                  <c:v>9880.5799585478308</c:v>
                </c:pt>
                <c:pt idx="2116">
                  <c:v>9888.8889932716193</c:v>
                </c:pt>
                <c:pt idx="2117">
                  <c:v>9889.3897690875401</c:v>
                </c:pt>
                <c:pt idx="2118">
                  <c:v>9891.3270435742998</c:v>
                </c:pt>
                <c:pt idx="2119">
                  <c:v>9892.1503413860901</c:v>
                </c:pt>
                <c:pt idx="2120">
                  <c:v>9892.3670435743406</c:v>
                </c:pt>
                <c:pt idx="2121">
                  <c:v>9892.5230376236104</c:v>
                </c:pt>
                <c:pt idx="2122">
                  <c:v>9893.20559939136</c:v>
                </c:pt>
                <c:pt idx="2123">
                  <c:v>9893.4070435743706</c:v>
                </c:pt>
                <c:pt idx="2124">
                  <c:v>9894.4470435744097</c:v>
                </c:pt>
                <c:pt idx="2125">
                  <c:v>9894.7189932716992</c:v>
                </c:pt>
                <c:pt idx="2126">
                  <c:v>9895.4870435744506</c:v>
                </c:pt>
                <c:pt idx="2127">
                  <c:v>9898.6070435745605</c:v>
                </c:pt>
                <c:pt idx="2128">
                  <c:v>9899.2116195567596</c:v>
                </c:pt>
                <c:pt idx="2129">
                  <c:v>9899.3296585418193</c:v>
                </c:pt>
                <c:pt idx="2130">
                  <c:v>9899.7779874345197</c:v>
                </c:pt>
                <c:pt idx="2131">
                  <c:v>9900.5389518197608</c:v>
                </c:pt>
                <c:pt idx="2132">
                  <c:v>9900.6870435746296</c:v>
                </c:pt>
                <c:pt idx="2133">
                  <c:v>9901.7270435746705</c:v>
                </c:pt>
                <c:pt idx="2134">
                  <c:v>9902.0496585415603</c:v>
                </c:pt>
                <c:pt idx="2135">
                  <c:v>9902.7670435747095</c:v>
                </c:pt>
                <c:pt idx="2136">
                  <c:v>9904.8470435747804</c:v>
                </c:pt>
                <c:pt idx="2137">
                  <c:v>9913.2873849635907</c:v>
                </c:pt>
                <c:pt idx="2138">
                  <c:v>9916.9140701387005</c:v>
                </c:pt>
                <c:pt idx="2139">
                  <c:v>9919.5372292231696</c:v>
                </c:pt>
                <c:pt idx="2140">
                  <c:v>9926.2887568508704</c:v>
                </c:pt>
                <c:pt idx="2141">
                  <c:v>9927.8877879187294</c:v>
                </c:pt>
                <c:pt idx="2142">
                  <c:v>9931.1305778815804</c:v>
                </c:pt>
                <c:pt idx="2143">
                  <c:v>9968.5626694737002</c:v>
                </c:pt>
                <c:pt idx="2144">
                  <c:v>9968.8736174886508</c:v>
                </c:pt>
                <c:pt idx="2145">
                  <c:v>9975.6142774000691</c:v>
                </c:pt>
                <c:pt idx="2146">
                  <c:v>10013.533783369399</c:v>
                </c:pt>
                <c:pt idx="2147">
                  <c:v>10034.898292997799</c:v>
                </c:pt>
                <c:pt idx="2148">
                  <c:v>10047.0618967385</c:v>
                </c:pt>
                <c:pt idx="2149">
                  <c:v>10063.156603486201</c:v>
                </c:pt>
                <c:pt idx="2150">
                  <c:v>10153.2663622582</c:v>
                </c:pt>
                <c:pt idx="2151">
                  <c:v>10153.286362257701</c:v>
                </c:pt>
                <c:pt idx="2152">
                  <c:v>10154.8275658655</c:v>
                </c:pt>
                <c:pt idx="2153">
                  <c:v>10168.332780122701</c:v>
                </c:pt>
                <c:pt idx="2154">
                  <c:v>10190.468050314101</c:v>
                </c:pt>
                <c:pt idx="2155">
                  <c:v>10192.5448467237</c:v>
                </c:pt>
                <c:pt idx="2156">
                  <c:v>10192.5648467233</c:v>
                </c:pt>
                <c:pt idx="2157">
                  <c:v>10220.692489109901</c:v>
                </c:pt>
                <c:pt idx="2158">
                  <c:v>10224.5558185381</c:v>
                </c:pt>
                <c:pt idx="2159">
                  <c:v>10239.982334648201</c:v>
                </c:pt>
                <c:pt idx="2160">
                  <c:v>10240.781942752101</c:v>
                </c:pt>
                <c:pt idx="2161">
                  <c:v>10243.4510693876</c:v>
                </c:pt>
                <c:pt idx="2162">
                  <c:v>10244.7628857493</c:v>
                </c:pt>
                <c:pt idx="2163">
                  <c:v>10249.6985819289</c:v>
                </c:pt>
                <c:pt idx="2164">
                  <c:v>10250.344047181299</c:v>
                </c:pt>
                <c:pt idx="2165">
                  <c:v>10274.373994531101</c:v>
                </c:pt>
                <c:pt idx="2166">
                  <c:v>10286.9292472903</c:v>
                </c:pt>
                <c:pt idx="2167">
                  <c:v>10306.0085147758</c:v>
                </c:pt>
                <c:pt idx="2168">
                  <c:v>10312.3663811851</c:v>
                </c:pt>
                <c:pt idx="2169">
                  <c:v>10313.3065443797</c:v>
                </c:pt>
                <c:pt idx="2170">
                  <c:v>10315.3865443798</c:v>
                </c:pt>
                <c:pt idx="2171">
                  <c:v>10315.954891072501</c:v>
                </c:pt>
                <c:pt idx="2172">
                  <c:v>10316.095701575199</c:v>
                </c:pt>
                <c:pt idx="2173">
                  <c:v>10316.1626495542</c:v>
                </c:pt>
                <c:pt idx="2174">
                  <c:v>10316.4465443799</c:v>
                </c:pt>
                <c:pt idx="2175">
                  <c:v>10317.486544379901</c:v>
                </c:pt>
                <c:pt idx="2176">
                  <c:v>10318.175701575299</c:v>
                </c:pt>
                <c:pt idx="2177">
                  <c:v>10318.52654438</c:v>
                </c:pt>
                <c:pt idx="2178">
                  <c:v>10319.566544380001</c:v>
                </c:pt>
                <c:pt idx="2179">
                  <c:v>10320.0722526791</c:v>
                </c:pt>
                <c:pt idx="2180">
                  <c:v>10320.60654438</c:v>
                </c:pt>
                <c:pt idx="2181">
                  <c:v>10321.646544380101</c:v>
                </c:pt>
                <c:pt idx="2182">
                  <c:v>10322.5776451537</c:v>
                </c:pt>
                <c:pt idx="2183">
                  <c:v>10322.6865443801</c:v>
                </c:pt>
                <c:pt idx="2184">
                  <c:v>10322.957645153099</c:v>
                </c:pt>
                <c:pt idx="2185">
                  <c:v>10323.1142512726</c:v>
                </c:pt>
                <c:pt idx="2186">
                  <c:v>10323.726544380101</c:v>
                </c:pt>
                <c:pt idx="2187">
                  <c:v>10324.0540765924</c:v>
                </c:pt>
                <c:pt idx="2188">
                  <c:v>10324.566772788699</c:v>
                </c:pt>
                <c:pt idx="2189">
                  <c:v>10324.573753532</c:v>
                </c:pt>
                <c:pt idx="2190">
                  <c:v>10324.7665443802</c:v>
                </c:pt>
                <c:pt idx="2191">
                  <c:v>10325.1851900985</c:v>
                </c:pt>
                <c:pt idx="2192">
                  <c:v>10325.806544380201</c:v>
                </c:pt>
                <c:pt idx="2193">
                  <c:v>10326.4037203937</c:v>
                </c:pt>
                <c:pt idx="2194">
                  <c:v>10326.8465443803</c:v>
                </c:pt>
                <c:pt idx="2195">
                  <c:v>10326.8523375159</c:v>
                </c:pt>
                <c:pt idx="2196">
                  <c:v>10327.886544380301</c:v>
                </c:pt>
                <c:pt idx="2197">
                  <c:v>10327.892337515899</c:v>
                </c:pt>
                <c:pt idx="2198">
                  <c:v>10328.628140998</c:v>
                </c:pt>
                <c:pt idx="2199">
                  <c:v>10328.9265443803</c:v>
                </c:pt>
                <c:pt idx="2200">
                  <c:v>10328.9323375159</c:v>
                </c:pt>
                <c:pt idx="2201">
                  <c:v>10329.343680031499</c:v>
                </c:pt>
                <c:pt idx="2202">
                  <c:v>10329.668140998099</c:v>
                </c:pt>
                <c:pt idx="2203">
                  <c:v>10329.725345552401</c:v>
                </c:pt>
                <c:pt idx="2204">
                  <c:v>10329.966544380401</c:v>
                </c:pt>
                <c:pt idx="2205">
                  <c:v>10329.972337515999</c:v>
                </c:pt>
                <c:pt idx="2206">
                  <c:v>10330.1402714379</c:v>
                </c:pt>
                <c:pt idx="2207">
                  <c:v>10330.7081409981</c:v>
                </c:pt>
                <c:pt idx="2208">
                  <c:v>10331.0065443804</c:v>
                </c:pt>
                <c:pt idx="2209">
                  <c:v>10331.012337516</c:v>
                </c:pt>
                <c:pt idx="2210">
                  <c:v>10331.4676037011</c:v>
                </c:pt>
                <c:pt idx="2211">
                  <c:v>10331.748140998099</c:v>
                </c:pt>
                <c:pt idx="2212">
                  <c:v>10332.046544380401</c:v>
                </c:pt>
                <c:pt idx="2213">
                  <c:v>10332.052337516099</c:v>
                </c:pt>
                <c:pt idx="2214">
                  <c:v>10332.5076037012</c:v>
                </c:pt>
                <c:pt idx="2215">
                  <c:v>10332.7881409982</c:v>
                </c:pt>
                <c:pt idx="2216">
                  <c:v>10333.0865443805</c:v>
                </c:pt>
                <c:pt idx="2217">
                  <c:v>10333.0923375161</c:v>
                </c:pt>
                <c:pt idx="2218">
                  <c:v>10333.4654330668</c:v>
                </c:pt>
                <c:pt idx="2219">
                  <c:v>10333.547603701199</c:v>
                </c:pt>
                <c:pt idx="2220">
                  <c:v>10333.828140998199</c:v>
                </c:pt>
                <c:pt idx="2221">
                  <c:v>10333.846639315499</c:v>
                </c:pt>
                <c:pt idx="2222">
                  <c:v>10334.1265443805</c:v>
                </c:pt>
                <c:pt idx="2223">
                  <c:v>10334.132337516099</c:v>
                </c:pt>
                <c:pt idx="2224">
                  <c:v>10334.505433066801</c:v>
                </c:pt>
                <c:pt idx="2225">
                  <c:v>10334.5876037012</c:v>
                </c:pt>
                <c:pt idx="2226">
                  <c:v>10334.595535337899</c:v>
                </c:pt>
                <c:pt idx="2227">
                  <c:v>10334.8681409982</c:v>
                </c:pt>
                <c:pt idx="2228">
                  <c:v>10334.8866393156</c:v>
                </c:pt>
                <c:pt idx="2229">
                  <c:v>10335.1665443805</c:v>
                </c:pt>
                <c:pt idx="2230">
                  <c:v>10335.1723375162</c:v>
                </c:pt>
                <c:pt idx="2231">
                  <c:v>10335.5454330667</c:v>
                </c:pt>
                <c:pt idx="2232">
                  <c:v>10335.627603701299</c:v>
                </c:pt>
                <c:pt idx="2233">
                  <c:v>10335.6355353379</c:v>
                </c:pt>
                <c:pt idx="2234">
                  <c:v>10335.908140998299</c:v>
                </c:pt>
                <c:pt idx="2235">
                  <c:v>10336.0052727824</c:v>
                </c:pt>
                <c:pt idx="2236">
                  <c:v>10336.2065443806</c:v>
                </c:pt>
                <c:pt idx="2237">
                  <c:v>10336.212337516199</c:v>
                </c:pt>
                <c:pt idx="2238">
                  <c:v>10336.585433066701</c:v>
                </c:pt>
                <c:pt idx="2239">
                  <c:v>10336.6676037013</c:v>
                </c:pt>
                <c:pt idx="2240">
                  <c:v>10336.675535337999</c:v>
                </c:pt>
                <c:pt idx="2241">
                  <c:v>10336.9481409983</c:v>
                </c:pt>
                <c:pt idx="2242">
                  <c:v>10337.2465443806</c:v>
                </c:pt>
                <c:pt idx="2243">
                  <c:v>10337.6254330667</c:v>
                </c:pt>
                <c:pt idx="2244">
                  <c:v>10337.715535338</c:v>
                </c:pt>
                <c:pt idx="2245">
                  <c:v>10337.988140998399</c:v>
                </c:pt>
                <c:pt idx="2246">
                  <c:v>10338.665433066701</c:v>
                </c:pt>
                <c:pt idx="2247">
                  <c:v>10338.755535337999</c:v>
                </c:pt>
                <c:pt idx="2248">
                  <c:v>10338.8421864965</c:v>
                </c:pt>
                <c:pt idx="2249">
                  <c:v>10339.0281409984</c:v>
                </c:pt>
                <c:pt idx="2250">
                  <c:v>10339.188050319401</c:v>
                </c:pt>
                <c:pt idx="2251">
                  <c:v>10339.228050318499</c:v>
                </c:pt>
                <c:pt idx="2252">
                  <c:v>10339.2680503176</c:v>
                </c:pt>
                <c:pt idx="2253">
                  <c:v>10339.2880503172</c:v>
                </c:pt>
                <c:pt idx="2254">
                  <c:v>10339.3080503167</c:v>
                </c:pt>
                <c:pt idx="2255">
                  <c:v>10339.328050316301</c:v>
                </c:pt>
                <c:pt idx="2256">
                  <c:v>10339.348050315801</c:v>
                </c:pt>
                <c:pt idx="2257">
                  <c:v>10339.368050315399</c:v>
                </c:pt>
                <c:pt idx="2258">
                  <c:v>10339.388050314899</c:v>
                </c:pt>
                <c:pt idx="2259">
                  <c:v>10339.4080503145</c:v>
                </c:pt>
                <c:pt idx="2260">
                  <c:v>10339.428050314</c:v>
                </c:pt>
                <c:pt idx="2261">
                  <c:v>10339.7955353381</c:v>
                </c:pt>
                <c:pt idx="2262">
                  <c:v>10340.068140998401</c:v>
                </c:pt>
                <c:pt idx="2263">
                  <c:v>10340.745433066601</c:v>
                </c:pt>
                <c:pt idx="2264">
                  <c:v>10340.835535338099</c:v>
                </c:pt>
                <c:pt idx="2265">
                  <c:v>10341.1081409985</c:v>
                </c:pt>
                <c:pt idx="2266">
                  <c:v>10341.164846731601</c:v>
                </c:pt>
                <c:pt idx="2267">
                  <c:v>10341.6106652859</c:v>
                </c:pt>
                <c:pt idx="2268">
                  <c:v>10341.650665285</c:v>
                </c:pt>
                <c:pt idx="2269">
                  <c:v>10341.7854330666</c:v>
                </c:pt>
                <c:pt idx="2270">
                  <c:v>10341.8755353381</c:v>
                </c:pt>
                <c:pt idx="2271">
                  <c:v>10342.148140998501</c:v>
                </c:pt>
                <c:pt idx="2272">
                  <c:v>10342.8254330666</c:v>
                </c:pt>
                <c:pt idx="2273">
                  <c:v>10342.915535338199</c:v>
                </c:pt>
                <c:pt idx="2274">
                  <c:v>10343.1881409985</c:v>
                </c:pt>
                <c:pt idx="2275">
                  <c:v>10343.8654330666</c:v>
                </c:pt>
                <c:pt idx="2276">
                  <c:v>10343.9555353382</c:v>
                </c:pt>
                <c:pt idx="2277">
                  <c:v>10344.228140998601</c:v>
                </c:pt>
                <c:pt idx="2278">
                  <c:v>10344.9054330665</c:v>
                </c:pt>
                <c:pt idx="2279">
                  <c:v>10344.995535338199</c:v>
                </c:pt>
                <c:pt idx="2280">
                  <c:v>10345.1250430932</c:v>
                </c:pt>
                <c:pt idx="2281">
                  <c:v>10345.256036844999</c:v>
                </c:pt>
                <c:pt idx="2282">
                  <c:v>10345.2681409986</c:v>
                </c:pt>
                <c:pt idx="2283">
                  <c:v>10345.945433066499</c:v>
                </c:pt>
                <c:pt idx="2284">
                  <c:v>10346.0355353383</c:v>
                </c:pt>
                <c:pt idx="2285">
                  <c:v>10346.296036845</c:v>
                </c:pt>
                <c:pt idx="2286">
                  <c:v>10346.308140998701</c:v>
                </c:pt>
                <c:pt idx="2287">
                  <c:v>10346.9854330665</c:v>
                </c:pt>
                <c:pt idx="2288">
                  <c:v>10347.075535338299</c:v>
                </c:pt>
                <c:pt idx="2289">
                  <c:v>10347.336036845099</c:v>
                </c:pt>
                <c:pt idx="2290">
                  <c:v>10347.3481409987</c:v>
                </c:pt>
                <c:pt idx="2291">
                  <c:v>10348.025433066499</c:v>
                </c:pt>
                <c:pt idx="2292">
                  <c:v>10348.1155353384</c:v>
                </c:pt>
                <c:pt idx="2293">
                  <c:v>10348.3760368451</c:v>
                </c:pt>
                <c:pt idx="2294">
                  <c:v>10348.388140998701</c:v>
                </c:pt>
                <c:pt idx="2295">
                  <c:v>10349.0654330665</c:v>
                </c:pt>
                <c:pt idx="2296">
                  <c:v>10349.155535338399</c:v>
                </c:pt>
                <c:pt idx="2297">
                  <c:v>10349.416036845099</c:v>
                </c:pt>
                <c:pt idx="2298">
                  <c:v>10349.4281409988</c:v>
                </c:pt>
                <c:pt idx="2299">
                  <c:v>10350.105433066399</c:v>
                </c:pt>
                <c:pt idx="2300">
                  <c:v>10350.1955353384</c:v>
                </c:pt>
                <c:pt idx="2301">
                  <c:v>10350.4560368452</c:v>
                </c:pt>
                <c:pt idx="2302">
                  <c:v>10350.468140998801</c:v>
                </c:pt>
                <c:pt idx="2303">
                  <c:v>10351.1454330664</c:v>
                </c:pt>
                <c:pt idx="2304">
                  <c:v>10351.235535338499</c:v>
                </c:pt>
                <c:pt idx="2305">
                  <c:v>10351.496036845199</c:v>
                </c:pt>
                <c:pt idx="2306">
                  <c:v>10351.5081409988</c:v>
                </c:pt>
                <c:pt idx="2307">
                  <c:v>10352.185433066399</c:v>
                </c:pt>
                <c:pt idx="2308">
                  <c:v>10352.2755353385</c:v>
                </c:pt>
                <c:pt idx="2309">
                  <c:v>10352.5360368452</c:v>
                </c:pt>
                <c:pt idx="2310">
                  <c:v>10352.548140998901</c:v>
                </c:pt>
                <c:pt idx="2311">
                  <c:v>10353.2254330664</c:v>
                </c:pt>
                <c:pt idx="2312">
                  <c:v>10353.315535338499</c:v>
                </c:pt>
                <c:pt idx="2313">
                  <c:v>10353.576036845299</c:v>
                </c:pt>
                <c:pt idx="2314">
                  <c:v>10354.265433066401</c:v>
                </c:pt>
                <c:pt idx="2315">
                  <c:v>10354.3555353386</c:v>
                </c:pt>
                <c:pt idx="2316">
                  <c:v>10354.4879281716</c:v>
                </c:pt>
                <c:pt idx="2317">
                  <c:v>10354.6160368453</c:v>
                </c:pt>
                <c:pt idx="2318">
                  <c:v>10355.3054330663</c:v>
                </c:pt>
                <c:pt idx="2319">
                  <c:v>10355.395535338601</c:v>
                </c:pt>
                <c:pt idx="2320">
                  <c:v>10355.656036845399</c:v>
                </c:pt>
                <c:pt idx="2321">
                  <c:v>10356.345433066301</c:v>
                </c:pt>
                <c:pt idx="2322">
                  <c:v>10356.4355353387</c:v>
                </c:pt>
                <c:pt idx="2323">
                  <c:v>10356.6960368454</c:v>
                </c:pt>
                <c:pt idx="2324">
                  <c:v>10357.3854330663</c:v>
                </c:pt>
                <c:pt idx="2325">
                  <c:v>10357.495535338199</c:v>
                </c:pt>
                <c:pt idx="2326">
                  <c:v>10357.736036845399</c:v>
                </c:pt>
                <c:pt idx="2327">
                  <c:v>10358.425433066301</c:v>
                </c:pt>
                <c:pt idx="2328">
                  <c:v>10358.5355353383</c:v>
                </c:pt>
                <c:pt idx="2329">
                  <c:v>10358.7760368455</c:v>
                </c:pt>
                <c:pt idx="2330">
                  <c:v>10359.4654330663</c:v>
                </c:pt>
                <c:pt idx="2331">
                  <c:v>10359.575535338299</c:v>
                </c:pt>
                <c:pt idx="2332">
                  <c:v>10360.505433066201</c:v>
                </c:pt>
                <c:pt idx="2333">
                  <c:v>10360.6155353384</c:v>
                </c:pt>
                <c:pt idx="2334">
                  <c:v>10361.655535338399</c:v>
                </c:pt>
                <c:pt idx="2335">
                  <c:v>10362.6955353384</c:v>
                </c:pt>
                <c:pt idx="2336">
                  <c:v>10363.735535338499</c:v>
                </c:pt>
                <c:pt idx="2337">
                  <c:v>10364.7755353385</c:v>
                </c:pt>
                <c:pt idx="2338">
                  <c:v>10375.112798321001</c:v>
                </c:pt>
                <c:pt idx="2339">
                  <c:v>10397.157385042799</c:v>
                </c:pt>
                <c:pt idx="2340">
                  <c:v>10417.8158185388</c:v>
                </c:pt>
                <c:pt idx="2341">
                  <c:v>10426.6234259053</c:v>
                </c:pt>
                <c:pt idx="2342">
                  <c:v>10433.4859381513</c:v>
                </c:pt>
                <c:pt idx="2343">
                  <c:v>10448.7501545469</c:v>
                </c:pt>
                <c:pt idx="2344">
                  <c:v>10452.4652553666</c:v>
                </c:pt>
                <c:pt idx="2345">
                  <c:v>10466.9385977815</c:v>
                </c:pt>
                <c:pt idx="2346">
                  <c:v>10467.2354442824</c:v>
                </c:pt>
                <c:pt idx="2347">
                  <c:v>10475.35859854</c:v>
                </c:pt>
                <c:pt idx="2348">
                  <c:v>10485.836973637301</c:v>
                </c:pt>
                <c:pt idx="2349">
                  <c:v>10527.7642862759</c:v>
                </c:pt>
                <c:pt idx="2350">
                  <c:v>10528.804286275899</c:v>
                </c:pt>
                <c:pt idx="2351">
                  <c:v>10529.844286276</c:v>
                </c:pt>
                <c:pt idx="2352">
                  <c:v>10530.884286275999</c:v>
                </c:pt>
                <c:pt idx="2353">
                  <c:v>10531.9242862761</c:v>
                </c:pt>
                <c:pt idx="2354">
                  <c:v>10532.964286276099</c:v>
                </c:pt>
                <c:pt idx="2355">
                  <c:v>10534.0042862761</c:v>
                </c:pt>
                <c:pt idx="2356">
                  <c:v>10534.6146631054</c:v>
                </c:pt>
                <c:pt idx="2357">
                  <c:v>10535.044286276199</c:v>
                </c:pt>
                <c:pt idx="2358">
                  <c:v>10536.0842862762</c:v>
                </c:pt>
                <c:pt idx="2359">
                  <c:v>10537.124286276199</c:v>
                </c:pt>
                <c:pt idx="2360">
                  <c:v>10538.1642862763</c:v>
                </c:pt>
                <c:pt idx="2361">
                  <c:v>10539.204286276299</c:v>
                </c:pt>
                <c:pt idx="2362">
                  <c:v>10539.604286276701</c:v>
                </c:pt>
                <c:pt idx="2363">
                  <c:v>10540.2442862764</c:v>
                </c:pt>
                <c:pt idx="2364">
                  <c:v>10540.6442862767</c:v>
                </c:pt>
                <c:pt idx="2365">
                  <c:v>10541.276244305</c:v>
                </c:pt>
                <c:pt idx="2366">
                  <c:v>10541.284286276399</c:v>
                </c:pt>
                <c:pt idx="2367">
                  <c:v>10542.316244305101</c:v>
                </c:pt>
                <c:pt idx="2368">
                  <c:v>10542.3242862764</c:v>
                </c:pt>
                <c:pt idx="2369">
                  <c:v>10543.3562443051</c:v>
                </c:pt>
                <c:pt idx="2370">
                  <c:v>10543.364286276499</c:v>
                </c:pt>
                <c:pt idx="2371">
                  <c:v>10544.3962443051</c:v>
                </c:pt>
                <c:pt idx="2372">
                  <c:v>10544.4042862765</c:v>
                </c:pt>
                <c:pt idx="2373">
                  <c:v>10545.444286276501</c:v>
                </c:pt>
                <c:pt idx="2374">
                  <c:v>10546.4842862766</c:v>
                </c:pt>
                <c:pt idx="2375">
                  <c:v>10546.8842862769</c:v>
                </c:pt>
                <c:pt idx="2376">
                  <c:v>10547.524286276601</c:v>
                </c:pt>
                <c:pt idx="2377">
                  <c:v>10548.5642862766</c:v>
                </c:pt>
                <c:pt idx="2378">
                  <c:v>10555.844286276901</c:v>
                </c:pt>
                <c:pt idx="2379">
                  <c:v>10574.9132391978</c:v>
                </c:pt>
                <c:pt idx="2380">
                  <c:v>10590.4758655613</c:v>
                </c:pt>
                <c:pt idx="2381">
                  <c:v>10605.5744575345</c:v>
                </c:pt>
                <c:pt idx="2382">
                  <c:v>10625.464061275999</c:v>
                </c:pt>
                <c:pt idx="2383">
                  <c:v>10628.453497762701</c:v>
                </c:pt>
                <c:pt idx="2384">
                  <c:v>10649.8527129064</c:v>
                </c:pt>
                <c:pt idx="2385">
                  <c:v>10651.621140991299</c:v>
                </c:pt>
                <c:pt idx="2386">
                  <c:v>10667.4404168324</c:v>
                </c:pt>
                <c:pt idx="2387">
                  <c:v>10674.939352416401</c:v>
                </c:pt>
                <c:pt idx="2388">
                  <c:v>10734.7695564441</c:v>
                </c:pt>
                <c:pt idx="2389">
                  <c:v>10744.3360678879</c:v>
                </c:pt>
                <c:pt idx="2390">
                  <c:v>10746.8957660775</c:v>
                </c:pt>
                <c:pt idx="2391">
                  <c:v>10746.9157660771</c:v>
                </c:pt>
                <c:pt idx="2392">
                  <c:v>10746.9357660766</c:v>
                </c:pt>
                <c:pt idx="2393">
                  <c:v>10746.9557660762</c:v>
                </c:pt>
                <c:pt idx="2394">
                  <c:v>10747.271455896</c:v>
                </c:pt>
                <c:pt idx="2395">
                  <c:v>10747.2722381085</c:v>
                </c:pt>
                <c:pt idx="2396">
                  <c:v>10747.5156714441</c:v>
                </c:pt>
                <c:pt idx="2397">
                  <c:v>10748.555671444101</c:v>
                </c:pt>
                <c:pt idx="2398">
                  <c:v>10748.6662970343</c:v>
                </c:pt>
                <c:pt idx="2399">
                  <c:v>10749.4525794647</c:v>
                </c:pt>
                <c:pt idx="2400">
                  <c:v>10749.7262970344</c:v>
                </c:pt>
                <c:pt idx="2401">
                  <c:v>10749.7862824434</c:v>
                </c:pt>
                <c:pt idx="2402">
                  <c:v>10749.8062824429</c:v>
                </c:pt>
                <c:pt idx="2403">
                  <c:v>10749.8262824425</c:v>
                </c:pt>
                <c:pt idx="2404">
                  <c:v>10750.366518712601</c:v>
                </c:pt>
                <c:pt idx="2405">
                  <c:v>10750.391455896101</c:v>
                </c:pt>
                <c:pt idx="2406">
                  <c:v>10750.5794662646</c:v>
                </c:pt>
                <c:pt idx="2407">
                  <c:v>10750.635671444201</c:v>
                </c:pt>
                <c:pt idx="2408">
                  <c:v>10750.886282442099</c:v>
                </c:pt>
                <c:pt idx="2409">
                  <c:v>10750.9062824416</c:v>
                </c:pt>
                <c:pt idx="2410">
                  <c:v>10750.9262824412</c:v>
                </c:pt>
                <c:pt idx="2411">
                  <c:v>10750.9462824407</c:v>
                </c:pt>
                <c:pt idx="2412">
                  <c:v>10750.9662824403</c:v>
                </c:pt>
                <c:pt idx="2413">
                  <c:v>10750.986282439901</c:v>
                </c:pt>
                <c:pt idx="2414">
                  <c:v>10751.006282439401</c:v>
                </c:pt>
                <c:pt idx="2415">
                  <c:v>10751.026282438999</c:v>
                </c:pt>
                <c:pt idx="2416">
                  <c:v>10751.046282438499</c:v>
                </c:pt>
                <c:pt idx="2417">
                  <c:v>10751.0662824381</c:v>
                </c:pt>
                <c:pt idx="2418">
                  <c:v>10751.0862824376</c:v>
                </c:pt>
                <c:pt idx="2419">
                  <c:v>10751.1062824372</c:v>
                </c:pt>
                <c:pt idx="2420">
                  <c:v>10751.1262824367</c:v>
                </c:pt>
                <c:pt idx="2421">
                  <c:v>10751.146282436301</c:v>
                </c:pt>
                <c:pt idx="2422">
                  <c:v>10751.166282435801</c:v>
                </c:pt>
                <c:pt idx="2423">
                  <c:v>10751.186282435399</c:v>
                </c:pt>
                <c:pt idx="2424">
                  <c:v>10751.1910241721</c:v>
                </c:pt>
                <c:pt idx="2425">
                  <c:v>10751.2062824349</c:v>
                </c:pt>
                <c:pt idx="2426">
                  <c:v>10751.2262824345</c:v>
                </c:pt>
                <c:pt idx="2427">
                  <c:v>10751.246282434</c:v>
                </c:pt>
                <c:pt idx="2428">
                  <c:v>10751.2662824336</c:v>
                </c:pt>
                <c:pt idx="2429">
                  <c:v>10751.2862824331</c:v>
                </c:pt>
                <c:pt idx="2430">
                  <c:v>10751.306282432701</c:v>
                </c:pt>
                <c:pt idx="2431">
                  <c:v>10751.326282432299</c:v>
                </c:pt>
                <c:pt idx="2432">
                  <c:v>10751.346282431799</c:v>
                </c:pt>
                <c:pt idx="2433">
                  <c:v>10751.3662824314</c:v>
                </c:pt>
                <c:pt idx="2434">
                  <c:v>10751.4065187126</c:v>
                </c:pt>
                <c:pt idx="2435">
                  <c:v>10751.466282429101</c:v>
                </c:pt>
                <c:pt idx="2436">
                  <c:v>10751.486282428699</c:v>
                </c:pt>
                <c:pt idx="2437">
                  <c:v>10751.500341385999</c:v>
                </c:pt>
                <c:pt idx="2438">
                  <c:v>10751.5325794648</c:v>
                </c:pt>
                <c:pt idx="2439">
                  <c:v>10751.6756714442</c:v>
                </c:pt>
                <c:pt idx="2440">
                  <c:v>10751.7824449576</c:v>
                </c:pt>
                <c:pt idx="2441">
                  <c:v>10751.8420631112</c:v>
                </c:pt>
                <c:pt idx="2442">
                  <c:v>10752.231024172101</c:v>
                </c:pt>
                <c:pt idx="2443">
                  <c:v>10752.446518712601</c:v>
                </c:pt>
                <c:pt idx="2444">
                  <c:v>10752.7252984275</c:v>
                </c:pt>
                <c:pt idx="2445">
                  <c:v>10752.822444957599</c:v>
                </c:pt>
                <c:pt idx="2446">
                  <c:v>10753.0229031539</c:v>
                </c:pt>
                <c:pt idx="2447">
                  <c:v>10753.2710241721</c:v>
                </c:pt>
                <c:pt idx="2448">
                  <c:v>10753.3270301879</c:v>
                </c:pt>
                <c:pt idx="2449">
                  <c:v>10753.5065187122</c:v>
                </c:pt>
                <c:pt idx="2450">
                  <c:v>10753.5114558963</c:v>
                </c:pt>
                <c:pt idx="2451">
                  <c:v>10753.6125794649</c:v>
                </c:pt>
                <c:pt idx="2452">
                  <c:v>10753.7556714443</c:v>
                </c:pt>
                <c:pt idx="2453">
                  <c:v>10753.765298427499</c:v>
                </c:pt>
                <c:pt idx="2454">
                  <c:v>10753.778310396199</c:v>
                </c:pt>
                <c:pt idx="2455">
                  <c:v>10753.8624449577</c:v>
                </c:pt>
                <c:pt idx="2456">
                  <c:v>10753.9220631113</c:v>
                </c:pt>
                <c:pt idx="2457">
                  <c:v>10754.175146752001</c:v>
                </c:pt>
                <c:pt idx="2458">
                  <c:v>10754.252579464501</c:v>
                </c:pt>
                <c:pt idx="2459">
                  <c:v>10754.331024172199</c:v>
                </c:pt>
                <c:pt idx="2460">
                  <c:v>10754.546518712301</c:v>
                </c:pt>
                <c:pt idx="2461">
                  <c:v>10754.652579464901</c:v>
                </c:pt>
                <c:pt idx="2462">
                  <c:v>10754.795671444301</c:v>
                </c:pt>
                <c:pt idx="2463">
                  <c:v>10754.8183103962</c:v>
                </c:pt>
                <c:pt idx="2464">
                  <c:v>10754.902444957699</c:v>
                </c:pt>
                <c:pt idx="2465">
                  <c:v>10755.215146752</c:v>
                </c:pt>
                <c:pt idx="2466">
                  <c:v>10755.2925794646</c:v>
                </c:pt>
                <c:pt idx="2467">
                  <c:v>10755.3710241722</c:v>
                </c:pt>
                <c:pt idx="2468">
                  <c:v>10755.427030188001</c:v>
                </c:pt>
                <c:pt idx="2469">
                  <c:v>10755.5865187123</c:v>
                </c:pt>
                <c:pt idx="2470">
                  <c:v>10755.6925794649</c:v>
                </c:pt>
                <c:pt idx="2471">
                  <c:v>10755.8200319688</c:v>
                </c:pt>
                <c:pt idx="2472">
                  <c:v>10755.845298427599</c:v>
                </c:pt>
                <c:pt idx="2473">
                  <c:v>10755.8783103963</c:v>
                </c:pt>
                <c:pt idx="2474">
                  <c:v>10755.9424449577</c:v>
                </c:pt>
                <c:pt idx="2475">
                  <c:v>10756.0020631114</c:v>
                </c:pt>
                <c:pt idx="2476">
                  <c:v>10756.6314558964</c:v>
                </c:pt>
                <c:pt idx="2477">
                  <c:v>10756.646518711899</c:v>
                </c:pt>
                <c:pt idx="2478">
                  <c:v>10756.732579465001</c:v>
                </c:pt>
                <c:pt idx="2479">
                  <c:v>10756.875671444401</c:v>
                </c:pt>
                <c:pt idx="2480">
                  <c:v>10756.8852984276</c:v>
                </c:pt>
                <c:pt idx="2481">
                  <c:v>10756.918310396301</c:v>
                </c:pt>
                <c:pt idx="2482">
                  <c:v>10756.982444957801</c:v>
                </c:pt>
                <c:pt idx="2483">
                  <c:v>10757.2951467521</c:v>
                </c:pt>
                <c:pt idx="2484">
                  <c:v>10757.3725794646</c:v>
                </c:pt>
                <c:pt idx="2485">
                  <c:v>10757.471024172301</c:v>
                </c:pt>
                <c:pt idx="2486">
                  <c:v>10757.527030188099</c:v>
                </c:pt>
                <c:pt idx="2487">
                  <c:v>10757.658327909099</c:v>
                </c:pt>
                <c:pt idx="2488">
                  <c:v>10757.6865187119</c:v>
                </c:pt>
                <c:pt idx="2489">
                  <c:v>10757.749676028199</c:v>
                </c:pt>
                <c:pt idx="2490">
                  <c:v>10757.772579465</c:v>
                </c:pt>
                <c:pt idx="2491">
                  <c:v>10757.7732418011</c:v>
                </c:pt>
                <c:pt idx="2492">
                  <c:v>10757.9156714444</c:v>
                </c:pt>
                <c:pt idx="2493">
                  <c:v>10757.9783103964</c:v>
                </c:pt>
                <c:pt idx="2494">
                  <c:v>10758.0224449578</c:v>
                </c:pt>
                <c:pt idx="2495">
                  <c:v>10758.0820631114</c:v>
                </c:pt>
                <c:pt idx="2496">
                  <c:v>10758.335146752101</c:v>
                </c:pt>
                <c:pt idx="2497">
                  <c:v>10758.5310241724</c:v>
                </c:pt>
                <c:pt idx="2498">
                  <c:v>10758.746518711499</c:v>
                </c:pt>
                <c:pt idx="2499">
                  <c:v>10758.776677312</c:v>
                </c:pt>
                <c:pt idx="2500">
                  <c:v>10758.812579465</c:v>
                </c:pt>
                <c:pt idx="2501">
                  <c:v>10758.813241801199</c:v>
                </c:pt>
                <c:pt idx="2502">
                  <c:v>10758.9600319685</c:v>
                </c:pt>
                <c:pt idx="2503">
                  <c:v>10759.018310396399</c:v>
                </c:pt>
                <c:pt idx="2504">
                  <c:v>10759.062444957901</c:v>
                </c:pt>
                <c:pt idx="2505">
                  <c:v>10759.6270301882</c:v>
                </c:pt>
                <c:pt idx="2506">
                  <c:v>10759.751455896499</c:v>
                </c:pt>
                <c:pt idx="2507">
                  <c:v>10759.7865187115</c:v>
                </c:pt>
                <c:pt idx="2508">
                  <c:v>10759.816677312099</c:v>
                </c:pt>
                <c:pt idx="2509">
                  <c:v>10759.8525794651</c:v>
                </c:pt>
                <c:pt idx="2510">
                  <c:v>10759.8532418012</c:v>
                </c:pt>
                <c:pt idx="2511">
                  <c:v>10759.9956714445</c:v>
                </c:pt>
                <c:pt idx="2512">
                  <c:v>10760.0583103965</c:v>
                </c:pt>
                <c:pt idx="2513">
                  <c:v>10760.1024449579</c:v>
                </c:pt>
                <c:pt idx="2514">
                  <c:v>10760.415146752201</c:v>
                </c:pt>
                <c:pt idx="2515">
                  <c:v>10760.6310241725</c:v>
                </c:pt>
                <c:pt idx="2516">
                  <c:v>10760.8465187111</c:v>
                </c:pt>
                <c:pt idx="2517">
                  <c:v>10760.8566773121</c:v>
                </c:pt>
                <c:pt idx="2518">
                  <c:v>10760.8925794651</c:v>
                </c:pt>
                <c:pt idx="2519">
                  <c:v>10761.035671444601</c:v>
                </c:pt>
                <c:pt idx="2520">
                  <c:v>10761.0600319681</c:v>
                </c:pt>
                <c:pt idx="2521">
                  <c:v>10761.068923319101</c:v>
                </c:pt>
                <c:pt idx="2522">
                  <c:v>10761.098310396501</c:v>
                </c:pt>
                <c:pt idx="2523">
                  <c:v>10761.1332271215</c:v>
                </c:pt>
                <c:pt idx="2524">
                  <c:v>10761.142444957901</c:v>
                </c:pt>
                <c:pt idx="2525">
                  <c:v>10761.7270301883</c:v>
                </c:pt>
                <c:pt idx="2526">
                  <c:v>10761.886518711201</c:v>
                </c:pt>
                <c:pt idx="2527">
                  <c:v>10761.896677312199</c:v>
                </c:pt>
                <c:pt idx="2528">
                  <c:v>10761.9325794652</c:v>
                </c:pt>
                <c:pt idx="2529">
                  <c:v>10762.0756714446</c:v>
                </c:pt>
                <c:pt idx="2530">
                  <c:v>10762.1383103965</c:v>
                </c:pt>
                <c:pt idx="2531">
                  <c:v>10762.182444958</c:v>
                </c:pt>
                <c:pt idx="2532">
                  <c:v>10762.731024172601</c:v>
                </c:pt>
                <c:pt idx="2533">
                  <c:v>10762.9366773122</c:v>
                </c:pt>
                <c:pt idx="2534">
                  <c:v>10762.9465187108</c:v>
                </c:pt>
                <c:pt idx="2535">
                  <c:v>10762.9725794652</c:v>
                </c:pt>
                <c:pt idx="2536">
                  <c:v>10763.115671444601</c:v>
                </c:pt>
                <c:pt idx="2537">
                  <c:v>10763.1600319677</c:v>
                </c:pt>
                <c:pt idx="2538">
                  <c:v>10763.222444958001</c:v>
                </c:pt>
                <c:pt idx="2539">
                  <c:v>10763.976677312199</c:v>
                </c:pt>
                <c:pt idx="2540">
                  <c:v>10763.986518710801</c:v>
                </c:pt>
                <c:pt idx="2541">
                  <c:v>10764.012579465199</c:v>
                </c:pt>
                <c:pt idx="2542">
                  <c:v>10764.1556714447</c:v>
                </c:pt>
                <c:pt idx="2543">
                  <c:v>10764.262444958</c:v>
                </c:pt>
                <c:pt idx="2544">
                  <c:v>10764.811024172601</c:v>
                </c:pt>
                <c:pt idx="2545">
                  <c:v>10765.0166773123</c:v>
                </c:pt>
                <c:pt idx="2546">
                  <c:v>10765.0265187108</c:v>
                </c:pt>
                <c:pt idx="2547">
                  <c:v>10765.0525794653</c:v>
                </c:pt>
                <c:pt idx="2548">
                  <c:v>10765.195671444701</c:v>
                </c:pt>
                <c:pt idx="2549">
                  <c:v>10765.2600319674</c:v>
                </c:pt>
                <c:pt idx="2550">
                  <c:v>10765.302444958101</c:v>
                </c:pt>
                <c:pt idx="2551">
                  <c:v>10765.815291196999</c:v>
                </c:pt>
                <c:pt idx="2552">
                  <c:v>10765.8510241727</c:v>
                </c:pt>
                <c:pt idx="2553">
                  <c:v>10766.056677312299</c:v>
                </c:pt>
                <c:pt idx="2554">
                  <c:v>10766.066518710901</c:v>
                </c:pt>
                <c:pt idx="2555">
                  <c:v>10766.092579465299</c:v>
                </c:pt>
                <c:pt idx="2556">
                  <c:v>10766.2139731426</c:v>
                </c:pt>
                <c:pt idx="2557">
                  <c:v>10766.2356714447</c:v>
                </c:pt>
                <c:pt idx="2558">
                  <c:v>10766.3424449581</c:v>
                </c:pt>
                <c:pt idx="2559">
                  <c:v>10766.6393744088</c:v>
                </c:pt>
                <c:pt idx="2560">
                  <c:v>10766.6593744088</c:v>
                </c:pt>
                <c:pt idx="2561">
                  <c:v>10766.679374408899</c:v>
                </c:pt>
                <c:pt idx="2562">
                  <c:v>10766.6993744089</c:v>
                </c:pt>
                <c:pt idx="2563">
                  <c:v>10766.7193744089</c:v>
                </c:pt>
                <c:pt idx="2564">
                  <c:v>10766.759374408901</c:v>
                </c:pt>
                <c:pt idx="2565">
                  <c:v>10766.779374409</c:v>
                </c:pt>
                <c:pt idx="2566">
                  <c:v>10766.819374409</c:v>
                </c:pt>
                <c:pt idx="2567">
                  <c:v>10766.855291197</c:v>
                </c:pt>
                <c:pt idx="2568">
                  <c:v>10766.859374408999</c:v>
                </c:pt>
                <c:pt idx="2569">
                  <c:v>10766.891024172701</c:v>
                </c:pt>
                <c:pt idx="2570">
                  <c:v>10766.8993744091</c:v>
                </c:pt>
                <c:pt idx="2571">
                  <c:v>10766.939374409099</c:v>
                </c:pt>
                <c:pt idx="2572">
                  <c:v>10766.9593744091</c:v>
                </c:pt>
                <c:pt idx="2573">
                  <c:v>10766.9793744091</c:v>
                </c:pt>
                <c:pt idx="2574">
                  <c:v>10766.999374409201</c:v>
                </c:pt>
                <c:pt idx="2575">
                  <c:v>10767.019374409199</c:v>
                </c:pt>
                <c:pt idx="2576">
                  <c:v>10767.0393744092</c:v>
                </c:pt>
                <c:pt idx="2577">
                  <c:v>10767.0593744092</c:v>
                </c:pt>
                <c:pt idx="2578">
                  <c:v>10767.079374409201</c:v>
                </c:pt>
                <c:pt idx="2579">
                  <c:v>10767.0966773123</c:v>
                </c:pt>
                <c:pt idx="2580">
                  <c:v>10767.099374409299</c:v>
                </c:pt>
                <c:pt idx="2581">
                  <c:v>10767.1065187109</c:v>
                </c:pt>
                <c:pt idx="2582">
                  <c:v>10767.1193744093</c:v>
                </c:pt>
                <c:pt idx="2583">
                  <c:v>10767.1325794653</c:v>
                </c:pt>
                <c:pt idx="2584">
                  <c:v>10767.1393744093</c:v>
                </c:pt>
                <c:pt idx="2585">
                  <c:v>10767.159374409301</c:v>
                </c:pt>
                <c:pt idx="2586">
                  <c:v>10767.179374409299</c:v>
                </c:pt>
                <c:pt idx="2587">
                  <c:v>10767.1993744093</c:v>
                </c:pt>
                <c:pt idx="2588">
                  <c:v>10767.2193744094</c:v>
                </c:pt>
                <c:pt idx="2589">
                  <c:v>10767.239374409401</c:v>
                </c:pt>
                <c:pt idx="2590">
                  <c:v>10767.259374409399</c:v>
                </c:pt>
                <c:pt idx="2591">
                  <c:v>10767.275671444801</c:v>
                </c:pt>
                <c:pt idx="2592">
                  <c:v>10767.2793744094</c:v>
                </c:pt>
                <c:pt idx="2593">
                  <c:v>10767.2993744094</c:v>
                </c:pt>
                <c:pt idx="2594">
                  <c:v>10767.319374409501</c:v>
                </c:pt>
                <c:pt idx="2595">
                  <c:v>10767.339374409499</c:v>
                </c:pt>
                <c:pt idx="2596">
                  <c:v>10767.3593744095</c:v>
                </c:pt>
                <c:pt idx="2597">
                  <c:v>10767.3793744095</c:v>
                </c:pt>
                <c:pt idx="2598">
                  <c:v>10767.382444958201</c:v>
                </c:pt>
                <c:pt idx="2599">
                  <c:v>10767.399374409501</c:v>
                </c:pt>
                <c:pt idx="2600">
                  <c:v>10767.535158860899</c:v>
                </c:pt>
                <c:pt idx="2601">
                  <c:v>10767.595158861001</c:v>
                </c:pt>
                <c:pt idx="2602">
                  <c:v>10767.635158861</c:v>
                </c:pt>
                <c:pt idx="2603">
                  <c:v>10767.675158861</c:v>
                </c:pt>
                <c:pt idx="2604">
                  <c:v>10767.7151588611</c:v>
                </c:pt>
                <c:pt idx="2605">
                  <c:v>10767.895291197099</c:v>
                </c:pt>
                <c:pt idx="2606">
                  <c:v>10767.9310241728</c:v>
                </c:pt>
                <c:pt idx="2607">
                  <c:v>10768.136677312399</c:v>
                </c:pt>
                <c:pt idx="2608">
                  <c:v>10768.146518711001</c:v>
                </c:pt>
                <c:pt idx="2609">
                  <c:v>10768.172579465399</c:v>
                </c:pt>
                <c:pt idx="2610">
                  <c:v>10768.3139731427</c:v>
                </c:pt>
                <c:pt idx="2611">
                  <c:v>10768.3156714448</c:v>
                </c:pt>
                <c:pt idx="2612">
                  <c:v>10768.4224449582</c:v>
                </c:pt>
                <c:pt idx="2613">
                  <c:v>10768.9352911971</c:v>
                </c:pt>
                <c:pt idx="2614">
                  <c:v>10768.971024172801</c:v>
                </c:pt>
                <c:pt idx="2615">
                  <c:v>10769.1766773124</c:v>
                </c:pt>
                <c:pt idx="2616">
                  <c:v>10769.186518711</c:v>
                </c:pt>
                <c:pt idx="2617">
                  <c:v>10769.2125794654</c:v>
                </c:pt>
                <c:pt idx="2618">
                  <c:v>10769.355671444901</c:v>
                </c:pt>
                <c:pt idx="2619">
                  <c:v>10769.462444958201</c:v>
                </c:pt>
                <c:pt idx="2620">
                  <c:v>10769.975291197101</c:v>
                </c:pt>
                <c:pt idx="2621">
                  <c:v>10770.0110241728</c:v>
                </c:pt>
                <c:pt idx="2622">
                  <c:v>10770.216677312501</c:v>
                </c:pt>
                <c:pt idx="2623">
                  <c:v>10770.226518711001</c:v>
                </c:pt>
                <c:pt idx="2624">
                  <c:v>10770.252579465499</c:v>
                </c:pt>
                <c:pt idx="2625">
                  <c:v>10770.376702195001</c:v>
                </c:pt>
                <c:pt idx="2626">
                  <c:v>10770.3956714449</c:v>
                </c:pt>
                <c:pt idx="2627">
                  <c:v>10770.4139731428</c:v>
                </c:pt>
                <c:pt idx="2628">
                  <c:v>10770.5024449583</c:v>
                </c:pt>
                <c:pt idx="2629">
                  <c:v>10771.0152911972</c:v>
                </c:pt>
                <c:pt idx="2630">
                  <c:v>10771.051024172901</c:v>
                </c:pt>
                <c:pt idx="2631">
                  <c:v>10771.2175521142</c:v>
                </c:pt>
                <c:pt idx="2632">
                  <c:v>10771.2566773125</c:v>
                </c:pt>
                <c:pt idx="2633">
                  <c:v>10771.2925794655</c:v>
                </c:pt>
                <c:pt idx="2634">
                  <c:v>10771.4356714449</c:v>
                </c:pt>
                <c:pt idx="2635">
                  <c:v>10771.542444958301</c:v>
                </c:pt>
                <c:pt idx="2636">
                  <c:v>10772.055291197201</c:v>
                </c:pt>
                <c:pt idx="2637">
                  <c:v>10772.0910241729</c:v>
                </c:pt>
                <c:pt idx="2638">
                  <c:v>10772.257552114301</c:v>
                </c:pt>
                <c:pt idx="2639">
                  <c:v>10772.296677312501</c:v>
                </c:pt>
                <c:pt idx="2640">
                  <c:v>10772.332579465499</c:v>
                </c:pt>
                <c:pt idx="2641">
                  <c:v>10772.475671445</c:v>
                </c:pt>
                <c:pt idx="2642">
                  <c:v>10772.5824449583</c:v>
                </c:pt>
                <c:pt idx="2643">
                  <c:v>10773.0952911973</c:v>
                </c:pt>
                <c:pt idx="2644">
                  <c:v>10773.131024172901</c:v>
                </c:pt>
                <c:pt idx="2645">
                  <c:v>10773.2975521143</c:v>
                </c:pt>
                <c:pt idx="2646">
                  <c:v>10773.3366773126</c:v>
                </c:pt>
                <c:pt idx="2647">
                  <c:v>10773.3725794656</c:v>
                </c:pt>
                <c:pt idx="2648">
                  <c:v>10773.515671445</c:v>
                </c:pt>
                <c:pt idx="2649">
                  <c:v>10773.622444958401</c:v>
                </c:pt>
                <c:pt idx="2650">
                  <c:v>10774.135291197301</c:v>
                </c:pt>
                <c:pt idx="2651">
                  <c:v>10774.171024173</c:v>
                </c:pt>
                <c:pt idx="2652">
                  <c:v>10774.337552114301</c:v>
                </c:pt>
                <c:pt idx="2653">
                  <c:v>10774.376677312601</c:v>
                </c:pt>
                <c:pt idx="2654">
                  <c:v>10774.412579465599</c:v>
                </c:pt>
                <c:pt idx="2655">
                  <c:v>10774.555671444999</c:v>
                </c:pt>
                <c:pt idx="2656">
                  <c:v>10774.6624449584</c:v>
                </c:pt>
                <c:pt idx="2657">
                  <c:v>10775.1752911973</c:v>
                </c:pt>
                <c:pt idx="2658">
                  <c:v>10775.211024173001</c:v>
                </c:pt>
                <c:pt idx="2659">
                  <c:v>10775.3775521144</c:v>
                </c:pt>
                <c:pt idx="2660">
                  <c:v>10775.4166773126</c:v>
                </c:pt>
                <c:pt idx="2661">
                  <c:v>10775.4525794656</c:v>
                </c:pt>
                <c:pt idx="2662">
                  <c:v>10775.5956714451</c:v>
                </c:pt>
                <c:pt idx="2663">
                  <c:v>10775.702444958501</c:v>
                </c:pt>
                <c:pt idx="2664">
                  <c:v>10776.215291197401</c:v>
                </c:pt>
                <c:pt idx="2665">
                  <c:v>10776.2510241731</c:v>
                </c:pt>
                <c:pt idx="2666">
                  <c:v>10776.4665187112</c:v>
                </c:pt>
                <c:pt idx="2667">
                  <c:v>10776.492579465699</c:v>
                </c:pt>
                <c:pt idx="2668">
                  <c:v>10776.635671445099</c:v>
                </c:pt>
                <c:pt idx="2669">
                  <c:v>10776.7424449585</c:v>
                </c:pt>
                <c:pt idx="2670">
                  <c:v>10777.2552911974</c:v>
                </c:pt>
                <c:pt idx="2671">
                  <c:v>10777.291024173101</c:v>
                </c:pt>
                <c:pt idx="2672">
                  <c:v>10777.5065187113</c:v>
                </c:pt>
                <c:pt idx="2673">
                  <c:v>10777.5325794657</c:v>
                </c:pt>
                <c:pt idx="2674">
                  <c:v>10777.6756714452</c:v>
                </c:pt>
                <c:pt idx="2675">
                  <c:v>10777.7824449585</c:v>
                </c:pt>
                <c:pt idx="2676">
                  <c:v>10778.3310241731</c:v>
                </c:pt>
                <c:pt idx="2677">
                  <c:v>10778.572579465799</c:v>
                </c:pt>
                <c:pt idx="2678">
                  <c:v>10778.715671445199</c:v>
                </c:pt>
                <c:pt idx="2679">
                  <c:v>10778.8224449586</c:v>
                </c:pt>
                <c:pt idx="2680">
                  <c:v>10779.371024173201</c:v>
                </c:pt>
                <c:pt idx="2681">
                  <c:v>10779.7556714452</c:v>
                </c:pt>
                <c:pt idx="2682">
                  <c:v>10779.8624449586</c:v>
                </c:pt>
                <c:pt idx="2683">
                  <c:v>10780.4110241732</c:v>
                </c:pt>
                <c:pt idx="2684">
                  <c:v>10780.795671445299</c:v>
                </c:pt>
                <c:pt idx="2685">
                  <c:v>10780.9024449586</c:v>
                </c:pt>
                <c:pt idx="2686">
                  <c:v>10781.4510241732</c:v>
                </c:pt>
                <c:pt idx="2687">
                  <c:v>10781.8356714453</c:v>
                </c:pt>
                <c:pt idx="2688">
                  <c:v>10781.9424449587</c:v>
                </c:pt>
                <c:pt idx="2689">
                  <c:v>10782.4910241733</c:v>
                </c:pt>
                <c:pt idx="2690">
                  <c:v>10782.875671445299</c:v>
                </c:pt>
                <c:pt idx="2691">
                  <c:v>10782.982444958699</c:v>
                </c:pt>
                <c:pt idx="2692">
                  <c:v>10783.5310241733</c:v>
                </c:pt>
                <c:pt idx="2693">
                  <c:v>10783.9156714454</c:v>
                </c:pt>
                <c:pt idx="2694">
                  <c:v>10784.0224449587</c:v>
                </c:pt>
                <c:pt idx="2695">
                  <c:v>10784.467928172</c:v>
                </c:pt>
                <c:pt idx="2696">
                  <c:v>10784.5308722425</c:v>
                </c:pt>
                <c:pt idx="2697">
                  <c:v>10784.5710241734</c:v>
                </c:pt>
                <c:pt idx="2698">
                  <c:v>10784.955671445399</c:v>
                </c:pt>
                <c:pt idx="2699">
                  <c:v>10785.570872242501</c:v>
                </c:pt>
                <c:pt idx="2700">
                  <c:v>10785.6110241734</c:v>
                </c:pt>
                <c:pt idx="2701">
                  <c:v>10785.9956714455</c:v>
                </c:pt>
                <c:pt idx="2702">
                  <c:v>10786.6108722426</c:v>
                </c:pt>
                <c:pt idx="2703">
                  <c:v>10786.651024173399</c:v>
                </c:pt>
                <c:pt idx="2704">
                  <c:v>10787.4539731438</c:v>
                </c:pt>
                <c:pt idx="2705">
                  <c:v>10787.650872242601</c:v>
                </c:pt>
                <c:pt idx="2706">
                  <c:v>10787.6910241735</c:v>
                </c:pt>
                <c:pt idx="2707">
                  <c:v>10788.493973143801</c:v>
                </c:pt>
                <c:pt idx="2708">
                  <c:v>10788.731024173499</c:v>
                </c:pt>
                <c:pt idx="2709">
                  <c:v>10789.160133540599</c:v>
                </c:pt>
                <c:pt idx="2710">
                  <c:v>10789.222444958899</c:v>
                </c:pt>
                <c:pt idx="2711">
                  <c:v>10789.262013375699</c:v>
                </c:pt>
                <c:pt idx="2712">
                  <c:v>10789.7710241735</c:v>
                </c:pt>
                <c:pt idx="2713">
                  <c:v>10790.262444959</c:v>
                </c:pt>
                <c:pt idx="2714">
                  <c:v>10792.891024173699</c:v>
                </c:pt>
                <c:pt idx="2715">
                  <c:v>10793.9310241737</c:v>
                </c:pt>
                <c:pt idx="2716">
                  <c:v>10795.704187219901</c:v>
                </c:pt>
                <c:pt idx="2717">
                  <c:v>10796.74418722</c:v>
                </c:pt>
                <c:pt idx="2718">
                  <c:v>10797.784187220001</c:v>
                </c:pt>
                <c:pt idx="2719">
                  <c:v>10798.6344556231</c:v>
                </c:pt>
                <c:pt idx="2720">
                  <c:v>10798.82418722</c:v>
                </c:pt>
                <c:pt idx="2721">
                  <c:v>10815.932559131599</c:v>
                </c:pt>
                <c:pt idx="2722">
                  <c:v>10888.726168282001</c:v>
                </c:pt>
                <c:pt idx="2723">
                  <c:v>10917.126291553301</c:v>
                </c:pt>
                <c:pt idx="2724">
                  <c:v>10925.462906178</c:v>
                </c:pt>
                <c:pt idx="2725">
                  <c:v>10927.3076857496</c:v>
                </c:pt>
                <c:pt idx="2726">
                  <c:v>10928.0733182849</c:v>
                </c:pt>
                <c:pt idx="2727">
                  <c:v>10929.540516392301</c:v>
                </c:pt>
                <c:pt idx="2728">
                  <c:v>10931.385295963801</c:v>
                </c:pt>
                <c:pt idx="2729">
                  <c:v>10953.0610871318</c:v>
                </c:pt>
                <c:pt idx="2730">
                  <c:v>11086.2570452317</c:v>
                </c:pt>
                <c:pt idx="2731">
                  <c:v>11090.334655446</c:v>
                </c:pt>
                <c:pt idx="2732">
                  <c:v>11091.659354216399</c:v>
                </c:pt>
                <c:pt idx="2733">
                  <c:v>11093.737948894501</c:v>
                </c:pt>
                <c:pt idx="2734">
                  <c:v>11099.089756207501</c:v>
                </c:pt>
                <c:pt idx="2735">
                  <c:v>11104.492469053699</c:v>
                </c:pt>
                <c:pt idx="2736">
                  <c:v>11104.654622272101</c:v>
                </c:pt>
                <c:pt idx="2737">
                  <c:v>11157.9186776631</c:v>
                </c:pt>
                <c:pt idx="2738">
                  <c:v>11167.091791634401</c:v>
                </c:pt>
                <c:pt idx="2739">
                  <c:v>11168.8416167907</c:v>
                </c:pt>
                <c:pt idx="2740">
                  <c:v>11169.992021767801</c:v>
                </c:pt>
                <c:pt idx="2741">
                  <c:v>11170.6765013084</c:v>
                </c:pt>
                <c:pt idx="2742">
                  <c:v>11170.7165013084</c:v>
                </c:pt>
                <c:pt idx="2743">
                  <c:v>11171.6903324015</c:v>
                </c:pt>
                <c:pt idx="2744">
                  <c:v>11171.7965013085</c:v>
                </c:pt>
                <c:pt idx="2745">
                  <c:v>11172.072021767901</c:v>
                </c:pt>
                <c:pt idx="2746">
                  <c:v>11172.856501308601</c:v>
                </c:pt>
                <c:pt idx="2747">
                  <c:v>11173.112021768</c:v>
                </c:pt>
                <c:pt idx="2748">
                  <c:v>11173.662876504401</c:v>
                </c:pt>
                <c:pt idx="2749">
                  <c:v>11174.7028765045</c:v>
                </c:pt>
                <c:pt idx="2750">
                  <c:v>11175.192021768</c:v>
                </c:pt>
                <c:pt idx="2751">
                  <c:v>11175.573165599701</c:v>
                </c:pt>
                <c:pt idx="2752">
                  <c:v>11175.742876504501</c:v>
                </c:pt>
                <c:pt idx="2753">
                  <c:v>11175.976416632</c:v>
                </c:pt>
                <c:pt idx="2754">
                  <c:v>11176.232021768101</c:v>
                </c:pt>
                <c:pt idx="2755">
                  <c:v>11176.7671077903</c:v>
                </c:pt>
                <c:pt idx="2756">
                  <c:v>11176.7828765045</c:v>
                </c:pt>
                <c:pt idx="2757">
                  <c:v>11176.966512281901</c:v>
                </c:pt>
                <c:pt idx="2758">
                  <c:v>11177.1849489125</c:v>
                </c:pt>
                <c:pt idx="2759">
                  <c:v>11177.2720217681</c:v>
                </c:pt>
                <c:pt idx="2760">
                  <c:v>11177.556549343</c:v>
                </c:pt>
                <c:pt idx="2761">
                  <c:v>11177.822876504601</c:v>
                </c:pt>
                <c:pt idx="2762">
                  <c:v>11178.0065122819</c:v>
                </c:pt>
                <c:pt idx="2763">
                  <c:v>11178.1849489095</c:v>
                </c:pt>
                <c:pt idx="2764">
                  <c:v>11178.312021768101</c:v>
                </c:pt>
                <c:pt idx="2765">
                  <c:v>11178.8628765046</c:v>
                </c:pt>
                <c:pt idx="2766">
                  <c:v>11179.046512281901</c:v>
                </c:pt>
                <c:pt idx="2767">
                  <c:v>11179.2049489151</c:v>
                </c:pt>
                <c:pt idx="2768">
                  <c:v>11179.2249489147</c:v>
                </c:pt>
                <c:pt idx="2769">
                  <c:v>11179.2449489142</c:v>
                </c:pt>
                <c:pt idx="2770">
                  <c:v>11179.2649489138</c:v>
                </c:pt>
                <c:pt idx="2771">
                  <c:v>11179.2849489133</c:v>
                </c:pt>
                <c:pt idx="2772">
                  <c:v>11179.304948912901</c:v>
                </c:pt>
                <c:pt idx="2773">
                  <c:v>11179.324948912399</c:v>
                </c:pt>
                <c:pt idx="2774">
                  <c:v>11179.344948911999</c:v>
                </c:pt>
                <c:pt idx="2775">
                  <c:v>11179.3520217682</c:v>
                </c:pt>
                <c:pt idx="2776">
                  <c:v>11179.3649489115</c:v>
                </c:pt>
                <c:pt idx="2777">
                  <c:v>11179.3849489111</c:v>
                </c:pt>
                <c:pt idx="2778">
                  <c:v>11179.4049489106</c:v>
                </c:pt>
                <c:pt idx="2779">
                  <c:v>11179.4249489102</c:v>
                </c:pt>
                <c:pt idx="2780">
                  <c:v>11179.444948909801</c:v>
                </c:pt>
                <c:pt idx="2781">
                  <c:v>11179.464948909301</c:v>
                </c:pt>
                <c:pt idx="2782">
                  <c:v>11179.484948908899</c:v>
                </c:pt>
                <c:pt idx="2783">
                  <c:v>11179.504948908399</c:v>
                </c:pt>
                <c:pt idx="2784">
                  <c:v>11179.524948908</c:v>
                </c:pt>
                <c:pt idx="2785">
                  <c:v>11179.5449489075</c:v>
                </c:pt>
                <c:pt idx="2786">
                  <c:v>11179.5649489071</c:v>
                </c:pt>
                <c:pt idx="2787">
                  <c:v>11179.5849489066</c:v>
                </c:pt>
                <c:pt idx="2788">
                  <c:v>11179.604948906201</c:v>
                </c:pt>
                <c:pt idx="2789">
                  <c:v>11179.624948905701</c:v>
                </c:pt>
                <c:pt idx="2790">
                  <c:v>11179.644948905299</c:v>
                </c:pt>
                <c:pt idx="2791">
                  <c:v>11179.656549343101</c:v>
                </c:pt>
                <c:pt idx="2792">
                  <c:v>11179.676549343099</c:v>
                </c:pt>
                <c:pt idx="2793">
                  <c:v>11179.9028765046</c:v>
                </c:pt>
                <c:pt idx="2794">
                  <c:v>11180.086512282</c:v>
                </c:pt>
                <c:pt idx="2795">
                  <c:v>11180.276906933599</c:v>
                </c:pt>
                <c:pt idx="2796">
                  <c:v>11180.296906933099</c:v>
                </c:pt>
                <c:pt idx="2797">
                  <c:v>11180.3169069327</c:v>
                </c:pt>
                <c:pt idx="2798">
                  <c:v>11180.3369069322</c:v>
                </c:pt>
                <c:pt idx="2799">
                  <c:v>11180.3569069318</c:v>
                </c:pt>
                <c:pt idx="2800">
                  <c:v>11180.3769069314</c:v>
                </c:pt>
                <c:pt idx="2801">
                  <c:v>11180.392021768201</c:v>
                </c:pt>
                <c:pt idx="2802">
                  <c:v>11180.6080740788</c:v>
                </c:pt>
                <c:pt idx="2803">
                  <c:v>11180.8049489026</c:v>
                </c:pt>
                <c:pt idx="2804">
                  <c:v>11180.8249489022</c:v>
                </c:pt>
                <c:pt idx="2805">
                  <c:v>11180.9428765047</c:v>
                </c:pt>
                <c:pt idx="2806">
                  <c:v>11181.093702907599</c:v>
                </c:pt>
                <c:pt idx="2807">
                  <c:v>11181.126512282</c:v>
                </c:pt>
                <c:pt idx="2808">
                  <c:v>11181.4320217682</c:v>
                </c:pt>
                <c:pt idx="2809">
                  <c:v>11181.508118146099</c:v>
                </c:pt>
                <c:pt idx="2810">
                  <c:v>11181.9828765047</c:v>
                </c:pt>
                <c:pt idx="2811">
                  <c:v>11182.1665122821</c:v>
                </c:pt>
                <c:pt idx="2812">
                  <c:v>11182.472021768301</c:v>
                </c:pt>
                <c:pt idx="2813">
                  <c:v>11182.7570627778</c:v>
                </c:pt>
                <c:pt idx="2814">
                  <c:v>11182.757912937501</c:v>
                </c:pt>
                <c:pt idx="2815">
                  <c:v>11182.9315550351</c:v>
                </c:pt>
                <c:pt idx="2816">
                  <c:v>11183.0228765048</c:v>
                </c:pt>
                <c:pt idx="2817">
                  <c:v>11183.2065122821</c:v>
                </c:pt>
                <c:pt idx="2818">
                  <c:v>11183.334948902</c:v>
                </c:pt>
                <c:pt idx="2819">
                  <c:v>11183.5120217683</c:v>
                </c:pt>
                <c:pt idx="2820">
                  <c:v>11183.7387539995</c:v>
                </c:pt>
                <c:pt idx="2821">
                  <c:v>11183.7979129375</c:v>
                </c:pt>
                <c:pt idx="2822">
                  <c:v>11183.941222711899</c:v>
                </c:pt>
                <c:pt idx="2823">
                  <c:v>11184.0628765048</c:v>
                </c:pt>
                <c:pt idx="2824">
                  <c:v>11184.2465122821</c:v>
                </c:pt>
                <c:pt idx="2825">
                  <c:v>11184.533597003599</c:v>
                </c:pt>
                <c:pt idx="2826">
                  <c:v>11184.552021768401</c:v>
                </c:pt>
                <c:pt idx="2827">
                  <c:v>11184.577386462999</c:v>
                </c:pt>
                <c:pt idx="2828">
                  <c:v>11184.837912937601</c:v>
                </c:pt>
                <c:pt idx="2829">
                  <c:v>11184.8829354401</c:v>
                </c:pt>
                <c:pt idx="2830">
                  <c:v>11184.9812227119</c:v>
                </c:pt>
                <c:pt idx="2831">
                  <c:v>11185.074855091199</c:v>
                </c:pt>
                <c:pt idx="2832">
                  <c:v>11185.102876504799</c:v>
                </c:pt>
                <c:pt idx="2833">
                  <c:v>11185.2046074057</c:v>
                </c:pt>
                <c:pt idx="2834">
                  <c:v>11185.2865122822</c:v>
                </c:pt>
                <c:pt idx="2835">
                  <c:v>11185.4195559783</c:v>
                </c:pt>
                <c:pt idx="2836">
                  <c:v>11185.5920217684</c:v>
                </c:pt>
                <c:pt idx="2837">
                  <c:v>11185.613597003699</c:v>
                </c:pt>
                <c:pt idx="2838">
                  <c:v>11185.617386463</c:v>
                </c:pt>
                <c:pt idx="2839">
                  <c:v>11185.8779129376</c:v>
                </c:pt>
                <c:pt idx="2840">
                  <c:v>11186.021222711999</c:v>
                </c:pt>
                <c:pt idx="2841">
                  <c:v>11186.1148550913</c:v>
                </c:pt>
                <c:pt idx="2842">
                  <c:v>11186.1428765049</c:v>
                </c:pt>
                <c:pt idx="2843">
                  <c:v>11186.326512282199</c:v>
                </c:pt>
                <c:pt idx="2844">
                  <c:v>11186.632021768401</c:v>
                </c:pt>
                <c:pt idx="2845">
                  <c:v>11186.6535970037</c:v>
                </c:pt>
                <c:pt idx="2846">
                  <c:v>11186.657386463099</c:v>
                </c:pt>
                <c:pt idx="2847">
                  <c:v>11186.674253319101</c:v>
                </c:pt>
                <c:pt idx="2848">
                  <c:v>11186.917912937701</c:v>
                </c:pt>
                <c:pt idx="2849">
                  <c:v>11186.9629354402</c:v>
                </c:pt>
                <c:pt idx="2850">
                  <c:v>11187.0646073874</c:v>
                </c:pt>
                <c:pt idx="2851">
                  <c:v>11187.154855091299</c:v>
                </c:pt>
                <c:pt idx="2852">
                  <c:v>11187.182876504899</c:v>
                </c:pt>
                <c:pt idx="2853">
                  <c:v>11187.3665122822</c:v>
                </c:pt>
                <c:pt idx="2854">
                  <c:v>11187.6720217685</c:v>
                </c:pt>
                <c:pt idx="2855">
                  <c:v>11187.6973864631</c:v>
                </c:pt>
                <c:pt idx="2856">
                  <c:v>11187.7142533191</c:v>
                </c:pt>
                <c:pt idx="2857">
                  <c:v>11187.9579129377</c:v>
                </c:pt>
                <c:pt idx="2858">
                  <c:v>11188.101222712001</c:v>
                </c:pt>
                <c:pt idx="2859">
                  <c:v>11188.105764402</c:v>
                </c:pt>
                <c:pt idx="2860">
                  <c:v>11188.1257644016</c:v>
                </c:pt>
                <c:pt idx="2861">
                  <c:v>11188.145764401101</c:v>
                </c:pt>
                <c:pt idx="2862">
                  <c:v>11188.165764400699</c:v>
                </c:pt>
                <c:pt idx="2863">
                  <c:v>11188.185764400199</c:v>
                </c:pt>
                <c:pt idx="2864">
                  <c:v>11188.2057643998</c:v>
                </c:pt>
                <c:pt idx="2865">
                  <c:v>11188.214855091401</c:v>
                </c:pt>
                <c:pt idx="2866">
                  <c:v>11188.2257643993</c:v>
                </c:pt>
                <c:pt idx="2867">
                  <c:v>11188.242876505001</c:v>
                </c:pt>
                <c:pt idx="2868">
                  <c:v>11188.2457643989</c:v>
                </c:pt>
                <c:pt idx="2869">
                  <c:v>11188.2657643985</c:v>
                </c:pt>
                <c:pt idx="2870">
                  <c:v>11188.285764398001</c:v>
                </c:pt>
                <c:pt idx="2871">
                  <c:v>11188.305764397601</c:v>
                </c:pt>
                <c:pt idx="2872">
                  <c:v>11188.325764397099</c:v>
                </c:pt>
                <c:pt idx="2873">
                  <c:v>11188.345764396699</c:v>
                </c:pt>
                <c:pt idx="2874">
                  <c:v>11188.3657643962</c:v>
                </c:pt>
                <c:pt idx="2875">
                  <c:v>11188.3857643958</c:v>
                </c:pt>
                <c:pt idx="2876">
                  <c:v>11188.4057643953</c:v>
                </c:pt>
                <c:pt idx="2877">
                  <c:v>11188.406512282299</c:v>
                </c:pt>
                <c:pt idx="2878">
                  <c:v>11188.4257643949</c:v>
                </c:pt>
                <c:pt idx="2879">
                  <c:v>11188.445764394401</c:v>
                </c:pt>
                <c:pt idx="2880">
                  <c:v>11188.465764394001</c:v>
                </c:pt>
                <c:pt idx="2881">
                  <c:v>11188.485764393499</c:v>
                </c:pt>
                <c:pt idx="2882">
                  <c:v>11188.5057643931</c:v>
                </c:pt>
                <c:pt idx="2883">
                  <c:v>11188.5595559785</c:v>
                </c:pt>
                <c:pt idx="2884">
                  <c:v>11188.712021768501</c:v>
                </c:pt>
                <c:pt idx="2885">
                  <c:v>11188.737386463201</c:v>
                </c:pt>
                <c:pt idx="2886">
                  <c:v>11188.754253319201</c:v>
                </c:pt>
                <c:pt idx="2887">
                  <c:v>11188.997912937701</c:v>
                </c:pt>
                <c:pt idx="2888">
                  <c:v>11189.0429354403</c:v>
                </c:pt>
                <c:pt idx="2889">
                  <c:v>11189.1412227121</c:v>
                </c:pt>
                <c:pt idx="2890">
                  <c:v>11189.2548550914</c:v>
                </c:pt>
                <c:pt idx="2891">
                  <c:v>11189.282876505</c:v>
                </c:pt>
                <c:pt idx="2892">
                  <c:v>11189.4465122823</c:v>
                </c:pt>
                <c:pt idx="2893">
                  <c:v>11189.565764392701</c:v>
                </c:pt>
                <c:pt idx="2894">
                  <c:v>11189.585764392201</c:v>
                </c:pt>
                <c:pt idx="2895">
                  <c:v>11189.605764391799</c:v>
                </c:pt>
                <c:pt idx="2896">
                  <c:v>11189.6257643913</c:v>
                </c:pt>
                <c:pt idx="2897">
                  <c:v>11189.6457643909</c:v>
                </c:pt>
                <c:pt idx="2898">
                  <c:v>11189.6657643904</c:v>
                </c:pt>
                <c:pt idx="2899">
                  <c:v>11189.68576439</c:v>
                </c:pt>
                <c:pt idx="2900">
                  <c:v>11189.7057643895</c:v>
                </c:pt>
                <c:pt idx="2901">
                  <c:v>11189.725764389101</c:v>
                </c:pt>
                <c:pt idx="2902">
                  <c:v>11189.745764388699</c:v>
                </c:pt>
                <c:pt idx="2903">
                  <c:v>11189.7520217685</c:v>
                </c:pt>
                <c:pt idx="2904">
                  <c:v>11189.765764388199</c:v>
                </c:pt>
                <c:pt idx="2905">
                  <c:v>11189.7773864632</c:v>
                </c:pt>
                <c:pt idx="2906">
                  <c:v>11189.7857643878</c:v>
                </c:pt>
                <c:pt idx="2907">
                  <c:v>11189.7942533192</c:v>
                </c:pt>
                <c:pt idx="2908">
                  <c:v>11189.8057643873</c:v>
                </c:pt>
                <c:pt idx="2909">
                  <c:v>11189.8257643869</c:v>
                </c:pt>
                <c:pt idx="2910">
                  <c:v>11189.8457643864</c:v>
                </c:pt>
                <c:pt idx="2911">
                  <c:v>11189.865764386001</c:v>
                </c:pt>
                <c:pt idx="2912">
                  <c:v>11189.885764385501</c:v>
                </c:pt>
                <c:pt idx="2913">
                  <c:v>11189.905764385099</c:v>
                </c:pt>
                <c:pt idx="2914">
                  <c:v>11189.925764384599</c:v>
                </c:pt>
                <c:pt idx="2915">
                  <c:v>11189.9457643842</c:v>
                </c:pt>
                <c:pt idx="2916">
                  <c:v>11189.9657643837</c:v>
                </c:pt>
                <c:pt idx="2917">
                  <c:v>11189.9857643833</c:v>
                </c:pt>
                <c:pt idx="2918">
                  <c:v>11190.0057643828</c:v>
                </c:pt>
                <c:pt idx="2919">
                  <c:v>11190.025764382401</c:v>
                </c:pt>
                <c:pt idx="2920">
                  <c:v>11190.0379129378</c:v>
                </c:pt>
                <c:pt idx="2921">
                  <c:v>11190.045764381901</c:v>
                </c:pt>
                <c:pt idx="2922">
                  <c:v>11190.065764381499</c:v>
                </c:pt>
                <c:pt idx="2923">
                  <c:v>11190.0857643811</c:v>
                </c:pt>
                <c:pt idx="2924">
                  <c:v>11190.1057643806</c:v>
                </c:pt>
                <c:pt idx="2925">
                  <c:v>11190.1257643802</c:v>
                </c:pt>
                <c:pt idx="2926">
                  <c:v>11190.1457643797</c:v>
                </c:pt>
                <c:pt idx="2927">
                  <c:v>11190.151024172001</c:v>
                </c:pt>
                <c:pt idx="2928">
                  <c:v>11190.165764379301</c:v>
                </c:pt>
                <c:pt idx="2929">
                  <c:v>11190.181222712101</c:v>
                </c:pt>
                <c:pt idx="2930">
                  <c:v>11190.185764378801</c:v>
                </c:pt>
                <c:pt idx="2931">
                  <c:v>11190.205764378399</c:v>
                </c:pt>
                <c:pt idx="2932">
                  <c:v>11190.225764377899</c:v>
                </c:pt>
                <c:pt idx="2933">
                  <c:v>11190.2457643775</c:v>
                </c:pt>
                <c:pt idx="2934">
                  <c:v>11190.265764377</c:v>
                </c:pt>
                <c:pt idx="2935">
                  <c:v>11190.2857643766</c:v>
                </c:pt>
                <c:pt idx="2936">
                  <c:v>11190.3057643761</c:v>
                </c:pt>
                <c:pt idx="2937">
                  <c:v>11190.322876505001</c:v>
                </c:pt>
                <c:pt idx="2938">
                  <c:v>11190.325764375701</c:v>
                </c:pt>
                <c:pt idx="2939">
                  <c:v>11190.345764375201</c:v>
                </c:pt>
                <c:pt idx="2940">
                  <c:v>11190.365764374799</c:v>
                </c:pt>
                <c:pt idx="2941">
                  <c:v>11190.486512282299</c:v>
                </c:pt>
                <c:pt idx="2942">
                  <c:v>11190.5626531178</c:v>
                </c:pt>
                <c:pt idx="2943">
                  <c:v>11190.5670728511</c:v>
                </c:pt>
                <c:pt idx="2944">
                  <c:v>11190.582653117801</c:v>
                </c:pt>
                <c:pt idx="2945">
                  <c:v>11190.5870728511</c:v>
                </c:pt>
                <c:pt idx="2946">
                  <c:v>11190.602653117799</c:v>
                </c:pt>
                <c:pt idx="2947">
                  <c:v>11190.6070728511</c:v>
                </c:pt>
                <c:pt idx="2948">
                  <c:v>11190.6226531178</c:v>
                </c:pt>
                <c:pt idx="2949">
                  <c:v>11190.627072851101</c:v>
                </c:pt>
                <c:pt idx="2950">
                  <c:v>11190.6426531178</c:v>
                </c:pt>
                <c:pt idx="2951">
                  <c:v>11190.647072851099</c:v>
                </c:pt>
                <c:pt idx="2952">
                  <c:v>11190.6670728512</c:v>
                </c:pt>
                <c:pt idx="2953">
                  <c:v>11190.6870728512</c:v>
                </c:pt>
                <c:pt idx="2954">
                  <c:v>11190.707072851201</c:v>
                </c:pt>
                <c:pt idx="2955">
                  <c:v>11190.727072851199</c:v>
                </c:pt>
                <c:pt idx="2956">
                  <c:v>11190.7470728512</c:v>
                </c:pt>
                <c:pt idx="2957">
                  <c:v>11190.7670728513</c:v>
                </c:pt>
                <c:pt idx="2958">
                  <c:v>11190.781893682601</c:v>
                </c:pt>
                <c:pt idx="2959">
                  <c:v>11190.787072851301</c:v>
                </c:pt>
                <c:pt idx="2960">
                  <c:v>11190.792021768601</c:v>
                </c:pt>
                <c:pt idx="2961">
                  <c:v>11190.807072851299</c:v>
                </c:pt>
                <c:pt idx="2962">
                  <c:v>11190.817386463201</c:v>
                </c:pt>
                <c:pt idx="2963">
                  <c:v>11190.8270728513</c:v>
                </c:pt>
                <c:pt idx="2964">
                  <c:v>11190.834253319301</c:v>
                </c:pt>
                <c:pt idx="2965">
                  <c:v>11190.8470728513</c:v>
                </c:pt>
                <c:pt idx="2966">
                  <c:v>11190.867072851301</c:v>
                </c:pt>
                <c:pt idx="2967">
                  <c:v>11190.887072851399</c:v>
                </c:pt>
                <c:pt idx="2968">
                  <c:v>11190.9070728514</c:v>
                </c:pt>
                <c:pt idx="2969">
                  <c:v>11190.9270728514</c:v>
                </c:pt>
                <c:pt idx="2970">
                  <c:v>11190.947072851401</c:v>
                </c:pt>
                <c:pt idx="2971">
                  <c:v>11190.967072851399</c:v>
                </c:pt>
                <c:pt idx="2972">
                  <c:v>11190.9870728515</c:v>
                </c:pt>
                <c:pt idx="2973">
                  <c:v>11191.0070728515</c:v>
                </c:pt>
                <c:pt idx="2974">
                  <c:v>11191.027072851501</c:v>
                </c:pt>
                <c:pt idx="2975">
                  <c:v>11191.047072851499</c:v>
                </c:pt>
                <c:pt idx="2976">
                  <c:v>11191.0670728515</c:v>
                </c:pt>
                <c:pt idx="2977">
                  <c:v>11191.077912937801</c:v>
                </c:pt>
                <c:pt idx="2978">
                  <c:v>11191.0870728516</c:v>
                </c:pt>
                <c:pt idx="2979">
                  <c:v>11191.107072851601</c:v>
                </c:pt>
                <c:pt idx="2980">
                  <c:v>11191.1229354403</c:v>
                </c:pt>
                <c:pt idx="2981">
                  <c:v>11191.127072851599</c:v>
                </c:pt>
                <c:pt idx="2982">
                  <c:v>11191.1470728516</c:v>
                </c:pt>
                <c:pt idx="2983">
                  <c:v>11191.1670728516</c:v>
                </c:pt>
                <c:pt idx="2984">
                  <c:v>11191.187072851601</c:v>
                </c:pt>
                <c:pt idx="2985">
                  <c:v>11191.207072851699</c:v>
                </c:pt>
                <c:pt idx="2986">
                  <c:v>11191.2212227121</c:v>
                </c:pt>
                <c:pt idx="2987">
                  <c:v>11191.2270728517</c:v>
                </c:pt>
                <c:pt idx="2988">
                  <c:v>11191.2470728517</c:v>
                </c:pt>
                <c:pt idx="2989">
                  <c:v>11191.267072851701</c:v>
                </c:pt>
                <c:pt idx="2990">
                  <c:v>11191.287072851699</c:v>
                </c:pt>
                <c:pt idx="2991">
                  <c:v>11191.3070728518</c:v>
                </c:pt>
                <c:pt idx="2992">
                  <c:v>11191.3270728518</c:v>
                </c:pt>
                <c:pt idx="2993">
                  <c:v>11191.3470728518</c:v>
                </c:pt>
                <c:pt idx="2994">
                  <c:v>11191.3628765051</c:v>
                </c:pt>
                <c:pt idx="2995">
                  <c:v>11191.367072851799</c:v>
                </c:pt>
                <c:pt idx="2996">
                  <c:v>11191.3870728518</c:v>
                </c:pt>
                <c:pt idx="2997">
                  <c:v>11191.4070728519</c:v>
                </c:pt>
                <c:pt idx="2998">
                  <c:v>11191.4257643744</c:v>
                </c:pt>
                <c:pt idx="2999">
                  <c:v>11191.4270728519</c:v>
                </c:pt>
                <c:pt idx="3000">
                  <c:v>11191.446393116301</c:v>
                </c:pt>
                <c:pt idx="3001">
                  <c:v>11191.447072851901</c:v>
                </c:pt>
                <c:pt idx="3002">
                  <c:v>11191.463658425901</c:v>
                </c:pt>
                <c:pt idx="3003">
                  <c:v>11191.4670728519</c:v>
                </c:pt>
                <c:pt idx="3004">
                  <c:v>11191.4870728519</c:v>
                </c:pt>
                <c:pt idx="3005">
                  <c:v>11191.5070728519</c:v>
                </c:pt>
                <c:pt idx="3006">
                  <c:v>11191.5265122824</c:v>
                </c:pt>
                <c:pt idx="3007">
                  <c:v>11191.527072852001</c:v>
                </c:pt>
                <c:pt idx="3008">
                  <c:v>11191.547072851999</c:v>
                </c:pt>
                <c:pt idx="3009">
                  <c:v>11191.567072852</c:v>
                </c:pt>
                <c:pt idx="3010">
                  <c:v>11191.587072852</c:v>
                </c:pt>
                <c:pt idx="3011">
                  <c:v>11191.5999473747</c:v>
                </c:pt>
                <c:pt idx="3012">
                  <c:v>11191.607072852001</c:v>
                </c:pt>
                <c:pt idx="3013">
                  <c:v>11191.627072852099</c:v>
                </c:pt>
                <c:pt idx="3014">
                  <c:v>11191.6470728521</c:v>
                </c:pt>
                <c:pt idx="3015">
                  <c:v>11191.6670728521</c:v>
                </c:pt>
                <c:pt idx="3016">
                  <c:v>11191.687072852101</c:v>
                </c:pt>
                <c:pt idx="3017">
                  <c:v>11191.8070728522</c:v>
                </c:pt>
                <c:pt idx="3018">
                  <c:v>11191.8270728522</c:v>
                </c:pt>
                <c:pt idx="3019">
                  <c:v>11191.8320217686</c:v>
                </c:pt>
                <c:pt idx="3020">
                  <c:v>11191.847072852301</c:v>
                </c:pt>
                <c:pt idx="3021">
                  <c:v>11191.8742533193</c:v>
                </c:pt>
                <c:pt idx="3022">
                  <c:v>11191.947405881199</c:v>
                </c:pt>
                <c:pt idx="3023">
                  <c:v>11191.968216682701</c:v>
                </c:pt>
                <c:pt idx="3024">
                  <c:v>11192.162935440399</c:v>
                </c:pt>
                <c:pt idx="3025">
                  <c:v>11192.261222712201</c:v>
                </c:pt>
                <c:pt idx="3026">
                  <c:v>11192.3283977499</c:v>
                </c:pt>
                <c:pt idx="3027">
                  <c:v>11192.3591352165</c:v>
                </c:pt>
                <c:pt idx="3028">
                  <c:v>11192.402876505101</c:v>
                </c:pt>
                <c:pt idx="3029">
                  <c:v>11192.566512282399</c:v>
                </c:pt>
                <c:pt idx="3030">
                  <c:v>11192.872021768701</c:v>
                </c:pt>
                <c:pt idx="3031">
                  <c:v>11192.914253319301</c:v>
                </c:pt>
                <c:pt idx="3032">
                  <c:v>11192.948599256501</c:v>
                </c:pt>
                <c:pt idx="3033">
                  <c:v>11193.157912937901</c:v>
                </c:pt>
                <c:pt idx="3034">
                  <c:v>11193.2029354404</c:v>
                </c:pt>
                <c:pt idx="3035">
                  <c:v>11193.3012227122</c:v>
                </c:pt>
                <c:pt idx="3036">
                  <c:v>11193.399135216599</c:v>
                </c:pt>
                <c:pt idx="3037">
                  <c:v>11193.543658426001</c:v>
                </c:pt>
                <c:pt idx="3038">
                  <c:v>11193.6065122825</c:v>
                </c:pt>
                <c:pt idx="3039">
                  <c:v>11193.9120217687</c:v>
                </c:pt>
                <c:pt idx="3040">
                  <c:v>11193.930516353301</c:v>
                </c:pt>
                <c:pt idx="3041">
                  <c:v>11193.950516353299</c:v>
                </c:pt>
                <c:pt idx="3042">
                  <c:v>11193.9705163533</c:v>
                </c:pt>
                <c:pt idx="3043">
                  <c:v>11193.9885992566</c:v>
                </c:pt>
                <c:pt idx="3044">
                  <c:v>11193.9905163533</c:v>
                </c:pt>
                <c:pt idx="3045">
                  <c:v>11194.010516353401</c:v>
                </c:pt>
                <c:pt idx="3046">
                  <c:v>11194.030516353399</c:v>
                </c:pt>
                <c:pt idx="3047">
                  <c:v>11194.0505163534</c:v>
                </c:pt>
                <c:pt idx="3048">
                  <c:v>11194.0705163534</c:v>
                </c:pt>
                <c:pt idx="3049">
                  <c:v>11194.090516353401</c:v>
                </c:pt>
                <c:pt idx="3050">
                  <c:v>11194.110516353499</c:v>
                </c:pt>
                <c:pt idx="3051">
                  <c:v>11194.1305163535</c:v>
                </c:pt>
                <c:pt idx="3052">
                  <c:v>11194.1505163535</c:v>
                </c:pt>
                <c:pt idx="3053">
                  <c:v>11194.170516353501</c:v>
                </c:pt>
                <c:pt idx="3054">
                  <c:v>11194.190516353499</c:v>
                </c:pt>
                <c:pt idx="3055">
                  <c:v>11194.1979129379</c:v>
                </c:pt>
                <c:pt idx="3056">
                  <c:v>11194.2105163536</c:v>
                </c:pt>
                <c:pt idx="3057">
                  <c:v>11194.2305163536</c:v>
                </c:pt>
                <c:pt idx="3058">
                  <c:v>11194.242935440499</c:v>
                </c:pt>
                <c:pt idx="3059">
                  <c:v>11194.250516353601</c:v>
                </c:pt>
                <c:pt idx="3060">
                  <c:v>11194.270516353599</c:v>
                </c:pt>
                <c:pt idx="3061">
                  <c:v>11194.2905163536</c:v>
                </c:pt>
                <c:pt idx="3062">
                  <c:v>11194.3105163536</c:v>
                </c:pt>
                <c:pt idx="3063">
                  <c:v>11194.330516353701</c:v>
                </c:pt>
                <c:pt idx="3064">
                  <c:v>11194.341222712301</c:v>
                </c:pt>
                <c:pt idx="3065">
                  <c:v>11194.350516353699</c:v>
                </c:pt>
                <c:pt idx="3066">
                  <c:v>11194.3705163537</c:v>
                </c:pt>
                <c:pt idx="3067">
                  <c:v>11194.3905163537</c:v>
                </c:pt>
                <c:pt idx="3068">
                  <c:v>11194.410516353701</c:v>
                </c:pt>
                <c:pt idx="3069">
                  <c:v>11194.430516353799</c:v>
                </c:pt>
                <c:pt idx="3070">
                  <c:v>11194.4391352166</c:v>
                </c:pt>
                <c:pt idx="3071">
                  <c:v>11194.646512282499</c:v>
                </c:pt>
                <c:pt idx="3072">
                  <c:v>11194.9520217687</c:v>
                </c:pt>
                <c:pt idx="3073">
                  <c:v>11194.994253319401</c:v>
                </c:pt>
                <c:pt idx="3074">
                  <c:v>11195.028599256601</c:v>
                </c:pt>
                <c:pt idx="3075">
                  <c:v>11195.237912937901</c:v>
                </c:pt>
                <c:pt idx="3076">
                  <c:v>11195.2829354405</c:v>
                </c:pt>
                <c:pt idx="3077">
                  <c:v>11195.374948917401</c:v>
                </c:pt>
                <c:pt idx="3078">
                  <c:v>11195.3812227123</c:v>
                </c:pt>
                <c:pt idx="3079">
                  <c:v>11195.479135216599</c:v>
                </c:pt>
                <c:pt idx="3080">
                  <c:v>11195.540155529899</c:v>
                </c:pt>
                <c:pt idx="3081">
                  <c:v>11195.5601555295</c:v>
                </c:pt>
                <c:pt idx="3082">
                  <c:v>11195.5732411709</c:v>
                </c:pt>
                <c:pt idx="3083">
                  <c:v>11195.6001555286</c:v>
                </c:pt>
                <c:pt idx="3084">
                  <c:v>11195.6201555281</c:v>
                </c:pt>
                <c:pt idx="3085">
                  <c:v>11195.623658426101</c:v>
                </c:pt>
                <c:pt idx="3086">
                  <c:v>11195.660155527199</c:v>
                </c:pt>
                <c:pt idx="3087">
                  <c:v>11195.680155526799</c:v>
                </c:pt>
                <c:pt idx="3088">
                  <c:v>11195.6865122825</c:v>
                </c:pt>
                <c:pt idx="3089">
                  <c:v>11195.7001555264</c:v>
                </c:pt>
                <c:pt idx="3090">
                  <c:v>11195.7201555259</c:v>
                </c:pt>
                <c:pt idx="3091">
                  <c:v>11195.7401555255</c:v>
                </c:pt>
                <c:pt idx="3092">
                  <c:v>11195.760155525</c:v>
                </c:pt>
                <c:pt idx="3093">
                  <c:v>11195.780155524601</c:v>
                </c:pt>
                <c:pt idx="3094">
                  <c:v>11195.800155524101</c:v>
                </c:pt>
                <c:pt idx="3095">
                  <c:v>11195.820155523699</c:v>
                </c:pt>
                <c:pt idx="3096">
                  <c:v>11195.840155523199</c:v>
                </c:pt>
                <c:pt idx="3097">
                  <c:v>11195.8601555228</c:v>
                </c:pt>
                <c:pt idx="3098">
                  <c:v>11195.8801555223</c:v>
                </c:pt>
                <c:pt idx="3099">
                  <c:v>11195.9001555219</c:v>
                </c:pt>
                <c:pt idx="3100">
                  <c:v>11195.9201555214</c:v>
                </c:pt>
                <c:pt idx="3101">
                  <c:v>11195.940155521001</c:v>
                </c:pt>
                <c:pt idx="3102">
                  <c:v>11195.960155520501</c:v>
                </c:pt>
                <c:pt idx="3103">
                  <c:v>11195.968829666999</c:v>
                </c:pt>
                <c:pt idx="3104">
                  <c:v>11195.980155520099</c:v>
                </c:pt>
                <c:pt idx="3105">
                  <c:v>11195.988829667</c:v>
                </c:pt>
                <c:pt idx="3106">
                  <c:v>11195.9920217688</c:v>
                </c:pt>
                <c:pt idx="3107">
                  <c:v>11196.0001555196</c:v>
                </c:pt>
                <c:pt idx="3108">
                  <c:v>11196.008829667</c:v>
                </c:pt>
                <c:pt idx="3109">
                  <c:v>11196.016513073801</c:v>
                </c:pt>
                <c:pt idx="3110">
                  <c:v>11196.0201555192</c:v>
                </c:pt>
                <c:pt idx="3111">
                  <c:v>11196.028829667001</c:v>
                </c:pt>
                <c:pt idx="3112">
                  <c:v>11196.0342533194</c:v>
                </c:pt>
                <c:pt idx="3113">
                  <c:v>11196.0401555188</c:v>
                </c:pt>
                <c:pt idx="3114">
                  <c:v>11196.048829666999</c:v>
                </c:pt>
                <c:pt idx="3115">
                  <c:v>11196.0601555183</c:v>
                </c:pt>
                <c:pt idx="3116">
                  <c:v>11196.0685992566</c:v>
                </c:pt>
                <c:pt idx="3117">
                  <c:v>11196.0688296671</c:v>
                </c:pt>
                <c:pt idx="3118">
                  <c:v>11196.0801555179</c:v>
                </c:pt>
                <c:pt idx="3119">
                  <c:v>11196.0888296671</c:v>
                </c:pt>
                <c:pt idx="3120">
                  <c:v>11196.108829667101</c:v>
                </c:pt>
                <c:pt idx="3121">
                  <c:v>11196.128829667099</c:v>
                </c:pt>
                <c:pt idx="3122">
                  <c:v>11196.1488296671</c:v>
                </c:pt>
                <c:pt idx="3123">
                  <c:v>11196.1688296672</c:v>
                </c:pt>
                <c:pt idx="3124">
                  <c:v>11196.1888296672</c:v>
                </c:pt>
                <c:pt idx="3125">
                  <c:v>11196.208829667199</c:v>
                </c:pt>
                <c:pt idx="3126">
                  <c:v>11196.2288296672</c:v>
                </c:pt>
                <c:pt idx="3127">
                  <c:v>11196.2488296672</c:v>
                </c:pt>
                <c:pt idx="3128">
                  <c:v>11196.2688296673</c:v>
                </c:pt>
                <c:pt idx="3129">
                  <c:v>11196.269564796199</c:v>
                </c:pt>
                <c:pt idx="3130">
                  <c:v>11196.277912938</c:v>
                </c:pt>
                <c:pt idx="3131">
                  <c:v>11196.288829667301</c:v>
                </c:pt>
                <c:pt idx="3132">
                  <c:v>11196.2895647962</c:v>
                </c:pt>
                <c:pt idx="3133">
                  <c:v>11196.3088296673</c:v>
                </c:pt>
                <c:pt idx="3134">
                  <c:v>11196.3095647962</c:v>
                </c:pt>
                <c:pt idx="3135">
                  <c:v>11196.322935440499</c:v>
                </c:pt>
                <c:pt idx="3136">
                  <c:v>11196.3288296673</c:v>
                </c:pt>
                <c:pt idx="3137">
                  <c:v>11196.3488296673</c:v>
                </c:pt>
                <c:pt idx="3138">
                  <c:v>11196.368829667301</c:v>
                </c:pt>
                <c:pt idx="3139">
                  <c:v>11196.388829667399</c:v>
                </c:pt>
                <c:pt idx="3140">
                  <c:v>11196.4088296674</c:v>
                </c:pt>
                <c:pt idx="3141">
                  <c:v>11196.421222712301</c:v>
                </c:pt>
                <c:pt idx="3142">
                  <c:v>11196.4288296674</c:v>
                </c:pt>
                <c:pt idx="3143">
                  <c:v>11196.4310241723</c:v>
                </c:pt>
                <c:pt idx="3144">
                  <c:v>11196.5191352167</c:v>
                </c:pt>
                <c:pt idx="3145">
                  <c:v>11196.726512282599</c:v>
                </c:pt>
                <c:pt idx="3146">
                  <c:v>11197.0320217688</c:v>
                </c:pt>
                <c:pt idx="3147">
                  <c:v>11197.1085992567</c:v>
                </c:pt>
                <c:pt idx="3148">
                  <c:v>11197.1201555179</c:v>
                </c:pt>
                <c:pt idx="3149">
                  <c:v>11197.1401555174</c:v>
                </c:pt>
                <c:pt idx="3150">
                  <c:v>11197.160155517</c:v>
                </c:pt>
                <c:pt idx="3151">
                  <c:v>11197.1801555166</c:v>
                </c:pt>
                <c:pt idx="3152">
                  <c:v>11197.2001555161</c:v>
                </c:pt>
                <c:pt idx="3153">
                  <c:v>11197.220155515701</c:v>
                </c:pt>
                <c:pt idx="3154">
                  <c:v>11197.240155515199</c:v>
                </c:pt>
                <c:pt idx="3155">
                  <c:v>11197.260155514799</c:v>
                </c:pt>
                <c:pt idx="3156">
                  <c:v>11197.2801555143</c:v>
                </c:pt>
                <c:pt idx="3157">
                  <c:v>11197.3001555139</c:v>
                </c:pt>
                <c:pt idx="3158">
                  <c:v>11197.3201555134</c:v>
                </c:pt>
                <c:pt idx="3159">
                  <c:v>11197.340155513</c:v>
                </c:pt>
                <c:pt idx="3160">
                  <c:v>11197.360155512501</c:v>
                </c:pt>
                <c:pt idx="3161">
                  <c:v>11197.3629354406</c:v>
                </c:pt>
                <c:pt idx="3162">
                  <c:v>11197.380155512101</c:v>
                </c:pt>
                <c:pt idx="3163">
                  <c:v>11197.400155511599</c:v>
                </c:pt>
                <c:pt idx="3164">
                  <c:v>11197.420155511199</c:v>
                </c:pt>
                <c:pt idx="3165">
                  <c:v>11197.4401555107</c:v>
                </c:pt>
                <c:pt idx="3166">
                  <c:v>11197.4601555103</c:v>
                </c:pt>
                <c:pt idx="3167">
                  <c:v>11197.4612227124</c:v>
                </c:pt>
                <c:pt idx="3168">
                  <c:v>11197.468829667399</c:v>
                </c:pt>
                <c:pt idx="3169">
                  <c:v>11197.4801555098</c:v>
                </c:pt>
                <c:pt idx="3170">
                  <c:v>11197.4888296674</c:v>
                </c:pt>
                <c:pt idx="3171">
                  <c:v>11197.5001555094</c:v>
                </c:pt>
                <c:pt idx="3172">
                  <c:v>11197.5088296674</c:v>
                </c:pt>
                <c:pt idx="3173">
                  <c:v>11197.520155509001</c:v>
                </c:pt>
                <c:pt idx="3174">
                  <c:v>11197.5283977501</c:v>
                </c:pt>
                <c:pt idx="3175">
                  <c:v>11197.528829667401</c:v>
                </c:pt>
                <c:pt idx="3176">
                  <c:v>11197.540155508501</c:v>
                </c:pt>
                <c:pt idx="3177">
                  <c:v>11197.548829667499</c:v>
                </c:pt>
                <c:pt idx="3178">
                  <c:v>11197.559135216699</c:v>
                </c:pt>
                <c:pt idx="3179">
                  <c:v>11197.560155508099</c:v>
                </c:pt>
                <c:pt idx="3180">
                  <c:v>11197.5688296675</c:v>
                </c:pt>
                <c:pt idx="3181">
                  <c:v>11197.5801555076</c:v>
                </c:pt>
                <c:pt idx="3182">
                  <c:v>11197.5888296675</c:v>
                </c:pt>
                <c:pt idx="3183">
                  <c:v>11197.6001555072</c:v>
                </c:pt>
                <c:pt idx="3184">
                  <c:v>11197.608829667501</c:v>
                </c:pt>
                <c:pt idx="3185">
                  <c:v>11197.6201555067</c:v>
                </c:pt>
                <c:pt idx="3186">
                  <c:v>11197.628829667499</c:v>
                </c:pt>
                <c:pt idx="3187">
                  <c:v>11197.6401555063</c:v>
                </c:pt>
                <c:pt idx="3188">
                  <c:v>11197.6488296675</c:v>
                </c:pt>
                <c:pt idx="3189">
                  <c:v>11197.660155505801</c:v>
                </c:pt>
                <c:pt idx="3190">
                  <c:v>11197.6688296676</c:v>
                </c:pt>
                <c:pt idx="3191">
                  <c:v>11197.680155505401</c:v>
                </c:pt>
                <c:pt idx="3192">
                  <c:v>11197.688829667601</c:v>
                </c:pt>
                <c:pt idx="3193">
                  <c:v>11197.700155504899</c:v>
                </c:pt>
                <c:pt idx="3194">
                  <c:v>11197.7036584261</c:v>
                </c:pt>
                <c:pt idx="3195">
                  <c:v>11197.708829667599</c:v>
                </c:pt>
                <c:pt idx="3196">
                  <c:v>11197.720155504499</c:v>
                </c:pt>
                <c:pt idx="3197">
                  <c:v>11197.7288296676</c:v>
                </c:pt>
                <c:pt idx="3198">
                  <c:v>11197.740155504</c:v>
                </c:pt>
                <c:pt idx="3199">
                  <c:v>11197.7488296676</c:v>
                </c:pt>
                <c:pt idx="3200">
                  <c:v>11197.7601555036</c:v>
                </c:pt>
                <c:pt idx="3201">
                  <c:v>11197.7665122826</c:v>
                </c:pt>
                <c:pt idx="3202">
                  <c:v>11197.768829667701</c:v>
                </c:pt>
                <c:pt idx="3203">
                  <c:v>11197.7801555031</c:v>
                </c:pt>
                <c:pt idx="3204">
                  <c:v>11197.788829667699</c:v>
                </c:pt>
                <c:pt idx="3205">
                  <c:v>11197.8001555027</c:v>
                </c:pt>
                <c:pt idx="3206">
                  <c:v>11197.8088296677</c:v>
                </c:pt>
                <c:pt idx="3207">
                  <c:v>11197.820155502201</c:v>
                </c:pt>
                <c:pt idx="3208">
                  <c:v>11197.8288296677</c:v>
                </c:pt>
                <c:pt idx="3209">
                  <c:v>11197.840155501801</c:v>
                </c:pt>
                <c:pt idx="3210">
                  <c:v>11197.848829667701</c:v>
                </c:pt>
                <c:pt idx="3211">
                  <c:v>11197.860155501399</c:v>
                </c:pt>
                <c:pt idx="3212">
                  <c:v>11197.868829667799</c:v>
                </c:pt>
                <c:pt idx="3213">
                  <c:v>11197.8888296678</c:v>
                </c:pt>
                <c:pt idx="3214">
                  <c:v>11197.9088296678</c:v>
                </c:pt>
                <c:pt idx="3215">
                  <c:v>11197.928829667801</c:v>
                </c:pt>
                <c:pt idx="3216">
                  <c:v>11197.948829667799</c:v>
                </c:pt>
                <c:pt idx="3217">
                  <c:v>11197.9688296678</c:v>
                </c:pt>
                <c:pt idx="3218">
                  <c:v>11197.9888296679</c:v>
                </c:pt>
                <c:pt idx="3219">
                  <c:v>11198.0088296679</c:v>
                </c:pt>
                <c:pt idx="3220">
                  <c:v>11198.028829667899</c:v>
                </c:pt>
                <c:pt idx="3221">
                  <c:v>11198.0488296679</c:v>
                </c:pt>
                <c:pt idx="3222">
                  <c:v>11198.0688296679</c:v>
                </c:pt>
                <c:pt idx="3223">
                  <c:v>11198.072021768799</c:v>
                </c:pt>
                <c:pt idx="3224">
                  <c:v>11198.088829668</c:v>
                </c:pt>
                <c:pt idx="3225">
                  <c:v>11198.108829668001</c:v>
                </c:pt>
                <c:pt idx="3226">
                  <c:v>11198.1142533195</c:v>
                </c:pt>
                <c:pt idx="3227">
                  <c:v>11198.128829668</c:v>
                </c:pt>
                <c:pt idx="3228">
                  <c:v>11198.1485992567</c:v>
                </c:pt>
                <c:pt idx="3229">
                  <c:v>11198.148829668</c:v>
                </c:pt>
                <c:pt idx="3230">
                  <c:v>11198.168829668</c:v>
                </c:pt>
                <c:pt idx="3231">
                  <c:v>11198.188829668001</c:v>
                </c:pt>
                <c:pt idx="3232">
                  <c:v>11198.208829668099</c:v>
                </c:pt>
                <c:pt idx="3233">
                  <c:v>11198.2288296681</c:v>
                </c:pt>
                <c:pt idx="3234">
                  <c:v>11198.2488296681</c:v>
                </c:pt>
                <c:pt idx="3235">
                  <c:v>11198.268829668101</c:v>
                </c:pt>
                <c:pt idx="3236">
                  <c:v>11198.288829668099</c:v>
                </c:pt>
                <c:pt idx="3237">
                  <c:v>11198.3088296682</c:v>
                </c:pt>
                <c:pt idx="3238">
                  <c:v>11198.3288296682</c:v>
                </c:pt>
                <c:pt idx="3239">
                  <c:v>11198.348829668201</c:v>
                </c:pt>
                <c:pt idx="3240">
                  <c:v>11198.3579129381</c:v>
                </c:pt>
                <c:pt idx="3241">
                  <c:v>11198.368829668199</c:v>
                </c:pt>
                <c:pt idx="3242">
                  <c:v>11198.3888296682</c:v>
                </c:pt>
                <c:pt idx="3243">
                  <c:v>11198.402935440599</c:v>
                </c:pt>
                <c:pt idx="3244">
                  <c:v>11198.4088296683</c:v>
                </c:pt>
                <c:pt idx="3245">
                  <c:v>11198.428829668301</c:v>
                </c:pt>
                <c:pt idx="3246">
                  <c:v>11198.448829668299</c:v>
                </c:pt>
                <c:pt idx="3247">
                  <c:v>11198.4688296683</c:v>
                </c:pt>
                <c:pt idx="3248">
                  <c:v>11198.4888296683</c:v>
                </c:pt>
                <c:pt idx="3249">
                  <c:v>11198.501222712401</c:v>
                </c:pt>
                <c:pt idx="3250">
                  <c:v>11198.508829668301</c:v>
                </c:pt>
                <c:pt idx="3251">
                  <c:v>11198.528829668399</c:v>
                </c:pt>
                <c:pt idx="3252">
                  <c:v>11198.5991352167</c:v>
                </c:pt>
                <c:pt idx="3253">
                  <c:v>11198.6070352019</c:v>
                </c:pt>
                <c:pt idx="3254">
                  <c:v>11198.806512282599</c:v>
                </c:pt>
                <c:pt idx="3255">
                  <c:v>11199.1120217689</c:v>
                </c:pt>
                <c:pt idx="3256">
                  <c:v>11199.1365130739</c:v>
                </c:pt>
                <c:pt idx="3257">
                  <c:v>11199.1885992567</c:v>
                </c:pt>
                <c:pt idx="3258">
                  <c:v>11199.3979129381</c:v>
                </c:pt>
                <c:pt idx="3259">
                  <c:v>11199.4429354406</c:v>
                </c:pt>
                <c:pt idx="3260">
                  <c:v>11199.5412227124</c:v>
                </c:pt>
                <c:pt idx="3261">
                  <c:v>11199.639135216799</c:v>
                </c:pt>
                <c:pt idx="3262">
                  <c:v>11199.8465122827</c:v>
                </c:pt>
                <c:pt idx="3263">
                  <c:v>11199.8505163523</c:v>
                </c:pt>
                <c:pt idx="3264">
                  <c:v>11199.870516352299</c:v>
                </c:pt>
                <c:pt idx="3265">
                  <c:v>11199.8905163523</c:v>
                </c:pt>
                <c:pt idx="3266">
                  <c:v>11199.9105163523</c:v>
                </c:pt>
                <c:pt idx="3267">
                  <c:v>11199.9305163524</c:v>
                </c:pt>
                <c:pt idx="3268">
                  <c:v>11199.950516352401</c:v>
                </c:pt>
                <c:pt idx="3269">
                  <c:v>11199.970516352399</c:v>
                </c:pt>
                <c:pt idx="3270">
                  <c:v>11199.9905163524</c:v>
                </c:pt>
                <c:pt idx="3271">
                  <c:v>11200.0105163524</c:v>
                </c:pt>
                <c:pt idx="3272">
                  <c:v>11200.030516352501</c:v>
                </c:pt>
                <c:pt idx="3273">
                  <c:v>11200.050516352499</c:v>
                </c:pt>
                <c:pt idx="3274">
                  <c:v>11200.0705163525</c:v>
                </c:pt>
                <c:pt idx="3275">
                  <c:v>11200.0905163525</c:v>
                </c:pt>
                <c:pt idx="3276">
                  <c:v>11200.110516352501</c:v>
                </c:pt>
                <c:pt idx="3277">
                  <c:v>11200.130516352499</c:v>
                </c:pt>
                <c:pt idx="3278">
                  <c:v>11200.1505163526</c:v>
                </c:pt>
                <c:pt idx="3279">
                  <c:v>11200.152021768899</c:v>
                </c:pt>
                <c:pt idx="3280">
                  <c:v>11200.1705163526</c:v>
                </c:pt>
                <c:pt idx="3281">
                  <c:v>11200.190516352601</c:v>
                </c:pt>
                <c:pt idx="3282">
                  <c:v>11200.1942533196</c:v>
                </c:pt>
                <c:pt idx="3283">
                  <c:v>11200.210516352599</c:v>
                </c:pt>
                <c:pt idx="3284">
                  <c:v>11200.228599256799</c:v>
                </c:pt>
                <c:pt idx="3285">
                  <c:v>11200.2305163526</c:v>
                </c:pt>
                <c:pt idx="3286">
                  <c:v>11200.2505163527</c:v>
                </c:pt>
                <c:pt idx="3287">
                  <c:v>11200.270516352701</c:v>
                </c:pt>
                <c:pt idx="3288">
                  <c:v>11200.285354075901</c:v>
                </c:pt>
                <c:pt idx="3289">
                  <c:v>11200.290516352699</c:v>
                </c:pt>
                <c:pt idx="3290">
                  <c:v>11200.3105163527</c:v>
                </c:pt>
                <c:pt idx="3291">
                  <c:v>11200.3305163527</c:v>
                </c:pt>
                <c:pt idx="3292">
                  <c:v>11200.350516352801</c:v>
                </c:pt>
                <c:pt idx="3293">
                  <c:v>11200.357820143199</c:v>
                </c:pt>
                <c:pt idx="3294">
                  <c:v>11200.370516352799</c:v>
                </c:pt>
                <c:pt idx="3295">
                  <c:v>11200.3905163528</c:v>
                </c:pt>
                <c:pt idx="3296">
                  <c:v>11200.4105163528</c:v>
                </c:pt>
                <c:pt idx="3297">
                  <c:v>11200.430516352801</c:v>
                </c:pt>
                <c:pt idx="3298">
                  <c:v>11200.4379129381</c:v>
                </c:pt>
                <c:pt idx="3299">
                  <c:v>11200.450516352799</c:v>
                </c:pt>
                <c:pt idx="3300">
                  <c:v>11200.4705163529</c:v>
                </c:pt>
                <c:pt idx="3301">
                  <c:v>11200.482935440699</c:v>
                </c:pt>
                <c:pt idx="3302">
                  <c:v>11200.4905163529</c:v>
                </c:pt>
                <c:pt idx="3303">
                  <c:v>11200.510516352901</c:v>
                </c:pt>
                <c:pt idx="3304">
                  <c:v>11200.530516352899</c:v>
                </c:pt>
                <c:pt idx="3305">
                  <c:v>11200.5505163529</c:v>
                </c:pt>
                <c:pt idx="3306">
                  <c:v>11200.570516353</c:v>
                </c:pt>
                <c:pt idx="3307">
                  <c:v>11200.581222712501</c:v>
                </c:pt>
                <c:pt idx="3308">
                  <c:v>11200.590516353001</c:v>
                </c:pt>
                <c:pt idx="3309">
                  <c:v>11200.610516352999</c:v>
                </c:pt>
                <c:pt idx="3310">
                  <c:v>11200.630516353</c:v>
                </c:pt>
                <c:pt idx="3311">
                  <c:v>11200.6442512911</c:v>
                </c:pt>
                <c:pt idx="3312">
                  <c:v>11200.650516353</c:v>
                </c:pt>
                <c:pt idx="3313">
                  <c:v>11200.670516353101</c:v>
                </c:pt>
                <c:pt idx="3314">
                  <c:v>11200.6791352168</c:v>
                </c:pt>
                <c:pt idx="3315">
                  <c:v>11200.690516353099</c:v>
                </c:pt>
                <c:pt idx="3316">
                  <c:v>11200.7105163531</c:v>
                </c:pt>
                <c:pt idx="3317">
                  <c:v>11200.7305163531</c:v>
                </c:pt>
                <c:pt idx="3318">
                  <c:v>11200.7505163531</c:v>
                </c:pt>
                <c:pt idx="3319">
                  <c:v>11200.886512282699</c:v>
                </c:pt>
                <c:pt idx="3320">
                  <c:v>11201.192021769</c:v>
                </c:pt>
                <c:pt idx="3321">
                  <c:v>11201.216513074</c:v>
                </c:pt>
                <c:pt idx="3322">
                  <c:v>11201.2685992568</c:v>
                </c:pt>
                <c:pt idx="3323">
                  <c:v>11201.4779129382</c:v>
                </c:pt>
                <c:pt idx="3324">
                  <c:v>11201.5229354407</c:v>
                </c:pt>
                <c:pt idx="3325">
                  <c:v>11201.6212227125</c:v>
                </c:pt>
                <c:pt idx="3326">
                  <c:v>11201.684251291201</c:v>
                </c:pt>
                <c:pt idx="3327">
                  <c:v>11201.7905163532</c:v>
                </c:pt>
                <c:pt idx="3328">
                  <c:v>11201.9265122828</c:v>
                </c:pt>
                <c:pt idx="3329">
                  <c:v>11202.232021768999</c:v>
                </c:pt>
                <c:pt idx="3330">
                  <c:v>11202.2742533197</c:v>
                </c:pt>
                <c:pt idx="3331">
                  <c:v>11202.308599256899</c:v>
                </c:pt>
                <c:pt idx="3332">
                  <c:v>11202.5179129382</c:v>
                </c:pt>
                <c:pt idx="3333">
                  <c:v>11202.562935440799</c:v>
                </c:pt>
                <c:pt idx="3334">
                  <c:v>11202.6222343593</c:v>
                </c:pt>
                <c:pt idx="3335">
                  <c:v>11202.661222712601</c:v>
                </c:pt>
                <c:pt idx="3336">
                  <c:v>11202.7242512912</c:v>
                </c:pt>
                <c:pt idx="3337">
                  <c:v>11202.8305163532</c:v>
                </c:pt>
                <c:pt idx="3338">
                  <c:v>11202.966512282799</c:v>
                </c:pt>
                <c:pt idx="3339">
                  <c:v>11203.272021769</c:v>
                </c:pt>
                <c:pt idx="3340">
                  <c:v>11203.296513073999</c:v>
                </c:pt>
                <c:pt idx="3341">
                  <c:v>11203.314253319701</c:v>
                </c:pt>
                <c:pt idx="3342">
                  <c:v>11203.3485992569</c:v>
                </c:pt>
                <c:pt idx="3343">
                  <c:v>11203.377820158301</c:v>
                </c:pt>
                <c:pt idx="3344">
                  <c:v>11203.3978201583</c:v>
                </c:pt>
                <c:pt idx="3345">
                  <c:v>11203.5579129382</c:v>
                </c:pt>
                <c:pt idx="3346">
                  <c:v>11203.6029354408</c:v>
                </c:pt>
                <c:pt idx="3347">
                  <c:v>11203.7012227126</c:v>
                </c:pt>
                <c:pt idx="3348">
                  <c:v>11203.764251291201</c:v>
                </c:pt>
                <c:pt idx="3349">
                  <c:v>11203.870516353199</c:v>
                </c:pt>
                <c:pt idx="3350">
                  <c:v>11204.0065122828</c:v>
                </c:pt>
                <c:pt idx="3351">
                  <c:v>11204.312021769099</c:v>
                </c:pt>
                <c:pt idx="3352">
                  <c:v>11204.3542533197</c:v>
                </c:pt>
                <c:pt idx="3353">
                  <c:v>11204.388599256899</c:v>
                </c:pt>
                <c:pt idx="3354">
                  <c:v>11204.4505163538</c:v>
                </c:pt>
                <c:pt idx="3355">
                  <c:v>11204.4705163538</c:v>
                </c:pt>
                <c:pt idx="3356">
                  <c:v>11204.490516353801</c:v>
                </c:pt>
                <c:pt idx="3357">
                  <c:v>11204.597912938299</c:v>
                </c:pt>
                <c:pt idx="3358">
                  <c:v>11204.642935440799</c:v>
                </c:pt>
                <c:pt idx="3359">
                  <c:v>11204.669660883001</c:v>
                </c:pt>
                <c:pt idx="3360">
                  <c:v>11204.689660882501</c:v>
                </c:pt>
                <c:pt idx="3361">
                  <c:v>11204.709660882099</c:v>
                </c:pt>
                <c:pt idx="3362">
                  <c:v>11204.7296608816</c:v>
                </c:pt>
                <c:pt idx="3363">
                  <c:v>11204.741222712601</c:v>
                </c:pt>
                <c:pt idx="3364">
                  <c:v>11204.7496608812</c:v>
                </c:pt>
                <c:pt idx="3365">
                  <c:v>11204.7696608807</c:v>
                </c:pt>
                <c:pt idx="3366">
                  <c:v>11204.7896608803</c:v>
                </c:pt>
                <c:pt idx="3367">
                  <c:v>11204.8042512913</c:v>
                </c:pt>
                <c:pt idx="3368">
                  <c:v>11204.809660879801</c:v>
                </c:pt>
                <c:pt idx="3369">
                  <c:v>11204.829660879401</c:v>
                </c:pt>
                <c:pt idx="3370">
                  <c:v>11204.849660878999</c:v>
                </c:pt>
                <c:pt idx="3371">
                  <c:v>11204.869660878499</c:v>
                </c:pt>
                <c:pt idx="3372">
                  <c:v>11204.8896608781</c:v>
                </c:pt>
                <c:pt idx="3373">
                  <c:v>11204.9096608776</c:v>
                </c:pt>
                <c:pt idx="3374">
                  <c:v>11204.9296608772</c:v>
                </c:pt>
                <c:pt idx="3375">
                  <c:v>11204.9496608767</c:v>
                </c:pt>
                <c:pt idx="3376">
                  <c:v>11204.969660876301</c:v>
                </c:pt>
                <c:pt idx="3377">
                  <c:v>11204.989660875801</c:v>
                </c:pt>
                <c:pt idx="3378">
                  <c:v>11205.009660875399</c:v>
                </c:pt>
                <c:pt idx="3379">
                  <c:v>11205.029660874899</c:v>
                </c:pt>
                <c:pt idx="3380">
                  <c:v>11205.046512282899</c:v>
                </c:pt>
                <c:pt idx="3381">
                  <c:v>11205.0496608745</c:v>
                </c:pt>
                <c:pt idx="3382">
                  <c:v>11205.069660874</c:v>
                </c:pt>
                <c:pt idx="3383">
                  <c:v>11205.0896608736</c:v>
                </c:pt>
                <c:pt idx="3384">
                  <c:v>11205.1096608731</c:v>
                </c:pt>
                <c:pt idx="3385">
                  <c:v>11205.129660872701</c:v>
                </c:pt>
                <c:pt idx="3386">
                  <c:v>11205.149660872199</c:v>
                </c:pt>
                <c:pt idx="3387">
                  <c:v>11205.169660871799</c:v>
                </c:pt>
                <c:pt idx="3388">
                  <c:v>11205.1896608714</c:v>
                </c:pt>
                <c:pt idx="3389">
                  <c:v>11205.2096608709</c:v>
                </c:pt>
                <c:pt idx="3390">
                  <c:v>11205.2296608705</c:v>
                </c:pt>
                <c:pt idx="3391">
                  <c:v>11205.24966087</c:v>
                </c:pt>
                <c:pt idx="3392">
                  <c:v>11205.269660869601</c:v>
                </c:pt>
                <c:pt idx="3393">
                  <c:v>11205.289660869101</c:v>
                </c:pt>
                <c:pt idx="3394">
                  <c:v>11205.309660868699</c:v>
                </c:pt>
                <c:pt idx="3395">
                  <c:v>11205.329660868199</c:v>
                </c:pt>
                <c:pt idx="3396">
                  <c:v>11205.3496608678</c:v>
                </c:pt>
                <c:pt idx="3397">
                  <c:v>11205.3520217691</c:v>
                </c:pt>
                <c:pt idx="3398">
                  <c:v>11205.3696608673</c:v>
                </c:pt>
                <c:pt idx="3399">
                  <c:v>11205.3896608669</c:v>
                </c:pt>
                <c:pt idx="3400">
                  <c:v>11205.394253319801</c:v>
                </c:pt>
                <c:pt idx="3401">
                  <c:v>11205.4096608664</c:v>
                </c:pt>
                <c:pt idx="3402">
                  <c:v>11205.428599257</c:v>
                </c:pt>
                <c:pt idx="3403">
                  <c:v>11205.429660866001</c:v>
                </c:pt>
                <c:pt idx="3404">
                  <c:v>11205.449660865501</c:v>
                </c:pt>
                <c:pt idx="3405">
                  <c:v>11205.469660865099</c:v>
                </c:pt>
                <c:pt idx="3406">
                  <c:v>11205.472999176</c:v>
                </c:pt>
                <c:pt idx="3407">
                  <c:v>11205.4896608646</c:v>
                </c:pt>
                <c:pt idx="3408">
                  <c:v>11205.5096608642</c:v>
                </c:pt>
                <c:pt idx="3409">
                  <c:v>11205.5296608638</c:v>
                </c:pt>
                <c:pt idx="3410">
                  <c:v>11205.5496608633</c:v>
                </c:pt>
                <c:pt idx="3411">
                  <c:v>11205.5696608629</c:v>
                </c:pt>
                <c:pt idx="3412">
                  <c:v>11205.589660862401</c:v>
                </c:pt>
                <c:pt idx="3413">
                  <c:v>11205.609660861999</c:v>
                </c:pt>
                <c:pt idx="3414">
                  <c:v>11205.629660861499</c:v>
                </c:pt>
                <c:pt idx="3415">
                  <c:v>11205.6379129383</c:v>
                </c:pt>
                <c:pt idx="3416">
                  <c:v>11205.6496608611</c:v>
                </c:pt>
                <c:pt idx="3417">
                  <c:v>11205.6696608606</c:v>
                </c:pt>
                <c:pt idx="3418">
                  <c:v>11205.6829354409</c:v>
                </c:pt>
                <c:pt idx="3419">
                  <c:v>11205.6896608602</c:v>
                </c:pt>
                <c:pt idx="3420">
                  <c:v>11205.7096608597</c:v>
                </c:pt>
                <c:pt idx="3421">
                  <c:v>11205.729660859301</c:v>
                </c:pt>
                <c:pt idx="3422">
                  <c:v>11205.749660858801</c:v>
                </c:pt>
                <c:pt idx="3423">
                  <c:v>11205.769660858399</c:v>
                </c:pt>
                <c:pt idx="3424">
                  <c:v>11205.7812227127</c:v>
                </c:pt>
                <c:pt idx="3425">
                  <c:v>11205.789660857899</c:v>
                </c:pt>
                <c:pt idx="3426">
                  <c:v>11205.8096608575</c:v>
                </c:pt>
                <c:pt idx="3427">
                  <c:v>11205.829660857</c:v>
                </c:pt>
                <c:pt idx="3428">
                  <c:v>11205.8496608566</c:v>
                </c:pt>
                <c:pt idx="3429">
                  <c:v>11205.8696608562</c:v>
                </c:pt>
                <c:pt idx="3430">
                  <c:v>11205.889660855701</c:v>
                </c:pt>
                <c:pt idx="3431">
                  <c:v>11205.909660855301</c:v>
                </c:pt>
                <c:pt idx="3432">
                  <c:v>11205.929660854799</c:v>
                </c:pt>
                <c:pt idx="3433">
                  <c:v>11205.9496608544</c:v>
                </c:pt>
                <c:pt idx="3434">
                  <c:v>11205.9696608539</c:v>
                </c:pt>
                <c:pt idx="3435">
                  <c:v>11205.9896608535</c:v>
                </c:pt>
                <c:pt idx="3436">
                  <c:v>11206.009660853</c:v>
                </c:pt>
                <c:pt idx="3437">
                  <c:v>11206.029660852601</c:v>
                </c:pt>
                <c:pt idx="3438">
                  <c:v>11206.049660852101</c:v>
                </c:pt>
                <c:pt idx="3439">
                  <c:v>11206.069660851699</c:v>
                </c:pt>
                <c:pt idx="3440">
                  <c:v>11206.0865122829</c:v>
                </c:pt>
                <c:pt idx="3441">
                  <c:v>11206.089660851199</c:v>
                </c:pt>
                <c:pt idx="3442">
                  <c:v>11206.1296608503</c:v>
                </c:pt>
                <c:pt idx="3443">
                  <c:v>11206.1496608499</c:v>
                </c:pt>
                <c:pt idx="3444">
                  <c:v>11206.1696608494</c:v>
                </c:pt>
                <c:pt idx="3445">
                  <c:v>11206.392021769099</c:v>
                </c:pt>
                <c:pt idx="3446">
                  <c:v>11206.4342533198</c:v>
                </c:pt>
                <c:pt idx="3447">
                  <c:v>11206.468599256999</c:v>
                </c:pt>
                <c:pt idx="3448">
                  <c:v>11206.677912938399</c:v>
                </c:pt>
                <c:pt idx="3449">
                  <c:v>11206.722935440899</c:v>
                </c:pt>
                <c:pt idx="3450">
                  <c:v>11206.821222712701</c:v>
                </c:pt>
                <c:pt idx="3451">
                  <c:v>11207.4320217692</c:v>
                </c:pt>
                <c:pt idx="3452">
                  <c:v>11207.474253319901</c:v>
                </c:pt>
                <c:pt idx="3453">
                  <c:v>11207.508599257</c:v>
                </c:pt>
                <c:pt idx="3454">
                  <c:v>11207.7179129384</c:v>
                </c:pt>
                <c:pt idx="3455">
                  <c:v>11207.7629354409</c:v>
                </c:pt>
                <c:pt idx="3456">
                  <c:v>11207.8612227127</c:v>
                </c:pt>
                <c:pt idx="3457">
                  <c:v>11208.472021769199</c:v>
                </c:pt>
                <c:pt idx="3458">
                  <c:v>11208.5142533199</c:v>
                </c:pt>
                <c:pt idx="3459">
                  <c:v>11208.548599257099</c:v>
                </c:pt>
                <c:pt idx="3460">
                  <c:v>11208.757912938399</c:v>
                </c:pt>
                <c:pt idx="3461">
                  <c:v>11208.802935440999</c:v>
                </c:pt>
                <c:pt idx="3462">
                  <c:v>11208.901222712801</c:v>
                </c:pt>
                <c:pt idx="3463">
                  <c:v>11209.5120217693</c:v>
                </c:pt>
                <c:pt idx="3464">
                  <c:v>11209.5542533199</c:v>
                </c:pt>
                <c:pt idx="3465">
                  <c:v>11209.5885992571</c:v>
                </c:pt>
                <c:pt idx="3466">
                  <c:v>11209.7979129385</c:v>
                </c:pt>
                <c:pt idx="3467">
                  <c:v>11209.842935441</c:v>
                </c:pt>
                <c:pt idx="3468">
                  <c:v>11209.9412227128</c:v>
                </c:pt>
                <c:pt idx="3469">
                  <c:v>11210.552021769299</c:v>
                </c:pt>
                <c:pt idx="3470">
                  <c:v>11210.59425332</c:v>
                </c:pt>
                <c:pt idx="3471">
                  <c:v>11210.628599257199</c:v>
                </c:pt>
                <c:pt idx="3472">
                  <c:v>11210.837912938499</c:v>
                </c:pt>
                <c:pt idx="3473">
                  <c:v>11210.882935441099</c:v>
                </c:pt>
                <c:pt idx="3474">
                  <c:v>11210.9812227129</c:v>
                </c:pt>
                <c:pt idx="3475">
                  <c:v>11211.5920217693</c:v>
                </c:pt>
                <c:pt idx="3476">
                  <c:v>11211.63425332</c:v>
                </c:pt>
                <c:pt idx="3477">
                  <c:v>11211.6685992572</c:v>
                </c:pt>
                <c:pt idx="3478">
                  <c:v>11211.8779129385</c:v>
                </c:pt>
                <c:pt idx="3479">
                  <c:v>11211.9229354411</c:v>
                </c:pt>
                <c:pt idx="3480">
                  <c:v>11212.0212227129</c:v>
                </c:pt>
                <c:pt idx="3481">
                  <c:v>11212.3265122831</c:v>
                </c:pt>
                <c:pt idx="3482">
                  <c:v>11212.632021769399</c:v>
                </c:pt>
                <c:pt idx="3483">
                  <c:v>11212.674253319999</c:v>
                </c:pt>
                <c:pt idx="3484">
                  <c:v>11212.708599257199</c:v>
                </c:pt>
                <c:pt idx="3485">
                  <c:v>11212.726042934601</c:v>
                </c:pt>
                <c:pt idx="3486">
                  <c:v>11212.917912938599</c:v>
                </c:pt>
                <c:pt idx="3487">
                  <c:v>11212.962935441101</c:v>
                </c:pt>
                <c:pt idx="3488">
                  <c:v>11213.0612227129</c:v>
                </c:pt>
                <c:pt idx="3489">
                  <c:v>11213.359112862399</c:v>
                </c:pt>
                <c:pt idx="3490">
                  <c:v>11213.386512283199</c:v>
                </c:pt>
                <c:pt idx="3491">
                  <c:v>11213.5249489168</c:v>
                </c:pt>
                <c:pt idx="3492">
                  <c:v>11213.6720217694</c:v>
                </c:pt>
                <c:pt idx="3493">
                  <c:v>11213.7142533201</c:v>
                </c:pt>
                <c:pt idx="3494">
                  <c:v>11213.7485992573</c:v>
                </c:pt>
                <c:pt idx="3495">
                  <c:v>11213.7660429347</c:v>
                </c:pt>
                <c:pt idx="3496">
                  <c:v>11213.9579129386</c:v>
                </c:pt>
                <c:pt idx="3497">
                  <c:v>11214.101222713</c:v>
                </c:pt>
                <c:pt idx="3498">
                  <c:v>11214.4265122832</c:v>
                </c:pt>
                <c:pt idx="3499">
                  <c:v>11214.4479281725</c:v>
                </c:pt>
                <c:pt idx="3500">
                  <c:v>11214.712021769399</c:v>
                </c:pt>
                <c:pt idx="3501">
                  <c:v>11214.806042934701</c:v>
                </c:pt>
                <c:pt idx="3502">
                  <c:v>11214.997912938699</c:v>
                </c:pt>
                <c:pt idx="3503">
                  <c:v>11215.141222713</c:v>
                </c:pt>
                <c:pt idx="3504">
                  <c:v>11215.7520217695</c:v>
                </c:pt>
                <c:pt idx="3505">
                  <c:v>11215.8460429348</c:v>
                </c:pt>
                <c:pt idx="3506">
                  <c:v>11216.0379129387</c:v>
                </c:pt>
                <c:pt idx="3507">
                  <c:v>11216.181222712999</c:v>
                </c:pt>
                <c:pt idx="3508">
                  <c:v>11216.792021769499</c:v>
                </c:pt>
                <c:pt idx="3509">
                  <c:v>11217.077912938699</c:v>
                </c:pt>
                <c:pt idx="3510">
                  <c:v>11217.2212227131</c:v>
                </c:pt>
                <c:pt idx="3511">
                  <c:v>11217.8320217696</c:v>
                </c:pt>
                <c:pt idx="3512">
                  <c:v>11218.1179129388</c:v>
                </c:pt>
                <c:pt idx="3513">
                  <c:v>11218.261222713099</c:v>
                </c:pt>
                <c:pt idx="3514">
                  <c:v>11218.872021769601</c:v>
                </c:pt>
                <c:pt idx="3515">
                  <c:v>11218.914253320299</c:v>
                </c:pt>
                <c:pt idx="3516">
                  <c:v>11219.157912938799</c:v>
                </c:pt>
                <c:pt idx="3517">
                  <c:v>11219.3012227131</c:v>
                </c:pt>
                <c:pt idx="3518">
                  <c:v>11219.9120217696</c:v>
                </c:pt>
                <c:pt idx="3519">
                  <c:v>11219.9542533203</c:v>
                </c:pt>
                <c:pt idx="3520">
                  <c:v>11220.1867040693</c:v>
                </c:pt>
                <c:pt idx="3521">
                  <c:v>11220.1979129388</c:v>
                </c:pt>
                <c:pt idx="3522">
                  <c:v>11220.341222713199</c:v>
                </c:pt>
                <c:pt idx="3523">
                  <c:v>11220.952021769701</c:v>
                </c:pt>
                <c:pt idx="3524">
                  <c:v>11221.237912938899</c:v>
                </c:pt>
                <c:pt idx="3525">
                  <c:v>11221.3812227132</c:v>
                </c:pt>
                <c:pt idx="3526">
                  <c:v>11221.9920217697</c:v>
                </c:pt>
                <c:pt idx="3527">
                  <c:v>11222.2779129389</c:v>
                </c:pt>
                <c:pt idx="3528">
                  <c:v>11222.421222713299</c:v>
                </c:pt>
                <c:pt idx="3529">
                  <c:v>11223.032021769701</c:v>
                </c:pt>
                <c:pt idx="3530">
                  <c:v>11223.317912938999</c:v>
                </c:pt>
                <c:pt idx="3531">
                  <c:v>11223.4612227133</c:v>
                </c:pt>
                <c:pt idx="3532">
                  <c:v>11224.0720217698</c:v>
                </c:pt>
                <c:pt idx="3533">
                  <c:v>11224.357912939</c:v>
                </c:pt>
                <c:pt idx="3534">
                  <c:v>11224.501222713299</c:v>
                </c:pt>
                <c:pt idx="3535">
                  <c:v>11224.9652727823</c:v>
                </c:pt>
                <c:pt idx="3536">
                  <c:v>11225.112021769801</c:v>
                </c:pt>
                <c:pt idx="3537">
                  <c:v>11225.397912939001</c:v>
                </c:pt>
                <c:pt idx="3538">
                  <c:v>11225.5412227134</c:v>
                </c:pt>
                <c:pt idx="3539">
                  <c:v>11226.1520217699</c:v>
                </c:pt>
                <c:pt idx="3540">
                  <c:v>11226.4379129391</c:v>
                </c:pt>
                <c:pt idx="3541">
                  <c:v>11226.581222713399</c:v>
                </c:pt>
                <c:pt idx="3542">
                  <c:v>11227.192021769901</c:v>
                </c:pt>
                <c:pt idx="3543">
                  <c:v>11227.477912939101</c:v>
                </c:pt>
                <c:pt idx="3544">
                  <c:v>11227.6212227134</c:v>
                </c:pt>
                <c:pt idx="3545">
                  <c:v>11228.1276020356</c:v>
                </c:pt>
                <c:pt idx="3546">
                  <c:v>11228.2320217699</c:v>
                </c:pt>
                <c:pt idx="3547">
                  <c:v>11228.5179129391</c:v>
                </c:pt>
                <c:pt idx="3548">
                  <c:v>11228.661222713499</c:v>
                </c:pt>
                <c:pt idx="3549">
                  <c:v>11229.167602035601</c:v>
                </c:pt>
                <c:pt idx="3550">
                  <c:v>11229.557912939201</c:v>
                </c:pt>
                <c:pt idx="3551">
                  <c:v>11229.7012227135</c:v>
                </c:pt>
                <c:pt idx="3552">
                  <c:v>11230.2076020357</c:v>
                </c:pt>
                <c:pt idx="3553">
                  <c:v>11230.5979129392</c:v>
                </c:pt>
                <c:pt idx="3554">
                  <c:v>11230.741222713599</c:v>
                </c:pt>
                <c:pt idx="3555">
                  <c:v>11230.793974432099</c:v>
                </c:pt>
                <c:pt idx="3556">
                  <c:v>11231.247602035701</c:v>
                </c:pt>
                <c:pt idx="3557">
                  <c:v>11231.637912939301</c:v>
                </c:pt>
                <c:pt idx="3558">
                  <c:v>11231.7812227136</c:v>
                </c:pt>
                <c:pt idx="3559">
                  <c:v>11232.2876020357</c:v>
                </c:pt>
                <c:pt idx="3560">
                  <c:v>11232.6779129393</c:v>
                </c:pt>
                <c:pt idx="3561">
                  <c:v>11232.821222713599</c:v>
                </c:pt>
                <c:pt idx="3562">
                  <c:v>11233.717912939301</c:v>
                </c:pt>
                <c:pt idx="3563">
                  <c:v>11233.8612227137</c:v>
                </c:pt>
                <c:pt idx="3564">
                  <c:v>11234.4720217701</c:v>
                </c:pt>
                <c:pt idx="3565">
                  <c:v>11234.7579129394</c:v>
                </c:pt>
                <c:pt idx="3566">
                  <c:v>11235.532021770199</c:v>
                </c:pt>
                <c:pt idx="3567">
                  <c:v>11235.797912939401</c:v>
                </c:pt>
                <c:pt idx="3568">
                  <c:v>11236.5720217702</c:v>
                </c:pt>
                <c:pt idx="3569">
                  <c:v>11236.8379129394</c:v>
                </c:pt>
                <c:pt idx="3570">
                  <c:v>11237.877912939501</c:v>
                </c:pt>
                <c:pt idx="3571">
                  <c:v>11238.9179129395</c:v>
                </c:pt>
                <c:pt idx="3572">
                  <c:v>11239.957912939601</c:v>
                </c:pt>
                <c:pt idx="3573">
                  <c:v>11242.644948917899</c:v>
                </c:pt>
                <c:pt idx="3574">
                  <c:v>11248.663352239801</c:v>
                </c:pt>
                <c:pt idx="3575">
                  <c:v>11290.3424891098</c:v>
                </c:pt>
                <c:pt idx="3576">
                  <c:v>11308.6641400032</c:v>
                </c:pt>
                <c:pt idx="3577">
                  <c:v>11335.9276037281</c:v>
                </c:pt>
                <c:pt idx="3578">
                  <c:v>11340.895430357699</c:v>
                </c:pt>
                <c:pt idx="3579">
                  <c:v>11342.1046830657</c:v>
                </c:pt>
                <c:pt idx="3580">
                  <c:v>11348.684082251</c:v>
                </c:pt>
                <c:pt idx="3581">
                  <c:v>11354.118698135901</c:v>
                </c:pt>
                <c:pt idx="3582">
                  <c:v>11355.128861822101</c:v>
                </c:pt>
                <c:pt idx="3583">
                  <c:v>11356.973641393701</c:v>
                </c:pt>
                <c:pt idx="3584">
                  <c:v>11361.0512516079</c:v>
                </c:pt>
                <c:pt idx="3585">
                  <c:v>11365.5233440748</c:v>
                </c:pt>
                <c:pt idx="3586">
                  <c:v>11369.032434077</c:v>
                </c:pt>
                <c:pt idx="3587">
                  <c:v>11369.0394148174</c:v>
                </c:pt>
                <c:pt idx="3588">
                  <c:v>11388.7708805976</c:v>
                </c:pt>
                <c:pt idx="3589">
                  <c:v>11443.832404533399</c:v>
                </c:pt>
                <c:pt idx="3590">
                  <c:v>11473.729175844301</c:v>
                </c:pt>
                <c:pt idx="3591">
                  <c:v>11502.901672014899</c:v>
                </c:pt>
                <c:pt idx="3592">
                  <c:v>11518.6570388497</c:v>
                </c:pt>
                <c:pt idx="3593">
                  <c:v>11519.0404645381</c:v>
                </c:pt>
                <c:pt idx="3594">
                  <c:v>11522.734649063999</c:v>
                </c:pt>
                <c:pt idx="3595">
                  <c:v>11523.9191451277</c:v>
                </c:pt>
                <c:pt idx="3596">
                  <c:v>11526.8122592782</c:v>
                </c:pt>
                <c:pt idx="3597">
                  <c:v>11527.217720595099</c:v>
                </c:pt>
                <c:pt idx="3598">
                  <c:v>11534.5493431384</c:v>
                </c:pt>
                <c:pt idx="3599">
                  <c:v>11544.0015956845</c:v>
                </c:pt>
                <c:pt idx="3600">
                  <c:v>11545.5903736324</c:v>
                </c:pt>
                <c:pt idx="3601">
                  <c:v>11549.667983847199</c:v>
                </c:pt>
                <c:pt idx="3602">
                  <c:v>11601.5989842824</c:v>
                </c:pt>
                <c:pt idx="3603">
                  <c:v>11602.4389842823</c:v>
                </c:pt>
                <c:pt idx="3604">
                  <c:v>11602.4589842818</c:v>
                </c:pt>
                <c:pt idx="3605">
                  <c:v>11602.478984281401</c:v>
                </c:pt>
                <c:pt idx="3606">
                  <c:v>11603.5589842805</c:v>
                </c:pt>
                <c:pt idx="3607">
                  <c:v>11603.5789842801</c:v>
                </c:pt>
                <c:pt idx="3608">
                  <c:v>11604.4631572244</c:v>
                </c:pt>
                <c:pt idx="3609">
                  <c:v>11604.6389842797</c:v>
                </c:pt>
                <c:pt idx="3610">
                  <c:v>11604.6589842792</c:v>
                </c:pt>
                <c:pt idx="3611">
                  <c:v>11605.718984278799</c:v>
                </c:pt>
                <c:pt idx="3612">
                  <c:v>11605.7389842784</c:v>
                </c:pt>
                <c:pt idx="3613">
                  <c:v>11606.798984277901</c:v>
                </c:pt>
                <c:pt idx="3614">
                  <c:v>11607.8546975688</c:v>
                </c:pt>
                <c:pt idx="3615">
                  <c:v>11607.874697568799</c:v>
                </c:pt>
                <c:pt idx="3616">
                  <c:v>11607.8946975688</c:v>
                </c:pt>
                <c:pt idx="3617">
                  <c:v>11607.9146975688</c:v>
                </c:pt>
                <c:pt idx="3618">
                  <c:v>11607.9346975688</c:v>
                </c:pt>
                <c:pt idx="3619">
                  <c:v>11607.954697568901</c:v>
                </c:pt>
                <c:pt idx="3620">
                  <c:v>11607.9746975689</c:v>
                </c:pt>
                <c:pt idx="3621">
                  <c:v>11607.9946975689</c:v>
                </c:pt>
                <c:pt idx="3622">
                  <c:v>11608.0146975689</c:v>
                </c:pt>
                <c:pt idx="3623">
                  <c:v>11608.034697568901</c:v>
                </c:pt>
                <c:pt idx="3624">
                  <c:v>11608.054697568899</c:v>
                </c:pt>
                <c:pt idx="3625">
                  <c:v>11608.074697569</c:v>
                </c:pt>
                <c:pt idx="3626">
                  <c:v>11608.094697569</c:v>
                </c:pt>
                <c:pt idx="3627">
                  <c:v>11608.114697569001</c:v>
                </c:pt>
                <c:pt idx="3628">
                  <c:v>11608.134697568999</c:v>
                </c:pt>
                <c:pt idx="3629">
                  <c:v>11608.154697569</c:v>
                </c:pt>
                <c:pt idx="3630">
                  <c:v>11608.1746975691</c:v>
                </c:pt>
                <c:pt idx="3631">
                  <c:v>11608.194697569101</c:v>
                </c:pt>
                <c:pt idx="3632">
                  <c:v>11608.214697569099</c:v>
                </c:pt>
                <c:pt idx="3633">
                  <c:v>11608.2346975691</c:v>
                </c:pt>
                <c:pt idx="3634">
                  <c:v>11608.2386989961</c:v>
                </c:pt>
                <c:pt idx="3635">
                  <c:v>11608.2497690897</c:v>
                </c:pt>
                <c:pt idx="3636">
                  <c:v>11608.2546975691</c:v>
                </c:pt>
                <c:pt idx="3637">
                  <c:v>11608.2697690892</c:v>
                </c:pt>
                <c:pt idx="3638">
                  <c:v>11608.274697569101</c:v>
                </c:pt>
                <c:pt idx="3639">
                  <c:v>11608.2897690888</c:v>
                </c:pt>
                <c:pt idx="3640">
                  <c:v>11608.294697569199</c:v>
                </c:pt>
                <c:pt idx="3641">
                  <c:v>11608.309769088401</c:v>
                </c:pt>
                <c:pt idx="3642">
                  <c:v>11608.3146975692</c:v>
                </c:pt>
                <c:pt idx="3643">
                  <c:v>11608.3346975692</c:v>
                </c:pt>
                <c:pt idx="3644">
                  <c:v>11608.354697569201</c:v>
                </c:pt>
                <c:pt idx="3645">
                  <c:v>11608.3605080363</c:v>
                </c:pt>
                <c:pt idx="3646">
                  <c:v>11608.374697569199</c:v>
                </c:pt>
                <c:pt idx="3647">
                  <c:v>11608.3946975693</c:v>
                </c:pt>
                <c:pt idx="3648">
                  <c:v>11608.4146975693</c:v>
                </c:pt>
                <c:pt idx="3649">
                  <c:v>11608.434697569301</c:v>
                </c:pt>
                <c:pt idx="3650">
                  <c:v>11608.454697569299</c:v>
                </c:pt>
                <c:pt idx="3651">
                  <c:v>11608.4746975693</c:v>
                </c:pt>
                <c:pt idx="3652">
                  <c:v>11608.4946975694</c:v>
                </c:pt>
                <c:pt idx="3653">
                  <c:v>11608.514697569401</c:v>
                </c:pt>
                <c:pt idx="3654">
                  <c:v>11608.534697569399</c:v>
                </c:pt>
                <c:pt idx="3655">
                  <c:v>11608.5546975694</c:v>
                </c:pt>
                <c:pt idx="3656">
                  <c:v>11608.5746975694</c:v>
                </c:pt>
                <c:pt idx="3657">
                  <c:v>11608.594697569401</c:v>
                </c:pt>
                <c:pt idx="3658">
                  <c:v>11608.614697569499</c:v>
                </c:pt>
                <c:pt idx="3659">
                  <c:v>11608.6346975695</c:v>
                </c:pt>
                <c:pt idx="3660">
                  <c:v>11608.6546975695</c:v>
                </c:pt>
                <c:pt idx="3661">
                  <c:v>11608.6746975695</c:v>
                </c:pt>
                <c:pt idx="3662">
                  <c:v>11608.694697569499</c:v>
                </c:pt>
                <c:pt idx="3663">
                  <c:v>11608.7146975696</c:v>
                </c:pt>
                <c:pt idx="3664">
                  <c:v>11608.7346975696</c:v>
                </c:pt>
                <c:pt idx="3665">
                  <c:v>11608.7546975696</c:v>
                </c:pt>
                <c:pt idx="3666">
                  <c:v>11608.774697569601</c:v>
                </c:pt>
                <c:pt idx="3667">
                  <c:v>11608.7946975696</c:v>
                </c:pt>
                <c:pt idx="3668">
                  <c:v>11608.8146975697</c:v>
                </c:pt>
                <c:pt idx="3669">
                  <c:v>11608.8346975697</c:v>
                </c:pt>
                <c:pt idx="3670">
                  <c:v>11608.854697569701</c:v>
                </c:pt>
                <c:pt idx="3671">
                  <c:v>11608.874697569699</c:v>
                </c:pt>
                <c:pt idx="3672">
                  <c:v>11608.889568451699</c:v>
                </c:pt>
                <c:pt idx="3673">
                  <c:v>11608.8946975697</c:v>
                </c:pt>
                <c:pt idx="3674">
                  <c:v>11608.898984277601</c:v>
                </c:pt>
                <c:pt idx="3675">
                  <c:v>11608.9146975697</c:v>
                </c:pt>
                <c:pt idx="3676">
                  <c:v>11608.918984277099</c:v>
                </c:pt>
                <c:pt idx="3677">
                  <c:v>11608.934697569801</c:v>
                </c:pt>
                <c:pt idx="3678">
                  <c:v>11608.9389842767</c:v>
                </c:pt>
                <c:pt idx="3679">
                  <c:v>11608.954697569799</c:v>
                </c:pt>
                <c:pt idx="3680">
                  <c:v>11608.9589842762</c:v>
                </c:pt>
                <c:pt idx="3681">
                  <c:v>11608.9746975698</c:v>
                </c:pt>
                <c:pt idx="3682">
                  <c:v>11608.9789842758</c:v>
                </c:pt>
                <c:pt idx="3683">
                  <c:v>11608.9946975698</c:v>
                </c:pt>
                <c:pt idx="3684">
                  <c:v>11608.9989842753</c:v>
                </c:pt>
                <c:pt idx="3685">
                  <c:v>11609.014697569801</c:v>
                </c:pt>
                <c:pt idx="3686">
                  <c:v>11609.018984274901</c:v>
                </c:pt>
                <c:pt idx="3687">
                  <c:v>11609.034697569899</c:v>
                </c:pt>
                <c:pt idx="3688">
                  <c:v>11609.038984274401</c:v>
                </c:pt>
                <c:pt idx="3689">
                  <c:v>11609.0546975699</c:v>
                </c:pt>
                <c:pt idx="3690">
                  <c:v>11609.058984273999</c:v>
                </c:pt>
                <c:pt idx="3691">
                  <c:v>11609.0746975699</c:v>
                </c:pt>
                <c:pt idx="3692">
                  <c:v>11609.078984273499</c:v>
                </c:pt>
                <c:pt idx="3693">
                  <c:v>11609.094697569901</c:v>
                </c:pt>
                <c:pt idx="3694">
                  <c:v>11609.0989842731</c:v>
                </c:pt>
                <c:pt idx="3695">
                  <c:v>11609.114697569899</c:v>
                </c:pt>
                <c:pt idx="3696">
                  <c:v>11609.1189842727</c:v>
                </c:pt>
                <c:pt idx="3697">
                  <c:v>11609.13469757</c:v>
                </c:pt>
                <c:pt idx="3698">
                  <c:v>11609.1389842722</c:v>
                </c:pt>
                <c:pt idx="3699">
                  <c:v>11609.15469757</c:v>
                </c:pt>
                <c:pt idx="3700">
                  <c:v>11609.1589842718</c:v>
                </c:pt>
                <c:pt idx="3701">
                  <c:v>11609.174697570001</c:v>
                </c:pt>
                <c:pt idx="3702">
                  <c:v>11609.178984271301</c:v>
                </c:pt>
                <c:pt idx="3703">
                  <c:v>11609.194697569999</c:v>
                </c:pt>
                <c:pt idx="3704">
                  <c:v>11609.198984270901</c:v>
                </c:pt>
                <c:pt idx="3705">
                  <c:v>11609.21469757</c:v>
                </c:pt>
                <c:pt idx="3706">
                  <c:v>11609.218984270399</c:v>
                </c:pt>
                <c:pt idx="3707">
                  <c:v>11609.23469757</c:v>
                </c:pt>
                <c:pt idx="3708">
                  <c:v>11609.238984269999</c:v>
                </c:pt>
                <c:pt idx="3709">
                  <c:v>11609.254697570101</c:v>
                </c:pt>
                <c:pt idx="3710">
                  <c:v>11609.2589842695</c:v>
                </c:pt>
                <c:pt idx="3711">
                  <c:v>11609.274697570099</c:v>
                </c:pt>
                <c:pt idx="3712">
                  <c:v>11609.2946975701</c:v>
                </c:pt>
                <c:pt idx="3713">
                  <c:v>11609.3146975701</c:v>
                </c:pt>
                <c:pt idx="3714">
                  <c:v>11609.334697570101</c:v>
                </c:pt>
                <c:pt idx="3715">
                  <c:v>11609.3746975702</c:v>
                </c:pt>
                <c:pt idx="3716">
                  <c:v>11609.3946975702</c:v>
                </c:pt>
                <c:pt idx="3717">
                  <c:v>11609.4038050947</c:v>
                </c:pt>
                <c:pt idx="3718">
                  <c:v>11609.414697570201</c:v>
                </c:pt>
                <c:pt idx="3719">
                  <c:v>11610.083478566999</c:v>
                </c:pt>
                <c:pt idx="3720">
                  <c:v>11610.3989842673</c:v>
                </c:pt>
                <c:pt idx="3721">
                  <c:v>11612.316309210601</c:v>
                </c:pt>
                <c:pt idx="3722">
                  <c:v>11612.4367700275</c:v>
                </c:pt>
                <c:pt idx="3723">
                  <c:v>11612.515539718701</c:v>
                </c:pt>
                <c:pt idx="3724">
                  <c:v>11613.6027835445</c:v>
                </c:pt>
                <c:pt idx="3725">
                  <c:v>11614.1610887816</c:v>
                </c:pt>
                <c:pt idx="3726">
                  <c:v>11614.6189842801</c:v>
                </c:pt>
                <c:pt idx="3727">
                  <c:v>11614.642783544599</c:v>
                </c:pt>
                <c:pt idx="3728">
                  <c:v>11614.729556444099</c:v>
                </c:pt>
                <c:pt idx="3729">
                  <c:v>11615.168514728501</c:v>
                </c:pt>
                <c:pt idx="3730">
                  <c:v>11615.188514728099</c:v>
                </c:pt>
                <c:pt idx="3731">
                  <c:v>11615.208514727599</c:v>
                </c:pt>
                <c:pt idx="3732">
                  <c:v>11615.2285147272</c:v>
                </c:pt>
                <c:pt idx="3733">
                  <c:v>11615.2485147267</c:v>
                </c:pt>
                <c:pt idx="3734">
                  <c:v>11615.2685147263</c:v>
                </c:pt>
                <c:pt idx="3735">
                  <c:v>11615.6685992563</c:v>
                </c:pt>
                <c:pt idx="3736">
                  <c:v>11615.6827835446</c:v>
                </c:pt>
                <c:pt idx="3737">
                  <c:v>11615.698984279201</c:v>
                </c:pt>
                <c:pt idx="3738">
                  <c:v>11615.707405880999</c:v>
                </c:pt>
                <c:pt idx="3739">
                  <c:v>11616.0058683525</c:v>
                </c:pt>
                <c:pt idx="3740">
                  <c:v>11616.3939194252</c:v>
                </c:pt>
                <c:pt idx="3741">
                  <c:v>11616.722783544599</c:v>
                </c:pt>
                <c:pt idx="3742">
                  <c:v>11616.7789842784</c:v>
                </c:pt>
                <c:pt idx="3743">
                  <c:v>11617.582248884901</c:v>
                </c:pt>
                <c:pt idx="3744">
                  <c:v>11617.7485992563</c:v>
                </c:pt>
                <c:pt idx="3745">
                  <c:v>11617.7627835447</c:v>
                </c:pt>
                <c:pt idx="3746">
                  <c:v>11617.787405881099</c:v>
                </c:pt>
                <c:pt idx="3747">
                  <c:v>11617.9314501974</c:v>
                </c:pt>
                <c:pt idx="3748">
                  <c:v>11617.951450197001</c:v>
                </c:pt>
                <c:pt idx="3749">
                  <c:v>11617.971450196501</c:v>
                </c:pt>
                <c:pt idx="3750">
                  <c:v>11617.991450196099</c:v>
                </c:pt>
                <c:pt idx="3751">
                  <c:v>11618.0114501956</c:v>
                </c:pt>
                <c:pt idx="3752">
                  <c:v>11618.0314501952</c:v>
                </c:pt>
                <c:pt idx="3753">
                  <c:v>11618.0514501947</c:v>
                </c:pt>
                <c:pt idx="3754">
                  <c:v>11618.0714501943</c:v>
                </c:pt>
                <c:pt idx="3755">
                  <c:v>11618.0914501938</c:v>
                </c:pt>
                <c:pt idx="3756">
                  <c:v>11618.111450193401</c:v>
                </c:pt>
                <c:pt idx="3757">
                  <c:v>11618.131450192999</c:v>
                </c:pt>
                <c:pt idx="3758">
                  <c:v>11618.151450192499</c:v>
                </c:pt>
                <c:pt idx="3759">
                  <c:v>11618.1714501921</c:v>
                </c:pt>
                <c:pt idx="3760">
                  <c:v>11618.1914501916</c:v>
                </c:pt>
                <c:pt idx="3761">
                  <c:v>11618.2114501912</c:v>
                </c:pt>
                <c:pt idx="3762">
                  <c:v>11618.2314501907</c:v>
                </c:pt>
                <c:pt idx="3763">
                  <c:v>11618.251450190301</c:v>
                </c:pt>
                <c:pt idx="3764">
                  <c:v>11618.271450189801</c:v>
                </c:pt>
                <c:pt idx="3765">
                  <c:v>11618.291450189399</c:v>
                </c:pt>
                <c:pt idx="3766">
                  <c:v>11618.311450188899</c:v>
                </c:pt>
                <c:pt idx="3767">
                  <c:v>11618.3314501885</c:v>
                </c:pt>
                <c:pt idx="3768">
                  <c:v>11618.351450188</c:v>
                </c:pt>
                <c:pt idx="3769">
                  <c:v>11618.3714501876</c:v>
                </c:pt>
                <c:pt idx="3770">
                  <c:v>11618.3914501871</c:v>
                </c:pt>
                <c:pt idx="3771">
                  <c:v>11618.411450186701</c:v>
                </c:pt>
                <c:pt idx="3772">
                  <c:v>11618.431450186201</c:v>
                </c:pt>
                <c:pt idx="3773">
                  <c:v>11618.451450185799</c:v>
                </c:pt>
                <c:pt idx="3774">
                  <c:v>11618.4714501854</c:v>
                </c:pt>
                <c:pt idx="3775">
                  <c:v>11618.4914501849</c:v>
                </c:pt>
                <c:pt idx="3776">
                  <c:v>11618.5114501845</c:v>
                </c:pt>
                <c:pt idx="3777">
                  <c:v>11618.531450184</c:v>
                </c:pt>
                <c:pt idx="3778">
                  <c:v>11618.551450183601</c:v>
                </c:pt>
                <c:pt idx="3779">
                  <c:v>11618.571450183101</c:v>
                </c:pt>
                <c:pt idx="3780">
                  <c:v>11618.591450182699</c:v>
                </c:pt>
                <c:pt idx="3781">
                  <c:v>11618.611450182199</c:v>
                </c:pt>
                <c:pt idx="3782">
                  <c:v>11618.6314501818</c:v>
                </c:pt>
                <c:pt idx="3783">
                  <c:v>11618.6514501813</c:v>
                </c:pt>
                <c:pt idx="3784">
                  <c:v>11618.6714501809</c:v>
                </c:pt>
                <c:pt idx="3785">
                  <c:v>11618.6914501804</c:v>
                </c:pt>
                <c:pt idx="3786">
                  <c:v>11618.711450180001</c:v>
                </c:pt>
                <c:pt idx="3787">
                  <c:v>11618.731450179501</c:v>
                </c:pt>
                <c:pt idx="3788">
                  <c:v>11618.751450179099</c:v>
                </c:pt>
                <c:pt idx="3789">
                  <c:v>11618.771450178599</c:v>
                </c:pt>
                <c:pt idx="3790">
                  <c:v>11618.788599256401</c:v>
                </c:pt>
                <c:pt idx="3791">
                  <c:v>11618.7914501782</c:v>
                </c:pt>
                <c:pt idx="3792">
                  <c:v>11618.802783544699</c:v>
                </c:pt>
                <c:pt idx="3793">
                  <c:v>11618.8114501778</c:v>
                </c:pt>
                <c:pt idx="3794">
                  <c:v>11618.8314501773</c:v>
                </c:pt>
                <c:pt idx="3795">
                  <c:v>11618.8514501769</c:v>
                </c:pt>
                <c:pt idx="3796">
                  <c:v>11618.871450176401</c:v>
                </c:pt>
                <c:pt idx="3797">
                  <c:v>11618.878984278001</c:v>
                </c:pt>
                <c:pt idx="3798">
                  <c:v>11618.891450175999</c:v>
                </c:pt>
                <c:pt idx="3799">
                  <c:v>11618.911450175499</c:v>
                </c:pt>
                <c:pt idx="3800">
                  <c:v>11618.9314501751</c:v>
                </c:pt>
                <c:pt idx="3801">
                  <c:v>11618.9514501746</c:v>
                </c:pt>
                <c:pt idx="3802">
                  <c:v>11618.9714501742</c:v>
                </c:pt>
                <c:pt idx="3803">
                  <c:v>11618.9914501737</c:v>
                </c:pt>
                <c:pt idx="3804">
                  <c:v>11619.011450173301</c:v>
                </c:pt>
                <c:pt idx="3805">
                  <c:v>11619.031450172801</c:v>
                </c:pt>
                <c:pt idx="3806">
                  <c:v>11619.051450172399</c:v>
                </c:pt>
                <c:pt idx="3807">
                  <c:v>11619.071450171899</c:v>
                </c:pt>
                <c:pt idx="3808">
                  <c:v>11619.0914501715</c:v>
                </c:pt>
                <c:pt idx="3809">
                  <c:v>11619.111450171</c:v>
                </c:pt>
                <c:pt idx="3810">
                  <c:v>11619.1314501706</c:v>
                </c:pt>
                <c:pt idx="3811">
                  <c:v>11619.1514501702</c:v>
                </c:pt>
                <c:pt idx="3812">
                  <c:v>11619.291450167</c:v>
                </c:pt>
                <c:pt idx="3813">
                  <c:v>11619.3114501666</c:v>
                </c:pt>
                <c:pt idx="3814">
                  <c:v>11619.331450166101</c:v>
                </c:pt>
                <c:pt idx="3815">
                  <c:v>11619.351450165699</c:v>
                </c:pt>
                <c:pt idx="3816">
                  <c:v>11619.6231692442</c:v>
                </c:pt>
                <c:pt idx="3817">
                  <c:v>11619.6631692433</c:v>
                </c:pt>
                <c:pt idx="3818">
                  <c:v>11619.6831692429</c:v>
                </c:pt>
                <c:pt idx="3819">
                  <c:v>11619.703169242401</c:v>
                </c:pt>
                <c:pt idx="3820">
                  <c:v>11619.723169241999</c:v>
                </c:pt>
                <c:pt idx="3821">
                  <c:v>11619.743169241499</c:v>
                </c:pt>
                <c:pt idx="3822">
                  <c:v>11619.7631692411</c:v>
                </c:pt>
                <c:pt idx="3823">
                  <c:v>11619.7831692406</c:v>
                </c:pt>
                <c:pt idx="3824">
                  <c:v>11619.8031692402</c:v>
                </c:pt>
                <c:pt idx="3825">
                  <c:v>11619.8231692397</c:v>
                </c:pt>
                <c:pt idx="3826">
                  <c:v>11619.8285992564</c:v>
                </c:pt>
                <c:pt idx="3827">
                  <c:v>11619.8427835447</c:v>
                </c:pt>
                <c:pt idx="3828">
                  <c:v>11619.843169239301</c:v>
                </c:pt>
                <c:pt idx="3829">
                  <c:v>11619.863169238901</c:v>
                </c:pt>
                <c:pt idx="3830">
                  <c:v>11619.883169238399</c:v>
                </c:pt>
                <c:pt idx="3831">
                  <c:v>11619.903169237999</c:v>
                </c:pt>
                <c:pt idx="3832">
                  <c:v>11619.9231692375</c:v>
                </c:pt>
                <c:pt idx="3833">
                  <c:v>11619.9431692371</c:v>
                </c:pt>
                <c:pt idx="3834">
                  <c:v>11619.9631692366</c:v>
                </c:pt>
                <c:pt idx="3835">
                  <c:v>11619.9831692362</c:v>
                </c:pt>
                <c:pt idx="3836">
                  <c:v>11620.003169235701</c:v>
                </c:pt>
                <c:pt idx="3837">
                  <c:v>11620.0537029076</c:v>
                </c:pt>
                <c:pt idx="3838">
                  <c:v>11620.1576885674</c:v>
                </c:pt>
                <c:pt idx="3839">
                  <c:v>11620.1835069726</c:v>
                </c:pt>
                <c:pt idx="3840">
                  <c:v>11620.3789842678</c:v>
                </c:pt>
                <c:pt idx="3841">
                  <c:v>11620.882783544799</c:v>
                </c:pt>
                <c:pt idx="3842">
                  <c:v>11621.157405887699</c:v>
                </c:pt>
                <c:pt idx="3843">
                  <c:v>11621.1974058868</c:v>
                </c:pt>
                <c:pt idx="3844">
                  <c:v>11621.236868563999</c:v>
                </c:pt>
                <c:pt idx="3845">
                  <c:v>11621.6283187298</c:v>
                </c:pt>
                <c:pt idx="3846">
                  <c:v>11621.710545563999</c:v>
                </c:pt>
                <c:pt idx="3847">
                  <c:v>11621.9085992565</c:v>
                </c:pt>
                <c:pt idx="3848">
                  <c:v>11622.0371404252</c:v>
                </c:pt>
                <c:pt idx="3849">
                  <c:v>11622.6683187298</c:v>
                </c:pt>
                <c:pt idx="3850">
                  <c:v>11622.7505455641</c:v>
                </c:pt>
                <c:pt idx="3851">
                  <c:v>11623.3656141594</c:v>
                </c:pt>
                <c:pt idx="3852">
                  <c:v>11623.5885992562</c:v>
                </c:pt>
                <c:pt idx="3853">
                  <c:v>11623.790545564099</c:v>
                </c:pt>
                <c:pt idx="3854">
                  <c:v>11623.8196668485</c:v>
                </c:pt>
                <c:pt idx="3855">
                  <c:v>11623.8819199968</c:v>
                </c:pt>
                <c:pt idx="3856">
                  <c:v>11624.405614159499</c:v>
                </c:pt>
                <c:pt idx="3857">
                  <c:v>11624.7483187299</c:v>
                </c:pt>
                <c:pt idx="3858">
                  <c:v>11624.8305455641</c:v>
                </c:pt>
                <c:pt idx="3859">
                  <c:v>11625.4456141595</c:v>
                </c:pt>
                <c:pt idx="3860">
                  <c:v>11625.7266995683</c:v>
                </c:pt>
                <c:pt idx="3861">
                  <c:v>11625.788318729899</c:v>
                </c:pt>
                <c:pt idx="3862">
                  <c:v>11625.870545564199</c:v>
                </c:pt>
                <c:pt idx="3863">
                  <c:v>11626.114750639499</c:v>
                </c:pt>
                <c:pt idx="3864">
                  <c:v>11626.485614159599</c:v>
                </c:pt>
                <c:pt idx="3865">
                  <c:v>11626.8283187299</c:v>
                </c:pt>
                <c:pt idx="3866">
                  <c:v>11626.9105455642</c:v>
                </c:pt>
                <c:pt idx="3867">
                  <c:v>11627.5256141596</c:v>
                </c:pt>
                <c:pt idx="3868">
                  <c:v>11627.868318729999</c:v>
                </c:pt>
                <c:pt idx="3869">
                  <c:v>11627.950545564199</c:v>
                </c:pt>
                <c:pt idx="3870">
                  <c:v>11627.959530210999</c:v>
                </c:pt>
                <c:pt idx="3871">
                  <c:v>11628.565614159599</c:v>
                </c:pt>
                <c:pt idx="3872">
                  <c:v>11628.90831873</c:v>
                </c:pt>
                <c:pt idx="3873">
                  <c:v>11628.9905455643</c:v>
                </c:pt>
                <c:pt idx="3874">
                  <c:v>11629.3265187125</c:v>
                </c:pt>
                <c:pt idx="3875">
                  <c:v>11629.6056141597</c:v>
                </c:pt>
                <c:pt idx="3876">
                  <c:v>11629.804309782499</c:v>
                </c:pt>
                <c:pt idx="3877">
                  <c:v>11629.948318730099</c:v>
                </c:pt>
                <c:pt idx="3878">
                  <c:v>11630.030545564299</c:v>
                </c:pt>
                <c:pt idx="3879">
                  <c:v>11630.194005956801</c:v>
                </c:pt>
                <c:pt idx="3880">
                  <c:v>11630.645614159699</c:v>
                </c:pt>
                <c:pt idx="3881">
                  <c:v>11630.9883187301</c:v>
                </c:pt>
                <c:pt idx="3882">
                  <c:v>11631.0705455644</c:v>
                </c:pt>
                <c:pt idx="3883">
                  <c:v>11631.607787098201</c:v>
                </c:pt>
                <c:pt idx="3884">
                  <c:v>11631.6856141597</c:v>
                </c:pt>
                <c:pt idx="3885">
                  <c:v>11631.9688992262</c:v>
                </c:pt>
                <c:pt idx="3886">
                  <c:v>11631.9888992263</c:v>
                </c:pt>
                <c:pt idx="3887">
                  <c:v>11632.008899226301</c:v>
                </c:pt>
                <c:pt idx="3888">
                  <c:v>11632.028318730099</c:v>
                </c:pt>
                <c:pt idx="3889">
                  <c:v>11632.028899226299</c:v>
                </c:pt>
                <c:pt idx="3890">
                  <c:v>11632.0488992263</c:v>
                </c:pt>
                <c:pt idx="3891">
                  <c:v>11632.0688992263</c:v>
                </c:pt>
                <c:pt idx="3892">
                  <c:v>11632.088899226301</c:v>
                </c:pt>
                <c:pt idx="3893">
                  <c:v>11632.108899226399</c:v>
                </c:pt>
                <c:pt idx="3894">
                  <c:v>11632.110545564399</c:v>
                </c:pt>
                <c:pt idx="3895">
                  <c:v>11632.1488992264</c:v>
                </c:pt>
                <c:pt idx="3896">
                  <c:v>11632.168899226401</c:v>
                </c:pt>
                <c:pt idx="3897">
                  <c:v>11632.2088992265</c:v>
                </c:pt>
                <c:pt idx="3898">
                  <c:v>11632.2288992265</c:v>
                </c:pt>
                <c:pt idx="3899">
                  <c:v>11632.248899226501</c:v>
                </c:pt>
                <c:pt idx="3900">
                  <c:v>11632.268899226499</c:v>
                </c:pt>
                <c:pt idx="3901">
                  <c:v>11632.2888992265</c:v>
                </c:pt>
                <c:pt idx="3902">
                  <c:v>11632.3088992265</c:v>
                </c:pt>
                <c:pt idx="3903">
                  <c:v>11632.328899226601</c:v>
                </c:pt>
                <c:pt idx="3904">
                  <c:v>11632.348899226599</c:v>
                </c:pt>
                <c:pt idx="3905">
                  <c:v>11632.3688992266</c:v>
                </c:pt>
                <c:pt idx="3906">
                  <c:v>11632.3888992266</c:v>
                </c:pt>
                <c:pt idx="3907">
                  <c:v>11632.408899226601</c:v>
                </c:pt>
                <c:pt idx="3908">
                  <c:v>11632.428899226699</c:v>
                </c:pt>
                <c:pt idx="3909">
                  <c:v>11632.4488992267</c:v>
                </c:pt>
                <c:pt idx="3910">
                  <c:v>11632.725614159801</c:v>
                </c:pt>
                <c:pt idx="3911">
                  <c:v>11633.0683187302</c:v>
                </c:pt>
                <c:pt idx="3912">
                  <c:v>11633.111928734899</c:v>
                </c:pt>
                <c:pt idx="3913">
                  <c:v>11633.1505455644</c:v>
                </c:pt>
                <c:pt idx="3914">
                  <c:v>11633.7656141598</c:v>
                </c:pt>
                <c:pt idx="3915">
                  <c:v>11633.871432960001</c:v>
                </c:pt>
                <c:pt idx="3916">
                  <c:v>11634.108318730199</c:v>
                </c:pt>
                <c:pt idx="3917">
                  <c:v>11634.190545564499</c:v>
                </c:pt>
                <c:pt idx="3918">
                  <c:v>11634.805614159901</c:v>
                </c:pt>
                <c:pt idx="3919">
                  <c:v>11635.1483187302</c:v>
                </c:pt>
                <c:pt idx="3920">
                  <c:v>11635.2305455645</c:v>
                </c:pt>
                <c:pt idx="3921">
                  <c:v>11635.6342533191</c:v>
                </c:pt>
                <c:pt idx="3922">
                  <c:v>11635.7527360147</c:v>
                </c:pt>
                <c:pt idx="3923">
                  <c:v>11635.8456141599</c:v>
                </c:pt>
                <c:pt idx="3924">
                  <c:v>11635.9580564219</c:v>
                </c:pt>
                <c:pt idx="3925">
                  <c:v>11636.018056422001</c:v>
                </c:pt>
                <c:pt idx="3926">
                  <c:v>11636.188318730299</c:v>
                </c:pt>
                <c:pt idx="3927">
                  <c:v>11636.270545564499</c:v>
                </c:pt>
                <c:pt idx="3928">
                  <c:v>11636.792736014801</c:v>
                </c:pt>
                <c:pt idx="3929">
                  <c:v>11636.885614159901</c:v>
                </c:pt>
                <c:pt idx="3930">
                  <c:v>11637.2283187303</c:v>
                </c:pt>
                <c:pt idx="3931">
                  <c:v>11637.3105455646</c:v>
                </c:pt>
                <c:pt idx="3932">
                  <c:v>11637.92561416</c:v>
                </c:pt>
                <c:pt idx="3933">
                  <c:v>11638.268318730399</c:v>
                </c:pt>
                <c:pt idx="3934">
                  <c:v>11638.350545564601</c:v>
                </c:pt>
                <c:pt idx="3935">
                  <c:v>11638.400530885399</c:v>
                </c:pt>
                <c:pt idx="3936">
                  <c:v>11638.8727360148</c:v>
                </c:pt>
                <c:pt idx="3937">
                  <c:v>11639.3083187304</c:v>
                </c:pt>
                <c:pt idx="3938">
                  <c:v>11639.3905455647</c:v>
                </c:pt>
                <c:pt idx="3939">
                  <c:v>11639.4405308854</c:v>
                </c:pt>
                <c:pt idx="3940">
                  <c:v>11639.9127360149</c:v>
                </c:pt>
                <c:pt idx="3941">
                  <c:v>11639.9216167908</c:v>
                </c:pt>
                <c:pt idx="3942">
                  <c:v>11640.348318730399</c:v>
                </c:pt>
                <c:pt idx="3943">
                  <c:v>11640.430545564701</c:v>
                </c:pt>
                <c:pt idx="3944">
                  <c:v>11640.619587905199</c:v>
                </c:pt>
                <c:pt idx="3945">
                  <c:v>11640.9527360149</c:v>
                </c:pt>
                <c:pt idx="3946">
                  <c:v>11641.045614160101</c:v>
                </c:pt>
                <c:pt idx="3947">
                  <c:v>11641.3883187305</c:v>
                </c:pt>
                <c:pt idx="3948">
                  <c:v>11641.4705455647</c:v>
                </c:pt>
                <c:pt idx="3949">
                  <c:v>11641.992736015</c:v>
                </c:pt>
                <c:pt idx="3950">
                  <c:v>11642.041616790901</c:v>
                </c:pt>
                <c:pt idx="3951">
                  <c:v>11642.0856141601</c:v>
                </c:pt>
                <c:pt idx="3952">
                  <c:v>11642.428318730501</c:v>
                </c:pt>
                <c:pt idx="3953">
                  <c:v>11642.510545564801</c:v>
                </c:pt>
                <c:pt idx="3954">
                  <c:v>11643.032736015</c:v>
                </c:pt>
                <c:pt idx="3955">
                  <c:v>11643.4683187305</c:v>
                </c:pt>
                <c:pt idx="3956">
                  <c:v>11643.5505455648</c:v>
                </c:pt>
                <c:pt idx="3957">
                  <c:v>11644.072736014999</c:v>
                </c:pt>
                <c:pt idx="3958">
                  <c:v>11644.407928173399</c:v>
                </c:pt>
                <c:pt idx="3959">
                  <c:v>11644.508318730601</c:v>
                </c:pt>
                <c:pt idx="3960">
                  <c:v>11644.590545564801</c:v>
                </c:pt>
                <c:pt idx="3961">
                  <c:v>11645.1127360151</c:v>
                </c:pt>
                <c:pt idx="3962">
                  <c:v>11645.5483187306</c:v>
                </c:pt>
                <c:pt idx="3963">
                  <c:v>11645.6305455649</c:v>
                </c:pt>
                <c:pt idx="3964">
                  <c:v>11646.152736015099</c:v>
                </c:pt>
                <c:pt idx="3965">
                  <c:v>11646.588318730701</c:v>
                </c:pt>
                <c:pt idx="3966">
                  <c:v>11646.670545564901</c:v>
                </c:pt>
                <c:pt idx="3967">
                  <c:v>11647.1927360151</c:v>
                </c:pt>
                <c:pt idx="3968">
                  <c:v>11647.6283187307</c:v>
                </c:pt>
                <c:pt idx="3969">
                  <c:v>11647.710545565</c:v>
                </c:pt>
                <c:pt idx="3970">
                  <c:v>11648.232736015199</c:v>
                </c:pt>
                <c:pt idx="3971">
                  <c:v>11648.668318730701</c:v>
                </c:pt>
                <c:pt idx="3972">
                  <c:v>11648.750545565001</c:v>
                </c:pt>
                <c:pt idx="3973">
                  <c:v>11649.146704069301</c:v>
                </c:pt>
                <c:pt idx="3974">
                  <c:v>11649.2727360152</c:v>
                </c:pt>
                <c:pt idx="3975">
                  <c:v>11649.7083187308</c:v>
                </c:pt>
                <c:pt idx="3976">
                  <c:v>11649.790545565</c:v>
                </c:pt>
                <c:pt idx="3977">
                  <c:v>11650.312736015299</c:v>
                </c:pt>
                <c:pt idx="3978">
                  <c:v>11650.748318730801</c:v>
                </c:pt>
                <c:pt idx="3979">
                  <c:v>11650.830545565101</c:v>
                </c:pt>
                <c:pt idx="3980">
                  <c:v>11651.3527360153</c:v>
                </c:pt>
                <c:pt idx="3981">
                  <c:v>11651.7883187308</c:v>
                </c:pt>
                <c:pt idx="3982">
                  <c:v>11651.8705455651</c:v>
                </c:pt>
                <c:pt idx="3983">
                  <c:v>11652.047969019901</c:v>
                </c:pt>
                <c:pt idx="3984">
                  <c:v>11652.392736015299</c:v>
                </c:pt>
                <c:pt idx="3985">
                  <c:v>11652.828318730901</c:v>
                </c:pt>
                <c:pt idx="3986">
                  <c:v>11652.910545565101</c:v>
                </c:pt>
                <c:pt idx="3987">
                  <c:v>11653.4327360154</c:v>
                </c:pt>
                <c:pt idx="3988">
                  <c:v>11653.8683187309</c:v>
                </c:pt>
                <c:pt idx="3989">
                  <c:v>11653.9052727827</c:v>
                </c:pt>
                <c:pt idx="3990">
                  <c:v>11653.9505455652</c:v>
                </c:pt>
                <c:pt idx="3991">
                  <c:v>11654.472736015399</c:v>
                </c:pt>
                <c:pt idx="3992">
                  <c:v>11654.908318731001</c:v>
                </c:pt>
                <c:pt idx="3993">
                  <c:v>11654.990545565201</c:v>
                </c:pt>
                <c:pt idx="3994">
                  <c:v>11655.5127360154</c:v>
                </c:pt>
                <c:pt idx="3995">
                  <c:v>11655.948318731</c:v>
                </c:pt>
                <c:pt idx="3996">
                  <c:v>11656.0305455653</c:v>
                </c:pt>
                <c:pt idx="3997">
                  <c:v>11656.552736015499</c:v>
                </c:pt>
                <c:pt idx="3998">
                  <c:v>11656.988318731001</c:v>
                </c:pt>
                <c:pt idx="3999">
                  <c:v>11657.070545565301</c:v>
                </c:pt>
                <c:pt idx="4000">
                  <c:v>11657.5927360155</c:v>
                </c:pt>
                <c:pt idx="4001">
                  <c:v>11658.0283187311</c:v>
                </c:pt>
                <c:pt idx="4002">
                  <c:v>11658.1105455653</c:v>
                </c:pt>
                <c:pt idx="4003">
                  <c:v>11658.632736015599</c:v>
                </c:pt>
                <c:pt idx="4004">
                  <c:v>11658.657049678201</c:v>
                </c:pt>
                <c:pt idx="4005">
                  <c:v>11659.068318731101</c:v>
                </c:pt>
                <c:pt idx="4006">
                  <c:v>11659.6727360156</c:v>
                </c:pt>
                <c:pt idx="4007">
                  <c:v>11659.6970496783</c:v>
                </c:pt>
                <c:pt idx="4008">
                  <c:v>11660.1083187311</c:v>
                </c:pt>
                <c:pt idx="4009">
                  <c:v>11660.712736015599</c:v>
                </c:pt>
                <c:pt idx="4010">
                  <c:v>11660.737049678301</c:v>
                </c:pt>
                <c:pt idx="4011">
                  <c:v>11661.148318731201</c:v>
                </c:pt>
                <c:pt idx="4012">
                  <c:v>11661.7527360157</c:v>
                </c:pt>
                <c:pt idx="4013">
                  <c:v>11662.1883187312</c:v>
                </c:pt>
                <c:pt idx="4014">
                  <c:v>11662.2705455655</c:v>
                </c:pt>
                <c:pt idx="4015">
                  <c:v>11662.792736015699</c:v>
                </c:pt>
                <c:pt idx="4016">
                  <c:v>11663.228318731301</c:v>
                </c:pt>
                <c:pt idx="4017">
                  <c:v>11663.3105455655</c:v>
                </c:pt>
                <c:pt idx="4018">
                  <c:v>11663.8327360157</c:v>
                </c:pt>
                <c:pt idx="4019">
                  <c:v>11664.2683187313</c:v>
                </c:pt>
                <c:pt idx="4020">
                  <c:v>11664.872736015799</c:v>
                </c:pt>
                <c:pt idx="4021">
                  <c:v>11665.3083187313</c:v>
                </c:pt>
                <c:pt idx="4022">
                  <c:v>11665.9127360158</c:v>
                </c:pt>
                <c:pt idx="4023">
                  <c:v>11666.3483187314</c:v>
                </c:pt>
                <c:pt idx="4024">
                  <c:v>11666.952736015801</c:v>
                </c:pt>
                <c:pt idx="4025">
                  <c:v>11667.3883187314</c:v>
                </c:pt>
                <c:pt idx="4026">
                  <c:v>11667.9927360159</c:v>
                </c:pt>
                <c:pt idx="4027">
                  <c:v>11668.428318731399</c:v>
                </c:pt>
                <c:pt idx="4028">
                  <c:v>11668.716057727999</c:v>
                </c:pt>
                <c:pt idx="4029">
                  <c:v>11669.032736015901</c:v>
                </c:pt>
                <c:pt idx="4030">
                  <c:v>11669.4683187315</c:v>
                </c:pt>
                <c:pt idx="4031">
                  <c:v>11670.072736016</c:v>
                </c:pt>
                <c:pt idx="4032">
                  <c:v>11670.508318731499</c:v>
                </c:pt>
                <c:pt idx="4033">
                  <c:v>11671.112736016001</c:v>
                </c:pt>
                <c:pt idx="4034">
                  <c:v>11671.5483187315</c:v>
                </c:pt>
                <c:pt idx="4035">
                  <c:v>11672.152736016</c:v>
                </c:pt>
                <c:pt idx="4036">
                  <c:v>11672.588318731599</c:v>
                </c:pt>
                <c:pt idx="4037">
                  <c:v>11673.192736016101</c:v>
                </c:pt>
                <c:pt idx="4038">
                  <c:v>11673.6283187316</c:v>
                </c:pt>
                <c:pt idx="4039">
                  <c:v>11674.2327360161</c:v>
                </c:pt>
                <c:pt idx="4040">
                  <c:v>11674.668318731699</c:v>
                </c:pt>
                <c:pt idx="4041">
                  <c:v>11675.272736016101</c:v>
                </c:pt>
                <c:pt idx="4042">
                  <c:v>11675.7083187317</c:v>
                </c:pt>
                <c:pt idx="4043">
                  <c:v>11676.3127360162</c:v>
                </c:pt>
                <c:pt idx="4044">
                  <c:v>11676.748318731699</c:v>
                </c:pt>
                <c:pt idx="4045">
                  <c:v>11677.352736016201</c:v>
                </c:pt>
                <c:pt idx="4046">
                  <c:v>11677.7883187318</c:v>
                </c:pt>
                <c:pt idx="4047">
                  <c:v>11678.3927360163</c:v>
                </c:pt>
                <c:pt idx="4048">
                  <c:v>11678.4127360163</c:v>
                </c:pt>
                <c:pt idx="4049">
                  <c:v>11678.432736016301</c:v>
                </c:pt>
                <c:pt idx="4050">
                  <c:v>11678.452736016299</c:v>
                </c:pt>
                <c:pt idx="4051">
                  <c:v>11678.4727360163</c:v>
                </c:pt>
                <c:pt idx="4052">
                  <c:v>11678.4927360164</c:v>
                </c:pt>
                <c:pt idx="4053">
                  <c:v>11678.828318731799</c:v>
                </c:pt>
                <c:pt idx="4054">
                  <c:v>11679.532736016399</c:v>
                </c:pt>
                <c:pt idx="4055">
                  <c:v>11679.8683187318</c:v>
                </c:pt>
                <c:pt idx="4056">
                  <c:v>11680.5727360164</c:v>
                </c:pt>
                <c:pt idx="4057">
                  <c:v>11680.908318731899</c:v>
                </c:pt>
                <c:pt idx="4058">
                  <c:v>11681.612736016499</c:v>
                </c:pt>
                <c:pt idx="4059">
                  <c:v>11681.9483187319</c:v>
                </c:pt>
                <c:pt idx="4060">
                  <c:v>11682.5097691016</c:v>
                </c:pt>
                <c:pt idx="4061">
                  <c:v>11682.988318731999</c:v>
                </c:pt>
                <c:pt idx="4062">
                  <c:v>11683.145383290899</c:v>
                </c:pt>
                <c:pt idx="4063">
                  <c:v>11684.0049274824</c:v>
                </c:pt>
                <c:pt idx="4064">
                  <c:v>11684.028318732</c:v>
                </c:pt>
                <c:pt idx="4065">
                  <c:v>11684.1853832909</c:v>
                </c:pt>
                <c:pt idx="4066">
                  <c:v>11685.068318731999</c:v>
                </c:pt>
                <c:pt idx="4067">
                  <c:v>11685.225383290999</c:v>
                </c:pt>
                <c:pt idx="4068">
                  <c:v>11686.265383291</c:v>
                </c:pt>
                <c:pt idx="4069">
                  <c:v>11691.308318732301</c:v>
                </c:pt>
                <c:pt idx="4070">
                  <c:v>11692.3483187323</c:v>
                </c:pt>
                <c:pt idx="4071">
                  <c:v>11693.388318732301</c:v>
                </c:pt>
                <c:pt idx="4072">
                  <c:v>11694.0568685662</c:v>
                </c:pt>
                <c:pt idx="4073">
                  <c:v>11695.100838575499</c:v>
                </c:pt>
                <c:pt idx="4074">
                  <c:v>11695.3169421772</c:v>
                </c:pt>
                <c:pt idx="4075">
                  <c:v>11696.015593914301</c:v>
                </c:pt>
                <c:pt idx="4076">
                  <c:v>11699.394552391899</c:v>
                </c:pt>
                <c:pt idx="4077">
                  <c:v>11700.093204129</c:v>
                </c:pt>
                <c:pt idx="4078">
                  <c:v>11703.078961068</c:v>
                </c:pt>
                <c:pt idx="4079">
                  <c:v>11703.098961068001</c:v>
                </c:pt>
                <c:pt idx="4080">
                  <c:v>11703.118961068099</c:v>
                </c:pt>
                <c:pt idx="4081">
                  <c:v>11703.1389610681</c:v>
                </c:pt>
                <c:pt idx="4082">
                  <c:v>11703.1589610681</c:v>
                </c:pt>
                <c:pt idx="4083">
                  <c:v>11703.178961068101</c:v>
                </c:pt>
                <c:pt idx="4084">
                  <c:v>11703.198961068099</c:v>
                </c:pt>
                <c:pt idx="4085">
                  <c:v>11703.2189610681</c:v>
                </c:pt>
                <c:pt idx="4086">
                  <c:v>11703.2389610682</c:v>
                </c:pt>
                <c:pt idx="4087">
                  <c:v>11703.258961068201</c:v>
                </c:pt>
                <c:pt idx="4088">
                  <c:v>11703.284510997801</c:v>
                </c:pt>
                <c:pt idx="4089">
                  <c:v>11703.304510997799</c:v>
                </c:pt>
                <c:pt idx="4090">
                  <c:v>11703.436290780501</c:v>
                </c:pt>
                <c:pt idx="4091">
                  <c:v>11705.2810703511</c:v>
                </c:pt>
                <c:pt idx="4092">
                  <c:v>11708.5989610666</c:v>
                </c:pt>
                <c:pt idx="4093">
                  <c:v>11708.638961066699</c:v>
                </c:pt>
                <c:pt idx="4094">
                  <c:v>11708.676822042</c:v>
                </c:pt>
                <c:pt idx="4095">
                  <c:v>11708.6789610667</c:v>
                </c:pt>
                <c:pt idx="4096">
                  <c:v>11708.698961066701</c:v>
                </c:pt>
                <c:pt idx="4097">
                  <c:v>11708.718961066799</c:v>
                </c:pt>
                <c:pt idx="4098">
                  <c:v>11708.7589610668</c:v>
                </c:pt>
                <c:pt idx="4099">
                  <c:v>11708.778961066801</c:v>
                </c:pt>
                <c:pt idx="4100">
                  <c:v>11709.3586805658</c:v>
                </c:pt>
                <c:pt idx="4101">
                  <c:v>11709.550129007999</c:v>
                </c:pt>
                <c:pt idx="4102">
                  <c:v>11709.8389610669</c:v>
                </c:pt>
                <c:pt idx="4103">
                  <c:v>11709.858961066901</c:v>
                </c:pt>
                <c:pt idx="4104">
                  <c:v>11709.878961066899</c:v>
                </c:pt>
                <c:pt idx="4105">
                  <c:v>11709.8845109965</c:v>
                </c:pt>
                <c:pt idx="4106">
                  <c:v>11709.8989610669</c:v>
                </c:pt>
                <c:pt idx="4107">
                  <c:v>11709.9189610669</c:v>
                </c:pt>
                <c:pt idx="4108">
                  <c:v>11709.9245109965</c:v>
                </c:pt>
                <c:pt idx="4109">
                  <c:v>11709.938961067</c:v>
                </c:pt>
                <c:pt idx="4110">
                  <c:v>11709.958961066999</c:v>
                </c:pt>
                <c:pt idx="4111">
                  <c:v>11709.978961067</c:v>
                </c:pt>
                <c:pt idx="4112">
                  <c:v>11709.998961067</c:v>
                </c:pt>
                <c:pt idx="4113">
                  <c:v>11710.004510996599</c:v>
                </c:pt>
                <c:pt idx="4114">
                  <c:v>11710.018961067</c:v>
                </c:pt>
                <c:pt idx="4115">
                  <c:v>11710.038961067001</c:v>
                </c:pt>
                <c:pt idx="4116">
                  <c:v>11710.0589610671</c:v>
                </c:pt>
                <c:pt idx="4117">
                  <c:v>11710.0789610671</c:v>
                </c:pt>
                <c:pt idx="4118">
                  <c:v>11710.0989610671</c:v>
                </c:pt>
                <c:pt idx="4119">
                  <c:v>11710.118961067101</c:v>
                </c:pt>
                <c:pt idx="4120">
                  <c:v>11710.138961067099</c:v>
                </c:pt>
                <c:pt idx="4121">
                  <c:v>11710.1589610672</c:v>
                </c:pt>
                <c:pt idx="4122">
                  <c:v>11710.1789610672</c:v>
                </c:pt>
                <c:pt idx="4123">
                  <c:v>11710.198961067201</c:v>
                </c:pt>
                <c:pt idx="4124">
                  <c:v>11710.218961067199</c:v>
                </c:pt>
                <c:pt idx="4125">
                  <c:v>11710.2389610672</c:v>
                </c:pt>
                <c:pt idx="4126">
                  <c:v>11710.2589610673</c:v>
                </c:pt>
                <c:pt idx="4127">
                  <c:v>11710.278961067301</c:v>
                </c:pt>
                <c:pt idx="4128">
                  <c:v>11710.298961067299</c:v>
                </c:pt>
                <c:pt idx="4129">
                  <c:v>11710.3189610673</c:v>
                </c:pt>
                <c:pt idx="4130">
                  <c:v>11710.3389610673</c:v>
                </c:pt>
                <c:pt idx="4131">
                  <c:v>11710.358961067301</c:v>
                </c:pt>
                <c:pt idx="4132">
                  <c:v>11710.378961067399</c:v>
                </c:pt>
                <c:pt idx="4133">
                  <c:v>11710.3989610674</c:v>
                </c:pt>
                <c:pt idx="4134">
                  <c:v>11710.4189610674</c:v>
                </c:pt>
                <c:pt idx="4135">
                  <c:v>11710.438961067401</c:v>
                </c:pt>
                <c:pt idx="4136">
                  <c:v>11710.458961067399</c:v>
                </c:pt>
                <c:pt idx="4137">
                  <c:v>11710.4789610675</c:v>
                </c:pt>
                <c:pt idx="4138">
                  <c:v>11710.4989610675</c:v>
                </c:pt>
                <c:pt idx="4139">
                  <c:v>11710.518961067501</c:v>
                </c:pt>
                <c:pt idx="4140">
                  <c:v>11710.538961067499</c:v>
                </c:pt>
                <c:pt idx="4141">
                  <c:v>11710.5589610675</c:v>
                </c:pt>
                <c:pt idx="4142">
                  <c:v>11710.5789610676</c:v>
                </c:pt>
                <c:pt idx="4143">
                  <c:v>11710.598961067601</c:v>
                </c:pt>
                <c:pt idx="4144">
                  <c:v>11710.618961067599</c:v>
                </c:pt>
                <c:pt idx="4145">
                  <c:v>11710.6389610676</c:v>
                </c:pt>
                <c:pt idx="4146">
                  <c:v>11710.6589610676</c:v>
                </c:pt>
                <c:pt idx="4147">
                  <c:v>11710.678961067601</c:v>
                </c:pt>
                <c:pt idx="4148">
                  <c:v>11710.698961067699</c:v>
                </c:pt>
                <c:pt idx="4149">
                  <c:v>11710.7189610677</c:v>
                </c:pt>
                <c:pt idx="4150">
                  <c:v>11710.7389610677</c:v>
                </c:pt>
                <c:pt idx="4151">
                  <c:v>11710.758961067701</c:v>
                </c:pt>
                <c:pt idx="4152">
                  <c:v>11710.778961067699</c:v>
                </c:pt>
                <c:pt idx="4153">
                  <c:v>11710.7989610678</c:v>
                </c:pt>
                <c:pt idx="4154">
                  <c:v>11710.8189610678</c:v>
                </c:pt>
                <c:pt idx="4155">
                  <c:v>11710.8389610678</c:v>
                </c:pt>
                <c:pt idx="4156">
                  <c:v>11710.858961067799</c:v>
                </c:pt>
                <c:pt idx="4157">
                  <c:v>11710.8789610678</c:v>
                </c:pt>
                <c:pt idx="4158">
                  <c:v>11710.8989610678</c:v>
                </c:pt>
                <c:pt idx="4159">
                  <c:v>11710.9189610679</c:v>
                </c:pt>
                <c:pt idx="4160">
                  <c:v>11710.938961067901</c:v>
                </c:pt>
                <c:pt idx="4161">
                  <c:v>11711.084510996699</c:v>
                </c:pt>
                <c:pt idx="4162">
                  <c:v>11711.9789610679</c:v>
                </c:pt>
                <c:pt idx="4163">
                  <c:v>11711.9989610679</c:v>
                </c:pt>
                <c:pt idx="4164">
                  <c:v>11713.278961068199</c:v>
                </c:pt>
                <c:pt idx="4165">
                  <c:v>11713.2989610682</c:v>
                </c:pt>
                <c:pt idx="4166">
                  <c:v>11713.3189610682</c:v>
                </c:pt>
                <c:pt idx="4167">
                  <c:v>11714.599211827801</c:v>
                </c:pt>
                <c:pt idx="4168">
                  <c:v>11715.624510998099</c:v>
                </c:pt>
                <c:pt idx="4169">
                  <c:v>11779.6127341223</c:v>
                </c:pt>
                <c:pt idx="4170">
                  <c:v>11781.211511740399</c:v>
                </c:pt>
                <c:pt idx="4171">
                  <c:v>11781.7056696051</c:v>
                </c:pt>
                <c:pt idx="4172">
                  <c:v>11784.591508223601</c:v>
                </c:pt>
                <c:pt idx="4173">
                  <c:v>11784.9308991448</c:v>
                </c:pt>
                <c:pt idx="4174">
                  <c:v>11785.0699431672</c:v>
                </c:pt>
                <c:pt idx="4175">
                  <c:v>11786.8243388663</c:v>
                </c:pt>
                <c:pt idx="4176">
                  <c:v>11786.9147227387</c:v>
                </c:pt>
                <c:pt idx="4177">
                  <c:v>11788.426681929701</c:v>
                </c:pt>
                <c:pt idx="4178">
                  <c:v>11788.6691184379</c:v>
                </c:pt>
                <c:pt idx="4179">
                  <c:v>11789.008509359401</c:v>
                </c:pt>
                <c:pt idx="4180">
                  <c:v>11790.271461500301</c:v>
                </c:pt>
                <c:pt idx="4181">
                  <c:v>11790.992332952999</c:v>
                </c:pt>
                <c:pt idx="4182">
                  <c:v>11791.4221625954</c:v>
                </c:pt>
                <c:pt idx="4183">
                  <c:v>11791.7101719696</c:v>
                </c:pt>
                <c:pt idx="4184">
                  <c:v>11792.1162410709</c:v>
                </c:pt>
                <c:pt idx="4185">
                  <c:v>11792.5042921444</c:v>
                </c:pt>
                <c:pt idx="4186">
                  <c:v>11792.746728652101</c:v>
                </c:pt>
                <c:pt idx="4187">
                  <c:v>11794.349071715</c:v>
                </c:pt>
                <c:pt idx="4188">
                  <c:v>11796.1938512856</c:v>
                </c:pt>
                <c:pt idx="4189">
                  <c:v>11854.1289190179</c:v>
                </c:pt>
                <c:pt idx="4190">
                  <c:v>11854.916912564</c:v>
                </c:pt>
                <c:pt idx="4191">
                  <c:v>11855.7975136934</c:v>
                </c:pt>
                <c:pt idx="4192">
                  <c:v>11859.436262261101</c:v>
                </c:pt>
                <c:pt idx="4193">
                  <c:v>11860.156571281101</c:v>
                </c:pt>
                <c:pt idx="4194">
                  <c:v>11864.772414643299</c:v>
                </c:pt>
                <c:pt idx="4195">
                  <c:v>11866.617194214799</c:v>
                </c:pt>
                <c:pt idx="4196">
                  <c:v>11867.005245286</c:v>
                </c:pt>
                <c:pt idx="4197">
                  <c:v>11867.2031453079</c:v>
                </c:pt>
                <c:pt idx="4198">
                  <c:v>11868.8500248575</c:v>
                </c:pt>
                <c:pt idx="4199">
                  <c:v>11870.6004914231</c:v>
                </c:pt>
                <c:pt idx="4200">
                  <c:v>11870.694804429</c:v>
                </c:pt>
                <c:pt idx="4201">
                  <c:v>11872.927635071799</c:v>
                </c:pt>
                <c:pt idx="4202">
                  <c:v>11874.4843904729</c:v>
                </c:pt>
                <c:pt idx="4203">
                  <c:v>11876.0399791868</c:v>
                </c:pt>
                <c:pt idx="4204">
                  <c:v>11876.329170044501</c:v>
                </c:pt>
                <c:pt idx="4205">
                  <c:v>11880.4067802587</c:v>
                </c:pt>
                <c:pt idx="4206">
                  <c:v>11882.4103903372</c:v>
                </c:pt>
                <c:pt idx="4207">
                  <c:v>11882.8187714787</c:v>
                </c:pt>
                <c:pt idx="4208">
                  <c:v>11884.826046091899</c:v>
                </c:pt>
                <c:pt idx="4209">
                  <c:v>11886.488000551701</c:v>
                </c:pt>
                <c:pt idx="4210">
                  <c:v>11886.670825663001</c:v>
                </c:pt>
                <c:pt idx="4211">
                  <c:v>11887.174870442501</c:v>
                </c:pt>
                <c:pt idx="4212">
                  <c:v>11888.596549342999</c:v>
                </c:pt>
                <c:pt idx="4213">
                  <c:v>11890.7484358774</c:v>
                </c:pt>
                <c:pt idx="4214">
                  <c:v>11896.1815284723</c:v>
                </c:pt>
                <c:pt idx="4215">
                  <c:v>11896.693241802001</c:v>
                </c:pt>
                <c:pt idx="4216">
                  <c:v>11900.259138686801</c:v>
                </c:pt>
                <c:pt idx="4217">
                  <c:v>11902.103918257801</c:v>
                </c:pt>
                <c:pt idx="4218">
                  <c:v>11940.266612035201</c:v>
                </c:pt>
                <c:pt idx="4219">
                  <c:v>11956.085958674499</c:v>
                </c:pt>
                <c:pt idx="4220">
                  <c:v>11957.3110241671</c:v>
                </c:pt>
                <c:pt idx="4221">
                  <c:v>11957.6611209242</c:v>
                </c:pt>
                <c:pt idx="4222">
                  <c:v>11959.6667020225</c:v>
                </c:pt>
                <c:pt idx="4223">
                  <c:v>11960.5069386991</c:v>
                </c:pt>
                <c:pt idx="4224">
                  <c:v>11961.738731138799</c:v>
                </c:pt>
                <c:pt idx="4225">
                  <c:v>11963.744312237</c:v>
                </c:pt>
                <c:pt idx="4226">
                  <c:v>11965.580155529</c:v>
                </c:pt>
                <c:pt idx="4227">
                  <c:v>11972.4707292905</c:v>
                </c:pt>
                <c:pt idx="4228">
                  <c:v>11985.574575236</c:v>
                </c:pt>
                <c:pt idx="4229">
                  <c:v>12032.2634096657</c:v>
                </c:pt>
                <c:pt idx="4230">
                  <c:v>12034.6664166419</c:v>
                </c:pt>
                <c:pt idx="4231">
                  <c:v>12034.6918377112</c:v>
                </c:pt>
                <c:pt idx="4232">
                  <c:v>12035.751837710801</c:v>
                </c:pt>
                <c:pt idx="4233">
                  <c:v>12035.771837710399</c:v>
                </c:pt>
                <c:pt idx="4234">
                  <c:v>12036.1503120693</c:v>
                </c:pt>
                <c:pt idx="4235">
                  <c:v>12037.2695151977</c:v>
                </c:pt>
                <c:pt idx="4236">
                  <c:v>12037.782252676699</c:v>
                </c:pt>
                <c:pt idx="4237">
                  <c:v>12037.839390126899</c:v>
                </c:pt>
                <c:pt idx="4238">
                  <c:v>12037.9222526783</c:v>
                </c:pt>
                <c:pt idx="4239">
                  <c:v>12038.3495151968</c:v>
                </c:pt>
                <c:pt idx="4240">
                  <c:v>12038.715570962901</c:v>
                </c:pt>
                <c:pt idx="4241">
                  <c:v>12038.730460979899</c:v>
                </c:pt>
                <c:pt idx="4242">
                  <c:v>12038.91183771</c:v>
                </c:pt>
                <c:pt idx="4243">
                  <c:v>12039.0525268288</c:v>
                </c:pt>
                <c:pt idx="4244">
                  <c:v>12039.7895151879</c:v>
                </c:pt>
                <c:pt idx="4245">
                  <c:v>12039.9918377092</c:v>
                </c:pt>
                <c:pt idx="4246">
                  <c:v>12040.092526828799</c:v>
                </c:pt>
                <c:pt idx="4247">
                  <c:v>12040.182322521599</c:v>
                </c:pt>
                <c:pt idx="4248">
                  <c:v>12040.590900766099</c:v>
                </c:pt>
                <c:pt idx="4249">
                  <c:v>12041.999958545401</c:v>
                </c:pt>
                <c:pt idx="4250">
                  <c:v>12042.7288587976</c:v>
                </c:pt>
                <c:pt idx="4251">
                  <c:v>12043.0399585454</c:v>
                </c:pt>
                <c:pt idx="4252">
                  <c:v>12043.3654219089</c:v>
                </c:pt>
                <c:pt idx="4253">
                  <c:v>12043.669556444</c:v>
                </c:pt>
                <c:pt idx="4254">
                  <c:v>12043.7109007663</c:v>
                </c:pt>
                <c:pt idx="4255">
                  <c:v>12044.0162970294</c:v>
                </c:pt>
                <c:pt idx="4256">
                  <c:v>12044.079958545501</c:v>
                </c:pt>
                <c:pt idx="4257">
                  <c:v>12044.111617967401</c:v>
                </c:pt>
                <c:pt idx="4258">
                  <c:v>12044.7703322414</c:v>
                </c:pt>
                <c:pt idx="4259">
                  <c:v>12045.1199585455</c:v>
                </c:pt>
                <c:pt idx="4260">
                  <c:v>12045.1516179675</c:v>
                </c:pt>
                <c:pt idx="4261">
                  <c:v>12045.731837711201</c:v>
                </c:pt>
                <c:pt idx="4262">
                  <c:v>12045.7909007663</c:v>
                </c:pt>
                <c:pt idx="4263">
                  <c:v>12046.159958545501</c:v>
                </c:pt>
                <c:pt idx="4264">
                  <c:v>12046.830900766399</c:v>
                </c:pt>
                <c:pt idx="4265">
                  <c:v>12047.0223225224</c:v>
                </c:pt>
                <c:pt idx="4266">
                  <c:v>12047.2847989248</c:v>
                </c:pt>
                <c:pt idx="4267">
                  <c:v>12047.851837710399</c:v>
                </c:pt>
                <c:pt idx="4268">
                  <c:v>12048.239958545601</c:v>
                </c:pt>
                <c:pt idx="4269">
                  <c:v>12048.324798924799</c:v>
                </c:pt>
                <c:pt idx="4270">
                  <c:v>12048.510900766099</c:v>
                </c:pt>
                <c:pt idx="4271">
                  <c:v>12048.8918377105</c:v>
                </c:pt>
                <c:pt idx="4272">
                  <c:v>12048.910900766399</c:v>
                </c:pt>
                <c:pt idx="4273">
                  <c:v>12049.2799585456</c:v>
                </c:pt>
                <c:pt idx="4274">
                  <c:v>12049.2997865262</c:v>
                </c:pt>
                <c:pt idx="4275">
                  <c:v>12049.3647989248</c:v>
                </c:pt>
                <c:pt idx="4276">
                  <c:v>12049.5509007661</c:v>
                </c:pt>
                <c:pt idx="4277">
                  <c:v>12049.9509007665</c:v>
                </c:pt>
                <c:pt idx="4278">
                  <c:v>12049.951837710099</c:v>
                </c:pt>
                <c:pt idx="4279">
                  <c:v>12050.0663404485</c:v>
                </c:pt>
                <c:pt idx="4280">
                  <c:v>12050.319958545701</c:v>
                </c:pt>
                <c:pt idx="4281">
                  <c:v>12050.404798924899</c:v>
                </c:pt>
                <c:pt idx="4282">
                  <c:v>12050.990900766499</c:v>
                </c:pt>
                <c:pt idx="4283">
                  <c:v>12051.031837709201</c:v>
                </c:pt>
                <c:pt idx="4284">
                  <c:v>12051.132158853799</c:v>
                </c:pt>
                <c:pt idx="4285">
                  <c:v>12051.2829179484</c:v>
                </c:pt>
                <c:pt idx="4286">
                  <c:v>12051.3599585457</c:v>
                </c:pt>
                <c:pt idx="4287">
                  <c:v>12051.4447989249</c:v>
                </c:pt>
                <c:pt idx="4288">
                  <c:v>12051.4768597409</c:v>
                </c:pt>
                <c:pt idx="4289">
                  <c:v>12051.6309007662</c:v>
                </c:pt>
                <c:pt idx="4290">
                  <c:v>12051.634690225999</c:v>
                </c:pt>
                <c:pt idx="4291">
                  <c:v>12051.6935705465</c:v>
                </c:pt>
                <c:pt idx="4292">
                  <c:v>12051.713570546501</c:v>
                </c:pt>
                <c:pt idx="4293">
                  <c:v>12051.9283977495</c:v>
                </c:pt>
                <c:pt idx="4294">
                  <c:v>12052.0309007666</c:v>
                </c:pt>
                <c:pt idx="4295">
                  <c:v>12052.1721588538</c:v>
                </c:pt>
                <c:pt idx="4296">
                  <c:v>12052.3999585458</c:v>
                </c:pt>
                <c:pt idx="4297">
                  <c:v>12052.484798924899</c:v>
                </c:pt>
                <c:pt idx="4298">
                  <c:v>12052.670900766199</c:v>
                </c:pt>
                <c:pt idx="4299">
                  <c:v>12052.7535705466</c:v>
                </c:pt>
                <c:pt idx="4300">
                  <c:v>12053.070900766599</c:v>
                </c:pt>
                <c:pt idx="4301">
                  <c:v>12053.212158853799</c:v>
                </c:pt>
                <c:pt idx="4302">
                  <c:v>12053.4399585458</c:v>
                </c:pt>
                <c:pt idx="4303">
                  <c:v>12053.524798925</c:v>
                </c:pt>
                <c:pt idx="4304">
                  <c:v>12053.630180267999</c:v>
                </c:pt>
                <c:pt idx="4305">
                  <c:v>12053.717120872299</c:v>
                </c:pt>
                <c:pt idx="4306">
                  <c:v>12053.793570546601</c:v>
                </c:pt>
                <c:pt idx="4307">
                  <c:v>12053.813570546599</c:v>
                </c:pt>
                <c:pt idx="4308">
                  <c:v>12054.1109007666</c:v>
                </c:pt>
                <c:pt idx="4309">
                  <c:v>12054.272158853901</c:v>
                </c:pt>
                <c:pt idx="4310">
                  <c:v>12054.4799585458</c:v>
                </c:pt>
                <c:pt idx="4311">
                  <c:v>12054.564798924999</c:v>
                </c:pt>
                <c:pt idx="4312">
                  <c:v>12054.616859741</c:v>
                </c:pt>
                <c:pt idx="4313">
                  <c:v>12054.750900766299</c:v>
                </c:pt>
                <c:pt idx="4314">
                  <c:v>12054.777120872401</c:v>
                </c:pt>
                <c:pt idx="4315">
                  <c:v>12054.797120872399</c:v>
                </c:pt>
                <c:pt idx="4316">
                  <c:v>12055.0381262637</c:v>
                </c:pt>
                <c:pt idx="4317">
                  <c:v>12055.150900766699</c:v>
                </c:pt>
                <c:pt idx="4318">
                  <c:v>12055.3121588539</c:v>
                </c:pt>
                <c:pt idx="4319">
                  <c:v>12055.4901802684</c:v>
                </c:pt>
                <c:pt idx="4320">
                  <c:v>12055.519958545899</c:v>
                </c:pt>
                <c:pt idx="4321">
                  <c:v>12055.6047989251</c:v>
                </c:pt>
                <c:pt idx="4322">
                  <c:v>12055.893570546699</c:v>
                </c:pt>
                <c:pt idx="4323">
                  <c:v>12056.1909007667</c:v>
                </c:pt>
                <c:pt idx="4324">
                  <c:v>12056.352158854001</c:v>
                </c:pt>
                <c:pt idx="4325">
                  <c:v>12056.530180268401</c:v>
                </c:pt>
                <c:pt idx="4326">
                  <c:v>12056.5599585459</c:v>
                </c:pt>
                <c:pt idx="4327">
                  <c:v>12056.8971208725</c:v>
                </c:pt>
                <c:pt idx="4328">
                  <c:v>12056.9171208725</c:v>
                </c:pt>
                <c:pt idx="4329">
                  <c:v>12056.9335705467</c:v>
                </c:pt>
                <c:pt idx="4330">
                  <c:v>12056.953570546801</c:v>
                </c:pt>
                <c:pt idx="4331">
                  <c:v>12057.230900766701</c:v>
                </c:pt>
                <c:pt idx="4332">
                  <c:v>12057.412158854</c:v>
                </c:pt>
                <c:pt idx="4333">
                  <c:v>12057.5701802684</c:v>
                </c:pt>
                <c:pt idx="4334">
                  <c:v>12057.599958545899</c:v>
                </c:pt>
                <c:pt idx="4335">
                  <c:v>12057.6847989251</c:v>
                </c:pt>
                <c:pt idx="4336">
                  <c:v>12057.756859741099</c:v>
                </c:pt>
                <c:pt idx="4337">
                  <c:v>12057.8709007664</c:v>
                </c:pt>
                <c:pt idx="4338">
                  <c:v>12057.9935705468</c:v>
                </c:pt>
                <c:pt idx="4339">
                  <c:v>12058.2709007668</c:v>
                </c:pt>
                <c:pt idx="4340">
                  <c:v>12058.452158854099</c:v>
                </c:pt>
                <c:pt idx="4341">
                  <c:v>12058.5280740788</c:v>
                </c:pt>
                <c:pt idx="4342">
                  <c:v>12058.610180268501</c:v>
                </c:pt>
                <c:pt idx="4343">
                  <c:v>12058.639958546</c:v>
                </c:pt>
                <c:pt idx="4344">
                  <c:v>12058.724798925199</c:v>
                </c:pt>
                <c:pt idx="4345">
                  <c:v>12059.017120872601</c:v>
                </c:pt>
                <c:pt idx="4346">
                  <c:v>12059.037120872599</c:v>
                </c:pt>
                <c:pt idx="4347">
                  <c:v>12059.218126263901</c:v>
                </c:pt>
                <c:pt idx="4348">
                  <c:v>12059.310900766801</c:v>
                </c:pt>
                <c:pt idx="4349">
                  <c:v>12059.4921588541</c:v>
                </c:pt>
                <c:pt idx="4350">
                  <c:v>12059.568074078799</c:v>
                </c:pt>
                <c:pt idx="4351">
                  <c:v>12059.6501802685</c:v>
                </c:pt>
                <c:pt idx="4352">
                  <c:v>12059.679958545999</c:v>
                </c:pt>
                <c:pt idx="4353">
                  <c:v>12059.7647989252</c:v>
                </c:pt>
                <c:pt idx="4354">
                  <c:v>12060.0735705469</c:v>
                </c:pt>
                <c:pt idx="4355">
                  <c:v>12060.1026578377</c:v>
                </c:pt>
                <c:pt idx="4356">
                  <c:v>12060.3509007669</c:v>
                </c:pt>
                <c:pt idx="4357">
                  <c:v>12060.690180268601</c:v>
                </c:pt>
                <c:pt idx="4358">
                  <c:v>12060.7199585461</c:v>
                </c:pt>
                <c:pt idx="4359">
                  <c:v>12060.804798925201</c:v>
                </c:pt>
                <c:pt idx="4360">
                  <c:v>12061.390900766901</c:v>
                </c:pt>
                <c:pt idx="4361">
                  <c:v>12061.7301802686</c:v>
                </c:pt>
                <c:pt idx="4362">
                  <c:v>12061.759958546099</c:v>
                </c:pt>
                <c:pt idx="4363">
                  <c:v>12061.8447989253</c:v>
                </c:pt>
                <c:pt idx="4364">
                  <c:v>12062.4309007669</c:v>
                </c:pt>
                <c:pt idx="4365">
                  <c:v>12062.770180268601</c:v>
                </c:pt>
                <c:pt idx="4366">
                  <c:v>12062.7999585461</c:v>
                </c:pt>
                <c:pt idx="4367">
                  <c:v>12062.884798925301</c:v>
                </c:pt>
                <c:pt idx="4368">
                  <c:v>12063.470900767001</c:v>
                </c:pt>
                <c:pt idx="4369">
                  <c:v>12063.8101802687</c:v>
                </c:pt>
                <c:pt idx="4370">
                  <c:v>12063.839958546199</c:v>
                </c:pt>
                <c:pt idx="4371">
                  <c:v>12063.9247989254</c:v>
                </c:pt>
                <c:pt idx="4372">
                  <c:v>12064.510900767</c:v>
                </c:pt>
                <c:pt idx="4373">
                  <c:v>12064.5260055037</c:v>
                </c:pt>
                <c:pt idx="4374">
                  <c:v>12064.850180268701</c:v>
                </c:pt>
                <c:pt idx="4375">
                  <c:v>12064.8799585462</c:v>
                </c:pt>
                <c:pt idx="4376">
                  <c:v>12064.964798925401</c:v>
                </c:pt>
                <c:pt idx="4377">
                  <c:v>12065.550900767001</c:v>
                </c:pt>
                <c:pt idx="4378">
                  <c:v>12065.8901802687</c:v>
                </c:pt>
                <c:pt idx="4379">
                  <c:v>12065.919958546199</c:v>
                </c:pt>
                <c:pt idx="4380">
                  <c:v>12066.0047989254</c:v>
                </c:pt>
                <c:pt idx="4381">
                  <c:v>12066.5909007671</c:v>
                </c:pt>
                <c:pt idx="4382">
                  <c:v>12066.930180268801</c:v>
                </c:pt>
                <c:pt idx="4383">
                  <c:v>12066.9599585463</c:v>
                </c:pt>
                <c:pt idx="4384">
                  <c:v>12067.044798925501</c:v>
                </c:pt>
                <c:pt idx="4385">
                  <c:v>12067.630900767101</c:v>
                </c:pt>
                <c:pt idx="4386">
                  <c:v>12067.9701802688</c:v>
                </c:pt>
                <c:pt idx="4387">
                  <c:v>12067.999958546299</c:v>
                </c:pt>
                <c:pt idx="4388">
                  <c:v>12068.0847989255</c:v>
                </c:pt>
                <c:pt idx="4389">
                  <c:v>12068.6709007672</c:v>
                </c:pt>
                <c:pt idx="4390">
                  <c:v>12069.010180268901</c:v>
                </c:pt>
                <c:pt idx="4391">
                  <c:v>12069.0399585464</c:v>
                </c:pt>
                <c:pt idx="4392">
                  <c:v>12069.124798925501</c:v>
                </c:pt>
                <c:pt idx="4393">
                  <c:v>12069.2236883358</c:v>
                </c:pt>
                <c:pt idx="4394">
                  <c:v>12069.710900767201</c:v>
                </c:pt>
                <c:pt idx="4395">
                  <c:v>12070.0501802689</c:v>
                </c:pt>
                <c:pt idx="4396">
                  <c:v>12070.079958546399</c:v>
                </c:pt>
                <c:pt idx="4397">
                  <c:v>12070.1647989256</c:v>
                </c:pt>
                <c:pt idx="4398">
                  <c:v>12070.7509007672</c:v>
                </c:pt>
                <c:pt idx="4399">
                  <c:v>12071.087927586799</c:v>
                </c:pt>
                <c:pt idx="4400">
                  <c:v>12071.0901802689</c:v>
                </c:pt>
                <c:pt idx="4401">
                  <c:v>12071.1079275868</c:v>
                </c:pt>
                <c:pt idx="4402">
                  <c:v>12071.1199585464</c:v>
                </c:pt>
                <c:pt idx="4403">
                  <c:v>12071.1279275869</c:v>
                </c:pt>
                <c:pt idx="4404">
                  <c:v>12071.147927586901</c:v>
                </c:pt>
                <c:pt idx="4405">
                  <c:v>12071.167927586899</c:v>
                </c:pt>
                <c:pt idx="4406">
                  <c:v>12071.1879275869</c:v>
                </c:pt>
                <c:pt idx="4407">
                  <c:v>12071.204798925601</c:v>
                </c:pt>
                <c:pt idx="4408">
                  <c:v>12071.2079275869</c:v>
                </c:pt>
                <c:pt idx="4409">
                  <c:v>12071.2279275869</c:v>
                </c:pt>
                <c:pt idx="4410">
                  <c:v>12071.247927586999</c:v>
                </c:pt>
                <c:pt idx="4411">
                  <c:v>12071.267927587</c:v>
                </c:pt>
                <c:pt idx="4412">
                  <c:v>12071.287927587</c:v>
                </c:pt>
                <c:pt idx="4413">
                  <c:v>12071.307927587</c:v>
                </c:pt>
                <c:pt idx="4414">
                  <c:v>12071.327927587001</c:v>
                </c:pt>
                <c:pt idx="4415">
                  <c:v>12071.3479275871</c:v>
                </c:pt>
                <c:pt idx="4416">
                  <c:v>12071.3679275871</c:v>
                </c:pt>
                <c:pt idx="4417">
                  <c:v>12071.3879275871</c:v>
                </c:pt>
                <c:pt idx="4418">
                  <c:v>12071.407927587101</c:v>
                </c:pt>
                <c:pt idx="4419">
                  <c:v>12071.427927587099</c:v>
                </c:pt>
                <c:pt idx="4420">
                  <c:v>12071.4479275872</c:v>
                </c:pt>
                <c:pt idx="4421">
                  <c:v>12071.4679275872</c:v>
                </c:pt>
                <c:pt idx="4422">
                  <c:v>12071.487927587201</c:v>
                </c:pt>
                <c:pt idx="4423">
                  <c:v>12071.507927587199</c:v>
                </c:pt>
                <c:pt idx="4424">
                  <c:v>12071.5279275872</c:v>
                </c:pt>
                <c:pt idx="4425">
                  <c:v>12071.5479275872</c:v>
                </c:pt>
                <c:pt idx="4426">
                  <c:v>12071.567927587301</c:v>
                </c:pt>
                <c:pt idx="4427">
                  <c:v>12071.587927587299</c:v>
                </c:pt>
                <c:pt idx="4428">
                  <c:v>12071.603236496399</c:v>
                </c:pt>
                <c:pt idx="4429">
                  <c:v>12071.6079275873</c:v>
                </c:pt>
                <c:pt idx="4430">
                  <c:v>12071.6279275873</c:v>
                </c:pt>
                <c:pt idx="4431">
                  <c:v>12071.647927587301</c:v>
                </c:pt>
                <c:pt idx="4432">
                  <c:v>12071.667927587399</c:v>
                </c:pt>
                <c:pt idx="4433">
                  <c:v>12071.6879275874</c:v>
                </c:pt>
                <c:pt idx="4434">
                  <c:v>12071.7079275874</c:v>
                </c:pt>
                <c:pt idx="4435">
                  <c:v>12071.727927587401</c:v>
                </c:pt>
                <c:pt idx="4436">
                  <c:v>12071.747927587399</c:v>
                </c:pt>
                <c:pt idx="4437">
                  <c:v>12071.76293544</c:v>
                </c:pt>
                <c:pt idx="4438">
                  <c:v>12071.7679275874</c:v>
                </c:pt>
                <c:pt idx="4439">
                  <c:v>12071.7879275875</c:v>
                </c:pt>
                <c:pt idx="4440">
                  <c:v>12071.790900767301</c:v>
                </c:pt>
                <c:pt idx="4441">
                  <c:v>12071.807927587501</c:v>
                </c:pt>
                <c:pt idx="4442">
                  <c:v>12071.827927587499</c:v>
                </c:pt>
                <c:pt idx="4443">
                  <c:v>12072.130180269</c:v>
                </c:pt>
                <c:pt idx="4444">
                  <c:v>12072.159958546499</c:v>
                </c:pt>
                <c:pt idx="4445">
                  <c:v>12072.2447989257</c:v>
                </c:pt>
                <c:pt idx="4446">
                  <c:v>12072.802935440001</c:v>
                </c:pt>
                <c:pt idx="4447">
                  <c:v>12072.8309007673</c:v>
                </c:pt>
                <c:pt idx="4448">
                  <c:v>12073.170180269</c:v>
                </c:pt>
                <c:pt idx="4449">
                  <c:v>12073.1999585465</c:v>
                </c:pt>
                <c:pt idx="4450">
                  <c:v>12073.284798925701</c:v>
                </c:pt>
                <c:pt idx="4451">
                  <c:v>12073.870900767301</c:v>
                </c:pt>
                <c:pt idx="4452">
                  <c:v>12074.239958546499</c:v>
                </c:pt>
                <c:pt idx="4453">
                  <c:v>12074.3247989257</c:v>
                </c:pt>
                <c:pt idx="4454">
                  <c:v>12074.4279281729</c:v>
                </c:pt>
                <c:pt idx="4455">
                  <c:v>12074.9109007674</c:v>
                </c:pt>
                <c:pt idx="4456">
                  <c:v>12075.2799585466</c:v>
                </c:pt>
                <c:pt idx="4457">
                  <c:v>12075.364798925801</c:v>
                </c:pt>
                <c:pt idx="4458">
                  <c:v>12075.950900767401</c:v>
                </c:pt>
                <c:pt idx="4459">
                  <c:v>12076.146486498799</c:v>
                </c:pt>
                <c:pt idx="4460">
                  <c:v>12076.319958546601</c:v>
                </c:pt>
                <c:pt idx="4461">
                  <c:v>12076.4047989258</c:v>
                </c:pt>
                <c:pt idx="4462">
                  <c:v>12076.5484247002</c:v>
                </c:pt>
                <c:pt idx="4463">
                  <c:v>12077.1864864989</c:v>
                </c:pt>
                <c:pt idx="4464">
                  <c:v>12077.3599585467</c:v>
                </c:pt>
                <c:pt idx="4465">
                  <c:v>12077.444798925801</c:v>
                </c:pt>
                <c:pt idx="4466">
                  <c:v>12078.086704069699</c:v>
                </c:pt>
                <c:pt idx="4467">
                  <c:v>12078.226486498899</c:v>
                </c:pt>
                <c:pt idx="4468">
                  <c:v>12078.399958546701</c:v>
                </c:pt>
                <c:pt idx="4469">
                  <c:v>12078.4847989259</c:v>
                </c:pt>
                <c:pt idx="4470">
                  <c:v>12079.2664864989</c:v>
                </c:pt>
                <c:pt idx="4471">
                  <c:v>12079.4399585467</c:v>
                </c:pt>
                <c:pt idx="4472">
                  <c:v>12079.524798925901</c:v>
                </c:pt>
                <c:pt idx="4473">
                  <c:v>12080.479958546801</c:v>
                </c:pt>
                <c:pt idx="4474">
                  <c:v>12080.564798926</c:v>
                </c:pt>
                <c:pt idx="4475">
                  <c:v>12081.1509007676</c:v>
                </c:pt>
                <c:pt idx="4476">
                  <c:v>12081.5199585468</c:v>
                </c:pt>
                <c:pt idx="4477">
                  <c:v>12081.604798926001</c:v>
                </c:pt>
                <c:pt idx="4478">
                  <c:v>12082.003799346499</c:v>
                </c:pt>
                <c:pt idx="4479">
                  <c:v>12082.0237993465</c:v>
                </c:pt>
                <c:pt idx="4480">
                  <c:v>12082.0437993465</c:v>
                </c:pt>
                <c:pt idx="4481">
                  <c:v>12082.063799346501</c:v>
                </c:pt>
                <c:pt idx="4482">
                  <c:v>12082.1037993466</c:v>
                </c:pt>
                <c:pt idx="4483">
                  <c:v>12082.1909007676</c:v>
                </c:pt>
                <c:pt idx="4484">
                  <c:v>12082.559958546801</c:v>
                </c:pt>
                <c:pt idx="4485">
                  <c:v>12082.644798926</c:v>
                </c:pt>
                <c:pt idx="4486">
                  <c:v>12083.230900767699</c:v>
                </c:pt>
                <c:pt idx="4487">
                  <c:v>12083.5999585469</c:v>
                </c:pt>
                <c:pt idx="4488">
                  <c:v>12083.6847989261</c:v>
                </c:pt>
                <c:pt idx="4489">
                  <c:v>12084.639958546901</c:v>
                </c:pt>
                <c:pt idx="4490">
                  <c:v>12084.7247989261</c:v>
                </c:pt>
                <c:pt idx="4491">
                  <c:v>12085.679958547</c:v>
                </c:pt>
                <c:pt idx="4492">
                  <c:v>12085.7647989261</c:v>
                </c:pt>
                <c:pt idx="4493">
                  <c:v>12086.4824375603</c:v>
                </c:pt>
                <c:pt idx="4494">
                  <c:v>12086.5024375598</c:v>
                </c:pt>
                <c:pt idx="4495">
                  <c:v>12086.522437559401</c:v>
                </c:pt>
                <c:pt idx="4496">
                  <c:v>12086.542437558899</c:v>
                </c:pt>
                <c:pt idx="4497">
                  <c:v>12086.562437558499</c:v>
                </c:pt>
                <c:pt idx="4498">
                  <c:v>12086.5824375581</c:v>
                </c:pt>
                <c:pt idx="4499">
                  <c:v>12086.6024375576</c:v>
                </c:pt>
                <c:pt idx="4500">
                  <c:v>12086.6224375572</c:v>
                </c:pt>
                <c:pt idx="4501">
                  <c:v>12086.719958547001</c:v>
                </c:pt>
                <c:pt idx="4502">
                  <c:v>12086.8047989262</c:v>
                </c:pt>
                <c:pt idx="4503">
                  <c:v>12087.662437557199</c:v>
                </c:pt>
                <c:pt idx="4504">
                  <c:v>12087.682437556699</c:v>
                </c:pt>
                <c:pt idx="4505">
                  <c:v>12087.7024375563</c:v>
                </c:pt>
                <c:pt idx="4506">
                  <c:v>12087.7224375559</c:v>
                </c:pt>
                <c:pt idx="4507">
                  <c:v>12087.7424375554</c:v>
                </c:pt>
                <c:pt idx="4508">
                  <c:v>12087.759958547</c:v>
                </c:pt>
                <c:pt idx="4509">
                  <c:v>12087.8447989262</c:v>
                </c:pt>
                <c:pt idx="4510">
                  <c:v>12088.6723897065</c:v>
                </c:pt>
                <c:pt idx="4511">
                  <c:v>12088.782437555399</c:v>
                </c:pt>
                <c:pt idx="4512">
                  <c:v>12088.799958547101</c:v>
                </c:pt>
                <c:pt idx="4513">
                  <c:v>12088.802437554999</c:v>
                </c:pt>
                <c:pt idx="4514">
                  <c:v>12088.8224375545</c:v>
                </c:pt>
                <c:pt idx="4515">
                  <c:v>12088.8424375541</c:v>
                </c:pt>
                <c:pt idx="4516">
                  <c:v>12088.8624375537</c:v>
                </c:pt>
                <c:pt idx="4517">
                  <c:v>12088.8824375532</c:v>
                </c:pt>
                <c:pt idx="4518">
                  <c:v>12088.884798926299</c:v>
                </c:pt>
                <c:pt idx="4519">
                  <c:v>12088.902437552801</c:v>
                </c:pt>
                <c:pt idx="4520">
                  <c:v>12088.922437552301</c:v>
                </c:pt>
                <c:pt idx="4521">
                  <c:v>12088.942437551899</c:v>
                </c:pt>
                <c:pt idx="4522">
                  <c:v>12088.962437551399</c:v>
                </c:pt>
                <c:pt idx="4523">
                  <c:v>12088.982437551</c:v>
                </c:pt>
                <c:pt idx="4524">
                  <c:v>12089.0024375505</c:v>
                </c:pt>
                <c:pt idx="4525">
                  <c:v>12089.0224375501</c:v>
                </c:pt>
                <c:pt idx="4526">
                  <c:v>12089.0424375496</c:v>
                </c:pt>
                <c:pt idx="4527">
                  <c:v>12089.062437549201</c:v>
                </c:pt>
                <c:pt idx="4528">
                  <c:v>12089.082437548701</c:v>
                </c:pt>
                <c:pt idx="4529">
                  <c:v>12089.102437548299</c:v>
                </c:pt>
                <c:pt idx="4530">
                  <c:v>12089.1224375478</c:v>
                </c:pt>
                <c:pt idx="4531">
                  <c:v>12089.1424375474</c:v>
                </c:pt>
                <c:pt idx="4532">
                  <c:v>12089.8399585471</c:v>
                </c:pt>
                <c:pt idx="4533">
                  <c:v>12089.9247989263</c:v>
                </c:pt>
                <c:pt idx="4534">
                  <c:v>12089.9977821707</c:v>
                </c:pt>
                <c:pt idx="4535">
                  <c:v>12090.879958547101</c:v>
                </c:pt>
                <c:pt idx="4536">
                  <c:v>12090.964798926299</c:v>
                </c:pt>
                <c:pt idx="4537">
                  <c:v>12091.159302374301</c:v>
                </c:pt>
                <c:pt idx="4538">
                  <c:v>12091.179302374299</c:v>
                </c:pt>
                <c:pt idx="4539">
                  <c:v>12091.1993023743</c:v>
                </c:pt>
                <c:pt idx="4540">
                  <c:v>12091.2193023744</c:v>
                </c:pt>
                <c:pt idx="4541">
                  <c:v>12091.239302374401</c:v>
                </c:pt>
                <c:pt idx="4542">
                  <c:v>12091.9199585472</c:v>
                </c:pt>
                <c:pt idx="4543">
                  <c:v>12092.0047989264</c:v>
                </c:pt>
                <c:pt idx="4544">
                  <c:v>12092.959958547201</c:v>
                </c:pt>
                <c:pt idx="4545">
                  <c:v>12093.044798926399</c:v>
                </c:pt>
                <c:pt idx="4546">
                  <c:v>12093.9999585472</c:v>
                </c:pt>
                <c:pt idx="4547">
                  <c:v>12094.0847989264</c:v>
                </c:pt>
                <c:pt idx="4548">
                  <c:v>12094.9815633655</c:v>
                </c:pt>
                <c:pt idx="4549">
                  <c:v>12095.0015633655</c:v>
                </c:pt>
                <c:pt idx="4550">
                  <c:v>12095.021563365501</c:v>
                </c:pt>
                <c:pt idx="4551">
                  <c:v>12095.039958547301</c:v>
                </c:pt>
                <c:pt idx="4552">
                  <c:v>12095.041563365599</c:v>
                </c:pt>
                <c:pt idx="4553">
                  <c:v>12095.059958547299</c:v>
                </c:pt>
                <c:pt idx="4554">
                  <c:v>12095.0615633656</c:v>
                </c:pt>
                <c:pt idx="4555">
                  <c:v>12095.0799585473</c:v>
                </c:pt>
                <c:pt idx="4556">
                  <c:v>12095.0815633656</c:v>
                </c:pt>
                <c:pt idx="4557">
                  <c:v>12095.0999585473</c:v>
                </c:pt>
                <c:pt idx="4558">
                  <c:v>12095.119958547401</c:v>
                </c:pt>
                <c:pt idx="4559">
                  <c:v>12095.124798926499</c:v>
                </c:pt>
                <c:pt idx="4560">
                  <c:v>12095.139958547399</c:v>
                </c:pt>
                <c:pt idx="4561">
                  <c:v>12095.1599585474</c:v>
                </c:pt>
                <c:pt idx="4562">
                  <c:v>12095.1799585474</c:v>
                </c:pt>
                <c:pt idx="4563">
                  <c:v>12095.1999585474</c:v>
                </c:pt>
                <c:pt idx="4564">
                  <c:v>12095.219958547499</c:v>
                </c:pt>
                <c:pt idx="4565">
                  <c:v>12095.2399585475</c:v>
                </c:pt>
                <c:pt idx="4566">
                  <c:v>12095.2599585475</c:v>
                </c:pt>
                <c:pt idx="4567">
                  <c:v>12095.2799585475</c:v>
                </c:pt>
                <c:pt idx="4568">
                  <c:v>12095.299958547501</c:v>
                </c:pt>
                <c:pt idx="4569">
                  <c:v>12095.319958547499</c:v>
                </c:pt>
                <c:pt idx="4570">
                  <c:v>12095.3399585476</c:v>
                </c:pt>
                <c:pt idx="4571">
                  <c:v>12095.3599585476</c:v>
                </c:pt>
                <c:pt idx="4572">
                  <c:v>12095.379958547601</c:v>
                </c:pt>
                <c:pt idx="4573">
                  <c:v>12096.1415633657</c:v>
                </c:pt>
                <c:pt idx="4574">
                  <c:v>12096.1615633657</c:v>
                </c:pt>
                <c:pt idx="4575">
                  <c:v>12096.1647989265</c:v>
                </c:pt>
                <c:pt idx="4576">
                  <c:v>12096.181563365701</c:v>
                </c:pt>
                <c:pt idx="4577">
                  <c:v>12096.201563365699</c:v>
                </c:pt>
                <c:pt idx="4578">
                  <c:v>12096.4199585476</c:v>
                </c:pt>
                <c:pt idx="4579">
                  <c:v>12097.204798926599</c:v>
                </c:pt>
                <c:pt idx="4580">
                  <c:v>12097.261563365801</c:v>
                </c:pt>
                <c:pt idx="4581">
                  <c:v>12097.281563365799</c:v>
                </c:pt>
                <c:pt idx="4582">
                  <c:v>12097.3015633658</c:v>
                </c:pt>
                <c:pt idx="4583">
                  <c:v>12097.3215633658</c:v>
                </c:pt>
                <c:pt idx="4584">
                  <c:v>12097.341563365801</c:v>
                </c:pt>
                <c:pt idx="4585">
                  <c:v>12097.361563365899</c:v>
                </c:pt>
                <c:pt idx="4586">
                  <c:v>12097.3815633659</c:v>
                </c:pt>
                <c:pt idx="4587">
                  <c:v>12097.4015633659</c:v>
                </c:pt>
                <c:pt idx="4588">
                  <c:v>12097.421563365901</c:v>
                </c:pt>
                <c:pt idx="4589">
                  <c:v>12097.441563365899</c:v>
                </c:pt>
                <c:pt idx="4590">
                  <c:v>12097.459958547701</c:v>
                </c:pt>
                <c:pt idx="4591">
                  <c:v>12097.461563366</c:v>
                </c:pt>
                <c:pt idx="4592">
                  <c:v>12097.481563366</c:v>
                </c:pt>
                <c:pt idx="4593">
                  <c:v>12097.501563366</c:v>
                </c:pt>
                <c:pt idx="4594">
                  <c:v>12097.521563365999</c:v>
                </c:pt>
                <c:pt idx="4595">
                  <c:v>12097.541563366</c:v>
                </c:pt>
                <c:pt idx="4596">
                  <c:v>12097.561563366</c:v>
                </c:pt>
                <c:pt idx="4597">
                  <c:v>12097.5815633661</c:v>
                </c:pt>
                <c:pt idx="4598">
                  <c:v>12097.601563366101</c:v>
                </c:pt>
                <c:pt idx="4599">
                  <c:v>12097.6215633661</c:v>
                </c:pt>
                <c:pt idx="4600">
                  <c:v>12097.7415633662</c:v>
                </c:pt>
                <c:pt idx="4601">
                  <c:v>12097.761563366201</c:v>
                </c:pt>
                <c:pt idx="4602">
                  <c:v>12097.781563366199</c:v>
                </c:pt>
                <c:pt idx="4603">
                  <c:v>12098.2447989266</c:v>
                </c:pt>
                <c:pt idx="4604">
                  <c:v>12098.499506661199</c:v>
                </c:pt>
                <c:pt idx="4605">
                  <c:v>12098.4999585477</c:v>
                </c:pt>
                <c:pt idx="4606">
                  <c:v>12099.284798926599</c:v>
                </c:pt>
                <c:pt idx="4607">
                  <c:v>12099.539958547801</c:v>
                </c:pt>
                <c:pt idx="4608">
                  <c:v>12100.3247989267</c:v>
                </c:pt>
                <c:pt idx="4609">
                  <c:v>12100.5007179612</c:v>
                </c:pt>
                <c:pt idx="4610">
                  <c:v>12101.364798926699</c:v>
                </c:pt>
                <c:pt idx="4611">
                  <c:v>12101.843352243301</c:v>
                </c:pt>
                <c:pt idx="4612">
                  <c:v>12102.4047989267</c:v>
                </c:pt>
                <c:pt idx="4613">
                  <c:v>12102.4247989263</c:v>
                </c:pt>
                <c:pt idx="4614">
                  <c:v>12102.444798925801</c:v>
                </c:pt>
                <c:pt idx="4615">
                  <c:v>12102.464798925401</c:v>
                </c:pt>
                <c:pt idx="4616">
                  <c:v>12102.484798924899</c:v>
                </c:pt>
                <c:pt idx="4617">
                  <c:v>12102.504798924499</c:v>
                </c:pt>
                <c:pt idx="4618">
                  <c:v>12102.5247989241</c:v>
                </c:pt>
                <c:pt idx="4619">
                  <c:v>12102.5447989236</c:v>
                </c:pt>
                <c:pt idx="4620">
                  <c:v>12102.5647989232</c:v>
                </c:pt>
                <c:pt idx="4621">
                  <c:v>12102.5847989227</c:v>
                </c:pt>
                <c:pt idx="4622">
                  <c:v>12102.604798922301</c:v>
                </c:pt>
                <c:pt idx="4623">
                  <c:v>12102.624798921801</c:v>
                </c:pt>
                <c:pt idx="4624">
                  <c:v>12102.8833522433</c:v>
                </c:pt>
                <c:pt idx="4625">
                  <c:v>12103.6647989219</c:v>
                </c:pt>
                <c:pt idx="4626">
                  <c:v>12103.6847989214</c:v>
                </c:pt>
                <c:pt idx="4627">
                  <c:v>12103.704798921</c:v>
                </c:pt>
                <c:pt idx="4628">
                  <c:v>12103.724798920501</c:v>
                </c:pt>
                <c:pt idx="4629">
                  <c:v>12103.744798920099</c:v>
                </c:pt>
                <c:pt idx="4630">
                  <c:v>12103.764798919599</c:v>
                </c:pt>
                <c:pt idx="4631">
                  <c:v>12103.923352243301</c:v>
                </c:pt>
                <c:pt idx="4632">
                  <c:v>12104.8047989197</c:v>
                </c:pt>
                <c:pt idx="4633">
                  <c:v>12104.9633522434</c:v>
                </c:pt>
                <c:pt idx="4634">
                  <c:v>12105.844798919699</c:v>
                </c:pt>
                <c:pt idx="4635">
                  <c:v>12106.003352243401</c:v>
                </c:pt>
                <c:pt idx="4636">
                  <c:v>12106.8847989197</c:v>
                </c:pt>
                <c:pt idx="4637">
                  <c:v>12107.0433522434</c:v>
                </c:pt>
                <c:pt idx="4638">
                  <c:v>12107.924798919799</c:v>
                </c:pt>
                <c:pt idx="4639">
                  <c:v>12108.0833522435</c:v>
                </c:pt>
                <c:pt idx="4640">
                  <c:v>12109.1233522435</c:v>
                </c:pt>
                <c:pt idx="4641">
                  <c:v>12110.1633522436</c:v>
                </c:pt>
                <c:pt idx="4642">
                  <c:v>12111.2033522436</c:v>
                </c:pt>
                <c:pt idx="4643">
                  <c:v>12112.2433522436</c:v>
                </c:pt>
                <c:pt idx="4644">
                  <c:v>12113.283352243699</c:v>
                </c:pt>
                <c:pt idx="4645">
                  <c:v>12114.3233522437</c:v>
                </c:pt>
                <c:pt idx="4646">
                  <c:v>12115.363352243699</c:v>
                </c:pt>
                <c:pt idx="4647">
                  <c:v>12115.9093255223</c:v>
                </c:pt>
                <c:pt idx="4648">
                  <c:v>12115.9293255219</c:v>
                </c:pt>
                <c:pt idx="4649">
                  <c:v>12115.9493255214</c:v>
                </c:pt>
                <c:pt idx="4650">
                  <c:v>12116.4033522438</c:v>
                </c:pt>
                <c:pt idx="4651">
                  <c:v>12117.443352243799</c:v>
                </c:pt>
                <c:pt idx="4652">
                  <c:v>12117.4633522434</c:v>
                </c:pt>
                <c:pt idx="4653">
                  <c:v>12118.503352243401</c:v>
                </c:pt>
                <c:pt idx="4654">
                  <c:v>12118.523352243001</c:v>
                </c:pt>
                <c:pt idx="4655">
                  <c:v>12118.543352242499</c:v>
                </c:pt>
                <c:pt idx="4656">
                  <c:v>12118.563352242099</c:v>
                </c:pt>
                <c:pt idx="4657">
                  <c:v>12118.6433522403</c:v>
                </c:pt>
                <c:pt idx="4658">
                  <c:v>12120.8261164708</c:v>
                </c:pt>
                <c:pt idx="4659">
                  <c:v>12122.8702686466</c:v>
                </c:pt>
                <c:pt idx="4660">
                  <c:v>12124.7150482181</c:v>
                </c:pt>
                <c:pt idx="4661">
                  <c:v>12126.748506256299</c:v>
                </c:pt>
                <c:pt idx="4662">
                  <c:v>12128.7764986129</c:v>
                </c:pt>
                <c:pt idx="4663">
                  <c:v>12128.7926584323</c:v>
                </c:pt>
                <c:pt idx="4664">
                  <c:v>12130.1635688887</c:v>
                </c:pt>
                <c:pt idx="4665">
                  <c:v>12131.177890040901</c:v>
                </c:pt>
                <c:pt idx="4666">
                  <c:v>12131.211238731599</c:v>
                </c:pt>
                <c:pt idx="4667">
                  <c:v>12132.5363413635</c:v>
                </c:pt>
                <c:pt idx="4668">
                  <c:v>12133.7527835611</c:v>
                </c:pt>
                <c:pt idx="4669">
                  <c:v>12134.047422579901</c:v>
                </c:pt>
                <c:pt idx="4670">
                  <c:v>12135.892202151001</c:v>
                </c:pt>
                <c:pt idx="4671">
                  <c:v>12137.1336285173</c:v>
                </c:pt>
                <c:pt idx="4672">
                  <c:v>12138.4587311493</c:v>
                </c:pt>
                <c:pt idx="4673">
                  <c:v>12139.9698123654</c:v>
                </c:pt>
                <c:pt idx="4674">
                  <c:v>12151.758500395301</c:v>
                </c:pt>
                <c:pt idx="4675">
                  <c:v>12177.2626897054</c:v>
                </c:pt>
                <c:pt idx="4676">
                  <c:v>12202.9113328563</c:v>
                </c:pt>
                <c:pt idx="4677">
                  <c:v>12207.241058255</c:v>
                </c:pt>
                <c:pt idx="4678">
                  <c:v>12211.017157415799</c:v>
                </c:pt>
                <c:pt idx="4679">
                  <c:v>12213.3914531679</c:v>
                </c:pt>
                <c:pt idx="4680">
                  <c:v>12214.381120935001</c:v>
                </c:pt>
                <c:pt idx="4681">
                  <c:v>12217.469063382399</c:v>
                </c:pt>
                <c:pt idx="4682">
                  <c:v>12218.4587311493</c:v>
                </c:pt>
                <c:pt idx="4683">
                  <c:v>12219.313842953399</c:v>
                </c:pt>
                <c:pt idx="4684">
                  <c:v>12220.3035107208</c:v>
                </c:pt>
                <c:pt idx="4685">
                  <c:v>12222.666458282099</c:v>
                </c:pt>
                <c:pt idx="4686">
                  <c:v>12224.511237852699</c:v>
                </c:pt>
                <c:pt idx="4687">
                  <c:v>12228.5888480674</c:v>
                </c:pt>
                <c:pt idx="4688">
                  <c:v>12238.498176032601</c:v>
                </c:pt>
                <c:pt idx="4689">
                  <c:v>12291.635848067701</c:v>
                </c:pt>
                <c:pt idx="4690">
                  <c:v>12293.9849912831</c:v>
                </c:pt>
                <c:pt idx="4691">
                  <c:v>12294.3730423543</c:v>
                </c:pt>
                <c:pt idx="4692">
                  <c:v>12295.8297708546</c:v>
                </c:pt>
                <c:pt idx="4693">
                  <c:v>12296.2178219258</c:v>
                </c:pt>
                <c:pt idx="4694">
                  <c:v>12298.0626014973</c:v>
                </c:pt>
                <c:pt idx="4695">
                  <c:v>12299.907381068901</c:v>
                </c:pt>
                <c:pt idx="4696">
                  <c:v>12300.295432140099</c:v>
                </c:pt>
                <c:pt idx="4697">
                  <c:v>12300.7118395417</c:v>
                </c:pt>
                <c:pt idx="4698">
                  <c:v>12302.140211711599</c:v>
                </c:pt>
                <c:pt idx="4699">
                  <c:v>12304.367834664799</c:v>
                </c:pt>
                <c:pt idx="4700">
                  <c:v>12304.8026034543</c:v>
                </c:pt>
                <c:pt idx="4701">
                  <c:v>12305.09625398</c:v>
                </c:pt>
                <c:pt idx="4702">
                  <c:v>12305.7241639576</c:v>
                </c:pt>
                <c:pt idx="4703">
                  <c:v>12306.9410335509</c:v>
                </c:pt>
                <c:pt idx="4704">
                  <c:v>12307.4431278253</c:v>
                </c:pt>
                <c:pt idx="4705">
                  <c:v>12308.4454448795</c:v>
                </c:pt>
                <c:pt idx="4706">
                  <c:v>12308.880213668899</c:v>
                </c:pt>
                <c:pt idx="4707">
                  <c:v>12310.724993239701</c:v>
                </c:pt>
                <c:pt idx="4708">
                  <c:v>12311.018643765499</c:v>
                </c:pt>
                <c:pt idx="4709">
                  <c:v>12320.5775429774</c:v>
                </c:pt>
                <c:pt idx="4710">
                  <c:v>12352.2957512335</c:v>
                </c:pt>
                <c:pt idx="4711">
                  <c:v>12357.415744080199</c:v>
                </c:pt>
                <c:pt idx="4712">
                  <c:v>12371.1757485168</c:v>
                </c:pt>
                <c:pt idx="4713">
                  <c:v>12378.596020441501</c:v>
                </c:pt>
                <c:pt idx="4714">
                  <c:v>12381.006839231501</c:v>
                </c:pt>
                <c:pt idx="4715">
                  <c:v>12381.0468392316</c:v>
                </c:pt>
                <c:pt idx="4716">
                  <c:v>12382.0244873273</c:v>
                </c:pt>
                <c:pt idx="4717">
                  <c:v>12383.547677389301</c:v>
                </c:pt>
                <c:pt idx="4718">
                  <c:v>12393.2487714784</c:v>
                </c:pt>
                <c:pt idx="4719">
                  <c:v>12397.304945211299</c:v>
                </c:pt>
                <c:pt idx="4720">
                  <c:v>12423.945716387499</c:v>
                </c:pt>
                <c:pt idx="4721">
                  <c:v>12432.145247111001</c:v>
                </c:pt>
                <c:pt idx="4722">
                  <c:v>12452.7831894839</c:v>
                </c:pt>
                <c:pt idx="4723">
                  <c:v>12453.7793272947</c:v>
                </c:pt>
                <c:pt idx="4724">
                  <c:v>12463.192061547101</c:v>
                </c:pt>
                <c:pt idx="4725">
                  <c:v>12463.489182748999</c:v>
                </c:pt>
                <c:pt idx="4726">
                  <c:v>12463.509182749</c:v>
                </c:pt>
                <c:pt idx="4727">
                  <c:v>12463.5291827491</c:v>
                </c:pt>
                <c:pt idx="4728">
                  <c:v>12463.549182749101</c:v>
                </c:pt>
                <c:pt idx="4729">
                  <c:v>12463.569182749099</c:v>
                </c:pt>
                <c:pt idx="4730">
                  <c:v>12464.6291827491</c:v>
                </c:pt>
                <c:pt idx="4731">
                  <c:v>12464.649182749199</c:v>
                </c:pt>
                <c:pt idx="4732">
                  <c:v>12464.6691827492</c:v>
                </c:pt>
                <c:pt idx="4733">
                  <c:v>12465.729182749201</c:v>
                </c:pt>
                <c:pt idx="4734">
                  <c:v>12465.7491827493</c:v>
                </c:pt>
                <c:pt idx="4735">
                  <c:v>12465.7691827493</c:v>
                </c:pt>
                <c:pt idx="4736">
                  <c:v>12466.360184970301</c:v>
                </c:pt>
                <c:pt idx="4737">
                  <c:v>12466.380184969799</c:v>
                </c:pt>
                <c:pt idx="4738">
                  <c:v>12466.4001849694</c:v>
                </c:pt>
                <c:pt idx="4739">
                  <c:v>12466.4201849689</c:v>
                </c:pt>
                <c:pt idx="4740">
                  <c:v>12466.4401849685</c:v>
                </c:pt>
                <c:pt idx="4741">
                  <c:v>12466.460184968</c:v>
                </c:pt>
                <c:pt idx="4742">
                  <c:v>12466.480184967601</c:v>
                </c:pt>
                <c:pt idx="4743">
                  <c:v>12466.500184967101</c:v>
                </c:pt>
                <c:pt idx="4744">
                  <c:v>12466.520184966699</c:v>
                </c:pt>
                <c:pt idx="4745">
                  <c:v>12466.540184966199</c:v>
                </c:pt>
                <c:pt idx="4746">
                  <c:v>12466.5601849658</c:v>
                </c:pt>
                <c:pt idx="4747">
                  <c:v>12466.5801849653</c:v>
                </c:pt>
                <c:pt idx="4748">
                  <c:v>12466.6001849649</c:v>
                </c:pt>
                <c:pt idx="4749">
                  <c:v>12466.6201849645</c:v>
                </c:pt>
                <c:pt idx="4750">
                  <c:v>12466.640184964001</c:v>
                </c:pt>
                <c:pt idx="4751">
                  <c:v>12466.660184963601</c:v>
                </c:pt>
                <c:pt idx="4752">
                  <c:v>12466.680184963099</c:v>
                </c:pt>
                <c:pt idx="4753">
                  <c:v>12466.700184962699</c:v>
                </c:pt>
                <c:pt idx="4754">
                  <c:v>12466.710016608</c:v>
                </c:pt>
                <c:pt idx="4755">
                  <c:v>12466.7201849622</c:v>
                </c:pt>
                <c:pt idx="4756">
                  <c:v>12466.730016608</c:v>
                </c:pt>
                <c:pt idx="4757">
                  <c:v>12466.7401849618</c:v>
                </c:pt>
                <c:pt idx="4758">
                  <c:v>12466.750016608001</c:v>
                </c:pt>
                <c:pt idx="4759">
                  <c:v>12466.7601849613</c:v>
                </c:pt>
                <c:pt idx="4760">
                  <c:v>12466.7801849609</c:v>
                </c:pt>
                <c:pt idx="4761">
                  <c:v>12466.800184960401</c:v>
                </c:pt>
                <c:pt idx="4762">
                  <c:v>12466.820184959999</c:v>
                </c:pt>
                <c:pt idx="4763">
                  <c:v>12466.829182749299</c:v>
                </c:pt>
                <c:pt idx="4764">
                  <c:v>12466.840184959499</c:v>
                </c:pt>
                <c:pt idx="4765">
                  <c:v>12466.8491827494</c:v>
                </c:pt>
                <c:pt idx="4766">
                  <c:v>12466.8601849591</c:v>
                </c:pt>
                <c:pt idx="4767">
                  <c:v>12466.8691827494</c:v>
                </c:pt>
                <c:pt idx="4768">
                  <c:v>12466.8801849586</c:v>
                </c:pt>
                <c:pt idx="4769">
                  <c:v>12466.9001849582</c:v>
                </c:pt>
                <c:pt idx="4770">
                  <c:v>12466.9201849577</c:v>
                </c:pt>
                <c:pt idx="4771">
                  <c:v>12466.940184957301</c:v>
                </c:pt>
                <c:pt idx="4772">
                  <c:v>12466.960184956901</c:v>
                </c:pt>
                <c:pt idx="4773">
                  <c:v>12466.980184956399</c:v>
                </c:pt>
                <c:pt idx="4774">
                  <c:v>12467.000184955999</c:v>
                </c:pt>
                <c:pt idx="4775">
                  <c:v>12467.0201849555</c:v>
                </c:pt>
                <c:pt idx="4776">
                  <c:v>12467.0401849551</c:v>
                </c:pt>
                <c:pt idx="4777">
                  <c:v>12467.0412367966</c:v>
                </c:pt>
                <c:pt idx="4778">
                  <c:v>12467.0601849546</c:v>
                </c:pt>
                <c:pt idx="4779">
                  <c:v>12467.0801849542</c:v>
                </c:pt>
                <c:pt idx="4780">
                  <c:v>12467.100184953701</c:v>
                </c:pt>
                <c:pt idx="4781">
                  <c:v>12467.1037028804</c:v>
                </c:pt>
                <c:pt idx="4782">
                  <c:v>12467.120184953301</c:v>
                </c:pt>
                <c:pt idx="4783">
                  <c:v>12467.140184952799</c:v>
                </c:pt>
                <c:pt idx="4784">
                  <c:v>12467.1601849524</c:v>
                </c:pt>
                <c:pt idx="4785">
                  <c:v>12467.1801849519</c:v>
                </c:pt>
                <c:pt idx="4786">
                  <c:v>12467.2001849515</c:v>
                </c:pt>
                <c:pt idx="4787">
                  <c:v>12467.220184951</c:v>
                </c:pt>
                <c:pt idx="4788">
                  <c:v>12467.2401849506</c:v>
                </c:pt>
                <c:pt idx="4789">
                  <c:v>12467.260184950101</c:v>
                </c:pt>
                <c:pt idx="4790">
                  <c:v>12467.280184949699</c:v>
                </c:pt>
                <c:pt idx="4791">
                  <c:v>12467.300184949299</c:v>
                </c:pt>
                <c:pt idx="4792">
                  <c:v>12467.3201849488</c:v>
                </c:pt>
                <c:pt idx="4793">
                  <c:v>12467.3401849484</c:v>
                </c:pt>
                <c:pt idx="4794">
                  <c:v>12467.3601849479</c:v>
                </c:pt>
                <c:pt idx="4795">
                  <c:v>12467.3605079967</c:v>
                </c:pt>
                <c:pt idx="4796">
                  <c:v>12467.3801849475</c:v>
                </c:pt>
                <c:pt idx="4797">
                  <c:v>12467.400184947001</c:v>
                </c:pt>
                <c:pt idx="4798">
                  <c:v>12467.420184946601</c:v>
                </c:pt>
                <c:pt idx="4799">
                  <c:v>12467.440184946099</c:v>
                </c:pt>
                <c:pt idx="4800">
                  <c:v>12467.460184945699</c:v>
                </c:pt>
                <c:pt idx="4801">
                  <c:v>12467.4801849452</c:v>
                </c:pt>
                <c:pt idx="4802">
                  <c:v>12467.5001849448</c:v>
                </c:pt>
                <c:pt idx="4803">
                  <c:v>12467.5201849443</c:v>
                </c:pt>
                <c:pt idx="4804">
                  <c:v>12467.5401849439</c:v>
                </c:pt>
                <c:pt idx="4805">
                  <c:v>12467.560184943401</c:v>
                </c:pt>
                <c:pt idx="4806">
                  <c:v>12467.580184943001</c:v>
                </c:pt>
                <c:pt idx="4807">
                  <c:v>12467.600184942499</c:v>
                </c:pt>
                <c:pt idx="4808">
                  <c:v>12467.610904559901</c:v>
                </c:pt>
                <c:pt idx="4809">
                  <c:v>12467.6201849421</c:v>
                </c:pt>
                <c:pt idx="4810">
                  <c:v>12467.6401849417</c:v>
                </c:pt>
                <c:pt idx="4811">
                  <c:v>12467.6601849412</c:v>
                </c:pt>
                <c:pt idx="4812">
                  <c:v>12467.6801849408</c:v>
                </c:pt>
                <c:pt idx="4813">
                  <c:v>12467.7001849403</c:v>
                </c:pt>
                <c:pt idx="4814">
                  <c:v>12467.720184939901</c:v>
                </c:pt>
                <c:pt idx="4815">
                  <c:v>12467.740184939399</c:v>
                </c:pt>
                <c:pt idx="4816">
                  <c:v>12467.748042007899</c:v>
                </c:pt>
                <c:pt idx="4817">
                  <c:v>12467.760184938999</c:v>
                </c:pt>
                <c:pt idx="4818">
                  <c:v>12467.768042007399</c:v>
                </c:pt>
                <c:pt idx="4819">
                  <c:v>12467.7801849385</c:v>
                </c:pt>
                <c:pt idx="4820">
                  <c:v>12467.788042007</c:v>
                </c:pt>
                <c:pt idx="4821">
                  <c:v>12467.790016608</c:v>
                </c:pt>
                <c:pt idx="4822">
                  <c:v>12467.8001849381</c:v>
                </c:pt>
                <c:pt idx="4823">
                  <c:v>12467.8080420065</c:v>
                </c:pt>
                <c:pt idx="4824">
                  <c:v>12467.8201849376</c:v>
                </c:pt>
                <c:pt idx="4825">
                  <c:v>12467.8249984579</c:v>
                </c:pt>
                <c:pt idx="4826">
                  <c:v>12467.8280420061</c:v>
                </c:pt>
                <c:pt idx="4827">
                  <c:v>12467.8401849372</c:v>
                </c:pt>
                <c:pt idx="4828">
                  <c:v>12467.8480420056</c:v>
                </c:pt>
                <c:pt idx="4829">
                  <c:v>12467.860184936701</c:v>
                </c:pt>
                <c:pt idx="4830">
                  <c:v>12467.900184935799</c:v>
                </c:pt>
                <c:pt idx="4831">
                  <c:v>12467.920184935399</c:v>
                </c:pt>
                <c:pt idx="4832">
                  <c:v>12467.9491827494</c:v>
                </c:pt>
                <c:pt idx="4833">
                  <c:v>12467.969182749501</c:v>
                </c:pt>
                <c:pt idx="4834">
                  <c:v>12467.989182749499</c:v>
                </c:pt>
                <c:pt idx="4835">
                  <c:v>12468.0091827495</c:v>
                </c:pt>
                <c:pt idx="4836">
                  <c:v>12468.0291827495</c:v>
                </c:pt>
                <c:pt idx="4837">
                  <c:v>12468.049182749501</c:v>
                </c:pt>
                <c:pt idx="4838">
                  <c:v>12468.069182749599</c:v>
                </c:pt>
                <c:pt idx="4839">
                  <c:v>12468.0891827496</c:v>
                </c:pt>
                <c:pt idx="4840">
                  <c:v>12468.1091827496</c:v>
                </c:pt>
                <c:pt idx="4841">
                  <c:v>12468.129182749601</c:v>
                </c:pt>
                <c:pt idx="4842">
                  <c:v>12468.149182749599</c:v>
                </c:pt>
                <c:pt idx="4843">
                  <c:v>12468.1691827496</c:v>
                </c:pt>
                <c:pt idx="4844">
                  <c:v>12468.1891827497</c:v>
                </c:pt>
                <c:pt idx="4845">
                  <c:v>12468.209182749701</c:v>
                </c:pt>
                <c:pt idx="4846">
                  <c:v>12468.229182749699</c:v>
                </c:pt>
                <c:pt idx="4847">
                  <c:v>12468.2491827497</c:v>
                </c:pt>
                <c:pt idx="4848">
                  <c:v>12468.2691827497</c:v>
                </c:pt>
                <c:pt idx="4849">
                  <c:v>12468.289182749801</c:v>
                </c:pt>
                <c:pt idx="4850">
                  <c:v>12468.309182749799</c:v>
                </c:pt>
                <c:pt idx="4851">
                  <c:v>12468.3205079985</c:v>
                </c:pt>
                <c:pt idx="4852">
                  <c:v>12468.3291827498</c:v>
                </c:pt>
                <c:pt idx="4853">
                  <c:v>12468.3405079981</c:v>
                </c:pt>
                <c:pt idx="4854">
                  <c:v>12468.3491827498</c:v>
                </c:pt>
                <c:pt idx="4855">
                  <c:v>12468.360507997601</c:v>
                </c:pt>
                <c:pt idx="4856">
                  <c:v>12468.369182749801</c:v>
                </c:pt>
                <c:pt idx="4857">
                  <c:v>12468.389182749899</c:v>
                </c:pt>
                <c:pt idx="4858">
                  <c:v>12468.4091827499</c:v>
                </c:pt>
                <c:pt idx="4859">
                  <c:v>12468.4291827499</c:v>
                </c:pt>
                <c:pt idx="4860">
                  <c:v>12468.4309045564</c:v>
                </c:pt>
                <c:pt idx="4861">
                  <c:v>12468.449182749901</c:v>
                </c:pt>
                <c:pt idx="4862">
                  <c:v>12468.469182749899</c:v>
                </c:pt>
                <c:pt idx="4863">
                  <c:v>12468.5090547816</c:v>
                </c:pt>
                <c:pt idx="4864">
                  <c:v>12468.5290547816</c:v>
                </c:pt>
                <c:pt idx="4865">
                  <c:v>12468.549054781601</c:v>
                </c:pt>
                <c:pt idx="4866">
                  <c:v>12468.569054781599</c:v>
                </c:pt>
                <c:pt idx="4867">
                  <c:v>12468.5890547817</c:v>
                </c:pt>
                <c:pt idx="4868">
                  <c:v>12468.6090547817</c:v>
                </c:pt>
                <c:pt idx="4869">
                  <c:v>12468.830016608101</c:v>
                </c:pt>
                <c:pt idx="4870">
                  <c:v>12468.850016608099</c:v>
                </c:pt>
                <c:pt idx="4871">
                  <c:v>12468.9080420052</c:v>
                </c:pt>
                <c:pt idx="4872">
                  <c:v>12468.9280420048</c:v>
                </c:pt>
                <c:pt idx="4873">
                  <c:v>12468.9680420039</c:v>
                </c:pt>
                <c:pt idx="4874">
                  <c:v>12468.988042003401</c:v>
                </c:pt>
                <c:pt idx="4875">
                  <c:v>12469.008042003001</c:v>
                </c:pt>
                <c:pt idx="4876">
                  <c:v>12469.028042002499</c:v>
                </c:pt>
                <c:pt idx="4877">
                  <c:v>12469.0680420016</c:v>
                </c:pt>
                <c:pt idx="4878">
                  <c:v>12469.0880420012</c:v>
                </c:pt>
                <c:pt idx="4879">
                  <c:v>12469.1080420007</c:v>
                </c:pt>
                <c:pt idx="4880">
                  <c:v>12469.1212367966</c:v>
                </c:pt>
                <c:pt idx="4881">
                  <c:v>12469.148041999801</c:v>
                </c:pt>
                <c:pt idx="4882">
                  <c:v>12469.168041999401</c:v>
                </c:pt>
                <c:pt idx="4883">
                  <c:v>12469.188041998999</c:v>
                </c:pt>
                <c:pt idx="4884">
                  <c:v>12469.2080419985</c:v>
                </c:pt>
                <c:pt idx="4885">
                  <c:v>12469.2280419981</c:v>
                </c:pt>
                <c:pt idx="4886">
                  <c:v>12469.2480419976</c:v>
                </c:pt>
                <c:pt idx="4887">
                  <c:v>12469.2680419972</c:v>
                </c:pt>
                <c:pt idx="4888">
                  <c:v>12469.2880419967</c:v>
                </c:pt>
                <c:pt idx="4889">
                  <c:v>12469.308041996301</c:v>
                </c:pt>
                <c:pt idx="4890">
                  <c:v>12469.328041995799</c:v>
                </c:pt>
                <c:pt idx="4891">
                  <c:v>12469.348041995399</c:v>
                </c:pt>
                <c:pt idx="4892">
                  <c:v>12469.3680419949</c:v>
                </c:pt>
                <c:pt idx="4893">
                  <c:v>12469.3880419945</c:v>
                </c:pt>
                <c:pt idx="4894">
                  <c:v>12469.408041994</c:v>
                </c:pt>
                <c:pt idx="4895">
                  <c:v>12469.4280419936</c:v>
                </c:pt>
                <c:pt idx="4896">
                  <c:v>12469.448041993101</c:v>
                </c:pt>
                <c:pt idx="4897">
                  <c:v>12469.468041992701</c:v>
                </c:pt>
                <c:pt idx="4898">
                  <c:v>12469.488041992299</c:v>
                </c:pt>
                <c:pt idx="4899">
                  <c:v>12469.508041991799</c:v>
                </c:pt>
                <c:pt idx="4900">
                  <c:v>12469.50918275</c:v>
                </c:pt>
                <c:pt idx="4901">
                  <c:v>12469.5280419914</c:v>
                </c:pt>
                <c:pt idx="4902">
                  <c:v>12469.52918275</c:v>
                </c:pt>
                <c:pt idx="4903">
                  <c:v>12469.5480419909</c:v>
                </c:pt>
                <c:pt idx="4904">
                  <c:v>12469.549182750001</c:v>
                </c:pt>
                <c:pt idx="4905">
                  <c:v>12469.5680419905</c:v>
                </c:pt>
                <c:pt idx="4906">
                  <c:v>12469.56918275</c:v>
                </c:pt>
                <c:pt idx="4907">
                  <c:v>12469.58804199</c:v>
                </c:pt>
                <c:pt idx="4908">
                  <c:v>12469.58918275</c:v>
                </c:pt>
                <c:pt idx="4909">
                  <c:v>12469.608041989601</c:v>
                </c:pt>
                <c:pt idx="4910">
                  <c:v>12469.6091827501</c:v>
                </c:pt>
                <c:pt idx="4911">
                  <c:v>12469.628041989101</c:v>
                </c:pt>
                <c:pt idx="4912">
                  <c:v>12469.629182750101</c:v>
                </c:pt>
                <c:pt idx="4913">
                  <c:v>12469.648041988699</c:v>
                </c:pt>
                <c:pt idx="4914">
                  <c:v>12469.649182750099</c:v>
                </c:pt>
                <c:pt idx="4915">
                  <c:v>12469.6680419882</c:v>
                </c:pt>
                <c:pt idx="4916">
                  <c:v>12469.6691827501</c:v>
                </c:pt>
                <c:pt idx="4917">
                  <c:v>12469.6880419878</c:v>
                </c:pt>
                <c:pt idx="4918">
                  <c:v>12469.6891827501</c:v>
                </c:pt>
                <c:pt idx="4919">
                  <c:v>12469.7080419873</c:v>
                </c:pt>
                <c:pt idx="4920">
                  <c:v>12469.709182750201</c:v>
                </c:pt>
                <c:pt idx="4921">
                  <c:v>12469.7280419869</c:v>
                </c:pt>
                <c:pt idx="4922">
                  <c:v>12469.729182750199</c:v>
                </c:pt>
                <c:pt idx="4923">
                  <c:v>12469.7480419864</c:v>
                </c:pt>
                <c:pt idx="4924">
                  <c:v>12469.7491827502</c:v>
                </c:pt>
                <c:pt idx="4925">
                  <c:v>12469.768041986001</c:v>
                </c:pt>
                <c:pt idx="4926">
                  <c:v>12469.7691827502</c:v>
                </c:pt>
                <c:pt idx="4927">
                  <c:v>12469.788041985499</c:v>
                </c:pt>
                <c:pt idx="4928">
                  <c:v>12469.789182750201</c:v>
                </c:pt>
                <c:pt idx="4929">
                  <c:v>12469.808041985099</c:v>
                </c:pt>
                <c:pt idx="4930">
                  <c:v>12469.809182750199</c:v>
                </c:pt>
                <c:pt idx="4931">
                  <c:v>12469.8280419847</c:v>
                </c:pt>
                <c:pt idx="4932">
                  <c:v>12469.8480419842</c:v>
                </c:pt>
                <c:pt idx="4933">
                  <c:v>12469.8680419838</c:v>
                </c:pt>
                <c:pt idx="4934">
                  <c:v>12469.8880419833</c:v>
                </c:pt>
                <c:pt idx="4935">
                  <c:v>12469.8900166081</c:v>
                </c:pt>
                <c:pt idx="4936">
                  <c:v>12469.908041982901</c:v>
                </c:pt>
                <c:pt idx="4937">
                  <c:v>12469.924998458</c:v>
                </c:pt>
                <c:pt idx="4938">
                  <c:v>12469.928041982401</c:v>
                </c:pt>
                <c:pt idx="4939">
                  <c:v>12469.948041981999</c:v>
                </c:pt>
                <c:pt idx="4940">
                  <c:v>12469.968041981499</c:v>
                </c:pt>
                <c:pt idx="4941">
                  <c:v>12469.9880419811</c:v>
                </c:pt>
                <c:pt idx="4942">
                  <c:v>12470.0080419806</c:v>
                </c:pt>
                <c:pt idx="4943">
                  <c:v>12470.0280419802</c:v>
                </c:pt>
                <c:pt idx="4944">
                  <c:v>12470.0480419797</c:v>
                </c:pt>
                <c:pt idx="4945">
                  <c:v>12470.068041979301</c:v>
                </c:pt>
                <c:pt idx="4946">
                  <c:v>12470.088041978801</c:v>
                </c:pt>
                <c:pt idx="4947">
                  <c:v>12470.108041978399</c:v>
                </c:pt>
                <c:pt idx="4948">
                  <c:v>12470.1280419779</c:v>
                </c:pt>
                <c:pt idx="4949">
                  <c:v>12470.1480419775</c:v>
                </c:pt>
                <c:pt idx="4950">
                  <c:v>12470.161236796601</c:v>
                </c:pt>
                <c:pt idx="4951">
                  <c:v>12470.1680419771</c:v>
                </c:pt>
                <c:pt idx="4952">
                  <c:v>12470.1880419766</c:v>
                </c:pt>
                <c:pt idx="4953">
                  <c:v>12470.208041976201</c:v>
                </c:pt>
                <c:pt idx="4954">
                  <c:v>12470.228041975701</c:v>
                </c:pt>
                <c:pt idx="4955">
                  <c:v>12470.2709045554</c:v>
                </c:pt>
                <c:pt idx="4956">
                  <c:v>12470.3080419739</c:v>
                </c:pt>
                <c:pt idx="4957">
                  <c:v>12470.3280419735</c:v>
                </c:pt>
                <c:pt idx="4958">
                  <c:v>12470.348041973</c:v>
                </c:pt>
                <c:pt idx="4959">
                  <c:v>12470.368041972601</c:v>
                </c:pt>
                <c:pt idx="4960">
                  <c:v>12470.388041972101</c:v>
                </c:pt>
                <c:pt idx="4961">
                  <c:v>12470.408041971699</c:v>
                </c:pt>
                <c:pt idx="4962">
                  <c:v>12470.7042228439</c:v>
                </c:pt>
                <c:pt idx="4963">
                  <c:v>12470.782891196</c:v>
                </c:pt>
                <c:pt idx="4964">
                  <c:v>12470.930016608199</c:v>
                </c:pt>
                <c:pt idx="4965">
                  <c:v>12470.964998457999</c:v>
                </c:pt>
                <c:pt idx="4966">
                  <c:v>12471.004998458</c:v>
                </c:pt>
                <c:pt idx="4967">
                  <c:v>12471.2012367966</c:v>
                </c:pt>
                <c:pt idx="4968">
                  <c:v>12471.744222844</c:v>
                </c:pt>
                <c:pt idx="4969">
                  <c:v>12471.7642228435</c:v>
                </c:pt>
                <c:pt idx="4970">
                  <c:v>12471.861222711799</c:v>
                </c:pt>
                <c:pt idx="4971">
                  <c:v>12471.9604895906</c:v>
                </c:pt>
                <c:pt idx="4972">
                  <c:v>12472.0649984581</c:v>
                </c:pt>
                <c:pt idx="4973">
                  <c:v>12472.0849984581</c:v>
                </c:pt>
                <c:pt idx="4974">
                  <c:v>12472.103805082799</c:v>
                </c:pt>
                <c:pt idx="4975">
                  <c:v>12472.241236796601</c:v>
                </c:pt>
                <c:pt idx="4976">
                  <c:v>12472.3509045554</c:v>
                </c:pt>
                <c:pt idx="4977">
                  <c:v>12472.473238382399</c:v>
                </c:pt>
                <c:pt idx="4978">
                  <c:v>12472.824222843101</c:v>
                </c:pt>
                <c:pt idx="4979">
                  <c:v>12473.1449984582</c:v>
                </c:pt>
                <c:pt idx="4980">
                  <c:v>12473.183805082899</c:v>
                </c:pt>
                <c:pt idx="4981">
                  <c:v>12473.2812367966</c:v>
                </c:pt>
                <c:pt idx="4982">
                  <c:v>12473.5132383825</c:v>
                </c:pt>
                <c:pt idx="4983">
                  <c:v>12473.8642228432</c:v>
                </c:pt>
                <c:pt idx="4984">
                  <c:v>12473.8842228427</c:v>
                </c:pt>
                <c:pt idx="4985">
                  <c:v>12474.224998458199</c:v>
                </c:pt>
                <c:pt idx="4986">
                  <c:v>12474.243805082901</c:v>
                </c:pt>
                <c:pt idx="4987">
                  <c:v>12474.263805082999</c:v>
                </c:pt>
                <c:pt idx="4988">
                  <c:v>12474.294073790301</c:v>
                </c:pt>
                <c:pt idx="4989">
                  <c:v>12474.321236796601</c:v>
                </c:pt>
                <c:pt idx="4990">
                  <c:v>12474.3728434816</c:v>
                </c:pt>
                <c:pt idx="4991">
                  <c:v>12474.3928434811</c:v>
                </c:pt>
                <c:pt idx="4992">
                  <c:v>12474.553238382499</c:v>
                </c:pt>
                <c:pt idx="4993">
                  <c:v>12475.2649984583</c:v>
                </c:pt>
                <c:pt idx="4994">
                  <c:v>12475.3612367966</c:v>
                </c:pt>
                <c:pt idx="4995">
                  <c:v>12475.4328434811</c:v>
                </c:pt>
                <c:pt idx="4996">
                  <c:v>12475.5932383826</c:v>
                </c:pt>
                <c:pt idx="4997">
                  <c:v>12475.9642228428</c:v>
                </c:pt>
                <c:pt idx="4998">
                  <c:v>12475.9842228423</c:v>
                </c:pt>
                <c:pt idx="4999">
                  <c:v>12476.004222841901</c:v>
                </c:pt>
                <c:pt idx="5000">
                  <c:v>12476.0115873217</c:v>
                </c:pt>
                <c:pt idx="5001">
                  <c:v>12476.080269848901</c:v>
                </c:pt>
                <c:pt idx="5002">
                  <c:v>12476.304998458299</c:v>
                </c:pt>
                <c:pt idx="5003">
                  <c:v>12476.3201849712</c:v>
                </c:pt>
                <c:pt idx="5004">
                  <c:v>12476.340184970701</c:v>
                </c:pt>
                <c:pt idx="5005">
                  <c:v>12476.401236796601</c:v>
                </c:pt>
                <c:pt idx="5006">
                  <c:v>12476.633238382599</c:v>
                </c:pt>
                <c:pt idx="5007">
                  <c:v>12477.020508027599</c:v>
                </c:pt>
                <c:pt idx="5008">
                  <c:v>12477.051587321699</c:v>
                </c:pt>
                <c:pt idx="5009">
                  <c:v>12477.1202698489</c:v>
                </c:pt>
                <c:pt idx="5010">
                  <c:v>12477.1205080254</c:v>
                </c:pt>
                <c:pt idx="5011">
                  <c:v>12477.169723078599</c:v>
                </c:pt>
                <c:pt idx="5012">
                  <c:v>12477.200508023599</c:v>
                </c:pt>
                <c:pt idx="5013">
                  <c:v>12477.3449984584</c:v>
                </c:pt>
                <c:pt idx="5014">
                  <c:v>12477.4412367967</c:v>
                </c:pt>
                <c:pt idx="5015">
                  <c:v>12477.462891195701</c:v>
                </c:pt>
                <c:pt idx="5016">
                  <c:v>12477.5128434812</c:v>
                </c:pt>
                <c:pt idx="5017">
                  <c:v>12477.5328434808</c:v>
                </c:pt>
                <c:pt idx="5018">
                  <c:v>12477.5528434803</c:v>
                </c:pt>
                <c:pt idx="5019">
                  <c:v>12477.6732383826</c:v>
                </c:pt>
                <c:pt idx="5020">
                  <c:v>12477.909182749399</c:v>
                </c:pt>
                <c:pt idx="5021">
                  <c:v>12478.084222842001</c:v>
                </c:pt>
                <c:pt idx="5022">
                  <c:v>12478.0915873218</c:v>
                </c:pt>
                <c:pt idx="5023">
                  <c:v>12478.104222841501</c:v>
                </c:pt>
                <c:pt idx="5024">
                  <c:v>12478.124222841099</c:v>
                </c:pt>
                <c:pt idx="5025">
                  <c:v>12478.160269849001</c:v>
                </c:pt>
                <c:pt idx="5026">
                  <c:v>12478.384998458399</c:v>
                </c:pt>
                <c:pt idx="5027">
                  <c:v>12478.4049984584</c:v>
                </c:pt>
                <c:pt idx="5028">
                  <c:v>12478.4249984584</c:v>
                </c:pt>
                <c:pt idx="5029">
                  <c:v>12478.481236796701</c:v>
                </c:pt>
                <c:pt idx="5030">
                  <c:v>12478.562891195799</c:v>
                </c:pt>
                <c:pt idx="5031">
                  <c:v>12478.574931425899</c:v>
                </c:pt>
                <c:pt idx="5032">
                  <c:v>12478.592843480399</c:v>
                </c:pt>
                <c:pt idx="5033">
                  <c:v>12478.5949314259</c:v>
                </c:pt>
                <c:pt idx="5034">
                  <c:v>12478.713238382699</c:v>
                </c:pt>
                <c:pt idx="5035">
                  <c:v>12478.9696291293</c:v>
                </c:pt>
                <c:pt idx="5036">
                  <c:v>12479.131587321801</c:v>
                </c:pt>
                <c:pt idx="5037">
                  <c:v>12479.200269849</c:v>
                </c:pt>
                <c:pt idx="5038">
                  <c:v>12479.5212367967</c:v>
                </c:pt>
                <c:pt idx="5039">
                  <c:v>12479.6328434804</c:v>
                </c:pt>
                <c:pt idx="5040">
                  <c:v>12479.6528434799</c:v>
                </c:pt>
                <c:pt idx="5041">
                  <c:v>12479.6628911959</c:v>
                </c:pt>
                <c:pt idx="5042">
                  <c:v>12479.6728434795</c:v>
                </c:pt>
                <c:pt idx="5043">
                  <c:v>12479.7532383827</c:v>
                </c:pt>
                <c:pt idx="5044">
                  <c:v>12479.971888374501</c:v>
                </c:pt>
                <c:pt idx="5045">
                  <c:v>12480.009629129399</c:v>
                </c:pt>
                <c:pt idx="5046">
                  <c:v>12480.0296291289</c:v>
                </c:pt>
                <c:pt idx="5047">
                  <c:v>12480.1715873219</c:v>
                </c:pt>
                <c:pt idx="5048">
                  <c:v>12480.204222841099</c:v>
                </c:pt>
                <c:pt idx="5049">
                  <c:v>12480.223977028299</c:v>
                </c:pt>
                <c:pt idx="5050">
                  <c:v>12480.2439770284</c:v>
                </c:pt>
                <c:pt idx="5051">
                  <c:v>12480.2639770284</c:v>
                </c:pt>
                <c:pt idx="5052">
                  <c:v>12480.283977028401</c:v>
                </c:pt>
                <c:pt idx="5053">
                  <c:v>12480.303977028399</c:v>
                </c:pt>
                <c:pt idx="5054">
                  <c:v>12480.561236796701</c:v>
                </c:pt>
                <c:pt idx="5055">
                  <c:v>12480.704136365999</c:v>
                </c:pt>
                <c:pt idx="5056">
                  <c:v>12480.712843479499</c:v>
                </c:pt>
                <c:pt idx="5057">
                  <c:v>12480.793238382699</c:v>
                </c:pt>
                <c:pt idx="5058">
                  <c:v>12481.069629129001</c:v>
                </c:pt>
                <c:pt idx="5059">
                  <c:v>12481.211587321901</c:v>
                </c:pt>
                <c:pt idx="5060">
                  <c:v>12481.2802698491</c:v>
                </c:pt>
                <c:pt idx="5061">
                  <c:v>12481.6012367967</c:v>
                </c:pt>
                <c:pt idx="5062">
                  <c:v>12481.700087307299</c:v>
                </c:pt>
                <c:pt idx="5063">
                  <c:v>12481.7528434796</c:v>
                </c:pt>
                <c:pt idx="5064">
                  <c:v>12481.8332383828</c:v>
                </c:pt>
                <c:pt idx="5065">
                  <c:v>12482.109629129</c:v>
                </c:pt>
                <c:pt idx="5066">
                  <c:v>12482.1296291286</c:v>
                </c:pt>
                <c:pt idx="5067">
                  <c:v>12482.2515873219</c:v>
                </c:pt>
                <c:pt idx="5068">
                  <c:v>12482.3202698491</c:v>
                </c:pt>
                <c:pt idx="5069">
                  <c:v>12482.383977028499</c:v>
                </c:pt>
                <c:pt idx="5070">
                  <c:v>12482.4039770285</c:v>
                </c:pt>
                <c:pt idx="5071">
                  <c:v>12482.5633421074</c:v>
                </c:pt>
                <c:pt idx="5072">
                  <c:v>12482.6412367967</c:v>
                </c:pt>
                <c:pt idx="5073">
                  <c:v>12482.6903322414</c:v>
                </c:pt>
                <c:pt idx="5074">
                  <c:v>12482.7400873074</c:v>
                </c:pt>
                <c:pt idx="5075">
                  <c:v>12482.792843479599</c:v>
                </c:pt>
                <c:pt idx="5076">
                  <c:v>12482.873238382799</c:v>
                </c:pt>
                <c:pt idx="5077">
                  <c:v>12483.169629128601</c:v>
                </c:pt>
                <c:pt idx="5078">
                  <c:v>12483.291587322001</c:v>
                </c:pt>
                <c:pt idx="5079">
                  <c:v>12483.360269849099</c:v>
                </c:pt>
                <c:pt idx="5080">
                  <c:v>12483.603342107401</c:v>
                </c:pt>
                <c:pt idx="5081">
                  <c:v>12483.6812367967</c:v>
                </c:pt>
                <c:pt idx="5082">
                  <c:v>12483.730332241401</c:v>
                </c:pt>
                <c:pt idx="5083">
                  <c:v>12483.780087307399</c:v>
                </c:pt>
                <c:pt idx="5084">
                  <c:v>12483.822891197</c:v>
                </c:pt>
                <c:pt idx="5085">
                  <c:v>12483.8328434797</c:v>
                </c:pt>
                <c:pt idx="5086">
                  <c:v>12483.9132383828</c:v>
                </c:pt>
                <c:pt idx="5087">
                  <c:v>12483.933238382901</c:v>
                </c:pt>
                <c:pt idx="5088">
                  <c:v>12484.2096291286</c:v>
                </c:pt>
                <c:pt idx="5089">
                  <c:v>12484.2296291282</c:v>
                </c:pt>
                <c:pt idx="5090">
                  <c:v>12484.331587322</c:v>
                </c:pt>
                <c:pt idx="5091">
                  <c:v>12484.4002698492</c:v>
                </c:pt>
                <c:pt idx="5092">
                  <c:v>12484.4839770286</c:v>
                </c:pt>
                <c:pt idx="5093">
                  <c:v>12484.5039770286</c:v>
                </c:pt>
                <c:pt idx="5094">
                  <c:v>12484.6433421075</c:v>
                </c:pt>
                <c:pt idx="5095">
                  <c:v>12484.7212367967</c:v>
                </c:pt>
                <c:pt idx="5096">
                  <c:v>12484.8200873074</c:v>
                </c:pt>
                <c:pt idx="5097">
                  <c:v>12484.872843479699</c:v>
                </c:pt>
                <c:pt idx="5098">
                  <c:v>12484.9732383829</c:v>
                </c:pt>
                <c:pt idx="5099">
                  <c:v>12485.269629128201</c:v>
                </c:pt>
                <c:pt idx="5100">
                  <c:v>12485.371587322001</c:v>
                </c:pt>
                <c:pt idx="5101">
                  <c:v>12485.440269849199</c:v>
                </c:pt>
                <c:pt idx="5102">
                  <c:v>12485.683342107501</c:v>
                </c:pt>
                <c:pt idx="5103">
                  <c:v>12485.761236796699</c:v>
                </c:pt>
                <c:pt idx="5104">
                  <c:v>12485.810332241401</c:v>
                </c:pt>
                <c:pt idx="5105">
                  <c:v>12485.860087307499</c:v>
                </c:pt>
                <c:pt idx="5106">
                  <c:v>12486.0132383829</c:v>
                </c:pt>
                <c:pt idx="5107">
                  <c:v>12486.3096291283</c:v>
                </c:pt>
                <c:pt idx="5108">
                  <c:v>12486.3296291278</c:v>
                </c:pt>
                <c:pt idx="5109">
                  <c:v>12486.3496291274</c:v>
                </c:pt>
                <c:pt idx="5110">
                  <c:v>12486.4115873221</c:v>
                </c:pt>
                <c:pt idx="5111">
                  <c:v>12486.4802698493</c:v>
                </c:pt>
                <c:pt idx="5112">
                  <c:v>12486.5839770287</c:v>
                </c:pt>
                <c:pt idx="5113">
                  <c:v>12486.603977028701</c:v>
                </c:pt>
                <c:pt idx="5114">
                  <c:v>12486.7233421076</c:v>
                </c:pt>
                <c:pt idx="5115">
                  <c:v>12486.8012367967</c:v>
                </c:pt>
                <c:pt idx="5116">
                  <c:v>12486.8503322414</c:v>
                </c:pt>
                <c:pt idx="5117">
                  <c:v>12486.9000873075</c:v>
                </c:pt>
                <c:pt idx="5118">
                  <c:v>12486.952843479799</c:v>
                </c:pt>
                <c:pt idx="5119">
                  <c:v>12487.053238383</c:v>
                </c:pt>
                <c:pt idx="5120">
                  <c:v>12487.073238383</c:v>
                </c:pt>
                <c:pt idx="5121">
                  <c:v>12487.3896291274</c:v>
                </c:pt>
                <c:pt idx="5122">
                  <c:v>12487.451587322101</c:v>
                </c:pt>
                <c:pt idx="5123">
                  <c:v>12487.520269849299</c:v>
                </c:pt>
                <c:pt idx="5124">
                  <c:v>12487.763342107601</c:v>
                </c:pt>
                <c:pt idx="5125">
                  <c:v>12487.841236796699</c:v>
                </c:pt>
                <c:pt idx="5126">
                  <c:v>12487.890332241401</c:v>
                </c:pt>
                <c:pt idx="5127">
                  <c:v>12487.940087307499</c:v>
                </c:pt>
                <c:pt idx="5128">
                  <c:v>12487.9928434798</c:v>
                </c:pt>
                <c:pt idx="5129">
                  <c:v>12488.113238383001</c:v>
                </c:pt>
                <c:pt idx="5130">
                  <c:v>12488.4296291274</c:v>
                </c:pt>
                <c:pt idx="5131">
                  <c:v>12488.449629127001</c:v>
                </c:pt>
                <c:pt idx="5132">
                  <c:v>12488.469629126599</c:v>
                </c:pt>
                <c:pt idx="5133">
                  <c:v>12488.4915873222</c:v>
                </c:pt>
                <c:pt idx="5134">
                  <c:v>12488.5602698493</c:v>
                </c:pt>
                <c:pt idx="5135">
                  <c:v>12488.683977028801</c:v>
                </c:pt>
                <c:pt idx="5136">
                  <c:v>12488.758327064499</c:v>
                </c:pt>
                <c:pt idx="5137">
                  <c:v>12488.8033421076</c:v>
                </c:pt>
                <c:pt idx="5138">
                  <c:v>12488.8812367967</c:v>
                </c:pt>
                <c:pt idx="5139">
                  <c:v>12488.9303322414</c:v>
                </c:pt>
                <c:pt idx="5140">
                  <c:v>12488.9800873076</c:v>
                </c:pt>
                <c:pt idx="5141">
                  <c:v>12489.032843479799</c:v>
                </c:pt>
                <c:pt idx="5142">
                  <c:v>12489.1532383831</c:v>
                </c:pt>
                <c:pt idx="5143">
                  <c:v>12489.4624832645</c:v>
                </c:pt>
                <c:pt idx="5144">
                  <c:v>12489.5096291266</c:v>
                </c:pt>
                <c:pt idx="5145">
                  <c:v>12489.531587322201</c:v>
                </c:pt>
                <c:pt idx="5146">
                  <c:v>12489.600269849399</c:v>
                </c:pt>
                <c:pt idx="5147">
                  <c:v>12489.7239770288</c:v>
                </c:pt>
                <c:pt idx="5148">
                  <c:v>12489.843342107701</c:v>
                </c:pt>
                <c:pt idx="5149">
                  <c:v>12489.921236796799</c:v>
                </c:pt>
                <c:pt idx="5150">
                  <c:v>12489.970332241401</c:v>
                </c:pt>
                <c:pt idx="5151">
                  <c:v>12490.0113097187</c:v>
                </c:pt>
                <c:pt idx="5152">
                  <c:v>12490.020087307599</c:v>
                </c:pt>
                <c:pt idx="5153">
                  <c:v>12490.0728434799</c:v>
                </c:pt>
                <c:pt idx="5154">
                  <c:v>12490.193238383101</c:v>
                </c:pt>
                <c:pt idx="5155">
                  <c:v>12490.213238383099</c:v>
                </c:pt>
                <c:pt idx="5156">
                  <c:v>12490.420810735301</c:v>
                </c:pt>
                <c:pt idx="5157">
                  <c:v>12490.549629126601</c:v>
                </c:pt>
                <c:pt idx="5158">
                  <c:v>12490.5715873222</c:v>
                </c:pt>
                <c:pt idx="5159">
                  <c:v>12490.6402698494</c:v>
                </c:pt>
                <c:pt idx="5160">
                  <c:v>12490.763977028801</c:v>
                </c:pt>
                <c:pt idx="5161">
                  <c:v>12490.8833421077</c:v>
                </c:pt>
                <c:pt idx="5162">
                  <c:v>12490.9612367968</c:v>
                </c:pt>
                <c:pt idx="5163">
                  <c:v>12491.0103322414</c:v>
                </c:pt>
                <c:pt idx="5164">
                  <c:v>12491.0600873077</c:v>
                </c:pt>
                <c:pt idx="5165">
                  <c:v>12491.112843479899</c:v>
                </c:pt>
                <c:pt idx="5166">
                  <c:v>12491.2532383832</c:v>
                </c:pt>
                <c:pt idx="5167">
                  <c:v>12491.680269849399</c:v>
                </c:pt>
                <c:pt idx="5168">
                  <c:v>12491.923342107701</c:v>
                </c:pt>
                <c:pt idx="5169">
                  <c:v>12492.001236796799</c:v>
                </c:pt>
                <c:pt idx="5170">
                  <c:v>12492.050332241401</c:v>
                </c:pt>
                <c:pt idx="5171">
                  <c:v>12492.100087307699</c:v>
                </c:pt>
                <c:pt idx="5172">
                  <c:v>12492.1528434799</c:v>
                </c:pt>
                <c:pt idx="5173">
                  <c:v>12492.293238383199</c:v>
                </c:pt>
                <c:pt idx="5174">
                  <c:v>12492.5670644976</c:v>
                </c:pt>
                <c:pt idx="5175">
                  <c:v>12492.582483264599</c:v>
                </c:pt>
                <c:pt idx="5176">
                  <c:v>12492.5870644971</c:v>
                </c:pt>
                <c:pt idx="5177">
                  <c:v>12492.6070644967</c:v>
                </c:pt>
                <c:pt idx="5178">
                  <c:v>12492.627064496201</c:v>
                </c:pt>
                <c:pt idx="5179">
                  <c:v>12492.6515873223</c:v>
                </c:pt>
                <c:pt idx="5180">
                  <c:v>12492.7202698495</c:v>
                </c:pt>
                <c:pt idx="5181">
                  <c:v>12492.9479281734</c:v>
                </c:pt>
                <c:pt idx="5182">
                  <c:v>12492.9633421078</c:v>
                </c:pt>
                <c:pt idx="5183">
                  <c:v>12493.003997326399</c:v>
                </c:pt>
                <c:pt idx="5184">
                  <c:v>12493.0412367968</c:v>
                </c:pt>
                <c:pt idx="5185">
                  <c:v>12493.0903322414</c:v>
                </c:pt>
                <c:pt idx="5186">
                  <c:v>12493.1400873077</c:v>
                </c:pt>
                <c:pt idx="5187">
                  <c:v>12493.192843479999</c:v>
                </c:pt>
                <c:pt idx="5188">
                  <c:v>12493.3332383832</c:v>
                </c:pt>
                <c:pt idx="5189">
                  <c:v>12493.691587322301</c:v>
                </c:pt>
                <c:pt idx="5190">
                  <c:v>12493.760269849499</c:v>
                </c:pt>
                <c:pt idx="5191">
                  <c:v>12494.003342107801</c:v>
                </c:pt>
                <c:pt idx="5192">
                  <c:v>12494.081236796799</c:v>
                </c:pt>
                <c:pt idx="5193">
                  <c:v>12494.130332241401</c:v>
                </c:pt>
                <c:pt idx="5194">
                  <c:v>12494.180087307799</c:v>
                </c:pt>
                <c:pt idx="5195">
                  <c:v>12494.23284348</c:v>
                </c:pt>
                <c:pt idx="5196">
                  <c:v>12494.373238383299</c:v>
                </c:pt>
                <c:pt idx="5197">
                  <c:v>12494.8002698495</c:v>
                </c:pt>
                <c:pt idx="5198">
                  <c:v>12495.0433421079</c:v>
                </c:pt>
                <c:pt idx="5199">
                  <c:v>12495.1212367968</c:v>
                </c:pt>
                <c:pt idx="5200">
                  <c:v>12495.1703322414</c:v>
                </c:pt>
                <c:pt idx="5201">
                  <c:v>12495.2200873078</c:v>
                </c:pt>
                <c:pt idx="5202">
                  <c:v>12495.272843480099</c:v>
                </c:pt>
                <c:pt idx="5203">
                  <c:v>12495.311378647501</c:v>
                </c:pt>
                <c:pt idx="5204">
                  <c:v>12495.4132383833</c:v>
                </c:pt>
                <c:pt idx="5205">
                  <c:v>12495.840269849599</c:v>
                </c:pt>
                <c:pt idx="5206">
                  <c:v>12495.895838963799</c:v>
                </c:pt>
                <c:pt idx="5207">
                  <c:v>12495.8991128616</c:v>
                </c:pt>
                <c:pt idx="5208">
                  <c:v>12496.083342107901</c:v>
                </c:pt>
                <c:pt idx="5209">
                  <c:v>12496.161236796799</c:v>
                </c:pt>
                <c:pt idx="5210">
                  <c:v>12496.2103322414</c:v>
                </c:pt>
                <c:pt idx="5211">
                  <c:v>12496.260087307801</c:v>
                </c:pt>
                <c:pt idx="5212">
                  <c:v>12496.3128434801</c:v>
                </c:pt>
                <c:pt idx="5213">
                  <c:v>12496.3513786476</c:v>
                </c:pt>
                <c:pt idx="5214">
                  <c:v>12496.453238383399</c:v>
                </c:pt>
                <c:pt idx="5215">
                  <c:v>12496.8115873225</c:v>
                </c:pt>
                <c:pt idx="5216">
                  <c:v>12496.8802698496</c:v>
                </c:pt>
                <c:pt idx="5217">
                  <c:v>12497.1233421079</c:v>
                </c:pt>
                <c:pt idx="5218">
                  <c:v>12497.2012367968</c:v>
                </c:pt>
                <c:pt idx="5219">
                  <c:v>12497.3000873079</c:v>
                </c:pt>
                <c:pt idx="5220">
                  <c:v>12497.352843480099</c:v>
                </c:pt>
                <c:pt idx="5221">
                  <c:v>12497.391378647601</c:v>
                </c:pt>
                <c:pt idx="5222">
                  <c:v>12497.4932383834</c:v>
                </c:pt>
                <c:pt idx="5223">
                  <c:v>12497.851587322501</c:v>
                </c:pt>
                <c:pt idx="5224">
                  <c:v>12497.920269849699</c:v>
                </c:pt>
                <c:pt idx="5225">
                  <c:v>12498.0175223229</c:v>
                </c:pt>
                <c:pt idx="5226">
                  <c:v>12498.0375223224</c:v>
                </c:pt>
                <c:pt idx="5227">
                  <c:v>12498.057522322</c:v>
                </c:pt>
                <c:pt idx="5228">
                  <c:v>12498.077522321601</c:v>
                </c:pt>
                <c:pt idx="5229">
                  <c:v>12498.097522321101</c:v>
                </c:pt>
                <c:pt idx="5230">
                  <c:v>12498.117522320699</c:v>
                </c:pt>
                <c:pt idx="5231">
                  <c:v>12498.137522320199</c:v>
                </c:pt>
                <c:pt idx="5232">
                  <c:v>12498.1575223198</c:v>
                </c:pt>
                <c:pt idx="5233">
                  <c:v>12498.163342108001</c:v>
                </c:pt>
                <c:pt idx="5234">
                  <c:v>12498.1775223193</c:v>
                </c:pt>
                <c:pt idx="5235">
                  <c:v>12498.1975223189</c:v>
                </c:pt>
                <c:pt idx="5236">
                  <c:v>12498.2175223184</c:v>
                </c:pt>
                <c:pt idx="5237">
                  <c:v>12498.237522318001</c:v>
                </c:pt>
                <c:pt idx="5238">
                  <c:v>12498.241236796801</c:v>
                </c:pt>
                <c:pt idx="5239">
                  <c:v>12498.257522317501</c:v>
                </c:pt>
                <c:pt idx="5240">
                  <c:v>12498.277522317099</c:v>
                </c:pt>
                <c:pt idx="5241">
                  <c:v>12498.2903322413</c:v>
                </c:pt>
                <c:pt idx="5242">
                  <c:v>12498.297522316599</c:v>
                </c:pt>
                <c:pt idx="5243">
                  <c:v>12498.3175223162</c:v>
                </c:pt>
                <c:pt idx="5244">
                  <c:v>12498.3375223157</c:v>
                </c:pt>
                <c:pt idx="5245">
                  <c:v>12498.340087307901</c:v>
                </c:pt>
                <c:pt idx="5246">
                  <c:v>12498.3575223153</c:v>
                </c:pt>
                <c:pt idx="5247">
                  <c:v>12498.3775223148</c:v>
                </c:pt>
                <c:pt idx="5248">
                  <c:v>12498.3928434802</c:v>
                </c:pt>
                <c:pt idx="5249">
                  <c:v>12498.397522314401</c:v>
                </c:pt>
                <c:pt idx="5250">
                  <c:v>12498.417522313999</c:v>
                </c:pt>
                <c:pt idx="5251">
                  <c:v>12498.4313786476</c:v>
                </c:pt>
                <c:pt idx="5252">
                  <c:v>12498.437522313499</c:v>
                </c:pt>
                <c:pt idx="5253">
                  <c:v>12498.4575223131</c:v>
                </c:pt>
                <c:pt idx="5254">
                  <c:v>12498.4775223126</c:v>
                </c:pt>
                <c:pt idx="5255">
                  <c:v>12498.4975223122</c:v>
                </c:pt>
                <c:pt idx="5256">
                  <c:v>12498.5175223117</c:v>
                </c:pt>
                <c:pt idx="5257">
                  <c:v>12498.533238383399</c:v>
                </c:pt>
                <c:pt idx="5258">
                  <c:v>12498.537522311301</c:v>
                </c:pt>
                <c:pt idx="5259">
                  <c:v>12498.557522310801</c:v>
                </c:pt>
                <c:pt idx="5260">
                  <c:v>12498.577522310399</c:v>
                </c:pt>
                <c:pt idx="5261">
                  <c:v>12498.597522309899</c:v>
                </c:pt>
                <c:pt idx="5262">
                  <c:v>12498.6175223095</c:v>
                </c:pt>
                <c:pt idx="5263">
                  <c:v>12498.6206652456</c:v>
                </c:pt>
                <c:pt idx="5264">
                  <c:v>12498.637522309</c:v>
                </c:pt>
                <c:pt idx="5265">
                  <c:v>12498.6575223086</c:v>
                </c:pt>
                <c:pt idx="5266">
                  <c:v>12498.6775223081</c:v>
                </c:pt>
                <c:pt idx="5267">
                  <c:v>12498.697522307701</c:v>
                </c:pt>
                <c:pt idx="5268">
                  <c:v>12498.717522307201</c:v>
                </c:pt>
                <c:pt idx="5269">
                  <c:v>12498.737522306799</c:v>
                </c:pt>
                <c:pt idx="5270">
                  <c:v>12498.7575223064</c:v>
                </c:pt>
                <c:pt idx="5271">
                  <c:v>12498.7775223059</c:v>
                </c:pt>
                <c:pt idx="5272">
                  <c:v>12498.7975223055</c:v>
                </c:pt>
                <c:pt idx="5273">
                  <c:v>12498.817522305</c:v>
                </c:pt>
                <c:pt idx="5274">
                  <c:v>12498.8375223046</c:v>
                </c:pt>
                <c:pt idx="5275">
                  <c:v>12498.857522304101</c:v>
                </c:pt>
                <c:pt idx="5276">
                  <c:v>12498.877522303699</c:v>
                </c:pt>
                <c:pt idx="5277">
                  <c:v>12498.8915873225</c:v>
                </c:pt>
                <c:pt idx="5278">
                  <c:v>12498.897522303199</c:v>
                </c:pt>
                <c:pt idx="5279">
                  <c:v>12498.9175223028</c:v>
                </c:pt>
                <c:pt idx="5280">
                  <c:v>12498.9375223023</c:v>
                </c:pt>
                <c:pt idx="5281">
                  <c:v>12498.9575223019</c:v>
                </c:pt>
                <c:pt idx="5282">
                  <c:v>12498.9602698497</c:v>
                </c:pt>
                <c:pt idx="5283">
                  <c:v>12498.9775223014</c:v>
                </c:pt>
                <c:pt idx="5284">
                  <c:v>12498.997522301001</c:v>
                </c:pt>
                <c:pt idx="5285">
                  <c:v>12499.017522300501</c:v>
                </c:pt>
                <c:pt idx="5286">
                  <c:v>12499.037522300099</c:v>
                </c:pt>
                <c:pt idx="5287">
                  <c:v>12499.057522299699</c:v>
                </c:pt>
                <c:pt idx="5288">
                  <c:v>12499.0775222992</c:v>
                </c:pt>
                <c:pt idx="5289">
                  <c:v>12499.0829992117</c:v>
                </c:pt>
                <c:pt idx="5290">
                  <c:v>12499.0975222988</c:v>
                </c:pt>
                <c:pt idx="5291">
                  <c:v>12499.1175222983</c:v>
                </c:pt>
                <c:pt idx="5292">
                  <c:v>12499.1375222979</c:v>
                </c:pt>
                <c:pt idx="5293">
                  <c:v>12499.157522297401</c:v>
                </c:pt>
                <c:pt idx="5294">
                  <c:v>12499.177522297001</c:v>
                </c:pt>
                <c:pt idx="5295">
                  <c:v>12499.197522296499</c:v>
                </c:pt>
                <c:pt idx="5296">
                  <c:v>12499.203342108</c:v>
                </c:pt>
                <c:pt idx="5297">
                  <c:v>12499.2175222961</c:v>
                </c:pt>
                <c:pt idx="5298">
                  <c:v>12499.2375222956</c:v>
                </c:pt>
                <c:pt idx="5299">
                  <c:v>12499.2575222952</c:v>
                </c:pt>
                <c:pt idx="5300">
                  <c:v>12499.2775222947</c:v>
                </c:pt>
                <c:pt idx="5301">
                  <c:v>12499.2812367968</c:v>
                </c:pt>
                <c:pt idx="5302">
                  <c:v>12499.297522294301</c:v>
                </c:pt>
                <c:pt idx="5303">
                  <c:v>12499.317522293801</c:v>
                </c:pt>
                <c:pt idx="5304">
                  <c:v>12499.330332241299</c:v>
                </c:pt>
                <c:pt idx="5305">
                  <c:v>12499.337522293399</c:v>
                </c:pt>
                <c:pt idx="5306">
                  <c:v>12499.357522292899</c:v>
                </c:pt>
                <c:pt idx="5307">
                  <c:v>12499.3602698501</c:v>
                </c:pt>
                <c:pt idx="5308">
                  <c:v>12499.3775222925</c:v>
                </c:pt>
                <c:pt idx="5309">
                  <c:v>12499.380087308</c:v>
                </c:pt>
                <c:pt idx="5310">
                  <c:v>12499.3975222921</c:v>
                </c:pt>
                <c:pt idx="5311">
                  <c:v>12499.4175222916</c:v>
                </c:pt>
                <c:pt idx="5312">
                  <c:v>12499.432843480199</c:v>
                </c:pt>
                <c:pt idx="5313">
                  <c:v>12499.4375222912</c:v>
                </c:pt>
                <c:pt idx="5314">
                  <c:v>12499.457522290701</c:v>
                </c:pt>
                <c:pt idx="5315">
                  <c:v>12499.4713786477</c:v>
                </c:pt>
                <c:pt idx="5316">
                  <c:v>12499.477522290301</c:v>
                </c:pt>
                <c:pt idx="5317">
                  <c:v>12499.497522289799</c:v>
                </c:pt>
                <c:pt idx="5318">
                  <c:v>12499.517522289399</c:v>
                </c:pt>
                <c:pt idx="5319">
                  <c:v>12499.5732383835</c:v>
                </c:pt>
                <c:pt idx="5320">
                  <c:v>12499.6365493431</c:v>
                </c:pt>
                <c:pt idx="5321">
                  <c:v>12499.660665245699</c:v>
                </c:pt>
                <c:pt idx="5322">
                  <c:v>12499.931587322601</c:v>
                </c:pt>
                <c:pt idx="5323">
                  <c:v>12500.000269849699</c:v>
                </c:pt>
                <c:pt idx="5324">
                  <c:v>12500.243342108</c:v>
                </c:pt>
                <c:pt idx="5325">
                  <c:v>12500.321236796801</c:v>
                </c:pt>
                <c:pt idx="5326">
                  <c:v>12500.3703322413</c:v>
                </c:pt>
                <c:pt idx="5327">
                  <c:v>12500.400269850101</c:v>
                </c:pt>
                <c:pt idx="5328">
                  <c:v>12500.420087308001</c:v>
                </c:pt>
                <c:pt idx="5329">
                  <c:v>12500.5113786477</c:v>
                </c:pt>
                <c:pt idx="5330">
                  <c:v>12500.552843478499</c:v>
                </c:pt>
                <c:pt idx="5331">
                  <c:v>12500.613238383499</c:v>
                </c:pt>
                <c:pt idx="5332">
                  <c:v>12500.7006652457</c:v>
                </c:pt>
                <c:pt idx="5333">
                  <c:v>12500.9715873226</c:v>
                </c:pt>
                <c:pt idx="5334">
                  <c:v>12500.981616790799</c:v>
                </c:pt>
                <c:pt idx="5335">
                  <c:v>12501.0402698498</c:v>
                </c:pt>
                <c:pt idx="5336">
                  <c:v>12501.2833421081</c:v>
                </c:pt>
                <c:pt idx="5337">
                  <c:v>12501.3612367968</c:v>
                </c:pt>
                <c:pt idx="5338">
                  <c:v>12501.410332241299</c:v>
                </c:pt>
                <c:pt idx="5339">
                  <c:v>12501.460087308</c:v>
                </c:pt>
                <c:pt idx="5340">
                  <c:v>12501.5513786477</c:v>
                </c:pt>
                <c:pt idx="5341">
                  <c:v>12501.6532383835</c:v>
                </c:pt>
                <c:pt idx="5342">
                  <c:v>12501.740665245799</c:v>
                </c:pt>
                <c:pt idx="5343">
                  <c:v>12502.0115873226</c:v>
                </c:pt>
                <c:pt idx="5344">
                  <c:v>12502.080269849799</c:v>
                </c:pt>
                <c:pt idx="5345">
                  <c:v>12502.3233421081</c:v>
                </c:pt>
                <c:pt idx="5346">
                  <c:v>12502.401236796801</c:v>
                </c:pt>
                <c:pt idx="5347">
                  <c:v>12502.4503322413</c:v>
                </c:pt>
                <c:pt idx="5348">
                  <c:v>12502.500087308101</c:v>
                </c:pt>
                <c:pt idx="5349">
                  <c:v>12502.510443490901</c:v>
                </c:pt>
                <c:pt idx="5350">
                  <c:v>12502.5913786478</c:v>
                </c:pt>
                <c:pt idx="5351">
                  <c:v>12502.693238383599</c:v>
                </c:pt>
                <c:pt idx="5352">
                  <c:v>12502.7806652458</c:v>
                </c:pt>
                <c:pt idx="5353">
                  <c:v>12502.982483264899</c:v>
                </c:pt>
                <c:pt idx="5354">
                  <c:v>12503.0515873227</c:v>
                </c:pt>
                <c:pt idx="5355">
                  <c:v>12503.1202698498</c:v>
                </c:pt>
                <c:pt idx="5356">
                  <c:v>12503.3633421082</c:v>
                </c:pt>
                <c:pt idx="5357">
                  <c:v>12503.4412367969</c:v>
                </c:pt>
                <c:pt idx="5358">
                  <c:v>12503.490332241299</c:v>
                </c:pt>
                <c:pt idx="5359">
                  <c:v>12503.5400873081</c:v>
                </c:pt>
                <c:pt idx="5360">
                  <c:v>12503.6118883769</c:v>
                </c:pt>
                <c:pt idx="5361">
                  <c:v>12503.6313786478</c:v>
                </c:pt>
                <c:pt idx="5362">
                  <c:v>12503.7332383836</c:v>
                </c:pt>
                <c:pt idx="5363">
                  <c:v>12503.836845563699</c:v>
                </c:pt>
                <c:pt idx="5364">
                  <c:v>12504.0915873227</c:v>
                </c:pt>
                <c:pt idx="5365">
                  <c:v>12504.160269849899</c:v>
                </c:pt>
                <c:pt idx="5366">
                  <c:v>12504.481236796901</c:v>
                </c:pt>
                <c:pt idx="5367">
                  <c:v>12504.5303322413</c:v>
                </c:pt>
                <c:pt idx="5368">
                  <c:v>12504.580087308101</c:v>
                </c:pt>
                <c:pt idx="5369">
                  <c:v>12504.671378647899</c:v>
                </c:pt>
                <c:pt idx="5370">
                  <c:v>12504.773238383699</c:v>
                </c:pt>
                <c:pt idx="5371">
                  <c:v>12505.062483264999</c:v>
                </c:pt>
                <c:pt idx="5372">
                  <c:v>12505.188187408199</c:v>
                </c:pt>
                <c:pt idx="5373">
                  <c:v>12505.2002698499</c:v>
                </c:pt>
                <c:pt idx="5374">
                  <c:v>12505.208187407799</c:v>
                </c:pt>
                <c:pt idx="5375">
                  <c:v>12505.360104969701</c:v>
                </c:pt>
                <c:pt idx="5376">
                  <c:v>12505.5212367969</c:v>
                </c:pt>
                <c:pt idx="5377">
                  <c:v>12505.570332241299</c:v>
                </c:pt>
                <c:pt idx="5378">
                  <c:v>12505.6200873082</c:v>
                </c:pt>
                <c:pt idx="5379">
                  <c:v>12505.7113786479</c:v>
                </c:pt>
                <c:pt idx="5380">
                  <c:v>12505.7318883761</c:v>
                </c:pt>
                <c:pt idx="5381">
                  <c:v>12505.8132383837</c:v>
                </c:pt>
                <c:pt idx="5382">
                  <c:v>12506.1715873228</c:v>
                </c:pt>
                <c:pt idx="5383">
                  <c:v>12506.240269849999</c:v>
                </c:pt>
                <c:pt idx="5384">
                  <c:v>12506.561236796901</c:v>
                </c:pt>
                <c:pt idx="5385">
                  <c:v>12506.6103322413</c:v>
                </c:pt>
                <c:pt idx="5386">
                  <c:v>12506.660087308201</c:v>
                </c:pt>
                <c:pt idx="5387">
                  <c:v>12506.751378647899</c:v>
                </c:pt>
                <c:pt idx="5388">
                  <c:v>12506.853238383699</c:v>
                </c:pt>
                <c:pt idx="5389">
                  <c:v>12507.28026985</c:v>
                </c:pt>
                <c:pt idx="5390">
                  <c:v>12507.6012367969</c:v>
                </c:pt>
                <c:pt idx="5391">
                  <c:v>12507.650332241299</c:v>
                </c:pt>
                <c:pt idx="5392">
                  <c:v>12507.7000873083</c:v>
                </c:pt>
                <c:pt idx="5393">
                  <c:v>12507.791378648</c:v>
                </c:pt>
                <c:pt idx="5394">
                  <c:v>12507.8518883753</c:v>
                </c:pt>
                <c:pt idx="5395">
                  <c:v>12507.8932383838</c:v>
                </c:pt>
                <c:pt idx="5396">
                  <c:v>12508.320269850001</c:v>
                </c:pt>
                <c:pt idx="5397">
                  <c:v>12508.641236796901</c:v>
                </c:pt>
                <c:pt idx="5398">
                  <c:v>12508.6903322413</c:v>
                </c:pt>
                <c:pt idx="5399">
                  <c:v>12508.740087308301</c:v>
                </c:pt>
                <c:pt idx="5400">
                  <c:v>12508.831378647999</c:v>
                </c:pt>
                <c:pt idx="5401">
                  <c:v>12508.933238383799</c:v>
                </c:pt>
                <c:pt idx="5402">
                  <c:v>12509.634931426001</c:v>
                </c:pt>
                <c:pt idx="5403">
                  <c:v>12509.6812367969</c:v>
                </c:pt>
                <c:pt idx="5404">
                  <c:v>12509.730332241301</c:v>
                </c:pt>
                <c:pt idx="5405">
                  <c:v>12509.7800873083</c:v>
                </c:pt>
                <c:pt idx="5406">
                  <c:v>12509.871378648</c:v>
                </c:pt>
                <c:pt idx="5407">
                  <c:v>12509.9732383838</c:v>
                </c:pt>
                <c:pt idx="5408">
                  <c:v>12510.674931426</c:v>
                </c:pt>
                <c:pt idx="5409">
                  <c:v>12510.7212367969</c:v>
                </c:pt>
                <c:pt idx="5410">
                  <c:v>12510.7703322413</c:v>
                </c:pt>
                <c:pt idx="5411">
                  <c:v>12510.820087308401</c:v>
                </c:pt>
                <c:pt idx="5412">
                  <c:v>12510.911378648099</c:v>
                </c:pt>
                <c:pt idx="5413">
                  <c:v>12511.013238383901</c:v>
                </c:pt>
                <c:pt idx="5414">
                  <c:v>12511.0332383839</c:v>
                </c:pt>
                <c:pt idx="5415">
                  <c:v>12511.0532383839</c:v>
                </c:pt>
                <c:pt idx="5416">
                  <c:v>12511.0732383839</c:v>
                </c:pt>
                <c:pt idx="5417">
                  <c:v>12511.093238383901</c:v>
                </c:pt>
                <c:pt idx="5418">
                  <c:v>12511.113238383999</c:v>
                </c:pt>
                <c:pt idx="5419">
                  <c:v>12511.133238384</c:v>
                </c:pt>
                <c:pt idx="5420">
                  <c:v>12511.153238384</c:v>
                </c:pt>
                <c:pt idx="5421">
                  <c:v>12511.173238384001</c:v>
                </c:pt>
                <c:pt idx="5422">
                  <c:v>12511.193238383999</c:v>
                </c:pt>
                <c:pt idx="5423">
                  <c:v>12511.2132383841</c:v>
                </c:pt>
                <c:pt idx="5424">
                  <c:v>12511.2332383841</c:v>
                </c:pt>
                <c:pt idx="5425">
                  <c:v>12511.253238384101</c:v>
                </c:pt>
                <c:pt idx="5426">
                  <c:v>12511.273238384099</c:v>
                </c:pt>
                <c:pt idx="5427">
                  <c:v>12511.2932383841</c:v>
                </c:pt>
                <c:pt idx="5428">
                  <c:v>12511.3132383842</c:v>
                </c:pt>
                <c:pt idx="5429">
                  <c:v>12511.333238384201</c:v>
                </c:pt>
                <c:pt idx="5430">
                  <c:v>12511.353238384199</c:v>
                </c:pt>
                <c:pt idx="5431">
                  <c:v>12511.5063991528</c:v>
                </c:pt>
                <c:pt idx="5432">
                  <c:v>12511.7612367969</c:v>
                </c:pt>
                <c:pt idx="5433">
                  <c:v>12511.810332241301</c:v>
                </c:pt>
                <c:pt idx="5434">
                  <c:v>12511.8600873084</c:v>
                </c:pt>
                <c:pt idx="5435">
                  <c:v>12511.9513786481</c:v>
                </c:pt>
                <c:pt idx="5436">
                  <c:v>12512.1268392317</c:v>
                </c:pt>
                <c:pt idx="5437">
                  <c:v>12512.3932383842</c:v>
                </c:pt>
                <c:pt idx="5438">
                  <c:v>12512.413238384201</c:v>
                </c:pt>
                <c:pt idx="5439">
                  <c:v>12512.433238384299</c:v>
                </c:pt>
                <c:pt idx="5440">
                  <c:v>12512.4532383843</c:v>
                </c:pt>
                <c:pt idx="5441">
                  <c:v>12512.4732383843</c:v>
                </c:pt>
                <c:pt idx="5442">
                  <c:v>12512.493238384301</c:v>
                </c:pt>
                <c:pt idx="5443">
                  <c:v>12512.513238384299</c:v>
                </c:pt>
                <c:pt idx="5444">
                  <c:v>12512.5332383844</c:v>
                </c:pt>
                <c:pt idx="5445">
                  <c:v>12512.546399152799</c:v>
                </c:pt>
                <c:pt idx="5446">
                  <c:v>12512.5532383844</c:v>
                </c:pt>
                <c:pt idx="5447">
                  <c:v>12512.573238384401</c:v>
                </c:pt>
                <c:pt idx="5448">
                  <c:v>12512.593238384399</c:v>
                </c:pt>
                <c:pt idx="5449">
                  <c:v>12512.8012367969</c:v>
                </c:pt>
                <c:pt idx="5450">
                  <c:v>12512.8503322413</c:v>
                </c:pt>
                <c:pt idx="5451">
                  <c:v>12512.900087308401</c:v>
                </c:pt>
                <c:pt idx="5452">
                  <c:v>12512.991378648199</c:v>
                </c:pt>
                <c:pt idx="5453">
                  <c:v>12513.7009282666</c:v>
                </c:pt>
                <c:pt idx="5454">
                  <c:v>12513.841236796899</c:v>
                </c:pt>
                <c:pt idx="5455">
                  <c:v>12513.890332241201</c:v>
                </c:pt>
                <c:pt idx="5456">
                  <c:v>12513.9400873085</c:v>
                </c:pt>
                <c:pt idx="5457">
                  <c:v>12514.0313786482</c:v>
                </c:pt>
                <c:pt idx="5458">
                  <c:v>12514.8812367969</c:v>
                </c:pt>
                <c:pt idx="5459">
                  <c:v>12514.9303322412</c:v>
                </c:pt>
                <c:pt idx="5460">
                  <c:v>12514.980087308501</c:v>
                </c:pt>
                <c:pt idx="5461">
                  <c:v>12515.071378648199</c:v>
                </c:pt>
                <c:pt idx="5462">
                  <c:v>12515.7132383845</c:v>
                </c:pt>
                <c:pt idx="5463">
                  <c:v>12515.921236796999</c:v>
                </c:pt>
                <c:pt idx="5464">
                  <c:v>12515.970332241201</c:v>
                </c:pt>
                <c:pt idx="5465">
                  <c:v>12516.0200873086</c:v>
                </c:pt>
                <c:pt idx="5466">
                  <c:v>12516.1113786483</c:v>
                </c:pt>
                <c:pt idx="5467">
                  <c:v>12516.640269850301</c:v>
                </c:pt>
                <c:pt idx="5468">
                  <c:v>12516.753238384599</c:v>
                </c:pt>
                <c:pt idx="5469">
                  <c:v>12516.961236797</c:v>
                </c:pt>
                <c:pt idx="5470">
                  <c:v>12517.0103322412</c:v>
                </c:pt>
                <c:pt idx="5471">
                  <c:v>12517.0600873086</c:v>
                </c:pt>
                <c:pt idx="5472">
                  <c:v>12517.151378648299</c:v>
                </c:pt>
                <c:pt idx="5473">
                  <c:v>12517.6802698504</c:v>
                </c:pt>
                <c:pt idx="5474">
                  <c:v>12517.7932383846</c:v>
                </c:pt>
                <c:pt idx="5475">
                  <c:v>12517.8132383846</c:v>
                </c:pt>
                <c:pt idx="5476">
                  <c:v>12518.001236796999</c:v>
                </c:pt>
                <c:pt idx="5477">
                  <c:v>12518.050332241201</c:v>
                </c:pt>
                <c:pt idx="5478">
                  <c:v>12518.1000873086</c:v>
                </c:pt>
                <c:pt idx="5479">
                  <c:v>12518.1913786483</c:v>
                </c:pt>
                <c:pt idx="5480">
                  <c:v>12518.7183270645</c:v>
                </c:pt>
                <c:pt idx="5481">
                  <c:v>12519.041236797</c:v>
                </c:pt>
                <c:pt idx="5482">
                  <c:v>12519.0903322412</c:v>
                </c:pt>
                <c:pt idx="5483">
                  <c:v>12519.1400873087</c:v>
                </c:pt>
                <c:pt idx="5484">
                  <c:v>12519.231378648399</c:v>
                </c:pt>
                <c:pt idx="5485">
                  <c:v>12519.601041587999</c:v>
                </c:pt>
                <c:pt idx="5486">
                  <c:v>12520.081236796999</c:v>
                </c:pt>
                <c:pt idx="5487">
                  <c:v>12520.1303322412</c:v>
                </c:pt>
                <c:pt idx="5488">
                  <c:v>12520.1800873087</c:v>
                </c:pt>
                <c:pt idx="5489">
                  <c:v>12520.2713786484</c:v>
                </c:pt>
                <c:pt idx="5490">
                  <c:v>12521.121236797</c:v>
                </c:pt>
                <c:pt idx="5491">
                  <c:v>12521.1703322412</c:v>
                </c:pt>
                <c:pt idx="5492">
                  <c:v>12521.2200873087</c:v>
                </c:pt>
                <c:pt idx="5493">
                  <c:v>12521.311378648499</c:v>
                </c:pt>
                <c:pt idx="5494">
                  <c:v>12522.161236796999</c:v>
                </c:pt>
                <c:pt idx="5495">
                  <c:v>12522.2103322412</c:v>
                </c:pt>
                <c:pt idx="5496">
                  <c:v>12522.260087308799</c:v>
                </c:pt>
                <c:pt idx="5497">
                  <c:v>12522.3513786485</c:v>
                </c:pt>
                <c:pt idx="5498">
                  <c:v>12523.201236797</c:v>
                </c:pt>
                <c:pt idx="5499">
                  <c:v>12523.250332241199</c:v>
                </c:pt>
                <c:pt idx="5500">
                  <c:v>12523.3000873088</c:v>
                </c:pt>
                <c:pt idx="5501">
                  <c:v>12523.391378648501</c:v>
                </c:pt>
                <c:pt idx="5502">
                  <c:v>12524.241236796999</c:v>
                </c:pt>
                <c:pt idx="5503">
                  <c:v>12524.261236797</c:v>
                </c:pt>
                <c:pt idx="5504">
                  <c:v>12524.281236797</c:v>
                </c:pt>
                <c:pt idx="5505">
                  <c:v>12524.2903322412</c:v>
                </c:pt>
                <c:pt idx="5506">
                  <c:v>12524.301236797</c:v>
                </c:pt>
                <c:pt idx="5507">
                  <c:v>12524.321236797001</c:v>
                </c:pt>
                <c:pt idx="5508">
                  <c:v>12524.340087308799</c:v>
                </c:pt>
                <c:pt idx="5509">
                  <c:v>12524.341236797</c:v>
                </c:pt>
                <c:pt idx="5510">
                  <c:v>12524.361236797</c:v>
                </c:pt>
                <c:pt idx="5511">
                  <c:v>12524.3812367969</c:v>
                </c:pt>
                <c:pt idx="5512">
                  <c:v>12524.401236796901</c:v>
                </c:pt>
                <c:pt idx="5513">
                  <c:v>12524.421236796899</c:v>
                </c:pt>
                <c:pt idx="5514">
                  <c:v>12524.4313786486</c:v>
                </c:pt>
                <c:pt idx="5515">
                  <c:v>12524.4412367969</c:v>
                </c:pt>
                <c:pt idx="5516">
                  <c:v>12524.4612367969</c:v>
                </c:pt>
                <c:pt idx="5517">
                  <c:v>12524.481236796901</c:v>
                </c:pt>
                <c:pt idx="5518">
                  <c:v>12524.501236796899</c:v>
                </c:pt>
                <c:pt idx="5519">
                  <c:v>12524.5212367969</c:v>
                </c:pt>
                <c:pt idx="5520">
                  <c:v>12524.5412367969</c:v>
                </c:pt>
                <c:pt idx="5521">
                  <c:v>12524.561236796901</c:v>
                </c:pt>
                <c:pt idx="5522">
                  <c:v>12524.581236796799</c:v>
                </c:pt>
                <c:pt idx="5523">
                  <c:v>12525.243997326201</c:v>
                </c:pt>
                <c:pt idx="5524">
                  <c:v>12525.330332241199</c:v>
                </c:pt>
                <c:pt idx="5525">
                  <c:v>12525.3800873089</c:v>
                </c:pt>
                <c:pt idx="5526">
                  <c:v>12525.471378648601</c:v>
                </c:pt>
                <c:pt idx="5527">
                  <c:v>12525.6212367968</c:v>
                </c:pt>
                <c:pt idx="5528">
                  <c:v>12526.2839973262</c:v>
                </c:pt>
                <c:pt idx="5529">
                  <c:v>12526.3703322412</c:v>
                </c:pt>
                <c:pt idx="5530">
                  <c:v>12526.420087308899</c:v>
                </c:pt>
                <c:pt idx="5531">
                  <c:v>12526.5113786486</c:v>
                </c:pt>
                <c:pt idx="5532">
                  <c:v>12526.661236796899</c:v>
                </c:pt>
                <c:pt idx="5533">
                  <c:v>12526.8554357704</c:v>
                </c:pt>
                <c:pt idx="5534">
                  <c:v>12527.323997326201</c:v>
                </c:pt>
                <c:pt idx="5535">
                  <c:v>12527.410332241199</c:v>
                </c:pt>
                <c:pt idx="5536">
                  <c:v>12527.460087309</c:v>
                </c:pt>
                <c:pt idx="5537">
                  <c:v>12527.551378648701</c:v>
                </c:pt>
                <c:pt idx="5538">
                  <c:v>12527.7012367969</c:v>
                </c:pt>
                <c:pt idx="5539">
                  <c:v>12528.2199593404</c:v>
                </c:pt>
                <c:pt idx="5540">
                  <c:v>12528.4503322412</c:v>
                </c:pt>
                <c:pt idx="5541">
                  <c:v>12528.500087308999</c:v>
                </c:pt>
                <c:pt idx="5542">
                  <c:v>12528.5913786487</c:v>
                </c:pt>
                <c:pt idx="5543">
                  <c:v>12529.259959340399</c:v>
                </c:pt>
                <c:pt idx="5544">
                  <c:v>12529.403997326201</c:v>
                </c:pt>
                <c:pt idx="5545">
                  <c:v>12529.631378648801</c:v>
                </c:pt>
                <c:pt idx="5546">
                  <c:v>12530.2999593404</c:v>
                </c:pt>
                <c:pt idx="5547">
                  <c:v>12530.6713786488</c:v>
                </c:pt>
                <c:pt idx="5548">
                  <c:v>12530.9838050827</c:v>
                </c:pt>
                <c:pt idx="5549">
                  <c:v>12531.339959340499</c:v>
                </c:pt>
                <c:pt idx="5550">
                  <c:v>12531.711378648801</c:v>
                </c:pt>
                <c:pt idx="5551">
                  <c:v>12532.3799593405</c:v>
                </c:pt>
                <c:pt idx="5552">
                  <c:v>12534.6903322411</c:v>
                </c:pt>
                <c:pt idx="5553">
                  <c:v>12534.740087309199</c:v>
                </c:pt>
                <c:pt idx="5554">
                  <c:v>12535.730332241101</c:v>
                </c:pt>
                <c:pt idx="5555">
                  <c:v>12535.7800873093</c:v>
                </c:pt>
                <c:pt idx="5556">
                  <c:v>12536.820087309299</c:v>
                </c:pt>
                <c:pt idx="5557">
                  <c:v>12537.173251041901</c:v>
                </c:pt>
                <c:pt idx="5558">
                  <c:v>12538.693454549601</c:v>
                </c:pt>
                <c:pt idx="5559">
                  <c:v>12553.4112932402</c:v>
                </c:pt>
                <c:pt idx="5560">
                  <c:v>12559.3279900774</c:v>
                </c:pt>
                <c:pt idx="5561">
                  <c:v>12567.218327063099</c:v>
                </c:pt>
                <c:pt idx="5562">
                  <c:v>12567.2383270631</c:v>
                </c:pt>
                <c:pt idx="5563">
                  <c:v>12567.2583270631</c:v>
                </c:pt>
                <c:pt idx="5564">
                  <c:v>12567.278327063101</c:v>
                </c:pt>
                <c:pt idx="5565">
                  <c:v>12567.298327063199</c:v>
                </c:pt>
                <c:pt idx="5566">
                  <c:v>12567.3183270632</c:v>
                </c:pt>
                <c:pt idx="5567">
                  <c:v>12567.3383270632</c:v>
                </c:pt>
                <c:pt idx="5568">
                  <c:v>12567.358327063201</c:v>
                </c:pt>
                <c:pt idx="5569">
                  <c:v>12567.378327063199</c:v>
                </c:pt>
                <c:pt idx="5570">
                  <c:v>12567.3983270633</c:v>
                </c:pt>
                <c:pt idx="5571">
                  <c:v>12567.4183270633</c:v>
                </c:pt>
                <c:pt idx="5572">
                  <c:v>12567.438327063301</c:v>
                </c:pt>
                <c:pt idx="5573">
                  <c:v>12567.458327063299</c:v>
                </c:pt>
                <c:pt idx="5574">
                  <c:v>12567.4783270633</c:v>
                </c:pt>
                <c:pt idx="5575">
                  <c:v>12567.4983270633</c:v>
                </c:pt>
                <c:pt idx="5576">
                  <c:v>12567.518327063401</c:v>
                </c:pt>
                <c:pt idx="5577">
                  <c:v>12567.538327063399</c:v>
                </c:pt>
                <c:pt idx="5578">
                  <c:v>12567.5583270634</c:v>
                </c:pt>
                <c:pt idx="5579">
                  <c:v>12567.5783270634</c:v>
                </c:pt>
                <c:pt idx="5580">
                  <c:v>12567.598327063401</c:v>
                </c:pt>
                <c:pt idx="5581">
                  <c:v>12567.618327063499</c:v>
                </c:pt>
                <c:pt idx="5582">
                  <c:v>12567.6383270635</c:v>
                </c:pt>
                <c:pt idx="5583">
                  <c:v>12567.6583270635</c:v>
                </c:pt>
                <c:pt idx="5584">
                  <c:v>12567.678327063501</c:v>
                </c:pt>
                <c:pt idx="5585">
                  <c:v>12567.698327063499</c:v>
                </c:pt>
                <c:pt idx="5586">
                  <c:v>12567.7183270636</c:v>
                </c:pt>
                <c:pt idx="5587">
                  <c:v>12567.7383270636</c:v>
                </c:pt>
                <c:pt idx="5588">
                  <c:v>12567.758327063601</c:v>
                </c:pt>
                <c:pt idx="5589">
                  <c:v>12567.778327063599</c:v>
                </c:pt>
                <c:pt idx="5590">
                  <c:v>12567.7983270636</c:v>
                </c:pt>
                <c:pt idx="5591">
                  <c:v>12567.8183270636</c:v>
                </c:pt>
                <c:pt idx="5592">
                  <c:v>12567.8383270637</c:v>
                </c:pt>
                <c:pt idx="5593">
                  <c:v>12567.858327063699</c:v>
                </c:pt>
                <c:pt idx="5594">
                  <c:v>12567.8783270637</c:v>
                </c:pt>
                <c:pt idx="5595">
                  <c:v>12567.8983270637</c:v>
                </c:pt>
                <c:pt idx="5596">
                  <c:v>12567.9183270637</c:v>
                </c:pt>
                <c:pt idx="5597">
                  <c:v>12567.938327063801</c:v>
                </c:pt>
                <c:pt idx="5598">
                  <c:v>12567.9583270638</c:v>
                </c:pt>
                <c:pt idx="5599">
                  <c:v>12567.9783270638</c:v>
                </c:pt>
                <c:pt idx="5600">
                  <c:v>12567.9983270638</c:v>
                </c:pt>
                <c:pt idx="5601">
                  <c:v>12568.018327063801</c:v>
                </c:pt>
                <c:pt idx="5602">
                  <c:v>12568.038327063899</c:v>
                </c:pt>
                <c:pt idx="5603">
                  <c:v>12568.0583270639</c:v>
                </c:pt>
                <c:pt idx="5604">
                  <c:v>12568.0783270639</c:v>
                </c:pt>
                <c:pt idx="5605">
                  <c:v>12568.098327063901</c:v>
                </c:pt>
                <c:pt idx="5606">
                  <c:v>12568.118327063899</c:v>
                </c:pt>
                <c:pt idx="5607">
                  <c:v>12568.1383270639</c:v>
                </c:pt>
                <c:pt idx="5608">
                  <c:v>12568.158327064</c:v>
                </c:pt>
                <c:pt idx="5609">
                  <c:v>12568.178327064001</c:v>
                </c:pt>
                <c:pt idx="5610">
                  <c:v>12568.198327063999</c:v>
                </c:pt>
                <c:pt idx="5611">
                  <c:v>12568.218327064</c:v>
                </c:pt>
                <c:pt idx="5612">
                  <c:v>12568.238327064</c:v>
                </c:pt>
                <c:pt idx="5613">
                  <c:v>12568.258327064101</c:v>
                </c:pt>
                <c:pt idx="5614">
                  <c:v>12568.278327064099</c:v>
                </c:pt>
                <c:pt idx="5615">
                  <c:v>12568.2983270641</c:v>
                </c:pt>
                <c:pt idx="5616">
                  <c:v>12568.3183270641</c:v>
                </c:pt>
                <c:pt idx="5617">
                  <c:v>12568.338327064101</c:v>
                </c:pt>
                <c:pt idx="5618">
                  <c:v>12568.358327064099</c:v>
                </c:pt>
                <c:pt idx="5619">
                  <c:v>12568.3783270642</c:v>
                </c:pt>
                <c:pt idx="5620">
                  <c:v>12568.3983270642</c:v>
                </c:pt>
                <c:pt idx="5621">
                  <c:v>12568.418327064201</c:v>
                </c:pt>
                <c:pt idx="5622">
                  <c:v>12568.438327064199</c:v>
                </c:pt>
                <c:pt idx="5623">
                  <c:v>12568.4583270642</c:v>
                </c:pt>
                <c:pt idx="5624">
                  <c:v>12568.4783270643</c:v>
                </c:pt>
                <c:pt idx="5625">
                  <c:v>12568.498327064301</c:v>
                </c:pt>
                <c:pt idx="5626">
                  <c:v>12568.518327064299</c:v>
                </c:pt>
                <c:pt idx="5627">
                  <c:v>12568.5383270643</c:v>
                </c:pt>
                <c:pt idx="5628">
                  <c:v>12568.5583270643</c:v>
                </c:pt>
                <c:pt idx="5629">
                  <c:v>12568.578327064401</c:v>
                </c:pt>
                <c:pt idx="5630">
                  <c:v>12568.598327064399</c:v>
                </c:pt>
                <c:pt idx="5631">
                  <c:v>12568.6183270644</c:v>
                </c:pt>
                <c:pt idx="5632">
                  <c:v>12568.6383270644</c:v>
                </c:pt>
                <c:pt idx="5633">
                  <c:v>12568.658327064401</c:v>
                </c:pt>
                <c:pt idx="5634">
                  <c:v>12568.6983270645</c:v>
                </c:pt>
                <c:pt idx="5635">
                  <c:v>12571.628351089001</c:v>
                </c:pt>
                <c:pt idx="5636">
                  <c:v>12571.6883510891</c:v>
                </c:pt>
                <c:pt idx="5637">
                  <c:v>12630.6144254915</c:v>
                </c:pt>
                <c:pt idx="5638">
                  <c:v>12634.251386014699</c:v>
                </c:pt>
                <c:pt idx="5639">
                  <c:v>12634.6703230403</c:v>
                </c:pt>
                <c:pt idx="5640">
                  <c:v>12634.729602801601</c:v>
                </c:pt>
                <c:pt idx="5641">
                  <c:v>12637.1497101364</c:v>
                </c:pt>
                <c:pt idx="5642">
                  <c:v>12637.3324063736</c:v>
                </c:pt>
                <c:pt idx="5643">
                  <c:v>12640.592712825601</c:v>
                </c:pt>
                <c:pt idx="5644">
                  <c:v>12640.925809296699</c:v>
                </c:pt>
                <c:pt idx="5645">
                  <c:v>12641.108505534899</c:v>
                </c:pt>
                <c:pt idx="5646">
                  <c:v>12643.718514774901</c:v>
                </c:pt>
                <c:pt idx="5647">
                  <c:v>12643.7658066069</c:v>
                </c:pt>
                <c:pt idx="5648">
                  <c:v>12643.788176035499</c:v>
                </c:pt>
                <c:pt idx="5649">
                  <c:v>12643.8367699878</c:v>
                </c:pt>
                <c:pt idx="5650">
                  <c:v>12645.128861822101</c:v>
                </c:pt>
                <c:pt idx="5651">
                  <c:v>12645.174525665099</c:v>
                </c:pt>
                <c:pt idx="5652">
                  <c:v>12645.610586177499</c:v>
                </c:pt>
                <c:pt idx="5653">
                  <c:v>12645.6815495584</c:v>
                </c:pt>
                <c:pt idx="5654">
                  <c:v>12645.7685147761</c:v>
                </c:pt>
                <c:pt idx="5655">
                  <c:v>12646.973641393701</c:v>
                </c:pt>
                <c:pt idx="5656">
                  <c:v>12647.3616924649</c:v>
                </c:pt>
                <c:pt idx="5657">
                  <c:v>12647.8646537819</c:v>
                </c:pt>
                <c:pt idx="5658">
                  <c:v>12649.2064720364</c:v>
                </c:pt>
                <c:pt idx="5659">
                  <c:v>12649.688196392201</c:v>
                </c:pt>
                <c:pt idx="5660">
                  <c:v>12649.759159773101</c:v>
                </c:pt>
                <c:pt idx="5661">
                  <c:v>12651.0512516079</c:v>
                </c:pt>
                <c:pt idx="5662">
                  <c:v>12652.951068486</c:v>
                </c:pt>
                <c:pt idx="5663">
                  <c:v>12653.2840822506</c:v>
                </c:pt>
                <c:pt idx="5664">
                  <c:v>12657.2245818134</c:v>
                </c:pt>
                <c:pt idx="5665">
                  <c:v>12661.8191155409</c:v>
                </c:pt>
                <c:pt idx="5666">
                  <c:v>12689.8904958441</c:v>
                </c:pt>
                <c:pt idx="5667">
                  <c:v>12699.190956925</c:v>
                </c:pt>
                <c:pt idx="5668">
                  <c:v>12713.0034693498</c:v>
                </c:pt>
                <c:pt idx="5669">
                  <c:v>12723.934916628499</c:v>
                </c:pt>
                <c:pt idx="5670">
                  <c:v>12724.9302448041</c:v>
                </c:pt>
                <c:pt idx="5671">
                  <c:v>12729.007855018701</c:v>
                </c:pt>
                <c:pt idx="5672">
                  <c:v>12731.7028978008</c:v>
                </c:pt>
                <c:pt idx="5673">
                  <c:v>12733.0854652333</c:v>
                </c:pt>
                <c:pt idx="5674">
                  <c:v>12741.9658561339</c:v>
                </c:pt>
                <c:pt idx="5675">
                  <c:v>12749.000992098199</c:v>
                </c:pt>
                <c:pt idx="5676">
                  <c:v>12751.614159557599</c:v>
                </c:pt>
                <c:pt idx="5677">
                  <c:v>12768.7595564406</c:v>
                </c:pt>
                <c:pt idx="5678">
                  <c:v>12779.337697518</c:v>
                </c:pt>
                <c:pt idx="5679">
                  <c:v>12794.459903561599</c:v>
                </c:pt>
                <c:pt idx="5680">
                  <c:v>12795.2369365496</c:v>
                </c:pt>
                <c:pt idx="5681">
                  <c:v>12804.081657221501</c:v>
                </c:pt>
                <c:pt idx="5682">
                  <c:v>12806.3526042839</c:v>
                </c:pt>
                <c:pt idx="5683">
                  <c:v>12811.3033333411</c:v>
                </c:pt>
                <c:pt idx="5684">
                  <c:v>12822.1125967269</c:v>
                </c:pt>
                <c:pt idx="5685">
                  <c:v>12831.2678440008</c:v>
                </c:pt>
                <c:pt idx="5686">
                  <c:v>12849.484438111</c:v>
                </c:pt>
                <c:pt idx="5687">
                  <c:v>12880.555716332899</c:v>
                </c:pt>
                <c:pt idx="5688">
                  <c:v>12891.4324753619</c:v>
                </c:pt>
                <c:pt idx="5689">
                  <c:v>12893.471108833601</c:v>
                </c:pt>
                <c:pt idx="5690">
                  <c:v>12894.1207134285</c:v>
                </c:pt>
                <c:pt idx="5691">
                  <c:v>12895.848896932701</c:v>
                </c:pt>
                <c:pt idx="5692">
                  <c:v>12895.868896932299</c:v>
                </c:pt>
                <c:pt idx="5693">
                  <c:v>12897.734879052899</c:v>
                </c:pt>
                <c:pt idx="5694">
                  <c:v>12897.9688969319</c:v>
                </c:pt>
                <c:pt idx="5695">
                  <c:v>12898.109556441101</c:v>
                </c:pt>
                <c:pt idx="5696">
                  <c:v>12898.2144703334</c:v>
                </c:pt>
                <c:pt idx="5697">
                  <c:v>12898.2344703329</c:v>
                </c:pt>
                <c:pt idx="5698">
                  <c:v>12898.2544703325</c:v>
                </c:pt>
                <c:pt idx="5699">
                  <c:v>12898.274470332</c:v>
                </c:pt>
                <c:pt idx="5700">
                  <c:v>12898.294470331601</c:v>
                </c:pt>
                <c:pt idx="5701">
                  <c:v>12898.314470331101</c:v>
                </c:pt>
                <c:pt idx="5702">
                  <c:v>12899.3544703312</c:v>
                </c:pt>
                <c:pt idx="5703">
                  <c:v>12899.3744703307</c:v>
                </c:pt>
                <c:pt idx="5704">
                  <c:v>12899.9773886045</c:v>
                </c:pt>
                <c:pt idx="5705">
                  <c:v>12900.080814486801</c:v>
                </c:pt>
                <c:pt idx="5706">
                  <c:v>12900.2717916327</c:v>
                </c:pt>
                <c:pt idx="5707">
                  <c:v>12900.414470330799</c:v>
                </c:pt>
                <c:pt idx="5708">
                  <c:v>12900.838668489299</c:v>
                </c:pt>
                <c:pt idx="5709">
                  <c:v>12901.199466357901</c:v>
                </c:pt>
                <c:pt idx="5710">
                  <c:v>12901.2295564427</c:v>
                </c:pt>
                <c:pt idx="5711">
                  <c:v>12901.249556442701</c:v>
                </c:pt>
                <c:pt idx="5712">
                  <c:v>12901.269556442699</c:v>
                </c:pt>
                <c:pt idx="5713">
                  <c:v>12901.2895564427</c:v>
                </c:pt>
                <c:pt idx="5714">
                  <c:v>12901.3095564427</c:v>
                </c:pt>
                <c:pt idx="5715">
                  <c:v>12901.311791632699</c:v>
                </c:pt>
                <c:pt idx="5716">
                  <c:v>12901.329556442701</c:v>
                </c:pt>
                <c:pt idx="5717">
                  <c:v>12901.349556442799</c:v>
                </c:pt>
                <c:pt idx="5718">
                  <c:v>12901.3695564428</c:v>
                </c:pt>
                <c:pt idx="5719">
                  <c:v>12901.3895564428</c:v>
                </c:pt>
                <c:pt idx="5720">
                  <c:v>12901.409556442801</c:v>
                </c:pt>
                <c:pt idx="5721">
                  <c:v>12901.429556442799</c:v>
                </c:pt>
                <c:pt idx="5722">
                  <c:v>12901.4495564429</c:v>
                </c:pt>
                <c:pt idx="5723">
                  <c:v>12901.4695564429</c:v>
                </c:pt>
                <c:pt idx="5724">
                  <c:v>12901.489556442901</c:v>
                </c:pt>
                <c:pt idx="5725">
                  <c:v>12901.509556442899</c:v>
                </c:pt>
                <c:pt idx="5726">
                  <c:v>12901.5295564429</c:v>
                </c:pt>
                <c:pt idx="5727">
                  <c:v>12901.549556443</c:v>
                </c:pt>
                <c:pt idx="5728">
                  <c:v>12901.569556443001</c:v>
                </c:pt>
                <c:pt idx="5729">
                  <c:v>12901.589556442999</c:v>
                </c:pt>
                <c:pt idx="5730">
                  <c:v>12901.609556443</c:v>
                </c:pt>
                <c:pt idx="5731">
                  <c:v>12901.629556443</c:v>
                </c:pt>
                <c:pt idx="5732">
                  <c:v>12901.649556443001</c:v>
                </c:pt>
                <c:pt idx="5733">
                  <c:v>12901.669556443099</c:v>
                </c:pt>
                <c:pt idx="5734">
                  <c:v>12901.6895564431</c:v>
                </c:pt>
                <c:pt idx="5735">
                  <c:v>12901.7095564431</c:v>
                </c:pt>
                <c:pt idx="5736">
                  <c:v>12901.729556443101</c:v>
                </c:pt>
                <c:pt idx="5737">
                  <c:v>12901.749556443099</c:v>
                </c:pt>
                <c:pt idx="5738">
                  <c:v>12901.7695564432</c:v>
                </c:pt>
                <c:pt idx="5739">
                  <c:v>12901.7895564432</c:v>
                </c:pt>
                <c:pt idx="5740">
                  <c:v>12901.809556443201</c:v>
                </c:pt>
                <c:pt idx="5741">
                  <c:v>12901.829556443199</c:v>
                </c:pt>
                <c:pt idx="5742">
                  <c:v>12901.8495564432</c:v>
                </c:pt>
                <c:pt idx="5743">
                  <c:v>12901.8695564433</c:v>
                </c:pt>
                <c:pt idx="5744">
                  <c:v>12901.889556443301</c:v>
                </c:pt>
                <c:pt idx="5745">
                  <c:v>12901.909556443299</c:v>
                </c:pt>
                <c:pt idx="5746">
                  <c:v>12901.9295564433</c:v>
                </c:pt>
                <c:pt idx="5747">
                  <c:v>12901.9495564433</c:v>
                </c:pt>
                <c:pt idx="5748">
                  <c:v>12901.9695564433</c:v>
                </c:pt>
                <c:pt idx="5749">
                  <c:v>12901.989556443399</c:v>
                </c:pt>
                <c:pt idx="5750">
                  <c:v>12902.0083484603</c:v>
                </c:pt>
                <c:pt idx="5751">
                  <c:v>12902.0095564434</c:v>
                </c:pt>
                <c:pt idx="5752">
                  <c:v>12902.0295564434</c:v>
                </c:pt>
                <c:pt idx="5753">
                  <c:v>12902.0495564434</c:v>
                </c:pt>
                <c:pt idx="5754">
                  <c:v>12902.0573886046</c:v>
                </c:pt>
                <c:pt idx="5755">
                  <c:v>12902.069556443401</c:v>
                </c:pt>
                <c:pt idx="5756">
                  <c:v>12902.079626283599</c:v>
                </c:pt>
                <c:pt idx="5757">
                  <c:v>12902.0895564435</c:v>
                </c:pt>
                <c:pt idx="5758">
                  <c:v>12902.1095564435</c:v>
                </c:pt>
                <c:pt idx="5759">
                  <c:v>12902.1295564435</c:v>
                </c:pt>
                <c:pt idx="5760">
                  <c:v>12902.149556443501</c:v>
                </c:pt>
                <c:pt idx="5761">
                  <c:v>12902.169556443499</c:v>
                </c:pt>
                <c:pt idx="5762">
                  <c:v>12902.1895564435</c:v>
                </c:pt>
                <c:pt idx="5763">
                  <c:v>12902.2095564436</c:v>
                </c:pt>
                <c:pt idx="5764">
                  <c:v>12902.229556443601</c:v>
                </c:pt>
                <c:pt idx="5765">
                  <c:v>12902.249556443599</c:v>
                </c:pt>
                <c:pt idx="5766">
                  <c:v>12902.2695564436</c:v>
                </c:pt>
                <c:pt idx="5767">
                  <c:v>12902.2895564436</c:v>
                </c:pt>
                <c:pt idx="5768">
                  <c:v>12902.309556443701</c:v>
                </c:pt>
                <c:pt idx="5769">
                  <c:v>12902.329556443699</c:v>
                </c:pt>
                <c:pt idx="5770">
                  <c:v>12902.3495564437</c:v>
                </c:pt>
                <c:pt idx="5771">
                  <c:v>12902.3517916328</c:v>
                </c:pt>
                <c:pt idx="5772">
                  <c:v>12902.3695564437</c:v>
                </c:pt>
                <c:pt idx="5773">
                  <c:v>12902.389556443701</c:v>
                </c:pt>
                <c:pt idx="5774">
                  <c:v>12902.409556443799</c:v>
                </c:pt>
                <c:pt idx="5775">
                  <c:v>12902.4295564438</c:v>
                </c:pt>
                <c:pt idx="5776">
                  <c:v>12902.4495564438</c:v>
                </c:pt>
                <c:pt idx="5777">
                  <c:v>12902.469556443801</c:v>
                </c:pt>
                <c:pt idx="5778">
                  <c:v>12902.489556443799</c:v>
                </c:pt>
                <c:pt idx="5779">
                  <c:v>12902.5095564438</c:v>
                </c:pt>
                <c:pt idx="5780">
                  <c:v>12902.5295564439</c:v>
                </c:pt>
                <c:pt idx="5781">
                  <c:v>12902.549556443901</c:v>
                </c:pt>
                <c:pt idx="5782">
                  <c:v>12902.569556443899</c:v>
                </c:pt>
                <c:pt idx="5783">
                  <c:v>12902.5895564439</c:v>
                </c:pt>
                <c:pt idx="5784">
                  <c:v>12902.6095564439</c:v>
                </c:pt>
                <c:pt idx="5785">
                  <c:v>12902.629556444001</c:v>
                </c:pt>
                <c:pt idx="5786">
                  <c:v>12902.6395564423</c:v>
                </c:pt>
                <c:pt idx="5787">
                  <c:v>12902.9012227118</c:v>
                </c:pt>
                <c:pt idx="5788">
                  <c:v>12903.097388604599</c:v>
                </c:pt>
                <c:pt idx="5789">
                  <c:v>12903.3372522229</c:v>
                </c:pt>
                <c:pt idx="5790">
                  <c:v>12903.391791632799</c:v>
                </c:pt>
                <c:pt idx="5791">
                  <c:v>12903.689556444</c:v>
                </c:pt>
                <c:pt idx="5792">
                  <c:v>12904.1584247015</c:v>
                </c:pt>
                <c:pt idx="5793">
                  <c:v>12904.4317916329</c:v>
                </c:pt>
                <c:pt idx="5794">
                  <c:v>12904.499556442701</c:v>
                </c:pt>
                <c:pt idx="5795">
                  <c:v>12904.7495564441</c:v>
                </c:pt>
                <c:pt idx="5796">
                  <c:v>12905.177388604699</c:v>
                </c:pt>
                <c:pt idx="5797">
                  <c:v>12905.2227256717</c:v>
                </c:pt>
                <c:pt idx="5798">
                  <c:v>12905.471791632899</c:v>
                </c:pt>
                <c:pt idx="5799">
                  <c:v>12905.969025521499</c:v>
                </c:pt>
                <c:pt idx="5800">
                  <c:v>12906.0032042721</c:v>
                </c:pt>
                <c:pt idx="5801">
                  <c:v>12906.5117916329</c:v>
                </c:pt>
                <c:pt idx="5802">
                  <c:v>12906.9088969323</c:v>
                </c:pt>
                <c:pt idx="5803">
                  <c:v>12907.1218561433</c:v>
                </c:pt>
                <c:pt idx="5804">
                  <c:v>12907.258327941399</c:v>
                </c:pt>
                <c:pt idx="5805">
                  <c:v>12907.537252222101</c:v>
                </c:pt>
                <c:pt idx="5806">
                  <c:v>12907.551791633001</c:v>
                </c:pt>
                <c:pt idx="5807">
                  <c:v>12908.188557834799</c:v>
                </c:pt>
                <c:pt idx="5808">
                  <c:v>12908.2983279414</c:v>
                </c:pt>
                <c:pt idx="5809">
                  <c:v>12908.3336503398</c:v>
                </c:pt>
                <c:pt idx="5810">
                  <c:v>12908.353650339801</c:v>
                </c:pt>
                <c:pt idx="5811">
                  <c:v>12908.373650339799</c:v>
                </c:pt>
                <c:pt idx="5812">
                  <c:v>12908.3936503399</c:v>
                </c:pt>
                <c:pt idx="5813">
                  <c:v>12908.4136503399</c:v>
                </c:pt>
                <c:pt idx="5814">
                  <c:v>12908.433650339901</c:v>
                </c:pt>
                <c:pt idx="5815">
                  <c:v>12908.453650339899</c:v>
                </c:pt>
                <c:pt idx="5816">
                  <c:v>12908.4736503399</c:v>
                </c:pt>
                <c:pt idx="5817">
                  <c:v>12908.49365034</c:v>
                </c:pt>
                <c:pt idx="5818">
                  <c:v>12908.513650340001</c:v>
                </c:pt>
                <c:pt idx="5819">
                  <c:v>12908.533650339999</c:v>
                </c:pt>
                <c:pt idx="5820">
                  <c:v>12908.55365034</c:v>
                </c:pt>
                <c:pt idx="5821">
                  <c:v>12908.57365034</c:v>
                </c:pt>
                <c:pt idx="5822">
                  <c:v>12908.5772522222</c:v>
                </c:pt>
                <c:pt idx="5823">
                  <c:v>12908.591791633</c:v>
                </c:pt>
                <c:pt idx="5824">
                  <c:v>12908.593650340101</c:v>
                </c:pt>
                <c:pt idx="5825">
                  <c:v>12908.5972522217</c:v>
                </c:pt>
                <c:pt idx="5826">
                  <c:v>12908.613650340099</c:v>
                </c:pt>
                <c:pt idx="5827">
                  <c:v>12908.6336503401</c:v>
                </c:pt>
                <c:pt idx="5828">
                  <c:v>12908.6536503401</c:v>
                </c:pt>
                <c:pt idx="5829">
                  <c:v>12908.673650340101</c:v>
                </c:pt>
                <c:pt idx="5830">
                  <c:v>12908.693650340099</c:v>
                </c:pt>
                <c:pt idx="5831">
                  <c:v>12908.7136503402</c:v>
                </c:pt>
                <c:pt idx="5832">
                  <c:v>12908.7336503402</c:v>
                </c:pt>
                <c:pt idx="5833">
                  <c:v>12909.008896932</c:v>
                </c:pt>
                <c:pt idx="5834">
                  <c:v>12909.338327941399</c:v>
                </c:pt>
                <c:pt idx="5835">
                  <c:v>12909.631791633001</c:v>
                </c:pt>
                <c:pt idx="5836">
                  <c:v>12909.637252221801</c:v>
                </c:pt>
                <c:pt idx="5837">
                  <c:v>12909.6403736136</c:v>
                </c:pt>
                <c:pt idx="5838">
                  <c:v>12909.7936503402</c:v>
                </c:pt>
                <c:pt idx="5839">
                  <c:v>12909.832456964999</c:v>
                </c:pt>
                <c:pt idx="5840">
                  <c:v>12910.048896931999</c:v>
                </c:pt>
                <c:pt idx="5841">
                  <c:v>12910.112874722099</c:v>
                </c:pt>
                <c:pt idx="5842">
                  <c:v>12910.3783279415</c:v>
                </c:pt>
                <c:pt idx="5843">
                  <c:v>12910.6717916331</c:v>
                </c:pt>
                <c:pt idx="5844">
                  <c:v>12910.6772522218</c:v>
                </c:pt>
                <c:pt idx="5845">
                  <c:v>12911.1995738931</c:v>
                </c:pt>
                <c:pt idx="5846">
                  <c:v>12911.6327882471</c:v>
                </c:pt>
                <c:pt idx="5847">
                  <c:v>12911.711791633101</c:v>
                </c:pt>
                <c:pt idx="5848">
                  <c:v>12912.7517916332</c:v>
                </c:pt>
                <c:pt idx="5849">
                  <c:v>12913.791791633201</c:v>
                </c:pt>
                <c:pt idx="5850">
                  <c:v>12915.871791633301</c:v>
                </c:pt>
                <c:pt idx="5851">
                  <c:v>12916.549430326901</c:v>
                </c:pt>
                <c:pt idx="5852">
                  <c:v>12916.9117916333</c:v>
                </c:pt>
                <c:pt idx="5853">
                  <c:v>12917.6439770287</c:v>
                </c:pt>
                <c:pt idx="5854">
                  <c:v>12917.746047653</c:v>
                </c:pt>
                <c:pt idx="5855">
                  <c:v>12917.951791633301</c:v>
                </c:pt>
                <c:pt idx="5856">
                  <c:v>12918.1280503198</c:v>
                </c:pt>
                <c:pt idx="5857">
                  <c:v>12918.9917916334</c:v>
                </c:pt>
                <c:pt idx="5858">
                  <c:v>12919.8420133609</c:v>
                </c:pt>
                <c:pt idx="5859">
                  <c:v>12919.9199615996</c:v>
                </c:pt>
                <c:pt idx="5860">
                  <c:v>12920.031791633401</c:v>
                </c:pt>
                <c:pt idx="5861">
                  <c:v>12920.458281007501</c:v>
                </c:pt>
                <c:pt idx="5862">
                  <c:v>12920.633570546501</c:v>
                </c:pt>
                <c:pt idx="5863">
                  <c:v>12921.0717916334</c:v>
                </c:pt>
                <c:pt idx="5864">
                  <c:v>12921.3432327713</c:v>
                </c:pt>
                <c:pt idx="5865">
                  <c:v>12921.349462616399</c:v>
                </c:pt>
                <c:pt idx="5866">
                  <c:v>12922.111791633501</c:v>
                </c:pt>
                <c:pt idx="5867">
                  <c:v>12922.3894626165</c:v>
                </c:pt>
                <c:pt idx="5868">
                  <c:v>12923.1517916335</c:v>
                </c:pt>
                <c:pt idx="5869">
                  <c:v>12923.429462616499</c:v>
                </c:pt>
                <c:pt idx="5870">
                  <c:v>12924.191791633601</c:v>
                </c:pt>
                <c:pt idx="5871">
                  <c:v>12924.4694626166</c:v>
                </c:pt>
                <c:pt idx="5872">
                  <c:v>12925.2317916336</c:v>
                </c:pt>
                <c:pt idx="5873">
                  <c:v>12925.509462616599</c:v>
                </c:pt>
                <c:pt idx="5874">
                  <c:v>12926.271791633601</c:v>
                </c:pt>
                <c:pt idx="5875">
                  <c:v>12926.2966773116</c:v>
                </c:pt>
                <c:pt idx="5876">
                  <c:v>12926.5494626166</c:v>
                </c:pt>
                <c:pt idx="5877">
                  <c:v>12927.3117916337</c:v>
                </c:pt>
                <c:pt idx="5878">
                  <c:v>12927.336677311599</c:v>
                </c:pt>
                <c:pt idx="5879">
                  <c:v>12927.589462616699</c:v>
                </c:pt>
                <c:pt idx="5880">
                  <c:v>12927.8773886049</c:v>
                </c:pt>
                <c:pt idx="5881">
                  <c:v>12928.3517916337</c:v>
                </c:pt>
                <c:pt idx="5882">
                  <c:v>12928.3766773117</c:v>
                </c:pt>
                <c:pt idx="5883">
                  <c:v>12928.6294626167</c:v>
                </c:pt>
                <c:pt idx="5884">
                  <c:v>12928.917388604899</c:v>
                </c:pt>
                <c:pt idx="5885">
                  <c:v>12929.3917916337</c:v>
                </c:pt>
                <c:pt idx="5886">
                  <c:v>12929.416677311699</c:v>
                </c:pt>
                <c:pt idx="5887">
                  <c:v>12929.618235955901</c:v>
                </c:pt>
                <c:pt idx="5888">
                  <c:v>12929.669462616699</c:v>
                </c:pt>
                <c:pt idx="5889">
                  <c:v>12930.4317916338</c:v>
                </c:pt>
                <c:pt idx="5890">
                  <c:v>12930.6742338398</c:v>
                </c:pt>
                <c:pt idx="5891">
                  <c:v>12930.7094626168</c:v>
                </c:pt>
                <c:pt idx="5892">
                  <c:v>12931.0173886045</c:v>
                </c:pt>
                <c:pt idx="5893">
                  <c:v>12931.4717916338</c:v>
                </c:pt>
                <c:pt idx="5894">
                  <c:v>12931.4814953599</c:v>
                </c:pt>
                <c:pt idx="5895">
                  <c:v>12931.749462616801</c:v>
                </c:pt>
                <c:pt idx="5896">
                  <c:v>12932.5117916339</c:v>
                </c:pt>
                <c:pt idx="5897">
                  <c:v>12932.5366773118</c:v>
                </c:pt>
                <c:pt idx="5898">
                  <c:v>12932.7894626169</c:v>
                </c:pt>
                <c:pt idx="5899">
                  <c:v>12933.551791633899</c:v>
                </c:pt>
                <c:pt idx="5900">
                  <c:v>12933.829462616901</c:v>
                </c:pt>
                <c:pt idx="5901">
                  <c:v>12934.1373886046</c:v>
                </c:pt>
                <c:pt idx="5902">
                  <c:v>12934.5917916339</c:v>
                </c:pt>
                <c:pt idx="5903">
                  <c:v>12934.8694626169</c:v>
                </c:pt>
                <c:pt idx="5904">
                  <c:v>12935.631791633999</c:v>
                </c:pt>
                <c:pt idx="5905">
                  <c:v>12935.656677311899</c:v>
                </c:pt>
                <c:pt idx="5906">
                  <c:v>12935.909462617001</c:v>
                </c:pt>
                <c:pt idx="5907">
                  <c:v>12936.671791634</c:v>
                </c:pt>
                <c:pt idx="5908">
                  <c:v>12936.949462617</c:v>
                </c:pt>
                <c:pt idx="5909">
                  <c:v>12937.187664821</c:v>
                </c:pt>
                <c:pt idx="5910">
                  <c:v>12937.711791633999</c:v>
                </c:pt>
                <c:pt idx="5911">
                  <c:v>12937.736677311999</c:v>
                </c:pt>
                <c:pt idx="5912">
                  <c:v>12938.227664821001</c:v>
                </c:pt>
                <c:pt idx="5913">
                  <c:v>12938.7517916341</c:v>
                </c:pt>
                <c:pt idx="5914">
                  <c:v>12939.2676648211</c:v>
                </c:pt>
                <c:pt idx="5915">
                  <c:v>12939.791791634099</c:v>
                </c:pt>
                <c:pt idx="5916">
                  <c:v>12940.307664821101</c:v>
                </c:pt>
                <c:pt idx="5917">
                  <c:v>12940.8317916342</c:v>
                </c:pt>
                <c:pt idx="5918">
                  <c:v>12941.3476648211</c:v>
                </c:pt>
                <c:pt idx="5919">
                  <c:v>12941.871791634199</c:v>
                </c:pt>
                <c:pt idx="5920">
                  <c:v>12942.9117916342</c:v>
                </c:pt>
                <c:pt idx="5921">
                  <c:v>12943.1894626172</c:v>
                </c:pt>
                <c:pt idx="5922">
                  <c:v>12943.951791634299</c:v>
                </c:pt>
                <c:pt idx="5923">
                  <c:v>12944.229462617301</c:v>
                </c:pt>
                <c:pt idx="5924">
                  <c:v>12944.9917916343</c:v>
                </c:pt>
                <c:pt idx="5925">
                  <c:v>12945.2694626173</c:v>
                </c:pt>
                <c:pt idx="5926">
                  <c:v>12946.031791634299</c:v>
                </c:pt>
                <c:pt idx="5927">
                  <c:v>12947.0717916344</c:v>
                </c:pt>
                <c:pt idx="5928">
                  <c:v>12948.929436787899</c:v>
                </c:pt>
                <c:pt idx="5929">
                  <c:v>12950.5296934694</c:v>
                </c:pt>
                <c:pt idx="5930">
                  <c:v>12959.8558682207</c:v>
                </c:pt>
                <c:pt idx="5931">
                  <c:v>12966.789737876499</c:v>
                </c:pt>
                <c:pt idx="5932">
                  <c:v>12969.581069145799</c:v>
                </c:pt>
                <c:pt idx="5933">
                  <c:v>12979.3612432392</c:v>
                </c:pt>
                <c:pt idx="5934">
                  <c:v>12980.4891433045</c:v>
                </c:pt>
                <c:pt idx="5935">
                  <c:v>12984.5667535187</c:v>
                </c:pt>
                <c:pt idx="5936">
                  <c:v>12987.828715580499</c:v>
                </c:pt>
                <c:pt idx="5937">
                  <c:v>12995.3962878848</c:v>
                </c:pt>
                <c:pt idx="5938">
                  <c:v>12998.0100619858</c:v>
                </c:pt>
                <c:pt idx="5939">
                  <c:v>13001.995465046701</c:v>
                </c:pt>
                <c:pt idx="5940">
                  <c:v>13014.148324616201</c:v>
                </c:pt>
                <c:pt idx="5941">
                  <c:v>13016.1009422428</c:v>
                </c:pt>
                <c:pt idx="5942">
                  <c:v>13018.1809422429</c:v>
                </c:pt>
                <c:pt idx="5943">
                  <c:v>13019.220942243001</c:v>
                </c:pt>
                <c:pt idx="5944">
                  <c:v>13020.260942243</c:v>
                </c:pt>
                <c:pt idx="5945">
                  <c:v>13021.300942243</c:v>
                </c:pt>
                <c:pt idx="5946">
                  <c:v>13039.1501370635</c:v>
                </c:pt>
                <c:pt idx="5947">
                  <c:v>13043.493215328999</c:v>
                </c:pt>
                <c:pt idx="5948">
                  <c:v>13044.2408022983</c:v>
                </c:pt>
                <c:pt idx="5949">
                  <c:v>13063.5634820908</c:v>
                </c:pt>
                <c:pt idx="5950">
                  <c:v>13064.158307624901</c:v>
                </c:pt>
                <c:pt idx="5951">
                  <c:v>13065.911739077401</c:v>
                </c:pt>
                <c:pt idx="5952">
                  <c:v>13066.637140023</c:v>
                </c:pt>
                <c:pt idx="5953">
                  <c:v>13067.0583620178</c:v>
                </c:pt>
                <c:pt idx="5954">
                  <c:v>13070.0806974107</c:v>
                </c:pt>
                <c:pt idx="5955">
                  <c:v>13070.834461177699</c:v>
                </c:pt>
                <c:pt idx="5956">
                  <c:v>13072.235200208799</c:v>
                </c:pt>
                <c:pt idx="5957">
                  <c:v>13084.546475769001</c:v>
                </c:pt>
                <c:pt idx="5958">
                  <c:v>13084.6539072461</c:v>
                </c:pt>
                <c:pt idx="5959">
                  <c:v>13088.6240859832</c:v>
                </c:pt>
                <c:pt idx="5960">
                  <c:v>13090.4688655547</c:v>
                </c:pt>
                <c:pt idx="5961">
                  <c:v>13095.4712102347</c:v>
                </c:pt>
                <c:pt idx="5962">
                  <c:v>13109.8250624425</c:v>
                </c:pt>
                <c:pt idx="5963">
                  <c:v>13111.837166658601</c:v>
                </c:pt>
                <c:pt idx="5964">
                  <c:v>13113.902672656801</c:v>
                </c:pt>
                <c:pt idx="5965">
                  <c:v>13115.747452228299</c:v>
                </c:pt>
                <c:pt idx="5966">
                  <c:v>13121.7399559225</c:v>
                </c:pt>
                <c:pt idx="5967">
                  <c:v>13139.479437157501</c:v>
                </c:pt>
                <c:pt idx="5968">
                  <c:v>13145.4018269432</c:v>
                </c:pt>
                <c:pt idx="5969">
                  <c:v>13152.093619218</c:v>
                </c:pt>
                <c:pt idx="5970">
                  <c:v>13154.7328685382</c:v>
                </c:pt>
                <c:pt idx="5971">
                  <c:v>13174.0338604031</c:v>
                </c:pt>
                <c:pt idx="5972">
                  <c:v>13180.202625719299</c:v>
                </c:pt>
                <c:pt idx="5973">
                  <c:v>13181.818228749</c:v>
                </c:pt>
                <c:pt idx="5974">
                  <c:v>13189.688208322001</c:v>
                </c:pt>
                <c:pt idx="5975">
                  <c:v>13193.4782320288</c:v>
                </c:pt>
                <c:pt idx="5976">
                  <c:v>13199.9866965161</c:v>
                </c:pt>
                <c:pt idx="5977">
                  <c:v>13201.9138604039</c:v>
                </c:pt>
                <c:pt idx="5978">
                  <c:v>13202.993860402999</c:v>
                </c:pt>
                <c:pt idx="5979">
                  <c:v>13205.073860403099</c:v>
                </c:pt>
                <c:pt idx="5980">
                  <c:v>13247.866752638</c:v>
                </c:pt>
                <c:pt idx="5981">
                  <c:v>13248.1246867876</c:v>
                </c:pt>
                <c:pt idx="5982">
                  <c:v>13251.944362852701</c:v>
                </c:pt>
                <c:pt idx="5983">
                  <c:v>13254.047076573001</c:v>
                </c:pt>
                <c:pt idx="5984">
                  <c:v>13256.2284340974</c:v>
                </c:pt>
                <c:pt idx="5985">
                  <c:v>13262.1375376088</c:v>
                </c:pt>
                <c:pt idx="5986">
                  <c:v>13263.9823171794</c:v>
                </c:pt>
                <c:pt idx="5987">
                  <c:v>13278.2334371097</c:v>
                </c:pt>
                <c:pt idx="5988">
                  <c:v>13314.1170496959</c:v>
                </c:pt>
                <c:pt idx="5989">
                  <c:v>13314.2713786475</c:v>
                </c:pt>
                <c:pt idx="5990">
                  <c:v>13321.1096403393</c:v>
                </c:pt>
                <c:pt idx="5991">
                  <c:v>13326.089365309999</c:v>
                </c:pt>
                <c:pt idx="5992">
                  <c:v>13328.228208322</c:v>
                </c:pt>
                <c:pt idx="5993">
                  <c:v>13328.4279774101</c:v>
                </c:pt>
                <c:pt idx="5994">
                  <c:v>13329.1841124119</c:v>
                </c:pt>
                <c:pt idx="5995">
                  <c:v>13329.2293653097</c:v>
                </c:pt>
                <c:pt idx="5996">
                  <c:v>13330.323122211699</c:v>
                </c:pt>
                <c:pt idx="5997">
                  <c:v>13330.747320370499</c:v>
                </c:pt>
                <c:pt idx="5998">
                  <c:v>13331.3093653097</c:v>
                </c:pt>
                <c:pt idx="5999">
                  <c:v>13331.777793352399</c:v>
                </c:pt>
                <c:pt idx="6000">
                  <c:v>13332.272296093401</c:v>
                </c:pt>
                <c:pt idx="6001">
                  <c:v>13332.292296093399</c:v>
                </c:pt>
                <c:pt idx="6002">
                  <c:v>13332.349365309799</c:v>
                </c:pt>
                <c:pt idx="6003">
                  <c:v>13332.9382083239</c:v>
                </c:pt>
                <c:pt idx="6004">
                  <c:v>13333.344112412</c:v>
                </c:pt>
                <c:pt idx="6005">
                  <c:v>13333.352296093401</c:v>
                </c:pt>
                <c:pt idx="6006">
                  <c:v>13333.848208322101</c:v>
                </c:pt>
                <c:pt idx="6007">
                  <c:v>13334.309760705501</c:v>
                </c:pt>
                <c:pt idx="6008">
                  <c:v>13334.429365309799</c:v>
                </c:pt>
                <c:pt idx="6009">
                  <c:v>13335.0493653099</c:v>
                </c:pt>
                <c:pt idx="6010">
                  <c:v>13335.4693653099</c:v>
                </c:pt>
                <c:pt idx="6011">
                  <c:v>13335.8080589482</c:v>
                </c:pt>
                <c:pt idx="6012">
                  <c:v>13336.509365309899</c:v>
                </c:pt>
                <c:pt idx="6013">
                  <c:v>13337.061222712</c:v>
                </c:pt>
                <c:pt idx="6014">
                  <c:v>13337.5493653099</c:v>
                </c:pt>
                <c:pt idx="6015">
                  <c:v>13338.169365310099</c:v>
                </c:pt>
                <c:pt idx="6016">
                  <c:v>13338.589365309999</c:v>
                </c:pt>
                <c:pt idx="6017">
                  <c:v>13338.597912937401</c:v>
                </c:pt>
                <c:pt idx="6018">
                  <c:v>13339.62936531</c:v>
                </c:pt>
                <c:pt idx="6019">
                  <c:v>13340.098669331001</c:v>
                </c:pt>
                <c:pt idx="6020">
                  <c:v>13340.269365309699</c:v>
                </c:pt>
                <c:pt idx="6021">
                  <c:v>13340.393238382399</c:v>
                </c:pt>
                <c:pt idx="6022">
                  <c:v>13340.5859041027</c:v>
                </c:pt>
                <c:pt idx="6023">
                  <c:v>13340.669365310099</c:v>
                </c:pt>
                <c:pt idx="6024">
                  <c:v>13340.772296092</c:v>
                </c:pt>
                <c:pt idx="6025">
                  <c:v>13340.792296092</c:v>
                </c:pt>
                <c:pt idx="6026">
                  <c:v>13340.812296092001</c:v>
                </c:pt>
                <c:pt idx="6027">
                  <c:v>13340.832296092</c:v>
                </c:pt>
                <c:pt idx="6028">
                  <c:v>13340.852296092</c:v>
                </c:pt>
                <c:pt idx="6029">
                  <c:v>13340.8722960921</c:v>
                </c:pt>
                <c:pt idx="6030">
                  <c:v>13340.882235188899</c:v>
                </c:pt>
                <c:pt idx="6031">
                  <c:v>13340.892296092101</c:v>
                </c:pt>
                <c:pt idx="6032">
                  <c:v>13340.912296092099</c:v>
                </c:pt>
                <c:pt idx="6033">
                  <c:v>13340.9322960921</c:v>
                </c:pt>
                <c:pt idx="6034">
                  <c:v>13340.9522960921</c:v>
                </c:pt>
                <c:pt idx="6035">
                  <c:v>13340.972296092101</c:v>
                </c:pt>
                <c:pt idx="6036">
                  <c:v>13340.992296092199</c:v>
                </c:pt>
                <c:pt idx="6037">
                  <c:v>13341.0122960922</c:v>
                </c:pt>
                <c:pt idx="6038">
                  <c:v>13341.0322960922</c:v>
                </c:pt>
                <c:pt idx="6039">
                  <c:v>13341.0415266035</c:v>
                </c:pt>
                <c:pt idx="6040">
                  <c:v>13341.052296092201</c:v>
                </c:pt>
                <c:pt idx="6041">
                  <c:v>13341.072296092199</c:v>
                </c:pt>
                <c:pt idx="6042">
                  <c:v>13341.0922960923</c:v>
                </c:pt>
                <c:pt idx="6043">
                  <c:v>13341.1122960923</c:v>
                </c:pt>
                <c:pt idx="6044">
                  <c:v>13341.132296092301</c:v>
                </c:pt>
                <c:pt idx="6045">
                  <c:v>13341.152296092299</c:v>
                </c:pt>
                <c:pt idx="6046">
                  <c:v>13341.1722960923</c:v>
                </c:pt>
                <c:pt idx="6047">
                  <c:v>13341.1922960923</c:v>
                </c:pt>
                <c:pt idx="6048">
                  <c:v>13341.212296092401</c:v>
                </c:pt>
                <c:pt idx="6049">
                  <c:v>13341.232296092399</c:v>
                </c:pt>
                <c:pt idx="6050">
                  <c:v>13341.2522960924</c:v>
                </c:pt>
                <c:pt idx="6051">
                  <c:v>13341.2722960924</c:v>
                </c:pt>
                <c:pt idx="6052">
                  <c:v>13341.292296092401</c:v>
                </c:pt>
                <c:pt idx="6053">
                  <c:v>13341.306979822901</c:v>
                </c:pt>
                <c:pt idx="6054">
                  <c:v>13341.312296092499</c:v>
                </c:pt>
                <c:pt idx="6055">
                  <c:v>13341.3322960925</c:v>
                </c:pt>
                <c:pt idx="6056">
                  <c:v>13341.3522960925</c:v>
                </c:pt>
                <c:pt idx="6057">
                  <c:v>13341.372296092501</c:v>
                </c:pt>
                <c:pt idx="6058">
                  <c:v>13341.392296092499</c:v>
                </c:pt>
                <c:pt idx="6059">
                  <c:v>13341.4122960926</c:v>
                </c:pt>
                <c:pt idx="6060">
                  <c:v>13341.4322960926</c:v>
                </c:pt>
                <c:pt idx="6061">
                  <c:v>13341.4332383824</c:v>
                </c:pt>
                <c:pt idx="6062">
                  <c:v>13341.452296092601</c:v>
                </c:pt>
                <c:pt idx="6063">
                  <c:v>13341.472296092599</c:v>
                </c:pt>
                <c:pt idx="6064">
                  <c:v>13341.4922960926</c:v>
                </c:pt>
                <c:pt idx="6065">
                  <c:v>13341.5122960926</c:v>
                </c:pt>
                <c:pt idx="6066">
                  <c:v>13341.532296092701</c:v>
                </c:pt>
                <c:pt idx="6067">
                  <c:v>13341.552296092699</c:v>
                </c:pt>
                <c:pt idx="6068">
                  <c:v>13341.5722960927</c:v>
                </c:pt>
                <c:pt idx="6069">
                  <c:v>13341.5922960927</c:v>
                </c:pt>
                <c:pt idx="6070">
                  <c:v>13341.6122960927</c:v>
                </c:pt>
                <c:pt idx="6071">
                  <c:v>13341.625904102801</c:v>
                </c:pt>
                <c:pt idx="6072">
                  <c:v>13341.632296092799</c:v>
                </c:pt>
                <c:pt idx="6073">
                  <c:v>13341.6522960928</c:v>
                </c:pt>
                <c:pt idx="6074">
                  <c:v>13341.6722960928</c:v>
                </c:pt>
                <c:pt idx="6075">
                  <c:v>13341.6922960928</c:v>
                </c:pt>
                <c:pt idx="6076">
                  <c:v>13341.7093653101</c:v>
                </c:pt>
                <c:pt idx="6077">
                  <c:v>13341.712296092801</c:v>
                </c:pt>
                <c:pt idx="6078">
                  <c:v>13341.7322960929</c:v>
                </c:pt>
                <c:pt idx="6079">
                  <c:v>13341.7522960929</c:v>
                </c:pt>
                <c:pt idx="6080">
                  <c:v>13341.7722960929</c:v>
                </c:pt>
                <c:pt idx="6081">
                  <c:v>13341.792296092901</c:v>
                </c:pt>
                <c:pt idx="6082">
                  <c:v>13341.812296092899</c:v>
                </c:pt>
                <c:pt idx="6083">
                  <c:v>13341.8322960929</c:v>
                </c:pt>
                <c:pt idx="6084">
                  <c:v>13341.852296093</c:v>
                </c:pt>
                <c:pt idx="6085">
                  <c:v>13341.872296093001</c:v>
                </c:pt>
                <c:pt idx="6086">
                  <c:v>13341.892296092999</c:v>
                </c:pt>
                <c:pt idx="6087">
                  <c:v>13341.912296093</c:v>
                </c:pt>
                <c:pt idx="6088">
                  <c:v>13341.932296093</c:v>
                </c:pt>
                <c:pt idx="6089">
                  <c:v>13341.942235189001</c:v>
                </c:pt>
                <c:pt idx="6090">
                  <c:v>13341.952296093101</c:v>
                </c:pt>
                <c:pt idx="6091">
                  <c:v>13341.972296093099</c:v>
                </c:pt>
                <c:pt idx="6092">
                  <c:v>13341.9922960931</c:v>
                </c:pt>
                <c:pt idx="6093">
                  <c:v>13342.0122960931</c:v>
                </c:pt>
                <c:pt idx="6094">
                  <c:v>13342.032296093101</c:v>
                </c:pt>
                <c:pt idx="6095">
                  <c:v>13342.052296093199</c:v>
                </c:pt>
                <c:pt idx="6096">
                  <c:v>13342.0722960932</c:v>
                </c:pt>
                <c:pt idx="6097">
                  <c:v>13342.0922960932</c:v>
                </c:pt>
                <c:pt idx="6098">
                  <c:v>13342.112296093201</c:v>
                </c:pt>
                <c:pt idx="6099">
                  <c:v>13342.132296093199</c:v>
                </c:pt>
                <c:pt idx="6100">
                  <c:v>13342.1522960932</c:v>
                </c:pt>
                <c:pt idx="6101">
                  <c:v>13342.1722960933</c:v>
                </c:pt>
                <c:pt idx="6102">
                  <c:v>13342.192296093301</c:v>
                </c:pt>
                <c:pt idx="6103">
                  <c:v>13342.212296093299</c:v>
                </c:pt>
                <c:pt idx="6104">
                  <c:v>13342.2322960933</c:v>
                </c:pt>
                <c:pt idx="6105">
                  <c:v>13342.2522960933</c:v>
                </c:pt>
                <c:pt idx="6106">
                  <c:v>13342.3469798229</c:v>
                </c:pt>
                <c:pt idx="6107">
                  <c:v>13342.6659041028</c:v>
                </c:pt>
                <c:pt idx="6108">
                  <c:v>13342.6859041024</c:v>
                </c:pt>
                <c:pt idx="6109">
                  <c:v>13342.749365310099</c:v>
                </c:pt>
                <c:pt idx="6110">
                  <c:v>13343.002235189</c:v>
                </c:pt>
                <c:pt idx="6111">
                  <c:v>13343.022235189001</c:v>
                </c:pt>
                <c:pt idx="6112">
                  <c:v>13343.042235189099</c:v>
                </c:pt>
                <c:pt idx="6113">
                  <c:v>13343.0622351891</c:v>
                </c:pt>
                <c:pt idx="6114">
                  <c:v>13343.0822351891</c:v>
                </c:pt>
                <c:pt idx="6115">
                  <c:v>13343.102235189101</c:v>
                </c:pt>
                <c:pt idx="6116">
                  <c:v>13343.122235189099</c:v>
                </c:pt>
                <c:pt idx="6117">
                  <c:v>13343.1422351892</c:v>
                </c:pt>
                <c:pt idx="6118">
                  <c:v>13343.1622351892</c:v>
                </c:pt>
                <c:pt idx="6119">
                  <c:v>13343.182235189201</c:v>
                </c:pt>
                <c:pt idx="6120">
                  <c:v>13343.202235189199</c:v>
                </c:pt>
                <c:pt idx="6121">
                  <c:v>13343.2222351892</c:v>
                </c:pt>
                <c:pt idx="6122">
                  <c:v>13343.2422351893</c:v>
                </c:pt>
                <c:pt idx="6123">
                  <c:v>13343.262235189301</c:v>
                </c:pt>
                <c:pt idx="6124">
                  <c:v>13343.282235189299</c:v>
                </c:pt>
                <c:pt idx="6125">
                  <c:v>13343.3022351893</c:v>
                </c:pt>
                <c:pt idx="6126">
                  <c:v>13343.3222351893</c:v>
                </c:pt>
                <c:pt idx="6127">
                  <c:v>13343.3422351893</c:v>
                </c:pt>
                <c:pt idx="6128">
                  <c:v>13343.362235189399</c:v>
                </c:pt>
                <c:pt idx="6129">
                  <c:v>13343.3822351894</c:v>
                </c:pt>
                <c:pt idx="6130">
                  <c:v>13343.386979823001</c:v>
                </c:pt>
                <c:pt idx="6131">
                  <c:v>13343.3893653098</c:v>
                </c:pt>
                <c:pt idx="6132">
                  <c:v>13343.4022351894</c:v>
                </c:pt>
                <c:pt idx="6133">
                  <c:v>13343.4222351894</c:v>
                </c:pt>
                <c:pt idx="6134">
                  <c:v>13343.442235189401</c:v>
                </c:pt>
                <c:pt idx="6135">
                  <c:v>13343.4622351895</c:v>
                </c:pt>
                <c:pt idx="6136">
                  <c:v>13343.4822351895</c:v>
                </c:pt>
                <c:pt idx="6137">
                  <c:v>13343.5022351895</c:v>
                </c:pt>
                <c:pt idx="6138">
                  <c:v>13343.522235189501</c:v>
                </c:pt>
                <c:pt idx="6139">
                  <c:v>13343.5333956179</c:v>
                </c:pt>
                <c:pt idx="6140">
                  <c:v>13343.542235189499</c:v>
                </c:pt>
                <c:pt idx="6141">
                  <c:v>13343.5622351896</c:v>
                </c:pt>
                <c:pt idx="6142">
                  <c:v>13343.5822351896</c:v>
                </c:pt>
                <c:pt idx="6143">
                  <c:v>13343.602235189601</c:v>
                </c:pt>
                <c:pt idx="6144">
                  <c:v>13343.622235189599</c:v>
                </c:pt>
                <c:pt idx="6145">
                  <c:v>13343.6422351896</c:v>
                </c:pt>
                <c:pt idx="6146">
                  <c:v>13343.6622351896</c:v>
                </c:pt>
                <c:pt idx="6147">
                  <c:v>13343.682235189701</c:v>
                </c:pt>
                <c:pt idx="6148">
                  <c:v>13343.702235189699</c:v>
                </c:pt>
                <c:pt idx="6149">
                  <c:v>13343.7222351897</c:v>
                </c:pt>
                <c:pt idx="6150">
                  <c:v>13343.725904102401</c:v>
                </c:pt>
                <c:pt idx="6151">
                  <c:v>13343.7422351897</c:v>
                </c:pt>
                <c:pt idx="6152">
                  <c:v>13343.762235189701</c:v>
                </c:pt>
                <c:pt idx="6153">
                  <c:v>13343.782235189799</c:v>
                </c:pt>
                <c:pt idx="6154">
                  <c:v>13343.7893653102</c:v>
                </c:pt>
                <c:pt idx="6155">
                  <c:v>13343.8022351898</c:v>
                </c:pt>
                <c:pt idx="6156">
                  <c:v>13343.8222351898</c:v>
                </c:pt>
                <c:pt idx="6157">
                  <c:v>13343.862235189799</c:v>
                </c:pt>
                <c:pt idx="6158">
                  <c:v>13343.8822351899</c:v>
                </c:pt>
                <c:pt idx="6159">
                  <c:v>13343.9022351899</c:v>
                </c:pt>
                <c:pt idx="6160">
                  <c:v>13343.9432318117</c:v>
                </c:pt>
                <c:pt idx="6161">
                  <c:v>13344.426979823</c:v>
                </c:pt>
                <c:pt idx="6162">
                  <c:v>13344.573395617999</c:v>
                </c:pt>
                <c:pt idx="6163">
                  <c:v>13344.7659041024</c:v>
                </c:pt>
                <c:pt idx="6164">
                  <c:v>13344.7793524153</c:v>
                </c:pt>
                <c:pt idx="6165">
                  <c:v>13344.829365310199</c:v>
                </c:pt>
                <c:pt idx="6166">
                  <c:v>13345.466979823001</c:v>
                </c:pt>
                <c:pt idx="6167">
                  <c:v>13345.543977028599</c:v>
                </c:pt>
                <c:pt idx="6168">
                  <c:v>13345.613395618</c:v>
                </c:pt>
                <c:pt idx="6169">
                  <c:v>13345.805904102501</c:v>
                </c:pt>
                <c:pt idx="6170">
                  <c:v>13345.819352415299</c:v>
                </c:pt>
                <c:pt idx="6171">
                  <c:v>13345.8693653102</c:v>
                </c:pt>
                <c:pt idx="6172">
                  <c:v>13346.0232318118</c:v>
                </c:pt>
                <c:pt idx="6173">
                  <c:v>13346.5069798231</c:v>
                </c:pt>
                <c:pt idx="6174">
                  <c:v>13346.653395617999</c:v>
                </c:pt>
                <c:pt idx="6175">
                  <c:v>13346.6860476529</c:v>
                </c:pt>
                <c:pt idx="6176">
                  <c:v>13346.8459041025</c:v>
                </c:pt>
                <c:pt idx="6177">
                  <c:v>13346.8593524154</c:v>
                </c:pt>
                <c:pt idx="6178">
                  <c:v>13346.909365310299</c:v>
                </c:pt>
                <c:pt idx="6179">
                  <c:v>13347.063231811801</c:v>
                </c:pt>
                <c:pt idx="6180">
                  <c:v>13347.546979823101</c:v>
                </c:pt>
                <c:pt idx="6181">
                  <c:v>13347.6933956181</c:v>
                </c:pt>
                <c:pt idx="6182">
                  <c:v>13347.885904102501</c:v>
                </c:pt>
                <c:pt idx="6183">
                  <c:v>13347.899352415399</c:v>
                </c:pt>
                <c:pt idx="6184">
                  <c:v>13347.9493653103</c:v>
                </c:pt>
                <c:pt idx="6185">
                  <c:v>13347.9693653099</c:v>
                </c:pt>
                <c:pt idx="6186">
                  <c:v>13347.9893653094</c:v>
                </c:pt>
                <c:pt idx="6187">
                  <c:v>13348.009365309001</c:v>
                </c:pt>
                <c:pt idx="6188">
                  <c:v>13348.029365308499</c:v>
                </c:pt>
                <c:pt idx="6189">
                  <c:v>13348.049365308099</c:v>
                </c:pt>
                <c:pt idx="6190">
                  <c:v>13348.0693653076</c:v>
                </c:pt>
                <c:pt idx="6191">
                  <c:v>13348.0893653072</c:v>
                </c:pt>
                <c:pt idx="6192">
                  <c:v>13348.1032318118</c:v>
                </c:pt>
                <c:pt idx="6193">
                  <c:v>13348.1093653067</c:v>
                </c:pt>
                <c:pt idx="6194">
                  <c:v>13348.1293653063</c:v>
                </c:pt>
                <c:pt idx="6195">
                  <c:v>13348.149365305901</c:v>
                </c:pt>
                <c:pt idx="6196">
                  <c:v>13348.1524311508</c:v>
                </c:pt>
                <c:pt idx="6197">
                  <c:v>13348.169365305401</c:v>
                </c:pt>
                <c:pt idx="6198">
                  <c:v>13348.189365304999</c:v>
                </c:pt>
                <c:pt idx="6199">
                  <c:v>13348.209365304499</c:v>
                </c:pt>
                <c:pt idx="6200">
                  <c:v>13348.2293653041</c:v>
                </c:pt>
                <c:pt idx="6201">
                  <c:v>13348.2493653036</c:v>
                </c:pt>
                <c:pt idx="6202">
                  <c:v>13348.2693653032</c:v>
                </c:pt>
                <c:pt idx="6203">
                  <c:v>13348.2893653027</c:v>
                </c:pt>
                <c:pt idx="6204">
                  <c:v>13348.309365302301</c:v>
                </c:pt>
                <c:pt idx="6205">
                  <c:v>13348.329365301801</c:v>
                </c:pt>
                <c:pt idx="6206">
                  <c:v>13348.349365301399</c:v>
                </c:pt>
                <c:pt idx="6207">
                  <c:v>13348.3693653009</c:v>
                </c:pt>
                <c:pt idx="6208">
                  <c:v>13348.3893653005</c:v>
                </c:pt>
                <c:pt idx="6209">
                  <c:v>13348.4093653</c:v>
                </c:pt>
                <c:pt idx="6210">
                  <c:v>13348.4293652996</c:v>
                </c:pt>
                <c:pt idx="6211">
                  <c:v>13348.4493652991</c:v>
                </c:pt>
                <c:pt idx="6212">
                  <c:v>13348.469365298701</c:v>
                </c:pt>
                <c:pt idx="6213">
                  <c:v>13348.489365298299</c:v>
                </c:pt>
                <c:pt idx="6214">
                  <c:v>13348.509365297799</c:v>
                </c:pt>
                <c:pt idx="6215">
                  <c:v>13348.5293652974</c:v>
                </c:pt>
                <c:pt idx="6216">
                  <c:v>13348.5493652969</c:v>
                </c:pt>
                <c:pt idx="6217">
                  <c:v>13348.5693652965</c:v>
                </c:pt>
                <c:pt idx="6218">
                  <c:v>13348.5869798231</c:v>
                </c:pt>
                <c:pt idx="6219">
                  <c:v>13348.589365296</c:v>
                </c:pt>
                <c:pt idx="6220">
                  <c:v>13348.609365295601</c:v>
                </c:pt>
                <c:pt idx="6221">
                  <c:v>13348.733395618099</c:v>
                </c:pt>
                <c:pt idx="6222">
                  <c:v>13348.9259041026</c:v>
                </c:pt>
                <c:pt idx="6223">
                  <c:v>13348.9393524155</c:v>
                </c:pt>
                <c:pt idx="6224">
                  <c:v>13348.9971208726</c:v>
                </c:pt>
                <c:pt idx="6225">
                  <c:v>13349.626979823201</c:v>
                </c:pt>
                <c:pt idx="6226">
                  <c:v>13349.6493652956</c:v>
                </c:pt>
                <c:pt idx="6227">
                  <c:v>13349.6693652952</c:v>
                </c:pt>
                <c:pt idx="6228">
                  <c:v>13349.6893652947</c:v>
                </c:pt>
                <c:pt idx="6229">
                  <c:v>13349.759526190301</c:v>
                </c:pt>
                <c:pt idx="6230">
                  <c:v>13349.7733956181</c:v>
                </c:pt>
                <c:pt idx="6231">
                  <c:v>13349.965904102601</c:v>
                </c:pt>
                <c:pt idx="6232">
                  <c:v>13349.979352415499</c:v>
                </c:pt>
                <c:pt idx="6233">
                  <c:v>13350.1832318119</c:v>
                </c:pt>
                <c:pt idx="6234">
                  <c:v>13350.366932888501</c:v>
                </c:pt>
                <c:pt idx="6235">
                  <c:v>13350.482661226701</c:v>
                </c:pt>
                <c:pt idx="6236">
                  <c:v>13350.6669798232</c:v>
                </c:pt>
                <c:pt idx="6237">
                  <c:v>13350.813395618199</c:v>
                </c:pt>
                <c:pt idx="6238">
                  <c:v>13351.0059041026</c:v>
                </c:pt>
                <c:pt idx="6239">
                  <c:v>13351.0193524155</c:v>
                </c:pt>
                <c:pt idx="6240">
                  <c:v>13351.049760689901</c:v>
                </c:pt>
                <c:pt idx="6241">
                  <c:v>13351.069760689499</c:v>
                </c:pt>
                <c:pt idx="6242">
                  <c:v>13351.089760688999</c:v>
                </c:pt>
                <c:pt idx="6243">
                  <c:v>13351.1097606886</c:v>
                </c:pt>
                <c:pt idx="6244">
                  <c:v>13351.1297606881</c:v>
                </c:pt>
                <c:pt idx="6245">
                  <c:v>13351.1497606877</c:v>
                </c:pt>
                <c:pt idx="6246">
                  <c:v>13351.5226612268</c:v>
                </c:pt>
                <c:pt idx="6247">
                  <c:v>13351.706979823201</c:v>
                </c:pt>
                <c:pt idx="6248">
                  <c:v>13351.8533956182</c:v>
                </c:pt>
                <c:pt idx="6249">
                  <c:v>13351.871015020401</c:v>
                </c:pt>
                <c:pt idx="6250">
                  <c:v>13352.045904102701</c:v>
                </c:pt>
                <c:pt idx="6251">
                  <c:v>13352.059352415599</c:v>
                </c:pt>
                <c:pt idx="6252">
                  <c:v>13352.2718846527</c:v>
                </c:pt>
                <c:pt idx="6253">
                  <c:v>13352.304112412001</c:v>
                </c:pt>
                <c:pt idx="6254">
                  <c:v>13352.562661226801</c:v>
                </c:pt>
                <c:pt idx="6255">
                  <c:v>13352.7469798233</c:v>
                </c:pt>
                <c:pt idx="6256">
                  <c:v>13352.893395618299</c:v>
                </c:pt>
                <c:pt idx="6257">
                  <c:v>13353.0859041027</c:v>
                </c:pt>
                <c:pt idx="6258">
                  <c:v>13353.0993524156</c:v>
                </c:pt>
                <c:pt idx="6259">
                  <c:v>13353.303231812</c:v>
                </c:pt>
                <c:pt idx="6260">
                  <c:v>13353.6026612268</c:v>
                </c:pt>
                <c:pt idx="6261">
                  <c:v>13353.7869798233</c:v>
                </c:pt>
                <c:pt idx="6262">
                  <c:v>13353.9333956183</c:v>
                </c:pt>
                <c:pt idx="6263">
                  <c:v>13353.9893652917</c:v>
                </c:pt>
                <c:pt idx="6264">
                  <c:v>13354.125904102801</c:v>
                </c:pt>
                <c:pt idx="6265">
                  <c:v>13354.139352415599</c:v>
                </c:pt>
                <c:pt idx="6266">
                  <c:v>13354.343231812099</c:v>
                </c:pt>
                <c:pt idx="6267">
                  <c:v>13354.8269798234</c:v>
                </c:pt>
                <c:pt idx="6268">
                  <c:v>13354.973395618301</c:v>
                </c:pt>
                <c:pt idx="6269">
                  <c:v>13354.983231811701</c:v>
                </c:pt>
                <c:pt idx="6270">
                  <c:v>13355.049365291299</c:v>
                </c:pt>
                <c:pt idx="6271">
                  <c:v>13355.1659041028</c:v>
                </c:pt>
                <c:pt idx="6272">
                  <c:v>13355.1793524157</c:v>
                </c:pt>
                <c:pt idx="6273">
                  <c:v>13355.3832318121</c:v>
                </c:pt>
                <c:pt idx="6274">
                  <c:v>13355.8669798234</c:v>
                </c:pt>
                <c:pt idx="6275">
                  <c:v>13356.0133956184</c:v>
                </c:pt>
                <c:pt idx="6276">
                  <c:v>13356.205904102801</c:v>
                </c:pt>
                <c:pt idx="6277">
                  <c:v>13356.219352415699</c:v>
                </c:pt>
                <c:pt idx="6278">
                  <c:v>13356.4432318122</c:v>
                </c:pt>
                <c:pt idx="6279">
                  <c:v>13356.9069798234</c:v>
                </c:pt>
                <c:pt idx="6280">
                  <c:v>13357.053395618401</c:v>
                </c:pt>
                <c:pt idx="6281">
                  <c:v>13357.2459041029</c:v>
                </c:pt>
                <c:pt idx="6282">
                  <c:v>13357.2593524158</c:v>
                </c:pt>
                <c:pt idx="6283">
                  <c:v>13357.483231812201</c:v>
                </c:pt>
                <c:pt idx="6284">
                  <c:v>13357.9469798235</c:v>
                </c:pt>
                <c:pt idx="6285">
                  <c:v>13358.0933956184</c:v>
                </c:pt>
                <c:pt idx="6286">
                  <c:v>13358.285904102901</c:v>
                </c:pt>
                <c:pt idx="6287">
                  <c:v>13358.299352415799</c:v>
                </c:pt>
                <c:pt idx="6288">
                  <c:v>13358.5232318122</c:v>
                </c:pt>
                <c:pt idx="6289">
                  <c:v>13358.986979823499</c:v>
                </c:pt>
                <c:pt idx="6290">
                  <c:v>13359.133395618501</c:v>
                </c:pt>
                <c:pt idx="6291">
                  <c:v>13359.1432318119</c:v>
                </c:pt>
                <c:pt idx="6292">
                  <c:v>13359.3259041029</c:v>
                </c:pt>
                <c:pt idx="6293">
                  <c:v>13359.3393524158</c:v>
                </c:pt>
                <c:pt idx="6294">
                  <c:v>13359.583231812299</c:v>
                </c:pt>
                <c:pt idx="6295">
                  <c:v>13359.668208303799</c:v>
                </c:pt>
                <c:pt idx="6296">
                  <c:v>13360.0269798235</c:v>
                </c:pt>
                <c:pt idx="6297">
                  <c:v>13360.1733956185</c:v>
                </c:pt>
                <c:pt idx="6298">
                  <c:v>13360.365904103001</c:v>
                </c:pt>
                <c:pt idx="6299">
                  <c:v>13360.379352415899</c:v>
                </c:pt>
                <c:pt idx="6300">
                  <c:v>13360.6232318123</c:v>
                </c:pt>
                <c:pt idx="6301">
                  <c:v>13361.066979823599</c:v>
                </c:pt>
                <c:pt idx="6302">
                  <c:v>13361.213395618601</c:v>
                </c:pt>
                <c:pt idx="6303">
                  <c:v>13361.223231812</c:v>
                </c:pt>
                <c:pt idx="6304">
                  <c:v>13361.405904103</c:v>
                </c:pt>
                <c:pt idx="6305">
                  <c:v>13361.4193524159</c:v>
                </c:pt>
                <c:pt idx="6306">
                  <c:v>13361.4259041026</c:v>
                </c:pt>
                <c:pt idx="6307">
                  <c:v>13361.4459041021</c:v>
                </c:pt>
                <c:pt idx="6308">
                  <c:v>13361.4659041017</c:v>
                </c:pt>
                <c:pt idx="6309">
                  <c:v>13361.485904101201</c:v>
                </c:pt>
                <c:pt idx="6310">
                  <c:v>13361.504846723699</c:v>
                </c:pt>
                <c:pt idx="6311">
                  <c:v>13361.505904100801</c:v>
                </c:pt>
                <c:pt idx="6312">
                  <c:v>13361.525904100299</c:v>
                </c:pt>
                <c:pt idx="6313">
                  <c:v>13361.545904099899</c:v>
                </c:pt>
                <c:pt idx="6314">
                  <c:v>13361.5659040994</c:v>
                </c:pt>
                <c:pt idx="6315">
                  <c:v>13361.585904099</c:v>
                </c:pt>
                <c:pt idx="6316">
                  <c:v>13361.6059040986</c:v>
                </c:pt>
                <c:pt idx="6317">
                  <c:v>13361.6259040981</c:v>
                </c:pt>
                <c:pt idx="6318">
                  <c:v>13361.645904097701</c:v>
                </c:pt>
                <c:pt idx="6319">
                  <c:v>13361.663231812399</c:v>
                </c:pt>
                <c:pt idx="6320">
                  <c:v>13361.665904097201</c:v>
                </c:pt>
                <c:pt idx="6321">
                  <c:v>13361.685904096799</c:v>
                </c:pt>
                <c:pt idx="6322">
                  <c:v>13361.705904096299</c:v>
                </c:pt>
                <c:pt idx="6323">
                  <c:v>13361.7259040959</c:v>
                </c:pt>
                <c:pt idx="6324">
                  <c:v>13361.7459040954</c:v>
                </c:pt>
                <c:pt idx="6325">
                  <c:v>13361.765904095</c:v>
                </c:pt>
                <c:pt idx="6326">
                  <c:v>13361.7859040945</c:v>
                </c:pt>
                <c:pt idx="6327">
                  <c:v>13361.805904094101</c:v>
                </c:pt>
                <c:pt idx="6328">
                  <c:v>13361.825904093599</c:v>
                </c:pt>
                <c:pt idx="6329">
                  <c:v>13361.845904093199</c:v>
                </c:pt>
                <c:pt idx="6330">
                  <c:v>13361.8659040927</c:v>
                </c:pt>
                <c:pt idx="6331">
                  <c:v>13361.8859040923</c:v>
                </c:pt>
                <c:pt idx="6332">
                  <c:v>13361.9059040918</c:v>
                </c:pt>
                <c:pt idx="6333">
                  <c:v>13361.9259040914</c:v>
                </c:pt>
                <c:pt idx="6334">
                  <c:v>13361.945904091001</c:v>
                </c:pt>
                <c:pt idx="6335">
                  <c:v>13361.965904090501</c:v>
                </c:pt>
                <c:pt idx="6336">
                  <c:v>13361.985904090099</c:v>
                </c:pt>
                <c:pt idx="6337">
                  <c:v>13362.005904089599</c:v>
                </c:pt>
                <c:pt idx="6338">
                  <c:v>13362.0259040892</c:v>
                </c:pt>
                <c:pt idx="6339">
                  <c:v>13362.0459040887</c:v>
                </c:pt>
                <c:pt idx="6340">
                  <c:v>13362.1069798236</c:v>
                </c:pt>
                <c:pt idx="6341">
                  <c:v>13362.2533956186</c:v>
                </c:pt>
                <c:pt idx="6342">
                  <c:v>13362.263231812</c:v>
                </c:pt>
                <c:pt idx="6343">
                  <c:v>13362.459352415901</c:v>
                </c:pt>
                <c:pt idx="6344">
                  <c:v>13362.7032318124</c:v>
                </c:pt>
                <c:pt idx="6345">
                  <c:v>13363.085904088801</c:v>
                </c:pt>
                <c:pt idx="6346">
                  <c:v>13363.146979823699</c:v>
                </c:pt>
                <c:pt idx="6347">
                  <c:v>13363.293395618601</c:v>
                </c:pt>
                <c:pt idx="6348">
                  <c:v>13363.499352416</c:v>
                </c:pt>
                <c:pt idx="6349">
                  <c:v>13363.743231812399</c:v>
                </c:pt>
                <c:pt idx="6350">
                  <c:v>13363.828395332201</c:v>
                </c:pt>
                <c:pt idx="6351">
                  <c:v>13364.1259040888</c:v>
                </c:pt>
                <c:pt idx="6352">
                  <c:v>13364.1869798237</c:v>
                </c:pt>
                <c:pt idx="6353">
                  <c:v>13364.2482083085</c:v>
                </c:pt>
                <c:pt idx="6354">
                  <c:v>13364.3333956187</c:v>
                </c:pt>
                <c:pt idx="6355">
                  <c:v>13364.4314530885</c:v>
                </c:pt>
                <c:pt idx="6356">
                  <c:v>13364.539352416001</c:v>
                </c:pt>
                <c:pt idx="6357">
                  <c:v>13364.7832318125</c:v>
                </c:pt>
                <c:pt idx="6358">
                  <c:v>13365.226979823699</c:v>
                </c:pt>
                <c:pt idx="6359">
                  <c:v>13365.579352416</c:v>
                </c:pt>
                <c:pt idx="6360">
                  <c:v>13365.823231812499</c:v>
                </c:pt>
                <c:pt idx="6361">
                  <c:v>13366.2669798238</c:v>
                </c:pt>
                <c:pt idx="6362">
                  <c:v>13366.423231812099</c:v>
                </c:pt>
                <c:pt idx="6363">
                  <c:v>13366.619352416101</c:v>
                </c:pt>
                <c:pt idx="6364">
                  <c:v>13366.8632318126</c:v>
                </c:pt>
                <c:pt idx="6365">
                  <c:v>13367.306979823799</c:v>
                </c:pt>
                <c:pt idx="6366">
                  <c:v>13367.6593524161</c:v>
                </c:pt>
                <c:pt idx="6367">
                  <c:v>13367.903231812599</c:v>
                </c:pt>
                <c:pt idx="6368">
                  <c:v>13368.3469798238</c:v>
                </c:pt>
                <c:pt idx="6369">
                  <c:v>13368.699352416201</c:v>
                </c:pt>
                <c:pt idx="6370">
                  <c:v>13368.9432318126</c:v>
                </c:pt>
                <c:pt idx="6371">
                  <c:v>13369.386979823899</c:v>
                </c:pt>
                <c:pt idx="6372">
                  <c:v>13369.563231812301</c:v>
                </c:pt>
                <c:pt idx="6373">
                  <c:v>13369.7393524162</c:v>
                </c:pt>
                <c:pt idx="6374">
                  <c:v>13369.7510150203</c:v>
                </c:pt>
                <c:pt idx="6375">
                  <c:v>13369.978208324799</c:v>
                </c:pt>
                <c:pt idx="6376">
                  <c:v>13369.983231812699</c:v>
                </c:pt>
                <c:pt idx="6377">
                  <c:v>13370.4269798239</c:v>
                </c:pt>
                <c:pt idx="6378">
                  <c:v>13370.779352416201</c:v>
                </c:pt>
                <c:pt idx="6379">
                  <c:v>13371.0232318127</c:v>
                </c:pt>
                <c:pt idx="6380">
                  <c:v>13371.466979823999</c:v>
                </c:pt>
                <c:pt idx="6381">
                  <c:v>13371.6924569737</c:v>
                </c:pt>
                <c:pt idx="6382">
                  <c:v>13371.8193524163</c:v>
                </c:pt>
                <c:pt idx="6383">
                  <c:v>13371.922235189</c:v>
                </c:pt>
                <c:pt idx="6384">
                  <c:v>13372.063231812701</c:v>
                </c:pt>
                <c:pt idx="6385">
                  <c:v>13372.176282395099</c:v>
                </c:pt>
                <c:pt idx="6386">
                  <c:v>13372.506979824</c:v>
                </c:pt>
                <c:pt idx="6387">
                  <c:v>13372.7968455638</c:v>
                </c:pt>
                <c:pt idx="6388">
                  <c:v>13372.859352416301</c:v>
                </c:pt>
                <c:pt idx="6389">
                  <c:v>13372.982235189</c:v>
                </c:pt>
                <c:pt idx="6390">
                  <c:v>13373.1032318128</c:v>
                </c:pt>
                <c:pt idx="6391">
                  <c:v>13373.546979823999</c:v>
                </c:pt>
                <c:pt idx="6392">
                  <c:v>13373.8993524163</c:v>
                </c:pt>
                <c:pt idx="6393">
                  <c:v>13374.143231812801</c:v>
                </c:pt>
                <c:pt idx="6394">
                  <c:v>13374.5869798241</c:v>
                </c:pt>
                <c:pt idx="6395">
                  <c:v>13374.7571208723</c:v>
                </c:pt>
                <c:pt idx="6396">
                  <c:v>13375.1832318129</c:v>
                </c:pt>
                <c:pt idx="6397">
                  <c:v>13376.223231812901</c:v>
                </c:pt>
                <c:pt idx="6398">
                  <c:v>13376.877120872399</c:v>
                </c:pt>
                <c:pt idx="6399">
                  <c:v>13377.2632318129</c:v>
                </c:pt>
                <c:pt idx="6400">
                  <c:v>13377.631015020101</c:v>
                </c:pt>
                <c:pt idx="6401">
                  <c:v>13378.280813515399</c:v>
                </c:pt>
                <c:pt idx="6402">
                  <c:v>13378.303231813001</c:v>
                </c:pt>
                <c:pt idx="6403">
                  <c:v>13379.343231813</c:v>
                </c:pt>
                <c:pt idx="6404">
                  <c:v>13380.383231813001</c:v>
                </c:pt>
                <c:pt idx="6405">
                  <c:v>13381.4232318131</c:v>
                </c:pt>
                <c:pt idx="6406">
                  <c:v>13381.4583453508</c:v>
                </c:pt>
                <c:pt idx="6407">
                  <c:v>13382.463231813101</c:v>
                </c:pt>
                <c:pt idx="6408">
                  <c:v>13383.5032318132</c:v>
                </c:pt>
                <c:pt idx="6409">
                  <c:v>13384.543231813201</c:v>
                </c:pt>
                <c:pt idx="6410">
                  <c:v>13384.881657203599</c:v>
                </c:pt>
                <c:pt idx="6411">
                  <c:v>13385.5832318132</c:v>
                </c:pt>
                <c:pt idx="6412">
                  <c:v>13386.216878622699</c:v>
                </c:pt>
                <c:pt idx="6413">
                  <c:v>13386.623231813301</c:v>
                </c:pt>
                <c:pt idx="6414">
                  <c:v>13387.6632318133</c:v>
                </c:pt>
                <c:pt idx="6415">
                  <c:v>13388.703231813301</c:v>
                </c:pt>
                <c:pt idx="6416">
                  <c:v>13388.723231813399</c:v>
                </c:pt>
                <c:pt idx="6417">
                  <c:v>13388.7432318134</c:v>
                </c:pt>
                <c:pt idx="6418">
                  <c:v>13388.7632318134</c:v>
                </c:pt>
                <c:pt idx="6419">
                  <c:v>13388.783231813401</c:v>
                </c:pt>
                <c:pt idx="6420">
                  <c:v>13388.803231813399</c:v>
                </c:pt>
                <c:pt idx="6421">
                  <c:v>13388.8232318134</c:v>
                </c:pt>
                <c:pt idx="6422">
                  <c:v>13388.8432318135</c:v>
                </c:pt>
                <c:pt idx="6423">
                  <c:v>13388.863231813501</c:v>
                </c:pt>
                <c:pt idx="6424">
                  <c:v>13388.883231813499</c:v>
                </c:pt>
                <c:pt idx="6425">
                  <c:v>13389.1172097162</c:v>
                </c:pt>
                <c:pt idx="6426">
                  <c:v>13389.9232318135</c:v>
                </c:pt>
                <c:pt idx="6427">
                  <c:v>13389.943231813601</c:v>
                </c:pt>
                <c:pt idx="6428">
                  <c:v>13389.963231813599</c:v>
                </c:pt>
                <c:pt idx="6429">
                  <c:v>13389.9832318136</c:v>
                </c:pt>
                <c:pt idx="6430">
                  <c:v>13390.0032318136</c:v>
                </c:pt>
                <c:pt idx="6431">
                  <c:v>13411.1036810716</c:v>
                </c:pt>
                <c:pt idx="6432">
                  <c:v>13411.480201563099</c:v>
                </c:pt>
                <c:pt idx="6433">
                  <c:v>13411.7390539306</c:v>
                </c:pt>
                <c:pt idx="6434">
                  <c:v>13415.1812912859</c:v>
                </c:pt>
                <c:pt idx="6435">
                  <c:v>13415.270347003299</c:v>
                </c:pt>
                <c:pt idx="6436">
                  <c:v>13417.026070857401</c:v>
                </c:pt>
                <c:pt idx="6437">
                  <c:v>13427.198327063101</c:v>
                </c:pt>
                <c:pt idx="6438">
                  <c:v>13427.9187138667</c:v>
                </c:pt>
                <c:pt idx="6439">
                  <c:v>13430.7032889453</c:v>
                </c:pt>
                <c:pt idx="6440">
                  <c:v>13434.166147923001</c:v>
                </c:pt>
                <c:pt idx="6441">
                  <c:v>13444.686430661901</c:v>
                </c:pt>
                <c:pt idx="6442">
                  <c:v>13451.624376615</c:v>
                </c:pt>
                <c:pt idx="6443">
                  <c:v>13463.536760991399</c:v>
                </c:pt>
                <c:pt idx="6444">
                  <c:v>13482.658605676101</c:v>
                </c:pt>
                <c:pt idx="6445">
                  <c:v>13486.1299080466</c:v>
                </c:pt>
                <c:pt idx="6446">
                  <c:v>13495.820390958301</c:v>
                </c:pt>
                <c:pt idx="6447">
                  <c:v>13496.967013899201</c:v>
                </c:pt>
                <c:pt idx="6448">
                  <c:v>13499.715422007201</c:v>
                </c:pt>
                <c:pt idx="6449">
                  <c:v>13500.743113058599</c:v>
                </c:pt>
                <c:pt idx="6450">
                  <c:v>13508.1014101048</c:v>
                </c:pt>
                <c:pt idx="6451">
                  <c:v>13510.9901365195</c:v>
                </c:pt>
                <c:pt idx="6452">
                  <c:v>13513.499816103</c:v>
                </c:pt>
                <c:pt idx="6453">
                  <c:v>13513.5223163599</c:v>
                </c:pt>
                <c:pt idx="6454">
                  <c:v>13523.520271428801</c:v>
                </c:pt>
                <c:pt idx="6455">
                  <c:v>13525.3798621161</c:v>
                </c:pt>
                <c:pt idx="6456">
                  <c:v>13525.784309336899</c:v>
                </c:pt>
                <c:pt idx="6457">
                  <c:v>13533.626704099501</c:v>
                </c:pt>
                <c:pt idx="6458">
                  <c:v>13533.646704099099</c:v>
                </c:pt>
                <c:pt idx="6459">
                  <c:v>13533.666704098599</c:v>
                </c:pt>
                <c:pt idx="6460">
                  <c:v>13533.6867040982</c:v>
                </c:pt>
                <c:pt idx="6461">
                  <c:v>13533.7067040978</c:v>
                </c:pt>
                <c:pt idx="6462">
                  <c:v>13533.7267040973</c:v>
                </c:pt>
                <c:pt idx="6463">
                  <c:v>13533.7467040969</c:v>
                </c:pt>
                <c:pt idx="6464">
                  <c:v>13533.766704096401</c:v>
                </c:pt>
                <c:pt idx="6465">
                  <c:v>13533.786704096001</c:v>
                </c:pt>
                <c:pt idx="6466">
                  <c:v>13533.806704095499</c:v>
                </c:pt>
                <c:pt idx="6467">
                  <c:v>13533.8267040951</c:v>
                </c:pt>
                <c:pt idx="6468">
                  <c:v>13533.8467040946</c:v>
                </c:pt>
                <c:pt idx="6469">
                  <c:v>13533.8667040942</c:v>
                </c:pt>
                <c:pt idx="6470">
                  <c:v>13533.8867040937</c:v>
                </c:pt>
                <c:pt idx="6471">
                  <c:v>13533.906704093301</c:v>
                </c:pt>
                <c:pt idx="6472">
                  <c:v>13533.926704092801</c:v>
                </c:pt>
                <c:pt idx="6473">
                  <c:v>13533.946704092399</c:v>
                </c:pt>
                <c:pt idx="6474">
                  <c:v>13533.966704091899</c:v>
                </c:pt>
                <c:pt idx="6475">
                  <c:v>13533.9867040915</c:v>
                </c:pt>
                <c:pt idx="6476">
                  <c:v>13534.006704091</c:v>
                </c:pt>
                <c:pt idx="6477">
                  <c:v>13534.0267040906</c:v>
                </c:pt>
                <c:pt idx="6478">
                  <c:v>13534.0467040902</c:v>
                </c:pt>
                <c:pt idx="6479">
                  <c:v>13535.086704090199</c:v>
                </c:pt>
                <c:pt idx="6480">
                  <c:v>13535.1067040897</c:v>
                </c:pt>
                <c:pt idx="6481">
                  <c:v>13535.1267040893</c:v>
                </c:pt>
                <c:pt idx="6482">
                  <c:v>13535.1467040888</c:v>
                </c:pt>
                <c:pt idx="6483">
                  <c:v>13535.1667040884</c:v>
                </c:pt>
                <c:pt idx="6484">
                  <c:v>13535.186704088001</c:v>
                </c:pt>
                <c:pt idx="6485">
                  <c:v>13535.206704087501</c:v>
                </c:pt>
                <c:pt idx="6486">
                  <c:v>13535.226704087099</c:v>
                </c:pt>
                <c:pt idx="6487">
                  <c:v>13535.246704086599</c:v>
                </c:pt>
                <c:pt idx="6488">
                  <c:v>13535.2667040862</c:v>
                </c:pt>
                <c:pt idx="6489">
                  <c:v>13535.2867040857</c:v>
                </c:pt>
                <c:pt idx="6490">
                  <c:v>13535.3067040853</c:v>
                </c:pt>
                <c:pt idx="6491">
                  <c:v>13535.3267040848</c:v>
                </c:pt>
                <c:pt idx="6492">
                  <c:v>13535.346704084401</c:v>
                </c:pt>
                <c:pt idx="6493">
                  <c:v>13535.366704083899</c:v>
                </c:pt>
                <c:pt idx="6494">
                  <c:v>13535.386704083499</c:v>
                </c:pt>
                <c:pt idx="6495">
                  <c:v>13535.406704083</c:v>
                </c:pt>
                <c:pt idx="6496">
                  <c:v>13535.4267040826</c:v>
                </c:pt>
                <c:pt idx="6497">
                  <c:v>13535.4467040821</c:v>
                </c:pt>
                <c:pt idx="6498">
                  <c:v>13535.4667040817</c:v>
                </c:pt>
                <c:pt idx="6499">
                  <c:v>13535.486704081201</c:v>
                </c:pt>
                <c:pt idx="6500">
                  <c:v>13535.506704080801</c:v>
                </c:pt>
                <c:pt idx="6501">
                  <c:v>13535.526704080399</c:v>
                </c:pt>
                <c:pt idx="6502">
                  <c:v>13535.546704079899</c:v>
                </c:pt>
                <c:pt idx="6503">
                  <c:v>13535.5667040795</c:v>
                </c:pt>
                <c:pt idx="6504">
                  <c:v>13535.586704079</c:v>
                </c:pt>
                <c:pt idx="6505">
                  <c:v>13535.6067040786</c:v>
                </c:pt>
                <c:pt idx="6506">
                  <c:v>13535.6267040781</c:v>
                </c:pt>
                <c:pt idx="6507">
                  <c:v>13535.646704077701</c:v>
                </c:pt>
                <c:pt idx="6508">
                  <c:v>13535.666704077201</c:v>
                </c:pt>
                <c:pt idx="6509">
                  <c:v>13535.686704076799</c:v>
                </c:pt>
                <c:pt idx="6510">
                  <c:v>13535.7067040763</c:v>
                </c:pt>
                <c:pt idx="6511">
                  <c:v>13535.7267040759</c:v>
                </c:pt>
                <c:pt idx="6512">
                  <c:v>13535.7467040754</c:v>
                </c:pt>
                <c:pt idx="6513">
                  <c:v>13535.766704075</c:v>
                </c:pt>
                <c:pt idx="6514">
                  <c:v>13535.7867040745</c:v>
                </c:pt>
                <c:pt idx="6515">
                  <c:v>13535.806704074101</c:v>
                </c:pt>
                <c:pt idx="6516">
                  <c:v>13535.826704073599</c:v>
                </c:pt>
                <c:pt idx="6517">
                  <c:v>13535.846704073199</c:v>
                </c:pt>
                <c:pt idx="6518">
                  <c:v>13535.8667040728</c:v>
                </c:pt>
                <c:pt idx="6519">
                  <c:v>13535.8867040723</c:v>
                </c:pt>
                <c:pt idx="6520">
                  <c:v>13535.9067040719</c:v>
                </c:pt>
                <c:pt idx="6521">
                  <c:v>13535.9267040714</c:v>
                </c:pt>
                <c:pt idx="6522">
                  <c:v>13536.966704071499</c:v>
                </c:pt>
                <c:pt idx="6523">
                  <c:v>13536.986704071</c:v>
                </c:pt>
                <c:pt idx="6524">
                  <c:v>13537.0067040706</c:v>
                </c:pt>
                <c:pt idx="6525">
                  <c:v>13537.0267040701</c:v>
                </c:pt>
                <c:pt idx="6526">
                  <c:v>13537.0467040697</c:v>
                </c:pt>
                <c:pt idx="6527">
                  <c:v>13538.1067040693</c:v>
                </c:pt>
                <c:pt idx="6528">
                  <c:v>13540.2067040689</c:v>
                </c:pt>
                <c:pt idx="6529">
                  <c:v>13540.2267040684</c:v>
                </c:pt>
                <c:pt idx="6530">
                  <c:v>13540.246704068</c:v>
                </c:pt>
                <c:pt idx="6531">
                  <c:v>13551.107490558101</c:v>
                </c:pt>
                <c:pt idx="6532">
                  <c:v>13553.008260704501</c:v>
                </c:pt>
                <c:pt idx="6533">
                  <c:v>13560.333020095701</c:v>
                </c:pt>
                <c:pt idx="6534">
                  <c:v>13572.0721212108</c:v>
                </c:pt>
                <c:pt idx="6535">
                  <c:v>13578.0857644025</c:v>
                </c:pt>
                <c:pt idx="6536">
                  <c:v>13592.3286125659</c:v>
                </c:pt>
                <c:pt idx="6537">
                  <c:v>13599.4300478408</c:v>
                </c:pt>
                <c:pt idx="6538">
                  <c:v>13606.3100478407</c:v>
                </c:pt>
                <c:pt idx="6539">
                  <c:v>13608.390047840699</c:v>
                </c:pt>
                <c:pt idx="6540">
                  <c:v>13615.223208609001</c:v>
                </c:pt>
                <c:pt idx="6541">
                  <c:v>13618.3432086091</c:v>
                </c:pt>
                <c:pt idx="6542">
                  <c:v>13619.383208609101</c:v>
                </c:pt>
                <c:pt idx="6543">
                  <c:v>13619.596860202901</c:v>
                </c:pt>
                <c:pt idx="6544">
                  <c:v>13623.1550012975</c:v>
                </c:pt>
                <c:pt idx="6545">
                  <c:v>13646.336253728699</c:v>
                </c:pt>
                <c:pt idx="6546">
                  <c:v>13647.3762537287</c:v>
                </c:pt>
                <c:pt idx="6547">
                  <c:v>13648.416253728699</c:v>
                </c:pt>
                <c:pt idx="6548">
                  <c:v>13649.4562537288</c:v>
                </c:pt>
                <c:pt idx="6549">
                  <c:v>13649.6331719835</c:v>
                </c:pt>
                <c:pt idx="6550">
                  <c:v>13650.496253728799</c:v>
                </c:pt>
                <c:pt idx="6551">
                  <c:v>13655.2962537286</c:v>
                </c:pt>
                <c:pt idx="6552">
                  <c:v>13680.484797019501</c:v>
                </c:pt>
                <c:pt idx="6553">
                  <c:v>13681.653752616599</c:v>
                </c:pt>
                <c:pt idx="6554">
                  <c:v>13685.173591647201</c:v>
                </c:pt>
                <c:pt idx="6555">
                  <c:v>13695.285459627299</c:v>
                </c:pt>
                <c:pt idx="6556">
                  <c:v>13697.5182902701</c:v>
                </c:pt>
                <c:pt idx="6557">
                  <c:v>13699.3630698416</c:v>
                </c:pt>
                <c:pt idx="6558">
                  <c:v>13703.440680055801</c:v>
                </c:pt>
                <c:pt idx="6559">
                  <c:v>13749.2307581854</c:v>
                </c:pt>
                <c:pt idx="6560">
                  <c:v>13758.7258444707</c:v>
                </c:pt>
                <c:pt idx="6561">
                  <c:v>13758.946860203499</c:v>
                </c:pt>
                <c:pt idx="6562">
                  <c:v>13759.3766292911</c:v>
                </c:pt>
                <c:pt idx="6563">
                  <c:v>13760.143171780701</c:v>
                </c:pt>
                <c:pt idx="6564">
                  <c:v>13760.231774092599</c:v>
                </c:pt>
                <c:pt idx="6565">
                  <c:v>13760.256200694401</c:v>
                </c:pt>
                <c:pt idx="6566">
                  <c:v>13760.5667701312</c:v>
                </c:pt>
                <c:pt idx="6567">
                  <c:v>13760.6315376125</c:v>
                </c:pt>
                <c:pt idx="6568">
                  <c:v>13760.8448467245</c:v>
                </c:pt>
                <c:pt idx="6569">
                  <c:v>13761.884846724501</c:v>
                </c:pt>
                <c:pt idx="6570">
                  <c:v>13762.0125039711</c:v>
                </c:pt>
                <c:pt idx="6571">
                  <c:v>13762.485844470501</c:v>
                </c:pt>
                <c:pt idx="6572">
                  <c:v>13762.496629291199</c:v>
                </c:pt>
                <c:pt idx="6573">
                  <c:v>13763.831282794201</c:v>
                </c:pt>
                <c:pt idx="6574">
                  <c:v>13763.964846724601</c:v>
                </c:pt>
                <c:pt idx="6575">
                  <c:v>13764.5658444706</c:v>
                </c:pt>
                <c:pt idx="6576">
                  <c:v>13764.576629291199</c:v>
                </c:pt>
                <c:pt idx="6577">
                  <c:v>13764.959809174199</c:v>
                </c:pt>
                <c:pt idx="6578">
                  <c:v>13765.0048467246</c:v>
                </c:pt>
                <c:pt idx="6579">
                  <c:v>13765.9946923675</c:v>
                </c:pt>
                <c:pt idx="6580">
                  <c:v>13766.090114185499</c:v>
                </c:pt>
                <c:pt idx="6581">
                  <c:v>13766.1513775531</c:v>
                </c:pt>
                <c:pt idx="6582">
                  <c:v>13766.352764293501</c:v>
                </c:pt>
                <c:pt idx="6583">
                  <c:v>13766.4750685133</c:v>
                </c:pt>
                <c:pt idx="6584">
                  <c:v>13766.4891599165</c:v>
                </c:pt>
                <c:pt idx="6585">
                  <c:v>13766.6458444707</c:v>
                </c:pt>
                <c:pt idx="6586">
                  <c:v>13766.871450197799</c:v>
                </c:pt>
                <c:pt idx="6587">
                  <c:v>13767.296028467201</c:v>
                </c:pt>
                <c:pt idx="6588">
                  <c:v>13767.4127642931</c:v>
                </c:pt>
                <c:pt idx="6589">
                  <c:v>13767.6858444707</c:v>
                </c:pt>
                <c:pt idx="6590">
                  <c:v>13768.124846724701</c:v>
                </c:pt>
                <c:pt idx="6591">
                  <c:v>13768.452764293101</c:v>
                </c:pt>
                <c:pt idx="6592">
                  <c:v>13768.687516398501</c:v>
                </c:pt>
                <c:pt idx="6593">
                  <c:v>13768.707516398599</c:v>
                </c:pt>
                <c:pt idx="6594">
                  <c:v>13768.7275163986</c:v>
                </c:pt>
                <c:pt idx="6595">
                  <c:v>13768.7475163986</c:v>
                </c:pt>
                <c:pt idx="6596">
                  <c:v>13768.8946923678</c:v>
                </c:pt>
                <c:pt idx="6597">
                  <c:v>13769.4927642932</c:v>
                </c:pt>
                <c:pt idx="6598">
                  <c:v>13769.765844470799</c:v>
                </c:pt>
                <c:pt idx="6599">
                  <c:v>13769.9346923679</c:v>
                </c:pt>
                <c:pt idx="6600">
                  <c:v>13770.0458615976</c:v>
                </c:pt>
                <c:pt idx="6601">
                  <c:v>13770.357517421</c:v>
                </c:pt>
                <c:pt idx="6602">
                  <c:v>13770.532764293201</c:v>
                </c:pt>
                <c:pt idx="6603">
                  <c:v>13770.6370877586</c:v>
                </c:pt>
                <c:pt idx="6604">
                  <c:v>13770.8058444708</c:v>
                </c:pt>
                <c:pt idx="6605">
                  <c:v>13770.825844470401</c:v>
                </c:pt>
                <c:pt idx="6606">
                  <c:v>13771.097405889001</c:v>
                </c:pt>
                <c:pt idx="6607">
                  <c:v>13771.1608372349</c:v>
                </c:pt>
                <c:pt idx="6608">
                  <c:v>13771.2448467249</c:v>
                </c:pt>
                <c:pt idx="6609">
                  <c:v>13771.5727642932</c:v>
                </c:pt>
                <c:pt idx="6610">
                  <c:v>13771.650332241399</c:v>
                </c:pt>
                <c:pt idx="6611">
                  <c:v>13771.9701784849</c:v>
                </c:pt>
                <c:pt idx="6612">
                  <c:v>13772.0146923679</c:v>
                </c:pt>
                <c:pt idx="6613">
                  <c:v>13772.0829703165</c:v>
                </c:pt>
                <c:pt idx="6614">
                  <c:v>13772.3601279668</c:v>
                </c:pt>
                <c:pt idx="6615">
                  <c:v>13772.380127966801</c:v>
                </c:pt>
                <c:pt idx="6616">
                  <c:v>13772.481867329599</c:v>
                </c:pt>
                <c:pt idx="6617">
                  <c:v>13772.612764293301</c:v>
                </c:pt>
                <c:pt idx="6618">
                  <c:v>13772.7064452338</c:v>
                </c:pt>
                <c:pt idx="6619">
                  <c:v>13772.8600920094</c:v>
                </c:pt>
                <c:pt idx="6620">
                  <c:v>13772.905844470401</c:v>
                </c:pt>
                <c:pt idx="6621">
                  <c:v>13773.054692367999</c:v>
                </c:pt>
                <c:pt idx="6622">
                  <c:v>13773.181581606999</c:v>
                </c:pt>
                <c:pt idx="6623">
                  <c:v>13773.4401279669</c:v>
                </c:pt>
                <c:pt idx="6624">
                  <c:v>13773.443977028501</c:v>
                </c:pt>
                <c:pt idx="6625">
                  <c:v>13773.6527642933</c:v>
                </c:pt>
                <c:pt idx="6626">
                  <c:v>13773.7887438905</c:v>
                </c:pt>
                <c:pt idx="6627">
                  <c:v>13773.9458444705</c:v>
                </c:pt>
                <c:pt idx="6628">
                  <c:v>13774.384846724501</c:v>
                </c:pt>
                <c:pt idx="6629">
                  <c:v>13774.435127635399</c:v>
                </c:pt>
                <c:pt idx="6630">
                  <c:v>13774.5001279669</c:v>
                </c:pt>
                <c:pt idx="6631">
                  <c:v>13774.692764293401</c:v>
                </c:pt>
                <c:pt idx="6632">
                  <c:v>13774.714697973101</c:v>
                </c:pt>
                <c:pt idx="6633">
                  <c:v>13774.7173957717</c:v>
                </c:pt>
                <c:pt idx="6634">
                  <c:v>13774.985844470501</c:v>
                </c:pt>
                <c:pt idx="6635">
                  <c:v>13775.077645146501</c:v>
                </c:pt>
                <c:pt idx="6636">
                  <c:v>13775.134692367999</c:v>
                </c:pt>
                <c:pt idx="6637">
                  <c:v>13775.178327941299</c:v>
                </c:pt>
                <c:pt idx="6638">
                  <c:v>13775.560127967001</c:v>
                </c:pt>
                <c:pt idx="6639">
                  <c:v>13775.646047652899</c:v>
                </c:pt>
                <c:pt idx="6640">
                  <c:v>13775.7327642934</c:v>
                </c:pt>
                <c:pt idx="6641">
                  <c:v>13776.0258444705</c:v>
                </c:pt>
                <c:pt idx="6642">
                  <c:v>13776.1746923681</c:v>
                </c:pt>
                <c:pt idx="6643">
                  <c:v>13776.2183279413</c:v>
                </c:pt>
                <c:pt idx="6644">
                  <c:v>13776.3215816067</c:v>
                </c:pt>
                <c:pt idx="6645">
                  <c:v>13776.484846724101</c:v>
                </c:pt>
                <c:pt idx="6646">
                  <c:v>13776.5594775441</c:v>
                </c:pt>
                <c:pt idx="6647">
                  <c:v>13776.620127967</c:v>
                </c:pt>
                <c:pt idx="6648">
                  <c:v>13776.640127967101</c:v>
                </c:pt>
                <c:pt idx="6649">
                  <c:v>13776.772764293401</c:v>
                </c:pt>
                <c:pt idx="6650">
                  <c:v>13777.0658444706</c:v>
                </c:pt>
                <c:pt idx="6651">
                  <c:v>13777.214692368099</c:v>
                </c:pt>
                <c:pt idx="6652">
                  <c:v>13777.282970316701</c:v>
                </c:pt>
                <c:pt idx="6653">
                  <c:v>13777.5248467242</c:v>
                </c:pt>
                <c:pt idx="6654">
                  <c:v>13777.6801279671</c:v>
                </c:pt>
                <c:pt idx="6655">
                  <c:v>13777.7001279671</c:v>
                </c:pt>
                <c:pt idx="6656">
                  <c:v>13777.8127642935</c:v>
                </c:pt>
                <c:pt idx="6657">
                  <c:v>13778.0588910803</c:v>
                </c:pt>
                <c:pt idx="6658">
                  <c:v>13778.1058444706</c:v>
                </c:pt>
                <c:pt idx="6659">
                  <c:v>13778.2546923682</c:v>
                </c:pt>
                <c:pt idx="6660">
                  <c:v>13778.584846723799</c:v>
                </c:pt>
                <c:pt idx="6661">
                  <c:v>13778.740127967199</c:v>
                </c:pt>
                <c:pt idx="6662">
                  <c:v>13778.852764293501</c:v>
                </c:pt>
                <c:pt idx="6663">
                  <c:v>13779.081083032301</c:v>
                </c:pt>
                <c:pt idx="6664">
                  <c:v>13779.1458444707</c:v>
                </c:pt>
                <c:pt idx="6665">
                  <c:v>13779.294692368199</c:v>
                </c:pt>
                <c:pt idx="6666">
                  <c:v>13779.4615816064</c:v>
                </c:pt>
                <c:pt idx="6667">
                  <c:v>13779.5551294256</c:v>
                </c:pt>
                <c:pt idx="6668">
                  <c:v>13779.6248467238</c:v>
                </c:pt>
                <c:pt idx="6669">
                  <c:v>13779.8927642935</c:v>
                </c:pt>
                <c:pt idx="6670">
                  <c:v>13780.1858444707</c:v>
                </c:pt>
                <c:pt idx="6671">
                  <c:v>13780.3346923682</c:v>
                </c:pt>
                <c:pt idx="6672">
                  <c:v>13780.4229703163</c:v>
                </c:pt>
                <c:pt idx="6673">
                  <c:v>13780.653570546499</c:v>
                </c:pt>
                <c:pt idx="6674">
                  <c:v>13780.664846723899</c:v>
                </c:pt>
                <c:pt idx="6675">
                  <c:v>13780.9327642936</c:v>
                </c:pt>
                <c:pt idx="6676">
                  <c:v>13781.005772753901</c:v>
                </c:pt>
                <c:pt idx="6677">
                  <c:v>13781.2258444707</c:v>
                </c:pt>
                <c:pt idx="6678">
                  <c:v>13781.2955847699</c:v>
                </c:pt>
                <c:pt idx="6679">
                  <c:v>13781.374692368299</c:v>
                </c:pt>
                <c:pt idx="6680">
                  <c:v>13781.561581606</c:v>
                </c:pt>
                <c:pt idx="6681">
                  <c:v>13781.7048467239</c:v>
                </c:pt>
                <c:pt idx="6682">
                  <c:v>13781.900127967299</c:v>
                </c:pt>
                <c:pt idx="6683">
                  <c:v>13781.9727642936</c:v>
                </c:pt>
                <c:pt idx="6684">
                  <c:v>13782.265844470799</c:v>
                </c:pt>
                <c:pt idx="6685">
                  <c:v>13782.4146923683</c:v>
                </c:pt>
                <c:pt idx="6686">
                  <c:v>13782.429465396899</c:v>
                </c:pt>
                <c:pt idx="6687">
                  <c:v>13782.495535338199</c:v>
                </c:pt>
                <c:pt idx="6688">
                  <c:v>13782.744846723899</c:v>
                </c:pt>
                <c:pt idx="6689">
                  <c:v>13782.9401279673</c:v>
                </c:pt>
                <c:pt idx="6690">
                  <c:v>13783.0127642937</c:v>
                </c:pt>
                <c:pt idx="6691">
                  <c:v>13783.3058444708</c:v>
                </c:pt>
                <c:pt idx="6692">
                  <c:v>13783.454692368299</c:v>
                </c:pt>
                <c:pt idx="6693">
                  <c:v>13783.5555353378</c:v>
                </c:pt>
                <c:pt idx="6694">
                  <c:v>13783.784846724</c:v>
                </c:pt>
                <c:pt idx="6695">
                  <c:v>13783.980127967399</c:v>
                </c:pt>
                <c:pt idx="6696">
                  <c:v>13784.0527642937</c:v>
                </c:pt>
                <c:pt idx="6697">
                  <c:v>13784.345844470799</c:v>
                </c:pt>
                <c:pt idx="6698">
                  <c:v>13784.4946923684</c:v>
                </c:pt>
                <c:pt idx="6699">
                  <c:v>13784.824846723999</c:v>
                </c:pt>
                <c:pt idx="6700">
                  <c:v>13785.0201279674</c:v>
                </c:pt>
                <c:pt idx="6701">
                  <c:v>13785.0927642937</c:v>
                </c:pt>
                <c:pt idx="6702">
                  <c:v>13785.3127642935</c:v>
                </c:pt>
                <c:pt idx="6703">
                  <c:v>13785.3858444709</c:v>
                </c:pt>
                <c:pt idx="6704">
                  <c:v>13785.534692368399</c:v>
                </c:pt>
                <c:pt idx="6705">
                  <c:v>13785.5589335486</c:v>
                </c:pt>
                <c:pt idx="6706">
                  <c:v>13785.7858444713</c:v>
                </c:pt>
                <c:pt idx="6707">
                  <c:v>13785.864846724</c:v>
                </c:pt>
                <c:pt idx="6708">
                  <c:v>13785.9892611216</c:v>
                </c:pt>
                <c:pt idx="6709">
                  <c:v>13786.009261121601</c:v>
                </c:pt>
                <c:pt idx="6710">
                  <c:v>13786.060127967499</c:v>
                </c:pt>
                <c:pt idx="6711">
                  <c:v>13786.132764293799</c:v>
                </c:pt>
                <c:pt idx="6712">
                  <c:v>13786.323203304801</c:v>
                </c:pt>
                <c:pt idx="6713">
                  <c:v>13786.425844470899</c:v>
                </c:pt>
                <c:pt idx="6714">
                  <c:v>13786.5746923685</c:v>
                </c:pt>
                <c:pt idx="6715">
                  <c:v>13786.904846724099</c:v>
                </c:pt>
                <c:pt idx="6716">
                  <c:v>13787.1001279675</c:v>
                </c:pt>
                <c:pt idx="6717">
                  <c:v>13787.1727642938</c:v>
                </c:pt>
                <c:pt idx="6718">
                  <c:v>13787.465844471</c:v>
                </c:pt>
                <c:pt idx="6719">
                  <c:v>13787.614692368499</c:v>
                </c:pt>
                <c:pt idx="6720">
                  <c:v>13787.9448467241</c:v>
                </c:pt>
                <c:pt idx="6721">
                  <c:v>13788.140127967499</c:v>
                </c:pt>
                <c:pt idx="6722">
                  <c:v>13788.144112411799</c:v>
                </c:pt>
                <c:pt idx="6723">
                  <c:v>13788.212764293799</c:v>
                </c:pt>
                <c:pt idx="6724">
                  <c:v>13788.505844470999</c:v>
                </c:pt>
                <c:pt idx="6725">
                  <c:v>13788.6546923685</c:v>
                </c:pt>
                <c:pt idx="6726">
                  <c:v>13788.984846724101</c:v>
                </c:pt>
                <c:pt idx="6727">
                  <c:v>13789.1801279676</c:v>
                </c:pt>
                <c:pt idx="6728">
                  <c:v>13789.2527642939</c:v>
                </c:pt>
                <c:pt idx="6729">
                  <c:v>13789.545844471</c:v>
                </c:pt>
                <c:pt idx="6730">
                  <c:v>13789.694692368599</c:v>
                </c:pt>
                <c:pt idx="6731">
                  <c:v>13790.0248467242</c:v>
                </c:pt>
                <c:pt idx="6732">
                  <c:v>13790.220127967599</c:v>
                </c:pt>
                <c:pt idx="6733">
                  <c:v>13790.224112411899</c:v>
                </c:pt>
                <c:pt idx="6734">
                  <c:v>13790.292764293899</c:v>
                </c:pt>
                <c:pt idx="6735">
                  <c:v>13790.585844471099</c:v>
                </c:pt>
                <c:pt idx="6736">
                  <c:v>13790.7346923686</c:v>
                </c:pt>
                <c:pt idx="6737">
                  <c:v>13791.064846724201</c:v>
                </c:pt>
                <c:pt idx="6738">
                  <c:v>13791.2601279676</c:v>
                </c:pt>
                <c:pt idx="6739">
                  <c:v>13791.3327642939</c:v>
                </c:pt>
                <c:pt idx="6740">
                  <c:v>13791.341581606301</c:v>
                </c:pt>
                <c:pt idx="6741">
                  <c:v>13791.6258444711</c:v>
                </c:pt>
                <c:pt idx="6742">
                  <c:v>13791.774692368601</c:v>
                </c:pt>
                <c:pt idx="6743">
                  <c:v>13792.1048467243</c:v>
                </c:pt>
                <c:pt idx="6744">
                  <c:v>13792.300127967699</c:v>
                </c:pt>
                <c:pt idx="6745">
                  <c:v>13792.302970316199</c:v>
                </c:pt>
                <c:pt idx="6746">
                  <c:v>13792.372764293999</c:v>
                </c:pt>
                <c:pt idx="6747">
                  <c:v>13792.665844471099</c:v>
                </c:pt>
                <c:pt idx="6748">
                  <c:v>13792.8146923687</c:v>
                </c:pt>
                <c:pt idx="6749">
                  <c:v>13792.9163144342</c:v>
                </c:pt>
                <c:pt idx="6750">
                  <c:v>13793.144846724301</c:v>
                </c:pt>
                <c:pt idx="6751">
                  <c:v>13793.3401279677</c:v>
                </c:pt>
                <c:pt idx="6752">
                  <c:v>13793.412764294</c:v>
                </c:pt>
                <c:pt idx="6753">
                  <c:v>13793.7058444712</c:v>
                </c:pt>
                <c:pt idx="6754">
                  <c:v>13793.7677785995</c:v>
                </c:pt>
                <c:pt idx="6755">
                  <c:v>13793.854692368701</c:v>
                </c:pt>
                <c:pt idx="6756">
                  <c:v>13794.1848467243</c:v>
                </c:pt>
                <c:pt idx="6757">
                  <c:v>13794.380127967799</c:v>
                </c:pt>
                <c:pt idx="6758">
                  <c:v>13794.745844471199</c:v>
                </c:pt>
                <c:pt idx="6759">
                  <c:v>13794.8946923688</c:v>
                </c:pt>
                <c:pt idx="6760">
                  <c:v>13795.224846724401</c:v>
                </c:pt>
                <c:pt idx="6761">
                  <c:v>13795.4201279678</c:v>
                </c:pt>
                <c:pt idx="6762">
                  <c:v>13795.4927642941</c:v>
                </c:pt>
                <c:pt idx="6763">
                  <c:v>13795.934692368801</c:v>
                </c:pt>
                <c:pt idx="6764">
                  <c:v>13796.2648467244</c:v>
                </c:pt>
                <c:pt idx="6765">
                  <c:v>13796.269261122699</c:v>
                </c:pt>
                <c:pt idx="6766">
                  <c:v>13796.2892611228</c:v>
                </c:pt>
                <c:pt idx="6767">
                  <c:v>13796.3092611228</c:v>
                </c:pt>
                <c:pt idx="6768">
                  <c:v>13796.460127967801</c:v>
                </c:pt>
                <c:pt idx="6769">
                  <c:v>13796.532764294099</c:v>
                </c:pt>
                <c:pt idx="6770">
                  <c:v>13796.825844471299</c:v>
                </c:pt>
                <c:pt idx="6771">
                  <c:v>13796.9746923688</c:v>
                </c:pt>
                <c:pt idx="6772">
                  <c:v>13797.5001279679</c:v>
                </c:pt>
                <c:pt idx="6773">
                  <c:v>13797.8546923678</c:v>
                </c:pt>
                <c:pt idx="6774">
                  <c:v>13797.8658444713</c:v>
                </c:pt>
                <c:pt idx="6775">
                  <c:v>13798.014692368901</c:v>
                </c:pt>
                <c:pt idx="6776">
                  <c:v>13798.540127967901</c:v>
                </c:pt>
                <c:pt idx="6777">
                  <c:v>13798.754283558501</c:v>
                </c:pt>
                <c:pt idx="6778">
                  <c:v>13799.0546923689</c:v>
                </c:pt>
                <c:pt idx="6779">
                  <c:v>13799.249465396701</c:v>
                </c:pt>
                <c:pt idx="6780">
                  <c:v>13799.424846723599</c:v>
                </c:pt>
                <c:pt idx="6781">
                  <c:v>13799.5801279679</c:v>
                </c:pt>
                <c:pt idx="6782">
                  <c:v>13799.600127968</c:v>
                </c:pt>
                <c:pt idx="6783">
                  <c:v>13799.620127968001</c:v>
                </c:pt>
                <c:pt idx="6784">
                  <c:v>13799.640127967999</c:v>
                </c:pt>
                <c:pt idx="6785">
                  <c:v>13799.660127968</c:v>
                </c:pt>
                <c:pt idx="6786">
                  <c:v>13799.680127968</c:v>
                </c:pt>
                <c:pt idx="6787">
                  <c:v>13799.700127968001</c:v>
                </c:pt>
                <c:pt idx="6788">
                  <c:v>13799.720127968099</c:v>
                </c:pt>
                <c:pt idx="6789">
                  <c:v>13799.7401279681</c:v>
                </c:pt>
                <c:pt idx="6790">
                  <c:v>13799.7601279681</c:v>
                </c:pt>
                <c:pt idx="6791">
                  <c:v>13799.780127968101</c:v>
                </c:pt>
                <c:pt idx="6792">
                  <c:v>13799.7942835586</c:v>
                </c:pt>
                <c:pt idx="6793">
                  <c:v>13799.800127968099</c:v>
                </c:pt>
                <c:pt idx="6794">
                  <c:v>13799.8201279682</c:v>
                </c:pt>
                <c:pt idx="6795">
                  <c:v>13799.8401279682</c:v>
                </c:pt>
                <c:pt idx="6796">
                  <c:v>13799.860127968201</c:v>
                </c:pt>
                <c:pt idx="6797">
                  <c:v>13799.880127968199</c:v>
                </c:pt>
                <c:pt idx="6798">
                  <c:v>13799.9001279682</c:v>
                </c:pt>
                <c:pt idx="6799">
                  <c:v>13799.9201279683</c:v>
                </c:pt>
                <c:pt idx="6800">
                  <c:v>13799.940127968301</c:v>
                </c:pt>
                <c:pt idx="6801">
                  <c:v>13799.960127968299</c:v>
                </c:pt>
                <c:pt idx="6802">
                  <c:v>13799.9801279683</c:v>
                </c:pt>
                <c:pt idx="6803">
                  <c:v>13800.0001279683</c:v>
                </c:pt>
                <c:pt idx="6804">
                  <c:v>13800.020127968301</c:v>
                </c:pt>
                <c:pt idx="6805">
                  <c:v>13800.040127968399</c:v>
                </c:pt>
                <c:pt idx="6806">
                  <c:v>13800.0601279684</c:v>
                </c:pt>
                <c:pt idx="6807">
                  <c:v>13800.094692368901</c:v>
                </c:pt>
                <c:pt idx="6808">
                  <c:v>13800.1601279685</c:v>
                </c:pt>
                <c:pt idx="6809">
                  <c:v>13800.3094653968</c:v>
                </c:pt>
                <c:pt idx="6810">
                  <c:v>13800.4648467237</c:v>
                </c:pt>
                <c:pt idx="6811">
                  <c:v>13800.834283558601</c:v>
                </c:pt>
                <c:pt idx="6812">
                  <c:v>13800.974692367899</c:v>
                </c:pt>
                <c:pt idx="6813">
                  <c:v>13801.134692369</c:v>
                </c:pt>
                <c:pt idx="6814">
                  <c:v>13801.200127968499</c:v>
                </c:pt>
                <c:pt idx="6815">
                  <c:v>13801.3694653968</c:v>
                </c:pt>
                <c:pt idx="6816">
                  <c:v>13802.174692369001</c:v>
                </c:pt>
                <c:pt idx="6817">
                  <c:v>13802.4015816058</c:v>
                </c:pt>
                <c:pt idx="6818">
                  <c:v>13803.2146923691</c:v>
                </c:pt>
                <c:pt idx="6819">
                  <c:v>13803.3629703158</c:v>
                </c:pt>
                <c:pt idx="6820">
                  <c:v>13804.0738364151</c:v>
                </c:pt>
                <c:pt idx="6821">
                  <c:v>13804.093836415201</c:v>
                </c:pt>
                <c:pt idx="6822">
                  <c:v>13804.094692368</c:v>
                </c:pt>
                <c:pt idx="6823">
                  <c:v>13804.113836415199</c:v>
                </c:pt>
                <c:pt idx="6824">
                  <c:v>13804.1338364152</c:v>
                </c:pt>
                <c:pt idx="6825">
                  <c:v>13804.1538364152</c:v>
                </c:pt>
                <c:pt idx="6826">
                  <c:v>13804.173836415201</c:v>
                </c:pt>
                <c:pt idx="6827">
                  <c:v>13804.254692369101</c:v>
                </c:pt>
                <c:pt idx="6828">
                  <c:v>13804.274692368601</c:v>
                </c:pt>
                <c:pt idx="6829">
                  <c:v>13804.294692368199</c:v>
                </c:pt>
                <c:pt idx="6830">
                  <c:v>13804.3146923678</c:v>
                </c:pt>
                <c:pt idx="6831">
                  <c:v>13804.3346923673</c:v>
                </c:pt>
                <c:pt idx="6832">
                  <c:v>13804.3546923669</c:v>
                </c:pt>
                <c:pt idx="6833">
                  <c:v>13804.3746923664</c:v>
                </c:pt>
                <c:pt idx="6834">
                  <c:v>13804.394692366001</c:v>
                </c:pt>
                <c:pt idx="6835">
                  <c:v>13804.414692365501</c:v>
                </c:pt>
                <c:pt idx="6836">
                  <c:v>13804.434692365099</c:v>
                </c:pt>
                <c:pt idx="6837">
                  <c:v>13804.454692364599</c:v>
                </c:pt>
                <c:pt idx="6838">
                  <c:v>13804.4746923642</c:v>
                </c:pt>
                <c:pt idx="6839">
                  <c:v>13804.4946923637</c:v>
                </c:pt>
                <c:pt idx="6840">
                  <c:v>13804.5146923633</c:v>
                </c:pt>
                <c:pt idx="6841">
                  <c:v>13804.5346923628</c:v>
                </c:pt>
                <c:pt idx="6842">
                  <c:v>13804.554692362401</c:v>
                </c:pt>
                <c:pt idx="6843">
                  <c:v>13804.574692361901</c:v>
                </c:pt>
                <c:pt idx="6844">
                  <c:v>13805.614692362</c:v>
                </c:pt>
                <c:pt idx="6845">
                  <c:v>13805.9333466915</c:v>
                </c:pt>
                <c:pt idx="6846">
                  <c:v>13806.654692362001</c:v>
                </c:pt>
                <c:pt idx="6847">
                  <c:v>13807.5648382781</c:v>
                </c:pt>
                <c:pt idx="6848">
                  <c:v>13807.6946923621</c:v>
                </c:pt>
                <c:pt idx="6849">
                  <c:v>13809.7801279672</c:v>
                </c:pt>
                <c:pt idx="6850">
                  <c:v>13810.8837993463</c:v>
                </c:pt>
                <c:pt idx="6851">
                  <c:v>13811.9437993464</c:v>
                </c:pt>
                <c:pt idx="6852">
                  <c:v>13811.9637993464</c:v>
                </c:pt>
                <c:pt idx="6853">
                  <c:v>13815.5389335486</c:v>
                </c:pt>
                <c:pt idx="6854">
                  <c:v>13819.9118836948</c:v>
                </c:pt>
                <c:pt idx="6855">
                  <c:v>13831.870922980799</c:v>
                </c:pt>
                <c:pt idx="6856">
                  <c:v>13833.7110585384</c:v>
                </c:pt>
                <c:pt idx="6857">
                  <c:v>13835.0726199278</c:v>
                </c:pt>
                <c:pt idx="6858">
                  <c:v>13837.595319811</c:v>
                </c:pt>
                <c:pt idx="6859">
                  <c:v>13839.1785470017</c:v>
                </c:pt>
                <c:pt idx="6860">
                  <c:v>13839.787516398599</c:v>
                </c:pt>
                <c:pt idx="6861">
                  <c:v>13844.750291657099</c:v>
                </c:pt>
                <c:pt idx="6862">
                  <c:v>13856.5844050305</c:v>
                </c:pt>
                <c:pt idx="6863">
                  <c:v>13865.3256283709</c:v>
                </c:pt>
                <c:pt idx="6864">
                  <c:v>13866.165628352201</c:v>
                </c:pt>
                <c:pt idx="6865">
                  <c:v>13866.185628351701</c:v>
                </c:pt>
                <c:pt idx="6866">
                  <c:v>13866.205628351299</c:v>
                </c:pt>
                <c:pt idx="6867">
                  <c:v>13866.2256283508</c:v>
                </c:pt>
                <c:pt idx="6868">
                  <c:v>13866.2456283504</c:v>
                </c:pt>
                <c:pt idx="6869">
                  <c:v>13866.2656283499</c:v>
                </c:pt>
                <c:pt idx="6870">
                  <c:v>13866.2856283495</c:v>
                </c:pt>
                <c:pt idx="6871">
                  <c:v>13866.305628349</c:v>
                </c:pt>
                <c:pt idx="6872">
                  <c:v>13866.325628348601</c:v>
                </c:pt>
                <c:pt idx="6873">
                  <c:v>13866.345628348099</c:v>
                </c:pt>
                <c:pt idx="6874">
                  <c:v>13866.365628347699</c:v>
                </c:pt>
                <c:pt idx="6875">
                  <c:v>13866.3856283472</c:v>
                </c:pt>
                <c:pt idx="6876">
                  <c:v>13866.4056283468</c:v>
                </c:pt>
                <c:pt idx="6877">
                  <c:v>13866.4256283463</c:v>
                </c:pt>
                <c:pt idx="6878">
                  <c:v>13866.4456283459</c:v>
                </c:pt>
                <c:pt idx="6879">
                  <c:v>13866.465628345401</c:v>
                </c:pt>
                <c:pt idx="6880">
                  <c:v>13866.472503378</c:v>
                </c:pt>
                <c:pt idx="6881">
                  <c:v>13866.485628345001</c:v>
                </c:pt>
                <c:pt idx="6882">
                  <c:v>13866.505628344599</c:v>
                </c:pt>
                <c:pt idx="6883">
                  <c:v>13866.525628344099</c:v>
                </c:pt>
                <c:pt idx="6884">
                  <c:v>13866.5456283437</c:v>
                </c:pt>
                <c:pt idx="6885">
                  <c:v>13866.5656283432</c:v>
                </c:pt>
                <c:pt idx="6886">
                  <c:v>13866.5856283428</c:v>
                </c:pt>
                <c:pt idx="6887">
                  <c:v>13866.6056283423</c:v>
                </c:pt>
                <c:pt idx="6888">
                  <c:v>13866.665628340999</c:v>
                </c:pt>
                <c:pt idx="6889">
                  <c:v>13866.6856283405</c:v>
                </c:pt>
                <c:pt idx="6890">
                  <c:v>13866.7056283401</c:v>
                </c:pt>
                <c:pt idx="6891">
                  <c:v>13866.7256283396</c:v>
                </c:pt>
                <c:pt idx="6892">
                  <c:v>13868.3172829495</c:v>
                </c:pt>
                <c:pt idx="6893">
                  <c:v>13870.5501135922</c:v>
                </c:pt>
                <c:pt idx="6894">
                  <c:v>13872.394893163801</c:v>
                </c:pt>
                <c:pt idx="6895">
                  <c:v>13873.965628378</c:v>
                </c:pt>
                <c:pt idx="6896">
                  <c:v>13873.985628377601</c:v>
                </c:pt>
                <c:pt idx="6897">
                  <c:v>13874.005628377199</c:v>
                </c:pt>
                <c:pt idx="6898">
                  <c:v>13874.025628376699</c:v>
                </c:pt>
                <c:pt idx="6899">
                  <c:v>13874.0456283763</c:v>
                </c:pt>
                <c:pt idx="6900">
                  <c:v>13874.0656283758</c:v>
                </c:pt>
                <c:pt idx="6901">
                  <c:v>13874.0856283754</c:v>
                </c:pt>
                <c:pt idx="6902">
                  <c:v>13874.1056283749</c:v>
                </c:pt>
                <c:pt idx="6903">
                  <c:v>13874.125628374501</c:v>
                </c:pt>
                <c:pt idx="6904">
                  <c:v>13874.145628374001</c:v>
                </c:pt>
                <c:pt idx="6905">
                  <c:v>13874.165628373599</c:v>
                </c:pt>
                <c:pt idx="6906">
                  <c:v>13874.185628373099</c:v>
                </c:pt>
                <c:pt idx="6907">
                  <c:v>13874.2056283727</c:v>
                </c:pt>
                <c:pt idx="6908">
                  <c:v>13874.2256283722</c:v>
                </c:pt>
                <c:pt idx="6909">
                  <c:v>13874.239672735301</c:v>
                </c:pt>
                <c:pt idx="6910">
                  <c:v>13875.265628372301</c:v>
                </c:pt>
                <c:pt idx="6911">
                  <c:v>13875.285628371799</c:v>
                </c:pt>
                <c:pt idx="6912">
                  <c:v>13875.3056283714</c:v>
                </c:pt>
                <c:pt idx="6913">
                  <c:v>13875.3456283705</c:v>
                </c:pt>
                <c:pt idx="6914">
                  <c:v>13875.36562837</c:v>
                </c:pt>
                <c:pt idx="6915">
                  <c:v>13875.3856283696</c:v>
                </c:pt>
                <c:pt idx="6916">
                  <c:v>13875.405628369101</c:v>
                </c:pt>
                <c:pt idx="6917">
                  <c:v>13875.425628368699</c:v>
                </c:pt>
                <c:pt idx="6918">
                  <c:v>13875.445628368199</c:v>
                </c:pt>
                <c:pt idx="6919">
                  <c:v>13875.4656283678</c:v>
                </c:pt>
                <c:pt idx="6920">
                  <c:v>13875.4856283674</c:v>
                </c:pt>
                <c:pt idx="6921">
                  <c:v>13875.498933548501</c:v>
                </c:pt>
                <c:pt idx="6922">
                  <c:v>13875.5056283669</c:v>
                </c:pt>
                <c:pt idx="6923">
                  <c:v>13875.5256283665</c:v>
                </c:pt>
                <c:pt idx="6924">
                  <c:v>13875.545628366001</c:v>
                </c:pt>
                <c:pt idx="6925">
                  <c:v>13875.565628365601</c:v>
                </c:pt>
                <c:pt idx="6926">
                  <c:v>13875.585628365099</c:v>
                </c:pt>
                <c:pt idx="6927">
                  <c:v>13875.605628364699</c:v>
                </c:pt>
                <c:pt idx="6928">
                  <c:v>13875.6256283642</c:v>
                </c:pt>
                <c:pt idx="6929">
                  <c:v>13875.6456283638</c:v>
                </c:pt>
                <c:pt idx="6930">
                  <c:v>13875.6656283633</c:v>
                </c:pt>
                <c:pt idx="6931">
                  <c:v>13875.6856283629</c:v>
                </c:pt>
                <c:pt idx="6932">
                  <c:v>13875.705628362401</c:v>
                </c:pt>
                <c:pt idx="6933">
                  <c:v>13875.725628362001</c:v>
                </c:pt>
                <c:pt idx="6934">
                  <c:v>13875.745628361499</c:v>
                </c:pt>
                <c:pt idx="6935">
                  <c:v>13875.7656283611</c:v>
                </c:pt>
                <c:pt idx="6936">
                  <c:v>13875.7856283606</c:v>
                </c:pt>
                <c:pt idx="6937">
                  <c:v>13875.8056283602</c:v>
                </c:pt>
                <c:pt idx="6938">
                  <c:v>13875.8256283598</c:v>
                </c:pt>
                <c:pt idx="6939">
                  <c:v>13875.8264306364</c:v>
                </c:pt>
                <c:pt idx="6940">
                  <c:v>13875.8456283593</c:v>
                </c:pt>
                <c:pt idx="6941">
                  <c:v>13875.865628358901</c:v>
                </c:pt>
                <c:pt idx="6942">
                  <c:v>13875.885628358399</c:v>
                </c:pt>
                <c:pt idx="6943">
                  <c:v>13875.905628357999</c:v>
                </c:pt>
                <c:pt idx="6944">
                  <c:v>13875.9256283575</c:v>
                </c:pt>
                <c:pt idx="6945">
                  <c:v>13875.9456283571</c:v>
                </c:pt>
                <c:pt idx="6946">
                  <c:v>13875.9656283566</c:v>
                </c:pt>
                <c:pt idx="6947">
                  <c:v>13875.9856283562</c:v>
                </c:pt>
                <c:pt idx="6948">
                  <c:v>13876.005628355701</c:v>
                </c:pt>
                <c:pt idx="6949">
                  <c:v>13876.025628355301</c:v>
                </c:pt>
                <c:pt idx="6950">
                  <c:v>13876.045628354799</c:v>
                </c:pt>
                <c:pt idx="6951">
                  <c:v>13876.065628354399</c:v>
                </c:pt>
                <c:pt idx="6952">
                  <c:v>13876.0856283539</c:v>
                </c:pt>
                <c:pt idx="6953">
                  <c:v>13876.1056283535</c:v>
                </c:pt>
                <c:pt idx="6954">
                  <c:v>13876.125628353</c:v>
                </c:pt>
                <c:pt idx="6955">
                  <c:v>13876.625628341901</c:v>
                </c:pt>
                <c:pt idx="6956">
                  <c:v>13876.645628341401</c:v>
                </c:pt>
                <c:pt idx="6957">
                  <c:v>13905.4789335485</c:v>
                </c:pt>
                <c:pt idx="6958">
                  <c:v>13924.172862208399</c:v>
                </c:pt>
                <c:pt idx="6959">
                  <c:v>13925.729042839201</c:v>
                </c:pt>
                <c:pt idx="6960">
                  <c:v>13926.875665780601</c:v>
                </c:pt>
                <c:pt idx="6961">
                  <c:v>13928.281174518101</c:v>
                </c:pt>
                <c:pt idx="6962">
                  <c:v>13930.651764939499</c:v>
                </c:pt>
                <c:pt idx="6963">
                  <c:v>13935.4589335485</c:v>
                </c:pt>
                <c:pt idx="6964">
                  <c:v>13936.9351294608</c:v>
                </c:pt>
                <c:pt idx="6965">
                  <c:v>13936.955129460401</c:v>
                </c:pt>
                <c:pt idx="6966">
                  <c:v>13936.995129459499</c:v>
                </c:pt>
                <c:pt idx="6967">
                  <c:v>13937.0351294586</c:v>
                </c:pt>
                <c:pt idx="6968">
                  <c:v>13937.0551294581</c:v>
                </c:pt>
                <c:pt idx="6969">
                  <c:v>13937.115129456801</c:v>
                </c:pt>
                <c:pt idx="6970">
                  <c:v>13937.135129456399</c:v>
                </c:pt>
                <c:pt idx="6971">
                  <c:v>13937.1751294555</c:v>
                </c:pt>
                <c:pt idx="6972">
                  <c:v>13937.195129455</c:v>
                </c:pt>
                <c:pt idx="6973">
                  <c:v>13937.2351294541</c:v>
                </c:pt>
                <c:pt idx="6974">
                  <c:v>13937.255129453701</c:v>
                </c:pt>
                <c:pt idx="6975">
                  <c:v>13937.275129453201</c:v>
                </c:pt>
                <c:pt idx="6976">
                  <c:v>13937.295129452799</c:v>
                </c:pt>
                <c:pt idx="6977">
                  <c:v>13937.3151294523</c:v>
                </c:pt>
                <c:pt idx="6978">
                  <c:v>13937.3351294519</c:v>
                </c:pt>
                <c:pt idx="6979">
                  <c:v>13937.3551294514</c:v>
                </c:pt>
                <c:pt idx="6980">
                  <c:v>13937.374470418299</c:v>
                </c:pt>
                <c:pt idx="6981">
                  <c:v>13937.375129451</c:v>
                </c:pt>
                <c:pt idx="6982">
                  <c:v>13937.3951294505</c:v>
                </c:pt>
                <c:pt idx="6983">
                  <c:v>13937.415129450101</c:v>
                </c:pt>
                <c:pt idx="6984">
                  <c:v>13937.435129449699</c:v>
                </c:pt>
                <c:pt idx="6985">
                  <c:v>13937.455129449199</c:v>
                </c:pt>
                <c:pt idx="6986">
                  <c:v>13937.4751294488</c:v>
                </c:pt>
                <c:pt idx="6987">
                  <c:v>13937.4951294483</c:v>
                </c:pt>
                <c:pt idx="6988">
                  <c:v>13937.5151294479</c:v>
                </c:pt>
                <c:pt idx="6989">
                  <c:v>13937.5351294474</c:v>
                </c:pt>
                <c:pt idx="6990">
                  <c:v>13937.555129447001</c:v>
                </c:pt>
                <c:pt idx="6991">
                  <c:v>13937.575129446501</c:v>
                </c:pt>
                <c:pt idx="6992">
                  <c:v>13937.595129446099</c:v>
                </c:pt>
                <c:pt idx="6993">
                  <c:v>13937.615129445599</c:v>
                </c:pt>
                <c:pt idx="6994">
                  <c:v>13937.6351294452</c:v>
                </c:pt>
                <c:pt idx="6995">
                  <c:v>13937.6551294447</c:v>
                </c:pt>
                <c:pt idx="6996">
                  <c:v>13937.6751294443</c:v>
                </c:pt>
                <c:pt idx="6997">
                  <c:v>13937.6951294438</c:v>
                </c:pt>
                <c:pt idx="6998">
                  <c:v>13937.715129443401</c:v>
                </c:pt>
                <c:pt idx="6999">
                  <c:v>13937.735129442901</c:v>
                </c:pt>
                <c:pt idx="7000">
                  <c:v>13937.755129442499</c:v>
                </c:pt>
                <c:pt idx="7001">
                  <c:v>13937.7751294421</c:v>
                </c:pt>
                <c:pt idx="7002">
                  <c:v>13937.7951294416</c:v>
                </c:pt>
                <c:pt idx="7003">
                  <c:v>13937.8151294412</c:v>
                </c:pt>
                <c:pt idx="7004">
                  <c:v>13937.8351294407</c:v>
                </c:pt>
                <c:pt idx="7005">
                  <c:v>13937.855129440301</c:v>
                </c:pt>
                <c:pt idx="7006">
                  <c:v>13937.875129439801</c:v>
                </c:pt>
                <c:pt idx="7007">
                  <c:v>13937.895129439399</c:v>
                </c:pt>
                <c:pt idx="7008">
                  <c:v>13937.915129438899</c:v>
                </c:pt>
                <c:pt idx="7009">
                  <c:v>13937.9351294385</c:v>
                </c:pt>
                <c:pt idx="7010">
                  <c:v>13937.955129438</c:v>
                </c:pt>
                <c:pt idx="7011">
                  <c:v>13937.9751294376</c:v>
                </c:pt>
                <c:pt idx="7012">
                  <c:v>13937.9951294371</c:v>
                </c:pt>
                <c:pt idx="7013">
                  <c:v>13938.015129436701</c:v>
                </c:pt>
                <c:pt idx="7014">
                  <c:v>13938.027942468399</c:v>
                </c:pt>
                <c:pt idx="7015">
                  <c:v>13938.035129436201</c:v>
                </c:pt>
                <c:pt idx="7016">
                  <c:v>13938.055129435799</c:v>
                </c:pt>
                <c:pt idx="7017">
                  <c:v>13938.0679424675</c:v>
                </c:pt>
                <c:pt idx="7018">
                  <c:v>13938.075129435299</c:v>
                </c:pt>
                <c:pt idx="7019">
                  <c:v>13938.0951294349</c:v>
                </c:pt>
                <c:pt idx="7020">
                  <c:v>13938.1151294345</c:v>
                </c:pt>
                <c:pt idx="7021">
                  <c:v>13938.127942466101</c:v>
                </c:pt>
                <c:pt idx="7022">
                  <c:v>13938.135129434</c:v>
                </c:pt>
                <c:pt idx="7023">
                  <c:v>13938.147942465701</c:v>
                </c:pt>
                <c:pt idx="7024">
                  <c:v>13938.1551294336</c:v>
                </c:pt>
                <c:pt idx="7025">
                  <c:v>13938.175129433101</c:v>
                </c:pt>
                <c:pt idx="7026">
                  <c:v>13938.195129432699</c:v>
                </c:pt>
                <c:pt idx="7027">
                  <c:v>13938.2079424643</c:v>
                </c:pt>
                <c:pt idx="7028">
                  <c:v>13938.215129432199</c:v>
                </c:pt>
                <c:pt idx="7029">
                  <c:v>13938.2351294318</c:v>
                </c:pt>
                <c:pt idx="7030">
                  <c:v>13938.2551294313</c:v>
                </c:pt>
                <c:pt idx="7031">
                  <c:v>13938.267942463001</c:v>
                </c:pt>
                <c:pt idx="7032">
                  <c:v>13938.2751294309</c:v>
                </c:pt>
                <c:pt idx="7033">
                  <c:v>13938.2951294304</c:v>
                </c:pt>
                <c:pt idx="7034">
                  <c:v>13938.315129430001</c:v>
                </c:pt>
                <c:pt idx="7035">
                  <c:v>13938.335129429501</c:v>
                </c:pt>
                <c:pt idx="7036">
                  <c:v>13938.355129429099</c:v>
                </c:pt>
                <c:pt idx="7037">
                  <c:v>13938.375129428599</c:v>
                </c:pt>
                <c:pt idx="7038">
                  <c:v>13938.3951294282</c:v>
                </c:pt>
                <c:pt idx="7039">
                  <c:v>13938.4151294277</c:v>
                </c:pt>
                <c:pt idx="7040">
                  <c:v>13938.4351294273</c:v>
                </c:pt>
                <c:pt idx="7041">
                  <c:v>13938.4551294269</c:v>
                </c:pt>
                <c:pt idx="7042">
                  <c:v>13938.475129426401</c:v>
                </c:pt>
                <c:pt idx="7043">
                  <c:v>13939.535129426</c:v>
                </c:pt>
                <c:pt idx="7044">
                  <c:v>13939.5751294251</c:v>
                </c:pt>
                <c:pt idx="7045">
                  <c:v>13940.0989335472</c:v>
                </c:pt>
                <c:pt idx="7046">
                  <c:v>13940.1389335473</c:v>
                </c:pt>
                <c:pt idx="7047">
                  <c:v>13940.1589335473</c:v>
                </c:pt>
                <c:pt idx="7048">
                  <c:v>13940.1789335473</c:v>
                </c:pt>
                <c:pt idx="7049">
                  <c:v>13940.198933547301</c:v>
                </c:pt>
                <c:pt idx="7050">
                  <c:v>13940.2389335474</c:v>
                </c:pt>
                <c:pt idx="7051">
                  <c:v>13940.2589335474</c:v>
                </c:pt>
                <c:pt idx="7052">
                  <c:v>13940.278933547401</c:v>
                </c:pt>
                <c:pt idx="7053">
                  <c:v>13940.3189335474</c:v>
                </c:pt>
                <c:pt idx="7054">
                  <c:v>13940.3389335474</c:v>
                </c:pt>
                <c:pt idx="7055">
                  <c:v>13940.358933547501</c:v>
                </c:pt>
                <c:pt idx="7056">
                  <c:v>13940.8652462312</c:v>
                </c:pt>
                <c:pt idx="7057">
                  <c:v>13940.9452462312</c:v>
                </c:pt>
                <c:pt idx="7058">
                  <c:v>13940.965246231201</c:v>
                </c:pt>
                <c:pt idx="7059">
                  <c:v>13940.985246231299</c:v>
                </c:pt>
                <c:pt idx="7060">
                  <c:v>13941.458933547599</c:v>
                </c:pt>
                <c:pt idx="7061">
                  <c:v>13942.4269440998</c:v>
                </c:pt>
                <c:pt idx="7062">
                  <c:v>13942.4989335476</c:v>
                </c:pt>
                <c:pt idx="7063">
                  <c:v>13942.6609884556</c:v>
                </c:pt>
                <c:pt idx="7064">
                  <c:v>13943.538933547599</c:v>
                </c:pt>
                <c:pt idx="7065">
                  <c:v>13944.5789335477</c:v>
                </c:pt>
                <c:pt idx="7066">
                  <c:v>13944.598933547701</c:v>
                </c:pt>
                <c:pt idx="7067">
                  <c:v>13944.618933547699</c:v>
                </c:pt>
                <c:pt idx="7068">
                  <c:v>13944.6389335477</c:v>
                </c:pt>
                <c:pt idx="7069">
                  <c:v>13944.6589335477</c:v>
                </c:pt>
                <c:pt idx="7070">
                  <c:v>13944.678933547801</c:v>
                </c:pt>
                <c:pt idx="7071">
                  <c:v>13944.698933547799</c:v>
                </c:pt>
                <c:pt idx="7072">
                  <c:v>13944.7189335478</c:v>
                </c:pt>
                <c:pt idx="7073">
                  <c:v>13944.7389335478</c:v>
                </c:pt>
                <c:pt idx="7074">
                  <c:v>13944.758933547801</c:v>
                </c:pt>
                <c:pt idx="7075">
                  <c:v>13944.778933547899</c:v>
                </c:pt>
                <c:pt idx="7076">
                  <c:v>13944.7989335479</c:v>
                </c:pt>
                <c:pt idx="7077">
                  <c:v>13944.8189335479</c:v>
                </c:pt>
                <c:pt idx="7078">
                  <c:v>13944.838933547901</c:v>
                </c:pt>
                <c:pt idx="7079">
                  <c:v>13944.858933547899</c:v>
                </c:pt>
                <c:pt idx="7080">
                  <c:v>13944.8789335479</c:v>
                </c:pt>
                <c:pt idx="7081">
                  <c:v>13944.898933548</c:v>
                </c:pt>
                <c:pt idx="7082">
                  <c:v>13944.918933548</c:v>
                </c:pt>
                <c:pt idx="7083">
                  <c:v>13944.938933547999</c:v>
                </c:pt>
                <c:pt idx="7084">
                  <c:v>13944.958933548</c:v>
                </c:pt>
                <c:pt idx="7085">
                  <c:v>13944.978933548</c:v>
                </c:pt>
                <c:pt idx="7086">
                  <c:v>13944.9989335481</c:v>
                </c:pt>
                <c:pt idx="7087">
                  <c:v>13945.018933548101</c:v>
                </c:pt>
                <c:pt idx="7088">
                  <c:v>13945.0389335481</c:v>
                </c:pt>
                <c:pt idx="7089">
                  <c:v>13945.0589335481</c:v>
                </c:pt>
                <c:pt idx="7090">
                  <c:v>13945.0789335481</c:v>
                </c:pt>
                <c:pt idx="7091">
                  <c:v>13945.098933548201</c:v>
                </c:pt>
                <c:pt idx="7092">
                  <c:v>13945.118933548199</c:v>
                </c:pt>
                <c:pt idx="7093">
                  <c:v>13945.1389335482</c:v>
                </c:pt>
                <c:pt idx="7094">
                  <c:v>13945.1589335482</c:v>
                </c:pt>
                <c:pt idx="7095">
                  <c:v>13945.178933548201</c:v>
                </c:pt>
                <c:pt idx="7096">
                  <c:v>13945.198933548199</c:v>
                </c:pt>
                <c:pt idx="7097">
                  <c:v>13945.2189335483</c:v>
                </c:pt>
                <c:pt idx="7098">
                  <c:v>13945.2389335483</c:v>
                </c:pt>
                <c:pt idx="7099">
                  <c:v>13945.242743527</c:v>
                </c:pt>
                <c:pt idx="7100">
                  <c:v>13945.258933548301</c:v>
                </c:pt>
                <c:pt idx="7101">
                  <c:v>13945.278933548299</c:v>
                </c:pt>
                <c:pt idx="7102">
                  <c:v>13945.2989335483</c:v>
                </c:pt>
                <c:pt idx="7103">
                  <c:v>13945.3189335484</c:v>
                </c:pt>
                <c:pt idx="7104">
                  <c:v>13945.338933548401</c:v>
                </c:pt>
                <c:pt idx="7105">
                  <c:v>13945.358933548399</c:v>
                </c:pt>
                <c:pt idx="7106">
                  <c:v>13945.3789335484</c:v>
                </c:pt>
                <c:pt idx="7107">
                  <c:v>13945.3989335484</c:v>
                </c:pt>
                <c:pt idx="7108">
                  <c:v>13945.418933548401</c:v>
                </c:pt>
                <c:pt idx="7109">
                  <c:v>13946.0052462322</c:v>
                </c:pt>
                <c:pt idx="7110">
                  <c:v>13949.8330499362</c:v>
                </c:pt>
                <c:pt idx="7111">
                  <c:v>13951.165133312799</c:v>
                </c:pt>
                <c:pt idx="7112">
                  <c:v>14034.0136451255</c:v>
                </c:pt>
                <c:pt idx="7113">
                  <c:v>14071.3769386596</c:v>
                </c:pt>
                <c:pt idx="7114">
                  <c:v>14083.169571185899</c:v>
                </c:pt>
                <c:pt idx="7115">
                  <c:v>14086.4427396748</c:v>
                </c:pt>
                <c:pt idx="7116">
                  <c:v>14097.4946712246</c:v>
                </c:pt>
                <c:pt idx="7117">
                  <c:v>14103.345885622301</c:v>
                </c:pt>
                <c:pt idx="7118">
                  <c:v>14105.026851053301</c:v>
                </c:pt>
                <c:pt idx="7119">
                  <c:v>14133.9438010547</c:v>
                </c:pt>
                <c:pt idx="7120">
                  <c:v>14140.525512084299</c:v>
                </c:pt>
                <c:pt idx="7121">
                  <c:v>14166.447583581699</c:v>
                </c:pt>
                <c:pt idx="7122">
                  <c:v>14176.776845607899</c:v>
                </c:pt>
                <c:pt idx="7123">
                  <c:v>14178.604947100301</c:v>
                </c:pt>
                <c:pt idx="7124">
                  <c:v>14179.5691450918</c:v>
                </c:pt>
                <c:pt idx="7125">
                  <c:v>14183.382179959701</c:v>
                </c:pt>
                <c:pt idx="7126">
                  <c:v>14185.482179959799</c:v>
                </c:pt>
                <c:pt idx="7127">
                  <c:v>14187.5821799599</c:v>
                </c:pt>
                <c:pt idx="7128">
                  <c:v>14188.225512085401</c:v>
                </c:pt>
                <c:pt idx="7129">
                  <c:v>14188.245512085499</c:v>
                </c:pt>
                <c:pt idx="7130">
                  <c:v>14188.2655120855</c:v>
                </c:pt>
                <c:pt idx="7131">
                  <c:v>14188.445512084199</c:v>
                </c:pt>
                <c:pt idx="7132">
                  <c:v>14189.325512085499</c:v>
                </c:pt>
                <c:pt idx="7133">
                  <c:v>14189.3455120855</c:v>
                </c:pt>
                <c:pt idx="7134">
                  <c:v>14189.8486372471</c:v>
                </c:pt>
                <c:pt idx="7135">
                  <c:v>14190.164852575301</c:v>
                </c:pt>
                <c:pt idx="7136">
                  <c:v>14191.0032741265</c:v>
                </c:pt>
                <c:pt idx="7137">
                  <c:v>14191.044545877099</c:v>
                </c:pt>
                <c:pt idx="7138">
                  <c:v>14191.160425974</c:v>
                </c:pt>
                <c:pt idx="7139">
                  <c:v>14191.4458444705</c:v>
                </c:pt>
                <c:pt idx="7140">
                  <c:v>14192.043274126499</c:v>
                </c:pt>
                <c:pt idx="7141">
                  <c:v>14192.9055120789</c:v>
                </c:pt>
                <c:pt idx="7142">
                  <c:v>14193.0832741265</c:v>
                </c:pt>
                <c:pt idx="7143">
                  <c:v>14193.5965365786</c:v>
                </c:pt>
                <c:pt idx="7144">
                  <c:v>14193.7280589481</c:v>
                </c:pt>
                <c:pt idx="7145">
                  <c:v>14194.123274126399</c:v>
                </c:pt>
                <c:pt idx="7146">
                  <c:v>14194.6365365786</c:v>
                </c:pt>
                <c:pt idx="7147">
                  <c:v>14194.857280828899</c:v>
                </c:pt>
                <c:pt idx="7148">
                  <c:v>14195.1632741264</c:v>
                </c:pt>
                <c:pt idx="7149">
                  <c:v>14195.462179959801</c:v>
                </c:pt>
                <c:pt idx="7150">
                  <c:v>14195.6765365786</c:v>
                </c:pt>
                <c:pt idx="7151">
                  <c:v>14195.694627893999</c:v>
                </c:pt>
                <c:pt idx="7152">
                  <c:v>14195.897280829</c:v>
                </c:pt>
                <c:pt idx="7153">
                  <c:v>14196.203274126399</c:v>
                </c:pt>
                <c:pt idx="7154">
                  <c:v>14196.5170967215</c:v>
                </c:pt>
                <c:pt idx="7155">
                  <c:v>14196.7165365787</c:v>
                </c:pt>
                <c:pt idx="7156">
                  <c:v>14196.937280829001</c:v>
                </c:pt>
                <c:pt idx="7157">
                  <c:v>14197.2432741264</c:v>
                </c:pt>
                <c:pt idx="7158">
                  <c:v>14197.562179959899</c:v>
                </c:pt>
                <c:pt idx="7159">
                  <c:v>14197.577096721099</c:v>
                </c:pt>
                <c:pt idx="7160">
                  <c:v>14197.7765365783</c:v>
                </c:pt>
                <c:pt idx="7161">
                  <c:v>14197.905768008901</c:v>
                </c:pt>
                <c:pt idx="7162">
                  <c:v>14197.9772808291</c:v>
                </c:pt>
                <c:pt idx="7163">
                  <c:v>14198.6170967211</c:v>
                </c:pt>
                <c:pt idx="7164">
                  <c:v>14198.662444957499</c:v>
                </c:pt>
                <c:pt idx="7165">
                  <c:v>14198.816536578301</c:v>
                </c:pt>
                <c:pt idx="7166">
                  <c:v>14199.017280829101</c:v>
                </c:pt>
                <c:pt idx="7167">
                  <c:v>14199.111024172</c:v>
                </c:pt>
                <c:pt idx="7168">
                  <c:v>14199.305512085501</c:v>
                </c:pt>
                <c:pt idx="7169">
                  <c:v>14199.583169245099</c:v>
                </c:pt>
                <c:pt idx="7170">
                  <c:v>14199.7485469738</c:v>
                </c:pt>
                <c:pt idx="7171">
                  <c:v>14199.8565365783</c:v>
                </c:pt>
                <c:pt idx="7172">
                  <c:v>14200.0572808291</c:v>
                </c:pt>
                <c:pt idx="7173">
                  <c:v>14200.385512085601</c:v>
                </c:pt>
                <c:pt idx="7174">
                  <c:v>14200.702179960001</c:v>
                </c:pt>
                <c:pt idx="7175">
                  <c:v>14200.7361682798</c:v>
                </c:pt>
                <c:pt idx="7176">
                  <c:v>14201.3439770285</c:v>
                </c:pt>
                <c:pt idx="7177">
                  <c:v>14202.898830366301</c:v>
                </c:pt>
                <c:pt idx="7178">
                  <c:v>14203.0287798435</c:v>
                </c:pt>
                <c:pt idx="7179">
                  <c:v>14206.6193744088</c:v>
                </c:pt>
                <c:pt idx="7180">
                  <c:v>14207.410665286699</c:v>
                </c:pt>
                <c:pt idx="7181">
                  <c:v>14208.9875429617</c:v>
                </c:pt>
                <c:pt idx="7182">
                  <c:v>14209.5935705464</c:v>
                </c:pt>
                <c:pt idx="7183">
                  <c:v>14210.0097349137</c:v>
                </c:pt>
                <c:pt idx="7184">
                  <c:v>14212.004584627201</c:v>
                </c:pt>
                <c:pt idx="7185">
                  <c:v>14212.2242366513</c:v>
                </c:pt>
                <c:pt idx="7186">
                  <c:v>14213.1808722447</c:v>
                </c:pt>
                <c:pt idx="7187">
                  <c:v>14213.5355353383</c:v>
                </c:pt>
                <c:pt idx="7188">
                  <c:v>14214.220872244699</c:v>
                </c:pt>
                <c:pt idx="7189">
                  <c:v>14215.2608722448</c:v>
                </c:pt>
                <c:pt idx="7190">
                  <c:v>14215.866669054099</c:v>
                </c:pt>
                <c:pt idx="7191">
                  <c:v>14216.300872244799</c:v>
                </c:pt>
                <c:pt idx="7192">
                  <c:v>14222.5448761972</c:v>
                </c:pt>
                <c:pt idx="7193">
                  <c:v>14223.473528078501</c:v>
                </c:pt>
                <c:pt idx="7194">
                  <c:v>14229.5388497203</c:v>
                </c:pt>
                <c:pt idx="7195">
                  <c:v>14229.558849720401</c:v>
                </c:pt>
                <c:pt idx="7196">
                  <c:v>14229.578849720399</c:v>
                </c:pt>
                <c:pt idx="7197">
                  <c:v>14229.5988497204</c:v>
                </c:pt>
                <c:pt idx="7198">
                  <c:v>14229.6188497204</c:v>
                </c:pt>
                <c:pt idx="7199">
                  <c:v>14229.7085469746</c:v>
                </c:pt>
                <c:pt idx="7200">
                  <c:v>14235.540380279799</c:v>
                </c:pt>
                <c:pt idx="7201">
                  <c:v>14235.5603802799</c:v>
                </c:pt>
                <c:pt idx="7202">
                  <c:v>14235.5803802799</c:v>
                </c:pt>
                <c:pt idx="7203">
                  <c:v>14235.6003802799</c:v>
                </c:pt>
                <c:pt idx="7204">
                  <c:v>14235.620380279899</c:v>
                </c:pt>
                <c:pt idx="7205">
                  <c:v>14235.6403802799</c:v>
                </c:pt>
                <c:pt idx="7206">
                  <c:v>14235.6603802799</c:v>
                </c:pt>
                <c:pt idx="7207">
                  <c:v>14235.68038028</c:v>
                </c:pt>
                <c:pt idx="7208">
                  <c:v>14235.700380280001</c:v>
                </c:pt>
                <c:pt idx="7209">
                  <c:v>14235.72038028</c:v>
                </c:pt>
                <c:pt idx="7210">
                  <c:v>14235.74038028</c:v>
                </c:pt>
                <c:pt idx="7211">
                  <c:v>14235.76038028</c:v>
                </c:pt>
                <c:pt idx="7212">
                  <c:v>14235.780380280101</c:v>
                </c:pt>
                <c:pt idx="7213">
                  <c:v>14235.800380280099</c:v>
                </c:pt>
                <c:pt idx="7214">
                  <c:v>14235.9203802802</c:v>
                </c:pt>
                <c:pt idx="7215">
                  <c:v>14235.940380280201</c:v>
                </c:pt>
                <c:pt idx="7216">
                  <c:v>14235.960380280199</c:v>
                </c:pt>
                <c:pt idx="7217">
                  <c:v>14241.151378647401</c:v>
                </c:pt>
                <c:pt idx="7218">
                  <c:v>14242.1913786474</c:v>
                </c:pt>
                <c:pt idx="7219">
                  <c:v>14243.231378647401</c:v>
                </c:pt>
                <c:pt idx="7220">
                  <c:v>14245.832584939801</c:v>
                </c:pt>
                <c:pt idx="7221">
                  <c:v>14247.7565365787</c:v>
                </c:pt>
                <c:pt idx="7222">
                  <c:v>14249.8205355759</c:v>
                </c:pt>
                <c:pt idx="7223">
                  <c:v>14250.896536578401</c:v>
                </c:pt>
                <c:pt idx="7224">
                  <c:v>14259.668546975499</c:v>
                </c:pt>
                <c:pt idx="7225">
                  <c:v>14264.6397104195</c:v>
                </c:pt>
                <c:pt idx="7226">
                  <c:v>14267.3885470032</c:v>
                </c:pt>
                <c:pt idx="7227">
                  <c:v>14267.4085470028</c:v>
                </c:pt>
                <c:pt idx="7228">
                  <c:v>14267.448547001901</c:v>
                </c:pt>
                <c:pt idx="7229">
                  <c:v>14267.468547001399</c:v>
                </c:pt>
                <c:pt idx="7230">
                  <c:v>14267.5085470005</c:v>
                </c:pt>
                <c:pt idx="7231">
                  <c:v>14268.8085469948</c:v>
                </c:pt>
                <c:pt idx="7232">
                  <c:v>14268.8285469943</c:v>
                </c:pt>
                <c:pt idx="7233">
                  <c:v>14268.848546993901</c:v>
                </c:pt>
                <c:pt idx="7234">
                  <c:v>14268.868546993401</c:v>
                </c:pt>
                <c:pt idx="7235">
                  <c:v>14268.8879543971</c:v>
                </c:pt>
                <c:pt idx="7236">
                  <c:v>14268.888546992999</c:v>
                </c:pt>
                <c:pt idx="7237">
                  <c:v>14268.908546992499</c:v>
                </c:pt>
                <c:pt idx="7238">
                  <c:v>14268.9279543962</c:v>
                </c:pt>
                <c:pt idx="7239">
                  <c:v>14268.9285469921</c:v>
                </c:pt>
                <c:pt idx="7240">
                  <c:v>14268.9485469916</c:v>
                </c:pt>
                <c:pt idx="7241">
                  <c:v>14268.9685469912</c:v>
                </c:pt>
                <c:pt idx="7242">
                  <c:v>14268.9885469907</c:v>
                </c:pt>
                <c:pt idx="7243">
                  <c:v>14269.008546990301</c:v>
                </c:pt>
                <c:pt idx="7244">
                  <c:v>14269.028546989801</c:v>
                </c:pt>
                <c:pt idx="7245">
                  <c:v>14269.048546989399</c:v>
                </c:pt>
                <c:pt idx="7246">
                  <c:v>14269.068546989</c:v>
                </c:pt>
                <c:pt idx="7247">
                  <c:v>14269.0885469885</c:v>
                </c:pt>
                <c:pt idx="7248">
                  <c:v>14269.1085469881</c:v>
                </c:pt>
                <c:pt idx="7249">
                  <c:v>14269.1285469876</c:v>
                </c:pt>
                <c:pt idx="7250">
                  <c:v>14269.1485469872</c:v>
                </c:pt>
                <c:pt idx="7251">
                  <c:v>14269.168546986701</c:v>
                </c:pt>
                <c:pt idx="7252">
                  <c:v>14269.188546986299</c:v>
                </c:pt>
                <c:pt idx="7253">
                  <c:v>14269.208546985799</c:v>
                </c:pt>
                <c:pt idx="7254">
                  <c:v>14269.2285469854</c:v>
                </c:pt>
                <c:pt idx="7255">
                  <c:v>14269.2485469849</c:v>
                </c:pt>
                <c:pt idx="7256">
                  <c:v>14269.2685469845</c:v>
                </c:pt>
                <c:pt idx="7257">
                  <c:v>14269.288546984</c:v>
                </c:pt>
                <c:pt idx="7258">
                  <c:v>14269.308546983601</c:v>
                </c:pt>
                <c:pt idx="7259">
                  <c:v>14269.328546983101</c:v>
                </c:pt>
                <c:pt idx="7260">
                  <c:v>14269.348546982699</c:v>
                </c:pt>
                <c:pt idx="7261">
                  <c:v>14269.368546982199</c:v>
                </c:pt>
                <c:pt idx="7262">
                  <c:v>14269.3885469818</c:v>
                </c:pt>
                <c:pt idx="7263">
                  <c:v>14269.4085469814</c:v>
                </c:pt>
                <c:pt idx="7264">
                  <c:v>14269.4285469809</c:v>
                </c:pt>
                <c:pt idx="7265">
                  <c:v>14269.4485469805</c:v>
                </c:pt>
                <c:pt idx="7266">
                  <c:v>14269.468546980001</c:v>
                </c:pt>
                <c:pt idx="7267">
                  <c:v>14269.488546979601</c:v>
                </c:pt>
                <c:pt idx="7268">
                  <c:v>14269.508546979099</c:v>
                </c:pt>
                <c:pt idx="7269">
                  <c:v>14269.5285469787</c:v>
                </c:pt>
                <c:pt idx="7270">
                  <c:v>14269.5485469782</c:v>
                </c:pt>
                <c:pt idx="7271">
                  <c:v>14269.5685469778</c:v>
                </c:pt>
                <c:pt idx="7272">
                  <c:v>14269.6085469769</c:v>
                </c:pt>
                <c:pt idx="7273">
                  <c:v>14269.628546976401</c:v>
                </c:pt>
                <c:pt idx="7274">
                  <c:v>14269.648546975999</c:v>
                </c:pt>
                <c:pt idx="7275">
                  <c:v>14269.6885469751</c:v>
                </c:pt>
                <c:pt idx="7276">
                  <c:v>14269.7285469742</c:v>
                </c:pt>
                <c:pt idx="7277">
                  <c:v>14269.945258154499</c:v>
                </c:pt>
                <c:pt idx="7278">
                  <c:v>14269.965258153999</c:v>
                </c:pt>
                <c:pt idx="7279">
                  <c:v>14269.9852581536</c:v>
                </c:pt>
                <c:pt idx="7280">
                  <c:v>14270.0052581531</c:v>
                </c:pt>
                <c:pt idx="7281">
                  <c:v>14270.0252581527</c:v>
                </c:pt>
                <c:pt idx="7282">
                  <c:v>14270.087954393501</c:v>
                </c:pt>
                <c:pt idx="7283">
                  <c:v>14270.107954393099</c:v>
                </c:pt>
                <c:pt idx="7284">
                  <c:v>14270.127954392599</c:v>
                </c:pt>
                <c:pt idx="7285">
                  <c:v>14271.027954372499</c:v>
                </c:pt>
                <c:pt idx="7286">
                  <c:v>14273.5464923698</c:v>
                </c:pt>
                <c:pt idx="7287">
                  <c:v>14274.018079473601</c:v>
                </c:pt>
                <c:pt idx="7288">
                  <c:v>14275.3912719413</c:v>
                </c:pt>
                <c:pt idx="7289">
                  <c:v>14277.0885470099</c:v>
                </c:pt>
                <c:pt idx="7290">
                  <c:v>14277.1085470095</c:v>
                </c:pt>
                <c:pt idx="7291">
                  <c:v>14277.128547009001</c:v>
                </c:pt>
                <c:pt idx="7292">
                  <c:v>14277.148547008601</c:v>
                </c:pt>
                <c:pt idx="7293">
                  <c:v>14277.168547008099</c:v>
                </c:pt>
                <c:pt idx="7294">
                  <c:v>14277.1885470077</c:v>
                </c:pt>
                <c:pt idx="7295">
                  <c:v>14277.2085470072</c:v>
                </c:pt>
                <c:pt idx="7296">
                  <c:v>14277.2285470068</c:v>
                </c:pt>
                <c:pt idx="7297">
                  <c:v>14277.2485470063</c:v>
                </c:pt>
                <c:pt idx="7298">
                  <c:v>14277.2685470059</c:v>
                </c:pt>
                <c:pt idx="7299">
                  <c:v>14277.288547005501</c:v>
                </c:pt>
                <c:pt idx="7300">
                  <c:v>14277.308547004999</c:v>
                </c:pt>
                <c:pt idx="7301">
                  <c:v>14277.328547004599</c:v>
                </c:pt>
                <c:pt idx="7302">
                  <c:v>14277.3485470041</c:v>
                </c:pt>
                <c:pt idx="7303">
                  <c:v>14277.3685470037</c:v>
                </c:pt>
                <c:pt idx="7304">
                  <c:v>14277.624102584001</c:v>
                </c:pt>
                <c:pt idx="7305">
                  <c:v>14278.548547000601</c:v>
                </c:pt>
                <c:pt idx="7306">
                  <c:v>14278.568547000101</c:v>
                </c:pt>
                <c:pt idx="7307">
                  <c:v>14278.588546999699</c:v>
                </c:pt>
                <c:pt idx="7308">
                  <c:v>14278.608546999199</c:v>
                </c:pt>
                <c:pt idx="7309">
                  <c:v>14278.6285469988</c:v>
                </c:pt>
                <c:pt idx="7310">
                  <c:v>14279.468882155599</c:v>
                </c:pt>
                <c:pt idx="7311">
                  <c:v>14280.9592943071</c:v>
                </c:pt>
                <c:pt idx="7312">
                  <c:v>14286.4930569117</c:v>
                </c:pt>
                <c:pt idx="7313">
                  <c:v>14288.440563335</c:v>
                </c:pt>
                <c:pt idx="7314">
                  <c:v>14289.310918532699</c:v>
                </c:pt>
                <c:pt idx="7315">
                  <c:v>14289.3309185327</c:v>
                </c:pt>
                <c:pt idx="7316">
                  <c:v>14289.3509185328</c:v>
                </c:pt>
                <c:pt idx="7317">
                  <c:v>14289.390918532799</c:v>
                </c:pt>
                <c:pt idx="7318">
                  <c:v>14289.4109185328</c:v>
                </c:pt>
                <c:pt idx="7319">
                  <c:v>14289.450918532901</c:v>
                </c:pt>
                <c:pt idx="7320">
                  <c:v>14289.470918532899</c:v>
                </c:pt>
                <c:pt idx="7321">
                  <c:v>14289.4909185329</c:v>
                </c:pt>
                <c:pt idx="7322">
                  <c:v>14289.5109185329</c:v>
                </c:pt>
                <c:pt idx="7323">
                  <c:v>14289.530918532901</c:v>
                </c:pt>
                <c:pt idx="7324">
                  <c:v>14289.550918532999</c:v>
                </c:pt>
                <c:pt idx="7325">
                  <c:v>14289.570918533</c:v>
                </c:pt>
                <c:pt idx="7326">
                  <c:v>14289.590918533</c:v>
                </c:pt>
                <c:pt idx="7327">
                  <c:v>14289.610918533001</c:v>
                </c:pt>
                <c:pt idx="7328">
                  <c:v>14289.630918532999</c:v>
                </c:pt>
                <c:pt idx="7329">
                  <c:v>14289.650918533</c:v>
                </c:pt>
                <c:pt idx="7330">
                  <c:v>14289.6709185331</c:v>
                </c:pt>
                <c:pt idx="7331">
                  <c:v>14289.690918533101</c:v>
                </c:pt>
                <c:pt idx="7332">
                  <c:v>14289.710918533099</c:v>
                </c:pt>
                <c:pt idx="7333">
                  <c:v>14289.7309185331</c:v>
                </c:pt>
                <c:pt idx="7334">
                  <c:v>14289.7509185331</c:v>
                </c:pt>
                <c:pt idx="7335">
                  <c:v>14289.770918533201</c:v>
                </c:pt>
                <c:pt idx="7336">
                  <c:v>14289.790918533199</c:v>
                </c:pt>
                <c:pt idx="7337">
                  <c:v>14289.8109185332</c:v>
                </c:pt>
                <c:pt idx="7338">
                  <c:v>14289.8309185332</c:v>
                </c:pt>
                <c:pt idx="7339">
                  <c:v>14289.8509185332</c:v>
                </c:pt>
                <c:pt idx="7340">
                  <c:v>14289.870918533299</c:v>
                </c:pt>
                <c:pt idx="7341">
                  <c:v>14289.8909185333</c:v>
                </c:pt>
                <c:pt idx="7342">
                  <c:v>14289.9109185333</c:v>
                </c:pt>
                <c:pt idx="7343">
                  <c:v>14289.9309185333</c:v>
                </c:pt>
                <c:pt idx="7344">
                  <c:v>14289.950918533301</c:v>
                </c:pt>
                <c:pt idx="7345">
                  <c:v>14289.970918533299</c:v>
                </c:pt>
                <c:pt idx="7346">
                  <c:v>14289.9909185334</c:v>
                </c:pt>
                <c:pt idx="7347">
                  <c:v>14290.0109185334</c:v>
                </c:pt>
                <c:pt idx="7348">
                  <c:v>14291.300466660399</c:v>
                </c:pt>
                <c:pt idx="7349">
                  <c:v>14291.360466660401</c:v>
                </c:pt>
                <c:pt idx="7350">
                  <c:v>14296.1250155046</c:v>
                </c:pt>
                <c:pt idx="7351">
                  <c:v>14321.3563817096</c:v>
                </c:pt>
                <c:pt idx="7352">
                  <c:v>14355.637694720101</c:v>
                </c:pt>
                <c:pt idx="7353">
                  <c:v>14362.1365943485</c:v>
                </c:pt>
                <c:pt idx="7354">
                  <c:v>14364.7291331905</c:v>
                </c:pt>
                <c:pt idx="7355">
                  <c:v>14367.497175824499</c:v>
                </c:pt>
                <c:pt idx="7356">
                  <c:v>14385.1771658789</c:v>
                </c:pt>
                <c:pt idx="7357">
                  <c:v>14391.2078494131</c:v>
                </c:pt>
                <c:pt idx="7358">
                  <c:v>14403.136658695001</c:v>
                </c:pt>
                <c:pt idx="7359">
                  <c:v>14428.4556695705</c:v>
                </c:pt>
                <c:pt idx="7360">
                  <c:v>14457.995407464899</c:v>
                </c:pt>
                <c:pt idx="7361">
                  <c:v>14462.384315785001</c:v>
                </c:pt>
                <c:pt idx="7362">
                  <c:v>14463.6541639631</c:v>
                </c:pt>
                <c:pt idx="7363">
                  <c:v>14463.9177972506</c:v>
                </c:pt>
                <c:pt idx="7364">
                  <c:v>14464.6941639631</c:v>
                </c:pt>
                <c:pt idx="7365">
                  <c:v>14469.174026864101</c:v>
                </c:pt>
                <c:pt idx="7366">
                  <c:v>14470.2140268641</c:v>
                </c:pt>
                <c:pt idx="7367">
                  <c:v>14471.393884105801</c:v>
                </c:pt>
                <c:pt idx="7368">
                  <c:v>14478.134026864</c:v>
                </c:pt>
                <c:pt idx="7369">
                  <c:v>14515.143265136499</c:v>
                </c:pt>
                <c:pt idx="7370">
                  <c:v>14516.4085837928</c:v>
                </c:pt>
                <c:pt idx="7371">
                  <c:v>14521.028864964799</c:v>
                </c:pt>
                <c:pt idx="7372">
                  <c:v>14522.3309735783</c:v>
                </c:pt>
                <c:pt idx="7373">
                  <c:v>14530.4541639648</c:v>
                </c:pt>
                <c:pt idx="7374">
                  <c:v>14531.4941639648</c:v>
                </c:pt>
                <c:pt idx="7375">
                  <c:v>14532.5541639644</c:v>
                </c:pt>
                <c:pt idx="7376">
                  <c:v>14535.3146452889</c:v>
                </c:pt>
                <c:pt idx="7377">
                  <c:v>14535.5747271375</c:v>
                </c:pt>
                <c:pt idx="7378">
                  <c:v>14538.806743405201</c:v>
                </c:pt>
                <c:pt idx="7379">
                  <c:v>14539.392255503601</c:v>
                </c:pt>
                <c:pt idx="7380">
                  <c:v>14541.2370350742</c:v>
                </c:pt>
                <c:pt idx="7381">
                  <c:v>14570.434163965199</c:v>
                </c:pt>
                <c:pt idx="7382">
                  <c:v>14592.7956055589</c:v>
                </c:pt>
                <c:pt idx="7383">
                  <c:v>14594.544590018601</c:v>
                </c:pt>
                <c:pt idx="7384">
                  <c:v>14611.007082886899</c:v>
                </c:pt>
                <c:pt idx="7385">
                  <c:v>14612.0670828865</c:v>
                </c:pt>
                <c:pt idx="7386">
                  <c:v>14612.5341639649</c:v>
                </c:pt>
                <c:pt idx="7387">
                  <c:v>14612.574163964</c:v>
                </c:pt>
                <c:pt idx="7388">
                  <c:v>14613.1270828861</c:v>
                </c:pt>
                <c:pt idx="7389">
                  <c:v>14613.614163964001</c:v>
                </c:pt>
                <c:pt idx="7390">
                  <c:v>14613.634163963599</c:v>
                </c:pt>
                <c:pt idx="7391">
                  <c:v>14616.267082885801</c:v>
                </c:pt>
                <c:pt idx="7392">
                  <c:v>14616.269188418901</c:v>
                </c:pt>
                <c:pt idx="7393">
                  <c:v>14617.6269622864</c:v>
                </c:pt>
                <c:pt idx="7394">
                  <c:v>14617.631806404899</c:v>
                </c:pt>
                <c:pt idx="7395">
                  <c:v>14617.914163965699</c:v>
                </c:pt>
                <c:pt idx="7396">
                  <c:v>14618.387082884999</c:v>
                </c:pt>
                <c:pt idx="7397">
                  <c:v>14618.389188418099</c:v>
                </c:pt>
                <c:pt idx="7398">
                  <c:v>14618.405716353</c:v>
                </c:pt>
                <c:pt idx="7399">
                  <c:v>14618.686962285999</c:v>
                </c:pt>
                <c:pt idx="7400">
                  <c:v>14618.9529354516</c:v>
                </c:pt>
                <c:pt idx="7401">
                  <c:v>14618.9741639653</c:v>
                </c:pt>
                <c:pt idx="7402">
                  <c:v>14618.9941639648</c:v>
                </c:pt>
                <c:pt idx="7403">
                  <c:v>14619.3941639652</c:v>
                </c:pt>
                <c:pt idx="7404">
                  <c:v>14619.9866431672</c:v>
                </c:pt>
                <c:pt idx="7405">
                  <c:v>14620.0341639649</c:v>
                </c:pt>
                <c:pt idx="7406">
                  <c:v>14620.134163967799</c:v>
                </c:pt>
                <c:pt idx="7407">
                  <c:v>14620.4541639648</c:v>
                </c:pt>
                <c:pt idx="7408">
                  <c:v>14620.467082884999</c:v>
                </c:pt>
                <c:pt idx="7409">
                  <c:v>14620.7772891283</c:v>
                </c:pt>
                <c:pt idx="7410">
                  <c:v>14620.953197758399</c:v>
                </c:pt>
                <c:pt idx="7411">
                  <c:v>14621.1941639669</c:v>
                </c:pt>
                <c:pt idx="7412">
                  <c:v>14621.421646201899</c:v>
                </c:pt>
                <c:pt idx="7413">
                  <c:v>14621.5291884178</c:v>
                </c:pt>
                <c:pt idx="7414">
                  <c:v>14621.565716352299</c:v>
                </c:pt>
                <c:pt idx="7415">
                  <c:v>14622.013197758401</c:v>
                </c:pt>
                <c:pt idx="7416">
                  <c:v>14622.033197758399</c:v>
                </c:pt>
                <c:pt idx="7417">
                  <c:v>14622.0531977585</c:v>
                </c:pt>
                <c:pt idx="7418">
                  <c:v>14622.688058948101</c:v>
                </c:pt>
                <c:pt idx="7419">
                  <c:v>14623.1070828866</c:v>
                </c:pt>
                <c:pt idx="7420">
                  <c:v>14623.113197758499</c:v>
                </c:pt>
                <c:pt idx="7421">
                  <c:v>14623.1331977585</c:v>
                </c:pt>
                <c:pt idx="7422">
                  <c:v>14623.1531977585</c:v>
                </c:pt>
                <c:pt idx="7423">
                  <c:v>14623.649188416999</c:v>
                </c:pt>
                <c:pt idx="7424">
                  <c:v>14624.014128094501</c:v>
                </c:pt>
                <c:pt idx="7425">
                  <c:v>14624.2131977586</c:v>
                </c:pt>
                <c:pt idx="7426">
                  <c:v>14624.2331977586</c:v>
                </c:pt>
                <c:pt idx="7427">
                  <c:v>14624.2531977586</c:v>
                </c:pt>
                <c:pt idx="7428">
                  <c:v>14625.0741280945</c:v>
                </c:pt>
                <c:pt idx="7429">
                  <c:v>14625.3131977587</c:v>
                </c:pt>
                <c:pt idx="7430">
                  <c:v>14625.3331977587</c:v>
                </c:pt>
                <c:pt idx="7431">
                  <c:v>14625.353197758701</c:v>
                </c:pt>
                <c:pt idx="7432">
                  <c:v>14625.949466063101</c:v>
                </c:pt>
                <c:pt idx="7433">
                  <c:v>14626.114128094599</c:v>
                </c:pt>
                <c:pt idx="7434">
                  <c:v>14626.1341280946</c:v>
                </c:pt>
                <c:pt idx="7435">
                  <c:v>14626.247082886201</c:v>
                </c:pt>
                <c:pt idx="7436">
                  <c:v>14626.4131977588</c:v>
                </c:pt>
                <c:pt idx="7437">
                  <c:v>14626.433197758801</c:v>
                </c:pt>
                <c:pt idx="7438">
                  <c:v>14627.174128094601</c:v>
                </c:pt>
                <c:pt idx="7439">
                  <c:v>14627.194128094699</c:v>
                </c:pt>
                <c:pt idx="7440">
                  <c:v>14627.4731977588</c:v>
                </c:pt>
                <c:pt idx="7441">
                  <c:v>14628.041984111</c:v>
                </c:pt>
                <c:pt idx="7442">
                  <c:v>14628.171926007601</c:v>
                </c:pt>
                <c:pt idx="7443">
                  <c:v>14628.2341280947</c:v>
                </c:pt>
                <c:pt idx="7444">
                  <c:v>14628.254128094701</c:v>
                </c:pt>
                <c:pt idx="7445">
                  <c:v>14628.347082885901</c:v>
                </c:pt>
                <c:pt idx="7446">
                  <c:v>14628.513197758901</c:v>
                </c:pt>
                <c:pt idx="7447">
                  <c:v>14629.1065916361</c:v>
                </c:pt>
                <c:pt idx="7448">
                  <c:v>14629.2119260075</c:v>
                </c:pt>
                <c:pt idx="7449">
                  <c:v>14629.2941280948</c:v>
                </c:pt>
                <c:pt idx="7450">
                  <c:v>14629.3141280948</c:v>
                </c:pt>
                <c:pt idx="7451">
                  <c:v>14629.5531977589</c:v>
                </c:pt>
                <c:pt idx="7452">
                  <c:v>14629.563169245601</c:v>
                </c:pt>
                <c:pt idx="7453">
                  <c:v>14630.0578117761</c:v>
                </c:pt>
                <c:pt idx="7454">
                  <c:v>14630.0778117761</c:v>
                </c:pt>
                <c:pt idx="7455">
                  <c:v>14630.097811776201</c:v>
                </c:pt>
                <c:pt idx="7456">
                  <c:v>14630.206591636201</c:v>
                </c:pt>
                <c:pt idx="7457">
                  <c:v>14630.251926007501</c:v>
                </c:pt>
                <c:pt idx="7458">
                  <c:v>14630.267376587401</c:v>
                </c:pt>
                <c:pt idx="7459">
                  <c:v>14630.354128094799</c:v>
                </c:pt>
                <c:pt idx="7460">
                  <c:v>14630.3741280948</c:v>
                </c:pt>
                <c:pt idx="7461">
                  <c:v>14630.593197759001</c:v>
                </c:pt>
                <c:pt idx="7462">
                  <c:v>14630.6103322415</c:v>
                </c:pt>
                <c:pt idx="7463">
                  <c:v>14630.742444957599</c:v>
                </c:pt>
                <c:pt idx="7464">
                  <c:v>14630.805188459301</c:v>
                </c:pt>
                <c:pt idx="7465">
                  <c:v>14630.922013359999</c:v>
                </c:pt>
                <c:pt idx="7466">
                  <c:v>14630.94201336</c:v>
                </c:pt>
                <c:pt idx="7467">
                  <c:v>14631.051420943801</c:v>
                </c:pt>
                <c:pt idx="7468">
                  <c:v>14631.254117181201</c:v>
                </c:pt>
                <c:pt idx="7469">
                  <c:v>14631.2919260075</c:v>
                </c:pt>
                <c:pt idx="7470">
                  <c:v>14631.306591636299</c:v>
                </c:pt>
                <c:pt idx="7471">
                  <c:v>14631.414128094901</c:v>
                </c:pt>
                <c:pt idx="7472">
                  <c:v>14631.434128094899</c:v>
                </c:pt>
                <c:pt idx="7473">
                  <c:v>14631.4541280949</c:v>
                </c:pt>
                <c:pt idx="7474">
                  <c:v>14631.4741280949</c:v>
                </c:pt>
                <c:pt idx="7475">
                  <c:v>14631.494128094901</c:v>
                </c:pt>
                <c:pt idx="7476">
                  <c:v>14631.514128094999</c:v>
                </c:pt>
                <c:pt idx="7477">
                  <c:v>14631.534128095</c:v>
                </c:pt>
                <c:pt idx="7478">
                  <c:v>14631.554128095</c:v>
                </c:pt>
                <c:pt idx="7479">
                  <c:v>14631.574128095001</c:v>
                </c:pt>
                <c:pt idx="7480">
                  <c:v>14631.594128094999</c:v>
                </c:pt>
                <c:pt idx="7481">
                  <c:v>14631.614128095</c:v>
                </c:pt>
                <c:pt idx="7482">
                  <c:v>14631.630831841299</c:v>
                </c:pt>
                <c:pt idx="7483">
                  <c:v>14631.633197759</c:v>
                </c:pt>
                <c:pt idx="7484">
                  <c:v>14631.6341280951</c:v>
                </c:pt>
                <c:pt idx="7485">
                  <c:v>14631.653197759</c:v>
                </c:pt>
                <c:pt idx="7486">
                  <c:v>14631.654128095101</c:v>
                </c:pt>
                <c:pt idx="7487">
                  <c:v>14631.673197759001</c:v>
                </c:pt>
                <c:pt idx="7488">
                  <c:v>14631.674128095099</c:v>
                </c:pt>
                <c:pt idx="7489">
                  <c:v>14631.693197759099</c:v>
                </c:pt>
                <c:pt idx="7490">
                  <c:v>14631.6941280951</c:v>
                </c:pt>
                <c:pt idx="7491">
                  <c:v>14631.7131977591</c:v>
                </c:pt>
                <c:pt idx="7492">
                  <c:v>14631.7141280951</c:v>
                </c:pt>
                <c:pt idx="7493">
                  <c:v>14631.7331977591</c:v>
                </c:pt>
                <c:pt idx="7494">
                  <c:v>14631.734128095201</c:v>
                </c:pt>
                <c:pt idx="7495">
                  <c:v>14631.753197759101</c:v>
                </c:pt>
                <c:pt idx="7496">
                  <c:v>14631.754128095199</c:v>
                </c:pt>
                <c:pt idx="7497">
                  <c:v>14631.773197759099</c:v>
                </c:pt>
                <c:pt idx="7498">
                  <c:v>14631.7741280952</c:v>
                </c:pt>
                <c:pt idx="7499">
                  <c:v>14631.7931977591</c:v>
                </c:pt>
                <c:pt idx="7500">
                  <c:v>14631.7941280952</c:v>
                </c:pt>
                <c:pt idx="7501">
                  <c:v>14631.8131977592</c:v>
                </c:pt>
                <c:pt idx="7502">
                  <c:v>14631.833197759201</c:v>
                </c:pt>
                <c:pt idx="7503">
                  <c:v>14631.8451884593</c:v>
                </c:pt>
                <c:pt idx="7504">
                  <c:v>14631.853197759199</c:v>
                </c:pt>
                <c:pt idx="7505">
                  <c:v>14631.8731977592</c:v>
                </c:pt>
                <c:pt idx="7506">
                  <c:v>14631.8741280953</c:v>
                </c:pt>
                <c:pt idx="7507">
                  <c:v>14631.8931977592</c:v>
                </c:pt>
                <c:pt idx="7508">
                  <c:v>14631.8941280953</c:v>
                </c:pt>
                <c:pt idx="7509">
                  <c:v>14631.913197759301</c:v>
                </c:pt>
                <c:pt idx="7510">
                  <c:v>14631.933197759299</c:v>
                </c:pt>
                <c:pt idx="7511">
                  <c:v>14631.9531977593</c:v>
                </c:pt>
                <c:pt idx="7512">
                  <c:v>14631.9731977593</c:v>
                </c:pt>
                <c:pt idx="7513">
                  <c:v>14631.993197759301</c:v>
                </c:pt>
                <c:pt idx="7514">
                  <c:v>14632.002013360099</c:v>
                </c:pt>
                <c:pt idx="7515">
                  <c:v>14632.013197759399</c:v>
                </c:pt>
                <c:pt idx="7516">
                  <c:v>14632.0220133601</c:v>
                </c:pt>
                <c:pt idx="7517">
                  <c:v>14632.0331977594</c:v>
                </c:pt>
                <c:pt idx="7518">
                  <c:v>14632.0531977594</c:v>
                </c:pt>
                <c:pt idx="7519">
                  <c:v>14632.073197759401</c:v>
                </c:pt>
                <c:pt idx="7520">
                  <c:v>14632.093197759399</c:v>
                </c:pt>
                <c:pt idx="7521">
                  <c:v>14632.1131977594</c:v>
                </c:pt>
                <c:pt idx="7522">
                  <c:v>14632.1331977595</c:v>
                </c:pt>
                <c:pt idx="7523">
                  <c:v>14632.1531977595</c:v>
                </c:pt>
                <c:pt idx="7524">
                  <c:v>14632.173197759501</c:v>
                </c:pt>
                <c:pt idx="7525">
                  <c:v>14632.1931977595</c:v>
                </c:pt>
                <c:pt idx="7526">
                  <c:v>14632.2131977595</c:v>
                </c:pt>
                <c:pt idx="7527">
                  <c:v>14632.2331977596</c:v>
                </c:pt>
                <c:pt idx="7528">
                  <c:v>14632.253197759601</c:v>
                </c:pt>
                <c:pt idx="7529">
                  <c:v>14632.273197759599</c:v>
                </c:pt>
                <c:pt idx="7530">
                  <c:v>14632.2931977596</c:v>
                </c:pt>
                <c:pt idx="7531">
                  <c:v>14632.3131977596</c:v>
                </c:pt>
                <c:pt idx="7532">
                  <c:v>14632.3319260075</c:v>
                </c:pt>
                <c:pt idx="7533">
                  <c:v>14632.333197759601</c:v>
                </c:pt>
                <c:pt idx="7534">
                  <c:v>14632.3881409978</c:v>
                </c:pt>
                <c:pt idx="7535">
                  <c:v>14632.4065916364</c:v>
                </c:pt>
                <c:pt idx="7536">
                  <c:v>14632.9374317247</c:v>
                </c:pt>
                <c:pt idx="7537">
                  <c:v>14633.062013360201</c:v>
                </c:pt>
                <c:pt idx="7538">
                  <c:v>14633.082013360199</c:v>
                </c:pt>
                <c:pt idx="7539">
                  <c:v>14633.371926007499</c:v>
                </c:pt>
                <c:pt idx="7540">
                  <c:v>14633.3731977597</c:v>
                </c:pt>
                <c:pt idx="7541">
                  <c:v>14633.3931977597</c:v>
                </c:pt>
                <c:pt idx="7542">
                  <c:v>14633.413197759701</c:v>
                </c:pt>
                <c:pt idx="7543">
                  <c:v>14633.428140997799</c:v>
                </c:pt>
                <c:pt idx="7544">
                  <c:v>14633.433197759699</c:v>
                </c:pt>
                <c:pt idx="7545">
                  <c:v>14633.4531977598</c:v>
                </c:pt>
                <c:pt idx="7546">
                  <c:v>14633.4731977598</c:v>
                </c:pt>
                <c:pt idx="7547">
                  <c:v>14633.493197759801</c:v>
                </c:pt>
                <c:pt idx="7548">
                  <c:v>14633.513197759799</c:v>
                </c:pt>
                <c:pt idx="7549">
                  <c:v>14633.5331977598</c:v>
                </c:pt>
                <c:pt idx="7550">
                  <c:v>14633.5531977599</c:v>
                </c:pt>
                <c:pt idx="7551">
                  <c:v>14633.573197759901</c:v>
                </c:pt>
                <c:pt idx="7552">
                  <c:v>14633.8274822477</c:v>
                </c:pt>
                <c:pt idx="7553">
                  <c:v>14633.9251884594</c:v>
                </c:pt>
                <c:pt idx="7554">
                  <c:v>14633.945188459</c:v>
                </c:pt>
                <c:pt idx="7555">
                  <c:v>14634.1220133602</c:v>
                </c:pt>
                <c:pt idx="7556">
                  <c:v>14634.142013360201</c:v>
                </c:pt>
                <c:pt idx="7557">
                  <c:v>14634.4119260074</c:v>
                </c:pt>
                <c:pt idx="7558">
                  <c:v>14634.4681409979</c:v>
                </c:pt>
                <c:pt idx="7559">
                  <c:v>14634.673197759999</c:v>
                </c:pt>
                <c:pt idx="7560">
                  <c:v>14634.867482247701</c:v>
                </c:pt>
                <c:pt idx="7561">
                  <c:v>14634.985188459001</c:v>
                </c:pt>
                <c:pt idx="7562">
                  <c:v>14635.0541280945</c:v>
                </c:pt>
                <c:pt idx="7563">
                  <c:v>14635.1820133603</c:v>
                </c:pt>
                <c:pt idx="7564">
                  <c:v>14635.2020133603</c:v>
                </c:pt>
                <c:pt idx="7565">
                  <c:v>14635.451926007399</c:v>
                </c:pt>
                <c:pt idx="7566">
                  <c:v>14635.508140997899</c:v>
                </c:pt>
                <c:pt idx="7567">
                  <c:v>14635.733197760001</c:v>
                </c:pt>
                <c:pt idx="7568">
                  <c:v>14635.753197759999</c:v>
                </c:pt>
                <c:pt idx="7569">
                  <c:v>14635.7731977601</c:v>
                </c:pt>
                <c:pt idx="7570">
                  <c:v>14635.7931977601</c:v>
                </c:pt>
                <c:pt idx="7571">
                  <c:v>14635.813197760101</c:v>
                </c:pt>
                <c:pt idx="7572">
                  <c:v>14635.833197760099</c:v>
                </c:pt>
                <c:pt idx="7573">
                  <c:v>14635.8531977601</c:v>
                </c:pt>
                <c:pt idx="7574">
                  <c:v>14635.9074822478</c:v>
                </c:pt>
                <c:pt idx="7575">
                  <c:v>14636.242013360299</c:v>
                </c:pt>
                <c:pt idx="7576">
                  <c:v>14636.2620133603</c:v>
                </c:pt>
                <c:pt idx="7577">
                  <c:v>14636.4583427179</c:v>
                </c:pt>
                <c:pt idx="7578">
                  <c:v>14636.478342717901</c:v>
                </c:pt>
                <c:pt idx="7579">
                  <c:v>14636.4919260074</c:v>
                </c:pt>
                <c:pt idx="7580">
                  <c:v>14636.4983427179</c:v>
                </c:pt>
                <c:pt idx="7581">
                  <c:v>14636.518342718</c:v>
                </c:pt>
                <c:pt idx="7582">
                  <c:v>14636.538342718</c:v>
                </c:pt>
                <c:pt idx="7583">
                  <c:v>14636.5481409979</c:v>
                </c:pt>
                <c:pt idx="7584">
                  <c:v>14636.558342718001</c:v>
                </c:pt>
                <c:pt idx="7585">
                  <c:v>14636.947482247801</c:v>
                </c:pt>
                <c:pt idx="7586">
                  <c:v>14637.065188459101</c:v>
                </c:pt>
                <c:pt idx="7587">
                  <c:v>14637.085188458601</c:v>
                </c:pt>
                <c:pt idx="7588">
                  <c:v>14637.3020133604</c:v>
                </c:pt>
                <c:pt idx="7589">
                  <c:v>14637.322013360401</c:v>
                </c:pt>
                <c:pt idx="7590">
                  <c:v>14637.531926007399</c:v>
                </c:pt>
                <c:pt idx="7591">
                  <c:v>14637.588140997999</c:v>
                </c:pt>
                <c:pt idx="7592">
                  <c:v>14637.9874822478</c:v>
                </c:pt>
                <c:pt idx="7593">
                  <c:v>14638.1251884587</c:v>
                </c:pt>
                <c:pt idx="7594">
                  <c:v>14638.3620133604</c:v>
                </c:pt>
                <c:pt idx="7595">
                  <c:v>14638.3820133605</c:v>
                </c:pt>
                <c:pt idx="7596">
                  <c:v>14638.5719260073</c:v>
                </c:pt>
                <c:pt idx="7597">
                  <c:v>14639.0274822479</c:v>
                </c:pt>
                <c:pt idx="7598">
                  <c:v>14639.165188458701</c:v>
                </c:pt>
                <c:pt idx="7599">
                  <c:v>14639.1769300862</c:v>
                </c:pt>
                <c:pt idx="7600">
                  <c:v>14639.1969300862</c:v>
                </c:pt>
                <c:pt idx="7601">
                  <c:v>14639.216930086201</c:v>
                </c:pt>
                <c:pt idx="7602">
                  <c:v>14639.422013360499</c:v>
                </c:pt>
                <c:pt idx="7603">
                  <c:v>14639.4420133605</c:v>
                </c:pt>
                <c:pt idx="7604">
                  <c:v>14639.4620133605</c:v>
                </c:pt>
                <c:pt idx="7605">
                  <c:v>14639.482013360501</c:v>
                </c:pt>
                <c:pt idx="7606">
                  <c:v>14639.502013360599</c:v>
                </c:pt>
                <c:pt idx="7607">
                  <c:v>14639.5220133606</c:v>
                </c:pt>
                <c:pt idx="7608">
                  <c:v>14639.5420133606</c:v>
                </c:pt>
                <c:pt idx="7609">
                  <c:v>14639.550012162799</c:v>
                </c:pt>
                <c:pt idx="7610">
                  <c:v>14639.562013360601</c:v>
                </c:pt>
                <c:pt idx="7611">
                  <c:v>14639.582013360599</c:v>
                </c:pt>
                <c:pt idx="7612">
                  <c:v>14639.6020133607</c:v>
                </c:pt>
                <c:pt idx="7613">
                  <c:v>14639.611926007299</c:v>
                </c:pt>
                <c:pt idx="7614">
                  <c:v>14639.6220133607</c:v>
                </c:pt>
                <c:pt idx="7615">
                  <c:v>14639.642013360701</c:v>
                </c:pt>
                <c:pt idx="7616">
                  <c:v>14639.662013360699</c:v>
                </c:pt>
                <c:pt idx="7617">
                  <c:v>14639.6820133607</c:v>
                </c:pt>
                <c:pt idx="7618">
                  <c:v>14639.7020133608</c:v>
                </c:pt>
                <c:pt idx="7619">
                  <c:v>14639.722013360801</c:v>
                </c:pt>
                <c:pt idx="7620">
                  <c:v>14639.802013360801</c:v>
                </c:pt>
                <c:pt idx="7621">
                  <c:v>14639.822013360899</c:v>
                </c:pt>
                <c:pt idx="7622">
                  <c:v>14639.916194843099</c:v>
                </c:pt>
                <c:pt idx="7623">
                  <c:v>14640.0674822479</c:v>
                </c:pt>
                <c:pt idx="7624">
                  <c:v>14640.2051884587</c:v>
                </c:pt>
                <c:pt idx="7625">
                  <c:v>14640.6519260073</c:v>
                </c:pt>
                <c:pt idx="7626">
                  <c:v>14641.1074822479</c:v>
                </c:pt>
                <c:pt idx="7627">
                  <c:v>14641.4603359755</c:v>
                </c:pt>
                <c:pt idx="7628">
                  <c:v>14641.480335975</c:v>
                </c:pt>
                <c:pt idx="7629">
                  <c:v>14641.500335974601</c:v>
                </c:pt>
                <c:pt idx="7630">
                  <c:v>14641.520335974101</c:v>
                </c:pt>
                <c:pt idx="7631">
                  <c:v>14641.540335973699</c:v>
                </c:pt>
                <c:pt idx="7632">
                  <c:v>14641.560335973199</c:v>
                </c:pt>
                <c:pt idx="7633">
                  <c:v>14641.664820161001</c:v>
                </c:pt>
                <c:pt idx="7634">
                  <c:v>14641.691926007299</c:v>
                </c:pt>
                <c:pt idx="7635">
                  <c:v>14641.7265916377</c:v>
                </c:pt>
                <c:pt idx="7636">
                  <c:v>14642.147482248</c:v>
                </c:pt>
                <c:pt idx="7637">
                  <c:v>14642.5008695572</c:v>
                </c:pt>
                <c:pt idx="7638">
                  <c:v>14642.7319260073</c:v>
                </c:pt>
                <c:pt idx="7639">
                  <c:v>14643.187482248</c:v>
                </c:pt>
                <c:pt idx="7640">
                  <c:v>14643.5408695572</c:v>
                </c:pt>
                <c:pt idx="7641">
                  <c:v>14643.771926007201</c:v>
                </c:pt>
                <c:pt idx="7642">
                  <c:v>14643.9522875575</c:v>
                </c:pt>
                <c:pt idx="7643">
                  <c:v>14644.227482247999</c:v>
                </c:pt>
                <c:pt idx="7644">
                  <c:v>14644.2474822476</c:v>
                </c:pt>
                <c:pt idx="7645">
                  <c:v>14644.2674822472</c:v>
                </c:pt>
                <c:pt idx="7646">
                  <c:v>14644.2874822467</c:v>
                </c:pt>
                <c:pt idx="7647">
                  <c:v>14644.3074822463</c:v>
                </c:pt>
                <c:pt idx="7648">
                  <c:v>14644.327482245801</c:v>
                </c:pt>
                <c:pt idx="7649">
                  <c:v>14644.347482245401</c:v>
                </c:pt>
                <c:pt idx="7650">
                  <c:v>14644.367482244899</c:v>
                </c:pt>
                <c:pt idx="7651">
                  <c:v>14644.3874822445</c:v>
                </c:pt>
                <c:pt idx="7652">
                  <c:v>14644.407482244</c:v>
                </c:pt>
                <c:pt idx="7653">
                  <c:v>14644.4274822436</c:v>
                </c:pt>
                <c:pt idx="7654">
                  <c:v>14644.4474822431</c:v>
                </c:pt>
                <c:pt idx="7655">
                  <c:v>14644.4674822427</c:v>
                </c:pt>
                <c:pt idx="7656">
                  <c:v>14644.487482242201</c:v>
                </c:pt>
                <c:pt idx="7657">
                  <c:v>14644.507482241799</c:v>
                </c:pt>
                <c:pt idx="7658">
                  <c:v>14644.514253318999</c:v>
                </c:pt>
                <c:pt idx="7659">
                  <c:v>14644.527482241299</c:v>
                </c:pt>
                <c:pt idx="7660">
                  <c:v>14644.5474822409</c:v>
                </c:pt>
                <c:pt idx="7661">
                  <c:v>14644.5674822404</c:v>
                </c:pt>
                <c:pt idx="7662">
                  <c:v>14644.58748224</c:v>
                </c:pt>
                <c:pt idx="7663">
                  <c:v>14644.6008695568</c:v>
                </c:pt>
                <c:pt idx="7664">
                  <c:v>14644.6074822396</c:v>
                </c:pt>
                <c:pt idx="7665">
                  <c:v>14644.627482239101</c:v>
                </c:pt>
                <c:pt idx="7666">
                  <c:v>14644.647482238701</c:v>
                </c:pt>
                <c:pt idx="7667">
                  <c:v>14644.787482235501</c:v>
                </c:pt>
                <c:pt idx="7668">
                  <c:v>14644.8119260072</c:v>
                </c:pt>
                <c:pt idx="7669">
                  <c:v>14645.640869556901</c:v>
                </c:pt>
                <c:pt idx="7670">
                  <c:v>14645.8274822356</c:v>
                </c:pt>
                <c:pt idx="7671">
                  <c:v>14645.851926007201</c:v>
                </c:pt>
                <c:pt idx="7672">
                  <c:v>14646.867482235601</c:v>
                </c:pt>
                <c:pt idx="7673">
                  <c:v>14646.887482235201</c:v>
                </c:pt>
                <c:pt idx="7674">
                  <c:v>14646.8919260072</c:v>
                </c:pt>
                <c:pt idx="7675">
                  <c:v>14647.720869557001</c:v>
                </c:pt>
                <c:pt idx="7676">
                  <c:v>14647.931926007201</c:v>
                </c:pt>
                <c:pt idx="7677">
                  <c:v>14648.9719260071</c:v>
                </c:pt>
                <c:pt idx="7678">
                  <c:v>14649.484743736601</c:v>
                </c:pt>
                <c:pt idx="7679">
                  <c:v>14650.011926007101</c:v>
                </c:pt>
                <c:pt idx="7680">
                  <c:v>14650.5247437367</c:v>
                </c:pt>
                <c:pt idx="7681">
                  <c:v>14650.766962285999</c:v>
                </c:pt>
                <c:pt idx="7682">
                  <c:v>14651.0519260071</c:v>
                </c:pt>
                <c:pt idx="7683">
                  <c:v>14651.434163947501</c:v>
                </c:pt>
                <c:pt idx="7684">
                  <c:v>14651.659352415199</c:v>
                </c:pt>
                <c:pt idx="7685">
                  <c:v>14652.0919260071</c:v>
                </c:pt>
                <c:pt idx="7686">
                  <c:v>14652.6993524152</c:v>
                </c:pt>
                <c:pt idx="7687">
                  <c:v>14652.891587321599</c:v>
                </c:pt>
                <c:pt idx="7688">
                  <c:v>14653.1319260071</c:v>
                </c:pt>
                <c:pt idx="7689">
                  <c:v>14653.739352415299</c:v>
                </c:pt>
                <c:pt idx="7690">
                  <c:v>14653.9315873216</c:v>
                </c:pt>
                <c:pt idx="7691">
                  <c:v>14654.171926007</c:v>
                </c:pt>
                <c:pt idx="7692">
                  <c:v>14654.4221799598</c:v>
                </c:pt>
                <c:pt idx="7693">
                  <c:v>14654.971587321699</c:v>
                </c:pt>
                <c:pt idx="7694">
                  <c:v>14655.211926006999</c:v>
                </c:pt>
                <c:pt idx="7695">
                  <c:v>14656.251926007</c:v>
                </c:pt>
                <c:pt idx="7696">
                  <c:v>14656.5221799599</c:v>
                </c:pt>
                <c:pt idx="7697">
                  <c:v>14657.291926006999</c:v>
                </c:pt>
                <c:pt idx="7698">
                  <c:v>14657.7142835585</c:v>
                </c:pt>
                <c:pt idx="7699">
                  <c:v>14658.3319260069</c:v>
                </c:pt>
                <c:pt idx="7700">
                  <c:v>14658.622179960001</c:v>
                </c:pt>
                <c:pt idx="7701">
                  <c:v>14659.371926006899</c:v>
                </c:pt>
                <c:pt idx="7702">
                  <c:v>14659.66217996</c:v>
                </c:pt>
                <c:pt idx="7703">
                  <c:v>14660.4119260069</c:v>
                </c:pt>
                <c:pt idx="7704">
                  <c:v>14660.730700533801</c:v>
                </c:pt>
                <c:pt idx="7705">
                  <c:v>14661.451926006899</c:v>
                </c:pt>
                <c:pt idx="7706">
                  <c:v>14661.862238038701</c:v>
                </c:pt>
                <c:pt idx="7707">
                  <c:v>14662.4919260069</c:v>
                </c:pt>
                <c:pt idx="7708">
                  <c:v>14663.531926006801</c:v>
                </c:pt>
                <c:pt idx="7709">
                  <c:v>14664.1291884155</c:v>
                </c:pt>
                <c:pt idx="7710">
                  <c:v>14664.5719260068</c:v>
                </c:pt>
                <c:pt idx="7711">
                  <c:v>14665.611926006801</c:v>
                </c:pt>
                <c:pt idx="7712">
                  <c:v>14666.6519260068</c:v>
                </c:pt>
                <c:pt idx="7713">
                  <c:v>14667.691926006801</c:v>
                </c:pt>
                <c:pt idx="7714">
                  <c:v>14667.758994162999</c:v>
                </c:pt>
                <c:pt idx="7715">
                  <c:v>14668.7319260067</c:v>
                </c:pt>
                <c:pt idx="7716">
                  <c:v>14668.818994162601</c:v>
                </c:pt>
                <c:pt idx="7717">
                  <c:v>14669.771926006701</c:v>
                </c:pt>
                <c:pt idx="7718">
                  <c:v>14670.222726766</c:v>
                </c:pt>
                <c:pt idx="7719">
                  <c:v>14670.8119260067</c:v>
                </c:pt>
                <c:pt idx="7720">
                  <c:v>14671.851926006701</c:v>
                </c:pt>
                <c:pt idx="7721">
                  <c:v>14672.8919260067</c:v>
                </c:pt>
                <c:pt idx="7722">
                  <c:v>14673.9319260066</c:v>
                </c:pt>
                <c:pt idx="7723">
                  <c:v>14674.971926006599</c:v>
                </c:pt>
                <c:pt idx="7724">
                  <c:v>14675.085938136999</c:v>
                </c:pt>
                <c:pt idx="7725">
                  <c:v>14676.0119260066</c:v>
                </c:pt>
                <c:pt idx="7726">
                  <c:v>14676.025188459</c:v>
                </c:pt>
                <c:pt idx="7727">
                  <c:v>14677.051926006599</c:v>
                </c:pt>
                <c:pt idx="7728">
                  <c:v>14678.0919260066</c:v>
                </c:pt>
                <c:pt idx="7729">
                  <c:v>14679.131926006499</c:v>
                </c:pt>
                <c:pt idx="7730">
                  <c:v>14679.7291874571</c:v>
                </c:pt>
                <c:pt idx="7731">
                  <c:v>14680.1719260065</c:v>
                </c:pt>
                <c:pt idx="7732">
                  <c:v>14681.211926006499</c:v>
                </c:pt>
                <c:pt idx="7733">
                  <c:v>14682.2519260065</c:v>
                </c:pt>
                <c:pt idx="7734">
                  <c:v>14682.271926006501</c:v>
                </c:pt>
                <c:pt idx="7735">
                  <c:v>14682.291926006499</c:v>
                </c:pt>
                <c:pt idx="7736">
                  <c:v>14682.3119260065</c:v>
                </c:pt>
                <c:pt idx="7737">
                  <c:v>14682.3319260065</c:v>
                </c:pt>
                <c:pt idx="7738">
                  <c:v>14682.3519260066</c:v>
                </c:pt>
                <c:pt idx="7739">
                  <c:v>14682.371926006599</c:v>
                </c:pt>
                <c:pt idx="7740">
                  <c:v>14682.3919260066</c:v>
                </c:pt>
                <c:pt idx="7741">
                  <c:v>14682.4119260066</c:v>
                </c:pt>
                <c:pt idx="7742">
                  <c:v>14682.885188459401</c:v>
                </c:pt>
                <c:pt idx="7743">
                  <c:v>14682.9464929403</c:v>
                </c:pt>
                <c:pt idx="7744">
                  <c:v>14683.986492940299</c:v>
                </c:pt>
                <c:pt idx="7745">
                  <c:v>14689.9989757398</c:v>
                </c:pt>
                <c:pt idx="7746">
                  <c:v>14691.0292151793</c:v>
                </c:pt>
                <c:pt idx="7747">
                  <c:v>14691.5900275725</c:v>
                </c:pt>
                <c:pt idx="7748">
                  <c:v>14692.4920483982</c:v>
                </c:pt>
                <c:pt idx="7749">
                  <c:v>14702.3216104856</c:v>
                </c:pt>
                <c:pt idx="7750">
                  <c:v>14712.88435362</c:v>
                </c:pt>
                <c:pt idx="7751">
                  <c:v>14715.7980566676</c:v>
                </c:pt>
                <c:pt idx="7752">
                  <c:v>14718.349215216</c:v>
                </c:pt>
                <c:pt idx="7753">
                  <c:v>14718.3692152155</c:v>
                </c:pt>
                <c:pt idx="7754">
                  <c:v>14718.3892152151</c:v>
                </c:pt>
                <c:pt idx="7755">
                  <c:v>14718.4092152146</c:v>
                </c:pt>
                <c:pt idx="7756">
                  <c:v>14718.429215214201</c:v>
                </c:pt>
                <c:pt idx="7757">
                  <c:v>14719.277770389799</c:v>
                </c:pt>
                <c:pt idx="7758">
                  <c:v>14719.4692152142</c:v>
                </c:pt>
                <c:pt idx="7759">
                  <c:v>14719.4892152138</c:v>
                </c:pt>
                <c:pt idx="7760">
                  <c:v>14719.5092152133</c:v>
                </c:pt>
                <c:pt idx="7761">
                  <c:v>14719.5292152129</c:v>
                </c:pt>
                <c:pt idx="7762">
                  <c:v>14719.549215212401</c:v>
                </c:pt>
                <c:pt idx="7763">
                  <c:v>14719.569215211999</c:v>
                </c:pt>
                <c:pt idx="7764">
                  <c:v>14719.589215211499</c:v>
                </c:pt>
                <c:pt idx="7765">
                  <c:v>14719.6092152111</c:v>
                </c:pt>
                <c:pt idx="7766">
                  <c:v>14719.6292152106</c:v>
                </c:pt>
                <c:pt idx="7767">
                  <c:v>14719.6492152102</c:v>
                </c:pt>
                <c:pt idx="7768">
                  <c:v>14719.6692152097</c:v>
                </c:pt>
                <c:pt idx="7769">
                  <c:v>14719.689215209301</c:v>
                </c:pt>
                <c:pt idx="7770">
                  <c:v>14719.709215208801</c:v>
                </c:pt>
                <c:pt idx="7771">
                  <c:v>14719.729215208399</c:v>
                </c:pt>
                <c:pt idx="7772">
                  <c:v>14719.749215207899</c:v>
                </c:pt>
                <c:pt idx="7773">
                  <c:v>14719.7692152075</c:v>
                </c:pt>
                <c:pt idx="7774">
                  <c:v>14719.7892152071</c:v>
                </c:pt>
                <c:pt idx="7775">
                  <c:v>14719.8092152066</c:v>
                </c:pt>
                <c:pt idx="7776">
                  <c:v>14719.8292152062</c:v>
                </c:pt>
                <c:pt idx="7777">
                  <c:v>14719.849215205701</c:v>
                </c:pt>
                <c:pt idx="7778">
                  <c:v>14719.869215205301</c:v>
                </c:pt>
                <c:pt idx="7779">
                  <c:v>14719.889215204799</c:v>
                </c:pt>
                <c:pt idx="7780">
                  <c:v>14719.9092152044</c:v>
                </c:pt>
                <c:pt idx="7781">
                  <c:v>14719.9292152039</c:v>
                </c:pt>
                <c:pt idx="7782">
                  <c:v>14719.9492152035</c:v>
                </c:pt>
                <c:pt idx="7783">
                  <c:v>14719.969215203</c:v>
                </c:pt>
                <c:pt idx="7784">
                  <c:v>14719.9892152026</c:v>
                </c:pt>
                <c:pt idx="7785">
                  <c:v>14720.009215202101</c:v>
                </c:pt>
                <c:pt idx="7786">
                  <c:v>14720.029215201699</c:v>
                </c:pt>
                <c:pt idx="7787">
                  <c:v>14720.049215201199</c:v>
                </c:pt>
                <c:pt idx="7788">
                  <c:v>14720.0692152008</c:v>
                </c:pt>
                <c:pt idx="7789">
                  <c:v>14720.0892152003</c:v>
                </c:pt>
                <c:pt idx="7790">
                  <c:v>14720.1092151999</c:v>
                </c:pt>
                <c:pt idx="7791">
                  <c:v>14720.1292151995</c:v>
                </c:pt>
                <c:pt idx="7792">
                  <c:v>14720.149215199001</c:v>
                </c:pt>
                <c:pt idx="7793">
                  <c:v>14720.169215198601</c:v>
                </c:pt>
                <c:pt idx="7794">
                  <c:v>14720.189215198099</c:v>
                </c:pt>
                <c:pt idx="7795">
                  <c:v>14720.209215197699</c:v>
                </c:pt>
                <c:pt idx="7796">
                  <c:v>14720.2292151972</c:v>
                </c:pt>
                <c:pt idx="7797">
                  <c:v>14720.2492151968</c:v>
                </c:pt>
                <c:pt idx="7798">
                  <c:v>14720.2692151963</c:v>
                </c:pt>
                <c:pt idx="7799">
                  <c:v>14720.2892151959</c:v>
                </c:pt>
                <c:pt idx="7800">
                  <c:v>14720.309215195401</c:v>
                </c:pt>
                <c:pt idx="7801">
                  <c:v>14720.329215195001</c:v>
                </c:pt>
                <c:pt idx="7802">
                  <c:v>14720.349215194499</c:v>
                </c:pt>
                <c:pt idx="7803">
                  <c:v>14720.3692151941</c:v>
                </c:pt>
                <c:pt idx="7804">
                  <c:v>14720.3892151936</c:v>
                </c:pt>
                <c:pt idx="7805">
                  <c:v>14720.4092151932</c:v>
                </c:pt>
                <c:pt idx="7806">
                  <c:v>14720.4292151927</c:v>
                </c:pt>
                <c:pt idx="7807">
                  <c:v>14720.4492151923</c:v>
                </c:pt>
                <c:pt idx="7808">
                  <c:v>14720.469215191901</c:v>
                </c:pt>
                <c:pt idx="7809">
                  <c:v>14720.489215191399</c:v>
                </c:pt>
                <c:pt idx="7810">
                  <c:v>14720.509215190999</c:v>
                </c:pt>
                <c:pt idx="7811">
                  <c:v>14720.5292151905</c:v>
                </c:pt>
                <c:pt idx="7812">
                  <c:v>14720.5492151901</c:v>
                </c:pt>
                <c:pt idx="7813">
                  <c:v>14720.5692151896</c:v>
                </c:pt>
                <c:pt idx="7814">
                  <c:v>14720.5892151892</c:v>
                </c:pt>
                <c:pt idx="7815">
                  <c:v>14720.609215188701</c:v>
                </c:pt>
                <c:pt idx="7816">
                  <c:v>14720.629215188301</c:v>
                </c:pt>
                <c:pt idx="7817">
                  <c:v>14720.649215187799</c:v>
                </c:pt>
                <c:pt idx="7818">
                  <c:v>14720.669215187399</c:v>
                </c:pt>
                <c:pt idx="7819">
                  <c:v>14720.6892151869</c:v>
                </c:pt>
                <c:pt idx="7820">
                  <c:v>14720.7092151865</c:v>
                </c:pt>
                <c:pt idx="7821">
                  <c:v>14720.729215186</c:v>
                </c:pt>
                <c:pt idx="7822">
                  <c:v>14720.7492151856</c:v>
                </c:pt>
                <c:pt idx="7823">
                  <c:v>14720.769215185101</c:v>
                </c:pt>
                <c:pt idx="7824">
                  <c:v>14720.789215184701</c:v>
                </c:pt>
                <c:pt idx="7825">
                  <c:v>14720.809215184299</c:v>
                </c:pt>
                <c:pt idx="7826">
                  <c:v>14720.8492151834</c:v>
                </c:pt>
                <c:pt idx="7827">
                  <c:v>14720.8892151825</c:v>
                </c:pt>
                <c:pt idx="7828">
                  <c:v>14720.909215182</c:v>
                </c:pt>
                <c:pt idx="7829">
                  <c:v>14720.929215181601</c:v>
                </c:pt>
                <c:pt idx="7830">
                  <c:v>14720.949215181099</c:v>
                </c:pt>
                <c:pt idx="7831">
                  <c:v>14720.969215180699</c:v>
                </c:pt>
                <c:pt idx="7832">
                  <c:v>14720.9892151802</c:v>
                </c:pt>
                <c:pt idx="7833">
                  <c:v>14721.0092151798</c:v>
                </c:pt>
                <c:pt idx="7834">
                  <c:v>14735.12906506</c:v>
                </c:pt>
                <c:pt idx="7835">
                  <c:v>14740.752511455599</c:v>
                </c:pt>
                <c:pt idx="7836">
                  <c:v>14748.430715025401</c:v>
                </c:pt>
                <c:pt idx="7837">
                  <c:v>14750.1793668793</c:v>
                </c:pt>
                <c:pt idx="7838">
                  <c:v>14789.118478280399</c:v>
                </c:pt>
                <c:pt idx="7839">
                  <c:v>14789.4013776509</c:v>
                </c:pt>
                <c:pt idx="7840">
                  <c:v>14789.494590104599</c:v>
                </c:pt>
                <c:pt idx="7841">
                  <c:v>14791.327475735899</c:v>
                </c:pt>
                <c:pt idx="7842">
                  <c:v>14793.050811781501</c:v>
                </c:pt>
                <c:pt idx="7843">
                  <c:v>14794.4917741799</c:v>
                </c:pt>
                <c:pt idx="7844">
                  <c:v>14798.9732015673</c:v>
                </c:pt>
                <c:pt idx="7845">
                  <c:v>14800.543839271601</c:v>
                </c:pt>
                <c:pt idx="7846">
                  <c:v>14800.8692151829</c:v>
                </c:pt>
                <c:pt idx="7847">
                  <c:v>14814.417455618201</c:v>
                </c:pt>
                <c:pt idx="7848">
                  <c:v>14815.0858177603</c:v>
                </c:pt>
                <c:pt idx="7849">
                  <c:v>14816.3115652343</c:v>
                </c:pt>
                <c:pt idx="7850">
                  <c:v>14819.8021812466</c:v>
                </c:pt>
                <c:pt idx="7851">
                  <c:v>14828.4061074734</c:v>
                </c:pt>
                <c:pt idx="7852">
                  <c:v>14847.319991636001</c:v>
                </c:pt>
                <c:pt idx="7853">
                  <c:v>14858.2394663584</c:v>
                </c:pt>
                <c:pt idx="7854">
                  <c:v>14869.9101951546</c:v>
                </c:pt>
                <c:pt idx="7855">
                  <c:v>14872.227294974</c:v>
                </c:pt>
                <c:pt idx="7856">
                  <c:v>14872.5351674705</c:v>
                </c:pt>
                <c:pt idx="7857">
                  <c:v>14886.961963834699</c:v>
                </c:pt>
                <c:pt idx="7858">
                  <c:v>14887.766091896599</c:v>
                </c:pt>
                <c:pt idx="7859">
                  <c:v>14894.592848067599</c:v>
                </c:pt>
                <c:pt idx="7860">
                  <c:v>14897.0146370521</c:v>
                </c:pt>
                <c:pt idx="7861">
                  <c:v>14925.256370478501</c:v>
                </c:pt>
                <c:pt idx="7862">
                  <c:v>14951.6219905379</c:v>
                </c:pt>
                <c:pt idx="7863">
                  <c:v>14951.733105053099</c:v>
                </c:pt>
                <c:pt idx="7864">
                  <c:v>14958.6065539512</c:v>
                </c:pt>
                <c:pt idx="7865">
                  <c:v>14960.4513335227</c:v>
                </c:pt>
                <c:pt idx="7866">
                  <c:v>14962.684164165499</c:v>
                </c:pt>
                <c:pt idx="7867">
                  <c:v>14964.528943736999</c:v>
                </c:pt>
                <c:pt idx="7868">
                  <c:v>14977.2221423881</c:v>
                </c:pt>
                <c:pt idx="7869">
                  <c:v>14986.9205162492</c:v>
                </c:pt>
                <c:pt idx="7870">
                  <c:v>14989.612439430501</c:v>
                </c:pt>
                <c:pt idx="7871">
                  <c:v>14992.4197553228</c:v>
                </c:pt>
                <c:pt idx="7872">
                  <c:v>15040.1805162495</c:v>
                </c:pt>
                <c:pt idx="7873">
                  <c:v>15040.200516249501</c:v>
                </c:pt>
                <c:pt idx="7874">
                  <c:v>15040.346345980601</c:v>
                </c:pt>
                <c:pt idx="7875">
                  <c:v>15043.6051384112</c:v>
                </c:pt>
                <c:pt idx="7876">
                  <c:v>15048.662815846499</c:v>
                </c:pt>
                <c:pt idx="7877">
                  <c:v>15048.6718064049</c:v>
                </c:pt>
                <c:pt idx="7878">
                  <c:v>15048.9342310517</c:v>
                </c:pt>
                <c:pt idx="7879">
                  <c:v>15049.722815846</c:v>
                </c:pt>
                <c:pt idx="7880">
                  <c:v>15049.7428158456</c:v>
                </c:pt>
                <c:pt idx="7881">
                  <c:v>15049.762815845101</c:v>
                </c:pt>
                <c:pt idx="7882">
                  <c:v>15050.3191800245</c:v>
                </c:pt>
                <c:pt idx="7883">
                  <c:v>15050.675614166999</c:v>
                </c:pt>
                <c:pt idx="7884">
                  <c:v>15050.6859410095</c:v>
                </c:pt>
                <c:pt idx="7885">
                  <c:v>15050.935295048101</c:v>
                </c:pt>
                <c:pt idx="7886">
                  <c:v>15051.6480589481</c:v>
                </c:pt>
                <c:pt idx="7887">
                  <c:v>15051.7329824958</c:v>
                </c:pt>
                <c:pt idx="7888">
                  <c:v>15052.2624193257</c:v>
                </c:pt>
                <c:pt idx="7889">
                  <c:v>15052.761071183901</c:v>
                </c:pt>
                <c:pt idx="7890">
                  <c:v>15052.772982495801</c:v>
                </c:pt>
                <c:pt idx="7891">
                  <c:v>15052.781071183899</c:v>
                </c:pt>
                <c:pt idx="7892">
                  <c:v>15052.8010711839</c:v>
                </c:pt>
                <c:pt idx="7893">
                  <c:v>15052.821071184</c:v>
                </c:pt>
                <c:pt idx="7894">
                  <c:v>15052.841071184001</c:v>
                </c:pt>
                <c:pt idx="7895">
                  <c:v>15052.9034021762</c:v>
                </c:pt>
                <c:pt idx="7896">
                  <c:v>15052.9234021762</c:v>
                </c:pt>
                <c:pt idx="7897">
                  <c:v>15052.943402176301</c:v>
                </c:pt>
                <c:pt idx="7898">
                  <c:v>15053.537238437601</c:v>
                </c:pt>
                <c:pt idx="7899">
                  <c:v>15053.557238437699</c:v>
                </c:pt>
                <c:pt idx="7900">
                  <c:v>15053.574368232799</c:v>
                </c:pt>
                <c:pt idx="7901">
                  <c:v>15053.5772384377</c:v>
                </c:pt>
                <c:pt idx="7902">
                  <c:v>15053.5972384377</c:v>
                </c:pt>
                <c:pt idx="7903">
                  <c:v>15053.617238437701</c:v>
                </c:pt>
                <c:pt idx="7904">
                  <c:v>15053.637238437699</c:v>
                </c:pt>
                <c:pt idx="7905">
                  <c:v>15053.6572384377</c:v>
                </c:pt>
                <c:pt idx="7906">
                  <c:v>15053.6772384378</c:v>
                </c:pt>
                <c:pt idx="7907">
                  <c:v>15053.6972384378</c:v>
                </c:pt>
                <c:pt idx="7908">
                  <c:v>15053.717238437799</c:v>
                </c:pt>
                <c:pt idx="7909">
                  <c:v>15053.7372384378</c:v>
                </c:pt>
                <c:pt idx="7910">
                  <c:v>15053.7572384378</c:v>
                </c:pt>
                <c:pt idx="7911">
                  <c:v>15053.7772384379</c:v>
                </c:pt>
                <c:pt idx="7912">
                  <c:v>15053.797238437901</c:v>
                </c:pt>
                <c:pt idx="7913">
                  <c:v>15053.8172384379</c:v>
                </c:pt>
                <c:pt idx="7914">
                  <c:v>15053.8372384379</c:v>
                </c:pt>
                <c:pt idx="7915">
                  <c:v>15053.8572384379</c:v>
                </c:pt>
                <c:pt idx="7916">
                  <c:v>15053.877238437901</c:v>
                </c:pt>
                <c:pt idx="7917">
                  <c:v>15053.897238437999</c:v>
                </c:pt>
                <c:pt idx="7918">
                  <c:v>15053.917238438</c:v>
                </c:pt>
                <c:pt idx="7919">
                  <c:v>15053.937238438</c:v>
                </c:pt>
                <c:pt idx="7920">
                  <c:v>15053.957238438001</c:v>
                </c:pt>
                <c:pt idx="7921">
                  <c:v>15053.977238437999</c:v>
                </c:pt>
                <c:pt idx="7922">
                  <c:v>15053.9972384381</c:v>
                </c:pt>
                <c:pt idx="7923">
                  <c:v>15054.0034021763</c:v>
                </c:pt>
                <c:pt idx="7924">
                  <c:v>15054.0172384381</c:v>
                </c:pt>
                <c:pt idx="7925">
                  <c:v>15054.023402176301</c:v>
                </c:pt>
                <c:pt idx="7926">
                  <c:v>15054.037238438101</c:v>
                </c:pt>
                <c:pt idx="7927">
                  <c:v>15054.043402176299</c:v>
                </c:pt>
                <c:pt idx="7928">
                  <c:v>15054.057238438099</c:v>
                </c:pt>
                <c:pt idx="7929">
                  <c:v>15054.0772384381</c:v>
                </c:pt>
                <c:pt idx="7930">
                  <c:v>15054.0834021763</c:v>
                </c:pt>
                <c:pt idx="7931">
                  <c:v>15054.0972384382</c:v>
                </c:pt>
                <c:pt idx="7932">
                  <c:v>15054.117238438201</c:v>
                </c:pt>
                <c:pt idx="7933">
                  <c:v>15054.137238438199</c:v>
                </c:pt>
                <c:pt idx="7934">
                  <c:v>15054.1572384382</c:v>
                </c:pt>
                <c:pt idx="7935">
                  <c:v>15054.1772384382</c:v>
                </c:pt>
                <c:pt idx="7936">
                  <c:v>15054.1850740523</c:v>
                </c:pt>
                <c:pt idx="7937">
                  <c:v>15054.197238438201</c:v>
                </c:pt>
                <c:pt idx="7938">
                  <c:v>15054.205074052299</c:v>
                </c:pt>
                <c:pt idx="7939">
                  <c:v>15054.217238438299</c:v>
                </c:pt>
                <c:pt idx="7940">
                  <c:v>15054.2250740523</c:v>
                </c:pt>
                <c:pt idx="7941">
                  <c:v>15054.2372384383</c:v>
                </c:pt>
                <c:pt idx="7942">
                  <c:v>15054.2450740523</c:v>
                </c:pt>
                <c:pt idx="7943">
                  <c:v>15054.2572384383</c:v>
                </c:pt>
                <c:pt idx="7944">
                  <c:v>15054.2650740523</c:v>
                </c:pt>
                <c:pt idx="7945">
                  <c:v>15054.277238438301</c:v>
                </c:pt>
                <c:pt idx="7946">
                  <c:v>15054.285074052401</c:v>
                </c:pt>
                <c:pt idx="7947">
                  <c:v>15054.297238438299</c:v>
                </c:pt>
                <c:pt idx="7948">
                  <c:v>15054.3050740524</c:v>
                </c:pt>
                <c:pt idx="7949">
                  <c:v>15054.3172384384</c:v>
                </c:pt>
                <c:pt idx="7950">
                  <c:v>15054.3228158412</c:v>
                </c:pt>
                <c:pt idx="7951">
                  <c:v>15054.3250740524</c:v>
                </c:pt>
                <c:pt idx="7952">
                  <c:v>15054.3372384384</c:v>
                </c:pt>
                <c:pt idx="7953">
                  <c:v>15054.342815841201</c:v>
                </c:pt>
                <c:pt idx="7954">
                  <c:v>15054.3450740524</c:v>
                </c:pt>
                <c:pt idx="7955">
                  <c:v>15054.357238438401</c:v>
                </c:pt>
                <c:pt idx="7956">
                  <c:v>15054.365074052401</c:v>
                </c:pt>
                <c:pt idx="7957">
                  <c:v>15054.377238438399</c:v>
                </c:pt>
                <c:pt idx="7958">
                  <c:v>15054.385074052399</c:v>
                </c:pt>
                <c:pt idx="7959">
                  <c:v>15054.3972384384</c:v>
                </c:pt>
                <c:pt idx="7960">
                  <c:v>15054.4050740525</c:v>
                </c:pt>
                <c:pt idx="7961">
                  <c:v>15054.4172384385</c:v>
                </c:pt>
                <c:pt idx="7962">
                  <c:v>15054.4250740525</c:v>
                </c:pt>
                <c:pt idx="7963">
                  <c:v>15054.437238438501</c:v>
                </c:pt>
                <c:pt idx="7964">
                  <c:v>15054.445074052501</c:v>
                </c:pt>
                <c:pt idx="7965">
                  <c:v>15054.457238438499</c:v>
                </c:pt>
                <c:pt idx="7966">
                  <c:v>15054.465074052499</c:v>
                </c:pt>
                <c:pt idx="7967">
                  <c:v>15054.4772384385</c:v>
                </c:pt>
                <c:pt idx="7968">
                  <c:v>15054.4850740525</c:v>
                </c:pt>
                <c:pt idx="7969">
                  <c:v>15054.4972384385</c:v>
                </c:pt>
                <c:pt idx="7970">
                  <c:v>15054.5050740526</c:v>
                </c:pt>
                <c:pt idx="7971">
                  <c:v>15054.5172384385</c:v>
                </c:pt>
                <c:pt idx="7972">
                  <c:v>15054.525074052601</c:v>
                </c:pt>
                <c:pt idx="7973">
                  <c:v>15054.537238438599</c:v>
                </c:pt>
                <c:pt idx="7974">
                  <c:v>15054.545074052599</c:v>
                </c:pt>
                <c:pt idx="7975">
                  <c:v>15054.5572384386</c:v>
                </c:pt>
                <c:pt idx="7976">
                  <c:v>15054.5650740526</c:v>
                </c:pt>
                <c:pt idx="7977">
                  <c:v>15054.5772384386</c:v>
                </c:pt>
                <c:pt idx="7978">
                  <c:v>15054.5850740526</c:v>
                </c:pt>
                <c:pt idx="7979">
                  <c:v>15054.5972384386</c:v>
                </c:pt>
                <c:pt idx="7980">
                  <c:v>15054.605074052601</c:v>
                </c:pt>
                <c:pt idx="7981">
                  <c:v>15054.617238438601</c:v>
                </c:pt>
                <c:pt idx="7982">
                  <c:v>15054.625074052699</c:v>
                </c:pt>
                <c:pt idx="7983">
                  <c:v>15054.6372384387</c:v>
                </c:pt>
                <c:pt idx="7984">
                  <c:v>15054.6450740527</c:v>
                </c:pt>
                <c:pt idx="7985">
                  <c:v>15054.6572384387</c:v>
                </c:pt>
                <c:pt idx="7986">
                  <c:v>15054.6650740527</c:v>
                </c:pt>
                <c:pt idx="7987">
                  <c:v>15054.6772384387</c:v>
                </c:pt>
                <c:pt idx="7988">
                  <c:v>15054.685074052701</c:v>
                </c:pt>
                <c:pt idx="7989">
                  <c:v>15054.697238438701</c:v>
                </c:pt>
                <c:pt idx="7990">
                  <c:v>15054.705074052699</c:v>
                </c:pt>
                <c:pt idx="7991">
                  <c:v>15054.717238438699</c:v>
                </c:pt>
                <c:pt idx="7992">
                  <c:v>15054.7250740528</c:v>
                </c:pt>
                <c:pt idx="7993">
                  <c:v>15054.7372384388</c:v>
                </c:pt>
                <c:pt idx="7994">
                  <c:v>15054.7450740528</c:v>
                </c:pt>
                <c:pt idx="7995">
                  <c:v>15054.7572384388</c:v>
                </c:pt>
                <c:pt idx="7996">
                  <c:v>15054.765074052801</c:v>
                </c:pt>
                <c:pt idx="7997">
                  <c:v>15054.777238438801</c:v>
                </c:pt>
                <c:pt idx="7998">
                  <c:v>15054.785074052799</c:v>
                </c:pt>
                <c:pt idx="7999">
                  <c:v>15054.8050740528</c:v>
                </c:pt>
                <c:pt idx="8000">
                  <c:v>15054.8250740529</c:v>
                </c:pt>
                <c:pt idx="8001">
                  <c:v>15054.845074052901</c:v>
                </c:pt>
                <c:pt idx="8002">
                  <c:v>15054.865074052899</c:v>
                </c:pt>
                <c:pt idx="8003">
                  <c:v>15054.8850740529</c:v>
                </c:pt>
                <c:pt idx="8004">
                  <c:v>15054.8972384389</c:v>
                </c:pt>
                <c:pt idx="8005">
                  <c:v>15054.9050740529</c:v>
                </c:pt>
                <c:pt idx="8006">
                  <c:v>15054.9172384389</c:v>
                </c:pt>
                <c:pt idx="8007">
                  <c:v>15054.925074052901</c:v>
                </c:pt>
                <c:pt idx="8008">
                  <c:v>15054.937238438901</c:v>
                </c:pt>
                <c:pt idx="8009">
                  <c:v>15054.945074052999</c:v>
                </c:pt>
                <c:pt idx="8010">
                  <c:v>15054.957238438999</c:v>
                </c:pt>
                <c:pt idx="8011">
                  <c:v>15054.965074053</c:v>
                </c:pt>
                <c:pt idx="8012">
                  <c:v>15054.985074053</c:v>
                </c:pt>
                <c:pt idx="8013">
                  <c:v>15055.005074053</c:v>
                </c:pt>
                <c:pt idx="8014">
                  <c:v>15055.025074052999</c:v>
                </c:pt>
                <c:pt idx="8015">
                  <c:v>15055.0450740531</c:v>
                </c:pt>
                <c:pt idx="8016">
                  <c:v>15055.0650740531</c:v>
                </c:pt>
                <c:pt idx="8017">
                  <c:v>15055.0850740531</c:v>
                </c:pt>
                <c:pt idx="8018">
                  <c:v>15055.105074053101</c:v>
                </c:pt>
                <c:pt idx="8019">
                  <c:v>15055.123402176299</c:v>
                </c:pt>
                <c:pt idx="8020">
                  <c:v>15055.1250740531</c:v>
                </c:pt>
                <c:pt idx="8021">
                  <c:v>15055.1434021763</c:v>
                </c:pt>
                <c:pt idx="8022">
                  <c:v>15055.1450740532</c:v>
                </c:pt>
                <c:pt idx="8023">
                  <c:v>15055.1650740532</c:v>
                </c:pt>
                <c:pt idx="8024">
                  <c:v>15055.183402176401</c:v>
                </c:pt>
                <c:pt idx="8025">
                  <c:v>15055.185074053201</c:v>
                </c:pt>
                <c:pt idx="8026">
                  <c:v>15055.205074053199</c:v>
                </c:pt>
                <c:pt idx="8027">
                  <c:v>15055.2250740532</c:v>
                </c:pt>
                <c:pt idx="8028">
                  <c:v>15055.2450740532</c:v>
                </c:pt>
                <c:pt idx="8029">
                  <c:v>15055.265074053301</c:v>
                </c:pt>
                <c:pt idx="8030">
                  <c:v>15055.285074053299</c:v>
                </c:pt>
                <c:pt idx="8031">
                  <c:v>15055.3050740533</c:v>
                </c:pt>
                <c:pt idx="8032">
                  <c:v>15055.3250740533</c:v>
                </c:pt>
                <c:pt idx="8033">
                  <c:v>15055.345074053301</c:v>
                </c:pt>
                <c:pt idx="8034">
                  <c:v>15055.365074053399</c:v>
                </c:pt>
                <c:pt idx="8035">
                  <c:v>15055.3850740534</c:v>
                </c:pt>
                <c:pt idx="8036">
                  <c:v>15055.4050740534</c:v>
                </c:pt>
                <c:pt idx="8037">
                  <c:v>15055.425074053401</c:v>
                </c:pt>
                <c:pt idx="8038">
                  <c:v>15055.445074053399</c:v>
                </c:pt>
                <c:pt idx="8039">
                  <c:v>15055.4650740535</c:v>
                </c:pt>
                <c:pt idx="8040">
                  <c:v>15055.4850740535</c:v>
                </c:pt>
                <c:pt idx="8041">
                  <c:v>15055.505074053501</c:v>
                </c:pt>
                <c:pt idx="8042">
                  <c:v>15055.522815841299</c:v>
                </c:pt>
                <c:pt idx="8043">
                  <c:v>15055.525074053499</c:v>
                </c:pt>
                <c:pt idx="8044">
                  <c:v>15055.752815850999</c:v>
                </c:pt>
                <c:pt idx="8045">
                  <c:v>15055.880516249201</c:v>
                </c:pt>
                <c:pt idx="8046">
                  <c:v>15056.017238439001</c:v>
                </c:pt>
                <c:pt idx="8047">
                  <c:v>15056.037238438999</c:v>
                </c:pt>
                <c:pt idx="8048">
                  <c:v>15056.057238439</c:v>
                </c:pt>
                <c:pt idx="8049">
                  <c:v>15056.0772384391</c:v>
                </c:pt>
                <c:pt idx="8050">
                  <c:v>15056.097238439101</c:v>
                </c:pt>
                <c:pt idx="8051">
                  <c:v>15056.2234021764</c:v>
                </c:pt>
                <c:pt idx="8052">
                  <c:v>15056.6228158414</c:v>
                </c:pt>
                <c:pt idx="8053">
                  <c:v>15056.630184878501</c:v>
                </c:pt>
                <c:pt idx="8054">
                  <c:v>15056.792815851</c:v>
                </c:pt>
                <c:pt idx="8055">
                  <c:v>15057.263402176301</c:v>
                </c:pt>
                <c:pt idx="8056">
                  <c:v>15057.6450740536</c:v>
                </c:pt>
                <c:pt idx="8057">
                  <c:v>15057.665074053601</c:v>
                </c:pt>
                <c:pt idx="8058">
                  <c:v>15057.685074053699</c:v>
                </c:pt>
                <c:pt idx="8059">
                  <c:v>15057.7050740537</c:v>
                </c:pt>
                <c:pt idx="8060">
                  <c:v>15057.7250740537</c:v>
                </c:pt>
                <c:pt idx="8061">
                  <c:v>15057.745074053701</c:v>
                </c:pt>
                <c:pt idx="8062">
                  <c:v>15058.3034021763</c:v>
                </c:pt>
                <c:pt idx="8063">
                  <c:v>15058.3867575605</c:v>
                </c:pt>
                <c:pt idx="8064">
                  <c:v>15058.710184878601</c:v>
                </c:pt>
                <c:pt idx="8065">
                  <c:v>15058.8050740538</c:v>
                </c:pt>
                <c:pt idx="8066">
                  <c:v>15058.814855090999</c:v>
                </c:pt>
                <c:pt idx="8067">
                  <c:v>15058.845074053799</c:v>
                </c:pt>
                <c:pt idx="8068">
                  <c:v>15058.8728158511</c:v>
                </c:pt>
                <c:pt idx="8069">
                  <c:v>15059.140516249399</c:v>
                </c:pt>
                <c:pt idx="8070">
                  <c:v>15059.343402176301</c:v>
                </c:pt>
                <c:pt idx="8071">
                  <c:v>15059.7501848787</c:v>
                </c:pt>
                <c:pt idx="8072">
                  <c:v>15059.854855091</c:v>
                </c:pt>
                <c:pt idx="8073">
                  <c:v>15060.203977028301</c:v>
                </c:pt>
                <c:pt idx="8074">
                  <c:v>15060.894855091101</c:v>
                </c:pt>
                <c:pt idx="8075">
                  <c:v>15060.9528158511</c:v>
                </c:pt>
                <c:pt idx="8076">
                  <c:v>15061.0395740494</c:v>
                </c:pt>
                <c:pt idx="8077">
                  <c:v>15061.573472042201</c:v>
                </c:pt>
                <c:pt idx="8078">
                  <c:v>15061.9348550911</c:v>
                </c:pt>
                <c:pt idx="8079">
                  <c:v>15062.5594837226</c:v>
                </c:pt>
                <c:pt idx="8080">
                  <c:v>15062.974855091101</c:v>
                </c:pt>
                <c:pt idx="8081">
                  <c:v>15063.0328158512</c:v>
                </c:pt>
                <c:pt idx="8082">
                  <c:v>15064.072815851299</c:v>
                </c:pt>
                <c:pt idx="8083">
                  <c:v>15064.838955448</c:v>
                </c:pt>
                <c:pt idx="8084">
                  <c:v>15066.4503322415</c:v>
                </c:pt>
                <c:pt idx="8085">
                  <c:v>15067.1928158514</c:v>
                </c:pt>
                <c:pt idx="8086">
                  <c:v>15067.490332241499</c:v>
                </c:pt>
                <c:pt idx="8087">
                  <c:v>15068.232815851399</c:v>
                </c:pt>
                <c:pt idx="8088">
                  <c:v>15068.5303322415</c:v>
                </c:pt>
                <c:pt idx="8089">
                  <c:v>15069.570332241499</c:v>
                </c:pt>
                <c:pt idx="8090">
                  <c:v>15069.7024449575</c:v>
                </c:pt>
                <c:pt idx="8091">
                  <c:v>15070.038955448101</c:v>
                </c:pt>
                <c:pt idx="8092">
                  <c:v>15070.312815851499</c:v>
                </c:pt>
                <c:pt idx="8093">
                  <c:v>15070.3541337149</c:v>
                </c:pt>
                <c:pt idx="8094">
                  <c:v>15070.8660476531</c:v>
                </c:pt>
                <c:pt idx="8095">
                  <c:v>15071.133840340101</c:v>
                </c:pt>
                <c:pt idx="8096">
                  <c:v>15071.3528158515</c:v>
                </c:pt>
                <c:pt idx="8097">
                  <c:v>15071.7117283977</c:v>
                </c:pt>
                <c:pt idx="8098">
                  <c:v>15071.906047653099</c:v>
                </c:pt>
                <c:pt idx="8099">
                  <c:v>15071.9284502509</c:v>
                </c:pt>
                <c:pt idx="8100">
                  <c:v>15072.392815851599</c:v>
                </c:pt>
                <c:pt idx="8101">
                  <c:v>15072.9460476532</c:v>
                </c:pt>
                <c:pt idx="8102">
                  <c:v>15073.986047653199</c:v>
                </c:pt>
                <c:pt idx="8103">
                  <c:v>15074.198955448301</c:v>
                </c:pt>
                <c:pt idx="8104">
                  <c:v>15074.472815851601</c:v>
                </c:pt>
                <c:pt idx="8105">
                  <c:v>15074.479310885001</c:v>
                </c:pt>
                <c:pt idx="8106">
                  <c:v>15075.5128158517</c:v>
                </c:pt>
                <c:pt idx="8107">
                  <c:v>15076.044846724701</c:v>
                </c:pt>
                <c:pt idx="8108">
                  <c:v>15076.066047653299</c:v>
                </c:pt>
                <c:pt idx="8109">
                  <c:v>15076.552815851701</c:v>
                </c:pt>
                <c:pt idx="8110">
                  <c:v>15077.1060476533</c:v>
                </c:pt>
                <c:pt idx="8111">
                  <c:v>15077.5928158517</c:v>
                </c:pt>
                <c:pt idx="8112">
                  <c:v>15077.6701848786</c:v>
                </c:pt>
                <c:pt idx="8113">
                  <c:v>15078.358955448401</c:v>
                </c:pt>
                <c:pt idx="8114">
                  <c:v>15078.632815851801</c:v>
                </c:pt>
                <c:pt idx="8115">
                  <c:v>15079.6728158518</c:v>
                </c:pt>
                <c:pt idx="8116">
                  <c:v>15080.204846724801</c:v>
                </c:pt>
                <c:pt idx="8117">
                  <c:v>15080.712815851901</c:v>
                </c:pt>
                <c:pt idx="8118">
                  <c:v>15080.790184878701</c:v>
                </c:pt>
                <c:pt idx="8119">
                  <c:v>15081.4533956178</c:v>
                </c:pt>
                <c:pt idx="8120">
                  <c:v>15081.7528158519</c:v>
                </c:pt>
                <c:pt idx="8121">
                  <c:v>15082.493395617899</c:v>
                </c:pt>
                <c:pt idx="8122">
                  <c:v>15082.792815851901</c:v>
                </c:pt>
                <c:pt idx="8123">
                  <c:v>15083.3448467245</c:v>
                </c:pt>
                <c:pt idx="8124">
                  <c:v>15083.832815852</c:v>
                </c:pt>
                <c:pt idx="8125">
                  <c:v>15084.872815852001</c:v>
                </c:pt>
                <c:pt idx="8126">
                  <c:v>15085.912815852</c:v>
                </c:pt>
                <c:pt idx="8127">
                  <c:v>15085.984228425999</c:v>
                </c:pt>
                <c:pt idx="8128">
                  <c:v>15086.952815852101</c:v>
                </c:pt>
                <c:pt idx="8129">
                  <c:v>15087.948896932399</c:v>
                </c:pt>
                <c:pt idx="8130">
                  <c:v>15087.9928158521</c:v>
                </c:pt>
                <c:pt idx="8131">
                  <c:v>15089.032815852201</c:v>
                </c:pt>
                <c:pt idx="8132">
                  <c:v>15089.7028158465</c:v>
                </c:pt>
                <c:pt idx="8133">
                  <c:v>15090.0728158522</c:v>
                </c:pt>
                <c:pt idx="8134">
                  <c:v>15090.105631677399</c:v>
                </c:pt>
                <c:pt idx="8135">
                  <c:v>15091.112815852201</c:v>
                </c:pt>
                <c:pt idx="8136">
                  <c:v>15091.132815851801</c:v>
                </c:pt>
                <c:pt idx="8137">
                  <c:v>15091.152815851299</c:v>
                </c:pt>
                <c:pt idx="8138">
                  <c:v>15091.172815850899</c:v>
                </c:pt>
                <c:pt idx="8139">
                  <c:v>15091.1928158504</c:v>
                </c:pt>
                <c:pt idx="8140">
                  <c:v>15091.21281585</c:v>
                </c:pt>
                <c:pt idx="8141">
                  <c:v>15091.2328158495</c:v>
                </c:pt>
                <c:pt idx="8142">
                  <c:v>15091.2528158491</c:v>
                </c:pt>
                <c:pt idx="8143">
                  <c:v>15091.272815848701</c:v>
                </c:pt>
                <c:pt idx="8144">
                  <c:v>15091.292815848199</c:v>
                </c:pt>
                <c:pt idx="8145">
                  <c:v>15091.312815847799</c:v>
                </c:pt>
                <c:pt idx="8146">
                  <c:v>15091.3328158473</c:v>
                </c:pt>
                <c:pt idx="8147">
                  <c:v>15091.3528158469</c:v>
                </c:pt>
                <c:pt idx="8148">
                  <c:v>15091.3728158464</c:v>
                </c:pt>
                <c:pt idx="8149">
                  <c:v>15091.392815846</c:v>
                </c:pt>
                <c:pt idx="8150">
                  <c:v>15091.412815845501</c:v>
                </c:pt>
                <c:pt idx="8151">
                  <c:v>15091.432815845101</c:v>
                </c:pt>
                <c:pt idx="8152">
                  <c:v>15091.452815844599</c:v>
                </c:pt>
                <c:pt idx="8153">
                  <c:v>15091.472815844199</c:v>
                </c:pt>
                <c:pt idx="8154">
                  <c:v>15091.4928158437</c:v>
                </c:pt>
                <c:pt idx="8155">
                  <c:v>15091.5128158433</c:v>
                </c:pt>
                <c:pt idx="8156">
                  <c:v>15091.5328158428</c:v>
                </c:pt>
                <c:pt idx="8157">
                  <c:v>15091.5528158424</c:v>
                </c:pt>
                <c:pt idx="8158">
                  <c:v>15091.572815841901</c:v>
                </c:pt>
                <c:pt idx="8159">
                  <c:v>15091.592815841501</c:v>
                </c:pt>
                <c:pt idx="8160">
                  <c:v>15091.612815841099</c:v>
                </c:pt>
                <c:pt idx="8161">
                  <c:v>15091.6328158406</c:v>
                </c:pt>
                <c:pt idx="8162">
                  <c:v>15091.6528158402</c:v>
                </c:pt>
                <c:pt idx="8163">
                  <c:v>15091.6728158397</c:v>
                </c:pt>
                <c:pt idx="8164">
                  <c:v>15091.6928158393</c:v>
                </c:pt>
                <c:pt idx="8165">
                  <c:v>15091.7128158388</c:v>
                </c:pt>
                <c:pt idx="8166">
                  <c:v>15091.770889919901</c:v>
                </c:pt>
                <c:pt idx="8167">
                  <c:v>15091.790998033201</c:v>
                </c:pt>
                <c:pt idx="8168">
                  <c:v>15092.7528158389</c:v>
                </c:pt>
                <c:pt idx="8169">
                  <c:v>15093.7928158389</c:v>
                </c:pt>
                <c:pt idx="8170">
                  <c:v>15094.4803802798</c:v>
                </c:pt>
                <c:pt idx="8171">
                  <c:v>15094.832815838899</c:v>
                </c:pt>
                <c:pt idx="8172">
                  <c:v>15095.442815841199</c:v>
                </c:pt>
                <c:pt idx="8173">
                  <c:v>15097.157840296601</c:v>
                </c:pt>
                <c:pt idx="8174">
                  <c:v>15097.960516249201</c:v>
                </c:pt>
                <c:pt idx="8175">
                  <c:v>15098.0005162493</c:v>
                </c:pt>
                <c:pt idx="8176">
                  <c:v>15098.1005162494</c:v>
                </c:pt>
                <c:pt idx="8177">
                  <c:v>15098.786047653</c:v>
                </c:pt>
                <c:pt idx="8178">
                  <c:v>15099.8260476531</c:v>
                </c:pt>
                <c:pt idx="8179">
                  <c:v>15101.450247565201</c:v>
                </c:pt>
                <c:pt idx="8180">
                  <c:v>15101.8718790034</c:v>
                </c:pt>
                <c:pt idx="8181">
                  <c:v>15106.183471951599</c:v>
                </c:pt>
                <c:pt idx="8182">
                  <c:v>15108.1427267659</c:v>
                </c:pt>
                <c:pt idx="8183">
                  <c:v>15109.6378393382</c:v>
                </c:pt>
                <c:pt idx="8184">
                  <c:v>15109.813267705</c:v>
                </c:pt>
                <c:pt idx="8185">
                  <c:v>15114.9151448215</c:v>
                </c:pt>
                <c:pt idx="8186">
                  <c:v>15115.597076567799</c:v>
                </c:pt>
                <c:pt idx="8187">
                  <c:v>15121.4986794535</c:v>
                </c:pt>
                <c:pt idx="8188">
                  <c:v>15122.2805308923</c:v>
                </c:pt>
                <c:pt idx="8189">
                  <c:v>15129.624379425301</c:v>
                </c:pt>
                <c:pt idx="8190">
                  <c:v>15133.998079474</c:v>
                </c:pt>
                <c:pt idx="8191">
                  <c:v>15146.310360674001</c:v>
                </c:pt>
                <c:pt idx="8192">
                  <c:v>15157.7985176984</c:v>
                </c:pt>
                <c:pt idx="8193">
                  <c:v>15160.8393109198</c:v>
                </c:pt>
                <c:pt idx="8194">
                  <c:v>15160.879310918899</c:v>
                </c:pt>
                <c:pt idx="8195">
                  <c:v>15160.899310918499</c:v>
                </c:pt>
                <c:pt idx="8196">
                  <c:v>15160.919310918</c:v>
                </c:pt>
                <c:pt idx="8197">
                  <c:v>15160.9393109176</c:v>
                </c:pt>
                <c:pt idx="8198">
                  <c:v>15160.9593109171</c:v>
                </c:pt>
                <c:pt idx="8199">
                  <c:v>15160.9793109167</c:v>
                </c:pt>
                <c:pt idx="8200">
                  <c:v>15160.999310916201</c:v>
                </c:pt>
                <c:pt idx="8201">
                  <c:v>15161.019310915801</c:v>
                </c:pt>
                <c:pt idx="8202">
                  <c:v>15161.039310915299</c:v>
                </c:pt>
                <c:pt idx="8203">
                  <c:v>15161.059310914899</c:v>
                </c:pt>
                <c:pt idx="8204">
                  <c:v>15161.0793109145</c:v>
                </c:pt>
                <c:pt idx="8205">
                  <c:v>15161.099310914</c:v>
                </c:pt>
                <c:pt idx="8206">
                  <c:v>15162.139310914001</c:v>
                </c:pt>
                <c:pt idx="8207">
                  <c:v>15162.159310913599</c:v>
                </c:pt>
                <c:pt idx="8208">
                  <c:v>15162.179310913099</c:v>
                </c:pt>
                <c:pt idx="8209">
                  <c:v>15162.1993109127</c:v>
                </c:pt>
                <c:pt idx="8210">
                  <c:v>15162.2193109123</c:v>
                </c:pt>
                <c:pt idx="8211">
                  <c:v>15162.2393109118</c:v>
                </c:pt>
                <c:pt idx="8212">
                  <c:v>15162.2593109114</c:v>
                </c:pt>
                <c:pt idx="8213">
                  <c:v>15162.279310910901</c:v>
                </c:pt>
                <c:pt idx="8214">
                  <c:v>15162.299310910499</c:v>
                </c:pt>
                <c:pt idx="8215">
                  <c:v>15162.319310909999</c:v>
                </c:pt>
                <c:pt idx="8216">
                  <c:v>15162.3393109096</c:v>
                </c:pt>
                <c:pt idx="8217">
                  <c:v>15162.3593109091</c:v>
                </c:pt>
                <c:pt idx="8218">
                  <c:v>15162.3793109087</c:v>
                </c:pt>
                <c:pt idx="8219">
                  <c:v>15162.3993109082</c:v>
                </c:pt>
                <c:pt idx="8220">
                  <c:v>15162.419310907801</c:v>
                </c:pt>
                <c:pt idx="8221">
                  <c:v>15162.439310907301</c:v>
                </c:pt>
                <c:pt idx="8222">
                  <c:v>15162.459310906899</c:v>
                </c:pt>
                <c:pt idx="8223">
                  <c:v>15162.479310906399</c:v>
                </c:pt>
                <c:pt idx="8224">
                  <c:v>15162.499310906</c:v>
                </c:pt>
                <c:pt idx="8225">
                  <c:v>15162.5193109055</c:v>
                </c:pt>
                <c:pt idx="8226">
                  <c:v>15162.5393109051</c:v>
                </c:pt>
                <c:pt idx="8227">
                  <c:v>15162.5593109047</c:v>
                </c:pt>
                <c:pt idx="8228">
                  <c:v>15162.579310904201</c:v>
                </c:pt>
                <c:pt idx="8229">
                  <c:v>15162.599310903801</c:v>
                </c:pt>
                <c:pt idx="8230">
                  <c:v>15162.619310903299</c:v>
                </c:pt>
                <c:pt idx="8231">
                  <c:v>15162.6393109029</c:v>
                </c:pt>
                <c:pt idx="8232">
                  <c:v>15162.6593109024</c:v>
                </c:pt>
                <c:pt idx="8233">
                  <c:v>15162.679310902</c:v>
                </c:pt>
                <c:pt idx="8234">
                  <c:v>15162.6993109015</c:v>
                </c:pt>
                <c:pt idx="8235">
                  <c:v>15162.7193109011</c:v>
                </c:pt>
                <c:pt idx="8236">
                  <c:v>15162.739310900601</c:v>
                </c:pt>
                <c:pt idx="8237">
                  <c:v>15162.759310900199</c:v>
                </c:pt>
                <c:pt idx="8238">
                  <c:v>15162.779310899699</c:v>
                </c:pt>
                <c:pt idx="8239">
                  <c:v>15162.7993108993</c:v>
                </c:pt>
                <c:pt idx="8240">
                  <c:v>15162.8193108988</c:v>
                </c:pt>
                <c:pt idx="8241">
                  <c:v>15162.8393108984</c:v>
                </c:pt>
                <c:pt idx="8242">
                  <c:v>15162.8593108979</c:v>
                </c:pt>
                <c:pt idx="8243">
                  <c:v>15162.879310897501</c:v>
                </c:pt>
                <c:pt idx="8244">
                  <c:v>15162.899310897101</c:v>
                </c:pt>
                <c:pt idx="8245">
                  <c:v>15162.919310896599</c:v>
                </c:pt>
                <c:pt idx="8246">
                  <c:v>15162.939310896199</c:v>
                </c:pt>
                <c:pt idx="8247">
                  <c:v>15162.9593108957</c:v>
                </c:pt>
                <c:pt idx="8248">
                  <c:v>15162.9793108953</c:v>
                </c:pt>
                <c:pt idx="8249">
                  <c:v>15162.9993108948</c:v>
                </c:pt>
                <c:pt idx="8250">
                  <c:v>15163.0193108944</c:v>
                </c:pt>
                <c:pt idx="8251">
                  <c:v>15163.039310893901</c:v>
                </c:pt>
                <c:pt idx="8252">
                  <c:v>15163.059310893501</c:v>
                </c:pt>
                <c:pt idx="8253">
                  <c:v>15163.079310892999</c:v>
                </c:pt>
                <c:pt idx="8254">
                  <c:v>15163.0993108926</c:v>
                </c:pt>
                <c:pt idx="8255">
                  <c:v>15163.1193108921</c:v>
                </c:pt>
                <c:pt idx="8256">
                  <c:v>15163.1393108917</c:v>
                </c:pt>
                <c:pt idx="8257">
                  <c:v>15163.1593108912</c:v>
                </c:pt>
                <c:pt idx="8258">
                  <c:v>15163.1793108908</c:v>
                </c:pt>
                <c:pt idx="8259">
                  <c:v>15163.199310890301</c:v>
                </c:pt>
                <c:pt idx="8260">
                  <c:v>15163.219310889899</c:v>
                </c:pt>
                <c:pt idx="8261">
                  <c:v>15163.239310889499</c:v>
                </c:pt>
                <c:pt idx="8262">
                  <c:v>15163.259310889</c:v>
                </c:pt>
                <c:pt idx="8263">
                  <c:v>15163.2793108886</c:v>
                </c:pt>
                <c:pt idx="8264">
                  <c:v>15163.2993108881</c:v>
                </c:pt>
                <c:pt idx="8265">
                  <c:v>15163.3193108877</c:v>
                </c:pt>
                <c:pt idx="8266">
                  <c:v>15164.359310887699</c:v>
                </c:pt>
                <c:pt idx="8267">
                  <c:v>15164.3993108868</c:v>
                </c:pt>
                <c:pt idx="8268">
                  <c:v>15164.4193108864</c:v>
                </c:pt>
                <c:pt idx="8269">
                  <c:v>15164.4393108859</c:v>
                </c:pt>
                <c:pt idx="8270">
                  <c:v>15164.459310885501</c:v>
                </c:pt>
                <c:pt idx="8271">
                  <c:v>15164.499310884599</c:v>
                </c:pt>
                <c:pt idx="8272">
                  <c:v>15164.519310884099</c:v>
                </c:pt>
                <c:pt idx="8273">
                  <c:v>15164.5393108837</c:v>
                </c:pt>
                <c:pt idx="8274">
                  <c:v>15164.5593108832</c:v>
                </c:pt>
                <c:pt idx="8275">
                  <c:v>15164.5793108828</c:v>
                </c:pt>
                <c:pt idx="8276">
                  <c:v>15193.2005815925</c:v>
                </c:pt>
                <c:pt idx="8277">
                  <c:v>15203.699521460499</c:v>
                </c:pt>
                <c:pt idx="8278">
                  <c:v>15220.0471301618</c:v>
                </c:pt>
                <c:pt idx="8279">
                  <c:v>15227.4504260625</c:v>
                </c:pt>
                <c:pt idx="8280">
                  <c:v>15240.516214286399</c:v>
                </c:pt>
                <c:pt idx="8281">
                  <c:v>15240.5362142864</c:v>
                </c:pt>
                <c:pt idx="8282">
                  <c:v>15240.5562142864</c:v>
                </c:pt>
                <c:pt idx="8283">
                  <c:v>15240.5762142864</c:v>
                </c:pt>
                <c:pt idx="8284">
                  <c:v>15240.596214286499</c:v>
                </c:pt>
                <c:pt idx="8285">
                  <c:v>15240.6162142865</c:v>
                </c:pt>
                <c:pt idx="8286">
                  <c:v>15241.839276581301</c:v>
                </c:pt>
                <c:pt idx="8287">
                  <c:v>15251.7777374088</c:v>
                </c:pt>
                <c:pt idx="8288">
                  <c:v>15251.7977374088</c:v>
                </c:pt>
                <c:pt idx="8289">
                  <c:v>15251.817737408899</c:v>
                </c:pt>
                <c:pt idx="8290">
                  <c:v>15251.8377374089</c:v>
                </c:pt>
                <c:pt idx="8291">
                  <c:v>15251.8577374089</c:v>
                </c:pt>
                <c:pt idx="8292">
                  <c:v>15251.8777374089</c:v>
                </c:pt>
                <c:pt idx="8293">
                  <c:v>15251.897737408901</c:v>
                </c:pt>
                <c:pt idx="8294">
                  <c:v>15251.917737409</c:v>
                </c:pt>
                <c:pt idx="8295">
                  <c:v>15251.937737409</c:v>
                </c:pt>
                <c:pt idx="8296">
                  <c:v>15251.957737409</c:v>
                </c:pt>
                <c:pt idx="8297">
                  <c:v>15251.977737409001</c:v>
                </c:pt>
                <c:pt idx="8298">
                  <c:v>15251.997737408999</c:v>
                </c:pt>
                <c:pt idx="8299">
                  <c:v>15252.0177374091</c:v>
                </c:pt>
                <c:pt idx="8300">
                  <c:v>15252.0377374091</c:v>
                </c:pt>
                <c:pt idx="8301">
                  <c:v>15252.057737409101</c:v>
                </c:pt>
                <c:pt idx="8302">
                  <c:v>15252.077737409099</c:v>
                </c:pt>
                <c:pt idx="8303">
                  <c:v>15252.0977374091</c:v>
                </c:pt>
                <c:pt idx="8304">
                  <c:v>15252.1177374091</c:v>
                </c:pt>
                <c:pt idx="8305">
                  <c:v>15252.137737409201</c:v>
                </c:pt>
                <c:pt idx="8306">
                  <c:v>15252.157737409199</c:v>
                </c:pt>
                <c:pt idx="8307">
                  <c:v>15252.1777374092</c:v>
                </c:pt>
                <c:pt idx="8308">
                  <c:v>15252.1977374092</c:v>
                </c:pt>
                <c:pt idx="8309">
                  <c:v>15252.217737409201</c:v>
                </c:pt>
                <c:pt idx="8310">
                  <c:v>15252.237737409299</c:v>
                </c:pt>
                <c:pt idx="8311">
                  <c:v>15252.2577374093</c:v>
                </c:pt>
                <c:pt idx="8312">
                  <c:v>15252.2777374093</c:v>
                </c:pt>
                <c:pt idx="8313">
                  <c:v>15252.297737409301</c:v>
                </c:pt>
                <c:pt idx="8314">
                  <c:v>15252.317737409299</c:v>
                </c:pt>
                <c:pt idx="8315">
                  <c:v>15252.3377374093</c:v>
                </c:pt>
                <c:pt idx="8316">
                  <c:v>15252.3577374094</c:v>
                </c:pt>
                <c:pt idx="8317">
                  <c:v>15252.377737409401</c:v>
                </c:pt>
                <c:pt idx="8318">
                  <c:v>15252.397737409399</c:v>
                </c:pt>
                <c:pt idx="8319">
                  <c:v>15252.4177374094</c:v>
                </c:pt>
                <c:pt idx="8320">
                  <c:v>15252.4377374094</c:v>
                </c:pt>
                <c:pt idx="8321">
                  <c:v>15252.457737409501</c:v>
                </c:pt>
                <c:pt idx="8322">
                  <c:v>15252.477737409499</c:v>
                </c:pt>
                <c:pt idx="8323">
                  <c:v>15252.4977374095</c:v>
                </c:pt>
                <c:pt idx="8324">
                  <c:v>15252.5177374095</c:v>
                </c:pt>
                <c:pt idx="8325">
                  <c:v>15252.537737409501</c:v>
                </c:pt>
                <c:pt idx="8326">
                  <c:v>15257.485878744599</c:v>
                </c:pt>
                <c:pt idx="8327">
                  <c:v>15258.1977374083</c:v>
                </c:pt>
                <c:pt idx="8328">
                  <c:v>15258.2177374083</c:v>
                </c:pt>
                <c:pt idx="8329">
                  <c:v>15258.237737408301</c:v>
                </c:pt>
                <c:pt idx="8330">
                  <c:v>15258.257737408299</c:v>
                </c:pt>
                <c:pt idx="8331">
                  <c:v>15258.2777374084</c:v>
                </c:pt>
                <c:pt idx="8332">
                  <c:v>15258.2977374084</c:v>
                </c:pt>
                <c:pt idx="8333">
                  <c:v>15259.337737408399</c:v>
                </c:pt>
                <c:pt idx="8334">
                  <c:v>15259.3577374084</c:v>
                </c:pt>
                <c:pt idx="8335">
                  <c:v>15259.3777374085</c:v>
                </c:pt>
                <c:pt idx="8336">
                  <c:v>15259.397737408501</c:v>
                </c:pt>
                <c:pt idx="8337">
                  <c:v>15259.417737408499</c:v>
                </c:pt>
                <c:pt idx="8338">
                  <c:v>15259.4377374085</c:v>
                </c:pt>
                <c:pt idx="8339">
                  <c:v>15259.4577374085</c:v>
                </c:pt>
                <c:pt idx="8340">
                  <c:v>15259.477737408501</c:v>
                </c:pt>
                <c:pt idx="8341">
                  <c:v>15259.497737408599</c:v>
                </c:pt>
                <c:pt idx="8342">
                  <c:v>15259.5177374086</c:v>
                </c:pt>
                <c:pt idx="8343">
                  <c:v>15259.5377374086</c:v>
                </c:pt>
                <c:pt idx="8344">
                  <c:v>15259.557737408601</c:v>
                </c:pt>
                <c:pt idx="8345">
                  <c:v>15259.577737408599</c:v>
                </c:pt>
                <c:pt idx="8346">
                  <c:v>15259.5977374087</c:v>
                </c:pt>
                <c:pt idx="8347">
                  <c:v>15259.6177374087</c:v>
                </c:pt>
                <c:pt idx="8348">
                  <c:v>15259.637737408701</c:v>
                </c:pt>
                <c:pt idx="8349">
                  <c:v>15259.657737408699</c:v>
                </c:pt>
                <c:pt idx="8350">
                  <c:v>15260.6977374088</c:v>
                </c:pt>
                <c:pt idx="8351">
                  <c:v>15260.7887313785</c:v>
                </c:pt>
                <c:pt idx="8352">
                  <c:v>15261.737737408799</c:v>
                </c:pt>
                <c:pt idx="8353">
                  <c:v>15262.557737409599</c:v>
                </c:pt>
                <c:pt idx="8354">
                  <c:v>15262.5777374096</c:v>
                </c:pt>
                <c:pt idx="8355">
                  <c:v>15262.5977374096</c:v>
                </c:pt>
                <c:pt idx="8356">
                  <c:v>15276.1135392258</c:v>
                </c:pt>
                <c:pt idx="8357">
                  <c:v>15280.191149440499</c:v>
                </c:pt>
                <c:pt idx="8358">
                  <c:v>15284.268759655301</c:v>
                </c:pt>
                <c:pt idx="8359">
                  <c:v>15284.6844618998</c:v>
                </c:pt>
                <c:pt idx="8360">
                  <c:v>15291.4081182345</c:v>
                </c:pt>
                <c:pt idx="8361">
                  <c:v>15291.776597072299</c:v>
                </c:pt>
                <c:pt idx="8362">
                  <c:v>15311.2641124119</c:v>
                </c:pt>
                <c:pt idx="8363">
                  <c:v>15314.384112412101</c:v>
                </c:pt>
                <c:pt idx="8364">
                  <c:v>15323.437872627699</c:v>
                </c:pt>
                <c:pt idx="8365">
                  <c:v>15326.7480133809</c:v>
                </c:pt>
                <c:pt idx="8366">
                  <c:v>15371.3274088116</c:v>
                </c:pt>
                <c:pt idx="8367">
                  <c:v>15385.2031337218</c:v>
                </c:pt>
                <c:pt idx="8368">
                  <c:v>15386.728715577099</c:v>
                </c:pt>
                <c:pt idx="8369">
                  <c:v>15388.9615462198</c:v>
                </c:pt>
                <c:pt idx="8370">
                  <c:v>15390.757013029401</c:v>
                </c:pt>
                <c:pt idx="8371">
                  <c:v>15390.9234609792</c:v>
                </c:pt>
                <c:pt idx="8372">
                  <c:v>15391.1255235075</c:v>
                </c:pt>
                <c:pt idx="8373">
                  <c:v>15393.039156434101</c:v>
                </c:pt>
                <c:pt idx="8374">
                  <c:v>15397.6479461984</c:v>
                </c:pt>
                <c:pt idx="8375">
                  <c:v>15401.725556412701</c:v>
                </c:pt>
                <c:pt idx="8376">
                  <c:v>15403.570335984199</c:v>
                </c:pt>
                <c:pt idx="8377">
                  <c:v>15439.476206813701</c:v>
                </c:pt>
                <c:pt idx="8378">
                  <c:v>15450.173195742</c:v>
                </c:pt>
                <c:pt idx="8379">
                  <c:v>15452.0179753131</c:v>
                </c:pt>
                <c:pt idx="8380">
                  <c:v>15456.095585527501</c:v>
                </c:pt>
                <c:pt idx="8381">
                  <c:v>15457.787067391901</c:v>
                </c:pt>
                <c:pt idx="8382">
                  <c:v>15457.940365098601</c:v>
                </c:pt>
                <c:pt idx="8383">
                  <c:v>15468.625018271599</c:v>
                </c:pt>
                <c:pt idx="8384">
                  <c:v>15469.3215432623</c:v>
                </c:pt>
                <c:pt idx="8385">
                  <c:v>15472.7026284858</c:v>
                </c:pt>
                <c:pt idx="8386">
                  <c:v>15475.6086480924</c:v>
                </c:pt>
                <c:pt idx="8387">
                  <c:v>15476.551806404899</c:v>
                </c:pt>
                <c:pt idx="8388">
                  <c:v>15477.6886480925</c:v>
                </c:pt>
                <c:pt idx="8389">
                  <c:v>15477.883702880699</c:v>
                </c:pt>
                <c:pt idx="8390">
                  <c:v>15479.7686480926</c:v>
                </c:pt>
                <c:pt idx="8391">
                  <c:v>15479.963702880699</c:v>
                </c:pt>
                <c:pt idx="8392">
                  <c:v>15480.284386646899</c:v>
                </c:pt>
                <c:pt idx="8393">
                  <c:v>15480.608058948001</c:v>
                </c:pt>
                <c:pt idx="8394">
                  <c:v>15480.8286480926</c:v>
                </c:pt>
                <c:pt idx="8395">
                  <c:v>15480.8486480927</c:v>
                </c:pt>
                <c:pt idx="8396">
                  <c:v>15481.6042660484</c:v>
                </c:pt>
                <c:pt idx="8397">
                  <c:v>15481.614592890701</c:v>
                </c:pt>
                <c:pt idx="8398">
                  <c:v>15481.6405797761</c:v>
                </c:pt>
                <c:pt idx="8399">
                  <c:v>15482.043702880799</c:v>
                </c:pt>
                <c:pt idx="8400">
                  <c:v>15482.680579776101</c:v>
                </c:pt>
                <c:pt idx="8401">
                  <c:v>15482.700579776099</c:v>
                </c:pt>
                <c:pt idx="8402">
                  <c:v>15482.7205797762</c:v>
                </c:pt>
                <c:pt idx="8403">
                  <c:v>15482.948648092801</c:v>
                </c:pt>
                <c:pt idx="8404">
                  <c:v>15482.968648092799</c:v>
                </c:pt>
                <c:pt idx="8405">
                  <c:v>15483.123702880899</c:v>
                </c:pt>
                <c:pt idx="8406">
                  <c:v>15483.278949964701</c:v>
                </c:pt>
                <c:pt idx="8407">
                  <c:v>15483.760579776201</c:v>
                </c:pt>
                <c:pt idx="8408">
                  <c:v>15484.028648092801</c:v>
                </c:pt>
                <c:pt idx="8409">
                  <c:v>15484.048648092799</c:v>
                </c:pt>
                <c:pt idx="8410">
                  <c:v>15484.0686480929</c:v>
                </c:pt>
                <c:pt idx="8411">
                  <c:v>15484.8005797762</c:v>
                </c:pt>
                <c:pt idx="8412">
                  <c:v>15484.8205797763</c:v>
                </c:pt>
                <c:pt idx="8413">
                  <c:v>15484.840579776301</c:v>
                </c:pt>
                <c:pt idx="8414">
                  <c:v>15485.0004051662</c:v>
                </c:pt>
                <c:pt idx="8415">
                  <c:v>15485.108648092901</c:v>
                </c:pt>
                <c:pt idx="8416">
                  <c:v>15485.128648092899</c:v>
                </c:pt>
                <c:pt idx="8417">
                  <c:v>15485.1486480929</c:v>
                </c:pt>
                <c:pt idx="8418">
                  <c:v>15485.168648093</c:v>
                </c:pt>
                <c:pt idx="8419">
                  <c:v>15485.243702881</c:v>
                </c:pt>
                <c:pt idx="8420">
                  <c:v>15485.8805797763</c:v>
                </c:pt>
                <c:pt idx="8421">
                  <c:v>15486.208648092999</c:v>
                </c:pt>
                <c:pt idx="8422">
                  <c:v>15486.6346369599</c:v>
                </c:pt>
                <c:pt idx="8423">
                  <c:v>15486.852673341</c:v>
                </c:pt>
                <c:pt idx="8424">
                  <c:v>15486.920579776401</c:v>
                </c:pt>
                <c:pt idx="8425">
                  <c:v>15487.0804051663</c:v>
                </c:pt>
                <c:pt idx="8426">
                  <c:v>15487.248648093</c:v>
                </c:pt>
                <c:pt idx="8427">
                  <c:v>15487.9605797764</c:v>
                </c:pt>
                <c:pt idx="8428">
                  <c:v>15488.1074233697</c:v>
                </c:pt>
                <c:pt idx="8429">
                  <c:v>15488.288648093099</c:v>
                </c:pt>
                <c:pt idx="8430">
                  <c:v>15489.000579776401</c:v>
                </c:pt>
                <c:pt idx="8431">
                  <c:v>15489.0687540089</c:v>
                </c:pt>
                <c:pt idx="8432">
                  <c:v>15489.1604051664</c:v>
                </c:pt>
                <c:pt idx="8433">
                  <c:v>15489.3286480931</c:v>
                </c:pt>
                <c:pt idx="8434">
                  <c:v>15490.0405797765</c:v>
                </c:pt>
                <c:pt idx="8435">
                  <c:v>15490.200405166401</c:v>
                </c:pt>
                <c:pt idx="8436">
                  <c:v>15490.368648093099</c:v>
                </c:pt>
                <c:pt idx="8437">
                  <c:v>15490.8114677332</c:v>
                </c:pt>
                <c:pt idx="8438">
                  <c:v>15490.989427686</c:v>
                </c:pt>
                <c:pt idx="8439">
                  <c:v>15491.4086480932</c:v>
                </c:pt>
                <c:pt idx="8440">
                  <c:v>15491.428648093201</c:v>
                </c:pt>
                <c:pt idx="8441">
                  <c:v>15491.448648093199</c:v>
                </c:pt>
                <c:pt idx="8442">
                  <c:v>15491.4686480932</c:v>
                </c:pt>
                <c:pt idx="8443">
                  <c:v>15491.4886480933</c:v>
                </c:pt>
                <c:pt idx="8444">
                  <c:v>15491.508648093301</c:v>
                </c:pt>
                <c:pt idx="8445">
                  <c:v>15491.528648093299</c:v>
                </c:pt>
                <c:pt idx="8446">
                  <c:v>15491.5486480933</c:v>
                </c:pt>
                <c:pt idx="8447">
                  <c:v>15491.5686480933</c:v>
                </c:pt>
                <c:pt idx="8448">
                  <c:v>15491.5886480933</c:v>
                </c:pt>
                <c:pt idx="8449">
                  <c:v>15491.608648093399</c:v>
                </c:pt>
                <c:pt idx="8450">
                  <c:v>15491.6286480934</c:v>
                </c:pt>
                <c:pt idx="8451">
                  <c:v>15491.6486480934</c:v>
                </c:pt>
                <c:pt idx="8452">
                  <c:v>15491.6686480934</c:v>
                </c:pt>
                <c:pt idx="8453">
                  <c:v>15491.688648093401</c:v>
                </c:pt>
                <c:pt idx="8454">
                  <c:v>15491.7086480935</c:v>
                </c:pt>
                <c:pt idx="8455">
                  <c:v>15491.7286480935</c:v>
                </c:pt>
                <c:pt idx="8456">
                  <c:v>15491.7486480935</c:v>
                </c:pt>
                <c:pt idx="8457">
                  <c:v>15491.768648093501</c:v>
                </c:pt>
                <c:pt idx="8458">
                  <c:v>15491.788648093499</c:v>
                </c:pt>
                <c:pt idx="8459">
                  <c:v>15491.8086480936</c:v>
                </c:pt>
                <c:pt idx="8460">
                  <c:v>15491.8286480936</c:v>
                </c:pt>
                <c:pt idx="8461">
                  <c:v>15491.848648093601</c:v>
                </c:pt>
                <c:pt idx="8462">
                  <c:v>15491.8514677332</c:v>
                </c:pt>
                <c:pt idx="8463">
                  <c:v>15491.868648093599</c:v>
                </c:pt>
                <c:pt idx="8464">
                  <c:v>15491.8886480936</c:v>
                </c:pt>
                <c:pt idx="8465">
                  <c:v>15491.9086480936</c:v>
                </c:pt>
                <c:pt idx="8466">
                  <c:v>15491.928648093701</c:v>
                </c:pt>
                <c:pt idx="8467">
                  <c:v>15491.948648093699</c:v>
                </c:pt>
                <c:pt idx="8468">
                  <c:v>15491.9686480937</c:v>
                </c:pt>
                <c:pt idx="8469">
                  <c:v>15491.9886480937</c:v>
                </c:pt>
                <c:pt idx="8470">
                  <c:v>15492.2242338252</c:v>
                </c:pt>
                <c:pt idx="8471">
                  <c:v>15492.2442338252</c:v>
                </c:pt>
                <c:pt idx="8472">
                  <c:v>15492.264233825201</c:v>
                </c:pt>
                <c:pt idx="8473">
                  <c:v>15492.284233825199</c:v>
                </c:pt>
                <c:pt idx="8474">
                  <c:v>15492.3042338253</c:v>
                </c:pt>
                <c:pt idx="8475">
                  <c:v>15492.8914677333</c:v>
                </c:pt>
                <c:pt idx="8476">
                  <c:v>15493.028648093799</c:v>
                </c:pt>
                <c:pt idx="8477">
                  <c:v>15493.0486480938</c:v>
                </c:pt>
                <c:pt idx="8478">
                  <c:v>15493.4881356039</c:v>
                </c:pt>
                <c:pt idx="8479">
                  <c:v>15493.754735487</c:v>
                </c:pt>
                <c:pt idx="8480">
                  <c:v>15493.8099063064</c:v>
                </c:pt>
                <c:pt idx="8481">
                  <c:v>15493.9314677333</c:v>
                </c:pt>
                <c:pt idx="8482">
                  <c:v>15494.188648093899</c:v>
                </c:pt>
                <c:pt idx="8483">
                  <c:v>15494.2086480939</c:v>
                </c:pt>
                <c:pt idx="8484">
                  <c:v>15494.2286480939</c:v>
                </c:pt>
                <c:pt idx="8485">
                  <c:v>15494.248648094001</c:v>
                </c:pt>
                <c:pt idx="8486">
                  <c:v>15494.528135603899</c:v>
                </c:pt>
                <c:pt idx="8487">
                  <c:v>15494.794735486999</c:v>
                </c:pt>
                <c:pt idx="8488">
                  <c:v>15494.8147354871</c:v>
                </c:pt>
                <c:pt idx="8489">
                  <c:v>15495.568135604</c:v>
                </c:pt>
                <c:pt idx="8490">
                  <c:v>15495.691467722399</c:v>
                </c:pt>
                <c:pt idx="8491">
                  <c:v>15496.0114677334</c:v>
                </c:pt>
                <c:pt idx="8492">
                  <c:v>15496.608135603999</c:v>
                </c:pt>
                <c:pt idx="8493">
                  <c:v>15496.8947354871</c:v>
                </c:pt>
                <c:pt idx="8494">
                  <c:v>15497.051467733399</c:v>
                </c:pt>
                <c:pt idx="8495">
                  <c:v>15497.6481356041</c:v>
                </c:pt>
                <c:pt idx="8496">
                  <c:v>15497.934735487201</c:v>
                </c:pt>
                <c:pt idx="8497">
                  <c:v>15497.954735487199</c:v>
                </c:pt>
                <c:pt idx="8498">
                  <c:v>15498.688135604099</c:v>
                </c:pt>
                <c:pt idx="8499">
                  <c:v>15498.9947354872</c:v>
                </c:pt>
                <c:pt idx="8500">
                  <c:v>15499.131467733499</c:v>
                </c:pt>
                <c:pt idx="8501">
                  <c:v>15499.542576481999</c:v>
                </c:pt>
                <c:pt idx="8502">
                  <c:v>15499.562576482</c:v>
                </c:pt>
                <c:pt idx="8503">
                  <c:v>15499.602576482101</c:v>
                </c:pt>
                <c:pt idx="8504">
                  <c:v>15499.622576482099</c:v>
                </c:pt>
                <c:pt idx="8505">
                  <c:v>15499.6625764821</c:v>
                </c:pt>
                <c:pt idx="8506">
                  <c:v>15499.682576482101</c:v>
                </c:pt>
                <c:pt idx="8507">
                  <c:v>15499.702576482199</c:v>
                </c:pt>
                <c:pt idx="8508">
                  <c:v>15499.7225764822</c:v>
                </c:pt>
                <c:pt idx="8509">
                  <c:v>15499.7281356041</c:v>
                </c:pt>
                <c:pt idx="8510">
                  <c:v>15499.7425764822</c:v>
                </c:pt>
                <c:pt idx="8511">
                  <c:v>15499.762576482201</c:v>
                </c:pt>
                <c:pt idx="8512">
                  <c:v>15499.782576482199</c:v>
                </c:pt>
                <c:pt idx="8513">
                  <c:v>15499.8025764822</c:v>
                </c:pt>
                <c:pt idx="8514">
                  <c:v>15499.8225764823</c:v>
                </c:pt>
                <c:pt idx="8515">
                  <c:v>15499.842576482301</c:v>
                </c:pt>
                <c:pt idx="8516">
                  <c:v>15499.862576482299</c:v>
                </c:pt>
                <c:pt idx="8517">
                  <c:v>15499.8825764823</c:v>
                </c:pt>
                <c:pt idx="8518">
                  <c:v>15499.9025764823</c:v>
                </c:pt>
                <c:pt idx="8519">
                  <c:v>15499.9225764824</c:v>
                </c:pt>
                <c:pt idx="8520">
                  <c:v>15499.942576482401</c:v>
                </c:pt>
                <c:pt idx="8521">
                  <c:v>15499.9625764824</c:v>
                </c:pt>
                <c:pt idx="8522">
                  <c:v>15499.9825764824</c:v>
                </c:pt>
                <c:pt idx="8523">
                  <c:v>15500.0025764824</c:v>
                </c:pt>
                <c:pt idx="8524">
                  <c:v>15500.1281356045</c:v>
                </c:pt>
                <c:pt idx="8525">
                  <c:v>15500.148135604501</c:v>
                </c:pt>
                <c:pt idx="8526">
                  <c:v>15500.168135604499</c:v>
                </c:pt>
                <c:pt idx="8527">
                  <c:v>15500.1714677335</c:v>
                </c:pt>
                <c:pt idx="8528">
                  <c:v>15500.1881356046</c:v>
                </c:pt>
                <c:pt idx="8529">
                  <c:v>15500.191467733501</c:v>
                </c:pt>
                <c:pt idx="8530">
                  <c:v>15500.2081356046</c:v>
                </c:pt>
                <c:pt idx="8531">
                  <c:v>15500.228135604601</c:v>
                </c:pt>
                <c:pt idx="8532">
                  <c:v>15500.248135604599</c:v>
                </c:pt>
                <c:pt idx="8533">
                  <c:v>15500.2681356046</c:v>
                </c:pt>
                <c:pt idx="8534">
                  <c:v>15500.2881356047</c:v>
                </c:pt>
                <c:pt idx="8535">
                  <c:v>15500.308135604701</c:v>
                </c:pt>
                <c:pt idx="8536">
                  <c:v>15500.328135604699</c:v>
                </c:pt>
                <c:pt idx="8537">
                  <c:v>15500.3481356047</c:v>
                </c:pt>
                <c:pt idx="8538">
                  <c:v>15500.3681356047</c:v>
                </c:pt>
                <c:pt idx="8539">
                  <c:v>15500.3881356047</c:v>
                </c:pt>
                <c:pt idx="8540">
                  <c:v>15500.408135604799</c:v>
                </c:pt>
                <c:pt idx="8541">
                  <c:v>15500.4281356048</c:v>
                </c:pt>
                <c:pt idx="8542">
                  <c:v>15500.4481356048</c:v>
                </c:pt>
                <c:pt idx="8543">
                  <c:v>15500.4681356048</c:v>
                </c:pt>
                <c:pt idx="8544">
                  <c:v>15500.488135604801</c:v>
                </c:pt>
                <c:pt idx="8545">
                  <c:v>15500.768135604199</c:v>
                </c:pt>
                <c:pt idx="8546">
                  <c:v>15501.2314677336</c:v>
                </c:pt>
                <c:pt idx="8547">
                  <c:v>15501.4673413131</c:v>
                </c:pt>
                <c:pt idx="8548">
                  <c:v>15501.5481356049</c:v>
                </c:pt>
                <c:pt idx="8549">
                  <c:v>15501.8081356042</c:v>
                </c:pt>
                <c:pt idx="8550">
                  <c:v>15501.961791625699</c:v>
                </c:pt>
                <c:pt idx="8551">
                  <c:v>15502.021791625701</c:v>
                </c:pt>
                <c:pt idx="8552">
                  <c:v>15502.062492221499</c:v>
                </c:pt>
                <c:pt idx="8553">
                  <c:v>15502.0817916258</c:v>
                </c:pt>
                <c:pt idx="8554">
                  <c:v>15502.271467733601</c:v>
                </c:pt>
                <c:pt idx="8555">
                  <c:v>15502.291467733599</c:v>
                </c:pt>
                <c:pt idx="8556">
                  <c:v>15502.640380278999</c:v>
                </c:pt>
                <c:pt idx="8557">
                  <c:v>15502.848135604199</c:v>
                </c:pt>
                <c:pt idx="8558">
                  <c:v>15503.3314677337</c:v>
                </c:pt>
                <c:pt idx="8559">
                  <c:v>15503.680380279</c:v>
                </c:pt>
                <c:pt idx="8560">
                  <c:v>15503.8881356043</c:v>
                </c:pt>
                <c:pt idx="8561">
                  <c:v>15504.371467733699</c:v>
                </c:pt>
                <c:pt idx="8562">
                  <c:v>15504.720380279099</c:v>
                </c:pt>
                <c:pt idx="8563">
                  <c:v>15504.928135604299</c:v>
                </c:pt>
                <c:pt idx="8564">
                  <c:v>15505.4114677337</c:v>
                </c:pt>
                <c:pt idx="8565">
                  <c:v>15505.7603802791</c:v>
                </c:pt>
                <c:pt idx="8566">
                  <c:v>15505.9681356044</c:v>
                </c:pt>
                <c:pt idx="8567">
                  <c:v>15506.451467733799</c:v>
                </c:pt>
                <c:pt idx="8568">
                  <c:v>15506.800380279101</c:v>
                </c:pt>
                <c:pt idx="8569">
                  <c:v>15507.008135604399</c:v>
                </c:pt>
                <c:pt idx="8570">
                  <c:v>15507.4914677338</c:v>
                </c:pt>
                <c:pt idx="8571">
                  <c:v>15507.8403802792</c:v>
                </c:pt>
                <c:pt idx="8572">
                  <c:v>15508.034699534501</c:v>
                </c:pt>
                <c:pt idx="8573">
                  <c:v>15508.0481356044</c:v>
                </c:pt>
                <c:pt idx="8574">
                  <c:v>15508.120405166401</c:v>
                </c:pt>
                <c:pt idx="8575">
                  <c:v>15508.531467733899</c:v>
                </c:pt>
                <c:pt idx="8576">
                  <c:v>15508.880380279201</c:v>
                </c:pt>
                <c:pt idx="8577">
                  <c:v>15509.088135604499</c:v>
                </c:pt>
                <c:pt idx="8578">
                  <c:v>15509.5714677339</c:v>
                </c:pt>
                <c:pt idx="8579">
                  <c:v>15509.894699534399</c:v>
                </c:pt>
                <c:pt idx="8580">
                  <c:v>15509.9203802793</c:v>
                </c:pt>
                <c:pt idx="8581">
                  <c:v>15510.611467733899</c:v>
                </c:pt>
                <c:pt idx="8582">
                  <c:v>15510.9346995344</c:v>
                </c:pt>
                <c:pt idx="8583">
                  <c:v>15510.960380279301</c:v>
                </c:pt>
                <c:pt idx="8584">
                  <c:v>15511.067927586801</c:v>
                </c:pt>
                <c:pt idx="8585">
                  <c:v>15511.5281356049</c:v>
                </c:pt>
                <c:pt idx="8586">
                  <c:v>15511.974699534399</c:v>
                </c:pt>
                <c:pt idx="8587">
                  <c:v>15512.0003802793</c:v>
                </c:pt>
                <c:pt idx="8588">
                  <c:v>15512.0842338241</c:v>
                </c:pt>
                <c:pt idx="8589">
                  <c:v>15512.588135604899</c:v>
                </c:pt>
                <c:pt idx="8590">
                  <c:v>15513.040380279401</c:v>
                </c:pt>
                <c:pt idx="8591">
                  <c:v>15514.0803802794</c:v>
                </c:pt>
                <c:pt idx="8592">
                  <c:v>15514.9714677333</c:v>
                </c:pt>
                <c:pt idx="8593">
                  <c:v>15515.120380279401</c:v>
                </c:pt>
                <c:pt idx="8594">
                  <c:v>15516.040405166301</c:v>
                </c:pt>
                <c:pt idx="8595">
                  <c:v>15516.1603802795</c:v>
                </c:pt>
                <c:pt idx="8596">
                  <c:v>15517.200380279501</c:v>
                </c:pt>
                <c:pt idx="8597">
                  <c:v>15518.0914677334</c:v>
                </c:pt>
                <c:pt idx="8598">
                  <c:v>15518.2403802796</c:v>
                </c:pt>
                <c:pt idx="8599">
                  <c:v>15519.280380279601</c:v>
                </c:pt>
                <c:pt idx="8600">
                  <c:v>15520.3203802796</c:v>
                </c:pt>
                <c:pt idx="8601">
                  <c:v>15521.0342835588</c:v>
                </c:pt>
                <c:pt idx="8602">
                  <c:v>15521.360380279701</c:v>
                </c:pt>
                <c:pt idx="8603">
                  <c:v>15521.6430143956</c:v>
                </c:pt>
                <c:pt idx="8604">
                  <c:v>15522.4003802797</c:v>
                </c:pt>
                <c:pt idx="8605">
                  <c:v>15525.520380279801</c:v>
                </c:pt>
                <c:pt idx="8606">
                  <c:v>15537.112123833</c:v>
                </c:pt>
                <c:pt idx="8607">
                  <c:v>15538.2121238317</c:v>
                </c:pt>
                <c:pt idx="8608">
                  <c:v>15539.2521238317</c:v>
                </c:pt>
                <c:pt idx="8609">
                  <c:v>15539.5464912194</c:v>
                </c:pt>
                <c:pt idx="8610">
                  <c:v>15540.292123831799</c:v>
                </c:pt>
                <c:pt idx="8611">
                  <c:v>15541.801919586</c:v>
                </c:pt>
                <c:pt idx="8612">
                  <c:v>15541.8219195855</c:v>
                </c:pt>
                <c:pt idx="8613">
                  <c:v>15541.8419195851</c:v>
                </c:pt>
                <c:pt idx="8614">
                  <c:v>15544.4560599382</c:v>
                </c:pt>
                <c:pt idx="8615">
                  <c:v>15545.234274427499</c:v>
                </c:pt>
                <c:pt idx="8616">
                  <c:v>15545.8437967026</c:v>
                </c:pt>
                <c:pt idx="8617">
                  <c:v>15549.7620396073</c:v>
                </c:pt>
                <c:pt idx="8618">
                  <c:v>15551.955124489899</c:v>
                </c:pt>
                <c:pt idx="8619">
                  <c:v>15556.747227452701</c:v>
                </c:pt>
                <c:pt idx="8620">
                  <c:v>15563.1318470099</c:v>
                </c:pt>
                <c:pt idx="8621">
                  <c:v>15566.165646486101</c:v>
                </c:pt>
                <c:pt idx="8622">
                  <c:v>15566.845850764599</c:v>
                </c:pt>
                <c:pt idx="8623">
                  <c:v>15569.938199318</c:v>
                </c:pt>
                <c:pt idx="8624">
                  <c:v>15576.6353604299</c:v>
                </c:pt>
                <c:pt idx="8625">
                  <c:v>15579.290918532701</c:v>
                </c:pt>
                <c:pt idx="8626">
                  <c:v>15623.8627548841</c:v>
                </c:pt>
                <c:pt idx="8627">
                  <c:v>15624.9903994416</c:v>
                </c:pt>
                <c:pt idx="8628">
                  <c:v>15641.7638069854</c:v>
                </c:pt>
                <c:pt idx="8629">
                  <c:v>15644.5474080573</c:v>
                </c:pt>
                <c:pt idx="8630">
                  <c:v>15645.639816115599</c:v>
                </c:pt>
                <c:pt idx="8631">
                  <c:v>15645.841417199899</c:v>
                </c:pt>
                <c:pt idx="8632">
                  <c:v>15647.686196770899</c:v>
                </c:pt>
                <c:pt idx="8633">
                  <c:v>15651.822549992199</c:v>
                </c:pt>
                <c:pt idx="8634">
                  <c:v>15652.814829275399</c:v>
                </c:pt>
                <c:pt idx="8635">
                  <c:v>15656.892439490101</c:v>
                </c:pt>
                <c:pt idx="8636">
                  <c:v>15658.7372190607</c:v>
                </c:pt>
                <c:pt idx="8637">
                  <c:v>15659.939825248601</c:v>
                </c:pt>
                <c:pt idx="8638">
                  <c:v>15660.206372465</c:v>
                </c:pt>
                <c:pt idx="8639">
                  <c:v>15717.018042007399</c:v>
                </c:pt>
                <c:pt idx="8640">
                  <c:v>15723.790245496601</c:v>
                </c:pt>
                <c:pt idx="8641">
                  <c:v>15725.635025067701</c:v>
                </c:pt>
                <c:pt idx="8642">
                  <c:v>15727.8678557111</c:v>
                </c:pt>
                <c:pt idx="8643">
                  <c:v>15729.7126352821</c:v>
                </c:pt>
                <c:pt idx="8644">
                  <c:v>15739.502860098301</c:v>
                </c:pt>
                <c:pt idx="8645">
                  <c:v>15739.981513757401</c:v>
                </c:pt>
                <c:pt idx="8646">
                  <c:v>15747.543395659401</c:v>
                </c:pt>
                <c:pt idx="8647">
                  <c:v>15751.392359614299</c:v>
                </c:pt>
                <c:pt idx="8648">
                  <c:v>15754.146728754</c:v>
                </c:pt>
                <c:pt idx="8649">
                  <c:v>15766.994280876999</c:v>
                </c:pt>
                <c:pt idx="8650">
                  <c:v>15806.555517819001</c:v>
                </c:pt>
                <c:pt idx="8651">
                  <c:v>15821.196892424299</c:v>
                </c:pt>
                <c:pt idx="8652">
                  <c:v>15823.5172384376</c:v>
                </c:pt>
                <c:pt idx="8653">
                  <c:v>15823.6085865565</c:v>
                </c:pt>
                <c:pt idx="8654">
                  <c:v>15838.414322251399</c:v>
                </c:pt>
                <c:pt idx="8655">
                  <c:v>15845.5077430652</c:v>
                </c:pt>
                <c:pt idx="8656">
                  <c:v>15847.740573707901</c:v>
                </c:pt>
                <c:pt idx="8657">
                  <c:v>15849.585353279401</c:v>
                </c:pt>
                <c:pt idx="8658">
                  <c:v>15851.430132850999</c:v>
                </c:pt>
                <c:pt idx="8659">
                  <c:v>15851.8181839222</c:v>
                </c:pt>
                <c:pt idx="8660">
                  <c:v>15853.6629634937</c:v>
                </c:pt>
                <c:pt idx="8661">
                  <c:v>15875.8169047636</c:v>
                </c:pt>
                <c:pt idx="8662">
                  <c:v>15878.049735406399</c:v>
                </c:pt>
                <c:pt idx="8663">
                  <c:v>15879.894514977899</c:v>
                </c:pt>
                <c:pt idx="8664">
                  <c:v>15883.9721251921</c:v>
                </c:pt>
                <c:pt idx="8665">
                  <c:v>15890.3784676953</c:v>
                </c:pt>
                <c:pt idx="8666">
                  <c:v>15901.5574148532</c:v>
                </c:pt>
                <c:pt idx="8667">
                  <c:v>15905.322112854899</c:v>
                </c:pt>
                <c:pt idx="8668">
                  <c:v>15905.9401196092</c:v>
                </c:pt>
                <c:pt idx="8669">
                  <c:v>15911.189460100601</c:v>
                </c:pt>
                <c:pt idx="8670">
                  <c:v>15911.523244771901</c:v>
                </c:pt>
                <c:pt idx="8671">
                  <c:v>15912.169704640201</c:v>
                </c:pt>
                <c:pt idx="8672">
                  <c:v>15912.2494601001</c:v>
                </c:pt>
                <c:pt idx="8673">
                  <c:v>15912.532917929801</c:v>
                </c:pt>
                <c:pt idx="8674">
                  <c:v>15912.552917929301</c:v>
                </c:pt>
                <c:pt idx="8675">
                  <c:v>15912.8125988105</c:v>
                </c:pt>
                <c:pt idx="8676">
                  <c:v>15913.309460099699</c:v>
                </c:pt>
                <c:pt idx="8677">
                  <c:v>15913.391671994699</c:v>
                </c:pt>
                <c:pt idx="8678">
                  <c:v>15913.5929179294</c:v>
                </c:pt>
                <c:pt idx="8679">
                  <c:v>15914.207601846099</c:v>
                </c:pt>
                <c:pt idx="8680">
                  <c:v>15914.3694600993</c:v>
                </c:pt>
                <c:pt idx="8681">
                  <c:v>15914.632917929401</c:v>
                </c:pt>
                <c:pt idx="8682">
                  <c:v>15914.652917928899</c:v>
                </c:pt>
                <c:pt idx="8683">
                  <c:v>15914.967423370101</c:v>
                </c:pt>
                <c:pt idx="8684">
                  <c:v>15915.3976211925</c:v>
                </c:pt>
                <c:pt idx="8685">
                  <c:v>15915.653241802</c:v>
                </c:pt>
                <c:pt idx="8686">
                  <c:v>15915.692917929</c:v>
                </c:pt>
                <c:pt idx="8687">
                  <c:v>15915.9525988101</c:v>
                </c:pt>
                <c:pt idx="8688">
                  <c:v>15916.732917929001</c:v>
                </c:pt>
                <c:pt idx="8689">
                  <c:v>15917.5632888413</c:v>
                </c:pt>
                <c:pt idx="8690">
                  <c:v>15917.574848652101</c:v>
                </c:pt>
                <c:pt idx="8691">
                  <c:v>15917.7729179291</c:v>
                </c:pt>
                <c:pt idx="8692">
                  <c:v>15918.603288841399</c:v>
                </c:pt>
                <c:pt idx="8693">
                  <c:v>15918.812917929101</c:v>
                </c:pt>
                <c:pt idx="8694">
                  <c:v>15919.092598809801</c:v>
                </c:pt>
                <c:pt idx="8695">
                  <c:v>15919.8529179291</c:v>
                </c:pt>
                <c:pt idx="8696">
                  <c:v>15920.683288841499</c:v>
                </c:pt>
                <c:pt idx="8697">
                  <c:v>15920.892917929201</c:v>
                </c:pt>
                <c:pt idx="8698">
                  <c:v>15921.169460101</c:v>
                </c:pt>
                <c:pt idx="8699">
                  <c:v>15921.607488641501</c:v>
                </c:pt>
                <c:pt idx="8700">
                  <c:v>15921.7232888415</c:v>
                </c:pt>
                <c:pt idx="8701">
                  <c:v>15921.863946929499</c:v>
                </c:pt>
                <c:pt idx="8702">
                  <c:v>15922.2294601006</c:v>
                </c:pt>
                <c:pt idx="8703">
                  <c:v>15922.763288841499</c:v>
                </c:pt>
                <c:pt idx="8704">
                  <c:v>15923.289460100201</c:v>
                </c:pt>
                <c:pt idx="8705">
                  <c:v>15923.8032888416</c:v>
                </c:pt>
                <c:pt idx="8706">
                  <c:v>15924.3494600998</c:v>
                </c:pt>
                <c:pt idx="8707">
                  <c:v>15924.843288841599</c:v>
                </c:pt>
                <c:pt idx="8708">
                  <c:v>15925.409460099399</c:v>
                </c:pt>
                <c:pt idx="8709">
                  <c:v>15925.8832888416</c:v>
                </c:pt>
                <c:pt idx="8710">
                  <c:v>15926.4494600994</c:v>
                </c:pt>
                <c:pt idx="8711">
                  <c:v>15926.797525485001</c:v>
                </c:pt>
                <c:pt idx="8712">
                  <c:v>15926.923288841699</c:v>
                </c:pt>
                <c:pt idx="8713">
                  <c:v>15927.489460099399</c:v>
                </c:pt>
                <c:pt idx="8714">
                  <c:v>15927.774855091</c:v>
                </c:pt>
                <c:pt idx="8715">
                  <c:v>15927.787738156499</c:v>
                </c:pt>
                <c:pt idx="8716">
                  <c:v>15927.9632888417</c:v>
                </c:pt>
                <c:pt idx="8717">
                  <c:v>15928.5294600995</c:v>
                </c:pt>
                <c:pt idx="8718">
                  <c:v>15928.877525485101</c:v>
                </c:pt>
                <c:pt idx="8719">
                  <c:v>15929.003288841801</c:v>
                </c:pt>
                <c:pt idx="8720">
                  <c:v>15929.569460099499</c:v>
                </c:pt>
                <c:pt idx="8721">
                  <c:v>15930.0432888418</c:v>
                </c:pt>
                <c:pt idx="8722">
                  <c:v>15930.6094600996</c:v>
                </c:pt>
                <c:pt idx="8723">
                  <c:v>15930.9633873684</c:v>
                </c:pt>
                <c:pt idx="8724">
                  <c:v>15931.083288841801</c:v>
                </c:pt>
                <c:pt idx="8725">
                  <c:v>15932.1232888419</c:v>
                </c:pt>
                <c:pt idx="8726">
                  <c:v>15932.211437477201</c:v>
                </c:pt>
                <c:pt idx="8727">
                  <c:v>15932.9911441029</c:v>
                </c:pt>
                <c:pt idx="8728">
                  <c:v>15933.163288841901</c:v>
                </c:pt>
                <c:pt idx="8729">
                  <c:v>15933.4307758046</c:v>
                </c:pt>
                <c:pt idx="8730">
                  <c:v>15934.031144103001</c:v>
                </c:pt>
                <c:pt idx="8731">
                  <c:v>15934.2032888419</c:v>
                </c:pt>
                <c:pt idx="8732">
                  <c:v>15935.071144103</c:v>
                </c:pt>
                <c:pt idx="8733">
                  <c:v>15936.111144103101</c:v>
                </c:pt>
                <c:pt idx="8734">
                  <c:v>15936.283288842</c:v>
                </c:pt>
                <c:pt idx="8735">
                  <c:v>15937.1511441031</c:v>
                </c:pt>
                <c:pt idx="8736">
                  <c:v>15938.191144103101</c:v>
                </c:pt>
                <c:pt idx="8737">
                  <c:v>15939.2311441032</c:v>
                </c:pt>
                <c:pt idx="8738">
                  <c:v>15940.0279275868</c:v>
                </c:pt>
                <c:pt idx="8739">
                  <c:v>15940.271144103201</c:v>
                </c:pt>
                <c:pt idx="8740">
                  <c:v>15941.3111441032</c:v>
                </c:pt>
                <c:pt idx="8741">
                  <c:v>15942.351144103301</c:v>
                </c:pt>
                <c:pt idx="8742">
                  <c:v>15942.9248467246</c:v>
                </c:pt>
                <c:pt idx="8743">
                  <c:v>15943.3670496996</c:v>
                </c:pt>
                <c:pt idx="8744">
                  <c:v>15943.3911441033</c:v>
                </c:pt>
                <c:pt idx="8745">
                  <c:v>15944.431144103401</c:v>
                </c:pt>
                <c:pt idx="8746">
                  <c:v>15945.4711441034</c:v>
                </c:pt>
                <c:pt idx="8747">
                  <c:v>15946.0309367673</c:v>
                </c:pt>
                <c:pt idx="8748">
                  <c:v>15946.511144103401</c:v>
                </c:pt>
                <c:pt idx="8749">
                  <c:v>15946.531144103001</c:v>
                </c:pt>
                <c:pt idx="8750">
                  <c:v>15946.551144102499</c:v>
                </c:pt>
                <c:pt idx="8751">
                  <c:v>15946.571144102099</c:v>
                </c:pt>
                <c:pt idx="8752">
                  <c:v>15946.5911441016</c:v>
                </c:pt>
                <c:pt idx="8753">
                  <c:v>15946.6111441012</c:v>
                </c:pt>
                <c:pt idx="8754">
                  <c:v>15946.6311441008</c:v>
                </c:pt>
                <c:pt idx="8755">
                  <c:v>15947.671144100799</c:v>
                </c:pt>
                <c:pt idx="8756">
                  <c:v>15947.691144100299</c:v>
                </c:pt>
                <c:pt idx="8757">
                  <c:v>15947.7111440999</c:v>
                </c:pt>
                <c:pt idx="8758">
                  <c:v>15947.7311440994</c:v>
                </c:pt>
                <c:pt idx="8759">
                  <c:v>15947.751144099</c:v>
                </c:pt>
                <c:pt idx="8760">
                  <c:v>15947.7711440986</c:v>
                </c:pt>
                <c:pt idx="8761">
                  <c:v>15947.791144098101</c:v>
                </c:pt>
                <c:pt idx="8762">
                  <c:v>15947.811144097701</c:v>
                </c:pt>
                <c:pt idx="8763">
                  <c:v>15947.831144097199</c:v>
                </c:pt>
                <c:pt idx="8764">
                  <c:v>15947.8511440968</c:v>
                </c:pt>
                <c:pt idx="8765">
                  <c:v>15947.8711440963</c:v>
                </c:pt>
                <c:pt idx="8766">
                  <c:v>15947.8911440959</c:v>
                </c:pt>
                <c:pt idx="8767">
                  <c:v>15947.9111440954</c:v>
                </c:pt>
                <c:pt idx="8768">
                  <c:v>15948.951144095499</c:v>
                </c:pt>
                <c:pt idx="8769">
                  <c:v>15948.971144095</c:v>
                </c:pt>
                <c:pt idx="8770">
                  <c:v>15948.9911440946</c:v>
                </c:pt>
                <c:pt idx="8771">
                  <c:v>15949.0111440941</c:v>
                </c:pt>
                <c:pt idx="8772">
                  <c:v>15949.0311440937</c:v>
                </c:pt>
                <c:pt idx="8773">
                  <c:v>15949.0511440932</c:v>
                </c:pt>
                <c:pt idx="8774">
                  <c:v>15949.071144092801</c:v>
                </c:pt>
                <c:pt idx="8775">
                  <c:v>15949.091144092299</c:v>
                </c:pt>
                <c:pt idx="8776">
                  <c:v>15949.111144091899</c:v>
                </c:pt>
                <c:pt idx="8777">
                  <c:v>15949.1311440914</c:v>
                </c:pt>
                <c:pt idx="8778">
                  <c:v>15949.151144091</c:v>
                </c:pt>
                <c:pt idx="8779">
                  <c:v>15949.1711440905</c:v>
                </c:pt>
                <c:pt idx="8780">
                  <c:v>15949.632955589301</c:v>
                </c:pt>
                <c:pt idx="8781">
                  <c:v>15949.8138313824</c:v>
                </c:pt>
                <c:pt idx="8782">
                  <c:v>15951.5516662767</c:v>
                </c:pt>
                <c:pt idx="8783">
                  <c:v>15952.3560752421</c:v>
                </c:pt>
                <c:pt idx="8784">
                  <c:v>15961.769466063</c:v>
                </c:pt>
                <c:pt idx="8785">
                  <c:v>15962.809466062999</c:v>
                </c:pt>
                <c:pt idx="8786">
                  <c:v>15963.849466063</c:v>
                </c:pt>
                <c:pt idx="8787">
                  <c:v>15964.7961534715</c:v>
                </c:pt>
                <c:pt idx="8788">
                  <c:v>15965.123471952</c:v>
                </c:pt>
                <c:pt idx="8789">
                  <c:v>15971.2207757132</c:v>
                </c:pt>
                <c:pt idx="8790">
                  <c:v>15972.700593699699</c:v>
                </c:pt>
                <c:pt idx="8791">
                  <c:v>15975.1479537575</c:v>
                </c:pt>
                <c:pt idx="8792">
                  <c:v>15976.772448583801</c:v>
                </c:pt>
                <c:pt idx="8793">
                  <c:v>15978.804802668201</c:v>
                </c:pt>
                <c:pt idx="8794">
                  <c:v>15981.295983215699</c:v>
                </c:pt>
                <c:pt idx="8795">
                  <c:v>15992.6290604118</c:v>
                </c:pt>
                <c:pt idx="8796">
                  <c:v>16005.115637356799</c:v>
                </c:pt>
                <c:pt idx="8797">
                  <c:v>16007.1750456728</c:v>
                </c:pt>
                <c:pt idx="8798">
                  <c:v>16007.564012311301</c:v>
                </c:pt>
                <c:pt idx="8799">
                  <c:v>16031.739294549399</c:v>
                </c:pt>
                <c:pt idx="8800">
                  <c:v>16049.364431240499</c:v>
                </c:pt>
                <c:pt idx="8801">
                  <c:v>16062.204575248001</c:v>
                </c:pt>
                <c:pt idx="8802">
                  <c:v>16069.5011263387</c:v>
                </c:pt>
                <c:pt idx="8803">
                  <c:v>16079.087333294499</c:v>
                </c:pt>
                <c:pt idx="8804">
                  <c:v>16081.2445026403</c:v>
                </c:pt>
                <c:pt idx="8805">
                  <c:v>16083.3645138309</c:v>
                </c:pt>
                <c:pt idx="8806">
                  <c:v>16087.132453643701</c:v>
                </c:pt>
                <c:pt idx="8807">
                  <c:v>16091.3042320651</c:v>
                </c:pt>
                <c:pt idx="8808">
                  <c:v>16116.2706652656</c:v>
                </c:pt>
                <c:pt idx="8809">
                  <c:v>16137.9834021232</c:v>
                </c:pt>
                <c:pt idx="8810">
                  <c:v>16142.351315841001</c:v>
                </c:pt>
                <c:pt idx="8811">
                  <c:v>16158.600186695799</c:v>
                </c:pt>
                <c:pt idx="8812">
                  <c:v>16167.1033230801</c:v>
                </c:pt>
                <c:pt idx="8813">
                  <c:v>16171.1412055869</c:v>
                </c:pt>
                <c:pt idx="8814">
                  <c:v>16171.1809332947</c:v>
                </c:pt>
                <c:pt idx="8815">
                  <c:v>16173.025712865599</c:v>
                </c:pt>
                <c:pt idx="8816">
                  <c:v>16184.230151855299</c:v>
                </c:pt>
                <c:pt idx="8817">
                  <c:v>16193.816233539401</c:v>
                </c:pt>
                <c:pt idx="8818">
                  <c:v>16198.1718118181</c:v>
                </c:pt>
                <c:pt idx="8819">
                  <c:v>16204.0056657805</c:v>
                </c:pt>
                <c:pt idx="8820">
                  <c:v>16212.498056434</c:v>
                </c:pt>
                <c:pt idx="8821">
                  <c:v>16220.365698060001</c:v>
                </c:pt>
                <c:pt idx="8822">
                  <c:v>16230.346164607199</c:v>
                </c:pt>
                <c:pt idx="8823">
                  <c:v>16235.497169265</c:v>
                </c:pt>
                <c:pt idx="8824">
                  <c:v>16246.888374955901</c:v>
                </c:pt>
                <c:pt idx="8825">
                  <c:v>16248.733154526701</c:v>
                </c:pt>
                <c:pt idx="8826">
                  <c:v>16250.9659851705</c:v>
                </c:pt>
                <c:pt idx="8827">
                  <c:v>16252.8107647413</c:v>
                </c:pt>
                <c:pt idx="8828">
                  <c:v>16255.043595385099</c:v>
                </c:pt>
                <c:pt idx="8829">
                  <c:v>16255.210764736101</c:v>
                </c:pt>
                <c:pt idx="8830">
                  <c:v>16263.2809193045</c:v>
                </c:pt>
                <c:pt idx="8831">
                  <c:v>16264.376892448399</c:v>
                </c:pt>
                <c:pt idx="8832">
                  <c:v>16266.4017087928</c:v>
                </c:pt>
                <c:pt idx="8833">
                  <c:v>16279.052079856299</c:v>
                </c:pt>
                <c:pt idx="8834">
                  <c:v>16292.6447970271</c:v>
                </c:pt>
                <c:pt idx="8835">
                  <c:v>16315.583909859401</c:v>
                </c:pt>
                <c:pt idx="8836">
                  <c:v>16320.347735445899</c:v>
                </c:pt>
                <c:pt idx="8837">
                  <c:v>16320.3877354459</c:v>
                </c:pt>
                <c:pt idx="8838">
                  <c:v>16340.098446796101</c:v>
                </c:pt>
                <c:pt idx="8839">
                  <c:v>16342.4518966531</c:v>
                </c:pt>
                <c:pt idx="8840">
                  <c:v>16343.300323875599</c:v>
                </c:pt>
                <c:pt idx="8841">
                  <c:v>16344.1760570106</c:v>
                </c:pt>
                <c:pt idx="8842">
                  <c:v>16344.4230773737</c:v>
                </c:pt>
                <c:pt idx="8843">
                  <c:v>16345.3587714891</c:v>
                </c:pt>
                <c:pt idx="8844">
                  <c:v>16345.463077373801</c:v>
                </c:pt>
                <c:pt idx="8845">
                  <c:v>16345.6421864982</c:v>
                </c:pt>
                <c:pt idx="8846">
                  <c:v>16346.176253727601</c:v>
                </c:pt>
                <c:pt idx="8847">
                  <c:v>16346.5030773738</c:v>
                </c:pt>
                <c:pt idx="8848">
                  <c:v>16347.2162537276</c:v>
                </c:pt>
                <c:pt idx="8849">
                  <c:v>16347.543077373801</c:v>
                </c:pt>
                <c:pt idx="8850">
                  <c:v>16348.5830773739</c:v>
                </c:pt>
                <c:pt idx="8851">
                  <c:v>16348.948102651</c:v>
                </c:pt>
                <c:pt idx="8852">
                  <c:v>16349.2091074651</c:v>
                </c:pt>
                <c:pt idx="8853">
                  <c:v>16349.2962537277</c:v>
                </c:pt>
                <c:pt idx="8854">
                  <c:v>16349.5231692465</c:v>
                </c:pt>
                <c:pt idx="8855">
                  <c:v>16349.6432888414</c:v>
                </c:pt>
                <c:pt idx="8856">
                  <c:v>16350.336253727701</c:v>
                </c:pt>
                <c:pt idx="8857">
                  <c:v>16350.4188618259</c:v>
                </c:pt>
                <c:pt idx="8858">
                  <c:v>16350.6630773739</c:v>
                </c:pt>
                <c:pt idx="8859">
                  <c:v>16350.888397749501</c:v>
                </c:pt>
                <c:pt idx="8860">
                  <c:v>16351.8215698106</c:v>
                </c:pt>
                <c:pt idx="8861">
                  <c:v>16352.3125059208</c:v>
                </c:pt>
                <c:pt idx="8862">
                  <c:v>16352.329107465201</c:v>
                </c:pt>
                <c:pt idx="8863">
                  <c:v>16352.517683034001</c:v>
                </c:pt>
                <c:pt idx="8864">
                  <c:v>16353.4562537278</c:v>
                </c:pt>
                <c:pt idx="8865">
                  <c:v>16353.7494276859</c:v>
                </c:pt>
                <c:pt idx="8866">
                  <c:v>16354.496253727901</c:v>
                </c:pt>
                <c:pt idx="8867">
                  <c:v>16354.613241801901</c:v>
                </c:pt>
                <c:pt idx="8868">
                  <c:v>16354.9884852457</c:v>
                </c:pt>
                <c:pt idx="8869">
                  <c:v>16355.1082285912</c:v>
                </c:pt>
                <c:pt idx="8870">
                  <c:v>16355.4491074653</c:v>
                </c:pt>
                <c:pt idx="8871">
                  <c:v>16355.932598810599</c:v>
                </c:pt>
                <c:pt idx="8872">
                  <c:v>16356.576253728001</c:v>
                </c:pt>
                <c:pt idx="8873">
                  <c:v>16357.616253728</c:v>
                </c:pt>
                <c:pt idx="8874">
                  <c:v>16357.6963900378</c:v>
                </c:pt>
                <c:pt idx="8875">
                  <c:v>16358.756390037899</c:v>
                </c:pt>
                <c:pt idx="8876">
                  <c:v>16358.7963900379</c:v>
                </c:pt>
                <c:pt idx="8877">
                  <c:v>16358.836390038001</c:v>
                </c:pt>
                <c:pt idx="8878">
                  <c:v>16358.876390038</c:v>
                </c:pt>
                <c:pt idx="8879">
                  <c:v>16358.9563900381</c:v>
                </c:pt>
                <c:pt idx="8880">
                  <c:v>16359.016390038099</c:v>
                </c:pt>
                <c:pt idx="8881">
                  <c:v>16359.0363900382</c:v>
                </c:pt>
                <c:pt idx="8882">
                  <c:v>16359.0563900382</c:v>
                </c:pt>
                <c:pt idx="8883">
                  <c:v>16359.0725988103</c:v>
                </c:pt>
                <c:pt idx="8884">
                  <c:v>16359.076390038201</c:v>
                </c:pt>
                <c:pt idx="8885">
                  <c:v>16359.0894276859</c:v>
                </c:pt>
                <c:pt idx="8886">
                  <c:v>16359.096390038199</c:v>
                </c:pt>
                <c:pt idx="8887">
                  <c:v>16359.1094276859</c:v>
                </c:pt>
                <c:pt idx="8888">
                  <c:v>16359.129427685901</c:v>
                </c:pt>
                <c:pt idx="8889">
                  <c:v>16359.149427685899</c:v>
                </c:pt>
                <c:pt idx="8890">
                  <c:v>16359.1694276859</c:v>
                </c:pt>
                <c:pt idx="8891">
                  <c:v>16359.1894276859</c:v>
                </c:pt>
                <c:pt idx="8892">
                  <c:v>16359.209427685901</c:v>
                </c:pt>
                <c:pt idx="8893">
                  <c:v>16359.229427685899</c:v>
                </c:pt>
                <c:pt idx="8894">
                  <c:v>16359.2494276859</c:v>
                </c:pt>
                <c:pt idx="8895">
                  <c:v>16359.2694276859</c:v>
                </c:pt>
                <c:pt idx="8896">
                  <c:v>16359.289427685901</c:v>
                </c:pt>
                <c:pt idx="8897">
                  <c:v>16359.309427685899</c:v>
                </c:pt>
                <c:pt idx="8898">
                  <c:v>16359.3216924676</c:v>
                </c:pt>
                <c:pt idx="8899">
                  <c:v>16359.3294276859</c:v>
                </c:pt>
                <c:pt idx="8900">
                  <c:v>16359.3494276859</c:v>
                </c:pt>
                <c:pt idx="8901">
                  <c:v>16359.361692467701</c:v>
                </c:pt>
                <c:pt idx="8902">
                  <c:v>16359.369427685901</c:v>
                </c:pt>
                <c:pt idx="8903">
                  <c:v>16359.389427685899</c:v>
                </c:pt>
                <c:pt idx="8904">
                  <c:v>16359.4016924677</c:v>
                </c:pt>
                <c:pt idx="8905">
                  <c:v>16359.4094276859</c:v>
                </c:pt>
                <c:pt idx="8906">
                  <c:v>16359.4294276859</c:v>
                </c:pt>
                <c:pt idx="8907">
                  <c:v>16359.4494276859</c:v>
                </c:pt>
                <c:pt idx="8908">
                  <c:v>16359.469427685901</c:v>
                </c:pt>
                <c:pt idx="8909">
                  <c:v>16359.489427686</c:v>
                </c:pt>
                <c:pt idx="8910">
                  <c:v>16359.509427686</c:v>
                </c:pt>
                <c:pt idx="8911">
                  <c:v>16359.529427686</c:v>
                </c:pt>
                <c:pt idx="8912">
                  <c:v>16359.549427686001</c:v>
                </c:pt>
                <c:pt idx="8913">
                  <c:v>16359.569427685999</c:v>
                </c:pt>
                <c:pt idx="8914">
                  <c:v>16359.589427686</c:v>
                </c:pt>
                <c:pt idx="8915">
                  <c:v>16359.609427686</c:v>
                </c:pt>
                <c:pt idx="8916">
                  <c:v>16359.629427686001</c:v>
                </c:pt>
                <c:pt idx="8917">
                  <c:v>16359.649427685999</c:v>
                </c:pt>
                <c:pt idx="8918">
                  <c:v>16359.669427686</c:v>
                </c:pt>
                <c:pt idx="8919">
                  <c:v>16359.684236613901</c:v>
                </c:pt>
                <c:pt idx="8920">
                  <c:v>16359.689427686</c:v>
                </c:pt>
                <c:pt idx="8921">
                  <c:v>16359.6962537281</c:v>
                </c:pt>
                <c:pt idx="8922">
                  <c:v>16359.709427686001</c:v>
                </c:pt>
                <c:pt idx="8923">
                  <c:v>16359.729427685999</c:v>
                </c:pt>
                <c:pt idx="8924">
                  <c:v>16359.749427686</c:v>
                </c:pt>
                <c:pt idx="8925">
                  <c:v>16359.769427686</c:v>
                </c:pt>
                <c:pt idx="8926">
                  <c:v>16359.789427686001</c:v>
                </c:pt>
                <c:pt idx="8927">
                  <c:v>16359.809427685999</c:v>
                </c:pt>
                <c:pt idx="8928">
                  <c:v>16359.829427686</c:v>
                </c:pt>
                <c:pt idx="8929">
                  <c:v>16359.849427686</c:v>
                </c:pt>
                <c:pt idx="8930">
                  <c:v>16359.869427686001</c:v>
                </c:pt>
                <c:pt idx="8931">
                  <c:v>16359.889427685999</c:v>
                </c:pt>
                <c:pt idx="8932">
                  <c:v>16359.909427686</c:v>
                </c:pt>
                <c:pt idx="8933">
                  <c:v>16359.929427686</c:v>
                </c:pt>
                <c:pt idx="8934">
                  <c:v>16359.949427686</c:v>
                </c:pt>
                <c:pt idx="8935">
                  <c:v>16360.1325988098</c:v>
                </c:pt>
                <c:pt idx="8936">
                  <c:v>16360.492994320501</c:v>
                </c:pt>
                <c:pt idx="8937">
                  <c:v>16360.736253728101</c:v>
                </c:pt>
                <c:pt idx="8938">
                  <c:v>16360.8720392496</c:v>
                </c:pt>
                <c:pt idx="8939">
                  <c:v>16360.8920392496</c:v>
                </c:pt>
                <c:pt idx="8940">
                  <c:v>16360.9562180186</c:v>
                </c:pt>
                <c:pt idx="8941">
                  <c:v>16360.996218018699</c:v>
                </c:pt>
                <c:pt idx="8942">
                  <c:v>16361.0162180187</c:v>
                </c:pt>
                <c:pt idx="8943">
                  <c:v>16361.0362180187</c:v>
                </c:pt>
                <c:pt idx="8944">
                  <c:v>16361.076218018699</c:v>
                </c:pt>
                <c:pt idx="8945">
                  <c:v>16361.0962180187</c:v>
                </c:pt>
                <c:pt idx="8946">
                  <c:v>16361.7762537281</c:v>
                </c:pt>
                <c:pt idx="8947">
                  <c:v>16362.120089358399</c:v>
                </c:pt>
                <c:pt idx="8948">
                  <c:v>16362.816253728201</c:v>
                </c:pt>
                <c:pt idx="8949">
                  <c:v>16362.9720392497</c:v>
                </c:pt>
                <c:pt idx="8950">
                  <c:v>16362.992039249701</c:v>
                </c:pt>
                <c:pt idx="8951">
                  <c:v>16363.012039249699</c:v>
                </c:pt>
                <c:pt idx="8952">
                  <c:v>16363.117496058299</c:v>
                </c:pt>
                <c:pt idx="8953">
                  <c:v>16363.314531215099</c:v>
                </c:pt>
                <c:pt idx="8954">
                  <c:v>16363.8562537282</c:v>
                </c:pt>
                <c:pt idx="8955">
                  <c:v>16364.723092770901</c:v>
                </c:pt>
                <c:pt idx="8956">
                  <c:v>16364.743092770899</c:v>
                </c:pt>
                <c:pt idx="8957">
                  <c:v>16364.7544058943</c:v>
                </c:pt>
                <c:pt idx="8958">
                  <c:v>16364.7630927709</c:v>
                </c:pt>
                <c:pt idx="8959">
                  <c:v>16364.7830927709</c:v>
                </c:pt>
                <c:pt idx="8960">
                  <c:v>16364.803092770901</c:v>
                </c:pt>
                <c:pt idx="8961">
                  <c:v>16364.896253728301</c:v>
                </c:pt>
                <c:pt idx="8962">
                  <c:v>16365.092039249799</c:v>
                </c:pt>
                <c:pt idx="8963">
                  <c:v>16365.1120392498</c:v>
                </c:pt>
                <c:pt idx="8964">
                  <c:v>16365.8294276859</c:v>
                </c:pt>
                <c:pt idx="8965">
                  <c:v>16365.9362537283</c:v>
                </c:pt>
                <c:pt idx="8966">
                  <c:v>16366.244798924699</c:v>
                </c:pt>
                <c:pt idx="8967">
                  <c:v>16366.7119959094</c:v>
                </c:pt>
                <c:pt idx="8968">
                  <c:v>16366.854405893901</c:v>
                </c:pt>
                <c:pt idx="8969">
                  <c:v>16366.869427685901</c:v>
                </c:pt>
                <c:pt idx="8970">
                  <c:v>16366.9762537283</c:v>
                </c:pt>
                <c:pt idx="8971">
                  <c:v>16366.9925988102</c:v>
                </c:pt>
                <c:pt idx="8972">
                  <c:v>16367.2120392499</c:v>
                </c:pt>
                <c:pt idx="8973">
                  <c:v>16367.9094276858</c:v>
                </c:pt>
                <c:pt idx="8974">
                  <c:v>16368.0162537284</c:v>
                </c:pt>
                <c:pt idx="8975">
                  <c:v>16368.252039249899</c:v>
                </c:pt>
                <c:pt idx="8976">
                  <c:v>16368.9494276858</c:v>
                </c:pt>
                <c:pt idx="8977">
                  <c:v>16369.0562537284</c:v>
                </c:pt>
                <c:pt idx="8978">
                  <c:v>16369.2710088936</c:v>
                </c:pt>
                <c:pt idx="8979">
                  <c:v>16369.29203925</c:v>
                </c:pt>
                <c:pt idx="8980">
                  <c:v>16369.9944058936</c:v>
                </c:pt>
                <c:pt idx="8981">
                  <c:v>16370.009107465799</c:v>
                </c:pt>
                <c:pt idx="8982">
                  <c:v>16370.096253728399</c:v>
                </c:pt>
                <c:pt idx="8983">
                  <c:v>16370.332039250001</c:v>
                </c:pt>
                <c:pt idx="8984">
                  <c:v>16370.432593600301</c:v>
                </c:pt>
                <c:pt idx="8985">
                  <c:v>16371.1362537285</c:v>
                </c:pt>
                <c:pt idx="8986">
                  <c:v>16371.391008893699</c:v>
                </c:pt>
                <c:pt idx="8987">
                  <c:v>16371.838771496899</c:v>
                </c:pt>
                <c:pt idx="8988">
                  <c:v>16372.176253728499</c:v>
                </c:pt>
                <c:pt idx="8989">
                  <c:v>16372.8787714969</c:v>
                </c:pt>
                <c:pt idx="8990">
                  <c:v>16373.4910088938</c:v>
                </c:pt>
                <c:pt idx="8991">
                  <c:v>16373.852598810499</c:v>
                </c:pt>
                <c:pt idx="8992">
                  <c:v>16373.918771496899</c:v>
                </c:pt>
                <c:pt idx="8993">
                  <c:v>16374.256253728599</c:v>
                </c:pt>
                <c:pt idx="8994">
                  <c:v>16374.958771497</c:v>
                </c:pt>
                <c:pt idx="8995">
                  <c:v>16375.854735487101</c:v>
                </c:pt>
                <c:pt idx="8996">
                  <c:v>16375.998771496999</c:v>
                </c:pt>
                <c:pt idx="8997">
                  <c:v>16376.152815851299</c:v>
                </c:pt>
                <c:pt idx="8998">
                  <c:v>16377.038771497</c:v>
                </c:pt>
                <c:pt idx="8999">
                  <c:v>16377.058771497101</c:v>
                </c:pt>
                <c:pt idx="9000">
                  <c:v>16377.078771497099</c:v>
                </c:pt>
                <c:pt idx="9001">
                  <c:v>16377.0987714971</c:v>
                </c:pt>
                <c:pt idx="9002">
                  <c:v>16377.1187714971</c:v>
                </c:pt>
                <c:pt idx="9003">
                  <c:v>16377.138771497101</c:v>
                </c:pt>
                <c:pt idx="9004">
                  <c:v>16377.158771497099</c:v>
                </c:pt>
                <c:pt idx="9005">
                  <c:v>16377.1787714972</c:v>
                </c:pt>
                <c:pt idx="9006">
                  <c:v>16377.1987714972</c:v>
                </c:pt>
                <c:pt idx="9007">
                  <c:v>16377.218771497201</c:v>
                </c:pt>
                <c:pt idx="9008">
                  <c:v>16377.919145101199</c:v>
                </c:pt>
                <c:pt idx="9009">
                  <c:v>16378.2587714972</c:v>
                </c:pt>
                <c:pt idx="9010">
                  <c:v>16378.2787714973</c:v>
                </c:pt>
                <c:pt idx="9011">
                  <c:v>16378.298771497301</c:v>
                </c:pt>
                <c:pt idx="9012">
                  <c:v>16378.318771497299</c:v>
                </c:pt>
                <c:pt idx="9013">
                  <c:v>16378.3387714973</c:v>
                </c:pt>
                <c:pt idx="9014">
                  <c:v>16378.3587714973</c:v>
                </c:pt>
                <c:pt idx="9015">
                  <c:v>16378.378771497401</c:v>
                </c:pt>
                <c:pt idx="9016">
                  <c:v>16378.398771497399</c:v>
                </c:pt>
                <c:pt idx="9017">
                  <c:v>16378.4187714974</c:v>
                </c:pt>
                <c:pt idx="9018">
                  <c:v>16378.4387714974</c:v>
                </c:pt>
                <c:pt idx="9019">
                  <c:v>16378.4587714974</c:v>
                </c:pt>
                <c:pt idx="9020">
                  <c:v>16378.478771497401</c:v>
                </c:pt>
                <c:pt idx="9021">
                  <c:v>16378.4987714975</c:v>
                </c:pt>
                <c:pt idx="9022">
                  <c:v>16378.5187714975</c:v>
                </c:pt>
                <c:pt idx="9023">
                  <c:v>16378.5387714975</c:v>
                </c:pt>
                <c:pt idx="9024">
                  <c:v>16379.578771497499</c:v>
                </c:pt>
                <c:pt idx="9025">
                  <c:v>16379.5987714976</c:v>
                </c:pt>
                <c:pt idx="9026">
                  <c:v>16379.6187714976</c:v>
                </c:pt>
                <c:pt idx="9027">
                  <c:v>16379.638771497601</c:v>
                </c:pt>
                <c:pt idx="9028">
                  <c:v>16379.658771497599</c:v>
                </c:pt>
                <c:pt idx="9029">
                  <c:v>16379.6787714976</c:v>
                </c:pt>
                <c:pt idx="9030">
                  <c:v>16379.6987714977</c:v>
                </c:pt>
                <c:pt idx="9031">
                  <c:v>16379.718771497701</c:v>
                </c:pt>
                <c:pt idx="9032">
                  <c:v>16379.738771497699</c:v>
                </c:pt>
                <c:pt idx="9033">
                  <c:v>16379.7587714977</c:v>
                </c:pt>
                <c:pt idx="9034">
                  <c:v>16379.7787714977</c:v>
                </c:pt>
                <c:pt idx="9035">
                  <c:v>16379.798771497701</c:v>
                </c:pt>
                <c:pt idx="9036">
                  <c:v>16379.818771497799</c:v>
                </c:pt>
                <c:pt idx="9037">
                  <c:v>16379.8387714978</c:v>
                </c:pt>
                <c:pt idx="9038">
                  <c:v>16379.8587714978</c:v>
                </c:pt>
                <c:pt idx="9039">
                  <c:v>16380.034735487299</c:v>
                </c:pt>
                <c:pt idx="9040">
                  <c:v>16380.716316319</c:v>
                </c:pt>
                <c:pt idx="9041">
                  <c:v>16380.898771497799</c:v>
                </c:pt>
                <c:pt idx="9042">
                  <c:v>16381.4568455635</c:v>
                </c:pt>
                <c:pt idx="9043">
                  <c:v>16381.4603181579</c:v>
                </c:pt>
                <c:pt idx="9044">
                  <c:v>16381.4768455635</c:v>
                </c:pt>
                <c:pt idx="9045">
                  <c:v>16381.5087714893</c:v>
                </c:pt>
                <c:pt idx="9046">
                  <c:v>16381.516845563599</c:v>
                </c:pt>
                <c:pt idx="9047">
                  <c:v>16381.5368455636</c:v>
                </c:pt>
                <c:pt idx="9048">
                  <c:v>16381.5568455636</c:v>
                </c:pt>
                <c:pt idx="9049">
                  <c:v>16381.576845563601</c:v>
                </c:pt>
                <c:pt idx="9050">
                  <c:v>16381.596845563599</c:v>
                </c:pt>
                <c:pt idx="9051">
                  <c:v>16381.6168455636</c:v>
                </c:pt>
                <c:pt idx="9052">
                  <c:v>16381.6368455637</c:v>
                </c:pt>
                <c:pt idx="9053">
                  <c:v>16381.656845563701</c:v>
                </c:pt>
                <c:pt idx="9054">
                  <c:v>16381.676845563699</c:v>
                </c:pt>
                <c:pt idx="9055">
                  <c:v>16381.6968455637</c:v>
                </c:pt>
                <c:pt idx="9056">
                  <c:v>16381.7168455637</c:v>
                </c:pt>
                <c:pt idx="9057">
                  <c:v>16381.736845563801</c:v>
                </c:pt>
                <c:pt idx="9058">
                  <c:v>16381.756845563799</c:v>
                </c:pt>
                <c:pt idx="9059">
                  <c:v>16382.618771478499</c:v>
                </c:pt>
                <c:pt idx="9060">
                  <c:v>16401.9830322167</c:v>
                </c:pt>
                <c:pt idx="9061">
                  <c:v>16402.149427594599</c:v>
                </c:pt>
                <c:pt idx="9062">
                  <c:v>16403.191003094798</c:v>
                </c:pt>
                <c:pt idx="9063">
                  <c:v>16405.802708282099</c:v>
                </c:pt>
                <c:pt idx="9064">
                  <c:v>16406.730569608</c:v>
                </c:pt>
                <c:pt idx="9065">
                  <c:v>16408.771806404799</c:v>
                </c:pt>
                <c:pt idx="9066">
                  <c:v>16409.399674330802</c:v>
                </c:pt>
                <c:pt idx="9067">
                  <c:v>16410.696316319001</c:v>
                </c:pt>
                <c:pt idx="9068">
                  <c:v>16410.748546998799</c:v>
                </c:pt>
                <c:pt idx="9069">
                  <c:v>16410.768546998799</c:v>
                </c:pt>
                <c:pt idx="9070">
                  <c:v>16410.7885469988</c:v>
                </c:pt>
                <c:pt idx="9071">
                  <c:v>16410.8085469988</c:v>
                </c:pt>
                <c:pt idx="9072">
                  <c:v>16411.244453902302</c:v>
                </c:pt>
                <c:pt idx="9073">
                  <c:v>16413.971806405701</c:v>
                </c:pt>
                <c:pt idx="9074">
                  <c:v>16413.991806405698</c:v>
                </c:pt>
                <c:pt idx="9075">
                  <c:v>16414.011806405699</c:v>
                </c:pt>
                <c:pt idx="9076">
                  <c:v>16414.031806405699</c:v>
                </c:pt>
                <c:pt idx="9077">
                  <c:v>16414.0518064057</c:v>
                </c:pt>
                <c:pt idx="9078">
                  <c:v>16414.0718064057</c:v>
                </c:pt>
                <c:pt idx="9079">
                  <c:v>16414.111806405599</c:v>
                </c:pt>
                <c:pt idx="9080">
                  <c:v>16414.131806405599</c:v>
                </c:pt>
                <c:pt idx="9081">
                  <c:v>16414.1518064056</c:v>
                </c:pt>
                <c:pt idx="9082">
                  <c:v>16414.191806405601</c:v>
                </c:pt>
                <c:pt idx="9083">
                  <c:v>16414.211806405601</c:v>
                </c:pt>
                <c:pt idx="9084">
                  <c:v>16414.231806405602</c:v>
                </c:pt>
                <c:pt idx="9085">
                  <c:v>16414.271806405501</c:v>
                </c:pt>
                <c:pt idx="9086">
                  <c:v>16414.291806405501</c:v>
                </c:pt>
                <c:pt idx="9087">
                  <c:v>16414.311806405502</c:v>
                </c:pt>
                <c:pt idx="9088">
                  <c:v>16414.331806405498</c:v>
                </c:pt>
                <c:pt idx="9089">
                  <c:v>16414.351806405499</c:v>
                </c:pt>
                <c:pt idx="9090">
                  <c:v>16414.371806405499</c:v>
                </c:pt>
                <c:pt idx="9091">
                  <c:v>16414.3918064055</c:v>
                </c:pt>
                <c:pt idx="9092">
                  <c:v>16414.4118064055</c:v>
                </c:pt>
                <c:pt idx="9093">
                  <c:v>16414.431806405501</c:v>
                </c:pt>
                <c:pt idx="9094">
                  <c:v>16414.451806405501</c:v>
                </c:pt>
                <c:pt idx="9095">
                  <c:v>16414.4718064054</c:v>
                </c:pt>
                <c:pt idx="9096">
                  <c:v>16414.4918064054</c:v>
                </c:pt>
                <c:pt idx="9097">
                  <c:v>16414.5118064054</c:v>
                </c:pt>
                <c:pt idx="9098">
                  <c:v>16414.531806405401</c:v>
                </c:pt>
                <c:pt idx="9099">
                  <c:v>16414.551806405401</c:v>
                </c:pt>
                <c:pt idx="9100">
                  <c:v>16414.571806405402</c:v>
                </c:pt>
                <c:pt idx="9101">
                  <c:v>16414.591806405399</c:v>
                </c:pt>
                <c:pt idx="9102">
                  <c:v>16414.611806405399</c:v>
                </c:pt>
                <c:pt idx="9103">
                  <c:v>16414.631806405399</c:v>
                </c:pt>
                <c:pt idx="9104">
                  <c:v>16414.651806405302</c:v>
                </c:pt>
                <c:pt idx="9105">
                  <c:v>16414.671806405298</c:v>
                </c:pt>
                <c:pt idx="9106">
                  <c:v>16414.691806405299</c:v>
                </c:pt>
                <c:pt idx="9107">
                  <c:v>16414.711806405299</c:v>
                </c:pt>
                <c:pt idx="9108">
                  <c:v>16414.7318064053</c:v>
                </c:pt>
                <c:pt idx="9109">
                  <c:v>16414.7518064053</c:v>
                </c:pt>
                <c:pt idx="9110">
                  <c:v>16414.771806405301</c:v>
                </c:pt>
                <c:pt idx="9111">
                  <c:v>16414.791806405301</c:v>
                </c:pt>
                <c:pt idx="9112">
                  <c:v>16414.811806405301</c:v>
                </c:pt>
                <c:pt idx="9113">
                  <c:v>16414.831806405298</c:v>
                </c:pt>
                <c:pt idx="9114">
                  <c:v>16414.8518064052</c:v>
                </c:pt>
                <c:pt idx="9115">
                  <c:v>16414.871806405201</c:v>
                </c:pt>
                <c:pt idx="9116">
                  <c:v>16414.891806405201</c:v>
                </c:pt>
                <c:pt idx="9117">
                  <c:v>16414.911806405202</c:v>
                </c:pt>
                <c:pt idx="9118">
                  <c:v>16414.931806405199</c:v>
                </c:pt>
                <c:pt idx="9119">
                  <c:v>16414.951806405199</c:v>
                </c:pt>
                <c:pt idx="9120">
                  <c:v>16414.971806405199</c:v>
                </c:pt>
                <c:pt idx="9121">
                  <c:v>16414.9918064052</c:v>
                </c:pt>
                <c:pt idx="9122">
                  <c:v>16415.0118064052</c:v>
                </c:pt>
                <c:pt idx="9123">
                  <c:v>16415.031806405099</c:v>
                </c:pt>
                <c:pt idx="9124">
                  <c:v>16415.051806405099</c:v>
                </c:pt>
                <c:pt idx="9125">
                  <c:v>16415.0718064051</c:v>
                </c:pt>
                <c:pt idx="9126">
                  <c:v>16415.0918064051</c:v>
                </c:pt>
                <c:pt idx="9127">
                  <c:v>16415.111806405101</c:v>
                </c:pt>
                <c:pt idx="9128">
                  <c:v>16415.131806405101</c:v>
                </c:pt>
                <c:pt idx="9129">
                  <c:v>16415.151806405102</c:v>
                </c:pt>
                <c:pt idx="9130">
                  <c:v>16415.171806405098</c:v>
                </c:pt>
                <c:pt idx="9131">
                  <c:v>16415.191806405099</c:v>
                </c:pt>
                <c:pt idx="9132">
                  <c:v>16415.211806405099</c:v>
                </c:pt>
                <c:pt idx="9133">
                  <c:v>16415.231806405001</c:v>
                </c:pt>
                <c:pt idx="9134">
                  <c:v>16415.251806404998</c:v>
                </c:pt>
                <c:pt idx="9135">
                  <c:v>16415.271806404999</c:v>
                </c:pt>
                <c:pt idx="9136">
                  <c:v>16415.291806404999</c:v>
                </c:pt>
                <c:pt idx="9137">
                  <c:v>16415.311806405</c:v>
                </c:pt>
                <c:pt idx="9138">
                  <c:v>16415.322064116499</c:v>
                </c:pt>
                <c:pt idx="9139">
                  <c:v>16415.331806405</c:v>
                </c:pt>
                <c:pt idx="9140">
                  <c:v>16415.350569608701</c:v>
                </c:pt>
                <c:pt idx="9141">
                  <c:v>16415.351806405</c:v>
                </c:pt>
                <c:pt idx="9142">
                  <c:v>16415.371806405001</c:v>
                </c:pt>
                <c:pt idx="9143">
                  <c:v>16415.430569608699</c:v>
                </c:pt>
                <c:pt idx="9144">
                  <c:v>16415.491806404902</c:v>
                </c:pt>
                <c:pt idx="9145">
                  <c:v>16415.510569608599</c:v>
                </c:pt>
                <c:pt idx="9146">
                  <c:v>16416.182389197798</c:v>
                </c:pt>
                <c:pt idx="9147">
                  <c:v>16416.5718064049</c:v>
                </c:pt>
                <c:pt idx="9148">
                  <c:v>16416.5918064049</c:v>
                </c:pt>
                <c:pt idx="9149">
                  <c:v>16416.770569608001</c:v>
                </c:pt>
                <c:pt idx="9150">
                  <c:v>16418.691806404899</c:v>
                </c:pt>
                <c:pt idx="9151">
                  <c:v>16418.711806404899</c:v>
                </c:pt>
                <c:pt idx="9152">
                  <c:v>16418.7318064049</c:v>
                </c:pt>
                <c:pt idx="9153">
                  <c:v>16418.7518064049</c:v>
                </c:pt>
                <c:pt idx="9154">
                  <c:v>16419.0345312151</c:v>
                </c:pt>
                <c:pt idx="9155">
                  <c:v>16421.1331545215</c:v>
                </c:pt>
                <c:pt idx="9156">
                  <c:v>16424.102969825199</c:v>
                </c:pt>
                <c:pt idx="9157">
                  <c:v>16425.187438085301</c:v>
                </c:pt>
                <c:pt idx="9158">
                  <c:v>16432.774890938301</c:v>
                </c:pt>
                <c:pt idx="9159">
                  <c:v>16433.6164794988</c:v>
                </c:pt>
                <c:pt idx="9160">
                  <c:v>16435.9963163174</c:v>
                </c:pt>
                <c:pt idx="9161">
                  <c:v>16436.0163163174</c:v>
                </c:pt>
                <c:pt idx="9162">
                  <c:v>16436.036316317499</c:v>
                </c:pt>
                <c:pt idx="9163">
                  <c:v>16436.056316317499</c:v>
                </c:pt>
                <c:pt idx="9164">
                  <c:v>16436.0763163175</c:v>
                </c:pt>
                <c:pt idx="9165">
                  <c:v>16436.0963163175</c:v>
                </c:pt>
                <c:pt idx="9166">
                  <c:v>16436.116316317501</c:v>
                </c:pt>
                <c:pt idx="9167">
                  <c:v>16436.136316317599</c:v>
                </c:pt>
                <c:pt idx="9168">
                  <c:v>16436.1563163176</c:v>
                </c:pt>
                <c:pt idx="9169">
                  <c:v>16436.1763163176</c:v>
                </c:pt>
                <c:pt idx="9170">
                  <c:v>16436.196316317601</c:v>
                </c:pt>
                <c:pt idx="9171">
                  <c:v>16436.216316317601</c:v>
                </c:pt>
                <c:pt idx="9172">
                  <c:v>16436.236316317601</c:v>
                </c:pt>
                <c:pt idx="9173">
                  <c:v>16436.2563163177</c:v>
                </c:pt>
                <c:pt idx="9174">
                  <c:v>16436.276316317701</c:v>
                </c:pt>
                <c:pt idx="9175">
                  <c:v>16436.296316317701</c:v>
                </c:pt>
                <c:pt idx="9176">
                  <c:v>16436.316316317701</c:v>
                </c:pt>
                <c:pt idx="9177">
                  <c:v>16436.336316317698</c:v>
                </c:pt>
                <c:pt idx="9178">
                  <c:v>16436.356316317801</c:v>
                </c:pt>
                <c:pt idx="9179">
                  <c:v>16436.376316317801</c:v>
                </c:pt>
                <c:pt idx="9180">
                  <c:v>16436.396316317801</c:v>
                </c:pt>
                <c:pt idx="9181">
                  <c:v>16436.416316317798</c:v>
                </c:pt>
                <c:pt idx="9182">
                  <c:v>16436.436316317799</c:v>
                </c:pt>
                <c:pt idx="9183">
                  <c:v>16436.456316317799</c:v>
                </c:pt>
                <c:pt idx="9184">
                  <c:v>16436.476316317901</c:v>
                </c:pt>
                <c:pt idx="9185">
                  <c:v>16436.496316317902</c:v>
                </c:pt>
                <c:pt idx="9186">
                  <c:v>16436.516316317899</c:v>
                </c:pt>
                <c:pt idx="9187">
                  <c:v>16436.536316317899</c:v>
                </c:pt>
                <c:pt idx="9188">
                  <c:v>16436.556316317899</c:v>
                </c:pt>
                <c:pt idx="9189">
                  <c:v>16436.576316318002</c:v>
                </c:pt>
                <c:pt idx="9190">
                  <c:v>16436.596316317999</c:v>
                </c:pt>
                <c:pt idx="9191">
                  <c:v>16436.616316317999</c:v>
                </c:pt>
                <c:pt idx="9192">
                  <c:v>16436.636316317999</c:v>
                </c:pt>
                <c:pt idx="9193">
                  <c:v>16437.676316318099</c:v>
                </c:pt>
                <c:pt idx="9194">
                  <c:v>16437.696316318099</c:v>
                </c:pt>
                <c:pt idx="9195">
                  <c:v>16437.716316318099</c:v>
                </c:pt>
                <c:pt idx="9196">
                  <c:v>16437.7363163181</c:v>
                </c:pt>
                <c:pt idx="9197">
                  <c:v>16437.7563163181</c:v>
                </c:pt>
                <c:pt idx="9198">
                  <c:v>16437.776316318101</c:v>
                </c:pt>
                <c:pt idx="9199">
                  <c:v>16437.796316318199</c:v>
                </c:pt>
                <c:pt idx="9200">
                  <c:v>16437.8163163182</c:v>
                </c:pt>
                <c:pt idx="9201">
                  <c:v>16437.8363163182</c:v>
                </c:pt>
                <c:pt idx="9202">
                  <c:v>16437.856316318201</c:v>
                </c:pt>
                <c:pt idx="9203">
                  <c:v>16437.876316318201</c:v>
                </c:pt>
                <c:pt idx="9204">
                  <c:v>16437.8963163183</c:v>
                </c:pt>
                <c:pt idx="9205">
                  <c:v>16437.9163163183</c:v>
                </c:pt>
                <c:pt idx="9206">
                  <c:v>16437.936316318301</c:v>
                </c:pt>
                <c:pt idx="9207">
                  <c:v>16437.956316318301</c:v>
                </c:pt>
                <c:pt idx="9208">
                  <c:v>16437.976316318302</c:v>
                </c:pt>
                <c:pt idx="9209">
                  <c:v>16437.9963163184</c:v>
                </c:pt>
                <c:pt idx="9210">
                  <c:v>16438.016316318401</c:v>
                </c:pt>
                <c:pt idx="9211">
                  <c:v>16438.036316318401</c:v>
                </c:pt>
                <c:pt idx="9212">
                  <c:v>16438.056316318402</c:v>
                </c:pt>
                <c:pt idx="9213">
                  <c:v>16438.076316318398</c:v>
                </c:pt>
                <c:pt idx="9214">
                  <c:v>16438.096316318399</c:v>
                </c:pt>
                <c:pt idx="9215">
                  <c:v>16438.116316318501</c:v>
                </c:pt>
                <c:pt idx="9216">
                  <c:v>16438.136316318501</c:v>
                </c:pt>
                <c:pt idx="9217">
                  <c:v>16438.156316318498</c:v>
                </c:pt>
                <c:pt idx="9218">
                  <c:v>16438.176316318499</c:v>
                </c:pt>
                <c:pt idx="9219">
                  <c:v>16438.196316318499</c:v>
                </c:pt>
                <c:pt idx="9220">
                  <c:v>16438.216316318601</c:v>
                </c:pt>
                <c:pt idx="9221">
                  <c:v>16438.236316318598</c:v>
                </c:pt>
                <c:pt idx="9222">
                  <c:v>16438.256316318599</c:v>
                </c:pt>
                <c:pt idx="9223">
                  <c:v>16438.276316318599</c:v>
                </c:pt>
                <c:pt idx="9224">
                  <c:v>16438.2963163186</c:v>
                </c:pt>
                <c:pt idx="9225">
                  <c:v>16438.316316318698</c:v>
                </c:pt>
                <c:pt idx="9226">
                  <c:v>16438.336316318699</c:v>
                </c:pt>
                <c:pt idx="9227">
                  <c:v>16438.356316318699</c:v>
                </c:pt>
                <c:pt idx="9228">
                  <c:v>16438.3763163187</c:v>
                </c:pt>
                <c:pt idx="9229">
                  <c:v>16438.3963163187</c:v>
                </c:pt>
                <c:pt idx="9230">
                  <c:v>16438.4163163187</c:v>
                </c:pt>
                <c:pt idx="9231">
                  <c:v>16438.436316318799</c:v>
                </c:pt>
                <c:pt idx="9232">
                  <c:v>16438.4563163188</c:v>
                </c:pt>
                <c:pt idx="9233">
                  <c:v>16438.4763163188</c:v>
                </c:pt>
                <c:pt idx="9234">
                  <c:v>16438.4926641928</c:v>
                </c:pt>
                <c:pt idx="9235">
                  <c:v>16439.516316318801</c:v>
                </c:pt>
                <c:pt idx="9236">
                  <c:v>16439.536316318899</c:v>
                </c:pt>
                <c:pt idx="9237">
                  <c:v>16439.5563163189</c:v>
                </c:pt>
                <c:pt idx="9238">
                  <c:v>16440.616316318901</c:v>
                </c:pt>
                <c:pt idx="9239">
                  <c:v>16440.636316318902</c:v>
                </c:pt>
                <c:pt idx="9240">
                  <c:v>16440.656316319</c:v>
                </c:pt>
                <c:pt idx="9241">
                  <c:v>16440.676316319001</c:v>
                </c:pt>
                <c:pt idx="9242">
                  <c:v>16469.2877354458</c:v>
                </c:pt>
                <c:pt idx="9243">
                  <c:v>16480.293083122</c:v>
                </c:pt>
                <c:pt idx="9244">
                  <c:v>16480.347618377698</c:v>
                </c:pt>
                <c:pt idx="9245">
                  <c:v>16505.2819664335</c:v>
                </c:pt>
                <c:pt idx="9246">
                  <c:v>16508.995985175399</c:v>
                </c:pt>
                <c:pt idx="9247">
                  <c:v>16510.753085806002</c:v>
                </c:pt>
                <c:pt idx="9248">
                  <c:v>16513.783762249099</c:v>
                </c:pt>
                <c:pt idx="9249">
                  <c:v>16514.3723399585</c:v>
                </c:pt>
                <c:pt idx="9250">
                  <c:v>16515.628541820599</c:v>
                </c:pt>
                <c:pt idx="9251">
                  <c:v>16517.473321392201</c:v>
                </c:pt>
                <c:pt idx="9252">
                  <c:v>16517.861372463401</c:v>
                </c:pt>
                <c:pt idx="9253">
                  <c:v>16519.706152034902</c:v>
                </c:pt>
                <c:pt idx="9254">
                  <c:v>16521.550931606402</c:v>
                </c:pt>
                <c:pt idx="9255">
                  <c:v>16530.859310919401</c:v>
                </c:pt>
                <c:pt idx="9256">
                  <c:v>16575.077125231201</c:v>
                </c:pt>
                <c:pt idx="9257">
                  <c:v>16576.6839976515</c:v>
                </c:pt>
                <c:pt idx="9258">
                  <c:v>16607.3206994221</c:v>
                </c:pt>
                <c:pt idx="9259">
                  <c:v>16607.4433118118</c:v>
                </c:pt>
                <c:pt idx="9260">
                  <c:v>16655.223865824199</c:v>
                </c:pt>
                <c:pt idx="9261">
                  <c:v>16658.750171899301</c:v>
                </c:pt>
                <c:pt idx="9262">
                  <c:v>16660.870171899402</c:v>
                </c:pt>
                <c:pt idx="9263">
                  <c:v>16661.8979370612</c:v>
                </c:pt>
                <c:pt idx="9264">
                  <c:v>16668.582106431</c:v>
                </c:pt>
                <c:pt idx="9265">
                  <c:v>16682.477157516401</c:v>
                </c:pt>
                <c:pt idx="9266">
                  <c:v>16682.625544319799</c:v>
                </c:pt>
                <c:pt idx="9267">
                  <c:v>16685.563991921899</c:v>
                </c:pt>
                <c:pt idx="9268">
                  <c:v>16687.710171899202</c:v>
                </c:pt>
                <c:pt idx="9269">
                  <c:v>16688.4378494005</c:v>
                </c:pt>
                <c:pt idx="9270">
                  <c:v>16689.7293024268</c:v>
                </c:pt>
                <c:pt idx="9271">
                  <c:v>16690.5178494006</c:v>
                </c:pt>
                <c:pt idx="9272">
                  <c:v>16690.850171899401</c:v>
                </c:pt>
                <c:pt idx="9273">
                  <c:v>16694.590171899101</c:v>
                </c:pt>
                <c:pt idx="9274">
                  <c:v>16698.018301228902</c:v>
                </c:pt>
                <c:pt idx="9275">
                  <c:v>16704.730396532999</c:v>
                </c:pt>
                <c:pt idx="9276">
                  <c:v>16704.965835987499</c:v>
                </c:pt>
                <c:pt idx="9277">
                  <c:v>16706.473570546299</c:v>
                </c:pt>
                <c:pt idx="9278">
                  <c:v>16713.5501718991</c:v>
                </c:pt>
                <c:pt idx="9279">
                  <c:v>16716.670171899201</c:v>
                </c:pt>
                <c:pt idx="9280">
                  <c:v>16720.830171899401</c:v>
                </c:pt>
                <c:pt idx="9281">
                  <c:v>16722.950171899502</c:v>
                </c:pt>
                <c:pt idx="9282">
                  <c:v>16759.2784301014</c:v>
                </c:pt>
                <c:pt idx="9283">
                  <c:v>16765.737423371502</c:v>
                </c:pt>
                <c:pt idx="9284">
                  <c:v>16766.797423371099</c:v>
                </c:pt>
                <c:pt idx="9285">
                  <c:v>16766.817423370601</c:v>
                </c:pt>
                <c:pt idx="9286">
                  <c:v>16768.111497245602</c:v>
                </c:pt>
                <c:pt idx="9287">
                  <c:v>16768.150171899699</c:v>
                </c:pt>
                <c:pt idx="9288">
                  <c:v>16769.1901718997</c:v>
                </c:pt>
                <c:pt idx="9289">
                  <c:v>16769.781222711699</c:v>
                </c:pt>
                <c:pt idx="9290">
                  <c:v>16769.790171899302</c:v>
                </c:pt>
                <c:pt idx="9291">
                  <c:v>16769.9562768166</c:v>
                </c:pt>
                <c:pt idx="9292">
                  <c:v>16769.957423370299</c:v>
                </c:pt>
                <c:pt idx="9293">
                  <c:v>16770.230171899701</c:v>
                </c:pt>
                <c:pt idx="9294">
                  <c:v>16770.641314048698</c:v>
                </c:pt>
                <c:pt idx="9295">
                  <c:v>16770.821222711798</c:v>
                </c:pt>
                <c:pt idx="9296">
                  <c:v>16771.030342290102</c:v>
                </c:pt>
                <c:pt idx="9297">
                  <c:v>16771.8274233704</c:v>
                </c:pt>
                <c:pt idx="9298">
                  <c:v>16771.847423369902</c:v>
                </c:pt>
                <c:pt idx="9299">
                  <c:v>16771.910171899399</c:v>
                </c:pt>
                <c:pt idx="9300">
                  <c:v>16773.990171899499</c:v>
                </c:pt>
                <c:pt idx="9301">
                  <c:v>16774.033887031099</c:v>
                </c:pt>
                <c:pt idx="9302">
                  <c:v>16774.987423369599</c:v>
                </c:pt>
                <c:pt idx="9303">
                  <c:v>16775.0301718995</c:v>
                </c:pt>
                <c:pt idx="9304">
                  <c:v>16776.070171899599</c:v>
                </c:pt>
                <c:pt idx="9305">
                  <c:v>16777.1101718996</c:v>
                </c:pt>
                <c:pt idx="9306">
                  <c:v>16777.8574233707</c:v>
                </c:pt>
                <c:pt idx="9307">
                  <c:v>16779.862015547202</c:v>
                </c:pt>
                <c:pt idx="9308">
                  <c:v>16779.937423370699</c:v>
                </c:pt>
                <c:pt idx="9309">
                  <c:v>16780.377700475001</c:v>
                </c:pt>
                <c:pt idx="9310">
                  <c:v>16781.398309636799</c:v>
                </c:pt>
                <c:pt idx="9311">
                  <c:v>16781.5735346172</c:v>
                </c:pt>
                <c:pt idx="9312">
                  <c:v>16781.659192117801</c:v>
                </c:pt>
                <c:pt idx="9313">
                  <c:v>16782.426334915199</c:v>
                </c:pt>
                <c:pt idx="9314">
                  <c:v>16782.446334915199</c:v>
                </c:pt>
                <c:pt idx="9315">
                  <c:v>16782.4663349152</c:v>
                </c:pt>
                <c:pt idx="9316">
                  <c:v>16782.506334915201</c:v>
                </c:pt>
                <c:pt idx="9317">
                  <c:v>16782.526334915201</c:v>
                </c:pt>
                <c:pt idx="9318">
                  <c:v>16782.566334915198</c:v>
                </c:pt>
                <c:pt idx="9319">
                  <c:v>16782.586334915199</c:v>
                </c:pt>
                <c:pt idx="9320">
                  <c:v>16782.6263349152</c:v>
                </c:pt>
                <c:pt idx="9321">
                  <c:v>16782.6463349152</c:v>
                </c:pt>
                <c:pt idx="9322">
                  <c:v>16782.686334915201</c:v>
                </c:pt>
                <c:pt idx="9323">
                  <c:v>16782.6991921179</c:v>
                </c:pt>
                <c:pt idx="9324">
                  <c:v>16782.706334915201</c:v>
                </c:pt>
                <c:pt idx="9325">
                  <c:v>16782.726334915202</c:v>
                </c:pt>
                <c:pt idx="9326">
                  <c:v>16782.746334915199</c:v>
                </c:pt>
                <c:pt idx="9327">
                  <c:v>16782.750221692</c:v>
                </c:pt>
                <c:pt idx="9328">
                  <c:v>16782.766334915199</c:v>
                </c:pt>
                <c:pt idx="9329">
                  <c:v>16782.786334915101</c:v>
                </c:pt>
                <c:pt idx="9330">
                  <c:v>16782.806334915102</c:v>
                </c:pt>
                <c:pt idx="9331">
                  <c:v>16782.826334915098</c:v>
                </c:pt>
                <c:pt idx="9332">
                  <c:v>16782.846334915099</c:v>
                </c:pt>
                <c:pt idx="9333">
                  <c:v>16782.866334915099</c:v>
                </c:pt>
                <c:pt idx="9334">
                  <c:v>16782.8863349151</c:v>
                </c:pt>
                <c:pt idx="9335">
                  <c:v>16782.9063349151</c:v>
                </c:pt>
                <c:pt idx="9336">
                  <c:v>16782.926334915101</c:v>
                </c:pt>
                <c:pt idx="9337">
                  <c:v>16782.946334915101</c:v>
                </c:pt>
                <c:pt idx="9338">
                  <c:v>16782.966334915101</c:v>
                </c:pt>
                <c:pt idx="9339">
                  <c:v>16782.986334915098</c:v>
                </c:pt>
                <c:pt idx="9340">
                  <c:v>16783.006334915099</c:v>
                </c:pt>
                <c:pt idx="9341">
                  <c:v>16783.026334915099</c:v>
                </c:pt>
                <c:pt idx="9342">
                  <c:v>16783.0463349151</c:v>
                </c:pt>
                <c:pt idx="9343">
                  <c:v>16783.0663349151</c:v>
                </c:pt>
                <c:pt idx="9344">
                  <c:v>16783.0863349151</c:v>
                </c:pt>
                <c:pt idx="9345">
                  <c:v>16783.106334915101</c:v>
                </c:pt>
                <c:pt idx="9346">
                  <c:v>16783.126334915101</c:v>
                </c:pt>
                <c:pt idx="9347">
                  <c:v>16783.146334915102</c:v>
                </c:pt>
                <c:pt idx="9348">
                  <c:v>16783.166334915099</c:v>
                </c:pt>
                <c:pt idx="9349">
                  <c:v>16783.186334915099</c:v>
                </c:pt>
                <c:pt idx="9350">
                  <c:v>16783.206334915099</c:v>
                </c:pt>
                <c:pt idx="9351">
                  <c:v>16783.2263349151</c:v>
                </c:pt>
                <c:pt idx="9352">
                  <c:v>16783.2463349151</c:v>
                </c:pt>
                <c:pt idx="9353">
                  <c:v>16783.266334915101</c:v>
                </c:pt>
                <c:pt idx="9354">
                  <c:v>16783.286334915101</c:v>
                </c:pt>
                <c:pt idx="9355">
                  <c:v>16783.306334915102</c:v>
                </c:pt>
                <c:pt idx="9356">
                  <c:v>16783.326334915098</c:v>
                </c:pt>
                <c:pt idx="9357">
                  <c:v>16783.346334915099</c:v>
                </c:pt>
                <c:pt idx="9358">
                  <c:v>16783.366334915099</c:v>
                </c:pt>
                <c:pt idx="9359">
                  <c:v>16783.3863349151</c:v>
                </c:pt>
                <c:pt idx="9360">
                  <c:v>16783.406334914998</c:v>
                </c:pt>
                <c:pt idx="9361">
                  <c:v>16783.426334914999</c:v>
                </c:pt>
                <c:pt idx="9362">
                  <c:v>16783.446334914999</c:v>
                </c:pt>
                <c:pt idx="9363">
                  <c:v>16783.466334915</c:v>
                </c:pt>
                <c:pt idx="9364">
                  <c:v>16783.486334915</c:v>
                </c:pt>
                <c:pt idx="9365">
                  <c:v>16783.506334915</c:v>
                </c:pt>
                <c:pt idx="9366">
                  <c:v>16783.526334915001</c:v>
                </c:pt>
                <c:pt idx="9367">
                  <c:v>16783.546334915001</c:v>
                </c:pt>
                <c:pt idx="9368">
                  <c:v>16783.566334915002</c:v>
                </c:pt>
                <c:pt idx="9369">
                  <c:v>16783.586334914999</c:v>
                </c:pt>
                <c:pt idx="9370">
                  <c:v>16783.606334914999</c:v>
                </c:pt>
                <c:pt idx="9371">
                  <c:v>16783.626334914999</c:v>
                </c:pt>
                <c:pt idx="9372">
                  <c:v>16783.646334915</c:v>
                </c:pt>
                <c:pt idx="9373">
                  <c:v>16783.666334915</c:v>
                </c:pt>
                <c:pt idx="9374">
                  <c:v>16783.686334915001</c:v>
                </c:pt>
                <c:pt idx="9375">
                  <c:v>16783.706334915001</c:v>
                </c:pt>
                <c:pt idx="9376">
                  <c:v>16783.726334915002</c:v>
                </c:pt>
                <c:pt idx="9377">
                  <c:v>16783.739192117901</c:v>
                </c:pt>
                <c:pt idx="9378">
                  <c:v>16783.746334914998</c:v>
                </c:pt>
                <c:pt idx="9379">
                  <c:v>16783.766334914999</c:v>
                </c:pt>
                <c:pt idx="9380">
                  <c:v>16783.786334914999</c:v>
                </c:pt>
                <c:pt idx="9381">
                  <c:v>16783.790221692001</c:v>
                </c:pt>
                <c:pt idx="9382">
                  <c:v>16783.806334915</c:v>
                </c:pt>
                <c:pt idx="9383">
                  <c:v>16783.826334915</c:v>
                </c:pt>
                <c:pt idx="9384">
                  <c:v>16783.846334915001</c:v>
                </c:pt>
                <c:pt idx="9385">
                  <c:v>16783.866334915001</c:v>
                </c:pt>
                <c:pt idx="9386">
                  <c:v>16783.886334915001</c:v>
                </c:pt>
                <c:pt idx="9387">
                  <c:v>16783.906334914998</c:v>
                </c:pt>
                <c:pt idx="9388">
                  <c:v>16783.926334914999</c:v>
                </c:pt>
                <c:pt idx="9389">
                  <c:v>16783.946334914999</c:v>
                </c:pt>
                <c:pt idx="9390">
                  <c:v>16783.966334915</c:v>
                </c:pt>
                <c:pt idx="9391">
                  <c:v>16784.006334915</c:v>
                </c:pt>
                <c:pt idx="9392">
                  <c:v>16784.026334914899</c:v>
                </c:pt>
                <c:pt idx="9393">
                  <c:v>16784.106334914901</c:v>
                </c:pt>
                <c:pt idx="9394">
                  <c:v>16784.146334914902</c:v>
                </c:pt>
                <c:pt idx="9395">
                  <c:v>16784.186334914899</c:v>
                </c:pt>
                <c:pt idx="9396">
                  <c:v>16784.206334914899</c:v>
                </c:pt>
                <c:pt idx="9397">
                  <c:v>16784.2263349149</c:v>
                </c:pt>
                <c:pt idx="9398">
                  <c:v>16784.2463349149</c:v>
                </c:pt>
                <c:pt idx="9399">
                  <c:v>16784.779192117901</c:v>
                </c:pt>
                <c:pt idx="9400">
                  <c:v>16784.8302216921</c:v>
                </c:pt>
                <c:pt idx="9401">
                  <c:v>16785.016880472602</c:v>
                </c:pt>
                <c:pt idx="9402">
                  <c:v>16785.819192118001</c:v>
                </c:pt>
                <c:pt idx="9403">
                  <c:v>16785.870221692101</c:v>
                </c:pt>
                <c:pt idx="9404">
                  <c:v>16786.027423369698</c:v>
                </c:pt>
                <c:pt idx="9405">
                  <c:v>16786.8589464824</c:v>
                </c:pt>
                <c:pt idx="9406">
                  <c:v>16786.859192118001</c:v>
                </c:pt>
                <c:pt idx="9407">
                  <c:v>16786.910221692098</c:v>
                </c:pt>
                <c:pt idx="9408">
                  <c:v>16786.918946482401</c:v>
                </c:pt>
                <c:pt idx="9409">
                  <c:v>16786.978946482301</c:v>
                </c:pt>
                <c:pt idx="9410">
                  <c:v>16787.899192117999</c:v>
                </c:pt>
                <c:pt idx="9411">
                  <c:v>16787.950221692201</c:v>
                </c:pt>
                <c:pt idx="9412">
                  <c:v>16788.2314384442</c:v>
                </c:pt>
                <c:pt idx="9413">
                  <c:v>16788.291438444201</c:v>
                </c:pt>
                <c:pt idx="9414">
                  <c:v>16788.311438444201</c:v>
                </c:pt>
                <c:pt idx="9415">
                  <c:v>16788.331438444198</c:v>
                </c:pt>
                <c:pt idx="9416">
                  <c:v>16788.371438444199</c:v>
                </c:pt>
                <c:pt idx="9417">
                  <c:v>16788.4114384442</c:v>
                </c:pt>
                <c:pt idx="9418">
                  <c:v>16788.939192118101</c:v>
                </c:pt>
                <c:pt idx="9419">
                  <c:v>16788.990221692198</c:v>
                </c:pt>
                <c:pt idx="9420">
                  <c:v>16789.147423369799</c:v>
                </c:pt>
                <c:pt idx="9421">
                  <c:v>16789.979192118099</c:v>
                </c:pt>
                <c:pt idx="9422">
                  <c:v>16790.030221692199</c:v>
                </c:pt>
                <c:pt idx="9423">
                  <c:v>16790.1874233698</c:v>
                </c:pt>
                <c:pt idx="9424">
                  <c:v>16790.823563082398</c:v>
                </c:pt>
                <c:pt idx="9425">
                  <c:v>16790.898079567301</c:v>
                </c:pt>
                <c:pt idx="9426">
                  <c:v>16791.019192118099</c:v>
                </c:pt>
                <c:pt idx="9427">
                  <c:v>16791.061250691298</c:v>
                </c:pt>
                <c:pt idx="9428">
                  <c:v>16791.070221692298</c:v>
                </c:pt>
                <c:pt idx="9429">
                  <c:v>16791.0902216918</c:v>
                </c:pt>
                <c:pt idx="9430">
                  <c:v>16791.110221691401</c:v>
                </c:pt>
                <c:pt idx="9431">
                  <c:v>16791.130221690899</c:v>
                </c:pt>
                <c:pt idx="9432">
                  <c:v>16791.150221690499</c:v>
                </c:pt>
                <c:pt idx="9433">
                  <c:v>16791.170221690001</c:v>
                </c:pt>
                <c:pt idx="9434">
                  <c:v>16791.190221689601</c:v>
                </c:pt>
                <c:pt idx="9435">
                  <c:v>16791.2102216891</c:v>
                </c:pt>
                <c:pt idx="9436">
                  <c:v>16791.2302216887</c:v>
                </c:pt>
                <c:pt idx="9437">
                  <c:v>16791.2502216883</c:v>
                </c:pt>
                <c:pt idx="9438">
                  <c:v>16791.270221687799</c:v>
                </c:pt>
                <c:pt idx="9439">
                  <c:v>16791.290221687399</c:v>
                </c:pt>
                <c:pt idx="9440">
                  <c:v>16791.310221686901</c:v>
                </c:pt>
                <c:pt idx="9441">
                  <c:v>16791.330221686501</c:v>
                </c:pt>
                <c:pt idx="9442">
                  <c:v>16791.350221686</c:v>
                </c:pt>
                <c:pt idx="9443">
                  <c:v>16791.3702216856</c:v>
                </c:pt>
                <c:pt idx="9444">
                  <c:v>16791.390221685098</c:v>
                </c:pt>
                <c:pt idx="9445">
                  <c:v>16791.410221684699</c:v>
                </c:pt>
                <c:pt idx="9446">
                  <c:v>16791.430221684201</c:v>
                </c:pt>
                <c:pt idx="9447">
                  <c:v>16791.450221683801</c:v>
                </c:pt>
                <c:pt idx="9448">
                  <c:v>16791.470221683299</c:v>
                </c:pt>
                <c:pt idx="9449">
                  <c:v>16791.4902216829</c:v>
                </c:pt>
                <c:pt idx="9450">
                  <c:v>16792.059192118199</c:v>
                </c:pt>
                <c:pt idx="9451">
                  <c:v>16792.481255086099</c:v>
                </c:pt>
                <c:pt idx="9452">
                  <c:v>16792.501255085601</c:v>
                </c:pt>
                <c:pt idx="9453">
                  <c:v>16792.510171899099</c:v>
                </c:pt>
                <c:pt idx="9454">
                  <c:v>16792.521255085201</c:v>
                </c:pt>
                <c:pt idx="9455">
                  <c:v>16792.5412550847</c:v>
                </c:pt>
                <c:pt idx="9456">
                  <c:v>16792.5612550843</c:v>
                </c:pt>
                <c:pt idx="9457">
                  <c:v>16792.5812550839</c:v>
                </c:pt>
                <c:pt idx="9458">
                  <c:v>16793.099192118199</c:v>
                </c:pt>
                <c:pt idx="9459">
                  <c:v>16793.150495843402</c:v>
                </c:pt>
                <c:pt idx="9460">
                  <c:v>16793.670221680699</c:v>
                </c:pt>
                <c:pt idx="9461">
                  <c:v>16793.690221680299</c:v>
                </c:pt>
                <c:pt idx="9462">
                  <c:v>16794.046147939702</c:v>
                </c:pt>
                <c:pt idx="9463">
                  <c:v>16794.139192118299</c:v>
                </c:pt>
                <c:pt idx="9464">
                  <c:v>16794.190495843501</c:v>
                </c:pt>
                <c:pt idx="9465">
                  <c:v>16794.393570546199</c:v>
                </c:pt>
                <c:pt idx="9466">
                  <c:v>16794.7302216803</c:v>
                </c:pt>
                <c:pt idx="9467">
                  <c:v>16795.086147939699</c:v>
                </c:pt>
                <c:pt idx="9468">
                  <c:v>16795.179192118299</c:v>
                </c:pt>
                <c:pt idx="9469">
                  <c:v>16795.230495843502</c:v>
                </c:pt>
                <c:pt idx="9470">
                  <c:v>16795.433570546302</c:v>
                </c:pt>
                <c:pt idx="9471">
                  <c:v>16795.6301718992</c:v>
                </c:pt>
                <c:pt idx="9472">
                  <c:v>16796.126147939802</c:v>
                </c:pt>
                <c:pt idx="9473">
                  <c:v>16796.2191921183</c:v>
                </c:pt>
                <c:pt idx="9474">
                  <c:v>16796.270495843601</c:v>
                </c:pt>
                <c:pt idx="9475">
                  <c:v>16796.290495843601</c:v>
                </c:pt>
                <c:pt idx="9476">
                  <c:v>16796.310495843602</c:v>
                </c:pt>
                <c:pt idx="9477">
                  <c:v>16796.330495843598</c:v>
                </c:pt>
                <c:pt idx="9478">
                  <c:v>16796.350495843599</c:v>
                </c:pt>
                <c:pt idx="9479">
                  <c:v>16796.3647437365</c:v>
                </c:pt>
                <c:pt idx="9480">
                  <c:v>16796.370495843701</c:v>
                </c:pt>
                <c:pt idx="9481">
                  <c:v>16796.390495843702</c:v>
                </c:pt>
                <c:pt idx="9482">
                  <c:v>16796.410495843698</c:v>
                </c:pt>
                <c:pt idx="9483">
                  <c:v>16796.430495843699</c:v>
                </c:pt>
                <c:pt idx="9484">
                  <c:v>16796.450495843699</c:v>
                </c:pt>
                <c:pt idx="9485">
                  <c:v>16796.4704958437</c:v>
                </c:pt>
                <c:pt idx="9486">
                  <c:v>16796.490495843798</c:v>
                </c:pt>
                <c:pt idx="9487">
                  <c:v>16796.510495843799</c:v>
                </c:pt>
                <c:pt idx="9488">
                  <c:v>16796.5253601609</c:v>
                </c:pt>
                <c:pt idx="9489">
                  <c:v>16796.530495843799</c:v>
                </c:pt>
                <c:pt idx="9490">
                  <c:v>16796.5504958438</c:v>
                </c:pt>
                <c:pt idx="9491">
                  <c:v>16796.5704958438</c:v>
                </c:pt>
                <c:pt idx="9492">
                  <c:v>16797.166147939799</c:v>
                </c:pt>
                <c:pt idx="9493">
                  <c:v>16797.259192118399</c:v>
                </c:pt>
                <c:pt idx="9494">
                  <c:v>16797.513570546402</c:v>
                </c:pt>
                <c:pt idx="9495">
                  <c:v>16797.610495843899</c:v>
                </c:pt>
                <c:pt idx="9496">
                  <c:v>16797.6304958439</c:v>
                </c:pt>
                <c:pt idx="9497">
                  <c:v>16797.6504958439</c:v>
                </c:pt>
                <c:pt idx="9498">
                  <c:v>16797.6704958439</c:v>
                </c:pt>
                <c:pt idx="9499">
                  <c:v>16797.690495843999</c:v>
                </c:pt>
                <c:pt idx="9500">
                  <c:v>16797.710495844</c:v>
                </c:pt>
                <c:pt idx="9501">
                  <c:v>16797.730495844</c:v>
                </c:pt>
                <c:pt idx="9502">
                  <c:v>16797.750495844</c:v>
                </c:pt>
                <c:pt idx="9503">
                  <c:v>16797.770495844001</c:v>
                </c:pt>
                <c:pt idx="9504">
                  <c:v>16797.790495844001</c:v>
                </c:pt>
                <c:pt idx="9505">
                  <c:v>16798.1037349365</c:v>
                </c:pt>
                <c:pt idx="9506">
                  <c:v>16798.1237349361</c:v>
                </c:pt>
                <c:pt idx="9507">
                  <c:v>16798.143734935598</c:v>
                </c:pt>
                <c:pt idx="9508">
                  <c:v>16798.2061479398</c:v>
                </c:pt>
                <c:pt idx="9509">
                  <c:v>16798.2991921184</c:v>
                </c:pt>
                <c:pt idx="9510">
                  <c:v>16798.8304958441</c:v>
                </c:pt>
                <c:pt idx="9511">
                  <c:v>16799.203734935199</c:v>
                </c:pt>
                <c:pt idx="9512">
                  <c:v>16799.2237349348</c:v>
                </c:pt>
                <c:pt idx="9513">
                  <c:v>16799.246147939899</c:v>
                </c:pt>
                <c:pt idx="9514">
                  <c:v>16799.339192118401</c:v>
                </c:pt>
                <c:pt idx="9515">
                  <c:v>16799.870495844101</c:v>
                </c:pt>
                <c:pt idx="9516">
                  <c:v>16800.2861479399</c:v>
                </c:pt>
                <c:pt idx="9517">
                  <c:v>16800.3061479395</c:v>
                </c:pt>
                <c:pt idx="9518">
                  <c:v>16800.326147938998</c:v>
                </c:pt>
                <c:pt idx="9519">
                  <c:v>16800.346147938599</c:v>
                </c:pt>
                <c:pt idx="9520">
                  <c:v>16800.366147938101</c:v>
                </c:pt>
                <c:pt idx="9521">
                  <c:v>16800.3791921185</c:v>
                </c:pt>
                <c:pt idx="9522">
                  <c:v>16800.386147937701</c:v>
                </c:pt>
                <c:pt idx="9523">
                  <c:v>16800.394575209299</c:v>
                </c:pt>
                <c:pt idx="9524">
                  <c:v>16800.406147937199</c:v>
                </c:pt>
                <c:pt idx="9525">
                  <c:v>16800.414575208899</c:v>
                </c:pt>
                <c:pt idx="9526">
                  <c:v>16800.4261479368</c:v>
                </c:pt>
                <c:pt idx="9527">
                  <c:v>16800.434575208401</c:v>
                </c:pt>
                <c:pt idx="9528">
                  <c:v>16800.446147936302</c:v>
                </c:pt>
                <c:pt idx="9529">
                  <c:v>16800.454575208001</c:v>
                </c:pt>
                <c:pt idx="9530">
                  <c:v>16800.466147935898</c:v>
                </c:pt>
                <c:pt idx="9531">
                  <c:v>16800.4745752075</c:v>
                </c:pt>
                <c:pt idx="9532">
                  <c:v>16800.486147935499</c:v>
                </c:pt>
                <c:pt idx="9533">
                  <c:v>16800.506147935001</c:v>
                </c:pt>
                <c:pt idx="9534">
                  <c:v>16800.526147934601</c:v>
                </c:pt>
                <c:pt idx="9535">
                  <c:v>16800.546147934099</c:v>
                </c:pt>
                <c:pt idx="9536">
                  <c:v>16800.5661479337</c:v>
                </c:pt>
                <c:pt idx="9537">
                  <c:v>16800.586147933202</c:v>
                </c:pt>
                <c:pt idx="9538">
                  <c:v>16800.606147932798</c:v>
                </c:pt>
                <c:pt idx="9539">
                  <c:v>16800.6261479323</c:v>
                </c:pt>
                <c:pt idx="9540">
                  <c:v>16800.6461479319</c:v>
                </c:pt>
                <c:pt idx="9541">
                  <c:v>16800.666147931399</c:v>
                </c:pt>
                <c:pt idx="9542">
                  <c:v>16800.686147930999</c:v>
                </c:pt>
                <c:pt idx="9543">
                  <c:v>16800.706147930501</c:v>
                </c:pt>
                <c:pt idx="9544">
                  <c:v>16800.726147930101</c:v>
                </c:pt>
                <c:pt idx="9545">
                  <c:v>16800.7461479296</c:v>
                </c:pt>
                <c:pt idx="9546">
                  <c:v>16800.7661479292</c:v>
                </c:pt>
                <c:pt idx="9547">
                  <c:v>16800.786147928698</c:v>
                </c:pt>
                <c:pt idx="9548">
                  <c:v>16800.806147928299</c:v>
                </c:pt>
                <c:pt idx="9549">
                  <c:v>16800.826147927899</c:v>
                </c:pt>
                <c:pt idx="9550">
                  <c:v>16800.846147927401</c:v>
                </c:pt>
                <c:pt idx="9551">
                  <c:v>16800.866147927001</c:v>
                </c:pt>
                <c:pt idx="9552">
                  <c:v>16800.8861479265</c:v>
                </c:pt>
                <c:pt idx="9553">
                  <c:v>16800.9061479261</c:v>
                </c:pt>
                <c:pt idx="9554">
                  <c:v>16801.419192118501</c:v>
                </c:pt>
                <c:pt idx="9555">
                  <c:v>16802.046147923898</c:v>
                </c:pt>
                <c:pt idx="9556">
                  <c:v>16802.4591921186</c:v>
                </c:pt>
                <c:pt idx="9557">
                  <c:v>16803.086147923899</c:v>
                </c:pt>
                <c:pt idx="9558">
                  <c:v>16803.1061479235</c:v>
                </c:pt>
                <c:pt idx="9559">
                  <c:v>16803.126147923002</c:v>
                </c:pt>
                <c:pt idx="9560">
                  <c:v>16803.499192118601</c:v>
                </c:pt>
                <c:pt idx="9561">
                  <c:v>16804.539192118598</c:v>
                </c:pt>
                <c:pt idx="9562">
                  <c:v>16805.579192118701</c:v>
                </c:pt>
                <c:pt idx="9563">
                  <c:v>16806.619192118698</c:v>
                </c:pt>
                <c:pt idx="9564">
                  <c:v>16806.644798925099</c:v>
                </c:pt>
                <c:pt idx="9565">
                  <c:v>16807.659192118699</c:v>
                </c:pt>
                <c:pt idx="9566">
                  <c:v>16807.832815851001</c:v>
                </c:pt>
                <c:pt idx="9567">
                  <c:v>16808.699192118798</c:v>
                </c:pt>
                <c:pt idx="9568">
                  <c:v>16809.739192118799</c:v>
                </c:pt>
                <c:pt idx="9569">
                  <c:v>16809.842015547601</c:v>
                </c:pt>
                <c:pt idx="9570">
                  <c:v>16810.779192118898</c:v>
                </c:pt>
                <c:pt idx="9571">
                  <c:v>16810.9974233703</c:v>
                </c:pt>
                <c:pt idx="9572">
                  <c:v>16811.819192118899</c:v>
                </c:pt>
                <c:pt idx="9573">
                  <c:v>16811.992815851201</c:v>
                </c:pt>
                <c:pt idx="9574">
                  <c:v>16812.8591921189</c:v>
                </c:pt>
                <c:pt idx="9575">
                  <c:v>16812.887423370001</c:v>
                </c:pt>
                <c:pt idx="9576">
                  <c:v>16813.264727119298</c:v>
                </c:pt>
                <c:pt idx="9577">
                  <c:v>16813.899192118999</c:v>
                </c:pt>
                <c:pt idx="9578">
                  <c:v>16813.927423370002</c:v>
                </c:pt>
                <c:pt idx="9579">
                  <c:v>16814.939192119</c:v>
                </c:pt>
                <c:pt idx="9580">
                  <c:v>16815.979192119001</c:v>
                </c:pt>
                <c:pt idx="9581">
                  <c:v>16816.777423371499</c:v>
                </c:pt>
                <c:pt idx="9582">
                  <c:v>16817.0191921191</c:v>
                </c:pt>
                <c:pt idx="9583">
                  <c:v>16817.067423369699</c:v>
                </c:pt>
                <c:pt idx="9584">
                  <c:v>16817.457002501</c:v>
                </c:pt>
                <c:pt idx="9585">
                  <c:v>16818.059192119101</c:v>
                </c:pt>
                <c:pt idx="9586">
                  <c:v>16819.0991921192</c:v>
                </c:pt>
                <c:pt idx="9587">
                  <c:v>16820.139192119201</c:v>
                </c:pt>
                <c:pt idx="9588">
                  <c:v>16821.179192119202</c:v>
                </c:pt>
                <c:pt idx="9589">
                  <c:v>16822.219192119301</c:v>
                </c:pt>
                <c:pt idx="9590">
                  <c:v>16823.259192119302</c:v>
                </c:pt>
                <c:pt idx="9591">
                  <c:v>16824.299192119299</c:v>
                </c:pt>
                <c:pt idx="9592">
                  <c:v>16825.339192119402</c:v>
                </c:pt>
                <c:pt idx="9593">
                  <c:v>16826.379192119399</c:v>
                </c:pt>
                <c:pt idx="9594">
                  <c:v>16827.419192119502</c:v>
                </c:pt>
                <c:pt idx="9595">
                  <c:v>16828.459192119499</c:v>
                </c:pt>
                <c:pt idx="9596">
                  <c:v>16829.4991921195</c:v>
                </c:pt>
                <c:pt idx="9597">
                  <c:v>16830.539192119599</c:v>
                </c:pt>
                <c:pt idx="9598">
                  <c:v>16831.5791921196</c:v>
                </c:pt>
                <c:pt idx="9599">
                  <c:v>16832.6191921196</c:v>
                </c:pt>
                <c:pt idx="9600">
                  <c:v>16833.078079475999</c:v>
                </c:pt>
                <c:pt idx="9601">
                  <c:v>16833.6591921197</c:v>
                </c:pt>
                <c:pt idx="9602">
                  <c:v>16834.118079476</c:v>
                </c:pt>
                <c:pt idx="9603">
                  <c:v>16834.1420155819</c:v>
                </c:pt>
                <c:pt idx="9604">
                  <c:v>16834.1620155815</c:v>
                </c:pt>
                <c:pt idx="9605">
                  <c:v>16834.182015580998</c:v>
                </c:pt>
                <c:pt idx="9606">
                  <c:v>16834.202015580599</c:v>
                </c:pt>
                <c:pt idx="9607">
                  <c:v>16834.222015580101</c:v>
                </c:pt>
                <c:pt idx="9608">
                  <c:v>16834.242015579701</c:v>
                </c:pt>
                <c:pt idx="9609">
                  <c:v>16834.262015579199</c:v>
                </c:pt>
                <c:pt idx="9610">
                  <c:v>16834.282015578799</c:v>
                </c:pt>
                <c:pt idx="9611">
                  <c:v>16834.302015578302</c:v>
                </c:pt>
                <c:pt idx="9612">
                  <c:v>16834.322015577902</c:v>
                </c:pt>
                <c:pt idx="9613">
                  <c:v>16834.6991921197</c:v>
                </c:pt>
                <c:pt idx="9614">
                  <c:v>16835.158079476001</c:v>
                </c:pt>
                <c:pt idx="9615">
                  <c:v>16835.382015577499</c:v>
                </c:pt>
                <c:pt idx="9616">
                  <c:v>16835.402015577001</c:v>
                </c:pt>
                <c:pt idx="9617">
                  <c:v>16835.7391921198</c:v>
                </c:pt>
                <c:pt idx="9618">
                  <c:v>16836.1980794761</c:v>
                </c:pt>
                <c:pt idx="9619">
                  <c:v>16836.462015576599</c:v>
                </c:pt>
                <c:pt idx="9620">
                  <c:v>16836.482015576199</c:v>
                </c:pt>
                <c:pt idx="9621">
                  <c:v>16836.522015575301</c:v>
                </c:pt>
                <c:pt idx="9622">
                  <c:v>16836.5420155748</c:v>
                </c:pt>
                <c:pt idx="9623">
                  <c:v>16836.5620155744</c:v>
                </c:pt>
                <c:pt idx="9624">
                  <c:v>16836.582015573898</c:v>
                </c:pt>
                <c:pt idx="9625">
                  <c:v>16836.602015573499</c:v>
                </c:pt>
                <c:pt idx="9626">
                  <c:v>16836.622015573001</c:v>
                </c:pt>
                <c:pt idx="9627">
                  <c:v>16836.642015572601</c:v>
                </c:pt>
                <c:pt idx="9628">
                  <c:v>16836.662015572099</c:v>
                </c:pt>
                <c:pt idx="9629">
                  <c:v>16836.6820155717</c:v>
                </c:pt>
                <c:pt idx="9630">
                  <c:v>16836.702015571202</c:v>
                </c:pt>
                <c:pt idx="9631">
                  <c:v>16836.722015570798</c:v>
                </c:pt>
                <c:pt idx="9632">
                  <c:v>16836.742015570399</c:v>
                </c:pt>
                <c:pt idx="9633">
                  <c:v>16836.762015569901</c:v>
                </c:pt>
                <c:pt idx="9634">
                  <c:v>16836.7791921198</c:v>
                </c:pt>
                <c:pt idx="9635">
                  <c:v>16836.782015569501</c:v>
                </c:pt>
                <c:pt idx="9636">
                  <c:v>16836.802015568999</c:v>
                </c:pt>
                <c:pt idx="9637">
                  <c:v>16836.822015568599</c:v>
                </c:pt>
                <c:pt idx="9638">
                  <c:v>16836.842015568101</c:v>
                </c:pt>
                <c:pt idx="9639">
                  <c:v>16836.862015567702</c:v>
                </c:pt>
                <c:pt idx="9640">
                  <c:v>16836.8820155672</c:v>
                </c:pt>
                <c:pt idx="9641">
                  <c:v>16836.9020155668</c:v>
                </c:pt>
                <c:pt idx="9642">
                  <c:v>16836.922015566299</c:v>
                </c:pt>
                <c:pt idx="9643">
                  <c:v>16836.942015565899</c:v>
                </c:pt>
                <c:pt idx="9644">
                  <c:v>16836.962015565401</c:v>
                </c:pt>
                <c:pt idx="9645">
                  <c:v>16836.982015565001</c:v>
                </c:pt>
                <c:pt idx="9646">
                  <c:v>16837.0020155645</c:v>
                </c:pt>
                <c:pt idx="9647">
                  <c:v>16837.0220155641</c:v>
                </c:pt>
                <c:pt idx="9648">
                  <c:v>16837.042015563598</c:v>
                </c:pt>
                <c:pt idx="9649">
                  <c:v>16837.062015563199</c:v>
                </c:pt>
                <c:pt idx="9650">
                  <c:v>16837.082015562799</c:v>
                </c:pt>
                <c:pt idx="9651">
                  <c:v>16837.102015562301</c:v>
                </c:pt>
                <c:pt idx="9652">
                  <c:v>16837.122015561901</c:v>
                </c:pt>
                <c:pt idx="9653">
                  <c:v>16837.1420155614</c:v>
                </c:pt>
                <c:pt idx="9654">
                  <c:v>16837.162015561</c:v>
                </c:pt>
                <c:pt idx="9655">
                  <c:v>16837.182015560498</c:v>
                </c:pt>
                <c:pt idx="9656">
                  <c:v>16837.238079476101</c:v>
                </c:pt>
                <c:pt idx="9657">
                  <c:v>16837.819192119801</c:v>
                </c:pt>
                <c:pt idx="9658">
                  <c:v>16838.222015560601</c:v>
                </c:pt>
                <c:pt idx="9659">
                  <c:v>16838.242015560099</c:v>
                </c:pt>
                <c:pt idx="9660">
                  <c:v>16838.2620155597</c:v>
                </c:pt>
                <c:pt idx="9661">
                  <c:v>16838.2780794762</c:v>
                </c:pt>
                <c:pt idx="9662">
                  <c:v>16838.282015559202</c:v>
                </c:pt>
                <c:pt idx="9663">
                  <c:v>16838.302015558798</c:v>
                </c:pt>
                <c:pt idx="9664">
                  <c:v>16838.3220155583</c:v>
                </c:pt>
                <c:pt idx="9665">
                  <c:v>16838.342015557901</c:v>
                </c:pt>
                <c:pt idx="9666">
                  <c:v>16838.362015557399</c:v>
                </c:pt>
                <c:pt idx="9667">
                  <c:v>16838.382015556999</c:v>
                </c:pt>
                <c:pt idx="9668">
                  <c:v>16838.402015556501</c:v>
                </c:pt>
                <c:pt idx="9669">
                  <c:v>16838.422015556102</c:v>
                </c:pt>
                <c:pt idx="9670">
                  <c:v>16838.4318063883</c:v>
                </c:pt>
                <c:pt idx="9671">
                  <c:v>16838.4420155556</c:v>
                </c:pt>
                <c:pt idx="9672">
                  <c:v>16838.451806387799</c:v>
                </c:pt>
                <c:pt idx="9673">
                  <c:v>16838.4620155552</c:v>
                </c:pt>
                <c:pt idx="9674">
                  <c:v>16838.471806387399</c:v>
                </c:pt>
                <c:pt idx="9675">
                  <c:v>16838.482015554699</c:v>
                </c:pt>
                <c:pt idx="9676">
                  <c:v>16838.491806386901</c:v>
                </c:pt>
                <c:pt idx="9677">
                  <c:v>16838.502015554299</c:v>
                </c:pt>
                <c:pt idx="9678">
                  <c:v>16838.511806386501</c:v>
                </c:pt>
                <c:pt idx="9679">
                  <c:v>16838.522015553899</c:v>
                </c:pt>
                <c:pt idx="9680">
                  <c:v>16838.642015551199</c:v>
                </c:pt>
                <c:pt idx="9681">
                  <c:v>16838.662015550701</c:v>
                </c:pt>
                <c:pt idx="9682">
                  <c:v>16838.682015550301</c:v>
                </c:pt>
                <c:pt idx="9683">
                  <c:v>16838.702015549799</c:v>
                </c:pt>
                <c:pt idx="9684">
                  <c:v>16838.7220155494</c:v>
                </c:pt>
                <c:pt idx="9685">
                  <c:v>16838.772941105999</c:v>
                </c:pt>
                <c:pt idx="9686">
                  <c:v>16838.8591921199</c:v>
                </c:pt>
                <c:pt idx="9687">
                  <c:v>16839.2699124598</c:v>
                </c:pt>
                <c:pt idx="9688">
                  <c:v>16839.318079476201</c:v>
                </c:pt>
                <c:pt idx="9689">
                  <c:v>16839.782015549001</c:v>
                </c:pt>
                <c:pt idx="9690">
                  <c:v>16839.802015548499</c:v>
                </c:pt>
                <c:pt idx="9691">
                  <c:v>16839.899192119901</c:v>
                </c:pt>
                <c:pt idx="9692">
                  <c:v>16840.358079476198</c:v>
                </c:pt>
                <c:pt idx="9693">
                  <c:v>16840.939192119899</c:v>
                </c:pt>
                <c:pt idx="9694">
                  <c:v>16841.398079476301</c:v>
                </c:pt>
                <c:pt idx="9695">
                  <c:v>16841.502743102599</c:v>
                </c:pt>
                <c:pt idx="9696">
                  <c:v>16841.979192120001</c:v>
                </c:pt>
                <c:pt idx="9697">
                  <c:v>16842.438079476298</c:v>
                </c:pt>
                <c:pt idx="9698">
                  <c:v>16843.019192119998</c:v>
                </c:pt>
                <c:pt idx="9699">
                  <c:v>16843.191602167601</c:v>
                </c:pt>
                <c:pt idx="9700">
                  <c:v>16843.347522674099</c:v>
                </c:pt>
                <c:pt idx="9701">
                  <c:v>16843.478079476299</c:v>
                </c:pt>
                <c:pt idx="9702">
                  <c:v>16844.059192119999</c:v>
                </c:pt>
                <c:pt idx="9703">
                  <c:v>16844.518079476398</c:v>
                </c:pt>
                <c:pt idx="9704">
                  <c:v>16845.099192120098</c:v>
                </c:pt>
                <c:pt idx="9705">
                  <c:v>16845.192302245599</c:v>
                </c:pt>
                <c:pt idx="9706">
                  <c:v>16845.362015577899</c:v>
                </c:pt>
                <c:pt idx="9707">
                  <c:v>16845.558079476399</c:v>
                </c:pt>
                <c:pt idx="9708">
                  <c:v>16846.139192120099</c:v>
                </c:pt>
                <c:pt idx="9709">
                  <c:v>16846.4420155771</c:v>
                </c:pt>
                <c:pt idx="9710">
                  <c:v>16846.598079476498</c:v>
                </c:pt>
                <c:pt idx="9711">
                  <c:v>16847.179192120198</c:v>
                </c:pt>
                <c:pt idx="9712">
                  <c:v>16847.1991921197</c:v>
                </c:pt>
                <c:pt idx="9713">
                  <c:v>16847.4251328883</c:v>
                </c:pt>
                <c:pt idx="9714">
                  <c:v>16847.638079476499</c:v>
                </c:pt>
                <c:pt idx="9715">
                  <c:v>16848.2391921198</c:v>
                </c:pt>
                <c:pt idx="9716">
                  <c:v>16848.6780794765</c:v>
                </c:pt>
                <c:pt idx="9717">
                  <c:v>16849.2791921198</c:v>
                </c:pt>
                <c:pt idx="9718">
                  <c:v>16849.718079476599</c:v>
                </c:pt>
                <c:pt idx="9719">
                  <c:v>16850.319192119801</c:v>
                </c:pt>
                <c:pt idx="9720">
                  <c:v>16850.7580794766</c:v>
                </c:pt>
                <c:pt idx="9721">
                  <c:v>16850.788054641798</c:v>
                </c:pt>
                <c:pt idx="9722">
                  <c:v>16851.798079476601</c:v>
                </c:pt>
                <c:pt idx="9723">
                  <c:v>16851.818079476201</c:v>
                </c:pt>
                <c:pt idx="9724">
                  <c:v>16851.838079475699</c:v>
                </c:pt>
                <c:pt idx="9725">
                  <c:v>16851.8580794753</c:v>
                </c:pt>
                <c:pt idx="9726">
                  <c:v>16851.8780794749</c:v>
                </c:pt>
                <c:pt idx="9727">
                  <c:v>16852.242884924101</c:v>
                </c:pt>
                <c:pt idx="9728">
                  <c:v>16852.692529805001</c:v>
                </c:pt>
                <c:pt idx="9729">
                  <c:v>16852.918079474901</c:v>
                </c:pt>
                <c:pt idx="9730">
                  <c:v>16853.958079474902</c:v>
                </c:pt>
                <c:pt idx="9731">
                  <c:v>16853.978079474498</c:v>
                </c:pt>
                <c:pt idx="9732">
                  <c:v>16858.315505669201</c:v>
                </c:pt>
                <c:pt idx="9733">
                  <c:v>16859.641602136599</c:v>
                </c:pt>
                <c:pt idx="9734">
                  <c:v>16865.0238777208</c:v>
                </c:pt>
                <c:pt idx="9735">
                  <c:v>16874.171741088801</c:v>
                </c:pt>
                <c:pt idx="9736">
                  <c:v>16880.251196684301</c:v>
                </c:pt>
                <c:pt idx="9737">
                  <c:v>16901.8687303476</c:v>
                </c:pt>
                <c:pt idx="9738">
                  <c:v>16904.942417357099</c:v>
                </c:pt>
                <c:pt idx="9739">
                  <c:v>16905.249317157999</c:v>
                </c:pt>
                <c:pt idx="9740">
                  <c:v>16910.123468369398</c:v>
                </c:pt>
                <c:pt idx="9741">
                  <c:v>16910.246838360999</c:v>
                </c:pt>
                <c:pt idx="9742">
                  <c:v>16925.443974395199</c:v>
                </c:pt>
                <c:pt idx="9743">
                  <c:v>16930.700764750101</c:v>
                </c:pt>
                <c:pt idx="9744">
                  <c:v>16938.904637056399</c:v>
                </c:pt>
                <c:pt idx="9745">
                  <c:v>16941.5085056358</c:v>
                </c:pt>
                <c:pt idx="9746">
                  <c:v>16955.475919851498</c:v>
                </c:pt>
                <c:pt idx="9747">
                  <c:v>16958.924024481301</c:v>
                </c:pt>
                <c:pt idx="9748">
                  <c:v>16982.015470941999</c:v>
                </c:pt>
                <c:pt idx="9749">
                  <c:v>17005.590714988299</c:v>
                </c:pt>
                <c:pt idx="9750">
                  <c:v>17009.3034094385</c:v>
                </c:pt>
                <c:pt idx="9751">
                  <c:v>17014.350184083902</c:v>
                </c:pt>
                <c:pt idx="9752">
                  <c:v>17023.520869620599</c:v>
                </c:pt>
                <c:pt idx="9753">
                  <c:v>17024.407732434101</c:v>
                </c:pt>
                <c:pt idx="9754">
                  <c:v>17054.4201550176</c:v>
                </c:pt>
                <c:pt idx="9755">
                  <c:v>17056.489299672099</c:v>
                </c:pt>
                <c:pt idx="9756">
                  <c:v>17058.3161279456</c:v>
                </c:pt>
                <c:pt idx="9757">
                  <c:v>17058.497765231801</c:v>
                </c:pt>
                <c:pt idx="9758">
                  <c:v>17077.416579524899</c:v>
                </c:pt>
                <c:pt idx="9759">
                  <c:v>17084.1170138991</c:v>
                </c:pt>
                <c:pt idx="9760">
                  <c:v>17089.474730670401</c:v>
                </c:pt>
                <c:pt idx="9761">
                  <c:v>17117.857595414702</c:v>
                </c:pt>
                <c:pt idx="9762">
                  <c:v>17121.697954308202</c:v>
                </c:pt>
                <c:pt idx="9763">
                  <c:v>17129.553530066201</c:v>
                </c:pt>
                <c:pt idx="9764">
                  <c:v>17165.2592582986</c:v>
                </c:pt>
                <c:pt idx="9765">
                  <c:v>17187.871990553998</c:v>
                </c:pt>
                <c:pt idx="9766">
                  <c:v>17190.478068504199</c:v>
                </c:pt>
                <c:pt idx="9767">
                  <c:v>17194.2977445703</c:v>
                </c:pt>
                <c:pt idx="9768">
                  <c:v>17194.875555607901</c:v>
                </c:pt>
                <c:pt idx="9769">
                  <c:v>17199.626075255201</c:v>
                </c:pt>
                <c:pt idx="9770">
                  <c:v>17199.646075255201</c:v>
                </c:pt>
                <c:pt idx="9771">
                  <c:v>17201.958994171498</c:v>
                </c:pt>
                <c:pt idx="9772">
                  <c:v>17202.066145095901</c:v>
                </c:pt>
                <c:pt idx="9773">
                  <c:v>17202.998994171601</c:v>
                </c:pt>
                <c:pt idx="9774">
                  <c:v>17203.289200415398</c:v>
                </c:pt>
                <c:pt idx="9775">
                  <c:v>17204.038994171598</c:v>
                </c:pt>
                <c:pt idx="9776">
                  <c:v>17205.078994171599</c:v>
                </c:pt>
                <c:pt idx="9777">
                  <c:v>17205.616407516402</c:v>
                </c:pt>
                <c:pt idx="9778">
                  <c:v>17206.118994171698</c:v>
                </c:pt>
                <c:pt idx="9779">
                  <c:v>17206.656407516399</c:v>
                </c:pt>
                <c:pt idx="9780">
                  <c:v>17206.9979193373</c:v>
                </c:pt>
                <c:pt idx="9781">
                  <c:v>17207.158994171699</c:v>
                </c:pt>
                <c:pt idx="9782">
                  <c:v>17207.6964075164</c:v>
                </c:pt>
                <c:pt idx="9783">
                  <c:v>17208.198994171798</c:v>
                </c:pt>
                <c:pt idx="9784">
                  <c:v>17208.901193375201</c:v>
                </c:pt>
                <c:pt idx="9785">
                  <c:v>17209.238994171799</c:v>
                </c:pt>
                <c:pt idx="9786">
                  <c:v>17209.365783011501</c:v>
                </c:pt>
                <c:pt idx="9787">
                  <c:v>17209.8483977494</c:v>
                </c:pt>
                <c:pt idx="9788">
                  <c:v>17210.2789941718</c:v>
                </c:pt>
                <c:pt idx="9789">
                  <c:v>17210.686075255198</c:v>
                </c:pt>
                <c:pt idx="9790">
                  <c:v>17211.045187300999</c:v>
                </c:pt>
                <c:pt idx="9791">
                  <c:v>17211.318994171899</c:v>
                </c:pt>
                <c:pt idx="9792">
                  <c:v>17212.085187301</c:v>
                </c:pt>
                <c:pt idx="9793">
                  <c:v>17212.3589941719</c:v>
                </c:pt>
                <c:pt idx="9794">
                  <c:v>17213.125187301001</c:v>
                </c:pt>
                <c:pt idx="9795">
                  <c:v>17213.398994171901</c:v>
                </c:pt>
                <c:pt idx="9796">
                  <c:v>17213.4433932262</c:v>
                </c:pt>
                <c:pt idx="9797">
                  <c:v>17213.963977028099</c:v>
                </c:pt>
                <c:pt idx="9798">
                  <c:v>17214.1651873011</c:v>
                </c:pt>
                <c:pt idx="9799">
                  <c:v>17214.323448835799</c:v>
                </c:pt>
                <c:pt idx="9800">
                  <c:v>17214.438994172</c:v>
                </c:pt>
                <c:pt idx="9801">
                  <c:v>17214.556075253498</c:v>
                </c:pt>
                <c:pt idx="9802">
                  <c:v>17215.0039770281</c:v>
                </c:pt>
                <c:pt idx="9803">
                  <c:v>17215.205187301101</c:v>
                </c:pt>
                <c:pt idx="9804">
                  <c:v>17215.288172796802</c:v>
                </c:pt>
                <c:pt idx="9805">
                  <c:v>17215.478994172001</c:v>
                </c:pt>
                <c:pt idx="9806">
                  <c:v>17215.945532353999</c:v>
                </c:pt>
                <c:pt idx="9807">
                  <c:v>17216.043977028199</c:v>
                </c:pt>
                <c:pt idx="9808">
                  <c:v>17216.245187301101</c:v>
                </c:pt>
                <c:pt idx="9809">
                  <c:v>17216.5189941721</c:v>
                </c:pt>
                <c:pt idx="9810">
                  <c:v>17216.599374408801</c:v>
                </c:pt>
                <c:pt idx="9811">
                  <c:v>17217.0839770282</c:v>
                </c:pt>
                <c:pt idx="9812">
                  <c:v>17217.2851873012</c:v>
                </c:pt>
                <c:pt idx="9813">
                  <c:v>17217.5579129373</c:v>
                </c:pt>
                <c:pt idx="9814">
                  <c:v>17217.558994172101</c:v>
                </c:pt>
                <c:pt idx="9815">
                  <c:v>17218.123977028299</c:v>
                </c:pt>
                <c:pt idx="9816">
                  <c:v>17218.325187301201</c:v>
                </c:pt>
                <c:pt idx="9817">
                  <c:v>17218.598994172102</c:v>
                </c:pt>
                <c:pt idx="9818">
                  <c:v>17219.1639770283</c:v>
                </c:pt>
                <c:pt idx="9819">
                  <c:v>17219.3651873013</c:v>
                </c:pt>
                <c:pt idx="9820">
                  <c:v>17219.638994172201</c:v>
                </c:pt>
                <c:pt idx="9821">
                  <c:v>17220.405187301301</c:v>
                </c:pt>
                <c:pt idx="9822">
                  <c:v>17220.678994172202</c:v>
                </c:pt>
                <c:pt idx="9823">
                  <c:v>17221.445187301299</c:v>
                </c:pt>
                <c:pt idx="9824">
                  <c:v>17221.718994172199</c:v>
                </c:pt>
                <c:pt idx="9825">
                  <c:v>17221.9691101727</c:v>
                </c:pt>
                <c:pt idx="9826">
                  <c:v>17221.989902572699</c:v>
                </c:pt>
                <c:pt idx="9827">
                  <c:v>17222.3430773736</c:v>
                </c:pt>
                <c:pt idx="9828">
                  <c:v>17222.3502980833</c:v>
                </c:pt>
                <c:pt idx="9829">
                  <c:v>17222.485187301401</c:v>
                </c:pt>
                <c:pt idx="9830">
                  <c:v>17222.758994172302</c:v>
                </c:pt>
                <c:pt idx="9831">
                  <c:v>17223.383077373699</c:v>
                </c:pt>
                <c:pt idx="9832">
                  <c:v>17223.525187301399</c:v>
                </c:pt>
                <c:pt idx="9833">
                  <c:v>17223.798994172299</c:v>
                </c:pt>
                <c:pt idx="9834">
                  <c:v>17224.175535337999</c:v>
                </c:pt>
                <c:pt idx="9835">
                  <c:v>17224.565187301399</c:v>
                </c:pt>
                <c:pt idx="9836">
                  <c:v>17224.838994172402</c:v>
                </c:pt>
                <c:pt idx="9837">
                  <c:v>17225.2047989247</c:v>
                </c:pt>
                <c:pt idx="9838">
                  <c:v>17225.215535338</c:v>
                </c:pt>
                <c:pt idx="9839">
                  <c:v>17225.605187301499</c:v>
                </c:pt>
                <c:pt idx="9840">
                  <c:v>17225.878994172399</c:v>
                </c:pt>
                <c:pt idx="9841">
                  <c:v>17226.255535338001</c:v>
                </c:pt>
                <c:pt idx="9842">
                  <c:v>17226.645187301499</c:v>
                </c:pt>
                <c:pt idx="9843">
                  <c:v>17226.6651873015</c:v>
                </c:pt>
                <c:pt idx="9844">
                  <c:v>17226.685187301598</c:v>
                </c:pt>
                <c:pt idx="9845">
                  <c:v>17226.705187301599</c:v>
                </c:pt>
                <c:pt idx="9846">
                  <c:v>17226.725187301599</c:v>
                </c:pt>
                <c:pt idx="9847">
                  <c:v>17226.7451873016</c:v>
                </c:pt>
                <c:pt idx="9848">
                  <c:v>17226.7651873016</c:v>
                </c:pt>
                <c:pt idx="9849">
                  <c:v>17226.785187301601</c:v>
                </c:pt>
                <c:pt idx="9850">
                  <c:v>17226.805187301699</c:v>
                </c:pt>
                <c:pt idx="9851">
                  <c:v>17226.8251873017</c:v>
                </c:pt>
                <c:pt idx="9852">
                  <c:v>17226.8451873017</c:v>
                </c:pt>
                <c:pt idx="9853">
                  <c:v>17226.865187301701</c:v>
                </c:pt>
                <c:pt idx="9854">
                  <c:v>17226.885187301701</c:v>
                </c:pt>
                <c:pt idx="9855">
                  <c:v>17226.9051873018</c:v>
                </c:pt>
                <c:pt idx="9856">
                  <c:v>17226.9189941724</c:v>
                </c:pt>
                <c:pt idx="9857">
                  <c:v>17226.9251873018</c:v>
                </c:pt>
                <c:pt idx="9858">
                  <c:v>17226.945187301801</c:v>
                </c:pt>
                <c:pt idx="9859">
                  <c:v>17226.965187301801</c:v>
                </c:pt>
                <c:pt idx="9860">
                  <c:v>17226.985187301801</c:v>
                </c:pt>
                <c:pt idx="9861">
                  <c:v>17227.005187301798</c:v>
                </c:pt>
                <c:pt idx="9862">
                  <c:v>17227.025187301901</c:v>
                </c:pt>
                <c:pt idx="9863">
                  <c:v>17227.045187301901</c:v>
                </c:pt>
                <c:pt idx="9864">
                  <c:v>17227.2955353381</c:v>
                </c:pt>
                <c:pt idx="9865">
                  <c:v>17227.958994172499</c:v>
                </c:pt>
                <c:pt idx="9866">
                  <c:v>17227.993783262998</c:v>
                </c:pt>
                <c:pt idx="9867">
                  <c:v>17228.085187301898</c:v>
                </c:pt>
                <c:pt idx="9868">
                  <c:v>17228.105187301899</c:v>
                </c:pt>
                <c:pt idx="9869">
                  <c:v>17228.4447437366</c:v>
                </c:pt>
                <c:pt idx="9870">
                  <c:v>17228.752439431599</c:v>
                </c:pt>
                <c:pt idx="9871">
                  <c:v>17228.9989941725</c:v>
                </c:pt>
                <c:pt idx="9872">
                  <c:v>17229.7924394316</c:v>
                </c:pt>
                <c:pt idx="9873">
                  <c:v>17230.038994172501</c:v>
                </c:pt>
                <c:pt idx="9874">
                  <c:v>17231.0789941726</c:v>
                </c:pt>
                <c:pt idx="9875">
                  <c:v>17232.118994172601</c:v>
                </c:pt>
                <c:pt idx="9876">
                  <c:v>17233.1589941727</c:v>
                </c:pt>
                <c:pt idx="9877">
                  <c:v>17233.178994172202</c:v>
                </c:pt>
                <c:pt idx="9878">
                  <c:v>17233.198994171798</c:v>
                </c:pt>
                <c:pt idx="9879">
                  <c:v>17233.2189941713</c:v>
                </c:pt>
                <c:pt idx="9880">
                  <c:v>17233.238994170901</c:v>
                </c:pt>
                <c:pt idx="9881">
                  <c:v>17233.258994170399</c:v>
                </c:pt>
                <c:pt idx="9882">
                  <c:v>17233.278994169999</c:v>
                </c:pt>
                <c:pt idx="9883">
                  <c:v>17233.298994169501</c:v>
                </c:pt>
                <c:pt idx="9884">
                  <c:v>17233.318994169102</c:v>
                </c:pt>
                <c:pt idx="9885">
                  <c:v>17233.3389941686</c:v>
                </c:pt>
                <c:pt idx="9886">
                  <c:v>17233.3589941682</c:v>
                </c:pt>
                <c:pt idx="9887">
                  <c:v>17233.378994167699</c:v>
                </c:pt>
                <c:pt idx="9888">
                  <c:v>17233.398994167299</c:v>
                </c:pt>
                <c:pt idx="9889">
                  <c:v>17233.418994166801</c:v>
                </c:pt>
                <c:pt idx="9890">
                  <c:v>17233.438994166401</c:v>
                </c:pt>
                <c:pt idx="9891">
                  <c:v>17233.4589941659</c:v>
                </c:pt>
                <c:pt idx="9892">
                  <c:v>17233.4789941655</c:v>
                </c:pt>
                <c:pt idx="9893">
                  <c:v>17233.4989941651</c:v>
                </c:pt>
                <c:pt idx="9894">
                  <c:v>17233.518994164599</c:v>
                </c:pt>
                <c:pt idx="9895">
                  <c:v>17234.558994164599</c:v>
                </c:pt>
                <c:pt idx="9896">
                  <c:v>17235.618994164201</c:v>
                </c:pt>
                <c:pt idx="9897">
                  <c:v>17236.682186498299</c:v>
                </c:pt>
                <c:pt idx="9898">
                  <c:v>17236.698994163398</c:v>
                </c:pt>
                <c:pt idx="9899">
                  <c:v>17237.742186497799</c:v>
                </c:pt>
                <c:pt idx="9900">
                  <c:v>17238.837627630601</c:v>
                </c:pt>
                <c:pt idx="9901">
                  <c:v>17238.861193375102</c:v>
                </c:pt>
                <c:pt idx="9902">
                  <c:v>17239.780682764002</c:v>
                </c:pt>
                <c:pt idx="9903">
                  <c:v>17240.256075242502</c:v>
                </c:pt>
                <c:pt idx="9904">
                  <c:v>17241.062186493498</c:v>
                </c:pt>
                <c:pt idx="9905">
                  <c:v>17242.102186493499</c:v>
                </c:pt>
                <c:pt idx="9906">
                  <c:v>17251.949110172602</c:v>
                </c:pt>
                <c:pt idx="9907">
                  <c:v>17256.762013359901</c:v>
                </c:pt>
                <c:pt idx="9908">
                  <c:v>17258.649466062801</c:v>
                </c:pt>
                <c:pt idx="9909">
                  <c:v>17264.991228446299</c:v>
                </c:pt>
                <c:pt idx="9910">
                  <c:v>17265.722013359798</c:v>
                </c:pt>
                <c:pt idx="9911">
                  <c:v>17268.821193375101</c:v>
                </c:pt>
                <c:pt idx="9912">
                  <c:v>17269.716238937199</c:v>
                </c:pt>
                <c:pt idx="9913">
                  <c:v>17269.855001520398</c:v>
                </c:pt>
                <c:pt idx="9914">
                  <c:v>17278.921193375201</c:v>
                </c:pt>
                <c:pt idx="9915">
                  <c:v>17281.247844001198</c:v>
                </c:pt>
                <c:pt idx="9916">
                  <c:v>17286.121193373499</c:v>
                </c:pt>
                <c:pt idx="9917">
                  <c:v>17286.2724328597</c:v>
                </c:pt>
                <c:pt idx="9918">
                  <c:v>17286.2924328597</c:v>
                </c:pt>
                <c:pt idx="9919">
                  <c:v>17286.3124328597</c:v>
                </c:pt>
                <c:pt idx="9920">
                  <c:v>17286.332432859799</c:v>
                </c:pt>
                <c:pt idx="9921">
                  <c:v>17286.3524328598</c:v>
                </c:pt>
                <c:pt idx="9922">
                  <c:v>17286.3724328598</c:v>
                </c:pt>
                <c:pt idx="9923">
                  <c:v>17287.181193373599</c:v>
                </c:pt>
                <c:pt idx="9924">
                  <c:v>17287.201193373599</c:v>
                </c:pt>
                <c:pt idx="9925">
                  <c:v>17287.2211933736</c:v>
                </c:pt>
                <c:pt idx="9926">
                  <c:v>17287.2411933736</c:v>
                </c:pt>
                <c:pt idx="9927">
                  <c:v>17287.261193373699</c:v>
                </c:pt>
                <c:pt idx="9928">
                  <c:v>17287.281193373699</c:v>
                </c:pt>
                <c:pt idx="9929">
                  <c:v>17287.3011933737</c:v>
                </c:pt>
                <c:pt idx="9930">
                  <c:v>17287.3211933737</c:v>
                </c:pt>
                <c:pt idx="9931">
                  <c:v>17287.341193373701</c:v>
                </c:pt>
                <c:pt idx="9932">
                  <c:v>17287.361193373799</c:v>
                </c:pt>
                <c:pt idx="9933">
                  <c:v>17287.3811933738</c:v>
                </c:pt>
                <c:pt idx="9934">
                  <c:v>17287.4011933738</c:v>
                </c:pt>
                <c:pt idx="9935">
                  <c:v>17287.421193373801</c:v>
                </c:pt>
                <c:pt idx="9936">
                  <c:v>17287.441193373801</c:v>
                </c:pt>
                <c:pt idx="9937">
                  <c:v>17287.461193373802</c:v>
                </c:pt>
                <c:pt idx="9938">
                  <c:v>17287.4811933739</c:v>
                </c:pt>
                <c:pt idx="9939">
                  <c:v>17287.501193373901</c:v>
                </c:pt>
                <c:pt idx="9940">
                  <c:v>17287.521193373901</c:v>
                </c:pt>
                <c:pt idx="9941">
                  <c:v>17287.541193373901</c:v>
                </c:pt>
                <c:pt idx="9942">
                  <c:v>17287.561193373898</c:v>
                </c:pt>
                <c:pt idx="9943">
                  <c:v>17287.581193374001</c:v>
                </c:pt>
                <c:pt idx="9944">
                  <c:v>17287.601193374001</c:v>
                </c:pt>
                <c:pt idx="9945">
                  <c:v>17287.621193374001</c:v>
                </c:pt>
                <c:pt idx="9946">
                  <c:v>17287.641193373998</c:v>
                </c:pt>
                <c:pt idx="9947">
                  <c:v>17287.661193373999</c:v>
                </c:pt>
                <c:pt idx="9948">
                  <c:v>17287.681193373999</c:v>
                </c:pt>
                <c:pt idx="9949">
                  <c:v>17287.701193374101</c:v>
                </c:pt>
                <c:pt idx="9950">
                  <c:v>17287.721193374098</c:v>
                </c:pt>
                <c:pt idx="9951">
                  <c:v>17287.741193374099</c:v>
                </c:pt>
                <c:pt idx="9952">
                  <c:v>17287.761193374099</c:v>
                </c:pt>
                <c:pt idx="9953">
                  <c:v>17287.7811933741</c:v>
                </c:pt>
                <c:pt idx="9954">
                  <c:v>17287.801193374198</c:v>
                </c:pt>
                <c:pt idx="9955">
                  <c:v>17287.821193374199</c:v>
                </c:pt>
                <c:pt idx="9956">
                  <c:v>17287.841193374199</c:v>
                </c:pt>
                <c:pt idx="9957">
                  <c:v>17287.8611933742</c:v>
                </c:pt>
                <c:pt idx="9958">
                  <c:v>17287.8811933742</c:v>
                </c:pt>
                <c:pt idx="9959">
                  <c:v>17287.901193374299</c:v>
                </c:pt>
                <c:pt idx="9960">
                  <c:v>17287.921193374299</c:v>
                </c:pt>
                <c:pt idx="9961">
                  <c:v>17287.941193374299</c:v>
                </c:pt>
                <c:pt idx="9962">
                  <c:v>17287.9611933743</c:v>
                </c:pt>
                <c:pt idx="9963">
                  <c:v>17287.9811933743</c:v>
                </c:pt>
                <c:pt idx="9964">
                  <c:v>17288.001193374301</c:v>
                </c:pt>
                <c:pt idx="9965">
                  <c:v>17288.021193374399</c:v>
                </c:pt>
                <c:pt idx="9966">
                  <c:v>17288.0411933744</c:v>
                </c:pt>
                <c:pt idx="9967">
                  <c:v>17288.0611933744</c:v>
                </c:pt>
                <c:pt idx="9968">
                  <c:v>17288.081193374401</c:v>
                </c:pt>
                <c:pt idx="9969">
                  <c:v>17288.101193374401</c:v>
                </c:pt>
                <c:pt idx="9970">
                  <c:v>17288.1211933745</c:v>
                </c:pt>
                <c:pt idx="9971">
                  <c:v>17288.1411933745</c:v>
                </c:pt>
                <c:pt idx="9972">
                  <c:v>17288.161193374501</c:v>
                </c:pt>
                <c:pt idx="9973">
                  <c:v>17288.181193374501</c:v>
                </c:pt>
                <c:pt idx="9974">
                  <c:v>17288.201193374502</c:v>
                </c:pt>
                <c:pt idx="9975">
                  <c:v>17288.2211933746</c:v>
                </c:pt>
                <c:pt idx="9976">
                  <c:v>17288.241193374601</c:v>
                </c:pt>
                <c:pt idx="9977">
                  <c:v>17288.261193374601</c:v>
                </c:pt>
                <c:pt idx="9978">
                  <c:v>17288.281193374602</c:v>
                </c:pt>
                <c:pt idx="9979">
                  <c:v>17288.301193374598</c:v>
                </c:pt>
                <c:pt idx="9980">
                  <c:v>17288.321193374599</c:v>
                </c:pt>
                <c:pt idx="9981">
                  <c:v>17288.341193374701</c:v>
                </c:pt>
                <c:pt idx="9982">
                  <c:v>17288.361193374702</c:v>
                </c:pt>
                <c:pt idx="9983">
                  <c:v>17288.381193374698</c:v>
                </c:pt>
                <c:pt idx="9984">
                  <c:v>17288.401193374699</c:v>
                </c:pt>
                <c:pt idx="9985">
                  <c:v>17288.421193374699</c:v>
                </c:pt>
                <c:pt idx="9986">
                  <c:v>17288.441193374802</c:v>
                </c:pt>
                <c:pt idx="9987">
                  <c:v>17288.461193374798</c:v>
                </c:pt>
                <c:pt idx="9988">
                  <c:v>17288.481193374799</c:v>
                </c:pt>
                <c:pt idx="9989">
                  <c:v>17288.501193374799</c:v>
                </c:pt>
                <c:pt idx="9990">
                  <c:v>17288.5211933748</c:v>
                </c:pt>
                <c:pt idx="9991">
                  <c:v>17288.541193374898</c:v>
                </c:pt>
                <c:pt idx="9992">
                  <c:v>17288.561193374899</c:v>
                </c:pt>
                <c:pt idx="9993">
                  <c:v>17288.581193374899</c:v>
                </c:pt>
                <c:pt idx="9994">
                  <c:v>17288.6011933749</c:v>
                </c:pt>
                <c:pt idx="9995">
                  <c:v>17288.6211933749</c:v>
                </c:pt>
                <c:pt idx="9996">
                  <c:v>17288.6411933749</c:v>
                </c:pt>
                <c:pt idx="9997">
                  <c:v>17288.661193374999</c:v>
                </c:pt>
                <c:pt idx="9998">
                  <c:v>17288.681193375</c:v>
                </c:pt>
                <c:pt idx="9999">
                  <c:v>17288.681193375</c:v>
                </c:pt>
              </c:numCache>
            </c:numRef>
          </c:xVal>
          <c:yVal>
            <c:numRef>
              <c:f>'Lambda-IO'!$B$1:$B$10000</c:f>
              <c:numCache>
                <c:formatCode>General</c:formatCode>
                <c:ptCount val="10000"/>
                <c:pt idx="0">
                  <c:v>3.3077936349303054E-2</c:v>
                </c:pt>
                <c:pt idx="1">
                  <c:v>3.3086982960116168E-2</c:v>
                </c:pt>
                <c:pt idx="2">
                  <c:v>3.3124106797297832E-2</c:v>
                </c:pt>
                <c:pt idx="3">
                  <c:v>3.3137409149656363E-2</c:v>
                </c:pt>
                <c:pt idx="4">
                  <c:v>3.3184208485124628E-2</c:v>
                </c:pt>
                <c:pt idx="5">
                  <c:v>3.3227653293463638E-2</c:v>
                </c:pt>
                <c:pt idx="6">
                  <c:v>3.3229555559334087E-2</c:v>
                </c:pt>
                <c:pt idx="7">
                  <c:v>3.3229555559397723E-2</c:v>
                </c:pt>
                <c:pt idx="8">
                  <c:v>3.3234461267428551E-2</c:v>
                </c:pt>
                <c:pt idx="9">
                  <c:v>3.3234461267428551E-2</c:v>
                </c:pt>
                <c:pt idx="10">
                  <c:v>3.3234461267428551E-2</c:v>
                </c:pt>
                <c:pt idx="11">
                  <c:v>3.3234461267428551E-2</c:v>
                </c:pt>
                <c:pt idx="12">
                  <c:v>3.3234461267428551E-2</c:v>
                </c:pt>
                <c:pt idx="13">
                  <c:v>3.3234461267428551E-2</c:v>
                </c:pt>
                <c:pt idx="14">
                  <c:v>3.3234461267428551E-2</c:v>
                </c:pt>
                <c:pt idx="15">
                  <c:v>3.3234461267428551E-2</c:v>
                </c:pt>
                <c:pt idx="16">
                  <c:v>3.3234461267428551E-2</c:v>
                </c:pt>
                <c:pt idx="17">
                  <c:v>3.3234461267428551E-2</c:v>
                </c:pt>
                <c:pt idx="18">
                  <c:v>3.3234461267428551E-2</c:v>
                </c:pt>
                <c:pt idx="19">
                  <c:v>3.3234461267428551E-2</c:v>
                </c:pt>
                <c:pt idx="20">
                  <c:v>3.3234461267428551E-2</c:v>
                </c:pt>
                <c:pt idx="21">
                  <c:v>3.3234461267428551E-2</c:v>
                </c:pt>
                <c:pt idx="22">
                  <c:v>3.3234461267428551E-2</c:v>
                </c:pt>
                <c:pt idx="23">
                  <c:v>3.3234461267428551E-2</c:v>
                </c:pt>
                <c:pt idx="24">
                  <c:v>3.3234461267428551E-2</c:v>
                </c:pt>
                <c:pt idx="25">
                  <c:v>3.3234461267428551E-2</c:v>
                </c:pt>
                <c:pt idx="26">
                  <c:v>3.3234461267428551E-2</c:v>
                </c:pt>
                <c:pt idx="27">
                  <c:v>3.3234461267428551E-2</c:v>
                </c:pt>
                <c:pt idx="28">
                  <c:v>3.3234461267428551E-2</c:v>
                </c:pt>
                <c:pt idx="29">
                  <c:v>3.3234461267428551E-2</c:v>
                </c:pt>
                <c:pt idx="30">
                  <c:v>3.3234461267428551E-2</c:v>
                </c:pt>
                <c:pt idx="31">
                  <c:v>3.3234461267428551E-2</c:v>
                </c:pt>
                <c:pt idx="32">
                  <c:v>3.3234461267428551E-2</c:v>
                </c:pt>
                <c:pt idx="33">
                  <c:v>3.3234461267428551E-2</c:v>
                </c:pt>
                <c:pt idx="34">
                  <c:v>3.3234461267428551E-2</c:v>
                </c:pt>
                <c:pt idx="35">
                  <c:v>3.3234461267428551E-2</c:v>
                </c:pt>
                <c:pt idx="36">
                  <c:v>3.3234461267428551E-2</c:v>
                </c:pt>
                <c:pt idx="37">
                  <c:v>3.3234461267428551E-2</c:v>
                </c:pt>
                <c:pt idx="38">
                  <c:v>3.3234461267428551E-2</c:v>
                </c:pt>
                <c:pt idx="39">
                  <c:v>3.3234461267428551E-2</c:v>
                </c:pt>
                <c:pt idx="40">
                  <c:v>3.3234461267428551E-2</c:v>
                </c:pt>
                <c:pt idx="41">
                  <c:v>3.3234461267428551E-2</c:v>
                </c:pt>
                <c:pt idx="42">
                  <c:v>3.3234461267428551E-2</c:v>
                </c:pt>
                <c:pt idx="43">
                  <c:v>3.3234461267428551E-2</c:v>
                </c:pt>
                <c:pt idx="44">
                  <c:v>3.3234461267428551E-2</c:v>
                </c:pt>
                <c:pt idx="45">
                  <c:v>3.3234461267428551E-2</c:v>
                </c:pt>
                <c:pt idx="46">
                  <c:v>3.3234461267428551E-2</c:v>
                </c:pt>
                <c:pt idx="47">
                  <c:v>3.3234461267428551E-2</c:v>
                </c:pt>
                <c:pt idx="48">
                  <c:v>3.3234461267428551E-2</c:v>
                </c:pt>
                <c:pt idx="49">
                  <c:v>3.3234461267428551E-2</c:v>
                </c:pt>
                <c:pt idx="50">
                  <c:v>3.3234461267428551E-2</c:v>
                </c:pt>
                <c:pt idx="51">
                  <c:v>3.3234461267428551E-2</c:v>
                </c:pt>
                <c:pt idx="52">
                  <c:v>3.3234461267428551E-2</c:v>
                </c:pt>
                <c:pt idx="53">
                  <c:v>3.3234461267428551E-2</c:v>
                </c:pt>
                <c:pt idx="54">
                  <c:v>3.3234461267428551E-2</c:v>
                </c:pt>
                <c:pt idx="55">
                  <c:v>3.3234461267428551E-2</c:v>
                </c:pt>
                <c:pt idx="56">
                  <c:v>3.3234461267428551E-2</c:v>
                </c:pt>
                <c:pt idx="57">
                  <c:v>3.3234461267428551E-2</c:v>
                </c:pt>
                <c:pt idx="58">
                  <c:v>3.3234461267428551E-2</c:v>
                </c:pt>
                <c:pt idx="59">
                  <c:v>3.3234461267428551E-2</c:v>
                </c:pt>
                <c:pt idx="60">
                  <c:v>3.3234461267428551E-2</c:v>
                </c:pt>
                <c:pt idx="61">
                  <c:v>3.3234461267428551E-2</c:v>
                </c:pt>
                <c:pt idx="62">
                  <c:v>3.3234461267428551E-2</c:v>
                </c:pt>
                <c:pt idx="63">
                  <c:v>3.3234461267428551E-2</c:v>
                </c:pt>
                <c:pt idx="64">
                  <c:v>3.3234461267428551E-2</c:v>
                </c:pt>
                <c:pt idx="65">
                  <c:v>3.3234461267428551E-2</c:v>
                </c:pt>
                <c:pt idx="66">
                  <c:v>3.3234461267428551E-2</c:v>
                </c:pt>
                <c:pt idx="67">
                  <c:v>3.3234461267428551E-2</c:v>
                </c:pt>
                <c:pt idx="68">
                  <c:v>3.3234461267428551E-2</c:v>
                </c:pt>
                <c:pt idx="69">
                  <c:v>3.3234461267428551E-2</c:v>
                </c:pt>
                <c:pt idx="70">
                  <c:v>3.3234461267428551E-2</c:v>
                </c:pt>
                <c:pt idx="71">
                  <c:v>3.3234461267428551E-2</c:v>
                </c:pt>
                <c:pt idx="72">
                  <c:v>3.3234461267428551E-2</c:v>
                </c:pt>
                <c:pt idx="73">
                  <c:v>3.3234461267428551E-2</c:v>
                </c:pt>
                <c:pt idx="74">
                  <c:v>3.3234461267428551E-2</c:v>
                </c:pt>
                <c:pt idx="75">
                  <c:v>3.3234461267428551E-2</c:v>
                </c:pt>
                <c:pt idx="76">
                  <c:v>3.3234461267428551E-2</c:v>
                </c:pt>
                <c:pt idx="77">
                  <c:v>3.3234461267428551E-2</c:v>
                </c:pt>
                <c:pt idx="78">
                  <c:v>3.3234461267428551E-2</c:v>
                </c:pt>
                <c:pt idx="79">
                  <c:v>3.3234461267428551E-2</c:v>
                </c:pt>
                <c:pt idx="80">
                  <c:v>3.3234461267428551E-2</c:v>
                </c:pt>
                <c:pt idx="81">
                  <c:v>3.3234461267432534E-2</c:v>
                </c:pt>
                <c:pt idx="82">
                  <c:v>3.3234461267432534E-2</c:v>
                </c:pt>
                <c:pt idx="83">
                  <c:v>3.3234461267432534E-2</c:v>
                </c:pt>
                <c:pt idx="84">
                  <c:v>3.3234461267432534E-2</c:v>
                </c:pt>
                <c:pt idx="85">
                  <c:v>3.3234461267432534E-2</c:v>
                </c:pt>
                <c:pt idx="86">
                  <c:v>3.3234461267432534E-2</c:v>
                </c:pt>
                <c:pt idx="87">
                  <c:v>3.3234461267432534E-2</c:v>
                </c:pt>
                <c:pt idx="88">
                  <c:v>3.3234461267432534E-2</c:v>
                </c:pt>
                <c:pt idx="89">
                  <c:v>3.3234461267432534E-2</c:v>
                </c:pt>
                <c:pt idx="90">
                  <c:v>3.3234461267432534E-2</c:v>
                </c:pt>
                <c:pt idx="91">
                  <c:v>3.3234461267432534E-2</c:v>
                </c:pt>
                <c:pt idx="92">
                  <c:v>3.3234461267432534E-2</c:v>
                </c:pt>
                <c:pt idx="93">
                  <c:v>3.3234461267432534E-2</c:v>
                </c:pt>
                <c:pt idx="94">
                  <c:v>3.3234461267432534E-2</c:v>
                </c:pt>
                <c:pt idx="95">
                  <c:v>3.3234461267432534E-2</c:v>
                </c:pt>
                <c:pt idx="96">
                  <c:v>3.3234461267432534E-2</c:v>
                </c:pt>
                <c:pt idx="97">
                  <c:v>3.3234461267432534E-2</c:v>
                </c:pt>
                <c:pt idx="98">
                  <c:v>3.3234461267432534E-2</c:v>
                </c:pt>
                <c:pt idx="99">
                  <c:v>3.3234461267432534E-2</c:v>
                </c:pt>
                <c:pt idx="100">
                  <c:v>3.3234461267432534E-2</c:v>
                </c:pt>
                <c:pt idx="101">
                  <c:v>3.3234461267432534E-2</c:v>
                </c:pt>
                <c:pt idx="102">
                  <c:v>3.3234461267432534E-2</c:v>
                </c:pt>
                <c:pt idx="103">
                  <c:v>3.3234461267432534E-2</c:v>
                </c:pt>
                <c:pt idx="104">
                  <c:v>3.3234461267432534E-2</c:v>
                </c:pt>
                <c:pt idx="105">
                  <c:v>3.3234461267433547E-2</c:v>
                </c:pt>
                <c:pt idx="106">
                  <c:v>3.3234461267433547E-2</c:v>
                </c:pt>
                <c:pt idx="107">
                  <c:v>3.3234461267433547E-2</c:v>
                </c:pt>
                <c:pt idx="108">
                  <c:v>3.3234461267433547E-2</c:v>
                </c:pt>
                <c:pt idx="109">
                  <c:v>3.3234461267433547E-2</c:v>
                </c:pt>
                <c:pt idx="110">
                  <c:v>3.3234461267433547E-2</c:v>
                </c:pt>
                <c:pt idx="111">
                  <c:v>3.3234461267433547E-2</c:v>
                </c:pt>
                <c:pt idx="112">
                  <c:v>3.3234461267433547E-2</c:v>
                </c:pt>
                <c:pt idx="113">
                  <c:v>3.3234461267433547E-2</c:v>
                </c:pt>
                <c:pt idx="114">
                  <c:v>3.3234461267433547E-2</c:v>
                </c:pt>
                <c:pt idx="115">
                  <c:v>3.3234461267433547E-2</c:v>
                </c:pt>
                <c:pt idx="116">
                  <c:v>3.3234461267433547E-2</c:v>
                </c:pt>
                <c:pt idx="117">
                  <c:v>3.3234461267433811E-2</c:v>
                </c:pt>
                <c:pt idx="118">
                  <c:v>3.3234461267433811E-2</c:v>
                </c:pt>
                <c:pt idx="119">
                  <c:v>3.3234461267433874E-2</c:v>
                </c:pt>
                <c:pt idx="120">
                  <c:v>3.3234461267433874E-2</c:v>
                </c:pt>
                <c:pt idx="121">
                  <c:v>3.3234461267433874E-2</c:v>
                </c:pt>
                <c:pt idx="122">
                  <c:v>3.3234461267433874E-2</c:v>
                </c:pt>
                <c:pt idx="123">
                  <c:v>3.3234461267434033E-2</c:v>
                </c:pt>
                <c:pt idx="124">
                  <c:v>3.3234461267434547E-2</c:v>
                </c:pt>
                <c:pt idx="125">
                  <c:v>3.3234461267434547E-2</c:v>
                </c:pt>
                <c:pt idx="126">
                  <c:v>3.3234461267434547E-2</c:v>
                </c:pt>
                <c:pt idx="127">
                  <c:v>3.3234461267434547E-2</c:v>
                </c:pt>
                <c:pt idx="128">
                  <c:v>3.3234461267434547E-2</c:v>
                </c:pt>
                <c:pt idx="129">
                  <c:v>3.3234461267434547E-2</c:v>
                </c:pt>
                <c:pt idx="130">
                  <c:v>3.3234461267434547E-2</c:v>
                </c:pt>
                <c:pt idx="131">
                  <c:v>3.3234461267434547E-2</c:v>
                </c:pt>
                <c:pt idx="132">
                  <c:v>3.3234461267434547E-2</c:v>
                </c:pt>
                <c:pt idx="133">
                  <c:v>3.3234461267434547E-2</c:v>
                </c:pt>
                <c:pt idx="134">
                  <c:v>3.3234461267434547E-2</c:v>
                </c:pt>
                <c:pt idx="135">
                  <c:v>3.3234461267434547E-2</c:v>
                </c:pt>
                <c:pt idx="136">
                  <c:v>3.3234461267434547E-2</c:v>
                </c:pt>
                <c:pt idx="137">
                  <c:v>3.323446126743651E-2</c:v>
                </c:pt>
                <c:pt idx="138">
                  <c:v>3.323446126743651E-2</c:v>
                </c:pt>
                <c:pt idx="139">
                  <c:v>3.323446126743651E-2</c:v>
                </c:pt>
                <c:pt idx="140">
                  <c:v>3.323446126743651E-2</c:v>
                </c:pt>
                <c:pt idx="141">
                  <c:v>3.323446126743651E-2</c:v>
                </c:pt>
                <c:pt idx="142">
                  <c:v>3.323446126743651E-2</c:v>
                </c:pt>
                <c:pt idx="143">
                  <c:v>3.323446126743651E-2</c:v>
                </c:pt>
                <c:pt idx="144">
                  <c:v>3.323446126743651E-2</c:v>
                </c:pt>
                <c:pt idx="145">
                  <c:v>3.323446126743651E-2</c:v>
                </c:pt>
                <c:pt idx="146">
                  <c:v>3.323446126743651E-2</c:v>
                </c:pt>
                <c:pt idx="147">
                  <c:v>3.323446126743651E-2</c:v>
                </c:pt>
                <c:pt idx="148">
                  <c:v>3.323446126743651E-2</c:v>
                </c:pt>
                <c:pt idx="149">
                  <c:v>3.323446126743651E-2</c:v>
                </c:pt>
                <c:pt idx="150">
                  <c:v>3.323446126743651E-2</c:v>
                </c:pt>
                <c:pt idx="151">
                  <c:v>3.323446126743651E-2</c:v>
                </c:pt>
                <c:pt idx="152">
                  <c:v>3.323446126743651E-2</c:v>
                </c:pt>
                <c:pt idx="153">
                  <c:v>3.323446126743651E-2</c:v>
                </c:pt>
                <c:pt idx="154">
                  <c:v>3.323446126743651E-2</c:v>
                </c:pt>
                <c:pt idx="155">
                  <c:v>3.323446126743651E-2</c:v>
                </c:pt>
                <c:pt idx="156">
                  <c:v>3.323446126743651E-2</c:v>
                </c:pt>
                <c:pt idx="157">
                  <c:v>3.323446126743651E-2</c:v>
                </c:pt>
                <c:pt idx="158">
                  <c:v>3.323446126743651E-2</c:v>
                </c:pt>
                <c:pt idx="159">
                  <c:v>3.323446126743651E-2</c:v>
                </c:pt>
                <c:pt idx="160">
                  <c:v>3.323446126743651E-2</c:v>
                </c:pt>
                <c:pt idx="161">
                  <c:v>3.323446126743651E-2</c:v>
                </c:pt>
                <c:pt idx="162">
                  <c:v>3.323446126743651E-2</c:v>
                </c:pt>
                <c:pt idx="163">
                  <c:v>3.323446126743651E-2</c:v>
                </c:pt>
                <c:pt idx="164">
                  <c:v>3.323446126743651E-2</c:v>
                </c:pt>
                <c:pt idx="165">
                  <c:v>3.323446126743651E-2</c:v>
                </c:pt>
                <c:pt idx="166">
                  <c:v>3.323446126743651E-2</c:v>
                </c:pt>
                <c:pt idx="167">
                  <c:v>3.323446126743651E-2</c:v>
                </c:pt>
                <c:pt idx="168">
                  <c:v>3.323446126743651E-2</c:v>
                </c:pt>
                <c:pt idx="169">
                  <c:v>3.323446126743651E-2</c:v>
                </c:pt>
                <c:pt idx="170">
                  <c:v>3.323446126743651E-2</c:v>
                </c:pt>
                <c:pt idx="171">
                  <c:v>3.323446126743651E-2</c:v>
                </c:pt>
                <c:pt idx="172">
                  <c:v>3.323446126743651E-2</c:v>
                </c:pt>
                <c:pt idx="173">
                  <c:v>3.323446126743651E-2</c:v>
                </c:pt>
                <c:pt idx="174">
                  <c:v>3.323446126743651E-2</c:v>
                </c:pt>
                <c:pt idx="175">
                  <c:v>3.323446126743651E-2</c:v>
                </c:pt>
                <c:pt idx="176">
                  <c:v>3.323446126743651E-2</c:v>
                </c:pt>
                <c:pt idx="177">
                  <c:v>3.323446126743651E-2</c:v>
                </c:pt>
                <c:pt idx="178">
                  <c:v>3.323446126743651E-2</c:v>
                </c:pt>
                <c:pt idx="179">
                  <c:v>3.323446126743651E-2</c:v>
                </c:pt>
                <c:pt idx="180">
                  <c:v>3.323446126743651E-2</c:v>
                </c:pt>
                <c:pt idx="181">
                  <c:v>3.3329483619122524E-2</c:v>
                </c:pt>
                <c:pt idx="182">
                  <c:v>3.3356745065147374E-2</c:v>
                </c:pt>
                <c:pt idx="183">
                  <c:v>3.3363093501494842E-2</c:v>
                </c:pt>
                <c:pt idx="184">
                  <c:v>3.3410155154982343E-2</c:v>
                </c:pt>
                <c:pt idx="185">
                  <c:v>3.459295131366022E-2</c:v>
                </c:pt>
                <c:pt idx="186">
                  <c:v>3.4594127815430274E-2</c:v>
                </c:pt>
                <c:pt idx="187">
                  <c:v>3.4715956356931713E-2</c:v>
                </c:pt>
                <c:pt idx="188">
                  <c:v>3.4826752221076944E-2</c:v>
                </c:pt>
                <c:pt idx="189">
                  <c:v>3.5924849523079116E-2</c:v>
                </c:pt>
                <c:pt idx="190">
                  <c:v>3.5967119865246325E-2</c:v>
                </c:pt>
                <c:pt idx="191">
                  <c:v>3.5967119865254846E-2</c:v>
                </c:pt>
                <c:pt idx="192">
                  <c:v>3.6136947536372921E-2</c:v>
                </c:pt>
                <c:pt idx="193">
                  <c:v>3.613694753638573E-2</c:v>
                </c:pt>
                <c:pt idx="194">
                  <c:v>3.6180387386825864E-2</c:v>
                </c:pt>
                <c:pt idx="195">
                  <c:v>3.6186403411077761E-2</c:v>
                </c:pt>
                <c:pt idx="196">
                  <c:v>3.6199576202669899E-2</c:v>
                </c:pt>
                <c:pt idx="197">
                  <c:v>3.6244904129894444E-2</c:v>
                </c:pt>
                <c:pt idx="198">
                  <c:v>3.6301385235707126E-2</c:v>
                </c:pt>
                <c:pt idx="199">
                  <c:v>3.6306607318610892E-2</c:v>
                </c:pt>
                <c:pt idx="200">
                  <c:v>3.6309870035593786E-2</c:v>
                </c:pt>
                <c:pt idx="201">
                  <c:v>3.6311683317296339E-2</c:v>
                </c:pt>
                <c:pt idx="202">
                  <c:v>3.6318308157966189E-2</c:v>
                </c:pt>
                <c:pt idx="203">
                  <c:v>3.6318308157970471E-2</c:v>
                </c:pt>
                <c:pt idx="204">
                  <c:v>3.6318308157970471E-2</c:v>
                </c:pt>
                <c:pt idx="205">
                  <c:v>3.6318308157973697E-2</c:v>
                </c:pt>
                <c:pt idx="206">
                  <c:v>3.6319986974437141E-2</c:v>
                </c:pt>
                <c:pt idx="207">
                  <c:v>3.6320354547443021E-2</c:v>
                </c:pt>
                <c:pt idx="208">
                  <c:v>3.6320354547443021E-2</c:v>
                </c:pt>
                <c:pt idx="209">
                  <c:v>3.6320354547443021E-2</c:v>
                </c:pt>
                <c:pt idx="210">
                  <c:v>3.6320354547455899E-2</c:v>
                </c:pt>
                <c:pt idx="211">
                  <c:v>3.6320354547460167E-2</c:v>
                </c:pt>
                <c:pt idx="212">
                  <c:v>3.7848515982961232E-2</c:v>
                </c:pt>
                <c:pt idx="213">
                  <c:v>3.7848515982961232E-2</c:v>
                </c:pt>
                <c:pt idx="214">
                  <c:v>3.7848515982961232E-2</c:v>
                </c:pt>
                <c:pt idx="215">
                  <c:v>3.7848515982961232E-2</c:v>
                </c:pt>
                <c:pt idx="216">
                  <c:v>3.7848515982961232E-2</c:v>
                </c:pt>
                <c:pt idx="217">
                  <c:v>3.7848515982961232E-2</c:v>
                </c:pt>
                <c:pt idx="218">
                  <c:v>3.7848515982966777E-2</c:v>
                </c:pt>
                <c:pt idx="219">
                  <c:v>3.784851598297008E-2</c:v>
                </c:pt>
                <c:pt idx="220">
                  <c:v>3.784851598297008E-2</c:v>
                </c:pt>
                <c:pt idx="221">
                  <c:v>3.7864193054006103E-2</c:v>
                </c:pt>
                <c:pt idx="222">
                  <c:v>3.7865915123514442E-2</c:v>
                </c:pt>
                <c:pt idx="223">
                  <c:v>3.7867908545172593E-2</c:v>
                </c:pt>
                <c:pt idx="224">
                  <c:v>3.7874004867698416E-2</c:v>
                </c:pt>
                <c:pt idx="225">
                  <c:v>3.7877706214505202E-2</c:v>
                </c:pt>
                <c:pt idx="226">
                  <c:v>3.7896024207012255E-2</c:v>
                </c:pt>
                <c:pt idx="227">
                  <c:v>3.789604581756429E-2</c:v>
                </c:pt>
                <c:pt idx="228">
                  <c:v>3.7907017445322808E-2</c:v>
                </c:pt>
                <c:pt idx="229">
                  <c:v>3.7916570960842375E-2</c:v>
                </c:pt>
                <c:pt idx="230">
                  <c:v>3.7949476950548268E-2</c:v>
                </c:pt>
                <c:pt idx="231">
                  <c:v>3.7953488289999837E-2</c:v>
                </c:pt>
                <c:pt idx="232">
                  <c:v>3.8118744252788793E-2</c:v>
                </c:pt>
                <c:pt idx="233">
                  <c:v>3.8212968063648177E-2</c:v>
                </c:pt>
                <c:pt idx="234">
                  <c:v>3.8313867410125504E-2</c:v>
                </c:pt>
                <c:pt idx="235">
                  <c:v>3.8462278941724486E-2</c:v>
                </c:pt>
                <c:pt idx="236">
                  <c:v>3.8490031429983564E-2</c:v>
                </c:pt>
                <c:pt idx="237">
                  <c:v>3.8492434395678315E-2</c:v>
                </c:pt>
                <c:pt idx="238">
                  <c:v>3.8501134102245795E-2</c:v>
                </c:pt>
                <c:pt idx="239">
                  <c:v>3.8532448289329113E-2</c:v>
                </c:pt>
                <c:pt idx="240">
                  <c:v>3.8539245339098076E-2</c:v>
                </c:pt>
                <c:pt idx="241">
                  <c:v>3.8636085631850448E-2</c:v>
                </c:pt>
                <c:pt idx="242">
                  <c:v>3.8670063487435187E-2</c:v>
                </c:pt>
                <c:pt idx="243">
                  <c:v>3.8704103568260401E-2</c:v>
                </c:pt>
                <c:pt idx="244">
                  <c:v>3.9439964102015494E-2</c:v>
                </c:pt>
                <c:pt idx="245">
                  <c:v>3.9441832039298505E-2</c:v>
                </c:pt>
                <c:pt idx="246">
                  <c:v>3.9449336336401464E-2</c:v>
                </c:pt>
                <c:pt idx="247">
                  <c:v>3.9461697888248194E-2</c:v>
                </c:pt>
                <c:pt idx="248">
                  <c:v>3.9469190833637674E-2</c:v>
                </c:pt>
                <c:pt idx="249">
                  <c:v>3.9515246972685672E-2</c:v>
                </c:pt>
                <c:pt idx="250">
                  <c:v>3.9517164714397375E-2</c:v>
                </c:pt>
                <c:pt idx="251">
                  <c:v>3.9520184301824003E-2</c:v>
                </c:pt>
                <c:pt idx="252">
                  <c:v>3.9529572039634878E-2</c:v>
                </c:pt>
                <c:pt idx="253">
                  <c:v>3.9549459376686906E-2</c:v>
                </c:pt>
                <c:pt idx="254">
                  <c:v>3.9627621744388303E-2</c:v>
                </c:pt>
                <c:pt idx="255">
                  <c:v>3.9636539051962648E-2</c:v>
                </c:pt>
                <c:pt idx="256">
                  <c:v>3.9636933788195196E-2</c:v>
                </c:pt>
                <c:pt idx="257">
                  <c:v>3.9636933788195196E-2</c:v>
                </c:pt>
                <c:pt idx="258">
                  <c:v>3.963693378822275E-2</c:v>
                </c:pt>
                <c:pt idx="259">
                  <c:v>4.1110443180965454E-2</c:v>
                </c:pt>
                <c:pt idx="260">
                  <c:v>4.127699148091582E-2</c:v>
                </c:pt>
                <c:pt idx="261">
                  <c:v>4.1281592680566817E-2</c:v>
                </c:pt>
                <c:pt idx="262">
                  <c:v>4.1361834404053908E-2</c:v>
                </c:pt>
                <c:pt idx="263">
                  <c:v>4.298450419497158E-2</c:v>
                </c:pt>
                <c:pt idx="264">
                  <c:v>4.2992856172861423E-2</c:v>
                </c:pt>
                <c:pt idx="265">
                  <c:v>4.3015807692295564E-2</c:v>
                </c:pt>
                <c:pt idx="266">
                  <c:v>4.3065059316118502E-2</c:v>
                </c:pt>
                <c:pt idx="267">
                  <c:v>4.3070520039171938E-2</c:v>
                </c:pt>
                <c:pt idx="268">
                  <c:v>4.3078885516707063E-2</c:v>
                </c:pt>
                <c:pt idx="269">
                  <c:v>4.3091236481589051E-2</c:v>
                </c:pt>
                <c:pt idx="270">
                  <c:v>4.3101874129920656E-2</c:v>
                </c:pt>
                <c:pt idx="271">
                  <c:v>4.314085771255461E-2</c:v>
                </c:pt>
                <c:pt idx="272">
                  <c:v>4.3151205334878123E-2</c:v>
                </c:pt>
                <c:pt idx="273">
                  <c:v>4.3156674879879613E-2</c:v>
                </c:pt>
                <c:pt idx="274">
                  <c:v>4.3177424787438523E-2</c:v>
                </c:pt>
                <c:pt idx="275">
                  <c:v>4.3185714395107856E-2</c:v>
                </c:pt>
                <c:pt idx="276">
                  <c:v>4.3190224949259351E-2</c:v>
                </c:pt>
                <c:pt idx="277">
                  <c:v>4.3195698488484396E-2</c:v>
                </c:pt>
                <c:pt idx="278">
                  <c:v>4.4263734031175304E-2</c:v>
                </c:pt>
                <c:pt idx="279">
                  <c:v>4.4496217405945344E-2</c:v>
                </c:pt>
                <c:pt idx="280">
                  <c:v>4.4501044270548087E-2</c:v>
                </c:pt>
                <c:pt idx="281">
                  <c:v>4.4534390681394122E-2</c:v>
                </c:pt>
                <c:pt idx="282">
                  <c:v>4.456702782466844E-2</c:v>
                </c:pt>
                <c:pt idx="283">
                  <c:v>4.5309970504272955E-2</c:v>
                </c:pt>
                <c:pt idx="284">
                  <c:v>4.6557875337837264E-2</c:v>
                </c:pt>
                <c:pt idx="285">
                  <c:v>4.6588033466933534E-2</c:v>
                </c:pt>
                <c:pt idx="286">
                  <c:v>4.6601346657230008E-2</c:v>
                </c:pt>
                <c:pt idx="287">
                  <c:v>4.6602289436056508E-2</c:v>
                </c:pt>
                <c:pt idx="288">
                  <c:v>4.6609804186985536E-2</c:v>
                </c:pt>
                <c:pt idx="289">
                  <c:v>4.6611859347938364E-2</c:v>
                </c:pt>
                <c:pt idx="290">
                  <c:v>4.6644278927723604E-2</c:v>
                </c:pt>
                <c:pt idx="291">
                  <c:v>4.6648647238733174E-2</c:v>
                </c:pt>
                <c:pt idx="292">
                  <c:v>4.6722954079339026E-2</c:v>
                </c:pt>
                <c:pt idx="293">
                  <c:v>4.676876916939577E-2</c:v>
                </c:pt>
                <c:pt idx="294">
                  <c:v>4.676876916939577E-2</c:v>
                </c:pt>
                <c:pt idx="295">
                  <c:v>4.676876916939577E-2</c:v>
                </c:pt>
                <c:pt idx="296">
                  <c:v>4.676876916939577E-2</c:v>
                </c:pt>
                <c:pt idx="297">
                  <c:v>4.676876916939577E-2</c:v>
                </c:pt>
                <c:pt idx="298">
                  <c:v>4.676876916939577E-2</c:v>
                </c:pt>
                <c:pt idx="299">
                  <c:v>4.676876916939577E-2</c:v>
                </c:pt>
                <c:pt idx="300">
                  <c:v>4.676876916939577E-2</c:v>
                </c:pt>
                <c:pt idx="301">
                  <c:v>4.676876916939577E-2</c:v>
                </c:pt>
                <c:pt idx="302">
                  <c:v>4.676876916939577E-2</c:v>
                </c:pt>
                <c:pt idx="303">
                  <c:v>4.676876916939577E-2</c:v>
                </c:pt>
                <c:pt idx="304">
                  <c:v>4.676876916939577E-2</c:v>
                </c:pt>
                <c:pt idx="305">
                  <c:v>4.676876916939577E-2</c:v>
                </c:pt>
                <c:pt idx="306">
                  <c:v>4.676876916939577E-2</c:v>
                </c:pt>
                <c:pt idx="307">
                  <c:v>4.676876916939577E-2</c:v>
                </c:pt>
                <c:pt idx="308">
                  <c:v>4.676876916939577E-2</c:v>
                </c:pt>
                <c:pt idx="309">
                  <c:v>4.676876916939577E-2</c:v>
                </c:pt>
                <c:pt idx="310">
                  <c:v>4.676876916939577E-2</c:v>
                </c:pt>
                <c:pt idx="311">
                  <c:v>4.676876916939577E-2</c:v>
                </c:pt>
                <c:pt idx="312">
                  <c:v>4.6768769169398441E-2</c:v>
                </c:pt>
                <c:pt idx="313">
                  <c:v>4.6768769169398441E-2</c:v>
                </c:pt>
                <c:pt idx="314">
                  <c:v>4.676876916940105E-2</c:v>
                </c:pt>
                <c:pt idx="315">
                  <c:v>4.676876916940105E-2</c:v>
                </c:pt>
                <c:pt idx="316">
                  <c:v>4.6768769169406303E-2</c:v>
                </c:pt>
                <c:pt idx="317">
                  <c:v>4.6768769169406303E-2</c:v>
                </c:pt>
                <c:pt idx="318">
                  <c:v>4.6768769169406303E-2</c:v>
                </c:pt>
                <c:pt idx="319">
                  <c:v>4.6768769169406303E-2</c:v>
                </c:pt>
                <c:pt idx="320">
                  <c:v>4.6768769169406303E-2</c:v>
                </c:pt>
                <c:pt idx="321">
                  <c:v>4.6768769169406303E-2</c:v>
                </c:pt>
                <c:pt idx="322">
                  <c:v>4.6768769169406303E-2</c:v>
                </c:pt>
                <c:pt idx="323">
                  <c:v>4.6776811639437463E-2</c:v>
                </c:pt>
                <c:pt idx="324">
                  <c:v>4.6782097517558519E-2</c:v>
                </c:pt>
                <c:pt idx="325">
                  <c:v>4.6783087206312267E-2</c:v>
                </c:pt>
                <c:pt idx="326">
                  <c:v>4.6790277967068597E-2</c:v>
                </c:pt>
                <c:pt idx="327">
                  <c:v>4.6791784160682602E-2</c:v>
                </c:pt>
                <c:pt idx="328">
                  <c:v>4.67917841606839E-2</c:v>
                </c:pt>
                <c:pt idx="329">
                  <c:v>4.6791784160685905E-2</c:v>
                </c:pt>
                <c:pt idx="330">
                  <c:v>4.679178416068789E-2</c:v>
                </c:pt>
                <c:pt idx="331">
                  <c:v>4.679178416068789E-2</c:v>
                </c:pt>
                <c:pt idx="332">
                  <c:v>4.6791784160693142E-2</c:v>
                </c:pt>
                <c:pt idx="333">
                  <c:v>4.6791784160693142E-2</c:v>
                </c:pt>
                <c:pt idx="334">
                  <c:v>4.6791784160693142E-2</c:v>
                </c:pt>
                <c:pt idx="335">
                  <c:v>4.6791784160693142E-2</c:v>
                </c:pt>
                <c:pt idx="336">
                  <c:v>4.6791784160693142E-2</c:v>
                </c:pt>
                <c:pt idx="337">
                  <c:v>4.6791784160693142E-2</c:v>
                </c:pt>
                <c:pt idx="338">
                  <c:v>4.6791784160693142E-2</c:v>
                </c:pt>
                <c:pt idx="339">
                  <c:v>4.6791784160693142E-2</c:v>
                </c:pt>
                <c:pt idx="340">
                  <c:v>4.6791784160693142E-2</c:v>
                </c:pt>
                <c:pt idx="341">
                  <c:v>4.6793927712281469E-2</c:v>
                </c:pt>
                <c:pt idx="342">
                  <c:v>4.6793992879992294E-2</c:v>
                </c:pt>
                <c:pt idx="343">
                  <c:v>4.680414982506461E-2</c:v>
                </c:pt>
                <c:pt idx="344">
                  <c:v>4.6804874232164229E-2</c:v>
                </c:pt>
                <c:pt idx="345">
                  <c:v>4.6806107849340514E-2</c:v>
                </c:pt>
                <c:pt idx="346">
                  <c:v>4.6806934920521022E-2</c:v>
                </c:pt>
                <c:pt idx="347">
                  <c:v>4.6808621443800373E-2</c:v>
                </c:pt>
                <c:pt idx="348">
                  <c:v>4.6811282313129143E-2</c:v>
                </c:pt>
                <c:pt idx="349">
                  <c:v>4.6821846474416888E-2</c:v>
                </c:pt>
                <c:pt idx="350">
                  <c:v>4.6837298730028502E-2</c:v>
                </c:pt>
                <c:pt idx="351">
                  <c:v>4.6843737873458795E-2</c:v>
                </c:pt>
                <c:pt idx="352">
                  <c:v>4.6852423351473521E-2</c:v>
                </c:pt>
                <c:pt idx="353">
                  <c:v>4.6863516092958933E-2</c:v>
                </c:pt>
                <c:pt idx="354">
                  <c:v>4.6870895230968185E-2</c:v>
                </c:pt>
                <c:pt idx="355">
                  <c:v>4.6875923369048035E-2</c:v>
                </c:pt>
                <c:pt idx="356">
                  <c:v>4.6884950623731124E-2</c:v>
                </c:pt>
                <c:pt idx="357">
                  <c:v>4.6912074826800224E-2</c:v>
                </c:pt>
                <c:pt idx="358">
                  <c:v>4.6912131432210076E-2</c:v>
                </c:pt>
                <c:pt idx="359">
                  <c:v>4.6927743331322457E-2</c:v>
                </c:pt>
                <c:pt idx="360">
                  <c:v>4.6935916680612672E-2</c:v>
                </c:pt>
                <c:pt idx="361">
                  <c:v>4.6955726107057741E-2</c:v>
                </c:pt>
                <c:pt idx="362">
                  <c:v>4.6976962578256419E-2</c:v>
                </c:pt>
                <c:pt idx="363">
                  <c:v>4.7008178635801166E-2</c:v>
                </c:pt>
                <c:pt idx="364">
                  <c:v>4.7067386901801817E-2</c:v>
                </c:pt>
                <c:pt idx="365">
                  <c:v>4.7079991675412367E-2</c:v>
                </c:pt>
                <c:pt idx="366">
                  <c:v>4.7108151265637221E-2</c:v>
                </c:pt>
                <c:pt idx="367">
                  <c:v>4.7171209211584415E-2</c:v>
                </c:pt>
                <c:pt idx="368">
                  <c:v>4.7194837346577909E-2</c:v>
                </c:pt>
                <c:pt idx="369">
                  <c:v>4.7209064348605514E-2</c:v>
                </c:pt>
                <c:pt idx="370">
                  <c:v>4.7257291999063089E-2</c:v>
                </c:pt>
                <c:pt idx="371">
                  <c:v>4.7260722157980425E-2</c:v>
                </c:pt>
                <c:pt idx="372">
                  <c:v>4.7265438371242502E-2</c:v>
                </c:pt>
                <c:pt idx="373">
                  <c:v>4.7448957047416973E-2</c:v>
                </c:pt>
                <c:pt idx="374">
                  <c:v>4.7472696604913905E-2</c:v>
                </c:pt>
                <c:pt idx="375">
                  <c:v>4.7488860559302945E-2</c:v>
                </c:pt>
                <c:pt idx="376">
                  <c:v>4.7763423255318981E-2</c:v>
                </c:pt>
                <c:pt idx="377">
                  <c:v>4.7803788385087406E-2</c:v>
                </c:pt>
                <c:pt idx="378">
                  <c:v>4.7827670015949661E-2</c:v>
                </c:pt>
                <c:pt idx="379">
                  <c:v>4.7834349305464118E-2</c:v>
                </c:pt>
                <c:pt idx="380">
                  <c:v>4.7863662532053743E-2</c:v>
                </c:pt>
                <c:pt idx="381">
                  <c:v>4.7864122164521586E-2</c:v>
                </c:pt>
                <c:pt idx="382">
                  <c:v>4.8093408593154932E-2</c:v>
                </c:pt>
                <c:pt idx="383">
                  <c:v>4.8093795966117549E-2</c:v>
                </c:pt>
                <c:pt idx="384">
                  <c:v>4.8117405961802105E-2</c:v>
                </c:pt>
                <c:pt idx="385">
                  <c:v>4.816757403004697E-2</c:v>
                </c:pt>
                <c:pt idx="386">
                  <c:v>4.8396157455409053E-2</c:v>
                </c:pt>
                <c:pt idx="387">
                  <c:v>4.8514032955111558E-2</c:v>
                </c:pt>
                <c:pt idx="388">
                  <c:v>4.8575720109405807E-2</c:v>
                </c:pt>
                <c:pt idx="389">
                  <c:v>4.8646649466689951E-2</c:v>
                </c:pt>
                <c:pt idx="390">
                  <c:v>4.8668217871163023E-2</c:v>
                </c:pt>
                <c:pt idx="391">
                  <c:v>4.8787246254070091E-2</c:v>
                </c:pt>
                <c:pt idx="392">
                  <c:v>4.8813283741341647E-2</c:v>
                </c:pt>
                <c:pt idx="393">
                  <c:v>4.8868947340818453E-2</c:v>
                </c:pt>
                <c:pt idx="394">
                  <c:v>4.8932829987020171E-2</c:v>
                </c:pt>
                <c:pt idx="395">
                  <c:v>4.9168607820309587E-2</c:v>
                </c:pt>
                <c:pt idx="396">
                  <c:v>4.92017308843197E-2</c:v>
                </c:pt>
                <c:pt idx="397">
                  <c:v>4.9209626371171232E-2</c:v>
                </c:pt>
                <c:pt idx="398">
                  <c:v>4.9339392675530183E-2</c:v>
                </c:pt>
                <c:pt idx="399">
                  <c:v>4.9947061597433562E-2</c:v>
                </c:pt>
                <c:pt idx="400">
                  <c:v>5.0388727602548124E-2</c:v>
                </c:pt>
                <c:pt idx="401">
                  <c:v>5.0458982837165961E-2</c:v>
                </c:pt>
                <c:pt idx="402">
                  <c:v>5.0493200681918794E-2</c:v>
                </c:pt>
                <c:pt idx="403">
                  <c:v>5.0543528969576881E-2</c:v>
                </c:pt>
                <c:pt idx="404">
                  <c:v>5.0544428461642761E-2</c:v>
                </c:pt>
                <c:pt idx="405">
                  <c:v>5.0598339301296667E-2</c:v>
                </c:pt>
                <c:pt idx="406">
                  <c:v>5.0668447505054573E-2</c:v>
                </c:pt>
                <c:pt idx="407">
                  <c:v>5.0697595315181386E-2</c:v>
                </c:pt>
                <c:pt idx="408">
                  <c:v>5.0700578270646217E-2</c:v>
                </c:pt>
                <c:pt idx="409">
                  <c:v>5.0705268731656393E-2</c:v>
                </c:pt>
                <c:pt idx="410">
                  <c:v>5.0791096255176728E-2</c:v>
                </c:pt>
                <c:pt idx="411">
                  <c:v>5.0806130739239112E-2</c:v>
                </c:pt>
                <c:pt idx="412">
                  <c:v>5.0824200994932248E-2</c:v>
                </c:pt>
                <c:pt idx="413">
                  <c:v>5.0829524242236086E-2</c:v>
                </c:pt>
                <c:pt idx="414">
                  <c:v>5.0844252021417978E-2</c:v>
                </c:pt>
                <c:pt idx="415">
                  <c:v>5.0846390994786675E-2</c:v>
                </c:pt>
                <c:pt idx="416">
                  <c:v>5.0859652299865679E-2</c:v>
                </c:pt>
                <c:pt idx="417">
                  <c:v>5.0874245813526835E-2</c:v>
                </c:pt>
                <c:pt idx="418">
                  <c:v>5.0877984154797454E-2</c:v>
                </c:pt>
                <c:pt idx="419">
                  <c:v>5.0879188771948095E-2</c:v>
                </c:pt>
                <c:pt idx="420">
                  <c:v>5.087999282057918E-2</c:v>
                </c:pt>
                <c:pt idx="421">
                  <c:v>5.0880812232616132E-2</c:v>
                </c:pt>
                <c:pt idx="422">
                  <c:v>5.0882833925407177E-2</c:v>
                </c:pt>
                <c:pt idx="423">
                  <c:v>5.0884754066514271E-2</c:v>
                </c:pt>
                <c:pt idx="424">
                  <c:v>5.0904169337027703E-2</c:v>
                </c:pt>
                <c:pt idx="425">
                  <c:v>5.0904901016593632E-2</c:v>
                </c:pt>
                <c:pt idx="426">
                  <c:v>5.0906094590518265E-2</c:v>
                </c:pt>
                <c:pt idx="427">
                  <c:v>5.0913604930686668E-2</c:v>
                </c:pt>
                <c:pt idx="428">
                  <c:v>5.0914757785493515E-2</c:v>
                </c:pt>
                <c:pt idx="429">
                  <c:v>5.0918319191698792E-2</c:v>
                </c:pt>
                <c:pt idx="430">
                  <c:v>5.0922513964611039E-2</c:v>
                </c:pt>
                <c:pt idx="431">
                  <c:v>5.0923719421037628E-2</c:v>
                </c:pt>
                <c:pt idx="432">
                  <c:v>5.0924524029840219E-2</c:v>
                </c:pt>
                <c:pt idx="433">
                  <c:v>5.0925344012768298E-2</c:v>
                </c:pt>
                <c:pt idx="434">
                  <c:v>5.0927479433805524E-2</c:v>
                </c:pt>
                <c:pt idx="435">
                  <c:v>5.0932566593419056E-2</c:v>
                </c:pt>
                <c:pt idx="436">
                  <c:v>5.0932923997417154E-2</c:v>
                </c:pt>
                <c:pt idx="437">
                  <c:v>5.0938660419967127E-2</c:v>
                </c:pt>
                <c:pt idx="438">
                  <c:v>5.0939383496413616E-2</c:v>
                </c:pt>
                <c:pt idx="439">
                  <c:v>5.0942668057534425E-2</c:v>
                </c:pt>
                <c:pt idx="440">
                  <c:v>5.0958159555252507E-2</c:v>
                </c:pt>
                <c:pt idx="441">
                  <c:v>5.0962877099992067E-2</c:v>
                </c:pt>
                <c:pt idx="442">
                  <c:v>5.0972708056480485E-2</c:v>
                </c:pt>
                <c:pt idx="443">
                  <c:v>5.0976452156283304E-2</c:v>
                </c:pt>
                <c:pt idx="444">
                  <c:v>5.0978463916151129E-2</c:v>
                </c:pt>
                <c:pt idx="445">
                  <c:v>5.0979284590370724E-2</c:v>
                </c:pt>
                <c:pt idx="446">
                  <c:v>5.0981309397255127E-2</c:v>
                </c:pt>
                <c:pt idx="447">
                  <c:v>5.0983232496004519E-2</c:v>
                </c:pt>
                <c:pt idx="448">
                  <c:v>5.1002677670499603E-2</c:v>
                </c:pt>
                <c:pt idx="449">
                  <c:v>5.1003410476947952E-2</c:v>
                </c:pt>
                <c:pt idx="450">
                  <c:v>5.101328242616273E-2</c:v>
                </c:pt>
                <c:pt idx="451">
                  <c:v>5.1021050549897876E-2</c:v>
                </c:pt>
                <c:pt idx="452">
                  <c:v>5.1022257862687166E-2</c:v>
                </c:pt>
                <c:pt idx="453">
                  <c:v>5.1023063710562318E-2</c:v>
                </c:pt>
                <c:pt idx="454">
                  <c:v>5.1023884956223522E-2</c:v>
                </c:pt>
                <c:pt idx="455">
                  <c:v>5.1024034487920561E-2</c:v>
                </c:pt>
                <c:pt idx="456">
                  <c:v>5.1037946059100205E-2</c:v>
                </c:pt>
                <c:pt idx="457">
                  <c:v>5.1041235677815502E-2</c:v>
                </c:pt>
                <c:pt idx="458">
                  <c:v>5.1047294323755425E-2</c:v>
                </c:pt>
                <c:pt idx="459">
                  <c:v>5.1048027640394997E-2</c:v>
                </c:pt>
                <c:pt idx="460">
                  <c:v>5.1049823840669424E-2</c:v>
                </c:pt>
                <c:pt idx="461">
                  <c:v>5.1055212141906031E-2</c:v>
                </c:pt>
                <c:pt idx="462">
                  <c:v>5.1056751028188664E-2</c:v>
                </c:pt>
                <c:pt idx="463">
                  <c:v>5.1057906462259869E-2</c:v>
                </c:pt>
                <c:pt idx="464">
                  <c:v>5.1061475836228998E-2</c:v>
                </c:pt>
                <c:pt idx="465">
                  <c:v>5.1066888146935094E-2</c:v>
                </c:pt>
                <c:pt idx="466">
                  <c:v>5.1071321928149331E-2</c:v>
                </c:pt>
                <c:pt idx="467">
                  <c:v>5.1081862569812155E-2</c:v>
                </c:pt>
                <c:pt idx="468">
                  <c:v>5.3782396342793498E-2</c:v>
                </c:pt>
                <c:pt idx="469">
                  <c:v>5.3941101234235185E-2</c:v>
                </c:pt>
                <c:pt idx="470">
                  <c:v>5.4257710483094086E-2</c:v>
                </c:pt>
                <c:pt idx="471">
                  <c:v>5.4397997609300142E-2</c:v>
                </c:pt>
                <c:pt idx="472">
                  <c:v>5.4424906909653403E-2</c:v>
                </c:pt>
                <c:pt idx="473">
                  <c:v>5.4673690217547269E-2</c:v>
                </c:pt>
                <c:pt idx="474">
                  <c:v>5.5184677271077155E-2</c:v>
                </c:pt>
                <c:pt idx="475">
                  <c:v>5.519166996817286E-2</c:v>
                </c:pt>
                <c:pt idx="476">
                  <c:v>5.5192784459114942E-2</c:v>
                </c:pt>
                <c:pt idx="477">
                  <c:v>5.5194876449067364E-2</c:v>
                </c:pt>
                <c:pt idx="478">
                  <c:v>5.5195519817255463E-2</c:v>
                </c:pt>
                <c:pt idx="479">
                  <c:v>5.519586087951598E-2</c:v>
                </c:pt>
                <c:pt idx="480">
                  <c:v>5.5198185439710529E-2</c:v>
                </c:pt>
                <c:pt idx="481">
                  <c:v>5.5198625077907959E-2</c:v>
                </c:pt>
                <c:pt idx="482">
                  <c:v>5.5198653241584149E-2</c:v>
                </c:pt>
                <c:pt idx="483">
                  <c:v>5.520247581268907E-2</c:v>
                </c:pt>
                <c:pt idx="484">
                  <c:v>5.5202842632509762E-2</c:v>
                </c:pt>
                <c:pt idx="485">
                  <c:v>5.5206485151079981E-2</c:v>
                </c:pt>
                <c:pt idx="486">
                  <c:v>5.5230309237692773E-2</c:v>
                </c:pt>
                <c:pt idx="487">
                  <c:v>5.5235351875543966E-2</c:v>
                </c:pt>
                <c:pt idx="488">
                  <c:v>5.523892202107903E-2</c:v>
                </c:pt>
                <c:pt idx="489">
                  <c:v>5.5240283333332654E-2</c:v>
                </c:pt>
                <c:pt idx="490">
                  <c:v>5.5243361844738513E-2</c:v>
                </c:pt>
                <c:pt idx="491">
                  <c:v>5.5245687984881178E-2</c:v>
                </c:pt>
                <c:pt idx="492">
                  <c:v>5.5246156104732429E-2</c:v>
                </c:pt>
                <c:pt idx="493">
                  <c:v>5.524998127390366E-2</c:v>
                </c:pt>
                <c:pt idx="494">
                  <c:v>5.5250348343024926E-2</c:v>
                </c:pt>
                <c:pt idx="495">
                  <c:v>5.5252372584895369E-2</c:v>
                </c:pt>
                <c:pt idx="496">
                  <c:v>5.5253369273469917E-2</c:v>
                </c:pt>
                <c:pt idx="497">
                  <c:v>5.52562635726081E-2</c:v>
                </c:pt>
                <c:pt idx="498">
                  <c:v>5.5263990837064361E-2</c:v>
                </c:pt>
                <c:pt idx="499">
                  <c:v>5.5264082919671297E-2</c:v>
                </c:pt>
                <c:pt idx="500">
                  <c:v>5.5267304230275691E-2</c:v>
                </c:pt>
                <c:pt idx="501">
                  <c:v>5.5268150256267176E-2</c:v>
                </c:pt>
                <c:pt idx="502">
                  <c:v>5.5275145279379115E-2</c:v>
                </c:pt>
                <c:pt idx="503">
                  <c:v>5.5284089057270697E-2</c:v>
                </c:pt>
                <c:pt idx="504">
                  <c:v>5.5284681024087179E-2</c:v>
                </c:pt>
                <c:pt idx="505">
                  <c:v>5.5287814488106185E-2</c:v>
                </c:pt>
                <c:pt idx="506">
                  <c:v>5.529609637081679E-2</c:v>
                </c:pt>
                <c:pt idx="507">
                  <c:v>5.5296700654814478E-2</c:v>
                </c:pt>
                <c:pt idx="508">
                  <c:v>5.5297519018392506E-2</c:v>
                </c:pt>
                <c:pt idx="509">
                  <c:v>5.5297816820551716E-2</c:v>
                </c:pt>
                <c:pt idx="510">
                  <c:v>5.5297886336917193E-2</c:v>
                </c:pt>
                <c:pt idx="511">
                  <c:v>5.529991195421919E-2</c:v>
                </c:pt>
                <c:pt idx="512">
                  <c:v>5.5300897863994364E-2</c:v>
                </c:pt>
                <c:pt idx="513">
                  <c:v>5.530322591733329E-2</c:v>
                </c:pt>
                <c:pt idx="514">
                  <c:v>5.5303666216169875E-2</c:v>
                </c:pt>
                <c:pt idx="515">
                  <c:v>5.5303694422159516E-2</c:v>
                </c:pt>
                <c:pt idx="516">
                  <c:v>5.53075227373694E-2</c:v>
                </c:pt>
                <c:pt idx="517">
                  <c:v>5.5307890108402126E-2</c:v>
                </c:pt>
                <c:pt idx="518">
                  <c:v>5.5311538100379892E-2</c:v>
                </c:pt>
                <c:pt idx="519">
                  <c:v>5.5312261474621503E-2</c:v>
                </c:pt>
                <c:pt idx="520">
                  <c:v>5.5329022607069026E-2</c:v>
                </c:pt>
                <c:pt idx="521">
                  <c:v>5.5331649975066767E-2</c:v>
                </c:pt>
                <c:pt idx="522">
                  <c:v>5.533254524361194E-2</c:v>
                </c:pt>
                <c:pt idx="523">
                  <c:v>5.5335397983360297E-2</c:v>
                </c:pt>
                <c:pt idx="524">
                  <c:v>5.5345387063942861E-2</c:v>
                </c:pt>
                <c:pt idx="525">
                  <c:v>5.534748362080745E-2</c:v>
                </c:pt>
                <c:pt idx="526">
                  <c:v>5.534812839349542E-2</c:v>
                </c:pt>
                <c:pt idx="527">
                  <c:v>5.5348175241596277E-2</c:v>
                </c:pt>
                <c:pt idx="528">
                  <c:v>5.5348470200297845E-2</c:v>
                </c:pt>
                <c:pt idx="529">
                  <c:v>5.5350799835025825E-2</c:v>
                </c:pt>
                <c:pt idx="530">
                  <c:v>5.5351268658119977E-2</c:v>
                </c:pt>
                <c:pt idx="531">
                  <c:v>5.5355099573765734E-2</c:v>
                </c:pt>
                <c:pt idx="532">
                  <c:v>5.5355467194326435E-2</c:v>
                </c:pt>
                <c:pt idx="533">
                  <c:v>5.5358492662950121E-2</c:v>
                </c:pt>
                <c:pt idx="534">
                  <c:v>5.5359117664215196E-2</c:v>
                </c:pt>
                <c:pt idx="535">
                  <c:v>5.5369130182136912E-2</c:v>
                </c:pt>
                <c:pt idx="536">
                  <c:v>5.5369222403065868E-2</c:v>
                </c:pt>
                <c:pt idx="537">
                  <c:v>5.5374232182892523E-2</c:v>
                </c:pt>
                <c:pt idx="538">
                  <c:v>5.5380301379496025E-2</c:v>
                </c:pt>
                <c:pt idx="539">
                  <c:v>5.539162533401501E-2</c:v>
                </c:pt>
                <c:pt idx="540">
                  <c:v>5.5392989617328359E-2</c:v>
                </c:pt>
                <c:pt idx="541">
                  <c:v>5.5394002862330427E-2</c:v>
                </c:pt>
                <c:pt idx="542">
                  <c:v>5.5397142043539196E-2</c:v>
                </c:pt>
                <c:pt idx="543">
                  <c:v>5.5398875205720399E-2</c:v>
                </c:pt>
                <c:pt idx="544">
                  <c:v>5.5402708722873797E-2</c:v>
                </c:pt>
                <c:pt idx="545">
                  <c:v>5.5403076593065509E-2</c:v>
                </c:pt>
                <c:pt idx="546">
                  <c:v>5.5405105252533685E-2</c:v>
                </c:pt>
                <c:pt idx="547">
                  <c:v>5.5408424192652378E-2</c:v>
                </c:pt>
                <c:pt idx="548">
                  <c:v>5.541674885874788E-2</c:v>
                </c:pt>
                <c:pt idx="549">
                  <c:v>5.5420069482349718E-2</c:v>
                </c:pt>
                <c:pt idx="550">
                  <c:v>5.5420917354490812E-2</c:v>
                </c:pt>
                <c:pt idx="551">
                  <c:v>5.5436890934590692E-2</c:v>
                </c:pt>
                <c:pt idx="552">
                  <c:v>5.7057088463670393E-2</c:v>
                </c:pt>
                <c:pt idx="553">
                  <c:v>5.7059502118689959E-2</c:v>
                </c:pt>
                <c:pt idx="554">
                  <c:v>5.7059502118696037E-2</c:v>
                </c:pt>
                <c:pt idx="555">
                  <c:v>5.7059502118696037E-2</c:v>
                </c:pt>
                <c:pt idx="556">
                  <c:v>5.7059502118696037E-2</c:v>
                </c:pt>
                <c:pt idx="557">
                  <c:v>5.7059502118705321E-2</c:v>
                </c:pt>
                <c:pt idx="558">
                  <c:v>5.7059502118720642E-2</c:v>
                </c:pt>
                <c:pt idx="559">
                  <c:v>5.706003058147744E-2</c:v>
                </c:pt>
                <c:pt idx="560">
                  <c:v>5.7060030581486669E-2</c:v>
                </c:pt>
                <c:pt idx="561">
                  <c:v>5.7060030581501997E-2</c:v>
                </c:pt>
                <c:pt idx="562">
                  <c:v>5.7070336375865637E-2</c:v>
                </c:pt>
                <c:pt idx="563">
                  <c:v>5.7070336375890221E-2</c:v>
                </c:pt>
                <c:pt idx="564">
                  <c:v>5.7073858106682952E-2</c:v>
                </c:pt>
                <c:pt idx="565">
                  <c:v>5.7075215161643579E-2</c:v>
                </c:pt>
                <c:pt idx="566">
                  <c:v>5.7077329494117063E-2</c:v>
                </c:pt>
                <c:pt idx="567">
                  <c:v>5.7077329494117063E-2</c:v>
                </c:pt>
                <c:pt idx="568">
                  <c:v>5.7077329494135576E-2</c:v>
                </c:pt>
                <c:pt idx="569">
                  <c:v>5.7079215216723808E-2</c:v>
                </c:pt>
                <c:pt idx="570">
                  <c:v>5.7079215216723808E-2</c:v>
                </c:pt>
                <c:pt idx="571">
                  <c:v>5.7079215216723808E-2</c:v>
                </c:pt>
                <c:pt idx="572">
                  <c:v>5.7079215216733037E-2</c:v>
                </c:pt>
                <c:pt idx="573">
                  <c:v>5.7079215216748386E-2</c:v>
                </c:pt>
                <c:pt idx="574">
                  <c:v>5.7079215216772956E-2</c:v>
                </c:pt>
                <c:pt idx="575">
                  <c:v>5.7081629608614549E-2</c:v>
                </c:pt>
                <c:pt idx="576">
                  <c:v>5.7081629608614549E-2</c:v>
                </c:pt>
                <c:pt idx="577">
                  <c:v>5.7088995060916192E-2</c:v>
                </c:pt>
                <c:pt idx="578">
                  <c:v>5.7091602851280031E-2</c:v>
                </c:pt>
                <c:pt idx="579">
                  <c:v>5.7097876186824839E-2</c:v>
                </c:pt>
                <c:pt idx="580">
                  <c:v>5.7100335867275469E-2</c:v>
                </c:pt>
                <c:pt idx="581">
                  <c:v>5.7100819960184325E-2</c:v>
                </c:pt>
                <c:pt idx="582">
                  <c:v>5.7100819960196725E-2</c:v>
                </c:pt>
                <c:pt idx="583">
                  <c:v>5.7100819960215238E-2</c:v>
                </c:pt>
                <c:pt idx="584">
                  <c:v>5.7121902222712684E-2</c:v>
                </c:pt>
                <c:pt idx="585">
                  <c:v>5.7133763427168485E-2</c:v>
                </c:pt>
                <c:pt idx="586">
                  <c:v>5.7141504539090192E-2</c:v>
                </c:pt>
                <c:pt idx="587">
                  <c:v>5.7162298346615487E-2</c:v>
                </c:pt>
                <c:pt idx="588">
                  <c:v>5.7170060402742785E-2</c:v>
                </c:pt>
                <c:pt idx="589">
                  <c:v>5.7177920758234767E-2</c:v>
                </c:pt>
                <c:pt idx="590">
                  <c:v>5.7185587326063478E-2</c:v>
                </c:pt>
                <c:pt idx="591">
                  <c:v>5.7250128482524441E-2</c:v>
                </c:pt>
                <c:pt idx="592">
                  <c:v>5.7271028484866232E-2</c:v>
                </c:pt>
                <c:pt idx="593">
                  <c:v>5.7291266333373905E-2</c:v>
                </c:pt>
                <c:pt idx="594">
                  <c:v>5.7291796484853198E-2</c:v>
                </c:pt>
                <c:pt idx="595">
                  <c:v>5.7291796484853198E-2</c:v>
                </c:pt>
                <c:pt idx="596">
                  <c:v>5.7291796484859325E-2</c:v>
                </c:pt>
                <c:pt idx="597">
                  <c:v>5.7291796484859325E-2</c:v>
                </c:pt>
                <c:pt idx="598">
                  <c:v>5.7294018460139658E-2</c:v>
                </c:pt>
                <c:pt idx="599">
                  <c:v>5.7296639498040883E-2</c:v>
                </c:pt>
                <c:pt idx="600">
                  <c:v>5.7296639498040883E-2</c:v>
                </c:pt>
                <c:pt idx="601">
                  <c:v>5.7296639498040883E-2</c:v>
                </c:pt>
                <c:pt idx="602">
                  <c:v>5.7296639498047225E-2</c:v>
                </c:pt>
                <c:pt idx="603">
                  <c:v>5.7296639498047225E-2</c:v>
                </c:pt>
                <c:pt idx="604">
                  <c:v>5.7296639498047225E-2</c:v>
                </c:pt>
                <c:pt idx="605">
                  <c:v>5.7296639498047225E-2</c:v>
                </c:pt>
                <c:pt idx="606">
                  <c:v>5.7296639498047225E-2</c:v>
                </c:pt>
                <c:pt idx="607">
                  <c:v>5.729663949807192E-2</c:v>
                </c:pt>
                <c:pt idx="608">
                  <c:v>5.7297169688689295E-2</c:v>
                </c:pt>
                <c:pt idx="609">
                  <c:v>5.7297169688689295E-2</c:v>
                </c:pt>
                <c:pt idx="610">
                  <c:v>5.7297169688695415E-2</c:v>
                </c:pt>
                <c:pt idx="611">
                  <c:v>5.7299713481661144E-2</c:v>
                </c:pt>
                <c:pt idx="612">
                  <c:v>5.7302013059298829E-2</c:v>
                </c:pt>
                <c:pt idx="613">
                  <c:v>5.7302013059311006E-2</c:v>
                </c:pt>
                <c:pt idx="614">
                  <c:v>5.7302543289068419E-2</c:v>
                </c:pt>
                <c:pt idx="615">
                  <c:v>5.7302543289068419E-2</c:v>
                </c:pt>
                <c:pt idx="616">
                  <c:v>5.7302543289068419E-2</c:v>
                </c:pt>
                <c:pt idx="617">
                  <c:v>5.730254328909308E-2</c:v>
                </c:pt>
                <c:pt idx="618">
                  <c:v>5.730254328909308E-2</c:v>
                </c:pt>
                <c:pt idx="619">
                  <c:v>5.7303073522698894E-2</c:v>
                </c:pt>
                <c:pt idx="620">
                  <c:v>5.7303073522698894E-2</c:v>
                </c:pt>
                <c:pt idx="621">
                  <c:v>5.7303073522698894E-2</c:v>
                </c:pt>
                <c:pt idx="622">
                  <c:v>5.7303073522698894E-2</c:v>
                </c:pt>
                <c:pt idx="623">
                  <c:v>5.7303073522698894E-2</c:v>
                </c:pt>
                <c:pt idx="624">
                  <c:v>5.7303073522717442E-2</c:v>
                </c:pt>
                <c:pt idx="625">
                  <c:v>5.7303073522717442E-2</c:v>
                </c:pt>
                <c:pt idx="626">
                  <c:v>5.7303073522717442E-2</c:v>
                </c:pt>
                <c:pt idx="627">
                  <c:v>5.7303073522736017E-2</c:v>
                </c:pt>
                <c:pt idx="628">
                  <c:v>5.7303073522736017E-2</c:v>
                </c:pt>
                <c:pt idx="629">
                  <c:v>5.7307509178110512E-2</c:v>
                </c:pt>
                <c:pt idx="630">
                  <c:v>5.7307509178119768E-2</c:v>
                </c:pt>
                <c:pt idx="631">
                  <c:v>5.7307509178122697E-2</c:v>
                </c:pt>
                <c:pt idx="632">
                  <c:v>5.7312883541524598E-2</c:v>
                </c:pt>
                <c:pt idx="633">
                  <c:v>5.7312934220028214E-2</c:v>
                </c:pt>
                <c:pt idx="634">
                  <c:v>5.7313413850444188E-2</c:v>
                </c:pt>
                <c:pt idx="635">
                  <c:v>5.7313413850444188E-2</c:v>
                </c:pt>
                <c:pt idx="636">
                  <c:v>5.7313413850468856E-2</c:v>
                </c:pt>
                <c:pt idx="637">
                  <c:v>5.7313944163237318E-2</c:v>
                </c:pt>
                <c:pt idx="638">
                  <c:v>5.7319369684431104E-2</c:v>
                </c:pt>
                <c:pt idx="639">
                  <c:v>5.7319369684437467E-2</c:v>
                </c:pt>
                <c:pt idx="640">
                  <c:v>5.7319369684446779E-2</c:v>
                </c:pt>
                <c:pt idx="641">
                  <c:v>5.7319369684458971E-2</c:v>
                </c:pt>
                <c:pt idx="642">
                  <c:v>5.7319369684480696E-2</c:v>
                </c:pt>
                <c:pt idx="643">
                  <c:v>5.7321783824280534E-2</c:v>
                </c:pt>
                <c:pt idx="644">
                  <c:v>5.7321792067753917E-2</c:v>
                </c:pt>
                <c:pt idx="645">
                  <c:v>5.7321792067761584E-2</c:v>
                </c:pt>
                <c:pt idx="646">
                  <c:v>5.7321792067772472E-2</c:v>
                </c:pt>
                <c:pt idx="647">
                  <c:v>5.7321792067791033E-2</c:v>
                </c:pt>
                <c:pt idx="648">
                  <c:v>5.7326637076062559E-2</c:v>
                </c:pt>
                <c:pt idx="649">
                  <c:v>5.7326637076062559E-2</c:v>
                </c:pt>
                <c:pt idx="650">
                  <c:v>5.7326637076062559E-2</c:v>
                </c:pt>
                <c:pt idx="651">
                  <c:v>5.7326637076062559E-2</c:v>
                </c:pt>
                <c:pt idx="652">
                  <c:v>5.7326637076062559E-2</c:v>
                </c:pt>
                <c:pt idx="653">
                  <c:v>5.7326637076075021E-2</c:v>
                </c:pt>
                <c:pt idx="654">
                  <c:v>5.7326637076075021E-2</c:v>
                </c:pt>
                <c:pt idx="655">
                  <c:v>5.7326637076075021E-2</c:v>
                </c:pt>
                <c:pt idx="656">
                  <c:v>5.7329059701026926E-2</c:v>
                </c:pt>
                <c:pt idx="657">
                  <c:v>5.7329059701051593E-2</c:v>
                </c:pt>
                <c:pt idx="658">
                  <c:v>5.7329059701051593E-2</c:v>
                </c:pt>
                <c:pt idx="659">
                  <c:v>5.7329059701051593E-2</c:v>
                </c:pt>
                <c:pt idx="660">
                  <c:v>5.7329590127737778E-2</c:v>
                </c:pt>
                <c:pt idx="661">
                  <c:v>5.7329590127737778E-2</c:v>
                </c:pt>
                <c:pt idx="662">
                  <c:v>5.7329590127740956E-2</c:v>
                </c:pt>
                <c:pt idx="663">
                  <c:v>5.7329590127747056E-2</c:v>
                </c:pt>
                <c:pt idx="664">
                  <c:v>5.7329590127747056E-2</c:v>
                </c:pt>
                <c:pt idx="665">
                  <c:v>5.732959012775634E-2</c:v>
                </c:pt>
                <c:pt idx="666">
                  <c:v>5.732959012775634E-2</c:v>
                </c:pt>
                <c:pt idx="667">
                  <c:v>5.732959012775634E-2</c:v>
                </c:pt>
                <c:pt idx="668">
                  <c:v>5.7330120558298052E-2</c:v>
                </c:pt>
                <c:pt idx="669">
                  <c:v>5.7330120558298052E-2</c:v>
                </c:pt>
                <c:pt idx="670">
                  <c:v>5.7330120558298052E-2</c:v>
                </c:pt>
                <c:pt idx="671">
                  <c:v>5.7330120558298052E-2</c:v>
                </c:pt>
                <c:pt idx="672">
                  <c:v>5.7330120558298052E-2</c:v>
                </c:pt>
                <c:pt idx="673">
                  <c:v>5.7330120558322727E-2</c:v>
                </c:pt>
                <c:pt idx="674">
                  <c:v>5.7330120558322727E-2</c:v>
                </c:pt>
                <c:pt idx="675">
                  <c:v>5.7332135053247975E-2</c:v>
                </c:pt>
                <c:pt idx="676">
                  <c:v>5.7334259638088317E-2</c:v>
                </c:pt>
                <c:pt idx="677">
                  <c:v>5.7340464726222957E-2</c:v>
                </c:pt>
                <c:pt idx="678">
                  <c:v>5.7340873018769681E-2</c:v>
                </c:pt>
                <c:pt idx="679">
                  <c:v>5.7342938510344776E-2</c:v>
                </c:pt>
                <c:pt idx="680">
                  <c:v>5.7343999569668042E-2</c:v>
                </c:pt>
                <c:pt idx="681">
                  <c:v>5.7351463182433914E-2</c:v>
                </c:pt>
                <c:pt idx="682">
                  <c:v>5.7355763744336687E-2</c:v>
                </c:pt>
                <c:pt idx="683">
                  <c:v>5.7356647010598449E-2</c:v>
                </c:pt>
                <c:pt idx="684">
                  <c:v>5.7356647010611446E-2</c:v>
                </c:pt>
                <c:pt idx="685">
                  <c:v>5.7356647010611446E-2</c:v>
                </c:pt>
                <c:pt idx="686">
                  <c:v>5.7356647010611446E-2</c:v>
                </c:pt>
                <c:pt idx="687">
                  <c:v>5.7361688128120036E-2</c:v>
                </c:pt>
                <c:pt idx="688">
                  <c:v>5.7364347102790848E-2</c:v>
                </c:pt>
                <c:pt idx="689">
                  <c:v>5.7364383534718566E-2</c:v>
                </c:pt>
                <c:pt idx="690">
                  <c:v>5.737117979678872E-2</c:v>
                </c:pt>
                <c:pt idx="691">
                  <c:v>5.7372035677313228E-2</c:v>
                </c:pt>
                <c:pt idx="692">
                  <c:v>5.7377502402567025E-2</c:v>
                </c:pt>
                <c:pt idx="693">
                  <c:v>5.7384244764433712E-2</c:v>
                </c:pt>
                <c:pt idx="694">
                  <c:v>5.7411852964882763E-2</c:v>
                </c:pt>
                <c:pt idx="695">
                  <c:v>5.7466168897577011E-2</c:v>
                </c:pt>
                <c:pt idx="696">
                  <c:v>5.7469668561463107E-2</c:v>
                </c:pt>
                <c:pt idx="697">
                  <c:v>5.7517916122055313E-2</c:v>
                </c:pt>
                <c:pt idx="698">
                  <c:v>5.7538630394109155E-2</c:v>
                </c:pt>
                <c:pt idx="699">
                  <c:v>5.754557489887676E-2</c:v>
                </c:pt>
                <c:pt idx="700">
                  <c:v>5.7614731985155224E-2</c:v>
                </c:pt>
                <c:pt idx="701">
                  <c:v>5.7868175046741417E-2</c:v>
                </c:pt>
                <c:pt idx="702">
                  <c:v>5.796025911626794E-2</c:v>
                </c:pt>
                <c:pt idx="703">
                  <c:v>5.798862021045318E-2</c:v>
                </c:pt>
                <c:pt idx="704">
                  <c:v>5.8009355787224617E-2</c:v>
                </c:pt>
                <c:pt idx="705">
                  <c:v>5.8164188889277428E-2</c:v>
                </c:pt>
                <c:pt idx="706">
                  <c:v>5.8935372853498015E-2</c:v>
                </c:pt>
                <c:pt idx="707">
                  <c:v>5.9213481909695408E-2</c:v>
                </c:pt>
                <c:pt idx="708">
                  <c:v>5.950734411317516E-2</c:v>
                </c:pt>
                <c:pt idx="709">
                  <c:v>5.9730721780692331E-2</c:v>
                </c:pt>
                <c:pt idx="710">
                  <c:v>5.976807003557269E-2</c:v>
                </c:pt>
                <c:pt idx="711">
                  <c:v>5.9815341178844704E-2</c:v>
                </c:pt>
                <c:pt idx="712">
                  <c:v>5.982267273101053E-2</c:v>
                </c:pt>
                <c:pt idx="713">
                  <c:v>5.9823285180725279E-2</c:v>
                </c:pt>
                <c:pt idx="714">
                  <c:v>5.9826537530075115E-2</c:v>
                </c:pt>
                <c:pt idx="715">
                  <c:v>5.9837180248828545E-2</c:v>
                </c:pt>
                <c:pt idx="716">
                  <c:v>5.9847031261436014E-2</c:v>
                </c:pt>
                <c:pt idx="717">
                  <c:v>5.985799712826001E-2</c:v>
                </c:pt>
                <c:pt idx="718">
                  <c:v>5.9873278471810336E-2</c:v>
                </c:pt>
                <c:pt idx="719">
                  <c:v>5.9887795601593248E-2</c:v>
                </c:pt>
                <c:pt idx="720">
                  <c:v>5.9923917738112613E-2</c:v>
                </c:pt>
                <c:pt idx="721">
                  <c:v>5.9938444483596448E-2</c:v>
                </c:pt>
                <c:pt idx="722">
                  <c:v>5.9949102791746957E-2</c:v>
                </c:pt>
                <c:pt idx="723">
                  <c:v>5.9958968233277052E-2</c:v>
                </c:pt>
                <c:pt idx="724">
                  <c:v>5.9985253884537612E-2</c:v>
                </c:pt>
                <c:pt idx="725">
                  <c:v>5.999979227332089E-2</c:v>
                </c:pt>
                <c:pt idx="726">
                  <c:v>6.0005847916804272E-2</c:v>
                </c:pt>
                <c:pt idx="727">
                  <c:v>6.0009664246778061E-2</c:v>
                </c:pt>
                <c:pt idx="728">
                  <c:v>6.0016961718761051E-2</c:v>
                </c:pt>
                <c:pt idx="729">
                  <c:v>6.0035967300185296E-2</c:v>
                </c:pt>
                <c:pt idx="730">
                  <c:v>6.00505153129244E-2</c:v>
                </c:pt>
                <c:pt idx="731">
                  <c:v>6.0119442235177754E-2</c:v>
                </c:pt>
                <c:pt idx="732">
                  <c:v>6.0186374143725546E-2</c:v>
                </c:pt>
                <c:pt idx="733">
                  <c:v>6.0195633832432545E-2</c:v>
                </c:pt>
                <c:pt idx="734">
                  <c:v>6.0319653096444853E-2</c:v>
                </c:pt>
                <c:pt idx="735">
                  <c:v>6.0867514544640788E-2</c:v>
                </c:pt>
                <c:pt idx="736">
                  <c:v>6.103175373597295E-2</c:v>
                </c:pt>
                <c:pt idx="737">
                  <c:v>6.1495320438316167E-2</c:v>
                </c:pt>
                <c:pt idx="738">
                  <c:v>6.1535360633968215E-2</c:v>
                </c:pt>
                <c:pt idx="739">
                  <c:v>6.1549061241011067E-2</c:v>
                </c:pt>
                <c:pt idx="740">
                  <c:v>6.1667102457522827E-2</c:v>
                </c:pt>
                <c:pt idx="741">
                  <c:v>6.1794495378958529E-2</c:v>
                </c:pt>
                <c:pt idx="742">
                  <c:v>6.1849655284641515E-2</c:v>
                </c:pt>
                <c:pt idx="743">
                  <c:v>6.1876574061972847E-2</c:v>
                </c:pt>
                <c:pt idx="744">
                  <c:v>6.1942927311893839E-2</c:v>
                </c:pt>
                <c:pt idx="745">
                  <c:v>6.2037749801761105E-2</c:v>
                </c:pt>
                <c:pt idx="746">
                  <c:v>6.2048927636774096E-2</c:v>
                </c:pt>
                <c:pt idx="747">
                  <c:v>6.2087692381869286E-2</c:v>
                </c:pt>
                <c:pt idx="748">
                  <c:v>6.2094490315108004E-2</c:v>
                </c:pt>
                <c:pt idx="749">
                  <c:v>6.3017040097132521E-2</c:v>
                </c:pt>
                <c:pt idx="750">
                  <c:v>6.3743923563209792E-2</c:v>
                </c:pt>
                <c:pt idx="751">
                  <c:v>6.4405895069329436E-2</c:v>
                </c:pt>
                <c:pt idx="752">
                  <c:v>6.4732115959187486E-2</c:v>
                </c:pt>
                <c:pt idx="753">
                  <c:v>6.4735619085260307E-2</c:v>
                </c:pt>
                <c:pt idx="754">
                  <c:v>6.4739329181842636E-2</c:v>
                </c:pt>
                <c:pt idx="755">
                  <c:v>6.4745692918910872E-2</c:v>
                </c:pt>
                <c:pt idx="756">
                  <c:v>6.4746936987662984E-2</c:v>
                </c:pt>
                <c:pt idx="757">
                  <c:v>6.4785932273342201E-2</c:v>
                </c:pt>
                <c:pt idx="758">
                  <c:v>6.4789437660723745E-2</c:v>
                </c:pt>
                <c:pt idx="759">
                  <c:v>6.4800762868681902E-2</c:v>
                </c:pt>
                <c:pt idx="760">
                  <c:v>6.4850502919916342E-2</c:v>
                </c:pt>
                <c:pt idx="761">
                  <c:v>6.4851115362223655E-2</c:v>
                </c:pt>
                <c:pt idx="762">
                  <c:v>6.4852014637525462E-2</c:v>
                </c:pt>
                <c:pt idx="763">
                  <c:v>6.4854623487684768E-2</c:v>
                </c:pt>
                <c:pt idx="764">
                  <c:v>6.4854686990856586E-2</c:v>
                </c:pt>
                <c:pt idx="765">
                  <c:v>6.4864711697428967E-2</c:v>
                </c:pt>
                <c:pt idx="766">
                  <c:v>6.4878871321524478E-2</c:v>
                </c:pt>
                <c:pt idx="767">
                  <c:v>6.4905008468734135E-2</c:v>
                </c:pt>
                <c:pt idx="768">
                  <c:v>6.4908518857325306E-2</c:v>
                </c:pt>
                <c:pt idx="769">
                  <c:v>6.491223664536272E-2</c:v>
                </c:pt>
                <c:pt idx="770">
                  <c:v>6.491986022256914E-2</c:v>
                </c:pt>
                <c:pt idx="771">
                  <c:v>6.4969671224931691E-2</c:v>
                </c:pt>
                <c:pt idx="772">
                  <c:v>6.4970284540721596E-2</c:v>
                </c:pt>
                <c:pt idx="773">
                  <c:v>6.4973797669595823E-2</c:v>
                </c:pt>
                <c:pt idx="774">
                  <c:v>6.4986524027592876E-2</c:v>
                </c:pt>
                <c:pt idx="775">
                  <c:v>6.4986633259742951E-2</c:v>
                </c:pt>
                <c:pt idx="776">
                  <c:v>6.5015217027730651E-2</c:v>
                </c:pt>
                <c:pt idx="777">
                  <c:v>6.5707051391802704E-2</c:v>
                </c:pt>
                <c:pt idx="778">
                  <c:v>6.6179106401194482E-2</c:v>
                </c:pt>
                <c:pt idx="779">
                  <c:v>6.6556782267806425E-2</c:v>
                </c:pt>
                <c:pt idx="780">
                  <c:v>6.9050001926967183E-2</c:v>
                </c:pt>
                <c:pt idx="781">
                  <c:v>6.933599975554626E-2</c:v>
                </c:pt>
                <c:pt idx="782">
                  <c:v>6.9338597566577301E-2</c:v>
                </c:pt>
                <c:pt idx="783">
                  <c:v>6.9347521353309488E-2</c:v>
                </c:pt>
                <c:pt idx="784">
                  <c:v>6.9348136523770768E-2</c:v>
                </c:pt>
                <c:pt idx="785">
                  <c:v>6.934860997646454E-2</c:v>
                </c:pt>
                <c:pt idx="786">
                  <c:v>6.935270896788838E-2</c:v>
                </c:pt>
                <c:pt idx="787">
                  <c:v>6.9352708967960058E-2</c:v>
                </c:pt>
                <c:pt idx="788">
                  <c:v>6.9356134122445665E-2</c:v>
                </c:pt>
                <c:pt idx="789">
                  <c:v>6.9356134122467161E-2</c:v>
                </c:pt>
                <c:pt idx="790">
                  <c:v>6.9356134122502855E-2</c:v>
                </c:pt>
                <c:pt idx="791">
                  <c:v>6.9368605410349352E-2</c:v>
                </c:pt>
                <c:pt idx="792">
                  <c:v>6.9368605410349352E-2</c:v>
                </c:pt>
                <c:pt idx="793">
                  <c:v>6.9375657629923523E-2</c:v>
                </c:pt>
                <c:pt idx="794">
                  <c:v>6.9375657629923523E-2</c:v>
                </c:pt>
                <c:pt idx="795">
                  <c:v>6.9376272992626234E-2</c:v>
                </c:pt>
                <c:pt idx="796">
                  <c:v>6.9377935857788092E-2</c:v>
                </c:pt>
                <c:pt idx="797">
                  <c:v>6.9391493554088912E-2</c:v>
                </c:pt>
                <c:pt idx="798">
                  <c:v>6.9398062271877087E-2</c:v>
                </c:pt>
                <c:pt idx="799">
                  <c:v>6.9408094338099816E-2</c:v>
                </c:pt>
                <c:pt idx="800">
                  <c:v>6.9417604302370636E-2</c:v>
                </c:pt>
                <c:pt idx="801">
                  <c:v>6.9423153199966378E-2</c:v>
                </c:pt>
                <c:pt idx="802">
                  <c:v>6.9423843986533146E-2</c:v>
                </c:pt>
                <c:pt idx="803">
                  <c:v>6.9431455813365087E-2</c:v>
                </c:pt>
                <c:pt idx="804">
                  <c:v>6.9465291295347911E-2</c:v>
                </c:pt>
                <c:pt idx="805">
                  <c:v>6.9469167413493807E-2</c:v>
                </c:pt>
                <c:pt idx="806">
                  <c:v>6.9493933280144429E-2</c:v>
                </c:pt>
                <c:pt idx="807">
                  <c:v>6.9535320489889141E-2</c:v>
                </c:pt>
                <c:pt idx="808">
                  <c:v>6.9535839311163444E-2</c:v>
                </c:pt>
                <c:pt idx="809">
                  <c:v>6.960414534270537E-2</c:v>
                </c:pt>
                <c:pt idx="810">
                  <c:v>6.9616033954920706E-2</c:v>
                </c:pt>
                <c:pt idx="811">
                  <c:v>6.9618235077860136E-2</c:v>
                </c:pt>
                <c:pt idx="812">
                  <c:v>6.961885209684042E-2</c:v>
                </c:pt>
                <c:pt idx="813">
                  <c:v>6.961885209684042E-2</c:v>
                </c:pt>
                <c:pt idx="814">
                  <c:v>6.961885209684042E-2</c:v>
                </c:pt>
                <c:pt idx="815">
                  <c:v>6.961885209684042E-2</c:v>
                </c:pt>
                <c:pt idx="816">
                  <c:v>6.9618852096847483E-2</c:v>
                </c:pt>
                <c:pt idx="817">
                  <c:v>6.9618852096854617E-2</c:v>
                </c:pt>
                <c:pt idx="818">
                  <c:v>6.9618852096869119E-2</c:v>
                </c:pt>
                <c:pt idx="819">
                  <c:v>6.9618852096869119E-2</c:v>
                </c:pt>
                <c:pt idx="820">
                  <c:v>6.9618852096869119E-2</c:v>
                </c:pt>
                <c:pt idx="821">
                  <c:v>6.9619469120030933E-2</c:v>
                </c:pt>
                <c:pt idx="822">
                  <c:v>6.9624630800162346E-2</c:v>
                </c:pt>
                <c:pt idx="823">
                  <c:v>6.9624630800191073E-2</c:v>
                </c:pt>
                <c:pt idx="824">
                  <c:v>6.9632119023599184E-2</c:v>
                </c:pt>
                <c:pt idx="825">
                  <c:v>6.9632119023599184E-2</c:v>
                </c:pt>
                <c:pt idx="826">
                  <c:v>6.9632119023615227E-2</c:v>
                </c:pt>
                <c:pt idx="827">
                  <c:v>6.9632119023642358E-2</c:v>
                </c:pt>
                <c:pt idx="828">
                  <c:v>6.9634996642554195E-2</c:v>
                </c:pt>
                <c:pt idx="829">
                  <c:v>6.9638432528050589E-2</c:v>
                </c:pt>
                <c:pt idx="830">
                  <c:v>6.9638432528050589E-2</c:v>
                </c:pt>
                <c:pt idx="831">
                  <c:v>6.9638432528050589E-2</c:v>
                </c:pt>
                <c:pt idx="832">
                  <c:v>6.9638432528107988E-2</c:v>
                </c:pt>
                <c:pt idx="833">
                  <c:v>6.964001225756318E-2</c:v>
                </c:pt>
                <c:pt idx="834">
                  <c:v>6.9644212482607076E-2</c:v>
                </c:pt>
                <c:pt idx="835">
                  <c:v>6.9649708415044087E-2</c:v>
                </c:pt>
                <c:pt idx="836">
                  <c:v>6.9649708415044087E-2</c:v>
                </c:pt>
                <c:pt idx="837">
                  <c:v>6.9650325648741226E-2</c:v>
                </c:pt>
                <c:pt idx="838">
                  <c:v>6.9650325648755743E-2</c:v>
                </c:pt>
                <c:pt idx="839">
                  <c:v>6.9650325648769953E-2</c:v>
                </c:pt>
                <c:pt idx="840">
                  <c:v>6.9650325648769953E-2</c:v>
                </c:pt>
                <c:pt idx="841">
                  <c:v>6.9650325648769953E-2</c:v>
                </c:pt>
                <c:pt idx="842">
                  <c:v>6.9650942886707243E-2</c:v>
                </c:pt>
                <c:pt idx="843">
                  <c:v>6.9650942886707243E-2</c:v>
                </c:pt>
                <c:pt idx="844">
                  <c:v>6.9650942886707243E-2</c:v>
                </c:pt>
                <c:pt idx="845">
                  <c:v>6.965223741262716E-2</c:v>
                </c:pt>
                <c:pt idx="846">
                  <c:v>6.9657198714855442E-2</c:v>
                </c:pt>
                <c:pt idx="847">
                  <c:v>6.9657399912553375E-2</c:v>
                </c:pt>
                <c:pt idx="848">
                  <c:v>6.9657399912553375E-2</c:v>
                </c:pt>
                <c:pt idx="849">
                  <c:v>6.9657399912567919E-2</c:v>
                </c:pt>
                <c:pt idx="850">
                  <c:v>6.9657399912567919E-2</c:v>
                </c:pt>
                <c:pt idx="851">
                  <c:v>6.9657424139482615E-2</c:v>
                </c:pt>
                <c:pt idx="852">
                  <c:v>6.9662102032263098E-2</c:v>
                </c:pt>
                <c:pt idx="853">
                  <c:v>6.966236254842742E-2</c:v>
                </c:pt>
                <c:pt idx="854">
                  <c:v>6.966359719275235E-2</c:v>
                </c:pt>
                <c:pt idx="855">
                  <c:v>6.9670530265917893E-2</c:v>
                </c:pt>
                <c:pt idx="856">
                  <c:v>6.9670530265917893E-2</c:v>
                </c:pt>
                <c:pt idx="857">
                  <c:v>6.9672732715277116E-2</c:v>
                </c:pt>
                <c:pt idx="858">
                  <c:v>6.967273271529309E-2</c:v>
                </c:pt>
                <c:pt idx="859">
                  <c:v>6.9672732715318486E-2</c:v>
                </c:pt>
                <c:pt idx="860">
                  <c:v>6.9685567690344785E-2</c:v>
                </c:pt>
                <c:pt idx="861">
                  <c:v>6.9688911114576979E-2</c:v>
                </c:pt>
                <c:pt idx="862">
                  <c:v>6.9690739394910911E-2</c:v>
                </c:pt>
                <c:pt idx="863">
                  <c:v>6.9713923281471357E-2</c:v>
                </c:pt>
                <c:pt idx="864">
                  <c:v>6.971392328149173E-2</c:v>
                </c:pt>
                <c:pt idx="865">
                  <c:v>6.971392328149173E-2</c:v>
                </c:pt>
                <c:pt idx="866">
                  <c:v>6.9730839926362767E-2</c:v>
                </c:pt>
                <c:pt idx="867">
                  <c:v>6.9731836193037328E-2</c:v>
                </c:pt>
                <c:pt idx="868">
                  <c:v>6.9743469163472988E-2</c:v>
                </c:pt>
                <c:pt idx="869">
                  <c:v>6.9745881203079396E-2</c:v>
                </c:pt>
                <c:pt idx="870">
                  <c:v>6.9894173342765292E-2</c:v>
                </c:pt>
                <c:pt idx="871">
                  <c:v>6.9965856528052747E-2</c:v>
                </c:pt>
                <c:pt idx="872">
                  <c:v>6.9972220127448789E-2</c:v>
                </c:pt>
                <c:pt idx="873">
                  <c:v>6.9984239449113153E-2</c:v>
                </c:pt>
                <c:pt idx="874">
                  <c:v>6.9999791771033854E-2</c:v>
                </c:pt>
                <c:pt idx="875">
                  <c:v>7.0013379701150014E-2</c:v>
                </c:pt>
                <c:pt idx="876">
                  <c:v>7.0023006087949646E-2</c:v>
                </c:pt>
                <c:pt idx="877">
                  <c:v>7.0023479917961887E-2</c:v>
                </c:pt>
                <c:pt idx="878">
                  <c:v>7.004140056042317E-2</c:v>
                </c:pt>
                <c:pt idx="879">
                  <c:v>7.0071205213845675E-2</c:v>
                </c:pt>
                <c:pt idx="880">
                  <c:v>7.0133068620924277E-2</c:v>
                </c:pt>
                <c:pt idx="881">
                  <c:v>7.0140128678244443E-2</c:v>
                </c:pt>
                <c:pt idx="882">
                  <c:v>7.0143406901323674E-2</c:v>
                </c:pt>
                <c:pt idx="883">
                  <c:v>7.0149825030283497E-2</c:v>
                </c:pt>
                <c:pt idx="884">
                  <c:v>7.0167874108044967E-2</c:v>
                </c:pt>
                <c:pt idx="885">
                  <c:v>7.0183457812937097E-2</c:v>
                </c:pt>
                <c:pt idx="886">
                  <c:v>7.0206718969346132E-2</c:v>
                </c:pt>
                <c:pt idx="887">
                  <c:v>7.0207193755332686E-2</c:v>
                </c:pt>
                <c:pt idx="888">
                  <c:v>7.0225150552417986E-2</c:v>
                </c:pt>
                <c:pt idx="889">
                  <c:v>7.0251512977363234E-2</c:v>
                </c:pt>
                <c:pt idx="890">
                  <c:v>7.0259669443542713E-2</c:v>
                </c:pt>
                <c:pt idx="891">
                  <c:v>7.0326495569161096E-2</c:v>
                </c:pt>
                <c:pt idx="892">
                  <c:v>7.0327117412421689E-2</c:v>
                </c:pt>
                <c:pt idx="893">
                  <c:v>7.0440938029936256E-2</c:v>
                </c:pt>
                <c:pt idx="894">
                  <c:v>7.0473319941732421E-2</c:v>
                </c:pt>
                <c:pt idx="895">
                  <c:v>7.0505713296116351E-2</c:v>
                </c:pt>
                <c:pt idx="896">
                  <c:v>7.0507237961456345E-2</c:v>
                </c:pt>
                <c:pt idx="897">
                  <c:v>7.0554807403361453E-2</c:v>
                </c:pt>
                <c:pt idx="898">
                  <c:v>7.0557646618453679E-2</c:v>
                </c:pt>
                <c:pt idx="899">
                  <c:v>7.0616307697228389E-2</c:v>
                </c:pt>
                <c:pt idx="900">
                  <c:v>7.0801920993793024E-2</c:v>
                </c:pt>
                <c:pt idx="901">
                  <c:v>7.0834430358435146E-2</c:v>
                </c:pt>
                <c:pt idx="902">
                  <c:v>7.1302016879757943E-2</c:v>
                </c:pt>
                <c:pt idx="903">
                  <c:v>7.1380042381500822E-2</c:v>
                </c:pt>
                <c:pt idx="904">
                  <c:v>7.1550379121612703E-2</c:v>
                </c:pt>
                <c:pt idx="905">
                  <c:v>7.1823346040380431E-2</c:v>
                </c:pt>
                <c:pt idx="906">
                  <c:v>7.1840453618697078E-2</c:v>
                </c:pt>
                <c:pt idx="907">
                  <c:v>7.1841391587957562E-2</c:v>
                </c:pt>
                <c:pt idx="908">
                  <c:v>7.2030420992849981E-2</c:v>
                </c:pt>
                <c:pt idx="909">
                  <c:v>7.2085632271967973E-2</c:v>
                </c:pt>
                <c:pt idx="910">
                  <c:v>7.213364186298149E-2</c:v>
                </c:pt>
                <c:pt idx="911">
                  <c:v>7.2182757458490232E-2</c:v>
                </c:pt>
                <c:pt idx="912">
                  <c:v>7.2474637739144906E-2</c:v>
                </c:pt>
                <c:pt idx="913">
                  <c:v>7.2485560080935027E-2</c:v>
                </c:pt>
                <c:pt idx="914">
                  <c:v>7.2572935850114165E-2</c:v>
                </c:pt>
                <c:pt idx="915">
                  <c:v>7.2766905410649702E-2</c:v>
                </c:pt>
                <c:pt idx="916">
                  <c:v>7.295702322645968E-2</c:v>
                </c:pt>
                <c:pt idx="917">
                  <c:v>7.3003864186789919E-2</c:v>
                </c:pt>
                <c:pt idx="918">
                  <c:v>7.3125942200477939E-2</c:v>
                </c:pt>
                <c:pt idx="919">
                  <c:v>7.3761713664477646E-2</c:v>
                </c:pt>
                <c:pt idx="920">
                  <c:v>7.4511245324802314E-2</c:v>
                </c:pt>
                <c:pt idx="921">
                  <c:v>7.4523053375428597E-2</c:v>
                </c:pt>
                <c:pt idx="922">
                  <c:v>7.4873415618117334E-2</c:v>
                </c:pt>
                <c:pt idx="923">
                  <c:v>7.4931938306983734E-2</c:v>
                </c:pt>
                <c:pt idx="924">
                  <c:v>7.4980209429773556E-2</c:v>
                </c:pt>
                <c:pt idx="925">
                  <c:v>7.498594791810323E-2</c:v>
                </c:pt>
                <c:pt idx="926">
                  <c:v>7.5026258518891234E-2</c:v>
                </c:pt>
                <c:pt idx="927">
                  <c:v>7.5042179993633759E-2</c:v>
                </c:pt>
                <c:pt idx="928">
                  <c:v>7.5114544321272E-2</c:v>
                </c:pt>
                <c:pt idx="929">
                  <c:v>7.5118767527058122E-2</c:v>
                </c:pt>
                <c:pt idx="930">
                  <c:v>7.5165089572224189E-2</c:v>
                </c:pt>
                <c:pt idx="931">
                  <c:v>7.5210035453375915E-2</c:v>
                </c:pt>
                <c:pt idx="932">
                  <c:v>7.5316492970905702E-2</c:v>
                </c:pt>
                <c:pt idx="933">
                  <c:v>7.5534235007555767E-2</c:v>
                </c:pt>
                <c:pt idx="934">
                  <c:v>7.5605623770024791E-2</c:v>
                </c:pt>
                <c:pt idx="935">
                  <c:v>7.5607170055484701E-2</c:v>
                </c:pt>
                <c:pt idx="936">
                  <c:v>7.5640160642543294E-2</c:v>
                </c:pt>
                <c:pt idx="937">
                  <c:v>7.5728915413144776E-2</c:v>
                </c:pt>
                <c:pt idx="938">
                  <c:v>7.5739718214482554E-2</c:v>
                </c:pt>
                <c:pt idx="939">
                  <c:v>7.5741266588756448E-2</c:v>
                </c:pt>
                <c:pt idx="940">
                  <c:v>7.5774301737701846E-2</c:v>
                </c:pt>
                <c:pt idx="941">
                  <c:v>7.5800444288151164E-2</c:v>
                </c:pt>
                <c:pt idx="942">
                  <c:v>7.7824572352063845E-2</c:v>
                </c:pt>
                <c:pt idx="943">
                  <c:v>7.794484906603448E-2</c:v>
                </c:pt>
                <c:pt idx="944">
                  <c:v>7.9011793119529633E-2</c:v>
                </c:pt>
                <c:pt idx="945">
                  <c:v>7.9703780963788828E-2</c:v>
                </c:pt>
                <c:pt idx="946">
                  <c:v>7.9799654459700498E-2</c:v>
                </c:pt>
                <c:pt idx="947">
                  <c:v>7.9906617883780909E-2</c:v>
                </c:pt>
                <c:pt idx="948">
                  <c:v>7.9939860717790398E-2</c:v>
                </c:pt>
                <c:pt idx="949">
                  <c:v>8.0347313084746713E-2</c:v>
                </c:pt>
                <c:pt idx="950">
                  <c:v>8.0750969820622853E-2</c:v>
                </c:pt>
                <c:pt idx="951">
                  <c:v>8.3553816808770151E-2</c:v>
                </c:pt>
                <c:pt idx="952">
                  <c:v>8.3579551800335494E-2</c:v>
                </c:pt>
                <c:pt idx="953">
                  <c:v>8.3579551800351787E-2</c:v>
                </c:pt>
                <c:pt idx="954">
                  <c:v>8.3590140682640451E-2</c:v>
                </c:pt>
                <c:pt idx="955">
                  <c:v>8.3604679121134978E-2</c:v>
                </c:pt>
                <c:pt idx="956">
                  <c:v>8.3608133736183088E-2</c:v>
                </c:pt>
                <c:pt idx="957">
                  <c:v>8.3608532192461338E-2</c:v>
                </c:pt>
                <c:pt idx="958">
                  <c:v>8.3611225851647625E-2</c:v>
                </c:pt>
                <c:pt idx="959">
                  <c:v>8.3622009005943382E-2</c:v>
                </c:pt>
                <c:pt idx="960">
                  <c:v>8.362709016713693E-2</c:v>
                </c:pt>
                <c:pt idx="961">
                  <c:v>8.3636906330206234E-2</c:v>
                </c:pt>
                <c:pt idx="962">
                  <c:v>8.3654814854359771E-2</c:v>
                </c:pt>
                <c:pt idx="963">
                  <c:v>8.3654950790268787E-2</c:v>
                </c:pt>
                <c:pt idx="964">
                  <c:v>8.3677574186983489E-2</c:v>
                </c:pt>
                <c:pt idx="965">
                  <c:v>8.3728318633579393E-2</c:v>
                </c:pt>
                <c:pt idx="966">
                  <c:v>8.3736544219660411E-2</c:v>
                </c:pt>
                <c:pt idx="967">
                  <c:v>8.3785913493149816E-2</c:v>
                </c:pt>
                <c:pt idx="968">
                  <c:v>8.3840812995139166E-2</c:v>
                </c:pt>
                <c:pt idx="969">
                  <c:v>8.386944367272646E-2</c:v>
                </c:pt>
                <c:pt idx="970">
                  <c:v>8.3871536585488446E-2</c:v>
                </c:pt>
                <c:pt idx="971">
                  <c:v>8.3874430133286396E-2</c:v>
                </c:pt>
                <c:pt idx="972">
                  <c:v>8.3878358648695833E-2</c:v>
                </c:pt>
                <c:pt idx="973">
                  <c:v>8.3879780621303066E-2</c:v>
                </c:pt>
                <c:pt idx="974">
                  <c:v>8.3893645803342923E-2</c:v>
                </c:pt>
                <c:pt idx="975">
                  <c:v>8.3893645803342923E-2</c:v>
                </c:pt>
                <c:pt idx="976">
                  <c:v>8.3894356884696097E-2</c:v>
                </c:pt>
                <c:pt idx="977">
                  <c:v>8.3904168692694167E-2</c:v>
                </c:pt>
                <c:pt idx="978">
                  <c:v>8.391533582145469E-2</c:v>
                </c:pt>
                <c:pt idx="979">
                  <c:v>8.391533582145469E-2</c:v>
                </c:pt>
                <c:pt idx="980">
                  <c:v>8.3915335821471385E-2</c:v>
                </c:pt>
                <c:pt idx="981">
                  <c:v>8.3915499669108232E-2</c:v>
                </c:pt>
                <c:pt idx="982">
                  <c:v>8.3916047040858824E-2</c:v>
                </c:pt>
                <c:pt idx="983">
                  <c:v>8.3916047040858824E-2</c:v>
                </c:pt>
                <c:pt idx="984">
                  <c:v>8.3916047040858824E-2</c:v>
                </c:pt>
                <c:pt idx="985">
                  <c:v>8.3916047040858824E-2</c:v>
                </c:pt>
                <c:pt idx="986">
                  <c:v>8.3916047040866984E-2</c:v>
                </c:pt>
                <c:pt idx="987">
                  <c:v>8.3916047040866984E-2</c:v>
                </c:pt>
                <c:pt idx="988">
                  <c:v>8.3916047040866984E-2</c:v>
                </c:pt>
                <c:pt idx="989">
                  <c:v>8.3916047040866984E-2</c:v>
                </c:pt>
                <c:pt idx="990">
                  <c:v>8.3916047040866984E-2</c:v>
                </c:pt>
                <c:pt idx="991">
                  <c:v>8.3916047040866984E-2</c:v>
                </c:pt>
                <c:pt idx="992">
                  <c:v>8.3916047040879446E-2</c:v>
                </c:pt>
                <c:pt idx="993">
                  <c:v>8.3916047040900096E-2</c:v>
                </c:pt>
                <c:pt idx="994">
                  <c:v>8.3916047040900096E-2</c:v>
                </c:pt>
                <c:pt idx="995">
                  <c:v>8.3916047040900096E-2</c:v>
                </c:pt>
                <c:pt idx="996">
                  <c:v>8.3916758264806449E-2</c:v>
                </c:pt>
                <c:pt idx="997">
                  <c:v>8.3916758264814623E-2</c:v>
                </c:pt>
                <c:pt idx="998">
                  <c:v>8.3916758264822755E-2</c:v>
                </c:pt>
                <c:pt idx="999">
                  <c:v>8.3916758264835273E-2</c:v>
                </c:pt>
                <c:pt idx="1000">
                  <c:v>8.3916758264855854E-2</c:v>
                </c:pt>
                <c:pt idx="1001">
                  <c:v>8.3918036901939996E-2</c:v>
                </c:pt>
                <c:pt idx="1002">
                  <c:v>8.3922092588774033E-2</c:v>
                </c:pt>
                <c:pt idx="1003">
                  <c:v>8.3924226389705092E-2</c:v>
                </c:pt>
                <c:pt idx="1004">
                  <c:v>8.392920541685446E-2</c:v>
                </c:pt>
                <c:pt idx="1005">
                  <c:v>8.392991672454074E-2</c:v>
                </c:pt>
                <c:pt idx="1006">
                  <c:v>8.3931339353494755E-2</c:v>
                </c:pt>
                <c:pt idx="1007">
                  <c:v>8.3952489136381092E-2</c:v>
                </c:pt>
                <c:pt idx="1008">
                  <c:v>8.3955738681122313E-2</c:v>
                </c:pt>
                <c:pt idx="1009">
                  <c:v>8.3959795736092815E-2</c:v>
                </c:pt>
                <c:pt idx="1010">
                  <c:v>8.3959795736092815E-2</c:v>
                </c:pt>
                <c:pt idx="1011">
                  <c:v>8.3959795736092815E-2</c:v>
                </c:pt>
                <c:pt idx="1012">
                  <c:v>8.3966910963604646E-2</c:v>
                </c:pt>
                <c:pt idx="1013">
                  <c:v>8.4022609329043027E-2</c:v>
                </c:pt>
                <c:pt idx="1014">
                  <c:v>8.4025628867852489E-2</c:v>
                </c:pt>
                <c:pt idx="1015">
                  <c:v>8.4062654777740095E-2</c:v>
                </c:pt>
                <c:pt idx="1016">
                  <c:v>8.4074026104150795E-2</c:v>
                </c:pt>
                <c:pt idx="1017">
                  <c:v>8.4211620955296787E-2</c:v>
                </c:pt>
                <c:pt idx="1018">
                  <c:v>8.438767117387444E-2</c:v>
                </c:pt>
                <c:pt idx="1019">
                  <c:v>8.4611077377017771E-2</c:v>
                </c:pt>
                <c:pt idx="1020">
                  <c:v>8.4769195955882976E-2</c:v>
                </c:pt>
                <c:pt idx="1021">
                  <c:v>8.4895641912577563E-2</c:v>
                </c:pt>
                <c:pt idx="1022">
                  <c:v>8.491853444469534E-2</c:v>
                </c:pt>
                <c:pt idx="1023">
                  <c:v>8.4932955054657228E-2</c:v>
                </c:pt>
                <c:pt idx="1024">
                  <c:v>8.4949169501308069E-2</c:v>
                </c:pt>
                <c:pt idx="1025">
                  <c:v>8.4977379629312996E-2</c:v>
                </c:pt>
                <c:pt idx="1026">
                  <c:v>8.499452052709644E-2</c:v>
                </c:pt>
                <c:pt idx="1027">
                  <c:v>8.6140873196276224E-2</c:v>
                </c:pt>
                <c:pt idx="1028">
                  <c:v>8.6230189744219921E-2</c:v>
                </c:pt>
                <c:pt idx="1029">
                  <c:v>8.6929936631951185E-2</c:v>
                </c:pt>
                <c:pt idx="1030">
                  <c:v>8.7540517486252981E-2</c:v>
                </c:pt>
                <c:pt idx="1031">
                  <c:v>8.9558856577400495E-2</c:v>
                </c:pt>
                <c:pt idx="1032">
                  <c:v>8.9814319634436632E-2</c:v>
                </c:pt>
                <c:pt idx="1033">
                  <c:v>8.9990204639534332E-2</c:v>
                </c:pt>
                <c:pt idx="1034">
                  <c:v>9.0083758101650369E-2</c:v>
                </c:pt>
                <c:pt idx="1035">
                  <c:v>9.0182905088163068E-2</c:v>
                </c:pt>
                <c:pt idx="1036">
                  <c:v>9.0416793917324406E-2</c:v>
                </c:pt>
                <c:pt idx="1037">
                  <c:v>9.1937009891562421E-2</c:v>
                </c:pt>
                <c:pt idx="1038">
                  <c:v>9.2650472163207667E-2</c:v>
                </c:pt>
                <c:pt idx="1039">
                  <c:v>9.3099573660861953E-2</c:v>
                </c:pt>
                <c:pt idx="1040">
                  <c:v>9.3170473976992185E-2</c:v>
                </c:pt>
                <c:pt idx="1041">
                  <c:v>9.3256341603515092E-2</c:v>
                </c:pt>
                <c:pt idx="1042">
                  <c:v>9.3327330110376805E-2</c:v>
                </c:pt>
                <c:pt idx="1043">
                  <c:v>9.5679771518526607E-2</c:v>
                </c:pt>
                <c:pt idx="1044">
                  <c:v>9.5784209639385262E-2</c:v>
                </c:pt>
                <c:pt idx="1045">
                  <c:v>9.5794270586776892E-2</c:v>
                </c:pt>
                <c:pt idx="1046">
                  <c:v>9.6916797834678978E-2</c:v>
                </c:pt>
                <c:pt idx="1047">
                  <c:v>9.6989827867940526E-2</c:v>
                </c:pt>
                <c:pt idx="1048">
                  <c:v>9.7151393182088985E-2</c:v>
                </c:pt>
                <c:pt idx="1049">
                  <c:v>9.7872438464526854E-2</c:v>
                </c:pt>
                <c:pt idx="1050">
                  <c:v>9.953967731922872E-2</c:v>
                </c:pt>
                <c:pt idx="1051">
                  <c:v>9.9840229362719093E-2</c:v>
                </c:pt>
                <c:pt idx="1052">
                  <c:v>9.9856518273385639E-2</c:v>
                </c:pt>
                <c:pt idx="1053">
                  <c:v>9.9864717993925753E-2</c:v>
                </c:pt>
                <c:pt idx="1054">
                  <c:v>9.9875065861014994E-2</c:v>
                </c:pt>
                <c:pt idx="1055">
                  <c:v>9.9885996900136623E-2</c:v>
                </c:pt>
                <c:pt idx="1056">
                  <c:v>9.9899404151943788E-2</c:v>
                </c:pt>
                <c:pt idx="1057">
                  <c:v>9.9901668400222285E-2</c:v>
                </c:pt>
                <c:pt idx="1058">
                  <c:v>9.9902477710460416E-2</c:v>
                </c:pt>
                <c:pt idx="1059">
                  <c:v>9.9905769552866536E-2</c:v>
                </c:pt>
                <c:pt idx="1060">
                  <c:v>9.9914393679448779E-2</c:v>
                </c:pt>
                <c:pt idx="1061">
                  <c:v>9.991923776856515E-2</c:v>
                </c:pt>
                <c:pt idx="1062">
                  <c:v>9.9923576017246551E-2</c:v>
                </c:pt>
                <c:pt idx="1063">
                  <c:v>9.9949721437046959E-2</c:v>
                </c:pt>
                <c:pt idx="1064">
                  <c:v>0.10001884998028626</c:v>
                </c:pt>
                <c:pt idx="1065">
                  <c:v>0.10004374387609981</c:v>
                </c:pt>
                <c:pt idx="1066">
                  <c:v>0.10005154446632053</c:v>
                </c:pt>
                <c:pt idx="1067">
                  <c:v>0.1000552450024577</c:v>
                </c:pt>
                <c:pt idx="1068">
                  <c:v>0.100058945638531</c:v>
                </c:pt>
                <c:pt idx="1069">
                  <c:v>0.10008277867601445</c:v>
                </c:pt>
                <c:pt idx="1070">
                  <c:v>0.10011488103598279</c:v>
                </c:pt>
                <c:pt idx="1071">
                  <c:v>0.10011967438010211</c:v>
                </c:pt>
                <c:pt idx="1072">
                  <c:v>0.10018966745066342</c:v>
                </c:pt>
                <c:pt idx="1073">
                  <c:v>0.10022139957160013</c:v>
                </c:pt>
                <c:pt idx="1074">
                  <c:v>0.1002276705822167</c:v>
                </c:pt>
                <c:pt idx="1075">
                  <c:v>0.10022929306230784</c:v>
                </c:pt>
                <c:pt idx="1076">
                  <c:v>0.10026934615703201</c:v>
                </c:pt>
                <c:pt idx="1077">
                  <c:v>0.10027067278292515</c:v>
                </c:pt>
                <c:pt idx="1078">
                  <c:v>0.10027067278292515</c:v>
                </c:pt>
                <c:pt idx="1079">
                  <c:v>0.10027148427467915</c:v>
                </c:pt>
                <c:pt idx="1080">
                  <c:v>0.1002791936848315</c:v>
                </c:pt>
                <c:pt idx="1081">
                  <c:v>0.10027919368484568</c:v>
                </c:pt>
                <c:pt idx="1082">
                  <c:v>0.1002832285905655</c:v>
                </c:pt>
                <c:pt idx="1083">
                  <c:v>0.1002873093208367</c:v>
                </c:pt>
                <c:pt idx="1084">
                  <c:v>0.10028730932087444</c:v>
                </c:pt>
                <c:pt idx="1085">
                  <c:v>0.10030429710000707</c:v>
                </c:pt>
                <c:pt idx="1086">
                  <c:v>0.10031368844850314</c:v>
                </c:pt>
                <c:pt idx="1087">
                  <c:v>0.10031368844850314</c:v>
                </c:pt>
                <c:pt idx="1088">
                  <c:v>0.10031368844850314</c:v>
                </c:pt>
                <c:pt idx="1089">
                  <c:v>0.10031368844850314</c:v>
                </c:pt>
                <c:pt idx="1090">
                  <c:v>0.10031368844850314</c:v>
                </c:pt>
                <c:pt idx="1091">
                  <c:v>0.10031368844850314</c:v>
                </c:pt>
                <c:pt idx="1092">
                  <c:v>0.10031368844851248</c:v>
                </c:pt>
                <c:pt idx="1093">
                  <c:v>0.10031368844853157</c:v>
                </c:pt>
                <c:pt idx="1094">
                  <c:v>0.10031368844855997</c:v>
                </c:pt>
                <c:pt idx="1095">
                  <c:v>0.10031977665867324</c:v>
                </c:pt>
                <c:pt idx="1096">
                  <c:v>0.10032058844035767</c:v>
                </c:pt>
                <c:pt idx="1097">
                  <c:v>0.10034550526929893</c:v>
                </c:pt>
                <c:pt idx="1098">
                  <c:v>0.10037883092072367</c:v>
                </c:pt>
                <c:pt idx="1099">
                  <c:v>0.1006592605788434</c:v>
                </c:pt>
                <c:pt idx="1100">
                  <c:v>0.10116665991491876</c:v>
                </c:pt>
                <c:pt idx="1101">
                  <c:v>0.10120859434292533</c:v>
                </c:pt>
                <c:pt idx="1102">
                  <c:v>0.10142930773604843</c:v>
                </c:pt>
                <c:pt idx="1103">
                  <c:v>0.10143419098321232</c:v>
                </c:pt>
                <c:pt idx="1104">
                  <c:v>0.10153335499533288</c:v>
                </c:pt>
                <c:pt idx="1105">
                  <c:v>0.10154334397107809</c:v>
                </c:pt>
                <c:pt idx="1106">
                  <c:v>0.10188055480199748</c:v>
                </c:pt>
                <c:pt idx="1107">
                  <c:v>0.1019232514912277</c:v>
                </c:pt>
                <c:pt idx="1108">
                  <c:v>0.10311286213214896</c:v>
                </c:pt>
                <c:pt idx="1109">
                  <c:v>0.10443704145639049</c:v>
                </c:pt>
                <c:pt idx="1110">
                  <c:v>0.10444481141899668</c:v>
                </c:pt>
                <c:pt idx="1111">
                  <c:v>0.10706237992442118</c:v>
                </c:pt>
                <c:pt idx="1112">
                  <c:v>0.10714089718128914</c:v>
                </c:pt>
                <c:pt idx="1113">
                  <c:v>0.10725741762437073</c:v>
                </c:pt>
                <c:pt idx="1114">
                  <c:v>0.10731459518523426</c:v>
                </c:pt>
                <c:pt idx="1115">
                  <c:v>0.10744013358087376</c:v>
                </c:pt>
                <c:pt idx="1116">
                  <c:v>0.10747299979369666</c:v>
                </c:pt>
                <c:pt idx="1117">
                  <c:v>0.11195618797084513</c:v>
                </c:pt>
                <c:pt idx="1118">
                  <c:v>0.11302837253500919</c:v>
                </c:pt>
                <c:pt idx="1119">
                  <c:v>0.11383693540982219</c:v>
                </c:pt>
                <c:pt idx="1120">
                  <c:v>0.11397786205978941</c:v>
                </c:pt>
                <c:pt idx="1121">
                  <c:v>0.11437184932539488</c:v>
                </c:pt>
                <c:pt idx="1122">
                  <c:v>0.11834940449756534</c:v>
                </c:pt>
                <c:pt idx="1123">
                  <c:v>0.11837875317979731</c:v>
                </c:pt>
                <c:pt idx="1124">
                  <c:v>0.11839170324145558</c:v>
                </c:pt>
                <c:pt idx="1125">
                  <c:v>0.11839432317822847</c:v>
                </c:pt>
                <c:pt idx="1126">
                  <c:v>0.1184003285890249</c:v>
                </c:pt>
                <c:pt idx="1127">
                  <c:v>0.11846054362103252</c:v>
                </c:pt>
                <c:pt idx="1128">
                  <c:v>0.11846343704182397</c:v>
                </c:pt>
                <c:pt idx="1129">
                  <c:v>0.11846761529976833</c:v>
                </c:pt>
                <c:pt idx="1130">
                  <c:v>0.11852409639756964</c:v>
                </c:pt>
                <c:pt idx="1131">
                  <c:v>0.11853145636665766</c:v>
                </c:pt>
                <c:pt idx="1132">
                  <c:v>0.11853563631999441</c:v>
                </c:pt>
                <c:pt idx="1133">
                  <c:v>0.11854817680502554</c:v>
                </c:pt>
                <c:pt idx="1134">
                  <c:v>0.11860300314266881</c:v>
                </c:pt>
                <c:pt idx="1135">
                  <c:v>0.11864551984227749</c:v>
                </c:pt>
                <c:pt idx="1136">
                  <c:v>0.11868804730972879</c:v>
                </c:pt>
                <c:pt idx="1137">
                  <c:v>0.11877121107863629</c:v>
                </c:pt>
                <c:pt idx="1138">
                  <c:v>0.11877958303347258</c:v>
                </c:pt>
                <c:pt idx="1139">
                  <c:v>0.11878978853017262</c:v>
                </c:pt>
                <c:pt idx="1140">
                  <c:v>0.11879345484000869</c:v>
                </c:pt>
                <c:pt idx="1141">
                  <c:v>0.11880857921301777</c:v>
                </c:pt>
                <c:pt idx="1142">
                  <c:v>0.11880949588537612</c:v>
                </c:pt>
                <c:pt idx="1143">
                  <c:v>0.11880949588537612</c:v>
                </c:pt>
                <c:pt idx="1144">
                  <c:v>0.1188383736225625</c:v>
                </c:pt>
                <c:pt idx="1145">
                  <c:v>0.1188383736225625</c:v>
                </c:pt>
                <c:pt idx="1146">
                  <c:v>0.11884616687712471</c:v>
                </c:pt>
                <c:pt idx="1147">
                  <c:v>0.11884708375444451</c:v>
                </c:pt>
                <c:pt idx="1148">
                  <c:v>0.11885023105969762</c:v>
                </c:pt>
                <c:pt idx="1149">
                  <c:v>0.11885044229114179</c:v>
                </c:pt>
                <c:pt idx="1150">
                  <c:v>0.11885625280129661</c:v>
                </c:pt>
                <c:pt idx="1151">
                  <c:v>0.11886655058154073</c:v>
                </c:pt>
                <c:pt idx="1152">
                  <c:v>0.11888605565423907</c:v>
                </c:pt>
                <c:pt idx="1153">
                  <c:v>0.11890393989925688</c:v>
                </c:pt>
                <c:pt idx="1154">
                  <c:v>0.11891401911444843</c:v>
                </c:pt>
                <c:pt idx="1155">
                  <c:v>0.11896310821020734</c:v>
                </c:pt>
                <c:pt idx="1156">
                  <c:v>0.11972014353211445</c:v>
                </c:pt>
                <c:pt idx="1157">
                  <c:v>0.11975508587117235</c:v>
                </c:pt>
                <c:pt idx="1158">
                  <c:v>0.11997789533281085</c:v>
                </c:pt>
                <c:pt idx="1159">
                  <c:v>0.12002589948883084</c:v>
                </c:pt>
                <c:pt idx="1160">
                  <c:v>0.12007391718056892</c:v>
                </c:pt>
                <c:pt idx="1161">
                  <c:v>0.12012194840907518</c:v>
                </c:pt>
                <c:pt idx="1162">
                  <c:v>0.12016999317540006</c:v>
                </c:pt>
                <c:pt idx="1163">
                  <c:v>0.12021805148059139</c:v>
                </c:pt>
                <c:pt idx="1164">
                  <c:v>0.12099187574587832</c:v>
                </c:pt>
                <c:pt idx="1165">
                  <c:v>0.12206175387181963</c:v>
                </c:pt>
                <c:pt idx="1166">
                  <c:v>0.12212313654853467</c:v>
                </c:pt>
                <c:pt idx="1167">
                  <c:v>0.12212407115815238</c:v>
                </c:pt>
                <c:pt idx="1168">
                  <c:v>0.12212594039245515</c:v>
                </c:pt>
                <c:pt idx="1169">
                  <c:v>0.12212687501713981</c:v>
                </c:pt>
                <c:pt idx="1170">
                  <c:v>0.12227305915821941</c:v>
                </c:pt>
                <c:pt idx="1171">
                  <c:v>0.12227399457323537</c:v>
                </c:pt>
                <c:pt idx="1172">
                  <c:v>0.1228033991049703</c:v>
                </c:pt>
                <c:pt idx="1173">
                  <c:v>0.12299479599018276</c:v>
                </c:pt>
                <c:pt idx="1174">
                  <c:v>0.12382701611838164</c:v>
                </c:pt>
                <c:pt idx="1175">
                  <c:v>0.12627091690460598</c:v>
                </c:pt>
                <c:pt idx="1176">
                  <c:v>0.12643028663819897</c:v>
                </c:pt>
                <c:pt idx="1177">
                  <c:v>0.13046010596999849</c:v>
                </c:pt>
                <c:pt idx="1178">
                  <c:v>0.1306207804748237</c:v>
                </c:pt>
                <c:pt idx="1179">
                  <c:v>0.13065973456433444</c:v>
                </c:pt>
                <c:pt idx="1180">
                  <c:v>0.13075011925495839</c:v>
                </c:pt>
                <c:pt idx="1181">
                  <c:v>0.13085957424880465</c:v>
                </c:pt>
                <c:pt idx="1182">
                  <c:v>0.1332019698421093</c:v>
                </c:pt>
                <c:pt idx="1183">
                  <c:v>0.13521490662201929</c:v>
                </c:pt>
                <c:pt idx="1184">
                  <c:v>0.13541951532651073</c:v>
                </c:pt>
                <c:pt idx="1185">
                  <c:v>0.13923902015617443</c:v>
                </c:pt>
                <c:pt idx="1186">
                  <c:v>0.1392517722255453</c:v>
                </c:pt>
                <c:pt idx="1187">
                  <c:v>0.13928119430930372</c:v>
                </c:pt>
                <c:pt idx="1188">
                  <c:v>0.13936339787245597</c:v>
                </c:pt>
                <c:pt idx="1189">
                  <c:v>0.13937677704119633</c:v>
                </c:pt>
                <c:pt idx="1190">
                  <c:v>0.13938210625059902</c:v>
                </c:pt>
                <c:pt idx="1191">
                  <c:v>0.13940524682223154</c:v>
                </c:pt>
                <c:pt idx="1192">
                  <c:v>0.13948034944969773</c:v>
                </c:pt>
                <c:pt idx="1193">
                  <c:v>0.1395861919198888</c:v>
                </c:pt>
                <c:pt idx="1194">
                  <c:v>0.13968291458457449</c:v>
                </c:pt>
                <c:pt idx="1195">
                  <c:v>0.13969746236784655</c:v>
                </c:pt>
                <c:pt idx="1196">
                  <c:v>0.13970633677476357</c:v>
                </c:pt>
                <c:pt idx="1197">
                  <c:v>0.13970736245907536</c:v>
                </c:pt>
                <c:pt idx="1198">
                  <c:v>0.13970941384305816</c:v>
                </c:pt>
                <c:pt idx="1199">
                  <c:v>0.13973146751480989</c:v>
                </c:pt>
                <c:pt idx="1200">
                  <c:v>0.13976070509958652</c:v>
                </c:pt>
                <c:pt idx="1201">
                  <c:v>0.13976173105524983</c:v>
                </c:pt>
                <c:pt idx="1202">
                  <c:v>0.13976275701603319</c:v>
                </c:pt>
                <c:pt idx="1203">
                  <c:v>0.13976378298193648</c:v>
                </c:pt>
                <c:pt idx="1204">
                  <c:v>0.13978225124423854</c:v>
                </c:pt>
                <c:pt idx="1205">
                  <c:v>0.13987245492510017</c:v>
                </c:pt>
                <c:pt idx="1206">
                  <c:v>0.13992756439894455</c:v>
                </c:pt>
                <c:pt idx="1207">
                  <c:v>0.1399390362804</c:v>
                </c:pt>
                <c:pt idx="1208">
                  <c:v>0.13999387733884272</c:v>
                </c:pt>
                <c:pt idx="1209">
                  <c:v>0.14003437778721026</c:v>
                </c:pt>
                <c:pt idx="1210">
                  <c:v>0.14008780525152673</c:v>
                </c:pt>
                <c:pt idx="1211">
                  <c:v>0.14009674874713376</c:v>
                </c:pt>
                <c:pt idx="1212">
                  <c:v>0.1401412465633157</c:v>
                </c:pt>
                <c:pt idx="1213">
                  <c:v>0.14015019237662046</c:v>
                </c:pt>
                <c:pt idx="1214">
                  <c:v>0.14019470172308782</c:v>
                </c:pt>
                <c:pt idx="1215">
                  <c:v>0.1402036498541763</c:v>
                </c:pt>
                <c:pt idx="1216">
                  <c:v>0.14021884057641609</c:v>
                </c:pt>
                <c:pt idx="1217">
                  <c:v>0.14024817073135196</c:v>
                </c:pt>
                <c:pt idx="1218">
                  <c:v>0.14025712118030967</c:v>
                </c:pt>
                <c:pt idx="1219">
                  <c:v>0.14071251146657121</c:v>
                </c:pt>
                <c:pt idx="1220">
                  <c:v>0.14113724373700023</c:v>
                </c:pt>
                <c:pt idx="1221">
                  <c:v>0.14125100474405419</c:v>
                </c:pt>
                <c:pt idx="1222">
                  <c:v>0.14217233713671187</c:v>
                </c:pt>
                <c:pt idx="1223">
                  <c:v>0.14251682623858844</c:v>
                </c:pt>
                <c:pt idx="1224">
                  <c:v>0.14251682623858844</c:v>
                </c:pt>
                <c:pt idx="1225">
                  <c:v>0.14268818850849471</c:v>
                </c:pt>
                <c:pt idx="1226">
                  <c:v>0.14430451819998283</c:v>
                </c:pt>
                <c:pt idx="1227">
                  <c:v>0.14816044449293295</c:v>
                </c:pt>
                <c:pt idx="1228">
                  <c:v>0.148843105581178</c:v>
                </c:pt>
                <c:pt idx="1229">
                  <c:v>0.15272271872097404</c:v>
                </c:pt>
                <c:pt idx="1230">
                  <c:v>0.15284432066490505</c:v>
                </c:pt>
                <c:pt idx="1231">
                  <c:v>0.15294483742755688</c:v>
                </c:pt>
                <c:pt idx="1232">
                  <c:v>0.1531671702130534</c:v>
                </c:pt>
                <c:pt idx="1233">
                  <c:v>0.15373846021299217</c:v>
                </c:pt>
                <c:pt idx="1234">
                  <c:v>0.15833387941804353</c:v>
                </c:pt>
                <c:pt idx="1235">
                  <c:v>0.16236422910363818</c:v>
                </c:pt>
                <c:pt idx="1236">
                  <c:v>0.16244427132135414</c:v>
                </c:pt>
                <c:pt idx="1237">
                  <c:v>0.16248027485527167</c:v>
                </c:pt>
                <c:pt idx="1238">
                  <c:v>0.16248545507402679</c:v>
                </c:pt>
                <c:pt idx="1239">
                  <c:v>0.16250540322219376</c:v>
                </c:pt>
                <c:pt idx="1240">
                  <c:v>0.16264000830560152</c:v>
                </c:pt>
                <c:pt idx="1241">
                  <c:v>0.16270094002863528</c:v>
                </c:pt>
                <c:pt idx="1242">
                  <c:v>0.16273508550749913</c:v>
                </c:pt>
                <c:pt idx="1243">
                  <c:v>0.1627723562692992</c:v>
                </c:pt>
                <c:pt idx="1244">
                  <c:v>0.16277754254422627</c:v>
                </c:pt>
                <c:pt idx="1245">
                  <c:v>0.16278015969101281</c:v>
                </c:pt>
                <c:pt idx="1246">
                  <c:v>0.16284667301366562</c:v>
                </c:pt>
                <c:pt idx="1247">
                  <c:v>0.16285996500503327</c:v>
                </c:pt>
                <c:pt idx="1248">
                  <c:v>0.16287721356494889</c:v>
                </c:pt>
                <c:pt idx="1249">
                  <c:v>0.16287871226891168</c:v>
                </c:pt>
                <c:pt idx="1250">
                  <c:v>0.16288412596275045</c:v>
                </c:pt>
                <c:pt idx="1251">
                  <c:v>0.16291725705502563</c:v>
                </c:pt>
                <c:pt idx="1252">
                  <c:v>0.16292866925108601</c:v>
                </c:pt>
                <c:pt idx="1253">
                  <c:v>0.1629420682557354</c:v>
                </c:pt>
                <c:pt idx="1254">
                  <c:v>0.16294320451301486</c:v>
                </c:pt>
                <c:pt idx="1255">
                  <c:v>0.16294320451301486</c:v>
                </c:pt>
                <c:pt idx="1256">
                  <c:v>0.16298752256704629</c:v>
                </c:pt>
                <c:pt idx="1257">
                  <c:v>0.16300229699298313</c:v>
                </c:pt>
                <c:pt idx="1258">
                  <c:v>0.16300720380475436</c:v>
                </c:pt>
                <c:pt idx="1259">
                  <c:v>0.16311042096498951</c:v>
                </c:pt>
                <c:pt idx="1260">
                  <c:v>0.16311073809194387</c:v>
                </c:pt>
                <c:pt idx="1261">
                  <c:v>0.16319870298392156</c:v>
                </c:pt>
                <c:pt idx="1262">
                  <c:v>0.1641349989185775</c:v>
                </c:pt>
                <c:pt idx="1263">
                  <c:v>0.16546190951132098</c:v>
                </c:pt>
                <c:pt idx="1264">
                  <c:v>0.16605129707296409</c:v>
                </c:pt>
                <c:pt idx="1265">
                  <c:v>0.16648763794396476</c:v>
                </c:pt>
                <c:pt idx="1266">
                  <c:v>0.16765982107149383</c:v>
                </c:pt>
                <c:pt idx="1267">
                  <c:v>0.16800278622097015</c:v>
                </c:pt>
                <c:pt idx="1268">
                  <c:v>0.17725887425979764</c:v>
                </c:pt>
                <c:pt idx="1269">
                  <c:v>0.17750349013174518</c:v>
                </c:pt>
                <c:pt idx="1270">
                  <c:v>0.17761422844522207</c:v>
                </c:pt>
                <c:pt idx="1271">
                  <c:v>0.1776865571476004</c:v>
                </c:pt>
                <c:pt idx="1272">
                  <c:v>0.17774831896794877</c:v>
                </c:pt>
                <c:pt idx="1273">
                  <c:v>0.17789192160513739</c:v>
                </c:pt>
                <c:pt idx="1274">
                  <c:v>0.17857070488184101</c:v>
                </c:pt>
                <c:pt idx="1275">
                  <c:v>0.1787004604771408</c:v>
                </c:pt>
                <c:pt idx="1276">
                  <c:v>0.17871146508901448</c:v>
                </c:pt>
                <c:pt idx="1277">
                  <c:v>0.18109260673957342</c:v>
                </c:pt>
                <c:pt idx="1278">
                  <c:v>0.18211597600929805</c:v>
                </c:pt>
                <c:pt idx="1279">
                  <c:v>0.18286262403730089</c:v>
                </c:pt>
                <c:pt idx="1280">
                  <c:v>0.18298077445534372</c:v>
                </c:pt>
                <c:pt idx="1281">
                  <c:v>0.18309364473506154</c:v>
                </c:pt>
                <c:pt idx="1282">
                  <c:v>0.18322498532190098</c:v>
                </c:pt>
                <c:pt idx="1283">
                  <c:v>0.1833432817225302</c:v>
                </c:pt>
                <c:pt idx="1284">
                  <c:v>0.18534765159169045</c:v>
                </c:pt>
                <c:pt idx="1285">
                  <c:v>0.18589683959920922</c:v>
                </c:pt>
                <c:pt idx="1286">
                  <c:v>0.18794507199660271</c:v>
                </c:pt>
                <c:pt idx="1287">
                  <c:v>0.18795736552897857</c:v>
                </c:pt>
                <c:pt idx="1288">
                  <c:v>0.18796304736766697</c:v>
                </c:pt>
                <c:pt idx="1289">
                  <c:v>0.18796397596504358</c:v>
                </c:pt>
                <c:pt idx="1290">
                  <c:v>0.18805983291153333</c:v>
                </c:pt>
                <c:pt idx="1291">
                  <c:v>0.18830724997053502</c:v>
                </c:pt>
                <c:pt idx="1292">
                  <c:v>0.188313648226165</c:v>
                </c:pt>
                <c:pt idx="1293">
                  <c:v>0.18832032704703686</c:v>
                </c:pt>
                <c:pt idx="1294">
                  <c:v>0.18833244643472688</c:v>
                </c:pt>
                <c:pt idx="1295">
                  <c:v>0.18836121360642546</c:v>
                </c:pt>
                <c:pt idx="1296">
                  <c:v>0.18842283049014824</c:v>
                </c:pt>
                <c:pt idx="1297">
                  <c:v>0.1884285479515814</c:v>
                </c:pt>
                <c:pt idx="1298">
                  <c:v>0.18848951453121265</c:v>
                </c:pt>
                <c:pt idx="1299">
                  <c:v>0.18850432526548688</c:v>
                </c:pt>
                <c:pt idx="1300">
                  <c:v>0.18851058026623466</c:v>
                </c:pt>
                <c:pt idx="1301">
                  <c:v>0.18855432157659133</c:v>
                </c:pt>
                <c:pt idx="1302">
                  <c:v>0.18855535321983269</c:v>
                </c:pt>
                <c:pt idx="1303">
                  <c:v>0.18856539590052285</c:v>
                </c:pt>
                <c:pt idx="1304">
                  <c:v>0.18860168925891294</c:v>
                </c:pt>
                <c:pt idx="1305">
                  <c:v>0.1886284437132793</c:v>
                </c:pt>
                <c:pt idx="1306">
                  <c:v>0.1886646497676642</c:v>
                </c:pt>
                <c:pt idx="1307">
                  <c:v>0.18870392872466463</c:v>
                </c:pt>
                <c:pt idx="1308">
                  <c:v>0.18888862095746603</c:v>
                </c:pt>
                <c:pt idx="1309">
                  <c:v>0.189061283479558</c:v>
                </c:pt>
                <c:pt idx="1310">
                  <c:v>0.18920982857032914</c:v>
                </c:pt>
                <c:pt idx="1311">
                  <c:v>0.18923712238688556</c:v>
                </c:pt>
                <c:pt idx="1312">
                  <c:v>0.18950429573578759</c:v>
                </c:pt>
                <c:pt idx="1313">
                  <c:v>0.18956931745869293</c:v>
                </c:pt>
                <c:pt idx="1314">
                  <c:v>0.1896343529058469</c:v>
                </c:pt>
                <c:pt idx="1315">
                  <c:v>0.18964181978695749</c:v>
                </c:pt>
                <c:pt idx="1316">
                  <c:v>0.18965951733202166</c:v>
                </c:pt>
                <c:pt idx="1317">
                  <c:v>0.18969940207640162</c:v>
                </c:pt>
                <c:pt idx="1318">
                  <c:v>0.18976446496950558</c:v>
                </c:pt>
                <c:pt idx="1319">
                  <c:v>0.18982954158430626</c:v>
                </c:pt>
                <c:pt idx="1320">
                  <c:v>0.18987724960945729</c:v>
                </c:pt>
                <c:pt idx="1321">
                  <c:v>0.19014866995433397</c:v>
                </c:pt>
                <c:pt idx="1322">
                  <c:v>0.19016916814595869</c:v>
                </c:pt>
                <c:pt idx="1323">
                  <c:v>0.19021395881695216</c:v>
                </c:pt>
                <c:pt idx="1324">
                  <c:v>0.19027899880382881</c:v>
                </c:pt>
                <c:pt idx="1325">
                  <c:v>0.19027985977734257</c:v>
                </c:pt>
                <c:pt idx="1326">
                  <c:v>0.19034418380135756</c:v>
                </c:pt>
                <c:pt idx="1327">
                  <c:v>0.19040938251291661</c:v>
                </c:pt>
                <c:pt idx="1328">
                  <c:v>0.19048766713887991</c:v>
                </c:pt>
                <c:pt idx="1329">
                  <c:v>0.19098271574038206</c:v>
                </c:pt>
                <c:pt idx="1330">
                  <c:v>0.19218084655661985</c:v>
                </c:pt>
                <c:pt idx="1331">
                  <c:v>0.1926213236612474</c:v>
                </c:pt>
                <c:pt idx="1332">
                  <c:v>0.19274660678080816</c:v>
                </c:pt>
                <c:pt idx="1333">
                  <c:v>0.1929127962109044</c:v>
                </c:pt>
                <c:pt idx="1334">
                  <c:v>0.19292377216243023</c:v>
                </c:pt>
                <c:pt idx="1335">
                  <c:v>0.19384236426474025</c:v>
                </c:pt>
                <c:pt idx="1336">
                  <c:v>0.19855597777591627</c:v>
                </c:pt>
                <c:pt idx="1337">
                  <c:v>0.19968083642758486</c:v>
                </c:pt>
                <c:pt idx="1338">
                  <c:v>0.20446019668971649</c:v>
                </c:pt>
                <c:pt idx="1339">
                  <c:v>0.20617621517913687</c:v>
                </c:pt>
                <c:pt idx="1340">
                  <c:v>0.20710543713746044</c:v>
                </c:pt>
                <c:pt idx="1341">
                  <c:v>0.21440854333206208</c:v>
                </c:pt>
                <c:pt idx="1342">
                  <c:v>0.214411235826304</c:v>
                </c:pt>
                <c:pt idx="1343">
                  <c:v>0.21544205547507966</c:v>
                </c:pt>
                <c:pt idx="1344">
                  <c:v>0.21548646090755705</c:v>
                </c:pt>
                <c:pt idx="1345">
                  <c:v>0.21605194615406234</c:v>
                </c:pt>
                <c:pt idx="1346">
                  <c:v>0.21611532980764481</c:v>
                </c:pt>
                <c:pt idx="1347">
                  <c:v>0.21622025223577207</c:v>
                </c:pt>
                <c:pt idx="1348">
                  <c:v>0.21624479696815072</c:v>
                </c:pt>
                <c:pt idx="1349">
                  <c:v>0.21645258016375157</c:v>
                </c:pt>
                <c:pt idx="1350">
                  <c:v>0.216504508012691</c:v>
                </c:pt>
                <c:pt idx="1351">
                  <c:v>0.21650586187553819</c:v>
                </c:pt>
                <c:pt idx="1352">
                  <c:v>0.21650586187571155</c:v>
                </c:pt>
                <c:pt idx="1353">
                  <c:v>0.21653010223177419</c:v>
                </c:pt>
                <c:pt idx="1354">
                  <c:v>0.21657356127054808</c:v>
                </c:pt>
                <c:pt idx="1355">
                  <c:v>0.21664748134423134</c:v>
                </c:pt>
                <c:pt idx="1356">
                  <c:v>0.21666761894516293</c:v>
                </c:pt>
                <c:pt idx="1357">
                  <c:v>0.21671170600418049</c:v>
                </c:pt>
                <c:pt idx="1358">
                  <c:v>0.21681161459392678</c:v>
                </c:pt>
                <c:pt idx="1359">
                  <c:v>0.21687166661488347</c:v>
                </c:pt>
                <c:pt idx="1360">
                  <c:v>0.21701514792541418</c:v>
                </c:pt>
                <c:pt idx="1361">
                  <c:v>0.21704102998985819</c:v>
                </c:pt>
                <c:pt idx="1362">
                  <c:v>0.21705240298951359</c:v>
                </c:pt>
                <c:pt idx="1363">
                  <c:v>0.21705918539659866</c:v>
                </c:pt>
                <c:pt idx="1364">
                  <c:v>0.21711153818282072</c:v>
                </c:pt>
                <c:pt idx="1365">
                  <c:v>0.21712291331712463</c:v>
                </c:pt>
                <c:pt idx="1366">
                  <c:v>0.2171596908690841</c:v>
                </c:pt>
                <c:pt idx="1367">
                  <c:v>0.2172225921673907</c:v>
                </c:pt>
                <c:pt idx="1368">
                  <c:v>0.21723157781349234</c:v>
                </c:pt>
                <c:pt idx="1369">
                  <c:v>0.21723293430304091</c:v>
                </c:pt>
                <c:pt idx="1370">
                  <c:v>0.21725259426405008</c:v>
                </c:pt>
                <c:pt idx="1371">
                  <c:v>0.21779243134034593</c:v>
                </c:pt>
                <c:pt idx="1372">
                  <c:v>0.21784687105290881</c:v>
                </c:pt>
                <c:pt idx="1373">
                  <c:v>0.21789528738081543</c:v>
                </c:pt>
                <c:pt idx="1374">
                  <c:v>0.21801451680574471</c:v>
                </c:pt>
                <c:pt idx="1375">
                  <c:v>0.21892453266523104</c:v>
                </c:pt>
                <c:pt idx="1376">
                  <c:v>0.2191529080459709</c:v>
                </c:pt>
                <c:pt idx="1377">
                  <c:v>0.22045000511279203</c:v>
                </c:pt>
                <c:pt idx="1378">
                  <c:v>0.2208925523833199</c:v>
                </c:pt>
                <c:pt idx="1379">
                  <c:v>0.22157374430536669</c:v>
                </c:pt>
                <c:pt idx="1380">
                  <c:v>0.22225185418562782</c:v>
                </c:pt>
                <c:pt idx="1381">
                  <c:v>0.22753095574449603</c:v>
                </c:pt>
                <c:pt idx="1382">
                  <c:v>0.22848588372823109</c:v>
                </c:pt>
                <c:pt idx="1383">
                  <c:v>0.2290937873066782</c:v>
                </c:pt>
                <c:pt idx="1384">
                  <c:v>0.2329283536785664</c:v>
                </c:pt>
                <c:pt idx="1385">
                  <c:v>0.23423655266161422</c:v>
                </c:pt>
                <c:pt idx="1386">
                  <c:v>0.23495359807741795</c:v>
                </c:pt>
                <c:pt idx="1387">
                  <c:v>0.23707310234489534</c:v>
                </c:pt>
                <c:pt idx="1388">
                  <c:v>0.23845142030735386</c:v>
                </c:pt>
                <c:pt idx="1389">
                  <c:v>0.23977732609237584</c:v>
                </c:pt>
                <c:pt idx="1390">
                  <c:v>0.23990621130014556</c:v>
                </c:pt>
                <c:pt idx="1391">
                  <c:v>0.23990958564565951</c:v>
                </c:pt>
                <c:pt idx="1392">
                  <c:v>0.23998051297788286</c:v>
                </c:pt>
                <c:pt idx="1393">
                  <c:v>0.24003137788365098</c:v>
                </c:pt>
                <c:pt idx="1394">
                  <c:v>0.24016373483144193</c:v>
                </c:pt>
                <c:pt idx="1395">
                  <c:v>0.24045643121592825</c:v>
                </c:pt>
                <c:pt idx="1396">
                  <c:v>0.24058891579381364</c:v>
                </c:pt>
                <c:pt idx="1397">
                  <c:v>0.24113819308090884</c:v>
                </c:pt>
                <c:pt idx="1398">
                  <c:v>0.24131358282057236</c:v>
                </c:pt>
                <c:pt idx="1399">
                  <c:v>0.24131502170887181</c:v>
                </c:pt>
                <c:pt idx="1400">
                  <c:v>0.24282440804712552</c:v>
                </c:pt>
                <c:pt idx="1401">
                  <c:v>0.24381284996190816</c:v>
                </c:pt>
                <c:pt idx="1402">
                  <c:v>0.24405007225936864</c:v>
                </c:pt>
                <c:pt idx="1403">
                  <c:v>0.24407903374684919</c:v>
                </c:pt>
                <c:pt idx="1404">
                  <c:v>0.2441543250613179</c:v>
                </c:pt>
                <c:pt idx="1405">
                  <c:v>0.24422962889771616</c:v>
                </c:pt>
                <c:pt idx="1406">
                  <c:v>0.24545361716210745</c:v>
                </c:pt>
                <c:pt idx="1407">
                  <c:v>0.24615811859647935</c:v>
                </c:pt>
                <c:pt idx="1408">
                  <c:v>0.24627520291720301</c:v>
                </c:pt>
                <c:pt idx="1409">
                  <c:v>0.24632032407736282</c:v>
                </c:pt>
                <c:pt idx="1410">
                  <c:v>0.24639529448555353</c:v>
                </c:pt>
                <c:pt idx="1411">
                  <c:v>0.24652218520923014</c:v>
                </c:pt>
                <c:pt idx="1412">
                  <c:v>0.2465480262685219</c:v>
                </c:pt>
                <c:pt idx="1413">
                  <c:v>0.24659788064292432</c:v>
                </c:pt>
                <c:pt idx="1414">
                  <c:v>0.2466723179071969</c:v>
                </c:pt>
                <c:pt idx="1415">
                  <c:v>0.24667358852465732</c:v>
                </c:pt>
                <c:pt idx="1416">
                  <c:v>0.24675076513418231</c:v>
                </c:pt>
                <c:pt idx="1417">
                  <c:v>0.24675135699324069</c:v>
                </c:pt>
                <c:pt idx="1418">
                  <c:v>0.24678951528726473</c:v>
                </c:pt>
                <c:pt idx="1419">
                  <c:v>0.24681923273167239</c:v>
                </c:pt>
                <c:pt idx="1420">
                  <c:v>0.24682639764424968</c:v>
                </c:pt>
                <c:pt idx="1421">
                  <c:v>0.24687035295311749</c:v>
                </c:pt>
                <c:pt idx="1422">
                  <c:v>0.24687120366381798</c:v>
                </c:pt>
                <c:pt idx="1423">
                  <c:v>0.2468910032803161</c:v>
                </c:pt>
                <c:pt idx="1424">
                  <c:v>0.2470304749729359</c:v>
                </c:pt>
                <c:pt idx="1425">
                  <c:v>0.24704772791645541</c:v>
                </c:pt>
                <c:pt idx="1426">
                  <c:v>0.24705975488577647</c:v>
                </c:pt>
                <c:pt idx="1427">
                  <c:v>0.2471123110320374</c:v>
                </c:pt>
                <c:pt idx="1428">
                  <c:v>0.24722087915056301</c:v>
                </c:pt>
                <c:pt idx="1429">
                  <c:v>0.24722810211669632</c:v>
                </c:pt>
                <c:pt idx="1430">
                  <c:v>0.24731397020420381</c:v>
                </c:pt>
                <c:pt idx="1431">
                  <c:v>0.24734909079135131</c:v>
                </c:pt>
                <c:pt idx="1432">
                  <c:v>0.24742741659060113</c:v>
                </c:pt>
                <c:pt idx="1433">
                  <c:v>0.24746866376489685</c:v>
                </c:pt>
                <c:pt idx="1434">
                  <c:v>0.24759635078564063</c:v>
                </c:pt>
                <c:pt idx="1435">
                  <c:v>0.24795476007316497</c:v>
                </c:pt>
                <c:pt idx="1436">
                  <c:v>0.24802347348526266</c:v>
                </c:pt>
                <c:pt idx="1437">
                  <c:v>0.24818258812415617</c:v>
                </c:pt>
                <c:pt idx="1438">
                  <c:v>0.24821888350753296</c:v>
                </c:pt>
                <c:pt idx="1439">
                  <c:v>0.24832827838704929</c:v>
                </c:pt>
                <c:pt idx="1440">
                  <c:v>0.24837864437682861</c:v>
                </c:pt>
                <c:pt idx="1441">
                  <c:v>0.24838010578824216</c:v>
                </c:pt>
                <c:pt idx="1442">
                  <c:v>0.24871262303339364</c:v>
                </c:pt>
                <c:pt idx="1443">
                  <c:v>0.24878867692285644</c:v>
                </c:pt>
                <c:pt idx="1444">
                  <c:v>0.24880588600257975</c:v>
                </c:pt>
                <c:pt idx="1445">
                  <c:v>0.24881039541000516</c:v>
                </c:pt>
                <c:pt idx="1446">
                  <c:v>0.24886620612700772</c:v>
                </c:pt>
                <c:pt idx="1447">
                  <c:v>0.24888195507335392</c:v>
                </c:pt>
                <c:pt idx="1448">
                  <c:v>0.24895803652174769</c:v>
                </c:pt>
                <c:pt idx="1449">
                  <c:v>0.24903413034539235</c:v>
                </c:pt>
                <c:pt idx="1450">
                  <c:v>0.24910573588855461</c:v>
                </c:pt>
                <c:pt idx="1451">
                  <c:v>0.24911023654191822</c:v>
                </c:pt>
                <c:pt idx="1452">
                  <c:v>0.24917370353885815</c:v>
                </c:pt>
                <c:pt idx="1453">
                  <c:v>0.24918635510895309</c:v>
                </c:pt>
                <c:pt idx="1454">
                  <c:v>0.24926248604412526</c:v>
                </c:pt>
                <c:pt idx="1455">
                  <c:v>0.24933862934505879</c:v>
                </c:pt>
                <c:pt idx="1456">
                  <c:v>0.24941478500937675</c:v>
                </c:pt>
                <c:pt idx="1457">
                  <c:v>0.2494909530346997</c:v>
                </c:pt>
                <c:pt idx="1458">
                  <c:v>0.24956713341864861</c:v>
                </c:pt>
                <c:pt idx="1459">
                  <c:v>0.25016760880344568</c:v>
                </c:pt>
                <c:pt idx="1460">
                  <c:v>0.25020638827725783</c:v>
                </c:pt>
                <c:pt idx="1461">
                  <c:v>0.25112077850015935</c:v>
                </c:pt>
                <c:pt idx="1462">
                  <c:v>0.25233204665293463</c:v>
                </c:pt>
                <c:pt idx="1463">
                  <c:v>0.25236539713968531</c:v>
                </c:pt>
                <c:pt idx="1464">
                  <c:v>0.25246799800943509</c:v>
                </c:pt>
                <c:pt idx="1465">
                  <c:v>0.25263259847659336</c:v>
                </c:pt>
                <c:pt idx="1466">
                  <c:v>0.25276863511151471</c:v>
                </c:pt>
                <c:pt idx="1467">
                  <c:v>0.25289842387801803</c:v>
                </c:pt>
                <c:pt idx="1468">
                  <c:v>0.25747038786909193</c:v>
                </c:pt>
                <c:pt idx="1469">
                  <c:v>0.25749798554881675</c:v>
                </c:pt>
                <c:pt idx="1470">
                  <c:v>0.25750612864184758</c:v>
                </c:pt>
                <c:pt idx="1471">
                  <c:v>0.25881567893893931</c:v>
                </c:pt>
                <c:pt idx="1472">
                  <c:v>0.25898242705617902</c:v>
                </c:pt>
                <c:pt idx="1473">
                  <c:v>0.25912023737024126</c:v>
                </c:pt>
                <c:pt idx="1474">
                  <c:v>0.2592870869106968</c:v>
                </c:pt>
                <c:pt idx="1475">
                  <c:v>0.25942498098575223</c:v>
                </c:pt>
                <c:pt idx="1476">
                  <c:v>0.25971686746820544</c:v>
                </c:pt>
                <c:pt idx="1477">
                  <c:v>0.25986799009072165</c:v>
                </c:pt>
                <c:pt idx="1478">
                  <c:v>0.2607130431142175</c:v>
                </c:pt>
                <c:pt idx="1479">
                  <c:v>0.26085132761066149</c:v>
                </c:pt>
                <c:pt idx="1480">
                  <c:v>0.26098964982698458</c:v>
                </c:pt>
                <c:pt idx="1481">
                  <c:v>0.26115711868313396</c:v>
                </c:pt>
                <c:pt idx="1482">
                  <c:v>0.26129552422115832</c:v>
                </c:pt>
                <c:pt idx="1483">
                  <c:v>0.26188124959235104</c:v>
                </c:pt>
                <c:pt idx="1484">
                  <c:v>0.26300202039735054</c:v>
                </c:pt>
                <c:pt idx="1485">
                  <c:v>0.26312418869858278</c:v>
                </c:pt>
                <c:pt idx="1486">
                  <c:v>0.26550256761945562</c:v>
                </c:pt>
                <c:pt idx="1487">
                  <c:v>0.26560789713997668</c:v>
                </c:pt>
                <c:pt idx="1488">
                  <c:v>0.27204997350875348</c:v>
                </c:pt>
                <c:pt idx="1489">
                  <c:v>0.27208826764155736</c:v>
                </c:pt>
                <c:pt idx="1490">
                  <c:v>0.27219126778559982</c:v>
                </c:pt>
                <c:pt idx="1491">
                  <c:v>0.27219647065841612</c:v>
                </c:pt>
                <c:pt idx="1492">
                  <c:v>0.27225929990524517</c:v>
                </c:pt>
                <c:pt idx="1493">
                  <c:v>0.27233780274142938</c:v>
                </c:pt>
                <c:pt idx="1494">
                  <c:v>0.27236233221743744</c:v>
                </c:pt>
                <c:pt idx="1495">
                  <c:v>0.27240064819395338</c:v>
                </c:pt>
                <c:pt idx="1496">
                  <c:v>0.27250370707062743</c:v>
                </c:pt>
                <c:pt idx="1497">
                  <c:v>0.27250891290939983</c:v>
                </c:pt>
                <c:pt idx="1498">
                  <c:v>0.27265032553159652</c:v>
                </c:pt>
                <c:pt idx="1499">
                  <c:v>0.27271320677892169</c:v>
                </c:pt>
                <c:pt idx="1500">
                  <c:v>0.27279177456501436</c:v>
                </c:pt>
                <c:pt idx="1501">
                  <c:v>0.27556604367441251</c:v>
                </c:pt>
                <c:pt idx="1502">
                  <c:v>0.27668417329107231</c:v>
                </c:pt>
                <c:pt idx="1503">
                  <c:v>0.27839615146464636</c:v>
                </c:pt>
                <c:pt idx="1504">
                  <c:v>0.27865891418741062</c:v>
                </c:pt>
                <c:pt idx="1505">
                  <c:v>0.27882011915205734</c:v>
                </c:pt>
                <c:pt idx="1506">
                  <c:v>0.27890073865019799</c:v>
                </c:pt>
                <c:pt idx="1507">
                  <c:v>0.27897113434814635</c:v>
                </c:pt>
                <c:pt idx="1508">
                  <c:v>0.27897797351141862</c:v>
                </c:pt>
                <c:pt idx="1509">
                  <c:v>0.27898136948815438</c:v>
                </c:pt>
                <c:pt idx="1510">
                  <c:v>0.27903793780563912</c:v>
                </c:pt>
                <c:pt idx="1511">
                  <c:v>0.27906201166287703</c:v>
                </c:pt>
                <c:pt idx="1512">
                  <c:v>0.27914266517131697</c:v>
                </c:pt>
                <c:pt idx="1513">
                  <c:v>0.27919095681834583</c:v>
                </c:pt>
                <c:pt idx="1514">
                  <c:v>0.2792161845811354</c:v>
                </c:pt>
                <c:pt idx="1515">
                  <c:v>0.27923995148705638</c:v>
                </c:pt>
                <c:pt idx="1516">
                  <c:v>0.27933410281556409</c:v>
                </c:pt>
                <c:pt idx="1517">
                  <c:v>0.27935991646023917</c:v>
                </c:pt>
                <c:pt idx="1518">
                  <c:v>0.27940417629598358</c:v>
                </c:pt>
                <c:pt idx="1519">
                  <c:v>0.27940909860065766</c:v>
                </c:pt>
                <c:pt idx="1520">
                  <c:v>0.2794729522893048</c:v>
                </c:pt>
                <c:pt idx="1521">
                  <c:v>0.27965395285087913</c:v>
                </c:pt>
                <c:pt idx="1522">
                  <c:v>0.279687694639633</c:v>
                </c:pt>
                <c:pt idx="1523">
                  <c:v>0.27969201864650822</c:v>
                </c:pt>
                <c:pt idx="1524">
                  <c:v>0.27970545616715414</c:v>
                </c:pt>
                <c:pt idx="1525">
                  <c:v>0.27976894231644256</c:v>
                </c:pt>
                <c:pt idx="1526">
                  <c:v>0.27981293179178501</c:v>
                </c:pt>
                <c:pt idx="1527">
                  <c:v>0.27984969498051337</c:v>
                </c:pt>
                <c:pt idx="1528">
                  <c:v>0.28006760230662653</c:v>
                </c:pt>
                <c:pt idx="1529">
                  <c:v>0.28052278509370915</c:v>
                </c:pt>
                <c:pt idx="1530">
                  <c:v>0.28086688234536922</c:v>
                </c:pt>
                <c:pt idx="1531">
                  <c:v>0.28091414723469454</c:v>
                </c:pt>
                <c:pt idx="1532">
                  <c:v>0.28109570432042019</c:v>
                </c:pt>
                <c:pt idx="1533">
                  <c:v>0.28152122752681891</c:v>
                </c:pt>
                <c:pt idx="1534">
                  <c:v>0.28171788406679021</c:v>
                </c:pt>
                <c:pt idx="1535">
                  <c:v>0.28215507523206929</c:v>
                </c:pt>
                <c:pt idx="1536">
                  <c:v>0.28280461891890385</c:v>
                </c:pt>
                <c:pt idx="1537">
                  <c:v>0.28444562338466162</c:v>
                </c:pt>
                <c:pt idx="1538">
                  <c:v>0.2847202558331775</c:v>
                </c:pt>
                <c:pt idx="1539">
                  <c:v>0.28503961664063088</c:v>
                </c:pt>
                <c:pt idx="1540">
                  <c:v>0.28509096701317388</c:v>
                </c:pt>
                <c:pt idx="1541">
                  <c:v>0.28518415694501653</c:v>
                </c:pt>
                <c:pt idx="1542">
                  <c:v>0.28522394522187666</c:v>
                </c:pt>
                <c:pt idx="1543">
                  <c:v>0.28532105993162482</c:v>
                </c:pt>
                <c:pt idx="1544">
                  <c:v>0.2856346721226799</c:v>
                </c:pt>
                <c:pt idx="1545">
                  <c:v>0.28566074939548403</c:v>
                </c:pt>
                <c:pt idx="1546">
                  <c:v>0.28614761544674916</c:v>
                </c:pt>
                <c:pt idx="1547">
                  <c:v>0.28697747814092844</c:v>
                </c:pt>
                <c:pt idx="1548">
                  <c:v>0.28805442004977044</c:v>
                </c:pt>
                <c:pt idx="1549">
                  <c:v>0.29043569180296869</c:v>
                </c:pt>
                <c:pt idx="1550">
                  <c:v>0.29075605775807689</c:v>
                </c:pt>
                <c:pt idx="1551">
                  <c:v>0.29084420506621622</c:v>
                </c:pt>
                <c:pt idx="1552">
                  <c:v>0.29108595659513486</c:v>
                </c:pt>
                <c:pt idx="1553">
                  <c:v>0.2912319353825451</c:v>
                </c:pt>
                <c:pt idx="1554">
                  <c:v>0.29131474089637033</c:v>
                </c:pt>
                <c:pt idx="1555">
                  <c:v>0.29139706285639444</c:v>
                </c:pt>
                <c:pt idx="1556">
                  <c:v>0.29140866664296178</c:v>
                </c:pt>
                <c:pt idx="1557">
                  <c:v>0.29155472092625673</c:v>
                </c:pt>
                <c:pt idx="1558">
                  <c:v>0.29170080933550113</c:v>
                </c:pt>
                <c:pt idx="1559">
                  <c:v>0.2920135115423409</c:v>
                </c:pt>
                <c:pt idx="1560">
                  <c:v>0.29465424368280557</c:v>
                </c:pt>
                <c:pt idx="1561">
                  <c:v>0.29473700207738324</c:v>
                </c:pt>
                <c:pt idx="1562">
                  <c:v>0.29524574672702097</c:v>
                </c:pt>
                <c:pt idx="1563">
                  <c:v>0.29621695303057599</c:v>
                </c:pt>
                <c:pt idx="1564">
                  <c:v>0.29666675721731772</c:v>
                </c:pt>
                <c:pt idx="1565">
                  <c:v>0.29769440674389208</c:v>
                </c:pt>
                <c:pt idx="1566">
                  <c:v>0.29833901917518102</c:v>
                </c:pt>
                <c:pt idx="1567">
                  <c:v>0.29851772507653285</c:v>
                </c:pt>
                <c:pt idx="1568">
                  <c:v>0.29866540981122303</c:v>
                </c:pt>
                <c:pt idx="1569">
                  <c:v>0.29884420458844607</c:v>
                </c:pt>
                <c:pt idx="1570">
                  <c:v>0.29891810587861789</c:v>
                </c:pt>
                <c:pt idx="1571">
                  <c:v>0.29896400560875658</c:v>
                </c:pt>
                <c:pt idx="1572">
                  <c:v>0.29899196270584039</c:v>
                </c:pt>
                <c:pt idx="1573">
                  <c:v>0.29912567434279203</c:v>
                </c:pt>
                <c:pt idx="1574">
                  <c:v>0.29966437027533388</c:v>
                </c:pt>
                <c:pt idx="1575">
                  <c:v>0.29966597399573447</c:v>
                </c:pt>
                <c:pt idx="1576">
                  <c:v>0.30033682696833347</c:v>
                </c:pt>
                <c:pt idx="1577">
                  <c:v>0.300812371052676</c:v>
                </c:pt>
                <c:pt idx="1578">
                  <c:v>0.30369070204491644</c:v>
                </c:pt>
                <c:pt idx="1579">
                  <c:v>0.30421589592037324</c:v>
                </c:pt>
                <c:pt idx="1580">
                  <c:v>0.30490810812766078</c:v>
                </c:pt>
                <c:pt idx="1581">
                  <c:v>0.30497743187689486</c:v>
                </c:pt>
                <c:pt idx="1582">
                  <c:v>0.30721858451767903</c:v>
                </c:pt>
                <c:pt idx="1583">
                  <c:v>0.30732456299839772</c:v>
                </c:pt>
                <c:pt idx="1584">
                  <c:v>0.30798880147447161</c:v>
                </c:pt>
                <c:pt idx="1585">
                  <c:v>0.30800869999940228</c:v>
                </c:pt>
                <c:pt idx="1586">
                  <c:v>0.30831986781784915</c:v>
                </c:pt>
                <c:pt idx="1587">
                  <c:v>0.30846969906855204</c:v>
                </c:pt>
                <c:pt idx="1588">
                  <c:v>0.30966687472270288</c:v>
                </c:pt>
                <c:pt idx="1589">
                  <c:v>0.31183393742343091</c:v>
                </c:pt>
                <c:pt idx="1590">
                  <c:v>0.3125655166688992</c:v>
                </c:pt>
                <c:pt idx="1591">
                  <c:v>0.31303402381731649</c:v>
                </c:pt>
                <c:pt idx="1592">
                  <c:v>0.31315122719760657</c:v>
                </c:pt>
                <c:pt idx="1593">
                  <c:v>0.31324632554858989</c:v>
                </c:pt>
                <c:pt idx="1594">
                  <c:v>0.31334145326603574</c:v>
                </c:pt>
                <c:pt idx="1595">
                  <c:v>0.31336245038254301</c:v>
                </c:pt>
                <c:pt idx="1596">
                  <c:v>0.31357607681813709</c:v>
                </c:pt>
                <c:pt idx="1597">
                  <c:v>0.31358330216137553</c:v>
                </c:pt>
                <c:pt idx="1598">
                  <c:v>0.3136011433164399</c:v>
                </c:pt>
                <c:pt idx="1599">
                  <c:v>0.31361747386031091</c:v>
                </c:pt>
                <c:pt idx="1600">
                  <c:v>0.31364025662435885</c:v>
                </c:pt>
                <c:pt idx="1601">
                  <c:v>0.31368557099470135</c:v>
                </c:pt>
                <c:pt idx="1602">
                  <c:v>0.31368623206383484</c:v>
                </c:pt>
                <c:pt idx="1603">
                  <c:v>0.31377133072362806</c:v>
                </c:pt>
                <c:pt idx="1604">
                  <c:v>0.31384938853281114</c:v>
                </c:pt>
                <c:pt idx="1605">
                  <c:v>0.31385643929207341</c:v>
                </c:pt>
                <c:pt idx="1606">
                  <c:v>0.31393450618577717</c:v>
                </c:pt>
                <c:pt idx="1607">
                  <c:v>0.3139415577654221</c:v>
                </c:pt>
                <c:pt idx="1608">
                  <c:v>0.31395105588602013</c:v>
                </c:pt>
                <c:pt idx="1609">
                  <c:v>0.31401963374020858</c:v>
                </c:pt>
                <c:pt idx="1610">
                  <c:v>0.31402668613992635</c:v>
                </c:pt>
                <c:pt idx="1611">
                  <c:v>0.31404686936370307</c:v>
                </c:pt>
                <c:pt idx="1612">
                  <c:v>0.31410216397762758</c:v>
                </c:pt>
                <c:pt idx="1613">
                  <c:v>0.3141047711923538</c:v>
                </c:pt>
                <c:pt idx="1614">
                  <c:v>0.31411182441183438</c:v>
                </c:pt>
                <c:pt idx="1615">
                  <c:v>0.31411605677048277</c:v>
                </c:pt>
                <c:pt idx="1616">
                  <c:v>0.3141899185384619</c:v>
                </c:pt>
                <c:pt idx="1617">
                  <c:v>0.31419697257739276</c:v>
                </c:pt>
                <c:pt idx="1618">
                  <c:v>0.31421731954522092</c:v>
                </c:pt>
                <c:pt idx="1619">
                  <c:v>0.31424416782032494</c:v>
                </c:pt>
                <c:pt idx="1620">
                  <c:v>0.31426747089439655</c:v>
                </c:pt>
                <c:pt idx="1621">
                  <c:v>0.31428213063284915</c:v>
                </c:pt>
                <c:pt idx="1622">
                  <c:v>0.31460105001200644</c:v>
                </c:pt>
                <c:pt idx="1623">
                  <c:v>0.31468625493391889</c:v>
                </c:pt>
                <c:pt idx="1624">
                  <c:v>0.31477146972413494</c:v>
                </c:pt>
                <c:pt idx="1625">
                  <c:v>0.31485669437888897</c:v>
                </c:pt>
                <c:pt idx="1626">
                  <c:v>0.31494192889441464</c:v>
                </c:pt>
                <c:pt idx="1627">
                  <c:v>0.31494356811628993</c:v>
                </c:pt>
                <c:pt idx="1628">
                  <c:v>0.31497396595113125</c:v>
                </c:pt>
                <c:pt idx="1629">
                  <c:v>0.31584313373693867</c:v>
                </c:pt>
                <c:pt idx="1630">
                  <c:v>0.31729977753940997</c:v>
                </c:pt>
                <c:pt idx="1631">
                  <c:v>0.31833888730216375</c:v>
                </c:pt>
                <c:pt idx="1632">
                  <c:v>0.31868259085891504</c:v>
                </c:pt>
                <c:pt idx="1633">
                  <c:v>0.31886130849779204</c:v>
                </c:pt>
                <c:pt idx="1634">
                  <c:v>0.31971146324495869</c:v>
                </c:pt>
                <c:pt idx="1635">
                  <c:v>0.32021902440186323</c:v>
                </c:pt>
                <c:pt idx="1636">
                  <c:v>0.32026084884271699</c:v>
                </c:pt>
                <c:pt idx="1637">
                  <c:v>0.32029157282931375</c:v>
                </c:pt>
                <c:pt idx="1638">
                  <c:v>0.32061096709804976</c:v>
                </c:pt>
                <c:pt idx="1639">
                  <c:v>0.32188294283584112</c:v>
                </c:pt>
                <c:pt idx="1640">
                  <c:v>0.32274440631980639</c:v>
                </c:pt>
                <c:pt idx="1641">
                  <c:v>0.32330807497813863</c:v>
                </c:pt>
                <c:pt idx="1642">
                  <c:v>0.32639890458185361</c:v>
                </c:pt>
                <c:pt idx="1643">
                  <c:v>0.327292190070408</c:v>
                </c:pt>
                <c:pt idx="1644">
                  <c:v>0.32742119731493968</c:v>
                </c:pt>
                <c:pt idx="1645">
                  <c:v>0.32756787727835185</c:v>
                </c:pt>
                <c:pt idx="1646">
                  <c:v>0.32868527669796477</c:v>
                </c:pt>
                <c:pt idx="1647">
                  <c:v>0.32966462526988149</c:v>
                </c:pt>
                <c:pt idx="1648">
                  <c:v>0.32975595367130472</c:v>
                </c:pt>
                <c:pt idx="1649">
                  <c:v>0.33044255086983543</c:v>
                </c:pt>
                <c:pt idx="1650">
                  <c:v>0.33267237207077671</c:v>
                </c:pt>
                <c:pt idx="1651">
                  <c:v>0.33342501750535247</c:v>
                </c:pt>
                <c:pt idx="1652">
                  <c:v>0.33348604938127901</c:v>
                </c:pt>
                <c:pt idx="1653">
                  <c:v>0.33432864825709552</c:v>
                </c:pt>
                <c:pt idx="1654">
                  <c:v>0.33676037224725652</c:v>
                </c:pt>
                <c:pt idx="1655">
                  <c:v>0.33818136673683707</c:v>
                </c:pt>
                <c:pt idx="1656">
                  <c:v>0.34071848264145344</c:v>
                </c:pt>
                <c:pt idx="1657">
                  <c:v>0.34119266662677261</c:v>
                </c:pt>
                <c:pt idx="1658">
                  <c:v>0.34153793763377294</c:v>
                </c:pt>
                <c:pt idx="1659">
                  <c:v>0.34169418765385629</c:v>
                </c:pt>
                <c:pt idx="1660">
                  <c:v>0.34246599061866534</c:v>
                </c:pt>
                <c:pt idx="1661">
                  <c:v>0.34545996701258841</c:v>
                </c:pt>
                <c:pt idx="1662">
                  <c:v>0.34821636767673969</c:v>
                </c:pt>
                <c:pt idx="1663">
                  <c:v>0.34853300530875203</c:v>
                </c:pt>
                <c:pt idx="1664">
                  <c:v>0.34937666824504865</c:v>
                </c:pt>
                <c:pt idx="1665">
                  <c:v>0.34954764763433299</c:v>
                </c:pt>
                <c:pt idx="1666">
                  <c:v>0.34960428449730274</c:v>
                </c:pt>
                <c:pt idx="1667">
                  <c:v>0.34970443346764046</c:v>
                </c:pt>
                <c:pt idx="1668">
                  <c:v>0.34977657601677564</c:v>
                </c:pt>
                <c:pt idx="1669">
                  <c:v>0.34977698332027607</c:v>
                </c:pt>
                <c:pt idx="1670">
                  <c:v>0.34991580965971669</c:v>
                </c:pt>
                <c:pt idx="1671">
                  <c:v>0.34993918526679496</c:v>
                </c:pt>
                <c:pt idx="1672">
                  <c:v>0.34997797018364735</c:v>
                </c:pt>
                <c:pt idx="1673">
                  <c:v>0.35029801600498101</c:v>
                </c:pt>
                <c:pt idx="1674">
                  <c:v>0.35033241335938503</c:v>
                </c:pt>
                <c:pt idx="1675">
                  <c:v>0.35043510031811598</c:v>
                </c:pt>
                <c:pt idx="1676">
                  <c:v>0.3515509543261377</c:v>
                </c:pt>
                <c:pt idx="1677">
                  <c:v>0.35210396133072774</c:v>
                </c:pt>
                <c:pt idx="1678">
                  <c:v>0.35285852508369275</c:v>
                </c:pt>
                <c:pt idx="1679">
                  <c:v>0.35318892635707033</c:v>
                </c:pt>
                <c:pt idx="1680">
                  <c:v>0.35384993283546184</c:v>
                </c:pt>
                <c:pt idx="1681">
                  <c:v>0.35468430343958823</c:v>
                </c:pt>
                <c:pt idx="1682">
                  <c:v>0.35505555973332142</c:v>
                </c:pt>
                <c:pt idx="1683">
                  <c:v>0.35545921284695181</c:v>
                </c:pt>
                <c:pt idx="1684">
                  <c:v>0.35626808481423589</c:v>
                </c:pt>
                <c:pt idx="1685">
                  <c:v>0.35770331576445435</c:v>
                </c:pt>
                <c:pt idx="1686">
                  <c:v>0.36017765197553808</c:v>
                </c:pt>
                <c:pt idx="1687">
                  <c:v>0.36094980333205362</c:v>
                </c:pt>
                <c:pt idx="1688">
                  <c:v>0.36103966542501048</c:v>
                </c:pt>
                <c:pt idx="1689">
                  <c:v>0.3610431218125662</c:v>
                </c:pt>
                <c:pt idx="1690">
                  <c:v>0.36114977445793284</c:v>
                </c:pt>
                <c:pt idx="1691">
                  <c:v>0.3628510644663232</c:v>
                </c:pt>
                <c:pt idx="1692">
                  <c:v>0.36438876046581481</c:v>
                </c:pt>
                <c:pt idx="1693">
                  <c:v>0.364502435320123</c:v>
                </c:pt>
                <c:pt idx="1694">
                  <c:v>0.36469230002228403</c:v>
                </c:pt>
                <c:pt idx="1695">
                  <c:v>0.36546855860633232</c:v>
                </c:pt>
                <c:pt idx="1696">
                  <c:v>0.3686871380025194</c:v>
                </c:pt>
                <c:pt idx="1697">
                  <c:v>0.36915420652530645</c:v>
                </c:pt>
                <c:pt idx="1698">
                  <c:v>0.37056033695376323</c:v>
                </c:pt>
                <c:pt idx="1699">
                  <c:v>0.37211549073645778</c:v>
                </c:pt>
                <c:pt idx="1700">
                  <c:v>0.37866475629053831</c:v>
                </c:pt>
                <c:pt idx="1701">
                  <c:v>0.37988698842762725</c:v>
                </c:pt>
                <c:pt idx="1702">
                  <c:v>0.3805490061810719</c:v>
                </c:pt>
                <c:pt idx="1703">
                  <c:v>0.3854422529738305</c:v>
                </c:pt>
                <c:pt idx="1704">
                  <c:v>0.38663557812634652</c:v>
                </c:pt>
                <c:pt idx="1705">
                  <c:v>0.38675538966819456</c:v>
                </c:pt>
                <c:pt idx="1706">
                  <c:v>0.38710609539527308</c:v>
                </c:pt>
                <c:pt idx="1707">
                  <c:v>0.38714922285375597</c:v>
                </c:pt>
                <c:pt idx="1708">
                  <c:v>0.3872629594897658</c:v>
                </c:pt>
                <c:pt idx="1709">
                  <c:v>0.38730477341014141</c:v>
                </c:pt>
                <c:pt idx="1710">
                  <c:v>0.38736903981358289</c:v>
                </c:pt>
                <c:pt idx="1711">
                  <c:v>0.38744906555254255</c:v>
                </c:pt>
                <c:pt idx="1712">
                  <c:v>0.38747055851781664</c:v>
                </c:pt>
                <c:pt idx="1713">
                  <c:v>0.3875388802074386</c:v>
                </c:pt>
                <c:pt idx="1714">
                  <c:v>0.38756246147910617</c:v>
                </c:pt>
                <c:pt idx="1715">
                  <c:v>0.38765437074092401</c:v>
                </c:pt>
                <c:pt idx="1716">
                  <c:v>0.38771138243107772</c:v>
                </c:pt>
                <c:pt idx="1717">
                  <c:v>0.38774628629840896</c:v>
                </c:pt>
                <c:pt idx="1718">
                  <c:v>0.38782562374038387</c:v>
                </c:pt>
                <c:pt idx="1719">
                  <c:v>0.387838208146699</c:v>
                </c:pt>
                <c:pt idx="1720">
                  <c:v>0.38787578128356726</c:v>
                </c:pt>
                <c:pt idx="1721">
                  <c:v>0.38793013628093093</c:v>
                </c:pt>
                <c:pt idx="1722">
                  <c:v>0.38794625082843115</c:v>
                </c:pt>
                <c:pt idx="1723">
                  <c:v>0.38802207069623962</c:v>
                </c:pt>
                <c:pt idx="1724">
                  <c:v>0.38811401138776164</c:v>
                </c:pt>
                <c:pt idx="1725">
                  <c:v>0.38820595835062965</c:v>
                </c:pt>
                <c:pt idx="1726">
                  <c:v>0.38829791157997645</c:v>
                </c:pt>
                <c:pt idx="1727">
                  <c:v>0.38829845990933043</c:v>
                </c:pt>
                <c:pt idx="1728">
                  <c:v>0.38838987107093342</c:v>
                </c:pt>
                <c:pt idx="1729">
                  <c:v>0.38848183681863113</c:v>
                </c:pt>
                <c:pt idx="1730">
                  <c:v>0.38857380881819908</c:v>
                </c:pt>
                <c:pt idx="1731">
                  <c:v>0.38866578706476562</c:v>
                </c:pt>
                <c:pt idx="1732">
                  <c:v>0.38875777155345809</c:v>
                </c:pt>
                <c:pt idx="1733">
                  <c:v>0.38921539849702036</c:v>
                </c:pt>
                <c:pt idx="1734">
                  <c:v>0.39000380349941111</c:v>
                </c:pt>
                <c:pt idx="1735">
                  <c:v>0.39031231091292762</c:v>
                </c:pt>
                <c:pt idx="1736">
                  <c:v>0.39314615548199083</c:v>
                </c:pt>
                <c:pt idx="1737">
                  <c:v>0.3933098521125814</c:v>
                </c:pt>
                <c:pt idx="1738">
                  <c:v>0.39350800770954941</c:v>
                </c:pt>
                <c:pt idx="1739">
                  <c:v>0.39367174599853844</c:v>
                </c:pt>
                <c:pt idx="1740">
                  <c:v>0.39526942433190726</c:v>
                </c:pt>
                <c:pt idx="1741">
                  <c:v>0.39544022757273412</c:v>
                </c:pt>
                <c:pt idx="1742">
                  <c:v>0.39569322998314699</c:v>
                </c:pt>
                <c:pt idx="1743">
                  <c:v>0.39632743904205558</c:v>
                </c:pt>
                <c:pt idx="1744">
                  <c:v>0.39633099608358335</c:v>
                </c:pt>
                <c:pt idx="1745">
                  <c:v>0.39900213989457778</c:v>
                </c:pt>
                <c:pt idx="1746">
                  <c:v>0.40180993205598248</c:v>
                </c:pt>
                <c:pt idx="1747">
                  <c:v>0.40235146911583231</c:v>
                </c:pt>
                <c:pt idx="1748">
                  <c:v>0.4024974845191458</c:v>
                </c:pt>
                <c:pt idx="1749">
                  <c:v>0.40523234984023998</c:v>
                </c:pt>
                <c:pt idx="1750">
                  <c:v>0.40896024367091616</c:v>
                </c:pt>
                <c:pt idx="1751">
                  <c:v>0.40931843515908445</c:v>
                </c:pt>
                <c:pt idx="1752">
                  <c:v>0.41081682713697165</c:v>
                </c:pt>
                <c:pt idx="1753">
                  <c:v>0.41260985561974783</c:v>
                </c:pt>
                <c:pt idx="1754">
                  <c:v>0.42060155246714848</c:v>
                </c:pt>
                <c:pt idx="1755">
                  <c:v>0.4250085724088713</c:v>
                </c:pt>
                <c:pt idx="1756">
                  <c:v>0.42501038082454912</c:v>
                </c:pt>
                <c:pt idx="1757">
                  <c:v>0.42506644250782266</c:v>
                </c:pt>
                <c:pt idx="1758">
                  <c:v>0.42517718617734473</c:v>
                </c:pt>
                <c:pt idx="1759">
                  <c:v>0.42554203247334438</c:v>
                </c:pt>
                <c:pt idx="1760">
                  <c:v>0.42570311615348505</c:v>
                </c:pt>
                <c:pt idx="1761">
                  <c:v>0.42579304114008454</c:v>
                </c:pt>
                <c:pt idx="1762">
                  <c:v>0.42583590138631633</c:v>
                </c:pt>
                <c:pt idx="1763">
                  <c:v>0.42598656262402057</c:v>
                </c:pt>
                <c:pt idx="1764">
                  <c:v>0.42600977099011283</c:v>
                </c:pt>
                <c:pt idx="1765">
                  <c:v>0.4263955880471495</c:v>
                </c:pt>
                <c:pt idx="1766">
                  <c:v>0.42639652533668559</c:v>
                </c:pt>
                <c:pt idx="1767">
                  <c:v>0.42650563728405638</c:v>
                </c:pt>
                <c:pt idx="1768">
                  <c:v>0.42678699778956841</c:v>
                </c:pt>
                <c:pt idx="1769">
                  <c:v>0.42686036565065111</c:v>
                </c:pt>
                <c:pt idx="1770">
                  <c:v>0.4294693515722588</c:v>
                </c:pt>
                <c:pt idx="1771">
                  <c:v>0.43290097384187004</c:v>
                </c:pt>
                <c:pt idx="1772">
                  <c:v>0.43300805754410465</c:v>
                </c:pt>
                <c:pt idx="1773">
                  <c:v>0.43991328157037007</c:v>
                </c:pt>
                <c:pt idx="1774">
                  <c:v>0.44001967298098421</c:v>
                </c:pt>
                <c:pt idx="1775">
                  <c:v>0.44018757091958649</c:v>
                </c:pt>
                <c:pt idx="1776">
                  <c:v>0.44028583347612504</c:v>
                </c:pt>
                <c:pt idx="1777">
                  <c:v>0.44039080072818154</c:v>
                </c:pt>
                <c:pt idx="1778">
                  <c:v>0.44055872240121052</c:v>
                </c:pt>
                <c:pt idx="1779">
                  <c:v>0.44115740841855317</c:v>
                </c:pt>
                <c:pt idx="1780">
                  <c:v>0.44188325302792236</c:v>
                </c:pt>
                <c:pt idx="1781">
                  <c:v>0.44231162300868143</c:v>
                </c:pt>
                <c:pt idx="1782">
                  <c:v>0.44831918546898319</c:v>
                </c:pt>
                <c:pt idx="1783">
                  <c:v>0.45362568120273727</c:v>
                </c:pt>
                <c:pt idx="1784">
                  <c:v>0.45398500958923094</c:v>
                </c:pt>
                <c:pt idx="1785">
                  <c:v>0.45590177046270919</c:v>
                </c:pt>
                <c:pt idx="1786">
                  <c:v>0.45611324915328666</c:v>
                </c:pt>
                <c:pt idx="1787">
                  <c:v>0.45628204003421813</c:v>
                </c:pt>
                <c:pt idx="1788">
                  <c:v>0.45665515506109344</c:v>
                </c:pt>
                <c:pt idx="1789">
                  <c:v>0.45850270169748497</c:v>
                </c:pt>
                <c:pt idx="1790">
                  <c:v>0.46153812011667356</c:v>
                </c:pt>
                <c:pt idx="1791">
                  <c:v>0.46160136850106287</c:v>
                </c:pt>
                <c:pt idx="1792">
                  <c:v>0.46200631897655647</c:v>
                </c:pt>
                <c:pt idx="1793">
                  <c:v>0.46362934584879945</c:v>
                </c:pt>
                <c:pt idx="1794">
                  <c:v>0.463734890177258</c:v>
                </c:pt>
                <c:pt idx="1795">
                  <c:v>0.46414399494570324</c:v>
                </c:pt>
                <c:pt idx="1796">
                  <c:v>0.46444803514139399</c:v>
                </c:pt>
                <c:pt idx="1797">
                  <c:v>0.46455686682621389</c:v>
                </c:pt>
                <c:pt idx="1798">
                  <c:v>0.46481794007002913</c:v>
                </c:pt>
                <c:pt idx="1799">
                  <c:v>0.46483362026070529</c:v>
                </c:pt>
                <c:pt idx="1800">
                  <c:v>0.46497887721072467</c:v>
                </c:pt>
                <c:pt idx="1801">
                  <c:v>0.46498124629812043</c:v>
                </c:pt>
                <c:pt idx="1802">
                  <c:v>0.46499139122645788</c:v>
                </c:pt>
                <c:pt idx="1803">
                  <c:v>0.46504097367301078</c:v>
                </c:pt>
                <c:pt idx="1804">
                  <c:v>0.46507047135680935</c:v>
                </c:pt>
                <c:pt idx="1805">
                  <c:v>0.46509406883967641</c:v>
                </c:pt>
                <c:pt idx="1806">
                  <c:v>0.46516583917145493</c:v>
                </c:pt>
                <c:pt idx="1807">
                  <c:v>0.465198577321701</c:v>
                </c:pt>
                <c:pt idx="1808">
                  <c:v>0.46534458056354511</c:v>
                </c:pt>
                <c:pt idx="1809">
                  <c:v>0.46535658079779574</c:v>
                </c:pt>
                <c:pt idx="1810">
                  <c:v>0.46572500268600664</c:v>
                </c:pt>
                <c:pt idx="1811">
                  <c:v>0.46578454791167506</c:v>
                </c:pt>
                <c:pt idx="1812">
                  <c:v>0.46646976922164557</c:v>
                </c:pt>
                <c:pt idx="1813">
                  <c:v>0.46706135641042767</c:v>
                </c:pt>
                <c:pt idx="1814">
                  <c:v>0.46709562561020196</c:v>
                </c:pt>
                <c:pt idx="1815">
                  <c:v>0.46715452087391046</c:v>
                </c:pt>
                <c:pt idx="1816">
                  <c:v>0.46720215943242432</c:v>
                </c:pt>
                <c:pt idx="1817">
                  <c:v>0.4673657417717848</c:v>
                </c:pt>
                <c:pt idx="1818">
                  <c:v>0.46971259286935774</c:v>
                </c:pt>
                <c:pt idx="1819">
                  <c:v>0.4711670101268487</c:v>
                </c:pt>
                <c:pt idx="1820">
                  <c:v>0.47214391818078005</c:v>
                </c:pt>
                <c:pt idx="1821">
                  <c:v>0.47214575472957421</c:v>
                </c:pt>
                <c:pt idx="1822">
                  <c:v>0.47214759127896072</c:v>
                </c:pt>
                <c:pt idx="1823">
                  <c:v>0.47214942782893932</c:v>
                </c:pt>
                <c:pt idx="1824">
                  <c:v>0.47215126437950927</c:v>
                </c:pt>
                <c:pt idx="1825">
                  <c:v>0.47215310093067214</c:v>
                </c:pt>
                <c:pt idx="1826">
                  <c:v>0.47215493748242715</c:v>
                </c:pt>
                <c:pt idx="1827">
                  <c:v>0.47225043898850677</c:v>
                </c:pt>
                <c:pt idx="1828">
                  <c:v>0.47225227557158594</c:v>
                </c:pt>
                <c:pt idx="1829">
                  <c:v>0.472313106325018</c:v>
                </c:pt>
                <c:pt idx="1830">
                  <c:v>0.4729649139494444</c:v>
                </c:pt>
                <c:pt idx="1831">
                  <c:v>0.47477644286854143</c:v>
                </c:pt>
                <c:pt idx="1832">
                  <c:v>0.47934203639066097</c:v>
                </c:pt>
                <c:pt idx="1833">
                  <c:v>0.4794380272472879</c:v>
                </c:pt>
                <c:pt idx="1834">
                  <c:v>0.47982255197080476</c:v>
                </c:pt>
                <c:pt idx="1835">
                  <c:v>0.47984244004701876</c:v>
                </c:pt>
                <c:pt idx="1836">
                  <c:v>0.47984874836206232</c:v>
                </c:pt>
                <c:pt idx="1837">
                  <c:v>0.480036671274648</c:v>
                </c:pt>
                <c:pt idx="1838">
                  <c:v>0.48144438009440316</c:v>
                </c:pt>
                <c:pt idx="1839">
                  <c:v>0.48449888027883348</c:v>
                </c:pt>
                <c:pt idx="1840">
                  <c:v>0.48495849364101373</c:v>
                </c:pt>
                <c:pt idx="1841">
                  <c:v>0.48704055923266465</c:v>
                </c:pt>
                <c:pt idx="1842">
                  <c:v>0.48768557372098054</c:v>
                </c:pt>
                <c:pt idx="1843">
                  <c:v>0.48971913071769052</c:v>
                </c:pt>
                <c:pt idx="1844">
                  <c:v>0.49007012798650873</c:v>
                </c:pt>
                <c:pt idx="1845">
                  <c:v>0.49007196845456891</c:v>
                </c:pt>
                <c:pt idx="1846">
                  <c:v>0.49116708308077145</c:v>
                </c:pt>
                <c:pt idx="1847">
                  <c:v>0.49190093248089006</c:v>
                </c:pt>
                <c:pt idx="1848">
                  <c:v>0.49264867893226877</c:v>
                </c:pt>
                <c:pt idx="1849">
                  <c:v>0.49284011524877419</c:v>
                </c:pt>
                <c:pt idx="1850">
                  <c:v>0.49339727218590085</c:v>
                </c:pt>
                <c:pt idx="1851">
                  <c:v>0.49521433568154816</c:v>
                </c:pt>
                <c:pt idx="1852">
                  <c:v>0.49550564939774072</c:v>
                </c:pt>
                <c:pt idx="1853">
                  <c:v>0.49560850745741503</c:v>
                </c:pt>
                <c:pt idx="1854">
                  <c:v>0.49580097078302221</c:v>
                </c:pt>
                <c:pt idx="1855">
                  <c:v>0.49598383843745797</c:v>
                </c:pt>
                <c:pt idx="1856">
                  <c:v>0.49641705074260722</c:v>
                </c:pt>
                <c:pt idx="1857">
                  <c:v>0.49724903941820392</c:v>
                </c:pt>
                <c:pt idx="1858">
                  <c:v>0.49748765147088858</c:v>
                </c:pt>
                <c:pt idx="1859">
                  <c:v>0.49754175826558783</c:v>
                </c:pt>
                <c:pt idx="1860">
                  <c:v>0.49838459782360134</c:v>
                </c:pt>
                <c:pt idx="1861">
                  <c:v>0.50000873405959656</c:v>
                </c:pt>
                <c:pt idx="1862">
                  <c:v>0.50020756618855766</c:v>
                </c:pt>
                <c:pt idx="1863">
                  <c:v>0.50049476804889781</c:v>
                </c:pt>
                <c:pt idx="1864">
                  <c:v>0.50050378595150868</c:v>
                </c:pt>
                <c:pt idx="1865">
                  <c:v>0.50068623582252203</c:v>
                </c:pt>
                <c:pt idx="1866">
                  <c:v>0.50112574618538108</c:v>
                </c:pt>
                <c:pt idx="1867">
                  <c:v>0.50260974910707112</c:v>
                </c:pt>
                <c:pt idx="1868">
                  <c:v>0.50294907469965122</c:v>
                </c:pt>
                <c:pt idx="1869">
                  <c:v>0.50304052940002619</c:v>
                </c:pt>
                <c:pt idx="1870">
                  <c:v>0.5032281019126017</c:v>
                </c:pt>
                <c:pt idx="1871">
                  <c:v>0.50345937912690442</c:v>
                </c:pt>
                <c:pt idx="1872">
                  <c:v>0.50368891709301589</c:v>
                </c:pt>
                <c:pt idx="1873">
                  <c:v>0.50388774026459715</c:v>
                </c:pt>
                <c:pt idx="1874">
                  <c:v>0.5040530833106952</c:v>
                </c:pt>
                <c:pt idx="1875">
                  <c:v>0.50408103964503193</c:v>
                </c:pt>
                <c:pt idx="1876">
                  <c:v>0.50408395572172737</c:v>
                </c:pt>
                <c:pt idx="1877">
                  <c:v>0.50425973740883379</c:v>
                </c:pt>
                <c:pt idx="1878">
                  <c:v>0.5042724971346475</c:v>
                </c:pt>
                <c:pt idx="1879">
                  <c:v>0.50439500087313349</c:v>
                </c:pt>
                <c:pt idx="1880">
                  <c:v>0.50442369795386777</c:v>
                </c:pt>
                <c:pt idx="1881">
                  <c:v>0.50443764379483558</c:v>
                </c:pt>
                <c:pt idx="1882">
                  <c:v>0.50449610321124239</c:v>
                </c:pt>
                <c:pt idx="1883">
                  <c:v>0.50450759476802354</c:v>
                </c:pt>
                <c:pt idx="1884">
                  <c:v>0.50452015639768777</c:v>
                </c:pt>
                <c:pt idx="1885">
                  <c:v>0.50460385970127208</c:v>
                </c:pt>
                <c:pt idx="1886">
                  <c:v>0.504717109722844</c:v>
                </c:pt>
                <c:pt idx="1887">
                  <c:v>0.50483793344164352</c:v>
                </c:pt>
                <c:pt idx="1888">
                  <c:v>0.50549168089627927</c:v>
                </c:pt>
                <c:pt idx="1889">
                  <c:v>0.50659650733419404</c:v>
                </c:pt>
                <c:pt idx="1890">
                  <c:v>0.5066401606437223</c:v>
                </c:pt>
                <c:pt idx="1891">
                  <c:v>0.50667876309603743</c:v>
                </c:pt>
                <c:pt idx="1892">
                  <c:v>0.50669222804863079</c:v>
                </c:pt>
                <c:pt idx="1893">
                  <c:v>0.50673588118310409</c:v>
                </c:pt>
                <c:pt idx="1894">
                  <c:v>0.50678794837772889</c:v>
                </c:pt>
                <c:pt idx="1895">
                  <c:v>0.50688366831597831</c:v>
                </c:pt>
                <c:pt idx="1896">
                  <c:v>0.50697938785786756</c:v>
                </c:pt>
                <c:pt idx="1897">
                  <c:v>0.50707510699788794</c:v>
                </c:pt>
                <c:pt idx="1898">
                  <c:v>0.50717082573052852</c:v>
                </c:pt>
                <c:pt idx="1899">
                  <c:v>0.5072665440502786</c:v>
                </c:pt>
                <c:pt idx="1900">
                  <c:v>0.50736226195162759</c:v>
                </c:pt>
                <c:pt idx="1901">
                  <c:v>0.50743213714603574</c:v>
                </c:pt>
                <c:pt idx="1902">
                  <c:v>0.50745797942906701</c:v>
                </c:pt>
                <c:pt idx="1903">
                  <c:v>0.50752785431053471</c:v>
                </c:pt>
                <c:pt idx="1904">
                  <c:v>0.50755369647708592</c:v>
                </c:pt>
                <c:pt idx="1905">
                  <c:v>0.50760873090095071</c:v>
                </c:pt>
                <c:pt idx="1906">
                  <c:v>0.50764941309017331</c:v>
                </c:pt>
                <c:pt idx="1907">
                  <c:v>0.50774512926282145</c:v>
                </c:pt>
                <c:pt idx="1908">
                  <c:v>0.50784084498951931</c:v>
                </c:pt>
                <c:pt idx="1909">
                  <c:v>0.50793656026475742</c:v>
                </c:pt>
                <c:pt idx="1910">
                  <c:v>0.50803227508302506</c:v>
                </c:pt>
                <c:pt idx="1911">
                  <c:v>0.50944535872784136</c:v>
                </c:pt>
                <c:pt idx="1912">
                  <c:v>0.50992763570069677</c:v>
                </c:pt>
                <c:pt idx="1913">
                  <c:v>0.51021926950562757</c:v>
                </c:pt>
                <c:pt idx="1914">
                  <c:v>0.51063145376104679</c:v>
                </c:pt>
                <c:pt idx="1915">
                  <c:v>0.51131624220040572</c:v>
                </c:pt>
                <c:pt idx="1916">
                  <c:v>0.51145579038342903</c:v>
                </c:pt>
                <c:pt idx="1917">
                  <c:v>0.51234582691031805</c:v>
                </c:pt>
                <c:pt idx="1918">
                  <c:v>0.51438880731393155</c:v>
                </c:pt>
                <c:pt idx="1919">
                  <c:v>0.51508308859116481</c:v>
                </c:pt>
                <c:pt idx="1920">
                  <c:v>0.51699696762943947</c:v>
                </c:pt>
                <c:pt idx="1921">
                  <c:v>0.51756673968561873</c:v>
                </c:pt>
                <c:pt idx="1922">
                  <c:v>0.51837987744072456</c:v>
                </c:pt>
                <c:pt idx="1923">
                  <c:v>0.51989176313274732</c:v>
                </c:pt>
                <c:pt idx="1924">
                  <c:v>0.52060907468836559</c:v>
                </c:pt>
                <c:pt idx="1925">
                  <c:v>0.52410200894537817</c:v>
                </c:pt>
                <c:pt idx="1926">
                  <c:v>0.52669119393926422</c:v>
                </c:pt>
                <c:pt idx="1927">
                  <c:v>0.52680762681342341</c:v>
                </c:pt>
                <c:pt idx="1928">
                  <c:v>0.52698067031946194</c:v>
                </c:pt>
                <c:pt idx="1929">
                  <c:v>0.52740597879065798</c:v>
                </c:pt>
                <c:pt idx="1930">
                  <c:v>0.52785748860665949</c:v>
                </c:pt>
                <c:pt idx="1931">
                  <c:v>0.52831666515916376</c:v>
                </c:pt>
                <c:pt idx="1932">
                  <c:v>0.52894827272234857</c:v>
                </c:pt>
                <c:pt idx="1933">
                  <c:v>0.52911763833016534</c:v>
                </c:pt>
                <c:pt idx="1934">
                  <c:v>0.52949197702757878</c:v>
                </c:pt>
                <c:pt idx="1935">
                  <c:v>0.5322231249479592</c:v>
                </c:pt>
                <c:pt idx="1936">
                  <c:v>0.53459371762086105</c:v>
                </c:pt>
                <c:pt idx="1937">
                  <c:v>0.53610144710842511</c:v>
                </c:pt>
                <c:pt idx="1938">
                  <c:v>0.53971299104264892</c:v>
                </c:pt>
                <c:pt idx="1939">
                  <c:v>0.5398105490843772</c:v>
                </c:pt>
                <c:pt idx="1940">
                  <c:v>0.53981238094799378</c:v>
                </c:pt>
                <c:pt idx="1941">
                  <c:v>0.53982705298185363</c:v>
                </c:pt>
                <c:pt idx="1942">
                  <c:v>0.54043836052392669</c:v>
                </c:pt>
                <c:pt idx="1943">
                  <c:v>0.54053360111672677</c:v>
                </c:pt>
                <c:pt idx="1944">
                  <c:v>0.54256286452142821</c:v>
                </c:pt>
                <c:pt idx="1945">
                  <c:v>0.54257674427518565</c:v>
                </c:pt>
                <c:pt idx="1946">
                  <c:v>0.54270462669227093</c:v>
                </c:pt>
                <c:pt idx="1947">
                  <c:v>0.54274599519619582</c:v>
                </c:pt>
                <c:pt idx="1948">
                  <c:v>0.54281019238640082</c:v>
                </c:pt>
                <c:pt idx="1949">
                  <c:v>0.54306055214628457</c:v>
                </c:pt>
                <c:pt idx="1950">
                  <c:v>0.54319634754023471</c:v>
                </c:pt>
                <c:pt idx="1951">
                  <c:v>0.54326980085177967</c:v>
                </c:pt>
                <c:pt idx="1952">
                  <c:v>0.54344356252650439</c:v>
                </c:pt>
                <c:pt idx="1953">
                  <c:v>0.54350687571480949</c:v>
                </c:pt>
                <c:pt idx="1954">
                  <c:v>0.54355524914378295</c:v>
                </c:pt>
                <c:pt idx="1955">
                  <c:v>0.54370714053877922</c:v>
                </c:pt>
                <c:pt idx="1956">
                  <c:v>0.54372847311252182</c:v>
                </c:pt>
                <c:pt idx="1957">
                  <c:v>0.54373030307962789</c:v>
                </c:pt>
                <c:pt idx="1958">
                  <c:v>0.54388387195116994</c:v>
                </c:pt>
                <c:pt idx="1959">
                  <c:v>0.54398366144472909</c:v>
                </c:pt>
                <c:pt idx="1960">
                  <c:v>0.54400455407553605</c:v>
                </c:pt>
                <c:pt idx="1961">
                  <c:v>0.54401813141024302</c:v>
                </c:pt>
                <c:pt idx="1962">
                  <c:v>0.54424694365614679</c:v>
                </c:pt>
                <c:pt idx="1963">
                  <c:v>0.54429363067538561</c:v>
                </c:pt>
                <c:pt idx="1964">
                  <c:v>0.54525390491808268</c:v>
                </c:pt>
                <c:pt idx="1965">
                  <c:v>0.54530582351981127</c:v>
                </c:pt>
                <c:pt idx="1966">
                  <c:v>0.5454027673107813</c:v>
                </c:pt>
                <c:pt idx="1967">
                  <c:v>0.54540459641289774</c:v>
                </c:pt>
                <c:pt idx="1968">
                  <c:v>0.54610892721241966</c:v>
                </c:pt>
                <c:pt idx="1969">
                  <c:v>0.54639566131694239</c:v>
                </c:pt>
                <c:pt idx="1970">
                  <c:v>0.54642218773017204</c:v>
                </c:pt>
                <c:pt idx="1971">
                  <c:v>0.54649074584978441</c:v>
                </c:pt>
                <c:pt idx="1972">
                  <c:v>0.54658765618889649</c:v>
                </c:pt>
                <c:pt idx="1973">
                  <c:v>0.54668273533486078</c:v>
                </c:pt>
                <c:pt idx="1974">
                  <c:v>0.54677781180488594</c:v>
                </c:pt>
                <c:pt idx="1975">
                  <c:v>0.54678239348954083</c:v>
                </c:pt>
                <c:pt idx="1976">
                  <c:v>0.54687288559357217</c:v>
                </c:pt>
                <c:pt idx="1977">
                  <c:v>0.54696080051944262</c:v>
                </c:pt>
                <c:pt idx="1978">
                  <c:v>0.54696795669551967</c:v>
                </c:pt>
                <c:pt idx="1979">
                  <c:v>0.54716657617482856</c:v>
                </c:pt>
                <c:pt idx="1980">
                  <c:v>0.54871574371985621</c:v>
                </c:pt>
                <c:pt idx="1981">
                  <c:v>0.55012579684973895</c:v>
                </c:pt>
                <c:pt idx="1982">
                  <c:v>0.55039879076086384</c:v>
                </c:pt>
                <c:pt idx="1983">
                  <c:v>0.55081240663130793</c:v>
                </c:pt>
                <c:pt idx="1984">
                  <c:v>0.55296849576622686</c:v>
                </c:pt>
                <c:pt idx="1985">
                  <c:v>0.55758755945895766</c:v>
                </c:pt>
                <c:pt idx="1986">
                  <c:v>0.55903565096249119</c:v>
                </c:pt>
                <c:pt idx="1987">
                  <c:v>0.55945918333233524</c:v>
                </c:pt>
                <c:pt idx="1988">
                  <c:v>0.55946226455841186</c:v>
                </c:pt>
                <c:pt idx="1989">
                  <c:v>0.55955531043336193</c:v>
                </c:pt>
                <c:pt idx="1990">
                  <c:v>0.56074836482058354</c:v>
                </c:pt>
                <c:pt idx="1991">
                  <c:v>0.56085879783567227</c:v>
                </c:pt>
                <c:pt idx="1992">
                  <c:v>0.56116241130472777</c:v>
                </c:pt>
                <c:pt idx="1993">
                  <c:v>0.56235524800333803</c:v>
                </c:pt>
                <c:pt idx="1994">
                  <c:v>0.56343090176217503</c:v>
                </c:pt>
                <c:pt idx="1995">
                  <c:v>0.56372565988473267</c:v>
                </c:pt>
                <c:pt idx="1996">
                  <c:v>0.56418693755564397</c:v>
                </c:pt>
                <c:pt idx="1997">
                  <c:v>0.56475775330533795</c:v>
                </c:pt>
                <c:pt idx="1998">
                  <c:v>0.56489568540123813</c:v>
                </c:pt>
                <c:pt idx="1999">
                  <c:v>0.56573392723307858</c:v>
                </c:pt>
                <c:pt idx="2000">
                  <c:v>0.5662287058154073</c:v>
                </c:pt>
                <c:pt idx="2001">
                  <c:v>0.56641368609575982</c:v>
                </c:pt>
                <c:pt idx="2002">
                  <c:v>0.5664560515763265</c:v>
                </c:pt>
                <c:pt idx="2003">
                  <c:v>0.56655226767630706</c:v>
                </c:pt>
                <c:pt idx="2004">
                  <c:v>0.56675637614056473</c:v>
                </c:pt>
                <c:pt idx="2005">
                  <c:v>0.56709340818188325</c:v>
                </c:pt>
                <c:pt idx="2006">
                  <c:v>0.56764848817501323</c:v>
                </c:pt>
                <c:pt idx="2007">
                  <c:v>0.56835354364062074</c:v>
                </c:pt>
                <c:pt idx="2008">
                  <c:v>0.56885111891912832</c:v>
                </c:pt>
                <c:pt idx="2009">
                  <c:v>0.56927189511757703</c:v>
                </c:pt>
                <c:pt idx="2010">
                  <c:v>0.57210631220939012</c:v>
                </c:pt>
                <c:pt idx="2011">
                  <c:v>0.57299129206891208</c:v>
                </c:pt>
                <c:pt idx="2012">
                  <c:v>0.57317953801923527</c:v>
                </c:pt>
                <c:pt idx="2013">
                  <c:v>0.57327365474728809</c:v>
                </c:pt>
                <c:pt idx="2014">
                  <c:v>0.57336776730362105</c:v>
                </c:pt>
                <c:pt idx="2015">
                  <c:v>0.57347222482183424</c:v>
                </c:pt>
                <c:pt idx="2016">
                  <c:v>0.57360945113212158</c:v>
                </c:pt>
                <c:pt idx="2017">
                  <c:v>0.57431631913288783</c:v>
                </c:pt>
                <c:pt idx="2018">
                  <c:v>0.57603512702034032</c:v>
                </c:pt>
                <c:pt idx="2019">
                  <c:v>0.57713924457218546</c:v>
                </c:pt>
                <c:pt idx="2020">
                  <c:v>0.57921761210822242</c:v>
                </c:pt>
                <c:pt idx="2021">
                  <c:v>0.5813431469748247</c:v>
                </c:pt>
                <c:pt idx="2022">
                  <c:v>0.58150941289342439</c:v>
                </c:pt>
                <c:pt idx="2023">
                  <c:v>0.58160618621773752</c:v>
                </c:pt>
                <c:pt idx="2024">
                  <c:v>0.581717680687028</c:v>
                </c:pt>
                <c:pt idx="2025">
                  <c:v>0.58175383871193109</c:v>
                </c:pt>
                <c:pt idx="2026">
                  <c:v>0.58187686721363419</c:v>
                </c:pt>
                <c:pt idx="2027">
                  <c:v>0.58191325965757679</c:v>
                </c:pt>
                <c:pt idx="2028">
                  <c:v>0.58212412454293494</c:v>
                </c:pt>
                <c:pt idx="2029">
                  <c:v>0.5823361255598527</c:v>
                </c:pt>
                <c:pt idx="2030">
                  <c:v>0.58256889321048999</c:v>
                </c:pt>
                <c:pt idx="2031">
                  <c:v>0.5825940040812847</c:v>
                </c:pt>
                <c:pt idx="2032">
                  <c:v>0.58265205995349278</c:v>
                </c:pt>
                <c:pt idx="2033">
                  <c:v>0.58270838007577219</c:v>
                </c:pt>
                <c:pt idx="2034">
                  <c:v>0.58272122953981764</c:v>
                </c:pt>
                <c:pt idx="2035">
                  <c:v>0.58279148501400657</c:v>
                </c:pt>
                <c:pt idx="2036">
                  <c:v>0.5827935228733192</c:v>
                </c:pt>
                <c:pt idx="2037">
                  <c:v>0.58304466914647457</c:v>
                </c:pt>
                <c:pt idx="2038">
                  <c:v>0.5830587593649903</c:v>
                </c:pt>
                <c:pt idx="2039">
                  <c:v>0.58311297136086426</c:v>
                </c:pt>
                <c:pt idx="2040">
                  <c:v>0.58316397036824719</c:v>
                </c:pt>
                <c:pt idx="2041">
                  <c:v>0.58323248975610853</c:v>
                </c:pt>
                <c:pt idx="2042">
                  <c:v>0.58326514159533627</c:v>
                </c:pt>
                <c:pt idx="2043">
                  <c:v>0.58329732199881001</c:v>
                </c:pt>
                <c:pt idx="2044">
                  <c:v>0.58410185215743882</c:v>
                </c:pt>
                <c:pt idx="2045">
                  <c:v>0.5842533232138607</c:v>
                </c:pt>
                <c:pt idx="2046">
                  <c:v>0.58438001718851673</c:v>
                </c:pt>
                <c:pt idx="2047">
                  <c:v>0.58626141326550651</c:v>
                </c:pt>
                <c:pt idx="2048">
                  <c:v>0.58875019262390094</c:v>
                </c:pt>
                <c:pt idx="2049">
                  <c:v>0.58882906214164643</c:v>
                </c:pt>
                <c:pt idx="2050">
                  <c:v>0.58955739312680855</c:v>
                </c:pt>
                <c:pt idx="2051">
                  <c:v>0.58988780015666542</c:v>
                </c:pt>
                <c:pt idx="2052">
                  <c:v>0.59005327867606239</c:v>
                </c:pt>
                <c:pt idx="2053">
                  <c:v>0.59013444406783933</c:v>
                </c:pt>
                <c:pt idx="2054">
                  <c:v>0.59014185449236756</c:v>
                </c:pt>
                <c:pt idx="2055">
                  <c:v>0.59041898733373677</c:v>
                </c:pt>
                <c:pt idx="2056">
                  <c:v>0.59151740024410215</c:v>
                </c:pt>
                <c:pt idx="2057">
                  <c:v>0.59177138898245307</c:v>
                </c:pt>
                <c:pt idx="2058">
                  <c:v>0.59488855492975379</c:v>
                </c:pt>
                <c:pt idx="2059">
                  <c:v>0.59711902927585137</c:v>
                </c:pt>
                <c:pt idx="2060">
                  <c:v>0.59719948249006016</c:v>
                </c:pt>
                <c:pt idx="2061">
                  <c:v>0.59794117509650646</c:v>
                </c:pt>
                <c:pt idx="2062">
                  <c:v>0.59821901272309552</c:v>
                </c:pt>
                <c:pt idx="2063">
                  <c:v>0.59951213178763663</c:v>
                </c:pt>
                <c:pt idx="2064">
                  <c:v>0.60068906240931752</c:v>
                </c:pt>
                <c:pt idx="2065">
                  <c:v>0.6007999446112412</c:v>
                </c:pt>
                <c:pt idx="2066">
                  <c:v>0.60489023135832076</c:v>
                </c:pt>
                <c:pt idx="2067">
                  <c:v>0.60559980572848271</c:v>
                </c:pt>
                <c:pt idx="2068">
                  <c:v>0.60696691803514358</c:v>
                </c:pt>
                <c:pt idx="2069">
                  <c:v>0.60770418174608443</c:v>
                </c:pt>
                <c:pt idx="2070">
                  <c:v>0.60790839849378064</c:v>
                </c:pt>
                <c:pt idx="2071">
                  <c:v>0.61086587026850958</c:v>
                </c:pt>
                <c:pt idx="2072">
                  <c:v>0.61199350766722516</c:v>
                </c:pt>
                <c:pt idx="2073">
                  <c:v>0.61420413572363086</c:v>
                </c:pt>
                <c:pt idx="2074">
                  <c:v>0.61621074468139858</c:v>
                </c:pt>
                <c:pt idx="2075">
                  <c:v>0.61622836821115956</c:v>
                </c:pt>
                <c:pt idx="2076">
                  <c:v>0.61896630819226417</c:v>
                </c:pt>
                <c:pt idx="2077">
                  <c:v>0.62009778156660911</c:v>
                </c:pt>
                <c:pt idx="2078">
                  <c:v>0.62009795327452555</c:v>
                </c:pt>
                <c:pt idx="2079">
                  <c:v>0.62012620782310557</c:v>
                </c:pt>
                <c:pt idx="2080">
                  <c:v>0.62048436044961031</c:v>
                </c:pt>
                <c:pt idx="2081">
                  <c:v>0.62053504201990028</c:v>
                </c:pt>
                <c:pt idx="2082">
                  <c:v>0.62075978292392109</c:v>
                </c:pt>
                <c:pt idx="2083">
                  <c:v>0.62080561018492864</c:v>
                </c:pt>
                <c:pt idx="2084">
                  <c:v>0.6208320678213497</c:v>
                </c:pt>
                <c:pt idx="2085">
                  <c:v>0.62091153857050396</c:v>
                </c:pt>
                <c:pt idx="2086">
                  <c:v>0.62099044930575609</c:v>
                </c:pt>
                <c:pt idx="2087">
                  <c:v>0.62100267515124508</c:v>
                </c:pt>
                <c:pt idx="2088">
                  <c:v>0.62105756626447228</c:v>
                </c:pt>
                <c:pt idx="2089">
                  <c:v>0.62133963026208272</c:v>
                </c:pt>
                <c:pt idx="2090">
                  <c:v>0.62154202005000225</c:v>
                </c:pt>
                <c:pt idx="2091">
                  <c:v>0.62156833995850402</c:v>
                </c:pt>
                <c:pt idx="2092">
                  <c:v>0.62261670905626554</c:v>
                </c:pt>
                <c:pt idx="2093">
                  <c:v>0.62268643035093652</c:v>
                </c:pt>
                <c:pt idx="2094">
                  <c:v>0.62589119287151185</c:v>
                </c:pt>
                <c:pt idx="2095">
                  <c:v>0.62994577602157076</c:v>
                </c:pt>
                <c:pt idx="2096">
                  <c:v>0.63156712382178049</c:v>
                </c:pt>
                <c:pt idx="2097">
                  <c:v>0.63569638161455222</c:v>
                </c:pt>
                <c:pt idx="2098">
                  <c:v>0.63595498133889761</c:v>
                </c:pt>
                <c:pt idx="2099">
                  <c:v>0.63632260483556136</c:v>
                </c:pt>
                <c:pt idx="2100">
                  <c:v>0.63883779362467197</c:v>
                </c:pt>
                <c:pt idx="2101">
                  <c:v>0.64071078399516757</c:v>
                </c:pt>
                <c:pt idx="2102">
                  <c:v>0.64228709761174452</c:v>
                </c:pt>
                <c:pt idx="2103">
                  <c:v>0.64264635905429268</c:v>
                </c:pt>
                <c:pt idx="2104">
                  <c:v>0.64289736058465552</c:v>
                </c:pt>
                <c:pt idx="2105">
                  <c:v>0.64324830750259798</c:v>
                </c:pt>
                <c:pt idx="2106">
                  <c:v>0.64374057270993301</c:v>
                </c:pt>
                <c:pt idx="2107">
                  <c:v>0.64491090204737123</c:v>
                </c:pt>
                <c:pt idx="2108">
                  <c:v>0.64551702235257313</c:v>
                </c:pt>
                <c:pt idx="2109">
                  <c:v>0.65366713250092812</c:v>
                </c:pt>
                <c:pt idx="2110">
                  <c:v>0.6539830506236779</c:v>
                </c:pt>
                <c:pt idx="2111">
                  <c:v>0.65456669980790561</c:v>
                </c:pt>
                <c:pt idx="2112">
                  <c:v>0.6546551510355243</c:v>
                </c:pt>
                <c:pt idx="2113">
                  <c:v>0.65465685193787704</c:v>
                </c:pt>
                <c:pt idx="2114">
                  <c:v>0.65474529455736519</c:v>
                </c:pt>
                <c:pt idx="2115">
                  <c:v>0.65705155446377472</c:v>
                </c:pt>
                <c:pt idx="2116">
                  <c:v>0.65775608118957696</c:v>
                </c:pt>
                <c:pt idx="2117">
                  <c:v>0.65779852468411459</c:v>
                </c:pt>
                <c:pt idx="2118">
                  <c:v>0.65796270053669836</c:v>
                </c:pt>
                <c:pt idx="2119">
                  <c:v>0.65803246251876901</c:v>
                </c:pt>
                <c:pt idx="2120">
                  <c:v>0.65805082384030478</c:v>
                </c:pt>
                <c:pt idx="2121">
                  <c:v>0.65806404108918004</c:v>
                </c:pt>
                <c:pt idx="2122">
                  <c:v>0.65812187171404601</c:v>
                </c:pt>
                <c:pt idx="2123">
                  <c:v>0.65813893853438266</c:v>
                </c:pt>
                <c:pt idx="2124">
                  <c:v>0.65822704461470105</c:v>
                </c:pt>
                <c:pt idx="2125">
                  <c:v>0.65825008206066038</c:v>
                </c:pt>
                <c:pt idx="2126">
                  <c:v>0.65831514207702835</c:v>
                </c:pt>
                <c:pt idx="2127">
                  <c:v>0.65857938271377225</c:v>
                </c:pt>
                <c:pt idx="2128">
                  <c:v>0.65863057678728398</c:v>
                </c:pt>
                <c:pt idx="2129">
                  <c:v>0.65864057171061319</c:v>
                </c:pt>
                <c:pt idx="2130">
                  <c:v>0.65867853284030531</c:v>
                </c:pt>
                <c:pt idx="2131">
                  <c:v>0.65874296192429727</c:v>
                </c:pt>
                <c:pt idx="2132">
                  <c:v>0.65875549997080507</c:v>
                </c:pt>
                <c:pt idx="2133">
                  <c:v>0.65884354563641101</c:v>
                </c:pt>
                <c:pt idx="2134">
                  <c:v>0.65887085623455321</c:v>
                </c:pt>
                <c:pt idx="2135">
                  <c:v>0.65893158265444751</c:v>
                </c:pt>
                <c:pt idx="2136">
                  <c:v>0.65910763073093404</c:v>
                </c:pt>
                <c:pt idx="2137">
                  <c:v>0.65982165271287108</c:v>
                </c:pt>
                <c:pt idx="2138">
                  <c:v>0.6601282812382312</c:v>
                </c:pt>
                <c:pt idx="2139">
                  <c:v>0.6603499977715741</c:v>
                </c:pt>
                <c:pt idx="2140">
                  <c:v>0.66092039993976148</c:v>
                </c:pt>
                <c:pt idx="2141">
                  <c:v>0.66105543997808514</c:v>
                </c:pt>
                <c:pt idx="2142">
                  <c:v>0.66132923382250319</c:v>
                </c:pt>
                <c:pt idx="2143">
                  <c:v>0.66448348181386008</c:v>
                </c:pt>
                <c:pt idx="2144">
                  <c:v>0.66450963601639723</c:v>
                </c:pt>
                <c:pt idx="2145">
                  <c:v>0.66507640470967622</c:v>
                </c:pt>
                <c:pt idx="2146">
                  <c:v>0.66825772166049435</c:v>
                </c:pt>
                <c:pt idx="2147">
                  <c:v>0.6700448196468296</c:v>
                </c:pt>
                <c:pt idx="2148">
                  <c:v>0.67106055275706145</c:v>
                </c:pt>
                <c:pt idx="2149">
                  <c:v>0.67240261605246687</c:v>
                </c:pt>
                <c:pt idx="2150">
                  <c:v>0.67987495859524172</c:v>
                </c:pt>
                <c:pt idx="2151">
                  <c:v>0.67987660916574955</c:v>
                </c:pt>
                <c:pt idx="2152">
                  <c:v>0.68000379172107384</c:v>
                </c:pt>
                <c:pt idx="2153">
                  <c:v>0.68111735717476773</c:v>
                </c:pt>
                <c:pt idx="2154">
                  <c:v>0.68293897473066989</c:v>
                </c:pt>
                <c:pt idx="2155">
                  <c:v>0.68310965789897993</c:v>
                </c:pt>
                <c:pt idx="2156">
                  <c:v>0.68311130142552479</c:v>
                </c:pt>
                <c:pt idx="2157">
                  <c:v>0.68541913927458886</c:v>
                </c:pt>
                <c:pt idx="2158">
                  <c:v>0.68573555821586585</c:v>
                </c:pt>
                <c:pt idx="2159">
                  <c:v>0.68699767686361068</c:v>
                </c:pt>
                <c:pt idx="2160">
                  <c:v>0.68706303718075568</c:v>
                </c:pt>
                <c:pt idx="2161">
                  <c:v>0.68728117018712187</c:v>
                </c:pt>
                <c:pt idx="2162">
                  <c:v>0.68738835367836693</c:v>
                </c:pt>
                <c:pt idx="2163">
                  <c:v>0.68779148847858917</c:v>
                </c:pt>
                <c:pt idx="2164">
                  <c:v>0.68784419179120737</c:v>
                </c:pt>
                <c:pt idx="2165">
                  <c:v>0.68980353391248306</c:v>
                </c:pt>
                <c:pt idx="2166">
                  <c:v>0.69082512364931703</c:v>
                </c:pt>
                <c:pt idx="2167">
                  <c:v>0.69237473348483358</c:v>
                </c:pt>
                <c:pt idx="2168">
                  <c:v>0.6928903569489987</c:v>
                </c:pt>
                <c:pt idx="2169">
                  <c:v>0.69296657192994637</c:v>
                </c:pt>
                <c:pt idx="2170">
                  <c:v>0.69313515894193523</c:v>
                </c:pt>
                <c:pt idx="2171">
                  <c:v>0.69318121716212056</c:v>
                </c:pt>
                <c:pt idx="2172">
                  <c:v>0.69319262782632085</c:v>
                </c:pt>
                <c:pt idx="2173">
                  <c:v>0.69319805293060954</c:v>
                </c:pt>
                <c:pt idx="2174">
                  <c:v>0.6932210577707969</c:v>
                </c:pt>
                <c:pt idx="2175">
                  <c:v>0.69330532555625091</c:v>
                </c:pt>
                <c:pt idx="2176">
                  <c:v>0.6933611600734656</c:v>
                </c:pt>
                <c:pt idx="2177">
                  <c:v>0.69338958312549304</c:v>
                </c:pt>
                <c:pt idx="2178">
                  <c:v>0.69347383047489475</c:v>
                </c:pt>
                <c:pt idx="2179">
                  <c:v>0.6935147927267844</c:v>
                </c:pt>
                <c:pt idx="2180">
                  <c:v>0.69355806760085259</c:v>
                </c:pt>
                <c:pt idx="2181">
                  <c:v>0.69364229449976533</c:v>
                </c:pt>
                <c:pt idx="2182">
                  <c:v>0.69371769325340771</c:v>
                </c:pt>
                <c:pt idx="2183">
                  <c:v>0.69372651116800832</c:v>
                </c:pt>
                <c:pt idx="2184">
                  <c:v>0.69374846256717271</c:v>
                </c:pt>
                <c:pt idx="2185">
                  <c:v>0.69376114286124024</c:v>
                </c:pt>
                <c:pt idx="2186">
                  <c:v>0.69381071760198376</c:v>
                </c:pt>
                <c:pt idx="2187">
                  <c:v>0.69383723502039296</c:v>
                </c:pt>
                <c:pt idx="2188">
                  <c:v>0.69387874150796658</c:v>
                </c:pt>
                <c:pt idx="2189">
                  <c:v>0.6938793066327571</c:v>
                </c:pt>
                <c:pt idx="2190">
                  <c:v>0.69389491379809465</c:v>
                </c:pt>
                <c:pt idx="2191">
                  <c:v>0.69392880357739051</c:v>
                </c:pt>
                <c:pt idx="2192">
                  <c:v>0.69397909975272187</c:v>
                </c:pt>
                <c:pt idx="2193">
                  <c:v>0.69402743534640043</c:v>
                </c:pt>
                <c:pt idx="2194">
                  <c:v>0.69406327546227986</c:v>
                </c:pt>
                <c:pt idx="2195">
                  <c:v>0.69406374431944506</c:v>
                </c:pt>
                <c:pt idx="2196">
                  <c:v>0.69414744092315273</c:v>
                </c:pt>
                <c:pt idx="2197">
                  <c:v>0.69414790972321927</c:v>
                </c:pt>
                <c:pt idx="2198">
                  <c:v>0.69420745083568547</c:v>
                </c:pt>
                <c:pt idx="2199">
                  <c:v>0.69423159613175001</c:v>
                </c:pt>
                <c:pt idx="2200">
                  <c:v>0.69423206487469813</c:v>
                </c:pt>
                <c:pt idx="2201">
                  <c:v>0.6942653472288185</c:v>
                </c:pt>
                <c:pt idx="2202">
                  <c:v>0.6942915987314664</c:v>
                </c:pt>
                <c:pt idx="2203">
                  <c:v>0.69429622693661397</c:v>
                </c:pt>
                <c:pt idx="2204">
                  <c:v>0.69431574108448346</c:v>
                </c:pt>
                <c:pt idx="2205">
                  <c:v>0.69431620977029285</c:v>
                </c:pt>
                <c:pt idx="2206">
                  <c:v>0.69432979609900425</c:v>
                </c:pt>
                <c:pt idx="2207">
                  <c:v>0.69437573636880345</c:v>
                </c:pt>
                <c:pt idx="2208">
                  <c:v>0.69439987577774143</c:v>
                </c:pt>
                <c:pt idx="2209">
                  <c:v>0.69440034440639242</c:v>
                </c:pt>
                <c:pt idx="2210">
                  <c:v>0.69443717161420238</c:v>
                </c:pt>
                <c:pt idx="2211">
                  <c:v>0.69445986374411062</c:v>
                </c:pt>
                <c:pt idx="2212">
                  <c:v>0.69448400020793888</c:v>
                </c:pt>
                <c:pt idx="2213">
                  <c:v>0.69448446877941916</c:v>
                </c:pt>
                <c:pt idx="2214">
                  <c:v>0.69452129149337438</c:v>
                </c:pt>
                <c:pt idx="2215">
                  <c:v>0.69454398085380409</c:v>
                </c:pt>
                <c:pt idx="2216">
                  <c:v>0.69456811437149191</c:v>
                </c:pt>
                <c:pt idx="2217">
                  <c:v>0.69456858288576562</c:v>
                </c:pt>
                <c:pt idx="2218">
                  <c:v>0.69459875595865961</c:v>
                </c:pt>
                <c:pt idx="2219">
                  <c:v>0.69460540110429392</c:v>
                </c:pt>
                <c:pt idx="2220">
                  <c:v>0.69462808769427653</c:v>
                </c:pt>
                <c:pt idx="2221">
                  <c:v>0.6946295835965155</c:v>
                </c:pt>
                <c:pt idx="2222">
                  <c:v>0.6946522182647944</c:v>
                </c:pt>
                <c:pt idx="2223">
                  <c:v>0.69465268672184932</c:v>
                </c:pt>
                <c:pt idx="2224">
                  <c:v>0.69468285610945602</c:v>
                </c:pt>
                <c:pt idx="2225">
                  <c:v>0.69468950044337974</c:v>
                </c:pt>
                <c:pt idx="2226">
                  <c:v>0.69469014179371424</c:v>
                </c:pt>
                <c:pt idx="2227">
                  <c:v>0.69471218426194747</c:v>
                </c:pt>
                <c:pt idx="2228">
                  <c:v>0.69471367998144129</c:v>
                </c:pt>
                <c:pt idx="2229">
                  <c:v>0.69473631188426543</c:v>
                </c:pt>
                <c:pt idx="2230">
                  <c:v>0.69473678028409003</c:v>
                </c:pt>
                <c:pt idx="2231">
                  <c:v>0.69476694598510591</c:v>
                </c:pt>
                <c:pt idx="2232">
                  <c:v>0.69477358950705204</c:v>
                </c:pt>
                <c:pt idx="2233">
                  <c:v>0.69477423077899836</c:v>
                </c:pt>
                <c:pt idx="2234">
                  <c:v>0.69479627055323723</c:v>
                </c:pt>
                <c:pt idx="2235">
                  <c:v>0.69480412334714448</c:v>
                </c:pt>
                <c:pt idx="2236">
                  <c:v>0.69482039522632655</c:v>
                </c:pt>
                <c:pt idx="2237">
                  <c:v>0.69482086356888439</c:v>
                </c:pt>
                <c:pt idx="2238">
                  <c:v>0.69485102558203948</c:v>
                </c:pt>
                <c:pt idx="2239">
                  <c:v>0.69485766829170847</c:v>
                </c:pt>
                <c:pt idx="2240">
                  <c:v>0.6948583094852554</c:v>
                </c:pt>
                <c:pt idx="2241">
                  <c:v>0.69488034656454412</c:v>
                </c:pt>
                <c:pt idx="2242">
                  <c:v>0.69490446828737606</c:v>
                </c:pt>
                <c:pt idx="2243">
                  <c:v>0.69493509489666361</c:v>
                </c:pt>
                <c:pt idx="2244">
                  <c:v>0.69494237790888469</c:v>
                </c:pt>
                <c:pt idx="2245">
                  <c:v>0.69496441229229966</c:v>
                </c:pt>
                <c:pt idx="2246">
                  <c:v>0.69501915392539559</c:v>
                </c:pt>
                <c:pt idx="2247">
                  <c:v>0.69502643604631098</c:v>
                </c:pt>
                <c:pt idx="2248">
                  <c:v>0.69503343917331639</c:v>
                </c:pt>
                <c:pt idx="2249">
                  <c:v>0.69504846773290574</c:v>
                </c:pt>
                <c:pt idx="2250">
                  <c:v>0.69506139109754428</c:v>
                </c:pt>
                <c:pt idx="2251">
                  <c:v>0.69506462373268674</c:v>
                </c:pt>
                <c:pt idx="2252">
                  <c:v>0.69506785635260537</c:v>
                </c:pt>
                <c:pt idx="2253">
                  <c:v>0.6950694726568597</c:v>
                </c:pt>
                <c:pt idx="2254">
                  <c:v>0.69507108895729985</c:v>
                </c:pt>
                <c:pt idx="2255">
                  <c:v>0.69507270525394205</c:v>
                </c:pt>
                <c:pt idx="2256">
                  <c:v>0.69507432154676996</c:v>
                </c:pt>
                <c:pt idx="2257">
                  <c:v>0.69507593783579968</c:v>
                </c:pt>
                <c:pt idx="2258">
                  <c:v>0.69507755412101524</c:v>
                </c:pt>
                <c:pt idx="2259">
                  <c:v>0.69507917040243272</c:v>
                </c:pt>
                <c:pt idx="2260">
                  <c:v>0.69508078668003592</c:v>
                </c:pt>
                <c:pt idx="2261">
                  <c:v>0.69511048389396146</c:v>
                </c:pt>
                <c:pt idx="2262">
                  <c:v>0.69513251288278921</c:v>
                </c:pt>
                <c:pt idx="2263">
                  <c:v>0.69518724111084951</c:v>
                </c:pt>
                <c:pt idx="2264">
                  <c:v>0.69519452144823979</c:v>
                </c:pt>
                <c:pt idx="2265">
                  <c:v>0.69521654773837871</c:v>
                </c:pt>
                <c:pt idx="2266">
                  <c:v>0.69522112942129333</c:v>
                </c:pt>
                <c:pt idx="2267">
                  <c:v>0.69525714939071048</c:v>
                </c:pt>
                <c:pt idx="2268">
                  <c:v>0.69526038110343968</c:v>
                </c:pt>
                <c:pt idx="2269">
                  <c:v>0.69527126926042149</c:v>
                </c:pt>
                <c:pt idx="2270">
                  <c:v>0.69527854870557637</c:v>
                </c:pt>
                <c:pt idx="2271">
                  <c:v>0.69530057229608044</c:v>
                </c:pt>
                <c:pt idx="2272">
                  <c:v>0.695355287109785</c:v>
                </c:pt>
                <c:pt idx="2273">
                  <c:v>0.69536256566240229</c:v>
                </c:pt>
                <c:pt idx="2274">
                  <c:v>0.6953845865523266</c:v>
                </c:pt>
                <c:pt idx="2275">
                  <c:v>0.69543929465536458</c:v>
                </c:pt>
                <c:pt idx="2276">
                  <c:v>0.69544657231512697</c:v>
                </c:pt>
                <c:pt idx="2277">
                  <c:v>0.69546859050355081</c:v>
                </c:pt>
                <c:pt idx="2278">
                  <c:v>0.69552329189357931</c:v>
                </c:pt>
                <c:pt idx="2279">
                  <c:v>0.69553056866018514</c:v>
                </c:pt>
                <c:pt idx="2280">
                  <c:v>0.69554102772491044</c:v>
                </c:pt>
                <c:pt idx="2281">
                  <c:v>0.6955516066362839</c:v>
                </c:pt>
                <c:pt idx="2282">
                  <c:v>0.69555258414616383</c:v>
                </c:pt>
                <c:pt idx="2283">
                  <c:v>0.69560727882087314</c:v>
                </c:pt>
                <c:pt idx="2284">
                  <c:v>0.69561455469401312</c:v>
                </c:pt>
                <c:pt idx="2285">
                  <c:v>0.69563559008676301</c:v>
                </c:pt>
                <c:pt idx="2286">
                  <c:v>0.69563656747661107</c:v>
                </c:pt>
                <c:pt idx="2287">
                  <c:v>0.69569125543366805</c:v>
                </c:pt>
                <c:pt idx="2288">
                  <c:v>0.69569853041302487</c:v>
                </c:pt>
                <c:pt idx="2289">
                  <c:v>0.69571956322154782</c:v>
                </c:pt>
                <c:pt idx="2290">
                  <c:v>0.69572054049130638</c:v>
                </c:pt>
                <c:pt idx="2291">
                  <c:v>0.69577522172839557</c:v>
                </c:pt>
                <c:pt idx="2292">
                  <c:v>0.69578249581366824</c:v>
                </c:pt>
                <c:pt idx="2293">
                  <c:v>0.69580352603705475</c:v>
                </c:pt>
                <c:pt idx="2294">
                  <c:v>0.6958045031866904</c:v>
                </c:pt>
                <c:pt idx="2295">
                  <c:v>0.69585917770148886</c:v>
                </c:pt>
                <c:pt idx="2296">
                  <c:v>0.69586645089236021</c:v>
                </c:pt>
                <c:pt idx="2297">
                  <c:v>0.6958874785297251</c:v>
                </c:pt>
                <c:pt idx="2298">
                  <c:v>0.69588845555920431</c:v>
                </c:pt>
                <c:pt idx="2299">
                  <c:v>0.69594312334937447</c:v>
                </c:pt>
                <c:pt idx="2300">
                  <c:v>0.69595039564554395</c:v>
                </c:pt>
                <c:pt idx="2301">
                  <c:v>0.69597142069600249</c:v>
                </c:pt>
                <c:pt idx="2302">
                  <c:v>0.69597239760526775</c:v>
                </c:pt>
                <c:pt idx="2303">
                  <c:v>0.69602705866850512</c:v>
                </c:pt>
                <c:pt idx="2304">
                  <c:v>0.69603433006966386</c:v>
                </c:pt>
                <c:pt idx="2305">
                  <c:v>0.69605535253230755</c:v>
                </c:pt>
                <c:pt idx="2306">
                  <c:v>0.69605632932132544</c:v>
                </c:pt>
                <c:pt idx="2307">
                  <c:v>0.69611098365531032</c:v>
                </c:pt>
                <c:pt idx="2308">
                  <c:v>0.69611825416114215</c:v>
                </c:pt>
                <c:pt idx="2309">
                  <c:v>0.69613927403508713</c:v>
                </c:pt>
                <c:pt idx="2310">
                  <c:v>0.69614025070382435</c:v>
                </c:pt>
                <c:pt idx="2311">
                  <c:v>0.69619489830623038</c:v>
                </c:pt>
                <c:pt idx="2312">
                  <c:v>0.69620216791642631</c:v>
                </c:pt>
                <c:pt idx="2313">
                  <c:v>0.69622318520078941</c:v>
                </c:pt>
                <c:pt idx="2314">
                  <c:v>0.69627880261770603</c:v>
                </c:pt>
                <c:pt idx="2315">
                  <c:v>0.69628607133196629</c:v>
                </c:pt>
                <c:pt idx="2316">
                  <c:v>0.69629675156187609</c:v>
                </c:pt>
                <c:pt idx="2317">
                  <c:v>0.69630708602583991</c:v>
                </c:pt>
                <c:pt idx="2318">
                  <c:v>0.69636269658617223</c:v>
                </c:pt>
                <c:pt idx="2319">
                  <c:v>0.69636996440418875</c:v>
                </c:pt>
                <c:pt idx="2320">
                  <c:v>0.69639097650669834</c:v>
                </c:pt>
                <c:pt idx="2321">
                  <c:v>0.69644658020808969</c:v>
                </c:pt>
                <c:pt idx="2322">
                  <c:v>0.69645384712955427</c:v>
                </c:pt>
                <c:pt idx="2323">
                  <c:v>0.69647485663979369</c:v>
                </c:pt>
                <c:pt idx="2324">
                  <c:v>0.69653045347989639</c:v>
                </c:pt>
                <c:pt idx="2325">
                  <c:v>0.69653933233327969</c:v>
                </c:pt>
                <c:pt idx="2326">
                  <c:v>0.69655872642158068</c:v>
                </c:pt>
                <c:pt idx="2327">
                  <c:v>0.6966143163980405</c:v>
                </c:pt>
                <c:pt idx="2328">
                  <c:v>0.69662319415510676</c:v>
                </c:pt>
                <c:pt idx="2329">
                  <c:v>0.69664258584851568</c:v>
                </c:pt>
                <c:pt idx="2330">
                  <c:v>0.69669816895897085</c:v>
                </c:pt>
                <c:pt idx="2331">
                  <c:v>0.69670704561933638</c:v>
                </c:pt>
                <c:pt idx="2332">
                  <c:v>0.69678201115913097</c:v>
                </c:pt>
                <c:pt idx="2333">
                  <c:v>0.69679088672243616</c:v>
                </c:pt>
                <c:pt idx="2334">
                  <c:v>0.69687471746084251</c:v>
                </c:pt>
                <c:pt idx="2335">
                  <c:v>0.69695853783101835</c:v>
                </c:pt>
                <c:pt idx="2336">
                  <c:v>0.69704234782942753</c:v>
                </c:pt>
                <c:pt idx="2337">
                  <c:v>0.697126147452512</c:v>
                </c:pt>
                <c:pt idx="2338">
                  <c:v>0.69795852369537892</c:v>
                </c:pt>
                <c:pt idx="2339">
                  <c:v>0.69973015520145843</c:v>
                </c:pt>
                <c:pt idx="2340">
                  <c:v>0.70138611076932089</c:v>
                </c:pt>
                <c:pt idx="2341">
                  <c:v>0.70209085314256481</c:v>
                </c:pt>
                <c:pt idx="2342">
                  <c:v>0.70263943219678415</c:v>
                </c:pt>
                <c:pt idx="2343">
                  <c:v>0.70385797314687004</c:v>
                </c:pt>
                <c:pt idx="2344">
                  <c:v>0.70415420226222702</c:v>
                </c:pt>
                <c:pt idx="2345">
                  <c:v>0.70530695577285152</c:v>
                </c:pt>
                <c:pt idx="2346">
                  <c:v>0.70533057691390966</c:v>
                </c:pt>
                <c:pt idx="2347">
                  <c:v>0.70597662623674196</c:v>
                </c:pt>
                <c:pt idx="2348">
                  <c:v>0.70680902209982022</c:v>
                </c:pt>
                <c:pt idx="2349">
                  <c:v>0.71012871939641009</c:v>
                </c:pt>
                <c:pt idx="2350">
                  <c:v>0.71021083938671281</c:v>
                </c:pt>
                <c:pt idx="2351">
                  <c:v>0.71029294846044633</c:v>
                </c:pt>
                <c:pt idx="2352">
                  <c:v>0.71037504661431816</c:v>
                </c:pt>
                <c:pt idx="2353">
                  <c:v>0.71045713384506937</c:v>
                </c:pt>
                <c:pt idx="2354">
                  <c:v>0.71053921014941124</c:v>
                </c:pt>
                <c:pt idx="2355">
                  <c:v>0.71062127552408039</c:v>
                </c:pt>
                <c:pt idx="2356">
                  <c:v>0.71066943466690602</c:v>
                </c:pt>
                <c:pt idx="2357">
                  <c:v>0.71070332996581453</c:v>
                </c:pt>
                <c:pt idx="2358">
                  <c:v>0.71078537347133042</c:v>
                </c:pt>
                <c:pt idx="2359">
                  <c:v>0.7108674060373692</c:v>
                </c:pt>
                <c:pt idx="2360">
                  <c:v>0.71094942766067459</c:v>
                </c:pt>
                <c:pt idx="2361">
                  <c:v>0.71103143833796745</c:v>
                </c:pt>
                <c:pt idx="2362">
                  <c:v>0.71106297799088192</c:v>
                </c:pt>
                <c:pt idx="2363">
                  <c:v>0.7111134380660028</c:v>
                </c:pt>
                <c:pt idx="2364">
                  <c:v>0.71114497350678518</c:v>
                </c:pt>
                <c:pt idx="2365">
                  <c:v>0.71119479289181298</c:v>
                </c:pt>
                <c:pt idx="2366">
                  <c:v>0.71119542684150494</c:v>
                </c:pt>
                <c:pt idx="2367">
                  <c:v>0.71127677079627016</c:v>
                </c:pt>
                <c:pt idx="2368">
                  <c:v>0.71127740466122436</c:v>
                </c:pt>
                <c:pt idx="2369">
                  <c:v>0.71135873774170533</c:v>
                </c:pt>
                <c:pt idx="2370">
                  <c:v>0.71135937152191242</c:v>
                </c:pt>
                <c:pt idx="2371">
                  <c:v>0.71144069372487229</c:v>
                </c:pt>
                <c:pt idx="2372">
                  <c:v>0.7114413274202992</c:v>
                </c:pt>
                <c:pt idx="2373">
                  <c:v>0.71152327235313972</c:v>
                </c:pt>
                <c:pt idx="2374">
                  <c:v>0.71160520631719082</c:v>
                </c:pt>
                <c:pt idx="2375">
                  <c:v>0.71163671645893445</c:v>
                </c:pt>
                <c:pt idx="2376">
                  <c:v>0.71168712930918754</c:v>
                </c:pt>
                <c:pt idx="2377">
                  <c:v>0.71176904132588992</c:v>
                </c:pt>
                <c:pt idx="2378">
                  <c:v>0.71234211786214841</c:v>
                </c:pt>
                <c:pt idx="2379">
                  <c:v>0.71384065448870115</c:v>
                </c:pt>
                <c:pt idx="2380">
                  <c:v>0.71506089116869231</c:v>
                </c:pt>
                <c:pt idx="2381">
                  <c:v>0.71624236669834762</c:v>
                </c:pt>
                <c:pt idx="2382">
                  <c:v>0.71779515255557214</c:v>
                </c:pt>
                <c:pt idx="2383">
                  <c:v>0.71802818451757577</c:v>
                </c:pt>
                <c:pt idx="2384">
                  <c:v>0.71969357985620541</c:v>
                </c:pt>
                <c:pt idx="2385">
                  <c:v>0.71983099449487076</c:v>
                </c:pt>
                <c:pt idx="2386">
                  <c:v>0.72105876770573696</c:v>
                </c:pt>
                <c:pt idx="2387">
                  <c:v>0.72163986281641879</c:v>
                </c:pt>
                <c:pt idx="2388">
                  <c:v>0.72625487693447854</c:v>
                </c:pt>
                <c:pt idx="2389">
                  <c:v>0.72698926708375367</c:v>
                </c:pt>
                <c:pt idx="2390">
                  <c:v>0.72718560107335861</c:v>
                </c:pt>
                <c:pt idx="2391">
                  <c:v>0.72718713483767272</c:v>
                </c:pt>
                <c:pt idx="2392">
                  <c:v>0.72718866859770159</c:v>
                </c:pt>
                <c:pt idx="2393">
                  <c:v>0.72719020235346077</c:v>
                </c:pt>
                <c:pt idx="2394">
                  <c:v>0.72721441134126619</c:v>
                </c:pt>
                <c:pt idx="2395">
                  <c:v>0.7272144713246862</c:v>
                </c:pt>
                <c:pt idx="2396">
                  <c:v>0.72723313852229432</c:v>
                </c:pt>
                <c:pt idx="2397">
                  <c:v>0.72731288170035679</c:v>
                </c:pt>
                <c:pt idx="2398">
                  <c:v>0.72732136336199149</c:v>
                </c:pt>
                <c:pt idx="2399">
                  <c:v>0.72738164384662773</c:v>
                </c:pt>
                <c:pt idx="2400">
                  <c:v>0.7274026269013687</c:v>
                </c:pt>
                <c:pt idx="2401">
                  <c:v>0.72740722524632351</c:v>
                </c:pt>
                <c:pt idx="2402">
                  <c:v>0.7274087583922153</c:v>
                </c:pt>
                <c:pt idx="2403">
                  <c:v>0.7274102915338343</c:v>
                </c:pt>
                <c:pt idx="2404">
                  <c:v>0.72745170285068173</c:v>
                </c:pt>
                <c:pt idx="2405">
                  <c:v>0.7274536143122432</c:v>
                </c:pt>
                <c:pt idx="2406">
                  <c:v>0.72746802529212684</c:v>
                </c:pt>
                <c:pt idx="2407">
                  <c:v>0.72747233334124495</c:v>
                </c:pt>
                <c:pt idx="2408">
                  <c:v>0.72749154191539667</c:v>
                </c:pt>
                <c:pt idx="2409">
                  <c:v>0.72749307482583403</c:v>
                </c:pt>
                <c:pt idx="2410">
                  <c:v>0.72749460773199759</c:v>
                </c:pt>
                <c:pt idx="2411">
                  <c:v>0.72749614063387191</c:v>
                </c:pt>
                <c:pt idx="2412">
                  <c:v>0.72749767353147221</c:v>
                </c:pt>
                <c:pt idx="2413">
                  <c:v>0.72749920642479093</c:v>
                </c:pt>
                <c:pt idx="2414">
                  <c:v>0.72750073931382031</c:v>
                </c:pt>
                <c:pt idx="2415">
                  <c:v>0.72750227219857555</c:v>
                </c:pt>
                <c:pt idx="2416">
                  <c:v>0.72750380507904167</c:v>
                </c:pt>
                <c:pt idx="2417">
                  <c:v>0.72750533795523364</c:v>
                </c:pt>
                <c:pt idx="2418">
                  <c:v>0.72750687082713617</c:v>
                </c:pt>
                <c:pt idx="2419">
                  <c:v>0.72750840369476466</c:v>
                </c:pt>
                <c:pt idx="2420">
                  <c:v>0.7275099365581037</c:v>
                </c:pt>
                <c:pt idx="2421">
                  <c:v>0.72751146941716871</c:v>
                </c:pt>
                <c:pt idx="2422">
                  <c:v>0.72751300227194404</c:v>
                </c:pt>
                <c:pt idx="2423">
                  <c:v>0.72751453512244524</c:v>
                </c:pt>
                <c:pt idx="2424">
                  <c:v>0.72751489854049844</c:v>
                </c:pt>
                <c:pt idx="2425">
                  <c:v>0.72751606796865698</c:v>
                </c:pt>
                <c:pt idx="2426">
                  <c:v>0.72751760081059458</c:v>
                </c:pt>
                <c:pt idx="2427">
                  <c:v>0.7275191336482425</c:v>
                </c:pt>
                <c:pt idx="2428">
                  <c:v>0.72752066648161628</c:v>
                </c:pt>
                <c:pt idx="2429">
                  <c:v>0.72752219931070039</c:v>
                </c:pt>
                <c:pt idx="2430">
                  <c:v>0.72752373213551025</c:v>
                </c:pt>
                <c:pt idx="2431">
                  <c:v>0.72752526495603798</c:v>
                </c:pt>
                <c:pt idx="2432">
                  <c:v>0.72752679777227613</c:v>
                </c:pt>
                <c:pt idx="2433">
                  <c:v>0.72752833058423994</c:v>
                </c:pt>
                <c:pt idx="2434">
                  <c:v>0.72753141430398882</c:v>
                </c:pt>
                <c:pt idx="2435">
                  <c:v>0.72753599457980511</c:v>
                </c:pt>
                <c:pt idx="2436">
                  <c:v>0.72753752736607624</c:v>
                </c:pt>
                <c:pt idx="2437">
                  <c:v>0.72753860483237154</c:v>
                </c:pt>
                <c:pt idx="2438">
                  <c:v>0.72754107552278446</c:v>
                </c:pt>
                <c:pt idx="2439">
                  <c:v>0.72755204179824096</c:v>
                </c:pt>
                <c:pt idx="2440">
                  <c:v>0.72756022455823333</c:v>
                </c:pt>
                <c:pt idx="2441">
                  <c:v>0.72756479343825475</c:v>
                </c:pt>
                <c:pt idx="2442">
                  <c:v>0.72759460081448024</c:v>
                </c:pt>
                <c:pt idx="2443">
                  <c:v>0.72761111417854096</c:v>
                </c:pt>
                <c:pt idx="2444">
                  <c:v>0.72763247635288841</c:v>
                </c:pt>
                <c:pt idx="2445">
                  <c:v>0.72763992024672575</c:v>
                </c:pt>
                <c:pt idx="2446">
                  <c:v>0.72765528012112046</c:v>
                </c:pt>
                <c:pt idx="2447">
                  <c:v>0.72767429150740193</c:v>
                </c:pt>
                <c:pt idx="2448">
                  <c:v>0.72767858267699748</c:v>
                </c:pt>
                <c:pt idx="2449">
                  <c:v>0.72769233482504814</c:v>
                </c:pt>
                <c:pt idx="2450">
                  <c:v>0.72769271309999217</c:v>
                </c:pt>
                <c:pt idx="2451">
                  <c:v>0.72770046088251239</c:v>
                </c:pt>
                <c:pt idx="2452">
                  <c:v>0.72771142397081123</c:v>
                </c:pt>
                <c:pt idx="2453">
                  <c:v>0.72771216154073393</c:v>
                </c:pt>
                <c:pt idx="2454">
                  <c:v>0.72771315844925244</c:v>
                </c:pt>
                <c:pt idx="2455">
                  <c:v>0.72771960435251348</c:v>
                </c:pt>
                <c:pt idx="2456">
                  <c:v>0.72772417190456384</c:v>
                </c:pt>
                <c:pt idx="2457">
                  <c:v>0.72774356108993821</c:v>
                </c:pt>
                <c:pt idx="2458">
                  <c:v>0.7277494932099301</c:v>
                </c:pt>
                <c:pt idx="2459">
                  <c:v>0.72775550279337731</c:v>
                </c:pt>
                <c:pt idx="2460">
                  <c:v>0.72777201131056979</c:v>
                </c:pt>
                <c:pt idx="2461">
                  <c:v>0.72778013618644599</c:v>
                </c:pt>
                <c:pt idx="2462">
                  <c:v>0.7277910976805666</c:v>
                </c:pt>
                <c:pt idx="2463">
                  <c:v>0.72779283190678368</c:v>
                </c:pt>
                <c:pt idx="2464">
                  <c:v>0.7277992768726762</c:v>
                </c:pt>
                <c:pt idx="2465">
                  <c:v>0.72782323012603023</c:v>
                </c:pt>
                <c:pt idx="2466">
                  <c:v>0.72782916138324694</c:v>
                </c:pt>
                <c:pt idx="2467">
                  <c:v>0.72783517009261134</c:v>
                </c:pt>
                <c:pt idx="2468">
                  <c:v>0.72783946000224498</c:v>
                </c:pt>
                <c:pt idx="2469">
                  <c:v>0.72785167620855695</c:v>
                </c:pt>
                <c:pt idx="2470">
                  <c:v>0.72785979990255689</c:v>
                </c:pt>
                <c:pt idx="2471">
                  <c:v>0.72786956193236052</c:v>
                </c:pt>
                <c:pt idx="2472">
                  <c:v>0.72787149715749222</c:v>
                </c:pt>
                <c:pt idx="2473">
                  <c:v>0.72787402562147363</c:v>
                </c:pt>
                <c:pt idx="2474">
                  <c:v>0.72787893780431923</c:v>
                </c:pt>
                <c:pt idx="2475">
                  <c:v>0.7278835040277406</c:v>
                </c:pt>
                <c:pt idx="2476">
                  <c:v>0.72793170762601112</c:v>
                </c:pt>
                <c:pt idx="2477">
                  <c:v>0.72793286119685263</c:v>
                </c:pt>
                <c:pt idx="2478">
                  <c:v>0.72793945202795141</c:v>
                </c:pt>
                <c:pt idx="2479">
                  <c:v>0.72795041033251784</c:v>
                </c:pt>
                <c:pt idx="2480">
                  <c:v>0.72795114758059321</c:v>
                </c:pt>
                <c:pt idx="2481">
                  <c:v>0.72795367567659763</c:v>
                </c:pt>
                <c:pt idx="2482">
                  <c:v>0.72795858714454897</c:v>
                </c:pt>
                <c:pt idx="2483">
                  <c:v>0.72798253342714436</c:v>
                </c:pt>
                <c:pt idx="2484">
                  <c:v>0.7279884629581399</c:v>
                </c:pt>
                <c:pt idx="2485">
                  <c:v>0.72799600142270238</c:v>
                </c:pt>
                <c:pt idx="2486">
                  <c:v>0.72800029007173717</c:v>
                </c:pt>
                <c:pt idx="2487">
                  <c:v>0.72801034403564036</c:v>
                </c:pt>
                <c:pt idx="2488">
                  <c:v>0.72801250268810647</c:v>
                </c:pt>
                <c:pt idx="2489">
                  <c:v>0.72801733879815511</c:v>
                </c:pt>
                <c:pt idx="2490">
                  <c:v>0.72801909255971431</c:v>
                </c:pt>
                <c:pt idx="2491">
                  <c:v>0.7280191432760188</c:v>
                </c:pt>
                <c:pt idx="2492">
                  <c:v>0.72803004926890524</c:v>
                </c:pt>
                <c:pt idx="2493">
                  <c:v>0.72803484553280751</c:v>
                </c:pt>
                <c:pt idx="2494">
                  <c:v>0.72803822489045067</c:v>
                </c:pt>
                <c:pt idx="2495">
                  <c:v>0.72804278978456272</c:v>
                </c:pt>
                <c:pt idx="2496">
                  <c:v>0.72806216768635956</c:v>
                </c:pt>
                <c:pt idx="2497">
                  <c:v>0.72807716499742881</c:v>
                </c:pt>
                <c:pt idx="2498">
                  <c:v>0.72809366381351537</c:v>
                </c:pt>
                <c:pt idx="2499">
                  <c:v>0.728095972793802</c:v>
                </c:pt>
                <c:pt idx="2500">
                  <c:v>0.72809872149495547</c:v>
                </c:pt>
                <c:pt idx="2501">
                  <c:v>0.72809877220388119</c:v>
                </c:pt>
                <c:pt idx="2502">
                  <c:v>0.72811001044638979</c:v>
                </c:pt>
                <c:pt idx="2503">
                  <c:v>0.72811447217370229</c:v>
                </c:pt>
                <c:pt idx="2504">
                  <c:v>0.72811785103914239</c:v>
                </c:pt>
                <c:pt idx="2505">
                  <c:v>0.72816107286160436</c:v>
                </c:pt>
                <c:pt idx="2506">
                  <c:v>0.72817059781196269</c:v>
                </c:pt>
                <c:pt idx="2507">
                  <c:v>0.7281732818862191</c:v>
                </c:pt>
                <c:pt idx="2508">
                  <c:v>0.72817559053010794</c:v>
                </c:pt>
                <c:pt idx="2509">
                  <c:v>0.72817833883078609</c:v>
                </c:pt>
                <c:pt idx="2510">
                  <c:v>0.72817838953231617</c:v>
                </c:pt>
                <c:pt idx="2511">
                  <c:v>0.72818929234803054</c:v>
                </c:pt>
                <c:pt idx="2512">
                  <c:v>0.72819408721461409</c:v>
                </c:pt>
                <c:pt idx="2513">
                  <c:v>0.72819746558771259</c:v>
                </c:pt>
                <c:pt idx="2514">
                  <c:v>0.72822140140763614</c:v>
                </c:pt>
                <c:pt idx="2515">
                  <c:v>0.72823792517484232</c:v>
                </c:pt>
                <c:pt idx="2516">
                  <c:v>0.72825441913670508</c:v>
                </c:pt>
                <c:pt idx="2517">
                  <c:v>0.72825519666419369</c:v>
                </c:pt>
                <c:pt idx="2518">
                  <c:v>0.72825794456429682</c:v>
                </c:pt>
                <c:pt idx="2519">
                  <c:v>0.72826889648497839</c:v>
                </c:pt>
                <c:pt idx="2520">
                  <c:v>0.72827076095977639</c:v>
                </c:pt>
                <c:pt idx="2521">
                  <c:v>0.72827144147311684</c:v>
                </c:pt>
                <c:pt idx="2522">
                  <c:v>0.72827369065263325</c:v>
                </c:pt>
                <c:pt idx="2523">
                  <c:v>0.72827636303912424</c:v>
                </c:pt>
                <c:pt idx="2524">
                  <c:v>0.72827706853327534</c:v>
                </c:pt>
                <c:pt idx="2525">
                  <c:v>0.72832180834800575</c:v>
                </c:pt>
                <c:pt idx="2526">
                  <c:v>0.72833401377906437</c:v>
                </c:pt>
                <c:pt idx="2527">
                  <c:v>0.72833479119318167</c:v>
                </c:pt>
                <c:pt idx="2528">
                  <c:v>0.72833753869260975</c:v>
                </c:pt>
                <c:pt idx="2529">
                  <c:v>0.72834848901631533</c:v>
                </c:pt>
                <c:pt idx="2530">
                  <c:v>0.7283532824848753</c:v>
                </c:pt>
                <c:pt idx="2531">
                  <c:v>0.72835665987294573</c:v>
                </c:pt>
                <c:pt idx="2532">
                  <c:v>0.72839863803740246</c:v>
                </c:pt>
                <c:pt idx="2533">
                  <c:v>0.72841437411416565</c:v>
                </c:pt>
                <c:pt idx="2534">
                  <c:v>0.72841512714260559</c:v>
                </c:pt>
                <c:pt idx="2535">
                  <c:v>0.7284171212128191</c:v>
                </c:pt>
                <c:pt idx="2536">
                  <c:v>0.72842806993915865</c:v>
                </c:pt>
                <c:pt idx="2537">
                  <c:v>0.72843146415344573</c:v>
                </c:pt>
                <c:pt idx="2538">
                  <c:v>0.72843623960381809</c:v>
                </c:pt>
                <c:pt idx="2539">
                  <c:v>0.72849394542426393</c:v>
                </c:pt>
                <c:pt idx="2540">
                  <c:v>0.72849469834281777</c:v>
                </c:pt>
                <c:pt idx="2541">
                  <c:v>0.72849669212204304</c:v>
                </c:pt>
                <c:pt idx="2542">
                  <c:v>0.72850763925062678</c:v>
                </c:pt>
                <c:pt idx="2543">
                  <c:v>0.72851580772301117</c:v>
                </c:pt>
                <c:pt idx="2544">
                  <c:v>0.72855777363680718</c:v>
                </c:pt>
                <c:pt idx="2545">
                  <c:v>0.72857350512059704</c:v>
                </c:pt>
                <c:pt idx="2546">
                  <c:v>0.72857425792922947</c:v>
                </c:pt>
                <c:pt idx="2547">
                  <c:v>0.72857625141740179</c:v>
                </c:pt>
                <c:pt idx="2548">
                  <c:v>0.72858719694781748</c:v>
                </c:pt>
                <c:pt idx="2549">
                  <c:v>0.72859212000361406</c:v>
                </c:pt>
                <c:pt idx="2550">
                  <c:v>0.7285953642276457</c:v>
                </c:pt>
                <c:pt idx="2551">
                  <c:v>0.72863459096455052</c:v>
                </c:pt>
                <c:pt idx="2552">
                  <c:v>0.72863732401382764</c:v>
                </c:pt>
                <c:pt idx="2553">
                  <c:v>0.7286530532002633</c:v>
                </c:pt>
                <c:pt idx="2554">
                  <c:v>0.72865380589896278</c:v>
                </c:pt>
                <c:pt idx="2555">
                  <c:v>0.72865579909599454</c:v>
                </c:pt>
                <c:pt idx="2556">
                  <c:v>0.72866508351684456</c:v>
                </c:pt>
                <c:pt idx="2557">
                  <c:v>0.72866674302785284</c:v>
                </c:pt>
                <c:pt idx="2558">
                  <c:v>0.72867490911482125</c:v>
                </c:pt>
                <c:pt idx="2559">
                  <c:v>0.72869761777060305</c:v>
                </c:pt>
                <c:pt idx="2560">
                  <c:v>0.72869914730229379</c:v>
                </c:pt>
                <c:pt idx="2561">
                  <c:v>0.7287006768296943</c:v>
                </c:pt>
                <c:pt idx="2562">
                  <c:v>0.72870220635278948</c:v>
                </c:pt>
                <c:pt idx="2563">
                  <c:v>0.72870373587158688</c:v>
                </c:pt>
                <c:pt idx="2564">
                  <c:v>0.72870679489628787</c:v>
                </c:pt>
                <c:pt idx="2565">
                  <c:v>0.72870832440219913</c:v>
                </c:pt>
                <c:pt idx="2566">
                  <c:v>0.72871138340111274</c:v>
                </c:pt>
                <c:pt idx="2567">
                  <c:v>0.72871413012185071</c:v>
                </c:pt>
                <c:pt idx="2568">
                  <c:v>0.72871444238283456</c:v>
                </c:pt>
                <c:pt idx="2569">
                  <c:v>0.72871686277186809</c:v>
                </c:pt>
                <c:pt idx="2570">
                  <c:v>0.72871750134737223</c:v>
                </c:pt>
                <c:pt idx="2571">
                  <c:v>0.72872056029471</c:v>
                </c:pt>
                <c:pt idx="2572">
                  <c:v>0.72872208976193176</c:v>
                </c:pt>
                <c:pt idx="2573">
                  <c:v>0.7287236192248554</c:v>
                </c:pt>
                <c:pt idx="2574">
                  <c:v>0.7287251486834887</c:v>
                </c:pt>
                <c:pt idx="2575">
                  <c:v>0.72872667813781611</c:v>
                </c:pt>
                <c:pt idx="2576">
                  <c:v>0.7287282075878454</c:v>
                </c:pt>
                <c:pt idx="2577">
                  <c:v>0.72872973703357646</c:v>
                </c:pt>
                <c:pt idx="2578">
                  <c:v>0.72873126647500952</c:v>
                </c:pt>
                <c:pt idx="2579">
                  <c:v>0.72873258966038712</c:v>
                </c:pt>
                <c:pt idx="2580">
                  <c:v>0.72873279591215168</c:v>
                </c:pt>
                <c:pt idx="2581">
                  <c:v>0.72873334224911823</c:v>
                </c:pt>
                <c:pt idx="2582">
                  <c:v>0.72873432534498817</c:v>
                </c:pt>
                <c:pt idx="2583">
                  <c:v>0.72873533515494504</c:v>
                </c:pt>
                <c:pt idx="2584">
                  <c:v>0.72873585477352631</c:v>
                </c:pt>
                <c:pt idx="2585">
                  <c:v>0.72873738419776646</c:v>
                </c:pt>
                <c:pt idx="2586">
                  <c:v>0.72873891361770793</c:v>
                </c:pt>
                <c:pt idx="2587">
                  <c:v>0.72874044303335117</c:v>
                </c:pt>
                <c:pt idx="2588">
                  <c:v>0.72874197244470396</c:v>
                </c:pt>
                <c:pt idx="2589">
                  <c:v>0.72874350185175052</c:v>
                </c:pt>
                <c:pt idx="2590">
                  <c:v>0.72874503125449863</c:v>
                </c:pt>
                <c:pt idx="2591">
                  <c:v>0.72874627748785692</c:v>
                </c:pt>
                <c:pt idx="2592">
                  <c:v>0.72874656065294852</c:v>
                </c:pt>
                <c:pt idx="2593">
                  <c:v>0.72874809004709995</c:v>
                </c:pt>
                <c:pt idx="2594">
                  <c:v>0.72874961943696059</c:v>
                </c:pt>
                <c:pt idx="2595">
                  <c:v>0.72875114882251502</c:v>
                </c:pt>
                <c:pt idx="2596">
                  <c:v>0.72875267820377099</c:v>
                </c:pt>
                <c:pt idx="2597">
                  <c:v>0.72875420758072862</c:v>
                </c:pt>
                <c:pt idx="2598">
                  <c:v>0.72875444238166942</c:v>
                </c:pt>
                <c:pt idx="2599">
                  <c:v>0.72875573695338769</c:v>
                </c:pt>
                <c:pt idx="2600">
                  <c:v>0.72876612009110131</c:v>
                </c:pt>
                <c:pt idx="2601">
                  <c:v>0.7287707080957414</c:v>
                </c:pt>
                <c:pt idx="2602">
                  <c:v>0.7287737667440024</c:v>
                </c:pt>
                <c:pt idx="2603">
                  <c:v>0.72877682537506849</c:v>
                </c:pt>
                <c:pt idx="2604">
                  <c:v>0.72877988398894678</c:v>
                </c:pt>
                <c:pt idx="2605">
                  <c:v>0.72879365765740223</c:v>
                </c:pt>
                <c:pt idx="2606">
                  <c:v>0.72879638990806073</c:v>
                </c:pt>
                <c:pt idx="2607">
                  <c:v>0.72881211449809336</c:v>
                </c:pt>
                <c:pt idx="2608">
                  <c:v>0.72881286697682923</c:v>
                </c:pt>
                <c:pt idx="2609">
                  <c:v>0.72881485959137859</c:v>
                </c:pt>
                <c:pt idx="2610">
                  <c:v>0.72882567047498426</c:v>
                </c:pt>
                <c:pt idx="2611">
                  <c:v>0.72882580032493227</c:v>
                </c:pt>
                <c:pt idx="2612">
                  <c:v>0.72883396402529321</c:v>
                </c:pt>
                <c:pt idx="2613">
                  <c:v>0.72887317356830905</c:v>
                </c:pt>
                <c:pt idx="2614">
                  <c:v>0.72887590541950986</c:v>
                </c:pt>
                <c:pt idx="2615">
                  <c:v>0.72889162771048666</c:v>
                </c:pt>
                <c:pt idx="2616">
                  <c:v>0.72889238007919965</c:v>
                </c:pt>
                <c:pt idx="2617">
                  <c:v>0.72889437240239985</c:v>
                </c:pt>
                <c:pt idx="2618">
                  <c:v>0.72890531153621452</c:v>
                </c:pt>
                <c:pt idx="2619">
                  <c:v>0.72891347404282059</c:v>
                </c:pt>
                <c:pt idx="2620">
                  <c:v>0.72895267785169993</c:v>
                </c:pt>
                <c:pt idx="2621">
                  <c:v>0.72895540930334379</c:v>
                </c:pt>
                <c:pt idx="2622">
                  <c:v>0.72897112929470342</c:v>
                </c:pt>
                <c:pt idx="2623">
                  <c:v>0.7289718815533589</c:v>
                </c:pt>
                <c:pt idx="2624">
                  <c:v>0.72897387358514498</c:v>
                </c:pt>
                <c:pt idx="2625">
                  <c:v>0.72898336117731954</c:v>
                </c:pt>
                <c:pt idx="2626">
                  <c:v>0.72898481111880953</c:v>
                </c:pt>
                <c:pt idx="2627">
                  <c:v>0.72898621003134889</c:v>
                </c:pt>
                <c:pt idx="2628">
                  <c:v>0.72899297243138061</c:v>
                </c:pt>
                <c:pt idx="2629">
                  <c:v>0.7290321705047047</c:v>
                </c:pt>
                <c:pt idx="2630">
                  <c:v>0.72903490155669326</c:v>
                </c:pt>
                <c:pt idx="2631">
                  <c:v>0.72904762901595666</c:v>
                </c:pt>
                <c:pt idx="2632">
                  <c:v>0.72905061924785142</c:v>
                </c:pt>
                <c:pt idx="2633">
                  <c:v>0.72905336313672242</c:v>
                </c:pt>
                <c:pt idx="2634">
                  <c:v>0.7290642990698486</c:v>
                </c:pt>
                <c:pt idx="2635">
                  <c:v>0.72907245918808183</c:v>
                </c:pt>
                <c:pt idx="2636">
                  <c:v>0.72911165152443291</c:v>
                </c:pt>
                <c:pt idx="2637">
                  <c:v>0.72911438217666702</c:v>
                </c:pt>
                <c:pt idx="2638">
                  <c:v>0.72912710777290135</c:v>
                </c:pt>
                <c:pt idx="2639">
                  <c:v>0.72913009756706315</c:v>
                </c:pt>
                <c:pt idx="2640">
                  <c:v>0.72913284105426424</c:v>
                </c:pt>
                <c:pt idx="2641">
                  <c:v>0.72914377538646435</c:v>
                </c:pt>
                <c:pt idx="2642">
                  <c:v>0.72915193431005698</c:v>
                </c:pt>
                <c:pt idx="2643">
                  <c:v>0.72919112090802574</c:v>
                </c:pt>
                <c:pt idx="2644">
                  <c:v>0.72919385116039948</c:v>
                </c:pt>
                <c:pt idx="2645">
                  <c:v>0.72920657489313667</c:v>
                </c:pt>
                <c:pt idx="2646">
                  <c:v>0.72920956424947292</c:v>
                </c:pt>
                <c:pt idx="2647">
                  <c:v>0.72921230733490494</c:v>
                </c:pt>
                <c:pt idx="2648">
                  <c:v>0.72922324006576844</c:v>
                </c:pt>
                <c:pt idx="2649">
                  <c:v>0.72923139779444113</c:v>
                </c:pt>
                <c:pt idx="2650">
                  <c:v>0.72927057865259626</c:v>
                </c:pt>
                <c:pt idx="2651">
                  <c:v>0.72927330850502581</c:v>
                </c:pt>
                <c:pt idx="2652">
                  <c:v>0.7292860303737988</c:v>
                </c:pt>
                <c:pt idx="2653">
                  <c:v>0.72928901929219381</c:v>
                </c:pt>
                <c:pt idx="2654">
                  <c:v>0.72929176197575751</c:v>
                </c:pt>
                <c:pt idx="2655">
                  <c:v>0.72930269310489715</c:v>
                </c:pt>
                <c:pt idx="2656">
                  <c:v>0.72931084963834736</c:v>
                </c:pt>
                <c:pt idx="2657">
                  <c:v>0.72935002475528132</c:v>
                </c:pt>
                <c:pt idx="2658">
                  <c:v>0.72935275420766077</c:v>
                </c:pt>
                <c:pt idx="2659">
                  <c:v>0.72936547421202513</c:v>
                </c:pt>
                <c:pt idx="2660">
                  <c:v>0.72936846269236344</c:v>
                </c:pt>
                <c:pt idx="2661">
                  <c:v>0.72937120497396002</c:v>
                </c:pt>
                <c:pt idx="2662">
                  <c:v>0.72938213450098877</c:v>
                </c:pt>
                <c:pt idx="2663">
                  <c:v>0.72939028983892185</c:v>
                </c:pt>
                <c:pt idx="2664">
                  <c:v>0.72942945921322044</c:v>
                </c:pt>
                <c:pt idx="2665">
                  <c:v>0.72943218826545098</c:v>
                </c:pt>
                <c:pt idx="2666">
                  <c:v>0.72944864604490678</c:v>
                </c:pt>
                <c:pt idx="2667">
                  <c:v>0.72945063632665175</c:v>
                </c:pt>
                <c:pt idx="2668">
                  <c:v>0.72946156425115982</c:v>
                </c:pt>
                <c:pt idx="2669">
                  <c:v>0.72946971839328156</c:v>
                </c:pt>
                <c:pt idx="2670">
                  <c:v>0.72950888202353126</c:v>
                </c:pt>
                <c:pt idx="2671">
                  <c:v>0.72951161067551462</c:v>
                </c:pt>
                <c:pt idx="2672">
                  <c:v>0.72952806604113896</c:v>
                </c:pt>
                <c:pt idx="2673">
                  <c:v>0.72953005603095145</c:v>
                </c:pt>
                <c:pt idx="2674">
                  <c:v>0.72954098235255982</c:v>
                </c:pt>
                <c:pt idx="2675">
                  <c:v>0.72954913529856846</c:v>
                </c:pt>
                <c:pt idx="2676">
                  <c:v>0.72959102143499432</c:v>
                </c:pt>
                <c:pt idx="2677">
                  <c:v>0.72960946408400951</c:v>
                </c:pt>
                <c:pt idx="2678">
                  <c:v>0.72962038880230884</c:v>
                </c:pt>
                <c:pt idx="2679">
                  <c:v>0.72962854055192583</c:v>
                </c:pt>
                <c:pt idx="2680">
                  <c:v>0.72967042054103459</c:v>
                </c:pt>
                <c:pt idx="2681">
                  <c:v>0.7296997835975525</c:v>
                </c:pt>
                <c:pt idx="2682">
                  <c:v>0.72970793415047619</c:v>
                </c:pt>
                <c:pt idx="2683">
                  <c:v>0.72974980799075861</c:v>
                </c:pt>
                <c:pt idx="2684">
                  <c:v>0.72977916673543719</c:v>
                </c:pt>
                <c:pt idx="2685">
                  <c:v>0.72978731609136638</c:v>
                </c:pt>
                <c:pt idx="2686">
                  <c:v>0.72982918378131445</c:v>
                </c:pt>
                <c:pt idx="2687">
                  <c:v>0.72985853821308899</c:v>
                </c:pt>
                <c:pt idx="2688">
                  <c:v>0.72986668637174557</c:v>
                </c:pt>
                <c:pt idx="2689">
                  <c:v>0.72990854790985171</c:v>
                </c:pt>
                <c:pt idx="2690">
                  <c:v>0.72993789802765785</c:v>
                </c:pt>
                <c:pt idx="2691">
                  <c:v>0.72994604498874105</c:v>
                </c:pt>
                <c:pt idx="2692">
                  <c:v>0.72998790037349925</c:v>
                </c:pt>
                <c:pt idx="2693">
                  <c:v>0.73001724617629649</c:v>
                </c:pt>
                <c:pt idx="2694">
                  <c:v>0.73002539193950544</c:v>
                </c:pt>
                <c:pt idx="2695">
                  <c:v>0.73005937657624853</c:v>
                </c:pt>
                <c:pt idx="2696">
                  <c:v>0.73006417822622405</c:v>
                </c:pt>
                <c:pt idx="2697">
                  <c:v>0.73006724116941757</c:v>
                </c:pt>
                <c:pt idx="2698">
                  <c:v>0.73009658265613542</c:v>
                </c:pt>
                <c:pt idx="2699">
                  <c:v>0.7301435078021723</c:v>
                </c:pt>
                <c:pt idx="2700">
                  <c:v>0.73014657029473928</c:v>
                </c:pt>
                <c:pt idx="2701">
                  <c:v>0.73017590746433825</c:v>
                </c:pt>
                <c:pt idx="2702">
                  <c:v>0.73022282570479802</c:v>
                </c:pt>
                <c:pt idx="2703">
                  <c:v>0.73022588774662067</c:v>
                </c:pt>
                <c:pt idx="2704">
                  <c:v>0.73028711809229829</c:v>
                </c:pt>
                <c:pt idx="2705">
                  <c:v>0.73030213193123705</c:v>
                </c:pt>
                <c:pt idx="2706">
                  <c:v>0.73030519352222067</c:v>
                </c:pt>
                <c:pt idx="2707">
                  <c:v>0.73036641485107312</c:v>
                </c:pt>
                <c:pt idx="2708">
                  <c:v>0.73038448761867647</c:v>
                </c:pt>
                <c:pt idx="2709">
                  <c:v>0.73041720136783639</c:v>
                </c:pt>
                <c:pt idx="2710">
                  <c:v>0.73042195160006151</c:v>
                </c:pt>
                <c:pt idx="2711">
                  <c:v>0.73042496802653745</c:v>
                </c:pt>
                <c:pt idx="2712">
                  <c:v>0.73046377003315044</c:v>
                </c:pt>
                <c:pt idx="2713">
                  <c:v>0.73050122849358357</c:v>
                </c:pt>
                <c:pt idx="2714">
                  <c:v>0.73070154715626556</c:v>
                </c:pt>
                <c:pt idx="2715">
                  <c:v>0.73078078281439107</c:v>
                </c:pt>
                <c:pt idx="2716">
                  <c:v>0.73091584982388891</c:v>
                </c:pt>
                <c:pt idx="2717">
                  <c:v>0.73099505383772523</c:v>
                </c:pt>
                <c:pt idx="2718">
                  <c:v>0.73107424614770633</c:v>
                </c:pt>
                <c:pt idx="2719">
                  <c:v>0.73113898237195485</c:v>
                </c:pt>
                <c:pt idx="2720">
                  <c:v>0.73115342675100936</c:v>
                </c:pt>
                <c:pt idx="2721">
                  <c:v>0.7324542932136282</c:v>
                </c:pt>
                <c:pt idx="2722">
                  <c:v>0.73795357505003567</c:v>
                </c:pt>
                <c:pt idx="2723">
                  <c:v>0.74008327566067644</c:v>
                </c:pt>
                <c:pt idx="2724">
                  <c:v>0.74070673185171676</c:v>
                </c:pt>
                <c:pt idx="2725">
                  <c:v>0.74084458973959011</c:v>
                </c:pt>
                <c:pt idx="2726">
                  <c:v>0.74090179329774242</c:v>
                </c:pt>
                <c:pt idx="2727">
                  <c:v>0.74101139546205452</c:v>
                </c:pt>
                <c:pt idx="2728">
                  <c:v>0.74114916955820431</c:v>
                </c:pt>
                <c:pt idx="2729">
                  <c:v>0.74276514250404468</c:v>
                </c:pt>
                <c:pt idx="2730">
                  <c:v>0.75257883585736352</c:v>
                </c:pt>
                <c:pt idx="2731">
                  <c:v>0.75287607959760372</c:v>
                </c:pt>
                <c:pt idx="2732">
                  <c:v>0.75297260445404413</c:v>
                </c:pt>
                <c:pt idx="2733">
                  <c:v>0.75312402165683578</c:v>
                </c:pt>
                <c:pt idx="2734">
                  <c:v>0.75351365042121121</c:v>
                </c:pt>
                <c:pt idx="2735">
                  <c:v>0.75390665082506703</c:v>
                </c:pt>
                <c:pt idx="2736">
                  <c:v>0.75391844086501214</c:v>
                </c:pt>
                <c:pt idx="2737">
                  <c:v>0.75777478361491124</c:v>
                </c:pt>
                <c:pt idx="2738">
                  <c:v>0.75843559919307035</c:v>
                </c:pt>
                <c:pt idx="2739">
                  <c:v>0.75856154236033047</c:v>
                </c:pt>
                <c:pt idx="2740">
                  <c:v>0.75864432299428775</c:v>
                </c:pt>
                <c:pt idx="2741">
                  <c:v>0.75869356933166077</c:v>
                </c:pt>
                <c:pt idx="2742">
                  <c:v>0.75869644704792427</c:v>
                </c:pt>
                <c:pt idx="2743">
                  <c:v>0.7587665015334224</c:v>
                </c:pt>
                <c:pt idx="2744">
                  <c:v>0.75877413833760388</c:v>
                </c:pt>
                <c:pt idx="2745">
                  <c:v>0.75879395610514333</c:v>
                </c:pt>
                <c:pt idx="2746">
                  <c:v>0.75885037767806085</c:v>
                </c:pt>
                <c:pt idx="2747">
                  <c:v>0.75886875374807949</c:v>
                </c:pt>
                <c:pt idx="2748">
                  <c:v>0.7589083665584172</c:v>
                </c:pt>
                <c:pt idx="2749">
                  <c:v>0.75898314490946128</c:v>
                </c:pt>
                <c:pt idx="2750">
                  <c:v>0.75901831119804086</c:v>
                </c:pt>
                <c:pt idx="2751">
                  <c:v>0.75904571096809192</c:v>
                </c:pt>
                <c:pt idx="2752">
                  <c:v>0.75905791064592609</c:v>
                </c:pt>
                <c:pt idx="2753">
                  <c:v>0.75907469814171158</c:v>
                </c:pt>
                <c:pt idx="2754">
                  <c:v>0.75909307100072354</c:v>
                </c:pt>
                <c:pt idx="2755">
                  <c:v>0.75913153043621662</c:v>
                </c:pt>
                <c:pt idx="2756">
                  <c:v>0.75913266376564204</c:v>
                </c:pt>
                <c:pt idx="2757">
                  <c:v>0.75914586182726596</c:v>
                </c:pt>
                <c:pt idx="2758">
                  <c:v>0.75916156054385575</c:v>
                </c:pt>
                <c:pt idx="2759">
                  <c:v>0.75916781818562673</c:v>
                </c:pt>
                <c:pt idx="2760">
                  <c:v>0.75918826563639841</c:v>
                </c:pt>
                <c:pt idx="2761">
                  <c:v>0.75920740426644151</c:v>
                </c:pt>
                <c:pt idx="2762">
                  <c:v>0.75922060009967263</c:v>
                </c:pt>
                <c:pt idx="2763">
                  <c:v>0.75923342195166599</c:v>
                </c:pt>
                <c:pt idx="2764">
                  <c:v>0.75924255275058394</c:v>
                </c:pt>
                <c:pt idx="2765">
                  <c:v>0.75928213214613671</c:v>
                </c:pt>
                <c:pt idx="2766">
                  <c:v>0.75929532575059933</c:v>
                </c:pt>
                <c:pt idx="2767">
                  <c:v>0.75930670856620641</c:v>
                </c:pt>
                <c:pt idx="2768">
                  <c:v>0.75930814543723391</c:v>
                </c:pt>
                <c:pt idx="2769">
                  <c:v>0.7593095823035857</c:v>
                </c:pt>
                <c:pt idx="2770">
                  <c:v>0.7593110191652761</c:v>
                </c:pt>
                <c:pt idx="2771">
                  <c:v>0.75931245602229036</c:v>
                </c:pt>
                <c:pt idx="2772">
                  <c:v>0.75931389287464335</c:v>
                </c:pt>
                <c:pt idx="2773">
                  <c:v>0.7593153297223203</c:v>
                </c:pt>
                <c:pt idx="2774">
                  <c:v>0.75931676656533575</c:v>
                </c:pt>
                <c:pt idx="2775">
                  <c:v>0.75931727469343002</c:v>
                </c:pt>
                <c:pt idx="2776">
                  <c:v>0.7593182034036754</c:v>
                </c:pt>
                <c:pt idx="2777">
                  <c:v>0.75931964023735332</c:v>
                </c:pt>
                <c:pt idx="2778">
                  <c:v>0.75932107706635543</c:v>
                </c:pt>
                <c:pt idx="2779">
                  <c:v>0.75932251389069583</c:v>
                </c:pt>
                <c:pt idx="2780">
                  <c:v>0.7593239507103674</c:v>
                </c:pt>
                <c:pt idx="2781">
                  <c:v>0.75932538752536305</c:v>
                </c:pt>
                <c:pt idx="2782">
                  <c:v>0.75932682433569687</c:v>
                </c:pt>
                <c:pt idx="2783">
                  <c:v>0.75932826114135488</c:v>
                </c:pt>
                <c:pt idx="2784">
                  <c:v>0.75932969794235117</c:v>
                </c:pt>
                <c:pt idx="2785">
                  <c:v>0.75933113473867131</c:v>
                </c:pt>
                <c:pt idx="2786">
                  <c:v>0.75933257153032985</c:v>
                </c:pt>
                <c:pt idx="2787">
                  <c:v>0.75933400831731224</c:v>
                </c:pt>
                <c:pt idx="2788">
                  <c:v>0.7593354450996328</c:v>
                </c:pt>
                <c:pt idx="2789">
                  <c:v>0.75933688187727744</c:v>
                </c:pt>
                <c:pt idx="2790">
                  <c:v>0.75933831865026002</c:v>
                </c:pt>
                <c:pt idx="2791">
                  <c:v>0.75933915200791835</c:v>
                </c:pt>
                <c:pt idx="2792">
                  <c:v>0.7593405887735527</c:v>
                </c:pt>
                <c:pt idx="2793">
                  <c:v>0.75935684740256404</c:v>
                </c:pt>
                <c:pt idx="2794">
                  <c:v>0.75937003877788167</c:v>
                </c:pt>
                <c:pt idx="2795">
                  <c:v>0.7593837152575722</c:v>
                </c:pt>
                <c:pt idx="2796">
                  <c:v>0.7593851518783411</c:v>
                </c:pt>
                <c:pt idx="2797">
                  <c:v>0.75938658849444773</c:v>
                </c:pt>
                <c:pt idx="2798">
                  <c:v>0.75938802510587777</c:v>
                </c:pt>
                <c:pt idx="2799">
                  <c:v>0.75938946171264532</c:v>
                </c:pt>
                <c:pt idx="2800">
                  <c:v>0.7593908983147436</c:v>
                </c:pt>
                <c:pt idx="2801">
                  <c:v>0.75939198401198038</c:v>
                </c:pt>
                <c:pt idx="2802">
                  <c:v>0.75940750273661961</c:v>
                </c:pt>
                <c:pt idx="2803">
                  <c:v>0.75942164349562002</c:v>
                </c:pt>
                <c:pt idx="2804">
                  <c:v>0.75942307999310721</c:v>
                </c:pt>
                <c:pt idx="2805">
                  <c:v>0.75943155003356089</c:v>
                </c:pt>
                <c:pt idx="2806">
                  <c:v>0.75944238276315568</c:v>
                </c:pt>
                <c:pt idx="2807">
                  <c:v>0.75944473917933664</c:v>
                </c:pt>
                <c:pt idx="2808">
                  <c:v>0.7594666807040733</c:v>
                </c:pt>
                <c:pt idx="2809">
                  <c:v>0.75947214573492206</c:v>
                </c:pt>
                <c:pt idx="2810">
                  <c:v>0.75950624003694567</c:v>
                </c:pt>
                <c:pt idx="2811">
                  <c:v>0.75951942695281094</c:v>
                </c:pt>
                <c:pt idx="2812">
                  <c:v>0.75954136476754974</c:v>
                </c:pt>
                <c:pt idx="2813">
                  <c:v>0.7595618318131393</c:v>
                </c:pt>
                <c:pt idx="2814">
                  <c:v>0.75956189285647069</c:v>
                </c:pt>
                <c:pt idx="2815">
                  <c:v>0.75957436056305905</c:v>
                </c:pt>
                <c:pt idx="2816">
                  <c:v>0.75958091741056655</c:v>
                </c:pt>
                <c:pt idx="2817">
                  <c:v>0.75959410209612521</c:v>
                </c:pt>
                <c:pt idx="2818">
                  <c:v>0.7596033233573114</c:v>
                </c:pt>
                <c:pt idx="2819">
                  <c:v>0.75961603620022999</c:v>
                </c:pt>
                <c:pt idx="2820">
                  <c:v>0.7596323137735399</c:v>
                </c:pt>
                <c:pt idx="2821">
                  <c:v>0.75963656081662656</c:v>
                </c:pt>
                <c:pt idx="2822">
                  <c:v>0.75964684891141299</c:v>
                </c:pt>
                <c:pt idx="2823">
                  <c:v>0.7596555821522456</c:v>
                </c:pt>
                <c:pt idx="2824">
                  <c:v>0.75966876460712263</c:v>
                </c:pt>
                <c:pt idx="2825">
                  <c:v>0.75968937244564372</c:v>
                </c:pt>
                <c:pt idx="2826">
                  <c:v>0.75969069499996555</c:v>
                </c:pt>
                <c:pt idx="2827">
                  <c:v>0.75969251570526575</c:v>
                </c:pt>
                <c:pt idx="2828">
                  <c:v>0.75971121614324355</c:v>
                </c:pt>
                <c:pt idx="2829">
                  <c:v>0.75971444775178743</c:v>
                </c:pt>
                <c:pt idx="2830">
                  <c:v>0.75972150249697767</c:v>
                </c:pt>
                <c:pt idx="2831">
                  <c:v>0.75972822302394283</c:v>
                </c:pt>
                <c:pt idx="2832">
                  <c:v>0.75973023425982755</c:v>
                </c:pt>
                <c:pt idx="2833">
                  <c:v>0.75973753591422488</c:v>
                </c:pt>
                <c:pt idx="2834">
                  <c:v>0.75974341448364879</c:v>
                </c:pt>
                <c:pt idx="2835">
                  <c:v>0.7597529632792096</c:v>
                </c:pt>
                <c:pt idx="2836">
                  <c:v>0.75976534116458039</c:v>
                </c:pt>
                <c:pt idx="2837">
                  <c:v>0.75976688959671446</c:v>
                </c:pt>
                <c:pt idx="2838">
                  <c:v>0.75976716156169444</c:v>
                </c:pt>
                <c:pt idx="2839">
                  <c:v>0.75978585883414618</c:v>
                </c:pt>
                <c:pt idx="2840">
                  <c:v>0.75979614344654478</c:v>
                </c:pt>
                <c:pt idx="2841">
                  <c:v>0.75980286283577025</c:v>
                </c:pt>
                <c:pt idx="2842">
                  <c:v>0.75980487373115957</c:v>
                </c:pt>
                <c:pt idx="2843">
                  <c:v>0.75981805172352912</c:v>
                </c:pt>
                <c:pt idx="2844">
                  <c:v>0.75983997469192288</c:v>
                </c:pt>
                <c:pt idx="2845">
                  <c:v>0.75984152286186846</c:v>
                </c:pt>
                <c:pt idx="2846">
                  <c:v>0.75984179478080482</c:v>
                </c:pt>
                <c:pt idx="2847">
                  <c:v>0.75984300508796132</c:v>
                </c:pt>
                <c:pt idx="2848">
                  <c:v>0.75986048888718993</c:v>
                </c:pt>
                <c:pt idx="2849">
                  <c:v>0.75986371940152142</c:v>
                </c:pt>
                <c:pt idx="2850">
                  <c:v>0.75987101461481599</c:v>
                </c:pt>
                <c:pt idx="2851">
                  <c:v>0.75987749000923277</c:v>
                </c:pt>
                <c:pt idx="2852">
                  <c:v>0.75987950056406861</c:v>
                </c:pt>
                <c:pt idx="2853">
                  <c:v>0.75989267632461277</c:v>
                </c:pt>
                <c:pt idx="2854">
                  <c:v>0.75991459557984209</c:v>
                </c:pt>
                <c:pt idx="2855">
                  <c:v>0.75991641536042531</c:v>
                </c:pt>
                <c:pt idx="2856">
                  <c:v>0.75991762546257513</c:v>
                </c:pt>
                <c:pt idx="2857">
                  <c:v>0.75993510630020333</c:v>
                </c:pt>
                <c:pt idx="2858">
                  <c:v>0.75994538742901785</c:v>
                </c:pt>
                <c:pt idx="2859">
                  <c:v>0.7599457132486469</c:v>
                </c:pt>
                <c:pt idx="2860">
                  <c:v>0.75994714804041497</c:v>
                </c:pt>
                <c:pt idx="2861">
                  <c:v>0.75994858282750022</c:v>
                </c:pt>
                <c:pt idx="2862">
                  <c:v>0.75995001760991698</c:v>
                </c:pt>
                <c:pt idx="2863">
                  <c:v>0.75995145238765127</c:v>
                </c:pt>
                <c:pt idx="2864">
                  <c:v>0.75995288716071729</c:v>
                </c:pt>
                <c:pt idx="2865">
                  <c:v>0.75995353931315768</c:v>
                </c:pt>
                <c:pt idx="2866">
                  <c:v>0.75995432192910028</c:v>
                </c:pt>
                <c:pt idx="2867">
                  <c:v>0.759955549520831</c:v>
                </c:pt>
                <c:pt idx="2868">
                  <c:v>0.75995575669281523</c:v>
                </c:pt>
                <c:pt idx="2869">
                  <c:v>0.75995719145185436</c:v>
                </c:pt>
                <c:pt idx="2870">
                  <c:v>0.7599586262062108</c:v>
                </c:pt>
                <c:pt idx="2871">
                  <c:v>0.75996006095589885</c:v>
                </c:pt>
                <c:pt idx="2872">
                  <c:v>0.75996149570090399</c:v>
                </c:pt>
                <c:pt idx="2873">
                  <c:v>0.75996293044124064</c:v>
                </c:pt>
                <c:pt idx="2874">
                  <c:v>0.75996436517689459</c:v>
                </c:pt>
                <c:pt idx="2875">
                  <c:v>0.75996579990787994</c:v>
                </c:pt>
                <c:pt idx="2876">
                  <c:v>0.75996723463418248</c:v>
                </c:pt>
                <c:pt idx="2877">
                  <c:v>0.75996728828475058</c:v>
                </c:pt>
                <c:pt idx="2878">
                  <c:v>0.75996866935581653</c:v>
                </c:pt>
                <c:pt idx="2879">
                  <c:v>0.75997010407276755</c:v>
                </c:pt>
                <c:pt idx="2880">
                  <c:v>0.75997153878505008</c:v>
                </c:pt>
                <c:pt idx="2881">
                  <c:v>0.75997297349264969</c:v>
                </c:pt>
                <c:pt idx="2882">
                  <c:v>0.7599744081955806</c:v>
                </c:pt>
                <c:pt idx="2883">
                  <c:v>0.75997826691971981</c:v>
                </c:pt>
                <c:pt idx="2884">
                  <c:v>0.75998920382616797</c:v>
                </c:pt>
                <c:pt idx="2885">
                  <c:v>0.75999102329841417</c:v>
                </c:pt>
                <c:pt idx="2886">
                  <c:v>0.75999223319552245</c:v>
                </c:pt>
                <c:pt idx="2887">
                  <c:v>0.76000971107103843</c:v>
                </c:pt>
                <c:pt idx="2888">
                  <c:v>0.76001294049079138</c:v>
                </c:pt>
                <c:pt idx="2889">
                  <c:v>0.76001999045762592</c:v>
                </c:pt>
                <c:pt idx="2890">
                  <c:v>0.76002814096028715</c:v>
                </c:pt>
                <c:pt idx="2891">
                  <c:v>0.76003015082728975</c:v>
                </c:pt>
                <c:pt idx="2892">
                  <c:v>0.76004188760177371</c:v>
                </c:pt>
                <c:pt idx="2893">
                  <c:v>0.76005044076099315</c:v>
                </c:pt>
                <c:pt idx="2894">
                  <c:v>0.76005187521140294</c:v>
                </c:pt>
                <c:pt idx="2895">
                  <c:v>0.76005330965714313</c:v>
                </c:pt>
                <c:pt idx="2896">
                  <c:v>0.76005474409819973</c:v>
                </c:pt>
                <c:pt idx="2897">
                  <c:v>0.76005617853458673</c:v>
                </c:pt>
                <c:pt idx="2898">
                  <c:v>0.76005761296628993</c:v>
                </c:pt>
                <c:pt idx="2899">
                  <c:v>0.76005904739332375</c:v>
                </c:pt>
                <c:pt idx="2900">
                  <c:v>0.76006048181567354</c:v>
                </c:pt>
                <c:pt idx="2901">
                  <c:v>0.76006191623335395</c:v>
                </c:pt>
                <c:pt idx="2902">
                  <c:v>0.76006335064635744</c:v>
                </c:pt>
                <c:pt idx="2903">
                  <c:v>0.76006379942875357</c:v>
                </c:pt>
                <c:pt idx="2904">
                  <c:v>0.76006478505467712</c:v>
                </c:pt>
                <c:pt idx="2905">
                  <c:v>0.76006561859260313</c:v>
                </c:pt>
                <c:pt idx="2906">
                  <c:v>0.76006621945832731</c:v>
                </c:pt>
                <c:pt idx="2907">
                  <c:v>0.76006682828463501</c:v>
                </c:pt>
                <c:pt idx="2908">
                  <c:v>0.76006765385729347</c:v>
                </c:pt>
                <c:pt idx="2909">
                  <c:v>0.76006908825159014</c:v>
                </c:pt>
                <c:pt idx="2910">
                  <c:v>0.76007052264120278</c:v>
                </c:pt>
                <c:pt idx="2911">
                  <c:v>0.76007195702614583</c:v>
                </c:pt>
                <c:pt idx="2912">
                  <c:v>0.76007339140640484</c:v>
                </c:pt>
                <c:pt idx="2913">
                  <c:v>0.76007482578199403</c:v>
                </c:pt>
                <c:pt idx="2914">
                  <c:v>0.76007626015289942</c:v>
                </c:pt>
                <c:pt idx="2915">
                  <c:v>0.76007769451913498</c:v>
                </c:pt>
                <c:pt idx="2916">
                  <c:v>0.76007912888068663</c:v>
                </c:pt>
                <c:pt idx="2917">
                  <c:v>0.76008056323756845</c:v>
                </c:pt>
                <c:pt idx="2918">
                  <c:v>0.76008199758976613</c:v>
                </c:pt>
                <c:pt idx="2919">
                  <c:v>0.76008343193729422</c:v>
                </c:pt>
                <c:pt idx="2920">
                  <c:v>0.76008430319754861</c:v>
                </c:pt>
                <c:pt idx="2921">
                  <c:v>0.76008486628013805</c:v>
                </c:pt>
                <c:pt idx="2922">
                  <c:v>0.76008630061831206</c:v>
                </c:pt>
                <c:pt idx="2923">
                  <c:v>0.76008773495180926</c:v>
                </c:pt>
                <c:pt idx="2924">
                  <c:v>0.7600891692806222</c:v>
                </c:pt>
                <c:pt idx="2925">
                  <c:v>0.76009060360476532</c:v>
                </c:pt>
                <c:pt idx="2926">
                  <c:v>0.76009203792422431</c:v>
                </c:pt>
                <c:pt idx="2927">
                  <c:v>0.76009241513457926</c:v>
                </c:pt>
                <c:pt idx="2928">
                  <c:v>0.76009347223901336</c:v>
                </c:pt>
                <c:pt idx="2929">
                  <c:v>0.76009458084159842</c:v>
                </c:pt>
                <c:pt idx="2930">
                  <c:v>0.76009490654911827</c:v>
                </c:pt>
                <c:pt idx="2931">
                  <c:v>0.76009634085455291</c:v>
                </c:pt>
                <c:pt idx="2932">
                  <c:v>0.76009777515530375</c:v>
                </c:pt>
                <c:pt idx="2933">
                  <c:v>0.76009920945138454</c:v>
                </c:pt>
                <c:pt idx="2934">
                  <c:v>0.76010064374278108</c:v>
                </c:pt>
                <c:pt idx="2935">
                  <c:v>0.76010207802950758</c:v>
                </c:pt>
                <c:pt idx="2936">
                  <c:v>0.76010351231154982</c:v>
                </c:pt>
                <c:pt idx="2937">
                  <c:v>0.76010473948882695</c:v>
                </c:pt>
                <c:pt idx="2938">
                  <c:v>0.76010494658892203</c:v>
                </c:pt>
                <c:pt idx="2939">
                  <c:v>0.76010638086160998</c:v>
                </c:pt>
                <c:pt idx="2940">
                  <c:v>0.76010781512962766</c:v>
                </c:pt>
                <c:pt idx="2941">
                  <c:v>0.76011647427353635</c:v>
                </c:pt>
                <c:pt idx="2942">
                  <c:v>0.7601219344416027</c:v>
                </c:pt>
                <c:pt idx="2943">
                  <c:v>0.76012225138490863</c:v>
                </c:pt>
                <c:pt idx="2944">
                  <c:v>0.76012336865892682</c:v>
                </c:pt>
                <c:pt idx="2945">
                  <c:v>0.76012368560119903</c:v>
                </c:pt>
                <c:pt idx="2946">
                  <c:v>0.76012480287157347</c:v>
                </c:pt>
                <c:pt idx="2947">
                  <c:v>0.76012511981281217</c:v>
                </c:pt>
                <c:pt idx="2948">
                  <c:v>0.76012623707954274</c:v>
                </c:pt>
                <c:pt idx="2949">
                  <c:v>0.76012655401974782</c:v>
                </c:pt>
                <c:pt idx="2950">
                  <c:v>0.76012767128283465</c:v>
                </c:pt>
                <c:pt idx="2951">
                  <c:v>0.760127988222006</c:v>
                </c:pt>
                <c:pt idx="2952">
                  <c:v>0.76012942241959403</c:v>
                </c:pt>
                <c:pt idx="2953">
                  <c:v>0.76013085661249757</c:v>
                </c:pt>
                <c:pt idx="2954">
                  <c:v>0.76013229080072353</c:v>
                </c:pt>
                <c:pt idx="2955">
                  <c:v>0.7601337249842719</c:v>
                </c:pt>
                <c:pt idx="2956">
                  <c:v>0.760135159163143</c:v>
                </c:pt>
                <c:pt idx="2957">
                  <c:v>0.76013659333734362</c:v>
                </c:pt>
                <c:pt idx="2958">
                  <c:v>0.76013765611701511</c:v>
                </c:pt>
                <c:pt idx="2959">
                  <c:v>0.76013802750685966</c:v>
                </c:pt>
                <c:pt idx="2960">
                  <c:v>0.76013838238545417</c:v>
                </c:pt>
                <c:pt idx="2961">
                  <c:v>0.7601394616716981</c:v>
                </c:pt>
                <c:pt idx="2962">
                  <c:v>0.76014020124084747</c:v>
                </c:pt>
                <c:pt idx="2963">
                  <c:v>0.76014089583185918</c:v>
                </c:pt>
                <c:pt idx="2964">
                  <c:v>0.76014141072777508</c:v>
                </c:pt>
                <c:pt idx="2965">
                  <c:v>0.76014232998734255</c:v>
                </c:pt>
                <c:pt idx="2966">
                  <c:v>0.76014376413814833</c:v>
                </c:pt>
                <c:pt idx="2967">
                  <c:v>0.76014519828428362</c:v>
                </c:pt>
                <c:pt idx="2968">
                  <c:v>0.76014663242573433</c:v>
                </c:pt>
                <c:pt idx="2969">
                  <c:v>0.76014806656250733</c:v>
                </c:pt>
                <c:pt idx="2970">
                  <c:v>0.76014950069460263</c:v>
                </c:pt>
                <c:pt idx="2971">
                  <c:v>0.76015093482202034</c:v>
                </c:pt>
                <c:pt idx="2972">
                  <c:v>0.76015236894476756</c:v>
                </c:pt>
                <c:pt idx="2973">
                  <c:v>0.76015380306282998</c:v>
                </c:pt>
                <c:pt idx="2974">
                  <c:v>0.76015523717621469</c:v>
                </c:pt>
                <c:pt idx="2975">
                  <c:v>0.76015667128492159</c:v>
                </c:pt>
                <c:pt idx="2976">
                  <c:v>0.76015810538895079</c:v>
                </c:pt>
                <c:pt idx="2977">
                  <c:v>0.76015888267756826</c:v>
                </c:pt>
                <c:pt idx="2978">
                  <c:v>0.76015953948830961</c:v>
                </c:pt>
                <c:pt idx="2979">
                  <c:v>0.76016097358298329</c:v>
                </c:pt>
                <c:pt idx="2980">
                  <c:v>0.76016211100235531</c:v>
                </c:pt>
                <c:pt idx="2981">
                  <c:v>0.76016240767297916</c:v>
                </c:pt>
                <c:pt idx="2982">
                  <c:v>0.76016384175829743</c:v>
                </c:pt>
                <c:pt idx="2983">
                  <c:v>0.76016527583893789</c:v>
                </c:pt>
                <c:pt idx="2984">
                  <c:v>0.76016670991490043</c:v>
                </c:pt>
                <c:pt idx="2985">
                  <c:v>0.76016814398619226</c:v>
                </c:pt>
                <c:pt idx="2986">
                  <c:v>0.76016915857879086</c:v>
                </c:pt>
                <c:pt idx="2987">
                  <c:v>0.76016957805279928</c:v>
                </c:pt>
                <c:pt idx="2988">
                  <c:v>0.76017101211472826</c:v>
                </c:pt>
                <c:pt idx="2989">
                  <c:v>0.76017244617197943</c:v>
                </c:pt>
                <c:pt idx="2990">
                  <c:v>0.76017388022455257</c:v>
                </c:pt>
                <c:pt idx="2991">
                  <c:v>0.7601753142724551</c:v>
                </c:pt>
                <c:pt idx="2992">
                  <c:v>0.76017674831567261</c:v>
                </c:pt>
                <c:pt idx="2993">
                  <c:v>0.76017818235421208</c:v>
                </c:pt>
                <c:pt idx="2994">
                  <c:v>0.76017931550329831</c:v>
                </c:pt>
                <c:pt idx="2995">
                  <c:v>0.76017961638807341</c:v>
                </c:pt>
                <c:pt idx="2996">
                  <c:v>0.76018105041725703</c:v>
                </c:pt>
                <c:pt idx="2997">
                  <c:v>0.76018248444176995</c:v>
                </c:pt>
                <c:pt idx="2998">
                  <c:v>0.76018382464260659</c:v>
                </c:pt>
                <c:pt idx="2999">
                  <c:v>0.7601839184615975</c:v>
                </c:pt>
                <c:pt idx="3000">
                  <c:v>0.76018530373926652</c:v>
                </c:pt>
                <c:pt idx="3001">
                  <c:v>0.76018535247674701</c:v>
                </c:pt>
                <c:pt idx="3002">
                  <c:v>0.76018654167141786</c:v>
                </c:pt>
                <c:pt idx="3003">
                  <c:v>0.76018678648721849</c:v>
                </c:pt>
                <c:pt idx="3004">
                  <c:v>0.76018822049301193</c:v>
                </c:pt>
                <c:pt idx="3005">
                  <c:v>0.76018965449412734</c:v>
                </c:pt>
                <c:pt idx="3006">
                  <c:v>0.76019104829789519</c:v>
                </c:pt>
                <c:pt idx="3007">
                  <c:v>0.76019108849057204</c:v>
                </c:pt>
                <c:pt idx="3008">
                  <c:v>0.76019252248233116</c:v>
                </c:pt>
                <c:pt idx="3009">
                  <c:v>0.76019395646941224</c:v>
                </c:pt>
                <c:pt idx="3010">
                  <c:v>0.76019539045181528</c:v>
                </c:pt>
                <c:pt idx="3011">
                  <c:v>0.76019631354129025</c:v>
                </c:pt>
                <c:pt idx="3012">
                  <c:v>0.76019682442954029</c:v>
                </c:pt>
                <c:pt idx="3013">
                  <c:v>0.76019825840259414</c:v>
                </c:pt>
                <c:pt idx="3014">
                  <c:v>0.76019969237096263</c:v>
                </c:pt>
                <c:pt idx="3015">
                  <c:v>0.76020112633465309</c:v>
                </c:pt>
                <c:pt idx="3016">
                  <c:v>0.76020256029366529</c:v>
                </c:pt>
                <c:pt idx="3017">
                  <c:v>0.76021116394950228</c:v>
                </c:pt>
                <c:pt idx="3018">
                  <c:v>0.76021259787576678</c:v>
                </c:pt>
                <c:pt idx="3019">
                  <c:v>0.76021295269410483</c:v>
                </c:pt>
                <c:pt idx="3020">
                  <c:v>0.76021403179735991</c:v>
                </c:pt>
                <c:pt idx="3021">
                  <c:v>0.76021598052277806</c:v>
                </c:pt>
                <c:pt idx="3022">
                  <c:v>0.76022122521155189</c:v>
                </c:pt>
                <c:pt idx="3023">
                  <c:v>0.76022271723503876</c:v>
                </c:pt>
                <c:pt idx="3024">
                  <c:v>0.76023667728612954</c:v>
                </c:pt>
                <c:pt idx="3025">
                  <c:v>0.76024372366706106</c:v>
                </c:pt>
                <c:pt idx="3026">
                  <c:v>0.7602485394942482</c:v>
                </c:pt>
                <c:pt idx="3027">
                  <c:v>0.76025074306792728</c:v>
                </c:pt>
                <c:pt idx="3028">
                  <c:v>0.76025387886854023</c:v>
                </c:pt>
                <c:pt idx="3029">
                  <c:v>0.76026560967268642</c:v>
                </c:pt>
                <c:pt idx="3030">
                  <c:v>0.76028751035257169</c:v>
                </c:pt>
                <c:pt idx="3031">
                  <c:v>0.76029053766750265</c:v>
                </c:pt>
                <c:pt idx="3032">
                  <c:v>0.76029299969689434</c:v>
                </c:pt>
                <c:pt idx="3033">
                  <c:v>0.76030800368956575</c:v>
                </c:pt>
                <c:pt idx="3034">
                  <c:v>0.76031123091902231</c:v>
                </c:pt>
                <c:pt idx="3035">
                  <c:v>0.76031827610424652</c:v>
                </c:pt>
                <c:pt idx="3036">
                  <c:v>0.76032529431395302</c:v>
                </c:pt>
                <c:pt idx="3037">
                  <c:v>0.76033565329853958</c:v>
                </c:pt>
                <c:pt idx="3038">
                  <c:v>0.7603401583957774</c:v>
                </c:pt>
                <c:pt idx="3039">
                  <c:v>0.76036205535869317</c:v>
                </c:pt>
                <c:pt idx="3040">
                  <c:v>0.76036338089698952</c:v>
                </c:pt>
                <c:pt idx="3041">
                  <c:v>0.76036481432646108</c:v>
                </c:pt>
                <c:pt idx="3042">
                  <c:v>0.76036624775125272</c:v>
                </c:pt>
                <c:pt idx="3043">
                  <c:v>0.76036754377131888</c:v>
                </c:pt>
                <c:pt idx="3044">
                  <c:v>0.76036768117136444</c:v>
                </c:pt>
                <c:pt idx="3045">
                  <c:v>0.76036911458680323</c:v>
                </c:pt>
                <c:pt idx="3046">
                  <c:v>0.76037054799755477</c:v>
                </c:pt>
                <c:pt idx="3047">
                  <c:v>0.7603719814036265</c:v>
                </c:pt>
                <c:pt idx="3048">
                  <c:v>0.7603734148050183</c:v>
                </c:pt>
                <c:pt idx="3049">
                  <c:v>0.76037484820172985</c:v>
                </c:pt>
                <c:pt idx="3050">
                  <c:v>0.76037628159376869</c:v>
                </c:pt>
                <c:pt idx="3051">
                  <c:v>0.76037771498112028</c:v>
                </c:pt>
                <c:pt idx="3052">
                  <c:v>0.76037914836379161</c:v>
                </c:pt>
                <c:pt idx="3053">
                  <c:v>0.76038058174178313</c:v>
                </c:pt>
                <c:pt idx="3054">
                  <c:v>0.76038201511509418</c:v>
                </c:pt>
                <c:pt idx="3055">
                  <c:v>0.76038254521724247</c:v>
                </c:pt>
                <c:pt idx="3056">
                  <c:v>0.76038344848373252</c:v>
                </c:pt>
                <c:pt idx="3057">
                  <c:v>0.7603848818476836</c:v>
                </c:pt>
                <c:pt idx="3058">
                  <c:v>0.76038577189890155</c:v>
                </c:pt>
                <c:pt idx="3059">
                  <c:v>0.76038631520695443</c:v>
                </c:pt>
                <c:pt idx="3060">
                  <c:v>0.76038774856154501</c:v>
                </c:pt>
                <c:pt idx="3061">
                  <c:v>0.76038918191145566</c:v>
                </c:pt>
                <c:pt idx="3062">
                  <c:v>0.76039061525668583</c:v>
                </c:pt>
                <c:pt idx="3063">
                  <c:v>0.76039204859724308</c:v>
                </c:pt>
                <c:pt idx="3064">
                  <c:v>0.76039281588821606</c:v>
                </c:pt>
                <c:pt idx="3065">
                  <c:v>0.76039348193311285</c:v>
                </c:pt>
                <c:pt idx="3066">
                  <c:v>0.76039491526430247</c:v>
                </c:pt>
                <c:pt idx="3067">
                  <c:v>0.76039634859081184</c:v>
                </c:pt>
                <c:pt idx="3068">
                  <c:v>0.76039778191264085</c:v>
                </c:pt>
                <c:pt idx="3069">
                  <c:v>0.7603992152297967</c:v>
                </c:pt>
                <c:pt idx="3070">
                  <c:v>0.76039983290654645</c:v>
                </c:pt>
                <c:pt idx="3071">
                  <c:v>0.76041469446500842</c:v>
                </c:pt>
                <c:pt idx="3072">
                  <c:v>0.76043658771033207</c:v>
                </c:pt>
                <c:pt idx="3073">
                  <c:v>0.7604396139975389</c:v>
                </c:pt>
                <c:pt idx="3074">
                  <c:v>0.76044207519109552</c:v>
                </c:pt>
                <c:pt idx="3075">
                  <c:v>0.76045707408984708</c:v>
                </c:pt>
                <c:pt idx="3076">
                  <c:v>0.76046030022360878</c:v>
                </c:pt>
                <c:pt idx="3077">
                  <c:v>0.76046689347021879</c:v>
                </c:pt>
                <c:pt idx="3078">
                  <c:v>0.76046734301681074</c:v>
                </c:pt>
                <c:pt idx="3079">
                  <c:v>0.76047435884357051</c:v>
                </c:pt>
                <c:pt idx="3080">
                  <c:v>0.76047873113895526</c:v>
                </c:pt>
                <c:pt idx="3081">
                  <c:v>0.7604801641916985</c:v>
                </c:pt>
                <c:pt idx="3082">
                  <c:v>0.76048110180989914</c:v>
                </c:pt>
                <c:pt idx="3083">
                  <c:v>0.76048303028313446</c:v>
                </c:pt>
                <c:pt idx="3084">
                  <c:v>0.76048446332182706</c:v>
                </c:pt>
                <c:pt idx="3085">
                  <c:v>0.76048471431077003</c:v>
                </c:pt>
                <c:pt idx="3086">
                  <c:v>0.76048732938517549</c:v>
                </c:pt>
                <c:pt idx="3087">
                  <c:v>0.76048876240983154</c:v>
                </c:pt>
                <c:pt idx="3088">
                  <c:v>0.76048921787824286</c:v>
                </c:pt>
                <c:pt idx="3089">
                  <c:v>0.76049019542980634</c:v>
                </c:pt>
                <c:pt idx="3090">
                  <c:v>0.76049162844509277</c:v>
                </c:pt>
                <c:pt idx="3091">
                  <c:v>0.76049306145570505</c:v>
                </c:pt>
                <c:pt idx="3092">
                  <c:v>0.76049449446162876</c:v>
                </c:pt>
                <c:pt idx="3093">
                  <c:v>0.76049592746287842</c:v>
                </c:pt>
                <c:pt idx="3094">
                  <c:v>0.7604973604594395</c:v>
                </c:pt>
                <c:pt idx="3095">
                  <c:v>0.76049879345132632</c:v>
                </c:pt>
                <c:pt idx="3096">
                  <c:v>0.76050022643852466</c:v>
                </c:pt>
                <c:pt idx="3097">
                  <c:v>0.76050165942104886</c:v>
                </c:pt>
                <c:pt idx="3098">
                  <c:v>0.76050309239888447</c:v>
                </c:pt>
                <c:pt idx="3099">
                  <c:v>0.76050452537204583</c:v>
                </c:pt>
                <c:pt idx="3100">
                  <c:v>0.76050595834051871</c:v>
                </c:pt>
                <c:pt idx="3101">
                  <c:v>0.7605073913043171</c:v>
                </c:pt>
                <c:pt idx="3102">
                  <c:v>0.76050882426342703</c:v>
                </c:pt>
                <c:pt idx="3103">
                  <c:v>0.76050944574684931</c:v>
                </c:pt>
                <c:pt idx="3104">
                  <c:v>0.76051025721786247</c:v>
                </c:pt>
                <c:pt idx="3105">
                  <c:v>0.76051087869928313</c:v>
                </c:pt>
                <c:pt idx="3106">
                  <c:v>0.7605111074053521</c:v>
                </c:pt>
                <c:pt idx="3107">
                  <c:v>0.76051169016760944</c:v>
                </c:pt>
                <c:pt idx="3108">
                  <c:v>0.76051231164703548</c:v>
                </c:pt>
                <c:pt idx="3109">
                  <c:v>0.76051286214181602</c:v>
                </c:pt>
                <c:pt idx="3110">
                  <c:v>0.76051312311268204</c:v>
                </c:pt>
                <c:pt idx="3111">
                  <c:v>0.76051374459010634</c:v>
                </c:pt>
                <c:pt idx="3112">
                  <c:v>0.76051413317855565</c:v>
                </c:pt>
                <c:pt idx="3113">
                  <c:v>0.76051455605307305</c:v>
                </c:pt>
                <c:pt idx="3114">
                  <c:v>0.76051517752849551</c:v>
                </c:pt>
                <c:pt idx="3115">
                  <c:v>0.76051598898877537</c:v>
                </c:pt>
                <c:pt idx="3116">
                  <c:v>0.76051659395408855</c:v>
                </c:pt>
                <c:pt idx="3117">
                  <c:v>0.76051661046221053</c:v>
                </c:pt>
                <c:pt idx="3118">
                  <c:v>0.76051742191980332</c:v>
                </c:pt>
                <c:pt idx="3119">
                  <c:v>0.76051804339123663</c:v>
                </c:pt>
                <c:pt idx="3120">
                  <c:v>0.76051947631558137</c:v>
                </c:pt>
                <c:pt idx="3121">
                  <c:v>0.7605209092352444</c:v>
                </c:pt>
                <c:pt idx="3122">
                  <c:v>0.76052234215022585</c:v>
                </c:pt>
                <c:pt idx="3123">
                  <c:v>0.76052377506053292</c:v>
                </c:pt>
                <c:pt idx="3124">
                  <c:v>0.76052520796615108</c:v>
                </c:pt>
                <c:pt idx="3125">
                  <c:v>0.76052664086708754</c:v>
                </c:pt>
                <c:pt idx="3126">
                  <c:v>0.76052807376334253</c:v>
                </c:pt>
                <c:pt idx="3127">
                  <c:v>0.76052950665491559</c:v>
                </c:pt>
                <c:pt idx="3128">
                  <c:v>0.76053093954181439</c:v>
                </c:pt>
                <c:pt idx="3129">
                  <c:v>0.76053099220955334</c:v>
                </c:pt>
                <c:pt idx="3130">
                  <c:v>0.7605315903052442</c:v>
                </c:pt>
                <c:pt idx="3131">
                  <c:v>0.76053237242402416</c:v>
                </c:pt>
                <c:pt idx="3132">
                  <c:v>0.76053242509159102</c:v>
                </c:pt>
                <c:pt idx="3133">
                  <c:v>0.76053380530155223</c:v>
                </c:pt>
                <c:pt idx="3134">
                  <c:v>0.76053385796894712</c:v>
                </c:pt>
                <c:pt idx="3135">
                  <c:v>0.76053481589100858</c:v>
                </c:pt>
                <c:pt idx="3136">
                  <c:v>0.7605352381743985</c:v>
                </c:pt>
                <c:pt idx="3137">
                  <c:v>0.76053667104256328</c:v>
                </c:pt>
                <c:pt idx="3138">
                  <c:v>0.76053810390604604</c:v>
                </c:pt>
                <c:pt idx="3139">
                  <c:v>0.7605395367648542</c:v>
                </c:pt>
                <c:pt idx="3140">
                  <c:v>0.76054096961897344</c:v>
                </c:pt>
                <c:pt idx="3141">
                  <c:v>0.76054185748789593</c:v>
                </c:pt>
                <c:pt idx="3142">
                  <c:v>0.76054240246841087</c:v>
                </c:pt>
                <c:pt idx="3143">
                  <c:v>0.76054255968788143</c:v>
                </c:pt>
                <c:pt idx="3144">
                  <c:v>0.76054887212289046</c:v>
                </c:pt>
                <c:pt idx="3145">
                  <c:v>0.76056372863334609</c:v>
                </c:pt>
                <c:pt idx="3146">
                  <c:v>0.760585614441598</c:v>
                </c:pt>
                <c:pt idx="3147">
                  <c:v>0.76059110005816422</c:v>
                </c:pt>
                <c:pt idx="3148">
                  <c:v>0.76059192788319629</c:v>
                </c:pt>
                <c:pt idx="3149">
                  <c:v>0.7605933605660733</c:v>
                </c:pt>
                <c:pt idx="3150">
                  <c:v>0.76059479324427515</c:v>
                </c:pt>
                <c:pt idx="3151">
                  <c:v>0.76059622591779452</c:v>
                </c:pt>
                <c:pt idx="3152">
                  <c:v>0.76059765858662431</c:v>
                </c:pt>
                <c:pt idx="3153">
                  <c:v>0.76059909125077885</c:v>
                </c:pt>
                <c:pt idx="3154">
                  <c:v>0.7606005239102438</c:v>
                </c:pt>
                <c:pt idx="3155">
                  <c:v>0.76060195656503338</c:v>
                </c:pt>
                <c:pt idx="3156">
                  <c:v>0.76060338921513337</c:v>
                </c:pt>
                <c:pt idx="3157">
                  <c:v>0.76060482186055822</c:v>
                </c:pt>
                <c:pt idx="3158">
                  <c:v>0.76060625450129327</c:v>
                </c:pt>
                <c:pt idx="3159">
                  <c:v>0.76060768713735305</c:v>
                </c:pt>
                <c:pt idx="3160">
                  <c:v>0.76060911976872314</c:v>
                </c:pt>
                <c:pt idx="3161">
                  <c:v>0.76060931889896755</c:v>
                </c:pt>
                <c:pt idx="3162">
                  <c:v>0.76061055239541786</c:v>
                </c:pt>
                <c:pt idx="3163">
                  <c:v>0.76061198501742255</c:v>
                </c:pt>
                <c:pt idx="3164">
                  <c:v>0.76061341763475221</c:v>
                </c:pt>
                <c:pt idx="3165">
                  <c:v>0.76061485024739206</c:v>
                </c:pt>
                <c:pt idx="3166">
                  <c:v>0.76061628285535643</c:v>
                </c:pt>
                <c:pt idx="3167">
                  <c:v>0.7606163592993378</c:v>
                </c:pt>
                <c:pt idx="3168">
                  <c:v>0.76061690418724015</c:v>
                </c:pt>
                <c:pt idx="3169">
                  <c:v>0.76061771545863099</c:v>
                </c:pt>
                <c:pt idx="3170">
                  <c:v>0.76061833678851987</c:v>
                </c:pt>
                <c:pt idx="3171">
                  <c:v>0.76061914805723019</c:v>
                </c:pt>
                <c:pt idx="3172">
                  <c:v>0.76061976938511677</c:v>
                </c:pt>
                <c:pt idx="3173">
                  <c:v>0.76062058065114679</c:v>
                </c:pt>
                <c:pt idx="3174">
                  <c:v>0.76062117103901883</c:v>
                </c:pt>
                <c:pt idx="3175">
                  <c:v>0.76062120197703109</c:v>
                </c:pt>
                <c:pt idx="3176">
                  <c:v>0.76062201324037337</c:v>
                </c:pt>
                <c:pt idx="3177">
                  <c:v>0.7606226345642696</c:v>
                </c:pt>
                <c:pt idx="3178">
                  <c:v>0.76062337274235148</c:v>
                </c:pt>
                <c:pt idx="3179">
                  <c:v>0.76062344582492436</c:v>
                </c:pt>
                <c:pt idx="3180">
                  <c:v>0.76062406714681852</c:v>
                </c:pt>
                <c:pt idx="3181">
                  <c:v>0.76062487840478565</c:v>
                </c:pt>
                <c:pt idx="3182">
                  <c:v>0.76062549972468485</c:v>
                </c:pt>
                <c:pt idx="3183">
                  <c:v>0.76062631097997158</c:v>
                </c:pt>
                <c:pt idx="3184">
                  <c:v>0.76062693229786826</c:v>
                </c:pt>
                <c:pt idx="3185">
                  <c:v>0.76062774355046736</c:v>
                </c:pt>
                <c:pt idx="3186">
                  <c:v>0.76062836486636898</c:v>
                </c:pt>
                <c:pt idx="3187">
                  <c:v>0.76062917611628778</c:v>
                </c:pt>
                <c:pt idx="3188">
                  <c:v>0.76062979743018699</c:v>
                </c:pt>
                <c:pt idx="3189">
                  <c:v>0.76063060867741816</c:v>
                </c:pt>
                <c:pt idx="3190">
                  <c:v>0.76063122998932942</c:v>
                </c:pt>
                <c:pt idx="3191">
                  <c:v>0.76063204123387296</c:v>
                </c:pt>
                <c:pt idx="3192">
                  <c:v>0.76063266254378203</c:v>
                </c:pt>
                <c:pt idx="3193">
                  <c:v>0.76063347378563773</c:v>
                </c:pt>
                <c:pt idx="3194">
                  <c:v>0.76063372469095958</c:v>
                </c:pt>
                <c:pt idx="3195">
                  <c:v>0.76063409509355162</c:v>
                </c:pt>
                <c:pt idx="3196">
                  <c:v>0.7606349063327269</c:v>
                </c:pt>
                <c:pt idx="3197">
                  <c:v>0.76063552763863851</c:v>
                </c:pt>
                <c:pt idx="3198">
                  <c:v>0.76063633887512616</c:v>
                </c:pt>
                <c:pt idx="3199">
                  <c:v>0.76063696017904259</c:v>
                </c:pt>
                <c:pt idx="3200">
                  <c:v>0.76063777141284983</c:v>
                </c:pt>
                <c:pt idx="3201">
                  <c:v>0.76063822672816406</c:v>
                </c:pt>
                <c:pt idx="3202">
                  <c:v>0.76063839271477107</c:v>
                </c:pt>
                <c:pt idx="3203">
                  <c:v>0.76063920394588336</c:v>
                </c:pt>
                <c:pt idx="3204">
                  <c:v>0.76063982524580931</c:v>
                </c:pt>
                <c:pt idx="3205">
                  <c:v>0.76064063647424129</c:v>
                </c:pt>
                <c:pt idx="3206">
                  <c:v>0.76064125777216485</c:v>
                </c:pt>
                <c:pt idx="3207">
                  <c:v>0.76064206899790909</c:v>
                </c:pt>
                <c:pt idx="3208">
                  <c:v>0.76064269029383758</c:v>
                </c:pt>
                <c:pt idx="3209">
                  <c:v>0.7606435015169013</c:v>
                </c:pt>
                <c:pt idx="3210">
                  <c:v>0.76064412281082738</c:v>
                </c:pt>
                <c:pt idx="3211">
                  <c:v>0.76064493403121047</c:v>
                </c:pt>
                <c:pt idx="3212">
                  <c:v>0.76064555532314138</c:v>
                </c:pt>
                <c:pt idx="3213">
                  <c:v>0.76064698783076523</c:v>
                </c:pt>
                <c:pt idx="3214">
                  <c:v>0.76064842033370628</c:v>
                </c:pt>
                <c:pt idx="3215">
                  <c:v>0.76064985283196429</c:v>
                </c:pt>
                <c:pt idx="3216">
                  <c:v>0.76065128532553938</c:v>
                </c:pt>
                <c:pt idx="3217">
                  <c:v>0.76065271781443144</c:v>
                </c:pt>
                <c:pt idx="3218">
                  <c:v>0.76065415029864769</c:v>
                </c:pt>
                <c:pt idx="3219">
                  <c:v>0.7606555827781738</c:v>
                </c:pt>
                <c:pt idx="3220">
                  <c:v>0.76065701525301677</c:v>
                </c:pt>
                <c:pt idx="3221">
                  <c:v>0.7606584477231767</c:v>
                </c:pt>
                <c:pt idx="3222">
                  <c:v>0.76065988018865371</c:v>
                </c:pt>
                <c:pt idx="3223">
                  <c:v>0.76066010881693724</c:v>
                </c:pt>
                <c:pt idx="3224">
                  <c:v>0.7606613126494548</c:v>
                </c:pt>
                <c:pt idx="3225">
                  <c:v>0.76066274510556564</c:v>
                </c:pt>
                <c:pt idx="3226">
                  <c:v>0.76066313356189497</c:v>
                </c:pt>
                <c:pt idx="3227">
                  <c:v>0.76066417755699312</c:v>
                </c:pt>
                <c:pt idx="3228">
                  <c:v>0.76066559350116847</c:v>
                </c:pt>
                <c:pt idx="3229">
                  <c:v>0.76066561000373767</c:v>
                </c:pt>
                <c:pt idx="3230">
                  <c:v>0.76066704244579908</c:v>
                </c:pt>
                <c:pt idx="3231">
                  <c:v>0.76066847488317735</c:v>
                </c:pt>
                <c:pt idx="3232">
                  <c:v>0.76066990731587958</c:v>
                </c:pt>
                <c:pt idx="3233">
                  <c:v>0.76067133974389145</c:v>
                </c:pt>
                <c:pt idx="3234">
                  <c:v>0.76067277216722007</c:v>
                </c:pt>
                <c:pt idx="3235">
                  <c:v>0.76067420458586565</c:v>
                </c:pt>
                <c:pt idx="3236">
                  <c:v>0.76067563699982776</c:v>
                </c:pt>
                <c:pt idx="3237">
                  <c:v>0.76067706940911406</c:v>
                </c:pt>
                <c:pt idx="3238">
                  <c:v>0.76067850181370988</c:v>
                </c:pt>
                <c:pt idx="3239">
                  <c:v>0.76067993421362234</c:v>
                </c:pt>
                <c:pt idx="3240">
                  <c:v>0.76068058475582623</c:v>
                </c:pt>
                <c:pt idx="3241">
                  <c:v>0.76068136660885144</c:v>
                </c:pt>
                <c:pt idx="3242">
                  <c:v>0.76068279899939739</c:v>
                </c:pt>
                <c:pt idx="3243">
                  <c:v>0.76068380924533241</c:v>
                </c:pt>
                <c:pt idx="3244">
                  <c:v>0.76068423138526708</c:v>
                </c:pt>
                <c:pt idx="3245">
                  <c:v>0.76068566376644631</c:v>
                </c:pt>
                <c:pt idx="3246">
                  <c:v>0.76068709614294217</c:v>
                </c:pt>
                <c:pt idx="3247">
                  <c:v>0.76068852851475466</c:v>
                </c:pt>
                <c:pt idx="3248">
                  <c:v>0.76068996088188379</c:v>
                </c:pt>
                <c:pt idx="3249">
                  <c:v>0.7606908484489836</c:v>
                </c:pt>
                <c:pt idx="3250">
                  <c:v>0.76069139324432955</c:v>
                </c:pt>
                <c:pt idx="3251">
                  <c:v>0.76069282560209905</c:v>
                </c:pt>
                <c:pt idx="3252">
                  <c:v>0.76069786069982248</c:v>
                </c:pt>
                <c:pt idx="3253">
                  <c:v>0.76069842647228503</c:v>
                </c:pt>
                <c:pt idx="3254">
                  <c:v>0.76071271216056546</c:v>
                </c:pt>
                <c:pt idx="3255">
                  <c:v>0.76073459052923964</c:v>
                </c:pt>
                <c:pt idx="3256">
                  <c:v>0.76073634437115845</c:v>
                </c:pt>
                <c:pt idx="3257">
                  <c:v>0.76074007428097157</c:v>
                </c:pt>
                <c:pt idx="3258">
                  <c:v>0.76075506298673512</c:v>
                </c:pt>
                <c:pt idx="3259">
                  <c:v>0.76075828692797343</c:v>
                </c:pt>
                <c:pt idx="3260">
                  <c:v>0.76076532493470372</c:v>
                </c:pt>
                <c:pt idx="3261">
                  <c:v>0.76077233599317351</c:v>
                </c:pt>
                <c:pt idx="3262">
                  <c:v>0.76078718492842146</c:v>
                </c:pt>
                <c:pt idx="3263">
                  <c:v>0.76078747162908533</c:v>
                </c:pt>
                <c:pt idx="3264">
                  <c:v>0.76078890367262941</c:v>
                </c:pt>
                <c:pt idx="3265">
                  <c:v>0.76079033571148924</c:v>
                </c:pt>
                <c:pt idx="3266">
                  <c:v>0.76079176774566459</c:v>
                </c:pt>
                <c:pt idx="3267">
                  <c:v>0.76079319977516269</c:v>
                </c:pt>
                <c:pt idx="3268">
                  <c:v>0.76079463179996898</c:v>
                </c:pt>
                <c:pt idx="3269">
                  <c:v>0.76079606382009068</c:v>
                </c:pt>
                <c:pt idx="3270">
                  <c:v>0.76079749583552803</c:v>
                </c:pt>
                <c:pt idx="3271">
                  <c:v>0.76079892784628078</c:v>
                </c:pt>
                <c:pt idx="3272">
                  <c:v>0.76080035985235628</c:v>
                </c:pt>
                <c:pt idx="3273">
                  <c:v>0.76080179185373975</c:v>
                </c:pt>
                <c:pt idx="3274">
                  <c:v>0.76080322385043886</c:v>
                </c:pt>
                <c:pt idx="3275">
                  <c:v>0.76080465584245338</c:v>
                </c:pt>
                <c:pt idx="3276">
                  <c:v>0.76080608782978321</c:v>
                </c:pt>
                <c:pt idx="3277">
                  <c:v>0.76080751981242845</c:v>
                </c:pt>
                <c:pt idx="3278">
                  <c:v>0.7608089517903962</c:v>
                </c:pt>
                <c:pt idx="3279">
                  <c:v>0.76080905957635481</c:v>
                </c:pt>
                <c:pt idx="3280">
                  <c:v>0.76081038376367216</c:v>
                </c:pt>
                <c:pt idx="3281">
                  <c:v>0.76081181573226342</c:v>
                </c:pt>
                <c:pt idx="3282">
                  <c:v>0.76081208329271244</c:v>
                </c:pt>
                <c:pt idx="3283">
                  <c:v>0.76081324769616998</c:v>
                </c:pt>
                <c:pt idx="3284">
                  <c:v>0.76081454239544433</c:v>
                </c:pt>
                <c:pt idx="3285">
                  <c:v>0.76081467965539185</c:v>
                </c:pt>
                <c:pt idx="3286">
                  <c:v>0.76081611160993623</c:v>
                </c:pt>
                <c:pt idx="3287">
                  <c:v>0.7608175435597887</c:v>
                </c:pt>
                <c:pt idx="3288">
                  <c:v>0.76081860590053907</c:v>
                </c:pt>
                <c:pt idx="3289">
                  <c:v>0.76081897550495614</c:v>
                </c:pt>
                <c:pt idx="3290">
                  <c:v>0.76082040744543922</c:v>
                </c:pt>
                <c:pt idx="3291">
                  <c:v>0.76082183938123737</c:v>
                </c:pt>
                <c:pt idx="3292">
                  <c:v>0.76082327131235794</c:v>
                </c:pt>
                <c:pt idx="3293">
                  <c:v>0.76082379423742585</c:v>
                </c:pt>
                <c:pt idx="3294">
                  <c:v>0.76082470323878626</c:v>
                </c:pt>
                <c:pt idx="3295">
                  <c:v>0.7608261351605301</c:v>
                </c:pt>
                <c:pt idx="3296">
                  <c:v>0.76082756707758903</c:v>
                </c:pt>
                <c:pt idx="3297">
                  <c:v>0.76082899898996303</c:v>
                </c:pt>
                <c:pt idx="3298">
                  <c:v>0.76082952855187713</c:v>
                </c:pt>
                <c:pt idx="3299">
                  <c:v>0.76083043089765212</c:v>
                </c:pt>
                <c:pt idx="3300">
                  <c:v>0.76083186280066362</c:v>
                </c:pt>
                <c:pt idx="3301">
                  <c:v>0.7608327519447623</c:v>
                </c:pt>
                <c:pt idx="3302">
                  <c:v>0.76083329469898309</c:v>
                </c:pt>
                <c:pt idx="3303">
                  <c:v>0.76083472659261742</c:v>
                </c:pt>
                <c:pt idx="3304">
                  <c:v>0.76083615848156683</c:v>
                </c:pt>
                <c:pt idx="3305">
                  <c:v>0.76083759036583154</c:v>
                </c:pt>
                <c:pt idx="3306">
                  <c:v>0.76083902224541833</c:v>
                </c:pt>
                <c:pt idx="3307">
                  <c:v>0.76083978875437008</c:v>
                </c:pt>
                <c:pt idx="3308">
                  <c:v>0.76084045412031287</c:v>
                </c:pt>
                <c:pt idx="3309">
                  <c:v>0.7608418859905226</c:v>
                </c:pt>
                <c:pt idx="3310">
                  <c:v>0.7608433178560472</c:v>
                </c:pt>
                <c:pt idx="3311">
                  <c:v>0.7608443011825512</c:v>
                </c:pt>
                <c:pt idx="3312">
                  <c:v>0.76084474971688687</c:v>
                </c:pt>
                <c:pt idx="3313">
                  <c:v>0.76084618157304873</c:v>
                </c:pt>
                <c:pt idx="3314">
                  <c:v>0.76084679862025584</c:v>
                </c:pt>
                <c:pt idx="3315">
                  <c:v>0.76084761342451812</c:v>
                </c:pt>
                <c:pt idx="3316">
                  <c:v>0.76084904527130259</c:v>
                </c:pt>
                <c:pt idx="3317">
                  <c:v>0.76085047711340215</c:v>
                </c:pt>
                <c:pt idx="3318">
                  <c:v>0.76085190895081645</c:v>
                </c:pt>
                <c:pt idx="3319">
                  <c:v>0.76086164502958309</c:v>
                </c:pt>
                <c:pt idx="3320">
                  <c:v>0.76088351595616333</c:v>
                </c:pt>
                <c:pt idx="3321">
                  <c:v>0.76088526920146748</c:v>
                </c:pt>
                <c:pt idx="3322">
                  <c:v>0.76088899784243935</c:v>
                </c:pt>
                <c:pt idx="3323">
                  <c:v>0.76090398144912619</c:v>
                </c:pt>
                <c:pt idx="3324">
                  <c:v>0.76090720429355185</c:v>
                </c:pt>
                <c:pt idx="3325">
                  <c:v>0.76091423990583529</c:v>
                </c:pt>
                <c:pt idx="3326">
                  <c:v>0.76091875156620681</c:v>
                </c:pt>
                <c:pt idx="3327">
                  <c:v>0.76092635803992859</c:v>
                </c:pt>
                <c:pt idx="3328">
                  <c:v>0.76093609246193195</c:v>
                </c:pt>
                <c:pt idx="3329">
                  <c:v>0.76095795966651858</c:v>
                </c:pt>
                <c:pt idx="3330">
                  <c:v>0.76096098235392984</c:v>
                </c:pt>
                <c:pt idx="3331">
                  <c:v>0.76096344061983834</c:v>
                </c:pt>
                <c:pt idx="3332">
                  <c:v>0.76097842167633623</c:v>
                </c:pt>
                <c:pt idx="3333">
                  <c:v>0.76098164397222412</c:v>
                </c:pt>
                <c:pt idx="3334">
                  <c:v>0.76098588800617673</c:v>
                </c:pt>
                <c:pt idx="3335">
                  <c:v>0.76098867838698236</c:v>
                </c:pt>
                <c:pt idx="3336">
                  <c:v>0.76099318927940063</c:v>
                </c:pt>
                <c:pt idx="3337">
                  <c:v>0.76100079445836166</c:v>
                </c:pt>
                <c:pt idx="3338">
                  <c:v>0.76101052722332296</c:v>
                </c:pt>
                <c:pt idx="3339">
                  <c:v>0.7610323907052976</c:v>
                </c:pt>
                <c:pt idx="3340">
                  <c:v>0.76103414335378639</c:v>
                </c:pt>
                <c:pt idx="3341">
                  <c:v>0.76103541287810583</c:v>
                </c:pt>
                <c:pt idx="3342">
                  <c:v>0.76103787072549711</c:v>
                </c:pt>
                <c:pt idx="3343">
                  <c:v>0.76103996180666589</c:v>
                </c:pt>
                <c:pt idx="3344">
                  <c:v>0.76104139302380269</c:v>
                </c:pt>
                <c:pt idx="3345">
                  <c:v>0.76105284923138483</c:v>
                </c:pt>
                <c:pt idx="3346">
                  <c:v>0.7610560709786357</c:v>
                </c:pt>
                <c:pt idx="3347">
                  <c:v>0.76106310419566714</c:v>
                </c:pt>
                <c:pt idx="3348">
                  <c:v>0.76106761432001058</c:v>
                </c:pt>
                <c:pt idx="3349">
                  <c:v>0.76107521820399304</c:v>
                </c:pt>
                <c:pt idx="3350">
                  <c:v>0.76108494931163428</c:v>
                </c:pt>
                <c:pt idx="3351">
                  <c:v>0.76110680907037898</c:v>
                </c:pt>
                <c:pt idx="3352">
                  <c:v>0.7611098307284907</c:v>
                </c:pt>
                <c:pt idx="3353">
                  <c:v>0.76111228815729437</c:v>
                </c:pt>
                <c:pt idx="3354">
                  <c:v>0.76111671824918259</c:v>
                </c:pt>
                <c:pt idx="3355">
                  <c:v>0.76111814921490561</c:v>
                </c:pt>
                <c:pt idx="3356">
                  <c:v>0.76111958017594072</c:v>
                </c:pt>
                <c:pt idx="3357">
                  <c:v>0.7611272641121507</c:v>
                </c:pt>
                <c:pt idx="3358">
                  <c:v>0.76113048531066552</c:v>
                </c:pt>
                <c:pt idx="3359">
                  <c:v>0.76113239740892846</c:v>
                </c:pt>
                <c:pt idx="3360">
                  <c:v>0.76113382832324816</c:v>
                </c:pt>
                <c:pt idx="3361">
                  <c:v>0.76113525923288683</c:v>
                </c:pt>
                <c:pt idx="3362">
                  <c:v>0.76113669013783036</c:v>
                </c:pt>
                <c:pt idx="3363">
                  <c:v>0.76113751732976942</c:v>
                </c:pt>
                <c:pt idx="3364">
                  <c:v>0.76113812103809286</c:v>
                </c:pt>
                <c:pt idx="3365">
                  <c:v>0.76113955193366012</c:v>
                </c:pt>
                <c:pt idx="3366">
                  <c:v>0.76114098282454645</c:v>
                </c:pt>
                <c:pt idx="3367">
                  <c:v>0.76114202668591591</c:v>
                </c:pt>
                <c:pt idx="3368">
                  <c:v>0.76114241371073732</c:v>
                </c:pt>
                <c:pt idx="3369">
                  <c:v>0.76114384459224715</c:v>
                </c:pt>
                <c:pt idx="3370">
                  <c:v>0.76114527546906874</c:v>
                </c:pt>
                <c:pt idx="3371">
                  <c:v>0.76114670634119508</c:v>
                </c:pt>
                <c:pt idx="3372">
                  <c:v>0.76114813720864027</c:v>
                </c:pt>
                <c:pt idx="3373">
                  <c:v>0.76114956807139023</c:v>
                </c:pt>
                <c:pt idx="3374">
                  <c:v>0.76115099892945892</c:v>
                </c:pt>
                <c:pt idx="3375">
                  <c:v>0.76115242978283226</c:v>
                </c:pt>
                <c:pt idx="3376">
                  <c:v>0.76115386063152446</c:v>
                </c:pt>
                <c:pt idx="3377">
                  <c:v>0.7611552914755213</c:v>
                </c:pt>
                <c:pt idx="3378">
                  <c:v>0.76115672231483666</c:v>
                </c:pt>
                <c:pt idx="3379">
                  <c:v>0.76115815314945667</c:v>
                </c:pt>
                <c:pt idx="3380">
                  <c:v>0.7611593587247456</c:v>
                </c:pt>
                <c:pt idx="3381">
                  <c:v>0.76115958397939565</c:v>
                </c:pt>
                <c:pt idx="3382">
                  <c:v>0.76116101480463894</c:v>
                </c:pt>
                <c:pt idx="3383">
                  <c:v>0.76116244562520108</c:v>
                </c:pt>
                <c:pt idx="3384">
                  <c:v>0.76116387644106764</c:v>
                </c:pt>
                <c:pt idx="3385">
                  <c:v>0.76116530725225306</c:v>
                </c:pt>
                <c:pt idx="3386">
                  <c:v>0.76116673805874258</c:v>
                </c:pt>
                <c:pt idx="3387">
                  <c:v>0.76116816886055116</c:v>
                </c:pt>
                <c:pt idx="3388">
                  <c:v>0.76116959965767106</c:v>
                </c:pt>
                <c:pt idx="3389">
                  <c:v>0.76117103045009549</c:v>
                </c:pt>
                <c:pt idx="3390">
                  <c:v>0.76117246123783855</c:v>
                </c:pt>
                <c:pt idx="3391">
                  <c:v>0.76117389202088592</c:v>
                </c:pt>
                <c:pt idx="3392">
                  <c:v>0.76117532279925193</c:v>
                </c:pt>
                <c:pt idx="3393">
                  <c:v>0.76117675357292236</c:v>
                </c:pt>
                <c:pt idx="3394">
                  <c:v>0.7611781843419112</c:v>
                </c:pt>
                <c:pt idx="3395">
                  <c:v>0.76117961510620447</c:v>
                </c:pt>
                <c:pt idx="3396">
                  <c:v>0.76118104586581625</c:v>
                </c:pt>
                <c:pt idx="3397">
                  <c:v>0.76118121475962164</c:v>
                </c:pt>
                <c:pt idx="3398">
                  <c:v>0.76118247662073235</c:v>
                </c:pt>
                <c:pt idx="3399">
                  <c:v>0.76118390737096686</c:v>
                </c:pt>
                <c:pt idx="3400">
                  <c:v>0.7611842359029648</c:v>
                </c:pt>
                <c:pt idx="3401">
                  <c:v>0.76118533811650579</c:v>
                </c:pt>
                <c:pt idx="3402">
                  <c:v>0.76118669291311103</c:v>
                </c:pt>
                <c:pt idx="3403">
                  <c:v>0.76118676885736314</c:v>
                </c:pt>
                <c:pt idx="3404">
                  <c:v>0.76118819959352468</c:v>
                </c:pt>
                <c:pt idx="3405">
                  <c:v>0.76118963032500464</c:v>
                </c:pt>
                <c:pt idx="3406">
                  <c:v>0.76118986913587761</c:v>
                </c:pt>
                <c:pt idx="3407">
                  <c:v>0.76119106105178891</c:v>
                </c:pt>
                <c:pt idx="3408">
                  <c:v>0.76119249177389159</c:v>
                </c:pt>
                <c:pt idx="3409">
                  <c:v>0.76119392249130546</c:v>
                </c:pt>
                <c:pt idx="3410">
                  <c:v>0.76119535320402365</c:v>
                </c:pt>
                <c:pt idx="3411">
                  <c:v>0.76119678391206014</c:v>
                </c:pt>
                <c:pt idx="3412">
                  <c:v>0.7611982146154006</c:v>
                </c:pt>
                <c:pt idx="3413">
                  <c:v>0.76119964531405948</c:v>
                </c:pt>
                <c:pt idx="3414">
                  <c:v>0.76120107600802256</c:v>
                </c:pt>
                <c:pt idx="3415">
                  <c:v>0.76120166631649389</c:v>
                </c:pt>
                <c:pt idx="3416">
                  <c:v>0.76120250669730383</c:v>
                </c:pt>
                <c:pt idx="3417">
                  <c:v>0.7612039373818893</c:v>
                </c:pt>
                <c:pt idx="3418">
                  <c:v>0.7612048869661947</c:v>
                </c:pt>
                <c:pt idx="3419">
                  <c:v>0.76120536806179295</c:v>
                </c:pt>
                <c:pt idx="3420">
                  <c:v>0.7612067987370007</c:v>
                </c:pt>
                <c:pt idx="3421">
                  <c:v>0.76120822940752664</c:v>
                </c:pt>
                <c:pt idx="3422">
                  <c:v>0.76120966007335666</c:v>
                </c:pt>
                <c:pt idx="3423">
                  <c:v>0.76121109073450477</c:v>
                </c:pt>
                <c:pt idx="3424">
                  <c:v>0.7612119177871699</c:v>
                </c:pt>
                <c:pt idx="3425">
                  <c:v>0.76121252139095685</c:v>
                </c:pt>
                <c:pt idx="3426">
                  <c:v>0.76121395204272724</c:v>
                </c:pt>
                <c:pt idx="3427">
                  <c:v>0.7612153826898016</c:v>
                </c:pt>
                <c:pt idx="3428">
                  <c:v>0.76121681333219415</c:v>
                </c:pt>
                <c:pt idx="3429">
                  <c:v>0.76121824396989768</c:v>
                </c:pt>
                <c:pt idx="3430">
                  <c:v>0.76121967460290507</c:v>
                </c:pt>
                <c:pt idx="3431">
                  <c:v>0.76122110523123065</c:v>
                </c:pt>
                <c:pt idx="3432">
                  <c:v>0.76122253585485988</c:v>
                </c:pt>
                <c:pt idx="3433">
                  <c:v>0.76122396647380741</c:v>
                </c:pt>
                <c:pt idx="3434">
                  <c:v>0.7612253970880587</c:v>
                </c:pt>
                <c:pt idx="3435">
                  <c:v>0.76122682769762806</c:v>
                </c:pt>
                <c:pt idx="3436">
                  <c:v>0.76122825830250129</c:v>
                </c:pt>
                <c:pt idx="3437">
                  <c:v>0.7612296889026926</c:v>
                </c:pt>
                <c:pt idx="3438">
                  <c:v>0.76123111949818756</c:v>
                </c:pt>
                <c:pt idx="3439">
                  <c:v>0.76123255008900048</c:v>
                </c:pt>
                <c:pt idx="3440">
                  <c:v>0.76123375546051764</c:v>
                </c:pt>
                <c:pt idx="3441">
                  <c:v>0.76123398067511716</c:v>
                </c:pt>
                <c:pt idx="3442">
                  <c:v>0.76123684183329021</c:v>
                </c:pt>
                <c:pt idx="3443">
                  <c:v>0.76123827240534669</c:v>
                </c:pt>
                <c:pt idx="3444">
                  <c:v>0.76123970297270671</c:v>
                </c:pt>
                <c:pt idx="3445">
                  <c:v>0.76125560777090795</c:v>
                </c:pt>
                <c:pt idx="3446">
                  <c:v>0.76125862839938918</c:v>
                </c:pt>
                <c:pt idx="3447">
                  <c:v>0.76126108499080747</c:v>
                </c:pt>
                <c:pt idx="3448">
                  <c:v>0.76127605584230384</c:v>
                </c:pt>
                <c:pt idx="3449">
                  <c:v>0.76127927594308464</c:v>
                </c:pt>
                <c:pt idx="3450">
                  <c:v>0.76128630556573085</c:v>
                </c:pt>
                <c:pt idx="3451">
                  <c:v>0.76132998810212205</c:v>
                </c:pt>
                <c:pt idx="3452">
                  <c:v>0.76133300821565519</c:v>
                </c:pt>
                <c:pt idx="3453">
                  <c:v>0.76133546438826838</c:v>
                </c:pt>
                <c:pt idx="3454">
                  <c:v>0.76135043268744418</c:v>
                </c:pt>
                <c:pt idx="3455">
                  <c:v>0.76135365223922014</c:v>
                </c:pt>
                <c:pt idx="3456">
                  <c:v>0.76136068066333651</c:v>
                </c:pt>
                <c:pt idx="3457">
                  <c:v>0.7614043557511283</c:v>
                </c:pt>
                <c:pt idx="3458">
                  <c:v>0.76140737534962732</c:v>
                </c:pt>
                <c:pt idx="3459">
                  <c:v>0.76140983110337979</c:v>
                </c:pt>
                <c:pt idx="3460">
                  <c:v>0.76142479684980091</c:v>
                </c:pt>
                <c:pt idx="3461">
                  <c:v>0.76142801585248765</c:v>
                </c:pt>
                <c:pt idx="3462">
                  <c:v>0.76143504307787402</c:v>
                </c:pt>
                <c:pt idx="3463">
                  <c:v>0.76147871071582196</c:v>
                </c:pt>
                <c:pt idx="3464">
                  <c:v>0.7614817297991936</c:v>
                </c:pt>
                <c:pt idx="3465">
                  <c:v>0.76148418513400817</c:v>
                </c:pt>
                <c:pt idx="3466">
                  <c:v>0.76149914832726284</c:v>
                </c:pt>
                <c:pt idx="3467">
                  <c:v>0.761502366780754</c:v>
                </c:pt>
                <c:pt idx="3468">
                  <c:v>0.76150939280721031</c:v>
                </c:pt>
                <c:pt idx="3469">
                  <c:v>0.76155305299407083</c:v>
                </c:pt>
                <c:pt idx="3470">
                  <c:v>0.76155607156224336</c:v>
                </c:pt>
                <c:pt idx="3471">
                  <c:v>0.76155852647805022</c:v>
                </c:pt>
                <c:pt idx="3472">
                  <c:v>0.76157348711769812</c:v>
                </c:pt>
                <c:pt idx="3473">
                  <c:v>0.76157670502191654</c:v>
                </c:pt>
                <c:pt idx="3474">
                  <c:v>0.76158372984924283</c:v>
                </c:pt>
                <c:pt idx="3475">
                  <c:v>0.7616273825837665</c:v>
                </c:pt>
                <c:pt idx="3476">
                  <c:v>0.76163040063664689</c:v>
                </c:pt>
                <c:pt idx="3477">
                  <c:v>0.7616328551333762</c:v>
                </c:pt>
                <c:pt idx="3478">
                  <c:v>0.76164781321899899</c:v>
                </c:pt>
                <c:pt idx="3479">
                  <c:v>0.76165103057384609</c:v>
                </c:pt>
                <c:pt idx="3480">
                  <c:v>0.76165805420184218</c:v>
                </c:pt>
                <c:pt idx="3481">
                  <c:v>0.76167986953239253</c:v>
                </c:pt>
                <c:pt idx="3482">
                  <c:v>0.76170169948280209</c:v>
                </c:pt>
                <c:pt idx="3483">
                  <c:v>0.76170471702029752</c:v>
                </c:pt>
                <c:pt idx="3484">
                  <c:v>0.76170717109787933</c:v>
                </c:pt>
                <c:pt idx="3485">
                  <c:v>0.7617084174739891</c:v>
                </c:pt>
                <c:pt idx="3486">
                  <c:v>0.7617221266290588</c:v>
                </c:pt>
                <c:pt idx="3487">
                  <c:v>0.7617253434344361</c:v>
                </c:pt>
                <c:pt idx="3488">
                  <c:v>0.76173236586290272</c:v>
                </c:pt>
                <c:pt idx="3489">
                  <c:v>0.76175364882416807</c:v>
                </c:pt>
                <c:pt idx="3490">
                  <c:v>0.76175560634183836</c:v>
                </c:pt>
                <c:pt idx="3491">
                  <c:v>0.76176549664087401</c:v>
                </c:pt>
                <c:pt idx="3492">
                  <c:v>0.7617760036890513</c:v>
                </c:pt>
                <c:pt idx="3493">
                  <c:v>0.76177902071109027</c:v>
                </c:pt>
                <c:pt idx="3494">
                  <c:v>0.76178147436945498</c:v>
                </c:pt>
                <c:pt idx="3495">
                  <c:v>0.76178272053265095</c:v>
                </c:pt>
                <c:pt idx="3496">
                  <c:v>0.76179642734575215</c:v>
                </c:pt>
                <c:pt idx="3497">
                  <c:v>0.76180666483031978</c:v>
                </c:pt>
                <c:pt idx="3498">
                  <c:v>0.76182990133851514</c:v>
                </c:pt>
                <c:pt idx="3499">
                  <c:v>0.7618314311026303</c:v>
                </c:pt>
                <c:pt idx="3500">
                  <c:v>0.76185029520041081</c:v>
                </c:pt>
                <c:pt idx="3501">
                  <c:v>0.76185701089622559</c:v>
                </c:pt>
                <c:pt idx="3502">
                  <c:v>0.76187071536698314</c:v>
                </c:pt>
                <c:pt idx="3503">
                  <c:v>0.76188095110196985</c:v>
                </c:pt>
                <c:pt idx="3504">
                  <c:v>0.76192457401477975</c:v>
                </c:pt>
                <c:pt idx="3505">
                  <c:v>0.76193128856261882</c:v>
                </c:pt>
                <c:pt idx="3506">
                  <c:v>0.76194499069062993</c:v>
                </c:pt>
                <c:pt idx="3507">
                  <c:v>0.76195522467575239</c:v>
                </c:pt>
                <c:pt idx="3508">
                  <c:v>0.7619988401300366</c:v>
                </c:pt>
                <c:pt idx="3509">
                  <c:v>0.76201925331459308</c:v>
                </c:pt>
                <c:pt idx="3510">
                  <c:v>0.76202948554956862</c:v>
                </c:pt>
                <c:pt idx="3511">
                  <c:v>0.76207309354409147</c:v>
                </c:pt>
                <c:pt idx="3512">
                  <c:v>0.76209350323677572</c:v>
                </c:pt>
                <c:pt idx="3513">
                  <c:v>0.76210373372130014</c:v>
                </c:pt>
                <c:pt idx="3514">
                  <c:v>0.76214733425482672</c:v>
                </c:pt>
                <c:pt idx="3515">
                  <c:v>0.76215034869826426</c:v>
                </c:pt>
                <c:pt idx="3516">
                  <c:v>0.76216774045506097</c:v>
                </c:pt>
                <c:pt idx="3517">
                  <c:v>0.76217796918885194</c:v>
                </c:pt>
                <c:pt idx="3518">
                  <c:v>0.76222156226014826</c:v>
                </c:pt>
                <c:pt idx="3519">
                  <c:v>0.76222457618760964</c:v>
                </c:pt>
                <c:pt idx="3520">
                  <c:v>0.76224116506118067</c:v>
                </c:pt>
                <c:pt idx="3521">
                  <c:v>0.76224196496735563</c:v>
                </c:pt>
                <c:pt idx="3522">
                  <c:v>0.76225219195013061</c:v>
                </c:pt>
                <c:pt idx="3523">
                  <c:v>0.76229577755796418</c:v>
                </c:pt>
                <c:pt idx="3524">
                  <c:v>0.7623161767715676</c:v>
                </c:pt>
                <c:pt idx="3525">
                  <c:v>0.76232640200302348</c:v>
                </c:pt>
                <c:pt idx="3526">
                  <c:v>0.76236998014616242</c:v>
                </c:pt>
                <c:pt idx="3527">
                  <c:v>0.76239037586558567</c:v>
                </c:pt>
                <c:pt idx="3528">
                  <c:v>0.7624005993454479</c:v>
                </c:pt>
                <c:pt idx="3529">
                  <c:v>0.76244417002265463</c:v>
                </c:pt>
                <c:pt idx="3530">
                  <c:v>0.76246456224732906</c:v>
                </c:pt>
                <c:pt idx="3531">
                  <c:v>0.76247478397529489</c:v>
                </c:pt>
                <c:pt idx="3532">
                  <c:v>0.76251834718535394</c:v>
                </c:pt>
                <c:pt idx="3533">
                  <c:v>0.76253873591469012</c:v>
                </c:pt>
                <c:pt idx="3534">
                  <c:v>0.762548955890478</c:v>
                </c:pt>
                <c:pt idx="3535">
                  <c:v>0.76258204744366709</c:v>
                </c:pt>
                <c:pt idx="3536">
                  <c:v>0.76259251163215436</c:v>
                </c:pt>
                <c:pt idx="3537">
                  <c:v>0.76261289686558442</c:v>
                </c:pt>
                <c:pt idx="3538">
                  <c:v>0.76262311508891367</c:v>
                </c:pt>
                <c:pt idx="3539">
                  <c:v>0.76266666336097932</c:v>
                </c:pt>
                <c:pt idx="3540">
                  <c:v>0.76268704509792917</c:v>
                </c:pt>
                <c:pt idx="3541">
                  <c:v>0.76269726156849771</c:v>
                </c:pt>
                <c:pt idx="3542">
                  <c:v>0.76274080236972674</c:v>
                </c:pt>
                <c:pt idx="3543">
                  <c:v>0.76276118060962261</c:v>
                </c:pt>
                <c:pt idx="3544">
                  <c:v>0.76277139532714999</c:v>
                </c:pt>
                <c:pt idx="3545">
                  <c:v>0.7628074866855894</c:v>
                </c:pt>
                <c:pt idx="3546">
                  <c:v>0.76281492865631684</c:v>
                </c:pt>
                <c:pt idx="3547">
                  <c:v>0.76283530339858541</c:v>
                </c:pt>
                <c:pt idx="3548">
                  <c:v>0.76284551636279152</c:v>
                </c:pt>
                <c:pt idx="3549">
                  <c:v>0.76288160152559148</c:v>
                </c:pt>
                <c:pt idx="3550">
                  <c:v>0.76290941346274077</c:v>
                </c:pt>
                <c:pt idx="3551">
                  <c:v>0.76291962467332408</c:v>
                </c:pt>
                <c:pt idx="3552">
                  <c:v>0.76295570363948451</c:v>
                </c:pt>
                <c:pt idx="3553">
                  <c:v>0.7629835107999916</c:v>
                </c:pt>
                <c:pt idx="3554">
                  <c:v>0.76299372025667989</c:v>
                </c:pt>
                <c:pt idx="3555">
                  <c:v>0.76299747825340858</c:v>
                </c:pt>
                <c:pt idx="3556">
                  <c:v>0.76302979302517349</c:v>
                </c:pt>
                <c:pt idx="3557">
                  <c:v>0.763057595408272</c:v>
                </c:pt>
                <c:pt idx="3558">
                  <c:v>0.76306780311076416</c:v>
                </c:pt>
                <c:pt idx="3559">
                  <c:v>0.76310386968058574</c:v>
                </c:pt>
                <c:pt idx="3560">
                  <c:v>0.76313166728548854</c:v>
                </c:pt>
                <c:pt idx="3561">
                  <c:v>0.76314187323350557</c:v>
                </c:pt>
                <c:pt idx="3562">
                  <c:v>0.76320572642957174</c:v>
                </c:pt>
                <c:pt idx="3563">
                  <c:v>0.76321593062283455</c:v>
                </c:pt>
                <c:pt idx="3564">
                  <c:v>0.76325941909395223</c:v>
                </c:pt>
                <c:pt idx="3565">
                  <c:v>0.76327977283845327</c:v>
                </c:pt>
                <c:pt idx="3566">
                  <c:v>0.76333487993413351</c:v>
                </c:pt>
                <c:pt idx="3567">
                  <c:v>0.76335380651004592</c:v>
                </c:pt>
                <c:pt idx="3568">
                  <c:v>0.76340890412357121</c:v>
                </c:pt>
                <c:pt idx="3569">
                  <c:v>0.76342782744228499</c:v>
                </c:pt>
                <c:pt idx="3570">
                  <c:v>0.76350183563310825</c:v>
                </c:pt>
                <c:pt idx="3571">
                  <c:v>0.76357583108043325</c:v>
                </c:pt>
                <c:pt idx="3572">
                  <c:v>0.76364981378220864</c:v>
                </c:pt>
                <c:pt idx="3573">
                  <c:v>0.76384090301256835</c:v>
                </c:pt>
                <c:pt idx="3574">
                  <c:v>0.7642685943278883</c:v>
                </c:pt>
                <c:pt idx="3575">
                  <c:v>0.76721872479846454</c:v>
                </c:pt>
                <c:pt idx="3576">
                  <c:v>0.7685090466285327</c:v>
                </c:pt>
                <c:pt idx="3577">
                  <c:v>0.77042170219824169</c:v>
                </c:pt>
                <c:pt idx="3578">
                  <c:v>0.77076926167165871</c:v>
                </c:pt>
                <c:pt idx="3579">
                  <c:v>0.77085381883156323</c:v>
                </c:pt>
                <c:pt idx="3580">
                  <c:v>0.77131357756268759</c:v>
                </c:pt>
                <c:pt idx="3581">
                  <c:v>0.77169294957340351</c:v>
                </c:pt>
                <c:pt idx="3582">
                  <c:v>0.77176342665181508</c:v>
                </c:pt>
                <c:pt idx="3583">
                  <c:v>0.77189210162653854</c:v>
                </c:pt>
                <c:pt idx="3584">
                  <c:v>0.77217637368722802</c:v>
                </c:pt>
                <c:pt idx="3585">
                  <c:v>0.77248791787095306</c:v>
                </c:pt>
                <c:pt idx="3586">
                  <c:v>0.77273220729149872</c:v>
                </c:pt>
                <c:pt idx="3587">
                  <c:v>0.77273269311657411</c:v>
                </c:pt>
                <c:pt idx="3588">
                  <c:v>0.77410356496801125</c:v>
                </c:pt>
                <c:pt idx="3589">
                  <c:v>0.7779042100857696</c:v>
                </c:pt>
                <c:pt idx="3590">
                  <c:v>0.7799524622715901</c:v>
                </c:pt>
                <c:pt idx="3591">
                  <c:v>0.78194060674651911</c:v>
                </c:pt>
                <c:pt idx="3592">
                  <c:v>0.78301003530282065</c:v>
                </c:pt>
                <c:pt idx="3593">
                  <c:v>0.78303602328765076</c:v>
                </c:pt>
                <c:pt idx="3594">
                  <c:v>0.78328631707608143</c:v>
                </c:pt>
                <c:pt idx="3595">
                  <c:v>0.78336653541520596</c:v>
                </c:pt>
                <c:pt idx="3596">
                  <c:v>0.78356239529935867</c:v>
                </c:pt>
                <c:pt idx="3597">
                  <c:v>0.78358983628813728</c:v>
                </c:pt>
                <c:pt idx="3598">
                  <c:v>0.78408568156393432</c:v>
                </c:pt>
                <c:pt idx="3599">
                  <c:v>0.78472397479901179</c:v>
                </c:pt>
                <c:pt idx="3600">
                  <c:v>0.7848311544523412</c:v>
                </c:pt>
                <c:pt idx="3601">
                  <c:v>0.78510609000966503</c:v>
                </c:pt>
                <c:pt idx="3602">
                  <c:v>0.78858968358332027</c:v>
                </c:pt>
                <c:pt idx="3603">
                  <c:v>0.78864575861213226</c:v>
                </c:pt>
                <c:pt idx="3604">
                  <c:v>0.78864709362564012</c:v>
                </c:pt>
                <c:pt idx="3605">
                  <c:v>0.78864842863421525</c:v>
                </c:pt>
                <c:pt idx="3606">
                  <c:v>0.78872051176345348</c:v>
                </c:pt>
                <c:pt idx="3607">
                  <c:v>0.78872184650034938</c:v>
                </c:pt>
                <c:pt idx="3608">
                  <c:v>0.78878084847745333</c:v>
                </c:pt>
                <c:pt idx="3609">
                  <c:v>0.78879258048795631</c:v>
                </c:pt>
                <c:pt idx="3610">
                  <c:v>0.78879391495807594</c:v>
                </c:pt>
                <c:pt idx="3611">
                  <c:v>0.78886463480611424</c:v>
                </c:pt>
                <c:pt idx="3612">
                  <c:v>0.7888659690094415</c:v>
                </c:pt>
                <c:pt idx="3613">
                  <c:v>0.78893667471634021</c:v>
                </c:pt>
                <c:pt idx="3614">
                  <c:v>0.78900708068809544</c:v>
                </c:pt>
                <c:pt idx="3615">
                  <c:v>0.78900841436376412</c:v>
                </c:pt>
                <c:pt idx="3616">
                  <c:v>0.78900974803449064</c:v>
                </c:pt>
                <c:pt idx="3617">
                  <c:v>0.78901108170027512</c:v>
                </c:pt>
                <c:pt idx="3618">
                  <c:v>0.78901241536111755</c:v>
                </c:pt>
                <c:pt idx="3619">
                  <c:v>0.78901374901702437</c:v>
                </c:pt>
                <c:pt idx="3620">
                  <c:v>0.78901508266798248</c:v>
                </c:pt>
                <c:pt idx="3621">
                  <c:v>0.78901641631399855</c:v>
                </c:pt>
                <c:pt idx="3622">
                  <c:v>0.78901774995507246</c:v>
                </c:pt>
                <c:pt idx="3623">
                  <c:v>0.7890190835912041</c:v>
                </c:pt>
                <c:pt idx="3624">
                  <c:v>0.78902041722239358</c:v>
                </c:pt>
                <c:pt idx="3625">
                  <c:v>0.78902175084864767</c:v>
                </c:pt>
                <c:pt idx="3626">
                  <c:v>0.78902308446995295</c:v>
                </c:pt>
                <c:pt idx="3627">
                  <c:v>0.78902441808631596</c:v>
                </c:pt>
                <c:pt idx="3628">
                  <c:v>0.78902575169773659</c:v>
                </c:pt>
                <c:pt idx="3629">
                  <c:v>0.78902708530421517</c:v>
                </c:pt>
                <c:pt idx="3630">
                  <c:v>0.78902841890575826</c:v>
                </c:pt>
                <c:pt idx="3631">
                  <c:v>0.78902975250235241</c:v>
                </c:pt>
                <c:pt idx="3632">
                  <c:v>0.7890310860940043</c:v>
                </c:pt>
                <c:pt idx="3633">
                  <c:v>0.78903241968071391</c:v>
                </c:pt>
                <c:pt idx="3634">
                  <c:v>0.78903268649261393</c:v>
                </c:pt>
                <c:pt idx="3635">
                  <c:v>0.78903342463642678</c:v>
                </c:pt>
                <c:pt idx="3636">
                  <c:v>0.78903375326248126</c:v>
                </c:pt>
                <c:pt idx="3637">
                  <c:v>0.78903475821443647</c:v>
                </c:pt>
                <c:pt idx="3638">
                  <c:v>0.78903508683930645</c:v>
                </c:pt>
                <c:pt idx="3639">
                  <c:v>0.78903609178751055</c:v>
                </c:pt>
                <c:pt idx="3640">
                  <c:v>0.78903642041119593</c:v>
                </c:pt>
                <c:pt idx="3641">
                  <c:v>0.78903742535564225</c:v>
                </c:pt>
                <c:pt idx="3642">
                  <c:v>0.78903775397813636</c:v>
                </c:pt>
                <c:pt idx="3643">
                  <c:v>0.78903908754013474</c:v>
                </c:pt>
                <c:pt idx="3644">
                  <c:v>0.78904042109719064</c:v>
                </c:pt>
                <c:pt idx="3645">
                  <c:v>0.78904080852573411</c:v>
                </c:pt>
                <c:pt idx="3646">
                  <c:v>0.78904175464930415</c:v>
                </c:pt>
                <c:pt idx="3647">
                  <c:v>0.78904308819648217</c:v>
                </c:pt>
                <c:pt idx="3648">
                  <c:v>0.78904442173871103</c:v>
                </c:pt>
                <c:pt idx="3649">
                  <c:v>0.78904575527599763</c:v>
                </c:pt>
                <c:pt idx="3650">
                  <c:v>0.78904708880834173</c:v>
                </c:pt>
                <c:pt idx="3651">
                  <c:v>0.78904842233574357</c:v>
                </c:pt>
                <c:pt idx="3652">
                  <c:v>0.78904975585820969</c:v>
                </c:pt>
                <c:pt idx="3653">
                  <c:v>0.78905108937572677</c:v>
                </c:pt>
                <c:pt idx="3654">
                  <c:v>0.78905242288830135</c:v>
                </c:pt>
                <c:pt idx="3655">
                  <c:v>0.78905375639593367</c:v>
                </c:pt>
                <c:pt idx="3656">
                  <c:v>0.7890550898986235</c:v>
                </c:pt>
                <c:pt idx="3657">
                  <c:v>0.78905642339637083</c:v>
                </c:pt>
                <c:pt idx="3658">
                  <c:v>0.78905775688918245</c:v>
                </c:pt>
                <c:pt idx="3659">
                  <c:v>0.78905909037704491</c:v>
                </c:pt>
                <c:pt idx="3660">
                  <c:v>0.78906042385996489</c:v>
                </c:pt>
                <c:pt idx="3661">
                  <c:v>0.78906175733794259</c:v>
                </c:pt>
                <c:pt idx="3662">
                  <c:v>0.78906309081097747</c:v>
                </c:pt>
                <c:pt idx="3663">
                  <c:v>0.78906442427907675</c:v>
                </c:pt>
                <c:pt idx="3664">
                  <c:v>0.78906575774222687</c:v>
                </c:pt>
                <c:pt idx="3665">
                  <c:v>0.78906709120043439</c:v>
                </c:pt>
                <c:pt idx="3666">
                  <c:v>0.78906842465369942</c:v>
                </c:pt>
                <c:pt idx="3667">
                  <c:v>0.78906975810202185</c:v>
                </c:pt>
                <c:pt idx="3668">
                  <c:v>0.78907109154540844</c:v>
                </c:pt>
                <c:pt idx="3669">
                  <c:v>0.78907242498384589</c:v>
                </c:pt>
                <c:pt idx="3670">
                  <c:v>0.78907375841734073</c:v>
                </c:pt>
                <c:pt idx="3671">
                  <c:v>0.78907509184589286</c:v>
                </c:pt>
                <c:pt idx="3672">
                  <c:v>0.78907608330562184</c:v>
                </c:pt>
                <c:pt idx="3673">
                  <c:v>0.78907642526950261</c:v>
                </c:pt>
                <c:pt idx="3674">
                  <c:v>0.78907671106873545</c:v>
                </c:pt>
                <c:pt idx="3675">
                  <c:v>0.78907775868816965</c:v>
                </c:pt>
                <c:pt idx="3676">
                  <c:v>0.78907804448630969</c:v>
                </c:pt>
                <c:pt idx="3677">
                  <c:v>0.78907909210190086</c:v>
                </c:pt>
                <c:pt idx="3678">
                  <c:v>0.78907937789894822</c:v>
                </c:pt>
                <c:pt idx="3679">
                  <c:v>0.78908042551068258</c:v>
                </c:pt>
                <c:pt idx="3680">
                  <c:v>0.78908071130663726</c:v>
                </c:pt>
                <c:pt idx="3681">
                  <c:v>0.78908175891452181</c:v>
                </c:pt>
                <c:pt idx="3682">
                  <c:v>0.78908204470939047</c:v>
                </c:pt>
                <c:pt idx="3683">
                  <c:v>0.78908309231341844</c:v>
                </c:pt>
                <c:pt idx="3684">
                  <c:v>0.78908337810719442</c:v>
                </c:pt>
                <c:pt idx="3685">
                  <c:v>0.78908442570737236</c:v>
                </c:pt>
                <c:pt idx="3686">
                  <c:v>0.78908471150006232</c:v>
                </c:pt>
                <c:pt idx="3687">
                  <c:v>0.78908575909639023</c:v>
                </c:pt>
                <c:pt idx="3688">
                  <c:v>0.78908604488798084</c:v>
                </c:pt>
                <c:pt idx="3689">
                  <c:v>0.78908709248045883</c:v>
                </c:pt>
                <c:pt idx="3690">
                  <c:v>0.78908737827096331</c:v>
                </c:pt>
                <c:pt idx="3691">
                  <c:v>0.78908842585958483</c:v>
                </c:pt>
                <c:pt idx="3692">
                  <c:v>0.78908871164899652</c:v>
                </c:pt>
                <c:pt idx="3693">
                  <c:v>0.78908975923376812</c:v>
                </c:pt>
                <c:pt idx="3694">
                  <c:v>0.78909004502209379</c:v>
                </c:pt>
                <c:pt idx="3695">
                  <c:v>0.78909109260300858</c:v>
                </c:pt>
                <c:pt idx="3696">
                  <c:v>0.78909137839024823</c:v>
                </c:pt>
                <c:pt idx="3697">
                  <c:v>0.78909242596731322</c:v>
                </c:pt>
                <c:pt idx="3698">
                  <c:v>0.78909271175345341</c:v>
                </c:pt>
                <c:pt idx="3699">
                  <c:v>0.78909375932666836</c:v>
                </c:pt>
                <c:pt idx="3700">
                  <c:v>0.78909404511172254</c:v>
                </c:pt>
                <c:pt idx="3701">
                  <c:v>0.78909509268108069</c:v>
                </c:pt>
                <c:pt idx="3702">
                  <c:v>0.78909537846504219</c:v>
                </c:pt>
                <c:pt idx="3703">
                  <c:v>0.78909642603055041</c:v>
                </c:pt>
                <c:pt idx="3704">
                  <c:v>0.78909671181342589</c:v>
                </c:pt>
                <c:pt idx="3705">
                  <c:v>0.78909775937507731</c:v>
                </c:pt>
                <c:pt idx="3706">
                  <c:v>0.78909804515685988</c:v>
                </c:pt>
                <c:pt idx="3707">
                  <c:v>0.7890990927146615</c:v>
                </c:pt>
                <c:pt idx="3708">
                  <c:v>0.78909937849535805</c:v>
                </c:pt>
                <c:pt idx="3709">
                  <c:v>0.78910042604930963</c:v>
                </c:pt>
                <c:pt idx="3710">
                  <c:v>0.78910071182890673</c:v>
                </c:pt>
                <c:pt idx="3711">
                  <c:v>0.78910175937900817</c:v>
                </c:pt>
                <c:pt idx="3712">
                  <c:v>0.78910309270376411</c:v>
                </c:pt>
                <c:pt idx="3713">
                  <c:v>0.78910442602357711</c:v>
                </c:pt>
                <c:pt idx="3714">
                  <c:v>0.7891057593384474</c:v>
                </c:pt>
                <c:pt idx="3715">
                  <c:v>0.78910842595336605</c:v>
                </c:pt>
                <c:pt idx="3716">
                  <c:v>0.78910975925340776</c:v>
                </c:pt>
                <c:pt idx="3717">
                  <c:v>0.78911036640490972</c:v>
                </c:pt>
                <c:pt idx="3718">
                  <c:v>0.78911109254850675</c:v>
                </c:pt>
                <c:pt idx="3719">
                  <c:v>0.78915567382358864</c:v>
                </c:pt>
                <c:pt idx="3720">
                  <c:v>0.78917670367221071</c:v>
                </c:pt>
                <c:pt idx="3721">
                  <c:v>0.78930447539423243</c:v>
                </c:pt>
                <c:pt idx="3722">
                  <c:v>0.78931250146066745</c:v>
                </c:pt>
                <c:pt idx="3723">
                  <c:v>0.78931774963270529</c:v>
                </c:pt>
                <c:pt idx="3724">
                  <c:v>0.78939018136822425</c:v>
                </c:pt>
                <c:pt idx="3725">
                  <c:v>0.78942736975430694</c:v>
                </c:pt>
                <c:pt idx="3726">
                  <c:v>0.78945786702993859</c:v>
                </c:pt>
                <c:pt idx="3727">
                  <c:v>0.78945945206469381</c:v>
                </c:pt>
                <c:pt idx="3728">
                  <c:v>0.78946523109412226</c:v>
                </c:pt>
                <c:pt idx="3729">
                  <c:v>0.7894944640581506</c:v>
                </c:pt>
                <c:pt idx="3730">
                  <c:v>0.78949579592584807</c:v>
                </c:pt>
                <c:pt idx="3731">
                  <c:v>0.78949712778859316</c:v>
                </c:pt>
                <c:pt idx="3732">
                  <c:v>0.7894984596463992</c:v>
                </c:pt>
                <c:pt idx="3733">
                  <c:v>0.78949979149925276</c:v>
                </c:pt>
                <c:pt idx="3734">
                  <c:v>0.78950112334716716</c:v>
                </c:pt>
                <c:pt idx="3735">
                  <c:v>0.78952776489598553</c:v>
                </c:pt>
                <c:pt idx="3736">
                  <c:v>0.78952870938857744</c:v>
                </c:pt>
                <c:pt idx="3737">
                  <c:v>0.78952978814771724</c:v>
                </c:pt>
                <c:pt idx="3738">
                  <c:v>0.789530348916063</c:v>
                </c:pt>
                <c:pt idx="3739">
                  <c:v>0.78955022204013336</c:v>
                </c:pt>
                <c:pt idx="3740">
                  <c:v>0.78957605877424486</c:v>
                </c:pt>
                <c:pt idx="3741">
                  <c:v>0.78959795333847527</c:v>
                </c:pt>
                <c:pt idx="3742">
                  <c:v>0.78960169484294118</c:v>
                </c:pt>
                <c:pt idx="3743">
                  <c:v>0.78965516706647176</c:v>
                </c:pt>
                <c:pt idx="3744">
                  <c:v>0.78966623978523831</c:v>
                </c:pt>
                <c:pt idx="3745">
                  <c:v>0.78966718391299029</c:v>
                </c:pt>
                <c:pt idx="3746">
                  <c:v>0.78966882280714179</c:v>
                </c:pt>
                <c:pt idx="3747">
                  <c:v>0.78967841043052844</c:v>
                </c:pt>
                <c:pt idx="3748">
                  <c:v>0.78967974161489141</c:v>
                </c:pt>
                <c:pt idx="3749">
                  <c:v>0.78968107279430066</c:v>
                </c:pt>
                <c:pt idx="3750">
                  <c:v>0.78968240396876932</c:v>
                </c:pt>
                <c:pt idx="3751">
                  <c:v>0.78968373513828427</c:v>
                </c:pt>
                <c:pt idx="3752">
                  <c:v>0.78968506630285873</c:v>
                </c:pt>
                <c:pt idx="3753">
                  <c:v>0.78968639746247926</c:v>
                </c:pt>
                <c:pt idx="3754">
                  <c:v>0.78968772861715941</c:v>
                </c:pt>
                <c:pt idx="3755">
                  <c:v>0.78968905976688564</c:v>
                </c:pt>
                <c:pt idx="3756">
                  <c:v>0.78969039091167126</c:v>
                </c:pt>
                <c:pt idx="3757">
                  <c:v>0.78969172205150973</c:v>
                </c:pt>
                <c:pt idx="3758">
                  <c:v>0.78969305318639438</c:v>
                </c:pt>
                <c:pt idx="3759">
                  <c:v>0.78969438431633832</c:v>
                </c:pt>
                <c:pt idx="3760">
                  <c:v>0.78969571544132844</c:v>
                </c:pt>
                <c:pt idx="3761">
                  <c:v>0.78969704656137796</c:v>
                </c:pt>
                <c:pt idx="3762">
                  <c:v>0.78969837767647355</c:v>
                </c:pt>
                <c:pt idx="3763">
                  <c:v>0.78969970878662865</c:v>
                </c:pt>
                <c:pt idx="3764">
                  <c:v>0.7897010398918296</c:v>
                </c:pt>
                <c:pt idx="3765">
                  <c:v>0.78970237099208995</c:v>
                </c:pt>
                <c:pt idx="3766">
                  <c:v>0.78970370208739649</c:v>
                </c:pt>
                <c:pt idx="3767">
                  <c:v>0.78970503317776219</c:v>
                </c:pt>
                <c:pt idx="3768">
                  <c:v>0.78970636426317409</c:v>
                </c:pt>
                <c:pt idx="3769">
                  <c:v>0.78970769534364527</c:v>
                </c:pt>
                <c:pt idx="3770">
                  <c:v>0.78970902641916241</c:v>
                </c:pt>
                <c:pt idx="3771">
                  <c:v>0.78971035748973883</c:v>
                </c:pt>
                <c:pt idx="3772">
                  <c:v>0.78971168855536134</c:v>
                </c:pt>
                <c:pt idx="3773">
                  <c:v>0.7897130196160429</c:v>
                </c:pt>
                <c:pt idx="3774">
                  <c:v>0.78971435067177731</c:v>
                </c:pt>
                <c:pt idx="3775">
                  <c:v>0.78971568172255768</c:v>
                </c:pt>
                <c:pt idx="3776">
                  <c:v>0.78971701276839723</c:v>
                </c:pt>
                <c:pt idx="3777">
                  <c:v>0.78971834380928263</c:v>
                </c:pt>
                <c:pt idx="3778">
                  <c:v>0.78971967484522732</c:v>
                </c:pt>
                <c:pt idx="3779">
                  <c:v>0.78972100587621807</c:v>
                </c:pt>
                <c:pt idx="3780">
                  <c:v>0.78972233690226779</c:v>
                </c:pt>
                <c:pt idx="3781">
                  <c:v>0.78972366792336346</c:v>
                </c:pt>
                <c:pt idx="3782">
                  <c:v>0.78972499893951842</c:v>
                </c:pt>
                <c:pt idx="3783">
                  <c:v>0.78972632995071934</c:v>
                </c:pt>
                <c:pt idx="3784">
                  <c:v>0.78972766095697922</c:v>
                </c:pt>
                <c:pt idx="3785">
                  <c:v>0.78972899195828505</c:v>
                </c:pt>
                <c:pt idx="3786">
                  <c:v>0.78973032295465018</c:v>
                </c:pt>
                <c:pt idx="3787">
                  <c:v>0.78973165394606093</c:v>
                </c:pt>
                <c:pt idx="3788">
                  <c:v>0.78973298493253075</c:v>
                </c:pt>
                <c:pt idx="3789">
                  <c:v>0.78973431591404653</c:v>
                </c:pt>
                <c:pt idx="3790">
                  <c:v>0.78973545716541338</c:v>
                </c:pt>
                <c:pt idx="3791">
                  <c:v>0.78973564689062148</c:v>
                </c:pt>
                <c:pt idx="3792">
                  <c:v>0.78973640111070664</c:v>
                </c:pt>
                <c:pt idx="3793">
                  <c:v>0.78973697786224872</c:v>
                </c:pt>
                <c:pt idx="3794">
                  <c:v>0.78973830882892193</c:v>
                </c:pt>
                <c:pt idx="3795">
                  <c:v>0.7897396397906542</c:v>
                </c:pt>
                <c:pt idx="3796">
                  <c:v>0.7897409707474321</c:v>
                </c:pt>
                <c:pt idx="3797">
                  <c:v>0.7897414721243412</c:v>
                </c:pt>
                <c:pt idx="3798">
                  <c:v>0.78974230169926907</c:v>
                </c:pt>
                <c:pt idx="3799">
                  <c:v>0.78974363264615188</c:v>
                </c:pt>
                <c:pt idx="3800">
                  <c:v>0.78974496358809376</c:v>
                </c:pt>
                <c:pt idx="3801">
                  <c:v>0.78974629452508127</c:v>
                </c:pt>
                <c:pt idx="3802">
                  <c:v>0.78974762545712784</c:v>
                </c:pt>
                <c:pt idx="3803">
                  <c:v>0.78974895638422016</c:v>
                </c:pt>
                <c:pt idx="3804">
                  <c:v>0.78975028730637142</c:v>
                </c:pt>
                <c:pt idx="3805">
                  <c:v>0.78975161822356843</c:v>
                </c:pt>
                <c:pt idx="3806">
                  <c:v>0.78975294913582417</c:v>
                </c:pt>
                <c:pt idx="3807">
                  <c:v>0.78975428004312587</c:v>
                </c:pt>
                <c:pt idx="3808">
                  <c:v>0.78975561094548641</c:v>
                </c:pt>
                <c:pt idx="3809">
                  <c:v>0.78975694184289269</c:v>
                </c:pt>
                <c:pt idx="3810">
                  <c:v>0.78975827273535804</c:v>
                </c:pt>
                <c:pt idx="3811">
                  <c:v>0.78975960362287545</c:v>
                </c:pt>
                <c:pt idx="3812">
                  <c:v>0.78976891969693386</c:v>
                </c:pt>
                <c:pt idx="3813">
                  <c:v>0.78977025054486927</c:v>
                </c:pt>
                <c:pt idx="3814">
                  <c:v>0.78977158138785009</c:v>
                </c:pt>
                <c:pt idx="3815">
                  <c:v>0.78977291222588974</c:v>
                </c:pt>
                <c:pt idx="3816">
                  <c:v>0.78979099244029527</c:v>
                </c:pt>
                <c:pt idx="3817">
                  <c:v>0.78979365396708046</c:v>
                </c:pt>
                <c:pt idx="3818">
                  <c:v>0.78979498472305454</c:v>
                </c:pt>
                <c:pt idx="3819">
                  <c:v>0.7897963154740737</c:v>
                </c:pt>
                <c:pt idx="3820">
                  <c:v>0.78979764622015158</c:v>
                </c:pt>
                <c:pt idx="3821">
                  <c:v>0.78979897696127488</c:v>
                </c:pt>
                <c:pt idx="3822">
                  <c:v>0.7898003076974569</c:v>
                </c:pt>
                <c:pt idx="3823">
                  <c:v>0.78980163842868412</c:v>
                </c:pt>
                <c:pt idx="3824">
                  <c:v>0.78980296915496995</c:v>
                </c:pt>
                <c:pt idx="3825">
                  <c:v>0.78980429987630107</c:v>
                </c:pt>
                <c:pt idx="3826">
                  <c:v>0.78980466116740855</c:v>
                </c:pt>
                <c:pt idx="3827">
                  <c:v>0.78980560493023089</c:v>
                </c:pt>
                <c:pt idx="3828">
                  <c:v>0.78980563059269082</c:v>
                </c:pt>
                <c:pt idx="3829">
                  <c:v>0.78980696130413253</c:v>
                </c:pt>
                <c:pt idx="3830">
                  <c:v>0.78980829201061931</c:v>
                </c:pt>
                <c:pt idx="3831">
                  <c:v>0.78980962271216471</c:v>
                </c:pt>
                <c:pt idx="3832">
                  <c:v>0.78981095340875551</c:v>
                </c:pt>
                <c:pt idx="3833">
                  <c:v>0.78981228410040483</c:v>
                </c:pt>
                <c:pt idx="3834">
                  <c:v>0.78981361478709933</c:v>
                </c:pt>
                <c:pt idx="3835">
                  <c:v>0.78981494546885234</c:v>
                </c:pt>
                <c:pt idx="3836">
                  <c:v>0.78981627614565053</c:v>
                </c:pt>
                <c:pt idx="3837">
                  <c:v>0.78981963832292479</c:v>
                </c:pt>
                <c:pt idx="3838">
                  <c:v>0.78982655674359148</c:v>
                </c:pt>
                <c:pt idx="3839">
                  <c:v>0.78982827448460458</c:v>
                </c:pt>
                <c:pt idx="3840">
                  <c:v>0.78984127964337891</c:v>
                </c:pt>
                <c:pt idx="3841">
                  <c:v>0.78987479537017058</c:v>
                </c:pt>
                <c:pt idx="3842">
                  <c:v>0.7898930635607937</c:v>
                </c:pt>
                <c:pt idx="3843">
                  <c:v>0.78989572432838417</c:v>
                </c:pt>
                <c:pt idx="3844">
                  <c:v>0.78989834933435832</c:v>
                </c:pt>
                <c:pt idx="3845">
                  <c:v>0.78992438704692158</c:v>
                </c:pt>
                <c:pt idx="3846">
                  <c:v>0.78992985620888279</c:v>
                </c:pt>
                <c:pt idx="3847">
                  <c:v>0.78994302903129299</c:v>
                </c:pt>
                <c:pt idx="3848">
                  <c:v>0.78995157822080841</c:v>
                </c:pt>
                <c:pt idx="3849">
                  <c:v>0.78999355451270348</c:v>
                </c:pt>
                <c:pt idx="3850">
                  <c:v>0.78999902261657473</c:v>
                </c:pt>
                <c:pt idx="3851">
                  <c:v>0.79003992216969388</c:v>
                </c:pt>
                <c:pt idx="3852">
                  <c:v>0.79005474861299607</c:v>
                </c:pt>
                <c:pt idx="3853">
                  <c:v>0.79006817564076803</c:v>
                </c:pt>
                <c:pt idx="3854">
                  <c:v>0.79007011181821196</c:v>
                </c:pt>
                <c:pt idx="3855">
                  <c:v>0.79007425078800853</c:v>
                </c:pt>
                <c:pt idx="3856">
                  <c:v>0.79010906727807972</c:v>
                </c:pt>
                <c:pt idx="3857">
                  <c:v>0.7901318492927365</c:v>
                </c:pt>
                <c:pt idx="3858">
                  <c:v>0.79013731528007791</c:v>
                </c:pt>
                <c:pt idx="3859">
                  <c:v>0.79017819900075303</c:v>
                </c:pt>
                <c:pt idx="3860">
                  <c:v>0.79019688123981102</c:v>
                </c:pt>
                <c:pt idx="3861">
                  <c:v>0.79020097660419908</c:v>
                </c:pt>
                <c:pt idx="3862">
                  <c:v>0.7902064415331207</c:v>
                </c:pt>
                <c:pt idx="3863">
                  <c:v>0.79022267130559498</c:v>
                </c:pt>
                <c:pt idx="3864">
                  <c:v>0.79024731733633824</c:v>
                </c:pt>
                <c:pt idx="3865">
                  <c:v>0.7902700905281097</c:v>
                </c:pt>
                <c:pt idx="3866">
                  <c:v>0.79027555439849517</c:v>
                </c:pt>
                <c:pt idx="3867">
                  <c:v>0.79031642228343491</c:v>
                </c:pt>
                <c:pt idx="3868">
                  <c:v>0.79033919106308836</c:v>
                </c:pt>
                <c:pt idx="3869">
                  <c:v>0.79034465387482167</c:v>
                </c:pt>
                <c:pt idx="3870">
                  <c:v>0.79034525077262652</c:v>
                </c:pt>
                <c:pt idx="3871">
                  <c:v>0.79038551384066436</c:v>
                </c:pt>
                <c:pt idx="3872">
                  <c:v>0.79040827820773729</c:v>
                </c:pt>
                <c:pt idx="3873">
                  <c:v>0.79041373996072206</c:v>
                </c:pt>
                <c:pt idx="3874">
                  <c:v>0.79043605543519169</c:v>
                </c:pt>
                <c:pt idx="3875">
                  <c:v>0.79045459200665014</c:v>
                </c:pt>
                <c:pt idx="3876">
                  <c:v>0.79046778810715423</c:v>
                </c:pt>
                <c:pt idx="3877">
                  <c:v>0.79047735196068669</c:v>
                </c:pt>
                <c:pt idx="3878">
                  <c:v>0.79048281265480069</c:v>
                </c:pt>
                <c:pt idx="3879">
                  <c:v>0.7904936678308071</c:v>
                </c:pt>
                <c:pt idx="3880">
                  <c:v>0.79052365677999692</c:v>
                </c:pt>
                <c:pt idx="3881">
                  <c:v>0.79054641232054257</c:v>
                </c:pt>
                <c:pt idx="3882">
                  <c:v>0.79055187195568966</c:v>
                </c:pt>
                <c:pt idx="3883">
                  <c:v>0.79058754125191855</c:v>
                </c:pt>
                <c:pt idx="3884">
                  <c:v>0.7905927081593318</c:v>
                </c:pt>
                <c:pt idx="3885">
                  <c:v>0.79061151470786062</c:v>
                </c:pt>
                <c:pt idx="3886">
                  <c:v>0.79061284241756435</c:v>
                </c:pt>
                <c:pt idx="3887">
                  <c:v>0.79061417012230739</c:v>
                </c:pt>
                <c:pt idx="3888">
                  <c:v>0.79061545928593191</c:v>
                </c:pt>
                <c:pt idx="3889">
                  <c:v>0.79061549782209628</c:v>
                </c:pt>
                <c:pt idx="3890">
                  <c:v>0.79061682551693124</c:v>
                </c:pt>
                <c:pt idx="3891">
                  <c:v>0.79061815320681195</c:v>
                </c:pt>
                <c:pt idx="3892">
                  <c:v>0.79061948089173872</c:v>
                </c:pt>
                <c:pt idx="3893">
                  <c:v>0.79062080857171779</c:v>
                </c:pt>
                <c:pt idx="3894">
                  <c:v>0.79062091786199673</c:v>
                </c:pt>
                <c:pt idx="3895">
                  <c:v>0.79062346391680061</c:v>
                </c:pt>
                <c:pt idx="3896">
                  <c:v>0.7906247915819109</c:v>
                </c:pt>
                <c:pt idx="3897">
                  <c:v>0.79062744689727527</c:v>
                </c:pt>
                <c:pt idx="3898">
                  <c:v>0.79062877454752301</c:v>
                </c:pt>
                <c:pt idx="3899">
                  <c:v>0.79063010219281649</c:v>
                </c:pt>
                <c:pt idx="3900">
                  <c:v>0.79063142983315571</c:v>
                </c:pt>
                <c:pt idx="3901">
                  <c:v>0.79063275746854078</c:v>
                </c:pt>
                <c:pt idx="3902">
                  <c:v>0.79063408509897171</c:v>
                </c:pt>
                <c:pt idx="3903">
                  <c:v>0.79063541272445514</c:v>
                </c:pt>
                <c:pt idx="3904">
                  <c:v>0.79063674034497744</c:v>
                </c:pt>
                <c:pt idx="3905">
                  <c:v>0.79063806796054559</c:v>
                </c:pt>
                <c:pt idx="3906">
                  <c:v>0.7906393955711597</c:v>
                </c:pt>
                <c:pt idx="3907">
                  <c:v>0.79064072317681933</c:v>
                </c:pt>
                <c:pt idx="3908">
                  <c:v>0.79064205077753136</c:v>
                </c:pt>
                <c:pt idx="3909">
                  <c:v>0.79064337837328236</c:v>
                </c:pt>
                <c:pt idx="3910">
                  <c:v>0.79066174614328333</c:v>
                </c:pt>
                <c:pt idx="3911">
                  <c:v>0.79068449285548437</c:v>
                </c:pt>
                <c:pt idx="3912">
                  <c:v>0.79068738732656729</c:v>
                </c:pt>
                <c:pt idx="3913">
                  <c:v>0.79068995037235124</c:v>
                </c:pt>
                <c:pt idx="3914">
                  <c:v>0.79073077073046172</c:v>
                </c:pt>
                <c:pt idx="3915">
                  <c:v>0.79073779315162285</c:v>
                </c:pt>
                <c:pt idx="3916">
                  <c:v>0.79075351302781061</c:v>
                </c:pt>
                <c:pt idx="3917">
                  <c:v>0.79075896948538427</c:v>
                </c:pt>
                <c:pt idx="3918">
                  <c:v>0.79079978191950628</c:v>
                </c:pt>
                <c:pt idx="3919">
                  <c:v>0.79082251980154383</c:v>
                </c:pt>
                <c:pt idx="3920">
                  <c:v>0.79082797519970893</c:v>
                </c:pt>
                <c:pt idx="3921">
                  <c:v>0.79085475826435647</c:v>
                </c:pt>
                <c:pt idx="3922">
                  <c:v>0.79086261834365801</c:v>
                </c:pt>
                <c:pt idx="3923">
                  <c:v>0.79086877970903069</c:v>
                </c:pt>
                <c:pt idx="3924">
                  <c:v>0.79087623877891777</c:v>
                </c:pt>
                <c:pt idx="3925">
                  <c:v>0.79088021892818572</c:v>
                </c:pt>
                <c:pt idx="3926">
                  <c:v>0.79089151317531847</c:v>
                </c:pt>
                <c:pt idx="3927">
                  <c:v>0.7908969675139601</c:v>
                </c:pt>
                <c:pt idx="3928">
                  <c:v>0.79093160392913908</c:v>
                </c:pt>
                <c:pt idx="3929">
                  <c:v>0.79093776409767125</c:v>
                </c:pt>
                <c:pt idx="3930">
                  <c:v>0.79096049314775119</c:v>
                </c:pt>
                <c:pt idx="3931">
                  <c:v>0.79096594642677431</c:v>
                </c:pt>
                <c:pt idx="3932">
                  <c:v>0.79100673508406538</c:v>
                </c:pt>
                <c:pt idx="3933">
                  <c:v>0.79102945971748673</c:v>
                </c:pt>
                <c:pt idx="3934">
                  <c:v>0.79103491193677011</c:v>
                </c:pt>
                <c:pt idx="3935">
                  <c:v>0.79103822627527487</c:v>
                </c:pt>
                <c:pt idx="3936">
                  <c:v>0.7910695348923279</c:v>
                </c:pt>
                <c:pt idx="3937">
                  <c:v>0.79109841288314531</c:v>
                </c:pt>
                <c:pt idx="3938">
                  <c:v>0.79110386404259403</c:v>
                </c:pt>
                <c:pt idx="3939">
                  <c:v>0.7911071777368156</c:v>
                </c:pt>
                <c:pt idx="3940">
                  <c:v>0.79113848026731604</c:v>
                </c:pt>
                <c:pt idx="3941">
                  <c:v>0.79113906894845965</c:v>
                </c:pt>
                <c:pt idx="3942">
                  <c:v>0.79116735264336879</c:v>
                </c:pt>
                <c:pt idx="3943">
                  <c:v>0.7911728027428685</c:v>
                </c:pt>
                <c:pt idx="3944">
                  <c:v>0.79118533239258826</c:v>
                </c:pt>
                <c:pt idx="3945">
                  <c:v>0.79120741223607038</c:v>
                </c:pt>
                <c:pt idx="3946">
                  <c:v>0.79121356761605377</c:v>
                </c:pt>
                <c:pt idx="3947">
                  <c:v>0.79123627899680105</c:v>
                </c:pt>
                <c:pt idx="3948">
                  <c:v>0.79124172803623738</c:v>
                </c:pt>
                <c:pt idx="3949">
                  <c:v>0.79127633079724191</c:v>
                </c:pt>
                <c:pt idx="3950">
                  <c:v>0.79127956969111857</c:v>
                </c:pt>
                <c:pt idx="3951">
                  <c:v>0.79128248497977549</c:v>
                </c:pt>
                <c:pt idx="3952">
                  <c:v>0.79130519194206739</c:v>
                </c:pt>
                <c:pt idx="3953">
                  <c:v>0.79131063992134609</c:v>
                </c:pt>
                <c:pt idx="3954">
                  <c:v>0.79134523594945749</c:v>
                </c:pt>
                <c:pt idx="3955">
                  <c:v>0.79137409147781523</c:v>
                </c:pt>
                <c:pt idx="3956">
                  <c:v>0.79137953839682229</c:v>
                </c:pt>
                <c:pt idx="3957">
                  <c:v>0.79141412769136532</c:v>
                </c:pt>
                <c:pt idx="3958">
                  <c:v>0.79143632865246516</c:v>
                </c:pt>
                <c:pt idx="3959">
                  <c:v>0.79144297760269378</c:v>
                </c:pt>
                <c:pt idx="3960">
                  <c:v>0.79144842346131528</c:v>
                </c:pt>
                <c:pt idx="3961">
                  <c:v>0.79148300602161581</c:v>
                </c:pt>
                <c:pt idx="3962">
                  <c:v>0.79151185031533378</c:v>
                </c:pt>
                <c:pt idx="3963">
                  <c:v>0.79151729511347602</c:v>
                </c:pt>
                <c:pt idx="3964">
                  <c:v>0.79155187093884072</c:v>
                </c:pt>
                <c:pt idx="3965">
                  <c:v>0.79158070961439497</c:v>
                </c:pt>
                <c:pt idx="3966">
                  <c:v>0.7915861533519376</c:v>
                </c:pt>
                <c:pt idx="3967">
                  <c:v>0.79162072244169401</c:v>
                </c:pt>
                <c:pt idx="3968">
                  <c:v>0.79164955549851168</c:v>
                </c:pt>
                <c:pt idx="3969">
                  <c:v>0.791654998175361</c:v>
                </c:pt>
                <c:pt idx="3970">
                  <c:v>0.79168956052883122</c:v>
                </c:pt>
                <c:pt idx="3971">
                  <c:v>0.79171838796634031</c:v>
                </c:pt>
                <c:pt idx="3972">
                  <c:v>0.79172382958238341</c:v>
                </c:pt>
                <c:pt idx="3973">
                  <c:v>0.79175004542579663</c:v>
                </c:pt>
                <c:pt idx="3974">
                  <c:v>0.79175838519888997</c:v>
                </c:pt>
                <c:pt idx="3975">
                  <c:v>0.79178720701653915</c:v>
                </c:pt>
                <c:pt idx="3976">
                  <c:v>0.79179264757166246</c:v>
                </c:pt>
                <c:pt idx="3977">
                  <c:v>0.79182719645053579</c:v>
                </c:pt>
                <c:pt idx="3978">
                  <c:v>0.79185601264774819</c:v>
                </c:pt>
                <c:pt idx="3979">
                  <c:v>0.79186145214185877</c:v>
                </c:pt>
                <c:pt idx="3980">
                  <c:v>0.79189599428241009</c:v>
                </c:pt>
                <c:pt idx="3981">
                  <c:v>0.79192480485862904</c:v>
                </c:pt>
                <c:pt idx="3982">
                  <c:v>0.79193024329161399</c:v>
                </c:pt>
                <c:pt idx="3983">
                  <c:v>0.79194197768554786</c:v>
                </c:pt>
                <c:pt idx="3984">
                  <c:v>0.79196477869317561</c:v>
                </c:pt>
                <c:pt idx="3985">
                  <c:v>0.79199358364784567</c:v>
                </c:pt>
                <c:pt idx="3986">
                  <c:v>0.79199902101959208</c:v>
                </c:pt>
                <c:pt idx="3987">
                  <c:v>0.79203354968149675</c:v>
                </c:pt>
                <c:pt idx="3988">
                  <c:v>0.79206234901404304</c:v>
                </c:pt>
                <c:pt idx="3989">
                  <c:v>0.79206479218909798</c:v>
                </c:pt>
                <c:pt idx="3990">
                  <c:v>0.79206778532445843</c:v>
                </c:pt>
                <c:pt idx="3991">
                  <c:v>0.79210230724602027</c:v>
                </c:pt>
                <c:pt idx="3992">
                  <c:v>0.79213110095589545</c:v>
                </c:pt>
                <c:pt idx="3993">
                  <c:v>0.79213653620486058</c:v>
                </c:pt>
                <c:pt idx="3994">
                  <c:v>0.79217105138541455</c:v>
                </c:pt>
                <c:pt idx="3995">
                  <c:v>0.79219983947205164</c:v>
                </c:pt>
                <c:pt idx="3996">
                  <c:v>0.79220527365947413</c:v>
                </c:pt>
                <c:pt idx="3997">
                  <c:v>0.79223978209834933</c:v>
                </c:pt>
                <c:pt idx="3998">
                  <c:v>0.79226856456118266</c:v>
                </c:pt>
                <c:pt idx="3999">
                  <c:v>0.79227399768695039</c:v>
                </c:pt>
                <c:pt idx="4000">
                  <c:v>0.79230849938347681</c:v>
                </c:pt>
                <c:pt idx="4001">
                  <c:v>0.79233727622196093</c:v>
                </c:pt>
                <c:pt idx="4002">
                  <c:v>0.79234270828596176</c:v>
                </c:pt>
                <c:pt idx="4003">
                  <c:v>0.79237720323947691</c:v>
                </c:pt>
                <c:pt idx="4004">
                  <c:v>0.7923788092734102</c:v>
                </c:pt>
                <c:pt idx="4005">
                  <c:v>0.79240597445304117</c:v>
                </c:pt>
                <c:pt idx="4006">
                  <c:v>0.79244589366500573</c:v>
                </c:pt>
                <c:pt idx="4007">
                  <c:v>0.79244749938494508</c:v>
                </c:pt>
                <c:pt idx="4008">
                  <c:v>0.79247465925309934</c:v>
                </c:pt>
                <c:pt idx="4009">
                  <c:v>0.7925145706587402</c:v>
                </c:pt>
                <c:pt idx="4010">
                  <c:v>0.7925161760646483</c:v>
                </c:pt>
                <c:pt idx="4011">
                  <c:v>0.79254333062081384</c:v>
                </c:pt>
                <c:pt idx="4012">
                  <c:v>0.7925832342193595</c:v>
                </c:pt>
                <c:pt idx="4013">
                  <c:v>0.79261198855484416</c:v>
                </c:pt>
                <c:pt idx="4014">
                  <c:v>0.79261741637075978</c:v>
                </c:pt>
                <c:pt idx="4015">
                  <c:v>0.79265188434552447</c:v>
                </c:pt>
                <c:pt idx="4016">
                  <c:v>0.79268063305387904</c:v>
                </c:pt>
                <c:pt idx="4017">
                  <c:v>0.79268605980750306</c:v>
                </c:pt>
                <c:pt idx="4018">
                  <c:v>0.79272052103591806</c:v>
                </c:pt>
                <c:pt idx="4019">
                  <c:v>0.79274926411658164</c:v>
                </c:pt>
                <c:pt idx="4020">
                  <c:v>0.79278914428922453</c:v>
                </c:pt>
                <c:pt idx="4021">
                  <c:v>0.79281788174163759</c:v>
                </c:pt>
                <c:pt idx="4022">
                  <c:v>0.79285775410411041</c:v>
                </c:pt>
                <c:pt idx="4023">
                  <c:v>0.79288648592773359</c:v>
                </c:pt>
                <c:pt idx="4024">
                  <c:v>0.79292635047926396</c:v>
                </c:pt>
                <c:pt idx="4025">
                  <c:v>0.79295507667353882</c:v>
                </c:pt>
                <c:pt idx="4026">
                  <c:v>0.79299493341337479</c:v>
                </c:pt>
                <c:pt idx="4027">
                  <c:v>0.79302365397774388</c:v>
                </c:pt>
                <c:pt idx="4028">
                  <c:v>0.79304262503124712</c:v>
                </c:pt>
                <c:pt idx="4029">
                  <c:v>0.79306350290511507</c:v>
                </c:pt>
                <c:pt idx="4030">
                  <c:v>0.79309221783904127</c:v>
                </c:pt>
                <c:pt idx="4031">
                  <c:v>0.7931320589531845</c:v>
                </c:pt>
                <c:pt idx="4032">
                  <c:v>0.79316076825610538</c:v>
                </c:pt>
                <c:pt idx="4033">
                  <c:v>0.79320060155625904</c:v>
                </c:pt>
                <c:pt idx="4034">
                  <c:v>0.79322930522763246</c:v>
                </c:pt>
                <c:pt idx="4035">
                  <c:v>0.79326913071303551</c:v>
                </c:pt>
                <c:pt idx="4036">
                  <c:v>0.79329782875232013</c:v>
                </c:pt>
                <c:pt idx="4037">
                  <c:v>0.79333764642221294</c:v>
                </c:pt>
                <c:pt idx="4038">
                  <c:v>0.79336633882884844</c:v>
                </c:pt>
                <c:pt idx="4039">
                  <c:v>0.79340614868247217</c:v>
                </c:pt>
                <c:pt idx="4040">
                  <c:v>0.79343483545592519</c:v>
                </c:pt>
                <c:pt idx="4041">
                  <c:v>0.79347463749251579</c:v>
                </c:pt>
                <c:pt idx="4042">
                  <c:v>0.79350331863223433</c:v>
                </c:pt>
                <c:pt idx="4043">
                  <c:v>0.79354311285104795</c:v>
                </c:pt>
                <c:pt idx="4044">
                  <c:v>0.79357178835648057</c:v>
                </c:pt>
                <c:pt idx="4045">
                  <c:v>0.79361157475675537</c:v>
                </c:pt>
                <c:pt idx="4046">
                  <c:v>0.79364024462737093</c:v>
                </c:pt>
                <c:pt idx="4047">
                  <c:v>0.79368002320835229</c:v>
                </c:pt>
                <c:pt idx="4048">
                  <c:v>0.79368133939286623</c:v>
                </c:pt>
                <c:pt idx="4049">
                  <c:v>0.79368265557240403</c:v>
                </c:pt>
                <c:pt idx="4050">
                  <c:v>0.79368397174696548</c:v>
                </c:pt>
                <c:pt idx="4051">
                  <c:v>0.79368528791655091</c:v>
                </c:pt>
                <c:pt idx="4052">
                  <c:v>0.79368660408116687</c:v>
                </c:pt>
                <c:pt idx="4053">
                  <c:v>0.79370868744359424</c:v>
                </c:pt>
                <c:pt idx="4054">
                  <c:v>0.79375503778348522</c:v>
                </c:pt>
                <c:pt idx="4055">
                  <c:v>0.7937771168038612</c:v>
                </c:pt>
                <c:pt idx="4056">
                  <c:v>0.79382345802897025</c:v>
                </c:pt>
                <c:pt idx="4057">
                  <c:v>0.79384553270688374</c:v>
                </c:pt>
                <c:pt idx="4058">
                  <c:v>0.79389186481633534</c:v>
                </c:pt>
                <c:pt idx="4059">
                  <c:v>0.79391393515135655</c:v>
                </c:pt>
                <c:pt idx="4060">
                  <c:v>0.79395085703544743</c:v>
                </c:pt>
                <c:pt idx="4061">
                  <c:v>0.79398232413600178</c:v>
                </c:pt>
                <c:pt idx="4062">
                  <c:v>0.79399265131768848</c:v>
                </c:pt>
                <c:pt idx="4063">
                  <c:v>0.79404916193352526</c:v>
                </c:pt>
                <c:pt idx="4064">
                  <c:v>0.7940506996595178</c:v>
                </c:pt>
                <c:pt idx="4065">
                  <c:v>0.79406102480814511</c:v>
                </c:pt>
                <c:pt idx="4066">
                  <c:v>0.79411906172062374</c:v>
                </c:pt>
                <c:pt idx="4067">
                  <c:v>0.79412938483600404</c:v>
                </c:pt>
                <c:pt idx="4068">
                  <c:v>0.7941977313999673</c:v>
                </c:pt>
                <c:pt idx="4069">
                  <c:v>0.79452895130482148</c:v>
                </c:pt>
                <c:pt idx="4070">
                  <c:v>0.79459721909317116</c:v>
                </c:pt>
                <c:pt idx="4071">
                  <c:v>0.79466547340887916</c:v>
                </c:pt>
                <c:pt idx="4072">
                  <c:v>0.79470934265137183</c:v>
                </c:pt>
                <c:pt idx="4073">
                  <c:v>0.79477783526899182</c:v>
                </c:pt>
                <c:pt idx="4074">
                  <c:v>0.79479201166324032</c:v>
                </c:pt>
                <c:pt idx="4075">
                  <c:v>0.79483783922917062</c:v>
                </c:pt>
                <c:pt idx="4076">
                  <c:v>0.79505939377088752</c:v>
                </c:pt>
                <c:pt idx="4077">
                  <c:v>0.79510518583399925</c:v>
                </c:pt>
                <c:pt idx="4078">
                  <c:v>0.79530081415476062</c:v>
                </c:pt>
                <c:pt idx="4079">
                  <c:v>0.79530212419025093</c:v>
                </c:pt>
                <c:pt idx="4080">
                  <c:v>0.79530343422076033</c:v>
                </c:pt>
                <c:pt idx="4081">
                  <c:v>0.79530474424627606</c:v>
                </c:pt>
                <c:pt idx="4082">
                  <c:v>0.79530605426680445</c:v>
                </c:pt>
                <c:pt idx="4083">
                  <c:v>0.79530736428234539</c:v>
                </c:pt>
                <c:pt idx="4084">
                  <c:v>0.79530867429289887</c:v>
                </c:pt>
                <c:pt idx="4085">
                  <c:v>0.79530998429846522</c:v>
                </c:pt>
                <c:pt idx="4086">
                  <c:v>0.79531129429905068</c:v>
                </c:pt>
                <c:pt idx="4087">
                  <c:v>0.79531260429464212</c:v>
                </c:pt>
                <c:pt idx="4088">
                  <c:v>0.79531427780214381</c:v>
                </c:pt>
                <c:pt idx="4089">
                  <c:v>0.79531558778637645</c:v>
                </c:pt>
                <c:pt idx="4090">
                  <c:v>0.79532421913355833</c:v>
                </c:pt>
                <c:pt idx="4091">
                  <c:v>0.79544502626198976</c:v>
                </c:pt>
                <c:pt idx="4092">
                  <c:v>0.79566219465065813</c:v>
                </c:pt>
                <c:pt idx="4093">
                  <c:v>0.79566481196298444</c:v>
                </c:pt>
                <c:pt idx="4094">
                  <c:v>0.79566728929452513</c:v>
                </c:pt>
                <c:pt idx="4095">
                  <c:v>0.79566742925534517</c:v>
                </c:pt>
                <c:pt idx="4096">
                  <c:v>0.79566873789404091</c:v>
                </c:pt>
                <c:pt idx="4097">
                  <c:v>0.79567004652775319</c:v>
                </c:pt>
                <c:pt idx="4098">
                  <c:v>0.79567266378019552</c:v>
                </c:pt>
                <c:pt idx="4099">
                  <c:v>0.79567397239893212</c:v>
                </c:pt>
                <c:pt idx="4100">
                  <c:v>0.79571190182029605</c:v>
                </c:pt>
                <c:pt idx="4101">
                  <c:v>0.79572442683416988</c:v>
                </c:pt>
                <c:pt idx="4102">
                  <c:v>0.79574332205129905</c:v>
                </c:pt>
                <c:pt idx="4103">
                  <c:v>0.79574463040057186</c:v>
                </c:pt>
                <c:pt idx="4104">
                  <c:v>0.79574593874485422</c:v>
                </c:pt>
                <c:pt idx="4105">
                  <c:v>0.7957463018049028</c:v>
                </c:pt>
                <c:pt idx="4106">
                  <c:v>0.79574724708414646</c:v>
                </c:pt>
                <c:pt idx="4107">
                  <c:v>0.79574855541844824</c:v>
                </c:pt>
                <c:pt idx="4108">
                  <c:v>0.79574891847572715</c:v>
                </c:pt>
                <c:pt idx="4109">
                  <c:v>0.79574986374776635</c:v>
                </c:pt>
                <c:pt idx="4110">
                  <c:v>0.79575117207208745</c:v>
                </c:pt>
                <c:pt idx="4111">
                  <c:v>0.79575248039141822</c:v>
                </c:pt>
                <c:pt idx="4112">
                  <c:v>0.79575378870575875</c:v>
                </c:pt>
                <c:pt idx="4113">
                  <c:v>0.79575415175749831</c:v>
                </c:pt>
                <c:pt idx="4114">
                  <c:v>0.79575509701510883</c:v>
                </c:pt>
                <c:pt idx="4115">
                  <c:v>0.79575640531946856</c:v>
                </c:pt>
                <c:pt idx="4116">
                  <c:v>0.79575771361884429</c:v>
                </c:pt>
                <c:pt idx="4117">
                  <c:v>0.79575902191322312</c:v>
                </c:pt>
                <c:pt idx="4118">
                  <c:v>0.79576033020261172</c:v>
                </c:pt>
                <c:pt idx="4119">
                  <c:v>0.79576163848700965</c:v>
                </c:pt>
                <c:pt idx="4120">
                  <c:v>0.79576294676641735</c:v>
                </c:pt>
                <c:pt idx="4121">
                  <c:v>0.79576425504084114</c:v>
                </c:pt>
                <c:pt idx="4122">
                  <c:v>0.79576556331026782</c:v>
                </c:pt>
                <c:pt idx="4123">
                  <c:v>0.79576687157470427</c:v>
                </c:pt>
                <c:pt idx="4124">
                  <c:v>0.79576817983415005</c:v>
                </c:pt>
                <c:pt idx="4125">
                  <c:v>0.79576948808860548</c:v>
                </c:pt>
                <c:pt idx="4126">
                  <c:v>0.79577079633807701</c:v>
                </c:pt>
                <c:pt idx="4127">
                  <c:v>0.79577210458255143</c:v>
                </c:pt>
                <c:pt idx="4128">
                  <c:v>0.79577341282203529</c:v>
                </c:pt>
                <c:pt idx="4129">
                  <c:v>0.79577472105652869</c:v>
                </c:pt>
                <c:pt idx="4130">
                  <c:v>0.79577602928603164</c:v>
                </c:pt>
                <c:pt idx="4131">
                  <c:v>0.79577733751054403</c:v>
                </c:pt>
                <c:pt idx="4132">
                  <c:v>0.7957786457300724</c:v>
                </c:pt>
                <c:pt idx="4133">
                  <c:v>0.79577995394460366</c:v>
                </c:pt>
                <c:pt idx="4134">
                  <c:v>0.79578126215414458</c:v>
                </c:pt>
                <c:pt idx="4135">
                  <c:v>0.79578257035869482</c:v>
                </c:pt>
                <c:pt idx="4136">
                  <c:v>0.79578387855825428</c:v>
                </c:pt>
                <c:pt idx="4137">
                  <c:v>0.79578518675282994</c:v>
                </c:pt>
                <c:pt idx="4138">
                  <c:v>0.7957864949424085</c:v>
                </c:pt>
                <c:pt idx="4139">
                  <c:v>0.79578780312699637</c:v>
                </c:pt>
                <c:pt idx="4140">
                  <c:v>0.79578911130659358</c:v>
                </c:pt>
                <c:pt idx="4141">
                  <c:v>0.79579041948120022</c:v>
                </c:pt>
                <c:pt idx="4142">
                  <c:v>0.79579172765082296</c:v>
                </c:pt>
                <c:pt idx="4143">
                  <c:v>0.79579303581544847</c:v>
                </c:pt>
                <c:pt idx="4144">
                  <c:v>0.79579434397508297</c:v>
                </c:pt>
                <c:pt idx="4145">
                  <c:v>0.79579565212972725</c:v>
                </c:pt>
                <c:pt idx="4146">
                  <c:v>0.79579696027938085</c:v>
                </c:pt>
                <c:pt idx="4147">
                  <c:v>0.79579826842404366</c:v>
                </c:pt>
                <c:pt idx="4148">
                  <c:v>0.79579957656372224</c:v>
                </c:pt>
                <c:pt idx="4149">
                  <c:v>0.79580088469840371</c:v>
                </c:pt>
                <c:pt idx="4150">
                  <c:v>0.79580219282809461</c:v>
                </c:pt>
                <c:pt idx="4151">
                  <c:v>0.79580350095279462</c:v>
                </c:pt>
                <c:pt idx="4152">
                  <c:v>0.79580480907250406</c:v>
                </c:pt>
                <c:pt idx="4153">
                  <c:v>0.79580611718722927</c:v>
                </c:pt>
                <c:pt idx="4154">
                  <c:v>0.79580742529695725</c:v>
                </c:pt>
                <c:pt idx="4155">
                  <c:v>0.79580873340169445</c:v>
                </c:pt>
                <c:pt idx="4156">
                  <c:v>0.79581004150144086</c:v>
                </c:pt>
                <c:pt idx="4157">
                  <c:v>0.79581134959619659</c:v>
                </c:pt>
                <c:pt idx="4158">
                  <c:v>0.79581265768596166</c:v>
                </c:pt>
                <c:pt idx="4159">
                  <c:v>0.79581396577074226</c:v>
                </c:pt>
                <c:pt idx="4160">
                  <c:v>0.79581527385052575</c:v>
                </c:pt>
                <c:pt idx="4161">
                  <c:v>0.79582479324617106</c:v>
                </c:pt>
                <c:pt idx="4162">
                  <c:v>0.79588328712175249</c:v>
                </c:pt>
                <c:pt idx="4163">
                  <c:v>0.79588459493701214</c:v>
                </c:pt>
                <c:pt idx="4164">
                  <c:v>0.79596828473145242</c:v>
                </c:pt>
                <c:pt idx="4165">
                  <c:v>0.79596959222226227</c:v>
                </c:pt>
                <c:pt idx="4166">
                  <c:v>0.79597089970808022</c:v>
                </c:pt>
                <c:pt idx="4167">
                  <c:v>0.79605458480622515</c:v>
                </c:pt>
                <c:pt idx="4168">
                  <c:v>0.79612158994191884</c:v>
                </c:pt>
                <c:pt idx="4169">
                  <c:v>0.80027732470273227</c:v>
                </c:pt>
                <c:pt idx="4170">
                  <c:v>0.80038050097941371</c:v>
                </c:pt>
                <c:pt idx="4171">
                  <c:v>0.80041238470855214</c:v>
                </c:pt>
                <c:pt idx="4172">
                  <c:v>0.80059852167584733</c:v>
                </c:pt>
                <c:pt idx="4173">
                  <c:v>0.80062040556412217</c:v>
                </c:pt>
                <c:pt idx="4174">
                  <c:v>0.80062937068940965</c:v>
                </c:pt>
                <c:pt idx="4175">
                  <c:v>0.80074246780438108</c:v>
                </c:pt>
                <c:pt idx="4176">
                  <c:v>0.80074829335376951</c:v>
                </c:pt>
                <c:pt idx="4177">
                  <c:v>0.80084572907905782</c:v>
                </c:pt>
                <c:pt idx="4178">
                  <c:v>0.80086134983090351</c:v>
                </c:pt>
                <c:pt idx="4179">
                  <c:v>0.80088321634270354</c:v>
                </c:pt>
                <c:pt idx="4180">
                  <c:v>0.80096457398485144</c:v>
                </c:pt>
                <c:pt idx="4181">
                  <c:v>0.80101100255318869</c:v>
                </c:pt>
                <c:pt idx="4182">
                  <c:v>0.80103868312745252</c:v>
                </c:pt>
                <c:pt idx="4183">
                  <c:v>0.80105722932805212</c:v>
                </c:pt>
                <c:pt idx="4184">
                  <c:v>0.80108337614782021</c:v>
                </c:pt>
                <c:pt idx="4185">
                  <c:v>0.8011083608499836</c:v>
                </c:pt>
                <c:pt idx="4186">
                  <c:v>0.80112396918559869</c:v>
                </c:pt>
                <c:pt idx="4187">
                  <c:v>0.80122711127091661</c:v>
                </c:pt>
                <c:pt idx="4188">
                  <c:v>0.80134581893546464</c:v>
                </c:pt>
                <c:pt idx="4189">
                  <c:v>0.80505202823824074</c:v>
                </c:pt>
                <c:pt idx="4190">
                  <c:v>0.80510214602247543</c:v>
                </c:pt>
                <c:pt idx="4191">
                  <c:v>0.80515814454138845</c:v>
                </c:pt>
                <c:pt idx="4192">
                  <c:v>0.80538943330218538</c:v>
                </c:pt>
                <c:pt idx="4193">
                  <c:v>0.80543519828656207</c:v>
                </c:pt>
                <c:pt idx="4194">
                  <c:v>0.80572831137287793</c:v>
                </c:pt>
                <c:pt idx="4195">
                  <c:v>0.80584538243615111</c:v>
                </c:pt>
                <c:pt idx="4196">
                  <c:v>0.8058700029700101</c:v>
                </c:pt>
                <c:pt idx="4197">
                  <c:v>0.80588255832775024</c:v>
                </c:pt>
                <c:pt idx="4198">
                  <c:v>0.8059870220088089</c:v>
                </c:pt>
                <c:pt idx="4199">
                  <c:v>0.80609801878648646</c:v>
                </c:pt>
                <c:pt idx="4200">
                  <c:v>0.80610399805865751</c:v>
                </c:pt>
                <c:pt idx="4201">
                  <c:v>0.80624552261575899</c:v>
                </c:pt>
                <c:pt idx="4202">
                  <c:v>0.80634415790677794</c:v>
                </c:pt>
                <c:pt idx="4203">
                  <c:v>0.80644268868657554</c:v>
                </c:pt>
                <c:pt idx="4204">
                  <c:v>0.806461002625529</c:v>
                </c:pt>
                <c:pt idx="4205">
                  <c:v>0.80671911784687422</c:v>
                </c:pt>
                <c:pt idx="4206">
                  <c:v>0.8068458705784014</c:v>
                </c:pt>
                <c:pt idx="4207">
                  <c:v>0.80687169943093151</c:v>
                </c:pt>
                <c:pt idx="4208">
                  <c:v>0.80699862272813672</c:v>
                </c:pt>
                <c:pt idx="4209">
                  <c:v>0.80710367230409141</c:v>
                </c:pt>
                <c:pt idx="4210">
                  <c:v>0.80711522626452148</c:v>
                </c:pt>
                <c:pt idx="4211">
                  <c:v>0.80714707808804154</c:v>
                </c:pt>
                <c:pt idx="4212">
                  <c:v>0.807236900144922</c:v>
                </c:pt>
                <c:pt idx="4213">
                  <c:v>0.80737280828335178</c:v>
                </c:pt>
                <c:pt idx="4214">
                  <c:v>0.80771568907095159</c:v>
                </c:pt>
                <c:pt idx="4215">
                  <c:v>0.80774796389420467</c:v>
                </c:pt>
                <c:pt idx="4216">
                  <c:v>0.80797278041024734</c:v>
                </c:pt>
                <c:pt idx="4217">
                  <c:v>0.80808902371919356</c:v>
                </c:pt>
                <c:pt idx="4218">
                  <c:v>0.81048406089811442</c:v>
                </c:pt>
                <c:pt idx="4219">
                  <c:v>0.81147144521688808</c:v>
                </c:pt>
                <c:pt idx="4220">
                  <c:v>0.81154777664626276</c:v>
                </c:pt>
                <c:pt idx="4221">
                  <c:v>0.81156958698662551</c:v>
                </c:pt>
                <c:pt idx="4222">
                  <c:v>0.81169450074291383</c:v>
                </c:pt>
                <c:pt idx="4223">
                  <c:v>0.81174681807807769</c:v>
                </c:pt>
                <c:pt idx="4224">
                  <c:v>0.81182349941921261</c:v>
                </c:pt>
                <c:pt idx="4225">
                  <c:v>0.81194830927795103</c:v>
                </c:pt>
                <c:pt idx="4226">
                  <c:v>0.81206251133201324</c:v>
                </c:pt>
                <c:pt idx="4227">
                  <c:v>0.81249077021321914</c:v>
                </c:pt>
                <c:pt idx="4228">
                  <c:v>0.81330352711785991</c:v>
                </c:pt>
                <c:pt idx="4229">
                  <c:v>0.81618160135138362</c:v>
                </c:pt>
                <c:pt idx="4230">
                  <c:v>0.81632898004491261</c:v>
                </c:pt>
                <c:pt idx="4231">
                  <c:v>0.816330538749513</c:v>
                </c:pt>
                <c:pt idx="4232">
                  <c:v>0.81639552580177532</c:v>
                </c:pt>
                <c:pt idx="4233">
                  <c:v>0.81639675183480187</c:v>
                </c:pt>
                <c:pt idx="4234">
                  <c:v>0.81641995197667727</c:v>
                </c:pt>
                <c:pt idx="4235">
                  <c:v>0.81648854744394872</c:v>
                </c:pt>
                <c:pt idx="4236">
                  <c:v>0.81651996756186551</c:v>
                </c:pt>
                <c:pt idx="4237">
                  <c:v>0.81652346868869163</c:v>
                </c:pt>
                <c:pt idx="4238">
                  <c:v>0.81652854606041658</c:v>
                </c:pt>
                <c:pt idx="4239">
                  <c:v>0.81655472502069149</c:v>
                </c:pt>
                <c:pt idx="4240">
                  <c:v>0.8165771519071563</c:v>
                </c:pt>
                <c:pt idx="4241">
                  <c:v>0.8165780641273922</c:v>
                </c:pt>
                <c:pt idx="4242">
                  <c:v>0.81658917574282697</c:v>
                </c:pt>
                <c:pt idx="4243">
                  <c:v>0.81659779443919667</c:v>
                </c:pt>
                <c:pt idx="4244">
                  <c:v>0.81664293864438875</c:v>
                </c:pt>
                <c:pt idx="4245">
                  <c:v>0.81665533069365193</c:v>
                </c:pt>
                <c:pt idx="4246">
                  <c:v>0.81666149760551376</c:v>
                </c:pt>
                <c:pt idx="4247">
                  <c:v>0.81666699721798142</c:v>
                </c:pt>
                <c:pt idx="4248">
                  <c:v>0.81669201963616544</c:v>
                </c:pt>
                <c:pt idx="4249">
                  <c:v>0.8167782977443574</c:v>
                </c:pt>
                <c:pt idx="4250">
                  <c:v>0.81682291914202709</c:v>
                </c:pt>
                <c:pt idx="4251">
                  <c:v>0.81684196180400193</c:v>
                </c:pt>
                <c:pt idx="4252">
                  <c:v>0.81686188235258483</c:v>
                </c:pt>
                <c:pt idx="4253">
                  <c:v>0.81688049621172765</c:v>
                </c:pt>
                <c:pt idx="4254">
                  <c:v>0.81688302650536049</c:v>
                </c:pt>
                <c:pt idx="4255">
                  <c:v>0.81690171623701313</c:v>
                </c:pt>
                <c:pt idx="4256">
                  <c:v>0.81690561206358425</c:v>
                </c:pt>
                <c:pt idx="4257">
                  <c:v>0.81690754947253941</c:v>
                </c:pt>
                <c:pt idx="4258">
                  <c:v>0.81694785681245408</c:v>
                </c:pt>
                <c:pt idx="4259">
                  <c:v>0.81696924852241881</c:v>
                </c:pt>
                <c:pt idx="4260">
                  <c:v>0.81697118551125092</c:v>
                </c:pt>
                <c:pt idx="4261">
                  <c:v>0.81700668228853179</c:v>
                </c:pt>
                <c:pt idx="4262">
                  <c:v>0.81701029541676073</c:v>
                </c:pt>
                <c:pt idx="4263">
                  <c:v>0.81703287117984058</c:v>
                </c:pt>
                <c:pt idx="4264">
                  <c:v>0.8170739091700342</c:v>
                </c:pt>
                <c:pt idx="4265">
                  <c:v>0.81708561637404797</c:v>
                </c:pt>
                <c:pt idx="4266">
                  <c:v>0.81710166846416321</c:v>
                </c:pt>
                <c:pt idx="4267">
                  <c:v>0.81713634346668096</c:v>
                </c:pt>
                <c:pt idx="4268">
                  <c:v>0.817160075087774</c:v>
                </c:pt>
                <c:pt idx="4269">
                  <c:v>0.81716526239073128</c:v>
                </c:pt>
                <c:pt idx="4270">
                  <c:v>0.81717664069129248</c:v>
                </c:pt>
                <c:pt idx="4271">
                  <c:v>0.81719992986727652</c:v>
                </c:pt>
                <c:pt idx="4272">
                  <c:v>0.81720109526836082</c:v>
                </c:pt>
                <c:pt idx="4273">
                  <c:v>0.81722365633694549</c:v>
                </c:pt>
                <c:pt idx="4274">
                  <c:v>0.81722486840263264</c:v>
                </c:pt>
                <c:pt idx="4275">
                  <c:v>0.8172288425138281</c:v>
                </c:pt>
                <c:pt idx="4276">
                  <c:v>0.81724021834426985</c:v>
                </c:pt>
                <c:pt idx="4277">
                  <c:v>0.81726466761209426</c:v>
                </c:pt>
                <c:pt idx="4278">
                  <c:v>0.81726472487865953</c:v>
                </c:pt>
                <c:pt idx="4279">
                  <c:v>0.81727172327163133</c:v>
                </c:pt>
                <c:pt idx="4280">
                  <c:v>0.81728722378204166</c:v>
                </c:pt>
                <c:pt idx="4281">
                  <c:v>0.81729240883279552</c:v>
                </c:pt>
                <c:pt idx="4282">
                  <c:v>0.8173282261513124</c:v>
                </c:pt>
                <c:pt idx="4283">
                  <c:v>0.8173307276884173</c:v>
                </c:pt>
                <c:pt idx="4284">
                  <c:v>0.81733685793036526</c:v>
                </c:pt>
                <c:pt idx="4285">
                  <c:v>0.8173460700012084</c:v>
                </c:pt>
                <c:pt idx="4286">
                  <c:v>0.8173507774223876</c:v>
                </c:pt>
                <c:pt idx="4287">
                  <c:v>0.81735596134695876</c:v>
                </c:pt>
                <c:pt idx="4288">
                  <c:v>0.81735792030593657</c:v>
                </c:pt>
                <c:pt idx="4289">
                  <c:v>0.81736733223680558</c:v>
                </c:pt>
                <c:pt idx="4290">
                  <c:v>0.81736756376957831</c:v>
                </c:pt>
                <c:pt idx="4291">
                  <c:v>0.81737116128356146</c:v>
                </c:pt>
                <c:pt idx="4292">
                  <c:v>0.81737238324849337</c:v>
                </c:pt>
                <c:pt idx="4293">
                  <c:v>0.81738550849196134</c:v>
                </c:pt>
                <c:pt idx="4294">
                  <c:v>0.81739177088536574</c:v>
                </c:pt>
                <c:pt idx="4295">
                  <c:v>0.81740040078927323</c:v>
                </c:pt>
                <c:pt idx="4296">
                  <c:v>0.81741431725733471</c:v>
                </c:pt>
                <c:pt idx="4297">
                  <c:v>0.817419500055663</c:v>
                </c:pt>
                <c:pt idx="4298">
                  <c:v>0.8174308684750351</c:v>
                </c:pt>
                <c:pt idx="4299">
                  <c:v>0.81743591838929297</c:v>
                </c:pt>
                <c:pt idx="4300">
                  <c:v>0.81745530181358239</c:v>
                </c:pt>
                <c:pt idx="4301">
                  <c:v>0.81746392984226091</c:v>
                </c:pt>
                <c:pt idx="4302">
                  <c:v>0.81747784328621098</c:v>
                </c:pt>
                <c:pt idx="4303">
                  <c:v>0.8174830249582552</c:v>
                </c:pt>
                <c:pt idx="4304">
                  <c:v>0.81748946105282871</c:v>
                </c:pt>
                <c:pt idx="4305">
                  <c:v>0.8174947707849809</c:v>
                </c:pt>
                <c:pt idx="4306">
                  <c:v>0.81749943972379824</c:v>
                </c:pt>
                <c:pt idx="4307">
                  <c:v>0.81750066115261322</c:v>
                </c:pt>
                <c:pt idx="4308">
                  <c:v>0.8175188189353102</c:v>
                </c:pt>
                <c:pt idx="4309">
                  <c:v>0.81752866640041011</c:v>
                </c:pt>
                <c:pt idx="4310">
                  <c:v>0.81754135550836537</c:v>
                </c:pt>
                <c:pt idx="4311">
                  <c:v>0.81754653605406546</c:v>
                </c:pt>
                <c:pt idx="4312">
                  <c:v>0.8175497149599058</c:v>
                </c:pt>
                <c:pt idx="4313">
                  <c:v>0.8175578995321352</c:v>
                </c:pt>
                <c:pt idx="4314">
                  <c:v>0.81755950051031778</c:v>
                </c:pt>
                <c:pt idx="4315">
                  <c:v>0.81756072168802074</c:v>
                </c:pt>
                <c:pt idx="4316">
                  <c:v>0.81757543680701739</c:v>
                </c:pt>
                <c:pt idx="4317">
                  <c:v>0.81758232224989857</c:v>
                </c:pt>
                <c:pt idx="4318">
                  <c:v>0.81759216757405506</c:v>
                </c:pt>
                <c:pt idx="4319">
                  <c:v>0.8176030359676516</c:v>
                </c:pt>
                <c:pt idx="4320">
                  <c:v>0.81760485392314797</c:v>
                </c:pt>
                <c:pt idx="4321">
                  <c:v>0.81761003334245086</c:v>
                </c:pt>
                <c:pt idx="4322">
                  <c:v>0.8176276618690772</c:v>
                </c:pt>
                <c:pt idx="4323">
                  <c:v>0.81764581175668105</c:v>
                </c:pt>
                <c:pt idx="4324">
                  <c:v>0.81765565493980485</c:v>
                </c:pt>
                <c:pt idx="4325">
                  <c:v>0.81766652096976999</c:v>
                </c:pt>
                <c:pt idx="4326">
                  <c:v>0.8176683385298924</c:v>
                </c:pt>
                <c:pt idx="4327">
                  <c:v>0.81768891692909884</c:v>
                </c:pt>
                <c:pt idx="4328">
                  <c:v>0.81769013756550268</c:v>
                </c:pt>
                <c:pt idx="4329">
                  <c:v>0.81769114151523314</c:v>
                </c:pt>
                <c:pt idx="4330">
                  <c:v>0.81769236214233598</c:v>
                </c:pt>
                <c:pt idx="4331">
                  <c:v>0.81770928745501048</c:v>
                </c:pt>
                <c:pt idx="4332">
                  <c:v>0.81772034900699264</c:v>
                </c:pt>
                <c:pt idx="4333">
                  <c:v>0.81772999216322262</c:v>
                </c:pt>
                <c:pt idx="4334">
                  <c:v>0.81773180932795253</c:v>
                </c:pt>
                <c:pt idx="4335">
                  <c:v>0.81773698649430115</c:v>
                </c:pt>
                <c:pt idx="4336">
                  <c:v>0.81774138374843397</c:v>
                </c:pt>
                <c:pt idx="4337">
                  <c:v>0.81774834255953943</c:v>
                </c:pt>
                <c:pt idx="4338">
                  <c:v>0.8177558277140109</c:v>
                </c:pt>
                <c:pt idx="4339">
                  <c:v>0.8177727493442416</c:v>
                </c:pt>
                <c:pt idx="4340">
                  <c:v>0.81778380848941512</c:v>
                </c:pt>
                <c:pt idx="4341">
                  <c:v>0.81778844019943653</c:v>
                </c:pt>
                <c:pt idx="4342">
                  <c:v>0.81779344954736533</c:v>
                </c:pt>
                <c:pt idx="4343">
                  <c:v>0.81779526631668387</c:v>
                </c:pt>
                <c:pt idx="4344">
                  <c:v>0.81780044235647575</c:v>
                </c:pt>
                <c:pt idx="4345">
                  <c:v>0.81781827596742718</c:v>
                </c:pt>
                <c:pt idx="4346">
                  <c:v>0.81781949606247961</c:v>
                </c:pt>
                <c:pt idx="4347">
                  <c:v>0.81783053801932426</c:v>
                </c:pt>
                <c:pt idx="4348">
                  <c:v>0.81783619742371294</c:v>
                </c:pt>
                <c:pt idx="4349">
                  <c:v>0.8178472541619648</c:v>
                </c:pt>
                <c:pt idx="4350">
                  <c:v>0.81785188486390381</c:v>
                </c:pt>
                <c:pt idx="4351">
                  <c:v>0.8178568931215362</c:v>
                </c:pt>
                <c:pt idx="4352">
                  <c:v>0.81785870949542527</c:v>
                </c:pt>
                <c:pt idx="4353">
                  <c:v>0.81786388440860747</c:v>
                </c:pt>
                <c:pt idx="4354">
                  <c:v>0.8178827174279768</c:v>
                </c:pt>
                <c:pt idx="4355">
                  <c:v>0.81788449149689846</c:v>
                </c:pt>
                <c:pt idx="4356">
                  <c:v>0.81789963169278856</c:v>
                </c:pt>
                <c:pt idx="4357">
                  <c:v>0.81792032288510086</c:v>
                </c:pt>
                <c:pt idx="4358">
                  <c:v>0.81792213886354181</c:v>
                </c:pt>
                <c:pt idx="4359">
                  <c:v>0.81792731265005558</c:v>
                </c:pt>
                <c:pt idx="4360">
                  <c:v>0.81796305215081078</c:v>
                </c:pt>
                <c:pt idx="4361">
                  <c:v>0.81798373883740139</c:v>
                </c:pt>
                <c:pt idx="4362">
                  <c:v>0.81798555442037557</c:v>
                </c:pt>
                <c:pt idx="4363">
                  <c:v>0.8179907270801805</c:v>
                </c:pt>
                <c:pt idx="4364">
                  <c:v>0.81802645879714064</c:v>
                </c:pt>
                <c:pt idx="4365">
                  <c:v>0.81804714097780018</c:v>
                </c:pt>
                <c:pt idx="4366">
                  <c:v>0.81804895616528917</c:v>
                </c:pt>
                <c:pt idx="4367">
                  <c:v>0.81805412769832686</c:v>
                </c:pt>
                <c:pt idx="4368">
                  <c:v>0.81808985163114245</c:v>
                </c:pt>
                <c:pt idx="4369">
                  <c:v>0.81811052930566108</c:v>
                </c:pt>
                <c:pt idx="4370">
                  <c:v>0.81811234409764666</c:v>
                </c:pt>
                <c:pt idx="4371">
                  <c:v>0.81811751450386472</c:v>
                </c:pt>
                <c:pt idx="4372">
                  <c:v>0.8181532306521625</c:v>
                </c:pt>
                <c:pt idx="4373">
                  <c:v>0.81815415105368716</c:v>
                </c:pt>
                <c:pt idx="4374">
                  <c:v>0.81817390382033195</c:v>
                </c:pt>
                <c:pt idx="4375">
                  <c:v>0.8181757182167958</c:v>
                </c:pt>
                <c:pt idx="4376">
                  <c:v>0.81818088749614204</c:v>
                </c:pt>
                <c:pt idx="4377">
                  <c:v>0.81821659585956807</c:v>
                </c:pt>
                <c:pt idx="4378">
                  <c:v>0.81823726452118006</c:v>
                </c:pt>
                <c:pt idx="4379">
                  <c:v>0.81823907852210387</c:v>
                </c:pt>
                <c:pt idx="4380">
                  <c:v>0.81824424667452633</c:v>
                </c:pt>
                <c:pt idx="4381">
                  <c:v>0.81827994725272779</c:v>
                </c:pt>
                <c:pt idx="4382">
                  <c:v>0.81830061140757471</c:v>
                </c:pt>
                <c:pt idx="4383">
                  <c:v>0.81830242501294037</c:v>
                </c:pt>
                <c:pt idx="4384">
                  <c:v>0.81830759203838721</c:v>
                </c:pt>
                <c:pt idx="4385">
                  <c:v>0.81834328483099383</c:v>
                </c:pt>
                <c:pt idx="4386">
                  <c:v>0.81836394447886862</c:v>
                </c:pt>
                <c:pt idx="4387">
                  <c:v>0.81836575768865794</c:v>
                </c:pt>
                <c:pt idx="4388">
                  <c:v>0.8183709235870773</c:v>
                </c:pt>
                <c:pt idx="4389">
                  <c:v>0.81840660859374426</c:v>
                </c:pt>
                <c:pt idx="4390">
                  <c:v>0.81842726373444075</c:v>
                </c:pt>
                <c:pt idx="4391">
                  <c:v>0.8184290765486355</c:v>
                </c:pt>
                <c:pt idx="4392">
                  <c:v>0.81843424131996989</c:v>
                </c:pt>
                <c:pt idx="4393">
                  <c:v>0.81844026122878755</c:v>
                </c:pt>
                <c:pt idx="4394">
                  <c:v>0.81846991854033502</c:v>
                </c:pt>
                <c:pt idx="4395">
                  <c:v>0.81849056917364704</c:v>
                </c:pt>
                <c:pt idx="4396">
                  <c:v>0.81849238159222926</c:v>
                </c:pt>
                <c:pt idx="4397">
                  <c:v>0.81849754523643936</c:v>
                </c:pt>
                <c:pt idx="4398">
                  <c:v>0.81853321467014128</c:v>
                </c:pt>
                <c:pt idx="4399">
                  <c:v>0.81855372371858004</c:v>
                </c:pt>
                <c:pt idx="4400">
                  <c:v>0.81855386079586379</c:v>
                </c:pt>
                <c:pt idx="4401">
                  <c:v>0.81855494073032198</c:v>
                </c:pt>
                <c:pt idx="4402">
                  <c:v>0.81855567281881547</c:v>
                </c:pt>
                <c:pt idx="4403">
                  <c:v>0.81855615773696</c:v>
                </c:pt>
                <c:pt idx="4404">
                  <c:v>0.81855737473848178</c:v>
                </c:pt>
                <c:pt idx="4405">
                  <c:v>0.81855859173489343</c:v>
                </c:pt>
                <c:pt idx="4406">
                  <c:v>0.81855980872619505</c:v>
                </c:pt>
                <c:pt idx="4407">
                  <c:v>0.81856083533584378</c:v>
                </c:pt>
                <c:pt idx="4408">
                  <c:v>0.81856102571238654</c:v>
                </c:pt>
                <c:pt idx="4409">
                  <c:v>0.81856224269346811</c:v>
                </c:pt>
                <c:pt idx="4410">
                  <c:v>0.81856345966944544</c:v>
                </c:pt>
                <c:pt idx="4411">
                  <c:v>0.81856467664030674</c:v>
                </c:pt>
                <c:pt idx="4412">
                  <c:v>0.8185658936060578</c:v>
                </c:pt>
                <c:pt idx="4413">
                  <c:v>0.81856711056669884</c:v>
                </c:pt>
                <c:pt idx="4414">
                  <c:v>0.81856832752222985</c:v>
                </c:pt>
                <c:pt idx="4415">
                  <c:v>0.81856954447265662</c:v>
                </c:pt>
                <c:pt idx="4416">
                  <c:v>0.81857076141796736</c:v>
                </c:pt>
                <c:pt idx="4417">
                  <c:v>0.81857197835816786</c:v>
                </c:pt>
                <c:pt idx="4418">
                  <c:v>0.81857319529325834</c:v>
                </c:pt>
                <c:pt idx="4419">
                  <c:v>0.81857441222323857</c:v>
                </c:pt>
                <c:pt idx="4420">
                  <c:v>0.81857562914811477</c:v>
                </c:pt>
                <c:pt idx="4421">
                  <c:v>0.81857684606787484</c:v>
                </c:pt>
                <c:pt idx="4422">
                  <c:v>0.81857806298252467</c:v>
                </c:pt>
                <c:pt idx="4423">
                  <c:v>0.81857927989206436</c:v>
                </c:pt>
                <c:pt idx="4424">
                  <c:v>0.81858049679649381</c:v>
                </c:pt>
                <c:pt idx="4425">
                  <c:v>0.81858171369581323</c:v>
                </c:pt>
                <c:pt idx="4426">
                  <c:v>0.81858293059002851</c:v>
                </c:pt>
                <c:pt idx="4427">
                  <c:v>0.81858414747912744</c:v>
                </c:pt>
                <c:pt idx="4428">
                  <c:v>0.81858507893790478</c:v>
                </c:pt>
                <c:pt idx="4429">
                  <c:v>0.81858536436311624</c:v>
                </c:pt>
                <c:pt idx="4430">
                  <c:v>0.81858658124199501</c:v>
                </c:pt>
                <c:pt idx="4431">
                  <c:v>0.81858779811576354</c:v>
                </c:pt>
                <c:pt idx="4432">
                  <c:v>0.81858901498442782</c:v>
                </c:pt>
                <c:pt idx="4433">
                  <c:v>0.81859023184797597</c:v>
                </c:pt>
                <c:pt idx="4434">
                  <c:v>0.81859144870641387</c:v>
                </c:pt>
                <c:pt idx="4435">
                  <c:v>0.81859266555974153</c:v>
                </c:pt>
                <c:pt idx="4436">
                  <c:v>0.81859388240795905</c:v>
                </c:pt>
                <c:pt idx="4437">
                  <c:v>0.81859479551853709</c:v>
                </c:pt>
                <c:pt idx="4438">
                  <c:v>0.81859509925106622</c:v>
                </c:pt>
                <c:pt idx="4439">
                  <c:v>0.81859631608906946</c:v>
                </c:pt>
                <c:pt idx="4440">
                  <c:v>0.81859649698254078</c:v>
                </c:pt>
                <c:pt idx="4441">
                  <c:v>0.81859753292195636</c:v>
                </c:pt>
                <c:pt idx="4442">
                  <c:v>0.8185987497497329</c:v>
                </c:pt>
                <c:pt idx="4443">
                  <c:v>0.81861713860046881</c:v>
                </c:pt>
                <c:pt idx="4444">
                  <c:v>0.81861895022777198</c:v>
                </c:pt>
                <c:pt idx="4445">
                  <c:v>0.81862411161756732</c:v>
                </c:pt>
                <c:pt idx="4446">
                  <c:v>0.81865806438446209</c:v>
                </c:pt>
                <c:pt idx="4447">
                  <c:v>0.81865976547689412</c:v>
                </c:pt>
                <c:pt idx="4448">
                  <c:v>0.81868040258682362</c:v>
                </c:pt>
                <c:pt idx="4449">
                  <c:v>0.81868221381846029</c:v>
                </c:pt>
                <c:pt idx="4450">
                  <c:v>0.81868737408097181</c:v>
                </c:pt>
                <c:pt idx="4451">
                  <c:v>0.81872302015258203</c:v>
                </c:pt>
                <c:pt idx="4452">
                  <c:v>0.81874546359026168</c:v>
                </c:pt>
                <c:pt idx="4453">
                  <c:v>0.81875062272543842</c:v>
                </c:pt>
                <c:pt idx="4454">
                  <c:v>0.81875689388105088</c:v>
                </c:pt>
                <c:pt idx="4455">
                  <c:v>0.8187862610089871</c:v>
                </c:pt>
                <c:pt idx="4456">
                  <c:v>0.81880869954255953</c:v>
                </c:pt>
                <c:pt idx="4457">
                  <c:v>0.81881385755035063</c:v>
                </c:pt>
                <c:pt idx="4458">
                  <c:v>0.81884948804547542</c:v>
                </c:pt>
                <c:pt idx="4459">
                  <c:v>0.81886137718054197</c:v>
                </c:pt>
                <c:pt idx="4460">
                  <c:v>0.81887192167472023</c:v>
                </c:pt>
                <c:pt idx="4461">
                  <c:v>0.81887707855507519</c:v>
                </c:pt>
                <c:pt idx="4462">
                  <c:v>0.81888580839757252</c:v>
                </c:pt>
                <c:pt idx="4463">
                  <c:v>0.81892458779730304</c:v>
                </c:pt>
                <c:pt idx="4464">
                  <c:v>0.81893512998613649</c:v>
                </c:pt>
                <c:pt idx="4465">
                  <c:v>0.81894028573899869</c:v>
                </c:pt>
                <c:pt idx="4466">
                  <c:v>0.81897929135681435</c:v>
                </c:pt>
                <c:pt idx="4467">
                  <c:v>0.81898778459279253</c:v>
                </c:pt>
                <c:pt idx="4468">
                  <c:v>0.81899832447617837</c:v>
                </c:pt>
                <c:pt idx="4469">
                  <c:v>0.81900347910150961</c:v>
                </c:pt>
                <c:pt idx="4470">
                  <c:v>0.81905096756640039</c:v>
                </c:pt>
                <c:pt idx="4471">
                  <c:v>0.81906150514423581</c:v>
                </c:pt>
                <c:pt idx="4472">
                  <c:v>0.81906665864198003</c:v>
                </c:pt>
                <c:pt idx="4473">
                  <c:v>0.81912467198970074</c:v>
                </c:pt>
                <c:pt idx="4474">
                  <c:v>0.81912982435980775</c:v>
                </c:pt>
                <c:pt idx="4475">
                  <c:v>0.81916541590762371</c:v>
                </c:pt>
                <c:pt idx="4476">
                  <c:v>0.8191878250119482</c:v>
                </c:pt>
                <c:pt idx="4477">
                  <c:v>0.81919297625436815</c:v>
                </c:pt>
                <c:pt idx="4478">
                  <c:v>0.81921720107800999</c:v>
                </c:pt>
                <c:pt idx="4479">
                  <c:v>0.81921841530005168</c:v>
                </c:pt>
                <c:pt idx="4480">
                  <c:v>0.81921962951698102</c:v>
                </c:pt>
                <c:pt idx="4481">
                  <c:v>0.81922084372879778</c:v>
                </c:pt>
                <c:pt idx="4482">
                  <c:v>0.8192232721371</c:v>
                </c:pt>
                <c:pt idx="4483">
                  <c:v>0.81922856001168542</c:v>
                </c:pt>
                <c:pt idx="4484">
                  <c:v>0.81925096421037358</c:v>
                </c:pt>
                <c:pt idx="4485">
                  <c:v>0.81925611432505674</c:v>
                </c:pt>
                <c:pt idx="4486">
                  <c:v>0.8192916902915377</c:v>
                </c:pt>
                <c:pt idx="4487">
                  <c:v>0.81931408958437368</c:v>
                </c:pt>
                <c:pt idx="4488">
                  <c:v>0.81931923857127065</c:v>
                </c:pt>
                <c:pt idx="4489">
                  <c:v>0.81937720113332912</c:v>
                </c:pt>
                <c:pt idx="4490">
                  <c:v>0.81938234899238993</c:v>
                </c:pt>
                <c:pt idx="4491">
                  <c:v>0.81944029885664627</c:v>
                </c:pt>
                <c:pt idx="4492">
                  <c:v>0.81944544558781585</c:v>
                </c:pt>
                <c:pt idx="4493">
                  <c:v>0.81948897652059127</c:v>
                </c:pt>
                <c:pt idx="4494">
                  <c:v>0.81949018959764985</c:v>
                </c:pt>
                <c:pt idx="4495">
                  <c:v>0.81949140266960108</c:v>
                </c:pt>
                <c:pt idx="4496">
                  <c:v>0.81949261573643273</c:v>
                </c:pt>
                <c:pt idx="4497">
                  <c:v>0.81949382879815724</c:v>
                </c:pt>
                <c:pt idx="4498">
                  <c:v>0.81949504185476818</c:v>
                </c:pt>
                <c:pt idx="4499">
                  <c:v>0.81949625490625955</c:v>
                </c:pt>
                <c:pt idx="4500">
                  <c:v>0.81949746795264367</c:v>
                </c:pt>
                <c:pt idx="4501">
                  <c:v>0.81950338275370882</c:v>
                </c:pt>
                <c:pt idx="4502">
                  <c:v>0.81950852835694998</c:v>
                </c:pt>
                <c:pt idx="4503">
                  <c:v>0.81956053931942741</c:v>
                </c:pt>
                <c:pt idx="4504">
                  <c:v>0.81956175209478621</c:v>
                </c:pt>
                <c:pt idx="4505">
                  <c:v>0.81956296486503721</c:v>
                </c:pt>
                <c:pt idx="4506">
                  <c:v>0.81956417763017475</c:v>
                </c:pt>
                <c:pt idx="4507">
                  <c:v>0.81956539039019238</c:v>
                </c:pt>
                <c:pt idx="4508">
                  <c:v>0.81956645282392082</c:v>
                </c:pt>
                <c:pt idx="4509">
                  <c:v>0.81957159729917861</c:v>
                </c:pt>
                <c:pt idx="4510">
                  <c:v>0.81962177518402446</c:v>
                </c:pt>
                <c:pt idx="4511">
                  <c:v>0.81962844686591074</c:v>
                </c:pt>
                <c:pt idx="4512">
                  <c:v>0.81962950906668786</c:v>
                </c:pt>
                <c:pt idx="4513">
                  <c:v>0.81962965935490251</c:v>
                </c:pt>
                <c:pt idx="4514">
                  <c:v>0.81963087183877437</c:v>
                </c:pt>
                <c:pt idx="4515">
                  <c:v>0.81963208431753842</c:v>
                </c:pt>
                <c:pt idx="4516">
                  <c:v>0.81963329679118846</c:v>
                </c:pt>
                <c:pt idx="4517">
                  <c:v>0.81963450925971848</c:v>
                </c:pt>
                <c:pt idx="4518">
                  <c:v>0.81963465241391309</c:v>
                </c:pt>
                <c:pt idx="4519">
                  <c:v>0.8196357217231407</c:v>
                </c:pt>
                <c:pt idx="4520">
                  <c:v>0.8196369341814429</c:v>
                </c:pt>
                <c:pt idx="4521">
                  <c:v>0.81963814663463708</c:v>
                </c:pt>
                <c:pt idx="4522">
                  <c:v>0.81963935908271124</c:v>
                </c:pt>
                <c:pt idx="4523">
                  <c:v>0.81964057152567771</c:v>
                </c:pt>
                <c:pt idx="4524">
                  <c:v>0.81964178396352405</c:v>
                </c:pt>
                <c:pt idx="4525">
                  <c:v>0.81964299639626248</c:v>
                </c:pt>
                <c:pt idx="4526">
                  <c:v>0.81964420882388089</c:v>
                </c:pt>
                <c:pt idx="4527">
                  <c:v>0.81964542124639139</c:v>
                </c:pt>
                <c:pt idx="4528">
                  <c:v>0.81964663366378188</c:v>
                </c:pt>
                <c:pt idx="4529">
                  <c:v>0.81964784607606422</c:v>
                </c:pt>
                <c:pt idx="4530">
                  <c:v>0.81964905848322667</c:v>
                </c:pt>
                <c:pt idx="4531">
                  <c:v>0.81965027088528131</c:v>
                </c:pt>
                <c:pt idx="4532">
                  <c:v>0.81969255148139863</c:v>
                </c:pt>
                <c:pt idx="4533">
                  <c:v>0.81969769370054291</c:v>
                </c:pt>
                <c:pt idx="4534">
                  <c:v>0.81970211717899666</c:v>
                </c:pt>
                <c:pt idx="4535">
                  <c:v>0.81975558006746263</c:v>
                </c:pt>
                <c:pt idx="4536">
                  <c:v>0.81976072115847698</c:v>
                </c:pt>
                <c:pt idx="4537">
                  <c:v>0.81977250717910422</c:v>
                </c:pt>
                <c:pt idx="4538">
                  <c:v>0.81977371906033514</c:v>
                </c:pt>
                <c:pt idx="4539">
                  <c:v>0.81977493093645171</c:v>
                </c:pt>
                <c:pt idx="4540">
                  <c:v>0.81977614280745992</c:v>
                </c:pt>
                <c:pt idx="4541">
                  <c:v>0.81977735467334778</c:v>
                </c:pt>
                <c:pt idx="4542">
                  <c:v>0.8198185948242902</c:v>
                </c:pt>
                <c:pt idx="4543">
                  <c:v>0.81982373478712622</c:v>
                </c:pt>
                <c:pt idx="4544">
                  <c:v>0.81988159575127573</c:v>
                </c:pt>
                <c:pt idx="4545">
                  <c:v>0.81988673458588512</c:v>
                </c:pt>
                <c:pt idx="4546">
                  <c:v>0.81994458284783334</c:v>
                </c:pt>
                <c:pt idx="4547">
                  <c:v>0.81994972055416793</c:v>
                </c:pt>
                <c:pt idx="4548">
                  <c:v>0.82000402058056965</c:v>
                </c:pt>
                <c:pt idx="4549">
                  <c:v>0.82000523148429028</c:v>
                </c:pt>
                <c:pt idx="4550">
                  <c:v>0.82000644238289566</c:v>
                </c:pt>
                <c:pt idx="4551">
                  <c:v>0.82000755611337905</c:v>
                </c:pt>
                <c:pt idx="4552">
                  <c:v>0.8200076532763918</c:v>
                </c:pt>
                <c:pt idx="4553">
                  <c:v>0.8200087670021643</c:v>
                </c:pt>
                <c:pt idx="4554">
                  <c:v>0.8200088641647667</c:v>
                </c:pt>
                <c:pt idx="4555">
                  <c:v>0.8200099778858343</c:v>
                </c:pt>
                <c:pt idx="4556">
                  <c:v>0.82001007504802637</c:v>
                </c:pt>
                <c:pt idx="4557">
                  <c:v>0.82001118876438928</c:v>
                </c:pt>
                <c:pt idx="4558">
                  <c:v>0.82001239963783501</c:v>
                </c:pt>
                <c:pt idx="4559">
                  <c:v>0.82001269269139054</c:v>
                </c:pt>
                <c:pt idx="4560">
                  <c:v>0.82001361050615929</c:v>
                </c:pt>
                <c:pt idx="4561">
                  <c:v>0.82001482136936832</c:v>
                </c:pt>
                <c:pt idx="4562">
                  <c:v>0.82001603222746211</c:v>
                </c:pt>
                <c:pt idx="4563">
                  <c:v>0.82001724308044066</c:v>
                </c:pt>
                <c:pt idx="4564">
                  <c:v>0.82001845392831008</c:v>
                </c:pt>
                <c:pt idx="4565">
                  <c:v>0.82001966477105803</c:v>
                </c:pt>
                <c:pt idx="4566">
                  <c:v>0.82002087560869086</c:v>
                </c:pt>
                <c:pt idx="4567">
                  <c:v>0.82002208644120822</c:v>
                </c:pt>
                <c:pt idx="4568">
                  <c:v>0.82002329726861045</c:v>
                </c:pt>
                <c:pt idx="4569">
                  <c:v>0.82002450809089722</c:v>
                </c:pt>
                <c:pt idx="4570">
                  <c:v>0.82002571890807496</c:v>
                </c:pt>
                <c:pt idx="4571">
                  <c:v>0.82002692972013114</c:v>
                </c:pt>
                <c:pt idx="4572">
                  <c:v>0.82002814052707218</c:v>
                </c:pt>
                <c:pt idx="4573">
                  <c:v>0.82007424454077071</c:v>
                </c:pt>
                <c:pt idx="4574">
                  <c:v>0.82007545514780089</c:v>
                </c:pt>
                <c:pt idx="4575">
                  <c:v>0.82007565099695279</c:v>
                </c:pt>
                <c:pt idx="4576">
                  <c:v>0.82007666574971583</c:v>
                </c:pt>
                <c:pt idx="4577">
                  <c:v>0.82007787634651508</c:v>
                </c:pt>
                <c:pt idx="4578">
                  <c:v>0.82009109543900638</c:v>
                </c:pt>
                <c:pt idx="4579">
                  <c:v>0.8201385954702799</c:v>
                </c:pt>
                <c:pt idx="4580">
                  <c:v>0.82014203065652913</c:v>
                </c:pt>
                <c:pt idx="4581">
                  <c:v>0.82014324097708646</c:v>
                </c:pt>
                <c:pt idx="4582">
                  <c:v>0.82014445129252811</c:v>
                </c:pt>
                <c:pt idx="4583">
                  <c:v>0.82014566160285407</c:v>
                </c:pt>
                <c:pt idx="4584">
                  <c:v>0.82014687190806446</c:v>
                </c:pt>
                <c:pt idx="4585">
                  <c:v>0.82014808220816482</c:v>
                </c:pt>
                <c:pt idx="4586">
                  <c:v>0.82014929250314372</c:v>
                </c:pt>
                <c:pt idx="4587">
                  <c:v>0.82015050279300683</c:v>
                </c:pt>
                <c:pt idx="4588">
                  <c:v>0.82015171307775425</c:v>
                </c:pt>
                <c:pt idx="4589">
                  <c:v>0.82015292335738588</c:v>
                </c:pt>
                <c:pt idx="4590">
                  <c:v>0.820154036518562</c:v>
                </c:pt>
                <c:pt idx="4591">
                  <c:v>0.82015413363190781</c:v>
                </c:pt>
                <c:pt idx="4592">
                  <c:v>0.82015534390130795</c:v>
                </c:pt>
                <c:pt idx="4593">
                  <c:v>0.82015655416559241</c:v>
                </c:pt>
                <c:pt idx="4594">
                  <c:v>0.82015776442476085</c:v>
                </c:pt>
                <c:pt idx="4595">
                  <c:v>0.82015897467881382</c:v>
                </c:pt>
                <c:pt idx="4596">
                  <c:v>0.820160184927751</c:v>
                </c:pt>
                <c:pt idx="4597">
                  <c:v>0.82016139517157849</c:v>
                </c:pt>
                <c:pt idx="4598">
                  <c:v>0.82016260541028396</c:v>
                </c:pt>
                <c:pt idx="4599">
                  <c:v>0.82016381564387375</c:v>
                </c:pt>
                <c:pt idx="4600">
                  <c:v>0.8201710769379873</c:v>
                </c:pt>
                <c:pt idx="4601">
                  <c:v>0.82017228713576662</c:v>
                </c:pt>
                <c:pt idx="4602">
                  <c:v>0.82017349732843003</c:v>
                </c:pt>
                <c:pt idx="4603">
                  <c:v>0.82020152611077513</c:v>
                </c:pt>
                <c:pt idx="4604">
                  <c:v>0.82021693642586446</c:v>
                </c:pt>
                <c:pt idx="4605">
                  <c:v>0.82021696376514241</c:v>
                </c:pt>
                <c:pt idx="4606">
                  <c:v>0.82026444291786116</c:v>
                </c:pt>
                <c:pt idx="4607">
                  <c:v>0.82027987717817707</c:v>
                </c:pt>
                <c:pt idx="4608">
                  <c:v>0.82032734589096279</c:v>
                </c:pt>
                <c:pt idx="4609">
                  <c:v>0.82033798474441411</c:v>
                </c:pt>
                <c:pt idx="4610">
                  <c:v>0.82039023502948805</c:v>
                </c:pt>
                <c:pt idx="4611">
                  <c:v>0.82041916865654851</c:v>
                </c:pt>
                <c:pt idx="4612">
                  <c:v>0.82045311033286517</c:v>
                </c:pt>
                <c:pt idx="4613">
                  <c:v>0.8204543193376983</c:v>
                </c:pt>
                <c:pt idx="4614">
                  <c:v>0.82045552833740842</c:v>
                </c:pt>
                <c:pt idx="4615">
                  <c:v>0.82045673733200797</c:v>
                </c:pt>
                <c:pt idx="4616">
                  <c:v>0.8204579463214845</c:v>
                </c:pt>
                <c:pt idx="4617">
                  <c:v>0.82045915530585045</c:v>
                </c:pt>
                <c:pt idx="4618">
                  <c:v>0.82046036428509961</c:v>
                </c:pt>
                <c:pt idx="4619">
                  <c:v>0.82046157325922597</c:v>
                </c:pt>
                <c:pt idx="4620">
                  <c:v>0.82046278222824165</c:v>
                </c:pt>
                <c:pt idx="4621">
                  <c:v>0.82046399119213431</c:v>
                </c:pt>
                <c:pt idx="4622">
                  <c:v>0.8204652001509164</c:v>
                </c:pt>
                <c:pt idx="4623">
                  <c:v>0.82046640910457558</c:v>
                </c:pt>
                <c:pt idx="4624">
                  <c:v>0.82048203759352412</c:v>
                </c:pt>
                <c:pt idx="4625">
                  <c:v>0.8205292676453726</c:v>
                </c:pt>
                <c:pt idx="4626">
                  <c:v>0.82053047632783538</c:v>
                </c:pt>
                <c:pt idx="4627">
                  <c:v>0.82053168500518714</c:v>
                </c:pt>
                <c:pt idx="4628">
                  <c:v>0.82053289367741589</c:v>
                </c:pt>
                <c:pt idx="4629">
                  <c:v>0.82053410234453361</c:v>
                </c:pt>
                <c:pt idx="4630">
                  <c:v>0.82053531100652821</c:v>
                </c:pt>
                <c:pt idx="4631">
                  <c:v>0.82054489269451059</c:v>
                </c:pt>
                <c:pt idx="4632">
                  <c:v>0.8205981543804497</c:v>
                </c:pt>
                <c:pt idx="4633">
                  <c:v>0.82060773395894027</c:v>
                </c:pt>
                <c:pt idx="4634">
                  <c:v>0.82066098391731745</c:v>
                </c:pt>
                <c:pt idx="4635">
                  <c:v>0.82067056138622918</c:v>
                </c:pt>
                <c:pt idx="4636">
                  <c:v>0.82072379961656683</c:v>
                </c:pt>
                <c:pt idx="4637">
                  <c:v>0.82073337497581267</c:v>
                </c:pt>
                <c:pt idx="4638">
                  <c:v>0.82078660147763494</c:v>
                </c:pt>
                <c:pt idx="4639">
                  <c:v>0.82079617472712862</c:v>
                </c:pt>
                <c:pt idx="4640">
                  <c:v>0.82085896063959762</c:v>
                </c:pt>
                <c:pt idx="4641">
                  <c:v>0.820921732712667</c:v>
                </c:pt>
                <c:pt idx="4642">
                  <c:v>0.82098449094576087</c:v>
                </c:pt>
                <c:pt idx="4643">
                  <c:v>0.8210472353383238</c:v>
                </c:pt>
                <c:pt idx="4644">
                  <c:v>0.82110996588980179</c:v>
                </c:pt>
                <c:pt idx="4645">
                  <c:v>0.82117268259962428</c:v>
                </c:pt>
                <c:pt idx="4646">
                  <c:v>0.82123538546724095</c:v>
                </c:pt>
                <c:pt idx="4647">
                  <c:v>0.82126829732064333</c:v>
                </c:pt>
                <c:pt idx="4648">
                  <c:v>0.82126950286958178</c:v>
                </c:pt>
                <c:pt idx="4649">
                  <c:v>0.82127070841339478</c:v>
                </c:pt>
                <c:pt idx="4650">
                  <c:v>0.8212980744921029</c:v>
                </c:pt>
                <c:pt idx="4651">
                  <c:v>0.82136074967364481</c:v>
                </c:pt>
                <c:pt idx="4652">
                  <c:v>0.82136195482990126</c:v>
                </c:pt>
                <c:pt idx="4653">
                  <c:v>0.8214246159013443</c:v>
                </c:pt>
                <c:pt idx="4654">
                  <c:v>0.82142582078624726</c:v>
                </c:pt>
                <c:pt idx="4655">
                  <c:v>0.8214270256660241</c:v>
                </c:pt>
                <c:pt idx="4656">
                  <c:v>0.82142823054068692</c:v>
                </c:pt>
                <c:pt idx="4657">
                  <c:v>0.82143304998812661</c:v>
                </c:pt>
                <c:pt idx="4658">
                  <c:v>0.82156451484860438</c:v>
                </c:pt>
                <c:pt idx="4659">
                  <c:v>0.82168757599387665</c:v>
                </c:pt>
                <c:pt idx="4660">
                  <c:v>0.82179858867548039</c:v>
                </c:pt>
                <c:pt idx="4661">
                  <c:v>0.82192090491424719</c:v>
                </c:pt>
                <c:pt idx="4662">
                  <c:v>0.82204283965189129</c:v>
                </c:pt>
                <c:pt idx="4663">
                  <c:v>0.82204381106306923</c:v>
                </c:pt>
                <c:pt idx="4664">
                  <c:v>0.82212620808535397</c:v>
                </c:pt>
                <c:pt idx="4665">
                  <c:v>0.82218715722012914</c:v>
                </c:pt>
                <c:pt idx="4666">
                  <c:v>0.8221891608724512</c:v>
                </c:pt>
                <c:pt idx="4667">
                  <c:v>0.8222687640150963</c:v>
                </c:pt>
                <c:pt idx="4668">
                  <c:v>0.82234181978201981</c:v>
                </c:pt>
                <c:pt idx="4669">
                  <c:v>0.822359512041827</c:v>
                </c:pt>
                <c:pt idx="4670">
                  <c:v>0.82247026068882678</c:v>
                </c:pt>
                <c:pt idx="4671">
                  <c:v>0.82254476337159921</c:v>
                </c:pt>
                <c:pt idx="4672">
                  <c:v>0.82262426600215188</c:v>
                </c:pt>
                <c:pt idx="4673">
                  <c:v>0.82271489940398601</c:v>
                </c:pt>
                <c:pt idx="4674">
                  <c:v>0.82342097081621346</c:v>
                </c:pt>
                <c:pt idx="4675">
                  <c:v>0.82494242271812257</c:v>
                </c:pt>
                <c:pt idx="4676">
                  <c:v>0.82646407812747869</c:v>
                </c:pt>
                <c:pt idx="4677">
                  <c:v>0.82672011460183314</c:v>
                </c:pt>
                <c:pt idx="4678">
                  <c:v>0.82694321615693345</c:v>
                </c:pt>
                <c:pt idx="4679">
                  <c:v>0.82708340185597029</c:v>
                </c:pt>
                <c:pt idx="4680">
                  <c:v>0.82714181350183147</c:v>
                </c:pt>
                <c:pt idx="4681">
                  <c:v>0.8273239875639673</c:v>
                </c:pt>
                <c:pt idx="4682">
                  <c:v>0.82738234739201078</c:v>
                </c:pt>
                <c:pt idx="4683">
                  <c:v>0.8274327624459763</c:v>
                </c:pt>
                <c:pt idx="4684">
                  <c:v>0.82749109882893934</c:v>
                </c:pt>
                <c:pt idx="4685">
                  <c:v>0.82763033289881205</c:v>
                </c:pt>
                <c:pt idx="4686">
                  <c:v>0.82773898464828854</c:v>
                </c:pt>
                <c:pt idx="4687">
                  <c:v>0.82797898805950831</c:v>
                </c:pt>
                <c:pt idx="4688">
                  <c:v>0.82856134942097004</c:v>
                </c:pt>
                <c:pt idx="4689">
                  <c:v>0.83166266902581176</c:v>
                </c:pt>
                <c:pt idx="4690">
                  <c:v>0.83179893607205246</c:v>
                </c:pt>
                <c:pt idx="4691">
                  <c:v>0.83182143896801164</c:v>
                </c:pt>
                <c:pt idx="4692">
                  <c:v>0.83190589667262738</c:v>
                </c:pt>
                <c:pt idx="4693">
                  <c:v>0.83192839036003363</c:v>
                </c:pt>
                <c:pt idx="4694">
                  <c:v>0.83203529797407549</c:v>
                </c:pt>
                <c:pt idx="4695">
                  <c:v>0.83214216180869971</c:v>
                </c:pt>
                <c:pt idx="4696">
                  <c:v>0.83216463514089278</c:v>
                </c:pt>
                <c:pt idx="4697">
                  <c:v>0.83218874852806746</c:v>
                </c:pt>
                <c:pt idx="4698">
                  <c:v>0.83227144598513902</c:v>
                </c:pt>
                <c:pt idx="4699">
                  <c:v>0.83240036471369505</c:v>
                </c:pt>
                <c:pt idx="4700">
                  <c:v>0.83242551854528712</c:v>
                </c:pt>
                <c:pt idx="4701">
                  <c:v>0.83244250651179519</c:v>
                </c:pt>
                <c:pt idx="4702">
                  <c:v>0.83247882798798312</c:v>
                </c:pt>
                <c:pt idx="4703">
                  <c:v>0.83254920341416527</c:v>
                </c:pt>
                <c:pt idx="4704">
                  <c:v>0.83257823556550736</c:v>
                </c:pt>
                <c:pt idx="4705">
                  <c:v>0.83263618195391753</c:v>
                </c:pt>
                <c:pt idx="4706">
                  <c:v>0.83266131297633672</c:v>
                </c:pt>
                <c:pt idx="4707">
                  <c:v>0.83276792006435807</c:v>
                </c:pt>
                <c:pt idx="4708">
                  <c:v>0.83278488565487208</c:v>
                </c:pt>
                <c:pt idx="4709">
                  <c:v>0.83333654288961045</c:v>
                </c:pt>
                <c:pt idx="4710">
                  <c:v>0.83515861923301737</c:v>
                </c:pt>
                <c:pt idx="4711">
                  <c:v>0.83545152707702708</c:v>
                </c:pt>
                <c:pt idx="4712">
                  <c:v>0.83623704578972391</c:v>
                </c:pt>
                <c:pt idx="4713">
                  <c:v>0.83665963569441804</c:v>
                </c:pt>
                <c:pt idx="4714">
                  <c:v>0.83679678097701782</c:v>
                </c:pt>
                <c:pt idx="4715">
                  <c:v>0.83679905584294034</c:v>
                </c:pt>
                <c:pt idx="4716">
                  <c:v>0.83685464989491398</c:v>
                </c:pt>
                <c:pt idx="4717">
                  <c:v>0.83694124171420414</c:v>
                </c:pt>
                <c:pt idx="4718">
                  <c:v>0.83749203795911908</c:v>
                </c:pt>
                <c:pt idx="4719">
                  <c:v>0.83772197483001509</c:v>
                </c:pt>
                <c:pt idx="4720">
                  <c:v>0.83922692334639448</c:v>
                </c:pt>
                <c:pt idx="4721">
                  <c:v>0.83968827839289506</c:v>
                </c:pt>
                <c:pt idx="4722">
                  <c:v>0.84084566007213146</c:v>
                </c:pt>
                <c:pt idx="4723">
                  <c:v>0.84090138495094924</c:v>
                </c:pt>
                <c:pt idx="4724">
                  <c:v>0.84142731099138024</c:v>
                </c:pt>
                <c:pt idx="4725">
                  <c:v>0.84144389372416373</c:v>
                </c:pt>
                <c:pt idx="4726">
                  <c:v>0.84144500991013427</c:v>
                </c:pt>
                <c:pt idx="4727">
                  <c:v>0.84144612609095737</c:v>
                </c:pt>
                <c:pt idx="4728">
                  <c:v>0.84144724226662171</c:v>
                </c:pt>
                <c:pt idx="4729">
                  <c:v>0.84144835843713295</c:v>
                </c:pt>
                <c:pt idx="4730">
                  <c:v>0.84150750810014874</c:v>
                </c:pt>
                <c:pt idx="4731">
                  <c:v>0.84150862399239834</c:v>
                </c:pt>
                <c:pt idx="4732">
                  <c:v>0.84150973987948929</c:v>
                </c:pt>
                <c:pt idx="4733">
                  <c:v>0.8415688745212333</c:v>
                </c:pt>
                <c:pt idx="4734">
                  <c:v>0.84156999013006273</c:v>
                </c:pt>
                <c:pt idx="4735">
                  <c:v>0.84157110573373362</c:v>
                </c:pt>
                <c:pt idx="4736">
                  <c:v>0.84160406962009304</c:v>
                </c:pt>
                <c:pt idx="4737">
                  <c:v>0.84160518506630844</c:v>
                </c:pt>
                <c:pt idx="4738">
                  <c:v>0.84160630050737639</c:v>
                </c:pt>
                <c:pt idx="4739">
                  <c:v>0.84160741594328559</c:v>
                </c:pt>
                <c:pt idx="4740">
                  <c:v>0.84160853137404723</c:v>
                </c:pt>
                <c:pt idx="4741">
                  <c:v>0.84160964679965033</c:v>
                </c:pt>
                <c:pt idx="4742">
                  <c:v>0.84161076222010578</c:v>
                </c:pt>
                <c:pt idx="4743">
                  <c:v>0.84161187763540268</c:v>
                </c:pt>
                <c:pt idx="4744">
                  <c:v>0.84161299304555182</c:v>
                </c:pt>
                <c:pt idx="4745">
                  <c:v>0.84161410845054263</c:v>
                </c:pt>
                <c:pt idx="4746">
                  <c:v>0.84161522385038579</c:v>
                </c:pt>
                <c:pt idx="4747">
                  <c:v>0.84161633924507018</c:v>
                </c:pt>
                <c:pt idx="4748">
                  <c:v>0.84161745463460713</c:v>
                </c:pt>
                <c:pt idx="4749">
                  <c:v>0.8416185700189911</c:v>
                </c:pt>
                <c:pt idx="4750">
                  <c:v>0.8416196853982163</c:v>
                </c:pt>
                <c:pt idx="4751">
                  <c:v>0.84162080077229406</c:v>
                </c:pt>
                <c:pt idx="4752">
                  <c:v>0.84162191614121284</c:v>
                </c:pt>
                <c:pt idx="4753">
                  <c:v>0.84162303150498441</c:v>
                </c:pt>
                <c:pt idx="4754">
                  <c:v>0.84162357979615532</c:v>
                </c:pt>
                <c:pt idx="4755">
                  <c:v>0.84162414686359732</c:v>
                </c:pt>
                <c:pt idx="4756">
                  <c:v>0.8416246951522629</c:v>
                </c:pt>
                <c:pt idx="4757">
                  <c:v>0.84162526221706269</c:v>
                </c:pt>
                <c:pt idx="4758">
                  <c:v>0.84162581050321739</c:v>
                </c:pt>
                <c:pt idx="4759">
                  <c:v>0.84162637756536929</c:v>
                </c:pt>
                <c:pt idx="4760">
                  <c:v>0.84162749290852856</c:v>
                </c:pt>
                <c:pt idx="4761">
                  <c:v>0.84162860824652896</c:v>
                </c:pt>
                <c:pt idx="4762">
                  <c:v>0.84162972357938193</c:v>
                </c:pt>
                <c:pt idx="4763">
                  <c:v>0.84163022535421184</c:v>
                </c:pt>
                <c:pt idx="4764">
                  <c:v>0.84163083890707624</c:v>
                </c:pt>
                <c:pt idx="4765">
                  <c:v>0.84163134067962131</c:v>
                </c:pt>
                <c:pt idx="4766">
                  <c:v>0.84163195422962311</c:v>
                </c:pt>
                <c:pt idx="4767">
                  <c:v>0.84163245599987202</c:v>
                </c:pt>
                <c:pt idx="4768">
                  <c:v>0.84163306954701111</c:v>
                </c:pt>
                <c:pt idx="4769">
                  <c:v>0.84163418485925179</c:v>
                </c:pt>
                <c:pt idx="4770">
                  <c:v>0.8416353001663337</c:v>
                </c:pt>
                <c:pt idx="4771">
                  <c:v>0.84163641546826817</c:v>
                </c:pt>
                <c:pt idx="4772">
                  <c:v>0.84163753076504955</c:v>
                </c:pt>
                <c:pt idx="4773">
                  <c:v>0.84163864605667205</c:v>
                </c:pt>
                <c:pt idx="4774">
                  <c:v>0.84163976134314722</c:v>
                </c:pt>
                <c:pt idx="4775">
                  <c:v>0.84164087662446385</c:v>
                </c:pt>
                <c:pt idx="4776">
                  <c:v>0.84164199190063282</c:v>
                </c:pt>
                <c:pt idx="4777">
                  <c:v>0.84164205055517927</c:v>
                </c:pt>
                <c:pt idx="4778">
                  <c:v>0.84164310717164315</c:v>
                </c:pt>
                <c:pt idx="4779">
                  <c:v>0.84164422243750592</c:v>
                </c:pt>
                <c:pt idx="4780">
                  <c:v>0.84164533769821004</c:v>
                </c:pt>
                <c:pt idx="4781">
                  <c:v>0.84164553386795249</c:v>
                </c:pt>
                <c:pt idx="4782">
                  <c:v>0.84164645295376672</c:v>
                </c:pt>
                <c:pt idx="4783">
                  <c:v>0.84164756820416464</c:v>
                </c:pt>
                <c:pt idx="4784">
                  <c:v>0.84164868344941501</c:v>
                </c:pt>
                <c:pt idx="4785">
                  <c:v>0.84164979868950685</c:v>
                </c:pt>
                <c:pt idx="4786">
                  <c:v>0.84165091392445113</c:v>
                </c:pt>
                <c:pt idx="4787">
                  <c:v>0.84165202915423676</c:v>
                </c:pt>
                <c:pt idx="4788">
                  <c:v>0.84165314437887484</c:v>
                </c:pt>
                <c:pt idx="4789">
                  <c:v>0.84165425959835427</c:v>
                </c:pt>
                <c:pt idx="4790">
                  <c:v>0.84165537481268615</c:v>
                </c:pt>
                <c:pt idx="4791">
                  <c:v>0.84165649002186493</c:v>
                </c:pt>
                <c:pt idx="4792">
                  <c:v>0.84165760522588506</c:v>
                </c:pt>
                <c:pt idx="4793">
                  <c:v>0.84165872042475776</c:v>
                </c:pt>
                <c:pt idx="4794">
                  <c:v>0.84165983561847169</c:v>
                </c:pt>
                <c:pt idx="4795">
                  <c:v>0.84165985363152951</c:v>
                </c:pt>
                <c:pt idx="4796">
                  <c:v>0.84166095080703829</c:v>
                </c:pt>
                <c:pt idx="4797">
                  <c:v>0.84166206599044613</c:v>
                </c:pt>
                <c:pt idx="4798">
                  <c:v>0.84166318116870631</c:v>
                </c:pt>
                <c:pt idx="4799">
                  <c:v>0.84166429634180795</c:v>
                </c:pt>
                <c:pt idx="4800">
                  <c:v>0.84166541150976204</c:v>
                </c:pt>
                <c:pt idx="4801">
                  <c:v>0.84166652667255759</c:v>
                </c:pt>
                <c:pt idx="4802">
                  <c:v>0.84166764183020559</c:v>
                </c:pt>
                <c:pt idx="4803">
                  <c:v>0.84166875698269483</c:v>
                </c:pt>
                <c:pt idx="4804">
                  <c:v>0.84166987213003652</c:v>
                </c:pt>
                <c:pt idx="4805">
                  <c:v>0.84167098727221967</c:v>
                </c:pt>
                <c:pt idx="4806">
                  <c:v>0.84167210240925527</c:v>
                </c:pt>
                <c:pt idx="4807">
                  <c:v>0.84167321754113211</c:v>
                </c:pt>
                <c:pt idx="4808">
                  <c:v>0.84167381522837947</c:v>
                </c:pt>
                <c:pt idx="4809">
                  <c:v>0.84167433266786151</c:v>
                </c:pt>
                <c:pt idx="4810">
                  <c:v>0.84167544778943781</c:v>
                </c:pt>
                <c:pt idx="4811">
                  <c:v>0.84167656290585557</c:v>
                </c:pt>
                <c:pt idx="4812">
                  <c:v>0.84167767801712579</c:v>
                </c:pt>
                <c:pt idx="4813">
                  <c:v>0.84167879312323723</c:v>
                </c:pt>
                <c:pt idx="4814">
                  <c:v>0.84167990822420125</c:v>
                </c:pt>
                <c:pt idx="4815">
                  <c:v>0.84168102332000649</c:v>
                </c:pt>
                <c:pt idx="4816">
                  <c:v>0.84168146138781386</c:v>
                </c:pt>
                <c:pt idx="4817">
                  <c:v>0.8416821384106643</c:v>
                </c:pt>
                <c:pt idx="4818">
                  <c:v>0.84168257647644174</c:v>
                </c:pt>
                <c:pt idx="4819">
                  <c:v>0.84168325349616346</c:v>
                </c:pt>
                <c:pt idx="4820">
                  <c:v>0.84168369155992206</c:v>
                </c:pt>
                <c:pt idx="4821">
                  <c:v>0.84168380165189249</c:v>
                </c:pt>
                <c:pt idx="4822">
                  <c:v>0.84168436857651507</c:v>
                </c:pt>
                <c:pt idx="4823">
                  <c:v>0.84168480663824363</c:v>
                </c:pt>
                <c:pt idx="4824">
                  <c:v>0.84168548365170803</c:v>
                </c:pt>
                <c:pt idx="4825">
                  <c:v>0.84168575202279916</c:v>
                </c:pt>
                <c:pt idx="4826">
                  <c:v>0.84168592171141787</c:v>
                </c:pt>
                <c:pt idx="4827">
                  <c:v>0.84168659872175344</c:v>
                </c:pt>
                <c:pt idx="4828">
                  <c:v>0.84168703677943335</c:v>
                </c:pt>
                <c:pt idx="4829">
                  <c:v>0.84168771378664031</c:v>
                </c:pt>
                <c:pt idx="4830">
                  <c:v>0.84168994390096019</c:v>
                </c:pt>
                <c:pt idx="4831">
                  <c:v>0.8416910589503932</c:v>
                </c:pt>
                <c:pt idx="4832">
                  <c:v>0.84169267564107675</c:v>
                </c:pt>
                <c:pt idx="4833">
                  <c:v>0.84169379067791317</c:v>
                </c:pt>
                <c:pt idx="4834">
                  <c:v>0.84169490570959093</c:v>
                </c:pt>
                <c:pt idx="4835">
                  <c:v>0.84169602073611571</c:v>
                </c:pt>
                <c:pt idx="4836">
                  <c:v>0.84169713575748728</c:v>
                </c:pt>
                <c:pt idx="4837">
                  <c:v>0.84169825077370597</c:v>
                </c:pt>
                <c:pt idx="4838">
                  <c:v>0.84169936578477689</c:v>
                </c:pt>
                <c:pt idx="4839">
                  <c:v>0.84170048079068938</c:v>
                </c:pt>
                <c:pt idx="4840">
                  <c:v>0.84170159579144865</c:v>
                </c:pt>
                <c:pt idx="4841">
                  <c:v>0.84170271078705494</c:v>
                </c:pt>
                <c:pt idx="4842">
                  <c:v>0.84170382577750791</c:v>
                </c:pt>
                <c:pt idx="4843">
                  <c:v>0.84170494076280811</c:v>
                </c:pt>
                <c:pt idx="4844">
                  <c:v>0.84170605574296065</c:v>
                </c:pt>
                <c:pt idx="4845">
                  <c:v>0.84170717071795453</c:v>
                </c:pt>
                <c:pt idx="4846">
                  <c:v>0.84170828568779521</c:v>
                </c:pt>
                <c:pt idx="4847">
                  <c:v>0.8417094006524829</c:v>
                </c:pt>
                <c:pt idx="4848">
                  <c:v>0.8417105156120176</c:v>
                </c:pt>
                <c:pt idx="4849">
                  <c:v>0.84171163056640474</c:v>
                </c:pt>
                <c:pt idx="4850">
                  <c:v>0.84171274551563313</c:v>
                </c:pt>
                <c:pt idx="4851">
                  <c:v>0.84171337686721293</c:v>
                </c:pt>
                <c:pt idx="4852">
                  <c:v>0.84171386045970842</c:v>
                </c:pt>
                <c:pt idx="4853">
                  <c:v>0.84171449180834801</c:v>
                </c:pt>
                <c:pt idx="4854">
                  <c:v>0.84171497539863072</c:v>
                </c:pt>
                <c:pt idx="4855">
                  <c:v>0.84171560674432444</c:v>
                </c:pt>
                <c:pt idx="4856">
                  <c:v>0.84171609033240002</c:v>
                </c:pt>
                <c:pt idx="4857">
                  <c:v>0.84171720526102156</c:v>
                </c:pt>
                <c:pt idx="4858">
                  <c:v>0.84171832018448467</c:v>
                </c:pt>
                <c:pt idx="4859">
                  <c:v>0.84171943510279457</c:v>
                </c:pt>
                <c:pt idx="4860">
                  <c:v>0.84171953108623332</c:v>
                </c:pt>
                <c:pt idx="4861">
                  <c:v>0.84172055001595147</c:v>
                </c:pt>
                <c:pt idx="4862">
                  <c:v>0.84172166492395517</c:v>
                </c:pt>
                <c:pt idx="4863">
                  <c:v>0.84172388759094174</c:v>
                </c:pt>
                <c:pt idx="4864">
                  <c:v>0.84172500248351922</c:v>
                </c:pt>
                <c:pt idx="4865">
                  <c:v>0.84172611737094361</c:v>
                </c:pt>
                <c:pt idx="4866">
                  <c:v>0.84172723225321489</c:v>
                </c:pt>
                <c:pt idx="4867">
                  <c:v>0.84172834713033862</c:v>
                </c:pt>
                <c:pt idx="4868">
                  <c:v>0.84172946200230392</c:v>
                </c:pt>
                <c:pt idx="4869">
                  <c:v>0.84174177886662549</c:v>
                </c:pt>
                <c:pt idx="4870">
                  <c:v>0.84174289367650568</c:v>
                </c:pt>
                <c:pt idx="4871">
                  <c:v>0.84174612801164261</c:v>
                </c:pt>
                <c:pt idx="4872">
                  <c:v>0.84174724280139701</c:v>
                </c:pt>
                <c:pt idx="4873">
                  <c:v>0.84174947236544118</c:v>
                </c:pt>
                <c:pt idx="4874">
                  <c:v>0.84175058713973083</c:v>
                </c:pt>
                <c:pt idx="4875">
                  <c:v>0.84175170190887294</c:v>
                </c:pt>
                <c:pt idx="4876">
                  <c:v>0.84175281667285629</c:v>
                </c:pt>
                <c:pt idx="4877">
                  <c:v>0.84175504618536956</c:v>
                </c:pt>
                <c:pt idx="4878">
                  <c:v>0.84175616093389949</c:v>
                </c:pt>
                <c:pt idx="4879">
                  <c:v>0.84175727567727054</c:v>
                </c:pt>
                <c:pt idx="4880">
                  <c:v>0.84175801111503079</c:v>
                </c:pt>
                <c:pt idx="4881">
                  <c:v>0.84175950514855924</c:v>
                </c:pt>
                <c:pt idx="4882">
                  <c:v>0.84176061987647666</c:v>
                </c:pt>
                <c:pt idx="4883">
                  <c:v>0.84176173459924097</c:v>
                </c:pt>
                <c:pt idx="4884">
                  <c:v>0.84176284931684675</c:v>
                </c:pt>
                <c:pt idx="4885">
                  <c:v>0.84176396402930487</c:v>
                </c:pt>
                <c:pt idx="4886">
                  <c:v>0.84176507873660444</c:v>
                </c:pt>
                <c:pt idx="4887">
                  <c:v>0.84176619343875669</c:v>
                </c:pt>
                <c:pt idx="4888">
                  <c:v>0.84176730813574996</c:v>
                </c:pt>
                <c:pt idx="4889">
                  <c:v>0.8417684228275959</c:v>
                </c:pt>
                <c:pt idx="4890">
                  <c:v>0.84176953751428307</c:v>
                </c:pt>
                <c:pt idx="4891">
                  <c:v>0.84177065219582281</c:v>
                </c:pt>
                <c:pt idx="4892">
                  <c:v>0.8417717668722039</c:v>
                </c:pt>
                <c:pt idx="4893">
                  <c:v>0.84177288154343743</c:v>
                </c:pt>
                <c:pt idx="4894">
                  <c:v>0.84177399620951232</c:v>
                </c:pt>
                <c:pt idx="4895">
                  <c:v>0.84177511087043988</c:v>
                </c:pt>
                <c:pt idx="4896">
                  <c:v>0.84177622552620857</c:v>
                </c:pt>
                <c:pt idx="4897">
                  <c:v>0.84177734017682981</c:v>
                </c:pt>
                <c:pt idx="4898">
                  <c:v>0.84177845482229785</c:v>
                </c:pt>
                <c:pt idx="4899">
                  <c:v>0.84177956946260735</c:v>
                </c:pt>
                <c:pt idx="4900">
                  <c:v>0.84177963303920733</c:v>
                </c:pt>
                <c:pt idx="4901">
                  <c:v>0.8417806840977694</c:v>
                </c:pt>
                <c:pt idx="4902">
                  <c:v>0.84178074767409772</c:v>
                </c:pt>
                <c:pt idx="4903">
                  <c:v>0.84178179872777281</c:v>
                </c:pt>
                <c:pt idx="4904">
                  <c:v>0.84178186230383512</c:v>
                </c:pt>
                <c:pt idx="4905">
                  <c:v>0.84178291335262867</c:v>
                </c:pt>
                <c:pt idx="4906">
                  <c:v>0.84178297692841908</c:v>
                </c:pt>
                <c:pt idx="4907">
                  <c:v>0.84178402797232588</c:v>
                </c:pt>
                <c:pt idx="4908">
                  <c:v>0.84178409154785039</c:v>
                </c:pt>
                <c:pt idx="4909">
                  <c:v>0.84178514258687565</c:v>
                </c:pt>
                <c:pt idx="4910">
                  <c:v>0.84178520616213404</c:v>
                </c:pt>
                <c:pt idx="4911">
                  <c:v>0.84178625719626654</c:v>
                </c:pt>
                <c:pt idx="4912">
                  <c:v>0.84178632077125903</c:v>
                </c:pt>
                <c:pt idx="4913">
                  <c:v>0.84178737180051</c:v>
                </c:pt>
                <c:pt idx="4914">
                  <c:v>0.84178743537523082</c:v>
                </c:pt>
                <c:pt idx="4915">
                  <c:v>0.84178848639959492</c:v>
                </c:pt>
                <c:pt idx="4916">
                  <c:v>0.84178854997404962</c:v>
                </c:pt>
                <c:pt idx="4917">
                  <c:v>0.84178960099353228</c:v>
                </c:pt>
                <c:pt idx="4918">
                  <c:v>0.84178966456771542</c:v>
                </c:pt>
                <c:pt idx="4919">
                  <c:v>0.841790715582311</c:v>
                </c:pt>
                <c:pt idx="4920">
                  <c:v>0.84179077915623357</c:v>
                </c:pt>
                <c:pt idx="4921">
                  <c:v>0.84179183016594217</c:v>
                </c:pt>
                <c:pt idx="4922">
                  <c:v>0.84179189373959318</c:v>
                </c:pt>
                <c:pt idx="4923">
                  <c:v>0.8417929447444148</c:v>
                </c:pt>
                <c:pt idx="4924">
                  <c:v>0.84179300831779968</c:v>
                </c:pt>
                <c:pt idx="4925">
                  <c:v>0.84179405931773976</c:v>
                </c:pt>
                <c:pt idx="4926">
                  <c:v>0.84179412289085309</c:v>
                </c:pt>
                <c:pt idx="4927">
                  <c:v>0.84179517388590619</c:v>
                </c:pt>
                <c:pt idx="4928">
                  <c:v>0.8417952374587534</c:v>
                </c:pt>
                <c:pt idx="4929">
                  <c:v>0.84179628844892496</c:v>
                </c:pt>
                <c:pt idx="4930">
                  <c:v>0.8417963520215006</c:v>
                </c:pt>
                <c:pt idx="4931">
                  <c:v>0.84179740300679073</c:v>
                </c:pt>
                <c:pt idx="4932">
                  <c:v>0.84179851755949797</c:v>
                </c:pt>
                <c:pt idx="4933">
                  <c:v>0.84179963210705766</c:v>
                </c:pt>
                <c:pt idx="4934">
                  <c:v>0.8418007466494587</c:v>
                </c:pt>
                <c:pt idx="4935">
                  <c:v>0.84180085668933513</c:v>
                </c:pt>
                <c:pt idx="4936">
                  <c:v>0.84180186118671219</c:v>
                </c:pt>
                <c:pt idx="4937">
                  <c:v>0.84180280611385383</c:v>
                </c:pt>
                <c:pt idx="4938">
                  <c:v>0.84180297571880702</c:v>
                </c:pt>
                <c:pt idx="4939">
                  <c:v>0.84180409024575431</c:v>
                </c:pt>
                <c:pt idx="4940">
                  <c:v>0.84180520476754295</c:v>
                </c:pt>
                <c:pt idx="4941">
                  <c:v>0.84180631928418415</c:v>
                </c:pt>
                <c:pt idx="4942">
                  <c:v>0.84180743379566658</c:v>
                </c:pt>
                <c:pt idx="4943">
                  <c:v>0.84180854830200169</c:v>
                </c:pt>
                <c:pt idx="4944">
                  <c:v>0.84180966280317815</c:v>
                </c:pt>
                <c:pt idx="4945">
                  <c:v>0.84181077729920695</c:v>
                </c:pt>
                <c:pt idx="4946">
                  <c:v>0.8418118917900772</c:v>
                </c:pt>
                <c:pt idx="4947">
                  <c:v>0.8418130062757998</c:v>
                </c:pt>
                <c:pt idx="4948">
                  <c:v>0.84181412075636386</c:v>
                </c:pt>
                <c:pt idx="4949">
                  <c:v>0.84181523523178048</c:v>
                </c:pt>
                <c:pt idx="4950">
                  <c:v>0.84181597049404955</c:v>
                </c:pt>
                <c:pt idx="4951">
                  <c:v>0.84181634970204389</c:v>
                </c:pt>
                <c:pt idx="4952">
                  <c:v>0.84181746416714875</c:v>
                </c:pt>
                <c:pt idx="4953">
                  <c:v>0.84181857862710607</c:v>
                </c:pt>
                <c:pt idx="4954">
                  <c:v>0.84181969308190474</c:v>
                </c:pt>
                <c:pt idx="4955">
                  <c:v>0.84182208148499016</c:v>
                </c:pt>
                <c:pt idx="4956">
                  <c:v>0.84182415084957973</c:v>
                </c:pt>
                <c:pt idx="4957">
                  <c:v>0.84182526527861867</c:v>
                </c:pt>
                <c:pt idx="4958">
                  <c:v>0.84182637970249885</c:v>
                </c:pt>
                <c:pt idx="4959">
                  <c:v>0.84182749412123148</c:v>
                </c:pt>
                <c:pt idx="4960">
                  <c:v>0.84182860853480568</c:v>
                </c:pt>
                <c:pt idx="4961">
                  <c:v>0.84182972294323211</c:v>
                </c:pt>
                <c:pt idx="4962">
                  <c:v>0.84184622566333933</c:v>
                </c:pt>
                <c:pt idx="4963">
                  <c:v>0.84185060874698558</c:v>
                </c:pt>
                <c:pt idx="4964">
                  <c:v>0.84185880576824457</c:v>
                </c:pt>
                <c:pt idx="4965">
                  <c:v>0.84186075472407096</c:v>
                </c:pt>
                <c:pt idx="4966">
                  <c:v>0.84186298323850561</c:v>
                </c:pt>
                <c:pt idx="4967">
                  <c:v>0.84187391593914596</c:v>
                </c:pt>
                <c:pt idx="4968">
                  <c:v>0.84190416383351852</c:v>
                </c:pt>
                <c:pt idx="4969">
                  <c:v>0.84190527789251446</c:v>
                </c:pt>
                <c:pt idx="4970">
                  <c:v>0.84191068099834154</c:v>
                </c:pt>
                <c:pt idx="4971">
                  <c:v>0.84191621025614016</c:v>
                </c:pt>
                <c:pt idx="4972">
                  <c:v>0.84192203136042498</c:v>
                </c:pt>
                <c:pt idx="4973">
                  <c:v>0.84192314533679991</c:v>
                </c:pt>
                <c:pt idx="4974">
                  <c:v>0.8419241928388792</c:v>
                </c:pt>
                <c:pt idx="4975">
                  <c:v>0.84193184745033389</c:v>
                </c:pt>
                <c:pt idx="4976">
                  <c:v>0.84193795550261974</c:v>
                </c:pt>
                <c:pt idx="4977">
                  <c:v>0.84194476882105407</c:v>
                </c:pt>
                <c:pt idx="4978">
                  <c:v>0.84196431564671714</c:v>
                </c:pt>
                <c:pt idx="4979">
                  <c:v>0.84198217871063907</c:v>
                </c:pt>
                <c:pt idx="4980">
                  <c:v>0.84198433964916608</c:v>
                </c:pt>
                <c:pt idx="4981">
                  <c:v>0.84198976502762879</c:v>
                </c:pt>
                <c:pt idx="4982">
                  <c:v>0.8420026832900056</c:v>
                </c:pt>
                <c:pt idx="4983">
                  <c:v>0.84202222541319294</c:v>
                </c:pt>
                <c:pt idx="4984">
                  <c:v>0.84202333892596437</c:v>
                </c:pt>
                <c:pt idx="4985">
                  <c:v>0.84204231103452021</c:v>
                </c:pt>
                <c:pt idx="4986">
                  <c:v>0.84204335801812202</c:v>
                </c:pt>
                <c:pt idx="4987">
                  <c:v>0.84204447143312622</c:v>
                </c:pt>
                <c:pt idx="4988">
                  <c:v>0.8420461565049604</c:v>
                </c:pt>
                <c:pt idx="4989">
                  <c:v>0.84204766867104786</c:v>
                </c:pt>
                <c:pt idx="4990">
                  <c:v>0.84205054159191794</c:v>
                </c:pt>
                <c:pt idx="4991">
                  <c:v>0.84205165497364176</c:v>
                </c:pt>
                <c:pt idx="4992">
                  <c:v>0.84206058382507942</c:v>
                </c:pt>
                <c:pt idx="4993">
                  <c:v>0.84210020203348201</c:v>
                </c:pt>
                <c:pt idx="4994">
                  <c:v>0.8421055583806093</c:v>
                </c:pt>
                <c:pt idx="4995">
                  <c:v>0.84210954372382196</c:v>
                </c:pt>
                <c:pt idx="4996">
                  <c:v>0.84211847042630616</c:v>
                </c:pt>
                <c:pt idx="4997">
                  <c:v>0.84213911612141568</c:v>
                </c:pt>
                <c:pt idx="4998">
                  <c:v>0.84214022909311681</c:v>
                </c:pt>
                <c:pt idx="4999">
                  <c:v>0.84214134205967039</c:v>
                </c:pt>
                <c:pt idx="5000">
                  <c:v>0.84214175187936569</c:v>
                </c:pt>
                <c:pt idx="5001">
                  <c:v>0.84214557390147204</c:v>
                </c:pt>
                <c:pt idx="5002">
                  <c:v>0.84215807909859908</c:v>
                </c:pt>
                <c:pt idx="5003">
                  <c:v>0.84215892414037596</c:v>
                </c:pt>
                <c:pt idx="5004">
                  <c:v>0.84216003702036268</c:v>
                </c:pt>
                <c:pt idx="5005">
                  <c:v>0.84216343415633366</c:v>
                </c:pt>
                <c:pt idx="5006">
                  <c:v>0.8421763430936946</c:v>
                </c:pt>
                <c:pt idx="5007">
                  <c:v>0.84219788984810751</c:v>
                </c:pt>
                <c:pt idx="5008">
                  <c:v>0.84219961894175643</c:v>
                </c:pt>
                <c:pt idx="5009">
                  <c:v>0.84220344004366143</c:v>
                </c:pt>
                <c:pt idx="5010">
                  <c:v>0.84220345329433022</c:v>
                </c:pt>
                <c:pt idx="5011">
                  <c:v>0.84220619130010621</c:v>
                </c:pt>
                <c:pt idx="5012">
                  <c:v>0.84220790395855161</c:v>
                </c:pt>
                <c:pt idx="5013">
                  <c:v>0.84221594222990437</c:v>
                </c:pt>
                <c:pt idx="5014">
                  <c:v>0.84222129599824835</c:v>
                </c:pt>
                <c:pt idx="5015">
                  <c:v>0.84222250062267756</c:v>
                </c:pt>
                <c:pt idx="5016">
                  <c:v>0.84222527942270276</c:v>
                </c:pt>
                <c:pt idx="5017">
                  <c:v>0.84222639199540461</c:v>
                </c:pt>
                <c:pt idx="5018">
                  <c:v>0.84222750456294793</c:v>
                </c:pt>
                <c:pt idx="5019">
                  <c:v>0.84223420182727304</c:v>
                </c:pt>
                <c:pt idx="5020">
                  <c:v>0.84224732627489773</c:v>
                </c:pt>
                <c:pt idx="5021">
                  <c:v>0.8422570624479937</c:v>
                </c:pt>
                <c:pt idx="5022">
                  <c:v>0.84225747207035206</c:v>
                </c:pt>
                <c:pt idx="5023">
                  <c:v>0.84225817487347343</c:v>
                </c:pt>
                <c:pt idx="5024">
                  <c:v>0.8422592872938055</c:v>
                </c:pt>
                <c:pt idx="5025">
                  <c:v>0.84226129225205737</c:v>
                </c:pt>
                <c:pt idx="5026">
                  <c:v>0.84227379142740988</c:v>
                </c:pt>
                <c:pt idx="5027">
                  <c:v>0.84227490377542213</c:v>
                </c:pt>
                <c:pt idx="5028">
                  <c:v>0.8422760161182814</c:v>
                </c:pt>
                <c:pt idx="5029">
                  <c:v>0.84227914390636549</c:v>
                </c:pt>
                <c:pt idx="5030">
                  <c:v>0.84228368517812968</c:v>
                </c:pt>
                <c:pt idx="5031">
                  <c:v>0.84228435479745523</c:v>
                </c:pt>
                <c:pt idx="5032">
                  <c:v>0.8422853509757795</c:v>
                </c:pt>
                <c:pt idx="5033">
                  <c:v>0.84228546709653107</c:v>
                </c:pt>
                <c:pt idx="5034">
                  <c:v>0.84229204662707025</c:v>
                </c:pt>
                <c:pt idx="5035">
                  <c:v>0.84230630493937708</c:v>
                </c:pt>
                <c:pt idx="5036">
                  <c:v>0.84231531126516568</c:v>
                </c:pt>
                <c:pt idx="5037">
                  <c:v>0.84231913052667273</c:v>
                </c:pt>
                <c:pt idx="5038">
                  <c:v>0.84233697788071582</c:v>
                </c:pt>
                <c:pt idx="5039">
                  <c:v>0.84234318345484149</c:v>
                </c:pt>
                <c:pt idx="5040">
                  <c:v>0.84234429548131762</c:v>
                </c:pt>
                <c:pt idx="5041">
                  <c:v>0.84234485414569793</c:v>
                </c:pt>
                <c:pt idx="5042">
                  <c:v>0.84234540750264653</c:v>
                </c:pt>
                <c:pt idx="5043">
                  <c:v>0.8423498774931012</c:v>
                </c:pt>
                <c:pt idx="5044">
                  <c:v>0.84236203410350186</c:v>
                </c:pt>
                <c:pt idx="5045">
                  <c:v>0.84236413237033347</c:v>
                </c:pt>
                <c:pt idx="5046">
                  <c:v>0.8423652442997307</c:v>
                </c:pt>
                <c:pt idx="5047">
                  <c:v>0.84237313652623436</c:v>
                </c:pt>
                <c:pt idx="5048">
                  <c:v>0.84237495087519154</c:v>
                </c:pt>
                <c:pt idx="5049">
                  <c:v>0.84237604908880281</c:v>
                </c:pt>
                <c:pt idx="5050">
                  <c:v>0.84237716096300663</c:v>
                </c:pt>
                <c:pt idx="5051">
                  <c:v>0.84237827283205191</c:v>
                </c:pt>
                <c:pt idx="5052">
                  <c:v>0.84237938469594431</c:v>
                </c:pt>
                <c:pt idx="5053">
                  <c:v>0.8423804965546835</c:v>
                </c:pt>
                <c:pt idx="5054">
                  <c:v>0.84239479792132588</c:v>
                </c:pt>
                <c:pt idx="5055">
                  <c:v>0.84240274150454242</c:v>
                </c:pt>
                <c:pt idx="5056">
                  <c:v>0.84240322551205871</c:v>
                </c:pt>
                <c:pt idx="5057">
                  <c:v>0.84240769442539776</c:v>
                </c:pt>
                <c:pt idx="5058">
                  <c:v>0.84242305752900393</c:v>
                </c:pt>
                <c:pt idx="5059">
                  <c:v>0.84243094785357475</c:v>
                </c:pt>
                <c:pt idx="5060">
                  <c:v>0.84243476527469097</c:v>
                </c:pt>
                <c:pt idx="5061">
                  <c:v>0.84245260402822386</c:v>
                </c:pt>
                <c:pt idx="5062">
                  <c:v>0.84245809769077074</c:v>
                </c:pt>
                <c:pt idx="5063">
                  <c:v>0.84246102958776869</c:v>
                </c:pt>
                <c:pt idx="5064">
                  <c:v>0.84246549742399468</c:v>
                </c:pt>
                <c:pt idx="5065">
                  <c:v>0.84248085682457396</c:v>
                </c:pt>
                <c:pt idx="5066">
                  <c:v>0.84248196821291232</c:v>
                </c:pt>
                <c:pt idx="5067">
                  <c:v>0.8424887452472215</c:v>
                </c:pt>
                <c:pt idx="5068">
                  <c:v>0.84249256174814535</c:v>
                </c:pt>
                <c:pt idx="5069">
                  <c:v>0.84249610172821976</c:v>
                </c:pt>
                <c:pt idx="5070">
                  <c:v>0.84249721304589498</c:v>
                </c:pt>
                <c:pt idx="5071">
                  <c:v>0.84250606812322482</c:v>
                </c:pt>
                <c:pt idx="5072">
                  <c:v>0.84251039620143975</c:v>
                </c:pt>
                <c:pt idx="5073">
                  <c:v>0.84251312406130308</c:v>
                </c:pt>
                <c:pt idx="5074">
                  <c:v>0.84251588853961723</c:v>
                </c:pt>
                <c:pt idx="5075">
                  <c:v>0.84251881972979548</c:v>
                </c:pt>
                <c:pt idx="5076">
                  <c:v>0.84252328648891039</c:v>
                </c:pt>
                <c:pt idx="5077">
                  <c:v>0.84253975330686048</c:v>
                </c:pt>
                <c:pt idx="5078">
                  <c:v>0.84254652870721114</c:v>
                </c:pt>
                <c:pt idx="5079">
                  <c:v>0.84255034428793896</c:v>
                </c:pt>
                <c:pt idx="5080">
                  <c:v>0.84256384740640167</c:v>
                </c:pt>
                <c:pt idx="5081">
                  <c:v>0.84256817444100474</c:v>
                </c:pt>
                <c:pt idx="5082">
                  <c:v>0.84257090164310089</c:v>
                </c:pt>
                <c:pt idx="5083">
                  <c:v>0.84257366545481027</c:v>
                </c:pt>
                <c:pt idx="5084">
                  <c:v>0.84257604311463652</c:v>
                </c:pt>
                <c:pt idx="5085">
                  <c:v>0.84257659593818168</c:v>
                </c:pt>
                <c:pt idx="5086">
                  <c:v>0.84258106162018276</c:v>
                </c:pt>
                <c:pt idx="5087">
                  <c:v>0.84258217254385159</c:v>
                </c:pt>
                <c:pt idx="5088">
                  <c:v>0.84259752446717429</c:v>
                </c:pt>
                <c:pt idx="5089">
                  <c:v>0.84259863531445078</c:v>
                </c:pt>
                <c:pt idx="5090">
                  <c:v>0.84260429823356486</c:v>
                </c:pt>
                <c:pt idx="5091">
                  <c:v>0.84260811289411008</c:v>
                </c:pt>
                <c:pt idx="5092">
                  <c:v>0.84261276194888945</c:v>
                </c:pt>
                <c:pt idx="5093">
                  <c:v>0.84261387272550292</c:v>
                </c:pt>
                <c:pt idx="5094">
                  <c:v>0.8426216127559637</c:v>
                </c:pt>
                <c:pt idx="5095">
                  <c:v>0.84262593874695202</c:v>
                </c:pt>
                <c:pt idx="5096">
                  <c:v>0.84263142843638905</c:v>
                </c:pt>
                <c:pt idx="5097">
                  <c:v>0.84263435821294952</c:v>
                </c:pt>
                <c:pt idx="5098">
                  <c:v>0.84263993347355981</c:v>
                </c:pt>
                <c:pt idx="5099">
                  <c:v>0.84265639227321087</c:v>
                </c:pt>
                <c:pt idx="5100">
                  <c:v>0.84266205382632231</c:v>
                </c:pt>
                <c:pt idx="5101">
                  <c:v>0.84266586756668149</c:v>
                </c:pt>
                <c:pt idx="5102">
                  <c:v>0.84267936417193434</c:v>
                </c:pt>
                <c:pt idx="5103">
                  <c:v>0.84268368911931602</c:v>
                </c:pt>
                <c:pt idx="5104">
                  <c:v>0.84268641500588259</c:v>
                </c:pt>
                <c:pt idx="5105">
                  <c:v>0.8426891774843932</c:v>
                </c:pt>
                <c:pt idx="5106">
                  <c:v>0.84269768046969373</c:v>
                </c:pt>
                <c:pt idx="5107">
                  <c:v>0.84271413529841199</c:v>
                </c:pt>
                <c:pt idx="5108">
                  <c:v>0.84271524560462363</c:v>
                </c:pt>
                <c:pt idx="5109">
                  <c:v>0.84271635590568794</c:v>
                </c:pt>
                <c:pt idx="5110">
                  <c:v>0.84271979548552445</c:v>
                </c:pt>
                <c:pt idx="5111">
                  <c:v>0.84272360830570037</c:v>
                </c:pt>
                <c:pt idx="5112">
                  <c:v>0.84272936535822807</c:v>
                </c:pt>
                <c:pt idx="5113">
                  <c:v>0.84273047559378278</c:v>
                </c:pt>
                <c:pt idx="5114">
                  <c:v>0.84273710165436089</c:v>
                </c:pt>
                <c:pt idx="5115">
                  <c:v>0.84274142555813325</c:v>
                </c:pt>
                <c:pt idx="5116">
                  <c:v>0.84274415078693732</c:v>
                </c:pt>
                <c:pt idx="5117">
                  <c:v>0.84274691259884871</c:v>
                </c:pt>
                <c:pt idx="5118">
                  <c:v>0.84274984096179317</c:v>
                </c:pt>
                <c:pt idx="5119">
                  <c:v>0.84275541353229499</c:v>
                </c:pt>
                <c:pt idx="5120">
                  <c:v>0.84275652364694631</c:v>
                </c:pt>
                <c:pt idx="5121">
                  <c:v>0.8427740844614523</c:v>
                </c:pt>
                <c:pt idx="5122">
                  <c:v>0.84277752321119759</c:v>
                </c:pt>
                <c:pt idx="5123">
                  <c:v>0.84278133511119235</c:v>
                </c:pt>
                <c:pt idx="5124">
                  <c:v>0.84279482520326976</c:v>
                </c:pt>
                <c:pt idx="5125">
                  <c:v>0.84279914806344114</c:v>
                </c:pt>
                <c:pt idx="5126">
                  <c:v>0.84280187263448503</c:v>
                </c:pt>
                <c:pt idx="5127">
                  <c:v>0.84280463377979853</c:v>
                </c:pt>
                <c:pt idx="5128">
                  <c:v>0.84280756143593794</c:v>
                </c:pt>
                <c:pt idx="5129">
                  <c:v>0.842814242508091</c:v>
                </c:pt>
                <c:pt idx="5130">
                  <c:v>0.84283179908372963</c:v>
                </c:pt>
                <c:pt idx="5131">
                  <c:v>0.84283290884373763</c:v>
                </c:pt>
                <c:pt idx="5132">
                  <c:v>0.84283401859859275</c:v>
                </c:pt>
                <c:pt idx="5133">
                  <c:v>0.84283523700339158</c:v>
                </c:pt>
                <c:pt idx="5134">
                  <c:v>0.84283904798320264</c:v>
                </c:pt>
                <c:pt idx="5135">
                  <c:v>0.8428459119565378</c:v>
                </c:pt>
                <c:pt idx="5136">
                  <c:v>0.84285003722178953</c:v>
                </c:pt>
                <c:pt idx="5137">
                  <c:v>0.84285253481870592</c:v>
                </c:pt>
                <c:pt idx="5138">
                  <c:v>0.84285685663527932</c:v>
                </c:pt>
                <c:pt idx="5139">
                  <c:v>0.84285958054856458</c:v>
                </c:pt>
                <c:pt idx="5140">
                  <c:v>0.84286234102728819</c:v>
                </c:pt>
                <c:pt idx="5141">
                  <c:v>0.84286526797661876</c:v>
                </c:pt>
                <c:pt idx="5142">
                  <c:v>0.84287194743578187</c:v>
                </c:pt>
                <c:pt idx="5143">
                  <c:v>0.8428891033573962</c:v>
                </c:pt>
                <c:pt idx="5144">
                  <c:v>0.84289171875152236</c:v>
                </c:pt>
                <c:pt idx="5145">
                  <c:v>0.84289293686213573</c:v>
                </c:pt>
                <c:pt idx="5146">
                  <c:v>0.84289674692177663</c:v>
                </c:pt>
                <c:pt idx="5147">
                  <c:v>0.84290360923773722</c:v>
                </c:pt>
                <c:pt idx="5148">
                  <c:v>0.84291023050071567</c:v>
                </c:pt>
                <c:pt idx="5149">
                  <c:v>0.84291455127369419</c:v>
                </c:pt>
                <c:pt idx="5150">
                  <c:v>0.84291727452921761</c:v>
                </c:pt>
                <c:pt idx="5151">
                  <c:v>0.84291954746869502</c:v>
                </c:pt>
                <c:pt idx="5152">
                  <c:v>0.84292003434134721</c:v>
                </c:pt>
                <c:pt idx="5153">
                  <c:v>0.84292296058388261</c:v>
                </c:pt>
                <c:pt idx="5154">
                  <c:v>0.84292963843004953</c:v>
                </c:pt>
                <c:pt idx="5155">
                  <c:v>0.84293074773569554</c:v>
                </c:pt>
                <c:pt idx="5156">
                  <c:v>0.84294226049054677</c:v>
                </c:pt>
                <c:pt idx="5157">
                  <c:v>0.84294940497104864</c:v>
                </c:pt>
                <c:pt idx="5158">
                  <c:v>0.84295062278747757</c:v>
                </c:pt>
                <c:pt idx="5159">
                  <c:v>0.84295443192694564</c:v>
                </c:pt>
                <c:pt idx="5160">
                  <c:v>0.8429612925855422</c:v>
                </c:pt>
                <c:pt idx="5161">
                  <c:v>0.84296791224933043</c:v>
                </c:pt>
                <c:pt idx="5162">
                  <c:v>0.84297223197871751</c:v>
                </c:pt>
                <c:pt idx="5163">
                  <c:v>0.84297495457648619</c:v>
                </c:pt>
                <c:pt idx="5164">
                  <c:v>0.84297771372203001</c:v>
                </c:pt>
                <c:pt idx="5165">
                  <c:v>0.8429806392577609</c:v>
                </c:pt>
                <c:pt idx="5166">
                  <c:v>0.84298842452864498</c:v>
                </c:pt>
                <c:pt idx="5167">
                  <c:v>0.84301210299875895</c:v>
                </c:pt>
                <c:pt idx="5168">
                  <c:v>0.84302558006459982</c:v>
                </c:pt>
                <c:pt idx="5169">
                  <c:v>0.8430298987503988</c:v>
                </c:pt>
                <c:pt idx="5170">
                  <c:v>0.84303262069041518</c:v>
                </c:pt>
                <c:pt idx="5171">
                  <c:v>0.84303537916936921</c:v>
                </c:pt>
                <c:pt idx="5172">
                  <c:v>0.84303830399830382</c:v>
                </c:pt>
                <c:pt idx="5173">
                  <c:v>0.84304608738825926</c:v>
                </c:pt>
                <c:pt idx="5174">
                  <c:v>0.84306126737563425</c:v>
                </c:pt>
                <c:pt idx="5175">
                  <c:v>0.84306212211084841</c:v>
                </c:pt>
                <c:pt idx="5176">
                  <c:v>0.84306237606965351</c:v>
                </c:pt>
                <c:pt idx="5177">
                  <c:v>0.84306348475852533</c:v>
                </c:pt>
                <c:pt idx="5178">
                  <c:v>0.84306459344223894</c:v>
                </c:pt>
                <c:pt idx="5179">
                  <c:v>0.84306595283813568</c:v>
                </c:pt>
                <c:pt idx="5180">
                  <c:v>0.84306976013726709</c:v>
                </c:pt>
                <c:pt idx="5181">
                  <c:v>0.84308237955488008</c:v>
                </c:pt>
                <c:pt idx="5182">
                  <c:v>0.84308323394657503</c:v>
                </c:pt>
                <c:pt idx="5183">
                  <c:v>0.84308548744356804</c:v>
                </c:pt>
                <c:pt idx="5184">
                  <c:v>0.8430875515887839</c:v>
                </c:pt>
                <c:pt idx="5185">
                  <c:v>0.84309027287104998</c:v>
                </c:pt>
                <c:pt idx="5186">
                  <c:v>0.8430930306834169</c:v>
                </c:pt>
                <c:pt idx="5187">
                  <c:v>0.84309595480556287</c:v>
                </c:pt>
                <c:pt idx="5188">
                  <c:v>0.84310373631459068</c:v>
                </c:pt>
                <c:pt idx="5189">
                  <c:v>0.84312359696353845</c:v>
                </c:pt>
                <c:pt idx="5190">
                  <c:v>0.84312740334250613</c:v>
                </c:pt>
                <c:pt idx="5191">
                  <c:v>0.84314087389529235</c:v>
                </c:pt>
                <c:pt idx="5192">
                  <c:v>0.84314519049391989</c:v>
                </c:pt>
                <c:pt idx="5193">
                  <c:v>0.84314791111843823</c:v>
                </c:pt>
                <c:pt idx="5194">
                  <c:v>0.84315066826422569</c:v>
                </c:pt>
                <c:pt idx="5195">
                  <c:v>0.84315359167957471</c:v>
                </c:pt>
                <c:pt idx="5196">
                  <c:v>0.8431613713076922</c:v>
                </c:pt>
                <c:pt idx="5197">
                  <c:v>0.84318503261452993</c:v>
                </c:pt>
                <c:pt idx="5198">
                  <c:v>0.84319849991081153</c:v>
                </c:pt>
                <c:pt idx="5199">
                  <c:v>0.84320281546585629</c:v>
                </c:pt>
                <c:pt idx="5200">
                  <c:v>0.84320553543262888</c:v>
                </c:pt>
                <c:pt idx="5201">
                  <c:v>0.84320829191183388</c:v>
                </c:pt>
                <c:pt idx="5202">
                  <c:v>0.84321121462039927</c:v>
                </c:pt>
                <c:pt idx="5203">
                  <c:v>0.84321334945815418</c:v>
                </c:pt>
                <c:pt idx="5204">
                  <c:v>0.84321899236760256</c:v>
                </c:pt>
                <c:pt idx="5205">
                  <c:v>0.84324264795339421</c:v>
                </c:pt>
                <c:pt idx="5206">
                  <c:v>0.84324572605486925</c:v>
                </c:pt>
                <c:pt idx="5207">
                  <c:v>0.84324590740238292</c:v>
                </c:pt>
                <c:pt idx="5208">
                  <c:v>0.84325611199317208</c:v>
                </c:pt>
                <c:pt idx="5209">
                  <c:v>0.84326042650464306</c:v>
                </c:pt>
                <c:pt idx="5210">
                  <c:v>0.84326314581367279</c:v>
                </c:pt>
                <c:pt idx="5211">
                  <c:v>0.84326590162629766</c:v>
                </c:pt>
                <c:pt idx="5212">
                  <c:v>0.84326882362807654</c:v>
                </c:pt>
                <c:pt idx="5213">
                  <c:v>0.84327095794957252</c:v>
                </c:pt>
                <c:pt idx="5214">
                  <c:v>0.84327659949438338</c:v>
                </c:pt>
                <c:pt idx="5215">
                  <c:v>0.84329644574064844</c:v>
                </c:pt>
                <c:pt idx="5216">
                  <c:v>0.84330024935913961</c:v>
                </c:pt>
                <c:pt idx="5217">
                  <c:v>0.84331371014243128</c:v>
                </c:pt>
                <c:pt idx="5218">
                  <c:v>0.84331802361033281</c:v>
                </c:pt>
                <c:pt idx="5219">
                  <c:v>0.84332349740767476</c:v>
                </c:pt>
                <c:pt idx="5220">
                  <c:v>0.84332641870266423</c:v>
                </c:pt>
                <c:pt idx="5221">
                  <c:v>0.84332855250789795</c:v>
                </c:pt>
                <c:pt idx="5222">
                  <c:v>0.84333419268807641</c:v>
                </c:pt>
                <c:pt idx="5223">
                  <c:v>0.84335403413348364</c:v>
                </c:pt>
                <c:pt idx="5224">
                  <c:v>0.84335783683183019</c:v>
                </c:pt>
                <c:pt idx="5225">
                  <c:v>0.84336322123882845</c:v>
                </c:pt>
                <c:pt idx="5226">
                  <c:v>0.843364328528595</c:v>
                </c:pt>
                <c:pt idx="5227">
                  <c:v>0.84336543581321433</c:v>
                </c:pt>
                <c:pt idx="5228">
                  <c:v>0.84336654309268089</c:v>
                </c:pt>
                <c:pt idx="5229">
                  <c:v>0.84336765036698924</c:v>
                </c:pt>
                <c:pt idx="5230">
                  <c:v>0.84336875763615027</c:v>
                </c:pt>
                <c:pt idx="5231">
                  <c:v>0.84336986490015309</c:v>
                </c:pt>
                <c:pt idx="5232">
                  <c:v>0.8433709721590088</c:v>
                </c:pt>
                <c:pt idx="5233">
                  <c:v>0.84337129435864866</c:v>
                </c:pt>
                <c:pt idx="5234">
                  <c:v>0.8433720794127062</c:v>
                </c:pt>
                <c:pt idx="5235">
                  <c:v>0.84337318666125649</c:v>
                </c:pt>
                <c:pt idx="5236">
                  <c:v>0.84337429390464835</c:v>
                </c:pt>
                <c:pt idx="5237">
                  <c:v>0.84337540114289311</c:v>
                </c:pt>
                <c:pt idx="5238">
                  <c:v>0.84337560678297918</c:v>
                </c:pt>
                <c:pt idx="5239">
                  <c:v>0.84337650837597955</c:v>
                </c:pt>
                <c:pt idx="5240">
                  <c:v>0.84337761560391877</c:v>
                </c:pt>
                <c:pt idx="5241">
                  <c:v>0.84337832477652463</c:v>
                </c:pt>
                <c:pt idx="5242">
                  <c:v>0.84337872282669979</c:v>
                </c:pt>
                <c:pt idx="5243">
                  <c:v>0.84337983004433359</c:v>
                </c:pt>
                <c:pt idx="5244">
                  <c:v>0.84338093725680907</c:v>
                </c:pt>
                <c:pt idx="5245">
                  <c:v>0.84338107925600814</c:v>
                </c:pt>
                <c:pt idx="5246">
                  <c:v>0.84338204446413745</c:v>
                </c:pt>
                <c:pt idx="5247">
                  <c:v>0.84338315166630751</c:v>
                </c:pt>
                <c:pt idx="5248">
                  <c:v>0.84338399984422208</c:v>
                </c:pt>
                <c:pt idx="5249">
                  <c:v>0.84338425886333046</c:v>
                </c:pt>
                <c:pt idx="5250">
                  <c:v>0.84338536605520042</c:v>
                </c:pt>
                <c:pt idx="5251">
                  <c:v>0.84338613313318977</c:v>
                </c:pt>
                <c:pt idx="5252">
                  <c:v>0.8433864732419124</c:v>
                </c:pt>
                <c:pt idx="5253">
                  <c:v>0.84338758042347717</c:v>
                </c:pt>
                <c:pt idx="5254">
                  <c:v>0.8433886875998835</c:v>
                </c:pt>
                <c:pt idx="5255">
                  <c:v>0.84338979477114284</c:v>
                </c:pt>
                <c:pt idx="5256">
                  <c:v>0.84339090193724375</c:v>
                </c:pt>
                <c:pt idx="5257">
                  <c:v>0.84339177194874138</c:v>
                </c:pt>
                <c:pt idx="5258">
                  <c:v>0.84339200909819756</c:v>
                </c:pt>
                <c:pt idx="5259">
                  <c:v>0.84339311625399316</c:v>
                </c:pt>
                <c:pt idx="5260">
                  <c:v>0.84339422340464132</c:v>
                </c:pt>
                <c:pt idx="5261">
                  <c:v>0.84339533055013138</c:v>
                </c:pt>
                <c:pt idx="5262">
                  <c:v>0.84339643769047434</c:v>
                </c:pt>
                <c:pt idx="5263">
                  <c:v>0.84339661167357693</c:v>
                </c:pt>
                <c:pt idx="5264">
                  <c:v>0.84339754482565898</c:v>
                </c:pt>
                <c:pt idx="5265">
                  <c:v>0.8433986519556963</c:v>
                </c:pt>
                <c:pt idx="5266">
                  <c:v>0.84339975908057563</c:v>
                </c:pt>
                <c:pt idx="5267">
                  <c:v>0.84340086620030763</c:v>
                </c:pt>
                <c:pt idx="5268">
                  <c:v>0.8434019733148812</c:v>
                </c:pt>
                <c:pt idx="5269">
                  <c:v>0.84340308042430778</c:v>
                </c:pt>
                <c:pt idx="5270">
                  <c:v>0.84340418752858159</c:v>
                </c:pt>
                <c:pt idx="5271">
                  <c:v>0.8434052946276972</c:v>
                </c:pt>
                <c:pt idx="5272">
                  <c:v>0.84340640172166559</c:v>
                </c:pt>
                <c:pt idx="5273">
                  <c:v>0.84340750881047566</c:v>
                </c:pt>
                <c:pt idx="5274">
                  <c:v>0.84340861589413862</c:v>
                </c:pt>
                <c:pt idx="5275">
                  <c:v>0.84340972297264338</c:v>
                </c:pt>
                <c:pt idx="5276">
                  <c:v>0.8434108300460007</c:v>
                </c:pt>
                <c:pt idx="5277">
                  <c:v>0.84341160859330966</c:v>
                </c:pt>
                <c:pt idx="5278">
                  <c:v>0.84341193711419993</c:v>
                </c:pt>
                <c:pt idx="5279">
                  <c:v>0.84341304417725205</c:v>
                </c:pt>
                <c:pt idx="5280">
                  <c:v>0.84341415123514585</c:v>
                </c:pt>
                <c:pt idx="5281">
                  <c:v>0.84341525828789254</c:v>
                </c:pt>
                <c:pt idx="5282">
                  <c:v>0.84341541037150991</c:v>
                </c:pt>
                <c:pt idx="5283">
                  <c:v>0.84341636533548092</c:v>
                </c:pt>
                <c:pt idx="5284">
                  <c:v>0.84341747237792197</c:v>
                </c:pt>
                <c:pt idx="5285">
                  <c:v>0.84341857941520504</c:v>
                </c:pt>
                <c:pt idx="5286">
                  <c:v>0.84341968644734067</c:v>
                </c:pt>
                <c:pt idx="5287">
                  <c:v>0.84342079347432364</c:v>
                </c:pt>
                <c:pt idx="5288">
                  <c:v>0.84342190049614851</c:v>
                </c:pt>
                <c:pt idx="5289">
                  <c:v>0.84342220364834086</c:v>
                </c:pt>
                <c:pt idx="5290">
                  <c:v>0.84342300751282617</c:v>
                </c:pt>
                <c:pt idx="5291">
                  <c:v>0.84342411452434551</c:v>
                </c:pt>
                <c:pt idx="5292">
                  <c:v>0.84342522153071775</c:v>
                </c:pt>
                <c:pt idx="5293">
                  <c:v>0.84342632853193167</c:v>
                </c:pt>
                <c:pt idx="5294">
                  <c:v>0.84342743552799837</c:v>
                </c:pt>
                <c:pt idx="5295">
                  <c:v>0.84342854251890675</c:v>
                </c:pt>
                <c:pt idx="5296">
                  <c:v>0.84342886464186795</c:v>
                </c:pt>
                <c:pt idx="5297">
                  <c:v>0.84342964950466803</c:v>
                </c:pt>
                <c:pt idx="5298">
                  <c:v>0.84343075648527122</c:v>
                </c:pt>
                <c:pt idx="5299">
                  <c:v>0.84343186346072718</c:v>
                </c:pt>
                <c:pt idx="5300">
                  <c:v>0.84343297043102483</c:v>
                </c:pt>
                <c:pt idx="5301">
                  <c:v>0.84343317602263723</c:v>
                </c:pt>
                <c:pt idx="5302">
                  <c:v>0.84343407739617526</c:v>
                </c:pt>
                <c:pt idx="5303">
                  <c:v>0.84343518435616749</c:v>
                </c:pt>
                <c:pt idx="5304">
                  <c:v>0.84343589335844737</c:v>
                </c:pt>
                <c:pt idx="5305">
                  <c:v>0.8434362913110125</c:v>
                </c:pt>
                <c:pt idx="5306">
                  <c:v>0.8434373982606993</c:v>
                </c:pt>
                <c:pt idx="5307">
                  <c:v>0.84343755033067969</c:v>
                </c:pt>
                <c:pt idx="5308">
                  <c:v>0.843438505205239</c:v>
                </c:pt>
                <c:pt idx="5309">
                  <c:v>0.84343864717136408</c:v>
                </c:pt>
                <c:pt idx="5310">
                  <c:v>0.84343961214462593</c:v>
                </c:pt>
                <c:pt idx="5311">
                  <c:v>0.84344071907885454</c:v>
                </c:pt>
                <c:pt idx="5312">
                  <c:v>0.84344156705279438</c:v>
                </c:pt>
                <c:pt idx="5313">
                  <c:v>0.84344182600793605</c:v>
                </c:pt>
                <c:pt idx="5314">
                  <c:v>0.84344293293185935</c:v>
                </c:pt>
                <c:pt idx="5315">
                  <c:v>0.84344369982550971</c:v>
                </c:pt>
                <c:pt idx="5316">
                  <c:v>0.84344403985063554</c:v>
                </c:pt>
                <c:pt idx="5317">
                  <c:v>0.84344514676425331</c:v>
                </c:pt>
                <c:pt idx="5318">
                  <c:v>0.84344625367272386</c:v>
                </c:pt>
                <c:pt idx="5319">
                  <c:v>0.84344933727643967</c:v>
                </c:pt>
                <c:pt idx="5320">
                  <c:v>0.84345284116897112</c:v>
                </c:pt>
                <c:pt idx="5321">
                  <c:v>0.84345417583001225</c:v>
                </c:pt>
                <c:pt idx="5322">
                  <c:v>0.84346916912018866</c:v>
                </c:pt>
                <c:pt idx="5323">
                  <c:v>0.84347296997824062</c:v>
                </c:pt>
                <c:pt idx="5324">
                  <c:v>0.84348642099215199</c:v>
                </c:pt>
                <c:pt idx="5325">
                  <c:v>0.84349073132936425</c:v>
                </c:pt>
                <c:pt idx="5326">
                  <c:v>0.84349344800744164</c:v>
                </c:pt>
                <c:pt idx="5327">
                  <c:v>0.84349510457859933</c:v>
                </c:pt>
                <c:pt idx="5328">
                  <c:v>0.84349620115378898</c:v>
                </c:pt>
                <c:pt idx="5329">
                  <c:v>0.84350125258490294</c:v>
                </c:pt>
                <c:pt idx="5330">
                  <c:v>0.84350354692629825</c:v>
                </c:pt>
                <c:pt idx="5331">
                  <c:v>0.84350688867121737</c:v>
                </c:pt>
                <c:pt idx="5332">
                  <c:v>0.84351172605353208</c:v>
                </c:pt>
                <c:pt idx="5333">
                  <c:v>0.84352671571416704</c:v>
                </c:pt>
                <c:pt idx="5334">
                  <c:v>0.84352727060954302</c:v>
                </c:pt>
                <c:pt idx="5335">
                  <c:v>0.84353051565208603</c:v>
                </c:pt>
                <c:pt idx="5336">
                  <c:v>0.84354396340956428</c:v>
                </c:pt>
                <c:pt idx="5337">
                  <c:v>0.84354827270321853</c:v>
                </c:pt>
                <c:pt idx="5338">
                  <c:v>0.84355098872356604</c:v>
                </c:pt>
                <c:pt idx="5339">
                  <c:v>0.84355374120334659</c:v>
                </c:pt>
                <c:pt idx="5340">
                  <c:v>0.84355879141143464</c:v>
                </c:pt>
                <c:pt idx="5341">
                  <c:v>0.8435644261331392</c:v>
                </c:pt>
                <c:pt idx="5342">
                  <c:v>0.84356926234420648</c:v>
                </c:pt>
                <c:pt idx="5343">
                  <c:v>0.84358424837531043</c:v>
                </c:pt>
                <c:pt idx="5344">
                  <c:v>0.84358804739309456</c:v>
                </c:pt>
                <c:pt idx="5345">
                  <c:v>0.8436014918941539</c:v>
                </c:pt>
                <c:pt idx="5346">
                  <c:v>0.84360580014426023</c:v>
                </c:pt>
                <c:pt idx="5347">
                  <c:v>0.84360851550688076</c:v>
                </c:pt>
                <c:pt idx="5348">
                  <c:v>0.84361126732010316</c:v>
                </c:pt>
                <c:pt idx="5349">
                  <c:v>0.84361184008752366</c:v>
                </c:pt>
                <c:pt idx="5350">
                  <c:v>0.84361631630517042</c:v>
                </c:pt>
                <c:pt idx="5351">
                  <c:v>0.84362194966227111</c:v>
                </c:pt>
                <c:pt idx="5352">
                  <c:v>0.84362678470208508</c:v>
                </c:pt>
                <c:pt idx="5353">
                  <c:v>0.84363794563434547</c:v>
                </c:pt>
                <c:pt idx="5354">
                  <c:v>0.84364176710368499</c:v>
                </c:pt>
                <c:pt idx="5355">
                  <c:v>0.84364556520133305</c:v>
                </c:pt>
                <c:pt idx="5356">
                  <c:v>0.84365900644599345</c:v>
                </c:pt>
                <c:pt idx="5357">
                  <c:v>0.84366331365255653</c:v>
                </c:pt>
                <c:pt idx="5358">
                  <c:v>0.84366602835744753</c:v>
                </c:pt>
                <c:pt idx="5359">
                  <c:v>0.84366877950410912</c:v>
                </c:pt>
                <c:pt idx="5360">
                  <c:v>0.84367274960175942</c:v>
                </c:pt>
                <c:pt idx="5361">
                  <c:v>0.84367382726616125</c:v>
                </c:pt>
                <c:pt idx="5362">
                  <c:v>0.84367945925866428</c:v>
                </c:pt>
                <c:pt idx="5363">
                  <c:v>0.8436851877331295</c:v>
                </c:pt>
                <c:pt idx="5364">
                  <c:v>0.84369927189934257</c:v>
                </c:pt>
                <c:pt idx="5365">
                  <c:v>0.84370306907686965</c:v>
                </c:pt>
                <c:pt idx="5366">
                  <c:v>0.84372081322815962</c:v>
                </c:pt>
                <c:pt idx="5367">
                  <c:v>0.84372352727532962</c:v>
                </c:pt>
                <c:pt idx="5368">
                  <c:v>0.84372627775543363</c:v>
                </c:pt>
                <c:pt idx="5369">
                  <c:v>0.84373132429448172</c:v>
                </c:pt>
                <c:pt idx="5370">
                  <c:v>0.8437369549223932</c:v>
                </c:pt>
                <c:pt idx="5371">
                  <c:v>0.8437529431445624</c:v>
                </c:pt>
                <c:pt idx="5372">
                  <c:v>0.84375989119697781</c:v>
                </c:pt>
                <c:pt idx="5373">
                  <c:v>0.84376055901975788</c:v>
                </c:pt>
                <c:pt idx="5374">
                  <c:v>0.84376099663934967</c:v>
                </c:pt>
                <c:pt idx="5375">
                  <c:v>0.84376939327680112</c:v>
                </c:pt>
                <c:pt idx="5376">
                  <c:v>0.84377829887114009</c:v>
                </c:pt>
                <c:pt idx="5377">
                  <c:v>0.84378101226059221</c:v>
                </c:pt>
                <c:pt idx="5378">
                  <c:v>0.84378376207414707</c:v>
                </c:pt>
                <c:pt idx="5379">
                  <c:v>0.84378880739018591</c:v>
                </c:pt>
                <c:pt idx="5380">
                  <c:v>0.84378994086804626</c:v>
                </c:pt>
                <c:pt idx="5381">
                  <c:v>0.8437944366535125</c:v>
                </c:pt>
                <c:pt idx="5382">
                  <c:v>0.84381423969278746</c:v>
                </c:pt>
                <c:pt idx="5383">
                  <c:v>0.84381803503007458</c:v>
                </c:pt>
                <c:pt idx="5384">
                  <c:v>0.84383577058156423</c:v>
                </c:pt>
                <c:pt idx="5385">
                  <c:v>0.84383848331330158</c:v>
                </c:pt>
                <c:pt idx="5386">
                  <c:v>0.8438412324603054</c:v>
                </c:pt>
                <c:pt idx="5387">
                  <c:v>0.8438462765533461</c:v>
                </c:pt>
                <c:pt idx="5388">
                  <c:v>0.84385190445209446</c:v>
                </c:pt>
                <c:pt idx="5389">
                  <c:v>0.84387549710787646</c:v>
                </c:pt>
                <c:pt idx="5390">
                  <c:v>0.84389322835950009</c:v>
                </c:pt>
                <c:pt idx="5391">
                  <c:v>0.843895940433526</c:v>
                </c:pt>
                <c:pt idx="5392">
                  <c:v>0.84389868891398723</c:v>
                </c:pt>
                <c:pt idx="5393">
                  <c:v>0.84390373178403622</c:v>
                </c:pt>
                <c:pt idx="5394">
                  <c:v>0.84390707424008604</c:v>
                </c:pt>
                <c:pt idx="5395">
                  <c:v>0.84390935831821301</c:v>
                </c:pt>
                <c:pt idx="5396">
                  <c:v>0.84393294525323803</c:v>
                </c:pt>
                <c:pt idx="5397">
                  <c:v>0.8439506722050174</c:v>
                </c:pt>
                <c:pt idx="5398">
                  <c:v>0.8439533836213351</c:v>
                </c:pt>
                <c:pt idx="5399">
                  <c:v>0.84395613143525172</c:v>
                </c:pt>
                <c:pt idx="5400">
                  <c:v>0.84396117308231522</c:v>
                </c:pt>
                <c:pt idx="5401">
                  <c:v>0.84396679825192733</c:v>
                </c:pt>
                <c:pt idx="5402">
                  <c:v>0.8440055453823968</c:v>
                </c:pt>
                <c:pt idx="5403">
                  <c:v>0.84400810211818733</c:v>
                </c:pt>
                <c:pt idx="5404">
                  <c:v>0.84401081287680035</c:v>
                </c:pt>
                <c:pt idx="5405">
                  <c:v>0.84401356002417571</c:v>
                </c:pt>
                <c:pt idx="5406">
                  <c:v>0.84401860044825994</c:v>
                </c:pt>
                <c:pt idx="5407">
                  <c:v>0.84402422425331447</c:v>
                </c:pt>
                <c:pt idx="5408">
                  <c:v>0.84406296198361652</c:v>
                </c:pt>
                <c:pt idx="5409">
                  <c:v>0.84406551809908259</c:v>
                </c:pt>
                <c:pt idx="5410">
                  <c:v>0.84406822819999439</c:v>
                </c:pt>
                <c:pt idx="5411">
                  <c:v>0.8440709746808378</c:v>
                </c:pt>
                <c:pt idx="5412">
                  <c:v>0.84407601388194908</c:v>
                </c:pt>
                <c:pt idx="5413">
                  <c:v>0.84408163632245348</c:v>
                </c:pt>
                <c:pt idx="5414">
                  <c:v>0.8440827402641663</c:v>
                </c:pt>
                <c:pt idx="5415">
                  <c:v>0.84408384420072669</c:v>
                </c:pt>
                <c:pt idx="5416">
                  <c:v>0.84408494813213464</c:v>
                </c:pt>
                <c:pt idx="5417">
                  <c:v>0.84408605205839027</c:v>
                </c:pt>
                <c:pt idx="5418">
                  <c:v>0.8440871559794989</c:v>
                </c:pt>
                <c:pt idx="5419">
                  <c:v>0.84408825989544956</c:v>
                </c:pt>
                <c:pt idx="5420">
                  <c:v>0.84408936380624788</c:v>
                </c:pt>
                <c:pt idx="5421">
                  <c:v>0.84409046771189367</c:v>
                </c:pt>
                <c:pt idx="5422">
                  <c:v>0.84409157161238701</c:v>
                </c:pt>
                <c:pt idx="5423">
                  <c:v>0.84409267550773348</c:v>
                </c:pt>
                <c:pt idx="5424">
                  <c:v>0.84409377939792207</c:v>
                </c:pt>
                <c:pt idx="5425">
                  <c:v>0.84409488328295834</c:v>
                </c:pt>
                <c:pt idx="5426">
                  <c:v>0.84409598716284195</c:v>
                </c:pt>
                <c:pt idx="5427">
                  <c:v>0.84409709103757313</c:v>
                </c:pt>
                <c:pt idx="5428">
                  <c:v>0.84409819490715754</c:v>
                </c:pt>
                <c:pt idx="5429">
                  <c:v>0.84409929877158396</c:v>
                </c:pt>
                <c:pt idx="5430">
                  <c:v>0.84410040263085795</c:v>
                </c:pt>
                <c:pt idx="5431">
                  <c:v>0.84410885585678752</c:v>
                </c:pt>
                <c:pt idx="5432">
                  <c:v>0.84412292014777779</c:v>
                </c:pt>
                <c:pt idx="5433">
                  <c:v>0.84412562959099202</c:v>
                </c:pt>
                <c:pt idx="5434">
                  <c:v>0.84412837540530106</c:v>
                </c:pt>
                <c:pt idx="5435">
                  <c:v>0.84413341338344638</c:v>
                </c:pt>
                <c:pt idx="5436">
                  <c:v>0.84414309600032078</c:v>
                </c:pt>
                <c:pt idx="5437">
                  <c:v>0.84415779621307807</c:v>
                </c:pt>
                <c:pt idx="5438">
                  <c:v>0.84415889979927428</c:v>
                </c:pt>
                <c:pt idx="5439">
                  <c:v>0.8441600033803236</c:v>
                </c:pt>
                <c:pt idx="5440">
                  <c:v>0.84416110695621516</c:v>
                </c:pt>
                <c:pt idx="5441">
                  <c:v>0.84416221052695428</c:v>
                </c:pt>
                <c:pt idx="5442">
                  <c:v>0.84416331409254097</c:v>
                </c:pt>
                <c:pt idx="5443">
                  <c:v>0.84416441765297523</c:v>
                </c:pt>
                <c:pt idx="5444">
                  <c:v>0.8441655212082626</c:v>
                </c:pt>
                <c:pt idx="5445">
                  <c:v>0.84416624738722601</c:v>
                </c:pt>
                <c:pt idx="5446">
                  <c:v>0.84416662475839221</c:v>
                </c:pt>
                <c:pt idx="5447">
                  <c:v>0.84416772830336928</c:v>
                </c:pt>
                <c:pt idx="5448">
                  <c:v>0.84416883184319413</c:v>
                </c:pt>
                <c:pt idx="5449">
                  <c:v>0.84418030826434876</c:v>
                </c:pt>
                <c:pt idx="5450">
                  <c:v>0.84418301704986876</c:v>
                </c:pt>
                <c:pt idx="5451">
                  <c:v>0.84418576219764763</c:v>
                </c:pt>
                <c:pt idx="5452">
                  <c:v>0.84419079895283899</c:v>
                </c:pt>
                <c:pt idx="5453">
                  <c:v>0.84422994279312291</c:v>
                </c:pt>
                <c:pt idx="5454">
                  <c:v>0.84423768244887309</c:v>
                </c:pt>
                <c:pt idx="5455">
                  <c:v>0.84424039057669731</c:v>
                </c:pt>
                <c:pt idx="5456">
                  <c:v>0.84424313505796045</c:v>
                </c:pt>
                <c:pt idx="5457">
                  <c:v>0.84424817059019386</c:v>
                </c:pt>
                <c:pt idx="5458">
                  <c:v>0.84429504270143008</c:v>
                </c:pt>
                <c:pt idx="5459">
                  <c:v>0.8442977501715675</c:v>
                </c:pt>
                <c:pt idx="5460">
                  <c:v>0.84430049398630802</c:v>
                </c:pt>
                <c:pt idx="5461">
                  <c:v>0.84430552829559591</c:v>
                </c:pt>
                <c:pt idx="5462">
                  <c:v>0.84434092096004809</c:v>
                </c:pt>
                <c:pt idx="5463">
                  <c:v>0.84435238902210563</c:v>
                </c:pt>
                <c:pt idx="5464">
                  <c:v>0.84435509583455504</c:v>
                </c:pt>
                <c:pt idx="5465">
                  <c:v>0.84435783898278216</c:v>
                </c:pt>
                <c:pt idx="5466">
                  <c:v>0.84436287206913163</c:v>
                </c:pt>
                <c:pt idx="5467">
                  <c:v>0.84439202885711884</c:v>
                </c:pt>
                <c:pt idx="5468">
                  <c:v>0.84439825613525232</c:v>
                </c:pt>
                <c:pt idx="5469">
                  <c:v>0.84440972141097159</c:v>
                </c:pt>
                <c:pt idx="5470">
                  <c:v>0.84441242756574186</c:v>
                </c:pt>
                <c:pt idx="5471">
                  <c:v>0.84441517004745414</c:v>
                </c:pt>
                <c:pt idx="5472">
                  <c:v>0.84442020191087286</c:v>
                </c:pt>
                <c:pt idx="5473">
                  <c:v>0.84444935161389689</c:v>
                </c:pt>
                <c:pt idx="5474">
                  <c:v>0.8444555773787138</c:v>
                </c:pt>
                <c:pt idx="5475">
                  <c:v>0.84445667957378423</c:v>
                </c:pt>
                <c:pt idx="5476">
                  <c:v>0.84446703986811678</c:v>
                </c:pt>
                <c:pt idx="5477">
                  <c:v>0.84446974536521258</c:v>
                </c:pt>
                <c:pt idx="5478">
                  <c:v>0.84447248718041379</c:v>
                </c:pt>
                <c:pt idx="5479">
                  <c:v>0.84447751782090896</c:v>
                </c:pt>
                <c:pt idx="5480">
                  <c:v>0.84450655339547942</c:v>
                </c:pt>
                <c:pt idx="5481">
                  <c:v>0.84452434439362711</c:v>
                </c:pt>
                <c:pt idx="5482">
                  <c:v>0.84452704923305189</c:v>
                </c:pt>
                <c:pt idx="5483">
                  <c:v>0.84452979038175224</c:v>
                </c:pt>
                <c:pt idx="5484">
                  <c:v>0.8445348197993312</c:v>
                </c:pt>
                <c:pt idx="5485">
                  <c:v>0.84455518415272568</c:v>
                </c:pt>
                <c:pt idx="5486">
                  <c:v>0.84458163498758954</c:v>
                </c:pt>
                <c:pt idx="5487">
                  <c:v>0.84458433916934783</c:v>
                </c:pt>
                <c:pt idx="5488">
                  <c:v>0.84458707965154545</c:v>
                </c:pt>
                <c:pt idx="5489">
                  <c:v>0.84459210784621641</c:v>
                </c:pt>
                <c:pt idx="5490">
                  <c:v>0.84463891165009264</c:v>
                </c:pt>
                <c:pt idx="5491">
                  <c:v>0.84464161517418845</c:v>
                </c:pt>
                <c:pt idx="5492">
                  <c:v>0.84464435498988799</c:v>
                </c:pt>
                <c:pt idx="5493">
                  <c:v>0.84464938196166406</c:v>
                </c:pt>
                <c:pt idx="5494">
                  <c:v>0.84469617438122668</c:v>
                </c:pt>
                <c:pt idx="5495">
                  <c:v>0.84469887724766468</c:v>
                </c:pt>
                <c:pt idx="5496">
                  <c:v>0.84470161639687569</c:v>
                </c:pt>
                <c:pt idx="5497">
                  <c:v>0.84470664214575408</c:v>
                </c:pt>
                <c:pt idx="5498">
                  <c:v>0.84475342318108371</c:v>
                </c:pt>
                <c:pt idx="5499">
                  <c:v>0.84475612538986766</c:v>
                </c:pt>
                <c:pt idx="5500">
                  <c:v>0.84475886387258947</c:v>
                </c:pt>
                <c:pt idx="5501">
                  <c:v>0.84476388839858363</c:v>
                </c:pt>
                <c:pt idx="5502">
                  <c:v>0.84481065804975675</c:v>
                </c:pt>
                <c:pt idx="5503">
                  <c:v>0.84481175858377922</c:v>
                </c:pt>
                <c:pt idx="5504">
                  <c:v>0.84481285911264936</c:v>
                </c:pt>
                <c:pt idx="5505">
                  <c:v>0.84481335960089177</c:v>
                </c:pt>
                <c:pt idx="5506">
                  <c:v>0.84481395963636774</c:v>
                </c:pt>
                <c:pt idx="5507">
                  <c:v>0.84481506015493391</c:v>
                </c:pt>
                <c:pt idx="5508">
                  <c:v>0.84481609741712838</c:v>
                </c:pt>
                <c:pt idx="5509">
                  <c:v>0.84481616066834808</c:v>
                </c:pt>
                <c:pt idx="5510">
                  <c:v>0.84481726117661027</c:v>
                </c:pt>
                <c:pt idx="5511">
                  <c:v>0.84481836167971491</c:v>
                </c:pt>
                <c:pt idx="5512">
                  <c:v>0.84481946217767312</c:v>
                </c:pt>
                <c:pt idx="5513">
                  <c:v>0.844820562670479</c:v>
                </c:pt>
                <c:pt idx="5514">
                  <c:v>0.84482112072025228</c:v>
                </c:pt>
                <c:pt idx="5515">
                  <c:v>0.84482166315813323</c:v>
                </c:pt>
                <c:pt idx="5516">
                  <c:v>0.84482276364063524</c:v>
                </c:pt>
                <c:pt idx="5517">
                  <c:v>0.84482386411798527</c:v>
                </c:pt>
                <c:pt idx="5518">
                  <c:v>0.8448249645901833</c:v>
                </c:pt>
                <c:pt idx="5519">
                  <c:v>0.84482606505722924</c:v>
                </c:pt>
                <c:pt idx="5520">
                  <c:v>0.84482716551912318</c:v>
                </c:pt>
                <c:pt idx="5521">
                  <c:v>0.84482826597586513</c:v>
                </c:pt>
                <c:pt idx="5522">
                  <c:v>0.84482936642744955</c:v>
                </c:pt>
                <c:pt idx="5523">
                  <c:v>0.84486583030721585</c:v>
                </c:pt>
                <c:pt idx="5524">
                  <c:v>0.84487057988083125</c:v>
                </c:pt>
                <c:pt idx="5525">
                  <c:v>0.84487331703059332</c:v>
                </c:pt>
                <c:pt idx="5526">
                  <c:v>0.84487833911084409</c:v>
                </c:pt>
                <c:pt idx="5527">
                  <c:v>0.84488658281066042</c:v>
                </c:pt>
                <c:pt idx="5528">
                  <c:v>0.84492303781263589</c:v>
                </c:pt>
                <c:pt idx="5529">
                  <c:v>0.84492778622978326</c:v>
                </c:pt>
                <c:pt idx="5530">
                  <c:v>0.84493052271306957</c:v>
                </c:pt>
                <c:pt idx="5531">
                  <c:v>0.84493554357046152</c:v>
                </c:pt>
                <c:pt idx="5532">
                  <c:v>0.84494378526291625</c:v>
                </c:pt>
                <c:pt idx="5533">
                  <c:v>0.84495446512083994</c:v>
                </c:pt>
                <c:pt idx="5534">
                  <c:v>0.84498023138715828</c:v>
                </c:pt>
                <c:pt idx="5535">
                  <c:v>0.84498497864784572</c:v>
                </c:pt>
                <c:pt idx="5536">
                  <c:v>0.84498771446466669</c:v>
                </c:pt>
                <c:pt idx="5537">
                  <c:v>0.8449927340992085</c:v>
                </c:pt>
                <c:pt idx="5538">
                  <c:v>0.84500097378430516</c:v>
                </c:pt>
                <c:pt idx="5539">
                  <c:v>0.84502949259205073</c:v>
                </c:pt>
                <c:pt idx="5540">
                  <c:v>0.84504215713511888</c:v>
                </c:pt>
                <c:pt idx="5541">
                  <c:v>0.84504489228547364</c:v>
                </c:pt>
                <c:pt idx="5542">
                  <c:v>0.84504991069717406</c:v>
                </c:pt>
                <c:pt idx="5543">
                  <c:v>0.8450866602344469</c:v>
                </c:pt>
                <c:pt idx="5544">
                  <c:v>0.84509457674391053</c:v>
                </c:pt>
                <c:pt idx="5545">
                  <c:v>0.84510707336447077</c:v>
                </c:pt>
                <c:pt idx="5546">
                  <c:v>0.84514381394623495</c:v>
                </c:pt>
                <c:pt idx="5547">
                  <c:v>0.8451642221011908</c:v>
                </c:pt>
                <c:pt idx="5548">
                  <c:v>0.84518138743403526</c:v>
                </c:pt>
                <c:pt idx="5549">
                  <c:v>0.84520095372752435</c:v>
                </c:pt>
                <c:pt idx="5550">
                  <c:v>0.84522135690744438</c:v>
                </c:pt>
                <c:pt idx="5551">
                  <c:v>0.84525807957841015</c:v>
                </c:pt>
                <c:pt idx="5552">
                  <c:v>0.8453849355179579</c:v>
                </c:pt>
                <c:pt idx="5553">
                  <c:v>0.84538766666963783</c:v>
                </c:pt>
                <c:pt idx="5554">
                  <c:v>0.84544201649263084</c:v>
                </c:pt>
                <c:pt idx="5555">
                  <c:v>0.84544474697788596</c:v>
                </c:pt>
                <c:pt idx="5556">
                  <c:v>0.84550181335619978</c:v>
                </c:pt>
                <c:pt idx="5557">
                  <c:v>0.84552118881786176</c:v>
                </c:pt>
                <c:pt idx="5558">
                  <c:v>0.84560457271452771</c:v>
                </c:pt>
                <c:pt idx="5559">
                  <c:v>0.84641031439969505</c:v>
                </c:pt>
                <c:pt idx="5560">
                  <c:v>0.84673344335010992</c:v>
                </c:pt>
                <c:pt idx="5561">
                  <c:v>0.84716365746018141</c:v>
                </c:pt>
                <c:pt idx="5562">
                  <c:v>0.8471647469251713</c:v>
                </c:pt>
                <c:pt idx="5563">
                  <c:v>0.8471658363850112</c:v>
                </c:pt>
                <c:pt idx="5564">
                  <c:v>0.84716692583970099</c:v>
                </c:pt>
                <c:pt idx="5565">
                  <c:v>0.84716801528924601</c:v>
                </c:pt>
                <c:pt idx="5566">
                  <c:v>0.8471691047336356</c:v>
                </c:pt>
                <c:pt idx="5567">
                  <c:v>0.84717019417287531</c:v>
                </c:pt>
                <c:pt idx="5568">
                  <c:v>0.84717128360696481</c:v>
                </c:pt>
                <c:pt idx="5569">
                  <c:v>0.8471723730359042</c:v>
                </c:pt>
                <c:pt idx="5570">
                  <c:v>0.84717346245969904</c:v>
                </c:pt>
                <c:pt idx="5571">
                  <c:v>0.84717455187833846</c:v>
                </c:pt>
                <c:pt idx="5572">
                  <c:v>0.84717564129182765</c:v>
                </c:pt>
                <c:pt idx="5573">
                  <c:v>0.84717673070016686</c:v>
                </c:pt>
                <c:pt idx="5574">
                  <c:v>0.84717782010335607</c:v>
                </c:pt>
                <c:pt idx="5575">
                  <c:v>0.84717890950139529</c:v>
                </c:pt>
                <c:pt idx="5576">
                  <c:v>0.84717999889428974</c:v>
                </c:pt>
                <c:pt idx="5577">
                  <c:v>0.84718108828202865</c:v>
                </c:pt>
                <c:pt idx="5578">
                  <c:v>0.84718217766461767</c:v>
                </c:pt>
                <c:pt idx="5579">
                  <c:v>0.8471832670420566</c:v>
                </c:pt>
                <c:pt idx="5580">
                  <c:v>0.84718435641434542</c:v>
                </c:pt>
                <c:pt idx="5581">
                  <c:v>0.84718544578148969</c:v>
                </c:pt>
                <c:pt idx="5582">
                  <c:v>0.84718653514347841</c:v>
                </c:pt>
                <c:pt idx="5583">
                  <c:v>0.84718762450031726</c:v>
                </c:pt>
                <c:pt idx="5584">
                  <c:v>0.84718871385200589</c:v>
                </c:pt>
                <c:pt idx="5585">
                  <c:v>0.84718980319854442</c:v>
                </c:pt>
                <c:pt idx="5586">
                  <c:v>0.84719089253993851</c:v>
                </c:pt>
                <c:pt idx="5587">
                  <c:v>0.84719198187617706</c:v>
                </c:pt>
                <c:pt idx="5588">
                  <c:v>0.84719307120726561</c:v>
                </c:pt>
                <c:pt idx="5589">
                  <c:v>0.84719416053320407</c:v>
                </c:pt>
                <c:pt idx="5590">
                  <c:v>0.84719524985399253</c:v>
                </c:pt>
                <c:pt idx="5591">
                  <c:v>0.84719633916963089</c:v>
                </c:pt>
                <c:pt idx="5592">
                  <c:v>0.8471974284801248</c:v>
                </c:pt>
                <c:pt idx="5593">
                  <c:v>0.84719851778546307</c:v>
                </c:pt>
                <c:pt idx="5594">
                  <c:v>0.84719960708565134</c:v>
                </c:pt>
                <c:pt idx="5595">
                  <c:v>0.84720069638068973</c:v>
                </c:pt>
                <c:pt idx="5596">
                  <c:v>0.84720178567057791</c:v>
                </c:pt>
                <c:pt idx="5597">
                  <c:v>0.84720287495532154</c:v>
                </c:pt>
                <c:pt idx="5598">
                  <c:v>0.84720396423490973</c:v>
                </c:pt>
                <c:pt idx="5599">
                  <c:v>0.84720505350934794</c:v>
                </c:pt>
                <c:pt idx="5600">
                  <c:v>0.84720614277863615</c:v>
                </c:pt>
                <c:pt idx="5601">
                  <c:v>0.84720723204277426</c:v>
                </c:pt>
                <c:pt idx="5602">
                  <c:v>0.8472083213017676</c:v>
                </c:pt>
                <c:pt idx="5603">
                  <c:v>0.84720941055560584</c:v>
                </c:pt>
                <c:pt idx="5604">
                  <c:v>0.84721049980429386</c:v>
                </c:pt>
                <c:pt idx="5605">
                  <c:v>0.847211589047832</c:v>
                </c:pt>
                <c:pt idx="5606">
                  <c:v>0.84721267828621993</c:v>
                </c:pt>
                <c:pt idx="5607">
                  <c:v>0.84721376751945787</c:v>
                </c:pt>
                <c:pt idx="5608">
                  <c:v>0.84721485674755137</c:v>
                </c:pt>
                <c:pt idx="5609">
                  <c:v>0.84721594597048933</c:v>
                </c:pt>
                <c:pt idx="5610">
                  <c:v>0.84721703518827729</c:v>
                </c:pt>
                <c:pt idx="5611">
                  <c:v>0.84721812440091515</c:v>
                </c:pt>
                <c:pt idx="5612">
                  <c:v>0.84721921360840313</c:v>
                </c:pt>
                <c:pt idx="5613">
                  <c:v>0.84722030281074656</c:v>
                </c:pt>
                <c:pt idx="5614">
                  <c:v>0.84722139200793434</c:v>
                </c:pt>
                <c:pt idx="5615">
                  <c:v>0.84722248119997234</c:v>
                </c:pt>
                <c:pt idx="5616">
                  <c:v>0.84722357038686025</c:v>
                </c:pt>
                <c:pt idx="5617">
                  <c:v>0.84722465956859805</c:v>
                </c:pt>
                <c:pt idx="5618">
                  <c:v>0.84722574874518597</c:v>
                </c:pt>
                <c:pt idx="5619">
                  <c:v>0.84722683791662923</c:v>
                </c:pt>
                <c:pt idx="5620">
                  <c:v>0.84722792708291716</c:v>
                </c:pt>
                <c:pt idx="5621">
                  <c:v>0.84722901624405511</c:v>
                </c:pt>
                <c:pt idx="5622">
                  <c:v>0.84723010540004284</c:v>
                </c:pt>
                <c:pt idx="5623">
                  <c:v>0.84723119455088081</c:v>
                </c:pt>
                <c:pt idx="5624">
                  <c:v>0.84723228369657422</c:v>
                </c:pt>
                <c:pt idx="5625">
                  <c:v>0.84723337283711209</c:v>
                </c:pt>
                <c:pt idx="5626">
                  <c:v>0.84723446197249985</c:v>
                </c:pt>
                <c:pt idx="5627">
                  <c:v>0.84723555110273785</c:v>
                </c:pt>
                <c:pt idx="5628">
                  <c:v>0.84723664022782574</c:v>
                </c:pt>
                <c:pt idx="5629">
                  <c:v>0.84723772934776909</c:v>
                </c:pt>
                <c:pt idx="5630">
                  <c:v>0.847238818462557</c:v>
                </c:pt>
                <c:pt idx="5631">
                  <c:v>0.84723990757219503</c:v>
                </c:pt>
                <c:pt idx="5632">
                  <c:v>0.84724099667668296</c:v>
                </c:pt>
                <c:pt idx="5633">
                  <c:v>0.84724208577602089</c:v>
                </c:pt>
                <c:pt idx="5634">
                  <c:v>0.84724426395925223</c:v>
                </c:pt>
                <c:pt idx="5635">
                  <c:v>0.84740376116890848</c:v>
                </c:pt>
                <c:pt idx="5636">
                  <c:v>0.84740702614173014</c:v>
                </c:pt>
                <c:pt idx="5637">
                  <c:v>0.85059119099796088</c:v>
                </c:pt>
                <c:pt idx="5638">
                  <c:v>0.85078625608403435</c:v>
                </c:pt>
                <c:pt idx="5639">
                  <c:v>0.85080871446419104</c:v>
                </c:pt>
                <c:pt idx="5640">
                  <c:v>0.85081189215189612</c:v>
                </c:pt>
                <c:pt idx="5641">
                  <c:v>0.85094158325698999</c:v>
                </c:pt>
                <c:pt idx="5642">
                  <c:v>0.85095137070550786</c:v>
                </c:pt>
                <c:pt idx="5643">
                  <c:v>0.85112596047074629</c:v>
                </c:pt>
                <c:pt idx="5644">
                  <c:v>0.85114379012582597</c:v>
                </c:pt>
                <c:pt idx="5645">
                  <c:v>0.85115356870154713</c:v>
                </c:pt>
                <c:pt idx="5646">
                  <c:v>0.85129321914028433</c:v>
                </c:pt>
                <c:pt idx="5647">
                  <c:v>0.85129574871599556</c:v>
                </c:pt>
                <c:pt idx="5648">
                  <c:v>0.85129694521625787</c:v>
                </c:pt>
                <c:pt idx="5649">
                  <c:v>0.85129954439667077</c:v>
                </c:pt>
                <c:pt idx="5650">
                  <c:v>0.85136864432268122</c:v>
                </c:pt>
                <c:pt idx="5651">
                  <c:v>0.85137108599173605</c:v>
                </c:pt>
                <c:pt idx="5652">
                  <c:v>0.85139440101981168</c:v>
                </c:pt>
                <c:pt idx="5653">
                  <c:v>0.85139819501694758</c:v>
                </c:pt>
                <c:pt idx="5654">
                  <c:v>0.85140284445044245</c:v>
                </c:pt>
                <c:pt idx="5655">
                  <c:v>0.85146726428975028</c:v>
                </c:pt>
                <c:pt idx="5656">
                  <c:v>0.85148800351893361</c:v>
                </c:pt>
                <c:pt idx="5657">
                  <c:v>0.8515148811972848</c:v>
                </c:pt>
                <c:pt idx="5658">
                  <c:v>0.85158657051668363</c:v>
                </c:pt>
                <c:pt idx="5659">
                  <c:v>0.85161230195424242</c:v>
                </c:pt>
                <c:pt idx="5660">
                  <c:v>0.85161609223037782</c:v>
                </c:pt>
                <c:pt idx="5661">
                  <c:v>0.85168509375256818</c:v>
                </c:pt>
                <c:pt idx="5662">
                  <c:v>0.85178651060077648</c:v>
                </c:pt>
                <c:pt idx="5663">
                  <c:v>0.85180428290549559</c:v>
                </c:pt>
                <c:pt idx="5664">
                  <c:v>0.85201447153541987</c:v>
                </c:pt>
                <c:pt idx="5665">
                  <c:v>0.8522592946553289</c:v>
                </c:pt>
                <c:pt idx="5666">
                  <c:v>0.85374920566349433</c:v>
                </c:pt>
                <c:pt idx="5667">
                  <c:v>0.8542406020009653</c:v>
                </c:pt>
                <c:pt idx="5668">
                  <c:v>0.85496834545224631</c:v>
                </c:pt>
                <c:pt idx="5669">
                  <c:v>0.8555425568607391</c:v>
                </c:pt>
                <c:pt idx="5670">
                  <c:v>0.85559476365622311</c:v>
                </c:pt>
                <c:pt idx="5671">
                  <c:v>0.85580850906204575</c:v>
                </c:pt>
                <c:pt idx="5672">
                  <c:v>0.85594966413810203</c:v>
                </c:pt>
                <c:pt idx="5673">
                  <c:v>0.85602204106503688</c:v>
                </c:pt>
                <c:pt idx="5674">
                  <c:v>0.85648634168958371</c:v>
                </c:pt>
                <c:pt idx="5675">
                  <c:v>0.8568534470738276</c:v>
                </c:pt>
                <c:pt idx="5676">
                  <c:v>0.85698964489150753</c:v>
                </c:pt>
                <c:pt idx="5677">
                  <c:v>0.85788108761295823</c:v>
                </c:pt>
                <c:pt idx="5678">
                  <c:v>0.85842919829905528</c:v>
                </c:pt>
                <c:pt idx="5679">
                  <c:v>0.85921027137567418</c:v>
                </c:pt>
                <c:pt idx="5680">
                  <c:v>0.85925032656707234</c:v>
                </c:pt>
                <c:pt idx="5681">
                  <c:v>0.85970571717576172</c:v>
                </c:pt>
                <c:pt idx="5682">
                  <c:v>0.8598224804367578</c:v>
                </c:pt>
                <c:pt idx="5683">
                  <c:v>0.86007679878732013</c:v>
                </c:pt>
                <c:pt idx="5684">
                  <c:v>0.86063097903609898</c:v>
                </c:pt>
                <c:pt idx="5685">
                  <c:v>0.86109919003955082</c:v>
                </c:pt>
                <c:pt idx="5686">
                  <c:v>0.86202762107046527</c:v>
                </c:pt>
                <c:pt idx="5687">
                  <c:v>0.86360142045030075</c:v>
                </c:pt>
                <c:pt idx="5688">
                  <c:v>0.8641494287499828</c:v>
                </c:pt>
                <c:pt idx="5689">
                  <c:v>0.86425197406011522</c:v>
                </c:pt>
                <c:pt idx="5690">
                  <c:v>0.86428463868228222</c:v>
                </c:pt>
                <c:pt idx="5691">
                  <c:v>0.86437151219341368</c:v>
                </c:pt>
                <c:pt idx="5692">
                  <c:v>0.86437251734404064</c:v>
                </c:pt>
                <c:pt idx="5693">
                  <c:v>0.86446627455227953</c:v>
                </c:pt>
                <c:pt idx="5694">
                  <c:v>0.86447802976335264</c:v>
                </c:pt>
                <c:pt idx="5695">
                  <c:v>0.8644850950506735</c:v>
                </c:pt>
                <c:pt idx="5696">
                  <c:v>0.86449036468144458</c:v>
                </c:pt>
                <c:pt idx="5697">
                  <c:v>0.86449136922849434</c:v>
                </c:pt>
                <c:pt idx="5698">
                  <c:v>0.8644923737704463</c:v>
                </c:pt>
                <c:pt idx="5699">
                  <c:v>0.86449337830729067</c:v>
                </c:pt>
                <c:pt idx="5700">
                  <c:v>0.86449438283903735</c:v>
                </c:pt>
                <c:pt idx="5701">
                  <c:v>0.86449538736567644</c:v>
                </c:pt>
                <c:pt idx="5702">
                  <c:v>0.86454761572082472</c:v>
                </c:pt>
                <c:pt idx="5703">
                  <c:v>0.86454861997702781</c:v>
                </c:pt>
                <c:pt idx="5704">
                  <c:v>0.86457889180323</c:v>
                </c:pt>
                <c:pt idx="5705">
                  <c:v>0.86458408423071009</c:v>
                </c:pt>
                <c:pt idx="5706">
                  <c:v>0.86459367175243074</c:v>
                </c:pt>
                <c:pt idx="5707">
                  <c:v>0.86460083426984291</c:v>
                </c:pt>
                <c:pt idx="5708">
                  <c:v>0.86462212762280377</c:v>
                </c:pt>
                <c:pt idx="5709">
                  <c:v>0.86464023668334</c:v>
                </c:pt>
                <c:pt idx="5710">
                  <c:v>0.86464174688101703</c:v>
                </c:pt>
                <c:pt idx="5711">
                  <c:v>0.86464275065888929</c:v>
                </c:pt>
                <c:pt idx="5712">
                  <c:v>0.86464375443165931</c:v>
                </c:pt>
                <c:pt idx="5713">
                  <c:v>0.86464475819932751</c:v>
                </c:pt>
                <c:pt idx="5714">
                  <c:v>0.86464576196189369</c:v>
                </c:pt>
                <c:pt idx="5715">
                  <c:v>0.86464587414157912</c:v>
                </c:pt>
                <c:pt idx="5716">
                  <c:v>0.86464676571935783</c:v>
                </c:pt>
                <c:pt idx="5717">
                  <c:v>0.86464776947172484</c:v>
                </c:pt>
                <c:pt idx="5718">
                  <c:v>0.86464877321898514</c:v>
                </c:pt>
                <c:pt idx="5719">
                  <c:v>0.86464977696114331</c:v>
                </c:pt>
                <c:pt idx="5720">
                  <c:v>0.86465078069819945</c:v>
                </c:pt>
                <c:pt idx="5721">
                  <c:v>0.86465178443015356</c:v>
                </c:pt>
                <c:pt idx="5722">
                  <c:v>0.86465278815701085</c:v>
                </c:pt>
                <c:pt idx="5723">
                  <c:v>0.86465379187876112</c:v>
                </c:pt>
                <c:pt idx="5724">
                  <c:v>0.86465479559540948</c:v>
                </c:pt>
                <c:pt idx="5725">
                  <c:v>0.86465579930695569</c:v>
                </c:pt>
                <c:pt idx="5726">
                  <c:v>0.86465680301340009</c:v>
                </c:pt>
                <c:pt idx="5727">
                  <c:v>0.86465780671474768</c:v>
                </c:pt>
                <c:pt idx="5728">
                  <c:v>0.86465881041098802</c:v>
                </c:pt>
                <c:pt idx="5729">
                  <c:v>0.86465981410212667</c:v>
                </c:pt>
                <c:pt idx="5730">
                  <c:v>0.86466081778816317</c:v>
                </c:pt>
                <c:pt idx="5731">
                  <c:v>0.86466182146909798</c:v>
                </c:pt>
                <c:pt idx="5732">
                  <c:v>0.86466282514493076</c:v>
                </c:pt>
                <c:pt idx="5733">
                  <c:v>0.8646638288156665</c:v>
                </c:pt>
                <c:pt idx="5734">
                  <c:v>0.86466483248129533</c:v>
                </c:pt>
                <c:pt idx="5735">
                  <c:v>0.86466583614182246</c:v>
                </c:pt>
                <c:pt idx="5736">
                  <c:v>0.86466683979724746</c:v>
                </c:pt>
                <c:pt idx="5737">
                  <c:v>0.86466784344757064</c:v>
                </c:pt>
                <c:pt idx="5738">
                  <c:v>0.8646688470927969</c:v>
                </c:pt>
                <c:pt idx="5739">
                  <c:v>0.86466985073291625</c:v>
                </c:pt>
                <c:pt idx="5740">
                  <c:v>0.86467085436793378</c:v>
                </c:pt>
                <c:pt idx="5741">
                  <c:v>0.8646718579978494</c:v>
                </c:pt>
                <c:pt idx="5742">
                  <c:v>0.86467286162266321</c:v>
                </c:pt>
                <c:pt idx="5743">
                  <c:v>0.86467386524237999</c:v>
                </c:pt>
                <c:pt idx="5744">
                  <c:v>0.86467486885699008</c:v>
                </c:pt>
                <c:pt idx="5745">
                  <c:v>0.86467587246649802</c:v>
                </c:pt>
                <c:pt idx="5746">
                  <c:v>0.86467687607090427</c:v>
                </c:pt>
                <c:pt idx="5747">
                  <c:v>0.8646778796702087</c:v>
                </c:pt>
                <c:pt idx="5748">
                  <c:v>0.86467888326441122</c:v>
                </c:pt>
                <c:pt idx="5749">
                  <c:v>0.86467988685351682</c:v>
                </c:pt>
                <c:pt idx="5750">
                  <c:v>0.86468082982203498</c:v>
                </c:pt>
                <c:pt idx="5751">
                  <c:v>0.86468089043751573</c:v>
                </c:pt>
                <c:pt idx="5752">
                  <c:v>0.86468189401641271</c:v>
                </c:pt>
                <c:pt idx="5753">
                  <c:v>0.86468289759020789</c:v>
                </c:pt>
                <c:pt idx="5754">
                  <c:v>0.8646832905964047</c:v>
                </c:pt>
                <c:pt idx="5755">
                  <c:v>0.86468390115890126</c:v>
                </c:pt>
                <c:pt idx="5756">
                  <c:v>0.86468440644578859</c:v>
                </c:pt>
                <c:pt idx="5757">
                  <c:v>0.86468490472249759</c:v>
                </c:pt>
                <c:pt idx="5758">
                  <c:v>0.86468590828098735</c:v>
                </c:pt>
                <c:pt idx="5759">
                  <c:v>0.86468691183437518</c:v>
                </c:pt>
                <c:pt idx="5760">
                  <c:v>0.86468791538266121</c:v>
                </c:pt>
                <c:pt idx="5761">
                  <c:v>0.86468891892584543</c:v>
                </c:pt>
                <c:pt idx="5762">
                  <c:v>0.86468992246392784</c:v>
                </c:pt>
                <c:pt idx="5763">
                  <c:v>0.86469092599691344</c:v>
                </c:pt>
                <c:pt idx="5764">
                  <c:v>0.86469192952479235</c:v>
                </c:pt>
                <c:pt idx="5765">
                  <c:v>0.86469293304756922</c:v>
                </c:pt>
                <c:pt idx="5766">
                  <c:v>0.86469393656524451</c:v>
                </c:pt>
                <c:pt idx="5767">
                  <c:v>0.864694940077818</c:v>
                </c:pt>
                <c:pt idx="5768">
                  <c:v>0.86469594358529478</c:v>
                </c:pt>
                <c:pt idx="5769">
                  <c:v>0.86469694708766454</c:v>
                </c:pt>
                <c:pt idx="5770">
                  <c:v>0.86469795058493271</c:v>
                </c:pt>
                <c:pt idx="5771">
                  <c:v>0.86469806273492356</c:v>
                </c:pt>
                <c:pt idx="5772">
                  <c:v>0.86469895407709907</c:v>
                </c:pt>
                <c:pt idx="5773">
                  <c:v>0.86469995756416385</c:v>
                </c:pt>
                <c:pt idx="5774">
                  <c:v>0.86470096104613159</c:v>
                </c:pt>
                <c:pt idx="5775">
                  <c:v>0.86470196452299275</c:v>
                </c:pt>
                <c:pt idx="5776">
                  <c:v>0.8647029679947521</c:v>
                </c:pt>
                <c:pt idx="5777">
                  <c:v>0.86470397146140976</c:v>
                </c:pt>
                <c:pt idx="5778">
                  <c:v>0.86470497492296561</c:v>
                </c:pt>
                <c:pt idx="5779">
                  <c:v>0.86470597837941976</c:v>
                </c:pt>
                <c:pt idx="5780">
                  <c:v>0.86470698183077721</c:v>
                </c:pt>
                <c:pt idx="5781">
                  <c:v>0.86470798527702797</c:v>
                </c:pt>
                <c:pt idx="5782">
                  <c:v>0.86470898871817692</c:v>
                </c:pt>
                <c:pt idx="5783">
                  <c:v>0.86470999215422417</c:v>
                </c:pt>
                <c:pt idx="5784">
                  <c:v>0.86471099558516973</c:v>
                </c:pt>
                <c:pt idx="5785">
                  <c:v>0.86471199901101869</c:v>
                </c:pt>
                <c:pt idx="5786">
                  <c:v>0.86471250072194217</c:v>
                </c:pt>
                <c:pt idx="5787">
                  <c:v>0.86472562835342426</c:v>
                </c:pt>
                <c:pt idx="5788">
                  <c:v>0.86473546929964495</c:v>
                </c:pt>
                <c:pt idx="5789">
                  <c:v>0.86474750173862169</c:v>
                </c:pt>
                <c:pt idx="5790">
                  <c:v>0.86475023753309532</c:v>
                </c:pt>
                <c:pt idx="5791">
                  <c:v>0.86476517328032443</c:v>
                </c:pt>
                <c:pt idx="5792">
                  <c:v>0.8647886892063007</c:v>
                </c:pt>
                <c:pt idx="5793">
                  <c:v>0.86480239853674734</c:v>
                </c:pt>
                <c:pt idx="5794">
                  <c:v>0.86480579678930591</c:v>
                </c:pt>
                <c:pt idx="5795">
                  <c:v>0.86481833321964174</c:v>
                </c:pt>
                <c:pt idx="5796">
                  <c:v>0.86483978532265382</c:v>
                </c:pt>
                <c:pt idx="5797">
                  <c:v>0.86484205844982576</c:v>
                </c:pt>
                <c:pt idx="5798">
                  <c:v>0.86485454574651377</c:v>
                </c:pt>
                <c:pt idx="5799">
                  <c:v>0.86487947294946577</c:v>
                </c:pt>
                <c:pt idx="5800">
                  <c:v>0.86488118627409449</c:v>
                </c:pt>
                <c:pt idx="5801">
                  <c:v>0.86490667916304509</c:v>
                </c:pt>
                <c:pt idx="5802">
                  <c:v>0.86492658173200776</c:v>
                </c:pt>
                <c:pt idx="5803">
                  <c:v>0.86493725423234136</c:v>
                </c:pt>
                <c:pt idx="5804">
                  <c:v>0.86494409324416011</c:v>
                </c:pt>
                <c:pt idx="5805">
                  <c:v>0.86495807023914251</c:v>
                </c:pt>
                <c:pt idx="5806">
                  <c:v>0.86495879878699378</c:v>
                </c:pt>
                <c:pt idx="5807">
                  <c:v>0.86499070353241692</c:v>
                </c:pt>
                <c:pt idx="5808">
                  <c:v>0.8649962029678615</c:v>
                </c:pt>
                <c:pt idx="5809">
                  <c:v>0.8649979725722563</c:v>
                </c:pt>
                <c:pt idx="5810">
                  <c:v>0.86499897453815699</c:v>
                </c:pt>
                <c:pt idx="5811">
                  <c:v>0.86499997649895732</c:v>
                </c:pt>
                <c:pt idx="5812">
                  <c:v>0.86500097845466217</c:v>
                </c:pt>
                <c:pt idx="5813">
                  <c:v>0.86500198040526177</c:v>
                </c:pt>
                <c:pt idx="5814">
                  <c:v>0.86500298235076101</c:v>
                </c:pt>
                <c:pt idx="5815">
                  <c:v>0.86500398429115966</c:v>
                </c:pt>
                <c:pt idx="5816">
                  <c:v>0.86500498622645816</c:v>
                </c:pt>
                <c:pt idx="5817">
                  <c:v>0.8650059881566613</c:v>
                </c:pt>
                <c:pt idx="5818">
                  <c:v>0.86500699008175908</c:v>
                </c:pt>
                <c:pt idx="5819">
                  <c:v>0.86500799200175638</c:v>
                </c:pt>
                <c:pt idx="5820">
                  <c:v>0.86500899391665342</c:v>
                </c:pt>
                <c:pt idx="5821">
                  <c:v>0.86500999582645011</c:v>
                </c:pt>
                <c:pt idx="5822">
                  <c:v>0.86501017626396126</c:v>
                </c:pt>
                <c:pt idx="5823">
                  <c:v>0.86501090461899788</c:v>
                </c:pt>
                <c:pt idx="5824">
                  <c:v>0.86501099773115153</c:v>
                </c:pt>
                <c:pt idx="5825">
                  <c:v>0.86501117816771411</c:v>
                </c:pt>
                <c:pt idx="5826">
                  <c:v>0.8650119996307476</c:v>
                </c:pt>
                <c:pt idx="5827">
                  <c:v>0.8650130015252433</c:v>
                </c:pt>
                <c:pt idx="5828">
                  <c:v>0.86501400341463874</c:v>
                </c:pt>
                <c:pt idx="5829">
                  <c:v>0.86501500529893383</c:v>
                </c:pt>
                <c:pt idx="5830">
                  <c:v>0.86501600717812854</c:v>
                </c:pt>
                <c:pt idx="5831">
                  <c:v>0.865017009052228</c:v>
                </c:pt>
                <c:pt idx="5832">
                  <c:v>0.86501801092122232</c:v>
                </c:pt>
                <c:pt idx="5833">
                  <c:v>0.86503179845442968</c:v>
                </c:pt>
                <c:pt idx="5834">
                  <c:v>0.86504829890008972</c:v>
                </c:pt>
                <c:pt idx="5835">
                  <c:v>0.86506299665971254</c:v>
                </c:pt>
                <c:pt idx="5836">
                  <c:v>0.86506327013602347</c:v>
                </c:pt>
                <c:pt idx="5837">
                  <c:v>0.86506342646088374</c:v>
                </c:pt>
                <c:pt idx="5838">
                  <c:v>0.86507110267950438</c:v>
                </c:pt>
                <c:pt idx="5839">
                  <c:v>0.86507304609817415</c:v>
                </c:pt>
                <c:pt idx="5840">
                  <c:v>0.86508388496415423</c:v>
                </c:pt>
                <c:pt idx="5841">
                  <c:v>0.86508708872521445</c:v>
                </c:pt>
                <c:pt idx="5842">
                  <c:v>0.865100381041501</c:v>
                </c:pt>
                <c:pt idx="5843">
                  <c:v>0.865115074909794</c:v>
                </c:pt>
                <c:pt idx="5844">
                  <c:v>0.86511534831369286</c:v>
                </c:pt>
                <c:pt idx="5845">
                  <c:v>0.86514149845851163</c:v>
                </c:pt>
                <c:pt idx="5846">
                  <c:v>0.86516318478786081</c:v>
                </c:pt>
                <c:pt idx="5847">
                  <c:v>0.86516713936988499</c:v>
                </c:pt>
                <c:pt idx="5848">
                  <c:v>0.86521919004064962</c:v>
                </c:pt>
                <c:pt idx="5849">
                  <c:v>0.86527122692273351</c:v>
                </c:pt>
                <c:pt idx="5850">
                  <c:v>0.86537525932350823</c:v>
                </c:pt>
                <c:pt idx="5851">
                  <c:v>0.86540913990405222</c:v>
                </c:pt>
                <c:pt idx="5852">
                  <c:v>0.86542725484351235</c:v>
                </c:pt>
                <c:pt idx="5853">
                  <c:v>0.8654638526898345</c:v>
                </c:pt>
                <c:pt idx="5854">
                  <c:v>0.86546895408589286</c:v>
                </c:pt>
                <c:pt idx="5855">
                  <c:v>0.86547923657747694</c:v>
                </c:pt>
                <c:pt idx="5856">
                  <c:v>0.86548804504991483</c:v>
                </c:pt>
                <c:pt idx="5857">
                  <c:v>0.8655312045260698</c:v>
                </c:pt>
                <c:pt idx="5858">
                  <c:v>0.86557367916863004</c:v>
                </c:pt>
                <c:pt idx="5859">
                  <c:v>0.86557757277837666</c:v>
                </c:pt>
                <c:pt idx="5860">
                  <c:v>0.86558315868994484</c:v>
                </c:pt>
                <c:pt idx="5861">
                  <c:v>0.86560446037650496</c:v>
                </c:pt>
                <c:pt idx="5862">
                  <c:v>0.86561321481771492</c:v>
                </c:pt>
                <c:pt idx="5863">
                  <c:v>0.86563509906977265</c:v>
                </c:pt>
                <c:pt idx="5864">
                  <c:v>0.86564865329749896</c:v>
                </c:pt>
                <c:pt idx="5865">
                  <c:v>0.86564896436953465</c:v>
                </c:pt>
                <c:pt idx="5866">
                  <c:v>0.86568702566622502</c:v>
                </c:pt>
                <c:pt idx="5867">
                  <c:v>0.86570088728605687</c:v>
                </c:pt>
                <c:pt idx="5868">
                  <c:v>0.86573893847996009</c:v>
                </c:pt>
                <c:pt idx="5869">
                  <c:v>0.86575279642004066</c:v>
                </c:pt>
                <c:pt idx="5870">
                  <c:v>0.86579083751165786</c:v>
                </c:pt>
                <c:pt idx="5871">
                  <c:v>0.86580469177216579</c:v>
                </c:pt>
                <c:pt idx="5872">
                  <c:v>0.86584272276197893</c:v>
                </c:pt>
                <c:pt idx="5873">
                  <c:v>0.86585657334309407</c:v>
                </c:pt>
                <c:pt idx="5874">
                  <c:v>0.86589459423160131</c:v>
                </c:pt>
                <c:pt idx="5875">
                  <c:v>0.86589583527114178</c:v>
                </c:pt>
                <c:pt idx="5876">
                  <c:v>0.86590844113350318</c:v>
                </c:pt>
                <c:pt idx="5877">
                  <c:v>0.86594645192120356</c:v>
                </c:pt>
                <c:pt idx="5878">
                  <c:v>0.86594769263101146</c:v>
                </c:pt>
                <c:pt idx="5879">
                  <c:v>0.86596029514407236</c:v>
                </c:pt>
                <c:pt idx="5880">
                  <c:v>0.86597464859053863</c:v>
                </c:pt>
                <c:pt idx="5881">
                  <c:v>0.86599829583145116</c:v>
                </c:pt>
                <c:pt idx="5882">
                  <c:v>0.86599953621155268</c:v>
                </c:pt>
                <c:pt idx="5883">
                  <c:v>0.8660121353754674</c:v>
                </c:pt>
                <c:pt idx="5884">
                  <c:v>0.86602648500726387</c:v>
                </c:pt>
                <c:pt idx="5885">
                  <c:v>0.86605012596302566</c:v>
                </c:pt>
                <c:pt idx="5886">
                  <c:v>0.86605136601343191</c:v>
                </c:pt>
                <c:pt idx="5887">
                  <c:v>0.86606140936625098</c:v>
                </c:pt>
                <c:pt idx="5888">
                  <c:v>0.86606396182837031</c:v>
                </c:pt>
                <c:pt idx="5889">
                  <c:v>0.86610194231661031</c:v>
                </c:pt>
                <c:pt idx="5890">
                  <c:v>0.86611401963546752</c:v>
                </c:pt>
                <c:pt idx="5891">
                  <c:v>0.86611577450346477</c:v>
                </c:pt>
                <c:pt idx="5892">
                  <c:v>0.8661311126956861</c:v>
                </c:pt>
                <c:pt idx="5893">
                  <c:v>0.86615374489287467</c:v>
                </c:pt>
                <c:pt idx="5894">
                  <c:v>0.86615422817224408</c:v>
                </c:pt>
                <c:pt idx="5895">
                  <c:v>0.86616757340142048</c:v>
                </c:pt>
                <c:pt idx="5896">
                  <c:v>0.86620553369250963</c:v>
                </c:pt>
                <c:pt idx="5897">
                  <c:v>0.8662067727539231</c:v>
                </c:pt>
                <c:pt idx="5898">
                  <c:v>0.86621935852292875</c:v>
                </c:pt>
                <c:pt idx="5899">
                  <c:v>0.86625730871618745</c:v>
                </c:pt>
                <c:pt idx="5900">
                  <c:v>0.86627112986866261</c:v>
                </c:pt>
                <c:pt idx="5901">
                  <c:v>0.86628645582437036</c:v>
                </c:pt>
                <c:pt idx="5902">
                  <c:v>0.866309069964597</c:v>
                </c:pt>
                <c:pt idx="5903">
                  <c:v>0.86632288743931074</c:v>
                </c:pt>
                <c:pt idx="5904">
                  <c:v>0.8663608174384283</c:v>
                </c:pt>
                <c:pt idx="5905">
                  <c:v>0.86636205551100098</c:v>
                </c:pt>
                <c:pt idx="5906">
                  <c:v>0.86637463123556391</c:v>
                </c:pt>
                <c:pt idx="5907">
                  <c:v>0.86641255113835824</c:v>
                </c:pt>
                <c:pt idx="5908">
                  <c:v>0.86642636125809891</c:v>
                </c:pt>
                <c:pt idx="5909">
                  <c:v>0.86643820759392431</c:v>
                </c:pt>
                <c:pt idx="5910">
                  <c:v>0.86646427106507928</c:v>
                </c:pt>
                <c:pt idx="5911">
                  <c:v>0.86646550847851189</c:v>
                </c:pt>
                <c:pt idx="5912">
                  <c:v>0.86648992068895025</c:v>
                </c:pt>
                <c:pt idx="5913">
                  <c:v>0.86651597721928619</c:v>
                </c:pt>
                <c:pt idx="5914">
                  <c:v>0.86654162001180413</c:v>
                </c:pt>
                <c:pt idx="5915">
                  <c:v>0.86656766960165954</c:v>
                </c:pt>
                <c:pt idx="5916">
                  <c:v>0.86659330556316783</c:v>
                </c:pt>
                <c:pt idx="5917">
                  <c:v>0.86661934821290143</c:v>
                </c:pt>
                <c:pt idx="5918">
                  <c:v>0.86664497734373891</c:v>
                </c:pt>
                <c:pt idx="5919">
                  <c:v>0.86667101305369565</c:v>
                </c:pt>
                <c:pt idx="5920">
                  <c:v>0.86672266412474208</c:v>
                </c:pt>
                <c:pt idx="5921">
                  <c:v>0.86673645218399009</c:v>
                </c:pt>
                <c:pt idx="5922">
                  <c:v>0.86677430142674194</c:v>
                </c:pt>
                <c:pt idx="5923">
                  <c:v>0.86678808580989064</c:v>
                </c:pt>
                <c:pt idx="5924">
                  <c:v>0.86682592496038313</c:v>
                </c:pt>
                <c:pt idx="5925">
                  <c:v>0.86683970566761903</c:v>
                </c:pt>
                <c:pt idx="5926">
                  <c:v>0.86687753472636975</c:v>
                </c:pt>
                <c:pt idx="5927">
                  <c:v>0.86692913072540756</c:v>
                </c:pt>
                <c:pt idx="5928">
                  <c:v>0.86702125710288047</c:v>
                </c:pt>
                <c:pt idx="5929">
                  <c:v>0.86710058357731301</c:v>
                </c:pt>
                <c:pt idx="5930">
                  <c:v>0.86756224396966763</c:v>
                </c:pt>
                <c:pt idx="5931">
                  <c:v>0.86790476441453035</c:v>
                </c:pt>
                <c:pt idx="5932">
                  <c:v>0.86804247846403992</c:v>
                </c:pt>
                <c:pt idx="5933">
                  <c:v>0.86852421492499343</c:v>
                </c:pt>
                <c:pt idx="5934">
                  <c:v>0.86857969307616034</c:v>
                </c:pt>
                <c:pt idx="5935">
                  <c:v>0.86878012411858807</c:v>
                </c:pt>
                <c:pt idx="5936">
                  <c:v>0.86894031068275568</c:v>
                </c:pt>
                <c:pt idx="5937">
                  <c:v>0.86931141427418812</c:v>
                </c:pt>
                <c:pt idx="5938">
                  <c:v>0.86943942130129614</c:v>
                </c:pt>
                <c:pt idx="5939">
                  <c:v>0.8696344355850727</c:v>
                </c:pt>
                <c:pt idx="5940">
                  <c:v>0.87022785657101154</c:v>
                </c:pt>
                <c:pt idx="5941">
                  <c:v>0.8703230276884476</c:v>
                </c:pt>
                <c:pt idx="5942">
                  <c:v>0.87042435427156595</c:v>
                </c:pt>
                <c:pt idx="5943">
                  <c:v>0.8704749969902793</c:v>
                </c:pt>
                <c:pt idx="5944">
                  <c:v>0.87052562599481909</c:v>
                </c:pt>
                <c:pt idx="5945">
                  <c:v>0.87057624128598921</c:v>
                </c:pt>
                <c:pt idx="5946">
                  <c:v>0.87144279913535039</c:v>
                </c:pt>
                <c:pt idx="5947">
                  <c:v>0.87165304007400835</c:v>
                </c:pt>
                <c:pt idx="5948">
                  <c:v>0.871689205376043</c:v>
                </c:pt>
                <c:pt idx="5949">
                  <c:v>0.87262150601045896</c:v>
                </c:pt>
                <c:pt idx="5950">
                  <c:v>0.87265013082321152</c:v>
                </c:pt>
                <c:pt idx="5951">
                  <c:v>0.8727344852391683</c:v>
                </c:pt>
                <c:pt idx="5952">
                  <c:v>0.87276937159758927</c:v>
                </c:pt>
                <c:pt idx="5953">
                  <c:v>0.87278962617060984</c:v>
                </c:pt>
                <c:pt idx="5954">
                  <c:v>0.87293489018710457</c:v>
                </c:pt>
                <c:pt idx="5955">
                  <c:v>0.87297110071966244</c:v>
                </c:pt>
                <c:pt idx="5956">
                  <c:v>0.87303837262972184</c:v>
                </c:pt>
                <c:pt idx="5957">
                  <c:v>0.87362856742358608</c:v>
                </c:pt>
                <c:pt idx="5958">
                  <c:v>0.87363370919311523</c:v>
                </c:pt>
                <c:pt idx="5959">
                  <c:v>0.87382362337816988</c:v>
                </c:pt>
                <c:pt idx="5960">
                  <c:v>0.87391180099489529</c:v>
                </c:pt>
                <c:pt idx="5961">
                  <c:v>0.87415068913439742</c:v>
                </c:pt>
                <c:pt idx="5962">
                  <c:v>0.87483440762076914</c:v>
                </c:pt>
                <c:pt idx="5963">
                  <c:v>0.87493004269693697</c:v>
                </c:pt>
                <c:pt idx="5964">
                  <c:v>0.87502816285569041</c:v>
                </c:pt>
                <c:pt idx="5965">
                  <c:v>0.87511575211582782</c:v>
                </c:pt>
                <c:pt idx="5966">
                  <c:v>0.87539997736754982</c:v>
                </c:pt>
                <c:pt idx="5967">
                  <c:v>0.87623871161735356</c:v>
                </c:pt>
                <c:pt idx="5968">
                  <c:v>0.87651784398106225</c:v>
                </c:pt>
                <c:pt idx="5969">
                  <c:v>0.87683270862709162</c:v>
                </c:pt>
                <c:pt idx="5970">
                  <c:v>0.8769567366896126</c:v>
                </c:pt>
                <c:pt idx="5971">
                  <c:v>0.87786110043330312</c:v>
                </c:pt>
                <c:pt idx="5972">
                  <c:v>0.87814915629550483</c:v>
                </c:pt>
                <c:pt idx="5973">
                  <c:v>0.87822451935574952</c:v>
                </c:pt>
                <c:pt idx="5974">
                  <c:v>0.87859116208788057</c:v>
                </c:pt>
                <c:pt idx="5975">
                  <c:v>0.8787674526939081</c:v>
                </c:pt>
                <c:pt idx="5976">
                  <c:v>0.87906976970576034</c:v>
                </c:pt>
                <c:pt idx="5977">
                  <c:v>0.87915918424237294</c:v>
                </c:pt>
                <c:pt idx="5978">
                  <c:v>0.87920927260514259</c:v>
                </c:pt>
                <c:pt idx="5979">
                  <c:v>0.87930569790462787</c:v>
                </c:pt>
                <c:pt idx="5980">
                  <c:v>0.88127748817926199</c:v>
                </c:pt>
                <c:pt idx="5981">
                  <c:v>0.88128930373674363</c:v>
                </c:pt>
                <c:pt idx="5982">
                  <c:v>0.88146417984893399</c:v>
                </c:pt>
                <c:pt idx="5983">
                  <c:v>0.88156037059317693</c:v>
                </c:pt>
                <c:pt idx="5984">
                  <c:v>0.88166010065613587</c:v>
                </c:pt>
                <c:pt idx="5985">
                  <c:v>0.88192996224903042</c:v>
                </c:pt>
                <c:pt idx="5986">
                  <c:v>0.88201412187246075</c:v>
                </c:pt>
                <c:pt idx="5987">
                  <c:v>0.88266283401957768</c:v>
                </c:pt>
                <c:pt idx="5988">
                  <c:v>0.8842850596530254</c:v>
                </c:pt>
                <c:pt idx="5989">
                  <c:v>0.8842920019772893</c:v>
                </c:pt>
                <c:pt idx="5990">
                  <c:v>0.88459931701150918</c:v>
                </c:pt>
                <c:pt idx="5991">
                  <c:v>0.88482274313408582</c:v>
                </c:pt>
                <c:pt idx="5992">
                  <c:v>0.88491861247480519</c:v>
                </c:pt>
                <c:pt idx="5993">
                  <c:v>0.88492756382456772</c:v>
                </c:pt>
                <c:pt idx="5994">
                  <c:v>0.88496144060327531</c:v>
                </c:pt>
                <c:pt idx="5995">
                  <c:v>0.88496346782368973</c:v>
                </c:pt>
                <c:pt idx="5996">
                  <c:v>0.88501245776132642</c:v>
                </c:pt>
                <c:pt idx="5997">
                  <c:v>0.8850314538226004</c:v>
                </c:pt>
                <c:pt idx="5998">
                  <c:v>0.88505661937685576</c:v>
                </c:pt>
                <c:pt idx="5999">
                  <c:v>0.88507759024229982</c:v>
                </c:pt>
                <c:pt idx="6000">
                  <c:v>0.88509972548240046</c:v>
                </c:pt>
                <c:pt idx="6001">
                  <c:v>0.88510062067106243</c:v>
                </c:pt>
                <c:pt idx="6002">
                  <c:v>0.88510317502956126</c:v>
                </c:pt>
                <c:pt idx="6003">
                  <c:v>0.88512952866911743</c:v>
                </c:pt>
                <c:pt idx="6004">
                  <c:v>0.88514769238247704</c:v>
                </c:pt>
                <c:pt idx="6005">
                  <c:v>0.88514805857123546</c:v>
                </c:pt>
                <c:pt idx="6006">
                  <c:v>0.88517024721583604</c:v>
                </c:pt>
                <c:pt idx="6007">
                  <c:v>0.88519089575477772</c:v>
                </c:pt>
                <c:pt idx="6008">
                  <c:v>0.88519624609312197</c:v>
                </c:pt>
                <c:pt idx="6009">
                  <c:v>0.88522397805004993</c:v>
                </c:pt>
                <c:pt idx="6010">
                  <c:v>0.88524276150635894</c:v>
                </c:pt>
                <c:pt idx="6011">
                  <c:v>0.88525790714462627</c:v>
                </c:pt>
                <c:pt idx="6012">
                  <c:v>0.88528926350880988</c:v>
                </c:pt>
                <c:pt idx="6013">
                  <c:v>0.88531393351910592</c:v>
                </c:pt>
                <c:pt idx="6014">
                  <c:v>0.88533575210166904</c:v>
                </c:pt>
                <c:pt idx="6015">
                  <c:v>0.88536346007563282</c:v>
                </c:pt>
                <c:pt idx="6016">
                  <c:v>0.88538222728613103</c:v>
                </c:pt>
                <c:pt idx="6017">
                  <c:v>0.88538260920419598</c:v>
                </c:pt>
                <c:pt idx="6018">
                  <c:v>0.8854286890633789</c:v>
                </c:pt>
                <c:pt idx="6019">
                  <c:v>0.8854496507302354</c:v>
                </c:pt>
                <c:pt idx="6020">
                  <c:v>0.88545727426286558</c:v>
                </c:pt>
                <c:pt idx="6021">
                  <c:v>0.88546280638975405</c:v>
                </c:pt>
                <c:pt idx="6022">
                  <c:v>0.88547141039362531</c:v>
                </c:pt>
                <c:pt idx="6023">
                  <c:v>0.88547513743461448</c:v>
                </c:pt>
                <c:pt idx="6024">
                  <c:v>0.8854797337894077</c:v>
                </c:pt>
                <c:pt idx="6025">
                  <c:v>0.88548062687042761</c:v>
                </c:pt>
                <c:pt idx="6026">
                  <c:v>0.88548151994649016</c:v>
                </c:pt>
                <c:pt idx="6027">
                  <c:v>0.88548241301759523</c:v>
                </c:pt>
                <c:pt idx="6028">
                  <c:v>0.88548330608374315</c:v>
                </c:pt>
                <c:pt idx="6029">
                  <c:v>0.88548419914493826</c:v>
                </c:pt>
                <c:pt idx="6030">
                  <c:v>0.88548464295417517</c:v>
                </c:pt>
                <c:pt idx="6031">
                  <c:v>0.88548509220117144</c:v>
                </c:pt>
                <c:pt idx="6032">
                  <c:v>0.88548598525244726</c:v>
                </c:pt>
                <c:pt idx="6033">
                  <c:v>0.88548687829876582</c:v>
                </c:pt>
                <c:pt idx="6034">
                  <c:v>0.88548777134012713</c:v>
                </c:pt>
                <c:pt idx="6035">
                  <c:v>0.88548866437653118</c:v>
                </c:pt>
                <c:pt idx="6036">
                  <c:v>0.88548955740798241</c:v>
                </c:pt>
                <c:pt idx="6037">
                  <c:v>0.88549045043447194</c:v>
                </c:pt>
                <c:pt idx="6038">
                  <c:v>0.88549134345600411</c:v>
                </c:pt>
                <c:pt idx="6039">
                  <c:v>0.88549175560659943</c:v>
                </c:pt>
                <c:pt idx="6040">
                  <c:v>0.88549223647257913</c:v>
                </c:pt>
                <c:pt idx="6041">
                  <c:v>0.88549312948419678</c:v>
                </c:pt>
                <c:pt idx="6042">
                  <c:v>0.88549402249086173</c:v>
                </c:pt>
                <c:pt idx="6043">
                  <c:v>0.88549491549256509</c:v>
                </c:pt>
                <c:pt idx="6044">
                  <c:v>0.8854958084893112</c:v>
                </c:pt>
                <c:pt idx="6045">
                  <c:v>0.88549670148109993</c:v>
                </c:pt>
                <c:pt idx="6046">
                  <c:v>0.88549759446793164</c:v>
                </c:pt>
                <c:pt idx="6047">
                  <c:v>0.88549848744980608</c:v>
                </c:pt>
                <c:pt idx="6048">
                  <c:v>0.88549938042672782</c:v>
                </c:pt>
                <c:pt idx="6049">
                  <c:v>0.88550027339868786</c:v>
                </c:pt>
                <c:pt idx="6050">
                  <c:v>0.88550116636569087</c:v>
                </c:pt>
                <c:pt idx="6051">
                  <c:v>0.88550205932773662</c:v>
                </c:pt>
                <c:pt idx="6052">
                  <c:v>0.88550295228482523</c:v>
                </c:pt>
                <c:pt idx="6053">
                  <c:v>0.88550360787873139</c:v>
                </c:pt>
                <c:pt idx="6054">
                  <c:v>0.88550384523696113</c:v>
                </c:pt>
                <c:pt idx="6055">
                  <c:v>0.88550473818413555</c:v>
                </c:pt>
                <c:pt idx="6056">
                  <c:v>0.88550563112635283</c:v>
                </c:pt>
                <c:pt idx="6057">
                  <c:v>0.88550652406361297</c:v>
                </c:pt>
                <c:pt idx="6058">
                  <c:v>0.88550741699591584</c:v>
                </c:pt>
                <c:pt idx="6059">
                  <c:v>0.88550830992326623</c:v>
                </c:pt>
                <c:pt idx="6060">
                  <c:v>0.88550920284565515</c:v>
                </c:pt>
                <c:pt idx="6061">
                  <c:v>0.88550924491511585</c:v>
                </c:pt>
                <c:pt idx="6062">
                  <c:v>0.88551009576308692</c:v>
                </c:pt>
                <c:pt idx="6063">
                  <c:v>0.88551098867556155</c:v>
                </c:pt>
                <c:pt idx="6064">
                  <c:v>0.88551188158307914</c:v>
                </c:pt>
                <c:pt idx="6065">
                  <c:v>0.8855127744856397</c:v>
                </c:pt>
                <c:pt idx="6066">
                  <c:v>0.88551366738324766</c:v>
                </c:pt>
                <c:pt idx="6067">
                  <c:v>0.88551456027589415</c:v>
                </c:pt>
                <c:pt idx="6068">
                  <c:v>0.8855154531635836</c:v>
                </c:pt>
                <c:pt idx="6069">
                  <c:v>0.88551634604631602</c:v>
                </c:pt>
                <c:pt idx="6070">
                  <c:v>0.8855172389240914</c:v>
                </c:pt>
                <c:pt idx="6071">
                  <c:v>0.88551784643574694</c:v>
                </c:pt>
                <c:pt idx="6072">
                  <c:v>0.88551813179691419</c:v>
                </c:pt>
                <c:pt idx="6073">
                  <c:v>0.88551902466477572</c:v>
                </c:pt>
                <c:pt idx="6074">
                  <c:v>0.88551991752768011</c:v>
                </c:pt>
                <c:pt idx="6075">
                  <c:v>0.88552081038562758</c:v>
                </c:pt>
                <c:pt idx="6076">
                  <c:v>0.88552157240102303</c:v>
                </c:pt>
                <c:pt idx="6077">
                  <c:v>0.88552170323861801</c:v>
                </c:pt>
                <c:pt idx="6078">
                  <c:v>0.88552259608665596</c:v>
                </c:pt>
                <c:pt idx="6079">
                  <c:v>0.88552348892973254</c:v>
                </c:pt>
                <c:pt idx="6080">
                  <c:v>0.8855243817678522</c:v>
                </c:pt>
                <c:pt idx="6081">
                  <c:v>0.88552527460101493</c:v>
                </c:pt>
                <c:pt idx="6082">
                  <c:v>0.88552616742922052</c:v>
                </c:pt>
                <c:pt idx="6083">
                  <c:v>0.88552706025246941</c:v>
                </c:pt>
                <c:pt idx="6084">
                  <c:v>0.88552795307076582</c:v>
                </c:pt>
                <c:pt idx="6085">
                  <c:v>0.88552884588410086</c:v>
                </c:pt>
                <c:pt idx="6086">
                  <c:v>0.88552973869247897</c:v>
                </c:pt>
                <c:pt idx="6087">
                  <c:v>0.88553063149590017</c:v>
                </c:pt>
                <c:pt idx="6088">
                  <c:v>0.88553152429436455</c:v>
                </c:pt>
                <c:pt idx="6089">
                  <c:v>0.88553196797300315</c:v>
                </c:pt>
                <c:pt idx="6090">
                  <c:v>0.88553241708787656</c:v>
                </c:pt>
                <c:pt idx="6091">
                  <c:v>0.88553330987642709</c:v>
                </c:pt>
                <c:pt idx="6092">
                  <c:v>0.88553420266002092</c:v>
                </c:pt>
                <c:pt idx="6093">
                  <c:v>0.88553509543865794</c:v>
                </c:pt>
                <c:pt idx="6094">
                  <c:v>0.88553598821233803</c:v>
                </c:pt>
                <c:pt idx="6095">
                  <c:v>0.88553688098106575</c:v>
                </c:pt>
                <c:pt idx="6096">
                  <c:v>0.88553777374483222</c:v>
                </c:pt>
                <c:pt idx="6097">
                  <c:v>0.88553866650364188</c:v>
                </c:pt>
                <c:pt idx="6098">
                  <c:v>0.88553955925749472</c:v>
                </c:pt>
                <c:pt idx="6099">
                  <c:v>0.88554045200639075</c:v>
                </c:pt>
                <c:pt idx="6100">
                  <c:v>0.88554134475033008</c:v>
                </c:pt>
                <c:pt idx="6101">
                  <c:v>0.88554223748931715</c:v>
                </c:pt>
                <c:pt idx="6102">
                  <c:v>0.88554313022334286</c:v>
                </c:pt>
                <c:pt idx="6103">
                  <c:v>0.88554402295241164</c:v>
                </c:pt>
                <c:pt idx="6104">
                  <c:v>0.88554491567652405</c:v>
                </c:pt>
                <c:pt idx="6105">
                  <c:v>0.88554580839567953</c:v>
                </c:pt>
                <c:pt idx="6106">
                  <c:v>0.8855500346273566</c:v>
                </c:pt>
                <c:pt idx="6107">
                  <c:v>0.88556426907414088</c:v>
                </c:pt>
                <c:pt idx="6108">
                  <c:v>0.88556516168581656</c:v>
                </c:pt>
                <c:pt idx="6109">
                  <c:v>0.88556799396380459</c:v>
                </c:pt>
                <c:pt idx="6110">
                  <c:v>0.88557927906799649</c:v>
                </c:pt>
                <c:pt idx="6111">
                  <c:v>0.88558017159633906</c:v>
                </c:pt>
                <c:pt idx="6112">
                  <c:v>0.88558106411972959</c:v>
                </c:pt>
                <c:pt idx="6113">
                  <c:v>0.88558195663815942</c:v>
                </c:pt>
                <c:pt idx="6114">
                  <c:v>0.88558284915163277</c:v>
                </c:pt>
                <c:pt idx="6115">
                  <c:v>0.88558374166014975</c:v>
                </c:pt>
                <c:pt idx="6116">
                  <c:v>0.88558463416371036</c:v>
                </c:pt>
                <c:pt idx="6117">
                  <c:v>0.88558552666231916</c:v>
                </c:pt>
                <c:pt idx="6118">
                  <c:v>0.88558641915596703</c:v>
                </c:pt>
                <c:pt idx="6119">
                  <c:v>0.88558731164465865</c:v>
                </c:pt>
                <c:pt idx="6120">
                  <c:v>0.88558820412839379</c:v>
                </c:pt>
                <c:pt idx="6121">
                  <c:v>0.88558909660717278</c:v>
                </c:pt>
                <c:pt idx="6122">
                  <c:v>0.88558998908099984</c:v>
                </c:pt>
                <c:pt idx="6123">
                  <c:v>0.88559088154986609</c:v>
                </c:pt>
                <c:pt idx="6124">
                  <c:v>0.88559177401377598</c:v>
                </c:pt>
                <c:pt idx="6125">
                  <c:v>0.88559266647272972</c:v>
                </c:pt>
                <c:pt idx="6126">
                  <c:v>0.88559355892672709</c:v>
                </c:pt>
                <c:pt idx="6127">
                  <c:v>0.88559445137576831</c:v>
                </c:pt>
                <c:pt idx="6128">
                  <c:v>0.88559534381985749</c:v>
                </c:pt>
                <c:pt idx="6129">
                  <c:v>0.8855962362589862</c:v>
                </c:pt>
                <c:pt idx="6130">
                  <c:v>0.88559644797309267</c:v>
                </c:pt>
                <c:pt idx="6131">
                  <c:v>0.88559655441770957</c:v>
                </c:pt>
                <c:pt idx="6132">
                  <c:v>0.88559712869315854</c:v>
                </c:pt>
                <c:pt idx="6133">
                  <c:v>0.88559802112237462</c:v>
                </c:pt>
                <c:pt idx="6134">
                  <c:v>0.88559891354663445</c:v>
                </c:pt>
                <c:pt idx="6135">
                  <c:v>0.88559980596594257</c:v>
                </c:pt>
                <c:pt idx="6136">
                  <c:v>0.88560069838028999</c:v>
                </c:pt>
                <c:pt idx="6137">
                  <c:v>0.88560159078968126</c:v>
                </c:pt>
                <c:pt idx="6138">
                  <c:v>0.88560248319411627</c:v>
                </c:pt>
                <c:pt idx="6139">
                  <c:v>0.88560298117275171</c:v>
                </c:pt>
                <c:pt idx="6140">
                  <c:v>0.88560337559359503</c:v>
                </c:pt>
                <c:pt idx="6141">
                  <c:v>0.8856042679881222</c:v>
                </c:pt>
                <c:pt idx="6142">
                  <c:v>0.88560516037768866</c:v>
                </c:pt>
                <c:pt idx="6143">
                  <c:v>0.88560605276229898</c:v>
                </c:pt>
                <c:pt idx="6144">
                  <c:v>0.88560694514195304</c:v>
                </c:pt>
                <c:pt idx="6145">
                  <c:v>0.88560783751665106</c:v>
                </c:pt>
                <c:pt idx="6146">
                  <c:v>0.88560872988639294</c:v>
                </c:pt>
                <c:pt idx="6147">
                  <c:v>0.88560962225118323</c:v>
                </c:pt>
                <c:pt idx="6148">
                  <c:v>0.8856105146110127</c:v>
                </c:pt>
                <c:pt idx="6149">
                  <c:v>0.88561140696588625</c:v>
                </c:pt>
                <c:pt idx="6150">
                  <c:v>0.88561157066395468</c:v>
                </c:pt>
                <c:pt idx="6151">
                  <c:v>0.88561229931580365</c:v>
                </c:pt>
                <c:pt idx="6152">
                  <c:v>0.88561319166076491</c:v>
                </c:pt>
                <c:pt idx="6153">
                  <c:v>0.88561408400077457</c:v>
                </c:pt>
                <c:pt idx="6154">
                  <c:v>0.88561440212415987</c:v>
                </c:pt>
                <c:pt idx="6155">
                  <c:v>0.88561497633582364</c:v>
                </c:pt>
                <c:pt idx="6156">
                  <c:v>0.88561586866591679</c:v>
                </c:pt>
                <c:pt idx="6157">
                  <c:v>0.88561765331123454</c:v>
                </c:pt>
                <c:pt idx="6158">
                  <c:v>0.88561854562646392</c:v>
                </c:pt>
                <c:pt idx="6159">
                  <c:v>0.88561943793673281</c:v>
                </c:pt>
                <c:pt idx="6160">
                  <c:v>0.88562126700657218</c:v>
                </c:pt>
                <c:pt idx="6161">
                  <c:v>0.88564284791712777</c:v>
                </c:pt>
                <c:pt idx="6162">
                  <c:v>0.88564937923013765</c:v>
                </c:pt>
                <c:pt idx="6163">
                  <c:v>0.88565796624078685</c:v>
                </c:pt>
                <c:pt idx="6164">
                  <c:v>0.88565856609748128</c:v>
                </c:pt>
                <c:pt idx="6165">
                  <c:v>0.88566079688327792</c:v>
                </c:pt>
                <c:pt idx="6166">
                  <c:v>0.88568923446066505</c:v>
                </c:pt>
                <c:pt idx="6167">
                  <c:v>0.88569266819159631</c:v>
                </c:pt>
                <c:pt idx="6168">
                  <c:v>0.88569576388718985</c:v>
                </c:pt>
                <c:pt idx="6169">
                  <c:v>0.88570434841751655</c:v>
                </c:pt>
                <c:pt idx="6170">
                  <c:v>0.88570494810093658</c:v>
                </c:pt>
                <c:pt idx="6171">
                  <c:v>0.88570717824236223</c:v>
                </c:pt>
                <c:pt idx="6172">
                  <c:v>0.88571403915977387</c:v>
                </c:pt>
                <c:pt idx="6173">
                  <c:v>0.88573560760490866</c:v>
                </c:pt>
                <c:pt idx="6174">
                  <c:v>0.88574213514511302</c:v>
                </c:pt>
                <c:pt idx="6175">
                  <c:v>0.88574359080888543</c:v>
                </c:pt>
                <c:pt idx="6176">
                  <c:v>0.88575071719533471</c:v>
                </c:pt>
                <c:pt idx="6177">
                  <c:v>0.885751316705505</c:v>
                </c:pt>
                <c:pt idx="6178">
                  <c:v>0.88575354620261715</c:v>
                </c:pt>
                <c:pt idx="6179">
                  <c:v>0.88576040513778831</c:v>
                </c:pt>
                <c:pt idx="6180">
                  <c:v>0.88578196735105053</c:v>
                </c:pt>
                <c:pt idx="6181">
                  <c:v>0.88578849300511253</c:v>
                </c:pt>
                <c:pt idx="6182">
                  <c:v>0.88579707257544738</c:v>
                </c:pt>
                <c:pt idx="6183">
                  <c:v>0.88579767191237879</c:v>
                </c:pt>
                <c:pt idx="6184">
                  <c:v>0.88579990076523552</c:v>
                </c:pt>
                <c:pt idx="6185">
                  <c:v>0.88580079206782136</c:v>
                </c:pt>
                <c:pt idx="6186">
                  <c:v>0.88580168336544851</c:v>
                </c:pt>
                <c:pt idx="6187">
                  <c:v>0.88580257465812573</c:v>
                </c:pt>
                <c:pt idx="6188">
                  <c:v>0.88580346594584425</c:v>
                </c:pt>
                <c:pt idx="6189">
                  <c:v>0.88580435722861295</c:v>
                </c:pt>
                <c:pt idx="6190">
                  <c:v>0.88580524850642306</c:v>
                </c:pt>
                <c:pt idx="6191">
                  <c:v>0.88580613977928324</c:v>
                </c:pt>
                <c:pt idx="6192">
                  <c:v>0.88580675771834816</c:v>
                </c:pt>
                <c:pt idx="6193">
                  <c:v>0.88580703104718483</c:v>
                </c:pt>
                <c:pt idx="6194">
                  <c:v>0.8858079223101365</c:v>
                </c:pt>
                <c:pt idx="6195">
                  <c:v>0.88580881356813412</c:v>
                </c:pt>
                <c:pt idx="6196">
                  <c:v>0.88580895019063821</c:v>
                </c:pt>
                <c:pt idx="6197">
                  <c:v>0.88580970482117294</c:v>
                </c:pt>
                <c:pt idx="6198">
                  <c:v>0.88581059606926205</c:v>
                </c:pt>
                <c:pt idx="6199">
                  <c:v>0.88581148731239245</c:v>
                </c:pt>
                <c:pt idx="6200">
                  <c:v>0.88581237855057315</c:v>
                </c:pt>
                <c:pt idx="6201">
                  <c:v>0.88581326978379527</c:v>
                </c:pt>
                <c:pt idx="6202">
                  <c:v>0.88581416101206767</c:v>
                </c:pt>
                <c:pt idx="6203">
                  <c:v>0.88581505223538137</c:v>
                </c:pt>
                <c:pt idx="6204">
                  <c:v>0.88581594345374548</c:v>
                </c:pt>
                <c:pt idx="6205">
                  <c:v>0.88581683466715089</c:v>
                </c:pt>
                <c:pt idx="6206">
                  <c:v>0.88581772587560659</c:v>
                </c:pt>
                <c:pt idx="6207">
                  <c:v>0.88581861707910381</c:v>
                </c:pt>
                <c:pt idx="6208">
                  <c:v>0.88581950827765132</c:v>
                </c:pt>
                <c:pt idx="6209">
                  <c:v>0.88582039947124025</c:v>
                </c:pt>
                <c:pt idx="6210">
                  <c:v>0.88582129065987958</c:v>
                </c:pt>
                <c:pt idx="6211">
                  <c:v>0.88582218184356032</c:v>
                </c:pt>
                <c:pt idx="6212">
                  <c:v>0.88582307302229146</c:v>
                </c:pt>
                <c:pt idx="6213">
                  <c:v>0.88582396419606835</c:v>
                </c:pt>
                <c:pt idx="6214">
                  <c:v>0.88582485536488687</c:v>
                </c:pt>
                <c:pt idx="6215">
                  <c:v>0.8858257465287559</c:v>
                </c:pt>
                <c:pt idx="6216">
                  <c:v>0.88582663768766623</c:v>
                </c:pt>
                <c:pt idx="6217">
                  <c:v>0.88582752884162697</c:v>
                </c:pt>
                <c:pt idx="6218">
                  <c:v>0.88582831370029713</c:v>
                </c:pt>
                <c:pt idx="6219">
                  <c:v>0.88582841999062945</c:v>
                </c:pt>
                <c:pt idx="6220">
                  <c:v>0.88582931113468211</c:v>
                </c:pt>
                <c:pt idx="6221">
                  <c:v>0.88583483746838165</c:v>
                </c:pt>
                <c:pt idx="6222">
                  <c:v>0.88584341455906124</c:v>
                </c:pt>
                <c:pt idx="6223">
                  <c:v>0.88584401372276944</c:v>
                </c:pt>
                <c:pt idx="6224">
                  <c:v>0.88584658745975942</c:v>
                </c:pt>
                <c:pt idx="6225">
                  <c:v>0.88587464665385651</c:v>
                </c:pt>
                <c:pt idx="6226">
                  <c:v>0.88587564379991468</c:v>
                </c:pt>
                <c:pt idx="6227">
                  <c:v>0.88587653468141625</c:v>
                </c:pt>
                <c:pt idx="6228">
                  <c:v>0.88587742555795979</c:v>
                </c:pt>
                <c:pt idx="6229">
                  <c:v>0.88588055075367744</c:v>
                </c:pt>
                <c:pt idx="6230">
                  <c:v>0.88588116853612853</c:v>
                </c:pt>
                <c:pt idx="6231">
                  <c:v>0.88588974314737123</c:v>
                </c:pt>
                <c:pt idx="6232">
                  <c:v>0.88589034213787166</c:v>
                </c:pt>
                <c:pt idx="6233">
                  <c:v>0.88589942269192135</c:v>
                </c:pt>
                <c:pt idx="6234">
                  <c:v>0.88590760408595148</c:v>
                </c:pt>
                <c:pt idx="6235">
                  <c:v>0.88591275800088209</c:v>
                </c:pt>
                <c:pt idx="6236">
                  <c:v>0.88592096621292382</c:v>
                </c:pt>
                <c:pt idx="6237">
                  <c:v>0.88592748620956208</c:v>
                </c:pt>
                <c:pt idx="6238">
                  <c:v>0.88593605834158651</c:v>
                </c:pt>
                <c:pt idx="6239">
                  <c:v>0.88593665715889502</c:v>
                </c:pt>
                <c:pt idx="6240">
                  <c:v>0.88593801114954995</c:v>
                </c:pt>
                <c:pt idx="6241">
                  <c:v>0.88593890168422473</c:v>
                </c:pt>
                <c:pt idx="6242">
                  <c:v>0.88593979221394226</c:v>
                </c:pt>
                <c:pt idx="6243">
                  <c:v>0.88594068273871118</c:v>
                </c:pt>
                <c:pt idx="6244">
                  <c:v>0.88594157325852274</c:v>
                </c:pt>
                <c:pt idx="6245">
                  <c:v>0.88594246377338581</c:v>
                </c:pt>
                <c:pt idx="6246">
                  <c:v>0.88595906654026779</c:v>
                </c:pt>
                <c:pt idx="6247">
                  <c:v>0.88596727237870965</c:v>
                </c:pt>
                <c:pt idx="6248">
                  <c:v>0.88597379048987934</c:v>
                </c:pt>
                <c:pt idx="6249">
                  <c:v>0.88597457484926168</c:v>
                </c:pt>
                <c:pt idx="6250">
                  <c:v>0.88598236014291798</c:v>
                </c:pt>
                <c:pt idx="6251">
                  <c:v>0.8859829587870498</c:v>
                </c:pt>
                <c:pt idx="6252">
                  <c:v>0.88599241924346628</c:v>
                </c:pt>
                <c:pt idx="6253">
                  <c:v>0.88599385375024076</c:v>
                </c:pt>
                <c:pt idx="6254">
                  <c:v>0.88600536168736033</c:v>
                </c:pt>
                <c:pt idx="6255">
                  <c:v>0.88601356515242491</c:v>
                </c:pt>
                <c:pt idx="6256">
                  <c:v>0.88602008137829624</c:v>
                </c:pt>
                <c:pt idx="6257">
                  <c:v>0.88602864855256347</c:v>
                </c:pt>
                <c:pt idx="6258">
                  <c:v>0.88602924702353447</c:v>
                </c:pt>
                <c:pt idx="6259">
                  <c:v>0.88603831970147762</c:v>
                </c:pt>
                <c:pt idx="6260">
                  <c:v>0.88605164344337184</c:v>
                </c:pt>
                <c:pt idx="6261">
                  <c:v>0.88605984453526909</c:v>
                </c:pt>
                <c:pt idx="6262">
                  <c:v>0.88606635887601204</c:v>
                </c:pt>
                <c:pt idx="6263">
                  <c:v>0.88606884901212135</c:v>
                </c:pt>
                <c:pt idx="6264">
                  <c:v>0.88607492357174078</c:v>
                </c:pt>
                <c:pt idx="6265">
                  <c:v>0.88607552186956207</c:v>
                </c:pt>
                <c:pt idx="6266">
                  <c:v>0.88608459192261446</c:v>
                </c:pt>
                <c:pt idx="6267">
                  <c:v>0.88610611052846011</c:v>
                </c:pt>
                <c:pt idx="6268">
                  <c:v>0.88611262298424076</c:v>
                </c:pt>
                <c:pt idx="6269">
                  <c:v>0.88611306048063154</c:v>
                </c:pt>
                <c:pt idx="6270">
                  <c:v>0.88611600194910456</c:v>
                </c:pt>
                <c:pt idx="6271">
                  <c:v>0.88612118520165029</c:v>
                </c:pt>
                <c:pt idx="6272">
                  <c:v>0.88612178332634661</c:v>
                </c:pt>
                <c:pt idx="6273">
                  <c:v>0.88613085075473685</c:v>
                </c:pt>
                <c:pt idx="6274">
                  <c:v>0.88615236313319978</c:v>
                </c:pt>
                <c:pt idx="6275">
                  <c:v>0.88615887370419733</c:v>
                </c:pt>
                <c:pt idx="6276">
                  <c:v>0.88616743344350768</c:v>
                </c:pt>
                <c:pt idx="6277">
                  <c:v>0.88616803139508993</c:v>
                </c:pt>
                <c:pt idx="6278">
                  <c:v>0.8861779854033357</c:v>
                </c:pt>
                <c:pt idx="6279">
                  <c:v>0.88619860235070391</c:v>
                </c:pt>
                <c:pt idx="6280">
                  <c:v>0.88620511103708477</c:v>
                </c:pt>
                <c:pt idx="6281">
                  <c:v>0.88621366829852899</c:v>
                </c:pt>
                <c:pt idx="6282">
                  <c:v>0.88621426607701315</c:v>
                </c:pt>
                <c:pt idx="6283">
                  <c:v>0.88622421720364952</c:v>
                </c:pt>
                <c:pt idx="6284">
                  <c:v>0.88624482818219008</c:v>
                </c:pt>
                <c:pt idx="6285">
                  <c:v>0.88625133498412034</c:v>
                </c:pt>
                <c:pt idx="6286">
                  <c:v>0.88625988976791903</c:v>
                </c:pt>
                <c:pt idx="6287">
                  <c:v>0.88626048737332053</c:v>
                </c:pt>
                <c:pt idx="6288">
                  <c:v>0.88627043561861318</c:v>
                </c:pt>
                <c:pt idx="6289">
                  <c:v>0.88629104062886299</c:v>
                </c:pt>
                <c:pt idx="6290">
                  <c:v>0.88629754554652296</c:v>
                </c:pt>
                <c:pt idx="6291">
                  <c:v>0.88629798253650705</c:v>
                </c:pt>
                <c:pt idx="6292">
                  <c:v>0.88630609785289627</c:v>
                </c:pt>
                <c:pt idx="6293">
                  <c:v>0.88630669528523109</c:v>
                </c:pt>
                <c:pt idx="6294">
                  <c:v>0.88631752907657069</c:v>
                </c:pt>
                <c:pt idx="6295">
                  <c:v>0.88632130379238327</c:v>
                </c:pt>
                <c:pt idx="6296">
                  <c:v>0.88633723969194278</c:v>
                </c:pt>
                <c:pt idx="6297">
                  <c:v>0.88634374272549898</c:v>
                </c:pt>
                <c:pt idx="6298">
                  <c:v>0.88635229255468106</c:v>
                </c:pt>
                <c:pt idx="6299">
                  <c:v>0.88635288981396465</c:v>
                </c:pt>
                <c:pt idx="6300">
                  <c:v>0.88636372046712764</c:v>
                </c:pt>
                <c:pt idx="6301">
                  <c:v>0.88638342537265002</c:v>
                </c:pt>
                <c:pt idx="6302">
                  <c:v>0.88638992652227389</c:v>
                </c:pt>
                <c:pt idx="6303">
                  <c:v>0.88639036325912346</c:v>
                </c:pt>
                <c:pt idx="6304">
                  <c:v>0.8863984738744809</c:v>
                </c:pt>
                <c:pt idx="6305">
                  <c:v>0.88639907096072934</c:v>
                </c:pt>
                <c:pt idx="6306">
                  <c:v>0.88639936184562773</c:v>
                </c:pt>
                <c:pt idx="6307">
                  <c:v>0.88640024981182153</c:v>
                </c:pt>
                <c:pt idx="6308">
                  <c:v>0.88640113777307128</c:v>
                </c:pt>
                <c:pt idx="6309">
                  <c:v>0.88640202572936821</c:v>
                </c:pt>
                <c:pt idx="6310">
                  <c:v>0.88640286673587254</c:v>
                </c:pt>
                <c:pt idx="6311">
                  <c:v>0.88640291368072099</c:v>
                </c:pt>
                <c:pt idx="6312">
                  <c:v>0.88640380162712085</c:v>
                </c:pt>
                <c:pt idx="6313">
                  <c:v>0.88640468956857676</c:v>
                </c:pt>
                <c:pt idx="6314">
                  <c:v>0.88640557750507976</c:v>
                </c:pt>
                <c:pt idx="6315">
                  <c:v>0.88640646543663881</c:v>
                </c:pt>
                <c:pt idx="6316">
                  <c:v>0.88640735336324938</c:v>
                </c:pt>
                <c:pt idx="6317">
                  <c:v>0.88640824128490714</c:v>
                </c:pt>
                <c:pt idx="6318">
                  <c:v>0.88640912920162085</c:v>
                </c:pt>
                <c:pt idx="6319">
                  <c:v>0.88640989847601004</c:v>
                </c:pt>
                <c:pt idx="6320">
                  <c:v>0.88641001711338185</c:v>
                </c:pt>
                <c:pt idx="6321">
                  <c:v>0.8864109050201987</c:v>
                </c:pt>
                <c:pt idx="6322">
                  <c:v>0.88641179292206285</c:v>
                </c:pt>
                <c:pt idx="6323">
                  <c:v>0.88641268081898306</c:v>
                </c:pt>
                <c:pt idx="6324">
                  <c:v>0.88641356871095045</c:v>
                </c:pt>
                <c:pt idx="6325">
                  <c:v>0.88641445659797391</c:v>
                </c:pt>
                <c:pt idx="6326">
                  <c:v>0.88641534448004466</c:v>
                </c:pt>
                <c:pt idx="6327">
                  <c:v>0.88641623235717137</c:v>
                </c:pt>
                <c:pt idx="6328">
                  <c:v>0.88641712022934527</c:v>
                </c:pt>
                <c:pt idx="6329">
                  <c:v>0.88641800809657545</c:v>
                </c:pt>
                <c:pt idx="6330">
                  <c:v>0.88641889595885281</c:v>
                </c:pt>
                <c:pt idx="6331">
                  <c:v>0.88641978381618625</c:v>
                </c:pt>
                <c:pt idx="6332">
                  <c:v>0.88642067166856708</c:v>
                </c:pt>
                <c:pt idx="6333">
                  <c:v>0.88642155951600399</c:v>
                </c:pt>
                <c:pt idx="6334">
                  <c:v>0.88642244735849263</c:v>
                </c:pt>
                <c:pt idx="6335">
                  <c:v>0.88642333519602856</c:v>
                </c:pt>
                <c:pt idx="6336">
                  <c:v>0.88642422302862056</c:v>
                </c:pt>
                <c:pt idx="6337">
                  <c:v>0.88642511085625997</c:v>
                </c:pt>
                <c:pt idx="6338">
                  <c:v>0.88642599867895555</c:v>
                </c:pt>
                <c:pt idx="6339">
                  <c:v>0.88642688649669843</c:v>
                </c:pt>
                <c:pt idx="6340">
                  <c:v>0.88642959767219365</c:v>
                </c:pt>
                <c:pt idx="6341">
                  <c:v>0.88643609693805647</c:v>
                </c:pt>
                <c:pt idx="6342">
                  <c:v>0.88643653354835605</c:v>
                </c:pt>
                <c:pt idx="6343">
                  <c:v>0.88644523872674752</c:v>
                </c:pt>
                <c:pt idx="6344">
                  <c:v>0.88645606310442737</c:v>
                </c:pt>
                <c:pt idx="6345">
                  <c:v>0.8864730462020316</c:v>
                </c:pt>
                <c:pt idx="6346">
                  <c:v>0.88647575659180089</c:v>
                </c:pt>
                <c:pt idx="6347">
                  <c:v>0.88648225397407021</c:v>
                </c:pt>
                <c:pt idx="6348">
                  <c:v>0.88649139311324265</c:v>
                </c:pt>
                <c:pt idx="6349">
                  <c:v>0.88650221435360332</c:v>
                </c:pt>
                <c:pt idx="6350">
                  <c:v>0.88650599299446664</c:v>
                </c:pt>
                <c:pt idx="6351">
                  <c:v>0.88651919252856781</c:v>
                </c:pt>
                <c:pt idx="6352">
                  <c:v>0.88652190213268334</c:v>
                </c:pt>
                <c:pt idx="6353">
                  <c:v>0.886524618467186</c:v>
                </c:pt>
                <c:pt idx="6354">
                  <c:v>0.88652839763153957</c:v>
                </c:pt>
                <c:pt idx="6355">
                  <c:v>0.88653274764362178</c:v>
                </c:pt>
                <c:pt idx="6356">
                  <c:v>0.88653753412142655</c:v>
                </c:pt>
                <c:pt idx="6357">
                  <c:v>0.88654835222476325</c:v>
                </c:pt>
                <c:pt idx="6358">
                  <c:v>0.88656803429606612</c:v>
                </c:pt>
                <c:pt idx="6359">
                  <c:v>0.8865836617525249</c:v>
                </c:pt>
                <c:pt idx="6360">
                  <c:v>0.88659447671911973</c:v>
                </c:pt>
                <c:pt idx="6361">
                  <c:v>0.88661415308317648</c:v>
                </c:pt>
                <c:pt idx="6362">
                  <c:v>0.8866210809199252</c:v>
                </c:pt>
                <c:pt idx="6363">
                  <c:v>0.88662977600776516</c:v>
                </c:pt>
                <c:pt idx="6364">
                  <c:v>0.886640587837905</c:v>
                </c:pt>
                <c:pt idx="6365">
                  <c:v>0.88666025849522878</c:v>
                </c:pt>
                <c:pt idx="6366">
                  <c:v>0.88667587688836214</c:v>
                </c:pt>
                <c:pt idx="6367">
                  <c:v>0.88668668558233432</c:v>
                </c:pt>
                <c:pt idx="6368">
                  <c:v>0.88670635053345226</c:v>
                </c:pt>
                <c:pt idx="6369">
                  <c:v>0.88672196439555007</c:v>
                </c:pt>
                <c:pt idx="6370">
                  <c:v>0.88673276995363748</c:v>
                </c:pt>
                <c:pt idx="6371">
                  <c:v>0.88675242919907715</c:v>
                </c:pt>
                <c:pt idx="6372">
                  <c:v>0.88676023696670836</c:v>
                </c:pt>
                <c:pt idx="6373">
                  <c:v>0.88676803853054609</c:v>
                </c:pt>
                <c:pt idx="6374">
                  <c:v>0.88676855513203545</c:v>
                </c:pt>
                <c:pt idx="6375">
                  <c:v>0.88677861844950168</c:v>
                </c:pt>
                <c:pt idx="6376">
                  <c:v>0.88677884095304549</c:v>
                </c:pt>
                <c:pt idx="6377">
                  <c:v>0.88679849449332182</c:v>
                </c:pt>
                <c:pt idx="6378">
                  <c:v>0.88681409929458244</c:v>
                </c:pt>
                <c:pt idx="6379">
                  <c:v>0.88682489858177727</c:v>
                </c:pt>
                <c:pt idx="6380">
                  <c:v>0.88684454641742327</c:v>
                </c:pt>
                <c:pt idx="6381">
                  <c:v>0.88685452893913475</c:v>
                </c:pt>
                <c:pt idx="6382">
                  <c:v>0.88686014668889201</c:v>
                </c:pt>
                <c:pt idx="6383">
                  <c:v>0.88686470123490724</c:v>
                </c:pt>
                <c:pt idx="6384">
                  <c:v>0.88687094284106616</c:v>
                </c:pt>
                <c:pt idx="6385">
                  <c:v>0.88687594716080032</c:v>
                </c:pt>
                <c:pt idx="6386">
                  <c:v>0.8868905849726022</c:v>
                </c:pt>
                <c:pt idx="6387">
                  <c:v>0.8869034143210569</c:v>
                </c:pt>
                <c:pt idx="6388">
                  <c:v>0.88690618071469574</c:v>
                </c:pt>
                <c:pt idx="6389">
                  <c:v>0.88691161905157889</c:v>
                </c:pt>
                <c:pt idx="6390">
                  <c:v>0.88691697373214673</c:v>
                </c:pt>
                <c:pt idx="6391">
                  <c:v>0.88693661016009362</c:v>
                </c:pt>
                <c:pt idx="6392">
                  <c:v>0.88695220137322928</c:v>
                </c:pt>
                <c:pt idx="6393">
                  <c:v>0.88696299125624145</c:v>
                </c:pt>
                <c:pt idx="6394">
                  <c:v>0.88698262198113376</c:v>
                </c:pt>
                <c:pt idx="6395">
                  <c:v>0.88699014811231869</c:v>
                </c:pt>
                <c:pt idx="6396">
                  <c:v>0.88700899541459166</c:v>
                </c:pt>
                <c:pt idx="6397">
                  <c:v>0.88705498620842216</c:v>
                </c:pt>
                <c:pt idx="6398">
                  <c:v>0.8870838955938023</c:v>
                </c:pt>
                <c:pt idx="6399">
                  <c:v>0.88710096363897217</c:v>
                </c:pt>
                <c:pt idx="6400">
                  <c:v>0.88711721979347724</c:v>
                </c:pt>
                <c:pt idx="6401">
                  <c:v>0.88714593704437927</c:v>
                </c:pt>
                <c:pt idx="6402">
                  <c:v>0.88714692770748238</c:v>
                </c:pt>
                <c:pt idx="6403">
                  <c:v>0.8871928784151808</c:v>
                </c:pt>
                <c:pt idx="6404">
                  <c:v>0.88723881576331054</c:v>
                </c:pt>
                <c:pt idx="6405">
                  <c:v>0.8872847397531155</c:v>
                </c:pt>
                <c:pt idx="6406">
                  <c:v>0.88728629005245685</c:v>
                </c:pt>
                <c:pt idx="6407">
                  <c:v>0.88733065038582759</c:v>
                </c:pt>
                <c:pt idx="6408">
                  <c:v>0.88737654766269758</c:v>
                </c:pt>
                <c:pt idx="6409">
                  <c:v>0.8874224315849597</c:v>
                </c:pt>
                <c:pt idx="6410">
                  <c:v>0.88743735974784754</c:v>
                </c:pt>
                <c:pt idx="6411">
                  <c:v>0.88746830215386263</c:v>
                </c:pt>
                <c:pt idx="6412">
                  <c:v>0.88749624343453015</c:v>
                </c:pt>
                <c:pt idx="6413">
                  <c:v>0.88751415937065636</c:v>
                </c:pt>
                <c:pt idx="6414">
                  <c:v>0.88756000323657847</c:v>
                </c:pt>
                <c:pt idx="6415">
                  <c:v>0.88760583375288138</c:v>
                </c:pt>
                <c:pt idx="6416">
                  <c:v>0.88760671497814658</c:v>
                </c:pt>
                <c:pt idx="6417">
                  <c:v>0.88760759619847085</c:v>
                </c:pt>
                <c:pt idx="6418">
                  <c:v>0.88760847741385851</c:v>
                </c:pt>
                <c:pt idx="6419">
                  <c:v>0.88760935862430979</c:v>
                </c:pt>
                <c:pt idx="6420">
                  <c:v>0.88761023982982445</c:v>
                </c:pt>
                <c:pt idx="6421">
                  <c:v>0.88761112103040274</c:v>
                </c:pt>
                <c:pt idx="6422">
                  <c:v>0.88761200222604897</c:v>
                </c:pt>
                <c:pt idx="6423">
                  <c:v>0.88761288341675437</c:v>
                </c:pt>
                <c:pt idx="6424">
                  <c:v>0.88761376460252317</c:v>
                </c:pt>
                <c:pt idx="6425">
                  <c:v>0.8876240731357431</c:v>
                </c:pt>
                <c:pt idx="6426">
                  <c:v>0.88765957946028784</c:v>
                </c:pt>
                <c:pt idx="6427">
                  <c:v>0.88766046038444157</c:v>
                </c:pt>
                <c:pt idx="6428">
                  <c:v>0.88766134130365504</c:v>
                </c:pt>
                <c:pt idx="6429">
                  <c:v>0.88766222221793245</c:v>
                </c:pt>
                <c:pt idx="6430">
                  <c:v>0.88766310312727392</c:v>
                </c:pt>
                <c:pt idx="6431">
                  <c:v>0.88858973438161104</c:v>
                </c:pt>
                <c:pt idx="6432">
                  <c:v>0.88860621953963026</c:v>
                </c:pt>
                <c:pt idx="6433">
                  <c:v>0.8886175518334819</c:v>
                </c:pt>
                <c:pt idx="6434">
                  <c:v>0.88876817104818095</c:v>
                </c:pt>
                <c:pt idx="6435">
                  <c:v>0.88877206585158597</c:v>
                </c:pt>
                <c:pt idx="6436">
                  <c:v>0.88884883154332883</c:v>
                </c:pt>
                <c:pt idx="6437">
                  <c:v>0.88929284754447802</c:v>
                </c:pt>
                <c:pt idx="6438">
                  <c:v>0.88932424395311171</c:v>
                </c:pt>
                <c:pt idx="6439">
                  <c:v>0.88944554327484715</c:v>
                </c:pt>
                <c:pt idx="6440">
                  <c:v>0.88959625645140283</c:v>
                </c:pt>
                <c:pt idx="6441">
                  <c:v>0.89005322442725843</c:v>
                </c:pt>
                <c:pt idx="6442">
                  <c:v>0.89035384332671019</c:v>
                </c:pt>
                <c:pt idx="6443">
                  <c:v>0.8908686256464915</c:v>
                </c:pt>
                <c:pt idx="6444">
                  <c:v>0.89169132238767679</c:v>
                </c:pt>
                <c:pt idx="6445">
                  <c:v>0.89184019149621108</c:v>
                </c:pt>
                <c:pt idx="6446">
                  <c:v>0.892254994624191</c:v>
                </c:pt>
                <c:pt idx="6447">
                  <c:v>0.89230400013257294</c:v>
                </c:pt>
                <c:pt idx="6448">
                  <c:v>0.89242139894436501</c:v>
                </c:pt>
                <c:pt idx="6449">
                  <c:v>0.89246527328027914</c:v>
                </c:pt>
                <c:pt idx="6450">
                  <c:v>0.89277903810865977</c:v>
                </c:pt>
                <c:pt idx="6451">
                  <c:v>0.89290203555082681</c:v>
                </c:pt>
                <c:pt idx="6452">
                  <c:v>0.89300881114040864</c:v>
                </c:pt>
                <c:pt idx="6453">
                  <c:v>0.89300976807780674</c:v>
                </c:pt>
                <c:pt idx="6454">
                  <c:v>0.89343437109442547</c:v>
                </c:pt>
                <c:pt idx="6455">
                  <c:v>0.893513211674137</c:v>
                </c:pt>
                <c:pt idx="6456">
                  <c:v>0.89353035334017628</c:v>
                </c:pt>
                <c:pt idx="6457">
                  <c:v>0.89386234339466819</c:v>
                </c:pt>
                <c:pt idx="6458">
                  <c:v>0.89386318909232898</c:v>
                </c:pt>
                <c:pt idx="6459">
                  <c:v>0.89386403478511778</c:v>
                </c:pt>
                <c:pt idx="6460">
                  <c:v>0.89386488047304269</c:v>
                </c:pt>
                <c:pt idx="6461">
                  <c:v>0.89386572615609972</c:v>
                </c:pt>
                <c:pt idx="6462">
                  <c:v>0.89386657183428442</c:v>
                </c:pt>
                <c:pt idx="6463">
                  <c:v>0.89386741750760546</c:v>
                </c:pt>
                <c:pt idx="6464">
                  <c:v>0.89386826317605428</c:v>
                </c:pt>
                <c:pt idx="6465">
                  <c:v>0.89386910883963944</c:v>
                </c:pt>
                <c:pt idx="6466">
                  <c:v>0.89386995449835238</c:v>
                </c:pt>
                <c:pt idx="6467">
                  <c:v>0.89387080015220166</c:v>
                </c:pt>
                <c:pt idx="6468">
                  <c:v>0.89387164580117884</c:v>
                </c:pt>
                <c:pt idx="6469">
                  <c:v>0.89387249144529224</c:v>
                </c:pt>
                <c:pt idx="6470">
                  <c:v>0.89387333708453365</c:v>
                </c:pt>
                <c:pt idx="6471">
                  <c:v>0.89387418271891139</c:v>
                </c:pt>
                <c:pt idx="6472">
                  <c:v>0.89387502834841692</c:v>
                </c:pt>
                <c:pt idx="6473">
                  <c:v>0.8938758739730589</c:v>
                </c:pt>
                <c:pt idx="6474">
                  <c:v>0.89387671959282877</c:v>
                </c:pt>
                <c:pt idx="6475">
                  <c:v>0.89387756520773498</c:v>
                </c:pt>
                <c:pt idx="6476">
                  <c:v>0.8938784108177692</c:v>
                </c:pt>
                <c:pt idx="6477">
                  <c:v>0.89387925642293986</c:v>
                </c:pt>
                <c:pt idx="6478">
                  <c:v>0.89388010202324264</c:v>
                </c:pt>
                <c:pt idx="6479">
                  <c:v>0.89392406653227097</c:v>
                </c:pt>
                <c:pt idx="6480">
                  <c:v>0.89392491187458978</c:v>
                </c:pt>
                <c:pt idx="6481">
                  <c:v>0.89392575721204559</c:v>
                </c:pt>
                <c:pt idx="6482">
                  <c:v>0.89392660254462997</c:v>
                </c:pt>
                <c:pt idx="6483">
                  <c:v>0.89392744787235134</c:v>
                </c:pt>
                <c:pt idx="6484">
                  <c:v>0.89392829319520539</c:v>
                </c:pt>
                <c:pt idx="6485">
                  <c:v>0.893929138513188</c:v>
                </c:pt>
                <c:pt idx="6486">
                  <c:v>0.89392998382630762</c:v>
                </c:pt>
                <c:pt idx="6487">
                  <c:v>0.89393082913455579</c:v>
                </c:pt>
                <c:pt idx="6488">
                  <c:v>0.89393167443794097</c:v>
                </c:pt>
                <c:pt idx="6489">
                  <c:v>0.89393251973645482</c:v>
                </c:pt>
                <c:pt idx="6490">
                  <c:v>0.89393336503010568</c:v>
                </c:pt>
                <c:pt idx="6491">
                  <c:v>0.89393421031888509</c:v>
                </c:pt>
                <c:pt idx="6492">
                  <c:v>0.89393505560280162</c:v>
                </c:pt>
                <c:pt idx="6493">
                  <c:v>0.89393590088184671</c:v>
                </c:pt>
                <c:pt idx="6494">
                  <c:v>0.89393674615602892</c:v>
                </c:pt>
                <c:pt idx="6495">
                  <c:v>0.89393759142533979</c:v>
                </c:pt>
                <c:pt idx="6496">
                  <c:v>0.89393843668978779</c:v>
                </c:pt>
                <c:pt idx="6497">
                  <c:v>0.89393928194936445</c:v>
                </c:pt>
                <c:pt idx="6498">
                  <c:v>0.89394012720407812</c:v>
                </c:pt>
                <c:pt idx="6499">
                  <c:v>0.89394097245392068</c:v>
                </c:pt>
                <c:pt idx="6500">
                  <c:v>0.89394181769890024</c:v>
                </c:pt>
                <c:pt idx="6501">
                  <c:v>0.8939426629390127</c:v>
                </c:pt>
                <c:pt idx="6502">
                  <c:v>0.89394350817425394</c:v>
                </c:pt>
                <c:pt idx="6503">
                  <c:v>0.8939443534046323</c:v>
                </c:pt>
                <c:pt idx="6504">
                  <c:v>0.89394519863013944</c:v>
                </c:pt>
                <c:pt idx="6505">
                  <c:v>0.8939460438507838</c:v>
                </c:pt>
                <c:pt idx="6506">
                  <c:v>0.89394688906655695</c:v>
                </c:pt>
                <c:pt idx="6507">
                  <c:v>0.89394773427746721</c:v>
                </c:pt>
                <c:pt idx="6508">
                  <c:v>0.89394857948350626</c:v>
                </c:pt>
                <c:pt idx="6509">
                  <c:v>0.89394942468468253</c:v>
                </c:pt>
                <c:pt idx="6510">
                  <c:v>0.89395026988098758</c:v>
                </c:pt>
                <c:pt idx="6511">
                  <c:v>0.89395111507243008</c:v>
                </c:pt>
                <c:pt idx="6512">
                  <c:v>0.89395196025900125</c:v>
                </c:pt>
                <c:pt idx="6513">
                  <c:v>0.89395280544070965</c:v>
                </c:pt>
                <c:pt idx="6514">
                  <c:v>0.89395365061754695</c:v>
                </c:pt>
                <c:pt idx="6515">
                  <c:v>0.89395449578952157</c:v>
                </c:pt>
                <c:pt idx="6516">
                  <c:v>0.89395534095662499</c:v>
                </c:pt>
                <c:pt idx="6517">
                  <c:v>0.89395618611886574</c:v>
                </c:pt>
                <c:pt idx="6518">
                  <c:v>0.8939570312762396</c:v>
                </c:pt>
                <c:pt idx="6519">
                  <c:v>0.89395787642874236</c:v>
                </c:pt>
                <c:pt idx="6520">
                  <c:v>0.89395872157638245</c:v>
                </c:pt>
                <c:pt idx="6521">
                  <c:v>0.89395956671915144</c:v>
                </c:pt>
                <c:pt idx="6522">
                  <c:v>0.89400350743794343</c:v>
                </c:pt>
                <c:pt idx="6523">
                  <c:v>0.89400435232278264</c:v>
                </c:pt>
                <c:pt idx="6524">
                  <c:v>0.89400519720275973</c:v>
                </c:pt>
                <c:pt idx="6525">
                  <c:v>0.89400604207786638</c:v>
                </c:pt>
                <c:pt idx="6526">
                  <c:v>0.89400688694811081</c:v>
                </c:pt>
                <c:pt idx="6527">
                  <c:v>0.89405165810852438</c:v>
                </c:pt>
                <c:pt idx="6528">
                  <c:v>0.89414031533040739</c:v>
                </c:pt>
                <c:pt idx="6529">
                  <c:v>0.89414115942703243</c:v>
                </c:pt>
                <c:pt idx="6530">
                  <c:v>0.89414200351879702</c:v>
                </c:pt>
                <c:pt idx="6531">
                  <c:v>0.89459966021935466</c:v>
                </c:pt>
                <c:pt idx="6532">
                  <c:v>0.89467960834404048</c:v>
                </c:pt>
                <c:pt idx="6533">
                  <c:v>0.89498728410912265</c:v>
                </c:pt>
                <c:pt idx="6534">
                  <c:v>0.89547902605078689</c:v>
                </c:pt>
                <c:pt idx="6535">
                  <c:v>0.89573028579741143</c:v>
                </c:pt>
                <c:pt idx="6536">
                  <c:v>0.89632362813056576</c:v>
                </c:pt>
                <c:pt idx="6537">
                  <c:v>0.89661854970109478</c:v>
                </c:pt>
                <c:pt idx="6538">
                  <c:v>0.89690369381779544</c:v>
                </c:pt>
                <c:pt idx="6539">
                  <c:v>0.89698978762410664</c:v>
                </c:pt>
                <c:pt idx="6540">
                  <c:v>0.89727225309368608</c:v>
                </c:pt>
                <c:pt idx="6541">
                  <c:v>0.89740103859490161</c:v>
                </c:pt>
                <c:pt idx="6542">
                  <c:v>0.89744394100358604</c:v>
                </c:pt>
                <c:pt idx="6543">
                  <c:v>0.89745275301159422</c:v>
                </c:pt>
                <c:pt idx="6544">
                  <c:v>0.8975994267657379</c:v>
                </c:pt>
                <c:pt idx="6545">
                  <c:v>0.89855127152429093</c:v>
                </c:pt>
                <c:pt idx="6546">
                  <c:v>0.89859382337756077</c:v>
                </c:pt>
                <c:pt idx="6547">
                  <c:v>0.89863636222810483</c:v>
                </c:pt>
                <c:pt idx="6548">
                  <c:v>0.89867888807745155</c:v>
                </c:pt>
                <c:pt idx="6549">
                  <c:v>0.89868612101345258</c:v>
                </c:pt>
                <c:pt idx="6550">
                  <c:v>0.89872140092711827</c:v>
                </c:pt>
                <c:pt idx="6551">
                  <c:v>0.89891744566572562</c:v>
                </c:pt>
                <c:pt idx="6552">
                  <c:v>0.89994167977262329</c:v>
                </c:pt>
                <c:pt idx="6553">
                  <c:v>0.89998902798886371</c:v>
                </c:pt>
                <c:pt idx="6554">
                  <c:v>0.90013149926857827</c:v>
                </c:pt>
                <c:pt idx="6555">
                  <c:v>0.90053996900454392</c:v>
                </c:pt>
                <c:pt idx="6556">
                  <c:v>0.90062999955777234</c:v>
                </c:pt>
                <c:pt idx="6557">
                  <c:v>0.90070433844479802</c:v>
                </c:pt>
                <c:pt idx="6558">
                  <c:v>0.90086850919120398</c:v>
                </c:pt>
                <c:pt idx="6559">
                  <c:v>0.90269847211576182</c:v>
                </c:pt>
                <c:pt idx="6560">
                  <c:v>0.90307481296865633</c:v>
                </c:pt>
                <c:pt idx="6561">
                  <c:v>0.90308356025466296</c:v>
                </c:pt>
                <c:pt idx="6562">
                  <c:v>0.90310056785116144</c:v>
                </c:pt>
                <c:pt idx="6563">
                  <c:v>0.90313089741138575</c:v>
                </c:pt>
                <c:pt idx="6564">
                  <c:v>0.90313440266343703</c:v>
                </c:pt>
                <c:pt idx="6565">
                  <c:v>0.90313536900328995</c:v>
                </c:pt>
                <c:pt idx="6566">
                  <c:v>0.90314765481169434</c:v>
                </c:pt>
                <c:pt idx="6567">
                  <c:v>0.90315021680263763</c:v>
                </c:pt>
                <c:pt idx="6568">
                  <c:v>0.90315865426562403</c:v>
                </c:pt>
                <c:pt idx="6569">
                  <c:v>0.90319978383755362</c:v>
                </c:pt>
                <c:pt idx="6570">
                  <c:v>0.90320483149958786</c:v>
                </c:pt>
                <c:pt idx="6571">
                  <c:v>0.90322354604631239</c:v>
                </c:pt>
                <c:pt idx="6572">
                  <c:v>0.90322397241670604</c:v>
                </c:pt>
                <c:pt idx="6573">
                  <c:v>0.90327672636775391</c:v>
                </c:pt>
                <c:pt idx="6574">
                  <c:v>0.90328200449661611</c:v>
                </c:pt>
                <c:pt idx="6575">
                  <c:v>0.90330575188071993</c:v>
                </c:pt>
                <c:pt idx="6576">
                  <c:v>0.90330617798509316</c:v>
                </c:pt>
                <c:pt idx="6577">
                  <c:v>0.90332131638915958</c:v>
                </c:pt>
                <c:pt idx="6578">
                  <c:v>0.90332309558701496</c:v>
                </c:pt>
                <c:pt idx="6579">
                  <c:v>0.90336219313428401</c:v>
                </c:pt>
                <c:pt idx="6580">
                  <c:v>0.90336596155154902</c:v>
                </c:pt>
                <c:pt idx="6581">
                  <c:v>0.9033683809196531</c:v>
                </c:pt>
                <c:pt idx="6582">
                  <c:v>0.9033763336239844</c:v>
                </c:pt>
                <c:pt idx="6583">
                  <c:v>0.9033811631477191</c:v>
                </c:pt>
                <c:pt idx="6584">
                  <c:v>0.903381719574742</c:v>
                </c:pt>
                <c:pt idx="6585">
                  <c:v>0.9033879064167436</c:v>
                </c:pt>
                <c:pt idx="6586">
                  <c:v>0.90339681416709905</c:v>
                </c:pt>
                <c:pt idx="6587">
                  <c:v>0.90341357645483567</c:v>
                </c:pt>
                <c:pt idx="6588">
                  <c:v>0.90341818479359492</c:v>
                </c:pt>
                <c:pt idx="6589">
                  <c:v>0.90342896445195242</c:v>
                </c:pt>
                <c:pt idx="6590">
                  <c:v>0.90344629192133419</c:v>
                </c:pt>
                <c:pt idx="6591">
                  <c:v>0.90345923337511769</c:v>
                </c:pt>
                <c:pt idx="6592">
                  <c:v>0.90346849721807398</c:v>
                </c:pt>
                <c:pt idx="6593">
                  <c:v>0.90346928643260427</c:v>
                </c:pt>
                <c:pt idx="6594">
                  <c:v>0.90347007564239035</c:v>
                </c:pt>
                <c:pt idx="6595">
                  <c:v>0.90347086484743611</c:v>
                </c:pt>
                <c:pt idx="6596">
                  <c:v>0.90347667230251927</c:v>
                </c:pt>
                <c:pt idx="6597">
                  <c:v>0.90350026913817116</c:v>
                </c:pt>
                <c:pt idx="6598">
                  <c:v>0.90351104206496691</c:v>
                </c:pt>
                <c:pt idx="6599">
                  <c:v>0.9035177026191048</c:v>
                </c:pt>
                <c:pt idx="6600">
                  <c:v>0.90352208773461429</c:v>
                </c:pt>
                <c:pt idx="6601">
                  <c:v>0.90353438034470224</c:v>
                </c:pt>
                <c:pt idx="6602">
                  <c:v>0.90354129208438805</c:v>
                </c:pt>
                <c:pt idx="6603">
                  <c:v>0.90354540643089309</c:v>
                </c:pt>
                <c:pt idx="6604">
                  <c:v>0.90355206164604918</c:v>
                </c:pt>
                <c:pt idx="6605">
                  <c:v>0.9035528503585375</c:v>
                </c:pt>
                <c:pt idx="6606">
                  <c:v>0.90356355908382446</c:v>
                </c:pt>
                <c:pt idx="6607">
                  <c:v>0.90356606030317432</c:v>
                </c:pt>
                <c:pt idx="6608">
                  <c:v>0.90356937288475037</c:v>
                </c:pt>
                <c:pt idx="6609">
                  <c:v>0.9035823022154138</c:v>
                </c:pt>
                <c:pt idx="6610">
                  <c:v>0.90358536042471382</c:v>
                </c:pt>
                <c:pt idx="6611">
                  <c:v>0.90359796999318498</c:v>
                </c:pt>
                <c:pt idx="6612">
                  <c:v>0.9035997248055041</c:v>
                </c:pt>
                <c:pt idx="6613">
                  <c:v>0.90360241639174099</c:v>
                </c:pt>
                <c:pt idx="6614">
                  <c:v>0.90361334166137797</c:v>
                </c:pt>
                <c:pt idx="6615">
                  <c:v>0.90361413000561586</c:v>
                </c:pt>
                <c:pt idx="6616">
                  <c:v>0.90361814021427878</c:v>
                </c:pt>
                <c:pt idx="6617">
                  <c:v>0.903623299532895</c:v>
                </c:pt>
                <c:pt idx="6618">
                  <c:v>0.90362699185314588</c:v>
                </c:pt>
                <c:pt idx="6619">
                  <c:v>0.9036330474287384</c:v>
                </c:pt>
                <c:pt idx="6620">
                  <c:v>0.90363485058525339</c:v>
                </c:pt>
                <c:pt idx="6621">
                  <c:v>0.90364071667861068</c:v>
                </c:pt>
                <c:pt idx="6622">
                  <c:v>0.90364571717435849</c:v>
                </c:pt>
                <c:pt idx="6623">
                  <c:v>0.90365590547005414</c:v>
                </c:pt>
                <c:pt idx="6624">
                  <c:v>0.90365605714046005</c:v>
                </c:pt>
                <c:pt idx="6625">
                  <c:v>0.90366428403846688</c:v>
                </c:pt>
                <c:pt idx="6626">
                  <c:v>0.90366964179969456</c:v>
                </c:pt>
                <c:pt idx="6627">
                  <c:v>0.90367583148063069</c:v>
                </c:pt>
                <c:pt idx="6628">
                  <c:v>0.9036931263909006</c:v>
                </c:pt>
                <c:pt idx="6629">
                  <c:v>0.90369510710940859</c:v>
                </c:pt>
                <c:pt idx="6630">
                  <c:v>0.90369766762643866</c:v>
                </c:pt>
                <c:pt idx="6631">
                  <c:v>0.90370525573378224</c:v>
                </c:pt>
                <c:pt idx="6632">
                  <c:v>0.90370611969205439</c:v>
                </c:pt>
                <c:pt idx="6633">
                  <c:v>0.90370622595679517</c:v>
                </c:pt>
                <c:pt idx="6634">
                  <c:v>0.90371679956620699</c:v>
                </c:pt>
                <c:pt idx="6635">
                  <c:v>0.90372041519902735</c:v>
                </c:pt>
                <c:pt idx="6636">
                  <c:v>0.90372266199284135</c:v>
                </c:pt>
                <c:pt idx="6637">
                  <c:v>0.90372438054546611</c:v>
                </c:pt>
                <c:pt idx="6638">
                  <c:v>0.90373941647651923</c:v>
                </c:pt>
                <c:pt idx="6639">
                  <c:v>0.90374279990120754</c:v>
                </c:pt>
                <c:pt idx="6640">
                  <c:v>0.90374621462047811</c:v>
                </c:pt>
                <c:pt idx="6641">
                  <c:v>0.90375775484363174</c:v>
                </c:pt>
                <c:pt idx="6642">
                  <c:v>0.90376361543726402</c:v>
                </c:pt>
                <c:pt idx="6643">
                  <c:v>0.9037653334525354</c:v>
                </c:pt>
                <c:pt idx="6644">
                  <c:v>0.90376939865537409</c:v>
                </c:pt>
                <c:pt idx="6645">
                  <c:v>0.9037758263131086</c:v>
                </c:pt>
                <c:pt idx="6646">
                  <c:v>0.903778764382277</c:v>
                </c:pt>
                <c:pt idx="6647">
                  <c:v>0.90378115202203069</c:v>
                </c:pt>
                <c:pt idx="6648">
                  <c:v>0.9037819393572859</c:v>
                </c:pt>
                <c:pt idx="6649">
                  <c:v>0.90378716070020515</c:v>
                </c:pt>
                <c:pt idx="6650">
                  <c:v>0.90379869731455553</c:v>
                </c:pt>
                <c:pt idx="6651">
                  <c:v>0.90380455607541355</c:v>
                </c:pt>
                <c:pt idx="6652">
                  <c:v>0.90380724345707997</c:v>
                </c:pt>
                <c:pt idx="6653">
                  <c:v>0.90381676313242698</c:v>
                </c:pt>
                <c:pt idx="6654">
                  <c:v>0.90382287426472518</c:v>
                </c:pt>
                <c:pt idx="6655">
                  <c:v>0.90382366134899661</c:v>
                </c:pt>
                <c:pt idx="6656">
                  <c:v>0.90382809397461428</c:v>
                </c:pt>
                <c:pt idx="6657">
                  <c:v>0.90383777938488175</c:v>
                </c:pt>
                <c:pt idx="6658">
                  <c:v>0.90383962698061815</c:v>
                </c:pt>
                <c:pt idx="6659">
                  <c:v>0.90384548390894559</c:v>
                </c:pt>
                <c:pt idx="6660">
                  <c:v>0.90385847402241459</c:v>
                </c:pt>
                <c:pt idx="6661">
                  <c:v>0.90386458320634377</c:v>
                </c:pt>
                <c:pt idx="6662">
                  <c:v>0.90386901444534629</c:v>
                </c:pt>
                <c:pt idx="6663">
                  <c:v>0.90387799629908716</c:v>
                </c:pt>
                <c:pt idx="6664">
                  <c:v>0.90388054384347605</c:v>
                </c:pt>
                <c:pt idx="6665">
                  <c:v>0.90388639893950096</c:v>
                </c:pt>
                <c:pt idx="6666">
                  <c:v>0.90389296339971192</c:v>
                </c:pt>
                <c:pt idx="6667">
                  <c:v>0.90389664288727201</c:v>
                </c:pt>
                <c:pt idx="6668">
                  <c:v>0.90389938498893296</c:v>
                </c:pt>
                <c:pt idx="6669">
                  <c:v>0.90390992211405385</c:v>
                </c:pt>
                <c:pt idx="6670">
                  <c:v>0.90392144790477069</c:v>
                </c:pt>
                <c:pt idx="6671">
                  <c:v>0.90392730116873343</c:v>
                </c:pt>
                <c:pt idx="6672">
                  <c:v>0.90393077246866138</c:v>
                </c:pt>
                <c:pt idx="6673">
                  <c:v>0.90393983978582093</c:v>
                </c:pt>
                <c:pt idx="6674">
                  <c:v>0.90394028315465613</c:v>
                </c:pt>
                <c:pt idx="6675">
                  <c:v>0.90395081698239155</c:v>
                </c:pt>
                <c:pt idx="6676">
                  <c:v>0.90395368733945458</c:v>
                </c:pt>
                <c:pt idx="6677">
                  <c:v>0.90396233916615654</c:v>
                </c:pt>
                <c:pt idx="6678">
                  <c:v>0.90396508079363824</c:v>
                </c:pt>
                <c:pt idx="6679">
                  <c:v>0.90396819059829714</c:v>
                </c:pt>
                <c:pt idx="6680">
                  <c:v>0.90397553712085355</c:v>
                </c:pt>
                <c:pt idx="6681">
                  <c:v>0.90398116852122701</c:v>
                </c:pt>
                <c:pt idx="6682">
                  <c:v>0.90398884415678837</c:v>
                </c:pt>
                <c:pt idx="6683">
                  <c:v>0.90399169905200238</c:v>
                </c:pt>
                <c:pt idx="6684">
                  <c:v>0.90400321762928881</c:v>
                </c:pt>
                <c:pt idx="6685">
                  <c:v>0.90400906722983609</c:v>
                </c:pt>
                <c:pt idx="6686">
                  <c:v>0.90400964778347015</c:v>
                </c:pt>
                <c:pt idx="6687">
                  <c:v>0.90401224418254289</c:v>
                </c:pt>
                <c:pt idx="6688">
                  <c:v>0.90402204109030149</c:v>
                </c:pt>
                <c:pt idx="6689">
                  <c:v>0.9040297143230559</c:v>
                </c:pt>
                <c:pt idx="6690">
                  <c:v>0.90403256832454648</c:v>
                </c:pt>
                <c:pt idx="6691">
                  <c:v>0.90404408329581243</c:v>
                </c:pt>
                <c:pt idx="6692">
                  <c:v>0.90404993106500653</c:v>
                </c:pt>
                <c:pt idx="6693">
                  <c:v>0.90405389272151926</c:v>
                </c:pt>
                <c:pt idx="6694">
                  <c:v>0.90406290086353625</c:v>
                </c:pt>
                <c:pt idx="6695">
                  <c:v>0.9040705716937939</c:v>
                </c:pt>
                <c:pt idx="6696">
                  <c:v>0.90407342480166886</c:v>
                </c:pt>
                <c:pt idx="6697">
                  <c:v>0.90408493616738406</c:v>
                </c:pt>
                <c:pt idx="6698">
                  <c:v>0.90409078210546601</c:v>
                </c:pt>
                <c:pt idx="6699">
                  <c:v>0.90410374784257719</c:v>
                </c:pt>
                <c:pt idx="6700">
                  <c:v>0.90411141627064895</c:v>
                </c:pt>
                <c:pt idx="6701">
                  <c:v>0.90411426848502763</c:v>
                </c:pt>
                <c:pt idx="6702">
                  <c:v>0.90412290685567975</c:v>
                </c:pt>
                <c:pt idx="6703">
                  <c:v>0.90412577624566248</c:v>
                </c:pt>
                <c:pt idx="6704">
                  <c:v>0.90413162035286077</c:v>
                </c:pt>
                <c:pt idx="6705">
                  <c:v>0.90413257209195153</c:v>
                </c:pt>
                <c:pt idx="6706">
                  <c:v>0.90414148056194232</c:v>
                </c:pt>
                <c:pt idx="6707">
                  <c:v>0.90414458202908299</c:v>
                </c:pt>
                <c:pt idx="6708">
                  <c:v>0.90414946613466929</c:v>
                </c:pt>
                <c:pt idx="6709">
                  <c:v>0.9041502512527011</c:v>
                </c:pt>
                <c:pt idx="6710">
                  <c:v>0.90415224805528338</c:v>
                </c:pt>
                <c:pt idx="6711">
                  <c:v>0.90415509937628147</c:v>
                </c:pt>
                <c:pt idx="6712">
                  <c:v>0.90416257471626349</c:v>
                </c:pt>
                <c:pt idx="6713">
                  <c:v>0.90416660353229461</c:v>
                </c:pt>
                <c:pt idx="6714">
                  <c:v>0.90417244580885447</c:v>
                </c:pt>
                <c:pt idx="6715">
                  <c:v>0.90418540342471321</c:v>
                </c:pt>
                <c:pt idx="6716">
                  <c:v>0.90419306704934554</c:v>
                </c:pt>
                <c:pt idx="6717">
                  <c:v>0.90419591747707861</c:v>
                </c:pt>
                <c:pt idx="6718">
                  <c:v>0.90420741802894478</c:v>
                </c:pt>
                <c:pt idx="6719">
                  <c:v>0.90421325847509537</c:v>
                </c:pt>
                <c:pt idx="6720">
                  <c:v>0.90422621203111664</c:v>
                </c:pt>
                <c:pt idx="6721">
                  <c:v>0.904233873254496</c:v>
                </c:pt>
                <c:pt idx="6722">
                  <c:v>0.90423402956649379</c:v>
                </c:pt>
                <c:pt idx="6723">
                  <c:v>0.90423672278907985</c:v>
                </c:pt>
                <c:pt idx="6724">
                  <c:v>0.9042482197372621</c:v>
                </c:pt>
                <c:pt idx="6725">
                  <c:v>0.90425405835324468</c:v>
                </c:pt>
                <c:pt idx="6726">
                  <c:v>0.90426700784995484</c:v>
                </c:pt>
                <c:pt idx="6727">
                  <c:v>0.90427466667239642</c:v>
                </c:pt>
                <c:pt idx="6728">
                  <c:v>0.90427751531394696</c:v>
                </c:pt>
                <c:pt idx="6729">
                  <c:v>0.90428900865890882</c:v>
                </c:pt>
                <c:pt idx="6730">
                  <c:v>0.90429484544496452</c:v>
                </c:pt>
                <c:pt idx="6731">
                  <c:v>0.90430779088289015</c:v>
                </c:pt>
                <c:pt idx="6732">
                  <c:v>0.90431544730469771</c:v>
                </c:pt>
                <c:pt idx="6733">
                  <c:v>0.90431560351872731</c:v>
                </c:pt>
                <c:pt idx="6734">
                  <c:v>0.90431829505333072</c:v>
                </c:pt>
                <c:pt idx="6735">
                  <c:v>0.9043297847955476</c:v>
                </c:pt>
                <c:pt idx="6736">
                  <c:v>0.90433561975190635</c:v>
                </c:pt>
                <c:pt idx="6737">
                  <c:v>0.90434856113157447</c:v>
                </c:pt>
                <c:pt idx="6738">
                  <c:v>0.90435621515306353</c:v>
                </c:pt>
                <c:pt idx="6739">
                  <c:v>0.90435906200889504</c:v>
                </c:pt>
                <c:pt idx="6740">
                  <c:v>0.90435940758403965</c:v>
                </c:pt>
                <c:pt idx="6741">
                  <c:v>0.90437054814883089</c:v>
                </c:pt>
                <c:pt idx="6742">
                  <c:v>0.90437638127573405</c:v>
                </c:pt>
                <c:pt idx="6743">
                  <c:v>0.90438931859767568</c:v>
                </c:pt>
                <c:pt idx="6744">
                  <c:v>0.90439697021915821</c:v>
                </c:pt>
                <c:pt idx="6745">
                  <c:v>0.90439708158635734</c:v>
                </c:pt>
                <c:pt idx="6746">
                  <c:v>0.90439981618230425</c:v>
                </c:pt>
                <c:pt idx="6747">
                  <c:v>0.90441129872042336</c:v>
                </c:pt>
                <c:pt idx="6748">
                  <c:v>0.90441713001811275</c:v>
                </c:pt>
                <c:pt idx="6749">
                  <c:v>0.9044211110359337</c:v>
                </c:pt>
                <c:pt idx="6750">
                  <c:v>0.9044300632828477</c:v>
                </c:pt>
                <c:pt idx="6751">
                  <c:v>0.90443771250463578</c:v>
                </c:pt>
                <c:pt idx="6752">
                  <c:v>0.90444055757521236</c:v>
                </c:pt>
                <c:pt idx="6753">
                  <c:v>0.90445203651199102</c:v>
                </c:pt>
                <c:pt idx="6754">
                  <c:v>0.90445446212768188</c:v>
                </c:pt>
                <c:pt idx="6755">
                  <c:v>0.90445786598069666</c:v>
                </c:pt>
                <c:pt idx="6756">
                  <c:v>0.90447079518875662</c:v>
                </c:pt>
                <c:pt idx="6757">
                  <c:v>0.90447844201116634</c:v>
                </c:pt>
                <c:pt idx="6758">
                  <c:v>0.90449276152518876</c:v>
                </c:pt>
                <c:pt idx="6759">
                  <c:v>0.90449858916515657</c:v>
                </c:pt>
                <c:pt idx="6760">
                  <c:v>0.90451151431706966</c:v>
                </c:pt>
                <c:pt idx="6761">
                  <c:v>0.90451915874040578</c:v>
                </c:pt>
                <c:pt idx="6762">
                  <c:v>0.90452200202619193</c:v>
                </c:pt>
                <c:pt idx="6763">
                  <c:v>0.90453929957314871</c:v>
                </c:pt>
                <c:pt idx="6764">
                  <c:v>0.9045522206694433</c:v>
                </c:pt>
                <c:pt idx="6765">
                  <c:v>0.90455239342495908</c:v>
                </c:pt>
                <c:pt idx="6766">
                  <c:v>0.90455317611319197</c:v>
                </c:pt>
                <c:pt idx="6767">
                  <c:v>0.90455395879669687</c:v>
                </c:pt>
                <c:pt idx="6768">
                  <c:v>0.90455986269402211</c:v>
                </c:pt>
                <c:pt idx="6769">
                  <c:v>0.90456270508758752</c:v>
                </c:pt>
                <c:pt idx="6770">
                  <c:v>0.90457417322314637</c:v>
                </c:pt>
                <c:pt idx="6771">
                  <c:v>0.90457999720634163</c:v>
                </c:pt>
                <c:pt idx="6772">
                  <c:v>0.90460055387368488</c:v>
                </c:pt>
                <c:pt idx="6773">
                  <c:v>0.90461442368844291</c:v>
                </c:pt>
                <c:pt idx="6774">
                  <c:v>0.9046148599112328</c:v>
                </c:pt>
                <c:pt idx="6775">
                  <c:v>0.90462068206640533</c:v>
                </c:pt>
                <c:pt idx="6776">
                  <c:v>0.90464123228105253</c:v>
                </c:pt>
                <c:pt idx="6777">
                  <c:v>0.90464960714572884</c:v>
                </c:pt>
                <c:pt idx="6778">
                  <c:v>0.9046613541549986</c:v>
                </c:pt>
                <c:pt idx="6779">
                  <c:v>0.90466896987545931</c:v>
                </c:pt>
                <c:pt idx="6780">
                  <c:v>0.90467582698773341</c:v>
                </c:pt>
                <c:pt idx="6781">
                  <c:v>0.90468189791779607</c:v>
                </c:pt>
                <c:pt idx="6782">
                  <c:v>0.90468267982413098</c:v>
                </c:pt>
                <c:pt idx="6783">
                  <c:v>0.90468346172573966</c:v>
                </c:pt>
                <c:pt idx="6784">
                  <c:v>0.90468424362262612</c:v>
                </c:pt>
                <c:pt idx="6785">
                  <c:v>0.90468502551479046</c:v>
                </c:pt>
                <c:pt idx="6786">
                  <c:v>0.90468580740223248</c:v>
                </c:pt>
                <c:pt idx="6787">
                  <c:v>0.90468658928495238</c:v>
                </c:pt>
                <c:pt idx="6788">
                  <c:v>0.90468737116295395</c:v>
                </c:pt>
                <c:pt idx="6789">
                  <c:v>0.90468815303622963</c:v>
                </c:pt>
                <c:pt idx="6790">
                  <c:v>0.90468893490478297</c:v>
                </c:pt>
                <c:pt idx="6791">
                  <c:v>0.90468971676861432</c:v>
                </c:pt>
                <c:pt idx="6792">
                  <c:v>0.90469027015297143</c:v>
                </c:pt>
                <c:pt idx="6793">
                  <c:v>0.90469049862772333</c:v>
                </c:pt>
                <c:pt idx="6794">
                  <c:v>0.90469128048211422</c:v>
                </c:pt>
                <c:pt idx="6795">
                  <c:v>0.90469206233177923</c:v>
                </c:pt>
                <c:pt idx="6796">
                  <c:v>0.90469284417672202</c:v>
                </c:pt>
                <c:pt idx="6797">
                  <c:v>0.9046936260169427</c:v>
                </c:pt>
                <c:pt idx="6798">
                  <c:v>0.90469440785244137</c:v>
                </c:pt>
                <c:pt idx="6799">
                  <c:v>0.90469518968322193</c:v>
                </c:pt>
                <c:pt idx="6800">
                  <c:v>0.9046959715092765</c:v>
                </c:pt>
                <c:pt idx="6801">
                  <c:v>0.90469675333060895</c:v>
                </c:pt>
                <c:pt idx="6802">
                  <c:v>0.90469753514721951</c:v>
                </c:pt>
                <c:pt idx="6803">
                  <c:v>0.90469831695910807</c:v>
                </c:pt>
                <c:pt idx="6804">
                  <c:v>0.90469909876627452</c:v>
                </c:pt>
                <c:pt idx="6805">
                  <c:v>0.90469988056872297</c:v>
                </c:pt>
                <c:pt idx="6806">
                  <c:v>0.90470066236644553</c:v>
                </c:pt>
                <c:pt idx="6807">
                  <c:v>0.9047020134737932</c:v>
                </c:pt>
                <c:pt idx="6808">
                  <c:v>0.90470457128423298</c:v>
                </c:pt>
                <c:pt idx="6809">
                  <c:v>0.90471040854174822</c:v>
                </c:pt>
                <c:pt idx="6810">
                  <c:v>0.90471648176193775</c:v>
                </c:pt>
                <c:pt idx="6811">
                  <c:v>0.90473092039159797</c:v>
                </c:pt>
                <c:pt idx="6812">
                  <c:v>0.90473640753992668</c:v>
                </c:pt>
                <c:pt idx="6813">
                  <c:v>0.90474266002446169</c:v>
                </c:pt>
                <c:pt idx="6814">
                  <c:v>0.90474521703159727</c:v>
                </c:pt>
                <c:pt idx="6815">
                  <c:v>0.90475183394445746</c:v>
                </c:pt>
                <c:pt idx="6816">
                  <c:v>0.90478329380866584</c:v>
                </c:pt>
                <c:pt idx="6817">
                  <c:v>0.90479215688963577</c:v>
                </c:pt>
                <c:pt idx="6818">
                  <c:v>0.90482391482808411</c:v>
                </c:pt>
                <c:pt idx="6819">
                  <c:v>0.90482970532823392</c:v>
                </c:pt>
                <c:pt idx="6820">
                  <c:v>0.90485746222710017</c:v>
                </c:pt>
                <c:pt idx="6821">
                  <c:v>0.90485824307271612</c:v>
                </c:pt>
                <c:pt idx="6822">
                  <c:v>0.90485827649096018</c:v>
                </c:pt>
                <c:pt idx="6823">
                  <c:v>0.90485902391360851</c:v>
                </c:pt>
                <c:pt idx="6824">
                  <c:v>0.90485980474978145</c:v>
                </c:pt>
                <c:pt idx="6825">
                  <c:v>0.90486058558123483</c:v>
                </c:pt>
                <c:pt idx="6826">
                  <c:v>0.90486136640796866</c:v>
                </c:pt>
                <c:pt idx="6827">
                  <c:v>0.90486452308438015</c:v>
                </c:pt>
                <c:pt idx="6828">
                  <c:v>0.90486530388729491</c:v>
                </c:pt>
                <c:pt idx="6829">
                  <c:v>0.90486608468549423</c:v>
                </c:pt>
                <c:pt idx="6830">
                  <c:v>0.9048668654789741</c:v>
                </c:pt>
                <c:pt idx="6831">
                  <c:v>0.90486764626773064</c:v>
                </c:pt>
                <c:pt idx="6832">
                  <c:v>0.90486842705177162</c:v>
                </c:pt>
                <c:pt idx="6833">
                  <c:v>0.90486920783108937</c:v>
                </c:pt>
                <c:pt idx="6834">
                  <c:v>0.90486998860569157</c:v>
                </c:pt>
                <c:pt idx="6835">
                  <c:v>0.90487076937557054</c:v>
                </c:pt>
                <c:pt idx="6836">
                  <c:v>0.90487155014073395</c:v>
                </c:pt>
                <c:pt idx="6837">
                  <c:v>0.90487233090117414</c:v>
                </c:pt>
                <c:pt idx="6838">
                  <c:v>0.90487311165689888</c:v>
                </c:pt>
                <c:pt idx="6839">
                  <c:v>0.90487389240790039</c:v>
                </c:pt>
                <c:pt idx="6840">
                  <c:v>0.90487467315418635</c:v>
                </c:pt>
                <c:pt idx="6841">
                  <c:v>0.9048754538957493</c:v>
                </c:pt>
                <c:pt idx="6842">
                  <c:v>0.9048762346325967</c:v>
                </c:pt>
                <c:pt idx="6843">
                  <c:v>0.90487701536472098</c:v>
                </c:pt>
                <c:pt idx="6844">
                  <c:v>0.90491760693331302</c:v>
                </c:pt>
                <c:pt idx="6845">
                  <c:v>0.90493004157102341</c:v>
                </c:pt>
                <c:pt idx="6846">
                  <c:v>0.90495818574264386</c:v>
                </c:pt>
                <c:pt idx="6847">
                  <c:v>0.90499368742645214</c:v>
                </c:pt>
                <c:pt idx="6848">
                  <c:v>0.90499875179439582</c:v>
                </c:pt>
                <c:pt idx="6849">
                  <c:v>0.90508005748524445</c:v>
                </c:pt>
                <c:pt idx="6850">
                  <c:v>0.90512306600109182</c:v>
                </c:pt>
                <c:pt idx="6851">
                  <c:v>0.90516435918616123</c:v>
                </c:pt>
                <c:pt idx="6852">
                  <c:v>0.90516513817555311</c:v>
                </c:pt>
                <c:pt idx="6853">
                  <c:v>0.9053043120169697</c:v>
                </c:pt>
                <c:pt idx="6854">
                  <c:v>0.9054743387231603</c:v>
                </c:pt>
                <c:pt idx="6855">
                  <c:v>0.90593817411179822</c:v>
                </c:pt>
                <c:pt idx="6856">
                  <c:v>0.90600939505532574</c:v>
                </c:pt>
                <c:pt idx="6857">
                  <c:v>0.90606206755532614</c:v>
                </c:pt>
                <c:pt idx="6858">
                  <c:v>0.90615960154507302</c:v>
                </c:pt>
                <c:pt idx="6859">
                  <c:v>0.90622077494430675</c:v>
                </c:pt>
                <c:pt idx="6860">
                  <c:v>0.90624429671959927</c:v>
                </c:pt>
                <c:pt idx="6861">
                  <c:v>0.90643582426594249</c:v>
                </c:pt>
                <c:pt idx="6862">
                  <c:v>0.90689136995151776</c:v>
                </c:pt>
                <c:pt idx="6863">
                  <c:v>0.90722680299790226</c:v>
                </c:pt>
                <c:pt idx="6864">
                  <c:v>0.90725898977776809</c:v>
                </c:pt>
                <c:pt idx="6865">
                  <c:v>0.90725975602900033</c:v>
                </c:pt>
                <c:pt idx="6866">
                  <c:v>0.90726052227555443</c:v>
                </c:pt>
                <c:pt idx="6867">
                  <c:v>0.9072612885174226</c:v>
                </c:pt>
                <c:pt idx="6868">
                  <c:v>0.90726205475461275</c:v>
                </c:pt>
                <c:pt idx="6869">
                  <c:v>0.90726282098711697</c:v>
                </c:pt>
                <c:pt idx="6870">
                  <c:v>0.90726358721494316</c:v>
                </c:pt>
                <c:pt idx="6871">
                  <c:v>0.90726435343808343</c:v>
                </c:pt>
                <c:pt idx="6872">
                  <c:v>0.90726511965654577</c:v>
                </c:pt>
                <c:pt idx="6873">
                  <c:v>0.9072658858703222</c:v>
                </c:pt>
                <c:pt idx="6874">
                  <c:v>0.90726665207942048</c:v>
                </c:pt>
                <c:pt idx="6875">
                  <c:v>0.90726741828383317</c:v>
                </c:pt>
                <c:pt idx="6876">
                  <c:v>0.90726818448356772</c:v>
                </c:pt>
                <c:pt idx="6877">
                  <c:v>0.90726895067861668</c:v>
                </c:pt>
                <c:pt idx="6878">
                  <c:v>0.9072697168689875</c:v>
                </c:pt>
                <c:pt idx="6879">
                  <c:v>0.90727048305467273</c:v>
                </c:pt>
                <c:pt idx="6880">
                  <c:v>0.907270746431176</c:v>
                </c:pt>
                <c:pt idx="6881">
                  <c:v>0.90727124923567981</c:v>
                </c:pt>
                <c:pt idx="6882">
                  <c:v>0.90727201541200508</c:v>
                </c:pt>
                <c:pt idx="6883">
                  <c:v>0.90727278158364477</c:v>
                </c:pt>
                <c:pt idx="6884">
                  <c:v>0.90727354775060642</c:v>
                </c:pt>
                <c:pt idx="6885">
                  <c:v>0.90727431391288249</c:v>
                </c:pt>
                <c:pt idx="6886">
                  <c:v>0.90727508007048063</c:v>
                </c:pt>
                <c:pt idx="6887">
                  <c:v>0.90727584622339319</c:v>
                </c:pt>
                <c:pt idx="6888">
                  <c:v>0.90727814465404777</c:v>
                </c:pt>
                <c:pt idx="6889">
                  <c:v>0.90727891078823331</c:v>
                </c:pt>
                <c:pt idx="6890">
                  <c:v>0.90727967691774103</c:v>
                </c:pt>
                <c:pt idx="6891">
                  <c:v>0.90728044304256317</c:v>
                </c:pt>
                <c:pt idx="6892">
                  <c:v>0.90734139833856065</c:v>
                </c:pt>
                <c:pt idx="6893">
                  <c:v>0.90742685867021666</c:v>
                </c:pt>
                <c:pt idx="6894">
                  <c:v>0.90749742256644694</c:v>
                </c:pt>
                <c:pt idx="6895">
                  <c:v>0.90755747273317122</c:v>
                </c:pt>
                <c:pt idx="6896">
                  <c:v>0.90755823715935446</c:v>
                </c:pt>
                <c:pt idx="6897">
                  <c:v>0.90755900158086056</c:v>
                </c:pt>
                <c:pt idx="6898">
                  <c:v>0.90755976599768573</c:v>
                </c:pt>
                <c:pt idx="6899">
                  <c:v>0.90756053040983753</c:v>
                </c:pt>
                <c:pt idx="6900">
                  <c:v>0.9075612948173083</c:v>
                </c:pt>
                <c:pt idx="6901">
                  <c:v>0.90756205922010569</c:v>
                </c:pt>
                <c:pt idx="6902">
                  <c:v>0.90756282361822216</c:v>
                </c:pt>
                <c:pt idx="6903">
                  <c:v>0.90756358801166537</c:v>
                </c:pt>
                <c:pt idx="6904">
                  <c:v>0.90756435240042754</c:v>
                </c:pt>
                <c:pt idx="6905">
                  <c:v>0.90756511678451635</c:v>
                </c:pt>
                <c:pt idx="6906">
                  <c:v>0.90756588116392434</c:v>
                </c:pt>
                <c:pt idx="6907">
                  <c:v>0.90756664553865907</c:v>
                </c:pt>
                <c:pt idx="6908">
                  <c:v>0.90756740990871276</c:v>
                </c:pt>
                <c:pt idx="6909">
                  <c:v>0.90756794666045981</c:v>
                </c:pt>
                <c:pt idx="6910">
                  <c:v>0.90760715070780085</c:v>
                </c:pt>
                <c:pt idx="6911">
                  <c:v>0.90760791482998715</c:v>
                </c:pt>
                <c:pt idx="6912">
                  <c:v>0.90760867894750097</c:v>
                </c:pt>
                <c:pt idx="6913">
                  <c:v>0.9076102071684955</c:v>
                </c:pt>
                <c:pt idx="6914">
                  <c:v>0.90761097127197621</c:v>
                </c:pt>
                <c:pt idx="6915">
                  <c:v>0.90761173537078443</c:v>
                </c:pt>
                <c:pt idx="6916">
                  <c:v>0.90761249946491251</c:v>
                </c:pt>
                <c:pt idx="6917">
                  <c:v>0.90761326355436811</c:v>
                </c:pt>
                <c:pt idx="6918">
                  <c:v>0.90761402763914345</c:v>
                </c:pt>
                <c:pt idx="6919">
                  <c:v>0.90761479171924631</c:v>
                </c:pt>
                <c:pt idx="6920">
                  <c:v>0.90761555579467301</c:v>
                </c:pt>
                <c:pt idx="6921">
                  <c:v>0.90761606410018913</c:v>
                </c:pt>
                <c:pt idx="6922">
                  <c:v>0.90761631986541957</c:v>
                </c:pt>
                <c:pt idx="6923">
                  <c:v>0.90761708393149354</c:v>
                </c:pt>
                <c:pt idx="6924">
                  <c:v>0.90761784799288758</c:v>
                </c:pt>
                <c:pt idx="6925">
                  <c:v>0.90761861204960914</c:v>
                </c:pt>
                <c:pt idx="6926">
                  <c:v>0.90761937610165055</c:v>
                </c:pt>
                <c:pt idx="6927">
                  <c:v>0.90762014014901959</c:v>
                </c:pt>
                <c:pt idx="6928">
                  <c:v>0.90762090419170871</c:v>
                </c:pt>
                <c:pt idx="6929">
                  <c:v>0.90762166822972534</c:v>
                </c:pt>
                <c:pt idx="6930">
                  <c:v>0.90762243226306194</c:v>
                </c:pt>
                <c:pt idx="6931">
                  <c:v>0.90762319629172628</c:v>
                </c:pt>
                <c:pt idx="6932">
                  <c:v>0.90762396031571058</c:v>
                </c:pt>
                <c:pt idx="6933">
                  <c:v>0.90762472433502261</c:v>
                </c:pt>
                <c:pt idx="6934">
                  <c:v>0.90762548834965462</c:v>
                </c:pt>
                <c:pt idx="6935">
                  <c:v>0.90762625235961425</c:v>
                </c:pt>
                <c:pt idx="6936">
                  <c:v>0.90762701636489407</c:v>
                </c:pt>
                <c:pt idx="6937">
                  <c:v>0.90762778036550151</c:v>
                </c:pt>
                <c:pt idx="6938">
                  <c:v>0.90762854436143303</c:v>
                </c:pt>
                <c:pt idx="6939">
                  <c:v>0.90762857500813898</c:v>
                </c:pt>
                <c:pt idx="6940">
                  <c:v>0.90762930835268452</c:v>
                </c:pt>
                <c:pt idx="6941">
                  <c:v>0.90763007233926374</c:v>
                </c:pt>
                <c:pt idx="6942">
                  <c:v>0.90763083632116315</c:v>
                </c:pt>
                <c:pt idx="6943">
                  <c:v>0.9076316002983903</c:v>
                </c:pt>
                <c:pt idx="6944">
                  <c:v>0.90763236427093763</c:v>
                </c:pt>
                <c:pt idx="6945">
                  <c:v>0.90763312823881281</c:v>
                </c:pt>
                <c:pt idx="6946">
                  <c:v>0.90763389220200807</c:v>
                </c:pt>
                <c:pt idx="6947">
                  <c:v>0.90763465616053118</c:v>
                </c:pt>
                <c:pt idx="6948">
                  <c:v>0.90763542011437459</c:v>
                </c:pt>
                <c:pt idx="6949">
                  <c:v>0.90763618406354574</c:v>
                </c:pt>
                <c:pt idx="6950">
                  <c:v>0.90763694800803707</c:v>
                </c:pt>
                <c:pt idx="6951">
                  <c:v>0.90763771194785647</c:v>
                </c:pt>
                <c:pt idx="6952">
                  <c:v>0.90763847588299595</c:v>
                </c:pt>
                <c:pt idx="6953">
                  <c:v>0.90763923981346339</c:v>
                </c:pt>
                <c:pt idx="6954">
                  <c:v>0.90764000373925113</c:v>
                </c:pt>
                <c:pt idx="6955">
                  <c:v>0.90765910036436481</c:v>
                </c:pt>
                <c:pt idx="6956">
                  <c:v>0.90765986416858335</c:v>
                </c:pt>
                <c:pt idx="6957">
                  <c:v>0.90875615817487099</c:v>
                </c:pt>
                <c:pt idx="6958">
                  <c:v>0.90946175984365873</c:v>
                </c:pt>
                <c:pt idx="6959">
                  <c:v>0.90952031467850969</c:v>
                </c:pt>
                <c:pt idx="6960">
                  <c:v>0.90956344097999331</c:v>
                </c:pt>
                <c:pt idx="6961">
                  <c:v>0.90961628356229041</c:v>
                </c:pt>
                <c:pt idx="6962">
                  <c:v>0.90970535814081199</c:v>
                </c:pt>
                <c:pt idx="6963">
                  <c:v>0.90988578659716413</c:v>
                </c:pt>
                <c:pt idx="6964">
                  <c:v>0.9099411391734793</c:v>
                </c:pt>
                <c:pt idx="6965">
                  <c:v>0.90994188893534644</c:v>
                </c:pt>
                <c:pt idx="6966">
                  <c:v>0.90994338844516354</c:v>
                </c:pt>
                <c:pt idx="6967">
                  <c:v>0.9099448879364298</c:v>
                </c:pt>
                <c:pt idx="6968">
                  <c:v>0.9099456376751045</c:v>
                </c:pt>
                <c:pt idx="6969">
                  <c:v>0.90994788686330996</c:v>
                </c:pt>
                <c:pt idx="6970">
                  <c:v>0.90994863658343761</c:v>
                </c:pt>
                <c:pt idx="6971">
                  <c:v>0.90995013600977637</c:v>
                </c:pt>
                <c:pt idx="6972">
                  <c:v>0.90995088571598737</c:v>
                </c:pt>
                <c:pt idx="6973">
                  <c:v>0.90995238511450049</c:v>
                </c:pt>
                <c:pt idx="6974">
                  <c:v>0.90995313480680251</c:v>
                </c:pt>
                <c:pt idx="6975">
                  <c:v>0.90995388449446324</c:v>
                </c:pt>
                <c:pt idx="6976">
                  <c:v>0.90995463417749001</c:v>
                </c:pt>
                <c:pt idx="6977">
                  <c:v>0.90995538385587571</c:v>
                </c:pt>
                <c:pt idx="6978">
                  <c:v>0.90995613352962756</c:v>
                </c:pt>
                <c:pt idx="6979">
                  <c:v>0.90995688319873813</c:v>
                </c:pt>
                <c:pt idx="6980">
                  <c:v>0.90995760816061799</c:v>
                </c:pt>
                <c:pt idx="6981">
                  <c:v>0.90995763286321485</c:v>
                </c:pt>
                <c:pt idx="6982">
                  <c:v>0.90995838252305039</c:v>
                </c:pt>
                <c:pt idx="6983">
                  <c:v>0.90995913217825231</c:v>
                </c:pt>
                <c:pt idx="6984">
                  <c:v>0.9099598818288166</c:v>
                </c:pt>
                <c:pt idx="6985">
                  <c:v>0.90996063147473971</c:v>
                </c:pt>
                <c:pt idx="6986">
                  <c:v>0.9099613811160292</c:v>
                </c:pt>
                <c:pt idx="6987">
                  <c:v>0.90996213075267751</c:v>
                </c:pt>
                <c:pt idx="6988">
                  <c:v>0.9099628803846922</c:v>
                </c:pt>
                <c:pt idx="6989">
                  <c:v>0.90996363001206559</c:v>
                </c:pt>
                <c:pt idx="6990">
                  <c:v>0.90996437963480548</c:v>
                </c:pt>
                <c:pt idx="6991">
                  <c:v>0.90996512925290418</c:v>
                </c:pt>
                <c:pt idx="6992">
                  <c:v>0.90996587886636915</c:v>
                </c:pt>
                <c:pt idx="6993">
                  <c:v>0.90996662847519316</c:v>
                </c:pt>
                <c:pt idx="6994">
                  <c:v>0.90996737807938355</c:v>
                </c:pt>
                <c:pt idx="6995">
                  <c:v>0.90996812767893287</c:v>
                </c:pt>
                <c:pt idx="6996">
                  <c:v>0.90996887727384856</c:v>
                </c:pt>
                <c:pt idx="6997">
                  <c:v>0.9099696268641233</c:v>
                </c:pt>
                <c:pt idx="6998">
                  <c:v>0.90997037644976442</c:v>
                </c:pt>
                <c:pt idx="6999">
                  <c:v>0.90997112603076458</c:v>
                </c:pt>
                <c:pt idx="7000">
                  <c:v>0.90997187560713111</c:v>
                </c:pt>
                <c:pt idx="7001">
                  <c:v>0.90997262517886046</c:v>
                </c:pt>
                <c:pt idx="7002">
                  <c:v>0.90997337474594886</c:v>
                </c:pt>
                <c:pt idx="7003">
                  <c:v>0.90997412430840374</c:v>
                </c:pt>
                <c:pt idx="7004">
                  <c:v>0.90997487386621767</c:v>
                </c:pt>
                <c:pt idx="7005">
                  <c:v>0.90997562341939831</c:v>
                </c:pt>
                <c:pt idx="7006">
                  <c:v>0.90997637296793776</c:v>
                </c:pt>
                <c:pt idx="7007">
                  <c:v>0.90997712251184382</c:v>
                </c:pt>
                <c:pt idx="7008">
                  <c:v>0.90997787205110903</c:v>
                </c:pt>
                <c:pt idx="7009">
                  <c:v>0.90997862158574083</c:v>
                </c:pt>
                <c:pt idx="7010">
                  <c:v>0.90997937111573179</c:v>
                </c:pt>
                <c:pt idx="7011">
                  <c:v>0.90998012064108935</c:v>
                </c:pt>
                <c:pt idx="7012">
                  <c:v>0.90998087016180595</c:v>
                </c:pt>
                <c:pt idx="7013">
                  <c:v>0.90998161967788938</c:v>
                </c:pt>
                <c:pt idx="7014">
                  <c:v>0.9099820998541287</c:v>
                </c:pt>
                <c:pt idx="7015">
                  <c:v>0.90998236918933184</c:v>
                </c:pt>
                <c:pt idx="7016">
                  <c:v>0.90998311869614101</c:v>
                </c:pt>
                <c:pt idx="7017">
                  <c:v>0.90998359886643887</c:v>
                </c:pt>
                <c:pt idx="7018">
                  <c:v>0.90998386819830934</c:v>
                </c:pt>
                <c:pt idx="7019">
                  <c:v>0.90998461769584438</c:v>
                </c:pt>
                <c:pt idx="7020">
                  <c:v>0.90998536718874246</c:v>
                </c:pt>
                <c:pt idx="7021">
                  <c:v>0.90998584735012444</c:v>
                </c:pt>
                <c:pt idx="7022">
                  <c:v>0.9099861166769998</c:v>
                </c:pt>
                <c:pt idx="7023">
                  <c:v>0.90998659683541472</c:v>
                </c:pt>
                <c:pt idx="7024">
                  <c:v>0.90998686616062374</c:v>
                </c:pt>
                <c:pt idx="7025">
                  <c:v>0.90998761563960695</c:v>
                </c:pt>
                <c:pt idx="7026">
                  <c:v>0.90998836511395698</c:v>
                </c:pt>
                <c:pt idx="7027">
                  <c:v>0.90998884526345614</c:v>
                </c:pt>
                <c:pt idx="7028">
                  <c:v>0.90998911458366627</c:v>
                </c:pt>
                <c:pt idx="7029">
                  <c:v>0.90998986404874238</c:v>
                </c:pt>
                <c:pt idx="7030">
                  <c:v>0.90999061350917776</c:v>
                </c:pt>
                <c:pt idx="7031">
                  <c:v>0.90999109364976871</c:v>
                </c:pt>
                <c:pt idx="7032">
                  <c:v>0.90999136296498007</c:v>
                </c:pt>
                <c:pt idx="7033">
                  <c:v>0.90999211241614153</c:v>
                </c:pt>
                <c:pt idx="7034">
                  <c:v>0.90999286186266992</c:v>
                </c:pt>
                <c:pt idx="7035">
                  <c:v>0.90999361130455769</c:v>
                </c:pt>
                <c:pt idx="7036">
                  <c:v>0.90999436074181217</c:v>
                </c:pt>
                <c:pt idx="7037">
                  <c:v>0.90999511017442625</c:v>
                </c:pt>
                <c:pt idx="7038">
                  <c:v>0.90999585960240714</c:v>
                </c:pt>
                <c:pt idx="7039">
                  <c:v>0.90999660902574742</c:v>
                </c:pt>
                <c:pt idx="7040">
                  <c:v>0.90999735844445462</c:v>
                </c:pt>
                <c:pt idx="7041">
                  <c:v>0.90999810785852497</c:v>
                </c:pt>
                <c:pt idx="7042">
                  <c:v>0.90999885726795482</c:v>
                </c:pt>
                <c:pt idx="7043">
                  <c:v>0.91003856933377825</c:v>
                </c:pt>
                <c:pt idx="7044">
                  <c:v>0.91004006764726841</c:v>
                </c:pt>
                <c:pt idx="7045">
                  <c:v>0.91005968650587454</c:v>
                </c:pt>
                <c:pt idx="7046">
                  <c:v>0.91006118455802665</c:v>
                </c:pt>
                <c:pt idx="7047">
                  <c:v>0.91006193357714715</c:v>
                </c:pt>
                <c:pt idx="7048">
                  <c:v>0.91006268259163203</c:v>
                </c:pt>
                <c:pt idx="7049">
                  <c:v>0.91006343160148118</c:v>
                </c:pt>
                <c:pt idx="7050">
                  <c:v>0.91006492960727603</c:v>
                </c:pt>
                <c:pt idx="7051">
                  <c:v>0.91006567860321819</c:v>
                </c:pt>
                <c:pt idx="7052">
                  <c:v>0.91006642759452472</c:v>
                </c:pt>
                <c:pt idx="7053">
                  <c:v>0.91006792556323057</c:v>
                </c:pt>
                <c:pt idx="7054">
                  <c:v>0.91006867454063012</c:v>
                </c:pt>
                <c:pt idx="7055">
                  <c:v>0.91006942351339781</c:v>
                </c:pt>
                <c:pt idx="7056">
                  <c:v>0.91008838268982906</c:v>
                </c:pt>
                <c:pt idx="7057">
                  <c:v>0.91009137806513585</c:v>
                </c:pt>
                <c:pt idx="7058">
                  <c:v>0.91009212689737451</c:v>
                </c:pt>
                <c:pt idx="7059">
                  <c:v>0.91009287572498154</c:v>
                </c:pt>
                <c:pt idx="7060">
                  <c:v>0.91011060987695624</c:v>
                </c:pt>
                <c:pt idx="7061">
                  <c:v>0.91014684267392598</c:v>
                </c:pt>
                <c:pt idx="7062">
                  <c:v>0.9101495368172825</c:v>
                </c:pt>
                <c:pt idx="7063">
                  <c:v>0.910155601363552</c:v>
                </c:pt>
                <c:pt idx="7064">
                  <c:v>0.91018845122665115</c:v>
                </c:pt>
                <c:pt idx="7065">
                  <c:v>0.91022735310685965</c:v>
                </c:pt>
                <c:pt idx="7066">
                  <c:v>0.9102281010971629</c:v>
                </c:pt>
                <c:pt idx="7067">
                  <c:v>0.91022884908283308</c:v>
                </c:pt>
                <c:pt idx="7068">
                  <c:v>0.91022959706387052</c:v>
                </c:pt>
                <c:pt idx="7069">
                  <c:v>0.91023034504027511</c:v>
                </c:pt>
                <c:pt idx="7070">
                  <c:v>0.91023109301205052</c:v>
                </c:pt>
                <c:pt idx="7071">
                  <c:v>0.9102318409791893</c:v>
                </c:pt>
                <c:pt idx="7072">
                  <c:v>0.91023258894169545</c:v>
                </c:pt>
                <c:pt idx="7073">
                  <c:v>0.91023333689956865</c:v>
                </c:pt>
                <c:pt idx="7074">
                  <c:v>0.9102340848528091</c:v>
                </c:pt>
                <c:pt idx="7075">
                  <c:v>0.91023483280142048</c:v>
                </c:pt>
                <c:pt idx="7076">
                  <c:v>0.91023558074539523</c:v>
                </c:pt>
                <c:pt idx="7077">
                  <c:v>0.91023632868473736</c:v>
                </c:pt>
                <c:pt idx="7078">
                  <c:v>0.91023707661944675</c:v>
                </c:pt>
                <c:pt idx="7079">
                  <c:v>0.91023782454952329</c:v>
                </c:pt>
                <c:pt idx="7080">
                  <c:v>0.9102385724749672</c:v>
                </c:pt>
                <c:pt idx="7081">
                  <c:v>0.91023932039578215</c:v>
                </c:pt>
                <c:pt idx="7082">
                  <c:v>0.91024006831196058</c:v>
                </c:pt>
                <c:pt idx="7083">
                  <c:v>0.91024081622350639</c:v>
                </c:pt>
                <c:pt idx="7084">
                  <c:v>0.91024156413041946</c:v>
                </c:pt>
                <c:pt idx="7085">
                  <c:v>0.9102423120326999</c:v>
                </c:pt>
                <c:pt idx="7086">
                  <c:v>0.91024305993035148</c:v>
                </c:pt>
                <c:pt idx="7087">
                  <c:v>0.91024380782336667</c:v>
                </c:pt>
                <c:pt idx="7088">
                  <c:v>0.91024455571174923</c:v>
                </c:pt>
                <c:pt idx="7089">
                  <c:v>0.91024530359549916</c:v>
                </c:pt>
                <c:pt idx="7090">
                  <c:v>0.91024605147461646</c:v>
                </c:pt>
                <c:pt idx="7091">
                  <c:v>0.91024679934910502</c:v>
                </c:pt>
                <c:pt idx="7092">
                  <c:v>0.91024754721895718</c:v>
                </c:pt>
                <c:pt idx="7093">
                  <c:v>0.91024829508417682</c:v>
                </c:pt>
                <c:pt idx="7094">
                  <c:v>0.91024904294476394</c:v>
                </c:pt>
                <c:pt idx="7095">
                  <c:v>0.91024979080071855</c:v>
                </c:pt>
                <c:pt idx="7096">
                  <c:v>0.91025053865204042</c:v>
                </c:pt>
                <c:pt idx="7097">
                  <c:v>0.91025128649873377</c:v>
                </c:pt>
                <c:pt idx="7098">
                  <c:v>0.91025203434079083</c:v>
                </c:pt>
                <c:pt idx="7099">
                  <c:v>0.91025217680338089</c:v>
                </c:pt>
                <c:pt idx="7100">
                  <c:v>0.91025278217821537</c:v>
                </c:pt>
                <c:pt idx="7101">
                  <c:v>0.91025353001100739</c:v>
                </c:pt>
                <c:pt idx="7102">
                  <c:v>0.91025427783916701</c:v>
                </c:pt>
                <c:pt idx="7103">
                  <c:v>0.910255025662698</c:v>
                </c:pt>
                <c:pt idx="7104">
                  <c:v>0.9102557734815927</c:v>
                </c:pt>
                <c:pt idx="7105">
                  <c:v>0.9102565212958551</c:v>
                </c:pt>
                <c:pt idx="7106">
                  <c:v>0.91025726910548499</c:v>
                </c:pt>
                <c:pt idx="7107">
                  <c:v>0.91025801691048258</c:v>
                </c:pt>
                <c:pt idx="7108">
                  <c:v>0.91025876471084766</c:v>
                </c:pt>
                <c:pt idx="7109">
                  <c:v>0.91028068489441005</c:v>
                </c:pt>
                <c:pt idx="7110">
                  <c:v>0.91042369529113665</c:v>
                </c:pt>
                <c:pt idx="7111">
                  <c:v>0.91047342341594906</c:v>
                </c:pt>
                <c:pt idx="7112">
                  <c:v>0.91352604977821295</c:v>
                </c:pt>
                <c:pt idx="7113">
                  <c:v>0.91487699348460627</c:v>
                </c:pt>
                <c:pt idx="7114">
                  <c:v>0.91530007859921769</c:v>
                </c:pt>
                <c:pt idx="7115">
                  <c:v>0.91541723022424504</c:v>
                </c:pt>
                <c:pt idx="7116">
                  <c:v>0.91581189747023484</c:v>
                </c:pt>
                <c:pt idx="7117">
                  <c:v>0.91602028537174207</c:v>
                </c:pt>
                <c:pt idx="7118">
                  <c:v>0.91608008038754696</c:v>
                </c:pt>
                <c:pt idx="7119">
                  <c:v>0.91710370943066477</c:v>
                </c:pt>
                <c:pt idx="7120">
                  <c:v>0.91733537718418479</c:v>
                </c:pt>
                <c:pt idx="7121">
                  <c:v>0.91824306347901452</c:v>
                </c:pt>
                <c:pt idx="7122">
                  <c:v>0.91860265187988566</c:v>
                </c:pt>
                <c:pt idx="7123">
                  <c:v>0.91866616839933224</c:v>
                </c:pt>
                <c:pt idx="7124">
                  <c:v>0.91869965393756925</c:v>
                </c:pt>
                <c:pt idx="7125">
                  <c:v>0.91883197457149612</c:v>
                </c:pt>
                <c:pt idx="7126">
                  <c:v>0.91890477972896289</c:v>
                </c:pt>
                <c:pt idx="7127">
                  <c:v>0.91897753559354067</c:v>
                </c:pt>
                <c:pt idx="7128">
                  <c:v>0.91899981439211109</c:v>
                </c:pt>
                <c:pt idx="7129">
                  <c:v>0.91900050692443724</c:v>
                </c:pt>
                <c:pt idx="7130">
                  <c:v>0.91900119945229086</c:v>
                </c:pt>
                <c:pt idx="7131">
                  <c:v>0.91900743200182333</c:v>
                </c:pt>
                <c:pt idx="7132">
                  <c:v>0.91903789703367389</c:v>
                </c:pt>
                <c:pt idx="7133">
                  <c:v>0.91903858932021909</c:v>
                </c:pt>
                <c:pt idx="7134">
                  <c:v>0.919056003189198</c:v>
                </c:pt>
                <c:pt idx="7135">
                  <c:v>0.91906694639914388</c:v>
                </c:pt>
                <c:pt idx="7136">
                  <c:v>0.91909595610462202</c:v>
                </c:pt>
                <c:pt idx="7137">
                  <c:v>0.91909738392019513</c:v>
                </c:pt>
                <c:pt idx="7138">
                  <c:v>0.91910139274482217</c:v>
                </c:pt>
                <c:pt idx="7139">
                  <c:v>0.91911126604159676</c:v>
                </c:pt>
                <c:pt idx="7140">
                  <c:v>0.91913192959295853</c:v>
                </c:pt>
                <c:pt idx="7141">
                  <c:v>0.91916174515396121</c:v>
                </c:pt>
                <c:pt idx="7142">
                  <c:v>0.91916789100418517</c:v>
                </c:pt>
                <c:pt idx="7143">
                  <c:v>0.91918563428665911</c:v>
                </c:pt>
                <c:pt idx="7144">
                  <c:v>0.91919018049024581</c:v>
                </c:pt>
                <c:pt idx="7145">
                  <c:v>0.91920384034028291</c:v>
                </c:pt>
                <c:pt idx="7146">
                  <c:v>0.91922157766415691</c:v>
                </c:pt>
                <c:pt idx="7147">
                  <c:v>0.91922920523973917</c:v>
                </c:pt>
                <c:pt idx="7148">
                  <c:v>0.91923977760324393</c:v>
                </c:pt>
                <c:pt idx="7149">
                  <c:v>0.91925010407907937</c:v>
                </c:pt>
                <c:pt idx="7150">
                  <c:v>0.91925750896949432</c:v>
                </c:pt>
                <c:pt idx="7151">
                  <c:v>0.91925813390554201</c:v>
                </c:pt>
                <c:pt idx="7152">
                  <c:v>0.91926513398297016</c:v>
                </c:pt>
                <c:pt idx="7153">
                  <c:v>0.91927570279505033</c:v>
                </c:pt>
                <c:pt idx="7154">
                  <c:v>0.91928654094080375</c:v>
                </c:pt>
                <c:pt idx="7155">
                  <c:v>0.91929342820466109</c:v>
                </c:pt>
                <c:pt idx="7156">
                  <c:v>0.9193010506564453</c:v>
                </c:pt>
                <c:pt idx="7157">
                  <c:v>0.91931161591768906</c:v>
                </c:pt>
                <c:pt idx="7158">
                  <c:v>0.91932262590811686</c:v>
                </c:pt>
                <c:pt idx="7159">
                  <c:v>0.91932314087059963</c:v>
                </c:pt>
                <c:pt idx="7160">
                  <c:v>0.91933002577580658</c:v>
                </c:pt>
                <c:pt idx="7161">
                  <c:v>0.91933448676424889</c:v>
                </c:pt>
                <c:pt idx="7162">
                  <c:v>0.91933695526215853</c:v>
                </c:pt>
                <c:pt idx="7163">
                  <c:v>0.91935903805311614</c:v>
                </c:pt>
                <c:pt idx="7164">
                  <c:v>0.91936060304198408</c:v>
                </c:pt>
                <c:pt idx="7165">
                  <c:v>0.91936592064456035</c:v>
                </c:pt>
                <c:pt idx="7166">
                  <c:v>0.91937284780209072</c:v>
                </c:pt>
                <c:pt idx="7167">
                  <c:v>0.91937608248500335</c:v>
                </c:pt>
                <c:pt idx="7168">
                  <c:v>0.91938279312071736</c:v>
                </c:pt>
                <c:pt idx="7169">
                  <c:v>0.91939237270762664</c:v>
                </c:pt>
                <c:pt idx="7170">
                  <c:v>0.91939807807782159</c:v>
                </c:pt>
                <c:pt idx="7171">
                  <c:v>0.91940180344914124</c:v>
                </c:pt>
                <c:pt idx="7172">
                  <c:v>0.91940872827823394</c:v>
                </c:pt>
                <c:pt idx="7173">
                  <c:v>0.91942004990264459</c:v>
                </c:pt>
                <c:pt idx="7174">
                  <c:v>0.91943097153465403</c:v>
                </c:pt>
                <c:pt idx="7175">
                  <c:v>0.91943214369927573</c:v>
                </c:pt>
                <c:pt idx="7176">
                  <c:v>0.91945310319354423</c:v>
                </c:pt>
                <c:pt idx="7177">
                  <c:v>0.9195067015439754</c:v>
                </c:pt>
                <c:pt idx="7178">
                  <c:v>0.91951117989573994</c:v>
                </c:pt>
                <c:pt idx="7179">
                  <c:v>0.91963484543462026</c:v>
                </c:pt>
                <c:pt idx="7180">
                  <c:v>0.91966207937985855</c:v>
                </c:pt>
                <c:pt idx="7181">
                  <c:v>0.91971633015536813</c:v>
                </c:pt>
                <c:pt idx="7182">
                  <c:v>0.91973717251444198</c:v>
                </c:pt>
                <c:pt idx="7183">
                  <c:v>0.91975148277369123</c:v>
                </c:pt>
                <c:pt idx="7184">
                  <c:v>0.91982005105276166</c:v>
                </c:pt>
                <c:pt idx="7185">
                  <c:v>0.9198275983684594</c:v>
                </c:pt>
                <c:pt idx="7186">
                  <c:v>0.91986046241960917</c:v>
                </c:pt>
                <c:pt idx="7187">
                  <c:v>0.9198726438505479</c:v>
                </c:pt>
                <c:pt idx="7188">
                  <c:v>0.9198961787992872</c:v>
                </c:pt>
                <c:pt idx="7189">
                  <c:v>0.91993188314433161</c:v>
                </c:pt>
                <c:pt idx="7190">
                  <c:v>0.91995267526980906</c:v>
                </c:pt>
                <c:pt idx="7191">
                  <c:v>0.91996757545673513</c:v>
                </c:pt>
                <c:pt idx="7192">
                  <c:v>0.92018161387059927</c:v>
                </c:pt>
                <c:pt idx="7193">
                  <c:v>0.92021341014045532</c:v>
                </c:pt>
                <c:pt idx="7194">
                  <c:v>0.92042084613369757</c:v>
                </c:pt>
                <c:pt idx="7195">
                  <c:v>0.92042152946461986</c:v>
                </c:pt>
                <c:pt idx="7196">
                  <c:v>0.92042221279109893</c:v>
                </c:pt>
                <c:pt idx="7197">
                  <c:v>0.92042289611313832</c:v>
                </c:pt>
                <c:pt idx="7198">
                  <c:v>0.92042357943073805</c:v>
                </c:pt>
                <c:pt idx="7199">
                  <c:v>0.92042664396175422</c:v>
                </c:pt>
                <c:pt idx="7200">
                  <c:v>0.92062569854266618</c:v>
                </c:pt>
                <c:pt idx="7201">
                  <c:v>0.92062638054196677</c:v>
                </c:pt>
                <c:pt idx="7202">
                  <c:v>0.92062706253682847</c:v>
                </c:pt>
                <c:pt idx="7203">
                  <c:v>0.9206277445272546</c:v>
                </c:pt>
                <c:pt idx="7204">
                  <c:v>0.92062842651324539</c:v>
                </c:pt>
                <c:pt idx="7205">
                  <c:v>0.92062910849480084</c:v>
                </c:pt>
                <c:pt idx="7206">
                  <c:v>0.92062979047192084</c:v>
                </c:pt>
                <c:pt idx="7207">
                  <c:v>0.92063047244460883</c:v>
                </c:pt>
                <c:pt idx="7208">
                  <c:v>0.92063115441285814</c:v>
                </c:pt>
                <c:pt idx="7209">
                  <c:v>0.9206318363766719</c:v>
                </c:pt>
                <c:pt idx="7210">
                  <c:v>0.92063251833605053</c:v>
                </c:pt>
                <c:pt idx="7211">
                  <c:v>0.92063320029099383</c:v>
                </c:pt>
                <c:pt idx="7212">
                  <c:v>0.92063388224150511</c:v>
                </c:pt>
                <c:pt idx="7213">
                  <c:v>0.92063456418757772</c:v>
                </c:pt>
                <c:pt idx="7214">
                  <c:v>0.92063865577087645</c:v>
                </c:pt>
                <c:pt idx="7215">
                  <c:v>0.92063933768590256</c:v>
                </c:pt>
                <c:pt idx="7216">
                  <c:v>0.92064001959649322</c:v>
                </c:pt>
                <c:pt idx="7217">
                  <c:v>0.92081685951079317</c:v>
                </c:pt>
                <c:pt idx="7218">
                  <c:v>0.92085225292068251</c:v>
                </c:pt>
                <c:pt idx="7219">
                  <c:v>0.92088763434996268</c:v>
                </c:pt>
                <c:pt idx="7220">
                  <c:v>0.92097607651836144</c:v>
                </c:pt>
                <c:pt idx="7221">
                  <c:v>0.92104144353655459</c:v>
                </c:pt>
                <c:pt idx="7222">
                  <c:v>0.92111152317358935</c:v>
                </c:pt>
                <c:pt idx="7223">
                  <c:v>0.921148038299612</c:v>
                </c:pt>
                <c:pt idx="7224">
                  <c:v>0.92144524731824085</c:v>
                </c:pt>
                <c:pt idx="7225">
                  <c:v>0.92161330049358958</c:v>
                </c:pt>
                <c:pt idx="7226">
                  <c:v>0.92170610945530895</c:v>
                </c:pt>
                <c:pt idx="7227">
                  <c:v>0.92170678440975284</c:v>
                </c:pt>
                <c:pt idx="7228">
                  <c:v>0.92170813430539944</c:v>
                </c:pt>
                <c:pt idx="7229">
                  <c:v>0.92170880924660226</c:v>
                </c:pt>
                <c:pt idx="7230">
                  <c:v>0.92171015911577392</c:v>
                </c:pt>
                <c:pt idx="7231">
                  <c:v>0.92175402025719477</c:v>
                </c:pt>
                <c:pt idx="7232">
                  <c:v>0.92175469489838191</c:v>
                </c:pt>
                <c:pt idx="7233">
                  <c:v>0.92175536953516091</c:v>
                </c:pt>
                <c:pt idx="7234">
                  <c:v>0.92175604416752499</c:v>
                </c:pt>
                <c:pt idx="7235">
                  <c:v>0.92175669880645594</c:v>
                </c:pt>
                <c:pt idx="7236">
                  <c:v>0.92175671879548104</c:v>
                </c:pt>
                <c:pt idx="7237">
                  <c:v>0.92175739341902219</c:v>
                </c:pt>
                <c:pt idx="7238">
                  <c:v>0.92175804804939176</c:v>
                </c:pt>
                <c:pt idx="7239">
                  <c:v>0.92175806803815541</c:v>
                </c:pt>
                <c:pt idx="7240">
                  <c:v>0.92175874265287372</c:v>
                </c:pt>
                <c:pt idx="7241">
                  <c:v>0.92175941726318411</c:v>
                </c:pt>
                <c:pt idx="7242">
                  <c:v>0.92176009186907959</c:v>
                </c:pt>
                <c:pt idx="7243">
                  <c:v>0.92176076647056715</c:v>
                </c:pt>
                <c:pt idx="7244">
                  <c:v>0.92176144106763991</c:v>
                </c:pt>
                <c:pt idx="7245">
                  <c:v>0.92176211566030464</c:v>
                </c:pt>
                <c:pt idx="7246">
                  <c:v>0.92176279024855812</c:v>
                </c:pt>
                <c:pt idx="7247">
                  <c:v>0.92176346483239691</c:v>
                </c:pt>
                <c:pt idx="7248">
                  <c:v>0.92176413941182778</c:v>
                </c:pt>
                <c:pt idx="7249">
                  <c:v>0.92176481398684396</c:v>
                </c:pt>
                <c:pt idx="7250">
                  <c:v>0.92176548855745233</c:v>
                </c:pt>
                <c:pt idx="7251">
                  <c:v>0.9217661631236459</c:v>
                </c:pt>
                <c:pt idx="7252">
                  <c:v>0.92176683768543155</c:v>
                </c:pt>
                <c:pt idx="7253">
                  <c:v>0.92176751224280273</c:v>
                </c:pt>
                <c:pt idx="7254">
                  <c:v>0.92176818679576611</c:v>
                </c:pt>
                <c:pt idx="7255">
                  <c:v>0.92176886134431479</c:v>
                </c:pt>
                <c:pt idx="7256">
                  <c:v>0.92176953588845567</c:v>
                </c:pt>
                <c:pt idx="7257">
                  <c:v>0.92177021042818197</c:v>
                </c:pt>
                <c:pt idx="7258">
                  <c:v>0.92177088496350057</c:v>
                </c:pt>
                <c:pt idx="7259">
                  <c:v>0.9217715594944047</c:v>
                </c:pt>
                <c:pt idx="7260">
                  <c:v>0.9217722340209008</c:v>
                </c:pt>
                <c:pt idx="7261">
                  <c:v>0.92177290854298255</c:v>
                </c:pt>
                <c:pt idx="7262">
                  <c:v>0.9217735830606566</c:v>
                </c:pt>
                <c:pt idx="7263">
                  <c:v>0.92177425757391962</c:v>
                </c:pt>
                <c:pt idx="7264">
                  <c:v>0.92177493208276817</c:v>
                </c:pt>
                <c:pt idx="7265">
                  <c:v>0.92177560658720892</c:v>
                </c:pt>
                <c:pt idx="7266">
                  <c:v>0.92177628108723531</c:v>
                </c:pt>
                <c:pt idx="7267">
                  <c:v>0.92177695558285411</c:v>
                </c:pt>
                <c:pt idx="7268">
                  <c:v>0.92177763007405833</c:v>
                </c:pt>
                <c:pt idx="7269">
                  <c:v>0.92177830456085497</c:v>
                </c:pt>
                <c:pt idx="7270">
                  <c:v>0.92177897904323736</c:v>
                </c:pt>
                <c:pt idx="7271">
                  <c:v>0.92177965352121216</c:v>
                </c:pt>
                <c:pt idx="7272">
                  <c:v>0.92178100246392547</c:v>
                </c:pt>
                <c:pt idx="7273">
                  <c:v>0.92178167692866397</c:v>
                </c:pt>
                <c:pt idx="7274">
                  <c:v>0.92178235138899489</c:v>
                </c:pt>
                <c:pt idx="7275">
                  <c:v>0.92178370029642076</c:v>
                </c:pt>
                <c:pt idx="7276">
                  <c:v>0.92178504918620319</c:v>
                </c:pt>
                <c:pt idx="7277">
                  <c:v>0.92179235686706029</c:v>
                </c:pt>
                <c:pt idx="7278">
                  <c:v>0.92179303125754053</c:v>
                </c:pt>
                <c:pt idx="7279">
                  <c:v>0.9217937056436134</c:v>
                </c:pt>
                <c:pt idx="7280">
                  <c:v>0.92179438002527225</c:v>
                </c:pt>
                <c:pt idx="7281">
                  <c:v>0.92179505440252385</c:v>
                </c:pt>
                <c:pt idx="7282">
                  <c:v>0.921797168419909</c:v>
                </c:pt>
                <c:pt idx="7283">
                  <c:v>0.92179784277892352</c:v>
                </c:pt>
                <c:pt idx="7284">
                  <c:v>0.92179851713352412</c:v>
                </c:pt>
                <c:pt idx="7285">
                  <c:v>0.92182885852592678</c:v>
                </c:pt>
                <c:pt idx="7286">
                  <c:v>0.92191371768272234</c:v>
                </c:pt>
                <c:pt idx="7287">
                  <c:v>0.92192959948131281</c:v>
                </c:pt>
                <c:pt idx="7288">
                  <c:v>0.92197583099244351</c:v>
                </c:pt>
                <c:pt idx="7289">
                  <c:v>0.92203294474296105</c:v>
                </c:pt>
                <c:pt idx="7290">
                  <c:v>0.92203361755903068</c:v>
                </c:pt>
                <c:pt idx="7291">
                  <c:v>0.92203429037069151</c:v>
                </c:pt>
                <c:pt idx="7292">
                  <c:v>0.9220349631779502</c:v>
                </c:pt>
                <c:pt idx="7293">
                  <c:v>0.92203563598080007</c:v>
                </c:pt>
                <c:pt idx="7294">
                  <c:v>0.9220363087792478</c:v>
                </c:pt>
                <c:pt idx="7295">
                  <c:v>0.92203698157328684</c:v>
                </c:pt>
                <c:pt idx="7296">
                  <c:v>0.92203765436292373</c:v>
                </c:pt>
                <c:pt idx="7297">
                  <c:v>0.92203832714815193</c:v>
                </c:pt>
                <c:pt idx="7298">
                  <c:v>0.92203899992897798</c:v>
                </c:pt>
                <c:pt idx="7299">
                  <c:v>0.92203967270539877</c:v>
                </c:pt>
                <c:pt idx="7300">
                  <c:v>0.92204034547741076</c:v>
                </c:pt>
                <c:pt idx="7301">
                  <c:v>0.92204101824502072</c:v>
                </c:pt>
                <c:pt idx="7302">
                  <c:v>0.9220416910082222</c:v>
                </c:pt>
                <c:pt idx="7303">
                  <c:v>0.92204236376702153</c:v>
                </c:pt>
                <c:pt idx="7304">
                  <c:v>0.92205095974269158</c:v>
                </c:pt>
                <c:pt idx="7305">
                  <c:v>0.92208204873998012</c:v>
                </c:pt>
                <c:pt idx="7306">
                  <c:v>0.92208272123448343</c:v>
                </c:pt>
                <c:pt idx="7307">
                  <c:v>0.92208339372458581</c:v>
                </c:pt>
                <c:pt idx="7308">
                  <c:v>0.92208406621028027</c:v>
                </c:pt>
                <c:pt idx="7309">
                  <c:v>0.92208473869157381</c:v>
                </c:pt>
                <c:pt idx="7310">
                  <c:v>0.92211299019567583</c:v>
                </c:pt>
                <c:pt idx="7311">
                  <c:v>0.92216307773064454</c:v>
                </c:pt>
                <c:pt idx="7312">
                  <c:v>0.92234883425081171</c:v>
                </c:pt>
                <c:pt idx="7313">
                  <c:v>0.92241412773114184</c:v>
                </c:pt>
                <c:pt idx="7314">
                  <c:v>0.92244329439486872</c:v>
                </c:pt>
                <c:pt idx="7315">
                  <c:v>0.92244396452138233</c:v>
                </c:pt>
                <c:pt idx="7316">
                  <c:v>0.92244463464350279</c:v>
                </c:pt>
                <c:pt idx="7317">
                  <c:v>0.92244597487454705</c:v>
                </c:pt>
                <c:pt idx="7318">
                  <c:v>0.92244664498347428</c:v>
                </c:pt>
                <c:pt idx="7319">
                  <c:v>0.92244798518814264</c:v>
                </c:pt>
                <c:pt idx="7320">
                  <c:v>0.92244865528388031</c:v>
                </c:pt>
                <c:pt idx="7321">
                  <c:v>0.92244932537522151</c:v>
                </c:pt>
                <c:pt idx="7322">
                  <c:v>0.92244999546216611</c:v>
                </c:pt>
                <c:pt idx="7323">
                  <c:v>0.92245066554471444</c:v>
                </c:pt>
                <c:pt idx="7324">
                  <c:v>0.92245133562286952</c:v>
                </c:pt>
                <c:pt idx="7325">
                  <c:v>0.92245200569662489</c:v>
                </c:pt>
                <c:pt idx="7326">
                  <c:v>0.92245267576598378</c:v>
                </c:pt>
                <c:pt idx="7327">
                  <c:v>0.92245334583094629</c:v>
                </c:pt>
                <c:pt idx="7328">
                  <c:v>0.92245401589151232</c:v>
                </c:pt>
                <c:pt idx="7329">
                  <c:v>0.92245468594768198</c:v>
                </c:pt>
                <c:pt idx="7330">
                  <c:v>0.9224553559994586</c:v>
                </c:pt>
                <c:pt idx="7331">
                  <c:v>0.92245602604683574</c:v>
                </c:pt>
                <c:pt idx="7332">
                  <c:v>0.92245669608981617</c:v>
                </c:pt>
                <c:pt idx="7333">
                  <c:v>0.92245736612840057</c:v>
                </c:pt>
                <c:pt idx="7334">
                  <c:v>0.92245803616258848</c:v>
                </c:pt>
                <c:pt idx="7335">
                  <c:v>0.92245870619238346</c:v>
                </c:pt>
                <c:pt idx="7336">
                  <c:v>0.92245937621777885</c:v>
                </c:pt>
                <c:pt idx="7337">
                  <c:v>0.92246004623877798</c:v>
                </c:pt>
                <c:pt idx="7338">
                  <c:v>0.92246071625538084</c:v>
                </c:pt>
                <c:pt idx="7339">
                  <c:v>0.92246138626758756</c:v>
                </c:pt>
                <c:pt idx="7340">
                  <c:v>0.92246205627540123</c:v>
                </c:pt>
                <c:pt idx="7341">
                  <c:v>0.92246272627881543</c:v>
                </c:pt>
                <c:pt idx="7342">
                  <c:v>0.92246339627783347</c:v>
                </c:pt>
                <c:pt idx="7343">
                  <c:v>0.92246406627245525</c:v>
                </c:pt>
                <c:pt idx="7344">
                  <c:v>0.92246473626268088</c:v>
                </c:pt>
                <c:pt idx="7345">
                  <c:v>0.92246540624851037</c:v>
                </c:pt>
                <c:pt idx="7346">
                  <c:v>0.92246607622994703</c:v>
                </c:pt>
                <c:pt idx="7347">
                  <c:v>0.92246674620698421</c:v>
                </c:pt>
                <c:pt idx="7348">
                  <c:v>0.92250993530953285</c:v>
                </c:pt>
                <c:pt idx="7349">
                  <c:v>0.92251194436401385</c:v>
                </c:pt>
                <c:pt idx="7350">
                  <c:v>0.92267135541297085</c:v>
                </c:pt>
                <c:pt idx="7351">
                  <c:v>0.92351138998457005</c:v>
                </c:pt>
                <c:pt idx="7352">
                  <c:v>0.92464158006384267</c:v>
                </c:pt>
                <c:pt idx="7353">
                  <c:v>0.92485439387298196</c:v>
                </c:pt>
                <c:pt idx="7354">
                  <c:v>0.92493916150337863</c:v>
                </c:pt>
                <c:pt idx="7355">
                  <c:v>0.92502958702377791</c:v>
                </c:pt>
                <c:pt idx="7356">
                  <c:v>0.92560519211044545</c:v>
                </c:pt>
                <c:pt idx="7357">
                  <c:v>0.92580075857350563</c:v>
                </c:pt>
                <c:pt idx="7358">
                  <c:v>0.92618643604061723</c:v>
                </c:pt>
                <c:pt idx="7359">
                  <c:v>0.92699996063003909</c:v>
                </c:pt>
                <c:pt idx="7360">
                  <c:v>0.92794040723437843</c:v>
                </c:pt>
                <c:pt idx="7361">
                  <c:v>0.92807933931187803</c:v>
                </c:pt>
                <c:pt idx="7362">
                  <c:v>0.92811949836241836</c:v>
                </c:pt>
                <c:pt idx="7363">
                  <c:v>0.92812783363022588</c:v>
                </c:pt>
                <c:pt idx="7364">
                  <c:v>0.92815237563496833</c:v>
                </c:pt>
                <c:pt idx="7365">
                  <c:v>0.92829386465541541</c:v>
                </c:pt>
                <c:pt idx="7366">
                  <c:v>0.9283266807361904</c:v>
                </c:pt>
                <c:pt idx="7367">
                  <c:v>0.9283638959110132</c:v>
                </c:pt>
                <c:pt idx="7368">
                  <c:v>0.9285762099806264</c:v>
                </c:pt>
                <c:pt idx="7369">
                  <c:v>0.92973340231226287</c:v>
                </c:pt>
                <c:pt idx="7370">
                  <c:v>0.92977270944566781</c:v>
                </c:pt>
                <c:pt idx="7371">
                  <c:v>0.92991609491000571</c:v>
                </c:pt>
                <c:pt idx="7372">
                  <c:v>0.92995646374616359</c:v>
                </c:pt>
                <c:pt idx="7373">
                  <c:v>0.93020790049167379</c:v>
                </c:pt>
                <c:pt idx="7374">
                  <c:v>0.9302400413369869</c:v>
                </c:pt>
                <c:pt idx="7375">
                  <c:v>0.93027278855038986</c:v>
                </c:pt>
                <c:pt idx="7376">
                  <c:v>0.9303580142149398</c:v>
                </c:pt>
                <c:pt idx="7377">
                  <c:v>0.93036603971095044</c:v>
                </c:pt>
                <c:pt idx="7378">
                  <c:v>0.93046571251188714</c:v>
                </c:pt>
                <c:pt idx="7379">
                  <c:v>0.93048375747787271</c:v>
                </c:pt>
                <c:pt idx="7380">
                  <c:v>0.93054058837668074</c:v>
                </c:pt>
                <c:pt idx="7381">
                  <c:v>0.93143528764108441</c:v>
                </c:pt>
                <c:pt idx="7382">
                  <c:v>0.93211448670271035</c:v>
                </c:pt>
                <c:pt idx="7383">
                  <c:v>0.93216738991167636</c:v>
                </c:pt>
                <c:pt idx="7384">
                  <c:v>0.93266378751266643</c:v>
                </c:pt>
                <c:pt idx="7385">
                  <c:v>0.93269565347506189</c:v>
                </c:pt>
                <c:pt idx="7386">
                  <c:v>0.93270969127252978</c:v>
                </c:pt>
                <c:pt idx="7387">
                  <c:v>0.93271089333949975</c:v>
                </c:pt>
                <c:pt idx="7388">
                  <c:v>0.93272750777854896</c:v>
                </c:pt>
                <c:pt idx="7389">
                  <c:v>0.93274214125497668</c:v>
                </c:pt>
                <c:pt idx="7390">
                  <c:v>0.9327427420664518</c:v>
                </c:pt>
                <c:pt idx="7391">
                  <c:v>0.93282180024087147</c:v>
                </c:pt>
                <c:pt idx="7392">
                  <c:v>0.93282186343456186</c:v>
                </c:pt>
                <c:pt idx="7393">
                  <c:v>0.9328626049405192</c:v>
                </c:pt>
                <c:pt idx="7394">
                  <c:v>0.93286275025943799</c:v>
                </c:pt>
                <c:pt idx="7395">
                  <c:v>0.93287122029574587</c:v>
                </c:pt>
                <c:pt idx="7396">
                  <c:v>0.93288540485573468</c:v>
                </c:pt>
                <c:pt idx="7397">
                  <c:v>0.93288546800315431</c:v>
                </c:pt>
                <c:pt idx="7398">
                  <c:v>0.93288596369380838</c:v>
                </c:pt>
                <c:pt idx="7399">
                  <c:v>0.93289439812973662</c:v>
                </c:pt>
                <c:pt idx="7400">
                  <c:v>0.93290237378824448</c:v>
                </c:pt>
                <c:pt idx="7401">
                  <c:v>0.93290301032980416</c:v>
                </c:pt>
                <c:pt idx="7402">
                  <c:v>0.93290361002982825</c:v>
                </c:pt>
                <c:pt idx="7403">
                  <c:v>0.93291560316018163</c:v>
                </c:pt>
                <c:pt idx="7404">
                  <c:v>0.93293336431444873</c:v>
                </c:pt>
                <c:pt idx="7405">
                  <c:v>0.93293478872034674</c:v>
                </c:pt>
                <c:pt idx="7406">
                  <c:v>0.93293778608085598</c:v>
                </c:pt>
                <c:pt idx="7407">
                  <c:v>0.93294737693790974</c:v>
                </c:pt>
                <c:pt idx="7408">
                  <c:v>0.93294776411412483</c:v>
                </c:pt>
                <c:pt idx="7409">
                  <c:v>0.93295706038423876</c:v>
                </c:pt>
                <c:pt idx="7410">
                  <c:v>0.93296233157648756</c:v>
                </c:pt>
                <c:pt idx="7411">
                  <c:v>0.93296955173213247</c:v>
                </c:pt>
                <c:pt idx="7412">
                  <c:v>0.93297636731080624</c:v>
                </c:pt>
                <c:pt idx="7413">
                  <c:v>0.93297958918871005</c:v>
                </c:pt>
                <c:pt idx="7414">
                  <c:v>0.9329806835088621</c:v>
                </c:pt>
                <c:pt idx="7415">
                  <c:v>0.93299408823477492</c:v>
                </c:pt>
                <c:pt idx="7416">
                  <c:v>0.93299468730514745</c:v>
                </c:pt>
                <c:pt idx="7417">
                  <c:v>0.93299528637138029</c:v>
                </c:pt>
                <c:pt idx="7418">
                  <c:v>0.93301430041358113</c:v>
                </c:pt>
                <c:pt idx="7419">
                  <c:v>0.93302684786075485</c:v>
                </c:pt>
                <c:pt idx="7420">
                  <c:v>0.93302703095385586</c:v>
                </c:pt>
                <c:pt idx="7421">
                  <c:v>0.93302762979640641</c:v>
                </c:pt>
                <c:pt idx="7422">
                  <c:v>0.93302822863481538</c:v>
                </c:pt>
                <c:pt idx="7423">
                  <c:v>0.93304307822271149</c:v>
                </c:pt>
                <c:pt idx="7424">
                  <c:v>0.93305400261616811</c:v>
                </c:pt>
                <c:pt idx="7425">
                  <c:v>0.93305996114402989</c:v>
                </c:pt>
                <c:pt idx="7426">
                  <c:v>0.93306055975880675</c:v>
                </c:pt>
                <c:pt idx="7427">
                  <c:v>0.9330611583694427</c:v>
                </c:pt>
                <c:pt idx="7428">
                  <c:v>0.93308572567784887</c:v>
                </c:pt>
                <c:pt idx="7429">
                  <c:v>0.93309287880794145</c:v>
                </c:pt>
                <c:pt idx="7430">
                  <c:v>0.93309347719499247</c:v>
                </c:pt>
                <c:pt idx="7431">
                  <c:v>0.93309407557790358</c:v>
                </c:pt>
                <c:pt idx="7432">
                  <c:v>0.93311191351454559</c:v>
                </c:pt>
                <c:pt idx="7433">
                  <c:v>0.93311683888835972</c:v>
                </c:pt>
                <c:pt idx="7434">
                  <c:v>0.93311743710962969</c:v>
                </c:pt>
                <c:pt idx="7435">
                  <c:v>0.93312081562986826</c:v>
                </c:pt>
                <c:pt idx="7436">
                  <c:v>0.93312578394823553</c:v>
                </c:pt>
                <c:pt idx="7437">
                  <c:v>0.9331263821076089</c:v>
                </c:pt>
                <c:pt idx="7438">
                  <c:v>0.93314853891196747</c:v>
                </c:pt>
                <c:pt idx="7439">
                  <c:v>0.93314913691387491</c:v>
                </c:pt>
                <c:pt idx="7440">
                  <c:v>0.93315748069165205</c:v>
                </c:pt>
                <c:pt idx="7441">
                  <c:v>0.93317448408318571</c:v>
                </c:pt>
                <c:pt idx="7442">
                  <c:v>0.93317836811770316</c:v>
                </c:pt>
                <c:pt idx="7443">
                  <c:v>0.93318022731036565</c:v>
                </c:pt>
                <c:pt idx="7444">
                  <c:v>0.9331808250929492</c:v>
                </c:pt>
                <c:pt idx="7445">
                  <c:v>0.93318360337640571</c:v>
                </c:pt>
                <c:pt idx="7446">
                  <c:v>0.93318856808567752</c:v>
                </c:pt>
                <c:pt idx="7447">
                  <c:v>0.93320630063932941</c:v>
                </c:pt>
                <c:pt idx="7448">
                  <c:v>0.93320944799491778</c:v>
                </c:pt>
                <c:pt idx="7449">
                  <c:v>0.93321190408591947</c:v>
                </c:pt>
                <c:pt idx="7450">
                  <c:v>0.93321250164922698</c:v>
                </c:pt>
                <c:pt idx="7451">
                  <c:v>0.93321964429191628</c:v>
                </c:pt>
                <c:pt idx="7452">
                  <c:v>0.93321994219544568</c:v>
                </c:pt>
                <c:pt idx="7453">
                  <c:v>0.93323471861652207</c:v>
                </c:pt>
                <c:pt idx="7454">
                  <c:v>0.93323531602187826</c:v>
                </c:pt>
                <c:pt idx="7455">
                  <c:v>0.93323591342310119</c:v>
                </c:pt>
                <c:pt idx="7456">
                  <c:v>0.93323916261172613</c:v>
                </c:pt>
                <c:pt idx="7457">
                  <c:v>0.93324051668585484</c:v>
                </c:pt>
                <c:pt idx="7458">
                  <c:v>0.93324097816816487</c:v>
                </c:pt>
                <c:pt idx="7459">
                  <c:v>0.93324356924099505</c:v>
                </c:pt>
                <c:pt idx="7460">
                  <c:v>0.93324416658507092</c:v>
                </c:pt>
                <c:pt idx="7461">
                  <c:v>0.93325070931261167</c:v>
                </c:pt>
                <c:pt idx="7462">
                  <c:v>0.93325122102959079</c:v>
                </c:pt>
                <c:pt idx="7463">
                  <c:v>0.93325516644045525</c:v>
                </c:pt>
                <c:pt idx="7464">
                  <c:v>0.93325704014762367</c:v>
                </c:pt>
                <c:pt idx="7465">
                  <c:v>0.93326052877741938</c:v>
                </c:pt>
                <c:pt idx="7466">
                  <c:v>0.93326112600406241</c:v>
                </c:pt>
                <c:pt idx="7467">
                  <c:v>0.93326439298707264</c:v>
                </c:pt>
                <c:pt idx="7468">
                  <c:v>0.93327044530412506</c:v>
                </c:pt>
                <c:pt idx="7469">
                  <c:v>0.93327157419274887</c:v>
                </c:pt>
                <c:pt idx="7470">
                  <c:v>0.93327201207227939</c:v>
                </c:pt>
                <c:pt idx="7471">
                  <c:v>0.93327522277796748</c:v>
                </c:pt>
                <c:pt idx="7472">
                  <c:v>0.93327581990285657</c:v>
                </c:pt>
                <c:pt idx="7473">
                  <c:v>0.93327641702361053</c:v>
                </c:pt>
                <c:pt idx="7474">
                  <c:v>0.93327701414022934</c:v>
                </c:pt>
                <c:pt idx="7475">
                  <c:v>0.93327761125271302</c:v>
                </c:pt>
                <c:pt idx="7476">
                  <c:v>0.93327820836106445</c:v>
                </c:pt>
                <c:pt idx="7477">
                  <c:v>0.93327880546527797</c:v>
                </c:pt>
                <c:pt idx="7478">
                  <c:v>0.93327940256535635</c:v>
                </c:pt>
                <c:pt idx="7479">
                  <c:v>0.93327999966129971</c:v>
                </c:pt>
                <c:pt idx="7480">
                  <c:v>0.93328059675310782</c:v>
                </c:pt>
                <c:pt idx="7481">
                  <c:v>0.93328119384078101</c:v>
                </c:pt>
                <c:pt idx="7482">
                  <c:v>0.93328169251766269</c:v>
                </c:pt>
                <c:pt idx="7483">
                  <c:v>0.93328176314999534</c:v>
                </c:pt>
                <c:pt idx="7484">
                  <c:v>0.93328179092432217</c:v>
                </c:pt>
                <c:pt idx="7485">
                  <c:v>0.93328236022959088</c:v>
                </c:pt>
                <c:pt idx="7486">
                  <c:v>0.93328238800372532</c:v>
                </c:pt>
                <c:pt idx="7487">
                  <c:v>0.9332829573050514</c:v>
                </c:pt>
                <c:pt idx="7488">
                  <c:v>0.93328298507899343</c:v>
                </c:pt>
                <c:pt idx="7489">
                  <c:v>0.93328355437637978</c:v>
                </c:pt>
                <c:pt idx="7490">
                  <c:v>0.93328358215012663</c:v>
                </c:pt>
                <c:pt idx="7491">
                  <c:v>0.93328415144357046</c:v>
                </c:pt>
                <c:pt idx="7492">
                  <c:v>0.93328417921712481</c:v>
                </c:pt>
                <c:pt idx="7493">
                  <c:v>0.93328474850662602</c:v>
                </c:pt>
                <c:pt idx="7494">
                  <c:v>0.93328477627999107</c:v>
                </c:pt>
                <c:pt idx="7495">
                  <c:v>0.93328534556554665</c:v>
                </c:pt>
                <c:pt idx="7496">
                  <c:v>0.93328537333871942</c:v>
                </c:pt>
                <c:pt idx="7497">
                  <c:v>0.93328594262033238</c:v>
                </c:pt>
                <c:pt idx="7498">
                  <c:v>0.93328597039331285</c:v>
                </c:pt>
                <c:pt idx="7499">
                  <c:v>0.9332865396709833</c:v>
                </c:pt>
                <c:pt idx="7500">
                  <c:v>0.93328656744377136</c:v>
                </c:pt>
                <c:pt idx="7501">
                  <c:v>0.93328713671750219</c:v>
                </c:pt>
                <c:pt idx="7502">
                  <c:v>0.93328773375988328</c:v>
                </c:pt>
                <c:pt idx="7503">
                  <c:v>0.9332880917057077</c:v>
                </c:pt>
                <c:pt idx="7504">
                  <c:v>0.93328833079812956</c:v>
                </c:pt>
                <c:pt idx="7505">
                  <c:v>0.93328892783224104</c:v>
                </c:pt>
                <c:pt idx="7506">
                  <c:v>0.93328895560425973</c:v>
                </c:pt>
                <c:pt idx="7507">
                  <c:v>0.93328952486221761</c:v>
                </c:pt>
                <c:pt idx="7508">
                  <c:v>0.93328955263404401</c:v>
                </c:pt>
                <c:pt idx="7509">
                  <c:v>0.93329012188806237</c:v>
                </c:pt>
                <c:pt idx="7510">
                  <c:v>0.93329071890976945</c:v>
                </c:pt>
                <c:pt idx="7511">
                  <c:v>0.93329131592734171</c:v>
                </c:pt>
                <c:pt idx="7512">
                  <c:v>0.93329191294077907</c:v>
                </c:pt>
                <c:pt idx="7513">
                  <c:v>0.93329250995008184</c:v>
                </c:pt>
                <c:pt idx="7514">
                  <c:v>0.93329277309855319</c:v>
                </c:pt>
                <c:pt idx="7515">
                  <c:v>0.9332931069552528</c:v>
                </c:pt>
                <c:pt idx="7516">
                  <c:v>0.93329337010189883</c:v>
                </c:pt>
                <c:pt idx="7517">
                  <c:v>0.93329370395628608</c:v>
                </c:pt>
                <c:pt idx="7518">
                  <c:v>0.93329430095318477</c:v>
                </c:pt>
                <c:pt idx="7519">
                  <c:v>0.93329489794594866</c:v>
                </c:pt>
                <c:pt idx="7520">
                  <c:v>0.93329549493457786</c:v>
                </c:pt>
                <c:pt idx="7521">
                  <c:v>0.93329609191907259</c:v>
                </c:pt>
                <c:pt idx="7522">
                  <c:v>0.93329668889943551</c:v>
                </c:pt>
                <c:pt idx="7523">
                  <c:v>0.93329728587566096</c:v>
                </c:pt>
                <c:pt idx="7524">
                  <c:v>0.93329788284775184</c:v>
                </c:pt>
                <c:pt idx="7525">
                  <c:v>0.9332984798157079</c:v>
                </c:pt>
                <c:pt idx="7526">
                  <c:v>0.93329907677952961</c:v>
                </c:pt>
                <c:pt idx="7527">
                  <c:v>0.93329967373921963</c:v>
                </c:pt>
                <c:pt idx="7528">
                  <c:v>0.93330027069477217</c:v>
                </c:pt>
                <c:pt idx="7529">
                  <c:v>0.93330086764619025</c:v>
                </c:pt>
                <c:pt idx="7530">
                  <c:v>0.93330146459347374</c:v>
                </c:pt>
                <c:pt idx="7531">
                  <c:v>0.93330206153662287</c:v>
                </c:pt>
                <c:pt idx="7532">
                  <c:v>0.9333026205178383</c:v>
                </c:pt>
                <c:pt idx="7533">
                  <c:v>0.93330265847563743</c:v>
                </c:pt>
                <c:pt idx="7534">
                  <c:v>0.93330429834248074</c:v>
                </c:pt>
                <c:pt idx="7535">
                  <c:v>0.93330484902363753</c:v>
                </c:pt>
                <c:pt idx="7536">
                  <c:v>0.9333206910677867</c:v>
                </c:pt>
                <c:pt idx="7537">
                  <c:v>0.93332440857862253</c:v>
                </c:pt>
                <c:pt idx="7538">
                  <c:v>0.93332500536285079</c:v>
                </c:pt>
                <c:pt idx="7539">
                  <c:v>0.93333365566336157</c:v>
                </c:pt>
                <c:pt idx="7540">
                  <c:v>0.9333336936074943</c:v>
                </c:pt>
                <c:pt idx="7541">
                  <c:v>0.93333429032740478</c:v>
                </c:pt>
                <c:pt idx="7542">
                  <c:v>0.93333488704318157</c:v>
                </c:pt>
                <c:pt idx="7543">
                  <c:v>0.93333533288378012</c:v>
                </c:pt>
                <c:pt idx="7544">
                  <c:v>0.93333548375482478</c:v>
                </c:pt>
                <c:pt idx="7545">
                  <c:v>0.93333608046233751</c:v>
                </c:pt>
                <c:pt idx="7546">
                  <c:v>0.93333667716571367</c:v>
                </c:pt>
                <c:pt idx="7547">
                  <c:v>0.93333727386495624</c:v>
                </c:pt>
                <c:pt idx="7548">
                  <c:v>0.93333787056006523</c:v>
                </c:pt>
                <c:pt idx="7549">
                  <c:v>0.93333846725104075</c:v>
                </c:pt>
                <c:pt idx="7550">
                  <c:v>0.93333906393788579</c:v>
                </c:pt>
                <c:pt idx="7551">
                  <c:v>0.93333966062059448</c:v>
                </c:pt>
                <c:pt idx="7552">
                  <c:v>0.93334724661807855</c:v>
                </c:pt>
                <c:pt idx="7553">
                  <c:v>0.93335016128227588</c:v>
                </c:pt>
                <c:pt idx="7554">
                  <c:v>0.93335075788809463</c:v>
                </c:pt>
                <c:pt idx="7555">
                  <c:v>0.9333560324466379</c:v>
                </c:pt>
                <c:pt idx="7556">
                  <c:v>0.93335662901179361</c:v>
                </c:pt>
                <c:pt idx="7557">
                  <c:v>0.93336467963155501</c:v>
                </c:pt>
                <c:pt idx="7558">
                  <c:v>0.93336635624787667</c:v>
                </c:pt>
                <c:pt idx="7559">
                  <c:v>0.9333724718044708</c:v>
                </c:pt>
                <c:pt idx="7560">
                  <c:v>0.93337826569092164</c:v>
                </c:pt>
                <c:pt idx="7561">
                  <c:v>0.93338177569615066</c:v>
                </c:pt>
                <c:pt idx="7562">
                  <c:v>0.93338383141313475</c:v>
                </c:pt>
                <c:pt idx="7563">
                  <c:v>0.93338764470497637</c:v>
                </c:pt>
                <c:pt idx="7564">
                  <c:v>0.93338824105110441</c:v>
                </c:pt>
                <c:pt idx="7565">
                  <c:v>0.93339569242466403</c:v>
                </c:pt>
                <c:pt idx="7566">
                  <c:v>0.93339736843700394</c:v>
                </c:pt>
                <c:pt idx="7567">
                  <c:v>0.93340407802688108</c:v>
                </c:pt>
                <c:pt idx="7568">
                  <c:v>0.93340467425913554</c:v>
                </c:pt>
                <c:pt idx="7569">
                  <c:v>0.9334052704872613</c:v>
                </c:pt>
                <c:pt idx="7570">
                  <c:v>0.93340586671125236</c:v>
                </c:pt>
                <c:pt idx="7571">
                  <c:v>0.93340646293111162</c:v>
                </c:pt>
                <c:pt idx="7572">
                  <c:v>0.93340705914683919</c:v>
                </c:pt>
                <c:pt idx="7573">
                  <c:v>0.93340765535843517</c:v>
                </c:pt>
                <c:pt idx="7574">
                  <c:v>0.93340927358966153</c:v>
                </c:pt>
                <c:pt idx="7575">
                  <c:v>0.93341924535600396</c:v>
                </c:pt>
                <c:pt idx="7576">
                  <c:v>0.93341984148314894</c:v>
                </c:pt>
                <c:pt idx="7577">
                  <c:v>0.93342569312679158</c:v>
                </c:pt>
                <c:pt idx="7578">
                  <c:v>0.93342628920925108</c:v>
                </c:pt>
                <c:pt idx="7579">
                  <c:v>0.93342669404492606</c:v>
                </c:pt>
                <c:pt idx="7580">
                  <c:v>0.93342688528757933</c:v>
                </c:pt>
                <c:pt idx="7581">
                  <c:v>0.93342748136177955</c:v>
                </c:pt>
                <c:pt idx="7582">
                  <c:v>0.93342807743184564</c:v>
                </c:pt>
                <c:pt idx="7583">
                  <c:v>0.93342836945340524</c:v>
                </c:pt>
                <c:pt idx="7584">
                  <c:v>0.93342867349778058</c:v>
                </c:pt>
                <c:pt idx="7585">
                  <c:v>0.93344027031653287</c:v>
                </c:pt>
                <c:pt idx="7586">
                  <c:v>0.93344377779294829</c:v>
                </c:pt>
                <c:pt idx="7587">
                  <c:v>0.9334443737500514</c:v>
                </c:pt>
                <c:pt idx="7588">
                  <c:v>0.93345083440209875</c:v>
                </c:pt>
                <c:pt idx="7589">
                  <c:v>0.93345143031030553</c:v>
                </c:pt>
                <c:pt idx="7590">
                  <c:v>0.93345768449458144</c:v>
                </c:pt>
                <c:pt idx="7591">
                  <c:v>0.93345935929932411</c:v>
                </c:pt>
                <c:pt idx="7592">
                  <c:v>0.9334712558737791</c:v>
                </c:pt>
                <c:pt idx="7593">
                  <c:v>0.93347535782850066</c:v>
                </c:pt>
                <c:pt idx="7594">
                  <c:v>0.93348241184562752</c:v>
                </c:pt>
                <c:pt idx="7595">
                  <c:v>0.93348300753494384</c:v>
                </c:pt>
                <c:pt idx="7596">
                  <c:v>0.93348866377586848</c:v>
                </c:pt>
                <c:pt idx="7597">
                  <c:v>0.93350223026364487</c:v>
                </c:pt>
                <c:pt idx="7598">
                  <c:v>0.93350633073986011</c:v>
                </c:pt>
                <c:pt idx="7599">
                  <c:v>0.93350668036110684</c:v>
                </c:pt>
                <c:pt idx="7600">
                  <c:v>0.93350727588216764</c:v>
                </c:pt>
                <c:pt idx="7601">
                  <c:v>0.93350787139909941</c:v>
                </c:pt>
                <c:pt idx="7602">
                  <c:v>0.9335139776889696</c:v>
                </c:pt>
                <c:pt idx="7603">
                  <c:v>0.9335145731594342</c:v>
                </c:pt>
                <c:pt idx="7604">
                  <c:v>0.93351516862577</c:v>
                </c:pt>
                <c:pt idx="7605">
                  <c:v>0.93351576408797698</c:v>
                </c:pt>
                <c:pt idx="7606">
                  <c:v>0.93351635954605827</c:v>
                </c:pt>
                <c:pt idx="7607">
                  <c:v>0.93351695500000775</c:v>
                </c:pt>
                <c:pt idx="7608">
                  <c:v>0.93351755044982854</c:v>
                </c:pt>
                <c:pt idx="7609">
                  <c:v>0.93351778859293943</c:v>
                </c:pt>
                <c:pt idx="7610">
                  <c:v>0.93351814589552062</c:v>
                </c:pt>
                <c:pt idx="7611">
                  <c:v>0.9335187413370839</c:v>
                </c:pt>
                <c:pt idx="7612">
                  <c:v>0.93351933677452159</c:v>
                </c:pt>
                <c:pt idx="7613">
                  <c:v>0.93351963189103448</c:v>
                </c:pt>
                <c:pt idx="7614">
                  <c:v>0.9335199322078277</c:v>
                </c:pt>
                <c:pt idx="7615">
                  <c:v>0.9335205276370051</c:v>
                </c:pt>
                <c:pt idx="7616">
                  <c:v>0.93352112306205381</c:v>
                </c:pt>
                <c:pt idx="7617">
                  <c:v>0.93352171848297394</c:v>
                </c:pt>
                <c:pt idx="7618">
                  <c:v>0.93352231389976847</c:v>
                </c:pt>
                <c:pt idx="7619">
                  <c:v>0.93352290931243143</c:v>
                </c:pt>
                <c:pt idx="7620">
                  <c:v>0.9335252909217977</c:v>
                </c:pt>
                <c:pt idx="7621">
                  <c:v>0.93352588631382094</c:v>
                </c:pt>
                <c:pt idx="7622">
                  <c:v>0.93352869000347316</c:v>
                </c:pt>
                <c:pt idx="7623">
                  <c:v>0.9335331934883655</c:v>
                </c:pt>
                <c:pt idx="7624">
                  <c:v>0.93353729248637451</c:v>
                </c:pt>
                <c:pt idx="7625">
                  <c:v>0.93355058884231867</c:v>
                </c:pt>
                <c:pt idx="7626">
                  <c:v>0.93356414555018674</c:v>
                </c:pt>
                <c:pt idx="7627">
                  <c:v>0.93357464450516126</c:v>
                </c:pt>
                <c:pt idx="7628">
                  <c:v>0.93357523955490263</c:v>
                </c:pt>
                <c:pt idx="7629">
                  <c:v>0.93357583460051985</c:v>
                </c:pt>
                <c:pt idx="7630">
                  <c:v>0.93357642964200693</c:v>
                </c:pt>
                <c:pt idx="7631">
                  <c:v>0.93357702467936987</c:v>
                </c:pt>
                <c:pt idx="7632">
                  <c:v>0.93357761971260267</c:v>
                </c:pt>
                <c:pt idx="7633">
                  <c:v>0.93358072822378357</c:v>
                </c:pt>
                <c:pt idx="7634">
                  <c:v>0.93358153463196336</c:v>
                </c:pt>
                <c:pt idx="7635">
                  <c:v>0.93358256593525413</c:v>
                </c:pt>
                <c:pt idx="7636">
                  <c:v>0.93359508645135381</c:v>
                </c:pt>
                <c:pt idx="7637">
                  <c:v>0.93360559748993166</c:v>
                </c:pt>
                <c:pt idx="7638">
                  <c:v>0.93361246926221186</c:v>
                </c:pt>
                <c:pt idx="7639">
                  <c:v>0.93362601619410435</c:v>
                </c:pt>
                <c:pt idx="7640">
                  <c:v>0.9336365234416143</c:v>
                </c:pt>
                <c:pt idx="7641">
                  <c:v>0.93364339273530439</c:v>
                </c:pt>
                <c:pt idx="7642">
                  <c:v>0.93364875449017593</c:v>
                </c:pt>
                <c:pt idx="7643">
                  <c:v>0.93365693478068468</c:v>
                </c:pt>
                <c:pt idx="7644">
                  <c:v>0.93365752925955736</c:v>
                </c:pt>
                <c:pt idx="7645">
                  <c:v>0.93365812373430501</c:v>
                </c:pt>
                <c:pt idx="7646">
                  <c:v>0.93365871820492474</c:v>
                </c:pt>
                <c:pt idx="7647">
                  <c:v>0.93365931267142255</c:v>
                </c:pt>
                <c:pt idx="7648">
                  <c:v>0.93365990713379254</c:v>
                </c:pt>
                <c:pt idx="7649">
                  <c:v>0.9336605015920405</c:v>
                </c:pt>
                <c:pt idx="7650">
                  <c:v>0.93366109604616054</c:v>
                </c:pt>
                <c:pt idx="7651">
                  <c:v>0.93366169049615877</c:v>
                </c:pt>
                <c:pt idx="7652">
                  <c:v>0.9336622849420293</c:v>
                </c:pt>
                <c:pt idx="7653">
                  <c:v>0.9336628793837779</c:v>
                </c:pt>
                <c:pt idx="7654">
                  <c:v>0.93366347382139869</c:v>
                </c:pt>
                <c:pt idx="7655">
                  <c:v>0.93366406825489767</c:v>
                </c:pt>
                <c:pt idx="7656">
                  <c:v>0.93366466268426884</c:v>
                </c:pt>
                <c:pt idx="7657">
                  <c:v>0.93366525710951831</c:v>
                </c:pt>
                <c:pt idx="7658">
                  <c:v>0.9336654583535503</c:v>
                </c:pt>
                <c:pt idx="7659">
                  <c:v>0.93366585153063997</c:v>
                </c:pt>
                <c:pt idx="7660">
                  <c:v>0.93366644594763992</c:v>
                </c:pt>
                <c:pt idx="7661">
                  <c:v>0.93366704036051218</c:v>
                </c:pt>
                <c:pt idx="7662">
                  <c:v>0.93366763476926273</c:v>
                </c:pt>
                <c:pt idx="7663">
                  <c:v>0.93366803264387876</c:v>
                </c:pt>
                <c:pt idx="7664">
                  <c:v>0.93366822917388859</c:v>
                </c:pt>
                <c:pt idx="7665">
                  <c:v>0.93366882357438685</c:v>
                </c:pt>
                <c:pt idx="7666">
                  <c:v>0.9336694179707633</c:v>
                </c:pt>
                <c:pt idx="7667">
                  <c:v>0.93367357862989808</c:v>
                </c:pt>
                <c:pt idx="7668">
                  <c:v>0.93367430505349081</c:v>
                </c:pt>
                <c:pt idx="7669">
                  <c:v>0.93369893607253163</c:v>
                </c:pt>
                <c:pt idx="7670">
                  <c:v>0.93370448005752527</c:v>
                </c:pt>
                <c:pt idx="7671">
                  <c:v>0.93370520621901276</c:v>
                </c:pt>
                <c:pt idx="7672">
                  <c:v>0.93373537033467702</c:v>
                </c:pt>
                <c:pt idx="7673">
                  <c:v>0.93373596426919347</c:v>
                </c:pt>
                <c:pt idx="7674">
                  <c:v>0.93373609623411491</c:v>
                </c:pt>
                <c:pt idx="7675">
                  <c:v>0.93376070947945344</c:v>
                </c:pt>
                <c:pt idx="7676">
                  <c:v>0.9337669751010429</c:v>
                </c:pt>
                <c:pt idx="7677">
                  <c:v>0.93379784282203926</c:v>
                </c:pt>
                <c:pt idx="7678">
                  <c:v>0.9338130594068248</c:v>
                </c:pt>
                <c:pt idx="7679">
                  <c:v>0.93382869939935653</c:v>
                </c:pt>
                <c:pt idx="7680">
                  <c:v>0.93384391049008952</c:v>
                </c:pt>
                <c:pt idx="7681">
                  <c:v>0.93385109418347212</c:v>
                </c:pt>
                <c:pt idx="7682">
                  <c:v>0.93385954483523836</c:v>
                </c:pt>
                <c:pt idx="7683">
                  <c:v>0.93387087885869602</c:v>
                </c:pt>
                <c:pt idx="7684">
                  <c:v>0.93387755538629436</c:v>
                </c:pt>
                <c:pt idx="7685">
                  <c:v>0.93389037913193196</c:v>
                </c:pt>
                <c:pt idx="7686">
                  <c:v>0.9339083831780306</c:v>
                </c:pt>
                <c:pt idx="7687">
                  <c:v>0.9339140802063195</c:v>
                </c:pt>
                <c:pt idx="7688">
                  <c:v>0.93392120229168518</c:v>
                </c:pt>
                <c:pt idx="7689">
                  <c:v>0.93393919983414253</c:v>
                </c:pt>
                <c:pt idx="7690">
                  <c:v>0.93394489480435128</c:v>
                </c:pt>
                <c:pt idx="7691">
                  <c:v>0.93395201431674324</c:v>
                </c:pt>
                <c:pt idx="7692">
                  <c:v>0.93395942691560818</c:v>
                </c:pt>
                <c:pt idx="7693">
                  <c:v>0.93397569826942273</c:v>
                </c:pt>
                <c:pt idx="7694">
                  <c:v>0.93398281520936077</c:v>
                </c:pt>
                <c:pt idx="7695">
                  <c:v>0.93401360497178376</c:v>
                </c:pt>
                <c:pt idx="7696">
                  <c:v>0.93402160416454971</c:v>
                </c:pt>
                <c:pt idx="7697">
                  <c:v>0.93404438360626196</c:v>
                </c:pt>
                <c:pt idx="7698">
                  <c:v>0.93405688003403786</c:v>
                </c:pt>
                <c:pt idx="7699">
                  <c:v>0.93407515111504247</c:v>
                </c:pt>
                <c:pt idx="7700">
                  <c:v>0.93408373604398509</c:v>
                </c:pt>
                <c:pt idx="7701">
                  <c:v>0.93410590750038158</c:v>
                </c:pt>
                <c:pt idx="7702">
                  <c:v>0.93411448932528018</c:v>
                </c:pt>
                <c:pt idx="7703">
                  <c:v>0.93413665276452762</c:v>
                </c:pt>
                <c:pt idx="7704">
                  <c:v>0.93414607439096708</c:v>
                </c:pt>
                <c:pt idx="7705">
                  <c:v>0.93416738690973189</c:v>
                </c:pt>
                <c:pt idx="7706">
                  <c:v>0.93417950941837569</c:v>
                </c:pt>
                <c:pt idx="7707">
                  <c:v>0.93419810993824626</c:v>
                </c:pt>
                <c:pt idx="7708">
                  <c:v>0.93422882185232037</c:v>
                </c:pt>
                <c:pt idx="7709">
                  <c:v>0.93424645439792575</c:v>
                </c:pt>
                <c:pt idx="7710">
                  <c:v>0.93425952265421275</c:v>
                </c:pt>
                <c:pt idx="7711">
                  <c:v>0.93429021234617415</c:v>
                </c:pt>
                <c:pt idx="7712">
                  <c:v>0.93432089093045789</c:v>
                </c:pt>
                <c:pt idx="7713">
                  <c:v>0.93435155840931872</c:v>
                </c:pt>
                <c:pt idx="7714">
                  <c:v>0.93435353573132973</c:v>
                </c:pt>
                <c:pt idx="7715">
                  <c:v>0.93438221478500794</c:v>
                </c:pt>
                <c:pt idx="7716">
                  <c:v>0.93438478081417986</c:v>
                </c:pt>
                <c:pt idx="7717">
                  <c:v>0.93441286005978708</c:v>
                </c:pt>
                <c:pt idx="7718">
                  <c:v>0.93442614018189551</c:v>
                </c:pt>
                <c:pt idx="7719">
                  <c:v>0.93444349423590845</c:v>
                </c:pt>
                <c:pt idx="7720">
                  <c:v>0.93447411731562846</c:v>
                </c:pt>
                <c:pt idx="7721">
                  <c:v>0.93450472930120343</c:v>
                </c:pt>
                <c:pt idx="7722">
                  <c:v>0.93453533019488777</c:v>
                </c:pt>
                <c:pt idx="7723">
                  <c:v>0.93456591999894445</c:v>
                </c:pt>
                <c:pt idx="7724">
                  <c:v>0.93456927279447299</c:v>
                </c:pt>
                <c:pt idx="7725">
                  <c:v>0.93459649871562889</c:v>
                </c:pt>
                <c:pt idx="7726">
                  <c:v>0.93459688859478673</c:v>
                </c:pt>
                <c:pt idx="7727">
                  <c:v>0.93462706634719905</c:v>
                </c:pt>
                <c:pt idx="7728">
                  <c:v>0.93465762289591414</c:v>
                </c:pt>
                <c:pt idx="7729">
                  <c:v>0.93468816836403046</c:v>
                </c:pt>
                <c:pt idx="7730">
                  <c:v>0.93470570530842911</c:v>
                </c:pt>
                <c:pt idx="7731">
                  <c:v>0.93471870275381352</c:v>
                </c:pt>
                <c:pt idx="7732">
                  <c:v>0.93474922606752076</c:v>
                </c:pt>
                <c:pt idx="7733">
                  <c:v>0.9347797383074129</c:v>
                </c:pt>
                <c:pt idx="7734">
                  <c:v>0.93478032497274532</c:v>
                </c:pt>
                <c:pt idx="7735">
                  <c:v>0.93478091163398314</c:v>
                </c:pt>
                <c:pt idx="7736">
                  <c:v>0.93478149829112644</c:v>
                </c:pt>
                <c:pt idx="7737">
                  <c:v>0.93478208494417536</c:v>
                </c:pt>
                <c:pt idx="7738">
                  <c:v>0.93478267159313277</c:v>
                </c:pt>
                <c:pt idx="7739">
                  <c:v>0.9347832582379928</c:v>
                </c:pt>
                <c:pt idx="7740">
                  <c:v>0.93478384487875843</c:v>
                </c:pt>
                <c:pt idx="7741">
                  <c:v>0.93478443151542956</c:v>
                </c:pt>
                <c:pt idx="7742">
                  <c:v>0.93479831197620733</c:v>
                </c:pt>
                <c:pt idx="7743">
                  <c:v>0.93480010982656681</c:v>
                </c:pt>
                <c:pt idx="7744">
                  <c:v>0.93483060360199588</c:v>
                </c:pt>
                <c:pt idx="7745">
                  <c:v>0.9350066783574803</c:v>
                </c:pt>
                <c:pt idx="7746">
                  <c:v>0.93503681169062047</c:v>
                </c:pt>
                <c:pt idx="7747">
                  <c:v>0.93505321025689603</c:v>
                </c:pt>
                <c:pt idx="7748">
                  <c:v>0.93507957926747931</c:v>
                </c:pt>
                <c:pt idx="7749">
                  <c:v>0.93536639093286622</c:v>
                </c:pt>
                <c:pt idx="7750">
                  <c:v>0.93567349767283414</c:v>
                </c:pt>
                <c:pt idx="7751">
                  <c:v>0.9357580123459055</c:v>
                </c:pt>
                <c:pt idx="7752">
                  <c:v>0.93583194019204674</c:v>
                </c:pt>
                <c:pt idx="7753">
                  <c:v>0.93583251949359958</c:v>
                </c:pt>
                <c:pt idx="7754">
                  <c:v>0.93583309879109</c:v>
                </c:pt>
                <c:pt idx="7755">
                  <c:v>0.93583367808451223</c:v>
                </c:pt>
                <c:pt idx="7756">
                  <c:v>0.93583425737387194</c:v>
                </c:pt>
                <c:pt idx="7757">
                  <c:v>0.93585883157852767</c:v>
                </c:pt>
                <c:pt idx="7758">
                  <c:v>0.93586437481955187</c:v>
                </c:pt>
                <c:pt idx="7759">
                  <c:v>0.93586495389347213</c:v>
                </c:pt>
                <c:pt idx="7760">
                  <c:v>0.93586553296332498</c:v>
                </c:pt>
                <c:pt idx="7761">
                  <c:v>0.93586611202911629</c:v>
                </c:pt>
                <c:pt idx="7762">
                  <c:v>0.93586669109084031</c:v>
                </c:pt>
                <c:pt idx="7763">
                  <c:v>0.93586727014850268</c:v>
                </c:pt>
                <c:pt idx="7764">
                  <c:v>0.93586784920209787</c:v>
                </c:pt>
                <c:pt idx="7765">
                  <c:v>0.93586842825163163</c:v>
                </c:pt>
                <c:pt idx="7766">
                  <c:v>0.93586900729709799</c:v>
                </c:pt>
                <c:pt idx="7767">
                  <c:v>0.93586958633850303</c:v>
                </c:pt>
                <c:pt idx="7768">
                  <c:v>0.93587016537584078</c:v>
                </c:pt>
                <c:pt idx="7769">
                  <c:v>0.93587074440911711</c:v>
                </c:pt>
                <c:pt idx="7770">
                  <c:v>0.93587132343832624</c:v>
                </c:pt>
                <c:pt idx="7771">
                  <c:v>0.93587190246347396</c:v>
                </c:pt>
                <c:pt idx="7772">
                  <c:v>0.9358724814845546</c:v>
                </c:pt>
                <c:pt idx="7773">
                  <c:v>0.93587306050157393</c:v>
                </c:pt>
                <c:pt idx="7774">
                  <c:v>0.93587363951452895</c:v>
                </c:pt>
                <c:pt idx="7775">
                  <c:v>0.93587421852341679</c:v>
                </c:pt>
                <c:pt idx="7776">
                  <c:v>0.93587479752824343</c:v>
                </c:pt>
                <c:pt idx="7777">
                  <c:v>0.93587537652900299</c:v>
                </c:pt>
                <c:pt idx="7778">
                  <c:v>0.93587595552570124</c:v>
                </c:pt>
                <c:pt idx="7779">
                  <c:v>0.93587653451833241</c:v>
                </c:pt>
                <c:pt idx="7780">
                  <c:v>0.93587711350690239</c:v>
                </c:pt>
                <c:pt idx="7781">
                  <c:v>0.93587769249140529</c:v>
                </c:pt>
                <c:pt idx="7782">
                  <c:v>0.9358782714718471</c:v>
                </c:pt>
                <c:pt idx="7783">
                  <c:v>0.93587885044822183</c:v>
                </c:pt>
                <c:pt idx="7784">
                  <c:v>0.93587942942053537</c:v>
                </c:pt>
                <c:pt idx="7785">
                  <c:v>0.93588000838878205</c:v>
                </c:pt>
                <c:pt idx="7786">
                  <c:v>0.93588058735296753</c:v>
                </c:pt>
                <c:pt idx="7787">
                  <c:v>0.93588116631308604</c:v>
                </c:pt>
                <c:pt idx="7788">
                  <c:v>0.93588174526914358</c:v>
                </c:pt>
                <c:pt idx="7789">
                  <c:v>0.93588232422113415</c:v>
                </c:pt>
                <c:pt idx="7790">
                  <c:v>0.93588290316906364</c:v>
                </c:pt>
                <c:pt idx="7791">
                  <c:v>0.93588348211292915</c:v>
                </c:pt>
                <c:pt idx="7792">
                  <c:v>0.93588406105272792</c:v>
                </c:pt>
                <c:pt idx="7793">
                  <c:v>0.93588463998846561</c:v>
                </c:pt>
                <c:pt idx="7794">
                  <c:v>0.93588521892013643</c:v>
                </c:pt>
                <c:pt idx="7795">
                  <c:v>0.93588579784774639</c:v>
                </c:pt>
                <c:pt idx="7796">
                  <c:v>0.93588637677128939</c:v>
                </c:pt>
                <c:pt idx="7797">
                  <c:v>0.93588695569077163</c:v>
                </c:pt>
                <c:pt idx="7798">
                  <c:v>0.93588753460618701</c:v>
                </c:pt>
                <c:pt idx="7799">
                  <c:v>0.93588811351754142</c:v>
                </c:pt>
                <c:pt idx="7800">
                  <c:v>0.9358886924248293</c:v>
                </c:pt>
                <c:pt idx="7801">
                  <c:v>0.9358892713280561</c:v>
                </c:pt>
                <c:pt idx="7802">
                  <c:v>0.93588985022721627</c:v>
                </c:pt>
                <c:pt idx="7803">
                  <c:v>0.93589042912231557</c:v>
                </c:pt>
                <c:pt idx="7804">
                  <c:v>0.93589100801334824</c:v>
                </c:pt>
                <c:pt idx="7805">
                  <c:v>0.93589158690032004</c:v>
                </c:pt>
                <c:pt idx="7806">
                  <c:v>0.93589216578322543</c:v>
                </c:pt>
                <c:pt idx="7807">
                  <c:v>0.93589274466206984</c:v>
                </c:pt>
                <c:pt idx="7808">
                  <c:v>0.93589332353685051</c:v>
                </c:pt>
                <c:pt idx="7809">
                  <c:v>0.93589390240756476</c:v>
                </c:pt>
                <c:pt idx="7810">
                  <c:v>0.93589448127421815</c:v>
                </c:pt>
                <c:pt idx="7811">
                  <c:v>0.93589506013680501</c:v>
                </c:pt>
                <c:pt idx="7812">
                  <c:v>0.93589563899533124</c:v>
                </c:pt>
                <c:pt idx="7813">
                  <c:v>0.93589621784979093</c:v>
                </c:pt>
                <c:pt idx="7814">
                  <c:v>0.93589679670018999</c:v>
                </c:pt>
                <c:pt idx="7815">
                  <c:v>0.93589737554652253</c:v>
                </c:pt>
                <c:pt idx="7816">
                  <c:v>0.93589795438879442</c:v>
                </c:pt>
                <c:pt idx="7817">
                  <c:v>0.93589853322699978</c:v>
                </c:pt>
                <c:pt idx="7818">
                  <c:v>0.93589911206114462</c:v>
                </c:pt>
                <c:pt idx="7819">
                  <c:v>0.93589969089122305</c:v>
                </c:pt>
                <c:pt idx="7820">
                  <c:v>0.93590026971724094</c:v>
                </c:pt>
                <c:pt idx="7821">
                  <c:v>0.93590084853919242</c:v>
                </c:pt>
                <c:pt idx="7822">
                  <c:v>0.93590142735708326</c:v>
                </c:pt>
                <c:pt idx="7823">
                  <c:v>0.93590200617090791</c:v>
                </c:pt>
                <c:pt idx="7824">
                  <c:v>0.93590258498067191</c:v>
                </c:pt>
                <c:pt idx="7825">
                  <c:v>0.93590316378637251</c:v>
                </c:pt>
                <c:pt idx="7826">
                  <c:v>0.93590432138558066</c:v>
                </c:pt>
                <c:pt idx="7827">
                  <c:v>0.9359054789685356</c:v>
                </c:pt>
                <c:pt idx="7828">
                  <c:v>0.93590605775391644</c:v>
                </c:pt>
                <c:pt idx="7829">
                  <c:v>0.93590663653523709</c:v>
                </c:pt>
                <c:pt idx="7830">
                  <c:v>0.93590721531249133</c:v>
                </c:pt>
                <c:pt idx="7831">
                  <c:v>0.93590779408568536</c:v>
                </c:pt>
                <c:pt idx="7832">
                  <c:v>0.93590837285481321</c:v>
                </c:pt>
                <c:pt idx="7833">
                  <c:v>0.93590895161988064</c:v>
                </c:pt>
                <c:pt idx="7834">
                  <c:v>0.93631654232977191</c:v>
                </c:pt>
                <c:pt idx="7835">
                  <c:v>0.93647830893898831</c:v>
                </c:pt>
                <c:pt idx="7836">
                  <c:v>0.93669866700542193</c:v>
                </c:pt>
                <c:pt idx="7837">
                  <c:v>0.93674876856293765</c:v>
                </c:pt>
                <c:pt idx="7838">
                  <c:v>0.93785645382251481</c:v>
                </c:pt>
                <c:pt idx="7839">
                  <c:v>0.9378644456144668</c:v>
                </c:pt>
                <c:pt idx="7840">
                  <c:v>0.93786707865268315</c:v>
                </c:pt>
                <c:pt idx="7841">
                  <c:v>0.93791883578941226</c:v>
                </c:pt>
                <c:pt idx="7842">
                  <c:v>0.93796746876988069</c:v>
                </c:pt>
                <c:pt idx="7843">
                  <c:v>0.93800811027011932</c:v>
                </c:pt>
                <c:pt idx="7844">
                  <c:v>0.93813437351781404</c:v>
                </c:pt>
                <c:pt idx="7845">
                  <c:v>0.93817857836235574</c:v>
                </c:pt>
                <c:pt idx="7846">
                  <c:v>0.93818773282767698</c:v>
                </c:pt>
                <c:pt idx="7847">
                  <c:v>0.93856797464376573</c:v>
                </c:pt>
                <c:pt idx="7848">
                  <c:v>0.93858668534665768</c:v>
                </c:pt>
                <c:pt idx="7849">
                  <c:v>0.93862098840389352</c:v>
                </c:pt>
                <c:pt idx="7850">
                  <c:v>0.93871859275575065</c:v>
                </c:pt>
                <c:pt idx="7851">
                  <c:v>0.93895865727224326</c:v>
                </c:pt>
                <c:pt idx="7852">
                  <c:v>0.93948380305594448</c:v>
                </c:pt>
                <c:pt idx="7853">
                  <c:v>0.93978536995871431</c:v>
                </c:pt>
                <c:pt idx="7854">
                  <c:v>0.94010638258344126</c:v>
                </c:pt>
                <c:pt idx="7855">
                  <c:v>0.9401699564730418</c:v>
                </c:pt>
                <c:pt idx="7856">
                  <c:v>0.94017839954061311</c:v>
                </c:pt>
                <c:pt idx="7857">
                  <c:v>0.94057299310930054</c:v>
                </c:pt>
                <c:pt idx="7858">
                  <c:v>0.9405949269881958</c:v>
                </c:pt>
                <c:pt idx="7859">
                  <c:v>0.94078088212224764</c:v>
                </c:pt>
                <c:pt idx="7860">
                  <c:v>0.94084673983089673</c:v>
                </c:pt>
                <c:pt idx="7861">
                  <c:v>0.94161050663166124</c:v>
                </c:pt>
                <c:pt idx="7862">
                  <c:v>0.94231652535287402</c:v>
                </c:pt>
                <c:pt idx="7863">
                  <c:v>0.94231948650883013</c:v>
                </c:pt>
                <c:pt idx="7864">
                  <c:v>0.94250242879354662</c:v>
                </c:pt>
                <c:pt idx="7865">
                  <c:v>0.94255145129232498</c:v>
                </c:pt>
                <c:pt idx="7866">
                  <c:v>0.94261074172823678</c:v>
                </c:pt>
                <c:pt idx="7867">
                  <c:v>0.94265969155237239</c:v>
                </c:pt>
                <c:pt idx="7868">
                  <c:v>0.94299560579861907</c:v>
                </c:pt>
                <c:pt idx="7869">
                  <c:v>0.94325121898392195</c:v>
                </c:pt>
                <c:pt idx="7870">
                  <c:v>0.94332200778927844</c:v>
                </c:pt>
                <c:pt idx="7871">
                  <c:v>0.94339575692754707</c:v>
                </c:pt>
                <c:pt idx="7872">
                  <c:v>0.94463889817042646</c:v>
                </c:pt>
                <c:pt idx="7873">
                  <c:v>0.94463941418752895</c:v>
                </c:pt>
                <c:pt idx="7874">
                  <c:v>0.94464317660448494</c:v>
                </c:pt>
                <c:pt idx="7875">
                  <c:v>0.94472720100967145</c:v>
                </c:pt>
                <c:pt idx="7876">
                  <c:v>0.94485740818540231</c:v>
                </c:pt>
                <c:pt idx="7877">
                  <c:v>0.94485763942653933</c:v>
                </c:pt>
                <c:pt idx="7878">
                  <c:v>0.94486438876697365</c:v>
                </c:pt>
                <c:pt idx="7879">
                  <c:v>0.94488466657529868</c:v>
                </c:pt>
                <c:pt idx="7880">
                  <c:v>0.94488518078219386</c:v>
                </c:pt>
                <c:pt idx="7881">
                  <c:v>0.94488569498529651</c:v>
                </c:pt>
                <c:pt idx="7882">
                  <c:v>0.94489999767592092</c:v>
                </c:pt>
                <c:pt idx="7883">
                  <c:v>0.94490915913886397</c:v>
                </c:pt>
                <c:pt idx="7884">
                  <c:v>0.94490942455280513</c:v>
                </c:pt>
                <c:pt idx="7885">
                  <c:v>0.94491583298509574</c:v>
                </c:pt>
                <c:pt idx="7886">
                  <c:v>0.94493414786526708</c:v>
                </c:pt>
                <c:pt idx="7887">
                  <c:v>0.94493632970407826</c:v>
                </c:pt>
                <c:pt idx="7888">
                  <c:v>0.94494993034907659</c:v>
                </c:pt>
                <c:pt idx="7889">
                  <c:v>0.9449627377349471</c:v>
                </c:pt>
                <c:pt idx="7890">
                  <c:v>0.94496304363656525</c:v>
                </c:pt>
                <c:pt idx="7891">
                  <c:v>0.94496325136629944</c:v>
                </c:pt>
                <c:pt idx="7892">
                  <c:v>0.94496376499386447</c:v>
                </c:pt>
                <c:pt idx="7893">
                  <c:v>0.94496427861764465</c:v>
                </c:pt>
                <c:pt idx="7894">
                  <c:v>0.94496479223763485</c:v>
                </c:pt>
                <c:pt idx="7895">
                  <c:v>0.94496639293552032</c:v>
                </c:pt>
                <c:pt idx="7896">
                  <c:v>0.94496690653991977</c:v>
                </c:pt>
                <c:pt idx="7897">
                  <c:v>0.94496742014053448</c:v>
                </c:pt>
                <c:pt idx="7898">
                  <c:v>0.94498266814831389</c:v>
                </c:pt>
                <c:pt idx="7899">
                  <c:v>0.94498318163269812</c:v>
                </c:pt>
                <c:pt idx="7900">
                  <c:v>0.94498362142379988</c:v>
                </c:pt>
                <c:pt idx="7901">
                  <c:v>0.94498369511329317</c:v>
                </c:pt>
                <c:pt idx="7902">
                  <c:v>0.94498420859010135</c:v>
                </c:pt>
                <c:pt idx="7903">
                  <c:v>0.9449847220631229</c:v>
                </c:pt>
                <c:pt idx="7904">
                  <c:v>0.94498523553235769</c:v>
                </c:pt>
                <c:pt idx="7905">
                  <c:v>0.94498574899780574</c:v>
                </c:pt>
                <c:pt idx="7906">
                  <c:v>0.94498626245946982</c:v>
                </c:pt>
                <c:pt idx="7907">
                  <c:v>0.9449867759173447</c:v>
                </c:pt>
                <c:pt idx="7908">
                  <c:v>0.94498728937143284</c:v>
                </c:pt>
                <c:pt idx="7909">
                  <c:v>0.94498780282173445</c:v>
                </c:pt>
                <c:pt idx="7910">
                  <c:v>0.94498831626824942</c:v>
                </c:pt>
                <c:pt idx="7911">
                  <c:v>0.94498882971098042</c:v>
                </c:pt>
                <c:pt idx="7912">
                  <c:v>0.94498934314992222</c:v>
                </c:pt>
                <c:pt idx="7913">
                  <c:v>0.9449898565850775</c:v>
                </c:pt>
                <c:pt idx="7914">
                  <c:v>0.94499037001644626</c:v>
                </c:pt>
                <c:pt idx="7915">
                  <c:v>0.9449908834440286</c:v>
                </c:pt>
                <c:pt idx="7916">
                  <c:v>0.9449913968678243</c:v>
                </c:pt>
                <c:pt idx="7917">
                  <c:v>0.94499191028783613</c:v>
                </c:pt>
                <c:pt idx="7918">
                  <c:v>0.94499242370405889</c:v>
                </c:pt>
                <c:pt idx="7919">
                  <c:v>0.94499293711649535</c:v>
                </c:pt>
                <c:pt idx="7920">
                  <c:v>0.94499345052514527</c:v>
                </c:pt>
                <c:pt idx="7921">
                  <c:v>0.94499396393000878</c:v>
                </c:pt>
                <c:pt idx="7922">
                  <c:v>0.94499447733108854</c:v>
                </c:pt>
                <c:pt idx="7923">
                  <c:v>0.94499463555381691</c:v>
                </c:pt>
                <c:pt idx="7924">
                  <c:v>0.94499499072837934</c:v>
                </c:pt>
                <c:pt idx="7925">
                  <c:v>0.94499514894994074</c:v>
                </c:pt>
                <c:pt idx="7926">
                  <c:v>0.94499550412188382</c:v>
                </c:pt>
                <c:pt idx="7927">
                  <c:v>0.94499566234227816</c:v>
                </c:pt>
                <c:pt idx="7928">
                  <c:v>0.94499601751160178</c:v>
                </c:pt>
                <c:pt idx="7929">
                  <c:v>0.94499653089753355</c:v>
                </c:pt>
                <c:pt idx="7930">
                  <c:v>0.9449966891155942</c:v>
                </c:pt>
                <c:pt idx="7931">
                  <c:v>0.94499704427968156</c:v>
                </c:pt>
                <c:pt idx="7932">
                  <c:v>0.94499755765804072</c:v>
                </c:pt>
                <c:pt idx="7933">
                  <c:v>0.94499807103261357</c:v>
                </c:pt>
                <c:pt idx="7934">
                  <c:v>0.94499858440340023</c:v>
                </c:pt>
                <c:pt idx="7935">
                  <c:v>0.94499909777040059</c:v>
                </c:pt>
                <c:pt idx="7936">
                  <c:v>0.94499929889665357</c:v>
                </c:pt>
                <c:pt idx="7937">
                  <c:v>0.94499961113361475</c:v>
                </c:pt>
                <c:pt idx="7938">
                  <c:v>0.94499981225838436</c:v>
                </c:pt>
                <c:pt idx="7939">
                  <c:v>0.94500012449304516</c:v>
                </c:pt>
                <c:pt idx="7940">
                  <c:v>0.94500032561632896</c:v>
                </c:pt>
                <c:pt idx="7941">
                  <c:v>0.94500063784868693</c:v>
                </c:pt>
                <c:pt idx="7942">
                  <c:v>0.94500083897048737</c:v>
                </c:pt>
                <c:pt idx="7943">
                  <c:v>0.94500115120054251</c:v>
                </c:pt>
                <c:pt idx="7944">
                  <c:v>0.94500135232085969</c:v>
                </c:pt>
                <c:pt idx="7945">
                  <c:v>0.94500166454861201</c:v>
                </c:pt>
                <c:pt idx="7946">
                  <c:v>0.94500186566744826</c:v>
                </c:pt>
                <c:pt idx="7947">
                  <c:v>0.94500217789289531</c:v>
                </c:pt>
                <c:pt idx="7948">
                  <c:v>0.94500237901024831</c:v>
                </c:pt>
                <c:pt idx="7949">
                  <c:v>0.94500269123339509</c:v>
                </c:pt>
                <c:pt idx="7950">
                  <c:v>0.94500283438805621</c:v>
                </c:pt>
                <c:pt idx="7951">
                  <c:v>0.94500289234926216</c:v>
                </c:pt>
                <c:pt idx="7952">
                  <c:v>0.94500320457010611</c:v>
                </c:pt>
                <c:pt idx="7953">
                  <c:v>0.94500334772371142</c:v>
                </c:pt>
                <c:pt idx="7954">
                  <c:v>0.94500340568448993</c:v>
                </c:pt>
                <c:pt idx="7955">
                  <c:v>0.94500371790303106</c:v>
                </c:pt>
                <c:pt idx="7956">
                  <c:v>0.9450039190159315</c:v>
                </c:pt>
                <c:pt idx="7957">
                  <c:v>0.94500423123217003</c:v>
                </c:pt>
                <c:pt idx="7958">
                  <c:v>0.94500443234358711</c:v>
                </c:pt>
                <c:pt idx="7959">
                  <c:v>0.94500474455752281</c:v>
                </c:pt>
                <c:pt idx="7960">
                  <c:v>0.9450049456674593</c:v>
                </c:pt>
                <c:pt idx="7961">
                  <c:v>0.94500525787909229</c:v>
                </c:pt>
                <c:pt idx="7962">
                  <c:v>0.94500545898754285</c:v>
                </c:pt>
                <c:pt idx="7963">
                  <c:v>0.94500577119687301</c:v>
                </c:pt>
                <c:pt idx="7964">
                  <c:v>0.94500597230384042</c:v>
                </c:pt>
                <c:pt idx="7965">
                  <c:v>0.94500628451086777</c:v>
                </c:pt>
                <c:pt idx="7966">
                  <c:v>0.94500648561635181</c:v>
                </c:pt>
                <c:pt idx="7967">
                  <c:v>0.94500679782107666</c:v>
                </c:pt>
                <c:pt idx="7968">
                  <c:v>0.94500699892507734</c:v>
                </c:pt>
                <c:pt idx="7969">
                  <c:v>0.94500731112749947</c:v>
                </c:pt>
                <c:pt idx="7970">
                  <c:v>0.94500751223001955</c:v>
                </c:pt>
                <c:pt idx="7971">
                  <c:v>0.94500782443013642</c:v>
                </c:pt>
                <c:pt idx="7972">
                  <c:v>0.94500802553117325</c:v>
                </c:pt>
                <c:pt idx="7973">
                  <c:v>0.94500833772898996</c:v>
                </c:pt>
                <c:pt idx="7974">
                  <c:v>0.94500853882854086</c:v>
                </c:pt>
                <c:pt idx="7975">
                  <c:v>0.94500885102405496</c:v>
                </c:pt>
                <c:pt idx="7976">
                  <c:v>0.94500905212212272</c:v>
                </c:pt>
                <c:pt idx="7977">
                  <c:v>0.94500936431533411</c:v>
                </c:pt>
                <c:pt idx="7978">
                  <c:v>0.94500956541191861</c:v>
                </c:pt>
                <c:pt idx="7979">
                  <c:v>0.9450098776028274</c:v>
                </c:pt>
                <c:pt idx="7980">
                  <c:v>0.94501007869792875</c:v>
                </c:pt>
                <c:pt idx="7981">
                  <c:v>0.94501039088653482</c:v>
                </c:pt>
                <c:pt idx="7982">
                  <c:v>0.94501059198015536</c:v>
                </c:pt>
                <c:pt idx="7983">
                  <c:v>0.94501090416645894</c:v>
                </c:pt>
                <c:pt idx="7984">
                  <c:v>0.94501110525859366</c:v>
                </c:pt>
                <c:pt idx="7985">
                  <c:v>0.94501141744259465</c:v>
                </c:pt>
                <c:pt idx="7986">
                  <c:v>0.94501161853324622</c:v>
                </c:pt>
                <c:pt idx="7987">
                  <c:v>0.9450119307149446</c:v>
                </c:pt>
                <c:pt idx="7988">
                  <c:v>0.94501213180411292</c:v>
                </c:pt>
                <c:pt idx="7989">
                  <c:v>0.9450124439835087</c:v>
                </c:pt>
                <c:pt idx="7990">
                  <c:v>0.94501264507119387</c:v>
                </c:pt>
                <c:pt idx="7991">
                  <c:v>0.94501295724828693</c:v>
                </c:pt>
                <c:pt idx="7992">
                  <c:v>0.94501315833449162</c:v>
                </c:pt>
                <c:pt idx="7993">
                  <c:v>0.94501347050928208</c:v>
                </c:pt>
                <c:pt idx="7994">
                  <c:v>0.94501367159400096</c:v>
                </c:pt>
                <c:pt idx="7995">
                  <c:v>0.94501398376648893</c:v>
                </c:pt>
                <c:pt idx="7996">
                  <c:v>0.94501418484972466</c:v>
                </c:pt>
                <c:pt idx="7997">
                  <c:v>0.94501449701991003</c:v>
                </c:pt>
                <c:pt idx="7998">
                  <c:v>0.9450146981016625</c:v>
                </c:pt>
                <c:pt idx="7999">
                  <c:v>0.9450152113498147</c:v>
                </c:pt>
                <c:pt idx="8000">
                  <c:v>0.9450157245941837</c:v>
                </c:pt>
                <c:pt idx="8001">
                  <c:v>0.94501623783476463</c:v>
                </c:pt>
                <c:pt idx="8002">
                  <c:v>0.9450167510715598</c:v>
                </c:pt>
                <c:pt idx="8003">
                  <c:v>0.94501726430456934</c:v>
                </c:pt>
                <c:pt idx="8004">
                  <c:v>0.94501757646093965</c:v>
                </c:pt>
                <c:pt idx="8005">
                  <c:v>0.94501777753379324</c:v>
                </c:pt>
                <c:pt idx="8006">
                  <c:v>0.94501808968786116</c:v>
                </c:pt>
                <c:pt idx="8007">
                  <c:v>0.94501829075923161</c:v>
                </c:pt>
                <c:pt idx="8008">
                  <c:v>0.94501860291099704</c:v>
                </c:pt>
                <c:pt idx="8009">
                  <c:v>0.94501880398088689</c:v>
                </c:pt>
                <c:pt idx="8010">
                  <c:v>0.94501911613034983</c:v>
                </c:pt>
                <c:pt idx="8011">
                  <c:v>0.94501931719875409</c:v>
                </c:pt>
                <c:pt idx="8012">
                  <c:v>0.94501983041283566</c:v>
                </c:pt>
                <c:pt idx="8013">
                  <c:v>0.94502034362313181</c:v>
                </c:pt>
                <c:pt idx="8014">
                  <c:v>0.94502085682964232</c:v>
                </c:pt>
                <c:pt idx="8015">
                  <c:v>0.94502137003236997</c:v>
                </c:pt>
                <c:pt idx="8016">
                  <c:v>0.94502188323130953</c:v>
                </c:pt>
                <c:pt idx="8017">
                  <c:v>0.94502239642646368</c:v>
                </c:pt>
                <c:pt idx="8018">
                  <c:v>0.94502290961783231</c:v>
                </c:pt>
                <c:pt idx="8019">
                  <c:v>0.94502337990623975</c:v>
                </c:pt>
                <c:pt idx="8020">
                  <c:v>0.94502342280541551</c:v>
                </c:pt>
                <c:pt idx="8021">
                  <c:v>0.94502389309035395</c:v>
                </c:pt>
                <c:pt idx="8022">
                  <c:v>0.94502393598921586</c:v>
                </c:pt>
                <c:pt idx="8023">
                  <c:v>0.94502444916922823</c:v>
                </c:pt>
                <c:pt idx="8024">
                  <c:v>0.94502491944722888</c:v>
                </c:pt>
                <c:pt idx="8025">
                  <c:v>0.9450249623454553</c:v>
                </c:pt>
                <c:pt idx="8026">
                  <c:v>0.94502547551789684</c:v>
                </c:pt>
                <c:pt idx="8027">
                  <c:v>0.94502598868655319</c:v>
                </c:pt>
                <c:pt idx="8028">
                  <c:v>0.94502650185142412</c:v>
                </c:pt>
                <c:pt idx="8029">
                  <c:v>0.94502701501251241</c:v>
                </c:pt>
                <c:pt idx="8030">
                  <c:v>0.94502752816981272</c:v>
                </c:pt>
                <c:pt idx="8031">
                  <c:v>0.94502804132332774</c:v>
                </c:pt>
                <c:pt idx="8032">
                  <c:v>0.94502855447305767</c:v>
                </c:pt>
                <c:pt idx="8033">
                  <c:v>0.94502906761900218</c:v>
                </c:pt>
                <c:pt idx="8034">
                  <c:v>0.94502958076116406</c:v>
                </c:pt>
                <c:pt idx="8035">
                  <c:v>0.94503009389953807</c:v>
                </c:pt>
                <c:pt idx="8036">
                  <c:v>0.94503060703412711</c:v>
                </c:pt>
                <c:pt idx="8037">
                  <c:v>0.94503112016493085</c:v>
                </c:pt>
                <c:pt idx="8038">
                  <c:v>0.94503163329194939</c:v>
                </c:pt>
                <c:pt idx="8039">
                  <c:v>0.9450321464151854</c:v>
                </c:pt>
                <c:pt idx="8040">
                  <c:v>0.94503265953463367</c:v>
                </c:pt>
                <c:pt idx="8041">
                  <c:v>0.94503317265029685</c:v>
                </c:pt>
                <c:pt idx="8042">
                  <c:v>0.9450336278265894</c:v>
                </c:pt>
                <c:pt idx="8043">
                  <c:v>0.94503368576217495</c:v>
                </c:pt>
                <c:pt idx="8044">
                  <c:v>0.94503952834630278</c:v>
                </c:pt>
                <c:pt idx="8045">
                  <c:v>0.9450428042114315</c:v>
                </c:pt>
                <c:pt idx="8046">
                  <c:v>0.94504631133919959</c:v>
                </c:pt>
                <c:pt idx="8047">
                  <c:v>0.94504682435415388</c:v>
                </c:pt>
                <c:pt idx="8048">
                  <c:v>0.94504733736532365</c:v>
                </c:pt>
                <c:pt idx="8049">
                  <c:v>0.94504785037271133</c:v>
                </c:pt>
                <c:pt idx="8050">
                  <c:v>0.94504836337631171</c:v>
                </c:pt>
                <c:pt idx="8051">
                  <c:v>0.94505159941164918</c:v>
                </c:pt>
                <c:pt idx="8052">
                  <c:v>0.94506184317484132</c:v>
                </c:pt>
                <c:pt idx="8053">
                  <c:v>0.94506203215437334</c:v>
                </c:pt>
                <c:pt idx="8054">
                  <c:v>0.94506620270759067</c:v>
                </c:pt>
                <c:pt idx="8055">
                  <c:v>0.94507826914282156</c:v>
                </c:pt>
                <c:pt idx="8056">
                  <c:v>0.94508805415945341</c:v>
                </c:pt>
                <c:pt idx="8057">
                  <c:v>0.94508856686642462</c:v>
                </c:pt>
                <c:pt idx="8058">
                  <c:v>0.94508907956961508</c:v>
                </c:pt>
                <c:pt idx="8059">
                  <c:v>0.94508959226901967</c:v>
                </c:pt>
                <c:pt idx="8060">
                  <c:v>0.94509010496464119</c:v>
                </c:pt>
                <c:pt idx="8061">
                  <c:v>0.94509061765647939</c:v>
                </c:pt>
                <c:pt idx="8062">
                  <c:v>0.945104928643141</c:v>
                </c:pt>
                <c:pt idx="8063">
                  <c:v>0.94510706494351815</c:v>
                </c:pt>
                <c:pt idx="8064">
                  <c:v>0.94511535338289943</c:v>
                </c:pt>
                <c:pt idx="8065">
                  <c:v>0.94511778491058362</c:v>
                </c:pt>
                <c:pt idx="8066">
                  <c:v>0.9451180355440556</c:v>
                </c:pt>
                <c:pt idx="8067">
                  <c:v>0.94511880988194175</c:v>
                </c:pt>
                <c:pt idx="8068">
                  <c:v>0.94511952073674843</c:v>
                </c:pt>
                <c:pt idx="8069">
                  <c:v>0.94512637990811832</c:v>
                </c:pt>
                <c:pt idx="8070">
                  <c:v>0.94513157791499502</c:v>
                </c:pt>
                <c:pt idx="8071">
                  <c:v>0.94514199865467274</c:v>
                </c:pt>
                <c:pt idx="8072">
                  <c:v>0.94514467978661487</c:v>
                </c:pt>
                <c:pt idx="8073">
                  <c:v>0.94515362181105567</c:v>
                </c:pt>
                <c:pt idx="8074">
                  <c:v>0.94517131380427721</c:v>
                </c:pt>
                <c:pt idx="8075">
                  <c:v>0.94517279785727681</c:v>
                </c:pt>
                <c:pt idx="8076">
                  <c:v>0.9451750191933237</c:v>
                </c:pt>
                <c:pt idx="8077">
                  <c:v>0.94518868742332829</c:v>
                </c:pt>
                <c:pt idx="8078">
                  <c:v>0.94519793759942816</c:v>
                </c:pt>
                <c:pt idx="8079">
                  <c:v>0.94521392305675456</c:v>
                </c:pt>
                <c:pt idx="8080">
                  <c:v>0.94522455117446147</c:v>
                </c:pt>
                <c:pt idx="8081">
                  <c:v>0.94522603408830608</c:v>
                </c:pt>
                <c:pt idx="8082">
                  <c:v>0.9452526368762364</c:v>
                </c:pt>
                <c:pt idx="8083">
                  <c:v>0.94527222788896659</c:v>
                </c:pt>
                <c:pt idx="8084">
                  <c:v>0.94531341443797579</c:v>
                </c:pt>
                <c:pt idx="8085">
                  <c:v>0.94533238395837971</c:v>
                </c:pt>
                <c:pt idx="8086">
                  <c:v>0.94533998366698468</c:v>
                </c:pt>
                <c:pt idx="8087">
                  <c:v>0.94535894589985248</c:v>
                </c:pt>
                <c:pt idx="8088">
                  <c:v>0.94536654268865239</c:v>
                </c:pt>
                <c:pt idx="8089">
                  <c:v>0.94539309150537154</c:v>
                </c:pt>
                <c:pt idx="8090">
                  <c:v>0.94539646330986749</c:v>
                </c:pt>
                <c:pt idx="8091">
                  <c:v>0.9454050510473947</c:v>
                </c:pt>
                <c:pt idx="8092">
                  <c:v>0.94541203916829408</c:v>
                </c:pt>
                <c:pt idx="8093">
                  <c:v>0.94541309341857394</c:v>
                </c:pt>
                <c:pt idx="8094">
                  <c:v>0.94542615387694806</c:v>
                </c:pt>
                <c:pt idx="8095">
                  <c:v>0.94543298508624407</c:v>
                </c:pt>
                <c:pt idx="8096">
                  <c:v>0.94543857050004632</c:v>
                </c:pt>
                <c:pt idx="8097">
                  <c:v>0.9454477243134326</c:v>
                </c:pt>
                <c:pt idx="8098">
                  <c:v>0.9454526797832975</c:v>
                </c:pt>
                <c:pt idx="8099">
                  <c:v>0.9454532510645669</c:v>
                </c:pt>
                <c:pt idx="8100">
                  <c:v>0.94546509163334724</c:v>
                </c:pt>
                <c:pt idx="8101">
                  <c:v>0.94547919549246884</c:v>
                </c:pt>
                <c:pt idx="8102">
                  <c:v>0.94550570100685072</c:v>
                </c:pt>
                <c:pt idx="8103">
                  <c:v>0.94551112593319642</c:v>
                </c:pt>
                <c:pt idx="8104">
                  <c:v>0.94551810331415698</c:v>
                </c:pt>
                <c:pt idx="8105">
                  <c:v>0.94551826878522338</c:v>
                </c:pt>
                <c:pt idx="8106">
                  <c:v>0.94554459386645873</c:v>
                </c:pt>
                <c:pt idx="8107">
                  <c:v>0.94555814164968632</c:v>
                </c:pt>
                <c:pt idx="8108">
                  <c:v>0.94555868146083244</c:v>
                </c:pt>
                <c:pt idx="8109">
                  <c:v>0.94557107422987985</c:v>
                </c:pt>
                <c:pt idx="8110">
                  <c:v>0.94558515640521834</c:v>
                </c:pt>
                <c:pt idx="8111">
                  <c:v>0.94559754440681754</c:v>
                </c:pt>
                <c:pt idx="8112">
                  <c:v>0.94559951320347702</c:v>
                </c:pt>
                <c:pt idx="8113">
                  <c:v>0.9456170377485551</c:v>
                </c:pt>
                <c:pt idx="8114">
                  <c:v>0.94562400439966909</c:v>
                </c:pt>
                <c:pt idx="8115">
                  <c:v>0.9456504542108245</c:v>
                </c:pt>
                <c:pt idx="8116">
                  <c:v>0.94566398115588446</c:v>
                </c:pt>
                <c:pt idx="8117">
                  <c:v>0.94567689384268427</c:v>
                </c:pt>
                <c:pt idx="8118">
                  <c:v>0.94567886036727911</c:v>
                </c:pt>
                <c:pt idx="8119">
                  <c:v>0.94569571519302675</c:v>
                </c:pt>
                <c:pt idx="8120">
                  <c:v>0.94570332329763873</c:v>
                </c:pt>
                <c:pt idx="8121">
                  <c:v>0.94572213740251332</c:v>
                </c:pt>
                <c:pt idx="8122">
                  <c:v>0.94572974257808662</c:v>
                </c:pt>
                <c:pt idx="8123">
                  <c:v>0.94574376177070041</c:v>
                </c:pt>
                <c:pt idx="8124">
                  <c:v>0.94575615168642613</c:v>
                </c:pt>
                <c:pt idx="8125">
                  <c:v>0.94578255062504879</c:v>
                </c:pt>
                <c:pt idx="8126">
                  <c:v>0.94580893939635358</c:v>
                </c:pt>
                <c:pt idx="8127">
                  <c:v>0.94581075103306622</c:v>
                </c:pt>
                <c:pt idx="8128">
                  <c:v>0.94583531800274001</c:v>
                </c:pt>
                <c:pt idx="8129">
                  <c:v>0.94586057311980964</c:v>
                </c:pt>
                <c:pt idx="8130">
                  <c:v>0.94586168644659996</c:v>
                </c:pt>
                <c:pt idx="8131">
                  <c:v>0.94588804473033594</c:v>
                </c:pt>
                <c:pt idx="8132">
                  <c:v>0.94590502016758748</c:v>
                </c:pt>
                <c:pt idx="8133">
                  <c:v>0.94591439285634038</c:v>
                </c:pt>
                <c:pt idx="8134">
                  <c:v>0.9459152240713391</c:v>
                </c:pt>
                <c:pt idx="8135">
                  <c:v>0.94594073082701358</c:v>
                </c:pt>
                <c:pt idx="8136">
                  <c:v>0.94594123722693002</c:v>
                </c:pt>
                <c:pt idx="8137">
                  <c:v>0.94594174362308925</c:v>
                </c:pt>
                <c:pt idx="8138">
                  <c:v>0.94594225001549614</c:v>
                </c:pt>
                <c:pt idx="8139">
                  <c:v>0.94594275640414582</c:v>
                </c:pt>
                <c:pt idx="8140">
                  <c:v>0.94594326278904328</c:v>
                </c:pt>
                <c:pt idx="8141">
                  <c:v>0.94594376917018363</c:v>
                </c:pt>
                <c:pt idx="8142">
                  <c:v>0.94594427554757177</c:v>
                </c:pt>
                <c:pt idx="8143">
                  <c:v>0.94594478192120524</c:v>
                </c:pt>
                <c:pt idx="8144">
                  <c:v>0.94594528829108149</c:v>
                </c:pt>
                <c:pt idx="8145">
                  <c:v>0.94594579465720563</c:v>
                </c:pt>
                <c:pt idx="8146">
                  <c:v>0.94594630101957267</c:v>
                </c:pt>
                <c:pt idx="8147">
                  <c:v>0.9459468073781877</c:v>
                </c:pt>
                <c:pt idx="8148">
                  <c:v>0.94594731373304564</c:v>
                </c:pt>
                <c:pt idx="8149">
                  <c:v>0.94594782008415146</c:v>
                </c:pt>
                <c:pt idx="8150">
                  <c:v>0.94594832643150017</c:v>
                </c:pt>
                <c:pt idx="8151">
                  <c:v>0.945948832775097</c:v>
                </c:pt>
                <c:pt idx="8152">
                  <c:v>0.94594933911493662</c:v>
                </c:pt>
                <c:pt idx="8153">
                  <c:v>0.94594984545102445</c:v>
                </c:pt>
                <c:pt idx="8154">
                  <c:v>0.94595035178335518</c:v>
                </c:pt>
                <c:pt idx="8155">
                  <c:v>0.94595085811193402</c:v>
                </c:pt>
                <c:pt idx="8156">
                  <c:v>0.94595136443675587</c:v>
                </c:pt>
                <c:pt idx="8157">
                  <c:v>0.94595187075782583</c:v>
                </c:pt>
                <c:pt idx="8158">
                  <c:v>0.94595237707513891</c:v>
                </c:pt>
                <c:pt idx="8159">
                  <c:v>0.94595288338870009</c:v>
                </c:pt>
                <c:pt idx="8160">
                  <c:v>0.94595338969850684</c:v>
                </c:pt>
                <c:pt idx="8161">
                  <c:v>0.9459538960045567</c:v>
                </c:pt>
                <c:pt idx="8162">
                  <c:v>0.94595440230685479</c:v>
                </c:pt>
                <c:pt idx="8163">
                  <c:v>0.94595490860539611</c:v>
                </c:pt>
                <c:pt idx="8164">
                  <c:v>0.94595541490018553</c:v>
                </c:pt>
                <c:pt idx="8165">
                  <c:v>0.94595592119121819</c:v>
                </c:pt>
                <c:pt idx="8166">
                  <c:v>0.94595739128930179</c:v>
                </c:pt>
                <c:pt idx="8167">
                  <c:v>0.94595790030244209</c:v>
                </c:pt>
                <c:pt idx="8168">
                  <c:v>0.9459822431525905</c:v>
                </c:pt>
                <c:pt idx="8169">
                  <c:v>0.94600855496480918</c:v>
                </c:pt>
                <c:pt idx="8170">
                  <c:v>0.94602594464929335</c:v>
                </c:pt>
                <c:pt idx="8171">
                  <c:v>0.94603485663027542</c:v>
                </c:pt>
                <c:pt idx="8172">
                  <c:v>0.94605027884858395</c:v>
                </c:pt>
                <c:pt idx="8173">
                  <c:v>0.94609361995910135</c:v>
                </c:pt>
                <c:pt idx="8174">
                  <c:v>0.94611389525092182</c:v>
                </c:pt>
                <c:pt idx="8175">
                  <c:v>0.94611490547787136</c:v>
                </c:pt>
                <c:pt idx="8176">
                  <c:v>0.94611743097963596</c:v>
                </c:pt>
                <c:pt idx="8177">
                  <c:v>0.94613474156396993</c:v>
                </c:pt>
                <c:pt idx="8178">
                  <c:v>0.94616099454642166</c:v>
                </c:pt>
                <c:pt idx="8179">
                  <c:v>0.94620197436619646</c:v>
                </c:pt>
                <c:pt idx="8180">
                  <c:v>0.94621260841403787</c:v>
                </c:pt>
                <c:pt idx="8181">
                  <c:v>0.94632125641069176</c:v>
                </c:pt>
                <c:pt idx="8182">
                  <c:v>0.94637057027044447</c:v>
                </c:pt>
                <c:pt idx="8183">
                  <c:v>0.94640817766101837</c:v>
                </c:pt>
                <c:pt idx="8184">
                  <c:v>0.94641258893759972</c:v>
                </c:pt>
                <c:pt idx="8185">
                  <c:v>0.94654075364351431</c:v>
                </c:pt>
                <c:pt idx="8186">
                  <c:v>0.94655786609331583</c:v>
                </c:pt>
                <c:pt idx="8187">
                  <c:v>0.94670578011817519</c:v>
                </c:pt>
                <c:pt idx="8188">
                  <c:v>0.94672535158019855</c:v>
                </c:pt>
                <c:pt idx="8189">
                  <c:v>0.94690890631650193</c:v>
                </c:pt>
                <c:pt idx="8190">
                  <c:v>0.94701798563291328</c:v>
                </c:pt>
                <c:pt idx="8191">
                  <c:v>0.94732409753180336</c:v>
                </c:pt>
                <c:pt idx="8192">
                  <c:v>0.94760845253428527</c:v>
                </c:pt>
                <c:pt idx="8193">
                  <c:v>0.9476835139463986</c:v>
                </c:pt>
                <c:pt idx="8194">
                  <c:v>0.94768450076956889</c:v>
                </c:pt>
                <c:pt idx="8195">
                  <c:v>0.94768499417561269</c:v>
                </c:pt>
                <c:pt idx="8196">
                  <c:v>0.94768548757795901</c:v>
                </c:pt>
                <c:pt idx="8197">
                  <c:v>0.94768598097661272</c:v>
                </c:pt>
                <c:pt idx="8198">
                  <c:v>0.94768647437156883</c:v>
                </c:pt>
                <c:pt idx="8199">
                  <c:v>0.94768696776283246</c:v>
                </c:pt>
                <c:pt idx="8200">
                  <c:v>0.94768746115039859</c:v>
                </c:pt>
                <c:pt idx="8201">
                  <c:v>0.94768795453427213</c:v>
                </c:pt>
                <c:pt idx="8202">
                  <c:v>0.94768844791444828</c:v>
                </c:pt>
                <c:pt idx="8203">
                  <c:v>0.94768894129093195</c:v>
                </c:pt>
                <c:pt idx="8204">
                  <c:v>0.94768943466372069</c:v>
                </c:pt>
                <c:pt idx="8205">
                  <c:v>0.94768992803281205</c:v>
                </c:pt>
                <c:pt idx="8206">
                  <c:v>0.94771557813502816</c:v>
                </c:pt>
                <c:pt idx="8207">
                  <c:v>0.94771607130831581</c:v>
                </c:pt>
                <c:pt idx="8208">
                  <c:v>0.94771656447790686</c:v>
                </c:pt>
                <c:pt idx="8209">
                  <c:v>0.94771705764380654</c:v>
                </c:pt>
                <c:pt idx="8210">
                  <c:v>0.94771755080601217</c:v>
                </c:pt>
                <c:pt idx="8211">
                  <c:v>0.94771804396452142</c:v>
                </c:pt>
                <c:pt idx="8212">
                  <c:v>0.94771853711933918</c:v>
                </c:pt>
                <c:pt idx="8213">
                  <c:v>0.94771903027046056</c:v>
                </c:pt>
                <c:pt idx="8214">
                  <c:v>0.94771952341789045</c:v>
                </c:pt>
                <c:pt idx="8215">
                  <c:v>0.94772001656162408</c:v>
                </c:pt>
                <c:pt idx="8216">
                  <c:v>0.94772050970166632</c:v>
                </c:pt>
                <c:pt idx="8217">
                  <c:v>0.94772100283801231</c:v>
                </c:pt>
                <c:pt idx="8218">
                  <c:v>0.94772149597066691</c:v>
                </c:pt>
                <c:pt idx="8219">
                  <c:v>0.94772198909962524</c:v>
                </c:pt>
                <c:pt idx="8220">
                  <c:v>0.94772248222489219</c:v>
                </c:pt>
                <c:pt idx="8221">
                  <c:v>0.94772297534646299</c:v>
                </c:pt>
                <c:pt idx="8222">
                  <c:v>0.94772346846434241</c:v>
                </c:pt>
                <c:pt idx="8223">
                  <c:v>0.94772396157852568</c:v>
                </c:pt>
                <c:pt idx="8224">
                  <c:v>0.94772445468901767</c:v>
                </c:pt>
                <c:pt idx="8225">
                  <c:v>0.94772494779581362</c:v>
                </c:pt>
                <c:pt idx="8226">
                  <c:v>0.94772544089891819</c:v>
                </c:pt>
                <c:pt idx="8227">
                  <c:v>0.94772593399832916</c:v>
                </c:pt>
                <c:pt idx="8228">
                  <c:v>0.94772642709404398</c:v>
                </c:pt>
                <c:pt idx="8229">
                  <c:v>0.94772692018606775</c:v>
                </c:pt>
                <c:pt idx="8230">
                  <c:v>0.94772741327439525</c:v>
                </c:pt>
                <c:pt idx="8231">
                  <c:v>0.9477279063590317</c:v>
                </c:pt>
                <c:pt idx="8232">
                  <c:v>0.94772839943997211</c:v>
                </c:pt>
                <c:pt idx="8233">
                  <c:v>0.94772889251722148</c:v>
                </c:pt>
                <c:pt idx="8234">
                  <c:v>0.94772938559077469</c:v>
                </c:pt>
                <c:pt idx="8235">
                  <c:v>0.94772987866063696</c:v>
                </c:pt>
                <c:pt idx="8236">
                  <c:v>0.9477303717268033</c:v>
                </c:pt>
                <c:pt idx="8237">
                  <c:v>0.94773086478927837</c:v>
                </c:pt>
                <c:pt idx="8238">
                  <c:v>0.94773135784805773</c:v>
                </c:pt>
                <c:pt idx="8239">
                  <c:v>0.94773185090314604</c:v>
                </c:pt>
                <c:pt idx="8240">
                  <c:v>0.94773234395453843</c:v>
                </c:pt>
                <c:pt idx="8241">
                  <c:v>0.94773283700223976</c:v>
                </c:pt>
                <c:pt idx="8242">
                  <c:v>0.94773333004624538</c:v>
                </c:pt>
                <c:pt idx="8243">
                  <c:v>0.94773382308655996</c:v>
                </c:pt>
                <c:pt idx="8244">
                  <c:v>0.94773431612318126</c:v>
                </c:pt>
                <c:pt idx="8245">
                  <c:v>0.94773480915610664</c:v>
                </c:pt>
                <c:pt idx="8246">
                  <c:v>0.94773530218534108</c:v>
                </c:pt>
                <c:pt idx="8247">
                  <c:v>0.94773579521087992</c:v>
                </c:pt>
                <c:pt idx="8248">
                  <c:v>0.94773628823272782</c:v>
                </c:pt>
                <c:pt idx="8249">
                  <c:v>0.9477367812508799</c:v>
                </c:pt>
                <c:pt idx="8250">
                  <c:v>0.94773727426534127</c:v>
                </c:pt>
                <c:pt idx="8251">
                  <c:v>0.94773776727610692</c:v>
                </c:pt>
                <c:pt idx="8252">
                  <c:v>0.94773826028318175</c:v>
                </c:pt>
                <c:pt idx="8253">
                  <c:v>0.94773875328656088</c:v>
                </c:pt>
                <c:pt idx="8254">
                  <c:v>0.94773924628624928</c:v>
                </c:pt>
                <c:pt idx="8255">
                  <c:v>0.94773973928224209</c:v>
                </c:pt>
                <c:pt idx="8256">
                  <c:v>0.94774023227454418</c:v>
                </c:pt>
                <c:pt idx="8257">
                  <c:v>0.94774072526315056</c:v>
                </c:pt>
                <c:pt idx="8258">
                  <c:v>0.94774121824806634</c:v>
                </c:pt>
                <c:pt idx="8259">
                  <c:v>0.94774171122928652</c:v>
                </c:pt>
                <c:pt idx="8260">
                  <c:v>0.9477422042068161</c:v>
                </c:pt>
                <c:pt idx="8261">
                  <c:v>0.94774269718065252</c:v>
                </c:pt>
                <c:pt idx="8262">
                  <c:v>0.94774319015079345</c:v>
                </c:pt>
                <c:pt idx="8263">
                  <c:v>0.94774368311724388</c:v>
                </c:pt>
                <c:pt idx="8264">
                  <c:v>0.94774417607999872</c:v>
                </c:pt>
                <c:pt idx="8265">
                  <c:v>0.94774466903906307</c:v>
                </c:pt>
                <c:pt idx="8266">
                  <c:v>0.94777029782237021</c:v>
                </c:pt>
                <c:pt idx="8267">
                  <c:v>0.94777128334539384</c:v>
                </c:pt>
                <c:pt idx="8268">
                  <c:v>0.94777177610136865</c:v>
                </c:pt>
                <c:pt idx="8269">
                  <c:v>0.94777226885364907</c:v>
                </c:pt>
                <c:pt idx="8270">
                  <c:v>0.94777276160223989</c:v>
                </c:pt>
                <c:pt idx="8271">
                  <c:v>0.94777374708834294</c:v>
                </c:pt>
                <c:pt idx="8272">
                  <c:v>0.9477742398258554</c:v>
                </c:pt>
                <c:pt idx="8273">
                  <c:v>0.94777473255967815</c:v>
                </c:pt>
                <c:pt idx="8274">
                  <c:v>0.94777522528980662</c:v>
                </c:pt>
                <c:pt idx="8275">
                  <c:v>0.94777571801624561</c:v>
                </c:pt>
                <c:pt idx="8276">
                  <c:v>0.94847706620288641</c:v>
                </c:pt>
                <c:pt idx="8277">
                  <c:v>0.94873245136537288</c:v>
                </c:pt>
                <c:pt idx="8278">
                  <c:v>0.9491280985377899</c:v>
                </c:pt>
                <c:pt idx="8279">
                  <c:v>0.94930647263242873</c:v>
                </c:pt>
                <c:pt idx="8280">
                  <c:v>0.94962006251978404</c:v>
                </c:pt>
                <c:pt idx="8281">
                  <c:v>0.94962054134894736</c:v>
                </c:pt>
                <c:pt idx="8282">
                  <c:v>0.94962102017448413</c:v>
                </c:pt>
                <c:pt idx="8283">
                  <c:v>0.94962149899639436</c:v>
                </c:pt>
                <c:pt idx="8284">
                  <c:v>0.9496219778146805</c:v>
                </c:pt>
                <c:pt idx="8285">
                  <c:v>0.94962245662933786</c:v>
                </c:pt>
                <c:pt idx="8286">
                  <c:v>0.94965173074587539</c:v>
                </c:pt>
                <c:pt idx="8287">
                  <c:v>0.94988910643488456</c:v>
                </c:pt>
                <c:pt idx="8288">
                  <c:v>0.94988958322477757</c:v>
                </c:pt>
                <c:pt idx="8289">
                  <c:v>0.94989006001105625</c:v>
                </c:pt>
                <c:pt idx="8290">
                  <c:v>0.94989053679371571</c:v>
                </c:pt>
                <c:pt idx="8291">
                  <c:v>0.94989101357275851</c:v>
                </c:pt>
                <c:pt idx="8292">
                  <c:v>0.94989149034818454</c:v>
                </c:pt>
                <c:pt idx="8293">
                  <c:v>0.9498919671199938</c:v>
                </c:pt>
                <c:pt idx="8294">
                  <c:v>0.94989244388818872</c:v>
                </c:pt>
                <c:pt idx="8295">
                  <c:v>0.94989292065276465</c:v>
                </c:pt>
                <c:pt idx="8296">
                  <c:v>0.94989339741372392</c:v>
                </c:pt>
                <c:pt idx="8297">
                  <c:v>0.94989387417106652</c:v>
                </c:pt>
                <c:pt idx="8298">
                  <c:v>0.94989435092479246</c:v>
                </c:pt>
                <c:pt idx="8299">
                  <c:v>0.94989482767490419</c:v>
                </c:pt>
                <c:pt idx="8300">
                  <c:v>0.94989530442139702</c:v>
                </c:pt>
                <c:pt idx="8301">
                  <c:v>0.9498957811642732</c:v>
                </c:pt>
                <c:pt idx="8302">
                  <c:v>0.94989625790353283</c:v>
                </c:pt>
                <c:pt idx="8303">
                  <c:v>0.94989673463917579</c:v>
                </c:pt>
                <c:pt idx="8304">
                  <c:v>0.94989721137120242</c:v>
                </c:pt>
                <c:pt idx="8305">
                  <c:v>0.94989768809961483</c:v>
                </c:pt>
                <c:pt idx="8306">
                  <c:v>0.94989816482440836</c:v>
                </c:pt>
                <c:pt idx="8307">
                  <c:v>0.94989864154558545</c:v>
                </c:pt>
                <c:pt idx="8308">
                  <c:v>0.94989911826314599</c:v>
                </c:pt>
                <c:pt idx="8309">
                  <c:v>0.9498995949770902</c:v>
                </c:pt>
                <c:pt idx="8310">
                  <c:v>0.9499000716874203</c:v>
                </c:pt>
                <c:pt idx="8311">
                  <c:v>0.94990054839413163</c:v>
                </c:pt>
                <c:pt idx="8312">
                  <c:v>0.94990102509722663</c:v>
                </c:pt>
                <c:pt idx="8313">
                  <c:v>0.94990150179670518</c:v>
                </c:pt>
                <c:pt idx="8314">
                  <c:v>0.94990197849256741</c:v>
                </c:pt>
                <c:pt idx="8315">
                  <c:v>0.9499024551848132</c:v>
                </c:pt>
                <c:pt idx="8316">
                  <c:v>0.94990293187344521</c:v>
                </c:pt>
                <c:pt idx="8317">
                  <c:v>0.94990340855845845</c:v>
                </c:pt>
                <c:pt idx="8318">
                  <c:v>0.94990388523985536</c:v>
                </c:pt>
                <c:pt idx="8319">
                  <c:v>0.94990436191763616</c:v>
                </c:pt>
                <c:pt idx="8320">
                  <c:v>0.94990483859180064</c:v>
                </c:pt>
                <c:pt idx="8321">
                  <c:v>0.94990531526235122</c:v>
                </c:pt>
                <c:pt idx="8322">
                  <c:v>0.94990579192928315</c:v>
                </c:pt>
                <c:pt idx="8323">
                  <c:v>0.94990626859259897</c:v>
                </c:pt>
                <c:pt idx="8324">
                  <c:v>0.94990674525229857</c:v>
                </c:pt>
                <c:pt idx="8325">
                  <c:v>0.94990722190838206</c:v>
                </c:pt>
                <c:pt idx="8326">
                  <c:v>0.95002503891548506</c:v>
                </c:pt>
                <c:pt idx="8327">
                  <c:v>0.95004197032677096</c:v>
                </c:pt>
                <c:pt idx="8328">
                  <c:v>0.95004244595656329</c:v>
                </c:pt>
                <c:pt idx="8329">
                  <c:v>0.95004292158274428</c:v>
                </c:pt>
                <c:pt idx="8330">
                  <c:v>0.95004339720531406</c:v>
                </c:pt>
                <c:pt idx="8331">
                  <c:v>0.95004387282427505</c:v>
                </c:pt>
                <c:pt idx="8332">
                  <c:v>0.95004434843962249</c:v>
                </c:pt>
                <c:pt idx="8333">
                  <c:v>0.95006907546190222</c:v>
                </c:pt>
                <c:pt idx="8334">
                  <c:v>0.95006955088588152</c:v>
                </c:pt>
                <c:pt idx="8335">
                  <c:v>0.95007002630625292</c:v>
                </c:pt>
                <c:pt idx="8336">
                  <c:v>0.95007050172301177</c:v>
                </c:pt>
                <c:pt idx="8337">
                  <c:v>0.95007097713616029</c:v>
                </c:pt>
                <c:pt idx="8338">
                  <c:v>0.95007145254569869</c:v>
                </c:pt>
                <c:pt idx="8339">
                  <c:v>0.95007192795162698</c:v>
                </c:pt>
                <c:pt idx="8340">
                  <c:v>0.95007240335394494</c:v>
                </c:pt>
                <c:pt idx="8341">
                  <c:v>0.95007287875265523</c:v>
                </c:pt>
                <c:pt idx="8342">
                  <c:v>0.95007335414775296</c:v>
                </c:pt>
                <c:pt idx="8343">
                  <c:v>0.95007382953924058</c:v>
                </c:pt>
                <c:pt idx="8344">
                  <c:v>0.9500743049271182</c:v>
                </c:pt>
                <c:pt idx="8345">
                  <c:v>0.95007478031138559</c:v>
                </c:pt>
                <c:pt idx="8346">
                  <c:v>0.95007525569204543</c:v>
                </c:pt>
                <c:pt idx="8347">
                  <c:v>0.95007573106909282</c:v>
                </c:pt>
                <c:pt idx="8348">
                  <c:v>0.9500762064425301</c:v>
                </c:pt>
                <c:pt idx="8349">
                  <c:v>0.95007668181235738</c:v>
                </c:pt>
                <c:pt idx="8350">
                  <c:v>0.95010139606921507</c:v>
                </c:pt>
                <c:pt idx="8351">
                  <c:v>0.9501035579590712</c:v>
                </c:pt>
                <c:pt idx="8352">
                  <c:v>0.95012610056708036</c:v>
                </c:pt>
                <c:pt idx="8353">
                  <c:v>0.95014557223434903</c:v>
                </c:pt>
                <c:pt idx="8354">
                  <c:v>0.95014604707730044</c:v>
                </c:pt>
                <c:pt idx="8355">
                  <c:v>0.95014652191664428</c:v>
                </c:pt>
                <c:pt idx="8356">
                  <c:v>0.95046658956335373</c:v>
                </c:pt>
                <c:pt idx="8357">
                  <c:v>0.95056282874430953</c:v>
                </c:pt>
                <c:pt idx="8358">
                  <c:v>0.9506589186061335</c:v>
                </c:pt>
                <c:pt idx="8359">
                  <c:v>0.95066870634759759</c:v>
                </c:pt>
                <c:pt idx="8360">
                  <c:v>0.95082680015275678</c:v>
                </c:pt>
                <c:pt idx="8361">
                  <c:v>0.95083545251289647</c:v>
                </c:pt>
                <c:pt idx="8362">
                  <c:v>0.95129131463561334</c:v>
                </c:pt>
                <c:pt idx="8363">
                  <c:v>0.95136398453529503</c:v>
                </c:pt>
                <c:pt idx="8364">
                  <c:v>0.9515743708159855</c:v>
                </c:pt>
                <c:pt idx="8365">
                  <c:v>0.95165110810110476</c:v>
                </c:pt>
                <c:pt idx="8366">
                  <c:v>0.95267512255081832</c:v>
                </c:pt>
                <c:pt idx="8367">
                  <c:v>0.95299028503024352</c:v>
                </c:pt>
                <c:pt idx="8368">
                  <c:v>0.95302483298488694</c:v>
                </c:pt>
                <c:pt idx="8369">
                  <c:v>0.95307536041347141</c:v>
                </c:pt>
                <c:pt idx="8370">
                  <c:v>0.9531159589738587</c:v>
                </c:pt>
                <c:pt idx="8371">
                  <c:v>0.95311972121795363</c:v>
                </c:pt>
                <c:pt idx="8372">
                  <c:v>0.95312428813747163</c:v>
                </c:pt>
                <c:pt idx="8373">
                  <c:v>0.95316752145348937</c:v>
                </c:pt>
                <c:pt idx="8374">
                  <c:v>0.95327151321768633</c:v>
                </c:pt>
                <c:pt idx="8375">
                  <c:v>0.95336336502249253</c:v>
                </c:pt>
                <c:pt idx="8376">
                  <c:v>0.95340487270077301</c:v>
                </c:pt>
                <c:pt idx="8377">
                  <c:v>0.95420686935489996</c:v>
                </c:pt>
                <c:pt idx="8378">
                  <c:v>0.95444364148680005</c:v>
                </c:pt>
                <c:pt idx="8379">
                  <c:v>0.95448437500525807</c:v>
                </c:pt>
                <c:pt idx="8380">
                  <c:v>0.95457430646754549</c:v>
                </c:pt>
                <c:pt idx="8381">
                  <c:v>0.95461157004383612</c:v>
                </c:pt>
                <c:pt idx="8382">
                  <c:v>0.95461494599781038</c:v>
                </c:pt>
                <c:pt idx="8383">
                  <c:v>0.9548497484938796</c:v>
                </c:pt>
                <c:pt idx="8384">
                  <c:v>0.9548650211021219</c:v>
                </c:pt>
                <c:pt idx="8385">
                  <c:v>0.95493909863736959</c:v>
                </c:pt>
                <c:pt idx="8386">
                  <c:v>0.95500268955328749</c:v>
                </c:pt>
                <c:pt idx="8387">
                  <c:v>0.95502331266351692</c:v>
                </c:pt>
                <c:pt idx="8388">
                  <c:v>0.9550481607437602</c:v>
                </c:pt>
                <c:pt idx="8389">
                  <c:v>0.95505242296798121</c:v>
                </c:pt>
                <c:pt idx="8390">
                  <c:v>0.95509359493885482</c:v>
                </c:pt>
                <c:pt idx="8391">
                  <c:v>0.95509785369478983</c:v>
                </c:pt>
                <c:pt idx="8392">
                  <c:v>0.95510485468184048</c:v>
                </c:pt>
                <c:pt idx="8393">
                  <c:v>0.9551119200217828</c:v>
                </c:pt>
                <c:pt idx="8394">
                  <c:v>0.95511673467928038</c:v>
                </c:pt>
                <c:pt idx="8395">
                  <c:v>0.9551171711858728</c:v>
                </c:pt>
                <c:pt idx="8396">
                  <c:v>0.95513366029314839</c:v>
                </c:pt>
                <c:pt idx="8397">
                  <c:v>0.95513388561188151</c:v>
                </c:pt>
                <c:pt idx="8398">
                  <c:v>0.95513445260906227</c:v>
                </c:pt>
                <c:pt idx="8399">
                  <c:v>0.95514324744770729</c:v>
                </c:pt>
                <c:pt idx="8400">
                  <c:v>0.95515713920719358</c:v>
                </c:pt>
                <c:pt idx="8401">
                  <c:v>0.9551575753973931</c:v>
                </c:pt>
                <c:pt idx="8402">
                  <c:v>0.95515801158417879</c:v>
                </c:pt>
                <c:pt idx="8403">
                  <c:v>0.95516298536187005</c:v>
                </c:pt>
                <c:pt idx="8404">
                  <c:v>0.95516342150628419</c:v>
                </c:pt>
                <c:pt idx="8405">
                  <c:v>0.95516680270437671</c:v>
                </c:pt>
                <c:pt idx="8406">
                  <c:v>0.95517018789007846</c:v>
                </c:pt>
                <c:pt idx="8407">
                  <c:v>0.95518068859002891</c:v>
                </c:pt>
                <c:pt idx="8408">
                  <c:v>0.9551865322726294</c:v>
                </c:pt>
                <c:pt idx="8409">
                  <c:v>0.95518696823261418</c:v>
                </c:pt>
                <c:pt idx="8410">
                  <c:v>0.95518740418918635</c:v>
                </c:pt>
                <c:pt idx="8411">
                  <c:v>0.95520335636137033</c:v>
                </c:pt>
                <c:pt idx="8412">
                  <c:v>0.95520379218956741</c:v>
                </c:pt>
                <c:pt idx="8413">
                  <c:v>0.95520422801434823</c:v>
                </c:pt>
                <c:pt idx="8414">
                  <c:v>0.95520771068496757</c:v>
                </c:pt>
                <c:pt idx="8415">
                  <c:v>0.9552100692255574</c:v>
                </c:pt>
                <c:pt idx="8416">
                  <c:v>0.95521050500116389</c:v>
                </c:pt>
                <c:pt idx="8417">
                  <c:v>0.95521094077335644</c:v>
                </c:pt>
                <c:pt idx="8418">
                  <c:v>0.95521137654213728</c:v>
                </c:pt>
                <c:pt idx="8419">
                  <c:v>0.95521301183835738</c:v>
                </c:pt>
                <c:pt idx="8420">
                  <c:v>0.95522688619860674</c:v>
                </c:pt>
                <c:pt idx="8421">
                  <c:v>0.95523403181468114</c:v>
                </c:pt>
                <c:pt idx="8422">
                  <c:v>0.9552433088559511</c:v>
                </c:pt>
                <c:pt idx="8423">
                  <c:v>0.95524805657939982</c:v>
                </c:pt>
                <c:pt idx="8424">
                  <c:v>0.95524953515336464</c:v>
                </c:pt>
                <c:pt idx="8425">
                  <c:v>0.9552530149872942</c:v>
                </c:pt>
                <c:pt idx="8426">
                  <c:v>0.95525667785849699</c:v>
                </c:pt>
                <c:pt idx="8427">
                  <c:v>0.95527217488107341</c:v>
                </c:pt>
                <c:pt idx="8428">
                  <c:v>0.95527537077145142</c:v>
                </c:pt>
                <c:pt idx="8429">
                  <c:v>0.95527931467604255</c:v>
                </c:pt>
                <c:pt idx="8430">
                  <c:v>0.95529480538419098</c:v>
                </c:pt>
                <c:pt idx="8431">
                  <c:v>0.95529628854014348</c:v>
                </c:pt>
                <c:pt idx="8432">
                  <c:v>0.95529828238294234</c:v>
                </c:pt>
                <c:pt idx="8433">
                  <c:v>0.95530194226976961</c:v>
                </c:pt>
                <c:pt idx="8434">
                  <c:v>0.9553174266651755</c:v>
                </c:pt>
                <c:pt idx="8435">
                  <c:v>0.9553209022469008</c:v>
                </c:pt>
                <c:pt idx="8436">
                  <c:v>0.95532456064213611</c:v>
                </c:pt>
                <c:pt idx="8437">
                  <c:v>0.95533418847781559</c:v>
                </c:pt>
                <c:pt idx="8438">
                  <c:v>0.95533805723286747</c:v>
                </c:pt>
                <c:pt idx="8439">
                  <c:v>0.9553471697956003</c:v>
                </c:pt>
                <c:pt idx="8440">
                  <c:v>0.95534760449668132</c:v>
                </c:pt>
                <c:pt idx="8441">
                  <c:v>0.95534803919435374</c:v>
                </c:pt>
                <c:pt idx="8442">
                  <c:v>0.95534847388861788</c:v>
                </c:pt>
                <c:pt idx="8443">
                  <c:v>0.95534890857947574</c:v>
                </c:pt>
                <c:pt idx="8444">
                  <c:v>0.95534934326692311</c:v>
                </c:pt>
                <c:pt idx="8445">
                  <c:v>0.95534977795096199</c:v>
                </c:pt>
                <c:pt idx="8446">
                  <c:v>0.95535021263159259</c:v>
                </c:pt>
                <c:pt idx="8447">
                  <c:v>0.95535064730881492</c:v>
                </c:pt>
                <c:pt idx="8448">
                  <c:v>0.95535108198262886</c:v>
                </c:pt>
                <c:pt idx="8449">
                  <c:v>0.95535151665303675</c:v>
                </c:pt>
                <c:pt idx="8450">
                  <c:v>0.95535195132003414</c:v>
                </c:pt>
                <c:pt idx="8451">
                  <c:v>0.95535238598362326</c:v>
                </c:pt>
                <c:pt idx="8452">
                  <c:v>0.95535282064380422</c:v>
                </c:pt>
                <c:pt idx="8453">
                  <c:v>0.95535325530057691</c:v>
                </c:pt>
                <c:pt idx="8454">
                  <c:v>0.95535368995394354</c:v>
                </c:pt>
                <c:pt idx="8455">
                  <c:v>0.95535412460389979</c:v>
                </c:pt>
                <c:pt idx="8456">
                  <c:v>0.95535455925044799</c:v>
                </c:pt>
                <c:pt idx="8457">
                  <c:v>0.95535499389358791</c:v>
                </c:pt>
                <c:pt idx="8458">
                  <c:v>0.95535542853331967</c:v>
                </c:pt>
                <c:pt idx="8459">
                  <c:v>0.9553558631696456</c:v>
                </c:pt>
                <c:pt idx="8460">
                  <c:v>0.95535629780256126</c:v>
                </c:pt>
                <c:pt idx="8461">
                  <c:v>0.95535673243206876</c:v>
                </c:pt>
                <c:pt idx="8462">
                  <c:v>0.95535679370672322</c:v>
                </c:pt>
                <c:pt idx="8463">
                  <c:v>0.9553571670581682</c:v>
                </c:pt>
                <c:pt idx="8464">
                  <c:v>0.95535760168085959</c:v>
                </c:pt>
                <c:pt idx="8465">
                  <c:v>0.95535803630014304</c:v>
                </c:pt>
                <c:pt idx="8466">
                  <c:v>0.95535847091602055</c:v>
                </c:pt>
                <c:pt idx="8467">
                  <c:v>0.9553589055284879</c:v>
                </c:pt>
                <c:pt idx="8468">
                  <c:v>0.95535934013754731</c:v>
                </c:pt>
                <c:pt idx="8469">
                  <c:v>0.95535977474319878</c:v>
                </c:pt>
                <c:pt idx="8470">
                  <c:v>0.95536489383121848</c:v>
                </c:pt>
                <c:pt idx="8471">
                  <c:v>0.95536532839332011</c:v>
                </c:pt>
                <c:pt idx="8472">
                  <c:v>0.95536576295201414</c:v>
                </c:pt>
                <c:pt idx="8473">
                  <c:v>0.95536619750730034</c:v>
                </c:pt>
                <c:pt idx="8474">
                  <c:v>0.95536663205918104</c:v>
                </c:pt>
                <c:pt idx="8475">
                  <c:v>0.95537938972023018</c:v>
                </c:pt>
                <c:pt idx="8476">
                  <c:v>0.95538236954133882</c:v>
                </c:pt>
                <c:pt idx="8477">
                  <c:v>0.95538280396639341</c:v>
                </c:pt>
                <c:pt idx="8478">
                  <c:v>0.95539234932568862</c:v>
                </c:pt>
                <c:pt idx="8479">
                  <c:v>0.95539813888584335</c:v>
                </c:pt>
                <c:pt idx="8480">
                  <c:v>0.95539933691572043</c:v>
                </c:pt>
                <c:pt idx="8481">
                  <c:v>0.95540197652078862</c:v>
                </c:pt>
                <c:pt idx="8482">
                  <c:v>0.95540756056324183</c:v>
                </c:pt>
                <c:pt idx="8483">
                  <c:v>0.95540799479071825</c:v>
                </c:pt>
                <c:pt idx="8484">
                  <c:v>0.95540842901478862</c:v>
                </c:pt>
                <c:pt idx="8485">
                  <c:v>0.95540886323545515</c:v>
                </c:pt>
                <c:pt idx="8486">
                  <c:v>0.95541493084171236</c:v>
                </c:pt>
                <c:pt idx="8487">
                  <c:v>0.95542071804092155</c:v>
                </c:pt>
                <c:pt idx="8488">
                  <c:v>0.95542115216519097</c:v>
                </c:pt>
                <c:pt idx="8489">
                  <c:v>0.95543750314865716</c:v>
                </c:pt>
                <c:pt idx="8490">
                  <c:v>0.95544017935569492</c:v>
                </c:pt>
                <c:pt idx="8491">
                  <c:v>0.95544712249289276</c:v>
                </c:pt>
                <c:pt idx="8492">
                  <c:v>0.95546006624897495</c:v>
                </c:pt>
                <c:pt idx="8493">
                  <c:v>0.95546628249837329</c:v>
                </c:pt>
                <c:pt idx="8494">
                  <c:v>0.95546968166934909</c:v>
                </c:pt>
                <c:pt idx="8495">
                  <c:v>0.95548262014512642</c:v>
                </c:pt>
                <c:pt idx="8496">
                  <c:v>0.95548883385850114</c:v>
                </c:pt>
                <c:pt idx="8497">
                  <c:v>0.95548926744832285</c:v>
                </c:pt>
                <c:pt idx="8498">
                  <c:v>0.95550516483956371</c:v>
                </c:pt>
                <c:pt idx="8499">
                  <c:v>0.95551180943049452</c:v>
                </c:pt>
                <c:pt idx="8500">
                  <c:v>0.9555147724153561</c:v>
                </c:pt>
                <c:pt idx="8501">
                  <c:v>0.95552368017551781</c:v>
                </c:pt>
                <c:pt idx="8502">
                  <c:v>0.95552411349184263</c:v>
                </c:pt>
                <c:pt idx="8503">
                  <c:v>0.95552498011429043</c:v>
                </c:pt>
                <c:pt idx="8504">
                  <c:v>0.95552541342041131</c:v>
                </c:pt>
                <c:pt idx="8505">
                  <c:v>0.95552628002244933</c:v>
                </c:pt>
                <c:pt idx="8506">
                  <c:v>0.95552671331836636</c:v>
                </c:pt>
                <c:pt idx="8507">
                  <c:v>0.95552714661088445</c:v>
                </c:pt>
                <c:pt idx="8508">
                  <c:v>0.95552757989999915</c:v>
                </c:pt>
                <c:pt idx="8509">
                  <c:v>0.95552770033474532</c:v>
                </c:pt>
                <c:pt idx="8510">
                  <c:v>0.95552801318571268</c:v>
                </c:pt>
                <c:pt idx="8511">
                  <c:v>0.95552844646802493</c:v>
                </c:pt>
                <c:pt idx="8512">
                  <c:v>0.95552887974693612</c:v>
                </c:pt>
                <c:pt idx="8513">
                  <c:v>0.95552931302244615</c:v>
                </c:pt>
                <c:pt idx="8514">
                  <c:v>0.95552974629455723</c:v>
                </c:pt>
                <c:pt idx="8515">
                  <c:v>0.95553017956326503</c:v>
                </c:pt>
                <c:pt idx="8516">
                  <c:v>0.95553061282857177</c:v>
                </c:pt>
                <c:pt idx="8517">
                  <c:v>0.95553104609047745</c:v>
                </c:pt>
                <c:pt idx="8518">
                  <c:v>0.95553147934898208</c:v>
                </c:pt>
                <c:pt idx="8519">
                  <c:v>0.95553191260408787</c:v>
                </c:pt>
                <c:pt idx="8520">
                  <c:v>0.9555323458557905</c:v>
                </c:pt>
                <c:pt idx="8521">
                  <c:v>0.95553277910409196</c:v>
                </c:pt>
                <c:pt idx="8522">
                  <c:v>0.95553321234899258</c:v>
                </c:pt>
                <c:pt idx="8523">
                  <c:v>0.95553364559049225</c:v>
                </c:pt>
                <c:pt idx="8524">
                  <c:v>0.95553636538391484</c:v>
                </c:pt>
                <c:pt idx="8525">
                  <c:v>0.95553679860066298</c:v>
                </c:pt>
                <c:pt idx="8526">
                  <c:v>0.95553723181401029</c:v>
                </c:pt>
                <c:pt idx="8527">
                  <c:v>0.95553730398981762</c:v>
                </c:pt>
                <c:pt idx="8528">
                  <c:v>0.95553766502395898</c:v>
                </c:pt>
                <c:pt idx="8529">
                  <c:v>0.95553773719919755</c:v>
                </c:pt>
                <c:pt idx="8530">
                  <c:v>0.95553809823050473</c:v>
                </c:pt>
                <c:pt idx="8531">
                  <c:v>0.95553853143364964</c:v>
                </c:pt>
                <c:pt idx="8532">
                  <c:v>0.95553896463339383</c:v>
                </c:pt>
                <c:pt idx="8533">
                  <c:v>0.95553939782973729</c:v>
                </c:pt>
                <c:pt idx="8534">
                  <c:v>0.95553983102268225</c:v>
                </c:pt>
                <c:pt idx="8535">
                  <c:v>0.95554026421222438</c:v>
                </c:pt>
                <c:pt idx="8536">
                  <c:v>0.95554069739836578</c:v>
                </c:pt>
                <c:pt idx="8537">
                  <c:v>0.95554113058110646</c:v>
                </c:pt>
                <c:pt idx="8538">
                  <c:v>0.95554156376044663</c:v>
                </c:pt>
                <c:pt idx="8539">
                  <c:v>0.95554199693638608</c:v>
                </c:pt>
                <c:pt idx="8540">
                  <c:v>0.95554243010892714</c:v>
                </c:pt>
                <c:pt idx="8541">
                  <c:v>0.95554286327806548</c:v>
                </c:pt>
                <c:pt idx="8542">
                  <c:v>0.9555432964438032</c:v>
                </c:pt>
                <c:pt idx="8543">
                  <c:v>0.95554372960614031</c:v>
                </c:pt>
                <c:pt idx="8544">
                  <c:v>0.95554416276507692</c:v>
                </c:pt>
                <c:pt idx="8545">
                  <c:v>0.95555022663313016</c:v>
                </c:pt>
                <c:pt idx="8546">
                  <c:v>0.95556025940109213</c:v>
                </c:pt>
                <c:pt idx="8547">
                  <c:v>0.95556536619163213</c:v>
                </c:pt>
                <c:pt idx="8548">
                  <c:v>0.95556711532301064</c:v>
                </c:pt>
                <c:pt idx="8549">
                  <c:v>0.95557274373717027</c:v>
                </c:pt>
                <c:pt idx="8550">
                  <c:v>0.95557606977373677</c:v>
                </c:pt>
                <c:pt idx="8551">
                  <c:v>0.95557736847861241</c:v>
                </c:pt>
                <c:pt idx="8552">
                  <c:v>0.95557824942890102</c:v>
                </c:pt>
                <c:pt idx="8553">
                  <c:v>0.95557866715289752</c:v>
                </c:pt>
                <c:pt idx="8554">
                  <c:v>0.95558277240973644</c:v>
                </c:pt>
                <c:pt idx="8555">
                  <c:v>0.95558320526213003</c:v>
                </c:pt>
                <c:pt idx="8556">
                  <c:v>0.95559075609678434</c:v>
                </c:pt>
                <c:pt idx="8557">
                  <c:v>0.95559525164932457</c:v>
                </c:pt>
                <c:pt idx="8558">
                  <c:v>0.95560570890326335</c:v>
                </c:pt>
                <c:pt idx="8559">
                  <c:v>0.95561325665503705</c:v>
                </c:pt>
                <c:pt idx="8560">
                  <c:v>0.95561775037205188</c:v>
                </c:pt>
                <c:pt idx="8561">
                  <c:v>0.95562820335610699</c:v>
                </c:pt>
                <c:pt idx="8562">
                  <c:v>0.95563574802582874</c:v>
                </c:pt>
                <c:pt idx="8563">
                  <c:v>0.95564023990780467</c:v>
                </c:pt>
                <c:pt idx="8564">
                  <c:v>0.95565068862312008</c:v>
                </c:pt>
                <c:pt idx="8565">
                  <c:v>0.95565823021161189</c:v>
                </c:pt>
                <c:pt idx="8566">
                  <c:v>0.95566272025904397</c:v>
                </c:pt>
                <c:pt idx="8567">
                  <c:v>0.95567316470676156</c:v>
                </c:pt>
                <c:pt idx="8568">
                  <c:v>0.95568070321484555</c:v>
                </c:pt>
                <c:pt idx="8569">
                  <c:v>0.9556851914282225</c:v>
                </c:pt>
                <c:pt idx="8570">
                  <c:v>0.95569563160948401</c:v>
                </c:pt>
                <c:pt idx="8571">
                  <c:v>0.95570316703798863</c:v>
                </c:pt>
                <c:pt idx="8572">
                  <c:v>0.95570736328318318</c:v>
                </c:pt>
                <c:pt idx="8573">
                  <c:v>0.95570765341779906</c:v>
                </c:pt>
                <c:pt idx="8574">
                  <c:v>0.95570921395958852</c:v>
                </c:pt>
                <c:pt idx="8575">
                  <c:v>0.95571808933374847</c:v>
                </c:pt>
                <c:pt idx="8576">
                  <c:v>0.95572562168349395</c:v>
                </c:pt>
                <c:pt idx="8577">
                  <c:v>0.95573010623023302</c:v>
                </c:pt>
                <c:pt idx="8578">
                  <c:v>0.95574053788200797</c:v>
                </c:pt>
                <c:pt idx="8579">
                  <c:v>0.95574751301775129</c:v>
                </c:pt>
                <c:pt idx="8580">
                  <c:v>0.95574806715382288</c:v>
                </c:pt>
                <c:pt idx="8581">
                  <c:v>0.95576297725672155</c:v>
                </c:pt>
                <c:pt idx="8582">
                  <c:v>0.95576994954182903</c:v>
                </c:pt>
                <c:pt idx="8583">
                  <c:v>0.95577050345142789</c:v>
                </c:pt>
                <c:pt idx="8584">
                  <c:v>0.95577282308531408</c:v>
                </c:pt>
                <c:pt idx="8585">
                  <c:v>0.9557827479734492</c:v>
                </c:pt>
                <c:pt idx="8586">
                  <c:v>0.95579237689558161</c:v>
                </c:pt>
                <c:pt idx="8587">
                  <c:v>0.95579293057876846</c:v>
                </c:pt>
                <c:pt idx="8588">
                  <c:v>0.95579473844292695</c:v>
                </c:pt>
                <c:pt idx="8589">
                  <c:v>0.95580560120042379</c:v>
                </c:pt>
                <c:pt idx="8590">
                  <c:v>0.95581534853830386</c:v>
                </c:pt>
                <c:pt idx="8591">
                  <c:v>0.9558377573324871</c:v>
                </c:pt>
                <c:pt idx="8592">
                  <c:v>0.95585695023139738</c:v>
                </c:pt>
                <c:pt idx="8593">
                  <c:v>0.95586015696377746</c:v>
                </c:pt>
                <c:pt idx="8594">
                  <c:v>0.9558799649219063</c:v>
                </c:pt>
                <c:pt idx="8595">
                  <c:v>0.95588254743463441</c:v>
                </c:pt>
                <c:pt idx="8596">
                  <c:v>0.9559049287475111</c:v>
                </c:pt>
                <c:pt idx="8597">
                  <c:v>0.95592409810589396</c:v>
                </c:pt>
                <c:pt idx="8598">
                  <c:v>0.9559273009048691</c:v>
                </c:pt>
                <c:pt idx="8599">
                  <c:v>0.95594966390916181</c:v>
                </c:pt>
                <c:pt idx="8600">
                  <c:v>0.95597201776284868</c:v>
                </c:pt>
                <c:pt idx="8601">
                  <c:v>0.95598735716890437</c:v>
                </c:pt>
                <c:pt idx="8602">
                  <c:v>0.95599436246838965</c:v>
                </c:pt>
                <c:pt idx="8603">
                  <c:v>0.95600043336483864</c:v>
                </c:pt>
                <c:pt idx="8604">
                  <c:v>0.95601669802823774</c:v>
                </c:pt>
                <c:pt idx="8605">
                  <c:v>0.9560836498582177</c:v>
                </c:pt>
                <c:pt idx="8606">
                  <c:v>0.95633167645957107</c:v>
                </c:pt>
                <c:pt idx="8607">
                  <c:v>0.95635515413809202</c:v>
                </c:pt>
                <c:pt idx="8608">
                  <c:v>0.95637734184741263</c:v>
                </c:pt>
                <c:pt idx="8609">
                  <c:v>0.95638362032703117</c:v>
                </c:pt>
                <c:pt idx="8610">
                  <c:v>0.95639952045333154</c:v>
                </c:pt>
                <c:pt idx="8611">
                  <c:v>0.95643170153186319</c:v>
                </c:pt>
                <c:pt idx="8612">
                  <c:v>0.95643212770027686</c:v>
                </c:pt>
                <c:pt idx="8613">
                  <c:v>0.95643255386532822</c:v>
                </c:pt>
                <c:pt idx="8614">
                  <c:v>0.95648822767689889</c:v>
                </c:pt>
                <c:pt idx="8615">
                  <c:v>0.95650479035255731</c:v>
                </c:pt>
                <c:pt idx="8616">
                  <c:v>0.95651775921140236</c:v>
                </c:pt>
                <c:pt idx="8617">
                  <c:v>0.95660105349908742</c:v>
                </c:pt>
                <c:pt idx="8618">
                  <c:v>0.95664761799729037</c:v>
                </c:pt>
                <c:pt idx="8619">
                  <c:v>0.95674922556634467</c:v>
                </c:pt>
                <c:pt idx="8620">
                  <c:v>0.95688430057234986</c:v>
                </c:pt>
                <c:pt idx="8621">
                  <c:v>0.95694836504634606</c:v>
                </c:pt>
                <c:pt idx="8622">
                  <c:v>0.95696271830044555</c:v>
                </c:pt>
                <c:pt idx="8623">
                  <c:v>0.95702792241354262</c:v>
                </c:pt>
                <c:pt idx="8624">
                  <c:v>0.95716886264590983</c:v>
                </c:pt>
                <c:pt idx="8625">
                  <c:v>0.95722464472010793</c:v>
                </c:pt>
                <c:pt idx="8626">
                  <c:v>0.95815217674236974</c:v>
                </c:pt>
                <c:pt idx="8627">
                  <c:v>0.95817542991111793</c:v>
                </c:pt>
                <c:pt idx="8628">
                  <c:v>0.95852008076632123</c:v>
                </c:pt>
                <c:pt idx="8629">
                  <c:v>0.95857705341533261</c:v>
                </c:pt>
                <c:pt idx="8630">
                  <c:v>0.95859939466632393</c:v>
                </c:pt>
                <c:pt idx="8631">
                  <c:v>0.95860351661888599</c:v>
                </c:pt>
                <c:pt idx="8632">
                  <c:v>0.95864121969099203</c:v>
                </c:pt>
                <c:pt idx="8633">
                  <c:v>0.95872565612344451</c:v>
                </c:pt>
                <c:pt idx="8634">
                  <c:v>0.95874589097762586</c:v>
                </c:pt>
                <c:pt idx="8635">
                  <c:v>0.95882895840914462</c:v>
                </c:pt>
                <c:pt idx="8636">
                  <c:v>0.95886649493338083</c:v>
                </c:pt>
                <c:pt idx="8637">
                  <c:v>0.9588909499345819</c:v>
                </c:pt>
                <c:pt idx="8638">
                  <c:v>0.95889636857676774</c:v>
                </c:pt>
                <c:pt idx="8639">
                  <c:v>0.96003814317066782</c:v>
                </c:pt>
                <c:pt idx="8640">
                  <c:v>0.96017251150621319</c:v>
                </c:pt>
                <c:pt idx="8641">
                  <c:v>0.9602090503442654</c:v>
                </c:pt>
                <c:pt idx="8642">
                  <c:v>0.96025323870192514</c:v>
                </c:pt>
                <c:pt idx="8643">
                  <c:v>0.96028971731179047</c:v>
                </c:pt>
                <c:pt idx="8644">
                  <c:v>0.96048285357521124</c:v>
                </c:pt>
                <c:pt idx="8645">
                  <c:v>0.96049227657046499</c:v>
                </c:pt>
                <c:pt idx="8646">
                  <c:v>0.96064090087050713</c:v>
                </c:pt>
                <c:pt idx="8647">
                  <c:v>0.96071637508541596</c:v>
                </c:pt>
                <c:pt idx="8648">
                  <c:v>0.96077031309460359</c:v>
                </c:pt>
                <c:pt idx="8649">
                  <c:v>0.96102110725453826</c:v>
                </c:pt>
                <c:pt idx="8650">
                  <c:v>0.96178518422709069</c:v>
                </c:pt>
                <c:pt idx="8651">
                  <c:v>0.96206484942736303</c:v>
                </c:pt>
                <c:pt idx="8652">
                  <c:v>0.96210901672815607</c:v>
                </c:pt>
                <c:pt idx="8653">
                  <c:v>0.96211075466163432</c:v>
                </c:pt>
                <c:pt idx="8654">
                  <c:v>0.96239158106310274</c:v>
                </c:pt>
                <c:pt idx="8655">
                  <c:v>0.96252552148069559</c:v>
                </c:pt>
                <c:pt idx="8656">
                  <c:v>0.96256760185643142</c:v>
                </c:pt>
                <c:pt idx="8657">
                  <c:v>0.96260233982175758</c:v>
                </c:pt>
                <c:pt idx="8658">
                  <c:v>0.96263705145133061</c:v>
                </c:pt>
                <c:pt idx="8659">
                  <c:v>0.96264434972314128</c:v>
                </c:pt>
                <c:pt idx="8660">
                  <c:v>0.96267902949550788</c:v>
                </c:pt>
                <c:pt idx="8661">
                  <c:v>0.96309344770250427</c:v>
                </c:pt>
                <c:pt idx="8662">
                  <c:v>0.9631350061711994</c:v>
                </c:pt>
                <c:pt idx="8663">
                  <c:v>0.96316931318175936</c:v>
                </c:pt>
                <c:pt idx="8664">
                  <c:v>0.96324505109134406</c:v>
                </c:pt>
                <c:pt idx="8665">
                  <c:v>0.96336378578826976</c:v>
                </c:pt>
                <c:pt idx="8666">
                  <c:v>0.96357022403617687</c:v>
                </c:pt>
                <c:pt idx="8667">
                  <c:v>0.96363953093375532</c:v>
                </c:pt>
                <c:pt idx="8668">
                  <c:v>0.96365089792353931</c:v>
                </c:pt>
                <c:pt idx="8669">
                  <c:v>0.96374733174073379</c:v>
                </c:pt>
                <c:pt idx="8670">
                  <c:v>0.96375345649444311</c:v>
                </c:pt>
                <c:pt idx="8671">
                  <c:v>0.96376531624623163</c:v>
                </c:pt>
                <c:pt idx="8672">
                  <c:v>0.96376677919493436</c:v>
                </c:pt>
                <c:pt idx="8673">
                  <c:v>0.9637719782503209</c:v>
                </c:pt>
                <c:pt idx="8674">
                  <c:v>0.96377234505820364</c:v>
                </c:pt>
                <c:pt idx="8675">
                  <c:v>0.96377710743200273</c:v>
                </c:pt>
                <c:pt idx="8676">
                  <c:v>0.96378621810742293</c:v>
                </c:pt>
                <c:pt idx="8677">
                  <c:v>0.96378772540135238</c:v>
                </c:pt>
                <c:pt idx="8678">
                  <c:v>0.96379141487908249</c:v>
                </c:pt>
                <c:pt idx="8679">
                  <c:v>0.96380268208374797</c:v>
                </c:pt>
                <c:pt idx="8680">
                  <c:v>0.96380564848078698</c:v>
                </c:pt>
                <c:pt idx="8681">
                  <c:v>0.96381047648069273</c:v>
                </c:pt>
                <c:pt idx="8682">
                  <c:v>0.96381084296941022</c:v>
                </c:pt>
                <c:pt idx="8683">
                  <c:v>0.9638166057047447</c:v>
                </c:pt>
                <c:pt idx="8684">
                  <c:v>0.96382448707397761</c:v>
                </c:pt>
                <c:pt idx="8685">
                  <c:v>0.96382916946400665</c:v>
                </c:pt>
                <c:pt idx="8686">
                  <c:v>0.96382989619620907</c:v>
                </c:pt>
                <c:pt idx="8687">
                  <c:v>0.96383465237482469</c:v>
                </c:pt>
                <c:pt idx="8688">
                  <c:v>0.96384894120867692</c:v>
                </c:pt>
                <c:pt idx="8689">
                  <c:v>0.96386414149000099</c:v>
                </c:pt>
                <c:pt idx="8690">
                  <c:v>0.96386435306015505</c:v>
                </c:pt>
                <c:pt idx="8691">
                  <c:v>0.9638679780092626</c:v>
                </c:pt>
                <c:pt idx="8692">
                  <c:v>0.96388317173569837</c:v>
                </c:pt>
                <c:pt idx="8693">
                  <c:v>0.96388700660040771</c:v>
                </c:pt>
                <c:pt idx="8694">
                  <c:v>0.96389212244340639</c:v>
                </c:pt>
                <c:pt idx="8695">
                  <c:v>0.96390602698455863</c:v>
                </c:pt>
                <c:pt idx="8696">
                  <c:v>0.96392120760707589</c:v>
                </c:pt>
                <c:pt idx="8697">
                  <c:v>0.96392503916416239</c:v>
                </c:pt>
                <c:pt idx="8698">
                  <c:v>0.96393009323498124</c:v>
                </c:pt>
                <c:pt idx="8699">
                  <c:v>0.96393809743586589</c:v>
                </c:pt>
                <c:pt idx="8700">
                  <c:v>0.96394021323764567</c:v>
                </c:pt>
                <c:pt idx="8701">
                  <c:v>0.96394278308465831</c:v>
                </c:pt>
                <c:pt idx="8702">
                  <c:v>0.96394946037070572</c:v>
                </c:pt>
                <c:pt idx="8703">
                  <c:v>0.96395921066806278</c:v>
                </c:pt>
                <c:pt idx="8704">
                  <c:v>0.96396881898909048</c:v>
                </c:pt>
                <c:pt idx="8705">
                  <c:v>0.96397819990077382</c:v>
                </c:pt>
                <c:pt idx="8706">
                  <c:v>0.963988169092724</c:v>
                </c:pt>
                <c:pt idx="8707">
                  <c:v>0.96399718093821951</c:v>
                </c:pt>
                <c:pt idx="8708">
                  <c:v>0.9640075106841941</c:v>
                </c:pt>
                <c:pt idx="8709">
                  <c:v>0.96401615378284589</c:v>
                </c:pt>
                <c:pt idx="8710">
                  <c:v>0.9640264790697145</c:v>
                </c:pt>
                <c:pt idx="8711">
                  <c:v>0.96403282554679381</c:v>
                </c:pt>
                <c:pt idx="8712">
                  <c:v>0.96403511843709899</c:v>
                </c:pt>
                <c:pt idx="8713">
                  <c:v>0.96404543926619046</c:v>
                </c:pt>
                <c:pt idx="8714">
                  <c:v>0.96405064085871128</c:v>
                </c:pt>
                <c:pt idx="8715">
                  <c:v>0.964050875650172</c:v>
                </c:pt>
                <c:pt idx="8716">
                  <c:v>0.96405407490341932</c:v>
                </c:pt>
                <c:pt idx="8717">
                  <c:v>0.96406439127606769</c:v>
                </c:pt>
                <c:pt idx="8718">
                  <c:v>0.96407073227366635</c:v>
                </c:pt>
                <c:pt idx="8719">
                  <c:v>0.96407302318425447</c:v>
                </c:pt>
                <c:pt idx="8720">
                  <c:v>0.96408333510178656</c:v>
                </c:pt>
                <c:pt idx="8721">
                  <c:v>0.96409196328204461</c:v>
                </c:pt>
                <c:pt idx="8722">
                  <c:v>0.96410227074579435</c:v>
                </c:pt>
                <c:pt idx="8723">
                  <c:v>0.96410871295793155</c:v>
                </c:pt>
                <c:pt idx="8724">
                  <c:v>0.96411089519923532</c:v>
                </c:pt>
                <c:pt idx="8725">
                  <c:v>0.96412981893827199</c:v>
                </c:pt>
                <c:pt idx="8726">
                  <c:v>0.96413142250640127</c:v>
                </c:pt>
                <c:pt idx="8727">
                  <c:v>0.96414560409044547</c:v>
                </c:pt>
                <c:pt idx="8728">
                  <c:v>0.96414873450159466</c:v>
                </c:pt>
                <c:pt idx="8729">
                  <c:v>0.96415359824410241</c:v>
                </c:pt>
                <c:pt idx="8730">
                  <c:v>0.9641645128332027</c:v>
                </c:pt>
                <c:pt idx="8731">
                  <c:v>0.9641676418916485</c:v>
                </c:pt>
                <c:pt idx="8732">
                  <c:v>0.96418341340472813</c:v>
                </c:pt>
                <c:pt idx="8733">
                  <c:v>0.96420230580746868</c:v>
                </c:pt>
                <c:pt idx="8734">
                  <c:v>0.96420543216172427</c:v>
                </c:pt>
                <c:pt idx="8735">
                  <c:v>0.96422119004386353</c:v>
                </c:pt>
                <c:pt idx="8736">
                  <c:v>0.96424006611635771</c:v>
                </c:pt>
                <c:pt idx="8737">
                  <c:v>0.96425893402739582</c:v>
                </c:pt>
                <c:pt idx="8738">
                  <c:v>0.96427338393022854</c:v>
                </c:pt>
                <c:pt idx="8739">
                  <c:v>0.9642777937794168</c:v>
                </c:pt>
                <c:pt idx="8740">
                  <c:v>0.96429664537486526</c:v>
                </c:pt>
                <c:pt idx="8741">
                  <c:v>0.96431548881618556</c:v>
                </c:pt>
                <c:pt idx="8742">
                  <c:v>0.9643258800693475</c:v>
                </c:pt>
                <c:pt idx="8743">
                  <c:v>0.96433388782777651</c:v>
                </c:pt>
                <c:pt idx="8744">
                  <c:v>0.96433432410581621</c:v>
                </c:pt>
                <c:pt idx="8745">
                  <c:v>0.96435315124620324</c:v>
                </c:pt>
                <c:pt idx="8746">
                  <c:v>0.96437197023978505</c:v>
                </c:pt>
                <c:pt idx="8747">
                  <c:v>0.96438209642036243</c:v>
                </c:pt>
                <c:pt idx="8748">
                  <c:v>0.96439078108900567</c:v>
                </c:pt>
                <c:pt idx="8749">
                  <c:v>0.96439114275629778</c:v>
                </c:pt>
                <c:pt idx="8750">
                  <c:v>0.96439150442057708</c:v>
                </c:pt>
                <c:pt idx="8751">
                  <c:v>0.96439186608184713</c:v>
                </c:pt>
                <c:pt idx="8752">
                  <c:v>0.96439222774010436</c:v>
                </c:pt>
                <c:pt idx="8753">
                  <c:v>0.96439258939535233</c:v>
                </c:pt>
                <c:pt idx="8754">
                  <c:v>0.96439295104758938</c:v>
                </c:pt>
                <c:pt idx="8755">
                  <c:v>0.96441175281559555</c:v>
                </c:pt>
                <c:pt idx="8756">
                  <c:v>0.96441211430827378</c:v>
                </c:pt>
                <c:pt idx="8757">
                  <c:v>0.96441247579794387</c:v>
                </c:pt>
                <c:pt idx="8758">
                  <c:v>0.96441283728460203</c:v>
                </c:pt>
                <c:pt idx="8759">
                  <c:v>0.96441319876825204</c:v>
                </c:pt>
                <c:pt idx="8760">
                  <c:v>0.96441356024889213</c:v>
                </c:pt>
                <c:pt idx="8761">
                  <c:v>0.9644139217265203</c:v>
                </c:pt>
                <c:pt idx="8762">
                  <c:v>0.96441428320114042</c:v>
                </c:pt>
                <c:pt idx="8763">
                  <c:v>0.96441464467274873</c:v>
                </c:pt>
                <c:pt idx="8764">
                  <c:v>0.96441500614134901</c:v>
                </c:pt>
                <c:pt idx="8765">
                  <c:v>0.96441536760693758</c:v>
                </c:pt>
                <c:pt idx="8766">
                  <c:v>0.964415729069518</c:v>
                </c:pt>
                <c:pt idx="8767">
                  <c:v>0.96441609052908683</c:v>
                </c:pt>
                <c:pt idx="8768">
                  <c:v>0.96443488227996965</c:v>
                </c:pt>
                <c:pt idx="8769">
                  <c:v>0.9644352435800404</c:v>
                </c:pt>
                <c:pt idx="8770">
                  <c:v>0.96443560487710389</c:v>
                </c:pt>
                <c:pt idx="8771">
                  <c:v>0.96443596617115679</c:v>
                </c:pt>
                <c:pt idx="8772">
                  <c:v>0.96443632746220265</c:v>
                </c:pt>
                <c:pt idx="8773">
                  <c:v>0.96443668875023769</c:v>
                </c:pt>
                <c:pt idx="8774">
                  <c:v>0.9644370500352657</c:v>
                </c:pt>
                <c:pt idx="8775">
                  <c:v>0.96443741131728311</c:v>
                </c:pt>
                <c:pt idx="8776">
                  <c:v>0.96443777259629349</c:v>
                </c:pt>
                <c:pt idx="8777">
                  <c:v>0.96443813387229327</c:v>
                </c:pt>
                <c:pt idx="8778">
                  <c:v>0.96443849514528601</c:v>
                </c:pt>
                <c:pt idx="8779">
                  <c:v>0.96443885641526828</c:v>
                </c:pt>
                <c:pt idx="8780">
                  <c:v>0.96444719751027685</c:v>
                </c:pt>
                <c:pt idx="8781">
                  <c:v>0.96445046399519085</c:v>
                </c:pt>
                <c:pt idx="8782">
                  <c:v>0.96448183548971311</c:v>
                </c:pt>
                <c:pt idx="8783">
                  <c:v>0.96449634903963399</c:v>
                </c:pt>
                <c:pt idx="8784">
                  <c:v>0.96466582904584375</c:v>
                </c:pt>
                <c:pt idx="8785">
                  <c:v>0.96468451257992049</c:v>
                </c:pt>
                <c:pt idx="8786">
                  <c:v>0.96470318801033017</c:v>
                </c:pt>
                <c:pt idx="8787">
                  <c:v>0.9647201807694471</c:v>
                </c:pt>
                <c:pt idx="8788">
                  <c:v>0.96472605447804838</c:v>
                </c:pt>
                <c:pt idx="8789">
                  <c:v>0.96483532362558122</c:v>
                </c:pt>
                <c:pt idx="8790">
                  <c:v>0.96486180136894073</c:v>
                </c:pt>
                <c:pt idx="8791">
                  <c:v>0.96490555502560837</c:v>
                </c:pt>
                <c:pt idx="8792">
                  <c:v>0.96493457288737916</c:v>
                </c:pt>
                <c:pt idx="8793">
                  <c:v>0.96497084848841352</c:v>
                </c:pt>
                <c:pt idx="8794">
                  <c:v>0.96501527169065227</c:v>
                </c:pt>
                <c:pt idx="8795">
                  <c:v>0.96521678199043748</c:v>
                </c:pt>
                <c:pt idx="8796">
                  <c:v>0.9654376978828072</c:v>
                </c:pt>
                <c:pt idx="8797">
                  <c:v>0.9654740225312749</c:v>
                </c:pt>
                <c:pt idx="8798">
                  <c:v>0.96548087975441488</c:v>
                </c:pt>
                <c:pt idx="8799">
                  <c:v>0.96590488314449052</c:v>
                </c:pt>
                <c:pt idx="8800">
                  <c:v>0.96621129870446532</c:v>
                </c:pt>
                <c:pt idx="8801">
                  <c:v>0.9664330970214059</c:v>
                </c:pt>
                <c:pt idx="8802">
                  <c:v>0.96655860140821681</c:v>
                </c:pt>
                <c:pt idx="8803">
                  <c:v>0.96672290156275997</c:v>
                </c:pt>
                <c:pt idx="8804">
                  <c:v>0.96675978199056223</c:v>
                </c:pt>
                <c:pt idx="8805">
                  <c:v>0.96679599432937302</c:v>
                </c:pt>
                <c:pt idx="8806">
                  <c:v>0.96686027506367112</c:v>
                </c:pt>
                <c:pt idx="8807">
                  <c:v>0.96693132562333406</c:v>
                </c:pt>
                <c:pt idx="8808">
                  <c:v>0.96735391614866373</c:v>
                </c:pt>
                <c:pt idx="8809">
                  <c:v>0.96771780340988445</c:v>
                </c:pt>
                <c:pt idx="8810">
                  <c:v>0.96779060005404338</c:v>
                </c:pt>
                <c:pt idx="8811">
                  <c:v>0.96806021879368631</c:v>
                </c:pt>
                <c:pt idx="8812">
                  <c:v>0.96820056738124949</c:v>
                </c:pt>
                <c:pt idx="8813">
                  <c:v>0.96826703605445408</c:v>
                </c:pt>
                <c:pt idx="8814">
                  <c:v>0.96826768945226194</c:v>
                </c:pt>
                <c:pt idx="8815">
                  <c:v>0.96829801812488936</c:v>
                </c:pt>
                <c:pt idx="8816">
                  <c:v>0.96848170801200595</c:v>
                </c:pt>
                <c:pt idx="8817">
                  <c:v>0.9686381667508166</c:v>
                </c:pt>
                <c:pt idx="8818">
                  <c:v>0.96870904361192534</c:v>
                </c:pt>
                <c:pt idx="8819">
                  <c:v>0.9688037683694033</c:v>
                </c:pt>
                <c:pt idx="8820">
                  <c:v>0.96894123593986969</c:v>
                </c:pt>
                <c:pt idx="8821">
                  <c:v>0.96906814298497779</c:v>
                </c:pt>
                <c:pt idx="8822">
                  <c:v>0.9692285126200576</c:v>
                </c:pt>
                <c:pt idx="8823">
                  <c:v>0.96931101108135753</c:v>
                </c:pt>
                <c:pt idx="8824">
                  <c:v>0.96949280233648416</c:v>
                </c:pt>
                <c:pt idx="8825">
                  <c:v>0.96952215891475813</c:v>
                </c:pt>
                <c:pt idx="8826">
                  <c:v>0.96955765936842586</c:v>
                </c:pt>
                <c:pt idx="8827">
                  <c:v>0.96958696422915513</c:v>
                </c:pt>
                <c:pt idx="8828">
                  <c:v>0.96962240212591533</c:v>
                </c:pt>
                <c:pt idx="8829">
                  <c:v>0.9696250539414486</c:v>
                </c:pt>
                <c:pt idx="8830">
                  <c:v>0.96975284323943034</c:v>
                </c:pt>
                <c:pt idx="8831">
                  <c:v>0.9697701633417688</c:v>
                </c:pt>
                <c:pt idx="8832">
                  <c:v>0.96980214070226378</c:v>
                </c:pt>
                <c:pt idx="8833">
                  <c:v>0.97000129026920867</c:v>
                </c:pt>
                <c:pt idx="8834">
                  <c:v>0.97021405973183317</c:v>
                </c:pt>
                <c:pt idx="8835">
                  <c:v>0.97057029022461583</c:v>
                </c:pt>
                <c:pt idx="8836">
                  <c:v>0.97064382422479178</c:v>
                </c:pt>
                <c:pt idx="8837">
                  <c:v>0.97064444101482461</c:v>
                </c:pt>
                <c:pt idx="8838">
                  <c:v>0.97094706880459269</c:v>
                </c:pt>
                <c:pt idx="8839">
                  <c:v>0.97098302856370888</c:v>
                </c:pt>
                <c:pt idx="8840">
                  <c:v>0.97099598311389945</c:v>
                </c:pt>
                <c:pt idx="8841">
                  <c:v>0.971009349554253</c:v>
                </c:pt>
                <c:pt idx="8842">
                  <c:v>0.97101311893569353</c:v>
                </c:pt>
                <c:pt idx="8843">
                  <c:v>0.97102739336915034</c:v>
                </c:pt>
                <c:pt idx="8844">
                  <c:v>0.97102898424023976</c:v>
                </c:pt>
                <c:pt idx="8845">
                  <c:v>0.97103171583935555</c:v>
                </c:pt>
                <c:pt idx="8846">
                  <c:v>0.97103985964547934</c:v>
                </c:pt>
                <c:pt idx="8847">
                  <c:v>0.97104484232747612</c:v>
                </c:pt>
                <c:pt idx="8848">
                  <c:v>0.97105571278484204</c:v>
                </c:pt>
                <c:pt idx="8849">
                  <c:v>0.97106069319977473</c:v>
                </c:pt>
                <c:pt idx="8850">
                  <c:v>0.97107653685950723</c:v>
                </c:pt>
                <c:pt idx="8851">
                  <c:v>0.97108209605020379</c:v>
                </c:pt>
                <c:pt idx="8852">
                  <c:v>0.9710860705057982</c:v>
                </c:pt>
                <c:pt idx="8853">
                  <c:v>0.9710873974260017</c:v>
                </c:pt>
                <c:pt idx="8854">
                  <c:v>0.97109085228547565</c:v>
                </c:pt>
                <c:pt idx="8855">
                  <c:v>0.97109268100483004</c:v>
                </c:pt>
                <c:pt idx="8856">
                  <c:v>0.97110322893253709</c:v>
                </c:pt>
                <c:pt idx="8857">
                  <c:v>0.97110448613381251</c:v>
                </c:pt>
                <c:pt idx="8858">
                  <c:v>0.97110820255074604</c:v>
                </c:pt>
                <c:pt idx="8859">
                  <c:v>0.97111163107282339</c:v>
                </c:pt>
                <c:pt idx="8860">
                  <c:v>0.9711258268141123</c:v>
                </c:pt>
                <c:pt idx="8861">
                  <c:v>0.97113329277866511</c:v>
                </c:pt>
                <c:pt idx="8862">
                  <c:v>0.97113354522041329</c:v>
                </c:pt>
                <c:pt idx="8863">
                  <c:v>0.97113641255652827</c:v>
                </c:pt>
                <c:pt idx="8864">
                  <c:v>0.97115068022440321</c:v>
                </c:pt>
                <c:pt idx="8865">
                  <c:v>0.97115513570192125</c:v>
                </c:pt>
                <c:pt idx="8866">
                  <c:v>0.97116648292034269</c:v>
                </c:pt>
                <c:pt idx="8867">
                  <c:v>0.97116826009207036</c:v>
                </c:pt>
                <c:pt idx="8868">
                  <c:v>0.97117395981967602</c:v>
                </c:pt>
                <c:pt idx="8869">
                  <c:v>0.9711757784536289</c:v>
                </c:pt>
                <c:pt idx="8870">
                  <c:v>0.97118095512005798</c:v>
                </c:pt>
                <c:pt idx="8871">
                  <c:v>0.97118829620728186</c:v>
                </c:pt>
                <c:pt idx="8872">
                  <c:v>0.97119806672440645</c:v>
                </c:pt>
                <c:pt idx="8873">
                  <c:v>0.97121384783726694</c:v>
                </c:pt>
                <c:pt idx="8874">
                  <c:v>0.97121506353904141</c:v>
                </c:pt>
                <c:pt idx="8875">
                  <c:v>0.9712311401719711</c:v>
                </c:pt>
                <c:pt idx="8876">
                  <c:v>0.97123174669116297</c:v>
                </c:pt>
                <c:pt idx="8877">
                  <c:v>0.9712323531997249</c:v>
                </c:pt>
                <c:pt idx="8878">
                  <c:v>0.97123295969765377</c:v>
                </c:pt>
                <c:pt idx="8879">
                  <c:v>0.97123417266161949</c:v>
                </c:pt>
                <c:pt idx="8880">
                  <c:v>0.9712350823566861</c:v>
                </c:pt>
                <c:pt idx="8881">
                  <c:v>0.97123538558306099</c:v>
                </c:pt>
                <c:pt idx="8882">
                  <c:v>0.97123568880677669</c:v>
                </c:pt>
                <c:pt idx="8883">
                  <c:v>0.97123593454903223</c:v>
                </c:pt>
                <c:pt idx="8884">
                  <c:v>0.97123599202783484</c:v>
                </c:pt>
                <c:pt idx="8885">
                  <c:v>0.97123618969087033</c:v>
                </c:pt>
                <c:pt idx="8886">
                  <c:v>0.97123629524623523</c:v>
                </c:pt>
                <c:pt idx="8887">
                  <c:v>0.97123649290753833</c:v>
                </c:pt>
                <c:pt idx="8888">
                  <c:v>0.97123679612154867</c:v>
                </c:pt>
                <c:pt idx="8889">
                  <c:v>0.97123709933290137</c:v>
                </c:pt>
                <c:pt idx="8890">
                  <c:v>0.97123740254159652</c:v>
                </c:pt>
                <c:pt idx="8891">
                  <c:v>0.97123770574763402</c:v>
                </c:pt>
                <c:pt idx="8892">
                  <c:v>0.97123800895101398</c:v>
                </c:pt>
                <c:pt idx="8893">
                  <c:v>0.97123831215173639</c:v>
                </c:pt>
                <c:pt idx="8894">
                  <c:v>0.97123861534980138</c:v>
                </c:pt>
                <c:pt idx="8895">
                  <c:v>0.97123891854520872</c:v>
                </c:pt>
                <c:pt idx="8896">
                  <c:v>0.97123922173795862</c:v>
                </c:pt>
                <c:pt idx="8897">
                  <c:v>0.9712395249280511</c:v>
                </c:pt>
                <c:pt idx="8898">
                  <c:v>0.97123971085475147</c:v>
                </c:pt>
                <c:pt idx="8899">
                  <c:v>0.97123982811548604</c:v>
                </c:pt>
                <c:pt idx="8900">
                  <c:v>0.97124013130026354</c:v>
                </c:pt>
                <c:pt idx="8901">
                  <c:v>0.97124031722370618</c:v>
                </c:pt>
                <c:pt idx="8902">
                  <c:v>0.97124043448238373</c:v>
                </c:pt>
                <c:pt idx="8903">
                  <c:v>0.97124073766184638</c:v>
                </c:pt>
                <c:pt idx="8904">
                  <c:v>0.97124092358202974</c:v>
                </c:pt>
                <c:pt idx="8905">
                  <c:v>0.9712410408386517</c:v>
                </c:pt>
                <c:pt idx="8906">
                  <c:v>0.9712413440127996</c:v>
                </c:pt>
                <c:pt idx="8907">
                  <c:v>0.97124164718429018</c:v>
                </c:pt>
                <c:pt idx="8908">
                  <c:v>0.97124195035312344</c:v>
                </c:pt>
                <c:pt idx="8909">
                  <c:v>0.97124225351930082</c:v>
                </c:pt>
                <c:pt idx="8910">
                  <c:v>0.97124255668281945</c:v>
                </c:pt>
                <c:pt idx="8911">
                  <c:v>0.97124285984368075</c:v>
                </c:pt>
                <c:pt idx="8912">
                  <c:v>0.97124316300188485</c:v>
                </c:pt>
                <c:pt idx="8913">
                  <c:v>0.97124346615743162</c:v>
                </c:pt>
                <c:pt idx="8914">
                  <c:v>0.97124376931032108</c:v>
                </c:pt>
                <c:pt idx="8915">
                  <c:v>0.97124407246055344</c:v>
                </c:pt>
                <c:pt idx="8916">
                  <c:v>0.9712443756081286</c:v>
                </c:pt>
                <c:pt idx="8917">
                  <c:v>0.97124467875304643</c:v>
                </c:pt>
                <c:pt idx="8918">
                  <c:v>0.97124498189530728</c:v>
                </c:pt>
                <c:pt idx="8919">
                  <c:v>0.97124520635418921</c:v>
                </c:pt>
                <c:pt idx="8920">
                  <c:v>0.97124528503491081</c:v>
                </c:pt>
                <c:pt idx="8921">
                  <c:v>0.97124538849648745</c:v>
                </c:pt>
                <c:pt idx="8922">
                  <c:v>0.97124558817185724</c:v>
                </c:pt>
                <c:pt idx="8923">
                  <c:v>0.97124589130614658</c:v>
                </c:pt>
                <c:pt idx="8924">
                  <c:v>0.97124619443777882</c:v>
                </c:pt>
                <c:pt idx="8925">
                  <c:v>0.97124649756675396</c:v>
                </c:pt>
                <c:pt idx="8926">
                  <c:v>0.97124680069307201</c:v>
                </c:pt>
                <c:pt idx="8927">
                  <c:v>0.97124710381673307</c:v>
                </c:pt>
                <c:pt idx="8928">
                  <c:v>0.97124740693773703</c:v>
                </c:pt>
                <c:pt idx="8929">
                  <c:v>0.97124771005608401</c:v>
                </c:pt>
                <c:pt idx="8930">
                  <c:v>0.97124801317177389</c:v>
                </c:pt>
                <c:pt idx="8931">
                  <c:v>0.9712483162848069</c:v>
                </c:pt>
                <c:pt idx="8932">
                  <c:v>0.97124861939518281</c:v>
                </c:pt>
                <c:pt idx="8933">
                  <c:v>0.97124892250290185</c:v>
                </c:pt>
                <c:pt idx="8934">
                  <c:v>0.97124922560796401</c:v>
                </c:pt>
                <c:pt idx="8935">
                  <c:v>0.97125200148911195</c:v>
                </c:pt>
                <c:pt idx="8936">
                  <c:v>0.97125746248055755</c:v>
                </c:pt>
                <c:pt idx="8937">
                  <c:v>0.97126114804758068</c:v>
                </c:pt>
                <c:pt idx="8938">
                  <c:v>0.97126320513171727</c:v>
                </c:pt>
                <c:pt idx="8939">
                  <c:v>0.97126350811157547</c:v>
                </c:pt>
                <c:pt idx="8940">
                  <c:v>0.97126448033735502</c:v>
                </c:pt>
                <c:pt idx="8941">
                  <c:v>0.97126508627205821</c:v>
                </c:pt>
                <c:pt idx="8942">
                  <c:v>0.97126538923542494</c:v>
                </c:pt>
                <c:pt idx="8943">
                  <c:v>0.97126569219613568</c:v>
                </c:pt>
                <c:pt idx="8944">
                  <c:v>0.9712662981095892</c:v>
                </c:pt>
                <c:pt idx="8945">
                  <c:v>0.97126660106233198</c:v>
                </c:pt>
                <c:pt idx="8946">
                  <c:v>0.97127690041615267</c:v>
                </c:pt>
                <c:pt idx="8947">
                  <c:v>0.9712821067459162</c:v>
                </c:pt>
                <c:pt idx="8948">
                  <c:v>0.97129264560457151</c:v>
                </c:pt>
                <c:pt idx="8949">
                  <c:v>0.97129500351753462</c:v>
                </c:pt>
                <c:pt idx="8950">
                  <c:v>0.97129530621859139</c:v>
                </c:pt>
                <c:pt idx="8951">
                  <c:v>0.97129560891699385</c:v>
                </c:pt>
                <c:pt idx="8952">
                  <c:v>0.97129720495347172</c:v>
                </c:pt>
                <c:pt idx="8953">
                  <c:v>0.97130018678506946</c:v>
                </c:pt>
                <c:pt idx="8954">
                  <c:v>0.97130838361520089</c:v>
                </c:pt>
                <c:pt idx="8955">
                  <c:v>0.97132149574966287</c:v>
                </c:pt>
                <c:pt idx="8956">
                  <c:v>0.97132179821838716</c:v>
                </c:pt>
                <c:pt idx="8957">
                  <c:v>0.97132196931051262</c:v>
                </c:pt>
                <c:pt idx="8958">
                  <c:v>0.97132210068445857</c:v>
                </c:pt>
                <c:pt idx="8959">
                  <c:v>0.9713224031478771</c:v>
                </c:pt>
                <c:pt idx="8960">
                  <c:v>0.97132270560864276</c:v>
                </c:pt>
                <c:pt idx="8961">
                  <c:v>0.97132411445041011</c:v>
                </c:pt>
                <c:pt idx="8962">
                  <c:v>0.97132707506129379</c:v>
                </c:pt>
                <c:pt idx="8963">
                  <c:v>0.97132737748108211</c:v>
                </c:pt>
                <c:pt idx="8964">
                  <c:v>0.9713382233501664</c:v>
                </c:pt>
                <c:pt idx="8965">
                  <c:v>0.97133983811256208</c:v>
                </c:pt>
                <c:pt idx="8966">
                  <c:v>0.97134450159898267</c:v>
                </c:pt>
                <c:pt idx="8967">
                  <c:v>0.9713515618163534</c:v>
                </c:pt>
                <c:pt idx="8968">
                  <c:v>0.97135371360897971</c:v>
                </c:pt>
                <c:pt idx="8969">
                  <c:v>0.97135394057807378</c:v>
                </c:pt>
                <c:pt idx="8970">
                  <c:v>0.97135555460402412</c:v>
                </c:pt>
                <c:pt idx="8971">
                  <c:v>0.97135580155386025</c:v>
                </c:pt>
                <c:pt idx="8972">
                  <c:v>0.97135911680052256</c:v>
                </c:pt>
                <c:pt idx="8973">
                  <c:v>0.97136965063741221</c:v>
                </c:pt>
                <c:pt idx="8974">
                  <c:v>0.97137126392716322</c:v>
                </c:pt>
                <c:pt idx="8975">
                  <c:v>0.9713748244988093</c:v>
                </c:pt>
                <c:pt idx="8976">
                  <c:v>0.97138535353055</c:v>
                </c:pt>
                <c:pt idx="8977">
                  <c:v>0.97138696608434183</c:v>
                </c:pt>
                <c:pt idx="8978">
                  <c:v>0.97139020761437089</c:v>
                </c:pt>
                <c:pt idx="8979">
                  <c:v>0.97139052503167456</c:v>
                </c:pt>
                <c:pt idx="8980">
                  <c:v>0.97140112437397508</c:v>
                </c:pt>
                <c:pt idx="8981">
                  <c:v>0.97140134619897622</c:v>
                </c:pt>
                <c:pt idx="8982">
                  <c:v>0.97140266107792628</c:v>
                </c:pt>
                <c:pt idx="8983">
                  <c:v>0.97140621840148045</c:v>
                </c:pt>
                <c:pt idx="8984">
                  <c:v>0.97140773536468905</c:v>
                </c:pt>
                <c:pt idx="8985">
                  <c:v>0.97141834891028289</c:v>
                </c:pt>
                <c:pt idx="8986">
                  <c:v>0.97142219066122426</c:v>
                </c:pt>
                <c:pt idx="8987">
                  <c:v>0.97142894195604723</c:v>
                </c:pt>
                <c:pt idx="8988">
                  <c:v>0.97143402958377323</c:v>
                </c:pt>
                <c:pt idx="8989">
                  <c:v>0.97144461779507763</c:v>
                </c:pt>
                <c:pt idx="8990">
                  <c:v>0.97145384265574786</c:v>
                </c:pt>
                <c:pt idx="8991">
                  <c:v>0.9714592897317994</c:v>
                </c:pt>
                <c:pt idx="8992">
                  <c:v>0.97146028647920435</c:v>
                </c:pt>
                <c:pt idx="8993">
                  <c:v>0.97146536946361772</c:v>
                </c:pt>
                <c:pt idx="8994">
                  <c:v>0.97147594801079284</c:v>
                </c:pt>
                <c:pt idx="8995">
                  <c:v>0.97148943474691241</c:v>
                </c:pt>
                <c:pt idx="8996">
                  <c:v>0.97149160239220356</c:v>
                </c:pt>
                <c:pt idx="8997">
                  <c:v>0.97149392050463734</c:v>
                </c:pt>
                <c:pt idx="8998">
                  <c:v>0.97150724962580126</c:v>
                </c:pt>
                <c:pt idx="8999">
                  <c:v>0.9715075504641062</c:v>
                </c:pt>
                <c:pt idx="9000">
                  <c:v>0.97150785129976691</c:v>
                </c:pt>
                <c:pt idx="9001">
                  <c:v>0.97150815213278519</c:v>
                </c:pt>
                <c:pt idx="9002">
                  <c:v>0.97150845296316102</c:v>
                </c:pt>
                <c:pt idx="9003">
                  <c:v>0.9715087537908943</c:v>
                </c:pt>
                <c:pt idx="9004">
                  <c:v>0.97150905461598513</c:v>
                </c:pt>
                <c:pt idx="9005">
                  <c:v>0.97150935543843497</c:v>
                </c:pt>
                <c:pt idx="9006">
                  <c:v>0.97150965625824104</c:v>
                </c:pt>
                <c:pt idx="9007">
                  <c:v>0.97150995707540455</c:v>
                </c:pt>
                <c:pt idx="9008">
                  <c:v>0.97152048962911086</c:v>
                </c:pt>
                <c:pt idx="9009">
                  <c:v>0.97152559592707988</c:v>
                </c:pt>
                <c:pt idx="9010">
                  <c:v>0.97152589660422095</c:v>
                </c:pt>
                <c:pt idx="9011">
                  <c:v>0.97152619727871914</c:v>
                </c:pt>
                <c:pt idx="9012">
                  <c:v>0.97152649795057577</c:v>
                </c:pt>
                <c:pt idx="9013">
                  <c:v>0.97152679861979108</c:v>
                </c:pt>
                <c:pt idx="9014">
                  <c:v>0.97152709928636483</c:v>
                </c:pt>
                <c:pt idx="9015">
                  <c:v>0.97152739995029858</c:v>
                </c:pt>
                <c:pt idx="9016">
                  <c:v>0.97152770061158944</c:v>
                </c:pt>
                <c:pt idx="9017">
                  <c:v>0.97152800127023897</c:v>
                </c:pt>
                <c:pt idx="9018">
                  <c:v>0.97152830192624706</c:v>
                </c:pt>
                <c:pt idx="9019">
                  <c:v>0.97152860257961382</c:v>
                </c:pt>
                <c:pt idx="9020">
                  <c:v>0.97152890323033914</c:v>
                </c:pt>
                <c:pt idx="9021">
                  <c:v>0.97152920387842467</c:v>
                </c:pt>
                <c:pt idx="9022">
                  <c:v>0.97152950452386744</c:v>
                </c:pt>
                <c:pt idx="9023">
                  <c:v>0.97152980516666876</c:v>
                </c:pt>
                <c:pt idx="9024">
                  <c:v>0.97154543495304091</c:v>
                </c:pt>
                <c:pt idx="9025">
                  <c:v>0.97154573545587863</c:v>
                </c:pt>
                <c:pt idx="9026">
                  <c:v>0.97154603595607458</c:v>
                </c:pt>
                <c:pt idx="9027">
                  <c:v>0.97154633645363009</c:v>
                </c:pt>
                <c:pt idx="9028">
                  <c:v>0.97154663694854526</c:v>
                </c:pt>
                <c:pt idx="9029">
                  <c:v>0.9715469374408201</c:v>
                </c:pt>
                <c:pt idx="9030">
                  <c:v>0.97154723793045605</c:v>
                </c:pt>
                <c:pt idx="9031">
                  <c:v>0.97154753841745023</c:v>
                </c:pt>
                <c:pt idx="9032">
                  <c:v>0.97154783890180407</c:v>
                </c:pt>
                <c:pt idx="9033">
                  <c:v>0.97154813938351769</c:v>
                </c:pt>
                <c:pt idx="9034">
                  <c:v>0.9715484398625911</c:v>
                </c:pt>
                <c:pt idx="9035">
                  <c:v>0.97154874033902416</c:v>
                </c:pt>
                <c:pt idx="9036">
                  <c:v>0.97154904081281845</c:v>
                </c:pt>
                <c:pt idx="9037">
                  <c:v>0.97154934128397119</c:v>
                </c:pt>
                <c:pt idx="9038">
                  <c:v>0.97154964175248359</c:v>
                </c:pt>
                <c:pt idx="9039">
                  <c:v>0.97155228522059367</c:v>
                </c:pt>
                <c:pt idx="9040">
                  <c:v>0.97156252253001307</c:v>
                </c:pt>
                <c:pt idx="9041">
                  <c:v>0.97156526247735819</c:v>
                </c:pt>
                <c:pt idx="9042">
                  <c:v>0.97157364176705185</c:v>
                </c:pt>
                <c:pt idx="9043">
                  <c:v>0.97157369390042692</c:v>
                </c:pt>
                <c:pt idx="9044">
                  <c:v>0.9715739420220183</c:v>
                </c:pt>
                <c:pt idx="9045">
                  <c:v>0.97157442131243921</c:v>
                </c:pt>
                <c:pt idx="9046">
                  <c:v>0.97157454252403641</c:v>
                </c:pt>
                <c:pt idx="9047">
                  <c:v>0.97157484277108652</c:v>
                </c:pt>
                <c:pt idx="9048">
                  <c:v>0.97157514301549786</c:v>
                </c:pt>
                <c:pt idx="9049">
                  <c:v>0.97157544325727041</c:v>
                </c:pt>
                <c:pt idx="9050">
                  <c:v>0.9715757434964043</c:v>
                </c:pt>
                <c:pt idx="9051">
                  <c:v>0.97157604373289941</c:v>
                </c:pt>
                <c:pt idx="9052">
                  <c:v>0.97157634396675729</c:v>
                </c:pt>
                <c:pt idx="9053">
                  <c:v>0.97157664419797507</c:v>
                </c:pt>
                <c:pt idx="9054">
                  <c:v>0.97157694442655407</c:v>
                </c:pt>
                <c:pt idx="9055">
                  <c:v>0.97157724465249451</c:v>
                </c:pt>
                <c:pt idx="9056">
                  <c:v>0.97157754487579628</c:v>
                </c:pt>
                <c:pt idx="9057">
                  <c:v>0.97157784509646095</c:v>
                </c:pt>
                <c:pt idx="9058">
                  <c:v>0.9715781453144855</c:v>
                </c:pt>
                <c:pt idx="9059">
                  <c:v>0.97159108109231473</c:v>
                </c:pt>
                <c:pt idx="9060">
                  <c:v>0.97188041086264199</c:v>
                </c:pt>
                <c:pt idx="9061">
                  <c:v>0.97188288637624753</c:v>
                </c:pt>
                <c:pt idx="9062">
                  <c:v>0.97189837808272617</c:v>
                </c:pt>
                <c:pt idx="9063">
                  <c:v>0.97193719161207537</c:v>
                </c:pt>
                <c:pt idx="9064">
                  <c:v>0.97195097015562415</c:v>
                </c:pt>
                <c:pt idx="9065">
                  <c:v>0.97198126226003412</c:v>
                </c:pt>
                <c:pt idx="9066">
                  <c:v>0.97199057438560976</c:v>
                </c:pt>
                <c:pt idx="9067">
                  <c:v>0.97200979717224845</c:v>
                </c:pt>
                <c:pt idx="9068">
                  <c:v>0.97201057126460022</c:v>
                </c:pt>
                <c:pt idx="9069">
                  <c:v>0.972010867672775</c:v>
                </c:pt>
                <c:pt idx="9070">
                  <c:v>0.97201116407833554</c:v>
                </c:pt>
                <c:pt idx="9071">
                  <c:v>0.97201146048128184</c:v>
                </c:pt>
                <c:pt idx="9072">
                  <c:v>0.9720179200364204</c:v>
                </c:pt>
                <c:pt idx="9073">
                  <c:v>0.97205830755790412</c:v>
                </c:pt>
                <c:pt idx="9074">
                  <c:v>0.97205860354497353</c:v>
                </c:pt>
                <c:pt idx="9075">
                  <c:v>0.97205889952943147</c:v>
                </c:pt>
                <c:pt idx="9076">
                  <c:v>0.97205919551127784</c:v>
                </c:pt>
                <c:pt idx="9077">
                  <c:v>0.97205949149051263</c:v>
                </c:pt>
                <c:pt idx="9078">
                  <c:v>0.97205978746713606</c:v>
                </c:pt>
                <c:pt idx="9079">
                  <c:v>0.97206037941254675</c:v>
                </c:pt>
                <c:pt idx="9080">
                  <c:v>0.97206067538133567</c:v>
                </c:pt>
                <c:pt idx="9081">
                  <c:v>0.97206097134751313</c:v>
                </c:pt>
                <c:pt idx="9082">
                  <c:v>0.97206156327203386</c:v>
                </c:pt>
                <c:pt idx="9083">
                  <c:v>0.97206185923037702</c:v>
                </c:pt>
                <c:pt idx="9084">
                  <c:v>0.97206215518610894</c:v>
                </c:pt>
                <c:pt idx="9085">
                  <c:v>0.97206274708973717</c:v>
                </c:pt>
                <c:pt idx="9086">
                  <c:v>0.97206304303763502</c:v>
                </c:pt>
                <c:pt idx="9087">
                  <c:v>0.97206333898292152</c:v>
                </c:pt>
                <c:pt idx="9088">
                  <c:v>0.97206363492559678</c:v>
                </c:pt>
                <c:pt idx="9089">
                  <c:v>0.97206393086566067</c:v>
                </c:pt>
                <c:pt idx="9090">
                  <c:v>0.97206422680311344</c:v>
                </c:pt>
                <c:pt idx="9091">
                  <c:v>0.97206452273795496</c:v>
                </c:pt>
                <c:pt idx="9092">
                  <c:v>0.97206481867018524</c:v>
                </c:pt>
                <c:pt idx="9093">
                  <c:v>0.97206511459980427</c:v>
                </c:pt>
                <c:pt idx="9094">
                  <c:v>0.97206541052681206</c:v>
                </c:pt>
                <c:pt idx="9095">
                  <c:v>0.97206570645120727</c:v>
                </c:pt>
                <c:pt idx="9096">
                  <c:v>0.97206600237299279</c:v>
                </c:pt>
                <c:pt idx="9097">
                  <c:v>0.97206629829216717</c:v>
                </c:pt>
                <c:pt idx="9098">
                  <c:v>0.97206659420873043</c:v>
                </c:pt>
                <c:pt idx="9099">
                  <c:v>0.97206689012268266</c:v>
                </c:pt>
                <c:pt idx="9100">
                  <c:v>0.97206718603402364</c:v>
                </c:pt>
                <c:pt idx="9101">
                  <c:v>0.97206748194275361</c:v>
                </c:pt>
                <c:pt idx="9102">
                  <c:v>0.97206777784887255</c:v>
                </c:pt>
                <c:pt idx="9103">
                  <c:v>0.97206807375238047</c:v>
                </c:pt>
                <c:pt idx="9104">
                  <c:v>0.97206836965327592</c:v>
                </c:pt>
                <c:pt idx="9105">
                  <c:v>0.97206866555156179</c:v>
                </c:pt>
                <c:pt idx="9106">
                  <c:v>0.97206896144723665</c:v>
                </c:pt>
                <c:pt idx="9107">
                  <c:v>0.97206925734030047</c:v>
                </c:pt>
                <c:pt idx="9108">
                  <c:v>0.9720695532307535</c:v>
                </c:pt>
                <c:pt idx="9109">
                  <c:v>0.97206984911859551</c:v>
                </c:pt>
                <c:pt idx="9110">
                  <c:v>0.9720701450038266</c:v>
                </c:pt>
                <c:pt idx="9111">
                  <c:v>0.97207044088644678</c:v>
                </c:pt>
                <c:pt idx="9112">
                  <c:v>0.97207073676645606</c:v>
                </c:pt>
                <c:pt idx="9113">
                  <c:v>0.97207103264385442</c:v>
                </c:pt>
                <c:pt idx="9114">
                  <c:v>0.97207132851864053</c:v>
                </c:pt>
                <c:pt idx="9115">
                  <c:v>0.97207162439081729</c:v>
                </c:pt>
                <c:pt idx="9116">
                  <c:v>0.97207192026038314</c:v>
                </c:pt>
                <c:pt idx="9117">
                  <c:v>0.9720722161273383</c:v>
                </c:pt>
                <c:pt idx="9118">
                  <c:v>0.97207251199168254</c:v>
                </c:pt>
                <c:pt idx="9119">
                  <c:v>0.9720728078534161</c:v>
                </c:pt>
                <c:pt idx="9120">
                  <c:v>0.97207310371253886</c:v>
                </c:pt>
                <c:pt idx="9121">
                  <c:v>0.97207339956905092</c:v>
                </c:pt>
                <c:pt idx="9122">
                  <c:v>0.97207369542295219</c:v>
                </c:pt>
                <c:pt idx="9123">
                  <c:v>0.97207399127424132</c:v>
                </c:pt>
                <c:pt idx="9124">
                  <c:v>0.97207428712292132</c:v>
                </c:pt>
                <c:pt idx="9125">
                  <c:v>0.97207458296899052</c:v>
                </c:pt>
                <c:pt idx="9126">
                  <c:v>0.97207487881244914</c:v>
                </c:pt>
                <c:pt idx="9127">
                  <c:v>0.97207517465329707</c:v>
                </c:pt>
                <c:pt idx="9128">
                  <c:v>0.97207547049153442</c:v>
                </c:pt>
                <c:pt idx="9129">
                  <c:v>0.97207576632716119</c:v>
                </c:pt>
                <c:pt idx="9130">
                  <c:v>0.97207606216017728</c:v>
                </c:pt>
                <c:pt idx="9131">
                  <c:v>0.9720763579905829</c:v>
                </c:pt>
                <c:pt idx="9132">
                  <c:v>0.97207665381837793</c:v>
                </c:pt>
                <c:pt idx="9133">
                  <c:v>0.97207694964356095</c:v>
                </c:pt>
                <c:pt idx="9134">
                  <c:v>0.97207724546613483</c:v>
                </c:pt>
                <c:pt idx="9135">
                  <c:v>0.97207754128609836</c:v>
                </c:pt>
                <c:pt idx="9136">
                  <c:v>0.9720778371034513</c:v>
                </c:pt>
                <c:pt idx="9137">
                  <c:v>0.97207813291819378</c:v>
                </c:pt>
                <c:pt idx="9138">
                  <c:v>0.97207828463629531</c:v>
                </c:pt>
                <c:pt idx="9139">
                  <c:v>0.97207842873032591</c:v>
                </c:pt>
                <c:pt idx="9140">
                  <c:v>0.97207870624711712</c:v>
                </c:pt>
                <c:pt idx="9141">
                  <c:v>0.97207872453984745</c:v>
                </c:pt>
                <c:pt idx="9142">
                  <c:v>0.97207902034675875</c:v>
                </c:pt>
                <c:pt idx="9143">
                  <c:v>0.97207988945974522</c:v>
                </c:pt>
                <c:pt idx="9144">
                  <c:v>0.97208079513340651</c:v>
                </c:pt>
                <c:pt idx="9145">
                  <c:v>0.97208107263060617</c:v>
                </c:pt>
                <c:pt idx="9146">
                  <c:v>0.9720910069497164</c:v>
                </c:pt>
                <c:pt idx="9147">
                  <c:v>0.97209676398499201</c:v>
                </c:pt>
                <c:pt idx="9148">
                  <c:v>0.97209705963269921</c:v>
                </c:pt>
                <c:pt idx="9149">
                  <c:v>0.97209970206336316</c:v>
                </c:pt>
                <c:pt idx="9150">
                  <c:v>0.97212808812396601</c:v>
                </c:pt>
                <c:pt idx="9151">
                  <c:v>0.97212838349517172</c:v>
                </c:pt>
                <c:pt idx="9152">
                  <c:v>0.97212867886376986</c:v>
                </c:pt>
                <c:pt idx="9153">
                  <c:v>0.9721289742297603</c:v>
                </c:pt>
                <c:pt idx="9154">
                  <c:v>0.97213314931547767</c:v>
                </c:pt>
                <c:pt idx="9155">
                  <c:v>0.9721641240576262</c:v>
                </c:pt>
                <c:pt idx="9156">
                  <c:v>0.97220790818376912</c:v>
                </c:pt>
                <c:pt idx="9157">
                  <c:v>0.97222388224078893</c:v>
                </c:pt>
                <c:pt idx="9158">
                  <c:v>0.97233543042442594</c:v>
                </c:pt>
                <c:pt idx="9159">
                  <c:v>0.97234778014210188</c:v>
                </c:pt>
                <c:pt idx="9160">
                  <c:v>0.97238267770098696</c:v>
                </c:pt>
                <c:pt idx="9161">
                  <c:v>0.97238297082227376</c:v>
                </c:pt>
                <c:pt idx="9162">
                  <c:v>0.97238326394096886</c:v>
                </c:pt>
                <c:pt idx="9163">
                  <c:v>0.97238355705706936</c:v>
                </c:pt>
                <c:pt idx="9164">
                  <c:v>0.97238385017057682</c:v>
                </c:pt>
                <c:pt idx="9165">
                  <c:v>0.97238414328149114</c:v>
                </c:pt>
                <c:pt idx="9166">
                  <c:v>0.97238443638981242</c:v>
                </c:pt>
                <c:pt idx="9167">
                  <c:v>0.972384729495542</c:v>
                </c:pt>
                <c:pt idx="9168">
                  <c:v>0.9723850225986771</c:v>
                </c:pt>
                <c:pt idx="9169">
                  <c:v>0.97238531569921927</c:v>
                </c:pt>
                <c:pt idx="9170">
                  <c:v>0.97238560879716829</c:v>
                </c:pt>
                <c:pt idx="9171">
                  <c:v>0.97238590189252438</c:v>
                </c:pt>
                <c:pt idx="9172">
                  <c:v>0.97238619498528744</c:v>
                </c:pt>
                <c:pt idx="9173">
                  <c:v>0.97238648807545902</c:v>
                </c:pt>
                <c:pt idx="9174">
                  <c:v>0.97238678116303623</c:v>
                </c:pt>
                <c:pt idx="9175">
                  <c:v>0.97238707424802051</c:v>
                </c:pt>
                <c:pt idx="9176">
                  <c:v>0.97238736733041187</c:v>
                </c:pt>
                <c:pt idx="9177">
                  <c:v>0.97238766041021019</c:v>
                </c:pt>
                <c:pt idx="9178">
                  <c:v>0.97238795348741736</c:v>
                </c:pt>
                <c:pt idx="9179">
                  <c:v>0.97238824656203005</c:v>
                </c:pt>
                <c:pt idx="9180">
                  <c:v>0.97238853963404992</c:v>
                </c:pt>
                <c:pt idx="9181">
                  <c:v>0.97238883270347687</c:v>
                </c:pt>
                <c:pt idx="9182">
                  <c:v>0.972389125770311</c:v>
                </c:pt>
                <c:pt idx="9183">
                  <c:v>0.97238941883455243</c:v>
                </c:pt>
                <c:pt idx="9184">
                  <c:v>0.9723897118962026</c:v>
                </c:pt>
                <c:pt idx="9185">
                  <c:v>0.97239000495525851</c:v>
                </c:pt>
                <c:pt idx="9186">
                  <c:v>0.9723902980117215</c:v>
                </c:pt>
                <c:pt idx="9187">
                  <c:v>0.972390591065592</c:v>
                </c:pt>
                <c:pt idx="9188">
                  <c:v>0.97239088411686969</c:v>
                </c:pt>
                <c:pt idx="9189">
                  <c:v>0.97239117716555612</c:v>
                </c:pt>
                <c:pt idx="9190">
                  <c:v>0.9723914702116484</c:v>
                </c:pt>
                <c:pt idx="9191">
                  <c:v>0.97239176325514798</c:v>
                </c:pt>
                <c:pt idx="9192">
                  <c:v>0.97239205629605496</c:v>
                </c:pt>
                <c:pt idx="9193">
                  <c:v>0.97240729085096722</c:v>
                </c:pt>
                <c:pt idx="9194">
                  <c:v>0.97240758375448777</c:v>
                </c:pt>
                <c:pt idx="9195">
                  <c:v>0.97240787665541673</c:v>
                </c:pt>
                <c:pt idx="9196">
                  <c:v>0.97240816955375386</c:v>
                </c:pt>
                <c:pt idx="9197">
                  <c:v>0.9724084624494993</c:v>
                </c:pt>
                <c:pt idx="9198">
                  <c:v>0.97240875534265303</c:v>
                </c:pt>
                <c:pt idx="9199">
                  <c:v>0.9724090482332165</c:v>
                </c:pt>
                <c:pt idx="9200">
                  <c:v>0.97240934112118693</c:v>
                </c:pt>
                <c:pt idx="9201">
                  <c:v>0.97240963400656577</c:v>
                </c:pt>
                <c:pt idx="9202">
                  <c:v>0.97240992688935279</c:v>
                </c:pt>
                <c:pt idx="9203">
                  <c:v>0.97241021976954833</c:v>
                </c:pt>
                <c:pt idx="9204">
                  <c:v>0.97241051264715372</c:v>
                </c:pt>
                <c:pt idx="9205">
                  <c:v>0.97241080552216608</c:v>
                </c:pt>
                <c:pt idx="9206">
                  <c:v>0.97241109839458684</c:v>
                </c:pt>
                <c:pt idx="9207">
                  <c:v>0.97241139126441611</c:v>
                </c:pt>
                <c:pt idx="9208">
                  <c:v>0.9724116841316538</c:v>
                </c:pt>
                <c:pt idx="9209">
                  <c:v>0.97241197699630144</c:v>
                </c:pt>
                <c:pt idx="9210">
                  <c:v>0.97241226985835616</c:v>
                </c:pt>
                <c:pt idx="9211">
                  <c:v>0.9724125627178194</c:v>
                </c:pt>
                <c:pt idx="9212">
                  <c:v>0.97241285557469115</c:v>
                </c:pt>
                <c:pt idx="9213">
                  <c:v>0.97241314842897142</c:v>
                </c:pt>
                <c:pt idx="9214">
                  <c:v>0.97241344128066032</c:v>
                </c:pt>
                <c:pt idx="9215">
                  <c:v>0.97241373412975929</c:v>
                </c:pt>
                <c:pt idx="9216">
                  <c:v>0.97241402697626533</c:v>
                </c:pt>
                <c:pt idx="9217">
                  <c:v>0.97241431982018001</c:v>
                </c:pt>
                <c:pt idx="9218">
                  <c:v>0.97241461266150342</c:v>
                </c:pt>
                <c:pt idx="9219">
                  <c:v>0.97241490550023535</c:v>
                </c:pt>
                <c:pt idx="9220">
                  <c:v>0.97241519833637757</c:v>
                </c:pt>
                <c:pt idx="9221">
                  <c:v>0.97241549116992687</c:v>
                </c:pt>
                <c:pt idx="9222">
                  <c:v>0.97241578400088491</c:v>
                </c:pt>
                <c:pt idx="9223">
                  <c:v>0.9724160768292518</c:v>
                </c:pt>
                <c:pt idx="9224">
                  <c:v>0.97241636965502731</c:v>
                </c:pt>
                <c:pt idx="9225">
                  <c:v>0.97241666247821301</c:v>
                </c:pt>
                <c:pt idx="9226">
                  <c:v>0.97241695529880612</c:v>
                </c:pt>
                <c:pt idx="9227">
                  <c:v>0.97241724811680796</c:v>
                </c:pt>
                <c:pt idx="9228">
                  <c:v>0.97241754093221866</c:v>
                </c:pt>
                <c:pt idx="9229">
                  <c:v>0.9724178337450381</c:v>
                </c:pt>
                <c:pt idx="9230">
                  <c:v>0.97241812655526638</c:v>
                </c:pt>
                <c:pt idx="9231">
                  <c:v>0.97241841936290507</c:v>
                </c:pt>
                <c:pt idx="9232">
                  <c:v>0.97241871216795106</c:v>
                </c:pt>
                <c:pt idx="9233">
                  <c:v>0.97241900497040601</c:v>
                </c:pt>
                <c:pt idx="9234">
                  <c:v>0.97241924430336346</c:v>
                </c:pt>
                <c:pt idx="9235">
                  <c:v>0.97243422712792627</c:v>
                </c:pt>
                <c:pt idx="9236">
                  <c:v>0.97243451979307771</c:v>
                </c:pt>
                <c:pt idx="9237">
                  <c:v>0.97243481245563745</c:v>
                </c:pt>
                <c:pt idx="9238">
                  <c:v>0.97245031986515296</c:v>
                </c:pt>
                <c:pt idx="9239">
                  <c:v>0.97245061238786623</c:v>
                </c:pt>
                <c:pt idx="9240">
                  <c:v>0.97245090490799158</c:v>
                </c:pt>
                <c:pt idx="9241">
                  <c:v>0.97245119742552633</c:v>
                </c:pt>
                <c:pt idx="9242">
                  <c:v>0.97286702129892622</c:v>
                </c:pt>
                <c:pt idx="9243">
                  <c:v>0.97302556664224438</c:v>
                </c:pt>
                <c:pt idx="9244">
                  <c:v>0.97302635035899054</c:v>
                </c:pt>
                <c:pt idx="9245">
                  <c:v>0.97338269201025318</c:v>
                </c:pt>
                <c:pt idx="9246">
                  <c:v>0.97343543177040848</c:v>
                </c:pt>
                <c:pt idx="9247">
                  <c:v>0.97346035248945684</c:v>
                </c:pt>
                <c:pt idx="9248">
                  <c:v>0.97350329026033022</c:v>
                </c:pt>
                <c:pt idx="9249">
                  <c:v>0.9735116223290502</c:v>
                </c:pt>
                <c:pt idx="9250">
                  <c:v>0.97352939814723072</c:v>
                </c:pt>
                <c:pt idx="9251">
                  <c:v>0.97355548453450858</c:v>
                </c:pt>
                <c:pt idx="9252">
                  <c:v>0.97356096909427881</c:v>
                </c:pt>
                <c:pt idx="9253">
                  <c:v>0.97358702947683073</c:v>
                </c:pt>
                <c:pt idx="9254">
                  <c:v>0.97361306838844952</c:v>
                </c:pt>
                <c:pt idx="9255">
                  <c:v>0.97374412836561108</c:v>
                </c:pt>
                <c:pt idx="9256">
                  <c:v>0.9743592951903246</c:v>
                </c:pt>
                <c:pt idx="9257">
                  <c:v>0.97438142115552984</c:v>
                </c:pt>
                <c:pt idx="9258">
                  <c:v>0.97480022742595573</c:v>
                </c:pt>
                <c:pt idx="9259">
                  <c:v>0.97480189195080003</c:v>
                </c:pt>
                <c:pt idx="9260">
                  <c:v>0.97544356034033197</c:v>
                </c:pt>
                <c:pt idx="9261">
                  <c:v>0.97549036850890258</c:v>
                </c:pt>
                <c:pt idx="9262">
                  <c:v>0.97551847331721697</c:v>
                </c:pt>
                <c:pt idx="9263">
                  <c:v>0.97553208864582652</c:v>
                </c:pt>
                <c:pt idx="9264">
                  <c:v>0.97562048223951459</c:v>
                </c:pt>
                <c:pt idx="9265">
                  <c:v>0.97580337708739151</c:v>
                </c:pt>
                <c:pt idx="9266">
                  <c:v>0.97580532400561104</c:v>
                </c:pt>
                <c:pt idx="9267">
                  <c:v>0.97584385099585103</c:v>
                </c:pt>
                <c:pt idx="9268">
                  <c:v>0.97587195771884927</c:v>
                </c:pt>
                <c:pt idx="9269">
                  <c:v>0.97588148126345908</c:v>
                </c:pt>
                <c:pt idx="9270">
                  <c:v>0.97589837549544545</c:v>
                </c:pt>
                <c:pt idx="9271">
                  <c:v>0.97590868603801273</c:v>
                </c:pt>
                <c:pt idx="9272">
                  <c:v>0.97591303016723374</c:v>
                </c:pt>
                <c:pt idx="9273">
                  <c:v>0.97596187419161196</c:v>
                </c:pt>
                <c:pt idx="9274">
                  <c:v>0.97600657208899066</c:v>
                </c:pt>
                <c:pt idx="9275">
                  <c:v>0.97609388597243096</c:v>
                </c:pt>
                <c:pt idx="9276">
                  <c:v>0.97609694381786605</c:v>
                </c:pt>
                <c:pt idx="9277">
                  <c:v>0.97611651821162437</c:v>
                </c:pt>
                <c:pt idx="9278">
                  <c:v>0.97620821133678903</c:v>
                </c:pt>
                <c:pt idx="9279">
                  <c:v>0.97624854377906434</c:v>
                </c:pt>
                <c:pt idx="9280">
                  <c:v>0.97630223093250712</c:v>
                </c:pt>
                <c:pt idx="9281">
                  <c:v>0.97632955145647593</c:v>
                </c:pt>
                <c:pt idx="9282">
                  <c:v>0.97679361462663761</c:v>
                </c:pt>
                <c:pt idx="9283">
                  <c:v>0.97687531569125519</c:v>
                </c:pt>
                <c:pt idx="9284">
                  <c:v>0.97688870067580291</c:v>
                </c:pt>
                <c:pt idx="9285">
                  <c:v>0.9768889531599575</c:v>
                </c:pt>
                <c:pt idx="9286">
                  <c:v>0.97690528488153872</c:v>
                </c:pt>
                <c:pt idx="9287">
                  <c:v>0.9769057728212962</c:v>
                </c:pt>
                <c:pt idx="9288">
                  <c:v>0.97691889075272786</c:v>
                </c:pt>
                <c:pt idx="9289">
                  <c:v>0.97692634311377835</c:v>
                </c:pt>
                <c:pt idx="9290">
                  <c:v>0.9769264559355032</c:v>
                </c:pt>
                <c:pt idx="9291">
                  <c:v>0.97692854992318334</c:v>
                </c:pt>
                <c:pt idx="9292">
                  <c:v>0.97692856437656006</c:v>
                </c:pt>
                <c:pt idx="9293">
                  <c:v>0.97693200240903322</c:v>
                </c:pt>
                <c:pt idx="9294">
                  <c:v>0.97693718409664121</c:v>
                </c:pt>
                <c:pt idx="9295">
                  <c:v>0.97693945120481884</c:v>
                </c:pt>
                <c:pt idx="9296">
                  <c:v>0.97694208617672307</c:v>
                </c:pt>
                <c:pt idx="9297">
                  <c:v>0.97695212732199732</c:v>
                </c:pt>
                <c:pt idx="9298">
                  <c:v>0.97695237922252676</c:v>
                </c:pt>
                <c:pt idx="9299">
                  <c:v>0.97695316952688793</c:v>
                </c:pt>
                <c:pt idx="9300">
                  <c:v>0.97697935377000533</c:v>
                </c:pt>
                <c:pt idx="9301">
                  <c:v>0.97697990381243882</c:v>
                </c:pt>
                <c:pt idx="9302">
                  <c:v>0.97699189885982518</c:v>
                </c:pt>
                <c:pt idx="9303">
                  <c:v>0.97699243649330358</c:v>
                </c:pt>
                <c:pt idx="9304">
                  <c:v>0.97700551295409088</c:v>
                </c:pt>
                <c:pt idx="9305">
                  <c:v>0.97701858315460954</c:v>
                </c:pt>
                <c:pt idx="9306">
                  <c:v>0.97702797037410871</c:v>
                </c:pt>
                <c:pt idx="9307">
                  <c:v>0.97705313677033367</c:v>
                </c:pt>
                <c:pt idx="9308">
                  <c:v>0.97705408301479035</c:v>
                </c:pt>
                <c:pt idx="9309">
                  <c:v>0.97705960711388895</c:v>
                </c:pt>
                <c:pt idx="9310">
                  <c:v>0.97707240825500097</c:v>
                </c:pt>
                <c:pt idx="9311">
                  <c:v>0.97707460543484004</c:v>
                </c:pt>
                <c:pt idx="9312">
                  <c:v>0.97707567944621931</c:v>
                </c:pt>
                <c:pt idx="9313">
                  <c:v>0.97708529633017838</c:v>
                </c:pt>
                <c:pt idx="9314">
                  <c:v>0.97708554700424155</c:v>
                </c:pt>
                <c:pt idx="9315">
                  <c:v>0.97708579767599457</c:v>
                </c:pt>
                <c:pt idx="9316">
                  <c:v>0.97708629901257049</c:v>
                </c:pt>
                <c:pt idx="9317">
                  <c:v>0.97708654967739339</c:v>
                </c:pt>
                <c:pt idx="9318">
                  <c:v>0.97708705100010895</c:v>
                </c:pt>
                <c:pt idx="9319">
                  <c:v>0.97708730165800173</c:v>
                </c:pt>
                <c:pt idx="9320">
                  <c:v>0.97708780296685738</c:v>
                </c:pt>
                <c:pt idx="9321">
                  <c:v>0.97708805361782025</c:v>
                </c:pt>
                <c:pt idx="9322">
                  <c:v>0.97708855491281621</c:v>
                </c:pt>
                <c:pt idx="9323">
                  <c:v>0.97708871604213832</c:v>
                </c:pt>
                <c:pt idx="9324">
                  <c:v>0.97708880555684929</c:v>
                </c:pt>
                <c:pt idx="9325">
                  <c:v>0.97708905619857245</c:v>
                </c:pt>
                <c:pt idx="9326">
                  <c:v>0.97708930683798578</c:v>
                </c:pt>
                <c:pt idx="9327">
                  <c:v>0.97708935554669063</c:v>
                </c:pt>
                <c:pt idx="9328">
                  <c:v>0.9770895574750893</c:v>
                </c:pt>
                <c:pt idx="9329">
                  <c:v>0.97708980810988166</c:v>
                </c:pt>
                <c:pt idx="9330">
                  <c:v>0.97709005874236543</c:v>
                </c:pt>
                <c:pt idx="9331">
                  <c:v>0.97709030937253938</c:v>
                </c:pt>
                <c:pt idx="9332">
                  <c:v>0.97709056000040362</c:v>
                </c:pt>
                <c:pt idx="9333">
                  <c:v>0.97709081062595804</c:v>
                </c:pt>
                <c:pt idx="9334">
                  <c:v>0.97709106124920264</c:v>
                </c:pt>
                <c:pt idx="9335">
                  <c:v>0.97709131187013754</c:v>
                </c:pt>
                <c:pt idx="9336">
                  <c:v>0.97709156248876272</c:v>
                </c:pt>
                <c:pt idx="9337">
                  <c:v>0.9770918131050782</c:v>
                </c:pt>
                <c:pt idx="9338">
                  <c:v>0.97709206371908386</c:v>
                </c:pt>
                <c:pt idx="9339">
                  <c:v>0.97709231433077992</c:v>
                </c:pt>
                <c:pt idx="9340">
                  <c:v>0.97709256494016627</c:v>
                </c:pt>
                <c:pt idx="9341">
                  <c:v>0.97709281554724303</c:v>
                </c:pt>
                <c:pt idx="9342">
                  <c:v>0.97709306615201019</c:v>
                </c:pt>
                <c:pt idx="9343">
                  <c:v>0.97709331675446764</c:v>
                </c:pt>
                <c:pt idx="9344">
                  <c:v>0.9770935673546155</c:v>
                </c:pt>
                <c:pt idx="9345">
                  <c:v>0.97709381795245376</c:v>
                </c:pt>
                <c:pt idx="9346">
                  <c:v>0.97709406854798253</c:v>
                </c:pt>
                <c:pt idx="9347">
                  <c:v>0.97709431914120159</c:v>
                </c:pt>
                <c:pt idx="9348">
                  <c:v>0.97709456973211117</c:v>
                </c:pt>
                <c:pt idx="9349">
                  <c:v>0.97709482032071127</c:v>
                </c:pt>
                <c:pt idx="9350">
                  <c:v>0.97709507090700187</c:v>
                </c:pt>
                <c:pt idx="9351">
                  <c:v>0.97709532149098288</c:v>
                </c:pt>
                <c:pt idx="9352">
                  <c:v>0.97709557207265452</c:v>
                </c:pt>
                <c:pt idx="9353">
                  <c:v>0.97709582265201667</c:v>
                </c:pt>
                <c:pt idx="9354">
                  <c:v>0.97709607322906933</c:v>
                </c:pt>
                <c:pt idx="9355">
                  <c:v>0.97709632380381262</c:v>
                </c:pt>
                <c:pt idx="9356">
                  <c:v>0.97709657437624642</c:v>
                </c:pt>
                <c:pt idx="9357">
                  <c:v>0.97709682494637085</c:v>
                </c:pt>
                <c:pt idx="9358">
                  <c:v>0.9770970755141859</c:v>
                </c:pt>
                <c:pt idx="9359">
                  <c:v>0.97709732607969169</c:v>
                </c:pt>
                <c:pt idx="9360">
                  <c:v>0.97709757664288677</c:v>
                </c:pt>
                <c:pt idx="9361">
                  <c:v>0.97709782720377381</c:v>
                </c:pt>
                <c:pt idx="9362">
                  <c:v>0.97709807776235147</c:v>
                </c:pt>
                <c:pt idx="9363">
                  <c:v>0.97709832831861987</c:v>
                </c:pt>
                <c:pt idx="9364">
                  <c:v>0.977098578872579</c:v>
                </c:pt>
                <c:pt idx="9365">
                  <c:v>0.97709882942422877</c:v>
                </c:pt>
                <c:pt idx="9366">
                  <c:v>0.97709907997356937</c:v>
                </c:pt>
                <c:pt idx="9367">
                  <c:v>0.97709933052060072</c:v>
                </c:pt>
                <c:pt idx="9368">
                  <c:v>0.97709958106532291</c:v>
                </c:pt>
                <c:pt idx="9369">
                  <c:v>0.97709983160773572</c:v>
                </c:pt>
                <c:pt idx="9370">
                  <c:v>0.9771000821478395</c:v>
                </c:pt>
                <c:pt idx="9371">
                  <c:v>0.97710033268563401</c:v>
                </c:pt>
                <c:pt idx="9372">
                  <c:v>0.97710058322111937</c:v>
                </c:pt>
                <c:pt idx="9373">
                  <c:v>0.97710083375429568</c:v>
                </c:pt>
                <c:pt idx="9374">
                  <c:v>0.97710108428516274</c:v>
                </c:pt>
                <c:pt idx="9375">
                  <c:v>0.97710133481372075</c:v>
                </c:pt>
                <c:pt idx="9376">
                  <c:v>0.97710158533996971</c:v>
                </c:pt>
                <c:pt idx="9377">
                  <c:v>0.97710174639209102</c:v>
                </c:pt>
                <c:pt idx="9378">
                  <c:v>0.97710183586390953</c:v>
                </c:pt>
                <c:pt idx="9379">
                  <c:v>0.9771020863855403</c:v>
                </c:pt>
                <c:pt idx="9380">
                  <c:v>0.97710233690486192</c:v>
                </c:pt>
                <c:pt idx="9381">
                  <c:v>0.97710238559023088</c:v>
                </c:pt>
                <c:pt idx="9382">
                  <c:v>0.97710258742187472</c:v>
                </c:pt>
                <c:pt idx="9383">
                  <c:v>0.97710283793657837</c:v>
                </c:pt>
                <c:pt idx="9384">
                  <c:v>0.97710308844897309</c:v>
                </c:pt>
                <c:pt idx="9385">
                  <c:v>0.97710333895905876</c:v>
                </c:pt>
                <c:pt idx="9386">
                  <c:v>0.97710358946683551</c:v>
                </c:pt>
                <c:pt idx="9387">
                  <c:v>0.97710383997230321</c:v>
                </c:pt>
                <c:pt idx="9388">
                  <c:v>0.97710409047546198</c:v>
                </c:pt>
                <c:pt idx="9389">
                  <c:v>0.97710434097631194</c:v>
                </c:pt>
                <c:pt idx="9390">
                  <c:v>0.97710459147485296</c:v>
                </c:pt>
                <c:pt idx="9391">
                  <c:v>0.97710509246500832</c:v>
                </c:pt>
                <c:pt idx="9392">
                  <c:v>0.97710534295662144</c:v>
                </c:pt>
                <c:pt idx="9393">
                  <c:v>0.97710634489999082</c:v>
                </c:pt>
                <c:pt idx="9394">
                  <c:v>0.97710684585782281</c:v>
                </c:pt>
                <c:pt idx="9395">
                  <c:v>0.97710734680641975</c:v>
                </c:pt>
                <c:pt idx="9396">
                  <c:v>0.97710759727725516</c:v>
                </c:pt>
                <c:pt idx="9397">
                  <c:v>0.97710784774578185</c:v>
                </c:pt>
                <c:pt idx="9398">
                  <c:v>0.97710809821199995</c:v>
                </c:pt>
                <c:pt idx="9399">
                  <c:v>0.97711477049832129</c:v>
                </c:pt>
                <c:pt idx="9400">
                  <c:v>0.97711540939015995</c:v>
                </c:pt>
                <c:pt idx="9401">
                  <c:v>0.97711774623582703</c:v>
                </c:pt>
                <c:pt idx="9402">
                  <c:v>0.97712778836307224</c:v>
                </c:pt>
                <c:pt idx="9403">
                  <c:v>0.97712842694871738</c:v>
                </c:pt>
                <c:pt idx="9404">
                  <c:v>0.97713039408088909</c:v>
                </c:pt>
                <c:pt idx="9405">
                  <c:v>0.9771407969161291</c:v>
                </c:pt>
                <c:pt idx="9406">
                  <c:v>0.9771407999885835</c:v>
                </c:pt>
                <c:pt idx="9407">
                  <c:v>0.97714143826814615</c:v>
                </c:pt>
                <c:pt idx="9408">
                  <c:v>0.97714154739660219</c:v>
                </c:pt>
                <c:pt idx="9409">
                  <c:v>0.97714229785631523</c:v>
                </c:pt>
                <c:pt idx="9410">
                  <c:v>0.9771538053770974</c:v>
                </c:pt>
                <c:pt idx="9411">
                  <c:v>0.97715444335068902</c:v>
                </c:pt>
                <c:pt idx="9412">
                  <c:v>0.97715795886346402</c:v>
                </c:pt>
                <c:pt idx="9413">
                  <c:v>0.97715870886918976</c:v>
                </c:pt>
                <c:pt idx="9414">
                  <c:v>0.97715895886648751</c:v>
                </c:pt>
                <c:pt idx="9415">
                  <c:v>0.97715920886147978</c:v>
                </c:pt>
                <c:pt idx="9416">
                  <c:v>0.97715970884454806</c:v>
                </c:pt>
                <c:pt idx="9417">
                  <c:v>0.97716020881839494</c:v>
                </c:pt>
                <c:pt idx="9418">
                  <c:v>0.97716680453085658</c:v>
                </c:pt>
                <c:pt idx="9419">
                  <c:v>0.97716744219858442</c:v>
                </c:pt>
                <c:pt idx="9420">
                  <c:v>0.97716940650312245</c:v>
                </c:pt>
                <c:pt idx="9421">
                  <c:v>0.97717979745209915</c:v>
                </c:pt>
                <c:pt idx="9422">
                  <c:v>0.97718043481407446</c:v>
                </c:pt>
                <c:pt idx="9423">
                  <c:v>0.97718239817674524</c:v>
                </c:pt>
                <c:pt idx="9424">
                  <c:v>0.97719034175925878</c:v>
                </c:pt>
                <c:pt idx="9425">
                  <c:v>0.97719127210652956</c:v>
                </c:pt>
                <c:pt idx="9426">
                  <c:v>0.97719278414306676</c:v>
                </c:pt>
                <c:pt idx="9427">
                  <c:v>0.97719330920596026</c:v>
                </c:pt>
                <c:pt idx="9428">
                  <c:v>0.97719342119940067</c:v>
                </c:pt>
                <c:pt idx="9429">
                  <c:v>0.97719367087653108</c:v>
                </c:pt>
                <c:pt idx="9430">
                  <c:v>0.97719392055135956</c:v>
                </c:pt>
                <c:pt idx="9431">
                  <c:v>0.97719417022388355</c:v>
                </c:pt>
                <c:pt idx="9432">
                  <c:v>0.9771944198941056</c:v>
                </c:pt>
                <c:pt idx="9433">
                  <c:v>0.97719466956202328</c:v>
                </c:pt>
                <c:pt idx="9434">
                  <c:v>0.97719491922763901</c:v>
                </c:pt>
                <c:pt idx="9435">
                  <c:v>0.97719516889095037</c:v>
                </c:pt>
                <c:pt idx="9436">
                  <c:v>0.9771954185519599</c:v>
                </c:pt>
                <c:pt idx="9437">
                  <c:v>0.97719566821066628</c:v>
                </c:pt>
                <c:pt idx="9438">
                  <c:v>0.97719591786706839</c:v>
                </c:pt>
                <c:pt idx="9439">
                  <c:v>0.97719616752116856</c:v>
                </c:pt>
                <c:pt idx="9440">
                  <c:v>0.97719641717296457</c:v>
                </c:pt>
                <c:pt idx="9441">
                  <c:v>0.97719666682245876</c:v>
                </c:pt>
                <c:pt idx="9442">
                  <c:v>0.97719691646964868</c:v>
                </c:pt>
                <c:pt idx="9443">
                  <c:v>0.97719716611453677</c:v>
                </c:pt>
                <c:pt idx="9444">
                  <c:v>0.97719741575712071</c:v>
                </c:pt>
                <c:pt idx="9445">
                  <c:v>0.97719766539740294</c:v>
                </c:pt>
                <c:pt idx="9446">
                  <c:v>0.97719791503538089</c:v>
                </c:pt>
                <c:pt idx="9447">
                  <c:v>0.97719816467105725</c:v>
                </c:pt>
                <c:pt idx="9448">
                  <c:v>0.97719841430442933</c:v>
                </c:pt>
                <c:pt idx="9449">
                  <c:v>0.9771986639354997</c:v>
                </c:pt>
                <c:pt idx="9450">
                  <c:v>0.97720576460600062</c:v>
                </c:pt>
                <c:pt idx="9451">
                  <c:v>0.9772110306882551</c:v>
                </c:pt>
                <c:pt idx="9452">
                  <c:v>0.97721128020292924</c:v>
                </c:pt>
                <c:pt idx="9453">
                  <c:v>0.97721139144598079</c:v>
                </c:pt>
                <c:pt idx="9454">
                  <c:v>0.97721152971530256</c:v>
                </c:pt>
                <c:pt idx="9455">
                  <c:v>0.9772117792253725</c:v>
                </c:pt>
                <c:pt idx="9456">
                  <c:v>0.97721202873314172</c:v>
                </c:pt>
                <c:pt idx="9457">
                  <c:v>0.97721227823860879</c:v>
                </c:pt>
                <c:pt idx="9458">
                  <c:v>0.97721873884313792</c:v>
                </c:pt>
                <c:pt idx="9459">
                  <c:v>0.97721937870771147</c:v>
                </c:pt>
                <c:pt idx="9460">
                  <c:v>0.97722585992029543</c:v>
                </c:pt>
                <c:pt idx="9461">
                  <c:v>0.97722610929814324</c:v>
                </c:pt>
                <c:pt idx="9462">
                  <c:v>0.97723054691960265</c:v>
                </c:pt>
                <c:pt idx="9463">
                  <c:v>0.97723170685672045</c:v>
                </c:pt>
                <c:pt idx="9464">
                  <c:v>0.97723234641434076</c:v>
                </c:pt>
                <c:pt idx="9465">
                  <c:v>0.97723487781632645</c:v>
                </c:pt>
                <c:pt idx="9466">
                  <c:v>0.97723907377588992</c:v>
                </c:pt>
                <c:pt idx="9467">
                  <c:v>0.97724350926836923</c:v>
                </c:pt>
                <c:pt idx="9468">
                  <c:v>0.97724466864898463</c:v>
                </c:pt>
                <c:pt idx="9469">
                  <c:v>0.97724530789976216</c:v>
                </c:pt>
                <c:pt idx="9470">
                  <c:v>0.97724783808723181</c:v>
                </c:pt>
                <c:pt idx="9471">
                  <c:v>0.97725028739480857</c:v>
                </c:pt>
                <c:pt idx="9472">
                  <c:v>0.97725646539785838</c:v>
                </c:pt>
                <c:pt idx="9473">
                  <c:v>0.97725762422217033</c:v>
                </c:pt>
                <c:pt idx="9474">
                  <c:v>0.97725826316621678</c:v>
                </c:pt>
                <c:pt idx="9475">
                  <c:v>0.97725851224502336</c:v>
                </c:pt>
                <c:pt idx="9476">
                  <c:v>0.97725876132153078</c:v>
                </c:pt>
                <c:pt idx="9477">
                  <c:v>0.97725901039573915</c:v>
                </c:pt>
                <c:pt idx="9478">
                  <c:v>0.97725925946764858</c:v>
                </c:pt>
                <c:pt idx="9479">
                  <c:v>0.97725943690374062</c:v>
                </c:pt>
                <c:pt idx="9480">
                  <c:v>0.97725950853726018</c:v>
                </c:pt>
                <c:pt idx="9481">
                  <c:v>0.97725975760457151</c:v>
                </c:pt>
                <c:pt idx="9482">
                  <c:v>0.97726000666958379</c:v>
                </c:pt>
                <c:pt idx="9483">
                  <c:v>0.97726025573229713</c:v>
                </c:pt>
                <c:pt idx="9484">
                  <c:v>0.97726050479271154</c:v>
                </c:pt>
                <c:pt idx="9485">
                  <c:v>0.977260753850827</c:v>
                </c:pt>
                <c:pt idx="9486">
                  <c:v>0.97726100290664475</c:v>
                </c:pt>
                <c:pt idx="9487">
                  <c:v>0.97726125196016245</c:v>
                </c:pt>
                <c:pt idx="9488">
                  <c:v>0.97726143705919621</c:v>
                </c:pt>
                <c:pt idx="9489">
                  <c:v>0.9772615010113811</c:v>
                </c:pt>
                <c:pt idx="9490">
                  <c:v>0.97726175006030103</c:v>
                </c:pt>
                <c:pt idx="9491">
                  <c:v>0.97726199910692202</c:v>
                </c:pt>
                <c:pt idx="9492">
                  <c:v>0.97726941531030564</c:v>
                </c:pt>
                <c:pt idx="9493">
                  <c:v>0.97727057357851699</c:v>
                </c:pt>
                <c:pt idx="9494">
                  <c:v>0.97727373997568645</c:v>
                </c:pt>
                <c:pt idx="9495">
                  <c:v>0.9772749463637751</c:v>
                </c:pt>
                <c:pt idx="9496">
                  <c:v>0.97727519528857909</c:v>
                </c:pt>
                <c:pt idx="9497">
                  <c:v>0.97727544421108514</c:v>
                </c:pt>
                <c:pt idx="9498">
                  <c:v>0.97727569313129314</c:v>
                </c:pt>
                <c:pt idx="9499">
                  <c:v>0.97727594204920443</c:v>
                </c:pt>
                <c:pt idx="9500">
                  <c:v>0.97727619096481644</c:v>
                </c:pt>
                <c:pt idx="9501">
                  <c:v>0.97727643987813062</c:v>
                </c:pt>
                <c:pt idx="9502">
                  <c:v>0.97727668878914675</c:v>
                </c:pt>
                <c:pt idx="9503">
                  <c:v>0.97727693769786506</c:v>
                </c:pt>
                <c:pt idx="9504">
                  <c:v>0.97727718660428542</c:v>
                </c:pt>
                <c:pt idx="9505">
                  <c:v>0.97728108466553221</c:v>
                </c:pt>
                <c:pt idx="9506">
                  <c:v>0.97728133353366253</c:v>
                </c:pt>
                <c:pt idx="9507">
                  <c:v>0.97728158239949403</c:v>
                </c:pt>
                <c:pt idx="9508">
                  <c:v>0.97728235900795046</c:v>
                </c:pt>
                <c:pt idx="9509">
                  <c:v>0.97728351672026004</c:v>
                </c:pt>
                <c:pt idx="9510">
                  <c:v>0.97729012657204573</c:v>
                </c:pt>
                <c:pt idx="9511">
                  <c:v>0.97729476900142431</c:v>
                </c:pt>
                <c:pt idx="9512">
                  <c:v>0.9772950177432097</c:v>
                </c:pt>
                <c:pt idx="9513">
                  <c:v>0.97729529649303137</c:v>
                </c:pt>
                <c:pt idx="9514">
                  <c:v>0.97729645364963824</c:v>
                </c:pt>
                <c:pt idx="9515">
                  <c:v>0.97730306032858294</c:v>
                </c:pt>
                <c:pt idx="9516">
                  <c:v>0.97730822776778314</c:v>
                </c:pt>
                <c:pt idx="9517">
                  <c:v>0.9773084763852905</c:v>
                </c:pt>
                <c:pt idx="9518">
                  <c:v>0.97730872500050081</c:v>
                </c:pt>
                <c:pt idx="9519">
                  <c:v>0.9773089736134164</c:v>
                </c:pt>
                <c:pt idx="9520">
                  <c:v>0.97730922222403493</c:v>
                </c:pt>
                <c:pt idx="9521">
                  <c:v>0.97730938436888992</c:v>
                </c:pt>
                <c:pt idx="9522">
                  <c:v>0.97730947083235886</c:v>
                </c:pt>
                <c:pt idx="9523">
                  <c:v>0.97730957558616682</c:v>
                </c:pt>
                <c:pt idx="9524">
                  <c:v>0.97730971943838574</c:v>
                </c:pt>
                <c:pt idx="9525">
                  <c:v>0.97730982419122758</c:v>
                </c:pt>
                <c:pt idx="9526">
                  <c:v>0.97730996804211812</c:v>
                </c:pt>
                <c:pt idx="9527">
                  <c:v>0.97731007279399129</c:v>
                </c:pt>
                <c:pt idx="9528">
                  <c:v>0.97731021664355344</c:v>
                </c:pt>
                <c:pt idx="9529">
                  <c:v>0.9773103213944605</c:v>
                </c:pt>
                <c:pt idx="9530">
                  <c:v>0.97731046524269416</c:v>
                </c:pt>
                <c:pt idx="9531">
                  <c:v>0.97731056999263277</c:v>
                </c:pt>
                <c:pt idx="9532">
                  <c:v>0.97731071383953916</c:v>
                </c:pt>
                <c:pt idx="9533">
                  <c:v>0.97731096243408722</c:v>
                </c:pt>
                <c:pt idx="9534">
                  <c:v>0.97731121102634089</c:v>
                </c:pt>
                <c:pt idx="9535">
                  <c:v>0.97731145961629751</c:v>
                </c:pt>
                <c:pt idx="9536">
                  <c:v>0.97731170820395963</c:v>
                </c:pt>
                <c:pt idx="9537">
                  <c:v>0.97731195678932503</c:v>
                </c:pt>
                <c:pt idx="9538">
                  <c:v>0.97731220537239583</c:v>
                </c:pt>
                <c:pt idx="9539">
                  <c:v>0.97731245395316979</c:v>
                </c:pt>
                <c:pt idx="9540">
                  <c:v>0.97731270253164948</c:v>
                </c:pt>
                <c:pt idx="9541">
                  <c:v>0.97731295110783223</c:v>
                </c:pt>
                <c:pt idx="9542">
                  <c:v>0.9773131996817207</c:v>
                </c:pt>
                <c:pt idx="9543">
                  <c:v>0.97731344825331234</c:v>
                </c:pt>
                <c:pt idx="9544">
                  <c:v>0.9773136968226096</c:v>
                </c:pt>
                <c:pt idx="9545">
                  <c:v>0.97731394538961014</c:v>
                </c:pt>
                <c:pt idx="9546">
                  <c:v>0.97731419395431629</c:v>
                </c:pt>
                <c:pt idx="9547">
                  <c:v>0.97731444251672583</c:v>
                </c:pt>
                <c:pt idx="9548">
                  <c:v>0.97731469107684099</c:v>
                </c:pt>
                <c:pt idx="9549">
                  <c:v>0.97731493963466076</c:v>
                </c:pt>
                <c:pt idx="9550">
                  <c:v>0.97731518819018381</c:v>
                </c:pt>
                <c:pt idx="9551">
                  <c:v>0.9773154367434127</c:v>
                </c:pt>
                <c:pt idx="9552">
                  <c:v>0.97731568529434476</c:v>
                </c:pt>
                <c:pt idx="9553">
                  <c:v>0.97731593384298288</c:v>
                </c:pt>
                <c:pt idx="9554">
                  <c:v>0.97732230888024929</c:v>
                </c:pt>
                <c:pt idx="9555">
                  <c:v>0.97733009732180143</c:v>
                </c:pt>
                <c:pt idx="9556">
                  <c:v>0.97733522718595545</c:v>
                </c:pt>
                <c:pt idx="9557">
                  <c:v>0.97734301188755679</c:v>
                </c:pt>
                <c:pt idx="9558">
                  <c:v>0.97734326018379625</c:v>
                </c:pt>
                <c:pt idx="9559">
                  <c:v>0.97734350847774087</c:v>
                </c:pt>
                <c:pt idx="9560">
                  <c:v>0.97734813928824193</c:v>
                </c:pt>
                <c:pt idx="9561">
                  <c:v>0.97736104518934575</c:v>
                </c:pt>
                <c:pt idx="9562">
                  <c:v>0.97737394489150331</c:v>
                </c:pt>
                <c:pt idx="9563">
                  <c:v>0.97738683839694729</c:v>
                </c:pt>
                <c:pt idx="9564">
                  <c:v>0.97738715578177904</c:v>
                </c:pt>
                <c:pt idx="9565">
                  <c:v>0.97739972570791356</c:v>
                </c:pt>
                <c:pt idx="9566">
                  <c:v>0.97740187658835853</c:v>
                </c:pt>
                <c:pt idx="9567">
                  <c:v>0.97741260682663755</c:v>
                </c:pt>
                <c:pt idx="9568">
                  <c:v>0.97742548175535071</c:v>
                </c:pt>
                <c:pt idx="9569">
                  <c:v>0.97742675434640969</c:v>
                </c:pt>
                <c:pt idx="9570">
                  <c:v>0.97743835049628913</c:v>
                </c:pt>
                <c:pt idx="9571">
                  <c:v>0.97744105005859094</c:v>
                </c:pt>
                <c:pt idx="9572">
                  <c:v>0.97745121305168348</c:v>
                </c:pt>
                <c:pt idx="9573">
                  <c:v>0.97745335980015757</c:v>
                </c:pt>
                <c:pt idx="9574">
                  <c:v>0.97746406942376785</c:v>
                </c:pt>
                <c:pt idx="9575">
                  <c:v>0.97746441832938313</c:v>
                </c:pt>
                <c:pt idx="9576">
                  <c:v>0.97746908093020213</c:v>
                </c:pt>
                <c:pt idx="9577">
                  <c:v>0.9774769196147759</c:v>
                </c:pt>
                <c:pt idx="9578">
                  <c:v>0.97747726835263304</c:v>
                </c:pt>
                <c:pt idx="9579">
                  <c:v>0.9774897636269374</c:v>
                </c:pt>
                <c:pt idx="9580">
                  <c:v>0.97750260146248513</c:v>
                </c:pt>
                <c:pt idx="9581">
                  <c:v>0.97751245069875026</c:v>
                </c:pt>
                <c:pt idx="9582">
                  <c:v>0.97751543312365186</c:v>
                </c:pt>
                <c:pt idx="9583">
                  <c:v>0.97751602805759341</c:v>
                </c:pt>
                <c:pt idx="9584">
                  <c:v>0.97752083304138648</c:v>
                </c:pt>
                <c:pt idx="9585">
                  <c:v>0.97752825861266601</c:v>
                </c:pt>
                <c:pt idx="9586">
                  <c:v>0.97754107793176082</c:v>
                </c:pt>
                <c:pt idx="9587">
                  <c:v>0.97755389108316404</c:v>
                </c:pt>
                <c:pt idx="9588">
                  <c:v>0.97756669806910701</c:v>
                </c:pt>
                <c:pt idx="9589">
                  <c:v>0.97757949889182028</c:v>
                </c:pt>
                <c:pt idx="9590">
                  <c:v>0.97759229355353072</c:v>
                </c:pt>
                <c:pt idx="9591">
                  <c:v>0.97760508205646846</c:v>
                </c:pt>
                <c:pt idx="9592">
                  <c:v>0.97761786440286313</c:v>
                </c:pt>
                <c:pt idx="9593">
                  <c:v>0.97763064059494031</c:v>
                </c:pt>
                <c:pt idx="9594">
                  <c:v>0.97764341063493032</c:v>
                </c:pt>
                <c:pt idx="9595">
                  <c:v>0.97765617452505815</c:v>
                </c:pt>
                <c:pt idx="9596">
                  <c:v>0.97766893226755192</c:v>
                </c:pt>
                <c:pt idx="9597">
                  <c:v>0.97768168386463961</c:v>
                </c:pt>
                <c:pt idx="9598">
                  <c:v>0.977694429318545</c:v>
                </c:pt>
                <c:pt idx="9599">
                  <c:v>0.9777071686314952</c:v>
                </c:pt>
                <c:pt idx="9600">
                  <c:v>0.97771278774642989</c:v>
                </c:pt>
                <c:pt idx="9601">
                  <c:v>0.97771990180571711</c:v>
                </c:pt>
                <c:pt idx="9602">
                  <c:v>0.97772551821271836</c:v>
                </c:pt>
                <c:pt idx="9603">
                  <c:v>0.977725811138353</c:v>
                </c:pt>
                <c:pt idx="9604">
                  <c:v>0.97772605589215478</c:v>
                </c:pt>
                <c:pt idx="9605">
                  <c:v>0.97772630064368637</c:v>
                </c:pt>
                <c:pt idx="9606">
                  <c:v>0.97772654539295023</c:v>
                </c:pt>
                <c:pt idx="9607">
                  <c:v>0.97772679013994379</c:v>
                </c:pt>
                <c:pt idx="9608">
                  <c:v>0.97772703488466972</c:v>
                </c:pt>
                <c:pt idx="9609">
                  <c:v>0.97772727962712536</c:v>
                </c:pt>
                <c:pt idx="9610">
                  <c:v>0.97772752436731336</c:v>
                </c:pt>
                <c:pt idx="9611">
                  <c:v>0.97772776910523118</c:v>
                </c:pt>
                <c:pt idx="9612">
                  <c:v>0.97772801384088126</c:v>
                </c:pt>
                <c:pt idx="9613">
                  <c:v>0.97773262884343337</c:v>
                </c:pt>
                <c:pt idx="9614">
                  <c:v>0.97773824254348407</c:v>
                </c:pt>
                <c:pt idx="9615">
                  <c:v>0.97774098158419909</c:v>
                </c:pt>
                <c:pt idx="9616">
                  <c:v>0.97774122619735049</c:v>
                </c:pt>
                <c:pt idx="9617">
                  <c:v>0.97774534974687133</c:v>
                </c:pt>
                <c:pt idx="9618">
                  <c:v>0.97775096074095313</c:v>
                </c:pt>
                <c:pt idx="9619">
                  <c:v>0.97775418744951936</c:v>
                </c:pt>
                <c:pt idx="9620">
                  <c:v>0.97775443194022049</c:v>
                </c:pt>
                <c:pt idx="9621">
                  <c:v>0.97775492091481997</c:v>
                </c:pt>
                <c:pt idx="9622">
                  <c:v>0.97775516539871843</c:v>
                </c:pt>
                <c:pt idx="9623">
                  <c:v>0.97775540988035081</c:v>
                </c:pt>
                <c:pt idx="9624">
                  <c:v>0.97775565435971501</c:v>
                </c:pt>
                <c:pt idx="9625">
                  <c:v>0.97775589883681313</c:v>
                </c:pt>
                <c:pt idx="9626">
                  <c:v>0.97775614331164318</c:v>
                </c:pt>
                <c:pt idx="9627">
                  <c:v>0.97775638778420726</c:v>
                </c:pt>
                <c:pt idx="9628">
                  <c:v>0.97775663225450304</c:v>
                </c:pt>
                <c:pt idx="9629">
                  <c:v>0.97775687672253297</c:v>
                </c:pt>
                <c:pt idx="9630">
                  <c:v>0.97775712118829472</c:v>
                </c:pt>
                <c:pt idx="9631">
                  <c:v>0.97775736565179061</c:v>
                </c:pt>
                <c:pt idx="9632">
                  <c:v>0.97775761011301965</c:v>
                </c:pt>
                <c:pt idx="9633">
                  <c:v>0.97775785457198039</c:v>
                </c:pt>
                <c:pt idx="9634">
                  <c:v>0.97775806451825298</c:v>
                </c:pt>
                <c:pt idx="9635">
                  <c:v>0.97775809902867539</c:v>
                </c:pt>
                <c:pt idx="9636">
                  <c:v>0.9777583434831022</c:v>
                </c:pt>
                <c:pt idx="9637">
                  <c:v>0.97775858793526338</c:v>
                </c:pt>
                <c:pt idx="9638">
                  <c:v>0.97775883238515637</c:v>
                </c:pt>
                <c:pt idx="9639">
                  <c:v>0.97775907683278374</c:v>
                </c:pt>
                <c:pt idx="9640">
                  <c:v>0.97775932127814291</c:v>
                </c:pt>
                <c:pt idx="9641">
                  <c:v>0.97775956572123646</c:v>
                </c:pt>
                <c:pt idx="9642">
                  <c:v>0.97775981016206193</c:v>
                </c:pt>
                <c:pt idx="9643">
                  <c:v>0.97776005460062176</c:v>
                </c:pt>
                <c:pt idx="9644">
                  <c:v>0.97776029903691364</c:v>
                </c:pt>
                <c:pt idx="9645">
                  <c:v>0.97776054347093988</c:v>
                </c:pt>
                <c:pt idx="9646">
                  <c:v>0.97776078790269816</c:v>
                </c:pt>
                <c:pt idx="9647">
                  <c:v>0.9777610323321908</c:v>
                </c:pt>
                <c:pt idx="9648">
                  <c:v>0.97776127675941549</c:v>
                </c:pt>
                <c:pt idx="9649">
                  <c:v>0.97776152118437465</c:v>
                </c:pt>
                <c:pt idx="9650">
                  <c:v>0.97776176560706718</c:v>
                </c:pt>
                <c:pt idx="9651">
                  <c:v>0.97776201002749175</c:v>
                </c:pt>
                <c:pt idx="9652">
                  <c:v>0.97776225444565079</c:v>
                </c:pt>
                <c:pt idx="9653">
                  <c:v>0.97776249886154187</c:v>
                </c:pt>
                <c:pt idx="9654">
                  <c:v>0.97776274327516766</c:v>
                </c:pt>
                <c:pt idx="9655">
                  <c:v>0.97776298768652548</c:v>
                </c:pt>
                <c:pt idx="9656">
                  <c:v>0.97776367280734722</c:v>
                </c:pt>
                <c:pt idx="9657">
                  <c:v>0.97777077315980365</c:v>
                </c:pt>
                <c:pt idx="9658">
                  <c:v>0.97777569395440611</c:v>
                </c:pt>
                <c:pt idx="9659">
                  <c:v>0.97777593824565423</c:v>
                </c:pt>
                <c:pt idx="9660">
                  <c:v>0.97777618253463794</c:v>
                </c:pt>
                <c:pt idx="9661">
                  <c:v>0.97777637874489276</c:v>
                </c:pt>
                <c:pt idx="9662">
                  <c:v>0.97777642682135457</c:v>
                </c:pt>
                <c:pt idx="9663">
                  <c:v>0.97777667110580668</c:v>
                </c:pt>
                <c:pt idx="9664">
                  <c:v>0.97777691538799183</c:v>
                </c:pt>
                <c:pt idx="9665">
                  <c:v>0.97777715966791245</c:v>
                </c:pt>
                <c:pt idx="9666">
                  <c:v>0.97777740394556611</c:v>
                </c:pt>
                <c:pt idx="9667">
                  <c:v>0.97777764822095536</c:v>
                </c:pt>
                <c:pt idx="9668">
                  <c:v>0.97777789249407776</c:v>
                </c:pt>
                <c:pt idx="9669">
                  <c:v>0.97777813676493563</c:v>
                </c:pt>
                <c:pt idx="9670">
                  <c:v>0.97777825634486093</c:v>
                </c:pt>
                <c:pt idx="9671">
                  <c:v>0.97777838103352654</c:v>
                </c:pt>
                <c:pt idx="9672">
                  <c:v>0.97777850061234284</c:v>
                </c:pt>
                <c:pt idx="9673">
                  <c:v>0.97777862529985315</c:v>
                </c:pt>
                <c:pt idx="9674">
                  <c:v>0.97777874487756022</c:v>
                </c:pt>
                <c:pt idx="9675">
                  <c:v>0.97777886956391291</c:v>
                </c:pt>
                <c:pt idx="9676">
                  <c:v>0.97777898914051098</c:v>
                </c:pt>
                <c:pt idx="9677">
                  <c:v>0.97777911382570826</c:v>
                </c:pt>
                <c:pt idx="9678">
                  <c:v>0.97777923340119721</c:v>
                </c:pt>
                <c:pt idx="9679">
                  <c:v>0.97777935808523808</c:v>
                </c:pt>
                <c:pt idx="9680">
                  <c:v>0.97778082359483665</c:v>
                </c:pt>
                <c:pt idx="9681">
                  <c:v>0.97778106783850649</c:v>
                </c:pt>
                <c:pt idx="9682">
                  <c:v>0.97778131207991215</c:v>
                </c:pt>
                <c:pt idx="9683">
                  <c:v>0.97778155631905117</c:v>
                </c:pt>
                <c:pt idx="9684">
                  <c:v>0.9777818005559259</c:v>
                </c:pt>
                <c:pt idx="9685">
                  <c:v>0.97778242244064983</c:v>
                </c:pt>
                <c:pt idx="9686">
                  <c:v>0.97778347567374835</c:v>
                </c:pt>
                <c:pt idx="9687">
                  <c:v>0.97778849050646766</c:v>
                </c:pt>
                <c:pt idx="9688">
                  <c:v>0.97778907855581099</c:v>
                </c:pt>
                <c:pt idx="9689">
                  <c:v>0.9777947418691294</c:v>
                </c:pt>
                <c:pt idx="9690">
                  <c:v>0.97779498598369319</c:v>
                </c:pt>
                <c:pt idx="9691">
                  <c:v>0.97779617206230796</c:v>
                </c:pt>
                <c:pt idx="9692">
                  <c:v>0.97780177224232623</c:v>
                </c:pt>
                <c:pt idx="9693">
                  <c:v>0.97780886232770658</c:v>
                </c:pt>
                <c:pt idx="9694">
                  <c:v>0.97781445980666259</c:v>
                </c:pt>
                <c:pt idx="9695">
                  <c:v>0.97781573632008001</c:v>
                </c:pt>
                <c:pt idx="9696">
                  <c:v>0.97782154647216812</c:v>
                </c:pt>
                <c:pt idx="9697">
                  <c:v>0.97782714125103998</c:v>
                </c:pt>
                <c:pt idx="9698">
                  <c:v>0.97783422449791257</c:v>
                </c:pt>
                <c:pt idx="9699">
                  <c:v>0.97783632565587109</c:v>
                </c:pt>
                <c:pt idx="9700">
                  <c:v>0.97783822571136469</c:v>
                </c:pt>
                <c:pt idx="9701">
                  <c:v>0.97783981657768182</c:v>
                </c:pt>
                <c:pt idx="9702">
                  <c:v>0.97784689640716282</c:v>
                </c:pt>
                <c:pt idx="9703">
                  <c:v>0.97785248578881101</c:v>
                </c:pt>
                <c:pt idx="9704">
                  <c:v>0.97785956220214187</c:v>
                </c:pt>
                <c:pt idx="9705">
                  <c:v>0.97786069585954916</c:v>
                </c:pt>
                <c:pt idx="9706">
                  <c:v>0.97786276206922462</c:v>
                </c:pt>
                <c:pt idx="9707">
                  <c:v>0.97786514888664666</c:v>
                </c:pt>
                <c:pt idx="9708">
                  <c:v>0.97787222188506817</c:v>
                </c:pt>
                <c:pt idx="9709">
                  <c:v>0.97787590693735504</c:v>
                </c:pt>
                <c:pt idx="9710">
                  <c:v>0.977877805873412</c:v>
                </c:pt>
                <c:pt idx="9711">
                  <c:v>0.97788487545816505</c:v>
                </c:pt>
                <c:pt idx="9712">
                  <c:v>0.97788511873623962</c:v>
                </c:pt>
                <c:pt idx="9713">
                  <c:v>0.97788786690117913</c:v>
                </c:pt>
                <c:pt idx="9714">
                  <c:v>0.97789045675132524</c:v>
                </c:pt>
                <c:pt idx="9715">
                  <c:v>0.97789776608429413</c:v>
                </c:pt>
                <c:pt idx="9716">
                  <c:v>0.97790310152260795</c:v>
                </c:pt>
                <c:pt idx="9717">
                  <c:v>0.97791040732699996</c:v>
                </c:pt>
                <c:pt idx="9718">
                  <c:v>0.97791574018948113</c:v>
                </c:pt>
                <c:pt idx="9719">
                  <c:v>0.97792304246657791</c:v>
                </c:pt>
                <c:pt idx="9720">
                  <c:v>0.97792837275416211</c:v>
                </c:pt>
                <c:pt idx="9721">
                  <c:v>0.97792873676295367</c:v>
                </c:pt>
                <c:pt idx="9722">
                  <c:v>0.9779409992188709</c:v>
                </c:pt>
                <c:pt idx="9723">
                  <c:v>0.97794124197572818</c:v>
                </c:pt>
                <c:pt idx="9724">
                  <c:v>0.97794148473032916</c:v>
                </c:pt>
                <c:pt idx="9725">
                  <c:v>0.97794172748267627</c:v>
                </c:pt>
                <c:pt idx="9726">
                  <c:v>0.97794197023276841</c:v>
                </c:pt>
                <c:pt idx="9727">
                  <c:v>0.9779463976649948</c:v>
                </c:pt>
                <c:pt idx="9728">
                  <c:v>0.97795185371208204</c:v>
                </c:pt>
                <c:pt idx="9729">
                  <c:v>0.97795459013075803</c:v>
                </c:pt>
                <c:pt idx="9730">
                  <c:v>0.97796720393338354</c:v>
                </c:pt>
                <c:pt idx="9731">
                  <c:v>0.97796744644678424</c:v>
                </c:pt>
                <c:pt idx="9732">
                  <c:v>0.9780199874376817</c:v>
                </c:pt>
                <c:pt idx="9733">
                  <c:v>0.97803602984856219</c:v>
                </c:pt>
                <c:pt idx="9734">
                  <c:v>0.9781010403091227</c:v>
                </c:pt>
                <c:pt idx="9735">
                  <c:v>0.97821116108700357</c:v>
                </c:pt>
                <c:pt idx="9736">
                  <c:v>0.97828408576844039</c:v>
                </c:pt>
                <c:pt idx="9737">
                  <c:v>0.9785417258536373</c:v>
                </c:pt>
                <c:pt idx="9738">
                  <c:v>0.97857814772633012</c:v>
                </c:pt>
                <c:pt idx="9739">
                  <c:v>0.97858178148597141</c:v>
                </c:pt>
                <c:pt idx="9740">
                  <c:v>0.97863942266221282</c:v>
                </c:pt>
                <c:pt idx="9741">
                  <c:v>0.9786408799185583</c:v>
                </c:pt>
                <c:pt idx="9742">
                  <c:v>0.97881974791208071</c:v>
                </c:pt>
                <c:pt idx="9743">
                  <c:v>0.97888132386555204</c:v>
                </c:pt>
                <c:pt idx="9744">
                  <c:v>0.97897711812391897</c:v>
                </c:pt>
                <c:pt idx="9745">
                  <c:v>0.97900744576984111</c:v>
                </c:pt>
                <c:pt idx="9746">
                  <c:v>0.97916949505939122</c:v>
                </c:pt>
                <c:pt idx="9747">
                  <c:v>0.97920933641854102</c:v>
                </c:pt>
                <c:pt idx="9748">
                  <c:v>0.97947448866614639</c:v>
                </c:pt>
                <c:pt idx="9749">
                  <c:v>0.97974223490841361</c:v>
                </c:pt>
                <c:pt idx="9750">
                  <c:v>0.97978412926757286</c:v>
                </c:pt>
                <c:pt idx="9751">
                  <c:v>0.97984095968386298</c:v>
                </c:pt>
                <c:pt idx="9752">
                  <c:v>0.97994388164747437</c:v>
                </c:pt>
                <c:pt idx="9753">
                  <c:v>0.979953811169194</c:v>
                </c:pt>
                <c:pt idx="9754">
                  <c:v>0.98028738733181209</c:v>
                </c:pt>
                <c:pt idx="9755">
                  <c:v>0.98031021038541022</c:v>
                </c:pt>
                <c:pt idx="9756">
                  <c:v>0.98033034199307767</c:v>
                </c:pt>
                <c:pt idx="9757">
                  <c:v>0.98033234267648606</c:v>
                </c:pt>
                <c:pt idx="9758">
                  <c:v>0.98053978400015729</c:v>
                </c:pt>
                <c:pt idx="9759">
                  <c:v>0.98061280596077049</c:v>
                </c:pt>
                <c:pt idx="9760">
                  <c:v>0.98067102723702504</c:v>
                </c:pt>
                <c:pt idx="9761">
                  <c:v>0.98097698583780213</c:v>
                </c:pt>
                <c:pt idx="9762">
                  <c:v>0.98101806569422512</c:v>
                </c:pt>
                <c:pt idx="9763">
                  <c:v>0.98110186086806928</c:v>
                </c:pt>
                <c:pt idx="9764">
                  <c:v>0.98147877797051164</c:v>
                </c:pt>
                <c:pt idx="9765">
                  <c:v>0.98171415684593433</c:v>
                </c:pt>
                <c:pt idx="9766">
                  <c:v>0.9817411193451494</c:v>
                </c:pt>
                <c:pt idx="9767">
                  <c:v>0.98178057652358031</c:v>
                </c:pt>
                <c:pt idx="9768">
                  <c:v>0.9817865389685374</c:v>
                </c:pt>
                <c:pt idx="9769">
                  <c:v>0.98183549668272263</c:v>
                </c:pt>
                <c:pt idx="9770">
                  <c:v>0.98183570256059371</c:v>
                </c:pt>
                <c:pt idx="9771">
                  <c:v>0.98185949809187789</c:v>
                </c:pt>
                <c:pt idx="9772">
                  <c:v>0.98186059982659646</c:v>
                </c:pt>
                <c:pt idx="9773">
                  <c:v>0.9818701890490692</c:v>
                </c:pt>
                <c:pt idx="9774">
                  <c:v>0.98187317134295982</c:v>
                </c:pt>
                <c:pt idx="9775">
                  <c:v>0.98188087463543317</c:v>
                </c:pt>
                <c:pt idx="9776">
                  <c:v>0.98189155485305424</c:v>
                </c:pt>
                <c:pt idx="9777">
                  <c:v>0.98189707168392615</c:v>
                </c:pt>
                <c:pt idx="9778">
                  <c:v>0.98190222970401597</c:v>
                </c:pt>
                <c:pt idx="9779">
                  <c:v>0.98190774376251544</c:v>
                </c:pt>
                <c:pt idx="9780">
                  <c:v>0.98191124705510457</c:v>
                </c:pt>
                <c:pt idx="9781">
                  <c:v>0.98191289919039859</c:v>
                </c:pt>
                <c:pt idx="9782">
                  <c:v>0.98191841047760253</c:v>
                </c:pt>
                <c:pt idx="9783">
                  <c:v>0.98192356331428587</c:v>
                </c:pt>
                <c:pt idx="9784">
                  <c:v>0.98193076060889051</c:v>
                </c:pt>
                <c:pt idx="9785">
                  <c:v>0.98193422207775749</c:v>
                </c:pt>
                <c:pt idx="9786">
                  <c:v>0.9819355211461317</c:v>
                </c:pt>
                <c:pt idx="9787">
                  <c:v>0.98194046524992884</c:v>
                </c:pt>
                <c:pt idx="9788">
                  <c:v>0.98194487548289522</c:v>
                </c:pt>
                <c:pt idx="9789">
                  <c:v>0.98194904402389016</c:v>
                </c:pt>
                <c:pt idx="9790">
                  <c:v>0.98195272067713102</c:v>
                </c:pt>
                <c:pt idx="9791">
                  <c:v>0.98195552353178062</c:v>
                </c:pt>
                <c:pt idx="9792">
                  <c:v>0.98196336478126489</c:v>
                </c:pt>
                <c:pt idx="9793">
                  <c:v>0.98196616622649191</c:v>
                </c:pt>
                <c:pt idx="9794">
                  <c:v>0.98197400353275799</c:v>
                </c:pt>
                <c:pt idx="9795">
                  <c:v>0.98197680356910966</c:v>
                </c:pt>
                <c:pt idx="9796">
                  <c:v>0.98197725757305099</c:v>
                </c:pt>
                <c:pt idx="9797">
                  <c:v>0.98198258009190531</c:v>
                </c:pt>
                <c:pt idx="9798">
                  <c:v>0.98198463693369031</c:v>
                </c:pt>
                <c:pt idx="9799">
                  <c:v>0.98198625459778899</c:v>
                </c:pt>
                <c:pt idx="9800">
                  <c:v>0.98198743556171419</c:v>
                </c:pt>
                <c:pt idx="9801">
                  <c:v>0.98198863215482624</c:v>
                </c:pt>
                <c:pt idx="9802">
                  <c:v>0.98199320917897037</c:v>
                </c:pt>
                <c:pt idx="9803">
                  <c:v>0.98199526498613898</c:v>
                </c:pt>
                <c:pt idx="9804">
                  <c:v>0.98199611280790255</c:v>
                </c:pt>
                <c:pt idx="9805">
                  <c:v>0.98199806220638231</c:v>
                </c:pt>
                <c:pt idx="9806">
                  <c:v>0.98200282752265566</c:v>
                </c:pt>
                <c:pt idx="9807">
                  <c:v>0.98200383291923021</c:v>
                </c:pt>
                <c:pt idx="9808">
                  <c:v>0.98200588769218367</c:v>
                </c:pt>
                <c:pt idx="9809">
                  <c:v>0.98200868350519444</c:v>
                </c:pt>
                <c:pt idx="9810">
                  <c:v>0.98200950418896238</c:v>
                </c:pt>
                <c:pt idx="9811">
                  <c:v>0.98201445131476095</c:v>
                </c:pt>
                <c:pt idx="9812">
                  <c:v>0.98201650505390314</c:v>
                </c:pt>
                <c:pt idx="9813">
                  <c:v>0.98201928842613539</c:v>
                </c:pt>
                <c:pt idx="9814">
                  <c:v>0.98201929946022659</c:v>
                </c:pt>
                <c:pt idx="9815">
                  <c:v>0.98202506436764225</c:v>
                </c:pt>
                <c:pt idx="9816">
                  <c:v>0.9820271170733732</c:v>
                </c:pt>
                <c:pt idx="9817">
                  <c:v>0.98202991007355722</c:v>
                </c:pt>
                <c:pt idx="9818">
                  <c:v>0.98203567207994968</c:v>
                </c:pt>
                <c:pt idx="9819">
                  <c:v>0.98203772375267318</c:v>
                </c:pt>
                <c:pt idx="9820">
                  <c:v>0.98204051534726444</c:v>
                </c:pt>
                <c:pt idx="9821">
                  <c:v>0.98204832509387774</c:v>
                </c:pt>
                <c:pt idx="9822">
                  <c:v>0.98205111528342304</c:v>
                </c:pt>
                <c:pt idx="9823">
                  <c:v>0.98205892109906423</c:v>
                </c:pt>
                <c:pt idx="9824">
                  <c:v>0.98206170988411023</c:v>
                </c:pt>
                <c:pt idx="9825">
                  <c:v>0.98206425704918565</c:v>
                </c:pt>
                <c:pt idx="9826">
                  <c:v>0.98206446878374742</c:v>
                </c:pt>
                <c:pt idx="9827">
                  <c:v>0.9820680649314727</c:v>
                </c:pt>
                <c:pt idx="9828">
                  <c:v>0.98206813844881646</c:v>
                </c:pt>
                <c:pt idx="9829">
                  <c:v>0.98206951177030977</c:v>
                </c:pt>
                <c:pt idx="9830">
                  <c:v>0.98207229915140282</c:v>
                </c:pt>
                <c:pt idx="9831">
                  <c:v>0.98207865099929759</c:v>
                </c:pt>
                <c:pt idx="9832">
                  <c:v>0.98208009710968758</c:v>
                </c:pt>
                <c:pt idx="9833">
                  <c:v>0.98208288308737401</c:v>
                </c:pt>
                <c:pt idx="9834">
                  <c:v>0.98208671378051537</c:v>
                </c:pt>
                <c:pt idx="9835">
                  <c:v>0.98209067711927389</c:v>
                </c:pt>
                <c:pt idx="9836">
                  <c:v>0.98209346169410117</c:v>
                </c:pt>
                <c:pt idx="9837">
                  <c:v>0.98209718129740498</c:v>
                </c:pt>
                <c:pt idx="9838">
                  <c:v>0.98209729045825278</c:v>
                </c:pt>
                <c:pt idx="9839">
                  <c:v>0.98210125180114438</c:v>
                </c:pt>
                <c:pt idx="9840">
                  <c:v>0.98210403497365639</c:v>
                </c:pt>
                <c:pt idx="9841">
                  <c:v>0.98210786180957033</c:v>
                </c:pt>
                <c:pt idx="9842">
                  <c:v>0.98211182115737117</c:v>
                </c:pt>
                <c:pt idx="9843">
                  <c:v>0.98211202436204259</c:v>
                </c:pt>
                <c:pt idx="9844">
                  <c:v>0.98211222756474614</c:v>
                </c:pt>
                <c:pt idx="9845">
                  <c:v>0.98211243076547994</c:v>
                </c:pt>
                <c:pt idx="9846">
                  <c:v>0.98211263396424497</c:v>
                </c:pt>
                <c:pt idx="9847">
                  <c:v>0.98211283716104136</c:v>
                </c:pt>
                <c:pt idx="9848">
                  <c:v>0.9821130403558691</c:v>
                </c:pt>
                <c:pt idx="9849">
                  <c:v>0.98211324354872809</c:v>
                </c:pt>
                <c:pt idx="9850">
                  <c:v>0.98211344673961931</c:v>
                </c:pt>
                <c:pt idx="9851">
                  <c:v>0.982113649928541</c:v>
                </c:pt>
                <c:pt idx="9852">
                  <c:v>0.98211385311549404</c:v>
                </c:pt>
                <c:pt idx="9853">
                  <c:v>0.98211405630047843</c:v>
                </c:pt>
                <c:pt idx="9854">
                  <c:v>0.98211425948349418</c:v>
                </c:pt>
                <c:pt idx="9855">
                  <c:v>0.98211446266454239</c:v>
                </c:pt>
                <c:pt idx="9856">
                  <c:v>0.98211460292811503</c:v>
                </c:pt>
                <c:pt idx="9857">
                  <c:v>0.98211466584362095</c:v>
                </c:pt>
                <c:pt idx="9858">
                  <c:v>0.98211486902073097</c:v>
                </c:pt>
                <c:pt idx="9859">
                  <c:v>0.98211507219587246</c:v>
                </c:pt>
                <c:pt idx="9860">
                  <c:v>0.9821152753690453</c:v>
                </c:pt>
                <c:pt idx="9861">
                  <c:v>0.98211547854024972</c:v>
                </c:pt>
                <c:pt idx="9862">
                  <c:v>0.9821156817094866</c:v>
                </c:pt>
                <c:pt idx="9863">
                  <c:v>0.98211588487675405</c:v>
                </c:pt>
                <c:pt idx="9864">
                  <c:v>0.98211842783654324</c:v>
                </c:pt>
                <c:pt idx="9865">
                  <c:v>0.98212516555955176</c:v>
                </c:pt>
                <c:pt idx="9866">
                  <c:v>0.98212551879866461</c:v>
                </c:pt>
                <c:pt idx="9867">
                  <c:v>0.98212644686243755</c:v>
                </c:pt>
                <c:pt idx="9868">
                  <c:v>0.98212664992539578</c:v>
                </c:pt>
                <c:pt idx="9869">
                  <c:v>0.98213009719181898</c:v>
                </c:pt>
                <c:pt idx="9870">
                  <c:v>0.98213322050982488</c:v>
                </c:pt>
                <c:pt idx="9871">
                  <c:v>0.9821357228700377</c:v>
                </c:pt>
                <c:pt idx="9872">
                  <c:v>0.98214377376220252</c:v>
                </c:pt>
                <c:pt idx="9873">
                  <c:v>0.98214627486164663</c:v>
                </c:pt>
                <c:pt idx="9874">
                  <c:v>0.98215682153645201</c:v>
                </c:pt>
                <c:pt idx="9875">
                  <c:v>0.98216736289652373</c:v>
                </c:pt>
                <c:pt idx="9876">
                  <c:v>0.98217789894393526</c:v>
                </c:pt>
                <c:pt idx="9877">
                  <c:v>0.98217810150817464</c:v>
                </c:pt>
                <c:pt idx="9878">
                  <c:v>0.98217830407045092</c:v>
                </c:pt>
                <c:pt idx="9879">
                  <c:v>0.98217850663076234</c:v>
                </c:pt>
                <c:pt idx="9880">
                  <c:v>0.98217870918911088</c:v>
                </c:pt>
                <c:pt idx="9881">
                  <c:v>0.98217891174549432</c:v>
                </c:pt>
                <c:pt idx="9882">
                  <c:v>0.982179114299915</c:v>
                </c:pt>
                <c:pt idx="9883">
                  <c:v>0.98217931685237081</c:v>
                </c:pt>
                <c:pt idx="9884">
                  <c:v>0.98217951940286374</c:v>
                </c:pt>
                <c:pt idx="9885">
                  <c:v>0.98217972195139169</c:v>
                </c:pt>
                <c:pt idx="9886">
                  <c:v>0.98217992449795699</c:v>
                </c:pt>
                <c:pt idx="9887">
                  <c:v>0.9821801270425573</c:v>
                </c:pt>
                <c:pt idx="9888">
                  <c:v>0.98218032958519486</c:v>
                </c:pt>
                <c:pt idx="9889">
                  <c:v>0.98218053212586764</c:v>
                </c:pt>
                <c:pt idx="9890">
                  <c:v>0.98218073466457756</c:v>
                </c:pt>
                <c:pt idx="9891">
                  <c:v>0.98218093720132282</c:v>
                </c:pt>
                <c:pt idx="9892">
                  <c:v>0.98218113973610521</c:v>
                </c:pt>
                <c:pt idx="9893">
                  <c:v>0.98218134226892395</c:v>
                </c:pt>
                <c:pt idx="9894">
                  <c:v>0.98218154479977793</c:v>
                </c:pt>
                <c:pt idx="9895">
                  <c:v>0.98219207369879968</c:v>
                </c:pt>
                <c:pt idx="9896">
                  <c:v>0.98220279961476453</c:v>
                </c:pt>
                <c:pt idx="9897">
                  <c:v>0.98221355229664553</c:v>
                </c:pt>
                <c:pt idx="9898">
                  <c:v>0.98221372223781911</c:v>
                </c:pt>
                <c:pt idx="9899">
                  <c:v>0.98222426717477096</c:v>
                </c:pt>
                <c:pt idx="9900">
                  <c:v>0.98223533451859246</c:v>
                </c:pt>
                <c:pt idx="9901">
                  <c:v>0.98223557254089566</c:v>
                </c:pt>
                <c:pt idx="9902">
                  <c:v>0.98224485758294944</c:v>
                </c:pt>
                <c:pt idx="9903">
                  <c:v>0.98224965649196838</c:v>
                </c:pt>
                <c:pt idx="9904">
                  <c:v>0.98225779135390967</c:v>
                </c:pt>
                <c:pt idx="9905">
                  <c:v>0.98226828180199433</c:v>
                </c:pt>
                <c:pt idx="9906">
                  <c:v>0.98236734541032267</c:v>
                </c:pt>
                <c:pt idx="9907">
                  <c:v>0.98241559285028368</c:v>
                </c:pt>
                <c:pt idx="9908">
                  <c:v>0.98243448302861525</c:v>
                </c:pt>
                <c:pt idx="9909">
                  <c:v>0.98249782641320882</c:v>
                </c:pt>
                <c:pt idx="9910">
                  <c:v>0.98250511316105738</c:v>
                </c:pt>
                <c:pt idx="9911">
                  <c:v>0.98253598669623821</c:v>
                </c:pt>
                <c:pt idx="9912">
                  <c:v>0.98254489433482817</c:v>
                </c:pt>
                <c:pt idx="9913">
                  <c:v>0.98254627497516189</c:v>
                </c:pt>
                <c:pt idx="9914">
                  <c:v>0.98263627864777936</c:v>
                </c:pt>
                <c:pt idx="9915">
                  <c:v>0.98265931221164804</c:v>
                </c:pt>
                <c:pt idx="9916">
                  <c:v>0.98270747322208918</c:v>
                </c:pt>
                <c:pt idx="9917">
                  <c:v>0.98270896602069757</c:v>
                </c:pt>
                <c:pt idx="9918">
                  <c:v>0.98270916342103598</c:v>
                </c:pt>
                <c:pt idx="9919">
                  <c:v>0.98270936081944926</c:v>
                </c:pt>
                <c:pt idx="9920">
                  <c:v>0.98270955821593853</c:v>
                </c:pt>
                <c:pt idx="9921">
                  <c:v>0.98270975561050178</c:v>
                </c:pt>
                <c:pt idx="9922">
                  <c:v>0.98270995300314001</c:v>
                </c:pt>
                <c:pt idx="9923">
                  <c:v>0.98271793355904191</c:v>
                </c:pt>
                <c:pt idx="9924">
                  <c:v>0.98271813087192417</c:v>
                </c:pt>
                <c:pt idx="9925">
                  <c:v>0.98271832818288207</c:v>
                </c:pt>
                <c:pt idx="9926">
                  <c:v>0.98271852549191552</c:v>
                </c:pt>
                <c:pt idx="9927">
                  <c:v>0.9827187227990255</c:v>
                </c:pt>
                <c:pt idx="9928">
                  <c:v>0.98271892010421036</c:v>
                </c:pt>
                <c:pt idx="9929">
                  <c:v>0.98271911740747075</c:v>
                </c:pt>
                <c:pt idx="9930">
                  <c:v>0.9827193147088068</c:v>
                </c:pt>
                <c:pt idx="9931">
                  <c:v>0.9827195120082185</c:v>
                </c:pt>
                <c:pt idx="9932">
                  <c:v>0.98271970930570696</c:v>
                </c:pt>
                <c:pt idx="9933">
                  <c:v>0.98271990660127018</c:v>
                </c:pt>
                <c:pt idx="9934">
                  <c:v>0.98272010389490916</c:v>
                </c:pt>
                <c:pt idx="9935">
                  <c:v>0.98272030118662379</c:v>
                </c:pt>
                <c:pt idx="9936">
                  <c:v>0.98272049847641429</c:v>
                </c:pt>
                <c:pt idx="9937">
                  <c:v>0.98272069576428045</c:v>
                </c:pt>
                <c:pt idx="9938">
                  <c:v>0.98272089305022348</c:v>
                </c:pt>
                <c:pt idx="9939">
                  <c:v>0.98272109033424127</c:v>
                </c:pt>
                <c:pt idx="9940">
                  <c:v>0.98272128761633493</c:v>
                </c:pt>
                <c:pt idx="9941">
                  <c:v>0.98272148489650435</c:v>
                </c:pt>
                <c:pt idx="9942">
                  <c:v>0.98272168217474964</c:v>
                </c:pt>
                <c:pt idx="9943">
                  <c:v>0.98272187945107192</c:v>
                </c:pt>
                <c:pt idx="9944">
                  <c:v>0.98272207672546896</c:v>
                </c:pt>
                <c:pt idx="9945">
                  <c:v>0.98272227399794199</c:v>
                </c:pt>
                <c:pt idx="9946">
                  <c:v>0.98272247126849077</c:v>
                </c:pt>
                <c:pt idx="9947">
                  <c:v>0.98272266853711565</c:v>
                </c:pt>
                <c:pt idx="9948">
                  <c:v>0.98272286580381629</c:v>
                </c:pt>
                <c:pt idx="9949">
                  <c:v>0.98272306306859403</c:v>
                </c:pt>
                <c:pt idx="9950">
                  <c:v>0.98272326033144664</c:v>
                </c:pt>
                <c:pt idx="9951">
                  <c:v>0.98272345759237534</c:v>
                </c:pt>
                <c:pt idx="9952">
                  <c:v>0.98272365485138002</c:v>
                </c:pt>
                <c:pt idx="9953">
                  <c:v>0.98272385210846058</c:v>
                </c:pt>
                <c:pt idx="9954">
                  <c:v>0.98272404936361824</c:v>
                </c:pt>
                <c:pt idx="9955">
                  <c:v>0.98272424661685098</c:v>
                </c:pt>
                <c:pt idx="9956">
                  <c:v>0.98272444386815971</c:v>
                </c:pt>
                <c:pt idx="9957">
                  <c:v>0.98272464111754465</c:v>
                </c:pt>
                <c:pt idx="9958">
                  <c:v>0.98272483836500557</c:v>
                </c:pt>
                <c:pt idx="9959">
                  <c:v>0.98272503561054358</c:v>
                </c:pt>
                <c:pt idx="9960">
                  <c:v>0.98272523285415669</c:v>
                </c:pt>
                <c:pt idx="9961">
                  <c:v>0.98272543009584601</c:v>
                </c:pt>
                <c:pt idx="9962">
                  <c:v>0.98272562733561142</c:v>
                </c:pt>
                <c:pt idx="9963">
                  <c:v>0.98272582457345292</c:v>
                </c:pt>
                <c:pt idx="9964">
                  <c:v>0.98272602180937074</c:v>
                </c:pt>
                <c:pt idx="9965">
                  <c:v>0.98272621904336555</c:v>
                </c:pt>
                <c:pt idx="9966">
                  <c:v>0.98272641627543567</c:v>
                </c:pt>
                <c:pt idx="9967">
                  <c:v>0.9827266135055821</c:v>
                </c:pt>
                <c:pt idx="9968">
                  <c:v>0.98272681073380463</c:v>
                </c:pt>
                <c:pt idx="9969">
                  <c:v>0.98272700796010348</c:v>
                </c:pt>
                <c:pt idx="9970">
                  <c:v>0.98272720518447954</c:v>
                </c:pt>
                <c:pt idx="9971">
                  <c:v>0.98272740240693091</c:v>
                </c:pt>
                <c:pt idx="9972">
                  <c:v>0.98272759962745848</c:v>
                </c:pt>
                <c:pt idx="9973">
                  <c:v>0.98272779684606248</c:v>
                </c:pt>
                <c:pt idx="9974">
                  <c:v>0.98272799406274269</c:v>
                </c:pt>
                <c:pt idx="9975">
                  <c:v>0.98272819127750033</c:v>
                </c:pt>
                <c:pt idx="9976">
                  <c:v>0.98272838849033317</c:v>
                </c:pt>
                <c:pt idx="9977">
                  <c:v>0.98272858570124255</c:v>
                </c:pt>
                <c:pt idx="9978">
                  <c:v>0.98272878291022814</c:v>
                </c:pt>
                <c:pt idx="9979">
                  <c:v>0.98272898011729026</c:v>
                </c:pt>
                <c:pt idx="9980">
                  <c:v>0.9827291773224287</c:v>
                </c:pt>
                <c:pt idx="9981">
                  <c:v>0.98272937452564457</c:v>
                </c:pt>
                <c:pt idx="9982">
                  <c:v>0.98272957172693587</c:v>
                </c:pt>
                <c:pt idx="9983">
                  <c:v>0.9827297689263037</c:v>
                </c:pt>
                <c:pt idx="9984">
                  <c:v>0.98272996612374786</c:v>
                </c:pt>
                <c:pt idx="9985">
                  <c:v>0.98273016331926855</c:v>
                </c:pt>
                <c:pt idx="9986">
                  <c:v>0.98273036051286677</c:v>
                </c:pt>
                <c:pt idx="9987">
                  <c:v>0.98273055770454043</c:v>
                </c:pt>
                <c:pt idx="9988">
                  <c:v>0.98273075489429074</c:v>
                </c:pt>
                <c:pt idx="9989">
                  <c:v>0.98273095208211747</c:v>
                </c:pt>
                <c:pt idx="9990">
                  <c:v>0.98273114926802074</c:v>
                </c:pt>
                <c:pt idx="9991">
                  <c:v>0.98273134645200166</c:v>
                </c:pt>
                <c:pt idx="9992">
                  <c:v>0.98273154363405812</c:v>
                </c:pt>
                <c:pt idx="9993">
                  <c:v>0.98273174081419112</c:v>
                </c:pt>
                <c:pt idx="9994">
                  <c:v>0.98273193799240088</c:v>
                </c:pt>
                <c:pt idx="9995">
                  <c:v>0.98273213516868707</c:v>
                </c:pt>
                <c:pt idx="9996">
                  <c:v>0.98273233234305002</c:v>
                </c:pt>
                <c:pt idx="9997">
                  <c:v>0.98273252951549062</c:v>
                </c:pt>
                <c:pt idx="9998">
                  <c:v>0.98273272668600686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FB1-AA4D-8D3A-12CEBB2B5AC3}"/>
            </c:ext>
          </c:extLst>
        </c:ser>
        <c:ser>
          <c:idx val="2"/>
          <c:order val="1"/>
          <c:tx>
            <c:v>DM-Offloading</c:v>
          </c:tx>
          <c:spPr>
            <a:ln w="38100" cap="rnd">
              <a:solidFill>
                <a:srgbClr val="D86ECC"/>
              </a:solidFill>
              <a:round/>
            </a:ln>
            <a:effectLst/>
          </c:spPr>
          <c:marker>
            <c:symbol val="none"/>
          </c:marker>
          <c:xVal>
            <c:numRef>
              <c:f>ALP!$A$1:$A$10000</c:f>
              <c:numCache>
                <c:formatCode>General</c:formatCode>
                <c:ptCount val="10000"/>
                <c:pt idx="0">
                  <c:v>174.07761021455099</c:v>
                </c:pt>
                <c:pt idx="1">
                  <c:v>174.07761021455099</c:v>
                </c:pt>
                <c:pt idx="2">
                  <c:v>174.07761021455099</c:v>
                </c:pt>
                <c:pt idx="3">
                  <c:v>174.07761021455099</c:v>
                </c:pt>
                <c:pt idx="4">
                  <c:v>338.15522042910197</c:v>
                </c:pt>
                <c:pt idx="5">
                  <c:v>338.15522042910197</c:v>
                </c:pt>
                <c:pt idx="6">
                  <c:v>338.15522042910197</c:v>
                </c:pt>
                <c:pt idx="7">
                  <c:v>338.15522042910197</c:v>
                </c:pt>
                <c:pt idx="8">
                  <c:v>492.23283064365302</c:v>
                </c:pt>
                <c:pt idx="9">
                  <c:v>492.23283064365302</c:v>
                </c:pt>
                <c:pt idx="10">
                  <c:v>492.23283064365302</c:v>
                </c:pt>
                <c:pt idx="11">
                  <c:v>492.23283064365398</c:v>
                </c:pt>
                <c:pt idx="12">
                  <c:v>636.31044085820395</c:v>
                </c:pt>
                <c:pt idx="13">
                  <c:v>636.31044085820395</c:v>
                </c:pt>
                <c:pt idx="14">
                  <c:v>636.31044085820497</c:v>
                </c:pt>
                <c:pt idx="15">
                  <c:v>636.31044085820497</c:v>
                </c:pt>
                <c:pt idx="16">
                  <c:v>780.38805107275596</c:v>
                </c:pt>
                <c:pt idx="17">
                  <c:v>780.38805107275596</c:v>
                </c:pt>
                <c:pt idx="18">
                  <c:v>780.38805107275596</c:v>
                </c:pt>
                <c:pt idx="19">
                  <c:v>780.38805107275698</c:v>
                </c:pt>
                <c:pt idx="20">
                  <c:v>863.40229029580905</c:v>
                </c:pt>
                <c:pt idx="21">
                  <c:v>865.24706986546505</c:v>
                </c:pt>
                <c:pt idx="22">
                  <c:v>867.479900510981</c:v>
                </c:pt>
                <c:pt idx="23">
                  <c:v>869.32468008063699</c:v>
                </c:pt>
                <c:pt idx="24">
                  <c:v>924.46566128730694</c:v>
                </c:pt>
                <c:pt idx="25">
                  <c:v>924.46566128730694</c:v>
                </c:pt>
                <c:pt idx="26">
                  <c:v>924.46566128730694</c:v>
                </c:pt>
                <c:pt idx="27">
                  <c:v>924.46566128730797</c:v>
                </c:pt>
                <c:pt idx="28">
                  <c:v>1068.5432715018501</c:v>
                </c:pt>
                <c:pt idx="29">
                  <c:v>1068.5432715018501</c:v>
                </c:pt>
                <c:pt idx="30">
                  <c:v>1068.5432715018501</c:v>
                </c:pt>
                <c:pt idx="31">
                  <c:v>1068.5432715018601</c:v>
                </c:pt>
                <c:pt idx="32">
                  <c:v>4024.95482257194</c:v>
                </c:pt>
                <c:pt idx="33">
                  <c:v>4168.3081343905196</c:v>
                </c:pt>
                <c:pt idx="34">
                  <c:v>4170.1529139614204</c:v>
                </c:pt>
                <c:pt idx="35">
                  <c:v>4172.3857446050697</c:v>
                </c:pt>
                <c:pt idx="36">
                  <c:v>4174.2305241759695</c:v>
                </c:pt>
                <c:pt idx="37">
                  <c:v>4176.4633548196198</c:v>
                </c:pt>
                <c:pt idx="38">
                  <c:v>4342.15118676563</c:v>
                </c:pt>
                <c:pt idx="39">
                  <c:v>4343.0189447221301</c:v>
                </c:pt>
                <c:pt idx="40">
                  <c:v>4344.2593198656105</c:v>
                </c:pt>
                <c:pt idx="41">
                  <c:v>4344.3840174097504</c:v>
                </c:pt>
                <c:pt idx="42">
                  <c:v>4344.8637242927198</c:v>
                </c:pt>
                <c:pt idx="43">
                  <c:v>4345.6398264397803</c:v>
                </c:pt>
                <c:pt idx="44">
                  <c:v>4345.7517082849499</c:v>
                </c:pt>
                <c:pt idx="45">
                  <c:v>4346.2287969803401</c:v>
                </c:pt>
                <c:pt idx="46">
                  <c:v>4347.0965549368402</c:v>
                </c:pt>
                <c:pt idx="47">
                  <c:v>4348.0735765509298</c:v>
                </c:pt>
                <c:pt idx="48">
                  <c:v>4348.3369300803097</c:v>
                </c:pt>
                <c:pt idx="49">
                  <c:v>4348.9413345074199</c:v>
                </c:pt>
                <c:pt idx="50">
                  <c:v>4349.8293184991899</c:v>
                </c:pt>
                <c:pt idx="51">
                  <c:v>4350.3064071950503</c:v>
                </c:pt>
                <c:pt idx="52">
                  <c:v>4350.7861140780096</c:v>
                </c:pt>
                <c:pt idx="53">
                  <c:v>4351.5622162250802</c:v>
                </c:pt>
                <c:pt idx="54">
                  <c:v>4351.67409807071</c:v>
                </c:pt>
                <c:pt idx="55">
                  <c:v>4444.2844341173704</c:v>
                </c:pt>
                <c:pt idx="56">
                  <c:v>4516.49215050973</c:v>
                </c:pt>
                <c:pt idx="57">
                  <c:v>4516.6805308433204</c:v>
                </c:pt>
                <c:pt idx="58">
                  <c:v>4516.7574663227397</c:v>
                </c:pt>
                <c:pt idx="59">
                  <c:v>4517.8726570838999</c:v>
                </c:pt>
                <c:pt idx="60">
                  <c:v>4518.6022458942598</c:v>
                </c:pt>
                <c:pt idx="61">
                  <c:v>4520.7581410575604</c:v>
                </c:pt>
                <c:pt idx="62">
                  <c:v>4520.8350765369796</c:v>
                </c:pt>
                <c:pt idx="63">
                  <c:v>4522.6798561084997</c:v>
                </c:pt>
                <c:pt idx="64">
                  <c:v>4524.5246356800199</c:v>
                </c:pt>
                <c:pt idx="65">
                  <c:v>4524.8357512718003</c:v>
                </c:pt>
                <c:pt idx="66">
                  <c:v>4542.4016169309598</c:v>
                </c:pt>
                <c:pt idx="67">
                  <c:v>4542.4016169309598</c:v>
                </c:pt>
                <c:pt idx="68">
                  <c:v>4542.4016169309598</c:v>
                </c:pt>
                <c:pt idx="69">
                  <c:v>4542.4016169309598</c:v>
                </c:pt>
                <c:pt idx="70">
                  <c:v>4606.0753037468603</c:v>
                </c:pt>
                <c:pt idx="71">
                  <c:v>4613.74680456239</c:v>
                </c:pt>
                <c:pt idx="72">
                  <c:v>4666.0278775133102</c:v>
                </c:pt>
                <c:pt idx="73">
                  <c:v>4692.0621491419097</c:v>
                </c:pt>
                <c:pt idx="74">
                  <c:v>4692.9909717002802</c:v>
                </c:pt>
                <c:pt idx="75">
                  <c:v>4694.6473709391403</c:v>
                </c:pt>
                <c:pt idx="76">
                  <c:v>4696.1397593561496</c:v>
                </c:pt>
                <c:pt idx="77">
                  <c:v>4698.8258377583697</c:v>
                </c:pt>
                <c:pt idx="78">
                  <c:v>4721.7164274062898</c:v>
                </c:pt>
                <c:pt idx="79">
                  <c:v>4725.7940376214601</c:v>
                </c:pt>
                <c:pt idx="80">
                  <c:v>4781.8289072429698</c:v>
                </c:pt>
                <c:pt idx="81">
                  <c:v>4814.1830979427295</c:v>
                </c:pt>
                <c:pt idx="82">
                  <c:v>4846.9810581868496</c:v>
                </c:pt>
                <c:pt idx="83">
                  <c:v>4864.2949797846304</c:v>
                </c:pt>
                <c:pt idx="84">
                  <c:v>4864.5401729755104</c:v>
                </c:pt>
                <c:pt idx="85">
                  <c:v>4864.86201478168</c:v>
                </c:pt>
                <c:pt idx="86">
                  <c:v>4864.9282240513703</c:v>
                </c:pt>
                <c:pt idx="87">
                  <c:v>4865.22380234301</c:v>
                </c:pt>
                <c:pt idx="88">
                  <c:v>4865.3162751272303</c:v>
                </c:pt>
                <c:pt idx="89">
                  <c:v>4865.4206192762304</c:v>
                </c:pt>
                <c:pt idx="90">
                  <c:v>4865.8086703491799</c:v>
                </c:pt>
                <c:pt idx="91">
                  <c:v>4865.9796352051198</c:v>
                </c:pt>
                <c:pt idx="92">
                  <c:v>4865.9969014692997</c:v>
                </c:pt>
                <c:pt idx="93">
                  <c:v>4866.3849525451596</c:v>
                </c:pt>
                <c:pt idx="94">
                  <c:v>4866.7730036210196</c:v>
                </c:pt>
                <c:pt idx="95">
                  <c:v>4867.0948454272002</c:v>
                </c:pt>
                <c:pt idx="96">
                  <c:v>4867.1610546968795</c:v>
                </c:pt>
                <c:pt idx="97">
                  <c:v>4867.4536299631</c:v>
                </c:pt>
                <c:pt idx="98">
                  <c:v>4867.9616101705396</c:v>
                </c:pt>
                <c:pt idx="99">
                  <c:v>4868.0415009929502</c:v>
                </c:pt>
                <c:pt idx="100">
                  <c:v>4868.2297321148199</c:v>
                </c:pt>
                <c:pt idx="101">
                  <c:v>4868.3496612434901</c:v>
                </c:pt>
                <c:pt idx="102">
                  <c:v>4868.6177831906798</c:v>
                </c:pt>
                <c:pt idx="103">
                  <c:v>4868.9396249968504</c:v>
                </c:pt>
                <c:pt idx="104">
                  <c:v>4869.0058342665398</c:v>
                </c:pt>
                <c:pt idx="105">
                  <c:v>4869.4982294908204</c:v>
                </c:pt>
                <c:pt idx="106">
                  <c:v>4869.8063897413604</c:v>
                </c:pt>
                <c:pt idx="107">
                  <c:v>4869.88628056377</c:v>
                </c:pt>
                <c:pt idx="108">
                  <c:v>4870.0745116844701</c:v>
                </c:pt>
                <c:pt idx="109">
                  <c:v>4870.46256276033</c:v>
                </c:pt>
                <c:pt idx="110">
                  <c:v>4870.7844045665097</c:v>
                </c:pt>
                <c:pt idx="111">
                  <c:v>4870.85061383619</c:v>
                </c:pt>
                <c:pt idx="112">
                  <c:v>4871.1461921287701</c:v>
                </c:pt>
                <c:pt idx="113">
                  <c:v>4871.2386649120599</c:v>
                </c:pt>
                <c:pt idx="114">
                  <c:v>4871.5312401782703</c:v>
                </c:pt>
                <c:pt idx="115">
                  <c:v>4871.7310601345898</c:v>
                </c:pt>
                <c:pt idx="116">
                  <c:v>4872.0392203851297</c:v>
                </c:pt>
                <c:pt idx="117">
                  <c:v>4872.1191112075403</c:v>
                </c:pt>
                <c:pt idx="118">
                  <c:v>4872.3073423299902</c:v>
                </c:pt>
                <c:pt idx="119">
                  <c:v>4872.3383183721398</c:v>
                </c:pt>
                <c:pt idx="120">
                  <c:v>4872.6953934058502</c:v>
                </c:pt>
                <c:pt idx="121">
                  <c:v>4872.8025913685497</c:v>
                </c:pt>
                <c:pt idx="122">
                  <c:v>4873.0172352120198</c:v>
                </c:pt>
                <c:pt idx="123">
                  <c:v>4873.0834444817101</c:v>
                </c:pt>
                <c:pt idx="124">
                  <c:v>4873.3760197479196</c:v>
                </c:pt>
                <c:pt idx="125">
                  <c:v>4873.5758397054096</c:v>
                </c:pt>
                <c:pt idx="126">
                  <c:v>4873.8839999559495</c:v>
                </c:pt>
                <c:pt idx="127">
                  <c:v>4873.9638907783601</c:v>
                </c:pt>
                <c:pt idx="128">
                  <c:v>4874.1521218996404</c:v>
                </c:pt>
                <c:pt idx="129">
                  <c:v>4874.1730860074404</c:v>
                </c:pt>
                <c:pt idx="130">
                  <c:v>4950.4470254657699</c:v>
                </c:pt>
                <c:pt idx="131">
                  <c:v>4964.1348556335997</c:v>
                </c:pt>
                <c:pt idx="132">
                  <c:v>4972.2902688121703</c:v>
                </c:pt>
                <c:pt idx="133">
                  <c:v>4972.2902688121703</c:v>
                </c:pt>
                <c:pt idx="134">
                  <c:v>4972.2902688121703</c:v>
                </c:pt>
                <c:pt idx="135">
                  <c:v>4972.2902688121803</c:v>
                </c:pt>
                <c:pt idx="136">
                  <c:v>5038.4016876691003</c:v>
                </c:pt>
                <c:pt idx="137">
                  <c:v>5038.5346016865196</c:v>
                </c:pt>
                <c:pt idx="138">
                  <c:v>5038.7897387426301</c:v>
                </c:pt>
                <c:pt idx="139">
                  <c:v>5038.8570161028701</c:v>
                </c:pt>
                <c:pt idx="140">
                  <c:v>5039.0930438283804</c:v>
                </c:pt>
                <c:pt idx="141">
                  <c:v>5039.2138888295704</c:v>
                </c:pt>
                <c:pt idx="142">
                  <c:v>5039.2450671764</c:v>
                </c:pt>
                <c:pt idx="143">
                  <c:v>5039.4810949042403</c:v>
                </c:pt>
                <c:pt idx="144">
                  <c:v>5039.8584161661502</c:v>
                </c:pt>
                <c:pt idx="145">
                  <c:v>5039.8691459801003</c:v>
                </c:pt>
                <c:pt idx="146">
                  <c:v>5040.4935388015501</c:v>
                </c:pt>
                <c:pt idx="147">
                  <c:v>5040.6345183132198</c:v>
                </c:pt>
                <c:pt idx="148">
                  <c:v>5040.9578117979599</c:v>
                </c:pt>
                <c:pt idx="149">
                  <c:v>5041.0898467469897</c:v>
                </c:pt>
                <c:pt idx="150">
                  <c:v>5041.3258744738996</c:v>
                </c:pt>
                <c:pt idx="151">
                  <c:v>5041.7139255497596</c:v>
                </c:pt>
                <c:pt idx="152">
                  <c:v>5042.0912468102697</c:v>
                </c:pt>
                <c:pt idx="153">
                  <c:v>5042.2900760620796</c:v>
                </c:pt>
                <c:pt idx="154">
                  <c:v>5042.4792978838004</c:v>
                </c:pt>
                <c:pt idx="155">
                  <c:v>5042.61221190169</c:v>
                </c:pt>
                <c:pt idx="156">
                  <c:v>5042.8673489573403</c:v>
                </c:pt>
                <c:pt idx="157">
                  <c:v>5042.9346263175803</c:v>
                </c:pt>
                <c:pt idx="158">
                  <c:v>5043.1706540435498</c:v>
                </c:pt>
                <c:pt idx="159">
                  <c:v>5043.2914990438103</c:v>
                </c:pt>
                <c:pt idx="160">
                  <c:v>5043.4633440254202</c:v>
                </c:pt>
                <c:pt idx="161">
                  <c:v>5043.5587051194098</c:v>
                </c:pt>
                <c:pt idx="162">
                  <c:v>5043.9360263808603</c:v>
                </c:pt>
                <c:pt idx="163">
                  <c:v>5043.9467561952697</c:v>
                </c:pt>
                <c:pt idx="164">
                  <c:v>5044.3240774543901</c:v>
                </c:pt>
                <c:pt idx="165">
                  <c:v>5044.71212852792</c:v>
                </c:pt>
                <c:pt idx="166">
                  <c:v>5045.01543361321</c:v>
                </c:pt>
                <c:pt idx="167">
                  <c:v>5045.1674569616998</c:v>
                </c:pt>
                <c:pt idx="168">
                  <c:v>5045.40348468907</c:v>
                </c:pt>
                <c:pt idx="169">
                  <c:v>5045.4882306749896</c:v>
                </c:pt>
                <c:pt idx="170">
                  <c:v>5045.78080595145</c:v>
                </c:pt>
                <c:pt idx="171">
                  <c:v>5045.7915357649299</c:v>
                </c:pt>
                <c:pt idx="172">
                  <c:v>5046.5569080985097</c:v>
                </c:pt>
                <c:pt idx="173">
                  <c:v>5046.9449591720404</c:v>
                </c:pt>
                <c:pt idx="174">
                  <c:v>5047.0122365322804</c:v>
                </c:pt>
                <c:pt idx="175">
                  <c:v>5047.2482642587202</c:v>
                </c:pt>
                <c:pt idx="176">
                  <c:v>5047.6363153345801</c:v>
                </c:pt>
                <c:pt idx="177">
                  <c:v>5047.6523023587597</c:v>
                </c:pt>
                <c:pt idx="178">
                  <c:v>5048.0136365955696</c:v>
                </c:pt>
                <c:pt idx="179">
                  <c:v>5048.2124658478397</c:v>
                </c:pt>
                <c:pt idx="180">
                  <c:v>5048.2506962219904</c:v>
                </c:pt>
                <c:pt idx="181">
                  <c:v>5071.9402553637801</c:v>
                </c:pt>
                <c:pt idx="182">
                  <c:v>5107.6779865641101</c:v>
                </c:pt>
                <c:pt idx="183">
                  <c:v>5116.3678790267204</c:v>
                </c:pt>
                <c:pt idx="184">
                  <c:v>5116.3678790267204</c:v>
                </c:pt>
                <c:pt idx="185">
                  <c:v>5116.3678790267304</c:v>
                </c:pt>
                <c:pt idx="186">
                  <c:v>5116.3678790267304</c:v>
                </c:pt>
                <c:pt idx="187">
                  <c:v>5128.3081343905196</c:v>
                </c:pt>
                <c:pt idx="188">
                  <c:v>5164.5711490162603</c:v>
                </c:pt>
                <c:pt idx="189">
                  <c:v>5187.3691092580502</c:v>
                </c:pt>
                <c:pt idx="190">
                  <c:v>5212.6657253839003</c:v>
                </c:pt>
                <c:pt idx="191">
                  <c:v>5212.7263694456697</c:v>
                </c:pt>
                <c:pt idx="192">
                  <c:v>5213.0537764597602</c:v>
                </c:pt>
                <c:pt idx="193">
                  <c:v>5213.0986948907303</c:v>
                </c:pt>
                <c:pt idx="194">
                  <c:v>5214.1479717735201</c:v>
                </c:pt>
                <c:pt idx="195">
                  <c:v>5214.5105049535596</c:v>
                </c:pt>
                <c:pt idx="196">
                  <c:v>5214.5360228493801</c:v>
                </c:pt>
                <c:pt idx="197">
                  <c:v>5214.6185752487199</c:v>
                </c:pt>
                <c:pt idx="198">
                  <c:v>5214.8985560294204</c:v>
                </c:pt>
                <c:pt idx="199">
                  <c:v>5215.3315255362504</c:v>
                </c:pt>
                <c:pt idx="200">
                  <c:v>5215.5243296865301</c:v>
                </c:pt>
                <c:pt idx="201">
                  <c:v>5216.1795868407899</c:v>
                </c:pt>
                <c:pt idx="202">
                  <c:v>5216.3676862763195</c:v>
                </c:pt>
                <c:pt idx="203">
                  <c:v>5216.3808024190303</c:v>
                </c:pt>
                <c:pt idx="204">
                  <c:v>5216.7433355990797</c:v>
                </c:pt>
                <c:pt idx="205">
                  <c:v>5217.1763051059097</c:v>
                </c:pt>
                <c:pt idx="206">
                  <c:v>5218.2255819886896</c:v>
                </c:pt>
                <c:pt idx="207">
                  <c:v>5218.4643440824002</c:v>
                </c:pt>
                <c:pt idx="208">
                  <c:v>5218.5881151687299</c:v>
                </c:pt>
                <c:pt idx="209">
                  <c:v>5218.6487592309704</c:v>
                </c:pt>
                <c:pt idx="210">
                  <c:v>5218.9761662445899</c:v>
                </c:pt>
                <c:pt idx="211">
                  <c:v>5219.4091357514199</c:v>
                </c:pt>
                <c:pt idx="212">
                  <c:v>5220.2571970559602</c:v>
                </c:pt>
                <c:pt idx="213">
                  <c:v>5220.4452964905604</c:v>
                </c:pt>
                <c:pt idx="214">
                  <c:v>5220.4584126341997</c:v>
                </c:pt>
                <c:pt idx="215">
                  <c:v>5220.8209458142501</c:v>
                </c:pt>
                <c:pt idx="216">
                  <c:v>5221.2539153210801</c:v>
                </c:pt>
                <c:pt idx="217">
                  <c:v>5221.4467194722902</c:v>
                </c:pt>
                <c:pt idx="218">
                  <c:v>5221.5015721563204</c:v>
                </c:pt>
                <c:pt idx="219">
                  <c:v>5222.1019766256204</c:v>
                </c:pt>
                <c:pt idx="220">
                  <c:v>5222.3031922038599</c:v>
                </c:pt>
                <c:pt idx="221">
                  <c:v>5260.4454892412796</c:v>
                </c:pt>
                <c:pt idx="222">
                  <c:v>5260.4454892412796</c:v>
                </c:pt>
                <c:pt idx="223">
                  <c:v>5260.4454892412796</c:v>
                </c:pt>
                <c:pt idx="224">
                  <c:v>5260.4454892412796</c:v>
                </c:pt>
                <c:pt idx="225">
                  <c:v>5295.6174314080199</c:v>
                </c:pt>
                <c:pt idx="226">
                  <c:v>5297.1313866749397</c:v>
                </c:pt>
                <c:pt idx="227">
                  <c:v>5299.2984095327502</c:v>
                </c:pt>
                <c:pt idx="228">
                  <c:v>5302.3857446050697</c:v>
                </c:pt>
                <c:pt idx="229">
                  <c:v>5314.5229067048003</c:v>
                </c:pt>
                <c:pt idx="230">
                  <c:v>5374.09977554343</c:v>
                </c:pt>
                <c:pt idx="231">
                  <c:v>5386.8039796603798</c:v>
                </c:pt>
                <c:pt idx="232">
                  <c:v>5388.6005169190403</c:v>
                </c:pt>
                <c:pt idx="233">
                  <c:v>5388.69618546327</c:v>
                </c:pt>
                <c:pt idx="234">
                  <c:v>5389.60193990077</c:v>
                </c:pt>
                <c:pt idx="235">
                  <c:v>5390.88158987509</c:v>
                </c:pt>
                <c:pt idx="236">
                  <c:v>5391.20899689011</c:v>
                </c:pt>
                <c:pt idx="237">
                  <c:v>5393.67955011501</c:v>
                </c:pt>
                <c:pt idx="238">
                  <c:v>5395.2866071052804</c:v>
                </c:pt>
                <c:pt idx="239">
                  <c:v>5396.4059166559</c:v>
                </c:pt>
                <c:pt idx="240">
                  <c:v>5404.5230994558297</c:v>
                </c:pt>
                <c:pt idx="241">
                  <c:v>5404.5230994558297</c:v>
                </c:pt>
                <c:pt idx="242">
                  <c:v>5404.5230994558297</c:v>
                </c:pt>
                <c:pt idx="243">
                  <c:v>5404.5230994558297</c:v>
                </c:pt>
                <c:pt idx="244">
                  <c:v>5412.7737956778301</c:v>
                </c:pt>
                <c:pt idx="245">
                  <c:v>5474.4569914713502</c:v>
                </c:pt>
                <c:pt idx="246">
                  <c:v>5482.6781271332802</c:v>
                </c:pt>
                <c:pt idx="247">
                  <c:v>5500.1529139614104</c:v>
                </c:pt>
                <c:pt idx="248">
                  <c:v>5504.9592000897901</c:v>
                </c:pt>
                <c:pt idx="249">
                  <c:v>5537.7571603292599</c:v>
                </c:pt>
                <c:pt idx="250">
                  <c:v>5538.41241748631</c:v>
                </c:pt>
                <c:pt idx="251">
                  <c:v>5548.6007096703797</c:v>
                </c:pt>
                <c:pt idx="252">
                  <c:v>5548.6007096703797</c:v>
                </c:pt>
                <c:pt idx="253">
                  <c:v>5548.6007096703797</c:v>
                </c:pt>
                <c:pt idx="254">
                  <c:v>5548.6007096703797</c:v>
                </c:pt>
                <c:pt idx="255">
                  <c:v>5560.7436505444302</c:v>
                </c:pt>
                <c:pt idx="256">
                  <c:v>5560.8333475617601</c:v>
                </c:pt>
                <c:pt idx="257">
                  <c:v>5560.9290161069302</c:v>
                </c:pt>
                <c:pt idx="258">
                  <c:v>5561.8347705434999</c:v>
                </c:pt>
                <c:pt idx="259">
                  <c:v>5562.0028158449504</c:v>
                </c:pt>
                <c:pt idx="260">
                  <c:v>5562.4900277014804</c:v>
                </c:pt>
                <c:pt idx="261">
                  <c:v>5562.9764811899504</c:v>
                </c:pt>
                <c:pt idx="262">
                  <c:v>5563.1144205192104</c:v>
                </c:pt>
                <c:pt idx="263">
                  <c:v>5564.8212607595997</c:v>
                </c:pt>
                <c:pt idx="264">
                  <c:v>5565.0066263214803</c:v>
                </c:pt>
                <c:pt idx="265">
                  <c:v>5565.9123807577398</c:v>
                </c:pt>
                <c:pt idx="266">
                  <c:v>5566.7557373475202</c:v>
                </c:pt>
                <c:pt idx="267">
                  <c:v>5566.8514058923802</c:v>
                </c:pt>
                <c:pt idx="268">
                  <c:v>5567.0540914051198</c:v>
                </c:pt>
                <c:pt idx="269">
                  <c:v>5568.89887097477</c:v>
                </c:pt>
                <c:pt idx="270">
                  <c:v>5569.0368103045002</c:v>
                </c:pt>
                <c:pt idx="271">
                  <c:v>5569.0842365360304</c:v>
                </c:pt>
                <c:pt idx="272">
                  <c:v>5569.3642173204498</c:v>
                </c:pt>
                <c:pt idx="273">
                  <c:v>5570.4835268855004</c:v>
                </c:pt>
                <c:pt idx="274">
                  <c:v>5646.5676379166498</c:v>
                </c:pt>
                <c:pt idx="275">
                  <c:v>5652.2169583225595</c:v>
                </c:pt>
                <c:pt idx="276">
                  <c:v>5692.6783198849298</c:v>
                </c:pt>
                <c:pt idx="277">
                  <c:v>5692.6783198849298</c:v>
                </c:pt>
                <c:pt idx="278">
                  <c:v>5692.6783198849298</c:v>
                </c:pt>
                <c:pt idx="279">
                  <c:v>5692.6783198849298</c:v>
                </c:pt>
                <c:pt idx="280">
                  <c:v>5720.8715779384102</c:v>
                </c:pt>
                <c:pt idx="281">
                  <c:v>5734.7228583469896</c:v>
                </c:pt>
                <c:pt idx="282">
                  <c:v>5734.8890612721398</c:v>
                </c:pt>
                <c:pt idx="283">
                  <c:v>5734.91095777601</c:v>
                </c:pt>
                <c:pt idx="284">
                  <c:v>5735.1008736491203</c:v>
                </c:pt>
                <c:pt idx="285">
                  <c:v>5735.2771123479997</c:v>
                </c:pt>
                <c:pt idx="286">
                  <c:v>5735.6651634238597</c:v>
                </c:pt>
                <c:pt idx="287">
                  <c:v>5735.7552755419101</c:v>
                </c:pt>
                <c:pt idx="288">
                  <c:v>5736.0354677345604</c:v>
                </c:pt>
                <c:pt idx="289">
                  <c:v>5736.0532144997196</c:v>
                </c:pt>
                <c:pt idx="290">
                  <c:v>5736.0804260596597</c:v>
                </c:pt>
                <c:pt idx="291">
                  <c:v>5736.8293166514404</c:v>
                </c:pt>
                <c:pt idx="292">
                  <c:v>5736.9456532187696</c:v>
                </c:pt>
                <c:pt idx="293">
                  <c:v>5737.1218919176599</c:v>
                </c:pt>
                <c:pt idx="294">
                  <c:v>5737.1920307339096</c:v>
                </c:pt>
                <c:pt idx="295">
                  <c:v>5737.5099429935199</c:v>
                </c:pt>
                <c:pt idx="296">
                  <c:v>5737.6000551115703</c:v>
                </c:pt>
                <c:pt idx="297">
                  <c:v>5737.8802473042097</c:v>
                </c:pt>
                <c:pt idx="298">
                  <c:v>5737.8979940693798</c:v>
                </c:pt>
                <c:pt idx="299">
                  <c:v>5737.9768489599201</c:v>
                </c:pt>
                <c:pt idx="300">
                  <c:v>5738.2682983800696</c:v>
                </c:pt>
                <c:pt idx="301">
                  <c:v>5738.80046856217</c:v>
                </c:pt>
                <c:pt idx="302">
                  <c:v>5738.9666714873101</c:v>
                </c:pt>
                <c:pt idx="303">
                  <c:v>5738.98856799025</c:v>
                </c:pt>
                <c:pt idx="304">
                  <c:v>5739.1784838642898</c:v>
                </c:pt>
                <c:pt idx="305">
                  <c:v>5739.3547225631701</c:v>
                </c:pt>
                <c:pt idx="306">
                  <c:v>5739.4448346812196</c:v>
                </c:pt>
                <c:pt idx="307">
                  <c:v>5739.74277363903</c:v>
                </c:pt>
                <c:pt idx="308">
                  <c:v>5739.8216285295703</c:v>
                </c:pt>
                <c:pt idx="309">
                  <c:v>5739.8328857570796</c:v>
                </c:pt>
                <c:pt idx="310">
                  <c:v>5739.9899909719798</c:v>
                </c:pt>
                <c:pt idx="311">
                  <c:v>5740.1130779497298</c:v>
                </c:pt>
                <c:pt idx="312">
                  <c:v>5740.13082471489</c:v>
                </c:pt>
                <c:pt idx="313">
                  <c:v>5740.1580362743698</c:v>
                </c:pt>
                <c:pt idx="314">
                  <c:v>5740.6452481318202</c:v>
                </c:pt>
                <c:pt idx="315">
                  <c:v>5741.02326343394</c:v>
                </c:pt>
                <c:pt idx="316">
                  <c:v>5741.1995021328303</c:v>
                </c:pt>
                <c:pt idx="317">
                  <c:v>5741.5875532086902</c:v>
                </c:pt>
                <c:pt idx="318">
                  <c:v>5741.6776653267398</c:v>
                </c:pt>
                <c:pt idx="319">
                  <c:v>5741.95785751938</c:v>
                </c:pt>
                <c:pt idx="320">
                  <c:v>5741.96247849054</c:v>
                </c:pt>
                <c:pt idx="321">
                  <c:v>5741.9756042845502</c:v>
                </c:pt>
                <c:pt idx="322">
                  <c:v>5742.0544591750904</c:v>
                </c:pt>
                <c:pt idx="323">
                  <c:v>5742.5339986477002</c:v>
                </c:pt>
                <c:pt idx="324">
                  <c:v>5742.7517064362701</c:v>
                </c:pt>
                <c:pt idx="325">
                  <c:v>5742.8780787773403</c:v>
                </c:pt>
                <c:pt idx="326">
                  <c:v>5743.0442817024796</c:v>
                </c:pt>
                <c:pt idx="327">
                  <c:v>5743.2560940794601</c:v>
                </c:pt>
                <c:pt idx="328">
                  <c:v>5743.4323327783404</c:v>
                </c:pt>
                <c:pt idx="329">
                  <c:v>5743.5224448964</c:v>
                </c:pt>
                <c:pt idx="330">
                  <c:v>5743.8203838542104</c:v>
                </c:pt>
                <c:pt idx="331">
                  <c:v>5743.8992387447497</c:v>
                </c:pt>
                <c:pt idx="332">
                  <c:v>5744.0676011862197</c:v>
                </c:pt>
                <c:pt idx="333">
                  <c:v>5744.1906881649002</c:v>
                </c:pt>
                <c:pt idx="334">
                  <c:v>5744.2084349300703</c:v>
                </c:pt>
                <c:pt idx="335">
                  <c:v>5744.5611370699398</c:v>
                </c:pt>
                <c:pt idx="336">
                  <c:v>5744.5611370699398</c:v>
                </c:pt>
                <c:pt idx="337">
                  <c:v>5744.5611370699398</c:v>
                </c:pt>
                <c:pt idx="338">
                  <c:v>5744.5611370699398</c:v>
                </c:pt>
                <c:pt idx="339">
                  <c:v>5744.5611370699398</c:v>
                </c:pt>
                <c:pt idx="340">
                  <c:v>5744.5611370776296</c:v>
                </c:pt>
                <c:pt idx="341">
                  <c:v>5744.5611370776296</c:v>
                </c:pt>
                <c:pt idx="342">
                  <c:v>5744.5611370814704</c:v>
                </c:pt>
                <c:pt idx="343">
                  <c:v>5744.5611370853103</c:v>
                </c:pt>
                <c:pt idx="344">
                  <c:v>5744.5611371006798</c:v>
                </c:pt>
                <c:pt idx="345">
                  <c:v>5744.5611371006798</c:v>
                </c:pt>
                <c:pt idx="346">
                  <c:v>5744.5611371006798</c:v>
                </c:pt>
                <c:pt idx="347">
                  <c:v>5744.5611371006798</c:v>
                </c:pt>
                <c:pt idx="348">
                  <c:v>5744.5611371006798</c:v>
                </c:pt>
                <c:pt idx="349">
                  <c:v>5744.5611371006798</c:v>
                </c:pt>
                <c:pt idx="350">
                  <c:v>5769.76998520083</c:v>
                </c:pt>
                <c:pt idx="351">
                  <c:v>5825.4751021144903</c:v>
                </c:pt>
                <c:pt idx="352">
                  <c:v>5833.0661782044899</c:v>
                </c:pt>
                <c:pt idx="353">
                  <c:v>5834.2356464890699</c:v>
                </c:pt>
                <c:pt idx="354">
                  <c:v>5846.7559300994799</c:v>
                </c:pt>
                <c:pt idx="355">
                  <c:v>5846.7559300994799</c:v>
                </c:pt>
                <c:pt idx="356">
                  <c:v>5846.7559300994799</c:v>
                </c:pt>
                <c:pt idx="357">
                  <c:v>5846.7559300994799</c:v>
                </c:pt>
                <c:pt idx="358">
                  <c:v>5864.5003642495703</c:v>
                </c:pt>
                <c:pt idx="359">
                  <c:v>5887.4239619411501</c:v>
                </c:pt>
                <c:pt idx="360">
                  <c:v>5888.1452114004596</c:v>
                </c:pt>
                <c:pt idx="361">
                  <c:v>5891.7031957367399</c:v>
                </c:pt>
                <c:pt idx="362">
                  <c:v>5894.9491881529602</c:v>
                </c:pt>
                <c:pt idx="363">
                  <c:v>5906.9433535020798</c:v>
                </c:pt>
                <c:pt idx="364">
                  <c:v>5908.02799998922</c:v>
                </c:pt>
                <c:pt idx="365">
                  <c:v>5908.8088573561899</c:v>
                </c:pt>
                <c:pt idx="366">
                  <c:v>5908.8816473306997</c:v>
                </c:pt>
                <c:pt idx="367">
                  <c:v>5909.2696984042404</c:v>
                </c:pt>
                <c:pt idx="368">
                  <c:v>5909.5006073387303</c:v>
                </c:pt>
                <c:pt idx="369">
                  <c:v>5909.6781155499602</c:v>
                </c:pt>
                <c:pt idx="370">
                  <c:v>5909.9532042723104</c:v>
                </c:pt>
                <c:pt idx="371">
                  <c:v>5910.0358521472599</c:v>
                </c:pt>
                <c:pt idx="372">
                  <c:v>5910.1176989208898</c:v>
                </c:pt>
                <c:pt idx="373">
                  <c:v>5910.1212270604401</c:v>
                </c:pt>
                <c:pt idx="374">
                  <c:v>5910.14135550428</c:v>
                </c:pt>
                <c:pt idx="375">
                  <c:v>5910.1671662572699</c:v>
                </c:pt>
                <c:pt idx="376">
                  <c:v>5910.3412553458402</c:v>
                </c:pt>
                <c:pt idx="377">
                  <c:v>5910.41861559264</c:v>
                </c:pt>
                <c:pt idx="378">
                  <c:v>5910.5826743338203</c:v>
                </c:pt>
                <c:pt idx="379">
                  <c:v>5910.6094704382103</c:v>
                </c:pt>
                <c:pt idx="380">
                  <c:v>5910.6536369277101</c:v>
                </c:pt>
                <c:pt idx="381">
                  <c:v>5910.9290161069202</c:v>
                </c:pt>
                <c:pt idx="382">
                  <c:v>5910.9290161069302</c:v>
                </c:pt>
                <c:pt idx="383">
                  <c:v>5911.0332992076801</c:v>
                </c:pt>
                <c:pt idx="384">
                  <c:v>5911.1144779748201</c:v>
                </c:pt>
                <c:pt idx="385">
                  <c:v>5911.2213986329698</c:v>
                </c:pt>
                <c:pt idx="386">
                  <c:v>5911.34538690932</c:v>
                </c:pt>
                <c:pt idx="387">
                  <c:v>5911.7963589690598</c:v>
                </c:pt>
                <c:pt idx="388">
                  <c:v>5911.8806317169201</c:v>
                </c:pt>
                <c:pt idx="389">
                  <c:v>5911.9109461940798</c:v>
                </c:pt>
                <c:pt idx="390">
                  <c:v>5912.1214890563797</c:v>
                </c:pt>
                <c:pt idx="391">
                  <c:v>5912.1860349164299</c:v>
                </c:pt>
                <c:pt idx="392">
                  <c:v>5912.2228216146996</c:v>
                </c:pt>
                <c:pt idx="393">
                  <c:v>5912.4274539034795</c:v>
                </c:pt>
                <c:pt idx="394">
                  <c:v>5912.6514462381601</c:v>
                </c:pt>
                <c:pt idx="395">
                  <c:v>5912.7789179920201</c:v>
                </c:pt>
                <c:pt idx="396">
                  <c:v>5912.8864675704299</c:v>
                </c:pt>
                <c:pt idx="397">
                  <c:v>5912.9592575454099</c:v>
                </c:pt>
                <c:pt idx="398">
                  <c:v>5913.1415237821602</c:v>
                </c:pt>
                <c:pt idx="399">
                  <c:v>5913.1901664798997</c:v>
                </c:pt>
                <c:pt idx="400">
                  <c:v>5913.3473086189397</c:v>
                </c:pt>
                <c:pt idx="401">
                  <c:v>5913.5782175534396</c:v>
                </c:pt>
                <c:pt idx="402">
                  <c:v>5913.7254112865703</c:v>
                </c:pt>
                <c:pt idx="403">
                  <c:v>5913.7557257646604</c:v>
                </c:pt>
                <c:pt idx="404">
                  <c:v>5914.0308144870196</c:v>
                </c:pt>
                <c:pt idx="405">
                  <c:v>5914.1953091360601</c:v>
                </c:pt>
                <c:pt idx="406">
                  <c:v>5914.19883727468</c:v>
                </c:pt>
                <c:pt idx="407">
                  <c:v>5914.4962258078103</c:v>
                </c:pt>
                <c:pt idx="408">
                  <c:v>5914.6602845489897</c:v>
                </c:pt>
                <c:pt idx="409">
                  <c:v>5914.6870806533798</c:v>
                </c:pt>
                <c:pt idx="410">
                  <c:v>5914.73124714195</c:v>
                </c:pt>
                <c:pt idx="411">
                  <c:v>5914.9929902656004</c:v>
                </c:pt>
                <c:pt idx="412">
                  <c:v>5915.1920881895303</c:v>
                </c:pt>
                <c:pt idx="413">
                  <c:v>5915.4229971240202</c:v>
                </c:pt>
                <c:pt idx="414">
                  <c:v>5915.5189290204999</c:v>
                </c:pt>
                <c:pt idx="415">
                  <c:v>5915.6005053352501</c:v>
                </c:pt>
                <c:pt idx="416">
                  <c:v>5915.8739691842302</c:v>
                </c:pt>
                <c:pt idx="417">
                  <c:v>5915.9582419320895</c:v>
                </c:pt>
                <c:pt idx="418">
                  <c:v>5916.0436168462002</c:v>
                </c:pt>
                <c:pt idx="419">
                  <c:v>5916.26364513114</c:v>
                </c:pt>
                <c:pt idx="420">
                  <c:v>5916.3004318289404</c:v>
                </c:pt>
                <c:pt idx="421">
                  <c:v>5916.3410053774696</c:v>
                </c:pt>
                <c:pt idx="422">
                  <c:v>5916.5050641186499</c:v>
                </c:pt>
                <c:pt idx="423">
                  <c:v>5916.5201204661198</c:v>
                </c:pt>
                <c:pt idx="424">
                  <c:v>5916.5760267134701</c:v>
                </c:pt>
                <c:pt idx="425">
                  <c:v>5916.6010122457501</c:v>
                </c:pt>
                <c:pt idx="426">
                  <c:v>5916.7290564533296</c:v>
                </c:pt>
                <c:pt idx="427">
                  <c:v>5917.03686776012</c:v>
                </c:pt>
                <c:pt idx="428">
                  <c:v>5917.1437884187299</c:v>
                </c:pt>
                <c:pt idx="429">
                  <c:v>5917.2677766946099</c:v>
                </c:pt>
                <c:pt idx="430">
                  <c:v>5917.5067806076204</c:v>
                </c:pt>
                <c:pt idx="431">
                  <c:v>5917.70235483534</c:v>
                </c:pt>
                <c:pt idx="432">
                  <c:v>5917.7187487538904</c:v>
                </c:pt>
                <c:pt idx="433">
                  <c:v>5917.8030215017498</c:v>
                </c:pt>
                <c:pt idx="434">
                  <c:v>5917.8333359793696</c:v>
                </c:pt>
                <c:pt idx="435">
                  <c:v>5918.0438788416704</c:v>
                </c:pt>
                <c:pt idx="436">
                  <c:v>5918.0591343436299</c:v>
                </c:pt>
                <c:pt idx="437">
                  <c:v>5918.1084247017197</c:v>
                </c:pt>
                <c:pt idx="438">
                  <c:v>5918.2729193512296</c:v>
                </c:pt>
                <c:pt idx="439">
                  <c:v>5918.3498436883001</c:v>
                </c:pt>
                <c:pt idx="440">
                  <c:v>5918.3994914702998</c:v>
                </c:pt>
                <c:pt idx="441">
                  <c:v>5918.5738360229798</c:v>
                </c:pt>
                <c:pt idx="442">
                  <c:v>5918.6387472841798</c:v>
                </c:pt>
                <c:pt idx="443">
                  <c:v>5918.6387472841798</c:v>
                </c:pt>
                <c:pt idx="444">
                  <c:v>5918.6387472841798</c:v>
                </c:pt>
                <c:pt idx="445">
                  <c:v>5918.6387472841798</c:v>
                </c:pt>
                <c:pt idx="446">
                  <c:v>5918.6387472841798</c:v>
                </c:pt>
                <c:pt idx="447">
                  <c:v>5918.6387472920997</c:v>
                </c:pt>
                <c:pt idx="448">
                  <c:v>5918.6387472920997</c:v>
                </c:pt>
                <c:pt idx="449">
                  <c:v>5918.6387472960596</c:v>
                </c:pt>
                <c:pt idx="450">
                  <c:v>5918.6387473000204</c:v>
                </c:pt>
                <c:pt idx="451">
                  <c:v>5918.6387473158502</c:v>
                </c:pt>
                <c:pt idx="452">
                  <c:v>5918.6387473158502</c:v>
                </c:pt>
                <c:pt idx="453">
                  <c:v>5918.6387473158502</c:v>
                </c:pt>
                <c:pt idx="454">
                  <c:v>5918.6387473158502</c:v>
                </c:pt>
                <c:pt idx="455">
                  <c:v>5918.6387473158502</c:v>
                </c:pt>
                <c:pt idx="456">
                  <c:v>5918.6387473158502</c:v>
                </c:pt>
                <c:pt idx="457">
                  <c:v>5929.2494945926501</c:v>
                </c:pt>
                <c:pt idx="458">
                  <c:v>5939.8602419421004</c:v>
                </c:pt>
                <c:pt idx="459">
                  <c:v>5996.6660403292599</c:v>
                </c:pt>
                <c:pt idx="460">
                  <c:v>6010.83354031403</c:v>
                </c:pt>
                <c:pt idx="461">
                  <c:v>6010.83354031403</c:v>
                </c:pt>
                <c:pt idx="462">
                  <c:v>6010.83354031403</c:v>
                </c:pt>
                <c:pt idx="463">
                  <c:v>6010.83354031403</c:v>
                </c:pt>
                <c:pt idx="464">
                  <c:v>6010.9829260455399</c:v>
                </c:pt>
                <c:pt idx="465">
                  <c:v>6069.0267983675103</c:v>
                </c:pt>
                <c:pt idx="466">
                  <c:v>6082.7521129045599</c:v>
                </c:pt>
                <c:pt idx="467">
                  <c:v>6082.8305613268103</c:v>
                </c:pt>
                <c:pt idx="468">
                  <c:v>6082.8813346922398</c:v>
                </c:pt>
                <c:pt idx="469">
                  <c:v>6083.0728261880504</c:v>
                </c:pt>
                <c:pt idx="470">
                  <c:v>6083.08515805564</c:v>
                </c:pt>
                <c:pt idx="471">
                  <c:v>6083.1753408089198</c:v>
                </c:pt>
                <c:pt idx="472">
                  <c:v>6083.1791585348501</c:v>
                </c:pt>
                <c:pt idx="473">
                  <c:v>6083.1808127574604</c:v>
                </c:pt>
                <c:pt idx="474">
                  <c:v>6083.2186124026703</c:v>
                </c:pt>
                <c:pt idx="475">
                  <c:v>6083.2317523602396</c:v>
                </c:pt>
                <c:pt idx="476">
                  <c:v>6083.2968278545804</c:v>
                </c:pt>
                <c:pt idx="477">
                  <c:v>6083.3654014542699</c:v>
                </c:pt>
                <c:pt idx="478">
                  <c:v>6083.4542292756896</c:v>
                </c:pt>
                <c:pt idx="479">
                  <c:v>6083.4608772639103</c:v>
                </c:pt>
                <c:pt idx="480">
                  <c:v>6083.5688638333204</c:v>
                </c:pt>
                <c:pt idx="481">
                  <c:v>6083.6066634785302</c:v>
                </c:pt>
                <c:pt idx="482">
                  <c:v>6083.6198034314402</c:v>
                </c:pt>
                <c:pt idx="483">
                  <c:v>6083.6462431959799</c:v>
                </c:pt>
                <c:pt idx="484">
                  <c:v>6083.7222123723404</c:v>
                </c:pt>
                <c:pt idx="485">
                  <c:v>6083.8128346726298</c:v>
                </c:pt>
                <c:pt idx="486">
                  <c:v>6083.8990120962198</c:v>
                </c:pt>
                <c:pt idx="487">
                  <c:v>6083.9569149091803</c:v>
                </c:pt>
                <c:pt idx="488">
                  <c:v>6083.9774542045698</c:v>
                </c:pt>
                <c:pt idx="489">
                  <c:v>6084.1040802085699</c:v>
                </c:pt>
                <c:pt idx="490">
                  <c:v>6084.1166531667104</c:v>
                </c:pt>
                <c:pt idx="491">
                  <c:v>6084.1539592128202</c:v>
                </c:pt>
                <c:pt idx="492">
                  <c:v>6084.2189657185199</c:v>
                </c:pt>
                <c:pt idx="493">
                  <c:v>6084.2447764724402</c:v>
                </c:pt>
                <c:pt idx="494">
                  <c:v>6084.2509300480597</c:v>
                </c:pt>
                <c:pt idx="495">
                  <c:v>6084.3695752657904</c:v>
                </c:pt>
                <c:pt idx="496">
                  <c:v>6084.4556522574203</c:v>
                </c:pt>
                <c:pt idx="497">
                  <c:v>6084.5217258147804</c:v>
                </c:pt>
                <c:pt idx="498">
                  <c:v>6084.5263467859404</c:v>
                </c:pt>
                <c:pt idx="499">
                  <c:v>6084.5295546818497</c:v>
                </c:pt>
                <c:pt idx="500">
                  <c:v>6084.5420102886801</c:v>
                </c:pt>
                <c:pt idx="501">
                  <c:v>6084.5968924742101</c:v>
                </c:pt>
                <c:pt idx="502">
                  <c:v>6084.72611426189</c:v>
                </c:pt>
                <c:pt idx="503">
                  <c:v>6084.8155872421303</c:v>
                </c:pt>
                <c:pt idx="504">
                  <c:v>6084.9176057577097</c:v>
                </c:pt>
                <c:pt idx="505">
                  <c:v>6084.9299376271601</c:v>
                </c:pt>
                <c:pt idx="506">
                  <c:v>6085.0066263214703</c:v>
                </c:pt>
                <c:pt idx="507">
                  <c:v>6085.0066263214803</c:v>
                </c:pt>
                <c:pt idx="508">
                  <c:v>6085.0201203804399</c:v>
                </c:pt>
                <c:pt idx="509">
                  <c:v>6085.0633919723296</c:v>
                </c:pt>
                <c:pt idx="510">
                  <c:v>6085.0765319317497</c:v>
                </c:pt>
                <c:pt idx="511">
                  <c:v>6085.2990088472097</c:v>
                </c:pt>
                <c:pt idx="512">
                  <c:v>6085.3056568335696</c:v>
                </c:pt>
                <c:pt idx="513">
                  <c:v>6085.3179886983698</c:v>
                </c:pt>
                <c:pt idx="514">
                  <c:v>6085.4119891775699</c:v>
                </c:pt>
                <c:pt idx="515">
                  <c:v>6085.4136434029697</c:v>
                </c:pt>
                <c:pt idx="516">
                  <c:v>6085.4514430481904</c:v>
                </c:pt>
                <c:pt idx="517">
                  <c:v>6085.4645830029604</c:v>
                </c:pt>
                <c:pt idx="518">
                  <c:v>6085.4910227665596</c:v>
                </c:pt>
                <c:pt idx="519">
                  <c:v>6085.5296584987</c:v>
                </c:pt>
                <c:pt idx="520">
                  <c:v>6085.5669919419997</c:v>
                </c:pt>
                <c:pt idx="521">
                  <c:v>6085.59823209978</c:v>
                </c:pt>
                <c:pt idx="522">
                  <c:v>6085.65761424228</c:v>
                </c:pt>
                <c:pt idx="523">
                  <c:v>6085.7437916658801</c:v>
                </c:pt>
                <c:pt idx="524">
                  <c:v>6085.8016944788396</c:v>
                </c:pt>
                <c:pt idx="525">
                  <c:v>6085.9488597791596</c:v>
                </c:pt>
                <c:pt idx="526">
                  <c:v>6085.9614327372901</c:v>
                </c:pt>
                <c:pt idx="527">
                  <c:v>6085.99627956934</c:v>
                </c:pt>
                <c:pt idx="528">
                  <c:v>6085.9987387824804</c:v>
                </c:pt>
                <c:pt idx="529">
                  <c:v>6086.09426974505</c:v>
                </c:pt>
                <c:pt idx="530">
                  <c:v>6086.2102848486902</c:v>
                </c:pt>
                <c:pt idx="531">
                  <c:v>6086.2111003324299</c:v>
                </c:pt>
                <c:pt idx="532">
                  <c:v>6086.2143548354497</c:v>
                </c:pt>
                <c:pt idx="533">
                  <c:v>6086.3743342514999</c:v>
                </c:pt>
                <c:pt idx="534">
                  <c:v>6086.3867898583403</c:v>
                </c:pt>
                <c:pt idx="535">
                  <c:v>6086.4281397815703</c:v>
                </c:pt>
                <c:pt idx="536">
                  <c:v>6086.4837606921701</c:v>
                </c:pt>
                <c:pt idx="537">
                  <c:v>6086.5708938315502</c:v>
                </c:pt>
                <c:pt idx="538">
                  <c:v>6086.6603668136504</c:v>
                </c:pt>
                <c:pt idx="539">
                  <c:v>6086.7545564602997</c:v>
                </c:pt>
                <c:pt idx="540">
                  <c:v>6086.7591774314596</c:v>
                </c:pt>
                <c:pt idx="541">
                  <c:v>6086.7623853273599</c:v>
                </c:pt>
                <c:pt idx="542">
                  <c:v>6086.7747171986803</c:v>
                </c:pt>
                <c:pt idx="543">
                  <c:v>6086.8297231197303</c:v>
                </c:pt>
                <c:pt idx="544">
                  <c:v>6086.8565282067202</c:v>
                </c:pt>
                <c:pt idx="545">
                  <c:v>6086.8648999519601</c:v>
                </c:pt>
                <c:pt idx="546">
                  <c:v>6086.9081715419798</c:v>
                </c:pt>
                <c:pt idx="547">
                  <c:v>6086.9213115032699</c:v>
                </c:pt>
                <c:pt idx="548">
                  <c:v>6086.9589449074101</c:v>
                </c:pt>
                <c:pt idx="549">
                  <c:v>6087.1504364032298</c:v>
                </c:pt>
                <c:pt idx="550">
                  <c:v>6087.16276826988</c:v>
                </c:pt>
                <c:pt idx="551">
                  <c:v>6087.2191339973297</c:v>
                </c:pt>
                <c:pt idx="552">
                  <c:v>6087.2529510231598</c:v>
                </c:pt>
                <c:pt idx="553">
                  <c:v>6087.25676874909</c:v>
                </c:pt>
                <c:pt idx="554">
                  <c:v>6087.2584229726299</c:v>
                </c:pt>
                <c:pt idx="555">
                  <c:v>6087.2962226178497</c:v>
                </c:pt>
                <c:pt idx="556">
                  <c:v>6087.3093625744796</c:v>
                </c:pt>
                <c:pt idx="557">
                  <c:v>6087.3358023371502</c:v>
                </c:pt>
                <c:pt idx="558">
                  <c:v>6087.3744380692897</c:v>
                </c:pt>
                <c:pt idx="559">
                  <c:v>6087.4430116694402</c:v>
                </c:pt>
                <c:pt idx="560">
                  <c:v>6087.5318394899296</c:v>
                </c:pt>
                <c:pt idx="561">
                  <c:v>6087.6464740484898</c:v>
                </c:pt>
                <c:pt idx="562">
                  <c:v>6087.72385341068</c:v>
                </c:pt>
                <c:pt idx="563">
                  <c:v>6087.7998225875199</c:v>
                </c:pt>
                <c:pt idx="564">
                  <c:v>6087.8435183521296</c:v>
                </c:pt>
                <c:pt idx="565">
                  <c:v>6087.8904448878002</c:v>
                </c:pt>
                <c:pt idx="566">
                  <c:v>6087.9390493147002</c:v>
                </c:pt>
                <c:pt idx="567">
                  <c:v>6087.9766223113902</c:v>
                </c:pt>
                <c:pt idx="568">
                  <c:v>6088.0345251243498</c:v>
                </c:pt>
                <c:pt idx="569">
                  <c:v>6088.0550644192799</c:v>
                </c:pt>
                <c:pt idx="570">
                  <c:v>6088.1942633814097</c:v>
                </c:pt>
                <c:pt idx="571">
                  <c:v>6088.2191138211601</c:v>
                </c:pt>
                <c:pt idx="572">
                  <c:v>6088.2315694279896</c:v>
                </c:pt>
                <c:pt idx="573">
                  <c:v>6088.3285402627598</c:v>
                </c:pt>
                <c:pt idx="574">
                  <c:v>6088.4471854809599</c:v>
                </c:pt>
                <c:pt idx="575">
                  <c:v>6088.5051463851696</c:v>
                </c:pt>
                <c:pt idx="576">
                  <c:v>6088.5332624716602</c:v>
                </c:pt>
                <c:pt idx="577">
                  <c:v>6088.5993360299599</c:v>
                </c:pt>
                <c:pt idx="578">
                  <c:v>6088.6039570011199</c:v>
                </c:pt>
                <c:pt idx="579">
                  <c:v>6088.6071648970201</c:v>
                </c:pt>
                <c:pt idx="580">
                  <c:v>6088.6196205038495</c:v>
                </c:pt>
                <c:pt idx="581">
                  <c:v>6088.6745026893896</c:v>
                </c:pt>
                <c:pt idx="582">
                  <c:v>6088.75295111164</c:v>
                </c:pt>
                <c:pt idx="583">
                  <c:v>6088.8037244770603</c:v>
                </c:pt>
                <c:pt idx="584">
                  <c:v>6088.8931974563702</c:v>
                </c:pt>
                <c:pt idx="585">
                  <c:v>6088.99521597288</c:v>
                </c:pt>
                <c:pt idx="586">
                  <c:v>6089.0075478414001</c:v>
                </c:pt>
                <c:pt idx="587">
                  <c:v>6089.0706004802996</c:v>
                </c:pt>
                <c:pt idx="588">
                  <c:v>6089.0977305946799</c:v>
                </c:pt>
                <c:pt idx="589">
                  <c:v>6089.1015483206102</c:v>
                </c:pt>
                <c:pt idx="590">
                  <c:v>6089.1032025422901</c:v>
                </c:pt>
                <c:pt idx="591">
                  <c:v>6089.1410021874999</c:v>
                </c:pt>
                <c:pt idx="592">
                  <c:v>6089.1541421459897</c:v>
                </c:pt>
                <c:pt idx="593">
                  <c:v>6089.2192176398803</c:v>
                </c:pt>
                <c:pt idx="594">
                  <c:v>6089.3766190614497</c:v>
                </c:pt>
                <c:pt idx="595">
                  <c:v>6089.38326704874</c:v>
                </c:pt>
                <c:pt idx="596">
                  <c:v>6089.49125361815</c:v>
                </c:pt>
                <c:pt idx="597">
                  <c:v>6089.5290532633599</c:v>
                </c:pt>
                <c:pt idx="598">
                  <c:v>6089.5421932172003</c:v>
                </c:pt>
                <c:pt idx="599">
                  <c:v>6089.5686329812697</c:v>
                </c:pt>
                <c:pt idx="600">
                  <c:v>6089.5965392347398</c:v>
                </c:pt>
                <c:pt idx="601">
                  <c:v>6089.6446021571701</c:v>
                </c:pt>
                <c:pt idx="602">
                  <c:v>6089.7352244574504</c:v>
                </c:pt>
                <c:pt idx="603">
                  <c:v>6089.8214018810504</c:v>
                </c:pt>
                <c:pt idx="604">
                  <c:v>6089.87930469401</c:v>
                </c:pt>
                <c:pt idx="605">
                  <c:v>6089.8998439898696</c:v>
                </c:pt>
                <c:pt idx="606">
                  <c:v>6090.0264699938698</c:v>
                </c:pt>
                <c:pt idx="607">
                  <c:v>6090.0390429520003</c:v>
                </c:pt>
                <c:pt idx="608">
                  <c:v>6090.0763489976498</c:v>
                </c:pt>
                <c:pt idx="609">
                  <c:v>6090.1718799602204</c:v>
                </c:pt>
                <c:pt idx="610">
                  <c:v>6090.1733198333504</c:v>
                </c:pt>
                <c:pt idx="611">
                  <c:v>6090.2878950634004</c:v>
                </c:pt>
                <c:pt idx="612">
                  <c:v>6090.2887105476102</c:v>
                </c:pt>
                <c:pt idx="613">
                  <c:v>6090.2919650506201</c:v>
                </c:pt>
                <c:pt idx="614">
                  <c:v>6090.3780420431804</c:v>
                </c:pt>
                <c:pt idx="615">
                  <c:v>6090.4441155996101</c:v>
                </c:pt>
                <c:pt idx="616">
                  <c:v>6090.4519444666803</c:v>
                </c:pt>
                <c:pt idx="617">
                  <c:v>6090.4644000735098</c:v>
                </c:pt>
                <c:pt idx="618">
                  <c:v>6090.5057499967497</c:v>
                </c:pt>
                <c:pt idx="619">
                  <c:v>6090.5192822590398</c:v>
                </c:pt>
                <c:pt idx="620">
                  <c:v>6090.6485040467196</c:v>
                </c:pt>
                <c:pt idx="621">
                  <c:v>6090.67862245999</c:v>
                </c:pt>
                <c:pt idx="622">
                  <c:v>6090.7379770278903</c:v>
                </c:pt>
                <c:pt idx="623">
                  <c:v>6090.83216667547</c:v>
                </c:pt>
                <c:pt idx="624">
                  <c:v>6090.83678764663</c:v>
                </c:pt>
                <c:pt idx="625">
                  <c:v>6090.8399955425402</c:v>
                </c:pt>
                <c:pt idx="626">
                  <c:v>6090.8523274129202</c:v>
                </c:pt>
                <c:pt idx="627">
                  <c:v>6090.9073333348997</c:v>
                </c:pt>
                <c:pt idx="628">
                  <c:v>6090.9425101662</c:v>
                </c:pt>
                <c:pt idx="629">
                  <c:v>6090.9857817571601</c:v>
                </c:pt>
                <c:pt idx="630">
                  <c:v>6090.9989217175098</c:v>
                </c:pt>
                <c:pt idx="631">
                  <c:v>6091.2280466184002</c:v>
                </c:pt>
                <c:pt idx="632">
                  <c:v>6091.2403784841299</c:v>
                </c:pt>
                <c:pt idx="633">
                  <c:v>6091.3305612374097</c:v>
                </c:pt>
                <c:pt idx="634">
                  <c:v>6091.33437896333</c:v>
                </c:pt>
                <c:pt idx="635">
                  <c:v>6091.3360331878002</c:v>
                </c:pt>
                <c:pt idx="636">
                  <c:v>6091.3738328330201</c:v>
                </c:pt>
                <c:pt idx="637">
                  <c:v>6091.3869727887204</c:v>
                </c:pt>
                <c:pt idx="638">
                  <c:v>6091.4134125518603</c:v>
                </c:pt>
                <c:pt idx="639">
                  <c:v>6091.4520482839998</c:v>
                </c:pt>
                <c:pt idx="640">
                  <c:v>6091.5206218846097</c:v>
                </c:pt>
                <c:pt idx="641">
                  <c:v>6091.5800040271097</c:v>
                </c:pt>
                <c:pt idx="642">
                  <c:v>6091.5843908227898</c:v>
                </c:pt>
                <c:pt idx="643">
                  <c:v>6091.63691123435</c:v>
                </c:pt>
                <c:pt idx="644">
                  <c:v>6091.7240842636602</c:v>
                </c:pt>
                <c:pt idx="645">
                  <c:v>6091.7446235604502</c:v>
                </c:pt>
                <c:pt idx="646">
                  <c:v>6091.88382252259</c:v>
                </c:pt>
                <c:pt idx="647">
                  <c:v>6091.9211285673</c:v>
                </c:pt>
                <c:pt idx="648">
                  <c:v>6091.9680551029696</c:v>
                </c:pt>
                <c:pt idx="649">
                  <c:v>6092.0166595298797</c:v>
                </c:pt>
                <c:pt idx="650">
                  <c:v>6092.0542325265696</c:v>
                </c:pt>
                <c:pt idx="651">
                  <c:v>6092.1326746339901</c:v>
                </c:pt>
                <c:pt idx="652">
                  <c:v>6092.1334901172604</c:v>
                </c:pt>
                <c:pt idx="653">
                  <c:v>6092.1367446202703</c:v>
                </c:pt>
                <c:pt idx="654">
                  <c:v>6092.2718735961198</c:v>
                </c:pt>
                <c:pt idx="655">
                  <c:v>6092.2967240363296</c:v>
                </c:pt>
                <c:pt idx="656">
                  <c:v>6092.30917964316</c:v>
                </c:pt>
                <c:pt idx="657">
                  <c:v>6092.40615047747</c:v>
                </c:pt>
                <c:pt idx="658">
                  <c:v>6092.4771016854702</c:v>
                </c:pt>
                <c:pt idx="659">
                  <c:v>6092.5247956961302</c:v>
                </c:pt>
                <c:pt idx="660">
                  <c:v>6092.5827565994095</c:v>
                </c:pt>
                <c:pt idx="661">
                  <c:v>6092.6108726859002</c:v>
                </c:pt>
                <c:pt idx="662">
                  <c:v>6092.6769462451302</c:v>
                </c:pt>
                <c:pt idx="663">
                  <c:v>6092.6815672162902</c:v>
                </c:pt>
                <c:pt idx="664">
                  <c:v>6092.6847751121904</c:v>
                </c:pt>
                <c:pt idx="665">
                  <c:v>6092.6972307190299</c:v>
                </c:pt>
                <c:pt idx="666">
                  <c:v>6092.7163574984297</c:v>
                </c:pt>
                <c:pt idx="667">
                  <c:v>6092.7163574984297</c:v>
                </c:pt>
                <c:pt idx="668">
                  <c:v>6092.7163574984297</c:v>
                </c:pt>
                <c:pt idx="669">
                  <c:v>6092.7163574984297</c:v>
                </c:pt>
                <c:pt idx="670">
                  <c:v>6092.7163574984297</c:v>
                </c:pt>
                <c:pt idx="671">
                  <c:v>6092.7163575065697</c:v>
                </c:pt>
                <c:pt idx="672">
                  <c:v>6092.7163575065697</c:v>
                </c:pt>
                <c:pt idx="673">
                  <c:v>6092.7163575106497</c:v>
                </c:pt>
                <c:pt idx="674">
                  <c:v>6092.7163575147197</c:v>
                </c:pt>
                <c:pt idx="675">
                  <c:v>6092.7163575310196</c:v>
                </c:pt>
                <c:pt idx="676">
                  <c:v>6092.7163575310196</c:v>
                </c:pt>
                <c:pt idx="677">
                  <c:v>6092.7163575310196</c:v>
                </c:pt>
                <c:pt idx="678">
                  <c:v>6092.7163575310196</c:v>
                </c:pt>
                <c:pt idx="679">
                  <c:v>6092.7163575310196</c:v>
                </c:pt>
                <c:pt idx="680">
                  <c:v>6103.3271048069</c:v>
                </c:pt>
                <c:pt idx="681">
                  <c:v>6113.9378521572798</c:v>
                </c:pt>
                <c:pt idx="682">
                  <c:v>6154.91115052858</c:v>
                </c:pt>
                <c:pt idx="683">
                  <c:v>6154.91115052858</c:v>
                </c:pt>
                <c:pt idx="684">
                  <c:v>6154.91115052858</c:v>
                </c:pt>
                <c:pt idx="685">
                  <c:v>6154.91115052859</c:v>
                </c:pt>
                <c:pt idx="686">
                  <c:v>6185.0605362597798</c:v>
                </c:pt>
                <c:pt idx="687">
                  <c:v>6256.7964031989604</c:v>
                </c:pt>
                <c:pt idx="688">
                  <c:v>6256.87281404435</c:v>
                </c:pt>
                <c:pt idx="689">
                  <c:v>6256.9265587311202</c:v>
                </c:pt>
                <c:pt idx="690">
                  <c:v>6256.9379300102501</c:v>
                </c:pt>
                <c:pt idx="691">
                  <c:v>6256.9595160735698</c:v>
                </c:pt>
                <c:pt idx="692">
                  <c:v>6256.9965909775301</c:v>
                </c:pt>
                <c:pt idx="693">
                  <c:v>6257.0484180189596</c:v>
                </c:pt>
                <c:pt idx="694">
                  <c:v>6257.2942320872098</c:v>
                </c:pt>
                <c:pt idx="695">
                  <c:v>6257.3146098069801</c:v>
                </c:pt>
                <c:pt idx="696">
                  <c:v>6257.3532405942597</c:v>
                </c:pt>
                <c:pt idx="697">
                  <c:v>6257.3533069901096</c:v>
                </c:pt>
                <c:pt idx="698">
                  <c:v>6257.3846420533901</c:v>
                </c:pt>
                <c:pt idx="699">
                  <c:v>6257.4040108565196</c:v>
                </c:pt>
                <c:pt idx="700">
                  <c:v>6257.6071850731896</c:v>
                </c:pt>
                <c:pt idx="701">
                  <c:v>6257.6677486505296</c:v>
                </c:pt>
                <c:pt idx="702">
                  <c:v>6257.7026608828401</c:v>
                </c:pt>
                <c:pt idx="703">
                  <c:v>6257.7334327017797</c:v>
                </c:pt>
                <c:pt idx="704">
                  <c:v>6257.7413580613202</c:v>
                </c:pt>
                <c:pt idx="705">
                  <c:v>6257.77269312925</c:v>
                </c:pt>
                <c:pt idx="706">
                  <c:v>6257.8214544523498</c:v>
                </c:pt>
                <c:pt idx="707">
                  <c:v>6257.9952361490496</c:v>
                </c:pt>
                <c:pt idx="708">
                  <c:v>6258.0138965155902</c:v>
                </c:pt>
                <c:pt idx="709">
                  <c:v>6258.0590144903399</c:v>
                </c:pt>
                <c:pt idx="710">
                  <c:v>6258.0703342389297</c:v>
                </c:pt>
                <c:pt idx="711">
                  <c:v>6258.0904059111999</c:v>
                </c:pt>
                <c:pt idx="712">
                  <c:v>6258.1607442051099</c:v>
                </c:pt>
                <c:pt idx="713">
                  <c:v>6258.1648153681299</c:v>
                </c:pt>
                <c:pt idx="714">
                  <c:v>6258.2965759327599</c:v>
                </c:pt>
                <c:pt idx="715">
                  <c:v>6258.3223866876197</c:v>
                </c:pt>
                <c:pt idx="716">
                  <c:v>6258.3502794327196</c:v>
                </c:pt>
                <c:pt idx="717">
                  <c:v>6258.3832872249104</c:v>
                </c:pt>
                <c:pt idx="718">
                  <c:v>6258.4470655638697</c:v>
                </c:pt>
                <c:pt idx="719">
                  <c:v>6258.4583853147897</c:v>
                </c:pt>
                <c:pt idx="720">
                  <c:v>6258.4610483311099</c:v>
                </c:pt>
                <c:pt idx="721">
                  <c:v>6258.5528664439898</c:v>
                </c:pt>
                <c:pt idx="722">
                  <c:v>6258.6411827695501</c:v>
                </c:pt>
                <c:pt idx="723">
                  <c:v>6258.7175936140102</c:v>
                </c:pt>
                <c:pt idx="724">
                  <c:v>6258.7396408403201</c:v>
                </c:pt>
                <c:pt idx="725">
                  <c:v>6258.7713383007704</c:v>
                </c:pt>
                <c:pt idx="726">
                  <c:v>6258.7754596509003</c:v>
                </c:pt>
                <c:pt idx="727">
                  <c:v>6258.7827095817702</c:v>
                </c:pt>
                <c:pt idx="728">
                  <c:v>6258.8355658156797</c:v>
                </c:pt>
                <c:pt idx="729">
                  <c:v>6258.8413705471903</c:v>
                </c:pt>
                <c:pt idx="730">
                  <c:v>6258.9169864645201</c:v>
                </c:pt>
                <c:pt idx="731">
                  <c:v>6259.0842365360304</c:v>
                </c:pt>
                <c:pt idx="732">
                  <c:v>6259.0842365360304</c:v>
                </c:pt>
                <c:pt idx="733">
                  <c:v>6259.1056446898701</c:v>
                </c:pt>
                <c:pt idx="734">
                  <c:v>6259.13901165686</c:v>
                </c:pt>
                <c:pt idx="735">
                  <c:v>6259.1593893766403</c:v>
                </c:pt>
                <c:pt idx="736">
                  <c:v>6259.1980201639199</c:v>
                </c:pt>
                <c:pt idx="737">
                  <c:v>6259.1980865616297</c:v>
                </c:pt>
                <c:pt idx="738">
                  <c:v>6259.2294216230503</c:v>
                </c:pt>
                <c:pt idx="739">
                  <c:v>6259.2487904280397</c:v>
                </c:pt>
                <c:pt idx="740">
                  <c:v>6259.2812486644798</c:v>
                </c:pt>
                <c:pt idx="741">
                  <c:v>6259.5125282201898</c:v>
                </c:pt>
                <c:pt idx="742">
                  <c:v>6259.5474404525003</c:v>
                </c:pt>
                <c:pt idx="743">
                  <c:v>6259.5861376328303</c:v>
                </c:pt>
                <c:pt idx="744">
                  <c:v>6259.6174726989102</c:v>
                </c:pt>
                <c:pt idx="745">
                  <c:v>6259.6368414992403</c:v>
                </c:pt>
                <c:pt idx="746">
                  <c:v>6259.8400157187098</c:v>
                </c:pt>
                <c:pt idx="747">
                  <c:v>6259.8821747321599</c:v>
                </c:pt>
                <c:pt idx="748">
                  <c:v>6259.9037940609196</c:v>
                </c:pt>
                <c:pt idx="749">
                  <c:v>6259.9151138085799</c:v>
                </c:pt>
                <c:pt idx="750">
                  <c:v>6259.9351854808601</c:v>
                </c:pt>
                <c:pt idx="751">
                  <c:v>6260.0055237747702</c:v>
                </c:pt>
                <c:pt idx="752">
                  <c:v>6260.0542850950696</c:v>
                </c:pt>
                <c:pt idx="753">
                  <c:v>6260.2280667945697</c:v>
                </c:pt>
                <c:pt idx="754">
                  <c:v>6260.2467271611004</c:v>
                </c:pt>
                <c:pt idx="755">
                  <c:v>6260.2918451344503</c:v>
                </c:pt>
                <c:pt idx="756">
                  <c:v>6260.3031648844399</c:v>
                </c:pt>
                <c:pt idx="757">
                  <c:v>6260.3232365567201</c:v>
                </c:pt>
                <c:pt idx="758">
                  <c:v>6260.3935748506301</c:v>
                </c:pt>
                <c:pt idx="759">
                  <c:v>6260.39764601364</c:v>
                </c:pt>
                <c:pt idx="760">
                  <c:v>6260.4859623401398</c:v>
                </c:pt>
                <c:pt idx="761">
                  <c:v>6260.5623731836604</c:v>
                </c:pt>
                <c:pt idx="762">
                  <c:v>6260.5831100754403</c:v>
                </c:pt>
                <c:pt idx="763">
                  <c:v>6260.6161178704297</c:v>
                </c:pt>
                <c:pt idx="764">
                  <c:v>6260.6274891532903</c:v>
                </c:pt>
                <c:pt idx="765">
                  <c:v>6260.6912159602998</c:v>
                </c:pt>
                <c:pt idx="766">
                  <c:v>6260.6938789738297</c:v>
                </c:pt>
                <c:pt idx="767">
                  <c:v>6260.8740134136697</c:v>
                </c:pt>
                <c:pt idx="768">
                  <c:v>6260.9341384214304</c:v>
                </c:pt>
                <c:pt idx="769">
                  <c:v>6260.9504242595203</c:v>
                </c:pt>
                <c:pt idx="770">
                  <c:v>6261.0041689462896</c:v>
                </c:pt>
                <c:pt idx="771">
                  <c:v>6261.0155402245</c:v>
                </c:pt>
                <c:pt idx="772">
                  <c:v>6261.0371262878098</c:v>
                </c:pt>
                <c:pt idx="773">
                  <c:v>6261.0428661331498</c:v>
                </c:pt>
                <c:pt idx="774">
                  <c:v>6261.0742011926995</c:v>
                </c:pt>
                <c:pt idx="775">
                  <c:v>6261.12602823413</c:v>
                </c:pt>
                <c:pt idx="776">
                  <c:v>6261.3718423023802</c:v>
                </c:pt>
                <c:pt idx="777">
                  <c:v>6261.3922200221496</c:v>
                </c:pt>
                <c:pt idx="778">
                  <c:v>6261.43085080944</c:v>
                </c:pt>
                <c:pt idx="779">
                  <c:v>6261.4309172043504</c:v>
                </c:pt>
                <c:pt idx="780">
                  <c:v>6261.4622522685604</c:v>
                </c:pt>
                <c:pt idx="781">
                  <c:v>6261.4816210707604</c:v>
                </c:pt>
                <c:pt idx="782">
                  <c:v>6261.7453588656999</c:v>
                </c:pt>
                <c:pt idx="783">
                  <c:v>6261.7485736315102</c:v>
                </c:pt>
                <c:pt idx="784">
                  <c:v>6261.8110429160297</c:v>
                </c:pt>
                <c:pt idx="785">
                  <c:v>6261.8189682755601</c:v>
                </c:pt>
                <c:pt idx="786">
                  <c:v>6261.8503033444204</c:v>
                </c:pt>
                <c:pt idx="787">
                  <c:v>6261.8990646665898</c:v>
                </c:pt>
                <c:pt idx="788">
                  <c:v>6262.0728463642299</c:v>
                </c:pt>
                <c:pt idx="789">
                  <c:v>6262.0915067307596</c:v>
                </c:pt>
                <c:pt idx="790">
                  <c:v>6262.1115435622596</c:v>
                </c:pt>
                <c:pt idx="791">
                  <c:v>6262.13662470504</c:v>
                </c:pt>
                <c:pt idx="792">
                  <c:v>6262.1479444541001</c:v>
                </c:pt>
                <c:pt idx="793">
                  <c:v>6262.1680161263703</c:v>
                </c:pt>
                <c:pt idx="794">
                  <c:v>6262.2070193467598</c:v>
                </c:pt>
                <c:pt idx="795">
                  <c:v>6262.2383544202803</c:v>
                </c:pt>
                <c:pt idx="796">
                  <c:v>6262.2424255833002</c:v>
                </c:pt>
                <c:pt idx="797">
                  <c:v>6262.4071527533197</c:v>
                </c:pt>
                <c:pt idx="798">
                  <c:v>6262.4278896469596</c:v>
                </c:pt>
                <c:pt idx="799">
                  <c:v>6262.4608974400899</c:v>
                </c:pt>
                <c:pt idx="800">
                  <c:v>6262.53599552996</c:v>
                </c:pt>
                <c:pt idx="801">
                  <c:v>6262.5386585453498</c:v>
                </c:pt>
                <c:pt idx="802">
                  <c:v>6262.6304766591602</c:v>
                </c:pt>
                <c:pt idx="803">
                  <c:v>6262.7187929842603</c:v>
                </c:pt>
                <c:pt idx="804">
                  <c:v>6262.7705577406996</c:v>
                </c:pt>
                <c:pt idx="805">
                  <c:v>6262.7952038291796</c:v>
                </c:pt>
                <c:pt idx="806">
                  <c:v>6262.8172510550303</c:v>
                </c:pt>
                <c:pt idx="807">
                  <c:v>6262.8489485159498</c:v>
                </c:pt>
                <c:pt idx="808">
                  <c:v>6262.8603197960101</c:v>
                </c:pt>
                <c:pt idx="809">
                  <c:v>6262.9131760303799</c:v>
                </c:pt>
                <c:pt idx="810">
                  <c:v>6262.9189807623598</c:v>
                </c:pt>
                <c:pt idx="811">
                  <c:v>6262.99459667876</c:v>
                </c:pt>
                <c:pt idx="812">
                  <c:v>6263.1482106950098</c:v>
                </c:pt>
                <c:pt idx="813">
                  <c:v>6263.1832549050396</c:v>
                </c:pt>
                <c:pt idx="814">
                  <c:v>6263.2053021285601</c:v>
                </c:pt>
                <c:pt idx="815">
                  <c:v>6263.2166218720304</c:v>
                </c:pt>
                <c:pt idx="816">
                  <c:v>6263.2369995918098</c:v>
                </c:pt>
                <c:pt idx="817">
                  <c:v>6263.2756303790902</c:v>
                </c:pt>
                <c:pt idx="818">
                  <c:v>6263.2756967758696</c:v>
                </c:pt>
                <c:pt idx="819">
                  <c:v>6263.3070318382197</c:v>
                </c:pt>
                <c:pt idx="820">
                  <c:v>6263.3264006422796</c:v>
                </c:pt>
                <c:pt idx="821">
                  <c:v>6263.3588588796501</c:v>
                </c:pt>
                <c:pt idx="822">
                  <c:v>6263.5901384353601</c:v>
                </c:pt>
                <c:pt idx="823">
                  <c:v>6263.6250506676697</c:v>
                </c:pt>
                <c:pt idx="824">
                  <c:v>6263.6637478470802</c:v>
                </c:pt>
                <c:pt idx="825">
                  <c:v>6263.6741494489797</c:v>
                </c:pt>
                <c:pt idx="826">
                  <c:v>6263.6950829140796</c:v>
                </c:pt>
                <c:pt idx="827">
                  <c:v>6263.7438442381099</c:v>
                </c:pt>
                <c:pt idx="828">
                  <c:v>6263.8638812471099</c:v>
                </c:pt>
                <c:pt idx="829">
                  <c:v>6263.9176259338801</c:v>
                </c:pt>
                <c:pt idx="830">
                  <c:v>6263.9362863004199</c:v>
                </c:pt>
                <c:pt idx="831">
                  <c:v>6263.9814042756298</c:v>
                </c:pt>
                <c:pt idx="832">
                  <c:v>6263.9927240237503</c:v>
                </c:pt>
                <c:pt idx="833">
                  <c:v>6264.0127956960296</c:v>
                </c:pt>
                <c:pt idx="834">
                  <c:v>6264.0831339899396</c:v>
                </c:pt>
                <c:pt idx="835">
                  <c:v>6264.1318953093096</c:v>
                </c:pt>
                <c:pt idx="836">
                  <c:v>6264.2726692184797</c:v>
                </c:pt>
                <c:pt idx="837">
                  <c:v>6264.2728726482001</c:v>
                </c:pt>
                <c:pt idx="838">
                  <c:v>6264.3056770097401</c:v>
                </c:pt>
                <c:pt idx="839">
                  <c:v>6264.3243373762798</c:v>
                </c:pt>
                <c:pt idx="840">
                  <c:v>6264.3694553491596</c:v>
                </c:pt>
                <c:pt idx="841">
                  <c:v>6264.3807750996202</c:v>
                </c:pt>
                <c:pt idx="842">
                  <c:v>6264.3834381168699</c:v>
                </c:pt>
                <c:pt idx="843">
                  <c:v>6264.4752562288104</c:v>
                </c:pt>
                <c:pt idx="844">
                  <c:v>6264.56357255484</c:v>
                </c:pt>
                <c:pt idx="845">
                  <c:v>6264.6399833988398</c:v>
                </c:pt>
                <c:pt idx="846">
                  <c:v>6264.6466074823402</c:v>
                </c:pt>
                <c:pt idx="847">
                  <c:v>6264.6607202896803</c:v>
                </c:pt>
                <c:pt idx="848">
                  <c:v>6264.6937280856</c:v>
                </c:pt>
                <c:pt idx="849">
                  <c:v>6264.7050993675302</c:v>
                </c:pt>
                <c:pt idx="850">
                  <c:v>6264.75623267423</c:v>
                </c:pt>
                <c:pt idx="851">
                  <c:v>6264.7688261754802</c:v>
                </c:pt>
                <c:pt idx="852">
                  <c:v>6265.0280344746998</c:v>
                </c:pt>
                <c:pt idx="853">
                  <c:v>6265.08177916146</c:v>
                </c:pt>
                <c:pt idx="854">
                  <c:v>6265.1204099487504</c:v>
                </c:pt>
                <c:pt idx="855">
                  <c:v>6265.1204763473897</c:v>
                </c:pt>
                <c:pt idx="856">
                  <c:v>6265.1518114078699</c:v>
                </c:pt>
                <c:pt idx="857">
                  <c:v>6265.2036384493103</c:v>
                </c:pt>
                <c:pt idx="858">
                  <c:v>6265.4349180050103</c:v>
                </c:pt>
                <c:pt idx="859">
                  <c:v>6265.4494525175496</c:v>
                </c:pt>
                <c:pt idx="860">
                  <c:v>6265.4698302373199</c:v>
                </c:pt>
                <c:pt idx="861">
                  <c:v>6265.5085274185903</c:v>
                </c:pt>
                <c:pt idx="862">
                  <c:v>6265.5398624837399</c:v>
                </c:pt>
                <c:pt idx="863">
                  <c:v>6265.5592312850004</c:v>
                </c:pt>
                <c:pt idx="864">
                  <c:v>6265.6620010379702</c:v>
                </c:pt>
                <c:pt idx="865">
                  <c:v>6265.7624055035403</c:v>
                </c:pt>
                <c:pt idx="866">
                  <c:v>6265.8261838462204</c:v>
                </c:pt>
                <c:pt idx="867">
                  <c:v>6265.8886531302696</c:v>
                </c:pt>
                <c:pt idx="868">
                  <c:v>6265.8965784898</c:v>
                </c:pt>
                <c:pt idx="869">
                  <c:v>6265.9279135595998</c:v>
                </c:pt>
                <c:pt idx="870">
                  <c:v>6265.9766748808297</c:v>
                </c:pt>
                <c:pt idx="871">
                  <c:v>6266.1504565794003</c:v>
                </c:pt>
                <c:pt idx="872">
                  <c:v>6266.16911694593</c:v>
                </c:pt>
                <c:pt idx="873">
                  <c:v>6266.2142349197502</c:v>
                </c:pt>
                <c:pt idx="874">
                  <c:v>6266.2255546692704</c:v>
                </c:pt>
                <c:pt idx="875">
                  <c:v>6266.2846295609997</c:v>
                </c:pt>
                <c:pt idx="876">
                  <c:v>6266.3159646354597</c:v>
                </c:pt>
                <c:pt idx="877">
                  <c:v>6266.3200357984697</c:v>
                </c:pt>
                <c:pt idx="878">
                  <c:v>6266.48476296849</c:v>
                </c:pt>
                <c:pt idx="879">
                  <c:v>6266.5054998612004</c:v>
                </c:pt>
                <c:pt idx="880">
                  <c:v>6266.5385076552602</c:v>
                </c:pt>
                <c:pt idx="881">
                  <c:v>6266.5547119006496</c:v>
                </c:pt>
                <c:pt idx="882">
                  <c:v>6266.6136057451304</c:v>
                </c:pt>
                <c:pt idx="883">
                  <c:v>6266.6162687595897</c:v>
                </c:pt>
                <c:pt idx="884">
                  <c:v>6266.7939677126697</c:v>
                </c:pt>
                <c:pt idx="885">
                  <c:v>6266.7939677126697</c:v>
                </c:pt>
                <c:pt idx="886">
                  <c:v>6266.7939677126697</c:v>
                </c:pt>
                <c:pt idx="887">
                  <c:v>6266.7939677126697</c:v>
                </c:pt>
                <c:pt idx="888">
                  <c:v>6266.7939677252398</c:v>
                </c:pt>
                <c:pt idx="889">
                  <c:v>6266.7939677294298</c:v>
                </c:pt>
                <c:pt idx="890">
                  <c:v>6266.79396774619</c:v>
                </c:pt>
                <c:pt idx="891">
                  <c:v>6266.79396774619</c:v>
                </c:pt>
                <c:pt idx="892">
                  <c:v>6266.79396774619</c:v>
                </c:pt>
                <c:pt idx="893">
                  <c:v>6266.79396774619</c:v>
                </c:pt>
                <c:pt idx="894">
                  <c:v>6266.79396774619</c:v>
                </c:pt>
                <c:pt idx="895">
                  <c:v>6276.0753037468503</c:v>
                </c:pt>
                <c:pt idx="896">
                  <c:v>6276.0753037468603</c:v>
                </c:pt>
                <c:pt idx="897">
                  <c:v>6276.0753037468603</c:v>
                </c:pt>
                <c:pt idx="898">
                  <c:v>6277.40471502114</c:v>
                </c:pt>
                <c:pt idx="899">
                  <c:v>6288.0154623724502</c:v>
                </c:pt>
                <c:pt idx="900">
                  <c:v>6298.9887607431301</c:v>
                </c:pt>
                <c:pt idx="901">
                  <c:v>6298.9887607431301</c:v>
                </c:pt>
                <c:pt idx="902">
                  <c:v>6298.9887607431301</c:v>
                </c:pt>
                <c:pt idx="903">
                  <c:v>6298.9887607431401</c:v>
                </c:pt>
                <c:pt idx="904">
                  <c:v>6339.6478010714</c:v>
                </c:pt>
                <c:pt idx="905">
                  <c:v>6341.4413188062599</c:v>
                </c:pt>
                <c:pt idx="906">
                  <c:v>6342.4984164992302</c:v>
                </c:pt>
                <c:pt idx="907">
                  <c:v>6343.64113853871</c:v>
                </c:pt>
                <c:pt idx="908">
                  <c:v>6346.0637452900401</c:v>
                </c:pt>
                <c:pt idx="909">
                  <c:v>6346.8514058923702</c:v>
                </c:pt>
                <c:pt idx="910">
                  <c:v>6346.8514058923702</c:v>
                </c:pt>
                <c:pt idx="911">
                  <c:v>6347.5191555712299</c:v>
                </c:pt>
                <c:pt idx="912">
                  <c:v>6353.4415453560596</c:v>
                </c:pt>
                <c:pt idx="913">
                  <c:v>6356.0185323115402</c:v>
                </c:pt>
                <c:pt idx="914">
                  <c:v>6359.1381464740198</c:v>
                </c:pt>
                <c:pt idx="915">
                  <c:v>6420.1529139614004</c:v>
                </c:pt>
                <c:pt idx="916">
                  <c:v>6420.1529139614104</c:v>
                </c:pt>
                <c:pt idx="917">
                  <c:v>6430.8881353288798</c:v>
                </c:pt>
                <c:pt idx="918">
                  <c:v>6430.89015414193</c:v>
                </c:pt>
                <c:pt idx="919">
                  <c:v>6431.0238208062901</c:v>
                </c:pt>
                <c:pt idx="920">
                  <c:v>6431.03876826539</c:v>
                </c:pt>
                <c:pt idx="921">
                  <c:v>6431.0772701539099</c:v>
                </c:pt>
                <c:pt idx="922">
                  <c:v>6431.1358400620502</c:v>
                </c:pt>
                <c:pt idx="923">
                  <c:v>6431.2761864047498</c:v>
                </c:pt>
                <c:pt idx="924">
                  <c:v>6431.2782052177899</c:v>
                </c:pt>
                <c:pt idx="925">
                  <c:v>6431.3190800128496</c:v>
                </c:pt>
                <c:pt idx="926">
                  <c:v>6431.4201311916104</c:v>
                </c:pt>
                <c:pt idx="927">
                  <c:v>6431.6642374806097</c:v>
                </c:pt>
                <c:pt idx="928">
                  <c:v>6431.7071310852098</c:v>
                </c:pt>
                <c:pt idx="929">
                  <c:v>6431.8494098414603</c:v>
                </c:pt>
                <c:pt idx="930">
                  <c:v>6431.9577607456504</c:v>
                </c:pt>
                <c:pt idx="931">
                  <c:v>6432.1520691299802</c:v>
                </c:pt>
                <c:pt idx="932">
                  <c:v>6432.2200546109798</c:v>
                </c:pt>
                <c:pt idx="933">
                  <c:v>6432.3448638226801</c:v>
                </c:pt>
                <c:pt idx="934">
                  <c:v>6432.3741861469998</c:v>
                </c:pt>
                <c:pt idx="935">
                  <c:v>6432.39999690279</c:v>
                </c:pt>
                <c:pt idx="936">
                  <c:v>6432.4632592936896</c:v>
                </c:pt>
                <c:pt idx="937">
                  <c:v>6432.5247956961302</c:v>
                </c:pt>
                <c:pt idx="938">
                  <c:v>6432.6081056839303</c:v>
                </c:pt>
                <c:pt idx="939">
                  <c:v>6432.73291489854</c:v>
                </c:pt>
                <c:pt idx="940">
                  <c:v>6432.8686003759503</c:v>
                </c:pt>
                <c:pt idx="941">
                  <c:v>6432.8835478350502</c:v>
                </c:pt>
                <c:pt idx="942">
                  <c:v>6432.9220497235601</c:v>
                </c:pt>
                <c:pt idx="943">
                  <c:v>6432.9806196317004</c:v>
                </c:pt>
                <c:pt idx="944">
                  <c:v>6433.1209659744</c:v>
                </c:pt>
                <c:pt idx="945">
                  <c:v>6433.1229847874401</c:v>
                </c:pt>
                <c:pt idx="946">
                  <c:v>6433.1618467505796</c:v>
                </c:pt>
                <c:pt idx="947">
                  <c:v>6433.1618467505796</c:v>
                </c:pt>
                <c:pt idx="948">
                  <c:v>6433.2649107612597</c:v>
                </c:pt>
                <c:pt idx="949">
                  <c:v>6433.5090170502599</c:v>
                </c:pt>
                <c:pt idx="950">
                  <c:v>6433.6941894125102</c:v>
                </c:pt>
                <c:pt idx="951">
                  <c:v>6433.8025403153097</c:v>
                </c:pt>
                <c:pt idx="952">
                  <c:v>6433.9968487014903</c:v>
                </c:pt>
                <c:pt idx="953">
                  <c:v>6434.0648341817996</c:v>
                </c:pt>
                <c:pt idx="954">
                  <c:v>6434.2322929238399</c:v>
                </c:pt>
                <c:pt idx="955">
                  <c:v>6434.3695752657904</c:v>
                </c:pt>
                <c:pt idx="956">
                  <c:v>6434.3848997727</c:v>
                </c:pt>
                <c:pt idx="957">
                  <c:v>6434.4528852547501</c:v>
                </c:pt>
                <c:pt idx="958">
                  <c:v>6434.5776944682002</c:v>
                </c:pt>
                <c:pt idx="959">
                  <c:v>6434.6960899364203</c:v>
                </c:pt>
                <c:pt idx="960">
                  <c:v>6434.7133799455996</c:v>
                </c:pt>
                <c:pt idx="961">
                  <c:v>6434.7283274047004</c:v>
                </c:pt>
                <c:pt idx="962">
                  <c:v>6434.8409363276996</c:v>
                </c:pt>
                <c:pt idx="963">
                  <c:v>6434.9657455440602</c:v>
                </c:pt>
                <c:pt idx="964">
                  <c:v>6434.9677643571004</c:v>
                </c:pt>
                <c:pt idx="965">
                  <c:v>6435.0117486361396</c:v>
                </c:pt>
                <c:pt idx="966">
                  <c:v>6435.1096903309199</c:v>
                </c:pt>
                <c:pt idx="967">
                  <c:v>6435.1548803690803</c:v>
                </c:pt>
                <c:pt idx="968">
                  <c:v>6435.2134502772196</c:v>
                </c:pt>
                <c:pt idx="969">
                  <c:v>6435.3537966199201</c:v>
                </c:pt>
                <c:pt idx="970">
                  <c:v>6435.3966902273196</c:v>
                </c:pt>
                <c:pt idx="971">
                  <c:v>6435.4535772018098</c:v>
                </c:pt>
                <c:pt idx="972">
                  <c:v>6435.4977414067798</c:v>
                </c:pt>
                <c:pt idx="973">
                  <c:v>6435.6463718861296</c:v>
                </c:pt>
                <c:pt idx="974">
                  <c:v>6435.7418476957801</c:v>
                </c:pt>
                <c:pt idx="975">
                  <c:v>6435.9096137526203</c:v>
                </c:pt>
                <c:pt idx="976">
                  <c:v>6436.0353709608298</c:v>
                </c:pt>
                <c:pt idx="977">
                  <c:v>6436.1467580702101</c:v>
                </c:pt>
                <c:pt idx="978">
                  <c:v>6436.2296793442201</c:v>
                </c:pt>
                <c:pt idx="979">
                  <c:v>6436.2976648255699</c:v>
                </c:pt>
                <c:pt idx="980">
                  <c:v>6436.4224740378504</c:v>
                </c:pt>
                <c:pt idx="981">
                  <c:v>6436.5408695079304</c:v>
                </c:pt>
                <c:pt idx="982">
                  <c:v>6436.6024059113097</c:v>
                </c:pt>
                <c:pt idx="983">
                  <c:v>6436.6857158985204</c:v>
                </c:pt>
                <c:pt idx="984">
                  <c:v>6436.8105251137104</c:v>
                </c:pt>
                <c:pt idx="985">
                  <c:v>6436.8125439267596</c:v>
                </c:pt>
                <c:pt idx="986">
                  <c:v>6436.9462105911198</c:v>
                </c:pt>
                <c:pt idx="987">
                  <c:v>6436.9611580502196</c:v>
                </c:pt>
                <c:pt idx="988">
                  <c:v>6436.9996599387296</c:v>
                </c:pt>
                <c:pt idx="989">
                  <c:v>6437.0582298468798</c:v>
                </c:pt>
                <c:pt idx="990">
                  <c:v>6437.1985761895703</c:v>
                </c:pt>
                <c:pt idx="991">
                  <c:v>6437.2005950026196</c:v>
                </c:pt>
                <c:pt idx="992">
                  <c:v>6437.2258209097199</c:v>
                </c:pt>
                <c:pt idx="993">
                  <c:v>6437.34252097643</c:v>
                </c:pt>
                <c:pt idx="994">
                  <c:v>6437.5866272654303</c:v>
                </c:pt>
                <c:pt idx="995">
                  <c:v>6437.6295208707397</c:v>
                </c:pt>
                <c:pt idx="996">
                  <c:v>6437.7517596632197</c:v>
                </c:pt>
                <c:pt idx="997">
                  <c:v>6437.7717996269903</c:v>
                </c:pt>
                <c:pt idx="998">
                  <c:v>6437.88015053048</c:v>
                </c:pt>
                <c:pt idx="999">
                  <c:v>6438.0744589157403</c:v>
                </c:pt>
                <c:pt idx="1000">
                  <c:v>6438.1424443963897</c:v>
                </c:pt>
                <c:pt idx="1001">
                  <c:v>6438.2672536075097</c:v>
                </c:pt>
                <c:pt idx="1002">
                  <c:v>6438.3462688233703</c:v>
                </c:pt>
                <c:pt idx="1003">
                  <c:v>6438.3856490794496</c:v>
                </c:pt>
                <c:pt idx="1004">
                  <c:v>6438.4471854809599</c:v>
                </c:pt>
                <c:pt idx="1005">
                  <c:v>6438.5304954693402</c:v>
                </c:pt>
                <c:pt idx="1006">
                  <c:v>6438.6553046833696</c:v>
                </c:pt>
                <c:pt idx="1007">
                  <c:v>6438.79099016077</c:v>
                </c:pt>
                <c:pt idx="1008">
                  <c:v>6438.8059376198798</c:v>
                </c:pt>
                <c:pt idx="1009">
                  <c:v>6438.8338428884699</c:v>
                </c:pt>
                <c:pt idx="1010">
                  <c:v>6438.8444395083898</c:v>
                </c:pt>
                <c:pt idx="1011">
                  <c:v>6439.0433557592296</c:v>
                </c:pt>
                <c:pt idx="1012">
                  <c:v>6439.0453745722698</c:v>
                </c:pt>
                <c:pt idx="1013">
                  <c:v>6439.1873005460902</c:v>
                </c:pt>
                <c:pt idx="1014">
                  <c:v>6439.2324905842497</c:v>
                </c:pt>
                <c:pt idx="1015">
                  <c:v>6439.29106049239</c:v>
                </c:pt>
                <c:pt idx="1016">
                  <c:v>6439.4314068350895</c:v>
                </c:pt>
                <c:pt idx="1017">
                  <c:v>6439.5753516219502</c:v>
                </c:pt>
                <c:pt idx="1018">
                  <c:v>6439.6165791980402</c:v>
                </c:pt>
                <c:pt idx="1019">
                  <c:v>6439.7239821013</c:v>
                </c:pt>
                <c:pt idx="1020">
                  <c:v>6439.7249301001402</c:v>
                </c:pt>
                <c:pt idx="1021">
                  <c:v>6439.7396112531396</c:v>
                </c:pt>
                <c:pt idx="1022">
                  <c:v>6439.9192384872504</c:v>
                </c:pt>
                <c:pt idx="1023">
                  <c:v>6439.9872239672104</c:v>
                </c:pt>
                <c:pt idx="1024">
                  <c:v>6440.1129811760002</c:v>
                </c:pt>
                <c:pt idx="1025">
                  <c:v>6440.1546827093698</c:v>
                </c:pt>
                <c:pt idx="1026">
                  <c:v>6440.2919650506201</c:v>
                </c:pt>
                <c:pt idx="1027">
                  <c:v>6440.3072895584601</c:v>
                </c:pt>
                <c:pt idx="1028">
                  <c:v>6440.37527504016</c:v>
                </c:pt>
                <c:pt idx="1029">
                  <c:v>6440.5000842530198</c:v>
                </c:pt>
                <c:pt idx="1030">
                  <c:v>6440.6184797221704</c:v>
                </c:pt>
                <c:pt idx="1031">
                  <c:v>6440.63232211582</c:v>
                </c:pt>
                <c:pt idx="1032">
                  <c:v>6440.68001612648</c:v>
                </c:pt>
                <c:pt idx="1033">
                  <c:v>6440.7633261131105</c:v>
                </c:pt>
                <c:pt idx="1034">
                  <c:v>6440.8715779269096</c:v>
                </c:pt>
                <c:pt idx="1035">
                  <c:v>6440.8715779269096</c:v>
                </c:pt>
                <c:pt idx="1036">
                  <c:v>6440.8715779269096</c:v>
                </c:pt>
                <c:pt idx="1037">
                  <c:v>6440.8715779269096</c:v>
                </c:pt>
                <c:pt idx="1038">
                  <c:v>6440.87157794414</c:v>
                </c:pt>
                <c:pt idx="1039">
                  <c:v>6440.8715779613703</c:v>
                </c:pt>
                <c:pt idx="1040">
                  <c:v>6440.8715779613703</c:v>
                </c:pt>
                <c:pt idx="1041">
                  <c:v>6440.8715779613703</c:v>
                </c:pt>
                <c:pt idx="1042">
                  <c:v>6440.8715779613703</c:v>
                </c:pt>
                <c:pt idx="1043">
                  <c:v>6443.0663709576802</c:v>
                </c:pt>
                <c:pt idx="1044">
                  <c:v>6443.0663709576802</c:v>
                </c:pt>
                <c:pt idx="1045">
                  <c:v>6443.0663709576802</c:v>
                </c:pt>
                <c:pt idx="1046">
                  <c:v>6443.0663709576902</c:v>
                </c:pt>
                <c:pt idx="1047">
                  <c:v>6451.4823252353799</c:v>
                </c:pt>
                <c:pt idx="1048">
                  <c:v>6462.0930725876196</c:v>
                </c:pt>
                <c:pt idx="1049">
                  <c:v>6486.5685067337399</c:v>
                </c:pt>
                <c:pt idx="1050">
                  <c:v>6515.0239381063702</c:v>
                </c:pt>
                <c:pt idx="1051">
                  <c:v>6519.3639351408901</c:v>
                </c:pt>
                <c:pt idx="1052">
                  <c:v>6521.6661814507097</c:v>
                </c:pt>
                <c:pt idx="1053">
                  <c:v>6526.1666608247897</c:v>
                </c:pt>
                <c:pt idx="1054">
                  <c:v>6533.2157566882597</c:v>
                </c:pt>
                <c:pt idx="1055">
                  <c:v>6564.2305241759605</c:v>
                </c:pt>
                <c:pt idx="1056">
                  <c:v>6564.2305241759605</c:v>
                </c:pt>
                <c:pt idx="1057">
                  <c:v>6587.1439811722303</c:v>
                </c:pt>
                <c:pt idx="1058">
                  <c:v>6587.1439811722303</c:v>
                </c:pt>
                <c:pt idx="1059">
                  <c:v>6587.1439811722403</c:v>
                </c:pt>
                <c:pt idx="1060">
                  <c:v>6587.1439811722403</c:v>
                </c:pt>
                <c:pt idx="1061">
                  <c:v>6604.9831841457599</c:v>
                </c:pt>
                <c:pt idx="1062">
                  <c:v>6605.0142145212703</c:v>
                </c:pt>
                <c:pt idx="1063">
                  <c:v>6605.0389861222302</c:v>
                </c:pt>
                <c:pt idx="1064">
                  <c:v>6605.0539753958501</c:v>
                </c:pt>
                <c:pt idx="1065">
                  <c:v>6605.0928602162703</c:v>
                </c:pt>
                <c:pt idx="1066">
                  <c:v>6605.1050184679898</c:v>
                </c:pt>
                <c:pt idx="1067">
                  <c:v>6605.1795269092499</c:v>
                </c:pt>
                <c:pt idx="1068">
                  <c:v>6605.2347423806696</c:v>
                </c:pt>
                <c:pt idx="1069">
                  <c:v>6605.2536675147703</c:v>
                </c:pt>
                <c:pt idx="1070">
                  <c:v>6605.2603396233098</c:v>
                </c:pt>
                <c:pt idx="1071">
                  <c:v>6605.3914753235804</c:v>
                </c:pt>
                <c:pt idx="1072">
                  <c:v>6605.4022655971303</c:v>
                </c:pt>
                <c:pt idx="1073">
                  <c:v>6605.4327150620502</c:v>
                </c:pt>
                <c:pt idx="1074">
                  <c:v>6605.4420264717101</c:v>
                </c:pt>
                <c:pt idx="1075">
                  <c:v>6605.4930695409403</c:v>
                </c:pt>
                <c:pt idx="1076">
                  <c:v>6605.5346070993601</c:v>
                </c:pt>
                <c:pt idx="1077">
                  <c:v>6605.6483906991698</c:v>
                </c:pt>
                <c:pt idx="1078">
                  <c:v>6605.6507903281599</c:v>
                </c:pt>
                <c:pt idx="1079">
                  <c:v>6605.7196124642996</c:v>
                </c:pt>
                <c:pt idx="1080">
                  <c:v>6605.7587069943502</c:v>
                </c:pt>
                <c:pt idx="1081">
                  <c:v>6605.7621962297699</c:v>
                </c:pt>
                <c:pt idx="1082">
                  <c:v>6605.7903166729902</c:v>
                </c:pt>
                <c:pt idx="1083">
                  <c:v>6605.8150882739501</c:v>
                </c:pt>
                <c:pt idx="1084">
                  <c:v>6605.83007754758</c:v>
                </c:pt>
                <c:pt idx="1085">
                  <c:v>6605.8811206138898</c:v>
                </c:pt>
                <c:pt idx="1086">
                  <c:v>6605.9118145238599</c:v>
                </c:pt>
                <c:pt idx="1087">
                  <c:v>6605.92265817523</c:v>
                </c:pt>
                <c:pt idx="1088">
                  <c:v>6606.0364417750297</c:v>
                </c:pt>
                <c:pt idx="1089">
                  <c:v>6606.0388414040199</c:v>
                </c:pt>
                <c:pt idx="1090">
                  <c:v>6606.1502473056298</c:v>
                </c:pt>
                <c:pt idx="1091">
                  <c:v>6606.1783677488502</c:v>
                </c:pt>
                <c:pt idx="1092">
                  <c:v>6606.2482043383598</c:v>
                </c:pt>
                <c:pt idx="1093">
                  <c:v>6606.2691716868403</c:v>
                </c:pt>
                <c:pt idx="1094">
                  <c:v>6606.4517963612398</c:v>
                </c:pt>
                <c:pt idx="1095">
                  <c:v>6606.4776071179604</c:v>
                </c:pt>
                <c:pt idx="1096">
                  <c:v>6606.4957146160305</c:v>
                </c:pt>
                <c:pt idx="1097">
                  <c:v>6606.4995939992295</c:v>
                </c:pt>
                <c:pt idx="1098">
                  <c:v>6606.56174696586</c:v>
                </c:pt>
                <c:pt idx="1099">
                  <c:v>6606.5664188247101</c:v>
                </c:pt>
                <c:pt idx="1100">
                  <c:v>6606.6024058433204</c:v>
                </c:pt>
                <c:pt idx="1101">
                  <c:v>6606.6362554095604</c:v>
                </c:pt>
                <c:pt idx="1102">
                  <c:v>6606.8837656918904</c:v>
                </c:pt>
                <c:pt idx="1103">
                  <c:v>6606.8987549655103</c:v>
                </c:pt>
                <c:pt idx="1104">
                  <c:v>6606.9376397859296</c:v>
                </c:pt>
                <c:pt idx="1105">
                  <c:v>6606.9497980388096</c:v>
                </c:pt>
                <c:pt idx="1106">
                  <c:v>6607.0243064807701</c:v>
                </c:pt>
                <c:pt idx="1107">
                  <c:v>6607.0795219521897</c:v>
                </c:pt>
                <c:pt idx="1108">
                  <c:v>6607.0984470844196</c:v>
                </c:pt>
                <c:pt idx="1109">
                  <c:v>6607.1051191929701</c:v>
                </c:pt>
                <c:pt idx="1110">
                  <c:v>6607.1293548382801</c:v>
                </c:pt>
                <c:pt idx="1111">
                  <c:v>6607.13859678059</c:v>
                </c:pt>
                <c:pt idx="1112">
                  <c:v>6607.21601479128</c:v>
                </c:pt>
                <c:pt idx="1113">
                  <c:v>6607.2362548932397</c:v>
                </c:pt>
                <c:pt idx="1114">
                  <c:v>6607.2394569651296</c:v>
                </c:pt>
                <c:pt idx="1115">
                  <c:v>6607.2394569651296</c:v>
                </c:pt>
                <c:pt idx="1116">
                  <c:v>6607.2470451667896</c:v>
                </c:pt>
                <c:pt idx="1117">
                  <c:v>6607.2868060413703</c:v>
                </c:pt>
                <c:pt idx="1118">
                  <c:v>6607.3378491117601</c:v>
                </c:pt>
                <c:pt idx="1119">
                  <c:v>6607.3793866690203</c:v>
                </c:pt>
                <c:pt idx="1120">
                  <c:v>6607.4123575519698</c:v>
                </c:pt>
                <c:pt idx="1121">
                  <c:v>6607.49317026883</c:v>
                </c:pt>
                <c:pt idx="1122">
                  <c:v>6607.6243059690996</c:v>
                </c:pt>
                <c:pt idx="1123">
                  <c:v>6607.6350962426504</c:v>
                </c:pt>
                <c:pt idx="1124">
                  <c:v>6607.6598678436103</c:v>
                </c:pt>
                <c:pt idx="1125">
                  <c:v>6607.6655457075603</c:v>
                </c:pt>
                <c:pt idx="1126">
                  <c:v>6607.6748571172302</c:v>
                </c:pt>
                <c:pt idx="1127">
                  <c:v>6607.7259001847096</c:v>
                </c:pt>
                <c:pt idx="1128">
                  <c:v>6607.7565940935101</c:v>
                </c:pt>
                <c:pt idx="1129">
                  <c:v>6607.7674377448802</c:v>
                </c:pt>
                <c:pt idx="1130">
                  <c:v>6607.8812213446899</c:v>
                </c:pt>
                <c:pt idx="1131">
                  <c:v>6607.8836209736701</c:v>
                </c:pt>
                <c:pt idx="1132">
                  <c:v>6607.9248575251504</c:v>
                </c:pt>
                <c:pt idx="1133">
                  <c:v>6607.9915376398703</c:v>
                </c:pt>
                <c:pt idx="1134">
                  <c:v>6607.99502687528</c:v>
                </c:pt>
                <c:pt idx="1135">
                  <c:v>6608.0231473185104</c:v>
                </c:pt>
                <c:pt idx="1136">
                  <c:v>6608.0929839098799</c:v>
                </c:pt>
                <c:pt idx="1137">
                  <c:v>6608.1139512576601</c:v>
                </c:pt>
                <c:pt idx="1138">
                  <c:v>6608.2692724205499</c:v>
                </c:pt>
                <c:pt idx="1139">
                  <c:v>6608.3404941856797</c:v>
                </c:pt>
                <c:pt idx="1140">
                  <c:v>6608.4111983943703</c:v>
                </c:pt>
                <c:pt idx="1141">
                  <c:v>6608.4471854148396</c:v>
                </c:pt>
                <c:pt idx="1142">
                  <c:v>6608.4810349810796</c:v>
                </c:pt>
                <c:pt idx="1143">
                  <c:v>6608.6644985601297</c:v>
                </c:pt>
                <c:pt idx="1144">
                  <c:v>6608.7285452615397</c:v>
                </c:pt>
                <c:pt idx="1145">
                  <c:v>6608.7324246429998</c:v>
                </c:pt>
                <c:pt idx="1146">
                  <c:v>6608.7435345351696</c:v>
                </c:pt>
                <c:pt idx="1147">
                  <c:v>6608.7945776096303</c:v>
                </c:pt>
                <c:pt idx="1148">
                  <c:v>6608.8690860522902</c:v>
                </c:pt>
                <c:pt idx="1149">
                  <c:v>6608.9243015237098</c:v>
                </c:pt>
                <c:pt idx="1150">
                  <c:v>6608.9401478562504</c:v>
                </c:pt>
                <c:pt idx="1151">
                  <c:v>6608.9741344079303</c:v>
                </c:pt>
                <c:pt idx="1152">
                  <c:v>6608.9833763502502</c:v>
                </c:pt>
                <c:pt idx="1153">
                  <c:v>6609.0607943609302</c:v>
                </c:pt>
                <c:pt idx="1154">
                  <c:v>6609.0893588508397</c:v>
                </c:pt>
                <c:pt idx="1155">
                  <c:v>6609.0918247364398</c:v>
                </c:pt>
                <c:pt idx="1156">
                  <c:v>6609.1165963373996</c:v>
                </c:pt>
                <c:pt idx="1157">
                  <c:v>6609.1315856110295</c:v>
                </c:pt>
                <c:pt idx="1158">
                  <c:v>6609.1704704314398</c:v>
                </c:pt>
                <c:pt idx="1159">
                  <c:v>6609.1826286825799</c:v>
                </c:pt>
                <c:pt idx="1160">
                  <c:v>6609.2571371234899</c:v>
                </c:pt>
                <c:pt idx="1161">
                  <c:v>6609.3123525949104</c:v>
                </c:pt>
                <c:pt idx="1162">
                  <c:v>6609.3312777299398</c:v>
                </c:pt>
                <c:pt idx="1163">
                  <c:v>6609.3379498384802</c:v>
                </c:pt>
                <c:pt idx="1164">
                  <c:v>6609.4091716036201</c:v>
                </c:pt>
                <c:pt idx="1165">
                  <c:v>6609.4690855387598</c:v>
                </c:pt>
                <c:pt idx="1166">
                  <c:v>6609.4798758122997</c:v>
                </c:pt>
                <c:pt idx="1167">
                  <c:v>6609.5103252772196</c:v>
                </c:pt>
                <c:pt idx="1168">
                  <c:v>6609.5196366868904</c:v>
                </c:pt>
                <c:pt idx="1169">
                  <c:v>6609.5706797555304</c:v>
                </c:pt>
                <c:pt idx="1170">
                  <c:v>6609.6122173145404</c:v>
                </c:pt>
                <c:pt idx="1171">
                  <c:v>6609.7260009143502</c:v>
                </c:pt>
                <c:pt idx="1172">
                  <c:v>6609.7284005433303</c:v>
                </c:pt>
                <c:pt idx="1173">
                  <c:v>6609.79722267948</c:v>
                </c:pt>
                <c:pt idx="1174">
                  <c:v>6609.8363172095196</c:v>
                </c:pt>
                <c:pt idx="1175">
                  <c:v>6609.8398064449402</c:v>
                </c:pt>
                <c:pt idx="1176">
                  <c:v>6609.8679268881597</c:v>
                </c:pt>
                <c:pt idx="1177">
                  <c:v>6609.9076877627504</c:v>
                </c:pt>
                <c:pt idx="1178">
                  <c:v>6609.9587308284799</c:v>
                </c:pt>
                <c:pt idx="1179">
                  <c:v>6610.0002683904004</c:v>
                </c:pt>
                <c:pt idx="1180">
                  <c:v>6610.1140519902101</c:v>
                </c:pt>
                <c:pt idx="1181">
                  <c:v>6610.1669301129796</c:v>
                </c:pt>
                <c:pt idx="1182">
                  <c:v>6610.2559779640196</c:v>
                </c:pt>
                <c:pt idx="1183">
                  <c:v>6610.3258145525997</c:v>
                </c:pt>
                <c:pt idx="1184">
                  <c:v>6610.5733248311999</c:v>
                </c:pt>
                <c:pt idx="1185">
                  <c:v>6610.5772042138196</c:v>
                </c:pt>
                <c:pt idx="1186">
                  <c:v>6610.6393571804501</c:v>
                </c:pt>
                <c:pt idx="1187">
                  <c:v>6610.6800160575604</c:v>
                </c:pt>
                <c:pt idx="1188">
                  <c:v>6610.7138656238003</c:v>
                </c:pt>
                <c:pt idx="1189">
                  <c:v>6610.7449274277296</c:v>
                </c:pt>
                <c:pt idx="1190">
                  <c:v>6610.8189139775895</c:v>
                </c:pt>
                <c:pt idx="1191">
                  <c:v>6610.9055739305904</c:v>
                </c:pt>
                <c:pt idx="1192">
                  <c:v>6610.9366043061</c:v>
                </c:pt>
                <c:pt idx="1193">
                  <c:v>6610.9613759070598</c:v>
                </c:pt>
                <c:pt idx="1194">
                  <c:v>6610.9763651806797</c:v>
                </c:pt>
                <c:pt idx="1195">
                  <c:v>6611.0152500011</c:v>
                </c:pt>
                <c:pt idx="1196">
                  <c:v>6611.0274082533997</c:v>
                </c:pt>
                <c:pt idx="1197">
                  <c:v>6611.10191669501</c:v>
                </c:pt>
                <c:pt idx="1198">
                  <c:v>6611.1571321664296</c:v>
                </c:pt>
                <c:pt idx="1199">
                  <c:v>6611.17605729959</c:v>
                </c:pt>
                <c:pt idx="1200">
                  <c:v>6611.1827294081404</c:v>
                </c:pt>
                <c:pt idx="1201">
                  <c:v>6611.2069650534504</c:v>
                </c:pt>
                <c:pt idx="1202">
                  <c:v>6611.2936250064504</c:v>
                </c:pt>
                <c:pt idx="1203">
                  <c:v>6611.3034311244201</c:v>
                </c:pt>
                <c:pt idx="1204">
                  <c:v>6611.31386510841</c:v>
                </c:pt>
                <c:pt idx="1205">
                  <c:v>6611.3246553819599</c:v>
                </c:pt>
                <c:pt idx="1206">
                  <c:v>6611.3644162565397</c:v>
                </c:pt>
                <c:pt idx="1207">
                  <c:v>6611.4154593263502</c:v>
                </c:pt>
                <c:pt idx="1208">
                  <c:v>6611.4569968841897</c:v>
                </c:pt>
                <c:pt idx="1209">
                  <c:v>6611.5707804840004</c:v>
                </c:pt>
                <c:pt idx="1210">
                  <c:v>6611.70191618427</c:v>
                </c:pt>
                <c:pt idx="1211">
                  <c:v>6611.7127064578199</c:v>
                </c:pt>
                <c:pt idx="1212">
                  <c:v>6611.7374780587797</c:v>
                </c:pt>
                <c:pt idx="1213">
                  <c:v>6611.7431559227398</c:v>
                </c:pt>
                <c:pt idx="1214">
                  <c:v>6611.7524673323996</c:v>
                </c:pt>
                <c:pt idx="1215">
                  <c:v>6611.8035103992997</c:v>
                </c:pt>
                <c:pt idx="1216">
                  <c:v>6611.8293698774596</c:v>
                </c:pt>
                <c:pt idx="1217">
                  <c:v>6611.8342043086795</c:v>
                </c:pt>
                <c:pt idx="1218">
                  <c:v>6611.8450479600497</c:v>
                </c:pt>
                <c:pt idx="1219">
                  <c:v>6611.9588315598603</c:v>
                </c:pt>
                <c:pt idx="1220">
                  <c:v>6611.9612311888404</c:v>
                </c:pt>
                <c:pt idx="1221">
                  <c:v>6612.0691478550398</c:v>
                </c:pt>
                <c:pt idx="1222">
                  <c:v>6612.0726370904504</c:v>
                </c:pt>
                <c:pt idx="1223">
                  <c:v>6612.1007575336798</c:v>
                </c:pt>
                <c:pt idx="1224">
                  <c:v>6612.1705941241198</c:v>
                </c:pt>
                <c:pt idx="1225">
                  <c:v>6612.1915614722502</c:v>
                </c:pt>
                <c:pt idx="1226">
                  <c:v>6612.4181044008501</c:v>
                </c:pt>
                <c:pt idx="1227">
                  <c:v>6612.4219837846404</c:v>
                </c:pt>
                <c:pt idx="1228">
                  <c:v>6612.4841367512699</c:v>
                </c:pt>
                <c:pt idx="1229">
                  <c:v>6612.4888086095398</c:v>
                </c:pt>
                <c:pt idx="1230">
                  <c:v>6612.5247956290796</c:v>
                </c:pt>
                <c:pt idx="1231">
                  <c:v>6612.5586451953204</c:v>
                </c:pt>
                <c:pt idx="1232">
                  <c:v>6612.80615547671</c:v>
                </c:pt>
                <c:pt idx="1233">
                  <c:v>6612.8100348575899</c:v>
                </c:pt>
                <c:pt idx="1234">
                  <c:v>6612.82114475034</c:v>
                </c:pt>
                <c:pt idx="1235">
                  <c:v>6612.8600295707502</c:v>
                </c:pt>
                <c:pt idx="1236">
                  <c:v>6612.8721878242204</c:v>
                </c:pt>
                <c:pt idx="1237">
                  <c:v>6612.9114531027099</c:v>
                </c:pt>
                <c:pt idx="1238">
                  <c:v>6612.9466962665301</c:v>
                </c:pt>
                <c:pt idx="1239">
                  <c:v>6613.0019117379497</c:v>
                </c:pt>
                <c:pt idx="1240">
                  <c:v>6613.0177580714198</c:v>
                </c:pt>
                <c:pt idx="1241">
                  <c:v>6613.0208368692502</c:v>
                </c:pt>
                <c:pt idx="1242">
                  <c:v>6613.0275089777997</c:v>
                </c:pt>
                <c:pt idx="1243">
                  <c:v>6613.0517446231097</c:v>
                </c:pt>
                <c:pt idx="1244">
                  <c:v>6613.0609865654196</c:v>
                </c:pt>
                <c:pt idx="1245">
                  <c:v>6613.1384045760997</c:v>
                </c:pt>
                <c:pt idx="1246">
                  <c:v>6613.1694349516101</c:v>
                </c:pt>
                <c:pt idx="1247">
                  <c:v>6613.19420655258</c:v>
                </c:pt>
                <c:pt idx="1248">
                  <c:v>6613.2091958261999</c:v>
                </c:pt>
                <c:pt idx="1249">
                  <c:v>6613.2480806466101</c:v>
                </c:pt>
                <c:pt idx="1250">
                  <c:v>6613.26023889717</c:v>
                </c:pt>
                <c:pt idx="1251">
                  <c:v>6613.3017764538499</c:v>
                </c:pt>
                <c:pt idx="1252">
                  <c:v>6613.3347473377298</c:v>
                </c:pt>
                <c:pt idx="1253">
                  <c:v>6613.4088879451101</c:v>
                </c:pt>
                <c:pt idx="1254">
                  <c:v>6613.4155600536596</c:v>
                </c:pt>
                <c:pt idx="1255">
                  <c:v>6613.4867818187904</c:v>
                </c:pt>
                <c:pt idx="1256">
                  <c:v>6613.5466957539302</c:v>
                </c:pt>
                <c:pt idx="1257">
                  <c:v>6613.5574860274701</c:v>
                </c:pt>
                <c:pt idx="1258">
                  <c:v>6613.58793549239</c:v>
                </c:pt>
                <c:pt idx="1259">
                  <c:v>6613.5972469020599</c:v>
                </c:pt>
                <c:pt idx="1260">
                  <c:v>6613.6482899701195</c:v>
                </c:pt>
                <c:pt idx="1261">
                  <c:v>6613.6898275297099</c:v>
                </c:pt>
                <c:pt idx="1262">
                  <c:v>6613.7358991913497</c:v>
                </c:pt>
                <c:pt idx="1263">
                  <c:v>6613.8036111295196</c:v>
                </c:pt>
                <c:pt idx="1264">
                  <c:v>6613.8060107584997</c:v>
                </c:pt>
                <c:pt idx="1265">
                  <c:v>6613.81722146831</c:v>
                </c:pt>
                <c:pt idx="1266">
                  <c:v>6613.91392742469</c:v>
                </c:pt>
                <c:pt idx="1267">
                  <c:v>6613.9174166601097</c:v>
                </c:pt>
                <c:pt idx="1268">
                  <c:v>6613.94553710334</c:v>
                </c:pt>
                <c:pt idx="1269">
                  <c:v>6614.03634104307</c:v>
                </c:pt>
                <c:pt idx="1270">
                  <c:v>6614.0778786055698</c:v>
                </c:pt>
                <c:pt idx="1271">
                  <c:v>6614.1889497414204</c:v>
                </c:pt>
                <c:pt idx="1272">
                  <c:v>6614.1916622053805</c:v>
                </c:pt>
                <c:pt idx="1273">
                  <c:v>6614.2013118341501</c:v>
                </c:pt>
                <c:pt idx="1274">
                  <c:v>6614.2445403281599</c:v>
                </c:pt>
                <c:pt idx="1275">
                  <c:v>6614.3335881792</c:v>
                </c:pt>
                <c:pt idx="1276">
                  <c:v>6614.3695752005997</c:v>
                </c:pt>
                <c:pt idx="1277">
                  <c:v>6614.4034247668396</c:v>
                </c:pt>
                <c:pt idx="1278">
                  <c:v>6614.5868883458897</c:v>
                </c:pt>
                <c:pt idx="1279">
                  <c:v>6614.6509350463703</c:v>
                </c:pt>
                <c:pt idx="1280">
                  <c:v>6614.6548144284097</c:v>
                </c:pt>
                <c:pt idx="1281">
                  <c:v>6614.6659243199902</c:v>
                </c:pt>
                <c:pt idx="1282">
                  <c:v>6614.7099323309903</c:v>
                </c:pt>
                <c:pt idx="1283">
                  <c:v>6614.7169673950402</c:v>
                </c:pt>
                <c:pt idx="1284">
                  <c:v>6614.7576262718003</c:v>
                </c:pt>
                <c:pt idx="1285">
                  <c:v>6614.7914758380502</c:v>
                </c:pt>
                <c:pt idx="1286">
                  <c:v>6614.8466913094699</c:v>
                </c:pt>
                <c:pt idx="1287">
                  <c:v>6614.8965241927599</c:v>
                </c:pt>
                <c:pt idx="1288">
                  <c:v>6614.9491881411504</c:v>
                </c:pt>
                <c:pt idx="1289">
                  <c:v>6614.9491881411504</c:v>
                </c:pt>
                <c:pt idx="1290">
                  <c:v>6614.9491881411504</c:v>
                </c:pt>
                <c:pt idx="1291">
                  <c:v>6614.9491881588401</c:v>
                </c:pt>
                <c:pt idx="1292">
                  <c:v>6614.9491881765398</c:v>
                </c:pt>
                <c:pt idx="1293">
                  <c:v>6614.9491881765398</c:v>
                </c:pt>
                <c:pt idx="1294">
                  <c:v>6623.2745186416396</c:v>
                </c:pt>
                <c:pt idx="1295">
                  <c:v>6636.17068280279</c:v>
                </c:pt>
                <c:pt idx="1296">
                  <c:v>6637.5371545567104</c:v>
                </c:pt>
                <c:pt idx="1297">
                  <c:v>6689.8610146483397</c:v>
                </c:pt>
                <c:pt idx="1298">
                  <c:v>6692.8594596851599</c:v>
                </c:pt>
                <c:pt idx="1299">
                  <c:v>6694.76376033201</c:v>
                </c:pt>
                <c:pt idx="1300">
                  <c:v>6695.8045645169896</c:v>
                </c:pt>
                <c:pt idx="1301">
                  <c:v>6704.8040371159996</c:v>
                </c:pt>
                <c:pt idx="1302">
                  <c:v>6708.3081343905096</c:v>
                </c:pt>
                <c:pt idx="1303">
                  <c:v>6708.3081343905096</c:v>
                </c:pt>
                <c:pt idx="1304">
                  <c:v>6731.2215913867904</c:v>
                </c:pt>
                <c:pt idx="1305">
                  <c:v>6731.2215913867904</c:v>
                </c:pt>
                <c:pt idx="1306">
                  <c:v>6731.2215913867904</c:v>
                </c:pt>
                <c:pt idx="1307">
                  <c:v>6731.2215913867904</c:v>
                </c:pt>
                <c:pt idx="1308">
                  <c:v>6751.8546585133299</c:v>
                </c:pt>
                <c:pt idx="1309">
                  <c:v>6760.9153800508902</c:v>
                </c:pt>
                <c:pt idx="1310">
                  <c:v>6779.1409684047103</c:v>
                </c:pt>
                <c:pt idx="1311">
                  <c:v>6779.2269175723104</c:v>
                </c:pt>
                <c:pt idx="1312">
                  <c:v>6779.2719096969804</c:v>
                </c:pt>
                <c:pt idx="1313">
                  <c:v>6779.3025277704</c:v>
                </c:pt>
                <c:pt idx="1314">
                  <c:v>6779.3108167741402</c:v>
                </c:pt>
                <c:pt idx="1315">
                  <c:v>6779.38282351009</c:v>
                </c:pt>
                <c:pt idx="1316">
                  <c:v>6779.3925483841404</c:v>
                </c:pt>
                <c:pt idx="1317">
                  <c:v>6779.4041446726696</c:v>
                </c:pt>
                <c:pt idx="1318">
                  <c:v>6779.4062925837898</c:v>
                </c:pt>
                <c:pt idx="1319">
                  <c:v>6779.52901947591</c:v>
                </c:pt>
                <c:pt idx="1320">
                  <c:v>6779.6149686481804</c:v>
                </c:pt>
                <c:pt idx="1321">
                  <c:v>6779.6659377552496</c:v>
                </c:pt>
                <c:pt idx="1322">
                  <c:v>6779.69057884626</c:v>
                </c:pt>
                <c:pt idx="1323">
                  <c:v>6779.6988678500002</c:v>
                </c:pt>
                <c:pt idx="1324">
                  <c:v>6779.7943436596497</c:v>
                </c:pt>
                <c:pt idx="1325">
                  <c:v>6779.8019045721703</c:v>
                </c:pt>
                <c:pt idx="1326">
                  <c:v>6779.8195940898704</c:v>
                </c:pt>
                <c:pt idx="1327">
                  <c:v>6779.9170705471097</c:v>
                </c:pt>
                <c:pt idx="1328">
                  <c:v>6780.0030197240403</c:v>
                </c:pt>
                <c:pt idx="1329">
                  <c:v>6780.0360846854701</c:v>
                </c:pt>
                <c:pt idx="1330">
                  <c:v>6780.0539888311096</c:v>
                </c:pt>
                <c:pt idx="1331">
                  <c:v>6780.0634498521604</c:v>
                </c:pt>
                <c:pt idx="1332">
                  <c:v>6780.0786299221199</c:v>
                </c:pt>
                <c:pt idx="1333">
                  <c:v>6780.0869189258601</c:v>
                </c:pt>
                <c:pt idx="1334">
                  <c:v>6780.14946464076</c:v>
                </c:pt>
                <c:pt idx="1335">
                  <c:v>6780.1589256618099</c:v>
                </c:pt>
                <c:pt idx="1336">
                  <c:v>6780.17665444873</c:v>
                </c:pt>
                <c:pt idx="1337">
                  <c:v>6780.2096458338201</c:v>
                </c:pt>
                <c:pt idx="1338">
                  <c:v>6780.2955949902498</c:v>
                </c:pt>
                <c:pt idx="1339">
                  <c:v>6780.3910707999003</c:v>
                </c:pt>
                <c:pt idx="1340">
                  <c:v>6780.4420399069704</c:v>
                </c:pt>
                <c:pt idx="1341">
                  <c:v>6780.4470645226502</c:v>
                </c:pt>
                <c:pt idx="1342">
                  <c:v>6780.4515009280203</c:v>
                </c:pt>
                <c:pt idx="1343">
                  <c:v>6780.4573198892103</c:v>
                </c:pt>
                <c:pt idx="1344">
                  <c:v>6780.4749700017201</c:v>
                </c:pt>
                <c:pt idx="1345">
                  <c:v>6780.5294065754797</c:v>
                </c:pt>
                <c:pt idx="1346">
                  <c:v>6780.55377918668</c:v>
                </c:pt>
                <c:pt idx="1347">
                  <c:v>6780.5552173331298</c:v>
                </c:pt>
                <c:pt idx="1348">
                  <c:v>6780.5976969050198</c:v>
                </c:pt>
                <c:pt idx="1349">
                  <c:v>6780.6663293074798</c:v>
                </c:pt>
                <c:pt idx="1350">
                  <c:v>6780.6836460661098</c:v>
                </c:pt>
                <c:pt idx="1351">
                  <c:v>6780.7286381972899</c:v>
                </c:pt>
                <c:pt idx="1352">
                  <c:v>6780.7791218757602</c:v>
                </c:pt>
                <c:pt idx="1353">
                  <c:v>6780.8300909828304</c:v>
                </c:pt>
                <c:pt idx="1354">
                  <c:v>6780.8395520038903</c:v>
                </c:pt>
                <c:pt idx="1355">
                  <c:v>6781.0716971419697</c:v>
                </c:pt>
                <c:pt idx="1356">
                  <c:v>6781.1166892684996</c:v>
                </c:pt>
                <c:pt idx="1357">
                  <c:v>6781.1473073400502</c:v>
                </c:pt>
                <c:pt idx="1358">
                  <c:v>6781.1555963438004</c:v>
                </c:pt>
                <c:pt idx="1359">
                  <c:v>6781.2276030797502</c:v>
                </c:pt>
                <c:pt idx="1360">
                  <c:v>6781.2373279547301</c:v>
                </c:pt>
                <c:pt idx="1361">
                  <c:v>6781.3170671796797</c:v>
                </c:pt>
                <c:pt idx="1362">
                  <c:v>6781.3170671796897</c:v>
                </c:pt>
                <c:pt idx="1363">
                  <c:v>6781.3221894949602</c:v>
                </c:pt>
                <c:pt idx="1364">
                  <c:v>6781.3737990474301</c:v>
                </c:pt>
                <c:pt idx="1365">
                  <c:v>6781.4597482178297</c:v>
                </c:pt>
                <c:pt idx="1366">
                  <c:v>6781.5353584159102</c:v>
                </c:pt>
                <c:pt idx="1367">
                  <c:v>6781.5436474196604</c:v>
                </c:pt>
                <c:pt idx="1368">
                  <c:v>6781.6061931345603</c:v>
                </c:pt>
                <c:pt idx="1369">
                  <c:v>6781.6369753181898</c:v>
                </c:pt>
                <c:pt idx="1370">
                  <c:v>6781.6391232293099</c:v>
                </c:pt>
                <c:pt idx="1371">
                  <c:v>6781.6466841418296</c:v>
                </c:pt>
                <c:pt idx="1372">
                  <c:v>6781.6643736613896</c:v>
                </c:pt>
                <c:pt idx="1373">
                  <c:v>6781.7618501186298</c:v>
                </c:pt>
                <c:pt idx="1374">
                  <c:v>6781.8477992936896</c:v>
                </c:pt>
                <c:pt idx="1375">
                  <c:v>6781.8808642551303</c:v>
                </c:pt>
                <c:pt idx="1376">
                  <c:v>6781.8987684007698</c:v>
                </c:pt>
                <c:pt idx="1377">
                  <c:v>6781.9234094917701</c:v>
                </c:pt>
                <c:pt idx="1378">
                  <c:v>6781.9316984955203</c:v>
                </c:pt>
                <c:pt idx="1379">
                  <c:v>6781.9348709750902</c:v>
                </c:pt>
                <c:pt idx="1380">
                  <c:v>6782.0037052314701</c:v>
                </c:pt>
                <c:pt idx="1381">
                  <c:v>6782.0214340202501</c:v>
                </c:pt>
                <c:pt idx="1382">
                  <c:v>6782.0347352176896</c:v>
                </c:pt>
                <c:pt idx="1383">
                  <c:v>6782.1403745599</c:v>
                </c:pt>
                <c:pt idx="1384">
                  <c:v>6782.2358503695496</c:v>
                </c:pt>
                <c:pt idx="1385">
                  <c:v>6782.2608629073902</c:v>
                </c:pt>
                <c:pt idx="1386">
                  <c:v>6782.2868194766297</c:v>
                </c:pt>
                <c:pt idx="1387">
                  <c:v>6782.2918440923004</c:v>
                </c:pt>
                <c:pt idx="1388">
                  <c:v>6782.2962804976796</c:v>
                </c:pt>
                <c:pt idx="1389">
                  <c:v>6782.3020994588696</c:v>
                </c:pt>
                <c:pt idx="1390">
                  <c:v>6782.3197495713803</c:v>
                </c:pt>
                <c:pt idx="1391">
                  <c:v>6782.3822952862802</c:v>
                </c:pt>
                <c:pt idx="1392">
                  <c:v>6782.3917563073301</c:v>
                </c:pt>
                <c:pt idx="1393">
                  <c:v>6782.3985587581901</c:v>
                </c:pt>
                <c:pt idx="1394">
                  <c:v>6782.4424764765399</c:v>
                </c:pt>
                <c:pt idx="1395">
                  <c:v>6782.51110887713</c:v>
                </c:pt>
                <c:pt idx="1396">
                  <c:v>6782.52842563577</c:v>
                </c:pt>
                <c:pt idx="1397">
                  <c:v>6782.6239014454104</c:v>
                </c:pt>
                <c:pt idx="1398">
                  <c:v>6782.6748705524897</c:v>
                </c:pt>
                <c:pt idx="1399">
                  <c:v>6782.6843315735396</c:v>
                </c:pt>
                <c:pt idx="1400">
                  <c:v>6782.7078006472402</c:v>
                </c:pt>
                <c:pt idx="1401">
                  <c:v>6782.7866098293998</c:v>
                </c:pt>
                <c:pt idx="1402">
                  <c:v>6782.9164767116299</c:v>
                </c:pt>
                <c:pt idx="1403">
                  <c:v>6782.9614688400097</c:v>
                </c:pt>
                <c:pt idx="1404">
                  <c:v>6783.0723826494004</c:v>
                </c:pt>
                <c:pt idx="1405">
                  <c:v>6783.1669690655499</c:v>
                </c:pt>
                <c:pt idx="1406">
                  <c:v>6783.2185786189502</c:v>
                </c:pt>
                <c:pt idx="1407">
                  <c:v>6783.3045277874899</c:v>
                </c:pt>
                <c:pt idx="1408">
                  <c:v>6783.3495199112203</c:v>
                </c:pt>
                <c:pt idx="1409">
                  <c:v>6783.3801379855704</c:v>
                </c:pt>
                <c:pt idx="1410">
                  <c:v>6783.3884269893097</c:v>
                </c:pt>
                <c:pt idx="1411">
                  <c:v>6783.4701585988496</c:v>
                </c:pt>
                <c:pt idx="1412">
                  <c:v>6783.48175488784</c:v>
                </c:pt>
                <c:pt idx="1413">
                  <c:v>6783.4839027989601</c:v>
                </c:pt>
                <c:pt idx="1414">
                  <c:v>6783.5091532329097</c:v>
                </c:pt>
                <c:pt idx="1415">
                  <c:v>6783.6066296901499</c:v>
                </c:pt>
                <c:pt idx="1416">
                  <c:v>6783.6925788633498</c:v>
                </c:pt>
                <c:pt idx="1417">
                  <c:v>6783.74354797042</c:v>
                </c:pt>
                <c:pt idx="1418">
                  <c:v>6783.7681890614303</c:v>
                </c:pt>
                <c:pt idx="1419">
                  <c:v>6783.7764780651696</c:v>
                </c:pt>
                <c:pt idx="1420">
                  <c:v>6783.8719538748201</c:v>
                </c:pt>
                <c:pt idx="1421">
                  <c:v>6783.8795147873398</c:v>
                </c:pt>
                <c:pt idx="1422">
                  <c:v>6783.8972043041103</c:v>
                </c:pt>
                <c:pt idx="1423">
                  <c:v>6783.9430712126104</c:v>
                </c:pt>
                <c:pt idx="1424">
                  <c:v>6784.0806299392098</c:v>
                </c:pt>
                <c:pt idx="1425">
                  <c:v>6784.1136949006404</c:v>
                </c:pt>
                <c:pt idx="1426">
                  <c:v>6784.1315990462899</c:v>
                </c:pt>
                <c:pt idx="1427">
                  <c:v>6784.1366236619597</c:v>
                </c:pt>
                <c:pt idx="1428">
                  <c:v>6784.1410600673398</c:v>
                </c:pt>
                <c:pt idx="1429">
                  <c:v>6784.1562401372903</c:v>
                </c:pt>
                <c:pt idx="1430">
                  <c:v>6784.1645291410296</c:v>
                </c:pt>
                <c:pt idx="1431">
                  <c:v>6784.2270748559304</c:v>
                </c:pt>
                <c:pt idx="1432">
                  <c:v>6784.2365358769803</c:v>
                </c:pt>
                <c:pt idx="1433">
                  <c:v>6784.2433383297102</c:v>
                </c:pt>
                <c:pt idx="1434">
                  <c:v>6784.2542646629699</c:v>
                </c:pt>
                <c:pt idx="1435">
                  <c:v>6784.28725604806</c:v>
                </c:pt>
                <c:pt idx="1436">
                  <c:v>6784.3558884467902</c:v>
                </c:pt>
                <c:pt idx="1437">
                  <c:v>6784.3732052054202</c:v>
                </c:pt>
                <c:pt idx="1438">
                  <c:v>6784.4686810150697</c:v>
                </c:pt>
                <c:pt idx="1439">
                  <c:v>6784.5196501221499</c:v>
                </c:pt>
                <c:pt idx="1440">
                  <c:v>6784.5246747378196</c:v>
                </c:pt>
                <c:pt idx="1441">
                  <c:v>6784.5291111431998</c:v>
                </c:pt>
                <c:pt idx="1442">
                  <c:v>6784.5349301043898</c:v>
                </c:pt>
                <c:pt idx="1443">
                  <c:v>6784.5525802168904</c:v>
                </c:pt>
                <c:pt idx="1444">
                  <c:v>6784.6313894009199</c:v>
                </c:pt>
                <c:pt idx="1445">
                  <c:v>6784.6753071192597</c:v>
                </c:pt>
                <c:pt idx="1446">
                  <c:v>6784.7439395226502</c:v>
                </c:pt>
                <c:pt idx="1447">
                  <c:v>6784.7612562812801</c:v>
                </c:pt>
                <c:pt idx="1448">
                  <c:v>6784.8062484115299</c:v>
                </c:pt>
                <c:pt idx="1449">
                  <c:v>6784.8225376419696</c:v>
                </c:pt>
                <c:pt idx="1450">
                  <c:v>6784.8567320909297</c:v>
                </c:pt>
                <c:pt idx="1451">
                  <c:v>6784.9077011980098</c:v>
                </c:pt>
                <c:pt idx="1452">
                  <c:v>6784.9171622190597</c:v>
                </c:pt>
                <c:pt idx="1453">
                  <c:v>6785.1493073571401</c:v>
                </c:pt>
                <c:pt idx="1454">
                  <c:v>6785.1942994827396</c:v>
                </c:pt>
                <c:pt idx="1455">
                  <c:v>6785.2249175552197</c:v>
                </c:pt>
                <c:pt idx="1456">
                  <c:v>6785.2332065589699</c:v>
                </c:pt>
                <c:pt idx="1457">
                  <c:v>6785.3052132949197</c:v>
                </c:pt>
                <c:pt idx="1458">
                  <c:v>6785.3149381694302</c:v>
                </c:pt>
                <c:pt idx="1459">
                  <c:v>6785.3286823686203</c:v>
                </c:pt>
                <c:pt idx="1460">
                  <c:v>6785.3810413391302</c:v>
                </c:pt>
                <c:pt idx="1461">
                  <c:v>6785.3997997096703</c:v>
                </c:pt>
                <c:pt idx="1462">
                  <c:v>6785.4514092616701</c:v>
                </c:pt>
                <c:pt idx="1463">
                  <c:v>6785.537358433</c:v>
                </c:pt>
                <c:pt idx="1464">
                  <c:v>6785.6129686310796</c:v>
                </c:pt>
                <c:pt idx="1465">
                  <c:v>6785.6212576348298</c:v>
                </c:pt>
                <c:pt idx="1466">
                  <c:v>6785.7145855333602</c:v>
                </c:pt>
                <c:pt idx="1467">
                  <c:v>6785.7167334444803</c:v>
                </c:pt>
                <c:pt idx="1468">
                  <c:v>6785.724294357</c:v>
                </c:pt>
                <c:pt idx="1469">
                  <c:v>6785.7419838756296</c:v>
                </c:pt>
                <c:pt idx="1470">
                  <c:v>6785.8394603328697</c:v>
                </c:pt>
                <c:pt idx="1471">
                  <c:v>6785.9069800916996</c:v>
                </c:pt>
                <c:pt idx="1472">
                  <c:v>6785.92540950886</c:v>
                </c:pt>
                <c:pt idx="1473">
                  <c:v>6785.9584744702997</c:v>
                </c:pt>
                <c:pt idx="1474">
                  <c:v>6785.9763786159401</c:v>
                </c:pt>
                <c:pt idx="1475">
                  <c:v>6786.0010197069496</c:v>
                </c:pt>
                <c:pt idx="1476">
                  <c:v>6786.0093087106898</c:v>
                </c:pt>
                <c:pt idx="1477">
                  <c:v>6786.0813154466396</c:v>
                </c:pt>
                <c:pt idx="1478">
                  <c:v>6786.0990442344901</c:v>
                </c:pt>
                <c:pt idx="1479">
                  <c:v>6786.1320356195702</c:v>
                </c:pt>
                <c:pt idx="1480">
                  <c:v>6786.2179847750804</c:v>
                </c:pt>
                <c:pt idx="1481">
                  <c:v>6786.3134605847299</c:v>
                </c:pt>
                <c:pt idx="1482">
                  <c:v>6786.3644296918001</c:v>
                </c:pt>
                <c:pt idx="1483">
                  <c:v>6786.3694543074798</c:v>
                </c:pt>
                <c:pt idx="1484">
                  <c:v>6786.37389071285</c:v>
                </c:pt>
                <c:pt idx="1485">
                  <c:v>6786.37970967404</c:v>
                </c:pt>
                <c:pt idx="1486">
                  <c:v>6786.3973597865497</c:v>
                </c:pt>
                <c:pt idx="1487">
                  <c:v>6786.4599055014496</c:v>
                </c:pt>
                <c:pt idx="1488">
                  <c:v>6786.4693665225004</c:v>
                </c:pt>
                <c:pt idx="1489">
                  <c:v>6786.4761689724401</c:v>
                </c:pt>
                <c:pt idx="1490">
                  <c:v>6786.5200866907799</c:v>
                </c:pt>
                <c:pt idx="1491">
                  <c:v>6786.5887190923004</c:v>
                </c:pt>
                <c:pt idx="1492">
                  <c:v>6786.6060358509403</c:v>
                </c:pt>
                <c:pt idx="1493">
                  <c:v>6786.7015116605899</c:v>
                </c:pt>
                <c:pt idx="1494">
                  <c:v>6786.75248076766</c:v>
                </c:pt>
                <c:pt idx="1495">
                  <c:v>6786.7619417887099</c:v>
                </c:pt>
                <c:pt idx="1496">
                  <c:v>6786.7854108624097</c:v>
                </c:pt>
                <c:pt idx="1497">
                  <c:v>6786.8727522250201</c:v>
                </c:pt>
                <c:pt idx="1498">
                  <c:v>6786.9890633169498</c:v>
                </c:pt>
                <c:pt idx="1499">
                  <c:v>6786.9940869268003</c:v>
                </c:pt>
                <c:pt idx="1500">
                  <c:v>6787.0390790542497</c:v>
                </c:pt>
                <c:pt idx="1501">
                  <c:v>6787.0779861286201</c:v>
                </c:pt>
                <c:pt idx="1502">
                  <c:v>6787.1499928645699</c:v>
                </c:pt>
                <c:pt idx="1503">
                  <c:v>6787.1597177400199</c:v>
                </c:pt>
                <c:pt idx="1504">
                  <c:v>6787.24457928026</c:v>
                </c:pt>
                <c:pt idx="1505">
                  <c:v>6787.2961888331902</c:v>
                </c:pt>
                <c:pt idx="1506">
                  <c:v>6787.3521288558804</c:v>
                </c:pt>
                <c:pt idx="1507">
                  <c:v>6787.3821380026602</c:v>
                </c:pt>
                <c:pt idx="1508">
                  <c:v>6787.4271301254603</c:v>
                </c:pt>
                <c:pt idx="1509">
                  <c:v>6787.4577482007398</c:v>
                </c:pt>
                <c:pt idx="1510">
                  <c:v>6787.46603720448</c:v>
                </c:pt>
                <c:pt idx="1511">
                  <c:v>6787.5285829193799</c:v>
                </c:pt>
                <c:pt idx="1512">
                  <c:v>6787.5477688135497</c:v>
                </c:pt>
                <c:pt idx="1513">
                  <c:v>6787.5593651030204</c:v>
                </c:pt>
                <c:pt idx="1514">
                  <c:v>6787.5615130141296</c:v>
                </c:pt>
                <c:pt idx="1515">
                  <c:v>6787.5867634471497</c:v>
                </c:pt>
                <c:pt idx="1516">
                  <c:v>6787.6842399043899</c:v>
                </c:pt>
                <c:pt idx="1517">
                  <c:v>6787.6919059213196</c:v>
                </c:pt>
                <c:pt idx="1518">
                  <c:v>6787.7701890785202</c:v>
                </c:pt>
                <c:pt idx="1519">
                  <c:v>6787.8211581856003</c:v>
                </c:pt>
                <c:pt idx="1520">
                  <c:v>6787.8457992765998</c:v>
                </c:pt>
                <c:pt idx="1521">
                  <c:v>6787.85408828035</c:v>
                </c:pt>
                <c:pt idx="1522">
                  <c:v>6787.8948316834803</c:v>
                </c:pt>
                <c:pt idx="1523">
                  <c:v>6787.9260950162998</c:v>
                </c:pt>
                <c:pt idx="1524">
                  <c:v>6787.9571250025101</c:v>
                </c:pt>
                <c:pt idx="1525">
                  <c:v>6788.0206814273197</c:v>
                </c:pt>
                <c:pt idx="1526">
                  <c:v>6788.0627643447297</c:v>
                </c:pt>
                <c:pt idx="1527">
                  <c:v>6788.1582401543801</c:v>
                </c:pt>
                <c:pt idx="1528">
                  <c:v>6788.1913051158099</c:v>
                </c:pt>
                <c:pt idx="1529">
                  <c:v>6788.2092092614603</c:v>
                </c:pt>
                <c:pt idx="1530">
                  <c:v>6788.21423387713</c:v>
                </c:pt>
                <c:pt idx="1531">
                  <c:v>6788.2186702825102</c:v>
                </c:pt>
                <c:pt idx="1532">
                  <c:v>6788.2244892437002</c:v>
                </c:pt>
                <c:pt idx="1533">
                  <c:v>6788.2421393562099</c:v>
                </c:pt>
                <c:pt idx="1534">
                  <c:v>6788.2665599565898</c:v>
                </c:pt>
                <c:pt idx="1535">
                  <c:v>6788.3046850711098</c:v>
                </c:pt>
                <c:pt idx="1536">
                  <c:v>6788.3141460921597</c:v>
                </c:pt>
                <c:pt idx="1537">
                  <c:v>6788.3209485439502</c:v>
                </c:pt>
                <c:pt idx="1538">
                  <c:v>6788.3318748772099</c:v>
                </c:pt>
                <c:pt idx="1539">
                  <c:v>6788.3648662623</c:v>
                </c:pt>
                <c:pt idx="1540">
                  <c:v>6788.4334986619597</c:v>
                </c:pt>
                <c:pt idx="1541">
                  <c:v>6788.4508154205896</c:v>
                </c:pt>
                <c:pt idx="1542">
                  <c:v>6788.5462912302401</c:v>
                </c:pt>
                <c:pt idx="1543">
                  <c:v>6788.5972603373202</c:v>
                </c:pt>
                <c:pt idx="1544">
                  <c:v>6788.6067213583701</c:v>
                </c:pt>
                <c:pt idx="1545">
                  <c:v>6788.6125403195601</c:v>
                </c:pt>
                <c:pt idx="1546">
                  <c:v>6788.6301904320699</c:v>
                </c:pt>
                <c:pt idx="1547">
                  <c:v>6788.7089996151599</c:v>
                </c:pt>
                <c:pt idx="1548">
                  <c:v>6788.7875425461598</c:v>
                </c:pt>
                <c:pt idx="1549">
                  <c:v>6788.8388664964496</c:v>
                </c:pt>
                <c:pt idx="1550">
                  <c:v>6788.8838586257698</c:v>
                </c:pt>
                <c:pt idx="1551">
                  <c:v>6788.9853114131802</c:v>
                </c:pt>
                <c:pt idx="1552">
                  <c:v>6788.9947724342301</c:v>
                </c:pt>
                <c:pt idx="1553">
                  <c:v>6810.2482930179603</c:v>
                </c:pt>
                <c:pt idx="1554">
                  <c:v>6852.3857446050597</c:v>
                </c:pt>
                <c:pt idx="1555">
                  <c:v>6852.3857446050597</c:v>
                </c:pt>
                <c:pt idx="1556">
                  <c:v>6861.5687616709602</c:v>
                </c:pt>
                <c:pt idx="1557">
                  <c:v>6885.2992016013404</c:v>
                </c:pt>
                <c:pt idx="1558">
                  <c:v>6885.2992016013404</c:v>
                </c:pt>
                <c:pt idx="1559">
                  <c:v>6885.2992016013404</c:v>
                </c:pt>
                <c:pt idx="1560">
                  <c:v>6885.2992016013504</c:v>
                </c:pt>
                <c:pt idx="1561">
                  <c:v>6885.55613482231</c:v>
                </c:pt>
                <c:pt idx="1562">
                  <c:v>6914.2878655823797</c:v>
                </c:pt>
                <c:pt idx="1563">
                  <c:v>6945.3946773942298</c:v>
                </c:pt>
                <c:pt idx="1564">
                  <c:v>6945.3946773942398</c:v>
                </c:pt>
                <c:pt idx="1565">
                  <c:v>6953.2303521595804</c:v>
                </c:pt>
                <c:pt idx="1566">
                  <c:v>6953.2436864920801</c:v>
                </c:pt>
                <c:pt idx="1567">
                  <c:v>6953.2931747361999</c:v>
                </c:pt>
                <c:pt idx="1568">
                  <c:v>6953.3758239336303</c:v>
                </c:pt>
                <c:pt idx="1569">
                  <c:v>6953.5362617685396</c:v>
                </c:pt>
                <c:pt idx="1570">
                  <c:v>6953.6317375656199</c:v>
                </c:pt>
                <c:pt idx="1571">
                  <c:v>6953.6767508778703</c:v>
                </c:pt>
                <c:pt idx="1572">
                  <c:v>6953.6875552451202</c:v>
                </c:pt>
                <c:pt idx="1573">
                  <c:v>6953.7743301540604</c:v>
                </c:pt>
                <c:pt idx="1574">
                  <c:v>6953.7796505447404</c:v>
                </c:pt>
                <c:pt idx="1575">
                  <c:v>6953.9243128420703</c:v>
                </c:pt>
                <c:pt idx="1576">
                  <c:v>6954.0607643276398</c:v>
                </c:pt>
                <c:pt idx="1577">
                  <c:v>6954.0622005201803</c:v>
                </c:pt>
                <c:pt idx="1578">
                  <c:v>6954.0648019537302</c:v>
                </c:pt>
                <c:pt idx="1579">
                  <c:v>6954.0756063163199</c:v>
                </c:pt>
                <c:pt idx="1580">
                  <c:v>6954.1056424770504</c:v>
                </c:pt>
                <c:pt idx="1581">
                  <c:v>6954.1102633792898</c:v>
                </c:pt>
                <c:pt idx="1582">
                  <c:v>6954.1623812299204</c:v>
                </c:pt>
                <c:pt idx="1583">
                  <c:v>6954.3123639156101</c:v>
                </c:pt>
                <c:pt idx="1584">
                  <c:v>6954.4172406904399</c:v>
                </c:pt>
                <c:pt idx="1585">
                  <c:v>6954.4488154034998</c:v>
                </c:pt>
                <c:pt idx="1586">
                  <c:v>6954.45025159139</c:v>
                </c:pt>
                <c:pt idx="1587">
                  <c:v>6954.4528530295902</c:v>
                </c:pt>
                <c:pt idx="1588">
                  <c:v>6954.4636573875296</c:v>
                </c:pt>
                <c:pt idx="1589">
                  <c:v>6954.4873033724698</c:v>
                </c:pt>
                <c:pt idx="1590">
                  <c:v>6954.5504323057803</c:v>
                </c:pt>
                <c:pt idx="1591">
                  <c:v>6954.6070167897196</c:v>
                </c:pt>
                <c:pt idx="1592">
                  <c:v>6954.6328275483102</c:v>
                </c:pt>
                <c:pt idx="1593">
                  <c:v>6954.6336451042398</c:v>
                </c:pt>
                <c:pt idx="1594">
                  <c:v>6954.70041498914</c:v>
                </c:pt>
                <c:pt idx="1595">
                  <c:v>6954.7507634367703</c:v>
                </c:pt>
                <c:pt idx="1596">
                  <c:v>6954.7576262718003</c:v>
                </c:pt>
                <c:pt idx="1597">
                  <c:v>6954.8383026625897</c:v>
                </c:pt>
                <c:pt idx="1598">
                  <c:v>6954.8409041054501</c:v>
                </c:pt>
                <c:pt idx="1599">
                  <c:v>6954.8753544483297</c:v>
                </c:pt>
                <c:pt idx="1600">
                  <c:v>6955.0884660626698</c:v>
                </c:pt>
                <c:pt idx="1601">
                  <c:v>6955.2310586478497</c:v>
                </c:pt>
                <c:pt idx="1602">
                  <c:v>6955.4765171361996</c:v>
                </c:pt>
                <c:pt idx="1603">
                  <c:v>6955.5323348166403</c:v>
                </c:pt>
                <c:pt idx="1604">
                  <c:v>6955.6191097237097</c:v>
                </c:pt>
                <c:pt idx="1605">
                  <c:v>6955.6244301143997</c:v>
                </c:pt>
                <c:pt idx="1606">
                  <c:v>6955.76909241266</c:v>
                </c:pt>
                <c:pt idx="1607">
                  <c:v>6955.8645682097404</c:v>
                </c:pt>
                <c:pt idx="1608">
                  <c:v>6955.9055438973</c:v>
                </c:pt>
                <c:pt idx="1609">
                  <c:v>6955.9095815233804</c:v>
                </c:pt>
                <c:pt idx="1610">
                  <c:v>6955.92038588784</c:v>
                </c:pt>
                <c:pt idx="1611">
                  <c:v>6955.9504220466997</c:v>
                </c:pt>
                <c:pt idx="1612">
                  <c:v>6955.9550429507999</c:v>
                </c:pt>
                <c:pt idx="1613">
                  <c:v>6956.0071607995696</c:v>
                </c:pt>
                <c:pt idx="1614">
                  <c:v>6956.0260241166598</c:v>
                </c:pt>
                <c:pt idx="1615">
                  <c:v>6956.1571434861899</c:v>
                </c:pt>
                <c:pt idx="1616">
                  <c:v>6956.29359497316</c:v>
                </c:pt>
                <c:pt idx="1617">
                  <c:v>6956.2950311629102</c:v>
                </c:pt>
                <c:pt idx="1618">
                  <c:v>6956.2976325992404</c:v>
                </c:pt>
                <c:pt idx="1619">
                  <c:v>6956.3084369590497</c:v>
                </c:pt>
                <c:pt idx="1620">
                  <c:v>6956.3952118754296</c:v>
                </c:pt>
                <c:pt idx="1621">
                  <c:v>6956.4072983628103</c:v>
                </c:pt>
                <c:pt idx="1622">
                  <c:v>6956.4773709047504</c:v>
                </c:pt>
                <c:pt idx="1623">
                  <c:v>6956.4784246757599</c:v>
                </c:pt>
                <c:pt idx="1624">
                  <c:v>6956.5451945597297</c:v>
                </c:pt>
                <c:pt idx="1625">
                  <c:v>6956.6024058433204</c:v>
                </c:pt>
                <c:pt idx="1626">
                  <c:v>6956.6830822341099</c:v>
                </c:pt>
                <c:pt idx="1627">
                  <c:v>6956.6856836751103</c:v>
                </c:pt>
                <c:pt idx="1628">
                  <c:v>6956.6964880302503</c:v>
                </c:pt>
                <c:pt idx="1629">
                  <c:v>6956.7201340179799</c:v>
                </c:pt>
                <c:pt idx="1630">
                  <c:v>6956.7832629512995</c:v>
                </c:pt>
                <c:pt idx="1631">
                  <c:v>6956.8664757469596</c:v>
                </c:pt>
                <c:pt idx="1632">
                  <c:v>6956.9332456332604</c:v>
                </c:pt>
                <c:pt idx="1633">
                  <c:v>6956.9835940822904</c:v>
                </c:pt>
                <c:pt idx="1634">
                  <c:v>6957.07583821751</c:v>
                </c:pt>
                <c:pt idx="1635">
                  <c:v>6957.3079623747599</c:v>
                </c:pt>
                <c:pt idx="1636">
                  <c:v>6957.3622723910903</c:v>
                </c:pt>
                <c:pt idx="1637">
                  <c:v>6957.3707849513703</c:v>
                </c:pt>
                <c:pt idx="1638">
                  <c:v>6957.6138719832497</c:v>
                </c:pt>
                <c:pt idx="1639">
                  <c:v>6957.7543610930397</c:v>
                </c:pt>
                <c:pt idx="1640">
                  <c:v>6957.7651654593601</c:v>
                </c:pt>
                <c:pt idx="1641">
                  <c:v>6957.8519403692299</c:v>
                </c:pt>
                <c:pt idx="1642">
                  <c:v>6957.8572607599199</c:v>
                </c:pt>
                <c:pt idx="1643">
                  <c:v>6957.8708036872504</c:v>
                </c:pt>
                <c:pt idx="1644">
                  <c:v>6958.0019230567796</c:v>
                </c:pt>
                <c:pt idx="1645">
                  <c:v>6958.1383745428102</c:v>
                </c:pt>
                <c:pt idx="1646">
                  <c:v>6958.1398107344203</c:v>
                </c:pt>
                <c:pt idx="1647">
                  <c:v>6958.1424121688997</c:v>
                </c:pt>
                <c:pt idx="1648">
                  <c:v>6958.1532165305598</c:v>
                </c:pt>
                <c:pt idx="1649">
                  <c:v>6958.1832526922199</c:v>
                </c:pt>
                <c:pt idx="1650">
                  <c:v>6958.1878735935297</c:v>
                </c:pt>
                <c:pt idx="1651">
                  <c:v>6958.2399914450898</c:v>
                </c:pt>
                <c:pt idx="1652">
                  <c:v>6958.3404972893104</c:v>
                </c:pt>
                <c:pt idx="1653">
                  <c:v>6958.3899741303103</c:v>
                </c:pt>
                <c:pt idx="1654">
                  <c:v>6958.5264256186701</c:v>
                </c:pt>
                <c:pt idx="1655">
                  <c:v>6958.52786180563</c:v>
                </c:pt>
                <c:pt idx="1656">
                  <c:v>6958.5304632447596</c:v>
                </c:pt>
                <c:pt idx="1657">
                  <c:v>6958.5412676017704</c:v>
                </c:pt>
                <c:pt idx="1658">
                  <c:v>6958.5649135876401</c:v>
                </c:pt>
                <c:pt idx="1659">
                  <c:v>6958.6280425209497</c:v>
                </c:pt>
                <c:pt idx="1660">
                  <c:v>6958.7112553184797</c:v>
                </c:pt>
                <c:pt idx="1661">
                  <c:v>6958.7780252038501</c:v>
                </c:pt>
                <c:pt idx="1662">
                  <c:v>6958.8283736519497</c:v>
                </c:pt>
                <c:pt idx="1663">
                  <c:v>6958.8352364860402</c:v>
                </c:pt>
                <c:pt idx="1664">
                  <c:v>6958.8882006937602</c:v>
                </c:pt>
                <c:pt idx="1665">
                  <c:v>6958.9001478562104</c:v>
                </c:pt>
                <c:pt idx="1666">
                  <c:v>6958.9159128768297</c:v>
                </c:pt>
                <c:pt idx="1667">
                  <c:v>6958.9206177871602</c:v>
                </c:pt>
                <c:pt idx="1668">
                  <c:v>6958.9529646635001</c:v>
                </c:pt>
                <c:pt idx="1669">
                  <c:v>6959.1660762773799</c:v>
                </c:pt>
                <c:pt idx="1670">
                  <c:v>6959.2155645210296</c:v>
                </c:pt>
                <c:pt idx="1671">
                  <c:v>6959.2164247278097</c:v>
                </c:pt>
                <c:pt idx="1672">
                  <c:v>6959.3086688630201</c:v>
                </c:pt>
                <c:pt idx="1673">
                  <c:v>6959.4586515538304</c:v>
                </c:pt>
                <c:pt idx="1674">
                  <c:v>6959.5541273509098</c:v>
                </c:pt>
                <c:pt idx="1675">
                  <c:v>6959.6099450308802</c:v>
                </c:pt>
                <c:pt idx="1676">
                  <c:v>6959.6446020938401</c:v>
                </c:pt>
                <c:pt idx="1677">
                  <c:v>6959.6967199388801</c:v>
                </c:pt>
                <c:pt idx="1678">
                  <c:v>6959.7020403295701</c:v>
                </c:pt>
                <c:pt idx="1679">
                  <c:v>6959.8467026273702</c:v>
                </c:pt>
                <c:pt idx="1680">
                  <c:v>6959.9845903059404</c:v>
                </c:pt>
                <c:pt idx="1681">
                  <c:v>6959.9847944080802</c:v>
                </c:pt>
                <c:pt idx="1682">
                  <c:v>6959.9871917385599</c:v>
                </c:pt>
                <c:pt idx="1683">
                  <c:v>6959.9979961020799</c:v>
                </c:pt>
                <c:pt idx="1684">
                  <c:v>6960.0280322618701</c:v>
                </c:pt>
                <c:pt idx="1685">
                  <c:v>6960.0326531650499</c:v>
                </c:pt>
                <c:pt idx="1686">
                  <c:v>6960.08477101475</c:v>
                </c:pt>
                <c:pt idx="1687">
                  <c:v>6960.1036343313699</c:v>
                </c:pt>
                <c:pt idx="1688">
                  <c:v>6960.2347537009</c:v>
                </c:pt>
                <c:pt idx="1689">
                  <c:v>6960.3712051883304</c:v>
                </c:pt>
                <c:pt idx="1690">
                  <c:v>6960.3726413771501</c:v>
                </c:pt>
                <c:pt idx="1691">
                  <c:v>6960.3752428144198</c:v>
                </c:pt>
                <c:pt idx="1692">
                  <c:v>6960.3860471732896</c:v>
                </c:pt>
                <c:pt idx="1693">
                  <c:v>6960.4096931573004</c:v>
                </c:pt>
                <c:pt idx="1694">
                  <c:v>6960.47282209061</c:v>
                </c:pt>
                <c:pt idx="1695">
                  <c:v>6960.5549811189903</c:v>
                </c:pt>
                <c:pt idx="1696">
                  <c:v>6960.5560348899999</c:v>
                </c:pt>
                <c:pt idx="1697">
                  <c:v>6960.6228047744298</c:v>
                </c:pt>
                <c:pt idx="1698">
                  <c:v>6960.6731532215999</c:v>
                </c:pt>
                <c:pt idx="1699">
                  <c:v>6960.6800160575604</c:v>
                </c:pt>
                <c:pt idx="1700">
                  <c:v>6960.7606924483498</c:v>
                </c:pt>
                <c:pt idx="1701">
                  <c:v>6960.7632938902798</c:v>
                </c:pt>
                <c:pt idx="1702">
                  <c:v>6960.7740982444902</c:v>
                </c:pt>
                <c:pt idx="1703">
                  <c:v>6960.7977442331603</c:v>
                </c:pt>
                <c:pt idx="1704">
                  <c:v>6960.8608731664699</c:v>
                </c:pt>
                <c:pt idx="1705">
                  <c:v>6960.9503624401896</c:v>
                </c:pt>
                <c:pt idx="1706">
                  <c:v>6961.0108558479697</c:v>
                </c:pt>
                <c:pt idx="1707">
                  <c:v>6961.1534484326803</c:v>
                </c:pt>
                <c:pt idx="1708">
                  <c:v>6961.3855725899302</c:v>
                </c:pt>
                <c:pt idx="1709">
                  <c:v>6961.3989069215004</c:v>
                </c:pt>
                <c:pt idx="1710">
                  <c:v>6961.4297390701204</c:v>
                </c:pt>
                <c:pt idx="1711">
                  <c:v>6961.43547178059</c:v>
                </c:pt>
                <c:pt idx="1712">
                  <c:v>6961.4547246024003</c:v>
                </c:pt>
                <c:pt idx="1713">
                  <c:v>6961.6914821979499</c:v>
                </c:pt>
                <c:pt idx="1714">
                  <c:v>6961.7869579950302</c:v>
                </c:pt>
                <c:pt idx="1715">
                  <c:v>6961.8279336821197</c:v>
                </c:pt>
                <c:pt idx="1716">
                  <c:v>6961.8319713082101</c:v>
                </c:pt>
                <c:pt idx="1717">
                  <c:v>6961.8427756736</c:v>
                </c:pt>
                <c:pt idx="1718">
                  <c:v>6961.8567069843402</c:v>
                </c:pt>
                <c:pt idx="1719">
                  <c:v>6961.8728118315303</c:v>
                </c:pt>
                <c:pt idx="1720">
                  <c:v>6961.9295505844002</c:v>
                </c:pt>
                <c:pt idx="1721">
                  <c:v>6961.9484139019596</c:v>
                </c:pt>
                <c:pt idx="1722">
                  <c:v>6962.0795332714897</c:v>
                </c:pt>
                <c:pt idx="1723">
                  <c:v>6962.2159847579896</c:v>
                </c:pt>
                <c:pt idx="1724">
                  <c:v>6962.2174209486602</c:v>
                </c:pt>
                <c:pt idx="1725">
                  <c:v>6962.22002238407</c:v>
                </c:pt>
                <c:pt idx="1726">
                  <c:v>6962.2308267448097</c:v>
                </c:pt>
                <c:pt idx="1727">
                  <c:v>6962.2654838077697</c:v>
                </c:pt>
                <c:pt idx="1728">
                  <c:v>6962.3176016602602</c:v>
                </c:pt>
                <c:pt idx="1729">
                  <c:v>6962.3441701717602</c:v>
                </c:pt>
                <c:pt idx="1730">
                  <c:v>6962.3997606905104</c:v>
                </c:pt>
                <c:pt idx="1731">
                  <c:v>6962.4675843450204</c:v>
                </c:pt>
                <c:pt idx="1732">
                  <c:v>6962.6040358338496</c:v>
                </c:pt>
                <c:pt idx="1733">
                  <c:v>6962.6054720198699</c:v>
                </c:pt>
                <c:pt idx="1734">
                  <c:v>6962.60807345993</c:v>
                </c:pt>
                <c:pt idx="1735">
                  <c:v>6962.6188778160104</c:v>
                </c:pt>
                <c:pt idx="1736">
                  <c:v>6962.6425238028096</c:v>
                </c:pt>
                <c:pt idx="1737">
                  <c:v>6962.7056527361201</c:v>
                </c:pt>
                <c:pt idx="1738">
                  <c:v>6962.7888655327197</c:v>
                </c:pt>
                <c:pt idx="1739">
                  <c:v>6962.8556354185503</c:v>
                </c:pt>
                <c:pt idx="1740">
                  <c:v>6962.9059838671201</c:v>
                </c:pt>
                <c:pt idx="1741">
                  <c:v>6962.9128467002802</c:v>
                </c:pt>
                <c:pt idx="1742">
                  <c:v>6962.9982280023396</c:v>
                </c:pt>
                <c:pt idx="1743">
                  <c:v>6963.0305748786704</c:v>
                </c:pt>
                <c:pt idx="1744">
                  <c:v>6983.2035560552004</c:v>
                </c:pt>
                <c:pt idx="1745">
                  <c:v>6983.4595443420103</c:v>
                </c:pt>
                <c:pt idx="1746">
                  <c:v>6996.4633548196098</c:v>
                </c:pt>
                <c:pt idx="1747">
                  <c:v>6996.4633548196198</c:v>
                </c:pt>
                <c:pt idx="1748">
                  <c:v>7016.15814511198</c:v>
                </c:pt>
                <c:pt idx="1749">
                  <c:v>7023.5704894158898</c:v>
                </c:pt>
                <c:pt idx="1750">
                  <c:v>7026.7688924204504</c:v>
                </c:pt>
                <c:pt idx="1751">
                  <c:v>7036.8589940909296</c:v>
                </c:pt>
                <c:pt idx="1752">
                  <c:v>7040.7849274258997</c:v>
                </c:pt>
                <c:pt idx="1753">
                  <c:v>7049.3768118158896</c:v>
                </c:pt>
                <c:pt idx="1754">
                  <c:v>7049.3768118158896</c:v>
                </c:pt>
                <c:pt idx="1755">
                  <c:v>7049.3768118158896</c:v>
                </c:pt>
                <c:pt idx="1756">
                  <c:v>7049.3768118158996</c:v>
                </c:pt>
                <c:pt idx="1757">
                  <c:v>7051.2087147105403</c:v>
                </c:pt>
                <c:pt idx="1758">
                  <c:v>7053.24636157229</c:v>
                </c:pt>
                <c:pt idx="1759">
                  <c:v>7061.47852460783</c:v>
                </c:pt>
                <c:pt idx="1760">
                  <c:v>7088.3654757970899</c:v>
                </c:pt>
                <c:pt idx="1761">
                  <c:v>7105.0459784455597</c:v>
                </c:pt>
                <c:pt idx="1762">
                  <c:v>7116.3995362450296</c:v>
                </c:pt>
                <c:pt idx="1763">
                  <c:v>7118.6846270039596</c:v>
                </c:pt>
                <c:pt idx="1764">
                  <c:v>7118.7104377634796</c:v>
                </c:pt>
                <c:pt idx="1765">
                  <c:v>7119.4722876087899</c:v>
                </c:pt>
                <c:pt idx="1766">
                  <c:v>7119.4722876087899</c:v>
                </c:pt>
                <c:pt idx="1767">
                  <c:v>7126.0500521138301</c:v>
                </c:pt>
                <c:pt idx="1768">
                  <c:v>7127.2326429365203</c:v>
                </c:pt>
                <c:pt idx="1769">
                  <c:v>7127.3012562603599</c:v>
                </c:pt>
                <c:pt idx="1770">
                  <c:v>7127.3557728491696</c:v>
                </c:pt>
                <c:pt idx="1771">
                  <c:v>7127.4007603600603</c:v>
                </c:pt>
                <c:pt idx="1772">
                  <c:v>7127.4442657157697</c:v>
                </c:pt>
                <c:pt idx="1773">
                  <c:v>7127.4997414406298</c:v>
                </c:pt>
                <c:pt idx="1774">
                  <c:v>7127.5397415254201</c:v>
                </c:pt>
                <c:pt idx="1775">
                  <c:v>7127.6893073338997</c:v>
                </c:pt>
                <c:pt idx="1776">
                  <c:v>7127.7888114359203</c:v>
                </c:pt>
                <c:pt idx="1777">
                  <c:v>7127.7923167068502</c:v>
                </c:pt>
                <c:pt idx="1778">
                  <c:v>7127.8683763332601</c:v>
                </c:pt>
                <c:pt idx="1779">
                  <c:v>7127.8877925164998</c:v>
                </c:pt>
                <c:pt idx="1780">
                  <c:v>7127.9029825180696</c:v>
                </c:pt>
                <c:pt idx="1781">
                  <c:v>7127.9132692944204</c:v>
                </c:pt>
                <c:pt idx="1782">
                  <c:v>7127.9277926012801</c:v>
                </c:pt>
                <c:pt idx="1783">
                  <c:v>7128.0087450789197</c:v>
                </c:pt>
                <c:pt idx="1784">
                  <c:v>7128.1717688161798</c:v>
                </c:pt>
                <c:pt idx="1785">
                  <c:v>7128.1803677827102</c:v>
                </c:pt>
                <c:pt idx="1786">
                  <c:v>7128.2203678674996</c:v>
                </c:pt>
                <c:pt idx="1787">
                  <c:v>7128.3013203656301</c:v>
                </c:pt>
                <c:pt idx="1788">
                  <c:v>7128.3062781421404</c:v>
                </c:pt>
                <c:pt idx="1789">
                  <c:v>7128.3699336838899</c:v>
                </c:pt>
                <c:pt idx="1790">
                  <c:v>7128.3967961501303</c:v>
                </c:pt>
                <c:pt idx="1791">
                  <c:v>7128.5684188585701</c:v>
                </c:pt>
                <c:pt idx="1792">
                  <c:v>7128.6084189433604</c:v>
                </c:pt>
                <c:pt idx="1793">
                  <c:v>7128.6893714368298</c:v>
                </c:pt>
                <c:pt idx="1794">
                  <c:v>7128.7102016191902</c:v>
                </c:pt>
                <c:pt idx="1795">
                  <c:v>7128.7579847574198</c:v>
                </c:pt>
                <c:pt idx="1796">
                  <c:v>7128.8574888538496</c:v>
                </c:pt>
                <c:pt idx="1797">
                  <c:v>7128.9328978564499</c:v>
                </c:pt>
                <c:pt idx="1798">
                  <c:v>7129.0774225080304</c:v>
                </c:pt>
                <c:pt idx="1799">
                  <c:v>7129.1460358309496</c:v>
                </c:pt>
                <c:pt idx="1800">
                  <c:v>7129.2005524188198</c:v>
                </c:pt>
                <c:pt idx="1801">
                  <c:v>7129.2455399297096</c:v>
                </c:pt>
                <c:pt idx="1802">
                  <c:v>7129.2982137184499</c:v>
                </c:pt>
                <c:pt idx="1803">
                  <c:v>7129.3845210950803</c:v>
                </c:pt>
                <c:pt idx="1804">
                  <c:v>7129.5340869044803</c:v>
                </c:pt>
                <c:pt idx="1805">
                  <c:v>7129.54079302027</c:v>
                </c:pt>
                <c:pt idx="1806">
                  <c:v>7129.6335910055705</c:v>
                </c:pt>
                <c:pt idx="1807">
                  <c:v>7129.6370962765004</c:v>
                </c:pt>
                <c:pt idx="1808">
                  <c:v>7129.6770963612898</c:v>
                </c:pt>
                <c:pt idx="1809">
                  <c:v>7129.73257208615</c:v>
                </c:pt>
                <c:pt idx="1810">
                  <c:v>7129.7477620877298</c:v>
                </c:pt>
                <c:pt idx="1811">
                  <c:v>7129.7580488659396</c:v>
                </c:pt>
                <c:pt idx="1812">
                  <c:v>7129.7725721709403</c:v>
                </c:pt>
                <c:pt idx="1813">
                  <c:v>7129.8535246504398</c:v>
                </c:pt>
                <c:pt idx="1814">
                  <c:v>7130.01654838584</c:v>
                </c:pt>
                <c:pt idx="1815">
                  <c:v>7130.0251473523604</c:v>
                </c:pt>
                <c:pt idx="1816">
                  <c:v>7130.1012069787803</c:v>
                </c:pt>
                <c:pt idx="1817">
                  <c:v>7130.1206231620099</c:v>
                </c:pt>
                <c:pt idx="1818">
                  <c:v>7130.1358131635898</c:v>
                </c:pt>
                <c:pt idx="1819">
                  <c:v>7130.1460999371402</c:v>
                </c:pt>
                <c:pt idx="1820">
                  <c:v>7130.1510577136596</c:v>
                </c:pt>
                <c:pt idx="1821">
                  <c:v>7130.2147132544696</c:v>
                </c:pt>
                <c:pt idx="1822">
                  <c:v>7130.2415757216504</c:v>
                </c:pt>
                <c:pt idx="1823">
                  <c:v>7130.4045994616999</c:v>
                </c:pt>
                <c:pt idx="1824">
                  <c:v>7130.4131984282203</c:v>
                </c:pt>
                <c:pt idx="1825">
                  <c:v>7130.4531985130097</c:v>
                </c:pt>
                <c:pt idx="1826">
                  <c:v>7130.5341510083499</c:v>
                </c:pt>
                <c:pt idx="1827">
                  <c:v>7130.5549811888404</c:v>
                </c:pt>
                <c:pt idx="1828">
                  <c:v>7130.6027643280104</c:v>
                </c:pt>
                <c:pt idx="1829">
                  <c:v>7130.7022684235098</c:v>
                </c:pt>
                <c:pt idx="1830">
                  <c:v>7130.7776774261101</c:v>
                </c:pt>
                <c:pt idx="1831">
                  <c:v>7130.8012495040803</c:v>
                </c:pt>
                <c:pt idx="1832">
                  <c:v>7130.8412495888697</c:v>
                </c:pt>
                <c:pt idx="1833">
                  <c:v>7130.9222020795496</c:v>
                </c:pt>
                <c:pt idx="1834">
                  <c:v>7130.9908154015402</c:v>
                </c:pt>
                <c:pt idx="1835">
                  <c:v>7131.04533198848</c:v>
                </c:pt>
                <c:pt idx="1836">
                  <c:v>7131.0903194993698</c:v>
                </c:pt>
                <c:pt idx="1837">
                  <c:v>7131.1429932881101</c:v>
                </c:pt>
                <c:pt idx="1838">
                  <c:v>7131.3102531507602</c:v>
                </c:pt>
                <c:pt idx="1839">
                  <c:v>7131.37886647507</c:v>
                </c:pt>
                <c:pt idx="1840">
                  <c:v>7131.4783705752297</c:v>
                </c:pt>
                <c:pt idx="1841">
                  <c:v>7131.52187593095</c:v>
                </c:pt>
                <c:pt idx="1842">
                  <c:v>7131.5773516558102</c:v>
                </c:pt>
                <c:pt idx="1843">
                  <c:v>7131.6028284374597</c:v>
                </c:pt>
                <c:pt idx="1844">
                  <c:v>7131.6173517405896</c:v>
                </c:pt>
                <c:pt idx="1845">
                  <c:v>7131.7669175485998</c:v>
                </c:pt>
                <c:pt idx="1846">
                  <c:v>7131.8664216510897</c:v>
                </c:pt>
                <c:pt idx="1847">
                  <c:v>7131.8699269220197</c:v>
                </c:pt>
                <c:pt idx="1848">
                  <c:v>7131.9459865484296</c:v>
                </c:pt>
                <c:pt idx="1849">
                  <c:v>7131.9654027316701</c:v>
                </c:pt>
                <c:pt idx="1850">
                  <c:v>7131.98059273324</c:v>
                </c:pt>
                <c:pt idx="1851">
                  <c:v>7131.9908795086603</c:v>
                </c:pt>
                <c:pt idx="1852">
                  <c:v>7131.9958372851797</c:v>
                </c:pt>
                <c:pt idx="1853">
                  <c:v>7132.0054028164504</c:v>
                </c:pt>
                <c:pt idx="1854">
                  <c:v>7132.0863552931696</c:v>
                </c:pt>
                <c:pt idx="1855">
                  <c:v>7132.2493790313601</c:v>
                </c:pt>
                <c:pt idx="1856">
                  <c:v>7132.2579779978796</c:v>
                </c:pt>
                <c:pt idx="1857">
                  <c:v>7132.2979780826699</c:v>
                </c:pt>
                <c:pt idx="1858">
                  <c:v>7132.37893057987</c:v>
                </c:pt>
                <c:pt idx="1859">
                  <c:v>7132.3838883563803</c:v>
                </c:pt>
                <c:pt idx="1860">
                  <c:v>7132.3997607584997</c:v>
                </c:pt>
                <c:pt idx="1861">
                  <c:v>7132.4475438985901</c:v>
                </c:pt>
                <c:pt idx="1862">
                  <c:v>7132.4744063643702</c:v>
                </c:pt>
                <c:pt idx="1863">
                  <c:v>7132.54704799316</c:v>
                </c:pt>
                <c:pt idx="1864">
                  <c:v>7132.6460290737396</c:v>
                </c:pt>
                <c:pt idx="1865">
                  <c:v>7132.6860291585299</c:v>
                </c:pt>
                <c:pt idx="1866">
                  <c:v>7132.7669816510697</c:v>
                </c:pt>
                <c:pt idx="1867">
                  <c:v>7132.7878118343597</c:v>
                </c:pt>
                <c:pt idx="1868">
                  <c:v>7132.8355949721299</c:v>
                </c:pt>
                <c:pt idx="1869">
                  <c:v>7132.87642473913</c:v>
                </c:pt>
                <c:pt idx="1870">
                  <c:v>7132.93509906902</c:v>
                </c:pt>
                <c:pt idx="1871">
                  <c:v>7132.9786044247403</c:v>
                </c:pt>
                <c:pt idx="1872">
                  <c:v>7133.0105080716303</c:v>
                </c:pt>
                <c:pt idx="1873">
                  <c:v>7133.1550327222703</c:v>
                </c:pt>
                <c:pt idx="1874">
                  <c:v>7133.2236460456597</c:v>
                </c:pt>
                <c:pt idx="1875">
                  <c:v>7133.2532038372001</c:v>
                </c:pt>
                <c:pt idx="1876">
                  <c:v>7133.2781626340002</c:v>
                </c:pt>
                <c:pt idx="1877">
                  <c:v>7133.32315014489</c:v>
                </c:pt>
                <c:pt idx="1878">
                  <c:v>7133.4221312254604</c:v>
                </c:pt>
                <c:pt idx="1879">
                  <c:v>7133.4621313102498</c:v>
                </c:pt>
                <c:pt idx="1880">
                  <c:v>7133.6116971191896</c:v>
                </c:pt>
                <c:pt idx="1881">
                  <c:v>7133.7112012207499</c:v>
                </c:pt>
                <c:pt idx="1882">
                  <c:v>7133.7147064916699</c:v>
                </c:pt>
                <c:pt idx="1883">
                  <c:v>7133.8101823013203</c:v>
                </c:pt>
                <c:pt idx="1884">
                  <c:v>7133.8253723029002</c:v>
                </c:pt>
                <c:pt idx="1885">
                  <c:v>7133.8356590801804</c:v>
                </c:pt>
                <c:pt idx="1886">
                  <c:v>7133.8501823861097</c:v>
                </c:pt>
                <c:pt idx="1887">
                  <c:v>7133.9311348646797</c:v>
                </c:pt>
                <c:pt idx="1888">
                  <c:v>7134.0941586010103</c:v>
                </c:pt>
                <c:pt idx="1889">
                  <c:v>7134.1027575675398</c:v>
                </c:pt>
                <c:pt idx="1890">
                  <c:v>7134.1788171939497</c:v>
                </c:pt>
                <c:pt idx="1891">
                  <c:v>7134.2237101513801</c:v>
                </c:pt>
                <c:pt idx="1892">
                  <c:v>7134.2286679278996</c:v>
                </c:pt>
                <c:pt idx="1893">
                  <c:v>7134.2923234691798</c:v>
                </c:pt>
                <c:pt idx="1894">
                  <c:v>7134.3191859358903</c:v>
                </c:pt>
                <c:pt idx="1895">
                  <c:v>7134.4908086433998</c:v>
                </c:pt>
                <c:pt idx="1896">
                  <c:v>7134.5308087281801</c:v>
                </c:pt>
                <c:pt idx="1897">
                  <c:v>7134.6117612225898</c:v>
                </c:pt>
                <c:pt idx="1898">
                  <c:v>7134.6325914040199</c:v>
                </c:pt>
                <c:pt idx="1899">
                  <c:v>7134.6803745427096</c:v>
                </c:pt>
                <c:pt idx="1900">
                  <c:v>7134.7798786386802</c:v>
                </c:pt>
                <c:pt idx="1901">
                  <c:v>7134.8552876412796</c:v>
                </c:pt>
                <c:pt idx="1902">
                  <c:v>7134.8788597192597</c:v>
                </c:pt>
                <c:pt idx="1903">
                  <c:v>7134.91885980404</c:v>
                </c:pt>
                <c:pt idx="1904">
                  <c:v>7134.9998122937895</c:v>
                </c:pt>
                <c:pt idx="1905">
                  <c:v>7135.0279726553699</c:v>
                </c:pt>
                <c:pt idx="1906">
                  <c:v>7135.0684256162403</c:v>
                </c:pt>
                <c:pt idx="1907">
                  <c:v>7135.1229422036504</c:v>
                </c:pt>
                <c:pt idx="1908">
                  <c:v>7135.1679297145402</c:v>
                </c:pt>
                <c:pt idx="1909">
                  <c:v>7135.2206035032796</c:v>
                </c:pt>
                <c:pt idx="1910">
                  <c:v>7135.4564766897802</c:v>
                </c:pt>
                <c:pt idx="1911">
                  <c:v>7135.5073492843603</c:v>
                </c:pt>
                <c:pt idx="1912">
                  <c:v>7135.5559807904001</c:v>
                </c:pt>
                <c:pt idx="1913">
                  <c:v>7135.5594860613301</c:v>
                </c:pt>
                <c:pt idx="1914">
                  <c:v>7135.5994861461204</c:v>
                </c:pt>
                <c:pt idx="1915">
                  <c:v>7135.6549618709796</c:v>
                </c:pt>
                <c:pt idx="1916">
                  <c:v>7135.6804386516997</c:v>
                </c:pt>
                <c:pt idx="1917">
                  <c:v>7135.6949619557699</c:v>
                </c:pt>
                <c:pt idx="1918">
                  <c:v>7135.84452776331</c:v>
                </c:pt>
                <c:pt idx="1919">
                  <c:v>7135.94753713719</c:v>
                </c:pt>
                <c:pt idx="1920">
                  <c:v>7136.0235967636099</c:v>
                </c:pt>
                <c:pt idx="1921">
                  <c:v>7136.0430129468396</c:v>
                </c:pt>
                <c:pt idx="1922">
                  <c:v>7136.0582029484203</c:v>
                </c:pt>
                <c:pt idx="1923">
                  <c:v>7136.0684897229003</c:v>
                </c:pt>
                <c:pt idx="1924">
                  <c:v>7136.0734474994197</c:v>
                </c:pt>
                <c:pt idx="1925">
                  <c:v>7136.1639655074096</c:v>
                </c:pt>
                <c:pt idx="1926">
                  <c:v>7136.2942623402896</c:v>
                </c:pt>
                <c:pt idx="1927">
                  <c:v>7136.3269892465296</c:v>
                </c:pt>
                <c:pt idx="1928">
                  <c:v>7136.33558821305</c:v>
                </c:pt>
                <c:pt idx="1929">
                  <c:v>7136.3755882978403</c:v>
                </c:pt>
                <c:pt idx="1930">
                  <c:v>7136.4217803869396</c:v>
                </c:pt>
                <c:pt idx="1931">
                  <c:v>7136.45654079411</c:v>
                </c:pt>
                <c:pt idx="1932">
                  <c:v>7136.4773709736701</c:v>
                </c:pt>
                <c:pt idx="1933">
                  <c:v>7136.5251541133002</c:v>
                </c:pt>
                <c:pt idx="1934">
                  <c:v>7136.5520165786102</c:v>
                </c:pt>
                <c:pt idx="1935">
                  <c:v>7136.6246582083404</c:v>
                </c:pt>
                <c:pt idx="1936">
                  <c:v>7136.7236392889099</c:v>
                </c:pt>
                <c:pt idx="1937">
                  <c:v>7136.7636393737002</c:v>
                </c:pt>
                <c:pt idx="1938">
                  <c:v>7136.8445918653097</c:v>
                </c:pt>
                <c:pt idx="1939">
                  <c:v>7136.9132051868301</c:v>
                </c:pt>
                <c:pt idx="1940">
                  <c:v>7136.9677217733097</c:v>
                </c:pt>
                <c:pt idx="1941">
                  <c:v>7137.0127092842004</c:v>
                </c:pt>
                <c:pt idx="1942">
                  <c:v>7137.0653830729398</c:v>
                </c:pt>
                <c:pt idx="1943">
                  <c:v>7137.0881182867997</c:v>
                </c:pt>
                <c:pt idx="1944">
                  <c:v>7140.5409650341599</c:v>
                </c:pt>
                <c:pt idx="1945">
                  <c:v>7140.5409650341699</c:v>
                </c:pt>
                <c:pt idx="1946">
                  <c:v>7145.5905403364404</c:v>
                </c:pt>
                <c:pt idx="1947">
                  <c:v>7157.2811662703698</c:v>
                </c:pt>
                <c:pt idx="1948">
                  <c:v>7190.23575532622</c:v>
                </c:pt>
                <c:pt idx="1949">
                  <c:v>7193.4544220304397</c:v>
                </c:pt>
                <c:pt idx="1950">
                  <c:v>7193.4544220304397</c:v>
                </c:pt>
                <c:pt idx="1951">
                  <c:v>7193.4544220304397</c:v>
                </c:pt>
                <c:pt idx="1952">
                  <c:v>7193.4544220304497</c:v>
                </c:pt>
                <c:pt idx="1953">
                  <c:v>7213.0003759134497</c:v>
                </c:pt>
                <c:pt idx="1954">
                  <c:v>7213.9851541295602</c:v>
                </c:pt>
                <c:pt idx="1955">
                  <c:v>7215.5883275400802</c:v>
                </c:pt>
                <c:pt idx="1956">
                  <c:v>7215.7958360742696</c:v>
                </c:pt>
                <c:pt idx="1957">
                  <c:v>7216.65102798305</c:v>
                </c:pt>
                <c:pt idx="1958">
                  <c:v>7249.3819341273002</c:v>
                </c:pt>
                <c:pt idx="1959">
                  <c:v>7262.4430860118</c:v>
                </c:pt>
                <c:pt idx="1960">
                  <c:v>7275.5215626796698</c:v>
                </c:pt>
                <c:pt idx="1961">
                  <c:v>7279.4273870727002</c:v>
                </c:pt>
                <c:pt idx="1962">
                  <c:v>7282.5799340875801</c:v>
                </c:pt>
                <c:pt idx="1963">
                  <c:v>7284.6185752487199</c:v>
                </c:pt>
                <c:pt idx="1964">
                  <c:v>7284.6185752487199</c:v>
                </c:pt>
                <c:pt idx="1965">
                  <c:v>7292.7622372182004</c:v>
                </c:pt>
                <c:pt idx="1966">
                  <c:v>7292.78804797865</c:v>
                </c:pt>
                <c:pt idx="1967">
                  <c:v>7293.54989782334</c:v>
                </c:pt>
                <c:pt idx="1968">
                  <c:v>7293.54989782334</c:v>
                </c:pt>
                <c:pt idx="1969">
                  <c:v>7300.1276623289996</c:v>
                </c:pt>
                <c:pt idx="1970">
                  <c:v>7301.3030560184197</c:v>
                </c:pt>
                <c:pt idx="1971">
                  <c:v>7301.3735094107597</c:v>
                </c:pt>
                <c:pt idx="1972">
                  <c:v>7301.4962804838997</c:v>
                </c:pt>
                <c:pt idx="1973">
                  <c:v>7301.5180806480303</c:v>
                </c:pt>
                <c:pt idx="1974">
                  <c:v>7301.5956312846301</c:v>
                </c:pt>
                <c:pt idx="1975">
                  <c:v>7301.6911070942797</c:v>
                </c:pt>
                <c:pt idx="1976">
                  <c:v>7301.8843315597596</c:v>
                </c:pt>
                <c:pt idx="1977">
                  <c:v>7301.9836823605001</c:v>
                </c:pt>
                <c:pt idx="1978">
                  <c:v>7302.2723826356196</c:v>
                </c:pt>
                <c:pt idx="1979">
                  <c:v>7302.3458508122703</c:v>
                </c:pt>
                <c:pt idx="1980">
                  <c:v>7302.56495790183</c:v>
                </c:pt>
                <c:pt idx="1981">
                  <c:v>7302.5788024161002</c:v>
                </c:pt>
                <c:pt idx="1982">
                  <c:v>7302.6604337114804</c:v>
                </c:pt>
                <c:pt idx="1983">
                  <c:v>7303.0523597784304</c:v>
                </c:pt>
                <c:pt idx="1984">
                  <c:v>7303.2182889804199</c:v>
                </c:pt>
                <c:pt idx="1985">
                  <c:v>7303.3410600535499</c:v>
                </c:pt>
                <c:pt idx="1986">
                  <c:v>7303.3628602176896</c:v>
                </c:pt>
                <c:pt idx="1987">
                  <c:v>7303.4404108542903</c:v>
                </c:pt>
                <c:pt idx="1988">
                  <c:v>7303.5358866639399</c:v>
                </c:pt>
                <c:pt idx="1989">
                  <c:v>7303.7291111294098</c:v>
                </c:pt>
                <c:pt idx="1990">
                  <c:v>7303.8284619301503</c:v>
                </c:pt>
                <c:pt idx="1991">
                  <c:v>7303.9239377397998</c:v>
                </c:pt>
                <c:pt idx="1992">
                  <c:v>7304.1171622052698</c:v>
                </c:pt>
                <c:pt idx="1993">
                  <c:v>7304.1906303819196</c:v>
                </c:pt>
                <c:pt idx="1994">
                  <c:v>7304.4097374714902</c:v>
                </c:pt>
                <c:pt idx="1995">
                  <c:v>7304.4235819857504</c:v>
                </c:pt>
                <c:pt idx="1996">
                  <c:v>7304.5052132811397</c:v>
                </c:pt>
                <c:pt idx="1997">
                  <c:v>7304.6045640818702</c:v>
                </c:pt>
                <c:pt idx="1998">
                  <c:v>7304.8915331140097</c:v>
                </c:pt>
                <c:pt idx="1999">
                  <c:v>7304.8932643569997</c:v>
                </c:pt>
                <c:pt idx="2000">
                  <c:v>7305.0630685500801</c:v>
                </c:pt>
                <c:pt idx="2001">
                  <c:v>7305.1858396232101</c:v>
                </c:pt>
                <c:pt idx="2002">
                  <c:v>7305.2851904239496</c:v>
                </c:pt>
                <c:pt idx="2003">
                  <c:v>7305.3806662335901</c:v>
                </c:pt>
                <c:pt idx="2004">
                  <c:v>7305.57389069907</c:v>
                </c:pt>
                <c:pt idx="2005">
                  <c:v>7305.5956908631997</c:v>
                </c:pt>
                <c:pt idx="2006">
                  <c:v>7305.6732414998096</c:v>
                </c:pt>
                <c:pt idx="2007">
                  <c:v>7305.76871730946</c:v>
                </c:pt>
                <c:pt idx="2008">
                  <c:v>7305.96194177493</c:v>
                </c:pt>
                <c:pt idx="2009">
                  <c:v>7306.0354099515798</c:v>
                </c:pt>
                <c:pt idx="2010">
                  <c:v>7306.0612925756704</c:v>
                </c:pt>
                <c:pt idx="2011">
                  <c:v>7306.2545170411404</c:v>
                </c:pt>
                <c:pt idx="2012">
                  <c:v>7306.3499928507899</c:v>
                </c:pt>
                <c:pt idx="2013">
                  <c:v>7306.4234610274398</c:v>
                </c:pt>
                <c:pt idx="2014">
                  <c:v>7306.6564126312696</c:v>
                </c:pt>
                <c:pt idx="2015">
                  <c:v>7306.7363126836699</c:v>
                </c:pt>
                <c:pt idx="2016">
                  <c:v>7306.7380439266499</c:v>
                </c:pt>
                <c:pt idx="2017">
                  <c:v>7307.0306191928603</c:v>
                </c:pt>
                <c:pt idx="2018">
                  <c:v>7307.1299699935998</c:v>
                </c:pt>
                <c:pt idx="2019">
                  <c:v>7307.2254458032503</c:v>
                </c:pt>
                <c:pt idx="2020">
                  <c:v>7307.2958991955902</c:v>
                </c:pt>
                <c:pt idx="2021">
                  <c:v>7307.4186702687202</c:v>
                </c:pt>
                <c:pt idx="2022">
                  <c:v>7307.4404704328599</c:v>
                </c:pt>
                <c:pt idx="2023">
                  <c:v>7307.5180210694598</c:v>
                </c:pt>
                <c:pt idx="2024">
                  <c:v>7307.6134968791102</c:v>
                </c:pt>
                <c:pt idx="2025">
                  <c:v>7307.8067213445902</c:v>
                </c:pt>
                <c:pt idx="2026">
                  <c:v>7307.9060721453197</c:v>
                </c:pt>
                <c:pt idx="2027">
                  <c:v>7308.0015479549702</c:v>
                </c:pt>
                <c:pt idx="2028">
                  <c:v>7308.1947724204501</c:v>
                </c:pt>
                <c:pt idx="2029">
                  <c:v>7308.26824059709</c:v>
                </c:pt>
                <c:pt idx="2030">
                  <c:v>7308.4873476866596</c:v>
                </c:pt>
                <c:pt idx="2031">
                  <c:v>7308.5011922009198</c:v>
                </c:pt>
                <c:pt idx="2032">
                  <c:v>7308.5828234963101</c:v>
                </c:pt>
                <c:pt idx="2033">
                  <c:v>7308.96914332918</c:v>
                </c:pt>
                <c:pt idx="2034">
                  <c:v>7308.97474956326</c:v>
                </c:pt>
                <c:pt idx="2035">
                  <c:v>7309.0625537652504</c:v>
                </c:pt>
                <c:pt idx="2036">
                  <c:v>7309.1055828705403</c:v>
                </c:pt>
                <c:pt idx="2037">
                  <c:v>7309.1406787652504</c:v>
                </c:pt>
                <c:pt idx="2038">
                  <c:v>7309.2634498383804</c:v>
                </c:pt>
                <c:pt idx="2039">
                  <c:v>7309.36280063912</c:v>
                </c:pt>
                <c:pt idx="2040">
                  <c:v>7309.4582764487704</c:v>
                </c:pt>
                <c:pt idx="2041">
                  <c:v>7309.5287298411104</c:v>
                </c:pt>
                <c:pt idx="2042">
                  <c:v>7309.5849594986003</c:v>
                </c:pt>
                <c:pt idx="2043">
                  <c:v>7309.6515009142404</c:v>
                </c:pt>
                <c:pt idx="2044">
                  <c:v>7309.7508517149799</c:v>
                </c:pt>
                <c:pt idx="2045">
                  <c:v>7309.8463275246304</c:v>
                </c:pt>
                <c:pt idx="2046">
                  <c:v>7310.0395519901003</c:v>
                </c:pt>
                <c:pt idx="2047">
                  <c:v>7310.1130201667502</c:v>
                </c:pt>
                <c:pt idx="2048">
                  <c:v>7310.1389027908399</c:v>
                </c:pt>
                <c:pt idx="2049">
                  <c:v>7310.3321272563098</c:v>
                </c:pt>
                <c:pt idx="2050">
                  <c:v>7310.34597177058</c:v>
                </c:pt>
                <c:pt idx="2051">
                  <c:v>7310.4276030659603</c:v>
                </c:pt>
                <c:pt idx="2052">
                  <c:v>7310.49939060211</c:v>
                </c:pt>
                <c:pt idx="2053">
                  <c:v>7310.73402284644</c:v>
                </c:pt>
                <c:pt idx="2054">
                  <c:v>7310.8139228988402</c:v>
                </c:pt>
                <c:pt idx="2055">
                  <c:v>7310.8156541418202</c:v>
                </c:pt>
                <c:pt idx="2056">
                  <c:v>7311.1082294080397</c:v>
                </c:pt>
                <c:pt idx="2057">
                  <c:v>7311.2075802087702</c:v>
                </c:pt>
                <c:pt idx="2058">
                  <c:v>7319.6681505516099</c:v>
                </c:pt>
                <c:pt idx="2059">
                  <c:v>7322.1458940273096</c:v>
                </c:pt>
                <c:pt idx="2060">
                  <c:v>7328.73553758859</c:v>
                </c:pt>
                <c:pt idx="2061">
                  <c:v>7330.3217002487299</c:v>
                </c:pt>
                <c:pt idx="2062">
                  <c:v>7331.3587764855401</c:v>
                </c:pt>
                <c:pt idx="2063">
                  <c:v>7337.5320322449898</c:v>
                </c:pt>
                <c:pt idx="2064">
                  <c:v>7337.5320322449898</c:v>
                </c:pt>
                <c:pt idx="2065">
                  <c:v>7337.5320322449998</c:v>
                </c:pt>
                <c:pt idx="2066">
                  <c:v>7337.5320322449998</c:v>
                </c:pt>
                <c:pt idx="2067">
                  <c:v>7383.7931934725402</c:v>
                </c:pt>
                <c:pt idx="2068">
                  <c:v>7384.8430075719898</c:v>
                </c:pt>
                <c:pt idx="2069">
                  <c:v>7407.4009143933599</c:v>
                </c:pt>
                <c:pt idx="2070">
                  <c:v>7428.69618546327</c:v>
                </c:pt>
                <c:pt idx="2071">
                  <c:v>7428.69618546327</c:v>
                </c:pt>
                <c:pt idx="2072">
                  <c:v>7431.4439524650797</c:v>
                </c:pt>
                <c:pt idx="2073">
                  <c:v>7436.5206962265001</c:v>
                </c:pt>
                <c:pt idx="2074">
                  <c:v>7457.3663422504897</c:v>
                </c:pt>
                <c:pt idx="2075">
                  <c:v>7466.8398474324404</c:v>
                </c:pt>
                <c:pt idx="2076">
                  <c:v>7466.8656581938203</c:v>
                </c:pt>
                <c:pt idx="2077">
                  <c:v>7467.62750803789</c:v>
                </c:pt>
                <c:pt idx="2078">
                  <c:v>7467.62750803789</c:v>
                </c:pt>
                <c:pt idx="2079">
                  <c:v>7474.2052725441699</c:v>
                </c:pt>
                <c:pt idx="2080">
                  <c:v>7475.4901532344502</c:v>
                </c:pt>
                <c:pt idx="2081">
                  <c:v>7475.57215945608</c:v>
                </c:pt>
                <c:pt idx="2082">
                  <c:v>7475.6837436202904</c:v>
                </c:pt>
                <c:pt idx="2083">
                  <c:v>7475.8600497376101</c:v>
                </c:pt>
                <c:pt idx="2084">
                  <c:v>7476.0717946914901</c:v>
                </c:pt>
                <c:pt idx="2085">
                  <c:v>7476.2527857981604</c:v>
                </c:pt>
                <c:pt idx="2086">
                  <c:v>7476.4598457626998</c:v>
                </c:pt>
                <c:pt idx="2087">
                  <c:v>7476.8478968339004</c:v>
                </c:pt>
                <c:pt idx="2088">
                  <c:v>7477.0288879498803</c:v>
                </c:pt>
                <c:pt idx="2089">
                  <c:v>7477.4169390257402</c:v>
                </c:pt>
                <c:pt idx="2090">
                  <c:v>7477.7229838799603</c:v>
                </c:pt>
                <c:pt idx="2091">
                  <c:v>7477.8049901016002</c:v>
                </c:pt>
                <c:pt idx="2092">
                  <c:v>7477.9165742630103</c:v>
                </c:pt>
                <c:pt idx="2093">
                  <c:v>7478.0044610258101</c:v>
                </c:pt>
                <c:pt idx="2094">
                  <c:v>7478.0928803831303</c:v>
                </c:pt>
                <c:pt idx="2095">
                  <c:v>7478.1930411774601</c:v>
                </c:pt>
                <c:pt idx="2096">
                  <c:v>7478.30462533421</c:v>
                </c:pt>
                <c:pt idx="2097">
                  <c:v>7478.6926764054197</c:v>
                </c:pt>
                <c:pt idx="2098">
                  <c:v>7478.8736675195396</c:v>
                </c:pt>
                <c:pt idx="2099">
                  <c:v>7479.0752271600004</c:v>
                </c:pt>
                <c:pt idx="2100">
                  <c:v>7479.0807274766203</c:v>
                </c:pt>
                <c:pt idx="2101">
                  <c:v>7479.2617185954005</c:v>
                </c:pt>
                <c:pt idx="2102">
                  <c:v>7479.5677634496196</c:v>
                </c:pt>
                <c:pt idx="2103">
                  <c:v>7479.6497696712604</c:v>
                </c:pt>
                <c:pt idx="2104">
                  <c:v>7479.7613538345304</c:v>
                </c:pt>
                <c:pt idx="2105">
                  <c:v>7479.8492405954703</c:v>
                </c:pt>
                <c:pt idx="2106">
                  <c:v>7479.9376599527805</c:v>
                </c:pt>
                <c:pt idx="2107">
                  <c:v>7479.9423449374699</c:v>
                </c:pt>
                <c:pt idx="2108">
                  <c:v>7480.1494049057301</c:v>
                </c:pt>
                <c:pt idx="2109">
                  <c:v>7480.3303960133298</c:v>
                </c:pt>
                <c:pt idx="2110">
                  <c:v>7480.5374559769398</c:v>
                </c:pt>
                <c:pt idx="2111">
                  <c:v>7480.69731049239</c:v>
                </c:pt>
                <c:pt idx="2112">
                  <c:v>7480.9255070481404</c:v>
                </c:pt>
                <c:pt idx="2113">
                  <c:v>7481.1064981650497</c:v>
                </c:pt>
                <c:pt idx="2114">
                  <c:v>7481.4945492409097</c:v>
                </c:pt>
                <c:pt idx="2115">
                  <c:v>7481.6096424595398</c:v>
                </c:pt>
                <c:pt idx="2116">
                  <c:v>7481.6096424595398</c:v>
                </c:pt>
                <c:pt idx="2117">
                  <c:v>7481.6096424595498</c:v>
                </c:pt>
                <c:pt idx="2118">
                  <c:v>7481.6096424595498</c:v>
                </c:pt>
                <c:pt idx="2119">
                  <c:v>7481.7824395224397</c:v>
                </c:pt>
                <c:pt idx="2120">
                  <c:v>7481.8005940951398</c:v>
                </c:pt>
                <c:pt idx="2121">
                  <c:v>7481.9941844772502</c:v>
                </c:pt>
                <c:pt idx="2122">
                  <c:v>7482.1704905982997</c:v>
                </c:pt>
                <c:pt idx="2123">
                  <c:v>7482.2080457061502</c:v>
                </c:pt>
                <c:pt idx="2124">
                  <c:v>7482.2706513926296</c:v>
                </c:pt>
                <c:pt idx="2125">
                  <c:v>7482.3822355484499</c:v>
                </c:pt>
                <c:pt idx="2126">
                  <c:v>7482.7702866196596</c:v>
                </c:pt>
                <c:pt idx="2127">
                  <c:v>7482.9512777347099</c:v>
                </c:pt>
                <c:pt idx="2128">
                  <c:v>7483.1528373751698</c:v>
                </c:pt>
                <c:pt idx="2129">
                  <c:v>7483.1583376908602</c:v>
                </c:pt>
                <c:pt idx="2130">
                  <c:v>7483.1831930857097</c:v>
                </c:pt>
                <c:pt idx="2131">
                  <c:v>7483.3393288105699</c:v>
                </c:pt>
                <c:pt idx="2132">
                  <c:v>7483.64537366479</c:v>
                </c:pt>
                <c:pt idx="2133">
                  <c:v>7483.6625697128402</c:v>
                </c:pt>
                <c:pt idx="2134">
                  <c:v>7483.8389640487703</c:v>
                </c:pt>
                <c:pt idx="2135">
                  <c:v>7483.9268508106397</c:v>
                </c:pt>
                <c:pt idx="2136">
                  <c:v>7484.0152701679599</c:v>
                </c:pt>
                <c:pt idx="2137">
                  <c:v>7484.22701511997</c:v>
                </c:pt>
                <c:pt idx="2138">
                  <c:v>7484.5770008172804</c:v>
                </c:pt>
                <c:pt idx="2139">
                  <c:v>7484.6150661911797</c:v>
                </c:pt>
                <c:pt idx="2140">
                  <c:v>7484.99761694483</c:v>
                </c:pt>
                <c:pt idx="2141">
                  <c:v>7485.0031172623803</c:v>
                </c:pt>
                <c:pt idx="2142">
                  <c:v>7485.1841083802201</c:v>
                </c:pt>
                <c:pt idx="2143">
                  <c:v>7493.7457607667802</c:v>
                </c:pt>
                <c:pt idx="2144">
                  <c:v>7505.4363867007196</c:v>
                </c:pt>
                <c:pt idx="2145">
                  <c:v>7507.6433803640202</c:v>
                </c:pt>
                <c:pt idx="2146">
                  <c:v>7513.2887320358996</c:v>
                </c:pt>
                <c:pt idx="2147">
                  <c:v>7572.7737956778201</c:v>
                </c:pt>
                <c:pt idx="2148">
                  <c:v>7572.7737956778201</c:v>
                </c:pt>
                <c:pt idx="2149">
                  <c:v>7583.3233041788899</c:v>
                </c:pt>
                <c:pt idx="2150">
                  <c:v>7608.0682838126004</c:v>
                </c:pt>
                <c:pt idx="2151">
                  <c:v>7609.2111218213104</c:v>
                </c:pt>
                <c:pt idx="2152">
                  <c:v>7625.1335116067203</c:v>
                </c:pt>
                <c:pt idx="2153">
                  <c:v>7625.6872526740899</c:v>
                </c:pt>
                <c:pt idx="2154">
                  <c:v>7625.6872526740999</c:v>
                </c:pt>
                <c:pt idx="2155">
                  <c:v>7625.6872526740999</c:v>
                </c:pt>
                <c:pt idx="2156">
                  <c:v>7625.6872526741099</c:v>
                </c:pt>
                <c:pt idx="2157">
                  <c:v>7627.5252182232198</c:v>
                </c:pt>
                <c:pt idx="2158">
                  <c:v>7639.2241662386796</c:v>
                </c:pt>
                <c:pt idx="2159">
                  <c:v>7640.9174576466903</c:v>
                </c:pt>
                <c:pt idx="2160">
                  <c:v>7640.9432684089898</c:v>
                </c:pt>
                <c:pt idx="2161">
                  <c:v>7641.7051182524401</c:v>
                </c:pt>
                <c:pt idx="2162">
                  <c:v>7641.7051182524501</c:v>
                </c:pt>
                <c:pt idx="2163">
                  <c:v>7648.2828827593403</c:v>
                </c:pt>
                <c:pt idx="2164">
                  <c:v>7649.6487673513102</c:v>
                </c:pt>
                <c:pt idx="2165">
                  <c:v>7649.7032993156399</c:v>
                </c:pt>
                <c:pt idx="2166">
                  <c:v>7649.7442431444597</c:v>
                </c:pt>
                <c:pt idx="2167">
                  <c:v>7650.03505603538</c:v>
                </c:pt>
                <c:pt idx="2168">
                  <c:v>7650.0368184241197</c:v>
                </c:pt>
                <c:pt idx="2169">
                  <c:v>7650.0913503914999</c:v>
                </c:pt>
                <c:pt idx="2170">
                  <c:v>7650.1322942172701</c:v>
                </c:pt>
                <c:pt idx="2171">
                  <c:v>7650.4231071083304</c:v>
                </c:pt>
                <c:pt idx="2172">
                  <c:v>7650.4248694969201</c:v>
                </c:pt>
                <c:pt idx="2173">
                  <c:v>7650.5203452900696</c:v>
                </c:pt>
                <c:pt idx="2174">
                  <c:v>7650.5825887043002</c:v>
                </c:pt>
                <c:pt idx="2175">
                  <c:v>7650.81115818128</c:v>
                </c:pt>
                <c:pt idx="2176">
                  <c:v>7650.8129205697296</c:v>
                </c:pt>
                <c:pt idx="2177">
                  <c:v>7650.90839636288</c:v>
                </c:pt>
                <c:pt idx="2178">
                  <c:v>7651.20097164253</c:v>
                </c:pt>
                <c:pt idx="2179">
                  <c:v>7651.5890227153404</c:v>
                </c:pt>
                <c:pt idx="2180">
                  <c:v>7651.8798356061998</c:v>
                </c:pt>
                <c:pt idx="2181">
                  <c:v>7651.8815979950004</c:v>
                </c:pt>
                <c:pt idx="2182">
                  <c:v>7651.9361299611601</c:v>
                </c:pt>
                <c:pt idx="2183">
                  <c:v>7651.9770737881399</c:v>
                </c:pt>
                <c:pt idx="2184">
                  <c:v>7652.2678866791503</c:v>
                </c:pt>
                <c:pt idx="2185">
                  <c:v>7652.2696490677999</c:v>
                </c:pt>
                <c:pt idx="2186">
                  <c:v>7652.32418103702</c:v>
                </c:pt>
                <c:pt idx="2187">
                  <c:v>7652.3651248609503</c:v>
                </c:pt>
                <c:pt idx="2188">
                  <c:v>7652.6559377520998</c:v>
                </c:pt>
                <c:pt idx="2189">
                  <c:v>7652.6577001406104</c:v>
                </c:pt>
                <c:pt idx="2190">
                  <c:v>7652.7531759337498</c:v>
                </c:pt>
                <c:pt idx="2191">
                  <c:v>7652.8154193498103</c:v>
                </c:pt>
                <c:pt idx="2192">
                  <c:v>7653.0439888250503</c:v>
                </c:pt>
                <c:pt idx="2193">
                  <c:v>7653.0457512134099</c:v>
                </c:pt>
                <c:pt idx="2194">
                  <c:v>7653.4338022862203</c:v>
                </c:pt>
                <c:pt idx="2195">
                  <c:v>7653.7263775658703</c:v>
                </c:pt>
                <c:pt idx="2196">
                  <c:v>7653.7809095308103</c:v>
                </c:pt>
                <c:pt idx="2197">
                  <c:v>7653.8218533590198</c:v>
                </c:pt>
                <c:pt idx="2198">
                  <c:v>7654.1126662499701</c:v>
                </c:pt>
                <c:pt idx="2199">
                  <c:v>7654.1144286386798</c:v>
                </c:pt>
                <c:pt idx="2200">
                  <c:v>7654.1689606066702</c:v>
                </c:pt>
                <c:pt idx="2201">
                  <c:v>7654.2099044318302</c:v>
                </c:pt>
                <c:pt idx="2202">
                  <c:v>7654.5007173229196</c:v>
                </c:pt>
                <c:pt idx="2203">
                  <c:v>7654.5024797114802</c:v>
                </c:pt>
                <c:pt idx="2204">
                  <c:v>7654.5979555046297</c:v>
                </c:pt>
                <c:pt idx="2205">
                  <c:v>7654.6325913563996</c:v>
                </c:pt>
                <c:pt idx="2206">
                  <c:v>7654.6601989194696</c:v>
                </c:pt>
                <c:pt idx="2207">
                  <c:v>7654.8887683958701</c:v>
                </c:pt>
                <c:pt idx="2208">
                  <c:v>7654.8905307842897</c:v>
                </c:pt>
                <c:pt idx="2209">
                  <c:v>7655.2785818570901</c:v>
                </c:pt>
                <c:pt idx="2210">
                  <c:v>7655.6256891004696</c:v>
                </c:pt>
                <c:pt idx="2211">
                  <c:v>7655.6666329298996</c:v>
                </c:pt>
                <c:pt idx="2212">
                  <c:v>7655.9574458207899</c:v>
                </c:pt>
                <c:pt idx="2213">
                  <c:v>7655.9592082095596</c:v>
                </c:pt>
                <c:pt idx="2214">
                  <c:v>7656.0137401763304</c:v>
                </c:pt>
                <c:pt idx="2215">
                  <c:v>7656.0546840027</c:v>
                </c:pt>
                <c:pt idx="2216">
                  <c:v>7656.3454968937403</c:v>
                </c:pt>
                <c:pt idx="2217">
                  <c:v>7656.34725928236</c:v>
                </c:pt>
                <c:pt idx="2218">
                  <c:v>7656.4017912521904</c:v>
                </c:pt>
                <c:pt idx="2219">
                  <c:v>7656.4427350755104</c:v>
                </c:pt>
                <c:pt idx="2220">
                  <c:v>7656.5049784891298</c:v>
                </c:pt>
                <c:pt idx="2221">
                  <c:v>7656.7335479666899</c:v>
                </c:pt>
                <c:pt idx="2222">
                  <c:v>7656.7353103551704</c:v>
                </c:pt>
                <c:pt idx="2223">
                  <c:v>7656.8307861483099</c:v>
                </c:pt>
                <c:pt idx="2224">
                  <c:v>7656.8930295649898</c:v>
                </c:pt>
                <c:pt idx="2225">
                  <c:v>7657.1233614279699</c:v>
                </c:pt>
                <c:pt idx="2226">
                  <c:v>7657.2608033008801</c:v>
                </c:pt>
                <c:pt idx="2227">
                  <c:v>7657.26949999108</c:v>
                </c:pt>
                <c:pt idx="2228">
                  <c:v>7657.7401799270801</c:v>
                </c:pt>
                <c:pt idx="2229">
                  <c:v>7657.8022253916097</c:v>
                </c:pt>
                <c:pt idx="2230">
                  <c:v>7657.8039877804404</c:v>
                </c:pt>
                <c:pt idx="2231">
                  <c:v>7657.8585197459897</c:v>
                </c:pt>
                <c:pt idx="2232">
                  <c:v>7657.8994635735799</c:v>
                </c:pt>
                <c:pt idx="2233">
                  <c:v>7658.1902764645602</c:v>
                </c:pt>
                <c:pt idx="2234">
                  <c:v>7658.1920388532399</c:v>
                </c:pt>
                <c:pt idx="2235">
                  <c:v>7658.2465708218497</c:v>
                </c:pt>
                <c:pt idx="2236">
                  <c:v>7658.2875146463903</c:v>
                </c:pt>
                <c:pt idx="2237">
                  <c:v>7658.5783275375097</c:v>
                </c:pt>
                <c:pt idx="2238">
                  <c:v>7658.5800899260503</c:v>
                </c:pt>
                <c:pt idx="2239">
                  <c:v>7658.6755657191898</c:v>
                </c:pt>
                <c:pt idx="2240">
                  <c:v>7658.73780913464</c:v>
                </c:pt>
                <c:pt idx="2241">
                  <c:v>7658.9663786104602</c:v>
                </c:pt>
                <c:pt idx="2242">
                  <c:v>7658.9681409988498</c:v>
                </c:pt>
                <c:pt idx="2243">
                  <c:v>7659.3561920716602</c:v>
                </c:pt>
                <c:pt idx="2244">
                  <c:v>7667.8233709819597</c:v>
                </c:pt>
                <c:pt idx="2245">
                  <c:v>7679.5139969158899</c:v>
                </c:pt>
                <c:pt idx="2246">
                  <c:v>7700.5803171601101</c:v>
                </c:pt>
                <c:pt idx="2247">
                  <c:v>7734.8971393480897</c:v>
                </c:pt>
                <c:pt idx="2248">
                  <c:v>7754.2879623444996</c:v>
                </c:pt>
                <c:pt idx="2249">
                  <c:v>7756.5207929881499</c:v>
                </c:pt>
                <c:pt idx="2250">
                  <c:v>7758.3655725590497</c:v>
                </c:pt>
                <c:pt idx="2251">
                  <c:v>7762.4431827735998</c:v>
                </c:pt>
                <c:pt idx="2252">
                  <c:v>7769.76486288864</c:v>
                </c:pt>
                <c:pt idx="2253">
                  <c:v>7769.76486288865</c:v>
                </c:pt>
                <c:pt idx="2254">
                  <c:v>7769.76486288865</c:v>
                </c:pt>
                <c:pt idx="2255">
                  <c:v>7769.76486288866</c:v>
                </c:pt>
                <c:pt idx="2256">
                  <c:v>7776.9300228226903</c:v>
                </c:pt>
                <c:pt idx="2257">
                  <c:v>7781.0559013921302</c:v>
                </c:pt>
                <c:pt idx="2258">
                  <c:v>7806.9782911775401</c:v>
                </c:pt>
                <c:pt idx="2259">
                  <c:v>7814.9950678609302</c:v>
                </c:pt>
                <c:pt idx="2260">
                  <c:v>7815.0208786241701</c:v>
                </c:pt>
                <c:pt idx="2261">
                  <c:v>7815.7827284669902</c:v>
                </c:pt>
                <c:pt idx="2262">
                  <c:v>7815.7827284670002</c:v>
                </c:pt>
                <c:pt idx="2263">
                  <c:v>7822.3604929745197</c:v>
                </c:pt>
                <c:pt idx="2264">
                  <c:v>7822.7322212476201</c:v>
                </c:pt>
                <c:pt idx="2265">
                  <c:v>7823.5641501303699</c:v>
                </c:pt>
                <c:pt idx="2266">
                  <c:v>7823.6450573448001</c:v>
                </c:pt>
                <c:pt idx="2267">
                  <c:v>7823.6641741842004</c:v>
                </c:pt>
                <c:pt idx="2268">
                  <c:v>7823.6765612317204</c:v>
                </c:pt>
                <c:pt idx="2269">
                  <c:v>7823.75964999385</c:v>
                </c:pt>
                <c:pt idx="2270">
                  <c:v>7823.7720370162197</c:v>
                </c:pt>
                <c:pt idx="2271">
                  <c:v>7823.7903262665404</c:v>
                </c:pt>
                <c:pt idx="2272">
                  <c:v>7823.84721184708</c:v>
                </c:pt>
                <c:pt idx="2273">
                  <c:v>7824.0331084183399</c:v>
                </c:pt>
                <c:pt idx="2274">
                  <c:v>7824.0522252600604</c:v>
                </c:pt>
                <c:pt idx="2275">
                  <c:v>7824.0646123029201</c:v>
                </c:pt>
                <c:pt idx="2276">
                  <c:v>7824.1349609578001</c:v>
                </c:pt>
                <c:pt idx="2277">
                  <c:v>7824.1350577264002</c:v>
                </c:pt>
                <c:pt idx="2278">
                  <c:v>7824.1477010697099</c:v>
                </c:pt>
                <c:pt idx="2279">
                  <c:v>7824.2352629229399</c:v>
                </c:pt>
                <c:pt idx="2280">
                  <c:v>7824.2675658631997</c:v>
                </c:pt>
                <c:pt idx="2281">
                  <c:v>7824.3402522820898</c:v>
                </c:pt>
                <c:pt idx="2282">
                  <c:v>7824.44282212294</c:v>
                </c:pt>
                <c:pt idx="2283">
                  <c:v>7824.4709526165298</c:v>
                </c:pt>
                <c:pt idx="2284">
                  <c:v>7824.7057548984803</c:v>
                </c:pt>
                <c:pt idx="2285">
                  <c:v>7824.7283033579497</c:v>
                </c:pt>
                <c:pt idx="2286">
                  <c:v>7824.8289274275303</c:v>
                </c:pt>
                <c:pt idx="2287">
                  <c:v>7824.8407144453304</c:v>
                </c:pt>
                <c:pt idx="2288">
                  <c:v>7824.8590036900696</c:v>
                </c:pt>
                <c:pt idx="2289">
                  <c:v>7824.9092942858097</c:v>
                </c:pt>
                <c:pt idx="2290">
                  <c:v>7824.9570174794599</c:v>
                </c:pt>
                <c:pt idx="2291">
                  <c:v>7825.0343292243697</c:v>
                </c:pt>
                <c:pt idx="2292">
                  <c:v>7825.1133145056601</c:v>
                </c:pt>
                <c:pt idx="2293">
                  <c:v>7825.1209026779898</c:v>
                </c:pt>
                <c:pt idx="2294">
                  <c:v>7825.1332897320299</c:v>
                </c:pt>
                <c:pt idx="2295">
                  <c:v>7825.1426720507397</c:v>
                </c:pt>
                <c:pt idx="2296">
                  <c:v>7825.2287655165401</c:v>
                </c:pt>
                <c:pt idx="2297">
                  <c:v>7825.2470547636003</c:v>
                </c:pt>
                <c:pt idx="2298">
                  <c:v>7825.5213408032396</c:v>
                </c:pt>
                <c:pt idx="2299">
                  <c:v>7825.6168165877398</c:v>
                </c:pt>
                <c:pt idx="2300">
                  <c:v>7825.6351058371301</c:v>
                </c:pt>
                <c:pt idx="2301">
                  <c:v>7825.6919914167302</c:v>
                </c:pt>
                <c:pt idx="2302">
                  <c:v>7825.8268266189798</c:v>
                </c:pt>
                <c:pt idx="2303">
                  <c:v>7825.8778879889196</c:v>
                </c:pt>
                <c:pt idx="2304">
                  <c:v>7825.8970048297197</c:v>
                </c:pt>
                <c:pt idx="2305">
                  <c:v>7825.9093918744402</c:v>
                </c:pt>
                <c:pt idx="2306">
                  <c:v>7825.9797405283898</c:v>
                </c:pt>
                <c:pt idx="2307">
                  <c:v>7825.9924806393601</c:v>
                </c:pt>
                <c:pt idx="2308">
                  <c:v>7826.0800424925901</c:v>
                </c:pt>
                <c:pt idx="2309">
                  <c:v>7826.1123454328599</c:v>
                </c:pt>
                <c:pt idx="2310">
                  <c:v>7826.18503185175</c:v>
                </c:pt>
                <c:pt idx="2311">
                  <c:v>7826.2850559055796</c:v>
                </c:pt>
                <c:pt idx="2312">
                  <c:v>7826.2974429456499</c:v>
                </c:pt>
                <c:pt idx="2313">
                  <c:v>7826.5505344681396</c:v>
                </c:pt>
                <c:pt idx="2314">
                  <c:v>7826.5730829276099</c:v>
                </c:pt>
                <c:pt idx="2315">
                  <c:v>7826.6756527684602</c:v>
                </c:pt>
                <c:pt idx="2316">
                  <c:v>7826.7037832606502</c:v>
                </c:pt>
                <c:pt idx="2317">
                  <c:v>7826.7540738573298</c:v>
                </c:pt>
                <c:pt idx="2318">
                  <c:v>7826.8017970491201</c:v>
                </c:pt>
                <c:pt idx="2319">
                  <c:v>7826.84674595668</c:v>
                </c:pt>
                <c:pt idx="2320">
                  <c:v>7826.8791087958898</c:v>
                </c:pt>
                <c:pt idx="2321">
                  <c:v>7826.9385855439996</c:v>
                </c:pt>
                <c:pt idx="2322">
                  <c:v>7826.9611340034699</c:v>
                </c:pt>
                <c:pt idx="2323">
                  <c:v>7826.9733387157303</c:v>
                </c:pt>
                <c:pt idx="2324">
                  <c:v>7826.97806930355</c:v>
                </c:pt>
                <c:pt idx="2325">
                  <c:v>7826.9874516204</c:v>
                </c:pt>
                <c:pt idx="2326">
                  <c:v>7827.0617580730404</c:v>
                </c:pt>
                <c:pt idx="2327">
                  <c:v>7827.0735450880602</c:v>
                </c:pt>
                <c:pt idx="2328">
                  <c:v>7827.09183433419</c:v>
                </c:pt>
                <c:pt idx="2329">
                  <c:v>7827.2537092696803</c:v>
                </c:pt>
                <c:pt idx="2330">
                  <c:v>7827.3661203747597</c:v>
                </c:pt>
                <c:pt idx="2331">
                  <c:v>7827.4615961592599</c:v>
                </c:pt>
                <c:pt idx="2332">
                  <c:v>7827.4798854077198</c:v>
                </c:pt>
                <c:pt idx="2333">
                  <c:v>7827.7226675595102</c:v>
                </c:pt>
                <c:pt idx="2334">
                  <c:v>7827.7417843993699</c:v>
                </c:pt>
                <c:pt idx="2335">
                  <c:v>7827.7541714459603</c:v>
                </c:pt>
                <c:pt idx="2336">
                  <c:v>7827.8372602090203</c:v>
                </c:pt>
                <c:pt idx="2337">
                  <c:v>7827.8496472304596</c:v>
                </c:pt>
                <c:pt idx="2338">
                  <c:v>7827.8679364812497</c:v>
                </c:pt>
                <c:pt idx="2339">
                  <c:v>7827.9248220622503</c:v>
                </c:pt>
                <c:pt idx="2340">
                  <c:v>7828.1107186330401</c:v>
                </c:pt>
                <c:pt idx="2341">
                  <c:v>7828.1298354752298</c:v>
                </c:pt>
                <c:pt idx="2342">
                  <c:v>7828.1416478380497</c:v>
                </c:pt>
                <c:pt idx="2343">
                  <c:v>7828.14222251717</c:v>
                </c:pt>
                <c:pt idx="2344">
                  <c:v>7828.2125711725002</c:v>
                </c:pt>
                <c:pt idx="2345">
                  <c:v>7828.2126679411103</c:v>
                </c:pt>
                <c:pt idx="2346">
                  <c:v>7828.2253112848803</c:v>
                </c:pt>
                <c:pt idx="2347">
                  <c:v>7828.3128731381103</c:v>
                </c:pt>
                <c:pt idx="2348">
                  <c:v>7828.3451760783701</c:v>
                </c:pt>
                <c:pt idx="2349">
                  <c:v>7828.4178624972701</c:v>
                </c:pt>
                <c:pt idx="2350">
                  <c:v>7828.5204323381104</c:v>
                </c:pt>
                <c:pt idx="2351">
                  <c:v>7828.5485628312399</c:v>
                </c:pt>
                <c:pt idx="2352">
                  <c:v>7828.6465766187703</c:v>
                </c:pt>
                <c:pt idx="2353">
                  <c:v>7828.7833651136598</c:v>
                </c:pt>
                <c:pt idx="2354">
                  <c:v>7828.8059135731301</c:v>
                </c:pt>
                <c:pt idx="2355">
                  <c:v>7828.8181182853796</c:v>
                </c:pt>
                <c:pt idx="2356">
                  <c:v>7828.9065376426997</c:v>
                </c:pt>
                <c:pt idx="2357">
                  <c:v>7828.9183246595703</c:v>
                </c:pt>
                <c:pt idx="2358">
                  <c:v>7828.9366139047697</c:v>
                </c:pt>
                <c:pt idx="2359">
                  <c:v>7828.9869045000496</c:v>
                </c:pt>
                <c:pt idx="2360">
                  <c:v>7829.0346276946302</c:v>
                </c:pt>
                <c:pt idx="2361">
                  <c:v>7829.0984888393396</c:v>
                </c:pt>
                <c:pt idx="2362">
                  <c:v>7829.1119394386096</c:v>
                </c:pt>
                <c:pt idx="2363">
                  <c:v>7829.1909247208296</c:v>
                </c:pt>
                <c:pt idx="2364">
                  <c:v>7829.2108999462798</c:v>
                </c:pt>
                <c:pt idx="2365">
                  <c:v>7829.2202822659101</c:v>
                </c:pt>
                <c:pt idx="2366">
                  <c:v>7829.30637573078</c:v>
                </c:pt>
                <c:pt idx="2367">
                  <c:v>7829.3246649783096</c:v>
                </c:pt>
                <c:pt idx="2368">
                  <c:v>7829.4865399152004</c:v>
                </c:pt>
                <c:pt idx="2369">
                  <c:v>7829.5674471300999</c:v>
                </c:pt>
                <c:pt idx="2370">
                  <c:v>7829.5789757966904</c:v>
                </c:pt>
                <c:pt idx="2371">
                  <c:v>7829.5865639690301</c:v>
                </c:pt>
                <c:pt idx="2372">
                  <c:v>7829.5989510174804</c:v>
                </c:pt>
                <c:pt idx="2373">
                  <c:v>7829.6820397786796</c:v>
                </c:pt>
                <c:pt idx="2374">
                  <c:v>7829.6944268019797</c:v>
                </c:pt>
                <c:pt idx="2375">
                  <c:v>7829.7127160518403</c:v>
                </c:pt>
                <c:pt idx="2376">
                  <c:v>7829.7696016319096</c:v>
                </c:pt>
                <c:pt idx="2377">
                  <c:v>7829.9554982036298</c:v>
                </c:pt>
                <c:pt idx="2378">
                  <c:v>7829.97461504489</c:v>
                </c:pt>
                <c:pt idx="2379">
                  <c:v>7829.9870020886801</c:v>
                </c:pt>
                <c:pt idx="2380">
                  <c:v>7830.0157849527805</c:v>
                </c:pt>
                <c:pt idx="2381">
                  <c:v>7830.05735074309</c:v>
                </c:pt>
                <c:pt idx="2382">
                  <c:v>7830.0574475117</c:v>
                </c:pt>
                <c:pt idx="2383">
                  <c:v>7830.0700908545396</c:v>
                </c:pt>
                <c:pt idx="2384">
                  <c:v>7830.1576527077696</c:v>
                </c:pt>
                <c:pt idx="2385">
                  <c:v>7830.1899556480303</c:v>
                </c:pt>
                <c:pt idx="2386">
                  <c:v>7830.2626420669203</c:v>
                </c:pt>
                <c:pt idx="2387">
                  <c:v>7830.36266612075</c:v>
                </c:pt>
                <c:pt idx="2388">
                  <c:v>7830.3652119077697</c:v>
                </c:pt>
                <c:pt idx="2389">
                  <c:v>7830.3750531598898</c:v>
                </c:pt>
                <c:pt idx="2390">
                  <c:v>7830.3993118312201</c:v>
                </c:pt>
                <c:pt idx="2391">
                  <c:v>7830.62814468331</c:v>
                </c:pt>
                <c:pt idx="2392">
                  <c:v>7830.6506931427803</c:v>
                </c:pt>
                <c:pt idx="2393">
                  <c:v>7830.7513172123499</c:v>
                </c:pt>
                <c:pt idx="2394">
                  <c:v>7830.7813934753603</c:v>
                </c:pt>
                <c:pt idx="2395">
                  <c:v>7830.8316840715697</c:v>
                </c:pt>
                <c:pt idx="2396">
                  <c:v>7830.8794072642904</c:v>
                </c:pt>
                <c:pt idx="2397">
                  <c:v>7830.9567190101297</c:v>
                </c:pt>
                <c:pt idx="2398">
                  <c:v>7831.0241756271498</c:v>
                </c:pt>
                <c:pt idx="2399">
                  <c:v>7831.0357042904898</c:v>
                </c:pt>
                <c:pt idx="2400">
                  <c:v>7831.0387442186402</c:v>
                </c:pt>
                <c:pt idx="2401">
                  <c:v>7831.0509489308997</c:v>
                </c:pt>
                <c:pt idx="2402">
                  <c:v>7831.0556795177899</c:v>
                </c:pt>
                <c:pt idx="2403">
                  <c:v>7831.0650618355703</c:v>
                </c:pt>
                <c:pt idx="2404">
                  <c:v>7831.1387682724699</c:v>
                </c:pt>
                <c:pt idx="2405">
                  <c:v>7831.1393682882099</c:v>
                </c:pt>
                <c:pt idx="2406">
                  <c:v>7831.1511553023001</c:v>
                </c:pt>
                <c:pt idx="2407">
                  <c:v>7831.1694445488902</c:v>
                </c:pt>
                <c:pt idx="2408">
                  <c:v>7831.4437305889996</c:v>
                </c:pt>
                <c:pt idx="2409">
                  <c:v>7831.5392063734998</c:v>
                </c:pt>
                <c:pt idx="2410">
                  <c:v>7831.55749562243</c:v>
                </c:pt>
                <c:pt idx="2411">
                  <c:v>7831.6143812015598</c:v>
                </c:pt>
                <c:pt idx="2412">
                  <c:v>7831.8002777742204</c:v>
                </c:pt>
                <c:pt idx="2413">
                  <c:v>7831.8177901413201</c:v>
                </c:pt>
                <c:pt idx="2414">
                  <c:v>7831.8317816602002</c:v>
                </c:pt>
                <c:pt idx="2415">
                  <c:v>7831.9021303136797</c:v>
                </c:pt>
                <c:pt idx="2416">
                  <c:v>7831.9148704241898</c:v>
                </c:pt>
                <c:pt idx="2417">
                  <c:v>7831.9455466959598</c:v>
                </c:pt>
                <c:pt idx="2418">
                  <c:v>7832.0024322774198</c:v>
                </c:pt>
                <c:pt idx="2419">
                  <c:v>7832.1074216365796</c:v>
                </c:pt>
                <c:pt idx="2420">
                  <c:v>7832.2074456904002</c:v>
                </c:pt>
                <c:pt idx="2421">
                  <c:v>7832.21983273141</c:v>
                </c:pt>
                <c:pt idx="2422">
                  <c:v>7832.2901813872104</c:v>
                </c:pt>
                <c:pt idx="2423">
                  <c:v>7832.3029215000497</c:v>
                </c:pt>
                <c:pt idx="2424">
                  <c:v>7832.3904833532797</c:v>
                </c:pt>
                <c:pt idx="2425">
                  <c:v>7832.4227862935504</c:v>
                </c:pt>
                <c:pt idx="2426">
                  <c:v>7832.4729242529702</c:v>
                </c:pt>
                <c:pt idx="2427">
                  <c:v>7832.4954727124396</c:v>
                </c:pt>
                <c:pt idx="2428">
                  <c:v>7832.5980425532898</c:v>
                </c:pt>
                <c:pt idx="2429">
                  <c:v>7832.6261730459501</c:v>
                </c:pt>
                <c:pt idx="2430">
                  <c:v>7832.6764636430798</c:v>
                </c:pt>
                <c:pt idx="2431">
                  <c:v>7832.7241868339397</c:v>
                </c:pt>
                <c:pt idx="2432">
                  <c:v>7832.8014985816499</c:v>
                </c:pt>
                <c:pt idx="2433">
                  <c:v>7832.8609753288301</c:v>
                </c:pt>
                <c:pt idx="2434">
                  <c:v>7832.8835237883004</c:v>
                </c:pt>
                <c:pt idx="2435">
                  <c:v>7832.8957285005599</c:v>
                </c:pt>
                <c:pt idx="2436">
                  <c:v>7832.9098414052196</c:v>
                </c:pt>
                <c:pt idx="2437">
                  <c:v>7832.9841478578701</c:v>
                </c:pt>
                <c:pt idx="2438">
                  <c:v>7832.9959348738103</c:v>
                </c:pt>
                <c:pt idx="2439">
                  <c:v>7833.0142241194799</c:v>
                </c:pt>
                <c:pt idx="2440">
                  <c:v>7833.1760990545099</c:v>
                </c:pt>
                <c:pt idx="2441">
                  <c:v>7833.1895496528596</c:v>
                </c:pt>
                <c:pt idx="2442">
                  <c:v>7833.2685349360099</c:v>
                </c:pt>
                <c:pt idx="2443">
                  <c:v>7833.2885101605198</c:v>
                </c:pt>
                <c:pt idx="2444">
                  <c:v>7833.2978924810805</c:v>
                </c:pt>
                <c:pt idx="2445">
                  <c:v>7833.38398594502</c:v>
                </c:pt>
                <c:pt idx="2446">
                  <c:v>7833.4022751930097</c:v>
                </c:pt>
                <c:pt idx="2447">
                  <c:v>7841.90098119713</c:v>
                </c:pt>
                <c:pt idx="2448">
                  <c:v>7850.3260574927499</c:v>
                </c:pt>
                <c:pt idx="2449">
                  <c:v>7852.9767922277097</c:v>
                </c:pt>
                <c:pt idx="2450">
                  <c:v>7853.5916071310603</c:v>
                </c:pt>
                <c:pt idx="2451">
                  <c:v>7855.7986007845002</c:v>
                </c:pt>
                <c:pt idx="2452">
                  <c:v>7865.1328118145402</c:v>
                </c:pt>
                <c:pt idx="2453">
                  <c:v>7891.33765877317</c:v>
                </c:pt>
                <c:pt idx="2454">
                  <c:v>7905.8647347223005</c:v>
                </c:pt>
                <c:pt idx="2455">
                  <c:v>7921.6061334060496</c:v>
                </c:pt>
                <c:pt idx="2456">
                  <c:v>7927.9200833177501</c:v>
                </c:pt>
                <c:pt idx="2457">
                  <c:v>7927.9200833177501</c:v>
                </c:pt>
                <c:pt idx="2458">
                  <c:v>7927.9200833177601</c:v>
                </c:pt>
                <c:pt idx="2459">
                  <c:v>7927.9200833177601</c:v>
                </c:pt>
                <c:pt idx="2460">
                  <c:v>7929.2456939644098</c:v>
                </c:pt>
                <c:pt idx="2461">
                  <c:v>7930.2103521299496</c:v>
                </c:pt>
                <c:pt idx="2462">
                  <c:v>7930.5984032027</c:v>
                </c:pt>
                <c:pt idx="2463">
                  <c:v>7931.9976935323002</c:v>
                </c:pt>
                <c:pt idx="2464">
                  <c:v>7931.9976935323002</c:v>
                </c:pt>
                <c:pt idx="2465">
                  <c:v>7931.9976935323102</c:v>
                </c:pt>
                <c:pt idx="2466">
                  <c:v>7931.9976935323102</c:v>
                </c:pt>
                <c:pt idx="2467">
                  <c:v>7933.8424731032001</c:v>
                </c:pt>
                <c:pt idx="2468">
                  <c:v>7933.8424731032001</c:v>
                </c:pt>
                <c:pt idx="2469">
                  <c:v>7933.8424731032001</c:v>
                </c:pt>
                <c:pt idx="2470">
                  <c:v>7933.8424731032101</c:v>
                </c:pt>
                <c:pt idx="2471">
                  <c:v>7954.67601341725</c:v>
                </c:pt>
                <c:pt idx="2472">
                  <c:v>7955.1222919391003</c:v>
                </c:pt>
                <c:pt idx="2473">
                  <c:v>7966.24844727851</c:v>
                </c:pt>
                <c:pt idx="2474">
                  <c:v>7979.8603386815503</c:v>
                </c:pt>
                <c:pt idx="2475">
                  <c:v>7979.8603386815503</c:v>
                </c:pt>
                <c:pt idx="2476">
                  <c:v>7989.0726780751702</c:v>
                </c:pt>
                <c:pt idx="2477">
                  <c:v>7995.4160237312299</c:v>
                </c:pt>
                <c:pt idx="2478">
                  <c:v>7995.89540035557</c:v>
                </c:pt>
                <c:pt idx="2479">
                  <c:v>7996.4381031896901</c:v>
                </c:pt>
                <c:pt idx="2480">
                  <c:v>7996.8098314627996</c:v>
                </c:pt>
                <c:pt idx="2481">
                  <c:v>7997.6259510740601</c:v>
                </c:pt>
                <c:pt idx="2482">
                  <c:v>7997.6307858694299</c:v>
                </c:pt>
                <c:pt idx="2483">
                  <c:v>7997.7262616790804</c:v>
                </c:pt>
                <c:pt idx="2484">
                  <c:v>7997.7972578592598</c:v>
                </c:pt>
                <c:pt idx="2485">
                  <c:v>7997.8083987254604</c:v>
                </c:pt>
                <c:pt idx="2486">
                  <c:v>7997.8927336563302</c:v>
                </c:pt>
                <c:pt idx="2487">
                  <c:v>7997.9038745351099</c:v>
                </c:pt>
                <c:pt idx="2488">
                  <c:v>7997.9185263402696</c:v>
                </c:pt>
                <c:pt idx="2489">
                  <c:v>7997.9568657092696</c:v>
                </c:pt>
                <c:pt idx="2490">
                  <c:v>7998.0140021499201</c:v>
                </c:pt>
                <c:pt idx="2491">
                  <c:v>7998.0188369452899</c:v>
                </c:pt>
                <c:pt idx="2492">
                  <c:v>7998.1143127549403</c:v>
                </c:pt>
                <c:pt idx="2493">
                  <c:v>7998.1853089327897</c:v>
                </c:pt>
                <c:pt idx="2494">
                  <c:v>7998.1964498013203</c:v>
                </c:pt>
                <c:pt idx="2495">
                  <c:v>7998.2211545649898</c:v>
                </c:pt>
                <c:pt idx="2496">
                  <c:v>7998.3065774161296</c:v>
                </c:pt>
                <c:pt idx="2497">
                  <c:v>7998.3433199003302</c:v>
                </c:pt>
                <c:pt idx="2498">
                  <c:v>7998.4068880211498</c:v>
                </c:pt>
                <c:pt idx="2499">
                  <c:v>7998.4416478592902</c:v>
                </c:pt>
                <c:pt idx="2500">
                  <c:v>7998.5545322615599</c:v>
                </c:pt>
                <c:pt idx="2501">
                  <c:v>7998.5608158633104</c:v>
                </c:pt>
                <c:pt idx="2502">
                  <c:v>7998.5733600063204</c:v>
                </c:pt>
                <c:pt idx="2503">
                  <c:v>7998.6946284919904</c:v>
                </c:pt>
                <c:pt idx="2504">
                  <c:v>7998.7426223140201</c:v>
                </c:pt>
                <c:pt idx="2505">
                  <c:v>7998.8130076043299</c:v>
                </c:pt>
                <c:pt idx="2506">
                  <c:v>7998.8490994702997</c:v>
                </c:pt>
                <c:pt idx="2507">
                  <c:v>7998.9614110798502</c:v>
                </c:pt>
                <c:pt idx="2508">
                  <c:v>7998.9869045382302</c:v>
                </c:pt>
                <c:pt idx="2509">
                  <c:v>7999.01989515684</c:v>
                </c:pt>
                <c:pt idx="2510">
                  <c:v>7999.2010586801898</c:v>
                </c:pt>
                <c:pt idx="2511">
                  <c:v>7999.2096008136796</c:v>
                </c:pt>
                <c:pt idx="2512">
                  <c:v>7999.2199529115996</c:v>
                </c:pt>
                <c:pt idx="2513">
                  <c:v>7999.2539863563097</c:v>
                </c:pt>
                <c:pt idx="2514">
                  <c:v>7999.2651272192597</c:v>
                </c:pt>
                <c:pt idx="2515">
                  <c:v>7999.3209489323199</c:v>
                </c:pt>
                <c:pt idx="2516">
                  <c:v>7999.34946215339</c:v>
                </c:pt>
                <c:pt idx="2517">
                  <c:v>7999.3606030289002</c:v>
                </c:pt>
                <c:pt idx="2518">
                  <c:v>7999.3752548340699</c:v>
                </c:pt>
                <c:pt idx="2519">
                  <c:v>7999.4135942063203</c:v>
                </c:pt>
                <c:pt idx="2520">
                  <c:v>7999.4707306437103</c:v>
                </c:pt>
                <c:pt idx="2521">
                  <c:v>7999.4755654390901</c:v>
                </c:pt>
                <c:pt idx="2522">
                  <c:v>7999.5192943513302</c:v>
                </c:pt>
                <c:pt idx="2523">
                  <c:v>7999.5710412487297</c:v>
                </c:pt>
                <c:pt idx="2524">
                  <c:v>7999.5891097560498</c:v>
                </c:pt>
                <c:pt idx="2525">
                  <c:v>7999.6420374298395</c:v>
                </c:pt>
                <c:pt idx="2526">
                  <c:v>7999.6531782951197</c:v>
                </c:pt>
                <c:pt idx="2527">
                  <c:v>7999.7375132269199</c:v>
                </c:pt>
                <c:pt idx="2528">
                  <c:v>7999.7486541047601</c:v>
                </c:pt>
                <c:pt idx="2529">
                  <c:v>7999.7633059099298</c:v>
                </c:pt>
                <c:pt idx="2530">
                  <c:v>7999.8016452798602</c:v>
                </c:pt>
                <c:pt idx="2531">
                  <c:v>7999.8587817195803</c:v>
                </c:pt>
                <c:pt idx="2532">
                  <c:v>7999.8636165149501</c:v>
                </c:pt>
                <c:pt idx="2533">
                  <c:v>7999.9590923245996</c:v>
                </c:pt>
                <c:pt idx="2534">
                  <c:v>8000.0300885033703</c:v>
                </c:pt>
                <c:pt idx="2535">
                  <c:v>8000.0412293709796</c:v>
                </c:pt>
                <c:pt idx="2536">
                  <c:v>8000.06593413464</c:v>
                </c:pt>
                <c:pt idx="2537">
                  <c:v>8000.1367051806301</c:v>
                </c:pt>
                <c:pt idx="2538">
                  <c:v>8000.1513569857898</c:v>
                </c:pt>
                <c:pt idx="2539">
                  <c:v>8000.1880994699804</c:v>
                </c:pt>
                <c:pt idx="2540">
                  <c:v>8000.18969635339</c:v>
                </c:pt>
                <c:pt idx="2541">
                  <c:v>8000.2468327954402</c:v>
                </c:pt>
                <c:pt idx="2542">
                  <c:v>8000.25166759081</c:v>
                </c:pt>
                <c:pt idx="2543">
                  <c:v>8000.2864274289404</c:v>
                </c:pt>
                <c:pt idx="2544">
                  <c:v>8000.4181395769101</c:v>
                </c:pt>
                <c:pt idx="2545">
                  <c:v>8000.4292804468396</c:v>
                </c:pt>
                <c:pt idx="2546">
                  <c:v>8000.4877311885302</c:v>
                </c:pt>
                <c:pt idx="2547">
                  <c:v>8000.5394080616497</c:v>
                </c:pt>
                <c:pt idx="2548">
                  <c:v>8000.5761505458504</c:v>
                </c:pt>
                <c:pt idx="2549">
                  <c:v>8000.5874018836703</c:v>
                </c:pt>
                <c:pt idx="2550">
                  <c:v>8000.63971866667</c:v>
                </c:pt>
                <c:pt idx="2551">
                  <c:v>8000.6577871739801</c:v>
                </c:pt>
                <c:pt idx="2552">
                  <c:v>8000.7936465088196</c:v>
                </c:pt>
                <c:pt idx="2553">
                  <c:v>8000.8061906504399</c:v>
                </c:pt>
                <c:pt idx="2554">
                  <c:v>8000.8316841088199</c:v>
                </c:pt>
                <c:pt idx="2555">
                  <c:v>8001.04583824984</c:v>
                </c:pt>
                <c:pt idx="2556">
                  <c:v>8001.0543803833398</c:v>
                </c:pt>
                <c:pt idx="2557">
                  <c:v>8001.0987659269003</c:v>
                </c:pt>
                <c:pt idx="2558">
                  <c:v>8001.1657285019701</c:v>
                </c:pt>
                <c:pt idx="2559">
                  <c:v>8001.1942417239698</c:v>
                </c:pt>
                <c:pt idx="2560">
                  <c:v>8001.2053825985604</c:v>
                </c:pt>
                <c:pt idx="2561">
                  <c:v>8001.25837377691</c:v>
                </c:pt>
                <c:pt idx="2562">
                  <c:v>8001.3155102133696</c:v>
                </c:pt>
                <c:pt idx="2563">
                  <c:v>8001.3203450087403</c:v>
                </c:pt>
                <c:pt idx="2564">
                  <c:v>8001.3640739209904</c:v>
                </c:pt>
                <c:pt idx="2565">
                  <c:v>8001.4158208183899</c:v>
                </c:pt>
                <c:pt idx="2566">
                  <c:v>8001.4527835557201</c:v>
                </c:pt>
                <c:pt idx="2567">
                  <c:v>8001.4868170004302</c:v>
                </c:pt>
                <c:pt idx="2568">
                  <c:v>8001.4979578647699</c:v>
                </c:pt>
                <c:pt idx="2569">
                  <c:v>8001.5599368326302</c:v>
                </c:pt>
                <c:pt idx="2570">
                  <c:v>8001.5806626509802</c:v>
                </c:pt>
                <c:pt idx="2571">
                  <c:v>8001.5822927975096</c:v>
                </c:pt>
                <c:pt idx="2572">
                  <c:v>8001.5934336744203</c:v>
                </c:pt>
                <c:pt idx="2573">
                  <c:v>8001.60808547958</c:v>
                </c:pt>
                <c:pt idx="2574">
                  <c:v>8001.6464248504399</c:v>
                </c:pt>
                <c:pt idx="2575">
                  <c:v>8001.7035612892296</c:v>
                </c:pt>
                <c:pt idx="2576">
                  <c:v>8001.7083960846003</c:v>
                </c:pt>
                <c:pt idx="2577">
                  <c:v>8001.8038718942498</c:v>
                </c:pt>
                <c:pt idx="2578">
                  <c:v>8001.87486807396</c:v>
                </c:pt>
                <c:pt idx="2579">
                  <c:v>8001.8860089406298</c:v>
                </c:pt>
                <c:pt idx="2580">
                  <c:v>8001.9703438710403</c:v>
                </c:pt>
                <c:pt idx="2581">
                  <c:v>8001.9814847502803</c:v>
                </c:pt>
                <c:pt idx="2582">
                  <c:v>8001.99613655544</c:v>
                </c:pt>
                <c:pt idx="2583">
                  <c:v>8002.0344759239797</c:v>
                </c:pt>
                <c:pt idx="2584">
                  <c:v>8002.0916123650904</c:v>
                </c:pt>
                <c:pt idx="2585">
                  <c:v>8002.0964471604602</c:v>
                </c:pt>
                <c:pt idx="2586">
                  <c:v>8002.1312069985997</c:v>
                </c:pt>
                <c:pt idx="2587">
                  <c:v>8002.1919229701098</c:v>
                </c:pt>
                <c:pt idx="2588">
                  <c:v>8002.2629191474898</c:v>
                </c:pt>
                <c:pt idx="2589">
                  <c:v>8002.2740600164898</c:v>
                </c:pt>
                <c:pt idx="2590">
                  <c:v>8002.2987647801601</c:v>
                </c:pt>
                <c:pt idx="2591">
                  <c:v>8002.3841876312999</c:v>
                </c:pt>
                <c:pt idx="2592">
                  <c:v>8002.4209301154997</c:v>
                </c:pt>
                <c:pt idx="2593">
                  <c:v>8002.4321814533296</c:v>
                </c:pt>
                <c:pt idx="2594">
                  <c:v>8002.4537674784597</c:v>
                </c:pt>
                <c:pt idx="2595">
                  <c:v>8002.4844982363202</c:v>
                </c:pt>
                <c:pt idx="2596">
                  <c:v>8002.5025667436403</c:v>
                </c:pt>
                <c:pt idx="2597">
                  <c:v>8002.6384260784798</c:v>
                </c:pt>
                <c:pt idx="2598">
                  <c:v>8002.6509702210296</c:v>
                </c:pt>
                <c:pt idx="2599">
                  <c:v>8002.8202325291904</c:v>
                </c:pt>
                <c:pt idx="2600">
                  <c:v>8002.8906178195002</c:v>
                </c:pt>
                <c:pt idx="2601">
                  <c:v>8002.9267096854701</c:v>
                </c:pt>
                <c:pt idx="2602">
                  <c:v>8003.0105080716303</c:v>
                </c:pt>
                <c:pt idx="2603">
                  <c:v>8003.0390212945604</c:v>
                </c:pt>
                <c:pt idx="2604">
                  <c:v>8003.0501621682197</c:v>
                </c:pt>
                <c:pt idx="2605">
                  <c:v>8003.0645147529403</c:v>
                </c:pt>
                <c:pt idx="2606">
                  <c:v>8003.1031533474998</c:v>
                </c:pt>
                <c:pt idx="2607">
                  <c:v>8003.2088534906497</c:v>
                </c:pt>
                <c:pt idx="2608">
                  <c:v>8003.2606003880501</c:v>
                </c:pt>
                <c:pt idx="2609">
                  <c:v>8003.2872110288499</c:v>
                </c:pt>
                <c:pt idx="2610">
                  <c:v>8003.2975631263098</c:v>
                </c:pt>
                <c:pt idx="2611">
                  <c:v>8003.3315965710199</c:v>
                </c:pt>
                <c:pt idx="2612">
                  <c:v>8003.3427374344301</c:v>
                </c:pt>
                <c:pt idx="2613">
                  <c:v>8003.3985591474902</c:v>
                </c:pt>
                <c:pt idx="2614">
                  <c:v>8003.4047164022904</c:v>
                </c:pt>
                <c:pt idx="2615">
                  <c:v>8003.4270723680902</c:v>
                </c:pt>
                <c:pt idx="2616">
                  <c:v>8003.4382132440796</c:v>
                </c:pt>
                <c:pt idx="2617">
                  <c:v>8003.4528650492402</c:v>
                </c:pt>
                <c:pt idx="2618">
                  <c:v>8003.4912044210296</c:v>
                </c:pt>
                <c:pt idx="2619">
                  <c:v>8003.5483408588898</c:v>
                </c:pt>
                <c:pt idx="2620">
                  <c:v>8003.5531756542596</c:v>
                </c:pt>
                <c:pt idx="2621">
                  <c:v>8003.64865146391</c:v>
                </c:pt>
                <c:pt idx="2622">
                  <c:v>8003.6667199712201</c:v>
                </c:pt>
                <c:pt idx="2623">
                  <c:v>8003.7196476445497</c:v>
                </c:pt>
                <c:pt idx="2624">
                  <c:v>8003.73078851029</c:v>
                </c:pt>
                <c:pt idx="2625">
                  <c:v>8003.81512344162</c:v>
                </c:pt>
                <c:pt idx="2626">
                  <c:v>8003.8262643199396</c:v>
                </c:pt>
                <c:pt idx="2627">
                  <c:v>8003.8409161251002</c:v>
                </c:pt>
                <c:pt idx="2628">
                  <c:v>8003.8792554945603</c:v>
                </c:pt>
                <c:pt idx="2629">
                  <c:v>8003.9363919347497</c:v>
                </c:pt>
                <c:pt idx="2630">
                  <c:v>8003.9412267301204</c:v>
                </c:pt>
                <c:pt idx="2631">
                  <c:v>8004.03670253977</c:v>
                </c:pt>
                <c:pt idx="2632">
                  <c:v>8004.0614316975698</c:v>
                </c:pt>
                <c:pt idx="2633">
                  <c:v>8004.1076987180804</c:v>
                </c:pt>
                <c:pt idx="2634">
                  <c:v>8004.11883958615</c:v>
                </c:pt>
                <c:pt idx="2635">
                  <c:v>8004.1435443498103</c:v>
                </c:pt>
                <c:pt idx="2636">
                  <c:v>8004.2289672009601</c:v>
                </c:pt>
                <c:pt idx="2637">
                  <c:v>8004.2657096851599</c:v>
                </c:pt>
                <c:pt idx="2638">
                  <c:v>8004.2673065681001</c:v>
                </c:pt>
                <c:pt idx="2639">
                  <c:v>8004.3244430106097</c:v>
                </c:pt>
                <c:pt idx="2640">
                  <c:v>8004.3292778059804</c:v>
                </c:pt>
                <c:pt idx="2641">
                  <c:v>8004.3640376441099</c:v>
                </c:pt>
                <c:pt idx="2642">
                  <c:v>8004.4374448992303</c:v>
                </c:pt>
                <c:pt idx="2643">
                  <c:v>8004.48320564813</c:v>
                </c:pt>
                <c:pt idx="2644">
                  <c:v>8004.4957497916103</c:v>
                </c:pt>
                <c:pt idx="2645">
                  <c:v>8004.5068906620099</c:v>
                </c:pt>
                <c:pt idx="2646">
                  <c:v>8004.5653414036997</c:v>
                </c:pt>
                <c:pt idx="2647">
                  <c:v>8004.6170182768201</c:v>
                </c:pt>
                <c:pt idx="2648">
                  <c:v>8004.6650120988397</c:v>
                </c:pt>
                <c:pt idx="2649">
                  <c:v>8004.7353973891504</c:v>
                </c:pt>
                <c:pt idx="2650">
                  <c:v>8004.871256724</c:v>
                </c:pt>
                <c:pt idx="2651">
                  <c:v>8004.8838008651501</c:v>
                </c:pt>
                <c:pt idx="2652">
                  <c:v>8004.90929432353</c:v>
                </c:pt>
                <c:pt idx="2653">
                  <c:v>8005.1234484650104</c:v>
                </c:pt>
                <c:pt idx="2654">
                  <c:v>8005.1319905985101</c:v>
                </c:pt>
                <c:pt idx="2655">
                  <c:v>8005.1763761415996</c:v>
                </c:pt>
                <c:pt idx="2656">
                  <c:v>8005.1875170040803</c:v>
                </c:pt>
                <c:pt idx="2657">
                  <c:v>8005.2433387171404</c:v>
                </c:pt>
                <c:pt idx="2658">
                  <c:v>8005.2718519386799</c:v>
                </c:pt>
                <c:pt idx="2659">
                  <c:v>8005.2829928137298</c:v>
                </c:pt>
                <c:pt idx="2660">
                  <c:v>8005.3359839916202</c:v>
                </c:pt>
                <c:pt idx="2661">
                  <c:v>8005.39312042854</c:v>
                </c:pt>
                <c:pt idx="2662">
                  <c:v>8005.3979552239098</c:v>
                </c:pt>
                <c:pt idx="2663">
                  <c:v>8005.4416841361599</c:v>
                </c:pt>
                <c:pt idx="2664">
                  <c:v>8005.4934310335602</c:v>
                </c:pt>
                <c:pt idx="2665">
                  <c:v>8005.5303937704302</c:v>
                </c:pt>
                <c:pt idx="2666">
                  <c:v>8005.5644272151403</c:v>
                </c:pt>
                <c:pt idx="2667">
                  <c:v>8005.5755680799402</c:v>
                </c:pt>
                <c:pt idx="2668">
                  <c:v>8005.6599030122097</c:v>
                </c:pt>
                <c:pt idx="2669">
                  <c:v>8005.6710438895898</c:v>
                </c:pt>
                <c:pt idx="2670">
                  <c:v>8005.6856956947504</c:v>
                </c:pt>
                <c:pt idx="2671">
                  <c:v>8005.72403506515</c:v>
                </c:pt>
                <c:pt idx="2672">
                  <c:v>8005.7811715043999</c:v>
                </c:pt>
                <c:pt idx="2673">
                  <c:v>8005.7860062997697</c:v>
                </c:pt>
                <c:pt idx="2674">
                  <c:v>8005.8814821094202</c:v>
                </c:pt>
                <c:pt idx="2675">
                  <c:v>8005.8995506167403</c:v>
                </c:pt>
                <c:pt idx="2676">
                  <c:v>8005.9524782886701</c:v>
                </c:pt>
                <c:pt idx="2677">
                  <c:v>8005.9636191558002</c:v>
                </c:pt>
                <c:pt idx="2678">
                  <c:v>8005.9883239194696</c:v>
                </c:pt>
                <c:pt idx="2679">
                  <c:v>8006.0479540857395</c:v>
                </c:pt>
                <c:pt idx="2680">
                  <c:v>8006.0590949654497</c:v>
                </c:pt>
                <c:pt idx="2681">
                  <c:v>8006.0737467706203</c:v>
                </c:pt>
                <c:pt idx="2682">
                  <c:v>8006.1120861386798</c:v>
                </c:pt>
                <c:pt idx="2683">
                  <c:v>8006.1692225802599</c:v>
                </c:pt>
                <c:pt idx="2684">
                  <c:v>8006.1740573756397</c:v>
                </c:pt>
                <c:pt idx="2685">
                  <c:v>8006.2088172137701</c:v>
                </c:pt>
                <c:pt idx="2686">
                  <c:v>8006.2695331852801</c:v>
                </c:pt>
                <c:pt idx="2687">
                  <c:v>8006.3405293622</c:v>
                </c:pt>
                <c:pt idx="2688">
                  <c:v>8006.3516702316701</c:v>
                </c:pt>
                <c:pt idx="2689">
                  <c:v>8006.3763749953296</c:v>
                </c:pt>
                <c:pt idx="2690">
                  <c:v>8006.4101209733599</c:v>
                </c:pt>
                <c:pt idx="2691">
                  <c:v>8006.4617978464803</c:v>
                </c:pt>
                <c:pt idx="2692">
                  <c:v>8006.49854033067</c:v>
                </c:pt>
                <c:pt idx="2693">
                  <c:v>8006.5097916684999</c:v>
                </c:pt>
                <c:pt idx="2694">
                  <c:v>8006.5621084514996</c:v>
                </c:pt>
                <c:pt idx="2695">
                  <c:v>8006.5801769588097</c:v>
                </c:pt>
                <c:pt idx="2696">
                  <c:v>8006.7160362936502</c:v>
                </c:pt>
                <c:pt idx="2697">
                  <c:v>8006.7285804357298</c:v>
                </c:pt>
                <c:pt idx="2698">
                  <c:v>8006.7540738941098</c:v>
                </c:pt>
                <c:pt idx="2699">
                  <c:v>8006.9682280346697</c:v>
                </c:pt>
                <c:pt idx="2700">
                  <c:v>8006.9767701681703</c:v>
                </c:pt>
                <c:pt idx="2701">
                  <c:v>8007.0043199006404</c:v>
                </c:pt>
                <c:pt idx="2702">
                  <c:v>8007.0881182867997</c:v>
                </c:pt>
                <c:pt idx="2703">
                  <c:v>8007.1166315092696</c:v>
                </c:pt>
                <c:pt idx="2704">
                  <c:v>8007.12777238339</c:v>
                </c:pt>
                <c:pt idx="2705">
                  <c:v>8007.1807635622099</c:v>
                </c:pt>
                <c:pt idx="2706">
                  <c:v>8007.2864637058201</c:v>
                </c:pt>
                <c:pt idx="2707">
                  <c:v>8007.3382106032204</c:v>
                </c:pt>
                <c:pt idx="2708">
                  <c:v>8007.3648212440303</c:v>
                </c:pt>
                <c:pt idx="2709">
                  <c:v>8007.3709784988296</c:v>
                </c:pt>
                <c:pt idx="2710">
                  <c:v>8007.3751733410099</c:v>
                </c:pt>
                <c:pt idx="2711">
                  <c:v>8007.3917043171796</c:v>
                </c:pt>
                <c:pt idx="2712">
                  <c:v>8007.40920678572</c:v>
                </c:pt>
                <c:pt idx="2713">
                  <c:v>8007.4203476496004</c:v>
                </c:pt>
                <c:pt idx="2714">
                  <c:v>8007.4761693626597</c:v>
                </c:pt>
                <c:pt idx="2715">
                  <c:v>8007.5046825828003</c:v>
                </c:pt>
                <c:pt idx="2716">
                  <c:v>8007.51582345925</c:v>
                </c:pt>
                <c:pt idx="2717">
                  <c:v>8007.5304752644097</c:v>
                </c:pt>
                <c:pt idx="2718">
                  <c:v>8007.5688146357397</c:v>
                </c:pt>
                <c:pt idx="2719">
                  <c:v>8007.7188651282304</c:v>
                </c:pt>
                <c:pt idx="2720">
                  <c:v>8017.6692173462297</c:v>
                </c:pt>
                <c:pt idx="2721">
                  <c:v>8022.17083706427</c:v>
                </c:pt>
                <c:pt idx="2722">
                  <c:v>8029.8762109987401</c:v>
                </c:pt>
                <c:pt idx="2723">
                  <c:v>8083.7246151770196</c:v>
                </c:pt>
                <c:pt idx="2724">
                  <c:v>8096.8377698361801</c:v>
                </c:pt>
                <c:pt idx="2725">
                  <c:v>8108.7536236318001</c:v>
                </c:pt>
                <c:pt idx="2726">
                  <c:v>8111.6096424597999</c:v>
                </c:pt>
                <c:pt idx="2727">
                  <c:v>8116.0546479690802</c:v>
                </c:pt>
                <c:pt idx="2728">
                  <c:v>8118.1088494146197</c:v>
                </c:pt>
                <c:pt idx="2729">
                  <c:v>8121.97703775437</c:v>
                </c:pt>
                <c:pt idx="2730">
                  <c:v>8122.2203897745303</c:v>
                </c:pt>
                <c:pt idx="2731">
                  <c:v>8138.0932268500301</c:v>
                </c:pt>
                <c:pt idx="2732">
                  <c:v>8152.8312338463502</c:v>
                </c:pt>
                <c:pt idx="2733">
                  <c:v>8153.1502882894101</c:v>
                </c:pt>
                <c:pt idx="2734">
                  <c:v>8153.9379488961004</c:v>
                </c:pt>
                <c:pt idx="2735">
                  <c:v>8153.9379488961004</c:v>
                </c:pt>
                <c:pt idx="2736">
                  <c:v>8160.5157134048604</c:v>
                </c:pt>
                <c:pt idx="2737">
                  <c:v>8169.97301056981</c:v>
                </c:pt>
                <c:pt idx="2738">
                  <c:v>8170.8874416779699</c:v>
                </c:pt>
                <c:pt idx="2739">
                  <c:v>8171.9106824295504</c:v>
                </c:pt>
                <c:pt idx="2740">
                  <c:v>8171.9390001269003</c:v>
                </c:pt>
                <c:pt idx="2741">
                  <c:v>8171.9620949234804</c:v>
                </c:pt>
                <c:pt idx="2742">
                  <c:v>8172.1481324490096</c:v>
                </c:pt>
                <c:pt idx="2743">
                  <c:v>8172.2032577162599</c:v>
                </c:pt>
                <c:pt idx="2744">
                  <c:v>8172.2987335007601</c:v>
                </c:pt>
                <c:pt idx="2745">
                  <c:v>8172.3270512004301</c:v>
                </c:pt>
                <c:pt idx="2746">
                  <c:v>8172.3366852108702</c:v>
                </c:pt>
                <c:pt idx="2747">
                  <c:v>8172.3381276250002</c:v>
                </c:pt>
                <c:pt idx="2748">
                  <c:v>8172.3501459993404</c:v>
                </c:pt>
                <c:pt idx="2749">
                  <c:v>8172.3913790066699</c:v>
                </c:pt>
                <c:pt idx="2750">
                  <c:v>8172.5361835202202</c:v>
                </c:pt>
                <c:pt idx="2751">
                  <c:v>8172.5913087874596</c:v>
                </c:pt>
                <c:pt idx="2752">
                  <c:v>8172.6424945970002</c:v>
                </c:pt>
                <c:pt idx="2753">
                  <c:v>8172.6867845719598</c:v>
                </c:pt>
                <c:pt idx="2754">
                  <c:v>8172.7247362835296</c:v>
                </c:pt>
                <c:pt idx="2755">
                  <c:v>8172.9242345914199</c:v>
                </c:pt>
                <c:pt idx="2756">
                  <c:v>8172.9793598586602</c:v>
                </c:pt>
                <c:pt idx="2757">
                  <c:v>8173.03054567053</c:v>
                </c:pt>
                <c:pt idx="2758">
                  <c:v>8173.0307723414098</c:v>
                </c:pt>
                <c:pt idx="2759">
                  <c:v>8173.0652392087504</c:v>
                </c:pt>
                <c:pt idx="2760">
                  <c:v>8173.0748356431704</c:v>
                </c:pt>
                <c:pt idx="2761">
                  <c:v>8173.11278735619</c:v>
                </c:pt>
                <c:pt idx="2762">
                  <c:v>8173.1758628329198</c:v>
                </c:pt>
                <c:pt idx="2763">
                  <c:v>8173.3158145155703</c:v>
                </c:pt>
                <c:pt idx="2764">
                  <c:v>8173.3674109298699</c:v>
                </c:pt>
                <c:pt idx="2765">
                  <c:v>8173.3957286239602</c:v>
                </c:pt>
                <c:pt idx="2766">
                  <c:v>8173.4185967440699</c:v>
                </c:pt>
                <c:pt idx="2767">
                  <c:v>8173.4188234172698</c:v>
                </c:pt>
                <c:pt idx="2768">
                  <c:v>8173.78377969749</c:v>
                </c:pt>
                <c:pt idx="2769">
                  <c:v>8173.8066478175997</c:v>
                </c:pt>
                <c:pt idx="2770">
                  <c:v>8173.8068744931297</c:v>
                </c:pt>
                <c:pt idx="2771">
                  <c:v>8173.9929120205297</c:v>
                </c:pt>
                <c:pt idx="2772">
                  <c:v>8174.1435130722803</c:v>
                </c:pt>
                <c:pt idx="2773">
                  <c:v>8174.1718307710198</c:v>
                </c:pt>
                <c:pt idx="2774">
                  <c:v>8174.1829071959301</c:v>
                </c:pt>
                <c:pt idx="2775">
                  <c:v>8174.1949255689897</c:v>
                </c:pt>
                <c:pt idx="2776">
                  <c:v>8174.2361585772596</c:v>
                </c:pt>
                <c:pt idx="2777">
                  <c:v>8174.3809630917303</c:v>
                </c:pt>
                <c:pt idx="2778">
                  <c:v>8174.4360883589798</c:v>
                </c:pt>
                <c:pt idx="2779">
                  <c:v>8174.53156414348</c:v>
                </c:pt>
                <c:pt idx="2780">
                  <c:v>8174.5598818445496</c:v>
                </c:pt>
                <c:pt idx="2781">
                  <c:v>8174.5695158544604</c:v>
                </c:pt>
                <c:pt idx="2782">
                  <c:v>8174.76901416294</c:v>
                </c:pt>
                <c:pt idx="2783">
                  <c:v>8174.8241394301804</c:v>
                </c:pt>
                <c:pt idx="2784">
                  <c:v>8174.8753252411198</c:v>
                </c:pt>
                <c:pt idx="2785">
                  <c:v>8174.9196152146897</c:v>
                </c:pt>
                <c:pt idx="2786">
                  <c:v>8174.9575669271198</c:v>
                </c:pt>
                <c:pt idx="2787">
                  <c:v>8175.02064240444</c:v>
                </c:pt>
                <c:pt idx="2788">
                  <c:v>8175.1605940852296</c:v>
                </c:pt>
                <c:pt idx="2789">
                  <c:v>8175.2121905013901</c:v>
                </c:pt>
                <c:pt idx="2790">
                  <c:v>8175.2633763146496</c:v>
                </c:pt>
                <c:pt idx="2791">
                  <c:v>8175.26360298693</c:v>
                </c:pt>
                <c:pt idx="2792">
                  <c:v>8175.2980698514702</c:v>
                </c:pt>
                <c:pt idx="2793">
                  <c:v>8175.6285592680797</c:v>
                </c:pt>
                <c:pt idx="2794">
                  <c:v>8175.6514273881903</c:v>
                </c:pt>
                <c:pt idx="2795">
                  <c:v>8175.6516540627899</c:v>
                </c:pt>
                <c:pt idx="2796">
                  <c:v>8176.0166103416104</c:v>
                </c:pt>
                <c:pt idx="2797">
                  <c:v>8176.0397051386499</c:v>
                </c:pt>
                <c:pt idx="2798">
                  <c:v>8176.2257426632495</c:v>
                </c:pt>
                <c:pt idx="2799">
                  <c:v>8176.2808679304999</c:v>
                </c:pt>
                <c:pt idx="2800">
                  <c:v>8176.3763437150001</c:v>
                </c:pt>
                <c:pt idx="2801">
                  <c:v>8176.4046614151403</c:v>
                </c:pt>
                <c:pt idx="2802">
                  <c:v>8176.4142954254003</c:v>
                </c:pt>
                <c:pt idx="2803">
                  <c:v>8176.4157378395303</c:v>
                </c:pt>
                <c:pt idx="2804">
                  <c:v>8176.4689892213701</c:v>
                </c:pt>
                <c:pt idx="2805">
                  <c:v>8176.6137937344602</c:v>
                </c:pt>
                <c:pt idx="2806">
                  <c:v>8176.6689190016996</c:v>
                </c:pt>
                <c:pt idx="2807">
                  <c:v>8176.7201048117104</c:v>
                </c:pt>
                <c:pt idx="2808">
                  <c:v>8176.7643947861998</c:v>
                </c:pt>
                <c:pt idx="2809">
                  <c:v>8176.8023464980597</c:v>
                </c:pt>
                <c:pt idx="2810">
                  <c:v>8176.8654219759601</c:v>
                </c:pt>
                <c:pt idx="2811">
                  <c:v>8177.0018448056599</c:v>
                </c:pt>
                <c:pt idx="2812">
                  <c:v>8177.0053736548798</c:v>
                </c:pt>
                <c:pt idx="2813">
                  <c:v>8177.0569700729102</c:v>
                </c:pt>
                <c:pt idx="2814">
                  <c:v>8177.1081558852402</c:v>
                </c:pt>
                <c:pt idx="2815">
                  <c:v>8177.1083825565802</c:v>
                </c:pt>
                <c:pt idx="2816">
                  <c:v>8177.1428494229904</c:v>
                </c:pt>
                <c:pt idx="2817">
                  <c:v>8177.1524458574104</c:v>
                </c:pt>
                <c:pt idx="2818">
                  <c:v>8177.1903975707201</c:v>
                </c:pt>
                <c:pt idx="2819">
                  <c:v>8177.3934247307398</c:v>
                </c:pt>
                <c:pt idx="2820">
                  <c:v>8177.4450211441099</c:v>
                </c:pt>
                <c:pt idx="2821">
                  <c:v>8177.4733388386603</c:v>
                </c:pt>
                <c:pt idx="2822">
                  <c:v>8177.49620695877</c:v>
                </c:pt>
                <c:pt idx="2823">
                  <c:v>8177.4964336324401</c:v>
                </c:pt>
                <c:pt idx="2824">
                  <c:v>8177.8613899121901</c:v>
                </c:pt>
                <c:pt idx="2825">
                  <c:v>8177.8844847083001</c:v>
                </c:pt>
                <c:pt idx="2826">
                  <c:v>8178.0705222347697</c:v>
                </c:pt>
                <c:pt idx="2827">
                  <c:v>8178.12564750202</c:v>
                </c:pt>
                <c:pt idx="2828">
                  <c:v>8178.2211232865202</c:v>
                </c:pt>
                <c:pt idx="2829">
                  <c:v>8178.24944098573</c:v>
                </c:pt>
                <c:pt idx="2830">
                  <c:v>8178.2605174104601</c:v>
                </c:pt>
                <c:pt idx="2831">
                  <c:v>8178.27253578417</c:v>
                </c:pt>
                <c:pt idx="2832">
                  <c:v>8178.3137687919598</c:v>
                </c:pt>
                <c:pt idx="2833">
                  <c:v>8178.4585733059703</c:v>
                </c:pt>
                <c:pt idx="2834">
                  <c:v>8178.5136985732197</c:v>
                </c:pt>
                <c:pt idx="2835">
                  <c:v>8178.6091743577199</c:v>
                </c:pt>
                <c:pt idx="2836">
                  <c:v>8178.6374920592598</c:v>
                </c:pt>
                <c:pt idx="2837">
                  <c:v>8178.6471260689996</c:v>
                </c:pt>
                <c:pt idx="2838">
                  <c:v>8178.84662437718</c:v>
                </c:pt>
                <c:pt idx="2839">
                  <c:v>8178.9017496444203</c:v>
                </c:pt>
                <c:pt idx="2840">
                  <c:v>8178.9529354558299</c:v>
                </c:pt>
                <c:pt idx="2841">
                  <c:v>8178.9876289945096</c:v>
                </c:pt>
                <c:pt idx="2842">
                  <c:v>8178.9972254289296</c:v>
                </c:pt>
                <c:pt idx="2843">
                  <c:v>8179.0351771416599</c:v>
                </c:pt>
                <c:pt idx="2844">
                  <c:v>8179.0982526186799</c:v>
                </c:pt>
                <c:pt idx="2845">
                  <c:v>8179.2382043004</c:v>
                </c:pt>
                <c:pt idx="2846">
                  <c:v>8179.28980071563</c:v>
                </c:pt>
                <c:pt idx="2847">
                  <c:v>8179.31811840925</c:v>
                </c:pt>
                <c:pt idx="2848">
                  <c:v>8179.3409865293597</c:v>
                </c:pt>
                <c:pt idx="2849">
                  <c:v>8179.3412132021003</c:v>
                </c:pt>
                <c:pt idx="2850">
                  <c:v>8179.3756800657102</c:v>
                </c:pt>
                <c:pt idx="2851">
                  <c:v>8179.7061694827798</c:v>
                </c:pt>
                <c:pt idx="2852">
                  <c:v>8179.7290376028895</c:v>
                </c:pt>
                <c:pt idx="2853">
                  <c:v>8179.7292642779603</c:v>
                </c:pt>
                <c:pt idx="2854">
                  <c:v>8179.9153018062898</c:v>
                </c:pt>
                <c:pt idx="2855">
                  <c:v>8180.0659028580403</c:v>
                </c:pt>
                <c:pt idx="2856">
                  <c:v>8180.0942205563097</c:v>
                </c:pt>
                <c:pt idx="2857">
                  <c:v>8180.1052969814</c:v>
                </c:pt>
                <c:pt idx="2858">
                  <c:v>8180.1173153538202</c:v>
                </c:pt>
                <c:pt idx="2859">
                  <c:v>8180.1585483625504</c:v>
                </c:pt>
                <c:pt idx="2860">
                  <c:v>8180.3033528774904</c:v>
                </c:pt>
                <c:pt idx="2861">
                  <c:v>8180.3584781447398</c:v>
                </c:pt>
                <c:pt idx="2862">
                  <c:v>8180.45395392924</c:v>
                </c:pt>
                <c:pt idx="2863">
                  <c:v>8180.4822716298504</c:v>
                </c:pt>
                <c:pt idx="2864">
                  <c:v>8180.4919056399303</c:v>
                </c:pt>
                <c:pt idx="2865">
                  <c:v>8180.5465994360802</c:v>
                </c:pt>
                <c:pt idx="2866">
                  <c:v>8180.6914039487001</c:v>
                </c:pt>
                <c:pt idx="2867">
                  <c:v>8180.7465292159404</c:v>
                </c:pt>
                <c:pt idx="2868">
                  <c:v>8180.7977150264196</c:v>
                </c:pt>
                <c:pt idx="2869">
                  <c:v>8180.8420050004497</c:v>
                </c:pt>
                <c:pt idx="2870">
                  <c:v>8180.8799567125898</c:v>
                </c:pt>
                <c:pt idx="2871">
                  <c:v>8180.9430321902</c:v>
                </c:pt>
                <c:pt idx="2872">
                  <c:v>8181.0794550198998</c:v>
                </c:pt>
                <c:pt idx="2873">
                  <c:v>8181.0829838700502</c:v>
                </c:pt>
                <c:pt idx="2874">
                  <c:v>8181.1345802871501</c:v>
                </c:pt>
                <c:pt idx="2875">
                  <c:v>8181.1857660999503</c:v>
                </c:pt>
                <c:pt idx="2876">
                  <c:v>8181.1859927717596</c:v>
                </c:pt>
                <c:pt idx="2877">
                  <c:v>8181.2204596372303</c:v>
                </c:pt>
                <c:pt idx="2878">
                  <c:v>8181.3310832613997</c:v>
                </c:pt>
                <c:pt idx="2879">
                  <c:v>8181.3310832613997</c:v>
                </c:pt>
                <c:pt idx="2880">
                  <c:v>8181.33108330098</c:v>
                </c:pt>
                <c:pt idx="2881">
                  <c:v>8181.5509490533695</c:v>
                </c:pt>
                <c:pt idx="2882">
                  <c:v>8181.5738171734802</c:v>
                </c:pt>
                <c:pt idx="2883">
                  <c:v>8181.5740438476196</c:v>
                </c:pt>
                <c:pt idx="2884">
                  <c:v>8181.7964753433998</c:v>
                </c:pt>
                <c:pt idx="2885">
                  <c:v>8191.7468275614001</c:v>
                </c:pt>
                <c:pt idx="2886">
                  <c:v>8196.4705573320298</c:v>
                </c:pt>
                <c:pt idx="2887">
                  <c:v>8197.2600485589301</c:v>
                </c:pt>
                <c:pt idx="2888">
                  <c:v>8215.6492150509694</c:v>
                </c:pt>
                <c:pt idx="2889">
                  <c:v>8253.9526895042509</c:v>
                </c:pt>
                <c:pt idx="2890">
                  <c:v>8279.8908641328999</c:v>
                </c:pt>
                <c:pt idx="2891">
                  <c:v>8282.8654441088402</c:v>
                </c:pt>
                <c:pt idx="2892">
                  <c:v>8285.1680837499407</c:v>
                </c:pt>
                <c:pt idx="2893">
                  <c:v>8291.0446817246193</c:v>
                </c:pt>
                <c:pt idx="2894">
                  <c:v>8305.1328118145393</c:v>
                </c:pt>
                <c:pt idx="2895">
                  <c:v>8327.2278985036501</c:v>
                </c:pt>
                <c:pt idx="2896">
                  <c:v>8328.0155591106504</c:v>
                </c:pt>
                <c:pt idx="2897">
                  <c:v>8328.0155591106504</c:v>
                </c:pt>
                <c:pt idx="2898">
                  <c:v>8334.5933236200308</c:v>
                </c:pt>
                <c:pt idx="2899">
                  <c:v>8344.0506207840499</c:v>
                </c:pt>
                <c:pt idx="2900">
                  <c:v>8344.9650518931394</c:v>
                </c:pt>
                <c:pt idx="2901">
                  <c:v>8345.7577110230905</c:v>
                </c:pt>
                <c:pt idx="2902">
                  <c:v>8345.8740855585693</c:v>
                </c:pt>
                <c:pt idx="2903">
                  <c:v>8345.8789296504092</c:v>
                </c:pt>
                <c:pt idx="2904">
                  <c:v>8345.8963356185704</c:v>
                </c:pt>
                <c:pt idx="2905">
                  <c:v>8345.9440026646407</c:v>
                </c:pt>
                <c:pt idx="2906">
                  <c:v>8345.9744054600596</c:v>
                </c:pt>
                <c:pt idx="2907">
                  <c:v>8346.0486626494603</c:v>
                </c:pt>
                <c:pt idx="2908">
                  <c:v>8346.0532836206203</c:v>
                </c:pt>
                <c:pt idx="2909">
                  <c:v>8346.1302668787503</c:v>
                </c:pt>
                <c:pt idx="2910">
                  <c:v>8346.1707795397506</c:v>
                </c:pt>
                <c:pt idx="2911">
                  <c:v>8346.1707795397597</c:v>
                </c:pt>
                <c:pt idx="2912">
                  <c:v>8346.2621366344392</c:v>
                </c:pt>
                <c:pt idx="2913">
                  <c:v>8346.2843866944295</c:v>
                </c:pt>
                <c:pt idx="2914">
                  <c:v>8346.3188196330393</c:v>
                </c:pt>
                <c:pt idx="2915">
                  <c:v>8346.3624565359205</c:v>
                </c:pt>
                <c:pt idx="2916">
                  <c:v>8346.5183179499509</c:v>
                </c:pt>
                <c:pt idx="2917">
                  <c:v>8346.6501877103001</c:v>
                </c:pt>
                <c:pt idx="2918">
                  <c:v>8346.6550318021309</c:v>
                </c:pt>
                <c:pt idx="2919">
                  <c:v>8346.7068707057006</c:v>
                </c:pt>
                <c:pt idx="2920">
                  <c:v>8346.9063690211606</c:v>
                </c:pt>
                <c:pt idx="2921">
                  <c:v>8346.9476070683395</c:v>
                </c:pt>
                <c:pt idx="2922">
                  <c:v>8347.0126800881699</c:v>
                </c:pt>
                <c:pt idx="2923">
                  <c:v>8347.0382387861591</c:v>
                </c:pt>
                <c:pt idx="2924">
                  <c:v>8347.0444636684806</c:v>
                </c:pt>
                <c:pt idx="2925">
                  <c:v>8347.09492177836</c:v>
                </c:pt>
                <c:pt idx="2926">
                  <c:v>8347.1518103814396</c:v>
                </c:pt>
                <c:pt idx="2927">
                  <c:v>8347.1558117484601</c:v>
                </c:pt>
                <c:pt idx="2928">
                  <c:v>8347.2534730471598</c:v>
                </c:pt>
                <c:pt idx="2929">
                  <c:v>8347.2534730862808</c:v>
                </c:pt>
                <c:pt idx="2930">
                  <c:v>8347.2944200923594</c:v>
                </c:pt>
                <c:pt idx="2931">
                  <c:v>8347.3356581442004</c:v>
                </c:pt>
                <c:pt idx="2932">
                  <c:v>8347.4007311617006</c:v>
                </c:pt>
                <c:pt idx="2933">
                  <c:v>8347.42628986202</c:v>
                </c:pt>
                <c:pt idx="2934">
                  <c:v>8347.4311339538508</c:v>
                </c:pt>
                <c:pt idx="2935">
                  <c:v>8347.4829728510194</c:v>
                </c:pt>
                <c:pt idx="2936">
                  <c:v>8347.7237092200594</c:v>
                </c:pt>
                <c:pt idx="2937">
                  <c:v>8347.7411151882206</c:v>
                </c:pt>
                <c:pt idx="2938">
                  <c:v>8347.7887822352295</c:v>
                </c:pt>
                <c:pt idx="2939">
                  <c:v>8347.8191850297098</c:v>
                </c:pt>
                <c:pt idx="2940">
                  <c:v>8347.8710239236807</c:v>
                </c:pt>
                <c:pt idx="2941">
                  <c:v>8347.8934422191196</c:v>
                </c:pt>
                <c:pt idx="2942">
                  <c:v>8347.9905416685997</c:v>
                </c:pt>
                <c:pt idx="2943">
                  <c:v>8348.1069162040894</c:v>
                </c:pt>
                <c:pt idx="2944">
                  <c:v>8348.1291662640797</c:v>
                </c:pt>
                <c:pt idx="2945">
                  <c:v>8348.1635992039792</c:v>
                </c:pt>
                <c:pt idx="2946">
                  <c:v>8348.2072361055707</c:v>
                </c:pt>
                <c:pt idx="2947">
                  <c:v>8348.2814932949805</c:v>
                </c:pt>
                <c:pt idx="2948">
                  <c:v>8348.2861142661404</c:v>
                </c:pt>
                <c:pt idx="2949">
                  <c:v>8348.3630975214692</c:v>
                </c:pt>
                <c:pt idx="2950">
                  <c:v>8348.4949672799503</c:v>
                </c:pt>
                <c:pt idx="2951">
                  <c:v>8348.5516502766404</c:v>
                </c:pt>
                <c:pt idx="2952">
                  <c:v>8348.7511485926807</c:v>
                </c:pt>
                <c:pt idx="2953">
                  <c:v>8348.8574596587496</c:v>
                </c:pt>
                <c:pt idx="2954">
                  <c:v>8348.8830183558093</c:v>
                </c:pt>
                <c:pt idx="2955">
                  <c:v>8348.8892432390694</c:v>
                </c:pt>
                <c:pt idx="2956">
                  <c:v>8348.9397013492999</c:v>
                </c:pt>
                <c:pt idx="2957">
                  <c:v>8348.9965899523795</c:v>
                </c:pt>
                <c:pt idx="2958">
                  <c:v>8349.0005913199802</c:v>
                </c:pt>
                <c:pt idx="2959">
                  <c:v>8349.0982526186799</c:v>
                </c:pt>
                <c:pt idx="2960">
                  <c:v>8349.0982526568696</c:v>
                </c:pt>
                <c:pt idx="2961">
                  <c:v>8349.1391996638795</c:v>
                </c:pt>
                <c:pt idx="2962">
                  <c:v>8349.1804377138596</c:v>
                </c:pt>
                <c:pt idx="2963">
                  <c:v>8349.2455107322894</c:v>
                </c:pt>
                <c:pt idx="2964">
                  <c:v>8349.2710694316702</c:v>
                </c:pt>
                <c:pt idx="2965">
                  <c:v>8349.3277524219593</c:v>
                </c:pt>
                <c:pt idx="2966">
                  <c:v>8349.3886423911899</c:v>
                </c:pt>
                <c:pt idx="2967">
                  <c:v>8349.5684887897205</c:v>
                </c:pt>
                <c:pt idx="2968">
                  <c:v>8349.6335618058201</c:v>
                </c:pt>
                <c:pt idx="2969">
                  <c:v>8349.6591205075292</c:v>
                </c:pt>
                <c:pt idx="2970">
                  <c:v>8349.6639645993691</c:v>
                </c:pt>
                <c:pt idx="2971">
                  <c:v>8349.7158034946096</c:v>
                </c:pt>
                <c:pt idx="2972">
                  <c:v>8349.8353212382608</c:v>
                </c:pt>
                <c:pt idx="2973">
                  <c:v>8349.9516957737505</c:v>
                </c:pt>
                <c:pt idx="2974">
                  <c:v>8349.9565398655795</c:v>
                </c:pt>
                <c:pt idx="2975">
                  <c:v>8349.9739458337408</c:v>
                </c:pt>
                <c:pt idx="2976">
                  <c:v>8350.0216128793509</c:v>
                </c:pt>
                <c:pt idx="2977">
                  <c:v>8350.05201567523</c:v>
                </c:pt>
                <c:pt idx="2978">
                  <c:v>8350.1262728646398</c:v>
                </c:pt>
                <c:pt idx="2979">
                  <c:v>8350.1308938357906</c:v>
                </c:pt>
                <c:pt idx="2980">
                  <c:v>8350.2078770929893</c:v>
                </c:pt>
                <c:pt idx="2981">
                  <c:v>8350.2483897543098</c:v>
                </c:pt>
                <c:pt idx="2982">
                  <c:v>8350.2483897543098</c:v>
                </c:pt>
                <c:pt idx="2983">
                  <c:v>8350.3397468496096</c:v>
                </c:pt>
                <c:pt idx="2984">
                  <c:v>8350.3619969095998</c:v>
                </c:pt>
                <c:pt idx="2985">
                  <c:v>8350.3964298475694</c:v>
                </c:pt>
                <c:pt idx="2986">
                  <c:v>8350.5959281641899</c:v>
                </c:pt>
                <c:pt idx="2987">
                  <c:v>8350.7277979254704</c:v>
                </c:pt>
                <c:pt idx="2988">
                  <c:v>8350.7326420172994</c:v>
                </c:pt>
                <c:pt idx="2989">
                  <c:v>8350.7844809202306</c:v>
                </c:pt>
                <c:pt idx="2990">
                  <c:v>8350.8413695233103</c:v>
                </c:pt>
                <c:pt idx="2991">
                  <c:v>8350.9430321902</c:v>
                </c:pt>
                <c:pt idx="2992">
                  <c:v>8350.9430322274493</c:v>
                </c:pt>
                <c:pt idx="2993">
                  <c:v>8350.9839792353996</c:v>
                </c:pt>
                <c:pt idx="2994">
                  <c:v>8351.0252172835098</c:v>
                </c:pt>
                <c:pt idx="2995">
                  <c:v>8351.0902903028691</c:v>
                </c:pt>
                <c:pt idx="2996">
                  <c:v>8351.1158490013295</c:v>
                </c:pt>
                <c:pt idx="2997">
                  <c:v>8351.1220738831908</c:v>
                </c:pt>
                <c:pt idx="2998">
                  <c:v>8351.1725319928901</c:v>
                </c:pt>
                <c:pt idx="2999">
                  <c:v>8351.2334219626991</c:v>
                </c:pt>
                <c:pt idx="3000">
                  <c:v>8351.3720303066002</c:v>
                </c:pt>
                <c:pt idx="3001">
                  <c:v>8351.4132683593707</c:v>
                </c:pt>
                <c:pt idx="3002">
                  <c:v>8351.4783413763998</c:v>
                </c:pt>
                <c:pt idx="3003">
                  <c:v>8351.5039000771903</c:v>
                </c:pt>
                <c:pt idx="3004">
                  <c:v>8351.5087441690193</c:v>
                </c:pt>
                <c:pt idx="3005">
                  <c:v>8351.5605830655495</c:v>
                </c:pt>
                <c:pt idx="3006">
                  <c:v>8351.6801008079201</c:v>
                </c:pt>
                <c:pt idx="3007">
                  <c:v>8351.8013194352297</c:v>
                </c:pt>
                <c:pt idx="3008">
                  <c:v>8351.8187254033892</c:v>
                </c:pt>
                <c:pt idx="3009">
                  <c:v>8351.8663924499397</c:v>
                </c:pt>
                <c:pt idx="3010">
                  <c:v>8351.8967952448802</c:v>
                </c:pt>
                <c:pt idx="3011">
                  <c:v>8351.97105243429</c:v>
                </c:pt>
                <c:pt idx="3012">
                  <c:v>8351.9756734054499</c:v>
                </c:pt>
                <c:pt idx="3013">
                  <c:v>8352.0526566645094</c:v>
                </c:pt>
                <c:pt idx="3014">
                  <c:v>8352.0931693252005</c:v>
                </c:pt>
                <c:pt idx="3015">
                  <c:v>8352.0931693252096</c:v>
                </c:pt>
                <c:pt idx="3016">
                  <c:v>8352.1845264192598</c:v>
                </c:pt>
                <c:pt idx="3017">
                  <c:v>8352.2067764792591</c:v>
                </c:pt>
                <c:pt idx="3018">
                  <c:v>8352.2412094185092</c:v>
                </c:pt>
                <c:pt idx="3019">
                  <c:v>8352.2848463207392</c:v>
                </c:pt>
                <c:pt idx="3020">
                  <c:v>8352.3637244813108</c:v>
                </c:pt>
                <c:pt idx="3021">
                  <c:v>8352.44070773571</c:v>
                </c:pt>
                <c:pt idx="3022">
                  <c:v>8352.5725774951206</c:v>
                </c:pt>
                <c:pt idx="3023">
                  <c:v>8352.5774215869606</c:v>
                </c:pt>
                <c:pt idx="3024">
                  <c:v>8352.6292604911705</c:v>
                </c:pt>
                <c:pt idx="3025">
                  <c:v>8352.8287588069197</c:v>
                </c:pt>
                <c:pt idx="3026">
                  <c:v>8352.8699968531691</c:v>
                </c:pt>
                <c:pt idx="3027">
                  <c:v>8352.9350698734597</c:v>
                </c:pt>
                <c:pt idx="3028">
                  <c:v>8352.9606285709797</c:v>
                </c:pt>
                <c:pt idx="3029">
                  <c:v>8352.9668534537705</c:v>
                </c:pt>
                <c:pt idx="3030">
                  <c:v>8353.0173115638299</c:v>
                </c:pt>
                <c:pt idx="3031">
                  <c:v>8353.0742001669096</c:v>
                </c:pt>
                <c:pt idx="3032">
                  <c:v>8353.0782015342193</c:v>
                </c:pt>
                <c:pt idx="3033">
                  <c:v>8353.1758628329208</c:v>
                </c:pt>
                <c:pt idx="3034">
                  <c:v>8353.1758628715706</c:v>
                </c:pt>
                <c:pt idx="3035">
                  <c:v>8353.2168098781203</c:v>
                </c:pt>
                <c:pt idx="3036">
                  <c:v>8353.25804792903</c:v>
                </c:pt>
                <c:pt idx="3037">
                  <c:v>8353.3231209469905</c:v>
                </c:pt>
                <c:pt idx="3038">
                  <c:v>8353.3486796468496</c:v>
                </c:pt>
                <c:pt idx="3039">
                  <c:v>8353.3535237386805</c:v>
                </c:pt>
                <c:pt idx="3040">
                  <c:v>8353.4053626364894</c:v>
                </c:pt>
                <c:pt idx="3041">
                  <c:v>8353.6460990048909</c:v>
                </c:pt>
                <c:pt idx="3042">
                  <c:v>8353.7111720205194</c:v>
                </c:pt>
                <c:pt idx="3043">
                  <c:v>8353.7367307227105</c:v>
                </c:pt>
                <c:pt idx="3044">
                  <c:v>8353.7415748145395</c:v>
                </c:pt>
                <c:pt idx="3045">
                  <c:v>8353.7934137091506</c:v>
                </c:pt>
                <c:pt idx="3046">
                  <c:v>8353.9129314534293</c:v>
                </c:pt>
                <c:pt idx="3047">
                  <c:v>8354.0293059889209</c:v>
                </c:pt>
                <c:pt idx="3048">
                  <c:v>8354.0341500807499</c:v>
                </c:pt>
                <c:pt idx="3049">
                  <c:v>8354.0515560489093</c:v>
                </c:pt>
                <c:pt idx="3050">
                  <c:v>8354.0992230940592</c:v>
                </c:pt>
                <c:pt idx="3051">
                  <c:v>8354.1296258904003</c:v>
                </c:pt>
                <c:pt idx="3052">
                  <c:v>8354.2038830798101</c:v>
                </c:pt>
                <c:pt idx="3053">
                  <c:v>8354.2085040509701</c:v>
                </c:pt>
                <c:pt idx="3054">
                  <c:v>8354.2854873072301</c:v>
                </c:pt>
                <c:pt idx="3055">
                  <c:v>8354.3259999688598</c:v>
                </c:pt>
                <c:pt idx="3056">
                  <c:v>8354.3259999688598</c:v>
                </c:pt>
                <c:pt idx="3057">
                  <c:v>8354.4173570647799</c:v>
                </c:pt>
                <c:pt idx="3058">
                  <c:v>8354.4740400620994</c:v>
                </c:pt>
                <c:pt idx="3059">
                  <c:v>8354.6735383784398</c:v>
                </c:pt>
                <c:pt idx="3060">
                  <c:v>8354.7798494440503</c:v>
                </c:pt>
                <c:pt idx="3061">
                  <c:v>8354.8054081406408</c:v>
                </c:pt>
                <c:pt idx="3062">
                  <c:v>8354.8102522324698</c:v>
                </c:pt>
                <c:pt idx="3063">
                  <c:v>8354.8116330243593</c:v>
                </c:pt>
                <c:pt idx="3064">
                  <c:v>8354.8620911347607</c:v>
                </c:pt>
                <c:pt idx="3065">
                  <c:v>8354.9189797378494</c:v>
                </c:pt>
                <c:pt idx="3066">
                  <c:v>8355.0206424044409</c:v>
                </c:pt>
                <c:pt idx="3067">
                  <c:v>8355.0206424421594</c:v>
                </c:pt>
                <c:pt idx="3068">
                  <c:v>8355.0615894496405</c:v>
                </c:pt>
                <c:pt idx="3069">
                  <c:v>8355.1028274986893</c:v>
                </c:pt>
                <c:pt idx="3070">
                  <c:v>8355.1679005175793</c:v>
                </c:pt>
                <c:pt idx="3071">
                  <c:v>8355.1934592164998</c:v>
                </c:pt>
                <c:pt idx="3072">
                  <c:v>8355.19968409789</c:v>
                </c:pt>
                <c:pt idx="3073">
                  <c:v>8355.2501422074201</c:v>
                </c:pt>
                <c:pt idx="3074">
                  <c:v>8355.31103217694</c:v>
                </c:pt>
                <c:pt idx="3075">
                  <c:v>8355.4908785745502</c:v>
                </c:pt>
                <c:pt idx="3076">
                  <c:v>8355.55595159111</c:v>
                </c:pt>
                <c:pt idx="3077">
                  <c:v>8355.5815102923607</c:v>
                </c:pt>
                <c:pt idx="3078">
                  <c:v>8355.5863543841897</c:v>
                </c:pt>
                <c:pt idx="3079">
                  <c:v>8355.6381932800796</c:v>
                </c:pt>
                <c:pt idx="3080">
                  <c:v>8359.9838214833198</c:v>
                </c:pt>
                <c:pt idx="3081">
                  <c:v>8365.8244377765805</c:v>
                </c:pt>
                <c:pt idx="3082">
                  <c:v>8374.85209723562</c:v>
                </c:pt>
                <c:pt idx="3083">
                  <c:v>8389.7268252656795</c:v>
                </c:pt>
                <c:pt idx="3084">
                  <c:v>8413.1824383446892</c:v>
                </c:pt>
                <c:pt idx="3085">
                  <c:v>8416.3153818338105</c:v>
                </c:pt>
                <c:pt idx="3086">
                  <c:v>8452.7601596214809</c:v>
                </c:pt>
                <c:pt idx="3087">
                  <c:v>8459.7648628931493</c:v>
                </c:pt>
                <c:pt idx="3088">
                  <c:v>8466.7073265854197</c:v>
                </c:pt>
                <c:pt idx="3089">
                  <c:v>8470.4530281773696</c:v>
                </c:pt>
                <c:pt idx="3090">
                  <c:v>8476.9670715101493</c:v>
                </c:pt>
                <c:pt idx="3091">
                  <c:v>8489.9380064215493</c:v>
                </c:pt>
                <c:pt idx="3092">
                  <c:v>8501.3055087178891</c:v>
                </c:pt>
                <c:pt idx="3093">
                  <c:v>8508.6709338351993</c:v>
                </c:pt>
                <c:pt idx="3094">
                  <c:v>8518.1282309982907</c:v>
                </c:pt>
                <c:pt idx="3095">
                  <c:v>8519.0426621083097</c:v>
                </c:pt>
                <c:pt idx="3096">
                  <c:v>8519.8046257467904</c:v>
                </c:pt>
                <c:pt idx="3097">
                  <c:v>8519.8079649969004</c:v>
                </c:pt>
                <c:pt idx="3098">
                  <c:v>8519.8082690583506</c:v>
                </c:pt>
                <c:pt idx="3099">
                  <c:v>8519.8099337313306</c:v>
                </c:pt>
                <c:pt idx="3100">
                  <c:v>8519.8108664657902</c:v>
                </c:pt>
                <c:pt idx="3101">
                  <c:v>8519.8112877178901</c:v>
                </c:pt>
                <c:pt idx="3102">
                  <c:v>8519.8140809158795</c:v>
                </c:pt>
                <c:pt idx="3103">
                  <c:v>8519.8176825726405</c:v>
                </c:pt>
                <c:pt idx="3104">
                  <c:v>8519.8187642600296</c:v>
                </c:pt>
                <c:pt idx="3105">
                  <c:v>8519.8191245570706</c:v>
                </c:pt>
                <c:pt idx="3106">
                  <c:v>8519.8205264210701</c:v>
                </c:pt>
                <c:pt idx="3107">
                  <c:v>8519.82466989965</c:v>
                </c:pt>
                <c:pt idx="3108">
                  <c:v>8519.8263803012596</c:v>
                </c:pt>
                <c:pt idx="3109">
                  <c:v>8519.8290123082697</c:v>
                </c:pt>
                <c:pt idx="3110">
                  <c:v>8519.8326386711506</c:v>
                </c:pt>
                <c:pt idx="3111">
                  <c:v>8519.8340348657202</c:v>
                </c:pt>
                <c:pt idx="3112">
                  <c:v>8519.8340348787606</c:v>
                </c:pt>
                <c:pt idx="3113">
                  <c:v>8519.8386204540693</c:v>
                </c:pt>
                <c:pt idx="3114">
                  <c:v>8519.8407105822098</c:v>
                </c:pt>
                <c:pt idx="3115">
                  <c:v>8519.8427544606293</c:v>
                </c:pt>
                <c:pt idx="3116">
                  <c:v>8519.8441137522404</c:v>
                </c:pt>
                <c:pt idx="3117">
                  <c:v>8519.8474411484694</c:v>
                </c:pt>
                <c:pt idx="3118">
                  <c:v>8519.8478977819905</c:v>
                </c:pt>
                <c:pt idx="3119">
                  <c:v>8519.8552583297696</c:v>
                </c:pt>
                <c:pt idx="3120">
                  <c:v>8519.8613382149397</c:v>
                </c:pt>
                <c:pt idx="3121">
                  <c:v>8519.8628745968399</c:v>
                </c:pt>
                <c:pt idx="3122">
                  <c:v>8519.8666879078301</c:v>
                </c:pt>
                <c:pt idx="3123">
                  <c:v>8519.8675949461704</c:v>
                </c:pt>
                <c:pt idx="3124">
                  <c:v>8519.8687766585499</c:v>
                </c:pt>
                <c:pt idx="3125">
                  <c:v>8519.8716594809594</c:v>
                </c:pt>
                <c:pt idx="3126">
                  <c:v>8519.8744848873393</c:v>
                </c:pt>
                <c:pt idx="3127">
                  <c:v>8519.8764875167908</c:v>
                </c:pt>
                <c:pt idx="3128">
                  <c:v>8519.8809497505408</c:v>
                </c:pt>
                <c:pt idx="3129">
                  <c:v>8519.8849070081396</c:v>
                </c:pt>
                <c:pt idx="3130">
                  <c:v>8519.8875411446206</c:v>
                </c:pt>
                <c:pt idx="3131">
                  <c:v>8519.88823942421</c:v>
                </c:pt>
                <c:pt idx="3132">
                  <c:v>8519.8885966017806</c:v>
                </c:pt>
                <c:pt idx="3133">
                  <c:v>8519.8903817124592</c:v>
                </c:pt>
                <c:pt idx="3134">
                  <c:v>8519.8930497206693</c:v>
                </c:pt>
                <c:pt idx="3135">
                  <c:v>8519.8946096966902</c:v>
                </c:pt>
                <c:pt idx="3136">
                  <c:v>8519.8970603399193</c:v>
                </c:pt>
                <c:pt idx="3137">
                  <c:v>8519.8983481014093</c:v>
                </c:pt>
                <c:pt idx="3138">
                  <c:v>8519.9020479917508</c:v>
                </c:pt>
                <c:pt idx="3139">
                  <c:v>8519.9054095409792</c:v>
                </c:pt>
                <c:pt idx="3140">
                  <c:v>8519.9092899076604</c:v>
                </c:pt>
                <c:pt idx="3141">
                  <c:v>8519.9127629809009</c:v>
                </c:pt>
                <c:pt idx="3142">
                  <c:v>8519.9198087248897</c:v>
                </c:pt>
                <c:pt idx="3143">
                  <c:v>8519.9201456904393</c:v>
                </c:pt>
                <c:pt idx="3144">
                  <c:v>8519.9218560857698</c:v>
                </c:pt>
                <c:pt idx="3145">
                  <c:v>8519.9244880927708</c:v>
                </c:pt>
                <c:pt idx="3146">
                  <c:v>8519.9276197701693</c:v>
                </c:pt>
                <c:pt idx="3147">
                  <c:v>8519.9276612931808</c:v>
                </c:pt>
                <c:pt idx="3148">
                  <c:v>8519.9316961916902</c:v>
                </c:pt>
                <c:pt idx="3149">
                  <c:v>8519.9358607959002</c:v>
                </c:pt>
                <c:pt idx="3150">
                  <c:v>8519.9395358208494</c:v>
                </c:pt>
                <c:pt idx="3151">
                  <c:v>8519.9458032604307</c:v>
                </c:pt>
                <c:pt idx="3152">
                  <c:v>8519.9568140245901</c:v>
                </c:pt>
                <c:pt idx="3153">
                  <c:v>8519.9573508091198</c:v>
                </c:pt>
                <c:pt idx="3154">
                  <c:v>8519.9583503939193</c:v>
                </c:pt>
                <c:pt idx="3155">
                  <c:v>8519.96173553261</c:v>
                </c:pt>
                <c:pt idx="3156">
                  <c:v>8519.9621636923403</c:v>
                </c:pt>
                <c:pt idx="3157">
                  <c:v>8519.9642524430492</c:v>
                </c:pt>
                <c:pt idx="3158">
                  <c:v>8519.9645250160193</c:v>
                </c:pt>
                <c:pt idx="3159">
                  <c:v>8519.9671352780406</c:v>
                </c:pt>
                <c:pt idx="3160">
                  <c:v>8519.9719633012992</c:v>
                </c:pt>
                <c:pt idx="3161">
                  <c:v>8519.9739495788199</c:v>
                </c:pt>
                <c:pt idx="3162">
                  <c:v>8519.9764255601895</c:v>
                </c:pt>
                <c:pt idx="3163">
                  <c:v>8519.9803828052209</c:v>
                </c:pt>
                <c:pt idx="3164">
                  <c:v>8519.9837152212804</c:v>
                </c:pt>
                <c:pt idx="3165">
                  <c:v>8519.9855122519602</c:v>
                </c:pt>
                <c:pt idx="3166">
                  <c:v>8520.0047294292599</c:v>
                </c:pt>
                <c:pt idx="3167">
                  <c:v>8520.0082387905495</c:v>
                </c:pt>
                <c:pt idx="3168">
                  <c:v>8520.0134660713302</c:v>
                </c:pt>
                <c:pt idx="3169">
                  <c:v>8520.0152845345401</c:v>
                </c:pt>
                <c:pt idx="3170">
                  <c:v>8520.0189634287908</c:v>
                </c:pt>
                <c:pt idx="3171">
                  <c:v>8520.0231370776892</c:v>
                </c:pt>
                <c:pt idx="3172">
                  <c:v>8520.0350116304999</c:v>
                </c:pt>
                <c:pt idx="3173">
                  <c:v>8520.0412790700793</c:v>
                </c:pt>
                <c:pt idx="3174">
                  <c:v>8520.0413730852306</c:v>
                </c:pt>
                <c:pt idx="3175">
                  <c:v>8520.0427227453292</c:v>
                </c:pt>
                <c:pt idx="3176">
                  <c:v>8520.0453113999592</c:v>
                </c:pt>
                <c:pt idx="3177">
                  <c:v>8520.0487088402697</c:v>
                </c:pt>
                <c:pt idx="3178">
                  <c:v>8520.0570405628496</c:v>
                </c:pt>
                <c:pt idx="3179">
                  <c:v>8520.0572113171202</c:v>
                </c:pt>
                <c:pt idx="3180">
                  <c:v>8520.0598337319607</c:v>
                </c:pt>
                <c:pt idx="3181">
                  <c:v>8520.0600008256697</c:v>
                </c:pt>
                <c:pt idx="3182">
                  <c:v>8520.0624491292892</c:v>
                </c:pt>
                <c:pt idx="3183">
                  <c:v>8520.0694253696092</c:v>
                </c:pt>
                <c:pt idx="3184">
                  <c:v>8520.0755117870794</c:v>
                </c:pt>
                <c:pt idx="3185">
                  <c:v>8520.0784717071801</c:v>
                </c:pt>
                <c:pt idx="3186">
                  <c:v>8520.0809272369297</c:v>
                </c:pt>
                <c:pt idx="3187">
                  <c:v>8520.0832789945398</c:v>
                </c:pt>
                <c:pt idx="3188">
                  <c:v>8520.0877885501795</c:v>
                </c:pt>
                <c:pt idx="3189">
                  <c:v>8520.0972010334899</c:v>
                </c:pt>
                <c:pt idx="3190">
                  <c:v>8520.1034417320006</c:v>
                </c:pt>
                <c:pt idx="3191">
                  <c:v>8520.1038630045896</c:v>
                </c:pt>
                <c:pt idx="3192">
                  <c:v>8520.1066561974494</c:v>
                </c:pt>
                <c:pt idx="3193">
                  <c:v>8520.1089418558404</c:v>
                </c:pt>
                <c:pt idx="3194">
                  <c:v>8520.11025785934</c:v>
                </c:pt>
                <c:pt idx="3195">
                  <c:v>8520.1103131477703</c:v>
                </c:pt>
                <c:pt idx="3196">
                  <c:v>8520.1116998232901</c:v>
                </c:pt>
                <c:pt idx="3197">
                  <c:v>8520.1174367624299</c:v>
                </c:pt>
                <c:pt idx="3198">
                  <c:v>8520.1187562756204</c:v>
                </c:pt>
                <c:pt idx="3199">
                  <c:v>8520.1199407763706</c:v>
                </c:pt>
                <c:pt idx="3200">
                  <c:v>8520.1199407763706</c:v>
                </c:pt>
                <c:pt idx="3201">
                  <c:v>8520.1199408545999</c:v>
                </c:pt>
                <c:pt idx="3202">
                  <c:v>8520.1248910250106</c:v>
                </c:pt>
                <c:pt idx="3203">
                  <c:v>8520.1252139476092</c:v>
                </c:pt>
                <c:pt idx="3204">
                  <c:v>8520.1260401988402</c:v>
                </c:pt>
                <c:pt idx="3205">
                  <c:v>8520.1311957202797</c:v>
                </c:pt>
                <c:pt idx="3206">
                  <c:v>8520.1346111316197</c:v>
                </c:pt>
                <c:pt idx="3207">
                  <c:v>8520.1353297422102</c:v>
                </c:pt>
                <c:pt idx="3208">
                  <c:v>8520.1364145222997</c:v>
                </c:pt>
                <c:pt idx="3209">
                  <c:v>8520.1368488697299</c:v>
                </c:pt>
                <c:pt idx="3210">
                  <c:v>8520.1385778449403</c:v>
                </c:pt>
                <c:pt idx="3211">
                  <c:v>8520.1407871939009</c:v>
                </c:pt>
                <c:pt idx="3212">
                  <c:v>8520.1441846310609</c:v>
                </c:pt>
                <c:pt idx="3213">
                  <c:v>8520.1478336164691</c:v>
                </c:pt>
                <c:pt idx="3214">
                  <c:v>8520.1525163473507</c:v>
                </c:pt>
                <c:pt idx="3215">
                  <c:v>8520.15530952275</c:v>
                </c:pt>
                <c:pt idx="3216">
                  <c:v>8520.1579249263705</c:v>
                </c:pt>
                <c:pt idx="3217">
                  <c:v>8520.1579783940597</c:v>
                </c:pt>
                <c:pt idx="3218">
                  <c:v>8520.1601702123808</c:v>
                </c:pt>
                <c:pt idx="3219">
                  <c:v>8520.1629497557806</c:v>
                </c:pt>
                <c:pt idx="3220">
                  <c:v>8520.1675093420708</c:v>
                </c:pt>
                <c:pt idx="3221">
                  <c:v>8520.1710686101505</c:v>
                </c:pt>
                <c:pt idx="3222">
                  <c:v>8520.1764030214399</c:v>
                </c:pt>
                <c:pt idx="3223">
                  <c:v>8520.1787547853291</c:v>
                </c:pt>
                <c:pt idx="3224">
                  <c:v>8520.1856249971297</c:v>
                </c:pt>
                <c:pt idx="3225">
                  <c:v>8520.1868388955409</c:v>
                </c:pt>
                <c:pt idx="3226">
                  <c:v>8520.1871849757099</c:v>
                </c:pt>
                <c:pt idx="3227">
                  <c:v>8520.1896356195793</c:v>
                </c:pt>
                <c:pt idx="3228">
                  <c:v>8520.1899519720992</c:v>
                </c:pt>
                <c:pt idx="3229">
                  <c:v>8520.1909233881106</c:v>
                </c:pt>
                <c:pt idx="3230">
                  <c:v>8520.1979848071896</c:v>
                </c:pt>
                <c:pt idx="3231">
                  <c:v>8520.1989175416493</c:v>
                </c:pt>
                <c:pt idx="3232">
                  <c:v>8520.2001867443305</c:v>
                </c:pt>
                <c:pt idx="3233">
                  <c:v>8520.2018651738708</c:v>
                </c:pt>
                <c:pt idx="3234">
                  <c:v>8520.2021319882406</c:v>
                </c:pt>
                <c:pt idx="3235">
                  <c:v>8520.2057336438393</c:v>
                </c:pt>
                <c:pt idx="3236">
                  <c:v>8520.2068153358996</c:v>
                </c:pt>
                <c:pt idx="3237">
                  <c:v>8520.2071756329296</c:v>
                </c:pt>
                <c:pt idx="3238">
                  <c:v>8520.2085537593794</c:v>
                </c:pt>
                <c:pt idx="3239">
                  <c:v>8520.2127209720202</c:v>
                </c:pt>
                <c:pt idx="3240">
                  <c:v>8520.2144313724693</c:v>
                </c:pt>
                <c:pt idx="3241">
                  <c:v>8520.2170633794703</c:v>
                </c:pt>
                <c:pt idx="3242">
                  <c:v>8520.2206897446795</c:v>
                </c:pt>
                <c:pt idx="3243">
                  <c:v>8520.2266715299302</c:v>
                </c:pt>
                <c:pt idx="3244">
                  <c:v>8520.2287616580707</c:v>
                </c:pt>
                <c:pt idx="3245">
                  <c:v>8520.2318903068008</c:v>
                </c:pt>
                <c:pt idx="3246">
                  <c:v>8520.2359488531893</c:v>
                </c:pt>
                <c:pt idx="3247">
                  <c:v>8520.2433094009702</c:v>
                </c:pt>
                <c:pt idx="3248">
                  <c:v>8520.2448212048002</c:v>
                </c:pt>
                <c:pt idx="3249">
                  <c:v>8520.2493892908096</c:v>
                </c:pt>
                <c:pt idx="3250">
                  <c:v>8520.2509256703706</c:v>
                </c:pt>
                <c:pt idx="3251">
                  <c:v>8520.2568277297505</c:v>
                </c:pt>
                <c:pt idx="3252">
                  <c:v>8520.2584255654292</c:v>
                </c:pt>
                <c:pt idx="3253">
                  <c:v>8520.2645385880005</c:v>
                </c:pt>
                <c:pt idx="3254">
                  <c:v>8520.2683220468407</c:v>
                </c:pt>
                <c:pt idx="3255">
                  <c:v>8520.2690008263999</c:v>
                </c:pt>
                <c:pt idx="3256">
                  <c:v>8520.2729580816795</c:v>
                </c:pt>
                <c:pt idx="3257">
                  <c:v>8520.2755922181495</c:v>
                </c:pt>
                <c:pt idx="3258">
                  <c:v>8520.2762656491195</c:v>
                </c:pt>
                <c:pt idx="3259">
                  <c:v>8520.2766476729794</c:v>
                </c:pt>
                <c:pt idx="3260">
                  <c:v>8520.2780875386597</c:v>
                </c:pt>
                <c:pt idx="3261">
                  <c:v>8520.2811007942</c:v>
                </c:pt>
                <c:pt idx="3262">
                  <c:v>8520.2823146863302</c:v>
                </c:pt>
                <c:pt idx="3263">
                  <c:v>8520.2826607696406</c:v>
                </c:pt>
                <c:pt idx="3264">
                  <c:v>8520.2854277566003</c:v>
                </c:pt>
                <c:pt idx="3265">
                  <c:v>8520.2863991726099</c:v>
                </c:pt>
                <c:pt idx="3266">
                  <c:v>8520.2864274289404</c:v>
                </c:pt>
                <c:pt idx="3267">
                  <c:v>8520.2934606168401</c:v>
                </c:pt>
                <c:pt idx="3268">
                  <c:v>8520.2936745583993</c:v>
                </c:pt>
                <c:pt idx="3269">
                  <c:v>8520.2956625288298</c:v>
                </c:pt>
                <c:pt idx="3270">
                  <c:v>8520.29694135114</c:v>
                </c:pt>
                <c:pt idx="3271">
                  <c:v>8520.2973409835195</c:v>
                </c:pt>
                <c:pt idx="3272">
                  <c:v>8520.3008140567599</c:v>
                </c:pt>
                <c:pt idx="3273">
                  <c:v>8520.3022911455391</c:v>
                </c:pt>
                <c:pt idx="3274">
                  <c:v>8520.3033165451998</c:v>
                </c:pt>
                <c:pt idx="3275">
                  <c:v>8520.3073641303909</c:v>
                </c:pt>
                <c:pt idx="3276">
                  <c:v>8520.3078598007505</c:v>
                </c:pt>
                <c:pt idx="3277">
                  <c:v>8520.3081967628095</c:v>
                </c:pt>
                <c:pt idx="3278">
                  <c:v>8520.3106989264397</c:v>
                </c:pt>
                <c:pt idx="3279">
                  <c:v>8520.3115387090893</c:v>
                </c:pt>
                <c:pt idx="3280">
                  <c:v>8520.3239118671008</c:v>
                </c:pt>
                <c:pt idx="3281">
                  <c:v>8520.3275868967103</c:v>
                </c:pt>
                <c:pt idx="3282">
                  <c:v>8520.3338543362897</c:v>
                </c:pt>
                <c:pt idx="3283">
                  <c:v>8520.3352980243508</c:v>
                </c:pt>
                <c:pt idx="3284">
                  <c:v>8520.3419704325497</c:v>
                </c:pt>
                <c:pt idx="3285">
                  <c:v>8520.3426370136403</c:v>
                </c:pt>
                <c:pt idx="3286">
                  <c:v>8520.3426370918696</c:v>
                </c:pt>
                <c:pt idx="3287">
                  <c:v>8520.3426370918696</c:v>
                </c:pt>
                <c:pt idx="3288">
                  <c:v>8520.3448651004492</c:v>
                </c:pt>
                <c:pt idx="3289">
                  <c:v>8520.3497866038197</c:v>
                </c:pt>
                <c:pt idx="3290">
                  <c:v>8520.3523035142498</c:v>
                </c:pt>
                <c:pt idx="3291">
                  <c:v>8520.3525760918801</c:v>
                </c:pt>
                <c:pt idx="3292">
                  <c:v>8520.3600143724998</c:v>
                </c:pt>
                <c:pt idx="3293">
                  <c:v>8520.3620006511901</c:v>
                </c:pt>
                <c:pt idx="3294">
                  <c:v>8520.3637978564893</c:v>
                </c:pt>
                <c:pt idx="3295">
                  <c:v>8520.3644766360503</c:v>
                </c:pt>
                <c:pt idx="3296">
                  <c:v>8520.3680870532899</c:v>
                </c:pt>
                <c:pt idx="3297">
                  <c:v>8520.3684338787498</c:v>
                </c:pt>
                <c:pt idx="3298">
                  <c:v>8520.3735633231699</c:v>
                </c:pt>
                <c:pt idx="3299">
                  <c:v>8520.3897763201894</c:v>
                </c:pt>
                <c:pt idx="3300">
                  <c:v>8520.3924171356393</c:v>
                </c:pt>
                <c:pt idx="3301">
                  <c:v>8520.3962898664104</c:v>
                </c:pt>
                <c:pt idx="3302">
                  <c:v>8520.3970713075196</c:v>
                </c:pt>
                <c:pt idx="3303">
                  <c:v>8520.3987923359891</c:v>
                </c:pt>
                <c:pt idx="3304">
                  <c:v>8520.4015171425399</c:v>
                </c:pt>
                <c:pt idx="3305">
                  <c:v>8520.4020765293299</c:v>
                </c:pt>
                <c:pt idx="3306">
                  <c:v>8520.4033356103992</c:v>
                </c:pt>
                <c:pt idx="3307">
                  <c:v>8520.4070145014502</c:v>
                </c:pt>
                <c:pt idx="3308">
                  <c:v>8520.4113315418308</c:v>
                </c:pt>
                <c:pt idx="3309">
                  <c:v>8520.4167402815001</c:v>
                </c:pt>
                <c:pt idx="3310">
                  <c:v>8520.4226998574995</c:v>
                </c:pt>
                <c:pt idx="3311">
                  <c:v>8520.4271863978302</c:v>
                </c:pt>
                <c:pt idx="3312">
                  <c:v>8520.4293301459402</c:v>
                </c:pt>
                <c:pt idx="3313">
                  <c:v>8520.4294241564294</c:v>
                </c:pt>
                <c:pt idx="3314">
                  <c:v>8520.4307738182797</c:v>
                </c:pt>
                <c:pt idx="3315">
                  <c:v>8520.4312499252792</c:v>
                </c:pt>
                <c:pt idx="3316">
                  <c:v>8520.4333624729097</c:v>
                </c:pt>
                <c:pt idx="3317">
                  <c:v>8520.4365987619294</c:v>
                </c:pt>
                <c:pt idx="3318">
                  <c:v>8520.4450916340502</c:v>
                </c:pt>
                <c:pt idx="3319">
                  <c:v>8520.4452623883208</c:v>
                </c:pt>
                <c:pt idx="3320">
                  <c:v>8520.4478848043309</c:v>
                </c:pt>
                <c:pt idx="3321">
                  <c:v>8520.4480519015306</c:v>
                </c:pt>
                <c:pt idx="3322">
                  <c:v>8520.4505002028309</c:v>
                </c:pt>
                <c:pt idx="3323">
                  <c:v>8520.4533185511791</c:v>
                </c:pt>
                <c:pt idx="3324">
                  <c:v>8520.4561394434404</c:v>
                </c:pt>
                <c:pt idx="3325">
                  <c:v>8520.4567498667093</c:v>
                </c:pt>
                <c:pt idx="3326">
                  <c:v>8520.4574764419795</c:v>
                </c:pt>
                <c:pt idx="3327">
                  <c:v>8520.4635628629403</c:v>
                </c:pt>
                <c:pt idx="3328">
                  <c:v>8520.4689783081394</c:v>
                </c:pt>
                <c:pt idx="3329">
                  <c:v>8520.4701782390403</c:v>
                </c:pt>
                <c:pt idx="3330">
                  <c:v>8520.47133006691</c:v>
                </c:pt>
                <c:pt idx="3331">
                  <c:v>8520.4758396260404</c:v>
                </c:pt>
                <c:pt idx="3332">
                  <c:v>8520.4783458327802</c:v>
                </c:pt>
                <c:pt idx="3333">
                  <c:v>8520.4888954162598</c:v>
                </c:pt>
                <c:pt idx="3334">
                  <c:v>8520.4914928078597</c:v>
                </c:pt>
                <c:pt idx="3335">
                  <c:v>8520.4947072698196</c:v>
                </c:pt>
                <c:pt idx="3336">
                  <c:v>8520.4983089305406</c:v>
                </c:pt>
                <c:pt idx="3337">
                  <c:v>8520.4983642212992</c:v>
                </c:pt>
                <c:pt idx="3338">
                  <c:v>8520.4997508991491</c:v>
                </c:pt>
                <c:pt idx="3339">
                  <c:v>8520.5054878359606</c:v>
                </c:pt>
                <c:pt idx="3340">
                  <c:v>8520.5068073514794</c:v>
                </c:pt>
                <c:pt idx="3341">
                  <c:v>8520.5079918475803</c:v>
                </c:pt>
                <c:pt idx="3342">
                  <c:v>8520.5132650211399</c:v>
                </c:pt>
                <c:pt idx="3343">
                  <c:v>8520.5192467961406</c:v>
                </c:pt>
                <c:pt idx="3344">
                  <c:v>8520.5213369242792</c:v>
                </c:pt>
                <c:pt idx="3345">
                  <c:v>8520.5226622074806</c:v>
                </c:pt>
                <c:pt idx="3346">
                  <c:v>8520.5244655935094</c:v>
                </c:pt>
                <c:pt idx="3347">
                  <c:v>8520.5248999409305</c:v>
                </c:pt>
                <c:pt idx="3348">
                  <c:v>8520.5280675024205</c:v>
                </c:pt>
                <c:pt idx="3349">
                  <c:v>8520.5288382668496</c:v>
                </c:pt>
                <c:pt idx="3350">
                  <c:v>8520.5320745464396</c:v>
                </c:pt>
                <c:pt idx="3351">
                  <c:v>8520.5358846876697</c:v>
                </c:pt>
                <c:pt idx="3352">
                  <c:v>8520.5459759998994</c:v>
                </c:pt>
                <c:pt idx="3353">
                  <c:v>8520.5510008316396</c:v>
                </c:pt>
                <c:pt idx="3354">
                  <c:v>8520.5551112373305</c:v>
                </c:pt>
                <c:pt idx="3355">
                  <c:v>8520.5591196836904</c:v>
                </c:pt>
                <c:pt idx="3356">
                  <c:v>8520.5656540486907</c:v>
                </c:pt>
                <c:pt idx="3357">
                  <c:v>8520.5668058576994</c:v>
                </c:pt>
                <c:pt idx="3358">
                  <c:v>8520.5688409153299</c:v>
                </c:pt>
                <c:pt idx="3359">
                  <c:v>8520.5688657741994</c:v>
                </c:pt>
                <c:pt idx="3360">
                  <c:v>8520.5736760706604</c:v>
                </c:pt>
                <c:pt idx="3361">
                  <c:v>8520.5748899679093</c:v>
                </c:pt>
                <c:pt idx="3362">
                  <c:v>8520.5752360486604</c:v>
                </c:pt>
                <c:pt idx="3363">
                  <c:v>8520.5780030432998</c:v>
                </c:pt>
                <c:pt idx="3364">
                  <c:v>8520.5789744593203</c:v>
                </c:pt>
                <c:pt idx="3365">
                  <c:v>8520.5843712007609</c:v>
                </c:pt>
                <c:pt idx="3366">
                  <c:v>8520.5862498348506</c:v>
                </c:pt>
                <c:pt idx="3367">
                  <c:v>8520.5869686175101</c:v>
                </c:pt>
                <c:pt idx="3368">
                  <c:v>8520.5874017709793</c:v>
                </c:pt>
                <c:pt idx="3369">
                  <c:v>8520.5882378155293</c:v>
                </c:pt>
                <c:pt idx="3370">
                  <c:v>8520.5899162497299</c:v>
                </c:pt>
                <c:pt idx="3371">
                  <c:v>8520.5919350627792</c:v>
                </c:pt>
                <c:pt idx="3372">
                  <c:v>8520.5948664117604</c:v>
                </c:pt>
                <c:pt idx="3373">
                  <c:v>8520.5966285669692</c:v>
                </c:pt>
                <c:pt idx="3374">
                  <c:v>8520.5992149971407</c:v>
                </c:pt>
                <c:pt idx="3375">
                  <c:v>8520.6001323629098</c:v>
                </c:pt>
                <c:pt idx="3376">
                  <c:v>8520.6007720443795</c:v>
                </c:pt>
                <c:pt idx="3377">
                  <c:v>8520.6024824436699</c:v>
                </c:pt>
                <c:pt idx="3378">
                  <c:v>8520.60828765109</c:v>
                </c:pt>
                <c:pt idx="3379">
                  <c:v>8520.6087408182193</c:v>
                </c:pt>
                <c:pt idx="3380">
                  <c:v>8520.6147226057892</c:v>
                </c:pt>
                <c:pt idx="3381">
                  <c:v>8520.6168127339297</c:v>
                </c:pt>
                <c:pt idx="3382">
                  <c:v>8520.6199413780105</c:v>
                </c:pt>
                <c:pt idx="3383">
                  <c:v>8520.6226747278106</c:v>
                </c:pt>
                <c:pt idx="3384">
                  <c:v>8520.6235432932099</c:v>
                </c:pt>
                <c:pt idx="3385">
                  <c:v>8520.6280591320192</c:v>
                </c:pt>
                <c:pt idx="3386">
                  <c:v>8520.6313604721799</c:v>
                </c:pt>
                <c:pt idx="3387">
                  <c:v>8520.6374403666705</c:v>
                </c:pt>
                <c:pt idx="3388">
                  <c:v>8520.6427900502404</c:v>
                </c:pt>
                <c:pt idx="3389">
                  <c:v>8520.6448788009493</c:v>
                </c:pt>
                <c:pt idx="3390">
                  <c:v>8520.6464766412901</c:v>
                </c:pt>
                <c:pt idx="3391">
                  <c:v>8520.6525896591993</c:v>
                </c:pt>
                <c:pt idx="3392">
                  <c:v>8520.6563731226997</c:v>
                </c:pt>
                <c:pt idx="3393">
                  <c:v>8520.6570519022607</c:v>
                </c:pt>
                <c:pt idx="3394">
                  <c:v>8520.6610091552102</c:v>
                </c:pt>
                <c:pt idx="3395">
                  <c:v>8520.6643167249804</c:v>
                </c:pt>
                <c:pt idx="3396">
                  <c:v>8520.6643415712697</c:v>
                </c:pt>
                <c:pt idx="3397">
                  <c:v>8520.6646987441909</c:v>
                </c:pt>
                <c:pt idx="3398">
                  <c:v>8520.6661386098694</c:v>
                </c:pt>
                <c:pt idx="3399">
                  <c:v>8520.6691518677399</c:v>
                </c:pt>
                <c:pt idx="3400">
                  <c:v>8520.6703657587004</c:v>
                </c:pt>
                <c:pt idx="3401">
                  <c:v>8520.67347882781</c:v>
                </c:pt>
                <c:pt idx="3402">
                  <c:v>8520.6744785047995</c:v>
                </c:pt>
                <c:pt idx="3403">
                  <c:v>8520.6766813943395</c:v>
                </c:pt>
                <c:pt idx="3404">
                  <c:v>8520.68172563193</c:v>
                </c:pt>
                <c:pt idx="3405">
                  <c:v>8520.6828775554895</c:v>
                </c:pt>
                <c:pt idx="3406">
                  <c:v>8520.6837136000395</c:v>
                </c:pt>
                <c:pt idx="3407">
                  <c:v>8520.6849924223498</c:v>
                </c:pt>
                <c:pt idx="3408">
                  <c:v>8520.6853920593803</c:v>
                </c:pt>
                <c:pt idx="3409">
                  <c:v>8520.6874108724296</c:v>
                </c:pt>
                <c:pt idx="3410">
                  <c:v>8520.6888651326299</c:v>
                </c:pt>
                <c:pt idx="3411">
                  <c:v>8520.6896465942209</c:v>
                </c:pt>
                <c:pt idx="3412">
                  <c:v>8520.69136761757</c:v>
                </c:pt>
                <c:pt idx="3413">
                  <c:v>8520.69560814742</c:v>
                </c:pt>
                <c:pt idx="3414">
                  <c:v>8520.6959108766096</c:v>
                </c:pt>
                <c:pt idx="3415">
                  <c:v>8520.6962478351707</c:v>
                </c:pt>
                <c:pt idx="3416">
                  <c:v>8520.6987498896196</c:v>
                </c:pt>
                <c:pt idx="3417">
                  <c:v>8520.6995897817505</c:v>
                </c:pt>
                <c:pt idx="3418">
                  <c:v>8520.7037219172307</c:v>
                </c:pt>
                <c:pt idx="3419">
                  <c:v>8520.7037634355893</c:v>
                </c:pt>
                <c:pt idx="3420">
                  <c:v>8520.7093155477196</c:v>
                </c:pt>
                <c:pt idx="3421">
                  <c:v>8520.7119629382996</c:v>
                </c:pt>
                <c:pt idx="3422">
                  <c:v>8520.7152751237099</c:v>
                </c:pt>
                <c:pt idx="3423">
                  <c:v>8520.7219054121506</c:v>
                </c:pt>
                <c:pt idx="3424">
                  <c:v>8520.7233490972994</c:v>
                </c:pt>
                <c:pt idx="3425">
                  <c:v>8520.7334528900592</c:v>
                </c:pt>
                <c:pt idx="3426">
                  <c:v>8520.7403545854595</c:v>
                </c:pt>
                <c:pt idx="3427">
                  <c:v>8520.7406271677391</c:v>
                </c:pt>
                <c:pt idx="3428">
                  <c:v>8520.7480654437095</c:v>
                </c:pt>
                <c:pt idx="3429">
                  <c:v>8520.7487147301399</c:v>
                </c:pt>
                <c:pt idx="3430">
                  <c:v>8520.7500517235603</c:v>
                </c:pt>
                <c:pt idx="3431">
                  <c:v>8520.7518489323502</c:v>
                </c:pt>
                <c:pt idx="3432">
                  <c:v>8520.7561381291598</c:v>
                </c:pt>
                <c:pt idx="3433">
                  <c:v>8520.7564849522896</c:v>
                </c:pt>
                <c:pt idx="3434">
                  <c:v>8520.7583735706194</c:v>
                </c:pt>
                <c:pt idx="3435">
                  <c:v>8520.7616143943706</c:v>
                </c:pt>
                <c:pt idx="3436">
                  <c:v>8520.7684148922508</c:v>
                </c:pt>
                <c:pt idx="3437">
                  <c:v>8520.7709112558496</c:v>
                </c:pt>
                <c:pt idx="3438">
                  <c:v>8520.7709211194797</c:v>
                </c:pt>
                <c:pt idx="3439">
                  <c:v>8520.7710657576099</c:v>
                </c:pt>
                <c:pt idx="3440">
                  <c:v>8520.7736760880798</c:v>
                </c:pt>
                <c:pt idx="3441">
                  <c:v>8520.7736760880798</c:v>
                </c:pt>
                <c:pt idx="3442">
                  <c:v>8520.7778273913991</c:v>
                </c:pt>
                <c:pt idx="3443">
                  <c:v>8520.7804682068509</c:v>
                </c:pt>
                <c:pt idx="3444">
                  <c:v>8520.7808315809798</c:v>
                </c:pt>
                <c:pt idx="3445">
                  <c:v>8520.7851223787293</c:v>
                </c:pt>
                <c:pt idx="3446">
                  <c:v>8520.7868434083593</c:v>
                </c:pt>
                <c:pt idx="3447">
                  <c:v>8520.7950655741097</c:v>
                </c:pt>
                <c:pt idx="3448">
                  <c:v>8520.7980631124192</c:v>
                </c:pt>
                <c:pt idx="3449">
                  <c:v>8520.7993826176898</c:v>
                </c:pt>
                <c:pt idx="3450">
                  <c:v>8520.8033319092301</c:v>
                </c:pt>
                <c:pt idx="3451">
                  <c:v>8520.8047913573591</c:v>
                </c:pt>
                <c:pt idx="3452">
                  <c:v>8520.8087553074492</c:v>
                </c:pt>
                <c:pt idx="3453">
                  <c:v>8520.8087553847508</c:v>
                </c:pt>
                <c:pt idx="3454">
                  <c:v>8520.8107509333604</c:v>
                </c:pt>
                <c:pt idx="3455">
                  <c:v>8520.8152374736892</c:v>
                </c:pt>
                <c:pt idx="3456">
                  <c:v>8520.8173153605294</c:v>
                </c:pt>
                <c:pt idx="3457">
                  <c:v>8520.81747522763</c:v>
                </c:pt>
                <c:pt idx="3458">
                  <c:v>8520.8188248912302</c:v>
                </c:pt>
                <c:pt idx="3459">
                  <c:v>8520.8214135458693</c:v>
                </c:pt>
                <c:pt idx="3460">
                  <c:v>8520.8246498331391</c:v>
                </c:pt>
                <c:pt idx="3461">
                  <c:v>8520.8248109850101</c:v>
                </c:pt>
                <c:pt idx="3462">
                  <c:v>8520.8359358766993</c:v>
                </c:pt>
                <c:pt idx="3463">
                  <c:v>8520.8385512763598</c:v>
                </c:pt>
                <c:pt idx="3464">
                  <c:v>8520.8441905146392</c:v>
                </c:pt>
                <c:pt idx="3465">
                  <c:v>8520.8448009574695</c:v>
                </c:pt>
                <c:pt idx="3466">
                  <c:v>8520.8455275143497</c:v>
                </c:pt>
                <c:pt idx="3467">
                  <c:v>8520.8476865137909</c:v>
                </c:pt>
                <c:pt idx="3468">
                  <c:v>8520.8516139387993</c:v>
                </c:pt>
                <c:pt idx="3469">
                  <c:v>8520.8516949601399</c:v>
                </c:pt>
                <c:pt idx="3470">
                  <c:v>8520.8582293148993</c:v>
                </c:pt>
                <c:pt idx="3471">
                  <c:v>8520.8593811392693</c:v>
                </c:pt>
                <c:pt idx="3472">
                  <c:v>8520.8606732720491</c:v>
                </c:pt>
                <c:pt idx="3473">
                  <c:v>8520.8638907018994</c:v>
                </c:pt>
                <c:pt idx="3474">
                  <c:v>8520.8663969039899</c:v>
                </c:pt>
                <c:pt idx="3475">
                  <c:v>8520.8702619720407</c:v>
                </c:pt>
                <c:pt idx="3476">
                  <c:v>8520.8733031759002</c:v>
                </c:pt>
                <c:pt idx="3477">
                  <c:v>8520.8769464874604</c:v>
                </c:pt>
                <c:pt idx="3478">
                  <c:v>8520.8795438837205</c:v>
                </c:pt>
                <c:pt idx="3479">
                  <c:v>8520.8799651469999</c:v>
                </c:pt>
                <c:pt idx="3480">
                  <c:v>8520.8856907868703</c:v>
                </c:pt>
                <c:pt idx="3481">
                  <c:v>8520.8892038459799</c:v>
                </c:pt>
                <c:pt idx="3482">
                  <c:v>8520.8935389094895</c:v>
                </c:pt>
                <c:pt idx="3483">
                  <c:v>8520.8959461553004</c:v>
                </c:pt>
                <c:pt idx="3484">
                  <c:v>8520.8976897373796</c:v>
                </c:pt>
                <c:pt idx="3485">
                  <c:v>8520.8993776281404</c:v>
                </c:pt>
                <c:pt idx="3486">
                  <c:v>8520.9037644807195</c:v>
                </c:pt>
                <c:pt idx="3487">
                  <c:v>8520.9072978719996</c:v>
                </c:pt>
                <c:pt idx="3488">
                  <c:v>8520.9093880001401</c:v>
                </c:pt>
                <c:pt idx="3489">
                  <c:v>8520.9107132833396</c:v>
                </c:pt>
                <c:pt idx="3490">
                  <c:v>8520.9114318869506</c:v>
                </c:pt>
                <c:pt idx="3491">
                  <c:v>8520.91251666471</c:v>
                </c:pt>
                <c:pt idx="3492">
                  <c:v>8520.9127911701798</c:v>
                </c:pt>
                <c:pt idx="3493">
                  <c:v>8520.9161185747907</c:v>
                </c:pt>
                <c:pt idx="3494">
                  <c:v>8520.9201256176402</c:v>
                </c:pt>
                <c:pt idx="3495">
                  <c:v>8520.93155202036</c:v>
                </c:pt>
                <c:pt idx="3496">
                  <c:v>8520.9340270734392</c:v>
                </c:pt>
                <c:pt idx="3497">
                  <c:v>8520.9353653369399</c:v>
                </c:pt>
                <c:pt idx="3498">
                  <c:v>8520.9362723641098</c:v>
                </c:pt>
                <c:pt idx="3499">
                  <c:v>8520.9403369044794</c:v>
                </c:pt>
                <c:pt idx="3500">
                  <c:v>8520.9431623108594</c:v>
                </c:pt>
                <c:pt idx="3501">
                  <c:v>8520.9471707572193</c:v>
                </c:pt>
                <c:pt idx="3502">
                  <c:v>8520.9537051245497</c:v>
                </c:pt>
                <c:pt idx="3503">
                  <c:v>8520.9562185681407</c:v>
                </c:pt>
                <c:pt idx="3504">
                  <c:v>8520.9568919911908</c:v>
                </c:pt>
                <c:pt idx="3505">
                  <c:v>8520.9569168477301</c:v>
                </c:pt>
                <c:pt idx="3506">
                  <c:v>8520.9572740308904</c:v>
                </c:pt>
                <c:pt idx="3507">
                  <c:v>8520.9629410402795</c:v>
                </c:pt>
                <c:pt idx="3508">
                  <c:v>8520.9657377651893</c:v>
                </c:pt>
                <c:pt idx="3509">
                  <c:v>8520.9660541145095</c:v>
                </c:pt>
                <c:pt idx="3510">
                  <c:v>8520.9699233733099</c:v>
                </c:pt>
                <c:pt idx="3511">
                  <c:v>8520.9724222719597</c:v>
                </c:pt>
                <c:pt idx="3512">
                  <c:v>8520.9743009083904</c:v>
                </c:pt>
                <c:pt idx="3513">
                  <c:v>8520.9750196933692</c:v>
                </c:pt>
                <c:pt idx="3514">
                  <c:v>8520.9762888867408</c:v>
                </c:pt>
                <c:pt idx="3515">
                  <c:v>8520.9779673255907</c:v>
                </c:pt>
                <c:pt idx="3516">
                  <c:v>8520.97998613864</c:v>
                </c:pt>
                <c:pt idx="3517">
                  <c:v>8520.9846558556892</c:v>
                </c:pt>
                <c:pt idx="3518">
                  <c:v>8520.9846796399197</c:v>
                </c:pt>
                <c:pt idx="3519">
                  <c:v>8520.9881834341195</c:v>
                </c:pt>
                <c:pt idx="3520">
                  <c:v>8520.9888231167497</c:v>
                </c:pt>
                <c:pt idx="3521">
                  <c:v>8520.9905335148796</c:v>
                </c:pt>
                <c:pt idx="3522">
                  <c:v>8520.9931655218807</c:v>
                </c:pt>
                <c:pt idx="3523">
                  <c:v>8520.9962971936893</c:v>
                </c:pt>
                <c:pt idx="3524">
                  <c:v>8520.9963387222906</c:v>
                </c:pt>
                <c:pt idx="3525">
                  <c:v>8520.9970389054997</c:v>
                </c:pt>
                <c:pt idx="3526">
                  <c:v>8520.9970389054997</c:v>
                </c:pt>
                <c:pt idx="3527">
                  <c:v>8520.9970389054997</c:v>
                </c:pt>
                <c:pt idx="3528">
                  <c:v>8520.9970389054997</c:v>
                </c:pt>
                <c:pt idx="3529">
                  <c:v>8520.9970389283208</c:v>
                </c:pt>
                <c:pt idx="3530">
                  <c:v>8520.99703894509</c:v>
                </c:pt>
                <c:pt idx="3531">
                  <c:v>8520.9970389846694</c:v>
                </c:pt>
                <c:pt idx="3532">
                  <c:v>8520.9970389846694</c:v>
                </c:pt>
                <c:pt idx="3533">
                  <c:v>8520.9970389846694</c:v>
                </c:pt>
                <c:pt idx="3534">
                  <c:v>8521.0048638097905</c:v>
                </c:pt>
                <c:pt idx="3535">
                  <c:v>8521.0067243583599</c:v>
                </c:pt>
                <c:pt idx="3536">
                  <c:v>8521.0079924492093</c:v>
                </c:pt>
                <c:pt idx="3537">
                  <c:v>8521.0107257366108</c:v>
                </c:pt>
                <c:pt idx="3538">
                  <c:v>8521.0107258036696</c:v>
                </c:pt>
                <c:pt idx="3539">
                  <c:v>8521.0115943655801</c:v>
                </c:pt>
                <c:pt idx="3540">
                  <c:v>8521.0212668785807</c:v>
                </c:pt>
                <c:pt idx="3541">
                  <c:v>8521.0270278174394</c:v>
                </c:pt>
                <c:pt idx="3542">
                  <c:v>8521.0308411214501</c:v>
                </c:pt>
                <c:pt idx="3543">
                  <c:v>8521.0314516220205</c:v>
                </c:pt>
                <c:pt idx="3544">
                  <c:v>8521.0329298721608</c:v>
                </c:pt>
                <c:pt idx="3545">
                  <c:v>8521.0345277171491</c:v>
                </c:pt>
                <c:pt idx="3546">
                  <c:v>8521.0358127015606</c:v>
                </c:pt>
                <c:pt idx="3547">
                  <c:v>8521.0406407304108</c:v>
                </c:pt>
                <c:pt idx="3548">
                  <c:v>8521.0419972035997</c:v>
                </c:pt>
                <c:pt idx="3549">
                  <c:v>8521.0444241985606</c:v>
                </c:pt>
                <c:pt idx="3550">
                  <c:v>8521.0523678008394</c:v>
                </c:pt>
                <c:pt idx="3551">
                  <c:v>8521.0523926448004</c:v>
                </c:pt>
                <c:pt idx="3552">
                  <c:v>8521.0527498153897</c:v>
                </c:pt>
                <c:pt idx="3553">
                  <c:v>8521.0541896810701</c:v>
                </c:pt>
                <c:pt idx="3554">
                  <c:v>8521.0584168310706</c:v>
                </c:pt>
                <c:pt idx="3555">
                  <c:v>8521.0606344118696</c:v>
                </c:pt>
                <c:pt idx="3556">
                  <c:v>8521.0615298990106</c:v>
                </c:pt>
                <c:pt idx="3557">
                  <c:v>8521.0697767054608</c:v>
                </c:pt>
                <c:pt idx="3558">
                  <c:v>8521.0709286266901</c:v>
                </c:pt>
                <c:pt idx="3559">
                  <c:v>8521.0717646712401</c:v>
                </c:pt>
                <c:pt idx="3560">
                  <c:v>8521.0730434935504</c:v>
                </c:pt>
                <c:pt idx="3561">
                  <c:v>8521.0734068471902</c:v>
                </c:pt>
                <c:pt idx="3562">
                  <c:v>8521.0734431352394</c:v>
                </c:pt>
                <c:pt idx="3563">
                  <c:v>8521.0754619482905</c:v>
                </c:pt>
                <c:pt idx="3564">
                  <c:v>8521.0769162084907</c:v>
                </c:pt>
                <c:pt idx="3565">
                  <c:v>8521.0776976654306</c:v>
                </c:pt>
                <c:pt idx="3566">
                  <c:v>8521.0794186899402</c:v>
                </c:pt>
                <c:pt idx="3567">
                  <c:v>8521.08214350044</c:v>
                </c:pt>
                <c:pt idx="3568">
                  <c:v>8521.0836592186206</c:v>
                </c:pt>
                <c:pt idx="3569">
                  <c:v>8521.0868009608203</c:v>
                </c:pt>
                <c:pt idx="3570">
                  <c:v>8521.08764085441</c:v>
                </c:pt>
                <c:pt idx="3571">
                  <c:v>8521.0917729907596</c:v>
                </c:pt>
                <c:pt idx="3572">
                  <c:v>8521.0918145067899</c:v>
                </c:pt>
                <c:pt idx="3573">
                  <c:v>8521.0938091222197</c:v>
                </c:pt>
                <c:pt idx="3574">
                  <c:v>8521.0973666235805</c:v>
                </c:pt>
                <c:pt idx="3575">
                  <c:v>8521.1033261995708</c:v>
                </c:pt>
                <c:pt idx="3576">
                  <c:v>8521.1036890484393</c:v>
                </c:pt>
                <c:pt idx="3577">
                  <c:v>8521.10838705266</c:v>
                </c:pt>
                <c:pt idx="3578">
                  <c:v>8521.1083870637194</c:v>
                </c:pt>
                <c:pt idx="3579">
                  <c:v>8521.1114001702499</c:v>
                </c:pt>
                <c:pt idx="3580">
                  <c:v>8521.1173862665892</c:v>
                </c:pt>
                <c:pt idx="3581">
                  <c:v>8521.12588874623</c:v>
                </c:pt>
                <c:pt idx="3582">
                  <c:v>8521.1310857729895</c:v>
                </c:pt>
                <c:pt idx="3583">
                  <c:v>8521.1367658013405</c:v>
                </c:pt>
                <c:pt idx="3584">
                  <c:v>8521.1381027959196</c:v>
                </c:pt>
                <c:pt idx="3585">
                  <c:v>8521.1399000082092</c:v>
                </c:pt>
                <c:pt idx="3586">
                  <c:v>8521.1441892050207</c:v>
                </c:pt>
                <c:pt idx="3587">
                  <c:v>8521.1496046660395</c:v>
                </c:pt>
                <c:pt idx="3588">
                  <c:v>8521.1496654655693</c:v>
                </c:pt>
                <c:pt idx="3589">
                  <c:v>8521.1564659681098</c:v>
                </c:pt>
                <c:pt idx="3590">
                  <c:v>8521.1589721906894</c:v>
                </c:pt>
                <c:pt idx="3591">
                  <c:v>8521.1658784625997</c:v>
                </c:pt>
                <c:pt idx="3592">
                  <c:v>8521.1665496821497</c:v>
                </c:pt>
                <c:pt idx="3593">
                  <c:v>8521.1685192780496</c:v>
                </c:pt>
                <c:pt idx="3594">
                  <c:v>8521.1688826568407</c:v>
                </c:pt>
                <c:pt idx="3595">
                  <c:v>8521.1725404336994</c:v>
                </c:pt>
                <c:pt idx="3596">
                  <c:v>8521.1731734499299</c:v>
                </c:pt>
                <c:pt idx="3597">
                  <c:v>8521.1748944807296</c:v>
                </c:pt>
                <c:pt idx="3598">
                  <c:v>8521.1776192849502</c:v>
                </c:pt>
                <c:pt idx="3599">
                  <c:v>8521.1789352884498</c:v>
                </c:pt>
                <c:pt idx="3600">
                  <c:v>8521.1831166467691</c:v>
                </c:pt>
                <c:pt idx="3601">
                  <c:v>8521.1861141859499</c:v>
                </c:pt>
                <c:pt idx="3602">
                  <c:v>8521.1874336935507</c:v>
                </c:pt>
                <c:pt idx="3603">
                  <c:v>8521.19284243322</c:v>
                </c:pt>
                <c:pt idx="3604">
                  <c:v>8521.1985752824694</c:v>
                </c:pt>
                <c:pt idx="3605">
                  <c:v>8521.1988020092194</c:v>
                </c:pt>
                <c:pt idx="3606">
                  <c:v>8521.2032885495501</c:v>
                </c:pt>
                <c:pt idx="3607">
                  <c:v>8521.2040071685296</c:v>
                </c:pt>
                <c:pt idx="3608">
                  <c:v>8521.2053664363902</c:v>
                </c:pt>
                <c:pt idx="3609">
                  <c:v>8521.2055262988397</c:v>
                </c:pt>
                <c:pt idx="3610">
                  <c:v>8521.2068759641807</c:v>
                </c:pt>
                <c:pt idx="3611">
                  <c:v>8521.2127009043397</c:v>
                </c:pt>
                <c:pt idx="3612">
                  <c:v>8521.2128620573694</c:v>
                </c:pt>
                <c:pt idx="3613">
                  <c:v>8521.2197351427694</c:v>
                </c:pt>
                <c:pt idx="3614">
                  <c:v>8521.2197351427694</c:v>
                </c:pt>
                <c:pt idx="3615">
                  <c:v>8521.2197351800205</c:v>
                </c:pt>
                <c:pt idx="3616">
                  <c:v>8521.2197351823506</c:v>
                </c:pt>
                <c:pt idx="3617">
                  <c:v>8521.2197351823506</c:v>
                </c:pt>
                <c:pt idx="3618">
                  <c:v>8521.21973522193</c:v>
                </c:pt>
                <c:pt idx="3619">
                  <c:v>8521.2211937764605</c:v>
                </c:pt>
                <c:pt idx="3620">
                  <c:v>8521.2266023498905</c:v>
                </c:pt>
                <c:pt idx="3621">
                  <c:v>8521.2288476303202</c:v>
                </c:pt>
                <c:pt idx="3622">
                  <c:v>8521.2322415858507</c:v>
                </c:pt>
                <c:pt idx="3623">
                  <c:v>8521.2334219626991</c:v>
                </c:pt>
                <c:pt idx="3624">
                  <c:v>8521.2334220409393</c:v>
                </c:pt>
                <c:pt idx="3625">
                  <c:v>8521.2357375873198</c:v>
                </c:pt>
                <c:pt idx="3626">
                  <c:v>8521.2396650146693</c:v>
                </c:pt>
                <c:pt idx="3627">
                  <c:v>8521.2397460336797</c:v>
                </c:pt>
                <c:pt idx="3628">
                  <c:v>8521.2450804505497</c:v>
                </c:pt>
                <c:pt idx="3629">
                  <c:v>8521.2462803907692</c:v>
                </c:pt>
                <c:pt idx="3630">
                  <c:v>8521.2474322116395</c:v>
                </c:pt>
                <c:pt idx="3631">
                  <c:v>8521.2519417777603</c:v>
                </c:pt>
                <c:pt idx="3632">
                  <c:v>8521.2544479751905</c:v>
                </c:pt>
                <c:pt idx="3633">
                  <c:v>8521.2583130448402</c:v>
                </c:pt>
                <c:pt idx="3634">
                  <c:v>8521.2613542471008</c:v>
                </c:pt>
                <c:pt idx="3635">
                  <c:v>8521.2649975586592</c:v>
                </c:pt>
                <c:pt idx="3636">
                  <c:v>8521.2666622251199</c:v>
                </c:pt>
                <c:pt idx="3637">
                  <c:v>8521.2675949595796</c:v>
                </c:pt>
                <c:pt idx="3638">
                  <c:v>8521.2680162182005</c:v>
                </c:pt>
                <c:pt idx="3639">
                  <c:v>8521.2708094145601</c:v>
                </c:pt>
                <c:pt idx="3640">
                  <c:v>8521.2744110729509</c:v>
                </c:pt>
                <c:pt idx="3641">
                  <c:v>8521.2758530508709</c:v>
                </c:pt>
                <c:pt idx="3642">
                  <c:v>8521.2772549189394</c:v>
                </c:pt>
                <c:pt idx="3643">
                  <c:v>8521.2815899830293</c:v>
                </c:pt>
                <c:pt idx="3644">
                  <c:v>8521.2831088015791</c:v>
                </c:pt>
                <c:pt idx="3645">
                  <c:v>8521.2839972264992</c:v>
                </c:pt>
                <c:pt idx="3646">
                  <c:v>8521.2839973084592</c:v>
                </c:pt>
                <c:pt idx="3647">
                  <c:v>8521.2857408085802</c:v>
                </c:pt>
                <c:pt idx="3648">
                  <c:v>8521.2897687433197</c:v>
                </c:pt>
                <c:pt idx="3649">
                  <c:v>8521.2987643592005</c:v>
                </c:pt>
                <c:pt idx="3650">
                  <c:v>8521.2994829593208</c:v>
                </c:pt>
                <c:pt idx="3651">
                  <c:v>8521.3005677359106</c:v>
                </c:pt>
                <c:pt idx="3652">
                  <c:v>8521.3008422460407</c:v>
                </c:pt>
                <c:pt idx="3653">
                  <c:v>8521.3041696471591</c:v>
                </c:pt>
                <c:pt idx="3654">
                  <c:v>8521.3081766888499</c:v>
                </c:pt>
                <c:pt idx="3655">
                  <c:v>8521.3119868300801</c:v>
                </c:pt>
                <c:pt idx="3656">
                  <c:v>8521.3180667087399</c:v>
                </c:pt>
                <c:pt idx="3657">
                  <c:v>8521.3187001734004</c:v>
                </c:pt>
                <c:pt idx="3658">
                  <c:v>8521.3196030938998</c:v>
                </c:pt>
                <c:pt idx="3659">
                  <c:v>8521.3220781469699</c:v>
                </c:pt>
                <c:pt idx="3660">
                  <c:v>8521.3234164081496</c:v>
                </c:pt>
                <c:pt idx="3661">
                  <c:v>8521.3243234399706</c:v>
                </c:pt>
                <c:pt idx="3662">
                  <c:v>8521.3271029833704</c:v>
                </c:pt>
                <c:pt idx="3663">
                  <c:v>8521.3283879780192</c:v>
                </c:pt>
                <c:pt idx="3664">
                  <c:v>8521.3310832614006</c:v>
                </c:pt>
                <c:pt idx="3665">
                  <c:v>8521.3310832614006</c:v>
                </c:pt>
                <c:pt idx="3666">
                  <c:v>8521.3310832614006</c:v>
                </c:pt>
                <c:pt idx="3667">
                  <c:v>8521.3310832614006</c:v>
                </c:pt>
                <c:pt idx="3668">
                  <c:v>8521.3310832614006</c:v>
                </c:pt>
                <c:pt idx="3669">
                  <c:v>8521.3310832614006</c:v>
                </c:pt>
                <c:pt idx="3670">
                  <c:v>8521.3310832614006</c:v>
                </c:pt>
                <c:pt idx="3671">
                  <c:v>8521.3310832614006</c:v>
                </c:pt>
                <c:pt idx="3672">
                  <c:v>8521.3310832793304</c:v>
                </c:pt>
                <c:pt idx="3673">
                  <c:v>8521.3310832793304</c:v>
                </c:pt>
                <c:pt idx="3674">
                  <c:v>8521.3310832793304</c:v>
                </c:pt>
                <c:pt idx="3675">
                  <c:v>8521.3310832793304</c:v>
                </c:pt>
                <c:pt idx="3676">
                  <c:v>8521.3310832793304</c:v>
                </c:pt>
                <c:pt idx="3677">
                  <c:v>8521.3310832793304</c:v>
                </c:pt>
                <c:pt idx="3678">
                  <c:v>8521.3310832793304</c:v>
                </c:pt>
                <c:pt idx="3679">
                  <c:v>8521.3310832901607</c:v>
                </c:pt>
                <c:pt idx="3680">
                  <c:v>8521.3310833009891</c:v>
                </c:pt>
                <c:pt idx="3681">
                  <c:v>8521.3310833009891</c:v>
                </c:pt>
                <c:pt idx="3682">
                  <c:v>8521.3310833405703</c:v>
                </c:pt>
                <c:pt idx="3683">
                  <c:v>8521.3310833405703</c:v>
                </c:pt>
                <c:pt idx="3684">
                  <c:v>8521.3310833405703</c:v>
                </c:pt>
                <c:pt idx="3685">
                  <c:v>8521.3310833405703</c:v>
                </c:pt>
                <c:pt idx="3686">
                  <c:v>8521.3310833405703</c:v>
                </c:pt>
                <c:pt idx="3687">
                  <c:v>8521.3310833405703</c:v>
                </c:pt>
                <c:pt idx="3688">
                  <c:v>8521.3310833405703</c:v>
                </c:pt>
                <c:pt idx="3689">
                  <c:v>8521.3310833405703</c:v>
                </c:pt>
                <c:pt idx="3690">
                  <c:v>8521.3310833405703</c:v>
                </c:pt>
                <c:pt idx="3691">
                  <c:v>8521.3310833405703</c:v>
                </c:pt>
                <c:pt idx="3692">
                  <c:v>8521.3310833405703</c:v>
                </c:pt>
                <c:pt idx="3693">
                  <c:v>8521.3310833405703</c:v>
                </c:pt>
                <c:pt idx="3694">
                  <c:v>8521.3310833405703</c:v>
                </c:pt>
                <c:pt idx="3695">
                  <c:v>8521.3312133843992</c:v>
                </c:pt>
                <c:pt idx="3696">
                  <c:v>8521.33522183075</c:v>
                </c:pt>
                <c:pt idx="3697">
                  <c:v>8521.3407687488907</c:v>
                </c:pt>
                <c:pt idx="3698">
                  <c:v>8521.3417562004106</c:v>
                </c:pt>
                <c:pt idx="3699">
                  <c:v>8521.3442696416696</c:v>
                </c:pt>
                <c:pt idx="3700">
                  <c:v>8521.3447701068308</c:v>
                </c:pt>
                <c:pt idx="3701">
                  <c:v>8521.3447701483892</c:v>
                </c:pt>
                <c:pt idx="3702">
                  <c:v>8521.3447701595705</c:v>
                </c:pt>
                <c:pt idx="3703">
                  <c:v>8521.3449430670498</c:v>
                </c:pt>
                <c:pt idx="3704">
                  <c:v>8521.3449679212608</c:v>
                </c:pt>
                <c:pt idx="3705">
                  <c:v>8521.3453251020892</c:v>
                </c:pt>
                <c:pt idx="3706">
                  <c:v>8521.3509921126497</c:v>
                </c:pt>
                <c:pt idx="3707">
                  <c:v>8521.3513381945595</c:v>
                </c:pt>
                <c:pt idx="3708">
                  <c:v>8521.3537888379906</c:v>
                </c:pt>
                <c:pt idx="3709">
                  <c:v>8521.3541051857101</c:v>
                </c:pt>
                <c:pt idx="3710">
                  <c:v>8521.3550766017197</c:v>
                </c:pt>
                <c:pt idx="3711">
                  <c:v>8521.3604733431694</c:v>
                </c:pt>
                <c:pt idx="3712">
                  <c:v>8521.3621380347704</c:v>
                </c:pt>
                <c:pt idx="3713">
                  <c:v>8521.3623519819193</c:v>
                </c:pt>
                <c:pt idx="3714">
                  <c:v>8521.3643399579396</c:v>
                </c:pt>
                <c:pt idx="3715">
                  <c:v>8521.3660184014498</c:v>
                </c:pt>
                <c:pt idx="3716">
                  <c:v>8521.3680372145009</c:v>
                </c:pt>
                <c:pt idx="3717">
                  <c:v>8521.3694914746993</c:v>
                </c:pt>
                <c:pt idx="3718">
                  <c:v>8521.3727307128702</c:v>
                </c:pt>
                <c:pt idx="3719">
                  <c:v>8521.3762345053201</c:v>
                </c:pt>
                <c:pt idx="3720">
                  <c:v>8521.3765372186899</c:v>
                </c:pt>
                <c:pt idx="3721">
                  <c:v>8521.3768741891199</c:v>
                </c:pt>
                <c:pt idx="3722">
                  <c:v>8521.3785845860803</c:v>
                </c:pt>
                <c:pt idx="3723">
                  <c:v>8521.3812165930794</c:v>
                </c:pt>
                <c:pt idx="3724">
                  <c:v>8521.38434826722</c:v>
                </c:pt>
                <c:pt idx="3725">
                  <c:v>8521.3843897935003</c:v>
                </c:pt>
                <c:pt idx="3726">
                  <c:v>8521.3858145028298</c:v>
                </c:pt>
                <c:pt idx="3727">
                  <c:v>8521.3929148856496</c:v>
                </c:pt>
                <c:pt idx="3728">
                  <c:v>8521.3962643146497</c:v>
                </c:pt>
                <c:pt idx="3729">
                  <c:v>8521.3996454379503</c:v>
                </c:pt>
                <c:pt idx="3730">
                  <c:v>8521.4093179497795</c:v>
                </c:pt>
                <c:pt idx="3731">
                  <c:v>8521.4135425183904</c:v>
                </c:pt>
                <c:pt idx="3732">
                  <c:v>8521.4150788909701</c:v>
                </c:pt>
                <c:pt idx="3733">
                  <c:v>8521.4184640329295</c:v>
                </c:pt>
                <c:pt idx="3734">
                  <c:v>8521.4188921926507</c:v>
                </c:pt>
                <c:pt idx="3735">
                  <c:v>8521.4208453167194</c:v>
                </c:pt>
                <c:pt idx="3736">
                  <c:v>8521.4209809433596</c:v>
                </c:pt>
                <c:pt idx="3737">
                  <c:v>8521.4238637750896</c:v>
                </c:pt>
                <c:pt idx="3738">
                  <c:v>8521.4300482748004</c:v>
                </c:pt>
                <c:pt idx="3739">
                  <c:v>8521.4324752744196</c:v>
                </c:pt>
                <c:pt idx="3740">
                  <c:v>8521.4389999285304</c:v>
                </c:pt>
                <c:pt idx="3741">
                  <c:v>8521.4404437183402</c:v>
                </c:pt>
                <c:pt idx="3742">
                  <c:v>8521.4424313800391</c:v>
                </c:pt>
                <c:pt idx="3743">
                  <c:v>8521.4424314591997</c:v>
                </c:pt>
                <c:pt idx="3744">
                  <c:v>8521.4561181999707</c:v>
                </c:pt>
                <c:pt idx="3745">
                  <c:v>8521.4561181999707</c:v>
                </c:pt>
                <c:pt idx="3746">
                  <c:v>8521.4561182120797</c:v>
                </c:pt>
                <c:pt idx="3747">
                  <c:v>8521.4561182120797</c:v>
                </c:pt>
                <c:pt idx="3748">
                  <c:v>8521.4561182781999</c:v>
                </c:pt>
                <c:pt idx="3749">
                  <c:v>8521.4561182781999</c:v>
                </c:pt>
                <c:pt idx="3750">
                  <c:v>8521.4561182781999</c:v>
                </c:pt>
                <c:pt idx="3751">
                  <c:v>8521.4578277789897</c:v>
                </c:pt>
                <c:pt idx="3752">
                  <c:v>8521.4610945647491</c:v>
                </c:pt>
                <c:pt idx="3753">
                  <c:v>8521.4614579230492</c:v>
                </c:pt>
                <c:pt idx="3754">
                  <c:v>8521.4635130241495</c:v>
                </c:pt>
                <c:pt idx="3755">
                  <c:v>8521.4649672843498</c:v>
                </c:pt>
                <c:pt idx="3756">
                  <c:v>8521.4657487366294</c:v>
                </c:pt>
                <c:pt idx="3757">
                  <c:v>8521.4674697623104</c:v>
                </c:pt>
                <c:pt idx="3758">
                  <c:v>8521.4699811916798</c:v>
                </c:pt>
                <c:pt idx="3759">
                  <c:v>8521.4701945716497</c:v>
                </c:pt>
                <c:pt idx="3760">
                  <c:v>8521.4717102898194</c:v>
                </c:pt>
                <c:pt idx="3761">
                  <c:v>8521.4720130283295</c:v>
                </c:pt>
                <c:pt idx="3762">
                  <c:v>8521.4798240642995</c:v>
                </c:pt>
                <c:pt idx="3763">
                  <c:v>8521.4798655779996</c:v>
                </c:pt>
                <c:pt idx="3764">
                  <c:v>8521.4839582431596</c:v>
                </c:pt>
                <c:pt idx="3765">
                  <c:v>8521.4854176994395</c:v>
                </c:pt>
                <c:pt idx="3766">
                  <c:v>8521.4913772754298</c:v>
                </c:pt>
                <c:pt idx="3767">
                  <c:v>8521.4917401243001</c:v>
                </c:pt>
                <c:pt idx="3768">
                  <c:v>8521.4941558176597</c:v>
                </c:pt>
                <c:pt idx="3769">
                  <c:v>8521.4964381139707</c:v>
                </c:pt>
                <c:pt idx="3770">
                  <c:v>8521.4964381791597</c:v>
                </c:pt>
                <c:pt idx="3771">
                  <c:v>8521.5054373389503</c:v>
                </c:pt>
                <c:pt idx="3772">
                  <c:v>8521.51376906316</c:v>
                </c:pt>
                <c:pt idx="3773">
                  <c:v>8521.5139398174306</c:v>
                </c:pt>
                <c:pt idx="3774">
                  <c:v>8521.5167293194609</c:v>
                </c:pt>
                <c:pt idx="3775">
                  <c:v>8521.5191368441992</c:v>
                </c:pt>
                <c:pt idx="3776">
                  <c:v>8521.5193279497307</c:v>
                </c:pt>
                <c:pt idx="3777">
                  <c:v>8521.5248168725502</c:v>
                </c:pt>
                <c:pt idx="3778">
                  <c:v>8521.5376557372492</c:v>
                </c:pt>
                <c:pt idx="3779">
                  <c:v>8521.5379649419301</c:v>
                </c:pt>
                <c:pt idx="3780">
                  <c:v>8521.5400074932204</c:v>
                </c:pt>
                <c:pt idx="3781">
                  <c:v>8521.5445170439707</c:v>
                </c:pt>
                <c:pt idx="3782">
                  <c:v>8521.54702326189</c:v>
                </c:pt>
                <c:pt idx="3783">
                  <c:v>8521.5537794986703</c:v>
                </c:pt>
                <c:pt idx="3784">
                  <c:v>8521.5537794986703</c:v>
                </c:pt>
                <c:pt idx="3785">
                  <c:v>8521.5537795170603</c:v>
                </c:pt>
                <c:pt idx="3786">
                  <c:v>8521.5537795276596</c:v>
                </c:pt>
                <c:pt idx="3787">
                  <c:v>8521.5537795382497</c:v>
                </c:pt>
                <c:pt idx="3788">
                  <c:v>8521.5537795778291</c:v>
                </c:pt>
                <c:pt idx="3789">
                  <c:v>8521.5537795778291</c:v>
                </c:pt>
                <c:pt idx="3790">
                  <c:v>8521.5539295338094</c:v>
                </c:pt>
                <c:pt idx="3791">
                  <c:v>8521.5569337326997</c:v>
                </c:pt>
                <c:pt idx="3792">
                  <c:v>8521.5600336063599</c:v>
                </c:pt>
                <c:pt idx="3793">
                  <c:v>8521.5605915049091</c:v>
                </c:pt>
                <c:pt idx="3794">
                  <c:v>8521.5612245211305</c:v>
                </c:pt>
                <c:pt idx="3795">
                  <c:v>8521.5633846961391</c:v>
                </c:pt>
                <c:pt idx="3796">
                  <c:v>8521.5656703561508</c:v>
                </c:pt>
                <c:pt idx="3797">
                  <c:v>8521.5669863596504</c:v>
                </c:pt>
                <c:pt idx="3798">
                  <c:v>8521.5674663446807</c:v>
                </c:pt>
                <c:pt idx="3799">
                  <c:v>8521.5684283170795</c:v>
                </c:pt>
                <c:pt idx="3800">
                  <c:v>8521.5702311899495</c:v>
                </c:pt>
                <c:pt idx="3801">
                  <c:v>8521.5741652594807</c:v>
                </c:pt>
                <c:pt idx="3802">
                  <c:v>8521.5808935090899</c:v>
                </c:pt>
                <c:pt idx="3803">
                  <c:v>8521.5819424446599</c:v>
                </c:pt>
                <c:pt idx="3804">
                  <c:v>8521.5855335234592</c:v>
                </c:pt>
                <c:pt idx="3805">
                  <c:v>8521.5868530850803</c:v>
                </c:pt>
                <c:pt idx="3806">
                  <c:v>8521.58792421408</c:v>
                </c:pt>
                <c:pt idx="3807">
                  <c:v>8521.5920582408999</c:v>
                </c:pt>
                <c:pt idx="3808">
                  <c:v>8521.5934175122493</c:v>
                </c:pt>
                <c:pt idx="3809">
                  <c:v>8521.5935773700403</c:v>
                </c:pt>
                <c:pt idx="3810">
                  <c:v>8521.5975156917702</c:v>
                </c:pt>
                <c:pt idx="3811">
                  <c:v>8521.6007519755494</c:v>
                </c:pt>
                <c:pt idx="3812">
                  <c:v>8521.6009131297396</c:v>
                </c:pt>
                <c:pt idx="3813">
                  <c:v>8521.6045621167796</c:v>
                </c:pt>
                <c:pt idx="3814">
                  <c:v>8521.6092448476702</c:v>
                </c:pt>
                <c:pt idx="3815">
                  <c:v>8521.6112754428705</c:v>
                </c:pt>
                <c:pt idx="3816">
                  <c:v>8521.6120380214397</c:v>
                </c:pt>
                <c:pt idx="3817">
                  <c:v>8521.6146534234194</c:v>
                </c:pt>
                <c:pt idx="3818">
                  <c:v>8521.6168987061792</c:v>
                </c:pt>
                <c:pt idx="3819">
                  <c:v>8521.6202926570495</c:v>
                </c:pt>
                <c:pt idx="3820">
                  <c:v>8521.6237886608506</c:v>
                </c:pt>
                <c:pt idx="3821">
                  <c:v>8521.6277971072104</c:v>
                </c:pt>
                <c:pt idx="3822">
                  <c:v>8521.6306760683601</c:v>
                </c:pt>
                <c:pt idx="3823">
                  <c:v>8521.6331315217503</c:v>
                </c:pt>
                <c:pt idx="3824">
                  <c:v>8521.6343314666301</c:v>
                </c:pt>
                <c:pt idx="3825">
                  <c:v>8521.6354832840098</c:v>
                </c:pt>
                <c:pt idx="3826">
                  <c:v>8521.6399928536193</c:v>
                </c:pt>
                <c:pt idx="3827">
                  <c:v>8521.6423534941805</c:v>
                </c:pt>
                <c:pt idx="3828">
                  <c:v>8521.6424990464002</c:v>
                </c:pt>
                <c:pt idx="3829">
                  <c:v>8521.6439134735792</c:v>
                </c:pt>
                <c:pt idx="3830">
                  <c:v>8521.6463641176506</c:v>
                </c:pt>
                <c:pt idx="3831">
                  <c:v>8521.6476518884301</c:v>
                </c:pt>
                <c:pt idx="3832">
                  <c:v>8521.6494053183105</c:v>
                </c:pt>
                <c:pt idx="3833">
                  <c:v>8521.6527445674801</c:v>
                </c:pt>
                <c:pt idx="3834">
                  <c:v>8521.6530486298707</c:v>
                </c:pt>
                <c:pt idx="3835">
                  <c:v>8521.6547133009808</c:v>
                </c:pt>
                <c:pt idx="3836">
                  <c:v>8521.6560672894102</c:v>
                </c:pt>
                <c:pt idx="3837">
                  <c:v>8521.6588604869303</c:v>
                </c:pt>
                <c:pt idx="3838">
                  <c:v>8521.6624621441497</c:v>
                </c:pt>
                <c:pt idx="3839">
                  <c:v>8521.6635438296908</c:v>
                </c:pt>
                <c:pt idx="3840">
                  <c:v>8521.6639041267299</c:v>
                </c:pt>
                <c:pt idx="3841">
                  <c:v>8521.6653059918899</c:v>
                </c:pt>
                <c:pt idx="3842">
                  <c:v>8521.6659488733803</c:v>
                </c:pt>
                <c:pt idx="3843">
                  <c:v>8521.6694494707008</c:v>
                </c:pt>
                <c:pt idx="3844">
                  <c:v>8521.6696410565601</c:v>
                </c:pt>
                <c:pt idx="3845">
                  <c:v>8521.6711598727798</c:v>
                </c:pt>
                <c:pt idx="3846">
                  <c:v>8521.67271504364</c:v>
                </c:pt>
                <c:pt idx="3847">
                  <c:v>8521.6737918797808</c:v>
                </c:pt>
                <c:pt idx="3848">
                  <c:v>8521.6774182417394</c:v>
                </c:pt>
                <c:pt idx="3849">
                  <c:v>8521.6788144372404</c:v>
                </c:pt>
                <c:pt idx="3850">
                  <c:v>8521.6788144498096</c:v>
                </c:pt>
                <c:pt idx="3851">
                  <c:v>8521.6834000237195</c:v>
                </c:pt>
                <c:pt idx="3852">
                  <c:v>8521.68549015186</c:v>
                </c:pt>
                <c:pt idx="3853">
                  <c:v>8521.6875340316892</c:v>
                </c:pt>
                <c:pt idx="3854">
                  <c:v>8521.6888933218997</c:v>
                </c:pt>
                <c:pt idx="3855">
                  <c:v>8521.6922207195294</c:v>
                </c:pt>
                <c:pt idx="3856">
                  <c:v>8521.6935597890897</c:v>
                </c:pt>
                <c:pt idx="3857">
                  <c:v>8521.7000379012898</c:v>
                </c:pt>
                <c:pt idx="3858">
                  <c:v>8521.7061177846008</c:v>
                </c:pt>
                <c:pt idx="3859">
                  <c:v>8521.7076541674305</c:v>
                </c:pt>
                <c:pt idx="3860">
                  <c:v>8521.7114674793502</c:v>
                </c:pt>
                <c:pt idx="3861">
                  <c:v>8521.7123745158297</c:v>
                </c:pt>
                <c:pt idx="3862">
                  <c:v>8521.71643905155</c:v>
                </c:pt>
                <c:pt idx="3863">
                  <c:v>8521.71926445793</c:v>
                </c:pt>
                <c:pt idx="3864">
                  <c:v>8521.7232729042807</c:v>
                </c:pt>
                <c:pt idx="3865">
                  <c:v>8521.7257293201892</c:v>
                </c:pt>
                <c:pt idx="3866">
                  <c:v>8521.7296865787303</c:v>
                </c:pt>
                <c:pt idx="3867">
                  <c:v>8521.7323207152003</c:v>
                </c:pt>
                <c:pt idx="3868">
                  <c:v>8521.7329941429198</c:v>
                </c:pt>
                <c:pt idx="3869">
                  <c:v>8521.7330189947897</c:v>
                </c:pt>
                <c:pt idx="3870">
                  <c:v>8521.7351612821203</c:v>
                </c:pt>
                <c:pt idx="3871">
                  <c:v>8521.7378292912599</c:v>
                </c:pt>
                <c:pt idx="3872">
                  <c:v>8521.73938926751</c:v>
                </c:pt>
                <c:pt idx="3873">
                  <c:v>8521.7418399107992</c:v>
                </c:pt>
                <c:pt idx="3874">
                  <c:v>8521.7431276729294</c:v>
                </c:pt>
                <c:pt idx="3875">
                  <c:v>8521.7501891106294</c:v>
                </c:pt>
                <c:pt idx="3876">
                  <c:v>8521.7560882903599</c:v>
                </c:pt>
                <c:pt idx="3877">
                  <c:v>8521.7575425505602</c:v>
                </c:pt>
                <c:pt idx="3878">
                  <c:v>8521.7607817858207</c:v>
                </c:pt>
                <c:pt idx="3879">
                  <c:v>8521.7642855765298</c:v>
                </c:pt>
                <c:pt idx="3880">
                  <c:v>8521.7645882945508</c:v>
                </c:pt>
                <c:pt idx="3881">
                  <c:v>8521.7649252614901</c:v>
                </c:pt>
                <c:pt idx="3882">
                  <c:v>8521.7666356572809</c:v>
                </c:pt>
                <c:pt idx="3883">
                  <c:v>8521.7692676642891</c:v>
                </c:pt>
                <c:pt idx="3884">
                  <c:v>8521.7723993407508</c:v>
                </c:pt>
                <c:pt idx="3885">
                  <c:v>8521.7724408646991</c:v>
                </c:pt>
                <c:pt idx="3886">
                  <c:v>8521.7738655786907</c:v>
                </c:pt>
                <c:pt idx="3887">
                  <c:v>8521.77647573594</c:v>
                </c:pt>
                <c:pt idx="3888">
                  <c:v>8521.77647576257</c:v>
                </c:pt>
                <c:pt idx="3889">
                  <c:v>8521.7806403674094</c:v>
                </c:pt>
                <c:pt idx="3890">
                  <c:v>8521.7809659615104</c:v>
                </c:pt>
                <c:pt idx="3891">
                  <c:v>8521.7843153905105</c:v>
                </c:pt>
                <c:pt idx="3892">
                  <c:v>8521.7876965103205</c:v>
                </c:pt>
                <c:pt idx="3893">
                  <c:v>8521.7905828300809</c:v>
                </c:pt>
                <c:pt idx="3894">
                  <c:v>8521.8015935942494</c:v>
                </c:pt>
                <c:pt idx="3895">
                  <c:v>8521.8021303787791</c:v>
                </c:pt>
                <c:pt idx="3896">
                  <c:v>8521.8031299645008</c:v>
                </c:pt>
                <c:pt idx="3897">
                  <c:v>8521.8065151041301</c:v>
                </c:pt>
                <c:pt idx="3898">
                  <c:v>8521.8069432638495</c:v>
                </c:pt>
                <c:pt idx="3899">
                  <c:v>8521.8090320145693</c:v>
                </c:pt>
                <c:pt idx="3900">
                  <c:v>8521.8093045856804</c:v>
                </c:pt>
                <c:pt idx="3901">
                  <c:v>8521.8119148486294</c:v>
                </c:pt>
                <c:pt idx="3902">
                  <c:v>8521.8167428728193</c:v>
                </c:pt>
                <c:pt idx="3903">
                  <c:v>8521.8187291498707</c:v>
                </c:pt>
                <c:pt idx="3904">
                  <c:v>8521.8212051298397</c:v>
                </c:pt>
                <c:pt idx="3905">
                  <c:v>8521.8251623758097</c:v>
                </c:pt>
                <c:pt idx="3906">
                  <c:v>8521.8284947918692</c:v>
                </c:pt>
                <c:pt idx="3907">
                  <c:v>8521.8495089989101</c:v>
                </c:pt>
                <c:pt idx="3908">
                  <c:v>8521.8530183602106</c:v>
                </c:pt>
                <c:pt idx="3909">
                  <c:v>8521.8537998078391</c:v>
                </c:pt>
                <c:pt idx="3910">
                  <c:v>8521.8580322675407</c:v>
                </c:pt>
                <c:pt idx="3911">
                  <c:v>8521.8582456428503</c:v>
                </c:pt>
                <c:pt idx="3912">
                  <c:v>8521.8600641041994</c:v>
                </c:pt>
                <c:pt idx="3913">
                  <c:v>8521.8637429997307</c:v>
                </c:pt>
                <c:pt idx="3914">
                  <c:v>8521.8678751378302</c:v>
                </c:pt>
                <c:pt idx="3915">
                  <c:v>8521.8679166492002</c:v>
                </c:pt>
                <c:pt idx="3916">
                  <c:v>8521.8734687753004</c:v>
                </c:pt>
                <c:pt idx="3917">
                  <c:v>8521.8797912001592</c:v>
                </c:pt>
                <c:pt idx="3918">
                  <c:v>8521.8798682838606</c:v>
                </c:pt>
                <c:pt idx="3919">
                  <c:v>8521.8860586397295</c:v>
                </c:pt>
                <c:pt idx="3920">
                  <c:v>8521.8861526567398</c:v>
                </c:pt>
                <c:pt idx="3921">
                  <c:v>8521.8875023161509</c:v>
                </c:pt>
                <c:pt idx="3922">
                  <c:v>8521.8900909707809</c:v>
                </c:pt>
                <c:pt idx="3923">
                  <c:v>8521.8934884113205</c:v>
                </c:pt>
                <c:pt idx="3924">
                  <c:v>8521.9018201343697</c:v>
                </c:pt>
                <c:pt idx="3925">
                  <c:v>8521.9019908886403</c:v>
                </c:pt>
                <c:pt idx="3926">
                  <c:v>8521.9046133030206</c:v>
                </c:pt>
                <c:pt idx="3927">
                  <c:v>8521.9047803953199</c:v>
                </c:pt>
                <c:pt idx="3928">
                  <c:v>8521.9072286998799</c:v>
                </c:pt>
                <c:pt idx="3929">
                  <c:v>8521.9142049406601</c:v>
                </c:pt>
                <c:pt idx="3930">
                  <c:v>8521.9232512786893</c:v>
                </c:pt>
                <c:pt idx="3931">
                  <c:v>8521.9257068084498</c:v>
                </c:pt>
                <c:pt idx="3932">
                  <c:v>8521.9260160131307</c:v>
                </c:pt>
                <c:pt idx="3933">
                  <c:v>8521.9280585655906</c:v>
                </c:pt>
                <c:pt idx="3934">
                  <c:v>8521.9325681198297</c:v>
                </c:pt>
                <c:pt idx="3935">
                  <c:v>8521.9350743330997</c:v>
                </c:pt>
                <c:pt idx="3936">
                  <c:v>8521.94198060501</c:v>
                </c:pt>
                <c:pt idx="3937">
                  <c:v>8521.9449848085605</c:v>
                </c:pt>
                <c:pt idx="3938">
                  <c:v>8521.9482213016599</c:v>
                </c:pt>
                <c:pt idx="3939">
                  <c:v>8521.9486425761097</c:v>
                </c:pt>
                <c:pt idx="3940">
                  <c:v>8521.9514357685093</c:v>
                </c:pt>
                <c:pt idx="3941">
                  <c:v>8521.9537214273496</c:v>
                </c:pt>
                <c:pt idx="3942">
                  <c:v>8521.9550374308601</c:v>
                </c:pt>
                <c:pt idx="3943">
                  <c:v>8521.9564793929403</c:v>
                </c:pt>
                <c:pt idx="3944">
                  <c:v>8521.9622163330205</c:v>
                </c:pt>
                <c:pt idx="3945">
                  <c:v>8521.9635358452797</c:v>
                </c:pt>
                <c:pt idx="3946">
                  <c:v>8521.9647203478908</c:v>
                </c:pt>
                <c:pt idx="3947">
                  <c:v>8521.9647203478908</c:v>
                </c:pt>
                <c:pt idx="3948">
                  <c:v>8521.9647204242592</c:v>
                </c:pt>
                <c:pt idx="3949">
                  <c:v>8521.9699935181998</c:v>
                </c:pt>
                <c:pt idx="3950">
                  <c:v>8521.9708197703494</c:v>
                </c:pt>
                <c:pt idx="3951">
                  <c:v>8521.9738266020995</c:v>
                </c:pt>
                <c:pt idx="3952">
                  <c:v>8521.9759752899408</c:v>
                </c:pt>
                <c:pt idx="3953">
                  <c:v>8521.9793907012699</c:v>
                </c:pt>
                <c:pt idx="3954">
                  <c:v>8521.9801093132701</c:v>
                </c:pt>
                <c:pt idx="3955">
                  <c:v>8521.9814685881101</c:v>
                </c:pt>
                <c:pt idx="3956">
                  <c:v>8521.98162844125</c:v>
                </c:pt>
                <c:pt idx="3957">
                  <c:v>8521.9855667647207</c:v>
                </c:pt>
                <c:pt idx="3958">
                  <c:v>8521.9889642021099</c:v>
                </c:pt>
                <c:pt idx="3959">
                  <c:v>8521.9926131879893</c:v>
                </c:pt>
                <c:pt idx="3960">
                  <c:v>8521.9972959188708</c:v>
                </c:pt>
                <c:pt idx="3961">
                  <c:v>8522.0000890938099</c:v>
                </c:pt>
                <c:pt idx="3962">
                  <c:v>8522.0027579655798</c:v>
                </c:pt>
                <c:pt idx="3963">
                  <c:v>8522.0049497820401</c:v>
                </c:pt>
                <c:pt idx="3964">
                  <c:v>8522.0118397343904</c:v>
                </c:pt>
                <c:pt idx="3965">
                  <c:v>8522.0122889126596</c:v>
                </c:pt>
                <c:pt idx="3966">
                  <c:v>8522.0158481807393</c:v>
                </c:pt>
                <c:pt idx="3967">
                  <c:v>8522.0211825929491</c:v>
                </c:pt>
                <c:pt idx="3968">
                  <c:v>8522.02353435638</c:v>
                </c:pt>
                <c:pt idx="3969">
                  <c:v>8522.0304045677094</c:v>
                </c:pt>
                <c:pt idx="3970">
                  <c:v>8522.0319645465297</c:v>
                </c:pt>
                <c:pt idx="3971">
                  <c:v>8522.0344151904501</c:v>
                </c:pt>
                <c:pt idx="3972">
                  <c:v>8522.0357029596307</c:v>
                </c:pt>
                <c:pt idx="3973">
                  <c:v>8522.0427643768398</c:v>
                </c:pt>
                <c:pt idx="3974">
                  <c:v>8522.0436971112995</c:v>
                </c:pt>
                <c:pt idx="3975">
                  <c:v>8522.0441183606108</c:v>
                </c:pt>
                <c:pt idx="3976">
                  <c:v>8522.0466447435301</c:v>
                </c:pt>
                <c:pt idx="3977">
                  <c:v>8522.0469115593005</c:v>
                </c:pt>
                <c:pt idx="3978">
                  <c:v>8522.0505132153594</c:v>
                </c:pt>
                <c:pt idx="3979">
                  <c:v>8522.0515949055498</c:v>
                </c:pt>
                <c:pt idx="3980">
                  <c:v>8522.0519552025908</c:v>
                </c:pt>
                <c:pt idx="3981">
                  <c:v>8522.0533333290296</c:v>
                </c:pt>
                <c:pt idx="3982">
                  <c:v>8522.0575005430692</c:v>
                </c:pt>
                <c:pt idx="3983">
                  <c:v>8522.0592109439895</c:v>
                </c:pt>
                <c:pt idx="3984">
                  <c:v>8522.0618429509905</c:v>
                </c:pt>
                <c:pt idx="3985">
                  <c:v>8522.0654693152701</c:v>
                </c:pt>
                <c:pt idx="3986">
                  <c:v>8522.0714510995895</c:v>
                </c:pt>
                <c:pt idx="3987">
                  <c:v>8522.0735412277209</c:v>
                </c:pt>
                <c:pt idx="3988">
                  <c:v>8522.0755851040594</c:v>
                </c:pt>
                <c:pt idx="3989">
                  <c:v>8522.0766698783209</c:v>
                </c:pt>
                <c:pt idx="3990">
                  <c:v>8522.0807284247094</c:v>
                </c:pt>
                <c:pt idx="3991">
                  <c:v>8522.0880889724904</c:v>
                </c:pt>
                <c:pt idx="3992">
                  <c:v>8522.0896007753909</c:v>
                </c:pt>
                <c:pt idx="3993">
                  <c:v>8522.0941688604598</c:v>
                </c:pt>
                <c:pt idx="3994">
                  <c:v>8522.0957052409594</c:v>
                </c:pt>
                <c:pt idx="3995">
                  <c:v>8522.0995185505599</c:v>
                </c:pt>
                <c:pt idx="3996">
                  <c:v>8522.1004255916905</c:v>
                </c:pt>
                <c:pt idx="3997">
                  <c:v>8522.1016073012706</c:v>
                </c:pt>
                <c:pt idx="3998">
                  <c:v>8522.1032051350903</c:v>
                </c:pt>
                <c:pt idx="3999">
                  <c:v>8522.1044901250807</c:v>
                </c:pt>
                <c:pt idx="4000">
                  <c:v>8522.1093181595206</c:v>
                </c:pt>
                <c:pt idx="4001">
                  <c:v>8522.1137803960592</c:v>
                </c:pt>
                <c:pt idx="4002">
                  <c:v>8522.1177376522592</c:v>
                </c:pt>
                <c:pt idx="4003">
                  <c:v>8522.1203717887402</c:v>
                </c:pt>
                <c:pt idx="4004">
                  <c:v>8522.1210700683296</c:v>
                </c:pt>
                <c:pt idx="4005">
                  <c:v>8522.1214272444995</c:v>
                </c:pt>
                <c:pt idx="4006">
                  <c:v>8522.1228671101799</c:v>
                </c:pt>
                <c:pt idx="4007">
                  <c:v>8522.1258803647906</c:v>
                </c:pt>
                <c:pt idx="4008">
                  <c:v>8522.1270942573901</c:v>
                </c:pt>
                <c:pt idx="4009">
                  <c:v>8522.1274403404605</c:v>
                </c:pt>
                <c:pt idx="4010">
                  <c:v>8522.1298909836005</c:v>
                </c:pt>
                <c:pt idx="4011">
                  <c:v>8522.1302073281204</c:v>
                </c:pt>
                <c:pt idx="4012">
                  <c:v>8522.13117874413</c:v>
                </c:pt>
                <c:pt idx="4013">
                  <c:v>8522.1382401864903</c:v>
                </c:pt>
                <c:pt idx="4014">
                  <c:v>8522.1384541289808</c:v>
                </c:pt>
                <c:pt idx="4015">
                  <c:v>8522.1404421003499</c:v>
                </c:pt>
                <c:pt idx="4016">
                  <c:v>8522.1421205531806</c:v>
                </c:pt>
                <c:pt idx="4017">
                  <c:v>8522.1455936264192</c:v>
                </c:pt>
                <c:pt idx="4018">
                  <c:v>8522.1470707152002</c:v>
                </c:pt>
                <c:pt idx="4019">
                  <c:v>8522.1526393704098</c:v>
                </c:pt>
                <c:pt idx="4020">
                  <c:v>8522.1529763338604</c:v>
                </c:pt>
                <c:pt idx="4021">
                  <c:v>8522.1546867284906</c:v>
                </c:pt>
                <c:pt idx="4022">
                  <c:v>8522.1554784961008</c:v>
                </c:pt>
                <c:pt idx="4023">
                  <c:v>8522.1563182800292</c:v>
                </c:pt>
                <c:pt idx="4024">
                  <c:v>8522.1604919358997</c:v>
                </c:pt>
                <c:pt idx="4025">
                  <c:v>8522.1686914386191</c:v>
                </c:pt>
                <c:pt idx="4026">
                  <c:v>8522.1723664663696</c:v>
                </c:pt>
                <c:pt idx="4027">
                  <c:v>8522.1786339059399</c:v>
                </c:pt>
                <c:pt idx="4028">
                  <c:v>8522.1800775951706</c:v>
                </c:pt>
                <c:pt idx="4029">
                  <c:v>8522.1874165851605</c:v>
                </c:pt>
                <c:pt idx="4030">
                  <c:v>8522.1874166615307</c:v>
                </c:pt>
                <c:pt idx="4031">
                  <c:v>8522.1874166615307</c:v>
                </c:pt>
                <c:pt idx="4032">
                  <c:v>8522.1896446701103</c:v>
                </c:pt>
                <c:pt idx="4033">
                  <c:v>8522.19018145464</c:v>
                </c:pt>
                <c:pt idx="4034">
                  <c:v>8522.1945661753398</c:v>
                </c:pt>
                <c:pt idx="4035">
                  <c:v>8522.1970830857699</c:v>
                </c:pt>
                <c:pt idx="4036">
                  <c:v>8522.1973556615394</c:v>
                </c:pt>
                <c:pt idx="4037">
                  <c:v>8522.2047939440199</c:v>
                </c:pt>
                <c:pt idx="4038">
                  <c:v>8522.2058412125298</c:v>
                </c:pt>
                <c:pt idx="4039">
                  <c:v>8522.2067802222391</c:v>
                </c:pt>
                <c:pt idx="4040">
                  <c:v>8522.2085774261504</c:v>
                </c:pt>
                <c:pt idx="4041">
                  <c:v>8522.2092562057005</c:v>
                </c:pt>
                <c:pt idx="4042">
                  <c:v>8522.2128666229492</c:v>
                </c:pt>
                <c:pt idx="4043">
                  <c:v>8522.2132134493404</c:v>
                </c:pt>
                <c:pt idx="4044">
                  <c:v>8522.2183428946792</c:v>
                </c:pt>
                <c:pt idx="4045">
                  <c:v>8522.2371967071595</c:v>
                </c:pt>
                <c:pt idx="4046">
                  <c:v>8522.2410694360697</c:v>
                </c:pt>
                <c:pt idx="4047">
                  <c:v>8522.2418508790397</c:v>
                </c:pt>
                <c:pt idx="4048">
                  <c:v>8522.24357190704</c:v>
                </c:pt>
                <c:pt idx="4049">
                  <c:v>8522.24629671406</c:v>
                </c:pt>
                <c:pt idx="4050">
                  <c:v>8522.2481151800603</c:v>
                </c:pt>
                <c:pt idx="4051">
                  <c:v>8522.2517940723901</c:v>
                </c:pt>
                <c:pt idx="4052">
                  <c:v>8522.2561111114901</c:v>
                </c:pt>
                <c:pt idx="4053">
                  <c:v>8522.2674794271497</c:v>
                </c:pt>
                <c:pt idx="4054">
                  <c:v>8522.26784227602</c:v>
                </c:pt>
                <c:pt idx="4055">
                  <c:v>8522.2719659674895</c:v>
                </c:pt>
                <c:pt idx="4056">
                  <c:v>8522.2741097155904</c:v>
                </c:pt>
                <c:pt idx="4057">
                  <c:v>8522.2742037279495</c:v>
                </c:pt>
                <c:pt idx="4058">
                  <c:v>8522.2755533890995</c:v>
                </c:pt>
                <c:pt idx="4059">
                  <c:v>8522.2760294961008</c:v>
                </c:pt>
                <c:pt idx="4060">
                  <c:v>8522.2781420437295</c:v>
                </c:pt>
                <c:pt idx="4061">
                  <c:v>8522.2815394836907</c:v>
                </c:pt>
                <c:pt idx="4062">
                  <c:v>8522.2898712055703</c:v>
                </c:pt>
                <c:pt idx="4063">
                  <c:v>8522.2900419598409</c:v>
                </c:pt>
                <c:pt idx="4064">
                  <c:v>8522.2926643753799</c:v>
                </c:pt>
                <c:pt idx="4065">
                  <c:v>8522.2928314711899</c:v>
                </c:pt>
                <c:pt idx="4066">
                  <c:v>8522.2952797734106</c:v>
                </c:pt>
                <c:pt idx="4067">
                  <c:v>8522.2980981208293</c:v>
                </c:pt>
                <c:pt idx="4068">
                  <c:v>8522.3009190149605</c:v>
                </c:pt>
                <c:pt idx="4069">
                  <c:v>8522.3015294382294</c:v>
                </c:pt>
                <c:pt idx="4070">
                  <c:v>8522.3022560130303</c:v>
                </c:pt>
                <c:pt idx="4071">
                  <c:v>8522.3083424325996</c:v>
                </c:pt>
                <c:pt idx="4072">
                  <c:v>8522.3137578796595</c:v>
                </c:pt>
                <c:pt idx="4073">
                  <c:v>8522.3161096379608</c:v>
                </c:pt>
                <c:pt idx="4074">
                  <c:v>8522.3206191956997</c:v>
                </c:pt>
                <c:pt idx="4075">
                  <c:v>8522.3362723775208</c:v>
                </c:pt>
                <c:pt idx="4076">
                  <c:v>8522.3394868408795</c:v>
                </c:pt>
                <c:pt idx="4077">
                  <c:v>8522.3430885020607</c:v>
                </c:pt>
                <c:pt idx="4078">
                  <c:v>8522.3431437918898</c:v>
                </c:pt>
                <c:pt idx="4079">
                  <c:v>8522.3445304687993</c:v>
                </c:pt>
                <c:pt idx="4080">
                  <c:v>8522.3502674065494</c:v>
                </c:pt>
                <c:pt idx="4081">
                  <c:v>8522.3515869211406</c:v>
                </c:pt>
                <c:pt idx="4082">
                  <c:v>8522.3527714191005</c:v>
                </c:pt>
                <c:pt idx="4083">
                  <c:v>8522.3577216677295</c:v>
                </c:pt>
                <c:pt idx="4084">
                  <c:v>8522.3580445917305</c:v>
                </c:pt>
                <c:pt idx="4085">
                  <c:v>8522.3588708415591</c:v>
                </c:pt>
                <c:pt idx="4086">
                  <c:v>8522.36149058304</c:v>
                </c:pt>
                <c:pt idx="4087">
                  <c:v>8522.3640263657999</c:v>
                </c:pt>
                <c:pt idx="4088">
                  <c:v>8522.3661164939404</c:v>
                </c:pt>
                <c:pt idx="4089">
                  <c:v>8522.3674417771399</c:v>
                </c:pt>
                <c:pt idx="4090">
                  <c:v>8522.3692451650204</c:v>
                </c:pt>
                <c:pt idx="4091">
                  <c:v>8522.3696795124506</c:v>
                </c:pt>
                <c:pt idx="4092">
                  <c:v>8522.3728470734695</c:v>
                </c:pt>
                <c:pt idx="4093">
                  <c:v>8522.3736178376694</c:v>
                </c:pt>
                <c:pt idx="4094">
                  <c:v>8522.3768541179597</c:v>
                </c:pt>
                <c:pt idx="4095">
                  <c:v>8522.3806642591899</c:v>
                </c:pt>
                <c:pt idx="4096">
                  <c:v>8522.3853469900696</c:v>
                </c:pt>
                <c:pt idx="4097">
                  <c:v>8522.3881401661693</c:v>
                </c:pt>
                <c:pt idx="4098">
                  <c:v>8522.39075557049</c:v>
                </c:pt>
                <c:pt idx="4099">
                  <c:v>8522.3908090367895</c:v>
                </c:pt>
                <c:pt idx="4100">
                  <c:v>8522.3957804013007</c:v>
                </c:pt>
                <c:pt idx="4101">
                  <c:v>8522.4038992542701</c:v>
                </c:pt>
                <c:pt idx="4102">
                  <c:v>8522.41043361835</c:v>
                </c:pt>
                <c:pt idx="4103">
                  <c:v>8522.4115854287502</c:v>
                </c:pt>
                <c:pt idx="4104">
                  <c:v>8522.4136204849892</c:v>
                </c:pt>
                <c:pt idx="4105">
                  <c:v>8522.4136453447809</c:v>
                </c:pt>
                <c:pt idx="4106">
                  <c:v>8522.4184556412492</c:v>
                </c:pt>
                <c:pt idx="4107">
                  <c:v>8522.4196695389692</c:v>
                </c:pt>
                <c:pt idx="4108">
                  <c:v>8522.4200156194802</c:v>
                </c:pt>
                <c:pt idx="4109">
                  <c:v>8522.4227826148199</c:v>
                </c:pt>
                <c:pt idx="4110">
                  <c:v>8522.4237540308295</c:v>
                </c:pt>
                <c:pt idx="4111">
                  <c:v>8522.4291507722792</c:v>
                </c:pt>
                <c:pt idx="4112">
                  <c:v>8522.4308154527098</c:v>
                </c:pt>
                <c:pt idx="4113">
                  <c:v>8522.4310294054394</c:v>
                </c:pt>
                <c:pt idx="4114">
                  <c:v>8522.4317481871694</c:v>
                </c:pt>
                <c:pt idx="4115">
                  <c:v>8522.4321813424995</c:v>
                </c:pt>
                <c:pt idx="4116">
                  <c:v>8522.4330173870494</c:v>
                </c:pt>
                <c:pt idx="4117">
                  <c:v>8522.4346958193892</c:v>
                </c:pt>
                <c:pt idx="4118">
                  <c:v>8522.4349626316598</c:v>
                </c:pt>
                <c:pt idx="4119">
                  <c:v>8522.4396459814106</c:v>
                </c:pt>
                <c:pt idx="4120">
                  <c:v>8522.4400062784498</c:v>
                </c:pt>
                <c:pt idx="4121">
                  <c:v>8522.4439945677295</c:v>
                </c:pt>
                <c:pt idx="4122">
                  <c:v>8522.4455516154394</c:v>
                </c:pt>
                <c:pt idx="4123">
                  <c:v>8522.4472620151901</c:v>
                </c:pt>
                <c:pt idx="4124">
                  <c:v>8522.4530672226101</c:v>
                </c:pt>
                <c:pt idx="4125">
                  <c:v>8522.4535203888008</c:v>
                </c:pt>
                <c:pt idx="4126">
                  <c:v>8522.4595021754503</c:v>
                </c:pt>
                <c:pt idx="4127">
                  <c:v>8522.4615923035799</c:v>
                </c:pt>
                <c:pt idx="4128">
                  <c:v>8522.4647209495306</c:v>
                </c:pt>
                <c:pt idx="4129">
                  <c:v>8522.4674542974608</c:v>
                </c:pt>
                <c:pt idx="4130">
                  <c:v>8522.4683228642607</c:v>
                </c:pt>
                <c:pt idx="4131">
                  <c:v>8522.4761400436892</c:v>
                </c:pt>
                <c:pt idx="4132">
                  <c:v>8522.4776518489198</c:v>
                </c:pt>
                <c:pt idx="4133">
                  <c:v>8522.4822199363207</c:v>
                </c:pt>
                <c:pt idx="4134">
                  <c:v>8522.4896583724694</c:v>
                </c:pt>
                <c:pt idx="4135">
                  <c:v>8522.4912562109494</c:v>
                </c:pt>
                <c:pt idx="4136">
                  <c:v>8522.4973692307194</c:v>
                </c:pt>
                <c:pt idx="4137">
                  <c:v>8522.5011526923608</c:v>
                </c:pt>
                <c:pt idx="4138">
                  <c:v>8522.50183147192</c:v>
                </c:pt>
                <c:pt idx="4139">
                  <c:v>8522.5057887258008</c:v>
                </c:pt>
                <c:pt idx="4140">
                  <c:v>8522.5084228622709</c:v>
                </c:pt>
                <c:pt idx="4141">
                  <c:v>8522.5090962946397</c:v>
                </c:pt>
                <c:pt idx="4142">
                  <c:v>8522.5094783157092</c:v>
                </c:pt>
                <c:pt idx="4143">
                  <c:v>8522.5109181813896</c:v>
                </c:pt>
                <c:pt idx="4144">
                  <c:v>8522.5139314383196</c:v>
                </c:pt>
                <c:pt idx="4145">
                  <c:v>8522.5151453297494</c:v>
                </c:pt>
                <c:pt idx="4146">
                  <c:v>8522.5154914134091</c:v>
                </c:pt>
                <c:pt idx="4147">
                  <c:v>8522.5182583993301</c:v>
                </c:pt>
                <c:pt idx="4148">
                  <c:v>8522.5192298153397</c:v>
                </c:pt>
                <c:pt idx="4149">
                  <c:v>8522.5192580744606</c:v>
                </c:pt>
                <c:pt idx="4150">
                  <c:v>8522.5214609651593</c:v>
                </c:pt>
                <c:pt idx="4151">
                  <c:v>8522.5265052025206</c:v>
                </c:pt>
                <c:pt idx="4152">
                  <c:v>8522.5284931715505</c:v>
                </c:pt>
                <c:pt idx="4153">
                  <c:v>8522.5297719938608</c:v>
                </c:pt>
                <c:pt idx="4154">
                  <c:v>8522.5301716290396</c:v>
                </c:pt>
                <c:pt idx="4155">
                  <c:v>8522.5321904420798</c:v>
                </c:pt>
                <c:pt idx="4156">
                  <c:v>8522.5336447022801</c:v>
                </c:pt>
                <c:pt idx="4157">
                  <c:v>8522.5361471886208</c:v>
                </c:pt>
                <c:pt idx="4158">
                  <c:v>8522.5401947731098</c:v>
                </c:pt>
                <c:pt idx="4159">
                  <c:v>8522.5403877189292</c:v>
                </c:pt>
                <c:pt idx="4160">
                  <c:v>8522.5406904462707</c:v>
                </c:pt>
                <c:pt idx="4161">
                  <c:v>8522.5410274062306</c:v>
                </c:pt>
                <c:pt idx="4162">
                  <c:v>8522.5443693526904</c:v>
                </c:pt>
                <c:pt idx="4163">
                  <c:v>8522.5540951173698</c:v>
                </c:pt>
                <c:pt idx="4164">
                  <c:v>8522.5567425098197</c:v>
                </c:pt>
                <c:pt idx="4165">
                  <c:v>8522.5600546933692</c:v>
                </c:pt>
                <c:pt idx="4166">
                  <c:v>8522.5666849818008</c:v>
                </c:pt>
                <c:pt idx="4167">
                  <c:v>8522.5681286681192</c:v>
                </c:pt>
                <c:pt idx="4168">
                  <c:v>8522.5748010780608</c:v>
                </c:pt>
                <c:pt idx="4169">
                  <c:v>8522.5782324606498</c:v>
                </c:pt>
                <c:pt idx="4170">
                  <c:v>8522.5826172465404</c:v>
                </c:pt>
                <c:pt idx="4171">
                  <c:v>8522.5851341569796</c:v>
                </c:pt>
                <c:pt idx="4172">
                  <c:v>8522.5854067374003</c:v>
                </c:pt>
                <c:pt idx="4173">
                  <c:v>8522.5928450152205</c:v>
                </c:pt>
                <c:pt idx="4174">
                  <c:v>8522.59349430166</c:v>
                </c:pt>
                <c:pt idx="4175">
                  <c:v>8522.5948312946093</c:v>
                </c:pt>
                <c:pt idx="4176">
                  <c:v>8522.5966285020095</c:v>
                </c:pt>
                <c:pt idx="4177">
                  <c:v>8522.5973072815596</c:v>
                </c:pt>
                <c:pt idx="4178">
                  <c:v>8522.60091769881</c:v>
                </c:pt>
                <c:pt idx="4179">
                  <c:v>8522.6012645228693</c:v>
                </c:pt>
                <c:pt idx="4180">
                  <c:v>8522.6031531421395</c:v>
                </c:pt>
                <c:pt idx="4181">
                  <c:v>8522.6063939658907</c:v>
                </c:pt>
                <c:pt idx="4182">
                  <c:v>8522.6131944619101</c:v>
                </c:pt>
                <c:pt idx="4183">
                  <c:v>8522.6156908264293</c:v>
                </c:pt>
                <c:pt idx="4184">
                  <c:v>8522.6158453291191</c:v>
                </c:pt>
                <c:pt idx="4185">
                  <c:v>8522.61845565773</c:v>
                </c:pt>
                <c:pt idx="4186">
                  <c:v>8522.61845565773</c:v>
                </c:pt>
                <c:pt idx="4187">
                  <c:v>8522.6226069629192</c:v>
                </c:pt>
                <c:pt idx="4188">
                  <c:v>8522.6252477783692</c:v>
                </c:pt>
                <c:pt idx="4189">
                  <c:v>8522.6299019502403</c:v>
                </c:pt>
                <c:pt idx="4190">
                  <c:v>8522.6316229794102</c:v>
                </c:pt>
                <c:pt idx="4191">
                  <c:v>8522.6349071734494</c:v>
                </c:pt>
                <c:pt idx="4192">
                  <c:v>8522.6398451450495</c:v>
                </c:pt>
                <c:pt idx="4193">
                  <c:v>8522.6428426830098</c:v>
                </c:pt>
                <c:pt idx="4194">
                  <c:v>8522.6441621873491</c:v>
                </c:pt>
                <c:pt idx="4195">
                  <c:v>8522.6495709270202</c:v>
                </c:pt>
                <c:pt idx="4196">
                  <c:v>8522.6535348789694</c:v>
                </c:pt>
                <c:pt idx="4197">
                  <c:v>8522.6535349544101</c:v>
                </c:pt>
                <c:pt idx="4198">
                  <c:v>8522.6555305030197</c:v>
                </c:pt>
                <c:pt idx="4199">
                  <c:v>8522.6600170433503</c:v>
                </c:pt>
                <c:pt idx="4200">
                  <c:v>8522.6621607914494</c:v>
                </c:pt>
                <c:pt idx="4201">
                  <c:v>8522.6622547991501</c:v>
                </c:pt>
                <c:pt idx="4202">
                  <c:v>8522.66360446205</c:v>
                </c:pt>
                <c:pt idx="4203">
                  <c:v>8522.6661931166891</c:v>
                </c:pt>
                <c:pt idx="4204">
                  <c:v>8522.6694294046592</c:v>
                </c:pt>
                <c:pt idx="4205">
                  <c:v>8522.6807154477501</c:v>
                </c:pt>
                <c:pt idx="4206">
                  <c:v>8522.6808825470507</c:v>
                </c:pt>
                <c:pt idx="4207">
                  <c:v>8522.6833308469504</c:v>
                </c:pt>
                <c:pt idx="4208">
                  <c:v>8522.6889700861593</c:v>
                </c:pt>
                <c:pt idx="4209">
                  <c:v>8522.6895805285294</c:v>
                </c:pt>
                <c:pt idx="4210">
                  <c:v>8522.6903070854005</c:v>
                </c:pt>
                <c:pt idx="4211">
                  <c:v>8522.6924660843797</c:v>
                </c:pt>
                <c:pt idx="4212">
                  <c:v>8522.6963935084605</c:v>
                </c:pt>
                <c:pt idx="4213">
                  <c:v>8522.6964745307305</c:v>
                </c:pt>
                <c:pt idx="4214">
                  <c:v>8522.7030088845604</c:v>
                </c:pt>
                <c:pt idx="4215">
                  <c:v>8522.7041607103292</c:v>
                </c:pt>
                <c:pt idx="4216">
                  <c:v>8522.7054528435692</c:v>
                </c:pt>
                <c:pt idx="4217">
                  <c:v>8522.7086702715605</c:v>
                </c:pt>
                <c:pt idx="4218">
                  <c:v>8522.71117647551</c:v>
                </c:pt>
                <c:pt idx="4219">
                  <c:v>8522.7180827474203</c:v>
                </c:pt>
                <c:pt idx="4220">
                  <c:v>8522.7217260589805</c:v>
                </c:pt>
                <c:pt idx="4221">
                  <c:v>8522.7243234533798</c:v>
                </c:pt>
                <c:pt idx="4222">
                  <c:v>8522.72474471852</c:v>
                </c:pt>
                <c:pt idx="4223">
                  <c:v>8522.7304703583904</c:v>
                </c:pt>
                <c:pt idx="4224">
                  <c:v>8522.7304703859809</c:v>
                </c:pt>
                <c:pt idx="4225">
                  <c:v>8522.7339834167997</c:v>
                </c:pt>
                <c:pt idx="4226">
                  <c:v>8522.7383184800801</c:v>
                </c:pt>
                <c:pt idx="4227">
                  <c:v>8522.7396379969996</c:v>
                </c:pt>
                <c:pt idx="4228">
                  <c:v>8522.7441571990203</c:v>
                </c:pt>
                <c:pt idx="4229">
                  <c:v>8522.7460956652594</c:v>
                </c:pt>
                <c:pt idx="4230">
                  <c:v>8522.7520774416607</c:v>
                </c:pt>
                <c:pt idx="4231">
                  <c:v>8522.7541675697994</c:v>
                </c:pt>
                <c:pt idx="4232">
                  <c:v>8522.7554928530008</c:v>
                </c:pt>
                <c:pt idx="4233">
                  <c:v>8522.7572962362301</c:v>
                </c:pt>
                <c:pt idx="4234">
                  <c:v>8522.75757073983</c:v>
                </c:pt>
                <c:pt idx="4235">
                  <c:v>8522.7577305836603</c:v>
                </c:pt>
                <c:pt idx="4236">
                  <c:v>8522.7608981458397</c:v>
                </c:pt>
                <c:pt idx="4237">
                  <c:v>8522.7616689106198</c:v>
                </c:pt>
                <c:pt idx="4238">
                  <c:v>8522.7649051891603</c:v>
                </c:pt>
                <c:pt idx="4239">
                  <c:v>8522.7687153303996</c:v>
                </c:pt>
                <c:pt idx="4240">
                  <c:v>8522.7788066440207</c:v>
                </c:pt>
                <c:pt idx="4241">
                  <c:v>8522.78014490846</c:v>
                </c:pt>
                <c:pt idx="4242">
                  <c:v>8522.78105193376</c:v>
                </c:pt>
                <c:pt idx="4243">
                  <c:v>8522.78794188145</c:v>
                </c:pt>
                <c:pt idx="4244">
                  <c:v>8522.7919503278099</c:v>
                </c:pt>
                <c:pt idx="4245">
                  <c:v>8522.7984846942109</c:v>
                </c:pt>
                <c:pt idx="4246">
                  <c:v>8522.8009981387295</c:v>
                </c:pt>
                <c:pt idx="4247">
                  <c:v>8522.8016715608501</c:v>
                </c:pt>
                <c:pt idx="4248">
                  <c:v>8522.8016964183098</c:v>
                </c:pt>
                <c:pt idx="4249">
                  <c:v>8522.8020536024105</c:v>
                </c:pt>
                <c:pt idx="4250">
                  <c:v>8522.80650671478</c:v>
                </c:pt>
                <c:pt idx="4251">
                  <c:v>8522.8077206113303</c:v>
                </c:pt>
                <c:pt idx="4252">
                  <c:v>8522.8108336860296</c:v>
                </c:pt>
                <c:pt idx="4253">
                  <c:v>8522.8172018434798</c:v>
                </c:pt>
                <c:pt idx="4254">
                  <c:v>8522.8190804789701</c:v>
                </c:pt>
                <c:pt idx="4255">
                  <c:v>8522.8197992630303</c:v>
                </c:pt>
                <c:pt idx="4256">
                  <c:v>8522.8202324137092</c:v>
                </c:pt>
                <c:pt idx="4257">
                  <c:v>8522.8210684582591</c:v>
                </c:pt>
                <c:pt idx="4258">
                  <c:v>8522.82274689525</c:v>
                </c:pt>
                <c:pt idx="4259">
                  <c:v>8522.8247657082902</c:v>
                </c:pt>
                <c:pt idx="4260">
                  <c:v>8522.8276970572697</c:v>
                </c:pt>
                <c:pt idx="4261">
                  <c:v>8522.8294354262707</c:v>
                </c:pt>
                <c:pt idx="4262">
                  <c:v>8522.8294592107395</c:v>
                </c:pt>
                <c:pt idx="4263">
                  <c:v>8522.8329630056396</c:v>
                </c:pt>
                <c:pt idx="4264">
                  <c:v>8522.8336026878096</c:v>
                </c:pt>
                <c:pt idx="4265">
                  <c:v>8522.8353130863907</c:v>
                </c:pt>
                <c:pt idx="4266">
                  <c:v>8522.8379450934008</c:v>
                </c:pt>
                <c:pt idx="4267">
                  <c:v>8522.8410767642708</c:v>
                </c:pt>
                <c:pt idx="4268">
                  <c:v>8522.8411182938107</c:v>
                </c:pt>
                <c:pt idx="4269">
                  <c:v>8522.8418184770198</c:v>
                </c:pt>
                <c:pt idx="4270">
                  <c:v>8522.8418184770198</c:v>
                </c:pt>
                <c:pt idx="4271">
                  <c:v>8522.8418184770198</c:v>
                </c:pt>
                <c:pt idx="4272">
                  <c:v>8522.8418184770198</c:v>
                </c:pt>
                <c:pt idx="4273">
                  <c:v>8522.8418184992606</c:v>
                </c:pt>
                <c:pt idx="4274">
                  <c:v>8522.8418185156697</c:v>
                </c:pt>
                <c:pt idx="4275">
                  <c:v>8522.8418185543196</c:v>
                </c:pt>
                <c:pt idx="4276">
                  <c:v>8522.8418185543196</c:v>
                </c:pt>
                <c:pt idx="4277">
                  <c:v>8522.8418185543196</c:v>
                </c:pt>
                <c:pt idx="4278">
                  <c:v>8522.8496433794498</c:v>
                </c:pt>
                <c:pt idx="4279">
                  <c:v>8522.8515039292906</c:v>
                </c:pt>
                <c:pt idx="4280">
                  <c:v>8522.8527720207294</c:v>
                </c:pt>
                <c:pt idx="4281">
                  <c:v>8522.8555053076707</c:v>
                </c:pt>
                <c:pt idx="4282">
                  <c:v>8522.8555053733198</c:v>
                </c:pt>
                <c:pt idx="4283">
                  <c:v>8522.8563739366291</c:v>
                </c:pt>
                <c:pt idx="4284">
                  <c:v>8522.8608897775393</c:v>
                </c:pt>
                <c:pt idx="4285">
                  <c:v>8522.87180738803</c:v>
                </c:pt>
                <c:pt idx="4286">
                  <c:v>8522.8756206929593</c:v>
                </c:pt>
                <c:pt idx="4287">
                  <c:v>8522.8777094436791</c:v>
                </c:pt>
                <c:pt idx="4288">
                  <c:v>8522.8793072868102</c:v>
                </c:pt>
                <c:pt idx="4289">
                  <c:v>8522.8805922721494</c:v>
                </c:pt>
                <c:pt idx="4290">
                  <c:v>8522.8854203019291</c:v>
                </c:pt>
                <c:pt idx="4291">
                  <c:v>8522.8892037682199</c:v>
                </c:pt>
                <c:pt idx="4292">
                  <c:v>8522.8938397993297</c:v>
                </c:pt>
                <c:pt idx="4293">
                  <c:v>8522.8971473705005</c:v>
                </c:pt>
                <c:pt idx="4294">
                  <c:v>8522.8971722153892</c:v>
                </c:pt>
                <c:pt idx="4295">
                  <c:v>8522.8975293869098</c:v>
                </c:pt>
                <c:pt idx="4296">
                  <c:v>8522.8989692525902</c:v>
                </c:pt>
                <c:pt idx="4297">
                  <c:v>8522.9031964021196</c:v>
                </c:pt>
                <c:pt idx="4298">
                  <c:v>8522.9063094705307</c:v>
                </c:pt>
                <c:pt idx="4299">
                  <c:v>8522.9145562760496</c:v>
                </c:pt>
                <c:pt idx="4300">
                  <c:v>8522.9157081982103</c:v>
                </c:pt>
                <c:pt idx="4301">
                  <c:v>8522.9165442427602</c:v>
                </c:pt>
                <c:pt idx="4302">
                  <c:v>8522.9178230650705</c:v>
                </c:pt>
                <c:pt idx="4303">
                  <c:v>8522.9181864168495</c:v>
                </c:pt>
                <c:pt idx="4304">
                  <c:v>8522.9182227049005</c:v>
                </c:pt>
                <c:pt idx="4305">
                  <c:v>8522.9202415179407</c:v>
                </c:pt>
                <c:pt idx="4306">
                  <c:v>8522.9216957781391</c:v>
                </c:pt>
                <c:pt idx="4307">
                  <c:v>8522.9224772369398</c:v>
                </c:pt>
                <c:pt idx="4308">
                  <c:v>8522.9241982609892</c:v>
                </c:pt>
                <c:pt idx="4309">
                  <c:v>8522.9284387901407</c:v>
                </c:pt>
                <c:pt idx="4310">
                  <c:v>8522.9315805323404</c:v>
                </c:pt>
                <c:pt idx="4311">
                  <c:v>8522.9324204253498</c:v>
                </c:pt>
                <c:pt idx="4312">
                  <c:v>8522.9365525613503</c:v>
                </c:pt>
                <c:pt idx="4313">
                  <c:v>8522.93659407831</c:v>
                </c:pt>
                <c:pt idx="4314">
                  <c:v>8522.9385886918699</c:v>
                </c:pt>
                <c:pt idx="4315">
                  <c:v>8522.9421461932307</c:v>
                </c:pt>
                <c:pt idx="4316">
                  <c:v>8522.9447935810294</c:v>
                </c:pt>
                <c:pt idx="4317">
                  <c:v>8522.9481057692301</c:v>
                </c:pt>
                <c:pt idx="4318">
                  <c:v>8522.9531666234798</c:v>
                </c:pt>
                <c:pt idx="4319">
                  <c:v>8522.95316663431</c:v>
                </c:pt>
                <c:pt idx="4320">
                  <c:v>8522.9561797410697</c:v>
                </c:pt>
                <c:pt idx="4321">
                  <c:v>8522.96216583764</c:v>
                </c:pt>
                <c:pt idx="4322">
                  <c:v>8522.9731852281802</c:v>
                </c:pt>
                <c:pt idx="4323">
                  <c:v>8522.9758653445097</c:v>
                </c:pt>
                <c:pt idx="4324">
                  <c:v>8522.9808960864302</c:v>
                </c:pt>
                <c:pt idx="4325">
                  <c:v>8522.9815453728606</c:v>
                </c:pt>
                <c:pt idx="4326">
                  <c:v>8522.9828823669795</c:v>
                </c:pt>
                <c:pt idx="4327">
                  <c:v>8522.9846795778703</c:v>
                </c:pt>
                <c:pt idx="4328">
                  <c:v>8522.9889687746709</c:v>
                </c:pt>
                <c:pt idx="4329">
                  <c:v>8522.9912042133492</c:v>
                </c:pt>
                <c:pt idx="4330">
                  <c:v>8522.9944450370895</c:v>
                </c:pt>
                <c:pt idx="4331">
                  <c:v>8523.0012455377691</c:v>
                </c:pt>
                <c:pt idx="4332">
                  <c:v>8523.0037418999691</c:v>
                </c:pt>
                <c:pt idx="4333">
                  <c:v>8523.0037517622095</c:v>
                </c:pt>
                <c:pt idx="4334">
                  <c:v>8523.0106580341198</c:v>
                </c:pt>
                <c:pt idx="4335">
                  <c:v>8523.0132988495698</c:v>
                </c:pt>
                <c:pt idx="4336">
                  <c:v>8523.0136622264909</c:v>
                </c:pt>
                <c:pt idx="4337">
                  <c:v>8523.0173200052195</c:v>
                </c:pt>
                <c:pt idx="4338">
                  <c:v>8523.01795302145</c:v>
                </c:pt>
                <c:pt idx="4339">
                  <c:v>8523.0196740517804</c:v>
                </c:pt>
                <c:pt idx="4340">
                  <c:v>8523.0223988564594</c:v>
                </c:pt>
                <c:pt idx="4341">
                  <c:v>8523.0278962177108</c:v>
                </c:pt>
                <c:pt idx="4342">
                  <c:v>8523.0308937565405</c:v>
                </c:pt>
                <c:pt idx="4343">
                  <c:v>8523.03221326321</c:v>
                </c:pt>
                <c:pt idx="4344">
                  <c:v>8523.0361625530004</c:v>
                </c:pt>
                <c:pt idx="4345">
                  <c:v>8523.0376220028793</c:v>
                </c:pt>
                <c:pt idx="4346">
                  <c:v>8523.0433548521196</c:v>
                </c:pt>
                <c:pt idx="4347">
                  <c:v>8523.0435815788805</c:v>
                </c:pt>
                <c:pt idx="4348">
                  <c:v>8523.0480681192093</c:v>
                </c:pt>
                <c:pt idx="4349">
                  <c:v>8523.0487867395805</c:v>
                </c:pt>
                <c:pt idx="4350">
                  <c:v>8523.0501460060404</c:v>
                </c:pt>
                <c:pt idx="4351">
                  <c:v>8523.0503058703598</c:v>
                </c:pt>
                <c:pt idx="4352">
                  <c:v>8523.0516555350005</c:v>
                </c:pt>
                <c:pt idx="4353">
                  <c:v>8523.0574804758598</c:v>
                </c:pt>
                <c:pt idx="4354">
                  <c:v>8523.0576416284293</c:v>
                </c:pt>
                <c:pt idx="4355">
                  <c:v>8523.0645147142895</c:v>
                </c:pt>
                <c:pt idx="4356">
                  <c:v>8523.0645147142895</c:v>
                </c:pt>
                <c:pt idx="4357">
                  <c:v>8523.0645147506093</c:v>
                </c:pt>
                <c:pt idx="4358">
                  <c:v>8523.0645147529394</c:v>
                </c:pt>
                <c:pt idx="4359">
                  <c:v>8523.0645147529394</c:v>
                </c:pt>
                <c:pt idx="4360">
                  <c:v>8523.0645147915893</c:v>
                </c:pt>
                <c:pt idx="4361">
                  <c:v>8523.0645147915893</c:v>
                </c:pt>
                <c:pt idx="4362">
                  <c:v>8523.0659733479806</c:v>
                </c:pt>
                <c:pt idx="4363">
                  <c:v>8523.0713819204793</c:v>
                </c:pt>
                <c:pt idx="4364">
                  <c:v>8523.0736271999704</c:v>
                </c:pt>
                <c:pt idx="4365">
                  <c:v>8523.0770211573599</c:v>
                </c:pt>
                <c:pt idx="4366">
                  <c:v>8523.0782015342193</c:v>
                </c:pt>
                <c:pt idx="4367">
                  <c:v>8523.0782016105895</c:v>
                </c:pt>
                <c:pt idx="4368">
                  <c:v>8523.0805171579104</c:v>
                </c:pt>
                <c:pt idx="4369">
                  <c:v>8523.0844445843195</c:v>
                </c:pt>
                <c:pt idx="4370">
                  <c:v>8523.0845256042594</c:v>
                </c:pt>
                <c:pt idx="4371">
                  <c:v>8523.0898600220607</c:v>
                </c:pt>
                <c:pt idx="4372">
                  <c:v>8523.0910599604194</c:v>
                </c:pt>
                <c:pt idx="4373">
                  <c:v>8523.0922117826995</c:v>
                </c:pt>
                <c:pt idx="4374">
                  <c:v>8523.0967213474196</c:v>
                </c:pt>
                <c:pt idx="4375">
                  <c:v>8523.0992275467106</c:v>
                </c:pt>
                <c:pt idx="4376">
                  <c:v>8523.10309261572</c:v>
                </c:pt>
                <c:pt idx="4377">
                  <c:v>8523.1061338186191</c:v>
                </c:pt>
                <c:pt idx="4378">
                  <c:v>8523.1097771301793</c:v>
                </c:pt>
                <c:pt idx="4379">
                  <c:v>8523.1123745292407</c:v>
                </c:pt>
                <c:pt idx="4380">
                  <c:v>8523.1127957897206</c:v>
                </c:pt>
                <c:pt idx="4381">
                  <c:v>8523.1155889856109</c:v>
                </c:pt>
                <c:pt idx="4382">
                  <c:v>8523.1191906444692</c:v>
                </c:pt>
                <c:pt idx="4383">
                  <c:v>8523.1206326205192</c:v>
                </c:pt>
                <c:pt idx="4384">
                  <c:v>8523.1220344897592</c:v>
                </c:pt>
                <c:pt idx="4385">
                  <c:v>8523.1263695536109</c:v>
                </c:pt>
                <c:pt idx="4386">
                  <c:v>8523.1278883730993</c:v>
                </c:pt>
                <c:pt idx="4387">
                  <c:v>8523.1287767980193</c:v>
                </c:pt>
                <c:pt idx="4388">
                  <c:v>8523.1287768781094</c:v>
                </c:pt>
                <c:pt idx="4389">
                  <c:v>8523.1305203801003</c:v>
                </c:pt>
                <c:pt idx="4390">
                  <c:v>8523.1422186456603</c:v>
                </c:pt>
                <c:pt idx="4391">
                  <c:v>8523.1435439288598</c:v>
                </c:pt>
                <c:pt idx="4392">
                  <c:v>8523.1442625303698</c:v>
                </c:pt>
                <c:pt idx="4393">
                  <c:v>8523.1453473074307</c:v>
                </c:pt>
                <c:pt idx="4394">
                  <c:v>8523.1456218156909</c:v>
                </c:pt>
                <c:pt idx="4395">
                  <c:v>8523.14894921821</c:v>
                </c:pt>
                <c:pt idx="4396">
                  <c:v>8523.1529562603591</c:v>
                </c:pt>
                <c:pt idx="4397">
                  <c:v>8523.1634797444494</c:v>
                </c:pt>
                <c:pt idx="4398">
                  <c:v>8523.1643826644795</c:v>
                </c:pt>
                <c:pt idx="4399">
                  <c:v>8523.1668577175496</c:v>
                </c:pt>
                <c:pt idx="4400">
                  <c:v>8523.1681959796697</c:v>
                </c:pt>
                <c:pt idx="4401">
                  <c:v>8523.1691030096208</c:v>
                </c:pt>
                <c:pt idx="4402">
                  <c:v>8523.1718825530206</c:v>
                </c:pt>
                <c:pt idx="4403">
                  <c:v>8523.1731675486008</c:v>
                </c:pt>
                <c:pt idx="4404">
                  <c:v>8523.1758628329208</c:v>
                </c:pt>
                <c:pt idx="4405">
                  <c:v>8523.1758628329208</c:v>
                </c:pt>
                <c:pt idx="4406">
                  <c:v>8523.1758628329208</c:v>
                </c:pt>
                <c:pt idx="4407">
                  <c:v>8523.1758628329208</c:v>
                </c:pt>
                <c:pt idx="4408">
                  <c:v>8523.1758628329208</c:v>
                </c:pt>
                <c:pt idx="4409">
                  <c:v>8523.1758628329208</c:v>
                </c:pt>
                <c:pt idx="4410">
                  <c:v>8523.1758628329208</c:v>
                </c:pt>
                <c:pt idx="4411">
                  <c:v>8523.1758628329208</c:v>
                </c:pt>
                <c:pt idx="4412">
                  <c:v>8523.1758628329208</c:v>
                </c:pt>
                <c:pt idx="4413">
                  <c:v>8523.1758628503794</c:v>
                </c:pt>
                <c:pt idx="4414">
                  <c:v>8523.1758628503794</c:v>
                </c:pt>
                <c:pt idx="4415">
                  <c:v>8523.1758628503794</c:v>
                </c:pt>
                <c:pt idx="4416">
                  <c:v>8523.1758628503794</c:v>
                </c:pt>
                <c:pt idx="4417">
                  <c:v>8523.1758628503794</c:v>
                </c:pt>
                <c:pt idx="4418">
                  <c:v>8523.1758628503794</c:v>
                </c:pt>
                <c:pt idx="4419">
                  <c:v>8523.1758628503794</c:v>
                </c:pt>
                <c:pt idx="4420">
                  <c:v>8523.1758628609805</c:v>
                </c:pt>
                <c:pt idx="4421">
                  <c:v>8523.1758628715706</c:v>
                </c:pt>
                <c:pt idx="4422">
                  <c:v>8523.1758628715706</c:v>
                </c:pt>
                <c:pt idx="4423">
                  <c:v>8523.1758629102205</c:v>
                </c:pt>
                <c:pt idx="4424">
                  <c:v>8523.1758629102205</c:v>
                </c:pt>
                <c:pt idx="4425">
                  <c:v>8523.1758629102205</c:v>
                </c:pt>
                <c:pt idx="4426">
                  <c:v>8523.1758629102205</c:v>
                </c:pt>
                <c:pt idx="4427">
                  <c:v>8523.1758629102205</c:v>
                </c:pt>
                <c:pt idx="4428">
                  <c:v>8523.1758629102205</c:v>
                </c:pt>
                <c:pt idx="4429">
                  <c:v>8523.1758629102205</c:v>
                </c:pt>
                <c:pt idx="4430">
                  <c:v>8523.1758629102205</c:v>
                </c:pt>
                <c:pt idx="4431">
                  <c:v>8523.1758629102205</c:v>
                </c:pt>
                <c:pt idx="4432">
                  <c:v>8523.1758629102205</c:v>
                </c:pt>
                <c:pt idx="4433">
                  <c:v>8523.1758629102205</c:v>
                </c:pt>
                <c:pt idx="4434">
                  <c:v>8523.1758629102205</c:v>
                </c:pt>
                <c:pt idx="4435">
                  <c:v>8523.1758629102205</c:v>
                </c:pt>
                <c:pt idx="4436">
                  <c:v>8523.1759929549808</c:v>
                </c:pt>
                <c:pt idx="4437">
                  <c:v>8523.1800014013406</c:v>
                </c:pt>
                <c:pt idx="4438">
                  <c:v>8523.1855483194795</c:v>
                </c:pt>
                <c:pt idx="4439">
                  <c:v>8523.1865357700699</c:v>
                </c:pt>
                <c:pt idx="4440">
                  <c:v>8523.1890492122602</c:v>
                </c:pt>
                <c:pt idx="4441">
                  <c:v>8523.1895496776506</c:v>
                </c:pt>
                <c:pt idx="4442">
                  <c:v>8523.1895497180503</c:v>
                </c:pt>
                <c:pt idx="4443">
                  <c:v>8523.1895497292207</c:v>
                </c:pt>
                <c:pt idx="4444">
                  <c:v>8523.1897226367091</c:v>
                </c:pt>
                <c:pt idx="4445">
                  <c:v>8523.1897474918496</c:v>
                </c:pt>
                <c:pt idx="4446">
                  <c:v>8523.1901046736093</c:v>
                </c:pt>
                <c:pt idx="4447">
                  <c:v>8523.1957716837005</c:v>
                </c:pt>
                <c:pt idx="4448">
                  <c:v>8523.1961177653793</c:v>
                </c:pt>
                <c:pt idx="4449">
                  <c:v>8523.1985684088704</c:v>
                </c:pt>
                <c:pt idx="4450">
                  <c:v>8523.1988847572302</c:v>
                </c:pt>
                <c:pt idx="4451">
                  <c:v>8523.2027540188192</c:v>
                </c:pt>
                <c:pt idx="4452">
                  <c:v>8523.2052529146895</c:v>
                </c:pt>
                <c:pt idx="4453">
                  <c:v>8523.2069176044297</c:v>
                </c:pt>
                <c:pt idx="4454">
                  <c:v>8523.20713155251</c:v>
                </c:pt>
                <c:pt idx="4455">
                  <c:v>8523.2091195294597</c:v>
                </c:pt>
                <c:pt idx="4456">
                  <c:v>8523.2107979711109</c:v>
                </c:pt>
                <c:pt idx="4457">
                  <c:v>8523.2128167841493</c:v>
                </c:pt>
                <c:pt idx="4458">
                  <c:v>8523.2142710443495</c:v>
                </c:pt>
                <c:pt idx="4459">
                  <c:v>8523.21751028369</c:v>
                </c:pt>
                <c:pt idx="4460">
                  <c:v>8523.2210140768402</c:v>
                </c:pt>
                <c:pt idx="4461">
                  <c:v>8523.2216537601707</c:v>
                </c:pt>
                <c:pt idx="4462">
                  <c:v>8523.2233641576004</c:v>
                </c:pt>
                <c:pt idx="4463">
                  <c:v>8523.2259961645996</c:v>
                </c:pt>
                <c:pt idx="4464">
                  <c:v>8523.2291278378107</c:v>
                </c:pt>
                <c:pt idx="4465">
                  <c:v>8523.2291693650095</c:v>
                </c:pt>
                <c:pt idx="4466">
                  <c:v>8523.2376944553107</c:v>
                </c:pt>
                <c:pt idx="4467">
                  <c:v>8523.2408230919391</c:v>
                </c:pt>
                <c:pt idx="4468">
                  <c:v>8523.2410438842999</c:v>
                </c:pt>
                <c:pt idx="4469">
                  <c:v>8523.2444250089993</c:v>
                </c:pt>
                <c:pt idx="4470">
                  <c:v>8523.2540975212996</c:v>
                </c:pt>
                <c:pt idx="4471">
                  <c:v>8523.2583220880406</c:v>
                </c:pt>
                <c:pt idx="4472">
                  <c:v>8523.2598584615607</c:v>
                </c:pt>
                <c:pt idx="4473">
                  <c:v>8523.2632436044496</c:v>
                </c:pt>
                <c:pt idx="4474">
                  <c:v>8523.2636717641708</c:v>
                </c:pt>
                <c:pt idx="4475">
                  <c:v>8523.2642822675407</c:v>
                </c:pt>
                <c:pt idx="4476">
                  <c:v>8523.2656248882395</c:v>
                </c:pt>
                <c:pt idx="4477">
                  <c:v>8523.2657605148797</c:v>
                </c:pt>
                <c:pt idx="4478">
                  <c:v>8523.2673583626693</c:v>
                </c:pt>
                <c:pt idx="4479">
                  <c:v>8523.2686433456802</c:v>
                </c:pt>
                <c:pt idx="4480">
                  <c:v>8523.2713963948099</c:v>
                </c:pt>
                <c:pt idx="4481">
                  <c:v>8523.2748278463205</c:v>
                </c:pt>
                <c:pt idx="4482">
                  <c:v>8523.2772548440807</c:v>
                </c:pt>
                <c:pt idx="4483">
                  <c:v>8523.2837795000505</c:v>
                </c:pt>
                <c:pt idx="4484">
                  <c:v>8523.28522328892</c:v>
                </c:pt>
                <c:pt idx="4485">
                  <c:v>8523.2870203237908</c:v>
                </c:pt>
                <c:pt idx="4486">
                  <c:v>8523.2872109515592</c:v>
                </c:pt>
                <c:pt idx="4487">
                  <c:v>8523.2872110288499</c:v>
                </c:pt>
                <c:pt idx="4488">
                  <c:v>8523.2912474744899</c:v>
                </c:pt>
                <c:pt idx="4489">
                  <c:v>8523.2943605417295</c:v>
                </c:pt>
                <c:pt idx="4490">
                  <c:v>8523.3008977714908</c:v>
                </c:pt>
                <c:pt idx="4491">
                  <c:v>8523.3008977714908</c:v>
                </c:pt>
                <c:pt idx="4492">
                  <c:v>8523.3008977831305</c:v>
                </c:pt>
                <c:pt idx="4493">
                  <c:v>8523.3008977831305</c:v>
                </c:pt>
                <c:pt idx="4494">
                  <c:v>8523.3008978478592</c:v>
                </c:pt>
                <c:pt idx="4495">
                  <c:v>8523.3008978478592</c:v>
                </c:pt>
                <c:pt idx="4496">
                  <c:v>8523.3008978478592</c:v>
                </c:pt>
                <c:pt idx="4497">
                  <c:v>8523.3026073495803</c:v>
                </c:pt>
                <c:pt idx="4498">
                  <c:v>8523.3045953139608</c:v>
                </c:pt>
                <c:pt idx="4499">
                  <c:v>8523.3058741362693</c:v>
                </c:pt>
                <c:pt idx="4500">
                  <c:v>8523.3062374927104</c:v>
                </c:pt>
                <c:pt idx="4501">
                  <c:v>8523.3082925937997</c:v>
                </c:pt>
                <c:pt idx="4502">
                  <c:v>8523.3086612895095</c:v>
                </c:pt>
                <c:pt idx="4503">
                  <c:v>8523.309746854</c:v>
                </c:pt>
                <c:pt idx="4504">
                  <c:v>8523.3105283081495</c:v>
                </c:pt>
                <c:pt idx="4505">
                  <c:v>8523.3122493333594</c:v>
                </c:pt>
                <c:pt idx="4506">
                  <c:v>8523.3149741431698</c:v>
                </c:pt>
                <c:pt idx="4507">
                  <c:v>8523.3164898613395</c:v>
                </c:pt>
                <c:pt idx="4508">
                  <c:v>8523.3167925979906</c:v>
                </c:pt>
                <c:pt idx="4509">
                  <c:v>8523.3204714980093</c:v>
                </c:pt>
                <c:pt idx="4510">
                  <c:v>8523.3246036348792</c:v>
                </c:pt>
                <c:pt idx="4511">
                  <c:v>8523.3246451495197</c:v>
                </c:pt>
                <c:pt idx="4512">
                  <c:v>8523.3301972690897</c:v>
                </c:pt>
                <c:pt idx="4513">
                  <c:v>8523.3361568450891</c:v>
                </c:pt>
                <c:pt idx="4514">
                  <c:v>8523.3365196939503</c:v>
                </c:pt>
                <c:pt idx="4515">
                  <c:v>8523.3389353891798</c:v>
                </c:pt>
                <c:pt idx="4516">
                  <c:v>8523.3442308140202</c:v>
                </c:pt>
                <c:pt idx="4517">
                  <c:v>8523.3502169100102</c:v>
                </c:pt>
                <c:pt idx="4518">
                  <c:v>8523.3585486346801</c:v>
                </c:pt>
                <c:pt idx="4519">
                  <c:v>8523.3587193889507</c:v>
                </c:pt>
                <c:pt idx="4520">
                  <c:v>8523.3615088891202</c:v>
                </c:pt>
                <c:pt idx="4521">
                  <c:v>8523.3639164157194</c:v>
                </c:pt>
                <c:pt idx="4522">
                  <c:v>8523.3695964440703</c:v>
                </c:pt>
                <c:pt idx="4523">
                  <c:v>8523.3727306537294</c:v>
                </c:pt>
                <c:pt idx="4524">
                  <c:v>8523.3770198505299</c:v>
                </c:pt>
                <c:pt idx="4525">
                  <c:v>8523.3824353087693</c:v>
                </c:pt>
                <c:pt idx="4526">
                  <c:v>8523.3847870642694</c:v>
                </c:pt>
                <c:pt idx="4527">
                  <c:v>8523.38929661363</c:v>
                </c:pt>
                <c:pt idx="4528">
                  <c:v>8523.3918028334101</c:v>
                </c:pt>
                <c:pt idx="4529">
                  <c:v>8523.3985590701905</c:v>
                </c:pt>
                <c:pt idx="4530">
                  <c:v>8523.3985590701905</c:v>
                </c:pt>
                <c:pt idx="4531">
                  <c:v>8523.3985590881202</c:v>
                </c:pt>
                <c:pt idx="4532">
                  <c:v>8523.3985590984794</c:v>
                </c:pt>
                <c:pt idx="4533">
                  <c:v>8523.3985591088403</c:v>
                </c:pt>
                <c:pt idx="4534">
                  <c:v>8523.3985591474902</c:v>
                </c:pt>
                <c:pt idx="4535">
                  <c:v>8523.3985591474902</c:v>
                </c:pt>
                <c:pt idx="4536">
                  <c:v>8523.3987091053204</c:v>
                </c:pt>
                <c:pt idx="4537">
                  <c:v>8523.4013499207795</c:v>
                </c:pt>
                <c:pt idx="4538">
                  <c:v>8523.4017133023499</c:v>
                </c:pt>
                <c:pt idx="4539">
                  <c:v>8523.4048131760192</c:v>
                </c:pt>
                <c:pt idx="4540">
                  <c:v>8523.4053710764201</c:v>
                </c:pt>
                <c:pt idx="4541">
                  <c:v>8523.4060040926506</c:v>
                </c:pt>
                <c:pt idx="4542">
                  <c:v>8523.4077251241506</c:v>
                </c:pt>
                <c:pt idx="4543">
                  <c:v>8523.4081642671899</c:v>
                </c:pt>
                <c:pt idx="4544">
                  <c:v>8523.4104499276691</c:v>
                </c:pt>
                <c:pt idx="4545">
                  <c:v>8523.4117659311705</c:v>
                </c:pt>
                <c:pt idx="4546">
                  <c:v>8523.4122459152695</c:v>
                </c:pt>
                <c:pt idx="4547">
                  <c:v>8523.4132078867406</c:v>
                </c:pt>
                <c:pt idx="4548">
                  <c:v>8523.4150107595997</c:v>
                </c:pt>
                <c:pt idx="4549">
                  <c:v>8523.4189448300694</c:v>
                </c:pt>
                <c:pt idx="4550">
                  <c:v>8523.4256730787401</c:v>
                </c:pt>
                <c:pt idx="4551">
                  <c:v>8523.4303130940498</c:v>
                </c:pt>
                <c:pt idx="4552">
                  <c:v>8523.4314059279804</c:v>
                </c:pt>
                <c:pt idx="4553">
                  <c:v>8523.4316326547396</c:v>
                </c:pt>
                <c:pt idx="4554">
                  <c:v>8523.4361191950702</c:v>
                </c:pt>
                <c:pt idx="4555">
                  <c:v>8523.4368378119507</c:v>
                </c:pt>
                <c:pt idx="4556">
                  <c:v>8523.4381970818995</c:v>
                </c:pt>
                <c:pt idx="4557">
                  <c:v>8523.4383569415604</c:v>
                </c:pt>
                <c:pt idx="4558">
                  <c:v>8523.4455315470695</c:v>
                </c:pt>
                <c:pt idx="4559">
                  <c:v>8523.4456927007996</c:v>
                </c:pt>
                <c:pt idx="4560">
                  <c:v>8523.4493416882997</c:v>
                </c:pt>
                <c:pt idx="4561">
                  <c:v>8523.4540244191794</c:v>
                </c:pt>
                <c:pt idx="4562">
                  <c:v>8523.4560550143906</c:v>
                </c:pt>
                <c:pt idx="4563">
                  <c:v>8523.4594329940101</c:v>
                </c:pt>
                <c:pt idx="4564">
                  <c:v>8523.4616782758294</c:v>
                </c:pt>
                <c:pt idx="4565">
                  <c:v>8523.4650722285696</c:v>
                </c:pt>
                <c:pt idx="4566">
                  <c:v>8523.4685682314393</c:v>
                </c:pt>
                <c:pt idx="4567">
                  <c:v>8523.4725766777992</c:v>
                </c:pt>
                <c:pt idx="4568">
                  <c:v>8523.4779110932704</c:v>
                </c:pt>
                <c:pt idx="4569">
                  <c:v>8523.4791110362803</c:v>
                </c:pt>
                <c:pt idx="4570">
                  <c:v>8523.4802628550606</c:v>
                </c:pt>
                <c:pt idx="4571">
                  <c:v>8523.4847724232804</c:v>
                </c:pt>
                <c:pt idx="4572">
                  <c:v>8523.4872786179094</c:v>
                </c:pt>
                <c:pt idx="4573">
                  <c:v>8523.4886930444009</c:v>
                </c:pt>
                <c:pt idx="4574">
                  <c:v>8523.4911436885304</c:v>
                </c:pt>
                <c:pt idx="4575">
                  <c:v>8523.4924314599393</c:v>
                </c:pt>
                <c:pt idx="4576">
                  <c:v>8523.4941848898306</c:v>
                </c:pt>
                <c:pt idx="4577">
                  <c:v>8523.4975241380707</c:v>
                </c:pt>
                <c:pt idx="4578">
                  <c:v>8523.4978282013908</c:v>
                </c:pt>
                <c:pt idx="4579">
                  <c:v>8523.4994928706401</c:v>
                </c:pt>
                <c:pt idx="4580">
                  <c:v>8523.5008468609303</c:v>
                </c:pt>
                <c:pt idx="4581">
                  <c:v>8523.5036400579793</c:v>
                </c:pt>
                <c:pt idx="4582">
                  <c:v>8523.5072417156698</c:v>
                </c:pt>
                <c:pt idx="4583">
                  <c:v>8523.50832339935</c:v>
                </c:pt>
                <c:pt idx="4584">
                  <c:v>8523.5086836963892</c:v>
                </c:pt>
                <c:pt idx="4585">
                  <c:v>8523.5100855627097</c:v>
                </c:pt>
                <c:pt idx="4586">
                  <c:v>8523.5107284444293</c:v>
                </c:pt>
                <c:pt idx="4587">
                  <c:v>8523.5144206271507</c:v>
                </c:pt>
                <c:pt idx="4588">
                  <c:v>8523.5159394442999</c:v>
                </c:pt>
                <c:pt idx="4589">
                  <c:v>8523.5174946132993</c:v>
                </c:pt>
                <c:pt idx="4590">
                  <c:v>8523.5185714513009</c:v>
                </c:pt>
                <c:pt idx="4591">
                  <c:v>8523.52219781233</c:v>
                </c:pt>
                <c:pt idx="4592">
                  <c:v>8523.5225993860495</c:v>
                </c:pt>
                <c:pt idx="4593">
                  <c:v>8523.5235940087496</c:v>
                </c:pt>
                <c:pt idx="4594">
                  <c:v>8523.5235940208604</c:v>
                </c:pt>
                <c:pt idx="4595">
                  <c:v>8523.5281795933806</c:v>
                </c:pt>
                <c:pt idx="4596">
                  <c:v>8523.53231360274</c:v>
                </c:pt>
                <c:pt idx="4597">
                  <c:v>8523.5336728915499</c:v>
                </c:pt>
                <c:pt idx="4598">
                  <c:v>8523.5370002905802</c:v>
                </c:pt>
                <c:pt idx="4599">
                  <c:v>8523.5383393606098</c:v>
                </c:pt>
                <c:pt idx="4600">
                  <c:v>8523.5410073315707</c:v>
                </c:pt>
                <c:pt idx="4601">
                  <c:v>8523.5448174728008</c:v>
                </c:pt>
                <c:pt idx="4602">
                  <c:v>8523.5508973542601</c:v>
                </c:pt>
                <c:pt idx="4603">
                  <c:v>8523.5524337380193</c:v>
                </c:pt>
                <c:pt idx="4604">
                  <c:v>8523.5562470508703</c:v>
                </c:pt>
                <c:pt idx="4605">
                  <c:v>8523.5569543074798</c:v>
                </c:pt>
                <c:pt idx="4606">
                  <c:v>8523.5571540854799</c:v>
                </c:pt>
                <c:pt idx="4607">
                  <c:v>8523.5612186221406</c:v>
                </c:pt>
                <c:pt idx="4608">
                  <c:v>8523.5640440285206</c:v>
                </c:pt>
                <c:pt idx="4609">
                  <c:v>8523.5680524748695</c:v>
                </c:pt>
                <c:pt idx="4610">
                  <c:v>8523.5705088898503</c:v>
                </c:pt>
                <c:pt idx="4611">
                  <c:v>8523.5745868459308</c:v>
                </c:pt>
                <c:pt idx="4612">
                  <c:v>8523.5771002857891</c:v>
                </c:pt>
                <c:pt idx="4613">
                  <c:v>8523.57777371257</c:v>
                </c:pt>
                <c:pt idx="4614">
                  <c:v>8523.5777985653804</c:v>
                </c:pt>
                <c:pt idx="4615">
                  <c:v>8523.5826088618396</c:v>
                </c:pt>
                <c:pt idx="4616">
                  <c:v>8523.5841688383298</c:v>
                </c:pt>
                <c:pt idx="4617">
                  <c:v>8523.5866194816699</c:v>
                </c:pt>
                <c:pt idx="4618">
                  <c:v>8523.5879072444495</c:v>
                </c:pt>
                <c:pt idx="4619">
                  <c:v>8523.5933039858901</c:v>
                </c:pt>
                <c:pt idx="4620">
                  <c:v>8523.5949686802905</c:v>
                </c:pt>
                <c:pt idx="4621">
                  <c:v>8523.5951826260407</c:v>
                </c:pt>
                <c:pt idx="4622">
                  <c:v>8523.6008678600192</c:v>
                </c:pt>
                <c:pt idx="4623">
                  <c:v>8523.6023221202195</c:v>
                </c:pt>
                <c:pt idx="4624">
                  <c:v>8523.6055613566405</c:v>
                </c:pt>
                <c:pt idx="4625">
                  <c:v>8523.6090651480408</c:v>
                </c:pt>
                <c:pt idx="4626">
                  <c:v>8523.6093678641992</c:v>
                </c:pt>
                <c:pt idx="4627">
                  <c:v>8523.6097048325391</c:v>
                </c:pt>
                <c:pt idx="4628">
                  <c:v>8523.6114152287992</c:v>
                </c:pt>
                <c:pt idx="4629">
                  <c:v>8523.6140472358093</c:v>
                </c:pt>
                <c:pt idx="4630">
                  <c:v>8523.6171789113396</c:v>
                </c:pt>
                <c:pt idx="4631">
                  <c:v>8523.6172204362192</c:v>
                </c:pt>
                <c:pt idx="4632">
                  <c:v>8523.61864514835</c:v>
                </c:pt>
                <c:pt idx="4633">
                  <c:v>8523.6212553074492</c:v>
                </c:pt>
                <c:pt idx="4634">
                  <c:v>8523.6212553334408</c:v>
                </c:pt>
                <c:pt idx="4635">
                  <c:v>8523.6254199389296</c:v>
                </c:pt>
                <c:pt idx="4636">
                  <c:v>8523.6257455311697</c:v>
                </c:pt>
                <c:pt idx="4637">
                  <c:v>8523.6290949601607</c:v>
                </c:pt>
                <c:pt idx="4638">
                  <c:v>8523.6324760813695</c:v>
                </c:pt>
                <c:pt idx="4639">
                  <c:v>8523.6353623997402</c:v>
                </c:pt>
                <c:pt idx="4640">
                  <c:v>8523.6463731638996</c:v>
                </c:pt>
                <c:pt idx="4641">
                  <c:v>8523.6479095350896</c:v>
                </c:pt>
                <c:pt idx="4642">
                  <c:v>8523.6512946756502</c:v>
                </c:pt>
                <c:pt idx="4643">
                  <c:v>8523.6517228353696</c:v>
                </c:pt>
                <c:pt idx="4644">
                  <c:v>8523.6536759594401</c:v>
                </c:pt>
                <c:pt idx="4645">
                  <c:v>8523.6538115860894</c:v>
                </c:pt>
                <c:pt idx="4646">
                  <c:v>8523.6540841553306</c:v>
                </c:pt>
                <c:pt idx="4647">
                  <c:v>8523.6566827315801</c:v>
                </c:pt>
                <c:pt idx="4648">
                  <c:v>8523.6566944192109</c:v>
                </c:pt>
                <c:pt idx="4649">
                  <c:v>8523.6615224443303</c:v>
                </c:pt>
                <c:pt idx="4650">
                  <c:v>8523.6659846995008</c:v>
                </c:pt>
                <c:pt idx="4651">
                  <c:v>8523.6699419463894</c:v>
                </c:pt>
                <c:pt idx="4652">
                  <c:v>8523.6732743624598</c:v>
                </c:pt>
                <c:pt idx="4653">
                  <c:v>8523.6917136122902</c:v>
                </c:pt>
                <c:pt idx="4654">
                  <c:v>8523.6942885685694</c:v>
                </c:pt>
                <c:pt idx="4655">
                  <c:v>8523.6963436696606</c:v>
                </c:pt>
                <c:pt idx="4656">
                  <c:v>8523.6977979298608</c:v>
                </c:pt>
                <c:pt idx="4657">
                  <c:v>8523.6985793793501</c:v>
                </c:pt>
                <c:pt idx="4658">
                  <c:v>8523.7028118371909</c:v>
                </c:pt>
                <c:pt idx="4659">
                  <c:v>8523.7030252143704</c:v>
                </c:pt>
                <c:pt idx="4660">
                  <c:v>8523.7045409325492</c:v>
                </c:pt>
                <c:pt idx="4661">
                  <c:v>8523.7048436738496</c:v>
                </c:pt>
                <c:pt idx="4662">
                  <c:v>8523.7126547084099</c:v>
                </c:pt>
                <c:pt idx="4663">
                  <c:v>8523.7126962207203</c:v>
                </c:pt>
                <c:pt idx="4664">
                  <c:v>8523.7167888865806</c:v>
                </c:pt>
                <c:pt idx="4665">
                  <c:v>8523.7182483449506</c:v>
                </c:pt>
                <c:pt idx="4666">
                  <c:v>8523.72420792095</c:v>
                </c:pt>
                <c:pt idx="4667">
                  <c:v>8523.7245707698094</c:v>
                </c:pt>
                <c:pt idx="4668">
                  <c:v>8523.7246478535199</c:v>
                </c:pt>
                <c:pt idx="4669">
                  <c:v>8523.7269864603804</c:v>
                </c:pt>
                <c:pt idx="4670">
                  <c:v>8523.7292687573899</c:v>
                </c:pt>
                <c:pt idx="4671">
                  <c:v>8523.7292688246798</c:v>
                </c:pt>
                <c:pt idx="4672">
                  <c:v>8523.7309322282599</c:v>
                </c:pt>
                <c:pt idx="4673">
                  <c:v>8523.7348705416007</c:v>
                </c:pt>
                <c:pt idx="4674">
                  <c:v>8523.7382679823695</c:v>
                </c:pt>
                <c:pt idx="4675">
                  <c:v>8523.7465997058898</c:v>
                </c:pt>
                <c:pt idx="4676">
                  <c:v>8523.7467704601495</c:v>
                </c:pt>
                <c:pt idx="4677">
                  <c:v>8523.7493928740696</c:v>
                </c:pt>
                <c:pt idx="4678">
                  <c:v>8523.7495599649792</c:v>
                </c:pt>
                <c:pt idx="4679">
                  <c:v>8523.75215859524</c:v>
                </c:pt>
                <c:pt idx="4680">
                  <c:v>8523.7576475152691</c:v>
                </c:pt>
                <c:pt idx="4681">
                  <c:v>8523.7589845117109</c:v>
                </c:pt>
                <c:pt idx="4682">
                  <c:v>8523.77048637997</c:v>
                </c:pt>
                <c:pt idx="4683">
                  <c:v>8523.7707955846508</c:v>
                </c:pt>
                <c:pt idx="4684">
                  <c:v>8523.7707955846508</c:v>
                </c:pt>
                <c:pt idx="4685">
                  <c:v>8523.7728381366396</c:v>
                </c:pt>
                <c:pt idx="4686">
                  <c:v>8523.7773476894909</c:v>
                </c:pt>
                <c:pt idx="4687">
                  <c:v>8523.7798539046198</c:v>
                </c:pt>
                <c:pt idx="4688">
                  <c:v>8523.7867601765302</c:v>
                </c:pt>
                <c:pt idx="4689">
                  <c:v>8523.7897643782198</c:v>
                </c:pt>
                <c:pt idx="4690">
                  <c:v>8523.7934221476298</c:v>
                </c:pt>
                <c:pt idx="4691">
                  <c:v>8523.7940551638603</c:v>
                </c:pt>
                <c:pt idx="4692">
                  <c:v>8523.7962153395601</c:v>
                </c:pt>
                <c:pt idx="4693">
                  <c:v>8523.7985009988697</c:v>
                </c:pt>
                <c:pt idx="4694">
                  <c:v>8523.7998170023693</c:v>
                </c:pt>
                <c:pt idx="4695">
                  <c:v>8523.8012589625996</c:v>
                </c:pt>
                <c:pt idx="4696">
                  <c:v>8523.8030618354605</c:v>
                </c:pt>
                <c:pt idx="4697">
                  <c:v>8523.8069959036002</c:v>
                </c:pt>
                <c:pt idx="4698">
                  <c:v>8523.8083154149299</c:v>
                </c:pt>
                <c:pt idx="4699">
                  <c:v>8523.8147730887795</c:v>
                </c:pt>
                <c:pt idx="4700">
                  <c:v>8523.8186061717497</c:v>
                </c:pt>
                <c:pt idx="4701">
                  <c:v>8523.8207548595892</c:v>
                </c:pt>
                <c:pt idx="4702">
                  <c:v>8523.8248888843209</c:v>
                </c:pt>
                <c:pt idx="4703">
                  <c:v>8523.8262481577694</c:v>
                </c:pt>
                <c:pt idx="4704">
                  <c:v>8523.8264080127701</c:v>
                </c:pt>
                <c:pt idx="4705">
                  <c:v>8523.8303463355405</c:v>
                </c:pt>
                <c:pt idx="4706">
                  <c:v>8523.8337437731607</c:v>
                </c:pt>
                <c:pt idx="4707">
                  <c:v>8523.8373927595094</c:v>
                </c:pt>
                <c:pt idx="4708">
                  <c:v>8523.8420754903891</c:v>
                </c:pt>
                <c:pt idx="4709">
                  <c:v>8523.8448686648608</c:v>
                </c:pt>
                <c:pt idx="4710">
                  <c:v>8523.8497293516994</c:v>
                </c:pt>
                <c:pt idx="4711">
                  <c:v>8523.8566193049701</c:v>
                </c:pt>
                <c:pt idx="4712">
                  <c:v>8523.86062775133</c:v>
                </c:pt>
                <c:pt idx="4713">
                  <c:v>8523.8635067138803</c:v>
                </c:pt>
                <c:pt idx="4714">
                  <c:v>8523.8659621644692</c:v>
                </c:pt>
                <c:pt idx="4715">
                  <c:v>8523.8683139274308</c:v>
                </c:pt>
                <c:pt idx="4716">
                  <c:v>8523.8751841383</c:v>
                </c:pt>
                <c:pt idx="4717">
                  <c:v>8523.8753296891191</c:v>
                </c:pt>
                <c:pt idx="4718">
                  <c:v>8523.8767441173495</c:v>
                </c:pt>
                <c:pt idx="4719">
                  <c:v>8523.8791947613299</c:v>
                </c:pt>
                <c:pt idx="4720">
                  <c:v>8523.8804825311508</c:v>
                </c:pt>
                <c:pt idx="4721">
                  <c:v>8523.8822359610294</c:v>
                </c:pt>
                <c:pt idx="4722">
                  <c:v>8523.8855752115996</c:v>
                </c:pt>
                <c:pt idx="4723">
                  <c:v>8523.8875439464991</c:v>
                </c:pt>
                <c:pt idx="4724">
                  <c:v>8523.8884766809606</c:v>
                </c:pt>
                <c:pt idx="4725">
                  <c:v>8523.8888979321291</c:v>
                </c:pt>
                <c:pt idx="4726">
                  <c:v>8523.8916911303495</c:v>
                </c:pt>
                <c:pt idx="4727">
                  <c:v>8523.8952927868795</c:v>
                </c:pt>
                <c:pt idx="4728">
                  <c:v>8523.8963744752109</c:v>
                </c:pt>
                <c:pt idx="4729">
                  <c:v>8523.8967347722501</c:v>
                </c:pt>
                <c:pt idx="4730">
                  <c:v>8523.8981128986907</c:v>
                </c:pt>
                <c:pt idx="4731">
                  <c:v>8523.8981366356602</c:v>
                </c:pt>
                <c:pt idx="4732">
                  <c:v>8523.90228011412</c:v>
                </c:pt>
                <c:pt idx="4733">
                  <c:v>8523.9039905155005</c:v>
                </c:pt>
                <c:pt idx="4734">
                  <c:v>8523.9066225225106</c:v>
                </c:pt>
                <c:pt idx="4735">
                  <c:v>8523.9102488858607</c:v>
                </c:pt>
                <c:pt idx="4736">
                  <c:v>8523.9162306692397</c:v>
                </c:pt>
                <c:pt idx="4737">
                  <c:v>8523.9183207973801</c:v>
                </c:pt>
                <c:pt idx="4738">
                  <c:v>8523.9203646751102</c:v>
                </c:pt>
                <c:pt idx="4739">
                  <c:v>8523.9217239674108</c:v>
                </c:pt>
                <c:pt idx="4740">
                  <c:v>8523.9250513629504</c:v>
                </c:pt>
                <c:pt idx="4741">
                  <c:v>8523.9255079962295</c:v>
                </c:pt>
                <c:pt idx="4742">
                  <c:v>8523.9328685440105</c:v>
                </c:pt>
                <c:pt idx="4743">
                  <c:v>8523.9389484301191</c:v>
                </c:pt>
                <c:pt idx="4744">
                  <c:v>8523.94048481155</c:v>
                </c:pt>
                <c:pt idx="4745">
                  <c:v>8523.9442981220709</c:v>
                </c:pt>
                <c:pt idx="4746">
                  <c:v>8523.9452051613407</c:v>
                </c:pt>
                <c:pt idx="4747">
                  <c:v>8523.9463868727908</c:v>
                </c:pt>
                <c:pt idx="4748">
                  <c:v>8523.9479847047405</c:v>
                </c:pt>
                <c:pt idx="4749">
                  <c:v>8523.9492696956695</c:v>
                </c:pt>
                <c:pt idx="4750">
                  <c:v>8523.9540977310298</c:v>
                </c:pt>
                <c:pt idx="4751">
                  <c:v>8523.9585599657094</c:v>
                </c:pt>
                <c:pt idx="4752">
                  <c:v>8523.9625172228498</c:v>
                </c:pt>
                <c:pt idx="4753">
                  <c:v>8523.9651513593199</c:v>
                </c:pt>
                <c:pt idx="4754">
                  <c:v>8523.9658496389093</c:v>
                </c:pt>
                <c:pt idx="4755">
                  <c:v>8523.9679919276296</c:v>
                </c:pt>
                <c:pt idx="4756">
                  <c:v>8523.9706599353794</c:v>
                </c:pt>
                <c:pt idx="4757">
                  <c:v>8523.9722199112803</c:v>
                </c:pt>
                <c:pt idx="4758">
                  <c:v>8523.9746705544803</c:v>
                </c:pt>
                <c:pt idx="4759">
                  <c:v>8523.9759583156501</c:v>
                </c:pt>
                <c:pt idx="4760">
                  <c:v>8523.9796582069193</c:v>
                </c:pt>
                <c:pt idx="4761">
                  <c:v>8523.9830197561496</c:v>
                </c:pt>
                <c:pt idx="4762">
                  <c:v>8523.98522167187</c:v>
                </c:pt>
                <c:pt idx="4763">
                  <c:v>8523.9869001228308</c:v>
                </c:pt>
                <c:pt idx="4764">
                  <c:v>8523.9903731960803</c:v>
                </c:pt>
                <c:pt idx="4765">
                  <c:v>8523.9918502848595</c:v>
                </c:pt>
                <c:pt idx="4766">
                  <c:v>8523.99741894006</c:v>
                </c:pt>
                <c:pt idx="4767">
                  <c:v>8523.9977559049094</c:v>
                </c:pt>
                <c:pt idx="4768">
                  <c:v>8523.9994663000107</c:v>
                </c:pt>
                <c:pt idx="4769">
                  <c:v>8524.0010978509599</c:v>
                </c:pt>
                <c:pt idx="4770">
                  <c:v>8524.0020983070099</c:v>
                </c:pt>
                <c:pt idx="4771">
                  <c:v>8524.0052299848703</c:v>
                </c:pt>
                <c:pt idx="4772">
                  <c:v>8524.0052715074198</c:v>
                </c:pt>
                <c:pt idx="4773">
                  <c:v>8524.0134710101393</c:v>
                </c:pt>
                <c:pt idx="4774">
                  <c:v>8524.0171460360198</c:v>
                </c:pt>
                <c:pt idx="4775">
                  <c:v>8524.0234134755992</c:v>
                </c:pt>
                <c:pt idx="4776">
                  <c:v>8524.0248571659904</c:v>
                </c:pt>
                <c:pt idx="4777">
                  <c:v>8524.0344242397696</c:v>
                </c:pt>
                <c:pt idx="4778">
                  <c:v>8524.0349610242993</c:v>
                </c:pt>
                <c:pt idx="4779">
                  <c:v>8524.0359606086204</c:v>
                </c:pt>
                <c:pt idx="4780">
                  <c:v>8524.0393457468599</c:v>
                </c:pt>
                <c:pt idx="4781">
                  <c:v>8524.04186265729</c:v>
                </c:pt>
                <c:pt idx="4782">
                  <c:v>8524.0421352311896</c:v>
                </c:pt>
                <c:pt idx="4783">
                  <c:v>8524.0447454927398</c:v>
                </c:pt>
                <c:pt idx="4784">
                  <c:v>8524.04957351554</c:v>
                </c:pt>
                <c:pt idx="4785">
                  <c:v>8524.0515597932899</c:v>
                </c:pt>
                <c:pt idx="4786">
                  <c:v>8524.0540357753598</c:v>
                </c:pt>
                <c:pt idx="4787">
                  <c:v>8524.0579930199292</c:v>
                </c:pt>
                <c:pt idx="4788">
                  <c:v>8524.0631224661993</c:v>
                </c:pt>
                <c:pt idx="4789">
                  <c:v>8524.0819762786796</c:v>
                </c:pt>
                <c:pt idx="4790">
                  <c:v>8524.0823396444302</c:v>
                </c:pt>
                <c:pt idx="4791">
                  <c:v>8524.0858490057199</c:v>
                </c:pt>
                <c:pt idx="4792">
                  <c:v>8524.0866304505598</c:v>
                </c:pt>
                <c:pt idx="4793">
                  <c:v>8524.0910762855692</c:v>
                </c:pt>
                <c:pt idx="4794">
                  <c:v>8524.0928947497105</c:v>
                </c:pt>
                <c:pt idx="4795">
                  <c:v>8524.0965736433209</c:v>
                </c:pt>
                <c:pt idx="4796">
                  <c:v>8524.1126218456702</c:v>
                </c:pt>
                <c:pt idx="4797">
                  <c:v>8524.1167455371396</c:v>
                </c:pt>
                <c:pt idx="4798">
                  <c:v>8524.1188892852497</c:v>
                </c:pt>
                <c:pt idx="4799">
                  <c:v>8524.1189832994696</c:v>
                </c:pt>
                <c:pt idx="4800">
                  <c:v>8524.1203329599193</c:v>
                </c:pt>
                <c:pt idx="4801">
                  <c:v>8524.1208090669206</c:v>
                </c:pt>
                <c:pt idx="4802">
                  <c:v>8524.1229216145493</c:v>
                </c:pt>
                <c:pt idx="4803">
                  <c:v>8524.1263190547397</c:v>
                </c:pt>
                <c:pt idx="4804">
                  <c:v>8524.1346507770904</c:v>
                </c:pt>
                <c:pt idx="4805">
                  <c:v>8524.1348215313592</c:v>
                </c:pt>
                <c:pt idx="4806">
                  <c:v>8524.1374439464398</c:v>
                </c:pt>
                <c:pt idx="4807">
                  <c:v>8524.1376110408401</c:v>
                </c:pt>
                <c:pt idx="4808">
                  <c:v>8524.1400593439994</c:v>
                </c:pt>
                <c:pt idx="4809">
                  <c:v>8524.1463090097495</c:v>
                </c:pt>
                <c:pt idx="4810">
                  <c:v>8524.1470355840793</c:v>
                </c:pt>
                <c:pt idx="4811">
                  <c:v>8524.1531220022498</c:v>
                </c:pt>
                <c:pt idx="4812">
                  <c:v>8524.1560819214192</c:v>
                </c:pt>
                <c:pt idx="4813">
                  <c:v>8524.1585374511706</c:v>
                </c:pt>
                <c:pt idx="4814">
                  <c:v>8524.1608892090098</c:v>
                </c:pt>
                <c:pt idx="4815">
                  <c:v>8524.1653987653499</c:v>
                </c:pt>
                <c:pt idx="4816">
                  <c:v>8524.1810519471692</c:v>
                </c:pt>
                <c:pt idx="4817">
                  <c:v>8524.1814732188304</c:v>
                </c:pt>
                <c:pt idx="4818">
                  <c:v>8524.1842664119304</c:v>
                </c:pt>
                <c:pt idx="4819">
                  <c:v>8524.1865520700794</c:v>
                </c:pt>
                <c:pt idx="4820">
                  <c:v>8524.1878680735808</c:v>
                </c:pt>
                <c:pt idx="4821">
                  <c:v>8524.1879233624695</c:v>
                </c:pt>
                <c:pt idx="4822">
                  <c:v>8524.1893100384605</c:v>
                </c:pt>
                <c:pt idx="4823">
                  <c:v>8524.19504697714</c:v>
                </c:pt>
                <c:pt idx="4824">
                  <c:v>8524.1963664907908</c:v>
                </c:pt>
                <c:pt idx="4825">
                  <c:v>8524.1975509906097</c:v>
                </c:pt>
                <c:pt idx="4826">
                  <c:v>8524.1975509906097</c:v>
                </c:pt>
                <c:pt idx="4827">
                  <c:v>8524.1975509906097</c:v>
                </c:pt>
                <c:pt idx="4828">
                  <c:v>8524.1975510697794</c:v>
                </c:pt>
                <c:pt idx="4829">
                  <c:v>8524.2025012392496</c:v>
                </c:pt>
                <c:pt idx="4830">
                  <c:v>8524.2028241623193</c:v>
                </c:pt>
                <c:pt idx="4831">
                  <c:v>8524.2036504130792</c:v>
                </c:pt>
                <c:pt idx="4832">
                  <c:v>8524.2088059354501</c:v>
                </c:pt>
                <c:pt idx="4833">
                  <c:v>8524.2122213467901</c:v>
                </c:pt>
                <c:pt idx="4834">
                  <c:v>8524.2129399566893</c:v>
                </c:pt>
                <c:pt idx="4835">
                  <c:v>8524.2140247365405</c:v>
                </c:pt>
                <c:pt idx="4836">
                  <c:v>8524.2144590839707</c:v>
                </c:pt>
                <c:pt idx="4837">
                  <c:v>8524.2176266445294</c:v>
                </c:pt>
                <c:pt idx="4838">
                  <c:v>8524.2183974084892</c:v>
                </c:pt>
                <c:pt idx="4839">
                  <c:v>8524.2216336894708</c:v>
                </c:pt>
                <c:pt idx="4840">
                  <c:v>8524.22544383071</c:v>
                </c:pt>
                <c:pt idx="4841">
                  <c:v>8524.2301265615897</c:v>
                </c:pt>
                <c:pt idx="4842">
                  <c:v>8524.2329197372292</c:v>
                </c:pt>
                <c:pt idx="4843">
                  <c:v>8524.2355351410806</c:v>
                </c:pt>
                <c:pt idx="4844">
                  <c:v>8524.2355886083096</c:v>
                </c:pt>
                <c:pt idx="4845">
                  <c:v>8524.2377804275602</c:v>
                </c:pt>
                <c:pt idx="4846">
                  <c:v>8524.24055997096</c:v>
                </c:pt>
                <c:pt idx="4847">
                  <c:v>8524.2451195567792</c:v>
                </c:pt>
                <c:pt idx="4848">
                  <c:v>8524.2486788248607</c:v>
                </c:pt>
                <c:pt idx="4849">
                  <c:v>8524.2540132356808</c:v>
                </c:pt>
                <c:pt idx="4850">
                  <c:v>8524.2563649997992</c:v>
                </c:pt>
                <c:pt idx="4851">
                  <c:v>8524.2632352118308</c:v>
                </c:pt>
                <c:pt idx="4852">
                  <c:v>8524.26444911002</c:v>
                </c:pt>
                <c:pt idx="4853">
                  <c:v>8524.2647951903</c:v>
                </c:pt>
                <c:pt idx="4854">
                  <c:v>8524.2672458341403</c:v>
                </c:pt>
                <c:pt idx="4855">
                  <c:v>8524.26756218634</c:v>
                </c:pt>
                <c:pt idx="4856">
                  <c:v>8524.2685336023496</c:v>
                </c:pt>
                <c:pt idx="4857">
                  <c:v>8524.27559502236</c:v>
                </c:pt>
                <c:pt idx="4858">
                  <c:v>8524.27580897603</c:v>
                </c:pt>
                <c:pt idx="4859">
                  <c:v>8524.2765277568196</c:v>
                </c:pt>
                <c:pt idx="4860">
                  <c:v>8524.2777969585695</c:v>
                </c:pt>
                <c:pt idx="4861">
                  <c:v>8524.2794753890394</c:v>
                </c:pt>
                <c:pt idx="4862">
                  <c:v>8524.2797422027197</c:v>
                </c:pt>
                <c:pt idx="4863">
                  <c:v>8524.2833438580801</c:v>
                </c:pt>
                <c:pt idx="4864">
                  <c:v>8524.2844255510699</c:v>
                </c:pt>
                <c:pt idx="4865">
                  <c:v>8524.2847858481091</c:v>
                </c:pt>
                <c:pt idx="4866">
                  <c:v>8524.2861639745497</c:v>
                </c:pt>
                <c:pt idx="4867">
                  <c:v>8524.2903311864902</c:v>
                </c:pt>
                <c:pt idx="4868">
                  <c:v>8524.2920415867102</c:v>
                </c:pt>
                <c:pt idx="4869">
                  <c:v>8524.2982999593896</c:v>
                </c:pt>
                <c:pt idx="4870">
                  <c:v>8524.3042817451005</c:v>
                </c:pt>
                <c:pt idx="4871">
                  <c:v>8524.3063718732392</c:v>
                </c:pt>
                <c:pt idx="4872">
                  <c:v>8524.3095005210398</c:v>
                </c:pt>
                <c:pt idx="4873">
                  <c:v>8524.3122338671201</c:v>
                </c:pt>
                <c:pt idx="4874">
                  <c:v>8524.3209196152093</c:v>
                </c:pt>
                <c:pt idx="4875">
                  <c:v>8524.3224314195104</c:v>
                </c:pt>
                <c:pt idx="4876">
                  <c:v>8524.32699950598</c:v>
                </c:pt>
                <c:pt idx="4877">
                  <c:v>8524.3344379439895</c:v>
                </c:pt>
                <c:pt idx="4878">
                  <c:v>8524.3360357805996</c:v>
                </c:pt>
                <c:pt idx="4879">
                  <c:v>8524.3421488022395</c:v>
                </c:pt>
                <c:pt idx="4880">
                  <c:v>8524.3459322620092</c:v>
                </c:pt>
                <c:pt idx="4881">
                  <c:v>8524.3466110415702</c:v>
                </c:pt>
                <c:pt idx="4882">
                  <c:v>8524.3505682963805</c:v>
                </c:pt>
                <c:pt idx="4883">
                  <c:v>8524.3532024328597</c:v>
                </c:pt>
                <c:pt idx="4884">
                  <c:v>8524.3538758642899</c:v>
                </c:pt>
                <c:pt idx="4885">
                  <c:v>8524.3542578872293</c:v>
                </c:pt>
                <c:pt idx="4886">
                  <c:v>8524.3556977529006</c:v>
                </c:pt>
                <c:pt idx="4887">
                  <c:v>8524.3587110089102</c:v>
                </c:pt>
                <c:pt idx="4888">
                  <c:v>8524.3599249008093</c:v>
                </c:pt>
                <c:pt idx="4889">
                  <c:v>8524.3602709842307</c:v>
                </c:pt>
                <c:pt idx="4890">
                  <c:v>8524.3630379708393</c:v>
                </c:pt>
                <c:pt idx="4891">
                  <c:v>8524.3640093868598</c:v>
                </c:pt>
                <c:pt idx="4892">
                  <c:v>8524.3640376441108</c:v>
                </c:pt>
                <c:pt idx="4893">
                  <c:v>8524.3710708320104</c:v>
                </c:pt>
                <c:pt idx="4894">
                  <c:v>8524.3712847731003</c:v>
                </c:pt>
                <c:pt idx="4895">
                  <c:v>8524.3732727430706</c:v>
                </c:pt>
                <c:pt idx="4896">
                  <c:v>8524.3745515653809</c:v>
                </c:pt>
                <c:pt idx="4897">
                  <c:v>8524.3749511986898</c:v>
                </c:pt>
                <c:pt idx="4898">
                  <c:v>8524.3769700117391</c:v>
                </c:pt>
                <c:pt idx="4899">
                  <c:v>8524.3784242719394</c:v>
                </c:pt>
                <c:pt idx="4900">
                  <c:v>8524.3809267596807</c:v>
                </c:pt>
                <c:pt idx="4901">
                  <c:v>8524.3849743446299</c:v>
                </c:pt>
                <c:pt idx="4902">
                  <c:v>8524.3851672904493</c:v>
                </c:pt>
                <c:pt idx="4903">
                  <c:v>8524.3854700159209</c:v>
                </c:pt>
                <c:pt idx="4904">
                  <c:v>8524.3858069772796</c:v>
                </c:pt>
                <c:pt idx="4905">
                  <c:v>8524.3883091416192</c:v>
                </c:pt>
                <c:pt idx="4906">
                  <c:v>8524.3891489236194</c:v>
                </c:pt>
                <c:pt idx="4907">
                  <c:v>8524.4015220813399</c:v>
                </c:pt>
                <c:pt idx="4908">
                  <c:v>8524.4048342630194</c:v>
                </c:pt>
                <c:pt idx="4909">
                  <c:v>8524.4051971118897</c:v>
                </c:pt>
                <c:pt idx="4910">
                  <c:v>8524.4114645514601</c:v>
                </c:pt>
                <c:pt idx="4911">
                  <c:v>8524.4129082389409</c:v>
                </c:pt>
                <c:pt idx="4912">
                  <c:v>8524.4195806477201</c:v>
                </c:pt>
                <c:pt idx="4913">
                  <c:v>8524.4202472278794</c:v>
                </c:pt>
                <c:pt idx="4914">
                  <c:v>8524.42024730704</c:v>
                </c:pt>
                <c:pt idx="4915">
                  <c:v>8524.42024730704</c:v>
                </c:pt>
                <c:pt idx="4916">
                  <c:v>8524.4224753156304</c:v>
                </c:pt>
                <c:pt idx="4917">
                  <c:v>8524.4273968180605</c:v>
                </c:pt>
                <c:pt idx="4918">
                  <c:v>8524.4299137284906</c:v>
                </c:pt>
                <c:pt idx="4919">
                  <c:v>8524.4301863070505</c:v>
                </c:pt>
                <c:pt idx="4920">
                  <c:v>8524.4376245867406</c:v>
                </c:pt>
                <c:pt idx="4921">
                  <c:v>8524.4382738731802</c:v>
                </c:pt>
                <c:pt idx="4922">
                  <c:v>8524.4396108656601</c:v>
                </c:pt>
                <c:pt idx="4923">
                  <c:v>8524.4414080716597</c:v>
                </c:pt>
                <c:pt idx="4924">
                  <c:v>8524.4420868512207</c:v>
                </c:pt>
                <c:pt idx="4925">
                  <c:v>8524.4456972684693</c:v>
                </c:pt>
                <c:pt idx="4926">
                  <c:v>8524.4460440934599</c:v>
                </c:pt>
                <c:pt idx="4927">
                  <c:v>8524.4511735374108</c:v>
                </c:pt>
                <c:pt idx="4928">
                  <c:v>8524.4606249006392</c:v>
                </c:pt>
                <c:pt idx="4929">
                  <c:v>8524.4632352273893</c:v>
                </c:pt>
                <c:pt idx="4930">
                  <c:v>8524.4673865344303</c:v>
                </c:pt>
                <c:pt idx="4931">
                  <c:v>8524.4700273498893</c:v>
                </c:pt>
                <c:pt idx="4932">
                  <c:v>8524.4746815217604</c:v>
                </c:pt>
                <c:pt idx="4933">
                  <c:v>8524.4764025504701</c:v>
                </c:pt>
                <c:pt idx="4934">
                  <c:v>8524.47968674404</c:v>
                </c:pt>
                <c:pt idx="4935">
                  <c:v>8524.4809458255695</c:v>
                </c:pt>
                <c:pt idx="4936">
                  <c:v>8524.4846247159803</c:v>
                </c:pt>
                <c:pt idx="4937">
                  <c:v>8524.4876222535895</c:v>
                </c:pt>
                <c:pt idx="4938">
                  <c:v>8524.4889417569993</c:v>
                </c:pt>
                <c:pt idx="4939">
                  <c:v>8524.4943504966795</c:v>
                </c:pt>
                <c:pt idx="4940">
                  <c:v>8524.5003100726699</c:v>
                </c:pt>
                <c:pt idx="4941">
                  <c:v>8524.5047966130005</c:v>
                </c:pt>
                <c:pt idx="4942">
                  <c:v>8524.5069403611105</c:v>
                </c:pt>
                <c:pt idx="4943">
                  <c:v>8524.5070343706702</c:v>
                </c:pt>
                <c:pt idx="4944">
                  <c:v>8524.5083840328698</c:v>
                </c:pt>
                <c:pt idx="4945">
                  <c:v>8524.5088601398693</c:v>
                </c:pt>
                <c:pt idx="4946">
                  <c:v>8524.5109726874998</c:v>
                </c:pt>
                <c:pt idx="4947">
                  <c:v>8524.5142089761794</c:v>
                </c:pt>
                <c:pt idx="4948">
                  <c:v>8524.5227018482892</c:v>
                </c:pt>
                <c:pt idx="4949">
                  <c:v>8524.52549501881</c:v>
                </c:pt>
                <c:pt idx="4950">
                  <c:v>8524.5256621166991</c:v>
                </c:pt>
                <c:pt idx="4951">
                  <c:v>8524.5281104175301</c:v>
                </c:pt>
                <c:pt idx="4952">
                  <c:v>8524.5309287663495</c:v>
                </c:pt>
                <c:pt idx="4953">
                  <c:v>8524.5337496576794</c:v>
                </c:pt>
                <c:pt idx="4954">
                  <c:v>8524.5343600809501</c:v>
                </c:pt>
                <c:pt idx="4955">
                  <c:v>8524.5343600995802</c:v>
                </c:pt>
                <c:pt idx="4956">
                  <c:v>8524.5350866564495</c:v>
                </c:pt>
                <c:pt idx="4957">
                  <c:v>8524.5372456549594</c:v>
                </c:pt>
                <c:pt idx="4958">
                  <c:v>8524.5411730781198</c:v>
                </c:pt>
                <c:pt idx="4959">
                  <c:v>8524.5477884542197</c:v>
                </c:pt>
                <c:pt idx="4960">
                  <c:v>8524.5489402813801</c:v>
                </c:pt>
                <c:pt idx="4961">
                  <c:v>8524.5502324150802</c:v>
                </c:pt>
                <c:pt idx="4962">
                  <c:v>8524.5534498412107</c:v>
                </c:pt>
                <c:pt idx="4963">
                  <c:v>8524.5559560470192</c:v>
                </c:pt>
                <c:pt idx="4964">
                  <c:v>8524.5665056305006</c:v>
                </c:pt>
                <c:pt idx="4965">
                  <c:v>8524.56910302303</c:v>
                </c:pt>
                <c:pt idx="4966">
                  <c:v>8524.5723174843006</c:v>
                </c:pt>
                <c:pt idx="4967">
                  <c:v>8524.5752499299106</c:v>
                </c:pt>
                <c:pt idx="4968">
                  <c:v>8524.5752499299106</c:v>
                </c:pt>
                <c:pt idx="4969">
                  <c:v>8524.5752499568007</c:v>
                </c:pt>
                <c:pt idx="4970">
                  <c:v>8524.5773611143195</c:v>
                </c:pt>
                <c:pt idx="4971">
                  <c:v>8524.5830980506707</c:v>
                </c:pt>
                <c:pt idx="4972">
                  <c:v>8524.5844175666498</c:v>
                </c:pt>
                <c:pt idx="4973">
                  <c:v>8524.5856020618194</c:v>
                </c:pt>
                <c:pt idx="4974">
                  <c:v>8524.59087523585</c:v>
                </c:pt>
                <c:pt idx="4975">
                  <c:v>8524.5968570113091</c:v>
                </c:pt>
                <c:pt idx="4976">
                  <c:v>8524.5989471394496</c:v>
                </c:pt>
                <c:pt idx="4977">
                  <c:v>8524.6002724226491</c:v>
                </c:pt>
                <c:pt idx="4978">
                  <c:v>8524.6020758077502</c:v>
                </c:pt>
                <c:pt idx="4979">
                  <c:v>8524.6023503094893</c:v>
                </c:pt>
                <c:pt idx="4980">
                  <c:v>8524.6025101551695</c:v>
                </c:pt>
                <c:pt idx="4981">
                  <c:v>8524.6056777168997</c:v>
                </c:pt>
                <c:pt idx="4982">
                  <c:v>8524.6064484814397</c:v>
                </c:pt>
                <c:pt idx="4983">
                  <c:v>8524.6096847606805</c:v>
                </c:pt>
                <c:pt idx="4984">
                  <c:v>8524.6134949019106</c:v>
                </c:pt>
                <c:pt idx="4985">
                  <c:v>8524.6235862146095</c:v>
                </c:pt>
                <c:pt idx="4986">
                  <c:v>8524.6286110468209</c:v>
                </c:pt>
                <c:pt idx="4987">
                  <c:v>8524.6327214520406</c:v>
                </c:pt>
                <c:pt idx="4988">
                  <c:v>8524.6367298983896</c:v>
                </c:pt>
                <c:pt idx="4989">
                  <c:v>8524.6432642638592</c:v>
                </c:pt>
                <c:pt idx="4990">
                  <c:v>8524.6444160721694</c:v>
                </c:pt>
                <c:pt idx="4991">
                  <c:v>8524.6464511305094</c:v>
                </c:pt>
                <c:pt idx="4992">
                  <c:v>8524.6464759889004</c:v>
                </c:pt>
                <c:pt idx="4993">
                  <c:v>8524.6468331739306</c:v>
                </c:pt>
                <c:pt idx="4994">
                  <c:v>8524.6512862853706</c:v>
                </c:pt>
                <c:pt idx="4995">
                  <c:v>8524.6525001823902</c:v>
                </c:pt>
                <c:pt idx="4996">
                  <c:v>8524.6528462632505</c:v>
                </c:pt>
                <c:pt idx="4997">
                  <c:v>8524.6556132575497</c:v>
                </c:pt>
                <c:pt idx="4998">
                  <c:v>8524.6565846735593</c:v>
                </c:pt>
                <c:pt idx="4999">
                  <c:v>8524.6619814149999</c:v>
                </c:pt>
                <c:pt idx="5000">
                  <c:v>8524.6638600495608</c:v>
                </c:pt>
                <c:pt idx="5001">
                  <c:v>8524.6645788326805</c:v>
                </c:pt>
                <c:pt idx="5002">
                  <c:v>8524.6650119852202</c:v>
                </c:pt>
                <c:pt idx="5003">
                  <c:v>8524.6658480297701</c:v>
                </c:pt>
                <c:pt idx="5004">
                  <c:v>8524.6675264649093</c:v>
                </c:pt>
                <c:pt idx="5005">
                  <c:v>8524.6695452779495</c:v>
                </c:pt>
                <c:pt idx="5006">
                  <c:v>8524.6724766269308</c:v>
                </c:pt>
                <c:pt idx="5007">
                  <c:v>8524.6742387815593</c:v>
                </c:pt>
                <c:pt idx="5008">
                  <c:v>8524.67682521184</c:v>
                </c:pt>
                <c:pt idx="5009">
                  <c:v>8524.6777425771506</c:v>
                </c:pt>
                <c:pt idx="5010">
                  <c:v>8524.6783822588604</c:v>
                </c:pt>
                <c:pt idx="5011">
                  <c:v>8524.6800926579108</c:v>
                </c:pt>
                <c:pt idx="5012">
                  <c:v>8524.6858978653308</c:v>
                </c:pt>
                <c:pt idx="5013">
                  <c:v>8524.6863510329204</c:v>
                </c:pt>
                <c:pt idx="5014">
                  <c:v>8524.68659804854</c:v>
                </c:pt>
                <c:pt idx="5015">
                  <c:v>8524.68659804854</c:v>
                </c:pt>
                <c:pt idx="5016">
                  <c:v>8524.68659804854</c:v>
                </c:pt>
                <c:pt idx="5017">
                  <c:v>8524.68659804854</c:v>
                </c:pt>
                <c:pt idx="5018">
                  <c:v>8524.6865980701896</c:v>
                </c:pt>
                <c:pt idx="5019">
                  <c:v>8524.6865980862603</c:v>
                </c:pt>
                <c:pt idx="5020">
                  <c:v>8524.6865981239807</c:v>
                </c:pt>
                <c:pt idx="5021">
                  <c:v>8524.6865981239807</c:v>
                </c:pt>
                <c:pt idx="5022">
                  <c:v>8524.6865981239807</c:v>
                </c:pt>
                <c:pt idx="5023">
                  <c:v>8524.6923328209596</c:v>
                </c:pt>
                <c:pt idx="5024">
                  <c:v>8524.6944229491</c:v>
                </c:pt>
                <c:pt idx="5025">
                  <c:v>8524.6962835002305</c:v>
                </c:pt>
                <c:pt idx="5026">
                  <c:v>8524.6975515922495</c:v>
                </c:pt>
                <c:pt idx="5027">
                  <c:v>8524.7002849429791</c:v>
                </c:pt>
                <c:pt idx="5028">
                  <c:v>8524.7011535076799</c:v>
                </c:pt>
                <c:pt idx="5029">
                  <c:v>8524.7056693471895</c:v>
                </c:pt>
                <c:pt idx="5030">
                  <c:v>8524.7204002644794</c:v>
                </c:pt>
                <c:pt idx="5031">
                  <c:v>8524.7224890151992</c:v>
                </c:pt>
                <c:pt idx="5032">
                  <c:v>8524.7240868564695</c:v>
                </c:pt>
                <c:pt idx="5033">
                  <c:v>8524.7253718427291</c:v>
                </c:pt>
                <c:pt idx="5034">
                  <c:v>8524.7301998734401</c:v>
                </c:pt>
                <c:pt idx="5035">
                  <c:v>8524.7339833378792</c:v>
                </c:pt>
                <c:pt idx="5036">
                  <c:v>8524.7346621174293</c:v>
                </c:pt>
                <c:pt idx="5037">
                  <c:v>8524.7386193699203</c:v>
                </c:pt>
                <c:pt idx="5038">
                  <c:v>8524.7419269401507</c:v>
                </c:pt>
                <c:pt idx="5039">
                  <c:v>8524.7419517859798</c:v>
                </c:pt>
                <c:pt idx="5040">
                  <c:v>8524.7423089584299</c:v>
                </c:pt>
                <c:pt idx="5041">
                  <c:v>8524.7437488241103</c:v>
                </c:pt>
                <c:pt idx="5042">
                  <c:v>8524.7467620824391</c:v>
                </c:pt>
                <c:pt idx="5043">
                  <c:v>8524.7479759731796</c:v>
                </c:pt>
                <c:pt idx="5044">
                  <c:v>8524.7510890420508</c:v>
                </c:pt>
                <c:pt idx="5045">
                  <c:v>8524.7542916089296</c:v>
                </c:pt>
                <c:pt idx="5046">
                  <c:v>8524.7593358466402</c:v>
                </c:pt>
                <c:pt idx="5047">
                  <c:v>8524.7604877697304</c:v>
                </c:pt>
                <c:pt idx="5048">
                  <c:v>8524.7613238142803</c:v>
                </c:pt>
                <c:pt idx="5049">
                  <c:v>8524.7626026365906</c:v>
                </c:pt>
                <c:pt idx="5050">
                  <c:v>8524.7630022745507</c:v>
                </c:pt>
                <c:pt idx="5051">
                  <c:v>8524.7650210876</c:v>
                </c:pt>
                <c:pt idx="5052">
                  <c:v>8524.7664753478002</c:v>
                </c:pt>
                <c:pt idx="5053">
                  <c:v>8524.7672568084599</c:v>
                </c:pt>
                <c:pt idx="5054">
                  <c:v>8524.7689778320491</c:v>
                </c:pt>
                <c:pt idx="5055">
                  <c:v>8524.7732183616608</c:v>
                </c:pt>
                <c:pt idx="5056">
                  <c:v>8524.7738580496498</c:v>
                </c:pt>
                <c:pt idx="5057">
                  <c:v>8524.7763601038605</c:v>
                </c:pt>
                <c:pt idx="5058">
                  <c:v>8524.7771999962806</c:v>
                </c:pt>
                <c:pt idx="5059">
                  <c:v>8524.7813321319409</c:v>
                </c:pt>
                <c:pt idx="5060">
                  <c:v>8524.7813736498301</c:v>
                </c:pt>
                <c:pt idx="5061">
                  <c:v>8524.7833682615292</c:v>
                </c:pt>
                <c:pt idx="5062">
                  <c:v>8524.78692576289</c:v>
                </c:pt>
                <c:pt idx="5063">
                  <c:v>8524.7895731525496</c:v>
                </c:pt>
                <c:pt idx="5064">
                  <c:v>8524.7928853388803</c:v>
                </c:pt>
                <c:pt idx="5065">
                  <c:v>8524.7979461671694</c:v>
                </c:pt>
                <c:pt idx="5066">
                  <c:v>8524.7979461942996</c:v>
                </c:pt>
                <c:pt idx="5067">
                  <c:v>8524.7979462048897</c:v>
                </c:pt>
                <c:pt idx="5068">
                  <c:v>8524.7979462048897</c:v>
                </c:pt>
                <c:pt idx="5069">
                  <c:v>8524.7979462426101</c:v>
                </c:pt>
                <c:pt idx="5070">
                  <c:v>8524.7995156273191</c:v>
                </c:pt>
                <c:pt idx="5071">
                  <c:v>8524.8009593118895</c:v>
                </c:pt>
                <c:pt idx="5072">
                  <c:v>8524.8110631047693</c:v>
                </c:pt>
                <c:pt idx="5073">
                  <c:v>8524.8179647997003</c:v>
                </c:pt>
                <c:pt idx="5074">
                  <c:v>8524.8182373829095</c:v>
                </c:pt>
                <c:pt idx="5075">
                  <c:v>8524.8206449160298</c:v>
                </c:pt>
                <c:pt idx="5076">
                  <c:v>8524.8256756579503</c:v>
                </c:pt>
                <c:pt idx="5077">
                  <c:v>8524.8263249443808</c:v>
                </c:pt>
                <c:pt idx="5078">
                  <c:v>8524.8276619380304</c:v>
                </c:pt>
                <c:pt idx="5079">
                  <c:v>8524.8294591475205</c:v>
                </c:pt>
                <c:pt idx="5080">
                  <c:v>8524.8337483443302</c:v>
                </c:pt>
                <c:pt idx="5081">
                  <c:v>8524.8340951669907</c:v>
                </c:pt>
                <c:pt idx="5082">
                  <c:v>8524.8359837848693</c:v>
                </c:pt>
                <c:pt idx="5083">
                  <c:v>8524.8392246086096</c:v>
                </c:pt>
                <c:pt idx="5084">
                  <c:v>8524.8460251074193</c:v>
                </c:pt>
                <c:pt idx="5085">
                  <c:v>8524.8485214705506</c:v>
                </c:pt>
                <c:pt idx="5086">
                  <c:v>8524.8485313337296</c:v>
                </c:pt>
                <c:pt idx="5087">
                  <c:v>8524.8486759718508</c:v>
                </c:pt>
                <c:pt idx="5088">
                  <c:v>8524.8512863032502</c:v>
                </c:pt>
                <c:pt idx="5089">
                  <c:v>8524.8512863032502</c:v>
                </c:pt>
                <c:pt idx="5090">
                  <c:v>8524.85543760564</c:v>
                </c:pt>
                <c:pt idx="5091">
                  <c:v>8524.8580784210899</c:v>
                </c:pt>
                <c:pt idx="5092">
                  <c:v>8524.8584417961501</c:v>
                </c:pt>
                <c:pt idx="5093">
                  <c:v>8524.8620995767396</c:v>
                </c:pt>
                <c:pt idx="5094">
                  <c:v>8524.8627325929701</c:v>
                </c:pt>
                <c:pt idx="5095">
                  <c:v>8524.8644536228294</c:v>
                </c:pt>
                <c:pt idx="5096">
                  <c:v>8524.8726757886398</c:v>
                </c:pt>
                <c:pt idx="5097">
                  <c:v>8524.8756733271293</c:v>
                </c:pt>
                <c:pt idx="5098">
                  <c:v>8524.8769928328693</c:v>
                </c:pt>
                <c:pt idx="5099">
                  <c:v>8524.8809421238202</c:v>
                </c:pt>
                <c:pt idx="5100">
                  <c:v>8524.8824015725404</c:v>
                </c:pt>
                <c:pt idx="5101">
                  <c:v>8524.8863655216992</c:v>
                </c:pt>
                <c:pt idx="5102">
                  <c:v>8524.8863655999303</c:v>
                </c:pt>
                <c:pt idx="5103">
                  <c:v>8524.8883611485307</c:v>
                </c:pt>
                <c:pt idx="5104">
                  <c:v>8524.8928476888595</c:v>
                </c:pt>
                <c:pt idx="5105">
                  <c:v>8524.8949255756997</c:v>
                </c:pt>
                <c:pt idx="5106">
                  <c:v>8524.8950854418799</c:v>
                </c:pt>
                <c:pt idx="5107">
                  <c:v>8524.8964351058203</c:v>
                </c:pt>
                <c:pt idx="5108">
                  <c:v>8524.8990237604594</c:v>
                </c:pt>
                <c:pt idx="5109">
                  <c:v>8524.90226004738</c:v>
                </c:pt>
                <c:pt idx="5110">
                  <c:v>8524.9024211994802</c:v>
                </c:pt>
                <c:pt idx="5111">
                  <c:v>8524.9092942858097</c:v>
                </c:pt>
                <c:pt idx="5112">
                  <c:v>8524.9092942858097</c:v>
                </c:pt>
                <c:pt idx="5113">
                  <c:v>8524.9092943211999</c:v>
                </c:pt>
                <c:pt idx="5114">
                  <c:v>8524.90929432353</c:v>
                </c:pt>
                <c:pt idx="5115">
                  <c:v>8524.9092943612395</c:v>
                </c:pt>
                <c:pt idx="5116">
                  <c:v>8524.9092943612395</c:v>
                </c:pt>
                <c:pt idx="5117">
                  <c:v>8524.9135460911693</c:v>
                </c:pt>
                <c:pt idx="5118">
                  <c:v>8524.9161614910699</c:v>
                </c:pt>
                <c:pt idx="5119">
                  <c:v>8524.9189797714298</c:v>
                </c:pt>
                <c:pt idx="5120">
                  <c:v>8524.92180072888</c:v>
                </c:pt>
                <c:pt idx="5121">
                  <c:v>8524.9224111719504</c:v>
                </c:pt>
                <c:pt idx="5122">
                  <c:v>8524.9231377288197</c:v>
                </c:pt>
                <c:pt idx="5123">
                  <c:v>8524.9252967284992</c:v>
                </c:pt>
                <c:pt idx="5124">
                  <c:v>8524.9292241539806</c:v>
                </c:pt>
                <c:pt idx="5125">
                  <c:v>8524.92930517485</c:v>
                </c:pt>
                <c:pt idx="5126">
                  <c:v>8524.9358395300806</c:v>
                </c:pt>
                <c:pt idx="5127">
                  <c:v>8524.9369913537503</c:v>
                </c:pt>
                <c:pt idx="5128">
                  <c:v>8524.9415009170698</c:v>
                </c:pt>
                <c:pt idx="5129">
                  <c:v>8524.9440071182307</c:v>
                </c:pt>
                <c:pt idx="5130">
                  <c:v>8524.9478721865999</c:v>
                </c:pt>
                <c:pt idx="5131">
                  <c:v>8524.9509133901392</c:v>
                </c:pt>
                <c:pt idx="5132">
                  <c:v>8524.9545567016994</c:v>
                </c:pt>
                <c:pt idx="5133">
                  <c:v>8524.9571540988909</c:v>
                </c:pt>
                <c:pt idx="5134">
                  <c:v>8524.9575753612407</c:v>
                </c:pt>
                <c:pt idx="5135">
                  <c:v>8524.9633010011094</c:v>
                </c:pt>
                <c:pt idx="5136">
                  <c:v>8524.96681406057</c:v>
                </c:pt>
                <c:pt idx="5137">
                  <c:v>8524.9711491241997</c:v>
                </c:pt>
                <c:pt idx="5138">
                  <c:v>8524.9726679446103</c:v>
                </c:pt>
                <c:pt idx="5139">
                  <c:v>8524.9735563695394</c:v>
                </c:pt>
                <c:pt idx="5140">
                  <c:v>8524.9752999516204</c:v>
                </c:pt>
                <c:pt idx="5141">
                  <c:v>8524.9769878426996</c:v>
                </c:pt>
                <c:pt idx="5142">
                  <c:v>8524.9869982153105</c:v>
                </c:pt>
                <c:pt idx="5143">
                  <c:v>8524.98832349851</c:v>
                </c:pt>
                <c:pt idx="5144">
                  <c:v>8524.9890421014206</c:v>
                </c:pt>
                <c:pt idx="5145">
                  <c:v>8524.9901268789508</c:v>
                </c:pt>
                <c:pt idx="5146">
                  <c:v>8524.9904013853502</c:v>
                </c:pt>
                <c:pt idx="5147">
                  <c:v>8524.9937287892608</c:v>
                </c:pt>
                <c:pt idx="5148">
                  <c:v>8524.9977358318793</c:v>
                </c:pt>
                <c:pt idx="5149">
                  <c:v>8525.0082593155093</c:v>
                </c:pt>
                <c:pt idx="5150">
                  <c:v>8525.0091622350701</c:v>
                </c:pt>
                <c:pt idx="5151">
                  <c:v>8525.0116372881403</c:v>
                </c:pt>
                <c:pt idx="5152">
                  <c:v>8525.0129755511807</c:v>
                </c:pt>
                <c:pt idx="5153">
                  <c:v>8525.0138825792801</c:v>
                </c:pt>
                <c:pt idx="5154">
                  <c:v>8525.0179471191896</c:v>
                </c:pt>
                <c:pt idx="5155">
                  <c:v>8525.0206424044409</c:v>
                </c:pt>
                <c:pt idx="5156">
                  <c:v>8525.0206424044409</c:v>
                </c:pt>
                <c:pt idx="5157">
                  <c:v>8525.0206424044409</c:v>
                </c:pt>
                <c:pt idx="5158">
                  <c:v>8525.0206424044409</c:v>
                </c:pt>
                <c:pt idx="5159">
                  <c:v>8525.0206424044409</c:v>
                </c:pt>
                <c:pt idx="5160">
                  <c:v>8525.0206424044409</c:v>
                </c:pt>
                <c:pt idx="5161">
                  <c:v>8525.0206424044409</c:v>
                </c:pt>
                <c:pt idx="5162">
                  <c:v>8525.0206424044409</c:v>
                </c:pt>
                <c:pt idx="5163">
                  <c:v>8525.0206424044409</c:v>
                </c:pt>
                <c:pt idx="5164">
                  <c:v>8525.0206424214393</c:v>
                </c:pt>
                <c:pt idx="5165">
                  <c:v>8525.0206424214393</c:v>
                </c:pt>
                <c:pt idx="5166">
                  <c:v>8525.0206424214393</c:v>
                </c:pt>
                <c:pt idx="5167">
                  <c:v>8525.0206424214393</c:v>
                </c:pt>
                <c:pt idx="5168">
                  <c:v>8525.0206424214393</c:v>
                </c:pt>
                <c:pt idx="5169">
                  <c:v>8525.0206424214393</c:v>
                </c:pt>
                <c:pt idx="5170">
                  <c:v>8525.0206424214393</c:v>
                </c:pt>
                <c:pt idx="5171">
                  <c:v>8525.0206424318003</c:v>
                </c:pt>
                <c:pt idx="5172">
                  <c:v>8525.0206424421594</c:v>
                </c:pt>
                <c:pt idx="5173">
                  <c:v>8525.0206424421594</c:v>
                </c:pt>
                <c:pt idx="5174">
                  <c:v>8525.0206424798798</c:v>
                </c:pt>
                <c:pt idx="5175">
                  <c:v>8525.0206424798798</c:v>
                </c:pt>
                <c:pt idx="5176">
                  <c:v>8525.0206424798798</c:v>
                </c:pt>
                <c:pt idx="5177">
                  <c:v>8525.0206424798798</c:v>
                </c:pt>
                <c:pt idx="5178">
                  <c:v>8525.0206424798798</c:v>
                </c:pt>
                <c:pt idx="5179">
                  <c:v>8525.0206424798798</c:v>
                </c:pt>
                <c:pt idx="5180">
                  <c:v>8525.0206424798798</c:v>
                </c:pt>
                <c:pt idx="5181">
                  <c:v>8525.0206424798798</c:v>
                </c:pt>
                <c:pt idx="5182">
                  <c:v>8525.0206424798798</c:v>
                </c:pt>
                <c:pt idx="5183">
                  <c:v>8525.0206424798798</c:v>
                </c:pt>
                <c:pt idx="5184">
                  <c:v>8525.0206424798798</c:v>
                </c:pt>
                <c:pt idx="5185">
                  <c:v>8525.0206424798798</c:v>
                </c:pt>
                <c:pt idx="5186">
                  <c:v>8525.0206424798798</c:v>
                </c:pt>
                <c:pt idx="5187">
                  <c:v>8525.0207725255696</c:v>
                </c:pt>
                <c:pt idx="5188">
                  <c:v>8525.0247809719294</c:v>
                </c:pt>
                <c:pt idx="5189">
                  <c:v>8525.0313153397292</c:v>
                </c:pt>
                <c:pt idx="5190">
                  <c:v>8525.0338287828399</c:v>
                </c:pt>
                <c:pt idx="5191">
                  <c:v>8525.0345022063702</c:v>
                </c:pt>
                <c:pt idx="5192">
                  <c:v>8525.0345270624293</c:v>
                </c:pt>
                <c:pt idx="5193">
                  <c:v>8525.0348842451294</c:v>
                </c:pt>
                <c:pt idx="5194">
                  <c:v>8525.0405512547495</c:v>
                </c:pt>
                <c:pt idx="5195">
                  <c:v>8525.0433479797503</c:v>
                </c:pt>
                <c:pt idx="5196">
                  <c:v>8525.0436643287503</c:v>
                </c:pt>
                <c:pt idx="5197">
                  <c:v>8525.0475335884803</c:v>
                </c:pt>
                <c:pt idx="5198">
                  <c:v>8525.0500324862005</c:v>
                </c:pt>
                <c:pt idx="5199">
                  <c:v>8525.0516971740799</c:v>
                </c:pt>
                <c:pt idx="5200">
                  <c:v>8525.0519111230897</c:v>
                </c:pt>
                <c:pt idx="5201">
                  <c:v>8525.0526299085395</c:v>
                </c:pt>
                <c:pt idx="5202">
                  <c:v>8525.0538991009798</c:v>
                </c:pt>
                <c:pt idx="5203">
                  <c:v>8525.0555775407702</c:v>
                </c:pt>
                <c:pt idx="5204">
                  <c:v>8525.0575963538104</c:v>
                </c:pt>
                <c:pt idx="5205">
                  <c:v>8525.0605277027898</c:v>
                </c:pt>
                <c:pt idx="5206">
                  <c:v>8525.0622660703903</c:v>
                </c:pt>
                <c:pt idx="5207">
                  <c:v>8525.0622898545098</c:v>
                </c:pt>
                <c:pt idx="5208">
                  <c:v>8525.0657936483603</c:v>
                </c:pt>
                <c:pt idx="5209">
                  <c:v>8525.0664333312307</c:v>
                </c:pt>
                <c:pt idx="5210">
                  <c:v>8525.0681437291205</c:v>
                </c:pt>
                <c:pt idx="5211">
                  <c:v>8525.0707757361197</c:v>
                </c:pt>
                <c:pt idx="5212">
                  <c:v>8525.0739074083904</c:v>
                </c:pt>
                <c:pt idx="5213">
                  <c:v>8525.0739489365296</c:v>
                </c:pt>
                <c:pt idx="5214">
                  <c:v>8525.0746491197497</c:v>
                </c:pt>
                <c:pt idx="5215">
                  <c:v>8525.0746491197497</c:v>
                </c:pt>
                <c:pt idx="5216">
                  <c:v>8525.0746491197497</c:v>
                </c:pt>
                <c:pt idx="5217">
                  <c:v>8525.0746491197497</c:v>
                </c:pt>
                <c:pt idx="5218">
                  <c:v>8525.0746491428508</c:v>
                </c:pt>
                <c:pt idx="5219">
                  <c:v>8525.0746491597893</c:v>
                </c:pt>
                <c:pt idx="5220">
                  <c:v>8525.0746491998398</c:v>
                </c:pt>
                <c:pt idx="5221">
                  <c:v>8525.0746491998398</c:v>
                </c:pt>
                <c:pt idx="5222">
                  <c:v>8525.0824740249609</c:v>
                </c:pt>
                <c:pt idx="5223">
                  <c:v>8525.0843345728899</c:v>
                </c:pt>
                <c:pt idx="5224">
                  <c:v>8525.0856026634501</c:v>
                </c:pt>
                <c:pt idx="5225">
                  <c:v>8525.0883359510899</c:v>
                </c:pt>
                <c:pt idx="5226">
                  <c:v>8525.08833601884</c:v>
                </c:pt>
                <c:pt idx="5227">
                  <c:v>8525.0892045800501</c:v>
                </c:pt>
                <c:pt idx="5228">
                  <c:v>8525.0988770928197</c:v>
                </c:pt>
                <c:pt idx="5229">
                  <c:v>8525.1046380321495</c:v>
                </c:pt>
                <c:pt idx="5230">
                  <c:v>8525.1084513356891</c:v>
                </c:pt>
                <c:pt idx="5231">
                  <c:v>8525.1090618371909</c:v>
                </c:pt>
                <c:pt idx="5232">
                  <c:v>8525.1105400863999</c:v>
                </c:pt>
                <c:pt idx="5233">
                  <c:v>8525.1121379323304</c:v>
                </c:pt>
                <c:pt idx="5234">
                  <c:v>8525.1134229162708</c:v>
                </c:pt>
                <c:pt idx="5235">
                  <c:v>8525.1182509446498</c:v>
                </c:pt>
                <c:pt idx="5236">
                  <c:v>8525.1196074178406</c:v>
                </c:pt>
                <c:pt idx="5237">
                  <c:v>8525.12203441374</c:v>
                </c:pt>
                <c:pt idx="5238">
                  <c:v>8525.1299780160098</c:v>
                </c:pt>
                <c:pt idx="5239">
                  <c:v>8525.1300028595106</c:v>
                </c:pt>
                <c:pt idx="5240">
                  <c:v>8525.1317998953109</c:v>
                </c:pt>
                <c:pt idx="5241">
                  <c:v>8525.1319905230703</c:v>
                </c:pt>
                <c:pt idx="5242">
                  <c:v>8525.1319905230703</c:v>
                </c:pt>
                <c:pt idx="5243">
                  <c:v>8525.1319905402997</c:v>
                </c:pt>
                <c:pt idx="5244">
                  <c:v>8525.1319905479904</c:v>
                </c:pt>
                <c:pt idx="5245">
                  <c:v>8525.1319905505497</c:v>
                </c:pt>
                <c:pt idx="5246">
                  <c:v>8525.1319905607907</c:v>
                </c:pt>
                <c:pt idx="5247">
                  <c:v>8525.1319905985092</c:v>
                </c:pt>
                <c:pt idx="5248">
                  <c:v>8525.1319905985092</c:v>
                </c:pt>
                <c:pt idx="5249">
                  <c:v>8525.1360270455407</c:v>
                </c:pt>
                <c:pt idx="5250">
                  <c:v>8525.1391401132496</c:v>
                </c:pt>
                <c:pt idx="5251">
                  <c:v>8525.1473869201709</c:v>
                </c:pt>
                <c:pt idx="5252">
                  <c:v>8525.1493748854791</c:v>
                </c:pt>
                <c:pt idx="5253">
                  <c:v>8525.1506537077894</c:v>
                </c:pt>
                <c:pt idx="5254">
                  <c:v>8525.1510170623606</c:v>
                </c:pt>
                <c:pt idx="5255">
                  <c:v>8525.1510533504097</c:v>
                </c:pt>
                <c:pt idx="5256">
                  <c:v>8525.1530721634608</c:v>
                </c:pt>
                <c:pt idx="5257">
                  <c:v>8525.1534408591597</c:v>
                </c:pt>
                <c:pt idx="5258">
                  <c:v>8525.1545264236593</c:v>
                </c:pt>
                <c:pt idx="5259">
                  <c:v>8525.1553078796696</c:v>
                </c:pt>
                <c:pt idx="5260">
                  <c:v>8525.1570289044103</c:v>
                </c:pt>
                <c:pt idx="5261">
                  <c:v>8525.1597537146808</c:v>
                </c:pt>
                <c:pt idx="5262">
                  <c:v>8525.1612694328596</c:v>
                </c:pt>
                <c:pt idx="5263">
                  <c:v>8525.1652510689401</c:v>
                </c:pt>
                <c:pt idx="5264">
                  <c:v>8525.1693832054698</c:v>
                </c:pt>
                <c:pt idx="5265">
                  <c:v>8525.1694247210398</c:v>
                </c:pt>
                <c:pt idx="5266">
                  <c:v>8525.17141933739</c:v>
                </c:pt>
                <c:pt idx="5267">
                  <c:v>8525.1749768387508</c:v>
                </c:pt>
                <c:pt idx="5268">
                  <c:v>8525.1809364147393</c:v>
                </c:pt>
                <c:pt idx="5269">
                  <c:v>8525.1812992636096</c:v>
                </c:pt>
                <c:pt idx="5270">
                  <c:v>8525.1859972672501</c:v>
                </c:pt>
                <c:pt idx="5271">
                  <c:v>8525.1859972784296</c:v>
                </c:pt>
                <c:pt idx="5272">
                  <c:v>8525.18901038484</c:v>
                </c:pt>
                <c:pt idx="5273">
                  <c:v>8525.1933428421598</c:v>
                </c:pt>
                <c:pt idx="5274">
                  <c:v>8525.1949964810592</c:v>
                </c:pt>
                <c:pt idx="5275">
                  <c:v>8525.2034989604708</c:v>
                </c:pt>
                <c:pt idx="5276">
                  <c:v>8525.2086959872395</c:v>
                </c:pt>
                <c:pt idx="5277">
                  <c:v>8525.2143760155795</c:v>
                </c:pt>
                <c:pt idx="5278">
                  <c:v>8525.2175102233796</c:v>
                </c:pt>
                <c:pt idx="5279">
                  <c:v>8525.2217994201892</c:v>
                </c:pt>
                <c:pt idx="5280">
                  <c:v>8525.2272148802804</c:v>
                </c:pt>
                <c:pt idx="5281">
                  <c:v>8525.2272756798193</c:v>
                </c:pt>
                <c:pt idx="5282">
                  <c:v>8525.2295666353293</c:v>
                </c:pt>
                <c:pt idx="5283">
                  <c:v>8525.2340761832893</c:v>
                </c:pt>
                <c:pt idx="5284">
                  <c:v>8525.2365824049302</c:v>
                </c:pt>
                <c:pt idx="5285">
                  <c:v>8525.2434886768406</c:v>
                </c:pt>
                <c:pt idx="5286">
                  <c:v>8525.2461294922905</c:v>
                </c:pt>
                <c:pt idx="5287">
                  <c:v>8525.2464928720092</c:v>
                </c:pt>
                <c:pt idx="5288">
                  <c:v>8525.2495927456694</c:v>
                </c:pt>
                <c:pt idx="5289">
                  <c:v>8525.2501506479402</c:v>
                </c:pt>
                <c:pt idx="5290">
                  <c:v>8525.2507836641707</c:v>
                </c:pt>
                <c:pt idx="5291">
                  <c:v>8525.2525046951996</c:v>
                </c:pt>
                <c:pt idx="5292">
                  <c:v>8525.2529438382408</c:v>
                </c:pt>
                <c:pt idx="5293">
                  <c:v>8525.2552294991892</c:v>
                </c:pt>
                <c:pt idx="5294">
                  <c:v>8525.2565455026906</c:v>
                </c:pt>
                <c:pt idx="5295">
                  <c:v>8525.2579874563908</c:v>
                </c:pt>
                <c:pt idx="5296">
                  <c:v>8525.2637244006601</c:v>
                </c:pt>
                <c:pt idx="5297">
                  <c:v>8525.2650439087301</c:v>
                </c:pt>
                <c:pt idx="5298">
                  <c:v>8525.2704526483994</c:v>
                </c:pt>
                <c:pt idx="5299">
                  <c:v>8525.2761854976397</c:v>
                </c:pt>
                <c:pt idx="5300">
                  <c:v>8525.2764122243898</c:v>
                </c:pt>
                <c:pt idx="5301">
                  <c:v>8525.2808987647295</c:v>
                </c:pt>
                <c:pt idx="5302">
                  <c:v>8525.2816173829997</c:v>
                </c:pt>
                <c:pt idx="5303">
                  <c:v>8525.2829766515606</c:v>
                </c:pt>
                <c:pt idx="5304">
                  <c:v>8525.2831365130805</c:v>
                </c:pt>
                <c:pt idx="5305">
                  <c:v>8525.2903111185806</c:v>
                </c:pt>
                <c:pt idx="5306">
                  <c:v>8525.2904722718504</c:v>
                </c:pt>
                <c:pt idx="5307">
                  <c:v>8525.2973453570103</c:v>
                </c:pt>
                <c:pt idx="5308">
                  <c:v>8525.2973453947307</c:v>
                </c:pt>
                <c:pt idx="5309">
                  <c:v>8525.2973453970608</c:v>
                </c:pt>
                <c:pt idx="5310">
                  <c:v>8525.2973454371095</c:v>
                </c:pt>
                <c:pt idx="5311">
                  <c:v>8525.2988039906995</c:v>
                </c:pt>
                <c:pt idx="5312">
                  <c:v>8525.3008345859107</c:v>
                </c:pt>
                <c:pt idx="5313">
                  <c:v>8525.3042125646007</c:v>
                </c:pt>
                <c:pt idx="5314">
                  <c:v>8525.3064578454905</c:v>
                </c:pt>
                <c:pt idx="5315">
                  <c:v>8525.3098518000897</c:v>
                </c:pt>
                <c:pt idx="5316">
                  <c:v>8525.31103217694</c:v>
                </c:pt>
                <c:pt idx="5317">
                  <c:v>8525.3110322561097</c:v>
                </c:pt>
                <c:pt idx="5318">
                  <c:v>8525.31334780203</c:v>
                </c:pt>
                <c:pt idx="5319">
                  <c:v>8525.3172752298397</c:v>
                </c:pt>
                <c:pt idx="5320">
                  <c:v>8525.3173562483807</c:v>
                </c:pt>
                <c:pt idx="5321">
                  <c:v>8525.3226906647906</c:v>
                </c:pt>
                <c:pt idx="5322">
                  <c:v>8525.3238906059396</c:v>
                </c:pt>
                <c:pt idx="5323">
                  <c:v>8525.3250424261205</c:v>
                </c:pt>
                <c:pt idx="5324">
                  <c:v>8525.3295519929306</c:v>
                </c:pt>
                <c:pt idx="5325">
                  <c:v>8525.3320581894295</c:v>
                </c:pt>
                <c:pt idx="5326">
                  <c:v>8525.3359232593994</c:v>
                </c:pt>
                <c:pt idx="5327">
                  <c:v>8525.3389644613399</c:v>
                </c:pt>
                <c:pt idx="5328">
                  <c:v>8525.3426077729091</c:v>
                </c:pt>
                <c:pt idx="5329">
                  <c:v>8525.3442724402994</c:v>
                </c:pt>
                <c:pt idx="5330">
                  <c:v>8525.3456264324395</c:v>
                </c:pt>
                <c:pt idx="5331">
                  <c:v>8525.3484196290301</c:v>
                </c:pt>
                <c:pt idx="5332">
                  <c:v>8525.3520212871899</c:v>
                </c:pt>
                <c:pt idx="5333">
                  <c:v>8525.3534632660394</c:v>
                </c:pt>
                <c:pt idx="5334">
                  <c:v>8525.35468676034</c:v>
                </c:pt>
                <c:pt idx="5335">
                  <c:v>8525.3548651335295</c:v>
                </c:pt>
                <c:pt idx="5336">
                  <c:v>8525.3555080154892</c:v>
                </c:pt>
                <c:pt idx="5337">
                  <c:v>8525.3592001977304</c:v>
                </c:pt>
                <c:pt idx="5338">
                  <c:v>8525.36071901582</c:v>
                </c:pt>
                <c:pt idx="5339">
                  <c:v>8525.3616075236296</c:v>
                </c:pt>
                <c:pt idx="5340">
                  <c:v>8525.3622741829604</c:v>
                </c:pt>
                <c:pt idx="5341">
                  <c:v>8525.3633510228192</c:v>
                </c:pt>
                <c:pt idx="5342">
                  <c:v>8525.3669773829097</c:v>
                </c:pt>
                <c:pt idx="5343">
                  <c:v>8525.3673789575696</c:v>
                </c:pt>
                <c:pt idx="5344">
                  <c:v>8525.3770931737909</c:v>
                </c:pt>
                <c:pt idx="5345">
                  <c:v>8525.3781779501496</c:v>
                </c:pt>
                <c:pt idx="5346">
                  <c:v>8525.3784524612092</c:v>
                </c:pt>
                <c:pt idx="5347">
                  <c:v>8525.3817798616292</c:v>
                </c:pt>
                <c:pt idx="5348">
                  <c:v>8525.3857869030908</c:v>
                </c:pt>
                <c:pt idx="5349">
                  <c:v>8525.3895970443209</c:v>
                </c:pt>
                <c:pt idx="5350">
                  <c:v>8525.3956769239103</c:v>
                </c:pt>
                <c:pt idx="5351">
                  <c:v>8525.3963103878705</c:v>
                </c:pt>
                <c:pt idx="5352">
                  <c:v>8525.3972133086008</c:v>
                </c:pt>
                <c:pt idx="5353">
                  <c:v>8525.3996883616692</c:v>
                </c:pt>
                <c:pt idx="5354">
                  <c:v>8525.4010266223904</c:v>
                </c:pt>
                <c:pt idx="5355">
                  <c:v>8525.4019336551391</c:v>
                </c:pt>
                <c:pt idx="5356">
                  <c:v>8525.4047131985408</c:v>
                </c:pt>
                <c:pt idx="5357">
                  <c:v>8525.4059981927203</c:v>
                </c:pt>
                <c:pt idx="5358">
                  <c:v>8525.4086934756397</c:v>
                </c:pt>
                <c:pt idx="5359">
                  <c:v>8525.4086934756397</c:v>
                </c:pt>
                <c:pt idx="5360">
                  <c:v>8525.4086934756397</c:v>
                </c:pt>
                <c:pt idx="5361">
                  <c:v>8525.4086934756397</c:v>
                </c:pt>
                <c:pt idx="5362">
                  <c:v>8525.4086934756397</c:v>
                </c:pt>
                <c:pt idx="5363">
                  <c:v>8525.4086934756397</c:v>
                </c:pt>
                <c:pt idx="5364">
                  <c:v>8525.4086934756397</c:v>
                </c:pt>
                <c:pt idx="5365">
                  <c:v>8525.4086934756397</c:v>
                </c:pt>
                <c:pt idx="5366">
                  <c:v>8525.4086934938096</c:v>
                </c:pt>
                <c:pt idx="5367">
                  <c:v>8525.4086934938096</c:v>
                </c:pt>
                <c:pt idx="5368">
                  <c:v>8525.4086934938096</c:v>
                </c:pt>
                <c:pt idx="5369">
                  <c:v>8525.4086934938096</c:v>
                </c:pt>
                <c:pt idx="5370">
                  <c:v>8525.4086934938096</c:v>
                </c:pt>
                <c:pt idx="5371">
                  <c:v>8525.4086934938096</c:v>
                </c:pt>
                <c:pt idx="5372">
                  <c:v>8525.4086934938096</c:v>
                </c:pt>
                <c:pt idx="5373">
                  <c:v>8525.4086935047508</c:v>
                </c:pt>
                <c:pt idx="5374">
                  <c:v>8525.4086935156902</c:v>
                </c:pt>
                <c:pt idx="5375">
                  <c:v>8525.4086935156902</c:v>
                </c:pt>
                <c:pt idx="5376">
                  <c:v>8525.4086935557407</c:v>
                </c:pt>
                <c:pt idx="5377">
                  <c:v>8525.4086935557407</c:v>
                </c:pt>
                <c:pt idx="5378">
                  <c:v>8525.4086935557407</c:v>
                </c:pt>
                <c:pt idx="5379">
                  <c:v>8525.4086935557407</c:v>
                </c:pt>
                <c:pt idx="5380">
                  <c:v>8525.4086935557407</c:v>
                </c:pt>
                <c:pt idx="5381">
                  <c:v>8525.4086935557407</c:v>
                </c:pt>
                <c:pt idx="5382">
                  <c:v>8525.4086935557407</c:v>
                </c:pt>
                <c:pt idx="5383">
                  <c:v>8525.4086935557407</c:v>
                </c:pt>
                <c:pt idx="5384">
                  <c:v>8525.4086935557407</c:v>
                </c:pt>
                <c:pt idx="5385">
                  <c:v>8525.4086935557407</c:v>
                </c:pt>
                <c:pt idx="5386">
                  <c:v>8525.4086935557407</c:v>
                </c:pt>
                <c:pt idx="5387">
                  <c:v>8525.4086935557407</c:v>
                </c:pt>
                <c:pt idx="5388">
                  <c:v>8525.4086935557407</c:v>
                </c:pt>
                <c:pt idx="5389">
                  <c:v>8525.4088235991003</c:v>
                </c:pt>
                <c:pt idx="5390">
                  <c:v>8525.4128320454602</c:v>
                </c:pt>
                <c:pt idx="5391">
                  <c:v>8525.4183789636008</c:v>
                </c:pt>
                <c:pt idx="5392">
                  <c:v>8525.41936641559</c:v>
                </c:pt>
                <c:pt idx="5393">
                  <c:v>8525.4218798563797</c:v>
                </c:pt>
                <c:pt idx="5394">
                  <c:v>8525.4223803214209</c:v>
                </c:pt>
                <c:pt idx="5395">
                  <c:v>8525.4223803635596</c:v>
                </c:pt>
                <c:pt idx="5396">
                  <c:v>8525.4223803747409</c:v>
                </c:pt>
                <c:pt idx="5397">
                  <c:v>8525.4225532822293</c:v>
                </c:pt>
                <c:pt idx="5398">
                  <c:v>8525.4225781359692</c:v>
                </c:pt>
                <c:pt idx="5399">
                  <c:v>8525.4229353163391</c:v>
                </c:pt>
                <c:pt idx="5400">
                  <c:v>8525.4273884324302</c:v>
                </c:pt>
                <c:pt idx="5401">
                  <c:v>8525.4286023271197</c:v>
                </c:pt>
                <c:pt idx="5402">
                  <c:v>8525.4289484091496</c:v>
                </c:pt>
                <c:pt idx="5403">
                  <c:v>8525.4313990525498</c:v>
                </c:pt>
                <c:pt idx="5404">
                  <c:v>8525.4317153999491</c:v>
                </c:pt>
                <c:pt idx="5405">
                  <c:v>8525.4326868159696</c:v>
                </c:pt>
                <c:pt idx="5406">
                  <c:v>8525.4380835574102</c:v>
                </c:pt>
                <c:pt idx="5407">
                  <c:v>8525.4397482499407</c:v>
                </c:pt>
                <c:pt idx="5408">
                  <c:v>8525.4399621966295</c:v>
                </c:pt>
                <c:pt idx="5409">
                  <c:v>8525.4419501721804</c:v>
                </c:pt>
                <c:pt idx="5410">
                  <c:v>8525.4456474296694</c:v>
                </c:pt>
                <c:pt idx="5411">
                  <c:v>8525.4471016898697</c:v>
                </c:pt>
                <c:pt idx="5412">
                  <c:v>8525.4503409274603</c:v>
                </c:pt>
                <c:pt idx="5413">
                  <c:v>8525.4538447195591</c:v>
                </c:pt>
                <c:pt idx="5414">
                  <c:v>8525.4541474338603</c:v>
                </c:pt>
                <c:pt idx="5415">
                  <c:v>8525.45448440359</c:v>
                </c:pt>
                <c:pt idx="5416">
                  <c:v>8525.4561948003193</c:v>
                </c:pt>
                <c:pt idx="5417">
                  <c:v>8525.4580793045407</c:v>
                </c:pt>
                <c:pt idx="5418">
                  <c:v>8525.4588268073203</c:v>
                </c:pt>
                <c:pt idx="5419">
                  <c:v>8525.4619584819302</c:v>
                </c:pt>
                <c:pt idx="5420">
                  <c:v>8525.4620000077393</c:v>
                </c:pt>
                <c:pt idx="5421">
                  <c:v>8525.4634247180002</c:v>
                </c:pt>
                <c:pt idx="5422">
                  <c:v>8525.4705251008199</c:v>
                </c:pt>
                <c:pt idx="5423">
                  <c:v>8525.47387452982</c:v>
                </c:pt>
                <c:pt idx="5424">
                  <c:v>8525.4772556524204</c:v>
                </c:pt>
                <c:pt idx="5425">
                  <c:v>8525.4869281640204</c:v>
                </c:pt>
                <c:pt idx="5426">
                  <c:v>8525.4911527335607</c:v>
                </c:pt>
                <c:pt idx="5427">
                  <c:v>8525.4926891056803</c:v>
                </c:pt>
                <c:pt idx="5428">
                  <c:v>8525.4960742471703</c:v>
                </c:pt>
                <c:pt idx="5429">
                  <c:v>8525.4965024068897</c:v>
                </c:pt>
                <c:pt idx="5430">
                  <c:v>8525.4984555309602</c:v>
                </c:pt>
                <c:pt idx="5431">
                  <c:v>8525.4985911576005</c:v>
                </c:pt>
                <c:pt idx="5432">
                  <c:v>8525.4988637249899</c:v>
                </c:pt>
                <c:pt idx="5433">
                  <c:v>8525.5014739897997</c:v>
                </c:pt>
                <c:pt idx="5434">
                  <c:v>8525.5100854896009</c:v>
                </c:pt>
                <c:pt idx="5435">
                  <c:v>8525.51472151698</c:v>
                </c:pt>
                <c:pt idx="5436">
                  <c:v>8525.5166101427694</c:v>
                </c:pt>
                <c:pt idx="5437">
                  <c:v>8525.5180539330395</c:v>
                </c:pt>
                <c:pt idx="5438">
                  <c:v>8525.52004159428</c:v>
                </c:pt>
                <c:pt idx="5439">
                  <c:v>8525.5200416743701</c:v>
                </c:pt>
                <c:pt idx="5440">
                  <c:v>8525.5337284142097</c:v>
                </c:pt>
                <c:pt idx="5441">
                  <c:v>8525.5337284142097</c:v>
                </c:pt>
                <c:pt idx="5442">
                  <c:v>8525.5337284265497</c:v>
                </c:pt>
                <c:pt idx="5443">
                  <c:v>8525.5337284265497</c:v>
                </c:pt>
                <c:pt idx="5444">
                  <c:v>8525.5337284933703</c:v>
                </c:pt>
                <c:pt idx="5445">
                  <c:v>8525.5337284933703</c:v>
                </c:pt>
                <c:pt idx="5446">
                  <c:v>8525.5337284933703</c:v>
                </c:pt>
                <c:pt idx="5447">
                  <c:v>8525.5364931833392</c:v>
                </c:pt>
                <c:pt idx="5448">
                  <c:v>8525.53870477899</c:v>
                </c:pt>
                <c:pt idx="5449">
                  <c:v>8525.5390681382196</c:v>
                </c:pt>
                <c:pt idx="5450">
                  <c:v>8525.5411232393199</c:v>
                </c:pt>
                <c:pt idx="5451">
                  <c:v>8525.5425774995201</c:v>
                </c:pt>
                <c:pt idx="5452">
                  <c:v>8525.5433589508702</c:v>
                </c:pt>
                <c:pt idx="5453">
                  <c:v>8525.5450799767805</c:v>
                </c:pt>
                <c:pt idx="5454">
                  <c:v>8525.5475914068502</c:v>
                </c:pt>
                <c:pt idx="5455">
                  <c:v>8525.5478047858905</c:v>
                </c:pt>
                <c:pt idx="5456">
                  <c:v>8525.5493205040693</c:v>
                </c:pt>
                <c:pt idx="5457">
                  <c:v>8525.5496232435107</c:v>
                </c:pt>
                <c:pt idx="5458">
                  <c:v>8525.5574342790005</c:v>
                </c:pt>
                <c:pt idx="5459">
                  <c:v>8525.5574757922404</c:v>
                </c:pt>
                <c:pt idx="5460">
                  <c:v>8525.5615684576296</c:v>
                </c:pt>
                <c:pt idx="5461">
                  <c:v>8525.5630279146098</c:v>
                </c:pt>
                <c:pt idx="5462">
                  <c:v>8525.5689874906093</c:v>
                </c:pt>
                <c:pt idx="5463">
                  <c:v>8525.5693503394705</c:v>
                </c:pt>
                <c:pt idx="5464">
                  <c:v>8525.5717660319006</c:v>
                </c:pt>
                <c:pt idx="5465">
                  <c:v>8525.5740483284408</c:v>
                </c:pt>
                <c:pt idx="5466">
                  <c:v>8525.57404839433</c:v>
                </c:pt>
                <c:pt idx="5467">
                  <c:v>8525.5830475534294</c:v>
                </c:pt>
                <c:pt idx="5468">
                  <c:v>8525.5913792774008</c:v>
                </c:pt>
                <c:pt idx="5469">
                  <c:v>8525.5915500316696</c:v>
                </c:pt>
                <c:pt idx="5470">
                  <c:v>8525.5943395346403</c:v>
                </c:pt>
                <c:pt idx="5471">
                  <c:v>8525.5967470584401</c:v>
                </c:pt>
                <c:pt idx="5472">
                  <c:v>8525.5969381648993</c:v>
                </c:pt>
                <c:pt idx="5473">
                  <c:v>8525.6024270867892</c:v>
                </c:pt>
                <c:pt idx="5474">
                  <c:v>8525.6152659514901</c:v>
                </c:pt>
                <c:pt idx="5475">
                  <c:v>8525.6155751561691</c:v>
                </c:pt>
                <c:pt idx="5476">
                  <c:v>8525.6155751561691</c:v>
                </c:pt>
                <c:pt idx="5477">
                  <c:v>8525.6176177076995</c:v>
                </c:pt>
                <c:pt idx="5478">
                  <c:v>8525.6221272591501</c:v>
                </c:pt>
                <c:pt idx="5479">
                  <c:v>8525.6246334761308</c:v>
                </c:pt>
                <c:pt idx="5480">
                  <c:v>8525.6313897129094</c:v>
                </c:pt>
                <c:pt idx="5481">
                  <c:v>8525.6313897129094</c:v>
                </c:pt>
                <c:pt idx="5482">
                  <c:v>8525.6313897315395</c:v>
                </c:pt>
                <c:pt idx="5483">
                  <c:v>8525.6313897422497</c:v>
                </c:pt>
                <c:pt idx="5484">
                  <c:v>8525.6313897529599</c:v>
                </c:pt>
                <c:pt idx="5485">
                  <c:v>8525.6313897929995</c:v>
                </c:pt>
                <c:pt idx="5486">
                  <c:v>8525.6313897929995</c:v>
                </c:pt>
                <c:pt idx="5487">
                  <c:v>8525.6315397480503</c:v>
                </c:pt>
                <c:pt idx="5488">
                  <c:v>8525.63454394787</c:v>
                </c:pt>
                <c:pt idx="5489">
                  <c:v>8525.6382017191499</c:v>
                </c:pt>
                <c:pt idx="5490">
                  <c:v>8525.6388347353695</c:v>
                </c:pt>
                <c:pt idx="5491">
                  <c:v>8525.6409949106092</c:v>
                </c:pt>
                <c:pt idx="5492">
                  <c:v>8525.6432805703898</c:v>
                </c:pt>
                <c:pt idx="5493">
                  <c:v>8525.6445965738894</c:v>
                </c:pt>
                <c:pt idx="5494">
                  <c:v>8525.6450765593909</c:v>
                </c:pt>
                <c:pt idx="5495">
                  <c:v>8525.6460385322498</c:v>
                </c:pt>
                <c:pt idx="5496">
                  <c:v>8525.6478414051198</c:v>
                </c:pt>
                <c:pt idx="5497">
                  <c:v>8525.6517754741908</c:v>
                </c:pt>
                <c:pt idx="5498">
                  <c:v>8525.6530949845892</c:v>
                </c:pt>
                <c:pt idx="5499">
                  <c:v>8525.6585037242603</c:v>
                </c:pt>
                <c:pt idx="5500">
                  <c:v>8525.6595526593701</c:v>
                </c:pt>
                <c:pt idx="5501">
                  <c:v>8525.6631437381693</c:v>
                </c:pt>
                <c:pt idx="5502">
                  <c:v>8525.6633857414108</c:v>
                </c:pt>
                <c:pt idx="5503">
                  <c:v>8525.6655344292503</c:v>
                </c:pt>
                <c:pt idx="5504">
                  <c:v>8525.6696684553699</c:v>
                </c:pt>
                <c:pt idx="5505">
                  <c:v>8525.6710277274196</c:v>
                </c:pt>
                <c:pt idx="5506">
                  <c:v>8525.6711875842793</c:v>
                </c:pt>
                <c:pt idx="5507">
                  <c:v>8525.6751259063603</c:v>
                </c:pt>
                <c:pt idx="5508">
                  <c:v>8525.6783621897903</c:v>
                </c:pt>
                <c:pt idx="5509">
                  <c:v>8525.6785233442206</c:v>
                </c:pt>
                <c:pt idx="5510">
                  <c:v>8525.6821723310204</c:v>
                </c:pt>
                <c:pt idx="5511">
                  <c:v>8525.6868550619092</c:v>
                </c:pt>
                <c:pt idx="5512">
                  <c:v>8525.6888856571095</c:v>
                </c:pt>
                <c:pt idx="5513">
                  <c:v>8525.6896482359098</c:v>
                </c:pt>
                <c:pt idx="5514">
                  <c:v>8525.6945089213496</c:v>
                </c:pt>
                <c:pt idx="5515">
                  <c:v>8525.7013988755607</c:v>
                </c:pt>
                <c:pt idx="5516">
                  <c:v>8525.7054073219097</c:v>
                </c:pt>
                <c:pt idx="5517">
                  <c:v>8525.7082862835305</c:v>
                </c:pt>
                <c:pt idx="5518">
                  <c:v>8525.7107417359894</c:v>
                </c:pt>
                <c:pt idx="5519">
                  <c:v>8525.7119416818005</c:v>
                </c:pt>
                <c:pt idx="5520">
                  <c:v>8525.7130934984798</c:v>
                </c:pt>
                <c:pt idx="5521">
                  <c:v>8525.7176030687897</c:v>
                </c:pt>
                <c:pt idx="5522">
                  <c:v>8525.7199637088906</c:v>
                </c:pt>
                <c:pt idx="5523">
                  <c:v>8525.7201092606392</c:v>
                </c:pt>
                <c:pt idx="5524">
                  <c:v>8525.7215236881693</c:v>
                </c:pt>
                <c:pt idx="5525">
                  <c:v>8525.7239743322098</c:v>
                </c:pt>
                <c:pt idx="5526">
                  <c:v>8525.7252621026691</c:v>
                </c:pt>
                <c:pt idx="5527">
                  <c:v>8525.7270155325496</c:v>
                </c:pt>
                <c:pt idx="5528">
                  <c:v>8525.7303547821903</c:v>
                </c:pt>
                <c:pt idx="5529">
                  <c:v>8525.7306588441097</c:v>
                </c:pt>
                <c:pt idx="5530">
                  <c:v>8525.7323235161602</c:v>
                </c:pt>
                <c:pt idx="5531">
                  <c:v>8525.7336775036492</c:v>
                </c:pt>
                <c:pt idx="5532">
                  <c:v>8525.7364707014003</c:v>
                </c:pt>
                <c:pt idx="5533">
                  <c:v>8525.7400723583996</c:v>
                </c:pt>
                <c:pt idx="5534">
                  <c:v>8525.7411540448593</c:v>
                </c:pt>
                <c:pt idx="5535">
                  <c:v>8525.7415143419003</c:v>
                </c:pt>
                <c:pt idx="5536">
                  <c:v>8525.74291620648</c:v>
                </c:pt>
                <c:pt idx="5537">
                  <c:v>8525.7470596851708</c:v>
                </c:pt>
                <c:pt idx="5538">
                  <c:v>8525.7472512712702</c:v>
                </c:pt>
                <c:pt idx="5539">
                  <c:v>8525.7487700870206</c:v>
                </c:pt>
                <c:pt idx="5540">
                  <c:v>8525.7514020940198</c:v>
                </c:pt>
                <c:pt idx="5541">
                  <c:v>8525.7550284564495</c:v>
                </c:pt>
                <c:pt idx="5542">
                  <c:v>8525.7564246514794</c:v>
                </c:pt>
                <c:pt idx="5543">
                  <c:v>8525.7564246642796</c:v>
                </c:pt>
                <c:pt idx="5544">
                  <c:v>8525.7610102389008</c:v>
                </c:pt>
                <c:pt idx="5545">
                  <c:v>8525.7631003670394</c:v>
                </c:pt>
                <c:pt idx="5546">
                  <c:v>8525.7651442461593</c:v>
                </c:pt>
                <c:pt idx="5547">
                  <c:v>8525.7665035370701</c:v>
                </c:pt>
                <c:pt idx="5548">
                  <c:v>8525.7698309339994</c:v>
                </c:pt>
                <c:pt idx="5549">
                  <c:v>8525.7776481155306</c:v>
                </c:pt>
                <c:pt idx="5550">
                  <c:v>8525.7837279997693</c:v>
                </c:pt>
                <c:pt idx="5551">
                  <c:v>8525.7852643821298</c:v>
                </c:pt>
                <c:pt idx="5552">
                  <c:v>8525.7890776935892</c:v>
                </c:pt>
                <c:pt idx="5553">
                  <c:v>8525.789984731</c:v>
                </c:pt>
                <c:pt idx="5554">
                  <c:v>8525.7911664443</c:v>
                </c:pt>
                <c:pt idx="5555">
                  <c:v>8525.7940492662601</c:v>
                </c:pt>
                <c:pt idx="5556">
                  <c:v>8525.7968746726401</c:v>
                </c:pt>
                <c:pt idx="5557">
                  <c:v>8525.79887730255</c:v>
                </c:pt>
                <c:pt idx="5558">
                  <c:v>8525.8008831189909</c:v>
                </c:pt>
                <c:pt idx="5559">
                  <c:v>8525.8033395353705</c:v>
                </c:pt>
                <c:pt idx="5560">
                  <c:v>8525.8072967934404</c:v>
                </c:pt>
                <c:pt idx="5561">
                  <c:v>8525.8099309299105</c:v>
                </c:pt>
                <c:pt idx="5562">
                  <c:v>8525.8106292094999</c:v>
                </c:pt>
                <c:pt idx="5563">
                  <c:v>8525.8127714972907</c:v>
                </c:pt>
                <c:pt idx="5564">
                  <c:v>8525.8154395059591</c:v>
                </c:pt>
                <c:pt idx="5565">
                  <c:v>8525.8169994821001</c:v>
                </c:pt>
                <c:pt idx="5566">
                  <c:v>8525.8194501253602</c:v>
                </c:pt>
                <c:pt idx="5567">
                  <c:v>8525.8207378871703</c:v>
                </c:pt>
                <c:pt idx="5568">
                  <c:v>8525.8277993257998</c:v>
                </c:pt>
                <c:pt idx="5569">
                  <c:v>8525.8336985055303</c:v>
                </c:pt>
                <c:pt idx="5570">
                  <c:v>8525.8351527657305</c:v>
                </c:pt>
                <c:pt idx="5571">
                  <c:v>8525.8383920004107</c:v>
                </c:pt>
                <c:pt idx="5572">
                  <c:v>8525.8418957907706</c:v>
                </c:pt>
                <c:pt idx="5573">
                  <c:v>8525.8421985097193</c:v>
                </c:pt>
                <c:pt idx="5574">
                  <c:v>8525.8425354759602</c:v>
                </c:pt>
                <c:pt idx="5575">
                  <c:v>8525.8442458715199</c:v>
                </c:pt>
                <c:pt idx="5576">
                  <c:v>8525.84687787853</c:v>
                </c:pt>
                <c:pt idx="5577">
                  <c:v>8525.8500095554591</c:v>
                </c:pt>
                <c:pt idx="5578">
                  <c:v>8525.8500510789399</c:v>
                </c:pt>
                <c:pt idx="5579">
                  <c:v>8525.8540859501809</c:v>
                </c:pt>
                <c:pt idx="5580">
                  <c:v>8525.8540859771292</c:v>
                </c:pt>
                <c:pt idx="5581">
                  <c:v>8525.8582505816594</c:v>
                </c:pt>
                <c:pt idx="5582">
                  <c:v>8525.8585761766808</c:v>
                </c:pt>
                <c:pt idx="5583">
                  <c:v>8525.8619256056809</c:v>
                </c:pt>
                <c:pt idx="5584">
                  <c:v>8525.8681930452494</c:v>
                </c:pt>
                <c:pt idx="5585">
                  <c:v>8525.8792038094198</c:v>
                </c:pt>
                <c:pt idx="5586">
                  <c:v>8525.8797405939495</c:v>
                </c:pt>
                <c:pt idx="5587">
                  <c:v>8525.8807401792092</c:v>
                </c:pt>
                <c:pt idx="5588">
                  <c:v>8525.8841253183691</c:v>
                </c:pt>
                <c:pt idx="5589">
                  <c:v>8525.8845534780994</c:v>
                </c:pt>
                <c:pt idx="5590">
                  <c:v>8525.8866422288102</c:v>
                </c:pt>
                <c:pt idx="5591">
                  <c:v>8525.8869148008507</c:v>
                </c:pt>
                <c:pt idx="5592">
                  <c:v>8525.8895250633304</c:v>
                </c:pt>
                <c:pt idx="5593">
                  <c:v>8525.8943530870602</c:v>
                </c:pt>
                <c:pt idx="5594">
                  <c:v>8525.8963393643498</c:v>
                </c:pt>
                <c:pt idx="5595">
                  <c:v>8525.8988153450191</c:v>
                </c:pt>
                <c:pt idx="5596">
                  <c:v>8525.9027725905107</c:v>
                </c:pt>
                <c:pt idx="5597">
                  <c:v>8525.9061050065793</c:v>
                </c:pt>
                <c:pt idx="5598">
                  <c:v>8525.9079020377194</c:v>
                </c:pt>
                <c:pt idx="5599">
                  <c:v>8525.9271192140804</c:v>
                </c:pt>
                <c:pt idx="5600">
                  <c:v>8525.9306285753792</c:v>
                </c:pt>
                <c:pt idx="5601">
                  <c:v>8525.9314100220799</c:v>
                </c:pt>
                <c:pt idx="5602">
                  <c:v>8525.9358558570893</c:v>
                </c:pt>
                <c:pt idx="5603">
                  <c:v>8525.9376743193698</c:v>
                </c:pt>
                <c:pt idx="5604">
                  <c:v>8525.9413532142607</c:v>
                </c:pt>
                <c:pt idx="5605">
                  <c:v>8525.9454853525294</c:v>
                </c:pt>
                <c:pt idx="5606">
                  <c:v>8525.9455268634392</c:v>
                </c:pt>
                <c:pt idx="5607">
                  <c:v>8525.9574014153295</c:v>
                </c:pt>
                <c:pt idx="5608">
                  <c:v>8525.95747849904</c:v>
                </c:pt>
                <c:pt idx="5609">
                  <c:v>8525.9636688548999</c:v>
                </c:pt>
                <c:pt idx="5610">
                  <c:v>8525.9637628709897</c:v>
                </c:pt>
                <c:pt idx="5611">
                  <c:v>8525.9651125307391</c:v>
                </c:pt>
                <c:pt idx="5612">
                  <c:v>8525.9677011853692</c:v>
                </c:pt>
                <c:pt idx="5613">
                  <c:v>8525.9710986257996</c:v>
                </c:pt>
                <c:pt idx="5614">
                  <c:v>8525.9794303486105</c:v>
                </c:pt>
                <c:pt idx="5615">
                  <c:v>8525.9796011028793</c:v>
                </c:pt>
                <c:pt idx="5616">
                  <c:v>8525.9822235174906</c:v>
                </c:pt>
                <c:pt idx="5617">
                  <c:v>8525.9823906104994</c:v>
                </c:pt>
                <c:pt idx="5618">
                  <c:v>8525.98483891459</c:v>
                </c:pt>
                <c:pt idx="5619">
                  <c:v>8525.9918151551392</c:v>
                </c:pt>
                <c:pt idx="5620">
                  <c:v>8525.9979015719091</c:v>
                </c:pt>
                <c:pt idx="5621">
                  <c:v>8526.0008614929393</c:v>
                </c:pt>
                <c:pt idx="5622">
                  <c:v>8526.0033170226907</c:v>
                </c:pt>
                <c:pt idx="5623">
                  <c:v>8526.0036262273698</c:v>
                </c:pt>
                <c:pt idx="5624">
                  <c:v>8526.0056687800607</c:v>
                </c:pt>
                <c:pt idx="5625">
                  <c:v>8526.0101783350092</c:v>
                </c:pt>
                <c:pt idx="5626">
                  <c:v>8526.0126845473405</c:v>
                </c:pt>
                <c:pt idx="5627">
                  <c:v>8526.0195908192509</c:v>
                </c:pt>
                <c:pt idx="5628">
                  <c:v>8526.0225950237309</c:v>
                </c:pt>
                <c:pt idx="5629">
                  <c:v>8526.0258315168303</c:v>
                </c:pt>
                <c:pt idx="5630">
                  <c:v>8526.0262527903506</c:v>
                </c:pt>
                <c:pt idx="5631">
                  <c:v>8526.0290459829794</c:v>
                </c:pt>
                <c:pt idx="5632">
                  <c:v>8526.0313316415995</c:v>
                </c:pt>
                <c:pt idx="5633">
                  <c:v>8526.0326476450991</c:v>
                </c:pt>
                <c:pt idx="5634">
                  <c:v>8526.0340896081107</c:v>
                </c:pt>
                <c:pt idx="5635">
                  <c:v>8526.0398265477197</c:v>
                </c:pt>
                <c:pt idx="5636">
                  <c:v>8526.04114606045</c:v>
                </c:pt>
                <c:pt idx="5637">
                  <c:v>8526.0423305621298</c:v>
                </c:pt>
                <c:pt idx="5638">
                  <c:v>8526.0423305621298</c:v>
                </c:pt>
                <c:pt idx="5639">
                  <c:v>8526.0423306394296</c:v>
                </c:pt>
                <c:pt idx="5640">
                  <c:v>8526.0472808107697</c:v>
                </c:pt>
                <c:pt idx="5641">
                  <c:v>8526.0476037329008</c:v>
                </c:pt>
                <c:pt idx="5642">
                  <c:v>8526.0484299845994</c:v>
                </c:pt>
                <c:pt idx="5643">
                  <c:v>8526.0514368172699</c:v>
                </c:pt>
                <c:pt idx="5644">
                  <c:v>8526.0535855051094</c:v>
                </c:pt>
                <c:pt idx="5645">
                  <c:v>8526.0570009164494</c:v>
                </c:pt>
                <c:pt idx="5646">
                  <c:v>8526.0577195277401</c:v>
                </c:pt>
                <c:pt idx="5647">
                  <c:v>8526.0590788032805</c:v>
                </c:pt>
                <c:pt idx="5648">
                  <c:v>8526.0592386554908</c:v>
                </c:pt>
                <c:pt idx="5649">
                  <c:v>8526.0631769793108</c:v>
                </c:pt>
                <c:pt idx="5650">
                  <c:v>8526.0665744165799</c:v>
                </c:pt>
                <c:pt idx="5651">
                  <c:v>8526.0702234022301</c:v>
                </c:pt>
                <c:pt idx="5652">
                  <c:v>8526.0749061331098</c:v>
                </c:pt>
                <c:pt idx="5653">
                  <c:v>8526.07769930828</c:v>
                </c:pt>
                <c:pt idx="5654">
                  <c:v>8526.0803681798207</c:v>
                </c:pt>
                <c:pt idx="5655">
                  <c:v>8526.0825599972104</c:v>
                </c:pt>
                <c:pt idx="5656">
                  <c:v>8526.0853395406102</c:v>
                </c:pt>
                <c:pt idx="5657">
                  <c:v>8526.0898991273698</c:v>
                </c:pt>
                <c:pt idx="5658">
                  <c:v>8526.0934583954495</c:v>
                </c:pt>
                <c:pt idx="5659">
                  <c:v>8526.09879280719</c:v>
                </c:pt>
                <c:pt idx="5660">
                  <c:v>8526.10114457085</c:v>
                </c:pt>
                <c:pt idx="5661">
                  <c:v>8526.1080147824196</c:v>
                </c:pt>
                <c:pt idx="5662">
                  <c:v>8526.1095747611198</c:v>
                </c:pt>
                <c:pt idx="5663">
                  <c:v>8526.1120254050093</c:v>
                </c:pt>
                <c:pt idx="5664">
                  <c:v>8526.1133131738698</c:v>
                </c:pt>
                <c:pt idx="5665">
                  <c:v>8526.1203745920193</c:v>
                </c:pt>
                <c:pt idx="5666">
                  <c:v>8526.1213073264807</c:v>
                </c:pt>
                <c:pt idx="5667">
                  <c:v>8526.1225765300896</c:v>
                </c:pt>
                <c:pt idx="5668">
                  <c:v>8526.1242549587005</c:v>
                </c:pt>
                <c:pt idx="5669">
                  <c:v>8526.1245217737705</c:v>
                </c:pt>
                <c:pt idx="5670">
                  <c:v>8526.1281234296002</c:v>
                </c:pt>
                <c:pt idx="5671">
                  <c:v>8526.1292051207201</c:v>
                </c:pt>
                <c:pt idx="5672">
                  <c:v>8526.1294072158598</c:v>
                </c:pt>
                <c:pt idx="5673">
                  <c:v>8526.1295654177593</c:v>
                </c:pt>
                <c:pt idx="5674">
                  <c:v>8526.1309435441999</c:v>
                </c:pt>
                <c:pt idx="5675">
                  <c:v>8526.1351107575392</c:v>
                </c:pt>
                <c:pt idx="5676">
                  <c:v>8526.1368211582303</c:v>
                </c:pt>
                <c:pt idx="5677">
                  <c:v>8526.1394531652295</c:v>
                </c:pt>
                <c:pt idx="5678">
                  <c:v>8526.1430795299802</c:v>
                </c:pt>
                <c:pt idx="5679">
                  <c:v>8526.1490613147598</c:v>
                </c:pt>
                <c:pt idx="5680">
                  <c:v>8526.1511514429003</c:v>
                </c:pt>
                <c:pt idx="5681">
                  <c:v>8526.1531953185295</c:v>
                </c:pt>
                <c:pt idx="5682">
                  <c:v>8526.1542800925599</c:v>
                </c:pt>
                <c:pt idx="5683">
                  <c:v>8526.1583386389502</c:v>
                </c:pt>
                <c:pt idx="5684">
                  <c:v>8526.1656991867294</c:v>
                </c:pt>
                <c:pt idx="5685">
                  <c:v>8526.1672109900901</c:v>
                </c:pt>
                <c:pt idx="5686">
                  <c:v>8526.1717790756302</c:v>
                </c:pt>
                <c:pt idx="5687">
                  <c:v>8526.1733154556696</c:v>
                </c:pt>
                <c:pt idx="5688">
                  <c:v>8526.1780358068609</c:v>
                </c:pt>
                <c:pt idx="5689">
                  <c:v>8526.1792175155097</c:v>
                </c:pt>
                <c:pt idx="5690">
                  <c:v>8526.1808153502607</c:v>
                </c:pt>
                <c:pt idx="5691">
                  <c:v>8526.1821003397908</c:v>
                </c:pt>
                <c:pt idx="5692">
                  <c:v>8526.1869283737597</c:v>
                </c:pt>
                <c:pt idx="5693">
                  <c:v>8526.1913906112295</c:v>
                </c:pt>
                <c:pt idx="5694">
                  <c:v>8526.1953478669693</c:v>
                </c:pt>
                <c:pt idx="5695">
                  <c:v>8526.1979820034394</c:v>
                </c:pt>
                <c:pt idx="5696">
                  <c:v>8526.1990374587403</c:v>
                </c:pt>
                <c:pt idx="5697">
                  <c:v>8526.2004773244207</c:v>
                </c:pt>
                <c:pt idx="5698">
                  <c:v>8526.2034905795008</c:v>
                </c:pt>
                <c:pt idx="5699">
                  <c:v>8526.2047044718602</c:v>
                </c:pt>
                <c:pt idx="5700">
                  <c:v>8526.2050505550505</c:v>
                </c:pt>
                <c:pt idx="5701">
                  <c:v>8526.2078175423594</c:v>
                </c:pt>
                <c:pt idx="5702">
                  <c:v>8526.2087889583709</c:v>
                </c:pt>
                <c:pt idx="5703">
                  <c:v>8526.2158504016697</c:v>
                </c:pt>
                <c:pt idx="5704">
                  <c:v>8526.2160643436891</c:v>
                </c:pt>
                <c:pt idx="5705">
                  <c:v>8526.2180523145908</c:v>
                </c:pt>
                <c:pt idx="5706">
                  <c:v>8526.2193311368992</c:v>
                </c:pt>
                <c:pt idx="5707">
                  <c:v>8526.2197307683491</c:v>
                </c:pt>
                <c:pt idx="5708">
                  <c:v>8526.2232038415896</c:v>
                </c:pt>
                <c:pt idx="5709">
                  <c:v>8526.2246809303706</c:v>
                </c:pt>
                <c:pt idx="5710">
                  <c:v>8526.22975391615</c:v>
                </c:pt>
                <c:pt idx="5711">
                  <c:v>8526.2302495855802</c:v>
                </c:pt>
                <c:pt idx="5712">
                  <c:v>8526.2305865483304</c:v>
                </c:pt>
                <c:pt idx="5713">
                  <c:v>8526.2330887112694</c:v>
                </c:pt>
                <c:pt idx="5714">
                  <c:v>8526.2339284945592</c:v>
                </c:pt>
                <c:pt idx="5715">
                  <c:v>8526.24630165286</c:v>
                </c:pt>
                <c:pt idx="5716">
                  <c:v>8526.2499766815399</c:v>
                </c:pt>
                <c:pt idx="5717">
                  <c:v>8526.2562441211194</c:v>
                </c:pt>
                <c:pt idx="5718">
                  <c:v>8526.2576878097607</c:v>
                </c:pt>
                <c:pt idx="5719">
                  <c:v>8526.2643602173703</c:v>
                </c:pt>
                <c:pt idx="5720">
                  <c:v>8526.2650267993995</c:v>
                </c:pt>
                <c:pt idx="5721">
                  <c:v>8526.2650268766993</c:v>
                </c:pt>
                <c:pt idx="5722">
                  <c:v>8526.2650268766993</c:v>
                </c:pt>
                <c:pt idx="5723">
                  <c:v>8526.2672548852806</c:v>
                </c:pt>
                <c:pt idx="5724">
                  <c:v>8526.2721763895806</c:v>
                </c:pt>
                <c:pt idx="5725">
                  <c:v>8526.2746933000108</c:v>
                </c:pt>
                <c:pt idx="5726">
                  <c:v>8526.2749658767098</c:v>
                </c:pt>
                <c:pt idx="5727">
                  <c:v>8526.2824041582608</c:v>
                </c:pt>
                <c:pt idx="5728">
                  <c:v>8526.2834514267706</c:v>
                </c:pt>
                <c:pt idx="5729">
                  <c:v>8526.2843904367091</c:v>
                </c:pt>
                <c:pt idx="5730">
                  <c:v>8526.2861876413208</c:v>
                </c:pt>
                <c:pt idx="5731">
                  <c:v>8526.28686642088</c:v>
                </c:pt>
                <c:pt idx="5732">
                  <c:v>8526.2904768381195</c:v>
                </c:pt>
                <c:pt idx="5733">
                  <c:v>8526.2908236640505</c:v>
                </c:pt>
                <c:pt idx="5734">
                  <c:v>8526.2959531089291</c:v>
                </c:pt>
                <c:pt idx="5735">
                  <c:v>8526.3121661059504</c:v>
                </c:pt>
                <c:pt idx="5736">
                  <c:v>8526.3148069214003</c:v>
                </c:pt>
                <c:pt idx="5737">
                  <c:v>8526.31867965124</c:v>
                </c:pt>
                <c:pt idx="5738">
                  <c:v>8526.3194610932806</c:v>
                </c:pt>
                <c:pt idx="5739">
                  <c:v>8526.3211821215209</c:v>
                </c:pt>
                <c:pt idx="5740">
                  <c:v>8526.3239069283009</c:v>
                </c:pt>
                <c:pt idx="5741">
                  <c:v>8526.3244663146306</c:v>
                </c:pt>
                <c:pt idx="5742">
                  <c:v>8526.3257253952306</c:v>
                </c:pt>
                <c:pt idx="5743">
                  <c:v>8526.3294042869202</c:v>
                </c:pt>
                <c:pt idx="5744">
                  <c:v>8526.3337213266605</c:v>
                </c:pt>
                <c:pt idx="5745">
                  <c:v>8526.3450896423292</c:v>
                </c:pt>
                <c:pt idx="5746">
                  <c:v>8526.3454524911904</c:v>
                </c:pt>
                <c:pt idx="5747">
                  <c:v>8526.3495761826598</c:v>
                </c:pt>
                <c:pt idx="5748">
                  <c:v>8526.3517199307607</c:v>
                </c:pt>
                <c:pt idx="5749">
                  <c:v>8526.3518139421903</c:v>
                </c:pt>
                <c:pt idx="5750">
                  <c:v>8526.3531636036896</c:v>
                </c:pt>
                <c:pt idx="5751">
                  <c:v>8526.3536397106891</c:v>
                </c:pt>
                <c:pt idx="5752">
                  <c:v>8526.3557522583196</c:v>
                </c:pt>
                <c:pt idx="5753">
                  <c:v>8526.3589885476904</c:v>
                </c:pt>
                <c:pt idx="5754">
                  <c:v>8526.3674814198093</c:v>
                </c:pt>
                <c:pt idx="5755">
                  <c:v>8526.3676521740799</c:v>
                </c:pt>
                <c:pt idx="5756">
                  <c:v>8526.3702745898609</c:v>
                </c:pt>
                <c:pt idx="5757">
                  <c:v>8526.3704416863602</c:v>
                </c:pt>
                <c:pt idx="5758">
                  <c:v>8526.3728899881207</c:v>
                </c:pt>
                <c:pt idx="5759">
                  <c:v>8526.3757083360106</c:v>
                </c:pt>
                <c:pt idx="5760">
                  <c:v>8526.3785292291996</c:v>
                </c:pt>
                <c:pt idx="5761">
                  <c:v>8526.3791396524703</c:v>
                </c:pt>
                <c:pt idx="5762">
                  <c:v>8526.3798662275003</c:v>
                </c:pt>
                <c:pt idx="5763">
                  <c:v>8526.38595264777</c:v>
                </c:pt>
                <c:pt idx="5764">
                  <c:v>8526.3913680939004</c:v>
                </c:pt>
                <c:pt idx="5765">
                  <c:v>8526.3937198524309</c:v>
                </c:pt>
                <c:pt idx="5766">
                  <c:v>8526.39822941087</c:v>
                </c:pt>
                <c:pt idx="5767">
                  <c:v>8526.4138825926893</c:v>
                </c:pt>
                <c:pt idx="5768">
                  <c:v>8526.4170970553496</c:v>
                </c:pt>
                <c:pt idx="5769">
                  <c:v>8526.4206987162997</c:v>
                </c:pt>
                <c:pt idx="5770">
                  <c:v>8526.4207540065909</c:v>
                </c:pt>
                <c:pt idx="5771">
                  <c:v>8526.4221406839697</c:v>
                </c:pt>
                <c:pt idx="5772">
                  <c:v>8526.4278776212595</c:v>
                </c:pt>
                <c:pt idx="5773">
                  <c:v>8526.4291971363109</c:v>
                </c:pt>
                <c:pt idx="5774">
                  <c:v>8526.4303816333395</c:v>
                </c:pt>
                <c:pt idx="5775">
                  <c:v>8526.4353318819703</c:v>
                </c:pt>
                <c:pt idx="5776">
                  <c:v>8526.4356548064297</c:v>
                </c:pt>
                <c:pt idx="5777">
                  <c:v>8526.4416365809702</c:v>
                </c:pt>
                <c:pt idx="5778">
                  <c:v>8526.4437267091107</c:v>
                </c:pt>
                <c:pt idx="5779">
                  <c:v>8526.4450519923103</c:v>
                </c:pt>
                <c:pt idx="5780">
                  <c:v>8526.4468553792594</c:v>
                </c:pt>
                <c:pt idx="5781">
                  <c:v>8526.4472897266896</c:v>
                </c:pt>
                <c:pt idx="5782">
                  <c:v>8526.4504572879505</c:v>
                </c:pt>
                <c:pt idx="5783">
                  <c:v>8526.4512280522595</c:v>
                </c:pt>
                <c:pt idx="5784">
                  <c:v>8526.4544643322006</c:v>
                </c:pt>
                <c:pt idx="5785">
                  <c:v>8526.4582744734307</c:v>
                </c:pt>
                <c:pt idx="5786">
                  <c:v>8526.4629572043195</c:v>
                </c:pt>
                <c:pt idx="5787">
                  <c:v>8526.4683657852001</c:v>
                </c:pt>
                <c:pt idx="5788">
                  <c:v>8526.4733906164693</c:v>
                </c:pt>
                <c:pt idx="5789">
                  <c:v>8526.4815094689802</c:v>
                </c:pt>
                <c:pt idx="5790">
                  <c:v>8526.4880438335204</c:v>
                </c:pt>
                <c:pt idx="5791">
                  <c:v>8526.4891956432202</c:v>
                </c:pt>
                <c:pt idx="5792">
                  <c:v>8526.4912307001596</c:v>
                </c:pt>
                <c:pt idx="5793">
                  <c:v>8526.4912555594892</c:v>
                </c:pt>
                <c:pt idx="5794">
                  <c:v>8526.4960658559503</c:v>
                </c:pt>
                <c:pt idx="5795">
                  <c:v>8526.4972797534392</c:v>
                </c:pt>
                <c:pt idx="5796">
                  <c:v>8526.4976258340703</c:v>
                </c:pt>
                <c:pt idx="5797">
                  <c:v>8526.5003928290607</c:v>
                </c:pt>
                <c:pt idx="5798">
                  <c:v>8526.5013642450795</c:v>
                </c:pt>
                <c:pt idx="5799">
                  <c:v>8526.50676098652</c:v>
                </c:pt>
                <c:pt idx="5800">
                  <c:v>8526.5084256678801</c:v>
                </c:pt>
                <c:pt idx="5801">
                  <c:v>8526.5086396201496</c:v>
                </c:pt>
                <c:pt idx="5802">
                  <c:v>8526.5093584023398</c:v>
                </c:pt>
                <c:pt idx="5803">
                  <c:v>8526.5097915567403</c:v>
                </c:pt>
                <c:pt idx="5804">
                  <c:v>8526.5106276012903</c:v>
                </c:pt>
                <c:pt idx="5805">
                  <c:v>8526.5123060345595</c:v>
                </c:pt>
                <c:pt idx="5806">
                  <c:v>8526.5143248475997</c:v>
                </c:pt>
                <c:pt idx="5807">
                  <c:v>8526.5172561965792</c:v>
                </c:pt>
                <c:pt idx="5808">
                  <c:v>8526.5190183523791</c:v>
                </c:pt>
                <c:pt idx="5809">
                  <c:v>8526.5216047824306</c:v>
                </c:pt>
                <c:pt idx="5810">
                  <c:v>8526.5225221486708</c:v>
                </c:pt>
                <c:pt idx="5811">
                  <c:v>8526.5231618299094</c:v>
                </c:pt>
                <c:pt idx="5812">
                  <c:v>8526.5248722294291</c:v>
                </c:pt>
                <c:pt idx="5813">
                  <c:v>8526.5306774368491</c:v>
                </c:pt>
                <c:pt idx="5814">
                  <c:v>8526.5311306035092</c:v>
                </c:pt>
                <c:pt idx="5815">
                  <c:v>8526.5371123906207</c:v>
                </c:pt>
                <c:pt idx="5816">
                  <c:v>8526.5392025187593</c:v>
                </c:pt>
                <c:pt idx="5817">
                  <c:v>8526.5423311637696</c:v>
                </c:pt>
                <c:pt idx="5818">
                  <c:v>8526.5450645126402</c:v>
                </c:pt>
                <c:pt idx="5819">
                  <c:v>8526.5459330787398</c:v>
                </c:pt>
                <c:pt idx="5820">
                  <c:v>8526.5504489168507</c:v>
                </c:pt>
                <c:pt idx="5821">
                  <c:v>8526.5537502579391</c:v>
                </c:pt>
                <c:pt idx="5822">
                  <c:v>8526.5598301514892</c:v>
                </c:pt>
                <c:pt idx="5823">
                  <c:v>8526.5672685867103</c:v>
                </c:pt>
                <c:pt idx="5824">
                  <c:v>8526.5688664261197</c:v>
                </c:pt>
                <c:pt idx="5825">
                  <c:v>8526.5749794449603</c:v>
                </c:pt>
                <c:pt idx="5826">
                  <c:v>8526.5787629075294</c:v>
                </c:pt>
                <c:pt idx="5827">
                  <c:v>8526.5794416870904</c:v>
                </c:pt>
                <c:pt idx="5828">
                  <c:v>8526.5833989405</c:v>
                </c:pt>
                <c:pt idx="5829">
                  <c:v>8526.58670650981</c:v>
                </c:pt>
                <c:pt idx="5830">
                  <c:v>8526.5867313565595</c:v>
                </c:pt>
                <c:pt idx="5831">
                  <c:v>8526.5870885299501</c:v>
                </c:pt>
                <c:pt idx="5832">
                  <c:v>8526.5885283956304</c:v>
                </c:pt>
                <c:pt idx="5833">
                  <c:v>8526.5915416530297</c:v>
                </c:pt>
                <c:pt idx="5834">
                  <c:v>8526.5927555442304</c:v>
                </c:pt>
                <c:pt idx="5835">
                  <c:v>8526.5931016279992</c:v>
                </c:pt>
                <c:pt idx="5836">
                  <c:v>8526.5958686135691</c:v>
                </c:pt>
                <c:pt idx="5837">
                  <c:v>8526.5968400295806</c:v>
                </c:pt>
                <c:pt idx="5838">
                  <c:v>8526.5968682896291</c:v>
                </c:pt>
                <c:pt idx="5839">
                  <c:v>8526.5990711797494</c:v>
                </c:pt>
                <c:pt idx="5840">
                  <c:v>8526.6041154172199</c:v>
                </c:pt>
                <c:pt idx="5841">
                  <c:v>8526.6061033857895</c:v>
                </c:pt>
                <c:pt idx="5842">
                  <c:v>8526.6073822080998</c:v>
                </c:pt>
                <c:pt idx="5843">
                  <c:v>8526.60778184421</c:v>
                </c:pt>
                <c:pt idx="5844">
                  <c:v>8526.6098006572502</c:v>
                </c:pt>
                <c:pt idx="5845">
                  <c:v>8526.6112549174504</c:v>
                </c:pt>
                <c:pt idx="5846">
                  <c:v>8526.6120363799801</c:v>
                </c:pt>
                <c:pt idx="5847">
                  <c:v>8526.6137574031</c:v>
                </c:pt>
                <c:pt idx="5848">
                  <c:v>8526.6178049873506</c:v>
                </c:pt>
                <c:pt idx="5849">
                  <c:v>8526.6179979331791</c:v>
                </c:pt>
                <c:pt idx="5850">
                  <c:v>8526.6183006614392</c:v>
                </c:pt>
                <c:pt idx="5851">
                  <c:v>8526.6186376207006</c:v>
                </c:pt>
                <c:pt idx="5852">
                  <c:v>8526.6219795672205</c:v>
                </c:pt>
                <c:pt idx="5853">
                  <c:v>8526.6261117025206</c:v>
                </c:pt>
                <c:pt idx="5854">
                  <c:v>8526.6317053325402</c:v>
                </c:pt>
                <c:pt idx="5855">
                  <c:v>8526.6343527240606</c:v>
                </c:pt>
                <c:pt idx="5856">
                  <c:v>8526.6376649085396</c:v>
                </c:pt>
                <c:pt idx="5857">
                  <c:v>8526.6442951969802</c:v>
                </c:pt>
                <c:pt idx="5858">
                  <c:v>8526.6457388827093</c:v>
                </c:pt>
                <c:pt idx="5859">
                  <c:v>8526.6524112932293</c:v>
                </c:pt>
                <c:pt idx="5860">
                  <c:v>8526.65584267536</c:v>
                </c:pt>
                <c:pt idx="5861">
                  <c:v>8526.6627443712205</c:v>
                </c:pt>
                <c:pt idx="5862">
                  <c:v>8526.6630169525706</c:v>
                </c:pt>
                <c:pt idx="5863">
                  <c:v>8526.6704552294595</c:v>
                </c:pt>
                <c:pt idx="5864">
                  <c:v>8526.6711045159009</c:v>
                </c:pt>
                <c:pt idx="5865">
                  <c:v>8526.6724415090794</c:v>
                </c:pt>
                <c:pt idx="5866">
                  <c:v>8526.6742387171798</c:v>
                </c:pt>
                <c:pt idx="5867">
                  <c:v>8526.6749174967408</c:v>
                </c:pt>
                <c:pt idx="5868">
                  <c:v>8526.6785279139804</c:v>
                </c:pt>
                <c:pt idx="5869">
                  <c:v>8526.6788747375795</c:v>
                </c:pt>
                <c:pt idx="5870">
                  <c:v>8526.6807633563803</c:v>
                </c:pt>
                <c:pt idx="5871">
                  <c:v>8526.6840041801297</c:v>
                </c:pt>
                <c:pt idx="5872">
                  <c:v>8526.6908046770805</c:v>
                </c:pt>
                <c:pt idx="5873">
                  <c:v>8526.6933010411394</c:v>
                </c:pt>
                <c:pt idx="5874">
                  <c:v>8526.6933109052407</c:v>
                </c:pt>
                <c:pt idx="5875">
                  <c:v>8526.69345554336</c:v>
                </c:pt>
                <c:pt idx="5876">
                  <c:v>8526.6960658729004</c:v>
                </c:pt>
                <c:pt idx="5877">
                  <c:v>8526.6960658729004</c:v>
                </c:pt>
                <c:pt idx="5878">
                  <c:v>8526.7002171771601</c:v>
                </c:pt>
                <c:pt idx="5879">
                  <c:v>8526.70285799261</c:v>
                </c:pt>
                <c:pt idx="5880">
                  <c:v>8526.7032213658094</c:v>
                </c:pt>
                <c:pt idx="5881">
                  <c:v>8526.7075121644793</c:v>
                </c:pt>
                <c:pt idx="5882">
                  <c:v>8526.7092331938893</c:v>
                </c:pt>
                <c:pt idx="5883">
                  <c:v>8526.7174553595796</c:v>
                </c:pt>
                <c:pt idx="5884">
                  <c:v>8526.7204528977109</c:v>
                </c:pt>
                <c:pt idx="5885">
                  <c:v>8526.7217724025195</c:v>
                </c:pt>
                <c:pt idx="5886">
                  <c:v>8526.72572169464</c:v>
                </c:pt>
                <c:pt idx="5887">
                  <c:v>8526.7271811421906</c:v>
                </c:pt>
                <c:pt idx="5888">
                  <c:v>8526.7311450932102</c:v>
                </c:pt>
                <c:pt idx="5889">
                  <c:v>8526.7311451695805</c:v>
                </c:pt>
                <c:pt idx="5890">
                  <c:v>8526.73314071819</c:v>
                </c:pt>
                <c:pt idx="5891">
                  <c:v>8526.7376272585207</c:v>
                </c:pt>
                <c:pt idx="5892">
                  <c:v>8526.7397051453499</c:v>
                </c:pt>
                <c:pt idx="5893">
                  <c:v>8526.7397710066198</c:v>
                </c:pt>
                <c:pt idx="5894">
                  <c:v>8526.7398650133891</c:v>
                </c:pt>
                <c:pt idx="5895">
                  <c:v>8526.7412146766401</c:v>
                </c:pt>
                <c:pt idx="5896">
                  <c:v>8526.7438033312792</c:v>
                </c:pt>
                <c:pt idx="5897">
                  <c:v>8526.7470396189001</c:v>
                </c:pt>
                <c:pt idx="5898">
                  <c:v>8526.7583256622293</c:v>
                </c:pt>
                <c:pt idx="5899">
                  <c:v>8526.7609410616496</c:v>
                </c:pt>
                <c:pt idx="5900">
                  <c:v>8526.7665803004002</c:v>
                </c:pt>
                <c:pt idx="5901">
                  <c:v>8526.7671907429994</c:v>
                </c:pt>
                <c:pt idx="5902">
                  <c:v>8526.7679172998705</c:v>
                </c:pt>
                <c:pt idx="5903">
                  <c:v>8526.7700762990808</c:v>
                </c:pt>
                <c:pt idx="5904">
                  <c:v>8526.7740037236308</c:v>
                </c:pt>
                <c:pt idx="5905">
                  <c:v>8526.7740847454406</c:v>
                </c:pt>
                <c:pt idx="5906">
                  <c:v>8526.7806190997308</c:v>
                </c:pt>
                <c:pt idx="5907">
                  <c:v>8526.7817709247993</c:v>
                </c:pt>
                <c:pt idx="5908">
                  <c:v>8526.7830630578101</c:v>
                </c:pt>
                <c:pt idx="5909">
                  <c:v>8526.7862804867309</c:v>
                </c:pt>
                <c:pt idx="5910">
                  <c:v>8526.7887866897509</c:v>
                </c:pt>
                <c:pt idx="5911">
                  <c:v>8526.7956929616594</c:v>
                </c:pt>
                <c:pt idx="5912">
                  <c:v>8526.7993362732195</c:v>
                </c:pt>
                <c:pt idx="5913">
                  <c:v>8526.8019336685502</c:v>
                </c:pt>
                <c:pt idx="5914">
                  <c:v>8526.8023549327609</c:v>
                </c:pt>
                <c:pt idx="5915">
                  <c:v>8526.8080805726295</c:v>
                </c:pt>
                <c:pt idx="5916">
                  <c:v>8526.8080806005692</c:v>
                </c:pt>
                <c:pt idx="5917">
                  <c:v>8526.8115936313898</c:v>
                </c:pt>
                <c:pt idx="5918">
                  <c:v>8526.8159286947903</c:v>
                </c:pt>
                <c:pt idx="5919">
                  <c:v>8526.8172482121699</c:v>
                </c:pt>
                <c:pt idx="5920">
                  <c:v>8526.8217674135794</c:v>
                </c:pt>
                <c:pt idx="5921">
                  <c:v>8526.8237058799696</c:v>
                </c:pt>
                <c:pt idx="5922">
                  <c:v>8526.8261542655491</c:v>
                </c:pt>
                <c:pt idx="5923">
                  <c:v>8526.8296876568293</c:v>
                </c:pt>
                <c:pt idx="5924">
                  <c:v>8526.8317777849697</c:v>
                </c:pt>
                <c:pt idx="5925">
                  <c:v>8526.8331030681693</c:v>
                </c:pt>
                <c:pt idx="5926">
                  <c:v>8526.8338216724806</c:v>
                </c:pt>
                <c:pt idx="5927">
                  <c:v>8526.8349064504691</c:v>
                </c:pt>
                <c:pt idx="5928">
                  <c:v>8526.8351809550004</c:v>
                </c:pt>
                <c:pt idx="5929">
                  <c:v>8526.8353407978993</c:v>
                </c:pt>
                <c:pt idx="5930">
                  <c:v>8526.8385083603207</c:v>
                </c:pt>
                <c:pt idx="5931">
                  <c:v>8526.8392791252099</c:v>
                </c:pt>
                <c:pt idx="5932">
                  <c:v>8526.8425154033994</c:v>
                </c:pt>
                <c:pt idx="5933">
                  <c:v>8526.8539418056607</c:v>
                </c:pt>
                <c:pt idx="5934">
                  <c:v>8526.8564168587309</c:v>
                </c:pt>
                <c:pt idx="5935">
                  <c:v>8526.8577551227008</c:v>
                </c:pt>
                <c:pt idx="5936">
                  <c:v>8526.8586621489303</c:v>
                </c:pt>
                <c:pt idx="5937">
                  <c:v>8526.8627266897802</c:v>
                </c:pt>
                <c:pt idx="5938">
                  <c:v>8526.8655520961602</c:v>
                </c:pt>
                <c:pt idx="5939">
                  <c:v>8526.8695605425091</c:v>
                </c:pt>
                <c:pt idx="5940">
                  <c:v>8526.8760949093794</c:v>
                </c:pt>
                <c:pt idx="5941">
                  <c:v>8526.8786083534305</c:v>
                </c:pt>
                <c:pt idx="5942">
                  <c:v>8526.8792817760204</c:v>
                </c:pt>
                <c:pt idx="5943">
                  <c:v>8526.87930663302</c:v>
                </c:pt>
                <c:pt idx="5944">
                  <c:v>8526.8796638166496</c:v>
                </c:pt>
                <c:pt idx="5945">
                  <c:v>8526.8841169294901</c:v>
                </c:pt>
                <c:pt idx="5946">
                  <c:v>8526.8853308258094</c:v>
                </c:pt>
                <c:pt idx="5947">
                  <c:v>8526.8881275506192</c:v>
                </c:pt>
                <c:pt idx="5948">
                  <c:v>8526.8884439002704</c:v>
                </c:pt>
                <c:pt idx="5949">
                  <c:v>8526.8923131581396</c:v>
                </c:pt>
                <c:pt idx="5950">
                  <c:v>8526.8948120577206</c:v>
                </c:pt>
                <c:pt idx="5951">
                  <c:v>8526.8966906936803</c:v>
                </c:pt>
                <c:pt idx="5952">
                  <c:v>8526.8974094782006</c:v>
                </c:pt>
                <c:pt idx="5953">
                  <c:v>8526.8986786725</c:v>
                </c:pt>
                <c:pt idx="5954">
                  <c:v>8526.9003571104204</c:v>
                </c:pt>
                <c:pt idx="5955">
                  <c:v>8526.9023759234697</c:v>
                </c:pt>
                <c:pt idx="5956">
                  <c:v>8526.9053072724491</c:v>
                </c:pt>
                <c:pt idx="5957">
                  <c:v>8526.9070456409809</c:v>
                </c:pt>
                <c:pt idx="5958">
                  <c:v>8526.9070694253296</c:v>
                </c:pt>
                <c:pt idx="5959">
                  <c:v>8526.9105732198805</c:v>
                </c:pt>
                <c:pt idx="5960">
                  <c:v>8526.9112129022797</c:v>
                </c:pt>
                <c:pt idx="5961">
                  <c:v>8526.9129233006297</c:v>
                </c:pt>
                <c:pt idx="5962">
                  <c:v>8526.9155553076398</c:v>
                </c:pt>
                <c:pt idx="5963">
                  <c:v>8526.9186869789792</c:v>
                </c:pt>
                <c:pt idx="5964">
                  <c:v>8526.9187285080498</c:v>
                </c:pt>
                <c:pt idx="5965">
                  <c:v>8526.9194286912607</c:v>
                </c:pt>
                <c:pt idx="5966">
                  <c:v>8526.9194286912607</c:v>
                </c:pt>
                <c:pt idx="5967">
                  <c:v>8526.9194286912607</c:v>
                </c:pt>
                <c:pt idx="5968">
                  <c:v>8526.9194286912607</c:v>
                </c:pt>
                <c:pt idx="5969">
                  <c:v>8526.9194287137907</c:v>
                </c:pt>
                <c:pt idx="5970">
                  <c:v>8526.9194287303799</c:v>
                </c:pt>
                <c:pt idx="5971">
                  <c:v>8526.91942876949</c:v>
                </c:pt>
                <c:pt idx="5972">
                  <c:v>8526.91942876949</c:v>
                </c:pt>
                <c:pt idx="5973">
                  <c:v>8526.91942876949</c:v>
                </c:pt>
                <c:pt idx="5974">
                  <c:v>8526.9272535946202</c:v>
                </c:pt>
                <c:pt idx="5975">
                  <c:v>8526.9291141438298</c:v>
                </c:pt>
                <c:pt idx="5976">
                  <c:v>8526.9303822349702</c:v>
                </c:pt>
                <c:pt idx="5977">
                  <c:v>8526.9331155221407</c:v>
                </c:pt>
                <c:pt idx="5978">
                  <c:v>8526.9331155884993</c:v>
                </c:pt>
                <c:pt idx="5979">
                  <c:v>8526.9339841511101</c:v>
                </c:pt>
                <c:pt idx="5980">
                  <c:v>8526.9436566643399</c:v>
                </c:pt>
                <c:pt idx="5981">
                  <c:v>8526.9494176027292</c:v>
                </c:pt>
                <c:pt idx="5982">
                  <c:v>8526.9532309072092</c:v>
                </c:pt>
                <c:pt idx="5983">
                  <c:v>8526.9538414068502</c:v>
                </c:pt>
                <c:pt idx="5984">
                  <c:v>8526.95531965792</c:v>
                </c:pt>
                <c:pt idx="5985">
                  <c:v>8526.9569175019806</c:v>
                </c:pt>
                <c:pt idx="5986">
                  <c:v>8526.9582024868505</c:v>
                </c:pt>
                <c:pt idx="5987">
                  <c:v>8526.96303051617</c:v>
                </c:pt>
                <c:pt idx="5988">
                  <c:v>8526.9668139833902</c:v>
                </c:pt>
                <c:pt idx="5989">
                  <c:v>8526.9714500140399</c:v>
                </c:pt>
                <c:pt idx="5990">
                  <c:v>8526.9747575856709</c:v>
                </c:pt>
                <c:pt idx="5991">
                  <c:v>8526.9747824300994</c:v>
                </c:pt>
                <c:pt idx="5992">
                  <c:v>8526.9751396011507</c:v>
                </c:pt>
                <c:pt idx="5993">
                  <c:v>8526.9765794668292</c:v>
                </c:pt>
                <c:pt idx="5994">
                  <c:v>8526.9808066166006</c:v>
                </c:pt>
                <c:pt idx="5995">
                  <c:v>8526.9839196847697</c:v>
                </c:pt>
                <c:pt idx="5996">
                  <c:v>8526.9921664907597</c:v>
                </c:pt>
                <c:pt idx="5997">
                  <c:v>8526.9933184124493</c:v>
                </c:pt>
                <c:pt idx="5998">
                  <c:v>8526.9941544569992</c:v>
                </c:pt>
                <c:pt idx="5999">
                  <c:v>8526.9954332793095</c:v>
                </c:pt>
                <c:pt idx="6000">
                  <c:v>8526.9957966320198</c:v>
                </c:pt>
                <c:pt idx="6001">
                  <c:v>8526.9958329200708</c:v>
                </c:pt>
                <c:pt idx="6002">
                  <c:v>8526.9978517331092</c:v>
                </c:pt>
                <c:pt idx="6003">
                  <c:v>8526.9993059933095</c:v>
                </c:pt>
                <c:pt idx="6004">
                  <c:v>8527.0000874511898</c:v>
                </c:pt>
                <c:pt idx="6005">
                  <c:v>8527.0018084754702</c:v>
                </c:pt>
                <c:pt idx="6006">
                  <c:v>8527.0060490043797</c:v>
                </c:pt>
                <c:pt idx="6007">
                  <c:v>8527.0091907465794</c:v>
                </c:pt>
                <c:pt idx="6008">
                  <c:v>8527.0100306398799</c:v>
                </c:pt>
                <c:pt idx="6009">
                  <c:v>8527.0141627760604</c:v>
                </c:pt>
                <c:pt idx="6010">
                  <c:v>8527.0142042925509</c:v>
                </c:pt>
                <c:pt idx="6011">
                  <c:v>8527.0161989070402</c:v>
                </c:pt>
                <c:pt idx="6012">
                  <c:v>8527.0197564083992</c:v>
                </c:pt>
                <c:pt idx="6013">
                  <c:v>8527.0224037952703</c:v>
                </c:pt>
                <c:pt idx="6014">
                  <c:v>8527.0257159844004</c:v>
                </c:pt>
                <c:pt idx="6015">
                  <c:v>8527.0260788332598</c:v>
                </c:pt>
                <c:pt idx="6016">
                  <c:v>8527.0307768380699</c:v>
                </c:pt>
                <c:pt idx="6017">
                  <c:v>8527.0307768490093</c:v>
                </c:pt>
                <c:pt idx="6018">
                  <c:v>8527.0337899556598</c:v>
                </c:pt>
                <c:pt idx="6019">
                  <c:v>8527.03977605211</c:v>
                </c:pt>
                <c:pt idx="6020">
                  <c:v>8527.0534755587505</c:v>
                </c:pt>
                <c:pt idx="6021">
                  <c:v>8527.0591555870997</c:v>
                </c:pt>
                <c:pt idx="6022">
                  <c:v>8527.0604925814496</c:v>
                </c:pt>
                <c:pt idx="6023">
                  <c:v>8527.0622897930407</c:v>
                </c:pt>
                <c:pt idx="6024">
                  <c:v>8527.0665789898394</c:v>
                </c:pt>
                <c:pt idx="6025">
                  <c:v>8527.0720552513303</c:v>
                </c:pt>
                <c:pt idx="6026">
                  <c:v>8527.0788557529395</c:v>
                </c:pt>
                <c:pt idx="6027">
                  <c:v>8527.0813619764504</c:v>
                </c:pt>
                <c:pt idx="6028">
                  <c:v>8527.0882682483607</c:v>
                </c:pt>
                <c:pt idx="6029">
                  <c:v>8527.0909090638106</c:v>
                </c:pt>
                <c:pt idx="6030">
                  <c:v>8527.0912724416703</c:v>
                </c:pt>
                <c:pt idx="6031">
                  <c:v>8527.0949302194604</c:v>
                </c:pt>
                <c:pt idx="6032">
                  <c:v>8527.0955632356909</c:v>
                </c:pt>
                <c:pt idx="6033">
                  <c:v>8527.0972842662595</c:v>
                </c:pt>
                <c:pt idx="6034">
                  <c:v>8527.1000090707093</c:v>
                </c:pt>
                <c:pt idx="6035">
                  <c:v>8527.1055064322409</c:v>
                </c:pt>
                <c:pt idx="6036">
                  <c:v>8527.1085039712398</c:v>
                </c:pt>
                <c:pt idx="6037">
                  <c:v>8527.1098234783803</c:v>
                </c:pt>
                <c:pt idx="6038">
                  <c:v>8527.1137727675905</c:v>
                </c:pt>
                <c:pt idx="6039">
                  <c:v>8527.1152322180496</c:v>
                </c:pt>
                <c:pt idx="6040">
                  <c:v>8527.1191961644199</c:v>
                </c:pt>
                <c:pt idx="6041">
                  <c:v>8527.1209650672899</c:v>
                </c:pt>
                <c:pt idx="6042">
                  <c:v>8527.1211917940509</c:v>
                </c:pt>
                <c:pt idx="6043">
                  <c:v>8527.1256783343797</c:v>
                </c:pt>
                <c:pt idx="6044">
                  <c:v>8527.1263969540596</c:v>
                </c:pt>
                <c:pt idx="6045">
                  <c:v>8527.1277562212199</c:v>
                </c:pt>
                <c:pt idx="6046">
                  <c:v>8527.1279160846007</c:v>
                </c:pt>
                <c:pt idx="6047">
                  <c:v>8527.1292657495906</c:v>
                </c:pt>
                <c:pt idx="6048">
                  <c:v>8527.1350906901007</c:v>
                </c:pt>
                <c:pt idx="6049">
                  <c:v>8527.1352518428994</c:v>
                </c:pt>
                <c:pt idx="6050">
                  <c:v>8527.1421249285304</c:v>
                </c:pt>
                <c:pt idx="6051">
                  <c:v>8527.1421249285304</c:v>
                </c:pt>
                <c:pt idx="6052">
                  <c:v>8527.1421249653195</c:v>
                </c:pt>
                <c:pt idx="6053">
                  <c:v>8527.1421249676496</c:v>
                </c:pt>
                <c:pt idx="6054">
                  <c:v>8527.1421249676496</c:v>
                </c:pt>
                <c:pt idx="6055">
                  <c:v>8527.1421250067597</c:v>
                </c:pt>
                <c:pt idx="6056">
                  <c:v>8527.1421250067597</c:v>
                </c:pt>
                <c:pt idx="6057">
                  <c:v>8527.1435835622196</c:v>
                </c:pt>
                <c:pt idx="6058">
                  <c:v>8527.1489921351895</c:v>
                </c:pt>
                <c:pt idx="6059">
                  <c:v>8527.1512374151498</c:v>
                </c:pt>
                <c:pt idx="6060">
                  <c:v>8527.1546313716099</c:v>
                </c:pt>
                <c:pt idx="6061">
                  <c:v>8527.1558117484601</c:v>
                </c:pt>
                <c:pt idx="6062">
                  <c:v>8527.1558118257599</c:v>
                </c:pt>
                <c:pt idx="6063">
                  <c:v>8527.1581273726097</c:v>
                </c:pt>
                <c:pt idx="6064">
                  <c:v>8527.1620547994899</c:v>
                </c:pt>
                <c:pt idx="6065">
                  <c:v>8527.1621358189695</c:v>
                </c:pt>
                <c:pt idx="6066">
                  <c:v>8527.1674702362998</c:v>
                </c:pt>
                <c:pt idx="6067">
                  <c:v>8527.1686701755898</c:v>
                </c:pt>
                <c:pt idx="6068">
                  <c:v>8527.1698219971695</c:v>
                </c:pt>
                <c:pt idx="6069">
                  <c:v>8527.1743315625899</c:v>
                </c:pt>
                <c:pt idx="6070">
                  <c:v>8527.1768377609496</c:v>
                </c:pt>
                <c:pt idx="6071">
                  <c:v>8527.1807028302792</c:v>
                </c:pt>
                <c:pt idx="6072">
                  <c:v>8527.18374403286</c:v>
                </c:pt>
                <c:pt idx="6073">
                  <c:v>8527.1873873444201</c:v>
                </c:pt>
                <c:pt idx="6074">
                  <c:v>8527.1890520099496</c:v>
                </c:pt>
                <c:pt idx="6075">
                  <c:v>8527.1899847444092</c:v>
                </c:pt>
                <c:pt idx="6076">
                  <c:v>8527.1904060039597</c:v>
                </c:pt>
                <c:pt idx="6077">
                  <c:v>8527.19319920009</c:v>
                </c:pt>
                <c:pt idx="6078">
                  <c:v>8527.19680085871</c:v>
                </c:pt>
                <c:pt idx="6079">
                  <c:v>8527.1982428357005</c:v>
                </c:pt>
                <c:pt idx="6080">
                  <c:v>8527.1996447043493</c:v>
                </c:pt>
                <c:pt idx="6081">
                  <c:v>8527.2039797683192</c:v>
                </c:pt>
                <c:pt idx="6082">
                  <c:v>8527.2054985873401</c:v>
                </c:pt>
                <c:pt idx="6083">
                  <c:v>8527.2063870122602</c:v>
                </c:pt>
                <c:pt idx="6084">
                  <c:v>8527.2063870932907</c:v>
                </c:pt>
                <c:pt idx="6085">
                  <c:v>8527.2081305943393</c:v>
                </c:pt>
                <c:pt idx="6086">
                  <c:v>8527.2121585290806</c:v>
                </c:pt>
                <c:pt idx="6087">
                  <c:v>8527.2211541440302</c:v>
                </c:pt>
                <c:pt idx="6088">
                  <c:v>8527.2218727448399</c:v>
                </c:pt>
                <c:pt idx="6089">
                  <c:v>8527.2229575216697</c:v>
                </c:pt>
                <c:pt idx="6090">
                  <c:v>8527.2232320308594</c:v>
                </c:pt>
                <c:pt idx="6091">
                  <c:v>8527.2265594326891</c:v>
                </c:pt>
                <c:pt idx="6092">
                  <c:v>8527.2305664746</c:v>
                </c:pt>
                <c:pt idx="6093">
                  <c:v>8527.2410899589304</c:v>
                </c:pt>
                <c:pt idx="6094">
                  <c:v>8527.2419928791896</c:v>
                </c:pt>
                <c:pt idx="6095">
                  <c:v>8527.2444679322598</c:v>
                </c:pt>
                <c:pt idx="6096">
                  <c:v>8527.2458061939105</c:v>
                </c:pt>
                <c:pt idx="6097">
                  <c:v>8527.2467132247893</c:v>
                </c:pt>
                <c:pt idx="6098">
                  <c:v>8527.2494927681892</c:v>
                </c:pt>
                <c:pt idx="6099">
                  <c:v>8527.2507777633109</c:v>
                </c:pt>
                <c:pt idx="6100">
                  <c:v>8527.2534730471598</c:v>
                </c:pt>
                <c:pt idx="6101">
                  <c:v>8527.2534730471598</c:v>
                </c:pt>
                <c:pt idx="6102">
                  <c:v>8527.2534730471598</c:v>
                </c:pt>
                <c:pt idx="6103">
                  <c:v>8527.2534730471598</c:v>
                </c:pt>
                <c:pt idx="6104">
                  <c:v>8527.2534730471598</c:v>
                </c:pt>
                <c:pt idx="6105">
                  <c:v>8527.2534730471598</c:v>
                </c:pt>
                <c:pt idx="6106">
                  <c:v>8527.2534730471598</c:v>
                </c:pt>
                <c:pt idx="6107">
                  <c:v>8527.2534730471598</c:v>
                </c:pt>
                <c:pt idx="6108">
                  <c:v>8527.2534730471598</c:v>
                </c:pt>
                <c:pt idx="6109">
                  <c:v>8527.2534730648604</c:v>
                </c:pt>
                <c:pt idx="6110">
                  <c:v>8527.2534730648604</c:v>
                </c:pt>
                <c:pt idx="6111">
                  <c:v>8527.2534730648604</c:v>
                </c:pt>
                <c:pt idx="6112">
                  <c:v>8527.2534730648604</c:v>
                </c:pt>
                <c:pt idx="6113">
                  <c:v>8527.2534730648604</c:v>
                </c:pt>
                <c:pt idx="6114">
                  <c:v>8527.2534730648604</c:v>
                </c:pt>
                <c:pt idx="6115">
                  <c:v>8527.2534730648604</c:v>
                </c:pt>
                <c:pt idx="6116">
                  <c:v>8527.2534730755706</c:v>
                </c:pt>
                <c:pt idx="6117">
                  <c:v>8527.2534730862808</c:v>
                </c:pt>
                <c:pt idx="6118">
                  <c:v>8527.2534730862808</c:v>
                </c:pt>
                <c:pt idx="6119">
                  <c:v>8527.2534731253909</c:v>
                </c:pt>
                <c:pt idx="6120">
                  <c:v>8527.2534731253909</c:v>
                </c:pt>
                <c:pt idx="6121">
                  <c:v>8527.2534731253909</c:v>
                </c:pt>
                <c:pt idx="6122">
                  <c:v>8527.2534731253909</c:v>
                </c:pt>
                <c:pt idx="6123">
                  <c:v>8527.2534731253909</c:v>
                </c:pt>
                <c:pt idx="6124">
                  <c:v>8527.2534731253909</c:v>
                </c:pt>
                <c:pt idx="6125">
                  <c:v>8527.2534731253909</c:v>
                </c:pt>
                <c:pt idx="6126">
                  <c:v>8527.2534731253909</c:v>
                </c:pt>
                <c:pt idx="6127">
                  <c:v>8527.2534731253909</c:v>
                </c:pt>
                <c:pt idx="6128">
                  <c:v>8527.2534731253909</c:v>
                </c:pt>
                <c:pt idx="6129">
                  <c:v>8527.2534731253909</c:v>
                </c:pt>
                <c:pt idx="6130">
                  <c:v>8527.2534731253909</c:v>
                </c:pt>
                <c:pt idx="6131">
                  <c:v>8527.2534731253909</c:v>
                </c:pt>
                <c:pt idx="6132">
                  <c:v>8527.2536031696909</c:v>
                </c:pt>
                <c:pt idx="6133">
                  <c:v>8527.2576116160399</c:v>
                </c:pt>
                <c:pt idx="6134">
                  <c:v>8527.2631585341805</c:v>
                </c:pt>
                <c:pt idx="6135">
                  <c:v>8527.2641459852402</c:v>
                </c:pt>
                <c:pt idx="6136">
                  <c:v>8527.2666594269594</c:v>
                </c:pt>
                <c:pt idx="6137">
                  <c:v>8527.2671598922407</c:v>
                </c:pt>
                <c:pt idx="6138">
                  <c:v>8527.2671599332207</c:v>
                </c:pt>
                <c:pt idx="6139">
                  <c:v>8527.2671599444002</c:v>
                </c:pt>
                <c:pt idx="6140">
                  <c:v>8527.2673328518795</c:v>
                </c:pt>
                <c:pt idx="6141">
                  <c:v>8527.2673577065507</c:v>
                </c:pt>
                <c:pt idx="6142">
                  <c:v>8527.2677148878502</c:v>
                </c:pt>
                <c:pt idx="6143">
                  <c:v>8527.2733818981797</c:v>
                </c:pt>
                <c:pt idx="6144">
                  <c:v>8527.2737279799694</c:v>
                </c:pt>
                <c:pt idx="6145">
                  <c:v>8527.2761786234296</c:v>
                </c:pt>
                <c:pt idx="6146">
                  <c:v>8527.2764949714692</c:v>
                </c:pt>
                <c:pt idx="6147">
                  <c:v>8527.2774663874807</c:v>
                </c:pt>
                <c:pt idx="6148">
                  <c:v>8527.2803642340004</c:v>
                </c:pt>
                <c:pt idx="6149">
                  <c:v>8527.2828631289303</c:v>
                </c:pt>
                <c:pt idx="6150">
                  <c:v>8527.2845278196</c:v>
                </c:pt>
                <c:pt idx="6151">
                  <c:v>8527.2847417672092</c:v>
                </c:pt>
                <c:pt idx="6152">
                  <c:v>8527.2867297437006</c:v>
                </c:pt>
                <c:pt idx="6153">
                  <c:v>8527.2884081862794</c:v>
                </c:pt>
                <c:pt idx="6154">
                  <c:v>8527.2904269993305</c:v>
                </c:pt>
                <c:pt idx="6155">
                  <c:v>8527.2918812595308</c:v>
                </c:pt>
                <c:pt idx="6156">
                  <c:v>8527.2951204982801</c:v>
                </c:pt>
                <c:pt idx="6157">
                  <c:v>8527.2986242910792</c:v>
                </c:pt>
                <c:pt idx="6158">
                  <c:v>8527.2992639746499</c:v>
                </c:pt>
                <c:pt idx="6159">
                  <c:v>8527.3009743718394</c:v>
                </c:pt>
                <c:pt idx="6160">
                  <c:v>8527.3036063788404</c:v>
                </c:pt>
                <c:pt idx="6161">
                  <c:v>8527.3067380525099</c:v>
                </c:pt>
                <c:pt idx="6162">
                  <c:v>8527.3067795792595</c:v>
                </c:pt>
                <c:pt idx="6163">
                  <c:v>8527.3153046704792</c:v>
                </c:pt>
                <c:pt idx="6164">
                  <c:v>8527.3184333061799</c:v>
                </c:pt>
                <c:pt idx="6165">
                  <c:v>8527.3186540994793</c:v>
                </c:pt>
                <c:pt idx="6166">
                  <c:v>8527.3220352234694</c:v>
                </c:pt>
                <c:pt idx="6167">
                  <c:v>8527.3317077355405</c:v>
                </c:pt>
                <c:pt idx="6168">
                  <c:v>8527.33593230322</c:v>
                </c:pt>
                <c:pt idx="6169">
                  <c:v>8527.33746867626</c:v>
                </c:pt>
                <c:pt idx="6170">
                  <c:v>8527.3408538186904</c:v>
                </c:pt>
                <c:pt idx="6171">
                  <c:v>8527.3412819784098</c:v>
                </c:pt>
                <c:pt idx="6172">
                  <c:v>8527.3432351024803</c:v>
                </c:pt>
                <c:pt idx="6173">
                  <c:v>8527.3433707291206</c:v>
                </c:pt>
                <c:pt idx="6174">
                  <c:v>8527.3462535603903</c:v>
                </c:pt>
                <c:pt idx="6175">
                  <c:v>8527.3524380605595</c:v>
                </c:pt>
                <c:pt idx="6176">
                  <c:v>8527.3548650592493</c:v>
                </c:pt>
                <c:pt idx="6177">
                  <c:v>8527.3613897142895</c:v>
                </c:pt>
                <c:pt idx="6178">
                  <c:v>8527.3628335036301</c:v>
                </c:pt>
                <c:pt idx="6179">
                  <c:v>8527.3646305380298</c:v>
                </c:pt>
                <c:pt idx="6180">
                  <c:v>8527.3648211658001</c:v>
                </c:pt>
                <c:pt idx="6181">
                  <c:v>8527.3648212440294</c:v>
                </c:pt>
                <c:pt idx="6182">
                  <c:v>8527.3688576889599</c:v>
                </c:pt>
                <c:pt idx="6183">
                  <c:v>8527.3719707559794</c:v>
                </c:pt>
                <c:pt idx="6184">
                  <c:v>8527.3785079857298</c:v>
                </c:pt>
                <c:pt idx="6185">
                  <c:v>8527.3785079857298</c:v>
                </c:pt>
                <c:pt idx="6186">
                  <c:v>8527.3785079976005</c:v>
                </c:pt>
                <c:pt idx="6187">
                  <c:v>8527.3785079976005</c:v>
                </c:pt>
                <c:pt idx="6188">
                  <c:v>8527.3785080630296</c:v>
                </c:pt>
                <c:pt idx="6189">
                  <c:v>8527.3785080630296</c:v>
                </c:pt>
                <c:pt idx="6190">
                  <c:v>8527.3785080630296</c:v>
                </c:pt>
                <c:pt idx="6191">
                  <c:v>8527.3802175642904</c:v>
                </c:pt>
                <c:pt idx="6192">
                  <c:v>8527.3834843505101</c:v>
                </c:pt>
                <c:pt idx="6193">
                  <c:v>8527.3838477078807</c:v>
                </c:pt>
                <c:pt idx="6194">
                  <c:v>8527.3859028089792</c:v>
                </c:pt>
                <c:pt idx="6195">
                  <c:v>8527.3862715046798</c:v>
                </c:pt>
                <c:pt idx="6196">
                  <c:v>8527.3873570691794</c:v>
                </c:pt>
                <c:pt idx="6197">
                  <c:v>8527.3881385223904</c:v>
                </c:pt>
                <c:pt idx="6198">
                  <c:v>8527.3898595478295</c:v>
                </c:pt>
                <c:pt idx="6199">
                  <c:v>8527.3925843574107</c:v>
                </c:pt>
                <c:pt idx="6200">
                  <c:v>8527.3941000755804</c:v>
                </c:pt>
                <c:pt idx="6201">
                  <c:v>8527.3944028131591</c:v>
                </c:pt>
                <c:pt idx="6202">
                  <c:v>8527.4022138495893</c:v>
                </c:pt>
                <c:pt idx="6203">
                  <c:v>8527.4022553637606</c:v>
                </c:pt>
                <c:pt idx="6204">
                  <c:v>8527.4063480286804</c:v>
                </c:pt>
                <c:pt idx="6205">
                  <c:v>8527.4078074842691</c:v>
                </c:pt>
                <c:pt idx="6206">
                  <c:v>8527.4137670602595</c:v>
                </c:pt>
                <c:pt idx="6207">
                  <c:v>8527.4141299091207</c:v>
                </c:pt>
                <c:pt idx="6208">
                  <c:v>8527.4165456034207</c:v>
                </c:pt>
                <c:pt idx="6209">
                  <c:v>8527.4188278994898</c:v>
                </c:pt>
                <c:pt idx="6210">
                  <c:v>8527.4188279639893</c:v>
                </c:pt>
                <c:pt idx="6211">
                  <c:v>8527.4278271244802</c:v>
                </c:pt>
                <c:pt idx="6212">
                  <c:v>8527.4361588489191</c:v>
                </c:pt>
                <c:pt idx="6213">
                  <c:v>8527.4363296031897</c:v>
                </c:pt>
                <c:pt idx="6214">
                  <c:v>8527.4391191042905</c:v>
                </c:pt>
                <c:pt idx="6215">
                  <c:v>8527.4415266299602</c:v>
                </c:pt>
                <c:pt idx="6216">
                  <c:v>8527.4417177345604</c:v>
                </c:pt>
                <c:pt idx="6217">
                  <c:v>8527.4472066583094</c:v>
                </c:pt>
                <c:pt idx="6218">
                  <c:v>8527.4503408688997</c:v>
                </c:pt>
                <c:pt idx="6219">
                  <c:v>8527.4546300657094</c:v>
                </c:pt>
                <c:pt idx="6220">
                  <c:v>8527.4600455230102</c:v>
                </c:pt>
                <c:pt idx="6221">
                  <c:v>8527.4603547276893</c:v>
                </c:pt>
                <c:pt idx="6222">
                  <c:v>8527.4623972787504</c:v>
                </c:pt>
                <c:pt idx="6223">
                  <c:v>8527.4669068288003</c:v>
                </c:pt>
                <c:pt idx="6224">
                  <c:v>8527.4694130476491</c:v>
                </c:pt>
                <c:pt idx="6225">
                  <c:v>8527.4761692844295</c:v>
                </c:pt>
                <c:pt idx="6226">
                  <c:v>8527.4761692844295</c:v>
                </c:pt>
                <c:pt idx="6227">
                  <c:v>8527.4761693025903</c:v>
                </c:pt>
                <c:pt idx="6228">
                  <c:v>8527.4761693130695</c:v>
                </c:pt>
                <c:pt idx="6229">
                  <c:v>8527.4761693235396</c:v>
                </c:pt>
                <c:pt idx="6230">
                  <c:v>8527.4761693626606</c:v>
                </c:pt>
                <c:pt idx="6231">
                  <c:v>8527.4761693626606</c:v>
                </c:pt>
                <c:pt idx="6232">
                  <c:v>8527.4763193195595</c:v>
                </c:pt>
                <c:pt idx="6233">
                  <c:v>8527.4793235175293</c:v>
                </c:pt>
                <c:pt idx="6234">
                  <c:v>8527.4824233911895</c:v>
                </c:pt>
                <c:pt idx="6235">
                  <c:v>8527.4829812906592</c:v>
                </c:pt>
                <c:pt idx="6236">
                  <c:v>8527.4836143068896</c:v>
                </c:pt>
                <c:pt idx="6237">
                  <c:v>8527.4853353386206</c:v>
                </c:pt>
                <c:pt idx="6238">
                  <c:v>8527.48577448166</c:v>
                </c:pt>
                <c:pt idx="6239">
                  <c:v>8527.48806014191</c:v>
                </c:pt>
                <c:pt idx="6240">
                  <c:v>8527.4893761454096</c:v>
                </c:pt>
                <c:pt idx="6241">
                  <c:v>8527.4898561299706</c:v>
                </c:pt>
                <c:pt idx="6242">
                  <c:v>8527.4908181019091</c:v>
                </c:pt>
                <c:pt idx="6243">
                  <c:v>8527.4926209747791</c:v>
                </c:pt>
                <c:pt idx="6244">
                  <c:v>8527.4965550447796</c:v>
                </c:pt>
                <c:pt idx="6245">
                  <c:v>8527.5032832939105</c:v>
                </c:pt>
                <c:pt idx="6246">
                  <c:v>8527.5043322299607</c:v>
                </c:pt>
                <c:pt idx="6247">
                  <c:v>8527.5079233087599</c:v>
                </c:pt>
                <c:pt idx="6248">
                  <c:v>8527.5092428699099</c:v>
                </c:pt>
                <c:pt idx="6249">
                  <c:v>8527.5144480264207</c:v>
                </c:pt>
                <c:pt idx="6250">
                  <c:v>8527.5158072970808</c:v>
                </c:pt>
                <c:pt idx="6251">
                  <c:v>8527.5159671557994</c:v>
                </c:pt>
                <c:pt idx="6252">
                  <c:v>8527.5199054771801</c:v>
                </c:pt>
                <c:pt idx="6253">
                  <c:v>8527.5231417613104</c:v>
                </c:pt>
                <c:pt idx="6254">
                  <c:v>8527.5233029152696</c:v>
                </c:pt>
                <c:pt idx="6255">
                  <c:v>8527.5269519025405</c:v>
                </c:pt>
                <c:pt idx="6256">
                  <c:v>8527.5316346334293</c:v>
                </c:pt>
                <c:pt idx="6257">
                  <c:v>8527.5336652286296</c:v>
                </c:pt>
                <c:pt idx="6258">
                  <c:v>8527.5344278069606</c:v>
                </c:pt>
                <c:pt idx="6259">
                  <c:v>8527.5370432087202</c:v>
                </c:pt>
                <c:pt idx="6260">
                  <c:v>8527.5392884910107</c:v>
                </c:pt>
                <c:pt idx="6261">
                  <c:v>8527.5426824428105</c:v>
                </c:pt>
                <c:pt idx="6262">
                  <c:v>8527.5461784461495</c:v>
                </c:pt>
                <c:pt idx="6263">
                  <c:v>8527.5501868925003</c:v>
                </c:pt>
                <c:pt idx="6264">
                  <c:v>8527.5530658531898</c:v>
                </c:pt>
                <c:pt idx="6265">
                  <c:v>8527.5555213075095</c:v>
                </c:pt>
                <c:pt idx="6266">
                  <c:v>8527.5567212514507</c:v>
                </c:pt>
                <c:pt idx="6267">
                  <c:v>8527.5578730695397</c:v>
                </c:pt>
                <c:pt idx="6268">
                  <c:v>8527.5623826384508</c:v>
                </c:pt>
                <c:pt idx="6269">
                  <c:v>8527.5647432794794</c:v>
                </c:pt>
                <c:pt idx="6270">
                  <c:v>8527.5648888321593</c:v>
                </c:pt>
                <c:pt idx="6271">
                  <c:v>8527.5663032589891</c:v>
                </c:pt>
                <c:pt idx="6272">
                  <c:v>8527.5687539030896</c:v>
                </c:pt>
                <c:pt idx="6273">
                  <c:v>8527.5700416741893</c:v>
                </c:pt>
                <c:pt idx="6274">
                  <c:v>8527.5717951040697</c:v>
                </c:pt>
                <c:pt idx="6275">
                  <c:v>8527.5751343527809</c:v>
                </c:pt>
                <c:pt idx="6276">
                  <c:v>8527.5754384156298</c:v>
                </c:pt>
                <c:pt idx="6277">
                  <c:v>8527.5771030858104</c:v>
                </c:pt>
                <c:pt idx="6278">
                  <c:v>8527.5784570751694</c:v>
                </c:pt>
                <c:pt idx="6279">
                  <c:v>8527.5812502724493</c:v>
                </c:pt>
                <c:pt idx="6280">
                  <c:v>8527.5848519299107</c:v>
                </c:pt>
                <c:pt idx="6281">
                  <c:v>8527.5859336145204</c:v>
                </c:pt>
                <c:pt idx="6282">
                  <c:v>8527.5862939115596</c:v>
                </c:pt>
                <c:pt idx="6283">
                  <c:v>8527.5876957772998</c:v>
                </c:pt>
                <c:pt idx="6284">
                  <c:v>8527.5883386589103</c:v>
                </c:pt>
                <c:pt idx="6285">
                  <c:v>8527.5920308418499</c:v>
                </c:pt>
                <c:pt idx="6286">
                  <c:v>8527.5935496585407</c:v>
                </c:pt>
                <c:pt idx="6287">
                  <c:v>8527.5951048284696</c:v>
                </c:pt>
                <c:pt idx="6288">
                  <c:v>8527.5961816655399</c:v>
                </c:pt>
                <c:pt idx="6289">
                  <c:v>8527.5998080270292</c:v>
                </c:pt>
                <c:pt idx="6290">
                  <c:v>8527.6002096002903</c:v>
                </c:pt>
                <c:pt idx="6291">
                  <c:v>8527.6012042229995</c:v>
                </c:pt>
                <c:pt idx="6292">
                  <c:v>8527.6012042353395</c:v>
                </c:pt>
                <c:pt idx="6293">
                  <c:v>8527.6057898085492</c:v>
                </c:pt>
                <c:pt idx="6294">
                  <c:v>8527.6099238172101</c:v>
                </c:pt>
                <c:pt idx="6295">
                  <c:v>8527.6112831067294</c:v>
                </c:pt>
                <c:pt idx="6296">
                  <c:v>8527.6146105050502</c:v>
                </c:pt>
                <c:pt idx="6297">
                  <c:v>8527.6159495748507</c:v>
                </c:pt>
                <c:pt idx="6298">
                  <c:v>8527.6224276870398</c:v>
                </c:pt>
                <c:pt idx="6299">
                  <c:v>8527.6285075694304</c:v>
                </c:pt>
                <c:pt idx="6300">
                  <c:v>8527.6300439527204</c:v>
                </c:pt>
                <c:pt idx="6301">
                  <c:v>8527.6338572651093</c:v>
                </c:pt>
                <c:pt idx="6302">
                  <c:v>8527.6347643006593</c:v>
                </c:pt>
                <c:pt idx="6303">
                  <c:v>8527.6388288368398</c:v>
                </c:pt>
                <c:pt idx="6304">
                  <c:v>8527.6416542432198</c:v>
                </c:pt>
                <c:pt idx="6305">
                  <c:v>8527.6456626895797</c:v>
                </c:pt>
                <c:pt idx="6306">
                  <c:v>8527.6481191050207</c:v>
                </c:pt>
                <c:pt idx="6307">
                  <c:v>8527.6520763640292</c:v>
                </c:pt>
                <c:pt idx="6308">
                  <c:v>8527.6521970610993</c:v>
                </c:pt>
                <c:pt idx="6309">
                  <c:v>8527.6547105004993</c:v>
                </c:pt>
                <c:pt idx="6310">
                  <c:v>8527.6553839277403</c:v>
                </c:pt>
                <c:pt idx="6311">
                  <c:v>8527.6554087800905</c:v>
                </c:pt>
                <c:pt idx="6312">
                  <c:v>8527.6602190765498</c:v>
                </c:pt>
                <c:pt idx="6313">
                  <c:v>8527.6617790529199</c:v>
                </c:pt>
                <c:pt idx="6314">
                  <c:v>8527.6642296962309</c:v>
                </c:pt>
                <c:pt idx="6315">
                  <c:v>8527.6655174586904</c:v>
                </c:pt>
                <c:pt idx="6316">
                  <c:v>8527.6709142001291</c:v>
                </c:pt>
                <c:pt idx="6317">
                  <c:v>8527.6725788954609</c:v>
                </c:pt>
                <c:pt idx="6318">
                  <c:v>8527.6784780751896</c:v>
                </c:pt>
                <c:pt idx="6319">
                  <c:v>8527.6799323353898</c:v>
                </c:pt>
                <c:pt idx="6320">
                  <c:v>8527.6831715712306</c:v>
                </c:pt>
                <c:pt idx="6321">
                  <c:v>8527.6866753622799</c:v>
                </c:pt>
                <c:pt idx="6322">
                  <c:v>8527.6869780793695</c:v>
                </c:pt>
                <c:pt idx="6323">
                  <c:v>8527.6873150470201</c:v>
                </c:pt>
                <c:pt idx="6324">
                  <c:v>8527.68902544304</c:v>
                </c:pt>
                <c:pt idx="6325">
                  <c:v>8527.6916574500501</c:v>
                </c:pt>
                <c:pt idx="6326">
                  <c:v>8527.6947891260497</c:v>
                </c:pt>
                <c:pt idx="6327">
                  <c:v>8527.6948306504601</c:v>
                </c:pt>
                <c:pt idx="6328">
                  <c:v>8527.6962553635203</c:v>
                </c:pt>
                <c:pt idx="6329">
                  <c:v>8527.6988655216992</c:v>
                </c:pt>
                <c:pt idx="6330">
                  <c:v>8527.698865548</c:v>
                </c:pt>
                <c:pt idx="6331">
                  <c:v>8527.7030301531704</c:v>
                </c:pt>
                <c:pt idx="6332">
                  <c:v>8527.7033557463401</c:v>
                </c:pt>
                <c:pt idx="6333">
                  <c:v>8527.7067051753402</c:v>
                </c:pt>
                <c:pt idx="6334">
                  <c:v>8527.7100862958396</c:v>
                </c:pt>
                <c:pt idx="6335">
                  <c:v>8527.7129726149105</c:v>
                </c:pt>
                <c:pt idx="6336">
                  <c:v>8527.7239833790809</c:v>
                </c:pt>
                <c:pt idx="6337">
                  <c:v>8527.7255197497998</c:v>
                </c:pt>
                <c:pt idx="6338">
                  <c:v>8527.7289048898892</c:v>
                </c:pt>
                <c:pt idx="6339">
                  <c:v>8527.7293330496104</c:v>
                </c:pt>
                <c:pt idx="6340">
                  <c:v>8527.7314218003303</c:v>
                </c:pt>
                <c:pt idx="6341">
                  <c:v>8527.7316943704991</c:v>
                </c:pt>
                <c:pt idx="6342">
                  <c:v>8527.7343046339192</c:v>
                </c:pt>
                <c:pt idx="6343">
                  <c:v>8527.7391326585694</c:v>
                </c:pt>
                <c:pt idx="6344">
                  <c:v>8527.7435949146693</c:v>
                </c:pt>
                <c:pt idx="6345">
                  <c:v>8527.7475521610995</c:v>
                </c:pt>
                <c:pt idx="6346">
                  <c:v>8527.7508845771608</c:v>
                </c:pt>
                <c:pt idx="6347">
                  <c:v>8527.7718987837397</c:v>
                </c:pt>
                <c:pt idx="6348">
                  <c:v>8527.7754081450403</c:v>
                </c:pt>
                <c:pt idx="6349">
                  <c:v>8527.7761895935892</c:v>
                </c:pt>
                <c:pt idx="6350">
                  <c:v>8527.7804220523594</c:v>
                </c:pt>
                <c:pt idx="6351">
                  <c:v>8527.7806354286095</c:v>
                </c:pt>
                <c:pt idx="6352">
                  <c:v>8527.78245388902</c:v>
                </c:pt>
                <c:pt idx="6353">
                  <c:v>8527.79026492312</c:v>
                </c:pt>
                <c:pt idx="6354">
                  <c:v>8527.7903064349593</c:v>
                </c:pt>
                <c:pt idx="6355">
                  <c:v>8527.7943991010507</c:v>
                </c:pt>
                <c:pt idx="6356">
                  <c:v>8527.79585856013</c:v>
                </c:pt>
                <c:pt idx="6357">
                  <c:v>8527.8021809849797</c:v>
                </c:pt>
                <c:pt idx="6358">
                  <c:v>8527.8022580686902</c:v>
                </c:pt>
                <c:pt idx="6359">
                  <c:v>8527.80687897186</c:v>
                </c:pt>
                <c:pt idx="6360">
                  <c:v>8527.8068790398502</c:v>
                </c:pt>
                <c:pt idx="6361">
                  <c:v>8527.8085424425008</c:v>
                </c:pt>
                <c:pt idx="6362">
                  <c:v>8527.8124807561908</c:v>
                </c:pt>
                <c:pt idx="6363">
                  <c:v>8527.8158781968505</c:v>
                </c:pt>
                <c:pt idx="6364">
                  <c:v>8527.8242099201307</c:v>
                </c:pt>
                <c:pt idx="6365">
                  <c:v>8527.8243806743994</c:v>
                </c:pt>
                <c:pt idx="6366">
                  <c:v>8527.8270030885396</c:v>
                </c:pt>
                <c:pt idx="6367">
                  <c:v>8527.8271701801496</c:v>
                </c:pt>
                <c:pt idx="6368">
                  <c:v>8527.8296184851697</c:v>
                </c:pt>
                <c:pt idx="6369">
                  <c:v>8527.8297688104194</c:v>
                </c:pt>
                <c:pt idx="6370">
                  <c:v>8527.83659472619</c:v>
                </c:pt>
                <c:pt idx="6371">
                  <c:v>8527.8456410644503</c:v>
                </c:pt>
                <c:pt idx="6372">
                  <c:v>8527.8480965942108</c:v>
                </c:pt>
                <c:pt idx="6373">
                  <c:v>8527.8484057988899</c:v>
                </c:pt>
                <c:pt idx="6374">
                  <c:v>8527.8504483511206</c:v>
                </c:pt>
                <c:pt idx="6375">
                  <c:v>8527.8549579046594</c:v>
                </c:pt>
                <c:pt idx="6376">
                  <c:v>8527.8574641188607</c:v>
                </c:pt>
                <c:pt idx="6377">
                  <c:v>8527.8643703907692</c:v>
                </c:pt>
                <c:pt idx="6378">
                  <c:v>8527.8673745933902</c:v>
                </c:pt>
                <c:pt idx="6379">
                  <c:v>8527.8710323618707</c:v>
                </c:pt>
                <c:pt idx="6380">
                  <c:v>8527.8738255540302</c:v>
                </c:pt>
                <c:pt idx="6381">
                  <c:v>8527.8761112131106</c:v>
                </c:pt>
                <c:pt idx="6382">
                  <c:v>8527.8774272166193</c:v>
                </c:pt>
                <c:pt idx="6383">
                  <c:v>8527.87886917777</c:v>
                </c:pt>
                <c:pt idx="6384">
                  <c:v>8527.8846061183103</c:v>
                </c:pt>
                <c:pt idx="6385">
                  <c:v>8527.8859256301002</c:v>
                </c:pt>
                <c:pt idx="6386">
                  <c:v>8527.8871101336499</c:v>
                </c:pt>
                <c:pt idx="6387">
                  <c:v>8527.8871101336499</c:v>
                </c:pt>
                <c:pt idx="6388">
                  <c:v>8527.8871102090907</c:v>
                </c:pt>
                <c:pt idx="6389">
                  <c:v>8527.8923833034896</c:v>
                </c:pt>
                <c:pt idx="6390">
                  <c:v>8527.8962163869292</c:v>
                </c:pt>
                <c:pt idx="6391">
                  <c:v>8527.8983650747596</c:v>
                </c:pt>
                <c:pt idx="6392">
                  <c:v>8527.9024990987891</c:v>
                </c:pt>
                <c:pt idx="6393">
                  <c:v>8527.9038583729398</c:v>
                </c:pt>
                <c:pt idx="6394">
                  <c:v>8527.9040182270091</c:v>
                </c:pt>
                <c:pt idx="6395">
                  <c:v>8527.9079565501306</c:v>
                </c:pt>
                <c:pt idx="6396">
                  <c:v>8527.9113539876398</c:v>
                </c:pt>
                <c:pt idx="6397">
                  <c:v>8527.9150029737502</c:v>
                </c:pt>
                <c:pt idx="6398">
                  <c:v>8527.91968570463</c:v>
                </c:pt>
                <c:pt idx="6399">
                  <c:v>8527.9224788793308</c:v>
                </c:pt>
                <c:pt idx="6400">
                  <c:v>8527.9273395668697</c:v>
                </c:pt>
                <c:pt idx="6401">
                  <c:v>8527.9342295196802</c:v>
                </c:pt>
                <c:pt idx="6402">
                  <c:v>8527.9382379660292</c:v>
                </c:pt>
                <c:pt idx="6403">
                  <c:v>8527.9411169290506</c:v>
                </c:pt>
                <c:pt idx="6404">
                  <c:v>8527.9435723787101</c:v>
                </c:pt>
                <c:pt idx="6405">
                  <c:v>8527.9459241419099</c:v>
                </c:pt>
                <c:pt idx="6406">
                  <c:v>8527.9527943530102</c:v>
                </c:pt>
                <c:pt idx="6407">
                  <c:v>8527.9543543319396</c:v>
                </c:pt>
                <c:pt idx="6408">
                  <c:v>8527.9568049758891</c:v>
                </c:pt>
                <c:pt idx="6409">
                  <c:v>8527.9580927453899</c:v>
                </c:pt>
                <c:pt idx="6410">
                  <c:v>8527.9598461752703</c:v>
                </c:pt>
                <c:pt idx="6411">
                  <c:v>8527.9651541616695</c:v>
                </c:pt>
                <c:pt idx="6412">
                  <c:v>8527.9660868961291</c:v>
                </c:pt>
                <c:pt idx="6413">
                  <c:v>8527.96650814637</c:v>
                </c:pt>
                <c:pt idx="6414">
                  <c:v>8527.9693013448195</c:v>
                </c:pt>
                <c:pt idx="6415">
                  <c:v>8527.9729030011204</c:v>
                </c:pt>
                <c:pt idx="6416">
                  <c:v>8527.9739846903794</c:v>
                </c:pt>
                <c:pt idx="6417">
                  <c:v>8527.9743449874204</c:v>
                </c:pt>
                <c:pt idx="6418">
                  <c:v>8527.9757231138592</c:v>
                </c:pt>
                <c:pt idx="6419">
                  <c:v>8527.9757468502503</c:v>
                </c:pt>
                <c:pt idx="6420">
                  <c:v>8527.9798903285991</c:v>
                </c:pt>
                <c:pt idx="6421">
                  <c:v>8527.9816007297395</c:v>
                </c:pt>
                <c:pt idx="6422">
                  <c:v>8527.9842327367496</c:v>
                </c:pt>
                <c:pt idx="6423">
                  <c:v>8527.9878591005599</c:v>
                </c:pt>
                <c:pt idx="6424">
                  <c:v>8527.99384088441</c:v>
                </c:pt>
                <c:pt idx="6425">
                  <c:v>8527.9959310125505</c:v>
                </c:pt>
                <c:pt idx="6426">
                  <c:v>8527.9979748895803</c:v>
                </c:pt>
                <c:pt idx="6427">
                  <c:v>8527.9990596640801</c:v>
                </c:pt>
                <c:pt idx="6428">
                  <c:v>8528.0031182104703</c:v>
                </c:pt>
                <c:pt idx="6429">
                  <c:v>8528.0104787582495</c:v>
                </c:pt>
                <c:pt idx="6430">
                  <c:v>8528.0165586452895</c:v>
                </c:pt>
                <c:pt idx="6431">
                  <c:v>8528.0180950262493</c:v>
                </c:pt>
                <c:pt idx="6432">
                  <c:v>8528.0219083363099</c:v>
                </c:pt>
                <c:pt idx="6433">
                  <c:v>8528.0228153765202</c:v>
                </c:pt>
                <c:pt idx="6434">
                  <c:v>8528.0239970870298</c:v>
                </c:pt>
                <c:pt idx="6435">
                  <c:v>8528.02559491992</c:v>
                </c:pt>
                <c:pt idx="6436">
                  <c:v>8528.0268799103796</c:v>
                </c:pt>
                <c:pt idx="6437">
                  <c:v>8528.0317079452798</c:v>
                </c:pt>
                <c:pt idx="6438">
                  <c:v>8528.0361701808797</c:v>
                </c:pt>
                <c:pt idx="6439">
                  <c:v>8528.0401274375599</c:v>
                </c:pt>
                <c:pt idx="6440">
                  <c:v>8528.04276157403</c:v>
                </c:pt>
                <c:pt idx="6441">
                  <c:v>8528.0434598536194</c:v>
                </c:pt>
                <c:pt idx="6442">
                  <c:v>8528.0438170302605</c:v>
                </c:pt>
                <c:pt idx="6443">
                  <c:v>8528.0452568959408</c:v>
                </c:pt>
                <c:pt idx="6444">
                  <c:v>8528.0456021428108</c:v>
                </c:pt>
                <c:pt idx="6445">
                  <c:v>8528.0482701500805</c:v>
                </c:pt>
                <c:pt idx="6446">
                  <c:v>8528.0494840429092</c:v>
                </c:pt>
                <c:pt idx="6447">
                  <c:v>8528.0498301258704</c:v>
                </c:pt>
                <c:pt idx="6448">
                  <c:v>8528.0522807690395</c:v>
                </c:pt>
                <c:pt idx="6449">
                  <c:v>8528.0525971138795</c:v>
                </c:pt>
                <c:pt idx="6450">
                  <c:v>8528.0535685298892</c:v>
                </c:pt>
                <c:pt idx="6451">
                  <c:v>8528.0572684220897</c:v>
                </c:pt>
                <c:pt idx="6452">
                  <c:v>8528.0606299713199</c:v>
                </c:pt>
                <c:pt idx="6453">
                  <c:v>8528.0628318861109</c:v>
                </c:pt>
                <c:pt idx="6454">
                  <c:v>8528.0645103379993</c:v>
                </c:pt>
                <c:pt idx="6455">
                  <c:v>8528.0679834112507</c:v>
                </c:pt>
                <c:pt idx="6456">
                  <c:v>8528.0694605000299</c:v>
                </c:pt>
                <c:pt idx="6457">
                  <c:v>8528.0750291552395</c:v>
                </c:pt>
                <c:pt idx="6458">
                  <c:v>8528.0753661193794</c:v>
                </c:pt>
                <c:pt idx="6459">
                  <c:v>8528.0770765142497</c:v>
                </c:pt>
                <c:pt idx="6460">
                  <c:v>8528.0778682809305</c:v>
                </c:pt>
                <c:pt idx="6461">
                  <c:v>8528.07870806549</c:v>
                </c:pt>
                <c:pt idx="6462">
                  <c:v>8528.0797085212507</c:v>
                </c:pt>
                <c:pt idx="6463">
                  <c:v>8528.0828401995805</c:v>
                </c:pt>
                <c:pt idx="6464">
                  <c:v>8528.0828817216607</c:v>
                </c:pt>
                <c:pt idx="6465">
                  <c:v>8528.0910812243801</c:v>
                </c:pt>
                <c:pt idx="6466">
                  <c:v>8528.0947562511992</c:v>
                </c:pt>
                <c:pt idx="6467">
                  <c:v>8528.1010236907696</c:v>
                </c:pt>
                <c:pt idx="6468">
                  <c:v>8528.1024673805805</c:v>
                </c:pt>
                <c:pt idx="6469">
                  <c:v>8528.1098063709196</c:v>
                </c:pt>
                <c:pt idx="6470">
                  <c:v>8528.1098064463495</c:v>
                </c:pt>
                <c:pt idx="6471">
                  <c:v>8528.1098064463495</c:v>
                </c:pt>
                <c:pt idx="6472">
                  <c:v>8528.1120344549399</c:v>
                </c:pt>
                <c:pt idx="6473">
                  <c:v>8528.1125712394696</c:v>
                </c:pt>
                <c:pt idx="6474">
                  <c:v>8528.1135708233305</c:v>
                </c:pt>
                <c:pt idx="6475">
                  <c:v>8528.1169559611008</c:v>
                </c:pt>
                <c:pt idx="6476">
                  <c:v>8528.1194728715309</c:v>
                </c:pt>
                <c:pt idx="6477">
                  <c:v>8528.11974544636</c:v>
                </c:pt>
                <c:pt idx="6478">
                  <c:v>8528.1271837297809</c:v>
                </c:pt>
                <c:pt idx="6479">
                  <c:v>8528.1291700077709</c:v>
                </c:pt>
                <c:pt idx="6480">
                  <c:v>8528.1309672109692</c:v>
                </c:pt>
                <c:pt idx="6481">
                  <c:v>8528.1316459905302</c:v>
                </c:pt>
                <c:pt idx="6482">
                  <c:v>8528.1352564077806</c:v>
                </c:pt>
                <c:pt idx="6483">
                  <c:v>8528.1356032346303</c:v>
                </c:pt>
                <c:pt idx="6484">
                  <c:v>8528.1407326804401</c:v>
                </c:pt>
                <c:pt idx="6485">
                  <c:v>8528.1595864929204</c:v>
                </c:pt>
                <c:pt idx="6486">
                  <c:v>8528.1599498596006</c:v>
                </c:pt>
                <c:pt idx="6487">
                  <c:v>8528.1634592208993</c:v>
                </c:pt>
                <c:pt idx="6488">
                  <c:v>8528.1642406648007</c:v>
                </c:pt>
                <c:pt idx="6489">
                  <c:v>8528.1659616925699</c:v>
                </c:pt>
                <c:pt idx="6490">
                  <c:v>8528.1686864998192</c:v>
                </c:pt>
                <c:pt idx="6491">
                  <c:v>8528.1705049648808</c:v>
                </c:pt>
                <c:pt idx="6492">
                  <c:v>8528.17418385786</c:v>
                </c:pt>
                <c:pt idx="6493">
                  <c:v>8528.1785008963197</c:v>
                </c:pt>
                <c:pt idx="6494">
                  <c:v>8528.1902320608497</c:v>
                </c:pt>
                <c:pt idx="6495">
                  <c:v>8528.1943557523191</c:v>
                </c:pt>
                <c:pt idx="6496">
                  <c:v>8528.19649950042</c:v>
                </c:pt>
                <c:pt idx="6497">
                  <c:v>8528.1965935137105</c:v>
                </c:pt>
                <c:pt idx="6498">
                  <c:v>8528.1979431745094</c:v>
                </c:pt>
                <c:pt idx="6499">
                  <c:v>8528.1984192815107</c:v>
                </c:pt>
                <c:pt idx="6500">
                  <c:v>8528.2005318291394</c:v>
                </c:pt>
                <c:pt idx="6501">
                  <c:v>8528.2039292692207</c:v>
                </c:pt>
                <c:pt idx="6502">
                  <c:v>8528.2122609913295</c:v>
                </c:pt>
                <c:pt idx="6503">
                  <c:v>8528.2124317456</c:v>
                </c:pt>
                <c:pt idx="6504">
                  <c:v>8528.2150541609099</c:v>
                </c:pt>
                <c:pt idx="6505">
                  <c:v>8528.2152212560104</c:v>
                </c:pt>
                <c:pt idx="6506">
                  <c:v>8528.2176695587095</c:v>
                </c:pt>
                <c:pt idx="6507">
                  <c:v>8528.2204879056608</c:v>
                </c:pt>
                <c:pt idx="6508">
                  <c:v>8528.2239192239904</c:v>
                </c:pt>
                <c:pt idx="6509">
                  <c:v>8528.2246457985602</c:v>
                </c:pt>
                <c:pt idx="6510">
                  <c:v>8528.2307322174292</c:v>
                </c:pt>
                <c:pt idx="6511">
                  <c:v>8528.2361476654096</c:v>
                </c:pt>
                <c:pt idx="6512">
                  <c:v>8528.2384994234799</c:v>
                </c:pt>
                <c:pt idx="6513">
                  <c:v>8528.2418803833407</c:v>
                </c:pt>
                <c:pt idx="6514">
                  <c:v>8528.2430089805202</c:v>
                </c:pt>
                <c:pt idx="6515">
                  <c:v>8528.2586621623395</c:v>
                </c:pt>
                <c:pt idx="6516">
                  <c:v>8528.2618766264004</c:v>
                </c:pt>
                <c:pt idx="6517">
                  <c:v>8528.2641622843203</c:v>
                </c:pt>
                <c:pt idx="6518">
                  <c:v>8528.2654782878199</c:v>
                </c:pt>
                <c:pt idx="6519">
                  <c:v>8528.2655335771797</c:v>
                </c:pt>
                <c:pt idx="6520">
                  <c:v>8528.2669202536308</c:v>
                </c:pt>
                <c:pt idx="6521">
                  <c:v>8528.2726571918392</c:v>
                </c:pt>
                <c:pt idx="6522">
                  <c:v>8528.2739767059593</c:v>
                </c:pt>
                <c:pt idx="6523">
                  <c:v>8528.2751612048596</c:v>
                </c:pt>
                <c:pt idx="6524">
                  <c:v>8528.2751612048596</c:v>
                </c:pt>
                <c:pt idx="6525">
                  <c:v>8528.2751612048596</c:v>
                </c:pt>
                <c:pt idx="6526">
                  <c:v>8528.2751612849497</c:v>
                </c:pt>
                <c:pt idx="6527">
                  <c:v>8528.2801114534905</c:v>
                </c:pt>
                <c:pt idx="6528">
                  <c:v>8528.2804343770204</c:v>
                </c:pt>
                <c:pt idx="6529">
                  <c:v>8528.2812606273201</c:v>
                </c:pt>
                <c:pt idx="6530">
                  <c:v>8528.2864161506295</c:v>
                </c:pt>
                <c:pt idx="6531">
                  <c:v>8528.2885062787609</c:v>
                </c:pt>
                <c:pt idx="6532">
                  <c:v>8528.2898315619605</c:v>
                </c:pt>
                <c:pt idx="6533">
                  <c:v>8528.2905501711593</c:v>
                </c:pt>
                <c:pt idx="6534">
                  <c:v>8528.2916349507796</c:v>
                </c:pt>
                <c:pt idx="6535">
                  <c:v>8528.2920692982098</c:v>
                </c:pt>
                <c:pt idx="6536">
                  <c:v>8528.2952368589995</c:v>
                </c:pt>
                <c:pt idx="6537">
                  <c:v>8528.2960076230793</c:v>
                </c:pt>
                <c:pt idx="6538">
                  <c:v>8528.2992439037098</c:v>
                </c:pt>
                <c:pt idx="6539">
                  <c:v>8528.3030540449508</c:v>
                </c:pt>
                <c:pt idx="6540">
                  <c:v>8528.3077367758306</c:v>
                </c:pt>
                <c:pt idx="6541">
                  <c:v>8528.3105299516992</c:v>
                </c:pt>
                <c:pt idx="6542">
                  <c:v>8528.3131453557799</c:v>
                </c:pt>
                <c:pt idx="6543">
                  <c:v>8528.3131988225505</c:v>
                </c:pt>
                <c:pt idx="6544">
                  <c:v>8528.3153906427306</c:v>
                </c:pt>
                <c:pt idx="6545">
                  <c:v>8528.3181701861304</c:v>
                </c:pt>
                <c:pt idx="6546">
                  <c:v>8528.3262890395708</c:v>
                </c:pt>
                <c:pt idx="6547">
                  <c:v>8528.3316234499198</c:v>
                </c:pt>
                <c:pt idx="6548">
                  <c:v>8528.3328234031796</c:v>
                </c:pt>
                <c:pt idx="6549">
                  <c:v>8528.3339752142692</c:v>
                </c:pt>
                <c:pt idx="6550">
                  <c:v>8528.3360351300798</c:v>
                </c:pt>
                <c:pt idx="6551">
                  <c:v>8528.3408454265409</c:v>
                </c:pt>
                <c:pt idx="6552">
                  <c:v>8528.34205932449</c:v>
                </c:pt>
                <c:pt idx="6553">
                  <c:v>8528.3424054048901</c:v>
                </c:pt>
                <c:pt idx="6554">
                  <c:v>8528.3451724005809</c:v>
                </c:pt>
                <c:pt idx="6555">
                  <c:v>8528.3461438165905</c:v>
                </c:pt>
                <c:pt idx="6556">
                  <c:v>8528.3515405580401</c:v>
                </c:pt>
                <c:pt idx="6557">
                  <c:v>8528.3532052375303</c:v>
                </c:pt>
                <c:pt idx="6558">
                  <c:v>8528.3534191907293</c:v>
                </c:pt>
                <c:pt idx="6559">
                  <c:v>8528.35413797199</c:v>
                </c:pt>
                <c:pt idx="6560">
                  <c:v>8528.3554071728104</c:v>
                </c:pt>
                <c:pt idx="6561">
                  <c:v>8528.3570856042206</c:v>
                </c:pt>
                <c:pt idx="6562">
                  <c:v>8528.3573524171898</c:v>
                </c:pt>
                <c:pt idx="6563">
                  <c:v>8528.3609540723191</c:v>
                </c:pt>
                <c:pt idx="6564">
                  <c:v>8528.3620357662403</c:v>
                </c:pt>
                <c:pt idx="6565">
                  <c:v>8528.3623960632794</c:v>
                </c:pt>
                <c:pt idx="6566">
                  <c:v>8528.3663843530194</c:v>
                </c:pt>
                <c:pt idx="6567">
                  <c:v>8528.3679414009603</c:v>
                </c:pt>
                <c:pt idx="6568">
                  <c:v>8528.3696518009492</c:v>
                </c:pt>
                <c:pt idx="6569">
                  <c:v>8528.3754570083693</c:v>
                </c:pt>
                <c:pt idx="6570">
                  <c:v>8528.3759101740998</c:v>
                </c:pt>
                <c:pt idx="6571">
                  <c:v>8528.3818919602709</c:v>
                </c:pt>
                <c:pt idx="6572">
                  <c:v>8528.3839820884095</c:v>
                </c:pt>
                <c:pt idx="6573">
                  <c:v>8528.3871107352898</c:v>
                </c:pt>
                <c:pt idx="6574">
                  <c:v>8528.3898440822904</c:v>
                </c:pt>
                <c:pt idx="6575">
                  <c:v>8528.3985298294501</c:v>
                </c:pt>
                <c:pt idx="6576">
                  <c:v>8528.4000416342096</c:v>
                </c:pt>
                <c:pt idx="6577">
                  <c:v>8528.4046097211503</c:v>
                </c:pt>
                <c:pt idx="6578">
                  <c:v>8528.4120481582304</c:v>
                </c:pt>
                <c:pt idx="6579">
                  <c:v>8528.4136459957808</c:v>
                </c:pt>
                <c:pt idx="6580">
                  <c:v>8528.4197590164804</c:v>
                </c:pt>
                <c:pt idx="6581">
                  <c:v>8528.4235424771905</c:v>
                </c:pt>
                <c:pt idx="6582">
                  <c:v>8528.4242212567406</c:v>
                </c:pt>
                <c:pt idx="6583">
                  <c:v>8528.4281785110907</c:v>
                </c:pt>
                <c:pt idx="6584">
                  <c:v>8528.4308126475607</c:v>
                </c:pt>
                <c:pt idx="6585">
                  <c:v>8528.4314860794693</c:v>
                </c:pt>
                <c:pt idx="6586">
                  <c:v>8528.4318681014702</c:v>
                </c:pt>
                <c:pt idx="6587">
                  <c:v>8528.4333079671396</c:v>
                </c:pt>
                <c:pt idx="6588">
                  <c:v>8528.4363212236203</c:v>
                </c:pt>
                <c:pt idx="6589">
                  <c:v>8528.4375351152794</c:v>
                </c:pt>
                <c:pt idx="6590">
                  <c:v>8528.4378811988208</c:v>
                </c:pt>
                <c:pt idx="6591">
                  <c:v>8528.4406481850892</c:v>
                </c:pt>
                <c:pt idx="6592">
                  <c:v>8528.4416196011007</c:v>
                </c:pt>
                <c:pt idx="6593">
                  <c:v>8528.4416478592902</c:v>
                </c:pt>
                <c:pt idx="6594">
                  <c:v>8528.4438507505693</c:v>
                </c:pt>
                <c:pt idx="6595">
                  <c:v>8528.4488949878105</c:v>
                </c:pt>
                <c:pt idx="6596">
                  <c:v>8528.4508829573097</c:v>
                </c:pt>
                <c:pt idx="6597">
                  <c:v>8528.4521617796199</c:v>
                </c:pt>
                <c:pt idx="6598">
                  <c:v>8528.4525614138693</c:v>
                </c:pt>
                <c:pt idx="6599">
                  <c:v>8528.4545802269095</c:v>
                </c:pt>
                <c:pt idx="6600">
                  <c:v>8528.4560344871097</c:v>
                </c:pt>
                <c:pt idx="6601">
                  <c:v>8528.4585369741508</c:v>
                </c:pt>
                <c:pt idx="6602">
                  <c:v>8528.4625845588707</c:v>
                </c:pt>
                <c:pt idx="6603">
                  <c:v>8528.4627775046902</c:v>
                </c:pt>
                <c:pt idx="6604">
                  <c:v>8528.4630802311003</c:v>
                </c:pt>
                <c:pt idx="6605">
                  <c:v>8528.4634171917496</c:v>
                </c:pt>
                <c:pt idx="6606">
                  <c:v>8528.4659193567895</c:v>
                </c:pt>
                <c:pt idx="6607">
                  <c:v>8528.4667591381494</c:v>
                </c:pt>
                <c:pt idx="6608">
                  <c:v>8528.4791322955807</c:v>
                </c:pt>
                <c:pt idx="6609">
                  <c:v>8528.4824444781898</c:v>
                </c:pt>
                <c:pt idx="6610">
                  <c:v>8528.4828073270601</c:v>
                </c:pt>
                <c:pt idx="6611">
                  <c:v>8528.4890747666304</c:v>
                </c:pt>
                <c:pt idx="6612">
                  <c:v>8528.4905184535291</c:v>
                </c:pt>
                <c:pt idx="6613">
                  <c:v>8528.4971908628904</c:v>
                </c:pt>
                <c:pt idx="6614">
                  <c:v>8528.4978574421202</c:v>
                </c:pt>
                <c:pt idx="6615">
                  <c:v>8528.4978575222194</c:v>
                </c:pt>
                <c:pt idx="6616">
                  <c:v>8528.4978575222194</c:v>
                </c:pt>
                <c:pt idx="6617">
                  <c:v>8528.5000855308008</c:v>
                </c:pt>
                <c:pt idx="6618">
                  <c:v>8528.5006222459397</c:v>
                </c:pt>
                <c:pt idx="6619">
                  <c:v>8528.5050070322995</c:v>
                </c:pt>
                <c:pt idx="6620">
                  <c:v>8528.5075239427297</c:v>
                </c:pt>
                <c:pt idx="6621">
                  <c:v>8528.5077965222299</c:v>
                </c:pt>
                <c:pt idx="6622">
                  <c:v>8528.5152348009797</c:v>
                </c:pt>
                <c:pt idx="6623">
                  <c:v>8528.5158840874192</c:v>
                </c:pt>
                <c:pt idx="6624">
                  <c:v>8528.5172210801393</c:v>
                </c:pt>
                <c:pt idx="6625">
                  <c:v>8528.5190182868391</c:v>
                </c:pt>
                <c:pt idx="6626">
                  <c:v>8528.5196970663892</c:v>
                </c:pt>
                <c:pt idx="6627">
                  <c:v>8528.5233074836397</c:v>
                </c:pt>
                <c:pt idx="6628">
                  <c:v>8528.5236543081701</c:v>
                </c:pt>
                <c:pt idx="6629">
                  <c:v>8528.5287837516498</c:v>
                </c:pt>
                <c:pt idx="6630">
                  <c:v>8528.5355842467397</c:v>
                </c:pt>
                <c:pt idx="6631">
                  <c:v>8528.5382351148801</c:v>
                </c:pt>
                <c:pt idx="6632">
                  <c:v>8528.5408454425597</c:v>
                </c:pt>
                <c:pt idx="6633">
                  <c:v>8528.5408454425597</c:v>
                </c:pt>
                <c:pt idx="6634">
                  <c:v>8528.5449967486693</c:v>
                </c:pt>
                <c:pt idx="6635">
                  <c:v>8528.5476375641301</c:v>
                </c:pt>
                <c:pt idx="6636">
                  <c:v>8528.5522917359995</c:v>
                </c:pt>
                <c:pt idx="6637">
                  <c:v>8528.5540127649401</c:v>
                </c:pt>
                <c:pt idx="6638">
                  <c:v>8528.5572969587502</c:v>
                </c:pt>
                <c:pt idx="6639">
                  <c:v>8528.5585560407399</c:v>
                </c:pt>
                <c:pt idx="6640">
                  <c:v>8528.5622349305195</c:v>
                </c:pt>
                <c:pt idx="6641">
                  <c:v>8528.5652324682997</c:v>
                </c:pt>
                <c:pt idx="6642">
                  <c:v>8528.5665519721806</c:v>
                </c:pt>
                <c:pt idx="6643">
                  <c:v>8528.5719607118499</c:v>
                </c:pt>
                <c:pt idx="6644">
                  <c:v>8528.5779202878402</c:v>
                </c:pt>
                <c:pt idx="6645">
                  <c:v>8528.58240682818</c:v>
                </c:pt>
                <c:pt idx="6646">
                  <c:v>8528.5845505762809</c:v>
                </c:pt>
                <c:pt idx="6647">
                  <c:v>8528.5846445849093</c:v>
                </c:pt>
                <c:pt idx="6648">
                  <c:v>8528.5859942474599</c:v>
                </c:pt>
                <c:pt idx="6649">
                  <c:v>8528.5885829020899</c:v>
                </c:pt>
                <c:pt idx="6650">
                  <c:v>8528.5918191904202</c:v>
                </c:pt>
                <c:pt idx="6651">
                  <c:v>8528.6003120625392</c:v>
                </c:pt>
                <c:pt idx="6652">
                  <c:v>8528.6031052332801</c:v>
                </c:pt>
                <c:pt idx="6653">
                  <c:v>8528.6032723318694</c:v>
                </c:pt>
                <c:pt idx="6654">
                  <c:v>8528.6057206322403</c:v>
                </c:pt>
                <c:pt idx="6655">
                  <c:v>8528.6085389815198</c:v>
                </c:pt>
                <c:pt idx="6656">
                  <c:v>8528.6113598719203</c:v>
                </c:pt>
                <c:pt idx="6657">
                  <c:v>8528.6119703140503</c:v>
                </c:pt>
                <c:pt idx="6658">
                  <c:v>8528.6126968709195</c:v>
                </c:pt>
                <c:pt idx="6659">
                  <c:v>8528.6148558696696</c:v>
                </c:pt>
                <c:pt idx="6660">
                  <c:v>8528.6187832932901</c:v>
                </c:pt>
                <c:pt idx="6661">
                  <c:v>8528.6188643160203</c:v>
                </c:pt>
                <c:pt idx="6662">
                  <c:v>8528.6253986693901</c:v>
                </c:pt>
                <c:pt idx="6663">
                  <c:v>8528.6265504958501</c:v>
                </c:pt>
                <c:pt idx="6664">
                  <c:v>8528.6278426293193</c:v>
                </c:pt>
                <c:pt idx="6665">
                  <c:v>8528.6310600563793</c:v>
                </c:pt>
                <c:pt idx="6666">
                  <c:v>8528.6335662612692</c:v>
                </c:pt>
                <c:pt idx="6667">
                  <c:v>8528.6404725331795</c:v>
                </c:pt>
                <c:pt idx="6668">
                  <c:v>8528.6441158447396</c:v>
                </c:pt>
                <c:pt idx="6669">
                  <c:v>8528.6467132382095</c:v>
                </c:pt>
                <c:pt idx="6670">
                  <c:v>8528.6528601441496</c:v>
                </c:pt>
                <c:pt idx="6671">
                  <c:v>8528.6528601713908</c:v>
                </c:pt>
                <c:pt idx="6672">
                  <c:v>8528.6563732022096</c:v>
                </c:pt>
                <c:pt idx="6673">
                  <c:v>8528.66070826537</c:v>
                </c:pt>
                <c:pt idx="6674">
                  <c:v>8528.6620277818292</c:v>
                </c:pt>
                <c:pt idx="6675">
                  <c:v>8528.6665469844593</c:v>
                </c:pt>
                <c:pt idx="6676">
                  <c:v>8528.6684854505493</c:v>
                </c:pt>
                <c:pt idx="6677">
                  <c:v>8528.6744672264904</c:v>
                </c:pt>
                <c:pt idx="6678">
                  <c:v>8528.6765573546199</c:v>
                </c:pt>
                <c:pt idx="6679">
                  <c:v>8528.6778826378195</c:v>
                </c:pt>
                <c:pt idx="6680">
                  <c:v>8528.6796860219893</c:v>
                </c:pt>
                <c:pt idx="6681">
                  <c:v>8528.6799605246597</c:v>
                </c:pt>
                <c:pt idx="6682">
                  <c:v>8528.6801203694195</c:v>
                </c:pt>
                <c:pt idx="6683">
                  <c:v>8528.6832879313697</c:v>
                </c:pt>
                <c:pt idx="6684">
                  <c:v>8528.6840586960298</c:v>
                </c:pt>
                <c:pt idx="6685">
                  <c:v>8528.6872949749195</c:v>
                </c:pt>
                <c:pt idx="6686">
                  <c:v>8528.6911051161496</c:v>
                </c:pt>
                <c:pt idx="6687">
                  <c:v>8528.7011964293197</c:v>
                </c:pt>
                <c:pt idx="6688">
                  <c:v>8528.7103316667399</c:v>
                </c:pt>
                <c:pt idx="6689">
                  <c:v>8528.7143401130998</c:v>
                </c:pt>
                <c:pt idx="6690">
                  <c:v>8528.7208744790405</c:v>
                </c:pt>
                <c:pt idx="6691">
                  <c:v>8528.7240613456797</c:v>
                </c:pt>
                <c:pt idx="6692">
                  <c:v>8528.7240862036106</c:v>
                </c:pt>
                <c:pt idx="6693">
                  <c:v>8528.7244433881697</c:v>
                </c:pt>
                <c:pt idx="6694">
                  <c:v>8528.7288965000698</c:v>
                </c:pt>
                <c:pt idx="6695">
                  <c:v>8528.7301103968603</c:v>
                </c:pt>
                <c:pt idx="6696">
                  <c:v>8528.7304564778406</c:v>
                </c:pt>
                <c:pt idx="6697">
                  <c:v>8528.7332234717906</c:v>
                </c:pt>
                <c:pt idx="6698">
                  <c:v>8528.7341948878002</c:v>
                </c:pt>
                <c:pt idx="6699">
                  <c:v>8528.7395916292407</c:v>
                </c:pt>
                <c:pt idx="6700">
                  <c:v>8528.7414702642709</c:v>
                </c:pt>
                <c:pt idx="6701">
                  <c:v>8528.7421890478508</c:v>
                </c:pt>
                <c:pt idx="6702">
                  <c:v>8528.7426221994592</c:v>
                </c:pt>
                <c:pt idx="6703">
                  <c:v>8528.7434582440092</c:v>
                </c:pt>
                <c:pt idx="6704">
                  <c:v>8528.7451366800797</c:v>
                </c:pt>
                <c:pt idx="6705">
                  <c:v>8528.7471554931199</c:v>
                </c:pt>
                <c:pt idx="6706">
                  <c:v>8528.7500868420993</c:v>
                </c:pt>
                <c:pt idx="6707">
                  <c:v>8528.7518252115697</c:v>
                </c:pt>
                <c:pt idx="6708">
                  <c:v>8528.7518489961494</c:v>
                </c:pt>
                <c:pt idx="6709">
                  <c:v>8528.7544354265501</c:v>
                </c:pt>
                <c:pt idx="6710">
                  <c:v>8528.7553527913897</c:v>
                </c:pt>
                <c:pt idx="6711">
                  <c:v>8528.7559924733305</c:v>
                </c:pt>
                <c:pt idx="6712">
                  <c:v>8528.7577028721498</c:v>
                </c:pt>
                <c:pt idx="6713">
                  <c:v>8528.7603348791599</c:v>
                </c:pt>
                <c:pt idx="6714">
                  <c:v>8528.7634665495698</c:v>
                </c:pt>
                <c:pt idx="6715">
                  <c:v>8528.7635080795699</c:v>
                </c:pt>
                <c:pt idx="6716">
                  <c:v>8528.7642082627808</c:v>
                </c:pt>
                <c:pt idx="6717">
                  <c:v>8528.7642082627808</c:v>
                </c:pt>
                <c:pt idx="6718">
                  <c:v>8528.7642082627808</c:v>
                </c:pt>
                <c:pt idx="6719">
                  <c:v>8528.7642082627808</c:v>
                </c:pt>
                <c:pt idx="6720">
                  <c:v>8528.7642082847306</c:v>
                </c:pt>
                <c:pt idx="6721">
                  <c:v>8528.7642083009705</c:v>
                </c:pt>
                <c:pt idx="6722">
                  <c:v>8528.7642083391493</c:v>
                </c:pt>
                <c:pt idx="6723">
                  <c:v>8528.7642083391493</c:v>
                </c:pt>
                <c:pt idx="6724">
                  <c:v>8528.7642083391493</c:v>
                </c:pt>
                <c:pt idx="6725">
                  <c:v>8528.7699430361299</c:v>
                </c:pt>
                <c:pt idx="6726">
                  <c:v>8528.7720331642704</c:v>
                </c:pt>
                <c:pt idx="6727">
                  <c:v>8528.7738937147606</c:v>
                </c:pt>
                <c:pt idx="6728">
                  <c:v>8528.7751618064904</c:v>
                </c:pt>
                <c:pt idx="6729">
                  <c:v>8528.7778950931897</c:v>
                </c:pt>
                <c:pt idx="6730">
                  <c:v>8528.7778951581495</c:v>
                </c:pt>
                <c:pt idx="6731">
                  <c:v>8528.7787637221609</c:v>
                </c:pt>
                <c:pt idx="6732">
                  <c:v>8528.7832795623599</c:v>
                </c:pt>
                <c:pt idx="6733">
                  <c:v>8528.7941971733198</c:v>
                </c:pt>
                <c:pt idx="6734">
                  <c:v>8528.7980104787202</c:v>
                </c:pt>
                <c:pt idx="6735">
                  <c:v>8528.8000992294401</c:v>
                </c:pt>
                <c:pt idx="6736">
                  <c:v>8528.8016970716399</c:v>
                </c:pt>
                <c:pt idx="6737">
                  <c:v>8528.8029820574393</c:v>
                </c:pt>
                <c:pt idx="6738">
                  <c:v>8528.8078100876792</c:v>
                </c:pt>
                <c:pt idx="6739">
                  <c:v>8528.8115935530495</c:v>
                </c:pt>
                <c:pt idx="6740">
                  <c:v>8528.8122723325996</c:v>
                </c:pt>
                <c:pt idx="6741">
                  <c:v>8528.8162295846196</c:v>
                </c:pt>
                <c:pt idx="6742">
                  <c:v>8528.8195371553302</c:v>
                </c:pt>
                <c:pt idx="6743">
                  <c:v>8528.8195620006809</c:v>
                </c:pt>
                <c:pt idx="6744">
                  <c:v>8528.8199191726708</c:v>
                </c:pt>
                <c:pt idx="6745">
                  <c:v>8528.8213590383493</c:v>
                </c:pt>
                <c:pt idx="6746">
                  <c:v>8528.8255861876496</c:v>
                </c:pt>
                <c:pt idx="6747">
                  <c:v>8528.8286992562898</c:v>
                </c:pt>
                <c:pt idx="6748">
                  <c:v>8528.8319018235197</c:v>
                </c:pt>
                <c:pt idx="6749">
                  <c:v>8528.8369460613394</c:v>
                </c:pt>
                <c:pt idx="6750">
                  <c:v>8528.8380979839694</c:v>
                </c:pt>
                <c:pt idx="6751">
                  <c:v>8528.8389340285194</c:v>
                </c:pt>
                <c:pt idx="6752">
                  <c:v>8528.8402128508296</c:v>
                </c:pt>
                <c:pt idx="6753">
                  <c:v>8528.84057620167</c:v>
                </c:pt>
                <c:pt idx="6754">
                  <c:v>8528.8406124897301</c:v>
                </c:pt>
                <c:pt idx="6755">
                  <c:v>8528.8426313027703</c:v>
                </c:pt>
                <c:pt idx="6756">
                  <c:v>8528.8440855629706</c:v>
                </c:pt>
                <c:pt idx="6757">
                  <c:v>8528.8448670227008</c:v>
                </c:pt>
                <c:pt idx="6758">
                  <c:v>8528.8465880465192</c:v>
                </c:pt>
                <c:pt idx="6759">
                  <c:v>8528.8508285758999</c:v>
                </c:pt>
                <c:pt idx="6760">
                  <c:v>8528.8514682641198</c:v>
                </c:pt>
                <c:pt idx="6761">
                  <c:v>8528.8539703180995</c:v>
                </c:pt>
                <c:pt idx="6762">
                  <c:v>8528.8548102108107</c:v>
                </c:pt>
                <c:pt idx="6763">
                  <c:v>8528.8589423466401</c:v>
                </c:pt>
                <c:pt idx="6764">
                  <c:v>8528.8589838640692</c:v>
                </c:pt>
                <c:pt idx="6765">
                  <c:v>8528.8609784766995</c:v>
                </c:pt>
                <c:pt idx="6766">
                  <c:v>8528.8645359780603</c:v>
                </c:pt>
                <c:pt idx="6767">
                  <c:v>8528.8671833667904</c:v>
                </c:pt>
                <c:pt idx="6768">
                  <c:v>8528.8704955540597</c:v>
                </c:pt>
                <c:pt idx="6769">
                  <c:v>8528.8755564088897</c:v>
                </c:pt>
                <c:pt idx="6770">
                  <c:v>8528.8755564195999</c:v>
                </c:pt>
                <c:pt idx="6771">
                  <c:v>8528.8771258424895</c:v>
                </c:pt>
                <c:pt idx="6772">
                  <c:v>8528.8785695264796</c:v>
                </c:pt>
                <c:pt idx="6773">
                  <c:v>8528.8886733194795</c:v>
                </c:pt>
                <c:pt idx="6774">
                  <c:v>8528.8955750139394</c:v>
                </c:pt>
                <c:pt idx="6775">
                  <c:v>8528.8982551302706</c:v>
                </c:pt>
                <c:pt idx="6776">
                  <c:v>8528.9032858721894</c:v>
                </c:pt>
                <c:pt idx="6777">
                  <c:v>8528.9039351586198</c:v>
                </c:pt>
                <c:pt idx="6778">
                  <c:v>8528.9052721525004</c:v>
                </c:pt>
                <c:pt idx="6779">
                  <c:v>8528.9070693627</c:v>
                </c:pt>
                <c:pt idx="6780">
                  <c:v>8528.9113585595005</c:v>
                </c:pt>
                <c:pt idx="6781">
                  <c:v>8528.9135939991102</c:v>
                </c:pt>
                <c:pt idx="6782">
                  <c:v>8528.9168348228504</c:v>
                </c:pt>
                <c:pt idx="6783">
                  <c:v>8528.9236353226006</c:v>
                </c:pt>
                <c:pt idx="6784">
                  <c:v>8528.9261316852608</c:v>
                </c:pt>
                <c:pt idx="6785">
                  <c:v>8528.9261415479705</c:v>
                </c:pt>
                <c:pt idx="6786">
                  <c:v>8528.9288965184205</c:v>
                </c:pt>
                <c:pt idx="6787">
                  <c:v>8528.9330478198808</c:v>
                </c:pt>
                <c:pt idx="6788">
                  <c:v>8528.9356886353307</c:v>
                </c:pt>
                <c:pt idx="6789">
                  <c:v>8528.9360520113205</c:v>
                </c:pt>
                <c:pt idx="6790">
                  <c:v>8528.9397097909805</c:v>
                </c:pt>
                <c:pt idx="6791">
                  <c:v>8528.9403428072092</c:v>
                </c:pt>
                <c:pt idx="6792">
                  <c:v>8528.9420638373103</c:v>
                </c:pt>
                <c:pt idx="6793">
                  <c:v>8528.9447886422204</c:v>
                </c:pt>
                <c:pt idx="6794">
                  <c:v>8528.9502860031698</c:v>
                </c:pt>
                <c:pt idx="6795">
                  <c:v>8528.9532835418304</c:v>
                </c:pt>
                <c:pt idx="6796">
                  <c:v>8528.9546030480396</c:v>
                </c:pt>
                <c:pt idx="6797">
                  <c:v>8528.9585523384103</c:v>
                </c:pt>
                <c:pt idx="6798">
                  <c:v>8528.9600117877108</c:v>
                </c:pt>
                <c:pt idx="6799">
                  <c:v>8528.96397573594</c:v>
                </c:pt>
                <c:pt idx="6800">
                  <c:v>8528.9659713636993</c:v>
                </c:pt>
                <c:pt idx="6801">
                  <c:v>8528.9704579040408</c:v>
                </c:pt>
                <c:pt idx="6802">
                  <c:v>8528.9711765251104</c:v>
                </c:pt>
                <c:pt idx="6803">
                  <c:v>8528.9725357908701</c:v>
                </c:pt>
                <c:pt idx="6804">
                  <c:v>8528.9726956561208</c:v>
                </c:pt>
                <c:pt idx="6805">
                  <c:v>8528.9740453204104</c:v>
                </c:pt>
                <c:pt idx="6806">
                  <c:v>8528.9766339750495</c:v>
                </c:pt>
                <c:pt idx="6807">
                  <c:v>8528.9798702616208</c:v>
                </c:pt>
                <c:pt idx="6808">
                  <c:v>8528.9800314139502</c:v>
                </c:pt>
                <c:pt idx="6809">
                  <c:v>8528.9869045000505</c:v>
                </c:pt>
                <c:pt idx="6810">
                  <c:v>8528.9869045000505</c:v>
                </c:pt>
                <c:pt idx="6811">
                  <c:v>8528.9869045358992</c:v>
                </c:pt>
                <c:pt idx="6812">
                  <c:v>8528.9869045382293</c:v>
                </c:pt>
                <c:pt idx="6813">
                  <c:v>8528.9869045382293</c:v>
                </c:pt>
                <c:pt idx="6814">
                  <c:v>8528.9869045764208</c:v>
                </c:pt>
                <c:pt idx="6815">
                  <c:v>8528.9869045764208</c:v>
                </c:pt>
                <c:pt idx="6816">
                  <c:v>8528.9883631337398</c:v>
                </c:pt>
                <c:pt idx="6817">
                  <c:v>8528.9911563056503</c:v>
                </c:pt>
                <c:pt idx="6818">
                  <c:v>8528.9937717057692</c:v>
                </c:pt>
                <c:pt idx="6819">
                  <c:v>8528.9960169848</c:v>
                </c:pt>
                <c:pt idx="6820">
                  <c:v>8528.9994109431209</c:v>
                </c:pt>
                <c:pt idx="6821">
                  <c:v>8529.0005913199802</c:v>
                </c:pt>
                <c:pt idx="6822">
                  <c:v>8529.0005913954192</c:v>
                </c:pt>
                <c:pt idx="6823">
                  <c:v>8529.0007479432898</c:v>
                </c:pt>
                <c:pt idx="6824">
                  <c:v>8529.0029069432003</c:v>
                </c:pt>
                <c:pt idx="6825">
                  <c:v>8529.0068343691491</c:v>
                </c:pt>
                <c:pt idx="6826">
                  <c:v>8529.0069153895602</c:v>
                </c:pt>
                <c:pt idx="6827">
                  <c:v>8529.0122498078199</c:v>
                </c:pt>
                <c:pt idx="6828">
                  <c:v>8529.0134497452491</c:v>
                </c:pt>
                <c:pt idx="6829">
                  <c:v>8529.0146015682203</c:v>
                </c:pt>
                <c:pt idx="6830">
                  <c:v>8529.0191111322492</c:v>
                </c:pt>
                <c:pt idx="6831">
                  <c:v>8529.0216173324698</c:v>
                </c:pt>
                <c:pt idx="6832">
                  <c:v>8529.0254824011608</c:v>
                </c:pt>
                <c:pt idx="6833">
                  <c:v>8529.0285236043801</c:v>
                </c:pt>
                <c:pt idx="6834">
                  <c:v>8529.0321669159403</c:v>
                </c:pt>
                <c:pt idx="6835">
                  <c:v>8529.0347643140703</c:v>
                </c:pt>
                <c:pt idx="6836">
                  <c:v>8529.0351855754798</c:v>
                </c:pt>
                <c:pt idx="6837">
                  <c:v>8529.0415804302302</c:v>
                </c:pt>
                <c:pt idx="6838">
                  <c:v>8529.0444242751691</c:v>
                </c:pt>
                <c:pt idx="6839">
                  <c:v>8529.0487593389098</c:v>
                </c:pt>
                <c:pt idx="6840">
                  <c:v>8529.0502781588493</c:v>
                </c:pt>
                <c:pt idx="6841">
                  <c:v>8529.0511665837803</c:v>
                </c:pt>
                <c:pt idx="6842">
                  <c:v>8529.0511666629409</c:v>
                </c:pt>
                <c:pt idx="6843">
                  <c:v>8529.0529101658594</c:v>
                </c:pt>
                <c:pt idx="6844">
                  <c:v>8529.0646084304899</c:v>
                </c:pt>
                <c:pt idx="6845">
                  <c:v>8529.0659337136894</c:v>
                </c:pt>
                <c:pt idx="6846">
                  <c:v>8529.0666523158998</c:v>
                </c:pt>
                <c:pt idx="6847">
                  <c:v>8529.0677370931899</c:v>
                </c:pt>
                <c:pt idx="6848">
                  <c:v>8529.0680116005205</c:v>
                </c:pt>
                <c:pt idx="6849">
                  <c:v>8529.0713390037399</c:v>
                </c:pt>
                <c:pt idx="6850">
                  <c:v>8529.0753460461201</c:v>
                </c:pt>
                <c:pt idx="6851">
                  <c:v>8529.0858695299794</c:v>
                </c:pt>
                <c:pt idx="6852">
                  <c:v>8529.0867724497803</c:v>
                </c:pt>
                <c:pt idx="6853">
                  <c:v>8529.0892475028504</c:v>
                </c:pt>
                <c:pt idx="6854">
                  <c:v>8529.0905857654197</c:v>
                </c:pt>
                <c:pt idx="6855">
                  <c:v>8529.0914927944505</c:v>
                </c:pt>
                <c:pt idx="6856">
                  <c:v>8529.0955573338997</c:v>
                </c:pt>
                <c:pt idx="6857">
                  <c:v>8529.0982526186799</c:v>
                </c:pt>
                <c:pt idx="6858">
                  <c:v>8529.0982526186799</c:v>
                </c:pt>
                <c:pt idx="6859">
                  <c:v>8529.0982526186799</c:v>
                </c:pt>
                <c:pt idx="6860">
                  <c:v>8529.0982526186799</c:v>
                </c:pt>
                <c:pt idx="6861">
                  <c:v>8529.0982526186799</c:v>
                </c:pt>
                <c:pt idx="6862">
                  <c:v>8529.0982526186799</c:v>
                </c:pt>
                <c:pt idx="6863">
                  <c:v>8529.0982526186799</c:v>
                </c:pt>
                <c:pt idx="6864">
                  <c:v>8529.0982526186799</c:v>
                </c:pt>
                <c:pt idx="6865">
                  <c:v>8529.0982526186799</c:v>
                </c:pt>
                <c:pt idx="6866">
                  <c:v>8529.0982526359094</c:v>
                </c:pt>
                <c:pt idx="6867">
                  <c:v>8529.0982526359094</c:v>
                </c:pt>
                <c:pt idx="6868">
                  <c:v>8529.0982526359094</c:v>
                </c:pt>
                <c:pt idx="6869">
                  <c:v>8529.0982526359094</c:v>
                </c:pt>
                <c:pt idx="6870">
                  <c:v>8529.0982526359094</c:v>
                </c:pt>
                <c:pt idx="6871">
                  <c:v>8529.0982526359094</c:v>
                </c:pt>
                <c:pt idx="6872">
                  <c:v>8529.0982526359094</c:v>
                </c:pt>
                <c:pt idx="6873">
                  <c:v>8529.0982526463904</c:v>
                </c:pt>
                <c:pt idx="6874">
                  <c:v>8529.0982526568696</c:v>
                </c:pt>
                <c:pt idx="6875">
                  <c:v>8529.0982526568696</c:v>
                </c:pt>
                <c:pt idx="6876">
                  <c:v>8529.0982526950502</c:v>
                </c:pt>
                <c:pt idx="6877">
                  <c:v>8529.0982526950502</c:v>
                </c:pt>
                <c:pt idx="6878">
                  <c:v>8529.0982526950502</c:v>
                </c:pt>
                <c:pt idx="6879">
                  <c:v>8529.0982526950502</c:v>
                </c:pt>
                <c:pt idx="6880">
                  <c:v>8529.0982526950502</c:v>
                </c:pt>
                <c:pt idx="6881">
                  <c:v>8529.0982526950502</c:v>
                </c:pt>
                <c:pt idx="6882">
                  <c:v>8529.0982526950502</c:v>
                </c:pt>
                <c:pt idx="6883">
                  <c:v>8529.0982526950502</c:v>
                </c:pt>
                <c:pt idx="6884">
                  <c:v>8529.0982526950502</c:v>
                </c:pt>
                <c:pt idx="6885">
                  <c:v>8529.0982526950502</c:v>
                </c:pt>
                <c:pt idx="6886">
                  <c:v>8529.0982526950502</c:v>
                </c:pt>
                <c:pt idx="6887">
                  <c:v>8529.0982526950502</c:v>
                </c:pt>
                <c:pt idx="6888">
                  <c:v>8529.0982526950502</c:v>
                </c:pt>
                <c:pt idx="6889">
                  <c:v>8529.0983827402797</c:v>
                </c:pt>
                <c:pt idx="6890">
                  <c:v>8529.1023911866305</c:v>
                </c:pt>
                <c:pt idx="6891">
                  <c:v>8529.1079381047693</c:v>
                </c:pt>
                <c:pt idx="6892">
                  <c:v>8529.1089255548995</c:v>
                </c:pt>
                <c:pt idx="6893">
                  <c:v>8529.1114389975501</c:v>
                </c:pt>
                <c:pt idx="6894">
                  <c:v>8529.1119394497891</c:v>
                </c:pt>
                <c:pt idx="6895">
                  <c:v>8529.1119394630605</c:v>
                </c:pt>
                <c:pt idx="6896">
                  <c:v>8529.11193950288</c:v>
                </c:pt>
                <c:pt idx="6897">
                  <c:v>8529.1119395140504</c:v>
                </c:pt>
                <c:pt idx="6898">
                  <c:v>8529.1121124215406</c:v>
                </c:pt>
                <c:pt idx="6899">
                  <c:v>8529.1121372771395</c:v>
                </c:pt>
                <c:pt idx="6900">
                  <c:v>8529.1124944593703</c:v>
                </c:pt>
                <c:pt idx="6901">
                  <c:v>8529.1181614692305</c:v>
                </c:pt>
                <c:pt idx="6902">
                  <c:v>8529.1185075507892</c:v>
                </c:pt>
                <c:pt idx="6903">
                  <c:v>8529.1209581943094</c:v>
                </c:pt>
                <c:pt idx="6904">
                  <c:v>8529.1212745429893</c:v>
                </c:pt>
                <c:pt idx="6905">
                  <c:v>8529.1251438036506</c:v>
                </c:pt>
                <c:pt idx="6906">
                  <c:v>8529.1276427004395</c:v>
                </c:pt>
                <c:pt idx="6907">
                  <c:v>8529.1293073892593</c:v>
                </c:pt>
                <c:pt idx="6908">
                  <c:v>8529.1295213377998</c:v>
                </c:pt>
                <c:pt idx="6909">
                  <c:v>8529.1302401237099</c:v>
                </c:pt>
                <c:pt idx="6910">
                  <c:v>8529.1315093152207</c:v>
                </c:pt>
                <c:pt idx="6911">
                  <c:v>8529.1331877559405</c:v>
                </c:pt>
                <c:pt idx="6912">
                  <c:v>8529.1352065689807</c:v>
                </c:pt>
                <c:pt idx="6913">
                  <c:v>8529.1399000690999</c:v>
                </c:pt>
                <c:pt idx="6914">
                  <c:v>8529.1434038625994</c:v>
                </c:pt>
                <c:pt idx="6915">
                  <c:v>8529.1440435457007</c:v>
                </c:pt>
                <c:pt idx="6916">
                  <c:v>8529.1457539433595</c:v>
                </c:pt>
                <c:pt idx="6917">
                  <c:v>8529.1483859503605</c:v>
                </c:pt>
                <c:pt idx="6918">
                  <c:v>8529.1515176231005</c:v>
                </c:pt>
                <c:pt idx="6919">
                  <c:v>8529.1515591507705</c:v>
                </c:pt>
                <c:pt idx="6920">
                  <c:v>8529.1600842401294</c:v>
                </c:pt>
                <c:pt idx="6921">
                  <c:v>8529.1632128776891</c:v>
                </c:pt>
                <c:pt idx="6922">
                  <c:v>8529.1634336691295</c:v>
                </c:pt>
                <c:pt idx="6923">
                  <c:v>8529.1659461655599</c:v>
                </c:pt>
                <c:pt idx="6924">
                  <c:v>8529.1659462340103</c:v>
                </c:pt>
                <c:pt idx="6925">
                  <c:v>8529.1668147945293</c:v>
                </c:pt>
                <c:pt idx="6926">
                  <c:v>8529.1764873070606</c:v>
                </c:pt>
                <c:pt idx="6927">
                  <c:v>8529.1807118728702</c:v>
                </c:pt>
                <c:pt idx="6928">
                  <c:v>8529.1822482468506</c:v>
                </c:pt>
                <c:pt idx="6929">
                  <c:v>8529.1860615499299</c:v>
                </c:pt>
                <c:pt idx="6930">
                  <c:v>8529.1866720523594</c:v>
                </c:pt>
                <c:pt idx="6931">
                  <c:v>8529.1881503006407</c:v>
                </c:pt>
                <c:pt idx="6932">
                  <c:v>8529.1897481475007</c:v>
                </c:pt>
                <c:pt idx="6933">
                  <c:v>8529.19103313097</c:v>
                </c:pt>
                <c:pt idx="6934">
                  <c:v>8529.1972176320796</c:v>
                </c:pt>
                <c:pt idx="6935">
                  <c:v>8529.1996446289104</c:v>
                </c:pt>
                <c:pt idx="6936">
                  <c:v>8529.2003234084696</c:v>
                </c:pt>
                <c:pt idx="6937">
                  <c:v>8529.2061692858097</c:v>
                </c:pt>
                <c:pt idx="6938">
                  <c:v>8529.2076130742207</c:v>
                </c:pt>
                <c:pt idx="6939">
                  <c:v>8529.2094101095499</c:v>
                </c:pt>
                <c:pt idx="6940">
                  <c:v>8529.2096007373093</c:v>
                </c:pt>
                <c:pt idx="6941">
                  <c:v>8529.2096008136796</c:v>
                </c:pt>
                <c:pt idx="6942">
                  <c:v>8529.2136372600198</c:v>
                </c:pt>
                <c:pt idx="6943">
                  <c:v>8529.2167503274904</c:v>
                </c:pt>
                <c:pt idx="6944">
                  <c:v>8529.2232875572499</c:v>
                </c:pt>
                <c:pt idx="6945">
                  <c:v>8529.2232875572499</c:v>
                </c:pt>
                <c:pt idx="6946">
                  <c:v>8529.2232875686605</c:v>
                </c:pt>
                <c:pt idx="6947">
                  <c:v>8529.2232875686605</c:v>
                </c:pt>
                <c:pt idx="6948">
                  <c:v>8529.22328758193</c:v>
                </c:pt>
                <c:pt idx="6949">
                  <c:v>8529.2232876326798</c:v>
                </c:pt>
                <c:pt idx="6950">
                  <c:v>8529.2232876326798</c:v>
                </c:pt>
                <c:pt idx="6951">
                  <c:v>8529.2232876326798</c:v>
                </c:pt>
                <c:pt idx="6952">
                  <c:v>8529.2249971348792</c:v>
                </c:pt>
                <c:pt idx="6953">
                  <c:v>8529.22698509972</c:v>
                </c:pt>
                <c:pt idx="6954">
                  <c:v>8529.2282639220302</c:v>
                </c:pt>
                <c:pt idx="6955">
                  <c:v>8529.2286272775309</c:v>
                </c:pt>
                <c:pt idx="6956">
                  <c:v>8529.2286635655892</c:v>
                </c:pt>
                <c:pt idx="6957">
                  <c:v>8529.2306823786294</c:v>
                </c:pt>
                <c:pt idx="6958">
                  <c:v>8529.2310510743391</c:v>
                </c:pt>
                <c:pt idx="6959">
                  <c:v>8529.2321366388296</c:v>
                </c:pt>
                <c:pt idx="6960">
                  <c:v>8529.2329180939105</c:v>
                </c:pt>
                <c:pt idx="6961">
                  <c:v>8529.2346391188894</c:v>
                </c:pt>
                <c:pt idx="6962">
                  <c:v>8529.2373639289199</c:v>
                </c:pt>
                <c:pt idx="6963">
                  <c:v>8529.2388796471005</c:v>
                </c:pt>
                <c:pt idx="6964">
                  <c:v>8529.2391823828202</c:v>
                </c:pt>
                <c:pt idx="6965">
                  <c:v>8529.2428612834701</c:v>
                </c:pt>
                <c:pt idx="6966">
                  <c:v>8529.2469934201799</c:v>
                </c:pt>
                <c:pt idx="6967">
                  <c:v>8529.2470349352807</c:v>
                </c:pt>
                <c:pt idx="6968">
                  <c:v>8529.2525870539193</c:v>
                </c:pt>
                <c:pt idx="6969">
                  <c:v>8529.2585466299206</c:v>
                </c:pt>
                <c:pt idx="6970">
                  <c:v>8529.25890947878</c:v>
                </c:pt>
                <c:pt idx="6971">
                  <c:v>8529.2666205994301</c:v>
                </c:pt>
                <c:pt idx="6972">
                  <c:v>8529.2726066955292</c:v>
                </c:pt>
                <c:pt idx="6973">
                  <c:v>8529.2766275817994</c:v>
                </c:pt>
                <c:pt idx="6974">
                  <c:v>8529.2809384204393</c:v>
                </c:pt>
                <c:pt idx="6975">
                  <c:v>8529.2811091747099</c:v>
                </c:pt>
                <c:pt idx="6976">
                  <c:v>8529.2863062014803</c:v>
                </c:pt>
                <c:pt idx="6977">
                  <c:v>8529.2919862298295</c:v>
                </c:pt>
                <c:pt idx="6978">
                  <c:v>8529.2951204385608</c:v>
                </c:pt>
                <c:pt idx="6979">
                  <c:v>8529.2994096353596</c:v>
                </c:pt>
                <c:pt idx="6980">
                  <c:v>8529.3048250945194</c:v>
                </c:pt>
                <c:pt idx="6981">
                  <c:v>8529.3071768497994</c:v>
                </c:pt>
                <c:pt idx="6982">
                  <c:v>8529.3116863984596</c:v>
                </c:pt>
                <c:pt idx="6983">
                  <c:v>8529.3141926191693</c:v>
                </c:pt>
                <c:pt idx="6984">
                  <c:v>8529.3209488559496</c:v>
                </c:pt>
                <c:pt idx="6985">
                  <c:v>8529.3209488559496</c:v>
                </c:pt>
                <c:pt idx="6986">
                  <c:v>8529.3209488736393</c:v>
                </c:pt>
                <c:pt idx="6987">
                  <c:v>8529.3209488838893</c:v>
                </c:pt>
                <c:pt idx="6988">
                  <c:v>8529.3209488941302</c:v>
                </c:pt>
                <c:pt idx="6989">
                  <c:v>8529.3209489323199</c:v>
                </c:pt>
                <c:pt idx="6990">
                  <c:v>8529.3209489323199</c:v>
                </c:pt>
                <c:pt idx="6991">
                  <c:v>8529.3210988910796</c:v>
                </c:pt>
                <c:pt idx="6992">
                  <c:v>8529.3237397065295</c:v>
                </c:pt>
                <c:pt idx="6993">
                  <c:v>8529.3241030871795</c:v>
                </c:pt>
                <c:pt idx="6994">
                  <c:v>8529.3272029608397</c:v>
                </c:pt>
                <c:pt idx="6995">
                  <c:v>8529.3277608621793</c:v>
                </c:pt>
                <c:pt idx="6996">
                  <c:v>8529.3283938784098</c:v>
                </c:pt>
                <c:pt idx="6997">
                  <c:v>8529.3301149096806</c:v>
                </c:pt>
                <c:pt idx="6998">
                  <c:v>8529.3305540527199</c:v>
                </c:pt>
                <c:pt idx="6999">
                  <c:v>8529.3328397134301</c:v>
                </c:pt>
                <c:pt idx="7000">
                  <c:v>8529.3341557169297</c:v>
                </c:pt>
                <c:pt idx="7001">
                  <c:v>8529.3355976715593</c:v>
                </c:pt>
                <c:pt idx="7002">
                  <c:v>8529.3413346153593</c:v>
                </c:pt>
                <c:pt idx="7003">
                  <c:v>8529.3480628635698</c:v>
                </c:pt>
                <c:pt idx="7004">
                  <c:v>8529.3527028793396</c:v>
                </c:pt>
                <c:pt idx="7005">
                  <c:v>8529.3537957128101</c:v>
                </c:pt>
                <c:pt idx="7006">
                  <c:v>8529.3540224395692</c:v>
                </c:pt>
                <c:pt idx="7007">
                  <c:v>8529.3585089798999</c:v>
                </c:pt>
                <c:pt idx="7008">
                  <c:v>8529.3592275974806</c:v>
                </c:pt>
                <c:pt idx="7009">
                  <c:v>8529.3605868667291</c:v>
                </c:pt>
                <c:pt idx="7010">
                  <c:v>8529.3607467273196</c:v>
                </c:pt>
                <c:pt idx="7011">
                  <c:v>8529.3679213328196</c:v>
                </c:pt>
                <c:pt idx="7012">
                  <c:v>8529.3680824863204</c:v>
                </c:pt>
                <c:pt idx="7013">
                  <c:v>8529.3764142049404</c:v>
                </c:pt>
                <c:pt idx="7014">
                  <c:v>8529.3784448001497</c:v>
                </c:pt>
                <c:pt idx="7015">
                  <c:v>8529.3818227792999</c:v>
                </c:pt>
                <c:pt idx="7016">
                  <c:v>8529.3840680606609</c:v>
                </c:pt>
                <c:pt idx="7017">
                  <c:v>8529.3874620143306</c:v>
                </c:pt>
                <c:pt idx="7018">
                  <c:v>8529.3886423911899</c:v>
                </c:pt>
                <c:pt idx="7019">
                  <c:v>8529.38864247128</c:v>
                </c:pt>
                <c:pt idx="7020">
                  <c:v>8529.3909580167292</c:v>
                </c:pt>
                <c:pt idx="7021">
                  <c:v>8529.3949664630909</c:v>
                </c:pt>
                <c:pt idx="7022">
                  <c:v>8529.4003008790296</c:v>
                </c:pt>
                <c:pt idx="7023">
                  <c:v>8529.4015008211099</c:v>
                </c:pt>
                <c:pt idx="7024">
                  <c:v>8529.4026526405905</c:v>
                </c:pt>
                <c:pt idx="7025">
                  <c:v>8529.4071622081101</c:v>
                </c:pt>
                <c:pt idx="7026">
                  <c:v>8529.4096684036704</c:v>
                </c:pt>
                <c:pt idx="7027">
                  <c:v>8529.4110828298108</c:v>
                </c:pt>
                <c:pt idx="7028">
                  <c:v>8529.4135334739694</c:v>
                </c:pt>
                <c:pt idx="7029">
                  <c:v>8529.4148212457003</c:v>
                </c:pt>
                <c:pt idx="7030">
                  <c:v>8529.4165746755898</c:v>
                </c:pt>
                <c:pt idx="7031">
                  <c:v>8529.42021798715</c:v>
                </c:pt>
                <c:pt idx="7032">
                  <c:v>8529.4218826554697</c:v>
                </c:pt>
                <c:pt idx="7033">
                  <c:v>8529.4232366466895</c:v>
                </c:pt>
                <c:pt idx="7034">
                  <c:v>8529.4260298435092</c:v>
                </c:pt>
                <c:pt idx="7035">
                  <c:v>8529.4296315014308</c:v>
                </c:pt>
                <c:pt idx="7036">
                  <c:v>8529.4310734812098</c:v>
                </c:pt>
                <c:pt idx="7037">
                  <c:v>8529.4324753481196</c:v>
                </c:pt>
                <c:pt idx="7038">
                  <c:v>8529.4331182299593</c:v>
                </c:pt>
                <c:pt idx="7039">
                  <c:v>8529.4368104124405</c:v>
                </c:pt>
                <c:pt idx="7040">
                  <c:v>8529.4383292300608</c:v>
                </c:pt>
                <c:pt idx="7041">
                  <c:v>8529.4392177387999</c:v>
                </c:pt>
                <c:pt idx="7042">
                  <c:v>8529.4398843981307</c:v>
                </c:pt>
                <c:pt idx="7043">
                  <c:v>8529.44096123706</c:v>
                </c:pt>
                <c:pt idx="7044">
                  <c:v>8529.4445875976198</c:v>
                </c:pt>
                <c:pt idx="7045">
                  <c:v>8529.4449891718104</c:v>
                </c:pt>
                <c:pt idx="7046">
                  <c:v>8529.4459837945105</c:v>
                </c:pt>
                <c:pt idx="7047">
                  <c:v>8529.4505693782103</c:v>
                </c:pt>
                <c:pt idx="7048">
                  <c:v>8529.45470338827</c:v>
                </c:pt>
                <c:pt idx="7049">
                  <c:v>8529.4557881643996</c:v>
                </c:pt>
                <c:pt idx="7050">
                  <c:v>8529.4560626763796</c:v>
                </c:pt>
                <c:pt idx="7051">
                  <c:v>8529.4593900761101</c:v>
                </c:pt>
                <c:pt idx="7052">
                  <c:v>8529.4607291463708</c:v>
                </c:pt>
                <c:pt idx="7053">
                  <c:v>8529.4633971173298</c:v>
                </c:pt>
                <c:pt idx="7054">
                  <c:v>8529.4672072585599</c:v>
                </c:pt>
                <c:pt idx="7055">
                  <c:v>8529.4732871390806</c:v>
                </c:pt>
                <c:pt idx="7056">
                  <c:v>8529.4748235233092</c:v>
                </c:pt>
                <c:pt idx="7057">
                  <c:v>8529.4772985763793</c:v>
                </c:pt>
                <c:pt idx="7058">
                  <c:v>8529.4786368366294</c:v>
                </c:pt>
                <c:pt idx="7059">
                  <c:v>8529.4795438703095</c:v>
                </c:pt>
                <c:pt idx="7060">
                  <c:v>8529.4836084074304</c:v>
                </c:pt>
                <c:pt idx="7061">
                  <c:v>8529.4864338138104</c:v>
                </c:pt>
                <c:pt idx="7062">
                  <c:v>8529.4904422601594</c:v>
                </c:pt>
                <c:pt idx="7063">
                  <c:v>8529.49289867468</c:v>
                </c:pt>
                <c:pt idx="7064">
                  <c:v>8529.4969766307604</c:v>
                </c:pt>
                <c:pt idx="7065">
                  <c:v>8529.4994900710808</c:v>
                </c:pt>
                <c:pt idx="7066">
                  <c:v>8529.4999905360091</c:v>
                </c:pt>
                <c:pt idx="7067">
                  <c:v>8529.4999905787408</c:v>
                </c:pt>
                <c:pt idx="7068">
                  <c:v>8529.4999905899094</c:v>
                </c:pt>
                <c:pt idx="7069">
                  <c:v>8529.5001634973996</c:v>
                </c:pt>
                <c:pt idx="7070">
                  <c:v>8529.5001883506702</c:v>
                </c:pt>
                <c:pt idx="7071">
                  <c:v>8529.5049986471404</c:v>
                </c:pt>
                <c:pt idx="7072">
                  <c:v>8529.5062125416007</c:v>
                </c:pt>
                <c:pt idx="7073">
                  <c:v>8529.5065586237397</c:v>
                </c:pt>
                <c:pt idx="7074">
                  <c:v>8529.5090092671107</c:v>
                </c:pt>
                <c:pt idx="7075">
                  <c:v>8529.5093256141899</c:v>
                </c:pt>
                <c:pt idx="7076">
                  <c:v>8529.5102970302105</c:v>
                </c:pt>
                <c:pt idx="7077">
                  <c:v>8529.5156937716492</c:v>
                </c:pt>
                <c:pt idx="7078">
                  <c:v>8529.5173584651202</c:v>
                </c:pt>
                <c:pt idx="7079">
                  <c:v>8529.5175724113305</c:v>
                </c:pt>
                <c:pt idx="7080">
                  <c:v>8529.5232576448398</c:v>
                </c:pt>
                <c:pt idx="7081">
                  <c:v>8529.52471190504</c:v>
                </c:pt>
                <c:pt idx="7082">
                  <c:v>8529.5279511420504</c:v>
                </c:pt>
                <c:pt idx="7083">
                  <c:v>8529.5314549338</c:v>
                </c:pt>
                <c:pt idx="7084">
                  <c:v>8529.5317576490306</c:v>
                </c:pt>
                <c:pt idx="7085">
                  <c:v>8529.5320946180691</c:v>
                </c:pt>
                <c:pt idx="7086">
                  <c:v>8529.5338050145601</c:v>
                </c:pt>
                <c:pt idx="7087">
                  <c:v>8529.5364370215593</c:v>
                </c:pt>
                <c:pt idx="7088">
                  <c:v>8529.5395686966294</c:v>
                </c:pt>
                <c:pt idx="7089">
                  <c:v>8529.5396102219802</c:v>
                </c:pt>
                <c:pt idx="7090">
                  <c:v>8529.5410349331796</c:v>
                </c:pt>
                <c:pt idx="7091">
                  <c:v>8529.5436450932102</c:v>
                </c:pt>
                <c:pt idx="7092">
                  <c:v>8529.5436451188798</c:v>
                </c:pt>
                <c:pt idx="7093">
                  <c:v>8529.5481353159994</c:v>
                </c:pt>
                <c:pt idx="7094">
                  <c:v>8529.5514847449904</c:v>
                </c:pt>
                <c:pt idx="7095">
                  <c:v>8529.5548658668995</c:v>
                </c:pt>
                <c:pt idx="7096">
                  <c:v>8529.5577521845698</c:v>
                </c:pt>
                <c:pt idx="7097">
                  <c:v>8529.5645383782594</c:v>
                </c:pt>
                <c:pt idx="7098">
                  <c:v>8529.5687629487293</c:v>
                </c:pt>
                <c:pt idx="7099">
                  <c:v>8529.5702993203795</c:v>
                </c:pt>
                <c:pt idx="7100">
                  <c:v>8529.5736844614094</c:v>
                </c:pt>
                <c:pt idx="7101">
                  <c:v>8529.5741126211306</c:v>
                </c:pt>
                <c:pt idx="7102">
                  <c:v>8529.5760657451992</c:v>
                </c:pt>
                <c:pt idx="7103">
                  <c:v>8529.5762013718395</c:v>
                </c:pt>
                <c:pt idx="7104">
                  <c:v>8529.5764739401602</c:v>
                </c:pt>
                <c:pt idx="7105">
                  <c:v>8529.5790842045099</c:v>
                </c:pt>
                <c:pt idx="7106">
                  <c:v>8529.5876957047694</c:v>
                </c:pt>
                <c:pt idx="7107">
                  <c:v>8529.5923317316901</c:v>
                </c:pt>
                <c:pt idx="7108">
                  <c:v>8529.5942203570103</c:v>
                </c:pt>
                <c:pt idx="7109">
                  <c:v>8529.5956641477496</c:v>
                </c:pt>
                <c:pt idx="7110">
                  <c:v>8529.6113386284505</c:v>
                </c:pt>
                <c:pt idx="7111">
                  <c:v>8529.6113386284505</c:v>
                </c:pt>
                <c:pt idx="7112">
                  <c:v>8529.6113386410198</c:v>
                </c:pt>
                <c:pt idx="7113">
                  <c:v>8529.6113386410198</c:v>
                </c:pt>
                <c:pt idx="7114">
                  <c:v>8529.6113387085497</c:v>
                </c:pt>
                <c:pt idx="7115">
                  <c:v>8529.6113387085497</c:v>
                </c:pt>
                <c:pt idx="7116">
                  <c:v>8529.6113387085497</c:v>
                </c:pt>
                <c:pt idx="7117">
                  <c:v>8529.6141033978201</c:v>
                </c:pt>
                <c:pt idx="7118">
                  <c:v>8529.6166783533899</c:v>
                </c:pt>
                <c:pt idx="7119">
                  <c:v>8529.6187334544902</c:v>
                </c:pt>
                <c:pt idx="7120">
                  <c:v>8529.6201877146905</c:v>
                </c:pt>
                <c:pt idx="7121">
                  <c:v>8529.6209691651093</c:v>
                </c:pt>
                <c:pt idx="7122">
                  <c:v>8529.6226901912596</c:v>
                </c:pt>
                <c:pt idx="7123">
                  <c:v>8529.6252016220205</c:v>
                </c:pt>
                <c:pt idx="7124">
                  <c:v>8529.6254150001296</c:v>
                </c:pt>
                <c:pt idx="7125">
                  <c:v>8529.6269307183102</c:v>
                </c:pt>
                <c:pt idx="7126">
                  <c:v>8529.6272334586793</c:v>
                </c:pt>
                <c:pt idx="7127">
                  <c:v>8529.6350444937107</c:v>
                </c:pt>
                <c:pt idx="7128">
                  <c:v>8529.6350860064795</c:v>
                </c:pt>
                <c:pt idx="7129">
                  <c:v>8529.6352293901109</c:v>
                </c:pt>
                <c:pt idx="7130">
                  <c:v>8529.6391786720997</c:v>
                </c:pt>
                <c:pt idx="7131">
                  <c:v>8529.6406381297802</c:v>
                </c:pt>
                <c:pt idx="7132">
                  <c:v>8529.6465977057796</c:v>
                </c:pt>
                <c:pt idx="7133">
                  <c:v>8529.6469605546408</c:v>
                </c:pt>
                <c:pt idx="7134">
                  <c:v>8529.6470376383495</c:v>
                </c:pt>
                <c:pt idx="7135">
                  <c:v>8529.6493762461396</c:v>
                </c:pt>
                <c:pt idx="7136">
                  <c:v>8529.6516585429199</c:v>
                </c:pt>
                <c:pt idx="7137">
                  <c:v>8529.6516586095095</c:v>
                </c:pt>
                <c:pt idx="7138">
                  <c:v>8529.6533220140209</c:v>
                </c:pt>
                <c:pt idx="7139">
                  <c:v>8529.6572603270106</c:v>
                </c:pt>
                <c:pt idx="7140">
                  <c:v>8529.6606577678995</c:v>
                </c:pt>
                <c:pt idx="7141">
                  <c:v>8529.6689894916399</c:v>
                </c:pt>
                <c:pt idx="7142">
                  <c:v>8529.6691602459105</c:v>
                </c:pt>
                <c:pt idx="7143">
                  <c:v>8529.6717826595996</c:v>
                </c:pt>
                <c:pt idx="7144">
                  <c:v>8529.6719497498107</c:v>
                </c:pt>
                <c:pt idx="7145">
                  <c:v>8529.6745483800696</c:v>
                </c:pt>
                <c:pt idx="7146">
                  <c:v>8529.6800373010301</c:v>
                </c:pt>
                <c:pt idx="7147">
                  <c:v>8529.6813742972408</c:v>
                </c:pt>
                <c:pt idx="7148">
                  <c:v>8529.6928761657291</c:v>
                </c:pt>
                <c:pt idx="7149">
                  <c:v>8529.69318537041</c:v>
                </c:pt>
                <c:pt idx="7150">
                  <c:v>8529.69318537041</c:v>
                </c:pt>
                <c:pt idx="7151">
                  <c:v>8529.6952279221696</c:v>
                </c:pt>
                <c:pt idx="7152">
                  <c:v>8529.6997374743205</c:v>
                </c:pt>
                <c:pt idx="7153">
                  <c:v>8529.7022436903699</c:v>
                </c:pt>
                <c:pt idx="7154">
                  <c:v>8529.7091499622893</c:v>
                </c:pt>
                <c:pt idx="7155">
                  <c:v>8529.7121541630404</c:v>
                </c:pt>
                <c:pt idx="7156">
                  <c:v>8529.7158119333908</c:v>
                </c:pt>
                <c:pt idx="7157">
                  <c:v>8529.7164449496195</c:v>
                </c:pt>
                <c:pt idx="7158">
                  <c:v>8529.7186051250901</c:v>
                </c:pt>
                <c:pt idx="7159">
                  <c:v>8529.7208907846307</c:v>
                </c:pt>
                <c:pt idx="7160">
                  <c:v>8529.7222067881303</c:v>
                </c:pt>
                <c:pt idx="7161">
                  <c:v>8529.7226867740901</c:v>
                </c:pt>
                <c:pt idx="7162">
                  <c:v>8529.7236487474293</c:v>
                </c:pt>
                <c:pt idx="7163">
                  <c:v>8529.7254516202902</c:v>
                </c:pt>
                <c:pt idx="7164">
                  <c:v>8529.7293856888991</c:v>
                </c:pt>
                <c:pt idx="7165">
                  <c:v>8529.7307051997595</c:v>
                </c:pt>
                <c:pt idx="7166">
                  <c:v>8529.7361139394307</c:v>
                </c:pt>
                <c:pt idx="7167">
                  <c:v>8529.7371628740802</c:v>
                </c:pt>
                <c:pt idx="7168">
                  <c:v>8529.7407539528795</c:v>
                </c:pt>
                <c:pt idx="7169">
                  <c:v>8529.7409959565794</c:v>
                </c:pt>
                <c:pt idx="7170">
                  <c:v>8529.7431446444207</c:v>
                </c:pt>
                <c:pt idx="7171">
                  <c:v>8529.7472786698399</c:v>
                </c:pt>
                <c:pt idx="7172">
                  <c:v>8529.74863794259</c:v>
                </c:pt>
                <c:pt idx="7173">
                  <c:v>8529.7487977985293</c:v>
                </c:pt>
                <c:pt idx="7174">
                  <c:v>8529.7527361209504</c:v>
                </c:pt>
                <c:pt idx="7175">
                  <c:v>8529.7561335586906</c:v>
                </c:pt>
                <c:pt idx="7176">
                  <c:v>8529.7597825452594</c:v>
                </c:pt>
                <c:pt idx="7177">
                  <c:v>8529.7644652761501</c:v>
                </c:pt>
                <c:pt idx="7178">
                  <c:v>8529.7672584503798</c:v>
                </c:pt>
                <c:pt idx="7179">
                  <c:v>8529.7721191365199</c:v>
                </c:pt>
                <c:pt idx="7180">
                  <c:v>8529.7790090902708</c:v>
                </c:pt>
                <c:pt idx="7181">
                  <c:v>8529.7830175366198</c:v>
                </c:pt>
                <c:pt idx="7182">
                  <c:v>8529.7858964987099</c:v>
                </c:pt>
                <c:pt idx="7183">
                  <c:v>8529.7883519502302</c:v>
                </c:pt>
                <c:pt idx="7184">
                  <c:v>8529.7895518969708</c:v>
                </c:pt>
                <c:pt idx="7185">
                  <c:v>8529.7907037129607</c:v>
                </c:pt>
                <c:pt idx="7186">
                  <c:v>8529.7975739235899</c:v>
                </c:pt>
                <c:pt idx="7187">
                  <c:v>8529.7977194748801</c:v>
                </c:pt>
                <c:pt idx="7188">
                  <c:v>8529.7991339027594</c:v>
                </c:pt>
                <c:pt idx="7189">
                  <c:v>8529.8015845467708</c:v>
                </c:pt>
                <c:pt idx="7190">
                  <c:v>8529.80287231691</c:v>
                </c:pt>
                <c:pt idx="7191">
                  <c:v>8531.7356437037797</c:v>
                </c:pt>
                <c:pt idx="7192">
                  <c:v>8624.5144296437502</c:v>
                </c:pt>
                <c:pt idx="7193">
                  <c:v>8625.1696989238208</c:v>
                </c:pt>
                <c:pt idx="7194">
                  <c:v>8625.2905317954701</c:v>
                </c:pt>
                <c:pt idx="7195">
                  <c:v>8625.6785828713291</c:v>
                </c:pt>
                <c:pt idx="7196">
                  <c:v>8626.06663394719</c:v>
                </c:pt>
                <c:pt idx="7197">
                  <c:v>8627.0144784934801</c:v>
                </c:pt>
                <c:pt idx="7198">
                  <c:v>8627.5233624409793</c:v>
                </c:pt>
                <c:pt idx="7199">
                  <c:v>8627.9114135168493</c:v>
                </c:pt>
                <c:pt idx="7200">
                  <c:v>8628.5920398589205</c:v>
                </c:pt>
                <c:pt idx="7201">
                  <c:v>8629.2473091389893</c:v>
                </c:pt>
                <c:pt idx="7202">
                  <c:v>8629.3681420106404</c:v>
                </c:pt>
                <c:pt idx="7203">
                  <c:v>8629.7561930864995</c:v>
                </c:pt>
                <c:pt idx="7204">
                  <c:v>8630.1442441623603</c:v>
                </c:pt>
                <c:pt idx="7205">
                  <c:v>8630.4368194285707</c:v>
                </c:pt>
                <c:pt idx="7206">
                  <c:v>8631.0920887086504</c:v>
                </c:pt>
                <c:pt idx="7207">
                  <c:v>8631.2129215802997</c:v>
                </c:pt>
                <c:pt idx="7208">
                  <c:v>8631.6009726561606</c:v>
                </c:pt>
                <c:pt idx="7209">
                  <c:v>8631.9890237320196</c:v>
                </c:pt>
                <c:pt idx="7210">
                  <c:v>8632.6696500740909</c:v>
                </c:pt>
                <c:pt idx="7211">
                  <c:v>8632.9368682783097</c:v>
                </c:pt>
                <c:pt idx="7212">
                  <c:v>8633.3249193541706</c:v>
                </c:pt>
                <c:pt idx="7213">
                  <c:v>8633.4457522258108</c:v>
                </c:pt>
                <c:pt idx="7214">
                  <c:v>8633.8338033016698</c:v>
                </c:pt>
                <c:pt idx="7215">
                  <c:v>8636.4426990426091</c:v>
                </c:pt>
                <c:pt idx="7216">
                  <c:v>8640.5203092573192</c:v>
                </c:pt>
                <c:pt idx="7217">
                  <c:v>8679.5394019083997</c:v>
                </c:pt>
                <c:pt idx="7218">
                  <c:v>8694.0445427736195</c:v>
                </c:pt>
                <c:pt idx="7219">
                  <c:v>8694.2423547929993</c:v>
                </c:pt>
                <c:pt idx="7220">
                  <c:v>8694.2577266357803</c:v>
                </c:pt>
                <c:pt idx="7221">
                  <c:v>8694.5315953465106</c:v>
                </c:pt>
                <c:pt idx="7222">
                  <c:v>8694.6457777093092</c:v>
                </c:pt>
                <c:pt idx="7223">
                  <c:v>8694.7251691315305</c:v>
                </c:pt>
                <c:pt idx="7224">
                  <c:v>8694.8817445496097</c:v>
                </c:pt>
                <c:pt idx="7225">
                  <c:v>8695.1132202027293</c:v>
                </c:pt>
                <c:pt idx="7226">
                  <c:v>8695.3264040593003</c:v>
                </c:pt>
                <c:pt idx="7227">
                  <c:v>8695.7144551328292</c:v>
                </c:pt>
                <c:pt idx="7228">
                  <c:v>8695.8893223451396</c:v>
                </c:pt>
                <c:pt idx="7229">
                  <c:v>8696.0871343635899</c:v>
                </c:pt>
                <c:pt idx="7230">
                  <c:v>8696.1025062063709</c:v>
                </c:pt>
                <c:pt idx="7231">
                  <c:v>8696.2773734163493</c:v>
                </c:pt>
                <c:pt idx="7232">
                  <c:v>8696.3763749180307</c:v>
                </c:pt>
                <c:pt idx="7233">
                  <c:v>8696.4905572798998</c:v>
                </c:pt>
                <c:pt idx="7234">
                  <c:v>8696.5699487030506</c:v>
                </c:pt>
                <c:pt idx="7235">
                  <c:v>8696.7265241211207</c:v>
                </c:pt>
                <c:pt idx="7236">
                  <c:v>8696.9579997742494</c:v>
                </c:pt>
                <c:pt idx="7237">
                  <c:v>8697.1145751923304</c:v>
                </c:pt>
                <c:pt idx="7238">
                  <c:v>8697.5069569451698</c:v>
                </c:pt>
                <c:pt idx="7239">
                  <c:v>8697.5592347034199</c:v>
                </c:pt>
                <c:pt idx="7240">
                  <c:v>8697.7341019166597</c:v>
                </c:pt>
                <c:pt idx="7241">
                  <c:v>8697.9319139341806</c:v>
                </c:pt>
                <c:pt idx="7242">
                  <c:v>8697.9472857769506</c:v>
                </c:pt>
                <c:pt idx="7243">
                  <c:v>8698.1221529878603</c:v>
                </c:pt>
                <c:pt idx="7244">
                  <c:v>8698.3353368504904</c:v>
                </c:pt>
                <c:pt idx="7245">
                  <c:v>8698.4147282745598</c:v>
                </c:pt>
                <c:pt idx="7246">
                  <c:v>8698.6092055607496</c:v>
                </c:pt>
                <c:pt idx="7247">
                  <c:v>8698.7233879240193</c:v>
                </c:pt>
                <c:pt idx="7248">
                  <c:v>8698.8027793457695</c:v>
                </c:pt>
                <c:pt idx="7249">
                  <c:v>8698.9593547638506</c:v>
                </c:pt>
                <c:pt idx="7250">
                  <c:v>8699.1908304169701</c:v>
                </c:pt>
                <c:pt idx="7251">
                  <c:v>8699.4040142740105</c:v>
                </c:pt>
                <c:pt idx="7252">
                  <c:v>8699.7920653475394</c:v>
                </c:pt>
                <c:pt idx="7253">
                  <c:v>8699.9669325593804</c:v>
                </c:pt>
                <c:pt idx="7254">
                  <c:v>8700.1647445783001</c:v>
                </c:pt>
                <c:pt idx="7255">
                  <c:v>8700.1801164210701</c:v>
                </c:pt>
                <c:pt idx="7256">
                  <c:v>8700.4539851322697</c:v>
                </c:pt>
                <c:pt idx="7257">
                  <c:v>8700.56816749461</c:v>
                </c:pt>
                <c:pt idx="7258">
                  <c:v>8700.6475589172896</c:v>
                </c:pt>
                <c:pt idx="7259">
                  <c:v>8700.8041343353598</c:v>
                </c:pt>
                <c:pt idx="7260">
                  <c:v>8701.0356099884903</c:v>
                </c:pt>
                <c:pt idx="7261">
                  <c:v>8701.63684491813</c:v>
                </c:pt>
                <c:pt idx="7262">
                  <c:v>8702.0095241488798</c:v>
                </c:pt>
                <c:pt idx="7263">
                  <c:v>8702.0248959916607</c:v>
                </c:pt>
                <c:pt idx="7264">
                  <c:v>8702.1997632020993</c:v>
                </c:pt>
                <c:pt idx="7265">
                  <c:v>8702.2987647037899</c:v>
                </c:pt>
                <c:pt idx="7266">
                  <c:v>8702.4129470651897</c:v>
                </c:pt>
                <c:pt idx="7267">
                  <c:v>8702.4923384888098</c:v>
                </c:pt>
                <c:pt idx="7268">
                  <c:v>8702.6489139068799</c:v>
                </c:pt>
                <c:pt idx="7269">
                  <c:v>8702.6868157749996</c:v>
                </c:pt>
                <c:pt idx="7270">
                  <c:v>8702.8803895600104</c:v>
                </c:pt>
                <c:pt idx="7271">
                  <c:v>8703.2684406312092</c:v>
                </c:pt>
                <c:pt idx="7272">
                  <c:v>8703.4816244887097</c:v>
                </c:pt>
                <c:pt idx="7273">
                  <c:v>8703.8543037194704</c:v>
                </c:pt>
                <c:pt idx="7274">
                  <c:v>8703.8696755622495</c:v>
                </c:pt>
                <c:pt idx="7275">
                  <c:v>8705.8603962073103</c:v>
                </c:pt>
                <c:pt idx="7276">
                  <c:v>8705.9062112690808</c:v>
                </c:pt>
                <c:pt idx="7277">
                  <c:v>8708.0497356159594</c:v>
                </c:pt>
                <c:pt idx="7278">
                  <c:v>8709.1048281304502</c:v>
                </c:pt>
                <c:pt idx="7279">
                  <c:v>8709.2023507971298</c:v>
                </c:pt>
                <c:pt idx="7280">
                  <c:v>8720.7744870211409</c:v>
                </c:pt>
                <c:pt idx="7281">
                  <c:v>8764.5979194720203</c:v>
                </c:pt>
                <c:pt idx="7282">
                  <c:v>8765.1423426968904</c:v>
                </c:pt>
                <c:pt idx="7283">
                  <c:v>8798.0063171763904</c:v>
                </c:pt>
                <c:pt idx="7284">
                  <c:v>8799.3223559236994</c:v>
                </c:pt>
                <c:pt idx="7285">
                  <c:v>8799.8510967469701</c:v>
                </c:pt>
                <c:pt idx="7286">
                  <c:v>8800.5352513175403</c:v>
                </c:pt>
                <c:pt idx="7287">
                  <c:v>8800.7790844207593</c:v>
                </c:pt>
                <c:pt idx="7288">
                  <c:v>8801.6958763175608</c:v>
                </c:pt>
                <c:pt idx="7289">
                  <c:v>8802.0839273910897</c:v>
                </c:pt>
                <c:pt idx="7290">
                  <c:v>8802.6238639913499</c:v>
                </c:pt>
                <c:pt idx="7291">
                  <c:v>8803.2225627507996</c:v>
                </c:pt>
                <c:pt idx="7292">
                  <c:v>8803.3999661384096</c:v>
                </c:pt>
                <c:pt idx="7293">
                  <c:v>8803.9287069616803</c:v>
                </c:pt>
                <c:pt idx="7294">
                  <c:v>8804.3167580352092</c:v>
                </c:pt>
                <c:pt idx="7295">
                  <c:v>8804.6128615322505</c:v>
                </c:pt>
                <c:pt idx="7296">
                  <c:v>8805.7734865322709</c:v>
                </c:pt>
                <c:pt idx="7297">
                  <c:v>8806.3592092134004</c:v>
                </c:pt>
                <c:pt idx="7298">
                  <c:v>8806.7014742060492</c:v>
                </c:pt>
                <c:pt idx="7299">
                  <c:v>8807.9200833153409</c:v>
                </c:pt>
                <c:pt idx="7300">
                  <c:v>8812.7531399014406</c:v>
                </c:pt>
                <c:pt idx="7301">
                  <c:v>8816.7637593087802</c:v>
                </c:pt>
                <c:pt idx="7302">
                  <c:v>8818.1247217361797</c:v>
                </c:pt>
                <c:pt idx="7303">
                  <c:v>8832.8894612956792</c:v>
                </c:pt>
                <c:pt idx="7304">
                  <c:v>8847.6024905927407</c:v>
                </c:pt>
                <c:pt idx="7305">
                  <c:v>8868.0952402492894</c:v>
                </c:pt>
                <c:pt idx="7306">
                  <c:v>8868.1312342900692</c:v>
                </c:pt>
                <c:pt idx="7307">
                  <c:v>8868.1799179334193</c:v>
                </c:pt>
                <c:pt idx="7308">
                  <c:v>8868.2201138343607</c:v>
                </c:pt>
                <c:pt idx="7309">
                  <c:v>8868.3070791722203</c:v>
                </c:pt>
                <c:pt idx="7310">
                  <c:v>8868.4832913204991</c:v>
                </c:pt>
                <c:pt idx="7311">
                  <c:v>8868.5192853612807</c:v>
                </c:pt>
                <c:pt idx="7312">
                  <c:v>8868.5787671050002</c:v>
                </c:pt>
                <c:pt idx="7313">
                  <c:v>8868.6170658180399</c:v>
                </c:pt>
                <c:pt idx="7314">
                  <c:v>8868.68674683477</c:v>
                </c:pt>
                <c:pt idx="7315">
                  <c:v>8868.6951302457601</c:v>
                </c:pt>
                <c:pt idx="7316">
                  <c:v>8868.7409609360602</c:v>
                </c:pt>
                <c:pt idx="7317">
                  <c:v>8868.8713423916997</c:v>
                </c:pt>
                <c:pt idx="7318">
                  <c:v>8868.9073364324795</c:v>
                </c:pt>
                <c:pt idx="7319">
                  <c:v>8868.9668181762099</c:v>
                </c:pt>
                <c:pt idx="7320">
                  <c:v>8869.0051168892496</c:v>
                </c:pt>
                <c:pt idx="7321">
                  <c:v>8869.0747979059797</c:v>
                </c:pt>
                <c:pt idx="7322">
                  <c:v>8869.0831813192908</c:v>
                </c:pt>
                <c:pt idx="7323">
                  <c:v>8869.1999117191808</c:v>
                </c:pt>
                <c:pt idx="7324">
                  <c:v>8869.3548692474105</c:v>
                </c:pt>
                <c:pt idx="7325">
                  <c:v>8869.3673731926792</c:v>
                </c:pt>
                <c:pt idx="7326">
                  <c:v>8869.4628489771803</c:v>
                </c:pt>
                <c:pt idx="7327">
                  <c:v>8869.4712323928197</c:v>
                </c:pt>
                <c:pt idx="7328">
                  <c:v>8869.5879627903905</c:v>
                </c:pt>
                <c:pt idx="7329">
                  <c:v>8869.6021370962208</c:v>
                </c:pt>
                <c:pt idx="7330">
                  <c:v>8869.6252015447208</c:v>
                </c:pt>
                <c:pt idx="7331">
                  <c:v>8869.64744453411</c:v>
                </c:pt>
                <c:pt idx="7332">
                  <c:v>8869.7444273512792</c:v>
                </c:pt>
                <c:pt idx="7333">
                  <c:v>8869.7554242638798</c:v>
                </c:pt>
                <c:pt idx="7334">
                  <c:v>8869.9248332614006</c:v>
                </c:pt>
                <c:pt idx="7335">
                  <c:v>8869.9760138615893</c:v>
                </c:pt>
                <c:pt idx="7336">
                  <c:v>8870.0132526159196</c:v>
                </c:pt>
                <c:pt idx="7337">
                  <c:v>8870.0246975049304</c:v>
                </c:pt>
                <c:pt idx="7338">
                  <c:v>8870.06489340402</c:v>
                </c:pt>
                <c:pt idx="7339">
                  <c:v>8870.1518587428109</c:v>
                </c:pt>
                <c:pt idx="7340">
                  <c:v>8870.3280708920192</c:v>
                </c:pt>
                <c:pt idx="7341">
                  <c:v>8870.3640649328008</c:v>
                </c:pt>
                <c:pt idx="7342">
                  <c:v>8870.5315264062901</c:v>
                </c:pt>
                <c:pt idx="7343">
                  <c:v>8870.5399098163398</c:v>
                </c:pt>
                <c:pt idx="7344">
                  <c:v>8870.5857405066399</c:v>
                </c:pt>
                <c:pt idx="7345">
                  <c:v>8870.7161219632198</c:v>
                </c:pt>
                <c:pt idx="7346">
                  <c:v>8870.7521160039996</c:v>
                </c:pt>
                <c:pt idx="7347">
                  <c:v>8870.8115977477191</c:v>
                </c:pt>
                <c:pt idx="7348">
                  <c:v>8870.8498964607697</c:v>
                </c:pt>
                <c:pt idx="7349">
                  <c:v>8870.9195774774998</c:v>
                </c:pt>
                <c:pt idx="7350">
                  <c:v>8870.9279608898796</c:v>
                </c:pt>
                <c:pt idx="7351">
                  <c:v>8871.1996488189307</c:v>
                </c:pt>
                <c:pt idx="7352">
                  <c:v>8871.2121527641993</c:v>
                </c:pt>
                <c:pt idx="7353">
                  <c:v>8871.3076285487004</c:v>
                </c:pt>
                <c:pt idx="7354">
                  <c:v>8871.3160119634103</c:v>
                </c:pt>
                <c:pt idx="7355">
                  <c:v>8871.4327423619106</c:v>
                </c:pt>
                <c:pt idx="7356">
                  <c:v>8871.5892069227993</c:v>
                </c:pt>
                <c:pt idx="7357">
                  <c:v>8871.6002038354</c:v>
                </c:pt>
                <c:pt idx="7358">
                  <c:v>8871.6956796198992</c:v>
                </c:pt>
                <c:pt idx="7359">
                  <c:v>8871.7696128329208</c:v>
                </c:pt>
                <c:pt idx="7360">
                  <c:v>8871.8207934331094</c:v>
                </c:pt>
                <c:pt idx="7361">
                  <c:v>8871.8349677417391</c:v>
                </c:pt>
                <c:pt idx="7362">
                  <c:v>8871.8580321874397</c:v>
                </c:pt>
                <c:pt idx="7363">
                  <c:v>8871.9096729736702</c:v>
                </c:pt>
                <c:pt idx="7364">
                  <c:v>8871.977257994</c:v>
                </c:pt>
                <c:pt idx="7365">
                  <c:v>8872.2088445043191</c:v>
                </c:pt>
                <c:pt idx="7366">
                  <c:v>8872.2575281476602</c:v>
                </c:pt>
                <c:pt idx="7367">
                  <c:v>8872.2977240495293</c:v>
                </c:pt>
                <c:pt idx="7368">
                  <c:v>8872.3846893869304</c:v>
                </c:pt>
                <c:pt idx="7369">
                  <c:v>8872.4305200772305</c:v>
                </c:pt>
                <c:pt idx="7370">
                  <c:v>8872.56090153474</c:v>
                </c:pt>
                <c:pt idx="7371">
                  <c:v>8872.5968955755197</c:v>
                </c:pt>
                <c:pt idx="7372">
                  <c:v>8872.6563773192393</c:v>
                </c:pt>
                <c:pt idx="7373">
                  <c:v>8872.6946760322899</c:v>
                </c:pt>
                <c:pt idx="7374">
                  <c:v>8872.7643570490109</c:v>
                </c:pt>
                <c:pt idx="7375">
                  <c:v>8872.7727404604593</c:v>
                </c:pt>
                <c:pt idx="7376">
                  <c:v>8872.8185711507595</c:v>
                </c:pt>
                <c:pt idx="7377">
                  <c:v>8872.9489526059406</c:v>
                </c:pt>
                <c:pt idx="7378">
                  <c:v>8873.0444283904508</c:v>
                </c:pt>
                <c:pt idx="7379">
                  <c:v>8873.1524081202206</c:v>
                </c:pt>
                <c:pt idx="7380">
                  <c:v>8873.1607915339991</c:v>
                </c:pt>
                <c:pt idx="7381">
                  <c:v>8873.2775219334198</c:v>
                </c:pt>
                <c:pt idx="7382">
                  <c:v>8873.4324794616496</c:v>
                </c:pt>
                <c:pt idx="7383">
                  <c:v>8873.4449834069201</c:v>
                </c:pt>
                <c:pt idx="7384">
                  <c:v>8873.5404591914194</c:v>
                </c:pt>
                <c:pt idx="7385">
                  <c:v>8873.6655730046296</c:v>
                </c:pt>
                <c:pt idx="7386">
                  <c:v>8873.6797473113893</c:v>
                </c:pt>
                <c:pt idx="7387">
                  <c:v>8873.7028117589598</c:v>
                </c:pt>
                <c:pt idx="7388">
                  <c:v>8873.8220375655201</c:v>
                </c:pt>
                <c:pt idx="7389">
                  <c:v>8873.8330344781207</c:v>
                </c:pt>
                <c:pt idx="7390">
                  <c:v>8874.0024434756397</c:v>
                </c:pt>
                <c:pt idx="7391">
                  <c:v>8874.0536240758302</c:v>
                </c:pt>
                <c:pt idx="7392">
                  <c:v>8874.1023077191694</c:v>
                </c:pt>
                <c:pt idx="7393">
                  <c:v>8874.1425036191904</c:v>
                </c:pt>
                <c:pt idx="7394">
                  <c:v>8874.2294689575192</c:v>
                </c:pt>
                <c:pt idx="7395">
                  <c:v>8874.4056811062601</c:v>
                </c:pt>
                <c:pt idx="7396">
                  <c:v>8874.4416751470399</c:v>
                </c:pt>
                <c:pt idx="7397">
                  <c:v>8874.5011568907594</c:v>
                </c:pt>
                <c:pt idx="7398">
                  <c:v>8874.6091366205292</c:v>
                </c:pt>
                <c:pt idx="7399">
                  <c:v>8874.6175200310499</c:v>
                </c:pt>
                <c:pt idx="7400">
                  <c:v>8874.6633507213501</c:v>
                </c:pt>
                <c:pt idx="7401">
                  <c:v>8874.7937321774607</c:v>
                </c:pt>
                <c:pt idx="7402">
                  <c:v>8874.8297262182405</c:v>
                </c:pt>
                <c:pt idx="7403">
                  <c:v>8874.88920796196</c:v>
                </c:pt>
                <c:pt idx="7404">
                  <c:v>8874.9275066750106</c:v>
                </c:pt>
                <c:pt idx="7405">
                  <c:v>8874.9971876917407</c:v>
                </c:pt>
                <c:pt idx="7406">
                  <c:v>8875.0055711045807</c:v>
                </c:pt>
                <c:pt idx="7407">
                  <c:v>8875.2772590331697</c:v>
                </c:pt>
                <c:pt idx="7408">
                  <c:v>8875.2897629784402</c:v>
                </c:pt>
                <c:pt idx="7409">
                  <c:v>8875.3852387629395</c:v>
                </c:pt>
                <c:pt idx="7410">
                  <c:v>8875.3936221781096</c:v>
                </c:pt>
                <c:pt idx="7411">
                  <c:v>8875.5103525761497</c:v>
                </c:pt>
                <c:pt idx="7412">
                  <c:v>8875.5245268810504</c:v>
                </c:pt>
                <c:pt idx="7413">
                  <c:v>8875.5698343198692</c:v>
                </c:pt>
                <c:pt idx="7414">
                  <c:v>8875.6668171370402</c:v>
                </c:pt>
                <c:pt idx="7415">
                  <c:v>8875.6778140496408</c:v>
                </c:pt>
                <c:pt idx="7416">
                  <c:v>8875.7732898341492</c:v>
                </c:pt>
                <c:pt idx="7417">
                  <c:v>8875.8472230471598</c:v>
                </c:pt>
                <c:pt idx="7418">
                  <c:v>8875.8984036473503</c:v>
                </c:pt>
                <c:pt idx="7419">
                  <c:v>8875.9125779569094</c:v>
                </c:pt>
                <c:pt idx="7420">
                  <c:v>8875.9356424016805</c:v>
                </c:pt>
                <c:pt idx="7421">
                  <c:v>8875.9470872906895</c:v>
                </c:pt>
                <c:pt idx="7422">
                  <c:v>8875.9872831888497</c:v>
                </c:pt>
                <c:pt idx="7423">
                  <c:v>8876.0742485281007</c:v>
                </c:pt>
                <c:pt idx="7424">
                  <c:v>8876.2504606777802</c:v>
                </c:pt>
                <c:pt idx="7425">
                  <c:v>8876.28645471856</c:v>
                </c:pt>
                <c:pt idx="7426">
                  <c:v>8876.3351383618992</c:v>
                </c:pt>
                <c:pt idx="7427">
                  <c:v>8876.4539161920493</c:v>
                </c:pt>
                <c:pt idx="7428">
                  <c:v>8876.4622996016406</c:v>
                </c:pt>
                <c:pt idx="7429">
                  <c:v>8876.5081302919407</c:v>
                </c:pt>
                <c:pt idx="7430">
                  <c:v>8876.6385117489808</c:v>
                </c:pt>
                <c:pt idx="7431">
                  <c:v>8876.6745057897606</c:v>
                </c:pt>
                <c:pt idx="7432">
                  <c:v>8876.7339875334801</c:v>
                </c:pt>
                <c:pt idx="7433">
                  <c:v>8876.7722862465307</c:v>
                </c:pt>
                <c:pt idx="7434">
                  <c:v>8876.8419672632499</c:v>
                </c:pt>
                <c:pt idx="7435">
                  <c:v>8876.8503506751695</c:v>
                </c:pt>
                <c:pt idx="7436">
                  <c:v>8877.0265628201796</c:v>
                </c:pt>
                <c:pt idx="7437">
                  <c:v>8877.1220386046898</c:v>
                </c:pt>
                <c:pt idx="7438">
                  <c:v>8877.2300183344596</c:v>
                </c:pt>
                <c:pt idx="7439">
                  <c:v>8877.2384017487002</c:v>
                </c:pt>
                <c:pt idx="7440">
                  <c:v>8877.3551321476698</c:v>
                </c:pt>
                <c:pt idx="7441">
                  <c:v>8877.5100896758904</c:v>
                </c:pt>
                <c:pt idx="7442">
                  <c:v>8877.5115967085494</c:v>
                </c:pt>
                <c:pt idx="7443">
                  <c:v>8877.5225936211591</c:v>
                </c:pt>
                <c:pt idx="7444">
                  <c:v>8877.6180694056602</c:v>
                </c:pt>
                <c:pt idx="7445">
                  <c:v>8877.7431832188704</c:v>
                </c:pt>
                <c:pt idx="7446">
                  <c:v>8877.7573575265706</c:v>
                </c:pt>
                <c:pt idx="7447">
                  <c:v>8877.7804219732006</c:v>
                </c:pt>
                <c:pt idx="7448">
                  <c:v>8877.9106446923597</c:v>
                </c:pt>
                <c:pt idx="7449">
                  <c:v>8896.1329685878009</c:v>
                </c:pt>
                <c:pt idx="7450">
                  <c:v>8900.2642620814695</c:v>
                </c:pt>
                <c:pt idx="7451">
                  <c:v>8900.2642621006798</c:v>
                </c:pt>
                <c:pt idx="7452">
                  <c:v>8935.0272179162093</c:v>
                </c:pt>
                <c:pt idx="7453">
                  <c:v>8935.3504435755294</c:v>
                </c:pt>
                <c:pt idx="7454">
                  <c:v>8953.3179986122996</c:v>
                </c:pt>
                <c:pt idx="7455">
                  <c:v>8954.2108960635906</c:v>
                </c:pt>
                <c:pt idx="7456">
                  <c:v>8961.1733158491497</c:v>
                </c:pt>
                <c:pt idx="7457">
                  <c:v>8968.7923866380006</c:v>
                </c:pt>
                <c:pt idx="7458">
                  <c:v>8981.9976935326104</c:v>
                </c:pt>
                <c:pt idx="7459">
                  <c:v>8986.2799421655891</c:v>
                </c:pt>
                <c:pt idx="7460">
                  <c:v>8990.3575523802992</c:v>
                </c:pt>
                <c:pt idx="7461">
                  <c:v>9011.0503761633299</c:v>
                </c:pt>
                <c:pt idx="7462">
                  <c:v>9011.7827859930694</c:v>
                </c:pt>
                <c:pt idx="7463">
                  <c:v>9042.1323782904001</c:v>
                </c:pt>
                <c:pt idx="7464">
                  <c:v>9042.1442271582691</c:v>
                </c:pt>
                <c:pt idx="7465">
                  <c:v>9042.1555752116201</c:v>
                </c:pt>
                <c:pt idx="7466">
                  <c:v>9042.2199405962601</c:v>
                </c:pt>
                <c:pt idx="7467">
                  <c:v>9042.3044296950102</c:v>
                </c:pt>
                <c:pt idx="7468">
                  <c:v>9042.5204293616098</c:v>
                </c:pt>
                <c:pt idx="7469">
                  <c:v>9042.5975362341796</c:v>
                </c:pt>
                <c:pt idx="7470">
                  <c:v>9042.6079916697909</c:v>
                </c:pt>
                <c:pt idx="7471">
                  <c:v>9042.8223212049306</c:v>
                </c:pt>
                <c:pt idx="7472">
                  <c:v>9042.9084804328104</c:v>
                </c:pt>
                <c:pt idx="7473">
                  <c:v>9042.9896290688703</c:v>
                </c:pt>
                <c:pt idx="7474">
                  <c:v>9042.9960427433198</c:v>
                </c:pt>
                <c:pt idx="7475">
                  <c:v>9043.0805318467301</c:v>
                </c:pt>
                <c:pt idx="7476">
                  <c:v>9043.0852616820393</c:v>
                </c:pt>
                <c:pt idx="7477">
                  <c:v>9043.0915185403992</c:v>
                </c:pt>
                <c:pt idx="7478">
                  <c:v>9043.2965315040201</c:v>
                </c:pt>
                <c:pt idx="7479">
                  <c:v>9043.3091828096603</c:v>
                </c:pt>
                <c:pt idx="7480">
                  <c:v>9043.3776801424101</c:v>
                </c:pt>
                <c:pt idx="7481">
                  <c:v>9043.3840938168505</c:v>
                </c:pt>
                <c:pt idx="7482">
                  <c:v>9043.4685829225891</c:v>
                </c:pt>
                <c:pt idx="7483">
                  <c:v>9043.4733127555792</c:v>
                </c:pt>
                <c:pt idx="7484">
                  <c:v>9043.4795696139299</c:v>
                </c:pt>
                <c:pt idx="7485">
                  <c:v>9043.7611581887995</c:v>
                </c:pt>
                <c:pt idx="7486">
                  <c:v>9043.7657312159408</c:v>
                </c:pt>
                <c:pt idx="7487">
                  <c:v>9043.7721448903903</c:v>
                </c:pt>
                <c:pt idx="7488">
                  <c:v>9043.85663399845</c:v>
                </c:pt>
                <c:pt idx="7489">
                  <c:v>9043.8613638291099</c:v>
                </c:pt>
                <c:pt idx="7490">
                  <c:v>9043.8676206874607</c:v>
                </c:pt>
                <c:pt idx="7491">
                  <c:v>9043.9771578619202</c:v>
                </c:pt>
                <c:pt idx="7492">
                  <c:v>9044.1492092646604</c:v>
                </c:pt>
                <c:pt idx="7493">
                  <c:v>9044.1537822894697</c:v>
                </c:pt>
                <c:pt idx="7494">
                  <c:v>9044.1601959639193</c:v>
                </c:pt>
                <c:pt idx="7495">
                  <c:v>9044.2446850743108</c:v>
                </c:pt>
                <c:pt idx="7496">
                  <c:v>9044.2494149026406</c:v>
                </c:pt>
                <c:pt idx="7497">
                  <c:v>9044.3652089331299</c:v>
                </c:pt>
                <c:pt idx="7498">
                  <c:v>9044.3770578037893</c:v>
                </c:pt>
                <c:pt idx="7499">
                  <c:v>9044.3884058557396</c:v>
                </c:pt>
                <c:pt idx="7500">
                  <c:v>9044.4423158047703</c:v>
                </c:pt>
                <c:pt idx="7501">
                  <c:v>9044.4527712403797</c:v>
                </c:pt>
                <c:pt idx="7502">
                  <c:v>9044.6671007755194</c:v>
                </c:pt>
                <c:pt idx="7503">
                  <c:v>9044.7532600043305</c:v>
                </c:pt>
                <c:pt idx="7504">
                  <c:v>9044.8303668782992</c:v>
                </c:pt>
                <c:pt idx="7505">
                  <c:v>9044.8344086394609</c:v>
                </c:pt>
                <c:pt idx="7506">
                  <c:v>9044.8408223139104</c:v>
                </c:pt>
                <c:pt idx="7507">
                  <c:v>9044.9253114163803</c:v>
                </c:pt>
                <c:pt idx="7508">
                  <c:v>9044.93004125263</c:v>
                </c:pt>
                <c:pt idx="7509">
                  <c:v>9044.9362981109807</c:v>
                </c:pt>
                <c:pt idx="7510">
                  <c:v>9045.0551518490502</c:v>
                </c:pt>
                <c:pt idx="7511">
                  <c:v>9045.1413110755293</c:v>
                </c:pt>
                <c:pt idx="7512">
                  <c:v>9045.1539623793196</c:v>
                </c:pt>
                <c:pt idx="7513">
                  <c:v>9045.2224597129898</c:v>
                </c:pt>
                <c:pt idx="7514">
                  <c:v>9045.2288733874393</c:v>
                </c:pt>
                <c:pt idx="7515">
                  <c:v>9045.3133624922393</c:v>
                </c:pt>
                <c:pt idx="7516">
                  <c:v>9045.3180923261607</c:v>
                </c:pt>
                <c:pt idx="7517">
                  <c:v>9045.3243491845205</c:v>
                </c:pt>
                <c:pt idx="7518">
                  <c:v>9045.6059377584606</c:v>
                </c:pt>
                <c:pt idx="7519">
                  <c:v>9045.6105107865296</c:v>
                </c:pt>
                <c:pt idx="7520">
                  <c:v>9045.61692446097</c:v>
                </c:pt>
                <c:pt idx="7521">
                  <c:v>9045.7014135681093</c:v>
                </c:pt>
                <c:pt idx="7522">
                  <c:v>9045.7061433997005</c:v>
                </c:pt>
                <c:pt idx="7523">
                  <c:v>9045.7124002580495</c:v>
                </c:pt>
                <c:pt idx="7524">
                  <c:v>9045.8219374334403</c:v>
                </c:pt>
                <c:pt idx="7525">
                  <c:v>9045.9939888343197</c:v>
                </c:pt>
                <c:pt idx="7526">
                  <c:v>9045.9985618600604</c:v>
                </c:pt>
                <c:pt idx="7527">
                  <c:v>9046.0049755345099</c:v>
                </c:pt>
                <c:pt idx="7528">
                  <c:v>9046.0894646439701</c:v>
                </c:pt>
                <c:pt idx="7529">
                  <c:v>9046.0941944732294</c:v>
                </c:pt>
                <c:pt idx="7530">
                  <c:v>9046.2099885046391</c:v>
                </c:pt>
                <c:pt idx="7531">
                  <c:v>9046.2218373734504</c:v>
                </c:pt>
                <c:pt idx="7532">
                  <c:v>9046.2331854263302</c:v>
                </c:pt>
                <c:pt idx="7533">
                  <c:v>9046.2975508109594</c:v>
                </c:pt>
                <c:pt idx="7534">
                  <c:v>9046.3820399101805</c:v>
                </c:pt>
                <c:pt idx="7535">
                  <c:v>9046.5980395758506</c:v>
                </c:pt>
                <c:pt idx="7536">
                  <c:v>9046.6751464488898</c:v>
                </c:pt>
                <c:pt idx="7537">
                  <c:v>9046.6791882100497</c:v>
                </c:pt>
                <c:pt idx="7538">
                  <c:v>9046.6856018844992</c:v>
                </c:pt>
                <c:pt idx="7539">
                  <c:v>9046.7748208232206</c:v>
                </c:pt>
                <c:pt idx="7540">
                  <c:v>9046.7810776815695</c:v>
                </c:pt>
                <c:pt idx="7541">
                  <c:v>9046.8999314196408</c:v>
                </c:pt>
                <c:pt idx="7542">
                  <c:v>9046.9860906470494</c:v>
                </c:pt>
                <c:pt idx="7543">
                  <c:v>9047.0672392835804</c:v>
                </c:pt>
                <c:pt idx="7544">
                  <c:v>9047.0736529580299</c:v>
                </c:pt>
                <c:pt idx="7545">
                  <c:v>9047.1581420619004</c:v>
                </c:pt>
                <c:pt idx="7546">
                  <c:v>9047.1628718967495</c:v>
                </c:pt>
                <c:pt idx="7547">
                  <c:v>9047.1691287551002</c:v>
                </c:pt>
                <c:pt idx="7548">
                  <c:v>9047.3867930248307</c:v>
                </c:pt>
                <c:pt idx="7549">
                  <c:v>9047.4552903571093</c:v>
                </c:pt>
                <c:pt idx="7550">
                  <c:v>9047.4617040315607</c:v>
                </c:pt>
                <c:pt idx="7551">
                  <c:v>9047.5461931377595</c:v>
                </c:pt>
                <c:pt idx="7552">
                  <c:v>9047.5509229702802</c:v>
                </c:pt>
                <c:pt idx="7553">
                  <c:v>9047.5571798286401</c:v>
                </c:pt>
                <c:pt idx="7554">
                  <c:v>9047.6667170049604</c:v>
                </c:pt>
                <c:pt idx="7555">
                  <c:v>9047.8387684039699</c:v>
                </c:pt>
                <c:pt idx="7556">
                  <c:v>9047.8433414306492</c:v>
                </c:pt>
                <c:pt idx="7557">
                  <c:v>9047.8497551050896</c:v>
                </c:pt>
                <c:pt idx="7558">
                  <c:v>9047.9342442136203</c:v>
                </c:pt>
                <c:pt idx="7559">
                  <c:v>9047.9389740438201</c:v>
                </c:pt>
                <c:pt idx="7560">
                  <c:v>9047.9452309021708</c:v>
                </c:pt>
                <c:pt idx="7561">
                  <c:v>9048.0547680761592</c:v>
                </c:pt>
                <c:pt idx="7562">
                  <c:v>9048.0779649969099</c:v>
                </c:pt>
                <c:pt idx="7563">
                  <c:v>9048.2268194798307</c:v>
                </c:pt>
                <c:pt idx="7564">
                  <c:v>9048.3270251173508</c:v>
                </c:pt>
                <c:pt idx="7565">
                  <c:v>9048.4428191473708</c:v>
                </c:pt>
                <c:pt idx="7566">
                  <c:v>9048.4546680189596</c:v>
                </c:pt>
                <c:pt idx="7567">
                  <c:v>9048.5199260194695</c:v>
                </c:pt>
                <c:pt idx="7568">
                  <c:v>9048.5303814550807</c:v>
                </c:pt>
                <c:pt idx="7569">
                  <c:v>9048.7447109902205</c:v>
                </c:pt>
                <c:pt idx="7570">
                  <c:v>9048.8308702185695</c:v>
                </c:pt>
                <c:pt idx="7571">
                  <c:v>9048.9120188541692</c:v>
                </c:pt>
                <c:pt idx="7572">
                  <c:v>9048.9184325286096</c:v>
                </c:pt>
                <c:pt idx="7573">
                  <c:v>9049.0029216315597</c:v>
                </c:pt>
                <c:pt idx="7574">
                  <c:v>9049.0076514673401</c:v>
                </c:pt>
                <c:pt idx="7575">
                  <c:v>9049.0139083256909</c:v>
                </c:pt>
                <c:pt idx="7576">
                  <c:v>9049.2189212897792</c:v>
                </c:pt>
                <c:pt idx="7577">
                  <c:v>9049.23157259449</c:v>
                </c:pt>
                <c:pt idx="7578">
                  <c:v>9049.3000699277</c:v>
                </c:pt>
                <c:pt idx="7579">
                  <c:v>9049.3064836021495</c:v>
                </c:pt>
                <c:pt idx="7580">
                  <c:v>9049.3909727074206</c:v>
                </c:pt>
                <c:pt idx="7581">
                  <c:v>9049.3957025408708</c:v>
                </c:pt>
                <c:pt idx="7582">
                  <c:v>9049.4019593992198</c:v>
                </c:pt>
                <c:pt idx="7583">
                  <c:v>9049.6835479736292</c:v>
                </c:pt>
                <c:pt idx="7584">
                  <c:v>9049.6881210012307</c:v>
                </c:pt>
                <c:pt idx="7585">
                  <c:v>9049.6945346756802</c:v>
                </c:pt>
                <c:pt idx="7586">
                  <c:v>9049.7790237832796</c:v>
                </c:pt>
                <c:pt idx="7587">
                  <c:v>9049.7837536143998</c:v>
                </c:pt>
                <c:pt idx="7588">
                  <c:v>9049.7900104727596</c:v>
                </c:pt>
                <c:pt idx="7589">
                  <c:v>9049.8995476476794</c:v>
                </c:pt>
                <c:pt idx="7590">
                  <c:v>9050.07159904949</c:v>
                </c:pt>
                <c:pt idx="7591">
                  <c:v>9050.0761720747596</c:v>
                </c:pt>
                <c:pt idx="7592">
                  <c:v>9050.0825857492091</c:v>
                </c:pt>
                <c:pt idx="7593">
                  <c:v>9050.1670748591405</c:v>
                </c:pt>
                <c:pt idx="7594">
                  <c:v>9050.1718046879396</c:v>
                </c:pt>
                <c:pt idx="7595">
                  <c:v>9050.28759871888</c:v>
                </c:pt>
                <c:pt idx="7596">
                  <c:v>9050.2994475886208</c:v>
                </c:pt>
                <c:pt idx="7597">
                  <c:v>9050.3107956410295</c:v>
                </c:pt>
                <c:pt idx="7598">
                  <c:v>9050.3751610256695</c:v>
                </c:pt>
                <c:pt idx="7599">
                  <c:v>9050.5894905608093</c:v>
                </c:pt>
                <c:pt idx="7600">
                  <c:v>9050.6756497900897</c:v>
                </c:pt>
                <c:pt idx="7601">
                  <c:v>9050.7527566635908</c:v>
                </c:pt>
                <c:pt idx="7602">
                  <c:v>9050.7567984247507</c:v>
                </c:pt>
                <c:pt idx="7603">
                  <c:v>9050.7632120992002</c:v>
                </c:pt>
                <c:pt idx="7604">
                  <c:v>9050.8524310379198</c:v>
                </c:pt>
                <c:pt idx="7605">
                  <c:v>9050.8586878962797</c:v>
                </c:pt>
                <c:pt idx="7606">
                  <c:v>9050.97754163434</c:v>
                </c:pt>
                <c:pt idx="7607">
                  <c:v>9051.0637008612903</c:v>
                </c:pt>
                <c:pt idx="7608">
                  <c:v>9051.0763521641493</c:v>
                </c:pt>
                <c:pt idx="7609">
                  <c:v>9051.1448494982906</c:v>
                </c:pt>
                <c:pt idx="7610">
                  <c:v>9051.1512631727292</c:v>
                </c:pt>
                <c:pt idx="7611">
                  <c:v>9051.2357522770708</c:v>
                </c:pt>
                <c:pt idx="7612">
                  <c:v>9051.2404821114596</c:v>
                </c:pt>
                <c:pt idx="7613">
                  <c:v>9051.2467389698104</c:v>
                </c:pt>
                <c:pt idx="7614">
                  <c:v>9051.4644032400101</c:v>
                </c:pt>
                <c:pt idx="7615">
                  <c:v>9051.5283275432794</c:v>
                </c:pt>
                <c:pt idx="7616">
                  <c:v>9051.5329005718195</c:v>
                </c:pt>
                <c:pt idx="7617">
                  <c:v>9051.5393142462708</c:v>
                </c:pt>
                <c:pt idx="7618">
                  <c:v>9051.6238033529298</c:v>
                </c:pt>
                <c:pt idx="7619">
                  <c:v>9051.6285331849904</c:v>
                </c:pt>
                <c:pt idx="7620">
                  <c:v>9051.6347900433393</c:v>
                </c:pt>
                <c:pt idx="7621">
                  <c:v>9051.7443272191995</c:v>
                </c:pt>
                <c:pt idx="7622">
                  <c:v>9051.9163786191493</c:v>
                </c:pt>
                <c:pt idx="7623">
                  <c:v>9051.9209516453502</c:v>
                </c:pt>
                <c:pt idx="7624">
                  <c:v>9051.9273653197997</c:v>
                </c:pt>
                <c:pt idx="7625">
                  <c:v>9052.0118544287907</c:v>
                </c:pt>
                <c:pt idx="7626">
                  <c:v>9052.0165842585193</c:v>
                </c:pt>
                <c:pt idx="7627">
                  <c:v>9052.0228411168791</c:v>
                </c:pt>
                <c:pt idx="7628">
                  <c:v>9063.7311249819995</c:v>
                </c:pt>
                <c:pt idx="7629">
                  <c:v>9066.6968768066708</c:v>
                </c:pt>
                <c:pt idx="7630">
                  <c:v>9067.8536935155207</c:v>
                </c:pt>
                <c:pt idx="7631">
                  <c:v>9068.9806373680403</c:v>
                </c:pt>
                <c:pt idx="7632">
                  <c:v>9074.3418723158502</c:v>
                </c:pt>
                <c:pt idx="7633">
                  <c:v>9114.9859705455601</c:v>
                </c:pt>
                <c:pt idx="7634">
                  <c:v>9134.2956557995603</c:v>
                </c:pt>
                <c:pt idx="7635">
                  <c:v>9150.8669902873207</c:v>
                </c:pt>
                <c:pt idx="7636">
                  <c:v>9154.9906572662294</c:v>
                </c:pt>
                <c:pt idx="7637">
                  <c:v>9156.0753037471695</c:v>
                </c:pt>
                <c:pt idx="7638">
                  <c:v>9158.5127728097104</c:v>
                </c:pt>
                <c:pt idx="7639">
                  <c:v>9163.1411909749695</c:v>
                </c:pt>
                <c:pt idx="7640">
                  <c:v>9201.0904735354707</c:v>
                </c:pt>
                <c:pt idx="7641">
                  <c:v>9217.2786659337507</c:v>
                </c:pt>
                <c:pt idx="7642">
                  <c:v>9217.6255855220297</c:v>
                </c:pt>
                <c:pt idx="7643">
                  <c:v>9219.1234455052709</c:v>
                </c:pt>
                <c:pt idx="7644">
                  <c:v>9219.2687415107994</c:v>
                </c:pt>
                <c:pt idx="7645">
                  <c:v>9219.4703650926203</c:v>
                </c:pt>
                <c:pt idx="7646">
                  <c:v>9219.5114965764806</c:v>
                </c:pt>
                <c:pt idx="7647">
                  <c:v>9220.9682250767892</c:v>
                </c:pt>
                <c:pt idx="7648">
                  <c:v>9221.1135210804605</c:v>
                </c:pt>
                <c:pt idx="7649">
                  <c:v>9221.3562761479898</c:v>
                </c:pt>
                <c:pt idx="7650">
                  <c:v>9223.2010557195099</c:v>
                </c:pt>
                <c:pt idx="7651">
                  <c:v>9223.3463517259806</c:v>
                </c:pt>
                <c:pt idx="7652">
                  <c:v>9223.5479753073305</c:v>
                </c:pt>
                <c:pt idx="7653">
                  <c:v>9223.5891067907196</c:v>
                </c:pt>
                <c:pt idx="7654">
                  <c:v>9225.04583529103</c:v>
                </c:pt>
                <c:pt idx="7655">
                  <c:v>9225.1911312956308</c:v>
                </c:pt>
                <c:pt idx="7656">
                  <c:v>9225.4338863622397</c:v>
                </c:pt>
                <c:pt idx="7657">
                  <c:v>9237.8087351992708</c:v>
                </c:pt>
                <c:pt idx="7658">
                  <c:v>9238.6204834971504</c:v>
                </c:pt>
                <c:pt idx="7659">
                  <c:v>9241.5198435801994</c:v>
                </c:pt>
                <c:pt idx="7660">
                  <c:v>9241.5610063131899</c:v>
                </c:pt>
                <c:pt idx="7661">
                  <c:v>9242.6192665921899</c:v>
                </c:pt>
                <c:pt idx="7662">
                  <c:v>9243.3066115640104</c:v>
                </c:pt>
                <c:pt idx="7663">
                  <c:v>9244.14705597795</c:v>
                </c:pt>
                <c:pt idx="7664">
                  <c:v>9245.1754126087908</c:v>
                </c:pt>
                <c:pt idx="7665">
                  <c:v>9245.2140962965696</c:v>
                </c:pt>
                <c:pt idx="7666">
                  <c:v>9245.2761225462891</c:v>
                </c:pt>
                <c:pt idx="7667">
                  <c:v>9245.9223991273902</c:v>
                </c:pt>
                <c:pt idx="7668">
                  <c:v>9248.4194825310205</c:v>
                </c:pt>
                <c:pt idx="7669">
                  <c:v>9321.7056975886208</c:v>
                </c:pt>
                <c:pt idx="7670">
                  <c:v>9323.1112146321593</c:v>
                </c:pt>
                <c:pt idx="7671">
                  <c:v>9326.0216204691606</c:v>
                </c:pt>
                <c:pt idx="7672">
                  <c:v>9327.6280873734504</c:v>
                </c:pt>
                <c:pt idx="7673">
                  <c:v>9330.1529139513095</c:v>
                </c:pt>
                <c:pt idx="7674">
                  <c:v>9330.1529139513095</c:v>
                </c:pt>
                <c:pt idx="7675">
                  <c:v>9330.1529139513095</c:v>
                </c:pt>
                <c:pt idx="7676">
                  <c:v>9330.1529139587601</c:v>
                </c:pt>
                <c:pt idx="7677">
                  <c:v>9330.1529139617305</c:v>
                </c:pt>
                <c:pt idx="7678">
                  <c:v>9330.15291396272</c:v>
                </c:pt>
                <c:pt idx="7679">
                  <c:v>9330.15291396668</c:v>
                </c:pt>
                <c:pt idx="7680">
                  <c:v>9330.1529139820395</c:v>
                </c:pt>
                <c:pt idx="7681">
                  <c:v>9336.6679932391198</c:v>
                </c:pt>
                <c:pt idx="7682">
                  <c:v>9340.74560345383</c:v>
                </c:pt>
                <c:pt idx="7683">
                  <c:v>9363.0698024220692</c:v>
                </c:pt>
                <c:pt idx="7684">
                  <c:v>9398.2544511146807</c:v>
                </c:pt>
                <c:pt idx="7685">
                  <c:v>9413.4951869277193</c:v>
                </c:pt>
                <c:pt idx="7686">
                  <c:v>9414.6280672065895</c:v>
                </c:pt>
                <c:pt idx="7687">
                  <c:v>9416.4888220895009</c:v>
                </c:pt>
                <c:pt idx="7688">
                  <c:v>9418.1312180766799</c:v>
                </c:pt>
                <c:pt idx="7689">
                  <c:v>9422.4970927461909</c:v>
                </c:pt>
                <c:pt idx="7690">
                  <c:v>9425.12230150494</c:v>
                </c:pt>
                <c:pt idx="7691">
                  <c:v>9435.3927432685105</c:v>
                </c:pt>
                <c:pt idx="7692">
                  <c:v>9465.3740216190909</c:v>
                </c:pt>
                <c:pt idx="7693">
                  <c:v>9474.0003547822107</c:v>
                </c:pt>
                <c:pt idx="7694">
                  <c:v>9476.4576411028393</c:v>
                </c:pt>
                <c:pt idx="7695">
                  <c:v>9478.14233038155</c:v>
                </c:pt>
                <c:pt idx="7696">
                  <c:v>9494.5689000003003</c:v>
                </c:pt>
                <c:pt idx="7697">
                  <c:v>9494.7140120617096</c:v>
                </c:pt>
                <c:pt idx="7698">
                  <c:v>9495.0021988879798</c:v>
                </c:pt>
                <c:pt idx="7699">
                  <c:v>9495.0520094204694</c:v>
                </c:pt>
                <c:pt idx="7700">
                  <c:v>9495.6375774294102</c:v>
                </c:pt>
                <c:pt idx="7701">
                  <c:v>9496.4136795718205</c:v>
                </c:pt>
                <c:pt idx="7702">
                  <c:v>9496.5587916332297</c:v>
                </c:pt>
                <c:pt idx="7703">
                  <c:v>9496.8017306430193</c:v>
                </c:pt>
                <c:pt idx="7704">
                  <c:v>9496.8469784595</c:v>
                </c:pt>
                <c:pt idx="7705">
                  <c:v>9497.2350295307097</c:v>
                </c:pt>
                <c:pt idx="7706">
                  <c:v>9497.4823570009303</c:v>
                </c:pt>
                <c:pt idx="7707">
                  <c:v>9497.8704080721309</c:v>
                </c:pt>
                <c:pt idx="7708">
                  <c:v>9498.2011001482606</c:v>
                </c:pt>
                <c:pt idx="7709">
                  <c:v>9498.6465102145394</c:v>
                </c:pt>
                <c:pt idx="7710">
                  <c:v>9499.0798091022298</c:v>
                </c:pt>
                <c:pt idx="7711">
                  <c:v>9499.1181009672491</c:v>
                </c:pt>
                <c:pt idx="7712">
                  <c:v>9499.7151876436492</c:v>
                </c:pt>
                <c:pt idx="7713">
                  <c:v>9499.9278046563195</c:v>
                </c:pt>
                <c:pt idx="7714">
                  <c:v>9500.4872817602009</c:v>
                </c:pt>
                <c:pt idx="7715">
                  <c:v>9500.4912897860595</c:v>
                </c:pt>
                <c:pt idx="7716">
                  <c:v>9500.6364018474706</c:v>
                </c:pt>
                <c:pt idx="7717">
                  <c:v>9500.8793408572601</c:v>
                </c:pt>
                <c:pt idx="7718">
                  <c:v>9500.9245886737408</c:v>
                </c:pt>
                <c:pt idx="7719">
                  <c:v>9500.9390280446896</c:v>
                </c:pt>
                <c:pt idx="7720">
                  <c:v>9501.5599672151693</c:v>
                </c:pt>
                <c:pt idx="7721">
                  <c:v>9501.8199556111304</c:v>
                </c:pt>
                <c:pt idx="7722">
                  <c:v>9502.3320613298492</c:v>
                </c:pt>
                <c:pt idx="7723">
                  <c:v>9502.7241204287802</c:v>
                </c:pt>
                <c:pt idx="7724">
                  <c:v>9503.1574193164706</c:v>
                </c:pt>
                <c:pt idx="7725">
                  <c:v>9503.79279785789</c:v>
                </c:pt>
                <c:pt idx="7726">
                  <c:v>9504.2305241655504</c:v>
                </c:pt>
                <c:pt idx="7727">
                  <c:v>9504.2305241655504</c:v>
                </c:pt>
                <c:pt idx="7728">
                  <c:v>9504.2305241732392</c:v>
                </c:pt>
                <c:pt idx="7729">
                  <c:v>9504.2305241762897</c:v>
                </c:pt>
                <c:pt idx="7730">
                  <c:v>9504.2305241773101</c:v>
                </c:pt>
                <c:pt idx="7731">
                  <c:v>9504.2305241813792</c:v>
                </c:pt>
                <c:pt idx="7732">
                  <c:v>9504.2305241972208</c:v>
                </c:pt>
                <c:pt idx="7733">
                  <c:v>9509.4516318337992</c:v>
                </c:pt>
                <c:pt idx="7734">
                  <c:v>9510.0539291212299</c:v>
                </c:pt>
                <c:pt idx="7735">
                  <c:v>9513.5292420485002</c:v>
                </c:pt>
                <c:pt idx="7736">
                  <c:v>9537.1474126372395</c:v>
                </c:pt>
                <c:pt idx="7737">
                  <c:v>9588.5416563777198</c:v>
                </c:pt>
                <c:pt idx="7738">
                  <c:v>9589.0051155928504</c:v>
                </c:pt>
                <c:pt idx="7739">
                  <c:v>9594.8971136957407</c:v>
                </c:pt>
                <c:pt idx="7740">
                  <c:v>9596.5747029613703</c:v>
                </c:pt>
                <c:pt idx="7741">
                  <c:v>9646.8906148625501</c:v>
                </c:pt>
                <c:pt idx="7742">
                  <c:v>9648.9351938897707</c:v>
                </c:pt>
                <c:pt idx="7743">
                  <c:v>9655.3927548779102</c:v>
                </c:pt>
                <c:pt idx="7744">
                  <c:v>9657.0359108652901</c:v>
                </c:pt>
                <c:pt idx="7745">
                  <c:v>9668.50136915035</c:v>
                </c:pt>
                <c:pt idx="7746">
                  <c:v>9668.6062334533708</c:v>
                </c:pt>
                <c:pt idx="7747">
                  <c:v>9668.83104155398</c:v>
                </c:pt>
                <c:pt idx="7748">
                  <c:v>9668.8894202262109</c:v>
                </c:pt>
                <c:pt idx="7749">
                  <c:v>9668.97720229066</c:v>
                </c:pt>
                <c:pt idx="7750">
                  <c:v>9669.0305532664006</c:v>
                </c:pt>
                <c:pt idx="7751">
                  <c:v>9669.1416747045605</c:v>
                </c:pt>
                <c:pt idx="7752">
                  <c:v>9669.2774713020699</c:v>
                </c:pt>
                <c:pt idx="7753">
                  <c:v>9669.3652533618697</c:v>
                </c:pt>
                <c:pt idx="7754">
                  <c:v>9669.4186043422596</c:v>
                </c:pt>
                <c:pt idx="7755">
                  <c:v>9669.5057043060606</c:v>
                </c:pt>
                <c:pt idx="7756">
                  <c:v>9669.5057043060606</c:v>
                </c:pt>
                <c:pt idx="7757">
                  <c:v>9669.5637158919108</c:v>
                </c:pt>
                <c:pt idx="7758">
                  <c:v>9669.6655223779308</c:v>
                </c:pt>
                <c:pt idx="7759">
                  <c:v>9669.6663413997703</c:v>
                </c:pt>
                <c:pt idx="7760">
                  <c:v>9669.7533044330703</c:v>
                </c:pt>
                <c:pt idx="7761">
                  <c:v>9669.9659731183201</c:v>
                </c:pt>
                <c:pt idx="7762">
                  <c:v>9670.6758211255001</c:v>
                </c:pt>
                <c:pt idx="7763">
                  <c:v>9670.7341997958702</c:v>
                </c:pt>
                <c:pt idx="7764">
                  <c:v>9670.8219818621801</c:v>
                </c:pt>
                <c:pt idx="7765">
                  <c:v>9670.8390640988891</c:v>
                </c:pt>
                <c:pt idx="7766">
                  <c:v>9670.8753328360599</c:v>
                </c:pt>
                <c:pt idx="7767">
                  <c:v>9671.1222508717292</c:v>
                </c:pt>
                <c:pt idx="7768">
                  <c:v>9671.2100329333898</c:v>
                </c:pt>
                <c:pt idx="7769">
                  <c:v>9671.2633839119208</c:v>
                </c:pt>
                <c:pt idx="7770">
                  <c:v>9671.3504838757199</c:v>
                </c:pt>
                <c:pt idx="7771">
                  <c:v>9671.3504838757199</c:v>
                </c:pt>
                <c:pt idx="7772">
                  <c:v>9671.3624502811508</c:v>
                </c:pt>
                <c:pt idx="7773">
                  <c:v>9671.3745053482107</c:v>
                </c:pt>
                <c:pt idx="7774">
                  <c:v>9671.5103019475901</c:v>
                </c:pt>
                <c:pt idx="7775">
                  <c:v>9671.5111209694296</c:v>
                </c:pt>
                <c:pt idx="7776">
                  <c:v>9671.5980840045904</c:v>
                </c:pt>
                <c:pt idx="7777">
                  <c:v>9671.7965465374291</c:v>
                </c:pt>
                <c:pt idx="7778">
                  <c:v>9671.9861350758001</c:v>
                </c:pt>
                <c:pt idx="7779">
                  <c:v>9672.0394860636407</c:v>
                </c:pt>
                <c:pt idx="7780">
                  <c:v>9672.1988037638293</c:v>
                </c:pt>
                <c:pt idx="7781">
                  <c:v>9672.2787103624996</c:v>
                </c:pt>
                <c:pt idx="7782">
                  <c:v>9672.5206006970202</c:v>
                </c:pt>
                <c:pt idx="7783">
                  <c:v>9672.5789793655204</c:v>
                </c:pt>
                <c:pt idx="7784">
                  <c:v>9672.6838436685503</c:v>
                </c:pt>
                <c:pt idx="7785">
                  <c:v>9672.94689946365</c:v>
                </c:pt>
                <c:pt idx="7786">
                  <c:v>9672.9670304413794</c:v>
                </c:pt>
                <c:pt idx="7787">
                  <c:v>9673.1081634815691</c:v>
                </c:pt>
                <c:pt idx="7788">
                  <c:v>9673.1952634453701</c:v>
                </c:pt>
                <c:pt idx="7789">
                  <c:v>9673.1957111819593</c:v>
                </c:pt>
                <c:pt idx="7790">
                  <c:v>9673.2072298508101</c:v>
                </c:pt>
                <c:pt idx="7791">
                  <c:v>9673.2192849191106</c:v>
                </c:pt>
                <c:pt idx="7792">
                  <c:v>9673.3550815172493</c:v>
                </c:pt>
                <c:pt idx="7793">
                  <c:v>9673.4428635761105</c:v>
                </c:pt>
                <c:pt idx="7794">
                  <c:v>9673.49621455743</c:v>
                </c:pt>
                <c:pt idx="7795">
                  <c:v>9673.5833145212291</c:v>
                </c:pt>
                <c:pt idx="7796">
                  <c:v>9673.6413261070793</c:v>
                </c:pt>
                <c:pt idx="7797">
                  <c:v>9673.6460196841508</c:v>
                </c:pt>
                <c:pt idx="7798">
                  <c:v>9673.7431325931102</c:v>
                </c:pt>
                <c:pt idx="7799">
                  <c:v>9673.7439516149407</c:v>
                </c:pt>
                <c:pt idx="7800">
                  <c:v>9673.8309146473093</c:v>
                </c:pt>
                <c:pt idx="7801">
                  <c:v>9674.0054148714898</c:v>
                </c:pt>
                <c:pt idx="7802">
                  <c:v>9674.0435833334905</c:v>
                </c:pt>
                <c:pt idx="7803">
                  <c:v>9674.5286232382005</c:v>
                </c:pt>
                <c:pt idx="7804">
                  <c:v>9674.7534313397391</c:v>
                </c:pt>
                <c:pt idx="7805">
                  <c:v>9674.7802965193896</c:v>
                </c:pt>
                <c:pt idx="7806">
                  <c:v>9674.8118100110405</c:v>
                </c:pt>
                <c:pt idx="7807">
                  <c:v>9674.9166743140595</c:v>
                </c:pt>
                <c:pt idx="7808">
                  <c:v>9674.9529430512302</c:v>
                </c:pt>
                <c:pt idx="7809">
                  <c:v>9675.1414824109506</c:v>
                </c:pt>
                <c:pt idx="7810">
                  <c:v>9675.1998610868995</c:v>
                </c:pt>
                <c:pt idx="7811">
                  <c:v>9675.2876431476307</c:v>
                </c:pt>
                <c:pt idx="7812">
                  <c:v>9675.3409941270893</c:v>
                </c:pt>
                <c:pt idx="7813">
                  <c:v>9675.4280940908902</c:v>
                </c:pt>
                <c:pt idx="7814">
                  <c:v>9675.4280940908902</c:v>
                </c:pt>
                <c:pt idx="7815">
                  <c:v>9675.4400604963303</c:v>
                </c:pt>
                <c:pt idx="7816">
                  <c:v>9675.4521155627608</c:v>
                </c:pt>
                <c:pt idx="7817">
                  <c:v>9675.4861056767404</c:v>
                </c:pt>
                <c:pt idx="7818">
                  <c:v>9675.5879121627604</c:v>
                </c:pt>
                <c:pt idx="7819">
                  <c:v>9675.5887311846</c:v>
                </c:pt>
                <c:pt idx="7820">
                  <c:v>9675.6756942188294</c:v>
                </c:pt>
                <c:pt idx="7821">
                  <c:v>9675.8883629031407</c:v>
                </c:pt>
                <c:pt idx="7822">
                  <c:v>9676.3563205767405</c:v>
                </c:pt>
                <c:pt idx="7823">
                  <c:v>9676.5982109112592</c:v>
                </c:pt>
                <c:pt idx="7824">
                  <c:v>9676.6565895806998</c:v>
                </c:pt>
                <c:pt idx="7825">
                  <c:v>9676.7614538837206</c:v>
                </c:pt>
                <c:pt idx="7826">
                  <c:v>9676.9862619824708</c:v>
                </c:pt>
                <c:pt idx="7827">
                  <c:v>9677.0446406565607</c:v>
                </c:pt>
                <c:pt idx="7828">
                  <c:v>9677.0943059297206</c:v>
                </c:pt>
                <c:pt idx="7829">
                  <c:v>9677.1324227191508</c:v>
                </c:pt>
                <c:pt idx="7830">
                  <c:v>9677.1857736967504</c:v>
                </c:pt>
                <c:pt idx="7831">
                  <c:v>9677.2728736605495</c:v>
                </c:pt>
                <c:pt idx="7832">
                  <c:v>9677.2728736605495</c:v>
                </c:pt>
                <c:pt idx="7833">
                  <c:v>9677.2848400659805</c:v>
                </c:pt>
                <c:pt idx="7834">
                  <c:v>9677.2968951336607</c:v>
                </c:pt>
                <c:pt idx="7835">
                  <c:v>9677.4326917324197</c:v>
                </c:pt>
                <c:pt idx="7836">
                  <c:v>9677.4335107542502</c:v>
                </c:pt>
                <c:pt idx="7837">
                  <c:v>9677.5204737903496</c:v>
                </c:pt>
                <c:pt idx="7838">
                  <c:v>9677.7189363222496</c:v>
                </c:pt>
                <c:pt idx="7839">
                  <c:v>9677.7236298993193</c:v>
                </c:pt>
                <c:pt idx="7840">
                  <c:v>9677.8207428082806</c:v>
                </c:pt>
                <c:pt idx="7841">
                  <c:v>9677.8215618301092</c:v>
                </c:pt>
                <c:pt idx="7842">
                  <c:v>9677.9085248615593</c:v>
                </c:pt>
                <c:pt idx="7843">
                  <c:v>9678.1211935486608</c:v>
                </c:pt>
                <c:pt idx="7844">
                  <c:v>9678.3081343797894</c:v>
                </c:pt>
                <c:pt idx="7845">
                  <c:v>9678.3081343797894</c:v>
                </c:pt>
                <c:pt idx="7846">
                  <c:v>9678.3081343877093</c:v>
                </c:pt>
                <c:pt idx="7847">
                  <c:v>9678.3081343908507</c:v>
                </c:pt>
                <c:pt idx="7848">
                  <c:v>9678.3081343919002</c:v>
                </c:pt>
                <c:pt idx="7849">
                  <c:v>9678.3081343960894</c:v>
                </c:pt>
                <c:pt idx="7850">
                  <c:v>9678.3081344123893</c:v>
                </c:pt>
                <c:pt idx="7851">
                  <c:v>9680.2277339808606</c:v>
                </c:pt>
                <c:pt idx="7852">
                  <c:v>9681.6844624779096</c:v>
                </c:pt>
                <c:pt idx="7853">
                  <c:v>9682.0725135514494</c:v>
                </c:pt>
                <c:pt idx="7854">
                  <c:v>9683.9172931220292</c:v>
                </c:pt>
                <c:pt idx="7855">
                  <c:v>9684.1315393354707</c:v>
                </c:pt>
                <c:pt idx="7856">
                  <c:v>9684.3053441955708</c:v>
                </c:pt>
                <c:pt idx="7857">
                  <c:v>9685.7620726926198</c:v>
                </c:pt>
                <c:pt idx="7858">
                  <c:v>9686.1501237661505</c:v>
                </c:pt>
                <c:pt idx="7859">
                  <c:v>9687.6068522632104</c:v>
                </c:pt>
                <c:pt idx="7860">
                  <c:v>9687.9949033367393</c:v>
                </c:pt>
                <c:pt idx="7861">
                  <c:v>9688.38295441027</c:v>
                </c:pt>
                <c:pt idx="7862">
                  <c:v>9689.8396829073299</c:v>
                </c:pt>
                <c:pt idx="7863">
                  <c:v>9700.6566306522509</c:v>
                </c:pt>
                <c:pt idx="7864">
                  <c:v>9702.6287146261893</c:v>
                </c:pt>
                <c:pt idx="7865">
                  <c:v>9703.0167656997201</c:v>
                </c:pt>
                <c:pt idx="7866">
                  <c:v>9703.4048167732508</c:v>
                </c:pt>
                <c:pt idx="7867">
                  <c:v>9703.8901961832307</c:v>
                </c:pt>
                <c:pt idx="7868">
                  <c:v>9704.4734941967708</c:v>
                </c:pt>
                <c:pt idx="7869">
                  <c:v>9704.8615452702998</c:v>
                </c:pt>
                <c:pt idx="7870">
                  <c:v>9705.2495963438396</c:v>
                </c:pt>
                <c:pt idx="7871">
                  <c:v>9705.6376474173703</c:v>
                </c:pt>
                <c:pt idx="7872">
                  <c:v>9705.9682695055308</c:v>
                </c:pt>
                <c:pt idx="7873">
                  <c:v>9706.1230268273503</c:v>
                </c:pt>
                <c:pt idx="7874">
                  <c:v>9706.3182737673596</c:v>
                </c:pt>
                <c:pt idx="7875">
                  <c:v>9706.7063248408904</c:v>
                </c:pt>
                <c:pt idx="7876">
                  <c:v>9707.0943759144193</c:v>
                </c:pt>
                <c:pt idx="7877">
                  <c:v>9707.4824269879591</c:v>
                </c:pt>
                <c:pt idx="7878">
                  <c:v>9707.96780639793</c:v>
                </c:pt>
                <c:pt idx="7879">
                  <c:v>9708.5511044114792</c:v>
                </c:pt>
                <c:pt idx="7880">
                  <c:v>9708.9391554850099</c:v>
                </c:pt>
                <c:pt idx="7881">
                  <c:v>9709.3272065585406</c:v>
                </c:pt>
                <c:pt idx="7882">
                  <c:v>9710.2006370420495</c:v>
                </c:pt>
                <c:pt idx="7883">
                  <c:v>9710.3958839820698</c:v>
                </c:pt>
                <c:pt idx="7884">
                  <c:v>9710.7839350556005</c:v>
                </c:pt>
                <c:pt idx="7885">
                  <c:v>9711.1719861291294</c:v>
                </c:pt>
                <c:pt idx="7886">
                  <c:v>9711.5600372026602</c:v>
                </c:pt>
                <c:pt idx="7887">
                  <c:v>9712.0454166126401</c:v>
                </c:pt>
                <c:pt idx="7888">
                  <c:v>9735.1135080074</c:v>
                </c:pt>
                <c:pt idx="7889">
                  <c:v>9750.0458797197698</c:v>
                </c:pt>
                <c:pt idx="7890">
                  <c:v>9752.6847581043803</c:v>
                </c:pt>
                <c:pt idx="7891">
                  <c:v>9758.9569193627594</c:v>
                </c:pt>
                <c:pt idx="7892">
                  <c:v>9760.0415658326801</c:v>
                </c:pt>
                <c:pt idx="7893">
                  <c:v>9763.1706980233994</c:v>
                </c:pt>
                <c:pt idx="7894">
                  <c:v>9766.7310483546407</c:v>
                </c:pt>
                <c:pt idx="7895">
                  <c:v>9767.2672333754599</c:v>
                </c:pt>
                <c:pt idx="7896">
                  <c:v>9767.9362240359096</c:v>
                </c:pt>
                <c:pt idx="7897">
                  <c:v>9823.0128041040098</c:v>
                </c:pt>
                <c:pt idx="7898">
                  <c:v>9842.0980402734094</c:v>
                </c:pt>
                <c:pt idx="7899">
                  <c:v>9842.6017549093795</c:v>
                </c:pt>
                <c:pt idx="7900">
                  <c:v>9842.6287536211294</c:v>
                </c:pt>
                <c:pt idx="7901">
                  <c:v>9842.6719395183009</c:v>
                </c:pt>
                <c:pt idx="7902">
                  <c:v>9842.6879148315602</c:v>
                </c:pt>
                <c:pt idx="7903">
                  <c:v>9842.9898059852403</c:v>
                </c:pt>
                <c:pt idx="7904">
                  <c:v>9843.0168046969902</c:v>
                </c:pt>
                <c:pt idx="7905">
                  <c:v>9843.0759659074192</c:v>
                </c:pt>
                <c:pt idx="7906">
                  <c:v>9843.4048557728493</c:v>
                </c:pt>
                <c:pt idx="7907">
                  <c:v>9843.4640169832801</c:v>
                </c:pt>
                <c:pt idx="7908">
                  <c:v>9843.7929068487101</c:v>
                </c:pt>
                <c:pt idx="7909">
                  <c:v>9843.8520680591391</c:v>
                </c:pt>
                <c:pt idx="7910">
                  <c:v>9844.0357078593206</c:v>
                </c:pt>
                <c:pt idx="7911">
                  <c:v>9844.4465344790297</c:v>
                </c:pt>
                <c:pt idx="7912">
                  <c:v>9844.5326944012195</c:v>
                </c:pt>
                <c:pt idx="7913">
                  <c:v>9844.8345855548905</c:v>
                </c:pt>
                <c:pt idx="7914">
                  <c:v>9844.9207454770803</c:v>
                </c:pt>
                <c:pt idx="7915">
                  <c:v>9845.0640644900104</c:v>
                </c:pt>
                <c:pt idx="7916">
                  <c:v>9845.1647744274196</c:v>
                </c:pt>
                <c:pt idx="7917">
                  <c:v>9845.2226366307495</c:v>
                </c:pt>
                <c:pt idx="7918">
                  <c:v>9845.2496353424995</c:v>
                </c:pt>
                <c:pt idx="7919">
                  <c:v>9845.3087965529394</c:v>
                </c:pt>
                <c:pt idx="7920">
                  <c:v>9845.6166694518106</c:v>
                </c:pt>
                <c:pt idx="7921">
                  <c:v>9845.6376864183694</c:v>
                </c:pt>
                <c:pt idx="7922">
                  <c:v>9845.6968476288002</c:v>
                </c:pt>
                <c:pt idx="7923">
                  <c:v>9846.2913140486908</c:v>
                </c:pt>
                <c:pt idx="7924">
                  <c:v>9846.6793651245498</c:v>
                </c:pt>
                <c:pt idx="7925">
                  <c:v>9846.7063638362997</c:v>
                </c:pt>
                <c:pt idx="7926">
                  <c:v>9846.7495497334694</c:v>
                </c:pt>
                <c:pt idx="7927">
                  <c:v>9846.7655250467305</c:v>
                </c:pt>
                <c:pt idx="7928">
                  <c:v>9847.0245096781291</c:v>
                </c:pt>
                <c:pt idx="7929">
                  <c:v>9847.0674162004107</c:v>
                </c:pt>
                <c:pt idx="7930">
                  <c:v>9847.0944149121606</c:v>
                </c:pt>
                <c:pt idx="7931">
                  <c:v>9847.1376008093303</c:v>
                </c:pt>
                <c:pt idx="7932">
                  <c:v>9847.1535761225896</c:v>
                </c:pt>
                <c:pt idx="7933">
                  <c:v>9847.4614490233307</c:v>
                </c:pt>
                <c:pt idx="7934">
                  <c:v>9847.4824659880196</c:v>
                </c:pt>
                <c:pt idx="7935">
                  <c:v>9847.5416271984504</c:v>
                </c:pt>
                <c:pt idx="7936">
                  <c:v>9847.8705170638805</c:v>
                </c:pt>
                <c:pt idx="7937">
                  <c:v>9847.9296782743095</c:v>
                </c:pt>
                <c:pt idx="7938">
                  <c:v>9848.0830250866693</c:v>
                </c:pt>
                <c:pt idx="7939">
                  <c:v>9848.5241446942091</c:v>
                </c:pt>
                <c:pt idx="7940">
                  <c:v>9848.5943293031305</c:v>
                </c:pt>
                <c:pt idx="7941">
                  <c:v>9848.6103046163898</c:v>
                </c:pt>
                <c:pt idx="7942">
                  <c:v>9848.91219577007</c:v>
                </c:pt>
                <c:pt idx="7943">
                  <c:v>9848.9391944818199</c:v>
                </c:pt>
                <c:pt idx="7944">
                  <c:v>9848.9983556922507</c:v>
                </c:pt>
                <c:pt idx="7945">
                  <c:v>9849.3002468459308</c:v>
                </c:pt>
                <c:pt idx="7946">
                  <c:v>9849.3272455576807</c:v>
                </c:pt>
                <c:pt idx="7947">
                  <c:v>9849.3864067681097</c:v>
                </c:pt>
                <c:pt idx="7948">
                  <c:v>9849.7152966335398</c:v>
                </c:pt>
                <c:pt idx="7949">
                  <c:v>9849.7744578439706</c:v>
                </c:pt>
                <c:pt idx="7950">
                  <c:v>9850.3689242638593</c:v>
                </c:pt>
                <c:pt idx="7951">
                  <c:v>9850.45508418604</c:v>
                </c:pt>
                <c:pt idx="7952">
                  <c:v>9850.7569753397202</c:v>
                </c:pt>
                <c:pt idx="7953">
                  <c:v>9850.7839740514701</c:v>
                </c:pt>
                <c:pt idx="7954">
                  <c:v>9850.8271599486397</c:v>
                </c:pt>
                <c:pt idx="7955">
                  <c:v>9850.8431352619009</c:v>
                </c:pt>
                <c:pt idx="7956">
                  <c:v>9851.1450264155792</c:v>
                </c:pt>
                <c:pt idx="7957">
                  <c:v>9851.1720251273291</c:v>
                </c:pt>
                <c:pt idx="7958">
                  <c:v>9851.2311863377599</c:v>
                </c:pt>
                <c:pt idx="7959">
                  <c:v>9851.5390592375697</c:v>
                </c:pt>
                <c:pt idx="7960">
                  <c:v>9851.56007620319</c:v>
                </c:pt>
                <c:pt idx="7961">
                  <c:v>9851.6192374136299</c:v>
                </c:pt>
                <c:pt idx="7962">
                  <c:v>9852.0072884894907</c:v>
                </c:pt>
                <c:pt idx="7963">
                  <c:v>9852.2137038335204</c:v>
                </c:pt>
                <c:pt idx="7964">
                  <c:v>9852.3857445940303</c:v>
                </c:pt>
                <c:pt idx="7965">
                  <c:v>9852.3857446021793</c:v>
                </c:pt>
                <c:pt idx="7966">
                  <c:v>9852.3857446107995</c:v>
                </c:pt>
                <c:pt idx="7967">
                  <c:v>9852.3857446275597</c:v>
                </c:pt>
                <c:pt idx="7968">
                  <c:v>9858.2091495497098</c:v>
                </c:pt>
                <c:pt idx="7969">
                  <c:v>9868.0666169431006</c:v>
                </c:pt>
                <c:pt idx="7970">
                  <c:v>9876.5790204377809</c:v>
                </c:pt>
                <c:pt idx="7971">
                  <c:v>9881.8526124791206</c:v>
                </c:pt>
                <c:pt idx="7972">
                  <c:v>9902.0140359019806</c:v>
                </c:pt>
                <c:pt idx="7973">
                  <c:v>9926.7623683186193</c:v>
                </c:pt>
                <c:pt idx="7974">
                  <c:v>9940.4927298165803</c:v>
                </c:pt>
                <c:pt idx="7975">
                  <c:v>9944.4640461632498</c:v>
                </c:pt>
                <c:pt idx="7976">
                  <c:v>9944.5724539924395</c:v>
                </c:pt>
                <c:pt idx="7977">
                  <c:v>9945.9763189069909</c:v>
                </c:pt>
                <c:pt idx="7978">
                  <c:v>9993.5464663732491</c:v>
                </c:pt>
                <c:pt idx="7979">
                  <c:v>9997.0904143182506</c:v>
                </c:pt>
                <c:pt idx="7980">
                  <c:v>10008.495799771499</c:v>
                </c:pt>
                <c:pt idx="7981">
                  <c:v>10016.9061810113</c:v>
                </c:pt>
                <c:pt idx="7982">
                  <c:v>10017.1345425499</c:v>
                </c:pt>
                <c:pt idx="7983">
                  <c:v>10017.1603360231</c:v>
                </c:pt>
                <c:pt idx="7984">
                  <c:v>10017.3916998393</c:v>
                </c:pt>
                <c:pt idx="7985">
                  <c:v>10017.4066472984</c:v>
                </c:pt>
                <c:pt idx="7986">
                  <c:v>10017.559831984299</c:v>
                </c:pt>
                <c:pt idx="7987">
                  <c:v>10017.657493283899</c:v>
                </c:pt>
                <c:pt idx="7988">
                  <c:v>10017.779750915201</c:v>
                </c:pt>
                <c:pt idx="7989">
                  <c:v>10017.874669250999</c:v>
                </c:pt>
                <c:pt idx="7990">
                  <c:v>10018.1678019911</c:v>
                </c:pt>
                <c:pt idx="7991">
                  <c:v>10018.182749450199</c:v>
                </c:pt>
                <c:pt idx="7992">
                  <c:v>10018.391033600999</c:v>
                </c:pt>
                <c:pt idx="7993">
                  <c:v>10018.5558530669</c:v>
                </c:pt>
                <c:pt idx="7994">
                  <c:v>10018.570800526</c:v>
                </c:pt>
                <c:pt idx="7995">
                  <c:v>10018.750960580999</c:v>
                </c:pt>
                <c:pt idx="7996">
                  <c:v>10019.236479409001</c:v>
                </c:pt>
                <c:pt idx="7997">
                  <c:v>10019.251426868101</c:v>
                </c:pt>
                <c:pt idx="7998">
                  <c:v>10019.3931666687</c:v>
                </c:pt>
                <c:pt idx="7999">
                  <c:v>10019.4046115539</c:v>
                </c:pt>
                <c:pt idx="8000">
                  <c:v>10019.502272853601</c:v>
                </c:pt>
                <c:pt idx="8001">
                  <c:v>10019.6245304849</c:v>
                </c:pt>
                <c:pt idx="8002">
                  <c:v>10019.639477944</c:v>
                </c:pt>
                <c:pt idx="8003">
                  <c:v>10020.012581560701</c:v>
                </c:pt>
                <c:pt idx="8004">
                  <c:v>10020.088099462901</c:v>
                </c:pt>
                <c:pt idx="8005">
                  <c:v>10020.235813170601</c:v>
                </c:pt>
                <c:pt idx="8006">
                  <c:v>10020.4006326366</c:v>
                </c:pt>
                <c:pt idx="8007">
                  <c:v>10020.4155800957</c:v>
                </c:pt>
                <c:pt idx="8008">
                  <c:v>10020.5957401506</c:v>
                </c:pt>
                <c:pt idx="8009">
                  <c:v>10021.102119892599</c:v>
                </c:pt>
                <c:pt idx="8010">
                  <c:v>10021.2379462383</c:v>
                </c:pt>
                <c:pt idx="8011">
                  <c:v>10021.2493911236</c:v>
                </c:pt>
                <c:pt idx="8012">
                  <c:v>10021.3470524232</c:v>
                </c:pt>
                <c:pt idx="8013">
                  <c:v>10021.469310054499</c:v>
                </c:pt>
                <c:pt idx="8014">
                  <c:v>10021.484257513601</c:v>
                </c:pt>
                <c:pt idx="8015">
                  <c:v>10021.5095549616</c:v>
                </c:pt>
                <c:pt idx="8016">
                  <c:v>10021.637442199501</c:v>
                </c:pt>
                <c:pt idx="8017">
                  <c:v>10021.735103499101</c:v>
                </c:pt>
                <c:pt idx="8018">
                  <c:v>10021.8573611304</c:v>
                </c:pt>
                <c:pt idx="8019">
                  <c:v>10022.0805927403</c:v>
                </c:pt>
                <c:pt idx="8020">
                  <c:v>10022.1606353018</c:v>
                </c:pt>
                <c:pt idx="8021">
                  <c:v>10022.245412206201</c:v>
                </c:pt>
                <c:pt idx="8022">
                  <c:v>10022.260359665301</c:v>
                </c:pt>
                <c:pt idx="8023">
                  <c:v>10022.8285707961</c:v>
                </c:pt>
                <c:pt idx="8024">
                  <c:v>10023.082725808001</c:v>
                </c:pt>
                <c:pt idx="8025">
                  <c:v>10023.3140896242</c:v>
                </c:pt>
                <c:pt idx="8026">
                  <c:v>10023.3290370833</c:v>
                </c:pt>
                <c:pt idx="8027">
                  <c:v>10023.4822217691</c:v>
                </c:pt>
                <c:pt idx="8028">
                  <c:v>10023.5798830688</c:v>
                </c:pt>
                <c:pt idx="8029">
                  <c:v>10023.702140699999</c:v>
                </c:pt>
                <c:pt idx="8030">
                  <c:v>10024.0901917759</c:v>
                </c:pt>
                <c:pt idx="8031">
                  <c:v>10024.1405721623</c:v>
                </c:pt>
                <c:pt idx="8032">
                  <c:v>10024.3134233858</c:v>
                </c:pt>
                <c:pt idx="8033">
                  <c:v>10024.478242851699</c:v>
                </c:pt>
                <c:pt idx="8034">
                  <c:v>10024.493190310801</c:v>
                </c:pt>
                <c:pt idx="8035">
                  <c:v>10024.6733503658</c:v>
                </c:pt>
                <c:pt idx="8036">
                  <c:v>10025.315556453501</c:v>
                </c:pt>
                <c:pt idx="8037">
                  <c:v>10025.327001338799</c:v>
                </c:pt>
                <c:pt idx="8038">
                  <c:v>10025.424662638399</c:v>
                </c:pt>
                <c:pt idx="8039">
                  <c:v>10025.5469202697</c:v>
                </c:pt>
                <c:pt idx="8040">
                  <c:v>10025.5618677288</c:v>
                </c:pt>
                <c:pt idx="8041">
                  <c:v>10025.934971345499</c:v>
                </c:pt>
                <c:pt idx="8042">
                  <c:v>10026.158202955499</c:v>
                </c:pt>
                <c:pt idx="8043">
                  <c:v>10026.3230224214</c:v>
                </c:pt>
                <c:pt idx="8044">
                  <c:v>10026.3379698805</c:v>
                </c:pt>
                <c:pt idx="8045">
                  <c:v>10026.377473970801</c:v>
                </c:pt>
                <c:pt idx="8046">
                  <c:v>10026.4633548082</c:v>
                </c:pt>
                <c:pt idx="8047">
                  <c:v>10026.4633548166</c:v>
                </c:pt>
                <c:pt idx="8048">
                  <c:v>10026.463354825501</c:v>
                </c:pt>
                <c:pt idx="8049">
                  <c:v>10026.463354842699</c:v>
                </c:pt>
                <c:pt idx="8050">
                  <c:v>10032.2867597639</c:v>
                </c:pt>
                <c:pt idx="8051">
                  <c:v>10051.890659291201</c:v>
                </c:pt>
                <c:pt idx="8052">
                  <c:v>10064.6691505005</c:v>
                </c:pt>
                <c:pt idx="8053">
                  <c:v>10076.0916461162</c:v>
                </c:pt>
                <c:pt idx="8054">
                  <c:v>10078.773610267701</c:v>
                </c:pt>
                <c:pt idx="8055">
                  <c:v>10079.1616613389</c:v>
                </c:pt>
                <c:pt idx="8056">
                  <c:v>10081.0064409105</c:v>
                </c:pt>
                <c:pt idx="8057">
                  <c:v>10082.851220482</c:v>
                </c:pt>
                <c:pt idx="8058">
                  <c:v>10083.239271553201</c:v>
                </c:pt>
                <c:pt idx="8059">
                  <c:v>10084.6960000535</c:v>
                </c:pt>
                <c:pt idx="8060">
                  <c:v>10085.084051124701</c:v>
                </c:pt>
                <c:pt idx="8061">
                  <c:v>10086.928830696201</c:v>
                </c:pt>
                <c:pt idx="8062">
                  <c:v>10098.8692892491</c:v>
                </c:pt>
                <c:pt idx="8063">
                  <c:v>10100.3864359487</c:v>
                </c:pt>
                <c:pt idx="8064">
                  <c:v>10111.3309356011</c:v>
                </c:pt>
                <c:pt idx="8065">
                  <c:v>10112.064183725</c:v>
                </c:pt>
                <c:pt idx="8066">
                  <c:v>10112.7742583053</c:v>
                </c:pt>
                <c:pt idx="8067">
                  <c:v>10113.961979760699</c:v>
                </c:pt>
                <c:pt idx="8068">
                  <c:v>10114.1243327474</c:v>
                </c:pt>
                <c:pt idx="8069">
                  <c:v>10115.8681356245</c:v>
                </c:pt>
                <c:pt idx="8070">
                  <c:v>10116.3453980339</c:v>
                </c:pt>
                <c:pt idx="8071">
                  <c:v>10171.168024532401</c:v>
                </c:pt>
                <c:pt idx="8072">
                  <c:v>10180.404116932301</c:v>
                </c:pt>
                <c:pt idx="8073">
                  <c:v>10190.552869129901</c:v>
                </c:pt>
                <c:pt idx="8074">
                  <c:v>10190.6973104504</c:v>
                </c:pt>
                <c:pt idx="8075">
                  <c:v>10190.7150483969</c:v>
                </c:pt>
                <c:pt idx="8076">
                  <c:v>10190.832834639999</c:v>
                </c:pt>
                <c:pt idx="8077">
                  <c:v>10190.9409202057</c:v>
                </c:pt>
                <c:pt idx="8078">
                  <c:v>10191.221859790299</c:v>
                </c:pt>
                <c:pt idx="8079">
                  <c:v>10191.233495471901</c:v>
                </c:pt>
                <c:pt idx="8080">
                  <c:v>10191.392114002199</c:v>
                </c:pt>
                <c:pt idx="8081">
                  <c:v>10191.6099108662</c:v>
                </c:pt>
                <c:pt idx="8082">
                  <c:v>10191.6215465478</c:v>
                </c:pt>
                <c:pt idx="8083">
                  <c:v>10191.9024861324</c:v>
                </c:pt>
                <c:pt idx="8084">
                  <c:v>10191.903223130799</c:v>
                </c:pt>
                <c:pt idx="8085">
                  <c:v>10192.009597623701</c:v>
                </c:pt>
                <c:pt idx="8086">
                  <c:v>10192.3976486995</c:v>
                </c:pt>
                <c:pt idx="8087">
                  <c:v>10192.559827966599</c:v>
                </c:pt>
                <c:pt idx="8088">
                  <c:v>10192.785699775401</c:v>
                </c:pt>
                <c:pt idx="8089">
                  <c:v>10192.930141094201</c:v>
                </c:pt>
                <c:pt idx="8090">
                  <c:v>10192.9478790424</c:v>
                </c:pt>
                <c:pt idx="8091">
                  <c:v>10193.065665284101</c:v>
                </c:pt>
                <c:pt idx="8092">
                  <c:v>10193.06663936</c:v>
                </c:pt>
                <c:pt idx="8093">
                  <c:v>10193.236893572801</c:v>
                </c:pt>
                <c:pt idx="8094">
                  <c:v>10193.454690435899</c:v>
                </c:pt>
                <c:pt idx="8095">
                  <c:v>10193.466326117499</c:v>
                </c:pt>
                <c:pt idx="8096">
                  <c:v>10193.8543771933</c:v>
                </c:pt>
                <c:pt idx="8097">
                  <c:v>10194.136053776299</c:v>
                </c:pt>
                <c:pt idx="8098">
                  <c:v>10194.242428269201</c:v>
                </c:pt>
                <c:pt idx="8099">
                  <c:v>10194.523367853801</c:v>
                </c:pt>
                <c:pt idx="8100">
                  <c:v>10194.630479345</c:v>
                </c:pt>
                <c:pt idx="8101">
                  <c:v>10194.770818118001</c:v>
                </c:pt>
                <c:pt idx="8102">
                  <c:v>10194.774920665001</c:v>
                </c:pt>
                <c:pt idx="8103">
                  <c:v>10194.7857655771</c:v>
                </c:pt>
                <c:pt idx="8104">
                  <c:v>10194.792658612099</c:v>
                </c:pt>
                <c:pt idx="8105">
                  <c:v>10194.9104448547</c:v>
                </c:pt>
                <c:pt idx="8106">
                  <c:v>10195.179730107</c:v>
                </c:pt>
                <c:pt idx="8107">
                  <c:v>10195.299470005501</c:v>
                </c:pt>
                <c:pt idx="8108">
                  <c:v>10195.3111056871</c:v>
                </c:pt>
                <c:pt idx="8109">
                  <c:v>10195.699156762999</c:v>
                </c:pt>
                <c:pt idx="8110">
                  <c:v>10195.980833346001</c:v>
                </c:pt>
                <c:pt idx="8111">
                  <c:v>10196.0872078388</c:v>
                </c:pt>
                <c:pt idx="8112">
                  <c:v>10196.238245517001</c:v>
                </c:pt>
                <c:pt idx="8113">
                  <c:v>10196.475258914699</c:v>
                </c:pt>
                <c:pt idx="8114">
                  <c:v>10196.6260417178</c:v>
                </c:pt>
                <c:pt idx="8115">
                  <c:v>10196.6374381817</c:v>
                </c:pt>
                <c:pt idx="8116">
                  <c:v>10196.8633099906</c:v>
                </c:pt>
                <c:pt idx="8117">
                  <c:v>10197.1432754988</c:v>
                </c:pt>
                <c:pt idx="8118">
                  <c:v>10197.1442495752</c:v>
                </c:pt>
                <c:pt idx="8119">
                  <c:v>10197.3145037875</c:v>
                </c:pt>
                <c:pt idx="8120">
                  <c:v>10197.532300651001</c:v>
                </c:pt>
                <c:pt idx="8121">
                  <c:v>10197.5439363326</c:v>
                </c:pt>
                <c:pt idx="8122">
                  <c:v>10197.8256129156</c:v>
                </c:pt>
                <c:pt idx="8123">
                  <c:v>10197.931987408499</c:v>
                </c:pt>
                <c:pt idx="8124">
                  <c:v>10197.9459298644</c:v>
                </c:pt>
                <c:pt idx="8125">
                  <c:v>10198.213663991501</c:v>
                </c:pt>
                <c:pt idx="8126">
                  <c:v>10198.3200384844</c:v>
                </c:pt>
                <c:pt idx="8127">
                  <c:v>10198.708089560199</c:v>
                </c:pt>
                <c:pt idx="8128">
                  <c:v>10198.8525308796</c:v>
                </c:pt>
                <c:pt idx="8129">
                  <c:v>10198.870268827301</c:v>
                </c:pt>
                <c:pt idx="8130">
                  <c:v>10198.9880550694</c:v>
                </c:pt>
                <c:pt idx="8131">
                  <c:v>10199.1592833581</c:v>
                </c:pt>
                <c:pt idx="8132">
                  <c:v>10199.3770802207</c:v>
                </c:pt>
                <c:pt idx="8133">
                  <c:v>10199.3887159023</c:v>
                </c:pt>
                <c:pt idx="8134">
                  <c:v>10199.776766978201</c:v>
                </c:pt>
                <c:pt idx="8135">
                  <c:v>10200.0584435611</c:v>
                </c:pt>
                <c:pt idx="8136">
                  <c:v>10200.164818054</c:v>
                </c:pt>
                <c:pt idx="8137">
                  <c:v>10200.445757638599</c:v>
                </c:pt>
                <c:pt idx="8138">
                  <c:v>10200.540965031099</c:v>
                </c:pt>
                <c:pt idx="8139">
                  <c:v>10200.5409650579</c:v>
                </c:pt>
                <c:pt idx="8140">
                  <c:v>10202.3268768657</c:v>
                </c:pt>
                <c:pt idx="8141">
                  <c:v>10203.783605365999</c:v>
                </c:pt>
                <c:pt idx="8142">
                  <c:v>10204.1716564372</c:v>
                </c:pt>
                <c:pt idx="8143">
                  <c:v>10205.3263813182</c:v>
                </c:pt>
                <c:pt idx="8144">
                  <c:v>10205.6283849375</c:v>
                </c:pt>
                <c:pt idx="8145">
                  <c:v>10206.0164360087</c:v>
                </c:pt>
                <c:pt idx="8146">
                  <c:v>10206.364369978101</c:v>
                </c:pt>
                <c:pt idx="8147">
                  <c:v>10206.404487079901</c:v>
                </c:pt>
                <c:pt idx="8148">
                  <c:v>10207.8612155802</c:v>
                </c:pt>
                <c:pt idx="8149">
                  <c:v>10208.249266651401</c:v>
                </c:pt>
                <c:pt idx="8150">
                  <c:v>10209.7059951517</c:v>
                </c:pt>
                <c:pt idx="8151">
                  <c:v>10210.094046222899</c:v>
                </c:pt>
                <c:pt idx="8152">
                  <c:v>10211.938825794399</c:v>
                </c:pt>
                <c:pt idx="8153">
                  <c:v>10222.5014102233</c:v>
                </c:pt>
                <c:pt idx="8154">
                  <c:v>10227.813049077</c:v>
                </c:pt>
                <c:pt idx="8155">
                  <c:v>10235.632153193401</c:v>
                </c:pt>
                <c:pt idx="8156">
                  <c:v>10236.2149036917</c:v>
                </c:pt>
                <c:pt idx="8157">
                  <c:v>10236.991005834099</c:v>
                </c:pt>
                <c:pt idx="8158">
                  <c:v>10237.3790569053</c:v>
                </c:pt>
                <c:pt idx="8159">
                  <c:v>10237.8649838361</c:v>
                </c:pt>
                <c:pt idx="8160">
                  <c:v>10238.6604865277</c:v>
                </c:pt>
                <c:pt idx="8161">
                  <c:v>10238.746760714799</c:v>
                </c:pt>
                <c:pt idx="8162">
                  <c:v>10238.835785405699</c:v>
                </c:pt>
                <c:pt idx="8163">
                  <c:v>10239.2238364769</c:v>
                </c:pt>
                <c:pt idx="8164">
                  <c:v>10239.7097634077</c:v>
                </c:pt>
                <c:pt idx="8165">
                  <c:v>10239.9044628348</c:v>
                </c:pt>
                <c:pt idx="8166">
                  <c:v>10241.0686160484</c:v>
                </c:pt>
                <c:pt idx="8167">
                  <c:v>10241.5545429792</c:v>
                </c:pt>
                <c:pt idx="8168">
                  <c:v>10241.7492424063</c:v>
                </c:pt>
                <c:pt idx="8169">
                  <c:v>10241.942594050401</c:v>
                </c:pt>
                <c:pt idx="8170">
                  <c:v>10242.137293477501</c:v>
                </c:pt>
                <c:pt idx="8171">
                  <c:v>10242.197325246399</c:v>
                </c:pt>
                <c:pt idx="8172">
                  <c:v>10242.9133956199</c:v>
                </c:pt>
                <c:pt idx="8173">
                  <c:v>10243.301446691101</c:v>
                </c:pt>
                <c:pt idx="8174">
                  <c:v>10243.787373621901</c:v>
                </c:pt>
                <c:pt idx="8175">
                  <c:v>10244.471528194799</c:v>
                </c:pt>
                <c:pt idx="8176">
                  <c:v>10244.7581751914</c:v>
                </c:pt>
                <c:pt idx="8177">
                  <c:v>10245.146226262599</c:v>
                </c:pt>
                <c:pt idx="8178">
                  <c:v>10250.1692563304</c:v>
                </c:pt>
                <c:pt idx="8179">
                  <c:v>10275.8105282243</c:v>
                </c:pt>
                <c:pt idx="8180">
                  <c:v>10278.136093618299</c:v>
                </c:pt>
                <c:pt idx="8181">
                  <c:v>10278.4393076039</c:v>
                </c:pt>
                <c:pt idx="8182">
                  <c:v>10335.429525552699</c:v>
                </c:pt>
                <c:pt idx="8183">
                  <c:v>10341.1945241009</c:v>
                </c:pt>
                <c:pt idx="8184">
                  <c:v>10345.2456347467</c:v>
                </c:pt>
                <c:pt idx="8185">
                  <c:v>10354.4817271465</c:v>
                </c:pt>
                <c:pt idx="8186">
                  <c:v>10364.7190188188</c:v>
                </c:pt>
                <c:pt idx="8187">
                  <c:v>10365.0628467733</c:v>
                </c:pt>
                <c:pt idx="8188">
                  <c:v>10365.450897844499</c:v>
                </c:pt>
                <c:pt idx="8189">
                  <c:v>10365.4766836464</c:v>
                </c:pt>
                <c:pt idx="8190">
                  <c:v>10365.7346017379</c:v>
                </c:pt>
                <c:pt idx="8191">
                  <c:v>10365.754085957</c:v>
                </c:pt>
                <c:pt idx="8192">
                  <c:v>10366.142137028201</c:v>
                </c:pt>
                <c:pt idx="8193">
                  <c:v>10366.563798388401</c:v>
                </c:pt>
                <c:pt idx="8194">
                  <c:v>10367.1144992972</c:v>
                </c:pt>
                <c:pt idx="8195">
                  <c:v>10367.1558852568</c:v>
                </c:pt>
                <c:pt idx="8196">
                  <c:v>10367.295677415999</c:v>
                </c:pt>
                <c:pt idx="8197">
                  <c:v>10367.5793813075</c:v>
                </c:pt>
                <c:pt idx="8198">
                  <c:v>10367.8248759172</c:v>
                </c:pt>
                <c:pt idx="8199">
                  <c:v>10367.967432383401</c:v>
                </c:pt>
                <c:pt idx="8200">
                  <c:v>10367.986916599701</c:v>
                </c:pt>
                <c:pt idx="8201">
                  <c:v>10368.796629033901</c:v>
                </c:pt>
                <c:pt idx="8202">
                  <c:v>10369.140456987499</c:v>
                </c:pt>
                <c:pt idx="8203">
                  <c:v>10369.8122119531</c:v>
                </c:pt>
                <c:pt idx="8204">
                  <c:v>10369.831696171301</c:v>
                </c:pt>
                <c:pt idx="8205">
                  <c:v>10370.016168997199</c:v>
                </c:pt>
                <c:pt idx="8206">
                  <c:v>10370.3158557321</c:v>
                </c:pt>
                <c:pt idx="8207">
                  <c:v>10370.6414086036</c:v>
                </c:pt>
                <c:pt idx="8208">
                  <c:v>10370.703651932499</c:v>
                </c:pt>
                <c:pt idx="8209">
                  <c:v>10370.985236559</c:v>
                </c:pt>
                <c:pt idx="8210">
                  <c:v>10371.3732876302</c:v>
                </c:pt>
                <c:pt idx="8211">
                  <c:v>10371.656991522699</c:v>
                </c:pt>
                <c:pt idx="8212">
                  <c:v>10372.0235400786</c:v>
                </c:pt>
                <c:pt idx="8213">
                  <c:v>10372.0450425986</c:v>
                </c:pt>
                <c:pt idx="8214">
                  <c:v>10372.064526814</c:v>
                </c:pt>
                <c:pt idx="8215">
                  <c:v>10372.486188173199</c:v>
                </c:pt>
                <c:pt idx="8216">
                  <c:v>10372.8742392491</c:v>
                </c:pt>
                <c:pt idx="8217">
                  <c:v>10373.2180672017</c:v>
                </c:pt>
                <c:pt idx="8218">
                  <c:v>10373.889822168199</c:v>
                </c:pt>
                <c:pt idx="8219">
                  <c:v>10373.9093063855</c:v>
                </c:pt>
                <c:pt idx="8220">
                  <c:v>10374.461105873799</c:v>
                </c:pt>
                <c:pt idx="8221">
                  <c:v>10380.4419801924</c:v>
                </c:pt>
                <c:pt idx="8222">
                  <c:v>10397.5441289106</c:v>
                </c:pt>
                <c:pt idx="8223">
                  <c:v>10412.824370929</c:v>
                </c:pt>
                <c:pt idx="8224">
                  <c:v>10417.671632191999</c:v>
                </c:pt>
                <c:pt idx="8225">
                  <c:v>10424.2468665447</c:v>
                </c:pt>
                <c:pt idx="8226">
                  <c:v>10442.529307425901</c:v>
                </c:pt>
                <c:pt idx="8227">
                  <c:v>10509.507135767401</c:v>
                </c:pt>
                <c:pt idx="8228">
                  <c:v>10510.618389839299</c:v>
                </c:pt>
                <c:pt idx="8229">
                  <c:v>10519.3232449609</c:v>
                </c:pt>
                <c:pt idx="8230">
                  <c:v>10534.3934659473</c:v>
                </c:pt>
                <c:pt idx="8231">
                  <c:v>10539.255555029</c:v>
                </c:pt>
                <c:pt idx="8232">
                  <c:v>10539.361402114801</c:v>
                </c:pt>
                <c:pt idx="8233">
                  <c:v>10539.5542938616</c:v>
                </c:pt>
                <c:pt idx="8234">
                  <c:v>10539.749453185999</c:v>
                </c:pt>
                <c:pt idx="8235">
                  <c:v>10540.0094326692</c:v>
                </c:pt>
                <c:pt idx="8236">
                  <c:v>10541.1003346005</c:v>
                </c:pt>
                <c:pt idx="8237">
                  <c:v>10541.206181686301</c:v>
                </c:pt>
                <c:pt idx="8238">
                  <c:v>10541.594232757499</c:v>
                </c:pt>
                <c:pt idx="8239">
                  <c:v>10541.9528356064</c:v>
                </c:pt>
                <c:pt idx="8240">
                  <c:v>10541.9822838287</c:v>
                </c:pt>
                <c:pt idx="8241">
                  <c:v>10543.333165243201</c:v>
                </c:pt>
                <c:pt idx="8242">
                  <c:v>10543.439012329</c:v>
                </c:pt>
                <c:pt idx="8243">
                  <c:v>10543.8270634002</c:v>
                </c:pt>
                <c:pt idx="8244">
                  <c:v>10544.087042883901</c:v>
                </c:pt>
                <c:pt idx="8245">
                  <c:v>10544.7812621472</c:v>
                </c:pt>
                <c:pt idx="8246">
                  <c:v>10545.177944814701</c:v>
                </c:pt>
                <c:pt idx="8247">
                  <c:v>10545.2837919006</c:v>
                </c:pt>
                <c:pt idx="8248">
                  <c:v>10545.6718429718</c:v>
                </c:pt>
                <c:pt idx="8249">
                  <c:v>10546.1011502929</c:v>
                </c:pt>
                <c:pt idx="8250">
                  <c:v>10546.2340499153</c:v>
                </c:pt>
                <c:pt idx="8251">
                  <c:v>10547.1285714721</c:v>
                </c:pt>
                <c:pt idx="8252">
                  <c:v>10547.4107754575</c:v>
                </c:pt>
                <c:pt idx="8253">
                  <c:v>10547.5166225433</c:v>
                </c:pt>
                <c:pt idx="8254">
                  <c:v>10547.904673614499</c:v>
                </c:pt>
                <c:pt idx="8255">
                  <c:v>10548.1646530986</c:v>
                </c:pt>
                <c:pt idx="8256">
                  <c:v>10548.4970939615</c:v>
                </c:pt>
                <c:pt idx="8257">
                  <c:v>10551.248771103001</c:v>
                </c:pt>
                <c:pt idx="8258">
                  <c:v>10554.5195904066</c:v>
                </c:pt>
                <c:pt idx="8259">
                  <c:v>10568.4516972117</c:v>
                </c:pt>
                <c:pt idx="8260">
                  <c:v>10573.466518696299</c:v>
                </c:pt>
                <c:pt idx="8261">
                  <c:v>10586.901981143201</c:v>
                </c:pt>
                <c:pt idx="8262">
                  <c:v>10598.3244767589</c:v>
                </c:pt>
                <c:pt idx="8263">
                  <c:v>10614.374086997401</c:v>
                </c:pt>
                <c:pt idx="8264">
                  <c:v>10626.7552244253</c:v>
                </c:pt>
                <c:pt idx="8265">
                  <c:v>10676.1265457104</c:v>
                </c:pt>
                <c:pt idx="8266">
                  <c:v>10683.400855175199</c:v>
                </c:pt>
                <c:pt idx="8267">
                  <c:v>10683.5847459821</c:v>
                </c:pt>
                <c:pt idx="8268">
                  <c:v>10698.6374101033</c:v>
                </c:pt>
                <c:pt idx="8269">
                  <c:v>10700.870240746</c:v>
                </c:pt>
                <c:pt idx="8270">
                  <c:v>10701.552301077099</c:v>
                </c:pt>
                <c:pt idx="8271">
                  <c:v>10702.715020317501</c:v>
                </c:pt>
                <c:pt idx="8272">
                  <c:v>10704.559799889101</c:v>
                </c:pt>
                <c:pt idx="8273">
                  <c:v>10706.7926305318</c:v>
                </c:pt>
                <c:pt idx="8274">
                  <c:v>10708.471076162499</c:v>
                </c:pt>
                <c:pt idx="8275">
                  <c:v>10713.631904076699</c:v>
                </c:pt>
                <c:pt idx="8276">
                  <c:v>10714.970980656301</c:v>
                </c:pt>
                <c:pt idx="8277">
                  <c:v>10716.0304458215</c:v>
                </c:pt>
                <c:pt idx="8278">
                  <c:v>10716.830912573199</c:v>
                </c:pt>
                <c:pt idx="8279">
                  <c:v>10718.021391316301</c:v>
                </c:pt>
                <c:pt idx="8280">
                  <c:v>10718.5448560891</c:v>
                </c:pt>
                <c:pt idx="8281">
                  <c:v>10718.597200620899</c:v>
                </c:pt>
                <c:pt idx="8282">
                  <c:v>10718.8588723619</c:v>
                </c:pt>
                <c:pt idx="8283">
                  <c:v>10719.8343977201</c:v>
                </c:pt>
                <c:pt idx="8284">
                  <c:v>10720.021415630301</c:v>
                </c:pt>
                <c:pt idx="8285">
                  <c:v>10720.1787605071</c:v>
                </c:pt>
                <c:pt idx="8286">
                  <c:v>10720.311660130001</c:v>
                </c:pt>
                <c:pt idx="8287">
                  <c:v>10722.6629101866</c:v>
                </c:pt>
                <c:pt idx="8288">
                  <c:v>10722.753302359</c:v>
                </c:pt>
                <c:pt idx="8289">
                  <c:v>10722.7735305348</c:v>
                </c:pt>
                <c:pt idx="8290">
                  <c:v>10740.2964767832</c:v>
                </c:pt>
                <c:pt idx="8291">
                  <c:v>10760.9795913575</c:v>
                </c:pt>
                <c:pt idx="8292">
                  <c:v>10772.402086973099</c:v>
                </c:pt>
                <c:pt idx="8293">
                  <c:v>10786.218866568899</c:v>
                </c:pt>
                <c:pt idx="8294">
                  <c:v>10808.0719045276</c:v>
                </c:pt>
                <c:pt idx="8295">
                  <c:v>10813.9437811016</c:v>
                </c:pt>
                <c:pt idx="8296">
                  <c:v>10849.8661708869</c:v>
                </c:pt>
                <c:pt idx="8297">
                  <c:v>10850.204155924899</c:v>
                </c:pt>
                <c:pt idx="8298">
                  <c:v>10857.4784653894</c:v>
                </c:pt>
                <c:pt idx="8299">
                  <c:v>10875.629911292301</c:v>
                </c:pt>
                <c:pt idx="8300">
                  <c:v>10876.017921986901</c:v>
                </c:pt>
                <c:pt idx="8301">
                  <c:v>10882.548686377701</c:v>
                </c:pt>
                <c:pt idx="8302">
                  <c:v>10887.709514291901</c:v>
                </c:pt>
                <c:pt idx="8303">
                  <c:v>10889.0485908705</c:v>
                </c:pt>
                <c:pt idx="8304">
                  <c:v>10890.108056036701</c:v>
                </c:pt>
                <c:pt idx="8305">
                  <c:v>10892.6748108351</c:v>
                </c:pt>
                <c:pt idx="8306">
                  <c:v>10892.936482576601</c:v>
                </c:pt>
                <c:pt idx="8307">
                  <c:v>10893.912007934399</c:v>
                </c:pt>
                <c:pt idx="8308">
                  <c:v>10894.256370721299</c:v>
                </c:pt>
                <c:pt idx="8309">
                  <c:v>10894.3892703447</c:v>
                </c:pt>
                <c:pt idx="8310">
                  <c:v>10897.1711608879</c:v>
                </c:pt>
                <c:pt idx="8311">
                  <c:v>10912.1412563547</c:v>
                </c:pt>
                <c:pt idx="8312">
                  <c:v>10913.8357069548</c:v>
                </c:pt>
                <c:pt idx="8313">
                  <c:v>10919.3889084821</c:v>
                </c:pt>
                <c:pt idx="8314">
                  <c:v>10935.057201571701</c:v>
                </c:pt>
                <c:pt idx="8315">
                  <c:v>10936.4796971874</c:v>
                </c:pt>
                <c:pt idx="8316">
                  <c:v>10980.5339981988</c:v>
                </c:pt>
                <c:pt idx="8317">
                  <c:v>10989.1663723196</c:v>
                </c:pt>
                <c:pt idx="8318">
                  <c:v>11001.5507747232</c:v>
                </c:pt>
                <c:pt idx="8319">
                  <c:v>11021.613956338701</c:v>
                </c:pt>
                <c:pt idx="8320">
                  <c:v>11024.2817661394</c:v>
                </c:pt>
                <c:pt idx="8321">
                  <c:v>11030.218045584999</c:v>
                </c:pt>
                <c:pt idx="8322">
                  <c:v>11031.556075603699</c:v>
                </c:pt>
                <c:pt idx="8323">
                  <c:v>11056.6262965928</c:v>
                </c:pt>
                <c:pt idx="8324">
                  <c:v>11061.255080589999</c:v>
                </c:pt>
                <c:pt idx="8325">
                  <c:v>11061.7871245071</c:v>
                </c:pt>
                <c:pt idx="8326">
                  <c:v>11062.3237580191</c:v>
                </c:pt>
                <c:pt idx="8327">
                  <c:v>11062.626081906201</c:v>
                </c:pt>
                <c:pt idx="8328">
                  <c:v>11062.7118090903</c:v>
                </c:pt>
                <c:pt idx="8329">
                  <c:v>11063.099860161499</c:v>
                </c:pt>
                <c:pt idx="8330">
                  <c:v>11063.1262010848</c:v>
                </c:pt>
                <c:pt idx="8331">
                  <c:v>11064.1856662519</c:v>
                </c:pt>
                <c:pt idx="8332">
                  <c:v>11064.470861477699</c:v>
                </c:pt>
                <c:pt idx="8333">
                  <c:v>11064.556588661801</c:v>
                </c:pt>
                <c:pt idx="8334">
                  <c:v>11064.944639732999</c:v>
                </c:pt>
                <c:pt idx="8335">
                  <c:v>11065.3326908042</c:v>
                </c:pt>
                <c:pt idx="8336">
                  <c:v>11066.401368233301</c:v>
                </c:pt>
                <c:pt idx="8337">
                  <c:v>11066.4269891679</c:v>
                </c:pt>
                <c:pt idx="8338">
                  <c:v>11066.7036921205</c:v>
                </c:pt>
                <c:pt idx="8339">
                  <c:v>11066.752421049399</c:v>
                </c:pt>
                <c:pt idx="8340">
                  <c:v>11066.789419304499</c:v>
                </c:pt>
                <c:pt idx="8341">
                  <c:v>11067.0140927913</c:v>
                </c:pt>
                <c:pt idx="8342">
                  <c:v>11067.1774703757</c:v>
                </c:pt>
                <c:pt idx="8343">
                  <c:v>11067.9896181486</c:v>
                </c:pt>
                <c:pt idx="8344">
                  <c:v>11068.3339809356</c:v>
                </c:pt>
                <c:pt idx="8345">
                  <c:v>11068.466880559399</c:v>
                </c:pt>
                <c:pt idx="8346">
                  <c:v>11068.548471692</c:v>
                </c:pt>
                <c:pt idx="8347">
                  <c:v>11068.634198876</c:v>
                </c:pt>
                <c:pt idx="8348">
                  <c:v>11069.0222499473</c:v>
                </c:pt>
                <c:pt idx="8349">
                  <c:v>11069.410301018501</c:v>
                </c:pt>
                <c:pt idx="8350">
                  <c:v>11070.3932512635</c:v>
                </c:pt>
                <c:pt idx="8351">
                  <c:v>11070.4789784476</c:v>
                </c:pt>
                <c:pt idx="8352">
                  <c:v>11070.8670295188</c:v>
                </c:pt>
                <c:pt idx="8353">
                  <c:v>11105.580218434299</c:v>
                </c:pt>
                <c:pt idx="8354">
                  <c:v>11108.5718661183</c:v>
                </c:pt>
                <c:pt idx="8355">
                  <c:v>11110.557307401599</c:v>
                </c:pt>
                <c:pt idx="8356">
                  <c:v>11163.555730028</c:v>
                </c:pt>
                <c:pt idx="8357">
                  <c:v>11169.646748621901</c:v>
                </c:pt>
                <c:pt idx="8358">
                  <c:v>11178.0882029682</c:v>
                </c:pt>
                <c:pt idx="8359">
                  <c:v>11185.579336024801</c:v>
                </c:pt>
                <c:pt idx="8360">
                  <c:v>11188.571227795899</c:v>
                </c:pt>
                <c:pt idx="8361">
                  <c:v>11205.6336858179</c:v>
                </c:pt>
                <c:pt idx="8362">
                  <c:v>11230.703906807999</c:v>
                </c:pt>
                <c:pt idx="8363">
                  <c:v>11231.091703006001</c:v>
                </c:pt>
                <c:pt idx="8364">
                  <c:v>11235.3342576376</c:v>
                </c:pt>
                <c:pt idx="8365">
                  <c:v>11235.722308710499</c:v>
                </c:pt>
                <c:pt idx="8366">
                  <c:v>11236.110359783501</c:v>
                </c:pt>
                <c:pt idx="8367">
                  <c:v>11236.115776838</c:v>
                </c:pt>
                <c:pt idx="8368">
                  <c:v>11236.4984108564</c:v>
                </c:pt>
                <c:pt idx="8369">
                  <c:v>11236.7034484501</c:v>
                </c:pt>
                <c:pt idx="8370">
                  <c:v>11237.1790372084</c:v>
                </c:pt>
                <c:pt idx="8371">
                  <c:v>11237.203811298999</c:v>
                </c:pt>
                <c:pt idx="8372">
                  <c:v>11237.567088281299</c:v>
                </c:pt>
                <c:pt idx="8373">
                  <c:v>11237.955139354301</c:v>
                </c:pt>
                <c:pt idx="8374">
                  <c:v>11238.2632764671</c:v>
                </c:pt>
                <c:pt idx="8375">
                  <c:v>11238.3431904272</c:v>
                </c:pt>
                <c:pt idx="8376">
                  <c:v>11238.548228019799</c:v>
                </c:pt>
                <c:pt idx="8377">
                  <c:v>11239.411867852201</c:v>
                </c:pt>
                <c:pt idx="8378">
                  <c:v>11239.478119813301</c:v>
                </c:pt>
                <c:pt idx="8379">
                  <c:v>11239.7999189251</c:v>
                </c:pt>
                <c:pt idx="8380">
                  <c:v>11240.1879699981</c:v>
                </c:pt>
                <c:pt idx="8381">
                  <c:v>11240.193387052601</c:v>
                </c:pt>
                <c:pt idx="8382">
                  <c:v>11240.3930075895</c:v>
                </c:pt>
                <c:pt idx="8383">
                  <c:v>11240.576021071</c:v>
                </c:pt>
                <c:pt idx="8384">
                  <c:v>11240.781058665299</c:v>
                </c:pt>
                <c:pt idx="8385">
                  <c:v>11240.8300312636</c:v>
                </c:pt>
                <c:pt idx="8386">
                  <c:v>11241.0280201695</c:v>
                </c:pt>
                <c:pt idx="8387">
                  <c:v>11241.256647423001</c:v>
                </c:pt>
                <c:pt idx="8388">
                  <c:v>11241.6446984959</c:v>
                </c:pt>
                <c:pt idx="8389">
                  <c:v>11242.0327495689</c:v>
                </c:pt>
                <c:pt idx="8390">
                  <c:v>11242.038166623401</c:v>
                </c:pt>
                <c:pt idx="8391">
                  <c:v>11242.420800641799</c:v>
                </c:pt>
                <c:pt idx="8392">
                  <c:v>11242.5444907741</c:v>
                </c:pt>
                <c:pt idx="8393">
                  <c:v>11242.625838235001</c:v>
                </c:pt>
                <c:pt idx="8394">
                  <c:v>11243.0935506727</c:v>
                </c:pt>
                <c:pt idx="8395">
                  <c:v>11243.4894780667</c:v>
                </c:pt>
                <c:pt idx="8396">
                  <c:v>11243.8775291397</c:v>
                </c:pt>
                <c:pt idx="8397">
                  <c:v>11244.265580212599</c:v>
                </c:pt>
                <c:pt idx="8398">
                  <c:v>11244.2709972672</c:v>
                </c:pt>
                <c:pt idx="8399">
                  <c:v>11244.4706178046</c:v>
                </c:pt>
                <c:pt idx="8400">
                  <c:v>11244.858668880501</c:v>
                </c:pt>
                <c:pt idx="8401">
                  <c:v>11248.9852516921</c:v>
                </c:pt>
                <c:pt idx="8402">
                  <c:v>11249.373302763301</c:v>
                </c:pt>
                <c:pt idx="8403">
                  <c:v>11251.218082334801</c:v>
                </c:pt>
                <c:pt idx="8404">
                  <c:v>11253.062861906301</c:v>
                </c:pt>
                <c:pt idx="8405">
                  <c:v>11253.4509129775</c:v>
                </c:pt>
                <c:pt idx="8406">
                  <c:v>11254.907641477799</c:v>
                </c:pt>
                <c:pt idx="8407">
                  <c:v>11255.295692549</c:v>
                </c:pt>
                <c:pt idx="8408">
                  <c:v>11257.1404721206</c:v>
                </c:pt>
                <c:pt idx="8409">
                  <c:v>11257.528523191801</c:v>
                </c:pt>
                <c:pt idx="8410">
                  <c:v>11282.649476332501</c:v>
                </c:pt>
                <c:pt idx="8411">
                  <c:v>11284.6349176159</c:v>
                </c:pt>
                <c:pt idx="8412">
                  <c:v>11359.6569462399</c:v>
                </c:pt>
                <c:pt idx="8413">
                  <c:v>11379.711296032099</c:v>
                </c:pt>
                <c:pt idx="8414">
                  <c:v>11402.340886682199</c:v>
                </c:pt>
                <c:pt idx="8415">
                  <c:v>11404.781517023201</c:v>
                </c:pt>
                <c:pt idx="8416">
                  <c:v>11405.1693132207</c:v>
                </c:pt>
                <c:pt idx="8417">
                  <c:v>11409.2288543619</c:v>
                </c:pt>
                <c:pt idx="8418">
                  <c:v>11409.4430752769</c:v>
                </c:pt>
                <c:pt idx="8419">
                  <c:v>11409.616905437701</c:v>
                </c:pt>
                <c:pt idx="8420">
                  <c:v>11410.6399690937</c:v>
                </c:pt>
                <c:pt idx="8421">
                  <c:v>11411.2814215132</c:v>
                </c:pt>
                <c:pt idx="8422">
                  <c:v>11411.2878548465</c:v>
                </c:pt>
                <c:pt idx="8423">
                  <c:v>11411.4616850074</c:v>
                </c:pt>
                <c:pt idx="8424">
                  <c:v>11411.849736083201</c:v>
                </c:pt>
                <c:pt idx="8425">
                  <c:v>11412.8727997392</c:v>
                </c:pt>
                <c:pt idx="8426">
                  <c:v>11413.132634416201</c:v>
                </c:pt>
                <c:pt idx="8427">
                  <c:v>11413.306464576999</c:v>
                </c:pt>
                <c:pt idx="8428">
                  <c:v>11413.6945156529</c:v>
                </c:pt>
                <c:pt idx="8429">
                  <c:v>11414.717579308801</c:v>
                </c:pt>
                <c:pt idx="8430">
                  <c:v>11415.1512441467</c:v>
                </c:pt>
                <c:pt idx="8431">
                  <c:v>11415.365465061701</c:v>
                </c:pt>
                <c:pt idx="8432">
                  <c:v>11415.539295222599</c:v>
                </c:pt>
                <c:pt idx="8433">
                  <c:v>11416.6221009888</c:v>
                </c:pt>
                <c:pt idx="8434">
                  <c:v>11416.7909861354</c:v>
                </c:pt>
                <c:pt idx="8435">
                  <c:v>11416.950409954399</c:v>
                </c:pt>
                <c:pt idx="8436">
                  <c:v>11417.2102446313</c:v>
                </c:pt>
                <c:pt idx="8437">
                  <c:v>11417.3840747922</c:v>
                </c:pt>
                <c:pt idx="8438">
                  <c:v>11417.772125868099</c:v>
                </c:pt>
                <c:pt idx="8439">
                  <c:v>11418.795189524</c:v>
                </c:pt>
                <c:pt idx="8440">
                  <c:v>11427.5256908265</c:v>
                </c:pt>
                <c:pt idx="8441">
                  <c:v>11444.802198911</c:v>
                </c:pt>
                <c:pt idx="8442">
                  <c:v>11456.7270865468</c:v>
                </c:pt>
                <c:pt idx="8443">
                  <c:v>11458.712527830099</c:v>
                </c:pt>
                <c:pt idx="8444">
                  <c:v>11462.260786938001</c:v>
                </c:pt>
                <c:pt idx="8445">
                  <c:v>11506.6895792754</c:v>
                </c:pt>
                <c:pt idx="8446">
                  <c:v>11508.1843453979</c:v>
                </c:pt>
                <c:pt idx="8447">
                  <c:v>11508.1843453979</c:v>
                </c:pt>
                <c:pt idx="8448">
                  <c:v>11522.054130050799</c:v>
                </c:pt>
                <c:pt idx="8449">
                  <c:v>11553.7889062464</c:v>
                </c:pt>
                <c:pt idx="8450">
                  <c:v>11558.1831767235</c:v>
                </c:pt>
                <c:pt idx="8451">
                  <c:v>11568.8591272383</c:v>
                </c:pt>
                <c:pt idx="8452">
                  <c:v>11576.4184968974</c:v>
                </c:pt>
                <c:pt idx="8453">
                  <c:v>11579.246923435399</c:v>
                </c:pt>
                <c:pt idx="8454">
                  <c:v>11580.699711203501</c:v>
                </c:pt>
                <c:pt idx="8455">
                  <c:v>11585.359031727499</c:v>
                </c:pt>
                <c:pt idx="8456">
                  <c:v>11589.483548395299</c:v>
                </c:pt>
                <c:pt idx="8457">
                  <c:v>11590.6855828557</c:v>
                </c:pt>
                <c:pt idx="8458">
                  <c:v>11596.7237895377</c:v>
                </c:pt>
                <c:pt idx="8459">
                  <c:v>11630.804696761001</c:v>
                </c:pt>
                <c:pt idx="8460">
                  <c:v>11632.7901380443</c:v>
                </c:pt>
                <c:pt idx="8461">
                  <c:v>11634.105566509001</c:v>
                </c:pt>
                <c:pt idx="8462">
                  <c:v>11643.749209562</c:v>
                </c:pt>
                <c:pt idx="8463">
                  <c:v>11675.800326033401</c:v>
                </c:pt>
                <c:pt idx="8464">
                  <c:v>11678.947879949499</c:v>
                </c:pt>
                <c:pt idx="8465">
                  <c:v>11680.2903415001</c:v>
                </c:pt>
                <c:pt idx="8466">
                  <c:v>11680.880749223699</c:v>
                </c:pt>
                <c:pt idx="8467">
                  <c:v>11681.581329234799</c:v>
                </c:pt>
                <c:pt idx="8468">
                  <c:v>11684.1606365758</c:v>
                </c:pt>
                <c:pt idx="8469">
                  <c:v>11717.866516460601</c:v>
                </c:pt>
                <c:pt idx="8470">
                  <c:v>11742.9367374535</c:v>
                </c:pt>
                <c:pt idx="8471">
                  <c:v>11749.4366419417</c:v>
                </c:pt>
                <c:pt idx="8472">
                  <c:v>11753.3245336501</c:v>
                </c:pt>
                <c:pt idx="8473">
                  <c:v>11754.7773214182</c:v>
                </c:pt>
                <c:pt idx="8474">
                  <c:v>11757.3844096106</c:v>
                </c:pt>
                <c:pt idx="8475">
                  <c:v>11757.7724606841</c:v>
                </c:pt>
                <c:pt idx="8476">
                  <c:v>11758.1605117577</c:v>
                </c:pt>
                <c:pt idx="8477">
                  <c:v>11758.990490538999</c:v>
                </c:pt>
                <c:pt idx="8478">
                  <c:v>11759.2291891812</c:v>
                </c:pt>
                <c:pt idx="8479">
                  <c:v>11759.6172402547</c:v>
                </c:pt>
                <c:pt idx="8480">
                  <c:v>11760.0052913283</c:v>
                </c:pt>
                <c:pt idx="8481">
                  <c:v>11760.3933424018</c:v>
                </c:pt>
                <c:pt idx="8482">
                  <c:v>11760.835270109499</c:v>
                </c:pt>
                <c:pt idx="8483">
                  <c:v>11761.0739687518</c:v>
                </c:pt>
                <c:pt idx="8484">
                  <c:v>11761.4620198253</c:v>
                </c:pt>
                <c:pt idx="8485">
                  <c:v>11761.850070898799</c:v>
                </c:pt>
                <c:pt idx="8486">
                  <c:v>11762.238121972399</c:v>
                </c:pt>
                <c:pt idx="8487">
                  <c:v>11763.0681007537</c:v>
                </c:pt>
                <c:pt idx="8488">
                  <c:v>11763.306799395899</c:v>
                </c:pt>
                <c:pt idx="8489">
                  <c:v>11763.694850469399</c:v>
                </c:pt>
                <c:pt idx="8490">
                  <c:v>11764.082901543001</c:v>
                </c:pt>
                <c:pt idx="8491">
                  <c:v>11764.9128803242</c:v>
                </c:pt>
                <c:pt idx="8492">
                  <c:v>11765.151578966501</c:v>
                </c:pt>
                <c:pt idx="8493">
                  <c:v>11765.539630040001</c:v>
                </c:pt>
                <c:pt idx="8494">
                  <c:v>11765.927681113501</c:v>
                </c:pt>
                <c:pt idx="8495">
                  <c:v>11766.3157321871</c:v>
                </c:pt>
                <c:pt idx="8496">
                  <c:v>11766.7576598948</c:v>
                </c:pt>
                <c:pt idx="8497">
                  <c:v>11767.1457109684</c:v>
                </c:pt>
                <c:pt idx="8498">
                  <c:v>11784.585698851701</c:v>
                </c:pt>
                <c:pt idx="8499">
                  <c:v>11784.7663974389</c:v>
                </c:pt>
                <c:pt idx="8500">
                  <c:v>11785.9875604263</c:v>
                </c:pt>
                <c:pt idx="8501">
                  <c:v>11787.1560778394</c:v>
                </c:pt>
                <c:pt idx="8502">
                  <c:v>11800.1563454148</c:v>
                </c:pt>
                <c:pt idx="8503">
                  <c:v>11800.1563454148</c:v>
                </c:pt>
                <c:pt idx="8504">
                  <c:v>11804.8823069753</c:v>
                </c:pt>
                <c:pt idx="8505">
                  <c:v>11806.867748258601</c:v>
                </c:pt>
                <c:pt idx="8506">
                  <c:v>11865.1969054974</c:v>
                </c:pt>
                <c:pt idx="8507">
                  <c:v>11867.4076104867</c:v>
                </c:pt>
                <c:pt idx="8508">
                  <c:v>11871.279029572301</c:v>
                </c:pt>
                <c:pt idx="8509">
                  <c:v>11877.237522839099</c:v>
                </c:pt>
                <c:pt idx="8510">
                  <c:v>11891.9441266749</c:v>
                </c:pt>
                <c:pt idx="8511">
                  <c:v>11914.2518705036</c:v>
                </c:pt>
                <c:pt idx="8512">
                  <c:v>11917.014347668701</c:v>
                </c:pt>
                <c:pt idx="8513">
                  <c:v>11922.9384463345</c:v>
                </c:pt>
                <c:pt idx="8514">
                  <c:v>11923.514252155999</c:v>
                </c:pt>
                <c:pt idx="8515">
                  <c:v>11927.4021438648</c:v>
                </c:pt>
                <c:pt idx="8516">
                  <c:v>11928.854931632901</c:v>
                </c:pt>
                <c:pt idx="8517">
                  <c:v>11932.150607493701</c:v>
                </c:pt>
                <c:pt idx="8518">
                  <c:v>11932.150607493701</c:v>
                </c:pt>
                <c:pt idx="8519">
                  <c:v>11934.3834381373</c:v>
                </c:pt>
                <c:pt idx="8520">
                  <c:v>11934.3834381373</c:v>
                </c:pt>
                <c:pt idx="8521">
                  <c:v>11936.2282177082</c:v>
                </c:pt>
                <c:pt idx="8522">
                  <c:v>11936.2282177082</c:v>
                </c:pt>
                <c:pt idx="8523">
                  <c:v>11938.461048351901</c:v>
                </c:pt>
                <c:pt idx="8524">
                  <c:v>11938.461048351901</c:v>
                </c:pt>
                <c:pt idx="8525">
                  <c:v>11940.305827922801</c:v>
                </c:pt>
                <c:pt idx="8526">
                  <c:v>11940.305827922801</c:v>
                </c:pt>
                <c:pt idx="8527">
                  <c:v>11968.959917189501</c:v>
                </c:pt>
                <c:pt idx="8528">
                  <c:v>11970.9453584728</c:v>
                </c:pt>
                <c:pt idx="8529">
                  <c:v>11974.233955629399</c:v>
                </c:pt>
                <c:pt idx="8530">
                  <c:v>11974.233955629399</c:v>
                </c:pt>
                <c:pt idx="8531">
                  <c:v>12024.434061744199</c:v>
                </c:pt>
                <c:pt idx="8532">
                  <c:v>12031.7227158192</c:v>
                </c:pt>
                <c:pt idx="8533">
                  <c:v>12034.8702697344</c:v>
                </c:pt>
                <c:pt idx="8534">
                  <c:v>12035.444642381701</c:v>
                </c:pt>
                <c:pt idx="8535">
                  <c:v>12035.489118183899</c:v>
                </c:pt>
                <c:pt idx="8536">
                  <c:v>12036.5782311566</c:v>
                </c:pt>
                <c:pt idx="8537">
                  <c:v>12036.6124414189</c:v>
                </c:pt>
                <c:pt idx="8538">
                  <c:v>12037.5189586055</c:v>
                </c:pt>
                <c:pt idx="8539">
                  <c:v>12039.274515712599</c:v>
                </c:pt>
                <c:pt idx="8540">
                  <c:v>12040.655841371199</c:v>
                </c:pt>
                <c:pt idx="8541">
                  <c:v>12041.0427606841</c:v>
                </c:pt>
                <c:pt idx="8542">
                  <c:v>12043.078467625101</c:v>
                </c:pt>
                <c:pt idx="8543">
                  <c:v>12044.4743507329</c:v>
                </c:pt>
                <c:pt idx="8544">
                  <c:v>12044.655049320299</c:v>
                </c:pt>
                <c:pt idx="8545">
                  <c:v>12051.3151330538</c:v>
                </c:pt>
                <c:pt idx="8546">
                  <c:v>12066.021736889101</c:v>
                </c:pt>
                <c:pt idx="8547">
                  <c:v>12091.0919578839</c:v>
                </c:pt>
                <c:pt idx="8548">
                  <c:v>12097.5918623702</c:v>
                </c:pt>
                <c:pt idx="8549">
                  <c:v>12101.479754079501</c:v>
                </c:pt>
                <c:pt idx="8550">
                  <c:v>12103.0497944531</c:v>
                </c:pt>
                <c:pt idx="8551">
                  <c:v>12105.623113461699</c:v>
                </c:pt>
                <c:pt idx="8552">
                  <c:v>12105.739306379999</c:v>
                </c:pt>
                <c:pt idx="8553">
                  <c:v>12106.0111645329</c:v>
                </c:pt>
                <c:pt idx="8554">
                  <c:v>12106.2821191027</c:v>
                </c:pt>
                <c:pt idx="8555">
                  <c:v>12106.3992156041</c:v>
                </c:pt>
                <c:pt idx="8556">
                  <c:v>12107.467893033199</c:v>
                </c:pt>
                <c:pt idx="8557">
                  <c:v>12107.584085951499</c:v>
                </c:pt>
                <c:pt idx="8558">
                  <c:v>12107.8559441044</c:v>
                </c:pt>
                <c:pt idx="8559">
                  <c:v>12108.0729972791</c:v>
                </c:pt>
                <c:pt idx="8560">
                  <c:v>12108.0729972791</c:v>
                </c:pt>
                <c:pt idx="8561">
                  <c:v>12108.126898672401</c:v>
                </c:pt>
                <c:pt idx="8562">
                  <c:v>12108.243995175601</c:v>
                </c:pt>
                <c:pt idx="8563">
                  <c:v>12109.312672604799</c:v>
                </c:pt>
                <c:pt idx="8564">
                  <c:v>12109.700723676</c:v>
                </c:pt>
                <c:pt idx="8565">
                  <c:v>12109.8169165942</c:v>
                </c:pt>
                <c:pt idx="8566">
                  <c:v>12110.088774747201</c:v>
                </c:pt>
                <c:pt idx="8567">
                  <c:v>12110.359729317899</c:v>
                </c:pt>
                <c:pt idx="8568">
                  <c:v>12111.5455032475</c:v>
                </c:pt>
                <c:pt idx="8569">
                  <c:v>12111.6616961658</c:v>
                </c:pt>
                <c:pt idx="8570">
                  <c:v>12111.933554318701</c:v>
                </c:pt>
                <c:pt idx="8571">
                  <c:v>12112.2045088876</c:v>
                </c:pt>
                <c:pt idx="8572">
                  <c:v>12112.3216053899</c:v>
                </c:pt>
                <c:pt idx="8573">
                  <c:v>12113.390282819</c:v>
                </c:pt>
                <c:pt idx="8574">
                  <c:v>12113.5064757373</c:v>
                </c:pt>
                <c:pt idx="8575">
                  <c:v>12113.778333890201</c:v>
                </c:pt>
                <c:pt idx="8576">
                  <c:v>12114.1663849614</c:v>
                </c:pt>
                <c:pt idx="8577">
                  <c:v>12115.2350623905</c:v>
                </c:pt>
                <c:pt idx="8578">
                  <c:v>12123.4802685789</c:v>
                </c:pt>
                <c:pt idx="8579">
                  <c:v>12125.106231313101</c:v>
                </c:pt>
                <c:pt idx="8580">
                  <c:v>12129.402658364699</c:v>
                </c:pt>
                <c:pt idx="8581">
                  <c:v>12143.0375274037</c:v>
                </c:pt>
                <c:pt idx="8582">
                  <c:v>12145.022968687101</c:v>
                </c:pt>
                <c:pt idx="8583">
                  <c:v>12148.3115658439</c:v>
                </c:pt>
                <c:pt idx="8584">
                  <c:v>12148.3115658439</c:v>
                </c:pt>
                <c:pt idx="8585">
                  <c:v>12183.740177003599</c:v>
                </c:pt>
                <c:pt idx="8586">
                  <c:v>12199.6625667884</c:v>
                </c:pt>
                <c:pt idx="8587">
                  <c:v>12199.724205601</c:v>
                </c:pt>
                <c:pt idx="8588">
                  <c:v>12200.5894905608</c:v>
                </c:pt>
                <c:pt idx="8589">
                  <c:v>12210.7087163407</c:v>
                </c:pt>
                <c:pt idx="8590">
                  <c:v>12211.154108802701</c:v>
                </c:pt>
                <c:pt idx="8591">
                  <c:v>12213.3521259278</c:v>
                </c:pt>
                <c:pt idx="8592">
                  <c:v>12214.7334515857</c:v>
                </c:pt>
                <c:pt idx="8593">
                  <c:v>12219.4342500027</c:v>
                </c:pt>
                <c:pt idx="8594">
                  <c:v>12230.0449973</c:v>
                </c:pt>
                <c:pt idx="8595">
                  <c:v>12238.811061800299</c:v>
                </c:pt>
                <c:pt idx="8596">
                  <c:v>12240.0993471033</c:v>
                </c:pt>
                <c:pt idx="8597">
                  <c:v>12260.174260288401</c:v>
                </c:pt>
                <c:pt idx="8598">
                  <c:v>12272.147666258699</c:v>
                </c:pt>
                <c:pt idx="8599">
                  <c:v>12272.5357173345</c:v>
                </c:pt>
                <c:pt idx="8600">
                  <c:v>12272.923768410399</c:v>
                </c:pt>
                <c:pt idx="8601">
                  <c:v>12273.210236556801</c:v>
                </c:pt>
                <c:pt idx="8602">
                  <c:v>12273.9924458283</c:v>
                </c:pt>
                <c:pt idx="8603">
                  <c:v>12274.380496904199</c:v>
                </c:pt>
                <c:pt idx="8604">
                  <c:v>12274.7685479801</c:v>
                </c:pt>
                <c:pt idx="8605">
                  <c:v>12275.0550161264</c:v>
                </c:pt>
                <c:pt idx="8606">
                  <c:v>12275.156599055899</c:v>
                </c:pt>
                <c:pt idx="8607">
                  <c:v>12275.837225398</c:v>
                </c:pt>
                <c:pt idx="8608">
                  <c:v>12276.225276473901</c:v>
                </c:pt>
                <c:pt idx="8609">
                  <c:v>12276.6133275497</c:v>
                </c:pt>
                <c:pt idx="8610">
                  <c:v>12277.0013786256</c:v>
                </c:pt>
                <c:pt idx="8611">
                  <c:v>12277.287846772</c:v>
                </c:pt>
                <c:pt idx="8612">
                  <c:v>12278.0700560435</c:v>
                </c:pt>
                <c:pt idx="8613">
                  <c:v>12278.458107119401</c:v>
                </c:pt>
                <c:pt idx="8614">
                  <c:v>12278.8461581952</c:v>
                </c:pt>
                <c:pt idx="8615">
                  <c:v>12279.132626341599</c:v>
                </c:pt>
                <c:pt idx="8616">
                  <c:v>12279.914835613199</c:v>
                </c:pt>
                <c:pt idx="8617">
                  <c:v>12280.302886689</c:v>
                </c:pt>
                <c:pt idx="8618">
                  <c:v>12280.690937764901</c:v>
                </c:pt>
                <c:pt idx="8619">
                  <c:v>12280.769401105101</c:v>
                </c:pt>
                <c:pt idx="8620">
                  <c:v>12280.977405911301</c:v>
                </c:pt>
                <c:pt idx="8621">
                  <c:v>12281.0789888408</c:v>
                </c:pt>
                <c:pt idx="8622">
                  <c:v>12282.6641774158</c:v>
                </c:pt>
                <c:pt idx="8623">
                  <c:v>12285.4405570989</c:v>
                </c:pt>
                <c:pt idx="8624">
                  <c:v>12292.4250967316</c:v>
                </c:pt>
                <c:pt idx="8625">
                  <c:v>12301.1676814286</c:v>
                </c:pt>
                <c:pt idx="8626">
                  <c:v>12315.8736137533</c:v>
                </c:pt>
                <c:pt idx="8627">
                  <c:v>12317.115137618001</c:v>
                </c:pt>
                <c:pt idx="8628">
                  <c:v>12319.1005789013</c:v>
                </c:pt>
                <c:pt idx="8629">
                  <c:v>12322.389176058499</c:v>
                </c:pt>
                <c:pt idx="8630">
                  <c:v>12322.389176058499</c:v>
                </c:pt>
                <c:pt idx="8631">
                  <c:v>12355.584956573301</c:v>
                </c:pt>
                <c:pt idx="8632">
                  <c:v>12367.8994275396</c:v>
                </c:pt>
                <c:pt idx="8633">
                  <c:v>12373.3587534911</c:v>
                </c:pt>
                <c:pt idx="8634">
                  <c:v>12377.645105604999</c:v>
                </c:pt>
                <c:pt idx="8635">
                  <c:v>12380.7926595192</c:v>
                </c:pt>
                <c:pt idx="8636">
                  <c:v>12381.507346358099</c:v>
                </c:pt>
                <c:pt idx="8637">
                  <c:v>12382.634955597099</c:v>
                </c:pt>
                <c:pt idx="8638">
                  <c:v>12387.4297361429</c:v>
                </c:pt>
                <c:pt idx="8639">
                  <c:v>12392.8886720148</c:v>
                </c:pt>
                <c:pt idx="8640">
                  <c:v>12393.511860189899</c:v>
                </c:pt>
                <c:pt idx="8641">
                  <c:v>12393.511860217801</c:v>
                </c:pt>
                <c:pt idx="8642">
                  <c:v>12404.122607498401</c:v>
                </c:pt>
                <c:pt idx="8643">
                  <c:v>12404.122607514701</c:v>
                </c:pt>
                <c:pt idx="8644">
                  <c:v>12436.966282229399</c:v>
                </c:pt>
                <c:pt idx="8645">
                  <c:v>12445.3332942629</c:v>
                </c:pt>
                <c:pt idx="8646">
                  <c:v>12451.371564106999</c:v>
                </c:pt>
                <c:pt idx="8647">
                  <c:v>12453.8707310315</c:v>
                </c:pt>
                <c:pt idx="8648">
                  <c:v>12453.994331850599</c:v>
                </c:pt>
                <c:pt idx="8649">
                  <c:v>12454.258782102699</c:v>
                </c:pt>
                <c:pt idx="8650">
                  <c:v>12454.382382924199</c:v>
                </c:pt>
                <c:pt idx="8651">
                  <c:v>12454.710764699101</c:v>
                </c:pt>
                <c:pt idx="8652">
                  <c:v>12454.770433997701</c:v>
                </c:pt>
                <c:pt idx="8653">
                  <c:v>12455.715510603</c:v>
                </c:pt>
                <c:pt idx="8654">
                  <c:v>12455.839111421201</c:v>
                </c:pt>
                <c:pt idx="8655">
                  <c:v>12456.103561674199</c:v>
                </c:pt>
                <c:pt idx="8656">
                  <c:v>12456.227162494701</c:v>
                </c:pt>
                <c:pt idx="8657">
                  <c:v>12456.4916127454</c:v>
                </c:pt>
                <c:pt idx="8658">
                  <c:v>12456.5555442697</c:v>
                </c:pt>
                <c:pt idx="8659">
                  <c:v>12456.615213568301</c:v>
                </c:pt>
                <c:pt idx="8660">
                  <c:v>12457.0032646418</c:v>
                </c:pt>
                <c:pt idx="8661">
                  <c:v>12457.560290174501</c:v>
                </c:pt>
                <c:pt idx="8662">
                  <c:v>12457.683890991801</c:v>
                </c:pt>
                <c:pt idx="8663">
                  <c:v>12457.948341245699</c:v>
                </c:pt>
                <c:pt idx="8664">
                  <c:v>12458.0719420653</c:v>
                </c:pt>
                <c:pt idx="8665">
                  <c:v>12458.3363923169</c:v>
                </c:pt>
                <c:pt idx="8666">
                  <c:v>12458.4003238403</c:v>
                </c:pt>
                <c:pt idx="8667">
                  <c:v>12458.4599931389</c:v>
                </c:pt>
                <c:pt idx="8668">
                  <c:v>12458.8480442124</c:v>
                </c:pt>
                <c:pt idx="8669">
                  <c:v>12459.793120817199</c:v>
                </c:pt>
                <c:pt idx="8670">
                  <c:v>12459.9167216359</c:v>
                </c:pt>
                <c:pt idx="8671">
                  <c:v>12460.1811718884</c:v>
                </c:pt>
                <c:pt idx="8672">
                  <c:v>12460.3047727094</c:v>
                </c:pt>
                <c:pt idx="8673">
                  <c:v>12460.569222959601</c:v>
                </c:pt>
                <c:pt idx="8674">
                  <c:v>12460.6331544844</c:v>
                </c:pt>
                <c:pt idx="8675">
                  <c:v>12460.692823783</c:v>
                </c:pt>
                <c:pt idx="8676">
                  <c:v>12461.6379003888</c:v>
                </c:pt>
                <c:pt idx="8677">
                  <c:v>12461.7615012065</c:v>
                </c:pt>
                <c:pt idx="8678">
                  <c:v>12462.02595146</c:v>
                </c:pt>
                <c:pt idx="8679">
                  <c:v>12462.14955228</c:v>
                </c:pt>
                <c:pt idx="8680">
                  <c:v>12462.414002531201</c:v>
                </c:pt>
                <c:pt idx="8681">
                  <c:v>12462.477934054999</c:v>
                </c:pt>
                <c:pt idx="8682">
                  <c:v>12462.537603353599</c:v>
                </c:pt>
                <c:pt idx="8683">
                  <c:v>12462.925654427099</c:v>
                </c:pt>
                <c:pt idx="8684">
                  <c:v>12463.4826799603</c:v>
                </c:pt>
                <c:pt idx="8685">
                  <c:v>12471.50260822</c:v>
                </c:pt>
                <c:pt idx="8686">
                  <c:v>12475.2452916689</c:v>
                </c:pt>
                <c:pt idx="8687">
                  <c:v>12475.3250481504</c:v>
                </c:pt>
                <c:pt idx="8688">
                  <c:v>12485.8560389666</c:v>
                </c:pt>
                <c:pt idx="8689">
                  <c:v>12496.4667862731</c:v>
                </c:pt>
                <c:pt idx="8690">
                  <c:v>12553.584560483599</c:v>
                </c:pt>
                <c:pt idx="8691">
                  <c:v>12556.715049304001</c:v>
                </c:pt>
                <c:pt idx="8692">
                  <c:v>12561.0438924439</c:v>
                </c:pt>
                <c:pt idx="8693">
                  <c:v>12563.5674953907</c:v>
                </c:pt>
                <c:pt idx="8694">
                  <c:v>12566.096650073299</c:v>
                </c:pt>
                <c:pt idx="8695">
                  <c:v>12566.9695600625</c:v>
                </c:pt>
                <c:pt idx="8696">
                  <c:v>12575.762265634699</c:v>
                </c:pt>
                <c:pt idx="8697">
                  <c:v>12578.2002177126</c:v>
                </c:pt>
                <c:pt idx="8698">
                  <c:v>12578.2002177294</c:v>
                </c:pt>
                <c:pt idx="8699">
                  <c:v>12627.7038369369</c:v>
                </c:pt>
                <c:pt idx="8700">
                  <c:v>12627.7680779118</c:v>
                </c:pt>
                <c:pt idx="8701">
                  <c:v>12628.6333628715</c:v>
                </c:pt>
                <c:pt idx="8702">
                  <c:v>12628.6768817473</c:v>
                </c:pt>
                <c:pt idx="8703">
                  <c:v>12628.7725143604</c:v>
                </c:pt>
                <c:pt idx="8704">
                  <c:v>12629.0649328208</c:v>
                </c:pt>
                <c:pt idx="8705">
                  <c:v>12629.160565434</c:v>
                </c:pt>
                <c:pt idx="8706">
                  <c:v>12629.4529838943</c:v>
                </c:pt>
                <c:pt idx="8707">
                  <c:v>12629.5486165075</c:v>
                </c:pt>
                <c:pt idx="8708">
                  <c:v>12630.0009085559</c:v>
                </c:pt>
                <c:pt idx="8709">
                  <c:v>12630.5216613179</c:v>
                </c:pt>
                <c:pt idx="8710">
                  <c:v>12630.617293931</c:v>
                </c:pt>
                <c:pt idx="8711">
                  <c:v>12630.8661935157</c:v>
                </c:pt>
                <c:pt idx="8712">
                  <c:v>12630.9097123914</c:v>
                </c:pt>
                <c:pt idx="8713">
                  <c:v>12631.0053450046</c:v>
                </c:pt>
                <c:pt idx="8714">
                  <c:v>12631.2977634649</c:v>
                </c:pt>
                <c:pt idx="8715">
                  <c:v>12631.3933960781</c:v>
                </c:pt>
                <c:pt idx="8716">
                  <c:v>12631.685814538499</c:v>
                </c:pt>
                <c:pt idx="8717">
                  <c:v>12631.781447151599</c:v>
                </c:pt>
                <c:pt idx="8718">
                  <c:v>12631.845688126499</c:v>
                </c:pt>
                <c:pt idx="8719">
                  <c:v>12632.3664408884</c:v>
                </c:pt>
                <c:pt idx="8720">
                  <c:v>12632.710973086299</c:v>
                </c:pt>
                <c:pt idx="8721">
                  <c:v>12632.754491962</c:v>
                </c:pt>
                <c:pt idx="8722">
                  <c:v>12632.850124575099</c:v>
                </c:pt>
                <c:pt idx="8723">
                  <c:v>12633.142543035499</c:v>
                </c:pt>
                <c:pt idx="8724">
                  <c:v>12633.2182297036</c:v>
                </c:pt>
                <c:pt idx="8725">
                  <c:v>12633.238175648699</c:v>
                </c:pt>
                <c:pt idx="8726">
                  <c:v>12633.530594108999</c:v>
                </c:pt>
                <c:pt idx="8727">
                  <c:v>12633.626226722199</c:v>
                </c:pt>
                <c:pt idx="8728">
                  <c:v>12633.690467697101</c:v>
                </c:pt>
                <c:pt idx="8729">
                  <c:v>12634.555752656801</c:v>
                </c:pt>
                <c:pt idx="8730">
                  <c:v>12634.599271532599</c:v>
                </c:pt>
                <c:pt idx="8731">
                  <c:v>12634.694904145699</c:v>
                </c:pt>
                <c:pt idx="8732">
                  <c:v>12634.987322606101</c:v>
                </c:pt>
                <c:pt idx="8733">
                  <c:v>12635.082955219301</c:v>
                </c:pt>
                <c:pt idx="8734">
                  <c:v>12635.1215026585</c:v>
                </c:pt>
                <c:pt idx="8735">
                  <c:v>12635.375373679601</c:v>
                </c:pt>
                <c:pt idx="8736">
                  <c:v>12635.471006292801</c:v>
                </c:pt>
                <c:pt idx="8737">
                  <c:v>12635.9232983412</c:v>
                </c:pt>
                <c:pt idx="8738">
                  <c:v>12636.444051103201</c:v>
                </c:pt>
                <c:pt idx="8739">
                  <c:v>12636.539683716301</c:v>
                </c:pt>
                <c:pt idx="8740">
                  <c:v>12636.788583301</c:v>
                </c:pt>
                <c:pt idx="8741">
                  <c:v>12636.832102176701</c:v>
                </c:pt>
                <c:pt idx="8742">
                  <c:v>12636.927734789901</c:v>
                </c:pt>
                <c:pt idx="8743">
                  <c:v>12637.2201532502</c:v>
                </c:pt>
                <c:pt idx="8744">
                  <c:v>12637.3157858634</c:v>
                </c:pt>
                <c:pt idx="8745">
                  <c:v>12637.6082043237</c:v>
                </c:pt>
                <c:pt idx="8746">
                  <c:v>12641.247437936199</c:v>
                </c:pt>
                <c:pt idx="8747">
                  <c:v>12643.473212364999</c:v>
                </c:pt>
                <c:pt idx="8748">
                  <c:v>12653.0206117257</c:v>
                </c:pt>
                <c:pt idx="8749">
                  <c:v>12658.3554356722</c:v>
                </c:pt>
                <c:pt idx="8750">
                  <c:v>12659.933649165499</c:v>
                </c:pt>
                <c:pt idx="8751">
                  <c:v>12670.544396487699</c:v>
                </c:pt>
                <c:pt idx="8752">
                  <c:v>12722.6374390888</c:v>
                </c:pt>
                <c:pt idx="8753">
                  <c:v>12737.660943544901</c:v>
                </c:pt>
                <c:pt idx="8754">
                  <c:v>12739.199112873001</c:v>
                </c:pt>
                <c:pt idx="8755">
                  <c:v>12752.2778279269</c:v>
                </c:pt>
                <c:pt idx="8756">
                  <c:v>12752.277827944101</c:v>
                </c:pt>
                <c:pt idx="8757">
                  <c:v>12754.346199362501</c:v>
                </c:pt>
                <c:pt idx="8758">
                  <c:v>12754.734250433699</c:v>
                </c:pt>
                <c:pt idx="8759">
                  <c:v>12755.711717657699</c:v>
                </c:pt>
                <c:pt idx="8760">
                  <c:v>12755.8029278628</c:v>
                </c:pt>
                <c:pt idx="8761">
                  <c:v>12756.190978934001</c:v>
                </c:pt>
                <c:pt idx="8762">
                  <c:v>12756.579030005199</c:v>
                </c:pt>
                <c:pt idx="8763">
                  <c:v>12756.9670810764</c:v>
                </c:pt>
                <c:pt idx="8764">
                  <c:v>12757.445149110599</c:v>
                </c:pt>
                <c:pt idx="8765">
                  <c:v>12757.6477074343</c:v>
                </c:pt>
                <c:pt idx="8766">
                  <c:v>12757.9445483004</c:v>
                </c:pt>
                <c:pt idx="8767">
                  <c:v>12758.035758505501</c:v>
                </c:pt>
                <c:pt idx="8768">
                  <c:v>12758.4238095767</c:v>
                </c:pt>
                <c:pt idx="8769">
                  <c:v>12758.8118606479</c:v>
                </c:pt>
                <c:pt idx="8770">
                  <c:v>12759.7893278719</c:v>
                </c:pt>
                <c:pt idx="8771">
                  <c:v>12759.880538077001</c:v>
                </c:pt>
                <c:pt idx="8772">
                  <c:v>12760.2685891482</c:v>
                </c:pt>
                <c:pt idx="8773">
                  <c:v>12760.6566402195</c:v>
                </c:pt>
                <c:pt idx="8774">
                  <c:v>12761.044691290699</c:v>
                </c:pt>
                <c:pt idx="8775">
                  <c:v>12761.6341074435</c:v>
                </c:pt>
                <c:pt idx="8776">
                  <c:v>12761.725317648599</c:v>
                </c:pt>
                <c:pt idx="8777">
                  <c:v>12762.1133687198</c:v>
                </c:pt>
                <c:pt idx="8778">
                  <c:v>12762.501419791</c:v>
                </c:pt>
                <c:pt idx="8779">
                  <c:v>12762.889470862199</c:v>
                </c:pt>
                <c:pt idx="8780">
                  <c:v>12763.570097220099</c:v>
                </c:pt>
                <c:pt idx="8781">
                  <c:v>12763.866938086199</c:v>
                </c:pt>
                <c:pt idx="8782">
                  <c:v>12763.9581482913</c:v>
                </c:pt>
                <c:pt idx="8783">
                  <c:v>12802.0740224281</c:v>
                </c:pt>
                <c:pt idx="8784">
                  <c:v>12807.900779600201</c:v>
                </c:pt>
                <c:pt idx="8785">
                  <c:v>12817.169827722</c:v>
                </c:pt>
                <c:pt idx="8786">
                  <c:v>12824.713682751801</c:v>
                </c:pt>
                <c:pt idx="8787">
                  <c:v>12825.390635692</c:v>
                </c:pt>
                <c:pt idx="8788">
                  <c:v>12825.654891967701</c:v>
                </c:pt>
                <c:pt idx="8789">
                  <c:v>12829.0231198563</c:v>
                </c:pt>
                <c:pt idx="8790">
                  <c:v>12829.310460991799</c:v>
                </c:pt>
                <c:pt idx="8791">
                  <c:v>12832.9317240603</c:v>
                </c:pt>
                <c:pt idx="8792">
                  <c:v>12833.899605078601</c:v>
                </c:pt>
                <c:pt idx="8793">
                  <c:v>12888.5573453828</c:v>
                </c:pt>
                <c:pt idx="8794">
                  <c:v>12889.405069746001</c:v>
                </c:pt>
                <c:pt idx="8795">
                  <c:v>12903.6026225243</c:v>
                </c:pt>
                <c:pt idx="8796">
                  <c:v>12905.133943532501</c:v>
                </c:pt>
                <c:pt idx="8797">
                  <c:v>12905.6482768654</c:v>
                </c:pt>
                <c:pt idx="8798">
                  <c:v>12907.047663944701</c:v>
                </c:pt>
                <c:pt idx="8799">
                  <c:v>12913.2767230876</c:v>
                </c:pt>
                <c:pt idx="8800">
                  <c:v>12915.7446908326</c:v>
                </c:pt>
                <c:pt idx="8801">
                  <c:v>12915.7446908326</c:v>
                </c:pt>
                <c:pt idx="8802">
                  <c:v>12915.7446908326</c:v>
                </c:pt>
                <c:pt idx="8803">
                  <c:v>12915.7446908326</c:v>
                </c:pt>
                <c:pt idx="8804">
                  <c:v>12915.7446908326</c:v>
                </c:pt>
                <c:pt idx="8805">
                  <c:v>12915.7446908399</c:v>
                </c:pt>
                <c:pt idx="8806">
                  <c:v>12915.7446908399</c:v>
                </c:pt>
                <c:pt idx="8807">
                  <c:v>12915.7446908399</c:v>
                </c:pt>
                <c:pt idx="8808">
                  <c:v>12915.7446908399</c:v>
                </c:pt>
                <c:pt idx="8809">
                  <c:v>12915.7446908439</c:v>
                </c:pt>
                <c:pt idx="8810">
                  <c:v>12915.744690863399</c:v>
                </c:pt>
                <c:pt idx="8811">
                  <c:v>12915.744690863399</c:v>
                </c:pt>
                <c:pt idx="8812">
                  <c:v>12915.744690863399</c:v>
                </c:pt>
                <c:pt idx="8813">
                  <c:v>12915.744690863399</c:v>
                </c:pt>
                <c:pt idx="8814">
                  <c:v>12926.3554381411</c:v>
                </c:pt>
                <c:pt idx="8815">
                  <c:v>12926.3554381588</c:v>
                </c:pt>
                <c:pt idx="8816">
                  <c:v>12937.354333302101</c:v>
                </c:pt>
                <c:pt idx="8817">
                  <c:v>12948.661579284801</c:v>
                </c:pt>
                <c:pt idx="8818">
                  <c:v>12956.6318759639</c:v>
                </c:pt>
                <c:pt idx="8819">
                  <c:v>12976.1145127201</c:v>
                </c:pt>
                <c:pt idx="8820">
                  <c:v>12976.5025637913</c:v>
                </c:pt>
                <c:pt idx="8821">
                  <c:v>12977.571241220399</c:v>
                </c:pt>
                <c:pt idx="8822">
                  <c:v>12977.9592922916</c:v>
                </c:pt>
                <c:pt idx="8823">
                  <c:v>12978.347343362801</c:v>
                </c:pt>
                <c:pt idx="8824">
                  <c:v>12978.735394433999</c:v>
                </c:pt>
                <c:pt idx="8825">
                  <c:v>12979.8040718631</c:v>
                </c:pt>
                <c:pt idx="8826">
                  <c:v>12980.192122934301</c:v>
                </c:pt>
                <c:pt idx="8827">
                  <c:v>12980.580174005499</c:v>
                </c:pt>
                <c:pt idx="8828">
                  <c:v>12981.6488514347</c:v>
                </c:pt>
                <c:pt idx="8829">
                  <c:v>12982.036902505901</c:v>
                </c:pt>
                <c:pt idx="8830">
                  <c:v>12982.4249535771</c:v>
                </c:pt>
                <c:pt idx="8831">
                  <c:v>12982.8130046483</c:v>
                </c:pt>
                <c:pt idx="8832">
                  <c:v>12983.4936310062</c:v>
                </c:pt>
                <c:pt idx="8833">
                  <c:v>12983.881682077399</c:v>
                </c:pt>
                <c:pt idx="8834">
                  <c:v>12984.2697331486</c:v>
                </c:pt>
                <c:pt idx="8835">
                  <c:v>12984.6577842198</c:v>
                </c:pt>
                <c:pt idx="8836">
                  <c:v>12985.726461648899</c:v>
                </c:pt>
                <c:pt idx="8837">
                  <c:v>12989.3952741594</c:v>
                </c:pt>
                <c:pt idx="8838">
                  <c:v>12995.5369287133</c:v>
                </c:pt>
                <c:pt idx="8839">
                  <c:v>12999.3672266509</c:v>
                </c:pt>
                <c:pt idx="8840">
                  <c:v>12999.496752585201</c:v>
                </c:pt>
                <c:pt idx="8841">
                  <c:v>13000.7806835472</c:v>
                </c:pt>
                <c:pt idx="8842">
                  <c:v>13001.8782153865</c:v>
                </c:pt>
                <c:pt idx="8843">
                  <c:v>13002.0609949957</c:v>
                </c:pt>
                <c:pt idx="8844">
                  <c:v>13002.147353030699</c:v>
                </c:pt>
                <c:pt idx="8845">
                  <c:v>13002.297653032399</c:v>
                </c:pt>
                <c:pt idx="8846">
                  <c:v>13002.4136410624</c:v>
                </c:pt>
                <c:pt idx="8847">
                  <c:v>13003.9651786051</c:v>
                </c:pt>
                <c:pt idx="8848">
                  <c:v>13003.9971100315</c:v>
                </c:pt>
                <c:pt idx="8849">
                  <c:v>13004.367004015399</c:v>
                </c:pt>
                <c:pt idx="8850">
                  <c:v>13004.455375011999</c:v>
                </c:pt>
                <c:pt idx="8851">
                  <c:v>13004.846432697899</c:v>
                </c:pt>
                <c:pt idx="8852">
                  <c:v>13004.979780809401</c:v>
                </c:pt>
                <c:pt idx="8853">
                  <c:v>13005.033856034201</c:v>
                </c:pt>
                <c:pt idx="8854">
                  <c:v>13005.479915320801</c:v>
                </c:pt>
                <c:pt idx="8855">
                  <c:v>13005.489118183899</c:v>
                </c:pt>
                <c:pt idx="8856">
                  <c:v>13006.9819617997</c:v>
                </c:pt>
                <c:pt idx="8857">
                  <c:v>13007.509353490501</c:v>
                </c:pt>
                <c:pt idx="8858">
                  <c:v>13025.712510354801</c:v>
                </c:pt>
                <c:pt idx="8859">
                  <c:v>13062.2272526631</c:v>
                </c:pt>
                <c:pt idx="8860">
                  <c:v>13079.8921801531</c:v>
                </c:pt>
                <c:pt idx="8861">
                  <c:v>13081.4319435167</c:v>
                </c:pt>
                <c:pt idx="8862">
                  <c:v>13082.470885749901</c:v>
                </c:pt>
                <c:pt idx="8863">
                  <c:v>13083.4468085644</c:v>
                </c:pt>
                <c:pt idx="8864">
                  <c:v>13083.516221322099</c:v>
                </c:pt>
                <c:pt idx="8865">
                  <c:v>13084.602334633</c:v>
                </c:pt>
                <c:pt idx="8866">
                  <c:v>13085.5019838106</c:v>
                </c:pt>
                <c:pt idx="8867">
                  <c:v>13085.509553731201</c:v>
                </c:pt>
                <c:pt idx="8868">
                  <c:v>13086.4849176034</c:v>
                </c:pt>
                <c:pt idx="8869">
                  <c:v>13086.8582119438</c:v>
                </c:pt>
                <c:pt idx="8870">
                  <c:v>13089.742184135999</c:v>
                </c:pt>
                <c:pt idx="8871">
                  <c:v>13089.822301046899</c:v>
                </c:pt>
                <c:pt idx="8872">
                  <c:v>13089.822301046899</c:v>
                </c:pt>
                <c:pt idx="8873">
                  <c:v>13089.822301046899</c:v>
                </c:pt>
                <c:pt idx="8874">
                  <c:v>13089.822301046899</c:v>
                </c:pt>
                <c:pt idx="8875">
                  <c:v>13089.822301046899</c:v>
                </c:pt>
                <c:pt idx="8876">
                  <c:v>13089.822301054301</c:v>
                </c:pt>
                <c:pt idx="8877">
                  <c:v>13089.822301054301</c:v>
                </c:pt>
                <c:pt idx="8878">
                  <c:v>13089.822301054301</c:v>
                </c:pt>
                <c:pt idx="8879">
                  <c:v>13089.822301054301</c:v>
                </c:pt>
                <c:pt idx="8880">
                  <c:v>13089.8223010785</c:v>
                </c:pt>
                <c:pt idx="8881">
                  <c:v>13089.8223010785</c:v>
                </c:pt>
                <c:pt idx="8882">
                  <c:v>13089.8223010785</c:v>
                </c:pt>
                <c:pt idx="8883">
                  <c:v>13089.8223010785</c:v>
                </c:pt>
                <c:pt idx="8884">
                  <c:v>13096.1704632653</c:v>
                </c:pt>
                <c:pt idx="8885">
                  <c:v>13100.4330483553</c:v>
                </c:pt>
                <c:pt idx="8886">
                  <c:v>13115.4122749622</c:v>
                </c:pt>
                <c:pt idx="8887">
                  <c:v>13155.9823212213</c:v>
                </c:pt>
                <c:pt idx="8888">
                  <c:v>13158.964576742599</c:v>
                </c:pt>
                <c:pt idx="8889">
                  <c:v>13163.092217507699</c:v>
                </c:pt>
                <c:pt idx="8890">
                  <c:v>13172.797970366601</c:v>
                </c:pt>
                <c:pt idx="8891">
                  <c:v>13174.3092449286</c:v>
                </c:pt>
                <c:pt idx="8892">
                  <c:v>13174.8142442014</c:v>
                </c:pt>
                <c:pt idx="8893">
                  <c:v>13175.702041509499</c:v>
                </c:pt>
                <c:pt idx="8894">
                  <c:v>13176.535050189101</c:v>
                </c:pt>
                <c:pt idx="8895">
                  <c:v>13177.5173549437</c:v>
                </c:pt>
                <c:pt idx="8896">
                  <c:v>13177.754393323399</c:v>
                </c:pt>
                <c:pt idx="8897">
                  <c:v>13179.338260751199</c:v>
                </c:pt>
                <c:pt idx="8898">
                  <c:v>13181.3166979902</c:v>
                </c:pt>
                <c:pt idx="8899">
                  <c:v>13183.9245630111</c:v>
                </c:pt>
                <c:pt idx="8900">
                  <c:v>13192.362302424301</c:v>
                </c:pt>
                <c:pt idx="8901">
                  <c:v>13192.7503535002</c:v>
                </c:pt>
                <c:pt idx="8902">
                  <c:v>13192.985056037</c:v>
                </c:pt>
                <c:pt idx="8903">
                  <c:v>13194.595133069901</c:v>
                </c:pt>
                <c:pt idx="8904">
                  <c:v>13196.4399126395</c:v>
                </c:pt>
                <c:pt idx="8905">
                  <c:v>13198.173344090501</c:v>
                </c:pt>
                <c:pt idx="8906">
                  <c:v>13198.9074458219</c:v>
                </c:pt>
                <c:pt idx="8907">
                  <c:v>13200.5175228547</c:v>
                </c:pt>
                <c:pt idx="8908">
                  <c:v>13200.752225391499</c:v>
                </c:pt>
                <c:pt idx="8909">
                  <c:v>13204.472620951899</c:v>
                </c:pt>
                <c:pt idx="8910">
                  <c:v>13209.1312964959</c:v>
                </c:pt>
                <c:pt idx="8911">
                  <c:v>13236.304862877299</c:v>
                </c:pt>
                <c:pt idx="8912">
                  <c:v>13245.314232475999</c:v>
                </c:pt>
                <c:pt idx="8913">
                  <c:v>13253.969790367801</c:v>
                </c:pt>
                <c:pt idx="8914">
                  <c:v>13254.344026893301</c:v>
                </c:pt>
                <c:pt idx="8915">
                  <c:v>13254.3670040159</c:v>
                </c:pt>
                <c:pt idx="8916">
                  <c:v>13254.496100755399</c:v>
                </c:pt>
                <c:pt idx="8917">
                  <c:v>13254.735084579001</c:v>
                </c:pt>
                <c:pt idx="8918">
                  <c:v>13255.479915320801</c:v>
                </c:pt>
                <c:pt idx="8919">
                  <c:v>13255.509553731201</c:v>
                </c:pt>
                <c:pt idx="8920">
                  <c:v>13256.8706136811</c:v>
                </c:pt>
                <c:pt idx="8921">
                  <c:v>13257.354333302101</c:v>
                </c:pt>
                <c:pt idx="8922">
                  <c:v>13257.398005371901</c:v>
                </c:pt>
                <c:pt idx="8923">
                  <c:v>13257.524418778699</c:v>
                </c:pt>
                <c:pt idx="8924">
                  <c:v>13257.5938315368</c:v>
                </c:pt>
                <c:pt idx="8925">
                  <c:v>13258.600196183101</c:v>
                </c:pt>
                <c:pt idx="8926">
                  <c:v>13258.7392875114</c:v>
                </c:pt>
                <c:pt idx="8927">
                  <c:v>13259.3854044666</c:v>
                </c:pt>
                <c:pt idx="8928">
                  <c:v>13259.5871639458</c:v>
                </c:pt>
                <c:pt idx="8929">
                  <c:v>13259.5871639458</c:v>
                </c:pt>
                <c:pt idx="8930">
                  <c:v>13259.742184135999</c:v>
                </c:pt>
                <c:pt idx="8931">
                  <c:v>13260.2693265127</c:v>
                </c:pt>
                <c:pt idx="8932">
                  <c:v>13260.5625278186</c:v>
                </c:pt>
                <c:pt idx="8933">
                  <c:v>13260.6693354286</c:v>
                </c:pt>
                <c:pt idx="8934">
                  <c:v>13261.4319435167</c:v>
                </c:pt>
                <c:pt idx="8935">
                  <c:v>13261.7801585979</c:v>
                </c:pt>
                <c:pt idx="8936">
                  <c:v>13262.036004912101</c:v>
                </c:pt>
                <c:pt idx="8937">
                  <c:v>13263.2767230876</c:v>
                </c:pt>
                <c:pt idx="8938">
                  <c:v>13263.8538304865</c:v>
                </c:pt>
                <c:pt idx="8939">
                  <c:v>13263.885761912899</c:v>
                </c:pt>
                <c:pt idx="8940">
                  <c:v>13263.8999112611</c:v>
                </c:pt>
                <c:pt idx="8941">
                  <c:v>13263.8999112611</c:v>
                </c:pt>
                <c:pt idx="8942">
                  <c:v>13263.8999112611</c:v>
                </c:pt>
                <c:pt idx="8943">
                  <c:v>13263.8999112611</c:v>
                </c:pt>
                <c:pt idx="8944">
                  <c:v>13263.8999112611</c:v>
                </c:pt>
                <c:pt idx="8945">
                  <c:v>13263.8999112688</c:v>
                </c:pt>
                <c:pt idx="8946">
                  <c:v>13263.8999112688</c:v>
                </c:pt>
                <c:pt idx="8947">
                  <c:v>13263.8999112688</c:v>
                </c:pt>
                <c:pt idx="8948">
                  <c:v>13263.8999112688</c:v>
                </c:pt>
                <c:pt idx="8949">
                  <c:v>13263.8999112937</c:v>
                </c:pt>
                <c:pt idx="8950">
                  <c:v>13263.8999112937</c:v>
                </c:pt>
                <c:pt idx="8951">
                  <c:v>13263.8999112937</c:v>
                </c:pt>
                <c:pt idx="8952">
                  <c:v>13263.8999112937</c:v>
                </c:pt>
                <c:pt idx="8953">
                  <c:v>13265.017744418201</c:v>
                </c:pt>
                <c:pt idx="8954">
                  <c:v>13270.248073479999</c:v>
                </c:pt>
                <c:pt idx="8955">
                  <c:v>13282.7282848656</c:v>
                </c:pt>
                <c:pt idx="8956">
                  <c:v>13293.716983934801</c:v>
                </c:pt>
                <c:pt idx="8957">
                  <c:v>13317.528178250401</c:v>
                </c:pt>
                <c:pt idx="8958">
                  <c:v>13319.37295782</c:v>
                </c:pt>
                <c:pt idx="8959">
                  <c:v>13321.217737389699</c:v>
                </c:pt>
                <c:pt idx="8960">
                  <c:v>13323.450568035199</c:v>
                </c:pt>
                <c:pt idx="8961">
                  <c:v>13325.295347604901</c:v>
                </c:pt>
                <c:pt idx="8962">
                  <c:v>13328.718335759801</c:v>
                </c:pt>
                <c:pt idx="8963">
                  <c:v>13333.546672807999</c:v>
                </c:pt>
                <c:pt idx="8964">
                  <c:v>13342.7979154884</c:v>
                </c:pt>
                <c:pt idx="8965">
                  <c:v>13345.633342714</c:v>
                </c:pt>
                <c:pt idx="8966">
                  <c:v>13345.633342744701</c:v>
                </c:pt>
                <c:pt idx="8967">
                  <c:v>13346.358440407501</c:v>
                </c:pt>
                <c:pt idx="8968">
                  <c:v>13346.7464914787</c:v>
                </c:pt>
                <c:pt idx="8969">
                  <c:v>13347.631649438201</c:v>
                </c:pt>
                <c:pt idx="8970">
                  <c:v>13348.203219978999</c:v>
                </c:pt>
                <c:pt idx="8971">
                  <c:v>13348.240651873801</c:v>
                </c:pt>
                <c:pt idx="8972">
                  <c:v>13348.5912710502</c:v>
                </c:pt>
                <c:pt idx="8973">
                  <c:v>13348.9793221214</c:v>
                </c:pt>
                <c:pt idx="8974">
                  <c:v>13349.0254739336</c:v>
                </c:pt>
                <c:pt idx="8975">
                  <c:v>13350.047999550499</c:v>
                </c:pt>
                <c:pt idx="8976">
                  <c:v>13350.4360506217</c:v>
                </c:pt>
                <c:pt idx="8977">
                  <c:v>13350.4670442484</c:v>
                </c:pt>
                <c:pt idx="8978">
                  <c:v>13350.824101692901</c:v>
                </c:pt>
                <c:pt idx="8979">
                  <c:v>13352.2808301933</c:v>
                </c:pt>
                <c:pt idx="8980">
                  <c:v>13352.668881264501</c:v>
                </c:pt>
                <c:pt idx="8981">
                  <c:v>13353.056932335699</c:v>
                </c:pt>
                <c:pt idx="8982">
                  <c:v>13354.032235221899</c:v>
                </c:pt>
                <c:pt idx="8983">
                  <c:v>13354.1256097648</c:v>
                </c:pt>
                <c:pt idx="8984">
                  <c:v>13354.2910586381</c:v>
                </c:pt>
                <c:pt idx="8985">
                  <c:v>13354.513660836001</c:v>
                </c:pt>
                <c:pt idx="8986">
                  <c:v>13354.9017119072</c:v>
                </c:pt>
                <c:pt idx="8987">
                  <c:v>13355.2504594316</c:v>
                </c:pt>
                <c:pt idx="8988">
                  <c:v>13386.520527845199</c:v>
                </c:pt>
                <c:pt idx="8989">
                  <c:v>13388.821422954999</c:v>
                </c:pt>
                <c:pt idx="8990">
                  <c:v>13409.416020791899</c:v>
                </c:pt>
                <c:pt idx="8991">
                  <c:v>13410.3824730915</c:v>
                </c:pt>
                <c:pt idx="8992">
                  <c:v>13420.1301952463</c:v>
                </c:pt>
                <c:pt idx="8993">
                  <c:v>13426.147525755599</c:v>
                </c:pt>
                <c:pt idx="8994">
                  <c:v>13427.366774177201</c:v>
                </c:pt>
                <c:pt idx="8995">
                  <c:v>13427.366774181301</c:v>
                </c:pt>
                <c:pt idx="8996">
                  <c:v>13428.0474005825</c:v>
                </c:pt>
                <c:pt idx="8997">
                  <c:v>13428.2246827911</c:v>
                </c:pt>
                <c:pt idx="8998">
                  <c:v>13428.711544301799</c:v>
                </c:pt>
                <c:pt idx="8999">
                  <c:v>13429.199112873001</c:v>
                </c:pt>
                <c:pt idx="9000">
                  <c:v>13429.226912632501</c:v>
                </c:pt>
                <c:pt idx="9001">
                  <c:v>13430.206310486399</c:v>
                </c:pt>
                <c:pt idx="9002">
                  <c:v>13431.205349871399</c:v>
                </c:pt>
                <c:pt idx="9003">
                  <c:v>13431.6714417515</c:v>
                </c:pt>
                <c:pt idx="9004">
                  <c:v>13432.686622248</c:v>
                </c:pt>
                <c:pt idx="9005">
                  <c:v>13434.197896809699</c:v>
                </c:pt>
                <c:pt idx="9006">
                  <c:v>13434.640138033699</c:v>
                </c:pt>
                <c:pt idx="9007">
                  <c:v>13434.799288899399</c:v>
                </c:pt>
                <c:pt idx="9008">
                  <c:v>13435.7596249505</c:v>
                </c:pt>
                <c:pt idx="9009">
                  <c:v>13435.8133896281</c:v>
                </c:pt>
                <c:pt idx="9010">
                  <c:v>13436.4237020702</c:v>
                </c:pt>
                <c:pt idx="9011">
                  <c:v>13437.643045204601</c:v>
                </c:pt>
                <c:pt idx="9012">
                  <c:v>13437.977521475401</c:v>
                </c:pt>
                <c:pt idx="9013">
                  <c:v>13437.977521475401</c:v>
                </c:pt>
                <c:pt idx="9014">
                  <c:v>13437.977521475401</c:v>
                </c:pt>
                <c:pt idx="9015">
                  <c:v>13437.977521475401</c:v>
                </c:pt>
                <c:pt idx="9016">
                  <c:v>13437.977521475401</c:v>
                </c:pt>
                <c:pt idx="9017">
                  <c:v>13437.977521483301</c:v>
                </c:pt>
                <c:pt idx="9018">
                  <c:v>13437.977521483301</c:v>
                </c:pt>
                <c:pt idx="9019">
                  <c:v>13437.977521483301</c:v>
                </c:pt>
                <c:pt idx="9020">
                  <c:v>13437.977521483301</c:v>
                </c:pt>
                <c:pt idx="9021">
                  <c:v>13437.977521508899</c:v>
                </c:pt>
                <c:pt idx="9022">
                  <c:v>13437.977521508899</c:v>
                </c:pt>
                <c:pt idx="9023">
                  <c:v>13437.977521508899</c:v>
                </c:pt>
                <c:pt idx="9024">
                  <c:v>13437.977521508899</c:v>
                </c:pt>
                <c:pt idx="9025">
                  <c:v>13439.0953546324</c:v>
                </c:pt>
                <c:pt idx="9026">
                  <c:v>13444.3256836947</c:v>
                </c:pt>
                <c:pt idx="9027">
                  <c:v>13479.8072113627</c:v>
                </c:pt>
                <c:pt idx="9028">
                  <c:v>13485.2194478458</c:v>
                </c:pt>
                <c:pt idx="9029">
                  <c:v>13491.5421599373</c:v>
                </c:pt>
                <c:pt idx="9030">
                  <c:v>13507.6242830222</c:v>
                </c:pt>
                <c:pt idx="9031">
                  <c:v>13514.273404518101</c:v>
                </c:pt>
                <c:pt idx="9032">
                  <c:v>13519.0146072935</c:v>
                </c:pt>
                <c:pt idx="9033">
                  <c:v>13519.710952928201</c:v>
                </c:pt>
                <c:pt idx="9034">
                  <c:v>13519.7109529599</c:v>
                </c:pt>
                <c:pt idx="9035">
                  <c:v>13525.6532616615</c:v>
                </c:pt>
                <c:pt idx="9036">
                  <c:v>13526.8624798618</c:v>
                </c:pt>
                <c:pt idx="9037">
                  <c:v>13528.7302782312</c:v>
                </c:pt>
                <c:pt idx="9038">
                  <c:v>13530.7366339862</c:v>
                </c:pt>
                <c:pt idx="9039">
                  <c:v>13563.3931357525</c:v>
                </c:pt>
                <c:pt idx="9040">
                  <c:v>13584.460083305799</c:v>
                </c:pt>
                <c:pt idx="9041">
                  <c:v>13597.5185627664</c:v>
                </c:pt>
                <c:pt idx="9042">
                  <c:v>13602.125010797199</c:v>
                </c:pt>
                <c:pt idx="9043">
                  <c:v>13603.263053680699</c:v>
                </c:pt>
                <c:pt idx="9044">
                  <c:v>13604.1797105193</c:v>
                </c:pt>
                <c:pt idx="9045">
                  <c:v>13604.189888594599</c:v>
                </c:pt>
                <c:pt idx="9046">
                  <c:v>13604.361697389701</c:v>
                </c:pt>
                <c:pt idx="9047">
                  <c:v>13604.576592661901</c:v>
                </c:pt>
                <c:pt idx="9048">
                  <c:v>13605.4654259788</c:v>
                </c:pt>
                <c:pt idx="9049">
                  <c:v>13605.4795053331</c:v>
                </c:pt>
                <c:pt idx="9050">
                  <c:v>13605.749051966201</c:v>
                </c:pt>
                <c:pt idx="9051">
                  <c:v>13606.3253264913</c:v>
                </c:pt>
                <c:pt idx="9052">
                  <c:v>13606.393091604101</c:v>
                </c:pt>
                <c:pt idx="9053">
                  <c:v>13607.8173279538</c:v>
                </c:pt>
                <c:pt idx="9054">
                  <c:v>13608.1293037552</c:v>
                </c:pt>
                <c:pt idx="9055">
                  <c:v>13608.336030909701</c:v>
                </c:pt>
                <c:pt idx="9056">
                  <c:v>13608.717748248901</c:v>
                </c:pt>
                <c:pt idx="9057">
                  <c:v>13608.914125814999</c:v>
                </c:pt>
                <c:pt idx="9058">
                  <c:v>13610.788792977501</c:v>
                </c:pt>
                <c:pt idx="9059">
                  <c:v>13611.134611490101</c:v>
                </c:pt>
                <c:pt idx="9060">
                  <c:v>13612.0551316896</c:v>
                </c:pt>
                <c:pt idx="9061">
                  <c:v>13612.0551316896</c:v>
                </c:pt>
                <c:pt idx="9062">
                  <c:v>13612.0551316896</c:v>
                </c:pt>
                <c:pt idx="9063">
                  <c:v>13612.0551316896</c:v>
                </c:pt>
                <c:pt idx="9064">
                  <c:v>13612.0551316977</c:v>
                </c:pt>
                <c:pt idx="9065">
                  <c:v>13612.0551316977</c:v>
                </c:pt>
                <c:pt idx="9066">
                  <c:v>13612.0551316977</c:v>
                </c:pt>
                <c:pt idx="9067">
                  <c:v>13612.0551316977</c:v>
                </c:pt>
                <c:pt idx="9068">
                  <c:v>13612.055131724101</c:v>
                </c:pt>
                <c:pt idx="9069">
                  <c:v>13612.055131724101</c:v>
                </c:pt>
                <c:pt idx="9070">
                  <c:v>13612.055131724101</c:v>
                </c:pt>
                <c:pt idx="9071">
                  <c:v>13612.055131724101</c:v>
                </c:pt>
                <c:pt idx="9072">
                  <c:v>13613.172964846701</c:v>
                </c:pt>
                <c:pt idx="9073">
                  <c:v>13618.4032939095</c:v>
                </c:pt>
                <c:pt idx="9074">
                  <c:v>13634.576592630699</c:v>
                </c:pt>
                <c:pt idx="9075">
                  <c:v>13636.530565852299</c:v>
                </c:pt>
                <c:pt idx="9076">
                  <c:v>13638.710074836299</c:v>
                </c:pt>
                <c:pt idx="9077">
                  <c:v>13649.7862092126</c:v>
                </c:pt>
                <c:pt idx="9078">
                  <c:v>13662.960850756601</c:v>
                </c:pt>
                <c:pt idx="9079">
                  <c:v>13671.701893236401</c:v>
                </c:pt>
                <c:pt idx="9080">
                  <c:v>13680.0188471274</c:v>
                </c:pt>
                <c:pt idx="9081">
                  <c:v>13684.7570845722</c:v>
                </c:pt>
                <c:pt idx="9082">
                  <c:v>13685.940586954301</c:v>
                </c:pt>
                <c:pt idx="9083">
                  <c:v>13688.3510147323</c:v>
                </c:pt>
                <c:pt idx="9084">
                  <c:v>13690.317658604999</c:v>
                </c:pt>
                <c:pt idx="9085">
                  <c:v>13691.634204230801</c:v>
                </c:pt>
                <c:pt idx="9086">
                  <c:v>13693.7885631425</c:v>
                </c:pt>
                <c:pt idx="9087">
                  <c:v>13693.7885631751</c:v>
                </c:pt>
                <c:pt idx="9088">
                  <c:v>13695.075991936001</c:v>
                </c:pt>
                <c:pt idx="9089">
                  <c:v>13696.536055008801</c:v>
                </c:pt>
                <c:pt idx="9090">
                  <c:v>13696.877252435301</c:v>
                </c:pt>
                <c:pt idx="9091">
                  <c:v>13697.333764082699</c:v>
                </c:pt>
                <c:pt idx="9092">
                  <c:v>13698.485915567</c:v>
                </c:pt>
                <c:pt idx="9093">
                  <c:v>13699.5769259892</c:v>
                </c:pt>
                <c:pt idx="9094">
                  <c:v>13702.0164838049</c:v>
                </c:pt>
                <c:pt idx="9095">
                  <c:v>13702.0449905153</c:v>
                </c:pt>
                <c:pt idx="9096">
                  <c:v>13702.4965791758</c:v>
                </c:pt>
                <c:pt idx="9097">
                  <c:v>13703.3220761865</c:v>
                </c:pt>
                <c:pt idx="9098">
                  <c:v>13703.349326507099</c:v>
                </c:pt>
                <c:pt idx="9099">
                  <c:v>13703.513396459601</c:v>
                </c:pt>
                <c:pt idx="9100">
                  <c:v>13704.306854402599</c:v>
                </c:pt>
                <c:pt idx="9101">
                  <c:v>13719.640141973199</c:v>
                </c:pt>
                <c:pt idx="9102">
                  <c:v>13721.9369771443</c:v>
                </c:pt>
                <c:pt idx="9103">
                  <c:v>13725.495217629699</c:v>
                </c:pt>
                <c:pt idx="9104">
                  <c:v>13725.6208050679</c:v>
                </c:pt>
                <c:pt idx="9105">
                  <c:v>13727.3277015695</c:v>
                </c:pt>
                <c:pt idx="9106">
                  <c:v>13740.4671409847</c:v>
                </c:pt>
                <c:pt idx="9107">
                  <c:v>13745.870973085899</c:v>
                </c:pt>
                <c:pt idx="9108">
                  <c:v>13758.53769352</c:v>
                </c:pt>
                <c:pt idx="9109">
                  <c:v>13776.2026210119</c:v>
                </c:pt>
                <c:pt idx="9110">
                  <c:v>13776.2145008724</c:v>
                </c:pt>
                <c:pt idx="9111">
                  <c:v>13776.504439722699</c:v>
                </c:pt>
                <c:pt idx="9112">
                  <c:v>13776.7511317431</c:v>
                </c:pt>
                <c:pt idx="9113">
                  <c:v>13776.805962173001</c:v>
                </c:pt>
                <c:pt idx="9114">
                  <c:v>13777.371941957101</c:v>
                </c:pt>
                <c:pt idx="9115">
                  <c:v>13778.112098551301</c:v>
                </c:pt>
                <c:pt idx="9116">
                  <c:v>13778.6189301125</c:v>
                </c:pt>
                <c:pt idx="9117">
                  <c:v>13778.6991335407</c:v>
                </c:pt>
                <c:pt idx="9118">
                  <c:v>13779.2167215277</c:v>
                </c:pt>
                <c:pt idx="9119">
                  <c:v>13779.8266621809</c:v>
                </c:pt>
                <c:pt idx="9120">
                  <c:v>13780.539806568</c:v>
                </c:pt>
                <c:pt idx="9121">
                  <c:v>13781.6633291981</c:v>
                </c:pt>
                <c:pt idx="9122">
                  <c:v>13782.0831580962</c:v>
                </c:pt>
                <c:pt idx="9123">
                  <c:v>13782.275413328</c:v>
                </c:pt>
                <c:pt idx="9124">
                  <c:v>13782.368764339501</c:v>
                </c:pt>
                <c:pt idx="9125">
                  <c:v>13782.7953584641</c:v>
                </c:pt>
                <c:pt idx="9126">
                  <c:v>13782.884117489601</c:v>
                </c:pt>
                <c:pt idx="9127">
                  <c:v>13783.011850753701</c:v>
                </c:pt>
                <c:pt idx="9128">
                  <c:v>13783.2943317424</c:v>
                </c:pt>
                <c:pt idx="9129">
                  <c:v>13783.865941202501</c:v>
                </c:pt>
                <c:pt idx="9130">
                  <c:v>13784.6153731718</c:v>
                </c:pt>
                <c:pt idx="9131">
                  <c:v>13784.9861330352</c:v>
                </c:pt>
                <c:pt idx="9132">
                  <c:v>13785.241249945901</c:v>
                </c:pt>
                <c:pt idx="9133">
                  <c:v>13785.5419135428</c:v>
                </c:pt>
                <c:pt idx="9134">
                  <c:v>13785.5719760991</c:v>
                </c:pt>
                <c:pt idx="9135">
                  <c:v>13785.5908534517</c:v>
                </c:pt>
                <c:pt idx="9136">
                  <c:v>13786.132741903801</c:v>
                </c:pt>
                <c:pt idx="9137">
                  <c:v>13786.132741912201</c:v>
                </c:pt>
                <c:pt idx="9138">
                  <c:v>13786.132741912201</c:v>
                </c:pt>
                <c:pt idx="9139">
                  <c:v>13786.1327419392</c:v>
                </c:pt>
                <c:pt idx="9140">
                  <c:v>13787.2505750609</c:v>
                </c:pt>
                <c:pt idx="9141">
                  <c:v>13788.4980708975</c:v>
                </c:pt>
                <c:pt idx="9142">
                  <c:v>13792.480904124201</c:v>
                </c:pt>
                <c:pt idx="9143">
                  <c:v>13806.659023771001</c:v>
                </c:pt>
                <c:pt idx="9144">
                  <c:v>13838.994685471</c:v>
                </c:pt>
                <c:pt idx="9145">
                  <c:v>13845.7795034507</c:v>
                </c:pt>
                <c:pt idx="9146">
                  <c:v>13858.9533521048</c:v>
                </c:pt>
                <c:pt idx="9147">
                  <c:v>13861.719520025799</c:v>
                </c:pt>
                <c:pt idx="9148">
                  <c:v>13862.4286249466</c:v>
                </c:pt>
                <c:pt idx="9149">
                  <c:v>13867.2946587065</c:v>
                </c:pt>
                <c:pt idx="9150">
                  <c:v>13867.866173356701</c:v>
                </c:pt>
                <c:pt idx="9151">
                  <c:v>13867.866173390201</c:v>
                </c:pt>
                <c:pt idx="9152">
                  <c:v>13872.6453856918</c:v>
                </c:pt>
                <c:pt idx="9153">
                  <c:v>13894.463072156501</c:v>
                </c:pt>
                <c:pt idx="9154">
                  <c:v>13899.698415282101</c:v>
                </c:pt>
                <c:pt idx="9155">
                  <c:v>13915.9703893363</c:v>
                </c:pt>
                <c:pt idx="9156">
                  <c:v>13920.3361539584</c:v>
                </c:pt>
                <c:pt idx="9157">
                  <c:v>13927.3851730674</c:v>
                </c:pt>
                <c:pt idx="9158">
                  <c:v>13939.3793050441</c:v>
                </c:pt>
                <c:pt idx="9159">
                  <c:v>13950.280231226699</c:v>
                </c:pt>
                <c:pt idx="9160">
                  <c:v>13950.2921110875</c:v>
                </c:pt>
                <c:pt idx="9161">
                  <c:v>13950.418518739199</c:v>
                </c:pt>
                <c:pt idx="9162">
                  <c:v>13950.620646178701</c:v>
                </c:pt>
                <c:pt idx="9163">
                  <c:v>13951.7937875674</c:v>
                </c:pt>
                <c:pt idx="9164">
                  <c:v>13951.9336423967</c:v>
                </c:pt>
                <c:pt idx="9165">
                  <c:v>13952.153003945899</c:v>
                </c:pt>
                <c:pt idx="9166">
                  <c:v>13952.1897087655</c:v>
                </c:pt>
                <c:pt idx="9167">
                  <c:v>13952.3852310571</c:v>
                </c:pt>
                <c:pt idx="9168">
                  <c:v>13952.776743755199</c:v>
                </c:pt>
                <c:pt idx="9169">
                  <c:v>13953.806031558101</c:v>
                </c:pt>
                <c:pt idx="9170">
                  <c:v>13953.904272395601</c:v>
                </c:pt>
                <c:pt idx="9171">
                  <c:v>13953.977289321299</c:v>
                </c:pt>
                <c:pt idx="9172">
                  <c:v>13954.195506284001</c:v>
                </c:pt>
                <c:pt idx="9173">
                  <c:v>13954.958183042399</c:v>
                </c:pt>
                <c:pt idx="9174">
                  <c:v>13954.9646438173</c:v>
                </c:pt>
                <c:pt idx="9175">
                  <c:v>13955.139111312999</c:v>
                </c:pt>
                <c:pt idx="9176">
                  <c:v>13956.1607683114</c:v>
                </c:pt>
                <c:pt idx="9177">
                  <c:v>13956.872968679199</c:v>
                </c:pt>
                <c:pt idx="9178">
                  <c:v>13956.9617277039</c:v>
                </c:pt>
                <c:pt idx="9179">
                  <c:v>13957.222415963801</c:v>
                </c:pt>
                <c:pt idx="9180">
                  <c:v>13957.3594556194</c:v>
                </c:pt>
                <c:pt idx="9181">
                  <c:v>13958.3745674481</c:v>
                </c:pt>
                <c:pt idx="9182">
                  <c:v>13958.692983387</c:v>
                </c:pt>
                <c:pt idx="9183">
                  <c:v>13958.993499480101</c:v>
                </c:pt>
                <c:pt idx="9184">
                  <c:v>13959.4655778706</c:v>
                </c:pt>
                <c:pt idx="9185">
                  <c:v>13959.649586313601</c:v>
                </c:pt>
                <c:pt idx="9186">
                  <c:v>13961.328185275101</c:v>
                </c:pt>
                <c:pt idx="9187">
                  <c:v>13966.5585143389</c:v>
                </c:pt>
                <c:pt idx="9188">
                  <c:v>13977.2163534509</c:v>
                </c:pt>
                <c:pt idx="9189">
                  <c:v>13993.3161251484</c:v>
                </c:pt>
                <c:pt idx="9190">
                  <c:v>13995.9630886055</c:v>
                </c:pt>
                <c:pt idx="9191">
                  <c:v>14003.5842658076</c:v>
                </c:pt>
                <c:pt idx="9192">
                  <c:v>14003.7379879076</c:v>
                </c:pt>
                <c:pt idx="9193">
                  <c:v>14005.4290453782</c:v>
                </c:pt>
                <c:pt idx="9194">
                  <c:v>14007.661876022299</c:v>
                </c:pt>
                <c:pt idx="9195">
                  <c:v>14009.506655592901</c:v>
                </c:pt>
                <c:pt idx="9196">
                  <c:v>14011.3514351635</c:v>
                </c:pt>
                <c:pt idx="9197">
                  <c:v>14018.4956395225</c:v>
                </c:pt>
                <c:pt idx="9198">
                  <c:v>14019.857113664901</c:v>
                </c:pt>
                <c:pt idx="9199">
                  <c:v>14030.3171103307</c:v>
                </c:pt>
                <c:pt idx="9200">
                  <c:v>14035.241249945901</c:v>
                </c:pt>
                <c:pt idx="9201">
                  <c:v>14035.897475588599</c:v>
                </c:pt>
                <c:pt idx="9202">
                  <c:v>14036.506235160799</c:v>
                </c:pt>
                <c:pt idx="9203">
                  <c:v>14037.742255159101</c:v>
                </c:pt>
                <c:pt idx="9204">
                  <c:v>14038.130306232701</c:v>
                </c:pt>
                <c:pt idx="9205">
                  <c:v>14039.3404462048</c:v>
                </c:pt>
                <c:pt idx="9206">
                  <c:v>14039.9750858033</c:v>
                </c:pt>
                <c:pt idx="9207">
                  <c:v>14040.244348010699</c:v>
                </c:pt>
                <c:pt idx="9208">
                  <c:v>14041.5732768489</c:v>
                </c:pt>
                <c:pt idx="9209">
                  <c:v>14041.729583252099</c:v>
                </c:pt>
                <c:pt idx="9210">
                  <c:v>14041.943783571</c:v>
                </c:pt>
                <c:pt idx="9211">
                  <c:v>14041.9437836054</c:v>
                </c:pt>
                <c:pt idx="9212">
                  <c:v>14046.0021388884</c:v>
                </c:pt>
                <c:pt idx="9213">
                  <c:v>14046.2948184665</c:v>
                </c:pt>
                <c:pt idx="9214">
                  <c:v>14047.174642344</c:v>
                </c:pt>
                <c:pt idx="9215">
                  <c:v>14048.2246827911</c:v>
                </c:pt>
                <c:pt idx="9216">
                  <c:v>14051.4555251281</c:v>
                </c:pt>
                <c:pt idx="9217">
                  <c:v>14071.917096576601</c:v>
                </c:pt>
                <c:pt idx="9218">
                  <c:v>14073.7760254964</c:v>
                </c:pt>
                <c:pt idx="9219">
                  <c:v>14093.902611850701</c:v>
                </c:pt>
                <c:pt idx="9220">
                  <c:v>14101.7746773168</c:v>
                </c:pt>
                <c:pt idx="9221">
                  <c:v>14106.378618238899</c:v>
                </c:pt>
                <c:pt idx="9222">
                  <c:v>14107.8394863624</c:v>
                </c:pt>
                <c:pt idx="9223">
                  <c:v>14114.357841441401</c:v>
                </c:pt>
                <c:pt idx="9224">
                  <c:v>14117.9818826103</c:v>
                </c:pt>
                <c:pt idx="9225">
                  <c:v>14124.369721302701</c:v>
                </c:pt>
                <c:pt idx="9226">
                  <c:v>14124.6982563929</c:v>
                </c:pt>
                <c:pt idx="9227">
                  <c:v>14126.267318979801</c:v>
                </c:pt>
                <c:pt idx="9228">
                  <c:v>14126.5646216073</c:v>
                </c:pt>
                <c:pt idx="9229">
                  <c:v>14126.8543539696</c:v>
                </c:pt>
                <c:pt idx="9230">
                  <c:v>14127.8836417726</c:v>
                </c:pt>
                <c:pt idx="9231">
                  <c:v>14129.0357932569</c:v>
                </c:pt>
                <c:pt idx="9232">
                  <c:v>14130.238378526599</c:v>
                </c:pt>
                <c:pt idx="9233">
                  <c:v>14130.636124553601</c:v>
                </c:pt>
                <c:pt idx="9234">
                  <c:v>14131.039337918101</c:v>
                </c:pt>
                <c:pt idx="9235">
                  <c:v>14132.5902830744</c:v>
                </c:pt>
                <c:pt idx="9236">
                  <c:v>14133.0711096953</c:v>
                </c:pt>
                <c:pt idx="9237">
                  <c:v>14133.7271965281</c:v>
                </c:pt>
                <c:pt idx="9238">
                  <c:v>14135.4057954894</c:v>
                </c:pt>
                <c:pt idx="9239">
                  <c:v>14141.186471725299</c:v>
                </c:pt>
                <c:pt idx="9240">
                  <c:v>14154.351724037901</c:v>
                </c:pt>
                <c:pt idx="9241">
                  <c:v>14161.729583252099</c:v>
                </c:pt>
                <c:pt idx="9242">
                  <c:v>14162.480112458299</c:v>
                </c:pt>
                <c:pt idx="9243">
                  <c:v>14170.2248058395</c:v>
                </c:pt>
                <c:pt idx="9244">
                  <c:v>14174.2305805822</c:v>
                </c:pt>
                <c:pt idx="9245">
                  <c:v>14177.273824948799</c:v>
                </c:pt>
                <c:pt idx="9246">
                  <c:v>14177.815598122699</c:v>
                </c:pt>
                <c:pt idx="9247">
                  <c:v>14193.9347238792</c:v>
                </c:pt>
                <c:pt idx="9248">
                  <c:v>14198.020720299301</c:v>
                </c:pt>
                <c:pt idx="9249">
                  <c:v>14207.107615560701</c:v>
                </c:pt>
                <c:pt idx="9250">
                  <c:v>14208.9523951313</c:v>
                </c:pt>
                <c:pt idx="9251">
                  <c:v>14210.5838453751</c:v>
                </c:pt>
                <c:pt idx="9252">
                  <c:v>14211.1852257754</c:v>
                </c:pt>
                <c:pt idx="9253">
                  <c:v>14211.3087710253</c:v>
                </c:pt>
                <c:pt idx="9254">
                  <c:v>14213.030005346</c:v>
                </c:pt>
                <c:pt idx="9255">
                  <c:v>14213.151705562101</c:v>
                </c:pt>
                <c:pt idx="9256">
                  <c:v>14216.0213937852</c:v>
                </c:pt>
                <c:pt idx="9257">
                  <c:v>14217.451670266601</c:v>
                </c:pt>
                <c:pt idx="9258">
                  <c:v>14217.683911280699</c:v>
                </c:pt>
                <c:pt idx="9259">
                  <c:v>14223.592490114201</c:v>
                </c:pt>
                <c:pt idx="9260">
                  <c:v>14223.980541187801</c:v>
                </c:pt>
                <c:pt idx="9261">
                  <c:v>14225.4372696848</c:v>
                </c:pt>
                <c:pt idx="9262">
                  <c:v>14225.8253207583</c:v>
                </c:pt>
                <c:pt idx="9263">
                  <c:v>14227.6701003289</c:v>
                </c:pt>
                <c:pt idx="9264">
                  <c:v>14228.0980322491</c:v>
                </c:pt>
                <c:pt idx="9265">
                  <c:v>14229.5148798995</c:v>
                </c:pt>
                <c:pt idx="9266">
                  <c:v>14229.902930972999</c:v>
                </c:pt>
                <c:pt idx="9267">
                  <c:v>14231.747710543599</c:v>
                </c:pt>
                <c:pt idx="9268">
                  <c:v>14243.761876148101</c:v>
                </c:pt>
                <c:pt idx="9269">
                  <c:v>14260.195919355299</c:v>
                </c:pt>
                <c:pt idx="9270">
                  <c:v>14265.870973102699</c:v>
                </c:pt>
                <c:pt idx="9271">
                  <c:v>14267.980222065</c:v>
                </c:pt>
                <c:pt idx="9272">
                  <c:v>14288.4354516561</c:v>
                </c:pt>
                <c:pt idx="9273">
                  <c:v>14292.059492824999</c:v>
                </c:pt>
                <c:pt idx="9274">
                  <c:v>14298.4473315179</c:v>
                </c:pt>
                <c:pt idx="9275">
                  <c:v>14298.7758666072</c:v>
                </c:pt>
                <c:pt idx="9276">
                  <c:v>14299.483405703601</c:v>
                </c:pt>
                <c:pt idx="9277">
                  <c:v>14300.344929194</c:v>
                </c:pt>
                <c:pt idx="9278">
                  <c:v>14300.931964184099</c:v>
                </c:pt>
                <c:pt idx="9279">
                  <c:v>14302.1563387028</c:v>
                </c:pt>
                <c:pt idx="9280">
                  <c:v>14302.701631193</c:v>
                </c:pt>
                <c:pt idx="9281">
                  <c:v>14304.315988741801</c:v>
                </c:pt>
                <c:pt idx="9282">
                  <c:v>14304.7137347683</c:v>
                </c:pt>
                <c:pt idx="9283">
                  <c:v>14305.1169481324</c:v>
                </c:pt>
                <c:pt idx="9284">
                  <c:v>14305.890790769799</c:v>
                </c:pt>
                <c:pt idx="9285">
                  <c:v>14306.0744367241</c:v>
                </c:pt>
                <c:pt idx="9286">
                  <c:v>14306.2948184665</c:v>
                </c:pt>
                <c:pt idx="9287">
                  <c:v>14307.148719910499</c:v>
                </c:pt>
                <c:pt idx="9288">
                  <c:v>14307.804806742501</c:v>
                </c:pt>
                <c:pt idx="9289">
                  <c:v>14307.8460231544</c:v>
                </c:pt>
                <c:pt idx="9290">
                  <c:v>14308.1133346725</c:v>
                </c:pt>
                <c:pt idx="9291">
                  <c:v>14314.353896393401</c:v>
                </c:pt>
                <c:pt idx="9292">
                  <c:v>14327.944645063901</c:v>
                </c:pt>
                <c:pt idx="9293">
                  <c:v>14328.797252140001</c:v>
                </c:pt>
                <c:pt idx="9294">
                  <c:v>14329.858638506301</c:v>
                </c:pt>
                <c:pt idx="9295">
                  <c:v>14330.8427996919</c:v>
                </c:pt>
                <c:pt idx="9296">
                  <c:v>14341.2824610117</c:v>
                </c:pt>
                <c:pt idx="9297">
                  <c:v>14351.8932083379</c:v>
                </c:pt>
                <c:pt idx="9298">
                  <c:v>14368.012334093401</c:v>
                </c:pt>
                <c:pt idx="9299">
                  <c:v>14375.756618278099</c:v>
                </c:pt>
                <c:pt idx="9300">
                  <c:v>14381.6224566157</c:v>
                </c:pt>
                <c:pt idx="9301">
                  <c:v>14383.099379949201</c:v>
                </c:pt>
                <c:pt idx="9302">
                  <c:v>14383.1266302699</c:v>
                </c:pt>
                <c:pt idx="9303">
                  <c:v>14384.661455589299</c:v>
                </c:pt>
                <c:pt idx="9304">
                  <c:v>14385.3863812405</c:v>
                </c:pt>
                <c:pt idx="9305">
                  <c:v>14386.3133587716</c:v>
                </c:pt>
                <c:pt idx="9306">
                  <c:v>14386.526524159501</c:v>
                </c:pt>
                <c:pt idx="9307">
                  <c:v>14392.6084600007</c:v>
                </c:pt>
                <c:pt idx="9308">
                  <c:v>14397.5268413578</c:v>
                </c:pt>
                <c:pt idx="9309">
                  <c:v>14398.5038033407</c:v>
                </c:pt>
                <c:pt idx="9310">
                  <c:v>14399.371620928399</c:v>
                </c:pt>
                <c:pt idx="9311">
                  <c:v>14399.4689125686</c:v>
                </c:pt>
                <c:pt idx="9312">
                  <c:v>14401.186471725299</c:v>
                </c:pt>
                <c:pt idx="9313">
                  <c:v>14401.216400498901</c:v>
                </c:pt>
                <c:pt idx="9314">
                  <c:v>14401.359659470099</c:v>
                </c:pt>
                <c:pt idx="9315">
                  <c:v>14401.604451572501</c:v>
                </c:pt>
                <c:pt idx="9316">
                  <c:v>14403.4492311431</c:v>
                </c:pt>
                <c:pt idx="9317">
                  <c:v>14405.2940107136</c:v>
                </c:pt>
                <c:pt idx="9318">
                  <c:v>14405.495217629699</c:v>
                </c:pt>
                <c:pt idx="9319">
                  <c:v>14409.417445736</c:v>
                </c:pt>
                <c:pt idx="9320">
                  <c:v>14411.714280906999</c:v>
                </c:pt>
                <c:pt idx="9321">
                  <c:v>14424.2305805822</c:v>
                </c:pt>
                <c:pt idx="9322">
                  <c:v>14425.6482768487</c:v>
                </c:pt>
                <c:pt idx="9323">
                  <c:v>14426.933412140201</c:v>
                </c:pt>
                <c:pt idx="9324">
                  <c:v>14430.244444747401</c:v>
                </c:pt>
                <c:pt idx="9325">
                  <c:v>14442.057832279201</c:v>
                </c:pt>
                <c:pt idx="9326">
                  <c:v>14457.9093721807</c:v>
                </c:pt>
                <c:pt idx="9327">
                  <c:v>14462.513061870801</c:v>
                </c:pt>
                <c:pt idx="9328">
                  <c:v>14466.1371030397</c:v>
                </c:pt>
                <c:pt idx="9329">
                  <c:v>14469.934655061899</c:v>
                </c:pt>
                <c:pt idx="9330">
                  <c:v>14472.5249417331</c:v>
                </c:pt>
                <c:pt idx="9331">
                  <c:v>14472.853476821399</c:v>
                </c:pt>
                <c:pt idx="9332">
                  <c:v>14473.5610159179</c:v>
                </c:pt>
                <c:pt idx="9333">
                  <c:v>14473.768412940201</c:v>
                </c:pt>
                <c:pt idx="9334">
                  <c:v>14475.0095743986</c:v>
                </c:pt>
                <c:pt idx="9335">
                  <c:v>14477.340322148</c:v>
                </c:pt>
                <c:pt idx="9336">
                  <c:v>14477.572563162001</c:v>
                </c:pt>
                <c:pt idx="9337">
                  <c:v>14478.3935989569</c:v>
                </c:pt>
                <c:pt idx="9338">
                  <c:v>14479.1945583466</c:v>
                </c:pt>
                <c:pt idx="9339">
                  <c:v>14481.226330125701</c:v>
                </c:pt>
                <c:pt idx="9340">
                  <c:v>14481.882416957</c:v>
                </c:pt>
                <c:pt idx="9341">
                  <c:v>14487.986684130499</c:v>
                </c:pt>
                <c:pt idx="9342">
                  <c:v>14488.094994122101</c:v>
                </c:pt>
                <c:pt idx="9343">
                  <c:v>14490.907746437</c:v>
                </c:pt>
                <c:pt idx="9344">
                  <c:v>14500.9541478106</c:v>
                </c:pt>
                <c:pt idx="9345">
                  <c:v>14542.0899443076</c:v>
                </c:pt>
                <c:pt idx="9346">
                  <c:v>14555.700066830001</c:v>
                </c:pt>
                <c:pt idx="9347">
                  <c:v>14559.463991455699</c:v>
                </c:pt>
                <c:pt idx="9348">
                  <c:v>14568.5428547584</c:v>
                </c:pt>
                <c:pt idx="9349">
                  <c:v>14625.645270159401</c:v>
                </c:pt>
                <c:pt idx="9350">
                  <c:v>14635.0123964538</c:v>
                </c:pt>
                <c:pt idx="9351">
                  <c:v>14636.5906720855</c:v>
                </c:pt>
                <c:pt idx="9352">
                  <c:v>14646.602551948199</c:v>
                </c:pt>
                <c:pt idx="9353">
                  <c:v>14646.9310870356</c:v>
                </c:pt>
                <c:pt idx="9354">
                  <c:v>14647.6386261321</c:v>
                </c:pt>
                <c:pt idx="9355">
                  <c:v>14647.6727551268</c:v>
                </c:pt>
                <c:pt idx="9356">
                  <c:v>14649.087184613099</c:v>
                </c:pt>
                <c:pt idx="9357">
                  <c:v>14649.3575644497</c:v>
                </c:pt>
                <c:pt idx="9358">
                  <c:v>14652.471209172099</c:v>
                </c:pt>
                <c:pt idx="9359">
                  <c:v>14653.272168560799</c:v>
                </c:pt>
                <c:pt idx="9360">
                  <c:v>14655.3039403408</c:v>
                </c:pt>
                <c:pt idx="9361">
                  <c:v>14655.960027171501</c:v>
                </c:pt>
                <c:pt idx="9362">
                  <c:v>14673.059091396601</c:v>
                </c:pt>
                <c:pt idx="9363">
                  <c:v>14706.1675545219</c:v>
                </c:pt>
                <c:pt idx="9364">
                  <c:v>14714.0515992036</c:v>
                </c:pt>
                <c:pt idx="9365">
                  <c:v>14733.5416016709</c:v>
                </c:pt>
                <c:pt idx="9366">
                  <c:v>14734.0489287334</c:v>
                </c:pt>
                <c:pt idx="9367">
                  <c:v>14741.545021438</c:v>
                </c:pt>
                <c:pt idx="9368">
                  <c:v>14741.8406056649</c:v>
                </c:pt>
                <c:pt idx="9369">
                  <c:v>14747.560840943799</c:v>
                </c:pt>
                <c:pt idx="9370">
                  <c:v>14747.5888601038</c:v>
                </c:pt>
                <c:pt idx="9371">
                  <c:v>14748.8513991869</c:v>
                </c:pt>
                <c:pt idx="9372">
                  <c:v>14750.6850501997</c:v>
                </c:pt>
                <c:pt idx="9373">
                  <c:v>14772.515458282</c:v>
                </c:pt>
                <c:pt idx="9374">
                  <c:v>14800.5271322587</c:v>
                </c:pt>
                <c:pt idx="9375">
                  <c:v>14803.828997232</c:v>
                </c:pt>
                <c:pt idx="9376">
                  <c:v>14810.668282300199</c:v>
                </c:pt>
                <c:pt idx="9377">
                  <c:v>14810.6801621634</c:v>
                </c:pt>
                <c:pt idx="9378">
                  <c:v>14811.008697249899</c:v>
                </c:pt>
                <c:pt idx="9379">
                  <c:v>14816.548819387301</c:v>
                </c:pt>
                <c:pt idx="9380">
                  <c:v>14820.037637386</c:v>
                </c:pt>
                <c:pt idx="9381">
                  <c:v>14821.716236346399</c:v>
                </c:pt>
                <c:pt idx="9382">
                  <c:v>14823.1647948275</c:v>
                </c:pt>
                <c:pt idx="9383">
                  <c:v>14827.3497787751</c:v>
                </c:pt>
                <c:pt idx="9384">
                  <c:v>14829.381550556</c:v>
                </c:pt>
                <c:pt idx="9385">
                  <c:v>14829.451755300999</c:v>
                </c:pt>
                <c:pt idx="9386">
                  <c:v>14880.245164736099</c:v>
                </c:pt>
                <c:pt idx="9387">
                  <c:v>14884.1629473222</c:v>
                </c:pt>
                <c:pt idx="9388">
                  <c:v>14893.1038950327</c:v>
                </c:pt>
                <c:pt idx="9389">
                  <c:v>14902.7738148346</c:v>
                </c:pt>
                <c:pt idx="9390">
                  <c:v>14904.6185944061</c:v>
                </c:pt>
                <c:pt idx="9391">
                  <c:v>14905.0066454773</c:v>
                </c:pt>
                <c:pt idx="9392">
                  <c:v>14906.4633739776</c:v>
                </c:pt>
                <c:pt idx="9393">
                  <c:v>14906.851425048801</c:v>
                </c:pt>
                <c:pt idx="9394">
                  <c:v>14907.619211886</c:v>
                </c:pt>
                <c:pt idx="9395">
                  <c:v>14908.696204620401</c:v>
                </c:pt>
                <c:pt idx="9396">
                  <c:v>14909.0842556916</c:v>
                </c:pt>
                <c:pt idx="9397">
                  <c:v>14910.540984191901</c:v>
                </c:pt>
                <c:pt idx="9398">
                  <c:v>14910.9290352631</c:v>
                </c:pt>
                <c:pt idx="9399">
                  <c:v>14914.356564395801</c:v>
                </c:pt>
                <c:pt idx="9400">
                  <c:v>14914.910637042</c:v>
                </c:pt>
                <c:pt idx="9401">
                  <c:v>14917.662170698801</c:v>
                </c:pt>
                <c:pt idx="9402">
                  <c:v>14921.297153232599</c:v>
                </c:pt>
                <c:pt idx="9403">
                  <c:v>14930.602607533299</c:v>
                </c:pt>
                <c:pt idx="9404">
                  <c:v>14958.994685471</c:v>
                </c:pt>
                <c:pt idx="9405">
                  <c:v>14984.7458925149</c:v>
                </c:pt>
                <c:pt idx="9406">
                  <c:v>14984.7577723786</c:v>
                </c:pt>
                <c:pt idx="9407">
                  <c:v>14985.0863074641</c:v>
                </c:pt>
                <c:pt idx="9408">
                  <c:v>14987.242405042</c:v>
                </c:pt>
                <c:pt idx="9409">
                  <c:v>14990.6264296025</c:v>
                </c:pt>
                <c:pt idx="9410">
                  <c:v>14991.427388989299</c:v>
                </c:pt>
                <c:pt idx="9411">
                  <c:v>14993.459160771199</c:v>
                </c:pt>
                <c:pt idx="9412">
                  <c:v>14995.7938465606</c:v>
                </c:pt>
                <c:pt idx="9413">
                  <c:v>14997.4775119852</c:v>
                </c:pt>
                <c:pt idx="9414">
                  <c:v>14998.7400510683</c:v>
                </c:pt>
                <c:pt idx="9415">
                  <c:v>15000.786502613601</c:v>
                </c:pt>
                <c:pt idx="9416">
                  <c:v>15001.4336733194</c:v>
                </c:pt>
                <c:pt idx="9417">
                  <c:v>15001.7292575463</c:v>
                </c:pt>
                <c:pt idx="9418">
                  <c:v>15031.128530431501</c:v>
                </c:pt>
                <c:pt idx="9419">
                  <c:v>15041.0286210984</c:v>
                </c:pt>
                <c:pt idx="9420">
                  <c:v>15048.811349155099</c:v>
                </c:pt>
                <c:pt idx="9421">
                  <c:v>15054.3227749504</c:v>
                </c:pt>
                <c:pt idx="9422">
                  <c:v>15063.606300994699</c:v>
                </c:pt>
                <c:pt idx="9423">
                  <c:v>15081.696822101199</c:v>
                </c:pt>
                <c:pt idx="9424">
                  <c:v>15082.385763763399</c:v>
                </c:pt>
                <c:pt idx="9425">
                  <c:v>15084.160276852101</c:v>
                </c:pt>
                <c:pt idx="9426">
                  <c:v>15086.163973115301</c:v>
                </c:pt>
                <c:pt idx="9427">
                  <c:v>15087.754214996899</c:v>
                </c:pt>
                <c:pt idx="9428">
                  <c:v>15091.9302109451</c:v>
                </c:pt>
                <c:pt idx="9429">
                  <c:v>15091.9431732706</c:v>
                </c:pt>
                <c:pt idx="9430">
                  <c:v>15092.319393780999</c:v>
                </c:pt>
                <c:pt idx="9431">
                  <c:v>15092.319393780999</c:v>
                </c:pt>
                <c:pt idx="9432">
                  <c:v>15092.767086016</c:v>
                </c:pt>
                <c:pt idx="9433">
                  <c:v>15119.326333336499</c:v>
                </c:pt>
                <c:pt idx="9434">
                  <c:v>15146.323228482101</c:v>
                </c:pt>
                <c:pt idx="9435">
                  <c:v>15148.8235027296</c:v>
                </c:pt>
                <c:pt idx="9436">
                  <c:v>15149.711958824601</c:v>
                </c:pt>
                <c:pt idx="9437">
                  <c:v>15158.835382593699</c:v>
                </c:pt>
                <c:pt idx="9438">
                  <c:v>15159.163917678399</c:v>
                </c:pt>
                <c:pt idx="9439">
                  <c:v>15161.3200152565</c:v>
                </c:pt>
                <c:pt idx="9440">
                  <c:v>15164.7040398176</c:v>
                </c:pt>
                <c:pt idx="9441">
                  <c:v>15167.5367709863</c:v>
                </c:pt>
                <c:pt idx="9442">
                  <c:v>15169.871456774799</c:v>
                </c:pt>
                <c:pt idx="9443">
                  <c:v>15171.185805113901</c:v>
                </c:pt>
                <c:pt idx="9444">
                  <c:v>15174.2452162769</c:v>
                </c:pt>
                <c:pt idx="9445">
                  <c:v>15174.799288923299</c:v>
                </c:pt>
                <c:pt idx="9446">
                  <c:v>15175.4520751992</c:v>
                </c:pt>
                <c:pt idx="9447">
                  <c:v>15177.8848669361</c:v>
                </c:pt>
                <c:pt idx="9448">
                  <c:v>15200.4707868478</c:v>
                </c:pt>
                <c:pt idx="9449">
                  <c:v>15228.400385164599</c:v>
                </c:pt>
                <c:pt idx="9450">
                  <c:v>15245.957245928201</c:v>
                </c:pt>
                <c:pt idx="9451">
                  <c:v>15255.774432316401</c:v>
                </c:pt>
                <c:pt idx="9452">
                  <c:v>15260.135822435601</c:v>
                </c:pt>
                <c:pt idx="9453">
                  <c:v>15262.352859681399</c:v>
                </c:pt>
                <c:pt idx="9454">
                  <c:v>15263.1868530344</c:v>
                </c:pt>
                <c:pt idx="9455">
                  <c:v>15263.7839422039</c:v>
                </c:pt>
                <c:pt idx="9456">
                  <c:v>15263.8095881752</c:v>
                </c:pt>
                <c:pt idx="9457">
                  <c:v>15264.197639251101</c:v>
                </c:pt>
                <c:pt idx="9458">
                  <c:v>15265.654367744901</c:v>
                </c:pt>
                <c:pt idx="9459">
                  <c:v>15266.0167728494</c:v>
                </c:pt>
                <c:pt idx="9460">
                  <c:v>15266.0424188207</c:v>
                </c:pt>
                <c:pt idx="9461">
                  <c:v>15266.430469896601</c:v>
                </c:pt>
                <c:pt idx="9462">
                  <c:v>15267.4991473145</c:v>
                </c:pt>
                <c:pt idx="9463">
                  <c:v>15267.861552419099</c:v>
                </c:pt>
                <c:pt idx="9464">
                  <c:v>15267.887198390399</c:v>
                </c:pt>
                <c:pt idx="9465">
                  <c:v>15268.2752494663</c:v>
                </c:pt>
                <c:pt idx="9466">
                  <c:v>15269.2989025274</c:v>
                </c:pt>
                <c:pt idx="9467">
                  <c:v>15269.7063319887</c:v>
                </c:pt>
                <c:pt idx="9468">
                  <c:v>15269.73197796</c:v>
                </c:pt>
                <c:pt idx="9469">
                  <c:v>15269.8121192213</c:v>
                </c:pt>
                <c:pt idx="9470">
                  <c:v>15270.094383064599</c:v>
                </c:pt>
                <c:pt idx="9471">
                  <c:v>15270.120029035899</c:v>
                </c:pt>
                <c:pt idx="9472">
                  <c:v>15271.5767575297</c:v>
                </c:pt>
                <c:pt idx="9473">
                  <c:v>15271.9391626343</c:v>
                </c:pt>
                <c:pt idx="9474">
                  <c:v>15271.9648086056</c:v>
                </c:pt>
                <c:pt idx="9475">
                  <c:v>15288.8534244284</c:v>
                </c:pt>
                <c:pt idx="9476">
                  <c:v>15319.443509374199</c:v>
                </c:pt>
                <c:pt idx="9477">
                  <c:v>15322.901112944301</c:v>
                </c:pt>
                <c:pt idx="9478">
                  <c:v>15332.912992808901</c:v>
                </c:pt>
                <c:pt idx="9479">
                  <c:v>15333.2415278926</c:v>
                </c:pt>
                <c:pt idx="9480">
                  <c:v>15335.397625471</c:v>
                </c:pt>
                <c:pt idx="9481">
                  <c:v>15338.781650032801</c:v>
                </c:pt>
                <c:pt idx="9482">
                  <c:v>15343.844724472599</c:v>
                </c:pt>
                <c:pt idx="9483">
                  <c:v>15345.4520751992</c:v>
                </c:pt>
                <c:pt idx="9484">
                  <c:v>15346.336982688799</c:v>
                </c:pt>
                <c:pt idx="9485">
                  <c:v>15347.642866878299</c:v>
                </c:pt>
                <c:pt idx="9486">
                  <c:v>15351.558553766399</c:v>
                </c:pt>
                <c:pt idx="9487">
                  <c:v>15352.655737897299</c:v>
                </c:pt>
                <c:pt idx="9488">
                  <c:v>15376.964883938401</c:v>
                </c:pt>
                <c:pt idx="9489">
                  <c:v>15381.402644690101</c:v>
                </c:pt>
                <c:pt idx="9490">
                  <c:v>15386.1574488971</c:v>
                </c:pt>
                <c:pt idx="9491">
                  <c:v>15402.4779953788</c:v>
                </c:pt>
                <c:pt idx="9492">
                  <c:v>15402.909705562501</c:v>
                </c:pt>
                <c:pt idx="9493">
                  <c:v>15404.938332866799</c:v>
                </c:pt>
                <c:pt idx="9494">
                  <c:v>15419.8520425315</c:v>
                </c:pt>
                <c:pt idx="9495">
                  <c:v>15435.218611463</c:v>
                </c:pt>
                <c:pt idx="9496">
                  <c:v>15435.2441113889</c:v>
                </c:pt>
                <c:pt idx="9497">
                  <c:v>15435.4100362919</c:v>
                </c:pt>
                <c:pt idx="9498">
                  <c:v>15435.632162489899</c:v>
                </c:pt>
                <c:pt idx="9499">
                  <c:v>15435.7940858934</c:v>
                </c:pt>
                <c:pt idx="9500">
                  <c:v>15435.905434054701</c:v>
                </c:pt>
                <c:pt idx="9501">
                  <c:v>15436.106061705799</c:v>
                </c:pt>
                <c:pt idx="9502">
                  <c:v>15436.398636964999</c:v>
                </c:pt>
                <c:pt idx="9503">
                  <c:v>15436.6342955736</c:v>
                </c:pt>
                <c:pt idx="9504">
                  <c:v>15436.7133775353</c:v>
                </c:pt>
                <c:pt idx="9505">
                  <c:v>15436.7611881662</c:v>
                </c:pt>
                <c:pt idx="9506">
                  <c:v>15437.3109205979</c:v>
                </c:pt>
                <c:pt idx="9507">
                  <c:v>15437.3275562953</c:v>
                </c:pt>
                <c:pt idx="9508">
                  <c:v>15437.409968485101</c:v>
                </c:pt>
                <c:pt idx="9509">
                  <c:v>15437.507390733799</c:v>
                </c:pt>
                <c:pt idx="9510">
                  <c:v>15437.8235240908</c:v>
                </c:pt>
                <c:pt idx="9511">
                  <c:v>15437.990115582899</c:v>
                </c:pt>
                <c:pt idx="9512">
                  <c:v>15438.504150418999</c:v>
                </c:pt>
                <c:pt idx="9513">
                  <c:v>15438.5395201593</c:v>
                </c:pt>
                <c:pt idx="9514">
                  <c:v>15438.650868217401</c:v>
                </c:pt>
                <c:pt idx="9515">
                  <c:v>15438.927420887099</c:v>
                </c:pt>
                <c:pt idx="9516">
                  <c:v>15438.9849125128</c:v>
                </c:pt>
                <c:pt idx="9517">
                  <c:v>15438.984912633799</c:v>
                </c:pt>
                <c:pt idx="9518">
                  <c:v>15439.0962607525</c:v>
                </c:pt>
                <c:pt idx="9519">
                  <c:v>15439.207608750001</c:v>
                </c:pt>
                <c:pt idx="9520">
                  <c:v>15439.2076088711</c:v>
                </c:pt>
                <c:pt idx="9521">
                  <c:v>15439.738279494901</c:v>
                </c:pt>
                <c:pt idx="9522">
                  <c:v>15440.0983937212</c:v>
                </c:pt>
                <c:pt idx="9523">
                  <c:v>15440.209741864801</c:v>
                </c:pt>
                <c:pt idx="9524">
                  <c:v>15440.2097419276</c:v>
                </c:pt>
                <c:pt idx="9525">
                  <c:v>15440.209741938799</c:v>
                </c:pt>
                <c:pt idx="9526">
                  <c:v>15440.321090057399</c:v>
                </c:pt>
                <c:pt idx="9527">
                  <c:v>15440.321090057399</c:v>
                </c:pt>
                <c:pt idx="9528">
                  <c:v>15440.321090057399</c:v>
                </c:pt>
                <c:pt idx="9529">
                  <c:v>15440.3744299721</c:v>
                </c:pt>
                <c:pt idx="9530">
                  <c:v>15440.432438055001</c:v>
                </c:pt>
                <c:pt idx="9531">
                  <c:v>15440.4505052813</c:v>
                </c:pt>
                <c:pt idx="9532">
                  <c:v>15440.5028721252</c:v>
                </c:pt>
                <c:pt idx="9533">
                  <c:v>15441.2081155497</c:v>
                </c:pt>
                <c:pt idx="9534">
                  <c:v>15441.7806799346</c:v>
                </c:pt>
                <c:pt idx="9535">
                  <c:v>15441.796552268701</c:v>
                </c:pt>
                <c:pt idx="9536">
                  <c:v>15441.9937485344</c:v>
                </c:pt>
                <c:pt idx="9537">
                  <c:v>15442.047088718</c:v>
                </c:pt>
                <c:pt idx="9538">
                  <c:v>15442.139799582699</c:v>
                </c:pt>
                <c:pt idx="9539">
                  <c:v>15442.153003953599</c:v>
                </c:pt>
                <c:pt idx="9540">
                  <c:v>15442.4836169276</c:v>
                </c:pt>
                <c:pt idx="9541">
                  <c:v>15443.100560344699</c:v>
                </c:pt>
                <c:pt idx="9542">
                  <c:v>15443.1874031773</c:v>
                </c:pt>
                <c:pt idx="9543">
                  <c:v>15443.3965670829</c:v>
                </c:pt>
                <c:pt idx="9544">
                  <c:v>15443.529983721601</c:v>
                </c:pt>
                <c:pt idx="9545">
                  <c:v>15444.2578506553</c:v>
                </c:pt>
                <c:pt idx="9546">
                  <c:v>15444.3578977985</c:v>
                </c:pt>
                <c:pt idx="9547">
                  <c:v>15444.512813184399</c:v>
                </c:pt>
                <c:pt idx="9548">
                  <c:v>15463.2664851422</c:v>
                </c:pt>
                <c:pt idx="9549">
                  <c:v>15467.4962068723</c:v>
                </c:pt>
                <c:pt idx="9550">
                  <c:v>15482.662745941399</c:v>
                </c:pt>
                <c:pt idx="9551">
                  <c:v>15485.3210954144</c:v>
                </c:pt>
                <c:pt idx="9552">
                  <c:v>15486.379999945801</c:v>
                </c:pt>
                <c:pt idx="9553">
                  <c:v>15486.545924719399</c:v>
                </c:pt>
                <c:pt idx="9554">
                  <c:v>15486.768620921201</c:v>
                </c:pt>
                <c:pt idx="9555">
                  <c:v>15486.9913171669</c:v>
                </c:pt>
                <c:pt idx="9556">
                  <c:v>15487.102665276499</c:v>
                </c:pt>
                <c:pt idx="9557">
                  <c:v>15489.6815080586</c:v>
                </c:pt>
                <c:pt idx="9558">
                  <c:v>15491.4247123328</c:v>
                </c:pt>
                <c:pt idx="9559">
                  <c:v>15491.777490578501</c:v>
                </c:pt>
                <c:pt idx="9560">
                  <c:v>15495.8493292484</c:v>
                </c:pt>
                <c:pt idx="9561">
                  <c:v>15497.713412585599</c:v>
                </c:pt>
                <c:pt idx="9562">
                  <c:v>15506.9906030241</c:v>
                </c:pt>
                <c:pt idx="9563">
                  <c:v>15507.319138106801</c:v>
                </c:pt>
                <c:pt idx="9564">
                  <c:v>15512.5983964595</c:v>
                </c:pt>
                <c:pt idx="9565">
                  <c:v>15512.859260248</c:v>
                </c:pt>
                <c:pt idx="9566">
                  <c:v>15518.518486520399</c:v>
                </c:pt>
                <c:pt idx="9567">
                  <c:v>15518.518486520399</c:v>
                </c:pt>
                <c:pt idx="9568">
                  <c:v>15520.2348171994</c:v>
                </c:pt>
                <c:pt idx="9569">
                  <c:v>15520.363266091301</c:v>
                </c:pt>
                <c:pt idx="9570">
                  <c:v>15520.363266091301</c:v>
                </c:pt>
                <c:pt idx="9571">
                  <c:v>15521.669901884999</c:v>
                </c:pt>
                <c:pt idx="9572">
                  <c:v>15522.596096735</c:v>
                </c:pt>
                <c:pt idx="9573">
                  <c:v>15522.596096735</c:v>
                </c:pt>
                <c:pt idx="9574">
                  <c:v>15523.440704314</c:v>
                </c:pt>
                <c:pt idx="9575">
                  <c:v>15524.4408763059</c:v>
                </c:pt>
                <c:pt idx="9576">
                  <c:v>15524.4408763059</c:v>
                </c:pt>
                <c:pt idx="9577">
                  <c:v>15526.2856558768</c:v>
                </c:pt>
                <c:pt idx="9578">
                  <c:v>15526.2856558768</c:v>
                </c:pt>
                <c:pt idx="9579">
                  <c:v>15539.594366474001</c:v>
                </c:pt>
                <c:pt idx="9580">
                  <c:v>15576.555605593099</c:v>
                </c:pt>
                <c:pt idx="9581">
                  <c:v>15579.443509374199</c:v>
                </c:pt>
                <c:pt idx="9582">
                  <c:v>15593.9296527467</c:v>
                </c:pt>
                <c:pt idx="9583">
                  <c:v>15596.545924719399</c:v>
                </c:pt>
                <c:pt idx="9584">
                  <c:v>15603.844724472599</c:v>
                </c:pt>
                <c:pt idx="9585">
                  <c:v>15607.7609497662</c:v>
                </c:pt>
                <c:pt idx="9586">
                  <c:v>15614.3951850701</c:v>
                </c:pt>
                <c:pt idx="9587">
                  <c:v>15628.822564451</c:v>
                </c:pt>
                <c:pt idx="9588">
                  <c:v>15630.9484166689</c:v>
                </c:pt>
                <c:pt idx="9589">
                  <c:v>15631.0109192524</c:v>
                </c:pt>
                <c:pt idx="9590">
                  <c:v>15636.0461007785</c:v>
                </c:pt>
                <c:pt idx="9591">
                  <c:v>15642.643810482599</c:v>
                </c:pt>
                <c:pt idx="9592">
                  <c:v>15656.1678839586</c:v>
                </c:pt>
                <c:pt idx="9593">
                  <c:v>15657.1265559941</c:v>
                </c:pt>
                <c:pt idx="9594">
                  <c:v>15658.889436728299</c:v>
                </c:pt>
                <c:pt idx="9595">
                  <c:v>15674.8498642463</c:v>
                </c:pt>
                <c:pt idx="9596">
                  <c:v>15676.2118803635</c:v>
                </c:pt>
                <c:pt idx="9597">
                  <c:v>15681.068213239299</c:v>
                </c:pt>
                <c:pt idx="9598">
                  <c:v>15681.3967483211</c:v>
                </c:pt>
                <c:pt idx="9599">
                  <c:v>15686.9368704631</c:v>
                </c:pt>
                <c:pt idx="9600">
                  <c:v>15691.0967674311</c:v>
                </c:pt>
                <c:pt idx="9601">
                  <c:v>15691.1264707015</c:v>
                </c:pt>
                <c:pt idx="9602">
                  <c:v>15691.669331816</c:v>
                </c:pt>
                <c:pt idx="9603">
                  <c:v>15691.685204150101</c:v>
                </c:pt>
                <c:pt idx="9604">
                  <c:v>15691.8824004158</c:v>
                </c:pt>
                <c:pt idx="9605">
                  <c:v>15692.028451464101</c:v>
                </c:pt>
                <c:pt idx="9606">
                  <c:v>15692.1584368366</c:v>
                </c:pt>
                <c:pt idx="9607">
                  <c:v>15692.208045662201</c:v>
                </c:pt>
                <c:pt idx="9608">
                  <c:v>15692.208045662201</c:v>
                </c:pt>
                <c:pt idx="9609">
                  <c:v>15692.2593724746</c:v>
                </c:pt>
                <c:pt idx="9610">
                  <c:v>15692.2643520724</c:v>
                </c:pt>
                <c:pt idx="9611">
                  <c:v>15692.372268809</c:v>
                </c:pt>
                <c:pt idx="9612">
                  <c:v>15692.989212226101</c:v>
                </c:pt>
                <c:pt idx="9613">
                  <c:v>15693.2852189643</c:v>
                </c:pt>
                <c:pt idx="9614">
                  <c:v>15693.418635603</c:v>
                </c:pt>
                <c:pt idx="9615">
                  <c:v>15694.2465496798</c:v>
                </c:pt>
                <c:pt idx="9616">
                  <c:v>15694.3691987739</c:v>
                </c:pt>
                <c:pt idx="9617">
                  <c:v>15694.401465065701</c:v>
                </c:pt>
                <c:pt idx="9618">
                  <c:v>15695.1072633443</c:v>
                </c:pt>
                <c:pt idx="9619">
                  <c:v>15695.1327632702</c:v>
                </c:pt>
                <c:pt idx="9620">
                  <c:v>15695.298688173199</c:v>
                </c:pt>
                <c:pt idx="9621">
                  <c:v>15695.483346773301</c:v>
                </c:pt>
                <c:pt idx="9622">
                  <c:v>15695.520814371001</c:v>
                </c:pt>
                <c:pt idx="9623">
                  <c:v>15696.016782173399</c:v>
                </c:pt>
                <c:pt idx="9624">
                  <c:v>15696.287288846401</c:v>
                </c:pt>
                <c:pt idx="9625">
                  <c:v>15696.602029416699</c:v>
                </c:pt>
                <c:pt idx="9626">
                  <c:v>15696.649840047499</c:v>
                </c:pt>
                <c:pt idx="9627">
                  <c:v>15697.2162081766</c:v>
                </c:pt>
                <c:pt idx="9628">
                  <c:v>15697.2986203664</c:v>
                </c:pt>
                <c:pt idx="9629">
                  <c:v>15697.712175971999</c:v>
                </c:pt>
                <c:pt idx="9630">
                  <c:v>15697.878767464301</c:v>
                </c:pt>
                <c:pt idx="9631">
                  <c:v>15698.392802300101</c:v>
                </c:pt>
                <c:pt idx="9632">
                  <c:v>15698.4281720407</c:v>
                </c:pt>
                <c:pt idx="9633">
                  <c:v>15698.816072768501</c:v>
                </c:pt>
                <c:pt idx="9634">
                  <c:v>15698.8735643941</c:v>
                </c:pt>
                <c:pt idx="9635">
                  <c:v>15698.873564515199</c:v>
                </c:pt>
                <c:pt idx="9636">
                  <c:v>15699.096260631401</c:v>
                </c:pt>
                <c:pt idx="9637">
                  <c:v>15699.0962607525</c:v>
                </c:pt>
                <c:pt idx="9638">
                  <c:v>15699.0962607525</c:v>
                </c:pt>
                <c:pt idx="9639">
                  <c:v>15699.3224894134</c:v>
                </c:pt>
                <c:pt idx="9640">
                  <c:v>15699.738279494901</c:v>
                </c:pt>
                <c:pt idx="9641">
                  <c:v>15700.098393808999</c:v>
                </c:pt>
                <c:pt idx="9642">
                  <c:v>15700.098393820201</c:v>
                </c:pt>
                <c:pt idx="9643">
                  <c:v>15700.209741938799</c:v>
                </c:pt>
                <c:pt idx="9644">
                  <c:v>15700.209741938799</c:v>
                </c:pt>
                <c:pt idx="9645">
                  <c:v>15700.3210899839</c:v>
                </c:pt>
                <c:pt idx="9646">
                  <c:v>15700.3391571627</c:v>
                </c:pt>
                <c:pt idx="9647">
                  <c:v>15700.3915240066</c:v>
                </c:pt>
                <c:pt idx="9648">
                  <c:v>15700.432438055001</c:v>
                </c:pt>
                <c:pt idx="9649">
                  <c:v>15716.6185685414</c:v>
                </c:pt>
                <c:pt idx="9650">
                  <c:v>15721.975111510599</c:v>
                </c:pt>
                <c:pt idx="9651">
                  <c:v>15728.1225375542</c:v>
                </c:pt>
                <c:pt idx="9652">
                  <c:v>15730.40989062</c:v>
                </c:pt>
                <c:pt idx="9653">
                  <c:v>15731.478568037899</c:v>
                </c:pt>
                <c:pt idx="9654">
                  <c:v>15731.8666191138</c:v>
                </c:pt>
                <c:pt idx="9655">
                  <c:v>15732.057334667001</c:v>
                </c:pt>
                <c:pt idx="9656">
                  <c:v>15732.254670189601</c:v>
                </c:pt>
                <c:pt idx="9657">
                  <c:v>15733.3233476076</c:v>
                </c:pt>
                <c:pt idx="9658">
                  <c:v>15733.711398683399</c:v>
                </c:pt>
                <c:pt idx="9659">
                  <c:v>15733.9021142367</c:v>
                </c:pt>
                <c:pt idx="9660">
                  <c:v>15734.0994497593</c:v>
                </c:pt>
                <c:pt idx="9661">
                  <c:v>15734.487500835199</c:v>
                </c:pt>
                <c:pt idx="9662">
                  <c:v>15735.5561782531</c:v>
                </c:pt>
                <c:pt idx="9663">
                  <c:v>15735.944229328999</c:v>
                </c:pt>
                <c:pt idx="9664">
                  <c:v>15736.1349448822</c:v>
                </c:pt>
                <c:pt idx="9665">
                  <c:v>15736.3322804048</c:v>
                </c:pt>
                <c:pt idx="9666">
                  <c:v>15737.4009578228</c:v>
                </c:pt>
                <c:pt idx="9667">
                  <c:v>15737.789008898601</c:v>
                </c:pt>
                <c:pt idx="9668">
                  <c:v>15737.9797244519</c:v>
                </c:pt>
                <c:pt idx="9669">
                  <c:v>15738.1770599745</c:v>
                </c:pt>
                <c:pt idx="9670">
                  <c:v>15738.5886529175</c:v>
                </c:pt>
                <c:pt idx="9671">
                  <c:v>15739.6337884683</c:v>
                </c:pt>
                <c:pt idx="9672">
                  <c:v>15739.7131559029</c:v>
                </c:pt>
                <c:pt idx="9673">
                  <c:v>15740.021839544101</c:v>
                </c:pt>
                <c:pt idx="9674">
                  <c:v>15740.2125550974</c:v>
                </c:pt>
                <c:pt idx="9675">
                  <c:v>15740.6332158073</c:v>
                </c:pt>
                <c:pt idx="9676">
                  <c:v>15746.2686518272</c:v>
                </c:pt>
                <c:pt idx="9677">
                  <c:v>15746.991317157601</c:v>
                </c:pt>
                <c:pt idx="9678">
                  <c:v>15747.544723086001</c:v>
                </c:pt>
                <c:pt idx="9679">
                  <c:v>15752.1882768291</c:v>
                </c:pt>
                <c:pt idx="9680">
                  <c:v>15755.7379811296</c:v>
                </c:pt>
                <c:pt idx="9681">
                  <c:v>15775.830595396401</c:v>
                </c:pt>
                <c:pt idx="9682">
                  <c:v>15775.9412768781</c:v>
                </c:pt>
                <c:pt idx="9683">
                  <c:v>15781.707514707899</c:v>
                </c:pt>
                <c:pt idx="9684">
                  <c:v>15781.720477033399</c:v>
                </c:pt>
                <c:pt idx="9685">
                  <c:v>15785.2234121439</c:v>
                </c:pt>
                <c:pt idx="9686">
                  <c:v>15786.5868237996</c:v>
                </c:pt>
                <c:pt idx="9687">
                  <c:v>15786.960211985701</c:v>
                </c:pt>
                <c:pt idx="9688">
                  <c:v>15796.5453610643</c:v>
                </c:pt>
                <c:pt idx="9689">
                  <c:v>15796.8799690753</c:v>
                </c:pt>
                <c:pt idx="9690">
                  <c:v>15799.4830183554</c:v>
                </c:pt>
                <c:pt idx="9691">
                  <c:v>15800.036239168099</c:v>
                </c:pt>
                <c:pt idx="9692">
                  <c:v>15815.636774197201</c:v>
                </c:pt>
                <c:pt idx="9693">
                  <c:v>15816.721420697801</c:v>
                </c:pt>
                <c:pt idx="9694">
                  <c:v>15820.442877671599</c:v>
                </c:pt>
                <c:pt idx="9695">
                  <c:v>15834.410055156701</c:v>
                </c:pt>
                <c:pt idx="9696">
                  <c:v>15836.1005322448</c:v>
                </c:pt>
                <c:pt idx="9697">
                  <c:v>15842.160380429499</c:v>
                </c:pt>
                <c:pt idx="9698">
                  <c:v>15845.145823454401</c:v>
                </c:pt>
                <c:pt idx="9699">
                  <c:v>15845.474358535301</c:v>
                </c:pt>
                <c:pt idx="9700">
                  <c:v>15845.5345887001</c:v>
                </c:pt>
                <c:pt idx="9701">
                  <c:v>15848.431506639599</c:v>
                </c:pt>
                <c:pt idx="9702">
                  <c:v>15851.014480678299</c:v>
                </c:pt>
                <c:pt idx="9703">
                  <c:v>15856.434576600701</c:v>
                </c:pt>
                <c:pt idx="9704">
                  <c:v>15869.1875544087</c:v>
                </c:pt>
                <c:pt idx="9705">
                  <c:v>15880.3859045598</c:v>
                </c:pt>
                <c:pt idx="9706">
                  <c:v>15880.899571133699</c:v>
                </c:pt>
                <c:pt idx="9707">
                  <c:v>15889.989385635499</c:v>
                </c:pt>
                <c:pt idx="9708">
                  <c:v>15908.778088609601</c:v>
                </c:pt>
                <c:pt idx="9709">
                  <c:v>15914.710826021599</c:v>
                </c:pt>
                <c:pt idx="9710">
                  <c:v>15916.05653584</c:v>
                </c:pt>
                <c:pt idx="9711">
                  <c:v>15917.7952593276</c:v>
                </c:pt>
                <c:pt idx="9712">
                  <c:v>15919.7803184939</c:v>
                </c:pt>
                <c:pt idx="9713">
                  <c:v>15925.7345496909</c:v>
                </c:pt>
                <c:pt idx="9714">
                  <c:v>15936.2118803635</c:v>
                </c:pt>
                <c:pt idx="9715">
                  <c:v>15947.3397069401</c:v>
                </c:pt>
                <c:pt idx="9716">
                  <c:v>15961.3926290422</c:v>
                </c:pt>
                <c:pt idx="9717">
                  <c:v>15971.863763391901</c:v>
                </c:pt>
                <c:pt idx="9718">
                  <c:v>15977.384858753499</c:v>
                </c:pt>
                <c:pt idx="9719">
                  <c:v>15977.6458822768</c:v>
                </c:pt>
                <c:pt idx="9720">
                  <c:v>15978.3076209067</c:v>
                </c:pt>
                <c:pt idx="9721">
                  <c:v>15979.1036370852</c:v>
                </c:pt>
                <c:pt idx="9722">
                  <c:v>15979.1036370852</c:v>
                </c:pt>
                <c:pt idx="9723">
                  <c:v>15988.0111894356</c:v>
                </c:pt>
                <c:pt idx="9724">
                  <c:v>15989.7143844123</c:v>
                </c:pt>
                <c:pt idx="9725">
                  <c:v>15995.474498387401</c:v>
                </c:pt>
                <c:pt idx="9726">
                  <c:v>16019.2234336696</c:v>
                </c:pt>
                <c:pt idx="9727">
                  <c:v>16019.5519687496</c:v>
                </c:pt>
                <c:pt idx="9728">
                  <c:v>16046.653271397499</c:v>
                </c:pt>
                <c:pt idx="9729">
                  <c:v>16046.6981719182</c:v>
                </c:pt>
                <c:pt idx="9730">
                  <c:v>16071.4478158326</c:v>
                </c:pt>
                <c:pt idx="9731">
                  <c:v>16080.331529552799</c:v>
                </c:pt>
                <c:pt idx="9732">
                  <c:v>16088.7884362358</c:v>
                </c:pt>
                <c:pt idx="9733">
                  <c:v>16092.6870093249</c:v>
                </c:pt>
                <c:pt idx="9734">
                  <c:v>16094.7156366296</c:v>
                </c:pt>
                <c:pt idx="9735">
                  <c:v>16095.4659213209</c:v>
                </c:pt>
                <c:pt idx="9736">
                  <c:v>16105.5345887001</c:v>
                </c:pt>
                <c:pt idx="9737">
                  <c:v>16122.9647069401</c:v>
                </c:pt>
                <c:pt idx="9738">
                  <c:v>16125.571389655801</c:v>
                </c:pt>
                <c:pt idx="9739">
                  <c:v>16125.8833654681</c:v>
                </c:pt>
                <c:pt idx="9740">
                  <c:v>16126.411599335899</c:v>
                </c:pt>
                <c:pt idx="9741">
                  <c:v>16127.1995724793</c:v>
                </c:pt>
                <c:pt idx="9742">
                  <c:v>16130.098393820201</c:v>
                </c:pt>
                <c:pt idx="9743">
                  <c:v>16130.321089958999</c:v>
                </c:pt>
                <c:pt idx="9744">
                  <c:v>16133.0443991915</c:v>
                </c:pt>
                <c:pt idx="9745">
                  <c:v>16140.906386626801</c:v>
                </c:pt>
                <c:pt idx="9746">
                  <c:v>16142.5377204213</c:v>
                </c:pt>
                <c:pt idx="9747">
                  <c:v>16148.418969025301</c:v>
                </c:pt>
                <c:pt idx="9748">
                  <c:v>16153.181247300001</c:v>
                </c:pt>
                <c:pt idx="9749">
                  <c:v>16163.7919946275</c:v>
                </c:pt>
                <c:pt idx="9750">
                  <c:v>16169.4588118214</c:v>
                </c:pt>
                <c:pt idx="9751">
                  <c:v>16171.4247123328</c:v>
                </c:pt>
                <c:pt idx="9752">
                  <c:v>16172.440049704101</c:v>
                </c:pt>
                <c:pt idx="9753">
                  <c:v>16175.209747295799</c:v>
                </c:pt>
                <c:pt idx="9754">
                  <c:v>16176.434576600701</c:v>
                </c:pt>
                <c:pt idx="9755">
                  <c:v>16176.6572728026</c:v>
                </c:pt>
                <c:pt idx="9756">
                  <c:v>16176.768620929401</c:v>
                </c:pt>
                <c:pt idx="9757">
                  <c:v>16187.4907163484</c:v>
                </c:pt>
                <c:pt idx="9758">
                  <c:v>16192.375700222299</c:v>
                </c:pt>
                <c:pt idx="9759">
                  <c:v>16193.3010438848</c:v>
                </c:pt>
                <c:pt idx="9760">
                  <c:v>16193.629578963801</c:v>
                </c:pt>
                <c:pt idx="9761">
                  <c:v>16198.0827702148</c:v>
                </c:pt>
                <c:pt idx="9762">
                  <c:v>16207.2283588214</c:v>
                </c:pt>
                <c:pt idx="9763">
                  <c:v>16218.778755326701</c:v>
                </c:pt>
                <c:pt idx="9764">
                  <c:v>16221.503977160901</c:v>
                </c:pt>
                <c:pt idx="9765">
                  <c:v>16221.929640991601</c:v>
                </c:pt>
                <c:pt idx="9766">
                  <c:v>16234.9146787519</c:v>
                </c:pt>
                <c:pt idx="9767">
                  <c:v>16245.525426046899</c:v>
                </c:pt>
                <c:pt idx="9768">
                  <c:v>16246.610072576401</c:v>
                </c:pt>
                <c:pt idx="9769">
                  <c:v>16262.866046450101</c:v>
                </c:pt>
                <c:pt idx="9770">
                  <c:v>16284.508473075401</c:v>
                </c:pt>
                <c:pt idx="9771">
                  <c:v>16286.3532526462</c:v>
                </c:pt>
                <c:pt idx="9772">
                  <c:v>16288.199189118401</c:v>
                </c:pt>
                <c:pt idx="9773">
                  <c:v>16288.58608329</c:v>
                </c:pt>
                <c:pt idx="9774">
                  <c:v>16289.655917616299</c:v>
                </c:pt>
                <c:pt idx="9775">
                  <c:v>16290.4308628608</c:v>
                </c:pt>
                <c:pt idx="9776">
                  <c:v>16292.663693504601</c:v>
                </c:pt>
                <c:pt idx="9777">
                  <c:v>16293.7335278309</c:v>
                </c:pt>
                <c:pt idx="9778">
                  <c:v>16318.5560590894</c:v>
                </c:pt>
                <c:pt idx="9779">
                  <c:v>16318.5998682137</c:v>
                </c:pt>
                <c:pt idx="9780">
                  <c:v>16318.9846622068</c:v>
                </c:pt>
                <c:pt idx="9781">
                  <c:v>16324.554524110599</c:v>
                </c:pt>
                <c:pt idx="9782">
                  <c:v>16325.511186704</c:v>
                </c:pt>
                <c:pt idx="9783">
                  <c:v>16327.101452659799</c:v>
                </c:pt>
                <c:pt idx="9784">
                  <c:v>16327.2588575147</c:v>
                </c:pt>
                <c:pt idx="9785">
                  <c:v>16333.568272062501</c:v>
                </c:pt>
                <c:pt idx="9786">
                  <c:v>16337.8696048166</c:v>
                </c:pt>
                <c:pt idx="9787">
                  <c:v>16337.869604842699</c:v>
                </c:pt>
                <c:pt idx="9788">
                  <c:v>16338.6725896317</c:v>
                </c:pt>
                <c:pt idx="9789">
                  <c:v>16341.854232473201</c:v>
                </c:pt>
                <c:pt idx="9790">
                  <c:v>16344.2431585751</c:v>
                </c:pt>
                <c:pt idx="9791">
                  <c:v>16364.627168008999</c:v>
                </c:pt>
                <c:pt idx="9792">
                  <c:v>16367.378654100001</c:v>
                </c:pt>
                <c:pt idx="9793">
                  <c:v>16376.3778365738</c:v>
                </c:pt>
                <c:pt idx="9794">
                  <c:v>16385.733882941298</c:v>
                </c:pt>
                <c:pt idx="9795">
                  <c:v>16392.760416658501</c:v>
                </c:pt>
                <c:pt idx="9796">
                  <c:v>16395.677874972102</c:v>
                </c:pt>
                <c:pt idx="9797">
                  <c:v>16408.181762260301</c:v>
                </c:pt>
                <c:pt idx="9798">
                  <c:v>16410.3891503554</c:v>
                </c:pt>
                <c:pt idx="9799">
                  <c:v>16427.322026848698</c:v>
                </c:pt>
                <c:pt idx="9800">
                  <c:v>16440.1497118808</c:v>
                </c:pt>
                <c:pt idx="9801">
                  <c:v>16441.965580591899</c:v>
                </c:pt>
                <c:pt idx="9802">
                  <c:v>16451.778485153802</c:v>
                </c:pt>
                <c:pt idx="9803">
                  <c:v>16458.587240191398</c:v>
                </c:pt>
                <c:pt idx="9804">
                  <c:v>16460.4320197622</c:v>
                </c:pt>
                <c:pt idx="9805">
                  <c:v>16462.276799333002</c:v>
                </c:pt>
                <c:pt idx="9806">
                  <c:v>16462.664850405999</c:v>
                </c:pt>
                <c:pt idx="9807">
                  <c:v>16464.509629976801</c:v>
                </c:pt>
                <c:pt idx="9808">
                  <c:v>16465.607899159098</c:v>
                </c:pt>
                <c:pt idx="9809">
                  <c:v>16466.354409547599</c:v>
                </c:pt>
                <c:pt idx="9810">
                  <c:v>16471.929640991599</c:v>
                </c:pt>
                <c:pt idx="9811">
                  <c:v>16475.000715906699</c:v>
                </c:pt>
                <c:pt idx="9812">
                  <c:v>16486.657272838002</c:v>
                </c:pt>
                <c:pt idx="9813">
                  <c:v>16501.336467714002</c:v>
                </c:pt>
                <c:pt idx="9814">
                  <c:v>16501.336467714002</c:v>
                </c:pt>
                <c:pt idx="9815">
                  <c:v>16501.336467714002</c:v>
                </c:pt>
                <c:pt idx="9816">
                  <c:v>16501.336467744699</c:v>
                </c:pt>
                <c:pt idx="9817">
                  <c:v>16501.336467744699</c:v>
                </c:pt>
                <c:pt idx="9818">
                  <c:v>16501.336467744699</c:v>
                </c:pt>
                <c:pt idx="9819">
                  <c:v>16501.336467744699</c:v>
                </c:pt>
                <c:pt idx="9820">
                  <c:v>16503.505760746</c:v>
                </c:pt>
                <c:pt idx="9821">
                  <c:v>16518.320768789301</c:v>
                </c:pt>
                <c:pt idx="9822">
                  <c:v>16538.208810402099</c:v>
                </c:pt>
                <c:pt idx="9823">
                  <c:v>16538.457616898399</c:v>
                </c:pt>
                <c:pt idx="9824">
                  <c:v>16541.4562643151</c:v>
                </c:pt>
                <c:pt idx="9825">
                  <c:v>16548.370570724801</c:v>
                </c:pt>
                <c:pt idx="9826">
                  <c:v>16565.789223090698</c:v>
                </c:pt>
                <c:pt idx="9827">
                  <c:v>16574.443175991899</c:v>
                </c:pt>
                <c:pt idx="9828">
                  <c:v>16578.8733140882</c:v>
                </c:pt>
                <c:pt idx="9829">
                  <c:v>16581.985252660801</c:v>
                </c:pt>
                <c:pt idx="9830">
                  <c:v>16582.9324407856</c:v>
                </c:pt>
                <c:pt idx="9831">
                  <c:v>16582.950924303299</c:v>
                </c:pt>
                <c:pt idx="9832">
                  <c:v>16584.366796625702</c:v>
                </c:pt>
                <c:pt idx="9833">
                  <c:v>16585.093073603599</c:v>
                </c:pt>
                <c:pt idx="9834">
                  <c:v>16591.739780913998</c:v>
                </c:pt>
                <c:pt idx="9835">
                  <c:v>16598.017955564799</c:v>
                </c:pt>
                <c:pt idx="9836">
                  <c:v>16599.557622256601</c:v>
                </c:pt>
                <c:pt idx="9837">
                  <c:v>16601.443446222602</c:v>
                </c:pt>
                <c:pt idx="9838">
                  <c:v>16601.7428843546</c:v>
                </c:pt>
                <c:pt idx="9839">
                  <c:v>16665.742027783701</c:v>
                </c:pt>
                <c:pt idx="9840">
                  <c:v>16667.487730865301</c:v>
                </c:pt>
                <c:pt idx="9841">
                  <c:v>16668.262529292999</c:v>
                </c:pt>
                <c:pt idx="9842">
                  <c:v>16668.8019130006</c:v>
                </c:pt>
                <c:pt idx="9843">
                  <c:v>16668.931739348402</c:v>
                </c:pt>
                <c:pt idx="9844">
                  <c:v>16668.984984117498</c:v>
                </c:pt>
                <c:pt idx="9845">
                  <c:v>16670.2778022368</c:v>
                </c:pt>
                <c:pt idx="9846">
                  <c:v>16675.414077928199</c:v>
                </c:pt>
                <c:pt idx="9847">
                  <c:v>16675.414077928199</c:v>
                </c:pt>
                <c:pt idx="9848">
                  <c:v>16675.4140779599</c:v>
                </c:pt>
                <c:pt idx="9849">
                  <c:v>16675.4140779599</c:v>
                </c:pt>
                <c:pt idx="9850">
                  <c:v>16675.4140779599</c:v>
                </c:pt>
                <c:pt idx="9851">
                  <c:v>16676.498724460602</c:v>
                </c:pt>
                <c:pt idx="9852">
                  <c:v>16677.583370961202</c:v>
                </c:pt>
                <c:pt idx="9853">
                  <c:v>16679.4906618483</c:v>
                </c:pt>
                <c:pt idx="9854">
                  <c:v>16685.251802150098</c:v>
                </c:pt>
                <c:pt idx="9855">
                  <c:v>16701.6671370351</c:v>
                </c:pt>
                <c:pt idx="9856">
                  <c:v>16712.535227112901</c:v>
                </c:pt>
                <c:pt idx="9857">
                  <c:v>16715.578307401702</c:v>
                </c:pt>
                <c:pt idx="9858">
                  <c:v>16716.96858198</c:v>
                </c:pt>
                <c:pt idx="9859">
                  <c:v>16751.106144733702</c:v>
                </c:pt>
                <c:pt idx="9860">
                  <c:v>16753.476315826101</c:v>
                </c:pt>
                <c:pt idx="9861">
                  <c:v>16755.183754948899</c:v>
                </c:pt>
                <c:pt idx="9862">
                  <c:v>16756.062862875398</c:v>
                </c:pt>
                <c:pt idx="9863">
                  <c:v>16756.072101665599</c:v>
                </c:pt>
                <c:pt idx="9864">
                  <c:v>16757.147509381099</c:v>
                </c:pt>
                <c:pt idx="9865">
                  <c:v>16758.308029046198</c:v>
                </c:pt>
                <c:pt idx="9866">
                  <c:v>16758.847774187099</c:v>
                </c:pt>
                <c:pt idx="9867">
                  <c:v>16759.115564513901</c:v>
                </c:pt>
                <c:pt idx="9868">
                  <c:v>16763.291415331802</c:v>
                </c:pt>
                <c:pt idx="9869">
                  <c:v>16764.951681390499</c:v>
                </c:pt>
                <c:pt idx="9870">
                  <c:v>16765.066791761601</c:v>
                </c:pt>
                <c:pt idx="9871">
                  <c:v>16768.8429032247</c:v>
                </c:pt>
                <c:pt idx="9872">
                  <c:v>16772.907607506899</c:v>
                </c:pt>
                <c:pt idx="9873">
                  <c:v>16785.243225083599</c:v>
                </c:pt>
                <c:pt idx="9874">
                  <c:v>16805.729601148501</c:v>
                </c:pt>
                <c:pt idx="9875">
                  <c:v>16814.897681049701</c:v>
                </c:pt>
                <c:pt idx="9876">
                  <c:v>16819.430305008002</c:v>
                </c:pt>
                <c:pt idx="9877">
                  <c:v>16820.6836903896</c:v>
                </c:pt>
                <c:pt idx="9878">
                  <c:v>16839.819637998899</c:v>
                </c:pt>
                <c:pt idx="9879">
                  <c:v>16841.5653410796</c:v>
                </c:pt>
                <c:pt idx="9880">
                  <c:v>16841.628432795402</c:v>
                </c:pt>
                <c:pt idx="9881">
                  <c:v>16842.340139507302</c:v>
                </c:pt>
                <c:pt idx="9882">
                  <c:v>16842.8795232148</c:v>
                </c:pt>
                <c:pt idx="9883">
                  <c:v>16843.009349563101</c:v>
                </c:pt>
                <c:pt idx="9884">
                  <c:v>16844.255448507101</c:v>
                </c:pt>
                <c:pt idx="9885">
                  <c:v>16844.355412451499</c:v>
                </c:pt>
                <c:pt idx="9886">
                  <c:v>16844.981725484999</c:v>
                </c:pt>
                <c:pt idx="9887">
                  <c:v>16848.349331943002</c:v>
                </c:pt>
                <c:pt idx="9888">
                  <c:v>16849.096332236099</c:v>
                </c:pt>
                <c:pt idx="9889">
                  <c:v>16849.491688142502</c:v>
                </c:pt>
                <c:pt idx="9890">
                  <c:v>16849.491688142502</c:v>
                </c:pt>
                <c:pt idx="9891">
                  <c:v>16849.491688175101</c:v>
                </c:pt>
                <c:pt idx="9892">
                  <c:v>16849.491688175101</c:v>
                </c:pt>
                <c:pt idx="9893">
                  <c:v>16849.491688175101</c:v>
                </c:pt>
                <c:pt idx="9894">
                  <c:v>16850.5763346725</c:v>
                </c:pt>
                <c:pt idx="9895">
                  <c:v>16851.660981176399</c:v>
                </c:pt>
                <c:pt idx="9896">
                  <c:v>16866.475989232302</c:v>
                </c:pt>
                <c:pt idx="9897">
                  <c:v>16877.463981244699</c:v>
                </c:pt>
                <c:pt idx="9898">
                  <c:v>16886.6128373274</c:v>
                </c:pt>
                <c:pt idx="9899">
                  <c:v>16887.6974838348</c:v>
                </c:pt>
                <c:pt idx="9900">
                  <c:v>16900.028594618601</c:v>
                </c:pt>
                <c:pt idx="9901">
                  <c:v>16914.063022680501</c:v>
                </c:pt>
                <c:pt idx="9902">
                  <c:v>16914.107478015099</c:v>
                </c:pt>
                <c:pt idx="9903">
                  <c:v>16929.6458880137</c:v>
                </c:pt>
                <c:pt idx="9904">
                  <c:v>16931.225119595401</c:v>
                </c:pt>
                <c:pt idx="9905">
                  <c:v>16931.225119606399</c:v>
                </c:pt>
                <c:pt idx="9906">
                  <c:v>16939.957544249399</c:v>
                </c:pt>
                <c:pt idx="9907">
                  <c:v>16942.920513439902</c:v>
                </c:pt>
                <c:pt idx="9908">
                  <c:v>16954.0760108008</c:v>
                </c:pt>
                <c:pt idx="9909">
                  <c:v>16961.994491450401</c:v>
                </c:pt>
                <c:pt idx="9910">
                  <c:v>16976.857233861399</c:v>
                </c:pt>
                <c:pt idx="9911">
                  <c:v>16980.790987828201</c:v>
                </c:pt>
                <c:pt idx="9912">
                  <c:v>16981.208121908101</c:v>
                </c:pt>
                <c:pt idx="9913">
                  <c:v>16983.052901478899</c:v>
                </c:pt>
                <c:pt idx="9914">
                  <c:v>16987.1305116935</c:v>
                </c:pt>
                <c:pt idx="9915">
                  <c:v>16988.975291264302</c:v>
                </c:pt>
                <c:pt idx="9916">
                  <c:v>16999.5416531269</c:v>
                </c:pt>
                <c:pt idx="9917">
                  <c:v>17006.878756422499</c:v>
                </c:pt>
                <c:pt idx="9918">
                  <c:v>17013.8972482141</c:v>
                </c:pt>
                <c:pt idx="9919">
                  <c:v>17014.840333271699</c:v>
                </c:pt>
                <c:pt idx="9920">
                  <c:v>17015.642951293801</c:v>
                </c:pt>
                <c:pt idx="9921">
                  <c:v>17016.417749721499</c:v>
                </c:pt>
                <c:pt idx="9922">
                  <c:v>17016.957133429099</c:v>
                </c:pt>
                <c:pt idx="9923">
                  <c:v>17017.0869597778</c:v>
                </c:pt>
                <c:pt idx="9924">
                  <c:v>17018.196680927598</c:v>
                </c:pt>
                <c:pt idx="9925">
                  <c:v>17019.0042163953</c:v>
                </c:pt>
                <c:pt idx="9926">
                  <c:v>17023.291415331802</c:v>
                </c:pt>
                <c:pt idx="9927">
                  <c:v>17023.569298356699</c:v>
                </c:pt>
                <c:pt idx="9928">
                  <c:v>17023.569298356699</c:v>
                </c:pt>
                <c:pt idx="9929">
                  <c:v>17023.569298390299</c:v>
                </c:pt>
                <c:pt idx="9930">
                  <c:v>17023.569298390299</c:v>
                </c:pt>
                <c:pt idx="9931">
                  <c:v>17023.569298390299</c:v>
                </c:pt>
                <c:pt idx="9932">
                  <c:v>17033.618066743002</c:v>
                </c:pt>
                <c:pt idx="9933">
                  <c:v>17039.548516131901</c:v>
                </c:pt>
                <c:pt idx="9934">
                  <c:v>17060.690447542001</c:v>
                </c:pt>
                <c:pt idx="9935">
                  <c:v>17061.775094049</c:v>
                </c:pt>
                <c:pt idx="9936">
                  <c:v>17104.030146269099</c:v>
                </c:pt>
                <c:pt idx="9937">
                  <c:v>17105.302729809599</c:v>
                </c:pt>
                <c:pt idx="9938">
                  <c:v>17105.302729821</c:v>
                </c:pt>
                <c:pt idx="9939">
                  <c:v>17111.217801048799</c:v>
                </c:pt>
                <c:pt idx="9940">
                  <c:v>17116.998123655001</c:v>
                </c:pt>
                <c:pt idx="9941">
                  <c:v>17123.2631504442</c:v>
                </c:pt>
                <c:pt idx="9942">
                  <c:v>17145.766487888901</c:v>
                </c:pt>
                <c:pt idx="9943">
                  <c:v>17146.146214619199</c:v>
                </c:pt>
                <c:pt idx="9944">
                  <c:v>17147.214013431199</c:v>
                </c:pt>
                <c:pt idx="9945">
                  <c:v>17155.285732122698</c:v>
                </c:pt>
                <c:pt idx="9946">
                  <c:v>17159.363342337299</c:v>
                </c:pt>
                <c:pt idx="9947">
                  <c:v>17173.996129896401</c:v>
                </c:pt>
                <c:pt idx="9948">
                  <c:v>17179.659864250501</c:v>
                </c:pt>
                <c:pt idx="9949">
                  <c:v>17187.974858429199</c:v>
                </c:pt>
                <c:pt idx="9950">
                  <c:v>17190.068892368199</c:v>
                </c:pt>
                <c:pt idx="9951">
                  <c:v>17190.4953599357</c:v>
                </c:pt>
                <c:pt idx="9952">
                  <c:v>17191.0347436433</c:v>
                </c:pt>
                <c:pt idx="9953">
                  <c:v>17191.164569992499</c:v>
                </c:pt>
                <c:pt idx="9954">
                  <c:v>17197.257831205599</c:v>
                </c:pt>
                <c:pt idx="9955">
                  <c:v>17197.646908571001</c:v>
                </c:pt>
                <c:pt idx="9956">
                  <c:v>17197.646908571001</c:v>
                </c:pt>
                <c:pt idx="9957">
                  <c:v>17197.646908605398</c:v>
                </c:pt>
                <c:pt idx="9958">
                  <c:v>17197.646908605398</c:v>
                </c:pt>
                <c:pt idx="9959">
                  <c:v>17214.5500690548</c:v>
                </c:pt>
                <c:pt idx="9960">
                  <c:v>17225.950984404401</c:v>
                </c:pt>
                <c:pt idx="9961">
                  <c:v>17234.768057756501</c:v>
                </c:pt>
                <c:pt idx="9962">
                  <c:v>17238.147874487498</c:v>
                </c:pt>
                <c:pt idx="9963">
                  <c:v>17240.6796397096</c:v>
                </c:pt>
                <c:pt idx="9964">
                  <c:v>17252.8699381724</c:v>
                </c:pt>
                <c:pt idx="9965">
                  <c:v>17278.107756483299</c:v>
                </c:pt>
                <c:pt idx="9966">
                  <c:v>17279.380340023799</c:v>
                </c:pt>
                <c:pt idx="9967">
                  <c:v>17281.6285294638</c:v>
                </c:pt>
                <c:pt idx="9968">
                  <c:v>17283.617363795602</c:v>
                </c:pt>
                <c:pt idx="9969">
                  <c:v>17284.0407981637</c:v>
                </c:pt>
                <c:pt idx="9970">
                  <c:v>17291.075733870199</c:v>
                </c:pt>
                <c:pt idx="9971">
                  <c:v>17307.916881235298</c:v>
                </c:pt>
                <c:pt idx="9972">
                  <c:v>17339.5397535804</c:v>
                </c:pt>
                <c:pt idx="9973">
                  <c:v>17362.052468644401</c:v>
                </c:pt>
                <c:pt idx="9974">
                  <c:v>17364.572970149999</c:v>
                </c:pt>
                <c:pt idx="9975">
                  <c:v>17365.112353857599</c:v>
                </c:pt>
                <c:pt idx="9976">
                  <c:v>17365.242180207199</c:v>
                </c:pt>
                <c:pt idx="9977">
                  <c:v>17366.189580095899</c:v>
                </c:pt>
                <c:pt idx="9978">
                  <c:v>17366.957885580101</c:v>
                </c:pt>
                <c:pt idx="9979">
                  <c:v>17368.289532694002</c:v>
                </c:pt>
                <c:pt idx="9980">
                  <c:v>17371.7245188206</c:v>
                </c:pt>
                <c:pt idx="9981">
                  <c:v>17379.5404565278</c:v>
                </c:pt>
                <c:pt idx="9982">
                  <c:v>17383.2631504442</c:v>
                </c:pt>
                <c:pt idx="9983">
                  <c:v>17394.6614171736</c:v>
                </c:pt>
                <c:pt idx="9984">
                  <c:v>17397.1026652771</c:v>
                </c:pt>
                <c:pt idx="9985">
                  <c:v>17405.655139770301</c:v>
                </c:pt>
                <c:pt idx="9986">
                  <c:v>17407.694719141298</c:v>
                </c:pt>
                <c:pt idx="9987">
                  <c:v>17408.845667971</c:v>
                </c:pt>
                <c:pt idx="9988">
                  <c:v>17437.851990307601</c:v>
                </c:pt>
                <c:pt idx="9989">
                  <c:v>17449.334925966301</c:v>
                </c:pt>
                <c:pt idx="9990">
                  <c:v>17450.731314109598</c:v>
                </c:pt>
                <c:pt idx="9991">
                  <c:v>17452.185366697599</c:v>
                </c:pt>
                <c:pt idx="9992">
                  <c:v>17453.457950238098</c:v>
                </c:pt>
                <c:pt idx="9993">
                  <c:v>17455.462143365199</c:v>
                </c:pt>
                <c:pt idx="9994">
                  <c:v>17457.261350735</c:v>
                </c:pt>
                <c:pt idx="9995">
                  <c:v>17460.227809044001</c:v>
                </c:pt>
                <c:pt idx="9996">
                  <c:v>17461.4324061386</c:v>
                </c:pt>
                <c:pt idx="9997">
                  <c:v>17465.1533440854</c:v>
                </c:pt>
                <c:pt idx="9998">
                  <c:v>17476.5779986288</c:v>
                </c:pt>
                <c:pt idx="9999">
                  <c:v>17481.802990492401</c:v>
                </c:pt>
              </c:numCache>
            </c:numRef>
          </c:xVal>
          <c:yVal>
            <c:numRef>
              <c:f>ALP!$B$1:$B$10000</c:f>
              <c:numCache>
                <c:formatCode>General</c:formatCode>
                <c:ptCount val="10000"/>
                <c:pt idx="0">
                  <c:v>5.8610004200662193E-10</c:v>
                </c:pt>
                <c:pt idx="1">
                  <c:v>5.8610004200662193E-10</c:v>
                </c:pt>
                <c:pt idx="2">
                  <c:v>5.8610004200662193E-10</c:v>
                </c:pt>
                <c:pt idx="3">
                  <c:v>5.8610004200662193E-10</c:v>
                </c:pt>
                <c:pt idx="4">
                  <c:v>1.3605591011888008E-9</c:v>
                </c:pt>
                <c:pt idx="5">
                  <c:v>1.3605591011888008E-9</c:v>
                </c:pt>
                <c:pt idx="6">
                  <c:v>1.3605591011888008E-9</c:v>
                </c:pt>
                <c:pt idx="7">
                  <c:v>1.3605591011888008E-9</c:v>
                </c:pt>
                <c:pt idx="8">
                  <c:v>2.9511690001354148E-9</c:v>
                </c:pt>
                <c:pt idx="9">
                  <c:v>2.9511690001354148E-9</c:v>
                </c:pt>
                <c:pt idx="10">
                  <c:v>2.9511690001354148E-9</c:v>
                </c:pt>
                <c:pt idx="11">
                  <c:v>2.9511690001354375E-9</c:v>
                </c:pt>
                <c:pt idx="12">
                  <c:v>6.0001409768697994E-9</c:v>
                </c:pt>
                <c:pt idx="13">
                  <c:v>6.0001409768697994E-9</c:v>
                </c:pt>
                <c:pt idx="14">
                  <c:v>6.0001409768698441E-9</c:v>
                </c:pt>
                <c:pt idx="15">
                  <c:v>6.0001409768698441E-9</c:v>
                </c:pt>
                <c:pt idx="16">
                  <c:v>1.2029880836820303E-8</c:v>
                </c:pt>
                <c:pt idx="17">
                  <c:v>1.2029880836820303E-8</c:v>
                </c:pt>
                <c:pt idx="18">
                  <c:v>1.2029880836820303E-8</c:v>
                </c:pt>
                <c:pt idx="19">
                  <c:v>1.2029880836820348E-8</c:v>
                </c:pt>
                <c:pt idx="20">
                  <c:v>1.7847262720264195E-8</c:v>
                </c:pt>
                <c:pt idx="21">
                  <c:v>1.8003448635132127E-8</c:v>
                </c:pt>
                <c:pt idx="22">
                  <c:v>1.8194262196176809E-8</c:v>
                </c:pt>
                <c:pt idx="23">
                  <c:v>1.8353392023134705E-8</c:v>
                </c:pt>
                <c:pt idx="24">
                  <c:v>2.378481323236461E-8</c:v>
                </c:pt>
                <c:pt idx="25">
                  <c:v>2.378481323236461E-8</c:v>
                </c:pt>
                <c:pt idx="26">
                  <c:v>2.378481323236461E-8</c:v>
                </c:pt>
                <c:pt idx="27">
                  <c:v>2.3784813232364703E-8</c:v>
                </c:pt>
                <c:pt idx="28">
                  <c:v>4.6374911463221101E-8</c:v>
                </c:pt>
                <c:pt idx="29">
                  <c:v>4.6374911463221101E-8</c:v>
                </c:pt>
                <c:pt idx="30">
                  <c:v>4.6374911463221101E-8</c:v>
                </c:pt>
                <c:pt idx="31">
                  <c:v>4.6374911463223504E-8</c:v>
                </c:pt>
                <c:pt idx="32">
                  <c:v>1.9722726398732869E-3</c:v>
                </c:pt>
                <c:pt idx="33">
                  <c:v>2.8602572348286372E-3</c:v>
                </c:pt>
                <c:pt idx="34">
                  <c:v>2.8737269674224642E-3</c:v>
                </c:pt>
                <c:pt idx="35">
                  <c:v>2.8901065710571828E-3</c:v>
                </c:pt>
                <c:pt idx="36">
                  <c:v>2.9037029633308645E-3</c:v>
                </c:pt>
                <c:pt idx="37">
                  <c:v>2.920236493967273E-3</c:v>
                </c:pt>
                <c:pt idx="38">
                  <c:v>4.4111989139669055E-3</c:v>
                </c:pt>
                <c:pt idx="39">
                  <c:v>4.4205360779337767E-3</c:v>
                </c:pt>
                <c:pt idx="40">
                  <c:v>4.4339132975239823E-3</c:v>
                </c:pt>
                <c:pt idx="41">
                  <c:v>4.4352601362162821E-3</c:v>
                </c:pt>
                <c:pt idx="42">
                  <c:v>4.4404447831243405E-3</c:v>
                </c:pt>
                <c:pt idx="43">
                  <c:v>4.4488443198572886E-3</c:v>
                </c:pt>
                <c:pt idx="44">
                  <c:v>4.4500563555166647E-3</c:v>
                </c:pt>
                <c:pt idx="45">
                  <c:v>4.4552280521505923E-3</c:v>
                </c:pt>
                <c:pt idx="46">
                  <c:v>4.4646484126362263E-3</c:v>
                </c:pt>
                <c:pt idx="47">
                  <c:v>4.4752762252378902E-3</c:v>
                </c:pt>
                <c:pt idx="48">
                  <c:v>4.4781447865760021E-3</c:v>
                </c:pt>
                <c:pt idx="49">
                  <c:v>4.4847344326795326E-3</c:v>
                </c:pt>
                <c:pt idx="50">
                  <c:v>4.4944315722276603E-3</c:v>
                </c:pt>
                <c:pt idx="51">
                  <c:v>4.4996492999350079E-3</c:v>
                </c:pt>
                <c:pt idx="52">
                  <c:v>4.5049011148253207E-3</c:v>
                </c:pt>
                <c:pt idx="53">
                  <c:v>4.5134094471149079E-3</c:v>
                </c:pt>
                <c:pt idx="54">
                  <c:v>4.5146371795208784E-3</c:v>
                </c:pt>
                <c:pt idx="55">
                  <c:v>5.6392109550385825E-3</c:v>
                </c:pt>
                <c:pt idx="56">
                  <c:v>6.6819476057585429E-3</c:v>
                </c:pt>
                <c:pt idx="57">
                  <c:v>6.6848772259761454E-3</c:v>
                </c:pt>
                <c:pt idx="58">
                  <c:v>6.6860740241298329E-3</c:v>
                </c:pt>
                <c:pt idx="59">
                  <c:v>6.7034430637731091E-3</c:v>
                </c:pt>
                <c:pt idx="60">
                  <c:v>6.714827939619715E-3</c:v>
                </c:pt>
                <c:pt idx="61">
                  <c:v>6.7485695374736665E-3</c:v>
                </c:pt>
                <c:pt idx="62">
                  <c:v>6.749776406989305E-3</c:v>
                </c:pt>
                <c:pt idx="63">
                  <c:v>6.7787722154517794E-3</c:v>
                </c:pt>
                <c:pt idx="64">
                  <c:v>6.8078780180308397E-3</c:v>
                </c:pt>
                <c:pt idx="65">
                  <c:v>6.8127974734351017E-3</c:v>
                </c:pt>
                <c:pt idx="66">
                  <c:v>7.0956983670032994E-3</c:v>
                </c:pt>
                <c:pt idx="67">
                  <c:v>7.0956983670032994E-3</c:v>
                </c:pt>
                <c:pt idx="68">
                  <c:v>7.0956983670032994E-3</c:v>
                </c:pt>
                <c:pt idx="69">
                  <c:v>7.0956983670032994E-3</c:v>
                </c:pt>
                <c:pt idx="70">
                  <c:v>8.2099380812251672E-3</c:v>
                </c:pt>
                <c:pt idx="71">
                  <c:v>8.3540529512119814E-3</c:v>
                </c:pt>
                <c:pt idx="72">
                  <c:v>9.3966759717215246E-3</c:v>
                </c:pt>
                <c:pt idx="73">
                  <c:v>9.9570833624644771E-3</c:v>
                </c:pt>
                <c:pt idx="74">
                  <c:v>9.977604913233953E-3</c:v>
                </c:pt>
                <c:pt idx="75">
                  <c:v>1.0014293296620402E-2</c:v>
                </c:pt>
                <c:pt idx="76">
                  <c:v>1.004744970604041E-2</c:v>
                </c:pt>
                <c:pt idx="77">
                  <c:v>1.0107367783608222E-2</c:v>
                </c:pt>
                <c:pt idx="78">
                  <c:v>1.0630760535269047E-2</c:v>
                </c:pt>
                <c:pt idx="79">
                  <c:v>1.0726431780610578E-2</c:v>
                </c:pt>
                <c:pt idx="80">
                  <c:v>1.2119071059375274E-2</c:v>
                </c:pt>
                <c:pt idx="81">
                  <c:v>1.2992511039239889E-2</c:v>
                </c:pt>
                <c:pt idx="82">
                  <c:v>1.3932958801137986E-2</c:v>
                </c:pt>
                <c:pt idx="83">
                  <c:v>1.4452678314482312E-2</c:v>
                </c:pt>
                <c:pt idx="84">
                  <c:v>1.4460156641159875E-2</c:v>
                </c:pt>
                <c:pt idx="85">
                  <c:v>1.4469977785798036E-2</c:v>
                </c:pt>
                <c:pt idx="86">
                  <c:v>1.4471998902841877E-2</c:v>
                </c:pt>
                <c:pt idx="87">
                  <c:v>1.4481024747614483E-2</c:v>
                </c:pt>
                <c:pt idx="88">
                  <c:v>1.4483849512169923E-2</c:v>
                </c:pt>
                <c:pt idx="89">
                  <c:v>1.4487037480650973E-2</c:v>
                </c:pt>
                <c:pt idx="90">
                  <c:v>1.4498898688852098E-2</c:v>
                </c:pt>
                <c:pt idx="91">
                  <c:v>1.450412706997339E-2</c:v>
                </c:pt>
                <c:pt idx="92">
                  <c:v>1.4504655190401649E-2</c:v>
                </c:pt>
                <c:pt idx="93">
                  <c:v>1.4516528812860365E-2</c:v>
                </c:pt>
                <c:pt idx="94">
                  <c:v>1.4528410800429228E-2</c:v>
                </c:pt>
                <c:pt idx="95">
                  <c:v>1.453827183274649E-2</c:v>
                </c:pt>
                <c:pt idx="96">
                  <c:v>1.4540301157764024E-2</c:v>
                </c:pt>
                <c:pt idx="97">
                  <c:v>1.4549271557059026E-2</c:v>
                </c:pt>
                <c:pt idx="98">
                  <c:v>1.4564857616398788E-2</c:v>
                </c:pt>
                <c:pt idx="99">
                  <c:v>1.4567310166916168E-2</c:v>
                </c:pt>
                <c:pt idx="100">
                  <c:v>1.457309003730432E-2</c:v>
                </c:pt>
                <c:pt idx="101">
                  <c:v>1.4576773639356189E-2</c:v>
                </c:pt>
                <c:pt idx="102">
                  <c:v>1.4585011855982358E-2</c:v>
                </c:pt>
                <c:pt idx="103">
                  <c:v>1.4594905940231872E-2</c:v>
                </c:pt>
                <c:pt idx="104">
                  <c:v>1.4596942066580937E-2</c:v>
                </c:pt>
                <c:pt idx="105">
                  <c:v>1.4612092312570796E-2</c:v>
                </c:pt>
                <c:pt idx="106">
                  <c:v>1.4621580813190883E-2</c:v>
                </c:pt>
                <c:pt idx="107">
                  <c:v>1.4624041580748846E-2</c:v>
                </c:pt>
                <c:pt idx="108">
                  <c:v>1.462984081502366E-2</c:v>
                </c:pt>
                <c:pt idx="109">
                  <c:v>1.4641802570198198E-2</c:v>
                </c:pt>
                <c:pt idx="110">
                  <c:v>1.4651729793813051E-2</c:v>
                </c:pt>
                <c:pt idx="111">
                  <c:v>1.4653772739482616E-2</c:v>
                </c:pt>
                <c:pt idx="112">
                  <c:v>1.4662896059161675E-2</c:v>
                </c:pt>
                <c:pt idx="113">
                  <c:v>1.4665751327549208E-2</c:v>
                </c:pt>
                <c:pt idx="114">
                  <c:v>1.4674788281768703E-2</c:v>
                </c:pt>
                <c:pt idx="115">
                  <c:v>1.4680962997986768E-2</c:v>
                </c:pt>
                <c:pt idx="116">
                  <c:v>1.4690489962488576E-2</c:v>
                </c:pt>
                <c:pt idx="117">
                  <c:v>1.4692960704610203E-2</c:v>
                </c:pt>
                <c:pt idx="118">
                  <c:v>1.4698783444559048E-2</c:v>
                </c:pt>
                <c:pt idx="119">
                  <c:v>1.4699741847377564E-2</c:v>
                </c:pt>
                <c:pt idx="120">
                  <c:v>1.4710793678116146E-2</c:v>
                </c:pt>
                <c:pt idx="121">
                  <c:v>1.4714112957416809E-2</c:v>
                </c:pt>
                <c:pt idx="122">
                  <c:v>1.4720761129141315E-2</c:v>
                </c:pt>
                <c:pt idx="123">
                  <c:v>1.472281235268634E-2</c:v>
                </c:pt>
                <c:pt idx="124">
                  <c:v>1.4731879545258859E-2</c:v>
                </c:pt>
                <c:pt idx="125">
                  <c:v>1.4738074920650142E-2</c:v>
                </c:pt>
                <c:pt idx="126">
                  <c:v>1.4747633757021445E-2</c:v>
                </c:pt>
                <c:pt idx="127">
                  <c:v>1.4750112764244563E-2</c:v>
                </c:pt>
                <c:pt idx="128">
                  <c:v>1.475595498132903E-2</c:v>
                </c:pt>
                <c:pt idx="129">
                  <c:v>1.4756605777282534E-2</c:v>
                </c:pt>
                <c:pt idx="130">
                  <c:v>1.7293874667429609E-2</c:v>
                </c:pt>
                <c:pt idx="131">
                  <c:v>1.7786595449035558E-2</c:v>
                </c:pt>
                <c:pt idx="132">
                  <c:v>1.8085821503315117E-2</c:v>
                </c:pt>
                <c:pt idx="133">
                  <c:v>1.8085821503315117E-2</c:v>
                </c:pt>
                <c:pt idx="134">
                  <c:v>1.8085821503315117E-2</c:v>
                </c:pt>
                <c:pt idx="135">
                  <c:v>1.8085821503315492E-2</c:v>
                </c:pt>
                <c:pt idx="136">
                  <c:v>2.0673631032712386E-2</c:v>
                </c:pt>
                <c:pt idx="137">
                  <c:v>2.0679134140495742E-2</c:v>
                </c:pt>
                <c:pt idx="138">
                  <c:v>2.0689701188425016E-2</c:v>
                </c:pt>
                <c:pt idx="139">
                  <c:v>2.0692488386281228E-2</c:v>
                </c:pt>
                <c:pt idx="140">
                  <c:v>2.0702269167804335E-2</c:v>
                </c:pt>
                <c:pt idx="141">
                  <c:v>2.0707278393716812E-2</c:v>
                </c:pt>
                <c:pt idx="142">
                  <c:v>2.0708570954515771E-2</c:v>
                </c:pt>
                <c:pt idx="143">
                  <c:v>2.0718358173255933E-2</c:v>
                </c:pt>
                <c:pt idx="144">
                  <c:v>2.0734012461686688E-2</c:v>
                </c:pt>
                <c:pt idx="145">
                  <c:v>2.0734457766173026E-2</c:v>
                </c:pt>
                <c:pt idx="146">
                  <c:v>2.0760385021428115E-2</c:v>
                </c:pt>
                <c:pt idx="147">
                  <c:v>2.0766242844808328E-2</c:v>
                </c:pt>
                <c:pt idx="148">
                  <c:v>2.0779681259850115E-2</c:v>
                </c:pt>
                <c:pt idx="149">
                  <c:v>2.0785171704434943E-2</c:v>
                </c:pt>
                <c:pt idx="150">
                  <c:v>2.0794989568970117E-2</c:v>
                </c:pt>
                <c:pt idx="151">
                  <c:v>2.0811139566662154E-2</c:v>
                </c:pt>
                <c:pt idx="152">
                  <c:v>2.0826853190014757E-2</c:v>
                </c:pt>
                <c:pt idx="153">
                  <c:v>2.08351375164877E-2</c:v>
                </c:pt>
                <c:pt idx="154">
                  <c:v>2.084302413494684E-2</c:v>
                </c:pt>
                <c:pt idx="155">
                  <c:v>2.0848565398885761E-2</c:v>
                </c:pt>
                <c:pt idx="156">
                  <c:v>2.0859205708253573E-2</c:v>
                </c:pt>
                <c:pt idx="157">
                  <c:v>2.0862012228507722E-2</c:v>
                </c:pt>
                <c:pt idx="158">
                  <c:v>2.0871860811630658E-2</c:v>
                </c:pt>
                <c:pt idx="159">
                  <c:v>2.0876904759538156E-2</c:v>
                </c:pt>
                <c:pt idx="160">
                  <c:v>2.0884079171923427E-2</c:v>
                </c:pt>
                <c:pt idx="161">
                  <c:v>2.0888061333799807E-2</c:v>
                </c:pt>
                <c:pt idx="162">
                  <c:v>2.0903824108801962E-2</c:v>
                </c:pt>
                <c:pt idx="163">
                  <c:v>2.090427249908991E-2</c:v>
                </c:pt>
                <c:pt idx="164">
                  <c:v>2.0920045627913577E-2</c:v>
                </c:pt>
                <c:pt idx="165">
                  <c:v>2.0936277800608215E-2</c:v>
                </c:pt>
                <c:pt idx="166">
                  <c:v>2.0948972470553974E-2</c:v>
                </c:pt>
                <c:pt idx="167">
                  <c:v>2.0955337776048025E-2</c:v>
                </c:pt>
                <c:pt idx="168">
                  <c:v>2.0965223637038805E-2</c:v>
                </c:pt>
                <c:pt idx="169">
                  <c:v>2.0968774127973523E-2</c:v>
                </c:pt>
                <c:pt idx="170">
                  <c:v>2.0981035680242739E-2</c:v>
                </c:pt>
                <c:pt idx="171">
                  <c:v>2.0981485471870082E-2</c:v>
                </c:pt>
                <c:pt idx="172">
                  <c:v>2.1013590785435632E-2</c:v>
                </c:pt>
                <c:pt idx="173">
                  <c:v>2.1029884361574963E-2</c:v>
                </c:pt>
                <c:pt idx="174">
                  <c:v>2.1032710305705658E-2</c:v>
                </c:pt>
                <c:pt idx="175">
                  <c:v>2.1042627046477701E-2</c:v>
                </c:pt>
                <c:pt idx="176">
                  <c:v>2.1058939670853295E-2</c:v>
                </c:pt>
                <c:pt idx="177">
                  <c:v>2.1059611951817547E-2</c:v>
                </c:pt>
                <c:pt idx="178">
                  <c:v>2.1074811501860479E-2</c:v>
                </c:pt>
                <c:pt idx="179">
                  <c:v>2.1083179226600753E-2</c:v>
                </c:pt>
                <c:pt idx="180">
                  <c:v>2.1084788473234799E-2</c:v>
                </c:pt>
                <c:pt idx="181">
                  <c:v>2.2102149328579825E-2</c:v>
                </c:pt>
                <c:pt idx="182">
                  <c:v>2.3715136440600023E-2</c:v>
                </c:pt>
                <c:pt idx="183">
                  <c:v>2.412197138091407E-2</c:v>
                </c:pt>
                <c:pt idx="184">
                  <c:v>2.412197138091407E-2</c:v>
                </c:pt>
                <c:pt idx="185">
                  <c:v>2.4121971380914528E-2</c:v>
                </c:pt>
                <c:pt idx="186">
                  <c:v>2.4121971380914528E-2</c:v>
                </c:pt>
                <c:pt idx="187">
                  <c:v>2.469052780355098E-2</c:v>
                </c:pt>
                <c:pt idx="188">
                  <c:v>2.6486595271409657E-2</c:v>
                </c:pt>
                <c:pt idx="189">
                  <c:v>2.7670695895388051E-2</c:v>
                </c:pt>
                <c:pt idx="190">
                  <c:v>2.9035879114245444E-2</c:v>
                </c:pt>
                <c:pt idx="191">
                  <c:v>2.9039217950275486E-2</c:v>
                </c:pt>
                <c:pt idx="192">
                  <c:v>2.9057249271361659E-2</c:v>
                </c:pt>
                <c:pt idx="193">
                  <c:v>2.9059723794426437E-2</c:v>
                </c:pt>
                <c:pt idx="194">
                  <c:v>2.9117577516908133E-2</c:v>
                </c:pt>
                <c:pt idx="195">
                  <c:v>2.9137588649522352E-2</c:v>
                </c:pt>
                <c:pt idx="196">
                  <c:v>2.9138997618479559E-2</c:v>
                </c:pt>
                <c:pt idx="197">
                  <c:v>2.9143556131589629E-2</c:v>
                </c:pt>
                <c:pt idx="198">
                  <c:v>2.9159020979491326E-2</c:v>
                </c:pt>
                <c:pt idx="199">
                  <c:v>2.9182949641885302E-2</c:v>
                </c:pt>
                <c:pt idx="200">
                  <c:v>2.9193610479611703E-2</c:v>
                </c:pt>
                <c:pt idx="201">
                  <c:v>2.9229866197003671E-2</c:v>
                </c:pt>
                <c:pt idx="202">
                  <c:v>2.9240280742328945E-2</c:v>
                </c:pt>
                <c:pt idx="203">
                  <c:v>2.9241007061796571E-2</c:v>
                </c:pt>
                <c:pt idx="204">
                  <c:v>2.9261088629825422E-2</c:v>
                </c:pt>
                <c:pt idx="205">
                  <c:v>2.9285086839602126E-2</c:v>
                </c:pt>
                <c:pt idx="206">
                  <c:v>2.9343312945282699E-2</c:v>
                </c:pt>
                <c:pt idx="207">
                  <c:v>2.9356575665834394E-2</c:v>
                </c:pt>
                <c:pt idx="208">
                  <c:v>2.9363452842161301E-2</c:v>
                </c:pt>
                <c:pt idx="209">
                  <c:v>2.9366822937373579E-2</c:v>
                </c:pt>
                <c:pt idx="210">
                  <c:v>2.9385023058461669E-2</c:v>
                </c:pt>
                <c:pt idx="211">
                  <c:v>2.9409105639647302E-2</c:v>
                </c:pt>
                <c:pt idx="212">
                  <c:v>2.9456323895695739E-2</c:v>
                </c:pt>
                <c:pt idx="213">
                  <c:v>2.946680539729472E-2</c:v>
                </c:pt>
                <c:pt idx="214">
                  <c:v>2.9467536386199346E-2</c:v>
                </c:pt>
                <c:pt idx="215">
                  <c:v>2.9487747044539898E-2</c:v>
                </c:pt>
                <c:pt idx="216">
                  <c:v>2.9511899494895726E-2</c:v>
                </c:pt>
                <c:pt idx="217">
                  <c:v>2.9522660022216304E-2</c:v>
                </c:pt>
                <c:pt idx="218">
                  <c:v>2.9525721981847646E-2</c:v>
                </c:pt>
                <c:pt idx="219">
                  <c:v>2.9559254703411402E-2</c:v>
                </c:pt>
                <c:pt idx="220">
                  <c:v>2.9570499707253072E-2</c:v>
                </c:pt>
                <c:pt idx="221">
                  <c:v>3.1767138208677777E-2</c:v>
                </c:pt>
                <c:pt idx="222">
                  <c:v>3.1767138208677777E-2</c:v>
                </c:pt>
                <c:pt idx="223">
                  <c:v>3.1767138208677777E-2</c:v>
                </c:pt>
                <c:pt idx="224">
                  <c:v>3.1767138208677777E-2</c:v>
                </c:pt>
                <c:pt idx="225">
                  <c:v>3.3910545029500333E-2</c:v>
                </c:pt>
                <c:pt idx="226">
                  <c:v>3.4005414217451402E-2</c:v>
                </c:pt>
                <c:pt idx="227">
                  <c:v>3.4141586370290862E-2</c:v>
                </c:pt>
                <c:pt idx="228">
                  <c:v>3.4336363457181815E-2</c:v>
                </c:pt>
                <c:pt idx="229">
                  <c:v>3.511095671759628E-2</c:v>
                </c:pt>
                <c:pt idx="230">
                  <c:v>3.912367230167281E-2</c:v>
                </c:pt>
                <c:pt idx="231">
                  <c:v>4.0025908532498294E-2</c:v>
                </c:pt>
                <c:pt idx="232">
                  <c:v>4.0154850096430418E-2</c:v>
                </c:pt>
                <c:pt idx="233">
                  <c:v>4.0161725897706224E-2</c:v>
                </c:pt>
                <c:pt idx="234">
                  <c:v>4.0226870849491586E-2</c:v>
                </c:pt>
                <c:pt idx="235">
                  <c:v>4.0319053911027011E-2</c:v>
                </c:pt>
                <c:pt idx="236">
                  <c:v>4.03426671066133E-2</c:v>
                </c:pt>
                <c:pt idx="237">
                  <c:v>4.0521210261732124E-2</c:v>
                </c:pt>
                <c:pt idx="238">
                  <c:v>4.0637693808855006E-2</c:v>
                </c:pt>
                <c:pt idx="239">
                  <c:v>4.07189846407938E-2</c:v>
                </c:pt>
                <c:pt idx="240">
                  <c:v>4.1312457996357653E-2</c:v>
                </c:pt>
                <c:pt idx="241">
                  <c:v>4.1312457996357653E-2</c:v>
                </c:pt>
                <c:pt idx="242">
                  <c:v>4.1312457996357653E-2</c:v>
                </c:pt>
                <c:pt idx="243">
                  <c:v>4.1312457996357653E-2</c:v>
                </c:pt>
                <c:pt idx="244">
                  <c:v>4.192285867839611E-2</c:v>
                </c:pt>
                <c:pt idx="245">
                  <c:v>4.672091836189448E-2</c:v>
                </c:pt>
                <c:pt idx="246">
                  <c:v>4.7392426672354153E-2</c:v>
                </c:pt>
                <c:pt idx="247">
                  <c:v>4.8845467066486806E-2</c:v>
                </c:pt>
                <c:pt idx="248">
                  <c:v>4.9251294433753395E-2</c:v>
                </c:pt>
                <c:pt idx="249">
                  <c:v>5.2092986090625681E-2</c:v>
                </c:pt>
                <c:pt idx="250">
                  <c:v>5.215105886512128E-2</c:v>
                </c:pt>
                <c:pt idx="251">
                  <c:v>5.3060637269664604E-2</c:v>
                </c:pt>
                <c:pt idx="252">
                  <c:v>5.3060637269664604E-2</c:v>
                </c:pt>
                <c:pt idx="253">
                  <c:v>5.3060637269664604E-2</c:v>
                </c:pt>
                <c:pt idx="254">
                  <c:v>5.3060637269664604E-2</c:v>
                </c:pt>
                <c:pt idx="255">
                  <c:v>5.4161101705139686E-2</c:v>
                </c:pt>
                <c:pt idx="256">
                  <c:v>5.416929726796036E-2</c:v>
                </c:pt>
                <c:pt idx="257">
                  <c:v>5.4178039527259164E-2</c:v>
                </c:pt>
                <c:pt idx="258">
                  <c:v>5.4260863343841045E-2</c:v>
                </c:pt>
                <c:pt idx="259">
                  <c:v>5.4276240720778648E-2</c:v>
                </c:pt>
                <c:pt idx="260">
                  <c:v>5.4320843667979346E-2</c:v>
                </c:pt>
                <c:pt idx="261">
                  <c:v>5.4365406114477204E-2</c:v>
                </c:pt>
                <c:pt idx="262">
                  <c:v>5.4378047556298485E-2</c:v>
                </c:pt>
                <c:pt idx="263">
                  <c:v>5.4534663308092243E-2</c:v>
                </c:pt>
                <c:pt idx="264">
                  <c:v>5.4551693480083485E-2</c:v>
                </c:pt>
                <c:pt idx="265">
                  <c:v>5.463496874809734E-2</c:v>
                </c:pt>
                <c:pt idx="266">
                  <c:v>5.471259748115611E-2</c:v>
                </c:pt>
                <c:pt idx="267">
                  <c:v>5.4721409020781035E-2</c:v>
                </c:pt>
                <c:pt idx="268">
                  <c:v>5.4740081051470914E-2</c:v>
                </c:pt>
                <c:pt idx="269">
                  <c:v>5.4910259615508501E-2</c:v>
                </c:pt>
                <c:pt idx="270">
                  <c:v>5.4923001124958869E-2</c:v>
                </c:pt>
                <c:pt idx="271">
                  <c:v>5.4927382444118759E-2</c:v>
                </c:pt>
                <c:pt idx="272">
                  <c:v>5.4953253192901765E-2</c:v>
                </c:pt>
                <c:pt idx="273">
                  <c:v>5.5056775702020208E-2</c:v>
                </c:pt>
                <c:pt idx="274">
                  <c:v>6.2461924088875298E-2</c:v>
                </c:pt>
                <c:pt idx="275">
                  <c:v>6.3041336697644432E-2</c:v>
                </c:pt>
                <c:pt idx="276">
                  <c:v>6.7314324212409557E-2</c:v>
                </c:pt>
                <c:pt idx="277">
                  <c:v>6.7314324212409557E-2</c:v>
                </c:pt>
                <c:pt idx="278">
                  <c:v>6.7314324212409557E-2</c:v>
                </c:pt>
                <c:pt idx="279">
                  <c:v>6.7314324212409557E-2</c:v>
                </c:pt>
                <c:pt idx="280">
                  <c:v>7.0421716633119816E-2</c:v>
                </c:pt>
                <c:pt idx="281">
                  <c:v>7.1988221856949558E-2</c:v>
                </c:pt>
                <c:pt idx="282">
                  <c:v>7.2007179418420719E-2</c:v>
                </c:pt>
                <c:pt idx="283">
                  <c:v>7.2009677279032805E-2</c:v>
                </c:pt>
                <c:pt idx="284">
                  <c:v>7.2031344866072503E-2</c:v>
                </c:pt>
                <c:pt idx="285">
                  <c:v>7.205145648931767E-2</c:v>
                </c:pt>
                <c:pt idx="286">
                  <c:v>7.2095754429664968E-2</c:v>
                </c:pt>
                <c:pt idx="287">
                  <c:v>7.2106044157852905E-2</c:v>
                </c:pt>
                <c:pt idx="288">
                  <c:v>7.2138045953853119E-2</c:v>
                </c:pt>
                <c:pt idx="289">
                  <c:v>7.2140073244686617E-2</c:v>
                </c:pt>
                <c:pt idx="290">
                  <c:v>7.2143181825364361E-2</c:v>
                </c:pt>
                <c:pt idx="291">
                  <c:v>7.2228773519639966E-2</c:v>
                </c:pt>
                <c:pt idx="292">
                  <c:v>7.2242076760604623E-2</c:v>
                </c:pt>
                <c:pt idx="293">
                  <c:v>7.2262233466825407E-2</c:v>
                </c:pt>
                <c:pt idx="294">
                  <c:v>7.2270256556013601E-2</c:v>
                </c:pt>
                <c:pt idx="295">
                  <c:v>7.2306630691137019E-2</c:v>
                </c:pt>
                <c:pt idx="296">
                  <c:v>7.2316943478314827E-2</c:v>
                </c:pt>
                <c:pt idx="297">
                  <c:v>7.234901698186158E-2</c:v>
                </c:pt>
                <c:pt idx="298">
                  <c:v>7.2351048814932137E-2</c:v>
                </c:pt>
                <c:pt idx="299">
                  <c:v>7.236007746643805E-2</c:v>
                </c:pt>
                <c:pt idx="300">
                  <c:v>7.2393455054203804E-2</c:v>
                </c:pt>
                <c:pt idx="301">
                  <c:v>7.2454431077118173E-2</c:v>
                </c:pt>
                <c:pt idx="302">
                  <c:v>7.2473482657698388E-2</c:v>
                </c:pt>
                <c:pt idx="303">
                  <c:v>7.2475992905557493E-2</c:v>
                </c:pt>
                <c:pt idx="304">
                  <c:v>7.2497767939784213E-2</c:v>
                </c:pt>
                <c:pt idx="305">
                  <c:v>7.2517979283835632E-2</c:v>
                </c:pt>
                <c:pt idx="306">
                  <c:v>7.2528315157366463E-2</c:v>
                </c:pt>
                <c:pt idx="307">
                  <c:v>7.256249683422264E-2</c:v>
                </c:pt>
                <c:pt idx="308">
                  <c:v>7.257154569298499E-2</c:v>
                </c:pt>
                <c:pt idx="309">
                  <c:v>7.2572837567467921E-2</c:v>
                </c:pt>
                <c:pt idx="310">
                  <c:v>7.2590868731238212E-2</c:v>
                </c:pt>
                <c:pt idx="311">
                  <c:v>7.2604997976089464E-2</c:v>
                </c:pt>
                <c:pt idx="312">
                  <c:v>7.2607035314063567E-2</c:v>
                </c:pt>
                <c:pt idx="313">
                  <c:v>7.2610159300443455E-2</c:v>
                </c:pt>
                <c:pt idx="314">
                  <c:v>7.2666110424485966E-2</c:v>
                </c:pt>
                <c:pt idx="315">
                  <c:v>7.2709544222233247E-2</c:v>
                </c:pt>
                <c:pt idx="316">
                  <c:v>7.272980076748381E-2</c:v>
                </c:pt>
                <c:pt idx="317">
                  <c:v>7.277441786207664E-2</c:v>
                </c:pt>
                <c:pt idx="318">
                  <c:v>7.2784781714730712E-2</c:v>
                </c:pt>
                <c:pt idx="319">
                  <c:v>7.2817014018731072E-2</c:v>
                </c:pt>
                <c:pt idx="320">
                  <c:v>7.28175456902517E-2</c:v>
                </c:pt>
                <c:pt idx="321">
                  <c:v>7.2819055910837385E-2</c:v>
                </c:pt>
                <c:pt idx="322">
                  <c:v>7.2828129259430011E-2</c:v>
                </c:pt>
                <c:pt idx="323">
                  <c:v>7.288332556304998E-2</c:v>
                </c:pt>
                <c:pt idx="324">
                  <c:v>7.2908394891633213E-2</c:v>
                </c:pt>
                <c:pt idx="325">
                  <c:v>7.2922949854870203E-2</c:v>
                </c:pt>
                <c:pt idx="326">
                  <c:v>7.2942095700825285E-2</c:v>
                </c:pt>
                <c:pt idx="327">
                  <c:v>7.2966501131133996E-2</c:v>
                </c:pt>
                <c:pt idx="328">
                  <c:v>7.2986812457032063E-2</c:v>
                </c:pt>
                <c:pt idx="329">
                  <c:v>7.2997199456353981E-2</c:v>
                </c:pt>
                <c:pt idx="330">
                  <c:v>7.3031550192078451E-2</c:v>
                </c:pt>
                <c:pt idx="331">
                  <c:v>7.304064380068713E-2</c:v>
                </c:pt>
                <c:pt idx="332">
                  <c:v>7.3060062391409913E-2</c:v>
                </c:pt>
                <c:pt idx="333">
                  <c:v>7.3074261499765425E-2</c:v>
                </c:pt>
                <c:pt idx="334">
                  <c:v>7.3076308911146068E-2</c:v>
                </c:pt>
                <c:pt idx="335">
                  <c:v>7.3117008609407563E-2</c:v>
                </c:pt>
                <c:pt idx="336">
                  <c:v>7.3117008609407563E-2</c:v>
                </c:pt>
                <c:pt idx="337">
                  <c:v>7.3117008609407563E-2</c:v>
                </c:pt>
                <c:pt idx="338">
                  <c:v>7.3117008609407563E-2</c:v>
                </c:pt>
                <c:pt idx="339">
                  <c:v>7.3117008609407563E-2</c:v>
                </c:pt>
                <c:pt idx="340">
                  <c:v>7.3117008610295117E-2</c:v>
                </c:pt>
                <c:pt idx="341">
                  <c:v>7.3117008610295117E-2</c:v>
                </c:pt>
                <c:pt idx="342">
                  <c:v>7.3117008610738402E-2</c:v>
                </c:pt>
                <c:pt idx="343">
                  <c:v>7.3117008611181603E-2</c:v>
                </c:pt>
                <c:pt idx="344">
                  <c:v>7.3117008612955572E-2</c:v>
                </c:pt>
                <c:pt idx="345">
                  <c:v>7.3117008612955572E-2</c:v>
                </c:pt>
                <c:pt idx="346">
                  <c:v>7.3117008612955572E-2</c:v>
                </c:pt>
                <c:pt idx="347">
                  <c:v>7.3117008612955572E-2</c:v>
                </c:pt>
                <c:pt idx="348">
                  <c:v>7.3117008612955572E-2</c:v>
                </c:pt>
                <c:pt idx="349">
                  <c:v>7.3117008612955572E-2</c:v>
                </c:pt>
                <c:pt idx="350">
                  <c:v>7.6071111236016439E-2</c:v>
                </c:pt>
                <c:pt idx="351">
                  <c:v>8.2920031653903187E-2</c:v>
                </c:pt>
                <c:pt idx="352">
                  <c:v>8.3888177698574609E-2</c:v>
                </c:pt>
                <c:pt idx="353">
                  <c:v>8.4038080225152509E-2</c:v>
                </c:pt>
                <c:pt idx="354">
                  <c:v>8.5655553480281144E-2</c:v>
                </c:pt>
                <c:pt idx="355">
                  <c:v>8.5655553480281144E-2</c:v>
                </c:pt>
                <c:pt idx="356">
                  <c:v>8.5655553480281144E-2</c:v>
                </c:pt>
                <c:pt idx="357">
                  <c:v>8.5655553480281144E-2</c:v>
                </c:pt>
                <c:pt idx="358">
                  <c:v>8.7987695308999289E-2</c:v>
                </c:pt>
                <c:pt idx="359">
                  <c:v>9.1070206769179374E-2</c:v>
                </c:pt>
                <c:pt idx="360">
                  <c:v>9.116847583972694E-2</c:v>
                </c:pt>
                <c:pt idx="361">
                  <c:v>9.1654396383233666E-2</c:v>
                </c:pt>
                <c:pt idx="362">
                  <c:v>9.2099379158822992E-2</c:v>
                </c:pt>
                <c:pt idx="363">
                  <c:v>9.37574972534891E-2</c:v>
                </c:pt>
                <c:pt idx="364">
                  <c:v>9.3908522467552977E-2</c:v>
                </c:pt>
                <c:pt idx="365">
                  <c:v>9.4017359458022268E-2</c:v>
                </c:pt>
                <c:pt idx="366">
                  <c:v>9.4027509767026091E-2</c:v>
                </c:pt>
                <c:pt idx="367">
                  <c:v>9.4081635787060525E-2</c:v>
                </c:pt>
                <c:pt idx="368">
                  <c:v>9.411385426324359E-2</c:v>
                </c:pt>
                <c:pt idx="369">
                  <c:v>9.413862732719204E-2</c:v>
                </c:pt>
                <c:pt idx="370">
                  <c:v>9.417702824111282E-2</c:v>
                </c:pt>
                <c:pt idx="371">
                  <c:v>9.4188567699390546E-2</c:v>
                </c:pt>
                <c:pt idx="372">
                  <c:v>9.4199996334202188E-2</c:v>
                </c:pt>
                <c:pt idx="373">
                  <c:v>9.420048900726595E-2</c:v>
                </c:pt>
                <c:pt idx="374">
                  <c:v>9.4203299800382001E-2</c:v>
                </c:pt>
                <c:pt idx="375">
                  <c:v>9.4206904177830217E-2</c:v>
                </c:pt>
                <c:pt idx="376">
                  <c:v>9.4231217740723919E-2</c:v>
                </c:pt>
                <c:pt idx="377">
                  <c:v>9.4242023482843593E-2</c:v>
                </c:pt>
                <c:pt idx="378">
                  <c:v>9.4264942365484869E-2</c:v>
                </c:pt>
                <c:pt idx="379">
                  <c:v>9.4268686151631642E-2</c:v>
                </c:pt>
                <c:pt idx="380">
                  <c:v>9.4274857060008196E-2</c:v>
                </c:pt>
                <c:pt idx="381">
                  <c:v>9.4313339550120723E-2</c:v>
                </c:pt>
                <c:pt idx="382">
                  <c:v>9.4313339550122097E-2</c:v>
                </c:pt>
                <c:pt idx="383">
                  <c:v>9.4327915474551993E-2</c:v>
                </c:pt>
                <c:pt idx="384">
                  <c:v>9.4339263195202361E-2</c:v>
                </c:pt>
                <c:pt idx="385">
                  <c:v>9.4354210828815802E-2</c:v>
                </c:pt>
                <c:pt idx="386">
                  <c:v>9.4371546722483823E-2</c:v>
                </c:pt>
                <c:pt idx="387">
                  <c:v>9.4434620909448042E-2</c:v>
                </c:pt>
                <c:pt idx="388">
                  <c:v>9.4446410972983577E-2</c:v>
                </c:pt>
                <c:pt idx="389">
                  <c:v>9.445065234387344E-2</c:v>
                </c:pt>
                <c:pt idx="390">
                  <c:v>9.4480113773517421E-2</c:v>
                </c:pt>
                <c:pt idx="391">
                  <c:v>9.4489147083742647E-2</c:v>
                </c:pt>
                <c:pt idx="392">
                  <c:v>9.4494295733784914E-2</c:v>
                </c:pt>
                <c:pt idx="393">
                  <c:v>9.4522939754081881E-2</c:v>
                </c:pt>
                <c:pt idx="394">
                  <c:v>9.4554301092999782E-2</c:v>
                </c:pt>
                <c:pt idx="395">
                  <c:v>9.4572151935712792E-2</c:v>
                </c:pt>
                <c:pt idx="396">
                  <c:v>9.4587214856307805E-2</c:v>
                </c:pt>
                <c:pt idx="397">
                  <c:v>9.4597410503327539E-2</c:v>
                </c:pt>
                <c:pt idx="398">
                  <c:v>9.4622943976998455E-2</c:v>
                </c:pt>
                <c:pt idx="399">
                  <c:v>9.4629759136958813E-2</c:v>
                </c:pt>
                <c:pt idx="400">
                  <c:v>9.4651778250426283E-2</c:v>
                </c:pt>
                <c:pt idx="401">
                  <c:v>9.4684140586255183E-2</c:v>
                </c:pt>
                <c:pt idx="402">
                  <c:v>9.4704774329795696E-2</c:v>
                </c:pt>
                <c:pt idx="403">
                  <c:v>9.4709024250801882E-2</c:v>
                </c:pt>
                <c:pt idx="404">
                  <c:v>9.4747596582950094E-2</c:v>
                </c:pt>
                <c:pt idx="405">
                  <c:v>9.4770667189315885E-2</c:v>
                </c:pt>
                <c:pt idx="406">
                  <c:v>9.4771162061073638E-2</c:v>
                </c:pt>
                <c:pt idx="407">
                  <c:v>9.4812881889534906E-2</c:v>
                </c:pt>
                <c:pt idx="408">
                  <c:v>9.4835903035566105E-2</c:v>
                </c:pt>
                <c:pt idx="409">
                  <c:v>9.4839663525366796E-2</c:v>
                </c:pt>
                <c:pt idx="410">
                  <c:v>9.4845861965740477E-2</c:v>
                </c:pt>
                <c:pt idx="411">
                  <c:v>9.4882601805792638E-2</c:v>
                </c:pt>
                <c:pt idx="412">
                  <c:v>9.4910555409401756E-2</c:v>
                </c:pt>
                <c:pt idx="413">
                  <c:v>9.4942982918196306E-2</c:v>
                </c:pt>
                <c:pt idx="414">
                  <c:v>9.4956457435866642E-2</c:v>
                </c:pt>
                <c:pt idx="415">
                  <c:v>9.4967916688279447E-2</c:v>
                </c:pt>
                <c:pt idx="416">
                  <c:v>9.5006338349328007E-2</c:v>
                </c:pt>
                <c:pt idx="417">
                  <c:v>9.5018180975134023E-2</c:v>
                </c:pt>
                <c:pt idx="418">
                  <c:v>9.5030179594212422E-2</c:v>
                </c:pt>
                <c:pt idx="419">
                  <c:v>9.5061107587694746E-2</c:v>
                </c:pt>
                <c:pt idx="420">
                  <c:v>9.5066279185965996E-2</c:v>
                </c:pt>
                <c:pt idx="421">
                  <c:v>9.5071983392829129E-2</c:v>
                </c:pt>
                <c:pt idx="422">
                  <c:v>9.5095050867242084E-2</c:v>
                </c:pt>
                <c:pt idx="423">
                  <c:v>9.5097168071026292E-2</c:v>
                </c:pt>
                <c:pt idx="424">
                  <c:v>9.5105029837805388E-2</c:v>
                </c:pt>
                <c:pt idx="425">
                  <c:v>9.5108543561035916E-2</c:v>
                </c:pt>
                <c:pt idx="426">
                  <c:v>9.5126551958544733E-2</c:v>
                </c:pt>
                <c:pt idx="427">
                  <c:v>9.5169853440493932E-2</c:v>
                </c:pt>
                <c:pt idx="428">
                  <c:v>9.5184897944233487E-2</c:v>
                </c:pt>
                <c:pt idx="429">
                  <c:v>9.5202346177077277E-2</c:v>
                </c:pt>
                <c:pt idx="430">
                  <c:v>9.523598661499455E-2</c:v>
                </c:pt>
                <c:pt idx="431">
                  <c:v>9.5263520719901643E-2</c:v>
                </c:pt>
                <c:pt idx="432">
                  <c:v>9.5265829019646905E-2</c:v>
                </c:pt>
                <c:pt idx="433">
                  <c:v>9.5277695457634259E-2</c:v>
                </c:pt>
                <c:pt idx="434">
                  <c:v>9.5281964302620259E-2</c:v>
                </c:pt>
                <c:pt idx="435">
                  <c:v>9.531161655788721E-2</c:v>
                </c:pt>
                <c:pt idx="436">
                  <c:v>9.5313765363145286E-2</c:v>
                </c:pt>
                <c:pt idx="437">
                  <c:v>9.5320708372953103E-2</c:v>
                </c:pt>
                <c:pt idx="438">
                  <c:v>9.5343881683841891E-2</c:v>
                </c:pt>
                <c:pt idx="439">
                  <c:v>9.5354719882428107E-2</c:v>
                </c:pt>
                <c:pt idx="440">
                  <c:v>9.5361715452187065E-2</c:v>
                </c:pt>
                <c:pt idx="441">
                  <c:v>9.5386284285333203E-2</c:v>
                </c:pt>
                <c:pt idx="442">
                  <c:v>9.5395432844566128E-2</c:v>
                </c:pt>
                <c:pt idx="443">
                  <c:v>9.5395432844566128E-2</c:v>
                </c:pt>
                <c:pt idx="444">
                  <c:v>9.5395432844566128E-2</c:v>
                </c:pt>
                <c:pt idx="445">
                  <c:v>9.5395432844566128E-2</c:v>
                </c:pt>
                <c:pt idx="446">
                  <c:v>9.5395432844566128E-2</c:v>
                </c:pt>
                <c:pt idx="447">
                  <c:v>9.5395432845682387E-2</c:v>
                </c:pt>
                <c:pt idx="448">
                  <c:v>9.5395432845682387E-2</c:v>
                </c:pt>
                <c:pt idx="449">
                  <c:v>9.539543284624051E-2</c:v>
                </c:pt>
                <c:pt idx="450">
                  <c:v>9.53954328467988E-2</c:v>
                </c:pt>
                <c:pt idx="451">
                  <c:v>9.5395432849029904E-2</c:v>
                </c:pt>
                <c:pt idx="452">
                  <c:v>9.5395432849029904E-2</c:v>
                </c:pt>
                <c:pt idx="453">
                  <c:v>9.5395432849029904E-2</c:v>
                </c:pt>
                <c:pt idx="454">
                  <c:v>9.5395432849029904E-2</c:v>
                </c:pt>
                <c:pt idx="455">
                  <c:v>9.5395432849029904E-2</c:v>
                </c:pt>
                <c:pt idx="456">
                  <c:v>9.5395432849029904E-2</c:v>
                </c:pt>
                <c:pt idx="457">
                  <c:v>9.6899602007204252E-2</c:v>
                </c:pt>
                <c:pt idx="458">
                  <c:v>9.8421111884704912E-2</c:v>
                </c:pt>
                <c:pt idx="459">
                  <c:v>0.10686485990361645</c:v>
                </c:pt>
                <c:pt idx="460">
                  <c:v>0.10904988809400279</c:v>
                </c:pt>
                <c:pt idx="461">
                  <c:v>0.10904988809400279</c:v>
                </c:pt>
                <c:pt idx="462">
                  <c:v>0.10904988809400279</c:v>
                </c:pt>
                <c:pt idx="463">
                  <c:v>0.10904988809400279</c:v>
                </c:pt>
                <c:pt idx="464">
                  <c:v>0.10907309740703053</c:v>
                </c:pt>
                <c:pt idx="465">
                  <c:v>0.11836146776656346</c:v>
                </c:pt>
                <c:pt idx="466">
                  <c:v>0.12063728001610331</c:v>
                </c:pt>
                <c:pt idx="467">
                  <c:v>0.12065037559092077</c:v>
                </c:pt>
                <c:pt idx="468">
                  <c:v>0.12065885183858767</c:v>
                </c:pt>
                <c:pt idx="469">
                  <c:v>0.12069082373681558</c:v>
                </c:pt>
                <c:pt idx="470">
                  <c:v>0.12069288290060132</c:v>
                </c:pt>
                <c:pt idx="471">
                  <c:v>0.12070794228467614</c:v>
                </c:pt>
                <c:pt idx="472">
                  <c:v>0.12070857982600973</c:v>
                </c:pt>
                <c:pt idx="473">
                  <c:v>0.12070885607373376</c:v>
                </c:pt>
                <c:pt idx="474">
                  <c:v>0.12071516856547738</c:v>
                </c:pt>
                <c:pt idx="475">
                  <c:v>0.12071736297578568</c:v>
                </c:pt>
                <c:pt idx="476">
                  <c:v>0.12072823118244173</c:v>
                </c:pt>
                <c:pt idx="477">
                  <c:v>0.12073968435017787</c:v>
                </c:pt>
                <c:pt idx="478">
                  <c:v>0.12075452151654806</c:v>
                </c:pt>
                <c:pt idx="479">
                  <c:v>0.12075563200074936</c:v>
                </c:pt>
                <c:pt idx="480">
                  <c:v>0.12077367115303386</c:v>
                </c:pt>
                <c:pt idx="481">
                  <c:v>0.12077998603047584</c:v>
                </c:pt>
                <c:pt idx="482">
                  <c:v>0.12078218126933062</c:v>
                </c:pt>
                <c:pt idx="483">
                  <c:v>0.12078659853909779</c:v>
                </c:pt>
                <c:pt idx="484">
                  <c:v>0.12079929127978282</c:v>
                </c:pt>
                <c:pt idx="485">
                  <c:v>0.12081443345572176</c:v>
                </c:pt>
                <c:pt idx="486">
                  <c:v>0.1208288341716877</c:v>
                </c:pt>
                <c:pt idx="487">
                  <c:v>0.12083851072504008</c:v>
                </c:pt>
                <c:pt idx="488">
                  <c:v>0.12084194332468638</c:v>
                </c:pt>
                <c:pt idx="489">
                  <c:v>0.12086310702574576</c:v>
                </c:pt>
                <c:pt idx="490">
                  <c:v>0.12086520855579808</c:v>
                </c:pt>
                <c:pt idx="491">
                  <c:v>0.12087144429436524</c:v>
                </c:pt>
                <c:pt idx="492">
                  <c:v>0.12088231073020818</c:v>
                </c:pt>
                <c:pt idx="493">
                  <c:v>0.12088662542599099</c:v>
                </c:pt>
                <c:pt idx="494">
                  <c:v>0.12088765411425823</c:v>
                </c:pt>
                <c:pt idx="495">
                  <c:v>0.12090748914390231</c:v>
                </c:pt>
                <c:pt idx="496">
                  <c:v>0.12092188087229151</c:v>
                </c:pt>
                <c:pt idx="497">
                  <c:v>0.12093292892432431</c:v>
                </c:pt>
                <c:pt idx="498">
                  <c:v>0.12093370161596814</c:v>
                </c:pt>
                <c:pt idx="499">
                  <c:v>0.12093423802351491</c:v>
                </c:pt>
                <c:pt idx="500">
                  <c:v>0.12093632080070077</c:v>
                </c:pt>
                <c:pt idx="501">
                  <c:v>0.12094549828277928</c:v>
                </c:pt>
                <c:pt idx="502">
                  <c:v>0.12096710888087403</c:v>
                </c:pt>
                <c:pt idx="503">
                  <c:v>0.12098207361976974</c:v>
                </c:pt>
                <c:pt idx="504">
                  <c:v>0.1209991382424265</c:v>
                </c:pt>
                <c:pt idx="505">
                  <c:v>0.12100120110720534</c:v>
                </c:pt>
                <c:pt idx="506">
                  <c:v>0.12101403008307343</c:v>
                </c:pt>
                <c:pt idx="507">
                  <c:v>0.12101403008307517</c:v>
                </c:pt>
                <c:pt idx="508">
                  <c:v>0.12101628755467346</c:v>
                </c:pt>
                <c:pt idx="509">
                  <c:v>0.12102352682098025</c:v>
                </c:pt>
                <c:pt idx="510">
                  <c:v>0.12102572517493229</c:v>
                </c:pt>
                <c:pt idx="511">
                  <c:v>0.12106295048364218</c:v>
                </c:pt>
                <c:pt idx="512">
                  <c:v>0.12106406296273181</c:v>
                </c:pt>
                <c:pt idx="513">
                  <c:v>0.12106612660540278</c:v>
                </c:pt>
                <c:pt idx="514">
                  <c:v>0.12108185767544502</c:v>
                </c:pt>
                <c:pt idx="515">
                  <c:v>0.12108213452452153</c:v>
                </c:pt>
                <c:pt idx="516">
                  <c:v>0.12108846074681437</c:v>
                </c:pt>
                <c:pt idx="517">
                  <c:v>0.12109065992971525</c:v>
                </c:pt>
                <c:pt idx="518">
                  <c:v>0.12109508513481482</c:v>
                </c:pt>
                <c:pt idx="519">
                  <c:v>0.12110155177538066</c:v>
                </c:pt>
                <c:pt idx="520">
                  <c:v>0.12110780067663549</c:v>
                </c:pt>
                <c:pt idx="521">
                  <c:v>0.12111302985325455</c:v>
                </c:pt>
                <c:pt idx="522">
                  <c:v>0.12112297005242668</c:v>
                </c:pt>
                <c:pt idx="523">
                  <c:v>0.12113739663473938</c:v>
                </c:pt>
                <c:pt idx="524">
                  <c:v>0.12114709056807781</c:v>
                </c:pt>
                <c:pt idx="525">
                  <c:v>0.12117173104295258</c:v>
                </c:pt>
                <c:pt idx="526">
                  <c:v>0.12117383634705621</c:v>
                </c:pt>
                <c:pt idx="527">
                  <c:v>0.12117967147896694</c:v>
                </c:pt>
                <c:pt idx="528">
                  <c:v>0.12118008328378213</c:v>
                </c:pt>
                <c:pt idx="529">
                  <c:v>0.12119608107720095</c:v>
                </c:pt>
                <c:pt idx="530">
                  <c:v>0.12121551118041282</c:v>
                </c:pt>
                <c:pt idx="531">
                  <c:v>0.12121564776463557</c:v>
                </c:pt>
                <c:pt idx="532">
                  <c:v>0.12121619285783936</c:v>
                </c:pt>
                <c:pt idx="533">
                  <c:v>0.12124298976309476</c:v>
                </c:pt>
                <c:pt idx="534">
                  <c:v>0.12124507627952616</c:v>
                </c:pt>
                <c:pt idx="535">
                  <c:v>0.12125200324428409</c:v>
                </c:pt>
                <c:pt idx="536">
                  <c:v>0.1212613213326572</c:v>
                </c:pt>
                <c:pt idx="537">
                  <c:v>0.1212759196301756</c:v>
                </c:pt>
                <c:pt idx="538">
                  <c:v>0.12129091123132885</c:v>
                </c:pt>
                <c:pt idx="539">
                  <c:v>0.12130669453887896</c:v>
                </c:pt>
                <c:pt idx="540">
                  <c:v>0.1213074689096519</c:v>
                </c:pt>
                <c:pt idx="541">
                  <c:v>0.12130800648285624</c:v>
                </c:pt>
                <c:pt idx="542">
                  <c:v>0.12131007305042084</c:v>
                </c:pt>
                <c:pt idx="543">
                  <c:v>0.12131929121100683</c:v>
                </c:pt>
                <c:pt idx="544">
                  <c:v>0.12132378351674399</c:v>
                </c:pt>
                <c:pt idx="545">
                  <c:v>0.12132518657436935</c:v>
                </c:pt>
                <c:pt idx="546">
                  <c:v>0.12133243883245672</c:v>
                </c:pt>
                <c:pt idx="547">
                  <c:v>0.12133464113196275</c:v>
                </c:pt>
                <c:pt idx="548">
                  <c:v>0.12134094876630112</c:v>
                </c:pt>
                <c:pt idx="549">
                  <c:v>0.12137304771581454</c:v>
                </c:pt>
                <c:pt idx="550">
                  <c:v>0.12137511506164131</c:v>
                </c:pt>
                <c:pt idx="551">
                  <c:v>0.12138456467229715</c:v>
                </c:pt>
                <c:pt idx="552">
                  <c:v>0.12139023428280847</c:v>
                </c:pt>
                <c:pt idx="553">
                  <c:v>0.12139087435726972</c:v>
                </c:pt>
                <c:pt idx="554">
                  <c:v>0.12139115170275581</c:v>
                </c:pt>
                <c:pt idx="555">
                  <c:v>0.12139748927537206</c:v>
                </c:pt>
                <c:pt idx="556">
                  <c:v>0.12139969240422309</c:v>
                </c:pt>
                <c:pt idx="557">
                  <c:v>0.12140412554848508</c:v>
                </c:pt>
                <c:pt idx="558">
                  <c:v>0.12141060379066608</c:v>
                </c:pt>
                <c:pt idx="559">
                  <c:v>0.12142210246009011</c:v>
                </c:pt>
                <c:pt idx="560">
                  <c:v>0.12143699856869831</c:v>
                </c:pt>
                <c:pt idx="561">
                  <c:v>0.12145622427401825</c:v>
                </c:pt>
                <c:pt idx="562">
                  <c:v>0.12146920300833731</c:v>
                </c:pt>
                <c:pt idx="563">
                  <c:v>0.1214819461626577</c:v>
                </c:pt>
                <c:pt idx="564">
                  <c:v>0.12148927616458199</c:v>
                </c:pt>
                <c:pt idx="565">
                  <c:v>0.12149714847735013</c:v>
                </c:pt>
                <c:pt idx="566">
                  <c:v>0.12150530264822956</c:v>
                </c:pt>
                <c:pt idx="567">
                  <c:v>0.12151160638368237</c:v>
                </c:pt>
                <c:pt idx="568">
                  <c:v>0.12152132136409814</c:v>
                </c:pt>
                <c:pt idx="569">
                  <c:v>0.12152476759466116</c:v>
                </c:pt>
                <c:pt idx="570">
                  <c:v>0.12154812520769898</c:v>
                </c:pt>
                <c:pt idx="571">
                  <c:v>0.12155229544828215</c:v>
                </c:pt>
                <c:pt idx="572">
                  <c:v>0.12155438570575207</c:v>
                </c:pt>
                <c:pt idx="573">
                  <c:v>0.12157065988463485</c:v>
                </c:pt>
                <c:pt idx="574">
                  <c:v>0.12159057366081925</c:v>
                </c:pt>
                <c:pt idx="575">
                  <c:v>0.12160030282972725</c:v>
                </c:pt>
                <c:pt idx="576">
                  <c:v>0.1216050225210572</c:v>
                </c:pt>
                <c:pt idx="577">
                  <c:v>0.1216161144292129</c:v>
                </c:pt>
                <c:pt idx="578">
                  <c:v>0.12161689018802943</c:v>
                </c:pt>
                <c:pt idx="579">
                  <c:v>0.1216174287248199</c:v>
                </c:pt>
                <c:pt idx="580">
                  <c:v>0.1216195197694484</c:v>
                </c:pt>
                <c:pt idx="581">
                  <c:v>0.12162873368004677</c:v>
                </c:pt>
                <c:pt idx="582">
                  <c:v>0.12164190486645347</c:v>
                </c:pt>
                <c:pt idx="583">
                  <c:v>0.12165043005225566</c:v>
                </c:pt>
                <c:pt idx="584">
                  <c:v>0.12166545418255767</c:v>
                </c:pt>
                <c:pt idx="585">
                  <c:v>0.12168258652625981</c:v>
                </c:pt>
                <c:pt idx="586">
                  <c:v>0.12168465757701964</c:v>
                </c:pt>
                <c:pt idx="587">
                  <c:v>0.12169524721225984</c:v>
                </c:pt>
                <c:pt idx="588">
                  <c:v>0.12169980389036783</c:v>
                </c:pt>
                <c:pt idx="589">
                  <c:v>0.12170044511174213</c:v>
                </c:pt>
                <c:pt idx="590">
                  <c:v>0.1217007229538746</c:v>
                </c:pt>
                <c:pt idx="591">
                  <c:v>0.12170707188224351</c:v>
                </c:pt>
                <c:pt idx="592">
                  <c:v>0.12170927895893356</c:v>
                </c:pt>
                <c:pt idx="593">
                  <c:v>0.12172020989550247</c:v>
                </c:pt>
                <c:pt idx="594">
                  <c:v>0.12174665196230916</c:v>
                </c:pt>
                <c:pt idx="595">
                  <c:v>0.12174776885505253</c:v>
                </c:pt>
                <c:pt idx="596">
                  <c:v>0.12176591210855639</c:v>
                </c:pt>
                <c:pt idx="597">
                  <c:v>0.12177226342630604</c:v>
                </c:pt>
                <c:pt idx="598">
                  <c:v>0.12177447133281956</c:v>
                </c:pt>
                <c:pt idx="599">
                  <c:v>0.12177891409175479</c:v>
                </c:pt>
                <c:pt idx="600">
                  <c:v>0.12178360339317058</c:v>
                </c:pt>
                <c:pt idx="601">
                  <c:v>0.12179168007139952</c:v>
                </c:pt>
                <c:pt idx="602">
                  <c:v>0.12180690961479404</c:v>
                </c:pt>
                <c:pt idx="603">
                  <c:v>0.12182139341489584</c:v>
                </c:pt>
                <c:pt idx="604">
                  <c:v>0.12183112579371737</c:v>
                </c:pt>
                <c:pt idx="605">
                  <c:v>0.12183457819606427</c:v>
                </c:pt>
                <c:pt idx="606">
                  <c:v>0.12185586398382101</c:v>
                </c:pt>
                <c:pt idx="607">
                  <c:v>0.1218579776363316</c:v>
                </c:pt>
                <c:pt idx="608">
                  <c:v>0.12186424934439791</c:v>
                </c:pt>
                <c:pt idx="609">
                  <c:v>0.12188031057159067</c:v>
                </c:pt>
                <c:pt idx="610">
                  <c:v>0.12188055266290301</c:v>
                </c:pt>
                <c:pt idx="611">
                  <c:v>0.1218998177123336</c:v>
                </c:pt>
                <c:pt idx="612">
                  <c:v>0.1218999548381499</c:v>
                </c:pt>
                <c:pt idx="613">
                  <c:v>0.12190050209247613</c:v>
                </c:pt>
                <c:pt idx="614">
                  <c:v>0.12191497682031946</c:v>
                </c:pt>
                <c:pt idx="615">
                  <c:v>0.12192608858454056</c:v>
                </c:pt>
                <c:pt idx="616">
                  <c:v>0.12192740523289734</c:v>
                </c:pt>
                <c:pt idx="617">
                  <c:v>0.12192950002072142</c:v>
                </c:pt>
                <c:pt idx="618">
                  <c:v>0.12193645444491417</c:v>
                </c:pt>
                <c:pt idx="619">
                  <c:v>0.12193873042481625</c:v>
                </c:pt>
                <c:pt idx="620">
                  <c:v>0.12196046563239063</c:v>
                </c:pt>
                <c:pt idx="621">
                  <c:v>0.12196553196448653</c:v>
                </c:pt>
                <c:pt idx="622">
                  <c:v>0.12197551665330952</c:v>
                </c:pt>
                <c:pt idx="623">
                  <c:v>0.12199136251480294</c:v>
                </c:pt>
                <c:pt idx="624">
                  <c:v>0.12199213995452168</c:v>
                </c:pt>
                <c:pt idx="625">
                  <c:v>0.12199267965820389</c:v>
                </c:pt>
                <c:pt idx="626">
                  <c:v>0.12199475441565462</c:v>
                </c:pt>
                <c:pt idx="627">
                  <c:v>0.12200400910814692</c:v>
                </c:pt>
                <c:pt idx="628">
                  <c:v>0.12200992783404067</c:v>
                </c:pt>
                <c:pt idx="629">
                  <c:v>0.12201720883139629</c:v>
                </c:pt>
                <c:pt idx="630">
                  <c:v>0.12201941985779882</c:v>
                </c:pt>
                <c:pt idx="631">
                  <c:v>0.12205797862245595</c:v>
                </c:pt>
                <c:pt idx="632">
                  <c:v>0.12206005415898664</c:v>
                </c:pt>
                <c:pt idx="633">
                  <c:v>0.12207523328056913</c:v>
                </c:pt>
                <c:pt idx="634">
                  <c:v>0.12207587589083652</c:v>
                </c:pt>
                <c:pt idx="635">
                  <c:v>0.1220761543352475</c:v>
                </c:pt>
                <c:pt idx="636">
                  <c:v>0.12208251701526811</c:v>
                </c:pt>
                <c:pt idx="637">
                  <c:v>0.12208472887188486</c:v>
                </c:pt>
                <c:pt idx="638">
                  <c:v>0.12208917957833595</c:v>
                </c:pt>
                <c:pt idx="639">
                  <c:v>0.1220956834837825</c:v>
                </c:pt>
                <c:pt idx="640">
                  <c:v>0.12210722770300249</c:v>
                </c:pt>
                <c:pt idx="641">
                  <c:v>0.12211722517908964</c:v>
                </c:pt>
                <c:pt idx="642">
                  <c:v>0.12211796375531514</c:v>
                </c:pt>
                <c:pt idx="643">
                  <c:v>0.12212680651861192</c:v>
                </c:pt>
                <c:pt idx="644">
                  <c:v>0.12214148467065752</c:v>
                </c:pt>
                <c:pt idx="645">
                  <c:v>0.12214494324770626</c:v>
                </c:pt>
                <c:pt idx="646">
                  <c:v>0.1221683845349691</c:v>
                </c:pt>
                <c:pt idx="647">
                  <c:v>0.1221746674583415</c:v>
                </c:pt>
                <c:pt idx="648">
                  <c:v>0.12218257094552196</c:v>
                </c:pt>
                <c:pt idx="649">
                  <c:v>0.12219075740587357</c:v>
                </c:pt>
                <c:pt idx="650">
                  <c:v>0.12219708610254142</c:v>
                </c:pt>
                <c:pt idx="651">
                  <c:v>0.1222102994263834</c:v>
                </c:pt>
                <c:pt idx="652">
                  <c:v>0.12221043679721809</c:v>
                </c:pt>
                <c:pt idx="653">
                  <c:v>0.12221098503001647</c:v>
                </c:pt>
                <c:pt idx="654">
                  <c:v>0.12223374951869895</c:v>
                </c:pt>
                <c:pt idx="655">
                  <c:v>0.12223793626953251</c:v>
                </c:pt>
                <c:pt idx="656">
                  <c:v>0.12224003480231702</c:v>
                </c:pt>
                <c:pt idx="657">
                  <c:v>0.12225637340796168</c:v>
                </c:pt>
                <c:pt idx="658">
                  <c:v>0.12226832894066653</c:v>
                </c:pt>
                <c:pt idx="659">
                  <c:v>0.12227636601356515</c:v>
                </c:pt>
                <c:pt idx="660">
                  <c:v>0.12228613369312245</c:v>
                </c:pt>
                <c:pt idx="661">
                  <c:v>0.1222908720657527</c:v>
                </c:pt>
                <c:pt idx="662">
                  <c:v>0.1223020078761505</c:v>
                </c:pt>
                <c:pt idx="663">
                  <c:v>0.12230278670536472</c:v>
                </c:pt>
                <c:pt idx="664">
                  <c:v>0.12230332737363914</c:v>
                </c:pt>
                <c:pt idx="665">
                  <c:v>0.12230542669440438</c:v>
                </c:pt>
                <c:pt idx="666">
                  <c:v>0.12230865045210859</c:v>
                </c:pt>
                <c:pt idx="667">
                  <c:v>0.12230865045210859</c:v>
                </c:pt>
                <c:pt idx="668">
                  <c:v>0.12230865045210859</c:v>
                </c:pt>
                <c:pt idx="669">
                  <c:v>0.12230865045210859</c:v>
                </c:pt>
                <c:pt idx="670">
                  <c:v>0.12230865045210859</c:v>
                </c:pt>
                <c:pt idx="671">
                  <c:v>0.12230865045348061</c:v>
                </c:pt>
                <c:pt idx="672">
                  <c:v>0.12230865045348061</c:v>
                </c:pt>
                <c:pt idx="673">
                  <c:v>0.12230865045416829</c:v>
                </c:pt>
                <c:pt idx="674">
                  <c:v>0.12230865045485427</c:v>
                </c:pt>
                <c:pt idx="675">
                  <c:v>0.12230865045760157</c:v>
                </c:pt>
                <c:pt idx="676">
                  <c:v>0.12230865045760157</c:v>
                </c:pt>
                <c:pt idx="677">
                  <c:v>0.12230865045760157</c:v>
                </c:pt>
                <c:pt idx="678">
                  <c:v>0.12230865045760157</c:v>
                </c:pt>
                <c:pt idx="679">
                  <c:v>0.12230865045760157</c:v>
                </c:pt>
                <c:pt idx="680">
                  <c:v>0.12410626071977388</c:v>
                </c:pt>
                <c:pt idx="681">
                  <c:v>0.12592227480368881</c:v>
                </c:pt>
                <c:pt idx="682">
                  <c:v>0.13310834479266637</c:v>
                </c:pt>
                <c:pt idx="683">
                  <c:v>0.13310834479266637</c:v>
                </c:pt>
                <c:pt idx="684">
                  <c:v>0.13310834479266637</c:v>
                </c:pt>
                <c:pt idx="685">
                  <c:v>0.13310834479266814</c:v>
                </c:pt>
                <c:pt idx="686">
                  <c:v>0.13857308664053444</c:v>
                </c:pt>
                <c:pt idx="687">
                  <c:v>0.1521832171841315</c:v>
                </c:pt>
                <c:pt idx="688">
                  <c:v>0.15219817203175251</c:v>
                </c:pt>
                <c:pt idx="689">
                  <c:v>0.1522086913272708</c:v>
                </c:pt>
                <c:pt idx="690">
                  <c:v>0.15221091705744075</c:v>
                </c:pt>
                <c:pt idx="691">
                  <c:v>0.15221514221344992</c:v>
                </c:pt>
                <c:pt idx="692">
                  <c:v>0.15222239926508135</c:v>
                </c:pt>
                <c:pt idx="693">
                  <c:v>0.15223254428905045</c:v>
                </c:pt>
                <c:pt idx="694">
                  <c:v>0.15228066794018699</c:v>
                </c:pt>
                <c:pt idx="695">
                  <c:v>0.15228465779195335</c:v>
                </c:pt>
                <c:pt idx="696">
                  <c:v>0.15229222169007894</c:v>
                </c:pt>
                <c:pt idx="697">
                  <c:v>0.15229223469058387</c:v>
                </c:pt>
                <c:pt idx="698">
                  <c:v>0.15229837027138665</c:v>
                </c:pt>
                <c:pt idx="699">
                  <c:v>0.15230216287352724</c:v>
                </c:pt>
                <c:pt idx="700">
                  <c:v>0.15234195016150348</c:v>
                </c:pt>
                <c:pt idx="701">
                  <c:v>0.15235381156650799</c:v>
                </c:pt>
                <c:pt idx="702">
                  <c:v>0.15236064942209887</c:v>
                </c:pt>
                <c:pt idx="703">
                  <c:v>0.15236667651165361</c:v>
                </c:pt>
                <c:pt idx="704">
                  <c:v>0.15236822882938938</c:v>
                </c:pt>
                <c:pt idx="705">
                  <c:v>0.15237436644323216</c:v>
                </c:pt>
                <c:pt idx="706">
                  <c:v>0.15238391767186721</c:v>
                </c:pt>
                <c:pt idx="707">
                  <c:v>0.15241796076570077</c:v>
                </c:pt>
                <c:pt idx="708">
                  <c:v>0.15242161655206177</c:v>
                </c:pt>
                <c:pt idx="709">
                  <c:v>0.15243045593704044</c:v>
                </c:pt>
                <c:pt idx="710">
                  <c:v>0.15243267372329555</c:v>
                </c:pt>
                <c:pt idx="711">
                  <c:v>0.15243660625541156</c:v>
                </c:pt>
                <c:pt idx="712">
                  <c:v>0.15245038778104178</c:v>
                </c:pt>
                <c:pt idx="713">
                  <c:v>0.15245118547764377</c:v>
                </c:pt>
                <c:pt idx="714">
                  <c:v>0.15247700390908189</c:v>
                </c:pt>
                <c:pt idx="715">
                  <c:v>0.15248206185632104</c:v>
                </c:pt>
                <c:pt idx="716">
                  <c:v>0.1524875279213255</c:v>
                </c:pt>
                <c:pt idx="717">
                  <c:v>0.15249399653610352</c:v>
                </c:pt>
                <c:pt idx="718">
                  <c:v>0.15250649584323131</c:v>
                </c:pt>
                <c:pt idx="719">
                  <c:v>0.15250871436406899</c:v>
                </c:pt>
                <c:pt idx="720">
                  <c:v>0.15250923628301072</c:v>
                </c:pt>
                <c:pt idx="721">
                  <c:v>0.15252723224586726</c:v>
                </c:pt>
                <c:pt idx="722">
                  <c:v>0.1525445432025859</c:v>
                </c:pt>
                <c:pt idx="723">
                  <c:v>0.15255952160783431</c:v>
                </c:pt>
                <c:pt idx="724">
                  <c:v>0.15256384358795694</c:v>
                </c:pt>
                <c:pt idx="725">
                  <c:v>0.15257005747312744</c:v>
                </c:pt>
                <c:pt idx="726">
                  <c:v>0.15257086542389411</c:v>
                </c:pt>
                <c:pt idx="727">
                  <c:v>0.15257228670949555</c:v>
                </c:pt>
                <c:pt idx="728">
                  <c:v>0.15258264897781165</c:v>
                </c:pt>
                <c:pt idx="729">
                  <c:v>0.15258378700231665</c:v>
                </c:pt>
                <c:pt idx="730">
                  <c:v>0.15259861210717959</c:v>
                </c:pt>
                <c:pt idx="731">
                  <c:v>0.15263140621462648</c:v>
                </c:pt>
                <c:pt idx="732">
                  <c:v>0.15263140621462648</c:v>
                </c:pt>
                <c:pt idx="733">
                  <c:v>0.15263560422625741</c:v>
                </c:pt>
                <c:pt idx="734">
                  <c:v>0.15264214744274754</c:v>
                </c:pt>
                <c:pt idx="735">
                  <c:v>0.15264614357718567</c:v>
                </c:pt>
                <c:pt idx="736">
                  <c:v>0.15265371938561287</c:v>
                </c:pt>
                <c:pt idx="737">
                  <c:v>0.15265373240695304</c:v>
                </c:pt>
                <c:pt idx="738">
                  <c:v>0.15265987764835412</c:v>
                </c:pt>
                <c:pt idx="739">
                  <c:v>0.15266367622249227</c:v>
                </c:pt>
                <c:pt idx="740">
                  <c:v>0.15267004201224474</c:v>
                </c:pt>
                <c:pt idx="741">
                  <c:v>0.15271540622909993</c:v>
                </c:pt>
                <c:pt idx="742">
                  <c:v>0.15272225484868035</c:v>
                </c:pt>
                <c:pt idx="743">
                  <c:v>0.15272984618730021</c:v>
                </c:pt>
                <c:pt idx="744">
                  <c:v>0.15273599346190256</c:v>
                </c:pt>
                <c:pt idx="745">
                  <c:v>0.15273979329132392</c:v>
                </c:pt>
                <c:pt idx="746">
                  <c:v>0.15277965639845081</c:v>
                </c:pt>
                <c:pt idx="747">
                  <c:v>0.15278792892873228</c:v>
                </c:pt>
                <c:pt idx="748">
                  <c:v>0.15279217123411631</c:v>
                </c:pt>
                <c:pt idx="749">
                  <c:v>0.15279439251030064</c:v>
                </c:pt>
                <c:pt idx="750">
                  <c:v>0.15279833123093248</c:v>
                </c:pt>
                <c:pt idx="751">
                  <c:v>0.15281213444336211</c:v>
                </c:pt>
                <c:pt idx="752">
                  <c:v>0.15282170386795144</c:v>
                </c:pt>
                <c:pt idx="753">
                  <c:v>0.15285581181360855</c:v>
                </c:pt>
                <c:pt idx="754">
                  <c:v>0.15285947456360871</c:v>
                </c:pt>
                <c:pt idx="755">
                  <c:v>0.15286833078537732</c:v>
                </c:pt>
                <c:pt idx="756">
                  <c:v>0.15287055279620054</c:v>
                </c:pt>
                <c:pt idx="757">
                  <c:v>0.15287449281865151</c:v>
                </c:pt>
                <c:pt idx="758">
                  <c:v>0.15288830059312739</c:v>
                </c:pt>
                <c:pt idx="759">
                  <c:v>0.15288909980900642</c:v>
                </c:pt>
                <c:pt idx="760">
                  <c:v>0.15290643799624842</c:v>
                </c:pt>
                <c:pt idx="761">
                  <c:v>0.15292143996094498</c:v>
                </c:pt>
                <c:pt idx="762">
                  <c:v>0.15292551146399849</c:v>
                </c:pt>
                <c:pt idx="763">
                  <c:v>0.15293199239729632</c:v>
                </c:pt>
                <c:pt idx="764">
                  <c:v>0.15293422514013247</c:v>
                </c:pt>
                <c:pt idx="765">
                  <c:v>0.15294673825070565</c:v>
                </c:pt>
                <c:pt idx="766">
                  <c:v>0.1529472611628975</c:v>
                </c:pt>
                <c:pt idx="767">
                  <c:v>0.15298263530649028</c:v>
                </c:pt>
                <c:pt idx="768">
                  <c:v>0.15299444364323406</c:v>
                </c:pt>
                <c:pt idx="769">
                  <c:v>0.15299764222765663</c:v>
                </c:pt>
                <c:pt idx="770">
                  <c:v>0.15300819814990074</c:v>
                </c:pt>
                <c:pt idx="771">
                  <c:v>0.15301043162936848</c:v>
                </c:pt>
                <c:pt idx="772">
                  <c:v>0.15301467149619619</c:v>
                </c:pt>
                <c:pt idx="773">
                  <c:v>0.15301579891171677</c:v>
                </c:pt>
                <c:pt idx="774">
                  <c:v>0.15302195381444761</c:v>
                </c:pt>
                <c:pt idx="775">
                  <c:v>0.15303213415845779</c:v>
                </c:pt>
                <c:pt idx="776">
                  <c:v>0.1530804253324945</c:v>
                </c:pt>
                <c:pt idx="777">
                  <c:v>0.1530844290718035</c:v>
                </c:pt>
                <c:pt idx="778">
                  <c:v>0.15309201929708524</c:v>
                </c:pt>
                <c:pt idx="779">
                  <c:v>0.15309203234265475</c:v>
                </c:pt>
                <c:pt idx="780">
                  <c:v>0.1530981892787375</c:v>
                </c:pt>
                <c:pt idx="781">
                  <c:v>0.15310199508070402</c:v>
                </c:pt>
                <c:pt idx="782">
                  <c:v>0.15315382351451706</c:v>
                </c:pt>
                <c:pt idx="783">
                  <c:v>0.15315445533595579</c:v>
                </c:pt>
                <c:pt idx="784">
                  <c:v>0.15316673322429511</c:v>
                </c:pt>
                <c:pt idx="785">
                  <c:v>0.15316829094330617</c:v>
                </c:pt>
                <c:pt idx="786">
                  <c:v>0.15317444991276946</c:v>
                </c:pt>
                <c:pt idx="787">
                  <c:v>0.15318403437303371</c:v>
                </c:pt>
                <c:pt idx="788">
                  <c:v>0.1532181959032678</c:v>
                </c:pt>
                <c:pt idx="789">
                  <c:v>0.15322186440714392</c:v>
                </c:pt>
                <c:pt idx="790">
                  <c:v>0.15322580357967519</c:v>
                </c:pt>
                <c:pt idx="791">
                  <c:v>0.15323073454112415</c:v>
                </c:pt>
                <c:pt idx="792">
                  <c:v>0.15323296004218864</c:v>
                </c:pt>
                <c:pt idx="793">
                  <c:v>0.15323690625370437</c:v>
                </c:pt>
                <c:pt idx="794">
                  <c:v>0.15324457471403799</c:v>
                </c:pt>
                <c:pt idx="795">
                  <c:v>0.15325073571691425</c:v>
                </c:pt>
                <c:pt idx="796">
                  <c:v>0.15325153618813556</c:v>
                </c:pt>
                <c:pt idx="797">
                  <c:v>0.15328392713374847</c:v>
                </c:pt>
                <c:pt idx="798">
                  <c:v>0.15328800503141757</c:v>
                </c:pt>
                <c:pt idx="799">
                  <c:v>0.15329449614236029</c:v>
                </c:pt>
                <c:pt idx="800">
                  <c:v>0.15330926515244267</c:v>
                </c:pt>
                <c:pt idx="801">
                  <c:v>0.15330978888614805</c:v>
                </c:pt>
                <c:pt idx="802">
                  <c:v>0.15332784742683161</c:v>
                </c:pt>
                <c:pt idx="803">
                  <c:v>0.15334521857471198</c:v>
                </c:pt>
                <c:pt idx="804">
                  <c:v>0.15335540091372724</c:v>
                </c:pt>
                <c:pt idx="805">
                  <c:v>0.15336024905739024</c:v>
                </c:pt>
                <c:pt idx="806">
                  <c:v>0.15336458606360259</c:v>
                </c:pt>
                <c:pt idx="807">
                  <c:v>0.15337082155213824</c:v>
                </c:pt>
                <c:pt idx="808">
                  <c:v>0.1533730585383776</c:v>
                </c:pt>
                <c:pt idx="809">
                  <c:v>0.15338345683080709</c:v>
                </c:pt>
                <c:pt idx="810">
                  <c:v>0.15338459881160799</c:v>
                </c:pt>
                <c:pt idx="811">
                  <c:v>0.15339947545225202</c:v>
                </c:pt>
                <c:pt idx="812">
                  <c:v>0.15342970034627182</c:v>
                </c:pt>
                <c:pt idx="813">
                  <c:v>0.15343659615202548</c:v>
                </c:pt>
                <c:pt idx="814">
                  <c:v>0.15344093458788666</c:v>
                </c:pt>
                <c:pt idx="815">
                  <c:v>0.15344316210995806</c:v>
                </c:pt>
                <c:pt idx="816">
                  <c:v>0.15344717213295894</c:v>
                </c:pt>
                <c:pt idx="817">
                  <c:v>0.15345477427047188</c:v>
                </c:pt>
                <c:pt idx="818">
                  <c:v>0.15345478733688284</c:v>
                </c:pt>
                <c:pt idx="819">
                  <c:v>0.15346095393512774</c:v>
                </c:pt>
                <c:pt idx="820">
                  <c:v>0.1534647657100594</c:v>
                </c:pt>
                <c:pt idx="821">
                  <c:v>0.15347115362220856</c:v>
                </c:pt>
                <c:pt idx="822">
                  <c:v>0.15351667547059608</c:v>
                </c:pt>
                <c:pt idx="823">
                  <c:v>0.15352354788517453</c:v>
                </c:pt>
                <c:pt idx="824">
                  <c:v>0.15353116559834123</c:v>
                </c:pt>
                <c:pt idx="825">
                  <c:v>0.15353321324296929</c:v>
                </c:pt>
                <c:pt idx="826">
                  <c:v>0.1535373342301056</c:v>
                </c:pt>
                <c:pt idx="827">
                  <c:v>0.15354693372708814</c:v>
                </c:pt>
                <c:pt idx="828">
                  <c:v>0.15357056674991942</c:v>
                </c:pt>
                <c:pt idx="829">
                  <c:v>0.15358114884560181</c:v>
                </c:pt>
                <c:pt idx="830">
                  <c:v>0.15358482310375274</c:v>
                </c:pt>
                <c:pt idx="831">
                  <c:v>0.15359370715090259</c:v>
                </c:pt>
                <c:pt idx="832">
                  <c:v>0.15359593614244582</c:v>
                </c:pt>
                <c:pt idx="833">
                  <c:v>0.15359988854345563</c:v>
                </c:pt>
                <c:pt idx="834">
                  <c:v>0.15361373969688746</c:v>
                </c:pt>
                <c:pt idx="835">
                  <c:v>0.15362334235598918</c:v>
                </c:pt>
                <c:pt idx="836">
                  <c:v>0.15365106745901397</c:v>
                </c:pt>
                <c:pt idx="837">
                  <c:v>0.15365110752643435</c:v>
                </c:pt>
                <c:pt idx="838">
                  <c:v>0.15365756874829045</c:v>
                </c:pt>
                <c:pt idx="839">
                  <c:v>0.153661244216906</c:v>
                </c:pt>
                <c:pt idx="840">
                  <c:v>0.1536701311903223</c:v>
                </c:pt>
                <c:pt idx="841">
                  <c:v>0.15367236091661982</c:v>
                </c:pt>
                <c:pt idx="842">
                  <c:v>0.15367288547189553</c:v>
                </c:pt>
                <c:pt idx="843">
                  <c:v>0.15369097232655099</c:v>
                </c:pt>
                <c:pt idx="844">
                  <c:v>0.15370837070918</c:v>
                </c:pt>
                <c:pt idx="845">
                  <c:v>0.15372342475495623</c:v>
                </c:pt>
                <c:pt idx="846">
                  <c:v>0.15372472984156282</c:v>
                </c:pt>
                <c:pt idx="847">
                  <c:v>0.15372751039194008</c:v>
                </c:pt>
                <c:pt idx="848">
                  <c:v>0.15373401382331756</c:v>
                </c:pt>
                <c:pt idx="849">
                  <c:v>0.15373625431656851</c:v>
                </c:pt>
                <c:pt idx="850">
                  <c:v>0.15374632942217009</c:v>
                </c:pt>
                <c:pt idx="851">
                  <c:v>0.15374881086319514</c:v>
                </c:pt>
                <c:pt idx="852">
                  <c:v>0.15379989151624512</c:v>
                </c:pt>
                <c:pt idx="853">
                  <c:v>0.15381048407101608</c:v>
                </c:pt>
                <c:pt idx="854">
                  <c:v>0.1538180981215502</c:v>
                </c:pt>
                <c:pt idx="855">
                  <c:v>0.15381811120880329</c:v>
                </c:pt>
                <c:pt idx="856">
                  <c:v>0.15382428746984417</c:v>
                </c:pt>
                <c:pt idx="857">
                  <c:v>0.1538345031394687</c:v>
                </c:pt>
                <c:pt idx="858">
                  <c:v>0.1538800963107198</c:v>
                </c:pt>
                <c:pt idx="859">
                  <c:v>0.15388296186269246</c:v>
                </c:pt>
                <c:pt idx="860">
                  <c:v>0.15388697949171379</c:v>
                </c:pt>
                <c:pt idx="861">
                  <c:v>0.15389460913889916</c:v>
                </c:pt>
                <c:pt idx="862">
                  <c:v>0.15390078743359292</c:v>
                </c:pt>
                <c:pt idx="863">
                  <c:v>0.15390460643743745</c:v>
                </c:pt>
                <c:pt idx="864">
                  <c:v>0.15392487090284673</c:v>
                </c:pt>
                <c:pt idx="865">
                  <c:v>0.1539446706785231</c:v>
                </c:pt>
                <c:pt idx="866">
                  <c:v>0.15395724865253077</c:v>
                </c:pt>
                <c:pt idx="867">
                  <c:v>0.15396956912123089</c:v>
                </c:pt>
                <c:pt idx="868">
                  <c:v>0.15397113224234996</c:v>
                </c:pt>
                <c:pt idx="869">
                  <c:v>0.15397731257071934</c:v>
                </c:pt>
                <c:pt idx="870">
                  <c:v>0.15398693026771004</c:v>
                </c:pt>
                <c:pt idx="871">
                  <c:v>0.15402121025244875</c:v>
                </c:pt>
                <c:pt idx="872">
                  <c:v>0.15402489147577961</c:v>
                </c:pt>
                <c:pt idx="873">
                  <c:v>0.15403379236344114</c:v>
                </c:pt>
                <c:pt idx="874">
                  <c:v>0.15403602558048637</c:v>
                </c:pt>
                <c:pt idx="875">
                  <c:v>0.1540476805194691</c:v>
                </c:pt>
                <c:pt idx="876">
                  <c:v>0.15405386288154196</c:v>
                </c:pt>
                <c:pt idx="877">
                  <c:v>0.15405466612780089</c:v>
                </c:pt>
                <c:pt idx="878">
                  <c:v>0.15408716935723593</c:v>
                </c:pt>
                <c:pt idx="879">
                  <c:v>0.15409126138976112</c:v>
                </c:pt>
                <c:pt idx="880">
                  <c:v>0.15409777500024988</c:v>
                </c:pt>
                <c:pt idx="881">
                  <c:v>0.15410097274023665</c:v>
                </c:pt>
                <c:pt idx="882">
                  <c:v>0.15411259520013032</c:v>
                </c:pt>
                <c:pt idx="883">
                  <c:v>0.15411312074887007</c:v>
                </c:pt>
                <c:pt idx="884">
                  <c:v>0.15414819250554992</c:v>
                </c:pt>
                <c:pt idx="885">
                  <c:v>0.15414819250554992</c:v>
                </c:pt>
                <c:pt idx="886">
                  <c:v>0.15414819250554992</c:v>
                </c:pt>
                <c:pt idx="887">
                  <c:v>0.15414819250554992</c:v>
                </c:pt>
                <c:pt idx="888">
                  <c:v>0.15414819250803105</c:v>
                </c:pt>
                <c:pt idx="889">
                  <c:v>0.15414819250885811</c:v>
                </c:pt>
                <c:pt idx="890">
                  <c:v>0.15414819251216619</c:v>
                </c:pt>
                <c:pt idx="891">
                  <c:v>0.15414819251216619</c:v>
                </c:pt>
                <c:pt idx="892">
                  <c:v>0.15414819251216619</c:v>
                </c:pt>
                <c:pt idx="893">
                  <c:v>0.15414819251216619</c:v>
                </c:pt>
                <c:pt idx="894">
                  <c:v>0.15414819251216619</c:v>
                </c:pt>
                <c:pt idx="895">
                  <c:v>0.15598735312306169</c:v>
                </c:pt>
                <c:pt idx="896">
                  <c:v>0.15598735312306361</c:v>
                </c:pt>
                <c:pt idx="897">
                  <c:v>0.15598735312306361</c:v>
                </c:pt>
                <c:pt idx="898">
                  <c:v>0.15625196443541192</c:v>
                </c:pt>
                <c:pt idx="899">
                  <c:v>0.15837456319178417</c:v>
                </c:pt>
                <c:pt idx="900">
                  <c:v>0.16058949216466978</c:v>
                </c:pt>
                <c:pt idx="901">
                  <c:v>0.16058949216466978</c:v>
                </c:pt>
                <c:pt idx="902">
                  <c:v>0.16058949216466978</c:v>
                </c:pt>
                <c:pt idx="903">
                  <c:v>0.16058949216467178</c:v>
                </c:pt>
                <c:pt idx="904">
                  <c:v>0.16897188463497703</c:v>
                </c:pt>
                <c:pt idx="905">
                  <c:v>0.16934800182339493</c:v>
                </c:pt>
                <c:pt idx="906">
                  <c:v>0.16956993644758472</c:v>
                </c:pt>
                <c:pt idx="907">
                  <c:v>0.16981005744100613</c:v>
                </c:pt>
                <c:pt idx="908">
                  <c:v>0.17031984225203864</c:v>
                </c:pt>
                <c:pt idx="909">
                  <c:v>0.17048579923701096</c:v>
                </c:pt>
                <c:pt idx="910">
                  <c:v>0.17048579923701096</c:v>
                </c:pt>
                <c:pt idx="911">
                  <c:v>0.17062657253991292</c:v>
                </c:pt>
                <c:pt idx="912">
                  <c:v>0.17187837118655488</c:v>
                </c:pt>
                <c:pt idx="913">
                  <c:v>0.1724248879583487</c:v>
                </c:pt>
                <c:pt idx="914">
                  <c:v>0.17308796421311948</c:v>
                </c:pt>
                <c:pt idx="915">
                  <c:v>0.18638202298259549</c:v>
                </c:pt>
                <c:pt idx="916">
                  <c:v>0.18638202298259776</c:v>
                </c:pt>
                <c:pt idx="917">
                  <c:v>0.18878484167563372</c:v>
                </c:pt>
                <c:pt idx="918">
                  <c:v>0.18878529532582775</c:v>
                </c:pt>
                <c:pt idx="919">
                  <c:v>0.18881533323646038</c:v>
                </c:pt>
                <c:pt idx="920">
                  <c:v>0.18881869245033261</c:v>
                </c:pt>
                <c:pt idx="921">
                  <c:v>0.18882734533323223</c:v>
                </c:pt>
                <c:pt idx="922">
                  <c:v>0.18884050875501276</c:v>
                </c:pt>
                <c:pt idx="923">
                  <c:v>0.1888720535008066</c:v>
                </c:pt>
                <c:pt idx="924">
                  <c:v>0.18887250728013055</c:v>
                </c:pt>
                <c:pt idx="925">
                  <c:v>0.18888169506929475</c:v>
                </c:pt>
                <c:pt idx="926">
                  <c:v>0.18890441041834824</c:v>
                </c:pt>
                <c:pt idx="927">
                  <c:v>0.18895929014643839</c:v>
                </c:pt>
                <c:pt idx="928">
                  <c:v>0.18896893445757001</c:v>
                </c:pt>
                <c:pt idx="929">
                  <c:v>0.18900092695927262</c:v>
                </c:pt>
                <c:pt idx="930">
                  <c:v>0.18902529275333504</c:v>
                </c:pt>
                <c:pt idx="931">
                  <c:v>0.18906899338675809</c:v>
                </c:pt>
                <c:pt idx="932">
                  <c:v>0.18908428502794938</c:v>
                </c:pt>
                <c:pt idx="933">
                  <c:v>0.18911235973521245</c:v>
                </c:pt>
                <c:pt idx="934">
                  <c:v>0.18911895590017475</c:v>
                </c:pt>
                <c:pt idx="935">
                  <c:v>0.18912476224210029</c:v>
                </c:pt>
                <c:pt idx="936">
                  <c:v>0.18913899410184482</c:v>
                </c:pt>
                <c:pt idx="937">
                  <c:v>0.18915283830637022</c:v>
                </c:pt>
                <c:pt idx="938">
                  <c:v>0.18917158203603984</c:v>
                </c:pt>
                <c:pt idx="939">
                  <c:v>0.18919966472497102</c:v>
                </c:pt>
                <c:pt idx="940">
                  <c:v>0.18923019753874534</c:v>
                </c:pt>
                <c:pt idx="941">
                  <c:v>0.18923356129707575</c:v>
                </c:pt>
                <c:pt idx="942">
                  <c:v>0.18924222588559075</c:v>
                </c:pt>
                <c:pt idx="943">
                  <c:v>0.18925540711402897</c:v>
                </c:pt>
                <c:pt idx="944">
                  <c:v>0.18928699452758588</c:v>
                </c:pt>
                <c:pt idx="945">
                  <c:v>0.18928744892065544</c:v>
                </c:pt>
                <c:pt idx="946">
                  <c:v>0.18929619607583584</c:v>
                </c:pt>
                <c:pt idx="947">
                  <c:v>0.18929619607583584</c:v>
                </c:pt>
                <c:pt idx="948">
                  <c:v>0.18931939520557042</c:v>
                </c:pt>
                <c:pt idx="949">
                  <c:v>0.18937434914101772</c:v>
                </c:pt>
                <c:pt idx="950">
                  <c:v>0.18941604224328809</c:v>
                </c:pt>
                <c:pt idx="951">
                  <c:v>0.18944044097277243</c:v>
                </c:pt>
                <c:pt idx="952">
                  <c:v>0.18948420066919608</c:v>
                </c:pt>
                <c:pt idx="953">
                  <c:v>0.18949951297473677</c:v>
                </c:pt>
                <c:pt idx="954">
                  <c:v>0.18953723279652085</c:v>
                </c:pt>
                <c:pt idx="955">
                  <c:v>0.18956815887670928</c:v>
                </c:pt>
                <c:pt idx="956">
                  <c:v>0.18957161127535682</c:v>
                </c:pt>
                <c:pt idx="957">
                  <c:v>0.18958692792705464</c:v>
                </c:pt>
                <c:pt idx="958">
                  <c:v>0.18961504854816372</c:v>
                </c:pt>
                <c:pt idx="959">
                  <c:v>0.18964172646707611</c:v>
                </c:pt>
                <c:pt idx="960">
                  <c:v>0.18964562259878162</c:v>
                </c:pt>
                <c:pt idx="961">
                  <c:v>0.18964899089979567</c:v>
                </c:pt>
                <c:pt idx="962">
                  <c:v>0.189674367683145</c:v>
                </c:pt>
                <c:pt idx="963">
                  <c:v>0.18970249628213115</c:v>
                </c:pt>
                <c:pt idx="964">
                  <c:v>0.1897029512887061</c:v>
                </c:pt>
                <c:pt idx="965">
                  <c:v>0.18971286477358471</c:v>
                </c:pt>
                <c:pt idx="966">
                  <c:v>0.18973494070342839</c:v>
                </c:pt>
                <c:pt idx="967">
                  <c:v>0.18974512701153129</c:v>
                </c:pt>
                <c:pt idx="968">
                  <c:v>0.18975832978295762</c:v>
                </c:pt>
                <c:pt idx="969">
                  <c:v>0.18978996881714144</c:v>
                </c:pt>
                <c:pt idx="970">
                  <c:v>0.18979963920197285</c:v>
                </c:pt>
                <c:pt idx="971">
                  <c:v>0.18981246486567077</c:v>
                </c:pt>
                <c:pt idx="972">
                  <c:v>0.18982242243768252</c:v>
                </c:pt>
                <c:pt idx="973">
                  <c:v>0.18985593606949852</c:v>
                </c:pt>
                <c:pt idx="974">
                  <c:v>0.18987746615112217</c:v>
                </c:pt>
                <c:pt idx="975">
                  <c:v>0.18991530153663644</c:v>
                </c:pt>
                <c:pt idx="976">
                  <c:v>0.18994366592933687</c:v>
                </c:pt>
                <c:pt idx="977">
                  <c:v>0.18996879133763844</c:v>
                </c:pt>
                <c:pt idx="978">
                  <c:v>0.18998749708046497</c:v>
                </c:pt>
                <c:pt idx="979">
                  <c:v>0.19000283438664398</c:v>
                </c:pt>
                <c:pt idx="980">
                  <c:v>0.19003099292493267</c:v>
                </c:pt>
                <c:pt idx="981">
                  <c:v>0.19005770681224723</c:v>
                </c:pt>
                <c:pt idx="982">
                  <c:v>0.19007159234741053</c:v>
                </c:pt>
                <c:pt idx="983">
                  <c:v>0.19009039203055675</c:v>
                </c:pt>
                <c:pt idx="984">
                  <c:v>0.19011855854354337</c:v>
                </c:pt>
                <c:pt idx="985">
                  <c:v>0.19011901416338256</c:v>
                </c:pt>
                <c:pt idx="986">
                  <c:v>0.19014918248337043</c:v>
                </c:pt>
                <c:pt idx="987">
                  <c:v>0.19015255628021743</c:v>
                </c:pt>
                <c:pt idx="988">
                  <c:v>0.19016124672594464</c:v>
                </c:pt>
                <c:pt idx="989">
                  <c:v>0.1901744672885268</c:v>
                </c:pt>
                <c:pt idx="990">
                  <c:v>0.19020614895329313</c:v>
                </c:pt>
                <c:pt idx="991">
                  <c:v>0.19020660470210116</c:v>
                </c:pt>
                <c:pt idx="992">
                  <c:v>0.19021229952921773</c:v>
                </c:pt>
                <c:pt idx="993">
                  <c:v>0.19023864629610659</c:v>
                </c:pt>
                <c:pt idx="994">
                  <c:v>0.19029376415208188</c:v>
                </c:pt>
                <c:pt idx="995">
                  <c:v>0.1903034503051842</c:v>
                </c:pt>
                <c:pt idx="996">
                  <c:v>0.19033105570020487</c:v>
                </c:pt>
                <c:pt idx="997">
                  <c:v>0.19033558159406755</c:v>
                </c:pt>
                <c:pt idx="998">
                  <c:v>0.19036005307705836</c:v>
                </c:pt>
                <c:pt idx="999">
                  <c:v>0.1904039432394046</c:v>
                </c:pt>
                <c:pt idx="1000">
                  <c:v>0.19041930119179357</c:v>
                </c:pt>
                <c:pt idx="1001">
                  <c:v>0.19044749763206895</c:v>
                </c:pt>
                <c:pt idx="1002">
                  <c:v>0.19046534978581747</c:v>
                </c:pt>
                <c:pt idx="1003">
                  <c:v>0.19047424747336109</c:v>
                </c:pt>
                <c:pt idx="1004">
                  <c:v>0.19048815169470398</c:v>
                </c:pt>
                <c:pt idx="1005">
                  <c:v>0.19050697667624333</c:v>
                </c:pt>
                <c:pt idx="1006">
                  <c:v>0.190535181087996</c:v>
                </c:pt>
                <c:pt idx="1007">
                  <c:v>0.19056584622831063</c:v>
                </c:pt>
                <c:pt idx="1008">
                  <c:v>0.19056922456383604</c:v>
                </c:pt>
                <c:pt idx="1009">
                  <c:v>0.19057553164454133</c:v>
                </c:pt>
                <c:pt idx="1010">
                  <c:v>0.19057792670028459</c:v>
                </c:pt>
                <c:pt idx="1011">
                  <c:v>0.19062288932502799</c:v>
                </c:pt>
                <c:pt idx="1012">
                  <c:v>0.19062334568679734</c:v>
                </c:pt>
                <c:pt idx="1013">
                  <c:v>0.19065543037247734</c:v>
                </c:pt>
                <c:pt idx="1014">
                  <c:v>0.19066564701477545</c:v>
                </c:pt>
                <c:pt idx="1015">
                  <c:v>0.19067888910130232</c:v>
                </c:pt>
                <c:pt idx="1016">
                  <c:v>0.19071062234103781</c:v>
                </c:pt>
                <c:pt idx="1017">
                  <c:v>0.19074317257953063</c:v>
                </c:pt>
                <c:pt idx="1018">
                  <c:v>0.19075249600045793</c:v>
                </c:pt>
                <c:pt idx="1019">
                  <c:v>0.19077678597120892</c:v>
                </c:pt>
                <c:pt idx="1020">
                  <c:v>0.19077700037669473</c:v>
                </c:pt>
                <c:pt idx="1021">
                  <c:v>0.19078032077910612</c:v>
                </c:pt>
                <c:pt idx="1022">
                  <c:v>0.19082094952632936</c:v>
                </c:pt>
                <c:pt idx="1023">
                  <c:v>0.19083632811655118</c:v>
                </c:pt>
                <c:pt idx="1024">
                  <c:v>0.19086477690942563</c:v>
                </c:pt>
                <c:pt idx="1025">
                  <c:v>0.19087421120377054</c:v>
                </c:pt>
                <c:pt idx="1026">
                  <c:v>0.19090527112399844</c:v>
                </c:pt>
                <c:pt idx="1027">
                  <c:v>0.19090873846287554</c:v>
                </c:pt>
                <c:pt idx="1028">
                  <c:v>0.19092412139363404</c:v>
                </c:pt>
                <c:pt idx="1029">
                  <c:v>0.1909523636887151</c:v>
                </c:pt>
                <c:pt idx="1030">
                  <c:v>0.19097915702623081</c:v>
                </c:pt>
                <c:pt idx="1031">
                  <c:v>0.19098228976224435</c:v>
                </c:pt>
                <c:pt idx="1032">
                  <c:v>0.19099308385537617</c:v>
                </c:pt>
                <c:pt idx="1033">
                  <c:v>0.19101193944234926</c:v>
                </c:pt>
                <c:pt idx="1034">
                  <c:v>0.19103644182985477</c:v>
                </c:pt>
                <c:pt idx="1035">
                  <c:v>0.19103644182985477</c:v>
                </c:pt>
                <c:pt idx="1036">
                  <c:v>0.19103644182985477</c:v>
                </c:pt>
                <c:pt idx="1037">
                  <c:v>0.19103644182985477</c:v>
                </c:pt>
                <c:pt idx="1038">
                  <c:v>0.19103644183375498</c:v>
                </c:pt>
                <c:pt idx="1039">
                  <c:v>0.19103644183765511</c:v>
                </c:pt>
                <c:pt idx="1040">
                  <c:v>0.19103644183765511</c:v>
                </c:pt>
                <c:pt idx="1041">
                  <c:v>0.19103644183765511</c:v>
                </c:pt>
                <c:pt idx="1042">
                  <c:v>0.19103644183765511</c:v>
                </c:pt>
                <c:pt idx="1043">
                  <c:v>0.19153364055730657</c:v>
                </c:pt>
                <c:pt idx="1044">
                  <c:v>0.19153364055730657</c:v>
                </c:pt>
                <c:pt idx="1045">
                  <c:v>0.19153364055730657</c:v>
                </c:pt>
                <c:pt idx="1046">
                  <c:v>0.19153364055730876</c:v>
                </c:pt>
                <c:pt idx="1047">
                  <c:v>0.19344749078777396</c:v>
                </c:pt>
                <c:pt idx="1048">
                  <c:v>0.19587701289616447</c:v>
                </c:pt>
                <c:pt idx="1049">
                  <c:v>0.20155128214904222</c:v>
                </c:pt>
                <c:pt idx="1050">
                  <c:v>0.2082705953715917</c:v>
                </c:pt>
                <c:pt idx="1051">
                  <c:v>0.20930691078228691</c:v>
                </c:pt>
                <c:pt idx="1052">
                  <c:v>0.20985787670566816</c:v>
                </c:pt>
                <c:pt idx="1053">
                  <c:v>0.21093737521883754</c:v>
                </c:pt>
                <c:pt idx="1054">
                  <c:v>0.21263471998430486</c:v>
                </c:pt>
                <c:pt idx="1055">
                  <c:v>0.22019687010550704</c:v>
                </c:pt>
                <c:pt idx="1056">
                  <c:v>0.22019687010550704</c:v>
                </c:pt>
                <c:pt idx="1057">
                  <c:v>0.22588142968451985</c:v>
                </c:pt>
                <c:pt idx="1058">
                  <c:v>0.22588142968451985</c:v>
                </c:pt>
                <c:pt idx="1059">
                  <c:v>0.22588142968452238</c:v>
                </c:pt>
                <c:pt idx="1060">
                  <c:v>0.22588142968452238</c:v>
                </c:pt>
                <c:pt idx="1061">
                  <c:v>0.2303639918407672</c:v>
                </c:pt>
                <c:pt idx="1062">
                  <c:v>0.23037183211585457</c:v>
                </c:pt>
                <c:pt idx="1063">
                  <c:v>0.23037809112773153</c:v>
                </c:pt>
                <c:pt idx="1064">
                  <c:v>0.23038187849640013</c:v>
                </c:pt>
                <c:pt idx="1065">
                  <c:v>0.23039170376124388</c:v>
                </c:pt>
                <c:pt idx="1066">
                  <c:v>0.23039477590896951</c:v>
                </c:pt>
                <c:pt idx="1067">
                  <c:v>0.23041360320631302</c:v>
                </c:pt>
                <c:pt idx="1068">
                  <c:v>0.23042755598028805</c:v>
                </c:pt>
                <c:pt idx="1069">
                  <c:v>0.23043233841015964</c:v>
                </c:pt>
                <c:pt idx="1070">
                  <c:v>0.23043402448231029</c:v>
                </c:pt>
                <c:pt idx="1071">
                  <c:v>0.23046716446954962</c:v>
                </c:pt>
                <c:pt idx="1072">
                  <c:v>0.23046989145451494</c:v>
                </c:pt>
                <c:pt idx="1073">
                  <c:v>0.23047758692971687</c:v>
                </c:pt>
                <c:pt idx="1074">
                  <c:v>0.23047994022543128</c:v>
                </c:pt>
                <c:pt idx="1075">
                  <c:v>0.23049284070583489</c:v>
                </c:pt>
                <c:pt idx="1076">
                  <c:v>0.23050333908826981</c:v>
                </c:pt>
                <c:pt idx="1077">
                  <c:v>0.23053209861689788</c:v>
                </c:pt>
                <c:pt idx="1078">
                  <c:v>0.23053270515998114</c:v>
                </c:pt>
                <c:pt idx="1079">
                  <c:v>0.23055010139153698</c:v>
                </c:pt>
                <c:pt idx="1080">
                  <c:v>0.23055998367682543</c:v>
                </c:pt>
                <c:pt idx="1081">
                  <c:v>0.23056086569458231</c:v>
                </c:pt>
                <c:pt idx="1082">
                  <c:v>0.23056797412019778</c:v>
                </c:pt>
                <c:pt idx="1083">
                  <c:v>0.23057423611026004</c:v>
                </c:pt>
                <c:pt idx="1084">
                  <c:v>0.23057802528101004</c:v>
                </c:pt>
                <c:pt idx="1085">
                  <c:v>0.23059092882863202</c:v>
                </c:pt>
                <c:pt idx="1086">
                  <c:v>0.2305986883594367</c:v>
                </c:pt>
                <c:pt idx="1087">
                  <c:v>0.23060142970837116</c:v>
                </c:pt>
                <c:pt idx="1088">
                  <c:v>0.23063019607555213</c:v>
                </c:pt>
                <c:pt idx="1089">
                  <c:v>0.23063080276285214</c:v>
                </c:pt>
                <c:pt idx="1090">
                  <c:v>0.23065896999270891</c:v>
                </c:pt>
                <c:pt idx="1091">
                  <c:v>0.23066608010824186</c:v>
                </c:pt>
                <c:pt idx="1092">
                  <c:v>0.23068373847550475</c:v>
                </c:pt>
                <c:pt idx="1093">
                  <c:v>0.23068904027269868</c:v>
                </c:pt>
                <c:pt idx="1094">
                  <c:v>0.23073522156937593</c:v>
                </c:pt>
                <c:pt idx="1095">
                  <c:v>0.23074174889257659</c:v>
                </c:pt>
                <c:pt idx="1096">
                  <c:v>0.23074632818804275</c:v>
                </c:pt>
                <c:pt idx="1097">
                  <c:v>0.23074730927120446</c:v>
                </c:pt>
                <c:pt idx="1098">
                  <c:v>0.23076302786830311</c:v>
                </c:pt>
                <c:pt idx="1099">
                  <c:v>0.23076420941397988</c:v>
                </c:pt>
                <c:pt idx="1100">
                  <c:v>0.23077331089516198</c:v>
                </c:pt>
                <c:pt idx="1101">
                  <c:v>0.23078187197599578</c:v>
                </c:pt>
                <c:pt idx="1102">
                  <c:v>0.23084447655943935</c:v>
                </c:pt>
                <c:pt idx="1103">
                  <c:v>0.23084826821043403</c:v>
                </c:pt>
                <c:pt idx="1104">
                  <c:v>0.23085810458423242</c:v>
                </c:pt>
                <c:pt idx="1105">
                  <c:v>0.23086118020568144</c:v>
                </c:pt>
                <c:pt idx="1106">
                  <c:v>0.23088002878866795</c:v>
                </c:pt>
                <c:pt idx="1107">
                  <c:v>0.23089399733599275</c:v>
                </c:pt>
                <c:pt idx="1108">
                  <c:v>0.23089878517161205</c:v>
                </c:pt>
                <c:pt idx="1109">
                  <c:v>0.23090047314973119</c:v>
                </c:pt>
                <c:pt idx="1110">
                  <c:v>0.2309066045886079</c:v>
                </c:pt>
                <c:pt idx="1111">
                  <c:v>0.23090894275554874</c:v>
                </c:pt>
                <c:pt idx="1112">
                  <c:v>0.23092852965897032</c:v>
                </c:pt>
                <c:pt idx="1113">
                  <c:v>0.23093365059608101</c:v>
                </c:pt>
                <c:pt idx="1114">
                  <c:v>0.23093446075634458</c:v>
                </c:pt>
                <c:pt idx="1115">
                  <c:v>0.23093446075634458</c:v>
                </c:pt>
                <c:pt idx="1116">
                  <c:v>0.23093638066319119</c:v>
                </c:pt>
                <c:pt idx="1117">
                  <c:v>0.2309464407912972</c:v>
                </c:pt>
                <c:pt idx="1118">
                  <c:v>0.23095935585145766</c:v>
                </c:pt>
                <c:pt idx="1119">
                  <c:v>0.23096986609771381</c:v>
                </c:pt>
                <c:pt idx="1120">
                  <c:v>0.23097820890883591</c:v>
                </c:pt>
                <c:pt idx="1121">
                  <c:v>0.23099865812434028</c:v>
                </c:pt>
                <c:pt idx="1122">
                  <c:v>0.23103184344570038</c:v>
                </c:pt>
                <c:pt idx="1123">
                  <c:v>0.23103457416076847</c:v>
                </c:pt>
                <c:pt idx="1124">
                  <c:v>0.23104084322513288</c:v>
                </c:pt>
                <c:pt idx="1125">
                  <c:v>0.23104228016196809</c:v>
                </c:pt>
                <c:pt idx="1126">
                  <c:v>0.23104463667649006</c:v>
                </c:pt>
                <c:pt idx="1127">
                  <c:v>0.23105755480094639</c:v>
                </c:pt>
                <c:pt idx="1128">
                  <c:v>0.23106532309663166</c:v>
                </c:pt>
                <c:pt idx="1129">
                  <c:v>0.23106806754212497</c:v>
                </c:pt>
                <c:pt idx="1130">
                  <c:v>0.23109686640078544</c:v>
                </c:pt>
                <c:pt idx="1131">
                  <c:v>0.23109747377328849</c:v>
                </c:pt>
                <c:pt idx="1132">
                  <c:v>0.23110791133747349</c:v>
                </c:pt>
                <c:pt idx="1133">
                  <c:v>0.23112478959003935</c:v>
                </c:pt>
                <c:pt idx="1134">
                  <c:v>0.231125672813765</c:v>
                </c:pt>
                <c:pt idx="1135">
                  <c:v>0.23113279095846584</c:v>
                </c:pt>
                <c:pt idx="1136">
                  <c:v>0.23115046926597424</c:v>
                </c:pt>
                <c:pt idx="1137">
                  <c:v>0.23115577704945706</c:v>
                </c:pt>
                <c:pt idx="1138">
                  <c:v>0.23119509797437351</c:v>
                </c:pt>
                <c:pt idx="1139">
                  <c:v>0.23121312964147511</c:v>
                </c:pt>
                <c:pt idx="1140">
                  <c:v>0.23123103105158788</c:v>
                </c:pt>
                <c:pt idx="1141">
                  <c:v>0.23124014280629399</c:v>
                </c:pt>
                <c:pt idx="1142">
                  <c:v>0.2312487135498372</c:v>
                </c:pt>
                <c:pt idx="1143">
                  <c:v>0.23129516979199791</c:v>
                </c:pt>
                <c:pt idx="1144">
                  <c:v>0.23131138878202301</c:v>
                </c:pt>
                <c:pt idx="1145">
                  <c:v>0.23131237120504874</c:v>
                </c:pt>
                <c:pt idx="1146">
                  <c:v>0.2313151847112597</c:v>
                </c:pt>
                <c:pt idx="1147">
                  <c:v>0.23132811127526873</c:v>
                </c:pt>
                <c:pt idx="1148">
                  <c:v>0.23134698112357879</c:v>
                </c:pt>
                <c:pt idx="1149">
                  <c:v>0.23136096542919202</c:v>
                </c:pt>
                <c:pt idx="1150">
                  <c:v>0.23136497888336621</c:v>
                </c:pt>
                <c:pt idx="1151">
                  <c:v>0.23137358690306406</c:v>
                </c:pt>
                <c:pt idx="1152">
                  <c:v>0.23137592770751061</c:v>
                </c:pt>
                <c:pt idx="1153">
                  <c:v>0.23139553670429938</c:v>
                </c:pt>
                <c:pt idx="1154">
                  <c:v>0.23140277196008799</c:v>
                </c:pt>
                <c:pt idx="1155">
                  <c:v>0.23140339656364609</c:v>
                </c:pt>
                <c:pt idx="1156">
                  <c:v>0.2314096712094447</c:v>
                </c:pt>
                <c:pt idx="1157">
                  <c:v>0.23141346803809049</c:v>
                </c:pt>
                <c:pt idx="1158">
                  <c:v>0.23142331784343234</c:v>
                </c:pt>
                <c:pt idx="1159">
                  <c:v>0.23142639766407336</c:v>
                </c:pt>
                <c:pt idx="1160">
                  <c:v>0.23144527198248499</c:v>
                </c:pt>
                <c:pt idx="1161">
                  <c:v>0.23145925960094296</c:v>
                </c:pt>
                <c:pt idx="1162">
                  <c:v>0.23146405397378647</c:v>
                </c:pt>
                <c:pt idx="1163">
                  <c:v>0.23146574425635436</c:v>
                </c:pt>
                <c:pt idx="1164">
                  <c:v>0.23148378769322073</c:v>
                </c:pt>
                <c:pt idx="1165">
                  <c:v>0.2314989669934884</c:v>
                </c:pt>
                <c:pt idx="1166">
                  <c:v>0.23150170078713184</c:v>
                </c:pt>
                <c:pt idx="1167">
                  <c:v>0.23150941547579204</c:v>
                </c:pt>
                <c:pt idx="1168">
                  <c:v>0.23151177464690093</c:v>
                </c:pt>
                <c:pt idx="1169">
                  <c:v>0.23152470733423694</c:v>
                </c:pt>
                <c:pt idx="1170">
                  <c:v>0.23153523192550041</c:v>
                </c:pt>
                <c:pt idx="1171">
                  <c:v>0.23156406324452214</c:v>
                </c:pt>
                <c:pt idx="1172">
                  <c:v>0.23156467130157429</c:v>
                </c:pt>
                <c:pt idx="1173">
                  <c:v>0.23158211095351969</c:v>
                </c:pt>
                <c:pt idx="1174">
                  <c:v>0.23159201790313824</c:v>
                </c:pt>
                <c:pt idx="1175">
                  <c:v>0.23159290212219338</c:v>
                </c:pt>
                <c:pt idx="1176">
                  <c:v>0.23160002828836226</c:v>
                </c:pt>
                <c:pt idx="1177">
                  <c:v>0.23161010453297193</c:v>
                </c:pt>
                <c:pt idx="1178">
                  <c:v>0.23162304028103955</c:v>
                </c:pt>
                <c:pt idx="1179">
                  <c:v>0.23163356736432664</c:v>
                </c:pt>
                <c:pt idx="1180">
                  <c:v>0.23166240550743653</c:v>
                </c:pt>
                <c:pt idx="1181">
                  <c:v>0.23167580800440066</c:v>
                </c:pt>
                <c:pt idx="1182">
                  <c:v>0.23169837906261331</c:v>
                </c:pt>
                <c:pt idx="1183">
                  <c:v>0.23171608147796324</c:v>
                </c:pt>
                <c:pt idx="1184">
                  <c:v>0.2317788272910343</c:v>
                </c:pt>
                <c:pt idx="1185">
                  <c:v>0.23177981082054655</c:v>
                </c:pt>
                <c:pt idx="1186">
                  <c:v>0.23179556861316855</c:v>
                </c:pt>
                <c:pt idx="1187">
                  <c:v>0.23180587727995874</c:v>
                </c:pt>
                <c:pt idx="1188">
                  <c:v>0.23181445970635756</c:v>
                </c:pt>
                <c:pt idx="1189">
                  <c:v>0.23182233546216136</c:v>
                </c:pt>
                <c:pt idx="1190">
                  <c:v>0.23184109543656162</c:v>
                </c:pt>
                <c:pt idx="1191">
                  <c:v>0.23186306994487899</c:v>
                </c:pt>
                <c:pt idx="1192">
                  <c:v>0.23187093865083108</c:v>
                </c:pt>
                <c:pt idx="1193">
                  <c:v>0.2318772203587865</c:v>
                </c:pt>
                <c:pt idx="1194">
                  <c:v>0.23188102146068987</c:v>
                </c:pt>
                <c:pt idx="1195">
                  <c:v>0.23189088235146899</c:v>
                </c:pt>
                <c:pt idx="1196">
                  <c:v>0.23189396563847886</c:v>
                </c:pt>
                <c:pt idx="1197">
                  <c:v>0.23191286119745574</c:v>
                </c:pt>
                <c:pt idx="1198">
                  <c:v>0.2319268645558504</c:v>
                </c:pt>
                <c:pt idx="1199">
                  <c:v>0.23193166432298762</c:v>
                </c:pt>
                <c:pt idx="1200">
                  <c:v>0.23193335650748553</c:v>
                </c:pt>
                <c:pt idx="1201">
                  <c:v>0.23193950322541268</c:v>
                </c:pt>
                <c:pt idx="1202">
                  <c:v>0.23196148292784521</c:v>
                </c:pt>
                <c:pt idx="1203">
                  <c:v>0.23196397014227019</c:v>
                </c:pt>
                <c:pt idx="1204">
                  <c:v>0.23196661662434206</c:v>
                </c:pt>
                <c:pt idx="1205">
                  <c:v>0.23196935349359948</c:v>
                </c:pt>
                <c:pt idx="1206">
                  <c:v>0.2319794386864775</c:v>
                </c:pt>
                <c:pt idx="1207">
                  <c:v>0.23199238592265936</c:v>
                </c:pt>
                <c:pt idx="1208">
                  <c:v>0.23200292235257974</c:v>
                </c:pt>
                <c:pt idx="1209">
                  <c:v>0.23203178610065925</c:v>
                </c:pt>
                <c:pt idx="1210">
                  <c:v>0.23206505407576619</c:v>
                </c:pt>
                <c:pt idx="1211">
                  <c:v>0.23206779159160196</c:v>
                </c:pt>
                <c:pt idx="1212">
                  <c:v>0.2320740762685769</c:v>
                </c:pt>
                <c:pt idx="1213">
                  <c:v>0.23207551678393074</c:v>
                </c:pt>
                <c:pt idx="1214">
                  <c:v>0.23207787916701264</c:v>
                </c:pt>
                <c:pt idx="1215">
                  <c:v>0.23209082946096191</c:v>
                </c:pt>
                <c:pt idx="1216">
                  <c:v>0.23209739050245157</c:v>
                </c:pt>
                <c:pt idx="1217">
                  <c:v>0.23209861710106419</c:v>
                </c:pt>
                <c:pt idx="1218">
                  <c:v>0.23210136838049467</c:v>
                </c:pt>
                <c:pt idx="1219">
                  <c:v>0.23213023894605353</c:v>
                </c:pt>
                <c:pt idx="1220">
                  <c:v>0.23213084783076671</c:v>
                </c:pt>
                <c:pt idx="1221">
                  <c:v>0.23215823165301755</c:v>
                </c:pt>
                <c:pt idx="1222">
                  <c:v>0.23215911707547959</c:v>
                </c:pt>
                <c:pt idx="1223">
                  <c:v>0.23216625294008628</c:v>
                </c:pt>
                <c:pt idx="1224">
                  <c:v>0.23218397525328319</c:v>
                </c:pt>
                <c:pt idx="1225">
                  <c:v>0.23218929624863327</c:v>
                </c:pt>
                <c:pt idx="1226">
                  <c:v>0.23224679157896885</c:v>
                </c:pt>
                <c:pt idx="1227">
                  <c:v>0.2322477762139005</c:v>
                </c:pt>
                <c:pt idx="1228">
                  <c:v>0.23226355171177288</c:v>
                </c:pt>
                <c:pt idx="1229">
                  <c:v>0.23226473753429433</c:v>
                </c:pt>
                <c:pt idx="1230">
                  <c:v>0.23227387196074778</c:v>
                </c:pt>
                <c:pt idx="1231">
                  <c:v>0.23228246402927805</c:v>
                </c:pt>
                <c:pt idx="1232">
                  <c:v>0.23234529517991073</c:v>
                </c:pt>
                <c:pt idx="1233">
                  <c:v>0.23234628004643029</c:v>
                </c:pt>
                <c:pt idx="1234">
                  <c:v>0.23234910055093577</c:v>
                </c:pt>
                <c:pt idx="1235">
                  <c:v>0.23235897251640303</c:v>
                </c:pt>
                <c:pt idx="1236">
                  <c:v>0.23236205926642547</c:v>
                </c:pt>
                <c:pt idx="1237">
                  <c:v>0.23237202813190747</c:v>
                </c:pt>
                <c:pt idx="1238">
                  <c:v>0.23238097604537625</c:v>
                </c:pt>
                <c:pt idx="1239">
                  <c:v>0.23239499512844497</c:v>
                </c:pt>
                <c:pt idx="1240">
                  <c:v>0.23239901856347861</c:v>
                </c:pt>
                <c:pt idx="1241">
                  <c:v>0.2323998002846451</c:v>
                </c:pt>
                <c:pt idx="1242">
                  <c:v>0.23240149436922561</c:v>
                </c:pt>
                <c:pt idx="1243">
                  <c:v>0.23240764798892294</c:v>
                </c:pt>
                <c:pt idx="1244">
                  <c:v>0.23240999461415165</c:v>
                </c:pt>
                <c:pt idx="1245">
                  <c:v>0.23242965236944776</c:v>
                </c:pt>
                <c:pt idx="1246">
                  <c:v>0.23243753177142623</c:v>
                </c:pt>
                <c:pt idx="1247">
                  <c:v>0.23244382201791408</c:v>
                </c:pt>
                <c:pt idx="1248">
                  <c:v>0.23244762828642015</c:v>
                </c:pt>
                <c:pt idx="1249">
                  <c:v>0.23245750258008502</c:v>
                </c:pt>
                <c:pt idx="1250">
                  <c:v>0.23246059005732436</c:v>
                </c:pt>
                <c:pt idx="1251">
                  <c:v>0.23247113831441044</c:v>
                </c:pt>
                <c:pt idx="1252">
                  <c:v>0.23247951129680156</c:v>
                </c:pt>
                <c:pt idx="1253">
                  <c:v>0.23249833997602656</c:v>
                </c:pt>
                <c:pt idx="1254">
                  <c:v>0.23250003446005546</c:v>
                </c:pt>
                <c:pt idx="1255">
                  <c:v>0.23251812274468614</c:v>
                </c:pt>
                <c:pt idx="1256">
                  <c:v>0.23253333977096932</c:v>
                </c:pt>
                <c:pt idx="1257">
                  <c:v>0.23253608035879933</c:v>
                </c:pt>
                <c:pt idx="1258">
                  <c:v>0.23254381422001291</c:v>
                </c:pt>
                <c:pt idx="1259">
                  <c:v>0.23254617925400398</c:v>
                </c:pt>
                <c:pt idx="1260">
                  <c:v>0.23255914407969358</c:v>
                </c:pt>
                <c:pt idx="1261">
                  <c:v>0.23256969482396642</c:v>
                </c:pt>
                <c:pt idx="1262">
                  <c:v>0.23258139756372426</c:v>
                </c:pt>
                <c:pt idx="1263">
                  <c:v>0.23259859778044273</c:v>
                </c:pt>
                <c:pt idx="1264">
                  <c:v>0.23259920734824019</c:v>
                </c:pt>
                <c:pt idx="1265">
                  <c:v>0.23260205517012392</c:v>
                </c:pt>
                <c:pt idx="1266">
                  <c:v>0.23262662188941752</c:v>
                </c:pt>
                <c:pt idx="1267">
                  <c:v>0.23262750830507797</c:v>
                </c:pt>
                <c:pt idx="1268">
                  <c:v>0.23263465217398316</c:v>
                </c:pt>
                <c:pt idx="1269">
                  <c:v>0.23265772132875154</c:v>
                </c:pt>
                <c:pt idx="1270">
                  <c:v>0.23266827455969907</c:v>
                </c:pt>
                <c:pt idx="1271">
                  <c:v>0.23269649512837887</c:v>
                </c:pt>
                <c:pt idx="1272">
                  <c:v>0.2326971843256033</c:v>
                </c:pt>
                <c:pt idx="1273">
                  <c:v>0.23269963616364056</c:v>
                </c:pt>
                <c:pt idx="1274">
                  <c:v>0.23271062010603361</c:v>
                </c:pt>
                <c:pt idx="1275">
                  <c:v>0.23273324721218636</c:v>
                </c:pt>
                <c:pt idx="1276">
                  <c:v>0.23274239188029888</c:v>
                </c:pt>
                <c:pt idx="1277">
                  <c:v>0.23275099358156059</c:v>
                </c:pt>
                <c:pt idx="1278">
                  <c:v>0.23279761760397663</c:v>
                </c:pt>
                <c:pt idx="1279">
                  <c:v>0.2328138951616372</c:v>
                </c:pt>
                <c:pt idx="1280">
                  <c:v>0.23281488113226911</c:v>
                </c:pt>
                <c:pt idx="1281">
                  <c:v>0.23281770479761277</c:v>
                </c:pt>
                <c:pt idx="1282">
                  <c:v>0.23282888996281337</c:v>
                </c:pt>
                <c:pt idx="1283">
                  <c:v>0.23283067803661817</c:v>
                </c:pt>
                <c:pt idx="1284">
                  <c:v>0.23284101228851251</c:v>
                </c:pt>
                <c:pt idx="1285">
                  <c:v>0.2328496160148289</c:v>
                </c:pt>
                <c:pt idx="1286">
                  <c:v>0.23286365080721758</c:v>
                </c:pt>
                <c:pt idx="1287">
                  <c:v>0.23287631784474822</c:v>
                </c:pt>
                <c:pt idx="1288">
                  <c:v>0.23288970492769878</c:v>
                </c:pt>
                <c:pt idx="1289">
                  <c:v>0.23288970492769878</c:v>
                </c:pt>
                <c:pt idx="1290">
                  <c:v>0.23288970492769878</c:v>
                </c:pt>
                <c:pt idx="1291">
                  <c:v>0.23288970493219557</c:v>
                </c:pt>
                <c:pt idx="1292">
                  <c:v>0.23288970493669484</c:v>
                </c:pt>
                <c:pt idx="1293">
                  <c:v>0.23288970493669484</c:v>
                </c:pt>
                <c:pt idx="1294">
                  <c:v>0.23501135684041993</c:v>
                </c:pt>
                <c:pt idx="1295">
                  <c:v>0.23831883253454389</c:v>
                </c:pt>
                <c:pt idx="1296">
                  <c:v>0.23867077887874713</c:v>
                </c:pt>
                <c:pt idx="1297">
                  <c:v>0.25235885098666666</c:v>
                </c:pt>
                <c:pt idx="1298">
                  <c:v>0.25315559933785714</c:v>
                </c:pt>
                <c:pt idx="1299">
                  <c:v>0.25366229717128197</c:v>
                </c:pt>
                <c:pt idx="1300">
                  <c:v>0.25393946012196483</c:v>
                </c:pt>
                <c:pt idx="1301">
                  <c:v>0.25634260413518073</c:v>
                </c:pt>
                <c:pt idx="1302">
                  <c:v>0.25728150485629175</c:v>
                </c:pt>
                <c:pt idx="1303">
                  <c:v>0.25728150485629175</c:v>
                </c:pt>
                <c:pt idx="1304">
                  <c:v>0.26346479114663879</c:v>
                </c:pt>
                <c:pt idx="1305">
                  <c:v>0.26346479114663879</c:v>
                </c:pt>
                <c:pt idx="1306">
                  <c:v>0.26346479114663879</c:v>
                </c:pt>
                <c:pt idx="1307">
                  <c:v>0.26346479114663879</c:v>
                </c:pt>
                <c:pt idx="1308">
                  <c:v>0.26909689551600013</c:v>
                </c:pt>
                <c:pt idx="1309">
                  <c:v>0.27158910661340985</c:v>
                </c:pt>
                <c:pt idx="1310">
                  <c:v>0.27663673310312875</c:v>
                </c:pt>
                <c:pt idx="1311">
                  <c:v>0.27666064545415897</c:v>
                </c:pt>
                <c:pt idx="1312">
                  <c:v>0.27667316334377801</c:v>
                </c:pt>
                <c:pt idx="1313">
                  <c:v>0.27668168218583483</c:v>
                </c:pt>
                <c:pt idx="1314">
                  <c:v>0.27668398845081787</c:v>
                </c:pt>
                <c:pt idx="1315">
                  <c:v>0.27670402341571304</c:v>
                </c:pt>
                <c:pt idx="1316">
                  <c:v>0.27670672929358464</c:v>
                </c:pt>
                <c:pt idx="1317">
                  <c:v>0.27670995589633285</c:v>
                </c:pt>
                <c:pt idx="1318">
                  <c:v>0.27671055354267216</c:v>
                </c:pt>
                <c:pt idx="1319">
                  <c:v>0.27674470278348051</c:v>
                </c:pt>
                <c:pt idx="1320">
                  <c:v>0.27676861970824401</c:v>
                </c:pt>
                <c:pt idx="1321">
                  <c:v>0.27678280327014571</c:v>
                </c:pt>
                <c:pt idx="1322">
                  <c:v>0.27678966046202946</c:v>
                </c:pt>
                <c:pt idx="1323">
                  <c:v>0.27679196716793231</c:v>
                </c:pt>
                <c:pt idx="1324">
                  <c:v>0.27681853733822359</c:v>
                </c:pt>
                <c:pt idx="1325">
                  <c:v>0.27682064153436203</c:v>
                </c:pt>
                <c:pt idx="1326">
                  <c:v>0.27682556454413654</c:v>
                </c:pt>
                <c:pt idx="1327">
                  <c:v>0.27685269310503102</c:v>
                </c:pt>
                <c:pt idx="1328">
                  <c:v>0.27687661460191015</c:v>
                </c:pt>
                <c:pt idx="1329">
                  <c:v>0.27688581755848801</c:v>
                </c:pt>
                <c:pt idx="1330">
                  <c:v>0.2768908008742047</c:v>
                </c:pt>
                <c:pt idx="1331">
                  <c:v>0.27689343420691964</c:v>
                </c:pt>
                <c:pt idx="1332">
                  <c:v>0.27689765937638666</c:v>
                </c:pt>
                <c:pt idx="1333">
                  <c:v>0.27689996652305349</c:v>
                </c:pt>
                <c:pt idx="1334">
                  <c:v>0.27691737569040309</c:v>
                </c:pt>
                <c:pt idx="1335">
                  <c:v>0.27692000914687209</c:v>
                </c:pt>
                <c:pt idx="1336">
                  <c:v>0.27692494395261313</c:v>
                </c:pt>
                <c:pt idx="1337">
                  <c:v>0.27693412721536587</c:v>
                </c:pt>
                <c:pt idx="1338">
                  <c:v>0.27695805215168767</c:v>
                </c:pt>
                <c:pt idx="1339">
                  <c:v>0.27698463012786384</c:v>
                </c:pt>
                <c:pt idx="1340">
                  <c:v>0.27699881910959245</c:v>
                </c:pt>
                <c:pt idx="1341">
                  <c:v>0.27700021790125662</c:v>
                </c:pt>
                <c:pt idx="1342">
                  <c:v>0.27700145294522571</c:v>
                </c:pt>
                <c:pt idx="1343">
                  <c:v>0.27700307288083903</c:v>
                </c:pt>
                <c:pt idx="1344">
                  <c:v>0.27700798650888381</c:v>
                </c:pt>
                <c:pt idx="1345">
                  <c:v>0.27702314141615192</c:v>
                </c:pt>
                <c:pt idx="1346">
                  <c:v>0.27702992677748117</c:v>
                </c:pt>
                <c:pt idx="1347">
                  <c:v>0.27703032716155057</c:v>
                </c:pt>
                <c:pt idx="1348">
                  <c:v>0.27704215372314667</c:v>
                </c:pt>
                <c:pt idx="1349">
                  <c:v>0.277061261908082</c:v>
                </c:pt>
                <c:pt idx="1350">
                  <c:v>0.27706608322874754</c:v>
                </c:pt>
                <c:pt idx="1351">
                  <c:v>0.27707861010055779</c:v>
                </c:pt>
                <c:pt idx="1352">
                  <c:v>0.27709266627880269</c:v>
                </c:pt>
                <c:pt idx="1353">
                  <c:v>0.27710685796900586</c:v>
                </c:pt>
                <c:pt idx="1354">
                  <c:v>0.27710949230738224</c:v>
                </c:pt>
                <c:pt idx="1355">
                  <c:v>0.27717413492528337</c:v>
                </c:pt>
                <c:pt idx="1356">
                  <c:v>0.27718666418602689</c:v>
                </c:pt>
                <c:pt idx="1357">
                  <c:v>0.27719519076522969</c:v>
                </c:pt>
                <c:pt idx="1358">
                  <c:v>0.27719749912493941</c:v>
                </c:pt>
                <c:pt idx="1359">
                  <c:v>0.27721755228607481</c:v>
                </c:pt>
                <c:pt idx="1360">
                  <c:v>0.27722026062160798</c:v>
                </c:pt>
                <c:pt idx="1361">
                  <c:v>0.27724246813831604</c:v>
                </c:pt>
                <c:pt idx="1362">
                  <c:v>0.27724246813831877</c:v>
                </c:pt>
                <c:pt idx="1363">
                  <c:v>0.27724389474202382</c:v>
                </c:pt>
                <c:pt idx="1364">
                  <c:v>0.27725826859468317</c:v>
                </c:pt>
                <c:pt idx="1365">
                  <c:v>0.277282207233983</c:v>
                </c:pt>
                <c:pt idx="1366">
                  <c:v>0.27730326708927533</c:v>
                </c:pt>
                <c:pt idx="1367">
                  <c:v>0.27730557588916294</c:v>
                </c:pt>
                <c:pt idx="1368">
                  <c:v>0.27732299753067263</c:v>
                </c:pt>
                <c:pt idx="1369">
                  <c:v>0.27733157187442664</c:v>
                </c:pt>
                <c:pt idx="1370">
                  <c:v>0.27733217017757028</c:v>
                </c:pt>
                <c:pt idx="1371">
                  <c:v>0.27733427628357848</c:v>
                </c:pt>
                <c:pt idx="1372">
                  <c:v>0.2773392037621531</c:v>
                </c:pt>
                <c:pt idx="1373">
                  <c:v>0.27736635694380851</c:v>
                </c:pt>
                <c:pt idx="1374">
                  <c:v>0.27739030014752875</c:v>
                </c:pt>
                <c:pt idx="1375">
                  <c:v>0.27739951145455666</c:v>
                </c:pt>
                <c:pt idx="1376">
                  <c:v>0.27740449929180094</c:v>
                </c:pt>
                <c:pt idx="1377">
                  <c:v>0.27741136401674055</c:v>
                </c:pt>
                <c:pt idx="1378">
                  <c:v>0.27741367325664962</c:v>
                </c:pt>
                <c:pt idx="1379">
                  <c:v>0.27741455708265172</c:v>
                </c:pt>
                <c:pt idx="1380">
                  <c:v>0.2774337340638135</c:v>
                </c:pt>
                <c:pt idx="1381">
                  <c:v>0.27743867334681266</c:v>
                </c:pt>
                <c:pt idx="1382">
                  <c:v>0.27744237912048753</c:v>
                </c:pt>
                <c:pt idx="1383">
                  <c:v>0.27747181157745954</c:v>
                </c:pt>
                <c:pt idx="1384">
                  <c:v>0.27749841365859707</c:v>
                </c:pt>
                <c:pt idx="1385">
                  <c:v>0.27750538301801886</c:v>
                </c:pt>
                <c:pt idx="1386">
                  <c:v>0.27751261550773498</c:v>
                </c:pt>
                <c:pt idx="1387">
                  <c:v>0.27751401556785349</c:v>
                </c:pt>
                <c:pt idx="1388">
                  <c:v>0.27751525173178437</c:v>
                </c:pt>
                <c:pt idx="1389">
                  <c:v>0.27751687313637263</c:v>
                </c:pt>
                <c:pt idx="1390">
                  <c:v>0.27752179122007481</c:v>
                </c:pt>
                <c:pt idx="1391">
                  <c:v>0.27753921950066263</c:v>
                </c:pt>
                <c:pt idx="1392">
                  <c:v>0.27754185584821367</c:v>
                </c:pt>
                <c:pt idx="1393">
                  <c:v>0.27754375138317977</c:v>
                </c:pt>
                <c:pt idx="1394">
                  <c:v>0.27755598941448051</c:v>
                </c:pt>
                <c:pt idx="1395">
                  <c:v>0.27757511492207115</c:v>
                </c:pt>
                <c:pt idx="1396">
                  <c:v>0.27757994061340763</c:v>
                </c:pt>
                <c:pt idx="1397">
                  <c:v>0.27760654775985905</c:v>
                </c:pt>
                <c:pt idx="1398">
                  <c:v>0.2776207523128994</c:v>
                </c:pt>
                <c:pt idx="1399">
                  <c:v>0.27762338903884043</c:v>
                </c:pt>
                <c:pt idx="1400">
                  <c:v>0.27762992977210793</c:v>
                </c:pt>
                <c:pt idx="1401">
                  <c:v>0.27765189411435554</c:v>
                </c:pt>
                <c:pt idx="1402">
                  <c:v>0.27768809023401664</c:v>
                </c:pt>
                <c:pt idx="1403">
                  <c:v>0.27770063084671415</c:v>
                </c:pt>
                <c:pt idx="1404">
                  <c:v>0.27773154692761248</c:v>
                </c:pt>
                <c:pt idx="1405">
                  <c:v>0.27775791324386256</c:v>
                </c:pt>
                <c:pt idx="1406">
                  <c:v>0.27777230011475379</c:v>
                </c:pt>
                <c:pt idx="1407">
                  <c:v>0.27779626043195027</c:v>
                </c:pt>
                <c:pt idx="1408">
                  <c:v>0.27780880342869041</c:v>
                </c:pt>
                <c:pt idx="1409">
                  <c:v>0.27781733935651004</c:v>
                </c:pt>
                <c:pt idx="1410">
                  <c:v>0.27781965024684208</c:v>
                </c:pt>
                <c:pt idx="1411">
                  <c:v>0.27784243669467878</c:v>
                </c:pt>
                <c:pt idx="1412">
                  <c:v>0.27784566976786063</c:v>
                </c:pt>
                <c:pt idx="1413">
                  <c:v>0.27784626861264822</c:v>
                </c:pt>
                <c:pt idx="1414">
                  <c:v>0.27785330856513496</c:v>
                </c:pt>
                <c:pt idx="1415">
                  <c:v>0.27788048632597051</c:v>
                </c:pt>
                <c:pt idx="1416">
                  <c:v>0.27790445119986373</c:v>
                </c:pt>
                <c:pt idx="1417">
                  <c:v>0.27791866319435882</c:v>
                </c:pt>
                <c:pt idx="1418">
                  <c:v>0.27792553413154608</c:v>
                </c:pt>
                <c:pt idx="1419">
                  <c:v>0.27792784546115445</c:v>
                </c:pt>
                <c:pt idx="1420">
                  <c:v>0.27795446888646619</c:v>
                </c:pt>
                <c:pt idx="1421">
                  <c:v>0.27795657729977252</c:v>
                </c:pt>
                <c:pt idx="1422">
                  <c:v>0.27796151017566384</c:v>
                </c:pt>
                <c:pt idx="1423">
                  <c:v>0.27797430076176211</c:v>
                </c:pt>
                <c:pt idx="1424">
                  <c:v>0.2780126625304063</c:v>
                </c:pt>
                <c:pt idx="1425">
                  <c:v>0.27802188392552507</c:v>
                </c:pt>
                <c:pt idx="1426">
                  <c:v>0.27802687722518482</c:v>
                </c:pt>
                <c:pt idx="1427">
                  <c:v>0.27802827855161416</c:v>
                </c:pt>
                <c:pt idx="1428">
                  <c:v>0.27802951583360985</c:v>
                </c:pt>
                <c:pt idx="1429">
                  <c:v>0.27803374946777859</c:v>
                </c:pt>
                <c:pt idx="1430">
                  <c:v>0.27803606123650615</c:v>
                </c:pt>
                <c:pt idx="1431">
                  <c:v>0.27805350527906286</c:v>
                </c:pt>
                <c:pt idx="1432">
                  <c:v>0.27805614401078005</c:v>
                </c:pt>
                <c:pt idx="1433">
                  <c:v>0.27805804126046441</c:v>
                </c:pt>
                <c:pt idx="1434">
                  <c:v>0.27806108870130286</c:v>
                </c:pt>
                <c:pt idx="1435">
                  <c:v>0.27807029035863701</c:v>
                </c:pt>
                <c:pt idx="1436">
                  <c:v>0.27808943315956347</c:v>
                </c:pt>
                <c:pt idx="1437">
                  <c:v>0.27809426321416658</c:v>
                </c:pt>
                <c:pt idx="1438">
                  <c:v>0.27812089441622201</c:v>
                </c:pt>
                <c:pt idx="1439">
                  <c:v>0.27813511181031458</c:v>
                </c:pt>
                <c:pt idx="1440">
                  <c:v>0.27813651340283962</c:v>
                </c:pt>
                <c:pt idx="1441">
                  <c:v>0.27813775091977944</c:v>
                </c:pt>
                <c:pt idx="1442">
                  <c:v>0.2781393740990179</c:v>
                </c:pt>
                <c:pt idx="1443">
                  <c:v>0.27814429756553999</c:v>
                </c:pt>
                <c:pt idx="1444">
                  <c:v>0.27816628176154312</c:v>
                </c:pt>
                <c:pt idx="1445">
                  <c:v>0.27817853318524499</c:v>
                </c:pt>
                <c:pt idx="1446">
                  <c:v>0.27819767962150677</c:v>
                </c:pt>
                <c:pt idx="1447">
                  <c:v>0.27820251059298323</c:v>
                </c:pt>
                <c:pt idx="1448">
                  <c:v>0.27821506253840189</c:v>
                </c:pt>
                <c:pt idx="1449">
                  <c:v>0.27821960699081139</c:v>
                </c:pt>
                <c:pt idx="1450">
                  <c:v>0.27822914684994887</c:v>
                </c:pt>
                <c:pt idx="1451">
                  <c:v>0.2782433669423881</c:v>
                </c:pt>
                <c:pt idx="1452">
                  <c:v>0.27824600655271325</c:v>
                </c:pt>
                <c:pt idx="1453">
                  <c:v>0.27831077851415681</c:v>
                </c:pt>
                <c:pt idx="1454">
                  <c:v>0.27832333283956068</c:v>
                </c:pt>
                <c:pt idx="1455">
                  <c:v>0.27833187647562552</c:v>
                </c:pt>
                <c:pt idx="1456">
                  <c:v>0.27833418945286026</c:v>
                </c:pt>
                <c:pt idx="1457">
                  <c:v>0.27835428272504292</c:v>
                </c:pt>
                <c:pt idx="1458">
                  <c:v>0.27835699647744172</c:v>
                </c:pt>
                <c:pt idx="1459">
                  <c:v>0.27836083185519755</c:v>
                </c:pt>
                <c:pt idx="1460">
                  <c:v>0.27837544308652512</c:v>
                </c:pt>
                <c:pt idx="1461">
                  <c:v>0.2783806778657863</c:v>
                </c:pt>
                <c:pt idx="1462">
                  <c:v>0.2783950804630585</c:v>
                </c:pt>
                <c:pt idx="1463">
                  <c:v>0.27841906697031543</c:v>
                </c:pt>
                <c:pt idx="1464">
                  <c:v>0.27844016893208512</c:v>
                </c:pt>
                <c:pt idx="1465">
                  <c:v>0.27844248234784835</c:v>
                </c:pt>
                <c:pt idx="1466">
                  <c:v>0.27846853030193897</c:v>
                </c:pt>
                <c:pt idx="1467">
                  <c:v>0.27846912980107558</c:v>
                </c:pt>
                <c:pt idx="1468">
                  <c:v>0.27847124011710794</c:v>
                </c:pt>
                <c:pt idx="1469">
                  <c:v>0.27847617744508568</c:v>
                </c:pt>
                <c:pt idx="1470">
                  <c:v>0.27850338489951437</c:v>
                </c:pt>
                <c:pt idx="1471">
                  <c:v>0.27852223165298701</c:v>
                </c:pt>
                <c:pt idx="1472">
                  <c:v>0.27852737595408172</c:v>
                </c:pt>
                <c:pt idx="1473">
                  <c:v>0.27853660566839511</c:v>
                </c:pt>
                <c:pt idx="1474">
                  <c:v>0.278541603472655</c:v>
                </c:pt>
                <c:pt idx="1475">
                  <c:v>0.27854848191471715</c:v>
                </c:pt>
                <c:pt idx="1476">
                  <c:v>0.27855079576884834</c:v>
                </c:pt>
                <c:pt idx="1477">
                  <c:v>0.27857089665838786</c:v>
                </c:pt>
                <c:pt idx="1478">
                  <c:v>0.27857584580940653</c:v>
                </c:pt>
                <c:pt idx="1479">
                  <c:v>0.27858505576608472</c:v>
                </c:pt>
                <c:pt idx="1480">
                  <c:v>0.27860905024136606</c:v>
                </c:pt>
                <c:pt idx="1481">
                  <c:v>0.27863570545807526</c:v>
                </c:pt>
                <c:pt idx="1482">
                  <c:v>0.27864993567135427</c:v>
                </c:pt>
                <c:pt idx="1483">
                  <c:v>0.27865133852758545</c:v>
                </c:pt>
                <c:pt idx="1484">
                  <c:v>0.27865257716028446</c:v>
                </c:pt>
                <c:pt idx="1485">
                  <c:v>0.27865420180299283</c:v>
                </c:pt>
                <c:pt idx="1486">
                  <c:v>0.27865912970847562</c:v>
                </c:pt>
                <c:pt idx="1487">
                  <c:v>0.2786765927926701</c:v>
                </c:pt>
                <c:pt idx="1488">
                  <c:v>0.27867923440463815</c:v>
                </c:pt>
                <c:pt idx="1489">
                  <c:v>0.27868113372442149</c:v>
                </c:pt>
                <c:pt idx="1490">
                  <c:v>0.27869339619219602</c:v>
                </c:pt>
                <c:pt idx="1491">
                  <c:v>0.27871255988615756</c:v>
                </c:pt>
                <c:pt idx="1492">
                  <c:v>0.27871739521191469</c:v>
                </c:pt>
                <c:pt idx="1493">
                  <c:v>0.27874405547490172</c:v>
                </c:pt>
                <c:pt idx="1494">
                  <c:v>0.2787582883819183</c:v>
                </c:pt>
                <c:pt idx="1495">
                  <c:v>0.27876093037085309</c:v>
                </c:pt>
                <c:pt idx="1496">
                  <c:v>0.27876748415934038</c:v>
                </c:pt>
                <c:pt idx="1497">
                  <c:v>0.27879187507854908</c:v>
                </c:pt>
                <c:pt idx="1498">
                  <c:v>0.27882435768700931</c:v>
                </c:pt>
                <c:pt idx="1499">
                  <c:v>0.27882576068972437</c:v>
                </c:pt>
                <c:pt idx="1500">
                  <c:v>0.2788383263244627</c:v>
                </c:pt>
                <c:pt idx="1501">
                  <c:v>0.27884919271619624</c:v>
                </c:pt>
                <c:pt idx="1502">
                  <c:v>0.27886930408571098</c:v>
                </c:pt>
                <c:pt idx="1503">
                  <c:v>0.27887202028241576</c:v>
                </c:pt>
                <c:pt idx="1504">
                  <c:v>0.27889572299712329</c:v>
                </c:pt>
                <c:pt idx="1505">
                  <c:v>0.27891013856371411</c:v>
                </c:pt>
                <c:pt idx="1506">
                  <c:v>0.27892576412536968</c:v>
                </c:pt>
                <c:pt idx="1507">
                  <c:v>0.27893414666739624</c:v>
                </c:pt>
                <c:pt idx="1508">
                  <c:v>0.2789467146771894</c:v>
                </c:pt>
                <c:pt idx="1509">
                  <c:v>0.27895526762675149</c:v>
                </c:pt>
                <c:pt idx="1510">
                  <c:v>0.27895758312510022</c:v>
                </c:pt>
                <c:pt idx="1511">
                  <c:v>0.27897505530905387</c:v>
                </c:pt>
                <c:pt idx="1512">
                  <c:v>0.27898041500708431</c:v>
                </c:pt>
                <c:pt idx="1513">
                  <c:v>0.27898365452645296</c:v>
                </c:pt>
                <c:pt idx="1514">
                  <c:v>0.2789842545651936</c:v>
                </c:pt>
                <c:pt idx="1515">
                  <c:v>0.2789913085531629</c:v>
                </c:pt>
                <c:pt idx="1516">
                  <c:v>0.2790185404943199</c:v>
                </c:pt>
                <c:pt idx="1517">
                  <c:v>0.279020682199841</c:v>
                </c:pt>
                <c:pt idx="1518">
                  <c:v>0.27904255313752591</c:v>
                </c:pt>
                <c:pt idx="1519">
                  <c:v>0.27905679345796786</c:v>
                </c:pt>
                <c:pt idx="1520">
                  <c:v>0.2790636780888921</c:v>
                </c:pt>
                <c:pt idx="1521">
                  <c:v>0.27906599402486321</c:v>
                </c:pt>
                <c:pt idx="1522">
                  <c:v>0.27907737781017511</c:v>
                </c:pt>
                <c:pt idx="1523">
                  <c:v>0.27908611299868691</c:v>
                </c:pt>
                <c:pt idx="1524">
                  <c:v>0.2790947831200225</c:v>
                </c:pt>
                <c:pt idx="1525">
                  <c:v>0.27911254189686674</c:v>
                </c:pt>
                <c:pt idx="1526">
                  <c:v>0.27912430090243767</c:v>
                </c:pt>
                <c:pt idx="1527">
                  <c:v>0.27915098009270334</c:v>
                </c:pt>
                <c:pt idx="1528">
                  <c:v>0.27916021985712441</c:v>
                </c:pt>
                <c:pt idx="1529">
                  <c:v>0.27916522310323144</c:v>
                </c:pt>
                <c:pt idx="1530">
                  <c:v>0.27916662722099977</c:v>
                </c:pt>
                <c:pt idx="1531">
                  <c:v>0.27916786696755364</c:v>
                </c:pt>
                <c:pt idx="1532">
                  <c:v>0.2791694930712264</c:v>
                </c:pt>
                <c:pt idx="1533">
                  <c:v>0.27917442540806825</c:v>
                </c:pt>
                <c:pt idx="1534">
                  <c:v>0.27918124983254522</c:v>
                </c:pt>
                <c:pt idx="1535">
                  <c:v>0.27919190419483458</c:v>
                </c:pt>
                <c:pt idx="1536">
                  <c:v>0.27919454818198314</c:v>
                </c:pt>
                <c:pt idx="1537">
                  <c:v>0.27919644921001979</c:v>
                </c:pt>
                <c:pt idx="1538">
                  <c:v>0.2791995027201491</c:v>
                </c:pt>
                <c:pt idx="1539">
                  <c:v>0.27920872270295666</c:v>
                </c:pt>
                <c:pt idx="1540">
                  <c:v>0.27922790362505984</c:v>
                </c:pt>
                <c:pt idx="1541">
                  <c:v>0.27923274329763326</c:v>
                </c:pt>
                <c:pt idx="1542">
                  <c:v>0.27925942752551269</c:v>
                </c:pt>
                <c:pt idx="1543">
                  <c:v>0.27927367322515251</c:v>
                </c:pt>
                <c:pt idx="1544">
                  <c:v>0.2792763175886207</c:v>
                </c:pt>
                <c:pt idx="1545">
                  <c:v>0.27927794399928885</c:v>
                </c:pt>
                <c:pt idx="1546">
                  <c:v>0.27928287726730117</c:v>
                </c:pt>
                <c:pt idx="1547">
                  <c:v>0.27930490522551721</c:v>
                </c:pt>
                <c:pt idx="1548">
                  <c:v>0.27932685960350101</c:v>
                </c:pt>
                <c:pt idx="1549">
                  <c:v>0.2793412061648658</c:v>
                </c:pt>
                <c:pt idx="1550">
                  <c:v>0.27935378308954972</c:v>
                </c:pt>
                <c:pt idx="1551">
                  <c:v>0.27938214381630888</c:v>
                </c:pt>
                <c:pt idx="1552">
                  <c:v>0.27938478867874206</c:v>
                </c:pt>
                <c:pt idx="1553">
                  <c:v>0.28535678460898095</c:v>
                </c:pt>
                <c:pt idx="1554">
                  <c:v>0.29737345341743976</c:v>
                </c:pt>
                <c:pt idx="1555">
                  <c:v>0.29737345341743976</c:v>
                </c:pt>
                <c:pt idx="1556">
                  <c:v>0.30002261191375057</c:v>
                </c:pt>
                <c:pt idx="1557">
                  <c:v>0.30691740789075694</c:v>
                </c:pt>
                <c:pt idx="1558">
                  <c:v>0.30691740789075694</c:v>
                </c:pt>
                <c:pt idx="1559">
                  <c:v>0.30691740789075694</c:v>
                </c:pt>
                <c:pt idx="1560">
                  <c:v>0.30691740789075989</c:v>
                </c:pt>
                <c:pt idx="1561">
                  <c:v>0.30699244002822446</c:v>
                </c:pt>
                <c:pt idx="1562">
                  <c:v>0.31543335742269996</c:v>
                </c:pt>
                <c:pt idx="1563">
                  <c:v>0.32468176655933068</c:v>
                </c:pt>
                <c:pt idx="1564">
                  <c:v>0.32468176655933367</c:v>
                </c:pt>
                <c:pt idx="1565">
                  <c:v>0.32702884176388169</c:v>
                </c:pt>
                <c:pt idx="1566">
                  <c:v>0.32703284176194025</c:v>
                </c:pt>
                <c:pt idx="1567">
                  <c:v>0.32704768728921713</c:v>
                </c:pt>
                <c:pt idx="1568">
                  <c:v>0.32707248107881293</c:v>
                </c:pt>
                <c:pt idx="1569">
                  <c:v>0.32712061272579246</c:v>
                </c:pt>
                <c:pt idx="1570">
                  <c:v>0.32714925700611519</c:v>
                </c:pt>
                <c:pt idx="1571">
                  <c:v>0.32716276207957962</c:v>
                </c:pt>
                <c:pt idx="1572">
                  <c:v>0.32716600368260962</c:v>
                </c:pt>
                <c:pt idx="1573">
                  <c:v>0.3271920389801608</c:v>
                </c:pt>
                <c:pt idx="1574">
                  <c:v>0.3271936352979235</c:v>
                </c:pt>
                <c:pt idx="1575">
                  <c:v>0.32723704065167514</c:v>
                </c:pt>
                <c:pt idx="1576">
                  <c:v>0.32727798452486234</c:v>
                </c:pt>
                <c:pt idx="1577">
                  <c:v>0.32727841548237968</c:v>
                </c:pt>
                <c:pt idx="1578">
                  <c:v>0.32727919609372136</c:v>
                </c:pt>
                <c:pt idx="1579">
                  <c:v>0.32728243816346642</c:v>
                </c:pt>
                <c:pt idx="1580">
                  <c:v>0.3272914511956394</c:v>
                </c:pt>
                <c:pt idx="1581">
                  <c:v>0.32729283781123819</c:v>
                </c:pt>
                <c:pt idx="1582">
                  <c:v>0.32730847722178125</c:v>
                </c:pt>
                <c:pt idx="1583">
                  <c:v>0.32735348538918385</c:v>
                </c:pt>
                <c:pt idx="1584">
                  <c:v>0.32738495925613986</c:v>
                </c:pt>
                <c:pt idx="1585">
                  <c:v>0.32739443517228234</c:v>
                </c:pt>
                <c:pt idx="1586">
                  <c:v>0.32739486619059388</c:v>
                </c:pt>
                <c:pt idx="1587">
                  <c:v>0.32739564691597789</c:v>
                </c:pt>
                <c:pt idx="1588">
                  <c:v>0.32739888945217083</c:v>
                </c:pt>
                <c:pt idx="1589">
                  <c:v>0.32740598598241588</c:v>
                </c:pt>
                <c:pt idx="1590">
                  <c:v>0.32742493226907898</c:v>
                </c:pt>
                <c:pt idx="1591">
                  <c:v>0.32744191481014284</c:v>
                </c:pt>
                <c:pt idx="1592">
                  <c:v>0.32744966143868537</c:v>
                </c:pt>
                <c:pt idx="1593">
                  <c:v>0.32744990681440389</c:v>
                </c:pt>
                <c:pt idx="1594">
                  <c:v>0.32746994692861969</c:v>
                </c:pt>
                <c:pt idx="1595">
                  <c:v>0.32748505869039224</c:v>
                </c:pt>
                <c:pt idx="1596">
                  <c:v>0.3274871185479471</c:v>
                </c:pt>
                <c:pt idx="1597">
                  <c:v>0.32751133369728946</c:v>
                </c:pt>
                <c:pt idx="1598">
                  <c:v>0.32751211453665419</c:v>
                </c:pt>
                <c:pt idx="1599">
                  <c:v>0.32752245509395106</c:v>
                </c:pt>
                <c:pt idx="1600">
                  <c:v>0.32758642526028736</c:v>
                </c:pt>
                <c:pt idx="1601">
                  <c:v>0.32762923040623398</c:v>
                </c:pt>
                <c:pt idx="1602">
                  <c:v>0.3277029203744839</c:v>
                </c:pt>
                <c:pt idx="1603">
                  <c:v>0.32771967853605743</c:v>
                </c:pt>
                <c:pt idx="1604">
                  <c:v>0.32774573168557075</c:v>
                </c:pt>
                <c:pt idx="1605">
                  <c:v>0.32774732909784521</c:v>
                </c:pt>
                <c:pt idx="1606">
                  <c:v>0.32779076420842446</c:v>
                </c:pt>
                <c:pt idx="1607">
                  <c:v>0.32781943226150456</c:v>
                </c:pt>
                <c:pt idx="1608">
                  <c:v>0.32783173614306993</c:v>
                </c:pt>
                <c:pt idx="1609">
                  <c:v>0.32783294854219125</c:v>
                </c:pt>
                <c:pt idx="1610">
                  <c:v>0.32783619283419674</c:v>
                </c:pt>
                <c:pt idx="1611">
                  <c:v>0.3278452120419495</c:v>
                </c:pt>
                <c:pt idx="1612">
                  <c:v>0.32784659960824875</c:v>
                </c:pt>
                <c:pt idx="1613">
                  <c:v>0.32786224973416012</c:v>
                </c:pt>
                <c:pt idx="1614">
                  <c:v>0.32786791415005417</c:v>
                </c:pt>
                <c:pt idx="1615">
                  <c:v>0.32790728873506847</c:v>
                </c:pt>
                <c:pt idx="1616">
                  <c:v>0.32794826656340392</c:v>
                </c:pt>
                <c:pt idx="1617">
                  <c:v>0.32794869787743008</c:v>
                </c:pt>
                <c:pt idx="1618">
                  <c:v>0.32794947913688166</c:v>
                </c:pt>
                <c:pt idx="1619">
                  <c:v>0.32795272389404928</c:v>
                </c:pt>
                <c:pt idx="1620">
                  <c:v>0.32797878454228724</c:v>
                </c:pt>
                <c:pt idx="1621">
                  <c:v>0.32798241447909465</c:v>
                </c:pt>
                <c:pt idx="1622">
                  <c:v>0.32800345969768741</c:v>
                </c:pt>
                <c:pt idx="1623">
                  <c:v>0.3280037761858966</c:v>
                </c:pt>
                <c:pt idx="1624">
                  <c:v>0.32802383001749702</c:v>
                </c:pt>
                <c:pt idx="1625">
                  <c:v>0.32804101338989577</c:v>
                </c:pt>
                <c:pt idx="1626">
                  <c:v>0.32806524511071139</c:v>
                </c:pt>
                <c:pt idx="1627">
                  <c:v>0.32806602648383804</c:v>
                </c:pt>
                <c:pt idx="1628">
                  <c:v>0.32806927170589095</c:v>
                </c:pt>
                <c:pt idx="1629">
                  <c:v>0.32807637411682844</c:v>
                </c:pt>
                <c:pt idx="1630">
                  <c:v>0.32809533610023595</c:v>
                </c:pt>
                <c:pt idx="1631">
                  <c:v>0.32812033133296969</c:v>
                </c:pt>
                <c:pt idx="1632">
                  <c:v>0.32814038804598322</c:v>
                </c:pt>
                <c:pt idx="1633">
                  <c:v>0.32815551232324114</c:v>
                </c:pt>
                <c:pt idx="1634">
                  <c:v>0.32818322246530229</c:v>
                </c:pt>
                <c:pt idx="1635">
                  <c:v>0.32825295675480914</c:v>
                </c:pt>
                <c:pt idx="1636">
                  <c:v>0.32826927332874845</c:v>
                </c:pt>
                <c:pt idx="1637">
                  <c:v>0.32827183082074751</c:v>
                </c:pt>
                <c:pt idx="1638">
                  <c:v>0.32834486666762808</c:v>
                </c:pt>
                <c:pt idx="1639">
                  <c:v>0.3283870798136288</c:v>
                </c:pt>
                <c:pt idx="1640">
                  <c:v>0.32839032632177889</c:v>
                </c:pt>
                <c:pt idx="1641">
                  <c:v>0.3284164010142881</c:v>
                </c:pt>
                <c:pt idx="1642">
                  <c:v>0.32841799974727581</c:v>
                </c:pt>
                <c:pt idx="1643">
                  <c:v>0.32842206929805917</c:v>
                </c:pt>
                <c:pt idx="1644">
                  <c:v>0.32846147076381516</c:v>
                </c:pt>
                <c:pt idx="1645">
                  <c:v>0.3285024765601382</c:v>
                </c:pt>
                <c:pt idx="1646">
                  <c:v>0.32850290816906669</c:v>
                </c:pt>
                <c:pt idx="1647">
                  <c:v>0.32850368996111812</c:v>
                </c:pt>
                <c:pt idx="1648">
                  <c:v>0.32850693693313859</c:v>
                </c:pt>
                <c:pt idx="1649">
                  <c:v>0.3285159635942918</c:v>
                </c:pt>
                <c:pt idx="1650">
                  <c:v>0.32851735230625939</c:v>
                </c:pt>
                <c:pt idx="1651">
                  <c:v>0.32853301536358204</c:v>
                </c:pt>
                <c:pt idx="1652">
                  <c:v>0.32856322138880373</c:v>
                </c:pt>
                <c:pt idx="1653">
                  <c:v>0.3285780915695255</c:v>
                </c:pt>
                <c:pt idx="1654">
                  <c:v>0.32861910323984939</c:v>
                </c:pt>
                <c:pt idx="1655">
                  <c:v>0.32861953490919205</c:v>
                </c:pt>
                <c:pt idx="1656">
                  <c:v>0.32862031681460313</c:v>
                </c:pt>
                <c:pt idx="1657">
                  <c:v>0.32862356425022554</c:v>
                </c:pt>
                <c:pt idx="1658">
                  <c:v>0.32863067150377945</c:v>
                </c:pt>
                <c:pt idx="1659">
                  <c:v>0.32864964641642136</c:v>
                </c:pt>
                <c:pt idx="1660">
                  <c:v>0.32867465869039514</c:v>
                </c:pt>
                <c:pt idx="1661">
                  <c:v>0.32869472907501679</c:v>
                </c:pt>
                <c:pt idx="1662">
                  <c:v>0.32870986366050159</c:v>
                </c:pt>
                <c:pt idx="1663">
                  <c:v>0.32871192662864845</c:v>
                </c:pt>
                <c:pt idx="1664">
                  <c:v>0.32872784784676379</c:v>
                </c:pt>
                <c:pt idx="1665">
                  <c:v>0.32873143924675491</c:v>
                </c:pt>
                <c:pt idx="1666">
                  <c:v>0.32873617834562868</c:v>
                </c:pt>
                <c:pt idx="1667">
                  <c:v>0.32873759268690428</c:v>
                </c:pt>
                <c:pt idx="1668">
                  <c:v>0.32874731653529987</c:v>
                </c:pt>
                <c:pt idx="1669">
                  <c:v>0.32881138327053377</c:v>
                </c:pt>
                <c:pt idx="1670">
                  <c:v>0.3288262614066837</c:v>
                </c:pt>
                <c:pt idx="1671">
                  <c:v>0.32882652002148488</c:v>
                </c:pt>
                <c:pt idx="1672">
                  <c:v>0.3288542530135608</c:v>
                </c:pt>
                <c:pt idx="1673">
                  <c:v>0.32889934698435225</c:v>
                </c:pt>
                <c:pt idx="1674">
                  <c:v>0.3289280541463252</c:v>
                </c:pt>
                <c:pt idx="1675">
                  <c:v>0.32894483758107768</c:v>
                </c:pt>
                <c:pt idx="1676">
                  <c:v>0.32895525854881497</c:v>
                </c:pt>
                <c:pt idx="1677">
                  <c:v>0.32897093001690647</c:v>
                </c:pt>
                <c:pt idx="1678">
                  <c:v>0.32897252983774133</c:v>
                </c:pt>
                <c:pt idx="1679">
                  <c:v>0.32901603042996619</c:v>
                </c:pt>
                <c:pt idx="1680">
                  <c:v>0.32905749601986822</c:v>
                </c:pt>
                <c:pt idx="1681">
                  <c:v>0.32905755739903364</c:v>
                </c:pt>
                <c:pt idx="1682">
                  <c:v>0.32905827834303969</c:v>
                </c:pt>
                <c:pt idx="1683">
                  <c:v>0.32906152752378515</c:v>
                </c:pt>
                <c:pt idx="1684">
                  <c:v>0.32907056032289494</c:v>
                </c:pt>
                <c:pt idx="1685">
                  <c:v>0.32907194997977834</c:v>
                </c:pt>
                <c:pt idx="1686">
                  <c:v>0.32908762368718314</c:v>
                </c:pt>
                <c:pt idx="1687">
                  <c:v>0.32909329663736692</c:v>
                </c:pt>
                <c:pt idx="1688">
                  <c:v>0.32913273053873104</c:v>
                </c:pt>
                <c:pt idx="1689">
                  <c:v>0.32917377008330773</c:v>
                </c:pt>
                <c:pt idx="1690">
                  <c:v>0.32917420204656589</c:v>
                </c:pt>
                <c:pt idx="1691">
                  <c:v>0.32917498448278693</c:v>
                </c:pt>
                <c:pt idx="1692">
                  <c:v>0.32917823412584157</c:v>
                </c:pt>
                <c:pt idx="1693">
                  <c:v>0.32918534620858553</c:v>
                </c:pt>
                <c:pt idx="1694">
                  <c:v>0.32920433401461896</c:v>
                </c:pt>
                <c:pt idx="1695">
                  <c:v>0.3292290463179342</c:v>
                </c:pt>
                <c:pt idx="1696">
                  <c:v>0.32922936328257602</c:v>
                </c:pt>
                <c:pt idx="1697">
                  <c:v>0.32924944730088201</c:v>
                </c:pt>
                <c:pt idx="1698">
                  <c:v>0.32926459216599718</c:v>
                </c:pt>
                <c:pt idx="1699">
                  <c:v>0.32926665653586717</c:v>
                </c:pt>
                <c:pt idx="1700">
                  <c:v>0.32929092472317456</c:v>
                </c:pt>
                <c:pt idx="1701">
                  <c:v>0.32929170727238305</c:v>
                </c:pt>
                <c:pt idx="1702">
                  <c:v>0.32929495737747166</c:v>
                </c:pt>
                <c:pt idx="1703">
                  <c:v>0.3293020704758472</c:v>
                </c:pt>
                <c:pt idx="1704">
                  <c:v>0.32932106098944625</c:v>
                </c:pt>
                <c:pt idx="1705">
                  <c:v>0.32934798200348447</c:v>
                </c:pt>
                <c:pt idx="1706">
                  <c:v>0.32936618070664953</c:v>
                </c:pt>
                <c:pt idx="1707">
                  <c:v>0.3294090795441933</c:v>
                </c:pt>
                <c:pt idx="1708">
                  <c:v>0.32947891866924928</c:v>
                </c:pt>
                <c:pt idx="1709">
                  <c:v>0.32948293074625035</c:v>
                </c:pt>
                <c:pt idx="1710">
                  <c:v>0.32949220769845528</c:v>
                </c:pt>
                <c:pt idx="1711">
                  <c:v>0.32949393260055077</c:v>
                </c:pt>
                <c:pt idx="1712">
                  <c:v>0.32949972556446755</c:v>
                </c:pt>
                <c:pt idx="1713">
                  <c:v>0.32957096668557306</c:v>
                </c:pt>
                <c:pt idx="1714">
                  <c:v>0.32959969740990469</c:v>
                </c:pt>
                <c:pt idx="1715">
                  <c:v>0.32961202818540936</c:v>
                </c:pt>
                <c:pt idx="1716">
                  <c:v>0.32961324323450902</c:v>
                </c:pt>
                <c:pt idx="1717">
                  <c:v>0.32961649461783726</c:v>
                </c:pt>
                <c:pt idx="1718">
                  <c:v>0.32962068701926234</c:v>
                </c:pt>
                <c:pt idx="1719">
                  <c:v>0.32962553353781987</c:v>
                </c:pt>
                <c:pt idx="1720">
                  <c:v>0.32964260846482185</c:v>
                </c:pt>
                <c:pt idx="1721">
                  <c:v>0.32964828525919909</c:v>
                </c:pt>
                <c:pt idx="1722">
                  <c:v>0.32968774587664323</c:v>
                </c:pt>
                <c:pt idx="1723">
                  <c:v>0.32972881321782221</c:v>
                </c:pt>
                <c:pt idx="1724">
                  <c:v>0.32972924547417654</c:v>
                </c:pt>
                <c:pt idx="1725">
                  <c:v>0.32973002843972621</c:v>
                </c:pt>
                <c:pt idx="1726">
                  <c:v>0.32973328028406812</c:v>
                </c:pt>
                <c:pt idx="1727">
                  <c:v>0.32974371128644342</c:v>
                </c:pt>
                <c:pt idx="1728">
                  <c:v>0.32975939784603436</c:v>
                </c:pt>
                <c:pt idx="1729">
                  <c:v>0.32976739461729276</c:v>
                </c:pt>
                <c:pt idx="1730">
                  <c:v>0.32978412688138609</c:v>
                </c:pt>
                <c:pt idx="1731">
                  <c:v>0.32980454167459483</c:v>
                </c:pt>
                <c:pt idx="1732">
                  <c:v>0.32984561485367259</c:v>
                </c:pt>
                <c:pt idx="1733">
                  <c:v>0.32984604717005883</c:v>
                </c:pt>
                <c:pt idx="1734">
                  <c:v>0.32984683024828199</c:v>
                </c:pt>
                <c:pt idx="1735">
                  <c:v>0.32985008255336168</c:v>
                </c:pt>
                <c:pt idx="1736">
                  <c:v>0.32985720046463118</c:v>
                </c:pt>
                <c:pt idx="1737">
                  <c:v>0.32987620382812222</c:v>
                </c:pt>
                <c:pt idx="1738">
                  <c:v>0.32990125359987577</c:v>
                </c:pt>
                <c:pt idx="1739">
                  <c:v>0.32992135406963463</c:v>
                </c:pt>
                <c:pt idx="1740">
                  <c:v>0.32993651133912028</c:v>
                </c:pt>
                <c:pt idx="1741">
                  <c:v>0.3299385773988166</c:v>
                </c:pt>
                <c:pt idx="1742">
                  <c:v>0.32996428192047167</c:v>
                </c:pt>
                <c:pt idx="1743">
                  <c:v>0.3299740203393936</c:v>
                </c:pt>
                <c:pt idx="1744">
                  <c:v>0.33606955297613106</c:v>
                </c:pt>
                <c:pt idx="1745">
                  <c:v>0.33614718517281261</c:v>
                </c:pt>
                <c:pt idx="1746">
                  <c:v>0.34009991270941992</c:v>
                </c:pt>
                <c:pt idx="1747">
                  <c:v>0.34009991270942291</c:v>
                </c:pt>
                <c:pt idx="1748">
                  <c:v>0.34611996446896276</c:v>
                </c:pt>
                <c:pt idx="1749">
                  <c:v>0.34839588643146918</c:v>
                </c:pt>
                <c:pt idx="1750">
                  <c:v>0.34937963362764823</c:v>
                </c:pt>
                <c:pt idx="1751">
                  <c:v>0.35248970118743167</c:v>
                </c:pt>
                <c:pt idx="1752">
                  <c:v>0.35370247368395225</c:v>
                </c:pt>
                <c:pt idx="1753">
                  <c:v>0.35636179135750512</c:v>
                </c:pt>
                <c:pt idx="1754">
                  <c:v>0.35636179135750512</c:v>
                </c:pt>
                <c:pt idx="1755">
                  <c:v>0.35636179135750512</c:v>
                </c:pt>
                <c:pt idx="1756">
                  <c:v>0.35636179135750828</c:v>
                </c:pt>
                <c:pt idx="1757">
                  <c:v>0.35692970266300084</c:v>
                </c:pt>
                <c:pt idx="1758">
                  <c:v>0.35756176962607167</c:v>
                </c:pt>
                <c:pt idx="1759">
                  <c:v>0.36011930543714321</c:v>
                </c:pt>
                <c:pt idx="1760">
                  <c:v>0.36851560835142838</c:v>
                </c:pt>
                <c:pt idx="1761">
                  <c:v>0.37375665702956751</c:v>
                </c:pt>
                <c:pt idx="1762">
                  <c:v>0.37733743579276358</c:v>
                </c:pt>
                <c:pt idx="1763">
                  <c:v>0.37805941446584945</c:v>
                </c:pt>
                <c:pt idx="1764">
                  <c:v>0.37806757186140494</c:v>
                </c:pt>
                <c:pt idx="1765">
                  <c:v>0.37830837616949314</c:v>
                </c:pt>
                <c:pt idx="1766">
                  <c:v>0.37830837616949314</c:v>
                </c:pt>
                <c:pt idx="1767">
                  <c:v>0.38038942252635177</c:v>
                </c:pt>
                <c:pt idx="1768">
                  <c:v>0.38076393519444907</c:v>
                </c:pt>
                <c:pt idx="1769">
                  <c:v>0.38078566766411065</c:v>
                </c:pt>
                <c:pt idx="1770">
                  <c:v>0.38080293542561233</c:v>
                </c:pt>
                <c:pt idx="1771">
                  <c:v>0.38081718509481194</c:v>
                </c:pt>
                <c:pt idx="1772">
                  <c:v>0.38083096544923262</c:v>
                </c:pt>
                <c:pt idx="1773">
                  <c:v>0.38084853764644078</c:v>
                </c:pt>
                <c:pt idx="1774">
                  <c:v>0.38086120801423939</c:v>
                </c:pt>
                <c:pt idx="1775">
                  <c:v>0.38090858539077121</c:v>
                </c:pt>
                <c:pt idx="1776">
                  <c:v>0.3809401059053778</c:v>
                </c:pt>
                <c:pt idx="1777">
                  <c:v>0.38094121630560218</c:v>
                </c:pt>
                <c:pt idx="1778">
                  <c:v>0.38096531072633455</c:v>
                </c:pt>
                <c:pt idx="1779">
                  <c:v>0.38097146152321643</c:v>
                </c:pt>
                <c:pt idx="1780">
                  <c:v>0.38097627354112323</c:v>
                </c:pt>
                <c:pt idx="1781">
                  <c:v>0.38097953228409104</c:v>
                </c:pt>
                <c:pt idx="1782">
                  <c:v>0.3809841331299082</c:v>
                </c:pt>
                <c:pt idx="1783">
                  <c:v>0.38100977841501749</c:v>
                </c:pt>
                <c:pt idx="1784">
                  <c:v>0.38106142499501827</c:v>
                </c:pt>
                <c:pt idx="1785">
                  <c:v>0.38106414924126497</c:v>
                </c:pt>
                <c:pt idx="1786">
                  <c:v>0.38107682178124674</c:v>
                </c:pt>
                <c:pt idx="1787">
                  <c:v>0.38110246896135691</c:v>
                </c:pt>
                <c:pt idx="1788">
                  <c:v>0.38110403968942724</c:v>
                </c:pt>
                <c:pt idx="1789">
                  <c:v>0.38112420728045843</c:v>
                </c:pt>
                <c:pt idx="1790">
                  <c:v>0.38113271804614113</c:v>
                </c:pt>
                <c:pt idx="1791">
                  <c:v>0.38118709418180552</c:v>
                </c:pt>
                <c:pt idx="1792">
                  <c:v>0.38119976795858279</c:v>
                </c:pt>
                <c:pt idx="1793">
                  <c:v>0.38122541763987433</c:v>
                </c:pt>
                <c:pt idx="1794">
                  <c:v>0.38123201773764742</c:v>
                </c:pt>
                <c:pt idx="1795">
                  <c:v>0.38124715808050869</c:v>
                </c:pt>
                <c:pt idx="1796">
                  <c:v>0.38127868706887125</c:v>
                </c:pt>
                <c:pt idx="1797">
                  <c:v>0.3813025817815473</c:v>
                </c:pt>
                <c:pt idx="1798">
                  <c:v>0.38134837830802104</c:v>
                </c:pt>
                <c:pt idx="1799">
                  <c:v>0.38137012086813221</c:v>
                </c:pt>
                <c:pt idx="1800">
                  <c:v>0.38138739664568422</c:v>
                </c:pt>
                <c:pt idx="1801">
                  <c:v>0.38140165292921457</c:v>
                </c:pt>
                <c:pt idx="1802">
                  <c:v>0.38141834515450806</c:v>
                </c:pt>
                <c:pt idx="1803">
                  <c:v>0.38144569627779057</c:v>
                </c:pt>
                <c:pt idx="1804">
                  <c:v>0.38149309563169936</c:v>
                </c:pt>
                <c:pt idx="1805">
                  <c:v>0.38149522092881422</c:v>
                </c:pt>
                <c:pt idx="1806">
                  <c:v>0.38152463076251913</c:v>
                </c:pt>
                <c:pt idx="1807">
                  <c:v>0.38152574167757891</c:v>
                </c:pt>
                <c:pt idx="1808">
                  <c:v>0.38153841885424511</c:v>
                </c:pt>
                <c:pt idx="1809">
                  <c:v>0.38155600091643138</c:v>
                </c:pt>
                <c:pt idx="1810">
                  <c:v>0.38156081516478252</c:v>
                </c:pt>
                <c:pt idx="1811">
                  <c:v>0.38156407541876192</c:v>
                </c:pt>
                <c:pt idx="1812">
                  <c:v>0.38156867839640202</c:v>
                </c:pt>
                <c:pt idx="1813">
                  <c:v>0.38159433556668382</c:v>
                </c:pt>
                <c:pt idx="1814">
                  <c:v>0.38164600607220694</c:v>
                </c:pt>
                <c:pt idx="1815">
                  <c:v>0.38164873158020329</c:v>
                </c:pt>
                <c:pt idx="1816">
                  <c:v>0.38167283951414166</c:v>
                </c:pt>
                <c:pt idx="1817">
                  <c:v>0.38167899376020231</c:v>
                </c:pt>
                <c:pt idx="1818">
                  <c:v>0.3816838084764187</c:v>
                </c:pt>
                <c:pt idx="1819">
                  <c:v>0.38168706904575284</c:v>
                </c:pt>
                <c:pt idx="1820">
                  <c:v>0.38168864050106327</c:v>
                </c:pt>
                <c:pt idx="1821">
                  <c:v>0.38170881742838264</c:v>
                </c:pt>
                <c:pt idx="1822">
                  <c:v>0.381717332133931</c:v>
                </c:pt>
                <c:pt idx="1823">
                  <c:v>0.38176900765974536</c:v>
                </c:pt>
                <c:pt idx="1824">
                  <c:v>0.38177173343241078</c:v>
                </c:pt>
                <c:pt idx="1825">
                  <c:v>0.3817844130724658</c:v>
                </c:pt>
                <c:pt idx="1826">
                  <c:v>0.3818100746187012</c:v>
                </c:pt>
                <c:pt idx="1827">
                  <c:v>0.38181667776835171</c:v>
                </c:pt>
                <c:pt idx="1828">
                  <c:v>0.38183182511308483</c:v>
                </c:pt>
                <c:pt idx="1829">
                  <c:v>0.38186336867860926</c:v>
                </c:pt>
                <c:pt idx="1830">
                  <c:v>0.38188727443636211</c:v>
                </c:pt>
                <c:pt idx="1831">
                  <c:v>0.38189474722255967</c:v>
                </c:pt>
                <c:pt idx="1832">
                  <c:v>0.38190742809250894</c:v>
                </c:pt>
                <c:pt idx="1833">
                  <c:v>0.38193309212595822</c:v>
                </c:pt>
                <c:pt idx="1834">
                  <c:v>0.38195484473003644</c:v>
                </c:pt>
                <c:pt idx="1835">
                  <c:v>0.38197212848670936</c:v>
                </c:pt>
                <c:pt idx="1836">
                  <c:v>0.38198639135409307</c:v>
                </c:pt>
                <c:pt idx="1837">
                  <c:v>0.38200309128716942</c:v>
                </c:pt>
                <c:pt idx="1838">
                  <c:v>0.38205612155588398</c:v>
                </c:pt>
                <c:pt idx="1839">
                  <c:v>0.38207787626759387</c:v>
                </c:pt>
                <c:pt idx="1840">
                  <c:v>0.38210942594719566</c:v>
                </c:pt>
                <c:pt idx="1841">
                  <c:v>0.38212322039895108</c:v>
                </c:pt>
                <c:pt idx="1842">
                  <c:v>0.38214081057010008</c:v>
                </c:pt>
                <c:pt idx="1843">
                  <c:v>0.38214888879661707</c:v>
                </c:pt>
                <c:pt idx="1844">
                  <c:v>0.38215349389623243</c:v>
                </c:pt>
                <c:pt idx="1845">
                  <c:v>0.38220091971410641</c:v>
                </c:pt>
                <c:pt idx="1846">
                  <c:v>0.38223247244626551</c:v>
                </c:pt>
                <c:pt idx="1847">
                  <c:v>0.38223358398127871</c:v>
                </c:pt>
                <c:pt idx="1848">
                  <c:v>0.38225770302293188</c:v>
                </c:pt>
                <c:pt idx="1849">
                  <c:v>0.38226386010418689</c:v>
                </c:pt>
                <c:pt idx="1850">
                  <c:v>0.38226867703837863</c:v>
                </c:pt>
                <c:pt idx="1851">
                  <c:v>0.38227193911028789</c:v>
                </c:pt>
                <c:pt idx="1852">
                  <c:v>0.38227351128947434</c:v>
                </c:pt>
                <c:pt idx="1853">
                  <c:v>0.38227654465661087</c:v>
                </c:pt>
                <c:pt idx="1854">
                  <c:v>0.38230221613712384</c:v>
                </c:pt>
                <c:pt idx="1855">
                  <c:v>0.3823539154546875</c:v>
                </c:pt>
                <c:pt idx="1856">
                  <c:v>0.38235664248204887</c:v>
                </c:pt>
                <c:pt idx="1857">
                  <c:v>0.38236932795825695</c:v>
                </c:pt>
                <c:pt idx="1858">
                  <c:v>0.38239500131453436</c:v>
                </c:pt>
                <c:pt idx="1859">
                  <c:v>0.38239657364555757</c:v>
                </c:pt>
                <c:pt idx="1860">
                  <c:v>0.38240160750193769</c:v>
                </c:pt>
                <c:pt idx="1861">
                  <c:v>0.3824167618161296</c:v>
                </c:pt>
                <c:pt idx="1862">
                  <c:v>0.38242528126512754</c:v>
                </c:pt>
                <c:pt idx="1863">
                  <c:v>0.38244831989132727</c:v>
                </c:pt>
                <c:pt idx="1864">
                  <c:v>0.38247971286536681</c:v>
                </c:pt>
                <c:pt idx="1865">
                  <c:v>0.38249239956575809</c:v>
                </c:pt>
                <c:pt idx="1866">
                  <c:v>0.38251807539769045</c:v>
                </c:pt>
                <c:pt idx="1867">
                  <c:v>0.3825246822238898</c:v>
                </c:pt>
                <c:pt idx="1868">
                  <c:v>0.38253983799918662</c:v>
                </c:pt>
                <c:pt idx="1869">
                  <c:v>0.38255278845857593</c:v>
                </c:pt>
                <c:pt idx="1870">
                  <c:v>0.38257139911870464</c:v>
                </c:pt>
                <c:pt idx="1871">
                  <c:v>0.3825851985717893</c:v>
                </c:pt>
                <c:pt idx="1872">
                  <c:v>0.38259531817645198</c:v>
                </c:pt>
                <c:pt idx="1873">
                  <c:v>0.38264116134809595</c:v>
                </c:pt>
                <c:pt idx="1874">
                  <c:v>0.38266292604742713</c:v>
                </c:pt>
                <c:pt idx="1875">
                  <c:v>0.38267230213140635</c:v>
                </c:pt>
                <c:pt idx="1876">
                  <c:v>0.38268021941295716</c:v>
                </c:pt>
                <c:pt idx="1877">
                  <c:v>0.3826944902082805</c:v>
                </c:pt>
                <c:pt idx="1878">
                  <c:v>0.38272588923299278</c:v>
                </c:pt>
                <c:pt idx="1879">
                  <c:v>0.38273857837814296</c:v>
                </c:pt>
                <c:pt idx="1880">
                  <c:v>0.38278602594918643</c:v>
                </c:pt>
                <c:pt idx="1881">
                  <c:v>0.38281759314837971</c:v>
                </c:pt>
                <c:pt idx="1882">
                  <c:v>0.38281870519296968</c:v>
                </c:pt>
                <c:pt idx="1883">
                  <c:v>0.38284899519396481</c:v>
                </c:pt>
                <c:pt idx="1884">
                  <c:v>0.38285381433582483</c:v>
                </c:pt>
                <c:pt idx="1885">
                  <c:v>0.38285707790332207</c:v>
                </c:pt>
                <c:pt idx="1886">
                  <c:v>0.38286168555969013</c:v>
                </c:pt>
                <c:pt idx="1887">
                  <c:v>0.38288736880398488</c:v>
                </c:pt>
                <c:pt idx="1888">
                  <c:v>0.38293909180259245</c:v>
                </c:pt>
                <c:pt idx="1889">
                  <c:v>0.38294182007881361</c:v>
                </c:pt>
                <c:pt idx="1890">
                  <c:v>0.38296595249562115</c:v>
                </c:pt>
                <c:pt idx="1891">
                  <c:v>0.38298019647534604</c:v>
                </c:pt>
                <c:pt idx="1892">
                  <c:v>0.3829817695261733</c:v>
                </c:pt>
                <c:pt idx="1893">
                  <c:v>0.38300196693755673</c:v>
                </c:pt>
                <c:pt idx="1894">
                  <c:v>0.38301049028612366</c:v>
                </c:pt>
                <c:pt idx="1895">
                  <c:v>0.38306494679172715</c:v>
                </c:pt>
                <c:pt idx="1896">
                  <c:v>0.38307763929538352</c:v>
                </c:pt>
                <c:pt idx="1897">
                  <c:v>0.38310332687080567</c:v>
                </c:pt>
                <c:pt idx="1898">
                  <c:v>0.38310993671763199</c:v>
                </c:pt>
                <c:pt idx="1899">
                  <c:v>0.38312509942309969</c:v>
                </c:pt>
                <c:pt idx="1900">
                  <c:v>0.38315667497047645</c:v>
                </c:pt>
                <c:pt idx="1901">
                  <c:v>0.38318060496013762</c:v>
                </c:pt>
                <c:pt idx="1902">
                  <c:v>0.3831880853200339</c:v>
                </c:pt>
                <c:pt idx="1903">
                  <c:v>0.38320077904095012</c:v>
                </c:pt>
                <c:pt idx="1904">
                  <c:v>0.38322646907801394</c:v>
                </c:pt>
                <c:pt idx="1905">
                  <c:v>0.38323540580721499</c:v>
                </c:pt>
                <c:pt idx="1906">
                  <c:v>0.38324824371832922</c:v>
                </c:pt>
                <c:pt idx="1907">
                  <c:v>0.38326554498115367</c:v>
                </c:pt>
                <c:pt idx="1908">
                  <c:v>0.38327982229280405</c:v>
                </c:pt>
                <c:pt idx="1909">
                  <c:v>0.38329653913590733</c:v>
                </c:pt>
                <c:pt idx="1910">
                  <c:v>0.3833713998115631</c:v>
                </c:pt>
                <c:pt idx="1911">
                  <c:v>0.38338754616349735</c:v>
                </c:pt>
                <c:pt idx="1912">
                  <c:v>0.3834029814101364</c:v>
                </c:pt>
                <c:pt idx="1913">
                  <c:v>0.38340409396192615</c:v>
                </c:pt>
                <c:pt idx="1914">
                  <c:v>0.3834167898149623</c:v>
                </c:pt>
                <c:pt idx="1915">
                  <c:v>0.38343439777609117</c:v>
                </c:pt>
                <c:pt idx="1916">
                  <c:v>0.38344248417137877</c:v>
                </c:pt>
                <c:pt idx="1917">
                  <c:v>0.38344709392791648</c:v>
                </c:pt>
                <c:pt idx="1918">
                  <c:v>0.38349456769110668</c:v>
                </c:pt>
                <c:pt idx="1919">
                  <c:v>0.38352726496895939</c:v>
                </c:pt>
                <c:pt idx="1920">
                  <c:v>0.38355140837924634</c:v>
                </c:pt>
                <c:pt idx="1921">
                  <c:v>0.38355757168046467</c:v>
                </c:pt>
                <c:pt idx="1922">
                  <c:v>0.38356239348055693</c:v>
                </c:pt>
                <c:pt idx="1923">
                  <c:v>0.38356565884728039</c:v>
                </c:pt>
                <c:pt idx="1924">
                  <c:v>0.38356723261453651</c:v>
                </c:pt>
                <c:pt idx="1925">
                  <c:v>0.38359596645329597</c:v>
                </c:pt>
                <c:pt idx="1926">
                  <c:v>0.3836373287192586</c:v>
                </c:pt>
                <c:pt idx="1927">
                  <c:v>0.38364771796756031</c:v>
                </c:pt>
                <c:pt idx="1928">
                  <c:v>0.3836504477475095</c:v>
                </c:pt>
                <c:pt idx="1929">
                  <c:v>0.3836631460272239</c:v>
                </c:pt>
                <c:pt idx="1930">
                  <c:v>0.38367781015328589</c:v>
                </c:pt>
                <c:pt idx="1931">
                  <c:v>0.38368884529105607</c:v>
                </c:pt>
                <c:pt idx="1932">
                  <c:v>0.38369545814433298</c:v>
                </c:pt>
                <c:pt idx="1933">
                  <c:v>0.38371062774746634</c:v>
                </c:pt>
                <c:pt idx="1934">
                  <c:v>0.38371915579063376</c:v>
                </c:pt>
                <c:pt idx="1935">
                  <c:v>0.3837422176549905</c:v>
                </c:pt>
                <c:pt idx="1936">
                  <c:v>0.38377364228587985</c:v>
                </c:pt>
                <c:pt idx="1937">
                  <c:v>0.38378634177712467</c:v>
                </c:pt>
                <c:pt idx="1938">
                  <c:v>0.38381204349100212</c:v>
                </c:pt>
                <c:pt idx="1939">
                  <c:v>0.38383382802560484</c:v>
                </c:pt>
                <c:pt idx="1940">
                  <c:v>0.38385113714861696</c:v>
                </c:pt>
                <c:pt idx="1941">
                  <c:v>0.38386542094597276</c:v>
                </c:pt>
                <c:pt idx="1942">
                  <c:v>0.38388214538193749</c:v>
                </c:pt>
                <c:pt idx="1943">
                  <c:v>0.38388936409844066</c:v>
                </c:pt>
                <c:pt idx="1944">
                  <c:v>0.38498615270743097</c:v>
                </c:pt>
                <c:pt idx="1945">
                  <c:v>0.38498615270743419</c:v>
                </c:pt>
                <c:pt idx="1946">
                  <c:v>0.38659179441445962</c:v>
                </c:pt>
                <c:pt idx="1947">
                  <c:v>0.39031654410633398</c:v>
                </c:pt>
                <c:pt idx="1948">
                  <c:v>0.40086947535668505</c:v>
                </c:pt>
                <c:pt idx="1949">
                  <c:v>0.4019042024028095</c:v>
                </c:pt>
                <c:pt idx="1950">
                  <c:v>0.4019042024028095</c:v>
                </c:pt>
                <c:pt idx="1951">
                  <c:v>0.4019042024028095</c:v>
                </c:pt>
                <c:pt idx="1952">
                  <c:v>0.40190420240281277</c:v>
                </c:pt>
                <c:pt idx="1953">
                  <c:v>0.40820229803479069</c:v>
                </c:pt>
                <c:pt idx="1954">
                  <c:v>0.40852025629235911</c:v>
                </c:pt>
                <c:pt idx="1955">
                  <c:v>0.40903800638331123</c:v>
                </c:pt>
                <c:pt idx="1956">
                  <c:v>0.40910503356484762</c:v>
                </c:pt>
                <c:pt idx="1957">
                  <c:v>0.40938129651146515</c:v>
                </c:pt>
                <c:pt idx="1958">
                  <c:v>0.41998734097203738</c:v>
                </c:pt>
                <c:pt idx="1959">
                  <c:v>0.42423637947184201</c:v>
                </c:pt>
                <c:pt idx="1960">
                  <c:v>0.42849989591025894</c:v>
                </c:pt>
                <c:pt idx="1961">
                  <c:v>0.42977481820411834</c:v>
                </c:pt>
                <c:pt idx="1962">
                  <c:v>0.4308043939609883</c:v>
                </c:pt>
                <c:pt idx="1963">
                  <c:v>0.43147043529278772</c:v>
                </c:pt>
                <c:pt idx="1964">
                  <c:v>0.43147043529278772</c:v>
                </c:pt>
                <c:pt idx="1965">
                  <c:v>0.43413296443183513</c:v>
                </c:pt>
                <c:pt idx="1966">
                  <c:v>0.43414140794797701</c:v>
                </c:pt>
                <c:pt idx="1967">
                  <c:v>0.43439064664589</c:v>
                </c:pt>
                <c:pt idx="1968">
                  <c:v>0.43439064664589</c:v>
                </c:pt>
                <c:pt idx="1969">
                  <c:v>0.43654363255469825</c:v>
                </c:pt>
                <c:pt idx="1970">
                  <c:v>0.43692855379786733</c:v>
                </c:pt>
                <c:pt idx="1971">
                  <c:v>0.43695162797431636</c:v>
                </c:pt>
                <c:pt idx="1972">
                  <c:v>0.43699183721644114</c:v>
                </c:pt>
                <c:pt idx="1973">
                  <c:v>0.43699897714290437</c:v>
                </c:pt>
                <c:pt idx="1974">
                  <c:v>0.43702437646857517</c:v>
                </c:pt>
                <c:pt idx="1975">
                  <c:v>0.43705564698983024</c:v>
                </c:pt>
                <c:pt idx="1976">
                  <c:v>0.43711893364477256</c:v>
                </c:pt>
                <c:pt idx="1977">
                  <c:v>0.43715147455971842</c:v>
                </c:pt>
                <c:pt idx="1978">
                  <c:v>0.43724603656301686</c:v>
                </c:pt>
                <c:pt idx="1979">
                  <c:v>0.43727010118583765</c:v>
                </c:pt>
                <c:pt idx="1980">
                  <c:v>0.43734187145336212</c:v>
                </c:pt>
                <c:pt idx="1981">
                  <c:v>0.43734640640325695</c:v>
                </c:pt>
                <c:pt idx="1982">
                  <c:v>0.43737314595827692</c:v>
                </c:pt>
                <c:pt idx="1983">
                  <c:v>0.43750153120069368</c:v>
                </c:pt>
                <c:pt idx="1984">
                  <c:v>0.43755588746840229</c:v>
                </c:pt>
                <c:pt idx="1985">
                  <c:v>0.43759610644804214</c:v>
                </c:pt>
                <c:pt idx="1986">
                  <c:v>0.43760324810293427</c:v>
                </c:pt>
                <c:pt idx="1987">
                  <c:v>0.43762865357563874</c:v>
                </c:pt>
                <c:pt idx="1988">
                  <c:v>0.43765993166139794</c:v>
                </c:pt>
                <c:pt idx="1989">
                  <c:v>0.43772323361406212</c:v>
                </c:pt>
                <c:pt idx="1990">
                  <c:v>0.43775578238876556</c:v>
                </c:pt>
                <c:pt idx="1991">
                  <c:v>0.43778706205659218</c:v>
                </c:pt>
                <c:pt idx="1992">
                  <c:v>0.43785036720866255</c:v>
                </c:pt>
                <c:pt idx="1993">
                  <c:v>0.43787443763241035</c:v>
                </c:pt>
                <c:pt idx="1994">
                  <c:v>0.43794622518721904</c:v>
                </c:pt>
                <c:pt idx="1995">
                  <c:v>0.43795076122876886</c:v>
                </c:pt>
                <c:pt idx="1996">
                  <c:v>0.43797750721893969</c:v>
                </c:pt>
                <c:pt idx="1997">
                  <c:v>0.43801005927794001</c:v>
                </c:pt>
                <c:pt idx="1998">
                  <c:v>0.43810408636941833</c:v>
                </c:pt>
                <c:pt idx="1999">
                  <c:v>0.43810465363197787</c:v>
                </c:pt>
                <c:pt idx="2000">
                  <c:v>0.43816029263316364</c:v>
                </c:pt>
                <c:pt idx="2001">
                  <c:v>0.43820052125805731</c:v>
                </c:pt>
                <c:pt idx="2002">
                  <c:v>0.43823307618644575</c:v>
                </c:pt>
                <c:pt idx="2003">
                  <c:v>0.43826436176494837</c:v>
                </c:pt>
                <c:pt idx="2004">
                  <c:v>0.43832767887010904</c:v>
                </c:pt>
                <c:pt idx="2005">
                  <c:v>0.43833482259508316</c:v>
                </c:pt>
                <c:pt idx="2006">
                  <c:v>0.43836023542989105</c:v>
                </c:pt>
                <c:pt idx="2007">
                  <c:v>0.43839152257536346</c:v>
                </c:pt>
                <c:pt idx="2008">
                  <c:v>0.43845484284936381</c:v>
                </c:pt>
                <c:pt idx="2009">
                  <c:v>0.4384789190188072</c:v>
                </c:pt>
                <c:pt idx="2010">
                  <c:v>0.43848740103723294</c:v>
                </c:pt>
                <c:pt idx="2011">
                  <c:v>0.43855072369616371</c:v>
                </c:pt>
                <c:pt idx="2012">
                  <c:v>0.43858201318290513</c:v>
                </c:pt>
                <c:pt idx="2013">
                  <c:v>0.43860609055392613</c:v>
                </c:pt>
                <c:pt idx="2014">
                  <c:v>0.43868243616096364</c:v>
                </c:pt>
                <c:pt idx="2015">
                  <c:v>0.43870862246038494</c:v>
                </c:pt>
                <c:pt idx="2016">
                  <c:v>0.43870918985781449</c:v>
                </c:pt>
                <c:pt idx="2017">
                  <c:v>0.4388050802595545</c:v>
                </c:pt>
                <c:pt idx="2018">
                  <c:v>0.43883764291401328</c:v>
                </c:pt>
                <c:pt idx="2019">
                  <c:v>0.43886893591345555</c:v>
                </c:pt>
                <c:pt idx="2020">
                  <c:v>0.438892027850247</c:v>
                </c:pt>
                <c:pt idx="2021">
                  <c:v>0.43893226802576818</c:v>
                </c:pt>
                <c:pt idx="2022">
                  <c:v>0.43893941344294185</c:v>
                </c:pt>
                <c:pt idx="2023">
                  <c:v>0.43896483229589583</c:v>
                </c:pt>
                <c:pt idx="2024">
                  <c:v>0.43899612684719258</c:v>
                </c:pt>
                <c:pt idx="2025">
                  <c:v>0.43905946209776608</c:v>
                </c:pt>
                <c:pt idx="2026">
                  <c:v>0.43909202798025021</c:v>
                </c:pt>
                <c:pt idx="2027">
                  <c:v>0.43912332408022126</c:v>
                </c:pt>
                <c:pt idx="2028">
                  <c:v>0.4391866624626159</c:v>
                </c:pt>
                <c:pt idx="2029">
                  <c:v>0.43921074551242556</c:v>
                </c:pt>
                <c:pt idx="2030">
                  <c:v>0.43928257069355847</c:v>
                </c:pt>
                <c:pt idx="2031">
                  <c:v>0.43928710911111374</c:v>
                </c:pt>
                <c:pt idx="2032">
                  <c:v>0.43931386910739317</c:v>
                </c:pt>
                <c:pt idx="2033">
                  <c:v>0.43944051446023402</c:v>
                </c:pt>
                <c:pt idx="2034">
                  <c:v>0.43944235237035872</c:v>
                </c:pt>
                <c:pt idx="2035">
                  <c:v>0.4394711376804652</c:v>
                </c:pt>
                <c:pt idx="2036">
                  <c:v>0.43948524425363478</c:v>
                </c:pt>
                <c:pt idx="2037">
                  <c:v>0.43949675007630079</c:v>
                </c:pt>
                <c:pt idx="2038">
                  <c:v>0.4395369996929</c:v>
                </c:pt>
                <c:pt idx="2039">
                  <c:v>0.43956957159858623</c:v>
                </c:pt>
                <c:pt idx="2040">
                  <c:v>0.43960087348383436</c:v>
                </c:pt>
                <c:pt idx="2041">
                  <c:v>0.43962397197474112</c:v>
                </c:pt>
                <c:pt idx="2042">
                  <c:v>0.43964240729176574</c:v>
                </c:pt>
                <c:pt idx="2043">
                  <c:v>0.43966422356550944</c:v>
                </c:pt>
                <c:pt idx="2044">
                  <c:v>0.439696797067817</c:v>
                </c:pt>
                <c:pt idx="2045">
                  <c:v>0.43972810048661443</c:v>
                </c:pt>
                <c:pt idx="2046">
                  <c:v>0.43979145366949862</c:v>
                </c:pt>
                <c:pt idx="2047">
                  <c:v>0.43981554234278331</c:v>
                </c:pt>
                <c:pt idx="2048">
                  <c:v>0.43982402876511556</c:v>
                </c:pt>
                <c:pt idx="2049">
                  <c:v>0.43988738428193019</c:v>
                </c:pt>
                <c:pt idx="2050">
                  <c:v>0.43989192375770347</c:v>
                </c:pt>
                <c:pt idx="2051">
                  <c:v>0.43991868999193062</c:v>
                </c:pt>
                <c:pt idx="2052">
                  <c:v>0.43994222876493866</c:v>
                </c:pt>
                <c:pt idx="2053">
                  <c:v>0.44001916498131033</c:v>
                </c:pt>
                <c:pt idx="2054">
                  <c:v>0.44004536482894335</c:v>
                </c:pt>
                <c:pt idx="2055">
                  <c:v>0.44004593251986651</c:v>
                </c:pt>
                <c:pt idx="2056">
                  <c:v>0.44014187248235737</c:v>
                </c:pt>
                <c:pt idx="2057">
                  <c:v>0.44017445194875854</c:v>
                </c:pt>
                <c:pt idx="2058">
                  <c:v>0.44295033574810933</c:v>
                </c:pt>
                <c:pt idx="2059">
                  <c:v>0.44376381145469834</c:v>
                </c:pt>
                <c:pt idx="2060">
                  <c:v>0.44592842228108431</c:v>
                </c:pt>
                <c:pt idx="2061">
                  <c:v>0.44644969899283266</c:v>
                </c:pt>
                <c:pt idx="2062">
                  <c:v>0.44679057396441552</c:v>
                </c:pt>
                <c:pt idx="2063">
                  <c:v>0.44882045686266786</c:v>
                </c:pt>
                <c:pt idx="2064">
                  <c:v>0.44882045686266786</c:v>
                </c:pt>
                <c:pt idx="2065">
                  <c:v>0.44882045686267114</c:v>
                </c:pt>
                <c:pt idx="2066">
                  <c:v>0.44882045686267114</c:v>
                </c:pt>
                <c:pt idx="2067">
                  <c:v>0.46407102762856189</c:v>
                </c:pt>
                <c:pt idx="2068">
                  <c:v>0.46441781150183686</c:v>
                </c:pt>
                <c:pt idx="2069">
                  <c:v>0.47187543666250742</c:v>
                </c:pt>
                <c:pt idx="2070">
                  <c:v>0.47892474074435065</c:v>
                </c:pt>
                <c:pt idx="2071">
                  <c:v>0.47892474074435065</c:v>
                </c:pt>
                <c:pt idx="2072">
                  <c:v>0.47983485237398482</c:v>
                </c:pt>
                <c:pt idx="2073">
                  <c:v>0.48151663755596841</c:v>
                </c:pt>
                <c:pt idx="2074">
                  <c:v>0.48842534949582339</c:v>
                </c:pt>
                <c:pt idx="2075">
                  <c:v>0.4915663534923001</c:v>
                </c:pt>
                <c:pt idx="2076">
                  <c:v>0.49157491202574138</c:v>
                </c:pt>
                <c:pt idx="2077">
                  <c:v>0.49182753386530537</c:v>
                </c:pt>
                <c:pt idx="2078">
                  <c:v>0.49182753386530537</c:v>
                </c:pt>
                <c:pt idx="2079">
                  <c:v>0.49400878083428823</c:v>
                </c:pt>
                <c:pt idx="2080">
                  <c:v>0.49443488199882429</c:v>
                </c:pt>
                <c:pt idx="2081">
                  <c:v>0.49446207769908235</c:v>
                </c:pt>
                <c:pt idx="2082">
                  <c:v>0.49449908236544848</c:v>
                </c:pt>
                <c:pt idx="2083">
                  <c:v>0.49455755087527392</c:v>
                </c:pt>
                <c:pt idx="2084">
                  <c:v>0.49462777214342646</c:v>
                </c:pt>
                <c:pt idx="2085">
                  <c:v>0.49468779460327916</c:v>
                </c:pt>
                <c:pt idx="2086">
                  <c:v>0.49475646248049138</c:v>
                </c:pt>
                <c:pt idx="2087">
                  <c:v>0.49488515336324579</c:v>
                </c:pt>
                <c:pt idx="2088">
                  <c:v>0.49494517633230622</c:v>
                </c:pt>
                <c:pt idx="2089">
                  <c:v>0.49507386799259839</c:v>
                </c:pt>
                <c:pt idx="2090">
                  <c:v>0.4951753638096219</c:v>
                </c:pt>
                <c:pt idx="2091">
                  <c:v>0.49520256016555431</c:v>
                </c:pt>
                <c:pt idx="2092">
                  <c:v>0.49523956571762301</c:v>
                </c:pt>
                <c:pt idx="2093">
                  <c:v>0.49526871233982733</c:v>
                </c:pt>
                <c:pt idx="2094">
                  <c:v>0.49529803561629332</c:v>
                </c:pt>
                <c:pt idx="2095">
                  <c:v>0.49533125283778223</c:v>
                </c:pt>
                <c:pt idx="2096">
                  <c:v>0.49536825852939209</c:v>
                </c:pt>
                <c:pt idx="2097">
                  <c:v>0.49549695182319381</c:v>
                </c:pt>
                <c:pt idx="2098">
                  <c:v>0.49555697589440251</c:v>
                </c:pt>
                <c:pt idx="2099">
                  <c:v>0.49562382145025308</c:v>
                </c:pt>
                <c:pt idx="2100">
                  <c:v>0.49562564558562977</c:v>
                </c:pt>
                <c:pt idx="2101">
                  <c:v>0.4956856698723815</c:v>
                </c:pt>
                <c:pt idx="2102">
                  <c:v>0.49578716747239288</c:v>
                </c:pt>
                <c:pt idx="2103">
                  <c:v>0.49581436429935888</c:v>
                </c:pt>
                <c:pt idx="2104">
                  <c:v>0.49585137048840311</c:v>
                </c:pt>
                <c:pt idx="2105">
                  <c:v>0.49588051760749829</c:v>
                </c:pt>
                <c:pt idx="2106">
                  <c:v>0.4959098413811881</c:v>
                </c:pt>
                <c:pt idx="2107">
                  <c:v>0.49591139513015875</c:v>
                </c:pt>
                <c:pt idx="2108">
                  <c:v>0.49598006547222068</c:v>
                </c:pt>
                <c:pt idx="2109">
                  <c:v>0.49604009031231716</c:v>
                </c:pt>
                <c:pt idx="2110">
                  <c:v>0.49610876087440425</c:v>
                </c:pt>
                <c:pt idx="2111">
                  <c:v>0.49616177602803024</c:v>
                </c:pt>
                <c:pt idx="2112">
                  <c:v>0.49623745668155467</c:v>
                </c:pt>
                <c:pt idx="2113">
                  <c:v>0.49629748189958967</c:v>
                </c:pt>
                <c:pt idx="2114">
                  <c:v>0.49642617827791807</c:v>
                </c:pt>
                <c:pt idx="2115">
                  <c:v>0.49646434879029533</c:v>
                </c:pt>
                <c:pt idx="2116">
                  <c:v>0.49646434879029533</c:v>
                </c:pt>
                <c:pt idx="2117">
                  <c:v>0.4964643487902986</c:v>
                </c:pt>
                <c:pt idx="2118">
                  <c:v>0.4964643487902986</c:v>
                </c:pt>
                <c:pt idx="2119">
                  <c:v>0.49652165676629462</c:v>
                </c:pt>
                <c:pt idx="2120">
                  <c:v>0.49652767771666656</c:v>
                </c:pt>
                <c:pt idx="2121">
                  <c:v>0.49659188187009956</c:v>
                </c:pt>
                <c:pt idx="2122">
                  <c:v>0.49665035378384237</c:v>
                </c:pt>
                <c:pt idx="2123">
                  <c:v>0.49666280894229259</c:v>
                </c:pt>
                <c:pt idx="2124">
                  <c:v>0.4966835721369941</c:v>
                </c:pt>
                <c:pt idx="2125">
                  <c:v>0.49672057907798434</c:v>
                </c:pt>
                <c:pt idx="2126">
                  <c:v>0.49684927662717215</c:v>
                </c:pt>
                <c:pt idx="2127">
                  <c:v>0.49690930263532007</c:v>
                </c:pt>
                <c:pt idx="2128">
                  <c:v>0.49697615031185621</c:v>
                </c:pt>
                <c:pt idx="2129">
                  <c:v>0.49697797450426334</c:v>
                </c:pt>
                <c:pt idx="2130">
                  <c:v>0.49698621785418062</c:v>
                </c:pt>
                <c:pt idx="2131">
                  <c:v>0.49703800066231529</c:v>
                </c:pt>
                <c:pt idx="2132">
                  <c:v>0.49713950135640728</c:v>
                </c:pt>
                <c:pt idx="2133">
                  <c:v>0.49714520448289024</c:v>
                </c:pt>
                <c:pt idx="2134">
                  <c:v>0.49720370628408794</c:v>
                </c:pt>
                <c:pt idx="2135">
                  <c:v>0.49723285425993752</c:v>
                </c:pt>
                <c:pt idx="2136">
                  <c:v>0.49726217888798224</c:v>
                </c:pt>
                <c:pt idx="2137">
                  <c:v>0.4973324049949871</c:v>
                </c:pt>
                <c:pt idx="2138">
                  <c:v>0.49744847940880949</c:v>
                </c:pt>
                <c:pt idx="2139">
                  <c:v>0.49746110398351684</c:v>
                </c:pt>
                <c:pt idx="2140">
                  <c:v>0.49758797902419877</c:v>
                </c:pt>
                <c:pt idx="2141">
                  <c:v>0.49758980323627688</c:v>
                </c:pt>
                <c:pt idx="2142">
                  <c:v>0.4976498300135605</c:v>
                </c:pt>
                <c:pt idx="2143">
                  <c:v>0.50048938961274803</c:v>
                </c:pt>
                <c:pt idx="2144">
                  <c:v>0.50436663695562656</c:v>
                </c:pt>
                <c:pt idx="2145">
                  <c:v>0.50509856090932126</c:v>
                </c:pt>
                <c:pt idx="2146">
                  <c:v>0.5069706926552453</c:v>
                </c:pt>
                <c:pt idx="2147">
                  <c:v>0.52668005349082359</c:v>
                </c:pt>
                <c:pt idx="2148">
                  <c:v>0.52668005349082359</c:v>
                </c:pt>
                <c:pt idx="2149">
                  <c:v>0.53017002638025068</c:v>
                </c:pt>
                <c:pt idx="2150">
                  <c:v>0.53834656706274941</c:v>
                </c:pt>
                <c:pt idx="2151">
                  <c:v>0.53872383316150096</c:v>
                </c:pt>
                <c:pt idx="2152">
                  <c:v>0.5439762510083761</c:v>
                </c:pt>
                <c:pt idx="2153">
                  <c:v>0.54415878419932939</c:v>
                </c:pt>
                <c:pt idx="2154">
                  <c:v>0.54415878419933272</c:v>
                </c:pt>
                <c:pt idx="2155">
                  <c:v>0.54415878419933272</c:v>
                </c:pt>
                <c:pt idx="2156">
                  <c:v>0.54415878419933605</c:v>
                </c:pt>
                <c:pt idx="2157">
                  <c:v>0.54476457745785822</c:v>
                </c:pt>
                <c:pt idx="2158">
                  <c:v>0.54861805149529341</c:v>
                </c:pt>
                <c:pt idx="2159">
                  <c:v>0.54917542798469543</c:v>
                </c:pt>
                <c:pt idx="2160">
                  <c:v>0.54918392330119825</c:v>
                </c:pt>
                <c:pt idx="2161">
                  <c:v>0.54943466727891987</c:v>
                </c:pt>
                <c:pt idx="2162">
                  <c:v>0.54943466727892321</c:v>
                </c:pt>
                <c:pt idx="2163">
                  <c:v>0.55159874430622091</c:v>
                </c:pt>
                <c:pt idx="2164">
                  <c:v>0.55204792850029283</c:v>
                </c:pt>
                <c:pt idx="2165">
                  <c:v>0.55206586047613604</c:v>
                </c:pt>
                <c:pt idx="2166">
                  <c:v>0.55207932413813254</c:v>
                </c:pt>
                <c:pt idx="2167">
                  <c:v>0.55217495114361115</c:v>
                </c:pt>
                <c:pt idx="2168">
                  <c:v>0.55217553065461744</c:v>
                </c:pt>
                <c:pt idx="2169">
                  <c:v>0.55219346187352414</c:v>
                </c:pt>
                <c:pt idx="2170">
                  <c:v>0.55220692496527035</c:v>
                </c:pt>
                <c:pt idx="2171">
                  <c:v>0.5523025479234035</c:v>
                </c:pt>
                <c:pt idx="2172">
                  <c:v>0.55230312740981002</c:v>
                </c:pt>
                <c:pt idx="2173">
                  <c:v>0.55233452039006448</c:v>
                </c:pt>
                <c:pt idx="2174">
                  <c:v>0.55235498619984713</c:v>
                </c:pt>
                <c:pt idx="2175">
                  <c:v>0.55243013929107521</c:v>
                </c:pt>
                <c:pt idx="2176">
                  <c:v>0.55243071875282612</c:v>
                </c:pt>
                <c:pt idx="2177">
                  <c:v>0.55246211039947191</c:v>
                </c:pt>
                <c:pt idx="2178">
                  <c:v>0.5525583046706104</c:v>
                </c:pt>
                <c:pt idx="2179">
                  <c:v>0.55268588515012218</c:v>
                </c:pt>
                <c:pt idx="2180">
                  <c:v>0.55278149282718037</c:v>
                </c:pt>
                <c:pt idx="2181">
                  <c:v>0.5527820722209662</c:v>
                </c:pt>
                <c:pt idx="2182">
                  <c:v>0.55279999981117578</c:v>
                </c:pt>
                <c:pt idx="2183">
                  <c:v>0.55281346017830857</c:v>
                </c:pt>
                <c:pt idx="2184">
                  <c:v>0.55290906376154103</c:v>
                </c:pt>
                <c:pt idx="2185">
                  <c:v>0.55290964313044522</c:v>
                </c:pt>
                <c:pt idx="2186">
                  <c:v>0.55292756995317127</c:v>
                </c:pt>
                <c:pt idx="2187">
                  <c:v>0.55294102974213311</c:v>
                </c:pt>
                <c:pt idx="2188">
                  <c:v>0.55303662922176178</c:v>
                </c:pt>
                <c:pt idx="2189">
                  <c:v>0.5530372085657288</c:v>
                </c:pt>
                <c:pt idx="2190">
                  <c:v>0.55306859382854623</c:v>
                </c:pt>
                <c:pt idx="2191">
                  <c:v>0.55308905460526681</c:v>
                </c:pt>
                <c:pt idx="2192">
                  <c:v>0.55316418919480193</c:v>
                </c:pt>
                <c:pt idx="2193">
                  <c:v>0.55316476851376883</c:v>
                </c:pt>
                <c:pt idx="2194">
                  <c:v>0.55329232296153308</c:v>
                </c:pt>
                <c:pt idx="2195">
                  <c:v>0.55338849036446569</c:v>
                </c:pt>
                <c:pt idx="2196">
                  <c:v>0.55340641428455362</c:v>
                </c:pt>
                <c:pt idx="2197">
                  <c:v>0.55341987189597697</c:v>
                </c:pt>
                <c:pt idx="2198">
                  <c:v>0.55351545588340578</c:v>
                </c:pt>
                <c:pt idx="2199">
                  <c:v>0.55351603513346892</c:v>
                </c:pt>
                <c:pt idx="2200">
                  <c:v>0.55353395827735918</c:v>
                </c:pt>
                <c:pt idx="2201">
                  <c:v>0.5535474153040717</c:v>
                </c:pt>
                <c:pt idx="2202">
                  <c:v>0.55364299514144766</c:v>
                </c:pt>
                <c:pt idx="2203">
                  <c:v>0.55364357436628886</c:v>
                </c:pt>
                <c:pt idx="2204">
                  <c:v>0.55367495317277604</c:v>
                </c:pt>
                <c:pt idx="2205">
                  <c:v>0.55368633641163523</c:v>
                </c:pt>
                <c:pt idx="2206">
                  <c:v>0.55369540973800602</c:v>
                </c:pt>
                <c:pt idx="2207">
                  <c:v>0.55377052885033606</c:v>
                </c:pt>
                <c:pt idx="2208">
                  <c:v>0.55377110804989904</c:v>
                </c:pt>
                <c:pt idx="2209">
                  <c:v>0.55389863617126223</c:v>
                </c:pt>
                <c:pt idx="2210">
                  <c:v>0.55401270389272728</c:v>
                </c:pt>
                <c:pt idx="2211">
                  <c:v>0.55402615871735494</c:v>
                </c:pt>
                <c:pt idx="2212">
                  <c:v>0.55412172288821782</c:v>
                </c:pt>
                <c:pt idx="2213">
                  <c:v>0.55412230201810209</c:v>
                </c:pt>
                <c:pt idx="2214">
                  <c:v>0.55414022144176611</c:v>
                </c:pt>
                <c:pt idx="2215">
                  <c:v>0.55415367567514373</c:v>
                </c:pt>
                <c:pt idx="2216">
                  <c:v>0.55424923564953721</c:v>
                </c:pt>
                <c:pt idx="2217">
                  <c:v>0.5542498147539181</c:v>
                </c:pt>
                <c:pt idx="2218">
                  <c:v>0.55426773339085189</c:v>
                </c:pt>
                <c:pt idx="2219">
                  <c:v>0.55428118703160867</c:v>
                </c:pt>
                <c:pt idx="2220">
                  <c:v>0.55430163933810839</c:v>
                </c:pt>
                <c:pt idx="2221">
                  <c:v>0.55437674279976878</c:v>
                </c:pt>
                <c:pt idx="2222">
                  <c:v>0.55437732187859057</c:v>
                </c:pt>
                <c:pt idx="2223">
                  <c:v>0.55440869277371885</c:v>
                </c:pt>
                <c:pt idx="2224">
                  <c:v>0.55442914417946998</c:v>
                </c:pt>
                <c:pt idx="2225">
                  <c:v>0.55450482337908968</c:v>
                </c:pt>
                <c:pt idx="2226">
                  <c:v>0.55454998114804011</c:v>
                </c:pt>
                <c:pt idx="2227">
                  <c:v>0.55455283850036619</c:v>
                </c:pt>
                <c:pt idx="2228">
                  <c:v>0.554707479126193</c:v>
                </c:pt>
                <c:pt idx="2229">
                  <c:v>0.55472786337607483</c:v>
                </c:pt>
                <c:pt idx="2230">
                  <c:v>0.55472844238444352</c:v>
                </c:pt>
                <c:pt idx="2231">
                  <c:v>0.55474635804651307</c:v>
                </c:pt>
                <c:pt idx="2232">
                  <c:v>0.55475980945549974</c:v>
                </c:pt>
                <c:pt idx="2233">
                  <c:v>0.55485534934631353</c:v>
                </c:pt>
                <c:pt idx="2234">
                  <c:v>0.55485592832889741</c:v>
                </c:pt>
                <c:pt idx="2235">
                  <c:v>0.55487384319553823</c:v>
                </c:pt>
                <c:pt idx="2236">
                  <c:v>0.55488729400537351</c:v>
                </c:pt>
                <c:pt idx="2237">
                  <c:v>0.55498282964356949</c:v>
                </c:pt>
                <c:pt idx="2238">
                  <c:v>0.55498340860031337</c:v>
                </c:pt>
                <c:pt idx="2239">
                  <c:v>0.55501477287900003</c:v>
                </c:pt>
                <c:pt idx="2240">
                  <c:v>0.55503521996888128</c:v>
                </c:pt>
                <c:pt idx="2241">
                  <c:v>0.55511030425482888</c:v>
                </c:pt>
                <c:pt idx="2242">
                  <c:v>0.5551108831856697</c:v>
                </c:pt>
                <c:pt idx="2243">
                  <c:v>0.55523835207196082</c:v>
                </c:pt>
                <c:pt idx="2244">
                  <c:v>0.55801824725603311</c:v>
                </c:pt>
                <c:pt idx="2245">
                  <c:v>0.56185172651940629</c:v>
                </c:pt>
                <c:pt idx="2246">
                  <c:v>0.56874472617372285</c:v>
                </c:pt>
                <c:pt idx="2247">
                  <c:v>0.57992773922114005</c:v>
                </c:pt>
                <c:pt idx="2248">
                  <c:v>0.5862189192146301</c:v>
                </c:pt>
                <c:pt idx="2249">
                  <c:v>0.5869419548200504</c:v>
                </c:pt>
                <c:pt idx="2250">
                  <c:v>0.58753910936993203</c:v>
                </c:pt>
                <c:pt idx="2251">
                  <c:v>0.58885830986266674</c:v>
                </c:pt>
                <c:pt idx="2252">
                  <c:v>0.59122451179892854</c:v>
                </c:pt>
                <c:pt idx="2253">
                  <c:v>0.59122451179893176</c:v>
                </c:pt>
                <c:pt idx="2254">
                  <c:v>0.59122451179893176</c:v>
                </c:pt>
                <c:pt idx="2255">
                  <c:v>0.59122451179893498</c:v>
                </c:pt>
                <c:pt idx="2256">
                  <c:v>0.59353691589142765</c:v>
                </c:pt>
                <c:pt idx="2257">
                  <c:v>0.59486698314362185</c:v>
                </c:pt>
                <c:pt idx="2258">
                  <c:v>0.60319799244764671</c:v>
                </c:pt>
                <c:pt idx="2259">
                  <c:v>0.60576513091838746</c:v>
                </c:pt>
                <c:pt idx="2260">
                  <c:v>0.6057733887110357</c:v>
                </c:pt>
                <c:pt idx="2261">
                  <c:v>0.60601711048306406</c:v>
                </c:pt>
                <c:pt idx="2262">
                  <c:v>0.60601711048306728</c:v>
                </c:pt>
                <c:pt idx="2263">
                  <c:v>0.60811965310975724</c:v>
                </c:pt>
                <c:pt idx="2264">
                  <c:v>0.60823838022638999</c:v>
                </c:pt>
                <c:pt idx="2265">
                  <c:v>0.60850405529731322</c:v>
                </c:pt>
                <c:pt idx="2266">
                  <c:v>0.60852989018028192</c:v>
                </c:pt>
                <c:pt idx="2267">
                  <c:v>0.60853599440294581</c:v>
                </c:pt>
                <c:pt idx="2268">
                  <c:v>0.60853994971280789</c:v>
                </c:pt>
                <c:pt idx="2269">
                  <c:v>0.60856648050684981</c:v>
                </c:pt>
                <c:pt idx="2270">
                  <c:v>0.6085704357221734</c:v>
                </c:pt>
                <c:pt idx="2271">
                  <c:v>0.6085762755169809</c:v>
                </c:pt>
                <c:pt idx="2272">
                  <c:v>0.60859443904205146</c:v>
                </c:pt>
                <c:pt idx="2273">
                  <c:v>0.60865379403250675</c:v>
                </c:pt>
                <c:pt idx="2274">
                  <c:v>0.60865989771308981</c:v>
                </c:pt>
                <c:pt idx="2275">
                  <c:v>0.6086638526697189</c:v>
                </c:pt>
                <c:pt idx="2276">
                  <c:v>0.60868631349774782</c:v>
                </c:pt>
                <c:pt idx="2277">
                  <c:v>0.60868634439365232</c:v>
                </c:pt>
                <c:pt idx="2278">
                  <c:v>0.60869038110553064</c:v>
                </c:pt>
                <c:pt idx="2279">
                  <c:v>0.60871833715338741</c:v>
                </c:pt>
                <c:pt idx="2280">
                  <c:v>0.60872865043586744</c:v>
                </c:pt>
                <c:pt idx="2281">
                  <c:v>0.6087518565754475</c:v>
                </c:pt>
                <c:pt idx="2282">
                  <c:v>0.60878460275015978</c:v>
                </c:pt>
                <c:pt idx="2283">
                  <c:v>0.6087935834820295</c:v>
                </c:pt>
                <c:pt idx="2284">
                  <c:v>0.60886854244667066</c:v>
                </c:pt>
                <c:pt idx="2285">
                  <c:v>0.60887574066979966</c:v>
                </c:pt>
                <c:pt idx="2286">
                  <c:v>0.60890786278685072</c:v>
                </c:pt>
                <c:pt idx="2287">
                  <c:v>0.60891162549567546</c:v>
                </c:pt>
                <c:pt idx="2288">
                  <c:v>0.60891746385664769</c:v>
                </c:pt>
                <c:pt idx="2289">
                  <c:v>0.60893351768179205</c:v>
                </c:pt>
                <c:pt idx="2290">
                  <c:v>0.60894875176607799</c:v>
                </c:pt>
                <c:pt idx="2291">
                  <c:v>0.60897343068249787</c:v>
                </c:pt>
                <c:pt idx="2292">
                  <c:v>0.60899864336037823</c:v>
                </c:pt>
                <c:pt idx="2293">
                  <c:v>0.60900106553621325</c:v>
                </c:pt>
                <c:pt idx="2294">
                  <c:v>0.60900501952575437</c:v>
                </c:pt>
                <c:pt idx="2295">
                  <c:v>0.60900801438611696</c:v>
                </c:pt>
                <c:pt idx="2296">
                  <c:v>0.60903549534090007</c:v>
                </c:pt>
                <c:pt idx="2297">
                  <c:v>0.60904133318156228</c:v>
                </c:pt>
                <c:pt idx="2298">
                  <c:v>0.6091288810324893</c:v>
                </c:pt>
                <c:pt idx="2299">
                  <c:v>0.60915935412507694</c:v>
                </c:pt>
                <c:pt idx="2300">
                  <c:v>0.60916519144487058</c:v>
                </c:pt>
                <c:pt idx="2301">
                  <c:v>0.60918334727165457</c:v>
                </c:pt>
                <c:pt idx="2302">
                  <c:v>0.60922638085787728</c:v>
                </c:pt>
                <c:pt idx="2303">
                  <c:v>0.60924267709764812</c:v>
                </c:pt>
                <c:pt idx="2304">
                  <c:v>0.6092487781893603</c:v>
                </c:pt>
                <c:pt idx="2305">
                  <c:v>0.60925273146920267</c:v>
                </c:pt>
                <c:pt idx="2306">
                  <c:v>0.60927518276963921</c:v>
                </c:pt>
                <c:pt idx="2307">
                  <c:v>0.60927924865153416</c:v>
                </c:pt>
                <c:pt idx="2308">
                  <c:v>0.60930719283790002</c:v>
                </c:pt>
                <c:pt idx="2309">
                  <c:v>0.60931750174376575</c:v>
                </c:pt>
                <c:pt idx="2310">
                  <c:v>0.6093406980338717</c:v>
                </c:pt>
                <c:pt idx="2311">
                  <c:v>0.60937261789957442</c:v>
                </c:pt>
                <c:pt idx="2312">
                  <c:v>0.60937657082400132</c:v>
                </c:pt>
                <c:pt idx="2313">
                  <c:v>0.60945733434706439</c:v>
                </c:pt>
                <c:pt idx="2314">
                  <c:v>0.6094645295112332</c:v>
                </c:pt>
                <c:pt idx="2315">
                  <c:v>0.60949725885030059</c:v>
                </c:pt>
                <c:pt idx="2316">
                  <c:v>0.60950623496359468</c:v>
                </c:pt>
                <c:pt idx="2317">
                  <c:v>0.6095222819633781</c:v>
                </c:pt>
                <c:pt idx="2318">
                  <c:v>0.60953750956899055</c:v>
                </c:pt>
                <c:pt idx="2319">
                  <c:v>0.60955185179712912</c:v>
                </c:pt>
                <c:pt idx="2320">
                  <c:v>0.60956217798967549</c:v>
                </c:pt>
                <c:pt idx="2321">
                  <c:v>0.60958115536760782</c:v>
                </c:pt>
                <c:pt idx="2322">
                  <c:v>0.60958834988633304</c:v>
                </c:pt>
                <c:pt idx="2323">
                  <c:v>0.60959224401834966</c:v>
                </c:pt>
                <c:pt idx="2324">
                  <c:v>0.60959375339415545</c:v>
                </c:pt>
                <c:pt idx="2325">
                  <c:v>0.60959674697962052</c:v>
                </c:pt>
                <c:pt idx="2326">
                  <c:v>0.60962045546940169</c:v>
                </c:pt>
                <c:pt idx="2327">
                  <c:v>0.60962421624026186</c:v>
                </c:pt>
                <c:pt idx="2328">
                  <c:v>0.60963005159590011</c:v>
                </c:pt>
                <c:pt idx="2329">
                  <c:v>0.60968169823661689</c:v>
                </c:pt>
                <c:pt idx="2330">
                  <c:v>0.60971756216830575</c:v>
                </c:pt>
                <c:pt idx="2331">
                  <c:v>0.60974802227794211</c:v>
                </c:pt>
                <c:pt idx="2332">
                  <c:v>0.60975385711004659</c:v>
                </c:pt>
                <c:pt idx="2333">
                  <c:v>0.60983130973183286</c:v>
                </c:pt>
                <c:pt idx="2334">
                  <c:v>0.6098374082214213</c:v>
                </c:pt>
                <c:pt idx="2335">
                  <c:v>0.60984135981589627</c:v>
                </c:pt>
                <c:pt idx="2336">
                  <c:v>0.60986786568717921</c:v>
                </c:pt>
                <c:pt idx="2337">
                  <c:v>0.60987181718614103</c:v>
                </c:pt>
                <c:pt idx="2338">
                  <c:v>0.60987765149415174</c:v>
                </c:pt>
                <c:pt idx="2339">
                  <c:v>0.60989579795138682</c:v>
                </c:pt>
                <c:pt idx="2340">
                  <c:v>0.60995509714644225</c:v>
                </c:pt>
                <c:pt idx="2341">
                  <c:v>0.60996119508779345</c:v>
                </c:pt>
                <c:pt idx="2342">
                  <c:v>0.60996496301329106</c:v>
                </c:pt>
                <c:pt idx="2343">
                  <c:v>0.60996514632504928</c:v>
                </c:pt>
                <c:pt idx="2344">
                  <c:v>0.60998758602935865</c:v>
                </c:pt>
                <c:pt idx="2345">
                  <c:v>0.60998761689620651</c:v>
                </c:pt>
                <c:pt idx="2346">
                  <c:v>0.60999164981132936</c:v>
                </c:pt>
                <c:pt idx="2347">
                  <c:v>0.61001957955998476</c:v>
                </c:pt>
                <c:pt idx="2348">
                  <c:v>0.61002988313867024</c:v>
                </c:pt>
                <c:pt idx="2349">
                  <c:v>0.6100530674401059</c:v>
                </c:pt>
                <c:pt idx="2350">
                  <c:v>0.61008578279093417</c:v>
                </c:pt>
                <c:pt idx="2351">
                  <c:v>0.61009475506746724</c:v>
                </c:pt>
                <c:pt idx="2352">
                  <c:v>0.61012601630094931</c:v>
                </c:pt>
                <c:pt idx="2353">
                  <c:v>0.61016964343205971</c:v>
                </c:pt>
                <c:pt idx="2354">
                  <c:v>0.61017683487292529</c:v>
                </c:pt>
                <c:pt idx="2355">
                  <c:v>0.61018072733891859</c:v>
                </c:pt>
                <c:pt idx="2356">
                  <c:v>0.61020892671850735</c:v>
                </c:pt>
                <c:pt idx="2357">
                  <c:v>0.61021268588051236</c:v>
                </c:pt>
                <c:pt idx="2358">
                  <c:v>0.61021851873846478</c:v>
                </c:pt>
                <c:pt idx="2359">
                  <c:v>0.61023455742977606</c:v>
                </c:pt>
                <c:pt idx="2360">
                  <c:v>0.61024977715132711</c:v>
                </c:pt>
                <c:pt idx="2361">
                  <c:v>0.61027014326946416</c:v>
                </c:pt>
                <c:pt idx="2362">
                  <c:v>0.61027443279527793</c:v>
                </c:pt>
                <c:pt idx="2363">
                  <c:v>0.6102996216923986</c:v>
                </c:pt>
                <c:pt idx="2364">
                  <c:v>0.61030599184247825</c:v>
                </c:pt>
                <c:pt idx="2365">
                  <c:v>0.61030898387778654</c:v>
                </c:pt>
                <c:pt idx="2366">
                  <c:v>0.61033643890307909</c:v>
                </c:pt>
                <c:pt idx="2367">
                  <c:v>0.61034227123483631</c:v>
                </c:pt>
                <c:pt idx="2368">
                  <c:v>0.61039389110158715</c:v>
                </c:pt>
                <c:pt idx="2369">
                  <c:v>0.61041969065761159</c:v>
                </c:pt>
                <c:pt idx="2370">
                  <c:v>0.61042336685973397</c:v>
                </c:pt>
                <c:pt idx="2371">
                  <c:v>0.61042578653185131</c:v>
                </c:pt>
                <c:pt idx="2372">
                  <c:v>0.6104297364323833</c:v>
                </c:pt>
                <c:pt idx="2373">
                  <c:v>0.61045623093512402</c:v>
                </c:pt>
                <c:pt idx="2374">
                  <c:v>0.61046018073970332</c:v>
                </c:pt>
                <c:pt idx="2375">
                  <c:v>0.61046601254470612</c:v>
                </c:pt>
                <c:pt idx="2376">
                  <c:v>0.61048415121658772</c:v>
                </c:pt>
                <c:pt idx="2377">
                  <c:v>0.61054342496267133</c:v>
                </c:pt>
                <c:pt idx="2378">
                  <c:v>0.61054952028589304</c:v>
                </c:pt>
                <c:pt idx="2379">
                  <c:v>0.61055346982740188</c:v>
                </c:pt>
                <c:pt idx="2380">
                  <c:v>0.61056264704290397</c:v>
                </c:pt>
                <c:pt idx="2381">
                  <c:v>0.61057589989646799</c:v>
                </c:pt>
                <c:pt idx="2382">
                  <c:v>0.61057593075006111</c:v>
                </c:pt>
                <c:pt idx="2383">
                  <c:v>0.6105799619330583</c:v>
                </c:pt>
                <c:pt idx="2384">
                  <c:v>0.6106078796862362</c:v>
                </c:pt>
                <c:pt idx="2385">
                  <c:v>0.61061817883887681</c:v>
                </c:pt>
                <c:pt idx="2386">
                  <c:v>0.61064135317961998</c:v>
                </c:pt>
                <c:pt idx="2387">
                  <c:v>0.61067324283356328</c:v>
                </c:pt>
                <c:pt idx="2388">
                  <c:v>0.6106740544712761</c:v>
                </c:pt>
                <c:pt idx="2389">
                  <c:v>0.61067719201567372</c:v>
                </c:pt>
                <c:pt idx="2390">
                  <c:v>0.61068492602697044</c:v>
                </c:pt>
                <c:pt idx="2391">
                  <c:v>0.6107578790543895</c:v>
                </c:pt>
                <c:pt idx="2392">
                  <c:v>0.61076506740180436</c:v>
                </c:pt>
                <c:pt idx="2393">
                  <c:v>0.61079714544032659</c:v>
                </c:pt>
                <c:pt idx="2394">
                  <c:v>0.61080673333295488</c:v>
                </c:pt>
                <c:pt idx="2395">
                  <c:v>0.61082276512198641</c:v>
                </c:pt>
                <c:pt idx="2396">
                  <c:v>0.61083797829187836</c:v>
                </c:pt>
                <c:pt idx="2397">
                  <c:v>0.6108626233218617</c:v>
                </c:pt>
                <c:pt idx="2398">
                  <c:v>0.61088412642158885</c:v>
                </c:pt>
                <c:pt idx="2399">
                  <c:v>0.61088780137174803</c:v>
                </c:pt>
                <c:pt idx="2400">
                  <c:v>0.61088877039695577</c:v>
                </c:pt>
                <c:pt idx="2401">
                  <c:v>0.61089266083519633</c:v>
                </c:pt>
                <c:pt idx="2402">
                  <c:v>0.61089416877895264</c:v>
                </c:pt>
                <c:pt idx="2403">
                  <c:v>0.61089715952502033</c:v>
                </c:pt>
                <c:pt idx="2404">
                  <c:v>0.61092065426235098</c:v>
                </c:pt>
                <c:pt idx="2405">
                  <c:v>0.61092084552230252</c:v>
                </c:pt>
                <c:pt idx="2406">
                  <c:v>0.61092460272452698</c:v>
                </c:pt>
                <c:pt idx="2407">
                  <c:v>0.61093043254329304</c:v>
                </c:pt>
                <c:pt idx="2408">
                  <c:v>0.61101786004297776</c:v>
                </c:pt>
                <c:pt idx="2409">
                  <c:v>0.61104829122139792</c:v>
                </c:pt>
                <c:pt idx="2410">
                  <c:v>0.61105412051075514</c:v>
                </c:pt>
                <c:pt idx="2411">
                  <c:v>0.61107225135797472</c:v>
                </c:pt>
                <c:pt idx="2412">
                  <c:v>0.61113149952665236</c:v>
                </c:pt>
                <c:pt idx="2413">
                  <c:v>0.61113708086097174</c:v>
                </c:pt>
                <c:pt idx="2414">
                  <c:v>0.61114154005574461</c:v>
                </c:pt>
                <c:pt idx="2415">
                  <c:v>0.61116396044096599</c:v>
                </c:pt>
                <c:pt idx="2416">
                  <c:v>0.61116802072337229</c:v>
                </c:pt>
                <c:pt idx="2417">
                  <c:v>0.61117779722348509</c:v>
                </c:pt>
                <c:pt idx="2418">
                  <c:v>0.61119592642058684</c:v>
                </c:pt>
                <c:pt idx="2419">
                  <c:v>0.61122938545471994</c:v>
                </c:pt>
                <c:pt idx="2420">
                  <c:v>0.61126126132939818</c:v>
                </c:pt>
                <c:pt idx="2421">
                  <c:v>0.6112652088054118</c:v>
                </c:pt>
                <c:pt idx="2422">
                  <c:v>0.61128762714824914</c:v>
                </c:pt>
                <c:pt idx="2423">
                  <c:v>0.6112916870613474</c:v>
                </c:pt>
                <c:pt idx="2424">
                  <c:v>0.61131959021488691</c:v>
                </c:pt>
                <c:pt idx="2425">
                  <c:v>0.6113298839806186</c:v>
                </c:pt>
                <c:pt idx="2426">
                  <c:v>0.6113458609598863</c:v>
                </c:pt>
                <c:pt idx="2427">
                  <c:v>0.61135304619828057</c:v>
                </c:pt>
                <c:pt idx="2428">
                  <c:v>0.61138573037864807</c:v>
                </c:pt>
                <c:pt idx="2429">
                  <c:v>0.61139469410479397</c:v>
                </c:pt>
                <c:pt idx="2430">
                  <c:v>0.61141071895682098</c:v>
                </c:pt>
                <c:pt idx="2431">
                  <c:v>0.61142592554210606</c:v>
                </c:pt>
                <c:pt idx="2432">
                  <c:v>0.61145055990475128</c:v>
                </c:pt>
                <c:pt idx="2433">
                  <c:v>0.61146951107605418</c:v>
                </c:pt>
                <c:pt idx="2434">
                  <c:v>0.61147669565848328</c:v>
                </c:pt>
                <c:pt idx="2435">
                  <c:v>0.61148058441206643</c:v>
                </c:pt>
                <c:pt idx="2436">
                  <c:v>0.61148508115376599</c:v>
                </c:pt>
                <c:pt idx="2437">
                  <c:v>0.6115087568926888</c:v>
                </c:pt>
                <c:pt idx="2438">
                  <c:v>0.61151251246805893</c:v>
                </c:pt>
                <c:pt idx="2439">
                  <c:v>0.61151833976121617</c:v>
                </c:pt>
                <c:pt idx="2440">
                  <c:v>0.61156991502593816</c:v>
                </c:pt>
                <c:pt idx="2441">
                  <c:v>0.61157420045681121</c:v>
                </c:pt>
                <c:pt idx="2442">
                  <c:v>0.61159936530641545</c:v>
                </c:pt>
                <c:pt idx="2443">
                  <c:v>0.61160572937373259</c:v>
                </c:pt>
                <c:pt idx="2444">
                  <c:v>0.61160871855230403</c:v>
                </c:pt>
                <c:pt idx="2445">
                  <c:v>0.61163614735736749</c:v>
                </c:pt>
                <c:pt idx="2446">
                  <c:v>0.611641974118456</c:v>
                </c:pt>
                <c:pt idx="2447">
                  <c:v>0.61434683281278568</c:v>
                </c:pt>
                <c:pt idx="2448">
                  <c:v>0.6170227806510924</c:v>
                </c:pt>
                <c:pt idx="2449">
                  <c:v>0.61786355221802591</c:v>
                </c:pt>
                <c:pt idx="2450">
                  <c:v>0.61805848266468111</c:v>
                </c:pt>
                <c:pt idx="2451">
                  <c:v>0.61875797528454646</c:v>
                </c:pt>
                <c:pt idx="2452">
                  <c:v>0.62171208061882344</c:v>
                </c:pt>
                <c:pt idx="2453">
                  <c:v>0.62996698464037459</c:v>
                </c:pt>
                <c:pt idx="2454">
                  <c:v>0.63451783220659352</c:v>
                </c:pt>
                <c:pt idx="2455">
                  <c:v>0.63942777913193605</c:v>
                </c:pt>
                <c:pt idx="2456">
                  <c:v>0.64139079386439923</c:v>
                </c:pt>
                <c:pt idx="2457">
                  <c:v>0.64139079386439923</c:v>
                </c:pt>
                <c:pt idx="2458">
                  <c:v>0.64139079386440234</c:v>
                </c:pt>
                <c:pt idx="2459">
                  <c:v>0.64139079386440234</c:v>
                </c:pt>
                <c:pt idx="2460">
                  <c:v>0.64180245584576656</c:v>
                </c:pt>
                <c:pt idx="2461">
                  <c:v>0.64210192221817675</c:v>
                </c:pt>
                <c:pt idx="2462">
                  <c:v>0.64222236329627402</c:v>
                </c:pt>
                <c:pt idx="2463">
                  <c:v>0.64265654939209382</c:v>
                </c:pt>
                <c:pt idx="2464">
                  <c:v>0.64265654939209382</c:v>
                </c:pt>
                <c:pt idx="2465">
                  <c:v>0.64265654939209682</c:v>
                </c:pt>
                <c:pt idx="2466">
                  <c:v>0.64265654939209682</c:v>
                </c:pt>
                <c:pt idx="2467">
                  <c:v>0.6432286842367877</c:v>
                </c:pt>
                <c:pt idx="2468">
                  <c:v>0.6432286842367877</c:v>
                </c:pt>
                <c:pt idx="2469">
                  <c:v>0.6432286842367877</c:v>
                </c:pt>
                <c:pt idx="2470">
                  <c:v>0.6432286842367908</c:v>
                </c:pt>
                <c:pt idx="2471">
                  <c:v>0.64966731152323831</c:v>
                </c:pt>
                <c:pt idx="2472">
                  <c:v>0.64980477279252835</c:v>
                </c:pt>
                <c:pt idx="2473">
                  <c:v>0.6532254307728208</c:v>
                </c:pt>
                <c:pt idx="2474">
                  <c:v>0.65739335990903558</c:v>
                </c:pt>
                <c:pt idx="2475">
                  <c:v>0.65739335990903558</c:v>
                </c:pt>
                <c:pt idx="2476">
                  <c:v>0.66020336030752147</c:v>
                </c:pt>
                <c:pt idx="2477">
                  <c:v>0.66213309289615585</c:v>
                </c:pt>
                <c:pt idx="2478">
                  <c:v>0.66227875357202004</c:v>
                </c:pt>
                <c:pt idx="2479">
                  <c:v>0.66244362686078662</c:v>
                </c:pt>
                <c:pt idx="2480">
                  <c:v>0.66255654003638509</c:v>
                </c:pt>
                <c:pt idx="2481">
                  <c:v>0.6628043865821508</c:v>
                </c:pt>
                <c:pt idx="2482">
                  <c:v>0.66280585464592179</c:v>
                </c:pt>
                <c:pt idx="2483">
                  <c:v>0.66283484493628253</c:v>
                </c:pt>
                <c:pt idx="2484">
                  <c:v>0.66285640160114645</c:v>
                </c:pt>
                <c:pt idx="2485">
                  <c:v>0.66285978426867087</c:v>
                </c:pt>
                <c:pt idx="2486">
                  <c:v>0.66288539020165538</c:v>
                </c:pt>
                <c:pt idx="2487">
                  <c:v>0.66288877276014779</c:v>
                </c:pt>
                <c:pt idx="2488">
                  <c:v>0.66289322127499029</c:v>
                </c:pt>
                <c:pt idx="2489">
                  <c:v>0.66290486159308892</c:v>
                </c:pt>
                <c:pt idx="2490">
                  <c:v>0.66292220865082108</c:v>
                </c:pt>
                <c:pt idx="2491">
                  <c:v>0.66292367651555162</c:v>
                </c:pt>
                <c:pt idx="2492">
                  <c:v>0.66295266287501264</c:v>
                </c:pt>
                <c:pt idx="2493">
                  <c:v>0.66297421661574085</c:v>
                </c:pt>
                <c:pt idx="2494">
                  <c:v>0.66297759882519158</c:v>
                </c:pt>
                <c:pt idx="2495">
                  <c:v>0.66298509879355372</c:v>
                </c:pt>
                <c:pt idx="2496">
                  <c:v>0.66301103129600669</c:v>
                </c:pt>
                <c:pt idx="2497">
                  <c:v>0.66302218526937806</c:v>
                </c:pt>
                <c:pt idx="2498">
                  <c:v>0.66304148240466054</c:v>
                </c:pt>
                <c:pt idx="2499">
                  <c:v>0.66305203413648184</c:v>
                </c:pt>
                <c:pt idx="2500">
                  <c:v>0.66308630055543816</c:v>
                </c:pt>
                <c:pt idx="2501">
                  <c:v>0.66308820792294798</c:v>
                </c:pt>
                <c:pt idx="2502">
                  <c:v>0.66309201564548503</c:v>
                </c:pt>
                <c:pt idx="2503">
                  <c:v>0.66312882532901907</c:v>
                </c:pt>
                <c:pt idx="2504">
                  <c:v>0.66314339288185375</c:v>
                </c:pt>
                <c:pt idx="2505">
                  <c:v>0.66316475646882689</c:v>
                </c:pt>
                <c:pt idx="2506">
                  <c:v>0.66317571099275352</c:v>
                </c:pt>
                <c:pt idx="2507">
                  <c:v>0.66320979868028895</c:v>
                </c:pt>
                <c:pt idx="2508">
                  <c:v>0.66321753601109046</c:v>
                </c:pt>
                <c:pt idx="2509">
                  <c:v>0.66322754864694433</c:v>
                </c:pt>
                <c:pt idx="2510">
                  <c:v>0.66328252962135081</c:v>
                </c:pt>
                <c:pt idx="2511">
                  <c:v>0.66328512197111311</c:v>
                </c:pt>
                <c:pt idx="2512">
                  <c:v>0.66328826359489901</c:v>
                </c:pt>
                <c:pt idx="2513">
                  <c:v>0.66329859188283058</c:v>
                </c:pt>
                <c:pt idx="2514">
                  <c:v>0.66330197282562531</c:v>
                </c:pt>
                <c:pt idx="2515">
                  <c:v>0.66331891296797851</c:v>
                </c:pt>
                <c:pt idx="2516">
                  <c:v>0.66332756571007101</c:v>
                </c:pt>
                <c:pt idx="2517">
                  <c:v>0.66333094654355862</c:v>
                </c:pt>
                <c:pt idx="2518">
                  <c:v>0.66333539279104015</c:v>
                </c:pt>
                <c:pt idx="2519">
                  <c:v>0.66334702717685978</c:v>
                </c:pt>
                <c:pt idx="2520">
                  <c:v>0.66336436539068289</c:v>
                </c:pt>
                <c:pt idx="2521">
                  <c:v>0.66336583250710501</c:v>
                </c:pt>
                <c:pt idx="2522">
                  <c:v>0.66337910191234739</c:v>
                </c:pt>
                <c:pt idx="2523">
                  <c:v>0.66339480408797002</c:v>
                </c:pt>
                <c:pt idx="2524">
                  <c:v>0.66340028676262408</c:v>
                </c:pt>
                <c:pt idx="2525">
                  <c:v>0.66341634683878381</c:v>
                </c:pt>
                <c:pt idx="2526">
                  <c:v>0.66341972732241772</c:v>
                </c:pt>
                <c:pt idx="2527">
                  <c:v>0.66344531672474494</c:v>
                </c:pt>
                <c:pt idx="2528">
                  <c:v>0.66344869709900001</c:v>
                </c:pt>
                <c:pt idx="2529">
                  <c:v>0.66345314274158429</c:v>
                </c:pt>
                <c:pt idx="2530">
                  <c:v>0.66346477554379746</c:v>
                </c:pt>
                <c:pt idx="2531">
                  <c:v>0.66348211139917568</c:v>
                </c:pt>
                <c:pt idx="2532">
                  <c:v>0.66348357831595695</c:v>
                </c:pt>
                <c:pt idx="2533">
                  <c:v>0.6635125459541299</c:v>
                </c:pt>
                <c:pt idx="2534">
                  <c:v>0.66353408577203532</c:v>
                </c:pt>
                <c:pt idx="2535">
                  <c:v>0.66353746579621875</c:v>
                </c:pt>
                <c:pt idx="2536">
                  <c:v>0.66354496091924853</c:v>
                </c:pt>
                <c:pt idx="2537">
                  <c:v>0.66356643162897466</c:v>
                </c:pt>
                <c:pt idx="2538">
                  <c:v>0.66357087666627834</c:v>
                </c:pt>
                <c:pt idx="2539">
                  <c:v>0.66358202343200867</c:v>
                </c:pt>
                <c:pt idx="2540">
                  <c:v>0.66358250788388706</c:v>
                </c:pt>
                <c:pt idx="2541">
                  <c:v>0.66359984137933714</c:v>
                </c:pt>
                <c:pt idx="2542">
                  <c:v>0.66360130809635509</c:v>
                </c:pt>
                <c:pt idx="2543">
                  <c:v>0.66361185300836534</c:v>
                </c:pt>
                <c:pt idx="2544">
                  <c:v>0.66365180867251583</c:v>
                </c:pt>
                <c:pt idx="2545">
                  <c:v>0.66365518823695668</c:v>
                </c:pt>
                <c:pt idx="2546">
                  <c:v>0.66367291895594838</c:v>
                </c:pt>
                <c:pt idx="2547">
                  <c:v>0.66368859455505169</c:v>
                </c:pt>
                <c:pt idx="2548">
                  <c:v>0.66369973980190755</c:v>
                </c:pt>
                <c:pt idx="2549">
                  <c:v>0.66370315268710145</c:v>
                </c:pt>
                <c:pt idx="2550">
                  <c:v>0.66371902183823028</c:v>
                </c:pt>
                <c:pt idx="2551">
                  <c:v>0.66372450245671111</c:v>
                </c:pt>
                <c:pt idx="2552">
                  <c:v>0.66376571078849989</c:v>
                </c:pt>
                <c:pt idx="2553">
                  <c:v>0.66376951553015218</c:v>
                </c:pt>
                <c:pt idx="2554">
                  <c:v>0.66377724785473147</c:v>
                </c:pt>
                <c:pt idx="2555">
                  <c:v>0.66384219940249634</c:v>
                </c:pt>
                <c:pt idx="2556">
                  <c:v>0.66384479007419095</c:v>
                </c:pt>
                <c:pt idx="2557">
                  <c:v>0.66385825126644116</c:v>
                </c:pt>
                <c:pt idx="2558">
                  <c:v>0.66387855919500482</c:v>
                </c:pt>
                <c:pt idx="2559">
                  <c:v>0.66388720633488507</c:v>
                </c:pt>
                <c:pt idx="2560">
                  <c:v>0.66389058497897979</c:v>
                </c:pt>
                <c:pt idx="2561">
                  <c:v>0.66390665519958036</c:v>
                </c:pt>
                <c:pt idx="2562">
                  <c:v>0.66392398218457849</c:v>
                </c:pt>
                <c:pt idx="2563">
                  <c:v>0.66392544835080858</c:v>
                </c:pt>
                <c:pt idx="2564">
                  <c:v>0.66393870916161113</c:v>
                </c:pt>
                <c:pt idx="2565">
                  <c:v>0.66395440116615823</c:v>
                </c:pt>
                <c:pt idx="2566">
                  <c:v>0.66396560976838337</c:v>
                </c:pt>
                <c:pt idx="2567">
                  <c:v>0.66397592996126442</c:v>
                </c:pt>
                <c:pt idx="2568">
                  <c:v>0.66397930825446549</c:v>
                </c:pt>
                <c:pt idx="2569">
                  <c:v>0.6639981021671354</c:v>
                </c:pt>
                <c:pt idx="2570">
                  <c:v>0.66400438677567197</c:v>
                </c:pt>
                <c:pt idx="2571">
                  <c:v>0.66400488107665978</c:v>
                </c:pt>
                <c:pt idx="2572">
                  <c:v>0.66400825926014484</c:v>
                </c:pt>
                <c:pt idx="2573">
                  <c:v>0.66401270202186946</c:v>
                </c:pt>
                <c:pt idx="2574">
                  <c:v>0.66402432728570571</c:v>
                </c:pt>
                <c:pt idx="2575">
                  <c:v>0.66404165190521458</c:v>
                </c:pt>
                <c:pt idx="2576">
                  <c:v>0.66404311787121095</c:v>
                </c:pt>
                <c:pt idx="2577">
                  <c:v>0.66407206673209618</c:v>
                </c:pt>
                <c:pt idx="2578">
                  <c:v>0.66409359258554645</c:v>
                </c:pt>
                <c:pt idx="2579">
                  <c:v>0.66409697041792382</c:v>
                </c:pt>
                <c:pt idx="2580">
                  <c:v>0.66412253974541735</c:v>
                </c:pt>
                <c:pt idx="2581">
                  <c:v>0.66412591746800687</c:v>
                </c:pt>
                <c:pt idx="2582">
                  <c:v>0.66413035962264821</c:v>
                </c:pt>
                <c:pt idx="2583">
                  <c:v>0.6641419832971589</c:v>
                </c:pt>
                <c:pt idx="2584">
                  <c:v>0.66415930554969582</c:v>
                </c:pt>
                <c:pt idx="2585">
                  <c:v>0.66416077131533291</c:v>
                </c:pt>
                <c:pt idx="2586">
                  <c:v>0.66417130938715863</c:v>
                </c:pt>
                <c:pt idx="2587">
                  <c:v>0.66418971621928136</c:v>
                </c:pt>
                <c:pt idx="2588">
                  <c:v>0.66421123912923763</c:v>
                </c:pt>
                <c:pt idx="2589">
                  <c:v>0.66421461650050251</c:v>
                </c:pt>
                <c:pt idx="2590">
                  <c:v>0.6642221057396096</c:v>
                </c:pt>
                <c:pt idx="2591">
                  <c:v>0.6642480011396964</c:v>
                </c:pt>
                <c:pt idx="2592">
                  <c:v>0.66425913915284429</c:v>
                </c:pt>
                <c:pt idx="2593">
                  <c:v>0.66426254982283872</c:v>
                </c:pt>
                <c:pt idx="2594">
                  <c:v>0.66426909325643813</c:v>
                </c:pt>
                <c:pt idx="2595">
                  <c:v>0.66427840867312771</c:v>
                </c:pt>
                <c:pt idx="2596">
                  <c:v>0.66428388573383734</c:v>
                </c:pt>
                <c:pt idx="2597">
                  <c:v>0.66432506731096452</c:v>
                </c:pt>
                <c:pt idx="2598">
                  <c:v>0.6643288695822962</c:v>
                </c:pt>
                <c:pt idx="2599">
                  <c:v>0.66438017325495169</c:v>
                </c:pt>
                <c:pt idx="2600">
                  <c:v>0.66440150624553607</c:v>
                </c:pt>
                <c:pt idx="2601">
                  <c:v>0.66441244507902941</c:v>
                </c:pt>
                <c:pt idx="2602">
                  <c:v>0.66443784241370685</c:v>
                </c:pt>
                <c:pt idx="2603">
                  <c:v>0.66444648393467654</c:v>
                </c:pt>
                <c:pt idx="2604">
                  <c:v>0.66444986038285081</c:v>
                </c:pt>
                <c:pt idx="2605">
                  <c:v>0.6644542101799934</c:v>
                </c:pt>
                <c:pt idx="2606">
                  <c:v>0.66446592015971884</c:v>
                </c:pt>
                <c:pt idx="2607">
                  <c:v>0.66449795328640082</c:v>
                </c:pt>
                <c:pt idx="2608">
                  <c:v>0.66451363508957528</c:v>
                </c:pt>
                <c:pt idx="2609">
                  <c:v>0.6645216992843066</c:v>
                </c:pt>
                <c:pt idx="2610">
                  <c:v>0.66452483640473581</c:v>
                </c:pt>
                <c:pt idx="2611">
                  <c:v>0.66453514988740903</c:v>
                </c:pt>
                <c:pt idx="2612">
                  <c:v>0.66453852598365892</c:v>
                </c:pt>
                <c:pt idx="2613">
                  <c:v>0.66455544184020665</c:v>
                </c:pt>
                <c:pt idx="2614">
                  <c:v>0.66455730767507659</c:v>
                </c:pt>
                <c:pt idx="2615">
                  <c:v>0.66456408217634555</c:v>
                </c:pt>
                <c:pt idx="2616">
                  <c:v>0.66456745816254248</c:v>
                </c:pt>
                <c:pt idx="2617">
                  <c:v>0.6645718980348343</c:v>
                </c:pt>
                <c:pt idx="2618">
                  <c:v>0.66458351573785246</c:v>
                </c:pt>
                <c:pt idx="2619">
                  <c:v>0.6646008290880514</c:v>
                </c:pt>
                <c:pt idx="2620">
                  <c:v>0.66460229410043259</c:v>
                </c:pt>
                <c:pt idx="2621">
                  <c:v>0.66463122412815501</c:v>
                </c:pt>
                <c:pt idx="2622">
                  <c:v>0.6646366989382797</c:v>
                </c:pt>
                <c:pt idx="2623">
                  <c:v>0.66465273597560182</c:v>
                </c:pt>
                <c:pt idx="2624">
                  <c:v>0.66465611160965754</c:v>
                </c:pt>
                <c:pt idx="2625">
                  <c:v>0.66468166429727316</c:v>
                </c:pt>
                <c:pt idx="2626">
                  <c:v>0.6646850398212043</c:v>
                </c:pt>
                <c:pt idx="2627">
                  <c:v>0.66468947908461129</c:v>
                </c:pt>
                <c:pt idx="2628">
                  <c:v>0.66470109519358755</c:v>
                </c:pt>
                <c:pt idx="2629">
                  <c:v>0.66471840616979172</c:v>
                </c:pt>
                <c:pt idx="2630">
                  <c:v>0.66471987098121987</c:v>
                </c:pt>
                <c:pt idx="2631">
                  <c:v>0.66474879704026768</c:v>
                </c:pt>
                <c:pt idx="2632">
                  <c:v>0.66475628900996675</c:v>
                </c:pt>
                <c:pt idx="2633">
                  <c:v>0.66477030593549402</c:v>
                </c:pt>
                <c:pt idx="2634">
                  <c:v>0.66477368110706703</c:v>
                </c:pt>
                <c:pt idx="2635">
                  <c:v>0.6647811654688619</c:v>
                </c:pt>
                <c:pt idx="2636">
                  <c:v>0.66480704400295454</c:v>
                </c:pt>
                <c:pt idx="2637">
                  <c:v>0.66481817476090876</c:v>
                </c:pt>
                <c:pt idx="2638">
                  <c:v>0.66481865851690147</c:v>
                </c:pt>
                <c:pt idx="2639">
                  <c:v>0.66483596711763226</c:v>
                </c:pt>
                <c:pt idx="2640">
                  <c:v>0.66483743172798215</c:v>
                </c:pt>
                <c:pt idx="2641">
                  <c:v>0.66484796149358294</c:v>
                </c:pt>
                <c:pt idx="2642">
                  <c:v>0.66487019825978311</c:v>
                </c:pt>
                <c:pt idx="2643">
                  <c:v>0.66488405996338462</c:v>
                </c:pt>
                <c:pt idx="2644">
                  <c:v>0.66488785975706244</c:v>
                </c:pt>
                <c:pt idx="2645">
                  <c:v>0.6648912344658654</c:v>
                </c:pt>
                <c:pt idx="2646">
                  <c:v>0.66490893970750731</c:v>
                </c:pt>
                <c:pt idx="2647">
                  <c:v>0.66492459277984328</c:v>
                </c:pt>
                <c:pt idx="2648">
                  <c:v>0.66493912998895</c:v>
                </c:pt>
                <c:pt idx="2649">
                  <c:v>0.66496044907112162</c:v>
                </c:pt>
                <c:pt idx="2650">
                  <c:v>0.66500159815948912</c:v>
                </c:pt>
                <c:pt idx="2651">
                  <c:v>0.66500539743029308</c:v>
                </c:pt>
                <c:pt idx="2652">
                  <c:v>0.66501311863641743</c:v>
                </c:pt>
                <c:pt idx="2653">
                  <c:v>0.66507797676736846</c:v>
                </c:pt>
                <c:pt idx="2654">
                  <c:v>0.66508056371220214</c:v>
                </c:pt>
                <c:pt idx="2655">
                  <c:v>0.66509400553844855</c:v>
                </c:pt>
                <c:pt idx="2656">
                  <c:v>0.66509737943124025</c:v>
                </c:pt>
                <c:pt idx="2657">
                  <c:v>0.66511428424809693</c:v>
                </c:pt>
                <c:pt idx="2658">
                  <c:v>0.66512291894516684</c:v>
                </c:pt>
                <c:pt idx="2659">
                  <c:v>0.66512629272756352</c:v>
                </c:pt>
                <c:pt idx="2660">
                  <c:v>0.66514233982167759</c:v>
                </c:pt>
                <c:pt idx="2661">
                  <c:v>0.66515964186919729</c:v>
                </c:pt>
                <c:pt idx="2662">
                  <c:v>0.66516110592514022</c:v>
                </c:pt>
                <c:pt idx="2663">
                  <c:v>0.66517434764844607</c:v>
                </c:pt>
                <c:pt idx="2664">
                  <c:v>0.66519001706394931</c:v>
                </c:pt>
                <c:pt idx="2665">
                  <c:v>0.66520120952956474</c:v>
                </c:pt>
                <c:pt idx="2666">
                  <c:v>0.66521151486394359</c:v>
                </c:pt>
                <c:pt idx="2667">
                  <c:v>0.66521488829317021</c:v>
                </c:pt>
                <c:pt idx="2668">
                  <c:v>0.66524042429167896</c:v>
                </c:pt>
                <c:pt idx="2669">
                  <c:v>0.66524379761044272</c:v>
                </c:pt>
                <c:pt idx="2670">
                  <c:v>0.66524823397406208</c:v>
                </c:pt>
                <c:pt idx="2671">
                  <c:v>0.66525984249512904</c:v>
                </c:pt>
                <c:pt idx="2672">
                  <c:v>0.66527714216164457</c:v>
                </c:pt>
                <c:pt idx="2673">
                  <c:v>0.66527860601604116</c:v>
                </c:pt>
                <c:pt idx="2674">
                  <c:v>0.66530751317446457</c:v>
                </c:pt>
                <c:pt idx="2675">
                  <c:v>0.66531298365625446</c:v>
                </c:pt>
                <c:pt idx="2676">
                  <c:v>0.66532900801353101</c:v>
                </c:pt>
                <c:pt idx="2677">
                  <c:v>0.66533238097890857</c:v>
                </c:pt>
                <c:pt idx="2678">
                  <c:v>0.66533986044898041</c:v>
                </c:pt>
                <c:pt idx="2679">
                  <c:v>0.66535791345982587</c:v>
                </c:pt>
                <c:pt idx="2680">
                  <c:v>0.66536128631466929</c:v>
                </c:pt>
                <c:pt idx="2681">
                  <c:v>0.66536572206723177</c:v>
                </c:pt>
                <c:pt idx="2682">
                  <c:v>0.6653773289885625</c:v>
                </c:pt>
                <c:pt idx="2683">
                  <c:v>0.66539462627260137</c:v>
                </c:pt>
                <c:pt idx="2684">
                  <c:v>0.66539608992532995</c:v>
                </c:pt>
                <c:pt idx="2685">
                  <c:v>0.66540661280586022</c:v>
                </c:pt>
                <c:pt idx="2686">
                  <c:v>0.66542499310090486</c:v>
                </c:pt>
                <c:pt idx="2687">
                  <c:v>0.66544648497721426</c:v>
                </c:pt>
                <c:pt idx="2688">
                  <c:v>0.66544985747845853</c:v>
                </c:pt>
                <c:pt idx="2689">
                  <c:v>0.66545733591771628</c:v>
                </c:pt>
                <c:pt idx="2690">
                  <c:v>0.66546755113894529</c:v>
                </c:pt>
                <c:pt idx="2691">
                  <c:v>0.66548319397137001</c:v>
                </c:pt>
                <c:pt idx="2692">
                  <c:v>0.66549431591931896</c:v>
                </c:pt>
                <c:pt idx="2693">
                  <c:v>0.66549772166961674</c:v>
                </c:pt>
                <c:pt idx="2694">
                  <c:v>0.66551355764300368</c:v>
                </c:pt>
                <c:pt idx="2695">
                  <c:v>0.66551902680233044</c:v>
                </c:pt>
                <c:pt idx="2696">
                  <c:v>0.66556014896070237</c:v>
                </c:pt>
                <c:pt idx="2697">
                  <c:v>0.66556394574499833</c:v>
                </c:pt>
                <c:pt idx="2698">
                  <c:v>0.66557166189706751</c:v>
                </c:pt>
                <c:pt idx="2699">
                  <c:v>0.6656364775637742</c:v>
                </c:pt>
                <c:pt idx="2700">
                  <c:v>0.66563906281451468</c:v>
                </c:pt>
                <c:pt idx="2701">
                  <c:v>0.66564740060378402</c:v>
                </c:pt>
                <c:pt idx="2702">
                  <c:v>0.665672761265514</c:v>
                </c:pt>
                <c:pt idx="2703">
                  <c:v>0.66568139030689599</c:v>
                </c:pt>
                <c:pt idx="2704">
                  <c:v>0.66568476187900372</c:v>
                </c:pt>
                <c:pt idx="2705">
                  <c:v>0.66570079846103991</c:v>
                </c:pt>
                <c:pt idx="2706">
                  <c:v>0.66573278531614744</c:v>
                </c:pt>
                <c:pt idx="2707">
                  <c:v>0.66574844446355053</c:v>
                </c:pt>
                <c:pt idx="2708">
                  <c:v>0.66575649700691464</c:v>
                </c:pt>
                <c:pt idx="2709">
                  <c:v>0.66575836021917012</c:v>
                </c:pt>
                <c:pt idx="2710">
                  <c:v>0.66575962959443746</c:v>
                </c:pt>
                <c:pt idx="2711">
                  <c:v>0.66576463191251667</c:v>
                </c:pt>
                <c:pt idx="2712">
                  <c:v>0.66576992817472691</c:v>
                </c:pt>
                <c:pt idx="2713">
                  <c:v>0.66577329939264129</c:v>
                </c:pt>
                <c:pt idx="2714">
                  <c:v>0.66579019080408886</c:v>
                </c:pt>
                <c:pt idx="2715">
                  <c:v>0.66579881865291601</c:v>
                </c:pt>
                <c:pt idx="2716">
                  <c:v>0.66580218976002636</c:v>
                </c:pt>
                <c:pt idx="2717">
                  <c:v>0.66580662321532391</c:v>
                </c:pt>
                <c:pt idx="2718">
                  <c:v>0.66581822412614877</c:v>
                </c:pt>
                <c:pt idx="2719">
                  <c:v>0.66586362560047319</c:v>
                </c:pt>
                <c:pt idx="2720">
                  <c:v>0.66886890537002264</c:v>
                </c:pt>
                <c:pt idx="2721">
                  <c:v>0.67022496704859991</c:v>
                </c:pt>
                <c:pt idx="2722">
                  <c:v>0.67254093050535424</c:v>
                </c:pt>
                <c:pt idx="2723">
                  <c:v>0.68853688447680406</c:v>
                </c:pt>
                <c:pt idx="2724">
                  <c:v>0.69238040837696935</c:v>
                </c:pt>
                <c:pt idx="2725">
                  <c:v>0.69585479393946814</c:v>
                </c:pt>
                <c:pt idx="2726">
                  <c:v>0.69668493796825792</c:v>
                </c:pt>
                <c:pt idx="2727">
                  <c:v>0.69797492548375017</c:v>
                </c:pt>
                <c:pt idx="2728">
                  <c:v>0.69857024280165392</c:v>
                </c:pt>
                <c:pt idx="2729">
                  <c:v>0.69968982588590689</c:v>
                </c:pt>
                <c:pt idx="2730">
                  <c:v>0.69976019722224925</c:v>
                </c:pt>
                <c:pt idx="2731">
                  <c:v>0.70433402708655013</c:v>
                </c:pt>
                <c:pt idx="2732">
                  <c:v>0.70855195237222113</c:v>
                </c:pt>
                <c:pt idx="2733">
                  <c:v>0.70864295255436449</c:v>
                </c:pt>
                <c:pt idx="2734">
                  <c:v>0.70886755102587296</c:v>
                </c:pt>
                <c:pt idx="2735">
                  <c:v>0.70886755102587296</c:v>
                </c:pt>
                <c:pt idx="2736">
                  <c:v>0.71074001128050379</c:v>
                </c:pt>
                <c:pt idx="2737">
                  <c:v>0.71342221047375076</c:v>
                </c:pt>
                <c:pt idx="2738">
                  <c:v>0.71368092699279151</c:v>
                </c:pt>
                <c:pt idx="2739">
                  <c:v>0.71397029708238713</c:v>
                </c:pt>
                <c:pt idx="2740">
                  <c:v>0.7139783032842284</c:v>
                </c:pt>
                <c:pt idx="2741">
                  <c:v>0.71398483274768909</c:v>
                </c:pt>
                <c:pt idx="2742">
                  <c:v>0.71403742751935728</c:v>
                </c:pt>
                <c:pt idx="2743">
                  <c:v>0.71405301113117858</c:v>
                </c:pt>
                <c:pt idx="2744">
                  <c:v>0.71408000065863875</c:v>
                </c:pt>
                <c:pt idx="2745">
                  <c:v>0.71408800540145156</c:v>
                </c:pt>
                <c:pt idx="2746">
                  <c:v>0.71409072868367163</c:v>
                </c:pt>
                <c:pt idx="2747">
                  <c:v>0.71409113641527555</c:v>
                </c:pt>
                <c:pt idx="2748">
                  <c:v>0.71409453367507936</c:v>
                </c:pt>
                <c:pt idx="2749">
                  <c:v>0.71410618895235045</c:v>
                </c:pt>
                <c:pt idx="2750">
                  <c:v>0.71414711885455939</c:v>
                </c:pt>
                <c:pt idx="2751">
                  <c:v>0.7141626996241377</c:v>
                </c:pt>
                <c:pt idx="2752">
                  <c:v>0.71417716657207997</c:v>
                </c:pt>
                <c:pt idx="2753">
                  <c:v>0.71418968422852835</c:v>
                </c:pt>
                <c:pt idx="2754">
                  <c:v>0.7142004102969185</c:v>
                </c:pt>
                <c:pt idx="2755">
                  <c:v>0.71425679017864707</c:v>
                </c:pt>
                <c:pt idx="2756">
                  <c:v>0.71427236810488282</c:v>
                </c:pt>
                <c:pt idx="2757">
                  <c:v>0.71428683241319613</c:v>
                </c:pt>
                <c:pt idx="2758">
                  <c:v>0.71428689646606003</c:v>
                </c:pt>
                <c:pt idx="2759">
                  <c:v>0.71429663606535554</c:v>
                </c:pt>
                <c:pt idx="2760">
                  <c:v>0.71429934778429693</c:v>
                </c:pt>
                <c:pt idx="2761">
                  <c:v>0.71431007189528239</c:v>
                </c:pt>
                <c:pt idx="2762">
                  <c:v>0.7143278948677001</c:v>
                </c:pt>
                <c:pt idx="2763">
                  <c:v>0.71436743853736462</c:v>
                </c:pt>
                <c:pt idx="2764">
                  <c:v>0.71438201656565581</c:v>
                </c:pt>
                <c:pt idx="2765">
                  <c:v>0.71439001728404983</c:v>
                </c:pt>
                <c:pt idx="2766">
                  <c:v>0.71439647823331698</c:v>
                </c:pt>
                <c:pt idx="2767">
                  <c:v>0.71439654227513927</c:v>
                </c:pt>
                <c:pt idx="2768">
                  <c:v>0.71449964425593859</c:v>
                </c:pt>
                <c:pt idx="2769">
                  <c:v>0.71450610402468262</c:v>
                </c:pt>
                <c:pt idx="2770">
                  <c:v>0.71450616805546141</c:v>
                </c:pt>
                <c:pt idx="2771">
                  <c:v>0.71455871719982145</c:v>
                </c:pt>
                <c:pt idx="2772">
                  <c:v>0.71460125339626068</c:v>
                </c:pt>
                <c:pt idx="2773">
                  <c:v>0.71460925119178276</c:v>
                </c:pt>
                <c:pt idx="2774">
                  <c:v>0.7146123794883299</c:v>
                </c:pt>
                <c:pt idx="2775">
                  <c:v>0.71461577379927743</c:v>
                </c:pt>
                <c:pt idx="2776">
                  <c:v>0.71462741896075954</c:v>
                </c:pt>
                <c:pt idx="2777">
                  <c:v>0.71466831333377301</c:v>
                </c:pt>
                <c:pt idx="2778">
                  <c:v>0.71468388057638632</c:v>
                </c:pt>
                <c:pt idx="2779">
                  <c:v>0.71471084175059896</c:v>
                </c:pt>
                <c:pt idx="2780">
                  <c:v>0.71471883808383874</c:v>
                </c:pt>
                <c:pt idx="2781">
                  <c:v>0.71472155850468611</c:v>
                </c:pt>
                <c:pt idx="2782">
                  <c:v>0.71477788941976828</c:v>
                </c:pt>
                <c:pt idx="2783">
                  <c:v>0.7147934538138041</c:v>
                </c:pt>
                <c:pt idx="2784">
                  <c:v>0.71480790555605045</c:v>
                </c:pt>
                <c:pt idx="2785">
                  <c:v>0.71482041005397878</c:v>
                </c:pt>
                <c:pt idx="2786">
                  <c:v>0.7148311248470598</c:v>
                </c:pt>
                <c:pt idx="2787">
                  <c:v>0.71484893233285074</c:v>
                </c:pt>
                <c:pt idx="2788">
                  <c:v>0.71488844163646603</c:v>
                </c:pt>
                <c:pt idx="2789">
                  <c:v>0.71490300699443254</c:v>
                </c:pt>
                <c:pt idx="2790">
                  <c:v>0.71491745609116908</c:v>
                </c:pt>
                <c:pt idx="2791">
                  <c:v>0.71491752007706189</c:v>
                </c:pt>
                <c:pt idx="2792">
                  <c:v>0.7149272494318808</c:v>
                </c:pt>
                <c:pt idx="2793">
                  <c:v>0.71502053241040586</c:v>
                </c:pt>
                <c:pt idx="2794">
                  <c:v>0.71502698656075125</c:v>
                </c:pt>
                <c:pt idx="2795">
                  <c:v>0.71502705053557558</c:v>
                </c:pt>
                <c:pt idx="2796">
                  <c:v>0.7151300439898689</c:v>
                </c:pt>
                <c:pt idx="2797">
                  <c:v>0.71513656092082278</c:v>
                </c:pt>
                <c:pt idx="2798">
                  <c:v>0.71518905472648209</c:v>
                </c:pt>
                <c:pt idx="2799">
                  <c:v>0.71520460841728761</c:v>
                </c:pt>
                <c:pt idx="2800">
                  <c:v>0.71523154611830519</c:v>
                </c:pt>
                <c:pt idx="2801">
                  <c:v>0.71523953548880814</c:v>
                </c:pt>
                <c:pt idx="2802">
                  <c:v>0.71524225354099513</c:v>
                </c:pt>
                <c:pt idx="2803">
                  <c:v>0.71524266048955631</c:v>
                </c:pt>
                <c:pt idx="2804">
                  <c:v>0.71525768411733848</c:v>
                </c:pt>
                <c:pt idx="2805">
                  <c:v>0.71529853539957466</c:v>
                </c:pt>
                <c:pt idx="2806">
                  <c:v>0.71531408623658765</c:v>
                </c:pt>
                <c:pt idx="2807">
                  <c:v>0.71532852538972191</c:v>
                </c:pt>
                <c:pt idx="2808">
                  <c:v>0.71534101899453506</c:v>
                </c:pt>
                <c:pt idx="2809">
                  <c:v>0.7153517244526324</c:v>
                </c:pt>
                <c:pt idx="2810">
                  <c:v>0.7153695164234013</c:v>
                </c:pt>
                <c:pt idx="2811">
                  <c:v>0.71540799598027616</c:v>
                </c:pt>
                <c:pt idx="2812">
                  <c:v>0.71540899129798152</c:v>
                </c:pt>
                <c:pt idx="2813">
                  <c:v>0.71542354396240837</c:v>
                </c:pt>
                <c:pt idx="2814">
                  <c:v>0.71543798046519425</c:v>
                </c:pt>
                <c:pt idx="2815">
                  <c:v>0.71543804439505032</c:v>
                </c:pt>
                <c:pt idx="2816">
                  <c:v>0.71544776526985443</c:v>
                </c:pt>
                <c:pt idx="2817">
                  <c:v>0.71545047177539001</c:v>
                </c:pt>
                <c:pt idx="2818">
                  <c:v>0.71546117526813835</c:v>
                </c:pt>
                <c:pt idx="2819">
                  <c:v>0.71551843159708561</c:v>
                </c:pt>
                <c:pt idx="2820">
                  <c:v>0.71553298158704148</c:v>
                </c:pt>
                <c:pt idx="2821">
                  <c:v>0.71554096691680114</c:v>
                </c:pt>
                <c:pt idx="2822">
                  <c:v>0.71554741543846634</c:v>
                </c:pt>
                <c:pt idx="2823">
                  <c:v>0.71554747935723506</c:v>
                </c:pt>
                <c:pt idx="2824">
                  <c:v>0.71565038296548111</c:v>
                </c:pt>
                <c:pt idx="2825">
                  <c:v>0.71565689420951928</c:v>
                </c:pt>
                <c:pt idx="2826">
                  <c:v>0.71570934220278226</c:v>
                </c:pt>
                <c:pt idx="2827">
                  <c:v>0.71572488231702469</c:v>
                </c:pt>
                <c:pt idx="2828">
                  <c:v>0.71575179650197818</c:v>
                </c:pt>
                <c:pt idx="2829">
                  <c:v>0.71575977889703135</c:v>
                </c:pt>
                <c:pt idx="2830">
                  <c:v>0.7157629011694886</c:v>
                </c:pt>
                <c:pt idx="2831">
                  <c:v>0.71576628894421623</c:v>
                </c:pt>
                <c:pt idx="2832">
                  <c:v>0.71577791167967686</c:v>
                </c:pt>
                <c:pt idx="2833">
                  <c:v>0.71581872728876217</c:v>
                </c:pt>
                <c:pt idx="2834">
                  <c:v>0.71583426454401844</c:v>
                </c:pt>
                <c:pt idx="2835">
                  <c:v>0.71586117377690317</c:v>
                </c:pt>
                <c:pt idx="2836">
                  <c:v>0.71586915470376156</c:v>
                </c:pt>
                <c:pt idx="2837">
                  <c:v>0.71587186988298823</c:v>
                </c:pt>
                <c:pt idx="2838">
                  <c:v>0.71592809224578835</c:v>
                </c:pt>
                <c:pt idx="2839">
                  <c:v>0.71594362664096567</c:v>
                </c:pt>
                <c:pt idx="2840">
                  <c:v>0.71595805052685368</c:v>
                </c:pt>
                <c:pt idx="2841">
                  <c:v>0.71596782677990745</c:v>
                </c:pt>
                <c:pt idx="2842">
                  <c:v>0.71597053091989504</c:v>
                </c:pt>
                <c:pt idx="2843">
                  <c:v>0.71598122505705697</c:v>
                </c:pt>
                <c:pt idx="2844">
                  <c:v>0.71599899821091983</c:v>
                </c:pt>
                <c:pt idx="2845">
                  <c:v>0.71603843133177292</c:v>
                </c:pt>
                <c:pt idx="2846">
                  <c:v>0.7160529686001933</c:v>
                </c:pt>
                <c:pt idx="2847">
                  <c:v>0.71606094694716005</c:v>
                </c:pt>
                <c:pt idx="2848">
                  <c:v>0.71606738982989948</c:v>
                </c:pt>
                <c:pt idx="2849">
                  <c:v>0.71606745369251146</c:v>
                </c:pt>
                <c:pt idx="2850">
                  <c:v>0.71607716428142876</c:v>
                </c:pt>
                <c:pt idx="2851">
                  <c:v>0.71617026729125688</c:v>
                </c:pt>
                <c:pt idx="2852">
                  <c:v>0.71617670898654229</c:v>
                </c:pt>
                <c:pt idx="2853">
                  <c:v>0.71617677283804015</c:v>
                </c:pt>
                <c:pt idx="2854">
                  <c:v>0.7162291749356291</c:v>
                </c:pt>
                <c:pt idx="2855">
                  <c:v>0.71627159207480728</c:v>
                </c:pt>
                <c:pt idx="2856">
                  <c:v>0.71627956748173871</c:v>
                </c:pt>
                <c:pt idx="2857">
                  <c:v>0.7162826870209551</c:v>
                </c:pt>
                <c:pt idx="2858">
                  <c:v>0.71628607182949777</c:v>
                </c:pt>
                <c:pt idx="2859">
                  <c:v>0.71629768438972452</c:v>
                </c:pt>
                <c:pt idx="2860">
                  <c:v>0.71633846426089354</c:v>
                </c:pt>
                <c:pt idx="2861">
                  <c:v>0.71635398790973881</c:v>
                </c:pt>
                <c:pt idx="2862">
                  <c:v>0.71638087357487079</c:v>
                </c:pt>
                <c:pt idx="2863">
                  <c:v>0.71638884751095078</c:v>
                </c:pt>
                <c:pt idx="2864">
                  <c:v>0.71639156031197415</c:v>
                </c:pt>
                <c:pt idx="2865">
                  <c:v>0.71640696107602964</c:v>
                </c:pt>
                <c:pt idx="2866">
                  <c:v>0.71644773342076296</c:v>
                </c:pt>
                <c:pt idx="2867">
                  <c:v>0.71646325420435453</c:v>
                </c:pt>
                <c:pt idx="2868">
                  <c:v>0.71647766545047142</c:v>
                </c:pt>
                <c:pt idx="2869">
                  <c:v>0.71649013490657032</c:v>
                </c:pt>
                <c:pt idx="2870">
                  <c:v>0.7165008196711885</c:v>
                </c:pt>
                <c:pt idx="2871">
                  <c:v>0.71651857724762225</c:v>
                </c:pt>
                <c:pt idx="2872">
                  <c:v>0.71655698240758281</c:v>
                </c:pt>
                <c:pt idx="2873">
                  <c:v>0.71655797580099301</c:v>
                </c:pt>
                <c:pt idx="2874">
                  <c:v>0.71657250032483999</c:v>
                </c:pt>
                <c:pt idx="2875">
                  <c:v>0.7165869089099739</c:v>
                </c:pt>
                <c:pt idx="2876">
                  <c:v>0.71658697271632776</c:v>
                </c:pt>
                <c:pt idx="2877">
                  <c:v>0.71659667479114264</c:v>
                </c:pt>
                <c:pt idx="2878">
                  <c:v>0.71662781314932489</c:v>
                </c:pt>
                <c:pt idx="2879">
                  <c:v>0.71662781314932489</c:v>
                </c:pt>
                <c:pt idx="2880">
                  <c:v>0.71662781316046564</c:v>
                </c:pt>
                <c:pt idx="2881">
                  <c:v>0.71668969614268563</c:v>
                </c:pt>
                <c:pt idx="2882">
                  <c:v>0.71669613218669215</c:v>
                </c:pt>
                <c:pt idx="2883">
                  <c:v>0.71669619598191026</c:v>
                </c:pt>
                <c:pt idx="2884">
                  <c:v>0.71675879382901098</c:v>
                </c:pt>
                <c:pt idx="2885">
                  <c:v>0.71955226570542397</c:v>
                </c:pt>
                <c:pt idx="2886">
                  <c:v>0.72087372550975481</c:v>
                </c:pt>
                <c:pt idx="2887">
                  <c:v>0.72109428946337595</c:v>
                </c:pt>
                <c:pt idx="2888">
                  <c:v>0.72620762945204553</c:v>
                </c:pt>
                <c:pt idx="2889">
                  <c:v>0.73670728283577591</c:v>
                </c:pt>
                <c:pt idx="2890">
                  <c:v>0.74369875646832639</c:v>
                </c:pt>
                <c:pt idx="2891">
                  <c:v>0.74449430568831865</c:v>
                </c:pt>
                <c:pt idx="2892">
                  <c:v>0.74510925791843352</c:v>
                </c:pt>
                <c:pt idx="2893">
                  <c:v>0.74667516779648291</c:v>
                </c:pt>
                <c:pt idx="2894">
                  <c:v>0.75040847280803291</c:v>
                </c:pt>
                <c:pt idx="2895">
                  <c:v>0.75620421304416274</c:v>
                </c:pt>
                <c:pt idx="2896">
                  <c:v>0.75640947402324432</c:v>
                </c:pt>
                <c:pt idx="2897">
                  <c:v>0.75640947402324432</c:v>
                </c:pt>
                <c:pt idx="2898">
                  <c:v>0.75811996141468363</c:v>
                </c:pt>
                <c:pt idx="2899">
                  <c:v>0.76056778139816694</c:v>
                </c:pt>
                <c:pt idx="2900">
                  <c:v>0.76080374305489973</c:v>
                </c:pt>
                <c:pt idx="2901">
                  <c:v>0.76100817956473843</c:v>
                </c:pt>
                <c:pt idx="2902">
                  <c:v>0.76103818594019446</c:v>
                </c:pt>
                <c:pt idx="2903">
                  <c:v>0.76103943491137793</c:v>
                </c:pt>
                <c:pt idx="2904">
                  <c:v>0.76104392273090871</c:v>
                </c:pt>
                <c:pt idx="2905">
                  <c:v>0.76105621259562217</c:v>
                </c:pt>
                <c:pt idx="2906">
                  <c:v>0.76106405108506203</c:v>
                </c:pt>
                <c:pt idx="2907">
                  <c:v>0.76108319558196735</c:v>
                </c:pt>
                <c:pt idx="2908">
                  <c:v>0.76108438690243119</c:v>
                </c:pt>
                <c:pt idx="2909">
                  <c:v>0.76110423327658927</c:v>
                </c:pt>
                <c:pt idx="2910">
                  <c:v>0.76111467712598257</c:v>
                </c:pt>
                <c:pt idx="2911">
                  <c:v>0.76111467712598491</c:v>
                </c:pt>
                <c:pt idx="2912">
                  <c:v>0.76113822735909253</c:v>
                </c:pt>
                <c:pt idx="2913">
                  <c:v>0.76114396283627461</c:v>
                </c:pt>
                <c:pt idx="2914">
                  <c:v>0.76115283858897365</c:v>
                </c:pt>
                <c:pt idx="2915">
                  <c:v>0.76116408658145129</c:v>
                </c:pt>
                <c:pt idx="2916">
                  <c:v>0.76120425956962579</c:v>
                </c:pt>
                <c:pt idx="2917">
                  <c:v>0.76123824586701017</c:v>
                </c:pt>
                <c:pt idx="2918">
                  <c:v>0.7612394942661892</c:v>
                </c:pt>
                <c:pt idx="2919">
                  <c:v>0.76125285374900586</c:v>
                </c:pt>
                <c:pt idx="2920">
                  <c:v>0.76130426294827991</c:v>
                </c:pt>
                <c:pt idx="2921">
                  <c:v>0.76131488892405641</c:v>
                </c:pt>
                <c:pt idx="2922">
                  <c:v>0.76133165602793995</c:v>
                </c:pt>
                <c:pt idx="2923">
                  <c:v>0.76133824145878937</c:v>
                </c:pt>
                <c:pt idx="2924">
                  <c:v>0.76133984534124188</c:v>
                </c:pt>
                <c:pt idx="2925">
                  <c:v>0.76135284599214659</c:v>
                </c:pt>
                <c:pt idx="2926">
                  <c:v>0.7613675030099829</c:v>
                </c:pt>
                <c:pt idx="2927">
                  <c:v>0.76136853392038761</c:v>
                </c:pt>
                <c:pt idx="2928">
                  <c:v>0.76139369457788497</c:v>
                </c:pt>
                <c:pt idx="2929">
                  <c:v>0.76139369458796347</c:v>
                </c:pt>
                <c:pt idx="2930">
                  <c:v>0.76140424340739021</c:v>
                </c:pt>
                <c:pt idx="2931">
                  <c:v>0.76141486694841354</c:v>
                </c:pt>
                <c:pt idx="2932">
                  <c:v>0.76143163020767934</c:v>
                </c:pt>
                <c:pt idx="2933">
                  <c:v>0.76143821412927659</c:v>
                </c:pt>
                <c:pt idx="2934">
                  <c:v>0.76143946195619572</c:v>
                </c:pt>
                <c:pt idx="2935">
                  <c:v>0.76145281531324294</c:v>
                </c:pt>
                <c:pt idx="2936">
                  <c:v>0.7615148220475314</c:v>
                </c:pt>
                <c:pt idx="2937">
                  <c:v>0.76151930498001585</c:v>
                </c:pt>
                <c:pt idx="2938">
                  <c:v>0.76153158146131694</c:v>
                </c:pt>
                <c:pt idx="2939">
                  <c:v>0.76153941141401571</c:v>
                </c:pt>
                <c:pt idx="2940">
                  <c:v>0.76155276170714803</c:v>
                </c:pt>
                <c:pt idx="2941">
                  <c:v>0.76155853506035176</c:v>
                </c:pt>
                <c:pt idx="2942">
                  <c:v>0.7615835400661235</c:v>
                </c:pt>
                <c:pt idx="2943">
                  <c:v>0.76161350689142027</c:v>
                </c:pt>
                <c:pt idx="2944">
                  <c:v>0.76161923612009241</c:v>
                </c:pt>
                <c:pt idx="2945">
                  <c:v>0.76162810220312294</c:v>
                </c:pt>
                <c:pt idx="2946">
                  <c:v>0.76163933794018901</c:v>
                </c:pt>
                <c:pt idx="2947">
                  <c:v>0.76165845719775505</c:v>
                </c:pt>
                <c:pt idx="2948">
                  <c:v>0.76165964694755706</c:v>
                </c:pt>
                <c:pt idx="2949">
                  <c:v>0.76167946715387103</c:v>
                </c:pt>
                <c:pt idx="2950">
                  <c:v>0.76171341641097479</c:v>
                </c:pt>
                <c:pt idx="2951">
                  <c:v>0.76172800837121968</c:v>
                </c:pt>
                <c:pt idx="2952">
                  <c:v>0.76177936152801939</c:v>
                </c:pt>
                <c:pt idx="2953">
                  <c:v>0.761806724740131</c:v>
                </c:pt>
                <c:pt idx="2954">
                  <c:v>0.76181330298994099</c:v>
                </c:pt>
                <c:pt idx="2955">
                  <c:v>0.76181490512371786</c:v>
                </c:pt>
                <c:pt idx="2956">
                  <c:v>0.76182789159797937</c:v>
                </c:pt>
                <c:pt idx="2957">
                  <c:v>0.76184253263187263</c:v>
                </c:pt>
                <c:pt idx="2958">
                  <c:v>0.76184356241814633</c:v>
                </c:pt>
                <c:pt idx="2959">
                  <c:v>0.76186869563454362</c:v>
                </c:pt>
                <c:pt idx="2960">
                  <c:v>0.76186869564437143</c:v>
                </c:pt>
                <c:pt idx="2961">
                  <c:v>0.76187923295819249</c:v>
                </c:pt>
                <c:pt idx="2962">
                  <c:v>0.76188984491083489</c:v>
                </c:pt>
                <c:pt idx="2963">
                  <c:v>0.76190658988424675</c:v>
                </c:pt>
                <c:pt idx="2964">
                  <c:v>0.76191316662319397</c:v>
                </c:pt>
                <c:pt idx="2965">
                  <c:v>0.76192775187827744</c:v>
                </c:pt>
                <c:pt idx="2966">
                  <c:v>0.76194341909702534</c:v>
                </c:pt>
                <c:pt idx="2967">
                  <c:v>0.76198969095402069</c:v>
                </c:pt>
                <c:pt idx="2968">
                  <c:v>0.76200643207786367</c:v>
                </c:pt>
                <c:pt idx="2969">
                  <c:v>0.76201300730561283</c:v>
                </c:pt>
                <c:pt idx="2970">
                  <c:v>0.76201425348472374</c:v>
                </c:pt>
                <c:pt idx="2971">
                  <c:v>0.76202758920699232</c:v>
                </c:pt>
                <c:pt idx="2972">
                  <c:v>0.76205833396921396</c:v>
                </c:pt>
                <c:pt idx="2973">
                  <c:v>0.76208826807941887</c:v>
                </c:pt>
                <c:pt idx="2974">
                  <c:v>0.76208951404245207</c:v>
                </c:pt>
                <c:pt idx="2975">
                  <c:v>0.76209399105292741</c:v>
                </c:pt>
                <c:pt idx="2976">
                  <c:v>0.76210625131586995</c:v>
                </c:pt>
                <c:pt idx="2977">
                  <c:v>0.76211407092460082</c:v>
                </c:pt>
                <c:pt idx="2978">
                  <c:v>0.76213316930471264</c:v>
                </c:pt>
                <c:pt idx="2979">
                  <c:v>0.76213435775529403</c:v>
                </c:pt>
                <c:pt idx="2980">
                  <c:v>0.76215415631720151</c:v>
                </c:pt>
                <c:pt idx="2981">
                  <c:v>0.7621645750046161</c:v>
                </c:pt>
                <c:pt idx="2982">
                  <c:v>0.7621645750046161</c:v>
                </c:pt>
                <c:pt idx="2983">
                  <c:v>0.7621880684946295</c:v>
                </c:pt>
                <c:pt idx="2984">
                  <c:v>0.762193790151515</c:v>
                </c:pt>
                <c:pt idx="2985">
                  <c:v>0.7622026445161878</c:v>
                </c:pt>
                <c:pt idx="2986">
                  <c:v>0.76225394157094939</c:v>
                </c:pt>
                <c:pt idx="2987">
                  <c:v>0.76228784594493748</c:v>
                </c:pt>
                <c:pt idx="2988">
                  <c:v>0.76228909133462208</c:v>
                </c:pt>
                <c:pt idx="2989">
                  <c:v>0.76230241861074066</c:v>
                </c:pt>
                <c:pt idx="2990">
                  <c:v>0.76231704364372199</c:v>
                </c:pt>
                <c:pt idx="2991">
                  <c:v>0.76234317805084695</c:v>
                </c:pt>
                <c:pt idx="2992">
                  <c:v>0.76234317806042229</c:v>
                </c:pt>
                <c:pt idx="2993">
                  <c:v>0.76235370385643109</c:v>
                </c:pt>
                <c:pt idx="2994">
                  <c:v>0.76236430420839785</c:v>
                </c:pt>
                <c:pt idx="2995">
                  <c:v>0.76238103087655906</c:v>
                </c:pt>
                <c:pt idx="2996">
                  <c:v>0.76238760042524445</c:v>
                </c:pt>
                <c:pt idx="2997">
                  <c:v>0.76238920043937464</c:v>
                </c:pt>
                <c:pt idx="2998">
                  <c:v>0.76240216973454877</c:v>
                </c:pt>
                <c:pt idx="2999">
                  <c:v>0.76241781982325219</c:v>
                </c:pt>
                <c:pt idx="3000">
                  <c:v>0.76245344316854835</c:v>
                </c:pt>
                <c:pt idx="3001">
                  <c:v>0.76246404108004262</c:v>
                </c:pt>
                <c:pt idx="3002">
                  <c:v>0.76248076389456942</c:v>
                </c:pt>
                <c:pt idx="3003">
                  <c:v>0.7624873319304597</c:v>
                </c:pt>
                <c:pt idx="3004">
                  <c:v>0.76248857674654147</c:v>
                </c:pt>
                <c:pt idx="3005">
                  <c:v>0.76250189788252176</c:v>
                </c:pt>
                <c:pt idx="3006">
                  <c:v>0.76253260901242281</c:v>
                </c:pt>
                <c:pt idx="3007">
                  <c:v>0.76256375497269635</c:v>
                </c:pt>
                <c:pt idx="3008">
                  <c:v>0.76256822708464478</c:v>
                </c:pt>
                <c:pt idx="3009">
                  <c:v>0.76258047393273942</c:v>
                </c:pt>
                <c:pt idx="3010">
                  <c:v>0.7625882849846819</c:v>
                </c:pt>
                <c:pt idx="3011">
                  <c:v>0.76260736246526439</c:v>
                </c:pt>
                <c:pt idx="3012">
                  <c:v>0.76260854961525615</c:v>
                </c:pt>
                <c:pt idx="3013">
                  <c:v>0.76262832650987367</c:v>
                </c:pt>
                <c:pt idx="3014">
                  <c:v>0.76263873379401859</c:v>
                </c:pt>
                <c:pt idx="3015">
                  <c:v>0.76263873379402092</c:v>
                </c:pt>
                <c:pt idx="3016">
                  <c:v>0.76266220156844389</c:v>
                </c:pt>
                <c:pt idx="3017">
                  <c:v>0.76266791696216374</c:v>
                </c:pt>
                <c:pt idx="3018">
                  <c:v>0.76267676163448317</c:v>
                </c:pt>
                <c:pt idx="3019">
                  <c:v>0.76268797023750112</c:v>
                </c:pt>
                <c:pt idx="3020">
                  <c:v>0.762708230195287</c:v>
                </c:pt>
                <c:pt idx="3021">
                  <c:v>0.76272800252797179</c:v>
                </c:pt>
                <c:pt idx="3022">
                  <c:v>0.76276186977488702</c:v>
                </c:pt>
                <c:pt idx="3023">
                  <c:v>0.76276311380071649</c:v>
                </c:pt>
                <c:pt idx="3024">
                  <c:v>0.76277642648164246</c:v>
                </c:pt>
                <c:pt idx="3025">
                  <c:v>0.76282765555364207</c:v>
                </c:pt>
                <c:pt idx="3026">
                  <c:v>0.76283824429271085</c:v>
                </c:pt>
                <c:pt idx="3027">
                  <c:v>0.76285495263633285</c:v>
                </c:pt>
                <c:pt idx="3028">
                  <c:v>0.76286151498717691</c:v>
                </c:pt>
                <c:pt idx="3029">
                  <c:v>0.76286311324853728</c:v>
                </c:pt>
                <c:pt idx="3030">
                  <c:v>0.76287606833390864</c:v>
                </c:pt>
                <c:pt idx="3031">
                  <c:v>0.76289067397760735</c:v>
                </c:pt>
                <c:pt idx="3032">
                  <c:v>0.76289170127452666</c:v>
                </c:pt>
                <c:pt idx="3033">
                  <c:v>0.76291677373336397</c:v>
                </c:pt>
                <c:pt idx="3034">
                  <c:v>0.76291677374328615</c:v>
                </c:pt>
                <c:pt idx="3035">
                  <c:v>0.76292728558181422</c:v>
                </c:pt>
                <c:pt idx="3036">
                  <c:v>0.76293787187784634</c:v>
                </c:pt>
                <c:pt idx="3037">
                  <c:v>0.76295457636379083</c:v>
                </c:pt>
                <c:pt idx="3038">
                  <c:v>0.76296113720025327</c:v>
                </c:pt>
                <c:pt idx="3039">
                  <c:v>0.76296238065187516</c:v>
                </c:pt>
                <c:pt idx="3040">
                  <c:v>0.76297568718621989</c:v>
                </c:pt>
                <c:pt idx="3041">
                  <c:v>0.76303747645988884</c:v>
                </c:pt>
                <c:pt idx="3042">
                  <c:v>0.76305417708730783</c:v>
                </c:pt>
                <c:pt idx="3043">
                  <c:v>0.76306073640905359</c:v>
                </c:pt>
                <c:pt idx="3044">
                  <c:v>0.76306197957347788</c:v>
                </c:pt>
                <c:pt idx="3045">
                  <c:v>0.76307528303352012</c:v>
                </c:pt>
                <c:pt idx="3046">
                  <c:v>0.76310595341010967</c:v>
                </c:pt>
                <c:pt idx="3047">
                  <c:v>0.76313581508593809</c:v>
                </c:pt>
                <c:pt idx="3048">
                  <c:v>0.76313705803378518</c:v>
                </c:pt>
                <c:pt idx="3049">
                  <c:v>0.76314152420991455</c:v>
                </c:pt>
                <c:pt idx="3050">
                  <c:v>0.76315375480183556</c:v>
                </c:pt>
                <c:pt idx="3051">
                  <c:v>0.76316155548569309</c:v>
                </c:pt>
                <c:pt idx="3052">
                  <c:v>0.76318060764115703</c:v>
                </c:pt>
                <c:pt idx="3053">
                  <c:v>0.76318179321514967</c:v>
                </c:pt>
                <c:pt idx="3054">
                  <c:v>0.76320154385302152</c:v>
                </c:pt>
                <c:pt idx="3055">
                  <c:v>0.76321193731963755</c:v>
                </c:pt>
                <c:pt idx="3056">
                  <c:v>0.76321193731963755</c:v>
                </c:pt>
                <c:pt idx="3057">
                  <c:v>0.76323537393394958</c:v>
                </c:pt>
                <c:pt idx="3058">
                  <c:v>0.76324991466492764</c:v>
                </c:pt>
                <c:pt idx="3059">
                  <c:v>0.76330108750440262</c:v>
                </c:pt>
                <c:pt idx="3060">
                  <c:v>0.76332835461831783</c:v>
                </c:pt>
                <c:pt idx="3061">
                  <c:v>0.76333490976379093</c:v>
                </c:pt>
                <c:pt idx="3062">
                  <c:v>0.76333615213695949</c:v>
                </c:pt>
                <c:pt idx="3063">
                  <c:v>0.76333650627054594</c:v>
                </c:pt>
                <c:pt idx="3064">
                  <c:v>0.76334944713124031</c:v>
                </c:pt>
                <c:pt idx="3065">
                  <c:v>0.76336403673685493</c:v>
                </c:pt>
                <c:pt idx="3066">
                  <c:v>0.7633901078306462</c:v>
                </c:pt>
                <c:pt idx="3067">
                  <c:v>0.76339010784031869</c:v>
                </c:pt>
                <c:pt idx="3068">
                  <c:v>0.76340060813428656</c:v>
                </c:pt>
                <c:pt idx="3069">
                  <c:v>0.76341118280271436</c:v>
                </c:pt>
                <c:pt idx="3070">
                  <c:v>0.76342786894091674</c:v>
                </c:pt>
                <c:pt idx="3071">
                  <c:v>0.76343442257042615</c:v>
                </c:pt>
                <c:pt idx="3072">
                  <c:v>0.76343601870721867</c:v>
                </c:pt>
                <c:pt idx="3073">
                  <c:v>0.76344895657361223</c:v>
                </c:pt>
                <c:pt idx="3074">
                  <c:v>0.76346456873463742</c:v>
                </c:pt>
                <c:pt idx="3075">
                  <c:v>0.7635106779599512</c:v>
                </c:pt>
                <c:pt idx="3076">
                  <c:v>0.76352736023561274</c:v>
                </c:pt>
                <c:pt idx="3077">
                  <c:v>0.76353391234882717</c:v>
                </c:pt>
                <c:pt idx="3078">
                  <c:v>0.7635351541470663</c:v>
                </c:pt>
                <c:pt idx="3079">
                  <c:v>0.76354844298701585</c:v>
                </c:pt>
                <c:pt idx="3080">
                  <c:v>0.76466097693177171</c:v>
                </c:pt>
                <c:pt idx="3081">
                  <c:v>0.76615168359646835</c:v>
                </c:pt>
                <c:pt idx="3082">
                  <c:v>0.76844549310344634</c:v>
                </c:pt>
                <c:pt idx="3083">
                  <c:v>0.7721974610287794</c:v>
                </c:pt>
                <c:pt idx="3084">
                  <c:v>0.77804374735156445</c:v>
                </c:pt>
                <c:pt idx="3085">
                  <c:v>0.77881809179963035</c:v>
                </c:pt>
                <c:pt idx="3086">
                  <c:v>0.78771158554209531</c:v>
                </c:pt>
                <c:pt idx="3087">
                  <c:v>0.78939665474601406</c:v>
                </c:pt>
                <c:pt idx="3088">
                  <c:v>0.7910589818885948</c:v>
                </c:pt>
                <c:pt idx="3089">
                  <c:v>0.79195264617641492</c:v>
                </c:pt>
                <c:pt idx="3090">
                  <c:v>0.79350140748585829</c:v>
                </c:pt>
                <c:pt idx="3091">
                  <c:v>0.79656492479747287</c:v>
                </c:pt>
                <c:pt idx="3092">
                  <c:v>0.79922731400306302</c:v>
                </c:pt>
                <c:pt idx="3093">
                  <c:v>0.8009411551418204</c:v>
                </c:pt>
                <c:pt idx="3094">
                  <c:v>0.80312877657200754</c:v>
                </c:pt>
                <c:pt idx="3095">
                  <c:v>0.80333952430547562</c:v>
                </c:pt>
                <c:pt idx="3096">
                  <c:v>0.8035150286398971</c:v>
                </c:pt>
                <c:pt idx="3097">
                  <c:v>0.80351579756590863</c:v>
                </c:pt>
                <c:pt idx="3098">
                  <c:v>0.80351586758176485</c:v>
                </c:pt>
                <c:pt idx="3099">
                  <c:v>0.80351625090369705</c:v>
                </c:pt>
                <c:pt idx="3100">
                  <c:v>0.80351646568296597</c:v>
                </c:pt>
                <c:pt idx="3101">
                  <c:v>0.8035165626839651</c:v>
                </c:pt>
                <c:pt idx="3102">
                  <c:v>0.80351720586814523</c:v>
                </c:pt>
                <c:pt idx="3103">
                  <c:v>0.80351803521264553</c:v>
                </c:pt>
                <c:pt idx="3104">
                  <c:v>0.80351828428968275</c:v>
                </c:pt>
                <c:pt idx="3105">
                  <c:v>0.80351836725420145</c:v>
                </c:pt>
                <c:pt idx="3106">
                  <c:v>0.80351869005701659</c:v>
                </c:pt>
                <c:pt idx="3107">
                  <c:v>0.80351964416092181</c:v>
                </c:pt>
                <c:pt idx="3108">
                  <c:v>0.80352003800812821</c:v>
                </c:pt>
                <c:pt idx="3109">
                  <c:v>0.8035206440687187</c:v>
                </c:pt>
                <c:pt idx="3110">
                  <c:v>0.80352147909337335</c:v>
                </c:pt>
                <c:pt idx="3111">
                  <c:v>0.80352180058762179</c:v>
                </c:pt>
                <c:pt idx="3112">
                  <c:v>0.80352180059062439</c:v>
                </c:pt>
                <c:pt idx="3113">
                  <c:v>0.80352285648425725</c:v>
                </c:pt>
                <c:pt idx="3114">
                  <c:v>0.80352333776471063</c:v>
                </c:pt>
                <c:pt idx="3115">
                  <c:v>0.80352380839484538</c:v>
                </c:pt>
                <c:pt idx="3116">
                  <c:v>0.80352412138940255</c:v>
                </c:pt>
                <c:pt idx="3117">
                  <c:v>0.80352488756434814</c:v>
                </c:pt>
                <c:pt idx="3118">
                  <c:v>0.80352499270983402</c:v>
                </c:pt>
                <c:pt idx="3119">
                  <c:v>0.80352668756180645</c:v>
                </c:pt>
                <c:pt idx="3120">
                  <c:v>0.80352808751959515</c:v>
                </c:pt>
                <c:pt idx="3121">
                  <c:v>0.80352844128680123</c:v>
                </c:pt>
                <c:pt idx="3122">
                  <c:v>0.80352931933789784</c:v>
                </c:pt>
                <c:pt idx="3123">
                  <c:v>0.80352952819174583</c:v>
                </c:pt>
                <c:pt idx="3124">
                  <c:v>0.80352980029159427</c:v>
                </c:pt>
                <c:pt idx="3125">
                  <c:v>0.80353046408628881</c:v>
                </c:pt>
                <c:pt idx="3126">
                  <c:v>0.80353111465912908</c:v>
                </c:pt>
                <c:pt idx="3127">
                  <c:v>0.80353157578008716</c:v>
                </c:pt>
                <c:pt idx="3128">
                  <c:v>0.80353260324164599</c:v>
                </c:pt>
                <c:pt idx="3129">
                  <c:v>0.80353351442607335</c:v>
                </c:pt>
                <c:pt idx="3130">
                  <c:v>0.80353412095179544</c:v>
                </c:pt>
                <c:pt idx="3131">
                  <c:v>0.80353428173466845</c:v>
                </c:pt>
                <c:pt idx="3132">
                  <c:v>0.80353436397681799</c:v>
                </c:pt>
                <c:pt idx="3133">
                  <c:v>0.80353477500830417</c:v>
                </c:pt>
                <c:pt idx="3134">
                  <c:v>0.80353538933079904</c:v>
                </c:pt>
                <c:pt idx="3135">
                  <c:v>0.80353574852269305</c:v>
                </c:pt>
                <c:pt idx="3136">
                  <c:v>0.80353631279414173</c:v>
                </c:pt>
                <c:pt idx="3137">
                  <c:v>0.80353660930653015</c:v>
                </c:pt>
                <c:pt idx="3138">
                  <c:v>0.80353746122001501</c:v>
                </c:pt>
                <c:pt idx="3139">
                  <c:v>0.80353823522726187</c:v>
                </c:pt>
                <c:pt idx="3140">
                  <c:v>0.80353912869155564</c:v>
                </c:pt>
                <c:pt idx="3141">
                  <c:v>0.80353992837341082</c:v>
                </c:pt>
                <c:pt idx="3142">
                  <c:v>0.80354155066358057</c:v>
                </c:pt>
                <c:pt idx="3143">
                  <c:v>0.80354162825005926</c:v>
                </c:pt>
                <c:pt idx="3144">
                  <c:v>0.80354202206911429</c:v>
                </c:pt>
                <c:pt idx="3145">
                  <c:v>0.80354262808860744</c:v>
                </c:pt>
                <c:pt idx="3146">
                  <c:v>0.80354334915571113</c:v>
                </c:pt>
                <c:pt idx="3147">
                  <c:v>0.80354335871635219</c:v>
                </c:pt>
                <c:pt idx="3148">
                  <c:v>0.80354428774725839</c:v>
                </c:pt>
                <c:pt idx="3149">
                  <c:v>0.80354524663996607</c:v>
                </c:pt>
                <c:pt idx="3150">
                  <c:v>0.80354609280556422</c:v>
                </c:pt>
                <c:pt idx="3151">
                  <c:v>0.80354753586326066</c:v>
                </c:pt>
                <c:pt idx="3152">
                  <c:v>0.80355007104054632</c:v>
                </c:pt>
                <c:pt idx="3153">
                  <c:v>0.80355019463218313</c:v>
                </c:pt>
                <c:pt idx="3154">
                  <c:v>0.80355042478086935</c:v>
                </c:pt>
                <c:pt idx="3155">
                  <c:v>0.80355120418848824</c:v>
                </c:pt>
                <c:pt idx="3156">
                  <c:v>0.80355130276953157</c:v>
                </c:pt>
                <c:pt idx="3157">
                  <c:v>0.8035517836906122</c:v>
                </c:pt>
                <c:pt idx="3158">
                  <c:v>0.80355184644868882</c:v>
                </c:pt>
                <c:pt idx="3159">
                  <c:v>0.80355244744319165</c:v>
                </c:pt>
                <c:pt idx="3160">
                  <c:v>0.80355355905871106</c:v>
                </c:pt>
                <c:pt idx="3161">
                  <c:v>0.80355401638284885</c:v>
                </c:pt>
                <c:pt idx="3162">
                  <c:v>0.80355458645638533</c:v>
                </c:pt>
                <c:pt idx="3163">
                  <c:v>0.80355549757613109</c:v>
                </c:pt>
                <c:pt idx="3164">
                  <c:v>0.8035562648326916</c:v>
                </c:pt>
                <c:pt idx="3165">
                  <c:v>0.80355667858086777</c:v>
                </c:pt>
                <c:pt idx="3166">
                  <c:v>0.80356110310895601</c:v>
                </c:pt>
                <c:pt idx="3167">
                  <c:v>0.80356191109142006</c:v>
                </c:pt>
                <c:pt idx="3168">
                  <c:v>0.80356311459762897</c:v>
                </c:pt>
                <c:pt idx="3169">
                  <c:v>0.80356353327157803</c:v>
                </c:pt>
                <c:pt idx="3170">
                  <c:v>0.80356438028028743</c:v>
                </c:pt>
                <c:pt idx="3171">
                  <c:v>0.80356534119595058</c:v>
                </c:pt>
                <c:pt idx="3172">
                  <c:v>0.80356807510554118</c:v>
                </c:pt>
                <c:pt idx="3173">
                  <c:v>0.80356951806537635</c:v>
                </c:pt>
                <c:pt idx="3174">
                  <c:v>0.80356953971054412</c:v>
                </c:pt>
                <c:pt idx="3175">
                  <c:v>0.80356985044348228</c:v>
                </c:pt>
                <c:pt idx="3176">
                  <c:v>0.80357044642993447</c:v>
                </c:pt>
                <c:pt idx="3177">
                  <c:v>0.80357122862160579</c:v>
                </c:pt>
                <c:pt idx="3178">
                  <c:v>0.80357314682362468</c:v>
                </c:pt>
                <c:pt idx="3179">
                  <c:v>0.80357318613604711</c:v>
                </c:pt>
                <c:pt idx="3180">
                  <c:v>0.80357378988889794</c:v>
                </c:pt>
                <c:pt idx="3181">
                  <c:v>0.80357382835848012</c:v>
                </c:pt>
                <c:pt idx="3182">
                  <c:v>0.80357439202500214</c:v>
                </c:pt>
                <c:pt idx="3183">
                  <c:v>0.80357599814114034</c:v>
                </c:pt>
                <c:pt idx="3184">
                  <c:v>0.80357739938988193</c:v>
                </c:pt>
                <c:pt idx="3185">
                  <c:v>0.80357808083689242</c:v>
                </c:pt>
                <c:pt idx="3186">
                  <c:v>0.80357864615964814</c:v>
                </c:pt>
                <c:pt idx="3187">
                  <c:v>0.80357918759060554</c:v>
                </c:pt>
                <c:pt idx="3188">
                  <c:v>0.80358022579584687</c:v>
                </c:pt>
                <c:pt idx="3189">
                  <c:v>0.80358239275906107</c:v>
                </c:pt>
                <c:pt idx="3190">
                  <c:v>0.80358382949881091</c:v>
                </c:pt>
                <c:pt idx="3191">
                  <c:v>0.80358392648437116</c:v>
                </c:pt>
                <c:pt idx="3192">
                  <c:v>0.80358456953372293</c:v>
                </c:pt>
                <c:pt idx="3193">
                  <c:v>0.80358509573745085</c:v>
                </c:pt>
                <c:pt idx="3194">
                  <c:v>0.80358539870707402</c:v>
                </c:pt>
                <c:pt idx="3195">
                  <c:v>0.80358541143554085</c:v>
                </c:pt>
                <c:pt idx="3196">
                  <c:v>0.80358573067491978</c:v>
                </c:pt>
                <c:pt idx="3197">
                  <c:v>0.80358705142532449</c:v>
                </c:pt>
                <c:pt idx="3198">
                  <c:v>0.80358735520111324</c:v>
                </c:pt>
                <c:pt idx="3199">
                  <c:v>0.80358762789435523</c:v>
                </c:pt>
                <c:pt idx="3200">
                  <c:v>0.80358762789435523</c:v>
                </c:pt>
                <c:pt idx="3201">
                  <c:v>0.80358762791236493</c:v>
                </c:pt>
                <c:pt idx="3202">
                  <c:v>0.8035887675275788</c:v>
                </c:pt>
                <c:pt idx="3203">
                  <c:v>0.80358884186983104</c:v>
                </c:pt>
                <c:pt idx="3204">
                  <c:v>0.80358903208678267</c:v>
                </c:pt>
                <c:pt idx="3205">
                  <c:v>0.803590218972141</c:v>
                </c:pt>
                <c:pt idx="3206">
                  <c:v>0.80359100525329974</c:v>
                </c:pt>
                <c:pt idx="3207">
                  <c:v>0.80359117068846464</c:v>
                </c:pt>
                <c:pt idx="3208">
                  <c:v>0.80359142042129672</c:v>
                </c:pt>
                <c:pt idx="3209">
                  <c:v>0.80359152041461013</c:v>
                </c:pt>
                <c:pt idx="3210">
                  <c:v>0.80359191845041056</c:v>
                </c:pt>
                <c:pt idx="3211">
                  <c:v>0.80359242707467915</c:v>
                </c:pt>
                <c:pt idx="3212">
                  <c:v>0.80359320921257582</c:v>
                </c:pt>
                <c:pt idx="3213">
                  <c:v>0.80359404925832034</c:v>
                </c:pt>
                <c:pt idx="3214">
                  <c:v>0.80359512728305016</c:v>
                </c:pt>
                <c:pt idx="3215">
                  <c:v>0.80359577030615681</c:v>
                </c:pt>
                <c:pt idx="3216">
                  <c:v>0.80359637240287096</c:v>
                </c:pt>
                <c:pt idx="3217">
                  <c:v>0.80359638471175099</c:v>
                </c:pt>
                <c:pt idx="3218">
                  <c:v>0.80359688929326012</c:v>
                </c:pt>
                <c:pt idx="3219">
                  <c:v>0.80359752917463756</c:v>
                </c:pt>
                <c:pt idx="3220">
                  <c:v>0.80359857883867614</c:v>
                </c:pt>
                <c:pt idx="3221">
                  <c:v>0.8035993982167281</c:v>
                </c:pt>
                <c:pt idx="3222">
                  <c:v>0.80360062624609374</c:v>
                </c:pt>
                <c:pt idx="3223">
                  <c:v>0.80360116764177469</c:v>
                </c:pt>
                <c:pt idx="3224">
                  <c:v>0.80360274921670571</c:v>
                </c:pt>
                <c:pt idx="3225">
                  <c:v>0.80360302866453626</c:v>
                </c:pt>
                <c:pt idx="3226">
                  <c:v>0.80360310833454651</c:v>
                </c:pt>
                <c:pt idx="3227">
                  <c:v>0.80360367248888309</c:v>
                </c:pt>
                <c:pt idx="3228">
                  <c:v>0.80360374531524226</c:v>
                </c:pt>
                <c:pt idx="3229">
                  <c:v>0.80360396894127484</c:v>
                </c:pt>
                <c:pt idx="3230">
                  <c:v>0.80360559451940983</c:v>
                </c:pt>
                <c:pt idx="3231">
                  <c:v>0.80360580923948532</c:v>
                </c:pt>
                <c:pt idx="3232">
                  <c:v>0.80360610141597721</c:v>
                </c:pt>
                <c:pt idx="3233">
                  <c:v>0.80360648779803334</c:v>
                </c:pt>
                <c:pt idx="3234">
                  <c:v>0.80360654921986319</c:v>
                </c:pt>
                <c:pt idx="3235">
                  <c:v>0.80360737833552653</c:v>
                </c:pt>
                <c:pt idx="3236">
                  <c:v>0.8036076273449928</c:v>
                </c:pt>
                <c:pt idx="3237">
                  <c:v>0.80360771028664357</c:v>
                </c:pt>
                <c:pt idx="3238">
                  <c:v>0.80360802753603144</c:v>
                </c:pt>
                <c:pt idx="3239">
                  <c:v>0.80360898684064019</c:v>
                </c:pt>
                <c:pt idx="3240">
                  <c:v>0.80360938057903319</c:v>
                </c:pt>
                <c:pt idx="3241">
                  <c:v>0.80360998647258786</c:v>
                </c:pt>
                <c:pt idx="3242">
                  <c:v>0.80361082126764039</c:v>
                </c:pt>
                <c:pt idx="3243">
                  <c:v>0.80361219827944153</c:v>
                </c:pt>
                <c:pt idx="3244">
                  <c:v>0.80361267942724979</c:v>
                </c:pt>
                <c:pt idx="3245">
                  <c:v>0.80361339964131673</c:v>
                </c:pt>
                <c:pt idx="3246">
                  <c:v>0.80361433391518045</c:v>
                </c:pt>
                <c:pt idx="3247">
                  <c:v>0.80361602830003176</c:v>
                </c:pt>
                <c:pt idx="3248">
                  <c:v>0.80361637631345562</c:v>
                </c:pt>
                <c:pt idx="3249">
                  <c:v>0.80361742787304757</c:v>
                </c:pt>
                <c:pt idx="3250">
                  <c:v>0.80361778154221175</c:v>
                </c:pt>
                <c:pt idx="3251">
                  <c:v>0.80361914017190517</c:v>
                </c:pt>
                <c:pt idx="3252">
                  <c:v>0.80361950798609938</c:v>
                </c:pt>
                <c:pt idx="3253">
                  <c:v>0.80362091517104428</c:v>
                </c:pt>
                <c:pt idx="3254">
                  <c:v>0.80362178609987533</c:v>
                </c:pt>
                <c:pt idx="3255">
                  <c:v>0.80362194235048512</c:v>
                </c:pt>
                <c:pt idx="3256">
                  <c:v>0.80362285328323768</c:v>
                </c:pt>
                <c:pt idx="3257">
                  <c:v>0.80362345964178594</c:v>
                </c:pt>
                <c:pt idx="3258">
                  <c:v>0.80362361466038501</c:v>
                </c:pt>
                <c:pt idx="3259">
                  <c:v>0.80362370259928895</c:v>
                </c:pt>
                <c:pt idx="3260">
                  <c:v>0.80362403404488991</c:v>
                </c:pt>
                <c:pt idx="3261">
                  <c:v>0.80362472767119619</c:v>
                </c:pt>
                <c:pt idx="3262">
                  <c:v>0.80362500709862572</c:v>
                </c:pt>
                <c:pt idx="3263">
                  <c:v>0.80362508676395494</c:v>
                </c:pt>
                <c:pt idx="3264">
                  <c:v>0.80362572369927299</c:v>
                </c:pt>
                <c:pt idx="3265">
                  <c:v>0.80362594731013648</c:v>
                </c:pt>
                <c:pt idx="3266">
                  <c:v>0.80362595381447677</c:v>
                </c:pt>
                <c:pt idx="3267">
                  <c:v>0.80362757278379582</c:v>
                </c:pt>
                <c:pt idx="3268">
                  <c:v>0.80362762203087035</c:v>
                </c:pt>
                <c:pt idx="3269">
                  <c:v>0.80362807964019001</c:v>
                </c:pt>
                <c:pt idx="3270">
                  <c:v>0.8036283740109309</c:v>
                </c:pt>
                <c:pt idx="3271">
                  <c:v>0.80362846600182625</c:v>
                </c:pt>
                <c:pt idx="3272">
                  <c:v>0.80362926546326685</c:v>
                </c:pt>
                <c:pt idx="3273">
                  <c:v>0.80362960547148576</c:v>
                </c:pt>
                <c:pt idx="3274">
                  <c:v>0.80362984150604722</c:v>
                </c:pt>
                <c:pt idx="3275">
                  <c:v>0.80363077320937293</c:v>
                </c:pt>
                <c:pt idx="3276">
                  <c:v>0.80363088730628629</c:v>
                </c:pt>
                <c:pt idx="3277">
                  <c:v>0.80363096487057628</c:v>
                </c:pt>
                <c:pt idx="3278">
                  <c:v>0.8036315408355682</c:v>
                </c:pt>
                <c:pt idx="3279">
                  <c:v>0.80363173414220368</c:v>
                </c:pt>
                <c:pt idx="3280">
                  <c:v>0.80363458226286788</c:v>
                </c:pt>
                <c:pt idx="3281">
                  <c:v>0.80363542819630596</c:v>
                </c:pt>
                <c:pt idx="3282">
                  <c:v>0.80363687085624269</c:v>
                </c:pt>
                <c:pt idx="3283">
                  <c:v>0.80363720316821707</c:v>
                </c:pt>
                <c:pt idx="3284">
                  <c:v>0.8036387390365316</c:v>
                </c:pt>
                <c:pt idx="3285">
                  <c:v>0.80363889247110531</c:v>
                </c:pt>
                <c:pt idx="3286">
                  <c:v>0.80363889248911224</c:v>
                </c:pt>
                <c:pt idx="3287">
                  <c:v>0.80363889248911224</c:v>
                </c:pt>
                <c:pt idx="3288">
                  <c:v>0.80363940533473532</c:v>
                </c:pt>
                <c:pt idx="3289">
                  <c:v>0.80364053816926506</c:v>
                </c:pt>
                <c:pt idx="3290">
                  <c:v>0.80364111751165179</c:v>
                </c:pt>
                <c:pt idx="3291">
                  <c:v>0.80364118025350262</c:v>
                </c:pt>
                <c:pt idx="3292">
                  <c:v>0.80364289239038256</c:v>
                </c:pt>
                <c:pt idx="3293">
                  <c:v>0.80364334958873074</c:v>
                </c:pt>
                <c:pt idx="3294">
                  <c:v>0.80364376326592202</c:v>
                </c:pt>
                <c:pt idx="3295">
                  <c:v>0.80364391950593272</c:v>
                </c:pt>
                <c:pt idx="3296">
                  <c:v>0.80364475054269502</c:v>
                </c:pt>
                <c:pt idx="3297">
                  <c:v>0.80364483037399514</c:v>
                </c:pt>
                <c:pt idx="3298">
                  <c:v>0.80364601105265743</c:v>
                </c:pt>
                <c:pt idx="3299">
                  <c:v>0.80364974287874102</c:v>
                </c:pt>
                <c:pt idx="3300">
                  <c:v>0.80365035072428326</c:v>
                </c:pt>
                <c:pt idx="3301">
                  <c:v>0.80365124212193373</c:v>
                </c:pt>
                <c:pt idx="3302">
                  <c:v>0.80365142198819817</c:v>
                </c:pt>
                <c:pt idx="3303">
                  <c:v>0.80365181812129505</c:v>
                </c:pt>
                <c:pt idx="3304">
                  <c:v>0.80365244529531987</c:v>
                </c:pt>
                <c:pt idx="3305">
                  <c:v>0.80365257405031532</c:v>
                </c:pt>
                <c:pt idx="3306">
                  <c:v>0.80365286385492929</c:v>
                </c:pt>
                <c:pt idx="3307">
                  <c:v>0.80365371062941893</c:v>
                </c:pt>
                <c:pt idx="3308">
                  <c:v>0.80365470428463437</c:v>
                </c:pt>
                <c:pt idx="3309">
                  <c:v>0.80365594921248684</c:v>
                </c:pt>
                <c:pt idx="3310">
                  <c:v>0.80365732092061781</c:v>
                </c:pt>
                <c:pt idx="3311">
                  <c:v>0.8036583535781443</c:v>
                </c:pt>
                <c:pt idx="3312">
                  <c:v>0.80365884699896351</c:v>
                </c:pt>
                <c:pt idx="3313">
                  <c:v>0.80365886863709135</c:v>
                </c:pt>
                <c:pt idx="3314">
                  <c:v>0.80365917928477515</c:v>
                </c:pt>
                <c:pt idx="3315">
                  <c:v>0.80365928886884652</c:v>
                </c:pt>
                <c:pt idx="3316">
                  <c:v>0.80365977510693543</c:v>
                </c:pt>
                <c:pt idx="3317">
                  <c:v>0.80366051999144106</c:v>
                </c:pt>
                <c:pt idx="3318">
                  <c:v>0.80366247475581765</c:v>
                </c:pt>
                <c:pt idx="3319">
                  <c:v>0.80366251405740274</c:v>
                </c:pt>
                <c:pt idx="3320">
                  <c:v>0.80366311764408782</c:v>
                </c:pt>
                <c:pt idx="3321">
                  <c:v>0.80366315610386874</c:v>
                </c:pt>
                <c:pt idx="3322">
                  <c:v>0.80366371961447181</c:v>
                </c:pt>
                <c:pt idx="3323">
                  <c:v>0.80366436829533705</c:v>
                </c:pt>
                <c:pt idx="3324">
                  <c:v>0.80366501756041731</c:v>
                </c:pt>
                <c:pt idx="3325">
                  <c:v>0.8036651580571087</c:v>
                </c:pt>
                <c:pt idx="3326">
                  <c:v>0.80366532528758339</c:v>
                </c:pt>
                <c:pt idx="3327">
                  <c:v>0.80366672615084433</c:v>
                </c:pt>
                <c:pt idx="3328">
                  <c:v>0.80366797257583966</c:v>
                </c:pt>
                <c:pt idx="3329">
                  <c:v>0.80366824875264453</c:v>
                </c:pt>
                <c:pt idx="3330">
                  <c:v>0.8036685138578058</c:v>
                </c:pt>
                <c:pt idx="3331">
                  <c:v>0.80366955177764354</c:v>
                </c:pt>
                <c:pt idx="3332">
                  <c:v>0.80367012860458664</c:v>
                </c:pt>
                <c:pt idx="3333">
                  <c:v>0.80367255667872117</c:v>
                </c:pt>
                <c:pt idx="3334">
                  <c:v>0.8036731544871476</c:v>
                </c:pt>
                <c:pt idx="3335">
                  <c:v>0.80367389431724401</c:v>
                </c:pt>
                <c:pt idx="3336">
                  <c:v>0.80367472326173861</c:v>
                </c:pt>
                <c:pt idx="3337">
                  <c:v>0.80367473598723216</c:v>
                </c:pt>
                <c:pt idx="3338">
                  <c:v>0.80367505513913895</c:v>
                </c:pt>
                <c:pt idx="3339">
                  <c:v>0.80367637552490012</c:v>
                </c:pt>
                <c:pt idx="3340">
                  <c:v>0.80367667921747876</c:v>
                </c:pt>
                <c:pt idx="3341">
                  <c:v>0.80367695183447352</c:v>
                </c:pt>
                <c:pt idx="3342">
                  <c:v>0.80367816547580917</c:v>
                </c:pt>
                <c:pt idx="3343">
                  <c:v>0.80367954219900739</c:v>
                </c:pt>
                <c:pt idx="3344">
                  <c:v>0.8036800232467971</c:v>
                </c:pt>
                <c:pt idx="3345">
                  <c:v>0.80368032826339841</c:v>
                </c:pt>
                <c:pt idx="3346">
                  <c:v>0.80368074331586792</c:v>
                </c:pt>
                <c:pt idx="3347">
                  <c:v>0.80368084328161216</c:v>
                </c:pt>
                <c:pt idx="3348">
                  <c:v>0.8036815722999533</c:v>
                </c:pt>
                <c:pt idx="3349">
                  <c:v>0.80368174969212725</c:v>
                </c:pt>
                <c:pt idx="3350">
                  <c:v>0.80368249452392448</c:v>
                </c:pt>
                <c:pt idx="3351">
                  <c:v>0.80368337142814572</c:v>
                </c:pt>
                <c:pt idx="3352">
                  <c:v>0.80368569393275791</c:v>
                </c:pt>
                <c:pt idx="3353">
                  <c:v>0.80368685038614485</c:v>
                </c:pt>
                <c:pt idx="3354">
                  <c:v>0.80368779638342358</c:v>
                </c:pt>
                <c:pt idx="3355">
                  <c:v>0.80368871891241311</c:v>
                </c:pt>
                <c:pt idx="3356">
                  <c:v>0.80369022276652902</c:v>
                </c:pt>
                <c:pt idx="3357">
                  <c:v>0.80369048784936226</c:v>
                </c:pt>
                <c:pt idx="3358">
                  <c:v>0.8036909562067267</c:v>
                </c:pt>
                <c:pt idx="3359">
                  <c:v>0.80369096192785505</c:v>
                </c:pt>
                <c:pt idx="3360">
                  <c:v>0.80369206898851919</c:v>
                </c:pt>
                <c:pt idx="3361">
                  <c:v>0.80369234835903791</c:v>
                </c:pt>
                <c:pt idx="3362">
                  <c:v>0.80369242800721696</c:v>
                </c:pt>
                <c:pt idx="3363">
                  <c:v>0.80369306481189295</c:v>
                </c:pt>
                <c:pt idx="3364">
                  <c:v>0.80369328837627341</c:v>
                </c:pt>
                <c:pt idx="3365">
                  <c:v>0.8036945303945241</c:v>
                </c:pt>
                <c:pt idx="3366">
                  <c:v>0.8036949627464941</c:v>
                </c:pt>
                <c:pt idx="3367">
                  <c:v>0.80369512816817656</c:v>
                </c:pt>
                <c:pt idx="3368">
                  <c:v>0.80369522785470271</c:v>
                </c:pt>
                <c:pt idx="3369">
                  <c:v>0.80369542026304108</c:v>
                </c:pt>
                <c:pt idx="3370">
                  <c:v>0.8036958065396419</c:v>
                </c:pt>
                <c:pt idx="3371">
                  <c:v>0.80369627115077624</c:v>
                </c:pt>
                <c:pt idx="3372">
                  <c:v>0.80369694577242101</c:v>
                </c:pt>
                <c:pt idx="3373">
                  <c:v>0.80369735131473963</c:v>
                </c:pt>
                <c:pt idx="3374">
                  <c:v>0.80369794655474036</c:v>
                </c:pt>
                <c:pt idx="3375">
                  <c:v>0.80369815767666719</c:v>
                </c:pt>
                <c:pt idx="3376">
                  <c:v>0.80369830489243888</c:v>
                </c:pt>
                <c:pt idx="3377">
                  <c:v>0.80369869852200793</c:v>
                </c:pt>
                <c:pt idx="3378">
                  <c:v>0.80370003452302496</c:v>
                </c:pt>
                <c:pt idx="3379">
                  <c:v>0.80370013881394087</c:v>
                </c:pt>
                <c:pt idx="3380">
                  <c:v>0.8037015154466175</c:v>
                </c:pt>
                <c:pt idx="3381">
                  <c:v>0.8037019964617671</c:v>
                </c:pt>
                <c:pt idx="3382">
                  <c:v>0.8037027164761914</c:v>
                </c:pt>
                <c:pt idx="3383">
                  <c:v>0.80370334551776068</c:v>
                </c:pt>
                <c:pt idx="3384">
                  <c:v>0.8037035454054744</c:v>
                </c:pt>
                <c:pt idx="3385">
                  <c:v>0.80370458465821115</c:v>
                </c:pt>
                <c:pt idx="3386">
                  <c:v>0.80370534441014452</c:v>
                </c:pt>
                <c:pt idx="3387">
                  <c:v>0.80370674359834338</c:v>
                </c:pt>
                <c:pt idx="3388">
                  <c:v>0.80370797473545053</c:v>
                </c:pt>
                <c:pt idx="3389">
                  <c:v>0.80370845542401359</c:v>
                </c:pt>
                <c:pt idx="3390">
                  <c:v>0.80370882313786662</c:v>
                </c:pt>
                <c:pt idx="3391">
                  <c:v>0.80371022993374697</c:v>
                </c:pt>
                <c:pt idx="3392">
                  <c:v>0.80371110062351514</c:v>
                </c:pt>
                <c:pt idx="3393">
                  <c:v>0.80371125683104339</c:v>
                </c:pt>
                <c:pt idx="3394">
                  <c:v>0.80371216751209318</c:v>
                </c:pt>
                <c:pt idx="3395">
                  <c:v>0.80371292867984578</c:v>
                </c:pt>
                <c:pt idx="3396">
                  <c:v>0.80371293439769098</c:v>
                </c:pt>
                <c:pt idx="3397">
                  <c:v>0.80371301659343275</c:v>
                </c:pt>
                <c:pt idx="3398">
                  <c:v>0.80371334794764504</c:v>
                </c:pt>
                <c:pt idx="3399">
                  <c:v>0.80371404138323621</c:v>
                </c:pt>
                <c:pt idx="3400">
                  <c:v>0.80371432073335081</c:v>
                </c:pt>
                <c:pt idx="3401">
                  <c:v>0.80371503713614423</c:v>
                </c:pt>
                <c:pt idx="3402">
                  <c:v>0.80371526718896857</c:v>
                </c:pt>
                <c:pt idx="3403">
                  <c:v>0.80371577413310047</c:v>
                </c:pt>
                <c:pt idx="3404">
                  <c:v>0.80371693494484986</c:v>
                </c:pt>
                <c:pt idx="3405">
                  <c:v>0.80371720003217639</c:v>
                </c:pt>
                <c:pt idx="3406">
                  <c:v>0.80371739242745832</c:v>
                </c:pt>
                <c:pt idx="3407">
                  <c:v>0.80371768671703192</c:v>
                </c:pt>
                <c:pt idx="3408">
                  <c:v>0.80371777868363303</c:v>
                </c:pt>
                <c:pt idx="3409">
                  <c:v>0.80371824326324004</c:v>
                </c:pt>
                <c:pt idx="3410">
                  <c:v>0.80371857792463852</c:v>
                </c:pt>
                <c:pt idx="3411">
                  <c:v>0.80371875775822066</c:v>
                </c:pt>
                <c:pt idx="3412">
                  <c:v>0.8037191538077797</c:v>
                </c:pt>
                <c:pt idx="3413">
                  <c:v>0.8037201296553298</c:v>
                </c:pt>
                <c:pt idx="3414">
                  <c:v>0.80372019932045924</c:v>
                </c:pt>
                <c:pt idx="3415">
                  <c:v>0.80372027686255709</c:v>
                </c:pt>
                <c:pt idx="3416">
                  <c:v>0.80372085264361037</c:v>
                </c:pt>
                <c:pt idx="3417">
                  <c:v>0.80372104592213856</c:v>
                </c:pt>
                <c:pt idx="3418">
                  <c:v>0.80372199682002554</c:v>
                </c:pt>
                <c:pt idx="3419">
                  <c:v>0.80372200637432534</c:v>
                </c:pt>
                <c:pt idx="3420">
                  <c:v>0.80372328403653948</c:v>
                </c:pt>
                <c:pt idx="3421">
                  <c:v>0.803723893257134</c:v>
                </c:pt>
                <c:pt idx="3422">
                  <c:v>0.80372465545947258</c:v>
                </c:pt>
                <c:pt idx="3423">
                  <c:v>0.80372618122052497</c:v>
                </c:pt>
                <c:pt idx="3424">
                  <c:v>0.80372651344019708</c:v>
                </c:pt>
                <c:pt idx="3425">
                  <c:v>0.80372883850736532</c:v>
                </c:pt>
                <c:pt idx="3426">
                  <c:v>0.80373042670387496</c:v>
                </c:pt>
                <c:pt idx="3427">
                  <c:v>0.80373048942949477</c:v>
                </c:pt>
                <c:pt idx="3428">
                  <c:v>0.80373220109318777</c:v>
                </c:pt>
                <c:pt idx="3429">
                  <c:v>0.80373235050372571</c:v>
                </c:pt>
                <c:pt idx="3430">
                  <c:v>0.80373265816573125</c:v>
                </c:pt>
                <c:pt idx="3431">
                  <c:v>0.80373307172965447</c:v>
                </c:pt>
                <c:pt idx="3432">
                  <c:v>0.80373405873418824</c:v>
                </c:pt>
                <c:pt idx="3433">
                  <c:v>0.80373413854293863</c:v>
                </c:pt>
                <c:pt idx="3434">
                  <c:v>0.80373457313952723</c:v>
                </c:pt>
                <c:pt idx="3435">
                  <c:v>0.80373531889548899</c:v>
                </c:pt>
                <c:pt idx="3436">
                  <c:v>0.80373688377347252</c:v>
                </c:pt>
                <c:pt idx="3437">
                  <c:v>0.80373745821546128</c:v>
                </c:pt>
                <c:pt idx="3438">
                  <c:v>0.80373746048519412</c:v>
                </c:pt>
                <c:pt idx="3439">
                  <c:v>0.8037374937680607</c:v>
                </c:pt>
                <c:pt idx="3440">
                  <c:v>0.80373809443398159</c:v>
                </c:pt>
                <c:pt idx="3441">
                  <c:v>0.80373809443398159</c:v>
                </c:pt>
                <c:pt idx="3442">
                  <c:v>0.8037390496925082</c:v>
                </c:pt>
                <c:pt idx="3443">
                  <c:v>0.8037396573704334</c:v>
                </c:pt>
                <c:pt idx="3444">
                  <c:v>0.80373974098634859</c:v>
                </c:pt>
                <c:pt idx="3445">
                  <c:v>0.80374072833893873</c:v>
                </c:pt>
                <c:pt idx="3446">
                  <c:v>0.80374112436306544</c:v>
                </c:pt>
                <c:pt idx="3447">
                  <c:v>0.80374301634937828</c:v>
                </c:pt>
                <c:pt idx="3448">
                  <c:v>0.8037437061042445</c:v>
                </c:pt>
                <c:pt idx="3449">
                  <c:v>0.80374400973131821</c:v>
                </c:pt>
                <c:pt idx="3450">
                  <c:v>0.80374491848827001</c:v>
                </c:pt>
                <c:pt idx="3451">
                  <c:v>0.80374525431586574</c:v>
                </c:pt>
                <c:pt idx="3452">
                  <c:v>0.80374616644233077</c:v>
                </c:pt>
                <c:pt idx="3453">
                  <c:v>0.80374616646011832</c:v>
                </c:pt>
                <c:pt idx="3454">
                  <c:v>0.80374662564572907</c:v>
                </c:pt>
                <c:pt idx="3455">
                  <c:v>0.80374765801848347</c:v>
                </c:pt>
                <c:pt idx="3456">
                  <c:v>0.80374813614831142</c:v>
                </c:pt>
                <c:pt idx="3457">
                  <c:v>0.80374817293432266</c:v>
                </c:pt>
                <c:pt idx="3458">
                  <c:v>0.80374848349674255</c:v>
                </c:pt>
                <c:pt idx="3459">
                  <c:v>0.80374907915459648</c:v>
                </c:pt>
                <c:pt idx="3460">
                  <c:v>0.80374982383328397</c:v>
                </c:pt>
                <c:pt idx="3461">
                  <c:v>0.80374986091473222</c:v>
                </c:pt>
                <c:pt idx="3462">
                  <c:v>0.80375242076984166</c:v>
                </c:pt>
                <c:pt idx="3463">
                  <c:v>0.803753022574486</c:v>
                </c:pt>
                <c:pt idx="3464">
                  <c:v>0.80375432016195636</c:v>
                </c:pt>
                <c:pt idx="3465">
                  <c:v>0.80375446062440348</c:v>
                </c:pt>
                <c:pt idx="3466">
                  <c:v>0.80375462780452878</c:v>
                </c:pt>
                <c:pt idx="3467">
                  <c:v>0.80375512458796949</c:v>
                </c:pt>
                <c:pt idx="3468">
                  <c:v>0.80375602828226911</c:v>
                </c:pt>
                <c:pt idx="3469">
                  <c:v>0.80375604692512526</c:v>
                </c:pt>
                <c:pt idx="3470">
                  <c:v>0.80375755046417074</c:v>
                </c:pt>
                <c:pt idx="3471">
                  <c:v>0.80375781549541658</c:v>
                </c:pt>
                <c:pt idx="3472">
                  <c:v>0.80375811281093779</c:v>
                </c:pt>
                <c:pt idx="3473">
                  <c:v>0.80375885312982331</c:v>
                </c:pt>
                <c:pt idx="3474">
                  <c:v>0.80375942979661952</c:v>
                </c:pt>
                <c:pt idx="3475">
                  <c:v>0.80376031913087176</c:v>
                </c:pt>
                <c:pt idx="3476">
                  <c:v>0.80376101889607265</c:v>
                </c:pt>
                <c:pt idx="3477">
                  <c:v>0.80376185720113402</c:v>
                </c:pt>
                <c:pt idx="3478">
                  <c:v>0.80376245484576725</c:v>
                </c:pt>
                <c:pt idx="3479">
                  <c:v>0.80376255177570888</c:v>
                </c:pt>
                <c:pt idx="3480">
                  <c:v>0.80376386920533804</c:v>
                </c:pt>
                <c:pt idx="3481">
                  <c:v>0.80376467753297742</c:v>
                </c:pt>
                <c:pt idx="3482">
                  <c:v>0.80376567499466778</c:v>
                </c:pt>
                <c:pt idx="3483">
                  <c:v>0.80376622888037574</c:v>
                </c:pt>
                <c:pt idx="3484">
                  <c:v>0.80376663006240923</c:v>
                </c:pt>
                <c:pt idx="3485">
                  <c:v>0.80376701842991416</c:v>
                </c:pt>
                <c:pt idx="3486">
                  <c:v>0.80376802780051504</c:v>
                </c:pt>
                <c:pt idx="3487">
                  <c:v>0.80376884079597688</c:v>
                </c:pt>
                <c:pt idx="3488">
                  <c:v>0.80376932171109805</c:v>
                </c:pt>
                <c:pt idx="3489">
                  <c:v>0.80376962664357787</c:v>
                </c:pt>
                <c:pt idx="3490">
                  <c:v>0.80376979198591525</c:v>
                </c:pt>
                <c:pt idx="3491">
                  <c:v>0.80377004158050747</c:v>
                </c:pt>
                <c:pt idx="3492">
                  <c:v>0.80377010474095401</c:v>
                </c:pt>
                <c:pt idx="3493">
                  <c:v>0.80377087033623396</c:v>
                </c:pt>
                <c:pt idx="3494">
                  <c:v>0.80377179230559226</c:v>
                </c:pt>
                <c:pt idx="3495">
                  <c:v>0.80377442136042943</c:v>
                </c:pt>
                <c:pt idx="3496">
                  <c:v>0.80377499083257875</c:v>
                </c:pt>
                <c:pt idx="3497">
                  <c:v>0.80377529874628184</c:v>
                </c:pt>
                <c:pt idx="3498">
                  <c:v>0.80377550743901816</c:v>
                </c:pt>
                <c:pt idx="3499">
                  <c:v>0.80377644262440207</c:v>
                </c:pt>
                <c:pt idx="3500">
                  <c:v>0.80377709270338726</c:v>
                </c:pt>
                <c:pt idx="3501">
                  <c:v>0.80377801497794221</c:v>
                </c:pt>
                <c:pt idx="3502">
                  <c:v>0.80377951841782747</c:v>
                </c:pt>
                <c:pt idx="3503">
                  <c:v>0.80378009671393458</c:v>
                </c:pt>
                <c:pt idx="3504">
                  <c:v>0.80378025165573974</c:v>
                </c:pt>
                <c:pt idx="3505">
                  <c:v>0.80378025737475423</c:v>
                </c:pt>
                <c:pt idx="3506">
                  <c:v>0.80378033955575823</c:v>
                </c:pt>
                <c:pt idx="3507">
                  <c:v>0.80378164342328529</c:v>
                </c:pt>
                <c:pt idx="3508">
                  <c:v>0.80378228689280695</c:v>
                </c:pt>
                <c:pt idx="3509">
                  <c:v>0.80378235967827094</c:v>
                </c:pt>
                <c:pt idx="3510">
                  <c:v>0.80378324991371763</c:v>
                </c:pt>
                <c:pt idx="3511">
                  <c:v>0.80378382485668065</c:v>
                </c:pt>
                <c:pt idx="3512">
                  <c:v>0.80378425708994294</c:v>
                </c:pt>
                <c:pt idx="3513">
                  <c:v>0.80378442246653425</c:v>
                </c:pt>
                <c:pt idx="3514">
                  <c:v>0.80378471447976685</c:v>
                </c:pt>
                <c:pt idx="3515">
                  <c:v>0.80378510065089859</c:v>
                </c:pt>
                <c:pt idx="3516">
                  <c:v>0.80378556513388855</c:v>
                </c:pt>
                <c:pt idx="3517">
                  <c:v>0.80378663952707241</c:v>
                </c:pt>
                <c:pt idx="3518">
                  <c:v>0.803786644999261</c:v>
                </c:pt>
                <c:pt idx="3519">
                  <c:v>0.80378745113838357</c:v>
                </c:pt>
                <c:pt idx="3520">
                  <c:v>0.8037875983138183</c:v>
                </c:pt>
                <c:pt idx="3521">
                  <c:v>0.80378799183455207</c:v>
                </c:pt>
                <c:pt idx="3522">
                  <c:v>0.80378859739398845</c:v>
                </c:pt>
                <c:pt idx="3523">
                  <c:v>0.80378931791240982</c:v>
                </c:pt>
                <c:pt idx="3524">
                  <c:v>0.80378932746707921</c:v>
                </c:pt>
                <c:pt idx="3525">
                  <c:v>0.80378948856128996</c:v>
                </c:pt>
                <c:pt idx="3526">
                  <c:v>0.80378948856128996</c:v>
                </c:pt>
                <c:pt idx="3527">
                  <c:v>0.80378948856128996</c:v>
                </c:pt>
                <c:pt idx="3528">
                  <c:v>0.80378948856128996</c:v>
                </c:pt>
                <c:pt idx="3529">
                  <c:v>0.80378948856654042</c:v>
                </c:pt>
                <c:pt idx="3530">
                  <c:v>0.80378948857039856</c:v>
                </c:pt>
                <c:pt idx="3531">
                  <c:v>0.80378948857950472</c:v>
                </c:pt>
                <c:pt idx="3532">
                  <c:v>0.80378948857950472</c:v>
                </c:pt>
                <c:pt idx="3533">
                  <c:v>0.80378948857950472</c:v>
                </c:pt>
                <c:pt idx="3534">
                  <c:v>0.80379128886575935</c:v>
                </c:pt>
                <c:pt idx="3535">
                  <c:v>0.80379171692752815</c:v>
                </c:pt>
                <c:pt idx="3536">
                  <c:v>0.80379200868051826</c:v>
                </c:pt>
                <c:pt idx="3537">
                  <c:v>0.80379263753423014</c:v>
                </c:pt>
                <c:pt idx="3538">
                  <c:v>0.80379263754965868</c:v>
                </c:pt>
                <c:pt idx="3539">
                  <c:v>0.80379283738143692</c:v>
                </c:pt>
                <c:pt idx="3540">
                  <c:v>0.80379506274753576</c:v>
                </c:pt>
                <c:pt idx="3541">
                  <c:v>0.80379638816603782</c:v>
                </c:pt>
                <c:pt idx="3542">
                  <c:v>0.8037972654894413</c:v>
                </c:pt>
                <c:pt idx="3543">
                  <c:v>0.80379740594653426</c:v>
                </c:pt>
                <c:pt idx="3544">
                  <c:v>0.80379774604541909</c:v>
                </c:pt>
                <c:pt idx="3545">
                  <c:v>0.80379811365891674</c:v>
                </c:pt>
                <c:pt idx="3546">
                  <c:v>0.80379840929280677</c:v>
                </c:pt>
                <c:pt idx="3547">
                  <c:v>0.80379952006569699</c:v>
                </c:pt>
                <c:pt idx="3548">
                  <c:v>0.8037998321455081</c:v>
                </c:pt>
                <c:pt idx="3549">
                  <c:v>0.80380039051637486</c:v>
                </c:pt>
                <c:pt idx="3550">
                  <c:v>0.80380221806847429</c:v>
                </c:pt>
                <c:pt idx="3551">
                  <c:v>0.80380222378420674</c:v>
                </c:pt>
                <c:pt idx="3552">
                  <c:v>0.80380230595673996</c:v>
                </c:pt>
                <c:pt idx="3553">
                  <c:v>0.80380263721955525</c:v>
                </c:pt>
                <c:pt idx="3554">
                  <c:v>0.80380360973720566</c:v>
                </c:pt>
                <c:pt idx="3555">
                  <c:v>0.80380411992291623</c:v>
                </c:pt>
                <c:pt idx="3556">
                  <c:v>0.80380432594212325</c:v>
                </c:pt>
                <c:pt idx="3557">
                  <c:v>0.80380622322788575</c:v>
                </c:pt>
                <c:pt idx="3558">
                  <c:v>0.80380648824155587</c:v>
                </c:pt>
                <c:pt idx="3559">
                  <c:v>0.80380668058376858</c:v>
                </c:pt>
                <c:pt idx="3560">
                  <c:v>0.80380697479216667</c:v>
                </c:pt>
                <c:pt idx="3561">
                  <c:v>0.80380705838597721</c:v>
                </c:pt>
                <c:pt idx="3562">
                  <c:v>0.80380706673447178</c:v>
                </c:pt>
                <c:pt idx="3563">
                  <c:v>0.80380753118593162</c:v>
                </c:pt>
                <c:pt idx="3564">
                  <c:v>0.80380786575501828</c:v>
                </c:pt>
                <c:pt idx="3565">
                  <c:v>0.80380804553792573</c:v>
                </c:pt>
                <c:pt idx="3566">
                  <c:v>0.80380844147850661</c:v>
                </c:pt>
                <c:pt idx="3567">
                  <c:v>0.8038090683500827</c:v>
                </c:pt>
                <c:pt idx="3568">
                  <c:v>0.80380941705661202</c:v>
                </c:pt>
                <c:pt idx="3569">
                  <c:v>0.80381013984546446</c:v>
                </c:pt>
                <c:pt idx="3570">
                  <c:v>0.80381033307101446</c:v>
                </c:pt>
                <c:pt idx="3571">
                  <c:v>0.80381128370680599</c:v>
                </c:pt>
                <c:pt idx="3572">
                  <c:v>0.80381129325793443</c:v>
                </c:pt>
                <c:pt idx="3573">
                  <c:v>0.80381175213645906</c:v>
                </c:pt>
                <c:pt idx="3574">
                  <c:v>0.80381257056878885</c:v>
                </c:pt>
                <c:pt idx="3575">
                  <c:v>0.8038139416134249</c:v>
                </c:pt>
                <c:pt idx="3576">
                  <c:v>0.80381402508930933</c:v>
                </c:pt>
                <c:pt idx="3577">
                  <c:v>0.80381510589563321</c:v>
                </c:pt>
                <c:pt idx="3578">
                  <c:v>0.80381510589817751</c:v>
                </c:pt>
                <c:pt idx="3579">
                  <c:v>0.80381579908096579</c:v>
                </c:pt>
                <c:pt idx="3580">
                  <c:v>0.80381717621304927</c:v>
                </c:pt>
                <c:pt idx="3581">
                  <c:v>0.80381913224190715</c:v>
                </c:pt>
                <c:pt idx="3582">
                  <c:v>0.80382032783251522</c:v>
                </c:pt>
                <c:pt idx="3583">
                  <c:v>0.80382163453394295</c:v>
                </c:pt>
                <c:pt idx="3584">
                  <c:v>0.8038219421113455</c:v>
                </c:pt>
                <c:pt idx="3585">
                  <c:v>0.80382235556199111</c:v>
                </c:pt>
                <c:pt idx="3586">
                  <c:v>0.80382334229425612</c:v>
                </c:pt>
                <c:pt idx="3587">
                  <c:v>0.80382458811996982</c:v>
                </c:pt>
                <c:pt idx="3588">
                  <c:v>0.80382460210686213</c:v>
                </c:pt>
                <c:pt idx="3589">
                  <c:v>0.80382616655423544</c:v>
                </c:pt>
                <c:pt idx="3590">
                  <c:v>0.80382674310579671</c:v>
                </c:pt>
                <c:pt idx="3591">
                  <c:v>0.80382833187471103</c:v>
                </c:pt>
                <c:pt idx="3592">
                  <c:v>0.80382848628651182</c:v>
                </c:pt>
                <c:pt idx="3593">
                  <c:v>0.80382893938500133</c:v>
                </c:pt>
                <c:pt idx="3594">
                  <c:v>0.80382902297892256</c:v>
                </c:pt>
                <c:pt idx="3595">
                  <c:v>0.8038298644355002</c:v>
                </c:pt>
                <c:pt idx="3596">
                  <c:v>0.80383001005806798</c:v>
                </c:pt>
                <c:pt idx="3597">
                  <c:v>0.80383040597321553</c:v>
                </c:pt>
                <c:pt idx="3598">
                  <c:v>0.80383103280078894</c:v>
                </c:pt>
                <c:pt idx="3599">
                  <c:v>0.80383133554037245</c:v>
                </c:pt>
                <c:pt idx="3600">
                  <c:v>0.80383229743766416</c:v>
                </c:pt>
                <c:pt idx="3601">
                  <c:v>0.80383298700245132</c:v>
                </c:pt>
                <c:pt idx="3602">
                  <c:v>0.80383329054630059</c:v>
                </c:pt>
                <c:pt idx="3603">
                  <c:v>0.80383453478750866</c:v>
                </c:pt>
                <c:pt idx="3604">
                  <c:v>0.80383585358254284</c:v>
                </c:pt>
                <c:pt idx="3605">
                  <c:v>0.80383590573906494</c:v>
                </c:pt>
                <c:pt idx="3606">
                  <c:v>0.80383693782701937</c:v>
                </c:pt>
                <c:pt idx="3607">
                  <c:v>0.80383710313849888</c:v>
                </c:pt>
                <c:pt idx="3608">
                  <c:v>0.80383741582494528</c:v>
                </c:pt>
                <c:pt idx="3609">
                  <c:v>0.80383745259973827</c:v>
                </c:pt>
                <c:pt idx="3610">
                  <c:v>0.80383776307688359</c:v>
                </c:pt>
                <c:pt idx="3611">
                  <c:v>0.80383910304326089</c:v>
                </c:pt>
                <c:pt idx="3612">
                  <c:v>0.803839140114746</c:v>
                </c:pt>
                <c:pt idx="3613">
                  <c:v>0.8038407211886206</c:v>
                </c:pt>
                <c:pt idx="3614">
                  <c:v>0.8038407211886206</c:v>
                </c:pt>
                <c:pt idx="3615">
                  <c:v>0.80384072119718974</c:v>
                </c:pt>
                <c:pt idx="3616">
                  <c:v>0.80384072119772565</c:v>
                </c:pt>
                <c:pt idx="3617">
                  <c:v>0.80384072119772565</c:v>
                </c:pt>
                <c:pt idx="3618">
                  <c:v>0.80384072120683048</c:v>
                </c:pt>
                <c:pt idx="3619">
                  <c:v>0.80384105672945194</c:v>
                </c:pt>
                <c:pt idx="3620">
                  <c:v>0.80384230090254705</c:v>
                </c:pt>
                <c:pt idx="3621">
                  <c:v>0.80384281739916752</c:v>
                </c:pt>
                <c:pt idx="3622">
                  <c:v>0.80384359813150885</c:v>
                </c:pt>
                <c:pt idx="3623">
                  <c:v>0.80384386966037047</c:v>
                </c:pt>
                <c:pt idx="3624">
                  <c:v>0.80384386967836852</c:v>
                </c:pt>
                <c:pt idx="3625">
                  <c:v>0.80384440233613108</c:v>
                </c:pt>
                <c:pt idx="3626">
                  <c:v>0.80384530578165836</c:v>
                </c:pt>
                <c:pt idx="3627">
                  <c:v>0.80384532441883527</c:v>
                </c:pt>
                <c:pt idx="3628">
                  <c:v>0.8038465515170049</c:v>
                </c:pt>
                <c:pt idx="3629">
                  <c:v>0.80384682754361891</c:v>
                </c:pt>
                <c:pt idx="3630">
                  <c:v>0.80384709250094233</c:v>
                </c:pt>
                <c:pt idx="3631">
                  <c:v>0.80384812984988652</c:v>
                </c:pt>
                <c:pt idx="3632">
                  <c:v>0.80384870635651773</c:v>
                </c:pt>
                <c:pt idx="3633">
                  <c:v>0.80384959544578427</c:v>
                </c:pt>
                <c:pt idx="3634">
                  <c:v>0.80385029501756211</c:v>
                </c:pt>
                <c:pt idx="3635">
                  <c:v>0.80385113309134604</c:v>
                </c:pt>
                <c:pt idx="3636">
                  <c:v>0.8038515160151406</c:v>
                </c:pt>
                <c:pt idx="3637">
                  <c:v>0.80385173057216863</c:v>
                </c:pt>
                <c:pt idx="3638">
                  <c:v>0.80385182747429706</c:v>
                </c:pt>
                <c:pt idx="3639">
                  <c:v>0.80385246999257243</c:v>
                </c:pt>
                <c:pt idx="3640">
                  <c:v>0.80385329847928699</c:v>
                </c:pt>
                <c:pt idx="3641">
                  <c:v>0.80385363017576605</c:v>
                </c:pt>
                <c:pt idx="3642">
                  <c:v>0.80385395264549719</c:v>
                </c:pt>
                <c:pt idx="3643">
                  <c:v>0.80385494983213057</c:v>
                </c:pt>
                <c:pt idx="3644">
                  <c:v>0.80385529920237575</c:v>
                </c:pt>
                <c:pt idx="3645">
                  <c:v>0.80385550356448765</c:v>
                </c:pt>
                <c:pt idx="3646">
                  <c:v>0.80385550358334057</c:v>
                </c:pt>
                <c:pt idx="3647">
                  <c:v>0.80385590463583834</c:v>
                </c:pt>
                <c:pt idx="3648">
                  <c:v>0.80385683116859474</c:v>
                </c:pt>
                <c:pt idx="3649">
                  <c:v>0.80385890039133967</c:v>
                </c:pt>
                <c:pt idx="3650">
                  <c:v>0.80385906568725674</c:v>
                </c:pt>
                <c:pt idx="3651">
                  <c:v>0.80385931521271758</c:v>
                </c:pt>
                <c:pt idx="3652">
                  <c:v>0.80385937835681043</c:v>
                </c:pt>
                <c:pt idx="3653">
                  <c:v>0.80386014374006154</c:v>
                </c:pt>
                <c:pt idx="3654">
                  <c:v>0.80386106545478386</c:v>
                </c:pt>
                <c:pt idx="3655">
                  <c:v>0.80386194187528914</c:v>
                </c:pt>
                <c:pt idx="3656">
                  <c:v>0.8038633403829204</c:v>
                </c:pt>
                <c:pt idx="3657">
                  <c:v>0.80386348609356628</c:v>
                </c:pt>
                <c:pt idx="3658">
                  <c:v>0.80386369378480094</c:v>
                </c:pt>
                <c:pt idx="3659">
                  <c:v>0.80386426309982961</c:v>
                </c:pt>
                <c:pt idx="3660">
                  <c:v>0.80386457092804464</c:v>
                </c:pt>
                <c:pt idx="3661">
                  <c:v>0.80386477956427183</c:v>
                </c:pt>
                <c:pt idx="3662">
                  <c:v>0.8038654189163591</c:v>
                </c:pt>
                <c:pt idx="3663">
                  <c:v>0.80386571449110111</c:v>
                </c:pt>
                <c:pt idx="3664">
                  <c:v>0.80386633445987943</c:v>
                </c:pt>
                <c:pt idx="3665">
                  <c:v>0.80386633445987943</c:v>
                </c:pt>
                <c:pt idx="3666">
                  <c:v>0.80386633445987943</c:v>
                </c:pt>
                <c:pt idx="3667">
                  <c:v>0.80386633445987943</c:v>
                </c:pt>
                <c:pt idx="3668">
                  <c:v>0.80386633445987943</c:v>
                </c:pt>
                <c:pt idx="3669">
                  <c:v>0.80386633445987943</c:v>
                </c:pt>
                <c:pt idx="3670">
                  <c:v>0.80386633445987943</c:v>
                </c:pt>
                <c:pt idx="3671">
                  <c:v>0.80386633445987943</c:v>
                </c:pt>
                <c:pt idx="3672">
                  <c:v>0.80386633446400357</c:v>
                </c:pt>
                <c:pt idx="3673">
                  <c:v>0.80386633446400357</c:v>
                </c:pt>
                <c:pt idx="3674">
                  <c:v>0.80386633446400357</c:v>
                </c:pt>
                <c:pt idx="3675">
                  <c:v>0.80386633446400357</c:v>
                </c:pt>
                <c:pt idx="3676">
                  <c:v>0.80386633446400357</c:v>
                </c:pt>
                <c:pt idx="3677">
                  <c:v>0.80386633446400357</c:v>
                </c:pt>
                <c:pt idx="3678">
                  <c:v>0.80386633446400357</c:v>
                </c:pt>
                <c:pt idx="3679">
                  <c:v>0.8038663344664948</c:v>
                </c:pt>
                <c:pt idx="3680">
                  <c:v>0.80386633446898559</c:v>
                </c:pt>
                <c:pt idx="3681">
                  <c:v>0.80386633446898559</c:v>
                </c:pt>
                <c:pt idx="3682">
                  <c:v>0.80386633447809008</c:v>
                </c:pt>
                <c:pt idx="3683">
                  <c:v>0.80386633447809008</c:v>
                </c:pt>
                <c:pt idx="3684">
                  <c:v>0.80386633447809008</c:v>
                </c:pt>
                <c:pt idx="3685">
                  <c:v>0.80386633447809008</c:v>
                </c:pt>
                <c:pt idx="3686">
                  <c:v>0.80386633447809008</c:v>
                </c:pt>
                <c:pt idx="3687">
                  <c:v>0.80386633447809008</c:v>
                </c:pt>
                <c:pt idx="3688">
                  <c:v>0.80386633447809008</c:v>
                </c:pt>
                <c:pt idx="3689">
                  <c:v>0.80386633447809008</c:v>
                </c:pt>
                <c:pt idx="3690">
                  <c:v>0.80386633447809008</c:v>
                </c:pt>
                <c:pt idx="3691">
                  <c:v>0.80386633447809008</c:v>
                </c:pt>
                <c:pt idx="3692">
                  <c:v>0.80386633447809008</c:v>
                </c:pt>
                <c:pt idx="3693">
                  <c:v>0.80386633447809008</c:v>
                </c:pt>
                <c:pt idx="3694">
                  <c:v>0.80386633447809008</c:v>
                </c:pt>
                <c:pt idx="3695">
                  <c:v>0.80386636439072678</c:v>
                </c:pt>
                <c:pt idx="3696">
                  <c:v>0.80386728641081928</c:v>
                </c:pt>
                <c:pt idx="3697">
                  <c:v>0.80386856230480663</c:v>
                </c:pt>
                <c:pt idx="3698">
                  <c:v>0.80386878943643136</c:v>
                </c:pt>
                <c:pt idx="3699">
                  <c:v>0.80386936757244576</c:v>
                </c:pt>
                <c:pt idx="3700">
                  <c:v>0.80386948268817504</c:v>
                </c:pt>
                <c:pt idx="3701">
                  <c:v>0.80386948269773417</c:v>
                </c:pt>
                <c:pt idx="3702">
                  <c:v>0.80386948270030611</c:v>
                </c:pt>
                <c:pt idx="3703">
                  <c:v>0.80386952247203713</c:v>
                </c:pt>
                <c:pt idx="3704">
                  <c:v>0.80386952818893809</c:v>
                </c:pt>
                <c:pt idx="3705">
                  <c:v>0.80386961034673132</c:v>
                </c:pt>
                <c:pt idx="3706">
                  <c:v>0.80387091385477882</c:v>
                </c:pt>
                <c:pt idx="3707">
                  <c:v>0.80387099345928714</c:v>
                </c:pt>
                <c:pt idx="3708">
                  <c:v>0.80387155714685965</c:v>
                </c:pt>
                <c:pt idx="3709">
                  <c:v>0.80387162991187322</c:v>
                </c:pt>
                <c:pt idx="3710">
                  <c:v>0.80387185335292366</c:v>
                </c:pt>
                <c:pt idx="3711">
                  <c:v>0.80387309468602519</c:v>
                </c:pt>
                <c:pt idx="3712">
                  <c:v>0.80387347758960104</c:v>
                </c:pt>
                <c:pt idx="3713">
                  <c:v>0.80387352680056212</c:v>
                </c:pt>
                <c:pt idx="3714">
                  <c:v>0.80387398406365018</c:v>
                </c:pt>
                <c:pt idx="3715">
                  <c:v>0.80387437012930396</c:v>
                </c:pt>
                <c:pt idx="3716">
                  <c:v>0.80387483448413688</c:v>
                </c:pt>
                <c:pt idx="3717">
                  <c:v>0.80387516898361755</c:v>
                </c:pt>
                <c:pt idx="3718">
                  <c:v>0.80387591405088865</c:v>
                </c:pt>
                <c:pt idx="3719">
                  <c:v>0.80387671996718169</c:v>
                </c:pt>
                <c:pt idx="3720">
                  <c:v>0.80387678959496645</c:v>
                </c:pt>
                <c:pt idx="3721">
                  <c:v>0.80387686710227735</c:v>
                </c:pt>
                <c:pt idx="3722">
                  <c:v>0.80387726051416286</c:v>
                </c:pt>
                <c:pt idx="3723">
                  <c:v>0.80387786590651433</c:v>
                </c:pt>
                <c:pt idx="3724">
                  <c:v>0.80387858622666775</c:v>
                </c:pt>
                <c:pt idx="3725">
                  <c:v>0.80387859577816678</c:v>
                </c:pt>
                <c:pt idx="3726">
                  <c:v>0.80387892347674073</c:v>
                </c:pt>
                <c:pt idx="3727">
                  <c:v>0.80388055663672719</c:v>
                </c:pt>
                <c:pt idx="3728">
                  <c:v>0.80388132703646897</c:v>
                </c:pt>
                <c:pt idx="3729">
                  <c:v>0.80388210472433252</c:v>
                </c:pt>
                <c:pt idx="3730">
                  <c:v>0.80388432947612931</c:v>
                </c:pt>
                <c:pt idx="3731">
                  <c:v>0.80388530115446089</c:v>
                </c:pt>
                <c:pt idx="3732">
                  <c:v>0.80388565452944982</c:v>
                </c:pt>
                <c:pt idx="3733">
                  <c:v>0.8038864331312191</c:v>
                </c:pt>
                <c:pt idx="3734">
                  <c:v>0.8038865316102396</c:v>
                </c:pt>
                <c:pt idx="3735">
                  <c:v>0.80388698083881649</c:v>
                </c:pt>
                <c:pt idx="3736">
                  <c:v>0.8038870120336179</c:v>
                </c:pt>
                <c:pt idx="3737">
                  <c:v>0.80388767509853221</c:v>
                </c:pt>
                <c:pt idx="3738">
                  <c:v>0.80388909755808979</c:v>
                </c:pt>
                <c:pt idx="3739">
                  <c:v>0.80388965577595584</c:v>
                </c:pt>
                <c:pt idx="3740">
                  <c:v>0.80389115646300591</c:v>
                </c:pt>
                <c:pt idx="3741">
                  <c:v>0.80389148853739534</c:v>
                </c:pt>
                <c:pt idx="3742">
                  <c:v>0.80389194570279099</c:v>
                </c:pt>
                <c:pt idx="3743">
                  <c:v>0.80389194572099798</c:v>
                </c:pt>
                <c:pt idx="3744">
                  <c:v>0.8038950936758944</c:v>
                </c:pt>
                <c:pt idx="3745">
                  <c:v>0.8038950936758944</c:v>
                </c:pt>
                <c:pt idx="3746">
                  <c:v>0.80389509367867951</c:v>
                </c:pt>
                <c:pt idx="3747">
                  <c:v>0.80389509367867951</c:v>
                </c:pt>
                <c:pt idx="3748">
                  <c:v>0.80389509369388712</c:v>
                </c:pt>
                <c:pt idx="3749">
                  <c:v>0.80389509369388712</c:v>
                </c:pt>
                <c:pt idx="3750">
                  <c:v>0.80389509369388712</c:v>
                </c:pt>
                <c:pt idx="3751">
                  <c:v>0.80389548687748014</c:v>
                </c:pt>
                <c:pt idx="3752">
                  <c:v>0.80389623823383927</c:v>
                </c:pt>
                <c:pt idx="3753">
                  <c:v>0.80389632180565485</c:v>
                </c:pt>
                <c:pt idx="3754">
                  <c:v>0.80389679447514473</c:v>
                </c:pt>
                <c:pt idx="3755">
                  <c:v>0.80389712895191046</c:v>
                </c:pt>
                <c:pt idx="3756">
                  <c:v>0.80389730868413656</c:v>
                </c:pt>
                <c:pt idx="3757">
                  <c:v>0.80389770451573073</c:v>
                </c:pt>
                <c:pt idx="3758">
                  <c:v>0.80389828213732306</c:v>
                </c:pt>
                <c:pt idx="3759">
                  <c:v>0.80389833121405996</c:v>
                </c:pt>
                <c:pt idx="3760">
                  <c:v>0.80389867982436392</c:v>
                </c:pt>
                <c:pt idx="3761">
                  <c:v>0.80389874945320261</c:v>
                </c:pt>
                <c:pt idx="3762">
                  <c:v>0.80390054596000637</c:v>
                </c:pt>
                <c:pt idx="3763">
                  <c:v>0.80390055550796347</c:v>
                </c:pt>
                <c:pt idx="3764">
                  <c:v>0.80390149680044876</c:v>
                </c:pt>
                <c:pt idx="3765">
                  <c:v>0.8039018324674192</c:v>
                </c:pt>
                <c:pt idx="3766">
                  <c:v>0.80390320313371988</c:v>
                </c:pt>
                <c:pt idx="3767">
                  <c:v>0.80390328658656973</c:v>
                </c:pt>
                <c:pt idx="3768">
                  <c:v>0.80390384217957966</c:v>
                </c:pt>
                <c:pt idx="3769">
                  <c:v>0.80390436709130053</c:v>
                </c:pt>
                <c:pt idx="3770">
                  <c:v>0.80390436710629354</c:v>
                </c:pt>
                <c:pt idx="3771">
                  <c:v>0.80390643683995355</c:v>
                </c:pt>
                <c:pt idx="3772">
                  <c:v>0.803908353057039</c:v>
                </c:pt>
                <c:pt idx="3773">
                  <c:v>0.80390839232877342</c:v>
                </c:pt>
                <c:pt idx="3774">
                  <c:v>0.80390903388501356</c:v>
                </c:pt>
                <c:pt idx="3775">
                  <c:v>0.80390958758945508</c:v>
                </c:pt>
                <c:pt idx="3776">
                  <c:v>0.80390963154160322</c:v>
                </c:pt>
                <c:pt idx="3777">
                  <c:v>0.80391089393029092</c:v>
                </c:pt>
                <c:pt idx="3778">
                  <c:v>0.80391384670125121</c:v>
                </c:pt>
                <c:pt idx="3779">
                  <c:v>0.80391391781395116</c:v>
                </c:pt>
                <c:pt idx="3780">
                  <c:v>0.8039143875714434</c:v>
                </c:pt>
                <c:pt idx="3781">
                  <c:v>0.8039154247010003</c:v>
                </c:pt>
                <c:pt idx="3782">
                  <c:v>0.80391600109238348</c:v>
                </c:pt>
                <c:pt idx="3783">
                  <c:v>0.80391755491729322</c:v>
                </c:pt>
                <c:pt idx="3784">
                  <c:v>0.80391755491729322</c:v>
                </c:pt>
                <c:pt idx="3785">
                  <c:v>0.8039175549215225</c:v>
                </c:pt>
                <c:pt idx="3786">
                  <c:v>0.80391755492396022</c:v>
                </c:pt>
                <c:pt idx="3787">
                  <c:v>0.80391755492639572</c:v>
                </c:pt>
                <c:pt idx="3788">
                  <c:v>0.80391755493549832</c:v>
                </c:pt>
                <c:pt idx="3789">
                  <c:v>0.80391755493549832</c:v>
                </c:pt>
                <c:pt idx="3790">
                  <c:v>0.80391758942285763</c:v>
                </c:pt>
                <c:pt idx="3791">
                  <c:v>0.80391828033741808</c:v>
                </c:pt>
                <c:pt idx="3792">
                  <c:v>0.80391899325399763</c:v>
                </c:pt>
                <c:pt idx="3793">
                  <c:v>0.80391912156071321</c:v>
                </c:pt>
                <c:pt idx="3794">
                  <c:v>0.80391926714309192</c:v>
                </c:pt>
                <c:pt idx="3795">
                  <c:v>0.80391976394411058</c:v>
                </c:pt>
                <c:pt idx="3796">
                  <c:v>0.80392028960356976</c:v>
                </c:pt>
                <c:pt idx="3797">
                  <c:v>0.80392059225960699</c:v>
                </c:pt>
                <c:pt idx="3798">
                  <c:v>0.80392070264705995</c:v>
                </c:pt>
                <c:pt idx="3799">
                  <c:v>0.80392092388235215</c:v>
                </c:pt>
                <c:pt idx="3800">
                  <c:v>0.80392133850829617</c:v>
                </c:pt>
                <c:pt idx="3801">
                  <c:v>0.80392224326646966</c:v>
                </c:pt>
                <c:pt idx="3802">
                  <c:v>0.80392379062492147</c:v>
                </c:pt>
                <c:pt idx="3803">
                  <c:v>0.80392403185777161</c:v>
                </c:pt>
                <c:pt idx="3804">
                  <c:v>0.80392485772808131</c:v>
                </c:pt>
                <c:pt idx="3805">
                  <c:v>0.80392516119813096</c:v>
                </c:pt>
                <c:pt idx="3806">
                  <c:v>0.80392540753395103</c:v>
                </c:pt>
                <c:pt idx="3807">
                  <c:v>0.80392635826631109</c:v>
                </c:pt>
                <c:pt idx="3808">
                  <c:v>0.80392667086726632</c:v>
                </c:pt>
                <c:pt idx="3809">
                  <c:v>0.80392670763083907</c:v>
                </c:pt>
                <c:pt idx="3810">
                  <c:v>0.80392761335188967</c:v>
                </c:pt>
                <c:pt idx="3811">
                  <c:v>0.80392835761888093</c:v>
                </c:pt>
                <c:pt idx="3812">
                  <c:v>0.80392839468040189</c:v>
                </c:pt>
                <c:pt idx="3813">
                  <c:v>0.80392923385700921</c:v>
                </c:pt>
                <c:pt idx="3814">
                  <c:v>0.80393031076589738</c:v>
                </c:pt>
                <c:pt idx="3815">
                  <c:v>0.80393077774998167</c:v>
                </c:pt>
                <c:pt idx="3816">
                  <c:v>0.80393095312304519</c:v>
                </c:pt>
                <c:pt idx="3817">
                  <c:v>0.80393155459615895</c:v>
                </c:pt>
                <c:pt idx="3818">
                  <c:v>0.80393207095077213</c:v>
                </c:pt>
                <c:pt idx="3819">
                  <c:v>0.80393285146657378</c:v>
                </c:pt>
                <c:pt idx="3820">
                  <c:v>0.80393365544978579</c:v>
                </c:pt>
                <c:pt idx="3821">
                  <c:v>0.80393457727801021</c:v>
                </c:pt>
                <c:pt idx="3822">
                  <c:v>0.80393523935526012</c:v>
                </c:pt>
                <c:pt idx="3823">
                  <c:v>0.8039358040369835</c:v>
                </c:pt>
                <c:pt idx="3824">
                  <c:v>0.8039360799884897</c:v>
                </c:pt>
                <c:pt idx="3825">
                  <c:v>0.80393634487188592</c:v>
                </c:pt>
                <c:pt idx="3826">
                  <c:v>0.8039373819353377</c:v>
                </c:pt>
                <c:pt idx="3827">
                  <c:v>0.80393792480933191</c:v>
                </c:pt>
                <c:pt idx="3828">
                  <c:v>0.80393795828179082</c:v>
                </c:pt>
                <c:pt idx="3829">
                  <c:v>0.80393828355563146</c:v>
                </c:pt>
                <c:pt idx="3830">
                  <c:v>0.80393884712604691</c:v>
                </c:pt>
                <c:pt idx="3831">
                  <c:v>0.80393914327209126</c:v>
                </c:pt>
                <c:pt idx="3832">
                  <c:v>0.80393954650438226</c:v>
                </c:pt>
                <c:pt idx="3833">
                  <c:v>0.80394031442254543</c:v>
                </c:pt>
                <c:pt idx="3834">
                  <c:v>0.80394038434686621</c:v>
                </c:pt>
                <c:pt idx="3835">
                  <c:v>0.80394076716604634</c:v>
                </c:pt>
                <c:pt idx="3836">
                  <c:v>0.80394107853817298</c:v>
                </c:pt>
                <c:pt idx="3837">
                  <c:v>0.80394172087938531</c:v>
                </c:pt>
                <c:pt idx="3838">
                  <c:v>0.80394254913717389</c:v>
                </c:pt>
                <c:pt idx="3839">
                  <c:v>0.80394279788738188</c:v>
                </c:pt>
                <c:pt idx="3840">
                  <c:v>0.80394288074317843</c:v>
                </c:pt>
                <c:pt idx="3841">
                  <c:v>0.80394320312324108</c:v>
                </c:pt>
                <c:pt idx="3842">
                  <c:v>0.80394335096344016</c:v>
                </c:pt>
                <c:pt idx="3843">
                  <c:v>0.80394415597688296</c:v>
                </c:pt>
                <c:pt idx="3844">
                  <c:v>0.8039442000347895</c:v>
                </c:pt>
                <c:pt idx="3845">
                  <c:v>0.80394454930807413</c:v>
                </c:pt>
                <c:pt idx="3846">
                  <c:v>0.80394490694123177</c:v>
                </c:pt>
                <c:pt idx="3847">
                  <c:v>0.8039451545744396</c:v>
                </c:pt>
                <c:pt idx="3848">
                  <c:v>0.80394598850460564</c:v>
                </c:pt>
                <c:pt idx="3849">
                  <c:v>0.80394630957775814</c:v>
                </c:pt>
                <c:pt idx="3850">
                  <c:v>0.80394630958064861</c:v>
                </c:pt>
                <c:pt idx="3851">
                  <c:v>0.80394736409023326</c:v>
                </c:pt>
                <c:pt idx="3852">
                  <c:v>0.8039478447399766</c:v>
                </c:pt>
                <c:pt idx="3853">
                  <c:v>0.80394831475368145</c:v>
                </c:pt>
                <c:pt idx="3854">
                  <c:v>0.80394862733774086</c:v>
                </c:pt>
                <c:pt idx="3855">
                  <c:v>0.80394939250894315</c:v>
                </c:pt>
                <c:pt idx="3856">
                  <c:v>0.80394970044201242</c:v>
                </c:pt>
                <c:pt idx="3857">
                  <c:v>0.80395119014761396</c:v>
                </c:pt>
                <c:pt idx="3858">
                  <c:v>0.80395258827032057</c:v>
                </c:pt>
                <c:pt idx="3859">
                  <c:v>0.80395294157412434</c:v>
                </c:pt>
                <c:pt idx="3860">
                  <c:v>0.80395381847473546</c:v>
                </c:pt>
                <c:pt idx="3861">
                  <c:v>0.80395402705444885</c:v>
                </c:pt>
                <c:pt idx="3862">
                  <c:v>0.80395496172269598</c:v>
                </c:pt>
                <c:pt idx="3863">
                  <c:v>0.80395561144294392</c:v>
                </c:pt>
                <c:pt idx="3864">
                  <c:v>0.80395653320855032</c:v>
                </c:pt>
                <c:pt idx="3865">
                  <c:v>0.8039570980744094</c:v>
                </c:pt>
                <c:pt idx="3866">
                  <c:v>0.80395800806491136</c:v>
                </c:pt>
                <c:pt idx="3867">
                  <c:v>0.80395861379575329</c:v>
                </c:pt>
                <c:pt idx="3868">
                  <c:v>0.80395876865312843</c:v>
                </c:pt>
                <c:pt idx="3869">
                  <c:v>0.80395877436791308</c:v>
                </c:pt>
                <c:pt idx="3870">
                  <c:v>0.80395926699487952</c:v>
                </c:pt>
                <c:pt idx="3871">
                  <c:v>0.80395988051248812</c:v>
                </c:pt>
                <c:pt idx="3872">
                  <c:v>0.80396023923369508</c:v>
                </c:pt>
                <c:pt idx="3873">
                  <c:v>0.80396080276564896</c:v>
                </c:pt>
                <c:pt idx="3874">
                  <c:v>0.80396109888958811</c:v>
                </c:pt>
                <c:pt idx="3875">
                  <c:v>0.80396272267901914</c:v>
                </c:pt>
                <c:pt idx="3876">
                  <c:v>0.8039640791990279</c:v>
                </c:pt>
                <c:pt idx="3877">
                  <c:v>0.80396441360618076</c:v>
                </c:pt>
                <c:pt idx="3878">
                  <c:v>0.80396515846712968</c:v>
                </c:pt>
                <c:pt idx="3879">
                  <c:v>0.8039659641605732</c:v>
                </c:pt>
                <c:pt idx="3880">
                  <c:v>0.80396603377020881</c:v>
                </c:pt>
                <c:pt idx="3881">
                  <c:v>0.80396611125532325</c:v>
                </c:pt>
                <c:pt idx="3882">
                  <c:v>0.80396650455834995</c:v>
                </c:pt>
                <c:pt idx="3883">
                  <c:v>0.80396710978360186</c:v>
                </c:pt>
                <c:pt idx="3884">
                  <c:v>0.80396782990546445</c:v>
                </c:pt>
                <c:pt idx="3885">
                  <c:v>0.80396783945379091</c:v>
                </c:pt>
                <c:pt idx="3886">
                  <c:v>0.80396816706298435</c:v>
                </c:pt>
                <c:pt idx="3887">
                  <c:v>0.80396876726084077</c:v>
                </c:pt>
                <c:pt idx="3888">
                  <c:v>0.80396876726696431</c:v>
                </c:pt>
                <c:pt idx="3889">
                  <c:v>0.80396972490308893</c:v>
                </c:pt>
                <c:pt idx="3890">
                  <c:v>0.80396979977217897</c:v>
                </c:pt>
                <c:pt idx="3891">
                  <c:v>0.80397056995927074</c:v>
                </c:pt>
                <c:pt idx="3892">
                  <c:v>0.80397134743166898</c:v>
                </c:pt>
                <c:pt idx="3893">
                  <c:v>0.8039720111256724</c:v>
                </c:pt>
                <c:pt idx="3894">
                  <c:v>0.80397454298029236</c:v>
                </c:pt>
                <c:pt idx="3895">
                  <c:v>0.80397466640994608</c:v>
                </c:pt>
                <c:pt idx="3896">
                  <c:v>0.80397489625720342</c:v>
                </c:pt>
                <c:pt idx="3897">
                  <c:v>0.80397567464351827</c:v>
                </c:pt>
                <c:pt idx="3898">
                  <c:v>0.80397577309535484</c:v>
                </c:pt>
                <c:pt idx="3899">
                  <c:v>0.80397625338612311</c:v>
                </c:pt>
                <c:pt idx="3900">
                  <c:v>0.8039763160615192</c:v>
                </c:pt>
                <c:pt idx="3901">
                  <c:v>0.80397691626854539</c:v>
                </c:pt>
                <c:pt idx="3902">
                  <c:v>0.80397802642734151</c:v>
                </c:pt>
                <c:pt idx="3903">
                  <c:v>0.80397848315197828</c:v>
                </c:pt>
                <c:pt idx="3904">
                  <c:v>0.80397905247802259</c:v>
                </c:pt>
                <c:pt idx="3905">
                  <c:v>0.80397996240381597</c:v>
                </c:pt>
                <c:pt idx="3906">
                  <c:v>0.80398072865476056</c:v>
                </c:pt>
                <c:pt idx="3907">
                  <c:v>0.80398556058937676</c:v>
                </c:pt>
                <c:pt idx="3908">
                  <c:v>0.80398636751282437</c:v>
                </c:pt>
                <c:pt idx="3909">
                  <c:v>0.80398654719436702</c:v>
                </c:pt>
                <c:pt idx="3910">
                  <c:v>0.80398752037990562</c:v>
                </c:pt>
                <c:pt idx="3911">
                  <c:v>0.80398756944202354</c:v>
                </c:pt>
                <c:pt idx="3912">
                  <c:v>0.80398798756678647</c:v>
                </c:pt>
                <c:pt idx="3913">
                  <c:v>0.80398883346560823</c:v>
                </c:pt>
                <c:pt idx="3914">
                  <c:v>0.80398978357713113</c:v>
                </c:pt>
                <c:pt idx="3915">
                  <c:v>0.80398979312191676</c:v>
                </c:pt>
                <c:pt idx="3916">
                  <c:v>0.80399106972994028</c:v>
                </c:pt>
                <c:pt idx="3917">
                  <c:v>0.80399252344767946</c:v>
                </c:pt>
                <c:pt idx="3918">
                  <c:v>0.80399254117152608</c:v>
                </c:pt>
                <c:pt idx="3919">
                  <c:v>0.80399396451617333</c:v>
                </c:pt>
                <c:pt idx="3920">
                  <c:v>0.80399398613339723</c:v>
                </c:pt>
                <c:pt idx="3921">
                  <c:v>0.80399429645888687</c:v>
                </c:pt>
                <c:pt idx="3922">
                  <c:v>0.80399489166415372</c:v>
                </c:pt>
                <c:pt idx="3923">
                  <c:v>0.80399567283062223</c:v>
                </c:pt>
                <c:pt idx="3924">
                  <c:v>0.80399758851845649</c:v>
                </c:pt>
                <c:pt idx="3925">
                  <c:v>0.8039976277793498</c:v>
                </c:pt>
                <c:pt idx="3926">
                  <c:v>0.80399823074071852</c:v>
                </c:pt>
                <c:pt idx="3927">
                  <c:v>0.80399826915955208</c:v>
                </c:pt>
                <c:pt idx="3928">
                  <c:v>0.80399883208745582</c:v>
                </c:pt>
                <c:pt idx="3929">
                  <c:v>0.80400043609844873</c:v>
                </c:pt>
                <c:pt idx="3930">
                  <c:v>0.80400251606434692</c:v>
                </c:pt>
                <c:pt idx="3931">
                  <c:v>0.8040030806460865</c:v>
                </c:pt>
                <c:pt idx="3932">
                  <c:v>0.80400315173915482</c:v>
                </c:pt>
                <c:pt idx="3933">
                  <c:v>0.80400362136723258</c:v>
                </c:pt>
                <c:pt idx="3934">
                  <c:v>0.8040046582112762</c:v>
                </c:pt>
                <c:pt idx="3935">
                  <c:v>0.80400523444246808</c:v>
                </c:pt>
                <c:pt idx="3936">
                  <c:v>0.80400682233445375</c:v>
                </c:pt>
                <c:pt idx="3937">
                  <c:v>0.8040075130593457</c:v>
                </c:pt>
                <c:pt idx="3938">
                  <c:v>0.80400825719047542</c:v>
                </c:pt>
                <c:pt idx="3939">
                  <c:v>0.80400835404933302</c:v>
                </c:pt>
                <c:pt idx="3940">
                  <c:v>0.80400899625565625</c:v>
                </c:pt>
                <c:pt idx="3941">
                  <c:v>0.80400952176972651</c:v>
                </c:pt>
                <c:pt idx="3942">
                  <c:v>0.80400982434221147</c:v>
                </c:pt>
                <c:pt idx="3943">
                  <c:v>0.80401015587447422</c:v>
                </c:pt>
                <c:pt idx="3944">
                  <c:v>0.80401147489381164</c:v>
                </c:pt>
                <c:pt idx="3945">
                  <c:v>0.80401177827118542</c:v>
                </c:pt>
                <c:pt idx="3946">
                  <c:v>0.80401205060739822</c:v>
                </c:pt>
                <c:pt idx="3947">
                  <c:v>0.80401205060739822</c:v>
                </c:pt>
                <c:pt idx="3948">
                  <c:v>0.80401205062495662</c:v>
                </c:pt>
                <c:pt idx="3949">
                  <c:v>0.80401326299132847</c:v>
                </c:pt>
                <c:pt idx="3950">
                  <c:v>0.80401345295914584</c:v>
                </c:pt>
                <c:pt idx="3951">
                  <c:v>0.80401414427412288</c:v>
                </c:pt>
                <c:pt idx="3952">
                  <c:v>0.80401463828824926</c:v>
                </c:pt>
                <c:pt idx="3953">
                  <c:v>0.80401542353870359</c:v>
                </c:pt>
                <c:pt idx="3954">
                  <c:v>0.80401558875733037</c:v>
                </c:pt>
                <c:pt idx="3955">
                  <c:v>0.80401590127278566</c:v>
                </c:pt>
                <c:pt idx="3956">
                  <c:v>0.80401593802513938</c:v>
                </c:pt>
                <c:pt idx="3957">
                  <c:v>0.80401684349653912</c:v>
                </c:pt>
                <c:pt idx="3958">
                  <c:v>0.80401762460920834</c:v>
                </c:pt>
                <c:pt idx="3959">
                  <c:v>0.80401846355386763</c:v>
                </c:pt>
                <c:pt idx="3960">
                  <c:v>0.80401954016543775</c:v>
                </c:pt>
                <c:pt idx="3961">
                  <c:v>0.80402018234551043</c:v>
                </c:pt>
                <c:pt idx="3962">
                  <c:v>0.80402079594579412</c:v>
                </c:pt>
                <c:pt idx="3963">
                  <c:v>0.80402129986542459</c:v>
                </c:pt>
                <c:pt idx="3964">
                  <c:v>0.80402288392644627</c:v>
                </c:pt>
                <c:pt idx="3965">
                  <c:v>0.80402298719623588</c:v>
                </c:pt>
                <c:pt idx="3966">
                  <c:v>0.80402380550016272</c:v>
                </c:pt>
                <c:pt idx="3967">
                  <c:v>0.80402503191990582</c:v>
                </c:pt>
                <c:pt idx="3968">
                  <c:v>0.80402557260575835</c:v>
                </c:pt>
                <c:pt idx="3969">
                  <c:v>0.80402715210726383</c:v>
                </c:pt>
                <c:pt idx="3970">
                  <c:v>0.80402751075438328</c:v>
                </c:pt>
                <c:pt idx="3971">
                  <c:v>0.80402807416916622</c:v>
                </c:pt>
                <c:pt idx="3972">
                  <c:v>0.80402837023307905</c:v>
                </c:pt>
                <c:pt idx="3973">
                  <c:v>0.8040299936797568</c:v>
                </c:pt>
                <c:pt idx="3974">
                  <c:v>0.80403020811834724</c:v>
                </c:pt>
                <c:pt idx="3975">
                  <c:v>0.80403030496484407</c:v>
                </c:pt>
                <c:pt idx="3976">
                  <c:v>0.80403088578734605</c:v>
                </c:pt>
                <c:pt idx="3977">
                  <c:v>0.80403094712897727</c:v>
                </c:pt>
                <c:pt idx="3978">
                  <c:v>0.80403177515781954</c:v>
                </c:pt>
                <c:pt idx="3979">
                  <c:v>0.80403202384041694</c:v>
                </c:pt>
                <c:pt idx="3980">
                  <c:v>0.8040321066733378</c:v>
                </c:pt>
                <c:pt idx="3981">
                  <c:v>0.80403242350682436</c:v>
                </c:pt>
                <c:pt idx="3982">
                  <c:v>0.80403338155414905</c:v>
                </c:pt>
                <c:pt idx="3983">
                  <c:v>0.8040337747764752</c:v>
                </c:pt>
                <c:pt idx="3984">
                  <c:v>0.80403437987572646</c:v>
                </c:pt>
                <c:pt idx="3985">
                  <c:v>0.80403521357617713</c:v>
                </c:pt>
                <c:pt idx="3986">
                  <c:v>0.80403658878254003</c:v>
                </c:pt>
                <c:pt idx="3987">
                  <c:v>0.80403706929957219</c:v>
                </c:pt>
                <c:pt idx="3988">
                  <c:v>0.80403753918270193</c:v>
                </c:pt>
                <c:pt idx="3989">
                  <c:v>0.80403778856988239</c:v>
                </c:pt>
                <c:pt idx="3990">
                  <c:v>0.80403872161892687</c:v>
                </c:pt>
                <c:pt idx="3991">
                  <c:v>0.80404041378245217</c:v>
                </c:pt>
                <c:pt idx="3992">
                  <c:v>0.80404076133941738</c:v>
                </c:pt>
                <c:pt idx="3993">
                  <c:v>0.80404181152019638</c:v>
                </c:pt>
                <c:pt idx="3994">
                  <c:v>0.80404216472591394</c:v>
                </c:pt>
                <c:pt idx="3995">
                  <c:v>0.80404304138387062</c:v>
                </c:pt>
                <c:pt idx="3996">
                  <c:v>0.80404324990706222</c:v>
                </c:pt>
                <c:pt idx="3997">
                  <c:v>0.80404352157464343</c:v>
                </c:pt>
                <c:pt idx="3998">
                  <c:v>0.80404388890620004</c:v>
                </c:pt>
                <c:pt idx="3999">
                  <c:v>0.80404418431670099</c:v>
                </c:pt>
                <c:pt idx="4000">
                  <c:v>0.80404529424672422</c:v>
                </c:pt>
                <c:pt idx="4001">
                  <c:v>0.80404632007907728</c:v>
                </c:pt>
                <c:pt idx="4002">
                  <c:v>0.80404722981777899</c:v>
                </c:pt>
                <c:pt idx="4003">
                  <c:v>0.80404783538137148</c:v>
                </c:pt>
                <c:pt idx="4004">
                  <c:v>0.80404799590919462</c:v>
                </c:pt>
                <c:pt idx="4005">
                  <c:v>0.80404807802056144</c:v>
                </c:pt>
                <c:pt idx="4006">
                  <c:v>0.80404840903162378</c:v>
                </c:pt>
                <c:pt idx="4007">
                  <c:v>0.80404910174834221</c:v>
                </c:pt>
                <c:pt idx="4008">
                  <c:v>0.80404938080953725</c:v>
                </c:pt>
                <c:pt idx="4009">
                  <c:v>0.80404946037036629</c:v>
                </c:pt>
                <c:pt idx="4010">
                  <c:v>0.80405002374668433</c:v>
                </c:pt>
                <c:pt idx="4011">
                  <c:v>0.80405009647079195</c:v>
                </c:pt>
                <c:pt idx="4012">
                  <c:v>0.80405031978849006</c:v>
                </c:pt>
                <c:pt idx="4013">
                  <c:v>0.80405194313063144</c:v>
                </c:pt>
                <c:pt idx="4014">
                  <c:v>0.80405199231335422</c:v>
                </c:pt>
                <c:pt idx="4015">
                  <c:v>0.80405244932293507</c:v>
                </c:pt>
                <c:pt idx="4016">
                  <c:v>0.80405283517759885</c:v>
                </c:pt>
                <c:pt idx="4017">
                  <c:v>0.80405363359089055</c:v>
                </c:pt>
                <c:pt idx="4018">
                  <c:v>0.80405397315333471</c:v>
                </c:pt>
                <c:pt idx="4019">
                  <c:v>0.80405525330755223</c:v>
                </c:pt>
                <c:pt idx="4020">
                  <c:v>0.8040553307704692</c:v>
                </c:pt>
                <c:pt idx="4021">
                  <c:v>0.8040557239646281</c:v>
                </c:pt>
                <c:pt idx="4022">
                  <c:v>0.80405590598000454</c:v>
                </c:pt>
                <c:pt idx="4023">
                  <c:v>0.80405609903349284</c:v>
                </c:pt>
                <c:pt idx="4024">
                  <c:v>0.80405705849146725</c:v>
                </c:pt>
                <c:pt idx="4025">
                  <c:v>0.80405894342014184</c:v>
                </c:pt>
                <c:pt idx="4026">
                  <c:v>0.80405978824404734</c:v>
                </c:pt>
                <c:pt idx="4027">
                  <c:v>0.80406122901249821</c:v>
                </c:pt>
                <c:pt idx="4028">
                  <c:v>0.80406156088904279</c:v>
                </c:pt>
                <c:pt idx="4029">
                  <c:v>0.80406324797721473</c:v>
                </c:pt>
                <c:pt idx="4030">
                  <c:v>0.80406324799477069</c:v>
                </c:pt>
                <c:pt idx="4031">
                  <c:v>0.80406324799477069</c:v>
                </c:pt>
                <c:pt idx="4032">
                  <c:v>0.80406376016798897</c:v>
                </c:pt>
                <c:pt idx="4033">
                  <c:v>0.80406388356355951</c:v>
                </c:pt>
                <c:pt idx="4034">
                  <c:v>0.80406489151765326</c:v>
                </c:pt>
                <c:pt idx="4035">
                  <c:v>0.80406547010044427</c:v>
                </c:pt>
                <c:pt idx="4036">
                  <c:v>0.80406553275960413</c:v>
                </c:pt>
                <c:pt idx="4037">
                  <c:v>0.80406724265205887</c:v>
                </c:pt>
                <c:pt idx="4038">
                  <c:v>0.80406748339461187</c:v>
                </c:pt>
                <c:pt idx="4039">
                  <c:v>0.80406769925084443</c:v>
                </c:pt>
                <c:pt idx="4040">
                  <c:v>0.80406811238532394</c:v>
                </c:pt>
                <c:pt idx="4041">
                  <c:v>0.80406826842047796</c:v>
                </c:pt>
                <c:pt idx="4042">
                  <c:v>0.8040690983676253</c:v>
                </c:pt>
                <c:pt idx="4043">
                  <c:v>0.80406917809446821</c:v>
                </c:pt>
                <c:pt idx="4044">
                  <c:v>0.80407035722528319</c:v>
                </c:pt>
                <c:pt idx="4045">
                  <c:v>0.80407469120684216</c:v>
                </c:pt>
                <c:pt idx="4046">
                  <c:v>0.80407558143527358</c:v>
                </c:pt>
                <c:pt idx="4047">
                  <c:v>0.80407576106612655</c:v>
                </c:pt>
                <c:pt idx="4048">
                  <c:v>0.80407615667970811</c:v>
                </c:pt>
                <c:pt idx="4049">
                  <c:v>0.8040767830314921</c:v>
                </c:pt>
                <c:pt idx="4050">
                  <c:v>0.80407720104185887</c:v>
                </c:pt>
                <c:pt idx="4051">
                  <c:v>0.80407804670634897</c:v>
                </c:pt>
                <c:pt idx="4052">
                  <c:v>0.80407903905838096</c:v>
                </c:pt>
                <c:pt idx="4053">
                  <c:v>0.80408165226338102</c:v>
                </c:pt>
                <c:pt idx="4054">
                  <c:v>0.80408173567015395</c:v>
                </c:pt>
                <c:pt idx="4055">
                  <c:v>0.80408268356685952</c:v>
                </c:pt>
                <c:pt idx="4056">
                  <c:v>0.80408317634068727</c:v>
                </c:pt>
                <c:pt idx="4057">
                  <c:v>0.80408319795087224</c:v>
                </c:pt>
                <c:pt idx="4058">
                  <c:v>0.80408350819106278</c:v>
                </c:pt>
                <c:pt idx="4059">
                  <c:v>0.80408361763144398</c:v>
                </c:pt>
                <c:pt idx="4060">
                  <c:v>0.80408410323195878</c:v>
                </c:pt>
                <c:pt idx="4061">
                  <c:v>0.80408488418256818</c:v>
                </c:pt>
                <c:pt idx="4062">
                  <c:v>0.80408679934109617</c:v>
                </c:pt>
                <c:pt idx="4063">
                  <c:v>0.80408683859114705</c:v>
                </c:pt>
                <c:pt idx="4064">
                  <c:v>0.80408744138626709</c:v>
                </c:pt>
                <c:pt idx="4065">
                  <c:v>0.80408747979529771</c:v>
                </c:pt>
                <c:pt idx="4066">
                  <c:v>0.8040880425672039</c:v>
                </c:pt>
                <c:pt idx="4067">
                  <c:v>0.80408869039726438</c:v>
                </c:pt>
                <c:pt idx="4068">
                  <c:v>0.80408933881141487</c:v>
                </c:pt>
                <c:pt idx="4069">
                  <c:v>0.8040894791238774</c:v>
                </c:pt>
                <c:pt idx="4070">
                  <c:v>0.80408964613495992</c:v>
                </c:pt>
                <c:pt idx="4071">
                  <c:v>0.80409104516098573</c:v>
                </c:pt>
                <c:pt idx="4072">
                  <c:v>0.80409228995199522</c:v>
                </c:pt>
                <c:pt idx="4073">
                  <c:v>0.80409283052407798</c:v>
                </c:pt>
                <c:pt idx="4074">
                  <c:v>0.80409386708258146</c:v>
                </c:pt>
                <c:pt idx="4075">
                  <c:v>0.80409746506784119</c:v>
                </c:pt>
                <c:pt idx="4076">
                  <c:v>0.80409820392810849</c:v>
                </c:pt>
                <c:pt idx="4077">
                  <c:v>0.80409903178569775</c:v>
                </c:pt>
                <c:pt idx="4078">
                  <c:v>0.80409904449429037</c:v>
                </c:pt>
                <c:pt idx="4079">
                  <c:v>0.80409936322746989</c:v>
                </c:pt>
                <c:pt idx="4080">
                  <c:v>0.80410068188198869</c:v>
                </c:pt>
                <c:pt idx="4081">
                  <c:v>0.80410098517611239</c:v>
                </c:pt>
                <c:pt idx="4082">
                  <c:v>0.80410125743604255</c:v>
                </c:pt>
                <c:pt idx="4083">
                  <c:v>0.80410239526105265</c:v>
                </c:pt>
                <c:pt idx="4084">
                  <c:v>0.80410246948567099</c:v>
                </c:pt>
                <c:pt idx="4085">
                  <c:v>0.80410265940048964</c:v>
                </c:pt>
                <c:pt idx="4086">
                  <c:v>0.80410326155143785</c:v>
                </c:pt>
                <c:pt idx="4087">
                  <c:v>0.80410384440329641</c:v>
                </c:pt>
                <c:pt idx="4088">
                  <c:v>0.8041043248202645</c:v>
                </c:pt>
                <c:pt idx="4089">
                  <c:v>0.8041046294368811</c:v>
                </c:pt>
                <c:pt idx="4090">
                  <c:v>0.80410504394549565</c:v>
                </c:pt>
                <c:pt idx="4091">
                  <c:v>0.8041051437801513</c:v>
                </c:pt>
                <c:pt idx="4092">
                  <c:v>0.80410587184238025</c:v>
                </c:pt>
                <c:pt idx="4093">
                  <c:v>0.80410604900187654</c:v>
                </c:pt>
                <c:pt idx="4094">
                  <c:v>0.80410679285708986</c:v>
                </c:pt>
                <c:pt idx="4095">
                  <c:v>0.80410766861136751</c:v>
                </c:pt>
                <c:pt idx="4096">
                  <c:v>0.80410874492559148</c:v>
                </c:pt>
                <c:pt idx="4097">
                  <c:v>0.80410938692856848</c:v>
                </c:pt>
                <c:pt idx="4098">
                  <c:v>0.80410998807008882</c:v>
                </c:pt>
                <c:pt idx="4099">
                  <c:v>0.80411000035911884</c:v>
                </c:pt>
                <c:pt idx="4100">
                  <c:v>0.8041111430067055</c:v>
                </c:pt>
                <c:pt idx="4101">
                  <c:v>0.80411300908281047</c:v>
                </c:pt>
                <c:pt idx="4102">
                  <c:v>0.80411451096455522</c:v>
                </c:pt>
                <c:pt idx="4103">
                  <c:v>0.8041147757000765</c:v>
                </c:pt>
                <c:pt idx="4104">
                  <c:v>0.8041152434429123</c:v>
                </c:pt>
                <c:pt idx="4105">
                  <c:v>0.80411524915674981</c:v>
                </c:pt>
                <c:pt idx="4106">
                  <c:v>0.80411635476559995</c:v>
                </c:pt>
                <c:pt idx="4107">
                  <c:v>0.80411663376985532</c:v>
                </c:pt>
                <c:pt idx="4108">
                  <c:v>0.80411671331352697</c:v>
                </c:pt>
                <c:pt idx="4109">
                  <c:v>0.80411734928324441</c:v>
                </c:pt>
                <c:pt idx="4110">
                  <c:v>0.80411757255443461</c:v>
                </c:pt>
                <c:pt idx="4111">
                  <c:v>0.80411881294386967</c:v>
                </c:pt>
                <c:pt idx="4112">
                  <c:v>0.8041191955537923</c:v>
                </c:pt>
                <c:pt idx="4113">
                  <c:v>0.80411924472862562</c:v>
                </c:pt>
                <c:pt idx="4114">
                  <c:v>0.80411940993315478</c:v>
                </c:pt>
                <c:pt idx="4115">
                  <c:v>0.80411950948937627</c:v>
                </c:pt>
                <c:pt idx="4116">
                  <c:v>0.80411970164538327</c:v>
                </c:pt>
                <c:pt idx="4117">
                  <c:v>0.80412008741497887</c:v>
                </c:pt>
                <c:pt idx="4118">
                  <c:v>0.80412014873886306</c:v>
                </c:pt>
                <c:pt idx="4119">
                  <c:v>0.80412122515371853</c:v>
                </c:pt>
                <c:pt idx="4120">
                  <c:v>0.80412130796376047</c:v>
                </c:pt>
                <c:pt idx="4121">
                  <c:v>0.80412222462378002</c:v>
                </c:pt>
                <c:pt idx="4122">
                  <c:v>0.80412258249164426</c:v>
                </c:pt>
                <c:pt idx="4123">
                  <c:v>0.80412297560509216</c:v>
                </c:pt>
                <c:pt idx="4124">
                  <c:v>0.80412430985399963</c:v>
                </c:pt>
                <c:pt idx="4125">
                  <c:v>0.80412441400792622</c:v>
                </c:pt>
                <c:pt idx="4126">
                  <c:v>0.80412578883498387</c:v>
                </c:pt>
                <c:pt idx="4127">
                  <c:v>0.80412626921929331</c:v>
                </c:pt>
                <c:pt idx="4128">
                  <c:v>0.80412698828986651</c:v>
                </c:pt>
                <c:pt idx="4129">
                  <c:v>0.8041276165060316</c:v>
                </c:pt>
                <c:pt idx="4130">
                  <c:v>0.8041278161319183</c:v>
                </c:pt>
                <c:pt idx="4131">
                  <c:v>0.80412961277732353</c:v>
                </c:pt>
                <c:pt idx="4132">
                  <c:v>0.80412996023882477</c:v>
                </c:pt>
                <c:pt idx="4133">
                  <c:v>0.80413101013006649</c:v>
                </c:pt>
                <c:pt idx="4134">
                  <c:v>0.80413271971110056</c:v>
                </c:pt>
                <c:pt idx="4135">
                  <c:v>0.80413308694226571</c:v>
                </c:pt>
                <c:pt idx="4136">
                  <c:v>0.80413449189354047</c:v>
                </c:pt>
                <c:pt idx="4137">
                  <c:v>0.80413536144095377</c:v>
                </c:pt>
                <c:pt idx="4138">
                  <c:v>0.80413551744361167</c:v>
                </c:pt>
                <c:pt idx="4139">
                  <c:v>0.80413642693049314</c:v>
                </c:pt>
                <c:pt idx="4140">
                  <c:v>0.80413703232681433</c:v>
                </c:pt>
                <c:pt idx="4141">
                  <c:v>0.80413718709973647</c:v>
                </c:pt>
                <c:pt idx="4142">
                  <c:v>0.80413727489844899</c:v>
                </c:pt>
                <c:pt idx="4143">
                  <c:v>0.80413760581807914</c:v>
                </c:pt>
                <c:pt idx="4144">
                  <c:v>0.80413829834398742</c:v>
                </c:pt>
                <c:pt idx="4145">
                  <c:v>0.80413857732783089</c:v>
                </c:pt>
                <c:pt idx="4146">
                  <c:v>0.80413865686681896</c:v>
                </c:pt>
                <c:pt idx="4147">
                  <c:v>0.8041392927911396</c:v>
                </c:pt>
                <c:pt idx="4148">
                  <c:v>0.80413951604715228</c:v>
                </c:pt>
                <c:pt idx="4149">
                  <c:v>0.80413952254181198</c:v>
                </c:pt>
                <c:pt idx="4150">
                  <c:v>0.80414002882132873</c:v>
                </c:pt>
                <c:pt idx="4151">
                  <c:v>0.80414118811056001</c:v>
                </c:pt>
                <c:pt idx="4152">
                  <c:v>0.80414164499336582</c:v>
                </c:pt>
                <c:pt idx="4153">
                  <c:v>0.80414193889696128</c:v>
                </c:pt>
                <c:pt idx="4154">
                  <c:v>0.804142030742517</c:v>
                </c:pt>
                <c:pt idx="4155">
                  <c:v>0.80414249471279731</c:v>
                </c:pt>
                <c:pt idx="4156">
                  <c:v>0.80414282893526612</c:v>
                </c:pt>
                <c:pt idx="4157">
                  <c:v>0.80414340406342022</c:v>
                </c:pt>
                <c:pt idx="4158">
                  <c:v>0.80414433428802501</c:v>
                </c:pt>
                <c:pt idx="4159">
                  <c:v>0.80414437863118282</c:v>
                </c:pt>
                <c:pt idx="4160">
                  <c:v>0.80414444820451669</c:v>
                </c:pt>
                <c:pt idx="4161">
                  <c:v>0.80414452564523375</c:v>
                </c:pt>
                <c:pt idx="4162">
                  <c:v>0.80414529369610743</c:v>
                </c:pt>
                <c:pt idx="4163">
                  <c:v>0.80414752887473595</c:v>
                </c:pt>
                <c:pt idx="4164">
                  <c:v>0.8041481372967112</c:v>
                </c:pt>
                <c:pt idx="4165">
                  <c:v>0.80414889849892057</c:v>
                </c:pt>
                <c:pt idx="4166">
                  <c:v>0.80415042225877897</c:v>
                </c:pt>
                <c:pt idx="4167">
                  <c:v>0.80415075404297798</c:v>
                </c:pt>
                <c:pt idx="4168">
                  <c:v>0.80415228747427969</c:v>
                </c:pt>
                <c:pt idx="4169">
                  <c:v>0.80415307606050079</c:v>
                </c:pt>
                <c:pt idx="4170">
                  <c:v>0.80415408375113961</c:v>
                </c:pt>
                <c:pt idx="4171">
                  <c:v>0.8041546621741047</c:v>
                </c:pt>
                <c:pt idx="4172">
                  <c:v>0.80415472481702432</c:v>
                </c:pt>
                <c:pt idx="4173">
                  <c:v>0.80415643423606409</c:v>
                </c:pt>
                <c:pt idx="4174">
                  <c:v>0.80415658345063135</c:v>
                </c:pt>
                <c:pt idx="4175">
                  <c:v>0.80415689070898622</c:v>
                </c:pt>
                <c:pt idx="4176">
                  <c:v>0.80415730373014171</c:v>
                </c:pt>
                <c:pt idx="4177">
                  <c:v>0.80415745972219188</c:v>
                </c:pt>
                <c:pt idx="4178">
                  <c:v>0.80415828944007117</c:v>
                </c:pt>
                <c:pt idx="4179">
                  <c:v>0.80415836914435401</c:v>
                </c:pt>
                <c:pt idx="4180">
                  <c:v>0.80415880317111932</c:v>
                </c:pt>
                <c:pt idx="4181">
                  <c:v>0.80415954794890643</c:v>
                </c:pt>
                <c:pt idx="4182">
                  <c:v>0.8041611107738722</c:v>
                </c:pt>
                <c:pt idx="4183">
                  <c:v>0.80416168446259551</c:v>
                </c:pt>
                <c:pt idx="4184">
                  <c:v>0.80416171996877517</c:v>
                </c:pt>
                <c:pt idx="4185">
                  <c:v>0.80416231984639286</c:v>
                </c:pt>
                <c:pt idx="4186">
                  <c:v>0.80416231984639286</c:v>
                </c:pt>
                <c:pt idx="4187">
                  <c:v>0.80416327385236042</c:v>
                </c:pt>
                <c:pt idx="4188">
                  <c:v>0.80416388073320644</c:v>
                </c:pt>
                <c:pt idx="4189">
                  <c:v>0.80416495029693758</c:v>
                </c:pt>
                <c:pt idx="4190">
                  <c:v>0.80416534580149845</c:v>
                </c:pt>
                <c:pt idx="4191">
                  <c:v>0.80416610053095283</c:v>
                </c:pt>
                <c:pt idx="4192">
                  <c:v>0.80416723530607759</c:v>
                </c:pt>
                <c:pt idx="4193">
                  <c:v>0.80416792415611082</c:v>
                </c:pt>
                <c:pt idx="4194">
                  <c:v>0.80416822738470151</c:v>
                </c:pt>
                <c:pt idx="4195">
                  <c:v>0.80416947033671704</c:v>
                </c:pt>
                <c:pt idx="4196">
                  <c:v>0.80417038126715956</c:v>
                </c:pt>
                <c:pt idx="4197">
                  <c:v>0.80417038128449614</c:v>
                </c:pt>
                <c:pt idx="4198">
                  <c:v>0.80417083986778459</c:v>
                </c:pt>
                <c:pt idx="4199">
                  <c:v>0.80417187088635278</c:v>
                </c:pt>
                <c:pt idx="4200">
                  <c:v>0.80417236352404575</c:v>
                </c:pt>
                <c:pt idx="4201">
                  <c:v>0.80417238512719025</c:v>
                </c:pt>
                <c:pt idx="4202">
                  <c:v>0.80417269528207536</c:v>
                </c:pt>
                <c:pt idx="4203">
                  <c:v>0.80417329015858607</c:v>
                </c:pt>
                <c:pt idx="4204">
                  <c:v>0.80417403386061304</c:v>
                </c:pt>
                <c:pt idx="4205">
                  <c:v>0.80417662739054518</c:v>
                </c:pt>
                <c:pt idx="4206">
                  <c:v>0.80417666578976688</c:v>
                </c:pt>
                <c:pt idx="4207">
                  <c:v>0.80417722840566452</c:v>
                </c:pt>
                <c:pt idx="4208">
                  <c:v>0.80417852429122672</c:v>
                </c:pt>
                <c:pt idx="4209">
                  <c:v>0.80417866456931453</c:v>
                </c:pt>
                <c:pt idx="4210">
                  <c:v>0.80417883153013703</c:v>
                </c:pt>
                <c:pt idx="4211">
                  <c:v>0.80417932766180822</c:v>
                </c:pt>
                <c:pt idx="4212">
                  <c:v>0.80418023017045615</c:v>
                </c:pt>
                <c:pt idx="4213">
                  <c:v>0.80418024878907068</c:v>
                </c:pt>
                <c:pt idx="4214">
                  <c:v>0.80418175035559614</c:v>
                </c:pt>
                <c:pt idx="4215">
                  <c:v>0.80418201503950049</c:v>
                </c:pt>
                <c:pt idx="4216">
                  <c:v>0.80418231196511414</c:v>
                </c:pt>
                <c:pt idx="4217">
                  <c:v>0.80418305131243295</c:v>
                </c:pt>
                <c:pt idx="4218">
                  <c:v>0.80418362722319103</c:v>
                </c:pt>
                <c:pt idx="4219">
                  <c:v>0.80418521423807154</c:v>
                </c:pt>
                <c:pt idx="4220">
                  <c:v>0.80418605144344268</c:v>
                </c:pt>
                <c:pt idx="4221">
                  <c:v>0.80418664830365472</c:v>
                </c:pt>
                <c:pt idx="4222">
                  <c:v>0.8041867451068706</c:v>
                </c:pt>
                <c:pt idx="4223">
                  <c:v>0.80418806080828031</c:v>
                </c:pt>
                <c:pt idx="4224">
                  <c:v>0.80418806081462035</c:v>
                </c:pt>
                <c:pt idx="4225">
                  <c:v>0.80418886807538037</c:v>
                </c:pt>
                <c:pt idx="4226">
                  <c:v>0.80418986422852556</c:v>
                </c:pt>
                <c:pt idx="4227">
                  <c:v>0.80419016743938954</c:v>
                </c:pt>
                <c:pt idx="4228">
                  <c:v>0.80419120590148108</c:v>
                </c:pt>
                <c:pt idx="4229">
                  <c:v>0.80419165133832293</c:v>
                </c:pt>
                <c:pt idx="4230">
                  <c:v>0.80419302587661534</c:v>
                </c:pt>
                <c:pt idx="4231">
                  <c:v>0.80419350616085061</c:v>
                </c:pt>
                <c:pt idx="4232">
                  <c:v>0.80419381069330631</c:v>
                </c:pt>
                <c:pt idx="4233">
                  <c:v>0.80419422508632865</c:v>
                </c:pt>
                <c:pt idx="4234">
                  <c:v>0.80419428816348848</c:v>
                </c:pt>
                <c:pt idx="4235">
                  <c:v>0.80419432489340137</c:v>
                </c:pt>
                <c:pt idx="4236">
                  <c:v>0.80419505275474235</c:v>
                </c:pt>
                <c:pt idx="4237">
                  <c:v>0.80419522986542491</c:v>
                </c:pt>
                <c:pt idx="4238">
                  <c:v>0.80419597351471739</c:v>
                </c:pt>
                <c:pt idx="4239">
                  <c:v>0.80419684902703537</c:v>
                </c:pt>
                <c:pt idx="4240">
                  <c:v>0.80419916784544343</c:v>
                </c:pt>
                <c:pt idx="4241">
                  <c:v>0.80419947535541714</c:v>
                </c:pt>
                <c:pt idx="4242">
                  <c:v>0.80419968377394402</c:v>
                </c:pt>
                <c:pt idx="4243">
                  <c:v>0.80420126695884631</c:v>
                </c:pt>
                <c:pt idx="4244">
                  <c:v>0.80420218802347765</c:v>
                </c:pt>
                <c:pt idx="4245">
                  <c:v>0.80420368949079002</c:v>
                </c:pt>
                <c:pt idx="4246">
                  <c:v>0.80420426702844172</c:v>
                </c:pt>
                <c:pt idx="4247">
                  <c:v>0.80420442176676432</c:v>
                </c:pt>
                <c:pt idx="4248">
                  <c:v>0.80420442747848742</c:v>
                </c:pt>
                <c:pt idx="4249">
                  <c:v>0.80420450955189371</c:v>
                </c:pt>
                <c:pt idx="4250">
                  <c:v>0.80420553278185858</c:v>
                </c:pt>
                <c:pt idx="4251">
                  <c:v>0.80420581170875616</c:v>
                </c:pt>
                <c:pt idx="4252">
                  <c:v>0.8042065270241836</c:v>
                </c:pt>
                <c:pt idx="4253">
                  <c:v>0.80420799028039425</c:v>
                </c:pt>
                <c:pt idx="4254">
                  <c:v>0.80420842194638187</c:v>
                </c:pt>
                <c:pt idx="4255">
                  <c:v>0.8042085871057999</c:v>
                </c:pt>
                <c:pt idx="4256">
                  <c:v>0.8042086866334448</c:v>
                </c:pt>
                <c:pt idx="4257">
                  <c:v>0.80420887873635838</c:v>
                </c:pt>
                <c:pt idx="4258">
                  <c:v>0.80420926440043283</c:v>
                </c:pt>
                <c:pt idx="4259">
                  <c:v>0.80420972827404968</c:v>
                </c:pt>
                <c:pt idx="4260">
                  <c:v>0.80421040182480885</c:v>
                </c:pt>
                <c:pt idx="4261">
                  <c:v>0.80421080125791</c:v>
                </c:pt>
                <c:pt idx="4262">
                  <c:v>0.80421080672297429</c:v>
                </c:pt>
                <c:pt idx="4263">
                  <c:v>0.80421161180464862</c:v>
                </c:pt>
                <c:pt idx="4264">
                  <c:v>0.80421175878689133</c:v>
                </c:pt>
                <c:pt idx="4265">
                  <c:v>0.80421215179145022</c:v>
                </c:pt>
                <c:pt idx="4266">
                  <c:v>0.80421275655642477</c:v>
                </c:pt>
                <c:pt idx="4267">
                  <c:v>0.80421347612934346</c:v>
                </c:pt>
                <c:pt idx="4268">
                  <c:v>0.80421348567169315</c:v>
                </c:pt>
                <c:pt idx="4269">
                  <c:v>0.80421364655455529</c:v>
                </c:pt>
                <c:pt idx="4270">
                  <c:v>0.80421364655455529</c:v>
                </c:pt>
                <c:pt idx="4271">
                  <c:v>0.80421364655455529</c:v>
                </c:pt>
                <c:pt idx="4272">
                  <c:v>0.80421364655455529</c:v>
                </c:pt>
                <c:pt idx="4273">
                  <c:v>0.80421364655966565</c:v>
                </c:pt>
                <c:pt idx="4274">
                  <c:v>0.80421364656343597</c:v>
                </c:pt>
                <c:pt idx="4275">
                  <c:v>0.80421364657231664</c:v>
                </c:pt>
                <c:pt idx="4276">
                  <c:v>0.80421364657231664</c:v>
                </c:pt>
                <c:pt idx="4277">
                  <c:v>0.80421364657231664</c:v>
                </c:pt>
                <c:pt idx="4278">
                  <c:v>0.80421544449666615</c:v>
                </c:pt>
                <c:pt idx="4279">
                  <c:v>0.80421587199712374</c:v>
                </c:pt>
                <c:pt idx="4280">
                  <c:v>0.80421616336747803</c:v>
                </c:pt>
                <c:pt idx="4281">
                  <c:v>0.80421679139604541</c:v>
                </c:pt>
                <c:pt idx="4282">
                  <c:v>0.80421679141112956</c:v>
                </c:pt>
                <c:pt idx="4283">
                  <c:v>0.80421699098105504</c:v>
                </c:pt>
                <c:pt idx="4284">
                  <c:v>0.80421802858452707</c:v>
                </c:pt>
                <c:pt idx="4285">
                  <c:v>0.80422053710697328</c:v>
                </c:pt>
                <c:pt idx="4286">
                  <c:v>0.80422141327954155</c:v>
                </c:pt>
                <c:pt idx="4287">
                  <c:v>0.80422189320503135</c:v>
                </c:pt>
                <c:pt idx="4288">
                  <c:v>0.80422226033579192</c:v>
                </c:pt>
                <c:pt idx="4289">
                  <c:v>0.80422255558202194</c:v>
                </c:pt>
                <c:pt idx="4290">
                  <c:v>0.80422366489778119</c:v>
                </c:pt>
                <c:pt idx="4291">
                  <c:v>0.80422453420598761</c:v>
                </c:pt>
                <c:pt idx="4292">
                  <c:v>0.80422559940057226</c:v>
                </c:pt>
                <c:pt idx="4293">
                  <c:v>0.80422635936029829</c:v>
                </c:pt>
                <c:pt idx="4294">
                  <c:v>0.80422636506874456</c:v>
                </c:pt>
                <c:pt idx="4295">
                  <c:v>0.80422644713367919</c:v>
                </c:pt>
                <c:pt idx="4296">
                  <c:v>0.80422677796186803</c:v>
                </c:pt>
                <c:pt idx="4297">
                  <c:v>0.80422774920343543</c:v>
                </c:pt>
                <c:pt idx="4298">
                  <c:v>0.80422846446877383</c:v>
                </c:pt>
                <c:pt idx="4299">
                  <c:v>0.8042303592649992</c:v>
                </c:pt>
                <c:pt idx="4300">
                  <c:v>0.80423062393117228</c:v>
                </c:pt>
                <c:pt idx="4301">
                  <c:v>0.80423081602102198</c:v>
                </c:pt>
                <c:pt idx="4302">
                  <c:v>0.80423110984340307</c:v>
                </c:pt>
                <c:pt idx="4303">
                  <c:v>0.80423119332710657</c:v>
                </c:pt>
                <c:pt idx="4304">
                  <c:v>0.80423120166464779</c:v>
                </c:pt>
                <c:pt idx="4305">
                  <c:v>0.80423166550671887</c:v>
                </c:pt>
                <c:pt idx="4306">
                  <c:v>0.80423199963683134</c:v>
                </c:pt>
                <c:pt idx="4307">
                  <c:v>0.80423217918428036</c:v>
                </c:pt>
                <c:pt idx="4308">
                  <c:v>0.80423257460525754</c:v>
                </c:pt>
                <c:pt idx="4309">
                  <c:v>0.80423354890344967</c:v>
                </c:pt>
                <c:pt idx="4310">
                  <c:v>0.80423427074395304</c:v>
                </c:pt>
                <c:pt idx="4311">
                  <c:v>0.80423446371584384</c:v>
                </c:pt>
                <c:pt idx="4312">
                  <c:v>0.80423541310424962</c:v>
                </c:pt>
                <c:pt idx="4313">
                  <c:v>0.80423542264306003</c:v>
                </c:pt>
                <c:pt idx="4314">
                  <c:v>0.80423588091907017</c:v>
                </c:pt>
                <c:pt idx="4315">
                  <c:v>0.80423669827754918</c:v>
                </c:pt>
                <c:pt idx="4316">
                  <c:v>0.80423730653032632</c:v>
                </c:pt>
                <c:pt idx="4317">
                  <c:v>0.80423806752325544</c:v>
                </c:pt>
                <c:pt idx="4318">
                  <c:v>0.80423923027808086</c:v>
                </c:pt>
                <c:pt idx="4319">
                  <c:v>0.8042392302805691</c:v>
                </c:pt>
                <c:pt idx="4320">
                  <c:v>0.80423992255388432</c:v>
                </c:pt>
                <c:pt idx="4321">
                  <c:v>0.80424129787907706</c:v>
                </c:pt>
                <c:pt idx="4322">
                  <c:v>0.8042438296046257</c:v>
                </c:pt>
                <c:pt idx="4323">
                  <c:v>0.80424444536335127</c:v>
                </c:pt>
                <c:pt idx="4324">
                  <c:v>0.80424560117688504</c:v>
                </c:pt>
                <c:pt idx="4325">
                  <c:v>0.80424575035021506</c:v>
                </c:pt>
                <c:pt idx="4326">
                  <c:v>0.80424605752392864</c:v>
                </c:pt>
                <c:pt idx="4327">
                  <c:v>0.80424647043174868</c:v>
                </c:pt>
                <c:pt idx="4328">
                  <c:v>0.80424745586927859</c:v>
                </c:pt>
                <c:pt idx="4329">
                  <c:v>0.80424796945728882</c:v>
                </c:pt>
                <c:pt idx="4330">
                  <c:v>0.8042487140292538</c:v>
                </c:pt>
                <c:pt idx="4331">
                  <c:v>0.80425027642340119</c:v>
                </c:pt>
                <c:pt idx="4332">
                  <c:v>0.80425084995305129</c:v>
                </c:pt>
                <c:pt idx="4333">
                  <c:v>0.80425085221886117</c:v>
                </c:pt>
                <c:pt idx="4334">
                  <c:v>0.80425243890304443</c:v>
                </c:pt>
                <c:pt idx="4335">
                  <c:v>0.80425304561617572</c:v>
                </c:pt>
                <c:pt idx="4336">
                  <c:v>0.80425312909997759</c:v>
                </c:pt>
                <c:pt idx="4337">
                  <c:v>0.80425396945284378</c:v>
                </c:pt>
                <c:pt idx="4338">
                  <c:v>0.8042541148843283</c:v>
                </c:pt>
                <c:pt idx="4339">
                  <c:v>0.80425451027985528</c:v>
                </c:pt>
                <c:pt idx="4340">
                  <c:v>0.8042551362850201</c:v>
                </c:pt>
                <c:pt idx="4341">
                  <c:v>0.80425639926232062</c:v>
                </c:pt>
                <c:pt idx="4342">
                  <c:v>0.80425708792218309</c:v>
                </c:pt>
                <c:pt idx="4343">
                  <c:v>0.8042573910675086</c:v>
                </c:pt>
                <c:pt idx="4344">
                  <c:v>0.80425829838121898</c:v>
                </c:pt>
                <c:pt idx="4345">
                  <c:v>0.8042586336760198</c:v>
                </c:pt>
                <c:pt idx="4346">
                  <c:v>0.80425995074051582</c:v>
                </c:pt>
                <c:pt idx="4347">
                  <c:v>0.8042600028286</c:v>
                </c:pt>
                <c:pt idx="4348">
                  <c:v>0.80426103356223089</c:v>
                </c:pt>
                <c:pt idx="4349">
                  <c:v>0.80426119865710499</c:v>
                </c:pt>
                <c:pt idx="4350">
                  <c:v>0.80426151093291587</c:v>
                </c:pt>
                <c:pt idx="4351">
                  <c:v>0.80426154765988167</c:v>
                </c:pt>
                <c:pt idx="4352">
                  <c:v>0.80426185772945069</c:v>
                </c:pt>
                <c:pt idx="4353">
                  <c:v>0.80426319593764772</c:v>
                </c:pt>
                <c:pt idx="4354">
                  <c:v>0.8042632329603806</c:v>
                </c:pt>
                <c:pt idx="4355">
                  <c:v>0.80426481195961863</c:v>
                </c:pt>
                <c:pt idx="4356">
                  <c:v>0.80426481195961863</c:v>
                </c:pt>
                <c:pt idx="4357">
                  <c:v>0.80426481196796251</c:v>
                </c:pt>
                <c:pt idx="4358">
                  <c:v>0.80426481196849797</c:v>
                </c:pt>
                <c:pt idx="4359">
                  <c:v>0.80426481196849797</c:v>
                </c:pt>
                <c:pt idx="4360">
                  <c:v>0.8042648119773772</c:v>
                </c:pt>
                <c:pt idx="4361">
                  <c:v>0.8042648119773772</c:v>
                </c:pt>
                <c:pt idx="4362">
                  <c:v>0.80426514706013941</c:v>
                </c:pt>
                <c:pt idx="4363">
                  <c:v>0.80426638960035945</c:v>
                </c:pt>
                <c:pt idx="4364">
                  <c:v>0.80426690541899137</c:v>
                </c:pt>
                <c:pt idx="4365">
                  <c:v>0.80426768512724034</c:v>
                </c:pt>
                <c:pt idx="4366">
                  <c:v>0.80426795629978876</c:v>
                </c:pt>
                <c:pt idx="4367">
                  <c:v>0.8042679563173335</c:v>
                </c:pt>
                <c:pt idx="4368">
                  <c:v>0.80426848827632702</c:v>
                </c:pt>
                <c:pt idx="4369">
                  <c:v>0.80426939053607971</c:v>
                </c:pt>
                <c:pt idx="4370">
                  <c:v>0.80426940914901324</c:v>
                </c:pt>
                <c:pt idx="4371">
                  <c:v>0.80427063463711357</c:v>
                </c:pt>
                <c:pt idx="4372">
                  <c:v>0.80427091030107745</c:v>
                </c:pt>
                <c:pt idx="4373">
                  <c:v>0.80427117491102784</c:v>
                </c:pt>
                <c:pt idx="4374">
                  <c:v>0.80427221089835932</c:v>
                </c:pt>
                <c:pt idx="4375">
                  <c:v>0.80427278664887814</c:v>
                </c:pt>
                <c:pt idx="4376">
                  <c:v>0.80427367457125698</c:v>
                </c:pt>
                <c:pt idx="4377">
                  <c:v>0.80427437322513939</c:v>
                </c:pt>
                <c:pt idx="4378">
                  <c:v>0.80427521019912307</c:v>
                </c:pt>
                <c:pt idx="4379">
                  <c:v>0.80427580689544464</c:v>
                </c:pt>
                <c:pt idx="4380">
                  <c:v>0.80427590367083512</c:v>
                </c:pt>
                <c:pt idx="4381">
                  <c:v>0.80427654534582349</c:v>
                </c:pt>
                <c:pt idx="4382">
                  <c:v>0.80427737274541589</c:v>
                </c:pt>
                <c:pt idx="4383">
                  <c:v>0.80427770400617637</c:v>
                </c:pt>
                <c:pt idx="4384">
                  <c:v>0.80427802605299548</c:v>
                </c:pt>
                <c:pt idx="4385">
                  <c:v>0.80427902193094969</c:v>
                </c:pt>
                <c:pt idx="4386">
                  <c:v>0.80427937084292456</c:v>
                </c:pt>
                <c:pt idx="4387">
                  <c:v>0.80427957493684765</c:v>
                </c:pt>
                <c:pt idx="4388">
                  <c:v>0.80427957495524638</c:v>
                </c:pt>
                <c:pt idx="4389">
                  <c:v>0.80427997548186314</c:v>
                </c:pt>
                <c:pt idx="4390">
                  <c:v>0.80428266285722305</c:v>
                </c:pt>
                <c:pt idx="4391">
                  <c:v>0.80428296730550841</c:v>
                </c:pt>
                <c:pt idx="4392">
                  <c:v>0.80428313238481997</c:v>
                </c:pt>
                <c:pt idx="4393">
                  <c:v>0.80428338158292623</c:v>
                </c:pt>
                <c:pt idx="4394">
                  <c:v>0.8042834446437227</c:v>
                </c:pt>
                <c:pt idx="4395">
                  <c:v>0.80428420902284803</c:v>
                </c:pt>
                <c:pt idx="4396">
                  <c:v>0.80428512952806264</c:v>
                </c:pt>
                <c:pt idx="4397">
                  <c:v>0.80428754698999028</c:v>
                </c:pt>
                <c:pt idx="4398">
                  <c:v>0.80428775440854972</c:v>
                </c:pt>
                <c:pt idx="4399">
                  <c:v>0.80428832297642694</c:v>
                </c:pt>
                <c:pt idx="4400">
                  <c:v>0.80428863040087295</c:v>
                </c:pt>
                <c:pt idx="4401">
                  <c:v>0.80428883876286195</c:v>
                </c:pt>
                <c:pt idx="4402">
                  <c:v>0.80428947727587929</c:v>
                </c:pt>
                <c:pt idx="4403">
                  <c:v>0.80428977246292943</c:v>
                </c:pt>
                <c:pt idx="4404">
                  <c:v>0.8042903916182883</c:v>
                </c:pt>
                <c:pt idx="4405">
                  <c:v>0.8042903916182883</c:v>
                </c:pt>
                <c:pt idx="4406">
                  <c:v>0.8042903916182883</c:v>
                </c:pt>
                <c:pt idx="4407">
                  <c:v>0.8042903916182883</c:v>
                </c:pt>
                <c:pt idx="4408">
                  <c:v>0.8042903916182883</c:v>
                </c:pt>
                <c:pt idx="4409">
                  <c:v>0.8042903916182883</c:v>
                </c:pt>
                <c:pt idx="4410">
                  <c:v>0.8042903916182883</c:v>
                </c:pt>
                <c:pt idx="4411">
                  <c:v>0.8042903916182883</c:v>
                </c:pt>
                <c:pt idx="4412">
                  <c:v>0.8042903916182883</c:v>
                </c:pt>
                <c:pt idx="4413">
                  <c:v>0.80429039162229887</c:v>
                </c:pt>
                <c:pt idx="4414">
                  <c:v>0.80429039162229887</c:v>
                </c:pt>
                <c:pt idx="4415">
                  <c:v>0.80429039162229887</c:v>
                </c:pt>
                <c:pt idx="4416">
                  <c:v>0.80429039162229887</c:v>
                </c:pt>
                <c:pt idx="4417">
                  <c:v>0.80429039162229887</c:v>
                </c:pt>
                <c:pt idx="4418">
                  <c:v>0.80429039162229887</c:v>
                </c:pt>
                <c:pt idx="4419">
                  <c:v>0.80429039162229887</c:v>
                </c:pt>
                <c:pt idx="4420">
                  <c:v>0.80429039162473415</c:v>
                </c:pt>
                <c:pt idx="4421">
                  <c:v>0.80429039162716687</c:v>
                </c:pt>
                <c:pt idx="4422">
                  <c:v>0.80429039162716687</c:v>
                </c:pt>
                <c:pt idx="4423">
                  <c:v>0.80429039163604543</c:v>
                </c:pt>
                <c:pt idx="4424">
                  <c:v>0.80429039163604543</c:v>
                </c:pt>
                <c:pt idx="4425">
                  <c:v>0.80429039163604543</c:v>
                </c:pt>
                <c:pt idx="4426">
                  <c:v>0.80429039163604543</c:v>
                </c:pt>
                <c:pt idx="4427">
                  <c:v>0.80429039163604543</c:v>
                </c:pt>
                <c:pt idx="4428">
                  <c:v>0.80429039163604543</c:v>
                </c:pt>
                <c:pt idx="4429">
                  <c:v>0.80429039163604543</c:v>
                </c:pt>
                <c:pt idx="4430">
                  <c:v>0.80429039163604543</c:v>
                </c:pt>
                <c:pt idx="4431">
                  <c:v>0.80429039163604543</c:v>
                </c:pt>
                <c:pt idx="4432">
                  <c:v>0.80429039163604543</c:v>
                </c:pt>
                <c:pt idx="4433">
                  <c:v>0.80429039163604543</c:v>
                </c:pt>
                <c:pt idx="4434">
                  <c:v>0.80429039163604543</c:v>
                </c:pt>
                <c:pt idx="4435">
                  <c:v>0.80429039163604543</c:v>
                </c:pt>
                <c:pt idx="4436">
                  <c:v>0.80429042150963936</c:v>
                </c:pt>
                <c:pt idx="4437">
                  <c:v>0.80429134231968846</c:v>
                </c:pt>
                <c:pt idx="4438">
                  <c:v>0.80429261653920348</c:v>
                </c:pt>
                <c:pt idx="4439">
                  <c:v>0.80429284337252838</c:v>
                </c:pt>
                <c:pt idx="4440">
                  <c:v>0.80429342075001231</c:v>
                </c:pt>
                <c:pt idx="4441">
                  <c:v>0.8042935357147164</c:v>
                </c:pt>
                <c:pt idx="4442">
                  <c:v>0.80429353572399687</c:v>
                </c:pt>
                <c:pt idx="4443">
                  <c:v>0.80429353572656281</c:v>
                </c:pt>
                <c:pt idx="4444">
                  <c:v>0.80429357544609958</c:v>
                </c:pt>
                <c:pt idx="4445">
                  <c:v>0.80429358115571126</c:v>
                </c:pt>
                <c:pt idx="4446">
                  <c:v>0.80429366320589435</c:v>
                </c:pt>
                <c:pt idx="4447">
                  <c:v>0.80429496500310482</c:v>
                </c:pt>
                <c:pt idx="4448">
                  <c:v>0.80429504450308653</c:v>
                </c:pt>
                <c:pt idx="4449">
                  <c:v>0.8042956074508838</c:v>
                </c:pt>
                <c:pt idx="4450">
                  <c:v>0.80429568012054675</c:v>
                </c:pt>
                <c:pt idx="4451">
                  <c:v>0.80429656894297274</c:v>
                </c:pt>
                <c:pt idx="4452">
                  <c:v>0.80429714297230626</c:v>
                </c:pt>
                <c:pt idx="4453">
                  <c:v>0.80429752537292398</c:v>
                </c:pt>
                <c:pt idx="4454">
                  <c:v>0.80429757451951345</c:v>
                </c:pt>
                <c:pt idx="4455">
                  <c:v>0.80429803118269216</c:v>
                </c:pt>
                <c:pt idx="4456">
                  <c:v>0.80429841674123648</c:v>
                </c:pt>
                <c:pt idx="4457">
                  <c:v>0.804298880486634</c:v>
                </c:pt>
                <c:pt idx="4458">
                  <c:v>0.80429921454710795</c:v>
                </c:pt>
                <c:pt idx="4459">
                  <c:v>0.80429995863679649</c:v>
                </c:pt>
                <c:pt idx="4460">
                  <c:v>0.80430076349553559</c:v>
                </c:pt>
                <c:pt idx="4461">
                  <c:v>0.80430091043741747</c:v>
                </c:pt>
                <c:pt idx="4462">
                  <c:v>0.8043013033330807</c:v>
                </c:pt>
                <c:pt idx="4463">
                  <c:v>0.80430190793088818</c:v>
                </c:pt>
                <c:pt idx="4464">
                  <c:v>0.80430262730544522</c:v>
                </c:pt>
                <c:pt idx="4465">
                  <c:v>0.80430263684461956</c:v>
                </c:pt>
                <c:pt idx="4466">
                  <c:v>0.80430459512921537</c:v>
                </c:pt>
                <c:pt idx="4467">
                  <c:v>0.80430531380025139</c:v>
                </c:pt>
                <c:pt idx="4468">
                  <c:v>0.80430536451783341</c:v>
                </c:pt>
                <c:pt idx="4469">
                  <c:v>0.80430614118532817</c:v>
                </c:pt>
                <c:pt idx="4470">
                  <c:v>0.80430836301730024</c:v>
                </c:pt>
                <c:pt idx="4471">
                  <c:v>0.80430933341988942</c:v>
                </c:pt>
                <c:pt idx="4472">
                  <c:v>0.80430968633129385</c:v>
                </c:pt>
                <c:pt idx="4473">
                  <c:v>0.80431046391136851</c:v>
                </c:pt>
                <c:pt idx="4474">
                  <c:v>0.80431056226113573</c:v>
                </c:pt>
                <c:pt idx="4475">
                  <c:v>0.80431070249581749</c:v>
                </c:pt>
                <c:pt idx="4476">
                  <c:v>0.80431101090010226</c:v>
                </c:pt>
                <c:pt idx="4477">
                  <c:v>0.80431104205396065</c:v>
                </c:pt>
                <c:pt idx="4478">
                  <c:v>0.80431140908430765</c:v>
                </c:pt>
                <c:pt idx="4479">
                  <c:v>0.80431170424838971</c:v>
                </c:pt>
                <c:pt idx="4480">
                  <c:v>0.80431233663033019</c:v>
                </c:pt>
                <c:pt idx="4481">
                  <c:v>0.80431312484117634</c:v>
                </c:pt>
                <c:pt idx="4482">
                  <c:v>0.80431368232594891</c:v>
                </c:pt>
                <c:pt idx="4483">
                  <c:v>0.80431518104375077</c:v>
                </c:pt>
                <c:pt idx="4484">
                  <c:v>0.8043155126820698</c:v>
                </c:pt>
                <c:pt idx="4485">
                  <c:v>0.80431592546052244</c:v>
                </c:pt>
                <c:pt idx="4486">
                  <c:v>0.80431596924764137</c:v>
                </c:pt>
                <c:pt idx="4487">
                  <c:v>0.80431596926539495</c:v>
                </c:pt>
                <c:pt idx="4488">
                  <c:v>0.8043168964338786</c:v>
                </c:pt>
                <c:pt idx="4489">
                  <c:v>0.8043176115012266</c:v>
                </c:pt>
                <c:pt idx="4490">
                  <c:v>0.80431911308892667</c:v>
                </c:pt>
                <c:pt idx="4491">
                  <c:v>0.80431911308892667</c:v>
                </c:pt>
                <c:pt idx="4492">
                  <c:v>0.80431911309160031</c:v>
                </c:pt>
                <c:pt idx="4493">
                  <c:v>0.80431911309160031</c:v>
                </c:pt>
                <c:pt idx="4494">
                  <c:v>0.80431911310646831</c:v>
                </c:pt>
                <c:pt idx="4495">
                  <c:v>0.80431911310646831</c:v>
                </c:pt>
                <c:pt idx="4496">
                  <c:v>0.80431911310646831</c:v>
                </c:pt>
                <c:pt idx="4497">
                  <c:v>0.80431950577420508</c:v>
                </c:pt>
                <c:pt idx="4498">
                  <c:v>0.80431996240342984</c:v>
                </c:pt>
                <c:pt idx="4499">
                  <c:v>0.80432025614458813</c:v>
                </c:pt>
                <c:pt idx="4500">
                  <c:v>0.80432033960628457</c:v>
                </c:pt>
                <c:pt idx="4501">
                  <c:v>0.80432081165536973</c:v>
                </c:pt>
                <c:pt idx="4502">
                  <c:v>0.80432089634333137</c:v>
                </c:pt>
                <c:pt idx="4503">
                  <c:v>0.8043211456931173</c:v>
                </c:pt>
                <c:pt idx="4504">
                  <c:v>0.80432132518986488</c:v>
                </c:pt>
                <c:pt idx="4505">
                  <c:v>0.80432172050180006</c:v>
                </c:pt>
                <c:pt idx="4506">
                  <c:v>0.80432234637765987</c:v>
                </c:pt>
                <c:pt idx="4507">
                  <c:v>0.80432269453039174</c:v>
                </c:pt>
                <c:pt idx="4508">
                  <c:v>0.8043227640674111</c:v>
                </c:pt>
                <c:pt idx="4509">
                  <c:v>0.80432360909023293</c:v>
                </c:pt>
                <c:pt idx="4510">
                  <c:v>0.80432455821639082</c:v>
                </c:pt>
                <c:pt idx="4511">
                  <c:v>0.80432456775203154</c:v>
                </c:pt>
                <c:pt idx="4512">
                  <c:v>0.80432584303495236</c:v>
                </c:pt>
                <c:pt idx="4513">
                  <c:v>0.80432721190214218</c:v>
                </c:pt>
                <c:pt idx="4514">
                  <c:v>0.80432729524545099</c:v>
                </c:pt>
                <c:pt idx="4515">
                  <c:v>0.80432785010962549</c:v>
                </c:pt>
                <c:pt idx="4516">
                  <c:v>0.80432906641929236</c:v>
                </c:pt>
                <c:pt idx="4517">
                  <c:v>0.80433044136414977</c:v>
                </c:pt>
                <c:pt idx="4518">
                  <c:v>0.80433235506609579</c:v>
                </c:pt>
                <c:pt idx="4519">
                  <c:v>0.80433239428628156</c:v>
                </c:pt>
                <c:pt idx="4520">
                  <c:v>0.80433303499997666</c:v>
                </c:pt>
                <c:pt idx="4521">
                  <c:v>0.804333587978042</c:v>
                </c:pt>
                <c:pt idx="4522">
                  <c:v>0.80433489260414159</c:v>
                </c:pt>
                <c:pt idx="4523">
                  <c:v>0.80433561248767538</c:v>
                </c:pt>
                <c:pt idx="4524">
                  <c:v>0.80433659765277854</c:v>
                </c:pt>
                <c:pt idx="4525">
                  <c:v>0.80433784149918486</c:v>
                </c:pt>
                <c:pt idx="4526">
                  <c:v>0.80433838165929727</c:v>
                </c:pt>
                <c:pt idx="4527">
                  <c:v>0.80433941742714565</c:v>
                </c:pt>
                <c:pt idx="4528">
                  <c:v>0.80433999306235271</c:v>
                </c:pt>
                <c:pt idx="4529">
                  <c:v>0.80434154484761611</c:v>
                </c:pt>
                <c:pt idx="4530">
                  <c:v>0.80434154484761611</c:v>
                </c:pt>
                <c:pt idx="4531">
                  <c:v>0.80434154485173426</c:v>
                </c:pt>
                <c:pt idx="4532">
                  <c:v>0.80434154485411358</c:v>
                </c:pt>
                <c:pt idx="4533">
                  <c:v>0.80434154485649323</c:v>
                </c:pt>
                <c:pt idx="4534">
                  <c:v>0.80434154486537046</c:v>
                </c:pt>
                <c:pt idx="4535">
                  <c:v>0.80434154486537046</c:v>
                </c:pt>
                <c:pt idx="4536">
                  <c:v>0.8043415793078843</c:v>
                </c:pt>
                <c:pt idx="4537">
                  <c:v>0.80434218585328598</c:v>
                </c:pt>
                <c:pt idx="4538">
                  <c:v>0.8043422693150758</c:v>
                </c:pt>
                <c:pt idx="4539">
                  <c:v>0.80434298129583193</c:v>
                </c:pt>
                <c:pt idx="4540">
                  <c:v>0.8043431094345479</c:v>
                </c:pt>
                <c:pt idx="4541">
                  <c:v>0.80434325482582625</c:v>
                </c:pt>
                <c:pt idx="4542">
                  <c:v>0.80434365011231035</c:v>
                </c:pt>
                <c:pt idx="4543">
                  <c:v>0.80434375097459809</c:v>
                </c:pt>
                <c:pt idx="4544">
                  <c:v>0.80434427594414215</c:v>
                </c:pt>
                <c:pt idx="4545">
                  <c:v>0.80434457820288863</c:v>
                </c:pt>
                <c:pt idx="4546">
                  <c:v>0.804344688445224</c:v>
                </c:pt>
                <c:pt idx="4547">
                  <c:v>0.80434490938989112</c:v>
                </c:pt>
                <c:pt idx="4548">
                  <c:v>0.80434532347155918</c:v>
                </c:pt>
                <c:pt idx="4549">
                  <c:v>0.80434622704228165</c:v>
                </c:pt>
                <c:pt idx="4550">
                  <c:v>0.80434777236930644</c:v>
                </c:pt>
                <c:pt idx="4551">
                  <c:v>0.80434883807189239</c:v>
                </c:pt>
                <c:pt idx="4552">
                  <c:v>0.80434908906967773</c:v>
                </c:pt>
                <c:pt idx="4553">
                  <c:v>0.80434914114336076</c:v>
                </c:pt>
                <c:pt idx="4554">
                  <c:v>0.80435017159202671</c:v>
                </c:pt>
                <c:pt idx="4555">
                  <c:v>0.80435033664045552</c:v>
                </c:pt>
                <c:pt idx="4556">
                  <c:v>0.80435064883073293</c:v>
                </c:pt>
                <c:pt idx="4557">
                  <c:v>0.80435068554647504</c:v>
                </c:pt>
                <c:pt idx="4558">
                  <c:v>0.80435233336854273</c:v>
                </c:pt>
                <c:pt idx="4559">
                  <c:v>0.80435237038130647</c:v>
                </c:pt>
                <c:pt idx="4560">
                  <c:v>0.80435320845640856</c:v>
                </c:pt>
                <c:pt idx="4561">
                  <c:v>0.80435428395159969</c:v>
                </c:pt>
                <c:pt idx="4562">
                  <c:v>0.80435475032265891</c:v>
                </c:pt>
                <c:pt idx="4563">
                  <c:v>0.80435552614882455</c:v>
                </c:pt>
                <c:pt idx="4564">
                  <c:v>0.8043560418253799</c:v>
                </c:pt>
                <c:pt idx="4565">
                  <c:v>0.80435682131699027</c:v>
                </c:pt>
                <c:pt idx="4566">
                  <c:v>0.80435762424455715</c:v>
                </c:pt>
                <c:pt idx="4567">
                  <c:v>0.80435854486264446</c:v>
                </c:pt>
                <c:pt idx="4568">
                  <c:v>0.80435977001138714</c:v>
                </c:pt>
                <c:pt idx="4569">
                  <c:v>0.8043600456002038</c:v>
                </c:pt>
                <c:pt idx="4570">
                  <c:v>0.8043603101361908</c:v>
                </c:pt>
                <c:pt idx="4571">
                  <c:v>0.80436134583789465</c:v>
                </c:pt>
                <c:pt idx="4572">
                  <c:v>0.80436192142815788</c:v>
                </c:pt>
                <c:pt idx="4573">
                  <c:v>0.80436224627482744</c:v>
                </c:pt>
                <c:pt idx="4574">
                  <c:v>0.80436280910541114</c:v>
                </c:pt>
                <c:pt idx="4575">
                  <c:v>0.80436310486282414</c:v>
                </c:pt>
                <c:pt idx="4576">
                  <c:v>0.80436350756575958</c:v>
                </c:pt>
                <c:pt idx="4577">
                  <c:v>0.80436427447559422</c:v>
                </c:pt>
                <c:pt idx="4578">
                  <c:v>0.80436434430833237</c:v>
                </c:pt>
                <c:pt idx="4579">
                  <c:v>0.80436472662452263</c:v>
                </c:pt>
                <c:pt idx="4580">
                  <c:v>0.80436503758830891</c:v>
                </c:pt>
                <c:pt idx="4581">
                  <c:v>0.80436567908614853</c:v>
                </c:pt>
                <c:pt idx="4582">
                  <c:v>0.80436650625670714</c:v>
                </c:pt>
                <c:pt idx="4583">
                  <c:v>0.80436675467992691</c:v>
                </c:pt>
                <c:pt idx="4584">
                  <c:v>0.80436683742695014</c:v>
                </c:pt>
                <c:pt idx="4585">
                  <c:v>0.80436715938405645</c:v>
                </c:pt>
                <c:pt idx="4586">
                  <c:v>0.8043673070302223</c:v>
                </c:pt>
                <c:pt idx="4587">
                  <c:v>0.80436815498679615</c:v>
                </c:pt>
                <c:pt idx="4588">
                  <c:v>0.80436850380176317</c:v>
                </c:pt>
                <c:pt idx="4589">
                  <c:v>0.80436886096498683</c:v>
                </c:pt>
                <c:pt idx="4590">
                  <c:v>0.80436910827352459</c:v>
                </c:pt>
                <c:pt idx="4591">
                  <c:v>0.80436994110867621</c:v>
                </c:pt>
                <c:pt idx="4592">
                  <c:v>0.8043700333345265</c:v>
                </c:pt>
                <c:pt idx="4593">
                  <c:v>0.80437026176052695</c:v>
                </c:pt>
                <c:pt idx="4594">
                  <c:v>0.80437026176330839</c:v>
                </c:pt>
                <c:pt idx="4595">
                  <c:v>0.80437131488818414</c:v>
                </c:pt>
                <c:pt idx="4596">
                  <c:v>0.80437226430388842</c:v>
                </c:pt>
                <c:pt idx="4597">
                  <c:v>0.80437257647725435</c:v>
                </c:pt>
                <c:pt idx="4598">
                  <c:v>0.80437334064423083</c:v>
                </c:pt>
                <c:pt idx="4599">
                  <c:v>0.80437364817314005</c:v>
                </c:pt>
                <c:pt idx="4600">
                  <c:v>0.80437426089466291</c:v>
                </c:pt>
                <c:pt idx="4601">
                  <c:v>0.8043751359229826</c:v>
                </c:pt>
                <c:pt idx="4602">
                  <c:v>0.80437653220973016</c:v>
                </c:pt>
                <c:pt idx="4603">
                  <c:v>0.80437688504990867</c:v>
                </c:pt>
                <c:pt idx="4604">
                  <c:v>0.80437776079948209</c:v>
                </c:pt>
                <c:pt idx="4605">
                  <c:v>0.80437792322483248</c:v>
                </c:pt>
                <c:pt idx="4606">
                  <c:v>0.80437796910492854</c:v>
                </c:pt>
                <c:pt idx="4607">
                  <c:v>0.80437890254629341</c:v>
                </c:pt>
                <c:pt idx="4608">
                  <c:v>0.80437955141353989</c:v>
                </c:pt>
                <c:pt idx="4609">
                  <c:v>0.80438047196897899</c:v>
                </c:pt>
                <c:pt idx="4610">
                  <c:v>0.80438103609302214</c:v>
                </c:pt>
                <c:pt idx="4611">
                  <c:v>0.80438197260730526</c:v>
                </c:pt>
                <c:pt idx="4612">
                  <c:v>0.80438254982460511</c:v>
                </c:pt>
                <c:pt idx="4613">
                  <c:v>0.8043827044784535</c:v>
                </c:pt>
                <c:pt idx="4614">
                  <c:v>0.80438271018595109</c:v>
                </c:pt>
                <c:pt idx="4615">
                  <c:v>0.8043838148782696</c:v>
                </c:pt>
                <c:pt idx="4616">
                  <c:v>0.80438417312856614</c:v>
                </c:pt>
                <c:pt idx="4617">
                  <c:v>0.80438473592066839</c:v>
                </c:pt>
                <c:pt idx="4618">
                  <c:v>0.80438503165597375</c:v>
                </c:pt>
                <c:pt idx="4619">
                  <c:v>0.80438627101713622</c:v>
                </c:pt>
                <c:pt idx="4620">
                  <c:v>0.80438665331308612</c:v>
                </c:pt>
                <c:pt idx="4621">
                  <c:v>0.80438670244555088</c:v>
                </c:pt>
                <c:pt idx="4622">
                  <c:v>0.80438800805209232</c:v>
                </c:pt>
                <c:pt idx="4623">
                  <c:v>0.80438834202019405</c:v>
                </c:pt>
                <c:pt idx="4624">
                  <c:v>0.80438908590346103</c:v>
                </c:pt>
                <c:pt idx="4625">
                  <c:v>0.8043898905392427</c:v>
                </c:pt>
                <c:pt idx="4626">
                  <c:v>0.80438996005705776</c:v>
                </c:pt>
                <c:pt idx="4627">
                  <c:v>0.80439003744076099</c:v>
                </c:pt>
                <c:pt idx="4628">
                  <c:v>0.80439043022751378</c:v>
                </c:pt>
                <c:pt idx="4629">
                  <c:v>0.80439103465814255</c:v>
                </c:pt>
                <c:pt idx="4630">
                  <c:v>0.80439175383431283</c:v>
                </c:pt>
                <c:pt idx="4631">
                  <c:v>0.80439176337031681</c:v>
                </c:pt>
                <c:pt idx="4632">
                  <c:v>0.80439209054895</c:v>
                </c:pt>
                <c:pt idx="4633">
                  <c:v>0.80439268995920277</c:v>
                </c:pt>
                <c:pt idx="4634">
                  <c:v>0.80439268996517155</c:v>
                </c:pt>
                <c:pt idx="4635">
                  <c:v>0.80439364634411492</c:v>
                </c:pt>
                <c:pt idx="4636">
                  <c:v>0.80439372111447793</c:v>
                </c:pt>
                <c:pt idx="4637">
                  <c:v>0.80439449029034471</c:v>
                </c:pt>
                <c:pt idx="4638">
                  <c:v>0.80439526674227291</c:v>
                </c:pt>
                <c:pt idx="4639">
                  <c:v>0.80439592956454975</c:v>
                </c:pt>
                <c:pt idx="4640">
                  <c:v>0.80439845809490718</c:v>
                </c:pt>
                <c:pt idx="4641">
                  <c:v>0.80439881090818743</c:v>
                </c:pt>
                <c:pt idx="4642">
                  <c:v>0.80439958827270597</c:v>
                </c:pt>
                <c:pt idx="4643">
                  <c:v>0.80439968659527661</c:v>
                </c:pt>
                <c:pt idx="4644">
                  <c:v>0.80440013511018271</c:v>
                </c:pt>
                <c:pt idx="4645">
                  <c:v>0.8044001662554281</c:v>
                </c:pt>
                <c:pt idx="4646">
                  <c:v>0.80440022884810247</c:v>
                </c:pt>
                <c:pt idx="4647">
                  <c:v>0.80440082558333814</c:v>
                </c:pt>
                <c:pt idx="4648">
                  <c:v>0.80440082826727499</c:v>
                </c:pt>
                <c:pt idx="4649">
                  <c:v>0.8044019369686487</c:v>
                </c:pt>
                <c:pt idx="4650">
                  <c:v>0.80440296167169667</c:v>
                </c:pt>
                <c:pt idx="4651">
                  <c:v>0.80440387040296024</c:v>
                </c:pt>
                <c:pt idx="4652">
                  <c:v>0.8044046356478094</c:v>
                </c:pt>
                <c:pt idx="4653">
                  <c:v>0.80440886994243521</c:v>
                </c:pt>
                <c:pt idx="4654">
                  <c:v>0.80440946123774104</c:v>
                </c:pt>
                <c:pt idx="4655">
                  <c:v>0.80440993315628695</c:v>
                </c:pt>
                <c:pt idx="4656">
                  <c:v>0.80441026710165997</c:v>
                </c:pt>
                <c:pt idx="4657">
                  <c:v>0.80441044654769944</c:v>
                </c:pt>
                <c:pt idx="4658">
                  <c:v>0.804411418454969</c:v>
                </c:pt>
                <c:pt idx="4659">
                  <c:v>0.80441146745309511</c:v>
                </c:pt>
                <c:pt idx="4660">
                  <c:v>0.80441181550955065</c:v>
                </c:pt>
                <c:pt idx="4661">
                  <c:v>0.80441188502840788</c:v>
                </c:pt>
                <c:pt idx="4662">
                  <c:v>0.80441367868069513</c:v>
                </c:pt>
                <c:pt idx="4663">
                  <c:v>0.80441368821316384</c:v>
                </c:pt>
                <c:pt idx="4664">
                  <c:v>0.80441462801032648</c:v>
                </c:pt>
                <c:pt idx="4665">
                  <c:v>0.8044149631444828</c:v>
                </c:pt>
                <c:pt idx="4666">
                  <c:v>0.80441633163311876</c:v>
                </c:pt>
                <c:pt idx="4667">
                  <c:v>0.80441641495337868</c:v>
                </c:pt>
                <c:pt idx="4668">
                  <c:v>0.80441643265395468</c:v>
                </c:pt>
                <c:pt idx="4669">
                  <c:v>0.80441696966303766</c:v>
                </c:pt>
                <c:pt idx="4670">
                  <c:v>0.80441749374095184</c:v>
                </c:pt>
                <c:pt idx="4671">
                  <c:v>0.80441749375640326</c:v>
                </c:pt>
                <c:pt idx="4672">
                  <c:v>0.80441787571889511</c:v>
                </c:pt>
                <c:pt idx="4673">
                  <c:v>0.80441878006044587</c:v>
                </c:pt>
                <c:pt idx="4674">
                  <c:v>0.80441956020122019</c:v>
                </c:pt>
                <c:pt idx="4675">
                  <c:v>0.80442147337366576</c:v>
                </c:pt>
                <c:pt idx="4676">
                  <c:v>0.80442151258300276</c:v>
                </c:pt>
                <c:pt idx="4677">
                  <c:v>0.80442211475251058</c:v>
                </c:pt>
                <c:pt idx="4678">
                  <c:v>0.80442215312057674</c:v>
                </c:pt>
                <c:pt idx="4679">
                  <c:v>0.80442274982760098</c:v>
                </c:pt>
                <c:pt idx="4680">
                  <c:v>0.80442401020994336</c:v>
                </c:pt>
                <c:pt idx="4681">
                  <c:v>0.8044243172143446</c:v>
                </c:pt>
                <c:pt idx="4682">
                  <c:v>0.80442695828944955</c:v>
                </c:pt>
                <c:pt idx="4683">
                  <c:v>0.80442702928916265</c:v>
                </c:pt>
                <c:pt idx="4684">
                  <c:v>0.80442702928916265</c:v>
                </c:pt>
                <c:pt idx="4685">
                  <c:v>0.80442749830044435</c:v>
                </c:pt>
                <c:pt idx="4686">
                  <c:v>0.80442853378264234</c:v>
                </c:pt>
                <c:pt idx="4687">
                  <c:v>0.80442910925758315</c:v>
                </c:pt>
                <c:pt idx="4688">
                  <c:v>0.80443069506441922</c:v>
                </c:pt>
                <c:pt idx="4689">
                  <c:v>0.80443138488185006</c:v>
                </c:pt>
                <c:pt idx="4690">
                  <c:v>0.80443222476790499</c:v>
                </c:pt>
                <c:pt idx="4691">
                  <c:v>0.80443237011897328</c:v>
                </c:pt>
                <c:pt idx="4692">
                  <c:v>0.80443286613079401</c:v>
                </c:pt>
                <c:pt idx="4693">
                  <c:v>0.80443339095488076</c:v>
                </c:pt>
                <c:pt idx="4694">
                  <c:v>0.80443369313003232</c:v>
                </c:pt>
                <c:pt idx="4695">
                  <c:v>0.80443402422650956</c:v>
                </c:pt>
                <c:pt idx="4696">
                  <c:v>0.80443443819365656</c:v>
                </c:pt>
                <c:pt idx="4697">
                  <c:v>0.80443534151394536</c:v>
                </c:pt>
                <c:pt idx="4698">
                  <c:v>0.80443564449271454</c:v>
                </c:pt>
                <c:pt idx="4699">
                  <c:v>0.80443712726334871</c:v>
                </c:pt>
                <c:pt idx="4700">
                  <c:v>0.80443800738863047</c:v>
                </c:pt>
                <c:pt idx="4701">
                  <c:v>0.80443850075401613</c:v>
                </c:pt>
                <c:pt idx="4702">
                  <c:v>0.8044394499752574</c:v>
                </c:pt>
                <c:pt idx="4703">
                  <c:v>0.80443976207999479</c:v>
                </c:pt>
                <c:pt idx="4704">
                  <c:v>0.80443979878451222</c:v>
                </c:pt>
                <c:pt idx="4705">
                  <c:v>0.80444070306667426</c:v>
                </c:pt>
                <c:pt idx="4706">
                  <c:v>0.8044414831536254</c:v>
                </c:pt>
                <c:pt idx="4707">
                  <c:v>0.80444232099667157</c:v>
                </c:pt>
                <c:pt idx="4708">
                  <c:v>0.80444339619440519</c:v>
                </c:pt>
                <c:pt idx="4709">
                  <c:v>0.80444403753103866</c:v>
                </c:pt>
                <c:pt idx="4710">
                  <c:v>0.80444515358306456</c:v>
                </c:pt>
                <c:pt idx="4711">
                  <c:v>0.80444673556403767</c:v>
                </c:pt>
                <c:pt idx="4712">
                  <c:v>0.80444765592749845</c:v>
                </c:pt>
                <c:pt idx="4713">
                  <c:v>0.80444831695304109</c:v>
                </c:pt>
                <c:pt idx="4714">
                  <c:v>0.80444888073684961</c:v>
                </c:pt>
                <c:pt idx="4715">
                  <c:v>0.80444942071253189</c:v>
                </c:pt>
                <c:pt idx="4716">
                  <c:v>0.8044509981396224</c:v>
                </c:pt>
                <c:pt idx="4717">
                  <c:v>0.80445103155857201</c:v>
                </c:pt>
                <c:pt idx="4718">
                  <c:v>0.80445135631579257</c:v>
                </c:pt>
                <c:pt idx="4719">
                  <c:v>0.80445191899067003</c:v>
                </c:pt>
                <c:pt idx="4720">
                  <c:v>0.80445221466591543</c:v>
                </c:pt>
                <c:pt idx="4721">
                  <c:v>0.80445261725746497</c:v>
                </c:pt>
                <c:pt idx="4722">
                  <c:v>0.80445338395571575</c:v>
                </c:pt>
                <c:pt idx="4723">
                  <c:v>0.80445383598011933</c:v>
                </c:pt>
                <c:pt idx="4724">
                  <c:v>0.80445405013709015</c:v>
                </c:pt>
                <c:pt idx="4725">
                  <c:v>0.80445414685682604</c:v>
                </c:pt>
                <c:pt idx="4726">
                  <c:v>0.80445478817750238</c:v>
                </c:pt>
                <c:pt idx="4727">
                  <c:v>0.80445561511900576</c:v>
                </c:pt>
                <c:pt idx="4728">
                  <c:v>0.80445586347458165</c:v>
                </c:pt>
                <c:pt idx="4729">
                  <c:v>0.80445594619871763</c:v>
                </c:pt>
                <c:pt idx="4730">
                  <c:v>0.80445626261610681</c:v>
                </c:pt>
                <c:pt idx="4731">
                  <c:v>0.80445626806610471</c:v>
                </c:pt>
                <c:pt idx="4732">
                  <c:v>0.80445721940554249</c:v>
                </c:pt>
                <c:pt idx="4733">
                  <c:v>0.80445761211155209</c:v>
                </c:pt>
                <c:pt idx="4734">
                  <c:v>0.80445821641612181</c:v>
                </c:pt>
                <c:pt idx="4735">
                  <c:v>0.80445904902144783</c:v>
                </c:pt>
                <c:pt idx="4736">
                  <c:v>0.80446042242150695</c:v>
                </c:pt>
                <c:pt idx="4737">
                  <c:v>0.80446090230746559</c:v>
                </c:pt>
                <c:pt idx="4738">
                  <c:v>0.80446137157380349</c:v>
                </c:pt>
                <c:pt idx="4739">
                  <c:v>0.80446168366162396</c:v>
                </c:pt>
                <c:pt idx="4740">
                  <c:v>0.80446244761643071</c:v>
                </c:pt>
                <c:pt idx="4741">
                  <c:v>0.804462552457203</c:v>
                </c:pt>
                <c:pt idx="4742">
                  <c:v>0.80446424239833969</c:v>
                </c:pt>
                <c:pt idx="4743">
                  <c:v>0.80446563829993756</c:v>
                </c:pt>
                <c:pt idx="4744">
                  <c:v>0.80446599104198435</c:v>
                </c:pt>
                <c:pt idx="4745">
                  <c:v>0.8044668665487863</c:v>
                </c:pt>
                <c:pt idx="4746">
                  <c:v>0.80446707479768431</c:v>
                </c:pt>
                <c:pt idx="4747">
                  <c:v>0.80446734610889681</c:v>
                </c:pt>
                <c:pt idx="4748">
                  <c:v>0.8044677129575839</c:v>
                </c:pt>
                <c:pt idx="4749">
                  <c:v>0.80446800798031814</c:v>
                </c:pt>
                <c:pt idx="4750">
                  <c:v>0.80446911645280372</c:v>
                </c:pt>
                <c:pt idx="4751">
                  <c:v>0.80447014093742608</c:v>
                </c:pt>
                <c:pt idx="4752">
                  <c:v>0.80447104948150971</c:v>
                </c:pt>
                <c:pt idx="4753">
                  <c:v>0.80447165424976108</c:v>
                </c:pt>
                <c:pt idx="4754">
                  <c:v>0.80447181456674899</c:v>
                </c:pt>
                <c:pt idx="4755">
                  <c:v>0.80447230641117951</c:v>
                </c:pt>
                <c:pt idx="4756">
                  <c:v>0.80447291895349904</c:v>
                </c:pt>
                <c:pt idx="4757">
                  <c:v>0.80447327710456373</c:v>
                </c:pt>
                <c:pt idx="4758">
                  <c:v>0.80447383974095832</c:v>
                </c:pt>
                <c:pt idx="4759">
                  <c:v>0.80447413539408963</c:v>
                </c:pt>
                <c:pt idx="4760">
                  <c:v>0.80447498483925051</c:v>
                </c:pt>
                <c:pt idx="4761">
                  <c:v>0.80447575660369708</c:v>
                </c:pt>
                <c:pt idx="4762">
                  <c:v>0.80447626213158929</c:v>
                </c:pt>
                <c:pt idx="4763">
                  <c:v>0.80447664747903658</c:v>
                </c:pt>
                <c:pt idx="4764">
                  <c:v>0.804477444843681</c:v>
                </c:pt>
                <c:pt idx="4765">
                  <c:v>0.80447778396013647</c:v>
                </c:pt>
                <c:pt idx="4766">
                  <c:v>0.80447906243296552</c:v>
                </c:pt>
                <c:pt idx="4767">
                  <c:v>0.80447913979446151</c:v>
                </c:pt>
                <c:pt idx="4768">
                  <c:v>0.80447953247229576</c:v>
                </c:pt>
                <c:pt idx="4769">
                  <c:v>0.80447990704839767</c:v>
                </c:pt>
                <c:pt idx="4770">
                  <c:v>0.80448013673572416</c:v>
                </c:pt>
                <c:pt idx="4771">
                  <c:v>0.80448085571348993</c:v>
                </c:pt>
                <c:pt idx="4772">
                  <c:v>0.80448086524632101</c:v>
                </c:pt>
                <c:pt idx="4773">
                  <c:v>0.80448274769924777</c:v>
                </c:pt>
                <c:pt idx="4774">
                  <c:v>0.80448359141308901</c:v>
                </c:pt>
                <c:pt idx="4775">
                  <c:v>0.80448503028915375</c:v>
                </c:pt>
                <c:pt idx="4776">
                  <c:v>0.80448536173005736</c:v>
                </c:pt>
                <c:pt idx="4777">
                  <c:v>0.80448755812005135</c:v>
                </c:pt>
                <c:pt idx="4778">
                  <c:v>0.80448768135354465</c:v>
                </c:pt>
                <c:pt idx="4779">
                  <c:v>0.804487910835196</c:v>
                </c:pt>
                <c:pt idx="4780">
                  <c:v>0.80448868798413908</c:v>
                </c:pt>
                <c:pt idx="4781">
                  <c:v>0.80448926580697111</c:v>
                </c:pt>
                <c:pt idx="4782">
                  <c:v>0.80448932838339982</c:v>
                </c:pt>
                <c:pt idx="4783">
                  <c:v>0.80448992763621896</c:v>
                </c:pt>
                <c:pt idx="4784">
                  <c:v>0.80449103603035699</c:v>
                </c:pt>
                <c:pt idx="4785">
                  <c:v>0.80449149202929404</c:v>
                </c:pt>
                <c:pt idx="4786">
                  <c:v>0.80449206045100441</c:v>
                </c:pt>
                <c:pt idx="4787">
                  <c:v>0.8044929689303485</c:v>
                </c:pt>
                <c:pt idx="4788">
                  <c:v>0.80449414651257856</c:v>
                </c:pt>
                <c:pt idx="4789">
                  <c:v>0.80449847480134817</c:v>
                </c:pt>
                <c:pt idx="4790">
                  <c:v>0.80449855821901883</c:v>
                </c:pt>
                <c:pt idx="4791">
                  <c:v>0.80449936386000087</c:v>
                </c:pt>
                <c:pt idx="4792">
                  <c:v>0.80449954325533057</c:v>
                </c:pt>
                <c:pt idx="4793">
                  <c:v>0.80450056387829616</c:v>
                </c:pt>
                <c:pt idx="4794">
                  <c:v>0.80450098133915915</c:v>
                </c:pt>
                <c:pt idx="4795">
                  <c:v>0.80450182589311858</c:v>
                </c:pt>
                <c:pt idx="4796">
                  <c:v>0.80450551001093618</c:v>
                </c:pt>
                <c:pt idx="4797">
                  <c:v>0.80450645666250575</c:v>
                </c:pt>
                <c:pt idx="4798">
                  <c:v>0.80450694878903661</c:v>
                </c:pt>
                <c:pt idx="4799">
                  <c:v>0.80450697037126218</c:v>
                </c:pt>
                <c:pt idx="4800">
                  <c:v>0.80450728020376538</c:v>
                </c:pt>
                <c:pt idx="4801">
                  <c:v>0.80450738950038736</c:v>
                </c:pt>
                <c:pt idx="4802">
                  <c:v>0.80450787446302352</c:v>
                </c:pt>
                <c:pt idx="4803">
                  <c:v>0.80450865438783636</c:v>
                </c:pt>
                <c:pt idx="4804">
                  <c:v>0.80451056703072421</c:v>
                </c:pt>
                <c:pt idx="4805">
                  <c:v>0.80451060622921577</c:v>
                </c:pt>
                <c:pt idx="4806">
                  <c:v>0.80451120823239575</c:v>
                </c:pt>
                <c:pt idx="4807">
                  <c:v>0.80451124659064843</c:v>
                </c:pt>
                <c:pt idx="4808">
                  <c:v>0.80451180862350813</c:v>
                </c:pt>
                <c:pt idx="4809">
                  <c:v>0.8045132432933142</c:v>
                </c:pt>
                <c:pt idx="4810">
                  <c:v>0.80451341008489985</c:v>
                </c:pt>
                <c:pt idx="4811">
                  <c:v>0.80451480727281199</c:v>
                </c:pt>
                <c:pt idx="4812">
                  <c:v>0.80451548674468332</c:v>
                </c:pt>
                <c:pt idx="4813">
                  <c:v>0.80451605042905361</c:v>
                </c:pt>
                <c:pt idx="4814">
                  <c:v>0.80451659029091582</c:v>
                </c:pt>
                <c:pt idx="4815">
                  <c:v>0.804517625487434</c:v>
                </c:pt>
                <c:pt idx="4816">
                  <c:v>0.80452121874619154</c:v>
                </c:pt>
                <c:pt idx="4817">
                  <c:v>0.80452131545045436</c:v>
                </c:pt>
                <c:pt idx="4818">
                  <c:v>0.80452195663616655</c:v>
                </c:pt>
                <c:pt idx="4819">
                  <c:v>0.80452248131478377</c:v>
                </c:pt>
                <c:pt idx="4820">
                  <c:v>0.80452278340633276</c:v>
                </c:pt>
                <c:pt idx="4821">
                  <c:v>0.80452279609801469</c:v>
                </c:pt>
                <c:pt idx="4822">
                  <c:v>0.80452311441227253</c:v>
                </c:pt>
                <c:pt idx="4823">
                  <c:v>0.80452443133471929</c:v>
                </c:pt>
                <c:pt idx="4824">
                  <c:v>0.80452473423019533</c:v>
                </c:pt>
                <c:pt idx="4825">
                  <c:v>0.80452500613288924</c:v>
                </c:pt>
                <c:pt idx="4826">
                  <c:v>0.80452500613288924</c:v>
                </c:pt>
                <c:pt idx="4827">
                  <c:v>0.80452500613288924</c:v>
                </c:pt>
                <c:pt idx="4828">
                  <c:v>0.8045250061510627</c:v>
                </c:pt>
                <c:pt idx="4829">
                  <c:v>0.80452614246315668</c:v>
                </c:pt>
                <c:pt idx="4830">
                  <c:v>0.80452621659005308</c:v>
                </c:pt>
                <c:pt idx="4831">
                  <c:v>0.80452640625559613</c:v>
                </c:pt>
                <c:pt idx="4832">
                  <c:v>0.80452758970124205</c:v>
                </c:pt>
                <c:pt idx="4833">
                  <c:v>0.80452837370352837</c:v>
                </c:pt>
                <c:pt idx="4834">
                  <c:v>0.80452853865905416</c:v>
                </c:pt>
                <c:pt idx="4835">
                  <c:v>0.80452878766803093</c:v>
                </c:pt>
                <c:pt idx="4836">
                  <c:v>0.80452888737153327</c:v>
                </c:pt>
                <c:pt idx="4837">
                  <c:v>0.80452961447719618</c:v>
                </c:pt>
                <c:pt idx="4838">
                  <c:v>0.80452979140390135</c:v>
                </c:pt>
                <c:pt idx="4839">
                  <c:v>0.80453053428206189</c:v>
                </c:pt>
                <c:pt idx="4840">
                  <c:v>0.80453140888584895</c:v>
                </c:pt>
                <c:pt idx="4841">
                  <c:v>0.80453248378609543</c:v>
                </c:pt>
                <c:pt idx="4842">
                  <c:v>0.8045331249455504</c:v>
                </c:pt>
                <c:pt idx="4843">
                  <c:v>0.80453372529722533</c:v>
                </c:pt>
                <c:pt idx="4844">
                  <c:v>0.8045337375703242</c:v>
                </c:pt>
                <c:pt idx="4845">
                  <c:v>0.80453424068958501</c:v>
                </c:pt>
                <c:pt idx="4846">
                  <c:v>0.80453487871634788</c:v>
                </c:pt>
                <c:pt idx="4847">
                  <c:v>0.80453592533794993</c:v>
                </c:pt>
                <c:pt idx="4848">
                  <c:v>0.8045367423411216</c:v>
                </c:pt>
                <c:pt idx="4849">
                  <c:v>0.80453796681105083</c:v>
                </c:pt>
                <c:pt idx="4850">
                  <c:v>0.80453850663759363</c:v>
                </c:pt>
                <c:pt idx="4851">
                  <c:v>0.80454008362849261</c:v>
                </c:pt>
                <c:pt idx="4852">
                  <c:v>0.80454036226630887</c:v>
                </c:pt>
                <c:pt idx="4853">
                  <c:v>0.80454044170542549</c:v>
                </c:pt>
                <c:pt idx="4854">
                  <c:v>0.8045410042245833</c:v>
                </c:pt>
                <c:pt idx="4855">
                  <c:v>0.80454107683978526</c:v>
                </c:pt>
                <c:pt idx="4856">
                  <c:v>0.80454129981764788</c:v>
                </c:pt>
                <c:pt idx="4857">
                  <c:v>0.80454292068431532</c:v>
                </c:pt>
                <c:pt idx="4858">
                  <c:v>0.80454296979475926</c:v>
                </c:pt>
                <c:pt idx="4859">
                  <c:v>0.80454313478202966</c:v>
                </c:pt>
                <c:pt idx="4860">
                  <c:v>0.80454342611144036</c:v>
                </c:pt>
                <c:pt idx="4861">
                  <c:v>0.80454381137378783</c:v>
                </c:pt>
                <c:pt idx="4862">
                  <c:v>0.80454387261742899</c:v>
                </c:pt>
                <c:pt idx="4863">
                  <c:v>0.80454469932985284</c:v>
                </c:pt>
                <c:pt idx="4864">
                  <c:v>0.80454494761777884</c:v>
                </c:pt>
                <c:pt idx="4865">
                  <c:v>0.80454503031902547</c:v>
                </c:pt>
                <c:pt idx="4866">
                  <c:v>0.8045453466488629</c:v>
                </c:pt>
                <c:pt idx="4867">
                  <c:v>0.80454630317275655</c:v>
                </c:pt>
                <c:pt idx="4868">
                  <c:v>0.80454669576983873</c:v>
                </c:pt>
                <c:pt idx="4869">
                  <c:v>0.80454813228267463</c:v>
                </c:pt>
                <c:pt idx="4870">
                  <c:v>0.80454950530324776</c:v>
                </c:pt>
                <c:pt idx="4871">
                  <c:v>0.8045499850564205</c:v>
                </c:pt>
                <c:pt idx="4872">
                  <c:v>0.80455070318268618</c:v>
                </c:pt>
                <c:pt idx="4873">
                  <c:v>0.80455133057305894</c:v>
                </c:pt>
                <c:pt idx="4874">
                  <c:v>0.80455332422200732</c:v>
                </c:pt>
                <c:pt idx="4875">
                  <c:v>0.80455367122678589</c:v>
                </c:pt>
                <c:pt idx="4876">
                  <c:v>0.8045547197384193</c:v>
                </c:pt>
                <c:pt idx="4877">
                  <c:v>0.80455642707374253</c:v>
                </c:pt>
                <c:pt idx="4878">
                  <c:v>0.80455679382198853</c:v>
                </c:pt>
                <c:pt idx="4879">
                  <c:v>0.80455819692777841</c:v>
                </c:pt>
                <c:pt idx="4880">
                  <c:v>0.80455906533228982</c:v>
                </c:pt>
                <c:pt idx="4881">
                  <c:v>0.80455922112998046</c:v>
                </c:pt>
                <c:pt idx="4882">
                  <c:v>0.80456012942212274</c:v>
                </c:pt>
                <c:pt idx="4883">
                  <c:v>0.80456073402302808</c:v>
                </c:pt>
                <c:pt idx="4884">
                  <c:v>0.80456088859238128</c:v>
                </c:pt>
                <c:pt idx="4885">
                  <c:v>0.80456097627616585</c:v>
                </c:pt>
                <c:pt idx="4886">
                  <c:v>0.80456130676100401</c:v>
                </c:pt>
                <c:pt idx="4887">
                  <c:v>0.80456199837680054</c:v>
                </c:pt>
                <c:pt idx="4888">
                  <c:v>0.8045622769941978</c:v>
                </c:pt>
                <c:pt idx="4889">
                  <c:v>0.80456235642862572</c:v>
                </c:pt>
                <c:pt idx="4890">
                  <c:v>0.80456299151756805</c:v>
                </c:pt>
                <c:pt idx="4891">
                  <c:v>0.80456321448024837</c:v>
                </c:pt>
                <c:pt idx="4892">
                  <c:v>0.80456322096594557</c:v>
                </c:pt>
                <c:pt idx="4893">
                  <c:v>0.80456483524230415</c:v>
                </c:pt>
                <c:pt idx="4894">
                  <c:v>0.8045648843465163</c:v>
                </c:pt>
                <c:pt idx="4895">
                  <c:v>0.80456534062923701</c:v>
                </c:pt>
                <c:pt idx="4896">
                  <c:v>0.80456563414667026</c:v>
                </c:pt>
                <c:pt idx="4897">
                  <c:v>0.80456572587112007</c:v>
                </c:pt>
                <c:pt idx="4898">
                  <c:v>0.80456618923178702</c:v>
                </c:pt>
                <c:pt idx="4899">
                  <c:v>0.80456652301511666</c:v>
                </c:pt>
                <c:pt idx="4900">
                  <c:v>0.80456709738792276</c:v>
                </c:pt>
                <c:pt idx="4901">
                  <c:v>0.80456802639039315</c:v>
                </c:pt>
                <c:pt idx="4902">
                  <c:v>0.80456807067528735</c:v>
                </c:pt>
                <c:pt idx="4903">
                  <c:v>0.80456814015677802</c:v>
                </c:pt>
                <c:pt idx="4904">
                  <c:v>0.80456821749606522</c:v>
                </c:pt>
                <c:pt idx="4905">
                  <c:v>0.80456879179161933</c:v>
                </c:pt>
                <c:pt idx="4906">
                  <c:v>0.80456898453774983</c:v>
                </c:pt>
                <c:pt idx="4907">
                  <c:v>0.80457182440218267</c:v>
                </c:pt>
                <c:pt idx="4908">
                  <c:v>0.80457258460378478</c:v>
                </c:pt>
                <c:pt idx="4909">
                  <c:v>0.80457266788361592</c:v>
                </c:pt>
                <c:pt idx="4910">
                  <c:v>0.80457410636149873</c:v>
                </c:pt>
                <c:pt idx="4911">
                  <c:v>0.80457443771001447</c:v>
                </c:pt>
                <c:pt idx="4912">
                  <c:v>0.80457596912617935</c:v>
                </c:pt>
                <c:pt idx="4913">
                  <c:v>0.80457612211575069</c:v>
                </c:pt>
                <c:pt idx="4914">
                  <c:v>0.80457612213391927</c:v>
                </c:pt>
                <c:pt idx="4915">
                  <c:v>0.80457612213391927</c:v>
                </c:pt>
                <c:pt idx="4916">
                  <c:v>0.80457663349286457</c:v>
                </c:pt>
                <c:pt idx="4917">
                  <c:v>0.80457776304321071</c:v>
                </c:pt>
                <c:pt idx="4918">
                  <c:v>0.80457834070613876</c:v>
                </c:pt>
                <c:pt idx="4919">
                  <c:v>0.80457840326631991</c:v>
                </c:pt>
                <c:pt idx="4920">
                  <c:v>0.80458011043963906</c:v>
                </c:pt>
                <c:pt idx="4921">
                  <c:v>0.80458025945813993</c:v>
                </c:pt>
                <c:pt idx="4922">
                  <c:v>0.8045805663126524</c:v>
                </c:pt>
                <c:pt idx="4923">
                  <c:v>0.80458097879077983</c:v>
                </c:pt>
                <c:pt idx="4924">
                  <c:v>0.80458113457785985</c:v>
                </c:pt>
                <c:pt idx="4925">
                  <c:v>0.80458196320549202</c:v>
                </c:pt>
                <c:pt idx="4926">
                  <c:v>0.80458204280525725</c:v>
                </c:pt>
                <c:pt idx="4927">
                  <c:v>0.80458322006107008</c:v>
                </c:pt>
                <c:pt idx="4928">
                  <c:v>0.80458538922687817</c:v>
                </c:pt>
                <c:pt idx="4929">
                  <c:v>0.80458598831581774</c:v>
                </c:pt>
                <c:pt idx="4930">
                  <c:v>0.80458694106862316</c:v>
                </c:pt>
                <c:pt idx="4931">
                  <c:v>0.80458754715201253</c:v>
                </c:pt>
                <c:pt idx="4932">
                  <c:v>0.80458861531030146</c:v>
                </c:pt>
                <c:pt idx="4933">
                  <c:v>0.80458901029504892</c:v>
                </c:pt>
                <c:pt idx="4934">
                  <c:v>0.80458976403265059</c:v>
                </c:pt>
                <c:pt idx="4935">
                  <c:v>0.80459005299721187</c:v>
                </c:pt>
                <c:pt idx="4936">
                  <c:v>0.80459089731670697</c:v>
                </c:pt>
                <c:pt idx="4937">
                  <c:v>0.80459158526147578</c:v>
                </c:pt>
                <c:pt idx="4938">
                  <c:v>0.80459188809139448</c:v>
                </c:pt>
                <c:pt idx="4939">
                  <c:v>0.80459312941010142</c:v>
                </c:pt>
                <c:pt idx="4940">
                  <c:v>0.8045944971415141</c:v>
                </c:pt>
                <c:pt idx="4941">
                  <c:v>0.80459552680524993</c:v>
                </c:pt>
                <c:pt idx="4942">
                  <c:v>0.80459601879558207</c:v>
                </c:pt>
                <c:pt idx="4943">
                  <c:v>0.80459604037076493</c:v>
                </c:pt>
                <c:pt idx="4944">
                  <c:v>0.80459635011792163</c:v>
                </c:pt>
                <c:pt idx="4945">
                  <c:v>0.80459645938429458</c:v>
                </c:pt>
                <c:pt idx="4946">
                  <c:v>0.80459694421271444</c:v>
                </c:pt>
                <c:pt idx="4947">
                  <c:v>0.80459768693761691</c:v>
                </c:pt>
                <c:pt idx="4948">
                  <c:v>0.80459963603482121</c:v>
                </c:pt>
                <c:pt idx="4949">
                  <c:v>0.80460027705930215</c:v>
                </c:pt>
                <c:pt idx="4950">
                  <c:v>0.80460031540773946</c:v>
                </c:pt>
                <c:pt idx="4951">
                  <c:v>0.80460087728451568</c:v>
                </c:pt>
                <c:pt idx="4952">
                  <c:v>0.80460152408484098</c:v>
                </c:pt>
                <c:pt idx="4953">
                  <c:v>0.80460217146736046</c:v>
                </c:pt>
                <c:pt idx="4954">
                  <c:v>0.80460231155672401</c:v>
                </c:pt>
                <c:pt idx="4955">
                  <c:v>0.80460231156099959</c:v>
                </c:pt>
                <c:pt idx="4956">
                  <c:v>0.80460247830241616</c:v>
                </c:pt>
                <c:pt idx="4957">
                  <c:v>0.80460297378200585</c:v>
                </c:pt>
                <c:pt idx="4958">
                  <c:v>0.80460387510443943</c:v>
                </c:pt>
                <c:pt idx="4959">
                  <c:v>0.80460539329186598</c:v>
                </c:pt>
                <c:pt idx="4960">
                  <c:v>0.80460565762826064</c:v>
                </c:pt>
                <c:pt idx="4961">
                  <c:v>0.80460595416378056</c:v>
                </c:pt>
                <c:pt idx="4962">
                  <c:v>0.80460669253907058</c:v>
                </c:pt>
                <c:pt idx="4963">
                  <c:v>0.80460726769342916</c:v>
                </c:pt>
                <c:pt idx="4964">
                  <c:v>0.80460968872790306</c:v>
                </c:pt>
                <c:pt idx="4965">
                  <c:v>0.8046102848033192</c:v>
                </c:pt>
                <c:pt idx="4966">
                  <c:v>0.80461102248826488</c:v>
                </c:pt>
                <c:pt idx="4967">
                  <c:v>0.8046116954521163</c:v>
                </c:pt>
                <c:pt idx="4968">
                  <c:v>0.8046116954521163</c:v>
                </c:pt>
                <c:pt idx="4969">
                  <c:v>0.80461169545828726</c:v>
                </c:pt>
                <c:pt idx="4970">
                  <c:v>0.80461217994472878</c:v>
                </c:pt>
                <c:pt idx="4971">
                  <c:v>0.80461349650214886</c:v>
                </c:pt>
                <c:pt idx="4972">
                  <c:v>0.80461379931432486</c:v>
                </c:pt>
                <c:pt idx="4973">
                  <c:v>0.80461407114069539</c:v>
                </c:pt>
                <c:pt idx="4974">
                  <c:v>0.80461528126336379</c:v>
                </c:pt>
                <c:pt idx="4975">
                  <c:v>0.80461665399503823</c:v>
                </c:pt>
                <c:pt idx="4976">
                  <c:v>0.80461713364808762</c:v>
                </c:pt>
                <c:pt idx="4977">
                  <c:v>0.8046174377803279</c:v>
                </c:pt>
                <c:pt idx="4978">
                  <c:v>0.80461785162918575</c:v>
                </c:pt>
                <c:pt idx="4979">
                  <c:v>0.80461791462302257</c:v>
                </c:pt>
                <c:pt idx="4980">
                  <c:v>0.80461795130508951</c:v>
                </c:pt>
                <c:pt idx="4981">
                  <c:v>0.80461867820977129</c:v>
                </c:pt>
                <c:pt idx="4982">
                  <c:v>0.80461885508763931</c:v>
                </c:pt>
                <c:pt idx="4983">
                  <c:v>0.80461959775978409</c:v>
                </c:pt>
                <c:pt idx="4984">
                  <c:v>0.80462047212149246</c:v>
                </c:pt>
                <c:pt idx="4985">
                  <c:v>0.80462278789225294</c:v>
                </c:pt>
                <c:pt idx="4986">
                  <c:v>0.80462394099265777</c:v>
                </c:pt>
                <c:pt idx="4987">
                  <c:v>0.80462488424693501</c:v>
                </c:pt>
                <c:pt idx="4988">
                  <c:v>0.80462580410106377</c:v>
                </c:pt>
                <c:pt idx="4989">
                  <c:v>0.80462730359486412</c:v>
                </c:pt>
                <c:pt idx="4990">
                  <c:v>0.80462756790892676</c:v>
                </c:pt>
                <c:pt idx="4991">
                  <c:v>0.80462803490844503</c:v>
                </c:pt>
                <c:pt idx="4992">
                  <c:v>0.80462804061287518</c:v>
                </c:pt>
                <c:pt idx="4993">
                  <c:v>0.80462812257862948</c:v>
                </c:pt>
                <c:pt idx="4994">
                  <c:v>0.80462914446359257</c:v>
                </c:pt>
                <c:pt idx="4995">
                  <c:v>0.80462942302401497</c:v>
                </c:pt>
                <c:pt idx="4996">
                  <c:v>0.8046295024412764</c:v>
                </c:pt>
                <c:pt idx="4997">
                  <c:v>0.80463013739943423</c:v>
                </c:pt>
                <c:pt idx="4998">
                  <c:v>0.80463036031557744</c:v>
                </c:pt>
                <c:pt idx="4999">
                  <c:v>0.8046315987325301</c:v>
                </c:pt>
                <c:pt idx="5000">
                  <c:v>0.80463202983097637</c:v>
                </c:pt>
                <c:pt idx="5001">
                  <c:v>0.80463219477311332</c:v>
                </c:pt>
                <c:pt idx="5002">
                  <c:v>0.80463229417037807</c:v>
                </c:pt>
                <c:pt idx="5003">
                  <c:v>0.80463248602081494</c:v>
                </c:pt>
                <c:pt idx="5004">
                  <c:v>0.80463287117759363</c:v>
                </c:pt>
                <c:pt idx="5005">
                  <c:v>0.80463333444154916</c:v>
                </c:pt>
                <c:pt idx="5006">
                  <c:v>0.80463400710707045</c:v>
                </c:pt>
                <c:pt idx="5007">
                  <c:v>0.80463441147334835</c:v>
                </c:pt>
                <c:pt idx="5008">
                  <c:v>0.80463500498741691</c:v>
                </c:pt>
                <c:pt idx="5009">
                  <c:v>0.80463521549706851</c:v>
                </c:pt>
                <c:pt idx="5010">
                  <c:v>0.80463536228602761</c:v>
                </c:pt>
                <c:pt idx="5011">
                  <c:v>0.8046357547741696</c:v>
                </c:pt>
                <c:pt idx="5012">
                  <c:v>0.80463708690129176</c:v>
                </c:pt>
                <c:pt idx="5013">
                  <c:v>0.80463719088990837</c:v>
                </c:pt>
                <c:pt idx="5014">
                  <c:v>0.80463724757270461</c:v>
                </c:pt>
                <c:pt idx="5015">
                  <c:v>0.80463724757270461</c:v>
                </c:pt>
                <c:pt idx="5016">
                  <c:v>0.80463724757270461</c:v>
                </c:pt>
                <c:pt idx="5017">
                  <c:v>0.80463724757270461</c:v>
                </c:pt>
                <c:pt idx="5018">
                  <c:v>0.80463724757767263</c:v>
                </c:pt>
                <c:pt idx="5019">
                  <c:v>0.80463724758136046</c:v>
                </c:pt>
                <c:pt idx="5020">
                  <c:v>0.80463724759001609</c:v>
                </c:pt>
                <c:pt idx="5021">
                  <c:v>0.80463724759001609</c:v>
                </c:pt>
                <c:pt idx="5022">
                  <c:v>0.80463724759001609</c:v>
                </c:pt>
                <c:pt idx="5023">
                  <c:v>0.80463856353095686</c:v>
                </c:pt>
                <c:pt idx="5024">
                  <c:v>0.80463904315133139</c:v>
                </c:pt>
                <c:pt idx="5025">
                  <c:v>0.80463947009021375</c:v>
                </c:pt>
                <c:pt idx="5026">
                  <c:v>0.80463976107774748</c:v>
                </c:pt>
                <c:pt idx="5027">
                  <c:v>0.80464038829552065</c:v>
                </c:pt>
                <c:pt idx="5028">
                  <c:v>0.80464058760346591</c:v>
                </c:pt>
                <c:pt idx="5029">
                  <c:v>0.80464162384286575</c:v>
                </c:pt>
                <c:pt idx="5030">
                  <c:v>0.80464500408967043</c:v>
                </c:pt>
                <c:pt idx="5031">
                  <c:v>0.80464548338436992</c:v>
                </c:pt>
                <c:pt idx="5032">
                  <c:v>0.80464585003216427</c:v>
                </c:pt>
                <c:pt idx="5033">
                  <c:v>0.8046461448905472</c:v>
                </c:pt>
                <c:pt idx="5034">
                  <c:v>0.80464725274848159</c:v>
                </c:pt>
                <c:pt idx="5035">
                  <c:v>0.80464812091367577</c:v>
                </c:pt>
                <c:pt idx="5036">
                  <c:v>0.80464827666823646</c:v>
                </c:pt>
                <c:pt idx="5037">
                  <c:v>0.80464918470841507</c:v>
                </c:pt>
                <c:pt idx="5038">
                  <c:v>0.80464994366905362</c:v>
                </c:pt>
                <c:pt idx="5039">
                  <c:v>0.80464994937021284</c:v>
                </c:pt>
                <c:pt idx="5040">
                  <c:v>0.80465003132749635</c:v>
                </c:pt>
                <c:pt idx="5041">
                  <c:v>0.80465036172085191</c:v>
                </c:pt>
                <c:pt idx="5042">
                  <c:v>0.80465105314572749</c:v>
                </c:pt>
                <c:pt idx="5043">
                  <c:v>0.80465133168573189</c:v>
                </c:pt>
                <c:pt idx="5044">
                  <c:v>0.8046520460110409</c:v>
                </c:pt>
                <c:pt idx="5045">
                  <c:v>0.80465278087092207</c:v>
                </c:pt>
                <c:pt idx="5046">
                  <c:v>0.80465393831654553</c:v>
                </c:pt>
                <c:pt idx="5047">
                  <c:v>0.80465420263505461</c:v>
                </c:pt>
                <c:pt idx="5048">
                  <c:v>0.80465439447242137</c:v>
                </c:pt>
                <c:pt idx="5049">
                  <c:v>0.80465468790860184</c:v>
                </c:pt>
                <c:pt idx="5050">
                  <c:v>0.80465477960872733</c:v>
                </c:pt>
                <c:pt idx="5051">
                  <c:v>0.80465524284112433</c:v>
                </c:pt>
                <c:pt idx="5052">
                  <c:v>0.80465557653205422</c:v>
                </c:pt>
                <c:pt idx="5053">
                  <c:v>0.80465575584393112</c:v>
                </c:pt>
                <c:pt idx="5054">
                  <c:v>0.80465615074505747</c:v>
                </c:pt>
                <c:pt idx="5055">
                  <c:v>0.80465712376272447</c:v>
                </c:pt>
                <c:pt idx="5056">
                  <c:v>0.80465727054312408</c:v>
                </c:pt>
                <c:pt idx="5057">
                  <c:v>0.80465784465442736</c:v>
                </c:pt>
                <c:pt idx="5058">
                  <c:v>0.80465803737253683</c:v>
                </c:pt>
                <c:pt idx="5059">
                  <c:v>0.80465898551296566</c:v>
                </c:pt>
                <c:pt idx="5060">
                  <c:v>0.80465899503945115</c:v>
                </c:pt>
                <c:pt idx="5061">
                  <c:v>0.80465945271266348</c:v>
                </c:pt>
                <c:pt idx="5062">
                  <c:v>0.80466026899678078</c:v>
                </c:pt>
                <c:pt idx="5063">
                  <c:v>0.80466087645047601</c:v>
                </c:pt>
                <c:pt idx="5064">
                  <c:v>0.80466163644269695</c:v>
                </c:pt>
                <c:pt idx="5065">
                  <c:v>0.80466279766318882</c:v>
                </c:pt>
                <c:pt idx="5066">
                  <c:v>0.80466279766941395</c:v>
                </c:pt>
                <c:pt idx="5067">
                  <c:v>0.8046627976718439</c:v>
                </c:pt>
                <c:pt idx="5068">
                  <c:v>0.8046627976718439</c:v>
                </c:pt>
                <c:pt idx="5069">
                  <c:v>0.80466279768049898</c:v>
                </c:pt>
                <c:pt idx="5070">
                  <c:v>0.80466315777913655</c:v>
                </c:pt>
                <c:pt idx="5071">
                  <c:v>0.80466348903525575</c:v>
                </c:pt>
                <c:pt idx="5072">
                  <c:v>0.80466580735983717</c:v>
                </c:pt>
                <c:pt idx="5073">
                  <c:v>0.80466739095048623</c:v>
                </c:pt>
                <c:pt idx="5074">
                  <c:v>0.80466745349441493</c:v>
                </c:pt>
                <c:pt idx="5075">
                  <c:v>0.80466800589981224</c:v>
                </c:pt>
                <c:pt idx="5076">
                  <c:v>0.80466916019405244</c:v>
                </c:pt>
                <c:pt idx="5077">
                  <c:v>0.80466930917129664</c:v>
                </c:pt>
                <c:pt idx="5078">
                  <c:v>0.80466961594112729</c:v>
                </c:pt>
                <c:pt idx="5079">
                  <c:v>0.80467002830586409</c:v>
                </c:pt>
                <c:pt idx="5080">
                  <c:v>0.80467101244804762</c:v>
                </c:pt>
                <c:pt idx="5081">
                  <c:v>0.80467109202524145</c:v>
                </c:pt>
                <c:pt idx="5082">
                  <c:v>0.80467152536137609</c:v>
                </c:pt>
                <c:pt idx="5083">
                  <c:v>0.80467226895460253</c:v>
                </c:pt>
                <c:pt idx="5084">
                  <c:v>0.80467382929454634</c:v>
                </c:pt>
                <c:pt idx="5085">
                  <c:v>0.80467440207049945</c:v>
                </c:pt>
                <c:pt idx="5086">
                  <c:v>0.8046744043335462</c:v>
                </c:pt>
                <c:pt idx="5087">
                  <c:v>0.80467443751988754</c:v>
                </c:pt>
                <c:pt idx="5088">
                  <c:v>0.80467503644403715</c:v>
                </c:pt>
                <c:pt idx="5089">
                  <c:v>0.80467503644403715</c:v>
                </c:pt>
                <c:pt idx="5090">
                  <c:v>0.80467598893200676</c:v>
                </c:pt>
                <c:pt idx="5091">
                  <c:v>0.80467659484759979</c:v>
                </c:pt>
                <c:pt idx="5092">
                  <c:v>0.80467667822123312</c:v>
                </c:pt>
                <c:pt idx="5093">
                  <c:v>0.80467751746985972</c:v>
                </c:pt>
                <c:pt idx="5094">
                  <c:v>0.80467766271017016</c:v>
                </c:pt>
                <c:pt idx="5095">
                  <c:v>0.80467805758582922</c:v>
                </c:pt>
                <c:pt idx="5096">
                  <c:v>0.80467994408512822</c:v>
                </c:pt>
                <c:pt idx="5097">
                  <c:v>0.80468063183963845</c:v>
                </c:pt>
                <c:pt idx="5098">
                  <c:v>0.80468093458625167</c:v>
                </c:pt>
                <c:pt idx="5099">
                  <c:v>0.80468184070751814</c:v>
                </c:pt>
                <c:pt idx="5100">
                  <c:v>0.80468217556128985</c:v>
                </c:pt>
                <c:pt idx="5101">
                  <c:v>0.80468308504220498</c:v>
                </c:pt>
                <c:pt idx="5102">
                  <c:v>0.80468308506015418</c:v>
                </c:pt>
                <c:pt idx="5103">
                  <c:v>0.80468354291403554</c:v>
                </c:pt>
                <c:pt idx="5104">
                  <c:v>0.80468457229269919</c:v>
                </c:pt>
                <c:pt idx="5105">
                  <c:v>0.80468504903584925</c:v>
                </c:pt>
                <c:pt idx="5106">
                  <c:v>0.80468508571496178</c:v>
                </c:pt>
                <c:pt idx="5107">
                  <c:v>0.80468539537676109</c:v>
                </c:pt>
                <c:pt idx="5108">
                  <c:v>0.80468598930707447</c:v>
                </c:pt>
                <c:pt idx="5109">
                  <c:v>0.80468673182594119</c:v>
                </c:pt>
                <c:pt idx="5110">
                  <c:v>0.80468676879989709</c:v>
                </c:pt>
                <c:pt idx="5111">
                  <c:v>0.80468834572351366</c:v>
                </c:pt>
                <c:pt idx="5112">
                  <c:v>0.80468834572351366</c:v>
                </c:pt>
                <c:pt idx="5113">
                  <c:v>0.80468834573163339</c:v>
                </c:pt>
                <c:pt idx="5114">
                  <c:v>0.80468834573216808</c:v>
                </c:pt>
                <c:pt idx="5115">
                  <c:v>0.80468834574081982</c:v>
                </c:pt>
                <c:pt idx="5116">
                  <c:v>0.80468834574081982</c:v>
                </c:pt>
                <c:pt idx="5117">
                  <c:v>0.80468932123078163</c:v>
                </c:pt>
                <c:pt idx="5118">
                  <c:v>0.80468992129008443</c:v>
                </c:pt>
                <c:pt idx="5119">
                  <c:v>0.80469056789562554</c:v>
                </c:pt>
                <c:pt idx="5120">
                  <c:v>0.80469121511407637</c:v>
                </c:pt>
                <c:pt idx="5121">
                  <c:v>0.80469135516919643</c:v>
                </c:pt>
                <c:pt idx="5122">
                  <c:v>0.8046915218644477</c:v>
                </c:pt>
                <c:pt idx="5123">
                  <c:v>0.80469201720712324</c:v>
                </c:pt>
                <c:pt idx="5124">
                  <c:v>0.80469291828054124</c:v>
                </c:pt>
                <c:pt idx="5125">
                  <c:v>0.80469293686921917</c:v>
                </c:pt>
                <c:pt idx="5126">
                  <c:v>0.80469443604762692</c:v>
                </c:pt>
                <c:pt idx="5127">
                  <c:v>0.80469470031003343</c:v>
                </c:pt>
                <c:pt idx="5128">
                  <c:v>0.80469573493510593</c:v>
                </c:pt>
                <c:pt idx="5129">
                  <c:v>0.80469630992915353</c:v>
                </c:pt>
                <c:pt idx="5130">
                  <c:v>0.80469719668409057</c:v>
                </c:pt>
                <c:pt idx="5131">
                  <c:v>0.80469789441964101</c:v>
                </c:pt>
                <c:pt idx="5132">
                  <c:v>0.80469873029330108</c:v>
                </c:pt>
                <c:pt idx="5133">
                  <c:v>0.80469932620474749</c:v>
                </c:pt>
                <c:pt idx="5134">
                  <c:v>0.80469942285334117</c:v>
                </c:pt>
                <c:pt idx="5135">
                  <c:v>0.80470073646189777</c:v>
                </c:pt>
                <c:pt idx="5136">
                  <c:v>0.80470154244513437</c:v>
                </c:pt>
                <c:pt idx="5137">
                  <c:v>0.80470253701379102</c:v>
                </c:pt>
                <c:pt idx="5138">
                  <c:v>0.80470288546727375</c:v>
                </c:pt>
                <c:pt idx="5139">
                  <c:v>0.80470308929288259</c:v>
                </c:pt>
                <c:pt idx="5140">
                  <c:v>0.80470348931131253</c:v>
                </c:pt>
                <c:pt idx="5141">
                  <c:v>0.80470387655245246</c:v>
                </c:pt>
                <c:pt idx="5142">
                  <c:v>0.80470617315320181</c:v>
                </c:pt>
                <c:pt idx="5143">
                  <c:v>0.80470647720123223</c:v>
                </c:pt>
                <c:pt idx="5144">
                  <c:v>0.80470664206383691</c:v>
                </c:pt>
                <c:pt idx="5145">
                  <c:v>0.80470689093443226</c:v>
                </c:pt>
                <c:pt idx="5146">
                  <c:v>0.80470695391189617</c:v>
                </c:pt>
                <c:pt idx="5147">
                  <c:v>0.80470771728641532</c:v>
                </c:pt>
                <c:pt idx="5148">
                  <c:v>0.80470863658154979</c:v>
                </c:pt>
                <c:pt idx="5149">
                  <c:v>0.80471105086511308</c:v>
                </c:pt>
                <c:pt idx="5150">
                  <c:v>0.8047112580108684</c:v>
                </c:pt>
                <c:pt idx="5151">
                  <c:v>0.8047118258312389</c:v>
                </c:pt>
                <c:pt idx="5152">
                  <c:v>0.80471213285171883</c:v>
                </c:pt>
                <c:pt idx="5153">
                  <c:v>0.80471234093934485</c:v>
                </c:pt>
                <c:pt idx="5154">
                  <c:v>0.80471327341206633</c:v>
                </c:pt>
                <c:pt idx="5155">
                  <c:v>0.80471389175361696</c:v>
                </c:pt>
                <c:pt idx="5156">
                  <c:v>0.80471389175361696</c:v>
                </c:pt>
                <c:pt idx="5157">
                  <c:v>0.80471389175361696</c:v>
                </c:pt>
                <c:pt idx="5158">
                  <c:v>0.80471389175361696</c:v>
                </c:pt>
                <c:pt idx="5159">
                  <c:v>0.80471389175361696</c:v>
                </c:pt>
                <c:pt idx="5160">
                  <c:v>0.80471389175361696</c:v>
                </c:pt>
                <c:pt idx="5161">
                  <c:v>0.80471389175361696</c:v>
                </c:pt>
                <c:pt idx="5162">
                  <c:v>0.80471389175361696</c:v>
                </c:pt>
                <c:pt idx="5163">
                  <c:v>0.80471389175361696</c:v>
                </c:pt>
                <c:pt idx="5164">
                  <c:v>0.80471389175751673</c:v>
                </c:pt>
                <c:pt idx="5165">
                  <c:v>0.80471389175751673</c:v>
                </c:pt>
                <c:pt idx="5166">
                  <c:v>0.80471389175751673</c:v>
                </c:pt>
                <c:pt idx="5167">
                  <c:v>0.80471389175751673</c:v>
                </c:pt>
                <c:pt idx="5168">
                  <c:v>0.80471389175751673</c:v>
                </c:pt>
                <c:pt idx="5169">
                  <c:v>0.80471389175751673</c:v>
                </c:pt>
                <c:pt idx="5170">
                  <c:v>0.80471389175751673</c:v>
                </c:pt>
                <c:pt idx="5171">
                  <c:v>0.80471389175989372</c:v>
                </c:pt>
                <c:pt idx="5172">
                  <c:v>0.80471389176227026</c:v>
                </c:pt>
                <c:pt idx="5173">
                  <c:v>0.80471389176227026</c:v>
                </c:pt>
                <c:pt idx="5174">
                  <c:v>0.80471389177092389</c:v>
                </c:pt>
                <c:pt idx="5175">
                  <c:v>0.80471389177092389</c:v>
                </c:pt>
                <c:pt idx="5176">
                  <c:v>0.80471389177092389</c:v>
                </c:pt>
                <c:pt idx="5177">
                  <c:v>0.80471389177092389</c:v>
                </c:pt>
                <c:pt idx="5178">
                  <c:v>0.80471389177092389</c:v>
                </c:pt>
                <c:pt idx="5179">
                  <c:v>0.80471389177092389</c:v>
                </c:pt>
                <c:pt idx="5180">
                  <c:v>0.80471389177092389</c:v>
                </c:pt>
                <c:pt idx="5181">
                  <c:v>0.80471389177092389</c:v>
                </c:pt>
                <c:pt idx="5182">
                  <c:v>0.80471389177092389</c:v>
                </c:pt>
                <c:pt idx="5183">
                  <c:v>0.80471389177092389</c:v>
                </c:pt>
                <c:pt idx="5184">
                  <c:v>0.80471389177092389</c:v>
                </c:pt>
                <c:pt idx="5185">
                  <c:v>0.80471389177092389</c:v>
                </c:pt>
                <c:pt idx="5186">
                  <c:v>0.80471389177092389</c:v>
                </c:pt>
                <c:pt idx="5187">
                  <c:v>0.8047139216054553</c:v>
                </c:pt>
                <c:pt idx="5188">
                  <c:v>0.80471484120488412</c:v>
                </c:pt>
                <c:pt idx="5189">
                  <c:v>0.80471634028401517</c:v>
                </c:pt>
                <c:pt idx="5190">
                  <c:v>0.80471691690260538</c:v>
                </c:pt>
                <c:pt idx="5191">
                  <c:v>0.80471707139509552</c:v>
                </c:pt>
                <c:pt idx="5192">
                  <c:v>0.80471707709741103</c:v>
                </c:pt>
                <c:pt idx="5193">
                  <c:v>0.80471715903993468</c:v>
                </c:pt>
                <c:pt idx="5194">
                  <c:v>0.804718459125495</c:v>
                </c:pt>
                <c:pt idx="5195">
                  <c:v>0.80471910072857145</c:v>
                </c:pt>
                <c:pt idx="5196">
                  <c:v>0.80471917330283815</c:v>
                </c:pt>
                <c:pt idx="5197">
                  <c:v>0.80472006095624671</c:v>
                </c:pt>
                <c:pt idx="5198">
                  <c:v>0.80472063423128959</c:v>
                </c:pt>
                <c:pt idx="5199">
                  <c:v>0.80472101612871161</c:v>
                </c:pt>
                <c:pt idx="5200">
                  <c:v>0.80472106521089792</c:v>
                </c:pt>
                <c:pt idx="5201">
                  <c:v>0.80472123010789642</c:v>
                </c:pt>
                <c:pt idx="5202">
                  <c:v>0.80472152127388419</c:v>
                </c:pt>
                <c:pt idx="5203">
                  <c:v>0.80472190632507878</c:v>
                </c:pt>
                <c:pt idx="5204">
                  <c:v>0.80472236946075504</c:v>
                </c:pt>
                <c:pt idx="5205">
                  <c:v>0.80472304194001187</c:v>
                </c:pt>
                <c:pt idx="5206">
                  <c:v>0.80472344073736146</c:v>
                </c:pt>
                <c:pt idx="5207">
                  <c:v>0.80472344619365155</c:v>
                </c:pt>
                <c:pt idx="5208">
                  <c:v>0.80472424999433378</c:v>
                </c:pt>
                <c:pt idx="5209">
                  <c:v>0.8047243967429123</c:v>
                </c:pt>
                <c:pt idx="5210">
                  <c:v>0.80472478912210565</c:v>
                </c:pt>
                <c:pt idx="5211">
                  <c:v>0.80472539292499179</c:v>
                </c:pt>
                <c:pt idx="5212">
                  <c:v>0.80472611135350147</c:v>
                </c:pt>
                <c:pt idx="5213">
                  <c:v>0.80472612088034945</c:v>
                </c:pt>
                <c:pt idx="5214">
                  <c:v>0.80472628150727354</c:v>
                </c:pt>
                <c:pt idx="5215">
                  <c:v>0.80472628150727354</c:v>
                </c:pt>
                <c:pt idx="5216">
                  <c:v>0.80472628150727354</c:v>
                </c:pt>
                <c:pt idx="5217">
                  <c:v>0.80472628150727354</c:v>
                </c:pt>
                <c:pt idx="5218">
                  <c:v>0.80472628151257308</c:v>
                </c:pt>
                <c:pt idx="5219">
                  <c:v>0.80472628151645897</c:v>
                </c:pt>
                <c:pt idx="5220">
                  <c:v>0.80472628152564674</c:v>
                </c:pt>
                <c:pt idx="5221">
                  <c:v>0.80472628152564674</c:v>
                </c:pt>
                <c:pt idx="5222">
                  <c:v>0.80472807658975454</c:v>
                </c:pt>
                <c:pt idx="5223">
                  <c:v>0.8047285034096785</c:v>
                </c:pt>
                <c:pt idx="5224">
                  <c:v>0.80472879431629996</c:v>
                </c:pt>
                <c:pt idx="5225">
                  <c:v>0.80472942134591607</c:v>
                </c:pt>
                <c:pt idx="5226">
                  <c:v>0.80472942136145831</c:v>
                </c:pt>
                <c:pt idx="5227">
                  <c:v>0.80472962061341191</c:v>
                </c:pt>
                <c:pt idx="5228">
                  <c:v>0.80473183952417182</c:v>
                </c:pt>
                <c:pt idx="5229">
                  <c:v>0.80473316109801252</c:v>
                </c:pt>
                <c:pt idx="5230">
                  <c:v>0.8047340358763595</c:v>
                </c:pt>
                <c:pt idx="5231">
                  <c:v>0.80473417592622587</c:v>
                </c:pt>
                <c:pt idx="5232">
                  <c:v>0.80473451503833171</c:v>
                </c:pt>
                <c:pt idx="5233">
                  <c:v>0.80473488158566353</c:v>
                </c:pt>
                <c:pt idx="5234">
                  <c:v>0.80473517636186276</c:v>
                </c:pt>
                <c:pt idx="5235">
                  <c:v>0.80473628391247476</c:v>
                </c:pt>
                <c:pt idx="5236">
                  <c:v>0.80473659508699136</c:v>
                </c:pt>
                <c:pt idx="5237">
                  <c:v>0.80473715183832317</c:v>
                </c:pt>
                <c:pt idx="5238">
                  <c:v>0.80473897408893924</c:v>
                </c:pt>
                <c:pt idx="5239">
                  <c:v>0.80473897978798536</c:v>
                </c:pt>
                <c:pt idx="5240">
                  <c:v>0.80473939202390066</c:v>
                </c:pt>
                <c:pt idx="5241">
                  <c:v>0.80473943575344287</c:v>
                </c:pt>
                <c:pt idx="5242">
                  <c:v>0.80473943575344287</c:v>
                </c:pt>
                <c:pt idx="5243">
                  <c:v>0.80473943575739537</c:v>
                </c:pt>
                <c:pt idx="5244">
                  <c:v>0.80473943575915952</c:v>
                </c:pt>
                <c:pt idx="5245">
                  <c:v>0.8047394357597466</c:v>
                </c:pt>
                <c:pt idx="5246">
                  <c:v>0.80473943576209583</c:v>
                </c:pt>
                <c:pt idx="5247">
                  <c:v>0.80473943577074847</c:v>
                </c:pt>
                <c:pt idx="5248">
                  <c:v>0.80473943577074847</c:v>
                </c:pt>
                <c:pt idx="5249">
                  <c:v>0.80474036172043995</c:v>
                </c:pt>
                <c:pt idx="5250">
                  <c:v>0.80474107584766763</c:v>
                </c:pt>
                <c:pt idx="5251">
                  <c:v>0.80474296762967701</c:v>
                </c:pt>
                <c:pt idx="5252">
                  <c:v>0.80474342365869556</c:v>
                </c:pt>
                <c:pt idx="5253">
                  <c:v>0.80474371701361513</c:v>
                </c:pt>
                <c:pt idx="5254">
                  <c:v>0.80474380036513904</c:v>
                </c:pt>
                <c:pt idx="5255">
                  <c:v>0.8047438086894152</c:v>
                </c:pt>
                <c:pt idx="5256">
                  <c:v>0.80474427179353014</c:v>
                </c:pt>
                <c:pt idx="5257">
                  <c:v>0.80474435637013308</c:v>
                </c:pt>
                <c:pt idx="5258">
                  <c:v>0.80474460539205062</c:v>
                </c:pt>
                <c:pt idx="5259">
                  <c:v>0.80474478465320431</c:v>
                </c:pt>
                <c:pt idx="5260">
                  <c:v>0.80474517944523472</c:v>
                </c:pt>
                <c:pt idx="5261">
                  <c:v>0.80474580449823163</c:v>
                </c:pt>
                <c:pt idx="5262">
                  <c:v>0.80474615219317625</c:v>
                </c:pt>
                <c:pt idx="5263">
                  <c:v>0.80474706555031572</c:v>
                </c:pt>
                <c:pt idx="5264">
                  <c:v>0.80474801342837232</c:v>
                </c:pt>
                <c:pt idx="5265">
                  <c:v>0.80474802295168768</c:v>
                </c:pt>
                <c:pt idx="5266">
                  <c:v>0.80474848049922165</c:v>
                </c:pt>
                <c:pt idx="5267">
                  <c:v>0.80474929655728145</c:v>
                </c:pt>
                <c:pt idx="5268">
                  <c:v>0.80475066362450209</c:v>
                </c:pt>
                <c:pt idx="5269">
                  <c:v>0.80475074685822179</c:v>
                </c:pt>
                <c:pt idx="5270">
                  <c:v>0.80475182452896454</c:v>
                </c:pt>
                <c:pt idx="5271">
                  <c:v>0.80475182453152905</c:v>
                </c:pt>
                <c:pt idx="5272">
                  <c:v>0.8047525157033405</c:v>
                </c:pt>
                <c:pt idx="5273">
                  <c:v>0.80475350951640712</c:v>
                </c:pt>
                <c:pt idx="5274">
                  <c:v>0.80475388884026722</c:v>
                </c:pt>
                <c:pt idx="5275">
                  <c:v>0.80475583919449512</c:v>
                </c:pt>
                <c:pt idx="5276">
                  <c:v>0.80475703131658949</c:v>
                </c:pt>
                <c:pt idx="5277">
                  <c:v>0.80475833422713672</c:v>
                </c:pt>
                <c:pt idx="5278">
                  <c:v>0.80475905316361152</c:v>
                </c:pt>
                <c:pt idx="5279">
                  <c:v>0.80476003703323962</c:v>
                </c:pt>
                <c:pt idx="5280">
                  <c:v>0.80476127924442398</c:v>
                </c:pt>
                <c:pt idx="5281">
                  <c:v>0.8047612931907403</c:v>
                </c:pt>
                <c:pt idx="5282">
                  <c:v>0.80476181869412455</c:v>
                </c:pt>
                <c:pt idx="5283">
                  <c:v>0.8047628530996167</c:v>
                </c:pt>
                <c:pt idx="5284">
                  <c:v>0.80476342797828748</c:v>
                </c:pt>
                <c:pt idx="5285">
                  <c:v>0.80476501213788909</c:v>
                </c:pt>
                <c:pt idx="5286">
                  <c:v>0.80476561788567147</c:v>
                </c:pt>
                <c:pt idx="5287">
                  <c:v>0.80476570123728264</c:v>
                </c:pt>
                <c:pt idx="5288">
                  <c:v>0.80476641228176704</c:v>
                </c:pt>
                <c:pt idx="5289">
                  <c:v>0.80476654025240657</c:v>
                </c:pt>
                <c:pt idx="5290">
                  <c:v>0.80476668545249197</c:v>
                </c:pt>
                <c:pt idx="5291">
                  <c:v>0.80476708021905619</c:v>
                </c:pt>
                <c:pt idx="5292">
                  <c:v>0.80476718094870758</c:v>
                </c:pt>
                <c:pt idx="5293">
                  <c:v>0.80476770522800933</c:v>
                </c:pt>
                <c:pt idx="5294">
                  <c:v>0.80476800708927632</c:v>
                </c:pt>
                <c:pt idx="5295">
                  <c:v>0.80476833784032809</c:v>
                </c:pt>
                <c:pt idx="5296">
                  <c:v>0.8047696537601724</c:v>
                </c:pt>
                <c:pt idx="5297">
                  <c:v>0.80476995642347171</c:v>
                </c:pt>
                <c:pt idx="5298">
                  <c:v>0.80477119705480882</c:v>
                </c:pt>
                <c:pt idx="5299">
                  <c:v>0.80477251202364908</c:v>
                </c:pt>
                <c:pt idx="5300">
                  <c:v>0.80477256402885011</c:v>
                </c:pt>
                <c:pt idx="5301">
                  <c:v>0.80477359312241648</c:v>
                </c:pt>
                <c:pt idx="5302">
                  <c:v>0.80477375795411488</c:v>
                </c:pt>
                <c:pt idx="5303">
                  <c:v>0.80477406973352361</c:v>
                </c:pt>
                <c:pt idx="5304">
                  <c:v>0.80477410640140845</c:v>
                </c:pt>
                <c:pt idx="5305">
                  <c:v>0.80477575205647245</c:v>
                </c:pt>
                <c:pt idx="5306">
                  <c:v>0.80477578902045599</c:v>
                </c:pt>
                <c:pt idx="5307">
                  <c:v>0.80477736550704826</c:v>
                </c:pt>
                <c:pt idx="5308">
                  <c:v>0.80477736551570023</c:v>
                </c:pt>
                <c:pt idx="5309">
                  <c:v>0.80477736551623469</c:v>
                </c:pt>
                <c:pt idx="5310">
                  <c:v>0.80477736552542067</c:v>
                </c:pt>
                <c:pt idx="5311">
                  <c:v>0.80477770007435856</c:v>
                </c:pt>
                <c:pt idx="5312">
                  <c:v>0.80477816583209927</c:v>
                </c:pt>
                <c:pt idx="5313">
                  <c:v>0.80477894063777011</c:v>
                </c:pt>
                <c:pt idx="5314">
                  <c:v>0.80477945563594933</c:v>
                </c:pt>
                <c:pt idx="5315">
                  <c:v>0.80478023410287847</c:v>
                </c:pt>
                <c:pt idx="5316">
                  <c:v>0.80478050484393127</c:v>
                </c:pt>
                <c:pt idx="5317">
                  <c:v>0.80478050486209041</c:v>
                </c:pt>
                <c:pt idx="5318">
                  <c:v>0.80478103597430062</c:v>
                </c:pt>
                <c:pt idx="5319">
                  <c:v>0.8047819367986796</c:v>
                </c:pt>
                <c:pt idx="5320">
                  <c:v>0.80478195538167507</c:v>
                </c:pt>
                <c:pt idx="5321">
                  <c:v>0.80478317891942441</c:v>
                </c:pt>
                <c:pt idx="5322">
                  <c:v>0.80478345414538266</c:v>
                </c:pt>
                <c:pt idx="5323">
                  <c:v>0.80478371833379492</c:v>
                </c:pt>
                <c:pt idx="5324">
                  <c:v>0.80478475267310157</c:v>
                </c:pt>
                <c:pt idx="5325">
                  <c:v>0.80478532750681964</c:v>
                </c:pt>
                <c:pt idx="5326">
                  <c:v>0.80478621401651229</c:v>
                </c:pt>
                <c:pt idx="5327">
                  <c:v>0.80478691155843807</c:v>
                </c:pt>
                <c:pt idx="5328">
                  <c:v>0.80478774720058011</c:v>
                </c:pt>
                <c:pt idx="5329">
                  <c:v>0.80478812901354368</c:v>
                </c:pt>
                <c:pt idx="5330">
                  <c:v>0.80478843956879198</c:v>
                </c:pt>
                <c:pt idx="5331">
                  <c:v>0.80478908022286266</c:v>
                </c:pt>
                <c:pt idx="5332">
                  <c:v>0.8047899063056746</c:v>
                </c:pt>
                <c:pt idx="5333">
                  <c:v>0.8047902370399489</c:v>
                </c:pt>
                <c:pt idx="5334">
                  <c:v>0.80479051766203613</c:v>
                </c:pt>
                <c:pt idx="5335">
                  <c:v>0.80479055857389958</c:v>
                </c:pt>
                <c:pt idx="5336">
                  <c:v>0.8047907060259426</c:v>
                </c:pt>
                <c:pt idx="5337">
                  <c:v>0.8047915528672076</c:v>
                </c:pt>
                <c:pt idx="5338">
                  <c:v>0.80479190122364164</c:v>
                </c:pt>
                <c:pt idx="5339">
                  <c:v>0.8047921050118032</c:v>
                </c:pt>
                <c:pt idx="5340">
                  <c:v>0.80479225791671027</c:v>
                </c:pt>
                <c:pt idx="5341">
                  <c:v>0.80479250490042187</c:v>
                </c:pt>
                <c:pt idx="5342">
                  <c:v>0.80479333664003838</c:v>
                </c:pt>
                <c:pt idx="5343">
                  <c:v>0.80479342874481141</c:v>
                </c:pt>
                <c:pt idx="5344">
                  <c:v>0.80479565677994147</c:v>
                </c:pt>
                <c:pt idx="5345">
                  <c:v>0.80479590558133351</c:v>
                </c:pt>
                <c:pt idx="5346">
                  <c:v>0.80479596854242219</c:v>
                </c:pt>
                <c:pt idx="5347">
                  <c:v>0.80479673170469346</c:v>
                </c:pt>
                <c:pt idx="5348">
                  <c:v>0.80479765074492571</c:v>
                </c:pt>
                <c:pt idx="5349">
                  <c:v>0.80479852462240931</c:v>
                </c:pt>
                <c:pt idx="5350">
                  <c:v>0.80479991907232462</c:v>
                </c:pt>
                <c:pt idx="5351">
                  <c:v>0.8048000643600125</c:v>
                </c:pt>
                <c:pt idx="5352">
                  <c:v>0.80480027144865773</c:v>
                </c:pt>
                <c:pt idx="5353">
                  <c:v>0.80480083911174449</c:v>
                </c:pt>
                <c:pt idx="5354">
                  <c:v>0.8048011460466491</c:v>
                </c:pt>
                <c:pt idx="5355">
                  <c:v>0.80480135407770192</c:v>
                </c:pt>
                <c:pt idx="5356">
                  <c:v>0.80480199157461763</c:v>
                </c:pt>
                <c:pt idx="5357">
                  <c:v>0.80480228629159767</c:v>
                </c:pt>
                <c:pt idx="5358">
                  <c:v>0.8048029044613344</c:v>
                </c:pt>
                <c:pt idx="5359">
                  <c:v>0.8048029044613344</c:v>
                </c:pt>
                <c:pt idx="5360">
                  <c:v>0.8048029044613344</c:v>
                </c:pt>
                <c:pt idx="5361">
                  <c:v>0.8048029044613344</c:v>
                </c:pt>
                <c:pt idx="5362">
                  <c:v>0.8048029044613344</c:v>
                </c:pt>
                <c:pt idx="5363">
                  <c:v>0.8048029044613344</c:v>
                </c:pt>
                <c:pt idx="5364">
                  <c:v>0.8048029044613344</c:v>
                </c:pt>
                <c:pt idx="5365">
                  <c:v>0.8048029044613344</c:v>
                </c:pt>
                <c:pt idx="5366">
                  <c:v>0.80480290446550162</c:v>
                </c:pt>
                <c:pt idx="5367">
                  <c:v>0.80480290446550162</c:v>
                </c:pt>
                <c:pt idx="5368">
                  <c:v>0.80480290446550162</c:v>
                </c:pt>
                <c:pt idx="5369">
                  <c:v>0.80480290446550162</c:v>
                </c:pt>
                <c:pt idx="5370">
                  <c:v>0.80480290446550162</c:v>
                </c:pt>
                <c:pt idx="5371">
                  <c:v>0.80480290446550162</c:v>
                </c:pt>
                <c:pt idx="5372">
                  <c:v>0.80480290446550162</c:v>
                </c:pt>
                <c:pt idx="5373">
                  <c:v>0.80480290446801106</c:v>
                </c:pt>
                <c:pt idx="5374">
                  <c:v>0.80480290447052005</c:v>
                </c:pt>
                <c:pt idx="5375">
                  <c:v>0.80480290447052005</c:v>
                </c:pt>
                <c:pt idx="5376">
                  <c:v>0.80480290447970571</c:v>
                </c:pt>
                <c:pt idx="5377">
                  <c:v>0.80480290447970571</c:v>
                </c:pt>
                <c:pt idx="5378">
                  <c:v>0.80480290447970571</c:v>
                </c:pt>
                <c:pt idx="5379">
                  <c:v>0.80480290447970571</c:v>
                </c:pt>
                <c:pt idx="5380">
                  <c:v>0.80480290447970571</c:v>
                </c:pt>
                <c:pt idx="5381">
                  <c:v>0.80480290447970571</c:v>
                </c:pt>
                <c:pt idx="5382">
                  <c:v>0.80480290447970571</c:v>
                </c:pt>
                <c:pt idx="5383">
                  <c:v>0.80480290447970571</c:v>
                </c:pt>
                <c:pt idx="5384">
                  <c:v>0.80480290447970571</c:v>
                </c:pt>
                <c:pt idx="5385">
                  <c:v>0.80480290447970571</c:v>
                </c:pt>
                <c:pt idx="5386">
                  <c:v>0.80480290447970571</c:v>
                </c:pt>
                <c:pt idx="5387">
                  <c:v>0.80480290447970571</c:v>
                </c:pt>
                <c:pt idx="5388">
                  <c:v>0.80480290447970571</c:v>
                </c:pt>
                <c:pt idx="5389">
                  <c:v>0.80480293430543848</c:v>
                </c:pt>
                <c:pt idx="5390">
                  <c:v>0.80480385365013962</c:v>
                </c:pt>
                <c:pt idx="5391">
                  <c:v>0.80480512584189301</c:v>
                </c:pt>
                <c:pt idx="5392">
                  <c:v>0.80480535231456041</c:v>
                </c:pt>
                <c:pt idx="5393">
                  <c:v>0.80480592877289414</c:v>
                </c:pt>
                <c:pt idx="5394">
                  <c:v>0.80480604355456486</c:v>
                </c:pt>
                <c:pt idx="5395">
                  <c:v>0.80480604356422947</c:v>
                </c:pt>
                <c:pt idx="5396">
                  <c:v>0.80480604356679386</c:v>
                </c:pt>
                <c:pt idx="5397">
                  <c:v>0.80480608322312153</c:v>
                </c:pt>
                <c:pt idx="5398">
                  <c:v>0.8048060889233255</c:v>
                </c:pt>
                <c:pt idx="5399">
                  <c:v>0.80480617084261652</c:v>
                </c:pt>
                <c:pt idx="5400">
                  <c:v>0.80480719216270202</c:v>
                </c:pt>
                <c:pt idx="5401">
                  <c:v>0.80480747056831614</c:v>
                </c:pt>
                <c:pt idx="5402">
                  <c:v>0.80480754994186243</c:v>
                </c:pt>
                <c:pt idx="5403">
                  <c:v>0.80480811199376456</c:v>
                </c:pt>
                <c:pt idx="5404">
                  <c:v>0.80480818454756087</c:v>
                </c:pt>
                <c:pt idx="5405">
                  <c:v>0.80480840734024928</c:v>
                </c:pt>
                <c:pt idx="5406">
                  <c:v>0.80480964507133024</c:v>
                </c:pt>
                <c:pt idx="5407">
                  <c:v>0.80481002686403114</c:v>
                </c:pt>
                <c:pt idx="5408">
                  <c:v>0.80481007593208898</c:v>
                </c:pt>
                <c:pt idx="5409">
                  <c:v>0.80481053186820639</c:v>
                </c:pt>
                <c:pt idx="5410">
                  <c:v>0.80481137982119155</c:v>
                </c:pt>
                <c:pt idx="5411">
                  <c:v>0.80481171335003387</c:v>
                </c:pt>
                <c:pt idx="5412">
                  <c:v>0.80481245625515696</c:v>
                </c:pt>
                <c:pt idx="5413">
                  <c:v>0.80481325983277685</c:v>
                </c:pt>
                <c:pt idx="5414">
                  <c:v>0.80481332925873028</c:v>
                </c:pt>
                <c:pt idx="5415">
                  <c:v>0.80481340654097078</c:v>
                </c:pt>
                <c:pt idx="5416">
                  <c:v>0.80481379881120474</c:v>
                </c:pt>
                <c:pt idx="5417">
                  <c:v>0.80481423101149507</c:v>
                </c:pt>
                <c:pt idx="5418">
                  <c:v>0.80481440244683122</c:v>
                </c:pt>
                <c:pt idx="5419">
                  <c:v>0.80481512067686423</c:v>
                </c:pt>
                <c:pt idx="5420">
                  <c:v>0.80481513020053863</c:v>
                </c:pt>
                <c:pt idx="5421">
                  <c:v>0.80481545694840684</c:v>
                </c:pt>
                <c:pt idx="5422">
                  <c:v>0.80481708536925245</c:v>
                </c:pt>
                <c:pt idx="5423">
                  <c:v>0.8048178535334195</c:v>
                </c:pt>
                <c:pt idx="5424">
                  <c:v>0.80481862896439127</c:v>
                </c:pt>
                <c:pt idx="5425">
                  <c:v>0.80482084726020542</c:v>
                </c:pt>
                <c:pt idx="5426">
                  <c:v>0.80482181611905168</c:v>
                </c:pt>
                <c:pt idx="5427">
                  <c:v>0.80482216846847865</c:v>
                </c:pt>
                <c:pt idx="5428">
                  <c:v>0.80482294481071603</c:v>
                </c:pt>
                <c:pt idx="5429">
                  <c:v>0.80482304300395924</c:v>
                </c:pt>
                <c:pt idx="5430">
                  <c:v>0.80482349092891636</c:v>
                </c:pt>
                <c:pt idx="5431">
                  <c:v>0.80482352203319318</c:v>
                </c:pt>
                <c:pt idx="5432">
                  <c:v>0.8048235845431122</c:v>
                </c:pt>
                <c:pt idx="5433">
                  <c:v>0.80482418317405668</c:v>
                </c:pt>
                <c:pt idx="5434">
                  <c:v>0.80482615810379743</c:v>
                </c:pt>
                <c:pt idx="5435">
                  <c:v>0.8048272213082629</c:v>
                </c:pt>
                <c:pt idx="5436">
                  <c:v>0.80482765443570814</c:v>
                </c:pt>
                <c:pt idx="5437">
                  <c:v>0.80482798554653501</c:v>
                </c:pt>
                <c:pt idx="5438">
                  <c:v>0.80482844138514564</c:v>
                </c:pt>
                <c:pt idx="5439">
                  <c:v>0.80482844140351295</c:v>
                </c:pt>
                <c:pt idx="5440">
                  <c:v>0.8048315802228585</c:v>
                </c:pt>
                <c:pt idx="5441">
                  <c:v>0.8048315802228585</c:v>
                </c:pt>
                <c:pt idx="5442">
                  <c:v>0.80483158022568857</c:v>
                </c:pt>
                <c:pt idx="5443">
                  <c:v>0.80483158022568857</c:v>
                </c:pt>
                <c:pt idx="5444">
                  <c:v>0.80483158024101265</c:v>
                </c:pt>
                <c:pt idx="5445">
                  <c:v>0.80483158024101265</c:v>
                </c:pt>
                <c:pt idx="5446">
                  <c:v>0.80483158024101265</c:v>
                </c:pt>
                <c:pt idx="5447">
                  <c:v>0.80483221427157681</c:v>
                </c:pt>
                <c:pt idx="5448">
                  <c:v>0.80483272145927687</c:v>
                </c:pt>
                <c:pt idx="5449">
                  <c:v>0.80483280478877806</c:v>
                </c:pt>
                <c:pt idx="5450">
                  <c:v>0.80483327608656774</c:v>
                </c:pt>
                <c:pt idx="5451">
                  <c:v>0.8048336095926707</c:v>
                </c:pt>
                <c:pt idx="5452">
                  <c:v>0.80483378880309431</c:v>
                </c:pt>
                <c:pt idx="5453">
                  <c:v>0.80483418348602198</c:v>
                </c:pt>
                <c:pt idx="5454">
                  <c:v>0.80483475943149052</c:v>
                </c:pt>
                <c:pt idx="5455">
                  <c:v>0.80483480836559118</c:v>
                </c:pt>
                <c:pt idx="5456">
                  <c:v>0.80483515596421196</c:v>
                </c:pt>
                <c:pt idx="5457">
                  <c:v>0.80483522539119745</c:v>
                </c:pt>
                <c:pt idx="5458">
                  <c:v>0.80483701668430985</c:v>
                </c:pt>
                <c:pt idx="5459">
                  <c:v>0.80483702620445252</c:v>
                </c:pt>
                <c:pt idx="5460">
                  <c:v>0.80483796476528147</c:v>
                </c:pt>
                <c:pt idx="5461">
                  <c:v>0.80483829945827667</c:v>
                </c:pt>
                <c:pt idx="5462">
                  <c:v>0.80483966614676727</c:v>
                </c:pt>
                <c:pt idx="5463">
                  <c:v>0.80483974935742564</c:v>
                </c:pt>
                <c:pt idx="5464">
                  <c:v>0.80484030333782841</c:v>
                </c:pt>
                <c:pt idx="5465">
                  <c:v>0.80484082672624457</c:v>
                </c:pt>
                <c:pt idx="5466">
                  <c:v>0.80484082674135471</c:v>
                </c:pt>
                <c:pt idx="5467">
                  <c:v>0.80484289046820701</c:v>
                </c:pt>
                <c:pt idx="5468">
                  <c:v>0.80484480112406787</c:v>
                </c:pt>
                <c:pt idx="5469">
                  <c:v>0.80484484028182868</c:v>
                </c:pt>
                <c:pt idx="5470">
                  <c:v>0.80484547997637479</c:v>
                </c:pt>
                <c:pt idx="5471">
                  <c:v>0.80484603207364891</c:v>
                </c:pt>
                <c:pt idx="5472">
                  <c:v>0.80484607589845236</c:v>
                </c:pt>
                <c:pt idx="5473">
                  <c:v>0.80484733462322788</c:v>
                </c:pt>
                <c:pt idx="5474">
                  <c:v>0.80485027882459326</c:v>
                </c:pt>
                <c:pt idx="5475">
                  <c:v>0.80485034973090674</c:v>
                </c:pt>
                <c:pt idx="5476">
                  <c:v>0.80485034973090674</c:v>
                </c:pt>
                <c:pt idx="5477">
                  <c:v>0.80485081812510351</c:v>
                </c:pt>
                <c:pt idx="5478">
                  <c:v>0.80485185224480937</c:v>
                </c:pt>
                <c:pt idx="5479">
                  <c:v>0.80485242696313819</c:v>
                </c:pt>
                <c:pt idx="5480">
                  <c:v>0.80485397627841981</c:v>
                </c:pt>
                <c:pt idx="5481">
                  <c:v>0.80485397627841981</c:v>
                </c:pt>
                <c:pt idx="5482">
                  <c:v>0.80485397628269195</c:v>
                </c:pt>
                <c:pt idx="5483">
                  <c:v>0.80485397628514799</c:v>
                </c:pt>
                <c:pt idx="5484">
                  <c:v>0.80485397628760402</c:v>
                </c:pt>
                <c:pt idx="5485">
                  <c:v>0.80485397629678568</c:v>
                </c:pt>
                <c:pt idx="5486">
                  <c:v>0.80485397629678568</c:v>
                </c:pt>
                <c:pt idx="5487">
                  <c:v>0.80485401068383977</c:v>
                </c:pt>
                <c:pt idx="5488">
                  <c:v>0.8048546995933793</c:v>
                </c:pt>
                <c:pt idx="5489">
                  <c:v>0.80485553837497992</c:v>
                </c:pt>
                <c:pt idx="5490">
                  <c:v>0.80485568353483372</c:v>
                </c:pt>
                <c:pt idx="5491">
                  <c:v>0.80485617889403538</c:v>
                </c:pt>
                <c:pt idx="5492">
                  <c:v>0.80485670302781243</c:v>
                </c:pt>
                <c:pt idx="5493">
                  <c:v>0.80485700480544486</c:v>
                </c:pt>
                <c:pt idx="5494">
                  <c:v>0.80485711487262579</c:v>
                </c:pt>
                <c:pt idx="5495">
                  <c:v>0.80485733546592697</c:v>
                </c:pt>
                <c:pt idx="5496">
                  <c:v>0.80485774888849027</c:v>
                </c:pt>
                <c:pt idx="5497">
                  <c:v>0.80485865102064535</c:v>
                </c:pt>
                <c:pt idx="5498">
                  <c:v>0.80485895360062165</c:v>
                </c:pt>
                <c:pt idx="5499">
                  <c:v>0.80486019388822461</c:v>
                </c:pt>
                <c:pt idx="5500">
                  <c:v>0.80486043442082411</c:v>
                </c:pt>
                <c:pt idx="5501">
                  <c:v>0.80486125789415341</c:v>
                </c:pt>
                <c:pt idx="5502">
                  <c:v>0.80486131338804623</c:v>
                </c:pt>
                <c:pt idx="5503">
                  <c:v>0.80486180610438451</c:v>
                </c:pt>
                <c:pt idx="5504">
                  <c:v>0.8048627540771911</c:v>
                </c:pt>
                <c:pt idx="5505">
                  <c:v>0.80486306577101563</c:v>
                </c:pt>
                <c:pt idx="5506">
                  <c:v>0.80486310242767245</c:v>
                </c:pt>
                <c:pt idx="5507">
                  <c:v>0.8048640055200369</c:v>
                </c:pt>
                <c:pt idx="5508">
                  <c:v>0.8048647476267784</c:v>
                </c:pt>
                <c:pt idx="5509">
                  <c:v>0.80486478458078647</c:v>
                </c:pt>
                <c:pt idx="5510">
                  <c:v>0.80486562132169381</c:v>
                </c:pt>
                <c:pt idx="5511">
                  <c:v>0.80486669510492437</c:v>
                </c:pt>
                <c:pt idx="5512">
                  <c:v>0.80486716073361375</c:v>
                </c:pt>
                <c:pt idx="5513">
                  <c:v>0.80486733559771917</c:v>
                </c:pt>
                <c:pt idx="5514">
                  <c:v>0.8048684501811616</c:v>
                </c:pt>
                <c:pt idx="5515">
                  <c:v>0.80487003008110602</c:v>
                </c:pt>
                <c:pt idx="5516">
                  <c:v>0.80487094923373326</c:v>
                </c:pt>
                <c:pt idx="5517">
                  <c:v>0.80487160938941416</c:v>
                </c:pt>
                <c:pt idx="5518">
                  <c:v>0.80487217243193276</c:v>
                </c:pt>
                <c:pt idx="5519">
                  <c:v>0.80487244758270071</c:v>
                </c:pt>
                <c:pt idx="5520">
                  <c:v>0.80487271169710872</c:v>
                </c:pt>
                <c:pt idx="5521">
                  <c:v>0.80487374575062298</c:v>
                </c:pt>
                <c:pt idx="5522">
                  <c:v>0.80487428704880337</c:v>
                </c:pt>
                <c:pt idx="5523">
                  <c:v>0.80487432042399942</c:v>
                </c:pt>
                <c:pt idx="5524">
                  <c:v>0.80487464475380144</c:v>
                </c:pt>
                <c:pt idx="5525">
                  <c:v>0.80487520668842327</c:v>
                </c:pt>
                <c:pt idx="5526">
                  <c:v>0.80487550197481661</c:v>
                </c:pt>
                <c:pt idx="5527">
                  <c:v>0.80487590403670506</c:v>
                </c:pt>
                <c:pt idx="5528">
                  <c:v>0.80487666972604921</c:v>
                </c:pt>
                <c:pt idx="5529">
                  <c:v>0.8048767394473022</c:v>
                </c:pt>
                <c:pt idx="5530">
                  <c:v>0.80487712115553989</c:v>
                </c:pt>
                <c:pt idx="5531">
                  <c:v>0.80487743162367142</c:v>
                </c:pt>
                <c:pt idx="5532">
                  <c:v>0.80487807210049245</c:v>
                </c:pt>
                <c:pt idx="5533">
                  <c:v>0.80487889795414191</c:v>
                </c:pt>
                <c:pt idx="5534">
                  <c:v>0.80487914598253996</c:v>
                </c:pt>
                <c:pt idx="5535">
                  <c:v>0.80487922859784056</c:v>
                </c:pt>
                <c:pt idx="5536">
                  <c:v>0.80487955004203082</c:v>
                </c:pt>
                <c:pt idx="5537">
                  <c:v>0.80488050012988843</c:v>
                </c:pt>
                <c:pt idx="5538">
                  <c:v>0.80488054405996712</c:v>
                </c:pt>
                <c:pt idx="5539">
                  <c:v>0.80488089231933913</c:v>
                </c:pt>
                <c:pt idx="5540">
                  <c:v>0.80488149582884683</c:v>
                </c:pt>
                <c:pt idx="5541">
                  <c:v>0.8048823273385326</c:v>
                </c:pt>
                <c:pt idx="5542">
                  <c:v>0.80488264747961913</c:v>
                </c:pt>
                <c:pt idx="5543">
                  <c:v>0.80488264748255411</c:v>
                </c:pt>
                <c:pt idx="5544">
                  <c:v>0.80488369893143741</c:v>
                </c:pt>
                <c:pt idx="5545">
                  <c:v>0.80488417818602143</c:v>
                </c:pt>
                <c:pt idx="5546">
                  <c:v>0.80488464683527461</c:v>
                </c:pt>
                <c:pt idx="5547">
                  <c:v>0.80488495851216868</c:v>
                </c:pt>
                <c:pt idx="5548">
                  <c:v>0.80488572146217163</c:v>
                </c:pt>
                <c:pt idx="5549">
                  <c:v>0.80488751388281132</c:v>
                </c:pt>
                <c:pt idx="5550">
                  <c:v>0.80488890794739376</c:v>
                </c:pt>
                <c:pt idx="5551">
                  <c:v>0.80488926022554974</c:v>
                </c:pt>
                <c:pt idx="5552">
                  <c:v>0.80489013458065606</c:v>
                </c:pt>
                <c:pt idx="5553">
                  <c:v>0.80489034255513259</c:v>
                </c:pt>
                <c:pt idx="5554">
                  <c:v>0.80489061350980173</c:v>
                </c:pt>
                <c:pt idx="5555">
                  <c:v>0.80489127451017883</c:v>
                </c:pt>
                <c:pt idx="5556">
                  <c:v>0.80489192234445406</c:v>
                </c:pt>
                <c:pt idx="5557">
                  <c:v>0.80489238152443887</c:v>
                </c:pt>
                <c:pt idx="5558">
                  <c:v>0.80489284143440021</c:v>
                </c:pt>
                <c:pt idx="5559">
                  <c:v>0.80489340466069481</c:v>
                </c:pt>
                <c:pt idx="5560">
                  <c:v>0.80489431200959238</c:v>
                </c:pt>
                <c:pt idx="5561">
                  <c:v>0.80489491598212926</c:v>
                </c:pt>
                <c:pt idx="5562">
                  <c:v>0.80489507608818212</c:v>
                </c:pt>
                <c:pt idx="5563">
                  <c:v>0.8048955672852609</c:v>
                </c:pt>
                <c:pt idx="5564">
                  <c:v>0.80489617902184341</c:v>
                </c:pt>
                <c:pt idx="5565">
                  <c:v>0.804896536701728</c:v>
                </c:pt>
                <c:pt idx="5566">
                  <c:v>0.80489709859784908</c:v>
                </c:pt>
                <c:pt idx="5567">
                  <c:v>0.80489739386212178</c:v>
                </c:pt>
                <c:pt idx="5568">
                  <c:v>0.80489901293818644</c:v>
                </c:pt>
                <c:pt idx="5569">
                  <c:v>0.80490036552042787</c:v>
                </c:pt>
                <c:pt idx="5570">
                  <c:v>0.80490069895684524</c:v>
                </c:pt>
                <c:pt idx="5571">
                  <c:v>0.80490144165543254</c:v>
                </c:pt>
                <c:pt idx="5572">
                  <c:v>0.80490224500997143</c:v>
                </c:pt>
                <c:pt idx="5573">
                  <c:v>0.80490231441775162</c:v>
                </c:pt>
                <c:pt idx="5574">
                  <c:v>0.80490239167777611</c:v>
                </c:pt>
                <c:pt idx="5575">
                  <c:v>0.80490278383903813</c:v>
                </c:pt>
                <c:pt idx="5576">
                  <c:v>0.80490338730739019</c:v>
                </c:pt>
                <c:pt idx="5577">
                  <c:v>0.80490410533892198</c:v>
                </c:pt>
                <c:pt idx="5578">
                  <c:v>0.80490411485942337</c:v>
                </c:pt>
                <c:pt idx="5579">
                  <c:v>0.80490503997313767</c:v>
                </c:pt>
                <c:pt idx="5580">
                  <c:v>0.80490503997931639</c:v>
                </c:pt>
                <c:pt idx="5581">
                  <c:v>0.80490599483543246</c:v>
                </c:pt>
                <c:pt idx="5582">
                  <c:v>0.80490606948739429</c:v>
                </c:pt>
                <c:pt idx="5583">
                  <c:v>0.80490683743868852</c:v>
                </c:pt>
                <c:pt idx="5584">
                  <c:v>0.80490827442146817</c:v>
                </c:pt>
                <c:pt idx="5585">
                  <c:v>0.80491079892620132</c:v>
                </c:pt>
                <c:pt idx="5586">
                  <c:v>0.804910921997541</c:v>
                </c:pt>
                <c:pt idx="5587">
                  <c:v>0.8049111511774496</c:v>
                </c:pt>
                <c:pt idx="5588">
                  <c:v>0.80491192730400873</c:v>
                </c:pt>
                <c:pt idx="5589">
                  <c:v>0.8049120254700427</c:v>
                </c:pt>
                <c:pt idx="5590">
                  <c:v>0.80491250436652528</c:v>
                </c:pt>
                <c:pt idx="5591">
                  <c:v>0.80491256686018753</c:v>
                </c:pt>
                <c:pt idx="5592">
                  <c:v>0.80491316532470125</c:v>
                </c:pt>
                <c:pt idx="5593">
                  <c:v>0.8049142722605821</c:v>
                </c:pt>
                <c:pt idx="5594">
                  <c:v>0.80491472765938976</c:v>
                </c:pt>
                <c:pt idx="5595">
                  <c:v>0.80491529533282236</c:v>
                </c:pt>
                <c:pt idx="5596">
                  <c:v>0.8049162026169534</c:v>
                </c:pt>
                <c:pt idx="5597">
                  <c:v>0.80491696664343371</c:v>
                </c:pt>
                <c:pt idx="5598">
                  <c:v>0.80491737864986779</c:v>
                </c:pt>
                <c:pt idx="5599">
                  <c:v>0.80492178455063224</c:v>
                </c:pt>
                <c:pt idx="5600">
                  <c:v>0.80492258913148329</c:v>
                </c:pt>
                <c:pt idx="5601">
                  <c:v>0.80492276829117482</c:v>
                </c:pt>
                <c:pt idx="5602">
                  <c:v>0.80492378757110894</c:v>
                </c:pt>
                <c:pt idx="5603">
                  <c:v>0.80492420448220936</c:v>
                </c:pt>
                <c:pt idx="5604">
                  <c:v>0.80492504792511266</c:v>
                </c:pt>
                <c:pt idx="5605">
                  <c:v>0.80492599527834707</c:v>
                </c:pt>
                <c:pt idx="5606">
                  <c:v>0.80492600479531706</c:v>
                </c:pt>
                <c:pt idx="5607">
                  <c:v>0.80492872719465458</c:v>
                </c:pt>
                <c:pt idx="5608">
                  <c:v>0.80492874486704746</c:v>
                </c:pt>
                <c:pt idx="5609">
                  <c:v>0.80493016407942442</c:v>
                </c:pt>
                <c:pt idx="5610">
                  <c:v>0.80493018563367769</c:v>
                </c:pt>
                <c:pt idx="5611">
                  <c:v>0.80493049505830161</c:v>
                </c:pt>
                <c:pt idx="5612">
                  <c:v>0.80493108853555284</c:v>
                </c:pt>
                <c:pt idx="5613">
                  <c:v>0.80493186743408685</c:v>
                </c:pt>
                <c:pt idx="5614">
                  <c:v>0.80493377756014373</c:v>
                </c:pt>
                <c:pt idx="5615">
                  <c:v>0.80493381670705189</c:v>
                </c:pt>
                <c:pt idx="5616">
                  <c:v>0.80493441791791565</c:v>
                </c:pt>
                <c:pt idx="5617">
                  <c:v>0.80493445622537152</c:v>
                </c:pt>
                <c:pt idx="5618">
                  <c:v>0.80493501751883334</c:v>
                </c:pt>
                <c:pt idx="5619">
                  <c:v>0.80493661687286788</c:v>
                </c:pt>
                <c:pt idx="5620">
                  <c:v>0.80493801222179895</c:v>
                </c:pt>
                <c:pt idx="5621">
                  <c:v>0.80493869079992708</c:v>
                </c:pt>
                <c:pt idx="5622">
                  <c:v>0.80493925374249942</c:v>
                </c:pt>
                <c:pt idx="5623">
                  <c:v>0.80493932462916051</c:v>
                </c:pt>
                <c:pt idx="5624">
                  <c:v>0.80493979289380435</c:v>
                </c:pt>
                <c:pt idx="5625">
                  <c:v>0.80494082672769673</c:v>
                </c:pt>
                <c:pt idx="5626">
                  <c:v>0.80494140128567104</c:v>
                </c:pt>
                <c:pt idx="5627">
                  <c:v>0.80494298456742519</c:v>
                </c:pt>
                <c:pt idx="5628">
                  <c:v>0.80494367328709349</c:v>
                </c:pt>
                <c:pt idx="5629">
                  <c:v>0.80494441525772131</c:v>
                </c:pt>
                <c:pt idx="5630">
                  <c:v>0.80494451183514648</c:v>
                </c:pt>
                <c:pt idx="5631">
                  <c:v>0.80494515217694151</c:v>
                </c:pt>
                <c:pt idx="5632">
                  <c:v>0.80494567616518098</c:v>
                </c:pt>
                <c:pt idx="5633">
                  <c:v>0.80494597785917121</c:v>
                </c:pt>
                <c:pt idx="5634">
                  <c:v>0.804946308429072</c:v>
                </c:pt>
                <c:pt idx="5635">
                  <c:v>0.80494762361862826</c:v>
                </c:pt>
                <c:pt idx="5636">
                  <c:v>0.80494792611527377</c:v>
                </c:pt>
                <c:pt idx="5637">
                  <c:v>0.80494819766056169</c:v>
                </c:pt>
                <c:pt idx="5638">
                  <c:v>0.80494819766056169</c:v>
                </c:pt>
                <c:pt idx="5639">
                  <c:v>0.80494819767828263</c:v>
                </c:pt>
                <c:pt idx="5640">
                  <c:v>0.80494933249537814</c:v>
                </c:pt>
                <c:pt idx="5641">
                  <c:v>0.80494940652450542</c:v>
                </c:pt>
                <c:pt idx="5642">
                  <c:v>0.80494959594065629</c:v>
                </c:pt>
                <c:pt idx="5643">
                  <c:v>0.80495028524863821</c:v>
                </c:pt>
                <c:pt idx="5644">
                  <c:v>0.80495077782840996</c:v>
                </c:pt>
                <c:pt idx="5645">
                  <c:v>0.80495156079891095</c:v>
                </c:pt>
                <c:pt idx="5646">
                  <c:v>0.80495172553766581</c:v>
                </c:pt>
                <c:pt idx="5647">
                  <c:v>0.8049520371458978</c:v>
                </c:pt>
                <c:pt idx="5648">
                  <c:v>0.80495207379132849</c:v>
                </c:pt>
                <c:pt idx="5649">
                  <c:v>0.80495297663377874</c:v>
                </c:pt>
                <c:pt idx="5650">
                  <c:v>0.8049537554784576</c:v>
                </c:pt>
                <c:pt idx="5651">
                  <c:v>0.80495459198717778</c:v>
                </c:pt>
                <c:pt idx="5652">
                  <c:v>0.80495566547277941</c:v>
                </c:pt>
                <c:pt idx="5653">
                  <c:v>0.80495630578831256</c:v>
                </c:pt>
                <c:pt idx="5654">
                  <c:v>0.80495691760692911</c:v>
                </c:pt>
                <c:pt idx="5655">
                  <c:v>0.80495742006361715</c:v>
                </c:pt>
                <c:pt idx="5656">
                  <c:v>0.80495805725068226</c:v>
                </c:pt>
                <c:pt idx="5657">
                  <c:v>0.80495910249505176</c:v>
                </c:pt>
                <c:pt idx="5658">
                  <c:v>0.80495991842296899</c:v>
                </c:pt>
                <c:pt idx="5659">
                  <c:v>0.80496114128158347</c:v>
                </c:pt>
                <c:pt idx="5660">
                  <c:v>0.80496168039755234</c:v>
                </c:pt>
                <c:pt idx="5661">
                  <c:v>0.8049632553128494</c:v>
                </c:pt>
                <c:pt idx="5662">
                  <c:v>0.80496361291856411</c:v>
                </c:pt>
                <c:pt idx="5663">
                  <c:v>0.80496417469739079</c:v>
                </c:pt>
                <c:pt idx="5664">
                  <c:v>0.80496446990156811</c:v>
                </c:pt>
                <c:pt idx="5665">
                  <c:v>0.80496608863454222</c:v>
                </c:pt>
                <c:pt idx="5666">
                  <c:v>0.80496630245047607</c:v>
                </c:pt>
                <c:pt idx="5667">
                  <c:v>0.80496659339688448</c:v>
                </c:pt>
                <c:pt idx="5668">
                  <c:v>0.80496697815174834</c:v>
                </c:pt>
                <c:pt idx="5669">
                  <c:v>0.80496703931510305</c:v>
                </c:pt>
                <c:pt idx="5670">
                  <c:v>0.80496786493956574</c:v>
                </c:pt>
                <c:pt idx="5671">
                  <c:v>0.80496811290028092</c:v>
                </c:pt>
                <c:pt idx="5672">
                  <c:v>0.80496815922739917</c:v>
                </c:pt>
                <c:pt idx="5673">
                  <c:v>0.80496819549268084</c:v>
                </c:pt>
                <c:pt idx="5674">
                  <c:v>0.80496851140618264</c:v>
                </c:pt>
                <c:pt idx="5675">
                  <c:v>0.80496946667147007</c:v>
                </c:pt>
                <c:pt idx="5676">
                  <c:v>0.80496985875194293</c:v>
                </c:pt>
                <c:pt idx="5677">
                  <c:v>0.80497046209416179</c:v>
                </c:pt>
                <c:pt idx="5678">
                  <c:v>0.80497129337388973</c:v>
                </c:pt>
                <c:pt idx="5679">
                  <c:v>0.80497266458712868</c:v>
                </c:pt>
                <c:pt idx="5680">
                  <c:v>0.8049731437088653</c:v>
                </c:pt>
                <c:pt idx="5681">
                  <c:v>0.80497361222740993</c:v>
                </c:pt>
                <c:pt idx="5682">
                  <c:v>0.80497386089037892</c:v>
                </c:pt>
                <c:pt idx="5683">
                  <c:v>0.80497479123007332</c:v>
                </c:pt>
                <c:pt idx="5684">
                  <c:v>0.8049764784799347</c:v>
                </c:pt>
                <c:pt idx="5685">
                  <c:v>0.80497682502777346</c:v>
                </c:pt>
                <c:pt idx="5686">
                  <c:v>0.80497787215914873</c:v>
                </c:pt>
                <c:pt idx="5687">
                  <c:v>0.80497822433912014</c:v>
                </c:pt>
                <c:pt idx="5688">
                  <c:v>0.80497930636920945</c:v>
                </c:pt>
                <c:pt idx="5689">
                  <c:v>0.80497957724770264</c:v>
                </c:pt>
                <c:pt idx="5690">
                  <c:v>0.80497994351280555</c:v>
                </c:pt>
                <c:pt idx="5691">
                  <c:v>0.80498023806537922</c:v>
                </c:pt>
                <c:pt idx="5692">
                  <c:v>0.80498134477223615</c:v>
                </c:pt>
                <c:pt idx="5693">
                  <c:v>0.80498236762593711</c:v>
                </c:pt>
                <c:pt idx="5694">
                  <c:v>0.80498327472277587</c:v>
                </c:pt>
                <c:pt idx="5695">
                  <c:v>0.80498387852788589</c:v>
                </c:pt>
                <c:pt idx="5696">
                  <c:v>0.80498412046237622</c:v>
                </c:pt>
                <c:pt idx="5697">
                  <c:v>0.80498445051222145</c:v>
                </c:pt>
                <c:pt idx="5698">
                  <c:v>0.80498514121747544</c:v>
                </c:pt>
                <c:pt idx="5699">
                  <c:v>0.80498541946825131</c:v>
                </c:pt>
                <c:pt idx="5700">
                  <c:v>0.80498549879807157</c:v>
                </c:pt>
                <c:pt idx="5701">
                  <c:v>0.80498613305124422</c:v>
                </c:pt>
                <c:pt idx="5702">
                  <c:v>0.80498635572044919</c:v>
                </c:pt>
                <c:pt idx="5703">
                  <c:v>0.80498797434875446</c:v>
                </c:pt>
                <c:pt idx="5704">
                  <c:v>0.80498802338854614</c:v>
                </c:pt>
                <c:pt idx="5705">
                  <c:v>0.80498847907089588</c:v>
                </c:pt>
                <c:pt idx="5706">
                  <c:v>0.80498877220198439</c:v>
                </c:pt>
                <c:pt idx="5707">
                  <c:v>0.80498886380527512</c:v>
                </c:pt>
                <c:pt idx="5708">
                  <c:v>0.80498965990002047</c:v>
                </c:pt>
                <c:pt idx="5709">
                  <c:v>0.80498999847639241</c:v>
                </c:pt>
                <c:pt idx="5710">
                  <c:v>0.80499116129688253</c:v>
                </c:pt>
                <c:pt idx="5711">
                  <c:v>0.80499127491309364</c:v>
                </c:pt>
                <c:pt idx="5712">
                  <c:v>0.80499135215090001</c:v>
                </c:pt>
                <c:pt idx="5713">
                  <c:v>0.80499192569020317</c:v>
                </c:pt>
                <c:pt idx="5714">
                  <c:v>0.80499211818292216</c:v>
                </c:pt>
                <c:pt idx="5715">
                  <c:v>0.80499495430941936</c:v>
                </c:pt>
                <c:pt idx="5716">
                  <c:v>0.80499579668015409</c:v>
                </c:pt>
                <c:pt idx="5717">
                  <c:v>0.80499723326456951</c:v>
                </c:pt>
                <c:pt idx="5718">
                  <c:v>0.80499756417719537</c:v>
                </c:pt>
                <c:pt idx="5719">
                  <c:v>0.80499909357727262</c:v>
                </c:pt>
                <c:pt idx="5720">
                  <c:v>0.80499924636588993</c:v>
                </c:pt>
                <c:pt idx="5721">
                  <c:v>0.80499924638360798</c:v>
                </c:pt>
                <c:pt idx="5722">
                  <c:v>0.80499924638360798</c:v>
                </c:pt>
                <c:pt idx="5723">
                  <c:v>0.8049997570694406</c:v>
                </c:pt>
                <c:pt idx="5724">
                  <c:v>0.80500088513336354</c:v>
                </c:pt>
                <c:pt idx="5725">
                  <c:v>0.80500146203589862</c:v>
                </c:pt>
                <c:pt idx="5726">
                  <c:v>0.80500152451330342</c:v>
                </c:pt>
                <c:pt idx="5727">
                  <c:v>0.80500322943984015</c:v>
                </c:pt>
                <c:pt idx="5728">
                  <c:v>0.80500346948324897</c:v>
                </c:pt>
                <c:pt idx="5729">
                  <c:v>0.80500368471266193</c:v>
                </c:pt>
                <c:pt idx="5730">
                  <c:v>0.80500409664750894</c:v>
                </c:pt>
                <c:pt idx="5731">
                  <c:v>0.80500425222951932</c:v>
                </c:pt>
                <c:pt idx="5732">
                  <c:v>0.80500507976638869</c:v>
                </c:pt>
                <c:pt idx="5733">
                  <c:v>0.80500515926158833</c:v>
                </c:pt>
                <c:pt idx="5734">
                  <c:v>0.80500633496793095</c:v>
                </c:pt>
                <c:pt idx="5735">
                  <c:v>0.80501005107727808</c:v>
                </c:pt>
                <c:pt idx="5736">
                  <c:v>0.80501065636283076</c:v>
                </c:pt>
                <c:pt idx="5737">
                  <c:v>0.80501154400606434</c:v>
                </c:pt>
                <c:pt idx="5738">
                  <c:v>0.80501172311501712</c:v>
                </c:pt>
                <c:pt idx="5739">
                  <c:v>0.80501211757970448</c:v>
                </c:pt>
                <c:pt idx="5740">
                  <c:v>0.80501274211236584</c:v>
                </c:pt>
                <c:pt idx="5741">
                  <c:v>0.80501287032498836</c:v>
                </c:pt>
                <c:pt idx="5742">
                  <c:v>0.80501315890894598</c:v>
                </c:pt>
                <c:pt idx="5743">
                  <c:v>0.8050140021172757</c:v>
                </c:pt>
                <c:pt idx="5744">
                  <c:v>0.80501499158741374</c:v>
                </c:pt>
                <c:pt idx="5745">
                  <c:v>0.80501759720295163</c:v>
                </c:pt>
                <c:pt idx="5746">
                  <c:v>0.805017680367485</c:v>
                </c:pt>
                <c:pt idx="5747">
                  <c:v>0.80501862551121683</c:v>
                </c:pt>
                <c:pt idx="5748">
                  <c:v>0.8050191168538785</c:v>
                </c:pt>
                <c:pt idx="5749">
                  <c:v>0.80501913840108785</c:v>
                </c:pt>
                <c:pt idx="5750">
                  <c:v>0.80501944774032441</c:v>
                </c:pt>
                <c:pt idx="5751">
                  <c:v>0.80501955686285609</c:v>
                </c:pt>
                <c:pt idx="5752">
                  <c:v>0.80502004105303326</c:v>
                </c:pt>
                <c:pt idx="5753">
                  <c:v>0.80502078280034617</c:v>
                </c:pt>
                <c:pt idx="5754">
                  <c:v>0.80502272933168117</c:v>
                </c:pt>
                <c:pt idx="5755">
                  <c:v>0.80502276846773602</c:v>
                </c:pt>
                <c:pt idx="5756">
                  <c:v>0.80502336951217901</c:v>
                </c:pt>
                <c:pt idx="5757">
                  <c:v>0.80502340780981396</c:v>
                </c:pt>
                <c:pt idx="5758">
                  <c:v>0.80502396894711969</c:v>
                </c:pt>
                <c:pt idx="5759">
                  <c:v>0.80502461489574839</c:v>
                </c:pt>
                <c:pt idx="5760">
                  <c:v>0.8050252614264416</c:v>
                </c:pt>
                <c:pt idx="5761">
                  <c:v>0.80502540133138312</c:v>
                </c:pt>
                <c:pt idx="5762">
                  <c:v>0.80502556785745338</c:v>
                </c:pt>
                <c:pt idx="5763">
                  <c:v>0.80502696282031327</c:v>
                </c:pt>
                <c:pt idx="5764">
                  <c:v>0.80502820399572284</c:v>
                </c:pt>
                <c:pt idx="5765">
                  <c:v>0.80502874299780769</c:v>
                </c:pt>
                <c:pt idx="5766">
                  <c:v>0.80502977654585661</c:v>
                </c:pt>
                <c:pt idx="5767">
                  <c:v>0.80503336408090553</c:v>
                </c:pt>
                <c:pt idx="5768">
                  <c:v>0.80503410079500193</c:v>
                </c:pt>
                <c:pt idx="5769">
                  <c:v>0.80503492624802775</c:v>
                </c:pt>
                <c:pt idx="5770">
                  <c:v>0.80503493891981426</c:v>
                </c:pt>
                <c:pt idx="5771">
                  <c:v>0.80503525672733911</c:v>
                </c:pt>
                <c:pt idx="5772">
                  <c:v>0.80503657155170072</c:v>
                </c:pt>
                <c:pt idx="5773">
                  <c:v>0.80503687396500456</c:v>
                </c:pt>
                <c:pt idx="5774">
                  <c:v>0.80503714543393468</c:v>
                </c:pt>
                <c:pt idx="5775">
                  <c:v>0.8050382799540905</c:v>
                </c:pt>
                <c:pt idx="5776">
                  <c:v>0.8050383539632251</c:v>
                </c:pt>
                <c:pt idx="5777">
                  <c:v>0.80503972488743702</c:v>
                </c:pt>
                <c:pt idx="5778">
                  <c:v>0.8050402039090031</c:v>
                </c:pt>
                <c:pt idx="5779">
                  <c:v>0.80504050764083956</c:v>
                </c:pt>
                <c:pt idx="5780">
                  <c:v>0.8050409209452698</c:v>
                </c:pt>
                <c:pt idx="5781">
                  <c:v>0.80504102048994797</c:v>
                </c:pt>
                <c:pt idx="5782">
                  <c:v>0.80504174643751591</c:v>
                </c:pt>
                <c:pt idx="5783">
                  <c:v>0.80504192308246203</c:v>
                </c:pt>
                <c:pt idx="5784">
                  <c:v>0.8050426647769986</c:v>
                </c:pt>
                <c:pt idx="5785">
                  <c:v>0.80504353798755779</c:v>
                </c:pt>
                <c:pt idx="5786">
                  <c:v>0.80504461117550541</c:v>
                </c:pt>
                <c:pt idx="5787">
                  <c:v>0.8050458507092344</c:v>
                </c:pt>
                <c:pt idx="5788">
                  <c:v>0.80504700229127668</c:v>
                </c:pt>
                <c:pt idx="5789">
                  <c:v>0.80504886294695566</c:v>
                </c:pt>
                <c:pt idx="5790">
                  <c:v>0.80505036046631573</c:v>
                </c:pt>
                <c:pt idx="5791">
                  <c:v>0.80505062443270092</c:v>
                </c:pt>
                <c:pt idx="5792">
                  <c:v>0.8050510908170454</c:v>
                </c:pt>
                <c:pt idx="5793">
                  <c:v>0.80505109651418016</c:v>
                </c:pt>
                <c:pt idx="5794">
                  <c:v>0.80505219891155777</c:v>
                </c:pt>
                <c:pt idx="5795">
                  <c:v>0.80505247710533201</c:v>
                </c:pt>
                <c:pt idx="5796">
                  <c:v>0.80505255641797924</c:v>
                </c:pt>
                <c:pt idx="5797">
                  <c:v>0.80505319054030089</c:v>
                </c:pt>
                <c:pt idx="5798">
                  <c:v>0.80505341316295109</c:v>
                </c:pt>
                <c:pt idx="5799">
                  <c:v>0.80505464994937892</c:v>
                </c:pt>
                <c:pt idx="5800">
                  <c:v>0.80505503144812951</c:v>
                </c:pt>
                <c:pt idx="5801">
                  <c:v>0.80505508048001673</c:v>
                </c:pt>
                <c:pt idx="5802">
                  <c:v>0.80505524520477345</c:v>
                </c:pt>
                <c:pt idx="5803">
                  <c:v>0.80505534447159555</c:v>
                </c:pt>
                <c:pt idx="5804">
                  <c:v>0.80505553606943681</c:v>
                </c:pt>
                <c:pt idx="5805">
                  <c:v>0.80505592071867804</c:v>
                </c:pt>
                <c:pt idx="5806">
                  <c:v>0.80505638337268548</c:v>
                </c:pt>
                <c:pt idx="5807">
                  <c:v>0.80505705515255122</c:v>
                </c:pt>
                <c:pt idx="5808">
                  <c:v>0.80505745898669345</c:v>
                </c:pt>
                <c:pt idx="5809">
                  <c:v>0.8050580517192647</c:v>
                </c:pt>
                <c:pt idx="5810">
                  <c:v>0.80505826195196317</c:v>
                </c:pt>
                <c:pt idx="5811">
                  <c:v>0.8050584085475454</c:v>
                </c:pt>
                <c:pt idx="5812">
                  <c:v>0.80505880051902712</c:v>
                </c:pt>
                <c:pt idx="5813">
                  <c:v>0.80506013089220352</c:v>
                </c:pt>
                <c:pt idx="5814">
                  <c:v>0.80506023474369004</c:v>
                </c:pt>
                <c:pt idx="5815">
                  <c:v>0.80506160557722639</c:v>
                </c:pt>
                <c:pt idx="5816">
                  <c:v>0.80506208456610173</c:v>
                </c:pt>
                <c:pt idx="5817">
                  <c:v>0.80506280154767429</c:v>
                </c:pt>
                <c:pt idx="5818">
                  <c:v>0.80506342793918217</c:v>
                </c:pt>
                <c:pt idx="5819">
                  <c:v>0.80506362698502443</c:v>
                </c:pt>
                <c:pt idx="5820">
                  <c:v>0.80506466185971182</c:v>
                </c:pt>
                <c:pt idx="5821">
                  <c:v>0.80506541841136348</c:v>
                </c:pt>
                <c:pt idx="5822">
                  <c:v>0.80506681170516781</c:v>
                </c:pt>
                <c:pt idx="5823">
                  <c:v>0.80506851631982002</c:v>
                </c:pt>
                <c:pt idx="5824">
                  <c:v>0.80506888248442199</c:v>
                </c:pt>
                <c:pt idx="5825">
                  <c:v>0.80507028335420194</c:v>
                </c:pt>
                <c:pt idx="5826">
                  <c:v>0.8050711503758432</c:v>
                </c:pt>
                <c:pt idx="5827">
                  <c:v>0.80507130592532206</c:v>
                </c:pt>
                <c:pt idx="5828">
                  <c:v>0.80507221277007757</c:v>
                </c:pt>
                <c:pt idx="5829">
                  <c:v>0.80507297073116402</c:v>
                </c:pt>
                <c:pt idx="5830">
                  <c:v>0.80507297642502706</c:v>
                </c:pt>
                <c:pt idx="5831">
                  <c:v>0.80507305827461106</c:v>
                </c:pt>
                <c:pt idx="5832">
                  <c:v>0.80507338823292884</c:v>
                </c:pt>
                <c:pt idx="5833">
                  <c:v>0.80507407874717152</c:v>
                </c:pt>
                <c:pt idx="5834">
                  <c:v>0.80507435692051876</c:v>
                </c:pt>
                <c:pt idx="5835">
                  <c:v>0.80507443622847219</c:v>
                </c:pt>
                <c:pt idx="5836">
                  <c:v>0.80507507030535774</c:v>
                </c:pt>
                <c:pt idx="5837">
                  <c:v>0.80507529291281288</c:v>
                </c:pt>
                <c:pt idx="5838">
                  <c:v>0.80507529938881828</c:v>
                </c:pt>
                <c:pt idx="5839">
                  <c:v>0.80507580419746005</c:v>
                </c:pt>
                <c:pt idx="5840">
                  <c:v>0.80507696011896823</c:v>
                </c:pt>
                <c:pt idx="5841">
                  <c:v>0.80507741567441438</c:v>
                </c:pt>
                <c:pt idx="5842">
                  <c:v>0.80507770872421247</c:v>
                </c:pt>
                <c:pt idx="5843">
                  <c:v>0.80507780030316767</c:v>
                </c:pt>
                <c:pt idx="5844">
                  <c:v>0.8050782629255997</c:v>
                </c:pt>
                <c:pt idx="5845">
                  <c:v>0.80507859617714006</c:v>
                </c:pt>
                <c:pt idx="5846">
                  <c:v>0.80507877525333549</c:v>
                </c:pt>
                <c:pt idx="5847">
                  <c:v>0.80507916963436454</c:v>
                </c:pt>
                <c:pt idx="5848">
                  <c:v>0.80508009715656492</c:v>
                </c:pt>
                <c:pt idx="5849">
                  <c:v>0.80508014137090533</c:v>
                </c:pt>
                <c:pt idx="5850">
                  <c:v>0.80508021074233516</c:v>
                </c:pt>
                <c:pt idx="5851">
                  <c:v>0.80508028795792241</c:v>
                </c:pt>
                <c:pt idx="5852">
                  <c:v>0.80508105377757311</c:v>
                </c:pt>
                <c:pt idx="5853">
                  <c:v>0.80508200066943369</c:v>
                </c:pt>
                <c:pt idx="5854">
                  <c:v>0.80508328246297101</c:v>
                </c:pt>
                <c:pt idx="5855">
                  <c:v>0.80508388911720685</c:v>
                </c:pt>
                <c:pt idx="5856">
                  <c:v>0.80508464810825464</c:v>
                </c:pt>
                <c:pt idx="5857">
                  <c:v>0.80508616744140715</c:v>
                </c:pt>
                <c:pt idx="5858">
                  <c:v>0.80508649826159384</c:v>
                </c:pt>
                <c:pt idx="5859">
                  <c:v>0.80508802723818862</c:v>
                </c:pt>
                <c:pt idx="5860">
                  <c:v>0.8050888135333365</c:v>
                </c:pt>
                <c:pt idx="5861">
                  <c:v>0.80509039503889801</c:v>
                </c:pt>
                <c:pt idx="5862">
                  <c:v>0.80509045750004149</c:v>
                </c:pt>
                <c:pt idx="5863">
                  <c:v>0.80509216195267352</c:v>
                </c:pt>
                <c:pt idx="5864">
                  <c:v>0.80509231073374221</c:v>
                </c:pt>
                <c:pt idx="5865">
                  <c:v>0.80509261709950009</c:v>
                </c:pt>
                <c:pt idx="5866">
                  <c:v>0.80509302892090162</c:v>
                </c:pt>
                <c:pt idx="5867">
                  <c:v>0.80509318445976374</c:v>
                </c:pt>
                <c:pt idx="5868">
                  <c:v>0.80509401176712569</c:v>
                </c:pt>
                <c:pt idx="5869">
                  <c:v>0.80509409123974396</c:v>
                </c:pt>
                <c:pt idx="5870">
                  <c:v>0.80509452400545367</c:v>
                </c:pt>
                <c:pt idx="5871">
                  <c:v>0.8050952666194835</c:v>
                </c:pt>
                <c:pt idx="5872">
                  <c:v>0.80509682490426204</c:v>
                </c:pt>
                <c:pt idx="5873">
                  <c:v>0.80509739692616189</c:v>
                </c:pt>
                <c:pt idx="5874">
                  <c:v>0.80509739918643997</c:v>
                </c:pt>
                <c:pt idx="5875">
                  <c:v>0.80509743232907915</c:v>
                </c:pt>
                <c:pt idx="5876">
                  <c:v>0.80509803046410156</c:v>
                </c:pt>
                <c:pt idx="5877">
                  <c:v>0.80509803046410156</c:v>
                </c:pt>
                <c:pt idx="5878">
                  <c:v>0.80509898169819927</c:v>
                </c:pt>
                <c:pt idx="5879">
                  <c:v>0.80509958681587923</c:v>
                </c:pt>
                <c:pt idx="5880">
                  <c:v>0.80509967007929373</c:v>
                </c:pt>
                <c:pt idx="5881">
                  <c:v>0.80510065327220415</c:v>
                </c:pt>
                <c:pt idx="5882">
                  <c:v>0.80510104762775625</c:v>
                </c:pt>
                <c:pt idx="5883">
                  <c:v>0.80510293164272184</c:v>
                </c:pt>
                <c:pt idx="5884">
                  <c:v>0.80510361849145018</c:v>
                </c:pt>
                <c:pt idx="5885">
                  <c:v>0.80510392083916393</c:v>
                </c:pt>
                <c:pt idx="5886">
                  <c:v>0.80510482576742737</c:v>
                </c:pt>
                <c:pt idx="5887">
                  <c:v>0.80510516017996103</c:v>
                </c:pt>
                <c:pt idx="5888">
                  <c:v>0.80510606846360089</c:v>
                </c:pt>
                <c:pt idx="5889">
                  <c:v>0.8051060684811</c:v>
                </c:pt>
                <c:pt idx="5890">
                  <c:v>0.80510652573203079</c:v>
                </c:pt>
                <c:pt idx="5891">
                  <c:v>0.8051075537550908</c:v>
                </c:pt>
                <c:pt idx="5892">
                  <c:v>0.80510802987040608</c:v>
                </c:pt>
                <c:pt idx="5893">
                  <c:v>0.80510804496147603</c:v>
                </c:pt>
                <c:pt idx="5894">
                  <c:v>0.80510806650164124</c:v>
                </c:pt>
                <c:pt idx="5895">
                  <c:v>0.80510837575548244</c:v>
                </c:pt>
                <c:pt idx="5896">
                  <c:v>0.8051089689036347</c:v>
                </c:pt>
                <c:pt idx="5897">
                  <c:v>0.80510971044481838</c:v>
                </c:pt>
                <c:pt idx="5898">
                  <c:v>0.80511229643947069</c:v>
                </c:pt>
                <c:pt idx="5899">
                  <c:v>0.80511289570841782</c:v>
                </c:pt>
                <c:pt idx="5900">
                  <c:v>0.80511418782872268</c:v>
                </c:pt>
                <c:pt idx="5901">
                  <c:v>0.80511432769928848</c:v>
                </c:pt>
                <c:pt idx="5902">
                  <c:v>0.80511449417500991</c:v>
                </c:pt>
                <c:pt idx="5903">
                  <c:v>0.80511498886523258</c:v>
                </c:pt>
                <c:pt idx="5904">
                  <c:v>0.80511588875175821</c:v>
                </c:pt>
                <c:pt idx="5905">
                  <c:v>0.805115907316171</c:v>
                </c:pt>
                <c:pt idx="5906">
                  <c:v>0.80511740451999281</c:v>
                </c:pt>
                <c:pt idx="5907">
                  <c:v>0.80511766843469335</c:v>
                </c:pt>
                <c:pt idx="5908">
                  <c:v>0.80511796449753148</c:v>
                </c:pt>
                <c:pt idx="5909">
                  <c:v>0.80511870169687061</c:v>
                </c:pt>
                <c:pt idx="5910">
                  <c:v>0.80511927593408783</c:v>
                </c:pt>
                <c:pt idx="5911">
                  <c:v>0.80512085833782177</c:v>
                </c:pt>
                <c:pt idx="5912">
                  <c:v>0.80512169311064108</c:v>
                </c:pt>
                <c:pt idx="5913">
                  <c:v>0.80512228823684717</c:v>
                </c:pt>
                <c:pt idx="5914">
                  <c:v>0.805122384758581</c:v>
                </c:pt>
                <c:pt idx="5915">
                  <c:v>0.80512369663711025</c:v>
                </c:pt>
                <c:pt idx="5916">
                  <c:v>0.8051236966435118</c:v>
                </c:pt>
                <c:pt idx="5917">
                  <c:v>0.80512450155869852</c:v>
                </c:pt>
                <c:pt idx="5918">
                  <c:v>0.80512549481744133</c:v>
                </c:pt>
                <c:pt idx="5919">
                  <c:v>0.80512579714739663</c:v>
                </c:pt>
                <c:pt idx="5920">
                  <c:v>0.80512683259196838</c:v>
                </c:pt>
                <c:pt idx="5921">
                  <c:v>0.80512727673456908</c:v>
                </c:pt>
                <c:pt idx="5922">
                  <c:v>0.80512783770928542</c:v>
                </c:pt>
                <c:pt idx="5923">
                  <c:v>0.80512864727904798</c:v>
                </c:pt>
                <c:pt idx="5924">
                  <c:v>0.80512912616774335</c:v>
                </c:pt>
                <c:pt idx="5925">
                  <c:v>0.80512942981533087</c:v>
                </c:pt>
                <c:pt idx="5926">
                  <c:v>0.80512959446112586</c:v>
                </c:pt>
                <c:pt idx="5927">
                  <c:v>0.80512984300405332</c:v>
                </c:pt>
                <c:pt idx="5928">
                  <c:v>0.80512990589814537</c:v>
                </c:pt>
                <c:pt idx="5929">
                  <c:v>0.8051299425211198</c:v>
                </c:pt>
                <c:pt idx="5930">
                  <c:v>0.80513066826758961</c:v>
                </c:pt>
                <c:pt idx="5931">
                  <c:v>0.80513084486367059</c:v>
                </c:pt>
                <c:pt idx="5932">
                  <c:v>0.80513158635207305</c:v>
                </c:pt>
                <c:pt idx="5933">
                  <c:v>0.80513420432860294</c:v>
                </c:pt>
                <c:pt idx="5934">
                  <c:v>0.80513477140111578</c:v>
                </c:pt>
                <c:pt idx="5935">
                  <c:v>0.80513507801744122</c:v>
                </c:pt>
                <c:pt idx="5936">
                  <c:v>0.8051352858305727</c:v>
                </c:pt>
                <c:pt idx="5937">
                  <c:v>0.80513621707537375</c:v>
                </c:pt>
                <c:pt idx="5938">
                  <c:v>0.80513686441504084</c:v>
                </c:pt>
                <c:pt idx="5939">
                  <c:v>0.80513778280327819</c:v>
                </c:pt>
                <c:pt idx="5940">
                  <c:v>0.80513927990777456</c:v>
                </c:pt>
                <c:pt idx="5941">
                  <c:v>0.80513985576711833</c:v>
                </c:pt>
                <c:pt idx="5942">
                  <c:v>0.80514001005591129</c:v>
                </c:pt>
                <c:pt idx="5943">
                  <c:v>0.80514001575093186</c:v>
                </c:pt>
                <c:pt idx="5944">
                  <c:v>0.80514009758574201</c:v>
                </c:pt>
                <c:pt idx="5945">
                  <c:v>0.80514111784251452</c:v>
                </c:pt>
                <c:pt idx="5946">
                  <c:v>0.80514139595885148</c:v>
                </c:pt>
                <c:pt idx="5947">
                  <c:v>0.80514203671682394</c:v>
                </c:pt>
                <c:pt idx="5948">
                  <c:v>0.80514210919565155</c:v>
                </c:pt>
                <c:pt idx="5949">
                  <c:v>0.80514299567949466</c:v>
                </c:pt>
                <c:pt idx="5950">
                  <c:v>0.80514356819989397</c:v>
                </c:pt>
                <c:pt idx="5951">
                  <c:v>0.80514399861163777</c:v>
                </c:pt>
                <c:pt idx="5952">
                  <c:v>0.80514416329123417</c:v>
                </c:pt>
                <c:pt idx="5953">
                  <c:v>0.80514445407414681</c:v>
                </c:pt>
                <c:pt idx="5954">
                  <c:v>0.80514483861775299</c:v>
                </c:pt>
                <c:pt idx="5955">
                  <c:v>0.80514530114342309</c:v>
                </c:pt>
                <c:pt idx="5956">
                  <c:v>0.80514597273693778</c:v>
                </c:pt>
                <c:pt idx="5957">
                  <c:v>0.80514637100923192</c:v>
                </c:pt>
                <c:pt idx="5958">
                  <c:v>0.80514637645838782</c:v>
                </c:pt>
                <c:pt idx="5959">
                  <c:v>0.80514717920051604</c:v>
                </c:pt>
                <c:pt idx="5960">
                  <c:v>0.80514732575569847</c:v>
                </c:pt>
                <c:pt idx="5961">
                  <c:v>0.80514771761817894</c:v>
                </c:pt>
                <c:pt idx="5962">
                  <c:v>0.80514832062577313</c:v>
                </c:pt>
                <c:pt idx="5963">
                  <c:v>0.80514903810779392</c:v>
                </c:pt>
                <c:pt idx="5964">
                  <c:v>0.80514904762230699</c:v>
                </c:pt>
                <c:pt idx="5965">
                  <c:v>0.80514920803765955</c:v>
                </c:pt>
                <c:pt idx="5966">
                  <c:v>0.80514920803765955</c:v>
                </c:pt>
                <c:pt idx="5967">
                  <c:v>0.80514920803765955</c:v>
                </c:pt>
                <c:pt idx="5968">
                  <c:v>0.80514920803765955</c:v>
                </c:pt>
                <c:pt idx="5969">
                  <c:v>0.80514920804282131</c:v>
                </c:pt>
                <c:pt idx="5970">
                  <c:v>0.80514920804662193</c:v>
                </c:pt>
                <c:pt idx="5971">
                  <c:v>0.80514920805558221</c:v>
                </c:pt>
                <c:pt idx="5972">
                  <c:v>0.80514920805558221</c:v>
                </c:pt>
                <c:pt idx="5973">
                  <c:v>0.80514920805558221</c:v>
                </c:pt>
                <c:pt idx="5974">
                  <c:v>0.80515100075531598</c:v>
                </c:pt>
                <c:pt idx="5975">
                  <c:v>0.80515142701334297</c:v>
                </c:pt>
                <c:pt idx="5976">
                  <c:v>0.80515171753692616</c:v>
                </c:pt>
                <c:pt idx="5977">
                  <c:v>0.80515234374053335</c:v>
                </c:pt>
                <c:pt idx="5978">
                  <c:v>0.8051523437557363</c:v>
                </c:pt>
                <c:pt idx="5979">
                  <c:v>0.80515254274556258</c:v>
                </c:pt>
                <c:pt idx="5980">
                  <c:v>0.80515475873373676</c:v>
                </c:pt>
                <c:pt idx="5981">
                  <c:v>0.80515607856660665</c:v>
                </c:pt>
                <c:pt idx="5982">
                  <c:v>0.80515695219291983</c:v>
                </c:pt>
                <c:pt idx="5983">
                  <c:v>0.80515709205788732</c:v>
                </c:pt>
                <c:pt idx="5984">
                  <c:v>0.80515743072374302</c:v>
                </c:pt>
                <c:pt idx="5985">
                  <c:v>0.80515779678783184</c:v>
                </c:pt>
                <c:pt idx="5986">
                  <c:v>0.80515809117596537</c:v>
                </c:pt>
                <c:pt idx="5987">
                  <c:v>0.80515919726792551</c:v>
                </c:pt>
                <c:pt idx="5988">
                  <c:v>0.80516006405010732</c:v>
                </c:pt>
                <c:pt idx="5989">
                  <c:v>0.80516112614908431</c:v>
                </c:pt>
                <c:pt idx="5990">
                  <c:v>0.80516188390043097</c:v>
                </c:pt>
                <c:pt idx="5991">
                  <c:v>0.80516188959218271</c:v>
                </c:pt>
                <c:pt idx="5992">
                  <c:v>0.80516197141852419</c:v>
                </c:pt>
                <c:pt idx="5993">
                  <c:v>0.80516230128530508</c:v>
                </c:pt>
                <c:pt idx="5994">
                  <c:v>0.80516326970443119</c:v>
                </c:pt>
                <c:pt idx="5995">
                  <c:v>0.80516398289109503</c:v>
                </c:pt>
                <c:pt idx="5996">
                  <c:v>0.80516587218096669</c:v>
                </c:pt>
                <c:pt idx="5997">
                  <c:v>0.80516613607788257</c:v>
                </c:pt>
                <c:pt idx="5998">
                  <c:v>0.80516632760949758</c:v>
                </c:pt>
                <c:pt idx="5999">
                  <c:v>0.80516662057799671</c:v>
                </c:pt>
                <c:pt idx="6000">
                  <c:v>0.8051667038193</c:v>
                </c:pt>
                <c:pt idx="6001">
                  <c:v>0.80516671213261137</c:v>
                </c:pt>
                <c:pt idx="6002">
                  <c:v>0.80516717462670062</c:v>
                </c:pt>
                <c:pt idx="6003">
                  <c:v>0.80516750778578894</c:v>
                </c:pt>
                <c:pt idx="6004">
                  <c:v>0.80516768681123896</c:v>
                </c:pt>
                <c:pt idx="6005">
                  <c:v>0.80516808108312288</c:v>
                </c:pt>
                <c:pt idx="6006">
                  <c:v>0.80516905254981097</c:v>
                </c:pt>
                <c:pt idx="6007">
                  <c:v>0.80516977229253606</c:v>
                </c:pt>
                <c:pt idx="6008">
                  <c:v>0.80516996470368696</c:v>
                </c:pt>
                <c:pt idx="6009">
                  <c:v>0.80517091133305496</c:v>
                </c:pt>
                <c:pt idx="6010">
                  <c:v>0.8051709208440363</c:v>
                </c:pt>
                <c:pt idx="6011">
                  <c:v>0.80517137778842984</c:v>
                </c:pt>
                <c:pt idx="6012">
                  <c:v>0.80517219277151664</c:v>
                </c:pt>
                <c:pt idx="6013">
                  <c:v>0.8051727992563833</c:v>
                </c:pt>
                <c:pt idx="6014">
                  <c:v>0.80517355803792878</c:v>
                </c:pt>
                <c:pt idx="6015">
                  <c:v>0.80517364116200352</c:v>
                </c:pt>
                <c:pt idx="6016">
                  <c:v>0.80517471741341162</c:v>
                </c:pt>
                <c:pt idx="6017">
                  <c:v>0.80517471741591773</c:v>
                </c:pt>
                <c:pt idx="6018">
                  <c:v>0.80517540767730844</c:v>
                </c:pt>
                <c:pt idx="6019">
                  <c:v>0.8051767790054567</c:v>
                </c:pt>
                <c:pt idx="6020">
                  <c:v>0.80517991734226546</c:v>
                </c:pt>
                <c:pt idx="6021">
                  <c:v>0.80518121853646007</c:v>
                </c:pt>
                <c:pt idx="6022">
                  <c:v>0.80518152481748795</c:v>
                </c:pt>
                <c:pt idx="6023">
                  <c:v>0.80518193652543302</c:v>
                </c:pt>
                <c:pt idx="6024">
                  <c:v>0.80518291909897399</c:v>
                </c:pt>
                <c:pt idx="6025">
                  <c:v>0.80518417360211436</c:v>
                </c:pt>
                <c:pt idx="6026">
                  <c:v>0.80518573145562189</c:v>
                </c:pt>
                <c:pt idx="6027">
                  <c:v>0.80518630557740245</c:v>
                </c:pt>
                <c:pt idx="6028">
                  <c:v>0.80518788765009597</c:v>
                </c:pt>
                <c:pt idx="6029">
                  <c:v>0.80518849259988678</c:v>
                </c:pt>
                <c:pt idx="6030">
                  <c:v>0.80518857584126757</c:v>
                </c:pt>
                <c:pt idx="6031">
                  <c:v>0.80518941375152364</c:v>
                </c:pt>
                <c:pt idx="6032">
                  <c:v>0.80518955876032638</c:v>
                </c:pt>
                <c:pt idx="6033">
                  <c:v>0.80518995300672969</c:v>
                </c:pt>
                <c:pt idx="6034">
                  <c:v>0.80519057719241571</c:v>
                </c:pt>
                <c:pt idx="6035">
                  <c:v>0.80519183649903858</c:v>
                </c:pt>
                <c:pt idx="6036">
                  <c:v>0.8051925231573972</c:v>
                </c:pt>
                <c:pt idx="6037">
                  <c:v>0.80519282542175763</c:v>
                </c:pt>
                <c:pt idx="6038">
                  <c:v>0.80519373009827788</c:v>
                </c:pt>
                <c:pt idx="6039">
                  <c:v>0.80519406441869323</c:v>
                </c:pt>
                <c:pt idx="6040">
                  <c:v>0.80519497244925931</c:v>
                </c:pt>
                <c:pt idx="6041">
                  <c:v>0.80519537765519078</c:v>
                </c:pt>
                <c:pt idx="6042">
                  <c:v>0.80519542959188228</c:v>
                </c:pt>
                <c:pt idx="6043">
                  <c:v>0.80519645732970913</c:v>
                </c:pt>
                <c:pt idx="6044">
                  <c:v>0.80519662194457919</c:v>
                </c:pt>
                <c:pt idx="6045">
                  <c:v>0.80519693331292452</c:v>
                </c:pt>
                <c:pt idx="6046">
                  <c:v>0.80519696993292889</c:v>
                </c:pt>
                <c:pt idx="6047">
                  <c:v>0.80519727910136318</c:v>
                </c:pt>
                <c:pt idx="6048">
                  <c:v>0.80519861341997523</c:v>
                </c:pt>
                <c:pt idx="6049">
                  <c:v>0.8051986503351537</c:v>
                </c:pt>
                <c:pt idx="6050">
                  <c:v>0.80520022474494568</c:v>
                </c:pt>
                <c:pt idx="6051">
                  <c:v>0.80520022474494568</c:v>
                </c:pt>
                <c:pt idx="6052">
                  <c:v>0.80520022475337294</c:v>
                </c:pt>
                <c:pt idx="6053">
                  <c:v>0.80520022475390673</c:v>
                </c:pt>
                <c:pt idx="6054">
                  <c:v>0.80520022475390673</c:v>
                </c:pt>
                <c:pt idx="6055">
                  <c:v>0.80520022476286557</c:v>
                </c:pt>
                <c:pt idx="6056">
                  <c:v>0.80520022476286557</c:v>
                </c:pt>
                <c:pt idx="6057">
                  <c:v>0.80520055887148567</c:v>
                </c:pt>
                <c:pt idx="6058">
                  <c:v>0.80520179780031864</c:v>
                </c:pt>
                <c:pt idx="6059">
                  <c:v>0.80520231211980409</c:v>
                </c:pt>
                <c:pt idx="6060">
                  <c:v>0.80520308956157105</c:v>
                </c:pt>
                <c:pt idx="6061">
                  <c:v>0.80520335994593628</c:v>
                </c:pt>
                <c:pt idx="6062">
                  <c:v>0.80520335996364301</c:v>
                </c:pt>
                <c:pt idx="6063">
                  <c:v>0.80520389037635154</c:v>
                </c:pt>
                <c:pt idx="6064">
                  <c:v>0.80520479001372158</c:v>
                </c:pt>
                <c:pt idx="6065">
                  <c:v>0.80520480857244958</c:v>
                </c:pt>
                <c:pt idx="6066">
                  <c:v>0.80520603049844586</c:v>
                </c:pt>
                <c:pt idx="6067">
                  <c:v>0.80520630536137738</c:v>
                </c:pt>
                <c:pt idx="6068">
                  <c:v>0.80520656920205047</c:v>
                </c:pt>
                <c:pt idx="6069">
                  <c:v>0.80520760217832688</c:v>
                </c:pt>
                <c:pt idx="6070">
                  <c:v>0.80520817625514196</c:v>
                </c:pt>
                <c:pt idx="6071">
                  <c:v>0.80520906159672967</c:v>
                </c:pt>
                <c:pt idx="6072">
                  <c:v>0.8052097582198019</c:v>
                </c:pt>
                <c:pt idx="6073">
                  <c:v>0.80521059276099338</c:v>
                </c:pt>
                <c:pt idx="6074">
                  <c:v>0.80521097407049558</c:v>
                </c:pt>
                <c:pt idx="6075">
                  <c:v>0.8052111877231336</c:v>
                </c:pt>
                <c:pt idx="6076">
                  <c:v>0.8052112842170176</c:v>
                </c:pt>
                <c:pt idx="6077">
                  <c:v>0.80521192402692376</c:v>
                </c:pt>
                <c:pt idx="6078">
                  <c:v>0.80521274902147688</c:v>
                </c:pt>
                <c:pt idx="6079">
                  <c:v>0.80521307931958186</c:v>
                </c:pt>
                <c:pt idx="6080">
                  <c:v>0.80521340043017531</c:v>
                </c:pt>
                <c:pt idx="6081">
                  <c:v>0.80521439341344025</c:v>
                </c:pt>
                <c:pt idx="6082">
                  <c:v>0.80521474131112369</c:v>
                </c:pt>
                <c:pt idx="6083">
                  <c:v>0.80521494481180511</c:v>
                </c:pt>
                <c:pt idx="6084">
                  <c:v>0.80521494483036571</c:v>
                </c:pt>
                <c:pt idx="6085">
                  <c:v>0.8052153441925507</c:v>
                </c:pt>
                <c:pt idx="6086">
                  <c:v>0.80521626681975533</c:v>
                </c:pt>
                <c:pt idx="6087">
                  <c:v>0.80521832731997423</c:v>
                </c:pt>
                <c:pt idx="6088">
                  <c:v>0.80521849191928063</c:v>
                </c:pt>
                <c:pt idx="6089">
                  <c:v>0.80521874039297603</c:v>
                </c:pt>
                <c:pt idx="6090">
                  <c:v>0.80521880327068296</c:v>
                </c:pt>
                <c:pt idx="6091">
                  <c:v>0.80521956542778161</c:v>
                </c:pt>
                <c:pt idx="6092">
                  <c:v>0.80522048325724205</c:v>
                </c:pt>
                <c:pt idx="6093">
                  <c:v>0.80522289369216238</c:v>
                </c:pt>
                <c:pt idx="6094">
                  <c:v>0.80522310050784818</c:v>
                </c:pt>
                <c:pt idx="6095">
                  <c:v>0.80522366742300422</c:v>
                </c:pt>
                <c:pt idx="6096">
                  <c:v>0.80522397395371526</c:v>
                </c:pt>
                <c:pt idx="6097">
                  <c:v>0.80522418171024546</c:v>
                </c:pt>
                <c:pt idx="6098">
                  <c:v>0.80522481836721538</c:v>
                </c:pt>
                <c:pt idx="6099">
                  <c:v>0.80522511269610098</c:v>
                </c:pt>
                <c:pt idx="6100">
                  <c:v>0.80522573005156683</c:v>
                </c:pt>
                <c:pt idx="6101">
                  <c:v>0.80522573005156683</c:v>
                </c:pt>
                <c:pt idx="6102">
                  <c:v>0.80522573005156683</c:v>
                </c:pt>
                <c:pt idx="6103">
                  <c:v>0.80522573005156683</c:v>
                </c:pt>
                <c:pt idx="6104">
                  <c:v>0.80522573005156683</c:v>
                </c:pt>
                <c:pt idx="6105">
                  <c:v>0.80522573005156683</c:v>
                </c:pt>
                <c:pt idx="6106">
                  <c:v>0.80522573005156683</c:v>
                </c:pt>
                <c:pt idx="6107">
                  <c:v>0.80522573005156683</c:v>
                </c:pt>
                <c:pt idx="6108">
                  <c:v>0.80522573005156683</c:v>
                </c:pt>
                <c:pt idx="6109">
                  <c:v>0.80522573005562115</c:v>
                </c:pt>
                <c:pt idx="6110">
                  <c:v>0.80522573005562115</c:v>
                </c:pt>
                <c:pt idx="6111">
                  <c:v>0.80522573005562115</c:v>
                </c:pt>
                <c:pt idx="6112">
                  <c:v>0.80522573005562115</c:v>
                </c:pt>
                <c:pt idx="6113">
                  <c:v>0.80522573005562115</c:v>
                </c:pt>
                <c:pt idx="6114">
                  <c:v>0.80522573005562115</c:v>
                </c:pt>
                <c:pt idx="6115">
                  <c:v>0.80522573005562115</c:v>
                </c:pt>
                <c:pt idx="6116">
                  <c:v>0.80522573005807441</c:v>
                </c:pt>
                <c:pt idx="6117">
                  <c:v>0.80522573006052756</c:v>
                </c:pt>
                <c:pt idx="6118">
                  <c:v>0.80522573006052756</c:v>
                </c:pt>
                <c:pt idx="6119">
                  <c:v>0.80522573006948572</c:v>
                </c:pt>
                <c:pt idx="6120">
                  <c:v>0.80522573006948572</c:v>
                </c:pt>
                <c:pt idx="6121">
                  <c:v>0.80522573006948572</c:v>
                </c:pt>
                <c:pt idx="6122">
                  <c:v>0.80522573006948572</c:v>
                </c:pt>
                <c:pt idx="6123">
                  <c:v>0.80522573006948572</c:v>
                </c:pt>
                <c:pt idx="6124">
                  <c:v>0.80522573006948572</c:v>
                </c:pt>
                <c:pt idx="6125">
                  <c:v>0.80522573006948572</c:v>
                </c:pt>
                <c:pt idx="6126">
                  <c:v>0.80522573006948572</c:v>
                </c:pt>
                <c:pt idx="6127">
                  <c:v>0.80522573006948572</c:v>
                </c:pt>
                <c:pt idx="6128">
                  <c:v>0.80522573006948572</c:v>
                </c:pt>
                <c:pt idx="6129">
                  <c:v>0.80522573006948572</c:v>
                </c:pt>
                <c:pt idx="6130">
                  <c:v>0.80522573006948572</c:v>
                </c:pt>
                <c:pt idx="6131">
                  <c:v>0.80522573006948572</c:v>
                </c:pt>
                <c:pt idx="6132">
                  <c:v>0.80522575985613631</c:v>
                </c:pt>
                <c:pt idx="6133">
                  <c:v>0.8052266779895273</c:v>
                </c:pt>
                <c:pt idx="6134">
                  <c:v>0.80522794850506207</c:v>
                </c:pt>
                <c:pt idx="6135">
                  <c:v>0.805228174679119</c:v>
                </c:pt>
                <c:pt idx="6136">
                  <c:v>0.80522875037813002</c:v>
                </c:pt>
                <c:pt idx="6137">
                  <c:v>0.80522886500862034</c:v>
                </c:pt>
                <c:pt idx="6138">
                  <c:v>0.80522886501800683</c:v>
                </c:pt>
                <c:pt idx="6139">
                  <c:v>0.80522886502056745</c:v>
                </c:pt>
                <c:pt idx="6140">
                  <c:v>0.80522890462464214</c:v>
                </c:pt>
                <c:pt idx="6141">
                  <c:v>0.80522891031754895</c:v>
                </c:pt>
                <c:pt idx="6142">
                  <c:v>0.80522899212911658</c:v>
                </c:pt>
                <c:pt idx="6143">
                  <c:v>0.80523029014219905</c:v>
                </c:pt>
                <c:pt idx="6144">
                  <c:v>0.80523036941110782</c:v>
                </c:pt>
                <c:pt idx="6145">
                  <c:v>0.8052309307224631</c:v>
                </c:pt>
                <c:pt idx="6146">
                  <c:v>0.80523100318080887</c:v>
                </c:pt>
                <c:pt idx="6147">
                  <c:v>0.80523122567994265</c:v>
                </c:pt>
                <c:pt idx="6148">
                  <c:v>0.80523188941972124</c:v>
                </c:pt>
                <c:pt idx="6149">
                  <c:v>0.8052324617801806</c:v>
                </c:pt>
                <c:pt idx="6150">
                  <c:v>0.80523284306940035</c:v>
                </c:pt>
                <c:pt idx="6151">
                  <c:v>0.80523289207301618</c:v>
                </c:pt>
                <c:pt idx="6152">
                  <c:v>0.80523334740860042</c:v>
                </c:pt>
                <c:pt idx="6153">
                  <c:v>0.805233731846562</c:v>
                </c:pt>
                <c:pt idx="6154">
                  <c:v>0.80523419424388065</c:v>
                </c:pt>
                <c:pt idx="6155">
                  <c:v>0.80523452733325784</c:v>
                </c:pt>
                <c:pt idx="6156">
                  <c:v>0.80523526925977551</c:v>
                </c:pt>
                <c:pt idx="6157">
                  <c:v>0.80523607177873813</c:v>
                </c:pt>
                <c:pt idx="6158">
                  <c:v>0.8052362182935191</c:v>
                </c:pt>
                <c:pt idx="6159">
                  <c:v>0.80523661004698999</c:v>
                </c:pt>
                <c:pt idx="6160">
                  <c:v>0.80523721288724404</c:v>
                </c:pt>
                <c:pt idx="6161">
                  <c:v>0.80523793017069278</c:v>
                </c:pt>
                <c:pt idx="6162">
                  <c:v>0.80523793968203383</c:v>
                </c:pt>
                <c:pt idx="6163">
                  <c:v>0.80523989227409765</c:v>
                </c:pt>
                <c:pt idx="6164">
                  <c:v>0.80524060885572912</c:v>
                </c:pt>
                <c:pt idx="6165">
                  <c:v>0.80524065942608902</c:v>
                </c:pt>
                <c:pt idx="6166">
                  <c:v>0.80524143383562485</c:v>
                </c:pt>
                <c:pt idx="6167">
                  <c:v>0.80524364920856972</c:v>
                </c:pt>
                <c:pt idx="6168">
                  <c:v>0.80524461679034676</c:v>
                </c:pt>
                <c:pt idx="6169">
                  <c:v>0.80524496867570061</c:v>
                </c:pt>
                <c:pt idx="6170">
                  <c:v>0.8052457439951799</c:v>
                </c:pt>
                <c:pt idx="6171">
                  <c:v>0.80524584205903527</c:v>
                </c:pt>
                <c:pt idx="6172">
                  <c:v>0.8052462893937673</c:v>
                </c:pt>
                <c:pt idx="6173">
                  <c:v>0.80524632045705835</c:v>
                </c:pt>
                <c:pt idx="6174">
                  <c:v>0.80524698072652967</c:v>
                </c:pt>
                <c:pt idx="6175">
                  <c:v>0.80524839718938557</c:v>
                </c:pt>
                <c:pt idx="6176">
                  <c:v>0.80524895305369348</c:v>
                </c:pt>
                <c:pt idx="6177">
                  <c:v>0.80525044741430452</c:v>
                </c:pt>
                <c:pt idx="6178">
                  <c:v>0.80525077808860956</c:v>
                </c:pt>
                <c:pt idx="6179">
                  <c:v>0.80525118966694431</c:v>
                </c:pt>
                <c:pt idx="6180">
                  <c:v>0.80525123332676762</c:v>
                </c:pt>
                <c:pt idx="6181">
                  <c:v>0.80525123334468474</c:v>
                </c:pt>
                <c:pt idx="6182">
                  <c:v>0.80525215781757731</c:v>
                </c:pt>
                <c:pt idx="6183">
                  <c:v>0.80525287080605146</c:v>
                </c:pt>
                <c:pt idx="6184">
                  <c:v>0.8052543680283557</c:v>
                </c:pt>
                <c:pt idx="6185">
                  <c:v>0.8052543680283557</c:v>
                </c:pt>
                <c:pt idx="6186">
                  <c:v>0.80525436803107442</c:v>
                </c:pt>
                <c:pt idx="6187">
                  <c:v>0.80525436803107442</c:v>
                </c:pt>
                <c:pt idx="6188">
                  <c:v>0.80525436804605954</c:v>
                </c:pt>
                <c:pt idx="6189">
                  <c:v>0.80525436804605954</c:v>
                </c:pt>
                <c:pt idx="6190">
                  <c:v>0.80525436804605954</c:v>
                </c:pt>
                <c:pt idx="6191">
                  <c:v>0.80525475957212855</c:v>
                </c:pt>
                <c:pt idx="6192">
                  <c:v>0.80525550776092458</c:v>
                </c:pt>
                <c:pt idx="6193">
                  <c:v>0.80525559098019339</c:v>
                </c:pt>
                <c:pt idx="6194">
                  <c:v>0.80525606165693397</c:v>
                </c:pt>
                <c:pt idx="6195">
                  <c:v>0.80525614609868723</c:v>
                </c:pt>
                <c:pt idx="6196">
                  <c:v>0.80525639472356114</c:v>
                </c:pt>
                <c:pt idx="6197">
                  <c:v>0.80525657369825709</c:v>
                </c:pt>
                <c:pt idx="6198">
                  <c:v>0.80525696786098455</c:v>
                </c:pt>
                <c:pt idx="6199">
                  <c:v>0.8052575919172269</c:v>
                </c:pt>
                <c:pt idx="6200">
                  <c:v>0.80525793905779652</c:v>
                </c:pt>
                <c:pt idx="6201">
                  <c:v>0.80525800839286776</c:v>
                </c:pt>
                <c:pt idx="6202">
                  <c:v>0.80525979732570285</c:v>
                </c:pt>
                <c:pt idx="6203">
                  <c:v>0.8052598068335135</c:v>
                </c:pt>
                <c:pt idx="6204">
                  <c:v>0.80526074415743099</c:v>
                </c:pt>
                <c:pt idx="6205">
                  <c:v>0.80526107840905903</c:v>
                </c:pt>
                <c:pt idx="6206">
                  <c:v>0.80526244329655983</c:v>
                </c:pt>
                <c:pt idx="6207">
                  <c:v>0.80526252639756501</c:v>
                </c:pt>
                <c:pt idx="6208">
                  <c:v>0.80526307964837129</c:v>
                </c:pt>
                <c:pt idx="6209">
                  <c:v>0.80526360234696703</c:v>
                </c:pt>
                <c:pt idx="6210">
                  <c:v>0.80526360236173888</c:v>
                </c:pt>
                <c:pt idx="6211">
                  <c:v>0.80526566336934957</c:v>
                </c:pt>
                <c:pt idx="6212">
                  <c:v>0.80526757150745176</c:v>
                </c:pt>
                <c:pt idx="6213">
                  <c:v>0.80526761061361063</c:v>
                </c:pt>
                <c:pt idx="6214">
                  <c:v>0.80526824946473308</c:v>
                </c:pt>
                <c:pt idx="6215">
                  <c:v>0.80526880083487484</c:v>
                </c:pt>
                <c:pt idx="6216">
                  <c:v>0.80526884460149961</c:v>
                </c:pt>
                <c:pt idx="6217">
                  <c:v>0.80527010166793112</c:v>
                </c:pt>
                <c:pt idx="6218">
                  <c:v>0.80527081945869472</c:v>
                </c:pt>
                <c:pt idx="6219">
                  <c:v>0.80527180175952884</c:v>
                </c:pt>
                <c:pt idx="6220">
                  <c:v>0.80527304198934146</c:v>
                </c:pt>
                <c:pt idx="6221">
                  <c:v>0.80527311280221181</c:v>
                </c:pt>
                <c:pt idx="6222">
                  <c:v>0.80527358057903287</c:v>
                </c:pt>
                <c:pt idx="6223">
                  <c:v>0.80527461333561001</c:v>
                </c:pt>
                <c:pt idx="6224">
                  <c:v>0.80527518729697545</c:v>
                </c:pt>
                <c:pt idx="6225">
                  <c:v>0.80527673457048643</c:v>
                </c:pt>
                <c:pt idx="6226">
                  <c:v>0.80527673457048643</c:v>
                </c:pt>
                <c:pt idx="6227">
                  <c:v>0.80527673457464555</c:v>
                </c:pt>
                <c:pt idx="6228">
                  <c:v>0.80527673457704541</c:v>
                </c:pt>
                <c:pt idx="6229">
                  <c:v>0.80527673457944315</c:v>
                </c:pt>
                <c:pt idx="6230">
                  <c:v>0.80527673458840243</c:v>
                </c:pt>
                <c:pt idx="6231">
                  <c:v>0.80527673458840243</c:v>
                </c:pt>
                <c:pt idx="6232">
                  <c:v>0.80527676893056244</c:v>
                </c:pt>
                <c:pt idx="6233">
                  <c:v>0.80527745693179187</c:v>
                </c:pt>
                <c:pt idx="6234">
                  <c:v>0.80527816684247466</c:v>
                </c:pt>
                <c:pt idx="6235">
                  <c:v>0.80527829460841571</c:v>
                </c:pt>
                <c:pt idx="6236">
                  <c:v>0.80527843957697054</c:v>
                </c:pt>
                <c:pt idx="6237">
                  <c:v>0.80527883371421516</c:v>
                </c:pt>
                <c:pt idx="6238">
                  <c:v>0.80527893428324637</c:v>
                </c:pt>
                <c:pt idx="6239">
                  <c:v>0.80527945772638954</c:v>
                </c:pt>
                <c:pt idx="6240">
                  <c:v>0.80527975910631722</c:v>
                </c:pt>
                <c:pt idx="6241">
                  <c:v>0.80527986902822801</c:v>
                </c:pt>
                <c:pt idx="6242">
                  <c:v>0.80528008933060369</c:v>
                </c:pt>
                <c:pt idx="6243">
                  <c:v>0.80528050220832659</c:v>
                </c:pt>
                <c:pt idx="6244">
                  <c:v>0.8052814031517912</c:v>
                </c:pt>
                <c:pt idx="6245">
                  <c:v>0.80528294398582834</c:v>
                </c:pt>
                <c:pt idx="6246">
                  <c:v>0.8052831842016468</c:v>
                </c:pt>
                <c:pt idx="6247">
                  <c:v>0.80528400658972388</c:v>
                </c:pt>
                <c:pt idx="6248">
                  <c:v>0.80528430878009916</c:v>
                </c:pt>
                <c:pt idx="6249">
                  <c:v>0.80528550080104333</c:v>
                </c:pt>
                <c:pt idx="6250">
                  <c:v>0.80528581208376582</c:v>
                </c:pt>
                <c:pt idx="6251">
                  <c:v>0.80528584869253828</c:v>
                </c:pt>
                <c:pt idx="6252">
                  <c:v>0.80528675059454669</c:v>
                </c:pt>
                <c:pt idx="6253">
                  <c:v>0.80528749172341429</c:v>
                </c:pt>
                <c:pt idx="6254">
                  <c:v>0.80528752862861219</c:v>
                </c:pt>
                <c:pt idx="6255">
                  <c:v>0.80528836426686945</c:v>
                </c:pt>
                <c:pt idx="6256">
                  <c:v>0.80528943663493346</c:v>
                </c:pt>
                <c:pt idx="6257">
                  <c:v>0.80528990164995684</c:v>
                </c:pt>
                <c:pt idx="6258">
                  <c:v>0.80529007628349591</c:v>
                </c:pt>
                <c:pt idx="6259">
                  <c:v>0.80529067522041109</c:v>
                </c:pt>
                <c:pt idx="6260">
                  <c:v>0.80529118939767108</c:v>
                </c:pt>
                <c:pt idx="6261">
                  <c:v>0.80529196662257663</c:v>
                </c:pt>
                <c:pt idx="6262">
                  <c:v>0.80529276721561005</c:v>
                </c:pt>
                <c:pt idx="6263">
                  <c:v>0.80529368515684074</c:v>
                </c:pt>
                <c:pt idx="6264">
                  <c:v>0.80529434444225345</c:v>
                </c:pt>
                <c:pt idx="6265">
                  <c:v>0.80529490674313209</c:v>
                </c:pt>
                <c:pt idx="6266">
                  <c:v>0.80529518153083413</c:v>
                </c:pt>
                <c:pt idx="6267">
                  <c:v>0.80529544529747243</c:v>
                </c:pt>
                <c:pt idx="6268">
                  <c:v>0.80529647798782</c:v>
                </c:pt>
                <c:pt idx="6269">
                  <c:v>0.80529701857279834</c:v>
                </c:pt>
                <c:pt idx="6270">
                  <c:v>0.80529705190422018</c:v>
                </c:pt>
                <c:pt idx="6271">
                  <c:v>0.80529737580640415</c:v>
                </c:pt>
                <c:pt idx="6272">
                  <c:v>0.80529793700042429</c:v>
                </c:pt>
                <c:pt idx="6273">
                  <c:v>0.8052982318977836</c:v>
                </c:pt>
                <c:pt idx="6274">
                  <c:v>0.80529863342976316</c:v>
                </c:pt>
                <c:pt idx="6275">
                  <c:v>0.80529939810972961</c:v>
                </c:pt>
                <c:pt idx="6276">
                  <c:v>0.80529946773930394</c:v>
                </c:pt>
                <c:pt idx="6277">
                  <c:v>0.80529984894402751</c:v>
                </c:pt>
                <c:pt idx="6278">
                  <c:v>0.80530015900339424</c:v>
                </c:pt>
                <c:pt idx="6279">
                  <c:v>0.80530079863596504</c:v>
                </c:pt>
                <c:pt idx="6280">
                  <c:v>0.80530162340125011</c:v>
                </c:pt>
                <c:pt idx="6281">
                  <c:v>0.80530187110232387</c:v>
                </c:pt>
                <c:pt idx="6282">
                  <c:v>0.80530195360873713</c:v>
                </c:pt>
                <c:pt idx="6283">
                  <c:v>0.80530227462953008</c:v>
                </c:pt>
                <c:pt idx="6284">
                  <c:v>0.80530242184634793</c:v>
                </c:pt>
                <c:pt idx="6285">
                  <c:v>0.80530326733729285</c:v>
                </c:pt>
                <c:pt idx="6286">
                  <c:v>0.80530361513787208</c:v>
                </c:pt>
                <c:pt idx="6287">
                  <c:v>0.805303971262749</c:v>
                </c:pt>
                <c:pt idx="6288">
                  <c:v>0.80530421785194872</c:v>
                </c:pt>
                <c:pt idx="6289">
                  <c:v>0.80530504826547844</c:v>
                </c:pt>
                <c:pt idx="6290">
                  <c:v>0.80530514022304789</c:v>
                </c:pt>
                <c:pt idx="6291">
                  <c:v>0.80530536798482899</c:v>
                </c:pt>
                <c:pt idx="6292">
                  <c:v>0.80530536798765473</c:v>
                </c:pt>
                <c:pt idx="6293">
                  <c:v>0.80530641805038394</c:v>
                </c:pt>
                <c:pt idx="6294">
                  <c:v>0.80530736470518061</c:v>
                </c:pt>
                <c:pt idx="6295">
                  <c:v>0.80530767597095676</c:v>
                </c:pt>
                <c:pt idx="6296">
                  <c:v>0.80530843791568552</c:v>
                </c:pt>
                <c:pt idx="6297">
                  <c:v>0.80530874455029133</c:v>
                </c:pt>
                <c:pt idx="6298">
                  <c:v>0.80531022797394936</c:v>
                </c:pt>
                <c:pt idx="6299">
                  <c:v>0.80531162020066427</c:v>
                </c:pt>
                <c:pt idx="6300">
                  <c:v>0.80531197201471172</c:v>
                </c:pt>
                <c:pt idx="6301">
                  <c:v>0.80531284521758162</c:v>
                </c:pt>
                <c:pt idx="6302">
                  <c:v>0.80531305291750921</c:v>
                </c:pt>
                <c:pt idx="6303">
                  <c:v>0.80531398364439122</c:v>
                </c:pt>
                <c:pt idx="6304">
                  <c:v>0.80531463062477737</c:v>
                </c:pt>
                <c:pt idx="6305">
                  <c:v>0.80531554850329956</c:v>
                </c:pt>
                <c:pt idx="6306">
                  <c:v>0.80531611098700451</c:v>
                </c:pt>
                <c:pt idx="6307">
                  <c:v>0.80531701714015902</c:v>
                </c:pt>
                <c:pt idx="6308">
                  <c:v>0.8053170447779433</c:v>
                </c:pt>
                <c:pt idx="6309">
                  <c:v>0.80531762031660936</c:v>
                </c:pt>
                <c:pt idx="6310">
                  <c:v>0.8053177745208342</c:v>
                </c:pt>
                <c:pt idx="6311">
                  <c:v>0.80531778021162914</c:v>
                </c:pt>
                <c:pt idx="6312">
                  <c:v>0.80531888169152543</c:v>
                </c:pt>
                <c:pt idx="6313">
                  <c:v>0.80531923890000678</c:v>
                </c:pt>
                <c:pt idx="6314">
                  <c:v>0.80531980005550663</c:v>
                </c:pt>
                <c:pt idx="6315">
                  <c:v>0.80532009493074064</c:v>
                </c:pt>
                <c:pt idx="6316">
                  <c:v>0.80532133068783007</c:v>
                </c:pt>
                <c:pt idx="6317">
                  <c:v>0.80532171187226964</c:v>
                </c:pt>
                <c:pt idx="6318">
                  <c:v>0.80532306267165565</c:v>
                </c:pt>
                <c:pt idx="6319">
                  <c:v>0.80532339566856503</c:v>
                </c:pt>
                <c:pt idx="6320">
                  <c:v>0.80532413738845243</c:v>
                </c:pt>
                <c:pt idx="6321">
                  <c:v>0.80532493968422847</c:v>
                </c:pt>
                <c:pt idx="6322">
                  <c:v>0.80532500900009463</c:v>
                </c:pt>
                <c:pt idx="6323">
                  <c:v>0.80532508615860343</c:v>
                </c:pt>
                <c:pt idx="6324">
                  <c:v>0.80532547780305208</c:v>
                </c:pt>
                <c:pt idx="6325">
                  <c:v>0.805326080475954</c:v>
                </c:pt>
                <c:pt idx="6326">
                  <c:v>0.80532679756081083</c:v>
                </c:pt>
                <c:pt idx="6327">
                  <c:v>0.80532680706897575</c:v>
                </c:pt>
                <c:pt idx="6328">
                  <c:v>0.80532713329635852</c:v>
                </c:pt>
                <c:pt idx="6329">
                  <c:v>0.80532773096326105</c:v>
                </c:pt>
                <c:pt idx="6330">
                  <c:v>0.80532773096928334</c:v>
                </c:pt>
                <c:pt idx="6331">
                  <c:v>0.80532868456690776</c:v>
                </c:pt>
                <c:pt idx="6332">
                  <c:v>0.80532875912004354</c:v>
                </c:pt>
                <c:pt idx="6333">
                  <c:v>0.80532952605906305</c:v>
                </c:pt>
                <c:pt idx="6334">
                  <c:v>0.80533030025281238</c:v>
                </c:pt>
                <c:pt idx="6335">
                  <c:v>0.80533096114767611</c:v>
                </c:pt>
                <c:pt idx="6336">
                  <c:v>0.80533348232469137</c:v>
                </c:pt>
                <c:pt idx="6337">
                  <c:v>0.8053338341118238</c:v>
                </c:pt>
                <c:pt idx="6338">
                  <c:v>0.80533460921552313</c:v>
                </c:pt>
                <c:pt idx="6339">
                  <c:v>0.80533470725215439</c:v>
                </c:pt>
                <c:pt idx="6340">
                  <c:v>0.80533518551736649</c:v>
                </c:pt>
                <c:pt idx="6341">
                  <c:v>0.80533524792822198</c:v>
                </c:pt>
                <c:pt idx="6342">
                  <c:v>0.80533584560406413</c:v>
                </c:pt>
                <c:pt idx="6343">
                  <c:v>0.805336951081004</c:v>
                </c:pt>
                <c:pt idx="6344">
                  <c:v>0.80533797280420916</c:v>
                </c:pt>
                <c:pt idx="6345">
                  <c:v>0.80533887889257216</c:v>
                </c:pt>
                <c:pt idx="6346">
                  <c:v>0.80533964191190655</c:v>
                </c:pt>
                <c:pt idx="6347">
                  <c:v>0.80534445346782624</c:v>
                </c:pt>
                <c:pt idx="6348">
                  <c:v>0.80534525698804948</c:v>
                </c:pt>
                <c:pt idx="6349">
                  <c:v>0.80534543591198882</c:v>
                </c:pt>
                <c:pt idx="6350">
                  <c:v>0.80534640499285592</c:v>
                </c:pt>
                <c:pt idx="6351">
                  <c:v>0.80534645384826697</c:v>
                </c:pt>
                <c:pt idx="6352">
                  <c:v>0.80534687020934737</c:v>
                </c:pt>
                <c:pt idx="6353">
                  <c:v>0.80534865864497795</c:v>
                </c:pt>
                <c:pt idx="6354">
                  <c:v>0.80534866814961492</c:v>
                </c:pt>
                <c:pt idx="6355">
                  <c:v>0.80534960521356469</c:v>
                </c:pt>
                <c:pt idx="6356">
                  <c:v>0.8053499393731911</c:v>
                </c:pt>
                <c:pt idx="6357">
                  <c:v>0.80535138695967878</c:v>
                </c:pt>
                <c:pt idx="6358">
                  <c:v>0.80535140460877452</c:v>
                </c:pt>
                <c:pt idx="6359">
                  <c:v>0.80535246260955495</c:v>
                </c:pt>
                <c:pt idx="6360">
                  <c:v>0.80535246262512206</c:v>
                </c:pt>
                <c:pt idx="6361">
                  <c:v>0.80535284347650093</c:v>
                </c:pt>
                <c:pt idx="6362">
                  <c:v>0.80535374518793734</c:v>
                </c:pt>
                <c:pt idx="6363">
                  <c:v>0.80535452305971078</c:v>
                </c:pt>
                <c:pt idx="6364">
                  <c:v>0.80535643066776363</c:v>
                </c:pt>
                <c:pt idx="6365">
                  <c:v>0.80535646976306441</c:v>
                </c:pt>
                <c:pt idx="6366">
                  <c:v>0.80535707018124214</c:v>
                </c:pt>
                <c:pt idx="6367">
                  <c:v>0.805357108437877</c:v>
                </c:pt>
                <c:pt idx="6368">
                  <c:v>0.80535766899159467</c:v>
                </c:pt>
                <c:pt idx="6369">
                  <c:v>0.8053577034094056</c:v>
                </c:pt>
                <c:pt idx="6370">
                  <c:v>0.80535926623728848</c:v>
                </c:pt>
                <c:pt idx="6371">
                  <c:v>0.80536133743034766</c:v>
                </c:pt>
                <c:pt idx="6372">
                  <c:v>0.80536189963077798</c:v>
                </c:pt>
                <c:pt idx="6373">
                  <c:v>0.80536197042398705</c:v>
                </c:pt>
                <c:pt idx="6374">
                  <c:v>0.80536243807119656</c:v>
                </c:pt>
                <c:pt idx="6375">
                  <c:v>0.80536347054182422</c:v>
                </c:pt>
                <c:pt idx="6376">
                  <c:v>0.80536404434276276</c:v>
                </c:pt>
                <c:pt idx="6377">
                  <c:v>0.80536562553720015</c:v>
                </c:pt>
                <c:pt idx="6378">
                  <c:v>0.80536631334846609</c:v>
                </c:pt>
                <c:pt idx="6379">
                  <c:v>0.80536715079143817</c:v>
                </c:pt>
                <c:pt idx="6380">
                  <c:v>0.80536779028892302</c:v>
                </c:pt>
                <c:pt idx="6381">
                  <c:v>0.80536831358645955</c:v>
                </c:pt>
                <c:pt idx="6382">
                  <c:v>0.80536861488270817</c:v>
                </c:pt>
                <c:pt idx="6383">
                  <c:v>0.80536894501636946</c:v>
                </c:pt>
                <c:pt idx="6384">
                  <c:v>0.80537025847222665</c:v>
                </c:pt>
                <c:pt idx="6385">
                  <c:v>0.80537056056985168</c:v>
                </c:pt>
                <c:pt idx="6386">
                  <c:v>0.80537083175756763</c:v>
                </c:pt>
                <c:pt idx="6387">
                  <c:v>0.80537083175756763</c:v>
                </c:pt>
                <c:pt idx="6388">
                  <c:v>0.80537083177483948</c:v>
                </c:pt>
                <c:pt idx="6389">
                  <c:v>0.8053720390275505</c:v>
                </c:pt>
                <c:pt idx="6390">
                  <c:v>0.80537291659296883</c:v>
                </c:pt>
                <c:pt idx="6391">
                  <c:v>0.80537340852332417</c:v>
                </c:pt>
                <c:pt idx="6392">
                  <c:v>0.80537435498344201</c:v>
                </c:pt>
                <c:pt idx="6393">
                  <c:v>0.80537466618053077</c:v>
                </c:pt>
                <c:pt idx="6394">
                  <c:v>0.80537470277807377</c:v>
                </c:pt>
                <c:pt idx="6395">
                  <c:v>0.80537560443005185</c:v>
                </c:pt>
                <c:pt idx="6396">
                  <c:v>0.80537638224794894</c:v>
                </c:pt>
                <c:pt idx="6397">
                  <c:v>0.80537721765390913</c:v>
                </c:pt>
                <c:pt idx="6398">
                  <c:v>0.80537828972420611</c:v>
                </c:pt>
                <c:pt idx="6399">
                  <c:v>0.80537892919542398</c:v>
                </c:pt>
                <c:pt idx="6400">
                  <c:v>0.80538004200131663</c:v>
                </c:pt>
                <c:pt idx="6401">
                  <c:v>0.80538161938060326</c:v>
                </c:pt>
                <c:pt idx="6402">
                  <c:v>0.80538253706694363</c:v>
                </c:pt>
                <c:pt idx="6403">
                  <c:v>0.80538319616982212</c:v>
                </c:pt>
                <c:pt idx="6404">
                  <c:v>0.80538375831349551</c:v>
                </c:pt>
                <c:pt idx="6405">
                  <c:v>0.80538429671855893</c:v>
                </c:pt>
                <c:pt idx="6406">
                  <c:v>0.80538586955728486</c:v>
                </c:pt>
                <c:pt idx="6407">
                  <c:v>0.80538622669156112</c:v>
                </c:pt>
                <c:pt idx="6408">
                  <c:v>0.80538678772971373</c:v>
                </c:pt>
                <c:pt idx="6409">
                  <c:v>0.80538708254481961</c:v>
                </c:pt>
                <c:pt idx="6410">
                  <c:v>0.80538748396530102</c:v>
                </c:pt>
                <c:pt idx="6411">
                  <c:v>0.80538869914310451</c:v>
                </c:pt>
                <c:pt idx="6412">
                  <c:v>0.80538891267712587</c:v>
                </c:pt>
                <c:pt idx="6413">
                  <c:v>0.80538900911530631</c:v>
                </c:pt>
                <c:pt idx="6414">
                  <c:v>0.80538964857052919</c:v>
                </c:pt>
                <c:pt idx="6415">
                  <c:v>0.80539047310652356</c:v>
                </c:pt>
                <c:pt idx="6416">
                  <c:v>0.80539072073987872</c:v>
                </c:pt>
                <c:pt idx="6417">
                  <c:v>0.80539080322338152</c:v>
                </c:pt>
                <c:pt idx="6418">
                  <c:v>0.80539111872035307</c:v>
                </c:pt>
                <c:pt idx="6419">
                  <c:v>0.8053911241543652</c:v>
                </c:pt>
                <c:pt idx="6420">
                  <c:v>0.80539207272644686</c:v>
                </c:pt>
                <c:pt idx="6421">
                  <c:v>0.80539246429006428</c:v>
                </c:pt>
                <c:pt idx="6422">
                  <c:v>0.80539306683677692</c:v>
                </c:pt>
                <c:pt idx="6423">
                  <c:v>0.80539389702024122</c:v>
                </c:pt>
                <c:pt idx="6424">
                  <c:v>0.80539526642530423</c:v>
                </c:pt>
                <c:pt idx="6425">
                  <c:v>0.80539574491530996</c:v>
                </c:pt>
                <c:pt idx="6426">
                  <c:v>0.8053962128164236</c:v>
                </c:pt>
                <c:pt idx="6427">
                  <c:v>0.8053964611516321</c:v>
                </c:pt>
                <c:pt idx="6428">
                  <c:v>0.80539739026464907</c:v>
                </c:pt>
                <c:pt idx="6429">
                  <c:v>0.80539907528981447</c:v>
                </c:pt>
                <c:pt idx="6430">
                  <c:v>0.80540046713097757</c:v>
                </c:pt>
                <c:pt idx="6431">
                  <c:v>0.80540081884679371</c:v>
                </c:pt>
                <c:pt idx="6432">
                  <c:v>0.80540169180664367</c:v>
                </c:pt>
                <c:pt idx="6433">
                  <c:v>0.80540189944996021</c:v>
                </c:pt>
                <c:pt idx="6434">
                  <c:v>0.80540216997171132</c:v>
                </c:pt>
                <c:pt idx="6435">
                  <c:v>0.80540253575344711</c:v>
                </c:pt>
                <c:pt idx="6436">
                  <c:v>0.80540282991784862</c:v>
                </c:pt>
                <c:pt idx="6437">
                  <c:v>0.80540393516565678</c:v>
                </c:pt>
                <c:pt idx="6438">
                  <c:v>0.80540495667022716</c:v>
                </c:pt>
                <c:pt idx="6439">
                  <c:v>0.80540586257120705</c:v>
                </c:pt>
                <c:pt idx="6440">
                  <c:v>0.80540646558015316</c:v>
                </c:pt>
                <c:pt idx="6441">
                  <c:v>0.80540662543076902</c:v>
                </c:pt>
                <c:pt idx="6442">
                  <c:v>0.80540670719584617</c:v>
                </c:pt>
                <c:pt idx="6443">
                  <c:v>0.80540703681049364</c:v>
                </c:pt>
                <c:pt idx="6444">
                  <c:v>0.80540711584449953</c:v>
                </c:pt>
                <c:pt idx="6445">
                  <c:v>0.80540772660477911</c:v>
                </c:pt>
                <c:pt idx="6446">
                  <c:v>0.80540800448876437</c:v>
                </c:pt>
                <c:pt idx="6447">
                  <c:v>0.8054080837139288</c:v>
                </c:pt>
                <c:pt idx="6448">
                  <c:v>0.80540864471355955</c:v>
                </c:pt>
                <c:pt idx="6449">
                  <c:v>0.80540871713094164</c:v>
                </c:pt>
                <c:pt idx="6450">
                  <c:v>0.80540893950653625</c:v>
                </c:pt>
                <c:pt idx="6451">
                  <c:v>0.80540978648079242</c:v>
                </c:pt>
                <c:pt idx="6452">
                  <c:v>0.80541055600009415</c:v>
                </c:pt>
                <c:pt idx="6453">
                  <c:v>0.80541106005713514</c:v>
                </c:pt>
                <c:pt idx="6454">
                  <c:v>0.8054114442837732</c:v>
                </c:pt>
                <c:pt idx="6455">
                  <c:v>0.80541223932878303</c:v>
                </c:pt>
                <c:pt idx="6456">
                  <c:v>0.80541257745870343</c:v>
                </c:pt>
                <c:pt idx="6457">
                  <c:v>0.80541385221227335</c:v>
                </c:pt>
                <c:pt idx="6458">
                  <c:v>0.80541392934855049</c:v>
                </c:pt>
                <c:pt idx="6459">
                  <c:v>0.80541432088397125</c:v>
                </c:pt>
                <c:pt idx="6460">
                  <c:v>0.80541450213125398</c:v>
                </c:pt>
                <c:pt idx="6461">
                  <c:v>0.80541469437043811</c:v>
                </c:pt>
                <c:pt idx="6462">
                  <c:v>0.80541492338950049</c:v>
                </c:pt>
                <c:pt idx="6463">
                  <c:v>0.80541564027574575</c:v>
                </c:pt>
                <c:pt idx="6464">
                  <c:v>0.80541564978073676</c:v>
                </c:pt>
                <c:pt idx="6465">
                  <c:v>0.80541752675725953</c:v>
                </c:pt>
                <c:pt idx="6466">
                  <c:v>0.80541836801678179</c:v>
                </c:pt>
                <c:pt idx="6467">
                  <c:v>0.80541980270684344</c:v>
                </c:pt>
                <c:pt idx="6468">
                  <c:v>0.80542013318337757</c:v>
                </c:pt>
                <c:pt idx="6469">
                  <c:v>0.80542181315399708</c:v>
                </c:pt>
                <c:pt idx="6470">
                  <c:v>0.8054218131712636</c:v>
                </c:pt>
                <c:pt idx="6471">
                  <c:v>0.8054218131712636</c:v>
                </c:pt>
                <c:pt idx="6472">
                  <c:v>0.80542232318367424</c:v>
                </c:pt>
                <c:pt idx="6473">
                  <c:v>0.80542244605864965</c:v>
                </c:pt>
                <c:pt idx="6474">
                  <c:v>0.80542267487257424</c:v>
                </c:pt>
                <c:pt idx="6475">
                  <c:v>0.80542344976047797</c:v>
                </c:pt>
                <c:pt idx="6476">
                  <c:v>0.80542402590226581</c:v>
                </c:pt>
                <c:pt idx="6477">
                  <c:v>0.80542408829685508</c:v>
                </c:pt>
                <c:pt idx="6478">
                  <c:v>0.80542579097556311</c:v>
                </c:pt>
                <c:pt idx="6479">
                  <c:v>0.8054262456479172</c:v>
                </c:pt>
                <c:pt idx="6480">
                  <c:v>0.805426657039226</c:v>
                </c:pt>
                <c:pt idx="6481">
                  <c:v>0.80542681241607206</c:v>
                </c:pt>
                <c:pt idx="6482">
                  <c:v>0.80542763886167523</c:v>
                </c:pt>
                <c:pt idx="6483">
                  <c:v>0.80542771825225501</c:v>
                </c:pt>
                <c:pt idx="6484">
                  <c:v>0.80542889240840554</c:v>
                </c:pt>
                <c:pt idx="6485">
                  <c:v>0.8054332081046135</c:v>
                </c:pt>
                <c:pt idx="6486">
                  <c:v>0.80543329127980245</c:v>
                </c:pt>
                <c:pt idx="6487">
                  <c:v>0.80543409457685866</c:v>
                </c:pt>
                <c:pt idx="6488">
                  <c:v>0.80543427345004037</c:v>
                </c:pt>
                <c:pt idx="6489">
                  <c:v>0.80543466739442549</c:v>
                </c:pt>
                <c:pt idx="6490">
                  <c:v>0.80543529110359913</c:v>
                </c:pt>
                <c:pt idx="6491">
                  <c:v>0.80543570735010483</c:v>
                </c:pt>
                <c:pt idx="6492">
                  <c:v>0.80543654944675347</c:v>
                </c:pt>
                <c:pt idx="6493">
                  <c:v>0.80543753761173498</c:v>
                </c:pt>
                <c:pt idx="6494">
                  <c:v>0.80544022284595096</c:v>
                </c:pt>
                <c:pt idx="6495">
                  <c:v>0.80544116674325572</c:v>
                </c:pt>
                <c:pt idx="6496">
                  <c:v>0.80544165743794749</c:v>
                </c:pt>
                <c:pt idx="6497">
                  <c:v>0.80544167895716678</c:v>
                </c:pt>
                <c:pt idx="6498">
                  <c:v>0.80544198788829391</c:v>
                </c:pt>
                <c:pt idx="6499">
                  <c:v>0.80544209686691759</c:v>
                </c:pt>
                <c:pt idx="6500">
                  <c:v>0.80544258041855443</c:v>
                </c:pt>
                <c:pt idx="6501">
                  <c:v>0.80544335807414402</c:v>
                </c:pt>
                <c:pt idx="6502">
                  <c:v>0.80544526515209336</c:v>
                </c:pt>
                <c:pt idx="6503">
                  <c:v>0.80544530423653582</c:v>
                </c:pt>
                <c:pt idx="6504">
                  <c:v>0.80544590448821518</c:v>
                </c:pt>
                <c:pt idx="6505">
                  <c:v>0.80544594273502301</c:v>
                </c:pt>
                <c:pt idx="6506">
                  <c:v>0.80544650313251531</c:v>
                </c:pt>
                <c:pt idx="6507">
                  <c:v>0.8054471482290495</c:v>
                </c:pt>
                <c:pt idx="6508">
                  <c:v>0.80544793362795453</c:v>
                </c:pt>
                <c:pt idx="6509">
                  <c:v>0.80544809993430311</c:v>
                </c:pt>
                <c:pt idx="6510">
                  <c:v>0.80544949305714442</c:v>
                </c:pt>
                <c:pt idx="6511">
                  <c:v>0.80545073259608746</c:v>
                </c:pt>
                <c:pt idx="6512">
                  <c:v>0.80545127088721635</c:v>
                </c:pt>
                <c:pt idx="6513">
                  <c:v>0.80545204474954013</c:v>
                </c:pt>
                <c:pt idx="6514">
                  <c:v>0.80545230307186932</c:v>
                </c:pt>
                <c:pt idx="6515">
                  <c:v>0.80545588587551742</c:v>
                </c:pt>
                <c:pt idx="6516">
                  <c:v>0.80545662161831422</c:v>
                </c:pt>
                <c:pt idx="6517">
                  <c:v>0.80545714477023234</c:v>
                </c:pt>
                <c:pt idx="6518">
                  <c:v>0.80545744598278979</c:v>
                </c:pt>
                <c:pt idx="6519">
                  <c:v>0.80545745863765061</c:v>
                </c:pt>
                <c:pt idx="6520">
                  <c:v>0.80545777602581836</c:v>
                </c:pt>
                <c:pt idx="6521">
                  <c:v>0.80545908911630959</c:v>
                </c:pt>
                <c:pt idx="6522">
                  <c:v>0.80545939113055554</c:v>
                </c:pt>
                <c:pt idx="6523">
                  <c:v>0.80545966224188048</c:v>
                </c:pt>
                <c:pt idx="6524">
                  <c:v>0.80545966224188048</c:v>
                </c:pt>
                <c:pt idx="6525">
                  <c:v>0.80545966224188048</c:v>
                </c:pt>
                <c:pt idx="6526">
                  <c:v>0.80545966226021171</c:v>
                </c:pt>
                <c:pt idx="6527">
                  <c:v>0.80546079526574188</c:v>
                </c:pt>
                <c:pt idx="6528">
                  <c:v>0.80546086917705451</c:v>
                </c:pt>
                <c:pt idx="6529">
                  <c:v>0.80546105829061676</c:v>
                </c:pt>
                <c:pt idx="6530">
                  <c:v>0.80546223829296049</c:v>
                </c:pt>
                <c:pt idx="6531">
                  <c:v>0.80546271668274716</c:v>
                </c:pt>
                <c:pt idx="6532">
                  <c:v>0.80546302001399384</c:v>
                </c:pt>
                <c:pt idx="6533">
                  <c:v>0.80546318448937892</c:v>
                </c:pt>
                <c:pt idx="6534">
                  <c:v>0.80546343277374666</c:v>
                </c:pt>
                <c:pt idx="6535">
                  <c:v>0.80546353218713573</c:v>
                </c:pt>
                <c:pt idx="6536">
                  <c:v>0.80546425717714432</c:v>
                </c:pt>
                <c:pt idx="6537">
                  <c:v>0.80546443358906061</c:v>
                </c:pt>
                <c:pt idx="6538">
                  <c:v>0.805465174305531</c:v>
                </c:pt>
                <c:pt idx="6539">
                  <c:v>0.80546604636440788</c:v>
                </c:pt>
                <c:pt idx="6540">
                  <c:v>0.80546711813691085</c:v>
                </c:pt>
                <c:pt idx="6541">
                  <c:v>0.80546775743076648</c:v>
                </c:pt>
                <c:pt idx="6542">
                  <c:v>0.80546835603558042</c:v>
                </c:pt>
                <c:pt idx="6543">
                  <c:v>0.80546836827286183</c:v>
                </c:pt>
                <c:pt idx="6544">
                  <c:v>0.80546886992834688</c:v>
                </c:pt>
                <c:pt idx="6545">
                  <c:v>0.80546950609855972</c:v>
                </c:pt>
                <c:pt idx="6546">
                  <c:v>0.8054713643003667</c:v>
                </c:pt>
                <c:pt idx="6547">
                  <c:v>0.80547258520714593</c:v>
                </c:pt>
                <c:pt idx="6548">
                  <c:v>0.80547285984436845</c:v>
                </c:pt>
                <c:pt idx="6549">
                  <c:v>0.80547312346291333</c:v>
                </c:pt>
                <c:pt idx="6550">
                  <c:v>0.80547359492163495</c:v>
                </c:pt>
                <c:pt idx="6551">
                  <c:v>0.80547469586499898</c:v>
                </c:pt>
                <c:pt idx="6552">
                  <c:v>0.80547497369195209</c:v>
                </c:pt>
                <c:pt idx="6553">
                  <c:v>0.80547505289993615</c:v>
                </c:pt>
                <c:pt idx="6554">
                  <c:v>0.80547568618603427</c:v>
                </c:pt>
                <c:pt idx="6555">
                  <c:v>0.80547590851505091</c:v>
                </c:pt>
                <c:pt idx="6556">
                  <c:v>0.80547714367019752</c:v>
                </c:pt>
                <c:pt idx="6557">
                  <c:v>0.80547752466533318</c:v>
                </c:pt>
                <c:pt idx="6558">
                  <c:v>0.8054775736327614</c:v>
                </c:pt>
                <c:pt idx="6559">
                  <c:v>0.80547773814003731</c:v>
                </c:pt>
                <c:pt idx="6560">
                  <c:v>0.80547802862148488</c:v>
                </c:pt>
                <c:pt idx="6561">
                  <c:v>0.80547841276295662</c:v>
                </c:pt>
                <c:pt idx="6562">
                  <c:v>0.80547847382821947</c:v>
                </c:pt>
                <c:pt idx="6563">
                  <c:v>0.8054792981348986</c:v>
                </c:pt>
                <c:pt idx="6564">
                  <c:v>0.80547954570053082</c:v>
                </c:pt>
                <c:pt idx="6565">
                  <c:v>0.80547962816112006</c:v>
                </c:pt>
                <c:pt idx="6566">
                  <c:v>0.80548054095299615</c:v>
                </c:pt>
                <c:pt idx="6567">
                  <c:v>0.80548089731072881</c:v>
                </c:pt>
                <c:pt idx="6568">
                  <c:v>0.80548128876530967</c:v>
                </c:pt>
                <c:pt idx="6569">
                  <c:v>0.80548261738372451</c:v>
                </c:pt>
                <c:pt idx="6570">
                  <c:v>0.80548272109801777</c:v>
                </c:pt>
                <c:pt idx="6571">
                  <c:v>0.8054840901231991</c:v>
                </c:pt>
                <c:pt idx="6572">
                  <c:v>0.80548456848028205</c:v>
                </c:pt>
                <c:pt idx="6573">
                  <c:v>0.80548528451657231</c:v>
                </c:pt>
                <c:pt idx="6574">
                  <c:v>0.80548591008142945</c:v>
                </c:pt>
                <c:pt idx="6575">
                  <c:v>0.80548789792855024</c:v>
                </c:pt>
                <c:pt idx="6576">
                  <c:v>0.80548824392362806</c:v>
                </c:pt>
                <c:pt idx="6577">
                  <c:v>0.80548928938412567</c:v>
                </c:pt>
                <c:pt idx="6578">
                  <c:v>0.8054909917507399</c:v>
                </c:pt>
                <c:pt idx="6579">
                  <c:v>0.80549135743192679</c:v>
                </c:pt>
                <c:pt idx="6580">
                  <c:v>0.80549275645430685</c:v>
                </c:pt>
                <c:pt idx="6581">
                  <c:v>0.8054936223318675</c:v>
                </c:pt>
                <c:pt idx="6582">
                  <c:v>0.80549377767616392</c:v>
                </c:pt>
                <c:pt idx="6583">
                  <c:v>0.80549468332494478</c:v>
                </c:pt>
                <c:pt idx="6584">
                  <c:v>0.80549528616637023</c:v>
                </c:pt>
                <c:pt idx="6585">
                  <c:v>0.80549544028601272</c:v>
                </c:pt>
                <c:pt idx="6586">
                  <c:v>0.80549552771440913</c:v>
                </c:pt>
                <c:pt idx="6587">
                  <c:v>0.8054958572374844</c:v>
                </c:pt>
                <c:pt idx="6588">
                  <c:v>0.80549654684067418</c:v>
                </c:pt>
                <c:pt idx="6589">
                  <c:v>0.80549682464719308</c:v>
                </c:pt>
                <c:pt idx="6590">
                  <c:v>0.80549690385048067</c:v>
                </c:pt>
                <c:pt idx="6591">
                  <c:v>0.80549753709112526</c:v>
                </c:pt>
                <c:pt idx="6592">
                  <c:v>0.80549775940494184</c:v>
                </c:pt>
                <c:pt idx="6593">
                  <c:v>0.8054977658719793</c:v>
                </c:pt>
                <c:pt idx="6594">
                  <c:v>0.80549827001499874</c:v>
                </c:pt>
                <c:pt idx="6595">
                  <c:v>0.80549942441168598</c:v>
                </c:pt>
                <c:pt idx="6596">
                  <c:v>0.80549987936642253</c:v>
                </c:pt>
                <c:pt idx="6597">
                  <c:v>0.80550017202965862</c:v>
                </c:pt>
                <c:pt idx="6598">
                  <c:v>0.80550026348738601</c:v>
                </c:pt>
                <c:pt idx="6599">
                  <c:v>0.80550072549957163</c:v>
                </c:pt>
                <c:pt idx="6600">
                  <c:v>0.8055010583115183</c:v>
                </c:pt>
                <c:pt idx="6601">
                  <c:v>0.80550163101260963</c:v>
                </c:pt>
                <c:pt idx="6602">
                  <c:v>0.80550255731141207</c:v>
                </c:pt>
                <c:pt idx="6603">
                  <c:v>0.80550260146742669</c:v>
                </c:pt>
                <c:pt idx="6604">
                  <c:v>0.80550267074692428</c:v>
                </c:pt>
                <c:pt idx="6605">
                  <c:v>0.80550274786097298</c:v>
                </c:pt>
                <c:pt idx="6606">
                  <c:v>0.8055033204853459</c:v>
                </c:pt>
                <c:pt idx="6607">
                  <c:v>0.80550351267039022</c:v>
                </c:pt>
                <c:pt idx="6608">
                  <c:v>0.80550634426998524</c:v>
                </c:pt>
                <c:pt idx="6609">
                  <c:v>0.80550710225939171</c:v>
                </c:pt>
                <c:pt idx="6610">
                  <c:v>0.80550718529685383</c:v>
                </c:pt>
                <c:pt idx="6611">
                  <c:v>0.80550861958832565</c:v>
                </c:pt>
                <c:pt idx="6612">
                  <c:v>0.80550894997237887</c:v>
                </c:pt>
                <c:pt idx="6613">
                  <c:v>0.80551047693175293</c:v>
                </c:pt>
                <c:pt idx="6614">
                  <c:v>0.80551062947586005</c:v>
                </c:pt>
                <c:pt idx="6615">
                  <c:v>0.8055106294941905</c:v>
                </c:pt>
                <c:pt idx="6616">
                  <c:v>0.8055106294941905</c:v>
                </c:pt>
                <c:pt idx="6617">
                  <c:v>0.80551113936490393</c:v>
                </c:pt>
                <c:pt idx="6618">
                  <c:v>0.80551126218986169</c:v>
                </c:pt>
                <c:pt idx="6619">
                  <c:v>0.80551226562764677</c:v>
                </c:pt>
                <c:pt idx="6620">
                  <c:v>0.80551284160936598</c:v>
                </c:pt>
                <c:pt idx="6621">
                  <c:v>0.80551290398768927</c:v>
                </c:pt>
                <c:pt idx="6622">
                  <c:v>0.80551460619227333</c:v>
                </c:pt>
                <c:pt idx="6623">
                  <c:v>0.80551475477707235</c:v>
                </c:pt>
                <c:pt idx="6624">
                  <c:v>0.80551506073857282</c:v>
                </c:pt>
                <c:pt idx="6625">
                  <c:v>0.8055154720163854</c:v>
                </c:pt>
                <c:pt idx="6626">
                  <c:v>0.80551562735006033</c:v>
                </c:pt>
                <c:pt idx="6627">
                  <c:v>0.80551645356604984</c:v>
                </c:pt>
                <c:pt idx="6628">
                  <c:v>0.80551653293404168</c:v>
                </c:pt>
                <c:pt idx="6629">
                  <c:v>0.80551770676343859</c:v>
                </c:pt>
                <c:pt idx="6630">
                  <c:v>0.80551926299209764</c:v>
                </c:pt>
                <c:pt idx="6631">
                  <c:v>0.80551986961602051</c:v>
                </c:pt>
                <c:pt idx="6632">
                  <c:v>0.80552046696155022</c:v>
                </c:pt>
                <c:pt idx="6633">
                  <c:v>0.80552046696155022</c:v>
                </c:pt>
                <c:pt idx="6634">
                  <c:v>0.80552141694118751</c:v>
                </c:pt>
                <c:pt idx="6635">
                  <c:v>0.80552202126058625</c:v>
                </c:pt>
                <c:pt idx="6636">
                  <c:v>0.80552308631001479</c:v>
                </c:pt>
                <c:pt idx="6637">
                  <c:v>0.80552348014521402</c:v>
                </c:pt>
                <c:pt idx="6638">
                  <c:v>0.80552423168911569</c:v>
                </c:pt>
                <c:pt idx="6639">
                  <c:v>0.80552451981274853</c:v>
                </c:pt>
                <c:pt idx="6640">
                  <c:v>0.80552536167469435</c:v>
                </c:pt>
                <c:pt idx="6641">
                  <c:v>0.80552604761722191</c:v>
                </c:pt>
                <c:pt idx="6642">
                  <c:v>0.80552634956585267</c:v>
                </c:pt>
                <c:pt idx="6643">
                  <c:v>0.80552758727164897</c:v>
                </c:pt>
                <c:pt idx="6644">
                  <c:v>0.80552895102220234</c:v>
                </c:pt>
                <c:pt idx="6645">
                  <c:v>0.80552997768903079</c:v>
                </c:pt>
                <c:pt idx="6646">
                  <c:v>0.80553046824738339</c:v>
                </c:pt>
                <c:pt idx="6647">
                  <c:v>0.80553048975955688</c:v>
                </c:pt>
                <c:pt idx="6648">
                  <c:v>0.80553079860524823</c:v>
                </c:pt>
                <c:pt idx="6649">
                  <c:v>0.80553139097087423</c:v>
                </c:pt>
                <c:pt idx="6650">
                  <c:v>0.80553213153392234</c:v>
                </c:pt>
                <c:pt idx="6651">
                  <c:v>0.80553407495805585</c:v>
                </c:pt>
                <c:pt idx="6652">
                  <c:v>0.80553471411680111</c:v>
                </c:pt>
                <c:pt idx="6653">
                  <c:v>0.80553475235378025</c:v>
                </c:pt>
                <c:pt idx="6654">
                  <c:v>0.80553531259503053</c:v>
                </c:pt>
                <c:pt idx="6655">
                  <c:v>0.80553595751285378</c:v>
                </c:pt>
                <c:pt idx="6656">
                  <c:v>0.80553660301085361</c:v>
                </c:pt>
                <c:pt idx="6657">
                  <c:v>0.80553674269678033</c:v>
                </c:pt>
                <c:pt idx="6658">
                  <c:v>0.80553690895286911</c:v>
                </c:pt>
                <c:pt idx="6659">
                  <c:v>0.80553740299033849</c:v>
                </c:pt>
                <c:pt idx="6660">
                  <c:v>0.80553830168942164</c:v>
                </c:pt>
                <c:pt idx="6661">
                  <c:v>0.80553832022955263</c:v>
                </c:pt>
                <c:pt idx="6662">
                  <c:v>0.80553981545787701</c:v>
                </c:pt>
                <c:pt idx="6663">
                  <c:v>0.80554007902470759</c:v>
                </c:pt>
                <c:pt idx="6664">
                  <c:v>0.80554037469704776</c:v>
                </c:pt>
                <c:pt idx="6665">
                  <c:v>0.80554111092335445</c:v>
                </c:pt>
                <c:pt idx="6666">
                  <c:v>0.80554168440339102</c:v>
                </c:pt>
                <c:pt idx="6667">
                  <c:v>0.80554326471940274</c:v>
                </c:pt>
                <c:pt idx="6668">
                  <c:v>0.8055440983908706</c:v>
                </c:pt>
                <c:pt idx="6669">
                  <c:v>0.80554469273147289</c:v>
                </c:pt>
                <c:pt idx="6670">
                  <c:v>0.80554609927398524</c:v>
                </c:pt>
                <c:pt idx="6671">
                  <c:v>0.80554609928021859</c:v>
                </c:pt>
                <c:pt idx="6672">
                  <c:v>0.80554690313343313</c:v>
                </c:pt>
                <c:pt idx="6673">
                  <c:v>0.80554789508165148</c:v>
                </c:pt>
                <c:pt idx="6674">
                  <c:v>0.8055481970125119</c:v>
                </c:pt>
                <c:pt idx="6675">
                  <c:v>0.80554923109122734</c:v>
                </c:pt>
                <c:pt idx="6676">
                  <c:v>0.80554967464776872</c:v>
                </c:pt>
                <c:pt idx="6677">
                  <c:v>0.80555104338376826</c:v>
                </c:pt>
                <c:pt idx="6678">
                  <c:v>0.80555152164062238</c:v>
                </c:pt>
                <c:pt idx="6679">
                  <c:v>0.80555182488758115</c:v>
                </c:pt>
                <c:pt idx="6680">
                  <c:v>0.80555223753157468</c:v>
                </c:pt>
                <c:pt idx="6681">
                  <c:v>0.80555230034225911</c:v>
                </c:pt>
                <c:pt idx="6682">
                  <c:v>0.8055523369173393</c:v>
                </c:pt>
                <c:pt idx="6683">
                  <c:v>0.80555306170615637</c:v>
                </c:pt>
                <c:pt idx="6684">
                  <c:v>0.80555323806918477</c:v>
                </c:pt>
                <c:pt idx="6685">
                  <c:v>0.80555397857942912</c:v>
                </c:pt>
                <c:pt idx="6686">
                  <c:v>0.80555485039597774</c:v>
                </c:pt>
                <c:pt idx="6687">
                  <c:v>0.80555715942587591</c:v>
                </c:pt>
                <c:pt idx="6688">
                  <c:v>0.80555924967822667</c:v>
                </c:pt>
                <c:pt idx="6689">
                  <c:v>0.80556016685471565</c:v>
                </c:pt>
                <c:pt idx="6690">
                  <c:v>0.80556166198366141</c:v>
                </c:pt>
                <c:pt idx="6691">
                  <c:v>0.80556239116840733</c:v>
                </c:pt>
                <c:pt idx="6692">
                  <c:v>0.80556239685612674</c:v>
                </c:pt>
                <c:pt idx="6693">
                  <c:v>0.80556247858317287</c:v>
                </c:pt>
                <c:pt idx="6694">
                  <c:v>0.80556349749355194</c:v>
                </c:pt>
                <c:pt idx="6695">
                  <c:v>0.80556377524303502</c:v>
                </c:pt>
                <c:pt idx="6696">
                  <c:v>0.8055638544291408</c:v>
                </c:pt>
                <c:pt idx="6697">
                  <c:v>0.80556448753885734</c:v>
                </c:pt>
                <c:pt idx="6698">
                  <c:v>0.80556470980609118</c:v>
                </c:pt>
                <c:pt idx="6699">
                  <c:v>0.80556594461799813</c:v>
                </c:pt>
                <c:pt idx="6700">
                  <c:v>0.80556637446161472</c:v>
                </c:pt>
                <c:pt idx="6701">
                  <c:v>0.80556653892370611</c:v>
                </c:pt>
                <c:pt idx="6702">
                  <c:v>0.80556663803140982</c:v>
                </c:pt>
                <c:pt idx="6703">
                  <c:v>0.80556682932336454</c:v>
                </c:pt>
                <c:pt idx="6704">
                  <c:v>0.80556721335915249</c:v>
                </c:pt>
                <c:pt idx="6705">
                  <c:v>0.80556767527452933</c:v>
                </c:pt>
                <c:pt idx="6706">
                  <c:v>0.80556834598189098</c:v>
                </c:pt>
                <c:pt idx="6707">
                  <c:v>0.80556874372888698</c:v>
                </c:pt>
                <c:pt idx="6708">
                  <c:v>0.80556874917090571</c:v>
                </c:pt>
                <c:pt idx="6709">
                  <c:v>0.80556934095724853</c:v>
                </c:pt>
                <c:pt idx="6710">
                  <c:v>0.80556955085398574</c:v>
                </c:pt>
                <c:pt idx="6711">
                  <c:v>0.80556969721568561</c:v>
                </c:pt>
                <c:pt idx="6712">
                  <c:v>0.80557008856121526</c:v>
                </c:pt>
                <c:pt idx="6713">
                  <c:v>0.80557069077314591</c:v>
                </c:pt>
                <c:pt idx="6714">
                  <c:v>0.80557140730824006</c:v>
                </c:pt>
                <c:pt idx="6715">
                  <c:v>0.80557141681041133</c:v>
                </c:pt>
                <c:pt idx="6716">
                  <c:v>0.80557157701409621</c:v>
                </c:pt>
                <c:pt idx="6717">
                  <c:v>0.80557157701409621</c:v>
                </c:pt>
                <c:pt idx="6718">
                  <c:v>0.80557157701409621</c:v>
                </c:pt>
                <c:pt idx="6719">
                  <c:v>0.80557157701409621</c:v>
                </c:pt>
                <c:pt idx="6720">
                  <c:v>0.8055715770191183</c:v>
                </c:pt>
                <c:pt idx="6721">
                  <c:v>0.80557157702283411</c:v>
                </c:pt>
                <c:pt idx="6722">
                  <c:v>0.80557157703156945</c:v>
                </c:pt>
                <c:pt idx="6723">
                  <c:v>0.80557157703156945</c:v>
                </c:pt>
                <c:pt idx="6724">
                  <c:v>0.80557157703156945</c:v>
                </c:pt>
                <c:pt idx="6725">
                  <c:v>0.80557288914168002</c:v>
                </c:pt>
                <c:pt idx="6726">
                  <c:v>0.80557336736582819</c:v>
                </c:pt>
                <c:pt idx="6727">
                  <c:v>0.80557379306169685</c:v>
                </c:pt>
                <c:pt idx="6728">
                  <c:v>0.80557408320206558</c:v>
                </c:pt>
                <c:pt idx="6729">
                  <c:v>0.80557470857928071</c:v>
                </c:pt>
                <c:pt idx="6730">
                  <c:v>0.80557470859414348</c:v>
                </c:pt>
                <c:pt idx="6731">
                  <c:v>0.80557490732171999</c:v>
                </c:pt>
                <c:pt idx="6732">
                  <c:v>0.80557594054464454</c:v>
                </c:pt>
                <c:pt idx="6733">
                  <c:v>0.80557843847704902</c:v>
                </c:pt>
                <c:pt idx="6734">
                  <c:v>0.80557931095078894</c:v>
                </c:pt>
                <c:pt idx="6735">
                  <c:v>0.80557978885017245</c:v>
                </c:pt>
                <c:pt idx="6736">
                  <c:v>0.80558015443079745</c:v>
                </c:pt>
                <c:pt idx="6737">
                  <c:v>0.80558044843068477</c:v>
                </c:pt>
                <c:pt idx="6738">
                  <c:v>0.80558155306331114</c:v>
                </c:pt>
                <c:pt idx="6739">
                  <c:v>0.80558241870130198</c:v>
                </c:pt>
                <c:pt idx="6740">
                  <c:v>0.80558257400242661</c:v>
                </c:pt>
                <c:pt idx="6741">
                  <c:v>0.80558347939898467</c:v>
                </c:pt>
                <c:pt idx="6742">
                  <c:v>0.80558423615021735</c:v>
                </c:pt>
                <c:pt idx="6743">
                  <c:v>0.80558424183466948</c:v>
                </c:pt>
                <c:pt idx="6744">
                  <c:v>0.80558432355325016</c:v>
                </c:pt>
                <c:pt idx="6745">
                  <c:v>0.80558465298474879</c:v>
                </c:pt>
                <c:pt idx="6746">
                  <c:v>0.80558562012586676</c:v>
                </c:pt>
                <c:pt idx="6747">
                  <c:v>0.80558633237153277</c:v>
                </c:pt>
                <c:pt idx="6748">
                  <c:v>0.80558706509211597</c:v>
                </c:pt>
                <c:pt idx="6749">
                  <c:v>0.80558821916810952</c:v>
                </c:pt>
                <c:pt idx="6750">
                  <c:v>0.80558848271700456</c:v>
                </c:pt>
                <c:pt idx="6751">
                  <c:v>0.80558867399587575</c:v>
                </c:pt>
                <c:pt idx="6752">
                  <c:v>0.80558896657777535</c:v>
                </c:pt>
                <c:pt idx="6753">
                  <c:v>0.80558904970880596</c:v>
                </c:pt>
                <c:pt idx="6754">
                  <c:v>0.80558905801114922</c:v>
                </c:pt>
                <c:pt idx="6755">
                  <c:v>0.8055895198949331</c:v>
                </c:pt>
                <c:pt idx="6756">
                  <c:v>0.80558985261438498</c:v>
                </c:pt>
                <c:pt idx="6757">
                  <c:v>0.8055900314040163</c:v>
                </c:pt>
                <c:pt idx="6758">
                  <c:v>0.8055904251555126</c:v>
                </c:pt>
                <c:pt idx="6759">
                  <c:v>0.8055913953403554</c:v>
                </c:pt>
                <c:pt idx="6760">
                  <c:v>0.80559154169348135</c:v>
                </c:pt>
                <c:pt idx="6761">
                  <c:v>0.80559211413330045</c:v>
                </c:pt>
                <c:pt idx="6762">
                  <c:v>0.80559230629040812</c:v>
                </c:pt>
                <c:pt idx="6763">
                  <c:v>0.80559325167050844</c:v>
                </c:pt>
                <c:pt idx="6764">
                  <c:v>0.80559326116915364</c:v>
                </c:pt>
                <c:pt idx="6765">
                  <c:v>0.80559371751012887</c:v>
                </c:pt>
                <c:pt idx="6766">
                  <c:v>0.80559453141774506</c:v>
                </c:pt>
                <c:pt idx="6767">
                  <c:v>0.80559513710270281</c:v>
                </c:pt>
                <c:pt idx="6768">
                  <c:v>0.80559589488251071</c:v>
                </c:pt>
                <c:pt idx="6769">
                  <c:v>0.80559705272830451</c:v>
                </c:pt>
                <c:pt idx="6770">
                  <c:v>0.80559705273075488</c:v>
                </c:pt>
                <c:pt idx="6771">
                  <c:v>0.80559741178973532</c:v>
                </c:pt>
                <c:pt idx="6772">
                  <c:v>0.80559774208130019</c:v>
                </c:pt>
                <c:pt idx="6773">
                  <c:v>0.80560005365628395</c:v>
                </c:pt>
                <c:pt idx="6774">
                  <c:v>0.80560163263628393</c:v>
                </c:pt>
                <c:pt idx="6775">
                  <c:v>0.80560224579520945</c:v>
                </c:pt>
                <c:pt idx="6776">
                  <c:v>0.80560339672875392</c:v>
                </c:pt>
                <c:pt idx="6777">
                  <c:v>0.80560354527225397</c:v>
                </c:pt>
                <c:pt idx="6778">
                  <c:v>0.80560385114898236</c:v>
                </c:pt>
                <c:pt idx="6779">
                  <c:v>0.80560426231328686</c:v>
                </c:pt>
                <c:pt idx="6780">
                  <c:v>0.80560524359014274</c:v>
                </c:pt>
                <c:pt idx="6781">
                  <c:v>0.80560575500990894</c:v>
                </c:pt>
                <c:pt idx="6782">
                  <c:v>0.80560649643815441</c:v>
                </c:pt>
                <c:pt idx="6783">
                  <c:v>0.80560805223534215</c:v>
                </c:pt>
                <c:pt idx="6784">
                  <c:v>0.80560862334352734</c:v>
                </c:pt>
                <c:pt idx="6785">
                  <c:v>0.80560862559987789</c:v>
                </c:pt>
                <c:pt idx="6786">
                  <c:v>0.80560925587016208</c:v>
                </c:pt>
                <c:pt idx="6787">
                  <c:v>0.80561020558469632</c:v>
                </c:pt>
                <c:pt idx="6788">
                  <c:v>0.80561080973612587</c:v>
                </c:pt>
                <c:pt idx="6789">
                  <c:v>0.80561089286722365</c:v>
                </c:pt>
                <c:pt idx="6790">
                  <c:v>0.80561172967210126</c:v>
                </c:pt>
                <c:pt idx="6791">
                  <c:v>0.8056118744895322</c:v>
                </c:pt>
                <c:pt idx="6792">
                  <c:v>0.80561226821553222</c:v>
                </c:pt>
                <c:pt idx="6793">
                  <c:v>0.80561289157756932</c:v>
                </c:pt>
                <c:pt idx="6794">
                  <c:v>0.80561414922211227</c:v>
                </c:pt>
                <c:pt idx="6795">
                  <c:v>0.80561483497418496</c:v>
                </c:pt>
                <c:pt idx="6796">
                  <c:v>0.80561513683942221</c:v>
                </c:pt>
                <c:pt idx="6797">
                  <c:v>0.80561604032226719</c:v>
                </c:pt>
                <c:pt idx="6798">
                  <c:v>0.80561637420119925</c:v>
                </c:pt>
                <c:pt idx="6799">
                  <c:v>0.80561728103381713</c:v>
                </c:pt>
                <c:pt idx="6800">
                  <c:v>0.80561773757269628</c:v>
                </c:pt>
                <c:pt idx="6801">
                  <c:v>0.80561876395416077</c:v>
                </c:pt>
                <c:pt idx="6802">
                  <c:v>0.80561892835209648</c:v>
                </c:pt>
                <c:pt idx="6803">
                  <c:v>0.80561923930918922</c:v>
                </c:pt>
                <c:pt idx="6804">
                  <c:v>0.80561927588129167</c:v>
                </c:pt>
                <c:pt idx="6805">
                  <c:v>0.80561958464153605</c:v>
                </c:pt>
                <c:pt idx="6806">
                  <c:v>0.80562017684251341</c:v>
                </c:pt>
                <c:pt idx="6807">
                  <c:v>0.80562091719931594</c:v>
                </c:pt>
                <c:pt idx="6808">
                  <c:v>0.80562095406566736</c:v>
                </c:pt>
                <c:pt idx="6809">
                  <c:v>0.80562252639769627</c:v>
                </c:pt>
                <c:pt idx="6810">
                  <c:v>0.80562252639769627</c:v>
                </c:pt>
                <c:pt idx="6811">
                  <c:v>0.80562252640589727</c:v>
                </c:pt>
                <c:pt idx="6812">
                  <c:v>0.80562252640643028</c:v>
                </c:pt>
                <c:pt idx="6813">
                  <c:v>0.80562252640643028</c:v>
                </c:pt>
                <c:pt idx="6814">
                  <c:v>0.80562252641516718</c:v>
                </c:pt>
                <c:pt idx="6815">
                  <c:v>0.80562252641516718</c:v>
                </c:pt>
                <c:pt idx="6816">
                  <c:v>0.80562286008326178</c:v>
                </c:pt>
                <c:pt idx="6817">
                  <c:v>0.80562349906461528</c:v>
                </c:pt>
                <c:pt idx="6818">
                  <c:v>0.80562409737675744</c:v>
                </c:pt>
                <c:pt idx="6819">
                  <c:v>0.80562461101723548</c:v>
                </c:pt>
                <c:pt idx="6820">
                  <c:v>0.80562538743336398</c:v>
                </c:pt>
                <c:pt idx="6821">
                  <c:v>0.80562565746087844</c:v>
                </c:pt>
                <c:pt idx="6822">
                  <c:v>0.80562565747813608</c:v>
                </c:pt>
                <c:pt idx="6823">
                  <c:v>0.80562569329060718</c:v>
                </c:pt>
                <c:pt idx="6824">
                  <c:v>0.80562618719101864</c:v>
                </c:pt>
                <c:pt idx="6825">
                  <c:v>0.80562708564083008</c:v>
                </c:pt>
                <c:pt idx="6826">
                  <c:v>0.80562710417527716</c:v>
                </c:pt>
                <c:pt idx="6827">
                  <c:v>0.80562832448877508</c:v>
                </c:pt>
                <c:pt idx="6828">
                  <c:v>0.80562859898851291</c:v>
                </c:pt>
                <c:pt idx="6829">
                  <c:v>0.80562886248128307</c:v>
                </c:pt>
                <c:pt idx="6830">
                  <c:v>0.8056298940938984</c:v>
                </c:pt>
                <c:pt idx="6831">
                  <c:v>0.80563046741345867</c:v>
                </c:pt>
                <c:pt idx="6832">
                  <c:v>0.80563135158640131</c:v>
                </c:pt>
                <c:pt idx="6833">
                  <c:v>0.80563204729019378</c:v>
                </c:pt>
                <c:pt idx="6834">
                  <c:v>0.80563288072992667</c:v>
                </c:pt>
                <c:pt idx="6835">
                  <c:v>0.80563347490638626</c:v>
                </c:pt>
                <c:pt idx="6836">
                  <c:v>0.80563357127333868</c:v>
                </c:pt>
                <c:pt idx="6837">
                  <c:v>0.80563503414447968</c:v>
                </c:pt>
                <c:pt idx="6838">
                  <c:v>0.80563568469325419</c:v>
                </c:pt>
                <c:pt idx="6839">
                  <c:v>0.80563667636587011</c:v>
                </c:pt>
                <c:pt idx="6840">
                  <c:v>0.8056370238045869</c:v>
                </c:pt>
                <c:pt idx="6841">
                  <c:v>0.80563722703667762</c:v>
                </c:pt>
                <c:pt idx="6842">
                  <c:v>0.80563722705478613</c:v>
                </c:pt>
                <c:pt idx="6843">
                  <c:v>0.80563762589029464</c:v>
                </c:pt>
                <c:pt idx="6844">
                  <c:v>0.80564030191727742</c:v>
                </c:pt>
                <c:pt idx="6845">
                  <c:v>0.80564060507993995</c:v>
                </c:pt>
                <c:pt idx="6846">
                  <c:v>0.80564076946231511</c:v>
                </c:pt>
                <c:pt idx="6847">
                  <c:v>0.8056410176081592</c:v>
                </c:pt>
                <c:pt idx="6848">
                  <c:v>0.80564108040244953</c:v>
                </c:pt>
                <c:pt idx="6849">
                  <c:v>0.80564184155390473</c:v>
                </c:pt>
                <c:pt idx="6850">
                  <c:v>0.8056427581720369</c:v>
                </c:pt>
                <c:pt idx="6851">
                  <c:v>0.80564516542531384</c:v>
                </c:pt>
                <c:pt idx="6852">
                  <c:v>0.80564537196791708</c:v>
                </c:pt>
                <c:pt idx="6853">
                  <c:v>0.80564593813479579</c:v>
                </c:pt>
                <c:pt idx="6854">
                  <c:v>0.8056462442611233</c:v>
                </c:pt>
                <c:pt idx="6855">
                  <c:v>0.80564645174300986</c:v>
                </c:pt>
                <c:pt idx="6856">
                  <c:v>0.80564738150025295</c:v>
                </c:pt>
                <c:pt idx="6857">
                  <c:v>0.8056479980410709</c:v>
                </c:pt>
                <c:pt idx="6858">
                  <c:v>0.8056479980410709</c:v>
                </c:pt>
                <c:pt idx="6859">
                  <c:v>0.8056479980410709</c:v>
                </c:pt>
                <c:pt idx="6860">
                  <c:v>0.8056479980410709</c:v>
                </c:pt>
                <c:pt idx="6861">
                  <c:v>0.8056479980410709</c:v>
                </c:pt>
                <c:pt idx="6862">
                  <c:v>0.8056479980410709</c:v>
                </c:pt>
                <c:pt idx="6863">
                  <c:v>0.8056479980410709</c:v>
                </c:pt>
                <c:pt idx="6864">
                  <c:v>0.8056479980410709</c:v>
                </c:pt>
                <c:pt idx="6865">
                  <c:v>0.8056479980410709</c:v>
                </c:pt>
                <c:pt idx="6866">
                  <c:v>0.80564799804501219</c:v>
                </c:pt>
                <c:pt idx="6867">
                  <c:v>0.80564799804501219</c:v>
                </c:pt>
                <c:pt idx="6868">
                  <c:v>0.80564799804501219</c:v>
                </c:pt>
                <c:pt idx="6869">
                  <c:v>0.80564799804501219</c:v>
                </c:pt>
                <c:pt idx="6870">
                  <c:v>0.80564799804501219</c:v>
                </c:pt>
                <c:pt idx="6871">
                  <c:v>0.80564799804501219</c:v>
                </c:pt>
                <c:pt idx="6872">
                  <c:v>0.80564799804501219</c:v>
                </c:pt>
                <c:pt idx="6873">
                  <c:v>0.80564799804740961</c:v>
                </c:pt>
                <c:pt idx="6874">
                  <c:v>0.8056479980498068</c:v>
                </c:pt>
                <c:pt idx="6875">
                  <c:v>0.8056479980498068</c:v>
                </c:pt>
                <c:pt idx="6876">
                  <c:v>0.80564799805854048</c:v>
                </c:pt>
                <c:pt idx="6877">
                  <c:v>0.80564799805854048</c:v>
                </c:pt>
                <c:pt idx="6878">
                  <c:v>0.80564799805854048</c:v>
                </c:pt>
                <c:pt idx="6879">
                  <c:v>0.80564799805854048</c:v>
                </c:pt>
                <c:pt idx="6880">
                  <c:v>0.80564799805854048</c:v>
                </c:pt>
                <c:pt idx="6881">
                  <c:v>0.80564799805854048</c:v>
                </c:pt>
                <c:pt idx="6882">
                  <c:v>0.80564799805854048</c:v>
                </c:pt>
                <c:pt idx="6883">
                  <c:v>0.80564799805854048</c:v>
                </c:pt>
                <c:pt idx="6884">
                  <c:v>0.80564799805854048</c:v>
                </c:pt>
                <c:pt idx="6885">
                  <c:v>0.80564799805854048</c:v>
                </c:pt>
                <c:pt idx="6886">
                  <c:v>0.80564799805854048</c:v>
                </c:pt>
                <c:pt idx="6887">
                  <c:v>0.80564799805854048</c:v>
                </c:pt>
                <c:pt idx="6888">
                  <c:v>0.80564799805854048</c:v>
                </c:pt>
                <c:pt idx="6889">
                  <c:v>0.80564802780608757</c:v>
                </c:pt>
                <c:pt idx="6890">
                  <c:v>0.80564894472761062</c:v>
                </c:pt>
                <c:pt idx="6891">
                  <c:v>0.80565021356615041</c:v>
                </c:pt>
                <c:pt idx="6892">
                  <c:v>0.80565043944145931</c:v>
                </c:pt>
                <c:pt idx="6893">
                  <c:v>0.805651014380796</c:v>
                </c:pt>
                <c:pt idx="6894">
                  <c:v>0.80565112885699763</c:v>
                </c:pt>
                <c:pt idx="6895">
                  <c:v>0.80565112886003332</c:v>
                </c:pt>
                <c:pt idx="6896">
                  <c:v>0.80565112886914192</c:v>
                </c:pt>
                <c:pt idx="6897">
                  <c:v>0.8056511288716971</c:v>
                </c:pt>
                <c:pt idx="6898">
                  <c:v>0.80565116842349926</c:v>
                </c:pt>
                <c:pt idx="6899">
                  <c:v>0.80565117410910403</c:v>
                </c:pt>
                <c:pt idx="6900">
                  <c:v>0.80565125581289809</c:v>
                </c:pt>
                <c:pt idx="6901">
                  <c:v>0.80565255211256703</c:v>
                </c:pt>
                <c:pt idx="6902">
                  <c:v>0.80565263127679199</c:v>
                </c:pt>
                <c:pt idx="6903">
                  <c:v>0.80565319184725759</c:v>
                </c:pt>
                <c:pt idx="6904">
                  <c:v>0.80565326421010819</c:v>
                </c:pt>
                <c:pt idx="6905">
                  <c:v>0.80565414927879697</c:v>
                </c:pt>
                <c:pt idx="6906">
                  <c:v>0.80565472088418921</c:v>
                </c:pt>
                <c:pt idx="6907">
                  <c:v>0.80565510166969834</c:v>
                </c:pt>
                <c:pt idx="6908">
                  <c:v>0.80565515060884429</c:v>
                </c:pt>
                <c:pt idx="6909">
                  <c:v>0.80565531502574905</c:v>
                </c:pt>
                <c:pt idx="6910">
                  <c:v>0.80565560534361436</c:v>
                </c:pt>
                <c:pt idx="6911">
                  <c:v>0.8056559892737053</c:v>
                </c:pt>
                <c:pt idx="6912">
                  <c:v>0.80565645106067119</c:v>
                </c:pt>
                <c:pt idx="6913">
                  <c:v>0.80565752465784102</c:v>
                </c:pt>
                <c:pt idx="6914">
                  <c:v>0.80565832611765575</c:v>
                </c:pt>
                <c:pt idx="6915">
                  <c:v>0.80565847243893263</c:v>
                </c:pt>
                <c:pt idx="6916">
                  <c:v>0.80565886367540296</c:v>
                </c:pt>
                <c:pt idx="6917">
                  <c:v>0.80565946571991653</c:v>
                </c:pt>
                <c:pt idx="6918">
                  <c:v>0.80566018205634604</c:v>
                </c:pt>
                <c:pt idx="6919">
                  <c:v>0.80566019155534274</c:v>
                </c:pt>
                <c:pt idx="6920">
                  <c:v>0.8056621415695655</c:v>
                </c:pt>
                <c:pt idx="6921">
                  <c:v>0.8056628572057315</c:v>
                </c:pt>
                <c:pt idx="6922">
                  <c:v>0.80566290770891291</c:v>
                </c:pt>
                <c:pt idx="6923">
                  <c:v>0.80566348240935648</c:v>
                </c:pt>
                <c:pt idx="6924">
                  <c:v>0.80566348242501362</c:v>
                </c:pt>
                <c:pt idx="6925">
                  <c:v>0.80566368109654396</c:v>
                </c:pt>
                <c:pt idx="6926">
                  <c:v>0.80566589354526408</c:v>
                </c:pt>
                <c:pt idx="6927">
                  <c:v>0.80566685984938047</c:v>
                </c:pt>
                <c:pt idx="6928">
                  <c:v>0.80566721127045038</c:v>
                </c:pt>
                <c:pt idx="6929">
                  <c:v>0.80566808350110297</c:v>
                </c:pt>
                <c:pt idx="6930">
                  <c:v>0.80566822314331776</c:v>
                </c:pt>
                <c:pt idx="6931">
                  <c:v>0.80566856126762287</c:v>
                </c:pt>
                <c:pt idx="6932">
                  <c:v>0.80566892674767832</c:v>
                </c:pt>
                <c:pt idx="6933">
                  <c:v>0.80566922066529723</c:v>
                </c:pt>
                <c:pt idx="6934">
                  <c:v>0.80567063525857263</c:v>
                </c:pt>
                <c:pt idx="6935">
                  <c:v>0.80567119038868606</c:v>
                </c:pt>
                <c:pt idx="6936">
                  <c:v>0.80567134564663667</c:v>
                </c:pt>
                <c:pt idx="6937">
                  <c:v>0.80567268277708137</c:v>
                </c:pt>
                <c:pt idx="6938">
                  <c:v>0.80567301301466332</c:v>
                </c:pt>
                <c:pt idx="6939">
                  <c:v>0.80567342404990094</c:v>
                </c:pt>
                <c:pt idx="6940">
                  <c:v>0.80567346765208803</c:v>
                </c:pt>
                <c:pt idx="6941">
                  <c:v>0.80567346766955616</c:v>
                </c:pt>
                <c:pt idx="6942">
                  <c:v>0.80567439092240423</c:v>
                </c:pt>
                <c:pt idx="6943">
                  <c:v>0.80567510296978517</c:v>
                </c:pt>
                <c:pt idx="6944">
                  <c:v>0.8056765982156403</c:v>
                </c:pt>
                <c:pt idx="6945">
                  <c:v>0.8056765982156403</c:v>
                </c:pt>
                <c:pt idx="6946">
                  <c:v>0.80567659821825011</c:v>
                </c:pt>
                <c:pt idx="6947">
                  <c:v>0.80567659821825011</c:v>
                </c:pt>
                <c:pt idx="6948">
                  <c:v>0.80567659822128534</c:v>
                </c:pt>
                <c:pt idx="6949">
                  <c:v>0.80567659823289317</c:v>
                </c:pt>
                <c:pt idx="6950">
                  <c:v>0.80567659823289317</c:v>
                </c:pt>
                <c:pt idx="6951">
                  <c:v>0.80567659823289317</c:v>
                </c:pt>
                <c:pt idx="6952">
                  <c:v>0.80567698924232956</c:v>
                </c:pt>
                <c:pt idx="6953">
                  <c:v>0.80567744394310881</c:v>
                </c:pt>
                <c:pt idx="6954">
                  <c:v>0.80567773644366436</c:v>
                </c:pt>
                <c:pt idx="6955">
                  <c:v>0.8056778195526485</c:v>
                </c:pt>
                <c:pt idx="6956">
                  <c:v>0.80567782785268305</c:v>
                </c:pt>
                <c:pt idx="6957">
                  <c:v>0.80567828960805288</c:v>
                </c:pt>
                <c:pt idx="6958">
                  <c:v>0.80567837393833752</c:v>
                </c:pt>
                <c:pt idx="6959">
                  <c:v>0.8056786222350012</c:v>
                </c:pt>
                <c:pt idx="6960">
                  <c:v>0.80567880097386146</c:v>
                </c:pt>
                <c:pt idx="6961">
                  <c:v>0.8056791946161509</c:v>
                </c:pt>
                <c:pt idx="6962">
                  <c:v>0.80567981784867992</c:v>
                </c:pt>
                <c:pt idx="6963">
                  <c:v>0.80568016453099123</c:v>
                </c:pt>
                <c:pt idx="6964">
                  <c:v>0.80568023377410791</c:v>
                </c:pt>
                <c:pt idx="6965">
                  <c:v>0.80568107522811039</c:v>
                </c:pt>
                <c:pt idx="6966">
                  <c:v>0.80568202034557124</c:v>
                </c:pt>
                <c:pt idx="6967">
                  <c:v>0.80568202984104309</c:v>
                </c:pt>
                <c:pt idx="6968">
                  <c:v>0.80568329973753294</c:v>
                </c:pt>
                <c:pt idx="6969">
                  <c:v>0.80568466282321571</c:v>
                </c:pt>
                <c:pt idx="6970">
                  <c:v>0.80568474581451655</c:v>
                </c:pt>
                <c:pt idx="6971">
                  <c:v>0.80568650950776055</c:v>
                </c:pt>
                <c:pt idx="6972">
                  <c:v>0.80568787864538705</c:v>
                </c:pt>
                <c:pt idx="6973">
                  <c:v>0.80568879829766982</c:v>
                </c:pt>
                <c:pt idx="6974">
                  <c:v>0.80568978426456672</c:v>
                </c:pt>
                <c:pt idx="6975">
                  <c:v>0.80568982331909933</c:v>
                </c:pt>
                <c:pt idx="6976">
                  <c:v>0.80569101196908144</c:v>
                </c:pt>
                <c:pt idx="6977">
                  <c:v>0.80569231108482131</c:v>
                </c:pt>
                <c:pt idx="6978">
                  <c:v>0.80569302792755226</c:v>
                </c:pt>
                <c:pt idx="6979">
                  <c:v>0.80569400893157295</c:v>
                </c:pt>
                <c:pt idx="6980">
                  <c:v>0.80569524752448041</c:v>
                </c:pt>
                <c:pt idx="6981">
                  <c:v>0.80569578540302689</c:v>
                </c:pt>
                <c:pt idx="6982">
                  <c:v>0.80569681679584881</c:v>
                </c:pt>
                <c:pt idx="6983">
                  <c:v>0.8056973899998976</c:v>
                </c:pt>
                <c:pt idx="6984">
                  <c:v>0.80569893523069391</c:v>
                </c:pt>
                <c:pt idx="6985">
                  <c:v>0.80569893523069391</c:v>
                </c:pt>
                <c:pt idx="6986">
                  <c:v>0.80569893523473979</c:v>
                </c:pt>
                <c:pt idx="6987">
                  <c:v>0.80569893523708402</c:v>
                </c:pt>
                <c:pt idx="6988">
                  <c:v>0.80569893523942615</c:v>
                </c:pt>
                <c:pt idx="6989">
                  <c:v>0.80569893524816072</c:v>
                </c:pt>
                <c:pt idx="6990">
                  <c:v>0.80569893524816072</c:v>
                </c:pt>
                <c:pt idx="6991">
                  <c:v>0.80569896954540743</c:v>
                </c:pt>
                <c:pt idx="6992">
                  <c:v>0.80569957352885435</c:v>
                </c:pt>
                <c:pt idx="6993">
                  <c:v>0.80569965663790366</c:v>
                </c:pt>
                <c:pt idx="6994">
                  <c:v>0.80570036561135305</c:v>
                </c:pt>
                <c:pt idx="6995">
                  <c:v>0.80570049320904324</c:v>
                </c:pt>
                <c:pt idx="6996">
                  <c:v>0.80570063798620828</c:v>
                </c:pt>
                <c:pt idx="6997">
                  <c:v>0.80570103160300066</c:v>
                </c:pt>
                <c:pt idx="6998">
                  <c:v>0.80570113203925875</c:v>
                </c:pt>
                <c:pt idx="6999">
                  <c:v>0.80570165479144651</c:v>
                </c:pt>
                <c:pt idx="7000">
                  <c:v>0.80570195577348547</c:v>
                </c:pt>
                <c:pt idx="7001">
                  <c:v>0.80570228556137402</c:v>
                </c:pt>
                <c:pt idx="7002">
                  <c:v>0.80570359764822885</c:v>
                </c:pt>
                <c:pt idx="7003">
                  <c:v>0.80570513644778874</c:v>
                </c:pt>
                <c:pt idx="7004">
                  <c:v>0.80570619764899765</c:v>
                </c:pt>
                <c:pt idx="7005">
                  <c:v>0.80570644758647092</c:v>
                </c:pt>
                <c:pt idx="7006">
                  <c:v>0.80570649944019612</c:v>
                </c:pt>
                <c:pt idx="7007">
                  <c:v>0.80570752553626623</c:v>
                </c:pt>
                <c:pt idx="7008">
                  <c:v>0.80570768988769192</c:v>
                </c:pt>
                <c:pt idx="7009">
                  <c:v>0.80570800075911864</c:v>
                </c:pt>
                <c:pt idx="7010">
                  <c:v>0.80570803731998608</c:v>
                </c:pt>
                <c:pt idx="7011">
                  <c:v>0.80570967818162786</c:v>
                </c:pt>
                <c:pt idx="7012">
                  <c:v>0.80570971503799615</c:v>
                </c:pt>
                <c:pt idx="7013">
                  <c:v>0.80571162052533463</c:v>
                </c:pt>
                <c:pt idx="7014">
                  <c:v>0.80571208492641044</c:v>
                </c:pt>
                <c:pt idx="7015">
                  <c:v>0.80571285747531807</c:v>
                </c:pt>
                <c:pt idx="7016">
                  <c:v>0.80571337097350437</c:v>
                </c:pt>
                <c:pt idx="7017">
                  <c:v>0.80571414717267564</c:v>
                </c:pt>
                <c:pt idx="7018">
                  <c:v>0.80571441712510472</c:v>
                </c:pt>
                <c:pt idx="7019">
                  <c:v>0.80571441714342129</c:v>
                </c:pt>
                <c:pt idx="7020">
                  <c:v>0.80571494670847588</c:v>
                </c:pt>
                <c:pt idx="7021">
                  <c:v>0.80571586343775237</c:v>
                </c:pt>
                <c:pt idx="7022">
                  <c:v>0.80571708341138992</c:v>
                </c:pt>
                <c:pt idx="7023">
                  <c:v>0.80571735783586185</c:v>
                </c:pt>
                <c:pt idx="7024">
                  <c:v>0.80571762125456448</c:v>
                </c:pt>
                <c:pt idx="7025">
                  <c:v>0.8057186525811183</c:v>
                </c:pt>
                <c:pt idx="7026">
                  <c:v>0.8057192257401895</c:v>
                </c:pt>
                <c:pt idx="7027">
                  <c:v>0.80571954921456101</c:v>
                </c:pt>
                <c:pt idx="7028">
                  <c:v>0.80572010966763696</c:v>
                </c:pt>
                <c:pt idx="7029">
                  <c:v>0.80572040417577995</c:v>
                </c:pt>
                <c:pt idx="7030">
                  <c:v>0.80572080517760769</c:v>
                </c:pt>
                <c:pt idx="7031">
                  <c:v>0.80572163838558364</c:v>
                </c:pt>
                <c:pt idx="7032">
                  <c:v>0.80572201908656393</c:v>
                </c:pt>
                <c:pt idx="7033">
                  <c:v>0.80572232873697347</c:v>
                </c:pt>
                <c:pt idx="7034">
                  <c:v>0.80572296752490713</c:v>
                </c:pt>
                <c:pt idx="7035">
                  <c:v>0.8057237912013242</c:v>
                </c:pt>
                <c:pt idx="7036">
                  <c:v>0.80572412097239532</c:v>
                </c:pt>
                <c:pt idx="7037">
                  <c:v>0.80572444156959644</c:v>
                </c:pt>
                <c:pt idx="7038">
                  <c:v>0.80572458859208917</c:v>
                </c:pt>
                <c:pt idx="7039">
                  <c:v>0.80572543296658328</c:v>
                </c:pt>
                <c:pt idx="7040">
                  <c:v>0.80572578030815456</c:v>
                </c:pt>
                <c:pt idx="7041">
                  <c:v>0.80572598350289715</c:v>
                </c:pt>
                <c:pt idx="7042">
                  <c:v>0.80572613596239429</c:v>
                </c:pt>
                <c:pt idx="7043">
                  <c:v>0.80572638222643278</c:v>
                </c:pt>
                <c:pt idx="7044">
                  <c:v>0.80572721154330318</c:v>
                </c:pt>
                <c:pt idx="7045">
                  <c:v>0.80572730337966769</c:v>
                </c:pt>
                <c:pt idx="7046">
                  <c:v>0.80572753084071791</c:v>
                </c:pt>
                <c:pt idx="7047">
                  <c:v>0.8057285795193756</c:v>
                </c:pt>
                <c:pt idx="7048">
                  <c:v>0.80572952492455296</c:v>
                </c:pt>
                <c:pt idx="7049">
                  <c:v>0.80572977300112658</c:v>
                </c:pt>
                <c:pt idx="7050">
                  <c:v>0.80572983577901813</c:v>
                </c:pt>
                <c:pt idx="7051">
                  <c:v>0.80573059671801184</c:v>
                </c:pt>
                <c:pt idx="7052">
                  <c:v>0.80573090294784733</c:v>
                </c:pt>
                <c:pt idx="7053">
                  <c:v>0.80573151308098123</c:v>
                </c:pt>
                <c:pt idx="7054">
                  <c:v>0.80573238441280881</c:v>
                </c:pt>
                <c:pt idx="7055">
                  <c:v>0.80573377480080377</c:v>
                </c:pt>
                <c:pt idx="7056">
                  <c:v>0.80573412615052986</c:v>
                </c:pt>
                <c:pt idx="7057">
                  <c:v>0.80573469215996418</c:v>
                </c:pt>
                <c:pt idx="7058">
                  <c:v>0.80573499820063088</c:v>
                </c:pt>
                <c:pt idx="7059">
                  <c:v>0.80573520562588219</c:v>
                </c:pt>
                <c:pt idx="7060">
                  <c:v>0.80573613512403663</c:v>
                </c:pt>
                <c:pt idx="7061">
                  <c:v>0.80573678125013948</c:v>
                </c:pt>
                <c:pt idx="7062">
                  <c:v>0.80573769791667371</c:v>
                </c:pt>
                <c:pt idx="7063">
                  <c:v>0.80573825965745094</c:v>
                </c:pt>
                <c:pt idx="7064">
                  <c:v>0.80573919221538581</c:v>
                </c:pt>
                <c:pt idx="7065">
                  <c:v>0.80573976699430216</c:v>
                </c:pt>
                <c:pt idx="7066">
                  <c:v>0.80573988144157038</c:v>
                </c:pt>
                <c:pt idx="7067">
                  <c:v>0.80573988145134234</c:v>
                </c:pt>
                <c:pt idx="7068">
                  <c:v>0.80573988145389641</c:v>
                </c:pt>
                <c:pt idx="7069">
                  <c:v>0.80573992099469938</c:v>
                </c:pt>
                <c:pt idx="7070">
                  <c:v>0.80573992667819061</c:v>
                </c:pt>
                <c:pt idx="7071">
                  <c:v>0.80574102670365289</c:v>
                </c:pt>
                <c:pt idx="7072">
                  <c:v>0.80574130429817126</c:v>
                </c:pt>
                <c:pt idx="7073">
                  <c:v>0.8057413834405136</c:v>
                </c:pt>
                <c:pt idx="7074">
                  <c:v>0.80574194385505216</c:v>
                </c:pt>
                <c:pt idx="7075">
                  <c:v>0.80574201619741281</c:v>
                </c:pt>
                <c:pt idx="7076">
                  <c:v>0.80574223834106529</c:v>
                </c:pt>
                <c:pt idx="7077">
                  <c:v>0.80574347246639733</c:v>
                </c:pt>
                <c:pt idx="7078">
                  <c:v>0.80574385314707386</c:v>
                </c:pt>
                <c:pt idx="7079">
                  <c:v>0.80574390207207702</c:v>
                </c:pt>
                <c:pt idx="7080">
                  <c:v>0.80574520216278001</c:v>
                </c:pt>
                <c:pt idx="7081">
                  <c:v>0.80574553471997845</c:v>
                </c:pt>
                <c:pt idx="7082">
                  <c:v>0.80574627546071553</c:v>
                </c:pt>
                <c:pt idx="7083">
                  <c:v>0.80574707669724177</c:v>
                </c:pt>
                <c:pt idx="7084">
                  <c:v>0.80574714592115293</c:v>
                </c:pt>
                <c:pt idx="7085">
                  <c:v>0.8057472229780932</c:v>
                </c:pt>
                <c:pt idx="7086">
                  <c:v>0.80574761410549212</c:v>
                </c:pt>
                <c:pt idx="7087">
                  <c:v>0.80574821598257396</c:v>
                </c:pt>
                <c:pt idx="7088">
                  <c:v>0.80574893212031962</c:v>
                </c:pt>
                <c:pt idx="7089">
                  <c:v>0.8057489416161443</c:v>
                </c:pt>
                <c:pt idx="7090">
                  <c:v>0.80574926741232256</c:v>
                </c:pt>
                <c:pt idx="7091">
                  <c:v>0.80574986429043605</c:v>
                </c:pt>
                <c:pt idx="7092">
                  <c:v>0.80574986429630602</c:v>
                </c:pt>
                <c:pt idx="7093">
                  <c:v>0.80575089108912068</c:v>
                </c:pt>
                <c:pt idx="7094">
                  <c:v>0.80575165701539619</c:v>
                </c:pt>
                <c:pt idx="7095">
                  <c:v>0.80575243018714282</c:v>
                </c:pt>
                <c:pt idx="7096">
                  <c:v>0.80575309020897024</c:v>
                </c:pt>
                <c:pt idx="7097">
                  <c:v>0.8057546420202889</c:v>
                </c:pt>
                <c:pt idx="7098">
                  <c:v>0.80575560805672941</c:v>
                </c:pt>
                <c:pt idx="7099">
                  <c:v>0.80575595937953148</c:v>
                </c:pt>
                <c:pt idx="7100">
                  <c:v>0.80575673345990073</c:v>
                </c:pt>
                <c:pt idx="7101">
                  <c:v>0.80575683136707177</c:v>
                </c:pt>
                <c:pt idx="7102">
                  <c:v>0.80575727798705876</c:v>
                </c:pt>
                <c:pt idx="7103">
                  <c:v>0.80575730900071729</c:v>
                </c:pt>
                <c:pt idx="7104">
                  <c:v>0.80575737132873471</c:v>
                </c:pt>
                <c:pt idx="7105">
                  <c:v>0.80575796821553802</c:v>
                </c:pt>
                <c:pt idx="7106">
                  <c:v>0.80575993739164309</c:v>
                </c:pt>
                <c:pt idx="7107">
                  <c:v>0.80576099749845442</c:v>
                </c:pt>
                <c:pt idx="7108">
                  <c:v>0.80576142936391104</c:v>
                </c:pt>
                <c:pt idx="7109">
                  <c:v>0.80576175951017959</c:v>
                </c:pt>
                <c:pt idx="7110">
                  <c:v>0.80576534371349839</c:v>
                </c:pt>
                <c:pt idx="7111">
                  <c:v>0.80576534371349839</c:v>
                </c:pt>
                <c:pt idx="7112">
                  <c:v>0.80576534371637254</c:v>
                </c:pt>
                <c:pt idx="7113">
                  <c:v>0.80576534371637254</c:v>
                </c:pt>
                <c:pt idx="7114">
                  <c:v>0.80576534373181419</c:v>
                </c:pt>
                <c:pt idx="7115">
                  <c:v>0.80576534373181419</c:v>
                </c:pt>
                <c:pt idx="7116">
                  <c:v>0.80576534373181419</c:v>
                </c:pt>
                <c:pt idx="7117">
                  <c:v>0.80576597591498811</c:v>
                </c:pt>
                <c:pt idx="7118">
                  <c:v>0.8057665647118869</c:v>
                </c:pt>
                <c:pt idx="7119">
                  <c:v>0.80576703463655686</c:v>
                </c:pt>
                <c:pt idx="7120">
                  <c:v>0.80576736717099262</c:v>
                </c:pt>
                <c:pt idx="7121">
                  <c:v>0.80576754585907473</c:v>
                </c:pt>
                <c:pt idx="7122">
                  <c:v>0.8057679393921493</c:v>
                </c:pt>
                <c:pt idx="7123">
                  <c:v>0.80576851365975644</c:v>
                </c:pt>
                <c:pt idx="7124">
                  <c:v>0.8057685624510742</c:v>
                </c:pt>
                <c:pt idx="7125">
                  <c:v>0.8057689090369633</c:v>
                </c:pt>
                <c:pt idx="7126">
                  <c:v>0.80576897826188443</c:v>
                </c:pt>
                <c:pt idx="7127">
                  <c:v>0.8057707643359161</c:v>
                </c:pt>
                <c:pt idx="7128">
                  <c:v>0.80577077382821383</c:v>
                </c:pt>
                <c:pt idx="7129">
                  <c:v>0.80577080661427125</c:v>
                </c:pt>
                <c:pt idx="7130">
                  <c:v>0.80577170965456013</c:v>
                </c:pt>
                <c:pt idx="7131">
                  <c:v>0.80577204337257102</c:v>
                </c:pt>
                <c:pt idx="7132">
                  <c:v>0.8057734060791335</c:v>
                </c:pt>
                <c:pt idx="7133">
                  <c:v>0.80577348904735202</c:v>
                </c:pt>
                <c:pt idx="7134">
                  <c:v>0.80577350667313974</c:v>
                </c:pt>
                <c:pt idx="7135">
                  <c:v>0.80577404141347997</c:v>
                </c:pt>
                <c:pt idx="7136">
                  <c:v>0.8057745632770178</c:v>
                </c:pt>
                <c:pt idx="7137">
                  <c:v>0.80577456329224406</c:v>
                </c:pt>
                <c:pt idx="7138">
                  <c:v>0.80577494364108504</c:v>
                </c:pt>
                <c:pt idx="7139">
                  <c:v>0.80577584416153147</c:v>
                </c:pt>
                <c:pt idx="7140">
                  <c:v>0.80577662100607073</c:v>
                </c:pt>
                <c:pt idx="7141">
                  <c:v>0.80577852609495582</c:v>
                </c:pt>
                <c:pt idx="7142">
                  <c:v>0.80577856513862578</c:v>
                </c:pt>
                <c:pt idx="7143">
                  <c:v>0.80577916476375688</c:v>
                </c:pt>
                <c:pt idx="7144">
                  <c:v>0.80577920296954797</c:v>
                </c:pt>
                <c:pt idx="7145">
                  <c:v>0.80577979715532155</c:v>
                </c:pt>
                <c:pt idx="7146">
                  <c:v>0.80578105221239626</c:v>
                </c:pt>
                <c:pt idx="7147">
                  <c:v>0.80578135791955785</c:v>
                </c:pt>
                <c:pt idx="7148">
                  <c:v>0.80578398783530159</c:v>
                </c:pt>
                <c:pt idx="7149">
                  <c:v>0.80578405853501578</c:v>
                </c:pt>
                <c:pt idx="7150">
                  <c:v>0.80578405853501578</c:v>
                </c:pt>
                <c:pt idx="7151">
                  <c:v>0.80578452556450408</c:v>
                </c:pt>
                <c:pt idx="7152">
                  <c:v>0.80578555667124441</c:v>
                </c:pt>
                <c:pt idx="7153">
                  <c:v>0.80578612971479169</c:v>
                </c:pt>
                <c:pt idx="7154">
                  <c:v>0.80578770882095263</c:v>
                </c:pt>
                <c:pt idx="7155">
                  <c:v>0.80578839572339667</c:v>
                </c:pt>
                <c:pt idx="7156">
                  <c:v>0.8057892320607789</c:v>
                </c:pt>
                <c:pt idx="7157">
                  <c:v>0.80578937679767348</c:v>
                </c:pt>
                <c:pt idx="7158">
                  <c:v>0.80578987071356678</c:v>
                </c:pt>
                <c:pt idx="7159">
                  <c:v>0.80579039332008162</c:v>
                </c:pt>
                <c:pt idx="7160">
                  <c:v>0.8057906942184011</c:v>
                </c:pt>
                <c:pt idx="7161">
                  <c:v>0.80579080396497527</c:v>
                </c:pt>
                <c:pt idx="7162">
                  <c:v>0.80579102391562518</c:v>
                </c:pt>
                <c:pt idx="7163">
                  <c:v>0.8057914361335613</c:v>
                </c:pt>
                <c:pt idx="7164">
                  <c:v>0.80579233563698283</c:v>
                </c:pt>
                <c:pt idx="7165">
                  <c:v>0.80579263733540651</c:v>
                </c:pt>
                <c:pt idx="7166">
                  <c:v>0.80579387400904501</c:v>
                </c:pt>
                <c:pt idx="7167">
                  <c:v>0.80579411384067046</c:v>
                </c:pt>
                <c:pt idx="7168">
                  <c:v>0.80579493491454079</c:v>
                </c:pt>
                <c:pt idx="7169">
                  <c:v>0.80579499024683843</c:v>
                </c:pt>
                <c:pt idx="7170">
                  <c:v>0.80579548152748259</c:v>
                </c:pt>
                <c:pt idx="7171">
                  <c:v>0.80579642673788343</c:v>
                </c:pt>
                <c:pt idx="7172">
                  <c:v>0.80579673752363823</c:v>
                </c:pt>
                <c:pt idx="7173">
                  <c:v>0.80579677407327233</c:v>
                </c:pt>
                <c:pt idx="7174">
                  <c:v>0.80579767453422957</c:v>
                </c:pt>
                <c:pt idx="7175">
                  <c:v>0.80579845132486938</c:v>
                </c:pt>
                <c:pt idx="7176">
                  <c:v>0.80579928562756087</c:v>
                </c:pt>
                <c:pt idx="7177">
                  <c:v>0.80580035628190305</c:v>
                </c:pt>
                <c:pt idx="7178">
                  <c:v>0.80580099490841661</c:v>
                </c:pt>
                <c:pt idx="7179">
                  <c:v>0.80580210624421922</c:v>
                </c:pt>
                <c:pt idx="7180">
                  <c:v>0.80580368154034043</c:v>
                </c:pt>
                <c:pt idx="7181">
                  <c:v>0.80580459801460713</c:v>
                </c:pt>
                <c:pt idx="7182">
                  <c:v>0.80580525624673138</c:v>
                </c:pt>
                <c:pt idx="7183">
                  <c:v>0.80580581764835058</c:v>
                </c:pt>
                <c:pt idx="7184">
                  <c:v>0.80580609199755049</c:v>
                </c:pt>
                <c:pt idx="7185">
                  <c:v>0.80580635534217926</c:v>
                </c:pt>
                <c:pt idx="7186">
                  <c:v>0.80580792610337681</c:v>
                </c:pt>
                <c:pt idx="7187">
                  <c:v>0.80580795938121308</c:v>
                </c:pt>
                <c:pt idx="7188">
                  <c:v>0.80580828276599958</c:v>
                </c:pt>
                <c:pt idx="7189">
                  <c:v>0.80580884306313749</c:v>
                </c:pt>
                <c:pt idx="7190">
                  <c:v>0.80580913748899163</c:v>
                </c:pt>
                <c:pt idx="7191">
                  <c:v>0.8062507249866312</c:v>
                </c:pt>
                <c:pt idx="7192">
                  <c:v>0.82672303493822807</c:v>
                </c:pt>
                <c:pt idx="7193">
                  <c:v>0.82686254443919793</c:v>
                </c:pt>
                <c:pt idx="7194">
                  <c:v>0.82688826243565616</c:v>
                </c:pt>
                <c:pt idx="7195">
                  <c:v>0.8269708385397011</c:v>
                </c:pt>
                <c:pt idx="7196">
                  <c:v>0.82705338954601004</c:v>
                </c:pt>
                <c:pt idx="7197">
                  <c:v>0.8272549211905933</c:v>
                </c:pt>
                <c:pt idx="7198">
                  <c:v>0.82736305881482952</c:v>
                </c:pt>
                <c:pt idx="7199">
                  <c:v>0.82744549049444061</c:v>
                </c:pt>
                <c:pt idx="7200">
                  <c:v>0.82759001179304004</c:v>
                </c:pt>
                <c:pt idx="7201">
                  <c:v>0.82772907591161649</c:v>
                </c:pt>
                <c:pt idx="7202">
                  <c:v>0.82775471177564497</c:v>
                </c:pt>
                <c:pt idx="7203">
                  <c:v>0.82783702410743054</c:v>
                </c:pt>
                <c:pt idx="7204">
                  <c:v>0.82791931133165897</c:v>
                </c:pt>
                <c:pt idx="7205">
                  <c:v>0.82798133606410351</c:v>
                </c:pt>
                <c:pt idx="7206">
                  <c:v>0.82812019862732611</c:v>
                </c:pt>
                <c:pt idx="7207">
                  <c:v>0.82814579732283655</c:v>
                </c:pt>
                <c:pt idx="7208">
                  <c:v>0.82822799028626781</c:v>
                </c:pt>
                <c:pt idx="7209">
                  <c:v>0.82831015813789755</c:v>
                </c:pt>
                <c:pt idx="7210">
                  <c:v>0.82845421666970553</c:v>
                </c:pt>
                <c:pt idx="7211">
                  <c:v>0.82851075383914907</c:v>
                </c:pt>
                <c:pt idx="7212">
                  <c:v>0.82859283523480454</c:v>
                </c:pt>
                <c:pt idx="7213">
                  <c:v>0.82861838893504114</c:v>
                </c:pt>
                <c:pt idx="7214">
                  <c:v>0.82870043739425592</c:v>
                </c:pt>
                <c:pt idx="7215">
                  <c:v>0.82925140307358702</c:v>
                </c:pt>
                <c:pt idx="7216">
                  <c:v>0.83011026817532318</c:v>
                </c:pt>
                <c:pt idx="7217">
                  <c:v>0.8381884192168797</c:v>
                </c:pt>
                <c:pt idx="7218">
                  <c:v>0.84112654075054749</c:v>
                </c:pt>
                <c:pt idx="7219">
                  <c:v>0.84116636581967508</c:v>
                </c:pt>
                <c:pt idx="7220">
                  <c:v>0.84116946032575546</c:v>
                </c:pt>
                <c:pt idx="7221">
                  <c:v>0.84122458621945206</c:v>
                </c:pt>
                <c:pt idx="7222">
                  <c:v>0.84124756580731985</c:v>
                </c:pt>
                <c:pt idx="7223">
                  <c:v>0.84126354231530998</c:v>
                </c:pt>
                <c:pt idx="7224">
                  <c:v>0.84129504802554744</c:v>
                </c:pt>
                <c:pt idx="7225">
                  <c:v>0.84134161746093772</c:v>
                </c:pt>
                <c:pt idx="7226">
                  <c:v>0.84138449893418077</c:v>
                </c:pt>
                <c:pt idx="7227">
                  <c:v>0.84146253506211954</c:v>
                </c:pt>
                <c:pt idx="7228">
                  <c:v>0.84149769220250514</c:v>
                </c:pt>
                <c:pt idx="7229">
                  <c:v>0.84153745624321885</c:v>
                </c:pt>
                <c:pt idx="7230">
                  <c:v>0.84154054600683548</c:v>
                </c:pt>
                <c:pt idx="7231">
                  <c:v>0.84157569179845471</c:v>
                </c:pt>
                <c:pt idx="7232">
                  <c:v>0.84159558740776674</c:v>
                </c:pt>
                <c:pt idx="7233">
                  <c:v>0.84161853176833412</c:v>
                </c:pt>
                <c:pt idx="7234">
                  <c:v>0.84163448378296912</c:v>
                </c:pt>
                <c:pt idx="7235">
                  <c:v>0.84166594118715188</c:v>
                </c:pt>
                <c:pt idx="7236">
                  <c:v>0.84171243920856875</c:v>
                </c:pt>
                <c:pt idx="7237">
                  <c:v>0.84174388645154763</c:v>
                </c:pt>
                <c:pt idx="7238">
                  <c:v>0.84182267598515659</c:v>
                </c:pt>
                <c:pt idx="7239">
                  <c:v>0.84183317131899349</c:v>
                </c:pt>
                <c:pt idx="7240">
                  <c:v>0.84186827451027968</c:v>
                </c:pt>
                <c:pt idx="7241">
                  <c:v>0.84190797752271362</c:v>
                </c:pt>
                <c:pt idx="7242">
                  <c:v>0.84191106254387615</c:v>
                </c:pt>
                <c:pt idx="7243">
                  <c:v>0.84194615438644849</c:v>
                </c:pt>
                <c:pt idx="7244">
                  <c:v>0.84198892858566743</c:v>
                </c:pt>
                <c:pt idx="7245">
                  <c:v>0.84200485610703191</c:v>
                </c:pt>
                <c:pt idx="7246">
                  <c:v>0.84204386772055262</c:v>
                </c:pt>
                <c:pt idx="7247">
                  <c:v>0.84206676944440406</c:v>
                </c:pt>
                <c:pt idx="7248">
                  <c:v>0.84208269181310458</c:v>
                </c:pt>
                <c:pt idx="7249">
                  <c:v>0.84211409075028576</c:v>
                </c:pt>
                <c:pt idx="7250">
                  <c:v>0.84216050233617912</c:v>
                </c:pt>
                <c:pt idx="7251">
                  <c:v>0.8422032384337792</c:v>
                </c:pt>
                <c:pt idx="7252">
                  <c:v>0.84228100993963051</c:v>
                </c:pt>
                <c:pt idx="7253">
                  <c:v>0.84231604783355485</c:v>
                </c:pt>
                <c:pt idx="7254">
                  <c:v>0.84235567698144997</c:v>
                </c:pt>
                <c:pt idx="7255">
                  <c:v>0.8423587562626289</c:v>
                </c:pt>
                <c:pt idx="7256">
                  <c:v>0.8424136109058098</c:v>
                </c:pt>
                <c:pt idx="7257">
                  <c:v>0.84243647740284144</c:v>
                </c:pt>
                <c:pt idx="7258">
                  <c:v>0.84245237527853334</c:v>
                </c:pt>
                <c:pt idx="7259">
                  <c:v>0.84248372591037635</c:v>
                </c:pt>
                <c:pt idx="7260">
                  <c:v>0.84253006608343395</c:v>
                </c:pt>
                <c:pt idx="7261">
                  <c:v>0.84265038819951743</c:v>
                </c:pt>
                <c:pt idx="7262">
                  <c:v>0.84272494026637079</c:v>
                </c:pt>
                <c:pt idx="7263">
                  <c:v>0.84272801480520476</c:v>
                </c:pt>
                <c:pt idx="7264">
                  <c:v>0.84276298740272315</c:v>
                </c:pt>
                <c:pt idx="7265">
                  <c:v>0.84278278495779391</c:v>
                </c:pt>
                <c:pt idx="7266">
                  <c:v>0.84280561622848649</c:v>
                </c:pt>
                <c:pt idx="7267">
                  <c:v>0.84282148961151293</c:v>
                </c:pt>
                <c:pt idx="7268">
                  <c:v>0.84285279193870744</c:v>
                </c:pt>
                <c:pt idx="7269">
                  <c:v>0.84286036860807845</c:v>
                </c:pt>
                <c:pt idx="7270">
                  <c:v>0.84289906069997944</c:v>
                </c:pt>
                <c:pt idx="7271">
                  <c:v>0.84297660660625828</c:v>
                </c:pt>
                <c:pt idx="7272">
                  <c:v>0.84301919733162189</c:v>
                </c:pt>
                <c:pt idx="7273">
                  <c:v>0.84309363442547058</c:v>
                </c:pt>
                <c:pt idx="7274">
                  <c:v>0.84309670422203986</c:v>
                </c:pt>
                <c:pt idx="7275">
                  <c:v>0.8434939223419442</c:v>
                </c:pt>
                <c:pt idx="7276">
                  <c:v>0.84350305624142075</c:v>
                </c:pt>
                <c:pt idx="7277">
                  <c:v>0.84393000664348439</c:v>
                </c:pt>
                <c:pt idx="7278">
                  <c:v>0.84413987938788404</c:v>
                </c:pt>
                <c:pt idx="7279">
                  <c:v>0.84415926862020529</c:v>
                </c:pt>
                <c:pt idx="7280">
                  <c:v>0.84644872456025833</c:v>
                </c:pt>
                <c:pt idx="7281">
                  <c:v>0.85491605359982981</c:v>
                </c:pt>
                <c:pt idx="7282">
                  <c:v>0.85501922864574686</c:v>
                </c:pt>
                <c:pt idx="7283">
                  <c:v>0.86115596521257076</c:v>
                </c:pt>
                <c:pt idx="7284">
                  <c:v>0.86139797136385776</c:v>
                </c:pt>
                <c:pt idx="7285">
                  <c:v>0.86149512045559562</c:v>
                </c:pt>
                <c:pt idx="7286">
                  <c:v>0.86162075587844034</c:v>
                </c:pt>
                <c:pt idx="7287">
                  <c:v>0.86166551363885568</c:v>
                </c:pt>
                <c:pt idx="7288">
                  <c:v>0.86183371073513004</c:v>
                </c:pt>
                <c:pt idx="7289">
                  <c:v>0.86190486160501389</c:v>
                </c:pt>
                <c:pt idx="7290">
                  <c:v>0.86200381977734752</c:v>
                </c:pt>
                <c:pt idx="7291">
                  <c:v>0.86211349116311808</c:v>
                </c:pt>
                <c:pt idx="7292">
                  <c:v>0.86214597701021356</c:v>
                </c:pt>
                <c:pt idx="7293">
                  <c:v>0.86224276827603885</c:v>
                </c:pt>
                <c:pt idx="7294">
                  <c:v>0.86231377537105991</c:v>
                </c:pt>
                <c:pt idx="7295">
                  <c:v>0.86236794073631762</c:v>
                </c:pt>
                <c:pt idx="7296">
                  <c:v>0.86258011030958748</c:v>
                </c:pt>
                <c:pt idx="7297">
                  <c:v>0.86268709927758147</c:v>
                </c:pt>
                <c:pt idx="7298">
                  <c:v>0.86274959156599806</c:v>
                </c:pt>
                <c:pt idx="7299">
                  <c:v>0.86297193300110298</c:v>
                </c:pt>
                <c:pt idx="7300">
                  <c:v>0.86385132432009415</c:v>
                </c:pt>
                <c:pt idx="7301">
                  <c:v>0.86457813176827958</c:v>
                </c:pt>
                <c:pt idx="7302">
                  <c:v>0.86482416104054372</c:v>
                </c:pt>
                <c:pt idx="7303">
                  <c:v>0.86747357711719231</c:v>
                </c:pt>
                <c:pt idx="7304">
                  <c:v>0.8700779048746482</c:v>
                </c:pt>
                <c:pt idx="7305">
                  <c:v>0.87364591254278889</c:v>
                </c:pt>
                <c:pt idx="7306">
                  <c:v>0.87365211882488614</c:v>
                </c:pt>
                <c:pt idx="7307">
                  <c:v>0.8736605127771403</c:v>
                </c:pt>
                <c:pt idx="7308">
                  <c:v>0.8736674429941842</c:v>
                </c:pt>
                <c:pt idx="7309">
                  <c:v>0.87368243587187289</c:v>
                </c:pt>
                <c:pt idx="7310">
                  <c:v>0.87371281115286004</c:v>
                </c:pt>
                <c:pt idx="7311">
                  <c:v>0.87371901514492711</c:v>
                </c:pt>
                <c:pt idx="7312">
                  <c:v>0.8737292670505723</c:v>
                </c:pt>
                <c:pt idx="7313">
                  <c:v>0.87373586767302358</c:v>
                </c:pt>
                <c:pt idx="7314">
                  <c:v>0.87374787628704187</c:v>
                </c:pt>
                <c:pt idx="7315">
                  <c:v>0.873749321004892</c:v>
                </c:pt>
                <c:pt idx="7316">
                  <c:v>0.87375721882941859</c:v>
                </c:pt>
                <c:pt idx="7317">
                  <c:v>0.87377968507513026</c:v>
                </c:pt>
                <c:pt idx="7318">
                  <c:v>0.87378588677736613</c:v>
                </c:pt>
                <c:pt idx="7319">
                  <c:v>0.87379613489900709</c:v>
                </c:pt>
                <c:pt idx="7320">
                  <c:v>0.87380273308506418</c:v>
                </c:pt>
                <c:pt idx="7321">
                  <c:v>0.87381473726633918</c:v>
                </c:pt>
                <c:pt idx="7322">
                  <c:v>0.87381618145128503</c:v>
                </c:pt>
                <c:pt idx="7323">
                  <c:v>0.87383628904288924</c:v>
                </c:pt>
                <c:pt idx="7324">
                  <c:v>0.87386297806232471</c:v>
                </c:pt>
                <c:pt idx="7325">
                  <c:v>0.87386513150042489</c:v>
                </c:pt>
                <c:pt idx="7326">
                  <c:v>0.87388157356111984</c:v>
                </c:pt>
                <c:pt idx="7327">
                  <c:v>0.8738830172132086</c:v>
                </c:pt>
                <c:pt idx="7328">
                  <c:v>0.8739031173794527</c:v>
                </c:pt>
                <c:pt idx="7329">
                  <c:v>0.87390555794471247</c:v>
                </c:pt>
                <c:pt idx="7330">
                  <c:v>0.8739095291652228</c:v>
                </c:pt>
                <c:pt idx="7331">
                  <c:v>0.87391335886489196</c:v>
                </c:pt>
                <c:pt idx="7332">
                  <c:v>0.87393005599039753</c:v>
                </c:pt>
                <c:pt idx="7333">
                  <c:v>0.87393194918547701</c:v>
                </c:pt>
                <c:pt idx="7334">
                  <c:v>0.87396111161948931</c:v>
                </c:pt>
                <c:pt idx="7335">
                  <c:v>0.87396992103435622</c:v>
                </c:pt>
                <c:pt idx="7336">
                  <c:v>0.87397633045170076</c:v>
                </c:pt>
                <c:pt idx="7337">
                  <c:v>0.87397830026436485</c:v>
                </c:pt>
                <c:pt idx="7338">
                  <c:v>0.8739852183257153</c:v>
                </c:pt>
                <c:pt idx="7339">
                  <c:v>0.87400018490533216</c:v>
                </c:pt>
                <c:pt idx="7340">
                  <c:v>0.87403050690168094</c:v>
                </c:pt>
                <c:pt idx="7341">
                  <c:v>0.8740367000097693</c:v>
                </c:pt>
                <c:pt idx="7342">
                  <c:v>0.87406551051557779</c:v>
                </c:pt>
                <c:pt idx="7343">
                  <c:v>0.87406695269837542</c:v>
                </c:pt>
                <c:pt idx="7344">
                  <c:v>0.87407483666516783</c:v>
                </c:pt>
                <c:pt idx="7345">
                  <c:v>0.87409726348864636</c:v>
                </c:pt>
                <c:pt idx="7346">
                  <c:v>0.87410345430785763</c:v>
                </c:pt>
                <c:pt idx="7347">
                  <c:v>0.87411368444501136</c:v>
                </c:pt>
                <c:pt idx="7348">
                  <c:v>0.87412027105146672</c:v>
                </c:pt>
                <c:pt idx="7349">
                  <c:v>0.87413225416496587</c:v>
                </c:pt>
                <c:pt idx="7350">
                  <c:v>0.87413369581508238</c:v>
                </c:pt>
                <c:pt idx="7351">
                  <c:v>0.87418041028585813</c:v>
                </c:pt>
                <c:pt idx="7352">
                  <c:v>0.87418255994371585</c:v>
                </c:pt>
                <c:pt idx="7353">
                  <c:v>0.87419897314014361</c:v>
                </c:pt>
                <c:pt idx="7354">
                  <c:v>0.87420041425762596</c:v>
                </c:pt>
                <c:pt idx="7355">
                  <c:v>0.87422047913497858</c:v>
                </c:pt>
                <c:pt idx="7356">
                  <c:v>0.87424737044620715</c:v>
                </c:pt>
                <c:pt idx="7357">
                  <c:v>0.87424926031694949</c:v>
                </c:pt>
                <c:pt idx="7358">
                  <c:v>0.87426566744329282</c:v>
                </c:pt>
                <c:pt idx="7359">
                  <c:v>0.87427837154012655</c:v>
                </c:pt>
                <c:pt idx="7360">
                  <c:v>0.87428716548394059</c:v>
                </c:pt>
                <c:pt idx="7361">
                  <c:v>0.87428960086355023</c:v>
                </c:pt>
                <c:pt idx="7362">
                  <c:v>0.87429356364473598</c:v>
                </c:pt>
                <c:pt idx="7363">
                  <c:v>0.87430243590858381</c:v>
                </c:pt>
                <c:pt idx="7364">
                  <c:v>0.87431404684815917</c:v>
                </c:pt>
                <c:pt idx="7365">
                  <c:v>0.87435382716376642</c:v>
                </c:pt>
                <c:pt idx="7366">
                  <c:v>0.87436218858292181</c:v>
                </c:pt>
                <c:pt idx="7367">
                  <c:v>0.87436909193927637</c:v>
                </c:pt>
                <c:pt idx="7368">
                  <c:v>0.87438402670327142</c:v>
                </c:pt>
                <c:pt idx="7369">
                  <c:v>0.87439189681813345</c:v>
                </c:pt>
                <c:pt idx="7370">
                  <c:v>0.8744142842358944</c:v>
                </c:pt>
                <c:pt idx="7371">
                  <c:v>0.87442046417664288</c:v>
                </c:pt>
                <c:pt idx="7372">
                  <c:v>0.87443067633685234</c:v>
                </c:pt>
                <c:pt idx="7373">
                  <c:v>0.87443725136856032</c:v>
                </c:pt>
                <c:pt idx="7374">
                  <c:v>0.87444921342312054</c:v>
                </c:pt>
                <c:pt idx="7375">
                  <c:v>0.87445065253947207</c:v>
                </c:pt>
                <c:pt idx="7376">
                  <c:v>0.87445851974131172</c:v>
                </c:pt>
                <c:pt idx="7377">
                  <c:v>0.87448089887172809</c:v>
                </c:pt>
                <c:pt idx="7378">
                  <c:v>0.87449728490447787</c:v>
                </c:pt>
                <c:pt idx="7379">
                  <c:v>0.87451581512797594</c:v>
                </c:pt>
                <c:pt idx="7380">
                  <c:v>0.87451725371191769</c:v>
                </c:pt>
                <c:pt idx="7381">
                  <c:v>0.87453728331522029</c:v>
                </c:pt>
                <c:pt idx="7382">
                  <c:v>0.87456386880988535</c:v>
                </c:pt>
                <c:pt idx="7383">
                  <c:v>0.87456601389444955</c:v>
                </c:pt>
                <c:pt idx="7384">
                  <c:v>0.87458239217122635</c:v>
                </c:pt>
                <c:pt idx="7385">
                  <c:v>0.87460385240765082</c:v>
                </c:pt>
                <c:pt idx="7386">
                  <c:v>0.87460628350411795</c:v>
                </c:pt>
                <c:pt idx="7387">
                  <c:v>0.87461023931664361</c:v>
                </c:pt>
                <c:pt idx="7388">
                  <c:v>0.87463068649627496</c:v>
                </c:pt>
                <c:pt idx="7389">
                  <c:v>0.87463257234527658</c:v>
                </c:pt>
                <c:pt idx="7390">
                  <c:v>0.87466162161425254</c:v>
                </c:pt>
                <c:pt idx="7391">
                  <c:v>0.87467039684139392</c:v>
                </c:pt>
                <c:pt idx="7392">
                  <c:v>0.87467874355197062</c:v>
                </c:pt>
                <c:pt idx="7393">
                  <c:v>0.8746856347639187</c:v>
                </c:pt>
                <c:pt idx="7394">
                  <c:v>0.87470054325426527</c:v>
                </c:pt>
                <c:pt idx="7395">
                  <c:v>0.87473074755177271</c:v>
                </c:pt>
                <c:pt idx="7396">
                  <c:v>0.87473691661866382</c:v>
                </c:pt>
                <c:pt idx="7397">
                  <c:v>0.8747471108095406</c:v>
                </c:pt>
                <c:pt idx="7398">
                  <c:v>0.87476561527594832</c:v>
                </c:pt>
                <c:pt idx="7399">
                  <c:v>0.87476705185960968</c:v>
                </c:pt>
                <c:pt idx="7400">
                  <c:v>0.87477490521661672</c:v>
                </c:pt>
                <c:pt idx="7401">
                  <c:v>0.87479724496151712</c:v>
                </c:pt>
                <c:pt idx="7402">
                  <c:v>0.87480341174167253</c:v>
                </c:pt>
                <c:pt idx="7403">
                  <c:v>0.87481360215365955</c:v>
                </c:pt>
                <c:pt idx="7404">
                  <c:v>0.87482016318242384</c:v>
                </c:pt>
                <c:pt idx="7405">
                  <c:v>0.87483209976022358</c:v>
                </c:pt>
                <c:pt idx="7406">
                  <c:v>0.87483353581169965</c:v>
                </c:pt>
                <c:pt idx="7407">
                  <c:v>0.87488006884608094</c:v>
                </c:pt>
                <c:pt idx="7408">
                  <c:v>0.87488221015393375</c:v>
                </c:pt>
                <c:pt idx="7409">
                  <c:v>0.87489855959341611</c:v>
                </c:pt>
                <c:pt idx="7410">
                  <c:v>0.8748999951127564</c:v>
                </c:pt>
                <c:pt idx="7411">
                  <c:v>0.87491998204170751</c:v>
                </c:pt>
                <c:pt idx="7412">
                  <c:v>0.87492240885685879</c:v>
                </c:pt>
                <c:pt idx="7413">
                  <c:v>0.87493016582649308</c:v>
                </c:pt>
                <c:pt idx="7414">
                  <c:v>0.87494676887487377</c:v>
                </c:pt>
                <c:pt idx="7415">
                  <c:v>0.87494865140265032</c:v>
                </c:pt>
                <c:pt idx="7416">
                  <c:v>0.87496499477775558</c:v>
                </c:pt>
                <c:pt idx="7417">
                  <c:v>0.87497764950875301</c:v>
                </c:pt>
                <c:pt idx="7418">
                  <c:v>0.87498640927933946</c:v>
                </c:pt>
                <c:pt idx="7419">
                  <c:v>0.87498883519501014</c:v>
                </c:pt>
                <c:pt idx="7420">
                  <c:v>0.87499278257611557</c:v>
                </c:pt>
                <c:pt idx="7421">
                  <c:v>0.87499474128761356</c:v>
                </c:pt>
                <c:pt idx="7422">
                  <c:v>0.87500162036033702</c:v>
                </c:pt>
                <c:pt idx="7423">
                  <c:v>0.87501650258825081</c:v>
                </c:pt>
                <c:pt idx="7424">
                  <c:v>0.87504665367338674</c:v>
                </c:pt>
                <c:pt idx="7425">
                  <c:v>0.87505281187106831</c:v>
                </c:pt>
                <c:pt idx="7426">
                  <c:v>0.87506114078750397</c:v>
                </c:pt>
                <c:pt idx="7427">
                  <c:v>0.87508145996079667</c:v>
                </c:pt>
                <c:pt idx="7428">
                  <c:v>0.87508289401285166</c:v>
                </c:pt>
                <c:pt idx="7429">
                  <c:v>0.87509073353095101</c:v>
                </c:pt>
                <c:pt idx="7430">
                  <c:v>0.87511303390719752</c:v>
                </c:pt>
                <c:pt idx="7431">
                  <c:v>0.87511918981912684</c:v>
                </c:pt>
                <c:pt idx="7432">
                  <c:v>0.87512936227108973</c:v>
                </c:pt>
                <c:pt idx="7433">
                  <c:v>0.87513591173600402</c:v>
                </c:pt>
                <c:pt idx="7434">
                  <c:v>0.87514782727469631</c:v>
                </c:pt>
                <c:pt idx="7435">
                  <c:v>0.87514926079479627</c:v>
                </c:pt>
                <c:pt idx="7436">
                  <c:v>0.87517938949937146</c:v>
                </c:pt>
                <c:pt idx="7437">
                  <c:v>0.87519571180080014</c:v>
                </c:pt>
                <c:pt idx="7438">
                  <c:v>0.87521416994813706</c:v>
                </c:pt>
                <c:pt idx="7439">
                  <c:v>0.87521560293632861</c:v>
                </c:pt>
                <c:pt idx="7440">
                  <c:v>0.87523555462453506</c:v>
                </c:pt>
                <c:pt idx="7441">
                  <c:v>0.87526203669166902</c:v>
                </c:pt>
                <c:pt idx="7442">
                  <c:v>0.87526229422256474</c:v>
                </c:pt>
                <c:pt idx="7443">
                  <c:v>0.87526417343054641</c:v>
                </c:pt>
                <c:pt idx="7444">
                  <c:v>0.87528048798336167</c:v>
                </c:pt>
                <c:pt idx="7445">
                  <c:v>0.87530186471648863</c:v>
                </c:pt>
                <c:pt idx="7446">
                  <c:v>0.87530428635307289</c:v>
                </c:pt>
                <c:pt idx="7447">
                  <c:v>0.8753082267721114</c:v>
                </c:pt>
                <c:pt idx="7448">
                  <c:v>0.87533047289101173</c:v>
                </c:pt>
                <c:pt idx="7449">
                  <c:v>0.87841610161833772</c:v>
                </c:pt>
                <c:pt idx="7450">
                  <c:v>0.87910813441108038</c:v>
                </c:pt>
                <c:pt idx="7451">
                  <c:v>0.87910813441429192</c:v>
                </c:pt>
                <c:pt idx="7452">
                  <c:v>0.8848216023487292</c:v>
                </c:pt>
                <c:pt idx="7453">
                  <c:v>0.88487380961367401</c:v>
                </c:pt>
                <c:pt idx="7454">
                  <c:v>0.88774950208047376</c:v>
                </c:pt>
                <c:pt idx="7455">
                  <c:v>0.88789105852641081</c:v>
                </c:pt>
                <c:pt idx="7456">
                  <c:v>0.88899047753699212</c:v>
                </c:pt>
                <c:pt idx="7457">
                  <c:v>0.89018471366478091</c:v>
                </c:pt>
                <c:pt idx="7458">
                  <c:v>0.89223265951783148</c:v>
                </c:pt>
                <c:pt idx="7459">
                  <c:v>0.89289082762640937</c:v>
                </c:pt>
                <c:pt idx="7460">
                  <c:v>0.89351484438387141</c:v>
                </c:pt>
                <c:pt idx="7461">
                  <c:v>0.89664112943560281</c:v>
                </c:pt>
                <c:pt idx="7462">
                  <c:v>0.89675054832430834</c:v>
                </c:pt>
                <c:pt idx="7463">
                  <c:v>0.90121096513878685</c:v>
                </c:pt>
                <c:pt idx="7464">
                  <c:v>0.90121267856164711</c:v>
                </c:pt>
                <c:pt idx="7465">
                  <c:v>0.90121431954310394</c:v>
                </c:pt>
                <c:pt idx="7466">
                  <c:v>0.90122362670057221</c:v>
                </c:pt>
                <c:pt idx="7467">
                  <c:v>0.90123584274895618</c:v>
                </c:pt>
                <c:pt idx="7468">
                  <c:v>0.9012670685252111</c:v>
                </c:pt>
                <c:pt idx="7469">
                  <c:v>0.90127821365313099</c:v>
                </c:pt>
                <c:pt idx="7470">
                  <c:v>0.90127972482453678</c:v>
                </c:pt>
                <c:pt idx="7471">
                  <c:v>0.90131069911125661</c:v>
                </c:pt>
                <c:pt idx="7472">
                  <c:v>0.90132314858992679</c:v>
                </c:pt>
                <c:pt idx="7473">
                  <c:v>0.90133487301770343</c:v>
                </c:pt>
                <c:pt idx="7474">
                  <c:v>0.9013357996276643</c:v>
                </c:pt>
                <c:pt idx="7475">
                  <c:v>0.90134800552176453</c:v>
                </c:pt>
                <c:pt idx="7476">
                  <c:v>0.90134868879459218</c:v>
                </c:pt>
                <c:pt idx="7477">
                  <c:v>0.90134959265611203</c:v>
                </c:pt>
                <c:pt idx="7478">
                  <c:v>0.90137920533679672</c:v>
                </c:pt>
                <c:pt idx="7479">
                  <c:v>0.90138103251573809</c:v>
                </c:pt>
                <c:pt idx="7480">
                  <c:v>0.90139092488920636</c:v>
                </c:pt>
                <c:pt idx="7481">
                  <c:v>0.90139185111381637</c:v>
                </c:pt>
                <c:pt idx="7482">
                  <c:v>0.90140405193203554</c:v>
                </c:pt>
                <c:pt idx="7483">
                  <c:v>0.90140473492035877</c:v>
                </c:pt>
                <c:pt idx="7484">
                  <c:v>0.9014056384059651</c:v>
                </c:pt>
                <c:pt idx="7485">
                  <c:v>0.90144629330905257</c:v>
                </c:pt>
                <c:pt idx="7486">
                  <c:v>0.90144695344753301</c:v>
                </c:pt>
                <c:pt idx="7487">
                  <c:v>0.90144787928685866</c:v>
                </c:pt>
                <c:pt idx="7488">
                  <c:v>0.901460075030037</c:v>
                </c:pt>
                <c:pt idx="7489">
                  <c:v>0.901460757733902</c:v>
                </c:pt>
                <c:pt idx="7490">
                  <c:v>0.90146166084365831</c:v>
                </c:pt>
                <c:pt idx="7491">
                  <c:v>0.9014774703671482</c:v>
                </c:pt>
                <c:pt idx="7492">
                  <c:v>0.90150229883307642</c:v>
                </c:pt>
                <c:pt idx="7493">
                  <c:v>0.90150295869655195</c:v>
                </c:pt>
                <c:pt idx="7494">
                  <c:v>0.90150388415065597</c:v>
                </c:pt>
                <c:pt idx="7495">
                  <c:v>0.90151607481963747</c:v>
                </c:pt>
                <c:pt idx="7496">
                  <c:v>0.90151675723909142</c:v>
                </c:pt>
                <c:pt idx="7497">
                  <c:v>0.90153346291756431</c:v>
                </c:pt>
                <c:pt idx="7498">
                  <c:v>0.90153517224464719</c:v>
                </c:pt>
                <c:pt idx="7499">
                  <c:v>0.90153680930287405</c:v>
                </c:pt>
                <c:pt idx="7500">
                  <c:v>0.90154458602410259</c:v>
                </c:pt>
                <c:pt idx="7501">
                  <c:v>0.90154609420955623</c:v>
                </c:pt>
                <c:pt idx="7502">
                  <c:v>0.90157700728916923</c:v>
                </c:pt>
                <c:pt idx="7503">
                  <c:v>0.90158943216465348</c:v>
                </c:pt>
                <c:pt idx="7504">
                  <c:v>0.90160055064155054</c:v>
                </c:pt>
                <c:pt idx="7505">
                  <c:v>0.90160113342061188</c:v>
                </c:pt>
                <c:pt idx="7506">
                  <c:v>0.9016020581992068</c:v>
                </c:pt>
                <c:pt idx="7507">
                  <c:v>0.90161423996855072</c:v>
                </c:pt>
                <c:pt idx="7508">
                  <c:v>0.90161492189100478</c:v>
                </c:pt>
                <c:pt idx="7509">
                  <c:v>0.90161582396600781</c:v>
                </c:pt>
                <c:pt idx="7510">
                  <c:v>0.90163295841000124</c:v>
                </c:pt>
                <c:pt idx="7511">
                  <c:v>0.90164537811229239</c:v>
                </c:pt>
                <c:pt idx="7512">
                  <c:v>0.90164720167898205</c:v>
                </c:pt>
                <c:pt idx="7513">
                  <c:v>0.90165707449673238</c:v>
                </c:pt>
                <c:pt idx="7514">
                  <c:v>0.90165799889028198</c:v>
                </c:pt>
                <c:pt idx="7515">
                  <c:v>0.90167017558775264</c:v>
                </c:pt>
                <c:pt idx="7516">
                  <c:v>0.90167085722592621</c:v>
                </c:pt>
                <c:pt idx="7517">
                  <c:v>0.90167175892531515</c:v>
                </c:pt>
                <c:pt idx="7518">
                  <c:v>0.90171233344483603</c:v>
                </c:pt>
                <c:pt idx="7519">
                  <c:v>0.90171299227809509</c:v>
                </c:pt>
                <c:pt idx="7520">
                  <c:v>0.9017139162866622</c:v>
                </c:pt>
                <c:pt idx="7521">
                  <c:v>0.90172608791310582</c:v>
                </c:pt>
                <c:pt idx="7522">
                  <c:v>0.9017267692670462</c:v>
                </c:pt>
                <c:pt idx="7523">
                  <c:v>0.90172767059088066</c:v>
                </c:pt>
                <c:pt idx="7524">
                  <c:v>0.90174344884962165</c:v>
                </c:pt>
                <c:pt idx="7525">
                  <c:v>0.90176822821010749</c:v>
                </c:pt>
                <c:pt idx="7526">
                  <c:v>0.90176888676858014</c:v>
                </c:pt>
                <c:pt idx="7527">
                  <c:v>0.90176981039223159</c:v>
                </c:pt>
                <c:pt idx="7528">
                  <c:v>0.90178197694849127</c:v>
                </c:pt>
                <c:pt idx="7529">
                  <c:v>0.90178265801824575</c:v>
                </c:pt>
                <c:pt idx="7530">
                  <c:v>0.90179933065155127</c:v>
                </c:pt>
                <c:pt idx="7531">
                  <c:v>0.90180103659703004</c:v>
                </c:pt>
                <c:pt idx="7532">
                  <c:v>0.90180267041698858</c:v>
                </c:pt>
                <c:pt idx="7533">
                  <c:v>0.9018119369559694</c:v>
                </c:pt>
                <c:pt idx="7534">
                  <c:v>0.90182409968834309</c:v>
                </c:pt>
                <c:pt idx="7535">
                  <c:v>0.90185518916861163</c:v>
                </c:pt>
                <c:pt idx="7536">
                  <c:v>0.90186628564519578</c:v>
                </c:pt>
                <c:pt idx="7537">
                  <c:v>0.90186686727107934</c:v>
                </c:pt>
                <c:pt idx="7538">
                  <c:v>0.90186779021975672</c:v>
                </c:pt>
                <c:pt idx="7539">
                  <c:v>0.90188062845657901</c:v>
                </c:pt>
                <c:pt idx="7540">
                  <c:v>0.90188152874647975</c:v>
                </c:pt>
                <c:pt idx="7541">
                  <c:v>0.90189862928202791</c:v>
                </c:pt>
                <c:pt idx="7542">
                  <c:v>0.90191102440469051</c:v>
                </c:pt>
                <c:pt idx="7543">
                  <c:v>0.90192269763950383</c:v>
                </c:pt>
                <c:pt idx="7544">
                  <c:v>0.90192362020344141</c:v>
                </c:pt>
                <c:pt idx="7545">
                  <c:v>0.90193577279926684</c:v>
                </c:pt>
                <c:pt idx="7546">
                  <c:v>0.9019364530883589</c:v>
                </c:pt>
                <c:pt idx="7547">
                  <c:v>0.90193735300294253</c:v>
                </c:pt>
                <c:pt idx="7548">
                  <c:v>0.90196865556283257</c:v>
                </c:pt>
                <c:pt idx="7549">
                  <c:v>0.9019785047316573</c:v>
                </c:pt>
                <c:pt idx="7550">
                  <c:v>0.9019794269109197</c:v>
                </c:pt>
                <c:pt idx="7551">
                  <c:v>0.90199157443974365</c:v>
                </c:pt>
                <c:pt idx="7552">
                  <c:v>0.90199225444482889</c:v>
                </c:pt>
                <c:pt idx="7553">
                  <c:v>0.90199315398415925</c:v>
                </c:pt>
                <c:pt idx="7554">
                  <c:v>0.90200890100294095</c:v>
                </c:pt>
                <c:pt idx="7555">
                  <c:v>0.90203363129693459</c:v>
                </c:pt>
                <c:pt idx="7556">
                  <c:v>0.90203428855144008</c:v>
                </c:pt>
                <c:pt idx="7557">
                  <c:v>0.90203521034609002</c:v>
                </c:pt>
                <c:pt idx="7558">
                  <c:v>0.90204735280876169</c:v>
                </c:pt>
                <c:pt idx="7559">
                  <c:v>0.90204803252988897</c:v>
                </c:pt>
                <c:pt idx="7560">
                  <c:v>0.90204893169402645</c:v>
                </c:pt>
                <c:pt idx="7561">
                  <c:v>0.90206467214425579</c:v>
                </c:pt>
                <c:pt idx="7562">
                  <c:v>0.90206800529507314</c:v>
                </c:pt>
                <c:pt idx="7563">
                  <c:v>0.90208939212276706</c:v>
                </c:pt>
                <c:pt idx="7564">
                  <c:v>0.90210378734743923</c:v>
                </c:pt>
                <c:pt idx="7565">
                  <c:v>0.90212042001922921</c:v>
                </c:pt>
                <c:pt idx="7566">
                  <c:v>0.90212212187609353</c:v>
                </c:pt>
                <c:pt idx="7567">
                  <c:v>0.9021314945129828</c:v>
                </c:pt>
                <c:pt idx="7568">
                  <c:v>0.90213299610681985</c:v>
                </c:pt>
                <c:pt idx="7569">
                  <c:v>0.90216377406918036</c:v>
                </c:pt>
                <c:pt idx="7570">
                  <c:v>0.9021761446317641</c:v>
                </c:pt>
                <c:pt idx="7571">
                  <c:v>0.90218779473536592</c:v>
                </c:pt>
                <c:pt idx="7572">
                  <c:v>0.90218871547114587</c:v>
                </c:pt>
                <c:pt idx="7573">
                  <c:v>0.90220084398450462</c:v>
                </c:pt>
                <c:pt idx="7574">
                  <c:v>0.90220152292558886</c:v>
                </c:pt>
                <c:pt idx="7575">
                  <c:v>0.90220242105678883</c:v>
                </c:pt>
                <c:pt idx="7576">
                  <c:v>0.90223184598577377</c:v>
                </c:pt>
                <c:pt idx="7577">
                  <c:v>0.90223366157900364</c:v>
                </c:pt>
                <c:pt idx="7578">
                  <c:v>0.90224349122641623</c:v>
                </c:pt>
                <c:pt idx="7579">
                  <c:v>0.90224441157782898</c:v>
                </c:pt>
                <c:pt idx="7580">
                  <c:v>0.90225653502822789</c:v>
                </c:pt>
                <c:pt idx="7581">
                  <c:v>0.90225721368553202</c:v>
                </c:pt>
                <c:pt idx="7582">
                  <c:v>0.90225811144177659</c:v>
                </c:pt>
                <c:pt idx="7583">
                  <c:v>0.90229850851209581</c:v>
                </c:pt>
                <c:pt idx="7584">
                  <c:v>0.90229916446367109</c:v>
                </c:pt>
                <c:pt idx="7585">
                  <c:v>0.90230008443078003</c:v>
                </c:pt>
                <c:pt idx="7586">
                  <c:v>0.90231220281907243</c:v>
                </c:pt>
                <c:pt idx="7587">
                  <c:v>0.90231288119264441</c:v>
                </c:pt>
                <c:pt idx="7588">
                  <c:v>0.90231377857399853</c:v>
                </c:pt>
                <c:pt idx="7589">
                  <c:v>0.90232948781440481</c:v>
                </c:pt>
                <c:pt idx="7590">
                  <c:v>0.90235415877377378</c:v>
                </c:pt>
                <c:pt idx="7591">
                  <c:v>0.90235481445104704</c:v>
                </c:pt>
                <c:pt idx="7592">
                  <c:v>0.90235573403391689</c:v>
                </c:pt>
                <c:pt idx="7593">
                  <c:v>0.90236784736095621</c:v>
                </c:pt>
                <c:pt idx="7594">
                  <c:v>0.90236852545084545</c:v>
                </c:pt>
                <c:pt idx="7595">
                  <c:v>0.90238512513557878</c:v>
                </c:pt>
                <c:pt idx="7596">
                  <c:v>0.90238682361678713</c:v>
                </c:pt>
                <c:pt idx="7597">
                  <c:v>0.90238845028780812</c:v>
                </c:pt>
                <c:pt idx="7598">
                  <c:v>0.90239767627955014</c:v>
                </c:pt>
                <c:pt idx="7599">
                  <c:v>0.90242839319080459</c:v>
                </c:pt>
                <c:pt idx="7600">
                  <c:v>0.902440739212933</c:v>
                </c:pt>
                <c:pt idx="7601">
                  <c:v>0.90245178712359664</c:v>
                </c:pt>
                <c:pt idx="7602">
                  <c:v>0.90245236620380997</c:v>
                </c:pt>
                <c:pt idx="7603">
                  <c:v>0.90245328511289613</c:v>
                </c:pt>
                <c:pt idx="7604">
                  <c:v>0.90246606715719124</c:v>
                </c:pt>
                <c:pt idx="7605">
                  <c:v>0.90246696350643463</c:v>
                </c:pt>
                <c:pt idx="7606">
                  <c:v>0.90248398918822503</c:v>
                </c:pt>
                <c:pt idx="7607">
                  <c:v>0.90249633005038965</c:v>
                </c:pt>
                <c:pt idx="7608">
                  <c:v>0.90249814204058931</c:v>
                </c:pt>
                <c:pt idx="7609">
                  <c:v>0.90250795218220736</c:v>
                </c:pt>
                <c:pt idx="7610">
                  <c:v>0.90250887070723163</c:v>
                </c:pt>
                <c:pt idx="7611">
                  <c:v>0.90252097009847354</c:v>
                </c:pt>
                <c:pt idx="7612">
                  <c:v>0.90252164740907603</c:v>
                </c:pt>
                <c:pt idx="7613">
                  <c:v>0.90252254338366367</c:v>
                </c:pt>
                <c:pt idx="7614">
                  <c:v>0.90255370888526887</c:v>
                </c:pt>
                <c:pt idx="7615">
                  <c:v>0.9025628602757666</c:v>
                </c:pt>
                <c:pt idx="7616">
                  <c:v>0.90256351492545694</c:v>
                </c:pt>
                <c:pt idx="7617">
                  <c:v>0.90256443306648759</c:v>
                </c:pt>
                <c:pt idx="7618">
                  <c:v>0.9025765273996833</c:v>
                </c:pt>
                <c:pt idx="7619">
                  <c:v>0.90257720442678202</c:v>
                </c:pt>
                <c:pt idx="7620">
                  <c:v>0.9025781000267783</c:v>
                </c:pt>
                <c:pt idx="7621">
                  <c:v>0.90259377808236818</c:v>
                </c:pt>
                <c:pt idx="7622">
                  <c:v>0.90261840006188476</c:v>
                </c:pt>
                <c:pt idx="7623">
                  <c:v>0.90261905443749257</c:v>
                </c:pt>
                <c:pt idx="7624">
                  <c:v>0.90261997219459256</c:v>
                </c:pt>
                <c:pt idx="7625">
                  <c:v>0.90263206147060038</c:v>
                </c:pt>
                <c:pt idx="7626">
                  <c:v>0.90263273821424295</c:v>
                </c:pt>
                <c:pt idx="7627">
                  <c:v>0.90263363343971326</c:v>
                </c:pt>
                <c:pt idx="7628">
                  <c:v>0.90429828426928327</c:v>
                </c:pt>
                <c:pt idx="7629">
                  <c:v>0.90471660327970538</c:v>
                </c:pt>
                <c:pt idx="7630">
                  <c:v>0.90487940666635858</c:v>
                </c:pt>
                <c:pt idx="7631">
                  <c:v>0.90503780883887552</c:v>
                </c:pt>
                <c:pt idx="7632">
                  <c:v>0.9057887183225537</c:v>
                </c:pt>
                <c:pt idx="7633">
                  <c:v>0.91133946795963627</c:v>
                </c:pt>
                <c:pt idx="7634">
                  <c:v>0.91388960899944638</c:v>
                </c:pt>
                <c:pt idx="7635">
                  <c:v>0.91603401437724552</c:v>
                </c:pt>
                <c:pt idx="7636">
                  <c:v>0.91656135149791218</c:v>
                </c:pt>
                <c:pt idx="7637">
                  <c:v>0.91669964242541513</c:v>
                </c:pt>
                <c:pt idx="7638">
                  <c:v>0.91700978756190954</c:v>
                </c:pt>
                <c:pt idx="7639">
                  <c:v>0.91759631870575542</c:v>
                </c:pt>
                <c:pt idx="7640">
                  <c:v>0.9222882223911909</c:v>
                </c:pt>
                <c:pt idx="7641">
                  <c:v>0.92422682942670531</c:v>
                </c:pt>
                <c:pt idx="7642">
                  <c:v>0.92426796768425512</c:v>
                </c:pt>
                <c:pt idx="7643">
                  <c:v>0.92444539094026967</c:v>
                </c:pt>
                <c:pt idx="7644">
                  <c:v>0.92446258455546793</c:v>
                </c:pt>
                <c:pt idx="7645">
                  <c:v>0.92448643875981185</c:v>
                </c:pt>
                <c:pt idx="7646">
                  <c:v>0.92449130434477989</c:v>
                </c:pt>
                <c:pt idx="7647">
                  <c:v>0.92466347176242736</c:v>
                </c:pt>
                <c:pt idx="7648">
                  <c:v>0.92468062754100222</c:v>
                </c:pt>
                <c:pt idx="7649">
                  <c:v>0.92470928412245024</c:v>
                </c:pt>
                <c:pt idx="7650">
                  <c:v>0.92492678386895222</c:v>
                </c:pt>
                <c:pt idx="7651">
                  <c:v>0.92494389391005705</c:v>
                </c:pt>
                <c:pt idx="7652">
                  <c:v>0.92496763215294664</c:v>
                </c:pt>
                <c:pt idx="7653">
                  <c:v>0.92497247408334771</c:v>
                </c:pt>
                <c:pt idx="7654">
                  <c:v>0.92514380413094188</c:v>
                </c:pt>
                <c:pt idx="7655">
                  <c:v>0.92516087643057732</c:v>
                </c:pt>
                <c:pt idx="7656">
                  <c:v>0.92518939355501884</c:v>
                </c:pt>
                <c:pt idx="7657">
                  <c:v>0.92663214544642214</c:v>
                </c:pt>
                <c:pt idx="7658">
                  <c:v>0.92672603607788262</c:v>
                </c:pt>
                <c:pt idx="7659">
                  <c:v>0.92706063935314864</c:v>
                </c:pt>
                <c:pt idx="7660">
                  <c:v>0.92706538134125949</c:v>
                </c:pt>
                <c:pt idx="7661">
                  <c:v>0.92718721298143902</c:v>
                </c:pt>
                <c:pt idx="7662">
                  <c:v>0.92726625969365351</c:v>
                </c:pt>
                <c:pt idx="7663">
                  <c:v>0.92736282398153769</c:v>
                </c:pt>
                <c:pt idx="7664">
                  <c:v>0.92748084515833251</c:v>
                </c:pt>
                <c:pt idx="7665">
                  <c:v>0.92748528189208834</c:v>
                </c:pt>
                <c:pt idx="7666">
                  <c:v>0.92749239541159334</c:v>
                </c:pt>
                <c:pt idx="7667">
                  <c:v>0.92756648225021499</c:v>
                </c:pt>
                <c:pt idx="7668">
                  <c:v>0.92785219410267838</c:v>
                </c:pt>
                <c:pt idx="7669">
                  <c:v>0.93585835620400515</c:v>
                </c:pt>
                <c:pt idx="7670">
                  <c:v>0.93600486039808861</c:v>
                </c:pt>
                <c:pt idx="7671">
                  <c:v>0.93630739945864216</c:v>
                </c:pt>
                <c:pt idx="7672">
                  <c:v>0.93647391574449157</c:v>
                </c:pt>
                <c:pt idx="7673">
                  <c:v>0.93673493853824008</c:v>
                </c:pt>
                <c:pt idx="7674">
                  <c:v>0.93673493853824008</c:v>
                </c:pt>
                <c:pt idx="7675">
                  <c:v>0.93673493853824008</c:v>
                </c:pt>
                <c:pt idx="7676">
                  <c:v>0.93673493853900913</c:v>
                </c:pt>
                <c:pt idx="7677">
                  <c:v>0.93673493853931578</c:v>
                </c:pt>
                <c:pt idx="7678">
                  <c:v>0.93673493853941792</c:v>
                </c:pt>
                <c:pt idx="7679">
                  <c:v>0.93673493853982659</c:v>
                </c:pt>
                <c:pt idx="7680">
                  <c:v>0.93673493854141199</c:v>
                </c:pt>
                <c:pt idx="7681">
                  <c:v>0.93740462628613608</c:v>
                </c:pt>
                <c:pt idx="7682">
                  <c:v>0.93782094577884723</c:v>
                </c:pt>
                <c:pt idx="7683">
                  <c:v>0.94006205396018061</c:v>
                </c:pt>
                <c:pt idx="7684">
                  <c:v>0.9434651922134526</c:v>
                </c:pt>
                <c:pt idx="7685">
                  <c:v>0.94489121855718416</c:v>
                </c:pt>
                <c:pt idx="7686">
                  <c:v>0.94499607345531356</c:v>
                </c:pt>
                <c:pt idx="7687">
                  <c:v>0.94516795535430664</c:v>
                </c:pt>
                <c:pt idx="7688">
                  <c:v>0.94531931398710867</c:v>
                </c:pt>
                <c:pt idx="7689">
                  <c:v>0.9457200549094763</c:v>
                </c:pt>
                <c:pt idx="7690">
                  <c:v>0.94595990022751342</c:v>
                </c:pt>
                <c:pt idx="7691">
                  <c:v>0.94689018084582888</c:v>
                </c:pt>
                <c:pt idx="7692">
                  <c:v>0.94953333958011821</c:v>
                </c:pt>
                <c:pt idx="7693">
                  <c:v>0.95027410485609154</c:v>
                </c:pt>
                <c:pt idx="7694">
                  <c:v>0.95048352322665419</c:v>
                </c:pt>
                <c:pt idx="7695">
                  <c:v>0.95062669105722475</c:v>
                </c:pt>
                <c:pt idx="7696">
                  <c:v>0.95200539312975352</c:v>
                </c:pt>
                <c:pt idx="7697">
                  <c:v>0.95201743382003645</c:v>
                </c:pt>
                <c:pt idx="7698">
                  <c:v>0.95204133898684329</c:v>
                </c:pt>
                <c:pt idx="7699">
                  <c:v>0.95204546981613114</c:v>
                </c:pt>
                <c:pt idx="7700">
                  <c:v>0.95209401011191241</c:v>
                </c:pt>
                <c:pt idx="7701">
                  <c:v>0.95215828399601499</c:v>
                </c:pt>
                <c:pt idx="7702">
                  <c:v>0.95217029397085262</c:v>
                </c:pt>
                <c:pt idx="7703">
                  <c:v>0.95219039503800906</c:v>
                </c:pt>
                <c:pt idx="7704">
                  <c:v>0.952194138149699</c:v>
                </c:pt>
                <c:pt idx="7705">
                  <c:v>0.95222622992087047</c:v>
                </c:pt>
                <c:pt idx="7706">
                  <c:v>0.95224667486684234</c:v>
                </c:pt>
                <c:pt idx="7707">
                  <c:v>0.95227873839315202</c:v>
                </c:pt>
                <c:pt idx="7708">
                  <c:v>0.95230604890523118</c:v>
                </c:pt>
                <c:pt idx="7709">
                  <c:v>0.95234281372440599</c:v>
                </c:pt>
                <c:pt idx="7710">
                  <c:v>0.95237855708521635</c:v>
                </c:pt>
                <c:pt idx="7711">
                  <c:v>0.95238171479561817</c:v>
                </c:pt>
                <c:pt idx="7712">
                  <c:v>0.95243093141553048</c:v>
                </c:pt>
                <c:pt idx="7713">
                  <c:v>0.95244844715487142</c:v>
                </c:pt>
                <c:pt idx="7714">
                  <c:v>0.95249451311585553</c:v>
                </c:pt>
                <c:pt idx="7715">
                  <c:v>0.95249484299776932</c:v>
                </c:pt>
                <c:pt idx="7716">
                  <c:v>0.95250678525874699</c:v>
                </c:pt>
                <c:pt idx="7717">
                  <c:v>0.95252677298244282</c:v>
                </c:pt>
                <c:pt idx="7718">
                  <c:v>0.95253049498641673</c:v>
                </c:pt>
                <c:pt idx="7719">
                  <c:v>0.95253168269388266</c:v>
                </c:pt>
                <c:pt idx="7720">
                  <c:v>0.95258273539457716</c:v>
                </c:pt>
                <c:pt idx="7721">
                  <c:v>0.95260409818523295</c:v>
                </c:pt>
                <c:pt idx="7722">
                  <c:v>0.95264615445823442</c:v>
                </c:pt>
                <c:pt idx="7723">
                  <c:v>0.95267833178313177</c:v>
                </c:pt>
                <c:pt idx="7724">
                  <c:v>0.95271387337996449</c:v>
                </c:pt>
                <c:pt idx="7725">
                  <c:v>0.9527659519894508</c:v>
                </c:pt>
                <c:pt idx="7726">
                  <c:v>0.95280180334061115</c:v>
                </c:pt>
                <c:pt idx="7727">
                  <c:v>0.95280180334061115</c:v>
                </c:pt>
                <c:pt idx="7728">
                  <c:v>0.95280180334124065</c:v>
                </c:pt>
                <c:pt idx="7729">
                  <c:v>0.95280180334149045</c:v>
                </c:pt>
                <c:pt idx="7730">
                  <c:v>0.95280180334157394</c:v>
                </c:pt>
                <c:pt idx="7731">
                  <c:v>0.95280180334190712</c:v>
                </c:pt>
                <c:pt idx="7732">
                  <c:v>0.95280180334320419</c:v>
                </c:pt>
                <c:pt idx="7733">
                  <c:v>0.9532277511620173</c:v>
                </c:pt>
                <c:pt idx="7734">
                  <c:v>0.95327668869615989</c:v>
                </c:pt>
                <c:pt idx="7735">
                  <c:v>0.95355826110271413</c:v>
                </c:pt>
                <c:pt idx="7736">
                  <c:v>0.95543591596560862</c:v>
                </c:pt>
                <c:pt idx="7737">
                  <c:v>0.95931060302925963</c:v>
                </c:pt>
                <c:pt idx="7738">
                  <c:v>0.95934425829123704</c:v>
                </c:pt>
                <c:pt idx="7739">
                  <c:v>0.95977015443476077</c:v>
                </c:pt>
                <c:pt idx="7740">
                  <c:v>0.95989075197211249</c:v>
                </c:pt>
                <c:pt idx="7741">
                  <c:v>0.9633734064513173</c:v>
                </c:pt>
                <c:pt idx="7742">
                  <c:v>0.96350952103656928</c:v>
                </c:pt>
                <c:pt idx="7743">
                  <c:v>0.96393670701936662</c:v>
                </c:pt>
                <c:pt idx="7744">
                  <c:v>0.96404475031104331</c:v>
                </c:pt>
                <c:pt idx="7745">
                  <c:v>0.96479128566487637</c:v>
                </c:pt>
                <c:pt idx="7746">
                  <c:v>0.96479805442103816</c:v>
                </c:pt>
                <c:pt idx="7747">
                  <c:v>0.96481256168358875</c:v>
                </c:pt>
                <c:pt idx="7748">
                  <c:v>0.96481632815974439</c:v>
                </c:pt>
                <c:pt idx="7749">
                  <c:v>0.96482199106184119</c:v>
                </c:pt>
                <c:pt idx="7750">
                  <c:v>0.96482543241722718</c:v>
                </c:pt>
                <c:pt idx="7751">
                  <c:v>0.96483259931614862</c:v>
                </c:pt>
                <c:pt idx="7752">
                  <c:v>0.96484135603980659</c:v>
                </c:pt>
                <c:pt idx="7753">
                  <c:v>0.96484701563637165</c:v>
                </c:pt>
                <c:pt idx="7754">
                  <c:v>0.96485045498339694</c:v>
                </c:pt>
                <c:pt idx="7755">
                  <c:v>0.96485606941345026</c:v>
                </c:pt>
                <c:pt idx="7756">
                  <c:v>0.96485606941345026</c:v>
                </c:pt>
                <c:pt idx="7757">
                  <c:v>0.96485980840963603</c:v>
                </c:pt>
                <c:pt idx="7758">
                  <c:v>0.96486636931098924</c:v>
                </c:pt>
                <c:pt idx="7759">
                  <c:v>0.96486642208863416</c:v>
                </c:pt>
                <c:pt idx="7760">
                  <c:v>0.96487202560336249</c:v>
                </c:pt>
                <c:pt idx="7761">
                  <c:v>0.96488572594713717</c:v>
                </c:pt>
                <c:pt idx="7762">
                  <c:v>0.96493142337704962</c:v>
                </c:pt>
                <c:pt idx="7763">
                  <c:v>0.96493517941048979</c:v>
                </c:pt>
                <c:pt idx="7764">
                  <c:v>0.96494082661172309</c:v>
                </c:pt>
                <c:pt idx="7765">
                  <c:v>0.96494192546046065</c:v>
                </c:pt>
                <c:pt idx="7766">
                  <c:v>0.96494425842516596</c:v>
                </c:pt>
                <c:pt idx="7767">
                  <c:v>0.96496013789338231</c:v>
                </c:pt>
                <c:pt idx="7768">
                  <c:v>0.96496578179545622</c:v>
                </c:pt>
                <c:pt idx="7769">
                  <c:v>0.96496921160441018</c:v>
                </c:pt>
                <c:pt idx="7770">
                  <c:v>0.96497481046409861</c:v>
                </c:pt>
                <c:pt idx="7771">
                  <c:v>0.96497481046409861</c:v>
                </c:pt>
                <c:pt idx="7772">
                  <c:v>0.96497557961742741</c:v>
                </c:pt>
                <c:pt idx="7773">
                  <c:v>0.96497635445555974</c:v>
                </c:pt>
                <c:pt idx="7774">
                  <c:v>0.96498508179556119</c:v>
                </c:pt>
                <c:pt idx="7775">
                  <c:v>0.96498513442682543</c:v>
                </c:pt>
                <c:pt idx="7776">
                  <c:v>0.96499072239981531</c:v>
                </c:pt>
                <c:pt idx="7777">
                  <c:v>0.96500347224123051</c:v>
                </c:pt>
                <c:pt idx="7778">
                  <c:v>0.96501564843072496</c:v>
                </c:pt>
                <c:pt idx="7779">
                  <c:v>0.96501907423314381</c:v>
                </c:pt>
                <c:pt idx="7780">
                  <c:v>0.96502930278855281</c:v>
                </c:pt>
                <c:pt idx="7781">
                  <c:v>0.96503443204782879</c:v>
                </c:pt>
                <c:pt idx="7782">
                  <c:v>0.96504995539025973</c:v>
                </c:pt>
                <c:pt idx="7783">
                  <c:v>0.96505370100112653</c:v>
                </c:pt>
                <c:pt idx="7784">
                  <c:v>0.9650604283310783</c:v>
                </c:pt>
                <c:pt idx="7785">
                  <c:v>0.96507729939728737</c:v>
                </c:pt>
                <c:pt idx="7786">
                  <c:v>0.96507859022073095</c:v>
                </c:pt>
                <c:pt idx="7787">
                  <c:v>0.96508763874788617</c:v>
                </c:pt>
                <c:pt idx="7788">
                  <c:v>0.96509322206725823</c:v>
                </c:pt>
                <c:pt idx="7789">
                  <c:v>0.96509325076636809</c:v>
                </c:pt>
                <c:pt idx="7790">
                  <c:v>0.96509398908566046</c:v>
                </c:pt>
                <c:pt idx="7791">
                  <c:v>0.96509476177315412</c:v>
                </c:pt>
                <c:pt idx="7792">
                  <c:v>0.96510346488777854</c:v>
                </c:pt>
                <c:pt idx="7793">
                  <c:v>0.96510908983419497</c:v>
                </c:pt>
                <c:pt idx="7794">
                  <c:v>0.96511250812367899</c:v>
                </c:pt>
                <c:pt idx="7795">
                  <c:v>0.96511808817795519</c:v>
                </c:pt>
                <c:pt idx="7796">
                  <c:v>0.96512180428042549</c:v>
                </c:pt>
                <c:pt idx="7797">
                  <c:v>0.96512210492707495</c:v>
                </c:pt>
                <c:pt idx="7798">
                  <c:v>0.96512832500818935</c:v>
                </c:pt>
                <c:pt idx="7799">
                  <c:v>0.965128377462659</c:v>
                </c:pt>
                <c:pt idx="7800">
                  <c:v>0.96513394666449559</c:v>
                </c:pt>
                <c:pt idx="7801">
                  <c:v>0.96514511963535043</c:v>
                </c:pt>
                <c:pt idx="7802">
                  <c:v>0.96514756310923544</c:v>
                </c:pt>
                <c:pt idx="7803">
                  <c:v>0.96517860221413632</c:v>
                </c:pt>
                <c:pt idx="7804">
                  <c:v>0.96519298063503534</c:v>
                </c:pt>
                <c:pt idx="7805">
                  <c:v>0.96519469856932694</c:v>
                </c:pt>
                <c:pt idx="7806">
                  <c:v>0.96519671365818893</c:v>
                </c:pt>
                <c:pt idx="7807">
                  <c:v>0.96520341837872536</c:v>
                </c:pt>
                <c:pt idx="7808">
                  <c:v>0.96520573705014456</c:v>
                </c:pt>
                <c:pt idx="7809">
                  <c:v>0.96521778838516303</c:v>
                </c:pt>
                <c:pt idx="7810">
                  <c:v>0.96522151922392951</c:v>
                </c:pt>
                <c:pt idx="7811">
                  <c:v>0.96522712854277992</c:v>
                </c:pt>
                <c:pt idx="7812">
                  <c:v>0.9652305373348673</c:v>
                </c:pt>
                <c:pt idx="7813">
                  <c:v>0.96523610188518216</c:v>
                </c:pt>
                <c:pt idx="7814">
                  <c:v>0.96523610188518216</c:v>
                </c:pt>
                <c:pt idx="7815">
                  <c:v>0.96523686632509353</c:v>
                </c:pt>
                <c:pt idx="7816">
                  <c:v>0.96523763641490468</c:v>
                </c:pt>
                <c:pt idx="7817">
                  <c:v>0.96523980766226503</c:v>
                </c:pt>
                <c:pt idx="7818">
                  <c:v>0.96524631027117835</c:v>
                </c:pt>
                <c:pt idx="7819">
                  <c:v>0.96524636257989238</c:v>
                </c:pt>
                <c:pt idx="7820">
                  <c:v>0.9652519163062856</c:v>
                </c:pt>
                <c:pt idx="7821">
                  <c:v>0.96526549491126812</c:v>
                </c:pt>
                <c:pt idx="7822">
                  <c:v>0.96529535802769806</c:v>
                </c:pt>
                <c:pt idx="7823">
                  <c:v>0.96531078619679112</c:v>
                </c:pt>
                <c:pt idx="7824">
                  <c:v>0.96531450884186887</c:v>
                </c:pt>
                <c:pt idx="7825">
                  <c:v>0.96532119492231194</c:v>
                </c:pt>
                <c:pt idx="7826">
                  <c:v>0.96533552497515884</c:v>
                </c:pt>
                <c:pt idx="7827">
                  <c:v>0.96533924544008154</c:v>
                </c:pt>
                <c:pt idx="7828">
                  <c:v>0.96534241034297164</c:v>
                </c:pt>
                <c:pt idx="7829">
                  <c:v>0.9653448391616255</c:v>
                </c:pt>
                <c:pt idx="7830">
                  <c:v>0.96534823847470841</c:v>
                </c:pt>
                <c:pt idx="7831">
                  <c:v>0.96535378755108681</c:v>
                </c:pt>
                <c:pt idx="7832">
                  <c:v>0.96535378755108681</c:v>
                </c:pt>
                <c:pt idx="7833">
                  <c:v>0.96535454986519009</c:v>
                </c:pt>
                <c:pt idx="7834">
                  <c:v>0.96535531781355</c:v>
                </c:pt>
                <c:pt idx="7835">
                  <c:v>0.96536396754793685</c:v>
                </c:pt>
                <c:pt idx="7836">
                  <c:v>0.96536401971117625</c:v>
                </c:pt>
                <c:pt idx="7837">
                  <c:v>0.96536955799210244</c:v>
                </c:pt>
                <c:pt idx="7838">
                  <c:v>0.9653821944456622</c:v>
                </c:pt>
                <c:pt idx="7839">
                  <c:v>0.96538249324800474</c:v>
                </c:pt>
                <c:pt idx="7840">
                  <c:v>0.96538867517135163</c:v>
                </c:pt>
                <c:pt idx="7841">
                  <c:v>0.96538872730402614</c:v>
                </c:pt>
                <c:pt idx="7842">
                  <c:v>0.96539426233947823</c:v>
                </c:pt>
                <c:pt idx="7843">
                  <c:v>0.96540779524345266</c:v>
                </c:pt>
                <c:pt idx="7844">
                  <c:v>0.96541968739748918</c:v>
                </c:pt>
                <c:pt idx="7845">
                  <c:v>0.96541968739748918</c:v>
                </c:pt>
                <c:pt idx="7846">
                  <c:v>0.96541968739799289</c:v>
                </c:pt>
                <c:pt idx="7847">
                  <c:v>0.96541968739819273</c:v>
                </c:pt>
                <c:pt idx="7848">
                  <c:v>0.96541968739825945</c:v>
                </c:pt>
                <c:pt idx="7849">
                  <c:v>0.96541968739852591</c:v>
                </c:pt>
                <c:pt idx="7850">
                  <c:v>0.96541968739956263</c:v>
                </c:pt>
                <c:pt idx="7851">
                  <c:v>0.96554160765106334</c:v>
                </c:pt>
                <c:pt idx="7852">
                  <c:v>0.9656338935080917</c:v>
                </c:pt>
                <c:pt idx="7853">
                  <c:v>0.96565844281669966</c:v>
                </c:pt>
                <c:pt idx="7854">
                  <c:v>0.96577495222995047</c:v>
                </c:pt>
                <c:pt idx="7855">
                  <c:v>0.96578846213992131</c:v>
                </c:pt>
                <c:pt idx="7856">
                  <c:v>0.96579941868335362</c:v>
                </c:pt>
                <c:pt idx="7857">
                  <c:v>0.96589113652577907</c:v>
                </c:pt>
                <c:pt idx="7858">
                  <c:v>0.96591553467124103</c:v>
                </c:pt>
                <c:pt idx="7859">
                  <c:v>0.96600699633890263</c:v>
                </c:pt>
                <c:pt idx="7860">
                  <c:v>0.96603132630990585</c:v>
                </c:pt>
                <c:pt idx="7861">
                  <c:v>0.96605564195733651</c:v>
                </c:pt>
                <c:pt idx="7862">
                  <c:v>0.96614679423376415</c:v>
                </c:pt>
                <c:pt idx="7863">
                  <c:v>0.96681736511246241</c:v>
                </c:pt>
                <c:pt idx="7864">
                  <c:v>0.96693843259860746</c:v>
                </c:pt>
                <c:pt idx="7865">
                  <c:v>0.96696221239359925</c:v>
                </c:pt>
                <c:pt idx="7866">
                  <c:v>0.96698597809316966</c:v>
                </c:pt>
                <c:pt idx="7867">
                  <c:v>0.96701568471142485</c:v>
                </c:pt>
                <c:pt idx="7868">
                  <c:v>0.96705135508397977</c:v>
                </c:pt>
                <c:pt idx="7869">
                  <c:v>0.96707506792238185</c:v>
                </c:pt>
                <c:pt idx="7870">
                  <c:v>0.96709876669332595</c:v>
                </c:pt>
                <c:pt idx="7871">
                  <c:v>0.96712245140269149</c:v>
                </c:pt>
                <c:pt idx="7872">
                  <c:v>0.96714261984251915</c:v>
                </c:pt>
                <c:pt idx="7873">
                  <c:v>0.96715205676496363</c:v>
                </c:pt>
                <c:pt idx="7874">
                  <c:v>0.96716395950984746</c:v>
                </c:pt>
                <c:pt idx="7875">
                  <c:v>0.96718760552457073</c:v>
                </c:pt>
                <c:pt idx="7876">
                  <c:v>0.96721123749978544</c:v>
                </c:pt>
                <c:pt idx="7877">
                  <c:v>0.96723485544137033</c:v>
                </c:pt>
                <c:pt idx="7878">
                  <c:v>0.96726437732895609</c:v>
                </c:pt>
                <c:pt idx="7879">
                  <c:v>0.9672998258318436</c:v>
                </c:pt>
                <c:pt idx="7880">
                  <c:v>0.9673233911441671</c:v>
                </c:pt>
                <c:pt idx="7881">
                  <c:v>0.96734694245079467</c:v>
                </c:pt>
                <c:pt idx="7882">
                  <c:v>0.96739990083372784</c:v>
                </c:pt>
                <c:pt idx="7883">
                  <c:v>0.96741172947558873</c:v>
                </c:pt>
                <c:pt idx="7884">
                  <c:v>0.9674352282577966</c:v>
                </c:pt>
                <c:pt idx="7885">
                  <c:v>0.96745871306223008</c:v>
                </c:pt>
                <c:pt idx="7886">
                  <c:v>0.96748218389476093</c:v>
                </c:pt>
                <c:pt idx="7887">
                  <c:v>0.96751152186328271</c:v>
                </c:pt>
                <c:pt idx="7888">
                  <c:v>0.96888085745565045</c:v>
                </c:pt>
                <c:pt idx="7889">
                  <c:v>0.96974153030105048</c:v>
                </c:pt>
                <c:pt idx="7890">
                  <c:v>0.9698915595864912</c:v>
                </c:pt>
                <c:pt idx="7891">
                  <c:v>0.97024567976275122</c:v>
                </c:pt>
                <c:pt idx="7892">
                  <c:v>0.97030656600875009</c:v>
                </c:pt>
                <c:pt idx="7893">
                  <c:v>0.97048163962346656</c:v>
                </c:pt>
                <c:pt idx="7894">
                  <c:v>0.97067979670977012</c:v>
                </c:pt>
                <c:pt idx="7895">
                  <c:v>0.97070954303030488</c:v>
                </c:pt>
                <c:pt idx="7896">
                  <c:v>0.97074662195603123</c:v>
                </c:pt>
                <c:pt idx="7897">
                  <c:v>0.97366823290871762</c:v>
                </c:pt>
                <c:pt idx="7898">
                  <c:v>0.97462195725531375</c:v>
                </c:pt>
                <c:pt idx="7899">
                  <c:v>0.97464673162187321</c:v>
                </c:pt>
                <c:pt idx="7900">
                  <c:v>0.9746480589363411</c:v>
                </c:pt>
                <c:pt idx="7901">
                  <c:v>0.97465018192647179</c:v>
                </c:pt>
                <c:pt idx="7902">
                  <c:v>0.97465096722456468</c:v>
                </c:pt>
                <c:pt idx="7903">
                  <c:v>0.9746658034498169</c:v>
                </c:pt>
                <c:pt idx="7904">
                  <c:v>0.97466712992778815</c:v>
                </c:pt>
                <c:pt idx="7905">
                  <c:v>0.97467003638312444</c:v>
                </c:pt>
                <c:pt idx="7906">
                  <c:v>0.97468618889930503</c:v>
                </c:pt>
                <c:pt idx="7907">
                  <c:v>0.97468909352260702</c:v>
                </c:pt>
                <c:pt idx="7908">
                  <c:v>0.97470523585648561</c:v>
                </c:pt>
                <c:pt idx="7909">
                  <c:v>0.97470813864860584</c:v>
                </c:pt>
                <c:pt idx="7910">
                  <c:v>0.97471714730463388</c:v>
                </c:pt>
                <c:pt idx="7911">
                  <c:v>0.97473729113007457</c:v>
                </c:pt>
                <c:pt idx="7912">
                  <c:v>0.9747415140537018</c:v>
                </c:pt>
                <c:pt idx="7913">
                  <c:v>0.97475630586379658</c:v>
                </c:pt>
                <c:pt idx="7914">
                  <c:v>0.97476052612394248</c:v>
                </c:pt>
                <c:pt idx="7915">
                  <c:v>0.97476754482437855</c:v>
                </c:pt>
                <c:pt idx="7916">
                  <c:v>0.97477247587039684</c:v>
                </c:pt>
                <c:pt idx="7917">
                  <c:v>0.9747753086037817</c:v>
                </c:pt>
                <c:pt idx="7918">
                  <c:v>0.97477663027614492</c:v>
                </c:pt>
                <c:pt idx="7919">
                  <c:v>0.9747795262016874</c:v>
                </c:pt>
                <c:pt idx="7920">
                  <c:v>0.97479459200122498</c:v>
                </c:pt>
                <c:pt idx="7921">
                  <c:v>0.97479562019411337</c:v>
                </c:pt>
                <c:pt idx="7922">
                  <c:v>0.97479851429252506</c:v>
                </c:pt>
                <c:pt idx="7923">
                  <c:v>0.97482757945174769</c:v>
                </c:pt>
                <c:pt idx="7924">
                  <c:v>0.97484653721757641</c:v>
                </c:pt>
                <c:pt idx="7925">
                  <c:v>0.97484785576163635</c:v>
                </c:pt>
                <c:pt idx="7926">
                  <c:v>0.97484996472361718</c:v>
                </c:pt>
                <c:pt idx="7927">
                  <c:v>0.9748507448326057</c:v>
                </c:pt>
                <c:pt idx="7928">
                  <c:v>0.97486338878146939</c:v>
                </c:pt>
                <c:pt idx="7929">
                  <c:v>0.97486548301622777</c:v>
                </c:pt>
                <c:pt idx="7930">
                  <c:v>0.97486680072787735</c:v>
                </c:pt>
                <c:pt idx="7931">
                  <c:v>0.97486890835842888</c:v>
                </c:pt>
                <c:pt idx="7932">
                  <c:v>0.97486968797491302</c:v>
                </c:pt>
                <c:pt idx="7933">
                  <c:v>0.97488470862185783</c:v>
                </c:pt>
                <c:pt idx="7934">
                  <c:v>0.97488573373291287</c:v>
                </c:pt>
                <c:pt idx="7935">
                  <c:v>0.97488861915686642</c:v>
                </c:pt>
                <c:pt idx="7936">
                  <c:v>0.97490465478232613</c:v>
                </c:pt>
                <c:pt idx="7937">
                  <c:v>0.97490753838404831</c:v>
                </c:pt>
                <c:pt idx="7938">
                  <c:v>0.97491501143335835</c:v>
                </c:pt>
                <c:pt idx="7939">
                  <c:v>0.97493649811139849</c:v>
                </c:pt>
                <c:pt idx="7940">
                  <c:v>0.97493991533963997</c:v>
                </c:pt>
                <c:pt idx="7941">
                  <c:v>0.97494069310933285</c:v>
                </c:pt>
                <c:pt idx="7942">
                  <c:v>0.97495538709491036</c:v>
                </c:pt>
                <c:pt idx="7943">
                  <c:v>0.97495670085462527</c:v>
                </c:pt>
                <c:pt idx="7944">
                  <c:v>0.97495957944239187</c:v>
                </c:pt>
                <c:pt idx="7945">
                  <c:v>0.9749742641433593</c:v>
                </c:pt>
                <c:pt idx="7946">
                  <c:v>0.97497557707289806</c:v>
                </c:pt>
                <c:pt idx="7947">
                  <c:v>0.97497845384162662</c:v>
                </c:pt>
                <c:pt idx="7948">
                  <c:v>0.9749944413620738</c:v>
                </c:pt>
                <c:pt idx="7949">
                  <c:v>0.97499731631261488</c:v>
                </c:pt>
                <c:pt idx="7950">
                  <c:v>0.97502618914497607</c:v>
                </c:pt>
                <c:pt idx="7951">
                  <c:v>0.975030371553812</c:v>
                </c:pt>
                <c:pt idx="7952">
                  <c:v>0.97504502143943117</c:v>
                </c:pt>
                <c:pt idx="7953">
                  <c:v>0.97504633125598272</c:v>
                </c:pt>
                <c:pt idx="7954">
                  <c:v>0.9750484262584328</c:v>
                </c:pt>
                <c:pt idx="7955">
                  <c:v>0.9750492012037002</c:v>
                </c:pt>
                <c:pt idx="7956">
                  <c:v>0.97506384182533068</c:v>
                </c:pt>
                <c:pt idx="7957">
                  <c:v>0.97506515081355016</c:v>
                </c:pt>
                <c:pt idx="7958">
                  <c:v>0.97506801894627038</c:v>
                </c:pt>
                <c:pt idx="7959">
                  <c:v>0.97508294014491925</c:v>
                </c:pt>
                <c:pt idx="7960">
                  <c:v>0.9750839584685228</c:v>
                </c:pt>
                <c:pt idx="7961">
                  <c:v>0.97508682478709574</c:v>
                </c:pt>
                <c:pt idx="7962">
                  <c:v>0.97510561873174684</c:v>
                </c:pt>
                <c:pt idx="7963">
                  <c:v>0.97511561091749244</c:v>
                </c:pt>
                <c:pt idx="7964">
                  <c:v>0.97512393652306284</c:v>
                </c:pt>
                <c:pt idx="7965">
                  <c:v>0.97512393652345719</c:v>
                </c:pt>
                <c:pt idx="7966">
                  <c:v>0.97512393652387419</c:v>
                </c:pt>
                <c:pt idx="7967">
                  <c:v>0.97512393652468521</c:v>
                </c:pt>
                <c:pt idx="7968">
                  <c:v>0.97540437511333755</c:v>
                </c:pt>
                <c:pt idx="7969">
                  <c:v>0.97587303529490144</c:v>
                </c:pt>
                <c:pt idx="7970">
                  <c:v>0.97627168824611832</c:v>
                </c:pt>
                <c:pt idx="7971">
                  <c:v>0.97651587168223641</c:v>
                </c:pt>
                <c:pt idx="7972">
                  <c:v>0.97743000388531931</c:v>
                </c:pt>
                <c:pt idx="7973">
                  <c:v>0.97851092097393588</c:v>
                </c:pt>
                <c:pt idx="7974">
                  <c:v>0.97909151063069155</c:v>
                </c:pt>
                <c:pt idx="7975">
                  <c:v>0.97925694182500977</c:v>
                </c:pt>
                <c:pt idx="7976">
                  <c:v>0.97926144213148425</c:v>
                </c:pt>
                <c:pt idx="7977">
                  <c:v>0.97931964577667296</c:v>
                </c:pt>
                <c:pt idx="7978">
                  <c:v>0.9812116901409621</c:v>
                </c:pt>
                <c:pt idx="7979">
                  <c:v>0.98134655209780575</c:v>
                </c:pt>
                <c:pt idx="7980">
                  <c:v>0.98177499483227126</c:v>
                </c:pt>
                <c:pt idx="7981">
                  <c:v>0.98208553307692581</c:v>
                </c:pt>
                <c:pt idx="7982">
                  <c:v>0.98209390159987908</c:v>
                </c:pt>
                <c:pt idx="7983">
                  <c:v>0.98209484661632984</c:v>
                </c:pt>
                <c:pt idx="7984">
                  <c:v>0.98210332137882317</c:v>
                </c:pt>
                <c:pt idx="7985">
                  <c:v>0.98210386878050204</c:v>
                </c:pt>
                <c:pt idx="7986">
                  <c:v>0.9821094778443562</c:v>
                </c:pt>
                <c:pt idx="7987">
                  <c:v>0.98211305306181818</c:v>
                </c:pt>
                <c:pt idx="7988">
                  <c:v>0.98211752785109729</c:v>
                </c:pt>
                <c:pt idx="7989">
                  <c:v>0.9821210013279611</c:v>
                </c:pt>
                <c:pt idx="7990">
                  <c:v>0.98213172470397248</c:v>
                </c:pt>
                <c:pt idx="7991">
                  <c:v>0.98213227136459369</c:v>
                </c:pt>
                <c:pt idx="7992">
                  <c:v>0.98213988727832335</c:v>
                </c:pt>
                <c:pt idx="7993">
                  <c:v>0.98214591194248191</c:v>
                </c:pt>
                <c:pt idx="7994">
                  <c:v>0.98214645823286528</c:v>
                </c:pt>
                <c:pt idx="7995">
                  <c:v>0.98215304148839755</c:v>
                </c:pt>
                <c:pt idx="7996">
                  <c:v>0.98217077259637564</c:v>
                </c:pt>
                <c:pt idx="7997">
                  <c:v>0.98217131823784476</c:v>
                </c:pt>
                <c:pt idx="7998">
                  <c:v>0.982176491594136</c:v>
                </c:pt>
                <c:pt idx="7999">
                  <c:v>0.98217690926474344</c:v>
                </c:pt>
                <c:pt idx="8000">
                  <c:v>0.98218047298488587</c:v>
                </c:pt>
                <c:pt idx="8001">
                  <c:v>0.98218493338333801</c:v>
                </c:pt>
                <c:pt idx="8002">
                  <c:v>0.98218547865510319</c:v>
                </c:pt>
                <c:pt idx="8003">
                  <c:v>0.98219908457483041</c:v>
                </c:pt>
                <c:pt idx="8004">
                  <c:v>0.982201837397084</c:v>
                </c:pt>
                <c:pt idx="8005">
                  <c:v>0.98220722089269896</c:v>
                </c:pt>
                <c:pt idx="8006">
                  <c:v>0.98221322617589024</c:v>
                </c:pt>
                <c:pt idx="8007">
                  <c:v>0.98221377070882887</c:v>
                </c:pt>
                <c:pt idx="8008">
                  <c:v>0.98222033278486476</c:v>
                </c:pt>
                <c:pt idx="8009">
                  <c:v>0.98223876589285708</c:v>
                </c:pt>
                <c:pt idx="8010">
                  <c:v>0.98224370743522882</c:v>
                </c:pt>
                <c:pt idx="8011">
                  <c:v>0.98224412376172821</c:v>
                </c:pt>
                <c:pt idx="8012">
                  <c:v>0.98224767601316165</c:v>
                </c:pt>
                <c:pt idx="8013">
                  <c:v>0.98225212205661006</c:v>
                </c:pt>
                <c:pt idx="8014">
                  <c:v>0.98225266557346702</c:v>
                </c:pt>
                <c:pt idx="8015">
                  <c:v>0.98225358540242891</c:v>
                </c:pt>
                <c:pt idx="8016">
                  <c:v>0.98225823482937347</c:v>
                </c:pt>
                <c:pt idx="8017">
                  <c:v>0.98226178467199377</c:v>
                </c:pt>
                <c:pt idx="8018">
                  <c:v>0.98226622770040961</c:v>
                </c:pt>
                <c:pt idx="8019">
                  <c:v>0.98227433782717866</c:v>
                </c:pt>
                <c:pt idx="8020">
                  <c:v>0.982277245046415</c:v>
                </c:pt>
                <c:pt idx="8021">
                  <c:v>0.98228032377766317</c:v>
                </c:pt>
                <c:pt idx="8022">
                  <c:v>0.98228086655753433</c:v>
                </c:pt>
                <c:pt idx="8023">
                  <c:v>0.98230148921704419</c:v>
                </c:pt>
                <c:pt idx="8024">
                  <c:v>0.98231070688981326</c:v>
                </c:pt>
                <c:pt idx="8025">
                  <c:v>0.98231909441107834</c:v>
                </c:pt>
                <c:pt idx="8026">
                  <c:v>0.98231963617740059</c:v>
                </c:pt>
                <c:pt idx="8027">
                  <c:v>0.9823251874954998</c:v>
                </c:pt>
                <c:pt idx="8028">
                  <c:v>0.98232872590400544</c:v>
                </c:pt>
                <c:pt idx="8029">
                  <c:v>0.98233315462070814</c:v>
                </c:pt>
                <c:pt idx="8030">
                  <c:v>0.9823472052876614</c:v>
                </c:pt>
                <c:pt idx="8031">
                  <c:v>0.98234902877581787</c:v>
                </c:pt>
                <c:pt idx="8032">
                  <c:v>0.9823552838013434</c:v>
                </c:pt>
                <c:pt idx="8033">
                  <c:v>0.98236124641694567</c:v>
                </c:pt>
                <c:pt idx="8034">
                  <c:v>0.98236178708083655</c:v>
                </c:pt>
                <c:pt idx="8035">
                  <c:v>0.98236830252983132</c:v>
                </c:pt>
                <c:pt idx="8036">
                  <c:v>0.98239151106396616</c:v>
                </c:pt>
                <c:pt idx="8037">
                  <c:v>0.98239192443138434</c:v>
                </c:pt>
                <c:pt idx="8038">
                  <c:v>0.98239545143430163</c:v>
                </c:pt>
                <c:pt idx="8039">
                  <c:v>0.98239986587501549</c:v>
                </c:pt>
                <c:pt idx="8040">
                  <c:v>0.98240040552841867</c:v>
                </c:pt>
                <c:pt idx="8041">
                  <c:v>0.98241387124500723</c:v>
                </c:pt>
                <c:pt idx="8042">
                  <c:v>0.98242192371180215</c:v>
                </c:pt>
                <c:pt idx="8043">
                  <c:v>0.98242786710116048</c:v>
                </c:pt>
                <c:pt idx="8044">
                  <c:v>0.98242840602163795</c:v>
                </c:pt>
                <c:pt idx="8045">
                  <c:v>0.98242983024684716</c:v>
                </c:pt>
                <c:pt idx="8046">
                  <c:v>0.98243292613446587</c:v>
                </c:pt>
                <c:pt idx="8047">
                  <c:v>0.98243292613476862</c:v>
                </c:pt>
                <c:pt idx="8048">
                  <c:v>0.98243292613508948</c:v>
                </c:pt>
                <c:pt idx="8049">
                  <c:v>0.98243292613570943</c:v>
                </c:pt>
                <c:pt idx="8050">
                  <c:v>0.98264176849719687</c:v>
                </c:pt>
                <c:pt idx="8051">
                  <c:v>0.98332930089881976</c:v>
                </c:pt>
                <c:pt idx="8052">
                  <c:v>0.98376480208349071</c:v>
                </c:pt>
                <c:pt idx="8053">
                  <c:v>0.9841458041983886</c:v>
                </c:pt>
                <c:pt idx="8054">
                  <c:v>0.9842341424878791</c:v>
                </c:pt>
                <c:pt idx="8055">
                  <c:v>0.98424688905146596</c:v>
                </c:pt>
                <c:pt idx="8056">
                  <c:v>0.98430736488405768</c:v>
                </c:pt>
                <c:pt idx="8057">
                  <c:v>0.98436764143450528</c:v>
                </c:pt>
                <c:pt idx="8058">
                  <c:v>0.98438029534194937</c:v>
                </c:pt>
                <c:pt idx="8059">
                  <c:v>0.98442771921818351</c:v>
                </c:pt>
                <c:pt idx="8060">
                  <c:v>0.98444033138039022</c:v>
                </c:pt>
                <c:pt idx="8061">
                  <c:v>0.98450016927481698</c:v>
                </c:pt>
                <c:pt idx="8062">
                  <c:v>0.9848827172557908</c:v>
                </c:pt>
                <c:pt idx="8063">
                  <c:v>0.98493073775614259</c:v>
                </c:pt>
                <c:pt idx="8064">
                  <c:v>0.98527328323224295</c:v>
                </c:pt>
                <c:pt idx="8065">
                  <c:v>0.98529599139657453</c:v>
                </c:pt>
                <c:pt idx="8066">
                  <c:v>0.98531795317707593</c:v>
                </c:pt>
                <c:pt idx="8067">
                  <c:v>0.98535462494199177</c:v>
                </c:pt>
                <c:pt idx="8068">
                  <c:v>0.98535963158091922</c:v>
                </c:pt>
                <c:pt idx="8069">
                  <c:v>0.98541331415774669</c:v>
                </c:pt>
                <c:pt idx="8070">
                  <c:v>0.98542797701541962</c:v>
                </c:pt>
                <c:pt idx="8071">
                  <c:v>0.98703002345993385</c:v>
                </c:pt>
                <c:pt idx="8072">
                  <c:v>0.98728436507774175</c:v>
                </c:pt>
                <c:pt idx="8073">
                  <c:v>0.98755885190135939</c:v>
                </c:pt>
                <c:pt idx="8074">
                  <c:v>0.98756272118584565</c:v>
                </c:pt>
                <c:pt idx="8075">
                  <c:v>0.98756319627692146</c:v>
                </c:pt>
                <c:pt idx="8076">
                  <c:v>0.98756635065115583</c:v>
                </c:pt>
                <c:pt idx="8077">
                  <c:v>0.98756924462677598</c:v>
                </c:pt>
                <c:pt idx="8078">
                  <c:v>0.98757676401559991</c:v>
                </c:pt>
                <c:pt idx="8079">
                  <c:v>0.98757707536133688</c:v>
                </c:pt>
                <c:pt idx="8080">
                  <c:v>0.98758131897709145</c:v>
                </c:pt>
                <c:pt idx="8081">
                  <c:v>0.98758714378051415</c:v>
                </c:pt>
                <c:pt idx="8082">
                  <c:v>0.98758745490094502</c:v>
                </c:pt>
                <c:pt idx="8083">
                  <c:v>0.98759496474833319</c:v>
                </c:pt>
                <c:pt idx="8084">
                  <c:v>0.98759498444399574</c:v>
                </c:pt>
                <c:pt idx="8085">
                  <c:v>0.98759782692882159</c:v>
                </c:pt>
                <c:pt idx="8086">
                  <c:v>0.98760819144932166</c:v>
                </c:pt>
                <c:pt idx="8087">
                  <c:v>0.98761252089884977</c:v>
                </c:pt>
                <c:pt idx="8088">
                  <c:v>0.98761854846680652</c:v>
                </c:pt>
                <c:pt idx="8089">
                  <c:v>0.98762240166585247</c:v>
                </c:pt>
                <c:pt idx="8090">
                  <c:v>0.98762287478186506</c:v>
                </c:pt>
                <c:pt idx="8091">
                  <c:v>0.98762601604197153</c:v>
                </c:pt>
                <c:pt idx="8092">
                  <c:v>0.98762604201687809</c:v>
                </c:pt>
                <c:pt idx="8093">
                  <c:v>0.98763058132494852</c:v>
                </c:pt>
                <c:pt idx="8094">
                  <c:v>0.98763638610956506</c:v>
                </c:pt>
                <c:pt idx="8095">
                  <c:v>0.98763669616068661</c:v>
                </c:pt>
                <c:pt idx="8096">
                  <c:v>0.98764703253765584</c:v>
                </c:pt>
                <c:pt idx="8097">
                  <c:v>0.98765453076571963</c:v>
                </c:pt>
                <c:pt idx="8098">
                  <c:v>0.98765736142794791</c:v>
                </c:pt>
                <c:pt idx="8099">
                  <c:v>0.98766483462480537</c:v>
                </c:pt>
                <c:pt idx="8100">
                  <c:v>0.98766768283590578</c:v>
                </c:pt>
                <c:pt idx="8101">
                  <c:v>0.98767141373433032</c:v>
                </c:pt>
                <c:pt idx="8102">
                  <c:v>0.987671522785601</c:v>
                </c:pt>
                <c:pt idx="8103">
                  <c:v>0.98767181105406843</c:v>
                </c:pt>
                <c:pt idx="8104">
                  <c:v>0.98767199427470687</c:v>
                </c:pt>
                <c:pt idx="8105">
                  <c:v>0.98767512473289176</c:v>
                </c:pt>
                <c:pt idx="8106">
                  <c:v>0.98768227906188788</c:v>
                </c:pt>
                <c:pt idx="8107">
                  <c:v>0.98768545913725703</c:v>
                </c:pt>
                <c:pt idx="8108">
                  <c:v>0.9876857681220178</c:v>
                </c:pt>
                <c:pt idx="8109">
                  <c:v>0.98769606894639594</c:v>
                </c:pt>
                <c:pt idx="8110">
                  <c:v>0.9877035413806603</c:v>
                </c:pt>
                <c:pt idx="8111">
                  <c:v>0.98770636230474962</c:v>
                </c:pt>
                <c:pt idx="8112">
                  <c:v>0.98771036667976164</c:v>
                </c:pt>
                <c:pt idx="8113">
                  <c:v>0.98771664820142491</c:v>
                </c:pt>
                <c:pt idx="8114">
                  <c:v>0.98772064292185979</c:v>
                </c:pt>
                <c:pt idx="8115">
                  <c:v>0.98772094480501005</c:v>
                </c:pt>
                <c:pt idx="8116">
                  <c:v>0.98772692664075845</c:v>
                </c:pt>
                <c:pt idx="8117">
                  <c:v>0.98773433755283102</c:v>
                </c:pt>
                <c:pt idx="8118">
                  <c:v>0.98773436333064613</c:v>
                </c:pt>
                <c:pt idx="8119">
                  <c:v>0.98773886819209877</c:v>
                </c:pt>
                <c:pt idx="8120">
                  <c:v>0.98774462892388448</c:v>
                </c:pt>
                <c:pt idx="8121">
                  <c:v>0.98774493662191098</c:v>
                </c:pt>
                <c:pt idx="8122">
                  <c:v>0.98775238333359061</c:v>
                </c:pt>
                <c:pt idx="8123">
                  <c:v>0.98775519454643546</c:v>
                </c:pt>
                <c:pt idx="8124">
                  <c:v>0.98775556296936218</c:v>
                </c:pt>
                <c:pt idx="8125">
                  <c:v>0.98776263585639978</c:v>
                </c:pt>
                <c:pt idx="8126">
                  <c:v>0.98776544502989339</c:v>
                </c:pt>
                <c:pt idx="8127">
                  <c:v>0.98777568807661376</c:v>
                </c:pt>
                <c:pt idx="8128">
                  <c:v>0.98777949887012317</c:v>
                </c:pt>
                <c:pt idx="8129">
                  <c:v>0.987779966779191</c:v>
                </c:pt>
                <c:pt idx="8130">
                  <c:v>0.98778307346695338</c:v>
                </c:pt>
                <c:pt idx="8131">
                  <c:v>0.98778758850227011</c:v>
                </c:pt>
                <c:pt idx="8132">
                  <c:v>0.98779332939210207</c:v>
                </c:pt>
                <c:pt idx="8133">
                  <c:v>0.98779363603026649</c:v>
                </c:pt>
                <c:pt idx="8134">
                  <c:v>0.98780385861889175</c:v>
                </c:pt>
                <c:pt idx="8135">
                  <c:v>0.98781127429229709</c:v>
                </c:pt>
                <c:pt idx="8136">
                  <c:v>0.98781407378702613</c:v>
                </c:pt>
                <c:pt idx="8137">
                  <c:v>0.98782146469309018</c:v>
                </c:pt>
                <c:pt idx="8138">
                  <c:v>0.98782396850980081</c:v>
                </c:pt>
                <c:pt idx="8139">
                  <c:v>0.98782396851050569</c:v>
                </c:pt>
                <c:pt idx="8140">
                  <c:v>0.98787085279743869</c:v>
                </c:pt>
                <c:pt idx="8141">
                  <c:v>0.98790897930616517</c:v>
                </c:pt>
                <c:pt idx="8142">
                  <c:v>0.98791911810614808</c:v>
                </c:pt>
                <c:pt idx="8143">
                  <c:v>0.98794924457925626</c:v>
                </c:pt>
                <c:pt idx="8144">
                  <c:v>0.98795711302132716</c:v>
                </c:pt>
                <c:pt idx="8145">
                  <c:v>0.98796721681538124</c:v>
                </c:pt>
                <c:pt idx="8146">
                  <c:v>0.98797626981865061</c:v>
                </c:pt>
                <c:pt idx="8147">
                  <c:v>0.98797731325828286</c:v>
                </c:pt>
                <c:pt idx="8148">
                  <c:v>0.9880151493874535</c:v>
                </c:pt>
                <c:pt idx="8149">
                  <c:v>0.98802521094202711</c:v>
                </c:pt>
                <c:pt idx="8150">
                  <c:v>0.98806291628386356</c:v>
                </c:pt>
                <c:pt idx="8151">
                  <c:v>0.98807294304708171</c:v>
                </c:pt>
                <c:pt idx="8152">
                  <c:v>0.98812051003395651</c:v>
                </c:pt>
                <c:pt idx="8153">
                  <c:v>0.98838970601522069</c:v>
                </c:pt>
                <c:pt idx="8154">
                  <c:v>0.98852306466841</c:v>
                </c:pt>
                <c:pt idx="8155">
                  <c:v>0.98871695640303736</c:v>
                </c:pt>
                <c:pt idx="8156">
                  <c:v>0.98873129229730328</c:v>
                </c:pt>
                <c:pt idx="8157">
                  <c:v>0.98875036013418793</c:v>
                </c:pt>
                <c:pt idx="8158">
                  <c:v>0.9887598835309036</c:v>
                </c:pt>
                <c:pt idx="8159">
                  <c:v>0.98877179907535473</c:v>
                </c:pt>
                <c:pt idx="8160">
                  <c:v>0.98879128210782452</c:v>
                </c:pt>
                <c:pt idx="8161">
                  <c:v>0.98879339332211114</c:v>
                </c:pt>
                <c:pt idx="8162">
                  <c:v>0.98879557148150554</c:v>
                </c:pt>
                <c:pt idx="8163">
                  <c:v>0.98880506159525727</c:v>
                </c:pt>
                <c:pt idx="8164">
                  <c:v>0.98881693548990113</c:v>
                </c:pt>
                <c:pt idx="8165">
                  <c:v>0.98882169000515052</c:v>
                </c:pt>
                <c:pt idx="8166">
                  <c:v>0.98885008170442257</c:v>
                </c:pt>
                <c:pt idx="8167">
                  <c:v>0.9888619140670114</c:v>
                </c:pt>
                <c:pt idx="8168">
                  <c:v>0.98886665195004309</c:v>
                </c:pt>
                <c:pt idx="8169">
                  <c:v>0.98887135530118486</c:v>
                </c:pt>
                <c:pt idx="8170">
                  <c:v>0.98887608969161023</c:v>
                </c:pt>
                <c:pt idx="8171">
                  <c:v>0.98887754909519165</c:v>
                </c:pt>
                <c:pt idx="8172">
                  <c:v>0.98889494430513536</c:v>
                </c:pt>
                <c:pt idx="8173">
                  <c:v>0.98890436118538949</c:v>
                </c:pt>
                <c:pt idx="8174">
                  <c:v>0.98891614343681855</c:v>
                </c:pt>
                <c:pt idx="8175">
                  <c:v>0.98893271366045576</c:v>
                </c:pt>
                <c:pt idx="8176">
                  <c:v>0.98893964984330529</c:v>
                </c:pt>
                <c:pt idx="8177">
                  <c:v>0.98894903374199672</c:v>
                </c:pt>
                <c:pt idx="8178">
                  <c:v>0.98906987771183918</c:v>
                </c:pt>
                <c:pt idx="8179">
                  <c:v>0.98966900199303387</c:v>
                </c:pt>
                <c:pt idx="8180">
                  <c:v>0.98972189666824706</c:v>
                </c:pt>
                <c:pt idx="8181">
                  <c:v>0.98972877579689555</c:v>
                </c:pt>
                <c:pt idx="8182">
                  <c:v>0.99095251010967322</c:v>
                </c:pt>
                <c:pt idx="8183">
                  <c:v>0.99106888221938638</c:v>
                </c:pt>
                <c:pt idx="8184">
                  <c:v>0.99114987129000931</c:v>
                </c:pt>
                <c:pt idx="8185">
                  <c:v>0.99133211507558061</c:v>
                </c:pt>
                <c:pt idx="8186">
                  <c:v>0.99153026090755514</c:v>
                </c:pt>
                <c:pt idx="8187">
                  <c:v>0.99153684623433269</c:v>
                </c:pt>
                <c:pt idx="8188">
                  <c:v>0.99154427316695126</c:v>
                </c:pt>
                <c:pt idx="8189">
                  <c:v>0.99154476648020706</c:v>
                </c:pt>
                <c:pt idx="8190">
                  <c:v>0.99154969937229254</c:v>
                </c:pt>
                <c:pt idx="8191">
                  <c:v>0.991550071921103</c:v>
                </c:pt>
                <c:pt idx="8192">
                  <c:v>0.99155748866554438</c:v>
                </c:pt>
                <c:pt idx="8193">
                  <c:v>0.99156554131871977</c:v>
                </c:pt>
                <c:pt idx="8194">
                  <c:v>0.99157604814450018</c:v>
                </c:pt>
                <c:pt idx="8195">
                  <c:v>0.99157683728312318</c:v>
                </c:pt>
                <c:pt idx="8196">
                  <c:v>0.99157950233036229</c:v>
                </c:pt>
                <c:pt idx="8197">
                  <c:v>0.99158490868661386</c:v>
                </c:pt>
                <c:pt idx="8198">
                  <c:v>0.99158958445470824</c:v>
                </c:pt>
                <c:pt idx="8199">
                  <c:v>0.99159229858350695</c:v>
                </c:pt>
                <c:pt idx="8200">
                  <c:v>0.99159266948325564</c:v>
                </c:pt>
                <c:pt idx="8201">
                  <c:v>0.99160807039905974</c:v>
                </c:pt>
                <c:pt idx="8202">
                  <c:v>0.99161460259062351</c:v>
                </c:pt>
                <c:pt idx="8203">
                  <c:v>0.9916273520019121</c:v>
                </c:pt>
                <c:pt idx="8204">
                  <c:v>0.9916277215438225</c:v>
                </c:pt>
                <c:pt idx="8205">
                  <c:v>0.99163121958594025</c:v>
                </c:pt>
                <c:pt idx="8206">
                  <c:v>0.99163689962142698</c:v>
                </c:pt>
                <c:pt idx="8207">
                  <c:v>0.991643066068297</c:v>
                </c:pt>
                <c:pt idx="8208">
                  <c:v>0.99164424459316114</c:v>
                </c:pt>
                <c:pt idx="8209">
                  <c:v>0.99164957433713219</c:v>
                </c:pt>
                <c:pt idx="8210">
                  <c:v>0.99165691435277747</c:v>
                </c:pt>
                <c:pt idx="8211">
                  <c:v>0.99166227704815357</c:v>
                </c:pt>
                <c:pt idx="8212">
                  <c:v>0.99166920122811619</c:v>
                </c:pt>
                <c:pt idx="8213">
                  <c:v>0.99166960725844744</c:v>
                </c:pt>
                <c:pt idx="8214">
                  <c:v>0.99166997516229072</c:v>
                </c:pt>
                <c:pt idx="8215">
                  <c:v>0.99167793353999545</c:v>
                </c:pt>
                <c:pt idx="8216">
                  <c:v>0.99168525166162635</c:v>
                </c:pt>
                <c:pt idx="8217">
                  <c:v>0.99169173107224873</c:v>
                </c:pt>
                <c:pt idx="8218">
                  <c:v>0.99170437744862494</c:v>
                </c:pt>
                <c:pt idx="8219">
                  <c:v>0.99170474400369202</c:v>
                </c:pt>
                <c:pt idx="8220">
                  <c:v>0.99171511906077614</c:v>
                </c:pt>
                <c:pt idx="8221">
                  <c:v>0.99182684367712004</c:v>
                </c:pt>
                <c:pt idx="8222">
                  <c:v>0.99213904527676267</c:v>
                </c:pt>
                <c:pt idx="8223">
                  <c:v>0.99240906406263929</c:v>
                </c:pt>
                <c:pt idx="8224">
                  <c:v>0.9924929971157691</c:v>
                </c:pt>
                <c:pt idx="8225">
                  <c:v>0.99260554395526235</c:v>
                </c:pt>
                <c:pt idx="8226">
                  <c:v>0.99291070230993816</c:v>
                </c:pt>
                <c:pt idx="8227">
                  <c:v>0.99393584255137202</c:v>
                </c:pt>
                <c:pt idx="8228">
                  <c:v>0.99395168098284015</c:v>
                </c:pt>
                <c:pt idx="8229">
                  <c:v>0.99407448592655379</c:v>
                </c:pt>
                <c:pt idx="8230">
                  <c:v>0.99428187093932707</c:v>
                </c:pt>
                <c:pt idx="8231">
                  <c:v>0.99434739099714164</c:v>
                </c:pt>
                <c:pt idx="8232">
                  <c:v>0.99434880991660857</c:v>
                </c:pt>
                <c:pt idx="8233">
                  <c:v>0.99435139488878088</c:v>
                </c:pt>
                <c:pt idx="8234">
                  <c:v>0.99435400918058492</c:v>
                </c:pt>
                <c:pt idx="8235">
                  <c:v>0.9943574901136023</c:v>
                </c:pt>
                <c:pt idx="8236">
                  <c:v>0.99437207571806407</c:v>
                </c:pt>
                <c:pt idx="8237">
                  <c:v>0.99437348913403256</c:v>
                </c:pt>
                <c:pt idx="8238">
                  <c:v>0.9943786682302298</c:v>
                </c:pt>
                <c:pt idx="8239">
                  <c:v>0.99438345053360988</c:v>
                </c:pt>
                <c:pt idx="8240">
                  <c:v>0.99438384309253558</c:v>
                </c:pt>
                <c:pt idx="8241">
                  <c:v>0.9944018248143367</c:v>
                </c:pt>
                <c:pt idx="8242">
                  <c:v>0.99440323159326072</c:v>
                </c:pt>
                <c:pt idx="8243">
                  <c:v>0.99440838636776541</c:v>
                </c:pt>
                <c:pt idx="8244">
                  <c:v>0.99441183751171602</c:v>
                </c:pt>
                <c:pt idx="8245">
                  <c:v>0.99442104378005458</c:v>
                </c:pt>
                <c:pt idx="8246">
                  <c:v>0.99442629826819762</c:v>
                </c:pt>
                <c:pt idx="8247">
                  <c:v>0.99442769958342803</c:v>
                </c:pt>
                <c:pt idx="8248">
                  <c:v>0.99443283433603114</c:v>
                </c:pt>
                <c:pt idx="8249">
                  <c:v>0.99443851010060069</c:v>
                </c:pt>
                <c:pt idx="8250">
                  <c:v>0.99444026609104541</c:v>
                </c:pt>
                <c:pt idx="8251">
                  <c:v>0.99445207251370804</c:v>
                </c:pt>
                <c:pt idx="8252">
                  <c:v>0.99445579258391681</c:v>
                </c:pt>
                <c:pt idx="8253">
                  <c:v>0.99445718731014687</c:v>
                </c:pt>
                <c:pt idx="8254">
                  <c:v>0.99446229791714147</c:v>
                </c:pt>
                <c:pt idx="8255">
                  <c:v>0.99446571948763263</c:v>
                </c:pt>
                <c:pt idx="8256">
                  <c:v>0.99447009198054281</c:v>
                </c:pt>
                <c:pt idx="8257">
                  <c:v>0.99450616627056321</c:v>
                </c:pt>
                <c:pt idx="8258">
                  <c:v>0.99454877436136035</c:v>
                </c:pt>
                <c:pt idx="8259">
                  <c:v>0.9947269924889216</c:v>
                </c:pt>
                <c:pt idx="8260">
                  <c:v>0.99478986168804817</c:v>
                </c:pt>
                <c:pt idx="8261">
                  <c:v>0.99495502294472316</c:v>
                </c:pt>
                <c:pt idx="8262">
                  <c:v>0.99509175485280033</c:v>
                </c:pt>
                <c:pt idx="8263">
                  <c:v>0.99527829459970385</c:v>
                </c:pt>
                <c:pt idx="8264">
                  <c:v>0.99541784860144678</c:v>
                </c:pt>
                <c:pt idx="8265">
                  <c:v>0.99593843108210989</c:v>
                </c:pt>
                <c:pt idx="8266">
                  <c:v>0.99601048422867977</c:v>
                </c:pt>
                <c:pt idx="8267">
                  <c:v>0.99601229076734388</c:v>
                </c:pt>
                <c:pt idx="8268">
                  <c:v>0.99615770659940117</c:v>
                </c:pt>
                <c:pt idx="8269">
                  <c:v>0.99617886717942561</c:v>
                </c:pt>
                <c:pt idx="8270">
                  <c:v>0.99618531021806933</c:v>
                </c:pt>
                <c:pt idx="8271">
                  <c:v>0.99619627132203969</c:v>
                </c:pt>
                <c:pt idx="8272">
                  <c:v>0.9962136043687575</c:v>
                </c:pt>
                <c:pt idx="8273">
                  <c:v>0.99623448869383502</c:v>
                </c:pt>
                <c:pt idx="8274">
                  <c:v>0.99625011962696841</c:v>
                </c:pt>
                <c:pt idx="8275">
                  <c:v>0.99629781724573585</c:v>
                </c:pt>
                <c:pt idx="8276">
                  <c:v>0.99631010405960285</c:v>
                </c:pt>
                <c:pt idx="8277">
                  <c:v>0.99631979934121273</c:v>
                </c:pt>
                <c:pt idx="8278">
                  <c:v>0.99632710933729396</c:v>
                </c:pt>
                <c:pt idx="8279">
                  <c:v>0.99633795689614746</c:v>
                </c:pt>
                <c:pt idx="8280">
                  <c:v>0.99634271756556381</c:v>
                </c:pt>
                <c:pt idx="8281">
                  <c:v>0.99634319330928478</c:v>
                </c:pt>
                <c:pt idx="8282">
                  <c:v>0.99634557073262608</c:v>
                </c:pt>
                <c:pt idx="8283">
                  <c:v>0.99635442166831578</c:v>
                </c:pt>
                <c:pt idx="8284">
                  <c:v>0.99635611628178711</c:v>
                </c:pt>
                <c:pt idx="8285">
                  <c:v>0.9963575414733532</c:v>
                </c:pt>
                <c:pt idx="8286">
                  <c:v>0.99635874485609044</c:v>
                </c:pt>
                <c:pt idx="8287">
                  <c:v>0.9963799761068528</c:v>
                </c:pt>
                <c:pt idx="8288">
                  <c:v>0.99638079010535618</c:v>
                </c:pt>
                <c:pt idx="8289">
                  <c:v>0.99638097224138744</c:v>
                </c:pt>
                <c:pt idx="8290">
                  <c:v>0.99653569464168856</c:v>
                </c:pt>
                <c:pt idx="8291">
                  <c:v>0.99671065642657186</c:v>
                </c:pt>
                <c:pt idx="8292">
                  <c:v>0.9968038371124559</c:v>
                </c:pt>
                <c:pt idx="8293">
                  <c:v>0.9969133712602205</c:v>
                </c:pt>
                <c:pt idx="8294">
                  <c:v>0.99707972545719814</c:v>
                </c:pt>
                <c:pt idx="8295">
                  <c:v>0.99712302489387661</c:v>
                </c:pt>
                <c:pt idx="8296">
                  <c:v>0.99737554361196257</c:v>
                </c:pt>
                <c:pt idx="8297">
                  <c:v>0.99737782129875374</c:v>
                </c:pt>
                <c:pt idx="8298">
                  <c:v>0.99742641215073091</c:v>
                </c:pt>
                <c:pt idx="8299">
                  <c:v>0.99754413100576522</c:v>
                </c:pt>
                <c:pt idx="8300">
                  <c:v>0.99754659334932105</c:v>
                </c:pt>
                <c:pt idx="8301">
                  <c:v>0.99758770429388532</c:v>
                </c:pt>
                <c:pt idx="8302">
                  <c:v>0.99761974950764165</c:v>
                </c:pt>
                <c:pt idx="8303">
                  <c:v>0.99762800106061189</c:v>
                </c:pt>
                <c:pt idx="8304">
                  <c:v>0.99763451125822245</c:v>
                </c:pt>
                <c:pt idx="8305">
                  <c:v>0.99765021643945517</c:v>
                </c:pt>
                <c:pt idx="8306">
                  <c:v>0.99765181221433086</c:v>
                </c:pt>
                <c:pt idx="8307">
                  <c:v>0.99765775270025625</c:v>
                </c:pt>
                <c:pt idx="8308">
                  <c:v>0.99765984645471739</c:v>
                </c:pt>
                <c:pt idx="8309">
                  <c:v>0.99766065404224646</c:v>
                </c:pt>
                <c:pt idx="8310">
                  <c:v>0.99767750086504281</c:v>
                </c:pt>
                <c:pt idx="8311">
                  <c:v>0.99776628636597009</c:v>
                </c:pt>
                <c:pt idx="8312">
                  <c:v>0.99777613967258427</c:v>
                </c:pt>
                <c:pt idx="8313">
                  <c:v>0.99780815634588937</c:v>
                </c:pt>
                <c:pt idx="8314">
                  <c:v>0.9978962511847379</c:v>
                </c:pt>
                <c:pt idx="8315">
                  <c:v>0.99790408794061514</c:v>
                </c:pt>
                <c:pt idx="8316">
                  <c:v>0.99813405764838903</c:v>
                </c:pt>
                <c:pt idx="8317">
                  <c:v>0.9981763371299387</c:v>
                </c:pt>
                <c:pt idx="8318">
                  <c:v>0.9982354727233177</c:v>
                </c:pt>
                <c:pt idx="8319">
                  <c:v>0.99832758101240593</c:v>
                </c:pt>
                <c:pt idx="8320">
                  <c:v>0.99833949318351334</c:v>
                </c:pt>
                <c:pt idx="8321">
                  <c:v>0.99836572274992241</c:v>
                </c:pt>
                <c:pt idx="8322">
                  <c:v>0.99837158248785574</c:v>
                </c:pt>
                <c:pt idx="8323">
                  <c:v>0.99847789392303288</c:v>
                </c:pt>
                <c:pt idx="8324">
                  <c:v>0.99849681586456485</c:v>
                </c:pt>
                <c:pt idx="8325">
                  <c:v>0.99849897699346191</c:v>
                </c:pt>
                <c:pt idx="8326">
                  <c:v>0.99850115389342076</c:v>
                </c:pt>
                <c:pt idx="8327">
                  <c:v>0.99850237902750216</c:v>
                </c:pt>
                <c:pt idx="8328">
                  <c:v>0.99850272626113035</c:v>
                </c:pt>
                <c:pt idx="8329">
                  <c:v>0.99850429712386968</c:v>
                </c:pt>
                <c:pt idx="8330">
                  <c:v>0.9985044036995856</c:v>
                </c:pt>
                <c:pt idx="8331">
                  <c:v>0.99850868457030983</c:v>
                </c:pt>
                <c:pt idx="8332">
                  <c:v>0.99850983501774082</c:v>
                </c:pt>
                <c:pt idx="8333">
                  <c:v>0.9985101806738389</c:v>
                </c:pt>
                <c:pt idx="8334">
                  <c:v>0.99851174439946133</c:v>
                </c:pt>
                <c:pt idx="8335">
                  <c:v>0.99851330662744975</c:v>
                </c:pt>
                <c:pt idx="8336">
                  <c:v>0.99851760121100275</c:v>
                </c:pt>
                <c:pt idx="8337">
                  <c:v>0.99851770403212214</c:v>
                </c:pt>
                <c:pt idx="8338">
                  <c:v>0.99851881407303866</c:v>
                </c:pt>
                <c:pt idx="8339">
                  <c:v>0.99851900947885008</c:v>
                </c:pt>
                <c:pt idx="8340">
                  <c:v>0.99851915782827383</c:v>
                </c:pt>
                <c:pt idx="8341">
                  <c:v>0.9985200583953614</c:v>
                </c:pt>
                <c:pt idx="8342">
                  <c:v>0.9985207129539494</c:v>
                </c:pt>
                <c:pt idx="8343">
                  <c:v>0.99852396283718026</c:v>
                </c:pt>
                <c:pt idx="8344">
                  <c:v>0.99852533886825845</c:v>
                </c:pt>
                <c:pt idx="8345">
                  <c:v>0.99852586960557976</c:v>
                </c:pt>
                <c:pt idx="8346">
                  <c:v>0.99852619535504883</c:v>
                </c:pt>
                <c:pt idx="8347">
                  <c:v>0.99852653754677778</c:v>
                </c:pt>
                <c:pt idx="8348">
                  <c:v>0.99852808559878869</c:v>
                </c:pt>
                <c:pt idx="8349">
                  <c:v>0.99852963216648505</c:v>
                </c:pt>
                <c:pt idx="8350">
                  <c:v>0.99853354305644881</c:v>
                </c:pt>
                <c:pt idx="8351">
                  <c:v>0.99853388369098195</c:v>
                </c:pt>
                <c:pt idx="8352">
                  <c:v>0.99853542469787826</c:v>
                </c:pt>
                <c:pt idx="8353">
                  <c:v>0.99866744248944317</c:v>
                </c:pt>
                <c:pt idx="8354">
                  <c:v>0.99867829493629812</c:v>
                </c:pt>
                <c:pt idx="8355">
                  <c:v>0.99868545262327191</c:v>
                </c:pt>
                <c:pt idx="8356">
                  <c:v>0.99886389669172737</c:v>
                </c:pt>
                <c:pt idx="8357">
                  <c:v>0.99888291587889899</c:v>
                </c:pt>
                <c:pt idx="8358">
                  <c:v>0.99890879211400607</c:v>
                </c:pt>
                <c:pt idx="8359">
                  <c:v>0.99893129389518576</c:v>
                </c:pt>
                <c:pt idx="8360">
                  <c:v>0.99894016139915054</c:v>
                </c:pt>
                <c:pt idx="8361">
                  <c:v>0.99898945510259107</c:v>
                </c:pt>
                <c:pt idx="8362">
                  <c:v>0.99905807519153178</c:v>
                </c:pt>
                <c:pt idx="8363">
                  <c:v>0.99905910218821137</c:v>
                </c:pt>
                <c:pt idx="8364">
                  <c:v>0.99907027071769305</c:v>
                </c:pt>
                <c:pt idx="8365">
                  <c:v>0.99907128615911456</c:v>
                </c:pt>
                <c:pt idx="8366">
                  <c:v>0.99907230058154883</c:v>
                </c:pt>
                <c:pt idx="8367">
                  <c:v>0.99907231473531677</c:v>
                </c:pt>
                <c:pt idx="8368">
                  <c:v>0.99907331398591226</c:v>
                </c:pt>
                <c:pt idx="8369">
                  <c:v>0.99907384903557128</c:v>
                </c:pt>
                <c:pt idx="8370">
                  <c:v>0.99907508900134856</c:v>
                </c:pt>
                <c:pt idx="8371">
                  <c:v>0.99907515355110388</c:v>
                </c:pt>
                <c:pt idx="8372">
                  <c:v>0.99907609960672039</c:v>
                </c:pt>
                <c:pt idx="8373">
                  <c:v>0.99907710919745829</c:v>
                </c:pt>
                <c:pt idx="8374">
                  <c:v>0.99907791015428626</c:v>
                </c:pt>
                <c:pt idx="8375">
                  <c:v>0.99907811777447542</c:v>
                </c:pt>
                <c:pt idx="8376">
                  <c:v>0.99907865027522402</c:v>
                </c:pt>
                <c:pt idx="8377">
                  <c:v>0.99908089012342005</c:v>
                </c:pt>
                <c:pt idx="8378">
                  <c:v>0.99908106174095479</c:v>
                </c:pt>
                <c:pt idx="8379">
                  <c:v>0.99908189490311128</c:v>
                </c:pt>
                <c:pt idx="8380">
                  <c:v>0.99908289867341649</c:v>
                </c:pt>
                <c:pt idx="8381">
                  <c:v>0.99908291267855232</c:v>
                </c:pt>
                <c:pt idx="8382">
                  <c:v>0.99908342863615063</c:v>
                </c:pt>
                <c:pt idx="8383">
                  <c:v>0.99908390143524461</c:v>
                </c:pt>
                <c:pt idx="8384">
                  <c:v>0.99908443086549648</c:v>
                </c:pt>
                <c:pt idx="8385">
                  <c:v>0.99908455727668044</c:v>
                </c:pt>
                <c:pt idx="8386">
                  <c:v>0.99908506817476339</c:v>
                </c:pt>
                <c:pt idx="8387">
                  <c:v>0.99908565780724001</c:v>
                </c:pt>
                <c:pt idx="8388">
                  <c:v>0.99908665779645911</c:v>
                </c:pt>
                <c:pt idx="8389">
                  <c:v>0.99908765678061029</c:v>
                </c:pt>
                <c:pt idx="8390">
                  <c:v>0.99908767071896376</c:v>
                </c:pt>
                <c:pt idx="8391">
                  <c:v>0.99908865476059927</c:v>
                </c:pt>
                <c:pt idx="8392">
                  <c:v>0.99908897265286956</c:v>
                </c:pt>
                <c:pt idx="8393">
                  <c:v>0.9990891816659716</c:v>
                </c:pt>
                <c:pt idx="8394">
                  <c:v>0.99909038254538929</c:v>
                </c:pt>
                <c:pt idx="8395">
                  <c:v>0.99909139797509294</c:v>
                </c:pt>
                <c:pt idx="8396">
                  <c:v>0.99909239219357282</c:v>
                </c:pt>
                <c:pt idx="8397">
                  <c:v>0.99909338541218951</c:v>
                </c:pt>
                <c:pt idx="8398">
                  <c:v>0.99909339927009522</c:v>
                </c:pt>
                <c:pt idx="8399">
                  <c:v>0.99909390980348967</c:v>
                </c:pt>
                <c:pt idx="8400">
                  <c:v>0.99909490149568869</c:v>
                </c:pt>
                <c:pt idx="8401">
                  <c:v>0.99910538574111374</c:v>
                </c:pt>
                <c:pt idx="8402">
                  <c:v>0.99910636588286339</c:v>
                </c:pt>
                <c:pt idx="8403">
                  <c:v>0.99911101195226504</c:v>
                </c:pt>
                <c:pt idx="8404">
                  <c:v>0.99911563580765772</c:v>
                </c:pt>
                <c:pt idx="8405">
                  <c:v>0.99911660562099847</c:v>
                </c:pt>
                <c:pt idx="8406">
                  <c:v>0.99912023754442814</c:v>
                </c:pt>
                <c:pt idx="8407">
                  <c:v>0.99912120271720606</c:v>
                </c:pt>
                <c:pt idx="8408">
                  <c:v>0.99912577780977185</c:v>
                </c:pt>
                <c:pt idx="8409">
                  <c:v>0.99912673739251401</c:v>
                </c:pt>
                <c:pt idx="8410">
                  <c:v>0.9991868355229403</c:v>
                </c:pt>
                <c:pt idx="8411">
                  <c:v>0.99919141922183263</c:v>
                </c:pt>
                <c:pt idx="8412">
                  <c:v>0.99934814830866525</c:v>
                </c:pt>
                <c:pt idx="8413">
                  <c:v>0.99938501087131404</c:v>
                </c:pt>
                <c:pt idx="8414">
                  <c:v>0.99942428983764309</c:v>
                </c:pt>
                <c:pt idx="8415">
                  <c:v>0.99942838463403461</c:v>
                </c:pt>
                <c:pt idx="8416">
                  <c:v>0.99942903277958373</c:v>
                </c:pt>
                <c:pt idx="8417">
                  <c:v>0.99943577705949327</c:v>
                </c:pt>
                <c:pt idx="8418">
                  <c:v>0.99943613089937333</c:v>
                </c:pt>
                <c:pt idx="8419">
                  <c:v>0.99943641787294801</c:v>
                </c:pt>
                <c:pt idx="8420">
                  <c:v>0.99943810409917655</c:v>
                </c:pt>
                <c:pt idx="8421">
                  <c:v>0.99943915896864632</c:v>
                </c:pt>
                <c:pt idx="8422">
                  <c:v>0.99943916953899292</c:v>
                </c:pt>
                <c:pt idx="8423">
                  <c:v>0.9994394550824971</c:v>
                </c:pt>
                <c:pt idx="8424">
                  <c:v>0.99944009203281448</c:v>
                </c:pt>
                <c:pt idx="8425">
                  <c:v>0.99944176809182095</c:v>
                </c:pt>
                <c:pt idx="8426">
                  <c:v>0.99944219303299198</c:v>
                </c:pt>
                <c:pt idx="8427">
                  <c:v>0.99944247715288337</c:v>
                </c:pt>
                <c:pt idx="8428">
                  <c:v>0.99944311092737914</c:v>
                </c:pt>
                <c:pt idx="8429">
                  <c:v>0.99944477862808834</c:v>
                </c:pt>
                <c:pt idx="8430">
                  <c:v>0.99944548415249634</c:v>
                </c:pt>
                <c:pt idx="8431">
                  <c:v>0.99944583236009854</c:v>
                </c:pt>
                <c:pt idx="8432">
                  <c:v>0.99944611476552159</c:v>
                </c:pt>
                <c:pt idx="8433">
                  <c:v>0.99944787090351273</c:v>
                </c:pt>
                <c:pt idx="8434">
                  <c:v>0.99944814434362916</c:v>
                </c:pt>
                <c:pt idx="8435">
                  <c:v>0.99944840235010746</c:v>
                </c:pt>
                <c:pt idx="8436">
                  <c:v>0.99944882261930923</c:v>
                </c:pt>
                <c:pt idx="8437">
                  <c:v>0.99944910361530415</c:v>
                </c:pt>
                <c:pt idx="8438">
                  <c:v>0.99944973042095642</c:v>
                </c:pt>
                <c:pt idx="8439">
                  <c:v>0.99945137978072085</c:v>
                </c:pt>
                <c:pt idx="8440">
                  <c:v>0.9994652700435519</c:v>
                </c:pt>
                <c:pt idx="8441">
                  <c:v>0.99949180303245322</c:v>
                </c:pt>
                <c:pt idx="8442">
                  <c:v>0.99950940046086956</c:v>
                </c:pt>
                <c:pt idx="8443">
                  <c:v>0.99951227496978345</c:v>
                </c:pt>
                <c:pt idx="8444">
                  <c:v>0.99951737330684254</c:v>
                </c:pt>
                <c:pt idx="8445">
                  <c:v>0.99957716820441811</c:v>
                </c:pt>
                <c:pt idx="8446">
                  <c:v>0.99957905502914512</c:v>
                </c:pt>
                <c:pt idx="8447">
                  <c:v>0.99957905502914512</c:v>
                </c:pt>
                <c:pt idx="8448">
                  <c:v>0.9995961939993423</c:v>
                </c:pt>
                <c:pt idx="8449">
                  <c:v>0.99963300214313167</c:v>
                </c:pt>
                <c:pt idx="8450">
                  <c:v>0.99963784589944327</c:v>
                </c:pt>
                <c:pt idx="8451">
                  <c:v>0.9996493675528666</c:v>
                </c:pt>
                <c:pt idx="8452">
                  <c:v>0.99965731873831243</c:v>
                </c:pt>
                <c:pt idx="8453">
                  <c:v>0.99966025043723961</c:v>
                </c:pt>
                <c:pt idx="8454">
                  <c:v>0.99966174719006629</c:v>
                </c:pt>
                <c:pt idx="8455">
                  <c:v>0.99966650625901432</c:v>
                </c:pt>
                <c:pt idx="8456">
                  <c:v>0.99967066705262364</c:v>
                </c:pt>
                <c:pt idx="8457">
                  <c:v>0.99967187054456175</c:v>
                </c:pt>
                <c:pt idx="8458">
                  <c:v>0.99967785444220536</c:v>
                </c:pt>
                <c:pt idx="8459">
                  <c:v>0.99970976856496185</c:v>
                </c:pt>
                <c:pt idx="8460">
                  <c:v>0.99971153385243272</c:v>
                </c:pt>
                <c:pt idx="8461">
                  <c:v>0.99971269790932726</c:v>
                </c:pt>
                <c:pt idx="8462">
                  <c:v>0.99972109917716889</c:v>
                </c:pt>
                <c:pt idx="8463">
                  <c:v>0.99974740562979103</c:v>
                </c:pt>
                <c:pt idx="8464">
                  <c:v>0.99974986028436019</c:v>
                </c:pt>
                <c:pt idx="8465">
                  <c:v>0.99975090043678283</c:v>
                </c:pt>
                <c:pt idx="8466">
                  <c:v>0.99975135661245762</c:v>
                </c:pt>
                <c:pt idx="8467">
                  <c:v>0.9997518969016691</c:v>
                </c:pt>
                <c:pt idx="8468">
                  <c:v>0.99975387665049631</c:v>
                </c:pt>
                <c:pt idx="8469">
                  <c:v>0.99977842946427231</c:v>
                </c:pt>
                <c:pt idx="8470">
                  <c:v>0.99979518769313858</c:v>
                </c:pt>
                <c:pt idx="8471">
                  <c:v>0.99979933508750141</c:v>
                </c:pt>
                <c:pt idx="8472">
                  <c:v>0.99980177819556115</c:v>
                </c:pt>
                <c:pt idx="8473">
                  <c:v>0.99980268395720384</c:v>
                </c:pt>
                <c:pt idx="8474">
                  <c:v>0.99980429969464735</c:v>
                </c:pt>
                <c:pt idx="8475">
                  <c:v>0.99980453912875711</c:v>
                </c:pt>
                <c:pt idx="8476">
                  <c:v>0.99980477828910852</c:v>
                </c:pt>
                <c:pt idx="8477">
                  <c:v>0.99980528889700138</c:v>
                </c:pt>
                <c:pt idx="8478">
                  <c:v>0.999805435514594</c:v>
                </c:pt>
                <c:pt idx="8479">
                  <c:v>0.99980567364983575</c:v>
                </c:pt>
                <c:pt idx="8480">
                  <c:v>0.99980591151268638</c:v>
                </c:pt>
                <c:pt idx="8481">
                  <c:v>0.9998061491034328</c:v>
                </c:pt>
                <c:pt idx="8482">
                  <c:v>0.99980641935001802</c:v>
                </c:pt>
                <c:pt idx="8483">
                  <c:v>0.99980656517196353</c:v>
                </c:pt>
                <c:pt idx="8484">
                  <c:v>0.99980680201482608</c:v>
                </c:pt>
                <c:pt idx="8485">
                  <c:v>0.99980703858665876</c:v>
                </c:pt>
                <c:pt idx="8486">
                  <c:v>0.99980727488774723</c:v>
                </c:pt>
                <c:pt idx="8487">
                  <c:v>0.99980777939024168</c:v>
                </c:pt>
                <c:pt idx="8488">
                  <c:v>0.99980792425449228</c:v>
                </c:pt>
                <c:pt idx="8489">
                  <c:v>0.99980815954176083</c:v>
                </c:pt>
                <c:pt idx="8490">
                  <c:v>0.99980839455963888</c:v>
                </c:pt>
                <c:pt idx="8491">
                  <c:v>0.99980889632209125</c:v>
                </c:pt>
                <c:pt idx="8492">
                  <c:v>0.9998090403994605</c:v>
                </c:pt>
                <c:pt idx="8493">
                  <c:v>0.99980927440858935</c:v>
                </c:pt>
                <c:pt idx="8494">
                  <c:v>0.99980950814967562</c:v>
                </c:pt>
                <c:pt idx="8495">
                  <c:v>0.99980974162300185</c:v>
                </c:pt>
                <c:pt idx="8496">
                  <c:v>0.99981000718579394</c:v>
                </c:pt>
                <c:pt idx="8497">
                  <c:v>0.99981024008737251</c:v>
                </c:pt>
                <c:pt idx="8498">
                  <c:v>0.99982043596640124</c:v>
                </c:pt>
                <c:pt idx="8499">
                  <c:v>0.99982053887438926</c:v>
                </c:pt>
                <c:pt idx="8500">
                  <c:v>0.99982123288324631</c:v>
                </c:pt>
                <c:pt idx="8501">
                  <c:v>0.99982189462209914</c:v>
                </c:pt>
                <c:pt idx="8502">
                  <c:v>0.99982910385816381</c:v>
                </c:pt>
                <c:pt idx="8503">
                  <c:v>0.99982910385816381</c:v>
                </c:pt>
                <c:pt idx="8504">
                  <c:v>0.9998316562684022</c:v>
                </c:pt>
                <c:pt idx="8505">
                  <c:v>0.99983271789408856</c:v>
                </c:pt>
                <c:pt idx="8506">
                  <c:v>0.99986124962610889</c:v>
                </c:pt>
                <c:pt idx="8507">
                  <c:v>0.99986223558185794</c:v>
                </c:pt>
                <c:pt idx="8508">
                  <c:v>0.99986394640185483</c:v>
                </c:pt>
                <c:pt idx="8509">
                  <c:v>0.99986654065707259</c:v>
                </c:pt>
                <c:pt idx="8510">
                  <c:v>0.99987274663292169</c:v>
                </c:pt>
                <c:pt idx="8511">
                  <c:v>0.99988164573233052</c:v>
                </c:pt>
                <c:pt idx="8512">
                  <c:v>0.9998827061898069</c:v>
                </c:pt>
                <c:pt idx="8513">
                  <c:v>0.99988495033855518</c:v>
                </c:pt>
                <c:pt idx="8514">
                  <c:v>0.99988516630142543</c:v>
                </c:pt>
                <c:pt idx="8515">
                  <c:v>0.9998866145743539</c:v>
                </c:pt>
                <c:pt idx="8516">
                  <c:v>0.999887151336601</c:v>
                </c:pt>
                <c:pt idx="8517">
                  <c:v>0.99988836016202276</c:v>
                </c:pt>
                <c:pt idx="8518">
                  <c:v>0.99988836016202276</c:v>
                </c:pt>
                <c:pt idx="8519">
                  <c:v>0.9998891722261054</c:v>
                </c:pt>
                <c:pt idx="8520">
                  <c:v>0.9998891722261054</c:v>
                </c:pt>
                <c:pt idx="8521">
                  <c:v>0.99988983897202144</c:v>
                </c:pt>
                <c:pt idx="8522">
                  <c:v>0.99988983897202144</c:v>
                </c:pt>
                <c:pt idx="8523">
                  <c:v>0.99989064093124258</c:v>
                </c:pt>
                <c:pt idx="8524">
                  <c:v>0.99989064093124258</c:v>
                </c:pt>
                <c:pt idx="8525">
                  <c:v>0.99989129937676913</c:v>
                </c:pt>
                <c:pt idx="8526">
                  <c:v>0.99989129937676913</c:v>
                </c:pt>
                <c:pt idx="8527">
                  <c:v>0.99990106054584227</c:v>
                </c:pt>
                <c:pt idx="8528">
                  <c:v>0.99990170543768908</c:v>
                </c:pt>
                <c:pt idx="8529">
                  <c:v>0.99990276492644081</c:v>
                </c:pt>
                <c:pt idx="8530">
                  <c:v>0.99990276492644081</c:v>
                </c:pt>
                <c:pt idx="8531">
                  <c:v>0.99991766285020856</c:v>
                </c:pt>
                <c:pt idx="8532">
                  <c:v>0.99991963825271379</c:v>
                </c:pt>
                <c:pt idx="8533">
                  <c:v>0.99992047745351675</c:v>
                </c:pt>
                <c:pt idx="8534">
                  <c:v>0.99992062970018059</c:v>
                </c:pt>
                <c:pt idx="8535">
                  <c:v>0.99992064147775406</c:v>
                </c:pt>
                <c:pt idx="8536">
                  <c:v>0.99992092937146704</c:v>
                </c:pt>
                <c:pt idx="8537">
                  <c:v>0.99992093839859042</c:v>
                </c:pt>
                <c:pt idx="8538">
                  <c:v>0.99992117724984686</c:v>
                </c:pt>
                <c:pt idx="8539">
                  <c:v>0.99992163787833477</c:v>
                </c:pt>
                <c:pt idx="8540">
                  <c:v>0.99992199853261854</c:v>
                </c:pt>
                <c:pt idx="8541">
                  <c:v>0.99992209927405717</c:v>
                </c:pt>
                <c:pt idx="8542">
                  <c:v>0.99992262729314929</c:v>
                </c:pt>
                <c:pt idx="8543">
                  <c:v>0.99992298740664654</c:v>
                </c:pt>
                <c:pt idx="8544">
                  <c:v>0.99992303390822979</c:v>
                </c:pt>
                <c:pt idx="8545">
                  <c:v>0.99992472951291578</c:v>
                </c:pt>
                <c:pt idx="8546">
                  <c:v>0.99992834994255275</c:v>
                </c:pt>
                <c:pt idx="8547">
                  <c:v>0.99993414631712729</c:v>
                </c:pt>
                <c:pt idx="8548">
                  <c:v>0.99993557533779875</c:v>
                </c:pt>
                <c:pt idx="8549">
                  <c:v>0.9999364160790466</c:v>
                </c:pt>
                <c:pt idx="8550">
                  <c:v>0.99993675265399029</c:v>
                </c:pt>
                <c:pt idx="8551">
                  <c:v>0.99993730067597963</c:v>
                </c:pt>
                <c:pt idx="8552">
                  <c:v>0.99993732531486057</c:v>
                </c:pt>
                <c:pt idx="8553">
                  <c:v>0.99993738292713297</c:v>
                </c:pt>
                <c:pt idx="8554">
                  <c:v>0.99993744029824416</c:v>
                </c:pt>
                <c:pt idx="8555">
                  <c:v>0.999937465076571</c:v>
                </c:pt>
                <c:pt idx="8556">
                  <c:v>0.99993769078808148</c:v>
                </c:pt>
                <c:pt idx="8557">
                  <c:v>0.99993771528242892</c:v>
                </c:pt>
                <c:pt idx="8558">
                  <c:v>0.99993777255672944</c:v>
                </c:pt>
                <c:pt idx="8559">
                  <c:v>0.9999378182492269</c:v>
                </c:pt>
                <c:pt idx="8560">
                  <c:v>0.9999378182492269</c:v>
                </c:pt>
                <c:pt idx="8561">
                  <c:v>0.99993782959126332</c:v>
                </c:pt>
                <c:pt idx="8562">
                  <c:v>0.99993785422421844</c:v>
                </c:pt>
                <c:pt idx="8563">
                  <c:v>0.99993807861133077</c:v>
                </c:pt>
                <c:pt idx="8564">
                  <c:v>0.9999381599001127</c:v>
                </c:pt>
                <c:pt idx="8565">
                  <c:v>0.99993818422058112</c:v>
                </c:pt>
                <c:pt idx="8566">
                  <c:v>0.9999382410882891</c:v>
                </c:pt>
                <c:pt idx="8567">
                  <c:v>0.99993829771790943</c:v>
                </c:pt>
                <c:pt idx="8568">
                  <c:v>0.99993854496979151</c:v>
                </c:pt>
                <c:pt idx="8569">
                  <c:v>0.9999385691474687</c:v>
                </c:pt>
                <c:pt idx="8570">
                  <c:v>0.99993862568127867</c:v>
                </c:pt>
                <c:pt idx="8571">
                  <c:v>0.9999386819783791</c:v>
                </c:pt>
                <c:pt idx="8572">
                  <c:v>0.99993870629282644</c:v>
                </c:pt>
                <c:pt idx="8573">
                  <c:v>0.99993892777821236</c:v>
                </c:pt>
                <c:pt idx="8574">
                  <c:v>0.99993895181387993</c:v>
                </c:pt>
                <c:pt idx="8575">
                  <c:v>0.9999390080156203</c:v>
                </c:pt>
                <c:pt idx="8576">
                  <c:v>0.9999390881536363</c:v>
                </c:pt>
                <c:pt idx="8577">
                  <c:v>0.99993930833775879</c:v>
                </c:pt>
                <c:pt idx="8578">
                  <c:v>0.99994098207687454</c:v>
                </c:pt>
                <c:pt idx="8579">
                  <c:v>0.99994130695988259</c:v>
                </c:pt>
                <c:pt idx="8580">
                  <c:v>0.99994215733033653</c:v>
                </c:pt>
                <c:pt idx="8581">
                  <c:v>0.99994477970870232</c:v>
                </c:pt>
                <c:pt idx="8582">
                  <c:v>0.99994515207792611</c:v>
                </c:pt>
                <c:pt idx="8583">
                  <c:v>0.99994576364704812</c:v>
                </c:pt>
                <c:pt idx="8584">
                  <c:v>0.99994576364704812</c:v>
                </c:pt>
                <c:pt idx="8585">
                  <c:v>0.99995195672844361</c:v>
                </c:pt>
                <c:pt idx="8586">
                  <c:v>0.99995451688324333</c:v>
                </c:pt>
                <c:pt idx="8587">
                  <c:v>0.99995452653894812</c:v>
                </c:pt>
                <c:pt idx="8588">
                  <c:v>0.9999546618814209</c:v>
                </c:pt>
                <c:pt idx="8589">
                  <c:v>0.99995621668204471</c:v>
                </c:pt>
                <c:pt idx="8590">
                  <c:v>0.9999562839447711</c:v>
                </c:pt>
                <c:pt idx="8591">
                  <c:v>0.99995661445981832</c:v>
                </c:pt>
                <c:pt idx="8592">
                  <c:v>0.99995682095965177</c:v>
                </c:pt>
                <c:pt idx="8593">
                  <c:v>0.99995751676446532</c:v>
                </c:pt>
                <c:pt idx="8594">
                  <c:v>0.99995904859915408</c:v>
                </c:pt>
                <c:pt idx="8595">
                  <c:v>0.99996027459120751</c:v>
                </c:pt>
                <c:pt idx="8596">
                  <c:v>0.99996045181491955</c:v>
                </c:pt>
                <c:pt idx="8597">
                  <c:v>0.99996311866981624</c:v>
                </c:pt>
                <c:pt idx="8598">
                  <c:v>0.99996462733528213</c:v>
                </c:pt>
                <c:pt idx="8599">
                  <c:v>0.99996467523967858</c:v>
                </c:pt>
                <c:pt idx="8600">
                  <c:v>0.99996472308269768</c:v>
                </c:pt>
                <c:pt idx="8601">
                  <c:v>0.99996475836216803</c:v>
                </c:pt>
                <c:pt idx="8602">
                  <c:v>0.99996485452382777</c:v>
                </c:pt>
                <c:pt idx="8603">
                  <c:v>0.99996490213709499</c:v>
                </c:pt>
                <c:pt idx="8604">
                  <c:v>0.99996494968933425</c:v>
                </c:pt>
                <c:pt idx="8605">
                  <c:v>0.99996498475436835</c:v>
                </c:pt>
                <c:pt idx="8606">
                  <c:v>0.99996499718061882</c:v>
                </c:pt>
                <c:pt idx="8607">
                  <c:v>0.99996508033147158</c:v>
                </c:pt>
                <c:pt idx="8608">
                  <c:v>0.99996512765526746</c:v>
                </c:pt>
                <c:pt idx="8609">
                  <c:v>0.9999651749183831</c:v>
                </c:pt>
                <c:pt idx="8610">
                  <c:v>0.99996522212089123</c:v>
                </c:pt>
                <c:pt idx="8611">
                  <c:v>0.99996525692801541</c:v>
                </c:pt>
                <c:pt idx="8612">
                  <c:v>0.99996535180205293</c:v>
                </c:pt>
                <c:pt idx="8613">
                  <c:v>0.9999653987776923</c:v>
                </c:pt>
                <c:pt idx="8614">
                  <c:v>0.99996544569306967</c:v>
                </c:pt>
                <c:pt idx="8615">
                  <c:v>0.99996548028844867</c:v>
                </c:pt>
                <c:pt idx="8616">
                  <c:v>0.9999655745852668</c:v>
                </c:pt>
                <c:pt idx="8617">
                  <c:v>0.99996562127506861</c:v>
                </c:pt>
                <c:pt idx="8618">
                  <c:v>0.99996566790495212</c:v>
                </c:pt>
                <c:pt idx="8619">
                  <c:v>0.99996567732616781</c:v>
                </c:pt>
                <c:pt idx="8620">
                  <c:v>0.99996570228979331</c:v>
                </c:pt>
                <c:pt idx="8621">
                  <c:v>0.99996571447498928</c:v>
                </c:pt>
                <c:pt idx="8622">
                  <c:v>0.9999659040935267</c:v>
                </c:pt>
                <c:pt idx="8623">
                  <c:v>0.99996623381236083</c:v>
                </c:pt>
                <c:pt idx="8624">
                  <c:v>0.99996704999463359</c:v>
                </c:pt>
                <c:pt idx="8625">
                  <c:v>0.99996804531614381</c:v>
                </c:pt>
                <c:pt idx="8626">
                  <c:v>0.99996965564242313</c:v>
                </c:pt>
                <c:pt idx="8627">
                  <c:v>0.99996978801536862</c:v>
                </c:pt>
                <c:pt idx="8628">
                  <c:v>0.99996999857003577</c:v>
                </c:pt>
                <c:pt idx="8629">
                  <c:v>0.99997034426969633</c:v>
                </c:pt>
                <c:pt idx="8630">
                  <c:v>0.99997034426969633</c:v>
                </c:pt>
                <c:pt idx="8631">
                  <c:v>0.99997362892876329</c:v>
                </c:pt>
                <c:pt idx="8632">
                  <c:v>0.99997475732227348</c:v>
                </c:pt>
                <c:pt idx="8633">
                  <c:v>0.9999752427887223</c:v>
                </c:pt>
                <c:pt idx="8634">
                  <c:v>0.99997561773322985</c:v>
                </c:pt>
                <c:pt idx="8635">
                  <c:v>0.99997588962775552</c:v>
                </c:pt>
                <c:pt idx="8636">
                  <c:v>0.99997595096270009</c:v>
                </c:pt>
                <c:pt idx="8637">
                  <c:v>0.99997604743421453</c:v>
                </c:pt>
                <c:pt idx="8638">
                  <c:v>0.99997645356496689</c:v>
                </c:pt>
                <c:pt idx="8639">
                  <c:v>0.99997690800137873</c:v>
                </c:pt>
                <c:pt idx="8640">
                  <c:v>0.99997695934734987</c:v>
                </c:pt>
                <c:pt idx="8641">
                  <c:v>0.9999769593473522</c:v>
                </c:pt>
                <c:pt idx="8642">
                  <c:v>0.99997781715001433</c:v>
                </c:pt>
                <c:pt idx="8643">
                  <c:v>0.99997781715001555</c:v>
                </c:pt>
                <c:pt idx="8644">
                  <c:v>0.99998028440670139</c:v>
                </c:pt>
                <c:pt idx="8645">
                  <c:v>0.99998086999071656</c:v>
                </c:pt>
                <c:pt idx="8646">
                  <c:v>0.99998128229479355</c:v>
                </c:pt>
                <c:pt idx="8647">
                  <c:v>0.99998145046201614</c:v>
                </c:pt>
                <c:pt idx="8648">
                  <c:v>0.9999814587416932</c:v>
                </c:pt>
                <c:pt idx="8649">
                  <c:v>0.99998147644470192</c:v>
                </c:pt>
                <c:pt idx="8650">
                  <c:v>0.99998148471336812</c:v>
                </c:pt>
                <c:pt idx="8651">
                  <c:v>0.99998150666448227</c:v>
                </c:pt>
                <c:pt idx="8652">
                  <c:v>0.99998151065050189</c:v>
                </c:pt>
                <c:pt idx="8653">
                  <c:v>0.99998157367470208</c:v>
                </c:pt>
                <c:pt idx="8654">
                  <c:v>0.99998158190215602</c:v>
                </c:pt>
                <c:pt idx="8655">
                  <c:v>0.99998159949350041</c:v>
                </c:pt>
                <c:pt idx="8656">
                  <c:v>0.99998160771000888</c:v>
                </c:pt>
                <c:pt idx="8657">
                  <c:v>0.99998162527794909</c:v>
                </c:pt>
                <c:pt idx="8658">
                  <c:v>0.99998162952265157</c:v>
                </c:pt>
                <c:pt idx="8659">
                  <c:v>0.99998163348352564</c:v>
                </c:pt>
                <c:pt idx="8660">
                  <c:v>0.9999816592227494</c:v>
                </c:pt>
                <c:pt idx="8661">
                  <c:v>0.99998169611010279</c:v>
                </c:pt>
                <c:pt idx="8662">
                  <c:v>0.99998170428564359</c:v>
                </c:pt>
                <c:pt idx="8663">
                  <c:v>0.9999817217659871</c:v>
                </c:pt>
                <c:pt idx="8664">
                  <c:v>0.99998172993064749</c:v>
                </c:pt>
                <c:pt idx="8665">
                  <c:v>0.99998174738772572</c:v>
                </c:pt>
                <c:pt idx="8666">
                  <c:v>0.99998175160564129</c:v>
                </c:pt>
                <c:pt idx="8667">
                  <c:v>0.99998175554151925</c:v>
                </c:pt>
                <c:pt idx="8668">
                  <c:v>0.99998178111830172</c:v>
                </c:pt>
                <c:pt idx="8669">
                  <c:v>0.99998184326677386</c:v>
                </c:pt>
                <c:pt idx="8670">
                  <c:v>0.99998185137989426</c:v>
                </c:pt>
                <c:pt idx="8671">
                  <c:v>0.99998186872676942</c:v>
                </c:pt>
                <c:pt idx="8672">
                  <c:v>0.99998187682908746</c:v>
                </c:pt>
                <c:pt idx="8673">
                  <c:v>0.99998189415286476</c:v>
                </c:pt>
                <c:pt idx="8674">
                  <c:v>0.99998189833857154</c:v>
                </c:pt>
                <c:pt idx="8675">
                  <c:v>0.99998190224439409</c:v>
                </c:pt>
                <c:pt idx="8676">
                  <c:v>0.99998196400044714</c:v>
                </c:pt>
                <c:pt idx="8677">
                  <c:v>0.99998197206233386</c:v>
                </c:pt>
                <c:pt idx="8678">
                  <c:v>0.9999819892996612</c:v>
                </c:pt>
                <c:pt idx="8679">
                  <c:v>0.99998199735080984</c:v>
                </c:pt>
                <c:pt idx="8680">
                  <c:v>0.99998201456517655</c:v>
                </c:pt>
                <c:pt idx="8681">
                  <c:v>0.99998201872444692</c:v>
                </c:pt>
                <c:pt idx="8682">
                  <c:v>0.99998202260560065</c:v>
                </c:pt>
                <c:pt idx="8683">
                  <c:v>0.99998204782674849</c:v>
                </c:pt>
                <c:pt idx="8684">
                  <c:v>0.99998208397156807</c:v>
                </c:pt>
                <c:pt idx="8685">
                  <c:v>0.99998259677722812</c:v>
                </c:pt>
                <c:pt idx="8686">
                  <c:v>0.99998283129034171</c:v>
                </c:pt>
                <c:pt idx="8687">
                  <c:v>0.99998283625499718</c:v>
                </c:pt>
                <c:pt idx="8688">
                  <c:v>0.99998347994283188</c:v>
                </c:pt>
                <c:pt idx="8689">
                  <c:v>0.99998410527090487</c:v>
                </c:pt>
                <c:pt idx="8690">
                  <c:v>0.99998710304506189</c:v>
                </c:pt>
                <c:pt idx="8691">
                  <c:v>0.99998725072644046</c:v>
                </c:pt>
                <c:pt idx="8692">
                  <c:v>0.99998745229245534</c:v>
                </c:pt>
                <c:pt idx="8693">
                  <c:v>0.99998756839761782</c:v>
                </c:pt>
                <c:pt idx="8694">
                  <c:v>0.99998768373238056</c:v>
                </c:pt>
                <c:pt idx="8695">
                  <c:v>0.99998772330207608</c:v>
                </c:pt>
                <c:pt idx="8696">
                  <c:v>0.999988115195106</c:v>
                </c:pt>
                <c:pt idx="8697">
                  <c:v>0.9999882217294348</c:v>
                </c:pt>
                <c:pt idx="8698">
                  <c:v>0.99998822172943558</c:v>
                </c:pt>
                <c:pt idx="8699">
                  <c:v>0.99999019817026125</c:v>
                </c:pt>
                <c:pt idx="8700">
                  <c:v>0.99999020051678544</c:v>
                </c:pt>
                <c:pt idx="8701">
                  <c:v>0.999990232070884</c:v>
                </c:pt>
                <c:pt idx="8702">
                  <c:v>0.99999023365531592</c:v>
                </c:pt>
                <c:pt idx="8703">
                  <c:v>0.99999023713624102</c:v>
                </c:pt>
                <c:pt idx="8704">
                  <c:v>0.99999024777263235</c:v>
                </c:pt>
                <c:pt idx="8705">
                  <c:v>0.99999025124876517</c:v>
                </c:pt>
                <c:pt idx="8706">
                  <c:v>0.99999026187051276</c:v>
                </c:pt>
                <c:pt idx="8707">
                  <c:v>0.99999026534185964</c:v>
                </c:pt>
                <c:pt idx="8708">
                  <c:v>0.99999028174354698</c:v>
                </c:pt>
                <c:pt idx="8709">
                  <c:v>0.9999903005952625</c:v>
                </c:pt>
                <c:pt idx="8710">
                  <c:v>0.99999030405346123</c:v>
                </c:pt>
                <c:pt idx="8711">
                  <c:v>0.99999031304848696</c:v>
                </c:pt>
                <c:pt idx="8712">
                  <c:v>0.99999031462040677</c:v>
                </c:pt>
                <c:pt idx="8713">
                  <c:v>0.99999031807384287</c:v>
                </c:pt>
                <c:pt idx="8714">
                  <c:v>0.99999032862623516</c:v>
                </c:pt>
                <c:pt idx="8715">
                  <c:v>0.99999033207491472</c:v>
                </c:pt>
                <c:pt idx="8716">
                  <c:v>0.99999034261277264</c:v>
                </c:pt>
                <c:pt idx="8717">
                  <c:v>0.99999034605670212</c:v>
                </c:pt>
                <c:pt idx="8718">
                  <c:v>0.99999034836949641</c:v>
                </c:pt>
                <c:pt idx="8719">
                  <c:v>0.99999036709809574</c:v>
                </c:pt>
                <c:pt idx="8720">
                  <c:v>0.99999037946998415</c:v>
                </c:pt>
                <c:pt idx="8721">
                  <c:v>0.99999038103163684</c:v>
                </c:pt>
                <c:pt idx="8722">
                  <c:v>0.99999038446251631</c:v>
                </c:pt>
                <c:pt idx="8723">
                  <c:v>0.99999039494598141</c:v>
                </c:pt>
                <c:pt idx="8724">
                  <c:v>0.99999039765764253</c:v>
                </c:pt>
                <c:pt idx="8725">
                  <c:v>0.99999039837213377</c:v>
                </c:pt>
                <c:pt idx="8726">
                  <c:v>0.9999904088411542</c:v>
                </c:pt>
                <c:pt idx="8727">
                  <c:v>0.99999041226258567</c:v>
                </c:pt>
                <c:pt idx="8728">
                  <c:v>0.99999041456027116</c:v>
                </c:pt>
                <c:pt idx="8729">
                  <c:v>0.99999044545756921</c:v>
                </c:pt>
                <c:pt idx="8730">
                  <c:v>0.99999044700901818</c:v>
                </c:pt>
                <c:pt idx="8731">
                  <c:v>0.99999045041748025</c:v>
                </c:pt>
                <c:pt idx="8732">
                  <c:v>0.99999046083244392</c:v>
                </c:pt>
                <c:pt idx="8733">
                  <c:v>0.99999046423620808</c:v>
                </c:pt>
                <c:pt idx="8734">
                  <c:v>0.99999046560786475</c:v>
                </c:pt>
                <c:pt idx="8735">
                  <c:v>0.99999047463681634</c:v>
                </c:pt>
                <c:pt idx="8736">
                  <c:v>0.99999047803588881</c:v>
                </c:pt>
                <c:pt idx="8737">
                  <c:v>0.99999049409607055</c:v>
                </c:pt>
                <c:pt idx="8738">
                  <c:v>0.99999051255523086</c:v>
                </c:pt>
                <c:pt idx="8739">
                  <c:v>0.99999051594141408</c:v>
                </c:pt>
                <c:pt idx="8740">
                  <c:v>0.99999052474911621</c:v>
                </c:pt>
                <c:pt idx="8741">
                  <c:v>0.99999052628829943</c:v>
                </c:pt>
                <c:pt idx="8742">
                  <c:v>0.99999052966981394</c:v>
                </c:pt>
                <c:pt idx="8743">
                  <c:v>0.9999905400024327</c:v>
                </c:pt>
                <c:pt idx="8744">
                  <c:v>0.99999054337928439</c:v>
                </c:pt>
                <c:pt idx="8745">
                  <c:v>0.9999905536976551</c:v>
                </c:pt>
                <c:pt idx="8746">
                  <c:v>0.99999068121889967</c:v>
                </c:pt>
                <c:pt idx="8747">
                  <c:v>0.99999075840160812</c:v>
                </c:pt>
                <c:pt idx="8748">
                  <c:v>0.99999108262000269</c:v>
                </c:pt>
                <c:pt idx="8749">
                  <c:v>0.9999912590346659</c:v>
                </c:pt>
                <c:pt idx="8750">
                  <c:v>0.99999131058313451</c:v>
                </c:pt>
                <c:pt idx="8751">
                  <c:v>0.99999164971030852</c:v>
                </c:pt>
                <c:pt idx="8752">
                  <c:v>0.99999313956678226</c:v>
                </c:pt>
                <c:pt idx="8753">
                  <c:v>0.99999351975078776</c:v>
                </c:pt>
                <c:pt idx="8754">
                  <c:v>0.99999355752079444</c:v>
                </c:pt>
                <c:pt idx="8755">
                  <c:v>0.99999387029399656</c:v>
                </c:pt>
                <c:pt idx="8756">
                  <c:v>0.99999387029399689</c:v>
                </c:pt>
                <c:pt idx="8757">
                  <c:v>0.99999391841160601</c:v>
                </c:pt>
                <c:pt idx="8758">
                  <c:v>0.99999392739879123</c:v>
                </c:pt>
                <c:pt idx="8759">
                  <c:v>0.99999394998059765</c:v>
                </c:pt>
                <c:pt idx="8760">
                  <c:v>0.99999395208367636</c:v>
                </c:pt>
                <c:pt idx="8761">
                  <c:v>0.99999396102336569</c:v>
                </c:pt>
                <c:pt idx="8762">
                  <c:v>0.99999396995044287</c:v>
                </c:pt>
                <c:pt idx="8763">
                  <c:v>0.99999397886492492</c:v>
                </c:pt>
                <c:pt idx="8764">
                  <c:v>0.99999398983002508</c:v>
                </c:pt>
                <c:pt idx="8765">
                  <c:v>0.99999399447020831</c:v>
                </c:pt>
                <c:pt idx="8766">
                  <c:v>0.99999400126402904</c:v>
                </c:pt>
                <c:pt idx="8767">
                  <c:v>0.99999400335009081</c:v>
                </c:pt>
                <c:pt idx="8768">
                  <c:v>0.99999401221744122</c:v>
                </c:pt>
                <c:pt idx="8769">
                  <c:v>0.99999402107227642</c:v>
                </c:pt>
                <c:pt idx="8770">
                  <c:v>0.99999404332148845</c:v>
                </c:pt>
                <c:pt idx="8771">
                  <c:v>0.99999404539358905</c:v>
                </c:pt>
                <c:pt idx="8772">
                  <c:v>0.9999940542015916</c:v>
                </c:pt>
                <c:pt idx="8773">
                  <c:v>0.99999406299715832</c:v>
                </c:pt>
                <c:pt idx="8774">
                  <c:v>0.99999407178030575</c:v>
                </c:pt>
                <c:pt idx="8775">
                  <c:v>0.99999408509742937</c:v>
                </c:pt>
                <c:pt idx="8776">
                  <c:v>0.99999408715565752</c:v>
                </c:pt>
                <c:pt idx="8777">
                  <c:v>0.9999940959046888</c:v>
                </c:pt>
                <c:pt idx="8778">
                  <c:v>0.99999410464136318</c:v>
                </c:pt>
                <c:pt idx="8779">
                  <c:v>0.9999941133656971</c:v>
                </c:pt>
                <c:pt idx="8780">
                  <c:v>0.99999412863808246</c:v>
                </c:pt>
                <c:pt idx="8781">
                  <c:v>0.99999413528696146</c:v>
                </c:pt>
                <c:pt idx="8782">
                  <c:v>0.99999413732851683</c:v>
                </c:pt>
                <c:pt idx="8783">
                  <c:v>0.99999493362303771</c:v>
                </c:pt>
                <c:pt idx="8784">
                  <c:v>0.99999504585193588</c:v>
                </c:pt>
                <c:pt idx="8785">
                  <c:v>0.99999521950402426</c:v>
                </c:pt>
                <c:pt idx="8786">
                  <c:v>0.99999535652792226</c:v>
                </c:pt>
                <c:pt idx="8787">
                  <c:v>0.99999536863868066</c:v>
                </c:pt>
                <c:pt idx="8788">
                  <c:v>0.99999537335805855</c:v>
                </c:pt>
                <c:pt idx="8789">
                  <c:v>0.999995433110484</c:v>
                </c:pt>
                <c:pt idx="8790">
                  <c:v>0.99999543817364522</c:v>
                </c:pt>
                <c:pt idx="8791">
                  <c:v>0.9999955015249915</c:v>
                </c:pt>
                <c:pt idx="8792">
                  <c:v>0.99999551831446254</c:v>
                </c:pt>
                <c:pt idx="8793">
                  <c:v>0.99999637509072814</c:v>
                </c:pt>
                <c:pt idx="8794">
                  <c:v>0.9999963870560179</c:v>
                </c:pt>
                <c:pt idx="8795">
                  <c:v>0.99999658192195517</c:v>
                </c:pt>
                <c:pt idx="8796">
                  <c:v>0.999996602328729</c:v>
                </c:pt>
                <c:pt idx="8797">
                  <c:v>0.9999966091566822</c:v>
                </c:pt>
                <c:pt idx="8798">
                  <c:v>0.99999662766765662</c:v>
                </c:pt>
                <c:pt idx="8799">
                  <c:v>0.99999670889871095</c:v>
                </c:pt>
                <c:pt idx="8800">
                  <c:v>0.99999674056204546</c:v>
                </c:pt>
                <c:pt idx="8801">
                  <c:v>0.99999674056204546</c:v>
                </c:pt>
                <c:pt idx="8802">
                  <c:v>0.99999674056204546</c:v>
                </c:pt>
                <c:pt idx="8803">
                  <c:v>0.99999674056204546</c:v>
                </c:pt>
                <c:pt idx="8804">
                  <c:v>0.99999674056204546</c:v>
                </c:pt>
                <c:pt idx="8805">
                  <c:v>0.99999674056204557</c:v>
                </c:pt>
                <c:pt idx="8806">
                  <c:v>0.99999674056204557</c:v>
                </c:pt>
                <c:pt idx="8807">
                  <c:v>0.99999674056204557</c:v>
                </c:pt>
                <c:pt idx="8808">
                  <c:v>0.99999674056204557</c:v>
                </c:pt>
                <c:pt idx="8809">
                  <c:v>0.99999674056204557</c:v>
                </c:pt>
                <c:pt idx="8810">
                  <c:v>0.99999674056204579</c:v>
                </c:pt>
                <c:pt idx="8811">
                  <c:v>0.99999674056204579</c:v>
                </c:pt>
                <c:pt idx="8812">
                  <c:v>0.99999674056204579</c:v>
                </c:pt>
                <c:pt idx="8813">
                  <c:v>0.99999674056204579</c:v>
                </c:pt>
                <c:pt idx="8814">
                  <c:v>0.99999687340526833</c:v>
                </c:pt>
                <c:pt idx="8815">
                  <c:v>0.99999687340526855</c:v>
                </c:pt>
                <c:pt idx="8816">
                  <c:v>0.99999700563239113</c:v>
                </c:pt>
                <c:pt idx="8817">
                  <c:v>0.99999713597945028</c:v>
                </c:pt>
                <c:pt idx="8818">
                  <c:v>0.99999722457650142</c:v>
                </c:pt>
                <c:pt idx="8819">
                  <c:v>0.99999743023402732</c:v>
                </c:pt>
                <c:pt idx="8820">
                  <c:v>0.99999743417816889</c:v>
                </c:pt>
                <c:pt idx="8821">
                  <c:v>0.99999744501023879</c:v>
                </c:pt>
                <c:pt idx="8822">
                  <c:v>0.99999744893266029</c:v>
                </c:pt>
                <c:pt idx="8823">
                  <c:v>0.99999745284931518</c:v>
                </c:pt>
                <c:pt idx="8824">
                  <c:v>0.99999745676021135</c:v>
                </c:pt>
                <c:pt idx="8825">
                  <c:v>0.99999746750096519</c:v>
                </c:pt>
                <c:pt idx="8826">
                  <c:v>0.99999747139031558</c:v>
                </c:pt>
                <c:pt idx="8827">
                  <c:v>0.99999747527394567</c:v>
                </c:pt>
                <c:pt idx="8828">
                  <c:v>0.99999748593980675</c:v>
                </c:pt>
                <c:pt idx="8829">
                  <c:v>0.99999748980203418</c:v>
                </c:pt>
                <c:pt idx="8830">
                  <c:v>0.99999749365857915</c:v>
                </c:pt>
                <c:pt idx="8831">
                  <c:v>0.99999749750944966</c:v>
                </c:pt>
                <c:pt idx="8832">
                  <c:v>0.99999750425004486</c:v>
                </c:pt>
                <c:pt idx="8833">
                  <c:v>0.99999750808532917</c:v>
                </c:pt>
                <c:pt idx="8834">
                  <c:v>0.999997511914969</c:v>
                </c:pt>
                <c:pt idx="8835">
                  <c:v>0.999997515738972</c:v>
                </c:pt>
                <c:pt idx="8836">
                  <c:v>0.99999752624105387</c:v>
                </c:pt>
                <c:pt idx="8837">
                  <c:v>0.99999756197253331</c:v>
                </c:pt>
                <c:pt idx="8838">
                  <c:v>0.99999762068390663</c:v>
                </c:pt>
                <c:pt idx="8839">
                  <c:v>0.9999976566115194</c:v>
                </c:pt>
                <c:pt idx="8840">
                  <c:v>0.99999765781732308</c:v>
                </c:pt>
                <c:pt idx="8841">
                  <c:v>0.99999766973779969</c:v>
                </c:pt>
                <c:pt idx="8842">
                  <c:v>0.99999767988158805</c:v>
                </c:pt>
                <c:pt idx="8843">
                  <c:v>0.99999768156678959</c:v>
                </c:pt>
                <c:pt idx="8844">
                  <c:v>0.99999768236259035</c:v>
                </c:pt>
                <c:pt idx="8845">
                  <c:v>0.99999768374700071</c:v>
                </c:pt>
                <c:pt idx="8846">
                  <c:v>0.99999768481482265</c:v>
                </c:pt>
                <c:pt idx="8847">
                  <c:v>0.99999769905349423</c:v>
                </c:pt>
                <c:pt idx="8848">
                  <c:v>0.99999769934565053</c:v>
                </c:pt>
                <c:pt idx="8849">
                  <c:v>0.99999770272740229</c:v>
                </c:pt>
                <c:pt idx="8850">
                  <c:v>0.99999770353462825</c:v>
                </c:pt>
                <c:pt idx="8851">
                  <c:v>0.99999770710348868</c:v>
                </c:pt>
                <c:pt idx="8852">
                  <c:v>0.99999770831923163</c:v>
                </c:pt>
                <c:pt idx="8853">
                  <c:v>0.99999770881206274</c:v>
                </c:pt>
                <c:pt idx="8854">
                  <c:v>0.99999771287348949</c:v>
                </c:pt>
                <c:pt idx="8855">
                  <c:v>0.99999771295721007</c:v>
                </c:pt>
                <c:pt idx="8856">
                  <c:v>0.99999772649916163</c:v>
                </c:pt>
                <c:pt idx="8857">
                  <c:v>0.99999773126487324</c:v>
                </c:pt>
                <c:pt idx="8858">
                  <c:v>0.99999789001281025</c:v>
                </c:pt>
                <c:pt idx="8859">
                  <c:v>0.99999817696267357</c:v>
                </c:pt>
                <c:pt idx="8860">
                  <c:v>0.9999983019708355</c:v>
                </c:pt>
                <c:pt idx="8861">
                  <c:v>0.99999831246886339</c:v>
                </c:pt>
                <c:pt idx="8862">
                  <c:v>0.99999831951712115</c:v>
                </c:pt>
                <c:pt idx="8863">
                  <c:v>0.99999832611212991</c:v>
                </c:pt>
                <c:pt idx="8864">
                  <c:v>0.999998326580255</c:v>
                </c:pt>
                <c:pt idx="8865">
                  <c:v>0.99999833388875536</c:v>
                </c:pt>
                <c:pt idx="8866">
                  <c:v>0.9999983399193425</c:v>
                </c:pt>
                <c:pt idx="8867">
                  <c:v>0.99999833996999676</c:v>
                </c:pt>
                <c:pt idx="8868">
                  <c:v>0.99999834648427699</c:v>
                </c:pt>
                <c:pt idx="8869">
                  <c:v>0.99999834897095008</c:v>
                </c:pt>
                <c:pt idx="8870">
                  <c:v>0.9999983680617982</c:v>
                </c:pt>
                <c:pt idx="8871">
                  <c:v>0.99999836858910884</c:v>
                </c:pt>
                <c:pt idx="8872">
                  <c:v>0.99999836858910884</c:v>
                </c:pt>
                <c:pt idx="8873">
                  <c:v>0.99999836858910884</c:v>
                </c:pt>
                <c:pt idx="8874">
                  <c:v>0.99999836858910884</c:v>
                </c:pt>
                <c:pt idx="8875">
                  <c:v>0.99999836858910884</c:v>
                </c:pt>
                <c:pt idx="8876">
                  <c:v>0.99999836858910884</c:v>
                </c:pt>
                <c:pt idx="8877">
                  <c:v>0.99999836858910884</c:v>
                </c:pt>
                <c:pt idx="8878">
                  <c:v>0.99999836858910884</c:v>
                </c:pt>
                <c:pt idx="8879">
                  <c:v>0.99999836858910884</c:v>
                </c:pt>
                <c:pt idx="8880">
                  <c:v>0.99999836858910895</c:v>
                </c:pt>
                <c:pt idx="8881">
                  <c:v>0.99999836858910895</c:v>
                </c:pt>
                <c:pt idx="8882">
                  <c:v>0.99999836858910895</c:v>
                </c:pt>
                <c:pt idx="8883">
                  <c:v>0.99999836858910895</c:v>
                </c:pt>
                <c:pt idx="8884">
                  <c:v>0.99999840985572819</c:v>
                </c:pt>
                <c:pt idx="8885">
                  <c:v>0.99999843700105118</c:v>
                </c:pt>
                <c:pt idx="8886">
                  <c:v>0.99999852891085728</c:v>
                </c:pt>
                <c:pt idx="8887">
                  <c:v>0.99999875253527892</c:v>
                </c:pt>
                <c:pt idx="8888">
                  <c:v>0.99999876761765782</c:v>
                </c:pt>
                <c:pt idx="8889">
                  <c:v>0.99999878820413568</c:v>
                </c:pt>
                <c:pt idx="8890">
                  <c:v>0.99999883531853673</c:v>
                </c:pt>
                <c:pt idx="8891">
                  <c:v>0.99999884249456061</c:v>
                </c:pt>
                <c:pt idx="8892">
                  <c:v>0.99999884488298441</c:v>
                </c:pt>
                <c:pt idx="8893">
                  <c:v>0.99999884907040659</c:v>
                </c:pt>
                <c:pt idx="8894">
                  <c:v>0.99999885298615354</c:v>
                </c:pt>
                <c:pt idx="8895">
                  <c:v>0.99999885758726514</c:v>
                </c:pt>
                <c:pt idx="8896">
                  <c:v>0.9999988586948948</c:v>
                </c:pt>
                <c:pt idx="8897">
                  <c:v>0.99999886606954713</c:v>
                </c:pt>
                <c:pt idx="8898">
                  <c:v>0.99999887521709796</c:v>
                </c:pt>
                <c:pt idx="8899">
                  <c:v>0.99999888716667307</c:v>
                </c:pt>
                <c:pt idx="8900">
                  <c:v>0.99999892499987153</c:v>
                </c:pt>
                <c:pt idx="8901">
                  <c:v>0.99999892670976576</c:v>
                </c:pt>
                <c:pt idx="8902">
                  <c:v>0.99999892774268251</c:v>
                </c:pt>
                <c:pt idx="8903">
                  <c:v>0.99999893480287338</c:v>
                </c:pt>
                <c:pt idx="8904">
                  <c:v>0.99999894283735302</c:v>
                </c:pt>
                <c:pt idx="8905">
                  <c:v>0.99999895033381936</c:v>
                </c:pt>
                <c:pt idx="8906">
                  <c:v>0.9999989534931315</c:v>
                </c:pt>
                <c:pt idx="8907">
                  <c:v>0.99999896039037783</c:v>
                </c:pt>
                <c:pt idx="8908">
                  <c:v>0.99999896139214284</c:v>
                </c:pt>
                <c:pt idx="8909">
                  <c:v>0.99999897714835861</c:v>
                </c:pt>
                <c:pt idx="8910">
                  <c:v>0.99999899655470548</c:v>
                </c:pt>
                <c:pt idx="8911">
                  <c:v>0.99999910289155147</c:v>
                </c:pt>
                <c:pt idx="8912">
                  <c:v>0.99999913569245658</c:v>
                </c:pt>
                <c:pt idx="8913">
                  <c:v>0.99999916611761186</c:v>
                </c:pt>
                <c:pt idx="8914">
                  <c:v>0.99999916740959838</c:v>
                </c:pt>
                <c:pt idx="8915">
                  <c:v>0.9999991674888602</c:v>
                </c:pt>
                <c:pt idx="8916">
                  <c:v>0.99999916793405697</c:v>
                </c:pt>
                <c:pt idx="8917">
                  <c:v>0.99999916875760131</c:v>
                </c:pt>
                <c:pt idx="8918">
                  <c:v>0.99999917131928395</c:v>
                </c:pt>
                <c:pt idx="8919">
                  <c:v>0.99999917142106165</c:v>
                </c:pt>
                <c:pt idx="8920">
                  <c:v>0.99999917608199118</c:v>
                </c:pt>
                <c:pt idx="8921">
                  <c:v>0.99999917773240399</c:v>
                </c:pt>
                <c:pt idx="8922">
                  <c:v>0.99999917788125314</c:v>
                </c:pt>
                <c:pt idx="8923">
                  <c:v>0.99999917831196661</c:v>
                </c:pt>
                <c:pt idx="8924">
                  <c:v>0.99999917854837628</c:v>
                </c:pt>
                <c:pt idx="8925">
                  <c:v>0.99999918196856985</c:v>
                </c:pt>
                <c:pt idx="8926">
                  <c:v>0.99999918244020247</c:v>
                </c:pt>
                <c:pt idx="8927">
                  <c:v>0.99999918462763904</c:v>
                </c:pt>
                <c:pt idx="8928">
                  <c:v>0.99999918530954479</c:v>
                </c:pt>
                <c:pt idx="8929">
                  <c:v>0.99999918530954479</c:v>
                </c:pt>
                <c:pt idx="8930">
                  <c:v>0.99999918583310876</c:v>
                </c:pt>
                <c:pt idx="8931">
                  <c:v>0.99999918761105688</c:v>
                </c:pt>
                <c:pt idx="8932">
                  <c:v>0.99999918859835168</c:v>
                </c:pt>
                <c:pt idx="8933">
                  <c:v>0.99999918895771756</c:v>
                </c:pt>
                <c:pt idx="8934">
                  <c:v>0.99999919151915362</c:v>
                </c:pt>
                <c:pt idx="8935">
                  <c:v>0.99999919268614534</c:v>
                </c:pt>
                <c:pt idx="8936">
                  <c:v>0.99999919354254463</c:v>
                </c:pt>
                <c:pt idx="8937">
                  <c:v>0.99999919768325363</c:v>
                </c:pt>
                <c:pt idx="8938">
                  <c:v>0.99999919960229111</c:v>
                </c:pt>
                <c:pt idx="8939">
                  <c:v>0.99999919970834283</c:v>
                </c:pt>
                <c:pt idx="8940">
                  <c:v>0.99999919975533169</c:v>
                </c:pt>
                <c:pt idx="8941">
                  <c:v>0.99999919975533169</c:v>
                </c:pt>
                <c:pt idx="8942">
                  <c:v>0.99999919975533169</c:v>
                </c:pt>
                <c:pt idx="8943">
                  <c:v>0.99999919975533169</c:v>
                </c:pt>
                <c:pt idx="8944">
                  <c:v>0.99999919975533169</c:v>
                </c:pt>
                <c:pt idx="8945">
                  <c:v>0.9999991997553318</c:v>
                </c:pt>
                <c:pt idx="8946">
                  <c:v>0.9999991997553318</c:v>
                </c:pt>
                <c:pt idx="8947">
                  <c:v>0.9999991997553318</c:v>
                </c:pt>
                <c:pt idx="8948">
                  <c:v>0.9999991997553318</c:v>
                </c:pt>
                <c:pt idx="8949">
                  <c:v>0.9999991997553318</c:v>
                </c:pt>
                <c:pt idx="8950">
                  <c:v>0.9999991997553318</c:v>
                </c:pt>
                <c:pt idx="8951">
                  <c:v>0.9999991997553318</c:v>
                </c:pt>
                <c:pt idx="8952">
                  <c:v>0.9999991997553318</c:v>
                </c:pt>
                <c:pt idx="8953">
                  <c:v>0.99999920345920423</c:v>
                </c:pt>
                <c:pt idx="8954">
                  <c:v>0.99999922057173973</c:v>
                </c:pt>
                <c:pt idx="8955">
                  <c:v>0.99999925998842409</c:v>
                </c:pt>
                <c:pt idx="8956">
                  <c:v>0.99999929310160129</c:v>
                </c:pt>
                <c:pt idx="8957">
                  <c:v>0.9999993600352044</c:v>
                </c:pt>
                <c:pt idx="8958">
                  <c:v>0.99999936495833219</c:v>
                </c:pt>
                <c:pt idx="8959">
                  <c:v>0.99999936984501836</c:v>
                </c:pt>
                <c:pt idx="8960">
                  <c:v>0.9999993757112472</c:v>
                </c:pt>
                <c:pt idx="8961">
                  <c:v>0.99999938051829895</c:v>
                </c:pt>
                <c:pt idx="8962">
                  <c:v>0.99999938934361376</c:v>
                </c:pt>
                <c:pt idx="8963">
                  <c:v>0.99999940158688794</c:v>
                </c:pt>
                <c:pt idx="8964">
                  <c:v>0.99999942438885481</c:v>
                </c:pt>
                <c:pt idx="8965">
                  <c:v>0.99999943120845636</c:v>
                </c:pt>
                <c:pt idx="8966">
                  <c:v>0.99999943120845647</c:v>
                </c:pt>
                <c:pt idx="8967">
                  <c:v>0.9999994329398959</c:v>
                </c:pt>
                <c:pt idx="8968">
                  <c:v>0.99999943386442713</c:v>
                </c:pt>
                <c:pt idx="8969">
                  <c:v>0.99999943596789043</c:v>
                </c:pt>
                <c:pt idx="8970">
                  <c:v>0.99999943732215579</c:v>
                </c:pt>
                <c:pt idx="8971">
                  <c:v>0.99999943741073671</c:v>
                </c:pt>
                <c:pt idx="8972">
                  <c:v>0.99999943823981063</c:v>
                </c:pt>
                <c:pt idx="8973">
                  <c:v>0.9999994391560254</c:v>
                </c:pt>
                <c:pt idx="8974">
                  <c:v>0.99999943926489721</c:v>
                </c:pt>
                <c:pt idx="8975">
                  <c:v>0.99999944167181787</c:v>
                </c:pt>
                <c:pt idx="8976">
                  <c:v>0.99999944258264539</c:v>
                </c:pt>
                <c:pt idx="8977">
                  <c:v>0.99999944265533147</c:v>
                </c:pt>
                <c:pt idx="8978">
                  <c:v>0.99999944349204295</c:v>
                </c:pt>
                <c:pt idx="8979">
                  <c:v>0.99999944689316311</c:v>
                </c:pt>
                <c:pt idx="8980">
                  <c:v>0.99999944779579231</c:v>
                </c:pt>
                <c:pt idx="8981">
                  <c:v>0.99999944869700375</c:v>
                </c:pt>
                <c:pt idx="8982">
                  <c:v>0.99999945095580667</c:v>
                </c:pt>
                <c:pt idx="8983">
                  <c:v>0.9999994511715945</c:v>
                </c:pt>
                <c:pt idx="8984">
                  <c:v>0.99999945155374514</c:v>
                </c:pt>
                <c:pt idx="8985">
                  <c:v>0.9999994520675034</c:v>
                </c:pt>
                <c:pt idx="8986">
                  <c:v>0.99999945296200476</c:v>
                </c:pt>
                <c:pt idx="8987">
                  <c:v>0.99999945376470789</c:v>
                </c:pt>
                <c:pt idx="8988">
                  <c:v>0.99999952130978631</c:v>
                </c:pt>
                <c:pt idx="8989">
                  <c:v>0.99999952594876684</c:v>
                </c:pt>
                <c:pt idx="8990">
                  <c:v>0.99999956558778025</c:v>
                </c:pt>
                <c:pt idx="8991">
                  <c:v>0.99999956736727291</c:v>
                </c:pt>
                <c:pt idx="8992">
                  <c:v>0.99999958492735175</c:v>
                </c:pt>
                <c:pt idx="8993">
                  <c:v>0.99999959542245753</c:v>
                </c:pt>
                <c:pt idx="8994">
                  <c:v>0.99999959751763934</c:v>
                </c:pt>
                <c:pt idx="8995">
                  <c:v>0.99999959751763934</c:v>
                </c:pt>
                <c:pt idx="8996">
                  <c:v>0.9999995986826925</c:v>
                </c:pt>
                <c:pt idx="8997">
                  <c:v>0.9999995989856193</c:v>
                </c:pt>
                <c:pt idx="8998">
                  <c:v>0.99999959981640008</c:v>
                </c:pt>
                <c:pt idx="8999">
                  <c:v>0.99999960064672577</c:v>
                </c:pt>
                <c:pt idx="9000">
                  <c:v>0.9999996006940185</c:v>
                </c:pt>
                <c:pt idx="9001">
                  <c:v>0.99999960235672458</c:v>
                </c:pt>
                <c:pt idx="9002">
                  <c:v>0.99999960404590427</c:v>
                </c:pt>
                <c:pt idx="9003">
                  <c:v>0.99999960483160777</c:v>
                </c:pt>
                <c:pt idx="9004">
                  <c:v>0.99999960653773023</c:v>
                </c:pt>
                <c:pt idx="9005">
                  <c:v>0.99999960906445651</c:v>
                </c:pt>
                <c:pt idx="9006">
                  <c:v>0.99999960980088642</c:v>
                </c:pt>
                <c:pt idx="9007">
                  <c:v>0.99999961006558091</c:v>
                </c:pt>
                <c:pt idx="9008">
                  <c:v>0.99999961165911311</c:v>
                </c:pt>
                <c:pt idx="9009">
                  <c:v>0.99999961174814178</c:v>
                </c:pt>
                <c:pt idx="9010">
                  <c:v>0.99999961275737781</c:v>
                </c:pt>
                <c:pt idx="9011">
                  <c:v>0.99999961476616772</c:v>
                </c:pt>
                <c:pt idx="9012">
                  <c:v>0.99999961531543924</c:v>
                </c:pt>
                <c:pt idx="9013">
                  <c:v>0.99999961531543924</c:v>
                </c:pt>
                <c:pt idx="9014">
                  <c:v>0.99999961531543924</c:v>
                </c:pt>
                <c:pt idx="9015">
                  <c:v>0.99999961531543924</c:v>
                </c:pt>
                <c:pt idx="9016">
                  <c:v>0.99999961531543924</c:v>
                </c:pt>
                <c:pt idx="9017">
                  <c:v>0.99999961531543924</c:v>
                </c:pt>
                <c:pt idx="9018">
                  <c:v>0.99999961531543924</c:v>
                </c:pt>
                <c:pt idx="9019">
                  <c:v>0.99999961531543924</c:v>
                </c:pt>
                <c:pt idx="9020">
                  <c:v>0.99999961531543924</c:v>
                </c:pt>
                <c:pt idx="9021">
                  <c:v>0.99999961531543935</c:v>
                </c:pt>
                <c:pt idx="9022">
                  <c:v>0.99999961531543935</c:v>
                </c:pt>
                <c:pt idx="9023">
                  <c:v>0.99999961531543935</c:v>
                </c:pt>
                <c:pt idx="9024">
                  <c:v>0.99999961531543935</c:v>
                </c:pt>
                <c:pt idx="9025">
                  <c:v>0.99999961714565844</c:v>
                </c:pt>
                <c:pt idx="9026">
                  <c:v>0.99999962559837008</c:v>
                </c:pt>
                <c:pt idx="9027">
                  <c:v>0.99999967837232528</c:v>
                </c:pt>
                <c:pt idx="9028">
                  <c:v>0.99999968576376819</c:v>
                </c:pt>
                <c:pt idx="9029">
                  <c:v>0.9999996941913688</c:v>
                </c:pt>
                <c:pt idx="9030">
                  <c:v>0.99999971465715665</c:v>
                </c:pt>
                <c:pt idx="9031">
                  <c:v>0.99999972272712301</c:v>
                </c:pt>
                <c:pt idx="9032">
                  <c:v>0.99999972834659945</c:v>
                </c:pt>
                <c:pt idx="9033">
                  <c:v>0.99999972916263324</c:v>
                </c:pt>
                <c:pt idx="9034">
                  <c:v>0.99999972916263324</c:v>
                </c:pt>
                <c:pt idx="9035">
                  <c:v>0.99999973603082382</c:v>
                </c:pt>
                <c:pt idx="9036">
                  <c:v>0.99999973740773895</c:v>
                </c:pt>
                <c:pt idx="9037">
                  <c:v>0.99999973952096655</c:v>
                </c:pt>
                <c:pt idx="9038">
                  <c:v>0.99999974177268725</c:v>
                </c:pt>
                <c:pt idx="9039">
                  <c:v>0.99999977588775446</c:v>
                </c:pt>
                <c:pt idx="9040">
                  <c:v>0.99999979554228702</c:v>
                </c:pt>
                <c:pt idx="9041">
                  <c:v>0.99999980687878043</c:v>
                </c:pt>
                <c:pt idx="9042">
                  <c:v>0.99999981073113065</c:v>
                </c:pt>
                <c:pt idx="9043">
                  <c:v>0.99999981167138474</c:v>
                </c:pt>
                <c:pt idx="9044">
                  <c:v>0.99999981242544989</c:v>
                </c:pt>
                <c:pt idx="9045">
                  <c:v>0.9999998124338062</c:v>
                </c:pt>
                <c:pt idx="9046">
                  <c:v>0.99999981257480974</c:v>
                </c:pt>
                <c:pt idx="9047">
                  <c:v>0.99999981275103045</c:v>
                </c:pt>
                <c:pt idx="9048">
                  <c:v>0.99999981347820399</c:v>
                </c:pt>
                <c:pt idx="9049">
                  <c:v>0.99999981348970057</c:v>
                </c:pt>
                <c:pt idx="9050">
                  <c:v>0.99999981370967028</c:v>
                </c:pt>
                <c:pt idx="9051">
                  <c:v>0.99999981417911266</c:v>
                </c:pt>
                <c:pt idx="9052">
                  <c:v>0.99999981423424011</c:v>
                </c:pt>
                <c:pt idx="9053">
                  <c:v>0.99999981538922267</c:v>
                </c:pt>
                <c:pt idx="9054">
                  <c:v>0.99999981564129203</c:v>
                </c:pt>
                <c:pt idx="9055">
                  <c:v>0.9999998158081399</c:v>
                </c:pt>
                <c:pt idx="9056">
                  <c:v>0.9999998161158381</c:v>
                </c:pt>
                <c:pt idx="9057">
                  <c:v>0.99999981627394252</c:v>
                </c:pt>
                <c:pt idx="9058">
                  <c:v>0.99999981777665625</c:v>
                </c:pt>
                <c:pt idx="9059">
                  <c:v>0.99999981805256177</c:v>
                </c:pt>
                <c:pt idx="9060">
                  <c:v>0.99999981878501987</c:v>
                </c:pt>
                <c:pt idx="9061">
                  <c:v>0.99999981878501987</c:v>
                </c:pt>
                <c:pt idx="9062">
                  <c:v>0.99999981878501987</c:v>
                </c:pt>
                <c:pt idx="9063">
                  <c:v>0.99999981878501987</c:v>
                </c:pt>
                <c:pt idx="9064">
                  <c:v>0.99999981878501987</c:v>
                </c:pt>
                <c:pt idx="9065">
                  <c:v>0.99999981878501987</c:v>
                </c:pt>
                <c:pt idx="9066">
                  <c:v>0.99999981878501987</c:v>
                </c:pt>
                <c:pt idx="9067">
                  <c:v>0.99999981878501987</c:v>
                </c:pt>
                <c:pt idx="9068">
                  <c:v>0.99999981878501987</c:v>
                </c:pt>
                <c:pt idx="9069">
                  <c:v>0.99999981878501987</c:v>
                </c:pt>
                <c:pt idx="9070">
                  <c:v>0.99999981878501987</c:v>
                </c:pt>
                <c:pt idx="9071">
                  <c:v>0.99999981878501987</c:v>
                </c:pt>
                <c:pt idx="9072">
                  <c:v>0.9999998196706541</c:v>
                </c:pt>
                <c:pt idx="9073">
                  <c:v>0.99999982375932306</c:v>
                </c:pt>
                <c:pt idx="9074">
                  <c:v>0.99999983584406049</c:v>
                </c:pt>
                <c:pt idx="9075">
                  <c:v>0.99999983724873531</c:v>
                </c:pt>
                <c:pt idx="9076">
                  <c:v>0.99999983880185339</c:v>
                </c:pt>
                <c:pt idx="9077">
                  <c:v>0.99999984647615525</c:v>
                </c:pt>
                <c:pt idx="9078">
                  <c:v>0.99999985514563516</c:v>
                </c:pt>
                <c:pt idx="9079">
                  <c:v>0.9999998606346493</c:v>
                </c:pt>
                <c:pt idx="9080">
                  <c:v>0.99999986567050891</c:v>
                </c:pt>
                <c:pt idx="9081">
                  <c:v>0.99999986846041256</c:v>
                </c:pt>
                <c:pt idx="9082">
                  <c:v>0.99999986914848171</c:v>
                </c:pt>
                <c:pt idx="9083">
                  <c:v>0.99999987053913075</c:v>
                </c:pt>
                <c:pt idx="9084">
                  <c:v>0.99999987166316195</c:v>
                </c:pt>
                <c:pt idx="9085">
                  <c:v>0.9999998724103567</c:v>
                </c:pt>
                <c:pt idx="9086">
                  <c:v>0.99999987362399001</c:v>
                </c:pt>
                <c:pt idx="9087">
                  <c:v>0.99999987362399012</c:v>
                </c:pt>
                <c:pt idx="9088">
                  <c:v>0.99999987434391702</c:v>
                </c:pt>
                <c:pt idx="9089">
                  <c:v>0.99999987515558653</c:v>
                </c:pt>
                <c:pt idx="9090">
                  <c:v>0.99999987534453172</c:v>
                </c:pt>
                <c:pt idx="9091">
                  <c:v>0.9999998755969024</c:v>
                </c:pt>
                <c:pt idx="9092">
                  <c:v>0.99999987623164677</c:v>
                </c:pt>
                <c:pt idx="9093">
                  <c:v>0.9999998768298225</c:v>
                </c:pt>
                <c:pt idx="9094">
                  <c:v>0.99999987815728808</c:v>
                </c:pt>
                <c:pt idx="9095">
                  <c:v>0.99999987817271785</c:v>
                </c:pt>
                <c:pt idx="9096">
                  <c:v>0.99999987841689553</c:v>
                </c:pt>
                <c:pt idx="9097">
                  <c:v>0.99999987886202701</c:v>
                </c:pt>
                <c:pt idx="9098">
                  <c:v>0.99999987887669428</c:v>
                </c:pt>
                <c:pt idx="9099">
                  <c:v>0.99999987896496734</c:v>
                </c:pt>
                <c:pt idx="9100">
                  <c:v>0.99999987939098822</c:v>
                </c:pt>
                <c:pt idx="9101">
                  <c:v>0.99999988734477285</c:v>
                </c:pt>
                <c:pt idx="9102">
                  <c:v>0.99999988849167343</c:v>
                </c:pt>
                <c:pt idx="9103">
                  <c:v>0.99999989024619662</c:v>
                </c:pt>
                <c:pt idx="9104">
                  <c:v>0.99999989030763226</c:v>
                </c:pt>
                <c:pt idx="9105">
                  <c:v>0.9999998911393343</c:v>
                </c:pt>
                <c:pt idx="9106">
                  <c:v>0.99999989734078676</c:v>
                </c:pt>
                <c:pt idx="9107">
                  <c:v>0.99999989979091419</c:v>
                </c:pt>
                <c:pt idx="9108">
                  <c:v>0.99999990531459904</c:v>
                </c:pt>
                <c:pt idx="9109">
                  <c:v>0.9999999125289214</c:v>
                </c:pt>
                <c:pt idx="9110">
                  <c:v>0.99999991253358944</c:v>
                </c:pt>
                <c:pt idx="9111">
                  <c:v>0.99999991264744226</c:v>
                </c:pt>
                <c:pt idx="9112">
                  <c:v>0.99999991274420019</c:v>
                </c:pt>
                <c:pt idx="9113">
                  <c:v>0.99999991276569178</c:v>
                </c:pt>
                <c:pt idx="9114">
                  <c:v>0.99999991298723701</c:v>
                </c:pt>
                <c:pt idx="9115">
                  <c:v>0.99999991327614079</c:v>
                </c:pt>
                <c:pt idx="9116">
                  <c:v>0.99999991347343609</c:v>
                </c:pt>
                <c:pt idx="9117">
                  <c:v>0.99999991350461725</c:v>
                </c:pt>
                <c:pt idx="9118">
                  <c:v>0.99999991370558172</c:v>
                </c:pt>
                <c:pt idx="9119">
                  <c:v>0.99999991394182475</c:v>
                </c:pt>
                <c:pt idx="9120">
                  <c:v>0.99999991421724788</c:v>
                </c:pt>
                <c:pt idx="9121">
                  <c:v>0.99999991464943483</c:v>
                </c:pt>
                <c:pt idx="9122">
                  <c:v>0.99999991481038997</c:v>
                </c:pt>
                <c:pt idx="9123">
                  <c:v>0.99999991488399931</c:v>
                </c:pt>
                <c:pt idx="9124">
                  <c:v>0.99999991491971874</c:v>
                </c:pt>
                <c:pt idx="9125">
                  <c:v>0.99999991508276442</c:v>
                </c:pt>
                <c:pt idx="9126">
                  <c:v>0.99999991511665043</c:v>
                </c:pt>
                <c:pt idx="9127">
                  <c:v>0.99999991516539288</c:v>
                </c:pt>
                <c:pt idx="9128">
                  <c:v>0.99999991527309029</c:v>
                </c:pt>
                <c:pt idx="9129">
                  <c:v>0.9999999154906154</c:v>
                </c:pt>
                <c:pt idx="9130">
                  <c:v>0.99999991577499259</c:v>
                </c:pt>
                <c:pt idx="9131">
                  <c:v>0.99999991591533766</c:v>
                </c:pt>
                <c:pt idx="9132">
                  <c:v>0.99999991601177662</c:v>
                </c:pt>
                <c:pt idx="9133">
                  <c:v>0.99999991612529582</c:v>
                </c:pt>
                <c:pt idx="9134">
                  <c:v>0.99999991613663819</c:v>
                </c:pt>
                <c:pt idx="9135">
                  <c:v>0.99999991614375972</c:v>
                </c:pt>
                <c:pt idx="9136">
                  <c:v>0.99999991634793828</c:v>
                </c:pt>
                <c:pt idx="9137">
                  <c:v>0.99999991634793828</c:v>
                </c:pt>
                <c:pt idx="9138">
                  <c:v>0.99999991634793828</c:v>
                </c:pt>
                <c:pt idx="9139">
                  <c:v>0.99999991634793828</c:v>
                </c:pt>
                <c:pt idx="9140">
                  <c:v>0.99999991676761013</c:v>
                </c:pt>
                <c:pt idx="9141">
                  <c:v>0.99999991723355808</c:v>
                </c:pt>
                <c:pt idx="9142">
                  <c:v>0.99999991870435345</c:v>
                </c:pt>
                <c:pt idx="9143">
                  <c:v>0.99999992373775126</c:v>
                </c:pt>
                <c:pt idx="9144">
                  <c:v>0.99999993411531707</c:v>
                </c:pt>
                <c:pt idx="9145">
                  <c:v>0.99999993611238458</c:v>
                </c:pt>
                <c:pt idx="9146">
                  <c:v>0.99999993982409507</c:v>
                </c:pt>
                <c:pt idx="9147">
                  <c:v>0.99999994057651331</c:v>
                </c:pt>
                <c:pt idx="9148">
                  <c:v>0.99999994076792431</c:v>
                </c:pt>
                <c:pt idx="9149">
                  <c:v>0.99999994206542786</c:v>
                </c:pt>
                <c:pt idx="9150">
                  <c:v>0.9999999422160023</c:v>
                </c:pt>
                <c:pt idx="9151">
                  <c:v>0.9999999422160023</c:v>
                </c:pt>
                <c:pt idx="9152">
                  <c:v>0.99999994346042276</c:v>
                </c:pt>
                <c:pt idx="9153">
                  <c:v>0.99999994881948073</c:v>
                </c:pt>
                <c:pt idx="9154">
                  <c:v>0.99999995003034425</c:v>
                </c:pt>
                <c:pt idx="9155">
                  <c:v>0.99999995361940464</c:v>
                </c:pt>
                <c:pt idx="9156">
                  <c:v>0.9999999545390692</c:v>
                </c:pt>
                <c:pt idx="9157">
                  <c:v>0.99999995598682412</c:v>
                </c:pt>
                <c:pt idx="9158">
                  <c:v>0.99999995834824107</c:v>
                </c:pt>
                <c:pt idx="9159">
                  <c:v>0.99999996038766126</c:v>
                </c:pt>
                <c:pt idx="9160">
                  <c:v>0.99999996038983008</c:v>
                </c:pt>
                <c:pt idx="9161">
                  <c:v>0.99999996041290129</c:v>
                </c:pt>
                <c:pt idx="9162">
                  <c:v>0.99999996044976525</c:v>
                </c:pt>
                <c:pt idx="9163">
                  <c:v>0.99999996066306718</c:v>
                </c:pt>
                <c:pt idx="9164">
                  <c:v>0.99999996068842134</c:v>
                </c:pt>
                <c:pt idx="9165">
                  <c:v>0.99999996072815722</c:v>
                </c:pt>
                <c:pt idx="9166">
                  <c:v>0.99999996073480235</c:v>
                </c:pt>
                <c:pt idx="9167">
                  <c:v>0.99999996077018127</c:v>
                </c:pt>
                <c:pt idx="9168">
                  <c:v>0.99999996084093135</c:v>
                </c:pt>
                <c:pt idx="9169">
                  <c:v>0.99999996102634414</c:v>
                </c:pt>
                <c:pt idx="9170">
                  <c:v>0.99999996104399647</c:v>
                </c:pt>
                <c:pt idx="9171">
                  <c:v>0.99999996105711142</c:v>
                </c:pt>
                <c:pt idx="9172">
                  <c:v>0.99999996109628109</c:v>
                </c:pt>
                <c:pt idx="9173">
                  <c:v>0.99999996123288093</c:v>
                </c:pt>
                <c:pt idx="9174">
                  <c:v>0.99999996123403612</c:v>
                </c:pt>
                <c:pt idx="9175">
                  <c:v>0.99999996126521795</c:v>
                </c:pt>
                <c:pt idx="9176">
                  <c:v>0.99999996144732783</c:v>
                </c:pt>
                <c:pt idx="9177">
                  <c:v>0.99999996157378634</c:v>
                </c:pt>
                <c:pt idx="9178">
                  <c:v>0.9999999615895182</c:v>
                </c:pt>
                <c:pt idx="9179">
                  <c:v>0.99999996163568727</c:v>
                </c:pt>
                <c:pt idx="9180">
                  <c:v>0.9999999616599361</c:v>
                </c:pt>
                <c:pt idx="9181">
                  <c:v>0.99999996183909567</c:v>
                </c:pt>
                <c:pt idx="9182">
                  <c:v>0.99999996189512652</c:v>
                </c:pt>
                <c:pt idx="9183">
                  <c:v>0.99999996194793439</c:v>
                </c:pt>
                <c:pt idx="9184">
                  <c:v>0.99999996203074681</c:v>
                </c:pt>
                <c:pt idx="9185">
                  <c:v>0.99999996206297848</c:v>
                </c:pt>
                <c:pt idx="9186">
                  <c:v>0.99999996235578748</c:v>
                </c:pt>
                <c:pt idx="9187">
                  <c:v>0.9999999632541805</c:v>
                </c:pt>
                <c:pt idx="9188">
                  <c:v>0.99999996502101363</c:v>
                </c:pt>
                <c:pt idx="9189">
                  <c:v>0.99999996753492382</c:v>
                </c:pt>
                <c:pt idx="9190">
                  <c:v>0.99999996793111778</c:v>
                </c:pt>
                <c:pt idx="9191">
                  <c:v>0.99999996904586297</c:v>
                </c:pt>
                <c:pt idx="9192">
                  <c:v>0.99999996906795696</c:v>
                </c:pt>
                <c:pt idx="9193">
                  <c:v>0.99999996931000068</c:v>
                </c:pt>
                <c:pt idx="9194">
                  <c:v>0.99999996962677962</c:v>
                </c:pt>
                <c:pt idx="9195">
                  <c:v>0.99999996988611239</c:v>
                </c:pt>
                <c:pt idx="9196">
                  <c:v>0.999999970143299</c:v>
                </c:pt>
                <c:pt idx="9197">
                  <c:v>0.99999997111936301</c:v>
                </c:pt>
                <c:pt idx="9198">
                  <c:v>0.99999997130183127</c:v>
                </c:pt>
                <c:pt idx="9199">
                  <c:v>0.99999997266692531</c:v>
                </c:pt>
                <c:pt idx="9200">
                  <c:v>0.99999997328756385</c:v>
                </c:pt>
                <c:pt idx="9201">
                  <c:v>0.99999997336923607</c:v>
                </c:pt>
                <c:pt idx="9202">
                  <c:v>0.99999997344478431</c:v>
                </c:pt>
                <c:pt idx="9203">
                  <c:v>0.99999997359753845</c:v>
                </c:pt>
                <c:pt idx="9204">
                  <c:v>0.9999999736453199</c:v>
                </c:pt>
                <c:pt idx="9205">
                  <c:v>0.99999997379378947</c:v>
                </c:pt>
                <c:pt idx="9206">
                  <c:v>0.99999997387132766</c:v>
                </c:pt>
                <c:pt idx="9207">
                  <c:v>0.99999997390415807</c:v>
                </c:pt>
                <c:pt idx="9208">
                  <c:v>0.99999997406560581</c:v>
                </c:pt>
                <c:pt idx="9209">
                  <c:v>0.99999997408453134</c:v>
                </c:pt>
                <c:pt idx="9210">
                  <c:v>0.99999997411044483</c:v>
                </c:pt>
                <c:pt idx="9211">
                  <c:v>0.99999997411044483</c:v>
                </c:pt>
                <c:pt idx="9212">
                  <c:v>0.99999997459669654</c:v>
                </c:pt>
                <c:pt idx="9213">
                  <c:v>0.99999997463141965</c:v>
                </c:pt>
                <c:pt idx="9214">
                  <c:v>0.99999997473552404</c:v>
                </c:pt>
                <c:pt idx="9215">
                  <c:v>0.9999999748592272</c:v>
                </c:pt>
                <c:pt idx="9216">
                  <c:v>0.99999997523617512</c:v>
                </c:pt>
                <c:pt idx="9217">
                  <c:v>0.99999997749932612</c:v>
                </c:pt>
                <c:pt idx="9218">
                  <c:v>0.99999997769469806</c:v>
                </c:pt>
                <c:pt idx="9219">
                  <c:v>0.99999997970742049</c:v>
                </c:pt>
                <c:pt idx="9220">
                  <c:v>0.99999998044575034</c:v>
                </c:pt>
                <c:pt idx="9221">
                  <c:v>0.99999998086541508</c:v>
                </c:pt>
                <c:pt idx="9222">
                  <c:v>0.99999998099674303</c:v>
                </c:pt>
                <c:pt idx="9223">
                  <c:v>0.99999998157215009</c:v>
                </c:pt>
                <c:pt idx="9224">
                  <c:v>0.99999998188471528</c:v>
                </c:pt>
                <c:pt idx="9225">
                  <c:v>0.99999998242317711</c:v>
                </c:pt>
                <c:pt idx="9226">
                  <c:v>0.99999998245044697</c:v>
                </c:pt>
                <c:pt idx="9227">
                  <c:v>0.99999998258012146</c:v>
                </c:pt>
                <c:pt idx="9228">
                  <c:v>0.999999982604587</c:v>
                </c:pt>
                <c:pt idx="9229">
                  <c:v>0.9999999826283974</c:v>
                </c:pt>
                <c:pt idx="9230">
                  <c:v>0.99999998271272983</c:v>
                </c:pt>
                <c:pt idx="9231">
                  <c:v>0.99999998280665781</c:v>
                </c:pt>
                <c:pt idx="9232">
                  <c:v>0.99999998290416936</c:v>
                </c:pt>
                <c:pt idx="9233">
                  <c:v>0.99999998293630232</c:v>
                </c:pt>
                <c:pt idx="9234">
                  <c:v>0.9999999829688172</c:v>
                </c:pt>
                <c:pt idx="9235">
                  <c:v>0.99999998309332516</c:v>
                </c:pt>
                <c:pt idx="9236">
                  <c:v>0.99999998313174576</c:v>
                </c:pt>
                <c:pt idx="9237">
                  <c:v>0.99999998318403394</c:v>
                </c:pt>
                <c:pt idx="9238">
                  <c:v>0.99999998331709872</c:v>
                </c:pt>
                <c:pt idx="9239">
                  <c:v>0.99999998376757082</c:v>
                </c:pt>
                <c:pt idx="9240">
                  <c:v>0.99999998474990515</c:v>
                </c:pt>
                <c:pt idx="9241">
                  <c:v>0.99999998527493139</c:v>
                </c:pt>
                <c:pt idx="9242">
                  <c:v>0.99999998532734735</c:v>
                </c:pt>
                <c:pt idx="9243">
                  <c:v>0.99999998585776295</c:v>
                </c:pt>
                <c:pt idx="9244">
                  <c:v>0.99999998612476038</c:v>
                </c:pt>
                <c:pt idx="9245">
                  <c:v>0.99999998632432618</c:v>
                </c:pt>
                <c:pt idx="9246">
                  <c:v>0.99999998635956067</c:v>
                </c:pt>
                <c:pt idx="9247">
                  <c:v>0.99999998736849161</c:v>
                </c:pt>
                <c:pt idx="9248">
                  <c:v>0.99999998761250508</c:v>
                </c:pt>
                <c:pt idx="9249">
                  <c:v>0.99999998813888147</c:v>
                </c:pt>
                <c:pt idx="9250">
                  <c:v>0.99999998824306091</c:v>
                </c:pt>
                <c:pt idx="9251">
                  <c:v>0.99999998833445269</c:v>
                </c:pt>
                <c:pt idx="9252">
                  <c:v>0.999999988367967</c:v>
                </c:pt>
                <c:pt idx="9253">
                  <c:v>0.9999999883748405</c:v>
                </c:pt>
                <c:pt idx="9254">
                  <c:v>0.99999998847019267</c:v>
                </c:pt>
                <c:pt idx="9255">
                  <c:v>0.99999998847690574</c:v>
                </c:pt>
                <c:pt idx="9256">
                  <c:v>0.99999998863410511</c:v>
                </c:pt>
                <c:pt idx="9257">
                  <c:v>0.99999998871167528</c:v>
                </c:pt>
                <c:pt idx="9258">
                  <c:v>0.99999998872422213</c:v>
                </c:pt>
                <c:pt idx="9259">
                  <c:v>0.99999998903891929</c:v>
                </c:pt>
                <c:pt idx="9260">
                  <c:v>0.99999998905928622</c:v>
                </c:pt>
                <c:pt idx="9261">
                  <c:v>0.99999998913541566</c:v>
                </c:pt>
                <c:pt idx="9262">
                  <c:v>0.9999999891556085</c:v>
                </c:pt>
                <c:pt idx="9263">
                  <c:v>0.99999998925110734</c:v>
                </c:pt>
                <c:pt idx="9264">
                  <c:v>0.99999998927314315</c:v>
                </c:pt>
                <c:pt idx="9265">
                  <c:v>0.99999998934578949</c:v>
                </c:pt>
                <c:pt idx="9266">
                  <c:v>0.99999998936560275</c:v>
                </c:pt>
                <c:pt idx="9267">
                  <c:v>0.99999998945930557</c:v>
                </c:pt>
                <c:pt idx="9268">
                  <c:v>0.99999999005023088</c:v>
                </c:pt>
                <c:pt idx="9269">
                  <c:v>0.99999999080671753</c:v>
                </c:pt>
                <c:pt idx="9270">
                  <c:v>0.99999999105473814</c:v>
                </c:pt>
                <c:pt idx="9271">
                  <c:v>0.99999999114525362</c:v>
                </c:pt>
                <c:pt idx="9272">
                  <c:v>0.99999999197816214</c:v>
                </c:pt>
                <c:pt idx="9273">
                  <c:v>0.99999999211756929</c:v>
                </c:pt>
                <c:pt idx="9274">
                  <c:v>0.99999999235758408</c:v>
                </c:pt>
                <c:pt idx="9275">
                  <c:v>0.99999999236973447</c:v>
                </c:pt>
                <c:pt idx="9276">
                  <c:v>0.99999999239583814</c:v>
                </c:pt>
                <c:pt idx="9277">
                  <c:v>0.99999999242750581</c:v>
                </c:pt>
                <c:pt idx="9278">
                  <c:v>0.99999999244901039</c:v>
                </c:pt>
                <c:pt idx="9279">
                  <c:v>0.99999999249367166</c:v>
                </c:pt>
                <c:pt idx="9280">
                  <c:v>0.9999999925134796</c:v>
                </c:pt>
                <c:pt idx="9281">
                  <c:v>0.99999999257182426</c:v>
                </c:pt>
                <c:pt idx="9282">
                  <c:v>0.99999999258613126</c:v>
                </c:pt>
                <c:pt idx="9283">
                  <c:v>0.99999999260060768</c:v>
                </c:pt>
                <c:pt idx="9284">
                  <c:v>0.99999999262831363</c:v>
                </c:pt>
                <c:pt idx="9285">
                  <c:v>0.99999999263487394</c:v>
                </c:pt>
                <c:pt idx="9286">
                  <c:v>0.99999999264273909</c:v>
                </c:pt>
                <c:pt idx="9287">
                  <c:v>0.99999999267313666</c:v>
                </c:pt>
                <c:pt idx="9288">
                  <c:v>0.99999999269640938</c:v>
                </c:pt>
                <c:pt idx="9289">
                  <c:v>0.99999999269786899</c:v>
                </c:pt>
                <c:pt idx="9290">
                  <c:v>0.99999999270732864</c:v>
                </c:pt>
                <c:pt idx="9291">
                  <c:v>0.99999999292481767</c:v>
                </c:pt>
                <c:pt idx="9292">
                  <c:v>0.99999999337688583</c:v>
                </c:pt>
                <c:pt idx="9293">
                  <c:v>0.99999999340429069</c:v>
                </c:pt>
                <c:pt idx="9294">
                  <c:v>0.9999999934382523</c:v>
                </c:pt>
                <c:pt idx="9295">
                  <c:v>0.99999999346959101</c:v>
                </c:pt>
                <c:pt idx="9296">
                  <c:v>0.99999999379319615</c:v>
                </c:pt>
                <c:pt idx="9297">
                  <c:v>0.99999999410611984</c:v>
                </c:pt>
                <c:pt idx="9298">
                  <c:v>0.99999999455235977</c:v>
                </c:pt>
                <c:pt idx="9299">
                  <c:v>0.99999999475490031</c:v>
                </c:pt>
                <c:pt idx="9300">
                  <c:v>0.9999999949034224</c:v>
                </c:pt>
                <c:pt idx="9301">
                  <c:v>0.99999999494016889</c:v>
                </c:pt>
                <c:pt idx="9302">
                  <c:v>0.99999999494084446</c:v>
                </c:pt>
                <c:pt idx="9303">
                  <c:v>0.99999999497875369</c:v>
                </c:pt>
                <c:pt idx="9304">
                  <c:v>0.99999999499656278</c:v>
                </c:pt>
                <c:pt idx="9305">
                  <c:v>0.99999999501924619</c:v>
                </c:pt>
                <c:pt idx="9306">
                  <c:v>0.99999999502444825</c:v>
                </c:pt>
                <c:pt idx="9307">
                  <c:v>0.99999999517066629</c:v>
                </c:pt>
                <c:pt idx="9308">
                  <c:v>0.99999999528584838</c:v>
                </c:pt>
                <c:pt idx="9309">
                  <c:v>0.99999999530840755</c:v>
                </c:pt>
                <c:pt idx="9310">
                  <c:v>0.99999999532835837</c:v>
                </c:pt>
                <c:pt idx="9311">
                  <c:v>0.99999999533058992</c:v>
                </c:pt>
                <c:pt idx="9312">
                  <c:v>0.99999999536981488</c:v>
                </c:pt>
                <c:pt idx="9313">
                  <c:v>0.99999999537049555</c:v>
                </c:pt>
                <c:pt idx="9314">
                  <c:v>0.99999999537375228</c:v>
                </c:pt>
                <c:pt idx="9315">
                  <c:v>0.99999999537931206</c:v>
                </c:pt>
                <c:pt idx="9316">
                  <c:v>0.99999999542100237</c:v>
                </c:pt>
                <c:pt idx="9317">
                  <c:v>0.99999999546232687</c:v>
                </c:pt>
                <c:pt idx="9318">
                  <c:v>0.99999999546681217</c:v>
                </c:pt>
                <c:pt idx="9319">
                  <c:v>0.9999999955533887</c:v>
                </c:pt>
                <c:pt idx="9320">
                  <c:v>0.99999999560333885</c:v>
                </c:pt>
                <c:pt idx="9321">
                  <c:v>0.99999999586609656</c:v>
                </c:pt>
                <c:pt idx="9322">
                  <c:v>0.99999999589487787</c:v>
                </c:pt>
                <c:pt idx="9323">
                  <c:v>0.99999999592079947</c:v>
                </c:pt>
                <c:pt idx="9324">
                  <c:v>0.9999999959868533</c:v>
                </c:pt>
                <c:pt idx="9325">
                  <c:v>0.99999999621415747</c:v>
                </c:pt>
                <c:pt idx="9326">
                  <c:v>0.99999999649958138</c:v>
                </c:pt>
                <c:pt idx="9327">
                  <c:v>0.9999999965784776</c:v>
                </c:pt>
                <c:pt idx="9328">
                  <c:v>0.99999999663936578</c:v>
                </c:pt>
                <c:pt idx="9329">
                  <c:v>0.99999999670203821</c:v>
                </c:pt>
                <c:pt idx="9330">
                  <c:v>0.99999999674413309</c:v>
                </c:pt>
                <c:pt idx="9331">
                  <c:v>0.99999999674943463</c:v>
                </c:pt>
                <c:pt idx="9332">
                  <c:v>0.99999999676082363</c:v>
                </c:pt>
                <c:pt idx="9333">
                  <c:v>0.99999999676415463</c:v>
                </c:pt>
                <c:pt idx="9334">
                  <c:v>0.99999999678401952</c:v>
                </c:pt>
                <c:pt idx="9335">
                  <c:v>0.99999999682100349</c:v>
                </c:pt>
                <c:pt idx="9336">
                  <c:v>0.99999999682466589</c:v>
                </c:pt>
                <c:pt idx="9337">
                  <c:v>0.99999999683758067</c:v>
                </c:pt>
                <c:pt idx="9338">
                  <c:v>0.9999999968501303</c:v>
                </c:pt>
                <c:pt idx="9339">
                  <c:v>0.99999999688174801</c:v>
                </c:pt>
                <c:pt idx="9340">
                  <c:v>0.99999999689189167</c:v>
                </c:pt>
                <c:pt idx="9341">
                  <c:v>0.99999999698474329</c:v>
                </c:pt>
                <c:pt idx="9342">
                  <c:v>0.99999999698636621</c:v>
                </c:pt>
                <c:pt idx="9343">
                  <c:v>0.9999999970282154</c:v>
                </c:pt>
                <c:pt idx="9344">
                  <c:v>0.99999999717312393</c:v>
                </c:pt>
                <c:pt idx="9345">
                  <c:v>0.99999999769801162</c:v>
                </c:pt>
                <c:pt idx="9346">
                  <c:v>0.99999999784979277</c:v>
                </c:pt>
                <c:pt idx="9347">
                  <c:v>0.99999999789001937</c:v>
                </c:pt>
                <c:pt idx="9348">
                  <c:v>0.99999999798405848</c:v>
                </c:pt>
                <c:pt idx="9349">
                  <c:v>0.99999999848857246</c:v>
                </c:pt>
                <c:pt idx="9350">
                  <c:v>0.99999999855862753</c:v>
                </c:pt>
                <c:pt idx="9351">
                  <c:v>0.99999999857011568</c:v>
                </c:pt>
                <c:pt idx="9352">
                  <c:v>0.9999999986409418</c:v>
                </c:pt>
                <c:pt idx="9353">
                  <c:v>0.9999999986432071</c:v>
                </c:pt>
                <c:pt idx="9354">
                  <c:v>0.9999999986480731</c:v>
                </c:pt>
                <c:pt idx="9355">
                  <c:v>0.99999999864830735</c:v>
                </c:pt>
                <c:pt idx="9356">
                  <c:v>0.99999999865798239</c:v>
                </c:pt>
                <c:pt idx="9357">
                  <c:v>0.99999999865982425</c:v>
                </c:pt>
                <c:pt idx="9358">
                  <c:v>0.99999999868085709</c:v>
                </c:pt>
                <c:pt idx="9359">
                  <c:v>0.99999999868621547</c:v>
                </c:pt>
                <c:pt idx="9360">
                  <c:v>0.9999999986997129</c:v>
                </c:pt>
                <c:pt idx="9361">
                  <c:v>0.99999999870404255</c:v>
                </c:pt>
                <c:pt idx="9362">
                  <c:v>0.99999999881205759</c:v>
                </c:pt>
                <c:pt idx="9363">
                  <c:v>0.999999998996841</c:v>
                </c:pt>
                <c:pt idx="9364">
                  <c:v>0.99999999903653103</c:v>
                </c:pt>
                <c:pt idx="9365">
                  <c:v>0.9999999991281957</c:v>
                </c:pt>
                <c:pt idx="9366">
                  <c:v>0.99999999913046445</c:v>
                </c:pt>
                <c:pt idx="9367">
                  <c:v>0.99999999916332416</c:v>
                </c:pt>
                <c:pt idx="9368">
                  <c:v>0.99999999916459481</c:v>
                </c:pt>
                <c:pt idx="9369">
                  <c:v>0.99999999918881688</c:v>
                </c:pt>
                <c:pt idx="9370">
                  <c:v>0.99999999918893379</c:v>
                </c:pt>
                <c:pt idx="9371">
                  <c:v>0.99999999919418625</c:v>
                </c:pt>
                <c:pt idx="9372">
                  <c:v>0.99999999920175575</c:v>
                </c:pt>
                <c:pt idx="9373">
                  <c:v>0.99999999928671779</c:v>
                </c:pt>
                <c:pt idx="9374">
                  <c:v>0.99999999938291684</c:v>
                </c:pt>
                <c:pt idx="9375">
                  <c:v>0.99999999939338635</c:v>
                </c:pt>
                <c:pt idx="9376">
                  <c:v>0.99999999941452455</c:v>
                </c:pt>
                <c:pt idx="9377">
                  <c:v>0.99999999941456064</c:v>
                </c:pt>
                <c:pt idx="9378">
                  <c:v>0.99999999941555762</c:v>
                </c:pt>
                <c:pt idx="9379">
                  <c:v>0.99999999943212392</c:v>
                </c:pt>
                <c:pt idx="9380">
                  <c:v>0.99999999944232032</c:v>
                </c:pt>
                <c:pt idx="9381">
                  <c:v>0.99999999944716245</c:v>
                </c:pt>
                <c:pt idx="9382">
                  <c:v>0.99999999945130802</c:v>
                </c:pt>
                <c:pt idx="9383">
                  <c:v>0.99999999946311513</c:v>
                </c:pt>
                <c:pt idx="9384">
                  <c:v>0.99999999946875773</c:v>
                </c:pt>
                <c:pt idx="9385">
                  <c:v>0.99999999946895168</c:v>
                </c:pt>
                <c:pt idx="9386">
                  <c:v>0.99999999959259323</c:v>
                </c:pt>
                <c:pt idx="9387">
                  <c:v>0.99999999960086616</c:v>
                </c:pt>
                <c:pt idx="9388">
                  <c:v>0.99999999961913733</c:v>
                </c:pt>
                <c:pt idx="9389">
                  <c:v>0.99999999963797992</c:v>
                </c:pt>
                <c:pt idx="9390">
                  <c:v>0.99999999964146979</c:v>
                </c:pt>
                <c:pt idx="9391">
                  <c:v>0.99999999964219977</c:v>
                </c:pt>
                <c:pt idx="9392">
                  <c:v>0.99999999964492692</c:v>
                </c:pt>
                <c:pt idx="9393">
                  <c:v>0.99999999964565001</c:v>
                </c:pt>
                <c:pt idx="9394">
                  <c:v>0.99999999964707642</c:v>
                </c:pt>
                <c:pt idx="9395">
                  <c:v>0.99999999964906783</c:v>
                </c:pt>
                <c:pt idx="9396">
                  <c:v>0.99999999964978259</c:v>
                </c:pt>
                <c:pt idx="9397">
                  <c:v>0.99999999965245334</c:v>
                </c:pt>
                <c:pt idx="9398">
                  <c:v>0.99999999965316144</c:v>
                </c:pt>
                <c:pt idx="9399">
                  <c:v>0.99999999965935504</c:v>
                </c:pt>
                <c:pt idx="9400">
                  <c:v>0.99999999966034614</c:v>
                </c:pt>
                <c:pt idx="9401">
                  <c:v>0.99999999966522612</c:v>
                </c:pt>
                <c:pt idx="9402">
                  <c:v>0.99999999967156816</c:v>
                </c:pt>
                <c:pt idx="9403">
                  <c:v>0.99999999968727427</c:v>
                </c:pt>
                <c:pt idx="9404">
                  <c:v>0.99999999973080078</c:v>
                </c:pt>
                <c:pt idx="9405">
                  <c:v>0.99999999976512666</c:v>
                </c:pt>
                <c:pt idx="9406">
                  <c:v>0.99999999976514142</c:v>
                </c:pt>
                <c:pt idx="9407">
                  <c:v>0.99999999976555054</c:v>
                </c:pt>
                <c:pt idx="9408">
                  <c:v>0.99999999976821774</c:v>
                </c:pt>
                <c:pt idx="9409">
                  <c:v>0.99999999977234433</c:v>
                </c:pt>
                <c:pt idx="9410">
                  <c:v>0.99999999977331056</c:v>
                </c:pt>
                <c:pt idx="9411">
                  <c:v>0.9999999997757435</c:v>
                </c:pt>
                <c:pt idx="9412">
                  <c:v>0.99999999977850773</c:v>
                </c:pt>
                <c:pt idx="9413">
                  <c:v>0.99999999978048049</c:v>
                </c:pt>
                <c:pt idx="9414">
                  <c:v>0.99999999978194865</c:v>
                </c:pt>
                <c:pt idx="9415">
                  <c:v>0.99999999978430787</c:v>
                </c:pt>
                <c:pt idx="9416">
                  <c:v>0.99999999978504872</c:v>
                </c:pt>
                <c:pt idx="9417">
                  <c:v>0.99999999978538634</c:v>
                </c:pt>
                <c:pt idx="9418">
                  <c:v>0.99999999981649812</c:v>
                </c:pt>
                <c:pt idx="9419">
                  <c:v>0.99999999982594789</c:v>
                </c:pt>
                <c:pt idx="9420">
                  <c:v>0.99999999983304155</c:v>
                </c:pt>
                <c:pt idx="9421">
                  <c:v>0.99999999983789345</c:v>
                </c:pt>
                <c:pt idx="9422">
                  <c:v>0.9999999998457566</c:v>
                </c:pt>
                <c:pt idx="9423">
                  <c:v>0.99999999986002364</c:v>
                </c:pt>
                <c:pt idx="9424">
                  <c:v>0.99999999986054067</c:v>
                </c:pt>
                <c:pt idx="9425">
                  <c:v>0.99999999986186383</c:v>
                </c:pt>
                <c:pt idx="9426">
                  <c:v>0.9999999998633432</c:v>
                </c:pt>
                <c:pt idx="9427">
                  <c:v>0.99999999986450627</c:v>
                </c:pt>
                <c:pt idx="9428">
                  <c:v>0.99999999986751464</c:v>
                </c:pt>
                <c:pt idx="9429">
                  <c:v>0.99999999986752386</c:v>
                </c:pt>
                <c:pt idx="9430">
                  <c:v>0.99999999986779164</c:v>
                </c:pt>
                <c:pt idx="9431">
                  <c:v>0.99999999986779164</c:v>
                </c:pt>
                <c:pt idx="9432">
                  <c:v>0.99999999986810961</c:v>
                </c:pt>
                <c:pt idx="9433">
                  <c:v>0.99999999988569421</c:v>
                </c:pt>
                <c:pt idx="9434">
                  <c:v>0.99999999990121591</c:v>
                </c:pt>
                <c:pt idx="9435">
                  <c:v>0.99999999990254451</c:v>
                </c:pt>
                <c:pt idx="9436">
                  <c:v>0.99999999990301247</c:v>
                </c:pt>
                <c:pt idx="9437">
                  <c:v>0.99999999990769195</c:v>
                </c:pt>
                <c:pt idx="9438">
                  <c:v>0.99999999990785637</c:v>
                </c:pt>
                <c:pt idx="9439">
                  <c:v>0.99999999990892774</c:v>
                </c:pt>
                <c:pt idx="9440">
                  <c:v>0.99999999991058475</c:v>
                </c:pt>
                <c:pt idx="9441">
                  <c:v>0.99999999991194921</c:v>
                </c:pt>
                <c:pt idx="9442">
                  <c:v>0.99999999991305843</c:v>
                </c:pt>
                <c:pt idx="9443">
                  <c:v>0.99999999991367683</c:v>
                </c:pt>
                <c:pt idx="9444">
                  <c:v>0.9999999999150998</c:v>
                </c:pt>
                <c:pt idx="9445">
                  <c:v>0.99999999991535504</c:v>
                </c:pt>
                <c:pt idx="9446">
                  <c:v>0.9999999999156548</c:v>
                </c:pt>
                <c:pt idx="9447">
                  <c:v>0.99999999991676281</c:v>
                </c:pt>
                <c:pt idx="9448">
                  <c:v>0.9999999999263931</c:v>
                </c:pt>
                <c:pt idx="9449">
                  <c:v>0.99999999993680566</c:v>
                </c:pt>
                <c:pt idx="9450">
                  <c:v>0.99999999994259881</c:v>
                </c:pt>
                <c:pt idx="9451">
                  <c:v>0.99999999994560829</c:v>
                </c:pt>
                <c:pt idx="9452">
                  <c:v>0.99999999994689526</c:v>
                </c:pt>
                <c:pt idx="9453">
                  <c:v>0.99999999994753808</c:v>
                </c:pt>
                <c:pt idx="9454">
                  <c:v>0.99999999994777788</c:v>
                </c:pt>
                <c:pt idx="9455">
                  <c:v>0.99999999994794886</c:v>
                </c:pt>
                <c:pt idx="9456">
                  <c:v>0.99999999994795619</c:v>
                </c:pt>
                <c:pt idx="9457">
                  <c:v>0.9999999999480671</c:v>
                </c:pt>
                <c:pt idx="9458">
                  <c:v>0.9999999999484811</c:v>
                </c:pt>
                <c:pt idx="9459">
                  <c:v>0.99999999994858368</c:v>
                </c:pt>
                <c:pt idx="9460">
                  <c:v>0.9999999999485909</c:v>
                </c:pt>
                <c:pt idx="9461">
                  <c:v>0.99999999994870037</c:v>
                </c:pt>
                <c:pt idx="9462">
                  <c:v>0.99999999994900091</c:v>
                </c:pt>
                <c:pt idx="9463">
                  <c:v>0.99999999994910238</c:v>
                </c:pt>
                <c:pt idx="9464">
                  <c:v>0.99999999994910949</c:v>
                </c:pt>
                <c:pt idx="9465">
                  <c:v>0.99999999994921795</c:v>
                </c:pt>
                <c:pt idx="9466">
                  <c:v>0.99999999994950295</c:v>
                </c:pt>
                <c:pt idx="9467">
                  <c:v>0.99999999994961597</c:v>
                </c:pt>
                <c:pt idx="9468">
                  <c:v>0.99999999994962308</c:v>
                </c:pt>
                <c:pt idx="9469">
                  <c:v>0.99999999994964528</c:v>
                </c:pt>
                <c:pt idx="9470">
                  <c:v>0.99999999994972333</c:v>
                </c:pt>
                <c:pt idx="9471">
                  <c:v>0.99999999994973043</c:v>
                </c:pt>
                <c:pt idx="9472">
                  <c:v>0.99999999995013156</c:v>
                </c:pt>
                <c:pt idx="9473">
                  <c:v>0.99999999995023081</c:v>
                </c:pt>
                <c:pt idx="9474">
                  <c:v>0.99999999995023781</c:v>
                </c:pt>
                <c:pt idx="9475">
                  <c:v>0.99999999995465627</c:v>
                </c:pt>
                <c:pt idx="9476">
                  <c:v>0.99999999996170341</c:v>
                </c:pt>
                <c:pt idx="9477">
                  <c:v>0.99999999996242905</c:v>
                </c:pt>
                <c:pt idx="9478">
                  <c:v>0.99999999996445543</c:v>
                </c:pt>
                <c:pt idx="9479">
                  <c:v>0.99999999996452016</c:v>
                </c:pt>
                <c:pt idx="9480">
                  <c:v>0.9999999999649416</c:v>
                </c:pt>
                <c:pt idx="9481">
                  <c:v>0.99999999996559319</c:v>
                </c:pt>
                <c:pt idx="9482">
                  <c:v>0.99999999996654598</c:v>
                </c:pt>
                <c:pt idx="9483">
                  <c:v>0.99999999996684308</c:v>
                </c:pt>
                <c:pt idx="9484">
                  <c:v>0.9999999999670055</c:v>
                </c:pt>
                <c:pt idx="9485">
                  <c:v>0.99999999996724376</c:v>
                </c:pt>
                <c:pt idx="9486">
                  <c:v>0.99999999996794831</c:v>
                </c:pt>
                <c:pt idx="9487">
                  <c:v>0.99999999996814304</c:v>
                </c:pt>
                <c:pt idx="9488">
                  <c:v>0.99999999997217237</c:v>
                </c:pt>
                <c:pt idx="9489">
                  <c:v>0.99999999997285205</c:v>
                </c:pt>
                <c:pt idx="9490">
                  <c:v>0.99999999997356237</c:v>
                </c:pt>
                <c:pt idx="9491">
                  <c:v>0.99999999997586464</c:v>
                </c:pt>
                <c:pt idx="9492">
                  <c:v>0.99999999997592282</c:v>
                </c:pt>
                <c:pt idx="9493">
                  <c:v>0.99999999997619426</c:v>
                </c:pt>
                <c:pt idx="9494">
                  <c:v>0.99999999997810007</c:v>
                </c:pt>
                <c:pt idx="9495">
                  <c:v>0.99999999997990741</c:v>
                </c:pt>
                <c:pt idx="9496">
                  <c:v>0.99999999997991029</c:v>
                </c:pt>
                <c:pt idx="9497">
                  <c:v>0.99999999997992906</c:v>
                </c:pt>
                <c:pt idx="9498">
                  <c:v>0.99999999997995404</c:v>
                </c:pt>
                <c:pt idx="9499">
                  <c:v>0.99999999997997224</c:v>
                </c:pt>
                <c:pt idx="9500">
                  <c:v>0.99999999997998468</c:v>
                </c:pt>
                <c:pt idx="9501">
                  <c:v>0.99999999998000721</c:v>
                </c:pt>
                <c:pt idx="9502">
                  <c:v>0.99999999998004008</c:v>
                </c:pt>
                <c:pt idx="9503">
                  <c:v>0.99999999998006639</c:v>
                </c:pt>
                <c:pt idx="9504">
                  <c:v>0.99999999998007527</c:v>
                </c:pt>
                <c:pt idx="9505">
                  <c:v>0.9999999999800806</c:v>
                </c:pt>
                <c:pt idx="9506">
                  <c:v>0.999999999980142</c:v>
                </c:pt>
                <c:pt idx="9507">
                  <c:v>0.99999999998014377</c:v>
                </c:pt>
                <c:pt idx="9508">
                  <c:v>0.99999999998015299</c:v>
                </c:pt>
                <c:pt idx="9509">
                  <c:v>0.99999999998016387</c:v>
                </c:pt>
                <c:pt idx="9510">
                  <c:v>0.99999999998019895</c:v>
                </c:pt>
                <c:pt idx="9511">
                  <c:v>0.99999999998021749</c:v>
                </c:pt>
                <c:pt idx="9512">
                  <c:v>0.99999999998027445</c:v>
                </c:pt>
                <c:pt idx="9513">
                  <c:v>0.99999999998027844</c:v>
                </c:pt>
                <c:pt idx="9514">
                  <c:v>0.99999999998029077</c:v>
                </c:pt>
                <c:pt idx="9515">
                  <c:v>0.9999999999803213</c:v>
                </c:pt>
                <c:pt idx="9516">
                  <c:v>0.99999999998032763</c:v>
                </c:pt>
                <c:pt idx="9517">
                  <c:v>0.99999999998032763</c:v>
                </c:pt>
                <c:pt idx="9518">
                  <c:v>0.99999999998033995</c:v>
                </c:pt>
                <c:pt idx="9519">
                  <c:v>0.99999999998035227</c:v>
                </c:pt>
                <c:pt idx="9520">
                  <c:v>0.99999999998035227</c:v>
                </c:pt>
                <c:pt idx="9521">
                  <c:v>0.99999999998041067</c:v>
                </c:pt>
                <c:pt idx="9522">
                  <c:v>0.99999999998045019</c:v>
                </c:pt>
                <c:pt idx="9523">
                  <c:v>0.99999999998046241</c:v>
                </c:pt>
                <c:pt idx="9524">
                  <c:v>0.99999999998046241</c:v>
                </c:pt>
                <c:pt idx="9525">
                  <c:v>0.99999999998046241</c:v>
                </c:pt>
                <c:pt idx="9526">
                  <c:v>0.99999999998047462</c:v>
                </c:pt>
                <c:pt idx="9527">
                  <c:v>0.99999999998047462</c:v>
                </c:pt>
                <c:pt idx="9528">
                  <c:v>0.99999999998047462</c:v>
                </c:pt>
                <c:pt idx="9529">
                  <c:v>0.9999999999804805</c:v>
                </c:pt>
                <c:pt idx="9530">
                  <c:v>0.99999999998048683</c:v>
                </c:pt>
                <c:pt idx="9531">
                  <c:v>0.99999999998048883</c:v>
                </c:pt>
                <c:pt idx="9532">
                  <c:v>0.9999999999804946</c:v>
                </c:pt>
                <c:pt idx="9533">
                  <c:v>0.99999999998057165</c:v>
                </c:pt>
                <c:pt idx="9534">
                  <c:v>0.99999999998063405</c:v>
                </c:pt>
                <c:pt idx="9535">
                  <c:v>0.99999999998063571</c:v>
                </c:pt>
                <c:pt idx="9536">
                  <c:v>0.99999999998065714</c:v>
                </c:pt>
                <c:pt idx="9537">
                  <c:v>0.99999999998066291</c:v>
                </c:pt>
                <c:pt idx="9538">
                  <c:v>0.99999999998067302</c:v>
                </c:pt>
                <c:pt idx="9539">
                  <c:v>0.99999999998067446</c:v>
                </c:pt>
                <c:pt idx="9540">
                  <c:v>0.99999999998071032</c:v>
                </c:pt>
                <c:pt idx="9541">
                  <c:v>0.99999999998077704</c:v>
                </c:pt>
                <c:pt idx="9542">
                  <c:v>0.99999999998078637</c:v>
                </c:pt>
                <c:pt idx="9543">
                  <c:v>0.99999999998080891</c:v>
                </c:pt>
                <c:pt idx="9544">
                  <c:v>0.99999999998082334</c:v>
                </c:pt>
                <c:pt idx="9545">
                  <c:v>0.9999999999809015</c:v>
                </c:pt>
                <c:pt idx="9546">
                  <c:v>0.99999999998091227</c:v>
                </c:pt>
                <c:pt idx="9547">
                  <c:v>0.99999999998092881</c:v>
                </c:pt>
                <c:pt idx="9548">
                  <c:v>0.99999999998283762</c:v>
                </c:pt>
                <c:pt idx="9549">
                  <c:v>0.99999999998324152</c:v>
                </c:pt>
                <c:pt idx="9550">
                  <c:v>0.99999999998461486</c:v>
                </c:pt>
                <c:pt idx="9551">
                  <c:v>0.9999999999848439</c:v>
                </c:pt>
                <c:pt idx="9552">
                  <c:v>0.99999999998493427</c:v>
                </c:pt>
                <c:pt idx="9553">
                  <c:v>0.99999999998494837</c:v>
                </c:pt>
                <c:pt idx="9554">
                  <c:v>0.99999999998496725</c:v>
                </c:pt>
                <c:pt idx="9555">
                  <c:v>0.99999999998498612</c:v>
                </c:pt>
                <c:pt idx="9556">
                  <c:v>0.99999999998499556</c:v>
                </c:pt>
                <c:pt idx="9557">
                  <c:v>0.9999999999852125</c:v>
                </c:pt>
                <c:pt idx="9558">
                  <c:v>0.99999999998535738</c:v>
                </c:pt>
                <c:pt idx="9559">
                  <c:v>0.99999999998538647</c:v>
                </c:pt>
                <c:pt idx="9560">
                  <c:v>0.99999999998571887</c:v>
                </c:pt>
                <c:pt idx="9561">
                  <c:v>0.99999999998586853</c:v>
                </c:pt>
                <c:pt idx="9562">
                  <c:v>0.99999999998659095</c:v>
                </c:pt>
                <c:pt idx="9563">
                  <c:v>0.99999999998661582</c:v>
                </c:pt>
                <c:pt idx="9564">
                  <c:v>0.99999999998700995</c:v>
                </c:pt>
                <c:pt idx="9565">
                  <c:v>0.99999999998702904</c:v>
                </c:pt>
                <c:pt idx="9566">
                  <c:v>0.99999999998743827</c:v>
                </c:pt>
                <c:pt idx="9567">
                  <c:v>0.99999999998743827</c:v>
                </c:pt>
                <c:pt idx="9568">
                  <c:v>0.99999999998755995</c:v>
                </c:pt>
                <c:pt idx="9569">
                  <c:v>0.99999999998756894</c:v>
                </c:pt>
                <c:pt idx="9570">
                  <c:v>0.99999999998756894</c:v>
                </c:pt>
                <c:pt idx="9571">
                  <c:v>0.99999999998766076</c:v>
                </c:pt>
                <c:pt idx="9572">
                  <c:v>0.99999999998772537</c:v>
                </c:pt>
                <c:pt idx="9573">
                  <c:v>0.99999999998772537</c:v>
                </c:pt>
                <c:pt idx="9574">
                  <c:v>0.99999999998778399</c:v>
                </c:pt>
                <c:pt idx="9575">
                  <c:v>0.99999999998785305</c:v>
                </c:pt>
                <c:pt idx="9576">
                  <c:v>0.99999999998785305</c:v>
                </c:pt>
                <c:pt idx="9577">
                  <c:v>0.9999999999879795</c:v>
                </c:pt>
                <c:pt idx="9578">
                  <c:v>0.9999999999879795</c:v>
                </c:pt>
                <c:pt idx="9579">
                  <c:v>0.99999999998885414</c:v>
                </c:pt>
                <c:pt idx="9580">
                  <c:v>0.99999999999096933</c:v>
                </c:pt>
                <c:pt idx="9581">
                  <c:v>0.99999999999111699</c:v>
                </c:pt>
                <c:pt idx="9582">
                  <c:v>0.99999999999182254</c:v>
                </c:pt>
                <c:pt idx="9583">
                  <c:v>0.999999999991944</c:v>
                </c:pt>
                <c:pt idx="9584">
                  <c:v>0.99999999999227351</c:v>
                </c:pt>
                <c:pt idx="9585">
                  <c:v>0.99999999999244482</c:v>
                </c:pt>
                <c:pt idx="9586">
                  <c:v>0.9999999999927266</c:v>
                </c:pt>
                <c:pt idx="9587">
                  <c:v>0.99999999999330436</c:v>
                </c:pt>
                <c:pt idx="9588">
                  <c:v>0.99999999999338562</c:v>
                </c:pt>
                <c:pt idx="9589">
                  <c:v>0.99999999999338796</c:v>
                </c:pt>
                <c:pt idx="9590">
                  <c:v>0.99999999999357647</c:v>
                </c:pt>
                <c:pt idx="9591">
                  <c:v>0.99999999999381561</c:v>
                </c:pt>
                <c:pt idx="9592">
                  <c:v>0.99999999999427869</c:v>
                </c:pt>
                <c:pt idx="9593">
                  <c:v>0.99999999999431022</c:v>
                </c:pt>
                <c:pt idx="9594">
                  <c:v>0.99999999999436773</c:v>
                </c:pt>
                <c:pt idx="9595">
                  <c:v>0.999999999994863</c:v>
                </c:pt>
                <c:pt idx="9596">
                  <c:v>0.9999999999949033</c:v>
                </c:pt>
                <c:pt idx="9597">
                  <c:v>0.99999999999504419</c:v>
                </c:pt>
                <c:pt idx="9598">
                  <c:v>0.99999999999505362</c:v>
                </c:pt>
                <c:pt idx="9599">
                  <c:v>0.9999999999952095</c:v>
                </c:pt>
                <c:pt idx="9600">
                  <c:v>0.9999999999953233</c:v>
                </c:pt>
                <c:pt idx="9601">
                  <c:v>0.99999999999532418</c:v>
                </c:pt>
                <c:pt idx="9602">
                  <c:v>0.99999999999533884</c:v>
                </c:pt>
                <c:pt idx="9603">
                  <c:v>0.99999999999533928</c:v>
                </c:pt>
                <c:pt idx="9604">
                  <c:v>0.9999999999953445</c:v>
                </c:pt>
                <c:pt idx="9605">
                  <c:v>0.9999999999953485</c:v>
                </c:pt>
                <c:pt idx="9606">
                  <c:v>0.99999999999535194</c:v>
                </c:pt>
                <c:pt idx="9607">
                  <c:v>0.99999999999535327</c:v>
                </c:pt>
                <c:pt idx="9608">
                  <c:v>0.99999999999535327</c:v>
                </c:pt>
                <c:pt idx="9609">
                  <c:v>0.99999999999535472</c:v>
                </c:pt>
                <c:pt idx="9610">
                  <c:v>0.99999999999535483</c:v>
                </c:pt>
                <c:pt idx="9611">
                  <c:v>0.99999999999535771</c:v>
                </c:pt>
                <c:pt idx="9612">
                  <c:v>0.99999999999537426</c:v>
                </c:pt>
                <c:pt idx="9613">
                  <c:v>0.99999999999538214</c:v>
                </c:pt>
                <c:pt idx="9614">
                  <c:v>0.99999999999538569</c:v>
                </c:pt>
                <c:pt idx="9615">
                  <c:v>0.99999999999540778</c:v>
                </c:pt>
                <c:pt idx="9616">
                  <c:v>0.999999999995411</c:v>
                </c:pt>
                <c:pt idx="9617">
                  <c:v>0.99999999999541189</c:v>
                </c:pt>
                <c:pt idx="9618">
                  <c:v>0.99999999999543054</c:v>
                </c:pt>
                <c:pt idx="9619">
                  <c:v>0.99999999999543132</c:v>
                </c:pt>
                <c:pt idx="9620">
                  <c:v>0.99999999999543565</c:v>
                </c:pt>
                <c:pt idx="9621">
                  <c:v>0.99999999999544054</c:v>
                </c:pt>
                <c:pt idx="9622">
                  <c:v>0.99999999999544154</c:v>
                </c:pt>
                <c:pt idx="9623">
                  <c:v>0.99999999999545464</c:v>
                </c:pt>
                <c:pt idx="9624">
                  <c:v>0.99999999999546174</c:v>
                </c:pt>
                <c:pt idx="9625">
                  <c:v>0.99999999999546996</c:v>
                </c:pt>
                <c:pt idx="9626">
                  <c:v>0.99999999999547118</c:v>
                </c:pt>
                <c:pt idx="9627">
                  <c:v>0.99999999999548606</c:v>
                </c:pt>
                <c:pt idx="9628">
                  <c:v>0.99999999999548816</c:v>
                </c:pt>
                <c:pt idx="9629">
                  <c:v>0.99999999999549893</c:v>
                </c:pt>
                <c:pt idx="9630">
                  <c:v>0.99999999999550326</c:v>
                </c:pt>
                <c:pt idx="9631">
                  <c:v>0.9999999999955167</c:v>
                </c:pt>
                <c:pt idx="9632">
                  <c:v>0.99999999999551759</c:v>
                </c:pt>
                <c:pt idx="9633">
                  <c:v>0.99999999999552769</c:v>
                </c:pt>
                <c:pt idx="9634">
                  <c:v>0.99999999999552913</c:v>
                </c:pt>
                <c:pt idx="9635">
                  <c:v>0.99999999999552913</c:v>
                </c:pt>
                <c:pt idx="9636">
                  <c:v>0.99999999999553491</c:v>
                </c:pt>
                <c:pt idx="9637">
                  <c:v>0.99999999999553491</c:v>
                </c:pt>
                <c:pt idx="9638">
                  <c:v>0.99999999999553491</c:v>
                </c:pt>
                <c:pt idx="9639">
                  <c:v>0.99999999999554068</c:v>
                </c:pt>
                <c:pt idx="9640">
                  <c:v>0.99999999999555145</c:v>
                </c:pt>
                <c:pt idx="9641">
                  <c:v>0.99999999999556066</c:v>
                </c:pt>
                <c:pt idx="9642">
                  <c:v>0.99999999999556066</c:v>
                </c:pt>
                <c:pt idx="9643">
                  <c:v>0.99999999999556355</c:v>
                </c:pt>
                <c:pt idx="9644">
                  <c:v>0.99999999999556355</c:v>
                </c:pt>
                <c:pt idx="9645">
                  <c:v>0.99999999999556644</c:v>
                </c:pt>
                <c:pt idx="9646">
                  <c:v>0.99999999999556688</c:v>
                </c:pt>
                <c:pt idx="9647">
                  <c:v>0.99999999999556821</c:v>
                </c:pt>
                <c:pt idx="9648">
                  <c:v>0.99999999999556932</c:v>
                </c:pt>
                <c:pt idx="9649">
                  <c:v>0.999999999995966</c:v>
                </c:pt>
                <c:pt idx="9650">
                  <c:v>0.99999999999608946</c:v>
                </c:pt>
                <c:pt idx="9651">
                  <c:v>0.99999999999622657</c:v>
                </c:pt>
                <c:pt idx="9652">
                  <c:v>0.99999999999627642</c:v>
                </c:pt>
                <c:pt idx="9653">
                  <c:v>0.99999999999629952</c:v>
                </c:pt>
                <c:pt idx="9654">
                  <c:v>0.99999999999630784</c:v>
                </c:pt>
                <c:pt idx="9655">
                  <c:v>0.99999999999631195</c:v>
                </c:pt>
                <c:pt idx="9656">
                  <c:v>0.99999999999631617</c:v>
                </c:pt>
                <c:pt idx="9657">
                  <c:v>0.99999999999633893</c:v>
                </c:pt>
                <c:pt idx="9658">
                  <c:v>0.99999999999634726</c:v>
                </c:pt>
                <c:pt idx="9659">
                  <c:v>0.99999999999635125</c:v>
                </c:pt>
                <c:pt idx="9660">
                  <c:v>0.99999999999635547</c:v>
                </c:pt>
                <c:pt idx="9661">
                  <c:v>0.99999999999636369</c:v>
                </c:pt>
                <c:pt idx="9662">
                  <c:v>0.99999999999638611</c:v>
                </c:pt>
                <c:pt idx="9663">
                  <c:v>0.99999999999639433</c:v>
                </c:pt>
                <c:pt idx="9664">
                  <c:v>0.99999999999639833</c:v>
                </c:pt>
                <c:pt idx="9665">
                  <c:v>0.99999999999640243</c:v>
                </c:pt>
                <c:pt idx="9666">
                  <c:v>0.99999999999642475</c:v>
                </c:pt>
                <c:pt idx="9667">
                  <c:v>0.99999999999643274</c:v>
                </c:pt>
                <c:pt idx="9668">
                  <c:v>0.99999999999643674</c:v>
                </c:pt>
                <c:pt idx="9669">
                  <c:v>0.99999999999644085</c:v>
                </c:pt>
                <c:pt idx="9670">
                  <c:v>0.99999999999644928</c:v>
                </c:pt>
                <c:pt idx="9671">
                  <c:v>0.99999999999647082</c:v>
                </c:pt>
                <c:pt idx="9672">
                  <c:v>0.99999999999647249</c:v>
                </c:pt>
                <c:pt idx="9673">
                  <c:v>0.99999999999647882</c:v>
                </c:pt>
                <c:pt idx="9674">
                  <c:v>0.9999999999964827</c:v>
                </c:pt>
                <c:pt idx="9675">
                  <c:v>0.99999999999649136</c:v>
                </c:pt>
                <c:pt idx="9676">
                  <c:v>0.99999999999660449</c:v>
                </c:pt>
                <c:pt idx="9677">
                  <c:v>0.99999999999661882</c:v>
                </c:pt>
                <c:pt idx="9678">
                  <c:v>0.99999999999662958</c:v>
                </c:pt>
                <c:pt idx="9679">
                  <c:v>0.99999999999671951</c:v>
                </c:pt>
                <c:pt idx="9680">
                  <c:v>0.99999999999678668</c:v>
                </c:pt>
                <c:pt idx="9681">
                  <c:v>0.99999999999714217</c:v>
                </c:pt>
                <c:pt idx="9682">
                  <c:v>0.99999999999714406</c:v>
                </c:pt>
                <c:pt idx="9683">
                  <c:v>0.99999999999723865</c:v>
                </c:pt>
                <c:pt idx="9684">
                  <c:v>0.99999999999723888</c:v>
                </c:pt>
                <c:pt idx="9685">
                  <c:v>0.99999999999729483</c:v>
                </c:pt>
                <c:pt idx="9686">
                  <c:v>0.99999999999731626</c:v>
                </c:pt>
                <c:pt idx="9687">
                  <c:v>0.99999999999732214</c:v>
                </c:pt>
                <c:pt idx="9688">
                  <c:v>0.99999999999746825</c:v>
                </c:pt>
                <c:pt idx="9689">
                  <c:v>0.99999999999747313</c:v>
                </c:pt>
                <c:pt idx="9690">
                  <c:v>0.99999999999751144</c:v>
                </c:pt>
                <c:pt idx="9691">
                  <c:v>0.99999999999751943</c:v>
                </c:pt>
                <c:pt idx="9692">
                  <c:v>0.99999999999773626</c:v>
                </c:pt>
                <c:pt idx="9693">
                  <c:v>0.99999999999775069</c:v>
                </c:pt>
                <c:pt idx="9694">
                  <c:v>0.9999999999977992</c:v>
                </c:pt>
                <c:pt idx="9695">
                  <c:v>0.99999999999797262</c:v>
                </c:pt>
                <c:pt idx="9696">
                  <c:v>0.99999999999799272</c:v>
                </c:pt>
                <c:pt idx="9697">
                  <c:v>0.99999999999806299</c:v>
                </c:pt>
                <c:pt idx="9698">
                  <c:v>0.99999999999809674</c:v>
                </c:pt>
                <c:pt idx="9699">
                  <c:v>0.99999999999810041</c:v>
                </c:pt>
                <c:pt idx="9700">
                  <c:v>0.99999999999810107</c:v>
                </c:pt>
                <c:pt idx="9701">
                  <c:v>0.99999999999813327</c:v>
                </c:pt>
                <c:pt idx="9702">
                  <c:v>0.99999999999816147</c:v>
                </c:pt>
                <c:pt idx="9703">
                  <c:v>0.9999999999982192</c:v>
                </c:pt>
                <c:pt idx="9704">
                  <c:v>0.99999999999834832</c:v>
                </c:pt>
                <c:pt idx="9705">
                  <c:v>0.99999999999845413</c:v>
                </c:pt>
                <c:pt idx="9706">
                  <c:v>0.99999999999845879</c:v>
                </c:pt>
                <c:pt idx="9707">
                  <c:v>0.9999999999985395</c:v>
                </c:pt>
                <c:pt idx="9708">
                  <c:v>0.99999999999869327</c:v>
                </c:pt>
                <c:pt idx="9709">
                  <c:v>0.99999999999873856</c:v>
                </c:pt>
                <c:pt idx="9710">
                  <c:v>0.99999999999874856</c:v>
                </c:pt>
                <c:pt idx="9711">
                  <c:v>0.99999999999876144</c:v>
                </c:pt>
                <c:pt idx="9712">
                  <c:v>0.99999999999877587</c:v>
                </c:pt>
                <c:pt idx="9713">
                  <c:v>0.9999999999988185</c:v>
                </c:pt>
                <c:pt idx="9714">
                  <c:v>0.99999999999888978</c:v>
                </c:pt>
                <c:pt idx="9715">
                  <c:v>0.99999999999896105</c:v>
                </c:pt>
                <c:pt idx="9716">
                  <c:v>0.99999999999904454</c:v>
                </c:pt>
                <c:pt idx="9717">
                  <c:v>0.99999999999910238</c:v>
                </c:pt>
                <c:pt idx="9718">
                  <c:v>0.99999999999913158</c:v>
                </c:pt>
                <c:pt idx="9719">
                  <c:v>0.99999999999913292</c:v>
                </c:pt>
                <c:pt idx="9720">
                  <c:v>0.99999999999913636</c:v>
                </c:pt>
                <c:pt idx="9721">
                  <c:v>0.99999999999914047</c:v>
                </c:pt>
                <c:pt idx="9722">
                  <c:v>0.99999999999914047</c:v>
                </c:pt>
                <c:pt idx="9723">
                  <c:v>0.99999999999918499</c:v>
                </c:pt>
                <c:pt idx="9724">
                  <c:v>0.99999999999919331</c:v>
                </c:pt>
                <c:pt idx="9725">
                  <c:v>0.99999999999922062</c:v>
                </c:pt>
                <c:pt idx="9726">
                  <c:v>0.9999999999993241</c:v>
                </c:pt>
                <c:pt idx="9727">
                  <c:v>0.99999999999932543</c:v>
                </c:pt>
                <c:pt idx="9728">
                  <c:v>0.9999999999994269</c:v>
                </c:pt>
                <c:pt idx="9729">
                  <c:v>0.99999999999942712</c:v>
                </c:pt>
                <c:pt idx="9730">
                  <c:v>0.99999999999950651</c:v>
                </c:pt>
                <c:pt idx="9731">
                  <c:v>0.99999999999953237</c:v>
                </c:pt>
                <c:pt idx="9732">
                  <c:v>0.99999999999955569</c:v>
                </c:pt>
                <c:pt idx="9733">
                  <c:v>0.99999999999956601</c:v>
                </c:pt>
                <c:pt idx="9734">
                  <c:v>0.99999999999957134</c:v>
                </c:pt>
                <c:pt idx="9735">
                  <c:v>0.99999999999957334</c:v>
                </c:pt>
                <c:pt idx="9736">
                  <c:v>0.99999999999959854</c:v>
                </c:pt>
                <c:pt idx="9737">
                  <c:v>0.99999999999963884</c:v>
                </c:pt>
                <c:pt idx="9738">
                  <c:v>0.99999999999964451</c:v>
                </c:pt>
                <c:pt idx="9739">
                  <c:v>0.99999999999964517</c:v>
                </c:pt>
                <c:pt idx="9740">
                  <c:v>0.99999999999964639</c:v>
                </c:pt>
                <c:pt idx="9741">
                  <c:v>0.99999999999964806</c:v>
                </c:pt>
                <c:pt idx="9742">
                  <c:v>0.99999999999965417</c:v>
                </c:pt>
                <c:pt idx="9743">
                  <c:v>0.99999999999965461</c:v>
                </c:pt>
                <c:pt idx="9744">
                  <c:v>0.99999999999966038</c:v>
                </c:pt>
                <c:pt idx="9745">
                  <c:v>0.99999999999967626</c:v>
                </c:pt>
                <c:pt idx="9746">
                  <c:v>0.99999999999967937</c:v>
                </c:pt>
                <c:pt idx="9747">
                  <c:v>0.99999999999969069</c:v>
                </c:pt>
                <c:pt idx="9748">
                  <c:v>0.99999999999969957</c:v>
                </c:pt>
                <c:pt idx="9749">
                  <c:v>0.99999999999971834</c:v>
                </c:pt>
                <c:pt idx="9750">
                  <c:v>0.999999999999728</c:v>
                </c:pt>
                <c:pt idx="9751">
                  <c:v>0.99999999999973122</c:v>
                </c:pt>
                <c:pt idx="9752">
                  <c:v>0.99999999999973288</c:v>
                </c:pt>
                <c:pt idx="9753">
                  <c:v>0.99999999999973732</c:v>
                </c:pt>
                <c:pt idx="9754">
                  <c:v>0.99999999999973932</c:v>
                </c:pt>
                <c:pt idx="9755">
                  <c:v>0.99999999999973965</c:v>
                </c:pt>
                <c:pt idx="9756">
                  <c:v>0.99999999999973987</c:v>
                </c:pt>
                <c:pt idx="9757">
                  <c:v>0.99999999999975631</c:v>
                </c:pt>
                <c:pt idx="9758">
                  <c:v>0.99999999999976352</c:v>
                </c:pt>
                <c:pt idx="9759">
                  <c:v>0.99999999999976485</c:v>
                </c:pt>
                <c:pt idx="9760">
                  <c:v>0.9999999999997653</c:v>
                </c:pt>
                <c:pt idx="9761">
                  <c:v>0.99999999999977163</c:v>
                </c:pt>
                <c:pt idx="9762">
                  <c:v>0.99999999999978406</c:v>
                </c:pt>
                <c:pt idx="9763">
                  <c:v>0.99999999999979894</c:v>
                </c:pt>
                <c:pt idx="9764">
                  <c:v>0.99999999999980227</c:v>
                </c:pt>
                <c:pt idx="9765">
                  <c:v>0.99999999999980271</c:v>
                </c:pt>
                <c:pt idx="9766">
                  <c:v>0.99999999999981792</c:v>
                </c:pt>
                <c:pt idx="9767">
                  <c:v>0.99999999999982936</c:v>
                </c:pt>
                <c:pt idx="9768">
                  <c:v>0.99999999999983058</c:v>
                </c:pt>
                <c:pt idx="9769">
                  <c:v>0.99999999999984668</c:v>
                </c:pt>
                <c:pt idx="9770">
                  <c:v>0.99999999999986589</c:v>
                </c:pt>
                <c:pt idx="9771">
                  <c:v>0.99999999999986744</c:v>
                </c:pt>
                <c:pt idx="9772">
                  <c:v>0.99999999999986888</c:v>
                </c:pt>
                <c:pt idx="9773">
                  <c:v>0.99999999999986922</c:v>
                </c:pt>
                <c:pt idx="9774">
                  <c:v>0.9999999999998701</c:v>
                </c:pt>
                <c:pt idx="9775">
                  <c:v>0.99999999999987066</c:v>
                </c:pt>
                <c:pt idx="9776">
                  <c:v>0.99999999999987244</c:v>
                </c:pt>
                <c:pt idx="9777">
                  <c:v>0.99999999999987332</c:v>
                </c:pt>
                <c:pt idx="9778">
                  <c:v>0.99999999999989142</c:v>
                </c:pt>
                <c:pt idx="9779">
                  <c:v>0.99999999999989142</c:v>
                </c:pt>
                <c:pt idx="9780">
                  <c:v>0.99999999999989164</c:v>
                </c:pt>
                <c:pt idx="9781">
                  <c:v>0.99999999999989542</c:v>
                </c:pt>
                <c:pt idx="9782">
                  <c:v>0.99999999999989597</c:v>
                </c:pt>
                <c:pt idx="9783">
                  <c:v>0.99999999999989697</c:v>
                </c:pt>
                <c:pt idx="9784">
                  <c:v>0.99999999999989708</c:v>
                </c:pt>
                <c:pt idx="9785">
                  <c:v>0.99999999999990108</c:v>
                </c:pt>
                <c:pt idx="9786">
                  <c:v>0.99999999999990363</c:v>
                </c:pt>
                <c:pt idx="9787">
                  <c:v>0.99999999999990363</c:v>
                </c:pt>
                <c:pt idx="9788">
                  <c:v>0.99999999999990419</c:v>
                </c:pt>
                <c:pt idx="9789">
                  <c:v>0.99999999999990608</c:v>
                </c:pt>
                <c:pt idx="9790">
                  <c:v>0.99999999999990741</c:v>
                </c:pt>
                <c:pt idx="9791">
                  <c:v>0.99999999999991851</c:v>
                </c:pt>
                <c:pt idx="9792">
                  <c:v>0.99999999999991984</c:v>
                </c:pt>
                <c:pt idx="9793">
                  <c:v>0.99999999999992428</c:v>
                </c:pt>
                <c:pt idx="9794">
                  <c:v>0.9999999999999285</c:v>
                </c:pt>
                <c:pt idx="9795">
                  <c:v>0.99999999999993161</c:v>
                </c:pt>
                <c:pt idx="9796">
                  <c:v>0.99999999999993283</c:v>
                </c:pt>
                <c:pt idx="9797">
                  <c:v>0.99999999999993794</c:v>
                </c:pt>
                <c:pt idx="9798">
                  <c:v>0.99999999999993883</c:v>
                </c:pt>
                <c:pt idx="9799">
                  <c:v>0.99999999999994493</c:v>
                </c:pt>
                <c:pt idx="9800">
                  <c:v>0.99999999999994926</c:v>
                </c:pt>
                <c:pt idx="9801">
                  <c:v>0.99999999999994982</c:v>
                </c:pt>
                <c:pt idx="9802">
                  <c:v>0.99999999999995282</c:v>
                </c:pt>
                <c:pt idx="9803">
                  <c:v>0.99999999999995481</c:v>
                </c:pt>
                <c:pt idx="9804">
                  <c:v>0.99999999999995526</c:v>
                </c:pt>
                <c:pt idx="9805">
                  <c:v>0.99999999999995581</c:v>
                </c:pt>
                <c:pt idx="9806">
                  <c:v>0.99999999999995592</c:v>
                </c:pt>
                <c:pt idx="9807">
                  <c:v>0.99999999999995648</c:v>
                </c:pt>
                <c:pt idx="9808">
                  <c:v>0.9999999999999567</c:v>
                </c:pt>
                <c:pt idx="9809">
                  <c:v>0.99999999999995692</c:v>
                </c:pt>
                <c:pt idx="9810">
                  <c:v>0.99999999999995848</c:v>
                </c:pt>
                <c:pt idx="9811">
                  <c:v>0.99999999999995925</c:v>
                </c:pt>
                <c:pt idx="9812">
                  <c:v>0.99999999999996214</c:v>
                </c:pt>
                <c:pt idx="9813">
                  <c:v>0.99999999999996547</c:v>
                </c:pt>
                <c:pt idx="9814">
                  <c:v>0.99999999999996547</c:v>
                </c:pt>
                <c:pt idx="9815">
                  <c:v>0.99999999999996547</c:v>
                </c:pt>
                <c:pt idx="9816">
                  <c:v>0.99999999999996547</c:v>
                </c:pt>
                <c:pt idx="9817">
                  <c:v>0.99999999999996547</c:v>
                </c:pt>
                <c:pt idx="9818">
                  <c:v>0.99999999999996547</c:v>
                </c:pt>
                <c:pt idx="9819">
                  <c:v>0.99999999999996547</c:v>
                </c:pt>
                <c:pt idx="9820">
                  <c:v>0.99999999999996592</c:v>
                </c:pt>
                <c:pt idx="9821">
                  <c:v>0.99999999999996902</c:v>
                </c:pt>
                <c:pt idx="9822">
                  <c:v>0.99999999999997269</c:v>
                </c:pt>
                <c:pt idx="9823">
                  <c:v>0.99999999999997269</c:v>
                </c:pt>
                <c:pt idx="9824">
                  <c:v>0.99999999999997324</c:v>
                </c:pt>
                <c:pt idx="9825">
                  <c:v>0.99999999999997435</c:v>
                </c:pt>
                <c:pt idx="9826">
                  <c:v>0.99999999999997713</c:v>
                </c:pt>
                <c:pt idx="9827">
                  <c:v>0.99999999999997835</c:v>
                </c:pt>
                <c:pt idx="9828">
                  <c:v>0.99999999999997891</c:v>
                </c:pt>
                <c:pt idx="9829">
                  <c:v>0.99999999999997935</c:v>
                </c:pt>
                <c:pt idx="9830">
                  <c:v>0.99999999999997946</c:v>
                </c:pt>
                <c:pt idx="9831">
                  <c:v>0.99999999999997946</c:v>
                </c:pt>
                <c:pt idx="9832">
                  <c:v>0.99999999999997968</c:v>
                </c:pt>
                <c:pt idx="9833">
                  <c:v>0.99999999999997979</c:v>
                </c:pt>
                <c:pt idx="9834">
                  <c:v>0.99999999999998057</c:v>
                </c:pt>
                <c:pt idx="9835">
                  <c:v>0.99999999999998135</c:v>
                </c:pt>
                <c:pt idx="9836">
                  <c:v>0.99999999999998157</c:v>
                </c:pt>
                <c:pt idx="9837">
                  <c:v>0.99999999999998179</c:v>
                </c:pt>
                <c:pt idx="9838">
                  <c:v>0.99999999999998179</c:v>
                </c:pt>
                <c:pt idx="9839">
                  <c:v>0.9999999999999879</c:v>
                </c:pt>
                <c:pt idx="9840">
                  <c:v>0.99999999999998801</c:v>
                </c:pt>
                <c:pt idx="9841">
                  <c:v>0.99999999999998812</c:v>
                </c:pt>
                <c:pt idx="9842">
                  <c:v>0.99999999999998812</c:v>
                </c:pt>
                <c:pt idx="9843">
                  <c:v>0.99999999999998812</c:v>
                </c:pt>
                <c:pt idx="9844">
                  <c:v>0.99999999999998823</c:v>
                </c:pt>
                <c:pt idx="9845">
                  <c:v>0.99999999999998823</c:v>
                </c:pt>
                <c:pt idx="9846">
                  <c:v>0.99999999999998868</c:v>
                </c:pt>
                <c:pt idx="9847">
                  <c:v>0.99999999999998868</c:v>
                </c:pt>
                <c:pt idx="9848">
                  <c:v>0.99999999999998868</c:v>
                </c:pt>
                <c:pt idx="9849">
                  <c:v>0.99999999999998868</c:v>
                </c:pt>
                <c:pt idx="9850">
                  <c:v>0.99999999999998868</c:v>
                </c:pt>
                <c:pt idx="9851">
                  <c:v>0.99999999999998879</c:v>
                </c:pt>
                <c:pt idx="9852">
                  <c:v>0.99999999999998879</c:v>
                </c:pt>
                <c:pt idx="9853">
                  <c:v>0.99999999999998901</c:v>
                </c:pt>
                <c:pt idx="9854">
                  <c:v>0.99999999999998934</c:v>
                </c:pt>
                <c:pt idx="9855">
                  <c:v>0.99999999999999045</c:v>
                </c:pt>
                <c:pt idx="9856">
                  <c:v>0.99999999999999112</c:v>
                </c:pt>
                <c:pt idx="9857">
                  <c:v>0.99999999999999123</c:v>
                </c:pt>
                <c:pt idx="9858">
                  <c:v>0.99999999999999134</c:v>
                </c:pt>
                <c:pt idx="9859">
                  <c:v>0.99999999999999301</c:v>
                </c:pt>
                <c:pt idx="9860">
                  <c:v>0.99999999999999312</c:v>
                </c:pt>
                <c:pt idx="9861">
                  <c:v>0.99999999999999323</c:v>
                </c:pt>
                <c:pt idx="9862">
                  <c:v>0.99999999999999323</c:v>
                </c:pt>
                <c:pt idx="9863">
                  <c:v>0.99999999999999323</c:v>
                </c:pt>
                <c:pt idx="9864">
                  <c:v>0.99999999999999334</c:v>
                </c:pt>
                <c:pt idx="9865">
                  <c:v>0.99999999999999334</c:v>
                </c:pt>
                <c:pt idx="9866">
                  <c:v>0.99999999999999345</c:v>
                </c:pt>
                <c:pt idx="9867">
                  <c:v>0.99999999999999345</c:v>
                </c:pt>
                <c:pt idx="9868">
                  <c:v>0.99999999999999356</c:v>
                </c:pt>
                <c:pt idx="9869">
                  <c:v>0.99999999999999367</c:v>
                </c:pt>
                <c:pt idx="9870">
                  <c:v>0.99999999999999367</c:v>
                </c:pt>
                <c:pt idx="9871">
                  <c:v>0.99999999999999378</c:v>
                </c:pt>
                <c:pt idx="9872">
                  <c:v>0.999999999999994</c:v>
                </c:pt>
                <c:pt idx="9873">
                  <c:v>0.99999999999999445</c:v>
                </c:pt>
                <c:pt idx="9874">
                  <c:v>0.99999999999999512</c:v>
                </c:pt>
                <c:pt idx="9875">
                  <c:v>0.99999999999999545</c:v>
                </c:pt>
                <c:pt idx="9876">
                  <c:v>0.99999999999999556</c:v>
                </c:pt>
                <c:pt idx="9877">
                  <c:v>0.99999999999999556</c:v>
                </c:pt>
                <c:pt idx="9878">
                  <c:v>0.99999999999999611</c:v>
                </c:pt>
                <c:pt idx="9879">
                  <c:v>0.99999999999999611</c:v>
                </c:pt>
                <c:pt idx="9880">
                  <c:v>0.99999999999999611</c:v>
                </c:pt>
                <c:pt idx="9881">
                  <c:v>0.99999999999999623</c:v>
                </c:pt>
                <c:pt idx="9882">
                  <c:v>0.99999999999999623</c:v>
                </c:pt>
                <c:pt idx="9883">
                  <c:v>0.99999999999999623</c:v>
                </c:pt>
                <c:pt idx="9884">
                  <c:v>0.99999999999999623</c:v>
                </c:pt>
                <c:pt idx="9885">
                  <c:v>0.99999999999999623</c:v>
                </c:pt>
                <c:pt idx="9886">
                  <c:v>0.99999999999999623</c:v>
                </c:pt>
                <c:pt idx="9887">
                  <c:v>0.99999999999999634</c:v>
                </c:pt>
                <c:pt idx="9888">
                  <c:v>0.99999999999999634</c:v>
                </c:pt>
                <c:pt idx="9889">
                  <c:v>0.99999999999999634</c:v>
                </c:pt>
                <c:pt idx="9890">
                  <c:v>0.99999999999999634</c:v>
                </c:pt>
                <c:pt idx="9891">
                  <c:v>0.99999999999999634</c:v>
                </c:pt>
                <c:pt idx="9892">
                  <c:v>0.99999999999999634</c:v>
                </c:pt>
                <c:pt idx="9893">
                  <c:v>0.99999999999999634</c:v>
                </c:pt>
                <c:pt idx="9894">
                  <c:v>0.99999999999999634</c:v>
                </c:pt>
                <c:pt idx="9895">
                  <c:v>0.99999999999999645</c:v>
                </c:pt>
                <c:pt idx="9896">
                  <c:v>0.99999999999999678</c:v>
                </c:pt>
                <c:pt idx="9897">
                  <c:v>0.999999999999997</c:v>
                </c:pt>
                <c:pt idx="9898">
                  <c:v>0.99999999999999711</c:v>
                </c:pt>
                <c:pt idx="9899">
                  <c:v>0.99999999999999711</c:v>
                </c:pt>
                <c:pt idx="9900">
                  <c:v>0.99999999999999734</c:v>
                </c:pt>
                <c:pt idx="9901">
                  <c:v>0.99999999999999767</c:v>
                </c:pt>
                <c:pt idx="9902">
                  <c:v>0.99999999999999767</c:v>
                </c:pt>
                <c:pt idx="9903">
                  <c:v>0.99999999999999789</c:v>
                </c:pt>
                <c:pt idx="9904">
                  <c:v>0.99999999999999789</c:v>
                </c:pt>
                <c:pt idx="9905">
                  <c:v>0.99999999999999789</c:v>
                </c:pt>
                <c:pt idx="9906">
                  <c:v>0.999999999999998</c:v>
                </c:pt>
                <c:pt idx="9907">
                  <c:v>0.999999999999998</c:v>
                </c:pt>
                <c:pt idx="9908">
                  <c:v>0.99999999999999822</c:v>
                </c:pt>
                <c:pt idx="9909">
                  <c:v>0.99999999999999822</c:v>
                </c:pt>
                <c:pt idx="9910">
                  <c:v>0.99999999999999845</c:v>
                </c:pt>
                <c:pt idx="9911">
                  <c:v>0.99999999999999845</c:v>
                </c:pt>
                <c:pt idx="9912">
                  <c:v>0.99999999999999845</c:v>
                </c:pt>
                <c:pt idx="9913">
                  <c:v>0.99999999999999845</c:v>
                </c:pt>
                <c:pt idx="9914">
                  <c:v>0.99999999999999856</c:v>
                </c:pt>
                <c:pt idx="9915">
                  <c:v>0.99999999999999856</c:v>
                </c:pt>
                <c:pt idx="9916">
                  <c:v>0.99999999999999867</c:v>
                </c:pt>
                <c:pt idx="9917">
                  <c:v>0.99999999999999867</c:v>
                </c:pt>
                <c:pt idx="9918">
                  <c:v>0.99999999999999878</c:v>
                </c:pt>
                <c:pt idx="9919">
                  <c:v>0.99999999999999878</c:v>
                </c:pt>
                <c:pt idx="9920">
                  <c:v>0.99999999999999878</c:v>
                </c:pt>
                <c:pt idx="9921">
                  <c:v>0.99999999999999878</c:v>
                </c:pt>
                <c:pt idx="9922">
                  <c:v>0.99999999999999878</c:v>
                </c:pt>
                <c:pt idx="9923">
                  <c:v>0.99999999999999878</c:v>
                </c:pt>
                <c:pt idx="9924">
                  <c:v>0.99999999999999878</c:v>
                </c:pt>
                <c:pt idx="9925">
                  <c:v>0.99999999999999878</c:v>
                </c:pt>
                <c:pt idx="9926">
                  <c:v>0.99999999999999889</c:v>
                </c:pt>
                <c:pt idx="9927">
                  <c:v>0.99999999999999889</c:v>
                </c:pt>
                <c:pt idx="9928">
                  <c:v>0.99999999999999889</c:v>
                </c:pt>
                <c:pt idx="9929">
                  <c:v>0.99999999999999889</c:v>
                </c:pt>
                <c:pt idx="9930">
                  <c:v>0.99999999999999889</c:v>
                </c:pt>
                <c:pt idx="9931">
                  <c:v>0.99999999999999889</c:v>
                </c:pt>
                <c:pt idx="9932">
                  <c:v>0.99999999999999889</c:v>
                </c:pt>
                <c:pt idx="9933">
                  <c:v>0.999999999999999</c:v>
                </c:pt>
                <c:pt idx="9934">
                  <c:v>0.99999999999999911</c:v>
                </c:pt>
                <c:pt idx="9935">
                  <c:v>0.99999999999999911</c:v>
                </c:pt>
                <c:pt idx="9936">
                  <c:v>0.99999999999999933</c:v>
                </c:pt>
                <c:pt idx="9937">
                  <c:v>0.99999999999999933</c:v>
                </c:pt>
                <c:pt idx="9938">
                  <c:v>0.99999999999999933</c:v>
                </c:pt>
                <c:pt idx="9939">
                  <c:v>0.99999999999999933</c:v>
                </c:pt>
                <c:pt idx="9940">
                  <c:v>0.99999999999999933</c:v>
                </c:pt>
                <c:pt idx="9941">
                  <c:v>0.99999999999999944</c:v>
                </c:pt>
                <c:pt idx="9942">
                  <c:v>0.99999999999999944</c:v>
                </c:pt>
                <c:pt idx="9943">
                  <c:v>0.99999999999999944</c:v>
                </c:pt>
                <c:pt idx="9944">
                  <c:v>0.99999999999999944</c:v>
                </c:pt>
                <c:pt idx="9945">
                  <c:v>0.99999999999999956</c:v>
                </c:pt>
                <c:pt idx="9946">
                  <c:v>0.99999999999999956</c:v>
                </c:pt>
                <c:pt idx="9947">
                  <c:v>0.99999999999999956</c:v>
                </c:pt>
                <c:pt idx="9948">
                  <c:v>0.99999999999999956</c:v>
                </c:pt>
                <c:pt idx="9949">
                  <c:v>0.99999999999999967</c:v>
                </c:pt>
                <c:pt idx="9950">
                  <c:v>0.99999999999999967</c:v>
                </c:pt>
                <c:pt idx="9951">
                  <c:v>0.99999999999999967</c:v>
                </c:pt>
                <c:pt idx="9952">
                  <c:v>0.99999999999999967</c:v>
                </c:pt>
                <c:pt idx="9953">
                  <c:v>0.99999999999999967</c:v>
                </c:pt>
                <c:pt idx="9954">
                  <c:v>0.99999999999999967</c:v>
                </c:pt>
                <c:pt idx="9955">
                  <c:v>0.99999999999999967</c:v>
                </c:pt>
                <c:pt idx="9956">
                  <c:v>0.99999999999999967</c:v>
                </c:pt>
                <c:pt idx="9957">
                  <c:v>0.99999999999999967</c:v>
                </c:pt>
                <c:pt idx="9958">
                  <c:v>0.99999999999999967</c:v>
                </c:pt>
                <c:pt idx="9959">
                  <c:v>0.99999999999999967</c:v>
                </c:pt>
                <c:pt idx="9960">
                  <c:v>0.99999999999999967</c:v>
                </c:pt>
                <c:pt idx="9961">
                  <c:v>0.99999999999999978</c:v>
                </c:pt>
                <c:pt idx="9962">
                  <c:v>0.99999999999999978</c:v>
                </c:pt>
                <c:pt idx="9963">
                  <c:v>0.99999999999999978</c:v>
                </c:pt>
                <c:pt idx="9964">
                  <c:v>0.99999999999999978</c:v>
                </c:pt>
                <c:pt idx="9965">
                  <c:v>0.99999999999999978</c:v>
                </c:pt>
                <c:pt idx="9966">
                  <c:v>0.99999999999999978</c:v>
                </c:pt>
                <c:pt idx="9967">
                  <c:v>0.99999999999999978</c:v>
                </c:pt>
                <c:pt idx="9968">
                  <c:v>0.99999999999999978</c:v>
                </c:pt>
                <c:pt idx="9969">
                  <c:v>0.99999999999999978</c:v>
                </c:pt>
                <c:pt idx="9970">
                  <c:v>0.99999999999999978</c:v>
                </c:pt>
                <c:pt idx="9971">
                  <c:v>0.99999999999999978</c:v>
                </c:pt>
                <c:pt idx="9972">
                  <c:v>0.99999999999999989</c:v>
                </c:pt>
                <c:pt idx="9973">
                  <c:v>0.99999999999999989</c:v>
                </c:pt>
                <c:pt idx="9974">
                  <c:v>0.99999999999999989</c:v>
                </c:pt>
                <c:pt idx="9975">
                  <c:v>0.99999999999999989</c:v>
                </c:pt>
                <c:pt idx="9976">
                  <c:v>0.99999999999999989</c:v>
                </c:pt>
                <c:pt idx="9977">
                  <c:v>0.99999999999999989</c:v>
                </c:pt>
                <c:pt idx="9978">
                  <c:v>0.99999999999999989</c:v>
                </c:pt>
                <c:pt idx="9979">
                  <c:v>0.99999999999999989</c:v>
                </c:pt>
                <c:pt idx="9980">
                  <c:v>0.99999999999999989</c:v>
                </c:pt>
                <c:pt idx="9981">
                  <c:v>0.99999999999999989</c:v>
                </c:pt>
                <c:pt idx="9982">
                  <c:v>0.99999999999999989</c:v>
                </c:pt>
                <c:pt idx="9983">
                  <c:v>0.99999999999999989</c:v>
                </c:pt>
                <c:pt idx="9984">
                  <c:v>0.99999999999999989</c:v>
                </c:pt>
                <c:pt idx="9985">
                  <c:v>0.99999999999999989</c:v>
                </c:pt>
                <c:pt idx="9986">
                  <c:v>0.99999999999999989</c:v>
                </c:pt>
                <c:pt idx="9987">
                  <c:v>0.99999999999999989</c:v>
                </c:pt>
                <c:pt idx="9988">
                  <c:v>0.99999999999999989</c:v>
                </c:pt>
                <c:pt idx="9989">
                  <c:v>0.99999999999999989</c:v>
                </c:pt>
                <c:pt idx="9990">
                  <c:v>0.99999999999999989</c:v>
                </c:pt>
                <c:pt idx="9991">
                  <c:v>0.99999999999999989</c:v>
                </c:pt>
                <c:pt idx="9992">
                  <c:v>0.99999999999999989</c:v>
                </c:pt>
                <c:pt idx="9993">
                  <c:v>0.99999999999999989</c:v>
                </c:pt>
                <c:pt idx="9994">
                  <c:v>0.99999999999999989</c:v>
                </c:pt>
                <c:pt idx="9995">
                  <c:v>0.99999999999999989</c:v>
                </c:pt>
                <c:pt idx="9996">
                  <c:v>0.99999999999999989</c:v>
                </c:pt>
                <c:pt idx="9997">
                  <c:v>0.99999999999999989</c:v>
                </c:pt>
                <c:pt idx="9998">
                  <c:v>1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FB1-AA4D-8D3A-12CEBB2B5AC3}"/>
            </c:ext>
          </c:extLst>
        </c:ser>
        <c:ser>
          <c:idx val="3"/>
          <c:order val="2"/>
          <c:tx>
            <c:v>Conduit</c:v>
          </c:tx>
          <c:spPr>
            <a:ln w="38100" cap="rnd">
              <a:solidFill>
                <a:srgbClr val="46B1E1"/>
              </a:solidFill>
              <a:round/>
            </a:ln>
            <a:effectLst/>
          </c:spPr>
          <c:marker>
            <c:symbol val="none"/>
          </c:marker>
          <c:xVal>
            <c:numRef>
              <c:f>Conduit!$A$1:$A$10000</c:f>
              <c:numCache>
                <c:formatCode>General</c:formatCode>
                <c:ptCount val="10000"/>
                <c:pt idx="0">
                  <c:v>174.07761021424</c:v>
                </c:pt>
                <c:pt idx="1">
                  <c:v>174.07761021424</c:v>
                </c:pt>
                <c:pt idx="2">
                  <c:v>174.07761021424</c:v>
                </c:pt>
                <c:pt idx="3">
                  <c:v>174.07761021424</c:v>
                </c:pt>
                <c:pt idx="4">
                  <c:v>174.07761021424</c:v>
                </c:pt>
                <c:pt idx="5">
                  <c:v>174.07761021424</c:v>
                </c:pt>
                <c:pt idx="6">
                  <c:v>174.07761021424</c:v>
                </c:pt>
                <c:pt idx="7">
                  <c:v>174.07761021424</c:v>
                </c:pt>
                <c:pt idx="8">
                  <c:v>174.07761021424</c:v>
                </c:pt>
                <c:pt idx="9">
                  <c:v>174.07761021424</c:v>
                </c:pt>
                <c:pt idx="10">
                  <c:v>174.07761021424</c:v>
                </c:pt>
                <c:pt idx="11">
                  <c:v>174.07761021424</c:v>
                </c:pt>
                <c:pt idx="12">
                  <c:v>174.07761021424</c:v>
                </c:pt>
                <c:pt idx="13">
                  <c:v>174.07761021424</c:v>
                </c:pt>
                <c:pt idx="14">
                  <c:v>174.07761021424</c:v>
                </c:pt>
                <c:pt idx="15">
                  <c:v>174.07761021424</c:v>
                </c:pt>
                <c:pt idx="16">
                  <c:v>174.07761021424</c:v>
                </c:pt>
                <c:pt idx="17">
                  <c:v>174.07761021424</c:v>
                </c:pt>
                <c:pt idx="18">
                  <c:v>174.07761021424</c:v>
                </c:pt>
                <c:pt idx="19">
                  <c:v>174.07761021424</c:v>
                </c:pt>
                <c:pt idx="20">
                  <c:v>174.07761021424</c:v>
                </c:pt>
                <c:pt idx="21">
                  <c:v>174.07761021424</c:v>
                </c:pt>
                <c:pt idx="22">
                  <c:v>174.07761021424</c:v>
                </c:pt>
                <c:pt idx="23">
                  <c:v>174.07761021424</c:v>
                </c:pt>
                <c:pt idx="24">
                  <c:v>174.07761021424</c:v>
                </c:pt>
                <c:pt idx="25">
                  <c:v>174.07761021424</c:v>
                </c:pt>
                <c:pt idx="26">
                  <c:v>174.07761021424</c:v>
                </c:pt>
                <c:pt idx="27">
                  <c:v>174.07761021424</c:v>
                </c:pt>
                <c:pt idx="28">
                  <c:v>174.07761021424</c:v>
                </c:pt>
                <c:pt idx="29">
                  <c:v>174.07761021424</c:v>
                </c:pt>
                <c:pt idx="30">
                  <c:v>174.07761021424</c:v>
                </c:pt>
                <c:pt idx="31">
                  <c:v>174.07761021424</c:v>
                </c:pt>
                <c:pt idx="32">
                  <c:v>174.07761021424</c:v>
                </c:pt>
                <c:pt idx="33">
                  <c:v>174.07761021424</c:v>
                </c:pt>
                <c:pt idx="34">
                  <c:v>174.07761021424</c:v>
                </c:pt>
                <c:pt idx="35">
                  <c:v>174.07761021424</c:v>
                </c:pt>
                <c:pt idx="36">
                  <c:v>174.07761021424</c:v>
                </c:pt>
                <c:pt idx="37">
                  <c:v>174.07761021424</c:v>
                </c:pt>
                <c:pt idx="38">
                  <c:v>174.07761021424</c:v>
                </c:pt>
                <c:pt idx="39">
                  <c:v>174.07761021424</c:v>
                </c:pt>
                <c:pt idx="40">
                  <c:v>174.07761021424</c:v>
                </c:pt>
                <c:pt idx="41">
                  <c:v>174.07761021424</c:v>
                </c:pt>
                <c:pt idx="42">
                  <c:v>174.07761021424</c:v>
                </c:pt>
                <c:pt idx="43">
                  <c:v>174.07761021424</c:v>
                </c:pt>
                <c:pt idx="44">
                  <c:v>174.07761021424</c:v>
                </c:pt>
                <c:pt idx="45">
                  <c:v>174.07761021424</c:v>
                </c:pt>
                <c:pt idx="46">
                  <c:v>174.07761021424</c:v>
                </c:pt>
                <c:pt idx="47">
                  <c:v>174.07761021424</c:v>
                </c:pt>
                <c:pt idx="48">
                  <c:v>174.07761021424</c:v>
                </c:pt>
                <c:pt idx="49">
                  <c:v>174.07761021424</c:v>
                </c:pt>
                <c:pt idx="50">
                  <c:v>174.07761021424</c:v>
                </c:pt>
                <c:pt idx="51">
                  <c:v>174.07761021424</c:v>
                </c:pt>
                <c:pt idx="52">
                  <c:v>174.07761021424</c:v>
                </c:pt>
                <c:pt idx="53">
                  <c:v>174.07761021424</c:v>
                </c:pt>
                <c:pt idx="54">
                  <c:v>174.07761021424</c:v>
                </c:pt>
                <c:pt idx="55">
                  <c:v>174.07761021424</c:v>
                </c:pt>
                <c:pt idx="56">
                  <c:v>174.07761021424</c:v>
                </c:pt>
                <c:pt idx="57">
                  <c:v>174.07761021424</c:v>
                </c:pt>
                <c:pt idx="58">
                  <c:v>174.07761021424</c:v>
                </c:pt>
                <c:pt idx="59">
                  <c:v>174.07761021424</c:v>
                </c:pt>
                <c:pt idx="60">
                  <c:v>174.07761021424</c:v>
                </c:pt>
                <c:pt idx="61">
                  <c:v>174.07761021424</c:v>
                </c:pt>
                <c:pt idx="62">
                  <c:v>174.07761021424</c:v>
                </c:pt>
                <c:pt idx="63">
                  <c:v>174.07761021424</c:v>
                </c:pt>
                <c:pt idx="64">
                  <c:v>174.07761021424</c:v>
                </c:pt>
                <c:pt idx="65">
                  <c:v>174.07761021424</c:v>
                </c:pt>
                <c:pt idx="66">
                  <c:v>174.07761021424</c:v>
                </c:pt>
                <c:pt idx="67">
                  <c:v>174.07761021424</c:v>
                </c:pt>
                <c:pt idx="68">
                  <c:v>174.07761021424</c:v>
                </c:pt>
                <c:pt idx="69">
                  <c:v>174.07761021424</c:v>
                </c:pt>
                <c:pt idx="70">
                  <c:v>174.07761021424</c:v>
                </c:pt>
                <c:pt idx="71">
                  <c:v>174.07761021424</c:v>
                </c:pt>
                <c:pt idx="72">
                  <c:v>174.07761021424</c:v>
                </c:pt>
                <c:pt idx="73">
                  <c:v>174.07761021424</c:v>
                </c:pt>
                <c:pt idx="74">
                  <c:v>174.07761021424</c:v>
                </c:pt>
                <c:pt idx="75">
                  <c:v>174.07761021424</c:v>
                </c:pt>
                <c:pt idx="76">
                  <c:v>174.07761021424</c:v>
                </c:pt>
                <c:pt idx="77">
                  <c:v>174.07761021424</c:v>
                </c:pt>
                <c:pt idx="78">
                  <c:v>174.07761021424</c:v>
                </c:pt>
                <c:pt idx="79">
                  <c:v>174.07761021424</c:v>
                </c:pt>
                <c:pt idx="80">
                  <c:v>174.07761021424</c:v>
                </c:pt>
                <c:pt idx="81">
                  <c:v>174.07761021424</c:v>
                </c:pt>
                <c:pt idx="82">
                  <c:v>174.07761021424</c:v>
                </c:pt>
                <c:pt idx="83">
                  <c:v>174.07761021424</c:v>
                </c:pt>
                <c:pt idx="84">
                  <c:v>174.07761021424</c:v>
                </c:pt>
                <c:pt idx="85">
                  <c:v>174.07761021424</c:v>
                </c:pt>
                <c:pt idx="86">
                  <c:v>174.07761021424</c:v>
                </c:pt>
                <c:pt idx="87">
                  <c:v>174.07761021424</c:v>
                </c:pt>
                <c:pt idx="88">
                  <c:v>174.07761021424</c:v>
                </c:pt>
                <c:pt idx="89">
                  <c:v>174.07761021424</c:v>
                </c:pt>
                <c:pt idx="90">
                  <c:v>174.07761021424</c:v>
                </c:pt>
                <c:pt idx="91">
                  <c:v>174.07761021424</c:v>
                </c:pt>
                <c:pt idx="92">
                  <c:v>174.07761021424</c:v>
                </c:pt>
                <c:pt idx="93">
                  <c:v>174.07761021424</c:v>
                </c:pt>
                <c:pt idx="94">
                  <c:v>174.07761021424</c:v>
                </c:pt>
                <c:pt idx="95">
                  <c:v>174.07761021424</c:v>
                </c:pt>
                <c:pt idx="96">
                  <c:v>174.07761021424</c:v>
                </c:pt>
                <c:pt idx="97">
                  <c:v>174.07761021424</c:v>
                </c:pt>
                <c:pt idx="98">
                  <c:v>174.07761021424</c:v>
                </c:pt>
                <c:pt idx="99">
                  <c:v>174.07761021424</c:v>
                </c:pt>
                <c:pt idx="100">
                  <c:v>174.07761021424</c:v>
                </c:pt>
                <c:pt idx="101">
                  <c:v>174.07761021424</c:v>
                </c:pt>
                <c:pt idx="102">
                  <c:v>174.07761021424</c:v>
                </c:pt>
                <c:pt idx="103">
                  <c:v>174.07761021424</c:v>
                </c:pt>
                <c:pt idx="104">
                  <c:v>174.07761021424</c:v>
                </c:pt>
                <c:pt idx="105">
                  <c:v>174.07761021424</c:v>
                </c:pt>
                <c:pt idx="106">
                  <c:v>174.07761021424</c:v>
                </c:pt>
                <c:pt idx="107">
                  <c:v>174.07761021424</c:v>
                </c:pt>
                <c:pt idx="108">
                  <c:v>174.07761021424</c:v>
                </c:pt>
                <c:pt idx="109">
                  <c:v>174.07761021424</c:v>
                </c:pt>
                <c:pt idx="110">
                  <c:v>174.07761021424</c:v>
                </c:pt>
                <c:pt idx="111">
                  <c:v>174.07761021424</c:v>
                </c:pt>
                <c:pt idx="112">
                  <c:v>174.07761021424</c:v>
                </c:pt>
                <c:pt idx="113">
                  <c:v>174.07761021424</c:v>
                </c:pt>
                <c:pt idx="114">
                  <c:v>174.07761021424</c:v>
                </c:pt>
                <c:pt idx="115">
                  <c:v>174.07761021424</c:v>
                </c:pt>
                <c:pt idx="116">
                  <c:v>174.07761021424</c:v>
                </c:pt>
                <c:pt idx="117">
                  <c:v>174.07761021424</c:v>
                </c:pt>
                <c:pt idx="118">
                  <c:v>174.07761021424</c:v>
                </c:pt>
                <c:pt idx="119">
                  <c:v>174.07761021424</c:v>
                </c:pt>
                <c:pt idx="120">
                  <c:v>174.07761021424</c:v>
                </c:pt>
                <c:pt idx="121">
                  <c:v>174.07761021424</c:v>
                </c:pt>
                <c:pt idx="122">
                  <c:v>174.07761021424</c:v>
                </c:pt>
                <c:pt idx="123">
                  <c:v>174.07761021424</c:v>
                </c:pt>
                <c:pt idx="124">
                  <c:v>174.07761021424</c:v>
                </c:pt>
                <c:pt idx="125">
                  <c:v>174.07761021424</c:v>
                </c:pt>
                <c:pt idx="126">
                  <c:v>174.07761021424</c:v>
                </c:pt>
                <c:pt idx="127">
                  <c:v>174.07761021424</c:v>
                </c:pt>
                <c:pt idx="128">
                  <c:v>174.07761021424</c:v>
                </c:pt>
                <c:pt idx="129">
                  <c:v>174.07761021424</c:v>
                </c:pt>
                <c:pt idx="130">
                  <c:v>174.07761021424</c:v>
                </c:pt>
                <c:pt idx="131">
                  <c:v>174.07761021424</c:v>
                </c:pt>
                <c:pt idx="132">
                  <c:v>174.07761021424</c:v>
                </c:pt>
                <c:pt idx="133">
                  <c:v>174.07761021424</c:v>
                </c:pt>
                <c:pt idx="134">
                  <c:v>174.07761021424</c:v>
                </c:pt>
                <c:pt idx="135">
                  <c:v>174.07761021424</c:v>
                </c:pt>
                <c:pt idx="136">
                  <c:v>174.07761021424</c:v>
                </c:pt>
                <c:pt idx="137">
                  <c:v>174.07761021424</c:v>
                </c:pt>
                <c:pt idx="138">
                  <c:v>174.07761021424</c:v>
                </c:pt>
                <c:pt idx="139">
                  <c:v>174.07761021424</c:v>
                </c:pt>
                <c:pt idx="140">
                  <c:v>174.07761021424</c:v>
                </c:pt>
                <c:pt idx="141">
                  <c:v>174.07761021424</c:v>
                </c:pt>
                <c:pt idx="142">
                  <c:v>174.07761021424</c:v>
                </c:pt>
                <c:pt idx="143">
                  <c:v>174.07761021424</c:v>
                </c:pt>
                <c:pt idx="144">
                  <c:v>174.07761021424</c:v>
                </c:pt>
                <c:pt idx="145">
                  <c:v>174.07761021424</c:v>
                </c:pt>
                <c:pt idx="146">
                  <c:v>174.07761021424</c:v>
                </c:pt>
                <c:pt idx="147">
                  <c:v>174.077610214473</c:v>
                </c:pt>
                <c:pt idx="148">
                  <c:v>174.077610214473</c:v>
                </c:pt>
                <c:pt idx="149">
                  <c:v>174.077610214473</c:v>
                </c:pt>
                <c:pt idx="150">
                  <c:v>174.077610214473</c:v>
                </c:pt>
                <c:pt idx="151">
                  <c:v>174.077610214473</c:v>
                </c:pt>
                <c:pt idx="152">
                  <c:v>174.077610214473</c:v>
                </c:pt>
                <c:pt idx="153">
                  <c:v>174.077610214473</c:v>
                </c:pt>
                <c:pt idx="154">
                  <c:v>174.077610214473</c:v>
                </c:pt>
                <c:pt idx="155">
                  <c:v>174.077610214473</c:v>
                </c:pt>
                <c:pt idx="156">
                  <c:v>174.077610214473</c:v>
                </c:pt>
                <c:pt idx="157">
                  <c:v>174.077610214473</c:v>
                </c:pt>
                <c:pt idx="158">
                  <c:v>174.077610214473</c:v>
                </c:pt>
                <c:pt idx="159">
                  <c:v>174.077610214473</c:v>
                </c:pt>
                <c:pt idx="160">
                  <c:v>174.077610214473</c:v>
                </c:pt>
                <c:pt idx="161">
                  <c:v>174.077610214473</c:v>
                </c:pt>
                <c:pt idx="162">
                  <c:v>174.077610214473</c:v>
                </c:pt>
                <c:pt idx="163">
                  <c:v>174.077610214473</c:v>
                </c:pt>
                <c:pt idx="164">
                  <c:v>174.077610214473</c:v>
                </c:pt>
                <c:pt idx="165">
                  <c:v>174.077610214473</c:v>
                </c:pt>
                <c:pt idx="166">
                  <c:v>174.077610214473</c:v>
                </c:pt>
                <c:pt idx="167">
                  <c:v>174.077610214473</c:v>
                </c:pt>
                <c:pt idx="168">
                  <c:v>174.077610214473</c:v>
                </c:pt>
                <c:pt idx="169">
                  <c:v>174.077610214473</c:v>
                </c:pt>
                <c:pt idx="170">
                  <c:v>174.077610214473</c:v>
                </c:pt>
                <c:pt idx="171">
                  <c:v>174.077610214473</c:v>
                </c:pt>
                <c:pt idx="172">
                  <c:v>174.077610214473</c:v>
                </c:pt>
                <c:pt idx="173">
                  <c:v>174.077610214473</c:v>
                </c:pt>
                <c:pt idx="174">
                  <c:v>174.077610214473</c:v>
                </c:pt>
                <c:pt idx="175">
                  <c:v>174.077610214473</c:v>
                </c:pt>
                <c:pt idx="176">
                  <c:v>174.077610214473</c:v>
                </c:pt>
                <c:pt idx="177">
                  <c:v>174.077610214473</c:v>
                </c:pt>
                <c:pt idx="178">
                  <c:v>174.077610214473</c:v>
                </c:pt>
                <c:pt idx="179">
                  <c:v>174.077610214473</c:v>
                </c:pt>
                <c:pt idx="180">
                  <c:v>174.077610214473</c:v>
                </c:pt>
                <c:pt idx="181">
                  <c:v>174.077610214473</c:v>
                </c:pt>
                <c:pt idx="182">
                  <c:v>174.077610214473</c:v>
                </c:pt>
                <c:pt idx="183">
                  <c:v>174.077610214473</c:v>
                </c:pt>
                <c:pt idx="184">
                  <c:v>174.077610214473</c:v>
                </c:pt>
                <c:pt idx="185">
                  <c:v>174.077610214473</c:v>
                </c:pt>
                <c:pt idx="186">
                  <c:v>174.077610214473</c:v>
                </c:pt>
                <c:pt idx="187">
                  <c:v>174.077610214473</c:v>
                </c:pt>
                <c:pt idx="188">
                  <c:v>174.077610214473</c:v>
                </c:pt>
                <c:pt idx="189">
                  <c:v>174.077610214473</c:v>
                </c:pt>
                <c:pt idx="190">
                  <c:v>174.077610214473</c:v>
                </c:pt>
                <c:pt idx="191">
                  <c:v>174.077610214473</c:v>
                </c:pt>
                <c:pt idx="192">
                  <c:v>174.07761021453101</c:v>
                </c:pt>
                <c:pt idx="193">
                  <c:v>174.07761021453101</c:v>
                </c:pt>
                <c:pt idx="194">
                  <c:v>174.07761021453101</c:v>
                </c:pt>
                <c:pt idx="195">
                  <c:v>174.07761021453101</c:v>
                </c:pt>
                <c:pt idx="196">
                  <c:v>174.07761021453101</c:v>
                </c:pt>
                <c:pt idx="197">
                  <c:v>174.07761021453101</c:v>
                </c:pt>
                <c:pt idx="198">
                  <c:v>174.07761021453101</c:v>
                </c:pt>
                <c:pt idx="199">
                  <c:v>174.07761021453101</c:v>
                </c:pt>
                <c:pt idx="200">
                  <c:v>174.07761021453101</c:v>
                </c:pt>
                <c:pt idx="201">
                  <c:v>174.07761021453101</c:v>
                </c:pt>
                <c:pt idx="202">
                  <c:v>174.07761021453101</c:v>
                </c:pt>
                <c:pt idx="203">
                  <c:v>174.07761021454601</c:v>
                </c:pt>
                <c:pt idx="204">
                  <c:v>174.07761021454601</c:v>
                </c:pt>
                <c:pt idx="205">
                  <c:v>174.07761021454601</c:v>
                </c:pt>
                <c:pt idx="206">
                  <c:v>174.07761021455099</c:v>
                </c:pt>
                <c:pt idx="207">
                  <c:v>174.07761021455099</c:v>
                </c:pt>
                <c:pt idx="208">
                  <c:v>174.07761021455099</c:v>
                </c:pt>
                <c:pt idx="209">
                  <c:v>174.07761021455099</c:v>
                </c:pt>
                <c:pt idx="210">
                  <c:v>174.07761021455099</c:v>
                </c:pt>
                <c:pt idx="211">
                  <c:v>174.07761021456099</c:v>
                </c:pt>
                <c:pt idx="212">
                  <c:v>174.07761021456099</c:v>
                </c:pt>
                <c:pt idx="213">
                  <c:v>174.07761021456099</c:v>
                </c:pt>
                <c:pt idx="214">
                  <c:v>174.07761021456099</c:v>
                </c:pt>
                <c:pt idx="215">
                  <c:v>174.07761021459001</c:v>
                </c:pt>
                <c:pt idx="216">
                  <c:v>174.07761021459001</c:v>
                </c:pt>
                <c:pt idx="217">
                  <c:v>174.07761021459001</c:v>
                </c:pt>
                <c:pt idx="218">
                  <c:v>174.07761021459001</c:v>
                </c:pt>
                <c:pt idx="219">
                  <c:v>174.07761021459001</c:v>
                </c:pt>
                <c:pt idx="220">
                  <c:v>174.07761021459001</c:v>
                </c:pt>
                <c:pt idx="221">
                  <c:v>174.07761021459001</c:v>
                </c:pt>
                <c:pt idx="222">
                  <c:v>174.07761021459001</c:v>
                </c:pt>
                <c:pt idx="223">
                  <c:v>174.07761021459001</c:v>
                </c:pt>
                <c:pt idx="224">
                  <c:v>174.07761021459001</c:v>
                </c:pt>
                <c:pt idx="225">
                  <c:v>174.07761021459001</c:v>
                </c:pt>
                <c:pt idx="226">
                  <c:v>174.07761021459001</c:v>
                </c:pt>
                <c:pt idx="227">
                  <c:v>174.07761021459001</c:v>
                </c:pt>
                <c:pt idx="228">
                  <c:v>174.07761021459001</c:v>
                </c:pt>
                <c:pt idx="229">
                  <c:v>174.07761021459001</c:v>
                </c:pt>
                <c:pt idx="230">
                  <c:v>174.07761021459001</c:v>
                </c:pt>
                <c:pt idx="231">
                  <c:v>174.07761021459001</c:v>
                </c:pt>
                <c:pt idx="232">
                  <c:v>174.07761021459001</c:v>
                </c:pt>
                <c:pt idx="233">
                  <c:v>174.077610214706</c:v>
                </c:pt>
                <c:pt idx="234">
                  <c:v>174.077610214706</c:v>
                </c:pt>
                <c:pt idx="235">
                  <c:v>174.077610214706</c:v>
                </c:pt>
                <c:pt idx="236">
                  <c:v>174.077610214706</c:v>
                </c:pt>
                <c:pt idx="237">
                  <c:v>174.077610214706</c:v>
                </c:pt>
                <c:pt idx="238">
                  <c:v>174.077610214706</c:v>
                </c:pt>
                <c:pt idx="239">
                  <c:v>174.077610214706</c:v>
                </c:pt>
                <c:pt idx="240">
                  <c:v>174.077610214706</c:v>
                </c:pt>
                <c:pt idx="241">
                  <c:v>174.077610214706</c:v>
                </c:pt>
                <c:pt idx="242">
                  <c:v>174.077610214706</c:v>
                </c:pt>
                <c:pt idx="243">
                  <c:v>174.077610214706</c:v>
                </c:pt>
                <c:pt idx="244">
                  <c:v>174.077610214706</c:v>
                </c:pt>
                <c:pt idx="245">
                  <c:v>174.077610214706</c:v>
                </c:pt>
                <c:pt idx="246">
                  <c:v>174.077610214706</c:v>
                </c:pt>
                <c:pt idx="247">
                  <c:v>174.077610214706</c:v>
                </c:pt>
                <c:pt idx="248">
                  <c:v>174.077610214706</c:v>
                </c:pt>
                <c:pt idx="249">
                  <c:v>174.077610214706</c:v>
                </c:pt>
                <c:pt idx="250">
                  <c:v>174.077610214706</c:v>
                </c:pt>
                <c:pt idx="251">
                  <c:v>174.077610214706</c:v>
                </c:pt>
                <c:pt idx="252">
                  <c:v>174.077610214706</c:v>
                </c:pt>
                <c:pt idx="253">
                  <c:v>174.077610214706</c:v>
                </c:pt>
                <c:pt idx="254">
                  <c:v>174.077610214706</c:v>
                </c:pt>
                <c:pt idx="255">
                  <c:v>174.077610214706</c:v>
                </c:pt>
                <c:pt idx="256">
                  <c:v>174.077610214706</c:v>
                </c:pt>
                <c:pt idx="257">
                  <c:v>174.077610214706</c:v>
                </c:pt>
                <c:pt idx="258">
                  <c:v>174.077610214706</c:v>
                </c:pt>
                <c:pt idx="259">
                  <c:v>174.077610214706</c:v>
                </c:pt>
                <c:pt idx="260">
                  <c:v>174.077610214706</c:v>
                </c:pt>
                <c:pt idx="261">
                  <c:v>174.077610214706</c:v>
                </c:pt>
                <c:pt idx="262">
                  <c:v>174.077610214706</c:v>
                </c:pt>
                <c:pt idx="263">
                  <c:v>174.077610214706</c:v>
                </c:pt>
                <c:pt idx="264">
                  <c:v>174.077610214706</c:v>
                </c:pt>
                <c:pt idx="265">
                  <c:v>174.077610214706</c:v>
                </c:pt>
                <c:pt idx="266">
                  <c:v>174.077610214706</c:v>
                </c:pt>
                <c:pt idx="267">
                  <c:v>174.077610214706</c:v>
                </c:pt>
                <c:pt idx="268">
                  <c:v>174.077610214706</c:v>
                </c:pt>
                <c:pt idx="269">
                  <c:v>174.077610214706</c:v>
                </c:pt>
                <c:pt idx="270">
                  <c:v>174.077610214706</c:v>
                </c:pt>
                <c:pt idx="271">
                  <c:v>174.077610214706</c:v>
                </c:pt>
                <c:pt idx="272">
                  <c:v>174.077610214706</c:v>
                </c:pt>
                <c:pt idx="273">
                  <c:v>174.077610214706</c:v>
                </c:pt>
                <c:pt idx="274">
                  <c:v>174.077610214706</c:v>
                </c:pt>
                <c:pt idx="275">
                  <c:v>174.077610214706</c:v>
                </c:pt>
                <c:pt idx="276">
                  <c:v>174.077610214706</c:v>
                </c:pt>
                <c:pt idx="277">
                  <c:v>174.077610214706</c:v>
                </c:pt>
                <c:pt idx="278">
                  <c:v>174.077610214706</c:v>
                </c:pt>
                <c:pt idx="279">
                  <c:v>174.077610214706</c:v>
                </c:pt>
                <c:pt idx="280">
                  <c:v>174.077610214706</c:v>
                </c:pt>
                <c:pt idx="281">
                  <c:v>174.077610214706</c:v>
                </c:pt>
                <c:pt idx="282">
                  <c:v>174.077610214706</c:v>
                </c:pt>
                <c:pt idx="283">
                  <c:v>174.077610214706</c:v>
                </c:pt>
                <c:pt idx="284">
                  <c:v>174.077610214706</c:v>
                </c:pt>
                <c:pt idx="285">
                  <c:v>174.077610214706</c:v>
                </c:pt>
                <c:pt idx="286">
                  <c:v>174.077610214706</c:v>
                </c:pt>
                <c:pt idx="287">
                  <c:v>174.077610214706</c:v>
                </c:pt>
                <c:pt idx="288">
                  <c:v>174.077610214706</c:v>
                </c:pt>
                <c:pt idx="289">
                  <c:v>174.077610214706</c:v>
                </c:pt>
                <c:pt idx="290">
                  <c:v>174.077610214706</c:v>
                </c:pt>
                <c:pt idx="291">
                  <c:v>174.077610214706</c:v>
                </c:pt>
                <c:pt idx="292">
                  <c:v>174.077610214706</c:v>
                </c:pt>
                <c:pt idx="293">
                  <c:v>174.077610214706</c:v>
                </c:pt>
                <c:pt idx="294">
                  <c:v>174.077610214706</c:v>
                </c:pt>
                <c:pt idx="295">
                  <c:v>174.077610214706</c:v>
                </c:pt>
                <c:pt idx="296">
                  <c:v>174.077610214706</c:v>
                </c:pt>
                <c:pt idx="297">
                  <c:v>174.077610214706</c:v>
                </c:pt>
                <c:pt idx="298">
                  <c:v>174.077610214706</c:v>
                </c:pt>
                <c:pt idx="299">
                  <c:v>174.077610214706</c:v>
                </c:pt>
                <c:pt idx="300">
                  <c:v>174.077610214706</c:v>
                </c:pt>
                <c:pt idx="301">
                  <c:v>174.077610214706</c:v>
                </c:pt>
                <c:pt idx="302">
                  <c:v>174.077610214706</c:v>
                </c:pt>
                <c:pt idx="303">
                  <c:v>174.077610214706</c:v>
                </c:pt>
                <c:pt idx="304">
                  <c:v>174.077610214706</c:v>
                </c:pt>
                <c:pt idx="305">
                  <c:v>174.077610214706</c:v>
                </c:pt>
                <c:pt idx="306">
                  <c:v>174.077610215172</c:v>
                </c:pt>
                <c:pt idx="307">
                  <c:v>174.077610215172</c:v>
                </c:pt>
                <c:pt idx="308">
                  <c:v>174.077610215172</c:v>
                </c:pt>
                <c:pt idx="309">
                  <c:v>174.077610215172</c:v>
                </c:pt>
                <c:pt idx="310">
                  <c:v>174.077610215172</c:v>
                </c:pt>
                <c:pt idx="311">
                  <c:v>174.077610215172</c:v>
                </c:pt>
                <c:pt idx="312">
                  <c:v>174.077610215172</c:v>
                </c:pt>
                <c:pt idx="313">
                  <c:v>174.077610215172</c:v>
                </c:pt>
                <c:pt idx="314">
                  <c:v>174.077610215172</c:v>
                </c:pt>
                <c:pt idx="315">
                  <c:v>174.077610215172</c:v>
                </c:pt>
                <c:pt idx="316">
                  <c:v>174.077610215172</c:v>
                </c:pt>
                <c:pt idx="317">
                  <c:v>174.077610215172</c:v>
                </c:pt>
                <c:pt idx="318">
                  <c:v>174.077610215172</c:v>
                </c:pt>
                <c:pt idx="319">
                  <c:v>174.077610215172</c:v>
                </c:pt>
                <c:pt idx="320">
                  <c:v>174.077610215172</c:v>
                </c:pt>
                <c:pt idx="321">
                  <c:v>174.077610215172</c:v>
                </c:pt>
                <c:pt idx="322">
                  <c:v>174.077610215172</c:v>
                </c:pt>
                <c:pt idx="323">
                  <c:v>174.077610215172</c:v>
                </c:pt>
                <c:pt idx="324">
                  <c:v>174.077610215172</c:v>
                </c:pt>
                <c:pt idx="325">
                  <c:v>174.077610215172</c:v>
                </c:pt>
                <c:pt idx="326">
                  <c:v>174.077610215172</c:v>
                </c:pt>
                <c:pt idx="327">
                  <c:v>174.077610215172</c:v>
                </c:pt>
                <c:pt idx="328">
                  <c:v>174.077610215172</c:v>
                </c:pt>
                <c:pt idx="329">
                  <c:v>174.077610215172</c:v>
                </c:pt>
                <c:pt idx="330">
                  <c:v>174.077610215172</c:v>
                </c:pt>
                <c:pt idx="331">
                  <c:v>174.077610215172</c:v>
                </c:pt>
                <c:pt idx="332">
                  <c:v>174.077610215172</c:v>
                </c:pt>
                <c:pt idx="333">
                  <c:v>174.077610215172</c:v>
                </c:pt>
                <c:pt idx="334">
                  <c:v>174.077610215172</c:v>
                </c:pt>
                <c:pt idx="335">
                  <c:v>174.077610215172</c:v>
                </c:pt>
                <c:pt idx="336">
                  <c:v>174.077610215172</c:v>
                </c:pt>
                <c:pt idx="337">
                  <c:v>174.077610215172</c:v>
                </c:pt>
                <c:pt idx="338">
                  <c:v>174.077610215172</c:v>
                </c:pt>
                <c:pt idx="339">
                  <c:v>174.077610215172</c:v>
                </c:pt>
                <c:pt idx="340">
                  <c:v>174.077610215172</c:v>
                </c:pt>
                <c:pt idx="341">
                  <c:v>174.077610215172</c:v>
                </c:pt>
                <c:pt idx="342">
                  <c:v>174.077610215172</c:v>
                </c:pt>
                <c:pt idx="343">
                  <c:v>174.077610215172</c:v>
                </c:pt>
                <c:pt idx="344">
                  <c:v>174.077610215172</c:v>
                </c:pt>
                <c:pt idx="345">
                  <c:v>174.077610215172</c:v>
                </c:pt>
                <c:pt idx="346">
                  <c:v>174.077610215172</c:v>
                </c:pt>
                <c:pt idx="347">
                  <c:v>174.077610215172</c:v>
                </c:pt>
                <c:pt idx="348">
                  <c:v>174.077610215172</c:v>
                </c:pt>
                <c:pt idx="349">
                  <c:v>174.077610215172</c:v>
                </c:pt>
                <c:pt idx="350">
                  <c:v>174.077610215172</c:v>
                </c:pt>
                <c:pt idx="351">
                  <c:v>174.077610215172</c:v>
                </c:pt>
                <c:pt idx="352">
                  <c:v>174.077610215172</c:v>
                </c:pt>
                <c:pt idx="353">
                  <c:v>174.077610215172</c:v>
                </c:pt>
                <c:pt idx="354">
                  <c:v>174.077610215172</c:v>
                </c:pt>
                <c:pt idx="355">
                  <c:v>174.077610215172</c:v>
                </c:pt>
                <c:pt idx="356">
                  <c:v>174.077610215172</c:v>
                </c:pt>
                <c:pt idx="357">
                  <c:v>174.077610215172</c:v>
                </c:pt>
                <c:pt idx="358">
                  <c:v>174.077610215172</c:v>
                </c:pt>
                <c:pt idx="359">
                  <c:v>174.077610215172</c:v>
                </c:pt>
                <c:pt idx="360">
                  <c:v>174.077610215172</c:v>
                </c:pt>
                <c:pt idx="361">
                  <c:v>174.077610215172</c:v>
                </c:pt>
                <c:pt idx="362">
                  <c:v>174.077610215172</c:v>
                </c:pt>
                <c:pt idx="363">
                  <c:v>174.077610215172</c:v>
                </c:pt>
                <c:pt idx="364">
                  <c:v>174.077610215172</c:v>
                </c:pt>
                <c:pt idx="365">
                  <c:v>174.077610215172</c:v>
                </c:pt>
                <c:pt idx="366">
                  <c:v>174.077610215172</c:v>
                </c:pt>
                <c:pt idx="367">
                  <c:v>174.077610215172</c:v>
                </c:pt>
                <c:pt idx="368">
                  <c:v>174.077610215172</c:v>
                </c:pt>
                <c:pt idx="369">
                  <c:v>174.077610215172</c:v>
                </c:pt>
                <c:pt idx="370">
                  <c:v>174.077610215172</c:v>
                </c:pt>
                <c:pt idx="371">
                  <c:v>174.077610215172</c:v>
                </c:pt>
                <c:pt idx="372">
                  <c:v>174.077610215172</c:v>
                </c:pt>
                <c:pt idx="373">
                  <c:v>174.077610215172</c:v>
                </c:pt>
                <c:pt idx="374">
                  <c:v>174.077610215172</c:v>
                </c:pt>
                <c:pt idx="375">
                  <c:v>174.077610215172</c:v>
                </c:pt>
                <c:pt idx="376">
                  <c:v>174.077610215172</c:v>
                </c:pt>
                <c:pt idx="377">
                  <c:v>174.077610215172</c:v>
                </c:pt>
                <c:pt idx="378">
                  <c:v>174.077610215172</c:v>
                </c:pt>
                <c:pt idx="379">
                  <c:v>174.077610215172</c:v>
                </c:pt>
                <c:pt idx="380">
                  <c:v>174.077610215172</c:v>
                </c:pt>
                <c:pt idx="381">
                  <c:v>174.077610215172</c:v>
                </c:pt>
                <c:pt idx="382">
                  <c:v>174.077610215172</c:v>
                </c:pt>
                <c:pt idx="383">
                  <c:v>174.077610215172</c:v>
                </c:pt>
                <c:pt idx="384">
                  <c:v>174.077610215172</c:v>
                </c:pt>
                <c:pt idx="385">
                  <c:v>174.077610215172</c:v>
                </c:pt>
                <c:pt idx="386">
                  <c:v>174.077610215172</c:v>
                </c:pt>
                <c:pt idx="387">
                  <c:v>174.077610215172</c:v>
                </c:pt>
                <c:pt idx="388">
                  <c:v>174.077610215172</c:v>
                </c:pt>
                <c:pt idx="389">
                  <c:v>174.077610215172</c:v>
                </c:pt>
                <c:pt idx="390">
                  <c:v>174.077610215172</c:v>
                </c:pt>
                <c:pt idx="391">
                  <c:v>174.077610215172</c:v>
                </c:pt>
                <c:pt idx="392">
                  <c:v>174.077610215172</c:v>
                </c:pt>
                <c:pt idx="393">
                  <c:v>174.077610215172</c:v>
                </c:pt>
                <c:pt idx="394">
                  <c:v>174.077610215172</c:v>
                </c:pt>
                <c:pt idx="395">
                  <c:v>174.077610215172</c:v>
                </c:pt>
                <c:pt idx="396">
                  <c:v>174.077610215172</c:v>
                </c:pt>
                <c:pt idx="397">
                  <c:v>174.077610215172</c:v>
                </c:pt>
                <c:pt idx="398">
                  <c:v>174.077610215172</c:v>
                </c:pt>
                <c:pt idx="399">
                  <c:v>174.077610215172</c:v>
                </c:pt>
                <c:pt idx="400">
                  <c:v>174.077610215172</c:v>
                </c:pt>
                <c:pt idx="401">
                  <c:v>174.077610215172</c:v>
                </c:pt>
                <c:pt idx="402">
                  <c:v>174.077610215172</c:v>
                </c:pt>
                <c:pt idx="403">
                  <c:v>174.077610215172</c:v>
                </c:pt>
                <c:pt idx="404">
                  <c:v>174.077610215172</c:v>
                </c:pt>
                <c:pt idx="405">
                  <c:v>174.077610215172</c:v>
                </c:pt>
                <c:pt idx="406">
                  <c:v>174.077610215172</c:v>
                </c:pt>
                <c:pt idx="407">
                  <c:v>174.077610215172</c:v>
                </c:pt>
                <c:pt idx="408">
                  <c:v>174.077610215172</c:v>
                </c:pt>
                <c:pt idx="409">
                  <c:v>174.077610215172</c:v>
                </c:pt>
                <c:pt idx="410">
                  <c:v>174.077610215172</c:v>
                </c:pt>
                <c:pt idx="411">
                  <c:v>174.077610215172</c:v>
                </c:pt>
                <c:pt idx="412">
                  <c:v>174.077610215172</c:v>
                </c:pt>
                <c:pt idx="413">
                  <c:v>174.077610215172</c:v>
                </c:pt>
                <c:pt idx="414">
                  <c:v>174.077610215172</c:v>
                </c:pt>
                <c:pt idx="415">
                  <c:v>174.077610215172</c:v>
                </c:pt>
                <c:pt idx="416">
                  <c:v>174.077610215172</c:v>
                </c:pt>
                <c:pt idx="417">
                  <c:v>174.077610215172</c:v>
                </c:pt>
                <c:pt idx="418">
                  <c:v>174.077610215172</c:v>
                </c:pt>
                <c:pt idx="419">
                  <c:v>174.077610215172</c:v>
                </c:pt>
                <c:pt idx="420">
                  <c:v>174.077610215172</c:v>
                </c:pt>
                <c:pt idx="421">
                  <c:v>174.077610215172</c:v>
                </c:pt>
                <c:pt idx="422">
                  <c:v>174.077610215172</c:v>
                </c:pt>
                <c:pt idx="423">
                  <c:v>174.077610215172</c:v>
                </c:pt>
                <c:pt idx="424">
                  <c:v>174.077610215172</c:v>
                </c:pt>
                <c:pt idx="425">
                  <c:v>174.077610215172</c:v>
                </c:pt>
                <c:pt idx="426">
                  <c:v>174.077610215172</c:v>
                </c:pt>
                <c:pt idx="427">
                  <c:v>174.077610215172</c:v>
                </c:pt>
                <c:pt idx="428">
                  <c:v>174.077610215172</c:v>
                </c:pt>
                <c:pt idx="429">
                  <c:v>174.077610215172</c:v>
                </c:pt>
                <c:pt idx="430">
                  <c:v>174.077610215172</c:v>
                </c:pt>
                <c:pt idx="431">
                  <c:v>174.077610215172</c:v>
                </c:pt>
                <c:pt idx="432">
                  <c:v>174.077610215172</c:v>
                </c:pt>
                <c:pt idx="433">
                  <c:v>174.077610215172</c:v>
                </c:pt>
                <c:pt idx="434">
                  <c:v>174.077610215172</c:v>
                </c:pt>
                <c:pt idx="435">
                  <c:v>174.077610215172</c:v>
                </c:pt>
                <c:pt idx="436">
                  <c:v>174.077610215172</c:v>
                </c:pt>
                <c:pt idx="437">
                  <c:v>174.077610215172</c:v>
                </c:pt>
                <c:pt idx="438">
                  <c:v>174.077610215172</c:v>
                </c:pt>
                <c:pt idx="439">
                  <c:v>174.077610215172</c:v>
                </c:pt>
                <c:pt idx="440">
                  <c:v>174.077610215172</c:v>
                </c:pt>
                <c:pt idx="441">
                  <c:v>174.077610215172</c:v>
                </c:pt>
                <c:pt idx="442">
                  <c:v>174.077610215172</c:v>
                </c:pt>
                <c:pt idx="443">
                  <c:v>174.077610215172</c:v>
                </c:pt>
                <c:pt idx="444">
                  <c:v>174.077610215172</c:v>
                </c:pt>
                <c:pt idx="445">
                  <c:v>174.077610215172</c:v>
                </c:pt>
                <c:pt idx="446">
                  <c:v>174.077610215172</c:v>
                </c:pt>
                <c:pt idx="447">
                  <c:v>174.077610215172</c:v>
                </c:pt>
                <c:pt idx="448">
                  <c:v>174.077610215172</c:v>
                </c:pt>
                <c:pt idx="449">
                  <c:v>174.077610215172</c:v>
                </c:pt>
                <c:pt idx="450">
                  <c:v>174.077610215172</c:v>
                </c:pt>
                <c:pt idx="451">
                  <c:v>174.077610215172</c:v>
                </c:pt>
                <c:pt idx="452">
                  <c:v>174.077610215172</c:v>
                </c:pt>
                <c:pt idx="453">
                  <c:v>174.077610215172</c:v>
                </c:pt>
                <c:pt idx="454">
                  <c:v>174.077610215172</c:v>
                </c:pt>
                <c:pt idx="455">
                  <c:v>174.077610215172</c:v>
                </c:pt>
                <c:pt idx="456">
                  <c:v>174.077610215172</c:v>
                </c:pt>
                <c:pt idx="457">
                  <c:v>174.077610215172</c:v>
                </c:pt>
                <c:pt idx="458">
                  <c:v>174.077610215172</c:v>
                </c:pt>
                <c:pt idx="459">
                  <c:v>174.077610215172</c:v>
                </c:pt>
                <c:pt idx="460">
                  <c:v>174.077610215172</c:v>
                </c:pt>
                <c:pt idx="461">
                  <c:v>174.077610215172</c:v>
                </c:pt>
                <c:pt idx="462">
                  <c:v>174.077610215172</c:v>
                </c:pt>
                <c:pt idx="463">
                  <c:v>174.077610215172</c:v>
                </c:pt>
                <c:pt idx="464">
                  <c:v>236.26345819793599</c:v>
                </c:pt>
                <c:pt idx="465">
                  <c:v>316.37553603976198</c:v>
                </c:pt>
                <c:pt idx="466">
                  <c:v>338.15522042848102</c:v>
                </c:pt>
                <c:pt idx="467">
                  <c:v>338.15522042848102</c:v>
                </c:pt>
                <c:pt idx="468">
                  <c:v>338.15522042848102</c:v>
                </c:pt>
                <c:pt idx="469">
                  <c:v>338.15522042848102</c:v>
                </c:pt>
                <c:pt idx="470">
                  <c:v>338.15522042848102</c:v>
                </c:pt>
                <c:pt idx="471">
                  <c:v>338.15522042848102</c:v>
                </c:pt>
                <c:pt idx="472">
                  <c:v>338.15522042848102</c:v>
                </c:pt>
                <c:pt idx="473">
                  <c:v>338.15522042848102</c:v>
                </c:pt>
                <c:pt idx="474">
                  <c:v>338.15522042848102</c:v>
                </c:pt>
                <c:pt idx="475">
                  <c:v>338.15522042848102</c:v>
                </c:pt>
                <c:pt idx="476">
                  <c:v>338.15522042894702</c:v>
                </c:pt>
                <c:pt idx="477">
                  <c:v>338.15522042894702</c:v>
                </c:pt>
                <c:pt idx="478">
                  <c:v>338.15522042894702</c:v>
                </c:pt>
                <c:pt idx="479">
                  <c:v>338.15522042906298</c:v>
                </c:pt>
                <c:pt idx="480">
                  <c:v>338.15522042906298</c:v>
                </c:pt>
                <c:pt idx="481">
                  <c:v>338.15522042909203</c:v>
                </c:pt>
                <c:pt idx="482">
                  <c:v>338.15522042909203</c:v>
                </c:pt>
                <c:pt idx="483">
                  <c:v>338.15522042910197</c:v>
                </c:pt>
                <c:pt idx="484">
                  <c:v>338.15522042910197</c:v>
                </c:pt>
                <c:pt idx="485">
                  <c:v>338.15522042912198</c:v>
                </c:pt>
                <c:pt idx="486">
                  <c:v>338.15522042918002</c:v>
                </c:pt>
                <c:pt idx="487">
                  <c:v>338.15522042918002</c:v>
                </c:pt>
                <c:pt idx="488">
                  <c:v>338.15522042918002</c:v>
                </c:pt>
                <c:pt idx="489">
                  <c:v>338.15522042941302</c:v>
                </c:pt>
                <c:pt idx="490">
                  <c:v>338.15522042941302</c:v>
                </c:pt>
                <c:pt idx="491">
                  <c:v>338.15522042941302</c:v>
                </c:pt>
                <c:pt idx="492">
                  <c:v>338.15522042941302</c:v>
                </c:pt>
                <c:pt idx="493">
                  <c:v>338.155220430344</c:v>
                </c:pt>
                <c:pt idx="494">
                  <c:v>338.155220430344</c:v>
                </c:pt>
                <c:pt idx="495">
                  <c:v>338.155220430344</c:v>
                </c:pt>
                <c:pt idx="496">
                  <c:v>338.155220430344</c:v>
                </c:pt>
                <c:pt idx="497">
                  <c:v>338.155220430344</c:v>
                </c:pt>
                <c:pt idx="498">
                  <c:v>338.155220430344</c:v>
                </c:pt>
                <c:pt idx="499">
                  <c:v>338.155220430344</c:v>
                </c:pt>
                <c:pt idx="500">
                  <c:v>338.155220430344</c:v>
                </c:pt>
                <c:pt idx="501">
                  <c:v>338.155220430344</c:v>
                </c:pt>
                <c:pt idx="502">
                  <c:v>338.155220430344</c:v>
                </c:pt>
                <c:pt idx="503">
                  <c:v>338.155220430344</c:v>
                </c:pt>
                <c:pt idx="504">
                  <c:v>338.155220430344</c:v>
                </c:pt>
                <c:pt idx="505">
                  <c:v>338.155220430344</c:v>
                </c:pt>
                <c:pt idx="506">
                  <c:v>338.155220430344</c:v>
                </c:pt>
                <c:pt idx="507">
                  <c:v>338.155220430344</c:v>
                </c:pt>
                <c:pt idx="508">
                  <c:v>338.155220430344</c:v>
                </c:pt>
                <c:pt idx="509">
                  <c:v>338.155220430344</c:v>
                </c:pt>
                <c:pt idx="510">
                  <c:v>338.19665347225902</c:v>
                </c:pt>
                <c:pt idx="511">
                  <c:v>338.330066956579</c:v>
                </c:pt>
                <c:pt idx="512">
                  <c:v>340.57139785215202</c:v>
                </c:pt>
                <c:pt idx="513">
                  <c:v>340.80566567438598</c:v>
                </c:pt>
                <c:pt idx="514">
                  <c:v>342.92940166033799</c:v>
                </c:pt>
                <c:pt idx="515">
                  <c:v>342.98547673551298</c:v>
                </c:pt>
                <c:pt idx="516">
                  <c:v>345.99773123255</c:v>
                </c:pt>
                <c:pt idx="517">
                  <c:v>346.62656509503699</c:v>
                </c:pt>
                <c:pt idx="518">
                  <c:v>346.89188981056202</c:v>
                </c:pt>
                <c:pt idx="519">
                  <c:v>347.36491372622498</c:v>
                </c:pt>
                <c:pt idx="520">
                  <c:v>348.00243926979601</c:v>
                </c:pt>
                <c:pt idx="521">
                  <c:v>348.04387230984798</c:v>
                </c:pt>
                <c:pt idx="522">
                  <c:v>348.04387231008099</c:v>
                </c:pt>
                <c:pt idx="523">
                  <c:v>348.15522042848102</c:v>
                </c:pt>
                <c:pt idx="524">
                  <c:v>348.15522042848102</c:v>
                </c:pt>
                <c:pt idx="525">
                  <c:v>348.15522042848102</c:v>
                </c:pt>
                <c:pt idx="526">
                  <c:v>348.15522042848102</c:v>
                </c:pt>
                <c:pt idx="527">
                  <c:v>348.15522042848102</c:v>
                </c:pt>
                <c:pt idx="528">
                  <c:v>348.15522042848102</c:v>
                </c:pt>
                <c:pt idx="529">
                  <c:v>348.15522042848102</c:v>
                </c:pt>
                <c:pt idx="530">
                  <c:v>348.15522042848102</c:v>
                </c:pt>
                <c:pt idx="531">
                  <c:v>348.15522042848102</c:v>
                </c:pt>
                <c:pt idx="532">
                  <c:v>348.15522042848102</c:v>
                </c:pt>
                <c:pt idx="533">
                  <c:v>348.15522042848102</c:v>
                </c:pt>
                <c:pt idx="534">
                  <c:v>348.15522042848102</c:v>
                </c:pt>
                <c:pt idx="535">
                  <c:v>348.15522042848102</c:v>
                </c:pt>
                <c:pt idx="536">
                  <c:v>348.15522042848102</c:v>
                </c:pt>
                <c:pt idx="537">
                  <c:v>348.15522042848102</c:v>
                </c:pt>
                <c:pt idx="538">
                  <c:v>348.15522042848102</c:v>
                </c:pt>
                <c:pt idx="539">
                  <c:v>348.15522042848102</c:v>
                </c:pt>
                <c:pt idx="540">
                  <c:v>348.15522042848102</c:v>
                </c:pt>
                <c:pt idx="541">
                  <c:v>348.15522042848102</c:v>
                </c:pt>
                <c:pt idx="542">
                  <c:v>348.15522042848102</c:v>
                </c:pt>
                <c:pt idx="543">
                  <c:v>348.15522042848102</c:v>
                </c:pt>
                <c:pt idx="544">
                  <c:v>348.15522042848102</c:v>
                </c:pt>
                <c:pt idx="545">
                  <c:v>348.15522042848102</c:v>
                </c:pt>
                <c:pt idx="546">
                  <c:v>348.15522042848102</c:v>
                </c:pt>
                <c:pt idx="547">
                  <c:v>348.15522042848102</c:v>
                </c:pt>
                <c:pt idx="548">
                  <c:v>348.15522042848102</c:v>
                </c:pt>
                <c:pt idx="549">
                  <c:v>348.15522042848102</c:v>
                </c:pt>
                <c:pt idx="550">
                  <c:v>348.15522042848102</c:v>
                </c:pt>
                <c:pt idx="551">
                  <c:v>348.15522042848102</c:v>
                </c:pt>
                <c:pt idx="552">
                  <c:v>348.15522042848102</c:v>
                </c:pt>
                <c:pt idx="553">
                  <c:v>348.15522042848102</c:v>
                </c:pt>
                <c:pt idx="554">
                  <c:v>348.15522042848102</c:v>
                </c:pt>
                <c:pt idx="555">
                  <c:v>348.15522042848102</c:v>
                </c:pt>
                <c:pt idx="556">
                  <c:v>348.15522042848102</c:v>
                </c:pt>
                <c:pt idx="557">
                  <c:v>348.15522042848102</c:v>
                </c:pt>
                <c:pt idx="558">
                  <c:v>348.15522042848102</c:v>
                </c:pt>
                <c:pt idx="559">
                  <c:v>348.15522042848102</c:v>
                </c:pt>
                <c:pt idx="560">
                  <c:v>348.15522042848102</c:v>
                </c:pt>
                <c:pt idx="561">
                  <c:v>348.15522042848102</c:v>
                </c:pt>
                <c:pt idx="562">
                  <c:v>348.15522042848102</c:v>
                </c:pt>
                <c:pt idx="563">
                  <c:v>348.15522042848102</c:v>
                </c:pt>
                <c:pt idx="564">
                  <c:v>348.15522042848102</c:v>
                </c:pt>
                <c:pt idx="565">
                  <c:v>348.15522042848102</c:v>
                </c:pt>
                <c:pt idx="566">
                  <c:v>348.15522042848102</c:v>
                </c:pt>
                <c:pt idx="567">
                  <c:v>348.15522042848102</c:v>
                </c:pt>
                <c:pt idx="568">
                  <c:v>348.15522042848102</c:v>
                </c:pt>
                <c:pt idx="569">
                  <c:v>348.15522042848102</c:v>
                </c:pt>
                <c:pt idx="570">
                  <c:v>348.15522042848102</c:v>
                </c:pt>
                <c:pt idx="571">
                  <c:v>348.15522042848102</c:v>
                </c:pt>
                <c:pt idx="572">
                  <c:v>348.15522042848102</c:v>
                </c:pt>
                <c:pt idx="573">
                  <c:v>348.15522042848102</c:v>
                </c:pt>
                <c:pt idx="574">
                  <c:v>348.15522042848102</c:v>
                </c:pt>
                <c:pt idx="575">
                  <c:v>348.15522042848102</c:v>
                </c:pt>
                <c:pt idx="576">
                  <c:v>348.15522042848102</c:v>
                </c:pt>
                <c:pt idx="577">
                  <c:v>348.15522042848102</c:v>
                </c:pt>
                <c:pt idx="578">
                  <c:v>348.15522042848102</c:v>
                </c:pt>
                <c:pt idx="579">
                  <c:v>348.15522042848102</c:v>
                </c:pt>
                <c:pt idx="580">
                  <c:v>348.15522042848102</c:v>
                </c:pt>
                <c:pt idx="581">
                  <c:v>348.15522042848102</c:v>
                </c:pt>
                <c:pt idx="582">
                  <c:v>348.15522042848102</c:v>
                </c:pt>
                <c:pt idx="583">
                  <c:v>348.15522042848102</c:v>
                </c:pt>
                <c:pt idx="584">
                  <c:v>348.15522042848102</c:v>
                </c:pt>
                <c:pt idx="585">
                  <c:v>348.15522042848102</c:v>
                </c:pt>
                <c:pt idx="586">
                  <c:v>348.15522042848102</c:v>
                </c:pt>
                <c:pt idx="587">
                  <c:v>348.15522042848102</c:v>
                </c:pt>
                <c:pt idx="588">
                  <c:v>348.15522042848102</c:v>
                </c:pt>
                <c:pt idx="589">
                  <c:v>348.15522042848102</c:v>
                </c:pt>
                <c:pt idx="590">
                  <c:v>348.15522042848102</c:v>
                </c:pt>
                <c:pt idx="591">
                  <c:v>348.15522042848102</c:v>
                </c:pt>
                <c:pt idx="592">
                  <c:v>348.15522042848102</c:v>
                </c:pt>
                <c:pt idx="593">
                  <c:v>348.15522042848102</c:v>
                </c:pt>
                <c:pt idx="594">
                  <c:v>348.15522042848102</c:v>
                </c:pt>
                <c:pt idx="595">
                  <c:v>348.15522042848102</c:v>
                </c:pt>
                <c:pt idx="596">
                  <c:v>348.15522042848102</c:v>
                </c:pt>
                <c:pt idx="597">
                  <c:v>348.15522042848102</c:v>
                </c:pt>
                <c:pt idx="598">
                  <c:v>348.15522042848102</c:v>
                </c:pt>
                <c:pt idx="599">
                  <c:v>348.15522042894702</c:v>
                </c:pt>
                <c:pt idx="600">
                  <c:v>348.15522042894702</c:v>
                </c:pt>
                <c:pt idx="601">
                  <c:v>348.15522042894702</c:v>
                </c:pt>
                <c:pt idx="602">
                  <c:v>348.15522042894702</c:v>
                </c:pt>
                <c:pt idx="603">
                  <c:v>348.15522042894702</c:v>
                </c:pt>
                <c:pt idx="604">
                  <c:v>348.15522042894702</c:v>
                </c:pt>
                <c:pt idx="605">
                  <c:v>348.15522042894702</c:v>
                </c:pt>
                <c:pt idx="606">
                  <c:v>348.15522042894702</c:v>
                </c:pt>
                <c:pt idx="607">
                  <c:v>348.15522042894702</c:v>
                </c:pt>
                <c:pt idx="608">
                  <c:v>348.15522042894702</c:v>
                </c:pt>
                <c:pt idx="609">
                  <c:v>348.15522042894702</c:v>
                </c:pt>
                <c:pt idx="610">
                  <c:v>348.15522042894702</c:v>
                </c:pt>
                <c:pt idx="611">
                  <c:v>348.15522042894702</c:v>
                </c:pt>
                <c:pt idx="612">
                  <c:v>348.15522042894702</c:v>
                </c:pt>
                <c:pt idx="613">
                  <c:v>348.15522042894702</c:v>
                </c:pt>
                <c:pt idx="614">
                  <c:v>348.15522042894702</c:v>
                </c:pt>
                <c:pt idx="615">
                  <c:v>348.15522042894702</c:v>
                </c:pt>
                <c:pt idx="616">
                  <c:v>348.15522042906298</c:v>
                </c:pt>
                <c:pt idx="617">
                  <c:v>348.15522042906298</c:v>
                </c:pt>
                <c:pt idx="618">
                  <c:v>348.15522042906298</c:v>
                </c:pt>
                <c:pt idx="619">
                  <c:v>348.15522042906298</c:v>
                </c:pt>
                <c:pt idx="620">
                  <c:v>348.15522042909203</c:v>
                </c:pt>
                <c:pt idx="621">
                  <c:v>348.15522042910197</c:v>
                </c:pt>
                <c:pt idx="622">
                  <c:v>348.15522042910197</c:v>
                </c:pt>
                <c:pt idx="623">
                  <c:v>348.15522042912198</c:v>
                </c:pt>
                <c:pt idx="624">
                  <c:v>348.15522042918002</c:v>
                </c:pt>
                <c:pt idx="625">
                  <c:v>348.15522042918002</c:v>
                </c:pt>
                <c:pt idx="626">
                  <c:v>348.15522042918002</c:v>
                </c:pt>
                <c:pt idx="627">
                  <c:v>348.15522042918002</c:v>
                </c:pt>
                <c:pt idx="628">
                  <c:v>348.15522042918002</c:v>
                </c:pt>
                <c:pt idx="629">
                  <c:v>348.15522042918002</c:v>
                </c:pt>
                <c:pt idx="630">
                  <c:v>348.15522042918002</c:v>
                </c:pt>
                <c:pt idx="631">
                  <c:v>348.15522042918002</c:v>
                </c:pt>
                <c:pt idx="632">
                  <c:v>348.15522042918002</c:v>
                </c:pt>
                <c:pt idx="633">
                  <c:v>348.15522042941302</c:v>
                </c:pt>
                <c:pt idx="634">
                  <c:v>348.15522042941302</c:v>
                </c:pt>
                <c:pt idx="635">
                  <c:v>348.15522042941302</c:v>
                </c:pt>
                <c:pt idx="636">
                  <c:v>348.15522042941302</c:v>
                </c:pt>
                <c:pt idx="637">
                  <c:v>348.15522042941302</c:v>
                </c:pt>
                <c:pt idx="638">
                  <c:v>348.15522042941302</c:v>
                </c:pt>
                <c:pt idx="639">
                  <c:v>348.15522042941302</c:v>
                </c:pt>
                <c:pt idx="640">
                  <c:v>348.15522042941302</c:v>
                </c:pt>
                <c:pt idx="641">
                  <c:v>348.15522042941302</c:v>
                </c:pt>
                <c:pt idx="642">
                  <c:v>348.15522042941302</c:v>
                </c:pt>
                <c:pt idx="643">
                  <c:v>348.15522042941302</c:v>
                </c:pt>
                <c:pt idx="644">
                  <c:v>348.15522042941302</c:v>
                </c:pt>
                <c:pt idx="645">
                  <c:v>348.15522042941302</c:v>
                </c:pt>
                <c:pt idx="646">
                  <c:v>348.15522042941302</c:v>
                </c:pt>
                <c:pt idx="647">
                  <c:v>348.15522042941302</c:v>
                </c:pt>
                <c:pt idx="648">
                  <c:v>348.15522042941302</c:v>
                </c:pt>
                <c:pt idx="649">
                  <c:v>348.15522042941302</c:v>
                </c:pt>
                <c:pt idx="650">
                  <c:v>348.15522042941302</c:v>
                </c:pt>
                <c:pt idx="651">
                  <c:v>348.15522042941302</c:v>
                </c:pt>
                <c:pt idx="652">
                  <c:v>348.15522042941302</c:v>
                </c:pt>
                <c:pt idx="653">
                  <c:v>348.15522042941302</c:v>
                </c:pt>
                <c:pt idx="654">
                  <c:v>348.15522042941302</c:v>
                </c:pt>
                <c:pt idx="655">
                  <c:v>348.15522042941302</c:v>
                </c:pt>
                <c:pt idx="656">
                  <c:v>348.15522042941302</c:v>
                </c:pt>
                <c:pt idx="657">
                  <c:v>348.15522042941302</c:v>
                </c:pt>
                <c:pt idx="658">
                  <c:v>348.15522042941302</c:v>
                </c:pt>
                <c:pt idx="659">
                  <c:v>348.15522042941302</c:v>
                </c:pt>
                <c:pt idx="660">
                  <c:v>348.15522042941302</c:v>
                </c:pt>
                <c:pt idx="661">
                  <c:v>348.15522042941302</c:v>
                </c:pt>
                <c:pt idx="662">
                  <c:v>348.15522042941302</c:v>
                </c:pt>
                <c:pt idx="663">
                  <c:v>348.15522042941302</c:v>
                </c:pt>
                <c:pt idx="664">
                  <c:v>348.15522042941302</c:v>
                </c:pt>
                <c:pt idx="665">
                  <c:v>348.15522042941302</c:v>
                </c:pt>
                <c:pt idx="666">
                  <c:v>348.15522042941302</c:v>
                </c:pt>
                <c:pt idx="667">
                  <c:v>348.15522042941302</c:v>
                </c:pt>
                <c:pt idx="668">
                  <c:v>348.15522042941302</c:v>
                </c:pt>
                <c:pt idx="669">
                  <c:v>348.15522042941302</c:v>
                </c:pt>
                <c:pt idx="670">
                  <c:v>348.15522042941302</c:v>
                </c:pt>
                <c:pt idx="671">
                  <c:v>348.15522042941302</c:v>
                </c:pt>
                <c:pt idx="672">
                  <c:v>348.15522042941302</c:v>
                </c:pt>
                <c:pt idx="673">
                  <c:v>348.15522042941302</c:v>
                </c:pt>
                <c:pt idx="674">
                  <c:v>348.15522042941302</c:v>
                </c:pt>
                <c:pt idx="675">
                  <c:v>348.15522042941302</c:v>
                </c:pt>
                <c:pt idx="676">
                  <c:v>348.15522042941302</c:v>
                </c:pt>
                <c:pt idx="677">
                  <c:v>348.155220430344</c:v>
                </c:pt>
                <c:pt idx="678">
                  <c:v>348.155220430344</c:v>
                </c:pt>
                <c:pt idx="679">
                  <c:v>348.155220430344</c:v>
                </c:pt>
                <c:pt idx="680">
                  <c:v>348.155220430344</c:v>
                </c:pt>
                <c:pt idx="681">
                  <c:v>348.155220430344</c:v>
                </c:pt>
                <c:pt idx="682">
                  <c:v>348.155220430344</c:v>
                </c:pt>
                <c:pt idx="683">
                  <c:v>348.155220430344</c:v>
                </c:pt>
                <c:pt idx="684">
                  <c:v>348.155220430344</c:v>
                </c:pt>
                <c:pt idx="685">
                  <c:v>348.155220430344</c:v>
                </c:pt>
                <c:pt idx="686">
                  <c:v>348.155220430344</c:v>
                </c:pt>
                <c:pt idx="687">
                  <c:v>348.155220430344</c:v>
                </c:pt>
                <c:pt idx="688">
                  <c:v>348.155220430344</c:v>
                </c:pt>
                <c:pt idx="689">
                  <c:v>348.155220430344</c:v>
                </c:pt>
                <c:pt idx="690">
                  <c:v>348.155220430344</c:v>
                </c:pt>
                <c:pt idx="691">
                  <c:v>348.155220430344</c:v>
                </c:pt>
                <c:pt idx="692">
                  <c:v>348.155220430344</c:v>
                </c:pt>
                <c:pt idx="693">
                  <c:v>348.155220430344</c:v>
                </c:pt>
                <c:pt idx="694">
                  <c:v>348.155220430344</c:v>
                </c:pt>
                <c:pt idx="695">
                  <c:v>348.155220430344</c:v>
                </c:pt>
                <c:pt idx="696">
                  <c:v>348.155220430344</c:v>
                </c:pt>
                <c:pt idx="697">
                  <c:v>348.155220430344</c:v>
                </c:pt>
                <c:pt idx="698">
                  <c:v>348.155220430344</c:v>
                </c:pt>
                <c:pt idx="699">
                  <c:v>348.155220430344</c:v>
                </c:pt>
                <c:pt idx="700">
                  <c:v>348.155220430344</c:v>
                </c:pt>
                <c:pt idx="701">
                  <c:v>348.155220430344</c:v>
                </c:pt>
                <c:pt idx="702">
                  <c:v>348.155220430344</c:v>
                </c:pt>
                <c:pt idx="703">
                  <c:v>348.155220430344</c:v>
                </c:pt>
                <c:pt idx="704">
                  <c:v>348.155220430344</c:v>
                </c:pt>
                <c:pt idx="705">
                  <c:v>348.155220430344</c:v>
                </c:pt>
                <c:pt idx="706">
                  <c:v>348.155220430344</c:v>
                </c:pt>
                <c:pt idx="707">
                  <c:v>348.155220430344</c:v>
                </c:pt>
                <c:pt idx="708">
                  <c:v>348.155220430344</c:v>
                </c:pt>
                <c:pt idx="709">
                  <c:v>348.155220430344</c:v>
                </c:pt>
                <c:pt idx="710">
                  <c:v>348.155220430344</c:v>
                </c:pt>
                <c:pt idx="711">
                  <c:v>348.155220430344</c:v>
                </c:pt>
                <c:pt idx="712">
                  <c:v>348.155220430344</c:v>
                </c:pt>
                <c:pt idx="713">
                  <c:v>348.155220430344</c:v>
                </c:pt>
                <c:pt idx="714">
                  <c:v>348.155220430344</c:v>
                </c:pt>
                <c:pt idx="715">
                  <c:v>348.155220430344</c:v>
                </c:pt>
                <c:pt idx="716">
                  <c:v>348.155220430344</c:v>
                </c:pt>
                <c:pt idx="717">
                  <c:v>348.155220430344</c:v>
                </c:pt>
                <c:pt idx="718">
                  <c:v>348.155220430344</c:v>
                </c:pt>
                <c:pt idx="719">
                  <c:v>348.155220430344</c:v>
                </c:pt>
                <c:pt idx="720">
                  <c:v>348.155220430344</c:v>
                </c:pt>
                <c:pt idx="721">
                  <c:v>348.155220430344</c:v>
                </c:pt>
                <c:pt idx="722">
                  <c:v>348.155220430344</c:v>
                </c:pt>
                <c:pt idx="723">
                  <c:v>348.155220430344</c:v>
                </c:pt>
                <c:pt idx="724">
                  <c:v>348.155220430344</c:v>
                </c:pt>
                <c:pt idx="725">
                  <c:v>348.155220430344</c:v>
                </c:pt>
                <c:pt idx="726">
                  <c:v>348.155220430344</c:v>
                </c:pt>
                <c:pt idx="727">
                  <c:v>348.155220430344</c:v>
                </c:pt>
                <c:pt idx="728">
                  <c:v>348.155220430344</c:v>
                </c:pt>
                <c:pt idx="729">
                  <c:v>348.155220430344</c:v>
                </c:pt>
                <c:pt idx="730">
                  <c:v>348.155220430344</c:v>
                </c:pt>
                <c:pt idx="731">
                  <c:v>348.155220430344</c:v>
                </c:pt>
                <c:pt idx="732">
                  <c:v>348.155220430344</c:v>
                </c:pt>
                <c:pt idx="733">
                  <c:v>348.155220430344</c:v>
                </c:pt>
                <c:pt idx="734">
                  <c:v>348.155220430344</c:v>
                </c:pt>
                <c:pt idx="735">
                  <c:v>348.155220430344</c:v>
                </c:pt>
                <c:pt idx="736">
                  <c:v>348.155220430344</c:v>
                </c:pt>
                <c:pt idx="737">
                  <c:v>348.155220430344</c:v>
                </c:pt>
                <c:pt idx="738">
                  <c:v>348.155220430344</c:v>
                </c:pt>
                <c:pt idx="739">
                  <c:v>348.155220430344</c:v>
                </c:pt>
                <c:pt idx="740">
                  <c:v>348.155220430344</c:v>
                </c:pt>
                <c:pt idx="741">
                  <c:v>348.155220430344</c:v>
                </c:pt>
                <c:pt idx="742">
                  <c:v>348.155220430344</c:v>
                </c:pt>
                <c:pt idx="743">
                  <c:v>348.155220430344</c:v>
                </c:pt>
                <c:pt idx="744">
                  <c:v>348.155220430344</c:v>
                </c:pt>
                <c:pt idx="745">
                  <c:v>348.155220430344</c:v>
                </c:pt>
                <c:pt idx="746">
                  <c:v>348.155220430344</c:v>
                </c:pt>
                <c:pt idx="747">
                  <c:v>348.155220430344</c:v>
                </c:pt>
                <c:pt idx="748">
                  <c:v>348.155220430344</c:v>
                </c:pt>
                <c:pt idx="749">
                  <c:v>348.155220430344</c:v>
                </c:pt>
                <c:pt idx="750">
                  <c:v>348.155220430344</c:v>
                </c:pt>
                <c:pt idx="751">
                  <c:v>348.155220430344</c:v>
                </c:pt>
                <c:pt idx="752">
                  <c:v>348.155220430344</c:v>
                </c:pt>
                <c:pt idx="753">
                  <c:v>410.34106841310802</c:v>
                </c:pt>
                <c:pt idx="754">
                  <c:v>430.92865188047199</c:v>
                </c:pt>
                <c:pt idx="755">
                  <c:v>431.34928457625199</c:v>
                </c:pt>
                <c:pt idx="756">
                  <c:v>431.84354144707299</c:v>
                </c:pt>
                <c:pt idx="757">
                  <c:v>433.88721884228198</c:v>
                </c:pt>
                <c:pt idx="758">
                  <c:v>434.31382250599501</c:v>
                </c:pt>
                <c:pt idx="759">
                  <c:v>436.005922998301</c:v>
                </c:pt>
                <c:pt idx="760">
                  <c:v>439.18204815872002</c:v>
                </c:pt>
                <c:pt idx="761">
                  <c:v>440.84488119743702</c:v>
                </c:pt>
                <c:pt idx="762">
                  <c:v>452.37261131591998</c:v>
                </c:pt>
                <c:pt idx="763">
                  <c:v>455.219686415046</c:v>
                </c:pt>
                <c:pt idx="764">
                  <c:v>457.12889992218697</c:v>
                </c:pt>
                <c:pt idx="765">
                  <c:v>467.12049542297598</c:v>
                </c:pt>
                <c:pt idx="766">
                  <c:v>490.45314625432297</c:v>
                </c:pt>
                <c:pt idx="767">
                  <c:v>493.02749025542198</c:v>
                </c:pt>
                <c:pt idx="768">
                  <c:v>502.407677171751</c:v>
                </c:pt>
                <c:pt idx="769">
                  <c:v>512.23283064272198</c:v>
                </c:pt>
                <c:pt idx="770">
                  <c:v>512.23283064272198</c:v>
                </c:pt>
                <c:pt idx="771">
                  <c:v>512.23283064272198</c:v>
                </c:pt>
                <c:pt idx="772">
                  <c:v>512.23283064272198</c:v>
                </c:pt>
                <c:pt idx="773">
                  <c:v>512.23283064272198</c:v>
                </c:pt>
                <c:pt idx="774">
                  <c:v>512.23283064272198</c:v>
                </c:pt>
                <c:pt idx="775">
                  <c:v>512.23283064272198</c:v>
                </c:pt>
                <c:pt idx="776">
                  <c:v>512.23283064272198</c:v>
                </c:pt>
                <c:pt idx="777">
                  <c:v>512.23283064272198</c:v>
                </c:pt>
                <c:pt idx="778">
                  <c:v>512.23283064272198</c:v>
                </c:pt>
                <c:pt idx="779">
                  <c:v>512.23283064272198</c:v>
                </c:pt>
                <c:pt idx="780">
                  <c:v>512.23283064272198</c:v>
                </c:pt>
                <c:pt idx="781">
                  <c:v>512.23283064272198</c:v>
                </c:pt>
                <c:pt idx="782">
                  <c:v>512.23283064342104</c:v>
                </c:pt>
                <c:pt idx="783">
                  <c:v>512.23283064342104</c:v>
                </c:pt>
                <c:pt idx="784">
                  <c:v>512.23283064342104</c:v>
                </c:pt>
                <c:pt idx="785">
                  <c:v>512.23283064342104</c:v>
                </c:pt>
                <c:pt idx="786">
                  <c:v>512.23283064359498</c:v>
                </c:pt>
                <c:pt idx="787">
                  <c:v>512.23283064376994</c:v>
                </c:pt>
                <c:pt idx="788">
                  <c:v>512.23283064411896</c:v>
                </c:pt>
                <c:pt idx="789">
                  <c:v>512.23283064411896</c:v>
                </c:pt>
                <c:pt idx="790">
                  <c:v>512.23283064411896</c:v>
                </c:pt>
                <c:pt idx="791">
                  <c:v>512.23283064411896</c:v>
                </c:pt>
                <c:pt idx="792">
                  <c:v>512.23283064411896</c:v>
                </c:pt>
                <c:pt idx="793">
                  <c:v>512.23283064411896</c:v>
                </c:pt>
                <c:pt idx="794">
                  <c:v>512.23283064411896</c:v>
                </c:pt>
                <c:pt idx="795">
                  <c:v>512.23283064411896</c:v>
                </c:pt>
                <c:pt idx="796">
                  <c:v>512.23283064551595</c:v>
                </c:pt>
                <c:pt idx="797">
                  <c:v>512.23283064551595</c:v>
                </c:pt>
                <c:pt idx="798">
                  <c:v>512.23283064551595</c:v>
                </c:pt>
                <c:pt idx="799">
                  <c:v>512.23283064551595</c:v>
                </c:pt>
                <c:pt idx="800">
                  <c:v>512.23283064551595</c:v>
                </c:pt>
                <c:pt idx="801">
                  <c:v>512.23283064551595</c:v>
                </c:pt>
                <c:pt idx="802">
                  <c:v>512.23283064551595</c:v>
                </c:pt>
                <c:pt idx="803">
                  <c:v>512.23283064551595</c:v>
                </c:pt>
                <c:pt idx="804">
                  <c:v>512.23283064551595</c:v>
                </c:pt>
                <c:pt idx="805">
                  <c:v>512.23283064551595</c:v>
                </c:pt>
                <c:pt idx="806">
                  <c:v>512.23283064551595</c:v>
                </c:pt>
                <c:pt idx="807">
                  <c:v>512.23283064551595</c:v>
                </c:pt>
                <c:pt idx="808">
                  <c:v>512.23283064551595</c:v>
                </c:pt>
                <c:pt idx="809">
                  <c:v>512.58361544960599</c:v>
                </c:pt>
                <c:pt idx="810">
                  <c:v>514.88327588886</c:v>
                </c:pt>
                <c:pt idx="811">
                  <c:v>516.31044085696306</c:v>
                </c:pt>
                <c:pt idx="812">
                  <c:v>516.31044085696306</c:v>
                </c:pt>
                <c:pt idx="813">
                  <c:v>516.31044085882604</c:v>
                </c:pt>
                <c:pt idx="814">
                  <c:v>516.310440860688</c:v>
                </c:pt>
                <c:pt idx="815">
                  <c:v>516.310440860688</c:v>
                </c:pt>
                <c:pt idx="816">
                  <c:v>517.00701187550999</c:v>
                </c:pt>
                <c:pt idx="817">
                  <c:v>517.063086949987</c:v>
                </c:pt>
                <c:pt idx="818">
                  <c:v>518.38242175057496</c:v>
                </c:pt>
                <c:pt idx="819">
                  <c:v>518.81150202825597</c:v>
                </c:pt>
                <c:pt idx="820">
                  <c:v>520.38928919844295</c:v>
                </c:pt>
                <c:pt idx="821">
                  <c:v>520.70417531020905</c:v>
                </c:pt>
                <c:pt idx="822">
                  <c:v>521.38772935420195</c:v>
                </c:pt>
                <c:pt idx="823">
                  <c:v>522.23283064272198</c:v>
                </c:pt>
                <c:pt idx="824">
                  <c:v>522.23283064272198</c:v>
                </c:pt>
                <c:pt idx="825">
                  <c:v>522.23283064272198</c:v>
                </c:pt>
                <c:pt idx="826">
                  <c:v>522.23283064272198</c:v>
                </c:pt>
                <c:pt idx="827">
                  <c:v>522.23283064272198</c:v>
                </c:pt>
                <c:pt idx="828">
                  <c:v>522.23283064272198</c:v>
                </c:pt>
                <c:pt idx="829">
                  <c:v>522.23283064272198</c:v>
                </c:pt>
                <c:pt idx="830">
                  <c:v>522.23283064272198</c:v>
                </c:pt>
                <c:pt idx="831">
                  <c:v>522.23283064272198</c:v>
                </c:pt>
                <c:pt idx="832">
                  <c:v>522.23283064272198</c:v>
                </c:pt>
                <c:pt idx="833">
                  <c:v>522.23283064272198</c:v>
                </c:pt>
                <c:pt idx="834">
                  <c:v>522.23283064272198</c:v>
                </c:pt>
                <c:pt idx="835">
                  <c:v>522.23283064272198</c:v>
                </c:pt>
                <c:pt idx="836">
                  <c:v>522.23283064272198</c:v>
                </c:pt>
                <c:pt idx="837">
                  <c:v>522.23283064272198</c:v>
                </c:pt>
                <c:pt idx="838">
                  <c:v>522.23283064272198</c:v>
                </c:pt>
                <c:pt idx="839">
                  <c:v>522.23283064272198</c:v>
                </c:pt>
                <c:pt idx="840">
                  <c:v>522.23283064272198</c:v>
                </c:pt>
                <c:pt idx="841">
                  <c:v>522.23283064272198</c:v>
                </c:pt>
                <c:pt idx="842">
                  <c:v>522.23283064272198</c:v>
                </c:pt>
                <c:pt idx="843">
                  <c:v>522.23283064272198</c:v>
                </c:pt>
                <c:pt idx="844">
                  <c:v>522.23283064272198</c:v>
                </c:pt>
                <c:pt idx="845">
                  <c:v>522.23283064272198</c:v>
                </c:pt>
                <c:pt idx="846">
                  <c:v>522.23283064272198</c:v>
                </c:pt>
                <c:pt idx="847">
                  <c:v>522.23283064272198</c:v>
                </c:pt>
                <c:pt idx="848">
                  <c:v>522.23283064272198</c:v>
                </c:pt>
                <c:pt idx="849">
                  <c:v>522.23283064272198</c:v>
                </c:pt>
                <c:pt idx="850">
                  <c:v>522.23283064272198</c:v>
                </c:pt>
                <c:pt idx="851">
                  <c:v>522.23283064272198</c:v>
                </c:pt>
                <c:pt idx="852">
                  <c:v>522.23283064272198</c:v>
                </c:pt>
                <c:pt idx="853">
                  <c:v>522.23283064272198</c:v>
                </c:pt>
                <c:pt idx="854">
                  <c:v>522.23283064272198</c:v>
                </c:pt>
                <c:pt idx="855">
                  <c:v>522.23283064272198</c:v>
                </c:pt>
                <c:pt idx="856">
                  <c:v>522.23283064272198</c:v>
                </c:pt>
                <c:pt idx="857">
                  <c:v>522.23283064272198</c:v>
                </c:pt>
                <c:pt idx="858">
                  <c:v>522.23283064272198</c:v>
                </c:pt>
                <c:pt idx="859">
                  <c:v>522.23283064272198</c:v>
                </c:pt>
                <c:pt idx="860">
                  <c:v>522.23283064272198</c:v>
                </c:pt>
                <c:pt idx="861">
                  <c:v>522.23283064272198</c:v>
                </c:pt>
                <c:pt idx="862">
                  <c:v>522.23283064272198</c:v>
                </c:pt>
                <c:pt idx="863">
                  <c:v>522.23283064272198</c:v>
                </c:pt>
                <c:pt idx="864">
                  <c:v>522.23283064272198</c:v>
                </c:pt>
                <c:pt idx="865">
                  <c:v>522.23283064272198</c:v>
                </c:pt>
                <c:pt idx="866">
                  <c:v>522.23283064272198</c:v>
                </c:pt>
                <c:pt idx="867">
                  <c:v>522.23283064272198</c:v>
                </c:pt>
                <c:pt idx="868">
                  <c:v>522.23283064272198</c:v>
                </c:pt>
                <c:pt idx="869">
                  <c:v>522.23283064272198</c:v>
                </c:pt>
                <c:pt idx="870">
                  <c:v>522.23283064272198</c:v>
                </c:pt>
                <c:pt idx="871">
                  <c:v>522.23283064272198</c:v>
                </c:pt>
                <c:pt idx="872">
                  <c:v>522.23283064272198</c:v>
                </c:pt>
                <c:pt idx="873">
                  <c:v>522.23283064272198</c:v>
                </c:pt>
                <c:pt idx="874">
                  <c:v>522.23283064272198</c:v>
                </c:pt>
                <c:pt idx="875">
                  <c:v>522.23283064272198</c:v>
                </c:pt>
                <c:pt idx="876">
                  <c:v>522.23283064272198</c:v>
                </c:pt>
                <c:pt idx="877">
                  <c:v>522.23283064272198</c:v>
                </c:pt>
                <c:pt idx="878">
                  <c:v>522.23283064272198</c:v>
                </c:pt>
                <c:pt idx="879">
                  <c:v>522.23283064272198</c:v>
                </c:pt>
                <c:pt idx="880">
                  <c:v>522.23283064272198</c:v>
                </c:pt>
                <c:pt idx="881">
                  <c:v>522.23283064342104</c:v>
                </c:pt>
                <c:pt idx="882">
                  <c:v>522.23283064342104</c:v>
                </c:pt>
                <c:pt idx="883">
                  <c:v>522.23283064342104</c:v>
                </c:pt>
                <c:pt idx="884">
                  <c:v>522.23283064342104</c:v>
                </c:pt>
                <c:pt idx="885">
                  <c:v>522.23283064342104</c:v>
                </c:pt>
                <c:pt idx="886">
                  <c:v>522.23283064342104</c:v>
                </c:pt>
                <c:pt idx="887">
                  <c:v>522.23283064342104</c:v>
                </c:pt>
                <c:pt idx="888">
                  <c:v>522.23283064342104</c:v>
                </c:pt>
                <c:pt idx="889">
                  <c:v>522.23283064342104</c:v>
                </c:pt>
                <c:pt idx="890">
                  <c:v>522.23283064342104</c:v>
                </c:pt>
                <c:pt idx="891">
                  <c:v>522.23283064342104</c:v>
                </c:pt>
                <c:pt idx="892">
                  <c:v>522.23283064342104</c:v>
                </c:pt>
                <c:pt idx="893">
                  <c:v>522.23283064342104</c:v>
                </c:pt>
                <c:pt idx="894">
                  <c:v>522.23283064359498</c:v>
                </c:pt>
                <c:pt idx="895">
                  <c:v>522.23283064359498</c:v>
                </c:pt>
                <c:pt idx="896">
                  <c:v>522.23283064359498</c:v>
                </c:pt>
                <c:pt idx="897">
                  <c:v>522.23283064363898</c:v>
                </c:pt>
                <c:pt idx="898">
                  <c:v>522.23283064365296</c:v>
                </c:pt>
                <c:pt idx="899">
                  <c:v>522.23283064365398</c:v>
                </c:pt>
                <c:pt idx="900">
                  <c:v>522.23283064368297</c:v>
                </c:pt>
                <c:pt idx="901">
                  <c:v>522.23283064376994</c:v>
                </c:pt>
                <c:pt idx="902">
                  <c:v>522.23283064376994</c:v>
                </c:pt>
                <c:pt idx="903">
                  <c:v>522.23283064376994</c:v>
                </c:pt>
                <c:pt idx="904">
                  <c:v>522.23283064376994</c:v>
                </c:pt>
                <c:pt idx="905">
                  <c:v>522.23283064376994</c:v>
                </c:pt>
                <c:pt idx="906">
                  <c:v>522.23283064376994</c:v>
                </c:pt>
                <c:pt idx="907">
                  <c:v>522.23283064376994</c:v>
                </c:pt>
                <c:pt idx="908">
                  <c:v>522.23283064376994</c:v>
                </c:pt>
                <c:pt idx="909">
                  <c:v>522.23283064411896</c:v>
                </c:pt>
                <c:pt idx="910">
                  <c:v>522.23283064411896</c:v>
                </c:pt>
                <c:pt idx="911">
                  <c:v>522.23283064411896</c:v>
                </c:pt>
                <c:pt idx="912">
                  <c:v>522.23283064411896</c:v>
                </c:pt>
                <c:pt idx="913">
                  <c:v>522.23283064411896</c:v>
                </c:pt>
                <c:pt idx="914">
                  <c:v>522.23283064411896</c:v>
                </c:pt>
                <c:pt idx="915">
                  <c:v>522.23283064411896</c:v>
                </c:pt>
                <c:pt idx="916">
                  <c:v>522.23283064411896</c:v>
                </c:pt>
                <c:pt idx="917">
                  <c:v>522.23283064411896</c:v>
                </c:pt>
                <c:pt idx="918">
                  <c:v>522.23283064411896</c:v>
                </c:pt>
                <c:pt idx="919">
                  <c:v>522.23283064411896</c:v>
                </c:pt>
                <c:pt idx="920">
                  <c:v>522.23283064411896</c:v>
                </c:pt>
                <c:pt idx="921">
                  <c:v>522.23283064411896</c:v>
                </c:pt>
                <c:pt idx="922">
                  <c:v>522.23283064411896</c:v>
                </c:pt>
                <c:pt idx="923">
                  <c:v>522.23283064411896</c:v>
                </c:pt>
                <c:pt idx="924">
                  <c:v>522.23283064411896</c:v>
                </c:pt>
                <c:pt idx="925">
                  <c:v>522.23283064411896</c:v>
                </c:pt>
                <c:pt idx="926">
                  <c:v>522.23283064411896</c:v>
                </c:pt>
                <c:pt idx="927">
                  <c:v>522.23283064411896</c:v>
                </c:pt>
                <c:pt idx="928">
                  <c:v>522.23283064411896</c:v>
                </c:pt>
                <c:pt idx="929">
                  <c:v>522.23283064411896</c:v>
                </c:pt>
                <c:pt idx="930">
                  <c:v>522.23283064411896</c:v>
                </c:pt>
                <c:pt idx="931">
                  <c:v>522.23283064411896</c:v>
                </c:pt>
                <c:pt idx="932">
                  <c:v>522.23283064411896</c:v>
                </c:pt>
                <c:pt idx="933">
                  <c:v>522.23283064411896</c:v>
                </c:pt>
                <c:pt idx="934">
                  <c:v>522.23283064411896</c:v>
                </c:pt>
                <c:pt idx="935">
                  <c:v>522.23283064411896</c:v>
                </c:pt>
                <c:pt idx="936">
                  <c:v>522.23283064411896</c:v>
                </c:pt>
                <c:pt idx="937">
                  <c:v>522.23283064411896</c:v>
                </c:pt>
                <c:pt idx="938">
                  <c:v>522.23283064411896</c:v>
                </c:pt>
                <c:pt idx="939">
                  <c:v>522.23283064411896</c:v>
                </c:pt>
                <c:pt idx="940">
                  <c:v>522.23283064411896</c:v>
                </c:pt>
                <c:pt idx="941">
                  <c:v>522.23283064411896</c:v>
                </c:pt>
                <c:pt idx="942">
                  <c:v>522.23283064411896</c:v>
                </c:pt>
                <c:pt idx="943">
                  <c:v>522.23283064411896</c:v>
                </c:pt>
                <c:pt idx="944">
                  <c:v>522.23283064551595</c:v>
                </c:pt>
                <c:pt idx="945">
                  <c:v>522.23283064551595</c:v>
                </c:pt>
                <c:pt idx="946">
                  <c:v>522.23283064551595</c:v>
                </c:pt>
                <c:pt idx="947">
                  <c:v>522.23283064551595</c:v>
                </c:pt>
                <c:pt idx="948">
                  <c:v>522.23283064551595</c:v>
                </c:pt>
                <c:pt idx="949">
                  <c:v>522.23283064551595</c:v>
                </c:pt>
                <c:pt idx="950">
                  <c:v>522.23283064551595</c:v>
                </c:pt>
                <c:pt idx="951">
                  <c:v>522.23283064551595</c:v>
                </c:pt>
                <c:pt idx="952">
                  <c:v>522.23283064551595</c:v>
                </c:pt>
                <c:pt idx="953">
                  <c:v>522.23283064551595</c:v>
                </c:pt>
                <c:pt idx="954">
                  <c:v>522.23283064551595</c:v>
                </c:pt>
                <c:pt idx="955">
                  <c:v>522.23283064551595</c:v>
                </c:pt>
                <c:pt idx="956">
                  <c:v>522.23283064551595</c:v>
                </c:pt>
                <c:pt idx="957">
                  <c:v>522.23283064551595</c:v>
                </c:pt>
                <c:pt idx="958">
                  <c:v>522.23283064551595</c:v>
                </c:pt>
                <c:pt idx="959">
                  <c:v>522.23283064551595</c:v>
                </c:pt>
                <c:pt idx="960">
                  <c:v>522.23283064551595</c:v>
                </c:pt>
                <c:pt idx="961">
                  <c:v>522.23283064551595</c:v>
                </c:pt>
                <c:pt idx="962">
                  <c:v>522.23283064551595</c:v>
                </c:pt>
                <c:pt idx="963">
                  <c:v>522.23283064551595</c:v>
                </c:pt>
                <c:pt idx="964">
                  <c:v>522.23283064551595</c:v>
                </c:pt>
                <c:pt idx="965">
                  <c:v>522.23283064551595</c:v>
                </c:pt>
                <c:pt idx="966">
                  <c:v>522.23283064551595</c:v>
                </c:pt>
                <c:pt idx="967">
                  <c:v>522.23283064551595</c:v>
                </c:pt>
                <c:pt idx="968">
                  <c:v>522.23283064551595</c:v>
                </c:pt>
                <c:pt idx="969">
                  <c:v>522.23283064551595</c:v>
                </c:pt>
                <c:pt idx="970">
                  <c:v>522.23283064551595</c:v>
                </c:pt>
                <c:pt idx="971">
                  <c:v>522.23283064551595</c:v>
                </c:pt>
                <c:pt idx="972">
                  <c:v>522.23283064551595</c:v>
                </c:pt>
                <c:pt idx="973">
                  <c:v>522.23283064551595</c:v>
                </c:pt>
                <c:pt idx="974">
                  <c:v>522.23283064551595</c:v>
                </c:pt>
                <c:pt idx="975">
                  <c:v>522.23283064551595</c:v>
                </c:pt>
                <c:pt idx="976">
                  <c:v>522.23283064551595</c:v>
                </c:pt>
                <c:pt idx="977">
                  <c:v>522.23283064551595</c:v>
                </c:pt>
                <c:pt idx="978">
                  <c:v>522.23283064551595</c:v>
                </c:pt>
                <c:pt idx="979">
                  <c:v>522.23283064551595</c:v>
                </c:pt>
                <c:pt idx="980">
                  <c:v>522.23283064551595</c:v>
                </c:pt>
                <c:pt idx="981">
                  <c:v>522.23283064551595</c:v>
                </c:pt>
                <c:pt idx="982">
                  <c:v>522.23283064551595</c:v>
                </c:pt>
                <c:pt idx="983">
                  <c:v>522.23283064551595</c:v>
                </c:pt>
                <c:pt idx="984">
                  <c:v>522.23283064551595</c:v>
                </c:pt>
                <c:pt idx="985">
                  <c:v>522.23283064551595</c:v>
                </c:pt>
                <c:pt idx="986">
                  <c:v>522.23283064551595</c:v>
                </c:pt>
                <c:pt idx="987">
                  <c:v>522.23283064551595</c:v>
                </c:pt>
                <c:pt idx="988">
                  <c:v>522.23283064551595</c:v>
                </c:pt>
                <c:pt idx="989">
                  <c:v>522.23283064551595</c:v>
                </c:pt>
                <c:pt idx="990">
                  <c:v>522.23283064551595</c:v>
                </c:pt>
                <c:pt idx="991">
                  <c:v>522.23283064551595</c:v>
                </c:pt>
                <c:pt idx="992">
                  <c:v>522.23283064551595</c:v>
                </c:pt>
                <c:pt idx="993">
                  <c:v>522.23283064551595</c:v>
                </c:pt>
                <c:pt idx="994">
                  <c:v>522.23283064551595</c:v>
                </c:pt>
                <c:pt idx="995">
                  <c:v>522.23283064551595</c:v>
                </c:pt>
                <c:pt idx="996">
                  <c:v>522.23283064551595</c:v>
                </c:pt>
                <c:pt idx="997">
                  <c:v>522.23283064551595</c:v>
                </c:pt>
                <c:pt idx="998">
                  <c:v>522.23283064551595</c:v>
                </c:pt>
                <c:pt idx="999">
                  <c:v>522.23283064551595</c:v>
                </c:pt>
                <c:pt idx="1000">
                  <c:v>522.23283064551595</c:v>
                </c:pt>
                <c:pt idx="1001">
                  <c:v>522.23283064551595</c:v>
                </c:pt>
                <c:pt idx="1002">
                  <c:v>522.23283064551595</c:v>
                </c:pt>
                <c:pt idx="1003">
                  <c:v>584.41867862827996</c:v>
                </c:pt>
                <c:pt idx="1004">
                  <c:v>603.96626209578199</c:v>
                </c:pt>
                <c:pt idx="1005">
                  <c:v>646.48528738692403</c:v>
                </c:pt>
                <c:pt idx="1006">
                  <c:v>661.95859092869796</c:v>
                </c:pt>
                <c:pt idx="1007">
                  <c:v>664.53075646888396</c:v>
                </c:pt>
                <c:pt idx="1008">
                  <c:v>666.37658582744098</c:v>
                </c:pt>
                <c:pt idx="1009">
                  <c:v>666.99749032407999</c:v>
                </c:pt>
                <c:pt idx="1010">
                  <c:v>686.31044085696306</c:v>
                </c:pt>
                <c:pt idx="1011">
                  <c:v>686.31044085696306</c:v>
                </c:pt>
                <c:pt idx="1012">
                  <c:v>686.31044085696306</c:v>
                </c:pt>
                <c:pt idx="1013">
                  <c:v>686.31044085696306</c:v>
                </c:pt>
                <c:pt idx="1014">
                  <c:v>686.31044085696306</c:v>
                </c:pt>
                <c:pt idx="1015">
                  <c:v>686.31044085696306</c:v>
                </c:pt>
                <c:pt idx="1016">
                  <c:v>686.31044085696306</c:v>
                </c:pt>
                <c:pt idx="1017">
                  <c:v>686.31044085696306</c:v>
                </c:pt>
                <c:pt idx="1018">
                  <c:v>686.31044085696306</c:v>
                </c:pt>
                <c:pt idx="1019">
                  <c:v>686.31044085696306</c:v>
                </c:pt>
                <c:pt idx="1020">
                  <c:v>686.31044085696306</c:v>
                </c:pt>
                <c:pt idx="1021">
                  <c:v>686.31044085696306</c:v>
                </c:pt>
                <c:pt idx="1022">
                  <c:v>686.31044085696306</c:v>
                </c:pt>
                <c:pt idx="1023">
                  <c:v>686.31044085696306</c:v>
                </c:pt>
                <c:pt idx="1024">
                  <c:v>686.31044085696306</c:v>
                </c:pt>
                <c:pt idx="1025">
                  <c:v>686.31044085789404</c:v>
                </c:pt>
                <c:pt idx="1026">
                  <c:v>686.31044085789404</c:v>
                </c:pt>
                <c:pt idx="1027">
                  <c:v>686.31044085789404</c:v>
                </c:pt>
                <c:pt idx="1028">
                  <c:v>686.31044085789404</c:v>
                </c:pt>
                <c:pt idx="1029">
                  <c:v>686.31044085812698</c:v>
                </c:pt>
                <c:pt idx="1030">
                  <c:v>686.31044085820395</c:v>
                </c:pt>
                <c:pt idx="1031">
                  <c:v>686.31044085836004</c:v>
                </c:pt>
                <c:pt idx="1032">
                  <c:v>686.31044085836004</c:v>
                </c:pt>
                <c:pt idx="1033">
                  <c:v>686.31044085882604</c:v>
                </c:pt>
                <c:pt idx="1034">
                  <c:v>686.31044085882604</c:v>
                </c:pt>
                <c:pt idx="1035">
                  <c:v>686.31044085882604</c:v>
                </c:pt>
                <c:pt idx="1036">
                  <c:v>686.31044085882604</c:v>
                </c:pt>
                <c:pt idx="1037">
                  <c:v>686.31044085882604</c:v>
                </c:pt>
                <c:pt idx="1038">
                  <c:v>686.31044085882604</c:v>
                </c:pt>
                <c:pt idx="1039">
                  <c:v>686.31044085882604</c:v>
                </c:pt>
                <c:pt idx="1040">
                  <c:v>686.31044085882604</c:v>
                </c:pt>
                <c:pt idx="1041">
                  <c:v>686.31044085882604</c:v>
                </c:pt>
                <c:pt idx="1042">
                  <c:v>686.31044085882604</c:v>
                </c:pt>
                <c:pt idx="1043">
                  <c:v>686.310440860688</c:v>
                </c:pt>
                <c:pt idx="1044">
                  <c:v>686.310440860688</c:v>
                </c:pt>
                <c:pt idx="1045">
                  <c:v>686.310440860688</c:v>
                </c:pt>
                <c:pt idx="1046">
                  <c:v>686.310440860688</c:v>
                </c:pt>
                <c:pt idx="1047">
                  <c:v>686.310440860688</c:v>
                </c:pt>
                <c:pt idx="1048">
                  <c:v>686.310440860688</c:v>
                </c:pt>
                <c:pt idx="1049">
                  <c:v>686.310440860688</c:v>
                </c:pt>
                <c:pt idx="1050">
                  <c:v>686.310440860688</c:v>
                </c:pt>
                <c:pt idx="1051">
                  <c:v>686.310440860688</c:v>
                </c:pt>
                <c:pt idx="1052">
                  <c:v>686.310440860688</c:v>
                </c:pt>
                <c:pt idx="1053">
                  <c:v>686.310440860688</c:v>
                </c:pt>
                <c:pt idx="1054">
                  <c:v>686.310440860688</c:v>
                </c:pt>
                <c:pt idx="1055">
                  <c:v>686.310440860688</c:v>
                </c:pt>
                <c:pt idx="1056">
                  <c:v>686.310440860688</c:v>
                </c:pt>
                <c:pt idx="1057">
                  <c:v>686.310440860688</c:v>
                </c:pt>
                <c:pt idx="1058">
                  <c:v>686.310440860688</c:v>
                </c:pt>
                <c:pt idx="1059">
                  <c:v>686.310440860688</c:v>
                </c:pt>
                <c:pt idx="1060">
                  <c:v>686.310440860688</c:v>
                </c:pt>
                <c:pt idx="1061">
                  <c:v>686.310440860688</c:v>
                </c:pt>
                <c:pt idx="1062">
                  <c:v>687.59715755365301</c:v>
                </c:pt>
                <c:pt idx="1063">
                  <c:v>688.960886103333</c:v>
                </c:pt>
                <c:pt idx="1064">
                  <c:v>688.97159472945998</c:v>
                </c:pt>
                <c:pt idx="1065">
                  <c:v>690.38805107120402</c:v>
                </c:pt>
                <c:pt idx="1066">
                  <c:v>690.38805107353198</c:v>
                </c:pt>
                <c:pt idx="1067">
                  <c:v>690.38805107585995</c:v>
                </c:pt>
                <c:pt idx="1068">
                  <c:v>691.08462209068205</c:v>
                </c:pt>
                <c:pt idx="1069">
                  <c:v>691.14069716446102</c:v>
                </c:pt>
                <c:pt idx="1070">
                  <c:v>692.13248910847994</c:v>
                </c:pt>
                <c:pt idx="1071">
                  <c:v>692.46003196481604</c:v>
                </c:pt>
                <c:pt idx="1072">
                  <c:v>694.46566129103303</c:v>
                </c:pt>
                <c:pt idx="1073">
                  <c:v>694.781785525381</c:v>
                </c:pt>
                <c:pt idx="1074">
                  <c:v>695.80408842489101</c:v>
                </c:pt>
                <c:pt idx="1075">
                  <c:v>696.31044085696306</c:v>
                </c:pt>
                <c:pt idx="1076">
                  <c:v>696.31044085696306</c:v>
                </c:pt>
                <c:pt idx="1077">
                  <c:v>696.31044085696306</c:v>
                </c:pt>
                <c:pt idx="1078">
                  <c:v>696.31044085696306</c:v>
                </c:pt>
                <c:pt idx="1079">
                  <c:v>696.31044085696306</c:v>
                </c:pt>
                <c:pt idx="1080">
                  <c:v>696.31044085696306</c:v>
                </c:pt>
                <c:pt idx="1081">
                  <c:v>696.31044085696306</c:v>
                </c:pt>
                <c:pt idx="1082">
                  <c:v>696.31044085696306</c:v>
                </c:pt>
                <c:pt idx="1083">
                  <c:v>696.31044085696306</c:v>
                </c:pt>
                <c:pt idx="1084">
                  <c:v>696.31044085696306</c:v>
                </c:pt>
                <c:pt idx="1085">
                  <c:v>696.31044085696306</c:v>
                </c:pt>
                <c:pt idx="1086">
                  <c:v>696.31044085696306</c:v>
                </c:pt>
                <c:pt idx="1087">
                  <c:v>696.31044085696306</c:v>
                </c:pt>
                <c:pt idx="1088">
                  <c:v>696.31044085696306</c:v>
                </c:pt>
                <c:pt idx="1089">
                  <c:v>696.31044085696306</c:v>
                </c:pt>
                <c:pt idx="1090">
                  <c:v>696.31044085696306</c:v>
                </c:pt>
                <c:pt idx="1091">
                  <c:v>696.31044085696306</c:v>
                </c:pt>
                <c:pt idx="1092">
                  <c:v>696.31044085696306</c:v>
                </c:pt>
                <c:pt idx="1093">
                  <c:v>696.31044085696306</c:v>
                </c:pt>
                <c:pt idx="1094">
                  <c:v>696.31044085696306</c:v>
                </c:pt>
                <c:pt idx="1095">
                  <c:v>696.31044085696306</c:v>
                </c:pt>
                <c:pt idx="1096">
                  <c:v>696.31044085696306</c:v>
                </c:pt>
                <c:pt idx="1097">
                  <c:v>696.31044085696306</c:v>
                </c:pt>
                <c:pt idx="1098">
                  <c:v>696.31044085696306</c:v>
                </c:pt>
                <c:pt idx="1099">
                  <c:v>696.31044085696306</c:v>
                </c:pt>
                <c:pt idx="1100">
                  <c:v>696.31044085696306</c:v>
                </c:pt>
                <c:pt idx="1101">
                  <c:v>696.31044085696306</c:v>
                </c:pt>
                <c:pt idx="1102">
                  <c:v>696.31044085696306</c:v>
                </c:pt>
                <c:pt idx="1103">
                  <c:v>696.31044085696306</c:v>
                </c:pt>
                <c:pt idx="1104">
                  <c:v>696.31044085696306</c:v>
                </c:pt>
                <c:pt idx="1105">
                  <c:v>696.31044085696306</c:v>
                </c:pt>
                <c:pt idx="1106">
                  <c:v>696.31044085696306</c:v>
                </c:pt>
                <c:pt idx="1107">
                  <c:v>696.31044085696306</c:v>
                </c:pt>
                <c:pt idx="1108">
                  <c:v>696.31044085696306</c:v>
                </c:pt>
                <c:pt idx="1109">
                  <c:v>696.31044085696306</c:v>
                </c:pt>
                <c:pt idx="1110">
                  <c:v>696.31044085696306</c:v>
                </c:pt>
                <c:pt idx="1111">
                  <c:v>696.31044085696306</c:v>
                </c:pt>
                <c:pt idx="1112">
                  <c:v>696.31044085696306</c:v>
                </c:pt>
                <c:pt idx="1113">
                  <c:v>696.31044085696306</c:v>
                </c:pt>
                <c:pt idx="1114">
                  <c:v>696.31044085696306</c:v>
                </c:pt>
                <c:pt idx="1115">
                  <c:v>696.31044085696306</c:v>
                </c:pt>
                <c:pt idx="1116">
                  <c:v>696.31044085696306</c:v>
                </c:pt>
                <c:pt idx="1117">
                  <c:v>696.31044085789404</c:v>
                </c:pt>
                <c:pt idx="1118">
                  <c:v>696.31044085789404</c:v>
                </c:pt>
                <c:pt idx="1119">
                  <c:v>696.31044085789404</c:v>
                </c:pt>
                <c:pt idx="1120">
                  <c:v>696.31044085789404</c:v>
                </c:pt>
                <c:pt idx="1121">
                  <c:v>696.31044085789404</c:v>
                </c:pt>
                <c:pt idx="1122">
                  <c:v>696.31044085789404</c:v>
                </c:pt>
                <c:pt idx="1123">
                  <c:v>696.31044085789404</c:v>
                </c:pt>
                <c:pt idx="1124">
                  <c:v>696.31044085789404</c:v>
                </c:pt>
                <c:pt idx="1125">
                  <c:v>696.31044085789404</c:v>
                </c:pt>
                <c:pt idx="1126">
                  <c:v>696.31044085812698</c:v>
                </c:pt>
                <c:pt idx="1127">
                  <c:v>696.31044085812698</c:v>
                </c:pt>
                <c:pt idx="1128">
                  <c:v>696.31044085818496</c:v>
                </c:pt>
                <c:pt idx="1129">
                  <c:v>696.31044085820497</c:v>
                </c:pt>
                <c:pt idx="1130">
                  <c:v>696.31044085824396</c:v>
                </c:pt>
                <c:pt idx="1131">
                  <c:v>696.31044085836004</c:v>
                </c:pt>
                <c:pt idx="1132">
                  <c:v>696.31044085836004</c:v>
                </c:pt>
                <c:pt idx="1133">
                  <c:v>696.31044085836004</c:v>
                </c:pt>
                <c:pt idx="1134">
                  <c:v>696.31044085836004</c:v>
                </c:pt>
                <c:pt idx="1135">
                  <c:v>696.31044085836004</c:v>
                </c:pt>
                <c:pt idx="1136">
                  <c:v>696.31044085882604</c:v>
                </c:pt>
                <c:pt idx="1137">
                  <c:v>696.31044085882604</c:v>
                </c:pt>
                <c:pt idx="1138">
                  <c:v>696.31044085882604</c:v>
                </c:pt>
                <c:pt idx="1139">
                  <c:v>696.31044085882604</c:v>
                </c:pt>
                <c:pt idx="1140">
                  <c:v>696.31044085882604</c:v>
                </c:pt>
                <c:pt idx="1141">
                  <c:v>696.31044085882604</c:v>
                </c:pt>
                <c:pt idx="1142">
                  <c:v>696.31044085882604</c:v>
                </c:pt>
                <c:pt idx="1143">
                  <c:v>696.31044085882604</c:v>
                </c:pt>
                <c:pt idx="1144">
                  <c:v>696.31044085882604</c:v>
                </c:pt>
                <c:pt idx="1145">
                  <c:v>696.31044085882604</c:v>
                </c:pt>
                <c:pt idx="1146">
                  <c:v>696.31044085882604</c:v>
                </c:pt>
                <c:pt idx="1147">
                  <c:v>696.31044085882604</c:v>
                </c:pt>
                <c:pt idx="1148">
                  <c:v>696.31044085882604</c:v>
                </c:pt>
                <c:pt idx="1149">
                  <c:v>696.31044085882604</c:v>
                </c:pt>
                <c:pt idx="1150">
                  <c:v>696.31044085882604</c:v>
                </c:pt>
                <c:pt idx="1151">
                  <c:v>696.31044085882604</c:v>
                </c:pt>
                <c:pt idx="1152">
                  <c:v>696.31044085882604</c:v>
                </c:pt>
                <c:pt idx="1153">
                  <c:v>696.31044085882604</c:v>
                </c:pt>
                <c:pt idx="1154">
                  <c:v>696.31044085882604</c:v>
                </c:pt>
                <c:pt idx="1155">
                  <c:v>696.31044085882604</c:v>
                </c:pt>
                <c:pt idx="1156">
                  <c:v>696.31044085882604</c:v>
                </c:pt>
                <c:pt idx="1157">
                  <c:v>696.31044085882604</c:v>
                </c:pt>
                <c:pt idx="1158">
                  <c:v>696.31044085882604</c:v>
                </c:pt>
                <c:pt idx="1159">
                  <c:v>696.31044085882604</c:v>
                </c:pt>
                <c:pt idx="1160">
                  <c:v>696.310440860688</c:v>
                </c:pt>
                <c:pt idx="1161">
                  <c:v>696.310440860688</c:v>
                </c:pt>
                <c:pt idx="1162">
                  <c:v>696.310440860688</c:v>
                </c:pt>
                <c:pt idx="1163">
                  <c:v>696.310440860688</c:v>
                </c:pt>
                <c:pt idx="1164">
                  <c:v>696.310440860688</c:v>
                </c:pt>
                <c:pt idx="1165">
                  <c:v>696.310440860688</c:v>
                </c:pt>
                <c:pt idx="1166">
                  <c:v>696.310440860688</c:v>
                </c:pt>
                <c:pt idx="1167">
                  <c:v>696.310440860688</c:v>
                </c:pt>
                <c:pt idx="1168">
                  <c:v>696.310440860688</c:v>
                </c:pt>
                <c:pt idx="1169">
                  <c:v>696.310440860688</c:v>
                </c:pt>
                <c:pt idx="1170">
                  <c:v>696.310440860688</c:v>
                </c:pt>
                <c:pt idx="1171">
                  <c:v>696.310440860688</c:v>
                </c:pt>
                <c:pt idx="1172">
                  <c:v>696.310440860688</c:v>
                </c:pt>
                <c:pt idx="1173">
                  <c:v>696.310440860688</c:v>
                </c:pt>
                <c:pt idx="1174">
                  <c:v>696.310440860688</c:v>
                </c:pt>
                <c:pt idx="1175">
                  <c:v>696.310440860688</c:v>
                </c:pt>
                <c:pt idx="1176">
                  <c:v>696.310440860688</c:v>
                </c:pt>
                <c:pt idx="1177">
                  <c:v>696.310440860688</c:v>
                </c:pt>
                <c:pt idx="1178">
                  <c:v>696.310440860688</c:v>
                </c:pt>
                <c:pt idx="1179">
                  <c:v>696.310440860688</c:v>
                </c:pt>
                <c:pt idx="1180">
                  <c:v>696.310440860688</c:v>
                </c:pt>
                <c:pt idx="1181">
                  <c:v>696.310440860688</c:v>
                </c:pt>
                <c:pt idx="1182">
                  <c:v>696.310440860688</c:v>
                </c:pt>
                <c:pt idx="1183">
                  <c:v>696.310440860688</c:v>
                </c:pt>
                <c:pt idx="1184">
                  <c:v>696.310440860688</c:v>
                </c:pt>
                <c:pt idx="1185">
                  <c:v>696.310440860688</c:v>
                </c:pt>
                <c:pt idx="1186">
                  <c:v>696.310440860688</c:v>
                </c:pt>
                <c:pt idx="1187">
                  <c:v>696.310440860688</c:v>
                </c:pt>
                <c:pt idx="1188">
                  <c:v>696.310440860688</c:v>
                </c:pt>
                <c:pt idx="1189">
                  <c:v>696.310440860688</c:v>
                </c:pt>
                <c:pt idx="1190">
                  <c:v>696.310440860688</c:v>
                </c:pt>
                <c:pt idx="1191">
                  <c:v>696.310440860688</c:v>
                </c:pt>
                <c:pt idx="1192">
                  <c:v>696.310440860688</c:v>
                </c:pt>
                <c:pt idx="1193">
                  <c:v>696.310440860688</c:v>
                </c:pt>
                <c:pt idx="1194">
                  <c:v>696.310440860688</c:v>
                </c:pt>
                <c:pt idx="1195">
                  <c:v>696.310440860688</c:v>
                </c:pt>
                <c:pt idx="1196">
                  <c:v>696.310440860688</c:v>
                </c:pt>
                <c:pt idx="1197">
                  <c:v>714.04979530815001</c:v>
                </c:pt>
                <c:pt idx="1198">
                  <c:v>758.49628884345202</c:v>
                </c:pt>
                <c:pt idx="1199">
                  <c:v>768.04387231008104</c:v>
                </c:pt>
                <c:pt idx="1200">
                  <c:v>771.42508355714301</c:v>
                </c:pt>
                <c:pt idx="1201">
                  <c:v>777.22087979037303</c:v>
                </c:pt>
                <c:pt idx="1202">
                  <c:v>777.599530115025</c:v>
                </c:pt>
                <c:pt idx="1203">
                  <c:v>778.04387230984798</c:v>
                </c:pt>
                <c:pt idx="1204">
                  <c:v>778.04387231077999</c:v>
                </c:pt>
                <c:pt idx="1205">
                  <c:v>783.474479246942</c:v>
                </c:pt>
                <c:pt idx="1206">
                  <c:v>783.81335445400305</c:v>
                </c:pt>
                <c:pt idx="1207">
                  <c:v>790.56289760209597</c:v>
                </c:pt>
                <c:pt idx="1208">
                  <c:v>805.27051867078899</c:v>
                </c:pt>
                <c:pt idx="1209">
                  <c:v>854.23692935705105</c:v>
                </c:pt>
                <c:pt idx="1210">
                  <c:v>859.49364756420198</c:v>
                </c:pt>
                <c:pt idx="1211">
                  <c:v>859.79730376228599</c:v>
                </c:pt>
                <c:pt idx="1212">
                  <c:v>860.38805107120402</c:v>
                </c:pt>
                <c:pt idx="1213">
                  <c:v>860.38805107120402</c:v>
                </c:pt>
                <c:pt idx="1214">
                  <c:v>860.38805107120402</c:v>
                </c:pt>
                <c:pt idx="1215">
                  <c:v>860.38805107120402</c:v>
                </c:pt>
                <c:pt idx="1216">
                  <c:v>860.38805107120402</c:v>
                </c:pt>
                <c:pt idx="1217">
                  <c:v>860.38805107120402</c:v>
                </c:pt>
                <c:pt idx="1218">
                  <c:v>860.38805107120402</c:v>
                </c:pt>
                <c:pt idx="1219">
                  <c:v>860.38805107236794</c:v>
                </c:pt>
                <c:pt idx="1220">
                  <c:v>860.38805107236794</c:v>
                </c:pt>
                <c:pt idx="1221">
                  <c:v>860.38805107265898</c:v>
                </c:pt>
                <c:pt idx="1222">
                  <c:v>860.38805107280496</c:v>
                </c:pt>
                <c:pt idx="1223">
                  <c:v>860.38805107295002</c:v>
                </c:pt>
                <c:pt idx="1224">
                  <c:v>860.38805107295002</c:v>
                </c:pt>
                <c:pt idx="1225">
                  <c:v>860.38805107295002</c:v>
                </c:pt>
                <c:pt idx="1226">
                  <c:v>860.38805107295002</c:v>
                </c:pt>
                <c:pt idx="1227">
                  <c:v>860.38805107353198</c:v>
                </c:pt>
                <c:pt idx="1228">
                  <c:v>860.38805107353198</c:v>
                </c:pt>
                <c:pt idx="1229">
                  <c:v>860.38805107353198</c:v>
                </c:pt>
                <c:pt idx="1230">
                  <c:v>860.38805107353198</c:v>
                </c:pt>
                <c:pt idx="1231">
                  <c:v>860.38805107353198</c:v>
                </c:pt>
                <c:pt idx="1232">
                  <c:v>860.38805107353198</c:v>
                </c:pt>
                <c:pt idx="1233">
                  <c:v>860.38805107585995</c:v>
                </c:pt>
                <c:pt idx="1234">
                  <c:v>860.38805107585995</c:v>
                </c:pt>
                <c:pt idx="1235">
                  <c:v>860.38805107585995</c:v>
                </c:pt>
                <c:pt idx="1236">
                  <c:v>860.38805107585995</c:v>
                </c:pt>
                <c:pt idx="1237">
                  <c:v>860.38805107585995</c:v>
                </c:pt>
                <c:pt idx="1238">
                  <c:v>860.38805107585995</c:v>
                </c:pt>
                <c:pt idx="1239">
                  <c:v>860.38805107585995</c:v>
                </c:pt>
                <c:pt idx="1240">
                  <c:v>860.38805107585995</c:v>
                </c:pt>
                <c:pt idx="1241">
                  <c:v>860.38805107585995</c:v>
                </c:pt>
                <c:pt idx="1242">
                  <c:v>860.63322161324299</c:v>
                </c:pt>
                <c:pt idx="1243">
                  <c:v>860.81730376183896</c:v>
                </c:pt>
                <c:pt idx="1244">
                  <c:v>860.81730376183896</c:v>
                </c:pt>
                <c:pt idx="1245">
                  <c:v>860.81730376183896</c:v>
                </c:pt>
                <c:pt idx="1246">
                  <c:v>860.81730376183896</c:v>
                </c:pt>
                <c:pt idx="1247">
                  <c:v>860.81730376183896</c:v>
                </c:pt>
                <c:pt idx="1248">
                  <c:v>860.81730376183896</c:v>
                </c:pt>
                <c:pt idx="1249">
                  <c:v>860.81730376253802</c:v>
                </c:pt>
                <c:pt idx="1250">
                  <c:v>860.81730376277096</c:v>
                </c:pt>
                <c:pt idx="1251">
                  <c:v>860.81730376277096</c:v>
                </c:pt>
                <c:pt idx="1252">
                  <c:v>860.81730376277096</c:v>
                </c:pt>
                <c:pt idx="1253">
                  <c:v>860.81730376277096</c:v>
                </c:pt>
                <c:pt idx="1254">
                  <c:v>860.81730376277096</c:v>
                </c:pt>
                <c:pt idx="1255">
                  <c:v>860.81730376277096</c:v>
                </c:pt>
                <c:pt idx="1256">
                  <c:v>860.81730376277096</c:v>
                </c:pt>
                <c:pt idx="1257">
                  <c:v>861.20438574184595</c:v>
                </c:pt>
                <c:pt idx="1258">
                  <c:v>861.57661817874703</c:v>
                </c:pt>
                <c:pt idx="1259">
                  <c:v>861.60368223674595</c:v>
                </c:pt>
                <c:pt idx="1260">
                  <c:v>861.84832950960799</c:v>
                </c:pt>
                <c:pt idx="1261">
                  <c:v>862.05351598467598</c:v>
                </c:pt>
                <c:pt idx="1262">
                  <c:v>862.23784665390804</c:v>
                </c:pt>
                <c:pt idx="1263">
                  <c:v>862.28683736175299</c:v>
                </c:pt>
                <c:pt idx="1264">
                  <c:v>862.57488120905998</c:v>
                </c:pt>
                <c:pt idx="1265">
                  <c:v>862.64368223585097</c:v>
                </c:pt>
                <c:pt idx="1266">
                  <c:v>863.03849631780702</c:v>
                </c:pt>
                <c:pt idx="1267">
                  <c:v>864.08275513173396</c:v>
                </c:pt>
                <c:pt idx="1268">
                  <c:v>864.46566128823895</c:v>
                </c:pt>
                <c:pt idx="1269">
                  <c:v>864.46566128823895</c:v>
                </c:pt>
                <c:pt idx="1270">
                  <c:v>864.46566129103303</c:v>
                </c:pt>
                <c:pt idx="1271">
                  <c:v>864.67266357783205</c:v>
                </c:pt>
                <c:pt idx="1272">
                  <c:v>864.78204825147895</c:v>
                </c:pt>
                <c:pt idx="1273">
                  <c:v>865.16223230585399</c:v>
                </c:pt>
                <c:pt idx="1274">
                  <c:v>865.21830737893401</c:v>
                </c:pt>
                <c:pt idx="1275">
                  <c:v>865.29726612521301</c:v>
                </c:pt>
                <c:pt idx="1276">
                  <c:v>865.71266357786897</c:v>
                </c:pt>
                <c:pt idx="1277">
                  <c:v>865.822048251517</c:v>
                </c:pt>
                <c:pt idx="1278">
                  <c:v>866.537642179057</c:v>
                </c:pt>
                <c:pt idx="1279">
                  <c:v>867.11182647570899</c:v>
                </c:pt>
                <c:pt idx="1280">
                  <c:v>867.48081978363905</c:v>
                </c:pt>
                <c:pt idx="1281">
                  <c:v>868.15182647574602</c:v>
                </c:pt>
                <c:pt idx="1282">
                  <c:v>868.44856201624498</c:v>
                </c:pt>
                <c:pt idx="1283">
                  <c:v>868.52081978367596</c:v>
                </c:pt>
                <c:pt idx="1284">
                  <c:v>868.85939574055305</c:v>
                </c:pt>
                <c:pt idx="1285">
                  <c:v>869.32096896227404</c:v>
                </c:pt>
                <c:pt idx="1286">
                  <c:v>869.74637847580004</c:v>
                </c:pt>
                <c:pt idx="1287">
                  <c:v>869.88169864006295</c:v>
                </c:pt>
                <c:pt idx="1288">
                  <c:v>870.38805107120402</c:v>
                </c:pt>
                <c:pt idx="1289">
                  <c:v>870.38805107120402</c:v>
                </c:pt>
                <c:pt idx="1290">
                  <c:v>870.38805107120402</c:v>
                </c:pt>
                <c:pt idx="1291">
                  <c:v>870.38805107120402</c:v>
                </c:pt>
                <c:pt idx="1292">
                  <c:v>870.38805107120402</c:v>
                </c:pt>
                <c:pt idx="1293">
                  <c:v>870.38805107120402</c:v>
                </c:pt>
                <c:pt idx="1294">
                  <c:v>870.38805107120402</c:v>
                </c:pt>
                <c:pt idx="1295">
                  <c:v>870.38805107120402</c:v>
                </c:pt>
                <c:pt idx="1296">
                  <c:v>870.38805107120402</c:v>
                </c:pt>
                <c:pt idx="1297">
                  <c:v>870.38805107120402</c:v>
                </c:pt>
                <c:pt idx="1298">
                  <c:v>870.38805107120402</c:v>
                </c:pt>
                <c:pt idx="1299">
                  <c:v>870.38805107120402</c:v>
                </c:pt>
                <c:pt idx="1300">
                  <c:v>870.38805107120402</c:v>
                </c:pt>
                <c:pt idx="1301">
                  <c:v>870.38805107120402</c:v>
                </c:pt>
                <c:pt idx="1302">
                  <c:v>870.38805107120402</c:v>
                </c:pt>
                <c:pt idx="1303">
                  <c:v>870.38805107120402</c:v>
                </c:pt>
                <c:pt idx="1304">
                  <c:v>870.38805107120402</c:v>
                </c:pt>
                <c:pt idx="1305">
                  <c:v>870.38805107120402</c:v>
                </c:pt>
                <c:pt idx="1306">
                  <c:v>870.38805107120402</c:v>
                </c:pt>
                <c:pt idx="1307">
                  <c:v>870.38805107120402</c:v>
                </c:pt>
                <c:pt idx="1308">
                  <c:v>870.38805107120402</c:v>
                </c:pt>
                <c:pt idx="1309">
                  <c:v>870.38805107120402</c:v>
                </c:pt>
                <c:pt idx="1310">
                  <c:v>870.38805107120402</c:v>
                </c:pt>
                <c:pt idx="1311">
                  <c:v>870.38805107120402</c:v>
                </c:pt>
                <c:pt idx="1312">
                  <c:v>870.38805107120402</c:v>
                </c:pt>
                <c:pt idx="1313">
                  <c:v>870.38805107120402</c:v>
                </c:pt>
                <c:pt idx="1314">
                  <c:v>870.38805107120402</c:v>
                </c:pt>
                <c:pt idx="1315">
                  <c:v>870.38805107120402</c:v>
                </c:pt>
                <c:pt idx="1316">
                  <c:v>870.38805107120402</c:v>
                </c:pt>
                <c:pt idx="1317">
                  <c:v>870.38805107120402</c:v>
                </c:pt>
                <c:pt idx="1318">
                  <c:v>870.38805107120402</c:v>
                </c:pt>
                <c:pt idx="1319">
                  <c:v>870.38805107120402</c:v>
                </c:pt>
                <c:pt idx="1320">
                  <c:v>870.38805107120402</c:v>
                </c:pt>
                <c:pt idx="1321">
                  <c:v>870.38805107120402</c:v>
                </c:pt>
                <c:pt idx="1322">
                  <c:v>870.38805107236794</c:v>
                </c:pt>
                <c:pt idx="1323">
                  <c:v>870.38805107236794</c:v>
                </c:pt>
                <c:pt idx="1324">
                  <c:v>870.38805107236794</c:v>
                </c:pt>
                <c:pt idx="1325">
                  <c:v>870.38805107236794</c:v>
                </c:pt>
                <c:pt idx="1326">
                  <c:v>870.38805107236794</c:v>
                </c:pt>
                <c:pt idx="1327">
                  <c:v>870.38805107236794</c:v>
                </c:pt>
                <c:pt idx="1328">
                  <c:v>870.38805107236794</c:v>
                </c:pt>
                <c:pt idx="1329">
                  <c:v>870.38805107265898</c:v>
                </c:pt>
                <c:pt idx="1330">
                  <c:v>870.38805107273197</c:v>
                </c:pt>
                <c:pt idx="1331">
                  <c:v>870.38805107275698</c:v>
                </c:pt>
                <c:pt idx="1332">
                  <c:v>870.38805107295002</c:v>
                </c:pt>
                <c:pt idx="1333">
                  <c:v>870.38805107295002</c:v>
                </c:pt>
                <c:pt idx="1334">
                  <c:v>870.38805107353198</c:v>
                </c:pt>
                <c:pt idx="1335">
                  <c:v>870.38805107353198</c:v>
                </c:pt>
                <c:pt idx="1336">
                  <c:v>870.38805107353198</c:v>
                </c:pt>
                <c:pt idx="1337">
                  <c:v>870.38805107353198</c:v>
                </c:pt>
                <c:pt idx="1338">
                  <c:v>870.38805107353198</c:v>
                </c:pt>
                <c:pt idx="1339">
                  <c:v>870.38805107353198</c:v>
                </c:pt>
                <c:pt idx="1340">
                  <c:v>870.38805107353198</c:v>
                </c:pt>
                <c:pt idx="1341">
                  <c:v>870.38805107353198</c:v>
                </c:pt>
                <c:pt idx="1342">
                  <c:v>870.38805107353198</c:v>
                </c:pt>
                <c:pt idx="1343">
                  <c:v>870.38805107353198</c:v>
                </c:pt>
                <c:pt idx="1344">
                  <c:v>870.38805107353198</c:v>
                </c:pt>
                <c:pt idx="1345">
                  <c:v>870.38805107353198</c:v>
                </c:pt>
                <c:pt idx="1346">
                  <c:v>870.38805107353198</c:v>
                </c:pt>
                <c:pt idx="1347">
                  <c:v>870.38805107585995</c:v>
                </c:pt>
                <c:pt idx="1348">
                  <c:v>870.38805107585995</c:v>
                </c:pt>
                <c:pt idx="1349">
                  <c:v>870.38805107585995</c:v>
                </c:pt>
                <c:pt idx="1350">
                  <c:v>870.38805107585995</c:v>
                </c:pt>
                <c:pt idx="1351">
                  <c:v>870.38805107585995</c:v>
                </c:pt>
                <c:pt idx="1352">
                  <c:v>870.38805107585995</c:v>
                </c:pt>
                <c:pt idx="1353">
                  <c:v>870.38805107585995</c:v>
                </c:pt>
                <c:pt idx="1354">
                  <c:v>870.38805107585995</c:v>
                </c:pt>
                <c:pt idx="1355">
                  <c:v>870.38805107585995</c:v>
                </c:pt>
                <c:pt idx="1356">
                  <c:v>870.38805107585995</c:v>
                </c:pt>
                <c:pt idx="1357">
                  <c:v>870.38805107585995</c:v>
                </c:pt>
                <c:pt idx="1358">
                  <c:v>870.38805107585995</c:v>
                </c:pt>
                <c:pt idx="1359">
                  <c:v>870.38805107585995</c:v>
                </c:pt>
                <c:pt idx="1360">
                  <c:v>870.38805107585995</c:v>
                </c:pt>
                <c:pt idx="1361">
                  <c:v>870.38805107585995</c:v>
                </c:pt>
                <c:pt idx="1362">
                  <c:v>870.38805107585995</c:v>
                </c:pt>
                <c:pt idx="1363">
                  <c:v>870.38805107585995</c:v>
                </c:pt>
                <c:pt idx="1364">
                  <c:v>870.38805107585995</c:v>
                </c:pt>
                <c:pt idx="1365">
                  <c:v>870.38805107585995</c:v>
                </c:pt>
                <c:pt idx="1366">
                  <c:v>870.38805107585995</c:v>
                </c:pt>
                <c:pt idx="1367">
                  <c:v>870.38805107585995</c:v>
                </c:pt>
                <c:pt idx="1368">
                  <c:v>870.38805107585995</c:v>
                </c:pt>
                <c:pt idx="1369">
                  <c:v>870.38805107585995</c:v>
                </c:pt>
                <c:pt idx="1370">
                  <c:v>870.38805107585995</c:v>
                </c:pt>
                <c:pt idx="1371">
                  <c:v>870.38805107585995</c:v>
                </c:pt>
                <c:pt idx="1372">
                  <c:v>870.38805107585995</c:v>
                </c:pt>
                <c:pt idx="1373">
                  <c:v>870.38805107585995</c:v>
                </c:pt>
                <c:pt idx="1374">
                  <c:v>870.78637847490597</c:v>
                </c:pt>
                <c:pt idx="1375">
                  <c:v>871.12486410327199</c:v>
                </c:pt>
                <c:pt idx="1376">
                  <c:v>871.60151056572795</c:v>
                </c:pt>
                <c:pt idx="1377">
                  <c:v>871.62151056528</c:v>
                </c:pt>
                <c:pt idx="1378">
                  <c:v>889.15489871147997</c:v>
                </c:pt>
                <c:pt idx="1379">
                  <c:v>908.10823776759196</c:v>
                </c:pt>
                <c:pt idx="1380">
                  <c:v>922.121482524871</c:v>
                </c:pt>
                <c:pt idx="1381">
                  <c:v>922.69464906728501</c:v>
                </c:pt>
                <c:pt idx="1382">
                  <c:v>926.26383985020198</c:v>
                </c:pt>
                <c:pt idx="1383">
                  <c:v>926.94994285330097</c:v>
                </c:pt>
                <c:pt idx="1384">
                  <c:v>932.57389905862499</c:v>
                </c:pt>
                <c:pt idx="1385">
                  <c:v>934.38844737969305</c:v>
                </c:pt>
                <c:pt idx="1386">
                  <c:v>1027.17562946211</c:v>
                </c:pt>
                <c:pt idx="1387">
                  <c:v>1029.87506659515</c:v>
                </c:pt>
                <c:pt idx="1388">
                  <c:v>1033.8549139779</c:v>
                </c:pt>
                <c:pt idx="1389">
                  <c:v>1034.4656612854401</c:v>
                </c:pt>
                <c:pt idx="1390">
                  <c:v>1034.4656612854401</c:v>
                </c:pt>
                <c:pt idx="1391">
                  <c:v>1034.4656612854401</c:v>
                </c:pt>
                <c:pt idx="1392">
                  <c:v>1034.4656612854401</c:v>
                </c:pt>
                <c:pt idx="1393">
                  <c:v>1034.4656612854401</c:v>
                </c:pt>
                <c:pt idx="1394">
                  <c:v>1034.4656612854401</c:v>
                </c:pt>
                <c:pt idx="1395">
                  <c:v>1034.4656612854401</c:v>
                </c:pt>
                <c:pt idx="1396">
                  <c:v>1034.4656612854401</c:v>
                </c:pt>
                <c:pt idx="1397">
                  <c:v>1034.4656612854401</c:v>
                </c:pt>
                <c:pt idx="1398">
                  <c:v>1034.4656612854401</c:v>
                </c:pt>
                <c:pt idx="1399">
                  <c:v>1034.4656612854401</c:v>
                </c:pt>
                <c:pt idx="1400">
                  <c:v>1034.4656612854401</c:v>
                </c:pt>
                <c:pt idx="1401">
                  <c:v>1034.4656612854401</c:v>
                </c:pt>
                <c:pt idx="1402">
                  <c:v>1034.4656612854401</c:v>
                </c:pt>
                <c:pt idx="1403">
                  <c:v>1034.4656612854401</c:v>
                </c:pt>
                <c:pt idx="1404">
                  <c:v>1034.4656612854401</c:v>
                </c:pt>
                <c:pt idx="1405">
                  <c:v>1034.4656612854401</c:v>
                </c:pt>
                <c:pt idx="1406">
                  <c:v>1034.46566128684</c:v>
                </c:pt>
                <c:pt idx="1407">
                  <c:v>1034.46566128684</c:v>
                </c:pt>
                <c:pt idx="1408">
                  <c:v>1034.46566128684</c:v>
                </c:pt>
                <c:pt idx="1409">
                  <c:v>1034.46566128684</c:v>
                </c:pt>
                <c:pt idx="1410">
                  <c:v>1034.46566128823</c:v>
                </c:pt>
                <c:pt idx="1411">
                  <c:v>1034.46566128823</c:v>
                </c:pt>
                <c:pt idx="1412">
                  <c:v>1034.46566128823</c:v>
                </c:pt>
                <c:pt idx="1413">
                  <c:v>1034.46566128823</c:v>
                </c:pt>
                <c:pt idx="1414">
                  <c:v>1034.46566128823</c:v>
                </c:pt>
                <c:pt idx="1415">
                  <c:v>1034.46566128823</c:v>
                </c:pt>
                <c:pt idx="1416">
                  <c:v>1034.46566128823</c:v>
                </c:pt>
                <c:pt idx="1417">
                  <c:v>1034.46566128823</c:v>
                </c:pt>
                <c:pt idx="1418">
                  <c:v>1034.4656612910301</c:v>
                </c:pt>
                <c:pt idx="1419">
                  <c:v>1034.4656612910301</c:v>
                </c:pt>
                <c:pt idx="1420">
                  <c:v>1034.4656612910301</c:v>
                </c:pt>
                <c:pt idx="1421">
                  <c:v>1034.4656612910301</c:v>
                </c:pt>
                <c:pt idx="1422">
                  <c:v>1034.4656612910301</c:v>
                </c:pt>
                <c:pt idx="1423">
                  <c:v>1034.4656612910301</c:v>
                </c:pt>
                <c:pt idx="1424">
                  <c:v>1034.4656612910301</c:v>
                </c:pt>
                <c:pt idx="1425">
                  <c:v>1034.4656612910301</c:v>
                </c:pt>
                <c:pt idx="1426">
                  <c:v>1034.4656612910301</c:v>
                </c:pt>
                <c:pt idx="1427">
                  <c:v>1034.4656612910301</c:v>
                </c:pt>
                <c:pt idx="1428">
                  <c:v>1034.4656612910301</c:v>
                </c:pt>
                <c:pt idx="1429">
                  <c:v>1034.4656612910301</c:v>
                </c:pt>
                <c:pt idx="1430">
                  <c:v>1034.4656612910301</c:v>
                </c:pt>
                <c:pt idx="1431">
                  <c:v>1034.4656612910301</c:v>
                </c:pt>
                <c:pt idx="1432">
                  <c:v>1034.4656612910301</c:v>
                </c:pt>
                <c:pt idx="1433">
                  <c:v>1034.4656612910301</c:v>
                </c:pt>
                <c:pt idx="1434">
                  <c:v>1034.8949139767701</c:v>
                </c:pt>
                <c:pt idx="1435">
                  <c:v>1035.0409716460799</c:v>
                </c:pt>
                <c:pt idx="1436">
                  <c:v>1036.2009543962699</c:v>
                </c:pt>
                <c:pt idx="1437">
                  <c:v>1036.31545686814</c:v>
                </c:pt>
                <c:pt idx="1438">
                  <c:v>1036.3644475764499</c:v>
                </c:pt>
                <c:pt idx="1439">
                  <c:v>1037.1161065322799</c:v>
                </c:pt>
                <c:pt idx="1440">
                  <c:v>1039.2398425210199</c:v>
                </c:pt>
                <c:pt idx="1441">
                  <c:v>1039.2959175934</c:v>
                </c:pt>
                <c:pt idx="1442">
                  <c:v>1040.1653548351901</c:v>
                </c:pt>
                <c:pt idx="1443">
                  <c:v>1040.6152523932899</c:v>
                </c:pt>
                <c:pt idx="1444">
                  <c:v>1041.52569893188</c:v>
                </c:pt>
                <c:pt idx="1445">
                  <c:v>1041.66984524298</c:v>
                </c:pt>
                <c:pt idx="1446">
                  <c:v>1042.2263470143</c:v>
                </c:pt>
                <c:pt idx="1447">
                  <c:v>1042.93700595572</c:v>
                </c:pt>
                <c:pt idx="1448">
                  <c:v>1043.94042058475</c:v>
                </c:pt>
                <c:pt idx="1449">
                  <c:v>1043.9593088552299</c:v>
                </c:pt>
                <c:pt idx="1450">
                  <c:v>1044.4656612854401</c:v>
                </c:pt>
                <c:pt idx="1451">
                  <c:v>1044.4656612854401</c:v>
                </c:pt>
                <c:pt idx="1452">
                  <c:v>1044.4656612854401</c:v>
                </c:pt>
                <c:pt idx="1453">
                  <c:v>1044.4656612854401</c:v>
                </c:pt>
                <c:pt idx="1454">
                  <c:v>1044.4656612854401</c:v>
                </c:pt>
                <c:pt idx="1455">
                  <c:v>1044.4656612854401</c:v>
                </c:pt>
                <c:pt idx="1456">
                  <c:v>1044.4656612854401</c:v>
                </c:pt>
                <c:pt idx="1457">
                  <c:v>1044.4656612854401</c:v>
                </c:pt>
                <c:pt idx="1458">
                  <c:v>1044.4656612854401</c:v>
                </c:pt>
                <c:pt idx="1459">
                  <c:v>1044.4656612854401</c:v>
                </c:pt>
                <c:pt idx="1460">
                  <c:v>1044.4656612854401</c:v>
                </c:pt>
                <c:pt idx="1461">
                  <c:v>1044.4656612854401</c:v>
                </c:pt>
                <c:pt idx="1462">
                  <c:v>1044.4656612854401</c:v>
                </c:pt>
                <c:pt idx="1463">
                  <c:v>1044.4656612854401</c:v>
                </c:pt>
                <c:pt idx="1464">
                  <c:v>1044.4656612854401</c:v>
                </c:pt>
                <c:pt idx="1465">
                  <c:v>1044.4656612854401</c:v>
                </c:pt>
                <c:pt idx="1466">
                  <c:v>1044.4656612854401</c:v>
                </c:pt>
                <c:pt idx="1467">
                  <c:v>1044.46566128684</c:v>
                </c:pt>
                <c:pt idx="1468">
                  <c:v>1044.46566128684</c:v>
                </c:pt>
                <c:pt idx="1469">
                  <c:v>1044.46566128684</c:v>
                </c:pt>
                <c:pt idx="1470">
                  <c:v>1044.46566128719</c:v>
                </c:pt>
                <c:pt idx="1471">
                  <c:v>1044.46566128727</c:v>
                </c:pt>
                <c:pt idx="1472">
                  <c:v>1044.4656612873</c:v>
                </c:pt>
                <c:pt idx="1473">
                  <c:v>1044.4656612875399</c:v>
                </c:pt>
                <c:pt idx="1474">
                  <c:v>1044.4656612875399</c:v>
                </c:pt>
                <c:pt idx="1475">
                  <c:v>1044.46566128823</c:v>
                </c:pt>
                <c:pt idx="1476">
                  <c:v>1044.46566128823</c:v>
                </c:pt>
                <c:pt idx="1477">
                  <c:v>1044.46566128823</c:v>
                </c:pt>
                <c:pt idx="1478">
                  <c:v>1044.46566128823</c:v>
                </c:pt>
                <c:pt idx="1479">
                  <c:v>1044.46566128823</c:v>
                </c:pt>
                <c:pt idx="1480">
                  <c:v>1044.46566128823</c:v>
                </c:pt>
                <c:pt idx="1481">
                  <c:v>1044.4656612910301</c:v>
                </c:pt>
                <c:pt idx="1482">
                  <c:v>1044.4656612910301</c:v>
                </c:pt>
                <c:pt idx="1483">
                  <c:v>1044.4656612910301</c:v>
                </c:pt>
                <c:pt idx="1484">
                  <c:v>1044.4656612910301</c:v>
                </c:pt>
                <c:pt idx="1485">
                  <c:v>1044.4656612910301</c:v>
                </c:pt>
                <c:pt idx="1486">
                  <c:v>1044.4656612910301</c:v>
                </c:pt>
                <c:pt idx="1487">
                  <c:v>1044.4656612910301</c:v>
                </c:pt>
                <c:pt idx="1488">
                  <c:v>1044.4656612910301</c:v>
                </c:pt>
                <c:pt idx="1489">
                  <c:v>1044.4656612910301</c:v>
                </c:pt>
                <c:pt idx="1490">
                  <c:v>1044.4656612910301</c:v>
                </c:pt>
                <c:pt idx="1491">
                  <c:v>1045.0480363806701</c:v>
                </c:pt>
                <c:pt idx="1492">
                  <c:v>1047.03480796702</c:v>
                </c:pt>
                <c:pt idx="1493">
                  <c:v>1049.1838689297399</c:v>
                </c:pt>
                <c:pt idx="1494">
                  <c:v>1067.7512872492</c:v>
                </c:pt>
                <c:pt idx="1495">
                  <c:v>1071.9070572815799</c:v>
                </c:pt>
                <c:pt idx="1496">
                  <c:v>1078.9422871209599</c:v>
                </c:pt>
                <c:pt idx="1497">
                  <c:v>1087.75283980218</c:v>
                </c:pt>
                <c:pt idx="1498">
                  <c:v>1089.16639635153</c:v>
                </c:pt>
                <c:pt idx="1499">
                  <c:v>1093.15221060626</c:v>
                </c:pt>
                <c:pt idx="1500">
                  <c:v>1093.7636677436501</c:v>
                </c:pt>
                <c:pt idx="1501">
                  <c:v>1095.06142411363</c:v>
                </c:pt>
                <c:pt idx="1502">
                  <c:v>1096.65150927379</c:v>
                </c:pt>
                <c:pt idx="1503">
                  <c:v>1105.73634676914</c:v>
                </c:pt>
                <c:pt idx="1504">
                  <c:v>1106.7076948881099</c:v>
                </c:pt>
                <c:pt idx="1505">
                  <c:v>1115.2227460751301</c:v>
                </c:pt>
                <c:pt idx="1506">
                  <c:v>1118.3224369217601</c:v>
                </c:pt>
                <c:pt idx="1507">
                  <c:v>1120.2923026569099</c:v>
                </c:pt>
                <c:pt idx="1508">
                  <c:v>1120.54315530695</c:v>
                </c:pt>
                <c:pt idx="1509">
                  <c:v>1120.99793402664</c:v>
                </c:pt>
                <c:pt idx="1510">
                  <c:v>1128.41578359901</c:v>
                </c:pt>
                <c:pt idx="1511">
                  <c:v>1132.57252419926</c:v>
                </c:pt>
                <c:pt idx="1512">
                  <c:v>1132.77371236006</c:v>
                </c:pt>
                <c:pt idx="1513">
                  <c:v>1133.7325242646</c:v>
                </c:pt>
                <c:pt idx="1514">
                  <c:v>1137.8325241883199</c:v>
                </c:pt>
                <c:pt idx="1515">
                  <c:v>1139.23308736085</c:v>
                </c:pt>
                <c:pt idx="1516">
                  <c:v>1157.93252419121</c:v>
                </c:pt>
                <c:pt idx="1517">
                  <c:v>1167.1095316717399</c:v>
                </c:pt>
                <c:pt idx="1518">
                  <c:v>1175.01088685076</c:v>
                </c:pt>
                <c:pt idx="1519">
                  <c:v>1181.8472428098901</c:v>
                </c:pt>
                <c:pt idx="1520">
                  <c:v>1185.5163467693999</c:v>
                </c:pt>
                <c:pt idx="1521">
                  <c:v>1186.9303911253801</c:v>
                </c:pt>
                <c:pt idx="1522">
                  <c:v>1188.08173924172</c:v>
                </c:pt>
                <c:pt idx="1523">
                  <c:v>1189.6436677696099</c:v>
                </c:pt>
                <c:pt idx="1524">
                  <c:v>1190.5762064289299</c:v>
                </c:pt>
                <c:pt idx="1525">
                  <c:v>1192.1330873612301</c:v>
                </c:pt>
                <c:pt idx="1526">
                  <c:v>1192.9044700020399</c:v>
                </c:pt>
                <c:pt idx="1527">
                  <c:v>1197.9325241930701</c:v>
                </c:pt>
                <c:pt idx="1528">
                  <c:v>1199.34303540736</c:v>
                </c:pt>
                <c:pt idx="1529">
                  <c:v>1200.92885583732</c:v>
                </c:pt>
                <c:pt idx="1530">
                  <c:v>1200.9600144466301</c:v>
                </c:pt>
                <c:pt idx="1531">
                  <c:v>1202.47897570487</c:v>
                </c:pt>
                <c:pt idx="1532">
                  <c:v>1203.0501344060799</c:v>
                </c:pt>
                <c:pt idx="1533">
                  <c:v>1203.73252419102</c:v>
                </c:pt>
                <c:pt idx="1534">
                  <c:v>1203.77252419106</c:v>
                </c:pt>
                <c:pt idx="1535">
                  <c:v>1207.2838010974201</c:v>
                </c:pt>
                <c:pt idx="1536">
                  <c:v>1208.54327149968</c:v>
                </c:pt>
                <c:pt idx="1537">
                  <c:v>1208.54327149968</c:v>
                </c:pt>
                <c:pt idx="1538">
                  <c:v>1208.54327149968</c:v>
                </c:pt>
                <c:pt idx="1539">
                  <c:v>1208.54327149968</c:v>
                </c:pt>
                <c:pt idx="1540">
                  <c:v>1208.54327149968</c:v>
                </c:pt>
                <c:pt idx="1541">
                  <c:v>1208.54327149968</c:v>
                </c:pt>
                <c:pt idx="1542">
                  <c:v>1208.54327149968</c:v>
                </c:pt>
                <c:pt idx="1543">
                  <c:v>1208.54327149968</c:v>
                </c:pt>
                <c:pt idx="1544">
                  <c:v>1208.54327149968</c:v>
                </c:pt>
                <c:pt idx="1545">
                  <c:v>1208.54327149968</c:v>
                </c:pt>
                <c:pt idx="1546">
                  <c:v>1208.54327149968</c:v>
                </c:pt>
                <c:pt idx="1547">
                  <c:v>1208.54327149968</c:v>
                </c:pt>
                <c:pt idx="1548">
                  <c:v>1208.54327149968</c:v>
                </c:pt>
                <c:pt idx="1549">
                  <c:v>1208.54327149968</c:v>
                </c:pt>
                <c:pt idx="1550">
                  <c:v>1208.54327149968</c:v>
                </c:pt>
                <c:pt idx="1551">
                  <c:v>1208.54327149968</c:v>
                </c:pt>
                <c:pt idx="1552">
                  <c:v>1208.5432715013101</c:v>
                </c:pt>
                <c:pt idx="1553">
                  <c:v>1208.5432715013101</c:v>
                </c:pt>
                <c:pt idx="1554">
                  <c:v>1208.5432715013101</c:v>
                </c:pt>
                <c:pt idx="1555">
                  <c:v>1208.54327150172</c:v>
                </c:pt>
                <c:pt idx="1556">
                  <c:v>1208.5432715018201</c:v>
                </c:pt>
                <c:pt idx="1557">
                  <c:v>1208.5432715018501</c:v>
                </c:pt>
                <c:pt idx="1558">
                  <c:v>1208.54327150213</c:v>
                </c:pt>
                <c:pt idx="1559">
                  <c:v>1208.54327150213</c:v>
                </c:pt>
                <c:pt idx="1560">
                  <c:v>1208.5432715029399</c:v>
                </c:pt>
                <c:pt idx="1561">
                  <c:v>1208.5432715029399</c:v>
                </c:pt>
                <c:pt idx="1562">
                  <c:v>1208.5432715029399</c:v>
                </c:pt>
                <c:pt idx="1563">
                  <c:v>1208.5432715029399</c:v>
                </c:pt>
                <c:pt idx="1564">
                  <c:v>1208.5432715029399</c:v>
                </c:pt>
                <c:pt idx="1565">
                  <c:v>1208.5432715062</c:v>
                </c:pt>
                <c:pt idx="1566">
                  <c:v>1208.5432715062</c:v>
                </c:pt>
                <c:pt idx="1567">
                  <c:v>1208.5432715062</c:v>
                </c:pt>
                <c:pt idx="1568">
                  <c:v>1208.5432715062</c:v>
                </c:pt>
                <c:pt idx="1569">
                  <c:v>1208.5432715062</c:v>
                </c:pt>
                <c:pt idx="1570">
                  <c:v>1208.5432715062</c:v>
                </c:pt>
                <c:pt idx="1571">
                  <c:v>1208.5432715062</c:v>
                </c:pt>
                <c:pt idx="1572">
                  <c:v>1208.5432715062</c:v>
                </c:pt>
                <c:pt idx="1573">
                  <c:v>1208.5432715062</c:v>
                </c:pt>
                <c:pt idx="1574">
                  <c:v>1208.5432715062</c:v>
                </c:pt>
                <c:pt idx="1575">
                  <c:v>1210.2785646109801</c:v>
                </c:pt>
                <c:pt idx="1576">
                  <c:v>1210.39306708239</c:v>
                </c:pt>
                <c:pt idx="1577">
                  <c:v>1210.4420577911601</c:v>
                </c:pt>
                <c:pt idx="1578">
                  <c:v>1211.1937167467499</c:v>
                </c:pt>
                <c:pt idx="1579">
                  <c:v>1212.36061290372</c:v>
                </c:pt>
                <c:pt idx="1580">
                  <c:v>1213.3631311281299</c:v>
                </c:pt>
                <c:pt idx="1581">
                  <c:v>1213.37352780788</c:v>
                </c:pt>
                <c:pt idx="1582">
                  <c:v>1214.34200819488</c:v>
                </c:pt>
                <c:pt idx="1583">
                  <c:v>1214.6928626075301</c:v>
                </c:pt>
                <c:pt idx="1584">
                  <c:v>1217.0146161708899</c:v>
                </c:pt>
                <c:pt idx="1585">
                  <c:v>1217.6098752934399</c:v>
                </c:pt>
                <c:pt idx="1586">
                  <c:v>1218.5432715029399</c:v>
                </c:pt>
                <c:pt idx="1587">
                  <c:v>1270.27670295397</c:v>
                </c:pt>
                <c:pt idx="1588">
                  <c:v>1270.7291194889599</c:v>
                </c:pt>
                <c:pt idx="1589">
                  <c:v>1281.06651880964</c:v>
                </c:pt>
                <c:pt idx="1590">
                  <c:v>1281.6611263342199</c:v>
                </c:pt>
                <c:pt idx="1591">
                  <c:v>1281.68112633377</c:v>
                </c:pt>
                <c:pt idx="1592">
                  <c:v>1282.72112633287</c:v>
                </c:pt>
                <c:pt idx="1593">
                  <c:v>1283.91871138382</c:v>
                </c:pt>
                <c:pt idx="1594">
                  <c:v>1284.9659229982601</c:v>
                </c:pt>
                <c:pt idx="1595">
                  <c:v>1285.2860227394799</c:v>
                </c:pt>
                <c:pt idx="1596">
                  <c:v>1285.58308977819</c:v>
                </c:pt>
                <c:pt idx="1597">
                  <c:v>1286.0979137085301</c:v>
                </c:pt>
                <c:pt idx="1598">
                  <c:v>1286.8238693512901</c:v>
                </c:pt>
                <c:pt idx="1599">
                  <c:v>1287.0783626595501</c:v>
                </c:pt>
                <c:pt idx="1600">
                  <c:v>1287.84371817391</c:v>
                </c:pt>
                <c:pt idx="1601">
                  <c:v>1287.92011958733</c:v>
                </c:pt>
                <c:pt idx="1602">
                  <c:v>1289.41203089337</c:v>
                </c:pt>
                <c:pt idx="1603">
                  <c:v>1289.6011263360199</c:v>
                </c:pt>
                <c:pt idx="1604">
                  <c:v>1289.6859556434199</c:v>
                </c:pt>
                <c:pt idx="1605">
                  <c:v>1289.8333468819001</c:v>
                </c:pt>
                <c:pt idx="1606">
                  <c:v>1289.99102574726</c:v>
                </c:pt>
                <c:pt idx="1607">
                  <c:v>1290.34056316688</c:v>
                </c:pt>
                <c:pt idx="1608">
                  <c:v>1290.49938452895</c:v>
                </c:pt>
                <c:pt idx="1609">
                  <c:v>1290.6146075241199</c:v>
                </c:pt>
                <c:pt idx="1610">
                  <c:v>1290.6146075245899</c:v>
                </c:pt>
                <c:pt idx="1611">
                  <c:v>1290.7059556432</c:v>
                </c:pt>
                <c:pt idx="1612">
                  <c:v>1290.7059556432</c:v>
                </c:pt>
                <c:pt idx="1613">
                  <c:v>1290.7059556434299</c:v>
                </c:pt>
                <c:pt idx="1614">
                  <c:v>1290.70595564413</c:v>
                </c:pt>
                <c:pt idx="1615">
                  <c:v>1290.7171341339099</c:v>
                </c:pt>
                <c:pt idx="1616">
                  <c:v>1291.74595564231</c:v>
                </c:pt>
                <c:pt idx="1617">
                  <c:v>1291.74595564417</c:v>
                </c:pt>
                <c:pt idx="1618">
                  <c:v>1291.74595564417</c:v>
                </c:pt>
                <c:pt idx="1619">
                  <c:v>1291.74595564417</c:v>
                </c:pt>
                <c:pt idx="1620">
                  <c:v>1291.9590431097799</c:v>
                </c:pt>
                <c:pt idx="1621">
                  <c:v>1292.0890454370499</c:v>
                </c:pt>
                <c:pt idx="1622">
                  <c:v>1292.1220552939899</c:v>
                </c:pt>
                <c:pt idx="1623">
                  <c:v>1292.15692935884</c:v>
                </c:pt>
                <c:pt idx="1624">
                  <c:v>1292.34351598285</c:v>
                </c:pt>
                <c:pt idx="1625">
                  <c:v>1292.41482411231</c:v>
                </c:pt>
                <c:pt idx="1626">
                  <c:v>1292.57779949158</c:v>
                </c:pt>
                <c:pt idx="1627">
                  <c:v>1292.7769813907701</c:v>
                </c:pt>
                <c:pt idx="1628">
                  <c:v>1292.7859556442099</c:v>
                </c:pt>
                <c:pt idx="1629">
                  <c:v>1292.9821678660801</c:v>
                </c:pt>
                <c:pt idx="1630">
                  <c:v>1293.12204311601</c:v>
                </c:pt>
                <c:pt idx="1631">
                  <c:v>1293.19692935794</c:v>
                </c:pt>
                <c:pt idx="1632">
                  <c:v>1293.50353308953</c:v>
                </c:pt>
                <c:pt idx="1633">
                  <c:v>1293.81698139081</c:v>
                </c:pt>
                <c:pt idx="1634">
                  <c:v>1295.5739595810801</c:v>
                </c:pt>
                <c:pt idx="1635">
                  <c:v>1295.6711262649601</c:v>
                </c:pt>
                <c:pt idx="1636">
                  <c:v>1296.6139595811201</c:v>
                </c:pt>
                <c:pt idx="1637">
                  <c:v>1296.7111262649901</c:v>
                </c:pt>
                <c:pt idx="1638">
                  <c:v>1297.2743856813699</c:v>
                </c:pt>
                <c:pt idx="1639">
                  <c:v>1297.6539595811601</c:v>
                </c:pt>
                <c:pt idx="1640">
                  <c:v>1297.7511262650301</c:v>
                </c:pt>
                <c:pt idx="1641">
                  <c:v>1298.31438568048</c:v>
                </c:pt>
                <c:pt idx="1642">
                  <c:v>1299.35438567958</c:v>
                </c:pt>
                <c:pt idx="1643">
                  <c:v>1300.80848225299</c:v>
                </c:pt>
                <c:pt idx="1644">
                  <c:v>1301.5622526761099</c:v>
                </c:pt>
                <c:pt idx="1645">
                  <c:v>1303.7420482514401</c:v>
                </c:pt>
                <c:pt idx="1646">
                  <c:v>1304.16204311512</c:v>
                </c:pt>
                <c:pt idx="1647">
                  <c:v>1304.7794992327599</c:v>
                </c:pt>
                <c:pt idx="1648">
                  <c:v>1305.06822567991</c:v>
                </c:pt>
                <c:pt idx="1649">
                  <c:v>1312.35261131636</c:v>
                </c:pt>
                <c:pt idx="1650">
                  <c:v>1314.8102563065399</c:v>
                </c:pt>
                <c:pt idx="1651">
                  <c:v>1318.4510415228999</c:v>
                </c:pt>
                <c:pt idx="1652">
                  <c:v>1328.85339621454</c:v>
                </c:pt>
                <c:pt idx="1653">
                  <c:v>1329.89339621365</c:v>
                </c:pt>
                <c:pt idx="1654">
                  <c:v>1330.9163316460299</c:v>
                </c:pt>
                <c:pt idx="1655">
                  <c:v>1330.93339621275</c:v>
                </c:pt>
                <c:pt idx="1656">
                  <c:v>1331.75643562339</c:v>
                </c:pt>
                <c:pt idx="1657">
                  <c:v>1331.9563316460601</c:v>
                </c:pt>
                <c:pt idx="1658">
                  <c:v>1332.9963316461001</c:v>
                </c:pt>
                <c:pt idx="1659">
                  <c:v>1350.07862610495</c:v>
                </c:pt>
                <c:pt idx="1660">
                  <c:v>1355.2486423114301</c:v>
                </c:pt>
                <c:pt idx="1661">
                  <c:v>1367.8254098668599</c:v>
                </c:pt>
                <c:pt idx="1662">
                  <c:v>1372.2587630563601</c:v>
                </c:pt>
                <c:pt idx="1663">
                  <c:v>1372.82867629267</c:v>
                </c:pt>
                <c:pt idx="1664">
                  <c:v>1374.35617482569</c:v>
                </c:pt>
                <c:pt idx="1665">
                  <c:v>1377.4511380223501</c:v>
                </c:pt>
                <c:pt idx="1666">
                  <c:v>1380.1588712073799</c:v>
                </c:pt>
                <c:pt idx="1667">
                  <c:v>1381.36141131259</c:v>
                </c:pt>
                <c:pt idx="1668">
                  <c:v>1382.62088171765</c:v>
                </c:pt>
                <c:pt idx="1669">
                  <c:v>1382.6208817213701</c:v>
                </c:pt>
                <c:pt idx="1670">
                  <c:v>1384.4706772966299</c:v>
                </c:pt>
                <c:pt idx="1671">
                  <c:v>1384.51966800587</c:v>
                </c:pt>
                <c:pt idx="1672">
                  <c:v>1385.27132696122</c:v>
                </c:pt>
                <c:pt idx="1673">
                  <c:v>1388.77047282177</c:v>
                </c:pt>
                <c:pt idx="1674">
                  <c:v>1444.80672970414</c:v>
                </c:pt>
                <c:pt idx="1675">
                  <c:v>1458.6051356215</c:v>
                </c:pt>
                <c:pt idx="1676">
                  <c:v>1462.7096064202401</c:v>
                </c:pt>
                <c:pt idx="1677">
                  <c:v>1463.74356585787</c:v>
                </c:pt>
                <c:pt idx="1678">
                  <c:v>1463.82839516527</c:v>
                </c:pt>
                <c:pt idx="1679">
                  <c:v>1468.80501599796</c:v>
                </c:pt>
                <c:pt idx="1680">
                  <c:v>1472.1381211574101</c:v>
                </c:pt>
                <c:pt idx="1681">
                  <c:v>1487.2491921856999</c:v>
                </c:pt>
                <c:pt idx="1682">
                  <c:v>1496.08774462064</c:v>
                </c:pt>
                <c:pt idx="1683">
                  <c:v>1509.9916213173401</c:v>
                </c:pt>
                <c:pt idx="1684">
                  <c:v>1516.3509716643</c:v>
                </c:pt>
                <c:pt idx="1685">
                  <c:v>1517.9894138853899</c:v>
                </c:pt>
                <c:pt idx="1686">
                  <c:v>1520.3844354785899</c:v>
                </c:pt>
                <c:pt idx="1687">
                  <c:v>1523.5338396504501</c:v>
                </c:pt>
                <c:pt idx="1688">
                  <c:v>1523.6564801111799</c:v>
                </c:pt>
                <c:pt idx="1689">
                  <c:v>1523.82709907088</c:v>
                </c:pt>
                <c:pt idx="1690">
                  <c:v>1526.1538895897099</c:v>
                </c:pt>
                <c:pt idx="1691">
                  <c:v>1527.7591798696601</c:v>
                </c:pt>
                <c:pt idx="1692">
                  <c:v>1528.78769488632</c:v>
                </c:pt>
                <c:pt idx="1693">
                  <c:v>1529.12173924222</c:v>
                </c:pt>
                <c:pt idx="1694">
                  <c:v>1535.0595384237799</c:v>
                </c:pt>
                <c:pt idx="1695">
                  <c:v>1539.35127690434</c:v>
                </c:pt>
                <c:pt idx="1696">
                  <c:v>1545.97300254832</c:v>
                </c:pt>
                <c:pt idx="1697">
                  <c:v>1546.10417056916</c:v>
                </c:pt>
                <c:pt idx="1698">
                  <c:v>1548.2880193032299</c:v>
                </c:pt>
                <c:pt idx="1699">
                  <c:v>1548.8309390023301</c:v>
                </c:pt>
                <c:pt idx="1700">
                  <c:v>1549.23308736085</c:v>
                </c:pt>
                <c:pt idx="1701">
                  <c:v>1550.0756465960201</c:v>
                </c:pt>
                <c:pt idx="1702">
                  <c:v>1550.7849988974599</c:v>
                </c:pt>
                <c:pt idx="1703">
                  <c:v>1551.5287482368201</c:v>
                </c:pt>
                <c:pt idx="1704">
                  <c:v>1553.32293316349</c:v>
                </c:pt>
                <c:pt idx="1705">
                  <c:v>1553.4631720357499</c:v>
                </c:pt>
                <c:pt idx="1706">
                  <c:v>1553.48365063499</c:v>
                </c:pt>
                <c:pt idx="1707">
                  <c:v>1554.7047834733601</c:v>
                </c:pt>
                <c:pt idx="1708">
                  <c:v>1554.8076948821499</c:v>
                </c:pt>
                <c:pt idx="1709">
                  <c:v>1555.4390215277599</c:v>
                </c:pt>
                <c:pt idx="1710">
                  <c:v>1555.8449986502501</c:v>
                </c:pt>
                <c:pt idx="1711">
                  <c:v>1556.6984919281599</c:v>
                </c:pt>
                <c:pt idx="1712">
                  <c:v>1556.6984919302599</c:v>
                </c:pt>
                <c:pt idx="1713">
                  <c:v>1556.69849193235</c:v>
                </c:pt>
                <c:pt idx="1714">
                  <c:v>1558.3044354803801</c:v>
                </c:pt>
                <c:pt idx="1715">
                  <c:v>1558.5482875108701</c:v>
                </c:pt>
                <c:pt idx="1716">
                  <c:v>1559.0550482328899</c:v>
                </c:pt>
                <c:pt idx="1717">
                  <c:v>1561.3611760691199</c:v>
                </c:pt>
                <c:pt idx="1718">
                  <c:v>1562.6906078634699</c:v>
                </c:pt>
                <c:pt idx="1719">
                  <c:v>1567.9703911229701</c:v>
                </c:pt>
                <c:pt idx="1720">
                  <c:v>1569.7488212138401</c:v>
                </c:pt>
                <c:pt idx="1721">
                  <c:v>1570.4648583102901</c:v>
                </c:pt>
                <c:pt idx="1722">
                  <c:v>1577.9450483830699</c:v>
                </c:pt>
                <c:pt idx="1723">
                  <c:v>1577.9960226006799</c:v>
                </c:pt>
                <c:pt idx="1724">
                  <c:v>1579.5581574630901</c:v>
                </c:pt>
                <c:pt idx="1725">
                  <c:v>1587.3768338775201</c:v>
                </c:pt>
                <c:pt idx="1726">
                  <c:v>1587.8211760735101</c:v>
                </c:pt>
                <c:pt idx="1727">
                  <c:v>1589.2561422968199</c:v>
                </c:pt>
                <c:pt idx="1728">
                  <c:v>1592.60861680842</c:v>
                </c:pt>
                <c:pt idx="1729">
                  <c:v>1595.6189754670399</c:v>
                </c:pt>
                <c:pt idx="1730">
                  <c:v>1596.81904300674</c:v>
                </c:pt>
                <c:pt idx="1731">
                  <c:v>1597.82117607444</c:v>
                </c:pt>
                <c:pt idx="1732">
                  <c:v>1600.87314827309</c:v>
                </c:pt>
                <c:pt idx="1733">
                  <c:v>1603.04086248762</c:v>
                </c:pt>
                <c:pt idx="1734">
                  <c:v>1603.9903911214701</c:v>
                </c:pt>
                <c:pt idx="1735">
                  <c:v>1606.17150210868</c:v>
                </c:pt>
                <c:pt idx="1736">
                  <c:v>1607.37578359898</c:v>
                </c:pt>
                <c:pt idx="1737">
                  <c:v>1609.6822693312999</c:v>
                </c:pt>
                <c:pt idx="1738">
                  <c:v>1616.81904300581</c:v>
                </c:pt>
                <c:pt idx="1739">
                  <c:v>1617.76383467251</c:v>
                </c:pt>
                <c:pt idx="1740">
                  <c:v>1618.8843399193099</c:v>
                </c:pt>
                <c:pt idx="1741">
                  <c:v>1623.0617392398401</c:v>
                </c:pt>
                <c:pt idx="1742">
                  <c:v>1623.4626955620399</c:v>
                </c:pt>
                <c:pt idx="1743">
                  <c:v>1629.44117607316</c:v>
                </c:pt>
                <c:pt idx="1744">
                  <c:v>1631.53815763629</c:v>
                </c:pt>
                <c:pt idx="1745">
                  <c:v>1636.2155186879299</c:v>
                </c:pt>
                <c:pt idx="1746">
                  <c:v>1637.8211760725801</c:v>
                </c:pt>
                <c:pt idx="1747">
                  <c:v>1637.8211760725801</c:v>
                </c:pt>
                <c:pt idx="1748">
                  <c:v>1637.90600537974</c:v>
                </c:pt>
                <c:pt idx="1749">
                  <c:v>1640.1653548351901</c:v>
                </c:pt>
                <c:pt idx="1750">
                  <c:v>1646.21573137212</c:v>
                </c:pt>
                <c:pt idx="1751">
                  <c:v>1690.23149980418</c:v>
                </c:pt>
                <c:pt idx="1752">
                  <c:v>1711.06651880964</c:v>
                </c:pt>
                <c:pt idx="1753">
                  <c:v>1711.1578669287201</c:v>
                </c:pt>
                <c:pt idx="1754">
                  <c:v>1712.59133283235</c:v>
                </c:pt>
                <c:pt idx="1755">
                  <c:v>1712.6497782133499</c:v>
                </c:pt>
                <c:pt idx="1756">
                  <c:v>1713.10697703901</c:v>
                </c:pt>
                <c:pt idx="1757">
                  <c:v>1713.2314677257</c:v>
                </c:pt>
                <c:pt idx="1758">
                  <c:v>1714.0941639468001</c:v>
                </c:pt>
                <c:pt idx="1759">
                  <c:v>1714.1855120658799</c:v>
                </c:pt>
                <c:pt idx="1760">
                  <c:v>1714.27686018496</c:v>
                </c:pt>
                <c:pt idx="1761">
                  <c:v>1714.3682083040401</c:v>
                </c:pt>
                <c:pt idx="1762">
                  <c:v>1714.54308977816</c:v>
                </c:pt>
                <c:pt idx="1763">
                  <c:v>1715.1319722002299</c:v>
                </c:pt>
                <c:pt idx="1764">
                  <c:v>1715.1811762172699</c:v>
                </c:pt>
                <c:pt idx="1765">
                  <c:v>1715.3640965521299</c:v>
                </c:pt>
                <c:pt idx="1766">
                  <c:v>1715.5724221272301</c:v>
                </c:pt>
                <c:pt idx="1767">
                  <c:v>1715.95146770775</c:v>
                </c:pt>
                <c:pt idx="1768">
                  <c:v>1716.0383626595101</c:v>
                </c:pt>
                <c:pt idx="1769">
                  <c:v>1716.8801195882199</c:v>
                </c:pt>
                <c:pt idx="1770">
                  <c:v>1717.42691236734</c:v>
                </c:pt>
                <c:pt idx="1771">
                  <c:v>1718.0899999420999</c:v>
                </c:pt>
                <c:pt idx="1772">
                  <c:v>1718.37203089334</c:v>
                </c:pt>
                <c:pt idx="1773">
                  <c:v>1718.85016948822</c:v>
                </c:pt>
                <c:pt idx="1774">
                  <c:v>1719.5746075250199</c:v>
                </c:pt>
                <c:pt idx="1775">
                  <c:v>1719.5746075250199</c:v>
                </c:pt>
                <c:pt idx="1776">
                  <c:v>1719.5746075250199</c:v>
                </c:pt>
                <c:pt idx="1777">
                  <c:v>1719.5746075250199</c:v>
                </c:pt>
                <c:pt idx="1778">
                  <c:v>1719.5746075250199</c:v>
                </c:pt>
                <c:pt idx="1779">
                  <c:v>1719.5746075250199</c:v>
                </c:pt>
                <c:pt idx="1780">
                  <c:v>1719.5746075250199</c:v>
                </c:pt>
                <c:pt idx="1781">
                  <c:v>1719.5746075250199</c:v>
                </c:pt>
                <c:pt idx="1782">
                  <c:v>1719.5746075254799</c:v>
                </c:pt>
                <c:pt idx="1783">
                  <c:v>1719.5746075254799</c:v>
                </c:pt>
                <c:pt idx="1784">
                  <c:v>1719.5946075245699</c:v>
                </c:pt>
                <c:pt idx="1785">
                  <c:v>1719.97102574724</c:v>
                </c:pt>
                <c:pt idx="1786">
                  <c:v>1720.5946075245699</c:v>
                </c:pt>
                <c:pt idx="1787">
                  <c:v>1720.5946075245699</c:v>
                </c:pt>
                <c:pt idx="1788">
                  <c:v>1720.5946075245699</c:v>
                </c:pt>
                <c:pt idx="1789">
                  <c:v>1720.5946075254999</c:v>
                </c:pt>
                <c:pt idx="1790">
                  <c:v>1720.5946075254999</c:v>
                </c:pt>
                <c:pt idx="1791">
                  <c:v>1720.6146075241199</c:v>
                </c:pt>
                <c:pt idx="1792">
                  <c:v>1720.77523778914</c:v>
                </c:pt>
                <c:pt idx="1793">
                  <c:v>1721.41460752487</c:v>
                </c:pt>
                <c:pt idx="1794">
                  <c:v>1721.4394887220101</c:v>
                </c:pt>
                <c:pt idx="1795">
                  <c:v>1721.63460752367</c:v>
                </c:pt>
                <c:pt idx="1796">
                  <c:v>1721.6346075255401</c:v>
                </c:pt>
                <c:pt idx="1797">
                  <c:v>1721.9976973179701</c:v>
                </c:pt>
                <c:pt idx="1798">
                  <c:v>1722.45460752397</c:v>
                </c:pt>
                <c:pt idx="1799">
                  <c:v>1722.4794887211101</c:v>
                </c:pt>
                <c:pt idx="1800">
                  <c:v>1722.4864513724999</c:v>
                </c:pt>
                <c:pt idx="1801">
                  <c:v>1722.67460752278</c:v>
                </c:pt>
                <c:pt idx="1802">
                  <c:v>1722.6746075255701</c:v>
                </c:pt>
                <c:pt idx="1803">
                  <c:v>1722.6746075255701</c:v>
                </c:pt>
                <c:pt idx="1804">
                  <c:v>1722.6746075255701</c:v>
                </c:pt>
                <c:pt idx="1805">
                  <c:v>1722.6746075255701</c:v>
                </c:pt>
                <c:pt idx="1806">
                  <c:v>1723.2721678642499</c:v>
                </c:pt>
                <c:pt idx="1807">
                  <c:v>1723.3855010443301</c:v>
                </c:pt>
                <c:pt idx="1808">
                  <c:v>1723.4720482919299</c:v>
                </c:pt>
                <c:pt idx="1809">
                  <c:v>1723.5194887202199</c:v>
                </c:pt>
                <c:pt idx="1810">
                  <c:v>1723.6309893662101</c:v>
                </c:pt>
                <c:pt idx="1811">
                  <c:v>1723.91081974748</c:v>
                </c:pt>
                <c:pt idx="1812">
                  <c:v>1724.43218497</c:v>
                </c:pt>
                <c:pt idx="1813">
                  <c:v>1724.5594887193199</c:v>
                </c:pt>
                <c:pt idx="1814">
                  <c:v>1724.7449315762999</c:v>
                </c:pt>
                <c:pt idx="1815">
                  <c:v>1725.47218496911</c:v>
                </c:pt>
                <c:pt idx="1816">
                  <c:v>1725.6063584512999</c:v>
                </c:pt>
                <c:pt idx="1817">
                  <c:v>1726.6152554717801</c:v>
                </c:pt>
                <c:pt idx="1818">
                  <c:v>1727.6673036790401</c:v>
                </c:pt>
                <c:pt idx="1819">
                  <c:v>1728.4906153250399</c:v>
                </c:pt>
                <c:pt idx="1820">
                  <c:v>1728.5106153245999</c:v>
                </c:pt>
                <c:pt idx="1821">
                  <c:v>1728.5306153241499</c:v>
                </c:pt>
                <c:pt idx="1822">
                  <c:v>1728.5506153237</c:v>
                </c:pt>
                <c:pt idx="1823">
                  <c:v>1728.70730367908</c:v>
                </c:pt>
                <c:pt idx="1824">
                  <c:v>1729.51663174293</c:v>
                </c:pt>
                <c:pt idx="1825">
                  <c:v>1729.6318782097601</c:v>
                </c:pt>
                <c:pt idx="1826">
                  <c:v>1729.74730367911</c:v>
                </c:pt>
                <c:pt idx="1827">
                  <c:v>1730.7761021424001</c:v>
                </c:pt>
                <c:pt idx="1828">
                  <c:v>1730.78730367915</c:v>
                </c:pt>
                <c:pt idx="1829">
                  <c:v>1731.58151056617</c:v>
                </c:pt>
                <c:pt idx="1830">
                  <c:v>1732.7153040394101</c:v>
                </c:pt>
                <c:pt idx="1831">
                  <c:v>1733.1404105536601</c:v>
                </c:pt>
                <c:pt idx="1832">
                  <c:v>1733.1604105532101</c:v>
                </c:pt>
                <c:pt idx="1833">
                  <c:v>1733.1804105527699</c:v>
                </c:pt>
                <c:pt idx="1834">
                  <c:v>1733.1841813307201</c:v>
                </c:pt>
                <c:pt idx="1835">
                  <c:v>1733.2004105523199</c:v>
                </c:pt>
                <c:pt idx="1836">
                  <c:v>1733.2041813302701</c:v>
                </c:pt>
                <c:pt idx="1837">
                  <c:v>1733.2241813298299</c:v>
                </c:pt>
                <c:pt idx="1838">
                  <c:v>1733.2441813293799</c:v>
                </c:pt>
                <c:pt idx="1839">
                  <c:v>1733.7553040385201</c:v>
                </c:pt>
                <c:pt idx="1840">
                  <c:v>1734.7953040376301</c:v>
                </c:pt>
                <c:pt idx="1841">
                  <c:v>1735.8353040367299</c:v>
                </c:pt>
                <c:pt idx="1842">
                  <c:v>1739.78721884079</c:v>
                </c:pt>
                <c:pt idx="1843">
                  <c:v>1739.8072188403401</c:v>
                </c:pt>
                <c:pt idx="1844">
                  <c:v>1739.8272188398901</c:v>
                </c:pt>
                <c:pt idx="1845">
                  <c:v>1739.8472188394501</c:v>
                </c:pt>
                <c:pt idx="1846">
                  <c:v>1741.1285671051501</c:v>
                </c:pt>
                <c:pt idx="1847">
                  <c:v>1741.1485671051701</c:v>
                </c:pt>
                <c:pt idx="1848">
                  <c:v>1741.16856710519</c:v>
                </c:pt>
                <c:pt idx="1849">
                  <c:v>1741.18856710521</c:v>
                </c:pt>
                <c:pt idx="1850">
                  <c:v>1744.1596864154501</c:v>
                </c:pt>
                <c:pt idx="1851">
                  <c:v>1744.5339595810501</c:v>
                </c:pt>
                <c:pt idx="1852">
                  <c:v>1745.04889992222</c:v>
                </c:pt>
                <c:pt idx="1853">
                  <c:v>1746.4119580648801</c:v>
                </c:pt>
                <c:pt idx="1854">
                  <c:v>1752.4719528297201</c:v>
                </c:pt>
                <c:pt idx="1855">
                  <c:v>1759.13489871192</c:v>
                </c:pt>
                <c:pt idx="1856">
                  <c:v>1760.1962122218599</c:v>
                </c:pt>
                <c:pt idx="1857">
                  <c:v>1762.7111435532499</c:v>
                </c:pt>
                <c:pt idx="1858">
                  <c:v>1763.75114355236</c:v>
                </c:pt>
                <c:pt idx="1859">
                  <c:v>1764.79114355146</c:v>
                </c:pt>
                <c:pt idx="1860">
                  <c:v>1765.83114355057</c:v>
                </c:pt>
                <c:pt idx="1861">
                  <c:v>1772.24866909906</c:v>
                </c:pt>
                <c:pt idx="1862">
                  <c:v>1774.00049542286</c:v>
                </c:pt>
                <c:pt idx="1863">
                  <c:v>1775.0404954229</c:v>
                </c:pt>
                <c:pt idx="1864">
                  <c:v>1776.08049542293</c:v>
                </c:pt>
                <c:pt idx="1865">
                  <c:v>1784.24296504974</c:v>
                </c:pt>
                <c:pt idx="1866">
                  <c:v>1791.8497955826999</c:v>
                </c:pt>
                <c:pt idx="1867">
                  <c:v>1794.7741812299901</c:v>
                </c:pt>
                <c:pt idx="1868">
                  <c:v>1796.14959110785</c:v>
                </c:pt>
                <c:pt idx="1869">
                  <c:v>1798.4713446646899</c:v>
                </c:pt>
                <c:pt idx="1870">
                  <c:v>1802.16858423501</c:v>
                </c:pt>
                <c:pt idx="1871">
                  <c:v>1804.71033377759</c:v>
                </c:pt>
                <c:pt idx="1872">
                  <c:v>1807.0944004077401</c:v>
                </c:pt>
                <c:pt idx="1873">
                  <c:v>1809.86281037051</c:v>
                </c:pt>
                <c:pt idx="1874">
                  <c:v>1811.89878628682</c:v>
                </c:pt>
                <c:pt idx="1875">
                  <c:v>1811.9836155942101</c:v>
                </c:pt>
                <c:pt idx="1876">
                  <c:v>1820.2933415868299</c:v>
                </c:pt>
                <c:pt idx="1877">
                  <c:v>1864.30911001865</c:v>
                </c:pt>
                <c:pt idx="1878">
                  <c:v>1875.7852001562701</c:v>
                </c:pt>
                <c:pt idx="1879">
                  <c:v>1886.9050483830699</c:v>
                </c:pt>
                <c:pt idx="1880">
                  <c:v>1890.84111751569</c:v>
                </c:pt>
                <c:pt idx="1881">
                  <c:v>1896.5495630442699</c:v>
                </c:pt>
                <c:pt idx="1882">
                  <c:v>1899.68396866577</c:v>
                </c:pt>
                <c:pt idx="1883">
                  <c:v>1900.5430026929801</c:v>
                </c:pt>
                <c:pt idx="1884">
                  <c:v>1902.0036507770401</c:v>
                </c:pt>
                <c:pt idx="1885">
                  <c:v>1903.5942419581099</c:v>
                </c:pt>
                <c:pt idx="1886">
                  <c:v>1906.2396235456599</c:v>
                </c:pt>
                <c:pt idx="1887">
                  <c:v>1915.4933264981901</c:v>
                </c:pt>
                <c:pt idx="1888">
                  <c:v>1923.8629944962299</c:v>
                </c:pt>
                <c:pt idx="1889">
                  <c:v>1925.1746746208501</c:v>
                </c:pt>
                <c:pt idx="1890">
                  <c:v>1927.07435949053</c:v>
                </c:pt>
                <c:pt idx="1891">
                  <c:v>1928.32057526429</c:v>
                </c:pt>
                <c:pt idx="1892">
                  <c:v>1934.81827540881</c:v>
                </c:pt>
                <c:pt idx="1893">
                  <c:v>1937.8846744820401</c:v>
                </c:pt>
                <c:pt idx="1894">
                  <c:v>1938.1440092604601</c:v>
                </c:pt>
                <c:pt idx="1895">
                  <c:v>1938.6936678793199</c:v>
                </c:pt>
                <c:pt idx="1896">
                  <c:v>1941.4471490057099</c:v>
                </c:pt>
                <c:pt idx="1897">
                  <c:v>1944.7881906135001</c:v>
                </c:pt>
                <c:pt idx="1898">
                  <c:v>1946.8121117297501</c:v>
                </c:pt>
                <c:pt idx="1899">
                  <c:v>1948.96117269247</c:v>
                </c:pt>
                <c:pt idx="1900">
                  <c:v>1948.9984702747299</c:v>
                </c:pt>
                <c:pt idx="1901">
                  <c:v>1951.62454657227</c:v>
                </c:pt>
                <c:pt idx="1902">
                  <c:v>1952.35941906739</c:v>
                </c:pt>
                <c:pt idx="1903">
                  <c:v>1955.29365053214</c:v>
                </c:pt>
                <c:pt idx="1904">
                  <c:v>1956.66344596818</c:v>
                </c:pt>
                <c:pt idx="1905">
                  <c:v>1957.2010212447401</c:v>
                </c:pt>
                <c:pt idx="1906">
                  <c:v>1960.35351019166</c:v>
                </c:pt>
                <c:pt idx="1907">
                  <c:v>1961.9103911239599</c:v>
                </c:pt>
                <c:pt idx="1908">
                  <c:v>1966.70769488625</c:v>
                </c:pt>
                <c:pt idx="1909">
                  <c:v>1967.5285910115899</c:v>
                </c:pt>
                <c:pt idx="1910">
                  <c:v>1968.3044354794499</c:v>
                </c:pt>
                <c:pt idx="1911">
                  <c:v>1969.29977081529</c:v>
                </c:pt>
                <c:pt idx="1912">
                  <c:v>1970.52137544471</c:v>
                </c:pt>
                <c:pt idx="1913">
                  <c:v>1971.68436104431</c:v>
                </c:pt>
                <c:pt idx="1914">
                  <c:v>1972.68177376431</c:v>
                </c:pt>
                <c:pt idx="1915">
                  <c:v>1972.9503911239999</c:v>
                </c:pt>
                <c:pt idx="1916">
                  <c:v>1973.5892995828699</c:v>
                </c:pt>
                <c:pt idx="1917">
                  <c:v>1973.7676948830399</c:v>
                </c:pt>
                <c:pt idx="1918">
                  <c:v>1974.0990430004799</c:v>
                </c:pt>
                <c:pt idx="1919">
                  <c:v>1974.4494018913199</c:v>
                </c:pt>
                <c:pt idx="1920">
                  <c:v>1977.6163438036999</c:v>
                </c:pt>
                <c:pt idx="1921">
                  <c:v>1977.70982795394</c:v>
                </c:pt>
                <c:pt idx="1922">
                  <c:v>1977.7098279558099</c:v>
                </c:pt>
                <c:pt idx="1923">
                  <c:v>1978.7879439918299</c:v>
                </c:pt>
                <c:pt idx="1924">
                  <c:v>1979.57092121243</c:v>
                </c:pt>
                <c:pt idx="1925">
                  <c:v>1979.8802731984699</c:v>
                </c:pt>
                <c:pt idx="1926">
                  <c:v>1981.7075899420299</c:v>
                </c:pt>
                <c:pt idx="1927">
                  <c:v>1985.1367403212901</c:v>
                </c:pt>
                <c:pt idx="1928">
                  <c:v>1985.97639650106</c:v>
                </c:pt>
                <c:pt idx="1929">
                  <c:v>1985.9763965029199</c:v>
                </c:pt>
                <c:pt idx="1930">
                  <c:v>1986.0612258086901</c:v>
                </c:pt>
                <c:pt idx="1931">
                  <c:v>1986.48499865084</c:v>
                </c:pt>
                <c:pt idx="1932">
                  <c:v>1987.64783175103</c:v>
                </c:pt>
                <c:pt idx="1933">
                  <c:v>1990.2730873599601</c:v>
                </c:pt>
                <c:pt idx="1934">
                  <c:v>1992.4893271867099</c:v>
                </c:pt>
                <c:pt idx="1935">
                  <c:v>1993.5451319925401</c:v>
                </c:pt>
                <c:pt idx="1936">
                  <c:v>1994.8387278760199</c:v>
                </c:pt>
                <c:pt idx="1937">
                  <c:v>1995.5136505318801</c:v>
                </c:pt>
                <c:pt idx="1938">
                  <c:v>1996.70769488718</c:v>
                </c:pt>
                <c:pt idx="1939">
                  <c:v>1999.42097153235</c:v>
                </c:pt>
                <c:pt idx="1940">
                  <c:v>2000.73731820937</c:v>
                </c:pt>
                <c:pt idx="1941">
                  <c:v>2003.8790430054</c:v>
                </c:pt>
                <c:pt idx="1942">
                  <c:v>2004.9192995810799</c:v>
                </c:pt>
                <c:pt idx="1943">
                  <c:v>2007.65248655388</c:v>
                </c:pt>
                <c:pt idx="1944">
                  <c:v>2013.1820129249199</c:v>
                </c:pt>
                <c:pt idx="1945">
                  <c:v>2017.70982795394</c:v>
                </c:pt>
                <c:pt idx="1946">
                  <c:v>2019.12173924222</c:v>
                </c:pt>
                <c:pt idx="1947">
                  <c:v>2022.8390430063</c:v>
                </c:pt>
                <c:pt idx="1948">
                  <c:v>2023.3518239171201</c:v>
                </c:pt>
                <c:pt idx="1949">
                  <c:v>2026.04254147084</c:v>
                </c:pt>
                <c:pt idx="1950">
                  <c:v>2027.5301435646199</c:v>
                </c:pt>
                <c:pt idx="1951">
                  <c:v>2030.0503911236301</c:v>
                </c:pt>
                <c:pt idx="1952">
                  <c:v>2033.7157509522499</c:v>
                </c:pt>
                <c:pt idx="1953">
                  <c:v>2038.3867202331301</c:v>
                </c:pt>
                <c:pt idx="1954">
                  <c:v>2039.0103911235899</c:v>
                </c:pt>
                <c:pt idx="1955">
                  <c:v>2040.62717325882</c:v>
                </c:pt>
                <c:pt idx="1956">
                  <c:v>2045.9017357286</c:v>
                </c:pt>
                <c:pt idx="1957">
                  <c:v>2048.6763467676901</c:v>
                </c:pt>
                <c:pt idx="1958">
                  <c:v>2052.6190430065599</c:v>
                </c:pt>
                <c:pt idx="1959">
                  <c:v>2053.76157888025</c:v>
                </c:pt>
                <c:pt idx="1960">
                  <c:v>2056.88683543447</c:v>
                </c:pt>
                <c:pt idx="1961">
                  <c:v>2067.26548575877</c:v>
                </c:pt>
                <c:pt idx="1962">
                  <c:v>2072.3981854788399</c:v>
                </c:pt>
                <c:pt idx="1963">
                  <c:v>2076.08126099221</c:v>
                </c:pt>
                <c:pt idx="1964">
                  <c:v>2077.6718521732801</c:v>
                </c:pt>
                <c:pt idx="1965">
                  <c:v>2089.7199623617298</c:v>
                </c:pt>
                <c:pt idx="1966">
                  <c:v>2100.0540067164002</c:v>
                </c:pt>
                <c:pt idx="1967">
                  <c:v>2120.7410561833499</c:v>
                </c:pt>
                <c:pt idx="1968">
                  <c:v>2125.7021567868001</c:v>
                </c:pt>
                <c:pt idx="1969">
                  <c:v>2140.3773646750401</c:v>
                </c:pt>
                <c:pt idx="1970">
                  <c:v>2140.46871279377</c:v>
                </c:pt>
                <c:pt idx="1971">
                  <c:v>2140.5600609125099</c:v>
                </c:pt>
                <c:pt idx="1972">
                  <c:v>2140.6514090312398</c:v>
                </c:pt>
                <c:pt idx="1973">
                  <c:v>2141.3060165563302</c:v>
                </c:pt>
                <c:pt idx="1974">
                  <c:v>2142.2346684376198</c:v>
                </c:pt>
                <c:pt idx="1975">
                  <c:v>2143.0601196073599</c:v>
                </c:pt>
                <c:pt idx="1976">
                  <c:v>2143.1410588966601</c:v>
                </c:pt>
                <c:pt idx="1977">
                  <c:v>2143.1633203189099</c:v>
                </c:pt>
                <c:pt idx="1978">
                  <c:v>2143.5030897781198</c:v>
                </c:pt>
                <c:pt idx="1979">
                  <c:v>2144.0697107780702</c:v>
                </c:pt>
                <c:pt idx="1980">
                  <c:v>2144.0919722002</c:v>
                </c:pt>
                <c:pt idx="1981">
                  <c:v>2144.1601196071101</c:v>
                </c:pt>
                <c:pt idx="1982">
                  <c:v>2144.9983626594699</c:v>
                </c:pt>
                <c:pt idx="1983">
                  <c:v>2146.1820234935699</c:v>
                </c:pt>
                <c:pt idx="1984">
                  <c:v>2146.3869123672998</c:v>
                </c:pt>
                <c:pt idx="1985">
                  <c:v>2147.3320308932998</c:v>
                </c:pt>
                <c:pt idx="1986">
                  <c:v>2148.1241116921801</c:v>
                </c:pt>
                <c:pt idx="1987">
                  <c:v>2149.82382257375</c:v>
                </c:pt>
                <c:pt idx="1988">
                  <c:v>2149.9510257472198</c:v>
                </c:pt>
                <c:pt idx="1989">
                  <c:v>2150.0540067153001</c:v>
                </c:pt>
                <c:pt idx="1990">
                  <c:v>2150.4832594059399</c:v>
                </c:pt>
                <c:pt idx="1991">
                  <c:v>2150.4832594059399</c:v>
                </c:pt>
                <c:pt idx="1992">
                  <c:v>2150.4832594068698</c:v>
                </c:pt>
                <c:pt idx="1993">
                  <c:v>2150.4832594068698</c:v>
                </c:pt>
                <c:pt idx="1994">
                  <c:v>2150.5232594050399</c:v>
                </c:pt>
                <c:pt idx="1995">
                  <c:v>2150.5432594045901</c:v>
                </c:pt>
                <c:pt idx="1996">
                  <c:v>2150.9567253067999</c:v>
                </c:pt>
                <c:pt idx="1997">
                  <c:v>2151.11786692962</c:v>
                </c:pt>
                <c:pt idx="1998">
                  <c:v>2151.5232594050399</c:v>
                </c:pt>
                <c:pt idx="1999">
                  <c:v>2151.5232594050399</c:v>
                </c:pt>
                <c:pt idx="2000">
                  <c:v>2151.5232594068998</c:v>
                </c:pt>
                <c:pt idx="2001">
                  <c:v>2151.90634919889</c:v>
                </c:pt>
                <c:pt idx="2002">
                  <c:v>2152.1706480849498</c:v>
                </c:pt>
                <c:pt idx="2003">
                  <c:v>2152.3951032534201</c:v>
                </c:pt>
                <c:pt idx="2004">
                  <c:v>2152.5632594041499</c:v>
                </c:pt>
                <c:pt idx="2005">
                  <c:v>2152.5632594069398</c:v>
                </c:pt>
                <c:pt idx="2006">
                  <c:v>2152.8655542060701</c:v>
                </c:pt>
                <c:pt idx="2007">
                  <c:v>2153.4520482919102</c:v>
                </c:pt>
                <c:pt idx="2008">
                  <c:v>2153.6032594032499</c:v>
                </c:pt>
                <c:pt idx="2009">
                  <c:v>2153.6032594032499</c:v>
                </c:pt>
                <c:pt idx="2010">
                  <c:v>2153.6032594069802</c:v>
                </c:pt>
                <c:pt idx="2011">
                  <c:v>2153.6032594069802</c:v>
                </c:pt>
                <c:pt idx="2012">
                  <c:v>2153.6032594069802</c:v>
                </c:pt>
                <c:pt idx="2013">
                  <c:v>2153.7215697956199</c:v>
                </c:pt>
                <c:pt idx="2014">
                  <c:v>2153.7415697956399</c:v>
                </c:pt>
                <c:pt idx="2015">
                  <c:v>2153.7615697956599</c:v>
                </c:pt>
                <c:pt idx="2016">
                  <c:v>2153.7815697956798</c:v>
                </c:pt>
                <c:pt idx="2017">
                  <c:v>2153.8015697956998</c:v>
                </c:pt>
                <c:pt idx="2018">
                  <c:v>2153.9299999456798</c:v>
                </c:pt>
                <c:pt idx="2019">
                  <c:v>2154.2008197456598</c:v>
                </c:pt>
                <c:pt idx="2020">
                  <c:v>2154.6432594023599</c:v>
                </c:pt>
                <c:pt idx="2021">
                  <c:v>2154.6432594023599</c:v>
                </c:pt>
                <c:pt idx="2022">
                  <c:v>2154.6432594070202</c:v>
                </c:pt>
                <c:pt idx="2023">
                  <c:v>2154.8394716288799</c:v>
                </c:pt>
                <c:pt idx="2024">
                  <c:v>2154.9699999447898</c:v>
                </c:pt>
                <c:pt idx="2025">
                  <c:v>2155.8794716289199</c:v>
                </c:pt>
                <c:pt idx="2026">
                  <c:v>2156.0099999438899</c:v>
                </c:pt>
                <c:pt idx="2027">
                  <c:v>2156.2392998277201</c:v>
                </c:pt>
                <c:pt idx="2028">
                  <c:v>2157.0499999429999</c:v>
                </c:pt>
                <c:pt idx="2029">
                  <c:v>2157.5969508490498</c:v>
                </c:pt>
                <c:pt idx="2030">
                  <c:v>2158.1420481596101</c:v>
                </c:pt>
                <c:pt idx="2031">
                  <c:v>2160.1424743914899</c:v>
                </c:pt>
                <c:pt idx="2032">
                  <c:v>2160.24928457755</c:v>
                </c:pt>
                <c:pt idx="2033">
                  <c:v>2160.2692845770998</c:v>
                </c:pt>
                <c:pt idx="2034">
                  <c:v>2160.2892845766601</c:v>
                </c:pt>
                <c:pt idx="2035">
                  <c:v>2160.3092845762098</c:v>
                </c:pt>
                <c:pt idx="2036">
                  <c:v>2161.1824743915299</c:v>
                </c:pt>
                <c:pt idx="2037">
                  <c:v>2161.5615105666202</c:v>
                </c:pt>
                <c:pt idx="2038">
                  <c:v>2162.2224743915699</c:v>
                </c:pt>
                <c:pt idx="2039">
                  <c:v>2163.2624743915999</c:v>
                </c:pt>
                <c:pt idx="2040">
                  <c:v>2163.5911262648801</c:v>
                </c:pt>
                <c:pt idx="2041">
                  <c:v>2163.7220482518801</c:v>
                </c:pt>
                <c:pt idx="2042">
                  <c:v>2163.9918264755902</c:v>
                </c:pt>
                <c:pt idx="2043">
                  <c:v>2164.3024743916399</c:v>
                </c:pt>
                <c:pt idx="2044">
                  <c:v>2164.6311262649201</c:v>
                </c:pt>
                <c:pt idx="2045">
                  <c:v>2165.0318264756302</c:v>
                </c:pt>
                <c:pt idx="2046">
                  <c:v>2165.1943856831599</c:v>
                </c:pt>
                <c:pt idx="2047">
                  <c:v>2166.0718264756702</c:v>
                </c:pt>
                <c:pt idx="2048">
                  <c:v>2166.2343856822699</c:v>
                </c:pt>
                <c:pt idx="2049">
                  <c:v>2168.4706153254901</c:v>
                </c:pt>
                <c:pt idx="2050">
                  <c:v>2168.7248544758099</c:v>
                </c:pt>
                <c:pt idx="2051">
                  <c:v>2168.7448544753702</c:v>
                </c:pt>
                <c:pt idx="2052">
                  <c:v>2169.48395954538</c:v>
                </c:pt>
                <c:pt idx="2053">
                  <c:v>2169.5039595449298</c:v>
                </c:pt>
                <c:pt idx="2054">
                  <c:v>2169.52395954448</c:v>
                </c:pt>
                <c:pt idx="2055">
                  <c:v>2169.5439595440398</c:v>
                </c:pt>
                <c:pt idx="2056">
                  <c:v>2169.56395954359</c:v>
                </c:pt>
                <c:pt idx="2057">
                  <c:v>2169.7848544754002</c:v>
                </c:pt>
                <c:pt idx="2058">
                  <c:v>2169.8048544749599</c:v>
                </c:pt>
                <c:pt idx="2059">
                  <c:v>2169.8248544745102</c:v>
                </c:pt>
                <c:pt idx="2060">
                  <c:v>2171.5254447013099</c:v>
                </c:pt>
                <c:pt idx="2061">
                  <c:v>2171.5454447013299</c:v>
                </c:pt>
                <c:pt idx="2062">
                  <c:v>2171.5654447013499</c:v>
                </c:pt>
                <c:pt idx="2063">
                  <c:v>2171.5854447013699</c:v>
                </c:pt>
                <c:pt idx="2064">
                  <c:v>2171.6054447013798</c:v>
                </c:pt>
                <c:pt idx="2065">
                  <c:v>2171.6285669635899</c:v>
                </c:pt>
                <c:pt idx="2066">
                  <c:v>2172.59849574603</c:v>
                </c:pt>
                <c:pt idx="2067">
                  <c:v>2172.6184957455798</c:v>
                </c:pt>
                <c:pt idx="2068">
                  <c:v>2172.6384957451301</c:v>
                </c:pt>
                <c:pt idx="2069">
                  <c:v>2172.6584957446898</c:v>
                </c:pt>
                <c:pt idx="2070">
                  <c:v>2172.6784957442401</c:v>
                </c:pt>
                <c:pt idx="2071">
                  <c:v>2174.8302563065599</c:v>
                </c:pt>
                <c:pt idx="2072">
                  <c:v>2175.8198476848102</c:v>
                </c:pt>
                <c:pt idx="2073">
                  <c:v>2175.8398476848301</c:v>
                </c:pt>
                <c:pt idx="2074">
                  <c:v>2175.8598476848501</c:v>
                </c:pt>
                <c:pt idx="2075">
                  <c:v>2175.8798476848701</c:v>
                </c:pt>
                <c:pt idx="2076">
                  <c:v>2175.8998476848901</c:v>
                </c:pt>
                <c:pt idx="2077">
                  <c:v>2178.24308979325</c:v>
                </c:pt>
                <c:pt idx="2078">
                  <c:v>2179.2830897932799</c:v>
                </c:pt>
                <c:pt idx="2079">
                  <c:v>2180.3230897933199</c:v>
                </c:pt>
                <c:pt idx="2080">
                  <c:v>2183.3479191595602</c:v>
                </c:pt>
                <c:pt idx="2081">
                  <c:v>2183.3679191595802</c:v>
                </c:pt>
                <c:pt idx="2082">
                  <c:v>2183.3879191596002</c:v>
                </c:pt>
                <c:pt idx="2083">
                  <c:v>2183.4079191596202</c:v>
                </c:pt>
                <c:pt idx="2084">
                  <c:v>2183.4279191596402</c:v>
                </c:pt>
                <c:pt idx="2085">
                  <c:v>2189.0748987132602</c:v>
                </c:pt>
                <c:pt idx="2086">
                  <c:v>2189.0948987128199</c:v>
                </c:pt>
                <c:pt idx="2087">
                  <c:v>2189.1148987123702</c:v>
                </c:pt>
                <c:pt idx="2088">
                  <c:v>2190.7435414493002</c:v>
                </c:pt>
                <c:pt idx="2089">
                  <c:v>2190.76354144886</c:v>
                </c:pt>
                <c:pt idx="2090">
                  <c:v>2190.7835414484098</c:v>
                </c:pt>
                <c:pt idx="2091">
                  <c:v>2190.80354144796</c:v>
                </c:pt>
                <c:pt idx="2092">
                  <c:v>2191.78743816819</c:v>
                </c:pt>
                <c:pt idx="2093">
                  <c:v>2197.83918909472</c:v>
                </c:pt>
                <c:pt idx="2094">
                  <c:v>2202.6097021605801</c:v>
                </c:pt>
                <c:pt idx="2095">
                  <c:v>2203.1773209795301</c:v>
                </c:pt>
                <c:pt idx="2096">
                  <c:v>2204.2173209786401</c:v>
                </c:pt>
                <c:pt idx="2097">
                  <c:v>2205.2573209777402</c:v>
                </c:pt>
                <c:pt idx="2098">
                  <c:v>2212.4643304475999</c:v>
                </c:pt>
                <c:pt idx="2099">
                  <c:v>2212.9604954228198</c:v>
                </c:pt>
                <c:pt idx="2100">
                  <c:v>2216.47579569339</c:v>
                </c:pt>
                <c:pt idx="2101">
                  <c:v>2221.3430959733601</c:v>
                </c:pt>
                <c:pt idx="2102">
                  <c:v>2224.70540986675</c:v>
                </c:pt>
                <c:pt idx="2103">
                  <c:v>2225.7454098667899</c:v>
                </c:pt>
                <c:pt idx="2104">
                  <c:v>2226.7854098668299</c:v>
                </c:pt>
                <c:pt idx="2105">
                  <c:v>2227.6299797277802</c:v>
                </c:pt>
                <c:pt idx="2106">
                  <c:v>2228.1858969489099</c:v>
                </c:pt>
                <c:pt idx="2107">
                  <c:v>2234.5379518438099</c:v>
                </c:pt>
                <c:pt idx="2108">
                  <c:v>2242.3981854841099</c:v>
                </c:pt>
                <c:pt idx="2109">
                  <c:v>2244.1316169309598</c:v>
                </c:pt>
                <c:pt idx="2110">
                  <c:v>2294.8186663985198</c:v>
                </c:pt>
                <c:pt idx="2111">
                  <c:v>2299.7797670013301</c:v>
                </c:pt>
                <c:pt idx="2112">
                  <c:v>2314.0388385783799</c:v>
                </c:pt>
                <c:pt idx="2113">
                  <c:v>2314.1943333856698</c:v>
                </c:pt>
                <c:pt idx="2114">
                  <c:v>2320.66771217528</c:v>
                </c:pt>
                <c:pt idx="2115">
                  <c:v>2324.1316169295401</c:v>
                </c:pt>
                <c:pt idx="2116">
                  <c:v>2324.8461925704</c:v>
                </c:pt>
                <c:pt idx="2117">
                  <c:v>2327.4588214606001</c:v>
                </c:pt>
                <c:pt idx="2118">
                  <c:v>2328.03266114182</c:v>
                </c:pt>
                <c:pt idx="2119">
                  <c:v>2331.0348966431302</c:v>
                </c:pt>
                <c:pt idx="2120">
                  <c:v>2331.8823738768601</c:v>
                </c:pt>
                <c:pt idx="2121">
                  <c:v>2336.7007636111198</c:v>
                </c:pt>
                <c:pt idx="2122">
                  <c:v>2338.8498245738401</c:v>
                </c:pt>
                <c:pt idx="2123">
                  <c:v>2341.9167993091901</c:v>
                </c:pt>
                <c:pt idx="2124">
                  <c:v>2347.08967312611</c:v>
                </c:pt>
                <c:pt idx="2125">
                  <c:v>2349.7687361396302</c:v>
                </c:pt>
                <c:pt idx="2126">
                  <c:v>2357.41724289278</c:v>
                </c:pt>
                <c:pt idx="2127">
                  <c:v>2360.55340590794</c:v>
                </c:pt>
                <c:pt idx="2128">
                  <c:v>2361.5730129256799</c:v>
                </c:pt>
                <c:pt idx="2129">
                  <c:v>2365.4207061879501</c:v>
                </c:pt>
                <c:pt idx="2130">
                  <c:v>2365.8650483824299</c:v>
                </c:pt>
                <c:pt idx="2131">
                  <c:v>2368.6082427650599</c:v>
                </c:pt>
                <c:pt idx="2132">
                  <c:v>2375.02539220266</c:v>
                </c:pt>
                <c:pt idx="2133">
                  <c:v>2382.8181662503598</c:v>
                </c:pt>
                <c:pt idx="2134">
                  <c:v>2383.4296233877499</c:v>
                </c:pt>
                <c:pt idx="2135">
                  <c:v>2385.3819783795602</c:v>
                </c:pt>
                <c:pt idx="2136">
                  <c:v>2386.5419406620699</c:v>
                </c:pt>
                <c:pt idx="2137">
                  <c:v>2386.5963467685501</c:v>
                </c:pt>
                <c:pt idx="2138">
                  <c:v>2387.0264959484298</c:v>
                </c:pt>
                <c:pt idx="2139">
                  <c:v>2387.4494017888701</c:v>
                </c:pt>
                <c:pt idx="2140">
                  <c:v>2388.2092271455099</c:v>
                </c:pt>
                <c:pt idx="2141">
                  <c:v>2391.7605229523001</c:v>
                </c:pt>
                <c:pt idx="2142">
                  <c:v>2393.7676948867702</c:v>
                </c:pt>
                <c:pt idx="2143">
                  <c:v>2394.8079514624501</c:v>
                </c:pt>
                <c:pt idx="2144">
                  <c:v>2395.4099649577402</c:v>
                </c:pt>
                <c:pt idx="2145">
                  <c:v>2396.9630113717799</c:v>
                </c:pt>
                <c:pt idx="2146">
                  <c:v>2399.3354612253602</c:v>
                </c:pt>
                <c:pt idx="2147">
                  <c:v>2402.50769488792</c:v>
                </c:pt>
                <c:pt idx="2148">
                  <c:v>2403.0706648062901</c:v>
                </c:pt>
                <c:pt idx="2149">
                  <c:v>2404.7069272901799</c:v>
                </c:pt>
                <c:pt idx="2150">
                  <c:v>2407.4187954458398</c:v>
                </c:pt>
                <c:pt idx="2151">
                  <c:v>2410.6504520355902</c:v>
                </c:pt>
                <c:pt idx="2152">
                  <c:v>2410.6638896703898</c:v>
                </c:pt>
                <c:pt idx="2153">
                  <c:v>2411.33580088708</c:v>
                </c:pt>
                <c:pt idx="2154">
                  <c:v>2411.40004963194</c:v>
                </c:pt>
                <c:pt idx="2155">
                  <c:v>2412.7276948876602</c:v>
                </c:pt>
                <c:pt idx="2156">
                  <c:v>2413.3111434131802</c:v>
                </c:pt>
                <c:pt idx="2157">
                  <c:v>2413.7676948837402</c:v>
                </c:pt>
                <c:pt idx="2158">
                  <c:v>2414.4736505309102</c:v>
                </c:pt>
                <c:pt idx="2159">
                  <c:v>2417.1530873617098</c:v>
                </c:pt>
                <c:pt idx="2160">
                  <c:v>2418.8871221560898</c:v>
                </c:pt>
                <c:pt idx="2161">
                  <c:v>2419.9390430049898</c:v>
                </c:pt>
                <c:pt idx="2162">
                  <c:v>2422.4396680037098</c:v>
                </c:pt>
                <c:pt idx="2163">
                  <c:v>2423.60440283361</c:v>
                </c:pt>
                <c:pt idx="2164">
                  <c:v>2428.5649986490598</c:v>
                </c:pt>
                <c:pt idx="2165">
                  <c:v>2428.7126610595701</c:v>
                </c:pt>
                <c:pt idx="2166">
                  <c:v>2431.7990430053301</c:v>
                </c:pt>
                <c:pt idx="2167">
                  <c:v>2432.8390430025702</c:v>
                </c:pt>
                <c:pt idx="2168">
                  <c:v>2433.2399993243098</c:v>
                </c:pt>
                <c:pt idx="2169">
                  <c:v>2436.5963467676102</c:v>
                </c:pt>
                <c:pt idx="2170">
                  <c:v>2437.5984798353102</c:v>
                </c:pt>
                <c:pt idx="2171">
                  <c:v>2438.1930873608198</c:v>
                </c:pt>
                <c:pt idx="2172">
                  <c:v>2440.4100273260801</c:v>
                </c:pt>
                <c:pt idx="2173">
                  <c:v>2442.1579685564998</c:v>
                </c:pt>
                <c:pt idx="2174">
                  <c:v>2442.5704256454401</c:v>
                </c:pt>
                <c:pt idx="2175">
                  <c:v>2443.65634676441</c:v>
                </c:pt>
                <c:pt idx="2176">
                  <c:v>2445.7503063110598</c:v>
                </c:pt>
                <c:pt idx="2177">
                  <c:v>2446.9497567415201</c:v>
                </c:pt>
                <c:pt idx="2178">
                  <c:v>2447.5984798371701</c:v>
                </c:pt>
                <c:pt idx="2179">
                  <c:v>2454.5849986448802</c:v>
                </c:pt>
                <c:pt idx="2180">
                  <c:v>2455.6223024129799</c:v>
                </c:pt>
                <c:pt idx="2181">
                  <c:v>2456.3736505322099</c:v>
                </c:pt>
                <c:pt idx="2182">
                  <c:v>2457.5630873627902</c:v>
                </c:pt>
                <c:pt idx="2183">
                  <c:v>2458.08173924312</c:v>
                </c:pt>
                <c:pt idx="2184">
                  <c:v>2458.8323519956298</c:v>
                </c:pt>
                <c:pt idx="2185">
                  <c:v>2463.4337838739102</c:v>
                </c:pt>
                <c:pt idx="2186">
                  <c:v>2464.54021611809</c:v>
                </c:pt>
                <c:pt idx="2187">
                  <c:v>2464.67684249486</c:v>
                </c:pt>
                <c:pt idx="2188">
                  <c:v>2464.7273797572102</c:v>
                </c:pt>
                <c:pt idx="2189">
                  <c:v>2465.4023024132398</c:v>
                </c:pt>
                <c:pt idx="2190">
                  <c:v>2467.7476948854701</c:v>
                </c:pt>
                <c:pt idx="2191">
                  <c:v>2468.8962766136901</c:v>
                </c:pt>
                <c:pt idx="2192">
                  <c:v>2471.5131984534601</c:v>
                </c:pt>
                <c:pt idx="2193">
                  <c:v>2473.8573772158702</c:v>
                </c:pt>
                <c:pt idx="2194">
                  <c:v>2475.1823024135001</c:v>
                </c:pt>
                <c:pt idx="2195">
                  <c:v>2478.5318760499299</c:v>
                </c:pt>
                <c:pt idx="2196">
                  <c:v>2479.3096234137101</c:v>
                </c:pt>
                <c:pt idx="2197">
                  <c:v>2480.59481148142</c:v>
                </c:pt>
                <c:pt idx="2198">
                  <c:v>2484.6307228896699</c:v>
                </c:pt>
                <c:pt idx="2199">
                  <c:v>2485.9488058714101</c:v>
                </c:pt>
                <c:pt idx="2200">
                  <c:v>2485.9944095236701</c:v>
                </c:pt>
                <c:pt idx="2201">
                  <c:v>2487.1541376400201</c:v>
                </c:pt>
                <c:pt idx="2202">
                  <c:v>2487.5984798353102</c:v>
                </c:pt>
                <c:pt idx="2203">
                  <c:v>2490.6259700907299</c:v>
                </c:pt>
                <c:pt idx="2204">
                  <c:v>2493.4384798351598</c:v>
                </c:pt>
                <c:pt idx="2205">
                  <c:v>2493.53463193587</c:v>
                </c:pt>
                <c:pt idx="2206">
                  <c:v>2493.9485493917</c:v>
                </c:pt>
                <c:pt idx="2207">
                  <c:v>2496.7754873158401</c:v>
                </c:pt>
                <c:pt idx="2208">
                  <c:v>2497.5984798362401</c:v>
                </c:pt>
                <c:pt idx="2209">
                  <c:v>2502.0265685478198</c:v>
                </c:pt>
                <c:pt idx="2210">
                  <c:v>2504.6310161225001</c:v>
                </c:pt>
                <c:pt idx="2211">
                  <c:v>2509.4983164025398</c:v>
                </c:pt>
                <c:pt idx="2212">
                  <c:v>2510.7783738262901</c:v>
                </c:pt>
                <c:pt idx="2213">
                  <c:v>2512.92743478901</c:v>
                </c:pt>
                <c:pt idx="2214">
                  <c:v>2518.8199744558301</c:v>
                </c:pt>
                <c:pt idx="2215">
                  <c:v>2524.82512619625</c:v>
                </c:pt>
                <c:pt idx="2216">
                  <c:v>2531.4948531073101</c:v>
                </c:pt>
                <c:pt idx="2217">
                  <c:v>2532.28683736006</c:v>
                </c:pt>
                <c:pt idx="2218">
                  <c:v>2535.6506231399198</c:v>
                </c:pt>
                <c:pt idx="2219">
                  <c:v>2539.9426585966698</c:v>
                </c:pt>
                <c:pt idx="2220">
                  <c:v>2542.6858529793099</c:v>
                </c:pt>
                <c:pt idx="2221">
                  <c:v>2556.8957764646002</c:v>
                </c:pt>
                <c:pt idx="2222">
                  <c:v>2557.5072336029202</c:v>
                </c:pt>
                <c:pt idx="2223">
                  <c:v>2560.61955087655</c:v>
                </c:pt>
                <c:pt idx="2224">
                  <c:v>2570.4926438108</c:v>
                </c:pt>
                <c:pt idx="2225">
                  <c:v>2572.5609567230499</c:v>
                </c:pt>
                <c:pt idx="2226">
                  <c:v>2573.4155620634501</c:v>
                </c:pt>
                <c:pt idx="2227">
                  <c:v>2573.48960860446</c:v>
                </c:pt>
                <c:pt idx="2228">
                  <c:v>2573.5060752490499</c:v>
                </c:pt>
                <c:pt idx="2229">
                  <c:v>2573.5276298625299</c:v>
                </c:pt>
                <c:pt idx="2230">
                  <c:v>2573.5523695135398</c:v>
                </c:pt>
                <c:pt idx="2231">
                  <c:v>2573.59742336813</c:v>
                </c:pt>
                <c:pt idx="2232">
                  <c:v>2573.7801196062901</c:v>
                </c:pt>
                <c:pt idx="2233">
                  <c:v>2573.8016742197701</c:v>
                </c:pt>
                <c:pt idx="2234">
                  <c:v>2573.8714677253702</c:v>
                </c:pt>
                <c:pt idx="2235">
                  <c:v>2574.2735855057799</c:v>
                </c:pt>
                <c:pt idx="2236">
                  <c:v>2574.4182604858602</c:v>
                </c:pt>
                <c:pt idx="2237">
                  <c:v>2575.20223738718</c:v>
                </c:pt>
                <c:pt idx="2238">
                  <c:v>2575.3469123672598</c:v>
                </c:pt>
                <c:pt idx="2239">
                  <c:v>2576.2920308932598</c:v>
                </c:pt>
                <c:pt idx="2240">
                  <c:v>2578.4968946464301</c:v>
                </c:pt>
                <c:pt idx="2241">
                  <c:v>2578.7438225736801</c:v>
                </c:pt>
                <c:pt idx="2242">
                  <c:v>2578.8805108107599</c:v>
                </c:pt>
                <c:pt idx="2243">
                  <c:v>2579.3519112868198</c:v>
                </c:pt>
                <c:pt idx="2244">
                  <c:v>2579.3984300983102</c:v>
                </c:pt>
                <c:pt idx="2245">
                  <c:v>2580.0423738660702</c:v>
                </c:pt>
                <c:pt idx="2246">
                  <c:v>2580.2270142345201</c:v>
                </c:pt>
                <c:pt idx="2247">
                  <c:v>2580.3719112868398</c:v>
                </c:pt>
                <c:pt idx="2248">
                  <c:v>2580.37191128823</c:v>
                </c:pt>
                <c:pt idx="2249">
                  <c:v>2580.3919112868598</c:v>
                </c:pt>
                <c:pt idx="2250">
                  <c:v>2580.9060200322401</c:v>
                </c:pt>
                <c:pt idx="2251">
                  <c:v>2581.41191128641</c:v>
                </c:pt>
                <c:pt idx="2252">
                  <c:v>2581.41191128641</c:v>
                </c:pt>
                <c:pt idx="2253">
                  <c:v>2581.4119112882699</c:v>
                </c:pt>
                <c:pt idx="2254">
                  <c:v>2581.4119112882699</c:v>
                </c:pt>
                <c:pt idx="2255">
                  <c:v>2581.4119112882699</c:v>
                </c:pt>
                <c:pt idx="2256">
                  <c:v>2581.4519112869102</c:v>
                </c:pt>
                <c:pt idx="2257">
                  <c:v>2581.4719112850698</c:v>
                </c:pt>
                <c:pt idx="2258">
                  <c:v>2581.8150010798099</c:v>
                </c:pt>
                <c:pt idx="2259">
                  <c:v>2582.30375513434</c:v>
                </c:pt>
                <c:pt idx="2260">
                  <c:v>2582.4519112855101</c:v>
                </c:pt>
                <c:pt idx="2261">
                  <c:v>2582.4719112869302</c:v>
                </c:pt>
                <c:pt idx="2262">
                  <c:v>2583.07745637372</c:v>
                </c:pt>
                <c:pt idx="2263">
                  <c:v>2583.4919112846201</c:v>
                </c:pt>
                <c:pt idx="2264">
                  <c:v>2583.6373626566201</c:v>
                </c:pt>
                <c:pt idx="2265">
                  <c:v>2584.2641984391898</c:v>
                </c:pt>
                <c:pt idx="2266">
                  <c:v>2584.5319112837301</c:v>
                </c:pt>
                <c:pt idx="2267">
                  <c:v>2584.5319112883799</c:v>
                </c:pt>
                <c:pt idx="2268">
                  <c:v>2584.5319112883799</c:v>
                </c:pt>
                <c:pt idx="2269">
                  <c:v>2584.6679192627698</c:v>
                </c:pt>
                <c:pt idx="2270">
                  <c:v>2584.7414998849799</c:v>
                </c:pt>
                <c:pt idx="2271">
                  <c:v>2585.1109219528698</c:v>
                </c:pt>
                <c:pt idx="2272">
                  <c:v>2585.12947162706</c:v>
                </c:pt>
                <c:pt idx="2273">
                  <c:v>2585.1309219528898</c:v>
                </c:pt>
                <c:pt idx="2274">
                  <c:v>2585.3241984378501</c:v>
                </c:pt>
                <c:pt idx="2275">
                  <c:v>2585.3441984373999</c:v>
                </c:pt>
                <c:pt idx="2276">
                  <c:v>2585.5719112828301</c:v>
                </c:pt>
                <c:pt idx="2277">
                  <c:v>2585.5719112884199</c:v>
                </c:pt>
                <c:pt idx="2278">
                  <c:v>2585.5719112884199</c:v>
                </c:pt>
                <c:pt idx="2279">
                  <c:v>2586.1694716270999</c:v>
                </c:pt>
                <c:pt idx="2280">
                  <c:v>2586.1709219529198</c:v>
                </c:pt>
                <c:pt idx="2281">
                  <c:v>2586.1909219529398</c:v>
                </c:pt>
                <c:pt idx="2282">
                  <c:v>2587.1020481605001</c:v>
                </c:pt>
                <c:pt idx="2283">
                  <c:v>2587.2094716271299</c:v>
                </c:pt>
                <c:pt idx="2284">
                  <c:v>2587.6918438477401</c:v>
                </c:pt>
                <c:pt idx="2285">
                  <c:v>2588.7318438477801</c:v>
                </c:pt>
                <c:pt idx="2286">
                  <c:v>2589.77184384781</c:v>
                </c:pt>
                <c:pt idx="2287">
                  <c:v>2589.8380037974498</c:v>
                </c:pt>
                <c:pt idx="2288">
                  <c:v>2589.858003797</c:v>
                </c:pt>
                <c:pt idx="2289">
                  <c:v>2589.8780037965598</c:v>
                </c:pt>
                <c:pt idx="2290">
                  <c:v>2589.8980037961101</c:v>
                </c:pt>
                <c:pt idx="2291">
                  <c:v>2589.9180037956598</c:v>
                </c:pt>
                <c:pt idx="2292">
                  <c:v>2589.9380037952201</c:v>
                </c:pt>
                <c:pt idx="2293">
                  <c:v>2589.9511784911101</c:v>
                </c:pt>
                <c:pt idx="2294">
                  <c:v>2590.0783103886001</c:v>
                </c:pt>
                <c:pt idx="2295">
                  <c:v>2590.6136007974801</c:v>
                </c:pt>
                <c:pt idx="2296">
                  <c:v>2590.81184384785</c:v>
                </c:pt>
                <c:pt idx="2297">
                  <c:v>2591.5168602019498</c:v>
                </c:pt>
                <c:pt idx="2298">
                  <c:v>2591.54151056706</c:v>
                </c:pt>
                <c:pt idx="2299">
                  <c:v>2591.6915474925099</c:v>
                </c:pt>
                <c:pt idx="2300">
                  <c:v>2591.7115474920702</c:v>
                </c:pt>
                <c:pt idx="2301">
                  <c:v>2591.7315474916199</c:v>
                </c:pt>
                <c:pt idx="2302">
                  <c:v>2591.7515474911702</c:v>
                </c:pt>
                <c:pt idx="2303">
                  <c:v>2592.7915474912102</c:v>
                </c:pt>
                <c:pt idx="2304">
                  <c:v>2592.8115474907599</c:v>
                </c:pt>
                <c:pt idx="2305">
                  <c:v>2593.1204105541101</c:v>
                </c:pt>
                <c:pt idx="2306">
                  <c:v>2593.1641813311699</c:v>
                </c:pt>
                <c:pt idx="2307">
                  <c:v>2593.3720482918402</c:v>
                </c:pt>
                <c:pt idx="2308">
                  <c:v>2593.3920482918602</c:v>
                </c:pt>
                <c:pt idx="2309">
                  <c:v>2593.4120482918802</c:v>
                </c:pt>
                <c:pt idx="2310">
                  <c:v>2595.0303587201001</c:v>
                </c:pt>
                <c:pt idx="2311">
                  <c:v>2596.5172782182699</c:v>
                </c:pt>
                <c:pt idx="2312">
                  <c:v>2597.7425108035</c:v>
                </c:pt>
                <c:pt idx="2313">
                  <c:v>2597.7625108035199</c:v>
                </c:pt>
                <c:pt idx="2314">
                  <c:v>2597.7825108035399</c:v>
                </c:pt>
                <c:pt idx="2315">
                  <c:v>2597.8025108035599</c:v>
                </c:pt>
                <c:pt idx="2316">
                  <c:v>2597.8225108035799</c:v>
                </c:pt>
                <c:pt idx="2317">
                  <c:v>2597.8425108035999</c:v>
                </c:pt>
                <c:pt idx="2318">
                  <c:v>2598.5094887874998</c:v>
                </c:pt>
                <c:pt idx="2319">
                  <c:v>2598.52948878705</c:v>
                </c:pt>
                <c:pt idx="2320">
                  <c:v>2598.5494887865998</c:v>
                </c:pt>
                <c:pt idx="2321">
                  <c:v>2598.56948878616</c:v>
                </c:pt>
                <c:pt idx="2322">
                  <c:v>2598.5894887857098</c:v>
                </c:pt>
                <c:pt idx="2323">
                  <c:v>2600.9911784911501</c:v>
                </c:pt>
                <c:pt idx="2324">
                  <c:v>2601.1085671051401</c:v>
                </c:pt>
                <c:pt idx="2325">
                  <c:v>2602.2726113181502</c:v>
                </c:pt>
                <c:pt idx="2326">
                  <c:v>2602.2926113177</c:v>
                </c:pt>
                <c:pt idx="2327">
                  <c:v>2602.3126113172598</c:v>
                </c:pt>
                <c:pt idx="2328">
                  <c:v>2602.33261131681</c:v>
                </c:pt>
                <c:pt idx="2329">
                  <c:v>2603.2154271546701</c:v>
                </c:pt>
                <c:pt idx="2330">
                  <c:v>2605.09693380212</c:v>
                </c:pt>
                <c:pt idx="2331">
                  <c:v>2606.3841984365099</c:v>
                </c:pt>
                <c:pt idx="2332">
                  <c:v>2610.0720197381402</c:v>
                </c:pt>
                <c:pt idx="2333">
                  <c:v>2611.2517416747201</c:v>
                </c:pt>
                <c:pt idx="2334">
                  <c:v>2616.3808197835401</c:v>
                </c:pt>
                <c:pt idx="2335">
                  <c:v>2616.4008197835601</c:v>
                </c:pt>
                <c:pt idx="2336">
                  <c:v>2616.4208197835801</c:v>
                </c:pt>
                <c:pt idx="2337">
                  <c:v>2616.4408197836001</c:v>
                </c:pt>
                <c:pt idx="2338">
                  <c:v>2616.4786713877602</c:v>
                </c:pt>
                <c:pt idx="2339">
                  <c:v>2616.49867138732</c:v>
                </c:pt>
                <c:pt idx="2340">
                  <c:v>2616.5186713868702</c:v>
                </c:pt>
                <c:pt idx="2341">
                  <c:v>2616.53867138642</c:v>
                </c:pt>
                <c:pt idx="2342">
                  <c:v>2616.5586713859798</c:v>
                </c:pt>
                <c:pt idx="2343">
                  <c:v>2616.57867138553</c:v>
                </c:pt>
                <c:pt idx="2344">
                  <c:v>2617.20308979321</c:v>
                </c:pt>
                <c:pt idx="2345">
                  <c:v>2617.74812340177</c:v>
                </c:pt>
                <c:pt idx="2346">
                  <c:v>2617.7681234013198</c:v>
                </c:pt>
                <c:pt idx="2347">
                  <c:v>2617.7881234008801</c:v>
                </c:pt>
                <c:pt idx="2348">
                  <c:v>2617.8081234004298</c:v>
                </c:pt>
                <c:pt idx="2349">
                  <c:v>2617.8281233999801</c:v>
                </c:pt>
                <c:pt idx="2350">
                  <c:v>2617.8481233995399</c:v>
                </c:pt>
                <c:pt idx="2351">
                  <c:v>2623.13271351717</c:v>
                </c:pt>
                <c:pt idx="2352">
                  <c:v>2624.17271351721</c:v>
                </c:pt>
                <c:pt idx="2353">
                  <c:v>2628.8363316459499</c:v>
                </c:pt>
                <c:pt idx="2354">
                  <c:v>2633.5383540418602</c:v>
                </c:pt>
                <c:pt idx="2355">
                  <c:v>2635.5908086679901</c:v>
                </c:pt>
                <c:pt idx="2356">
                  <c:v>2637.9349874303998</c:v>
                </c:pt>
                <c:pt idx="2357">
                  <c:v>2638.7544527091</c:v>
                </c:pt>
                <c:pt idx="2358">
                  <c:v>2641.8253051000602</c:v>
                </c:pt>
                <c:pt idx="2359">
                  <c:v>2642.97388682886</c:v>
                </c:pt>
                <c:pt idx="2360">
                  <c:v>2643.5759266171299</c:v>
                </c:pt>
                <c:pt idx="2361">
                  <c:v>2648.7086263370502</c:v>
                </c:pt>
                <c:pt idx="2362">
                  <c:v>2648.81003450043</c:v>
                </c:pt>
                <c:pt idx="2363">
                  <c:v>2649.11454883019</c:v>
                </c:pt>
                <c:pt idx="2364">
                  <c:v>2649.2599126282098</c:v>
                </c:pt>
                <c:pt idx="2365">
                  <c:v>2649.29771425016</c:v>
                </c:pt>
                <c:pt idx="2366">
                  <c:v>2649.85003449954</c:v>
                </c:pt>
                <c:pt idx="2367">
                  <c:v>2650.0038399682298</c:v>
                </c:pt>
                <c:pt idx="2368">
                  <c:v>2650.3377142501899</c:v>
                </c:pt>
                <c:pt idx="2369">
                  <c:v>2650.7145330887201</c:v>
                </c:pt>
                <c:pt idx="2370">
                  <c:v>2650.89003449864</c:v>
                </c:pt>
                <c:pt idx="2371">
                  <c:v>2651.3777142502299</c:v>
                </c:pt>
                <c:pt idx="2372">
                  <c:v>2652.4177142502699</c:v>
                </c:pt>
                <c:pt idx="2373">
                  <c:v>2652.6173210535198</c:v>
                </c:pt>
                <c:pt idx="2374">
                  <c:v>2652.7945330888001</c:v>
                </c:pt>
                <c:pt idx="2375">
                  <c:v>2653.3484473805802</c:v>
                </c:pt>
                <c:pt idx="2376">
                  <c:v>2653.3872336284198</c:v>
                </c:pt>
                <c:pt idx="2377">
                  <c:v>2653.4577142503099</c:v>
                </c:pt>
                <c:pt idx="2378">
                  <c:v>2653.6573210535498</c:v>
                </c:pt>
                <c:pt idx="2379">
                  <c:v>2653.8345330888401</c:v>
                </c:pt>
                <c:pt idx="2380">
                  <c:v>2654.6973210535898</c:v>
                </c:pt>
                <c:pt idx="2381">
                  <c:v>2655.1297629261298</c:v>
                </c:pt>
                <c:pt idx="2382">
                  <c:v>2655.2238398510899</c:v>
                </c:pt>
                <c:pt idx="2383">
                  <c:v>2655.7373210536298</c:v>
                </c:pt>
                <c:pt idx="2384">
                  <c:v>2661.7545330887601</c:v>
                </c:pt>
                <c:pt idx="2385">
                  <c:v>2664.2005631700099</c:v>
                </c:pt>
                <c:pt idx="2386">
                  <c:v>2664.7035803049798</c:v>
                </c:pt>
                <c:pt idx="2387">
                  <c:v>2664.8745330888701</c:v>
                </c:pt>
                <c:pt idx="2388">
                  <c:v>2666.7773210536602</c:v>
                </c:pt>
                <c:pt idx="2389">
                  <c:v>2667.5160900494002</c:v>
                </c:pt>
                <c:pt idx="2390">
                  <c:v>2670.85309753008</c:v>
                </c:pt>
                <c:pt idx="2391">
                  <c:v>2671.6760900509498</c:v>
                </c:pt>
                <c:pt idx="2392">
                  <c:v>2673.2943454850401</c:v>
                </c:pt>
                <c:pt idx="2393">
                  <c:v>2676.10417876252</c:v>
                </c:pt>
                <c:pt idx="2394">
                  <c:v>2676.36444757461</c:v>
                </c:pt>
                <c:pt idx="2395">
                  <c:v>2684.85598404146</c:v>
                </c:pt>
                <c:pt idx="2396">
                  <c:v>2687.0050450041799</c:v>
                </c:pt>
                <c:pt idx="2397">
                  <c:v>2704.0202688109098</c:v>
                </c:pt>
                <c:pt idx="2398">
                  <c:v>2705.5724633218401</c:v>
                </c:pt>
                <c:pt idx="2399">
                  <c:v>2709.7282333541598</c:v>
                </c:pt>
                <c:pt idx="2400">
                  <c:v>2716.7634631935498</c:v>
                </c:pt>
                <c:pt idx="2401">
                  <c:v>2720.9733866788401</c:v>
                </c:pt>
                <c:pt idx="2402">
                  <c:v>2721.5848438180901</c:v>
                </c:pt>
                <c:pt idx="2403">
                  <c:v>2724.69716109102</c:v>
                </c:pt>
                <c:pt idx="2404">
                  <c:v>2742.16021258197</c:v>
                </c:pt>
                <c:pt idx="2405">
                  <c:v>2746.0326748993202</c:v>
                </c:pt>
                <c:pt idx="2406">
                  <c:v>2748.1985995210698</c:v>
                </c:pt>
                <c:pt idx="2407">
                  <c:v>2753.0224983548901</c:v>
                </c:pt>
                <c:pt idx="2408">
                  <c:v>2753.4095215029001</c:v>
                </c:pt>
                <c:pt idx="2409">
                  <c:v>2753.4095215033699</c:v>
                </c:pt>
                <c:pt idx="2410">
                  <c:v>2753.4943508086699</c:v>
                </c:pt>
                <c:pt idx="2411">
                  <c:v>2754.5955791715501</c:v>
                </c:pt>
                <c:pt idx="2412">
                  <c:v>2755.4895215025099</c:v>
                </c:pt>
                <c:pt idx="2413">
                  <c:v>2755.5185791589302</c:v>
                </c:pt>
                <c:pt idx="2414">
                  <c:v>2758.81911009957</c:v>
                </c:pt>
                <c:pt idx="2415">
                  <c:v>2761.2244527684502</c:v>
                </c:pt>
                <c:pt idx="2416">
                  <c:v>2761.61250384198</c:v>
                </c:pt>
                <c:pt idx="2417">
                  <c:v>2763.1169101856599</c:v>
                </c:pt>
                <c:pt idx="2418">
                  <c:v>2764.1416023434099</c:v>
                </c:pt>
                <c:pt idx="2419">
                  <c:v>2770.59488843282</c:v>
                </c:pt>
                <c:pt idx="2420">
                  <c:v>2774.7254940671801</c:v>
                </c:pt>
                <c:pt idx="2421">
                  <c:v>2785.7701262128198</c:v>
                </c:pt>
                <c:pt idx="2422">
                  <c:v>2790.5525415516399</c:v>
                </c:pt>
                <c:pt idx="2423">
                  <c:v>2792.7862365515998</c:v>
                </c:pt>
                <c:pt idx="2424">
                  <c:v>2801.2887015133101</c:v>
                </c:pt>
                <c:pt idx="2425">
                  <c:v>2802.3565635075702</c:v>
                </c:pt>
                <c:pt idx="2426">
                  <c:v>2806.0169273084002</c:v>
                </c:pt>
                <c:pt idx="2427">
                  <c:v>2807.3074473270599</c:v>
                </c:pt>
                <c:pt idx="2428">
                  <c:v>2807.6363467667202</c:v>
                </c:pt>
                <c:pt idx="2429">
                  <c:v>2807.65353683172</c:v>
                </c:pt>
                <c:pt idx="2430">
                  <c:v>2807.6553695295001</c:v>
                </c:pt>
                <c:pt idx="2431">
                  <c:v>2809.4147768579401</c:v>
                </c:pt>
                <c:pt idx="2432">
                  <c:v>2809.6684188825302</c:v>
                </c:pt>
                <c:pt idx="2433">
                  <c:v>2809.82769488636</c:v>
                </c:pt>
                <c:pt idx="2434">
                  <c:v>2812.0125976449299</c:v>
                </c:pt>
                <c:pt idx="2435">
                  <c:v>2812.5780209852301</c:v>
                </c:pt>
                <c:pt idx="2436">
                  <c:v>2812.8320629233399</c:v>
                </c:pt>
                <c:pt idx="2437">
                  <c:v>2814.6160316383998</c:v>
                </c:pt>
                <c:pt idx="2438">
                  <c:v>2815.9029153146498</c:v>
                </c:pt>
                <c:pt idx="2439">
                  <c:v>2816.2623024135801</c:v>
                </c:pt>
                <c:pt idx="2440">
                  <c:v>2817.0514970440399</c:v>
                </c:pt>
                <c:pt idx="2441">
                  <c:v>2817.9703911244801</c:v>
                </c:pt>
                <c:pt idx="2442">
                  <c:v>2818.6013129409398</c:v>
                </c:pt>
                <c:pt idx="2443">
                  <c:v>2820.27336826801</c:v>
                </c:pt>
                <c:pt idx="2444">
                  <c:v>2822.7276948839399</c:v>
                </c:pt>
                <c:pt idx="2445">
                  <c:v>2823.1286512054498</c:v>
                </c:pt>
                <c:pt idx="2446">
                  <c:v>2823.33752284292</c:v>
                </c:pt>
                <c:pt idx="2447">
                  <c:v>2824.9519783835799</c:v>
                </c:pt>
                <c:pt idx="2448">
                  <c:v>2825.2909542946099</c:v>
                </c:pt>
                <c:pt idx="2449">
                  <c:v>2827.46484384313</c:v>
                </c:pt>
                <c:pt idx="2450">
                  <c:v>2827.4871317166799</c:v>
                </c:pt>
                <c:pt idx="2451">
                  <c:v>2827.4871317166799</c:v>
                </c:pt>
                <c:pt idx="2452">
                  <c:v>2827.4871317176098</c:v>
                </c:pt>
                <c:pt idx="2453">
                  <c:v>2830.0778669302799</c:v>
                </c:pt>
                <c:pt idx="2454">
                  <c:v>2832.1367228301201</c:v>
                </c:pt>
                <c:pt idx="2455">
                  <c:v>2832.2745724525298</c:v>
                </c:pt>
                <c:pt idx="2456">
                  <c:v>2832.3405631668802</c:v>
                </c:pt>
                <c:pt idx="2457">
                  <c:v>2832.3405631696801</c:v>
                </c:pt>
                <c:pt idx="2458">
                  <c:v>2834.71221741708</c:v>
                </c:pt>
                <c:pt idx="2459">
                  <c:v>2834.93070774432</c:v>
                </c:pt>
                <c:pt idx="2460">
                  <c:v>2835.2849311111399</c:v>
                </c:pt>
                <c:pt idx="2461">
                  <c:v>2836.0377470403901</c:v>
                </c:pt>
                <c:pt idx="2462">
                  <c:v>2836.4849986508402</c:v>
                </c:pt>
                <c:pt idx="2463">
                  <c:v>2836.5894154924899</c:v>
                </c:pt>
                <c:pt idx="2464">
                  <c:v>2837.4871317185398</c:v>
                </c:pt>
                <c:pt idx="2465">
                  <c:v>2837.9213130231901</c:v>
                </c:pt>
                <c:pt idx="2466">
                  <c:v>2838.4709716420598</c:v>
                </c:pt>
                <c:pt idx="2467">
                  <c:v>2838.7811905192202</c:v>
                </c:pt>
                <c:pt idx="2468">
                  <c:v>2839.0770745780301</c:v>
                </c:pt>
                <c:pt idx="2469">
                  <c:v>2839.3879544073702</c:v>
                </c:pt>
                <c:pt idx="2470">
                  <c:v>2840.0539920544202</c:v>
                </c:pt>
                <c:pt idx="2471">
                  <c:v>2841.5136506352501</c:v>
                </c:pt>
                <c:pt idx="2472">
                  <c:v>2841.5937002636401</c:v>
                </c:pt>
                <c:pt idx="2473">
                  <c:v>2841.67666281946</c:v>
                </c:pt>
                <c:pt idx="2474">
                  <c:v>2842.70681813173</c:v>
                </c:pt>
                <c:pt idx="2475">
                  <c:v>2844.5654943762302</c:v>
                </c:pt>
                <c:pt idx="2476">
                  <c:v>2845.75370026566</c:v>
                </c:pt>
                <c:pt idx="2477">
                  <c:v>2847.4517392441599</c:v>
                </c:pt>
                <c:pt idx="2478">
                  <c:v>2850.1817889772301</c:v>
                </c:pt>
                <c:pt idx="2479">
                  <c:v>2855.0709542948698</c:v>
                </c:pt>
                <c:pt idx="2480">
                  <c:v>2858.78769488632</c:v>
                </c:pt>
                <c:pt idx="2481">
                  <c:v>2858.9335942566299</c:v>
                </c:pt>
                <c:pt idx="2482">
                  <c:v>2861.0826552193598</c:v>
                </c:pt>
                <c:pt idx="2483">
                  <c:v>2861.6491748336698</c:v>
                </c:pt>
                <c:pt idx="2484">
                  <c:v>2868.4205279313001</c:v>
                </c:pt>
                <c:pt idx="2485">
                  <c:v>2872.3963467692902</c:v>
                </c:pt>
                <c:pt idx="2486">
                  <c:v>2872.7276948867302</c:v>
                </c:pt>
                <c:pt idx="2487">
                  <c:v>2873.3666033456102</c:v>
                </c:pt>
                <c:pt idx="2488">
                  <c:v>2873.8763467632202</c:v>
                </c:pt>
                <c:pt idx="2489">
                  <c:v>2874.51937477104</c:v>
                </c:pt>
                <c:pt idx="2490">
                  <c:v>2876.6641391971998</c:v>
                </c:pt>
                <c:pt idx="2491">
                  <c:v>2877.4871317166799</c:v>
                </c:pt>
                <c:pt idx="2492">
                  <c:v>2878.0978790251502</c:v>
                </c:pt>
                <c:pt idx="2493">
                  <c:v>2879.6500735363802</c:v>
                </c:pt>
                <c:pt idx="2494">
                  <c:v>2883.8058435684002</c:v>
                </c:pt>
                <c:pt idx="2495">
                  <c:v>2884.3990602195199</c:v>
                </c:pt>
                <c:pt idx="2496">
                  <c:v>2884.9140440840201</c:v>
                </c:pt>
                <c:pt idx="2497">
                  <c:v>2886.4407497309098</c:v>
                </c:pt>
                <c:pt idx="2498">
                  <c:v>2889.1982752950798</c:v>
                </c:pt>
                <c:pt idx="2499">
                  <c:v>2890.8410734077902</c:v>
                </c:pt>
                <c:pt idx="2500">
                  <c:v>2892.2666309494498</c:v>
                </c:pt>
                <c:pt idx="2501">
                  <c:v>2898.77477130549</c:v>
                </c:pt>
                <c:pt idx="2502">
                  <c:v>2899.6575769607398</c:v>
                </c:pt>
                <c:pt idx="2503">
                  <c:v>2900.1308139543899</c:v>
                </c:pt>
                <c:pt idx="2504">
                  <c:v>2900.5146219721</c:v>
                </c:pt>
                <c:pt idx="2505">
                  <c:v>2907.6619782447801</c:v>
                </c:pt>
                <c:pt idx="2506">
                  <c:v>2908.9220979409201</c:v>
                </c:pt>
                <c:pt idx="2507">
                  <c:v>2909.3859180058298</c:v>
                </c:pt>
                <c:pt idx="2508">
                  <c:v>2911.4018503346501</c:v>
                </c:pt>
                <c:pt idx="2509">
                  <c:v>2911.6876948866902</c:v>
                </c:pt>
                <c:pt idx="2510">
                  <c:v>2912.4590775265801</c:v>
                </c:pt>
                <c:pt idx="2511">
                  <c:v>2913.31827526912</c:v>
                </c:pt>
                <c:pt idx="2512">
                  <c:v>2915.6790394913401</c:v>
                </c:pt>
                <c:pt idx="2513">
                  <c:v>2915.8198452331098</c:v>
                </c:pt>
                <c:pt idx="2514">
                  <c:v>2920.4834633627902</c:v>
                </c:pt>
                <c:pt idx="2515">
                  <c:v>2922.0335832303299</c:v>
                </c:pt>
                <c:pt idx="2516">
                  <c:v>2923.28713171556</c:v>
                </c:pt>
                <c:pt idx="2517">
                  <c:v>2925.3495388915699</c:v>
                </c:pt>
                <c:pt idx="2518">
                  <c:v>2927.4871317185398</c:v>
                </c:pt>
                <c:pt idx="2519">
                  <c:v>2928.21921255812</c:v>
                </c:pt>
                <c:pt idx="2520">
                  <c:v>2928.67318938672</c:v>
                </c:pt>
                <c:pt idx="2521">
                  <c:v>2932.8967203141601</c:v>
                </c:pt>
                <c:pt idx="2522">
                  <c:v>2935.3020629831499</c:v>
                </c:pt>
                <c:pt idx="2523">
                  <c:v>2944.67249864737</c:v>
                </c:pt>
                <c:pt idx="2524">
                  <c:v>2976.9096731375898</c:v>
                </c:pt>
                <c:pt idx="2525">
                  <c:v>2979.0083179585599</c:v>
                </c:pt>
                <c:pt idx="2526">
                  <c:v>2980.0945375226402</c:v>
                </c:pt>
                <c:pt idx="2527">
                  <c:v>2980.33991262875</c:v>
                </c:pt>
                <c:pt idx="2528">
                  <c:v>2981.38505754162</c:v>
                </c:pt>
                <c:pt idx="2529">
                  <c:v>2981.7311470463101</c:v>
                </c:pt>
                <c:pt idx="2530">
                  <c:v>2981.73297974467</c:v>
                </c:pt>
                <c:pt idx="2531">
                  <c:v>2983.7460290970598</c:v>
                </c:pt>
                <c:pt idx="2532">
                  <c:v>2986.09020785946</c:v>
                </c:pt>
                <c:pt idx="2533">
                  <c:v>2988.6936418529299</c:v>
                </c:pt>
                <c:pt idx="2534">
                  <c:v>2989.3685645093201</c:v>
                </c:pt>
                <c:pt idx="2535">
                  <c:v>2989.9805255292399</c:v>
                </c:pt>
                <c:pt idx="2536">
                  <c:v>2991.1291072592098</c:v>
                </c:pt>
                <c:pt idx="2537">
                  <c:v>2992.04800133965</c:v>
                </c:pt>
                <c:pt idx="2538">
                  <c:v>2997.4151330576201</c:v>
                </c:pt>
                <c:pt idx="2539">
                  <c:v>3001.5424540578301</c:v>
                </c:pt>
                <c:pt idx="2540">
                  <c:v>3004.6433790139799</c:v>
                </c:pt>
                <c:pt idx="2541">
                  <c:v>3005.5384300947098</c:v>
                </c:pt>
                <c:pt idx="2542">
                  <c:v>3005.6713104778901</c:v>
                </c:pt>
                <c:pt idx="2543">
                  <c:v>3009.2605631686702</c:v>
                </c:pt>
                <c:pt idx="2544">
                  <c:v>3010.80592299811</c:v>
                </c:pt>
                <c:pt idx="2545">
                  <c:v>3010.8122004053998</c:v>
                </c:pt>
                <c:pt idx="2546">
                  <c:v>3011.08056316897</c:v>
                </c:pt>
                <c:pt idx="2547">
                  <c:v>3011.08056316897</c:v>
                </c:pt>
                <c:pt idx="2548">
                  <c:v>3011.08056316897</c:v>
                </c:pt>
                <c:pt idx="2549">
                  <c:v>3011.0805631699</c:v>
                </c:pt>
                <c:pt idx="2550">
                  <c:v>3011.3005631696401</c:v>
                </c:pt>
                <c:pt idx="2551">
                  <c:v>3011.7236529607299</c:v>
                </c:pt>
                <c:pt idx="2552">
                  <c:v>3011.9724413778099</c:v>
                </c:pt>
                <c:pt idx="2553">
                  <c:v>3012.12056316807</c:v>
                </c:pt>
                <c:pt idx="2554">
                  <c:v>3012.12056316807</c:v>
                </c:pt>
                <c:pt idx="2555">
                  <c:v>3012.12056316807</c:v>
                </c:pt>
                <c:pt idx="2556">
                  <c:v>3012.1205631699399</c:v>
                </c:pt>
                <c:pt idx="2557">
                  <c:v>3012.2124070152599</c:v>
                </c:pt>
                <c:pt idx="2558">
                  <c:v>3012.3405631696801</c:v>
                </c:pt>
                <c:pt idx="2559">
                  <c:v>3012.8588007334602</c:v>
                </c:pt>
                <c:pt idx="2560">
                  <c:v>3013.16056316718</c:v>
                </c:pt>
                <c:pt idx="2561">
                  <c:v>3013.16056316718</c:v>
                </c:pt>
                <c:pt idx="2562">
                  <c:v>3013.16056316718</c:v>
                </c:pt>
                <c:pt idx="2563">
                  <c:v>3013.16056316718</c:v>
                </c:pt>
                <c:pt idx="2564">
                  <c:v>3013.1605631699699</c:v>
                </c:pt>
                <c:pt idx="2565">
                  <c:v>3013.1605631699699</c:v>
                </c:pt>
                <c:pt idx="2566">
                  <c:v>3013.3805631697101</c:v>
                </c:pt>
                <c:pt idx="2567">
                  <c:v>3013.7015697955999</c:v>
                </c:pt>
                <c:pt idx="2568">
                  <c:v>3013.9259229982199</c:v>
                </c:pt>
                <c:pt idx="2569">
                  <c:v>3014.2005631662901</c:v>
                </c:pt>
                <c:pt idx="2570">
                  <c:v>3014.2005631662901</c:v>
                </c:pt>
                <c:pt idx="2571">
                  <c:v>3014.2005631662901</c:v>
                </c:pt>
                <c:pt idx="2572">
                  <c:v>3014.2005631662901</c:v>
                </c:pt>
                <c:pt idx="2573">
                  <c:v>3014.2005631700099</c:v>
                </c:pt>
                <c:pt idx="2574">
                  <c:v>3014.2005631700099</c:v>
                </c:pt>
                <c:pt idx="2575">
                  <c:v>3014.42056316975</c:v>
                </c:pt>
                <c:pt idx="2576">
                  <c:v>3015.2405631653901</c:v>
                </c:pt>
                <c:pt idx="2577">
                  <c:v>3015.2405631653901</c:v>
                </c:pt>
                <c:pt idx="2578">
                  <c:v>3015.2405631653901</c:v>
                </c:pt>
                <c:pt idx="2579">
                  <c:v>3015.2405631700499</c:v>
                </c:pt>
                <c:pt idx="2580">
                  <c:v>3015.46056316979</c:v>
                </c:pt>
                <c:pt idx="2581">
                  <c:v>3015.47330644261</c:v>
                </c:pt>
                <c:pt idx="2582">
                  <c:v>3015.9465188086001</c:v>
                </c:pt>
                <c:pt idx="2583">
                  <c:v>3016.10822567995</c:v>
                </c:pt>
                <c:pt idx="2584">
                  <c:v>3016.68687759665</c:v>
                </c:pt>
                <c:pt idx="2585">
                  <c:v>3017.0820481609499</c:v>
                </c:pt>
                <c:pt idx="2586">
                  <c:v>3017.74687759671</c:v>
                </c:pt>
                <c:pt idx="2587">
                  <c:v>3017.76687759673</c:v>
                </c:pt>
                <c:pt idx="2588">
                  <c:v>3018.2203156106398</c:v>
                </c:pt>
                <c:pt idx="2589">
                  <c:v>3018.8068775967599</c:v>
                </c:pt>
                <c:pt idx="2590">
                  <c:v>3019.4453598298101</c:v>
                </c:pt>
                <c:pt idx="2591">
                  <c:v>3019.6118782097401</c:v>
                </c:pt>
                <c:pt idx="2592">
                  <c:v>3020.89983037207</c:v>
                </c:pt>
                <c:pt idx="2593">
                  <c:v>3021.0069622700098</c:v>
                </c:pt>
                <c:pt idx="2594">
                  <c:v>3021.5215105675102</c:v>
                </c:pt>
                <c:pt idx="2595">
                  <c:v>3021.7404957292601</c:v>
                </c:pt>
                <c:pt idx="2596">
                  <c:v>3023.4739595809901</c:v>
                </c:pt>
                <c:pt idx="2597">
                  <c:v>3023.63266357779</c:v>
                </c:pt>
                <c:pt idx="2598">
                  <c:v>3024.2593991919398</c:v>
                </c:pt>
                <c:pt idx="2599">
                  <c:v>3028.7272188421298</c:v>
                </c:pt>
                <c:pt idx="2600">
                  <c:v>3031.0885671051201</c:v>
                </c:pt>
                <c:pt idx="2601">
                  <c:v>3031.2867166952901</c:v>
                </c:pt>
                <c:pt idx="2602">
                  <c:v>3031.6085669640402</c:v>
                </c:pt>
                <c:pt idx="2603">
                  <c:v>3031.9288999222899</c:v>
                </c:pt>
                <c:pt idx="2604">
                  <c:v>3032.0596864158201</c:v>
                </c:pt>
                <c:pt idx="2605">
                  <c:v>3032.8653051014899</c:v>
                </c:pt>
                <c:pt idx="2606">
                  <c:v>3033.0112044718098</c:v>
                </c:pt>
                <c:pt idx="2607">
                  <c:v>3035.1602654345302</c:v>
                </c:pt>
                <c:pt idx="2608">
                  <c:v>3035.7998476848002</c:v>
                </c:pt>
                <c:pt idx="2609">
                  <c:v>3038.6331745954199</c:v>
                </c:pt>
                <c:pt idx="2610">
                  <c:v>3038.6531745949701</c:v>
                </c:pt>
                <c:pt idx="2611">
                  <c:v>3038.6731745945199</c:v>
                </c:pt>
                <c:pt idx="2612">
                  <c:v>3038.6931745940801</c:v>
                </c:pt>
                <c:pt idx="2613">
                  <c:v>3038.7131745936299</c:v>
                </c:pt>
                <c:pt idx="2614">
                  <c:v>3038.7331745931801</c:v>
                </c:pt>
                <c:pt idx="2615">
                  <c:v>3039.7731745932201</c:v>
                </c:pt>
                <c:pt idx="2616">
                  <c:v>3040.5973505452198</c:v>
                </c:pt>
                <c:pt idx="2617">
                  <c:v>3042.1803935561302</c:v>
                </c:pt>
                <c:pt idx="2618">
                  <c:v>3042.71025630645</c:v>
                </c:pt>
                <c:pt idx="2619">
                  <c:v>3043.7276837509098</c:v>
                </c:pt>
                <c:pt idx="2620">
                  <c:v>3043.75025630649</c:v>
                </c:pt>
                <c:pt idx="2621">
                  <c:v>3043.77025630651</c:v>
                </c:pt>
                <c:pt idx="2622">
                  <c:v>3046.6491127740501</c:v>
                </c:pt>
                <c:pt idx="2623">
                  <c:v>3047.8834537826401</c:v>
                </c:pt>
                <c:pt idx="2624">
                  <c:v>3049.7107137441599</c:v>
                </c:pt>
                <c:pt idx="2625">
                  <c:v>3049.7948895692798</c:v>
                </c:pt>
                <c:pt idx="2626">
                  <c:v>3050.7417494114402</c:v>
                </c:pt>
                <c:pt idx="2627">
                  <c:v>3051.9519077781501</c:v>
                </c:pt>
                <c:pt idx="2628">
                  <c:v>3052.1754892393901</c:v>
                </c:pt>
                <c:pt idx="2629">
                  <c:v>3052.9919077772602</c:v>
                </c:pt>
                <c:pt idx="2630">
                  <c:v>3053.4258351891699</c:v>
                </c:pt>
                <c:pt idx="2631">
                  <c:v>3054.0319077763702</c:v>
                </c:pt>
                <c:pt idx="2632">
                  <c:v>3054.9186836220301</c:v>
                </c:pt>
                <c:pt idx="2633">
                  <c:v>3055.0719077754702</c:v>
                </c:pt>
                <c:pt idx="2634">
                  <c:v>3055.1949662240199</c:v>
                </c:pt>
                <c:pt idx="2635">
                  <c:v>3056.1119077745798</c:v>
                </c:pt>
                <c:pt idx="2636">
                  <c:v>3056.2349662240499</c:v>
                </c:pt>
                <c:pt idx="2637">
                  <c:v>3056.6951572449898</c:v>
                </c:pt>
                <c:pt idx="2638">
                  <c:v>3057.1519077736798</c:v>
                </c:pt>
                <c:pt idx="2639">
                  <c:v>3057.2749662240899</c:v>
                </c:pt>
                <c:pt idx="2640">
                  <c:v>3058.1919077727898</c:v>
                </c:pt>
                <c:pt idx="2641">
                  <c:v>3058.3149662241299</c:v>
                </c:pt>
                <c:pt idx="2642">
                  <c:v>3059.3549662241699</c:v>
                </c:pt>
                <c:pt idx="2643">
                  <c:v>3059.8763316459899</c:v>
                </c:pt>
                <c:pt idx="2644">
                  <c:v>3060.3949662241998</c:v>
                </c:pt>
                <c:pt idx="2645">
                  <c:v>3061.4349662242398</c:v>
                </c:pt>
                <c:pt idx="2646">
                  <c:v>3061.6373505443298</c:v>
                </c:pt>
                <c:pt idx="2647">
                  <c:v>3062.6773505434298</c:v>
                </c:pt>
                <c:pt idx="2648">
                  <c:v>3063.7173505425399</c:v>
                </c:pt>
                <c:pt idx="2649">
                  <c:v>3064.4670059231498</c:v>
                </c:pt>
                <c:pt idx="2650">
                  <c:v>3065.7973505407499</c:v>
                </c:pt>
                <c:pt idx="2651">
                  <c:v>3069.7803931534199</c:v>
                </c:pt>
                <c:pt idx="2652">
                  <c:v>3070.8203931534599</c:v>
                </c:pt>
                <c:pt idx="2653">
                  <c:v>3070.8804954227498</c:v>
                </c:pt>
                <c:pt idx="2654">
                  <c:v>3071.8603931534999</c:v>
                </c:pt>
                <c:pt idx="2655">
                  <c:v>3071.9204954227898</c:v>
                </c:pt>
                <c:pt idx="2656">
                  <c:v>3072.8523815199701</c:v>
                </c:pt>
                <c:pt idx="2657">
                  <c:v>3072.9003931535399</c:v>
                </c:pt>
                <c:pt idx="2658">
                  <c:v>3073.9403931535699</c:v>
                </c:pt>
                <c:pt idx="2659">
                  <c:v>3074.2084241695702</c:v>
                </c:pt>
                <c:pt idx="2660">
                  <c:v>3074.8786261049099</c:v>
                </c:pt>
                <c:pt idx="2661">
                  <c:v>3074.9803931536098</c:v>
                </c:pt>
                <c:pt idx="2662">
                  <c:v>3076.0203931536498</c:v>
                </c:pt>
                <c:pt idx="2663">
                  <c:v>3076.9586261049199</c:v>
                </c:pt>
                <c:pt idx="2664">
                  <c:v>3077.9986261049298</c:v>
                </c:pt>
                <c:pt idx="2665">
                  <c:v>3079.0386261049398</c:v>
                </c:pt>
                <c:pt idx="2666">
                  <c:v>3080.04320071148</c:v>
                </c:pt>
                <c:pt idx="2667">
                  <c:v>3084.5610735770301</c:v>
                </c:pt>
                <c:pt idx="2668">
                  <c:v>3085.5546248014998</c:v>
                </c:pt>
                <c:pt idx="2669">
                  <c:v>3085.7653051009402</c:v>
                </c:pt>
                <c:pt idx="2670">
                  <c:v>3086.1477422825901</c:v>
                </c:pt>
                <c:pt idx="2671">
                  <c:v>3086.16308979317</c:v>
                </c:pt>
                <c:pt idx="2672">
                  <c:v>3086.5366877410502</c:v>
                </c:pt>
                <c:pt idx="2673">
                  <c:v>3087.8426268286998</c:v>
                </c:pt>
                <c:pt idx="2674">
                  <c:v>3088.5231071533599</c:v>
                </c:pt>
                <c:pt idx="2675">
                  <c:v>3089.0383103885601</c:v>
                </c:pt>
                <c:pt idx="2676">
                  <c:v>3090.0740616377402</c:v>
                </c:pt>
                <c:pt idx="2677">
                  <c:v>3090.1194215444798</c:v>
                </c:pt>
                <c:pt idx="2678">
                  <c:v>3091.1140616368498</c:v>
                </c:pt>
                <c:pt idx="2679">
                  <c:v>3091.2187630563799</c:v>
                </c:pt>
                <c:pt idx="2680">
                  <c:v>3092.1540616359498</c:v>
                </c:pt>
                <c:pt idx="2681">
                  <c:v>3093.0382581604599</c:v>
                </c:pt>
                <c:pt idx="2682">
                  <c:v>3093.1940616350598</c:v>
                </c:pt>
                <c:pt idx="2683">
                  <c:v>3094.2340616341598</c:v>
                </c:pt>
                <c:pt idx="2684">
                  <c:v>3095.12921505142</c:v>
                </c:pt>
                <c:pt idx="2685">
                  <c:v>3095.2740616332699</c:v>
                </c:pt>
                <c:pt idx="2686">
                  <c:v>3102.7507996018899</c:v>
                </c:pt>
                <c:pt idx="2687">
                  <c:v>3106.9743305287502</c:v>
                </c:pt>
                <c:pt idx="2688">
                  <c:v>3109.37967319786</c:v>
                </c:pt>
                <c:pt idx="2689">
                  <c:v>3123.0859281727999</c:v>
                </c:pt>
                <c:pt idx="2690">
                  <c:v>3127.5440214108598</c:v>
                </c:pt>
                <c:pt idx="2691">
                  <c:v>3150.9872833518298</c:v>
                </c:pt>
                <c:pt idx="2692">
                  <c:v>3154.1721477368801</c:v>
                </c:pt>
                <c:pt idx="2693">
                  <c:v>3154.4175228439199</c:v>
                </c:pt>
                <c:pt idx="2694">
                  <c:v>3155.2067174743802</c:v>
                </c:pt>
                <c:pt idx="2695">
                  <c:v>3155.4626677561901</c:v>
                </c:pt>
                <c:pt idx="2696">
                  <c:v>3155.8087572609002</c:v>
                </c:pt>
                <c:pt idx="2697">
                  <c:v>3155.8105899598399</c:v>
                </c:pt>
                <c:pt idx="2698">
                  <c:v>3156.1256115548299</c:v>
                </c:pt>
                <c:pt idx="2699">
                  <c:v>3157.8236393115899</c:v>
                </c:pt>
                <c:pt idx="2700">
                  <c:v>3160.16781807399</c:v>
                </c:pt>
                <c:pt idx="2701">
                  <c:v>3162.77125206746</c:v>
                </c:pt>
                <c:pt idx="2702">
                  <c:v>3163.4461747240198</c:v>
                </c:pt>
                <c:pt idx="2703">
                  <c:v>3164.05813574383</c:v>
                </c:pt>
                <c:pt idx="2704">
                  <c:v>3165.6200642725398</c:v>
                </c:pt>
                <c:pt idx="2705">
                  <c:v>3171.4927432723298</c:v>
                </c:pt>
                <c:pt idx="2706">
                  <c:v>3173.3412956781099</c:v>
                </c:pt>
                <c:pt idx="2707">
                  <c:v>3176.9364109477001</c:v>
                </c:pt>
                <c:pt idx="2708">
                  <c:v>3178.0703877434098</c:v>
                </c:pt>
                <c:pt idx="2709">
                  <c:v>3179.5812956867699</c:v>
                </c:pt>
                <c:pt idx="2710">
                  <c:v>3179.6591626135601</c:v>
                </c:pt>
                <c:pt idx="2711">
                  <c:v>3183.3181733824299</c:v>
                </c:pt>
                <c:pt idx="2712">
                  <c:v>3184.3381733843098</c:v>
                </c:pt>
                <c:pt idx="2713">
                  <c:v>3188.3596235234199</c:v>
                </c:pt>
                <c:pt idx="2714">
                  <c:v>3189.5509166573102</c:v>
                </c:pt>
                <c:pt idx="2715">
                  <c:v>3197.0888146869802</c:v>
                </c:pt>
                <c:pt idx="2716">
                  <c:v>3197.4768657628401</c:v>
                </c:pt>
                <c:pt idx="2717">
                  <c:v>3198.3370094066399</c:v>
                </c:pt>
                <c:pt idx="2718">
                  <c:v>3199.2378756497001</c:v>
                </c:pt>
                <c:pt idx="2719">
                  <c:v>3199.62592672556</c:v>
                </c:pt>
                <c:pt idx="2720">
                  <c:v>3206.8037997111601</c:v>
                </c:pt>
                <c:pt idx="2721">
                  <c:v>3206.9429153166702</c:v>
                </c:pt>
                <c:pt idx="2722">
                  <c:v>3217.8052939654399</c:v>
                </c:pt>
                <c:pt idx="2723">
                  <c:v>3221.9610639968801</c:v>
                </c:pt>
                <c:pt idx="2724">
                  <c:v>3224.8193596256801</c:v>
                </c:pt>
                <c:pt idx="2725">
                  <c:v>3226.2530994536301</c:v>
                </c:pt>
                <c:pt idx="2726">
                  <c:v>3227.5034454036499</c:v>
                </c:pt>
                <c:pt idx="2727">
                  <c:v>3228.9962938362701</c:v>
                </c:pt>
                <c:pt idx="2728">
                  <c:v>3229.5462288418698</c:v>
                </c:pt>
                <c:pt idx="2729">
                  <c:v>3230.7727674595499</c:v>
                </c:pt>
                <c:pt idx="2730">
                  <c:v>3239.9390430040598</c:v>
                </c:pt>
                <c:pt idx="2731">
                  <c:v>3242.0253747114898</c:v>
                </c:pt>
                <c:pt idx="2732">
                  <c:v>3243.08844717592</c:v>
                </c:pt>
                <c:pt idx="2733">
                  <c:v>3243.2110876366401</c:v>
                </c:pt>
                <c:pt idx="2734">
                  <c:v>3243.3817065963499</c:v>
                </c:pt>
                <c:pt idx="2735">
                  <c:v>3246.8669768888499</c:v>
                </c:pt>
                <c:pt idx="2736">
                  <c:v>3246.9299917344401</c:v>
                </c:pt>
                <c:pt idx="2737">
                  <c:v>3247.31378739513</c:v>
                </c:pt>
                <c:pt idx="2738">
                  <c:v>3248.2860343847401</c:v>
                </c:pt>
                <c:pt idx="2739">
                  <c:v>3248.3423024117901</c:v>
                </c:pt>
                <c:pt idx="2740">
                  <c:v>3248.6763467676901</c:v>
                </c:pt>
                <c:pt idx="2741">
                  <c:v>3249.8429153151801</c:v>
                </c:pt>
                <c:pt idx="2742">
                  <c:v>3254.6141459483101</c:v>
                </c:pt>
                <c:pt idx="2743">
                  <c:v>3257.1945466551601</c:v>
                </c:pt>
                <c:pt idx="2744">
                  <c:v>3260.18733108881</c:v>
                </c:pt>
                <c:pt idx="2745">
                  <c:v>3260.6142979555202</c:v>
                </c:pt>
                <c:pt idx="2746">
                  <c:v>3261.3503166884102</c:v>
                </c:pt>
                <c:pt idx="2747">
                  <c:v>3262.6163467680999</c:v>
                </c:pt>
                <c:pt idx="2748">
                  <c:v>3265.5276100737901</c:v>
                </c:pt>
                <c:pt idx="2749">
                  <c:v>3265.6587780940399</c:v>
                </c:pt>
                <c:pt idx="2750">
                  <c:v>3265.9055791897699</c:v>
                </c:pt>
                <c:pt idx="2751">
                  <c:v>3267.1635383870398</c:v>
                </c:pt>
                <c:pt idx="2752">
                  <c:v>3268.3855465278002</c:v>
                </c:pt>
                <c:pt idx="2753">
                  <c:v>3268.62712833657</c:v>
                </c:pt>
                <c:pt idx="2754">
                  <c:v>3268.78769488632</c:v>
                </c:pt>
                <c:pt idx="2755">
                  <c:v>3271.0519407433399</c:v>
                </c:pt>
                <c:pt idx="2756">
                  <c:v>3272.9401085693298</c:v>
                </c:pt>
                <c:pt idx="2757">
                  <c:v>3273.0177795612199</c:v>
                </c:pt>
                <c:pt idx="2758">
                  <c:v>3274.3623024076201</c:v>
                </c:pt>
                <c:pt idx="2759">
                  <c:v>3275.3996061757198</c:v>
                </c:pt>
                <c:pt idx="2760">
                  <c:v>3275.6864811824598</c:v>
                </c:pt>
                <c:pt idx="2761">
                  <c:v>3276.8284098170602</c:v>
                </c:pt>
                <c:pt idx="2762">
                  <c:v>3277.8590430058498</c:v>
                </c:pt>
                <c:pt idx="2763">
                  <c:v>3278.6096557583601</c:v>
                </c:pt>
                <c:pt idx="2764">
                  <c:v>3279.8368022153099</c:v>
                </c:pt>
                <c:pt idx="2765">
                  <c:v>3282.2452153889399</c:v>
                </c:pt>
                <c:pt idx="2766">
                  <c:v>3283.4572834125702</c:v>
                </c:pt>
                <c:pt idx="2767">
                  <c:v>3287.5249986479698</c:v>
                </c:pt>
                <c:pt idx="2768">
                  <c:v>3289.3034287393002</c:v>
                </c:pt>
                <c:pt idx="2769">
                  <c:v>3290.01946583576</c:v>
                </c:pt>
                <c:pt idx="2770">
                  <c:v>3297.5506301261398</c:v>
                </c:pt>
                <c:pt idx="2771">
                  <c:v>3299.1127649876198</c:v>
                </c:pt>
                <c:pt idx="2772">
                  <c:v>3299.2368768558299</c:v>
                </c:pt>
                <c:pt idx="2773">
                  <c:v>3306.9314414025198</c:v>
                </c:pt>
                <c:pt idx="2774">
                  <c:v>3307.37578359898</c:v>
                </c:pt>
                <c:pt idx="2775">
                  <c:v>3308.8107498222898</c:v>
                </c:pt>
                <c:pt idx="2776">
                  <c:v>3312.16322433389</c:v>
                </c:pt>
                <c:pt idx="2777">
                  <c:v>3315.1735829925101</c:v>
                </c:pt>
                <c:pt idx="2778">
                  <c:v>3315.7084971142399</c:v>
                </c:pt>
                <c:pt idx="2779">
                  <c:v>3316.3736505322099</c:v>
                </c:pt>
                <c:pt idx="2780">
                  <c:v>3317.3757835999099</c:v>
                </c:pt>
                <c:pt idx="2781">
                  <c:v>3319.5402779707501</c:v>
                </c:pt>
                <c:pt idx="2782">
                  <c:v>3320.4277557980899</c:v>
                </c:pt>
                <c:pt idx="2783">
                  <c:v>3322.5954700130901</c:v>
                </c:pt>
                <c:pt idx="2784">
                  <c:v>3323.5449986460098</c:v>
                </c:pt>
                <c:pt idx="2785">
                  <c:v>3325.0648935660702</c:v>
                </c:pt>
                <c:pt idx="2786">
                  <c:v>3326.9303911244401</c:v>
                </c:pt>
                <c:pt idx="2787">
                  <c:v>3328.24975795112</c:v>
                </c:pt>
                <c:pt idx="2788">
                  <c:v>3328.4951330590902</c:v>
                </c:pt>
                <c:pt idx="2789">
                  <c:v>3329.2843276895501</c:v>
                </c:pt>
                <c:pt idx="2790">
                  <c:v>3329.8863674754898</c:v>
                </c:pt>
                <c:pt idx="2791">
                  <c:v>3329.8882001750098</c:v>
                </c:pt>
                <c:pt idx="2792">
                  <c:v>3330.2032217699998</c:v>
                </c:pt>
                <c:pt idx="2793">
                  <c:v>3331.90124952612</c:v>
                </c:pt>
                <c:pt idx="2794">
                  <c:v>3334.2454282885301</c:v>
                </c:pt>
                <c:pt idx="2795">
                  <c:v>3335.5703534870399</c:v>
                </c:pt>
                <c:pt idx="2796">
                  <c:v>3336.37365053128</c:v>
                </c:pt>
                <c:pt idx="2797">
                  <c:v>3336.848862282</c:v>
                </c:pt>
                <c:pt idx="2798">
                  <c:v>3337.3184421979799</c:v>
                </c:pt>
                <c:pt idx="2799">
                  <c:v>3337.5237849387299</c:v>
                </c:pt>
                <c:pt idx="2800">
                  <c:v>3338.1357459584201</c:v>
                </c:pt>
                <c:pt idx="2801">
                  <c:v>3339.69767448725</c:v>
                </c:pt>
                <c:pt idx="2802">
                  <c:v>3342.6163467653</c:v>
                </c:pt>
                <c:pt idx="2803">
                  <c:v>3343.0173030865799</c:v>
                </c:pt>
                <c:pt idx="2804">
                  <c:v>3348.9957835986202</c:v>
                </c:pt>
                <c:pt idx="2805">
                  <c:v>3353.1578669287201</c:v>
                </c:pt>
                <c:pt idx="2806">
                  <c:v>3357.98653090978</c:v>
                </c:pt>
                <c:pt idx="2807">
                  <c:v>3362.4372337385998</c:v>
                </c:pt>
                <c:pt idx="2808">
                  <c:v>3362.80639053409</c:v>
                </c:pt>
                <c:pt idx="2809">
                  <c:v>3364.5586117501298</c:v>
                </c:pt>
                <c:pt idx="2810">
                  <c:v>3371.1664249021501</c:v>
                </c:pt>
                <c:pt idx="2811">
                  <c:v>3371.23320792597</c:v>
                </c:pt>
                <c:pt idx="2812">
                  <c:v>3373.31548586487</c:v>
                </c:pt>
                <c:pt idx="2813">
                  <c:v>3380.88140992634</c:v>
                </c:pt>
                <c:pt idx="2814">
                  <c:v>3381.0205255318401</c:v>
                </c:pt>
                <c:pt idx="2815">
                  <c:v>3391.88290417997</c:v>
                </c:pt>
                <c:pt idx="2816">
                  <c:v>3396.03867421112</c:v>
                </c:pt>
                <c:pt idx="2817">
                  <c:v>3398.8969698399301</c:v>
                </c:pt>
                <c:pt idx="2818">
                  <c:v>3400.33070966787</c:v>
                </c:pt>
                <c:pt idx="2819">
                  <c:v>3401.58105561812</c:v>
                </c:pt>
                <c:pt idx="2820">
                  <c:v>3403.07390405051</c:v>
                </c:pt>
                <c:pt idx="2821">
                  <c:v>3403.6238390563499</c:v>
                </c:pt>
                <c:pt idx="2822">
                  <c:v>3404.8503776740999</c:v>
                </c:pt>
                <c:pt idx="2823">
                  <c:v>3407.1660573901599</c:v>
                </c:pt>
                <c:pt idx="2824">
                  <c:v>3411.2411486012802</c:v>
                </c:pt>
                <c:pt idx="2825">
                  <c:v>3411.3913976102999</c:v>
                </c:pt>
                <c:pt idx="2826">
                  <c:v>3414.0166532192302</c:v>
                </c:pt>
                <c:pt idx="2827">
                  <c:v>3416.1029849257302</c:v>
                </c:pt>
                <c:pt idx="2828">
                  <c:v>3417.28869785182</c:v>
                </c:pt>
                <c:pt idx="2829">
                  <c:v>3417.4593168105898</c:v>
                </c:pt>
                <c:pt idx="2830">
                  <c:v>3420.9445871030898</c:v>
                </c:pt>
                <c:pt idx="2831">
                  <c:v>3421.0076019489202</c:v>
                </c:pt>
                <c:pt idx="2832">
                  <c:v>3422.36364459991</c:v>
                </c:pt>
                <c:pt idx="2833">
                  <c:v>3422.41991262696</c:v>
                </c:pt>
                <c:pt idx="2834">
                  <c:v>3422.75395698286</c:v>
                </c:pt>
                <c:pt idx="2835">
                  <c:v>3423.92052552942</c:v>
                </c:pt>
                <c:pt idx="2836">
                  <c:v>3428.6917561627902</c:v>
                </c:pt>
                <c:pt idx="2837">
                  <c:v>3431.2721568697002</c:v>
                </c:pt>
                <c:pt idx="2838">
                  <c:v>3434.2649413030499</c:v>
                </c:pt>
                <c:pt idx="2839">
                  <c:v>3434.6919081699998</c:v>
                </c:pt>
                <c:pt idx="2840">
                  <c:v>3435.4279269026501</c:v>
                </c:pt>
                <c:pt idx="2841">
                  <c:v>3436.6939569823398</c:v>
                </c:pt>
                <c:pt idx="2842">
                  <c:v>3439.1730550192201</c:v>
                </c:pt>
                <c:pt idx="2843">
                  <c:v>3439.6052202880301</c:v>
                </c:pt>
                <c:pt idx="2844">
                  <c:v>3439.73638830859</c:v>
                </c:pt>
                <c:pt idx="2845">
                  <c:v>3440.1492150497702</c:v>
                </c:pt>
                <c:pt idx="2846">
                  <c:v>3440.96921504894</c:v>
                </c:pt>
                <c:pt idx="2847">
                  <c:v>3440.9692150512701</c:v>
                </c:pt>
                <c:pt idx="2848">
                  <c:v>3441.1892150500698</c:v>
                </c:pt>
                <c:pt idx="2849">
                  <c:v>3441.52337900875</c:v>
                </c:pt>
                <c:pt idx="2850">
                  <c:v>3441.56337900878</c:v>
                </c:pt>
                <c:pt idx="2851">
                  <c:v>3441.6323048416498</c:v>
                </c:pt>
                <c:pt idx="2852">
                  <c:v>3441.7892150515599</c:v>
                </c:pt>
                <c:pt idx="2853">
                  <c:v>3441.8238225728201</c:v>
                </c:pt>
                <c:pt idx="2854">
                  <c:v>3442.00921504898</c:v>
                </c:pt>
                <c:pt idx="2855">
                  <c:v>3442.0092150494402</c:v>
                </c:pt>
                <c:pt idx="2856">
                  <c:v>3442.0092150513001</c:v>
                </c:pt>
                <c:pt idx="2857">
                  <c:v>3442.2292150501098</c:v>
                </c:pt>
                <c:pt idx="2858">
                  <c:v>3442.2292150510398</c:v>
                </c:pt>
                <c:pt idx="2859">
                  <c:v>3442.4631567420402</c:v>
                </c:pt>
                <c:pt idx="2860">
                  <c:v>3442.8292150515999</c:v>
                </c:pt>
                <c:pt idx="2861">
                  <c:v>3442.8653051014899</c:v>
                </c:pt>
                <c:pt idx="2862">
                  <c:v>3443.0492150485502</c:v>
                </c:pt>
                <c:pt idx="2863">
                  <c:v>3443.0492150490099</c:v>
                </c:pt>
                <c:pt idx="2864">
                  <c:v>3443.0492150513401</c:v>
                </c:pt>
                <c:pt idx="2865">
                  <c:v>3443.0692150481</c:v>
                </c:pt>
                <c:pt idx="2866">
                  <c:v>3443.0892150476502</c:v>
                </c:pt>
                <c:pt idx="2867">
                  <c:v>3443.2692150473499</c:v>
                </c:pt>
                <c:pt idx="2868">
                  <c:v>3443.2692150501498</c:v>
                </c:pt>
                <c:pt idx="2869">
                  <c:v>3443.31448707031</c:v>
                </c:pt>
                <c:pt idx="2870">
                  <c:v>3443.7049315762702</c:v>
                </c:pt>
                <c:pt idx="2871">
                  <c:v>3443.8692150516399</c:v>
                </c:pt>
                <c:pt idx="2872">
                  <c:v>3443.9410932590199</c:v>
                </c:pt>
                <c:pt idx="2873">
                  <c:v>3444.0892150490499</c:v>
                </c:pt>
                <c:pt idx="2874">
                  <c:v>3444.0892150513801</c:v>
                </c:pt>
                <c:pt idx="2875">
                  <c:v>3444.0892150513801</c:v>
                </c:pt>
                <c:pt idx="2876">
                  <c:v>3444.3092150464599</c:v>
                </c:pt>
                <c:pt idx="2877">
                  <c:v>3444.6097782142401</c:v>
                </c:pt>
                <c:pt idx="2878">
                  <c:v>3444.9092150516799</c:v>
                </c:pt>
                <c:pt idx="2879">
                  <c:v>3445.0010932590799</c:v>
                </c:pt>
                <c:pt idx="2880">
                  <c:v>3445.1292150490899</c:v>
                </c:pt>
                <c:pt idx="2881">
                  <c:v>3445.12921505142</c:v>
                </c:pt>
                <c:pt idx="2882">
                  <c:v>3445.12955095793</c:v>
                </c:pt>
                <c:pt idx="2883">
                  <c:v>3445.34921504557</c:v>
                </c:pt>
                <c:pt idx="2884">
                  <c:v>3445.3492150502202</c:v>
                </c:pt>
                <c:pt idx="2885">
                  <c:v>3445.5752554717401</c:v>
                </c:pt>
                <c:pt idx="2886">
                  <c:v>3445.83517069555</c:v>
                </c:pt>
                <c:pt idx="2887">
                  <c:v>3446.05517068877</c:v>
                </c:pt>
                <c:pt idx="2888">
                  <c:v>3446.0610932591298</c:v>
                </c:pt>
                <c:pt idx="2889">
                  <c:v>3446.1692150491199</c:v>
                </c:pt>
                <c:pt idx="2890">
                  <c:v>3446.16921505145</c:v>
                </c:pt>
                <c:pt idx="2891">
                  <c:v>3446.38921504467</c:v>
                </c:pt>
                <c:pt idx="2892">
                  <c:v>3447.0620481614001</c:v>
                </c:pt>
                <c:pt idx="2893">
                  <c:v>3447.09538977593</c:v>
                </c:pt>
                <c:pt idx="2894">
                  <c:v>3448.2606326965602</c:v>
                </c:pt>
                <c:pt idx="2895">
                  <c:v>3448.43991262279</c:v>
                </c:pt>
                <c:pt idx="2896">
                  <c:v>3449.25291801616</c:v>
                </c:pt>
                <c:pt idx="2897">
                  <c:v>3449.4772163904199</c:v>
                </c:pt>
                <c:pt idx="2898">
                  <c:v>3451.6220482522599</c:v>
                </c:pt>
                <c:pt idx="2899">
                  <c:v>3451.6346075255401</c:v>
                </c:pt>
                <c:pt idx="2900">
                  <c:v>3451.9356141514099</c:v>
                </c:pt>
                <c:pt idx="2901">
                  <c:v>3451.9366532210202</c:v>
                </c:pt>
                <c:pt idx="2902">
                  <c:v>3452.59266357775</c:v>
                </c:pt>
                <c:pt idx="2903">
                  <c:v>3452.6691476106598</c:v>
                </c:pt>
                <c:pt idx="2904">
                  <c:v>3452.6872659726</c:v>
                </c:pt>
                <c:pt idx="2905">
                  <c:v>3456.3228256031798</c:v>
                </c:pt>
                <c:pt idx="2906">
                  <c:v>3457.0592244453701</c:v>
                </c:pt>
                <c:pt idx="2907">
                  <c:v>3457.5348936272699</c:v>
                </c:pt>
                <c:pt idx="2908">
                  <c:v>3461.2667166952701</c:v>
                </c:pt>
                <c:pt idx="2909">
                  <c:v>3461.5885669644899</c:v>
                </c:pt>
                <c:pt idx="2910">
                  <c:v>3461.6026088625599</c:v>
                </c:pt>
                <c:pt idx="2911">
                  <c:v>3463.3810389544801</c:v>
                </c:pt>
                <c:pt idx="2912">
                  <c:v>3464.0970760509299</c:v>
                </c:pt>
                <c:pt idx="2913">
                  <c:v>3465.3041984382999</c:v>
                </c:pt>
                <c:pt idx="2914">
                  <c:v>3468.2509737200999</c:v>
                </c:pt>
                <c:pt idx="2915">
                  <c:v>3468.2709737196501</c:v>
                </c:pt>
                <c:pt idx="2916">
                  <c:v>3469.3109737187601</c:v>
                </c:pt>
                <c:pt idx="2917">
                  <c:v>3469.3309737183099</c:v>
                </c:pt>
                <c:pt idx="2918">
                  <c:v>3470.3709737174199</c:v>
                </c:pt>
                <c:pt idx="2919">
                  <c:v>3471.6282403413202</c:v>
                </c:pt>
                <c:pt idx="2920">
                  <c:v>3473.1903752020999</c:v>
                </c:pt>
                <c:pt idx="2921">
                  <c:v>3476.45867138821</c:v>
                </c:pt>
                <c:pt idx="2922">
                  <c:v>3480.63936562463</c:v>
                </c:pt>
                <c:pt idx="2923">
                  <c:v>3481.0090516171099</c:v>
                </c:pt>
                <c:pt idx="2924">
                  <c:v>3481.4533938136801</c:v>
                </c:pt>
                <c:pt idx="2925">
                  <c:v>3482.8883600365298</c:v>
                </c:pt>
                <c:pt idx="2926">
                  <c:v>3486.2408345481299</c:v>
                </c:pt>
                <c:pt idx="2927">
                  <c:v>3489.2511932072198</c:v>
                </c:pt>
                <c:pt idx="2928">
                  <c:v>3489.7861073287199</c:v>
                </c:pt>
                <c:pt idx="2929">
                  <c:v>3490.4512607473798</c:v>
                </c:pt>
                <c:pt idx="2930">
                  <c:v>3491.0080013391498</c:v>
                </c:pt>
                <c:pt idx="2931">
                  <c:v>3491.4533938150798</c:v>
                </c:pt>
                <c:pt idx="2932">
                  <c:v>3493.6178881853102</c:v>
                </c:pt>
                <c:pt idx="2933">
                  <c:v>3493.9658103901802</c:v>
                </c:pt>
                <c:pt idx="2934">
                  <c:v>3494.50536601268</c:v>
                </c:pt>
                <c:pt idx="2935">
                  <c:v>3495.97885974065</c:v>
                </c:pt>
                <c:pt idx="2936">
                  <c:v>3496.67308022733</c:v>
                </c:pt>
                <c:pt idx="2937">
                  <c:v>3497.6226088604799</c:v>
                </c:pt>
                <c:pt idx="2938">
                  <c:v>3498.3230385030602</c:v>
                </c:pt>
                <c:pt idx="2939">
                  <c:v>3499.1425037803101</c:v>
                </c:pt>
                <c:pt idx="2940">
                  <c:v>3500.4512607459901</c:v>
                </c:pt>
                <c:pt idx="2941">
                  <c:v>3502.2133561730102</c:v>
                </c:pt>
                <c:pt idx="2942">
                  <c:v>3502.32736816536</c:v>
                </c:pt>
                <c:pt idx="2943">
                  <c:v>3502.5727432742701</c:v>
                </c:pt>
                <c:pt idx="2944">
                  <c:v>3503.36193790473</c:v>
                </c:pt>
                <c:pt idx="2945">
                  <c:v>3503.9639776900799</c:v>
                </c:pt>
                <c:pt idx="2946">
                  <c:v>3504.2808319851702</c:v>
                </c:pt>
                <c:pt idx="2947">
                  <c:v>3507.0763941639998</c:v>
                </c:pt>
                <c:pt idx="2948">
                  <c:v>3508.74039315339</c:v>
                </c:pt>
                <c:pt idx="2949">
                  <c:v>3509.6479637017401</c:v>
                </c:pt>
                <c:pt idx="2950">
                  <c:v>3510.7099428530701</c:v>
                </c:pt>
                <c:pt idx="2951">
                  <c:v>3510.8097955826602</c:v>
                </c:pt>
                <c:pt idx="2952">
                  <c:v>3510.9264724965301</c:v>
                </c:pt>
                <c:pt idx="2953">
                  <c:v>3510.9718525927701</c:v>
                </c:pt>
                <c:pt idx="2954">
                  <c:v>3511.0480734258799</c:v>
                </c:pt>
                <c:pt idx="2955">
                  <c:v>3511.3960524126801</c:v>
                </c:pt>
                <c:pt idx="2956">
                  <c:v>3511.6013951534401</c:v>
                </c:pt>
                <c:pt idx="2957">
                  <c:v>3511.74994285311</c:v>
                </c:pt>
                <c:pt idx="2958">
                  <c:v>3512.0248466674202</c:v>
                </c:pt>
                <c:pt idx="2959">
                  <c:v>3512.78994285315</c:v>
                </c:pt>
                <c:pt idx="2960">
                  <c:v>3513.73418123088</c:v>
                </c:pt>
                <c:pt idx="2961">
                  <c:v>3513.7752847019501</c:v>
                </c:pt>
                <c:pt idx="2962">
                  <c:v>3513.82994285319</c:v>
                </c:pt>
                <c:pt idx="2963">
                  <c:v>3514.86994285322</c:v>
                </c:pt>
                <c:pt idx="2964">
                  <c:v>3515.6118438476601</c:v>
                </c:pt>
                <c:pt idx="2965">
                  <c:v>3515.90994285326</c:v>
                </c:pt>
                <c:pt idx="2966">
                  <c:v>3516.48327668197</c:v>
                </c:pt>
                <c:pt idx="2967">
                  <c:v>3516.6518438477001</c:v>
                </c:pt>
                <c:pt idx="2968">
                  <c:v>3516.6939569804799</c:v>
                </c:pt>
                <c:pt idx="2969">
                  <c:v>3517.0949133010499</c:v>
                </c:pt>
                <c:pt idx="2970">
                  <c:v>3517.4313446655801</c:v>
                </c:pt>
                <c:pt idx="2971">
                  <c:v>3523.0733938133299</c:v>
                </c:pt>
                <c:pt idx="2972">
                  <c:v>3523.9778669327402</c:v>
                </c:pt>
                <c:pt idx="2973">
                  <c:v>3525.0895911082598</c:v>
                </c:pt>
                <c:pt idx="2974">
                  <c:v>3536.5148439537702</c:v>
                </c:pt>
                <c:pt idx="2975">
                  <c:v>3545.24403511732</c:v>
                </c:pt>
                <c:pt idx="2976">
                  <c:v>3547.3930960800499</c:v>
                </c:pt>
                <c:pt idx="2977">
                  <c:v>3554.0455883218001</c:v>
                </c:pt>
                <c:pt idx="2978">
                  <c:v>3554.9590201415099</c:v>
                </c:pt>
                <c:pt idx="2979">
                  <c:v>3555.09813574701</c:v>
                </c:pt>
                <c:pt idx="2980">
                  <c:v>3558.2013583555799</c:v>
                </c:pt>
                <c:pt idx="2981">
                  <c:v>3565.9605143945</c:v>
                </c:pt>
                <c:pt idx="2982">
                  <c:v>3570.1162844253699</c:v>
                </c:pt>
                <c:pt idx="2983">
                  <c:v>3572.97458005417</c:v>
                </c:pt>
                <c:pt idx="2984">
                  <c:v>3574.4083198821099</c:v>
                </c:pt>
                <c:pt idx="2985">
                  <c:v>3575.65866583259</c:v>
                </c:pt>
                <c:pt idx="2986">
                  <c:v>3577.1515142647499</c:v>
                </c:pt>
                <c:pt idx="2987">
                  <c:v>3577.7014492708199</c:v>
                </c:pt>
                <c:pt idx="2988">
                  <c:v>3578.92798788865</c:v>
                </c:pt>
                <c:pt idx="2989">
                  <c:v>3581.2436676043999</c:v>
                </c:pt>
                <c:pt idx="2990">
                  <c:v>3585.3187588155201</c:v>
                </c:pt>
                <c:pt idx="2991">
                  <c:v>3585.4690078254698</c:v>
                </c:pt>
                <c:pt idx="2992">
                  <c:v>3587.39209728478</c:v>
                </c:pt>
                <c:pt idx="2993">
                  <c:v>3588.0942634344101</c:v>
                </c:pt>
                <c:pt idx="2994">
                  <c:v>3590.1805951399701</c:v>
                </c:pt>
                <c:pt idx="2995">
                  <c:v>3591.3663080669899</c:v>
                </c:pt>
                <c:pt idx="2996">
                  <c:v>3591.5369270248302</c:v>
                </c:pt>
                <c:pt idx="2997">
                  <c:v>3595.0221973173302</c:v>
                </c:pt>
                <c:pt idx="2998">
                  <c:v>3595.0852121633902</c:v>
                </c:pt>
                <c:pt idx="2999">
                  <c:v>3596.4412548150799</c:v>
                </c:pt>
                <c:pt idx="3000">
                  <c:v>3596.4975228421299</c:v>
                </c:pt>
                <c:pt idx="3001">
                  <c:v>3596.8315671980299</c:v>
                </c:pt>
                <c:pt idx="3002">
                  <c:v>3597.99813574366</c:v>
                </c:pt>
                <c:pt idx="3003">
                  <c:v>3598.7695183844698</c:v>
                </c:pt>
                <c:pt idx="3004">
                  <c:v>3602.7693663772602</c:v>
                </c:pt>
                <c:pt idx="3005">
                  <c:v>3605.3497670842298</c:v>
                </c:pt>
                <c:pt idx="3006">
                  <c:v>3608.3425515172999</c:v>
                </c:pt>
                <c:pt idx="3007">
                  <c:v>3609.5055371169001</c:v>
                </c:pt>
                <c:pt idx="3008">
                  <c:v>3610.7715671965798</c:v>
                </c:pt>
                <c:pt idx="3009">
                  <c:v>3613.68283050227</c:v>
                </c:pt>
                <c:pt idx="3010">
                  <c:v>3613.8139985231301</c:v>
                </c:pt>
                <c:pt idx="3011">
                  <c:v>3616.5407669562801</c:v>
                </c:pt>
                <c:pt idx="3012">
                  <c:v>3616.9429153166702</c:v>
                </c:pt>
                <c:pt idx="3013">
                  <c:v>3619.20716117252</c:v>
                </c:pt>
                <c:pt idx="3014">
                  <c:v>3621.1729999906302</c:v>
                </c:pt>
                <c:pt idx="3015">
                  <c:v>3622.5175228379599</c:v>
                </c:pt>
                <c:pt idx="3016">
                  <c:v>3623.5548266051301</c:v>
                </c:pt>
                <c:pt idx="3017">
                  <c:v>3625.7942310711301</c:v>
                </c:pt>
                <c:pt idx="3018">
                  <c:v>3626.01426343619</c:v>
                </c:pt>
                <c:pt idx="3019">
                  <c:v>3626.76487618684</c:v>
                </c:pt>
                <c:pt idx="3020">
                  <c:v>3630.4004358174202</c:v>
                </c:pt>
                <c:pt idx="3021">
                  <c:v>3630.6074126243502</c:v>
                </c:pt>
                <c:pt idx="3022">
                  <c:v>3635.0479340236602</c:v>
                </c:pt>
                <c:pt idx="3023">
                  <c:v>3635.68021907715</c:v>
                </c:pt>
                <c:pt idx="3024">
                  <c:v>3636.75562877021</c:v>
                </c:pt>
                <c:pt idx="3025">
                  <c:v>3637.45864916965</c:v>
                </c:pt>
                <c:pt idx="3026">
                  <c:v>3638.1746862660998</c:v>
                </c:pt>
                <c:pt idx="3027">
                  <c:v>3639.4346917830399</c:v>
                </c:pt>
                <c:pt idx="3028">
                  <c:v>3644.7292821463102</c:v>
                </c:pt>
                <c:pt idx="3029">
                  <c:v>3645.7058505564901</c:v>
                </c:pt>
                <c:pt idx="3030">
                  <c:v>3646.6289670155302</c:v>
                </c:pt>
                <c:pt idx="3031">
                  <c:v>3647.2679854165699</c:v>
                </c:pt>
                <c:pt idx="3032">
                  <c:v>3654.3728829342799</c:v>
                </c:pt>
                <c:pt idx="3033">
                  <c:v>3655.0866618317</c:v>
                </c:pt>
                <c:pt idx="3034">
                  <c:v>3655.5310040283898</c:v>
                </c:pt>
                <c:pt idx="3035">
                  <c:v>3656.9659702507702</c:v>
                </c:pt>
                <c:pt idx="3036">
                  <c:v>3657.43928200751</c:v>
                </c:pt>
                <c:pt idx="3037">
                  <c:v>3657.69861678592</c:v>
                </c:pt>
                <c:pt idx="3038">
                  <c:v>3658.2482754047901</c:v>
                </c:pt>
                <c:pt idx="3039">
                  <c:v>3658.5829762272701</c:v>
                </c:pt>
                <c:pt idx="3040">
                  <c:v>3660.3184447623698</c:v>
                </c:pt>
                <c:pt idx="3041">
                  <c:v>3661.00175653118</c:v>
                </c:pt>
                <c:pt idx="3042">
                  <c:v>3663.3288034219199</c:v>
                </c:pt>
                <c:pt idx="3043">
                  <c:v>3663.86371754319</c:v>
                </c:pt>
                <c:pt idx="3044">
                  <c:v>3664.34279813896</c:v>
                </c:pt>
                <c:pt idx="3045">
                  <c:v>3664.5288709625602</c:v>
                </c:pt>
                <c:pt idx="3046">
                  <c:v>3665.5310040302502</c:v>
                </c:pt>
                <c:pt idx="3047">
                  <c:v>3666.3667192552198</c:v>
                </c:pt>
                <c:pt idx="3048">
                  <c:v>3666.4049783795999</c:v>
                </c:pt>
                <c:pt idx="3049">
                  <c:v>3667.6954983998698</c:v>
                </c:pt>
                <c:pt idx="3050">
                  <c:v>3668.5157802179401</c:v>
                </c:pt>
                <c:pt idx="3051">
                  <c:v>3668.5530778001898</c:v>
                </c:pt>
                <c:pt idx="3052">
                  <c:v>3670.0564699551901</c:v>
                </c:pt>
                <c:pt idx="3053">
                  <c:v>3670.75069044157</c:v>
                </c:pt>
                <c:pt idx="3054">
                  <c:v>3671.7002190749599</c:v>
                </c:pt>
                <c:pt idx="3055">
                  <c:v>3672.4006487175898</c:v>
                </c:pt>
                <c:pt idx="3056">
                  <c:v>3673.22011399455</c:v>
                </c:pt>
                <c:pt idx="3057">
                  <c:v>3674.5288709606898</c:v>
                </c:pt>
                <c:pt idx="3058">
                  <c:v>3674.8482580576001</c:v>
                </c:pt>
                <c:pt idx="3059">
                  <c:v>3675.0040827110602</c:v>
                </c:pt>
                <c:pt idx="3060">
                  <c:v>3676.2909663875998</c:v>
                </c:pt>
                <c:pt idx="3061">
                  <c:v>3676.65035348944</c:v>
                </c:pt>
                <c:pt idx="3062">
                  <c:v>3677.4395481198999</c:v>
                </c:pt>
                <c:pt idx="3063">
                  <c:v>3678.04158790467</c:v>
                </c:pt>
                <c:pt idx="3064">
                  <c:v>3678.3584422003401</c:v>
                </c:pt>
                <c:pt idx="3065">
                  <c:v>3679.9081177171302</c:v>
                </c:pt>
                <c:pt idx="3066">
                  <c:v>3681.4649986494301</c:v>
                </c:pt>
                <c:pt idx="3067">
                  <c:v>3683.7255739164498</c:v>
                </c:pt>
                <c:pt idx="3068">
                  <c:v>3685.4736626273898</c:v>
                </c:pt>
                <c:pt idx="3069">
                  <c:v>3685.6790053681402</c:v>
                </c:pt>
                <c:pt idx="3070">
                  <c:v>3686.2623024117202</c:v>
                </c:pt>
                <c:pt idx="3071">
                  <c:v>3687.8528949166598</c:v>
                </c:pt>
                <c:pt idx="3072">
                  <c:v>3687.8590430049198</c:v>
                </c:pt>
                <c:pt idx="3073">
                  <c:v>3688.8543783407599</c:v>
                </c:pt>
                <c:pt idx="3074">
                  <c:v>3690.7715671956498</c:v>
                </c:pt>
                <c:pt idx="3075">
                  <c:v>3691.17252351553</c:v>
                </c:pt>
                <c:pt idx="3076">
                  <c:v>3692.2363812888502</c:v>
                </c:pt>
                <c:pt idx="3077">
                  <c:v>3693.14390710834</c:v>
                </c:pt>
                <c:pt idx="3078">
                  <c:v>3693.32230240851</c:v>
                </c:pt>
                <c:pt idx="3079">
                  <c:v>3693.6536505259501</c:v>
                </c:pt>
                <c:pt idx="3080">
                  <c:v>3697.15100402804</c:v>
                </c:pt>
                <c:pt idx="3081">
                  <c:v>3697.2644354794102</c:v>
                </c:pt>
                <c:pt idx="3082">
                  <c:v>3697.2644354812801</c:v>
                </c:pt>
                <c:pt idx="3083">
                  <c:v>3697.6787192167199</c:v>
                </c:pt>
                <c:pt idx="3084">
                  <c:v>3699.12552873697</c:v>
                </c:pt>
                <c:pt idx="3085">
                  <c:v>3699.4348807230099</c:v>
                </c:pt>
                <c:pt idx="3086">
                  <c:v>3704.69134784676</c:v>
                </c:pt>
                <c:pt idx="3087">
                  <c:v>3706.0396061763099</c:v>
                </c:pt>
                <c:pt idx="3088">
                  <c:v>3707.2024392765002</c:v>
                </c:pt>
                <c:pt idx="3089">
                  <c:v>3709.82769488543</c:v>
                </c:pt>
                <c:pt idx="3090">
                  <c:v>3710.5924541689401</c:v>
                </c:pt>
                <c:pt idx="3091">
                  <c:v>3712.0439347121801</c:v>
                </c:pt>
                <c:pt idx="3092">
                  <c:v>3713.0997395180102</c:v>
                </c:pt>
                <c:pt idx="3093">
                  <c:v>3714.39333540078</c:v>
                </c:pt>
                <c:pt idx="3094">
                  <c:v>3714.67006438411</c:v>
                </c:pt>
                <c:pt idx="3095">
                  <c:v>3715.4782580574902</c:v>
                </c:pt>
                <c:pt idx="3096">
                  <c:v>3716.2623024126501</c:v>
                </c:pt>
                <c:pt idx="3097">
                  <c:v>3718.9755790578201</c:v>
                </c:pt>
                <c:pt idx="3098">
                  <c:v>3719.1757459621799</c:v>
                </c:pt>
                <c:pt idx="3099">
                  <c:v>3719.3216453324999</c:v>
                </c:pt>
                <c:pt idx="3100">
                  <c:v>3720.2919257348399</c:v>
                </c:pt>
                <c:pt idx="3101">
                  <c:v>3721.4707062952202</c:v>
                </c:pt>
                <c:pt idx="3102">
                  <c:v>3723.8436505310201</c:v>
                </c:pt>
                <c:pt idx="3103">
                  <c:v>3724.4739071065501</c:v>
                </c:pt>
                <c:pt idx="3104">
                  <c:v>3727.2070940793401</c:v>
                </c:pt>
                <c:pt idx="3105">
                  <c:v>3729.0366303566798</c:v>
                </c:pt>
                <c:pt idx="3106">
                  <c:v>3732.7366204503901</c:v>
                </c:pt>
                <c:pt idx="3107">
                  <c:v>3734.9742402029801</c:v>
                </c:pt>
                <c:pt idx="3108">
                  <c:v>3738.4859300963499</c:v>
                </c:pt>
                <c:pt idx="3109">
                  <c:v>3738.6763467676901</c:v>
                </c:pt>
                <c:pt idx="3110">
                  <c:v>3739.1300102369801</c:v>
                </c:pt>
                <c:pt idx="3111">
                  <c:v>3740.0381246090401</c:v>
                </c:pt>
                <c:pt idx="3112">
                  <c:v>3742.3936505317602</c:v>
                </c:pt>
                <c:pt idx="3113">
                  <c:v>3742.90643144259</c:v>
                </c:pt>
                <c:pt idx="3114">
                  <c:v>3744.1938946396099</c:v>
                </c:pt>
                <c:pt idx="3115">
                  <c:v>3747.05219026841</c:v>
                </c:pt>
                <c:pt idx="3116">
                  <c:v>3747.0847510895101</c:v>
                </c:pt>
                <c:pt idx="3117">
                  <c:v>3749.6049986490898</c:v>
                </c:pt>
                <c:pt idx="3118">
                  <c:v>3749.7362760470701</c:v>
                </c:pt>
                <c:pt idx="3119">
                  <c:v>3751.2291244789899</c:v>
                </c:pt>
                <c:pt idx="3120">
                  <c:v>3751.46970749925</c:v>
                </c:pt>
                <c:pt idx="3121">
                  <c:v>3751.77905948529</c:v>
                </c:pt>
                <c:pt idx="3122">
                  <c:v>3753.0055981032001</c:v>
                </c:pt>
                <c:pt idx="3123">
                  <c:v>3753.27035847771</c:v>
                </c:pt>
                <c:pt idx="3124">
                  <c:v>3755.3212778186398</c:v>
                </c:pt>
                <c:pt idx="3125">
                  <c:v>3758.2309542931598</c:v>
                </c:pt>
                <c:pt idx="3126">
                  <c:v>3758.5649986490598</c:v>
                </c:pt>
                <c:pt idx="3127">
                  <c:v>3759.1628223778598</c:v>
                </c:pt>
                <c:pt idx="3128">
                  <c:v>3759.3963690297601</c:v>
                </c:pt>
                <c:pt idx="3129">
                  <c:v>3759.5466180406502</c:v>
                </c:pt>
                <c:pt idx="3130">
                  <c:v>3760.5188650302498</c:v>
                </c:pt>
                <c:pt idx="3131">
                  <c:v>3762.17187364958</c:v>
                </c:pt>
                <c:pt idx="3132">
                  <c:v>3764.2582053542101</c:v>
                </c:pt>
                <c:pt idx="3133">
                  <c:v>3765.4439182821602</c:v>
                </c:pt>
                <c:pt idx="3134">
                  <c:v>3765.4563432540699</c:v>
                </c:pt>
                <c:pt idx="3135">
                  <c:v>3765.6145372390702</c:v>
                </c:pt>
                <c:pt idx="3136">
                  <c:v>3769.0998075315701</c:v>
                </c:pt>
                <c:pt idx="3137">
                  <c:v>3770.0759829701801</c:v>
                </c:pt>
                <c:pt idx="3138">
                  <c:v>3770.5751330573098</c:v>
                </c:pt>
                <c:pt idx="3139">
                  <c:v>3770.9091774132098</c:v>
                </c:pt>
                <c:pt idx="3140">
                  <c:v>3771.1791540970398</c:v>
                </c:pt>
                <c:pt idx="3141">
                  <c:v>3772.0757459578999</c:v>
                </c:pt>
                <c:pt idx="3142">
                  <c:v>3772.17365053202</c:v>
                </c:pt>
                <c:pt idx="3143">
                  <c:v>3772.5049986494701</c:v>
                </c:pt>
                <c:pt idx="3144">
                  <c:v>3772.8471285989499</c:v>
                </c:pt>
                <c:pt idx="3145">
                  <c:v>3775.6147615155201</c:v>
                </c:pt>
                <c:pt idx="3146">
                  <c:v>3776.4414429599401</c:v>
                </c:pt>
                <c:pt idx="3147">
                  <c:v>3776.6157123856201</c:v>
                </c:pt>
                <c:pt idx="3148">
                  <c:v>3776.8200932837699</c:v>
                </c:pt>
                <c:pt idx="3149">
                  <c:v>3776.8469765917398</c:v>
                </c:pt>
                <c:pt idx="3150">
                  <c:v>3779.4273772987599</c:v>
                </c:pt>
                <c:pt idx="3151">
                  <c:v>3782.4201617315398</c:v>
                </c:pt>
                <c:pt idx="3152">
                  <c:v>3783.07146741729</c:v>
                </c:pt>
                <c:pt idx="3153">
                  <c:v>3783.58314733114</c:v>
                </c:pt>
                <c:pt idx="3154">
                  <c:v>3784.8491774108202</c:v>
                </c:pt>
                <c:pt idx="3155">
                  <c:v>3787.76044071652</c:v>
                </c:pt>
                <c:pt idx="3156">
                  <c:v>3787.8916087376801</c:v>
                </c:pt>
                <c:pt idx="3157">
                  <c:v>3790.61837717052</c:v>
                </c:pt>
                <c:pt idx="3158">
                  <c:v>3791.0205255318401</c:v>
                </c:pt>
                <c:pt idx="3159">
                  <c:v>3792.6950424152801</c:v>
                </c:pt>
                <c:pt idx="3160">
                  <c:v>3793.2847713871101</c:v>
                </c:pt>
                <c:pt idx="3161">
                  <c:v>3795.2506102053399</c:v>
                </c:pt>
                <c:pt idx="3162">
                  <c:v>3796.5951330531302</c:v>
                </c:pt>
                <c:pt idx="3163">
                  <c:v>3797.6324368198402</c:v>
                </c:pt>
                <c:pt idx="3164">
                  <c:v>3799.87184128537</c:v>
                </c:pt>
                <c:pt idx="3165">
                  <c:v>3800.09187365137</c:v>
                </c:pt>
                <c:pt idx="3166">
                  <c:v>3800.8424864010799</c:v>
                </c:pt>
                <c:pt idx="3167">
                  <c:v>3804.4780460316601</c:v>
                </c:pt>
                <c:pt idx="3168">
                  <c:v>3809.1255442388301</c:v>
                </c:pt>
                <c:pt idx="3169">
                  <c:v>3809.2745698872</c:v>
                </c:pt>
                <c:pt idx="3170">
                  <c:v>3809.7578292917401</c:v>
                </c:pt>
                <c:pt idx="3171">
                  <c:v>3810.83323898445</c:v>
                </c:pt>
                <c:pt idx="3172">
                  <c:v>3811.5362593848199</c:v>
                </c:pt>
                <c:pt idx="3173">
                  <c:v>3812.2522964812802</c:v>
                </c:pt>
                <c:pt idx="3174">
                  <c:v>3813.5123019975099</c:v>
                </c:pt>
                <c:pt idx="3175">
                  <c:v>3816.4782589321198</c:v>
                </c:pt>
                <c:pt idx="3176">
                  <c:v>3818.8068923614901</c:v>
                </c:pt>
                <c:pt idx="3177">
                  <c:v>3819.78346077166</c:v>
                </c:pt>
                <c:pt idx="3178">
                  <c:v>3820.7065772301198</c:v>
                </c:pt>
                <c:pt idx="3179">
                  <c:v>3821.3455956310499</c:v>
                </c:pt>
                <c:pt idx="3180">
                  <c:v>3821.5168922226799</c:v>
                </c:pt>
                <c:pt idx="3181">
                  <c:v>3827.42009936459</c:v>
                </c:pt>
                <c:pt idx="3182">
                  <c:v>3828.4504931494498</c:v>
                </c:pt>
                <c:pt idx="3183">
                  <c:v>3829.1642720462901</c:v>
                </c:pt>
                <c:pt idx="3184">
                  <c:v>3829.6086142431</c:v>
                </c:pt>
                <c:pt idx="3185">
                  <c:v>3831.0435804650101</c:v>
                </c:pt>
                <c:pt idx="3186">
                  <c:v>3831.7762270010999</c:v>
                </c:pt>
                <c:pt idx="3187">
                  <c:v>3832.32588561996</c:v>
                </c:pt>
                <c:pt idx="3188">
                  <c:v>3834.3960549766198</c:v>
                </c:pt>
                <c:pt idx="3189">
                  <c:v>3835.0793667458902</c:v>
                </c:pt>
                <c:pt idx="3190">
                  <c:v>3835.77782928943</c:v>
                </c:pt>
                <c:pt idx="3191">
                  <c:v>3837.4064136366301</c:v>
                </c:pt>
                <c:pt idx="3192">
                  <c:v>3837.94132775766</c:v>
                </c:pt>
                <c:pt idx="3193">
                  <c:v>3838.4204083531999</c:v>
                </c:pt>
                <c:pt idx="3194">
                  <c:v>3838.6064811777301</c:v>
                </c:pt>
                <c:pt idx="3195">
                  <c:v>3839.6086142454201</c:v>
                </c:pt>
                <c:pt idx="3196">
                  <c:v>3840.4443294703901</c:v>
                </c:pt>
                <c:pt idx="3197">
                  <c:v>3840.4825885938399</c:v>
                </c:pt>
                <c:pt idx="3198">
                  <c:v>3841.7731086144299</c:v>
                </c:pt>
                <c:pt idx="3199">
                  <c:v>3842.1191981192601</c:v>
                </c:pt>
                <c:pt idx="3200">
                  <c:v>3842.59339043311</c:v>
                </c:pt>
                <c:pt idx="3201">
                  <c:v>3842.6306880144398</c:v>
                </c:pt>
                <c:pt idx="3202">
                  <c:v>3844.1340801697202</c:v>
                </c:pt>
                <c:pt idx="3203">
                  <c:v>3844.8283006558099</c:v>
                </c:pt>
                <c:pt idx="3204">
                  <c:v>3847.29772420879</c:v>
                </c:pt>
                <c:pt idx="3205">
                  <c:v>3848.6064811753999</c:v>
                </c:pt>
                <c:pt idx="3206">
                  <c:v>3848.9258682723098</c:v>
                </c:pt>
                <c:pt idx="3207">
                  <c:v>3849.0816929255898</c:v>
                </c:pt>
                <c:pt idx="3208">
                  <c:v>3850.3685766021899</c:v>
                </c:pt>
                <c:pt idx="3209">
                  <c:v>3850.7279637046099</c:v>
                </c:pt>
                <c:pt idx="3210">
                  <c:v>3851.5171583350698</c:v>
                </c:pt>
                <c:pt idx="3211">
                  <c:v>3852.43605241552</c:v>
                </c:pt>
                <c:pt idx="3212">
                  <c:v>3853.9857279323001</c:v>
                </c:pt>
                <c:pt idx="3213">
                  <c:v>3854.8491774108202</c:v>
                </c:pt>
                <c:pt idx="3214">
                  <c:v>3855.54260886367</c:v>
                </c:pt>
                <c:pt idx="3215">
                  <c:v>3857.8031841311599</c:v>
                </c:pt>
                <c:pt idx="3216">
                  <c:v>3859.5512728420999</c:v>
                </c:pt>
                <c:pt idx="3217">
                  <c:v>3859.7566155828499</c:v>
                </c:pt>
                <c:pt idx="3218">
                  <c:v>3860.3399126259601</c:v>
                </c:pt>
                <c:pt idx="3219">
                  <c:v>3861.93050513137</c:v>
                </c:pt>
                <c:pt idx="3220">
                  <c:v>3861.9366532191598</c:v>
                </c:pt>
                <c:pt idx="3221">
                  <c:v>3862.9319885549999</c:v>
                </c:pt>
                <c:pt idx="3222">
                  <c:v>3865.25013373</c:v>
                </c:pt>
                <c:pt idx="3223">
                  <c:v>3866.3139915033198</c:v>
                </c:pt>
                <c:pt idx="3224">
                  <c:v>3867.22151732258</c:v>
                </c:pt>
                <c:pt idx="3225">
                  <c:v>3867.3999126236799</c:v>
                </c:pt>
                <c:pt idx="3226">
                  <c:v>3867.73126074112</c:v>
                </c:pt>
                <c:pt idx="3227">
                  <c:v>3867.9370469096998</c:v>
                </c:pt>
                <c:pt idx="3228">
                  <c:v>3868.7238225736601</c:v>
                </c:pt>
                <c:pt idx="3229">
                  <c:v>3868.7638225737001</c:v>
                </c:pt>
                <c:pt idx="3230">
                  <c:v>3868.94651881139</c:v>
                </c:pt>
                <c:pt idx="3231">
                  <c:v>3870.0378669314</c:v>
                </c:pt>
                <c:pt idx="3232">
                  <c:v>3870.03786693234</c:v>
                </c:pt>
                <c:pt idx="3233">
                  <c:v>3870.03786693234</c:v>
                </c:pt>
                <c:pt idx="3234">
                  <c:v>3871.07786693051</c:v>
                </c:pt>
                <c:pt idx="3235">
                  <c:v>3871.07786693051</c:v>
                </c:pt>
                <c:pt idx="3236">
                  <c:v>3871.0778669323699</c:v>
                </c:pt>
                <c:pt idx="3237">
                  <c:v>3871.3420456936501</c:v>
                </c:pt>
                <c:pt idx="3238">
                  <c:v>3871.34204569645</c:v>
                </c:pt>
                <c:pt idx="3239">
                  <c:v>3871.8978669308099</c:v>
                </c:pt>
                <c:pt idx="3240">
                  <c:v>3871.8978669326698</c:v>
                </c:pt>
                <c:pt idx="3241">
                  <c:v>3872.11786692962</c:v>
                </c:pt>
                <c:pt idx="3242">
                  <c:v>3872.9378669299099</c:v>
                </c:pt>
                <c:pt idx="3243">
                  <c:v>3872.9378669327102</c:v>
                </c:pt>
                <c:pt idx="3244">
                  <c:v>3873.1578669324499</c:v>
                </c:pt>
                <c:pt idx="3245">
                  <c:v>3873.20313895144</c:v>
                </c:pt>
                <c:pt idx="3246">
                  <c:v>3873.5124909374799</c:v>
                </c:pt>
                <c:pt idx="3247">
                  <c:v>3873.9778669290199</c:v>
                </c:pt>
                <c:pt idx="3248">
                  <c:v>3874.1592998276401</c:v>
                </c:pt>
                <c:pt idx="3249">
                  <c:v>3874.1978669278301</c:v>
                </c:pt>
                <c:pt idx="3250">
                  <c:v>3874.1978669324799</c:v>
                </c:pt>
                <c:pt idx="3251">
                  <c:v>3874.40708199143</c:v>
                </c:pt>
                <c:pt idx="3252">
                  <c:v>3875.0178669281299</c:v>
                </c:pt>
                <c:pt idx="3253">
                  <c:v>3875.0178669327802</c:v>
                </c:pt>
                <c:pt idx="3254">
                  <c:v>3875.2378669269301</c:v>
                </c:pt>
                <c:pt idx="3255">
                  <c:v>3875.2416721705799</c:v>
                </c:pt>
                <c:pt idx="3256">
                  <c:v>3876.0578669328202</c:v>
                </c:pt>
                <c:pt idx="3257">
                  <c:v>3876.2778669325598</c:v>
                </c:pt>
                <c:pt idx="3258">
                  <c:v>3877.01979561289</c:v>
                </c:pt>
                <c:pt idx="3259">
                  <c:v>3878.7689580609999</c:v>
                </c:pt>
                <c:pt idx="3260">
                  <c:v>3880.1172163914798</c:v>
                </c:pt>
                <c:pt idx="3261">
                  <c:v>3881.2800494916701</c:v>
                </c:pt>
                <c:pt idx="3262">
                  <c:v>3882.5726635781998</c:v>
                </c:pt>
                <c:pt idx="3263">
                  <c:v>3882.8642660328101</c:v>
                </c:pt>
                <c:pt idx="3264">
                  <c:v>3883.9053051005999</c:v>
                </c:pt>
                <c:pt idx="3265">
                  <c:v>3885.2378669325199</c:v>
                </c:pt>
                <c:pt idx="3266">
                  <c:v>3886.12154492642</c:v>
                </c:pt>
                <c:pt idx="3267">
                  <c:v>3886.4594992324701</c:v>
                </c:pt>
                <c:pt idx="3268">
                  <c:v>3886.66687759663</c:v>
                </c:pt>
                <c:pt idx="3269">
                  <c:v>3887.1773497331801</c:v>
                </c:pt>
                <c:pt idx="3270">
                  <c:v>3887.4994992325001</c:v>
                </c:pt>
                <c:pt idx="3271">
                  <c:v>3887.72687759669</c:v>
                </c:pt>
                <c:pt idx="3272">
                  <c:v>3888.47094561532</c:v>
                </c:pt>
                <c:pt idx="3273">
                  <c:v>3888.53949923254</c:v>
                </c:pt>
                <c:pt idx="3274">
                  <c:v>3889.54744073655</c:v>
                </c:pt>
                <c:pt idx="3275">
                  <c:v>3889.5558682721999</c:v>
                </c:pt>
                <c:pt idx="3276">
                  <c:v>3889.57949923258</c:v>
                </c:pt>
                <c:pt idx="3277">
                  <c:v>3890.3399126273498</c:v>
                </c:pt>
                <c:pt idx="3278">
                  <c:v>3890.48535982985</c:v>
                </c:pt>
                <c:pt idx="3279">
                  <c:v>3890.61949923262</c:v>
                </c:pt>
                <c:pt idx="3280">
                  <c:v>3891.65949923265</c:v>
                </c:pt>
                <c:pt idx="3281">
                  <c:v>3892.6511349504499</c:v>
                </c:pt>
                <c:pt idx="3282">
                  <c:v>3892.69949923269</c:v>
                </c:pt>
                <c:pt idx="3283">
                  <c:v>3893.0531892725198</c:v>
                </c:pt>
                <c:pt idx="3284">
                  <c:v>3893.2533561773598</c:v>
                </c:pt>
                <c:pt idx="3285">
                  <c:v>3893.2924846270998</c:v>
                </c:pt>
                <c:pt idx="3286">
                  <c:v>3893.3992555476698</c:v>
                </c:pt>
                <c:pt idx="3287">
                  <c:v>3893.7394992327299</c:v>
                </c:pt>
                <c:pt idx="3288">
                  <c:v>3894.3695359490798</c:v>
                </c:pt>
                <c:pt idx="3289">
                  <c:v>3894.7598476847602</c:v>
                </c:pt>
                <c:pt idx="3290">
                  <c:v>3895.5483165103901</c:v>
                </c:pt>
                <c:pt idx="3291">
                  <c:v>3897.92126074526</c:v>
                </c:pt>
                <c:pt idx="3292">
                  <c:v>3898.55151732079</c:v>
                </c:pt>
                <c:pt idx="3293">
                  <c:v>3900.2796255983399</c:v>
                </c:pt>
                <c:pt idx="3294">
                  <c:v>3901.2847042940498</c:v>
                </c:pt>
                <c:pt idx="3295">
                  <c:v>3903.1142405718501</c:v>
                </c:pt>
                <c:pt idx="3296">
                  <c:v>3905.41867138817</c:v>
                </c:pt>
                <c:pt idx="3297">
                  <c:v>3906.81423066556</c:v>
                </c:pt>
                <c:pt idx="3298">
                  <c:v>3909.0548987137099</c:v>
                </c:pt>
                <c:pt idx="3299">
                  <c:v>3910.6336180195199</c:v>
                </c:pt>
                <c:pt idx="3300">
                  <c:v>3910.9119077790501</c:v>
                </c:pt>
                <c:pt idx="3301">
                  <c:v>3911.1298004826499</c:v>
                </c:pt>
                <c:pt idx="3302">
                  <c:v>3911.1623613040701</c:v>
                </c:pt>
                <c:pt idx="3303">
                  <c:v>3911.5680175051002</c:v>
                </c:pt>
                <c:pt idx="3304">
                  <c:v>3911.6736180186199</c:v>
                </c:pt>
                <c:pt idx="3305">
                  <c:v>3912.5635403105898</c:v>
                </c:pt>
                <c:pt idx="3306">
                  <c:v>3912.7136180177299</c:v>
                </c:pt>
                <c:pt idx="3307">
                  <c:v>3912.75395698286</c:v>
                </c:pt>
                <c:pt idx="3308">
                  <c:v>3913.7536180168299</c:v>
                </c:pt>
                <c:pt idx="3309">
                  <c:v>3914.1157348235702</c:v>
                </c:pt>
                <c:pt idx="3310">
                  <c:v>3914.79361801594</c:v>
                </c:pt>
                <c:pt idx="3311">
                  <c:v>3915.83361801505</c:v>
                </c:pt>
                <c:pt idx="3312">
                  <c:v>3915.85666969977</c:v>
                </c:pt>
                <c:pt idx="3313">
                  <c:v>3916.4712607464699</c:v>
                </c:pt>
                <c:pt idx="3314">
                  <c:v>3916.87361801415</c:v>
                </c:pt>
                <c:pt idx="3315">
                  <c:v>3916.9840416572902</c:v>
                </c:pt>
                <c:pt idx="3316">
                  <c:v>3917.6307137459498</c:v>
                </c:pt>
                <c:pt idx="3317">
                  <c:v>3917.91361801326</c:v>
                </c:pt>
                <c:pt idx="3318">
                  <c:v>3918.2715048538498</c:v>
                </c:pt>
                <c:pt idx="3319">
                  <c:v>3918.6707137450499</c:v>
                </c:pt>
                <c:pt idx="3320">
                  <c:v>3918.95361801236</c:v>
                </c:pt>
                <c:pt idx="3321">
                  <c:v>3923.11496622394</c:v>
                </c:pt>
                <c:pt idx="3322">
                  <c:v>3923.6826088633302</c:v>
                </c:pt>
                <c:pt idx="3323">
                  <c:v>3923.8138862615401</c:v>
                </c:pt>
                <c:pt idx="3324">
                  <c:v>3924.15496622398</c:v>
                </c:pt>
                <c:pt idx="3325">
                  <c:v>3925.3067346932298</c:v>
                </c:pt>
                <c:pt idx="3326">
                  <c:v>3925.5473177137301</c:v>
                </c:pt>
                <c:pt idx="3327">
                  <c:v>3927.0832083177502</c:v>
                </c:pt>
                <c:pt idx="3328">
                  <c:v>3927.34796869196</c:v>
                </c:pt>
                <c:pt idx="3329">
                  <c:v>3928.33581556845</c:v>
                </c:pt>
                <c:pt idx="3330">
                  <c:v>3929.3988880328802</c:v>
                </c:pt>
                <c:pt idx="3331">
                  <c:v>3929.5215284973301</c:v>
                </c:pt>
                <c:pt idx="3332">
                  <c:v>3929.6921474533101</c:v>
                </c:pt>
                <c:pt idx="3333">
                  <c:v>3931.9005044740602</c:v>
                </c:pt>
                <c:pt idx="3334">
                  <c:v>3932.3085645083302</c:v>
                </c:pt>
                <c:pt idx="3335">
                  <c:v>3932.6426088642302</c:v>
                </c:pt>
                <c:pt idx="3336">
                  <c:v>3933.473979244</c:v>
                </c:pt>
                <c:pt idx="3337">
                  <c:v>3933.6242282558201</c:v>
                </c:pt>
                <c:pt idx="3338">
                  <c:v>3934.5964752454302</c:v>
                </c:pt>
                <c:pt idx="3339">
                  <c:v>3935.9186261049099</c:v>
                </c:pt>
                <c:pt idx="3340">
                  <c:v>3936.2494838647499</c:v>
                </c:pt>
                <c:pt idx="3341">
                  <c:v>3937.35412902804</c:v>
                </c:pt>
                <c:pt idx="3342">
                  <c:v>3939.5339534692398</c:v>
                </c:pt>
                <c:pt idx="3343">
                  <c:v>3940.5373210534399</c:v>
                </c:pt>
                <c:pt idx="3344">
                  <c:v>3943.1774177458101</c:v>
                </c:pt>
                <c:pt idx="3345">
                  <c:v>3944.6527432724802</c:v>
                </c:pt>
                <c:pt idx="3346">
                  <c:v>3944.9867876283802</c:v>
                </c:pt>
                <c:pt idx="3347">
                  <c:v>3945.2567643115699</c:v>
                </c:pt>
                <c:pt idx="3348">
                  <c:v>3946.1533561721399</c:v>
                </c:pt>
                <c:pt idx="3349">
                  <c:v>3946.2512607467302</c:v>
                </c:pt>
                <c:pt idx="3350">
                  <c:v>3946.9247388134199</c:v>
                </c:pt>
                <c:pt idx="3351">
                  <c:v>3947.9983103885302</c:v>
                </c:pt>
                <c:pt idx="3352">
                  <c:v>3949.69237172976</c:v>
                </c:pt>
                <c:pt idx="3353">
                  <c:v>3950.2654098379398</c:v>
                </c:pt>
                <c:pt idx="3354">
                  <c:v>3950.51905317418</c:v>
                </c:pt>
                <c:pt idx="3355">
                  <c:v>3950.89770349836</c:v>
                </c:pt>
                <c:pt idx="3356">
                  <c:v>3950.9245868062098</c:v>
                </c:pt>
                <c:pt idx="3357">
                  <c:v>3951.3054098379798</c:v>
                </c:pt>
                <c:pt idx="3358">
                  <c:v>3951.31969327665</c:v>
                </c:pt>
                <c:pt idx="3359">
                  <c:v>3951.8380509307599</c:v>
                </c:pt>
                <c:pt idx="3360">
                  <c:v>3952.3454098380098</c:v>
                </c:pt>
                <c:pt idx="3361">
                  <c:v>3953.3854098380498</c:v>
                </c:pt>
                <c:pt idx="3362">
                  <c:v>3953.50498751329</c:v>
                </c:pt>
                <c:pt idx="3363">
                  <c:v>3954.4254098380902</c:v>
                </c:pt>
                <c:pt idx="3364">
                  <c:v>3955.09813574701</c:v>
                </c:pt>
                <c:pt idx="3365">
                  <c:v>3955.4654098381202</c:v>
                </c:pt>
                <c:pt idx="3366">
                  <c:v>3956.4977719457802</c:v>
                </c:pt>
                <c:pt idx="3367">
                  <c:v>3956.5054098381602</c:v>
                </c:pt>
                <c:pt idx="3368">
                  <c:v>3957.5454098382002</c:v>
                </c:pt>
                <c:pt idx="3369">
                  <c:v>3957.66075754538</c:v>
                </c:pt>
                <c:pt idx="3370">
                  <c:v>3958.9267876250601</c:v>
                </c:pt>
                <c:pt idx="3371">
                  <c:v>3959.32822042005</c:v>
                </c:pt>
                <c:pt idx="3372">
                  <c:v>3961.9692189522302</c:v>
                </c:pt>
                <c:pt idx="3373">
                  <c:v>3964.69598738476</c:v>
                </c:pt>
                <c:pt idx="3374">
                  <c:v>3967.3623816016998</c:v>
                </c:pt>
                <c:pt idx="3375">
                  <c:v>3968.5556562459001</c:v>
                </c:pt>
                <c:pt idx="3376">
                  <c:v>3970.6727432683101</c:v>
                </c:pt>
                <c:pt idx="3377">
                  <c:v>3971.7100470345399</c:v>
                </c:pt>
                <c:pt idx="3378">
                  <c:v>3973.8354395063302</c:v>
                </c:pt>
                <c:pt idx="3379">
                  <c:v>3973.9494514996099</c:v>
                </c:pt>
                <c:pt idx="3380">
                  <c:v>3974.1694838665398</c:v>
                </c:pt>
                <c:pt idx="3381">
                  <c:v>3974.9200966153198</c:v>
                </c:pt>
                <c:pt idx="3382">
                  <c:v>3975.6138695999898</c:v>
                </c:pt>
                <c:pt idx="3383">
                  <c:v>3983.203154454</c:v>
                </c:pt>
                <c:pt idx="3384">
                  <c:v>3983.3521801019001</c:v>
                </c:pt>
                <c:pt idx="3385">
                  <c:v>3984.9108491986899</c:v>
                </c:pt>
                <c:pt idx="3386">
                  <c:v>3986.3299066964501</c:v>
                </c:pt>
                <c:pt idx="3387">
                  <c:v>3987.5899122119799</c:v>
                </c:pt>
                <c:pt idx="3388">
                  <c:v>3991.4977095793001</c:v>
                </c:pt>
                <c:pt idx="3389">
                  <c:v>3992.88450257666</c:v>
                </c:pt>
                <c:pt idx="3390">
                  <c:v>3993.2418822608802</c:v>
                </c:pt>
                <c:pt idx="3391">
                  <c:v>3993.6066704373802</c:v>
                </c:pt>
                <c:pt idx="3392">
                  <c:v>3993.6862244578001</c:v>
                </c:pt>
                <c:pt idx="3393">
                  <c:v>3993.8610709868299</c:v>
                </c:pt>
                <c:pt idx="3394">
                  <c:v>3994.7841874447099</c:v>
                </c:pt>
                <c:pt idx="3395">
                  <c:v>3995.42320584552</c:v>
                </c:pt>
                <c:pt idx="3396">
                  <c:v>3995.5945024378598</c:v>
                </c:pt>
                <c:pt idx="3397">
                  <c:v>3996.6433440791402</c:v>
                </c:pt>
                <c:pt idx="3398">
                  <c:v>4001.4840238513402</c:v>
                </c:pt>
                <c:pt idx="3399">
                  <c:v>4002.5281033646302</c:v>
                </c:pt>
                <c:pt idx="3400">
                  <c:v>4005.12119067925</c:v>
                </c:pt>
                <c:pt idx="3401">
                  <c:v>4005.8538372162702</c:v>
                </c:pt>
                <c:pt idx="3402">
                  <c:v>4006.4034958351399</c:v>
                </c:pt>
                <c:pt idx="3403">
                  <c:v>4008.4736651908602</c:v>
                </c:pt>
                <c:pt idx="3404">
                  <c:v>4009.1569769605899</c:v>
                </c:pt>
                <c:pt idx="3405">
                  <c:v>4011.3753344230299</c:v>
                </c:pt>
                <c:pt idx="3406">
                  <c:v>4012.0189379721401</c:v>
                </c:pt>
                <c:pt idx="3407">
                  <c:v>4012.4980185674499</c:v>
                </c:pt>
                <c:pt idx="3408">
                  <c:v>4012.6840913929</c:v>
                </c:pt>
                <c:pt idx="3409">
                  <c:v>4013.6862244606</c:v>
                </c:pt>
                <c:pt idx="3410">
                  <c:v>4014.52193968556</c:v>
                </c:pt>
                <c:pt idx="3411">
                  <c:v>4014.5601988080798</c:v>
                </c:pt>
                <c:pt idx="3412">
                  <c:v>4014.8055739197798</c:v>
                </c:pt>
                <c:pt idx="3413">
                  <c:v>4015.5947685502401</c:v>
                </c:pt>
                <c:pt idx="3414">
                  <c:v>4015.85071882899</c:v>
                </c:pt>
                <c:pt idx="3415">
                  <c:v>4016.1968083338502</c:v>
                </c:pt>
                <c:pt idx="3416">
                  <c:v>4016.6710006482899</c:v>
                </c:pt>
                <c:pt idx="3417">
                  <c:v>4016.7082982286802</c:v>
                </c:pt>
                <c:pt idx="3418">
                  <c:v>4018.2116903842498</c:v>
                </c:pt>
                <c:pt idx="3419">
                  <c:v>4018.9059108700599</c:v>
                </c:pt>
                <c:pt idx="3420">
                  <c:v>4019.8394330646802</c:v>
                </c:pt>
                <c:pt idx="3421">
                  <c:v>4022.6840913901101</c:v>
                </c:pt>
                <c:pt idx="3422">
                  <c:v>4023.0034784870199</c:v>
                </c:pt>
                <c:pt idx="3423">
                  <c:v>4023.1593031401198</c:v>
                </c:pt>
                <c:pt idx="3424">
                  <c:v>4023.8342257975601</c:v>
                </c:pt>
                <c:pt idx="3425">
                  <c:v>4024.44618681678</c:v>
                </c:pt>
                <c:pt idx="3426">
                  <c:v>4026.5136626306899</c:v>
                </c:pt>
                <c:pt idx="3427">
                  <c:v>4028.0633381474699</c:v>
                </c:pt>
                <c:pt idx="3428">
                  <c:v>4028.9267876259901</c:v>
                </c:pt>
                <c:pt idx="3429">
                  <c:v>4029.62021907791</c:v>
                </c:pt>
                <c:pt idx="3430">
                  <c:v>4031.8807943458601</c:v>
                </c:pt>
                <c:pt idx="3431">
                  <c:v>4033.6288830568001</c:v>
                </c:pt>
                <c:pt idx="3432">
                  <c:v>4034.4175228402</c:v>
                </c:pt>
                <c:pt idx="3433">
                  <c:v>4035.9765704036599</c:v>
                </c:pt>
                <c:pt idx="3434">
                  <c:v>4036.0081153460701</c:v>
                </c:pt>
                <c:pt idx="3435">
                  <c:v>4036.0142634334002</c:v>
                </c:pt>
                <c:pt idx="3436">
                  <c:v>4037.0095987692398</c:v>
                </c:pt>
                <c:pt idx="3437">
                  <c:v>4039.3277439444701</c:v>
                </c:pt>
                <c:pt idx="3438">
                  <c:v>4040.3916017177899</c:v>
                </c:pt>
                <c:pt idx="3439">
                  <c:v>4041.2991275368199</c:v>
                </c:pt>
                <c:pt idx="3440">
                  <c:v>4041.4775228388598</c:v>
                </c:pt>
                <c:pt idx="3441">
                  <c:v>4041.8088709562999</c:v>
                </c:pt>
                <c:pt idx="3442">
                  <c:v>4042.0415348205702</c:v>
                </c:pt>
                <c:pt idx="3443">
                  <c:v>4045.41965590789</c:v>
                </c:pt>
                <c:pt idx="3444">
                  <c:v>4045.4196559116199</c:v>
                </c:pt>
                <c:pt idx="3445">
                  <c:v>4047.28074916591</c:v>
                </c:pt>
                <c:pt idx="3446">
                  <c:v>4047.5872686672901</c:v>
                </c:pt>
                <c:pt idx="3447">
                  <c:v>4047.59010115196</c:v>
                </c:pt>
                <c:pt idx="3448">
                  <c:v>4052.8465682752399</c:v>
                </c:pt>
                <c:pt idx="3449">
                  <c:v>4054.1948266066602</c:v>
                </c:pt>
                <c:pt idx="3450">
                  <c:v>4055.35765970684</c:v>
                </c:pt>
                <c:pt idx="3451">
                  <c:v>4057.9829153157698</c:v>
                </c:pt>
                <c:pt idx="3452">
                  <c:v>4060.19915514066</c:v>
                </c:pt>
                <c:pt idx="3453">
                  <c:v>4061.25495994836</c:v>
                </c:pt>
                <c:pt idx="3454">
                  <c:v>4062.5485558298501</c:v>
                </c:pt>
                <c:pt idx="3455">
                  <c:v>4063.63347848691</c:v>
                </c:pt>
                <c:pt idx="3456">
                  <c:v>4064.41752284206</c:v>
                </c:pt>
                <c:pt idx="3457">
                  <c:v>4067.13079948723</c:v>
                </c:pt>
                <c:pt idx="3458">
                  <c:v>4067.19185078702</c:v>
                </c:pt>
                <c:pt idx="3459">
                  <c:v>4067.3309663925302</c:v>
                </c:pt>
                <c:pt idx="3460">
                  <c:v>4068.4471461633202</c:v>
                </c:pt>
                <c:pt idx="3461">
                  <c:v>4071.9988709595</c:v>
                </c:pt>
                <c:pt idx="3462">
                  <c:v>4072.62912753503</c:v>
                </c:pt>
                <c:pt idx="3463">
                  <c:v>4075.3623145087599</c:v>
                </c:pt>
                <c:pt idx="3464">
                  <c:v>4078.1933450380998</c:v>
                </c:pt>
                <c:pt idx="3465">
                  <c:v>4078.8642309391798</c:v>
                </c:pt>
                <c:pt idx="3466">
                  <c:v>4080.2184971953898</c:v>
                </c:pt>
                <c:pt idx="3467">
                  <c:v>4080.8918408807299</c:v>
                </c:pt>
                <c:pt idx="3468">
                  <c:v>4082.3491150680902</c:v>
                </c:pt>
                <c:pt idx="3469">
                  <c:v>4085.2074106968898</c:v>
                </c:pt>
                <c:pt idx="3470">
                  <c:v>4085.2399715186302</c:v>
                </c:pt>
                <c:pt idx="3471">
                  <c:v>4086.8315671980299</c:v>
                </c:pt>
                <c:pt idx="3472">
                  <c:v>4087.8914964760102</c:v>
                </c:pt>
                <c:pt idx="3473">
                  <c:v>4089.3843449074702</c:v>
                </c:pt>
                <c:pt idx="3474">
                  <c:v>4089.9342799142401</c:v>
                </c:pt>
                <c:pt idx="3475">
                  <c:v>4090.54887096118</c:v>
                </c:pt>
                <c:pt idx="3476">
                  <c:v>4091.0616518719999</c:v>
                </c:pt>
                <c:pt idx="3477">
                  <c:v>4091.1608185322998</c:v>
                </c:pt>
                <c:pt idx="3478">
                  <c:v>4092.37277377583</c:v>
                </c:pt>
                <c:pt idx="3479">
                  <c:v>4092.98423091322</c:v>
                </c:pt>
                <c:pt idx="3480">
                  <c:v>4094.5799997281201</c:v>
                </c:pt>
                <c:pt idx="3481">
                  <c:v>4097.3023024104696</c:v>
                </c:pt>
                <c:pt idx="3482">
                  <c:v>4097.7602190775797</c:v>
                </c:pt>
                <c:pt idx="3483">
                  <c:v>4099.6249279282001</c:v>
                </c:pt>
                <c:pt idx="3484">
                  <c:v>4100.3270940799202</c:v>
                </c:pt>
                <c:pt idx="3485">
                  <c:v>4101.4255789061999</c:v>
                </c:pt>
                <c:pt idx="3486">
                  <c:v>4102.2439766293301</c:v>
                </c:pt>
                <c:pt idx="3487">
                  <c:v>4102.41342578269</c:v>
                </c:pt>
                <c:pt idx="3488">
                  <c:v>4103.4764982471197</c:v>
                </c:pt>
                <c:pt idx="3489">
                  <c:v>4103.5991387125096</c:v>
                </c:pt>
                <c:pt idx="3490">
                  <c:v>4103.76975766755</c:v>
                </c:pt>
                <c:pt idx="3491">
                  <c:v>4104.9365859050304</c:v>
                </c:pt>
                <c:pt idx="3492">
                  <c:v>4106.3861747234996</c:v>
                </c:pt>
                <c:pt idx="3493">
                  <c:v>4106.5609542941602</c:v>
                </c:pt>
                <c:pt idx="3494">
                  <c:v>4106.5811034738999</c:v>
                </c:pt>
                <c:pt idx="3495">
                  <c:v>4106.7202190793996</c:v>
                </c:pt>
                <c:pt idx="3496">
                  <c:v>4107.0040093143398</c:v>
                </c:pt>
                <c:pt idx="3497">
                  <c:v>4107.25502796005</c:v>
                </c:pt>
                <c:pt idx="3498">
                  <c:v>4107.5515894582404</c:v>
                </c:pt>
                <c:pt idx="3499">
                  <c:v>4107.70183847099</c:v>
                </c:pt>
                <c:pt idx="3500">
                  <c:v>4108.6740854605996</c:v>
                </c:pt>
                <c:pt idx="3501">
                  <c:v>4108.7303534876501</c:v>
                </c:pt>
                <c:pt idx="3502">
                  <c:v>4109.0643978435501</c:v>
                </c:pt>
                <c:pt idx="3503">
                  <c:v>4109.5433440795096</c:v>
                </c:pt>
                <c:pt idx="3504">
                  <c:v>4109.9393239116598</c:v>
                </c:pt>
                <c:pt idx="3505">
                  <c:v>4111.3151304777703</c:v>
                </c:pt>
                <c:pt idx="3506">
                  <c:v>4113.6115636844097</c:v>
                </c:pt>
                <c:pt idx="3507">
                  <c:v>4113.7323024123898</c:v>
                </c:pt>
                <c:pt idx="3508">
                  <c:v>4114.3625589879202</c:v>
                </c:pt>
                <c:pt idx="3509">
                  <c:v>4114.9645724831998</c:v>
                </c:pt>
                <c:pt idx="3510">
                  <c:v>4115.0021970206799</c:v>
                </c:pt>
                <c:pt idx="3511">
                  <c:v>4116.5176188967798</c:v>
                </c:pt>
                <c:pt idx="3512">
                  <c:v>4117.1530873607799</c:v>
                </c:pt>
                <c:pt idx="3513">
                  <c:v>4117.1530873617103</c:v>
                </c:pt>
                <c:pt idx="3514">
                  <c:v>4117.58259772782</c:v>
                </c:pt>
                <c:pt idx="3515">
                  <c:v>4118.8900687498899</c:v>
                </c:pt>
                <c:pt idx="3516">
                  <c:v>4119.3343745261</c:v>
                </c:pt>
                <c:pt idx="3517">
                  <c:v>4120.2309663863798</c:v>
                </c:pt>
                <c:pt idx="3518">
                  <c:v>4120.5753821600201</c:v>
                </c:pt>
                <c:pt idx="3519">
                  <c:v>4121.00234902789</c:v>
                </c:pt>
                <c:pt idx="3520">
                  <c:v>4121.7383677596199</c:v>
                </c:pt>
                <c:pt idx="3521">
                  <c:v>4121.8026784742196</c:v>
                </c:pt>
                <c:pt idx="3522">
                  <c:v>4122.4723024135401</c:v>
                </c:pt>
                <c:pt idx="3523">
                  <c:v>4122.6252723317502</c:v>
                </c:pt>
                <c:pt idx="3524">
                  <c:v>4122.8192993963603</c:v>
                </c:pt>
                <c:pt idx="3525">
                  <c:v>4123.0043978392996</c:v>
                </c:pt>
                <c:pt idx="3526">
                  <c:v>4123.7699819440004</c:v>
                </c:pt>
                <c:pt idx="3527">
                  <c:v>4124.2615348156496</c:v>
                </c:pt>
                <c:pt idx="3528">
                  <c:v>4124.4141290280904</c:v>
                </c:pt>
                <c:pt idx="3529">
                  <c:v>4124.59666338842</c:v>
                </c:pt>
                <c:pt idx="3530">
                  <c:v>4124.9753137129501</c:v>
                </c:pt>
                <c:pt idx="3531">
                  <c:v>4125.9156611449998</c:v>
                </c:pt>
                <c:pt idx="3532">
                  <c:v>4126.0468291667703</c:v>
                </c:pt>
                <c:pt idx="3533">
                  <c:v>4126.2553711365899</c:v>
                </c:pt>
                <c:pt idx="3534">
                  <c:v>4126.9734029707297</c:v>
                </c:pt>
                <c:pt idx="3535">
                  <c:v>4128.7735975989999</c:v>
                </c:pt>
                <c:pt idx="3536">
                  <c:v>4129.1757459621804</c:v>
                </c:pt>
                <c:pt idx="3537">
                  <c:v>4130.2050595605897</c:v>
                </c:pt>
                <c:pt idx="3538">
                  <c:v>4130.8904084125497</c:v>
                </c:pt>
                <c:pt idx="3539">
                  <c:v>4130.9546571574101</c:v>
                </c:pt>
                <c:pt idx="3540">
                  <c:v>4132.0065188109802</c:v>
                </c:pt>
                <c:pt idx="3541">
                  <c:v>4132.6923024132802</c:v>
                </c:pt>
                <c:pt idx="3542">
                  <c:v>4132.8657509386503</c:v>
                </c:pt>
                <c:pt idx="3543">
                  <c:v>4133.4058306347497</c:v>
                </c:pt>
                <c:pt idx="3544">
                  <c:v>4133.7323024081998</c:v>
                </c:pt>
                <c:pt idx="3545">
                  <c:v>4134.2314500203302</c:v>
                </c:pt>
                <c:pt idx="3546">
                  <c:v>4134.4382580565198</c:v>
                </c:pt>
                <c:pt idx="3547">
                  <c:v>4134.7503534834796</c:v>
                </c:pt>
                <c:pt idx="3548">
                  <c:v>4135.7876572492496</c:v>
                </c:pt>
                <c:pt idx="3549">
                  <c:v>4136.70769488718</c:v>
                </c:pt>
                <c:pt idx="3550">
                  <c:v>4138.2470940817102</c:v>
                </c:pt>
                <c:pt idx="3551">
                  <c:v>4138.44172968156</c:v>
                </c:pt>
                <c:pt idx="3552">
                  <c:v>4138.64181069796</c:v>
                </c:pt>
                <c:pt idx="3553">
                  <c:v>4138.9977068295702</c:v>
                </c:pt>
                <c:pt idx="3554">
                  <c:v>4139.9036505306103</c:v>
                </c:pt>
                <c:pt idx="3555">
                  <c:v>4141.4399918162899</c:v>
                </c:pt>
                <c:pt idx="3556">
                  <c:v>4141.7930873688301</c:v>
                </c:pt>
                <c:pt idx="3557">
                  <c:v>4142.6332664601496</c:v>
                </c:pt>
                <c:pt idx="3558">
                  <c:v>4143.1590103590797</c:v>
                </c:pt>
                <c:pt idx="3559">
                  <c:v>4145.1469099391197</c:v>
                </c:pt>
                <c:pt idx="3560">
                  <c:v>4147.0530873562602</c:v>
                </c:pt>
                <c:pt idx="3561">
                  <c:v>4147.9130497209198</c:v>
                </c:pt>
                <c:pt idx="3562">
                  <c:v>4148.0270617138503</c:v>
                </c:pt>
                <c:pt idx="3563">
                  <c:v>4148.1196061745204</c:v>
                </c:pt>
                <c:pt idx="3564">
                  <c:v>4148.2672685850403</c:v>
                </c:pt>
                <c:pt idx="3565">
                  <c:v>4149.6914798151702</c:v>
                </c:pt>
                <c:pt idx="3566">
                  <c:v>4150.4075169116204</c:v>
                </c:pt>
                <c:pt idx="3567">
                  <c:v>4151.7636505309401</c:v>
                </c:pt>
                <c:pt idx="3568">
                  <c:v>4152.79460684885</c:v>
                </c:pt>
                <c:pt idx="3569">
                  <c:v>4152.8036505281898</c:v>
                </c:pt>
                <c:pt idx="3570">
                  <c:v>4156.1509542930798</c:v>
                </c:pt>
                <c:pt idx="3571">
                  <c:v>4157.1530873607799</c:v>
                </c:pt>
                <c:pt idx="3572">
                  <c:v>4157.2807646691799</c:v>
                </c:pt>
                <c:pt idx="3573">
                  <c:v>4157.4297903166098</c:v>
                </c:pt>
                <c:pt idx="3574">
                  <c:v>4157.7476948862804</c:v>
                </c:pt>
                <c:pt idx="3575">
                  <c:v>4157.9386812020002</c:v>
                </c:pt>
                <c:pt idx="3576">
                  <c:v>4158.9884594129398</c:v>
                </c:pt>
                <c:pt idx="3577">
                  <c:v>4159.50081605999</c:v>
                </c:pt>
                <c:pt idx="3578">
                  <c:v>4159.9646348515498</c:v>
                </c:pt>
                <c:pt idx="3579">
                  <c:v>4161.66752242646</c:v>
                </c:pt>
                <c:pt idx="3580">
                  <c:v>4161.7125760819699</c:v>
                </c:pt>
                <c:pt idx="3581">
                  <c:v>4162.1250331699803</c:v>
                </c:pt>
                <c:pt idx="3582">
                  <c:v>4163.6209542900297</c:v>
                </c:pt>
                <c:pt idx="3583">
                  <c:v>4165.3049138365304</c:v>
                </c:pt>
                <c:pt idx="3584">
                  <c:v>4165.5753197940003</c:v>
                </c:pt>
                <c:pt idx="3585">
                  <c:v>4166.5043642669898</c:v>
                </c:pt>
                <c:pt idx="3586">
                  <c:v>4166.9621127918299</c:v>
                </c:pt>
                <c:pt idx="3587">
                  <c:v>4167.3194924754698</c:v>
                </c:pt>
                <c:pt idx="3588">
                  <c:v>4167.5630873627897</c:v>
                </c:pt>
                <c:pt idx="3589">
                  <c:v>4167.7638346725098</c:v>
                </c:pt>
                <c:pt idx="3590">
                  <c:v>4168.8617976592996</c:v>
                </c:pt>
                <c:pt idx="3591">
                  <c:v>4169.1988008935004</c:v>
                </c:pt>
                <c:pt idx="3592">
                  <c:v>4169.6721126530301</c:v>
                </c:pt>
                <c:pt idx="3593">
                  <c:v>4172.5512754050997</c:v>
                </c:pt>
                <c:pt idx="3594">
                  <c:v>4174.5496061704998</c:v>
                </c:pt>
                <c:pt idx="3595">
                  <c:v>4175.1769099384501</c:v>
                </c:pt>
                <c:pt idx="3596">
                  <c:v>4175.5616340660399</c:v>
                </c:pt>
                <c:pt idx="3597">
                  <c:v>4175.9282580576801</c:v>
                </c:pt>
                <c:pt idx="3598">
                  <c:v>4176.0965481866097</c:v>
                </c:pt>
                <c:pt idx="3599">
                  <c:v>4176.1067053750103</c:v>
                </c:pt>
                <c:pt idx="3600">
                  <c:v>4176.6057135798001</c:v>
                </c:pt>
                <c:pt idx="3601">
                  <c:v>4176.7617016080703</c:v>
                </c:pt>
                <c:pt idx="3602">
                  <c:v>4177.1176948882603</c:v>
                </c:pt>
                <c:pt idx="3603">
                  <c:v>4177.6363467685796</c:v>
                </c:pt>
                <c:pt idx="3604">
                  <c:v>4177.7638346757703</c:v>
                </c:pt>
                <c:pt idx="3605">
                  <c:v>4178.3869595210999</c:v>
                </c:pt>
                <c:pt idx="3606">
                  <c:v>4179.9283290435496</c:v>
                </c:pt>
                <c:pt idx="3607">
                  <c:v>4179.9314474314397</c:v>
                </c:pt>
                <c:pt idx="3608">
                  <c:v>4180.4811060503098</c:v>
                </c:pt>
                <c:pt idx="3609">
                  <c:v>4182.9835210843003</c:v>
                </c:pt>
                <c:pt idx="3610">
                  <c:v>4182.9883913993799</c:v>
                </c:pt>
                <c:pt idx="3611">
                  <c:v>4183.2345871752996</c:v>
                </c:pt>
                <c:pt idx="3612">
                  <c:v>4184.0948236435597</c:v>
                </c:pt>
                <c:pt idx="3613">
                  <c:v>4184.28198728198</c:v>
                </c:pt>
                <c:pt idx="3614">
                  <c:v>4185.3669099388599</c:v>
                </c:pt>
                <c:pt idx="3615">
                  <c:v>4185.5034133968802</c:v>
                </c:pt>
                <c:pt idx="3616">
                  <c:v>4186.5756287816903</c:v>
                </c:pt>
                <c:pt idx="3617">
                  <c:v>4188.5995499007404</c:v>
                </c:pt>
                <c:pt idx="3618">
                  <c:v>4188.6378090223297</c:v>
                </c:pt>
                <c:pt idx="3619">
                  <c:v>4188.8831841349602</c:v>
                </c:pt>
                <c:pt idx="3620">
                  <c:v>4189.67237876541</c:v>
                </c:pt>
                <c:pt idx="3621">
                  <c:v>4189.7163467667997</c:v>
                </c:pt>
                <c:pt idx="3622">
                  <c:v>4190.1805776162</c:v>
                </c:pt>
                <c:pt idx="3623">
                  <c:v>4190.5912728458597</c:v>
                </c:pt>
                <c:pt idx="3624">
                  <c:v>4190.7486108634603</c:v>
                </c:pt>
                <c:pt idx="3625">
                  <c:v>4190.7859084429201</c:v>
                </c:pt>
                <c:pt idx="3626">
                  <c:v>4191.1330289486204</c:v>
                </c:pt>
                <c:pt idx="3627">
                  <c:v>4192.2893005987798</c:v>
                </c:pt>
                <c:pt idx="3628">
                  <c:v>4196.1509542949498</c:v>
                </c:pt>
                <c:pt idx="3629">
                  <c:v>4196.7617016048098</c:v>
                </c:pt>
                <c:pt idx="3630">
                  <c:v>4197.0810887017196</c:v>
                </c:pt>
                <c:pt idx="3631">
                  <c:v>4197.2369133546599</c:v>
                </c:pt>
                <c:pt idx="3632">
                  <c:v>4197.7064932715102</c:v>
                </c:pt>
                <c:pt idx="3633">
                  <c:v>4197.9118360122602</c:v>
                </c:pt>
                <c:pt idx="3634">
                  <c:v>4198.0864835754001</c:v>
                </c:pt>
                <c:pt idx="3635">
                  <c:v>4198.5237970313701</c:v>
                </c:pt>
                <c:pt idx="3636">
                  <c:v>4200.0857255607798</c:v>
                </c:pt>
                <c:pt idx="3637">
                  <c:v>4200.1494190068897</c:v>
                </c:pt>
                <c:pt idx="3638">
                  <c:v>4202.1409483626403</c:v>
                </c:pt>
                <c:pt idx="3639">
                  <c:v>4203.0043978411704</c:v>
                </c:pt>
                <c:pt idx="3640">
                  <c:v>4203.4053541589501</c:v>
                </c:pt>
                <c:pt idx="3641">
                  <c:v>4203.6978292921503</c:v>
                </c:pt>
                <c:pt idx="3642">
                  <c:v>4204.18533041514</c:v>
                </c:pt>
                <c:pt idx="3643">
                  <c:v>4205.4858008765104</c:v>
                </c:pt>
                <c:pt idx="3644">
                  <c:v>4205.9584045605698</c:v>
                </c:pt>
                <c:pt idx="3645">
                  <c:v>4208.49513305444</c:v>
                </c:pt>
                <c:pt idx="3646">
                  <c:v>4210.0918736476397</c:v>
                </c:pt>
                <c:pt idx="3647">
                  <c:v>4211.0872089834802</c:v>
                </c:pt>
                <c:pt idx="3648">
                  <c:v>4211.3136601261704</c:v>
                </c:pt>
                <c:pt idx="3649">
                  <c:v>4212.2179516055603</c:v>
                </c:pt>
                <c:pt idx="3650">
                  <c:v>4214.4692119322699</c:v>
                </c:pt>
                <c:pt idx="3651">
                  <c:v>4215.3767377510603</c:v>
                </c:pt>
                <c:pt idx="3652">
                  <c:v>4215.5551330540302</c:v>
                </c:pt>
                <c:pt idx="3653">
                  <c:v>4215.8864811714702</c:v>
                </c:pt>
                <c:pt idx="3654">
                  <c:v>4219.49726612214</c:v>
                </c:pt>
                <c:pt idx="3655">
                  <c:v>4219.4972661267902</c:v>
                </c:pt>
                <c:pt idx="3656">
                  <c:v>4221.3583593803896</c:v>
                </c:pt>
                <c:pt idx="3657">
                  <c:v>4221.6648788824596</c:v>
                </c:pt>
                <c:pt idx="3658">
                  <c:v>4221.66771136643</c:v>
                </c:pt>
                <c:pt idx="3659">
                  <c:v>4226.9241784894803</c:v>
                </c:pt>
                <c:pt idx="3660">
                  <c:v>4228.2724368218296</c:v>
                </c:pt>
                <c:pt idx="3661">
                  <c:v>4229.4352699220099</c:v>
                </c:pt>
                <c:pt idx="3662">
                  <c:v>4232.0605255309401</c:v>
                </c:pt>
                <c:pt idx="3663">
                  <c:v>4234.2767653548999</c:v>
                </c:pt>
                <c:pt idx="3664">
                  <c:v>4235.3325701635304</c:v>
                </c:pt>
                <c:pt idx="3665">
                  <c:v>4236.6261660443797</c:v>
                </c:pt>
                <c:pt idx="3666">
                  <c:v>4236.7546921949797</c:v>
                </c:pt>
                <c:pt idx="3667">
                  <c:v>4237.7110887016097</c:v>
                </c:pt>
                <c:pt idx="3668">
                  <c:v>4238.4951330567701</c:v>
                </c:pt>
                <c:pt idx="3669">
                  <c:v>4241.2084097019397</c:v>
                </c:pt>
                <c:pt idx="3670">
                  <c:v>4241.2694610021999</c:v>
                </c:pt>
                <c:pt idx="3671">
                  <c:v>4241.4085766076996</c:v>
                </c:pt>
                <c:pt idx="3672">
                  <c:v>4242.5247563775602</c:v>
                </c:pt>
                <c:pt idx="3673">
                  <c:v>4244.3797337217202</c:v>
                </c:pt>
                <c:pt idx="3674">
                  <c:v>4244.4873884338804</c:v>
                </c:pt>
                <c:pt idx="3675">
                  <c:v>4246.0764811737399</c:v>
                </c:pt>
                <c:pt idx="3676">
                  <c:v>4246.7067377492704</c:v>
                </c:pt>
                <c:pt idx="3677">
                  <c:v>4249.4399247234596</c:v>
                </c:pt>
                <c:pt idx="3678">
                  <c:v>4252.94184115389</c:v>
                </c:pt>
                <c:pt idx="3679">
                  <c:v>4254.2961074099803</c:v>
                </c:pt>
                <c:pt idx="3680">
                  <c:v>4254.9694510958998</c:v>
                </c:pt>
                <c:pt idx="3681">
                  <c:v>4259.2119955452999</c:v>
                </c:pt>
                <c:pt idx="3682">
                  <c:v>4259.2850209111302</c:v>
                </c:pt>
                <c:pt idx="3683">
                  <c:v>4259.3175817331903</c:v>
                </c:pt>
                <c:pt idx="3684">
                  <c:v>4260.9091774132103</c:v>
                </c:pt>
                <c:pt idx="3685">
                  <c:v>4261.9691066904898</c:v>
                </c:pt>
                <c:pt idx="3686">
                  <c:v>4264.0118901287196</c:v>
                </c:pt>
                <c:pt idx="3687">
                  <c:v>4264.6264811758801</c:v>
                </c:pt>
                <c:pt idx="3688">
                  <c:v>4265.13926208671</c:v>
                </c:pt>
                <c:pt idx="3689">
                  <c:v>4265.2384287468503</c:v>
                </c:pt>
                <c:pt idx="3690">
                  <c:v>4268.6576099423601</c:v>
                </c:pt>
                <c:pt idx="3691">
                  <c:v>4271.3799126250597</c:v>
                </c:pt>
                <c:pt idx="3692">
                  <c:v>4271.6291996724904</c:v>
                </c:pt>
                <c:pt idx="3693">
                  <c:v>4271.7794486861603</c:v>
                </c:pt>
                <c:pt idx="3694">
                  <c:v>4271.8378292918196</c:v>
                </c:pt>
                <c:pt idx="3695">
                  <c:v>4273.7025381426702</c:v>
                </c:pt>
                <c:pt idx="3696">
                  <c:v>4274.4047042950897</c:v>
                </c:pt>
                <c:pt idx="3697">
                  <c:v>4275.5031891204399</c:v>
                </c:pt>
                <c:pt idx="3698">
                  <c:v>4276.32158684358</c:v>
                </c:pt>
                <c:pt idx="3699">
                  <c:v>4276.4910359969299</c:v>
                </c:pt>
                <c:pt idx="3700">
                  <c:v>4277.5541084613596</c:v>
                </c:pt>
                <c:pt idx="3701">
                  <c:v>4277.6767489276799</c:v>
                </c:pt>
                <c:pt idx="3702">
                  <c:v>4277.84736788179</c:v>
                </c:pt>
                <c:pt idx="3703">
                  <c:v>4279.0141961201998</c:v>
                </c:pt>
                <c:pt idx="3704">
                  <c:v>4280.46378493867</c:v>
                </c:pt>
                <c:pt idx="3705">
                  <c:v>4280.6385645088703</c:v>
                </c:pt>
                <c:pt idx="3706">
                  <c:v>4280.6587136890703</c:v>
                </c:pt>
                <c:pt idx="3707">
                  <c:v>4280.79782929457</c:v>
                </c:pt>
                <c:pt idx="3708">
                  <c:v>4281.0816195290499</c:v>
                </c:pt>
                <c:pt idx="3709">
                  <c:v>4282.75169567577</c:v>
                </c:pt>
                <c:pt idx="3710">
                  <c:v>4282.8079637028204</c:v>
                </c:pt>
                <c:pt idx="3711">
                  <c:v>4283.1420080587204</c:v>
                </c:pt>
                <c:pt idx="3712">
                  <c:v>4284.0169341262099</c:v>
                </c:pt>
                <c:pt idx="3713">
                  <c:v>4284.3085766006197</c:v>
                </c:pt>
                <c:pt idx="3714">
                  <c:v>4285.3927406929397</c:v>
                </c:pt>
                <c:pt idx="3715">
                  <c:v>4287.6891738995901</c:v>
                </c:pt>
                <c:pt idx="3716">
                  <c:v>4287.8099126266297</c:v>
                </c:pt>
                <c:pt idx="3717">
                  <c:v>4288.4401692021602</c:v>
                </c:pt>
                <c:pt idx="3718">
                  <c:v>4289.04218269791</c:v>
                </c:pt>
                <c:pt idx="3719">
                  <c:v>4289.0798072351599</c:v>
                </c:pt>
                <c:pt idx="3720">
                  <c:v>4290.1109715821203</c:v>
                </c:pt>
                <c:pt idx="3721">
                  <c:v>4290.1730288031904</c:v>
                </c:pt>
                <c:pt idx="3722">
                  <c:v>4290.5952291113699</c:v>
                </c:pt>
                <c:pt idx="3723">
                  <c:v>4291.2306975750198</c:v>
                </c:pt>
                <c:pt idx="3724">
                  <c:v>4291.2306975764204</c:v>
                </c:pt>
                <c:pt idx="3725">
                  <c:v>4291.6602079423601</c:v>
                </c:pt>
                <c:pt idx="3726">
                  <c:v>4292.96767896437</c:v>
                </c:pt>
                <c:pt idx="3727">
                  <c:v>4293.41198474064</c:v>
                </c:pt>
                <c:pt idx="3728">
                  <c:v>4293.4820979852202</c:v>
                </c:pt>
                <c:pt idx="3729">
                  <c:v>4294.0041290258496</c:v>
                </c:pt>
                <c:pt idx="3730">
                  <c:v>4294.6529923742601</c:v>
                </c:pt>
                <c:pt idx="3731">
                  <c:v>4295.07995924237</c:v>
                </c:pt>
                <c:pt idx="3732">
                  <c:v>4295.8159779738598</c:v>
                </c:pt>
                <c:pt idx="3733">
                  <c:v>4295.8802886884596</c:v>
                </c:pt>
                <c:pt idx="3734">
                  <c:v>4296.5499126282502</c:v>
                </c:pt>
                <c:pt idx="3735">
                  <c:v>4296.7028825469297</c:v>
                </c:pt>
                <c:pt idx="3736">
                  <c:v>4297.0820080535404</c:v>
                </c:pt>
                <c:pt idx="3737">
                  <c:v>4297.8475921582403</c:v>
                </c:pt>
                <c:pt idx="3738">
                  <c:v>4298.33914503082</c:v>
                </c:pt>
                <c:pt idx="3739">
                  <c:v>4298.6742736026599</c:v>
                </c:pt>
                <c:pt idx="3740">
                  <c:v>4299.0529239275402</c:v>
                </c:pt>
                <c:pt idx="3741">
                  <c:v>4299.9932713592398</c:v>
                </c:pt>
                <c:pt idx="3742">
                  <c:v>4300.1244393813204</c:v>
                </c:pt>
                <c:pt idx="3743">
                  <c:v>4300.3329813517603</c:v>
                </c:pt>
                <c:pt idx="3744">
                  <c:v>4300.74651881307</c:v>
                </c:pt>
                <c:pt idx="3745">
                  <c:v>4301.0510131852898</c:v>
                </c:pt>
                <c:pt idx="3746">
                  <c:v>4301.48199596209</c:v>
                </c:pt>
                <c:pt idx="3747">
                  <c:v>4301.7865188121796</c:v>
                </c:pt>
                <c:pt idx="3748">
                  <c:v>4301.8459229981499</c:v>
                </c:pt>
                <c:pt idx="3749">
                  <c:v>4302.5219959621299</c:v>
                </c:pt>
                <c:pt idx="3750">
                  <c:v>4302.82651881128</c:v>
                </c:pt>
                <c:pt idx="3751">
                  <c:v>4302.8512078132399</c:v>
                </c:pt>
                <c:pt idx="3752">
                  <c:v>4303.0465188100898</c:v>
                </c:pt>
                <c:pt idx="3753">
                  <c:v>4303.1919701815004</c:v>
                </c:pt>
                <c:pt idx="3754">
                  <c:v>4303.2533561773598</c:v>
                </c:pt>
                <c:pt idx="3755">
                  <c:v>4303.5619959621599</c:v>
                </c:pt>
                <c:pt idx="3756">
                  <c:v>4303.8665188103896</c:v>
                </c:pt>
                <c:pt idx="3757">
                  <c:v>4304.0865188091902</c:v>
                </c:pt>
                <c:pt idx="3758">
                  <c:v>4304.2826697751798</c:v>
                </c:pt>
                <c:pt idx="3759">
                  <c:v>4304.6019959621999</c:v>
                </c:pt>
                <c:pt idx="3760">
                  <c:v>4304.9065188094901</c:v>
                </c:pt>
                <c:pt idx="3761">
                  <c:v>4304.9680186272599</c:v>
                </c:pt>
                <c:pt idx="3762">
                  <c:v>4305.0322673721203</c:v>
                </c:pt>
                <c:pt idx="3763">
                  <c:v>4305.1265188082998</c:v>
                </c:pt>
                <c:pt idx="3764">
                  <c:v>4305.51760203088</c:v>
                </c:pt>
                <c:pt idx="3765">
                  <c:v>4305.6419959622399</c:v>
                </c:pt>
                <c:pt idx="3766">
                  <c:v>4306.7699126279904</c:v>
                </c:pt>
                <c:pt idx="3767">
                  <c:v>4306.9433611528902</c:v>
                </c:pt>
                <c:pt idx="3768">
                  <c:v>4306.9865188077001</c:v>
                </c:pt>
                <c:pt idx="3769">
                  <c:v>4307.0420481618403</c:v>
                </c:pt>
                <c:pt idx="3770">
                  <c:v>4307.4834408494598</c:v>
                </c:pt>
                <c:pt idx="3771">
                  <c:v>4307.5860752463304</c:v>
                </c:pt>
                <c:pt idx="3772">
                  <c:v>4307.8099126226698</c:v>
                </c:pt>
                <c:pt idx="3773">
                  <c:v>4308.3090602345701</c:v>
                </c:pt>
                <c:pt idx="3774">
                  <c:v>4308.5158682707697</c:v>
                </c:pt>
                <c:pt idx="3775">
                  <c:v>4308.7047444898599</c:v>
                </c:pt>
                <c:pt idx="3776">
                  <c:v>4308.8279636986499</c:v>
                </c:pt>
                <c:pt idx="3777">
                  <c:v>4309.6080039366998</c:v>
                </c:pt>
                <c:pt idx="3778">
                  <c:v>4309.8652674639598</c:v>
                </c:pt>
                <c:pt idx="3779">
                  <c:v>4310.7680849451499</c:v>
                </c:pt>
                <c:pt idx="3780">
                  <c:v>4310.7853051018901</c:v>
                </c:pt>
                <c:pt idx="3781">
                  <c:v>4311.3739595809002</c:v>
                </c:pt>
                <c:pt idx="3782">
                  <c:v>4312.3247042968796</c:v>
                </c:pt>
                <c:pt idx="3783">
                  <c:v>4312.5193398957999</c:v>
                </c:pt>
                <c:pt idx="3784">
                  <c:v>4313.0753170438102</c:v>
                </c:pt>
                <c:pt idx="3785">
                  <c:v>4313.14660348696</c:v>
                </c:pt>
                <c:pt idx="3786">
                  <c:v>4313.7929179142202</c:v>
                </c:pt>
                <c:pt idx="3787">
                  <c:v>4313.94822568167</c:v>
                </c:pt>
                <c:pt idx="3788">
                  <c:v>4313.9682256812202</c:v>
                </c:pt>
                <c:pt idx="3789">
                  <c:v>4313.9812607448503</c:v>
                </c:pt>
                <c:pt idx="3790">
                  <c:v>4313.9882256807696</c:v>
                </c:pt>
                <c:pt idx="3791">
                  <c:v>4314.3406478422603</c:v>
                </c:pt>
                <c:pt idx="3792">
                  <c:v>4315.0482256803598</c:v>
                </c:pt>
                <c:pt idx="3793">
                  <c:v>4316.7108766743904</c:v>
                </c:pt>
                <c:pt idx="3794">
                  <c:v>4317.2366205733197</c:v>
                </c:pt>
                <c:pt idx="3795">
                  <c:v>4318.0321853673004</c:v>
                </c:pt>
                <c:pt idx="3796">
                  <c:v>4318.8088999223501</c:v>
                </c:pt>
                <c:pt idx="3797">
                  <c:v>4319.2245201538299</c:v>
                </c:pt>
                <c:pt idx="3798">
                  <c:v>4321.2467166952501</c:v>
                </c:pt>
                <c:pt idx="3799">
                  <c:v>4321.5685669649301</c:v>
                </c:pt>
                <c:pt idx="3800">
                  <c:v>4321.9906599355099</c:v>
                </c:pt>
                <c:pt idx="3801">
                  <c:v>4322.1046719281003</c:v>
                </c:pt>
                <c:pt idx="3802">
                  <c:v>4322.1972163896999</c:v>
                </c:pt>
                <c:pt idx="3803">
                  <c:v>4322.3448788002097</c:v>
                </c:pt>
                <c:pt idx="3804">
                  <c:v>4323.7198476847198</c:v>
                </c:pt>
                <c:pt idx="3805">
                  <c:v>4323.7690900303396</c:v>
                </c:pt>
                <c:pt idx="3806">
                  <c:v>4324.4851271267898</c:v>
                </c:pt>
                <c:pt idx="3807">
                  <c:v>4325.0282256808096</c:v>
                </c:pt>
                <c:pt idx="3808">
                  <c:v>4325.8412607451901</c:v>
                </c:pt>
                <c:pt idx="3809">
                  <c:v>4326.87221706332</c:v>
                </c:pt>
                <c:pt idx="3810">
                  <c:v>4326.8812607433601</c:v>
                </c:pt>
                <c:pt idx="3811">
                  <c:v>4330.1302109006701</c:v>
                </c:pt>
                <c:pt idx="3812">
                  <c:v>4330.2285645073198</c:v>
                </c:pt>
                <c:pt idx="3813">
                  <c:v>4331.2082774788096</c:v>
                </c:pt>
                <c:pt idx="3814">
                  <c:v>4331.2306975750198</c:v>
                </c:pt>
                <c:pt idx="3815">
                  <c:v>4331.3583748843503</c:v>
                </c:pt>
                <c:pt idx="3816">
                  <c:v>4331.5074005313199</c:v>
                </c:pt>
                <c:pt idx="3817">
                  <c:v>4331.8253051005304</c:v>
                </c:pt>
                <c:pt idx="3818">
                  <c:v>4332.0162914171797</c:v>
                </c:pt>
                <c:pt idx="3819">
                  <c:v>4333.0660696271798</c:v>
                </c:pt>
                <c:pt idx="3820">
                  <c:v>4333.5784262744701</c:v>
                </c:pt>
                <c:pt idx="3821">
                  <c:v>4334.0422450657898</c:v>
                </c:pt>
                <c:pt idx="3822">
                  <c:v>4334.37867138814</c:v>
                </c:pt>
                <c:pt idx="3823">
                  <c:v>4335.74513264093</c:v>
                </c:pt>
                <c:pt idx="3824">
                  <c:v>4335.7901862971403</c:v>
                </c:pt>
                <c:pt idx="3825">
                  <c:v>4336.2026433844503</c:v>
                </c:pt>
                <c:pt idx="3826">
                  <c:v>4337.6948895715104</c:v>
                </c:pt>
                <c:pt idx="3827">
                  <c:v>4337.6985645052</c:v>
                </c:pt>
                <c:pt idx="3828">
                  <c:v>4338.0148987136699</c:v>
                </c:pt>
                <c:pt idx="3829">
                  <c:v>4338.73488957062</c:v>
                </c:pt>
                <c:pt idx="3830">
                  <c:v>4339.3825240507704</c:v>
                </c:pt>
                <c:pt idx="3831">
                  <c:v>4339.6529300087104</c:v>
                </c:pt>
                <c:pt idx="3832">
                  <c:v>4339.7748895697296</c:v>
                </c:pt>
                <c:pt idx="3833">
                  <c:v>4340.5819744821601</c:v>
                </c:pt>
                <c:pt idx="3834">
                  <c:v>4340.8348895683803</c:v>
                </c:pt>
                <c:pt idx="3835">
                  <c:v>4341.0397230070002</c:v>
                </c:pt>
                <c:pt idx="3836">
                  <c:v>4341.3971026900599</c:v>
                </c:pt>
                <c:pt idx="3837">
                  <c:v>4341.6406975779601</c:v>
                </c:pt>
                <c:pt idx="3838">
                  <c:v>4341.84144488722</c:v>
                </c:pt>
                <c:pt idx="3839">
                  <c:v>4342.2483451580601</c:v>
                </c:pt>
                <c:pt idx="3840">
                  <c:v>4342.4966693855804</c:v>
                </c:pt>
                <c:pt idx="3841">
                  <c:v>4342.9394078738896</c:v>
                </c:pt>
                <c:pt idx="3842">
                  <c:v>4343.2764111077404</c:v>
                </c:pt>
                <c:pt idx="3843">
                  <c:v>4343.53666938468</c:v>
                </c:pt>
                <c:pt idx="3844">
                  <c:v>4343.7497228681996</c:v>
                </c:pt>
                <c:pt idx="3845">
                  <c:v>4344.6713911015504</c:v>
                </c:pt>
                <c:pt idx="3846">
                  <c:v>4346.6288856193396</c:v>
                </c:pt>
                <c:pt idx="3847">
                  <c:v>4348.6272163856702</c:v>
                </c:pt>
                <c:pt idx="3848">
                  <c:v>4349.2545201531602</c:v>
                </c:pt>
                <c:pt idx="3849">
                  <c:v>4349.6392442807501</c:v>
                </c:pt>
                <c:pt idx="3850">
                  <c:v>4350.0058682728504</c:v>
                </c:pt>
                <c:pt idx="3851">
                  <c:v>4350.1741584010797</c:v>
                </c:pt>
                <c:pt idx="3852">
                  <c:v>4350.1843155901797</c:v>
                </c:pt>
                <c:pt idx="3853">
                  <c:v>4350.6833237949704</c:v>
                </c:pt>
                <c:pt idx="3854">
                  <c:v>4350.8393118232398</c:v>
                </c:pt>
                <c:pt idx="3855">
                  <c:v>4351.1953051034297</c:v>
                </c:pt>
                <c:pt idx="3856">
                  <c:v>4351.71395698376</c:v>
                </c:pt>
                <c:pt idx="3857">
                  <c:v>4351.8414448909398</c:v>
                </c:pt>
                <c:pt idx="3858">
                  <c:v>4352.4645697353399</c:v>
                </c:pt>
                <c:pt idx="3859">
                  <c:v>4354.0059392581097</c:v>
                </c:pt>
                <c:pt idx="3860">
                  <c:v>4354.00905764661</c:v>
                </c:pt>
                <c:pt idx="3861">
                  <c:v>4354.1486423127299</c:v>
                </c:pt>
                <c:pt idx="3862">
                  <c:v>4354.5587162654801</c:v>
                </c:pt>
                <c:pt idx="3863">
                  <c:v>4354.8635186571601</c:v>
                </c:pt>
                <c:pt idx="3864">
                  <c:v>4357.0611312985402</c:v>
                </c:pt>
                <c:pt idx="3865">
                  <c:v>4357.0660016145503</c:v>
                </c:pt>
                <c:pt idx="3866">
                  <c:v>4357.3121973900097</c:v>
                </c:pt>
                <c:pt idx="3867">
                  <c:v>4358.1724338587301</c:v>
                </c:pt>
                <c:pt idx="3868">
                  <c:v>4358.3595974965101</c:v>
                </c:pt>
                <c:pt idx="3869">
                  <c:v>4359.44452015357</c:v>
                </c:pt>
                <c:pt idx="3870">
                  <c:v>4359.5573505461198</c:v>
                </c:pt>
                <c:pt idx="3871">
                  <c:v>4360.6532389959302</c:v>
                </c:pt>
                <c:pt idx="3872">
                  <c:v>4360.8393118195199</c:v>
                </c:pt>
                <c:pt idx="3873">
                  <c:v>4361.1586989164298</c:v>
                </c:pt>
                <c:pt idx="3874">
                  <c:v>4362.6014072459602</c:v>
                </c:pt>
                <c:pt idx="3875">
                  <c:v>4362.6771601159098</c:v>
                </c:pt>
                <c:pt idx="3876">
                  <c:v>4362.7154192365697</c:v>
                </c:pt>
                <c:pt idx="3877">
                  <c:v>4362.8291563553503</c:v>
                </c:pt>
                <c:pt idx="3878">
                  <c:v>4362.9607943501296</c:v>
                </c:pt>
                <c:pt idx="3879">
                  <c:v>4364.25818783044</c:v>
                </c:pt>
                <c:pt idx="3880">
                  <c:v>4364.6688830610301</c:v>
                </c:pt>
                <c:pt idx="3881">
                  <c:v>4364.8262210786297</c:v>
                </c:pt>
                <c:pt idx="3882">
                  <c:v>4366.2185585778197</c:v>
                </c:pt>
                <c:pt idx="3883">
                  <c:v>4366.3669108133099</c:v>
                </c:pt>
                <c:pt idx="3884">
                  <c:v>4366.66039315331</c:v>
                </c:pt>
                <c:pt idx="3885">
                  <c:v>4367.70039315335</c:v>
                </c:pt>
                <c:pt idx="3886">
                  <c:v>4370.0360147752799</c:v>
                </c:pt>
                <c:pt idx="3887">
                  <c:v>4371.31452356919</c:v>
                </c:pt>
                <c:pt idx="3888">
                  <c:v>4371.5773210534799</c:v>
                </c:pt>
                <c:pt idx="3889">
                  <c:v>4371.7841034862204</c:v>
                </c:pt>
                <c:pt idx="3890">
                  <c:v>4371.9894462269704</c:v>
                </c:pt>
                <c:pt idx="3891">
                  <c:v>4372.1640937905704</c:v>
                </c:pt>
                <c:pt idx="3892">
                  <c:v>4372.2884473819204</c:v>
                </c:pt>
                <c:pt idx="3893">
                  <c:v>4373.7813131795201</c:v>
                </c:pt>
                <c:pt idx="3894">
                  <c:v>4374.0697629265396</c:v>
                </c:pt>
                <c:pt idx="3895">
                  <c:v>4374.1638398524301</c:v>
                </c:pt>
                <c:pt idx="3896">
                  <c:v>4374.2270292211297</c:v>
                </c:pt>
                <c:pt idx="3897">
                  <c:v>4374.3027809094601</c:v>
                </c:pt>
                <c:pt idx="3898">
                  <c:v>4376.9583103884897</c:v>
                </c:pt>
                <c:pt idx="3899">
                  <c:v>4377.0820080563399</c:v>
                </c:pt>
                <c:pt idx="3900">
                  <c:v>4377.4829643734201</c:v>
                </c:pt>
                <c:pt idx="3901">
                  <c:v>4377.7754395063903</c:v>
                </c:pt>
                <c:pt idx="3902">
                  <c:v>4378.26294062938</c:v>
                </c:pt>
                <c:pt idx="3903">
                  <c:v>4378.5468221467399</c:v>
                </c:pt>
                <c:pt idx="3904">
                  <c:v>4379.5634110909796</c:v>
                </c:pt>
                <c:pt idx="3905">
                  <c:v>4379.9665188118797</c:v>
                </c:pt>
                <c:pt idx="3906">
                  <c:v>4380.6755294427203</c:v>
                </c:pt>
                <c:pt idx="3907">
                  <c:v>4382.5727432686799</c:v>
                </c:pt>
                <c:pt idx="3908">
                  <c:v>4383.5318438475897</c:v>
                </c:pt>
                <c:pt idx="3909">
                  <c:v>4384.1694838618796</c:v>
                </c:pt>
                <c:pt idx="3910">
                  <c:v>4384.5718438476297</c:v>
                </c:pt>
                <c:pt idx="3911">
                  <c:v>4385.1648191977201</c:v>
                </c:pt>
                <c:pt idx="3912">
                  <c:v>4387.5719959605403</c:v>
                </c:pt>
                <c:pt idx="3913">
                  <c:v>4389.4543479653003</c:v>
                </c:pt>
                <c:pt idx="3914">
                  <c:v>4389.6327432691996</c:v>
                </c:pt>
                <c:pt idx="3915">
                  <c:v>4389.9640913866397</c:v>
                </c:pt>
                <c:pt idx="3916">
                  <c:v>4392.350047037</c:v>
                </c:pt>
                <c:pt idx="3917">
                  <c:v>4393.5748763363799</c:v>
                </c:pt>
                <c:pt idx="3918">
                  <c:v>4393.5748763419597</c:v>
                </c:pt>
                <c:pt idx="3919">
                  <c:v>4395.4359695948597</c:v>
                </c:pt>
                <c:pt idx="3920">
                  <c:v>4395.7424890976399</c:v>
                </c:pt>
                <c:pt idx="3921">
                  <c:v>4395.7453215809001</c:v>
                </c:pt>
                <c:pt idx="3922">
                  <c:v>4396.1381357461196</c:v>
                </c:pt>
                <c:pt idx="3923">
                  <c:v>4400.4719959609201</c:v>
                </c:pt>
                <c:pt idx="3924">
                  <c:v>4400.7037762589098</c:v>
                </c:pt>
                <c:pt idx="3925">
                  <c:v>4401.0017887037202</c:v>
                </c:pt>
                <c:pt idx="3926">
                  <c:v>4403.5128801371902</c:v>
                </c:pt>
                <c:pt idx="3927">
                  <c:v>4405.88522228482</c:v>
                </c:pt>
                <c:pt idx="3928">
                  <c:v>4406.6023665918001</c:v>
                </c:pt>
                <c:pt idx="3929">
                  <c:v>4408.3543755691499</c:v>
                </c:pt>
                <c:pt idx="3930">
                  <c:v>4409.4101803786998</c:v>
                </c:pt>
                <c:pt idx="3931">
                  <c:v>4411.7886989163198</c:v>
                </c:pt>
                <c:pt idx="3932">
                  <c:v>4412.5727432714702</c:v>
                </c:pt>
                <c:pt idx="3933">
                  <c:v>4413.5175349381698</c:v>
                </c:pt>
                <c:pt idx="3934">
                  <c:v>4415.2860199166398</c:v>
                </c:pt>
                <c:pt idx="3935">
                  <c:v>4415.3470712173703</c:v>
                </c:pt>
                <c:pt idx="3936">
                  <c:v>4415.48618682287</c:v>
                </c:pt>
                <c:pt idx="3937">
                  <c:v>4420.1540913879799</c:v>
                </c:pt>
                <c:pt idx="3938">
                  <c:v>4420.7843479635103</c:v>
                </c:pt>
                <c:pt idx="3939">
                  <c:v>4424.9867876283797</c:v>
                </c:pt>
                <c:pt idx="3940">
                  <c:v>4427.0194513686001</c:v>
                </c:pt>
                <c:pt idx="3941">
                  <c:v>4428.3737176245704</c:v>
                </c:pt>
                <c:pt idx="3942">
                  <c:v>4429.0470613110801</c:v>
                </c:pt>
                <c:pt idx="3943">
                  <c:v>4433.3626311253702</c:v>
                </c:pt>
                <c:pt idx="3944">
                  <c:v>4433.3951919477504</c:v>
                </c:pt>
                <c:pt idx="3945">
                  <c:v>4436.0467169049598</c:v>
                </c:pt>
                <c:pt idx="3946">
                  <c:v>4438.0895003431897</c:v>
                </c:pt>
                <c:pt idx="3947">
                  <c:v>4438.7040913905903</c:v>
                </c:pt>
                <c:pt idx="3948">
                  <c:v>4439.2168723014101</c:v>
                </c:pt>
                <c:pt idx="3949">
                  <c:v>4439.3160389614004</c:v>
                </c:pt>
                <c:pt idx="3950">
                  <c:v>4441.6317186755996</c:v>
                </c:pt>
                <c:pt idx="3951">
                  <c:v>4442.73522015661</c:v>
                </c:pt>
                <c:pt idx="3952">
                  <c:v>4445.4575228396498</c:v>
                </c:pt>
                <c:pt idx="3953">
                  <c:v>4445.8570589013398</c:v>
                </c:pt>
                <c:pt idx="3954">
                  <c:v>4445.9154395060596</c:v>
                </c:pt>
                <c:pt idx="3955">
                  <c:v>4447.7801483571502</c:v>
                </c:pt>
                <c:pt idx="3956">
                  <c:v>4448.48231451027</c:v>
                </c:pt>
                <c:pt idx="3957">
                  <c:v>4449.5807993346798</c:v>
                </c:pt>
                <c:pt idx="3958">
                  <c:v>4450.3991970578199</c:v>
                </c:pt>
                <c:pt idx="3959">
                  <c:v>4450.5686462111698</c:v>
                </c:pt>
                <c:pt idx="3960">
                  <c:v>4451.7543591428503</c:v>
                </c:pt>
                <c:pt idx="3961">
                  <c:v>4451.9249780960299</c:v>
                </c:pt>
                <c:pt idx="3962">
                  <c:v>4453.0918063353702</c:v>
                </c:pt>
                <c:pt idx="3963">
                  <c:v>4454.5413951538503</c:v>
                </c:pt>
                <c:pt idx="3964">
                  <c:v>4454.7161747235796</c:v>
                </c:pt>
                <c:pt idx="3965">
                  <c:v>4454.7363239042397</c:v>
                </c:pt>
                <c:pt idx="3966">
                  <c:v>4454.8754395097403</c:v>
                </c:pt>
                <c:pt idx="3967">
                  <c:v>4455.1592297437601</c:v>
                </c:pt>
                <c:pt idx="3968">
                  <c:v>4455.8992997203004</c:v>
                </c:pt>
                <c:pt idx="3969">
                  <c:v>4456.8293058909403</c:v>
                </c:pt>
                <c:pt idx="3970">
                  <c:v>4456.8855739179999</c:v>
                </c:pt>
                <c:pt idx="3971">
                  <c:v>4457.2196182738899</c:v>
                </c:pt>
                <c:pt idx="3972">
                  <c:v>4458.09454434076</c:v>
                </c:pt>
                <c:pt idx="3973">
                  <c:v>4458.3861868148597</c:v>
                </c:pt>
                <c:pt idx="3974">
                  <c:v>4459.47035090811</c:v>
                </c:pt>
                <c:pt idx="3975">
                  <c:v>4461.7667841147604</c:v>
                </c:pt>
                <c:pt idx="3976">
                  <c:v>4461.8875228408697</c:v>
                </c:pt>
                <c:pt idx="3977">
                  <c:v>4462.5177794164001</c:v>
                </c:pt>
                <c:pt idx="3978">
                  <c:v>4462.7518838168999</c:v>
                </c:pt>
                <c:pt idx="3979">
                  <c:v>4463.1197929126201</c:v>
                </c:pt>
                <c:pt idx="3980">
                  <c:v>4463.15741744963</c:v>
                </c:pt>
                <c:pt idx="3981">
                  <c:v>4463.3686605634803</c:v>
                </c:pt>
                <c:pt idx="3982">
                  <c:v>4464.67283932596</c:v>
                </c:pt>
                <c:pt idx="3983">
                  <c:v>4465.3083077892597</c:v>
                </c:pt>
                <c:pt idx="3984">
                  <c:v>4465.3083077911197</c:v>
                </c:pt>
                <c:pt idx="3985">
                  <c:v>4465.4360818564801</c:v>
                </c:pt>
                <c:pt idx="3986">
                  <c:v>4465.7378181568902</c:v>
                </c:pt>
                <c:pt idx="3987">
                  <c:v>4467.04528917884</c:v>
                </c:pt>
                <c:pt idx="3988">
                  <c:v>4467.4895949551701</c:v>
                </c:pt>
                <c:pt idx="3989">
                  <c:v>4468.7306025885</c:v>
                </c:pt>
                <c:pt idx="3990">
                  <c:v>4469.1575694568401</c:v>
                </c:pt>
                <c:pt idx="3991">
                  <c:v>4469.8935881880998</c:v>
                </c:pt>
                <c:pt idx="3992">
                  <c:v>4469.9578989027004</c:v>
                </c:pt>
                <c:pt idx="3993">
                  <c:v>4470.0100520262404</c:v>
                </c:pt>
                <c:pt idx="3994">
                  <c:v>4470.6275228429504</c:v>
                </c:pt>
                <c:pt idx="3995">
                  <c:v>4470.7804927621</c:v>
                </c:pt>
                <c:pt idx="3996">
                  <c:v>4471.1596182677804</c:v>
                </c:pt>
                <c:pt idx="3997">
                  <c:v>4471.9252023724803</c:v>
                </c:pt>
                <c:pt idx="3998">
                  <c:v>4472.4167552459903</c:v>
                </c:pt>
                <c:pt idx="3999">
                  <c:v>4472.96412902884</c:v>
                </c:pt>
                <c:pt idx="4000">
                  <c:v>4473.1305341421303</c:v>
                </c:pt>
                <c:pt idx="4001">
                  <c:v>4474.0708815734797</c:v>
                </c:pt>
                <c:pt idx="4002">
                  <c:v>4474.2020495958704</c:v>
                </c:pt>
                <c:pt idx="4003">
                  <c:v>4474.4105915669297</c:v>
                </c:pt>
                <c:pt idx="4004">
                  <c:v>4475.1286233998499</c:v>
                </c:pt>
                <c:pt idx="4005">
                  <c:v>4476.9288180274798</c:v>
                </c:pt>
                <c:pt idx="4006">
                  <c:v>4477.3309663925302</c:v>
                </c:pt>
                <c:pt idx="4007">
                  <c:v>4478.3602799897699</c:v>
                </c:pt>
                <c:pt idx="4008">
                  <c:v>4479.04562884196</c:v>
                </c:pt>
                <c:pt idx="4009">
                  <c:v>4479.1098775868304</c:v>
                </c:pt>
                <c:pt idx="4010">
                  <c:v>4479.5952122454701</c:v>
                </c:pt>
                <c:pt idx="4011">
                  <c:v>4480.8475228426896</c:v>
                </c:pt>
                <c:pt idx="4012">
                  <c:v>4480.95645785942</c:v>
                </c:pt>
                <c:pt idx="4013">
                  <c:v>4481.0209713671302</c:v>
                </c:pt>
                <c:pt idx="4014">
                  <c:v>4481.56105106417</c:v>
                </c:pt>
                <c:pt idx="4015">
                  <c:v>4481.8875228371398</c:v>
                </c:pt>
                <c:pt idx="4016">
                  <c:v>4482.38667044881</c:v>
                </c:pt>
                <c:pt idx="4017">
                  <c:v>4482.5934784850097</c:v>
                </c:pt>
                <c:pt idx="4018">
                  <c:v>4482.9055739138203</c:v>
                </c:pt>
                <c:pt idx="4019">
                  <c:v>4483.9428776786599</c:v>
                </c:pt>
                <c:pt idx="4020">
                  <c:v>4484.8629153165903</c:v>
                </c:pt>
                <c:pt idx="4021">
                  <c:v>4485.4160403143596</c:v>
                </c:pt>
                <c:pt idx="4022">
                  <c:v>4486.1822821423402</c:v>
                </c:pt>
                <c:pt idx="4023">
                  <c:v>4486.40231451205</c:v>
                </c:pt>
                <c:pt idx="4024">
                  <c:v>4486.5969501100399</c:v>
                </c:pt>
                <c:pt idx="4025">
                  <c:v>4487.1529272580501</c:v>
                </c:pt>
                <c:pt idx="4026">
                  <c:v>4488.0588709590902</c:v>
                </c:pt>
                <c:pt idx="4027">
                  <c:v>4490.7884868886304</c:v>
                </c:pt>
                <c:pt idx="4028">
                  <c:v>4491.3142307875596</c:v>
                </c:pt>
                <c:pt idx="4029">
                  <c:v>4493.30213036853</c:v>
                </c:pt>
                <c:pt idx="4030">
                  <c:v>4494.2801015917203</c:v>
                </c:pt>
                <c:pt idx="4031">
                  <c:v>4495.4359850995197</c:v>
                </c:pt>
                <c:pt idx="4032">
                  <c:v>4495.5850107460201</c:v>
                </c:pt>
                <c:pt idx="4033">
                  <c:v>4496.0682701501</c:v>
                </c:pt>
                <c:pt idx="4034">
                  <c:v>4496.2748266048702</c:v>
                </c:pt>
                <c:pt idx="4035">
                  <c:v>4496.4224890153801</c:v>
                </c:pt>
                <c:pt idx="4036">
                  <c:v>4497.1436798414197</c:v>
                </c:pt>
                <c:pt idx="4037">
                  <c:v>4497.84670024551</c:v>
                </c:pt>
                <c:pt idx="4038">
                  <c:v>4498.5627373419702</c:v>
                </c:pt>
                <c:pt idx="4039">
                  <c:v>4499.8227428554001</c:v>
                </c:pt>
                <c:pt idx="4040">
                  <c:v>4499.91887095943</c:v>
                </c:pt>
                <c:pt idx="4041">
                  <c:v>4500.9498272778001</c:v>
                </c:pt>
                <c:pt idx="4042">
                  <c:v>4500.9588709585296</c:v>
                </c:pt>
                <c:pt idx="4043">
                  <c:v>4504.3061747215597</c:v>
                </c:pt>
                <c:pt idx="4044">
                  <c:v>4505.1173332221797</c:v>
                </c:pt>
                <c:pt idx="4045">
                  <c:v>4505.3083077892597</c:v>
                </c:pt>
                <c:pt idx="4046">
                  <c:v>4505.3247337377097</c:v>
                </c:pt>
                <c:pt idx="4047">
                  <c:v>4505.9029153147703</c:v>
                </c:pt>
                <c:pt idx="4048">
                  <c:v>4506.09390163235</c:v>
                </c:pt>
                <c:pt idx="4049">
                  <c:v>4507.0170180884797</c:v>
                </c:pt>
                <c:pt idx="4050">
                  <c:v>4507.6560364889401</c:v>
                </c:pt>
                <c:pt idx="4051">
                  <c:v>4508.1198552800297</c:v>
                </c:pt>
                <c:pt idx="4052">
                  <c:v>4509.8677965123197</c:v>
                </c:pt>
                <c:pt idx="4053">
                  <c:v>4510.2802535989304</c:v>
                </c:pt>
                <c:pt idx="4054">
                  <c:v>4511.7761747203704</c:v>
                </c:pt>
                <c:pt idx="4055">
                  <c:v>4513.4601342650103</c:v>
                </c:pt>
                <c:pt idx="4056">
                  <c:v>4513.7305402234197</c:v>
                </c:pt>
                <c:pt idx="4057">
                  <c:v>4514.6595846973296</c:v>
                </c:pt>
                <c:pt idx="4058">
                  <c:v>4514.7609340101399</c:v>
                </c:pt>
                <c:pt idx="4059">
                  <c:v>4515.47471290465</c:v>
                </c:pt>
                <c:pt idx="4060">
                  <c:v>4515.7183077931404</c:v>
                </c:pt>
                <c:pt idx="4061">
                  <c:v>4515.9190551019201</c:v>
                </c:pt>
                <c:pt idx="4062">
                  <c:v>4517.3540213219803</c:v>
                </c:pt>
                <c:pt idx="4063">
                  <c:v>4517.8273330833699</c:v>
                </c:pt>
                <c:pt idx="4064">
                  <c:v>4518.0866678617804</c:v>
                </c:pt>
                <c:pt idx="4065">
                  <c:v>4518.6363264806496</c:v>
                </c:pt>
                <c:pt idx="4066">
                  <c:v>4520.7064958335804</c:v>
                </c:pt>
                <c:pt idx="4067">
                  <c:v>4520.8433090387798</c:v>
                </c:pt>
                <c:pt idx="4068">
                  <c:v>4521.3898076047099</c:v>
                </c:pt>
                <c:pt idx="4069">
                  <c:v>4521.9111710330399</c:v>
                </c:pt>
                <c:pt idx="4070">
                  <c:v>4522.7048266008496</c:v>
                </c:pt>
                <c:pt idx="4071">
                  <c:v>4523.3321303678604</c:v>
                </c:pt>
                <c:pt idx="4072">
                  <c:v>4523.7168544954602</c:v>
                </c:pt>
                <c:pt idx="4073">
                  <c:v>4524.0834784880199</c:v>
                </c:pt>
                <c:pt idx="4074">
                  <c:v>4524.2517686155597</c:v>
                </c:pt>
                <c:pt idx="4075">
                  <c:v>4524.2619258053601</c:v>
                </c:pt>
                <c:pt idx="4076">
                  <c:v>4524.7308492101702</c:v>
                </c:pt>
                <c:pt idx="4077">
                  <c:v>4524.9169220384201</c:v>
                </c:pt>
                <c:pt idx="4078">
                  <c:v>4525.2729153186001</c:v>
                </c:pt>
                <c:pt idx="4079">
                  <c:v>4525.7915671989304</c:v>
                </c:pt>
                <c:pt idx="4080">
                  <c:v>4525.9190551061101</c:v>
                </c:pt>
                <c:pt idx="4081">
                  <c:v>4526.5421799495798</c:v>
                </c:pt>
                <c:pt idx="4082">
                  <c:v>4526.7547703310802</c:v>
                </c:pt>
                <c:pt idx="4083">
                  <c:v>4528.0835494726698</c:v>
                </c:pt>
                <c:pt idx="4084">
                  <c:v>4528.2756114024596</c:v>
                </c:pt>
                <c:pt idx="4085">
                  <c:v>4528.6316821034998</c:v>
                </c:pt>
                <c:pt idx="4086">
                  <c:v>4528.9038312938001</c:v>
                </c:pt>
                <c:pt idx="4087">
                  <c:v>4528.9411288714</c:v>
                </c:pt>
                <c:pt idx="4088">
                  <c:v>4528.9693843834102</c:v>
                </c:pt>
                <c:pt idx="4089">
                  <c:v>4529.79230241198</c:v>
                </c:pt>
                <c:pt idx="4090">
                  <c:v>4530.44452102785</c:v>
                </c:pt>
                <c:pt idx="4091">
                  <c:v>4531.1387415127801</c:v>
                </c:pt>
                <c:pt idx="4092">
                  <c:v>4531.1436118297197</c:v>
                </c:pt>
                <c:pt idx="4093">
                  <c:v>4532.2500440739004</c:v>
                </c:pt>
                <c:pt idx="4094">
                  <c:v>4532.4372077110402</c:v>
                </c:pt>
                <c:pt idx="4095">
                  <c:v>4533.5221303682702</c:v>
                </c:pt>
                <c:pt idx="4096">
                  <c:v>4534.9169220342301</c:v>
                </c:pt>
                <c:pt idx="4097">
                  <c:v>4535.2363091311399</c:v>
                </c:pt>
                <c:pt idx="4098">
                  <c:v>4536.6790174605503</c:v>
                </c:pt>
                <c:pt idx="4099">
                  <c:v>4536.7930294508096</c:v>
                </c:pt>
                <c:pt idx="4100">
                  <c:v>4537.0384045653</c:v>
                </c:pt>
                <c:pt idx="4101">
                  <c:v>4538.1559204663999</c:v>
                </c:pt>
                <c:pt idx="4102">
                  <c:v>4538.3357980446799</c:v>
                </c:pt>
                <c:pt idx="4103">
                  <c:v>4538.7464932762005</c:v>
                </c:pt>
                <c:pt idx="4104">
                  <c:v>4540.2961687929901</c:v>
                </c:pt>
                <c:pt idx="4105">
                  <c:v>4541.8530497206302</c:v>
                </c:pt>
                <c:pt idx="4106">
                  <c:v>4542.6832587299796</c:v>
                </c:pt>
                <c:pt idx="4107">
                  <c:v>4542.6923024095504</c:v>
                </c:pt>
                <c:pt idx="4108">
                  <c:v>4544.50658590905</c:v>
                </c:pt>
                <c:pt idx="4109">
                  <c:v>4545.3921337837201</c:v>
                </c:pt>
                <c:pt idx="4110">
                  <c:v>4545.8617137009196</c:v>
                </c:pt>
                <c:pt idx="4111">
                  <c:v>4546.0670564416796</c:v>
                </c:pt>
                <c:pt idx="4112">
                  <c:v>4546.2417040057398</c:v>
                </c:pt>
                <c:pt idx="4113">
                  <c:v>4546.6503534829199</c:v>
                </c:pt>
                <c:pt idx="4114">
                  <c:v>4547.0417392421496</c:v>
                </c:pt>
                <c:pt idx="4115">
                  <c:v>4548.2470940761204</c:v>
                </c:pt>
                <c:pt idx="4116">
                  <c:v>4548.3046394353696</c:v>
                </c:pt>
                <c:pt idx="4117">
                  <c:v>4549.2424294119701</c:v>
                </c:pt>
                <c:pt idx="4118">
                  <c:v>4551.1596182715102</c:v>
                </c:pt>
                <c:pt idx="4119">
                  <c:v>4551.5605745879002</c:v>
                </c:pt>
                <c:pt idx="4120">
                  <c:v>4551.82917997799</c:v>
                </c:pt>
                <c:pt idx="4121">
                  <c:v>4552.3405508436199</c:v>
                </c:pt>
                <c:pt idx="4122">
                  <c:v>4552.62443236121</c:v>
                </c:pt>
                <c:pt idx="4123">
                  <c:v>4553.5319581795402</c:v>
                </c:pt>
                <c:pt idx="4124">
                  <c:v>4553.6410213054596</c:v>
                </c:pt>
                <c:pt idx="4125">
                  <c:v>4553.71035348437</c:v>
                </c:pt>
                <c:pt idx="4126">
                  <c:v>4554.04170160181</c:v>
                </c:pt>
                <c:pt idx="4127">
                  <c:v>4554.2668249416101</c:v>
                </c:pt>
                <c:pt idx="4128">
                  <c:v>4554.2973124447699</c:v>
                </c:pt>
                <c:pt idx="4129">
                  <c:v>4554.3952377904197</c:v>
                </c:pt>
                <c:pt idx="4130">
                  <c:v>4554.8395386366101</c:v>
                </c:pt>
                <c:pt idx="4131">
                  <c:v>4555.5715348338699</c:v>
                </c:pt>
                <c:pt idx="4132">
                  <c:v>4555.5923545658497</c:v>
                </c:pt>
                <c:pt idx="4133">
                  <c:v>4556.0396061763104</c:v>
                </c:pt>
                <c:pt idx="4134">
                  <c:v>4557.4517392441603</c:v>
                </c:pt>
                <c:pt idx="4135">
                  <c:v>4557.4759205486598</c:v>
                </c:pt>
                <c:pt idx="4136">
                  <c:v>4557.6524865506199</c:v>
                </c:pt>
                <c:pt idx="4137">
                  <c:v>4557.65248655714</c:v>
                </c:pt>
                <c:pt idx="4138">
                  <c:v>4557.9401540532699</c:v>
                </c:pt>
                <c:pt idx="4139">
                  <c:v>4558.0255791675299</c:v>
                </c:pt>
                <c:pt idx="4140">
                  <c:v>4558.2930839806704</c:v>
                </c:pt>
                <c:pt idx="4141">
                  <c:v>4559.5135798093397</c:v>
                </c:pt>
                <c:pt idx="4142">
                  <c:v>4559.8229317953801</c:v>
                </c:pt>
                <c:pt idx="4143">
                  <c:v>4559.9958009578904</c:v>
                </c:pt>
                <c:pt idx="4144">
                  <c:v>4560.3668079299296</c:v>
                </c:pt>
                <c:pt idx="4145">
                  <c:v>4562.2614256571896</c:v>
                </c:pt>
                <c:pt idx="4146">
                  <c:v>4563.5417393222397</c:v>
                </c:pt>
                <c:pt idx="4147">
                  <c:v>4565.0793989179601</c:v>
                </c:pt>
                <c:pt idx="4148">
                  <c:v>4566.4276572521703</c:v>
                </c:pt>
                <c:pt idx="4149">
                  <c:v>4567.4163467697799</c:v>
                </c:pt>
                <c:pt idx="4150">
                  <c:v>4567.5904903523597</c:v>
                </c:pt>
                <c:pt idx="4151">
                  <c:v>4569.8200993128103</c:v>
                </c:pt>
                <c:pt idx="4152">
                  <c:v>4570.2157459612899</c:v>
                </c:pt>
                <c:pt idx="4153">
                  <c:v>4572.4319857833898</c:v>
                </c:pt>
                <c:pt idx="4154">
                  <c:v>4572.8417393155396</c:v>
                </c:pt>
                <c:pt idx="4155">
                  <c:v>4573.4877905938702</c:v>
                </c:pt>
                <c:pt idx="4156">
                  <c:v>4574.7813864734399</c:v>
                </c:pt>
                <c:pt idx="4157">
                  <c:v>4575.86630913103</c:v>
                </c:pt>
                <c:pt idx="4158">
                  <c:v>4576.6503534861804</c:v>
                </c:pt>
                <c:pt idx="4159">
                  <c:v>4577.6302736401503</c:v>
                </c:pt>
                <c:pt idx="4160">
                  <c:v>4579.36363013135</c:v>
                </c:pt>
                <c:pt idx="4161">
                  <c:v>4580.67997680604</c:v>
                </c:pt>
                <c:pt idx="4162">
                  <c:v>4581.2037823591299</c:v>
                </c:pt>
                <c:pt idx="4163">
                  <c:v>4582.1326285106998</c:v>
                </c:pt>
                <c:pt idx="4164">
                  <c:v>4583.0817392515</c:v>
                </c:pt>
                <c:pt idx="4165">
                  <c:v>4584.2317016022198</c:v>
                </c:pt>
                <c:pt idx="4166">
                  <c:v>4584.8619581777602</c:v>
                </c:pt>
                <c:pt idx="4167">
                  <c:v>4587.5951451528799</c:v>
                </c:pt>
                <c:pt idx="4168">
                  <c:v>4587.9751354567697</c:v>
                </c:pt>
                <c:pt idx="4169">
                  <c:v>4589.4246814325397</c:v>
                </c:pt>
                <c:pt idx="4170">
                  <c:v>4589.5637970380403</c:v>
                </c:pt>
                <c:pt idx="4171">
                  <c:v>4592.3609542949098</c:v>
                </c:pt>
                <c:pt idx="4172">
                  <c:v>4592.6923024123498</c:v>
                </c:pt>
                <c:pt idx="4173">
                  <c:v>4592.9212108710699</c:v>
                </c:pt>
                <c:pt idx="4174">
                  <c:v>4593.1246715262496</c:v>
                </c:pt>
                <c:pt idx="4175">
                  <c:v>4593.4309542886904</c:v>
                </c:pt>
                <c:pt idx="4176">
                  <c:v>4594.0739822965097</c:v>
                </c:pt>
                <c:pt idx="4177">
                  <c:v>4597.0417392421496</c:v>
                </c:pt>
                <c:pt idx="4178">
                  <c:v>4599.0643978435501</c:v>
                </c:pt>
                <c:pt idx="4179">
                  <c:v>4601.0970615833003</c:v>
                </c:pt>
                <c:pt idx="4180">
                  <c:v>4602.4513278391596</c:v>
                </c:pt>
                <c:pt idx="4181">
                  <c:v>4602.7817016053004</c:v>
                </c:pt>
                <c:pt idx="4182">
                  <c:v>4603.2944825161203</c:v>
                </c:pt>
                <c:pt idx="4183">
                  <c:v>4603.9536677449896</c:v>
                </c:pt>
                <c:pt idx="4184">
                  <c:v>4604.4686516094898</c:v>
                </c:pt>
                <c:pt idx="4185">
                  <c:v>4607.4402413396101</c:v>
                </c:pt>
                <c:pt idx="4186">
                  <c:v>4607.4728021623096</c:v>
                </c:pt>
                <c:pt idx="4187">
                  <c:v>4609.9930497203004</c:v>
                </c:pt>
                <c:pt idx="4188">
                  <c:v>4610.0380708882503</c:v>
                </c:pt>
                <c:pt idx="4189">
                  <c:v>4611.8212384749204</c:v>
                </c:pt>
                <c:pt idx="4190">
                  <c:v>4612.1671105576597</c:v>
                </c:pt>
                <c:pt idx="4191">
                  <c:v>4613.3936491759496</c:v>
                </c:pt>
                <c:pt idx="4192">
                  <c:v>4613.6584095489197</c:v>
                </c:pt>
                <c:pt idx="4193">
                  <c:v>4615.7093288898404</c:v>
                </c:pt>
                <c:pt idx="4194">
                  <c:v>4616.81283037085</c:v>
                </c:pt>
                <c:pt idx="4195">
                  <c:v>4618.9530497249198</c:v>
                </c:pt>
                <c:pt idx="4196">
                  <c:v>4619.21218448528</c:v>
                </c:pt>
                <c:pt idx="4197">
                  <c:v>4619.5351330542399</c:v>
                </c:pt>
                <c:pt idx="4198">
                  <c:v>4619.9346691165101</c:v>
                </c:pt>
                <c:pt idx="4199">
                  <c:v>4620.9387039076501</c:v>
                </c:pt>
                <c:pt idx="4200">
                  <c:v>4621.8577585716203</c:v>
                </c:pt>
                <c:pt idx="4201">
                  <c:v>4622.5599247254404</c:v>
                </c:pt>
                <c:pt idx="4202">
                  <c:v>4624.4768072720599</c:v>
                </c:pt>
                <c:pt idx="4203">
                  <c:v>4624.6462564254098</c:v>
                </c:pt>
                <c:pt idx="4204">
                  <c:v>4625.8319693580197</c:v>
                </c:pt>
                <c:pt idx="4205">
                  <c:v>4625.8443943299299</c:v>
                </c:pt>
                <c:pt idx="4206">
                  <c:v>4626.0025883102699</c:v>
                </c:pt>
                <c:pt idx="4207">
                  <c:v>4627.04173924308</c:v>
                </c:pt>
                <c:pt idx="4208">
                  <c:v>4627.1694165505396</c:v>
                </c:pt>
                <c:pt idx="4209">
                  <c:v>4627.2165857702403</c:v>
                </c:pt>
                <c:pt idx="4210">
                  <c:v>4628.4767054663898</c:v>
                </c:pt>
                <c:pt idx="4211">
                  <c:v>4628.6190053690198</c:v>
                </c:pt>
                <c:pt idx="4212">
                  <c:v>4628.7937849382797</c:v>
                </c:pt>
                <c:pt idx="4213">
                  <c:v>4628.8139341194101</c:v>
                </c:pt>
                <c:pt idx="4214">
                  <c:v>4628.9405255313004</c:v>
                </c:pt>
                <c:pt idx="4215">
                  <c:v>4629.2368399584602</c:v>
                </c:pt>
                <c:pt idx="4216">
                  <c:v>4630.9069161061198</c:v>
                </c:pt>
                <c:pt idx="4217">
                  <c:v>4630.9631841331702</c:v>
                </c:pt>
                <c:pt idx="4218">
                  <c:v>4631.2972284890702</c:v>
                </c:pt>
                <c:pt idx="4219">
                  <c:v>4631.5672051697002</c:v>
                </c:pt>
                <c:pt idx="4220">
                  <c:v>4632.17215455531</c:v>
                </c:pt>
                <c:pt idx="4221">
                  <c:v>4632.4637970290996</c:v>
                </c:pt>
                <c:pt idx="4222">
                  <c:v>4632.8728827945797</c:v>
                </c:pt>
                <c:pt idx="4223">
                  <c:v>4633.0937352054698</c:v>
                </c:pt>
                <c:pt idx="4224">
                  <c:v>4633.2351796713101</c:v>
                </c:pt>
                <c:pt idx="4225">
                  <c:v>4633.5096061713903</c:v>
                </c:pt>
                <c:pt idx="4226">
                  <c:v>4633.5479611232804</c:v>
                </c:pt>
                <c:pt idx="4227">
                  <c:v>4633.7330965186102</c:v>
                </c:pt>
                <c:pt idx="4228">
                  <c:v>4635.2336470168002</c:v>
                </c:pt>
                <c:pt idx="4229">
                  <c:v>4635.9651330551096</c:v>
                </c:pt>
                <c:pt idx="4230">
                  <c:v>4636.0028125867202</c:v>
                </c:pt>
                <c:pt idx="4231">
                  <c:v>4636.5953896306401</c:v>
                </c:pt>
                <c:pt idx="4232">
                  <c:v>4636.8294940311398</c:v>
                </c:pt>
                <c:pt idx="4233">
                  <c:v>4637.1974031273203</c:v>
                </c:pt>
                <c:pt idx="4234">
                  <c:v>4637.2081443567204</c:v>
                </c:pt>
                <c:pt idx="4235">
                  <c:v>4637.2350276641</c:v>
                </c:pt>
                <c:pt idx="4236">
                  <c:v>4638.7504495405501</c:v>
                </c:pt>
                <c:pt idx="4237">
                  <c:v>4639.3859180034997</c:v>
                </c:pt>
                <c:pt idx="4238">
                  <c:v>4639.3859180058298</c:v>
                </c:pt>
                <c:pt idx="4239">
                  <c:v>4639.8154283714202</c:v>
                </c:pt>
                <c:pt idx="4240">
                  <c:v>4640.7017392427597</c:v>
                </c:pt>
                <c:pt idx="4241">
                  <c:v>4641.12289939331</c:v>
                </c:pt>
                <c:pt idx="4242">
                  <c:v>4641.5881907557996</c:v>
                </c:pt>
                <c:pt idx="4243">
                  <c:v>4642.8082128027399</c:v>
                </c:pt>
                <c:pt idx="4244">
                  <c:v>4642.8238225765499</c:v>
                </c:pt>
                <c:pt idx="4245">
                  <c:v>4643.9711984023397</c:v>
                </c:pt>
                <c:pt idx="4246">
                  <c:v>4644.0355091169404</c:v>
                </c:pt>
                <c:pt idx="4247">
                  <c:v>4644.4638225771396</c:v>
                </c:pt>
                <c:pt idx="4248">
                  <c:v>4644.7051330576596</c:v>
                </c:pt>
                <c:pt idx="4249">
                  <c:v>4644.8581029772704</c:v>
                </c:pt>
                <c:pt idx="4250">
                  <c:v>4645.2372284820303</c:v>
                </c:pt>
                <c:pt idx="4251">
                  <c:v>4646.4943654611698</c:v>
                </c:pt>
                <c:pt idx="4252">
                  <c:v>4647.0417392440104</c:v>
                </c:pt>
                <c:pt idx="4253">
                  <c:v>4648.1484917877196</c:v>
                </c:pt>
                <c:pt idx="4254">
                  <c:v>4648.2796598104096</c:v>
                </c:pt>
                <c:pt idx="4255">
                  <c:v>4648.4882017821001</c:v>
                </c:pt>
                <c:pt idx="4256">
                  <c:v>4649.2062336144099</c:v>
                </c:pt>
                <c:pt idx="4257">
                  <c:v>4651.0064282417297</c:v>
                </c:pt>
                <c:pt idx="4258">
                  <c:v>4651.4085766076996</c:v>
                </c:pt>
                <c:pt idx="4259">
                  <c:v>4652.43789020436</c:v>
                </c:pt>
                <c:pt idx="4260">
                  <c:v>4653.1232390566702</c:v>
                </c:pt>
                <c:pt idx="4261">
                  <c:v>4653.1874878015296</c:v>
                </c:pt>
                <c:pt idx="4262">
                  <c:v>4653.7079516034501</c:v>
                </c:pt>
                <c:pt idx="4263">
                  <c:v>4654.9251330573998</c:v>
                </c:pt>
                <c:pt idx="4264">
                  <c:v>4655.0985815813701</c:v>
                </c:pt>
                <c:pt idx="4265">
                  <c:v>4655.6386612788701</c:v>
                </c:pt>
                <c:pt idx="4266">
                  <c:v>4655.9651330516199</c:v>
                </c:pt>
                <c:pt idx="4267">
                  <c:v>4656.46428066305</c:v>
                </c:pt>
                <c:pt idx="4268">
                  <c:v>4656.6710886992496</c:v>
                </c:pt>
                <c:pt idx="4269">
                  <c:v>4656.9831841289997</c:v>
                </c:pt>
                <c:pt idx="4270">
                  <c:v>4658.02048789337</c:v>
                </c:pt>
                <c:pt idx="4271">
                  <c:v>4658.9405255313004</c:v>
                </c:pt>
                <c:pt idx="4272">
                  <c:v>4660.2598923565802</c:v>
                </c:pt>
                <c:pt idx="4273">
                  <c:v>4660.4799247272304</c:v>
                </c:pt>
                <c:pt idx="4274">
                  <c:v>4660.6745603242798</c:v>
                </c:pt>
                <c:pt idx="4275">
                  <c:v>4661.2305374722901</c:v>
                </c:pt>
                <c:pt idx="4276">
                  <c:v>4662.1364811733301</c:v>
                </c:pt>
                <c:pt idx="4277">
                  <c:v>4664.8660971028703</c:v>
                </c:pt>
                <c:pt idx="4278">
                  <c:v>4665.3918410017995</c:v>
                </c:pt>
                <c:pt idx="4279">
                  <c:v>4667.3797405832402</c:v>
                </c:pt>
                <c:pt idx="4280">
                  <c:v>4668.3577118061903</c:v>
                </c:pt>
                <c:pt idx="4281">
                  <c:v>4669.5135953146901</c:v>
                </c:pt>
                <c:pt idx="4282">
                  <c:v>4669.6626209607302</c:v>
                </c:pt>
                <c:pt idx="4283">
                  <c:v>4670.1458803646901</c:v>
                </c:pt>
                <c:pt idx="4284">
                  <c:v>4670.3524368200397</c:v>
                </c:pt>
                <c:pt idx="4285">
                  <c:v>4670.5000992305504</c:v>
                </c:pt>
                <c:pt idx="4286">
                  <c:v>4671.9243104606803</c:v>
                </c:pt>
                <c:pt idx="4287">
                  <c:v>4672.6403475571396</c:v>
                </c:pt>
                <c:pt idx="4288">
                  <c:v>4672.7092923177397</c:v>
                </c:pt>
                <c:pt idx="4289">
                  <c:v>4673.9003530698801</c:v>
                </c:pt>
                <c:pt idx="4290">
                  <c:v>4673.99648117367</c:v>
                </c:pt>
                <c:pt idx="4291">
                  <c:v>4675.0274374922701</c:v>
                </c:pt>
                <c:pt idx="4292">
                  <c:v>4675.0364811736999</c:v>
                </c:pt>
                <c:pt idx="4293">
                  <c:v>4678.3837849358097</c:v>
                </c:pt>
                <c:pt idx="4294">
                  <c:v>4679.19494343735</c:v>
                </c:pt>
                <c:pt idx="4295">
                  <c:v>4679.3859180034997</c:v>
                </c:pt>
                <c:pt idx="4296">
                  <c:v>4679.4023439522498</c:v>
                </c:pt>
                <c:pt idx="4297">
                  <c:v>4679.9805255290103</c:v>
                </c:pt>
                <c:pt idx="4298">
                  <c:v>4680.1715118475204</c:v>
                </c:pt>
                <c:pt idx="4299">
                  <c:v>4681.0946283030698</c:v>
                </c:pt>
                <c:pt idx="4300">
                  <c:v>4681.7336467034102</c:v>
                </c:pt>
                <c:pt idx="4301">
                  <c:v>4682.1974654942696</c:v>
                </c:pt>
                <c:pt idx="4302">
                  <c:v>4683.9454067274901</c:v>
                </c:pt>
                <c:pt idx="4303">
                  <c:v>4684.3578638134004</c:v>
                </c:pt>
                <c:pt idx="4304">
                  <c:v>4685.8537849355398</c:v>
                </c:pt>
                <c:pt idx="4305">
                  <c:v>4687.5377444792503</c:v>
                </c:pt>
                <c:pt idx="4306">
                  <c:v>4687.8081504381198</c:v>
                </c:pt>
                <c:pt idx="4307">
                  <c:v>4688.7371949124999</c:v>
                </c:pt>
                <c:pt idx="4308">
                  <c:v>4688.8385442253202</c:v>
                </c:pt>
                <c:pt idx="4309">
                  <c:v>4689.5523231192401</c:v>
                </c:pt>
                <c:pt idx="4310">
                  <c:v>4689.7959180083099</c:v>
                </c:pt>
                <c:pt idx="4311">
                  <c:v>4689.9966653166302</c:v>
                </c:pt>
                <c:pt idx="4312">
                  <c:v>4691.4316315362203</c:v>
                </c:pt>
                <c:pt idx="4313">
                  <c:v>4692.1642780769598</c:v>
                </c:pt>
                <c:pt idx="4314">
                  <c:v>4692.7139366958199</c:v>
                </c:pt>
                <c:pt idx="4315">
                  <c:v>4694.7841060478204</c:v>
                </c:pt>
                <c:pt idx="4316">
                  <c:v>4694.92091925349</c:v>
                </c:pt>
                <c:pt idx="4317">
                  <c:v>4695.46741781942</c:v>
                </c:pt>
                <c:pt idx="4318">
                  <c:v>4695.9887812472798</c:v>
                </c:pt>
                <c:pt idx="4319">
                  <c:v>4696.78243681602</c:v>
                </c:pt>
                <c:pt idx="4320">
                  <c:v>4697.4097405825696</c:v>
                </c:pt>
                <c:pt idx="4321">
                  <c:v>4697.7944647101604</c:v>
                </c:pt>
                <c:pt idx="4322">
                  <c:v>4698.1610887032002</c:v>
                </c:pt>
                <c:pt idx="4323">
                  <c:v>4698.3293788300298</c:v>
                </c:pt>
                <c:pt idx="4324">
                  <c:v>4698.3395360205304</c:v>
                </c:pt>
                <c:pt idx="4325">
                  <c:v>4698.8084594244101</c:v>
                </c:pt>
                <c:pt idx="4326">
                  <c:v>4698.9945322535896</c:v>
                </c:pt>
                <c:pt idx="4327">
                  <c:v>4699.3505255337795</c:v>
                </c:pt>
                <c:pt idx="4328">
                  <c:v>4699.8691774140998</c:v>
                </c:pt>
                <c:pt idx="4329">
                  <c:v>4699.9966653212896</c:v>
                </c:pt>
                <c:pt idx="4330">
                  <c:v>4700.6197901638197</c:v>
                </c:pt>
                <c:pt idx="4331">
                  <c:v>4700.8323805462496</c:v>
                </c:pt>
                <c:pt idx="4332">
                  <c:v>4700.8706396650496</c:v>
                </c:pt>
                <c:pt idx="4333">
                  <c:v>4702.1611596872299</c:v>
                </c:pt>
                <c:pt idx="4334">
                  <c:v>4702.9814415089704</c:v>
                </c:pt>
                <c:pt idx="4335">
                  <c:v>4703.0187390856399</c:v>
                </c:pt>
                <c:pt idx="4336">
                  <c:v>4703.0469945985797</c:v>
                </c:pt>
                <c:pt idx="4337">
                  <c:v>4703.86991262622</c:v>
                </c:pt>
                <c:pt idx="4338">
                  <c:v>4705.2163517270201</c:v>
                </c:pt>
                <c:pt idx="4339">
                  <c:v>4705.2212220449001</c:v>
                </c:pt>
                <c:pt idx="4340">
                  <c:v>4705.26929972367</c:v>
                </c:pt>
                <c:pt idx="4341">
                  <c:v>4706.3276542890799</c:v>
                </c:pt>
                <c:pt idx="4342">
                  <c:v>4706.5148179255702</c:v>
                </c:pt>
                <c:pt idx="4343">
                  <c:v>4707.5997405829803</c:v>
                </c:pt>
                <c:pt idx="4344">
                  <c:v>4708.9945322489302</c:v>
                </c:pt>
                <c:pt idx="4345">
                  <c:v>4709.3139193458401</c:v>
                </c:pt>
                <c:pt idx="4346">
                  <c:v>4709.4697439982501</c:v>
                </c:pt>
                <c:pt idx="4347">
                  <c:v>4711.1160147804703</c:v>
                </c:pt>
                <c:pt idx="4348">
                  <c:v>4712.2335306815803</c:v>
                </c:pt>
                <c:pt idx="4349">
                  <c:v>4712.4134082589298</c:v>
                </c:pt>
                <c:pt idx="4350">
                  <c:v>4712.8241034913799</c:v>
                </c:pt>
                <c:pt idx="4351">
                  <c:v>4714.3737790081605</c:v>
                </c:pt>
                <c:pt idx="4352">
                  <c:v>4715.2372284866797</c:v>
                </c:pt>
                <c:pt idx="4353">
                  <c:v>4715.9306599348702</c:v>
                </c:pt>
                <c:pt idx="4354">
                  <c:v>4716.7608689444596</c:v>
                </c:pt>
                <c:pt idx="4355">
                  <c:v>4716.7699126247298</c:v>
                </c:pt>
                <c:pt idx="4356">
                  <c:v>4718.5841961242204</c:v>
                </c:pt>
                <c:pt idx="4357">
                  <c:v>4719.85517069255</c:v>
                </c:pt>
                <c:pt idx="4358">
                  <c:v>4719.9151706926004</c:v>
                </c:pt>
                <c:pt idx="4359">
                  <c:v>4719.9393239156298</c:v>
                </c:pt>
                <c:pt idx="4360">
                  <c:v>4720.1446666563797</c:v>
                </c:pt>
                <c:pt idx="4361">
                  <c:v>4720.3193142209202</c:v>
                </c:pt>
                <c:pt idx="4362">
                  <c:v>4720.7279636971598</c:v>
                </c:pt>
                <c:pt idx="4363">
                  <c:v>4721.1193494563904</c:v>
                </c:pt>
                <c:pt idx="4364">
                  <c:v>4722.3247042903604</c:v>
                </c:pt>
                <c:pt idx="4365">
                  <c:v>4722.3822496496095</c:v>
                </c:pt>
                <c:pt idx="4366">
                  <c:v>4722.8969099465703</c:v>
                </c:pt>
                <c:pt idx="4367">
                  <c:v>4723.32003962621</c:v>
                </c:pt>
                <c:pt idx="4368">
                  <c:v>4723.5262446738698</c:v>
                </c:pt>
                <c:pt idx="4369">
                  <c:v>4725.6381848023702</c:v>
                </c:pt>
                <c:pt idx="4370">
                  <c:v>4725.9067901922299</c:v>
                </c:pt>
                <c:pt idx="4371">
                  <c:v>4726.1203156106303</c:v>
                </c:pt>
                <c:pt idx="4372">
                  <c:v>4726.4181610578598</c:v>
                </c:pt>
                <c:pt idx="4373">
                  <c:v>4726.70204257569</c:v>
                </c:pt>
                <c:pt idx="4374">
                  <c:v>4727.5502736400804</c:v>
                </c:pt>
                <c:pt idx="4375">
                  <c:v>4727.6095683937801</c:v>
                </c:pt>
                <c:pt idx="4376">
                  <c:v>4727.7186315199297</c:v>
                </c:pt>
                <c:pt idx="4377">
                  <c:v>4727.7879636995403</c:v>
                </c:pt>
                <c:pt idx="4378">
                  <c:v>4728.1193118169904</c:v>
                </c:pt>
                <c:pt idx="4379">
                  <c:v>4728.3444351560902</c:v>
                </c:pt>
                <c:pt idx="4380">
                  <c:v>4728.8590106633401</c:v>
                </c:pt>
                <c:pt idx="4381">
                  <c:v>4728.9171488513202</c:v>
                </c:pt>
                <c:pt idx="4382">
                  <c:v>4729.6491450481099</c:v>
                </c:pt>
                <c:pt idx="4383">
                  <c:v>4729.6699647800997</c:v>
                </c:pt>
                <c:pt idx="4384">
                  <c:v>4729.8151706941399</c:v>
                </c:pt>
                <c:pt idx="4385">
                  <c:v>4729.8151706950703</c:v>
                </c:pt>
                <c:pt idx="4386">
                  <c:v>4729.8351706925296</c:v>
                </c:pt>
                <c:pt idx="4387">
                  <c:v>4729.8751706925595</c:v>
                </c:pt>
                <c:pt idx="4388">
                  <c:v>4730.1172163914798</c:v>
                </c:pt>
                <c:pt idx="4389">
                  <c:v>4730.6351706953701</c:v>
                </c:pt>
                <c:pt idx="4390">
                  <c:v>4730.8551706932403</c:v>
                </c:pt>
                <c:pt idx="4391">
                  <c:v>4731.5293494593298</c:v>
                </c:pt>
                <c:pt idx="4392">
                  <c:v>4731.5535307638302</c:v>
                </c:pt>
                <c:pt idx="4393">
                  <c:v>4731.6751706954001</c:v>
                </c:pt>
                <c:pt idx="4394">
                  <c:v>4731.7300967648598</c:v>
                </c:pt>
                <c:pt idx="4395">
                  <c:v>4731.7300967723104</c:v>
                </c:pt>
                <c:pt idx="4396">
                  <c:v>4731.8951706923499</c:v>
                </c:pt>
                <c:pt idx="4397">
                  <c:v>4732.1031893827003</c:v>
                </c:pt>
                <c:pt idx="4398">
                  <c:v>4732.3706941958499</c:v>
                </c:pt>
                <c:pt idx="4399">
                  <c:v>4732.7151706954401</c:v>
                </c:pt>
                <c:pt idx="4400">
                  <c:v>4733.5911900238098</c:v>
                </c:pt>
                <c:pt idx="4401">
                  <c:v>4733.75517069548</c:v>
                </c:pt>
                <c:pt idx="4402">
                  <c:v>4733.9005420098501</c:v>
                </c:pt>
                <c:pt idx="4403">
                  <c:v>4733.9751706905599</c:v>
                </c:pt>
                <c:pt idx="4404">
                  <c:v>4734.6366034839302</c:v>
                </c:pt>
                <c:pt idx="4405">
                  <c:v>4734.79517069552</c:v>
                </c:pt>
                <c:pt idx="4406">
                  <c:v>4735.0151706896704</c:v>
                </c:pt>
                <c:pt idx="4407">
                  <c:v>4736.3390358714296</c:v>
                </c:pt>
                <c:pt idx="4408">
                  <c:v>4736.7869025319796</c:v>
                </c:pt>
                <c:pt idx="4409">
                  <c:v>4737.0951706878805</c:v>
                </c:pt>
                <c:pt idx="4410">
                  <c:v>4737.61934953741</c:v>
                </c:pt>
                <c:pt idx="4411">
                  <c:v>4738.5118782096497</c:v>
                </c:pt>
                <c:pt idx="4412">
                  <c:v>4739.1570091322001</c:v>
                </c:pt>
                <c:pt idx="4413">
                  <c:v>4740.0599673548704</c:v>
                </c:pt>
                <c:pt idx="4414">
                  <c:v>4740.5052674673498</c:v>
                </c:pt>
                <c:pt idx="4415">
                  <c:v>4741.4939569849503</c:v>
                </c:pt>
                <c:pt idx="4416">
                  <c:v>4741.66810056753</c:v>
                </c:pt>
                <c:pt idx="4417">
                  <c:v>4742.55266357865</c:v>
                </c:pt>
                <c:pt idx="4418">
                  <c:v>4743.8977095279797</c:v>
                </c:pt>
                <c:pt idx="4419">
                  <c:v>4744.2933561764603</c:v>
                </c:pt>
                <c:pt idx="4420">
                  <c:v>4746.5095959976297</c:v>
                </c:pt>
                <c:pt idx="4421">
                  <c:v>4747.5654008090496</c:v>
                </c:pt>
                <c:pt idx="4422">
                  <c:v>4747.9753197431501</c:v>
                </c:pt>
                <c:pt idx="4423">
                  <c:v>4748.8589966879799</c:v>
                </c:pt>
                <c:pt idx="4424">
                  <c:v>4749.9439193457301</c:v>
                </c:pt>
                <c:pt idx="4425">
                  <c:v>4750.7279637008896</c:v>
                </c:pt>
                <c:pt idx="4426">
                  <c:v>4751.2267166952297</c:v>
                </c:pt>
                <c:pt idx="4427">
                  <c:v>4751.5485669653799</c:v>
                </c:pt>
                <c:pt idx="4428">
                  <c:v>4752.4079917771696</c:v>
                </c:pt>
                <c:pt idx="4429">
                  <c:v>4753.4412403460501</c:v>
                </c:pt>
                <c:pt idx="4430">
                  <c:v>4753.6414072532198</c:v>
                </c:pt>
                <c:pt idx="4431">
                  <c:v>4754.75758702028</c:v>
                </c:pt>
                <c:pt idx="4432">
                  <c:v>4755.2813925743103</c:v>
                </c:pt>
                <c:pt idx="4433">
                  <c:v>4756.3054447011</c:v>
                </c:pt>
                <c:pt idx="4434">
                  <c:v>4757.34544470114</c:v>
                </c:pt>
                <c:pt idx="4435">
                  <c:v>4758.3093118164597</c:v>
                </c:pt>
                <c:pt idx="4436">
                  <c:v>4758.3854447011799</c:v>
                </c:pt>
                <c:pt idx="4437">
                  <c:v>4758.9395683920002</c:v>
                </c:pt>
                <c:pt idx="4438">
                  <c:v>4759.4254447012199</c:v>
                </c:pt>
                <c:pt idx="4439">
                  <c:v>4760.4654447012499</c:v>
                </c:pt>
                <c:pt idx="4440">
                  <c:v>4760.5998476846098</c:v>
                </c:pt>
                <c:pt idx="4441">
                  <c:v>4761.1169293597304</c:v>
                </c:pt>
                <c:pt idx="4442">
                  <c:v>4761.5054447012899</c:v>
                </c:pt>
                <c:pt idx="4443">
                  <c:v>4761.6398476846498</c:v>
                </c:pt>
                <c:pt idx="4444">
                  <c:v>4761.6727553675801</c:v>
                </c:pt>
                <c:pt idx="4445">
                  <c:v>4762.0527456719401</c:v>
                </c:pt>
                <c:pt idx="4446">
                  <c:v>4762.6798476846798</c:v>
                </c:pt>
                <c:pt idx="4447">
                  <c:v>4763.3386713881</c:v>
                </c:pt>
                <c:pt idx="4448">
                  <c:v>4763.5022916477101</c:v>
                </c:pt>
                <c:pt idx="4449">
                  <c:v>4766.4385645096099</c:v>
                </c:pt>
                <c:pt idx="4450">
                  <c:v>4766.5289380537497</c:v>
                </c:pt>
                <c:pt idx="4451">
                  <c:v>4766.7699126265898</c:v>
                </c:pt>
                <c:pt idx="4452">
                  <c:v>4766.9988210853098</c:v>
                </c:pt>
                <c:pt idx="4453">
                  <c:v>4767.2022817414199</c:v>
                </c:pt>
                <c:pt idx="4454">
                  <c:v>4767.5085645038598</c:v>
                </c:pt>
                <c:pt idx="4455">
                  <c:v>4768.1515925107497</c:v>
                </c:pt>
                <c:pt idx="4456">
                  <c:v>4771.1193494563904</c:v>
                </c:pt>
                <c:pt idx="4457">
                  <c:v>4771.63025630638</c:v>
                </c:pt>
                <c:pt idx="4458">
                  <c:v>4773.1420080587204</c:v>
                </c:pt>
                <c:pt idx="4459">
                  <c:v>4775.1746717980104</c:v>
                </c:pt>
                <c:pt idx="4460">
                  <c:v>4776.6322430539803</c:v>
                </c:pt>
                <c:pt idx="4461">
                  <c:v>4776.8593118199997</c:v>
                </c:pt>
                <c:pt idx="4462">
                  <c:v>4777.3720927308304</c:v>
                </c:pt>
                <c:pt idx="4463">
                  <c:v>4777.6722430540203</c:v>
                </c:pt>
                <c:pt idx="4464">
                  <c:v>4777.7919077817296</c:v>
                </c:pt>
                <c:pt idx="4465">
                  <c:v>4778.03127796016</c:v>
                </c:pt>
                <c:pt idx="4466">
                  <c:v>4778.5462618237298</c:v>
                </c:pt>
                <c:pt idx="4467">
                  <c:v>4778.5536180213003</c:v>
                </c:pt>
                <c:pt idx="4468">
                  <c:v>4778.7122430540603</c:v>
                </c:pt>
                <c:pt idx="4469">
                  <c:v>4778.8319077808401</c:v>
                </c:pt>
                <c:pt idx="4470">
                  <c:v>4779.5936180204098</c:v>
                </c:pt>
                <c:pt idx="4471">
                  <c:v>4779.7522430540903</c:v>
                </c:pt>
                <c:pt idx="4472">
                  <c:v>4779.8719077799396</c:v>
                </c:pt>
                <c:pt idx="4473">
                  <c:v>4780.7922430541303</c:v>
                </c:pt>
                <c:pt idx="4474">
                  <c:v>4781.5178515538501</c:v>
                </c:pt>
                <c:pt idx="4475">
                  <c:v>4781.5504123768696</c:v>
                </c:pt>
                <c:pt idx="4476">
                  <c:v>4781.8322430541702</c:v>
                </c:pt>
                <c:pt idx="4477">
                  <c:v>4782.8722430542102</c:v>
                </c:pt>
                <c:pt idx="4478">
                  <c:v>4783.9122430542402</c:v>
                </c:pt>
                <c:pt idx="4479">
                  <c:v>4784.0706599345403</c:v>
                </c:pt>
                <c:pt idx="4480">
                  <c:v>4784.9522430542802</c:v>
                </c:pt>
                <c:pt idx="4481">
                  <c:v>4785.8988486891603</c:v>
                </c:pt>
                <c:pt idx="4482">
                  <c:v>4785.9353687861003</c:v>
                </c:pt>
                <c:pt idx="4483">
                  <c:v>4785.9922430543202</c:v>
                </c:pt>
                <c:pt idx="4484">
                  <c:v>4786.2447207721398</c:v>
                </c:pt>
                <c:pt idx="4485">
                  <c:v>4787.0322430543602</c:v>
                </c:pt>
                <c:pt idx="4486">
                  <c:v>4787.4712593904997</c:v>
                </c:pt>
                <c:pt idx="4487">
                  <c:v>4787.7360197631597</c:v>
                </c:pt>
                <c:pt idx="4488">
                  <c:v>4789.3112572319797</c:v>
                </c:pt>
                <c:pt idx="4489">
                  <c:v>4789.7869391040804</c:v>
                </c:pt>
                <c:pt idx="4490">
                  <c:v>4790.8904405850899</c:v>
                </c:pt>
                <c:pt idx="4491">
                  <c:v>4792.6966155841901</c:v>
                </c:pt>
                <c:pt idx="4492">
                  <c:v>4792.8713951529899</c:v>
                </c:pt>
                <c:pt idx="4493">
                  <c:v>4793.0306599400901</c:v>
                </c:pt>
                <c:pt idx="4494">
                  <c:v>4793.28979469975</c:v>
                </c:pt>
                <c:pt idx="4495">
                  <c:v>4793.3144501731704</c:v>
                </c:pt>
                <c:pt idx="4496">
                  <c:v>4793.6127432688299</c:v>
                </c:pt>
                <c:pt idx="4497">
                  <c:v>4793.7578082366299</c:v>
                </c:pt>
                <c:pt idx="4498">
                  <c:v>4794.0122793316796</c:v>
                </c:pt>
                <c:pt idx="4499">
                  <c:v>4794.9845263212901</c:v>
                </c:pt>
                <c:pt idx="4500">
                  <c:v>4796.6375349406098</c:v>
                </c:pt>
                <c:pt idx="4501">
                  <c:v>4797.6255713384598</c:v>
                </c:pt>
                <c:pt idx="4502">
                  <c:v>4798.5544174862998</c:v>
                </c:pt>
                <c:pt idx="4503">
                  <c:v>4798.7238666396497</c:v>
                </c:pt>
                <c:pt idx="4504">
                  <c:v>4799.9095795731901</c:v>
                </c:pt>
                <c:pt idx="4505">
                  <c:v>4799.9220045451002</c:v>
                </c:pt>
                <c:pt idx="4506">
                  <c:v>4800.0427432693496</c:v>
                </c:pt>
                <c:pt idx="4507">
                  <c:v>4800.0801985245198</c:v>
                </c:pt>
                <c:pt idx="4508">
                  <c:v>4801.24702676571</c:v>
                </c:pt>
                <c:pt idx="4509">
                  <c:v>4801.2941959854197</c:v>
                </c:pt>
                <c:pt idx="4510">
                  <c:v>4802.5543156806298</c:v>
                </c:pt>
                <c:pt idx="4511">
                  <c:v>4802.8915443345904</c:v>
                </c:pt>
                <c:pt idx="4512">
                  <c:v>4803.0181357460096</c:v>
                </c:pt>
                <c:pt idx="4513">
                  <c:v>4805.0407943483397</c:v>
                </c:pt>
                <c:pt idx="4514">
                  <c:v>4805.3748387042397</c:v>
                </c:pt>
                <c:pt idx="4515">
                  <c:v>4806.2497647698701</c:v>
                </c:pt>
                <c:pt idx="4516">
                  <c:v>4806.5414072433396</c:v>
                </c:pt>
                <c:pt idx="4517">
                  <c:v>4806.9504930097601</c:v>
                </c:pt>
                <c:pt idx="4518">
                  <c:v>4810.0804228009602</c:v>
                </c:pt>
                <c:pt idx="4519">
                  <c:v>4810.1055293586096</c:v>
                </c:pt>
                <c:pt idx="4520">
                  <c:v>4810.1787630564004</c:v>
                </c:pt>
                <c:pt idx="4521">
                  <c:v>4810.67299984488</c:v>
                </c:pt>
                <c:pt idx="4522">
                  <c:v>4810.8951706923499</c:v>
                </c:pt>
                <c:pt idx="4523">
                  <c:v>4810.9071042453797</c:v>
                </c:pt>
                <c:pt idx="4524">
                  <c:v>4811.2750133420304</c:v>
                </c:pt>
                <c:pt idx="4525">
                  <c:v>4811.2857545713196</c:v>
                </c:pt>
                <c:pt idx="4526">
                  <c:v>4811.3126378785801</c:v>
                </c:pt>
                <c:pt idx="4527">
                  <c:v>4812.3007970210101</c:v>
                </c:pt>
                <c:pt idx="4528">
                  <c:v>4812.8280597551402</c:v>
                </c:pt>
                <c:pt idx="4529">
                  <c:v>4813.4635282177396</c:v>
                </c:pt>
                <c:pt idx="4530">
                  <c:v>4813.46352822054</c:v>
                </c:pt>
                <c:pt idx="4531">
                  <c:v>4813.8930385859503</c:v>
                </c:pt>
                <c:pt idx="4532">
                  <c:v>4814.7793494574698</c:v>
                </c:pt>
                <c:pt idx="4533">
                  <c:v>4815.0830897940295</c:v>
                </c:pt>
                <c:pt idx="4534">
                  <c:v>4815.2005096077901</c:v>
                </c:pt>
                <c:pt idx="4535">
                  <c:v>4815.67883817851</c:v>
                </c:pt>
                <c:pt idx="4536">
                  <c:v>4816.8858230169799</c:v>
                </c:pt>
                <c:pt idx="4537">
                  <c:v>4817.2008492713703</c:v>
                </c:pt>
                <c:pt idx="4538">
                  <c:v>4818.0488086165797</c:v>
                </c:pt>
                <c:pt idx="4539">
                  <c:v>4818.1131193311803</c:v>
                </c:pt>
                <c:pt idx="4540">
                  <c:v>4818.7827432723698</c:v>
                </c:pt>
                <c:pt idx="4541">
                  <c:v>4818.9357131924398</c:v>
                </c:pt>
                <c:pt idx="4542">
                  <c:v>4819.0027432721099</c:v>
                </c:pt>
                <c:pt idx="4543">
                  <c:v>4819.3148386962703</c:v>
                </c:pt>
                <c:pt idx="4544">
                  <c:v>4820.5418908772899</c:v>
                </c:pt>
                <c:pt idx="4545">
                  <c:v>4820.5719756763401</c:v>
                </c:pt>
                <c:pt idx="4546">
                  <c:v>4822.2261020019596</c:v>
                </c:pt>
                <c:pt idx="4547">
                  <c:v>4822.3572700249597</c:v>
                </c:pt>
                <c:pt idx="4548">
                  <c:v>4822.5658119972704</c:v>
                </c:pt>
                <c:pt idx="4549">
                  <c:v>4823.28384382897</c:v>
                </c:pt>
                <c:pt idx="4550">
                  <c:v>4825.0840384559697</c:v>
                </c:pt>
                <c:pt idx="4551">
                  <c:v>4825.48618682287</c:v>
                </c:pt>
                <c:pt idx="4552">
                  <c:v>4826.5155004189501</c:v>
                </c:pt>
                <c:pt idx="4553">
                  <c:v>4827.2650980162398</c:v>
                </c:pt>
                <c:pt idx="4554">
                  <c:v>4829.1761917956101</c:v>
                </c:pt>
                <c:pt idx="4555">
                  <c:v>4829.7162714935803</c:v>
                </c:pt>
                <c:pt idx="4556">
                  <c:v>4830.0427432660899</c:v>
                </c:pt>
                <c:pt idx="4557">
                  <c:v>4830.7486989134904</c:v>
                </c:pt>
                <c:pt idx="4558">
                  <c:v>4831.0607943441701</c:v>
                </c:pt>
                <c:pt idx="4559">
                  <c:v>4831.4573507979503</c:v>
                </c:pt>
                <c:pt idx="4560">
                  <c:v>4832.0980981080702</c:v>
                </c:pt>
                <c:pt idx="4561">
                  <c:v>4833.0181357460096</c:v>
                </c:pt>
                <c:pt idx="4562">
                  <c:v>4834.3375025708201</c:v>
                </c:pt>
                <c:pt idx="4563">
                  <c:v>4834.43004703521</c:v>
                </c:pt>
                <c:pt idx="4564">
                  <c:v>4834.5575349423998</c:v>
                </c:pt>
                <c:pt idx="4565">
                  <c:v>4834.7521705385298</c:v>
                </c:pt>
                <c:pt idx="4566">
                  <c:v>4835.1814232300903</c:v>
                </c:pt>
                <c:pt idx="4567">
                  <c:v>4835.30814768653</c:v>
                </c:pt>
                <c:pt idx="4568">
                  <c:v>4836.0019206758498</c:v>
                </c:pt>
                <c:pt idx="4569">
                  <c:v>4836.2140913875701</c:v>
                </c:pt>
                <c:pt idx="4570">
                  <c:v>4838.0740913879099</c:v>
                </c:pt>
                <c:pt idx="4571">
                  <c:v>4838.9437073171102</c:v>
                </c:pt>
                <c:pt idx="4572">
                  <c:v>4839.4694512160404</c:v>
                </c:pt>
                <c:pt idx="4573">
                  <c:v>4842.4353220206604</c:v>
                </c:pt>
                <c:pt idx="4574">
                  <c:v>4843.5912055298604</c:v>
                </c:pt>
                <c:pt idx="4575">
                  <c:v>4843.7402311754404</c:v>
                </c:pt>
                <c:pt idx="4576">
                  <c:v>4844.0581357432502</c:v>
                </c:pt>
                <c:pt idx="4577">
                  <c:v>4844.2234905792802</c:v>
                </c:pt>
                <c:pt idx="4578">
                  <c:v>4844.5777094457299</c:v>
                </c:pt>
                <c:pt idx="4579">
                  <c:v>4846.71795777231</c:v>
                </c:pt>
                <c:pt idx="4580">
                  <c:v>4847.9779632843502</c:v>
                </c:pt>
                <c:pt idx="4581">
                  <c:v>4849.1050477067402</c:v>
                </c:pt>
                <c:pt idx="4582">
                  <c:v>4849.1140913888803</c:v>
                </c:pt>
                <c:pt idx="4583">
                  <c:v>4851.6153546934902</c:v>
                </c:pt>
                <c:pt idx="4584">
                  <c:v>4851.88576065283</c:v>
                </c:pt>
                <c:pt idx="4585">
                  <c:v>4852.4613951500496</c:v>
                </c:pt>
                <c:pt idx="4586">
                  <c:v>4853.2725536525204</c:v>
                </c:pt>
                <c:pt idx="4587">
                  <c:v>4853.4635282177396</c:v>
                </c:pt>
                <c:pt idx="4588">
                  <c:v>4853.4799541667999</c:v>
                </c:pt>
                <c:pt idx="4589">
                  <c:v>4854.2491220626898</c:v>
                </c:pt>
                <c:pt idx="4590">
                  <c:v>4855.1722385176599</c:v>
                </c:pt>
                <c:pt idx="4591">
                  <c:v>4855.8112569178902</c:v>
                </c:pt>
                <c:pt idx="4592">
                  <c:v>4856.2750757085096</c:v>
                </c:pt>
                <c:pt idx="4593">
                  <c:v>4858.0230169426604</c:v>
                </c:pt>
                <c:pt idx="4594">
                  <c:v>4858.4354740278704</c:v>
                </c:pt>
                <c:pt idx="4595">
                  <c:v>4859.9313951507202</c:v>
                </c:pt>
                <c:pt idx="4596">
                  <c:v>4861.4873507972798</c:v>
                </c:pt>
                <c:pt idx="4597">
                  <c:v>4861.8720749248696</c:v>
                </c:pt>
                <c:pt idx="4598">
                  <c:v>4862.4171462356999</c:v>
                </c:pt>
                <c:pt idx="4599">
                  <c:v>4862.8148051276803</c:v>
                </c:pt>
                <c:pt idx="4600">
                  <c:v>4862.9161544404897</c:v>
                </c:pt>
                <c:pt idx="4601">
                  <c:v>4863.6299333338302</c:v>
                </c:pt>
                <c:pt idx="4602">
                  <c:v>4863.8735282234802</c:v>
                </c:pt>
                <c:pt idx="4603">
                  <c:v>4864.0742755313404</c:v>
                </c:pt>
                <c:pt idx="4604">
                  <c:v>4865.5092417504602</c:v>
                </c:pt>
                <c:pt idx="4605">
                  <c:v>4866.2418882921302</c:v>
                </c:pt>
                <c:pt idx="4606">
                  <c:v>4866.7915469110003</c:v>
                </c:pt>
                <c:pt idx="4607">
                  <c:v>4868.8617162620603</c:v>
                </c:pt>
                <c:pt idx="4608">
                  <c:v>4868.9985294681901</c:v>
                </c:pt>
                <c:pt idx="4609">
                  <c:v>4869.5450280341302</c:v>
                </c:pt>
                <c:pt idx="4610">
                  <c:v>4870.0663914615197</c:v>
                </c:pt>
                <c:pt idx="4611">
                  <c:v>4870.8600470311903</c:v>
                </c:pt>
                <c:pt idx="4612">
                  <c:v>4871.6773507976905</c:v>
                </c:pt>
                <c:pt idx="4613">
                  <c:v>4872.2386989183697</c:v>
                </c:pt>
                <c:pt idx="4614">
                  <c:v>4872.4069890445098</c:v>
                </c:pt>
                <c:pt idx="4615">
                  <c:v>4872.88606963865</c:v>
                </c:pt>
                <c:pt idx="4616">
                  <c:v>4873.0721424687599</c:v>
                </c:pt>
                <c:pt idx="4617">
                  <c:v>4873.4281357489499</c:v>
                </c:pt>
                <c:pt idx="4618">
                  <c:v>4873.9467876292701</c:v>
                </c:pt>
                <c:pt idx="4619">
                  <c:v>4874.0742755364599</c:v>
                </c:pt>
                <c:pt idx="4620">
                  <c:v>4874.6974003780597</c:v>
                </c:pt>
                <c:pt idx="4621">
                  <c:v>4874.90999076142</c:v>
                </c:pt>
                <c:pt idx="4622">
                  <c:v>4876.2387699018</c:v>
                </c:pt>
                <c:pt idx="4623">
                  <c:v>4877.0590517241499</c:v>
                </c:pt>
                <c:pt idx="4624">
                  <c:v>4877.0963492998799</c:v>
                </c:pt>
                <c:pt idx="4625">
                  <c:v>4877.12460481375</c:v>
                </c:pt>
                <c:pt idx="4626">
                  <c:v>4877.9475228404599</c:v>
                </c:pt>
                <c:pt idx="4627">
                  <c:v>4879.29396194126</c:v>
                </c:pt>
                <c:pt idx="4628">
                  <c:v>4879.2988322600704</c:v>
                </c:pt>
                <c:pt idx="4629">
                  <c:v>4880.4052645042502</c:v>
                </c:pt>
                <c:pt idx="4630">
                  <c:v>4880.5924281401003</c:v>
                </c:pt>
                <c:pt idx="4631">
                  <c:v>4883.0721424636404</c:v>
                </c:pt>
                <c:pt idx="4632">
                  <c:v>4883.3915295605502</c:v>
                </c:pt>
                <c:pt idx="4633">
                  <c:v>4885.1936249956398</c:v>
                </c:pt>
                <c:pt idx="4634">
                  <c:v>4886.0632261519704</c:v>
                </c:pt>
                <c:pt idx="4635">
                  <c:v>4886.3111408967497</c:v>
                </c:pt>
                <c:pt idx="4636">
                  <c:v>4886.4910184731698</c:v>
                </c:pt>
                <c:pt idx="4637">
                  <c:v>4886.9017137065503</c:v>
                </c:pt>
                <c:pt idx="4638">
                  <c:v>4888.4513892233299</c:v>
                </c:pt>
                <c:pt idx="4639">
                  <c:v>4889.31483870185</c:v>
                </c:pt>
                <c:pt idx="4640">
                  <c:v>4890.0082701491101</c:v>
                </c:pt>
                <c:pt idx="4641">
                  <c:v>4890.8384791589297</c:v>
                </c:pt>
                <c:pt idx="4642">
                  <c:v>4890.8475228399002</c:v>
                </c:pt>
                <c:pt idx="4643">
                  <c:v>4892.6618063393898</c:v>
                </c:pt>
                <c:pt idx="4644">
                  <c:v>4894.0169341303399</c:v>
                </c:pt>
                <c:pt idx="4645">
                  <c:v>4894.2222768710899</c:v>
                </c:pt>
                <c:pt idx="4646">
                  <c:v>4894.3969244360896</c:v>
                </c:pt>
                <c:pt idx="4647">
                  <c:v>4894.8055739113997</c:v>
                </c:pt>
                <c:pt idx="4648">
                  <c:v>4895.1969596706303</c:v>
                </c:pt>
                <c:pt idx="4649">
                  <c:v>4896.4023145046003</c:v>
                </c:pt>
                <c:pt idx="4650">
                  <c:v>4896.4598598638504</c:v>
                </c:pt>
                <c:pt idx="4651">
                  <c:v>4897.39764984045</c:v>
                </c:pt>
                <c:pt idx="4652">
                  <c:v>4899.7157950168403</c:v>
                </c:pt>
                <c:pt idx="4653">
                  <c:v>4899.9844004064798</c:v>
                </c:pt>
                <c:pt idx="4654">
                  <c:v>4900.4957712720998</c:v>
                </c:pt>
                <c:pt idx="4655">
                  <c:v>4900.7796527901601</c:v>
                </c:pt>
                <c:pt idx="4656">
                  <c:v>4901.6871786080301</c:v>
                </c:pt>
                <c:pt idx="4657">
                  <c:v>4901.7962417344097</c:v>
                </c:pt>
                <c:pt idx="4658">
                  <c:v>4901.8655739147198</c:v>
                </c:pt>
                <c:pt idx="4659">
                  <c:v>4902.1959380423596</c:v>
                </c:pt>
                <c:pt idx="4660">
                  <c:v>4902.1969220321598</c:v>
                </c:pt>
                <c:pt idx="4661">
                  <c:v>4902.4220453705602</c:v>
                </c:pt>
                <c:pt idx="4662">
                  <c:v>4902.9947590660304</c:v>
                </c:pt>
                <c:pt idx="4663">
                  <c:v>4903.7267552623498</c:v>
                </c:pt>
                <c:pt idx="4664">
                  <c:v>4903.7475749943396</c:v>
                </c:pt>
                <c:pt idx="4665">
                  <c:v>4904.1948266066602</c:v>
                </c:pt>
                <c:pt idx="4666">
                  <c:v>4904.6249757856103</c:v>
                </c:pt>
                <c:pt idx="4667">
                  <c:v>4905.6069596745001</c:v>
                </c:pt>
                <c:pt idx="4668">
                  <c:v>4905.6311409789996</c:v>
                </c:pt>
                <c:pt idx="4669">
                  <c:v>4905.8077069790997</c:v>
                </c:pt>
                <c:pt idx="4670">
                  <c:v>4905.8077069874798</c:v>
                </c:pt>
                <c:pt idx="4671">
                  <c:v>4906.1807995978697</c:v>
                </c:pt>
                <c:pt idx="4672">
                  <c:v>4906.4483044110202</c:v>
                </c:pt>
                <c:pt idx="4673">
                  <c:v>4907.6688002382798</c:v>
                </c:pt>
                <c:pt idx="4674">
                  <c:v>4907.9781522243202</c:v>
                </c:pt>
                <c:pt idx="4675">
                  <c:v>4910.4166460856704</c:v>
                </c:pt>
                <c:pt idx="4676">
                  <c:v>4913.23461934644</c:v>
                </c:pt>
                <c:pt idx="4677">
                  <c:v>4914.5828776825201</c:v>
                </c:pt>
                <c:pt idx="4678">
                  <c:v>4915.5715672001197</c:v>
                </c:pt>
                <c:pt idx="4679">
                  <c:v>4915.7457107827004</c:v>
                </c:pt>
                <c:pt idx="4680">
                  <c:v>4918.3709663916297</c:v>
                </c:pt>
                <c:pt idx="4681">
                  <c:v>4918.8291541798899</c:v>
                </c:pt>
                <c:pt idx="4682">
                  <c:v>4920.5872062118697</c:v>
                </c:pt>
                <c:pt idx="4683">
                  <c:v>4921.64301102422</c:v>
                </c:pt>
                <c:pt idx="4684">
                  <c:v>4922.93660690251</c:v>
                </c:pt>
                <c:pt idx="4685">
                  <c:v>4922.9849242139599</c:v>
                </c:pt>
                <c:pt idx="4686">
                  <c:v>4924.0215295604403</c:v>
                </c:pt>
                <c:pt idx="4687">
                  <c:v>4924.8055739155898</c:v>
                </c:pt>
                <c:pt idx="4688">
                  <c:v>4926.4856019914096</c:v>
                </c:pt>
                <c:pt idx="4689">
                  <c:v>4927.5188505607603</c:v>
                </c:pt>
                <c:pt idx="4690">
                  <c:v>4927.5799018628804</c:v>
                </c:pt>
                <c:pt idx="4691">
                  <c:v>4928.8351972345199</c:v>
                </c:pt>
                <c:pt idx="4692">
                  <c:v>4929.3590027894797</c:v>
                </c:pt>
                <c:pt idx="4693">
                  <c:v>4932.3869220307097</c:v>
                </c:pt>
                <c:pt idx="4694">
                  <c:v>4933.0171786062401</c:v>
                </c:pt>
                <c:pt idx="4695">
                  <c:v>4933.38886744715</c:v>
                </c:pt>
                <c:pt idx="4696">
                  <c:v>4935.2631046387796</c:v>
                </c:pt>
                <c:pt idx="4697">
                  <c:v>4935.7503655822902</c:v>
                </c:pt>
                <c:pt idx="4698">
                  <c:v>4936.1303558871105</c:v>
                </c:pt>
                <c:pt idx="4699">
                  <c:v>4937.1473986040801</c:v>
                </c:pt>
                <c:pt idx="4700">
                  <c:v>4939.2522820127197</c:v>
                </c:pt>
                <c:pt idx="4701">
                  <c:v>4940.5161747243201</c:v>
                </c:pt>
                <c:pt idx="4702">
                  <c:v>4940.6065482683398</c:v>
                </c:pt>
                <c:pt idx="4703">
                  <c:v>4940.8475228408297</c:v>
                </c:pt>
                <c:pt idx="4704">
                  <c:v>4941.0764312995598</c:v>
                </c:pt>
                <c:pt idx="4705">
                  <c:v>4941.2798919565903</c:v>
                </c:pt>
                <c:pt idx="4706">
                  <c:v>4941.5861747190302</c:v>
                </c:pt>
                <c:pt idx="4707">
                  <c:v>4942.2292027249896</c:v>
                </c:pt>
                <c:pt idx="4708">
                  <c:v>4945.1969596706303</c:v>
                </c:pt>
                <c:pt idx="4709">
                  <c:v>4945.59546176809</c:v>
                </c:pt>
                <c:pt idx="4710">
                  <c:v>4945.6280225914297</c:v>
                </c:pt>
                <c:pt idx="4711">
                  <c:v>4947.2196182738899</c:v>
                </c:pt>
                <c:pt idx="4712">
                  <c:v>4950.3223309866098</c:v>
                </c:pt>
                <c:pt idx="4713">
                  <c:v>4950.9369220347098</c:v>
                </c:pt>
                <c:pt idx="4714">
                  <c:v>4951.4497029455297</c:v>
                </c:pt>
                <c:pt idx="4715">
                  <c:v>4952.1088881753303</c:v>
                </c:pt>
                <c:pt idx="4716">
                  <c:v>4952.6238720379697</c:v>
                </c:pt>
                <c:pt idx="4717">
                  <c:v>4954.9680507993298</c:v>
                </c:pt>
                <c:pt idx="4718">
                  <c:v>4957.46158441435</c:v>
                </c:pt>
                <c:pt idx="4719">
                  <c:v>4957.69035348342</c:v>
                </c:pt>
                <c:pt idx="4720">
                  <c:v>4958.1482701487803</c:v>
                </c:pt>
                <c:pt idx="4721">
                  <c:v>4959.9764589034003</c:v>
                </c:pt>
                <c:pt idx="4722">
                  <c:v>4960.0129790005703</c:v>
                </c:pt>
                <c:pt idx="4723">
                  <c:v>4961.5488696050597</c:v>
                </c:pt>
                <c:pt idx="4724">
                  <c:v>4961.8136299773996</c:v>
                </c:pt>
                <c:pt idx="4725">
                  <c:v>4962.6320277005398</c:v>
                </c:pt>
                <c:pt idx="4726">
                  <c:v>4962.8014768538997</c:v>
                </c:pt>
                <c:pt idx="4727">
                  <c:v>4963.8645493183203</c:v>
                </c:pt>
                <c:pt idx="4728">
                  <c:v>4963.9871897883704</c:v>
                </c:pt>
                <c:pt idx="4729">
                  <c:v>4964.1578087387597</c:v>
                </c:pt>
                <c:pt idx="4730">
                  <c:v>4965.3246369808903</c:v>
                </c:pt>
                <c:pt idx="4731">
                  <c:v>4966.7742257993596</c:v>
                </c:pt>
                <c:pt idx="4732">
                  <c:v>4966.9490053677</c:v>
                </c:pt>
                <c:pt idx="4733">
                  <c:v>4966.9691545497599</c:v>
                </c:pt>
                <c:pt idx="4734">
                  <c:v>4967.1082701552596</c:v>
                </c:pt>
                <c:pt idx="4735">
                  <c:v>4967.3674049142201</c:v>
                </c:pt>
                <c:pt idx="4736">
                  <c:v>4967.3920603878796</c:v>
                </c:pt>
                <c:pt idx="4737">
                  <c:v>4968.0898895468499</c:v>
                </c:pt>
                <c:pt idx="4738">
                  <c:v>4970.3273749844202</c:v>
                </c:pt>
                <c:pt idx="4739">
                  <c:v>4970.7151451557802</c:v>
                </c:pt>
                <c:pt idx="4740">
                  <c:v>4971.7031815536302</c:v>
                </c:pt>
                <c:pt idx="4741">
                  <c:v>4973.9996147602797</c:v>
                </c:pt>
                <c:pt idx="4742">
                  <c:v>4974.1203534835904</c:v>
                </c:pt>
                <c:pt idx="4743">
                  <c:v>4974.7506100591199</c:v>
                </c:pt>
                <c:pt idx="4744">
                  <c:v>4975.3526235567397</c:v>
                </c:pt>
                <c:pt idx="4745">
                  <c:v>4975.3718062005901</c:v>
                </c:pt>
                <c:pt idx="4746">
                  <c:v>4976.6319258948697</c:v>
                </c:pt>
                <c:pt idx="4747">
                  <c:v>4976.9056699697303</c:v>
                </c:pt>
                <c:pt idx="4748">
                  <c:v>4977.0957459607098</c:v>
                </c:pt>
                <c:pt idx="4749">
                  <c:v>4977.5411384319796</c:v>
                </c:pt>
                <c:pt idx="4750">
                  <c:v>4977.5411384352401</c:v>
                </c:pt>
                <c:pt idx="4751">
                  <c:v>4977.9706488004804</c:v>
                </c:pt>
                <c:pt idx="4752">
                  <c:v>4978.85695967217</c:v>
                </c:pt>
                <c:pt idx="4753">
                  <c:v>4979.11840456351</c:v>
                </c:pt>
                <c:pt idx="4754">
                  <c:v>4979.2781198222601</c:v>
                </c:pt>
                <c:pt idx="4755">
                  <c:v>4979.45244891941</c:v>
                </c:pt>
                <c:pt idx="4756">
                  <c:v>4980.6190174575804</c:v>
                </c:pt>
                <c:pt idx="4757">
                  <c:v>4980.9634332312198</c:v>
                </c:pt>
                <c:pt idx="4758">
                  <c:v>4981.0281032249304</c:v>
                </c:pt>
                <c:pt idx="4759">
                  <c:v>4982.1264188308196</c:v>
                </c:pt>
                <c:pt idx="4760">
                  <c:v>4982.1907295454203</c:v>
                </c:pt>
                <c:pt idx="4761">
                  <c:v>4982.8603534870699</c:v>
                </c:pt>
                <c:pt idx="4762">
                  <c:v>4983.0133234076202</c:v>
                </c:pt>
                <c:pt idx="4763">
                  <c:v>4984.6495858915096</c:v>
                </c:pt>
                <c:pt idx="4764">
                  <c:v>4984.9847144596197</c:v>
                </c:pt>
                <c:pt idx="4765">
                  <c:v>4985.1222988981699</c:v>
                </c:pt>
                <c:pt idx="4766">
                  <c:v>4985.3633647859097</c:v>
                </c:pt>
                <c:pt idx="4767">
                  <c:v>4985.3902480930501</c:v>
                </c:pt>
                <c:pt idx="4768">
                  <c:v>4986.3037122162004</c:v>
                </c:pt>
                <c:pt idx="4769">
                  <c:v>4986.6434222124499</c:v>
                </c:pt>
                <c:pt idx="4770">
                  <c:v>4987.3614540435301</c:v>
                </c:pt>
                <c:pt idx="4771">
                  <c:v>4989.1616486702096</c:v>
                </c:pt>
                <c:pt idx="4772">
                  <c:v>4989.5637970380403</c:v>
                </c:pt>
                <c:pt idx="4773">
                  <c:v>4989.7564483936803</c:v>
                </c:pt>
                <c:pt idx="4774">
                  <c:v>4990.5931106335402</c:v>
                </c:pt>
                <c:pt idx="4775">
                  <c:v>4991.2784594860796</c:v>
                </c:pt>
                <c:pt idx="4776">
                  <c:v>4991.3427082309499</c:v>
                </c:pt>
                <c:pt idx="4777">
                  <c:v>4993.0803534868101</c:v>
                </c:pt>
                <c:pt idx="4778">
                  <c:v>4993.25380200985</c:v>
                </c:pt>
                <c:pt idx="4779">
                  <c:v>4993.3924489105102</c:v>
                </c:pt>
                <c:pt idx="4780">
                  <c:v>4993.7938817082904</c:v>
                </c:pt>
                <c:pt idx="4781">
                  <c:v>4994.12035348056</c:v>
                </c:pt>
                <c:pt idx="4782">
                  <c:v>4994.6195010915399</c:v>
                </c:pt>
                <c:pt idx="4783">
                  <c:v>4994.8263091277304</c:v>
                </c:pt>
                <c:pt idx="4784">
                  <c:v>4995.1384045593404</c:v>
                </c:pt>
                <c:pt idx="4785">
                  <c:v>4996.4348802395098</c:v>
                </c:pt>
                <c:pt idx="4786">
                  <c:v>4997.0957459607098</c:v>
                </c:pt>
                <c:pt idx="4787">
                  <c:v>4997.8028829302602</c:v>
                </c:pt>
                <c:pt idx="4788">
                  <c:v>4998.8297807527697</c:v>
                </c:pt>
                <c:pt idx="4789">
                  <c:v>4999.3857579007699</c:v>
                </c:pt>
                <c:pt idx="4790">
                  <c:v>5000.29170160181</c:v>
                </c:pt>
                <c:pt idx="4791">
                  <c:v>5000.4703911181996</c:v>
                </c:pt>
                <c:pt idx="4792">
                  <c:v>5003.0213175313502</c:v>
                </c:pt>
                <c:pt idx="4793">
                  <c:v>5003.5470614302903</c:v>
                </c:pt>
                <c:pt idx="4794">
                  <c:v>5005.5349610126495</c:v>
                </c:pt>
                <c:pt idx="4795">
                  <c:v>5006.1757083227803</c:v>
                </c:pt>
                <c:pt idx="4796">
                  <c:v>5008.3011007938703</c:v>
                </c:pt>
                <c:pt idx="4797">
                  <c:v>5008.41511278506</c:v>
                </c:pt>
                <c:pt idx="4798">
                  <c:v>5008.5076572503804</c:v>
                </c:pt>
                <c:pt idx="4799">
                  <c:v>5008.6351451575702</c:v>
                </c:pt>
                <c:pt idx="4800">
                  <c:v>5010.0795308910301</c:v>
                </c:pt>
                <c:pt idx="4801">
                  <c:v>5012.1517016021498</c:v>
                </c:pt>
                <c:pt idx="4802">
                  <c:v>5013.1826579212202</c:v>
                </c:pt>
                <c:pt idx="4803">
                  <c:v>5013.1917016040497</c:v>
                </c:pt>
                <c:pt idx="4804">
                  <c:v>5016.5129322351404</c:v>
                </c:pt>
                <c:pt idx="4805">
                  <c:v>5016.5390053642896</c:v>
                </c:pt>
                <c:pt idx="4806">
                  <c:v>5017.5411384319796</c:v>
                </c:pt>
                <c:pt idx="4807">
                  <c:v>5017.6688157450399</c:v>
                </c:pt>
                <c:pt idx="4808">
                  <c:v>5017.8178413901396</c:v>
                </c:pt>
                <c:pt idx="4809">
                  <c:v>5018.1357459574901</c:v>
                </c:pt>
                <c:pt idx="4810">
                  <c:v>5018.6553196609002</c:v>
                </c:pt>
                <c:pt idx="4811">
                  <c:v>5020.3526859227504</c:v>
                </c:pt>
                <c:pt idx="4812">
                  <c:v>5020.7955679874804</c:v>
                </c:pt>
                <c:pt idx="4813">
                  <c:v>5022.0555734988302</c:v>
                </c:pt>
                <c:pt idx="4814">
                  <c:v>5022.1006271578299</c:v>
                </c:pt>
                <c:pt idx="4815">
                  <c:v>5022.5130842423496</c:v>
                </c:pt>
                <c:pt idx="4816">
                  <c:v>5024.0087537830696</c:v>
                </c:pt>
                <c:pt idx="4817">
                  <c:v>5024.0090053658896</c:v>
                </c:pt>
                <c:pt idx="4818">
                  <c:v>5025.6929649077301</c:v>
                </c:pt>
                <c:pt idx="4819">
                  <c:v>5025.9633708675301</c:v>
                </c:pt>
                <c:pt idx="4820">
                  <c:v>5026.8924153428497</c:v>
                </c:pt>
                <c:pt idx="4821">
                  <c:v>5027.3501638676898</c:v>
                </c:pt>
                <c:pt idx="4822">
                  <c:v>5027.5575643813499</c:v>
                </c:pt>
                <c:pt idx="4823">
                  <c:v>5027.7075435484203</c:v>
                </c:pt>
                <c:pt idx="4824">
                  <c:v>5027.9511384386497</c:v>
                </c:pt>
                <c:pt idx="4825">
                  <c:v>5028.1518857460396</c:v>
                </c:pt>
                <c:pt idx="4826">
                  <c:v>5028.3267322778702</c:v>
                </c:pt>
                <c:pt idx="4827">
                  <c:v>5029.24984873225</c:v>
                </c:pt>
                <c:pt idx="4828">
                  <c:v>5029.5868519647001</c:v>
                </c:pt>
                <c:pt idx="4829">
                  <c:v>5029.8888671323602</c:v>
                </c:pt>
                <c:pt idx="4830">
                  <c:v>5034.92421370185</c:v>
                </c:pt>
                <c:pt idx="4831">
                  <c:v>5034.9376572463598</c:v>
                </c:pt>
                <c:pt idx="4832">
                  <c:v>5035.5649610119799</c:v>
                </c:pt>
                <c:pt idx="4833">
                  <c:v>5035.9496851395797</c:v>
                </c:pt>
                <c:pt idx="4834">
                  <c:v>5036.31630913354</c:v>
                </c:pt>
                <c:pt idx="4835">
                  <c:v>5036.4845992589799</c:v>
                </c:pt>
                <c:pt idx="4836">
                  <c:v>5036.4849986499103</c:v>
                </c:pt>
                <c:pt idx="4837">
                  <c:v>5036.4947564508702</c:v>
                </c:pt>
                <c:pt idx="4838">
                  <c:v>5036.99376465566</c:v>
                </c:pt>
                <c:pt idx="4839">
                  <c:v>5037.5057459641203</c:v>
                </c:pt>
                <c:pt idx="4840">
                  <c:v>5038.0243978444396</c:v>
                </c:pt>
                <c:pt idx="4841">
                  <c:v>5038.6415347019201</c:v>
                </c:pt>
                <c:pt idx="4842">
                  <c:v>5038.7750105922996</c:v>
                </c:pt>
                <c:pt idx="4843">
                  <c:v>5039.9578813789403</c:v>
                </c:pt>
                <c:pt idx="4844">
                  <c:v>5040.3194985072996</c:v>
                </c:pt>
                <c:pt idx="4845">
                  <c:v>5040.8691571261697</c:v>
                </c:pt>
                <c:pt idx="4846">
                  <c:v>5042.9393264763003</c:v>
                </c:pt>
                <c:pt idx="4847">
                  <c:v>5043.0761396829002</c:v>
                </c:pt>
                <c:pt idx="4848">
                  <c:v>5043.3764424752399</c:v>
                </c:pt>
                <c:pt idx="4849">
                  <c:v>5043.6226382488303</c:v>
                </c:pt>
                <c:pt idx="4850">
                  <c:v>5044.1440016757697</c:v>
                </c:pt>
                <c:pt idx="4851">
                  <c:v>5044.2703911198696</c:v>
                </c:pt>
                <c:pt idx="4852">
                  <c:v>5044.4828747194197</c:v>
                </c:pt>
                <c:pt idx="4853">
                  <c:v>5044.6700383546404</c:v>
                </c:pt>
                <c:pt idx="4854">
                  <c:v>5045.2807171596196</c:v>
                </c:pt>
                <c:pt idx="4855">
                  <c:v>5045.7549610123897</c:v>
                </c:pt>
                <c:pt idx="4856">
                  <c:v>5046.96367985289</c:v>
                </c:pt>
                <c:pt idx="4857">
                  <c:v>5047.1497526839303</c:v>
                </c:pt>
                <c:pt idx="4858">
                  <c:v>5048.1518857516303</c:v>
                </c:pt>
                <c:pt idx="4859">
                  <c:v>5048.9876009766003</c:v>
                </c:pt>
                <c:pt idx="4860">
                  <c:v>5049.2712352108201</c:v>
                </c:pt>
                <c:pt idx="4861">
                  <c:v>5049.49365052953</c:v>
                </c:pt>
                <c:pt idx="4862">
                  <c:v>5050.3163801163601</c:v>
                </c:pt>
                <c:pt idx="4863">
                  <c:v>5050.5686286874097</c:v>
                </c:pt>
                <c:pt idx="4864">
                  <c:v>5051.1366619393202</c:v>
                </c:pt>
                <c:pt idx="4865">
                  <c:v>5051.1739595141198</c:v>
                </c:pt>
                <c:pt idx="4866">
                  <c:v>5051.2022150289204</c:v>
                </c:pt>
                <c:pt idx="4867">
                  <c:v>5052.0251330546998</c:v>
                </c:pt>
                <c:pt idx="4868">
                  <c:v>5053.3715721555</c:v>
                </c:pt>
                <c:pt idx="4869">
                  <c:v>5056.9303911235102</c:v>
                </c:pt>
                <c:pt idx="4870">
                  <c:v>5057.1497526783496</c:v>
                </c:pt>
                <c:pt idx="4871">
                  <c:v>5057.4691397752604</c:v>
                </c:pt>
                <c:pt idx="4872">
                  <c:v>5058.0445723477696</c:v>
                </c:pt>
                <c:pt idx="4873">
                  <c:v>5058.29988708579</c:v>
                </c:pt>
                <c:pt idx="4874">
                  <c:v>5059.7419386142801</c:v>
                </c:pt>
                <c:pt idx="4875">
                  <c:v>5060.3887511119201</c:v>
                </c:pt>
                <c:pt idx="4876">
                  <c:v>5060.5374700780903</c:v>
                </c:pt>
                <c:pt idx="4877">
                  <c:v>5060.9793239217197</c:v>
                </c:pt>
                <c:pt idx="4878">
                  <c:v>5062.5289994385003</c:v>
                </c:pt>
                <c:pt idx="4879">
                  <c:v>5062.5809542937204</c:v>
                </c:pt>
                <c:pt idx="4880">
                  <c:v>5063.7934052313203</c:v>
                </c:pt>
                <c:pt idx="4881">
                  <c:v>5064.08588036336</c:v>
                </c:pt>
                <c:pt idx="4882">
                  <c:v>5064.5733814863397</c:v>
                </c:pt>
                <c:pt idx="4883">
                  <c:v>5064.9160893733997</c:v>
                </c:pt>
                <c:pt idx="4884">
                  <c:v>5064.9251330550696</c:v>
                </c:pt>
                <c:pt idx="4885">
                  <c:v>5065.8738519488797</c:v>
                </c:pt>
                <c:pt idx="4886">
                  <c:v>5066.7394165545702</c:v>
                </c:pt>
                <c:pt idx="4887">
                  <c:v>5066.9303911235102</c:v>
                </c:pt>
                <c:pt idx="4888">
                  <c:v>5068.09454434504</c:v>
                </c:pt>
                <c:pt idx="4889">
                  <c:v>5068.47453465126</c:v>
                </c:pt>
                <c:pt idx="4890">
                  <c:v>5068.8831841256397</c:v>
                </c:pt>
                <c:pt idx="4891">
                  <c:v>5069.2745698848703</c:v>
                </c:pt>
                <c:pt idx="4892">
                  <c:v>5070.4799247188403</c:v>
                </c:pt>
                <c:pt idx="4893">
                  <c:v>5071.4752600546899</c:v>
                </c:pt>
                <c:pt idx="4894">
                  <c:v>5074.0620106207198</c:v>
                </c:pt>
                <c:pt idx="4895">
                  <c:v>5074.8572630046401</c:v>
                </c:pt>
                <c:pt idx="4896">
                  <c:v>5075.76478882227</c:v>
                </c:pt>
                <c:pt idx="4897">
                  <c:v>5075.9431841298901</c:v>
                </c:pt>
                <c:pt idx="4898">
                  <c:v>5076.2745322473302</c:v>
                </c:pt>
                <c:pt idx="4899">
                  <c:v>5076.4996555850303</c:v>
                </c:pt>
                <c:pt idx="4900">
                  <c:v>5076.9303911235102</c:v>
                </c:pt>
                <c:pt idx="4901">
                  <c:v>5076.9303911253801</c:v>
                </c:pt>
                <c:pt idx="4902">
                  <c:v>5077.0723692807296</c:v>
                </c:pt>
                <c:pt idx="4903">
                  <c:v>5077.3403911236601</c:v>
                </c:pt>
                <c:pt idx="4904">
                  <c:v>5077.4664776623204</c:v>
                </c:pt>
                <c:pt idx="4905">
                  <c:v>5077.8043654765897</c:v>
                </c:pt>
                <c:pt idx="4906">
                  <c:v>5077.8251852085796</c:v>
                </c:pt>
                <c:pt idx="4907">
                  <c:v>5078.2724368218296</c:v>
                </c:pt>
                <c:pt idx="4908">
                  <c:v>5079.6845698896796</c:v>
                </c:pt>
                <c:pt idx="4909">
                  <c:v>5079.70875119417</c:v>
                </c:pt>
                <c:pt idx="4910">
                  <c:v>5079.8853171933397</c:v>
                </c:pt>
                <c:pt idx="4911">
                  <c:v>5079.8853172026502</c:v>
                </c:pt>
                <c:pt idx="4912">
                  <c:v>5080.2584098130401</c:v>
                </c:pt>
                <c:pt idx="4913">
                  <c:v>5080.5259146261897</c:v>
                </c:pt>
                <c:pt idx="4914">
                  <c:v>5081.7464104527598</c:v>
                </c:pt>
                <c:pt idx="4915">
                  <c:v>5082.0557624388002</c:v>
                </c:pt>
                <c:pt idx="4916">
                  <c:v>5082.2496499400504</c:v>
                </c:pt>
                <c:pt idx="4917">
                  <c:v>5084.4942562999204</c:v>
                </c:pt>
                <c:pt idx="4918">
                  <c:v>5087.31222956068</c:v>
                </c:pt>
                <c:pt idx="4919">
                  <c:v>5088.6604878976896</c:v>
                </c:pt>
                <c:pt idx="4920">
                  <c:v>5089.6491774152901</c:v>
                </c:pt>
                <c:pt idx="4921">
                  <c:v>5089.8233209978698</c:v>
                </c:pt>
                <c:pt idx="4922">
                  <c:v>5092.4485766068101</c:v>
                </c:pt>
                <c:pt idx="4923">
                  <c:v>5094.6648164261096</c:v>
                </c:pt>
                <c:pt idx="4924">
                  <c:v>5095.3145698942199</c:v>
                </c:pt>
                <c:pt idx="4925">
                  <c:v>5095.7206212393903</c:v>
                </c:pt>
                <c:pt idx="4926">
                  <c:v>5097.0142171170401</c:v>
                </c:pt>
                <c:pt idx="4927">
                  <c:v>5098.0991397751404</c:v>
                </c:pt>
                <c:pt idx="4928">
                  <c:v>5098.8831841302999</c:v>
                </c:pt>
                <c:pt idx="4929">
                  <c:v>5101.5964607754704</c:v>
                </c:pt>
                <c:pt idx="4930">
                  <c:v>5101.6575120780599</c:v>
                </c:pt>
                <c:pt idx="4931">
                  <c:v>5102.9128074487598</c:v>
                </c:pt>
                <c:pt idx="4932">
                  <c:v>5103.4366130046501</c:v>
                </c:pt>
                <c:pt idx="4933">
                  <c:v>5106.4645322449496</c:v>
                </c:pt>
                <c:pt idx="4934">
                  <c:v>5107.0947888204801</c:v>
                </c:pt>
                <c:pt idx="4935">
                  <c:v>5109.8279757970004</c:v>
                </c:pt>
                <c:pt idx="4936">
                  <c:v>5110.2079661022799</c:v>
                </c:pt>
                <c:pt idx="4937">
                  <c:v>5114.5937849390302</c:v>
                </c:pt>
                <c:pt idx="4938">
                  <c:v>5114.6841584829299</c:v>
                </c:pt>
                <c:pt idx="4939">
                  <c:v>5114.9251330550696</c:v>
                </c:pt>
                <c:pt idx="4940">
                  <c:v>5115.1540415137997</c:v>
                </c:pt>
                <c:pt idx="4941">
                  <c:v>5115.3575021717697</c:v>
                </c:pt>
                <c:pt idx="4942">
                  <c:v>5115.6637849341996</c:v>
                </c:pt>
                <c:pt idx="4943">
                  <c:v>5116.3068129392304</c:v>
                </c:pt>
                <c:pt idx="4944">
                  <c:v>5119.2745698848703</c:v>
                </c:pt>
                <c:pt idx="4945">
                  <c:v>5119.7056328059898</c:v>
                </c:pt>
                <c:pt idx="4946">
                  <c:v>5121.2972284890702</c:v>
                </c:pt>
                <c:pt idx="4947">
                  <c:v>5125.01453224942</c:v>
                </c:pt>
                <c:pt idx="4948">
                  <c:v>5125.5273131602398</c:v>
                </c:pt>
                <c:pt idx="4949">
                  <c:v>5125.6264798196098</c:v>
                </c:pt>
                <c:pt idx="4950">
                  <c:v>5126.1864983905098</c:v>
                </c:pt>
                <c:pt idx="4951">
                  <c:v>5126.7014822522096</c:v>
                </c:pt>
                <c:pt idx="4952">
                  <c:v>5129.0456610135698</c:v>
                </c:pt>
                <c:pt idx="4953">
                  <c:v>5132.2258803630202</c:v>
                </c:pt>
                <c:pt idx="4954">
                  <c:v>5134.0540691176402</c:v>
                </c:pt>
                <c:pt idx="4955">
                  <c:v>5134.0905892150404</c:v>
                </c:pt>
                <c:pt idx="4956">
                  <c:v>5134.7927553709596</c:v>
                </c:pt>
                <c:pt idx="4957">
                  <c:v>5135.8912401916396</c:v>
                </c:pt>
                <c:pt idx="4958">
                  <c:v>5137.9421595325603</c:v>
                </c:pt>
                <c:pt idx="4959">
                  <c:v>5138.2354189529997</c:v>
                </c:pt>
                <c:pt idx="4960">
                  <c:v>5139.4022471960598</c:v>
                </c:pt>
                <c:pt idx="4961">
                  <c:v>5140.8518360145299</c:v>
                </c:pt>
                <c:pt idx="4962">
                  <c:v>5141.0266155824002</c:v>
                </c:pt>
                <c:pt idx="4963">
                  <c:v>5141.0467647649302</c:v>
                </c:pt>
                <c:pt idx="4964">
                  <c:v>5141.1858803704299</c:v>
                </c:pt>
                <c:pt idx="4965">
                  <c:v>5141.4450151287001</c:v>
                </c:pt>
                <c:pt idx="4966">
                  <c:v>5141.4696706025798</c:v>
                </c:pt>
                <c:pt idx="4967">
                  <c:v>5142.1674997620203</c:v>
                </c:pt>
                <c:pt idx="4968">
                  <c:v>5143.1960147786804</c:v>
                </c:pt>
                <c:pt idx="4969">
                  <c:v>5143.5300591345804</c:v>
                </c:pt>
                <c:pt idx="4970">
                  <c:v>5144.4049851989703</c:v>
                </c:pt>
                <c:pt idx="4971">
                  <c:v>5145.7807917687996</c:v>
                </c:pt>
                <c:pt idx="4972">
                  <c:v>5148.07722497545</c:v>
                </c:pt>
                <c:pt idx="4973">
                  <c:v>5148.1979636978303</c:v>
                </c:pt>
                <c:pt idx="4974">
                  <c:v>5148.7238225736601</c:v>
                </c:pt>
                <c:pt idx="4975">
                  <c:v>5148.8282202733599</c:v>
                </c:pt>
                <c:pt idx="4976">
                  <c:v>5149.1999091133403</c:v>
                </c:pt>
                <c:pt idx="4977">
                  <c:v>5149.4302337714398</c:v>
                </c:pt>
                <c:pt idx="4978">
                  <c:v>5149.4494164157604</c:v>
                </c:pt>
                <c:pt idx="4979">
                  <c:v>5149.4678583075201</c:v>
                </c:pt>
                <c:pt idx="4980">
                  <c:v>5150.7095361091197</c:v>
                </c:pt>
                <c:pt idx="4981">
                  <c:v>5150.9832801843204</c:v>
                </c:pt>
                <c:pt idx="4982">
                  <c:v>5151.1733561754199</c:v>
                </c:pt>
                <c:pt idx="4983">
                  <c:v>5152.0482590150204</c:v>
                </c:pt>
                <c:pt idx="4984">
                  <c:v>5153.3557300367302</c:v>
                </c:pt>
                <c:pt idx="4985">
                  <c:v>5154.6966276718304</c:v>
                </c:pt>
                <c:pt idx="4986">
                  <c:v>5155.0410434454598</c:v>
                </c:pt>
                <c:pt idx="4987">
                  <c:v>5155.1057134400999</c:v>
                </c:pt>
                <c:pt idx="4988">
                  <c:v>5155.3645861875202</c:v>
                </c:pt>
                <c:pt idx="4989">
                  <c:v>5156.2040290450605</c:v>
                </c:pt>
                <c:pt idx="4990">
                  <c:v>5156.9379637017801</c:v>
                </c:pt>
                <c:pt idx="4991">
                  <c:v>5157.0909336227896</c:v>
                </c:pt>
                <c:pt idx="4992">
                  <c:v>5157.4700591247502</c:v>
                </c:pt>
                <c:pt idx="4993">
                  <c:v>5158.7271961066799</c:v>
                </c:pt>
                <c:pt idx="4994">
                  <c:v>5159.0623246738596</c:v>
                </c:pt>
                <c:pt idx="4995">
                  <c:v>5159.3406478418001</c:v>
                </c:pt>
                <c:pt idx="4996">
                  <c:v>5159.4409750004997</c:v>
                </c:pt>
                <c:pt idx="4997">
                  <c:v>5160.5124904540498</c:v>
                </c:pt>
                <c:pt idx="4998">
                  <c:v>5160.7438225764699</c:v>
                </c:pt>
                <c:pt idx="4999">
                  <c:v>5161.3438225770296</c:v>
                </c:pt>
                <c:pt idx="5000">
                  <c:v>5161.4390642580902</c:v>
                </c:pt>
                <c:pt idx="5001">
                  <c:v>5161.5638225767698</c:v>
                </c:pt>
                <c:pt idx="5002">
                  <c:v>5161.6249315761897</c:v>
                </c:pt>
                <c:pt idx="5003">
                  <c:v>5161.7838225765099</c:v>
                </c:pt>
                <c:pt idx="5004">
                  <c:v>5162.3838225770696</c:v>
                </c:pt>
                <c:pt idx="5005">
                  <c:v>5162.6038225768098</c:v>
                </c:pt>
                <c:pt idx="5006">
                  <c:v>5163.2392588844496</c:v>
                </c:pt>
                <c:pt idx="5007">
                  <c:v>5163.4238225771096</c:v>
                </c:pt>
                <c:pt idx="5008">
                  <c:v>5163.6414072532198</c:v>
                </c:pt>
                <c:pt idx="5009">
                  <c:v>5163.6438225768497</c:v>
                </c:pt>
                <c:pt idx="5010">
                  <c:v>5163.8340586088598</c:v>
                </c:pt>
                <c:pt idx="5011">
                  <c:v>5163.8638225765899</c:v>
                </c:pt>
                <c:pt idx="5012">
                  <c:v>5164.6707208481303</c:v>
                </c:pt>
                <c:pt idx="5013">
                  <c:v>5164.6838225768797</c:v>
                </c:pt>
                <c:pt idx="5014">
                  <c:v>5164.9038225766199</c:v>
                </c:pt>
                <c:pt idx="5015">
                  <c:v>5165.1368775959099</c:v>
                </c:pt>
                <c:pt idx="5016">
                  <c:v>5165.3560697007897</c:v>
                </c:pt>
                <c:pt idx="5017">
                  <c:v>5165.5038225771796</c:v>
                </c:pt>
                <c:pt idx="5018">
                  <c:v>5165.7238225769197</c:v>
                </c:pt>
                <c:pt idx="5019">
                  <c:v>5166.5438225772205</c:v>
                </c:pt>
                <c:pt idx="5020">
                  <c:v>5166.9838225766998</c:v>
                </c:pt>
                <c:pt idx="5021">
                  <c:v>5167.1579637015202</c:v>
                </c:pt>
                <c:pt idx="5022">
                  <c:v>5167.3314122240899</c:v>
                </c:pt>
                <c:pt idx="5023">
                  <c:v>5167.5838225772604</c:v>
                </c:pt>
                <c:pt idx="5024">
                  <c:v>5167.8714919229897</c:v>
                </c:pt>
                <c:pt idx="5025">
                  <c:v>5167.9228332401199</c:v>
                </c:pt>
                <c:pt idx="5026">
                  <c:v>5168.19796369504</c:v>
                </c:pt>
                <c:pt idx="5027">
                  <c:v>5168.6971113057798</c:v>
                </c:pt>
                <c:pt idx="5028">
                  <c:v>5168.9039193419703</c:v>
                </c:pt>
                <c:pt idx="5029">
                  <c:v>5169.0460925195302</c:v>
                </c:pt>
                <c:pt idx="5030">
                  <c:v>5169.2160147745099</c:v>
                </c:pt>
                <c:pt idx="5031">
                  <c:v>5170.0860925186398</c:v>
                </c:pt>
                <c:pt idx="5032">
                  <c:v>5170.2533185374896</c:v>
                </c:pt>
                <c:pt idx="5033">
                  <c:v>5171.1733561754199</c:v>
                </c:pt>
                <c:pt idx="5034">
                  <c:v>5172.5326635790898</c:v>
                </c:pt>
                <c:pt idx="5035">
                  <c:v>5172.7127553727396</c:v>
                </c:pt>
                <c:pt idx="5036">
                  <c:v>5172.9073909670096</c:v>
                </c:pt>
                <c:pt idx="5037">
                  <c:v>5173.4633681150099</c:v>
                </c:pt>
                <c:pt idx="5038">
                  <c:v>5174.36931181605</c:v>
                </c:pt>
                <c:pt idx="5039">
                  <c:v>5174.6864601179204</c:v>
                </c:pt>
                <c:pt idx="5040">
                  <c:v>5175.4194992324301</c:v>
                </c:pt>
                <c:pt idx="5041">
                  <c:v>5176.4645227487199</c:v>
                </c:pt>
                <c:pt idx="5042">
                  <c:v>5177.25957376929</c:v>
                </c:pt>
                <c:pt idx="5043">
                  <c:v>5177.5045227487499</c:v>
                </c:pt>
                <c:pt idx="5044">
                  <c:v>5177.6246716445303</c:v>
                </c:pt>
                <c:pt idx="5045">
                  <c:v>5177.8796864161204</c:v>
                </c:pt>
                <c:pt idx="5046">
                  <c:v>5178.5445227487899</c:v>
                </c:pt>
                <c:pt idx="5047">
                  <c:v>5179.5845227488298</c:v>
                </c:pt>
                <c:pt idx="5048">
                  <c:v>5179.6125712273597</c:v>
                </c:pt>
                <c:pt idx="5049">
                  <c:v>5180.5905424496104</c:v>
                </c:pt>
                <c:pt idx="5050">
                  <c:v>5180.6245227488598</c:v>
                </c:pt>
                <c:pt idx="5051">
                  <c:v>5181.2067166952102</c:v>
                </c:pt>
                <c:pt idx="5052">
                  <c:v>5181.6093484051498</c:v>
                </c:pt>
                <c:pt idx="5053">
                  <c:v>5181.6645227488998</c:v>
                </c:pt>
                <c:pt idx="5054">
                  <c:v>5181.6845227489202</c:v>
                </c:pt>
                <c:pt idx="5055">
                  <c:v>5181.7045227489398</c:v>
                </c:pt>
                <c:pt idx="5056">
                  <c:v>5181.7245227489602</c:v>
                </c:pt>
                <c:pt idx="5057">
                  <c:v>5181.7445227489798</c:v>
                </c:pt>
                <c:pt idx="5058">
                  <c:v>5181.7645227489902</c:v>
                </c:pt>
                <c:pt idx="5059">
                  <c:v>5181.7845227490097</c:v>
                </c:pt>
                <c:pt idx="5060">
                  <c:v>5182.0820431169104</c:v>
                </c:pt>
                <c:pt idx="5061">
                  <c:v>5182.1178669324099</c:v>
                </c:pt>
                <c:pt idx="5062">
                  <c:v>5182.4927229993</c:v>
                </c:pt>
                <c:pt idx="5063">
                  <c:v>5182.5852674655598</c:v>
                </c:pt>
                <c:pt idx="5064">
                  <c:v>5182.7329298760696</c:v>
                </c:pt>
                <c:pt idx="5065">
                  <c:v>5184.1571411061996</c:v>
                </c:pt>
                <c:pt idx="5066">
                  <c:v>5184.8731782026498</c:v>
                </c:pt>
                <c:pt idx="5067">
                  <c:v>5186.2293118163898</c:v>
                </c:pt>
                <c:pt idx="5068">
                  <c:v>5187.2602681356902</c:v>
                </c:pt>
                <c:pt idx="5069">
                  <c:v>5187.2693118192201</c:v>
                </c:pt>
                <c:pt idx="5070">
                  <c:v>5190.6166155785304</c:v>
                </c:pt>
                <c:pt idx="5071">
                  <c:v>5191.0910415225599</c:v>
                </c:pt>
                <c:pt idx="5072">
                  <c:v>5191.1110415225803</c:v>
                </c:pt>
                <c:pt idx="5073">
                  <c:v>5191.1310415225998</c:v>
                </c:pt>
                <c:pt idx="5074">
                  <c:v>5191.6187486462204</c:v>
                </c:pt>
                <c:pt idx="5075">
                  <c:v>5191.63517459589</c:v>
                </c:pt>
                <c:pt idx="5076">
                  <c:v>5191.7464259602102</c:v>
                </c:pt>
                <c:pt idx="5077">
                  <c:v>5191.8954516048498</c:v>
                </c:pt>
                <c:pt idx="5078">
                  <c:v>5192.1710415226398</c:v>
                </c:pt>
                <c:pt idx="5079">
                  <c:v>5192.1910415226503</c:v>
                </c:pt>
                <c:pt idx="5080">
                  <c:v>5192.2133561717301</c:v>
                </c:pt>
                <c:pt idx="5081">
                  <c:v>5192.2494887933099</c:v>
                </c:pt>
                <c:pt idx="5082">
                  <c:v>5192.29867138806</c:v>
                </c:pt>
                <c:pt idx="5083">
                  <c:v>5192.4043424930396</c:v>
                </c:pt>
                <c:pt idx="5084">
                  <c:v>5193.2310415226902</c:v>
                </c:pt>
                <c:pt idx="5085">
                  <c:v>5193.2510415227098</c:v>
                </c:pt>
                <c:pt idx="5086">
                  <c:v>5193.2894887924103</c:v>
                </c:pt>
                <c:pt idx="5087">
                  <c:v>5193.9664773468303</c:v>
                </c:pt>
                <c:pt idx="5088">
                  <c:v>5194.0909737236798</c:v>
                </c:pt>
                <c:pt idx="5089">
                  <c:v>5194.2910415227498</c:v>
                </c:pt>
                <c:pt idx="5090">
                  <c:v>5194.3294887915199</c:v>
                </c:pt>
                <c:pt idx="5091">
                  <c:v>5194.4302961369904</c:v>
                </c:pt>
                <c:pt idx="5092">
                  <c:v>5195.1309737227803</c:v>
                </c:pt>
                <c:pt idx="5093">
                  <c:v>5195.3310415227897</c:v>
                </c:pt>
                <c:pt idx="5094">
                  <c:v>5195.3694887906304</c:v>
                </c:pt>
                <c:pt idx="5095">
                  <c:v>5195.4931745957501</c:v>
                </c:pt>
                <c:pt idx="5096">
                  <c:v>5196.1331837133002</c:v>
                </c:pt>
                <c:pt idx="5097">
                  <c:v>5196.1709737218898</c:v>
                </c:pt>
                <c:pt idx="5098">
                  <c:v>5196.1782373730002</c:v>
                </c:pt>
                <c:pt idx="5099">
                  <c:v>5196.3710415228197</c:v>
                </c:pt>
                <c:pt idx="5100">
                  <c:v>5196.4094887897299</c:v>
                </c:pt>
                <c:pt idx="5101">
                  <c:v>5196.5906944568196</c:v>
                </c:pt>
                <c:pt idx="5102">
                  <c:v>5197.2109737209903</c:v>
                </c:pt>
                <c:pt idx="5103">
                  <c:v>5197.4110415228597</c:v>
                </c:pt>
                <c:pt idx="5104">
                  <c:v>5197.4494887888404</c:v>
                </c:pt>
                <c:pt idx="5105">
                  <c:v>5197.70823777653</c:v>
                </c:pt>
                <c:pt idx="5106">
                  <c:v>5198.08661558106</c:v>
                </c:pt>
                <c:pt idx="5107">
                  <c:v>5198.7482377756296</c:v>
                </c:pt>
                <c:pt idx="5108">
                  <c:v>5199.4933962225896</c:v>
                </c:pt>
                <c:pt idx="5109">
                  <c:v>5199.7705751219701</c:v>
                </c:pt>
                <c:pt idx="5110">
                  <c:v>5199.7882377747401</c:v>
                </c:pt>
                <c:pt idx="5111">
                  <c:v>5200.0409810822403</c:v>
                </c:pt>
                <c:pt idx="5112">
                  <c:v>5200.5333962216901</c:v>
                </c:pt>
                <c:pt idx="5113">
                  <c:v>5200.8282377738497</c:v>
                </c:pt>
                <c:pt idx="5114">
                  <c:v>5200.9700255580201</c:v>
                </c:pt>
                <c:pt idx="5115">
                  <c:v>5201.4277740828602</c:v>
                </c:pt>
                <c:pt idx="5116">
                  <c:v>5201.5733962207996</c:v>
                </c:pt>
                <c:pt idx="5117">
                  <c:v>5201.8682377729501</c:v>
                </c:pt>
                <c:pt idx="5118">
                  <c:v>5201.9733405634697</c:v>
                </c:pt>
                <c:pt idx="5119">
                  <c:v>5202.02874865382</c:v>
                </c:pt>
                <c:pt idx="5120">
                  <c:v>5202.2294959607498</c:v>
                </c:pt>
                <c:pt idx="5121">
                  <c:v>5202.6133962199001</c:v>
                </c:pt>
                <c:pt idx="5122">
                  <c:v>5202.9082377720597</c:v>
                </c:pt>
                <c:pt idx="5123">
                  <c:v>5203.3274589468401</c:v>
                </c:pt>
                <c:pt idx="5124">
                  <c:v>5203.6533962190097</c:v>
                </c:pt>
                <c:pt idx="5125">
                  <c:v>5203.6644621789401</c:v>
                </c:pt>
                <c:pt idx="5126">
                  <c:v>5203.9482377711602</c:v>
                </c:pt>
                <c:pt idx="5127">
                  <c:v>5204.6933962181201</c:v>
                </c:pt>
                <c:pt idx="5128">
                  <c:v>5204.9882377702697</c:v>
                </c:pt>
                <c:pt idx="5129">
                  <c:v>5205.7333962172197</c:v>
                </c:pt>
                <c:pt idx="5130">
                  <c:v>5206.0282377693802</c:v>
                </c:pt>
                <c:pt idx="5131">
                  <c:v>5206.7733962163302</c:v>
                </c:pt>
                <c:pt idx="5132">
                  <c:v>5206.97489871364</c:v>
                </c:pt>
                <c:pt idx="5133">
                  <c:v>5207.0169366905402</c:v>
                </c:pt>
                <c:pt idx="5134">
                  <c:v>5207.0682377684798</c:v>
                </c:pt>
                <c:pt idx="5135">
                  <c:v>5207.1537498976104</c:v>
                </c:pt>
                <c:pt idx="5136">
                  <c:v>5207.8133962154297</c:v>
                </c:pt>
                <c:pt idx="5137">
                  <c:v>5209.0152674615301</c:v>
                </c:pt>
                <c:pt idx="5138">
                  <c:v>5209.6425712266901</c:v>
                </c:pt>
                <c:pt idx="5139">
                  <c:v>5210.3939193487104</c:v>
                </c:pt>
                <c:pt idx="5140">
                  <c:v>5210.5622094734499</c:v>
                </c:pt>
                <c:pt idx="5141">
                  <c:v>5210.5723666660397</c:v>
                </c:pt>
                <c:pt idx="5142">
                  <c:v>5211.0713748708304</c:v>
                </c:pt>
                <c:pt idx="5143">
                  <c:v>5211.2273628991097</c:v>
                </c:pt>
                <c:pt idx="5144">
                  <c:v>5211.5833561792897</c:v>
                </c:pt>
                <c:pt idx="5145">
                  <c:v>5212.1020080596199</c:v>
                </c:pt>
                <c:pt idx="5146">
                  <c:v>5212.2294959667997</c:v>
                </c:pt>
                <c:pt idx="5147">
                  <c:v>5212.8526208065396</c:v>
                </c:pt>
                <c:pt idx="5148">
                  <c:v>5213.5712607447003</c:v>
                </c:pt>
                <c:pt idx="5149">
                  <c:v>5214.0251706335603</c:v>
                </c:pt>
                <c:pt idx="5150">
                  <c:v>5214.3939903309201</c:v>
                </c:pt>
                <c:pt idx="5151">
                  <c:v>5214.39710872247</c:v>
                </c:pt>
                <c:pt idx="5152">
                  <c:v>5214.9467673413401</c:v>
                </c:pt>
                <c:pt idx="5153">
                  <c:v>5214.94866910576</c:v>
                </c:pt>
                <c:pt idx="5154">
                  <c:v>5215.0651706326698</c:v>
                </c:pt>
                <c:pt idx="5155">
                  <c:v>5215.2798252440898</c:v>
                </c:pt>
                <c:pt idx="5156">
                  <c:v>5215.9886691048696</c:v>
                </c:pt>
                <c:pt idx="5157">
                  <c:v>5216.1027432689398</c:v>
                </c:pt>
                <c:pt idx="5158">
                  <c:v>5217.4491823697399</c:v>
                </c:pt>
                <c:pt idx="5159">
                  <c:v>5217.4540526904102</c:v>
                </c:pt>
                <c:pt idx="5160">
                  <c:v>5217.7002484635404</c:v>
                </c:pt>
                <c:pt idx="5161">
                  <c:v>5218.0886691026299</c:v>
                </c:pt>
                <c:pt idx="5162">
                  <c:v>5218.2216118900096</c:v>
                </c:pt>
                <c:pt idx="5163">
                  <c:v>5218.56048493459</c:v>
                </c:pt>
                <c:pt idx="5164">
                  <c:v>5218.7476485691705</c:v>
                </c:pt>
                <c:pt idx="5165">
                  <c:v>5219.1286691017403</c:v>
                </c:pt>
                <c:pt idx="5166">
                  <c:v>5219.3583273738604</c:v>
                </c:pt>
                <c:pt idx="5167">
                  <c:v>5219.8325712270998</c:v>
                </c:pt>
                <c:pt idx="5168">
                  <c:v>5220.1686691008499</c:v>
                </c:pt>
                <c:pt idx="5169">
                  <c:v>5221.0412900671299</c:v>
                </c:pt>
                <c:pt idx="5170">
                  <c:v>5221.2086690999504</c:v>
                </c:pt>
                <c:pt idx="5171">
                  <c:v>5221.5440878774898</c:v>
                </c:pt>
                <c:pt idx="5172">
                  <c:v>5222.12218256294</c:v>
                </c:pt>
                <c:pt idx="5173">
                  <c:v>5223.0652111917698</c:v>
                </c:pt>
                <c:pt idx="5174">
                  <c:v>5223.3488454259896</c:v>
                </c:pt>
                <c:pt idx="5175">
                  <c:v>5224.4663613270905</c:v>
                </c:pt>
                <c:pt idx="5176">
                  <c:v>5225.05693413689</c:v>
                </c:pt>
                <c:pt idx="5177">
                  <c:v>5225.2142721544897</c:v>
                </c:pt>
                <c:pt idx="5178">
                  <c:v>5225.2515697283598</c:v>
                </c:pt>
                <c:pt idx="5179">
                  <c:v>5228.9936995878797</c:v>
                </c:pt>
                <c:pt idx="5180">
                  <c:v>5229.00274327024</c:v>
                </c:pt>
                <c:pt idx="5181">
                  <c:v>5229.5598476845698</c:v>
                </c:pt>
                <c:pt idx="5182">
                  <c:v>5230.8170267697396</c:v>
                </c:pt>
                <c:pt idx="5183">
                  <c:v>5231.2273628930498</c:v>
                </c:pt>
                <c:pt idx="5184">
                  <c:v>5231.5467499899596</c:v>
                </c:pt>
                <c:pt idx="5185">
                  <c:v>5231.6626809509398</c:v>
                </c:pt>
                <c:pt idx="5186">
                  <c:v>5232.1721545597502</c:v>
                </c:pt>
                <c:pt idx="5187">
                  <c:v>5232.5521448664304</c:v>
                </c:pt>
                <c:pt idx="5188">
                  <c:v>5232.6741812322198</c:v>
                </c:pt>
                <c:pt idx="5189">
                  <c:v>5233.3521800991102</c:v>
                </c:pt>
                <c:pt idx="5190">
                  <c:v>5233.8195488285201</c:v>
                </c:pt>
                <c:pt idx="5191">
                  <c:v>5234.6150802923303</c:v>
                </c:pt>
                <c:pt idx="5192">
                  <c:v>5236.3513446673696</c:v>
                </c:pt>
                <c:pt idx="5193">
                  <c:v>5236.6066096536797</c:v>
                </c:pt>
                <c:pt idx="5194">
                  <c:v>5236.6585645079604</c:v>
                </c:pt>
                <c:pt idx="5195">
                  <c:v>5237.0978842061004</c:v>
                </c:pt>
                <c:pt idx="5196">
                  <c:v>5237.2333267412596</c:v>
                </c:pt>
                <c:pt idx="5197">
                  <c:v>5237.8710154457904</c:v>
                </c:pt>
                <c:pt idx="5198">
                  <c:v>5238.1396208349597</c:v>
                </c:pt>
                <c:pt idx="5199">
                  <c:v>5238.1634905776</c:v>
                </c:pt>
                <c:pt idx="5200">
                  <c:v>5239.6355294426903</c:v>
                </c:pt>
                <c:pt idx="5201">
                  <c:v>5239.9514621633498</c:v>
                </c:pt>
                <c:pt idx="5202">
                  <c:v>5242.350047037</c:v>
                </c:pt>
                <c:pt idx="5203">
                  <c:v>5242.9607943398796</c:v>
                </c:pt>
                <c:pt idx="5204">
                  <c:v>5244.5575349330902</c:v>
                </c:pt>
                <c:pt idx="5205">
                  <c:v>5245.5528702689298</c:v>
                </c:pt>
                <c:pt idx="5206">
                  <c:v>5248.5718665141603</c:v>
                </c:pt>
                <c:pt idx="5207">
                  <c:v>5248.9348732191102</c:v>
                </c:pt>
                <c:pt idx="5208">
                  <c:v>5249.84239903651</c:v>
                </c:pt>
                <c:pt idx="5209">
                  <c:v>5250.0207943450596</c:v>
                </c:pt>
                <c:pt idx="5210">
                  <c:v>5250.3521424624996</c:v>
                </c:pt>
                <c:pt idx="5211">
                  <c:v>5250.5772657995103</c:v>
                </c:pt>
                <c:pt idx="5212">
                  <c:v>5251.1499794954398</c:v>
                </c:pt>
                <c:pt idx="5213">
                  <c:v>5251.4180013379</c:v>
                </c:pt>
                <c:pt idx="5214">
                  <c:v>5251.8819756908297</c:v>
                </c:pt>
                <c:pt idx="5215">
                  <c:v>5251.9027954228204</c:v>
                </c:pt>
                <c:pt idx="5216">
                  <c:v>5253.7267876304604</c:v>
                </c:pt>
                <c:pt idx="5217">
                  <c:v>5253.7621801048499</c:v>
                </c:pt>
                <c:pt idx="5218">
                  <c:v>5253.7863614093503</c:v>
                </c:pt>
                <c:pt idx="5219">
                  <c:v>5253.9629274075796</c:v>
                </c:pt>
                <c:pt idx="5220">
                  <c:v>5253.9629274178296</c:v>
                </c:pt>
                <c:pt idx="5221">
                  <c:v>5254.3360200282104</c:v>
                </c:pt>
                <c:pt idx="5222">
                  <c:v>5254.60352484136</c:v>
                </c:pt>
                <c:pt idx="5223">
                  <c:v>5255.8240206672299</c:v>
                </c:pt>
                <c:pt idx="5224">
                  <c:v>5256.1333726532703</c:v>
                </c:pt>
                <c:pt idx="5225">
                  <c:v>5261.3898397749199</c:v>
                </c:pt>
                <c:pt idx="5226">
                  <c:v>5262.7380981128599</c:v>
                </c:pt>
                <c:pt idx="5227">
                  <c:v>5263.9009312130502</c:v>
                </c:pt>
                <c:pt idx="5228">
                  <c:v>5266.5261868219804</c:v>
                </c:pt>
                <c:pt idx="5229">
                  <c:v>5268.7424266403495</c:v>
                </c:pt>
                <c:pt idx="5230">
                  <c:v>5269.7982314545598</c:v>
                </c:pt>
                <c:pt idx="5231">
                  <c:v>5271.0918273315701</c:v>
                </c:pt>
                <c:pt idx="5232">
                  <c:v>5272.1767499898497</c:v>
                </c:pt>
                <c:pt idx="5233">
                  <c:v>5272.9607943450101</c:v>
                </c:pt>
                <c:pt idx="5234">
                  <c:v>5274.2855763174502</c:v>
                </c:pt>
                <c:pt idx="5235">
                  <c:v>5275.6740709901696</c:v>
                </c:pt>
                <c:pt idx="5236">
                  <c:v>5276.9904176629998</c:v>
                </c:pt>
                <c:pt idx="5237">
                  <c:v>5277.5142232198205</c:v>
                </c:pt>
                <c:pt idx="5238">
                  <c:v>5278.6713951537304</c:v>
                </c:pt>
                <c:pt idx="5239">
                  <c:v>5279.2316517280397</c:v>
                </c:pt>
                <c:pt idx="5240">
                  <c:v>5280.5421424591896</c:v>
                </c:pt>
                <c:pt idx="5241">
                  <c:v>5281.17239903472</c:v>
                </c:pt>
                <c:pt idx="5242">
                  <c:v>5283.3521800991102</c:v>
                </c:pt>
                <c:pt idx="5243">
                  <c:v>5283.9055860116996</c:v>
                </c:pt>
                <c:pt idx="5244">
                  <c:v>5288.76176869752</c:v>
                </c:pt>
                <c:pt idx="5245">
                  <c:v>5289.0027432693096</c:v>
                </c:pt>
                <c:pt idx="5246">
                  <c:v>5289.4351123869401</c:v>
                </c:pt>
                <c:pt idx="5247">
                  <c:v>5289.74139514938</c:v>
                </c:pt>
                <c:pt idx="5248">
                  <c:v>5290.3844231534704</c:v>
                </c:pt>
                <c:pt idx="5249">
                  <c:v>5290.7790924664496</c:v>
                </c:pt>
                <c:pt idx="5250">
                  <c:v>5293.7832430205599</c:v>
                </c:pt>
                <c:pt idx="5251">
                  <c:v>5295.3748387042397</c:v>
                </c:pt>
                <c:pt idx="5252">
                  <c:v>5298.1316793318802</c:v>
                </c:pt>
                <c:pt idx="5253">
                  <c:v>5299.0921424641201</c:v>
                </c:pt>
                <c:pt idx="5254">
                  <c:v>5299.60492337495</c:v>
                </c:pt>
                <c:pt idx="5255">
                  <c:v>5299.7040900341599</c:v>
                </c:pt>
                <c:pt idx="5256">
                  <c:v>5300.2641086056801</c:v>
                </c:pt>
                <c:pt idx="5257">
                  <c:v>5303.1232712278097</c:v>
                </c:pt>
                <c:pt idx="5258">
                  <c:v>5306.2451099771997</c:v>
                </c:pt>
                <c:pt idx="5259">
                  <c:v>5306.3034905772602</c:v>
                </c:pt>
                <c:pt idx="5260">
                  <c:v>5308.1681994295204</c:v>
                </c:pt>
                <c:pt idx="5261">
                  <c:v>5309.9688504058804</c:v>
                </c:pt>
                <c:pt idx="5262">
                  <c:v>5312.0197697468102</c:v>
                </c:pt>
                <c:pt idx="5263">
                  <c:v>5313.4798574112301</c:v>
                </c:pt>
                <c:pt idx="5264">
                  <c:v>5313.5270266309299</c:v>
                </c:pt>
                <c:pt idx="5265">
                  <c:v>5314.9294462297103</c:v>
                </c:pt>
                <c:pt idx="5266">
                  <c:v>5315.1042257971103</c:v>
                </c:pt>
                <c:pt idx="5267">
                  <c:v>5315.1243749800997</c:v>
                </c:pt>
                <c:pt idx="5268">
                  <c:v>5315.2634905856103</c:v>
                </c:pt>
                <c:pt idx="5269">
                  <c:v>5315.5226253431701</c:v>
                </c:pt>
                <c:pt idx="5270">
                  <c:v>5315.5472808172899</c:v>
                </c:pt>
                <c:pt idx="5271">
                  <c:v>5318.7742378860703</c:v>
                </c:pt>
                <c:pt idx="5272">
                  <c:v>5319.85840198397</c:v>
                </c:pt>
                <c:pt idx="5273">
                  <c:v>5322.1548351906204</c:v>
                </c:pt>
                <c:pt idx="5274">
                  <c:v>5322.2755739120703</c:v>
                </c:pt>
                <c:pt idx="5275">
                  <c:v>5322.9058304875998</c:v>
                </c:pt>
                <c:pt idx="5276">
                  <c:v>5323.2775193285197</c:v>
                </c:pt>
                <c:pt idx="5277">
                  <c:v>5323.50784398615</c:v>
                </c:pt>
                <c:pt idx="5278">
                  <c:v>5324.6617483998398</c:v>
                </c:pt>
                <c:pt idx="5279">
                  <c:v>5324.7871463233596</c:v>
                </c:pt>
                <c:pt idx="5280">
                  <c:v>5324.9034461220699</c:v>
                </c:pt>
                <c:pt idx="5281">
                  <c:v>5325.0608903989196</c:v>
                </c:pt>
                <c:pt idx="5282">
                  <c:v>5325.2259643260604</c:v>
                </c:pt>
                <c:pt idx="5283">
                  <c:v>5325.2509663901201</c:v>
                </c:pt>
                <c:pt idx="5284">
                  <c:v>5327.4333402512102</c:v>
                </c:pt>
                <c:pt idx="5285">
                  <c:v>5327.4353230670004</c:v>
                </c:pt>
                <c:pt idx="5286">
                  <c:v>5329.1833236552702</c:v>
                </c:pt>
                <c:pt idx="5287">
                  <c:v>5330.2749987943098</c:v>
                </c:pt>
                <c:pt idx="5288">
                  <c:v>5331.0155739164902</c:v>
                </c:pt>
                <c:pt idx="5289">
                  <c:v>5331.16854383796</c:v>
                </c:pt>
                <c:pt idx="5290">
                  <c:v>5332.8048063218503</c:v>
                </c:pt>
                <c:pt idx="5291">
                  <c:v>5333.1399348881096</c:v>
                </c:pt>
                <c:pt idx="5292">
                  <c:v>5333.5185852150898</c:v>
                </c:pt>
                <c:pt idx="5293">
                  <c:v>5333.98249886743</c:v>
                </c:pt>
                <c:pt idx="5294">
                  <c:v>5335.5166744726503</c:v>
                </c:pt>
                <c:pt idx="5295">
                  <c:v>5337.9116688240301</c:v>
                </c:pt>
                <c:pt idx="5296">
                  <c:v>5337.9725339608203</c:v>
                </c:pt>
                <c:pt idx="5297">
                  <c:v>5338.7483310627204</c:v>
                </c:pt>
                <c:pt idx="5298">
                  <c:v>5339.4336799154898</c:v>
                </c:pt>
                <c:pt idx="5299">
                  <c:v>5339.9214154544698</c:v>
                </c:pt>
                <c:pt idx="5300">
                  <c:v>5341.2355739162304</c:v>
                </c:pt>
                <c:pt idx="5301">
                  <c:v>5341.4090224383399</c:v>
                </c:pt>
                <c:pt idx="5302">
                  <c:v>5342.2755739095101</c:v>
                </c:pt>
                <c:pt idx="5303">
                  <c:v>5342.7747215200197</c:v>
                </c:pt>
                <c:pt idx="5304">
                  <c:v>5342.9815295562103</c:v>
                </c:pt>
                <c:pt idx="5305">
                  <c:v>5345.2509663901201</c:v>
                </c:pt>
                <c:pt idx="5306">
                  <c:v>5345.7726610191103</c:v>
                </c:pt>
                <c:pt idx="5307">
                  <c:v>5346.9850011812496</c:v>
                </c:pt>
                <c:pt idx="5308">
                  <c:v>5348.4469220302999</c:v>
                </c:pt>
                <c:pt idx="5309">
                  <c:v>5351.7022818587702</c:v>
                </c:pt>
                <c:pt idx="5310">
                  <c:v>5353.6901814420698</c:v>
                </c:pt>
                <c:pt idx="5311">
                  <c:v>5354.6681526640896</c:v>
                </c:pt>
                <c:pt idx="5312">
                  <c:v>5355.8240361753797</c:v>
                </c:pt>
                <c:pt idx="5313">
                  <c:v>5356.5703332135399</c:v>
                </c:pt>
                <c:pt idx="5314">
                  <c:v>5356.6628776807302</c:v>
                </c:pt>
                <c:pt idx="5315">
                  <c:v>5357.8288059346296</c:v>
                </c:pt>
                <c:pt idx="5316">
                  <c:v>5358.2347513213699</c:v>
                </c:pt>
                <c:pt idx="5317">
                  <c:v>5360.2107939277703</c:v>
                </c:pt>
                <c:pt idx="5318">
                  <c:v>5360.3069220306297</c:v>
                </c:pt>
                <c:pt idx="5319">
                  <c:v>5361.3378783501603</c:v>
                </c:pt>
                <c:pt idx="5320">
                  <c:v>5361.3469220343904</c:v>
                </c:pt>
                <c:pt idx="5321">
                  <c:v>5364.6942257927703</c:v>
                </c:pt>
                <c:pt idx="5322">
                  <c:v>5365.3488385966002</c:v>
                </c:pt>
                <c:pt idx="5323">
                  <c:v>5365.6216980926602</c:v>
                </c:pt>
                <c:pt idx="5324">
                  <c:v>5365.6963588604704</c:v>
                </c:pt>
                <c:pt idx="5325">
                  <c:v>5365.7127848104401</c:v>
                </c:pt>
                <c:pt idx="5326">
                  <c:v>5365.9730618195599</c:v>
                </c:pt>
                <c:pt idx="5327">
                  <c:v>5366.29096638597</c:v>
                </c:pt>
                <c:pt idx="5328">
                  <c:v>5366.9938895329797</c:v>
                </c:pt>
                <c:pt idx="5329">
                  <c:v>5367.4050691614302</c:v>
                </c:pt>
                <c:pt idx="5330">
                  <c:v>5368.5079063512303</c:v>
                </c:pt>
                <c:pt idx="5331">
                  <c:v>5370.2558475881797</c:v>
                </c:pt>
                <c:pt idx="5332">
                  <c:v>5370.6479434277799</c:v>
                </c:pt>
                <c:pt idx="5333">
                  <c:v>5370.6683046712997</c:v>
                </c:pt>
                <c:pt idx="5334">
                  <c:v>5372.1642257962303</c:v>
                </c:pt>
                <c:pt idx="5335">
                  <c:v>5373.84818533621</c:v>
                </c:pt>
                <c:pt idx="5336">
                  <c:v>5374.1185912969504</c:v>
                </c:pt>
                <c:pt idx="5337">
                  <c:v>5374.9879429255298</c:v>
                </c:pt>
                <c:pt idx="5338">
                  <c:v>5375.0476357731904</c:v>
                </c:pt>
                <c:pt idx="5339">
                  <c:v>5375.1489850859998</c:v>
                </c:pt>
                <c:pt idx="5340">
                  <c:v>5375.5053842980396</c:v>
                </c:pt>
                <c:pt idx="5341">
                  <c:v>5376.1063588690004</c:v>
                </c:pt>
                <c:pt idx="5342">
                  <c:v>5376.9872808176997</c:v>
                </c:pt>
                <c:pt idx="5343">
                  <c:v>5379.0243775565104</c:v>
                </c:pt>
                <c:pt idx="5344">
                  <c:v>5381.2313601123096</c:v>
                </c:pt>
                <c:pt idx="5345">
                  <c:v>5382.03872941993</c:v>
                </c:pt>
                <c:pt idx="5346">
                  <c:v>5382.2992221042496</c:v>
                </c:pt>
                <c:pt idx="5347">
                  <c:v>5383.0928776767096</c:v>
                </c:pt>
                <c:pt idx="5348">
                  <c:v>5383.7201814414002</c:v>
                </c:pt>
                <c:pt idx="5349">
                  <c:v>5384.4715295638798</c:v>
                </c:pt>
                <c:pt idx="5350">
                  <c:v>5384.64997688122</c:v>
                </c:pt>
                <c:pt idx="5351">
                  <c:v>5385.66096639446</c:v>
                </c:pt>
                <c:pt idx="5352">
                  <c:v>5386.1796182747903</c:v>
                </c:pt>
                <c:pt idx="5353">
                  <c:v>5386.9302310207804</c:v>
                </c:pt>
                <c:pt idx="5354">
                  <c:v>5387.6488709598698</c:v>
                </c:pt>
                <c:pt idx="5355">
                  <c:v>5388.0529151651999</c:v>
                </c:pt>
                <c:pt idx="5356">
                  <c:v>5388.4716005454802</c:v>
                </c:pt>
                <c:pt idx="5357">
                  <c:v>5388.4747189376503</c:v>
                </c:pt>
                <c:pt idx="5358">
                  <c:v>5389.3291799425997</c:v>
                </c:pt>
                <c:pt idx="5359">
                  <c:v>5389.3574354592702</c:v>
                </c:pt>
                <c:pt idx="5360">
                  <c:v>5390.1803534831797</c:v>
                </c:pt>
                <c:pt idx="5361">
                  <c:v>5391.5316629055797</c:v>
                </c:pt>
                <c:pt idx="5362">
                  <c:v>5391.7778586782497</c:v>
                </c:pt>
                <c:pt idx="5363">
                  <c:v>5392.6380951497704</c:v>
                </c:pt>
                <c:pt idx="5364">
                  <c:v>5392.8252587836996</c:v>
                </c:pt>
                <c:pt idx="5365">
                  <c:v>5393.4359375881004</c:v>
                </c:pt>
                <c:pt idx="5366">
                  <c:v>5393.91018144181</c:v>
                </c:pt>
                <c:pt idx="5367">
                  <c:v>5395.1189002813699</c:v>
                </c:pt>
                <c:pt idx="5368">
                  <c:v>5395.3049731077599</c:v>
                </c:pt>
                <c:pt idx="5369">
                  <c:v>5395.6243602046698</c:v>
                </c:pt>
                <c:pt idx="5370">
                  <c:v>5396.1997927781103</c:v>
                </c:pt>
                <c:pt idx="5371">
                  <c:v>5397.1428214069401</c:v>
                </c:pt>
                <c:pt idx="5372">
                  <c:v>5398.5439715422599</c:v>
                </c:pt>
                <c:pt idx="5373">
                  <c:v>5399.29188236966</c:v>
                </c:pt>
                <c:pt idx="5374">
                  <c:v>5400.6842198688501</c:v>
                </c:pt>
                <c:pt idx="5375">
                  <c:v>5403.0713098023498</c:v>
                </c:pt>
                <c:pt idx="5376">
                  <c:v>5403.0803534854203</c:v>
                </c:pt>
                <c:pt idx="5377">
                  <c:v>5404.89463698491</c:v>
                </c:pt>
                <c:pt idx="5378">
                  <c:v>5405.2912385444997</c:v>
                </c:pt>
                <c:pt idx="5379">
                  <c:v>5407.4297903133502</c:v>
                </c:pt>
                <c:pt idx="5380">
                  <c:v>5407.89715904276</c:v>
                </c:pt>
                <c:pt idx="5381">
                  <c:v>5408.6926905065702</c:v>
                </c:pt>
                <c:pt idx="5382">
                  <c:v>5410.7361747222003</c:v>
                </c:pt>
                <c:pt idx="5383">
                  <c:v>5412.2172310491997</c:v>
                </c:pt>
                <c:pt idx="5384">
                  <c:v>5412.2411007918399</c:v>
                </c:pt>
                <c:pt idx="5385">
                  <c:v>5413.0124834335802</c:v>
                </c:pt>
                <c:pt idx="5386">
                  <c:v>5414.0203156106199</c:v>
                </c:pt>
                <c:pt idx="5387">
                  <c:v>5414.6548760139804</c:v>
                </c:pt>
                <c:pt idx="5388">
                  <c:v>5415.2275897101499</c:v>
                </c:pt>
                <c:pt idx="5389">
                  <c:v>5415.9595859050696</c:v>
                </c:pt>
                <c:pt idx="5390">
                  <c:v>5415.9804056370604</c:v>
                </c:pt>
                <c:pt idx="5391">
                  <c:v>5416.2911932878196</c:v>
                </c:pt>
                <c:pt idx="5392">
                  <c:v>5416.4276572521703</c:v>
                </c:pt>
                <c:pt idx="5393">
                  <c:v>5417.0384045541196</c:v>
                </c:pt>
                <c:pt idx="5394">
                  <c:v>5417.3511932874098</c:v>
                </c:pt>
                <c:pt idx="5395">
                  <c:v>5417.3711932869601</c:v>
                </c:pt>
                <c:pt idx="5396">
                  <c:v>5417.3911932865103</c:v>
                </c:pt>
                <c:pt idx="5397">
                  <c:v>5417.4111932860596</c:v>
                </c:pt>
                <c:pt idx="5398">
                  <c:v>5417.4311932856199</c:v>
                </c:pt>
                <c:pt idx="5399">
                  <c:v>5417.8397903200203</c:v>
                </c:pt>
                <c:pt idx="5400">
                  <c:v>5417.8639716245198</c:v>
                </c:pt>
                <c:pt idx="5401">
                  <c:v>5418.4136302433899</c:v>
                </c:pt>
                <c:pt idx="5402">
                  <c:v>5418.6351451473301</c:v>
                </c:pt>
                <c:pt idx="5403">
                  <c:v>5418.6811350565404</c:v>
                </c:pt>
                <c:pt idx="5404">
                  <c:v>5419.6304804831698</c:v>
                </c:pt>
                <c:pt idx="5405">
                  <c:v>5419.9016308816999</c:v>
                </c:pt>
                <c:pt idx="5406">
                  <c:v>5420.2109828677403</c:v>
                </c:pt>
                <c:pt idx="5407">
                  <c:v>5420.6096061728804</c:v>
                </c:pt>
                <c:pt idx="5408">
                  <c:v>5422.6494767284003</c:v>
                </c:pt>
                <c:pt idx="5409">
                  <c:v>5423.9200092507499</c:v>
                </c:pt>
                <c:pt idx="5410">
                  <c:v>5424.0984045602299</c:v>
                </c:pt>
                <c:pt idx="5411">
                  <c:v>5424.42975267767</c:v>
                </c:pt>
                <c:pt idx="5412">
                  <c:v>5425.49561155214</c:v>
                </c:pt>
                <c:pt idx="5413">
                  <c:v>5426.8157083280303</c:v>
                </c:pt>
                <c:pt idx="5414">
                  <c:v>5427.5518761929097</c:v>
                </c:pt>
                <c:pt idx="5415">
                  <c:v>5427.8043978456399</c:v>
                </c:pt>
                <c:pt idx="5416">
                  <c:v>5427.9785414282196</c:v>
                </c:pt>
                <c:pt idx="5417">
                  <c:v>5428.0405376218196</c:v>
                </c:pt>
                <c:pt idx="5418">
                  <c:v>5428.040537633</c:v>
                </c:pt>
                <c:pt idx="5419">
                  <c:v>5429.3877663414396</c:v>
                </c:pt>
                <c:pt idx="5420">
                  <c:v>5430.6037970371499</c:v>
                </c:pt>
                <c:pt idx="5421">
                  <c:v>5433.8758416697301</c:v>
                </c:pt>
                <c:pt idx="5422">
                  <c:v>5435.1694375461002</c:v>
                </c:pt>
                <c:pt idx="5423">
                  <c:v>5435.4674499891698</c:v>
                </c:pt>
                <c:pt idx="5424">
                  <c:v>5436.8190430048799</c:v>
                </c:pt>
                <c:pt idx="5425">
                  <c:v>5441.0680278772397</c:v>
                </c:pt>
                <c:pt idx="5426">
                  <c:v>5441.5918334349899</c:v>
                </c:pt>
                <c:pt idx="5427">
                  <c:v>5442.8200368545904</c:v>
                </c:pt>
                <c:pt idx="5428">
                  <c:v>5446.2543602045598</c:v>
                </c:pt>
                <c:pt idx="5429">
                  <c:v>5447.0384045597102</c:v>
                </c:pt>
                <c:pt idx="5430">
                  <c:v>5447.9831962264097</c:v>
                </c:pt>
                <c:pt idx="5431">
                  <c:v>5448.3631865326297</c:v>
                </c:pt>
                <c:pt idx="5432">
                  <c:v>5449.7401362615601</c:v>
                </c:pt>
                <c:pt idx="5433">
                  <c:v>5449.7516812048798</c:v>
                </c:pt>
                <c:pt idx="5434">
                  <c:v>5450.7337616218101</c:v>
                </c:pt>
                <c:pt idx="5435">
                  <c:v>5452.7490053684396</c:v>
                </c:pt>
                <c:pt idx="5436">
                  <c:v>5453.0803534835504</c:v>
                </c:pt>
                <c:pt idx="5437">
                  <c:v>5453.3092619422796</c:v>
                </c:pt>
                <c:pt idx="5438">
                  <c:v>5453.8190053645503</c:v>
                </c:pt>
                <c:pt idx="5439">
                  <c:v>5454.4620333677103</c:v>
                </c:pt>
                <c:pt idx="5440">
                  <c:v>5454.6197526734304</c:v>
                </c:pt>
                <c:pt idx="5441">
                  <c:v>5455.2500092489599</c:v>
                </c:pt>
                <c:pt idx="5442">
                  <c:v>5455.8169099390498</c:v>
                </c:pt>
                <c:pt idx="5443">
                  <c:v>5457.4297903133502</c:v>
                </c:pt>
                <c:pt idx="5444">
                  <c:v>5458.0082580542603</c:v>
                </c:pt>
                <c:pt idx="5445">
                  <c:v>5459.45244891941</c:v>
                </c:pt>
                <c:pt idx="5446">
                  <c:v>5459.8710152043404</c:v>
                </c:pt>
                <c:pt idx="5447">
                  <c:v>5460.2827252428897</c:v>
                </c:pt>
                <c:pt idx="5448">
                  <c:v>5462.8393789121101</c:v>
                </c:pt>
                <c:pt idx="5449">
                  <c:v>5463.3982580516004</c:v>
                </c:pt>
                <c:pt idx="5450">
                  <c:v>5463.5127226021104</c:v>
                </c:pt>
                <c:pt idx="5451">
                  <c:v>5463.6825335896501</c:v>
                </c:pt>
                <c:pt idx="5452">
                  <c:v>5464.3417188208496</c:v>
                </c:pt>
                <c:pt idx="5453">
                  <c:v>5464.8567026806904</c:v>
                </c:pt>
                <c:pt idx="5454">
                  <c:v>5467.86085323512</c:v>
                </c:pt>
                <c:pt idx="5455">
                  <c:v>5472.2092895461201</c:v>
                </c:pt>
                <c:pt idx="5456">
                  <c:v>5472.8309888134199</c:v>
                </c:pt>
                <c:pt idx="5457">
                  <c:v>5473.1697526788303</c:v>
                </c:pt>
                <c:pt idx="5458">
                  <c:v>5474.0464606201203</c:v>
                </c:pt>
                <c:pt idx="5459">
                  <c:v>5476.0973799610501</c:v>
                </c:pt>
                <c:pt idx="5460">
                  <c:v>5477.2008814420496</c:v>
                </c:pt>
                <c:pt idx="5461">
                  <c:v>5479.3411008007797</c:v>
                </c:pt>
                <c:pt idx="5462">
                  <c:v>5479.6002355576402</c:v>
                </c:pt>
                <c:pt idx="5463">
                  <c:v>5480.3227201923701</c:v>
                </c:pt>
                <c:pt idx="5464">
                  <c:v>5480.3811007915001</c:v>
                </c:pt>
                <c:pt idx="5465">
                  <c:v>5482.2458096439896</c:v>
                </c:pt>
                <c:pt idx="5466">
                  <c:v>5486.2324454057898</c:v>
                </c:pt>
                <c:pt idx="5467">
                  <c:v>5486.8190430058103</c:v>
                </c:pt>
                <c:pt idx="5468">
                  <c:v>5487.5574676263996</c:v>
                </c:pt>
                <c:pt idx="5469">
                  <c:v>5487.6046368461102</c:v>
                </c:pt>
                <c:pt idx="5470">
                  <c:v>5488.8647565376004</c:v>
                </c:pt>
                <c:pt idx="5471">
                  <c:v>5489.0070564448797</c:v>
                </c:pt>
                <c:pt idx="5472">
                  <c:v>5489.1818360118104</c:v>
                </c:pt>
                <c:pt idx="5473">
                  <c:v>5489.20198519527</c:v>
                </c:pt>
                <c:pt idx="5474">
                  <c:v>5489.3285766048302</c:v>
                </c:pt>
                <c:pt idx="5475">
                  <c:v>5489.62489103199</c:v>
                </c:pt>
                <c:pt idx="5476">
                  <c:v>5492.1382580576401</c:v>
                </c:pt>
                <c:pt idx="5477">
                  <c:v>5493.2609338704497</c:v>
                </c:pt>
                <c:pt idx="5478">
                  <c:v>5493.28103896835</c:v>
                </c:pt>
                <c:pt idx="5479">
                  <c:v>5493.2869099341297</c:v>
                </c:pt>
                <c:pt idx="5480">
                  <c:v>5493.9360121991404</c:v>
                </c:pt>
                <c:pt idx="5481">
                  <c:v>5494.2390430066698</c:v>
                </c:pt>
                <c:pt idx="5482">
                  <c:v>5496.1703199110898</c:v>
                </c:pt>
                <c:pt idx="5483">
                  <c:v>5496.3531841263102</c:v>
                </c:pt>
                <c:pt idx="5484">
                  <c:v>5496.9834407018498</c:v>
                </c:pt>
                <c:pt idx="5485">
                  <c:v>5497.1936505325102</c:v>
                </c:pt>
                <c:pt idx="5486">
                  <c:v>5497.2175451023504</c:v>
                </c:pt>
                <c:pt idx="5487">
                  <c:v>5497.3551295436901</c:v>
                </c:pt>
                <c:pt idx="5488">
                  <c:v>5497.37904300214</c:v>
                </c:pt>
                <c:pt idx="5489">
                  <c:v>5497.5854542008601</c:v>
                </c:pt>
                <c:pt idx="5490">
                  <c:v>5497.5961954296799</c:v>
                </c:pt>
                <c:pt idx="5491">
                  <c:v>5499.1385006135097</c:v>
                </c:pt>
                <c:pt idx="5492">
                  <c:v>5501.5109504656803</c:v>
                </c:pt>
                <c:pt idx="5493">
                  <c:v>5502.6985146338102</c:v>
                </c:pt>
                <c:pt idx="5494">
                  <c:v>5504.7390430048099</c:v>
                </c:pt>
                <c:pt idx="5495">
                  <c:v>5505.0931841311904</c:v>
                </c:pt>
                <c:pt idx="5496">
                  <c:v>5505.2461540531303</c:v>
                </c:pt>
                <c:pt idx="5497">
                  <c:v>5506.8824165370297</c:v>
                </c:pt>
                <c:pt idx="5498">
                  <c:v>5509.5942846872204</c:v>
                </c:pt>
                <c:pt idx="5499">
                  <c:v>5511.9892790391996</c:v>
                </c:pt>
                <c:pt idx="5500">
                  <c:v>5512.8259412773104</c:v>
                </c:pt>
                <c:pt idx="5501">
                  <c:v>5513.5112901302</c:v>
                </c:pt>
                <c:pt idx="5502">
                  <c:v>5515.3131841309296</c:v>
                </c:pt>
                <c:pt idx="5503">
                  <c:v>5515.4866326525798</c:v>
                </c:pt>
                <c:pt idx="5504">
                  <c:v>5516.3531841239801</c:v>
                </c:pt>
                <c:pt idx="5505">
                  <c:v>5516.8523317342597</c:v>
                </c:pt>
                <c:pt idx="5506">
                  <c:v>5517.0591397704502</c:v>
                </c:pt>
                <c:pt idx="5507">
                  <c:v>5519.3285766048302</c:v>
                </c:pt>
                <c:pt idx="5508">
                  <c:v>5521.0626113954904</c:v>
                </c:pt>
                <c:pt idx="5509">
                  <c:v>5522.5245322445398</c:v>
                </c:pt>
                <c:pt idx="5510">
                  <c:v>5525.7798920730102</c:v>
                </c:pt>
                <c:pt idx="5511">
                  <c:v>5527.76779165677</c:v>
                </c:pt>
                <c:pt idx="5512">
                  <c:v>5528.7457628785596</c:v>
                </c:pt>
                <c:pt idx="5513">
                  <c:v>5529.6993083078396</c:v>
                </c:pt>
                <c:pt idx="5514">
                  <c:v>5529.90164639055</c:v>
                </c:pt>
                <c:pt idx="5515">
                  <c:v>5530.0506720342601</c:v>
                </c:pt>
                <c:pt idx="5516">
                  <c:v>5530.7404878958996</c:v>
                </c:pt>
                <c:pt idx="5517">
                  <c:v>5532.3123615365403</c:v>
                </c:pt>
                <c:pt idx="5518">
                  <c:v>5534.2884041422503</c:v>
                </c:pt>
                <c:pt idx="5519">
                  <c:v>5534.3845322448697</c:v>
                </c:pt>
                <c:pt idx="5520">
                  <c:v>5535.4154885646403</c:v>
                </c:pt>
                <c:pt idx="5521">
                  <c:v>5535.4245322495699</c:v>
                </c:pt>
                <c:pt idx="5522">
                  <c:v>5538.7718360070103</c:v>
                </c:pt>
                <c:pt idx="5523">
                  <c:v>5539.58299451321</c:v>
                </c:pt>
                <c:pt idx="5524">
                  <c:v>5539.7739690747103</c:v>
                </c:pt>
                <c:pt idx="5525">
                  <c:v>5539.7903950249802</c:v>
                </c:pt>
                <c:pt idx="5526">
                  <c:v>5540.36857660021</c:v>
                </c:pt>
                <c:pt idx="5527">
                  <c:v>5541.4826793760203</c:v>
                </c:pt>
                <c:pt idx="5528">
                  <c:v>5542.5855165654702</c:v>
                </c:pt>
                <c:pt idx="5529">
                  <c:v>5544.33345780335</c:v>
                </c:pt>
                <c:pt idx="5530">
                  <c:v>5544.7459148857697</c:v>
                </c:pt>
                <c:pt idx="5531">
                  <c:v>5546.2418360114098</c:v>
                </c:pt>
                <c:pt idx="5532">
                  <c:v>5547.9257955504499</c:v>
                </c:pt>
                <c:pt idx="5533">
                  <c:v>5548.1962015116496</c:v>
                </c:pt>
                <c:pt idx="5534">
                  <c:v>5549.1252459883599</c:v>
                </c:pt>
                <c:pt idx="5535">
                  <c:v>5549.2265953011802</c:v>
                </c:pt>
                <c:pt idx="5536">
                  <c:v>5550.1839690841698</c:v>
                </c:pt>
                <c:pt idx="5537">
                  <c:v>5552.5523291528198</c:v>
                </c:pt>
                <c:pt idx="5538">
                  <c:v>5553.1019877716899</c:v>
                </c:pt>
                <c:pt idx="5539">
                  <c:v>5555.3089703270198</c:v>
                </c:pt>
                <c:pt idx="5540">
                  <c:v>5555.8554688929498</c:v>
                </c:pt>
                <c:pt idx="5541">
                  <c:v>5556.1163396341699</c:v>
                </c:pt>
                <c:pt idx="5542">
                  <c:v>5557.1704878918799</c:v>
                </c:pt>
                <c:pt idx="5543">
                  <c:v>5557.7977916561003</c:v>
                </c:pt>
                <c:pt idx="5544">
                  <c:v>5558.5491397790602</c:v>
                </c:pt>
                <c:pt idx="5545">
                  <c:v>5558.7275870963904</c:v>
                </c:pt>
                <c:pt idx="5546">
                  <c:v>5559.1965104956098</c:v>
                </c:pt>
                <c:pt idx="5547">
                  <c:v>5559.7385766096404</c:v>
                </c:pt>
                <c:pt idx="5548">
                  <c:v>5560.2572284899597</c:v>
                </c:pt>
                <c:pt idx="5549">
                  <c:v>5561.0078412350204</c:v>
                </c:pt>
                <c:pt idx="5550">
                  <c:v>5561.2204316221096</c:v>
                </c:pt>
                <c:pt idx="5551">
                  <c:v>5561.7264811750501</c:v>
                </c:pt>
                <c:pt idx="5552">
                  <c:v>5562.1305253794399</c:v>
                </c:pt>
                <c:pt idx="5553">
                  <c:v>5563.3694925848304</c:v>
                </c:pt>
                <c:pt idx="5554">
                  <c:v>5563.4350456744396</c:v>
                </c:pt>
                <c:pt idx="5555">
                  <c:v>5564.2579636974197</c:v>
                </c:pt>
                <c:pt idx="5556">
                  <c:v>5565.60927312076</c:v>
                </c:pt>
                <c:pt idx="5557">
                  <c:v>5566.7157053649398</c:v>
                </c:pt>
                <c:pt idx="5558">
                  <c:v>5566.9028689982297</c:v>
                </c:pt>
                <c:pt idx="5559">
                  <c:v>5567.5135478023403</c:v>
                </c:pt>
                <c:pt idx="5560">
                  <c:v>5567.9877916565101</c:v>
                </c:pt>
                <c:pt idx="5561">
                  <c:v>5569.7019704193799</c:v>
                </c:pt>
                <c:pt idx="5562">
                  <c:v>5570.2774029932898</c:v>
                </c:pt>
                <c:pt idx="5563">
                  <c:v>5572.6215817574403</c:v>
                </c:pt>
                <c:pt idx="5564">
                  <c:v>5574.7618300840204</c:v>
                </c:pt>
                <c:pt idx="5565">
                  <c:v>5576.3187110060799</c:v>
                </c:pt>
                <c:pt idx="5566">
                  <c:v>5577.1489200168198</c:v>
                </c:pt>
                <c:pt idx="5567">
                  <c:v>5577.1579637005898</c:v>
                </c:pt>
                <c:pt idx="5568">
                  <c:v>5578.9722472000803</c:v>
                </c:pt>
                <c:pt idx="5569">
                  <c:v>5581.1160147683604</c:v>
                </c:pt>
                <c:pt idx="5570">
                  <c:v>5581.5074005275901</c:v>
                </c:pt>
                <c:pt idx="5571">
                  <c:v>5581.9747692569999</c:v>
                </c:pt>
                <c:pt idx="5572">
                  <c:v>5582.6732069652599</c:v>
                </c:pt>
                <c:pt idx="5573">
                  <c:v>5582.7127553615701</c:v>
                </c:pt>
                <c:pt idx="5574">
                  <c:v>5582.7703007208102</c:v>
                </c:pt>
                <c:pt idx="5575">
                  <c:v>5583.7080906974097</c:v>
                </c:pt>
                <c:pt idx="5576">
                  <c:v>5584.0429699011102</c:v>
                </c:pt>
                <c:pt idx="5577">
                  <c:v>5584.8137849364402</c:v>
                </c:pt>
                <c:pt idx="5578">
                  <c:v>5586.2948412634396</c:v>
                </c:pt>
                <c:pt idx="5579">
                  <c:v>5587.4022990316098</c:v>
                </c:pt>
                <c:pt idx="5580">
                  <c:v>5587.9976194649898</c:v>
                </c:pt>
                <c:pt idx="5581">
                  <c:v>5588.1760147754103</c:v>
                </c:pt>
                <c:pt idx="5582">
                  <c:v>5588.5073628928503</c:v>
                </c:pt>
                <c:pt idx="5583">
                  <c:v>5588.7324862284504</c:v>
                </c:pt>
                <c:pt idx="5584">
                  <c:v>5589.3051999248501</c:v>
                </c:pt>
                <c:pt idx="5585">
                  <c:v>5590.5052674673498</c:v>
                </c:pt>
                <c:pt idx="5586">
                  <c:v>5591.8220481667604</c:v>
                </c:pt>
                <c:pt idx="5587">
                  <c:v>5592.1181478360604</c:v>
                </c:pt>
                <c:pt idx="5588">
                  <c:v>5592.1181478481703</c:v>
                </c:pt>
                <c:pt idx="5589">
                  <c:v>5592.4912404585602</c:v>
                </c:pt>
                <c:pt idx="5590">
                  <c:v>5593.1616721705004</c:v>
                </c:pt>
                <c:pt idx="5591">
                  <c:v>5593.8979258251702</c:v>
                </c:pt>
                <c:pt idx="5592">
                  <c:v>5593.97924109618</c:v>
                </c:pt>
                <c:pt idx="5593">
                  <c:v>5594.2885930822204</c:v>
                </c:pt>
                <c:pt idx="5594">
                  <c:v>5595.0073364805403</c:v>
                </c:pt>
                <c:pt idx="5595">
                  <c:v>5596.7270869426402</c:v>
                </c:pt>
                <c:pt idx="5596">
                  <c:v>5597.4560078000604</c:v>
                </c:pt>
                <c:pt idx="5597">
                  <c:v>5597.5080039366103</c:v>
                </c:pt>
                <c:pt idx="5598">
                  <c:v>5598.0265360865696</c:v>
                </c:pt>
                <c:pt idx="5599">
                  <c:v>5598.4960078001004</c:v>
                </c:pt>
                <c:pt idx="5600">
                  <c:v>5599.5360078001304</c:v>
                </c:pt>
                <c:pt idx="5601">
                  <c:v>5599.5450602034098</c:v>
                </c:pt>
                <c:pt idx="5602">
                  <c:v>5599.85727111715</c:v>
                </c:pt>
                <c:pt idx="5603">
                  <c:v>5599.8945201542201</c:v>
                </c:pt>
                <c:pt idx="5604">
                  <c:v>5600.5760078001704</c:v>
                </c:pt>
                <c:pt idx="5605">
                  <c:v>5601.01474439911</c:v>
                </c:pt>
                <c:pt idx="5606">
                  <c:v>5601.8820080608102</c:v>
                </c:pt>
                <c:pt idx="5607">
                  <c:v>5602.05615164339</c:v>
                </c:pt>
                <c:pt idx="5608">
                  <c:v>5602.7524744533002</c:v>
                </c:pt>
                <c:pt idx="5609">
                  <c:v>5604.6814072523202</c:v>
                </c:pt>
                <c:pt idx="5610">
                  <c:v>5605.6151119992101</c:v>
                </c:pt>
                <c:pt idx="5611">
                  <c:v>5605.8641813313498</c:v>
                </c:pt>
                <c:pt idx="5612">
                  <c:v>5606.8976470688303</c:v>
                </c:pt>
                <c:pt idx="5613">
                  <c:v>5606.9041813313897</c:v>
                </c:pt>
                <c:pt idx="5614">
                  <c:v>5607.1120482916003</c:v>
                </c:pt>
                <c:pt idx="5615">
                  <c:v>5607.9441813314297</c:v>
                </c:pt>
                <c:pt idx="5616">
                  <c:v>5607.9534518849096</c:v>
                </c:pt>
                <c:pt idx="5617">
                  <c:v>5608.1520482916303</c:v>
                </c:pt>
                <c:pt idx="5618">
                  <c:v>5608.9841813314697</c:v>
                </c:pt>
                <c:pt idx="5619">
                  <c:v>5609.1920482916703</c:v>
                </c:pt>
                <c:pt idx="5620">
                  <c:v>5610.0241813314997</c:v>
                </c:pt>
                <c:pt idx="5621">
                  <c:v>5610.2320482917103</c:v>
                </c:pt>
                <c:pt idx="5622">
                  <c:v>5610.33197041926</c:v>
                </c:pt>
                <c:pt idx="5623">
                  <c:v>5610.89727111719</c:v>
                </c:pt>
                <c:pt idx="5624">
                  <c:v>5611.0641813315397</c:v>
                </c:pt>
                <c:pt idx="5625">
                  <c:v>5611.1160147744204</c:v>
                </c:pt>
                <c:pt idx="5626">
                  <c:v>5611.2720482917503</c:v>
                </c:pt>
                <c:pt idx="5627">
                  <c:v>5612.0620431173502</c:v>
                </c:pt>
                <c:pt idx="5628">
                  <c:v>5612.1041813315796</c:v>
                </c:pt>
                <c:pt idx="5629">
                  <c:v>5612.2994992323202</c:v>
                </c:pt>
                <c:pt idx="5630">
                  <c:v>5612.3120482917802</c:v>
                </c:pt>
                <c:pt idx="5631">
                  <c:v>5612.53800028562</c:v>
                </c:pt>
                <c:pt idx="5632">
                  <c:v>5613.1441813316196</c:v>
                </c:pt>
                <c:pt idx="5633">
                  <c:v>5613.3394992323501</c:v>
                </c:pt>
                <c:pt idx="5634">
                  <c:v>5613.3520482918202</c:v>
                </c:pt>
                <c:pt idx="5635">
                  <c:v>5613.8292914195899</c:v>
                </c:pt>
                <c:pt idx="5636">
                  <c:v>5614.3794992323901</c:v>
                </c:pt>
                <c:pt idx="5637">
                  <c:v>5618.6973628876704</c:v>
                </c:pt>
                <c:pt idx="5638">
                  <c:v>5619.3276194631999</c:v>
                </c:pt>
                <c:pt idx="5639">
                  <c:v>5622.0608064411199</c:v>
                </c:pt>
                <c:pt idx="5640">
                  <c:v>5622.4407967478001</c:v>
                </c:pt>
                <c:pt idx="5641">
                  <c:v>5623.8177464760302</c:v>
                </c:pt>
                <c:pt idx="5642">
                  <c:v>5624.5748895741999</c:v>
                </c:pt>
                <c:pt idx="5643">
                  <c:v>5626.8266155831498</c:v>
                </c:pt>
                <c:pt idx="5644">
                  <c:v>5627.1579636977904</c:v>
                </c:pt>
                <c:pt idx="5645">
                  <c:v>5627.3868721565204</c:v>
                </c:pt>
                <c:pt idx="5646">
                  <c:v>5627.5903328172799</c:v>
                </c:pt>
                <c:pt idx="5647">
                  <c:v>5627.8966155797198</c:v>
                </c:pt>
                <c:pt idx="5648">
                  <c:v>5631.5074005275901</c:v>
                </c:pt>
                <c:pt idx="5649">
                  <c:v>5635.9348987136</c:v>
                </c:pt>
                <c:pt idx="5650">
                  <c:v>5636.75190778262</c:v>
                </c:pt>
                <c:pt idx="5651">
                  <c:v>5636.9169891267002</c:v>
                </c:pt>
                <c:pt idx="5652">
                  <c:v>5637.2473628935404</c:v>
                </c:pt>
                <c:pt idx="5653">
                  <c:v>5637.7601438043603</c:v>
                </c:pt>
                <c:pt idx="5654">
                  <c:v>5638.4193290360199</c:v>
                </c:pt>
                <c:pt idx="5655">
                  <c:v>5638.9343128949404</c:v>
                </c:pt>
                <c:pt idx="5656">
                  <c:v>5641.9384634496801</c:v>
                </c:pt>
                <c:pt idx="5657">
                  <c:v>5644.45871100574</c:v>
                </c:pt>
                <c:pt idx="5658">
                  <c:v>5646.28689976036</c:v>
                </c:pt>
                <c:pt idx="5659">
                  <c:v>5648.1240708343603</c:v>
                </c:pt>
                <c:pt idx="5660">
                  <c:v>5650.44779924862</c:v>
                </c:pt>
                <c:pt idx="5661">
                  <c:v>5651.2784916562896</c:v>
                </c:pt>
                <c:pt idx="5662">
                  <c:v>5653.0846666600501</c:v>
                </c:pt>
                <c:pt idx="5663">
                  <c:v>5653.4187110159501</c:v>
                </c:pt>
                <c:pt idx="5664">
                  <c:v>5655.7660850100201</c:v>
                </c:pt>
                <c:pt idx="5665">
                  <c:v>5656.3234198584596</c:v>
                </c:pt>
                <c:pt idx="5666">
                  <c:v>5658.4173210533299</c:v>
                </c:pt>
                <c:pt idx="5667">
                  <c:v>5658.6297955848204</c:v>
                </c:pt>
                <c:pt idx="5668">
                  <c:v>5660.3100556209602</c:v>
                </c:pt>
                <c:pt idx="5669">
                  <c:v>5660.8966532205204</c:v>
                </c:pt>
                <c:pt idx="5670">
                  <c:v>5661.6350778415799</c:v>
                </c:pt>
                <c:pt idx="5671">
                  <c:v>5661.6822470612797</c:v>
                </c:pt>
                <c:pt idx="5672">
                  <c:v>5662.9423667518404</c:v>
                </c:pt>
                <c:pt idx="5673">
                  <c:v>5663.2594462265197</c:v>
                </c:pt>
                <c:pt idx="5674">
                  <c:v>5663.2795954104504</c:v>
                </c:pt>
                <c:pt idx="5675">
                  <c:v>5663.7025012467002</c:v>
                </c:pt>
                <c:pt idx="5676">
                  <c:v>5667.3645201493</c:v>
                </c:pt>
                <c:pt idx="5677">
                  <c:v>5668.0136224143198</c:v>
                </c:pt>
                <c:pt idx="5678">
                  <c:v>5670.2479301262601</c:v>
                </c:pt>
                <c:pt idx="5679">
                  <c:v>5670.4307943405502</c:v>
                </c:pt>
                <c:pt idx="5680">
                  <c:v>5670.8996362043499</c:v>
                </c:pt>
                <c:pt idx="5681">
                  <c:v>5671.0610509160897</c:v>
                </c:pt>
                <c:pt idx="5682">
                  <c:v>5671.2712607476797</c:v>
                </c:pt>
                <c:pt idx="5683">
                  <c:v>5671.4327397588604</c:v>
                </c:pt>
                <c:pt idx="5684">
                  <c:v>5671.6630644155603</c:v>
                </c:pt>
                <c:pt idx="5685">
                  <c:v>5671.67380564427</c:v>
                </c:pt>
                <c:pt idx="5686">
                  <c:v>5672.4918438475497</c:v>
                </c:pt>
                <c:pt idx="5687">
                  <c:v>5673.2161108280998</c:v>
                </c:pt>
                <c:pt idx="5688">
                  <c:v>5675.5885606801603</c:v>
                </c:pt>
                <c:pt idx="5689">
                  <c:v>5675.6692124931096</c:v>
                </c:pt>
                <c:pt idx="5690">
                  <c:v>5676.7761248480501</c:v>
                </c:pt>
                <c:pt idx="5691">
                  <c:v>5679.1707943458996</c:v>
                </c:pt>
                <c:pt idx="5692">
                  <c:v>5679.3237642682998</c:v>
                </c:pt>
                <c:pt idx="5693">
                  <c:v>5680.9600267522001</c:v>
                </c:pt>
                <c:pt idx="5694">
                  <c:v>5681.5074005350398</c:v>
                </c:pt>
                <c:pt idx="5695">
                  <c:v>5683.6718949017804</c:v>
                </c:pt>
                <c:pt idx="5696">
                  <c:v>5686.9035514918996</c:v>
                </c:pt>
                <c:pt idx="5697">
                  <c:v>5687.5889003449101</c:v>
                </c:pt>
                <c:pt idx="5698">
                  <c:v>5689.3907943456397</c:v>
                </c:pt>
                <c:pt idx="5699">
                  <c:v>5689.5642428668198</c:v>
                </c:pt>
                <c:pt idx="5700">
                  <c:v>5690.4307943384601</c:v>
                </c:pt>
                <c:pt idx="5701">
                  <c:v>5690.9299419484996</c:v>
                </c:pt>
                <c:pt idx="5702">
                  <c:v>5691.1367499846901</c:v>
                </c:pt>
                <c:pt idx="5703">
                  <c:v>5693.4061868195404</c:v>
                </c:pt>
                <c:pt idx="5704">
                  <c:v>5695.1402216097304</c:v>
                </c:pt>
                <c:pt idx="5705">
                  <c:v>5696.6021424587798</c:v>
                </c:pt>
                <c:pt idx="5706">
                  <c:v>5699.8575022872501</c:v>
                </c:pt>
                <c:pt idx="5707">
                  <c:v>5701.8454018714801</c:v>
                </c:pt>
                <c:pt idx="5708">
                  <c:v>5702.8233730930297</c:v>
                </c:pt>
                <c:pt idx="5709">
                  <c:v>5704.1282822489702</c:v>
                </c:pt>
                <c:pt idx="5710">
                  <c:v>5704.81809811107</c:v>
                </c:pt>
                <c:pt idx="5711">
                  <c:v>5706.3899717517197</c:v>
                </c:pt>
                <c:pt idx="5712">
                  <c:v>5708.4621424591096</c:v>
                </c:pt>
                <c:pt idx="5713">
                  <c:v>5709.4930987791104</c:v>
                </c:pt>
                <c:pt idx="5714">
                  <c:v>5709.5021424647402</c:v>
                </c:pt>
                <c:pt idx="5715">
                  <c:v>5712.0034057646899</c:v>
                </c:pt>
                <c:pt idx="5716">
                  <c:v>5712.8494462212502</c:v>
                </c:pt>
                <c:pt idx="5717">
                  <c:v>5713.8515792889502</c:v>
                </c:pt>
                <c:pt idx="5718">
                  <c:v>5713.8680052395302</c:v>
                </c:pt>
                <c:pt idx="5719">
                  <c:v>5714.4461868144499</c:v>
                </c:pt>
                <c:pt idx="5720">
                  <c:v>5716.6631267797202</c:v>
                </c:pt>
                <c:pt idx="5721">
                  <c:v>5718.4110680185204</c:v>
                </c:pt>
                <c:pt idx="5722">
                  <c:v>5718.8235251002397</c:v>
                </c:pt>
                <c:pt idx="5723">
                  <c:v>5720.3194462265801</c:v>
                </c:pt>
                <c:pt idx="5724">
                  <c:v>5722.2738117263598</c:v>
                </c:pt>
                <c:pt idx="5725">
                  <c:v>5723.2028562035403</c:v>
                </c:pt>
                <c:pt idx="5726">
                  <c:v>5724.2615792993402</c:v>
                </c:pt>
                <c:pt idx="5727">
                  <c:v>5729.3865805417299</c:v>
                </c:pt>
                <c:pt idx="5728">
                  <c:v>5730.1939498484098</c:v>
                </c:pt>
                <c:pt idx="5729">
                  <c:v>5731.2480981070503</c:v>
                </c:pt>
                <c:pt idx="5730">
                  <c:v>5731.8754018708096</c:v>
                </c:pt>
                <c:pt idx="5731">
                  <c:v>5732.6267499942296</c:v>
                </c:pt>
                <c:pt idx="5732">
                  <c:v>5732.8051973115598</c:v>
                </c:pt>
                <c:pt idx="5733">
                  <c:v>5733.8161868248098</c:v>
                </c:pt>
                <c:pt idx="5734">
                  <c:v>5733.9721303693896</c:v>
                </c:pt>
                <c:pt idx="5735">
                  <c:v>5734.3348387051301</c:v>
                </c:pt>
                <c:pt idx="5736">
                  <c:v>5735.0854514492603</c:v>
                </c:pt>
                <c:pt idx="5737">
                  <c:v>5735.8040913902196</c:v>
                </c:pt>
                <c:pt idx="5738">
                  <c:v>5736.2081355936798</c:v>
                </c:pt>
                <c:pt idx="5739">
                  <c:v>5737.51265588961</c:v>
                </c:pt>
                <c:pt idx="5740">
                  <c:v>5738.3355739116596</c:v>
                </c:pt>
                <c:pt idx="5741">
                  <c:v>5739.6868833359304</c:v>
                </c:pt>
                <c:pt idx="5742">
                  <c:v>5740.7933155801102</c:v>
                </c:pt>
                <c:pt idx="5743">
                  <c:v>5740.9804792127597</c:v>
                </c:pt>
                <c:pt idx="5744">
                  <c:v>5741.5911580165803</c:v>
                </c:pt>
                <c:pt idx="5745">
                  <c:v>5742.0654018712203</c:v>
                </c:pt>
                <c:pt idx="5746">
                  <c:v>5744.3550132084602</c:v>
                </c:pt>
                <c:pt idx="5747">
                  <c:v>5746.0523794712499</c:v>
                </c:pt>
                <c:pt idx="5748">
                  <c:v>5746.6991919726097</c:v>
                </c:pt>
                <c:pt idx="5749">
                  <c:v>5748.8913951506802</c:v>
                </c:pt>
                <c:pt idx="5750">
                  <c:v>5751.2265302312999</c:v>
                </c:pt>
                <c:pt idx="5751">
                  <c:v>5751.2355739157601</c:v>
                </c:pt>
                <c:pt idx="5752">
                  <c:v>5753.0498574152498</c:v>
                </c:pt>
                <c:pt idx="5753">
                  <c:v>5753.0538469869598</c:v>
                </c:pt>
                <c:pt idx="5754">
                  <c:v>5755.58501074183</c:v>
                </c:pt>
                <c:pt idx="5755">
                  <c:v>5756.8479109350501</c:v>
                </c:pt>
                <c:pt idx="5756">
                  <c:v>5760.3724514776804</c:v>
                </c:pt>
                <c:pt idx="5757">
                  <c:v>5762.8044446373797</c:v>
                </c:pt>
                <c:pt idx="5758">
                  <c:v>5763.3420808762303</c:v>
                </c:pt>
                <c:pt idx="5759">
                  <c:v>5763.3828101395602</c:v>
                </c:pt>
                <c:pt idx="5760">
                  <c:v>5764.5828776825201</c:v>
                </c:pt>
                <c:pt idx="5761">
                  <c:v>5766.5688506737297</c:v>
                </c:pt>
                <c:pt idx="5762">
                  <c:v>5770.8046971568801</c:v>
                </c:pt>
                <c:pt idx="5763">
                  <c:v>5775.9596182759797</c:v>
                </c:pt>
                <c:pt idx="5764">
                  <c:v>5777.2388881770803</c:v>
                </c:pt>
                <c:pt idx="5765">
                  <c:v>5789.9181401287196</c:v>
                </c:pt>
                <c:pt idx="5766">
                  <c:v>5796.5184069629704</c:v>
                </c:pt>
                <c:pt idx="5767">
                  <c:v>5797.8953566905102</c:v>
                </c:pt>
                <c:pt idx="5768">
                  <c:v>5799.2709542922603</c:v>
                </c:pt>
                <c:pt idx="5769">
                  <c:v>5800.9042257978499</c:v>
                </c:pt>
                <c:pt idx="5770">
                  <c:v>5800.9945993412903</c:v>
                </c:pt>
                <c:pt idx="5771">
                  <c:v>5801.2355739120303</c:v>
                </c:pt>
                <c:pt idx="5772">
                  <c:v>5801.4644823707604</c:v>
                </c:pt>
                <c:pt idx="5773">
                  <c:v>5801.9742257948901</c:v>
                </c:pt>
                <c:pt idx="5774">
                  <c:v>5804.6229989230596</c:v>
                </c:pt>
                <c:pt idx="5775">
                  <c:v>5804.7936178846203</c:v>
                </c:pt>
                <c:pt idx="5776">
                  <c:v>5805.58501074183</c:v>
                </c:pt>
                <c:pt idx="5777">
                  <c:v>5807.0015174644004</c:v>
                </c:pt>
                <c:pt idx="5778">
                  <c:v>5809.7542136982001</c:v>
                </c:pt>
                <c:pt idx="5779">
                  <c:v>5812.4969392511903</c:v>
                </c:pt>
                <c:pt idx="5780">
                  <c:v>5812.5388384386897</c:v>
                </c:pt>
                <c:pt idx="5781">
                  <c:v>5813.0119231091803</c:v>
                </c:pt>
                <c:pt idx="5782">
                  <c:v>5816.0160736642401</c:v>
                </c:pt>
                <c:pt idx="5783">
                  <c:v>5819.5192423770204</c:v>
                </c:pt>
                <c:pt idx="5784">
                  <c:v>5819.84369522426</c:v>
                </c:pt>
                <c:pt idx="5785">
                  <c:v>5820.3645099746</c:v>
                </c:pt>
                <c:pt idx="5786">
                  <c:v>5820.4010300729396</c:v>
                </c:pt>
                <c:pt idx="5787">
                  <c:v>5822.1772859999901</c:v>
                </c:pt>
                <c:pt idx="5788">
                  <c:v>5822.3582580564498</c:v>
                </c:pt>
                <c:pt idx="5789">
                  <c:v>5825.3561018705304</c:v>
                </c:pt>
                <c:pt idx="5790">
                  <c:v>5827.1622768752204</c:v>
                </c:pt>
                <c:pt idx="5791">
                  <c:v>5827.3370564412298</c:v>
                </c:pt>
                <c:pt idx="5792">
                  <c:v>5827.7801114614103</c:v>
                </c:pt>
                <c:pt idx="5793">
                  <c:v>5829.7731047203997</c:v>
                </c:pt>
                <c:pt idx="5794">
                  <c:v>5832.0912326294902</c:v>
                </c:pt>
                <c:pt idx="5795">
                  <c:v>5834.5084045547901</c:v>
                </c:pt>
                <c:pt idx="5796">
                  <c:v>5834.9742634352297</c:v>
                </c:pt>
                <c:pt idx="5797">
                  <c:v>5835.7126880567503</c:v>
                </c:pt>
                <c:pt idx="5798">
                  <c:v>5835.75985727645</c:v>
                </c:pt>
                <c:pt idx="5799">
                  <c:v>5837.3572056256198</c:v>
                </c:pt>
                <c:pt idx="5800">
                  <c:v>5839.2709542922603</c:v>
                </c:pt>
                <c:pt idx="5801">
                  <c:v>5839.9438399681803</c:v>
                </c:pt>
                <c:pt idx="5802">
                  <c:v>5839.9638399681999</c:v>
                </c:pt>
                <c:pt idx="5803">
                  <c:v>5839.9838399682103</c:v>
                </c:pt>
                <c:pt idx="5804">
                  <c:v>5841.4421303644704</c:v>
                </c:pt>
                <c:pt idx="5805">
                  <c:v>5841.4516544444396</c:v>
                </c:pt>
                <c:pt idx="5806">
                  <c:v>5842.7639070916903</c:v>
                </c:pt>
                <c:pt idx="5807">
                  <c:v>5844.3255403414296</c:v>
                </c:pt>
                <c:pt idx="5808">
                  <c:v>5845.1386611303296</c:v>
                </c:pt>
                <c:pt idx="5809">
                  <c:v>5845.34887096285</c:v>
                </c:pt>
                <c:pt idx="5810">
                  <c:v>5845.5103499740299</c:v>
                </c:pt>
                <c:pt idx="5811">
                  <c:v>5845.7406746302704</c:v>
                </c:pt>
                <c:pt idx="5812">
                  <c:v>5846.1557109989199</c:v>
                </c:pt>
                <c:pt idx="5813">
                  <c:v>5847.2937210426899</c:v>
                </c:pt>
                <c:pt idx="5814">
                  <c:v>5847.7495051163396</c:v>
                </c:pt>
                <c:pt idx="5815">
                  <c:v>5849.6661708946303</c:v>
                </c:pt>
                <c:pt idx="5816">
                  <c:v>5850.8537350622901</c:v>
                </c:pt>
                <c:pt idx="5817">
                  <c:v>5851.2671836074396</c:v>
                </c:pt>
                <c:pt idx="5818">
                  <c:v>5851.6665105596103</c:v>
                </c:pt>
                <c:pt idx="5819">
                  <c:v>5851.8080160357003</c:v>
                </c:pt>
                <c:pt idx="5820">
                  <c:v>5852.8680160343602</c:v>
                </c:pt>
                <c:pt idx="5821">
                  <c:v>5852.8880160339104</c:v>
                </c:pt>
                <c:pt idx="5822">
                  <c:v>5852.9080160334697</c:v>
                </c:pt>
                <c:pt idx="5823">
                  <c:v>5852.92801603302</c:v>
                </c:pt>
                <c:pt idx="5824">
                  <c:v>5853.2484045606097</c:v>
                </c:pt>
                <c:pt idx="5825">
                  <c:v>5853.4013744834801</c:v>
                </c:pt>
                <c:pt idx="5826">
                  <c:v>5853.4684045603499</c:v>
                </c:pt>
                <c:pt idx="5827">
                  <c:v>5855.0075521627396</c:v>
                </c:pt>
                <c:pt idx="5828">
                  <c:v>5855.0376369673704</c:v>
                </c:pt>
                <c:pt idx="5829">
                  <c:v>5857.8218761104999</c:v>
                </c:pt>
                <c:pt idx="5830">
                  <c:v>5859.0363372070697</c:v>
                </c:pt>
                <c:pt idx="5831">
                  <c:v>5859.2178318239703</c:v>
                </c:pt>
                <c:pt idx="5832">
                  <c:v>5859.2964182225896</c:v>
                </c:pt>
                <c:pt idx="5833">
                  <c:v>5860.2476948804597</c:v>
                </c:pt>
                <c:pt idx="5834">
                  <c:v>5860.9811617064897</c:v>
                </c:pt>
                <c:pt idx="5835">
                  <c:v>5861.7985841547998</c:v>
                </c:pt>
                <c:pt idx="5836">
                  <c:v>5863.6418530810597</c:v>
                </c:pt>
                <c:pt idx="5837">
                  <c:v>5864.5084045529302</c:v>
                </c:pt>
                <c:pt idx="5838">
                  <c:v>5865.2143601989301</c:v>
                </c:pt>
                <c:pt idx="5839">
                  <c:v>5865.9230120861903</c:v>
                </c:pt>
                <c:pt idx="5840">
                  <c:v>5866.9247023668104</c:v>
                </c:pt>
                <c:pt idx="5841">
                  <c:v>5867.4837970342396</c:v>
                </c:pt>
                <c:pt idx="5842">
                  <c:v>5868.8957083262503</c:v>
                </c:pt>
                <c:pt idx="5843">
                  <c:v>5869.7040265323503</c:v>
                </c:pt>
                <c:pt idx="5844">
                  <c:v>5869.7351851416697</c:v>
                </c:pt>
                <c:pt idx="5845">
                  <c:v>5870.4675819668901</c:v>
                </c:pt>
                <c:pt idx="5846">
                  <c:v>5870.6797526730197</c:v>
                </c:pt>
                <c:pt idx="5847">
                  <c:v>5872.5397526733504</c:v>
                </c:pt>
                <c:pt idx="5848">
                  <c:v>5873.93511250149</c:v>
                </c:pt>
                <c:pt idx="5849">
                  <c:v>5876.9009833075097</c:v>
                </c:pt>
                <c:pt idx="5850">
                  <c:v>5878.5237970286898</c:v>
                </c:pt>
                <c:pt idx="5851">
                  <c:v>5882.9011353147198</c:v>
                </c:pt>
                <c:pt idx="5852">
                  <c:v>5883.5707089935804</c:v>
                </c:pt>
                <c:pt idx="5853">
                  <c:v>5883.5797526799097</c:v>
                </c:pt>
                <c:pt idx="5854">
                  <c:v>5884.3970564417496</c:v>
                </c:pt>
                <c:pt idx="5855">
                  <c:v>5886.0810159789398</c:v>
                </c:pt>
                <c:pt idx="5856">
                  <c:v>5886.3514219410699</c:v>
                </c:pt>
                <c:pt idx="5857">
                  <c:v>5886.9270564354902</c:v>
                </c:pt>
                <c:pt idx="5858">
                  <c:v>5887.9291895031902</c:v>
                </c:pt>
                <c:pt idx="5859">
                  <c:v>5887.9456154540803</c:v>
                </c:pt>
                <c:pt idx="5860">
                  <c:v>5890.7407369939601</c:v>
                </c:pt>
                <c:pt idx="5861">
                  <c:v>5892.4886782336898</c:v>
                </c:pt>
                <c:pt idx="5862">
                  <c:v>5895.9530120855197</c:v>
                </c:pt>
                <c:pt idx="5863">
                  <c:v>5896.7043602094</c:v>
                </c:pt>
                <c:pt idx="5864">
                  <c:v>5896.8828075267302</c:v>
                </c:pt>
                <c:pt idx="5865">
                  <c:v>5897.2804664187097</c:v>
                </c:pt>
                <c:pt idx="5866">
                  <c:v>5898.3391895145096</c:v>
                </c:pt>
                <c:pt idx="5867">
                  <c:v>5902.42035846412</c:v>
                </c:pt>
                <c:pt idx="5868">
                  <c:v>5903.3892143734201</c:v>
                </c:pt>
                <c:pt idx="5869">
                  <c:v>5903.39825805276</c:v>
                </c:pt>
                <c:pt idx="5870">
                  <c:v>5903.4641907564301</c:v>
                </c:pt>
                <c:pt idx="5871">
                  <c:v>5904.2715600626498</c:v>
                </c:pt>
                <c:pt idx="5872">
                  <c:v>5905.0580894272998</c:v>
                </c:pt>
                <c:pt idx="5873">
                  <c:v>5905.3257083222197</c:v>
                </c:pt>
                <c:pt idx="5874">
                  <c:v>5905.6687682308202</c:v>
                </c:pt>
                <c:pt idx="5875">
                  <c:v>5906.1430120859204</c:v>
                </c:pt>
                <c:pt idx="5876">
                  <c:v>5907.8937970399802</c:v>
                </c:pt>
                <c:pt idx="5877">
                  <c:v>5908.0497405845599</c:v>
                </c:pt>
                <c:pt idx="5878">
                  <c:v>5908.4124489203004</c:v>
                </c:pt>
                <c:pt idx="5879">
                  <c:v>5909.1630616635002</c:v>
                </c:pt>
                <c:pt idx="5880">
                  <c:v>5909.8817016053899</c:v>
                </c:pt>
                <c:pt idx="5881">
                  <c:v>5910.2857458079197</c:v>
                </c:pt>
                <c:pt idx="5882">
                  <c:v>5911.5902661047803</c:v>
                </c:pt>
                <c:pt idx="5883">
                  <c:v>5912.4131841259004</c:v>
                </c:pt>
                <c:pt idx="5884">
                  <c:v>5913.7644935510998</c:v>
                </c:pt>
                <c:pt idx="5885">
                  <c:v>5914.8709257952796</c:v>
                </c:pt>
                <c:pt idx="5886">
                  <c:v>5915.0580209223499</c:v>
                </c:pt>
                <c:pt idx="5887">
                  <c:v>5918.4326234236296</c:v>
                </c:pt>
                <c:pt idx="5888">
                  <c:v>5920.1299896854898</c:v>
                </c:pt>
                <c:pt idx="5889">
                  <c:v>5920.77680218778</c:v>
                </c:pt>
                <c:pt idx="5890">
                  <c:v>5922.9690053649201</c:v>
                </c:pt>
                <c:pt idx="5891">
                  <c:v>5925.3041404457699</c:v>
                </c:pt>
                <c:pt idx="5892">
                  <c:v>5925.3131841309296</c:v>
                </c:pt>
                <c:pt idx="5893">
                  <c:v>5927.1274676304301</c:v>
                </c:pt>
                <c:pt idx="5894">
                  <c:v>5929.66262095607</c:v>
                </c:pt>
                <c:pt idx="5895">
                  <c:v>5930.9255211493</c:v>
                </c:pt>
                <c:pt idx="5896">
                  <c:v>5933.9928655819904</c:v>
                </c:pt>
                <c:pt idx="5897">
                  <c:v>5934.4500616919204</c:v>
                </c:pt>
                <c:pt idx="5898">
                  <c:v>5934.5881038587504</c:v>
                </c:pt>
                <c:pt idx="5899">
                  <c:v>5936.7076948862496</c:v>
                </c:pt>
                <c:pt idx="5900">
                  <c:v>5936.7076948881104</c:v>
                </c:pt>
                <c:pt idx="5901">
                  <c:v>5937.4604203542603</c:v>
                </c:pt>
                <c:pt idx="5902">
                  <c:v>5938.1862896289604</c:v>
                </c:pt>
                <c:pt idx="5903">
                  <c:v>5938.6604878976896</c:v>
                </c:pt>
                <c:pt idx="5904">
                  <c:v>5940.6464608889</c:v>
                </c:pt>
                <c:pt idx="5905">
                  <c:v>5944.8823073711201</c:v>
                </c:pt>
                <c:pt idx="5906">
                  <c:v>5950.03722849115</c:v>
                </c:pt>
                <c:pt idx="5907">
                  <c:v>5958.0103907994899</c:v>
                </c:pt>
                <c:pt idx="5908">
                  <c:v>5961.9729669049802</c:v>
                </c:pt>
                <c:pt idx="5909">
                  <c:v>5966.76458458043</c:v>
                </c:pt>
                <c:pt idx="5910">
                  <c:v>5970.5960171781398</c:v>
                </c:pt>
                <c:pt idx="5911">
                  <c:v>5974.9818360125601</c:v>
                </c:pt>
                <c:pt idx="5912">
                  <c:v>5975.3131841262802</c:v>
                </c:pt>
                <c:pt idx="5913">
                  <c:v>5975.5420925850003</c:v>
                </c:pt>
                <c:pt idx="5914">
                  <c:v>5976.0518360100596</c:v>
                </c:pt>
                <c:pt idx="5915">
                  <c:v>5979.66262095607</c:v>
                </c:pt>
                <c:pt idx="5916">
                  <c:v>5980.0936838788002</c:v>
                </c:pt>
                <c:pt idx="5917">
                  <c:v>5986.5745494663697</c:v>
                </c:pt>
                <c:pt idx="5918">
                  <c:v>5986.6164486538601</c:v>
                </c:pt>
                <c:pt idx="5919">
                  <c:v>5987.0895333234203</c:v>
                </c:pt>
                <c:pt idx="5920">
                  <c:v>5989.4337120847704</c:v>
                </c:pt>
                <c:pt idx="5921">
                  <c:v>5993.9213054385</c:v>
                </c:pt>
                <c:pt idx="5922">
                  <c:v>5994.4421201888399</c:v>
                </c:pt>
                <c:pt idx="5923">
                  <c:v>5994.4786402874097</c:v>
                </c:pt>
                <c:pt idx="5924">
                  <c:v>5999.7902982719197</c:v>
                </c:pt>
                <c:pt idx="5925">
                  <c:v>6001.41466665593</c:v>
                </c:pt>
                <c:pt idx="5926">
                  <c:v>6001.4348158407902</c:v>
                </c:pt>
                <c:pt idx="5927">
                  <c:v>6008.58601476904</c:v>
                </c:pt>
                <c:pt idx="5928">
                  <c:v>6008.8797257831302</c:v>
                </c:pt>
                <c:pt idx="5929">
                  <c:v>6009.0518736499298</c:v>
                </c:pt>
                <c:pt idx="5930">
                  <c:v>6009.2162713445696</c:v>
                </c:pt>
                <c:pt idx="5931">
                  <c:v>6009.8182848449796</c:v>
                </c:pt>
                <c:pt idx="5932">
                  <c:v>6009.8374674916204</c:v>
                </c:pt>
                <c:pt idx="5933">
                  <c:v>6011.37133125728</c:v>
                </c:pt>
                <c:pt idx="5934">
                  <c:v>6013.7437811091004</c:v>
                </c:pt>
                <c:pt idx="5935">
                  <c:v>6013.7816367466003</c:v>
                </c:pt>
                <c:pt idx="5936">
                  <c:v>6013.8127953559097</c:v>
                </c:pt>
                <c:pt idx="5937">
                  <c:v>6015.5197405796498</c:v>
                </c:pt>
                <c:pt idx="5938">
                  <c:v>6017.1729180160901</c:v>
                </c:pt>
                <c:pt idx="5939">
                  <c:v>6017.3078145720001</c:v>
                </c:pt>
                <c:pt idx="5940">
                  <c:v>6017.3260147753099</c:v>
                </c:pt>
                <c:pt idx="5941">
                  <c:v>6017.4789846986496</c:v>
                </c:pt>
                <c:pt idx="5942">
                  <c:v>6018.4031505565999</c:v>
                </c:pt>
                <c:pt idx="5943">
                  <c:v>6018.9901695921999</c:v>
                </c:pt>
                <c:pt idx="5944">
                  <c:v>6019.1152471825399</c:v>
                </c:pt>
                <c:pt idx="5945">
                  <c:v>6019.5879601892002</c:v>
                </c:pt>
                <c:pt idx="5946">
                  <c:v>6020.2333212140902</c:v>
                </c:pt>
                <c:pt idx="5947">
                  <c:v>6021.8271153308997</c:v>
                </c:pt>
                <c:pt idx="5948">
                  <c:v>6024.93134527653</c:v>
                </c:pt>
                <c:pt idx="5949">
                  <c:v>6025.0587719210798</c:v>
                </c:pt>
                <c:pt idx="5950">
                  <c:v>6025.0795564344098</c:v>
                </c:pt>
                <c:pt idx="5951">
                  <c:v>6025.34479382261</c:v>
                </c:pt>
                <c:pt idx="5952">
                  <c:v>6025.4553598165503</c:v>
                </c:pt>
                <c:pt idx="5953">
                  <c:v>6025.5647444901897</c:v>
                </c:pt>
                <c:pt idx="5954">
                  <c:v>6027.54601477505</c:v>
                </c:pt>
                <c:pt idx="5955">
                  <c:v>6027.7194632952996</c:v>
                </c:pt>
                <c:pt idx="5956">
                  <c:v>6028.5860147674102</c:v>
                </c:pt>
                <c:pt idx="5957">
                  <c:v>6028.9551879670398</c:v>
                </c:pt>
                <c:pt idx="5958">
                  <c:v>6029.0851623769804</c:v>
                </c:pt>
                <c:pt idx="5959">
                  <c:v>6029.29197041317</c:v>
                </c:pt>
                <c:pt idx="5960">
                  <c:v>6031.5046596815801</c:v>
                </c:pt>
                <c:pt idx="5961">
                  <c:v>6031.5614072489498</c:v>
                </c:pt>
                <c:pt idx="5962">
                  <c:v>6031.9433962795802</c:v>
                </c:pt>
                <c:pt idx="5963">
                  <c:v>6033.2954420382102</c:v>
                </c:pt>
                <c:pt idx="5964">
                  <c:v>6033.6811263337704</c:v>
                </c:pt>
                <c:pt idx="5965">
                  <c:v>6034.6488999224302</c:v>
                </c:pt>
                <c:pt idx="5966">
                  <c:v>6034.7573628872597</c:v>
                </c:pt>
                <c:pt idx="5967">
                  <c:v>6035.8761943690397</c:v>
                </c:pt>
                <c:pt idx="5968">
                  <c:v>6036.5437638804997</c:v>
                </c:pt>
                <c:pt idx="5969">
                  <c:v>6038.01272271573</c:v>
                </c:pt>
                <c:pt idx="5970">
                  <c:v>6039.3648544754797</c:v>
                </c:pt>
                <c:pt idx="5971">
                  <c:v>6040.4048544755196</c:v>
                </c:pt>
                <c:pt idx="5972">
                  <c:v>6041.4448544755496</c:v>
                </c:pt>
                <c:pt idx="5973">
                  <c:v>6042.4848544755896</c:v>
                </c:pt>
                <c:pt idx="5974">
                  <c:v>6043.4666521660902</c:v>
                </c:pt>
                <c:pt idx="5975">
                  <c:v>6043.5248544756296</c:v>
                </c:pt>
                <c:pt idx="5976">
                  <c:v>6044.3845227486399</c:v>
                </c:pt>
                <c:pt idx="5977">
                  <c:v>6044.5648544756696</c:v>
                </c:pt>
                <c:pt idx="5978">
                  <c:v>6045.26544470107</c:v>
                </c:pt>
                <c:pt idx="5979">
                  <c:v>6045.4245227486799</c:v>
                </c:pt>
                <c:pt idx="5980">
                  <c:v>6045.6048544757004</c:v>
                </c:pt>
                <c:pt idx="5981">
                  <c:v>6046.6173628875904</c:v>
                </c:pt>
                <c:pt idx="5982">
                  <c:v>6046.6448544757404</c:v>
                </c:pt>
                <c:pt idx="5983">
                  <c:v>6047.6483192080595</c:v>
                </c:pt>
                <c:pt idx="5984">
                  <c:v>6047.65736289508</c:v>
                </c:pt>
                <c:pt idx="5985">
                  <c:v>6047.6848544757804</c:v>
                </c:pt>
                <c:pt idx="5986">
                  <c:v>6050.9785935219797</c:v>
                </c:pt>
                <c:pt idx="5987">
                  <c:v>6051.0046666497301</c:v>
                </c:pt>
                <c:pt idx="5988">
                  <c:v>6052.0067997174301</c:v>
                </c:pt>
                <c:pt idx="5989">
                  <c:v>6052.6014072429298</c:v>
                </c:pt>
                <c:pt idx="5990">
                  <c:v>6053.2175603406504</c:v>
                </c:pt>
                <c:pt idx="5991">
                  <c:v>6054.2575603406804</c:v>
                </c:pt>
                <c:pt idx="5992">
                  <c:v>6054.2775603402397</c:v>
                </c:pt>
                <c:pt idx="5993">
                  <c:v>6054.8183472082001</c:v>
                </c:pt>
                <c:pt idx="5994">
                  <c:v>6055.3175603402697</c:v>
                </c:pt>
                <c:pt idx="5995">
                  <c:v>6055.3375603398299</c:v>
                </c:pt>
                <c:pt idx="5996">
                  <c:v>6056.3775603398599</c:v>
                </c:pt>
                <c:pt idx="5997">
                  <c:v>6056.3975603394201</c:v>
                </c:pt>
                <c:pt idx="5998">
                  <c:v>6056.5662884488702</c:v>
                </c:pt>
                <c:pt idx="5999">
                  <c:v>6056.9787455291898</c:v>
                </c:pt>
                <c:pt idx="6000">
                  <c:v>6057.4375603394501</c:v>
                </c:pt>
                <c:pt idx="6001">
                  <c:v>6057.4575603390103</c:v>
                </c:pt>
                <c:pt idx="6002">
                  <c:v>6058.4138398142504</c:v>
                </c:pt>
                <c:pt idx="6003">
                  <c:v>6058.4746666569199</c:v>
                </c:pt>
                <c:pt idx="6004">
                  <c:v>6058.4975603390403</c:v>
                </c:pt>
                <c:pt idx="6005">
                  <c:v>6058.5175603385997</c:v>
                </c:pt>
                <c:pt idx="6006">
                  <c:v>6059.1786713879501</c:v>
                </c:pt>
                <c:pt idx="6007">
                  <c:v>6059.4538398142904</c:v>
                </c:pt>
                <c:pt idx="6008">
                  <c:v>6059.5575603386296</c:v>
                </c:pt>
                <c:pt idx="6009">
                  <c:v>6060.2186713879901</c:v>
                </c:pt>
                <c:pt idx="6010">
                  <c:v>6060.3947186187097</c:v>
                </c:pt>
                <c:pt idx="6011">
                  <c:v>6060.4938398143204</c:v>
                </c:pt>
                <c:pt idx="6012">
                  <c:v>6060.5975603386696</c:v>
                </c:pt>
                <c:pt idx="6013">
                  <c:v>6061.2586713880301</c:v>
                </c:pt>
                <c:pt idx="6014">
                  <c:v>6061.35807663388</c:v>
                </c:pt>
                <c:pt idx="6015">
                  <c:v>6061.4347186186897</c:v>
                </c:pt>
                <c:pt idx="6016">
                  <c:v>6061.5338398143604</c:v>
                </c:pt>
                <c:pt idx="6017">
                  <c:v>6062.0232256686204</c:v>
                </c:pt>
                <c:pt idx="6018">
                  <c:v>6062.41679972969</c:v>
                </c:pt>
                <c:pt idx="6019">
                  <c:v>6062.4747186186696</c:v>
                </c:pt>
                <c:pt idx="6020">
                  <c:v>6062.5738398144003</c:v>
                </c:pt>
                <c:pt idx="6021">
                  <c:v>6063.5147186186496</c:v>
                </c:pt>
                <c:pt idx="6022">
                  <c:v>6063.6138398144303</c:v>
                </c:pt>
                <c:pt idx="6023">
                  <c:v>6064.5547186186304</c:v>
                </c:pt>
                <c:pt idx="6024">
                  <c:v>6064.6538398144703</c:v>
                </c:pt>
                <c:pt idx="6025">
                  <c:v>6065.5947186186004</c:v>
                </c:pt>
                <c:pt idx="6026">
                  <c:v>6065.6938398145103</c:v>
                </c:pt>
                <c:pt idx="6027">
                  <c:v>6066.6347186185803</c:v>
                </c:pt>
                <c:pt idx="6028">
                  <c:v>6066.7338398145503</c:v>
                </c:pt>
                <c:pt idx="6029">
                  <c:v>6067.6747186185603</c:v>
                </c:pt>
                <c:pt idx="6030">
                  <c:v>6067.7738398145802</c:v>
                </c:pt>
                <c:pt idx="6031">
                  <c:v>6068.7147186185402</c:v>
                </c:pt>
                <c:pt idx="6032">
                  <c:v>6068.8138398146202</c:v>
                </c:pt>
                <c:pt idx="6033">
                  <c:v>6069.4033185373901</c:v>
                </c:pt>
                <c:pt idx="6034">
                  <c:v>6069.7547186185202</c:v>
                </c:pt>
                <c:pt idx="6035">
                  <c:v>6069.8538398146602</c:v>
                </c:pt>
                <c:pt idx="6036">
                  <c:v>6070.7819704245703</c:v>
                </c:pt>
                <c:pt idx="6037">
                  <c:v>6070.7947186185002</c:v>
                </c:pt>
                <c:pt idx="6038">
                  <c:v>6070.8938398147002</c:v>
                </c:pt>
                <c:pt idx="6039">
                  <c:v>6071.2094887942003</c:v>
                </c:pt>
                <c:pt idx="6040">
                  <c:v>6071.8347186184801</c:v>
                </c:pt>
                <c:pt idx="6041">
                  <c:v>6071.9338398147302</c:v>
                </c:pt>
                <c:pt idx="6042">
                  <c:v>6071.9714072551496</c:v>
                </c:pt>
                <c:pt idx="6043">
                  <c:v>6072.4900591354799</c:v>
                </c:pt>
                <c:pt idx="6044">
                  <c:v>6072.8747186184601</c:v>
                </c:pt>
                <c:pt idx="6045">
                  <c:v>6073.0886423131396</c:v>
                </c:pt>
                <c:pt idx="6046">
                  <c:v>6073.2406718777402</c:v>
                </c:pt>
                <c:pt idx="6047">
                  <c:v>6073.5122430538704</c:v>
                </c:pt>
                <c:pt idx="6048">
                  <c:v>6073.91471861844</c:v>
                </c:pt>
                <c:pt idx="6049">
                  <c:v>6073.9593118205603</c:v>
                </c:pt>
                <c:pt idx="6050">
                  <c:v>6074.3633560221597</c:v>
                </c:pt>
                <c:pt idx="6051">
                  <c:v>6074.5522430539104</c:v>
                </c:pt>
                <c:pt idx="6052">
                  <c:v>6075.5922430539504</c:v>
                </c:pt>
                <c:pt idx="6053">
                  <c:v>6077.5418009711402</c:v>
                </c:pt>
                <c:pt idx="6054">
                  <c:v>6077.8421037662702</c:v>
                </c:pt>
                <c:pt idx="6055">
                  <c:v>6078.3491702768897</c:v>
                </c:pt>
                <c:pt idx="6056">
                  <c:v>6078.94853601045</c:v>
                </c:pt>
                <c:pt idx="6057">
                  <c:v>6079.1356996418299</c:v>
                </c:pt>
                <c:pt idx="6058">
                  <c:v>6079.7463784450601</c:v>
                </c:pt>
                <c:pt idx="6059">
                  <c:v>6082.1273507997303</c:v>
                </c:pt>
                <c:pt idx="6060">
                  <c:v>6085.6678763199598</c:v>
                </c:pt>
                <c:pt idx="6061">
                  <c:v>6086.4907943401404</c:v>
                </c:pt>
                <c:pt idx="6062">
                  <c:v>6088.6006965264596</c:v>
                </c:pt>
                <c:pt idx="6063">
                  <c:v>6089.5649663074801</c:v>
                </c:pt>
                <c:pt idx="6064">
                  <c:v>6089.6406965255701</c:v>
                </c:pt>
                <c:pt idx="6065">
                  <c:v>6089.9238399681599</c:v>
                </c:pt>
                <c:pt idx="6066">
                  <c:v>6090.6806965246797</c:v>
                </c:pt>
                <c:pt idx="6067">
                  <c:v>6092.5102336387999</c:v>
                </c:pt>
                <c:pt idx="6068">
                  <c:v>6092.9497629282996</c:v>
                </c:pt>
                <c:pt idx="6069">
                  <c:v>6093.0438398551196</c:v>
                </c:pt>
                <c:pt idx="6070">
                  <c:v>6094.2075998997298</c:v>
                </c:pt>
                <c:pt idx="6071">
                  <c:v>6094.8544124029504</c:v>
                </c:pt>
                <c:pt idx="6072">
                  <c:v>6095.00313136354</c:v>
                </c:pt>
                <c:pt idx="6073">
                  <c:v>6095.7887557405002</c:v>
                </c:pt>
                <c:pt idx="6074">
                  <c:v>6096.2711932882603</c:v>
                </c:pt>
                <c:pt idx="6075">
                  <c:v>6096.8287557405401</c:v>
                </c:pt>
                <c:pt idx="6076">
                  <c:v>6097.0466155791601</c:v>
                </c:pt>
                <c:pt idx="6077">
                  <c:v>6097.3311932878496</c:v>
                </c:pt>
                <c:pt idx="6078">
                  <c:v>6098.0704757962303</c:v>
                </c:pt>
                <c:pt idx="6079">
                  <c:v>6099.38175066025</c:v>
                </c:pt>
                <c:pt idx="6080">
                  <c:v>6099.3907943460999</c:v>
                </c:pt>
                <c:pt idx="6081">
                  <c:v>6099.6824897238903</c:v>
                </c:pt>
                <c:pt idx="6082">
                  <c:v>6100.5090106343796</c:v>
                </c:pt>
                <c:pt idx="6083">
                  <c:v>6100.7480160370396</c:v>
                </c:pt>
                <c:pt idx="6084">
                  <c:v>6101.1684473846099</c:v>
                </c:pt>
                <c:pt idx="6085">
                  <c:v>6101.2050778455996</c:v>
                </c:pt>
                <c:pt idx="6086">
                  <c:v>6101.7880160361501</c:v>
                </c:pt>
                <c:pt idx="6087">
                  <c:v>6102.8480160348099</c:v>
                </c:pt>
                <c:pt idx="6088">
                  <c:v>6103.29871704988</c:v>
                </c:pt>
                <c:pt idx="6089">
                  <c:v>6103.7402311703099</c:v>
                </c:pt>
                <c:pt idx="6090">
                  <c:v>6108.5276719061603</c:v>
                </c:pt>
                <c:pt idx="6091">
                  <c:v>6111.5380305689696</c:v>
                </c:pt>
                <c:pt idx="6092">
                  <c:v>6112.7380981128599</c:v>
                </c:pt>
                <c:pt idx="6093">
                  <c:v>6114.7240711040704</c:v>
                </c:pt>
                <c:pt idx="6094">
                  <c:v>6118.95991758536</c:v>
                </c:pt>
                <c:pt idx="6095">
                  <c:v>6124.1148387063204</c:v>
                </c:pt>
                <c:pt idx="6096">
                  <c:v>6132.0880010139599</c:v>
                </c:pt>
                <c:pt idx="6097">
                  <c:v>6144.6736273933202</c:v>
                </c:pt>
                <c:pt idx="6098">
                  <c:v>6149.0594462272702</c:v>
                </c:pt>
                <c:pt idx="6099">
                  <c:v>6149.3907943405202</c:v>
                </c:pt>
                <c:pt idx="6100">
                  <c:v>6149.6197027992403</c:v>
                </c:pt>
                <c:pt idx="6101">
                  <c:v>6150.1294462252399</c:v>
                </c:pt>
                <c:pt idx="6102">
                  <c:v>6153.7402311703099</c:v>
                </c:pt>
                <c:pt idx="6103">
                  <c:v>6157.8592469608402</c:v>
                </c:pt>
                <c:pt idx="6104">
                  <c:v>6157.8904055701496</c:v>
                </c:pt>
                <c:pt idx="6105">
                  <c:v>6160.6521596815401</c:v>
                </c:pt>
                <c:pt idx="6106">
                  <c:v>6160.6940588690304</c:v>
                </c:pt>
                <c:pt idx="6107">
                  <c:v>6161.1671435376602</c:v>
                </c:pt>
                <c:pt idx="6108">
                  <c:v>6167.9989156527399</c:v>
                </c:pt>
                <c:pt idx="6109">
                  <c:v>6168.5197304030798</c:v>
                </c:pt>
                <c:pt idx="6110">
                  <c:v>6173.12948386464</c:v>
                </c:pt>
                <c:pt idx="6111">
                  <c:v>6182.4807607717803</c:v>
                </c:pt>
                <c:pt idx="6112">
                  <c:v>6183.6655704043797</c:v>
                </c:pt>
                <c:pt idx="6113">
                  <c:v>6183.9150777067898</c:v>
                </c:pt>
                <c:pt idx="6114">
                  <c:v>6186.6948445132002</c:v>
                </c:pt>
                <c:pt idx="6115">
                  <c:v>6187.2461423370896</c:v>
                </c:pt>
                <c:pt idx="6116">
                  <c:v>6189.4224040377803</c:v>
                </c:pt>
                <c:pt idx="6117">
                  <c:v>6189.5973507948202</c:v>
                </c:pt>
                <c:pt idx="6118">
                  <c:v>6191.1577891576999</c:v>
                </c:pt>
                <c:pt idx="6119">
                  <c:v>6192.8666273818799</c:v>
                </c:pt>
                <c:pt idx="6120">
                  <c:v>6194.3109314292597</c:v>
                </c:pt>
                <c:pt idx="6121">
                  <c:v>6196.0443628802896</c:v>
                </c:pt>
                <c:pt idx="6122">
                  <c:v>6199.0089554907699</c:v>
                </c:pt>
                <c:pt idx="6123">
                  <c:v>6205.8282545413804</c:v>
                </c:pt>
                <c:pt idx="6124">
                  <c:v>6209.0808783031498</c:v>
                </c:pt>
                <c:pt idx="6125">
                  <c:v>6209.9538045832796</c:v>
                </c:pt>
                <c:pt idx="6126">
                  <c:v>6215.0562037364498</c:v>
                </c:pt>
                <c:pt idx="6127">
                  <c:v>6218.3074903460201</c:v>
                </c:pt>
                <c:pt idx="6128">
                  <c:v>6218.51666237684</c:v>
                </c:pt>
                <c:pt idx="6129">
                  <c:v>6226.1008358831696</c:v>
                </c:pt>
                <c:pt idx="6130">
                  <c:v>6228.49151746183</c:v>
                </c:pt>
                <c:pt idx="6131">
                  <c:v>6230.6438986640396</c:v>
                </c:pt>
                <c:pt idx="6132">
                  <c:v>6232.0659378813498</c:v>
                </c:pt>
                <c:pt idx="6133">
                  <c:v>6237.7855618167596</c:v>
                </c:pt>
                <c:pt idx="6134">
                  <c:v>6240.3869099356198</c:v>
                </c:pt>
                <c:pt idx="6135">
                  <c:v>6241.6194111858404</c:v>
                </c:pt>
                <c:pt idx="6136">
                  <c:v>6242.4267804911296</c:v>
                </c:pt>
                <c:pt idx="6137">
                  <c:v>6243.8347091162505</c:v>
                </c:pt>
                <c:pt idx="6138">
                  <c:v>6248.0369220357297</c:v>
                </c:pt>
                <c:pt idx="6139">
                  <c:v>6248.4409662363996</c:v>
                </c:pt>
                <c:pt idx="6140">
                  <c:v>6248.4951098234696</c:v>
                </c:pt>
                <c:pt idx="6141">
                  <c:v>6249.3825833177498</c:v>
                </c:pt>
                <c:pt idx="6142">
                  <c:v>6249.7454865351301</c:v>
                </c:pt>
                <c:pt idx="6143">
                  <c:v>6250.5684045543803</c:v>
                </c:pt>
                <c:pt idx="6144">
                  <c:v>6252.4758183965396</c:v>
                </c:pt>
                <c:pt idx="6145">
                  <c:v>6252.6508798580599</c:v>
                </c:pt>
                <c:pt idx="6146">
                  <c:v>6253.06421369686</c:v>
                </c:pt>
                <c:pt idx="6147">
                  <c:v>6253.8239886593001</c:v>
                </c:pt>
                <c:pt idx="6148">
                  <c:v>6254.7481732433598</c:v>
                </c:pt>
                <c:pt idx="6149">
                  <c:v>6254.8793412625901</c:v>
                </c:pt>
                <c:pt idx="6150">
                  <c:v>6256.2049610149097</c:v>
                </c:pt>
                <c:pt idx="6151">
                  <c:v>6256.5878438539803</c:v>
                </c:pt>
                <c:pt idx="6152">
                  <c:v>6256.5963467685497</c:v>
                </c:pt>
                <c:pt idx="6153">
                  <c:v>6258.0082580558901</c:v>
                </c:pt>
                <c:pt idx="6154">
                  <c:v>6258.9320226181298</c:v>
                </c:pt>
                <c:pt idx="6155">
                  <c:v>6259.5174400238302</c:v>
                </c:pt>
                <c:pt idx="6156">
                  <c:v>6263.0583427310903</c:v>
                </c:pt>
                <c:pt idx="6157">
                  <c:v>6263.45936087472</c:v>
                </c:pt>
                <c:pt idx="6158">
                  <c:v>6263.4684045612803</c:v>
                </c:pt>
                <c:pt idx="6159">
                  <c:v>6263.9928655773401</c:v>
                </c:pt>
                <c:pt idx="6160">
                  <c:v>6264.6201693452804</c:v>
                </c:pt>
                <c:pt idx="6161">
                  <c:v>6265.2826880607699</c:v>
                </c:pt>
                <c:pt idx="6162">
                  <c:v>6265.6986305434202</c:v>
                </c:pt>
                <c:pt idx="6163">
                  <c:v>6266.1032591350304</c:v>
                </c:pt>
                <c:pt idx="6164">
                  <c:v>6267.8178413845599</c:v>
                </c:pt>
                <c:pt idx="6165">
                  <c:v>6267.8302189279302</c:v>
                </c:pt>
                <c:pt idx="6166">
                  <c:v>6268.2852101139697</c:v>
                </c:pt>
                <c:pt idx="6167">
                  <c:v>6270.3979165642504</c:v>
                </c:pt>
                <c:pt idx="6168">
                  <c:v>6271.1242257934</c:v>
                </c:pt>
                <c:pt idx="6169">
                  <c:v>6271.4657785585096</c:v>
                </c:pt>
                <c:pt idx="6170">
                  <c:v>6272.6052821204003</c:v>
                </c:pt>
                <c:pt idx="6171">
                  <c:v>6273.9695911100098</c:v>
                </c:pt>
                <c:pt idx="6172">
                  <c:v>6273.98959110956</c:v>
                </c:pt>
                <c:pt idx="6173">
                  <c:v>6274.0095911091103</c:v>
                </c:pt>
                <c:pt idx="6174">
                  <c:v>6274.0295911086696</c:v>
                </c:pt>
                <c:pt idx="6175">
                  <c:v>6274.0495911082198</c:v>
                </c:pt>
                <c:pt idx="6176">
                  <c:v>6275.10959110781</c:v>
                </c:pt>
                <c:pt idx="6177">
                  <c:v>6275.6156407836797</c:v>
                </c:pt>
                <c:pt idx="6178">
                  <c:v>6276.8157083280303</c:v>
                </c:pt>
                <c:pt idx="6179">
                  <c:v>6280.06002900563</c:v>
                </c:pt>
                <c:pt idx="6180">
                  <c:v>6282.0348776278497</c:v>
                </c:pt>
                <c:pt idx="6181">
                  <c:v>6283.0375277996</c:v>
                </c:pt>
                <c:pt idx="6182">
                  <c:v>6284.3871319703703</c:v>
                </c:pt>
                <c:pt idx="6183">
                  <c:v>6286.77119329571</c:v>
                </c:pt>
                <c:pt idx="6184">
                  <c:v>6288.1924489214998</c:v>
                </c:pt>
                <c:pt idx="6185">
                  <c:v>6288.3333281555597</c:v>
                </c:pt>
                <c:pt idx="6186">
                  <c:v>6288.8016813192498</c:v>
                </c:pt>
                <c:pt idx="6187">
                  <c:v>6289.2050701037497</c:v>
                </c:pt>
                <c:pt idx="6188">
                  <c:v>6292.3963468410002</c:v>
                </c:pt>
                <c:pt idx="6189">
                  <c:v>6296.16561122844</c:v>
                </c:pt>
                <c:pt idx="6190">
                  <c:v>6296.1720045713</c:v>
                </c:pt>
                <c:pt idx="6191">
                  <c:v>6298.0313129918604</c:v>
                </c:pt>
                <c:pt idx="6192">
                  <c:v>6301.3837875034596</c:v>
                </c:pt>
                <c:pt idx="6193">
                  <c:v>6304.3941461620798</c:v>
                </c:pt>
                <c:pt idx="6194">
                  <c:v>6305.5942137017801</c:v>
                </c:pt>
                <c:pt idx="6195">
                  <c:v>6306.4472687211801</c:v>
                </c:pt>
                <c:pt idx="6196">
                  <c:v>6307.00634676963</c:v>
                </c:pt>
                <c:pt idx="6197">
                  <c:v>6308.7512376084896</c:v>
                </c:pt>
                <c:pt idx="6198">
                  <c:v>6311.4269099375197</c:v>
                </c:pt>
                <c:pt idx="6199">
                  <c:v>6311.8160331826602</c:v>
                </c:pt>
                <c:pt idx="6200">
                  <c:v>6313.1370564419703</c:v>
                </c:pt>
                <c:pt idx="6201">
                  <c:v>6313.4684045547601</c:v>
                </c:pt>
                <c:pt idx="6202">
                  <c:v>6313.6973130134802</c:v>
                </c:pt>
                <c:pt idx="6203">
                  <c:v>6314.2070564404103</c:v>
                </c:pt>
                <c:pt idx="6204">
                  <c:v>6317.8178413845599</c:v>
                </c:pt>
                <c:pt idx="6205">
                  <c:v>6319.1242137011104</c:v>
                </c:pt>
                <c:pt idx="6206">
                  <c:v>6321.9368571750801</c:v>
                </c:pt>
                <c:pt idx="6207">
                  <c:v>6321.9680157843904</c:v>
                </c:pt>
                <c:pt idx="6208">
                  <c:v>6324.3269099378904</c:v>
                </c:pt>
                <c:pt idx="6209">
                  <c:v>6325.2447537519001</c:v>
                </c:pt>
                <c:pt idx="6210">
                  <c:v>6326.1509542940103</c:v>
                </c:pt>
                <c:pt idx="6211">
                  <c:v>6326.5390053675501</c:v>
                </c:pt>
                <c:pt idx="6212">
                  <c:v>6329.6238370230403</c:v>
                </c:pt>
                <c:pt idx="6213">
                  <c:v>6332.5973406173198</c:v>
                </c:pt>
                <c:pt idx="6214">
                  <c:v>6333.8815174633601</c:v>
                </c:pt>
                <c:pt idx="6215">
                  <c:v>6333.9363467632702</c:v>
                </c:pt>
                <c:pt idx="6216">
                  <c:v>6334.7297698967104</c:v>
                </c:pt>
                <c:pt idx="6217">
                  <c:v>6334.7716690841999</c:v>
                </c:pt>
                <c:pt idx="6218">
                  <c:v>6335.1469620913203</c:v>
                </c:pt>
                <c:pt idx="6219">
                  <c:v>6337.5297429822303</c:v>
                </c:pt>
                <c:pt idx="6220">
                  <c:v>6340.5110653841903</c:v>
                </c:pt>
                <c:pt idx="6221">
                  <c:v>6342.0765258669799</c:v>
                </c:pt>
                <c:pt idx="6222">
                  <c:v>6343.6285898219703</c:v>
                </c:pt>
                <c:pt idx="6223">
                  <c:v>6344.9290602821802</c:v>
                </c:pt>
                <c:pt idx="6224">
                  <c:v>6346.5963467676102</c:v>
                </c:pt>
                <c:pt idx="6225">
                  <c:v>6347.9926879219702</c:v>
                </c:pt>
                <c:pt idx="6226">
                  <c:v>6352.3255618205203</c:v>
                </c:pt>
                <c:pt idx="6227">
                  <c:v>6353.6749610099896</c:v>
                </c:pt>
                <c:pt idx="6228">
                  <c:v>6356.5583709869497</c:v>
                </c:pt>
                <c:pt idx="6229">
                  <c:v>6357.15634676441</c:v>
                </c:pt>
                <c:pt idx="6230">
                  <c:v>6357.1909542931198</c:v>
                </c:pt>
                <c:pt idx="6231">
                  <c:v>6357.74318061955</c:v>
                </c:pt>
                <c:pt idx="6232">
                  <c:v>6362.3241428676902</c:v>
                </c:pt>
                <c:pt idx="6233">
                  <c:v>6363.0865657050099</c:v>
                </c:pt>
                <c:pt idx="6234">
                  <c:v>6366.5963467694801</c:v>
                </c:pt>
                <c:pt idx="6235">
                  <c:v>6367.0263467673203</c:v>
                </c:pt>
                <c:pt idx="6236">
                  <c:v>6368.38854164443</c:v>
                </c:pt>
                <c:pt idx="6237">
                  <c:v>6384.0314147975296</c:v>
                </c:pt>
                <c:pt idx="6238">
                  <c:v>6387.81784138679</c:v>
                </c:pt>
                <c:pt idx="6239">
                  <c:v>6415.6970214005496</c:v>
                </c:pt>
                <c:pt idx="6240">
                  <c:v>6416.5043907053696</c:v>
                </c:pt>
                <c:pt idx="6241">
                  <c:v>6422.1145322509101</c:v>
                </c:pt>
                <c:pt idx="6242">
                  <c:v>6422.5185764506396</c:v>
                </c:pt>
                <c:pt idx="6243">
                  <c:v>6423.8230967502996</c:v>
                </c:pt>
                <c:pt idx="6244">
                  <c:v>6424.6460147686303</c:v>
                </c:pt>
                <c:pt idx="6245">
                  <c:v>6427.90159887354</c:v>
                </c:pt>
                <c:pt idx="6246">
                  <c:v>6430.2825712300801</c:v>
                </c:pt>
                <c:pt idx="6247">
                  <c:v>6430.6654540691497</c:v>
                </c:pt>
                <c:pt idx="6248">
                  <c:v>6431.8033440848803</c:v>
                </c:pt>
                <c:pt idx="6249">
                  <c:v>6433.0096328333002</c:v>
                </c:pt>
                <c:pt idx="6250">
                  <c:v>6437.53697108919</c:v>
                </c:pt>
                <c:pt idx="6251">
                  <c:v>6437.5460147764497</c:v>
                </c:pt>
                <c:pt idx="6252">
                  <c:v>6441.8954515987998</c:v>
                </c:pt>
                <c:pt idx="6253">
                  <c:v>6442.3628203282096</c:v>
                </c:pt>
                <c:pt idx="6254">
                  <c:v>6445.2018360076399</c:v>
                </c:pt>
                <c:pt idx="6255">
                  <c:v>6449.6932509983799</c:v>
                </c:pt>
                <c:pt idx="6256">
                  <c:v>6449.8333962876304</c:v>
                </c:pt>
                <c:pt idx="6257">
                  <c:v>6450.4936181888897</c:v>
                </c:pt>
                <c:pt idx="6258">
                  <c:v>6452.8792915344202</c:v>
                </c:pt>
                <c:pt idx="6259">
                  <c:v>6454.7205255385397</c:v>
                </c:pt>
                <c:pt idx="6260">
                  <c:v>6454.9397956128196</c:v>
                </c:pt>
                <c:pt idx="6261">
                  <c:v>6458.4246546402501</c:v>
                </c:pt>
                <c:pt idx="6262">
                  <c:v>6459.4362293276899</c:v>
                </c:pt>
                <c:pt idx="6263">
                  <c:v>6459.88383984752</c:v>
                </c:pt>
                <c:pt idx="6264">
                  <c:v>6460.4762293267904</c:v>
                </c:pt>
                <c:pt idx="6265">
                  <c:v>6461.2775774579404</c:v>
                </c:pt>
                <c:pt idx="6266">
                  <c:v>6461.8208370420598</c:v>
                </c:pt>
                <c:pt idx="6267">
                  <c:v>6461.8831068016498</c:v>
                </c:pt>
                <c:pt idx="6268">
                  <c:v>6462.2700591366702</c:v>
                </c:pt>
                <c:pt idx="6269">
                  <c:v>6462.31757745705</c:v>
                </c:pt>
                <c:pt idx="6270">
                  <c:v>6462.3375774566002</c:v>
                </c:pt>
                <c:pt idx="6271">
                  <c:v>6462.4333115629797</c:v>
                </c:pt>
                <c:pt idx="6272">
                  <c:v>6462.8720481600603</c:v>
                </c:pt>
                <c:pt idx="6273">
                  <c:v>6463.1815105751102</c:v>
                </c:pt>
                <c:pt idx="6274">
                  <c:v>6463.3775774557098</c:v>
                </c:pt>
                <c:pt idx="6275">
                  <c:v>6463.39757745526</c:v>
                </c:pt>
                <c:pt idx="6276">
                  <c:v>6464.2215105742198</c:v>
                </c:pt>
                <c:pt idx="6277">
                  <c:v>6464.4375774543696</c:v>
                </c:pt>
                <c:pt idx="6278">
                  <c:v>6464.4575774539198</c:v>
                </c:pt>
                <c:pt idx="6279">
                  <c:v>6465.2615105733203</c:v>
                </c:pt>
                <c:pt idx="6280">
                  <c:v>6465.4975774530303</c:v>
                </c:pt>
                <c:pt idx="6281">
                  <c:v>6465.5175774525796</c:v>
                </c:pt>
                <c:pt idx="6282">
                  <c:v>6466.3015105724298</c:v>
                </c:pt>
                <c:pt idx="6283">
                  <c:v>6466.5575774516901</c:v>
                </c:pt>
                <c:pt idx="6284">
                  <c:v>6467.3415105715303</c:v>
                </c:pt>
                <c:pt idx="6285">
                  <c:v>6467.4724157617802</c:v>
                </c:pt>
                <c:pt idx="6286">
                  <c:v>6467.5975774507897</c:v>
                </c:pt>
                <c:pt idx="6287">
                  <c:v>6468.3815105706399</c:v>
                </c:pt>
                <c:pt idx="6288">
                  <c:v>6468.6375774499002</c:v>
                </c:pt>
                <c:pt idx="6289">
                  <c:v>6469.4215105697504</c:v>
                </c:pt>
                <c:pt idx="6290">
                  <c:v>6469.6775774489997</c:v>
                </c:pt>
                <c:pt idx="6291">
                  <c:v>6469.7496933061602</c:v>
                </c:pt>
                <c:pt idx="6292">
                  <c:v>6470.24322144291</c:v>
                </c:pt>
                <c:pt idx="6293">
                  <c:v>6470.3872188497298</c:v>
                </c:pt>
                <c:pt idx="6294">
                  <c:v>6470.4615105688499</c:v>
                </c:pt>
                <c:pt idx="6295">
                  <c:v>6470.7175774481102</c:v>
                </c:pt>
                <c:pt idx="6296">
                  <c:v>6470.7896933052598</c:v>
                </c:pt>
                <c:pt idx="6297">
                  <c:v>6471.2594992322802</c:v>
                </c:pt>
                <c:pt idx="6298">
                  <c:v>6471.4272188488303</c:v>
                </c:pt>
                <c:pt idx="6299">
                  <c:v>6471.5015105679604</c:v>
                </c:pt>
                <c:pt idx="6300">
                  <c:v>6471.8296933043703</c:v>
                </c:pt>
                <c:pt idx="6301">
                  <c:v>6472.0420431177999</c:v>
                </c:pt>
                <c:pt idx="6302">
                  <c:v>6472.1685669738799</c:v>
                </c:pt>
                <c:pt idx="6303">
                  <c:v>6472.4672188479399</c:v>
                </c:pt>
                <c:pt idx="6304">
                  <c:v>6472.7485671047998</c:v>
                </c:pt>
                <c:pt idx="6305">
                  <c:v>6472.8696933034798</c:v>
                </c:pt>
                <c:pt idx="6306">
                  <c:v>6473.2085669729804</c:v>
                </c:pt>
                <c:pt idx="6307">
                  <c:v>6473.5072188470504</c:v>
                </c:pt>
                <c:pt idx="6308">
                  <c:v>6473.7885671048398</c:v>
                </c:pt>
                <c:pt idx="6309">
                  <c:v>6473.9096933025803</c:v>
                </c:pt>
                <c:pt idx="6310">
                  <c:v>6474.24856697209</c:v>
                </c:pt>
                <c:pt idx="6311">
                  <c:v>6474.3953040465703</c:v>
                </c:pt>
                <c:pt idx="6312">
                  <c:v>6474.5472188461499</c:v>
                </c:pt>
                <c:pt idx="6313">
                  <c:v>6474.8285671048798</c:v>
                </c:pt>
                <c:pt idx="6314">
                  <c:v>6474.9496933016899</c:v>
                </c:pt>
                <c:pt idx="6315">
                  <c:v>6475.2885669711904</c:v>
                </c:pt>
                <c:pt idx="6316">
                  <c:v>6475.4353040456699</c:v>
                </c:pt>
                <c:pt idx="6317">
                  <c:v>6475.5872188452604</c:v>
                </c:pt>
                <c:pt idx="6318">
                  <c:v>6475.8685671049097</c:v>
                </c:pt>
                <c:pt idx="6319">
                  <c:v>6475.9896933007903</c:v>
                </c:pt>
                <c:pt idx="6320">
                  <c:v>6476.3285669703</c:v>
                </c:pt>
                <c:pt idx="6321">
                  <c:v>6476.4753040447804</c:v>
                </c:pt>
                <c:pt idx="6322">
                  <c:v>6476.62721884436</c:v>
                </c:pt>
                <c:pt idx="6323">
                  <c:v>6476.9085671049497</c:v>
                </c:pt>
                <c:pt idx="6324">
                  <c:v>6477.0296932998999</c:v>
                </c:pt>
                <c:pt idx="6325">
                  <c:v>6477.3685669694096</c:v>
                </c:pt>
                <c:pt idx="6326">
                  <c:v>6477.51530404388</c:v>
                </c:pt>
                <c:pt idx="6327">
                  <c:v>6477.6672188434704</c:v>
                </c:pt>
                <c:pt idx="6328">
                  <c:v>6477.9485671049897</c:v>
                </c:pt>
                <c:pt idx="6329">
                  <c:v>6478.0696932990104</c:v>
                </c:pt>
                <c:pt idx="6330">
                  <c:v>6478.4085669685101</c:v>
                </c:pt>
                <c:pt idx="6331">
                  <c:v>6478.5553040429904</c:v>
                </c:pt>
                <c:pt idx="6332">
                  <c:v>6478.70721884258</c:v>
                </c:pt>
                <c:pt idx="6333">
                  <c:v>6478.9885671050197</c:v>
                </c:pt>
                <c:pt idx="6334">
                  <c:v>6479.10969329811</c:v>
                </c:pt>
                <c:pt idx="6335">
                  <c:v>6479.1296932976602</c:v>
                </c:pt>
                <c:pt idx="6336">
                  <c:v>6479.1496932972204</c:v>
                </c:pt>
                <c:pt idx="6337">
                  <c:v>6479.1696932967698</c:v>
                </c:pt>
                <c:pt idx="6338">
                  <c:v>6479.18969329632</c:v>
                </c:pt>
                <c:pt idx="6339">
                  <c:v>6479.2096932958802</c:v>
                </c:pt>
                <c:pt idx="6340">
                  <c:v>6479.4485669676196</c:v>
                </c:pt>
                <c:pt idx="6341">
                  <c:v>6479.5953040421</c:v>
                </c:pt>
                <c:pt idx="6342">
                  <c:v>6479.7672188412398</c:v>
                </c:pt>
                <c:pt idx="6343">
                  <c:v>6480.0285671050597</c:v>
                </c:pt>
                <c:pt idx="6344">
                  <c:v>6480.4885669667201</c:v>
                </c:pt>
                <c:pt idx="6345">
                  <c:v>6480.6353040411996</c:v>
                </c:pt>
                <c:pt idx="6346">
                  <c:v>6481.0685671050996</c:v>
                </c:pt>
                <c:pt idx="6347">
                  <c:v>6481.5285669658297</c:v>
                </c:pt>
                <c:pt idx="6348">
                  <c:v>6481.67530404031</c:v>
                </c:pt>
                <c:pt idx="6349">
                  <c:v>6482.1454447009601</c:v>
                </c:pt>
                <c:pt idx="6350">
                  <c:v>6483.18544470099</c:v>
                </c:pt>
                <c:pt idx="6351">
                  <c:v>6483.3445227486</c:v>
                </c:pt>
                <c:pt idx="6352">
                  <c:v>6483.7903260355797</c:v>
                </c:pt>
                <c:pt idx="6353">
                  <c:v>6484.22544470103</c:v>
                </c:pt>
                <c:pt idx="6354">
                  <c:v>6484.8303260356097</c:v>
                </c:pt>
                <c:pt idx="6355">
                  <c:v>6485.8703260356497</c:v>
                </c:pt>
                <c:pt idx="6356">
                  <c:v>6486.9103260356896</c:v>
                </c:pt>
                <c:pt idx="6357">
                  <c:v>6487.4133962243704</c:v>
                </c:pt>
                <c:pt idx="6358">
                  <c:v>6487.5460147690001</c:v>
                </c:pt>
                <c:pt idx="6359">
                  <c:v>6487.7749232277201</c:v>
                </c:pt>
                <c:pt idx="6360">
                  <c:v>6487.9503260357296</c:v>
                </c:pt>
                <c:pt idx="6361">
                  <c:v>6488.2846666555797</c:v>
                </c:pt>
                <c:pt idx="6362">
                  <c:v>6488.9903260357596</c:v>
                </c:pt>
                <c:pt idx="6363">
                  <c:v>6490.0303260357996</c:v>
                </c:pt>
                <c:pt idx="6364">
                  <c:v>6491.0703260358396</c:v>
                </c:pt>
                <c:pt idx="6365">
                  <c:v>6492.1103260358796</c:v>
                </c:pt>
                <c:pt idx="6366">
                  <c:v>6493.1503260359104</c:v>
                </c:pt>
                <c:pt idx="6367">
                  <c:v>6494.1903260359504</c:v>
                </c:pt>
                <c:pt idx="6368">
                  <c:v>6495.2303260359904</c:v>
                </c:pt>
                <c:pt idx="6369">
                  <c:v>6496.0144673893201</c:v>
                </c:pt>
                <c:pt idx="6370">
                  <c:v>6496.0456259986304</c:v>
                </c:pt>
                <c:pt idx="6371">
                  <c:v>6496.2703260360204</c:v>
                </c:pt>
                <c:pt idx="6372">
                  <c:v>6497.3103260360604</c:v>
                </c:pt>
                <c:pt idx="6373">
                  <c:v>6498.3503260361003</c:v>
                </c:pt>
                <c:pt idx="6374">
                  <c:v>6498.8073801118799</c:v>
                </c:pt>
                <c:pt idx="6375">
                  <c:v>6498.8492792993702</c:v>
                </c:pt>
                <c:pt idx="6376">
                  <c:v>6499.3223639661401</c:v>
                </c:pt>
                <c:pt idx="6377">
                  <c:v>6500.2285645087204</c:v>
                </c:pt>
                <c:pt idx="6378">
                  <c:v>6507.9591276776</c:v>
                </c:pt>
                <c:pt idx="6379">
                  <c:v>6509.1294887959903</c:v>
                </c:pt>
                <c:pt idx="6380">
                  <c:v>6509.4077992495104</c:v>
                </c:pt>
                <c:pt idx="6381">
                  <c:v>6510.1694887950998</c:v>
                </c:pt>
                <c:pt idx="6382">
                  <c:v>6510.9544549211796</c:v>
                </c:pt>
                <c:pt idx="6383">
                  <c:v>6513.7841813312798</c:v>
                </c:pt>
                <c:pt idx="6384">
                  <c:v>6514.8241813313198</c:v>
                </c:pt>
                <c:pt idx="6385">
                  <c:v>6515.0320482915204</c:v>
                </c:pt>
                <c:pt idx="6386">
                  <c:v>6516.0720482915603</c:v>
                </c:pt>
                <c:pt idx="6387">
                  <c:v>6516.1541360812198</c:v>
                </c:pt>
                <c:pt idx="6388">
                  <c:v>6518.5989255662998</c:v>
                </c:pt>
                <c:pt idx="6389">
                  <c:v>6520.0695738056602</c:v>
                </c:pt>
                <c:pt idx="6390">
                  <c:v>6520.6739569818601</c:v>
                </c:pt>
                <c:pt idx="6391">
                  <c:v>6525.9260925222097</c:v>
                </c:pt>
                <c:pt idx="6392">
                  <c:v>6526.4031720352305</c:v>
                </c:pt>
                <c:pt idx="6393">
                  <c:v>6526.7416218053504</c:v>
                </c:pt>
                <c:pt idx="6394">
                  <c:v>6526.9660925213202</c:v>
                </c:pt>
                <c:pt idx="6395">
                  <c:v>6527.75257122516</c:v>
                </c:pt>
                <c:pt idx="6396">
                  <c:v>6528.0060925204298</c:v>
                </c:pt>
                <c:pt idx="6397">
                  <c:v>6529.9852205337902</c:v>
                </c:pt>
                <c:pt idx="6398">
                  <c:v>6530.9709737263602</c:v>
                </c:pt>
                <c:pt idx="6399">
                  <c:v>6531.8207908347204</c:v>
                </c:pt>
                <c:pt idx="6400">
                  <c:v>6532.0109737254597</c:v>
                </c:pt>
                <c:pt idx="6401">
                  <c:v>6533.0509737245702</c:v>
                </c:pt>
                <c:pt idx="6402">
                  <c:v>6534.8183103883603</c:v>
                </c:pt>
                <c:pt idx="6403">
                  <c:v>6536.4017530828696</c:v>
                </c:pt>
                <c:pt idx="6404">
                  <c:v>6539.0587630563496</c:v>
                </c:pt>
                <c:pt idx="6405">
                  <c:v>6540.6739569846504</c:v>
                </c:pt>
                <c:pt idx="6406">
                  <c:v>6541.1039569815603</c:v>
                </c:pt>
                <c:pt idx="6407">
                  <c:v>6542.4661518596104</c:v>
                </c:pt>
                <c:pt idx="6408">
                  <c:v>6558.1090250117704</c:v>
                </c:pt>
                <c:pt idx="6409">
                  <c:v>6590.5820009196104</c:v>
                </c:pt>
                <c:pt idx="6410">
                  <c:v>6594.3601814452504</c:v>
                </c:pt>
                <c:pt idx="6411">
                  <c:v>6596.1921424660804</c:v>
                </c:pt>
                <c:pt idx="6412">
                  <c:v>6596.5961866648804</c:v>
                </c:pt>
                <c:pt idx="6413">
                  <c:v>6601.97920908778</c:v>
                </c:pt>
                <c:pt idx="6414">
                  <c:v>6604.7430642843201</c:v>
                </c:pt>
                <c:pt idx="6415">
                  <c:v>6616.4404305424496</c:v>
                </c:pt>
                <c:pt idx="6416">
                  <c:v>6618.8132415832897</c:v>
                </c:pt>
                <c:pt idx="6417">
                  <c:v>6619.2794462218799</c:v>
                </c:pt>
                <c:pt idx="6418">
                  <c:v>6624.2684971932304</c:v>
                </c:pt>
                <c:pt idx="6419">
                  <c:v>6628.7981357537201</c:v>
                </c:pt>
                <c:pt idx="6420">
                  <c:v>6633.9498453158803</c:v>
                </c:pt>
                <c:pt idx="6421">
                  <c:v>6639.2712351989703</c:v>
                </c:pt>
                <c:pt idx="6422">
                  <c:v>6640.4801286747597</c:v>
                </c:pt>
                <c:pt idx="6423">
                  <c:v>6643.5934461038496</c:v>
                </c:pt>
                <c:pt idx="6424">
                  <c:v>6644.32083165738</c:v>
                </c:pt>
                <c:pt idx="6425">
                  <c:v>6647.4688385743602</c:v>
                </c:pt>
                <c:pt idx="6426">
                  <c:v>6650.2223197007497</c:v>
                </c:pt>
                <c:pt idx="6427">
                  <c:v>6652.1976622268503</c:v>
                </c:pt>
                <c:pt idx="6428">
                  <c:v>6653.5633613085301</c:v>
                </c:pt>
                <c:pt idx="6429">
                  <c:v>6656.4230024460703</c:v>
                </c:pt>
                <c:pt idx="6430">
                  <c:v>6656.6598451770797</c:v>
                </c:pt>
                <c:pt idx="6431">
                  <c:v>6658.8136409698</c:v>
                </c:pt>
                <c:pt idx="6432">
                  <c:v>6659.0482580549997</c:v>
                </c:pt>
                <c:pt idx="6433">
                  <c:v>6660.1232362128703</c:v>
                </c:pt>
                <c:pt idx="6434">
                  <c:v>6661.3544304398802</c:v>
                </c:pt>
                <c:pt idx="6435">
                  <c:v>6664.8888212274696</c:v>
                </c:pt>
                <c:pt idx="6436">
                  <c:v>6670.09207760356</c:v>
                </c:pt>
                <c:pt idx="6437">
                  <c:v>6671.0444873701699</c:v>
                </c:pt>
                <c:pt idx="6438">
                  <c:v>6671.5758879175401</c:v>
                </c:pt>
                <c:pt idx="6439">
                  <c:v>6672.9268895145497</c:v>
                </c:pt>
                <c:pt idx="6440">
                  <c:v>6674.2155618192601</c:v>
                </c:pt>
                <c:pt idx="6441">
                  <c:v>6674.3061747234296</c:v>
                </c:pt>
                <c:pt idx="6442">
                  <c:v>6675.4828655812798</c:v>
                </c:pt>
                <c:pt idx="6443">
                  <c:v>6677.0796061744904</c:v>
                </c:pt>
                <c:pt idx="6444">
                  <c:v>6682.0367378918399</c:v>
                </c:pt>
                <c:pt idx="6445">
                  <c:v>6682.4969444568196</c:v>
                </c:pt>
                <c:pt idx="6446">
                  <c:v>6682.8742136955198</c:v>
                </c:pt>
                <c:pt idx="6447">
                  <c:v>6686.4849986489799</c:v>
                </c:pt>
                <c:pt idx="6448">
                  <c:v>6686.4849986489799</c:v>
                </c:pt>
                <c:pt idx="6449">
                  <c:v>6686.8949986509897</c:v>
                </c:pt>
                <c:pt idx="6450">
                  <c:v>6687.4947615787296</c:v>
                </c:pt>
                <c:pt idx="6451">
                  <c:v>6690.2317462954597</c:v>
                </c:pt>
                <c:pt idx="6452">
                  <c:v>6690.4807822499397</c:v>
                </c:pt>
                <c:pt idx="6453">
                  <c:v>6694.7515671961</c:v>
                </c:pt>
                <c:pt idx="6454">
                  <c:v>6695.0147942407002</c:v>
                </c:pt>
                <c:pt idx="6455">
                  <c:v>6697.32917995564</c:v>
                </c:pt>
                <c:pt idx="6456">
                  <c:v>6697.7363433875098</c:v>
                </c:pt>
                <c:pt idx="6457">
                  <c:v>6698.3801693431997</c:v>
                </c:pt>
                <c:pt idx="6458">
                  <c:v>6698.4126437902396</c:v>
                </c:pt>
                <c:pt idx="6459">
                  <c:v>6699.0482580549997</c:v>
                </c:pt>
                <c:pt idx="6460">
                  <c:v>6699.5049400907001</c:v>
                </c:pt>
                <c:pt idx="6461">
                  <c:v>6701.1884473841601</c:v>
                </c:pt>
                <c:pt idx="6462">
                  <c:v>6701.2084473837103</c:v>
                </c:pt>
                <c:pt idx="6463">
                  <c:v>6701.2284473832697</c:v>
                </c:pt>
                <c:pt idx="6464">
                  <c:v>6701.2484473828199</c:v>
                </c:pt>
                <c:pt idx="6465">
                  <c:v>6701.2644978817498</c:v>
                </c:pt>
                <c:pt idx="6466">
                  <c:v>6701.8301814403303</c:v>
                </c:pt>
                <c:pt idx="6467">
                  <c:v>6702.3084473814797</c:v>
                </c:pt>
                <c:pt idx="6468">
                  <c:v>6703.0307996105403</c:v>
                </c:pt>
                <c:pt idx="6469">
                  <c:v>6704.4003026857899</c:v>
                </c:pt>
                <c:pt idx="6470">
                  <c:v>6704.6538985691104</c:v>
                </c:pt>
                <c:pt idx="6471">
                  <c:v>6704.7515671998199</c:v>
                </c:pt>
                <c:pt idx="6472">
                  <c:v>6705.8984010498898</c:v>
                </c:pt>
                <c:pt idx="6473">
                  <c:v>6706.7788212271398</c:v>
                </c:pt>
                <c:pt idx="6474">
                  <c:v>6707.6742136980101</c:v>
                </c:pt>
                <c:pt idx="6475">
                  <c:v>6709.0128655824801</c:v>
                </c:pt>
                <c:pt idx="6476">
                  <c:v>6711.4621303658896</c:v>
                </c:pt>
                <c:pt idx="6477">
                  <c:v>6713.08421370014</c:v>
                </c:pt>
                <c:pt idx="6478">
                  <c:v>6713.6944702761202</c:v>
                </c:pt>
                <c:pt idx="6479">
                  <c:v>6716.5437620747798</c:v>
                </c:pt>
                <c:pt idx="6480">
                  <c:v>6720.6470417659702</c:v>
                </c:pt>
                <c:pt idx="6481">
                  <c:v>6721.1249986570301</c:v>
                </c:pt>
                <c:pt idx="6482">
                  <c:v>6721.9571836199602</c:v>
                </c:pt>
                <c:pt idx="6483">
                  <c:v>6722.1866352260104</c:v>
                </c:pt>
                <c:pt idx="6484">
                  <c:v>6726.3849986430696</c:v>
                </c:pt>
                <c:pt idx="6485">
                  <c:v>6726.4849986499103</c:v>
                </c:pt>
                <c:pt idx="6486">
                  <c:v>6732.0242137014802</c:v>
                </c:pt>
                <c:pt idx="6487">
                  <c:v>6734.8177121633198</c:v>
                </c:pt>
                <c:pt idx="6488">
                  <c:v>6744.5709216473597</c:v>
                </c:pt>
                <c:pt idx="6489">
                  <c:v>6749.5315174609404</c:v>
                </c:pt>
                <c:pt idx="6490">
                  <c:v>6749.5369708481003</c:v>
                </c:pt>
                <c:pt idx="6491">
                  <c:v>6753.064213695</c:v>
                </c:pt>
                <c:pt idx="6492">
                  <c:v>6755.7169064227401</c:v>
                </c:pt>
                <c:pt idx="6493">
                  <c:v>6759.6954438909797</c:v>
                </c:pt>
                <c:pt idx="6494">
                  <c:v>6764.6596111338504</c:v>
                </c:pt>
                <c:pt idx="6495">
                  <c:v>6766.0568193020299</c:v>
                </c:pt>
                <c:pt idx="6496">
                  <c:v>6768.4377916604199</c:v>
                </c:pt>
                <c:pt idx="6497">
                  <c:v>6770.2697526812499</c:v>
                </c:pt>
                <c:pt idx="6498">
                  <c:v>6770.6737968791203</c:v>
                </c:pt>
                <c:pt idx="6499">
                  <c:v>6778.8206744994905</c:v>
                </c:pt>
                <c:pt idx="6500">
                  <c:v>6780.5180407566904</c:v>
                </c:pt>
                <c:pt idx="6501">
                  <c:v>6782.94699461245</c:v>
                </c:pt>
                <c:pt idx="6502">
                  <c:v>6783.3570564361198</c:v>
                </c:pt>
                <c:pt idx="6503">
                  <c:v>6784.8149986527797</c:v>
                </c:pt>
                <c:pt idx="6504">
                  <c:v>6786.4849986489799</c:v>
                </c:pt>
                <c:pt idx="6505">
                  <c:v>6786.7879342657898</c:v>
                </c:pt>
                <c:pt idx="6506">
                  <c:v>6795.7674733512104</c:v>
                </c:pt>
                <c:pt idx="6507">
                  <c:v>6796.4849986508398</c:v>
                </c:pt>
                <c:pt idx="6508">
                  <c:v>6798.4951330567701</c:v>
                </c:pt>
                <c:pt idx="6509">
                  <c:v>6802.8757459688904</c:v>
                </c:pt>
                <c:pt idx="6510">
                  <c:v>6818.3984418718601</c:v>
                </c:pt>
                <c:pt idx="6511">
                  <c:v>6820.73745539225</c:v>
                </c:pt>
                <c:pt idx="6512">
                  <c:v>6834.2008464271203</c:v>
                </c:pt>
                <c:pt idx="6513">
                  <c:v>6844.1696878178</c:v>
                </c:pt>
                <c:pt idx="6514">
                  <c:v>6847.00449972972</c:v>
                </c:pt>
                <c:pt idx="6515">
                  <c:v>6848.3837849381298</c:v>
                </c:pt>
                <c:pt idx="6516">
                  <c:v>6854.3093565096997</c:v>
                </c:pt>
                <c:pt idx="6517">
                  <c:v>6856.1143481060799</c:v>
                </c:pt>
                <c:pt idx="6518">
                  <c:v>6864.5583924646398</c:v>
                </c:pt>
                <c:pt idx="6519">
                  <c:v>6868.82917741034</c:v>
                </c:pt>
                <c:pt idx="6520">
                  <c:v>6874.7679931438097</c:v>
                </c:pt>
                <c:pt idx="6521">
                  <c:v>6875.9077916555098</c:v>
                </c:pt>
                <c:pt idx="6522">
                  <c:v>6878.2384300981603</c:v>
                </c:pt>
                <c:pt idx="6523">
                  <c:v>6879.5449315761198</c:v>
                </c:pt>
                <c:pt idx="6524">
                  <c:v>6879.9760112650602</c:v>
                </c:pt>
                <c:pt idx="6525">
                  <c:v>6883.2972884764804</c:v>
                </c:pt>
                <c:pt idx="6526">
                  <c:v>6887.6933562569302</c:v>
                </c:pt>
                <c:pt idx="6527">
                  <c:v>6888.5671858391697</c:v>
                </c:pt>
                <c:pt idx="6528">
                  <c:v>6890.3848812077104</c:v>
                </c:pt>
                <c:pt idx="6529">
                  <c:v>6890.4048812072697</c:v>
                </c:pt>
                <c:pt idx="6530">
                  <c:v>6891.2274407362502</c:v>
                </c:pt>
                <c:pt idx="6531">
                  <c:v>6891.4448812063702</c:v>
                </c:pt>
                <c:pt idx="6532">
                  <c:v>6892.1139594521301</c:v>
                </c:pt>
                <c:pt idx="6533">
                  <c:v>6892.2674407362902</c:v>
                </c:pt>
                <c:pt idx="6534">
                  <c:v>6892.3372362237396</c:v>
                </c:pt>
                <c:pt idx="6535">
                  <c:v>6892.4848812054797</c:v>
                </c:pt>
                <c:pt idx="6536">
                  <c:v>6892.8117586821299</c:v>
                </c:pt>
                <c:pt idx="6537">
                  <c:v>6893.3074407363301</c:v>
                </c:pt>
                <c:pt idx="6538">
                  <c:v>6893.3619634443803</c:v>
                </c:pt>
                <c:pt idx="6539">
                  <c:v>6893.5248812045902</c:v>
                </c:pt>
                <c:pt idx="6540">
                  <c:v>6893.8007000405296</c:v>
                </c:pt>
                <c:pt idx="6541">
                  <c:v>6894.3474407363601</c:v>
                </c:pt>
                <c:pt idx="6542">
                  <c:v>6894.5648812036898</c:v>
                </c:pt>
                <c:pt idx="6543">
                  <c:v>6895.3874407364001</c:v>
                </c:pt>
                <c:pt idx="6544">
                  <c:v>6895.5384300947098</c:v>
                </c:pt>
                <c:pt idx="6545">
                  <c:v>6895.6048812028002</c:v>
                </c:pt>
                <c:pt idx="6546">
                  <c:v>6896.2642454402503</c:v>
                </c:pt>
                <c:pt idx="6547">
                  <c:v>6896.4274407364401</c:v>
                </c:pt>
                <c:pt idx="6548">
                  <c:v>6896.6448812018998</c:v>
                </c:pt>
                <c:pt idx="6549">
                  <c:v>6897.4674407364801</c:v>
                </c:pt>
                <c:pt idx="6550">
                  <c:v>6897.6848812010103</c:v>
                </c:pt>
                <c:pt idx="6551">
                  <c:v>6898.3625108031501</c:v>
                </c:pt>
                <c:pt idx="6552">
                  <c:v>6898.4010676430698</c:v>
                </c:pt>
                <c:pt idx="6553">
                  <c:v>6898.50744073651</c:v>
                </c:pt>
                <c:pt idx="6554">
                  <c:v>6898.7248812001199</c:v>
                </c:pt>
                <c:pt idx="6555">
                  <c:v>6899.4025108031901</c:v>
                </c:pt>
                <c:pt idx="6556">
                  <c:v>6899.7648811992203</c:v>
                </c:pt>
                <c:pt idx="6557">
                  <c:v>6899.7848811987697</c:v>
                </c:pt>
                <c:pt idx="6558">
                  <c:v>6899.8048811983299</c:v>
                </c:pt>
                <c:pt idx="6559">
                  <c:v>6900.2566556911897</c:v>
                </c:pt>
                <c:pt idx="6560">
                  <c:v>6900.4425108032301</c:v>
                </c:pt>
                <c:pt idx="6561">
                  <c:v>6900.58744073659</c:v>
                </c:pt>
                <c:pt idx="6562">
                  <c:v>6901.2575774583902</c:v>
                </c:pt>
                <c:pt idx="6563">
                  <c:v>6901.4825108032601</c:v>
                </c:pt>
                <c:pt idx="6564">
                  <c:v>6901.62744073662</c:v>
                </c:pt>
                <c:pt idx="6565">
                  <c:v>6901.6462293285804</c:v>
                </c:pt>
                <c:pt idx="6566">
                  <c:v>6902.0220431182497</c:v>
                </c:pt>
                <c:pt idx="6567">
                  <c:v>6902.5225108033001</c:v>
                </c:pt>
                <c:pt idx="6568">
                  <c:v>6902.66744073666</c:v>
                </c:pt>
                <c:pt idx="6569">
                  <c:v>6903.56251080334</c:v>
                </c:pt>
                <c:pt idx="6570">
                  <c:v>6903.7074407366999</c:v>
                </c:pt>
                <c:pt idx="6571">
                  <c:v>6904.60251080337</c:v>
                </c:pt>
                <c:pt idx="6572">
                  <c:v>6904.7474407367399</c:v>
                </c:pt>
                <c:pt idx="6573">
                  <c:v>6904.7674407362902</c:v>
                </c:pt>
                <c:pt idx="6574">
                  <c:v>6904.7874407358404</c:v>
                </c:pt>
                <c:pt idx="6575">
                  <c:v>6905.64251080341</c:v>
                </c:pt>
                <c:pt idx="6576">
                  <c:v>6906.68251080345</c:v>
                </c:pt>
                <c:pt idx="6577">
                  <c:v>6907.72251080349</c:v>
                </c:pt>
                <c:pt idx="6578">
                  <c:v>6908.1386713879101</c:v>
                </c:pt>
                <c:pt idx="6579">
                  <c:v>6909.0639595454504</c:v>
                </c:pt>
                <c:pt idx="6580">
                  <c:v>6910.1039595454904</c:v>
                </c:pt>
                <c:pt idx="6581">
                  <c:v>6911.1439595455304</c:v>
                </c:pt>
                <c:pt idx="6582">
                  <c:v>6912.1839595455604</c:v>
                </c:pt>
                <c:pt idx="6583">
                  <c:v>6913.2239595456003</c:v>
                </c:pt>
                <c:pt idx="6584">
                  <c:v>6913.94791915919</c:v>
                </c:pt>
                <c:pt idx="6585">
                  <c:v>6914.2639595456403</c:v>
                </c:pt>
                <c:pt idx="6586">
                  <c:v>6914.9879191592299</c:v>
                </c:pt>
                <c:pt idx="6587">
                  <c:v>6915.3039595456703</c:v>
                </c:pt>
                <c:pt idx="6588">
                  <c:v>6916.0279191592699</c:v>
                </c:pt>
                <c:pt idx="6589">
                  <c:v>6916.3439595457103</c:v>
                </c:pt>
                <c:pt idx="6590">
                  <c:v>6917.0679191592999</c:v>
                </c:pt>
                <c:pt idx="6591">
                  <c:v>6917.3839595457503</c:v>
                </c:pt>
                <c:pt idx="6592">
                  <c:v>6918.1079191593399</c:v>
                </c:pt>
                <c:pt idx="6593">
                  <c:v>6918.4239595457902</c:v>
                </c:pt>
                <c:pt idx="6594">
                  <c:v>6919.1479191593799</c:v>
                </c:pt>
                <c:pt idx="6595">
                  <c:v>6919.4639595458202</c:v>
                </c:pt>
                <c:pt idx="6596">
                  <c:v>6920.1879191594198</c:v>
                </c:pt>
                <c:pt idx="6597">
                  <c:v>6921.1054447009201</c:v>
                </c:pt>
                <c:pt idx="6598">
                  <c:v>6921.2279191594498</c:v>
                </c:pt>
                <c:pt idx="6599">
                  <c:v>6921.2479191594703</c:v>
                </c:pt>
                <c:pt idx="6600">
                  <c:v>6921.4148641014399</c:v>
                </c:pt>
                <c:pt idx="6601">
                  <c:v>6922.2879191595102</c:v>
                </c:pt>
                <c:pt idx="6602">
                  <c:v>6923.3279191595502</c:v>
                </c:pt>
                <c:pt idx="6603">
                  <c:v>6923.6145810626904</c:v>
                </c:pt>
                <c:pt idx="6604">
                  <c:v>6927.1418239094701</c:v>
                </c:pt>
                <c:pt idx="6605">
                  <c:v>6929.3547186187297</c:v>
                </c:pt>
                <c:pt idx="6606">
                  <c:v>6938.7372213480903</c:v>
                </c:pt>
                <c:pt idx="6607">
                  <c:v>6940.0258030407103</c:v>
                </c:pt>
                <c:pt idx="6608">
                  <c:v>6940.1344295162698</c:v>
                </c:pt>
                <c:pt idx="6609">
                  <c:v>6942.30452274857</c:v>
                </c:pt>
                <c:pt idx="6610">
                  <c:v>6942.5154018756002</c:v>
                </c:pt>
                <c:pt idx="6611">
                  <c:v>6942.8555294498801</c:v>
                </c:pt>
                <c:pt idx="6612">
                  <c:v>6944.3473628964202</c:v>
                </c:pt>
                <c:pt idx="6613">
                  <c:v>6944.7514070933603</c:v>
                </c:pt>
                <c:pt idx="6614">
                  <c:v>6948.3993519302403</c:v>
                </c:pt>
                <c:pt idx="6615">
                  <c:v>6949.52757744677</c:v>
                </c:pt>
                <c:pt idx="6616">
                  <c:v>6950.5988061213802</c:v>
                </c:pt>
                <c:pt idx="6617">
                  <c:v>6950.9982256870699</c:v>
                </c:pt>
                <c:pt idx="6618">
                  <c:v>6951.2060926472705</c:v>
                </c:pt>
                <c:pt idx="6619">
                  <c:v>6951.2128586955296</c:v>
                </c:pt>
                <c:pt idx="6620">
                  <c:v>6951.4222700702903</c:v>
                </c:pt>
                <c:pt idx="6621">
                  <c:v>6951.89878876693</c:v>
                </c:pt>
                <c:pt idx="6622">
                  <c:v>6952.8982847146599</c:v>
                </c:pt>
                <c:pt idx="6623">
                  <c:v>6954.3360077999496</c:v>
                </c:pt>
                <c:pt idx="6624">
                  <c:v>6955.23134467005</c:v>
                </c:pt>
                <c:pt idx="6625">
                  <c:v>6955.3760077999896</c:v>
                </c:pt>
                <c:pt idx="6626">
                  <c:v>6956.4160078000205</c:v>
                </c:pt>
                <c:pt idx="6627">
                  <c:v>6956.7396362042</c:v>
                </c:pt>
                <c:pt idx="6628">
                  <c:v>6957.4707000497701</c:v>
                </c:pt>
                <c:pt idx="6629">
                  <c:v>6957.5606965273601</c:v>
                </c:pt>
                <c:pt idx="6630">
                  <c:v>6957.6702736858197</c:v>
                </c:pt>
                <c:pt idx="6631">
                  <c:v>6957.77963620424</c:v>
                </c:pt>
                <c:pt idx="6632">
                  <c:v>6957.98552936129</c:v>
                </c:pt>
                <c:pt idx="6633">
                  <c:v>6958.81963620428</c:v>
                </c:pt>
                <c:pt idx="6634">
                  <c:v>6959.0295738056302</c:v>
                </c:pt>
                <c:pt idx="6635">
                  <c:v>6959.8596362043099</c:v>
                </c:pt>
                <c:pt idx="6636">
                  <c:v>6960.2842068150603</c:v>
                </c:pt>
                <c:pt idx="6637">
                  <c:v>6961.1697105225103</c:v>
                </c:pt>
                <c:pt idx="6638">
                  <c:v>6961.3918438488599</c:v>
                </c:pt>
                <c:pt idx="6639">
                  <c:v>6961.5541812349102</c:v>
                </c:pt>
                <c:pt idx="6640">
                  <c:v>6965.9183103884498</c:v>
                </c:pt>
                <c:pt idx="6641">
                  <c:v>6969.9309737272497</c:v>
                </c:pt>
                <c:pt idx="6642">
                  <c:v>6976.9533561840599</c:v>
                </c:pt>
                <c:pt idx="6643">
                  <c:v>6992.4760520863301</c:v>
                </c:pt>
                <c:pt idx="6644">
                  <c:v>7018.2472980320399</c:v>
                </c:pt>
                <c:pt idx="6645">
                  <c:v>7021.0821099448904</c:v>
                </c:pt>
                <c:pt idx="6646">
                  <c:v>7022.4613951528399</c:v>
                </c:pt>
                <c:pt idx="6647">
                  <c:v>7028.3869667239396</c:v>
                </c:pt>
                <c:pt idx="6648">
                  <c:v>7030.1919583203198</c:v>
                </c:pt>
                <c:pt idx="6649">
                  <c:v>7038.63600267935</c:v>
                </c:pt>
                <c:pt idx="6650">
                  <c:v>7042.9067876245799</c:v>
                </c:pt>
                <c:pt idx="6651">
                  <c:v>7044.0126611730002</c:v>
                </c:pt>
                <c:pt idx="6652">
                  <c:v>7049.9854018706801</c:v>
                </c:pt>
                <c:pt idx="6653">
                  <c:v>7054.0536214802396</c:v>
                </c:pt>
                <c:pt idx="6654">
                  <c:v>7056.8992823846602</c:v>
                </c:pt>
                <c:pt idx="6655">
                  <c:v>7057.3463845103897</c:v>
                </c:pt>
                <c:pt idx="6656">
                  <c:v>7058.5439068321102</c:v>
                </c:pt>
                <c:pt idx="6657">
                  <c:v>7068.2724135858498</c:v>
                </c:pt>
                <c:pt idx="6658">
                  <c:v>7070.3418556544902</c:v>
                </c:pt>
                <c:pt idx="6659">
                  <c:v>7072.4281836207902</c:v>
                </c:pt>
                <c:pt idx="6660">
                  <c:v>7077.2178318370097</c:v>
                </c:pt>
                <c:pt idx="6661">
                  <c:v>7081.8432416440901</c:v>
                </c:pt>
                <c:pt idx="6662">
                  <c:v>7085.4759343061596</c:v>
                </c:pt>
                <c:pt idx="6663">
                  <c:v>7085.8805628977698</c:v>
                </c:pt>
                <c:pt idx="6664">
                  <c:v>7087.6249952688804</c:v>
                </c:pt>
                <c:pt idx="6665">
                  <c:v>7095.8216666430199</c:v>
                </c:pt>
                <c:pt idx="6666">
                  <c:v>7096.5418883431703</c:v>
                </c:pt>
                <c:pt idx="6667">
                  <c:v>7097.6921912772796</c:v>
                </c:pt>
                <c:pt idx="6668">
                  <c:v>7098.4325587132398</c:v>
                </c:pt>
                <c:pt idx="6669">
                  <c:v>7099.8373327683603</c:v>
                </c:pt>
                <c:pt idx="6670">
                  <c:v>7101.2194341239501</c:v>
                </c:pt>
                <c:pt idx="6671">
                  <c:v>7107.9635933916998</c:v>
                </c:pt>
                <c:pt idx="6672">
                  <c:v>7108.4249731115997</c:v>
                </c:pt>
                <c:pt idx="6673">
                  <c:v>7108.8290173076002</c:v>
                </c:pt>
                <c:pt idx="6674">
                  <c:v>7108.85818206565</c:v>
                </c:pt>
                <c:pt idx="6675">
                  <c:v>7112.1028655832597</c:v>
                </c:pt>
                <c:pt idx="6676">
                  <c:v>7112.8148315623403</c:v>
                </c:pt>
                <c:pt idx="6677">
                  <c:v>7116.5930120907697</c:v>
                </c:pt>
                <c:pt idx="6678">
                  <c:v>7118.7022928511697</c:v>
                </c:pt>
                <c:pt idx="6679">
                  <c:v>7119.5840957721202</c:v>
                </c:pt>
                <c:pt idx="6680">
                  <c:v>7123.5987362284204</c:v>
                </c:pt>
                <c:pt idx="6681">
                  <c:v>7124.9242658540597</c:v>
                </c:pt>
                <c:pt idx="6682">
                  <c:v>7126.31165432743</c:v>
                </c:pt>
                <c:pt idx="6683">
                  <c:v>7126.7836505323603</c:v>
                </c:pt>
                <c:pt idx="6684">
                  <c:v>7126.9758949298403</c:v>
                </c:pt>
                <c:pt idx="6685">
                  <c:v>7127.2466033417704</c:v>
                </c:pt>
                <c:pt idx="6686">
                  <c:v>7131.20421370025</c:v>
                </c:pt>
                <c:pt idx="6687">
                  <c:v>7138.0847941087504</c:v>
                </c:pt>
                <c:pt idx="6688">
                  <c:v>7139.4011407857697</c:v>
                </c:pt>
                <c:pt idx="6689">
                  <c:v>7139.77126075048</c:v>
                </c:pt>
                <c:pt idx="6690">
                  <c:v>7143.0551700168198</c:v>
                </c:pt>
                <c:pt idx="6691">
                  <c:v>7143.06421369686</c:v>
                </c:pt>
                <c:pt idx="6692">
                  <c:v>7144.1851356527704</c:v>
                </c:pt>
                <c:pt idx="6693">
                  <c:v>7146.3163091302804</c:v>
                </c:pt>
                <c:pt idx="6694">
                  <c:v>7146.3736505303496</c:v>
                </c:pt>
                <c:pt idx="6695">
                  <c:v>7149.1851980211204</c:v>
                </c:pt>
                <c:pt idx="6696">
                  <c:v>7151.0309663992302</c:v>
                </c:pt>
                <c:pt idx="6697">
                  <c:v>7152.8415174596003</c:v>
                </c:pt>
                <c:pt idx="6698">
                  <c:v>7155.7249274365604</c:v>
                </c:pt>
                <c:pt idx="6699">
                  <c:v>7157.7855618186204</c:v>
                </c:pt>
                <c:pt idx="6700">
                  <c:v>7158.2939661392802</c:v>
                </c:pt>
                <c:pt idx="6701">
                  <c:v>7159.2947437861003</c:v>
                </c:pt>
                <c:pt idx="6702">
                  <c:v>7162.8356464938197</c:v>
                </c:pt>
                <c:pt idx="6703">
                  <c:v>7163.4058935847097</c:v>
                </c:pt>
                <c:pt idx="6704">
                  <c:v>7166.5536623008002</c:v>
                </c:pt>
                <c:pt idx="6705">
                  <c:v>7167.1582580581298</c:v>
                </c:pt>
                <c:pt idx="6706">
                  <c:v>7167.6075226906596</c:v>
                </c:pt>
                <c:pt idx="6707">
                  <c:v>7173.4520131898998</c:v>
                </c:pt>
                <c:pt idx="6708">
                  <c:v>7177.3070467449697</c:v>
                </c:pt>
                <c:pt idx="6709">
                  <c:v>7180.1642136983501</c:v>
                </c:pt>
                <c:pt idx="6710">
                  <c:v>7182.3249082462798</c:v>
                </c:pt>
                <c:pt idx="6711">
                  <c:v>7184.7774731088402</c:v>
                </c:pt>
                <c:pt idx="6712">
                  <c:v>7186.5390053675501</c:v>
                </c:pt>
                <c:pt idx="6713">
                  <c:v>7189.3699821764603</c:v>
                </c:pt>
                <c:pt idx="6714">
                  <c:v>7192.08631410822</c:v>
                </c:pt>
                <c:pt idx="6715">
                  <c:v>7194.2695685345598</c:v>
                </c:pt>
                <c:pt idx="6716">
                  <c:v>7195.1597201600598</c:v>
                </c:pt>
                <c:pt idx="6717">
                  <c:v>7195.9493083338002</c:v>
                </c:pt>
                <c:pt idx="6718">
                  <c:v>7196.5906580109104</c:v>
                </c:pt>
                <c:pt idx="6719">
                  <c:v>7197.8086167545898</c:v>
                </c:pt>
                <c:pt idx="6720">
                  <c:v>7198.2724368195004</c:v>
                </c:pt>
                <c:pt idx="6721">
                  <c:v>7202.2047940827897</c:v>
                </c:pt>
                <c:pt idx="6722">
                  <c:v>7202.4645769381896</c:v>
                </c:pt>
                <c:pt idx="6723">
                  <c:v>7206.9843978388199</c:v>
                </c:pt>
                <c:pt idx="6724">
                  <c:v>7212.7136128940601</c:v>
                </c:pt>
                <c:pt idx="6725">
                  <c:v>7213.6588212260904</c:v>
                </c:pt>
                <c:pt idx="6726">
                  <c:v>7216.37365053128</c:v>
                </c:pt>
                <c:pt idx="6727">
                  <c:v>7218.13123169541</c:v>
                </c:pt>
                <c:pt idx="6728">
                  <c:v>7224.0630120858496</c:v>
                </c:pt>
                <c:pt idx="6729">
                  <c:v>7224.29365052701</c:v>
                </c:pt>
                <c:pt idx="6730">
                  <c:v>7225.7667729360901</c:v>
                </c:pt>
                <c:pt idx="6731">
                  <c:v>7226.3736505303496</c:v>
                </c:pt>
                <c:pt idx="6732">
                  <c:v>7226.3736505322104</c:v>
                </c:pt>
                <c:pt idx="6733">
                  <c:v>7244.4194658687302</c:v>
                </c:pt>
                <c:pt idx="6734">
                  <c:v>7246.5551451492302</c:v>
                </c:pt>
                <c:pt idx="6735">
                  <c:v>7262.7799030654096</c:v>
                </c:pt>
                <c:pt idx="6736">
                  <c:v>7270.6194985583397</c:v>
                </c:pt>
                <c:pt idx="6737">
                  <c:v>7271.7698014918697</c:v>
                </c:pt>
                <c:pt idx="6738">
                  <c:v>7275.2970443384202</c:v>
                </c:pt>
                <c:pt idx="6739">
                  <c:v>7276.8924417765802</c:v>
                </c:pt>
                <c:pt idx="6740">
                  <c:v>7282.50258332677</c:v>
                </c:pt>
                <c:pt idx="6741">
                  <c:v>7290.67062230594</c:v>
                </c:pt>
                <c:pt idx="6742">
                  <c:v>7291.0535051450097</c:v>
                </c:pt>
                <c:pt idx="6743">
                  <c:v>7291.2562217488803</c:v>
                </c:pt>
                <c:pt idx="6744">
                  <c:v>7295.0529180159701</c:v>
                </c:pt>
                <c:pt idx="6745">
                  <c:v>7301.1507498715</c:v>
                </c:pt>
                <c:pt idx="6746">
                  <c:v>7309.7816895088099</c:v>
                </c:pt>
                <c:pt idx="6747">
                  <c:v>7311.0816721704296</c:v>
                </c:pt>
                <c:pt idx="6748">
                  <c:v>7313.3553598169201</c:v>
                </c:pt>
                <c:pt idx="6749">
                  <c:v>7314.2259403578901</c:v>
                </c:pt>
                <c:pt idx="6750">
                  <c:v>7314.3680039364799</c:v>
                </c:pt>
                <c:pt idx="6751">
                  <c:v>7319.7740617197696</c:v>
                </c:pt>
                <c:pt idx="6752">
                  <c:v>7321.2715474925899</c:v>
                </c:pt>
                <c:pt idx="6753">
                  <c:v>7321.3846569601401</c:v>
                </c:pt>
                <c:pt idx="6754">
                  <c:v>7321.7411436084603</c:v>
                </c:pt>
                <c:pt idx="6755">
                  <c:v>7321.8526113275402</c:v>
                </c:pt>
                <c:pt idx="6756">
                  <c:v>7322.3115474926299</c:v>
                </c:pt>
                <c:pt idx="6757">
                  <c:v>7322.4247444905304</c:v>
                </c:pt>
                <c:pt idx="6758">
                  <c:v>7322.8926113266498</c:v>
                </c:pt>
                <c:pt idx="6759">
                  <c:v>7323.0426113326102</c:v>
                </c:pt>
                <c:pt idx="6760">
                  <c:v>7323.2658881051402</c:v>
                </c:pt>
                <c:pt idx="6761">
                  <c:v>7323.3515474926598</c:v>
                </c:pt>
                <c:pt idx="6762">
                  <c:v>7323.4647444905704</c:v>
                </c:pt>
                <c:pt idx="6763">
                  <c:v>7323.7404105626001</c:v>
                </c:pt>
                <c:pt idx="6764">
                  <c:v>7323.9326113257503</c:v>
                </c:pt>
                <c:pt idx="6765">
                  <c:v>7324.29061532579</c:v>
                </c:pt>
                <c:pt idx="6766">
                  <c:v>7324.3915474926998</c:v>
                </c:pt>
                <c:pt idx="6767">
                  <c:v>7324.5047444906004</c:v>
                </c:pt>
                <c:pt idx="6768">
                  <c:v>7324.7293519209998</c:v>
                </c:pt>
                <c:pt idx="6769">
                  <c:v>7324.7804105617097</c:v>
                </c:pt>
                <c:pt idx="6770">
                  <c:v>7324.9726113248598</c:v>
                </c:pt>
                <c:pt idx="6771">
                  <c:v>7325.33061532583</c:v>
                </c:pt>
                <c:pt idx="6772">
                  <c:v>7325.4315474927398</c:v>
                </c:pt>
                <c:pt idx="6773">
                  <c:v>7325.5447444906404</c:v>
                </c:pt>
                <c:pt idx="6774">
                  <c:v>7325.8204105608102</c:v>
                </c:pt>
                <c:pt idx="6775">
                  <c:v>7326.0126113239603</c:v>
                </c:pt>
                <c:pt idx="6776">
                  <c:v>7326.1914851218398</c:v>
                </c:pt>
                <c:pt idx="6777">
                  <c:v>7326.3706153258599</c:v>
                </c:pt>
                <c:pt idx="6778">
                  <c:v>7326.46708197519</c:v>
                </c:pt>
                <c:pt idx="6779">
                  <c:v>7326.4715474927798</c:v>
                </c:pt>
                <c:pt idx="6780">
                  <c:v>7326.6047444902297</c:v>
                </c:pt>
                <c:pt idx="6781">
                  <c:v>7326.8604105599197</c:v>
                </c:pt>
                <c:pt idx="6782">
                  <c:v>7327.0526113230699</c:v>
                </c:pt>
                <c:pt idx="6783">
                  <c:v>7327.4106153258999</c:v>
                </c:pt>
                <c:pt idx="6784">
                  <c:v>7327.5115474928098</c:v>
                </c:pt>
                <c:pt idx="6785">
                  <c:v>7327.6447444902697</c:v>
                </c:pt>
                <c:pt idx="6786">
                  <c:v>7327.9004105590202</c:v>
                </c:pt>
                <c:pt idx="6787">
                  <c:v>7328.0926113221703</c:v>
                </c:pt>
                <c:pt idx="6788">
                  <c:v>7328.4506153259399</c:v>
                </c:pt>
                <c:pt idx="6789">
                  <c:v>7328.5515474928497</c:v>
                </c:pt>
                <c:pt idx="6790">
                  <c:v>7328.6847444903096</c:v>
                </c:pt>
                <c:pt idx="6791">
                  <c:v>7328.7096933070497</c:v>
                </c:pt>
                <c:pt idx="6792">
                  <c:v>7328.9404105581298</c:v>
                </c:pt>
                <c:pt idx="6793">
                  <c:v>7329.1326113212799</c:v>
                </c:pt>
                <c:pt idx="6794">
                  <c:v>7329.5915474928897</c:v>
                </c:pt>
                <c:pt idx="6795">
                  <c:v>7329.7447444898999</c:v>
                </c:pt>
                <c:pt idx="6796">
                  <c:v>7329.7467166947899</c:v>
                </c:pt>
                <c:pt idx="6797">
                  <c:v>7329.9804105572402</c:v>
                </c:pt>
                <c:pt idx="6798">
                  <c:v>7330.1726113203904</c:v>
                </c:pt>
                <c:pt idx="6799">
                  <c:v>7330.1874407362102</c:v>
                </c:pt>
                <c:pt idx="6800">
                  <c:v>7330.2194992322402</c:v>
                </c:pt>
                <c:pt idx="6801">
                  <c:v>7330.6312725152802</c:v>
                </c:pt>
                <c:pt idx="6802">
                  <c:v>7330.6315474929197</c:v>
                </c:pt>
                <c:pt idx="6803">
                  <c:v>7330.7847444899298</c:v>
                </c:pt>
                <c:pt idx="6804">
                  <c:v>7330.7867166948199</c:v>
                </c:pt>
                <c:pt idx="6805">
                  <c:v>7331.0204105563398</c:v>
                </c:pt>
                <c:pt idx="6806">
                  <c:v>7331.1384957563096</c:v>
                </c:pt>
                <c:pt idx="6807">
                  <c:v>7331.1853075716599</c:v>
                </c:pt>
                <c:pt idx="6808">
                  <c:v>7331.21261131949</c:v>
                </c:pt>
                <c:pt idx="6809">
                  <c:v>7331.2926114210804</c:v>
                </c:pt>
                <c:pt idx="6810">
                  <c:v>7331.6715474929597</c:v>
                </c:pt>
                <c:pt idx="6811">
                  <c:v>7331.8267166948599</c:v>
                </c:pt>
                <c:pt idx="6812">
                  <c:v>7332.0020431187004</c:v>
                </c:pt>
                <c:pt idx="6813">
                  <c:v>7332.0604105554503</c:v>
                </c:pt>
                <c:pt idx="6814">
                  <c:v>7332.17849575541</c:v>
                </c:pt>
                <c:pt idx="6815">
                  <c:v>7332.2526113186004</c:v>
                </c:pt>
                <c:pt idx="6816">
                  <c:v>7332.8667166948999</c:v>
                </c:pt>
                <c:pt idx="6817">
                  <c:v>7333.1004105545499</c:v>
                </c:pt>
                <c:pt idx="6818">
                  <c:v>7333.2184957545196</c:v>
                </c:pt>
                <c:pt idx="6819">
                  <c:v>7333.9067166949299</c:v>
                </c:pt>
                <c:pt idx="6820">
                  <c:v>7334.2584957536301</c:v>
                </c:pt>
                <c:pt idx="6821">
                  <c:v>7334.9467166949698</c:v>
                </c:pt>
                <c:pt idx="6822">
                  <c:v>7335.2984957527297</c:v>
                </c:pt>
                <c:pt idx="6823">
                  <c:v>7335.9867166950098</c:v>
                </c:pt>
                <c:pt idx="6824">
                  <c:v>7336.2448544753697</c:v>
                </c:pt>
                <c:pt idx="6825">
                  <c:v>7336.3384957518401</c:v>
                </c:pt>
                <c:pt idx="6826">
                  <c:v>7337.0267166950498</c:v>
                </c:pt>
                <c:pt idx="6827">
                  <c:v>7337.0986713878801</c:v>
                </c:pt>
                <c:pt idx="6828">
                  <c:v>7337.2848544753997</c:v>
                </c:pt>
                <c:pt idx="6829">
                  <c:v>7337.3784957509397</c:v>
                </c:pt>
                <c:pt idx="6830">
                  <c:v>7338.0667166950798</c:v>
                </c:pt>
                <c:pt idx="6831">
                  <c:v>7338.4184957500502</c:v>
                </c:pt>
                <c:pt idx="6832">
                  <c:v>7339.1067166951198</c:v>
                </c:pt>
                <c:pt idx="6833">
                  <c:v>7339.4584957491597</c:v>
                </c:pt>
                <c:pt idx="6834">
                  <c:v>7340.0885669756599</c:v>
                </c:pt>
                <c:pt idx="6835">
                  <c:v>7340.1467166951597</c:v>
                </c:pt>
                <c:pt idx="6836">
                  <c:v>7340.4984957482602</c:v>
                </c:pt>
                <c:pt idx="6837">
                  <c:v>7341.1285669747704</c:v>
                </c:pt>
                <c:pt idx="6838">
                  <c:v>7341.1867166951997</c:v>
                </c:pt>
                <c:pt idx="6839">
                  <c:v>7341.5384957473698</c:v>
                </c:pt>
                <c:pt idx="6840">
                  <c:v>7342.5784957464703</c:v>
                </c:pt>
                <c:pt idx="6841">
                  <c:v>7345.89104152238</c:v>
                </c:pt>
                <c:pt idx="6842">
                  <c:v>7346.14351602038</c:v>
                </c:pt>
                <c:pt idx="6843">
                  <c:v>7346.4025184605198</c:v>
                </c:pt>
                <c:pt idx="6844">
                  <c:v>7346.9310415224099</c:v>
                </c:pt>
                <c:pt idx="6845">
                  <c:v>7347.18351602042</c:v>
                </c:pt>
                <c:pt idx="6846">
                  <c:v>7347.2035160204396</c:v>
                </c:pt>
                <c:pt idx="6847">
                  <c:v>7347.3225108031102</c:v>
                </c:pt>
                <c:pt idx="6848">
                  <c:v>7347.3963316455402</c:v>
                </c:pt>
                <c:pt idx="6849">
                  <c:v>7347.9710415224499</c:v>
                </c:pt>
                <c:pt idx="6850">
                  <c:v>7348.0239595454104</c:v>
                </c:pt>
                <c:pt idx="6851">
                  <c:v>7348.2435160204705</c:v>
                </c:pt>
                <c:pt idx="6852">
                  <c:v>7348.4363316455801</c:v>
                </c:pt>
                <c:pt idx="6853">
                  <c:v>7349.0110415224899</c:v>
                </c:pt>
                <c:pt idx="6854">
                  <c:v>7349.2835160205104</c:v>
                </c:pt>
                <c:pt idx="6855">
                  <c:v>7349.30351602053</c:v>
                </c:pt>
                <c:pt idx="6856">
                  <c:v>7349.4763316456201</c:v>
                </c:pt>
                <c:pt idx="6857">
                  <c:v>7350.0510415225199</c:v>
                </c:pt>
                <c:pt idx="6858">
                  <c:v>7350.34351602057</c:v>
                </c:pt>
                <c:pt idx="6859">
                  <c:v>7350.5163316456601</c:v>
                </c:pt>
                <c:pt idx="6860">
                  <c:v>7351.5563316456901</c:v>
                </c:pt>
                <c:pt idx="6861">
                  <c:v>7352.5963316457301</c:v>
                </c:pt>
                <c:pt idx="6862">
                  <c:v>7352.7503260355397</c:v>
                </c:pt>
                <c:pt idx="6863">
                  <c:v>7353.63633164577</c:v>
                </c:pt>
                <c:pt idx="6864">
                  <c:v>7354.6763316458</c:v>
                </c:pt>
                <c:pt idx="6865">
                  <c:v>7355.71633164584</c:v>
                </c:pt>
                <c:pt idx="6866">
                  <c:v>7356.3338398141696</c:v>
                </c:pt>
                <c:pt idx="6867">
                  <c:v>7356.75633164588</c:v>
                </c:pt>
                <c:pt idx="6868">
                  <c:v>7357.79633164592</c:v>
                </c:pt>
                <c:pt idx="6869">
                  <c:v>7359.2373303752302</c:v>
                </c:pt>
                <c:pt idx="6870">
                  <c:v>7360.6166155822502</c:v>
                </c:pt>
                <c:pt idx="6871">
                  <c:v>7366.1639243224599</c:v>
                </c:pt>
                <c:pt idx="6872">
                  <c:v>7368.0894887968898</c:v>
                </c:pt>
                <c:pt idx="6873">
                  <c:v>7372.3509219517</c:v>
                </c:pt>
                <c:pt idx="6874">
                  <c:v>7373.9920482914804</c:v>
                </c:pt>
                <c:pt idx="6875">
                  <c:v>7376.2877992521899</c:v>
                </c:pt>
                <c:pt idx="6876">
                  <c:v>7376.5421871524304</c:v>
                </c:pt>
                <c:pt idx="6877">
                  <c:v>7377.3277992513003</c:v>
                </c:pt>
                <c:pt idx="6878">
                  <c:v>7378.3677992503999</c:v>
                </c:pt>
                <c:pt idx="6879">
                  <c:v>7379.2955293636696</c:v>
                </c:pt>
                <c:pt idx="6880">
                  <c:v>7379.3280038107096</c:v>
                </c:pt>
                <c:pt idx="6881">
                  <c:v>7380.4799324609303</c:v>
                </c:pt>
                <c:pt idx="6882">
                  <c:v>7380.9701368864598</c:v>
                </c:pt>
                <c:pt idx="6883">
                  <c:v>7381.9268775684704</c:v>
                </c:pt>
                <c:pt idx="6884">
                  <c:v>7381.9285144454298</c:v>
                </c:pt>
                <c:pt idx="6885">
                  <c:v>7382.1347445286801</c:v>
                </c:pt>
                <c:pt idx="6886">
                  <c:v>7382.1415105760098</c:v>
                </c:pt>
                <c:pt idx="6887">
                  <c:v>7382.8274406474002</c:v>
                </c:pt>
                <c:pt idx="6888">
                  <c:v>7382.90791915915</c:v>
                </c:pt>
                <c:pt idx="6889">
                  <c:v>7384.1911932881903</c:v>
                </c:pt>
                <c:pt idx="6890">
                  <c:v>7384.7487557404602</c:v>
                </c:pt>
                <c:pt idx="6891">
                  <c:v>7385.8129699248802</c:v>
                </c:pt>
                <c:pt idx="6892">
                  <c:v>7386.7098820768297</c:v>
                </c:pt>
                <c:pt idx="6893">
                  <c:v>7386.7912231087603</c:v>
                </c:pt>
                <c:pt idx="6894">
                  <c:v>7387.1607172228396</c:v>
                </c:pt>
                <c:pt idx="6895">
                  <c:v>7387.3173210532404</c:v>
                </c:pt>
                <c:pt idx="6896">
                  <c:v>7388.1406223010199</c:v>
                </c:pt>
                <c:pt idx="6897">
                  <c:v>7388.62262869812</c:v>
                </c:pt>
                <c:pt idx="6898">
                  <c:v>7389.0655293595</c:v>
                </c:pt>
                <c:pt idx="6899">
                  <c:v>7389.2163641266498</c:v>
                </c:pt>
                <c:pt idx="6900">
                  <c:v>7389.4958377203402</c:v>
                </c:pt>
                <c:pt idx="6901">
                  <c:v>7390.4601370030996</c:v>
                </c:pt>
                <c:pt idx="6902">
                  <c:v>7390.9799325615104</c:v>
                </c:pt>
                <c:pt idx="6903">
                  <c:v>7393.9630897957804</c:v>
                </c:pt>
                <c:pt idx="6904">
                  <c:v>7397.13208087161</c:v>
                </c:pt>
                <c:pt idx="6905">
                  <c:v>7397.3391627501696</c:v>
                </c:pt>
                <c:pt idx="6906">
                  <c:v>7398.37126074149</c:v>
                </c:pt>
                <c:pt idx="6907">
                  <c:v>7400.4512607445904</c:v>
                </c:pt>
                <c:pt idx="6908">
                  <c:v>7400.4512607473798</c:v>
                </c:pt>
                <c:pt idx="6909">
                  <c:v>7406.8575132796504</c:v>
                </c:pt>
                <c:pt idx="6910">
                  <c:v>7418.4970760829701</c:v>
                </c:pt>
                <c:pt idx="6911">
                  <c:v>7420.6327553637802</c:v>
                </c:pt>
                <c:pt idx="6912">
                  <c:v>7439.3746545528902</c:v>
                </c:pt>
                <c:pt idx="6913">
                  <c:v>7444.6971087735101</c:v>
                </c:pt>
                <c:pt idx="6914">
                  <c:v>7445.8474117064598</c:v>
                </c:pt>
                <c:pt idx="6915">
                  <c:v>7464.7482325211104</c:v>
                </c:pt>
                <c:pt idx="6916">
                  <c:v>7465.3338319640598</c:v>
                </c:pt>
                <c:pt idx="6917">
                  <c:v>7465.4622671753104</c:v>
                </c:pt>
                <c:pt idx="6918">
                  <c:v>7479.9498280594098</c:v>
                </c:pt>
                <c:pt idx="6919">
                  <c:v>7480.3234288561998</c:v>
                </c:pt>
                <c:pt idx="6920">
                  <c:v>7485.84272858034</c:v>
                </c:pt>
                <c:pt idx="6921">
                  <c:v>7487.06588623672</c:v>
                </c:pt>
                <c:pt idx="6922">
                  <c:v>7487.2704288661398</c:v>
                </c:pt>
                <c:pt idx="6923">
                  <c:v>7490.17702102777</c:v>
                </c:pt>
                <c:pt idx="6924">
                  <c:v>7499.3277122454001</c:v>
                </c:pt>
                <c:pt idx="6925">
                  <c:v>7504.7088827297503</c:v>
                </c:pt>
                <c:pt idx="6926">
                  <c:v>7509.1833956672299</c:v>
                </c:pt>
                <c:pt idx="6927">
                  <c:v>7514.5950159255799</c:v>
                </c:pt>
                <c:pt idx="6928">
                  <c:v>7515.8379602150499</c:v>
                </c:pt>
                <c:pt idx="6929">
                  <c:v>7518.1899475529699</c:v>
                </c:pt>
                <c:pt idx="6930">
                  <c:v>7524.0458009559597</c:v>
                </c:pt>
                <c:pt idx="6931">
                  <c:v>7526.1132243652801</c:v>
                </c:pt>
                <c:pt idx="6932">
                  <c:v>7527.3764836359696</c:v>
                </c:pt>
                <c:pt idx="6933">
                  <c:v>7528.7901693452104</c:v>
                </c:pt>
                <c:pt idx="6934">
                  <c:v>7530.4243455286996</c:v>
                </c:pt>
                <c:pt idx="6935">
                  <c:v>7532.8615174628703</c:v>
                </c:pt>
                <c:pt idx="6936">
                  <c:v>7533.3149405904096</c:v>
                </c:pt>
                <c:pt idx="6937">
                  <c:v>7533.4717740388496</c:v>
                </c:pt>
                <c:pt idx="6938">
                  <c:v>7534.0737875341401</c:v>
                </c:pt>
                <c:pt idx="6939">
                  <c:v>7534.6942257969604</c:v>
                </c:pt>
                <c:pt idx="6940">
                  <c:v>7536.79349570255</c:v>
                </c:pt>
                <c:pt idx="6941">
                  <c:v>7537.9992837989703</c:v>
                </c:pt>
                <c:pt idx="6942">
                  <c:v>7540.2415345366999</c:v>
                </c:pt>
                <c:pt idx="6943">
                  <c:v>7541.7344873826896</c:v>
                </c:pt>
                <c:pt idx="6944">
                  <c:v>7543.3707498665899</c:v>
                </c:pt>
                <c:pt idx="6945">
                  <c:v>7545.2601693458801</c:v>
                </c:pt>
                <c:pt idx="6946">
                  <c:v>7548.1826180205098</c:v>
                </c:pt>
                <c:pt idx="6947">
                  <c:v>7549.3142746105996</c:v>
                </c:pt>
                <c:pt idx="6948">
                  <c:v>7549.99962346348</c:v>
                </c:pt>
                <c:pt idx="6949">
                  <c:v>7550.6197973666704</c:v>
                </c:pt>
                <c:pt idx="6950">
                  <c:v>7550.8688333234704</c:v>
                </c:pt>
                <c:pt idx="6951">
                  <c:v>7551.4819888267602</c:v>
                </c:pt>
                <c:pt idx="6952">
                  <c:v>7551.8015174642196</c:v>
                </c:pt>
                <c:pt idx="6953">
                  <c:v>7551.9749659895897</c:v>
                </c:pt>
                <c:pt idx="6954">
                  <c:v>7552.8415174572701</c:v>
                </c:pt>
                <c:pt idx="6955">
                  <c:v>7553.3406650712705</c:v>
                </c:pt>
                <c:pt idx="6956">
                  <c:v>7553.5474731074601</c:v>
                </c:pt>
                <c:pt idx="6957">
                  <c:v>7555.8169099381103</c:v>
                </c:pt>
                <c:pt idx="6958">
                  <c:v>7558.5909447325303</c:v>
                </c:pt>
                <c:pt idx="6959">
                  <c:v>7559.2201866330497</c:v>
                </c:pt>
                <c:pt idx="6960">
                  <c:v>7560.8217911329102</c:v>
                </c:pt>
                <c:pt idx="6961">
                  <c:v>7562.5913130361496</c:v>
                </c:pt>
                <c:pt idx="6962">
                  <c:v>7563.0638398546698</c:v>
                </c:pt>
                <c:pt idx="6963">
                  <c:v>7563.0838398542201</c:v>
                </c:pt>
                <c:pt idx="6964">
                  <c:v>7563.1038398537703</c:v>
                </c:pt>
                <c:pt idx="6965">
                  <c:v>7563.1238398533296</c:v>
                </c:pt>
                <c:pt idx="6966">
                  <c:v>7564.1838398519903</c:v>
                </c:pt>
                <c:pt idx="6967">
                  <c:v>7564.34822541009</c:v>
                </c:pt>
                <c:pt idx="6968">
                  <c:v>7564.6661249902099</c:v>
                </c:pt>
                <c:pt idx="6969">
                  <c:v>7567.6972686359604</c:v>
                </c:pt>
                <c:pt idx="6970">
                  <c:v>7569.3088212236698</c:v>
                </c:pt>
                <c:pt idx="6971">
                  <c:v>7571.02858423814</c:v>
                </c:pt>
                <c:pt idx="6972">
                  <c:v>7571.0485842376902</c:v>
                </c:pt>
                <c:pt idx="6973">
                  <c:v>7571.0685842372404</c:v>
                </c:pt>
                <c:pt idx="6974">
                  <c:v>7571.0885842367998</c:v>
                </c:pt>
                <c:pt idx="6975">
                  <c:v>7571.10858423635</c:v>
                </c:pt>
                <c:pt idx="6976">
                  <c:v>7571.1285842359002</c:v>
                </c:pt>
                <c:pt idx="6977">
                  <c:v>7572.44887095596</c:v>
                </c:pt>
                <c:pt idx="6978">
                  <c:v>7573.9928655819904</c:v>
                </c:pt>
                <c:pt idx="6979">
                  <c:v>7574.5288709588303</c:v>
                </c:pt>
                <c:pt idx="6980">
                  <c:v>7574.5288709625602</c:v>
                </c:pt>
                <c:pt idx="6981">
                  <c:v>7575.2601693440201</c:v>
                </c:pt>
                <c:pt idx="6982">
                  <c:v>7576.8569099372198</c:v>
                </c:pt>
                <c:pt idx="6983">
                  <c:v>7579.8023024049999</c:v>
                </c:pt>
                <c:pt idx="6984">
                  <c:v>7581.9128655819204</c:v>
                </c:pt>
                <c:pt idx="6985">
                  <c:v>7581.9915174646303</c:v>
                </c:pt>
                <c:pt idx="6986">
                  <c:v>7582.2742482190897</c:v>
                </c:pt>
                <c:pt idx="6987">
                  <c:v>7584.4141288874598</c:v>
                </c:pt>
                <c:pt idx="6988">
                  <c:v>7586.67230241373</c:v>
                </c:pt>
                <c:pt idx="6989">
                  <c:v>7592.5746862972101</c:v>
                </c:pt>
                <c:pt idx="6990">
                  <c:v>7593.6588212214401</c:v>
                </c:pt>
                <c:pt idx="6991">
                  <c:v>7594.2861249893904</c:v>
                </c:pt>
                <c:pt idx="6992">
                  <c:v>7594.7103655783303</c:v>
                </c:pt>
                <c:pt idx="6993">
                  <c:v>7595.2159204259497</c:v>
                </c:pt>
                <c:pt idx="6994">
                  <c:v>7598.15747310593</c:v>
                </c:pt>
                <c:pt idx="6995">
                  <c:v>7598.82556181773</c:v>
                </c:pt>
                <c:pt idx="6996">
                  <c:v>7603.2040386945</c:v>
                </c:pt>
                <c:pt idx="6997">
                  <c:v>7604.1776064485302</c:v>
                </c:pt>
                <c:pt idx="6998">
                  <c:v>7604.4312023314997</c:v>
                </c:pt>
                <c:pt idx="6999">
                  <c:v>7606.5561249898701</c:v>
                </c:pt>
                <c:pt idx="7000">
                  <c:v>7609.9250219210498</c:v>
                </c:pt>
                <c:pt idx="7001">
                  <c:v>7613.4522647673703</c:v>
                </c:pt>
                <c:pt idx="7002">
                  <c:v>7617.9734459901201</c:v>
                </c:pt>
                <c:pt idx="7003">
                  <c:v>7618.7747189886804</c:v>
                </c:pt>
                <c:pt idx="7004">
                  <c:v>7619.5398773904799</c:v>
                </c:pt>
                <c:pt idx="7005">
                  <c:v>7622.1417740406396</c:v>
                </c:pt>
                <c:pt idx="7006">
                  <c:v>7626.2003062087997</c:v>
                </c:pt>
                <c:pt idx="7007">
                  <c:v>7626.2623024126497</c:v>
                </c:pt>
                <c:pt idx="7008">
                  <c:v>7628.8258427362798</c:v>
                </c:pt>
                <c:pt idx="7009">
                  <c:v>7634.6126284478196</c:v>
                </c:pt>
                <c:pt idx="7010">
                  <c:v>7639.4114421792301</c:v>
                </c:pt>
                <c:pt idx="7011">
                  <c:v>7678.7864929442203</c:v>
                </c:pt>
                <c:pt idx="7012">
                  <c:v>7704.3191447509398</c:v>
                </c:pt>
                <c:pt idx="7013">
                  <c:v>7708.7718360116696</c:v>
                </c:pt>
                <c:pt idx="7014">
                  <c:v>7711.7748788502004</c:v>
                </c:pt>
                <c:pt idx="7015">
                  <c:v>7714.6974075809103</c:v>
                </c:pt>
                <c:pt idx="7016">
                  <c:v>7724.9464435381797</c:v>
                </c:pt>
                <c:pt idx="7017">
                  <c:v>7738.6064811777296</c:v>
                </c:pt>
                <c:pt idx="7018">
                  <c:v>7745.1545922392897</c:v>
                </c:pt>
                <c:pt idx="7019">
                  <c:v>7746.5264811704401</c:v>
                </c:pt>
                <c:pt idx="7020">
                  <c:v>7748.6064811730703</c:v>
                </c:pt>
                <c:pt idx="7021">
                  <c:v>7750.25837140565</c:v>
                </c:pt>
                <c:pt idx="7022">
                  <c:v>7752.6697954889296</c:v>
                </c:pt>
                <c:pt idx="7023">
                  <c:v>7753.3080039364204</c:v>
                </c:pt>
                <c:pt idx="7024">
                  <c:v>7753.9712632130804</c:v>
                </c:pt>
                <c:pt idx="7025">
                  <c:v>7754.12602517101</c:v>
                </c:pt>
                <c:pt idx="7026">
                  <c:v>7754.3480039364604</c:v>
                </c:pt>
                <c:pt idx="7027">
                  <c:v>7755.01126321218</c:v>
                </c:pt>
                <c:pt idx="7028">
                  <c:v>7755.16602517105</c:v>
                </c:pt>
                <c:pt idx="7029">
                  <c:v>7755.4080039365199</c:v>
                </c:pt>
                <c:pt idx="7030">
                  <c:v>7755.6580038014799</c:v>
                </c:pt>
                <c:pt idx="7031">
                  <c:v>7756.0512632112896</c:v>
                </c:pt>
                <c:pt idx="7032">
                  <c:v>7756.1714851218203</c:v>
                </c:pt>
                <c:pt idx="7033">
                  <c:v>7756.20602517109</c:v>
                </c:pt>
                <c:pt idx="7034">
                  <c:v>7756.4480039365499</c:v>
                </c:pt>
                <c:pt idx="7035">
                  <c:v>7756.65229651145</c:v>
                </c:pt>
                <c:pt idx="7036">
                  <c:v>7756.6980038005804</c:v>
                </c:pt>
                <c:pt idx="7037">
                  <c:v>7757.0912632104</c:v>
                </c:pt>
                <c:pt idx="7038">
                  <c:v>7757.24602517113</c:v>
                </c:pt>
                <c:pt idx="7039">
                  <c:v>7757.3957338556602</c:v>
                </c:pt>
                <c:pt idx="7040">
                  <c:v>7757.4880039365898</c:v>
                </c:pt>
                <c:pt idx="7041">
                  <c:v>7757.6696933079502</c:v>
                </c:pt>
                <c:pt idx="7042">
                  <c:v>7757.73800379969</c:v>
                </c:pt>
                <c:pt idx="7043">
                  <c:v>7758.1312632094996</c:v>
                </c:pt>
                <c:pt idx="7044">
                  <c:v>7758.28602517116</c:v>
                </c:pt>
                <c:pt idx="7045">
                  <c:v>7758.5480039366503</c:v>
                </c:pt>
                <c:pt idx="7046">
                  <c:v>7758.7780037987905</c:v>
                </c:pt>
                <c:pt idx="7047">
                  <c:v>7759.1712632086101</c:v>
                </c:pt>
                <c:pt idx="7048">
                  <c:v>7759.3260251711999</c:v>
                </c:pt>
                <c:pt idx="7049">
                  <c:v>7759.5880039366803</c:v>
                </c:pt>
                <c:pt idx="7050">
                  <c:v>7759.8180037979</c:v>
                </c:pt>
                <c:pt idx="7051">
                  <c:v>7760.2112632077096</c:v>
                </c:pt>
                <c:pt idx="7052">
                  <c:v>7760.3660251712399</c:v>
                </c:pt>
                <c:pt idx="7053">
                  <c:v>7760.5996864158597</c:v>
                </c:pt>
                <c:pt idx="7054">
                  <c:v>7760.6480039367398</c:v>
                </c:pt>
                <c:pt idx="7055">
                  <c:v>7760.8760874848804</c:v>
                </c:pt>
                <c:pt idx="7056">
                  <c:v>7761.2512632068201</c:v>
                </c:pt>
                <c:pt idx="7057">
                  <c:v>7761.6396864158996</c:v>
                </c:pt>
                <c:pt idx="7058">
                  <c:v>7761.7133963713404</c:v>
                </c:pt>
                <c:pt idx="7059">
                  <c:v>7762.2912632059297</c:v>
                </c:pt>
                <c:pt idx="7060">
                  <c:v>7762.6796864159396</c:v>
                </c:pt>
                <c:pt idx="7061">
                  <c:v>7763.3312632050302</c:v>
                </c:pt>
                <c:pt idx="7062">
                  <c:v>7763.3512632045804</c:v>
                </c:pt>
                <c:pt idx="7063">
                  <c:v>7763.3712632041397</c:v>
                </c:pt>
                <c:pt idx="7064">
                  <c:v>7763.39126320369</c:v>
                </c:pt>
                <c:pt idx="7065">
                  <c:v>7763.4112632032402</c:v>
                </c:pt>
                <c:pt idx="7066">
                  <c:v>7763.4312632028004</c:v>
                </c:pt>
                <c:pt idx="7067">
                  <c:v>7763.4512632023498</c:v>
                </c:pt>
                <c:pt idx="7068">
                  <c:v>7763.7196864159696</c:v>
                </c:pt>
                <c:pt idx="7069">
                  <c:v>7764.7596864160096</c:v>
                </c:pt>
                <c:pt idx="7070">
                  <c:v>7765.7996864160496</c:v>
                </c:pt>
                <c:pt idx="7071">
                  <c:v>7766.8396864160804</c:v>
                </c:pt>
                <c:pt idx="7072">
                  <c:v>7767.70812340267</c:v>
                </c:pt>
                <c:pt idx="7073">
                  <c:v>7767.7281234022203</c:v>
                </c:pt>
                <c:pt idx="7074">
                  <c:v>7768.7879757928804</c:v>
                </c:pt>
                <c:pt idx="7075">
                  <c:v>7768.9196864161604</c:v>
                </c:pt>
                <c:pt idx="7076">
                  <c:v>7769.1474407361802</c:v>
                </c:pt>
                <c:pt idx="7077">
                  <c:v>7769.1960874777196</c:v>
                </c:pt>
                <c:pt idx="7078">
                  <c:v>7769.9596864162004</c:v>
                </c:pt>
                <c:pt idx="7079">
                  <c:v>7770.2360874768301</c:v>
                </c:pt>
                <c:pt idx="7080">
                  <c:v>7770.9996864162304</c:v>
                </c:pt>
                <c:pt idx="7081">
                  <c:v>7771.9267405513601</c:v>
                </c:pt>
                <c:pt idx="7082">
                  <c:v>7772.0396864162703</c:v>
                </c:pt>
                <c:pt idx="7083">
                  <c:v>7772.9515871368303</c:v>
                </c:pt>
                <c:pt idx="7084">
                  <c:v>7773.0996864158597</c:v>
                </c:pt>
                <c:pt idx="7085">
                  <c:v>7773.9915871359399</c:v>
                </c:pt>
                <c:pt idx="7086">
                  <c:v>7774.0267405491304</c:v>
                </c:pt>
                <c:pt idx="7087">
                  <c:v>7774.1396864158996</c:v>
                </c:pt>
                <c:pt idx="7088">
                  <c:v>7775.0515871345997</c:v>
                </c:pt>
                <c:pt idx="7089">
                  <c:v>7775.1996864154899</c:v>
                </c:pt>
                <c:pt idx="7090">
                  <c:v>7776.0915871337002</c:v>
                </c:pt>
                <c:pt idx="7091">
                  <c:v>7776.1267405468898</c:v>
                </c:pt>
                <c:pt idx="7092">
                  <c:v>7777.1160874795096</c:v>
                </c:pt>
                <c:pt idx="7093">
                  <c:v>7777.15158713236</c:v>
                </c:pt>
                <c:pt idx="7094">
                  <c:v>7778.1511435657703</c:v>
                </c:pt>
                <c:pt idx="7095">
                  <c:v>7778.1560874786201</c:v>
                </c:pt>
                <c:pt idx="7096">
                  <c:v>7778.1915871314704</c:v>
                </c:pt>
                <c:pt idx="7097">
                  <c:v>7778.2267405446601</c:v>
                </c:pt>
                <c:pt idx="7098">
                  <c:v>7778.3348895795598</c:v>
                </c:pt>
                <c:pt idx="7099">
                  <c:v>7779.1911435648799</c:v>
                </c:pt>
                <c:pt idx="7100">
                  <c:v>7779.2515871301202</c:v>
                </c:pt>
                <c:pt idx="7101">
                  <c:v>7779.3748895786703</c:v>
                </c:pt>
                <c:pt idx="7102">
                  <c:v>7780.2311435639804</c:v>
                </c:pt>
                <c:pt idx="7103">
                  <c:v>7780.2915871292298</c:v>
                </c:pt>
                <c:pt idx="7104">
                  <c:v>7780.4148895777698</c:v>
                </c:pt>
                <c:pt idx="7105">
                  <c:v>7781.2711435630899</c:v>
                </c:pt>
                <c:pt idx="7106">
                  <c:v>7781.2721679019696</c:v>
                </c:pt>
                <c:pt idx="7107">
                  <c:v>7781.3515871278896</c:v>
                </c:pt>
                <c:pt idx="7108">
                  <c:v>7781.4548895768803</c:v>
                </c:pt>
                <c:pt idx="7109">
                  <c:v>7782.3111435621904</c:v>
                </c:pt>
                <c:pt idx="7110">
                  <c:v>7782.3915871270001</c:v>
                </c:pt>
                <c:pt idx="7111">
                  <c:v>7782.4948895759799</c:v>
                </c:pt>
                <c:pt idx="7112">
                  <c:v>7783.3511435613</c:v>
                </c:pt>
                <c:pt idx="7113">
                  <c:v>7783.5348895750903</c:v>
                </c:pt>
                <c:pt idx="7114">
                  <c:v>7784.0026321356399</c:v>
                </c:pt>
                <c:pt idx="7115">
                  <c:v>7784.3911435604095</c:v>
                </c:pt>
                <c:pt idx="7116">
                  <c:v>7785.2048544753297</c:v>
                </c:pt>
                <c:pt idx="7117">
                  <c:v>7785.43114355951</c:v>
                </c:pt>
                <c:pt idx="7118">
                  <c:v>7785.6148895733004</c:v>
                </c:pt>
                <c:pt idx="7119">
                  <c:v>7786.4711435586196</c:v>
                </c:pt>
                <c:pt idx="7120">
                  <c:v>7787.5111435577201</c:v>
                </c:pt>
                <c:pt idx="7121">
                  <c:v>7787.5298749818403</c:v>
                </c:pt>
                <c:pt idx="7122">
                  <c:v>7788.5511435568296</c:v>
                </c:pt>
                <c:pt idx="7123">
                  <c:v>7789.5911435559301</c:v>
                </c:pt>
                <c:pt idx="7124">
                  <c:v>7790.6311435550397</c:v>
                </c:pt>
                <c:pt idx="7125">
                  <c:v>7790.7162120565699</c:v>
                </c:pt>
                <c:pt idx="7126">
                  <c:v>7791.6711435541501</c:v>
                </c:pt>
                <c:pt idx="7127">
                  <c:v>7792.8523292038499</c:v>
                </c:pt>
                <c:pt idx="7128">
                  <c:v>7793.0686423135903</c:v>
                </c:pt>
                <c:pt idx="7129">
                  <c:v>7793.6174876056602</c:v>
                </c:pt>
                <c:pt idx="7130">
                  <c:v>7794.1220307988096</c:v>
                </c:pt>
                <c:pt idx="7131">
                  <c:v>7798.3403931530102</c:v>
                </c:pt>
                <c:pt idx="7132">
                  <c:v>7798.8051706384804</c:v>
                </c:pt>
                <c:pt idx="7133">
                  <c:v>7799.0254447008401</c:v>
                </c:pt>
                <c:pt idx="7134">
                  <c:v>7799.3803931530501</c:v>
                </c:pt>
                <c:pt idx="7135">
                  <c:v>7799.7486691102304</c:v>
                </c:pt>
                <c:pt idx="7136">
                  <c:v>7800.0654447008801</c:v>
                </c:pt>
                <c:pt idx="7137">
                  <c:v>7800.2779164239701</c:v>
                </c:pt>
                <c:pt idx="7138">
                  <c:v>7800.4203931530901</c:v>
                </c:pt>
                <c:pt idx="7139">
                  <c:v>7802.5003931531601</c:v>
                </c:pt>
                <c:pt idx="7140">
                  <c:v>7802.86866910755</c:v>
                </c:pt>
                <c:pt idx="7141">
                  <c:v>7803.2795738330997</c:v>
                </c:pt>
                <c:pt idx="7142">
                  <c:v>7803.4890523943996</c:v>
                </c:pt>
                <c:pt idx="7143">
                  <c:v>7803.5403931532001</c:v>
                </c:pt>
                <c:pt idx="7144">
                  <c:v>7803.9086691066605</c:v>
                </c:pt>
                <c:pt idx="7145">
                  <c:v>7803.99608748219</c:v>
                </c:pt>
                <c:pt idx="7146">
                  <c:v>7804.4252070407301</c:v>
                </c:pt>
                <c:pt idx="7147">
                  <c:v>7804.58039315324</c:v>
                </c:pt>
                <c:pt idx="7148">
                  <c:v>7805.0360874812995</c:v>
                </c:pt>
                <c:pt idx="7149">
                  <c:v>7805.62039315328</c:v>
                </c:pt>
                <c:pt idx="7150">
                  <c:v>7806.07608748041</c:v>
                </c:pt>
                <c:pt idx="7151">
                  <c:v>7806.7653249353098</c:v>
                </c:pt>
                <c:pt idx="7152">
                  <c:v>7806.9058030433898</c:v>
                </c:pt>
                <c:pt idx="7153">
                  <c:v>7807.2672188524102</c:v>
                </c:pt>
                <c:pt idx="7154">
                  <c:v>7807.9458030425003</c:v>
                </c:pt>
                <c:pt idx="7155">
                  <c:v>7808.3072188515198</c:v>
                </c:pt>
                <c:pt idx="7156">
                  <c:v>7808.9858030415999</c:v>
                </c:pt>
                <c:pt idx="7157">
                  <c:v>7809.0485669765603</c:v>
                </c:pt>
                <c:pt idx="7158">
                  <c:v>7809.3472188506203</c:v>
                </c:pt>
                <c:pt idx="7159">
                  <c:v>7809.5588061213402</c:v>
                </c:pt>
                <c:pt idx="7160">
                  <c:v>7810.22452274849</c:v>
                </c:pt>
                <c:pt idx="7161">
                  <c:v>7811.26452274853</c:v>
                </c:pt>
                <c:pt idx="7162">
                  <c:v>7811.6392513972196</c:v>
                </c:pt>
                <c:pt idx="7163">
                  <c:v>7811.9160874839799</c:v>
                </c:pt>
                <c:pt idx="7164">
                  <c:v>7812.9560874830904</c:v>
                </c:pt>
                <c:pt idx="7165">
                  <c:v>7813.0633964100798</c:v>
                </c:pt>
                <c:pt idx="7166">
                  <c:v>7813.31984768435</c:v>
                </c:pt>
                <c:pt idx="7167">
                  <c:v>7813.7560925278804</c:v>
                </c:pt>
                <c:pt idx="7168">
                  <c:v>7814.1945399865499</c:v>
                </c:pt>
                <c:pt idx="7169">
                  <c:v>7814.3598476843899</c:v>
                </c:pt>
                <c:pt idx="7170">
                  <c:v>7814.9080211725004</c:v>
                </c:pt>
                <c:pt idx="7171">
                  <c:v>7815.3998476844199</c:v>
                </c:pt>
                <c:pt idx="7172">
                  <c:v>7815.76383996801</c:v>
                </c:pt>
                <c:pt idx="7173">
                  <c:v>7816.4398476844599</c:v>
                </c:pt>
                <c:pt idx="7174">
                  <c:v>7816.8038399680499</c:v>
                </c:pt>
                <c:pt idx="7175">
                  <c:v>7817.4233632651103</c:v>
                </c:pt>
                <c:pt idx="7176">
                  <c:v>7817.4798476844999</c:v>
                </c:pt>
                <c:pt idx="7177">
                  <c:v>7817.8438399680799</c:v>
                </c:pt>
                <c:pt idx="7178">
                  <c:v>7818.5198476845399</c:v>
                </c:pt>
                <c:pt idx="7179">
                  <c:v>7818.8838399681199</c:v>
                </c:pt>
                <c:pt idx="7180">
                  <c:v>7819.4973210533999</c:v>
                </c:pt>
                <c:pt idx="7181">
                  <c:v>7819.5512805795297</c:v>
                </c:pt>
                <c:pt idx="7182">
                  <c:v>7820.4244896015098</c:v>
                </c:pt>
                <c:pt idx="7183">
                  <c:v>7822.00383985601</c:v>
                </c:pt>
                <c:pt idx="7184">
                  <c:v>7823.0123547441299</c:v>
                </c:pt>
                <c:pt idx="7185">
                  <c:v>7823.0270142834597</c:v>
                </c:pt>
                <c:pt idx="7186">
                  <c:v>7852.8641031587003</c:v>
                </c:pt>
                <c:pt idx="7187">
                  <c:v>7875.8524890644403</c:v>
                </c:pt>
                <c:pt idx="7188">
                  <c:v>7878.3967549651798</c:v>
                </c:pt>
                <c:pt idx="7189">
                  <c:v>7882.8494462263698</c:v>
                </c:pt>
                <c:pt idx="7190">
                  <c:v>7888.7750177951502</c:v>
                </c:pt>
                <c:pt idx="7191">
                  <c:v>7904.42107277573</c:v>
                </c:pt>
                <c:pt idx="7192">
                  <c:v>7904.4619020801001</c:v>
                </c:pt>
                <c:pt idx="7193">
                  <c:v>7906.3553573880299</c:v>
                </c:pt>
                <c:pt idx="7194">
                  <c:v>7913.3893166407897</c:v>
                </c:pt>
                <c:pt idx="7195">
                  <c:v>7922.6840913873102</c:v>
                </c:pt>
                <c:pt idx="7196">
                  <c:v>7924.4339487874804</c:v>
                </c:pt>
                <c:pt idx="7197">
                  <c:v>7930.7299067256899</c:v>
                </c:pt>
                <c:pt idx="7198">
                  <c:v>7939.9525240897201</c:v>
                </c:pt>
                <c:pt idx="7199">
                  <c:v>7942.8655860074296</c:v>
                </c:pt>
                <c:pt idx="7200">
                  <c:v>7944.6807498848002</c:v>
                </c:pt>
                <c:pt idx="7201">
                  <c:v>7946.3679617736398</c:v>
                </c:pt>
                <c:pt idx="7202">
                  <c:v>7950.9815174629903</c:v>
                </c:pt>
                <c:pt idx="7203">
                  <c:v>7954.3198542126902</c:v>
                </c:pt>
                <c:pt idx="7204">
                  <c:v>7956.9299394190302</c:v>
                </c:pt>
                <c:pt idx="7205">
                  <c:v>7958.08024235023</c:v>
                </c:pt>
                <c:pt idx="7206">
                  <c:v>7961.6074851963203</c:v>
                </c:pt>
                <c:pt idx="7207">
                  <c:v>7962.8324737790899</c:v>
                </c:pt>
                <c:pt idx="7208">
                  <c:v>7962.8415174596003</c:v>
                </c:pt>
                <c:pt idx="7209">
                  <c:v>7963.6158009599803</c:v>
                </c:pt>
                <c:pt idx="7210">
                  <c:v>7964.3555266391404</c:v>
                </c:pt>
                <c:pt idx="7211">
                  <c:v>7966.1509542930798</c:v>
                </c:pt>
                <c:pt idx="7212">
                  <c:v>7967.6950978208297</c:v>
                </c:pt>
                <c:pt idx="7213">
                  <c:v>7968.9625017838498</c:v>
                </c:pt>
                <c:pt idx="7214">
                  <c:v>7970.9383950289302</c:v>
                </c:pt>
                <c:pt idx="7215">
                  <c:v>7971.8015174632801</c:v>
                </c:pt>
                <c:pt idx="7216">
                  <c:v>7973.9487536875504</c:v>
                </c:pt>
                <c:pt idx="7217">
                  <c:v>7977.1347942184602</c:v>
                </c:pt>
                <c:pt idx="7218">
                  <c:v>7977.5666626095699</c:v>
                </c:pt>
                <c:pt idx="7219">
                  <c:v>7986.9355618208601</c:v>
                </c:pt>
                <c:pt idx="7220">
                  <c:v>7987.2547673089402</c:v>
                </c:pt>
                <c:pt idx="7221">
                  <c:v>7988.2451182631703</c:v>
                </c:pt>
                <c:pt idx="7222">
                  <c:v>7989.6897955844097</c:v>
                </c:pt>
                <c:pt idx="7223">
                  <c:v>7989.7097955839699</c:v>
                </c:pt>
                <c:pt idx="7224">
                  <c:v>7989.7297955835202</c:v>
                </c:pt>
                <c:pt idx="7225">
                  <c:v>7989.7497955830704</c:v>
                </c:pt>
                <c:pt idx="7226">
                  <c:v>7989.7697955826297</c:v>
                </c:pt>
                <c:pt idx="7227">
                  <c:v>7992.0051182524103</c:v>
                </c:pt>
                <c:pt idx="7228">
                  <c:v>8007.0843505077</c:v>
                </c:pt>
                <c:pt idx="7229">
                  <c:v>8007.2651355173402</c:v>
                </c:pt>
                <c:pt idx="7230">
                  <c:v>8010.7104430142699</c:v>
                </c:pt>
                <c:pt idx="7231">
                  <c:v>8012.0304259220102</c:v>
                </c:pt>
                <c:pt idx="7232">
                  <c:v>8012.5401693396198</c:v>
                </c:pt>
                <c:pt idx="7233">
                  <c:v>8016.0018762466498</c:v>
                </c:pt>
                <c:pt idx="7234">
                  <c:v>8016.1509542930798</c:v>
                </c:pt>
                <c:pt idx="7235">
                  <c:v>8023.0628827959299</c:v>
                </c:pt>
                <c:pt idx="7236">
                  <c:v>8025.6578666605001</c:v>
                </c:pt>
                <c:pt idx="7237">
                  <c:v>8026.9417133731704</c:v>
                </c:pt>
                <c:pt idx="7238">
                  <c:v>8030.9304535258498</c:v>
                </c:pt>
                <c:pt idx="7239">
                  <c:v>8034.5012803291902</c:v>
                </c:pt>
                <c:pt idx="7240">
                  <c:v>8034.70156961679</c:v>
                </c:pt>
                <c:pt idx="7241">
                  <c:v>8046.3258008211797</c:v>
                </c:pt>
                <c:pt idx="7242">
                  <c:v>8049.3613995343903</c:v>
                </c:pt>
                <c:pt idx="7243">
                  <c:v>8049.9300992786802</c:v>
                </c:pt>
                <c:pt idx="7244">
                  <c:v>8052.1629001002202</c:v>
                </c:pt>
                <c:pt idx="7245">
                  <c:v>8052.4743651794197</c:v>
                </c:pt>
                <c:pt idx="7246">
                  <c:v>8056.9270564410799</c:v>
                </c:pt>
                <c:pt idx="7247">
                  <c:v>8062.75016934424</c:v>
                </c:pt>
                <c:pt idx="7248">
                  <c:v>8065.5022311992898</c:v>
                </c:pt>
                <c:pt idx="7249">
                  <c:v>8070.3129974100702</c:v>
                </c:pt>
                <c:pt idx="7250">
                  <c:v>8073.9624394155098</c:v>
                </c:pt>
                <c:pt idx="7251">
                  <c:v>8073.9711732286896</c:v>
                </c:pt>
                <c:pt idx="7252">
                  <c:v>8076.7455618185904</c:v>
                </c:pt>
                <c:pt idx="7253">
                  <c:v>8078.4986829902</c:v>
                </c:pt>
                <c:pt idx="7254">
                  <c:v>8081.6901693455802</c:v>
                </c:pt>
                <c:pt idx="7255">
                  <c:v>8081.8787503931599</c:v>
                </c:pt>
                <c:pt idx="7256">
                  <c:v>8081.91919728834</c:v>
                </c:pt>
                <c:pt idx="7257">
                  <c:v>8109.99333062808</c:v>
                </c:pt>
                <c:pt idx="7258">
                  <c:v>8131.772708036</c:v>
                </c:pt>
                <c:pt idx="7259">
                  <c:v>8132.1578525648201</c:v>
                </c:pt>
                <c:pt idx="7260">
                  <c:v>8135.6850954107904</c:v>
                </c:pt>
                <c:pt idx="7261">
                  <c:v>8138.4331368543199</c:v>
                </c:pt>
                <c:pt idx="7262">
                  <c:v>8151.6442728247403</c:v>
                </c:pt>
                <c:pt idx="7263">
                  <c:v>8157.4649315760398</c:v>
                </c:pt>
                <c:pt idx="7264">
                  <c:v>8161.4461250677696</c:v>
                </c:pt>
                <c:pt idx="7265">
                  <c:v>8163.1919959615898</c:v>
                </c:pt>
                <c:pt idx="7266">
                  <c:v>8168.9243857415804</c:v>
                </c:pt>
                <c:pt idx="7267">
                  <c:v>8168.9243857460096</c:v>
                </c:pt>
                <c:pt idx="7268">
                  <c:v>8169.0016721703496</c:v>
                </c:pt>
                <c:pt idx="7269">
                  <c:v>8170.7397956126297</c:v>
                </c:pt>
                <c:pt idx="7270">
                  <c:v>8171.7797956126697</c:v>
                </c:pt>
                <c:pt idx="7271">
                  <c:v>8173.8797956127601</c:v>
                </c:pt>
                <c:pt idx="7272">
                  <c:v>8173.8997956127796</c:v>
                </c:pt>
                <c:pt idx="7273">
                  <c:v>8175.01597303571</c:v>
                </c:pt>
                <c:pt idx="7274">
                  <c:v>8175.7647444102904</c:v>
                </c:pt>
                <c:pt idx="7275">
                  <c:v>8176.0832441207003</c:v>
                </c:pt>
                <c:pt idx="7276">
                  <c:v>8181.1870232869396</c:v>
                </c:pt>
                <c:pt idx="7277">
                  <c:v>8183.5984473694098</c:v>
                </c:pt>
                <c:pt idx="7278">
                  <c:v>8188.3243857361304</c:v>
                </c:pt>
                <c:pt idx="7279">
                  <c:v>8189.1794992322102</c:v>
                </c:pt>
                <c:pt idx="7280">
                  <c:v>8190.0794864613499</c:v>
                </c:pt>
                <c:pt idx="7281">
                  <c:v>8191.2946770526396</c:v>
                </c:pt>
                <c:pt idx="7282">
                  <c:v>8192.6620482522994</c:v>
                </c:pt>
                <c:pt idx="7283">
                  <c:v>8193.7020482523294</c:v>
                </c:pt>
                <c:pt idx="7284">
                  <c:v>8195.5896933097392</c:v>
                </c:pt>
                <c:pt idx="7285">
                  <c:v>8196.6296933088397</c:v>
                </c:pt>
                <c:pt idx="7286">
                  <c:v>8196.6875603422504</c:v>
                </c:pt>
                <c:pt idx="7287">
                  <c:v>8197.1731745954603</c:v>
                </c:pt>
                <c:pt idx="7288">
                  <c:v>8197.7275603422895</c:v>
                </c:pt>
                <c:pt idx="7289">
                  <c:v>8198.2131745954903</c:v>
                </c:pt>
                <c:pt idx="7290">
                  <c:v>8198.7675603423195</c:v>
                </c:pt>
                <c:pt idx="7291">
                  <c:v>8199.2531745955293</c:v>
                </c:pt>
                <c:pt idx="7292">
                  <c:v>8199.8075603423604</c:v>
                </c:pt>
                <c:pt idx="7293">
                  <c:v>8200.2931745955702</c:v>
                </c:pt>
                <c:pt idx="7294">
                  <c:v>8200.8475603423994</c:v>
                </c:pt>
                <c:pt idx="7295">
                  <c:v>8201.0193235876504</c:v>
                </c:pt>
                <c:pt idx="7296">
                  <c:v>8201.3331745956093</c:v>
                </c:pt>
                <c:pt idx="7297">
                  <c:v>8202.3731745956393</c:v>
                </c:pt>
                <c:pt idx="7298">
                  <c:v>8203.4131745956802</c:v>
                </c:pt>
                <c:pt idx="7299">
                  <c:v>8204.4531745957192</c:v>
                </c:pt>
                <c:pt idx="7300">
                  <c:v>8205.5348987132293</c:v>
                </c:pt>
                <c:pt idx="7301">
                  <c:v>8206.2347186187908</c:v>
                </c:pt>
                <c:pt idx="7302">
                  <c:v>8206.5331745957901</c:v>
                </c:pt>
                <c:pt idx="7303">
                  <c:v>8206.5748987132592</c:v>
                </c:pt>
                <c:pt idx="7304">
                  <c:v>8207.5731745958292</c:v>
                </c:pt>
                <c:pt idx="7305">
                  <c:v>8207.6148987133001</c:v>
                </c:pt>
                <c:pt idx="7306">
                  <c:v>8208.6131745958701</c:v>
                </c:pt>
                <c:pt idx="7307">
                  <c:v>8208.6548987133392</c:v>
                </c:pt>
                <c:pt idx="7308">
                  <c:v>8209.0375603409393</c:v>
                </c:pt>
                <c:pt idx="7309">
                  <c:v>8209.5596864158197</c:v>
                </c:pt>
                <c:pt idx="7310">
                  <c:v>8209.6948987133801</c:v>
                </c:pt>
                <c:pt idx="7311">
                  <c:v>8210.0775603409802</c:v>
                </c:pt>
                <c:pt idx="7312">
                  <c:v>8210.21539242379</c:v>
                </c:pt>
                <c:pt idx="7313">
                  <c:v>8210.7348987134101</c:v>
                </c:pt>
                <c:pt idx="7314">
                  <c:v>8211.1175603410193</c:v>
                </c:pt>
                <c:pt idx="7315">
                  <c:v>8211.4682377818899</c:v>
                </c:pt>
                <c:pt idx="7316">
                  <c:v>8211.7748987134491</c:v>
                </c:pt>
                <c:pt idx="7317">
                  <c:v>8212.1575603410602</c:v>
                </c:pt>
                <c:pt idx="7318">
                  <c:v>8212.2008197833693</c:v>
                </c:pt>
                <c:pt idx="7319">
                  <c:v>8212.5082377809995</c:v>
                </c:pt>
                <c:pt idx="7320">
                  <c:v>8212.81489871349</c:v>
                </c:pt>
                <c:pt idx="7321">
                  <c:v>8213.1975603410901</c:v>
                </c:pt>
                <c:pt idx="7322">
                  <c:v>8213.2408197834102</c:v>
                </c:pt>
                <c:pt idx="7323">
                  <c:v>8213.8110415223</c:v>
                </c:pt>
                <c:pt idx="7324">
                  <c:v>8213.8548987135291</c:v>
                </c:pt>
                <c:pt idx="7325">
                  <c:v>8214.2808197834493</c:v>
                </c:pt>
                <c:pt idx="7326">
                  <c:v>8214.5882377792095</c:v>
                </c:pt>
                <c:pt idx="7327">
                  <c:v>8214.8510415223409</c:v>
                </c:pt>
                <c:pt idx="7328">
                  <c:v>8214.8948987135609</c:v>
                </c:pt>
                <c:pt idx="7329">
                  <c:v>8215.3208197834902</c:v>
                </c:pt>
                <c:pt idx="7330">
                  <c:v>8215.6282377783209</c:v>
                </c:pt>
                <c:pt idx="7331">
                  <c:v>8216.3608197835201</c:v>
                </c:pt>
                <c:pt idx="7332">
                  <c:v>8216.6682377774196</c:v>
                </c:pt>
                <c:pt idx="7333">
                  <c:v>8218.4004954223001</c:v>
                </c:pt>
                <c:pt idx="7334">
                  <c:v>8219.4404954223392</c:v>
                </c:pt>
                <c:pt idx="7335">
                  <c:v>8220.48049542238</c:v>
                </c:pt>
                <c:pt idx="7336">
                  <c:v>8221.0046666557901</c:v>
                </c:pt>
                <c:pt idx="7337">
                  <c:v>8221.52049542241</c:v>
                </c:pt>
                <c:pt idx="7338">
                  <c:v>8222.5604954224491</c:v>
                </c:pt>
                <c:pt idx="7339">
                  <c:v>8223.4390097488595</c:v>
                </c:pt>
                <c:pt idx="7340">
                  <c:v>8223.60049542249</c:v>
                </c:pt>
                <c:pt idx="7341">
                  <c:v>8224.0077094929293</c:v>
                </c:pt>
                <c:pt idx="7342">
                  <c:v>8224.64049542252</c:v>
                </c:pt>
                <c:pt idx="7343">
                  <c:v>8225.6804954225609</c:v>
                </c:pt>
                <c:pt idx="7344">
                  <c:v>8226.5519753936605</c:v>
                </c:pt>
                <c:pt idx="7345">
                  <c:v>8226.7204954225999</c:v>
                </c:pt>
                <c:pt idx="7346">
                  <c:v>8227.7604954226408</c:v>
                </c:pt>
                <c:pt idx="7347">
                  <c:v>8228.1074407361393</c:v>
                </c:pt>
                <c:pt idx="7348">
                  <c:v>8228.8004954226708</c:v>
                </c:pt>
                <c:pt idx="7349">
                  <c:v>8229.8404954227099</c:v>
                </c:pt>
                <c:pt idx="7350">
                  <c:v>8230.3029944963</c:v>
                </c:pt>
                <c:pt idx="7351">
                  <c:v>8231.34299449629</c:v>
                </c:pt>
                <c:pt idx="7352">
                  <c:v>8232.4020999919103</c:v>
                </c:pt>
                <c:pt idx="7353">
                  <c:v>8232.4029944962895</c:v>
                </c:pt>
                <c:pt idx="7354">
                  <c:v>8233.4429944962903</c:v>
                </c:pt>
                <c:pt idx="7355">
                  <c:v>8233.4965551595596</c:v>
                </c:pt>
                <c:pt idx="7356">
                  <c:v>8234.2082257144993</c:v>
                </c:pt>
                <c:pt idx="7357">
                  <c:v>8234.4829944962803</c:v>
                </c:pt>
                <c:pt idx="7358">
                  <c:v>8234.9694887995702</c:v>
                </c:pt>
                <c:pt idx="7359">
                  <c:v>8235.3538589219097</c:v>
                </c:pt>
                <c:pt idx="7360">
                  <c:v>8235.5229944962703</c:v>
                </c:pt>
                <c:pt idx="7361">
                  <c:v>8236.0094887986706</c:v>
                </c:pt>
                <c:pt idx="7362">
                  <c:v>8236.5629944962693</c:v>
                </c:pt>
                <c:pt idx="7363">
                  <c:v>8236.7697956128904</c:v>
                </c:pt>
                <c:pt idx="7364">
                  <c:v>8237.0494887977802</c:v>
                </c:pt>
                <c:pt idx="7365">
                  <c:v>8237.6029944962593</c:v>
                </c:pt>
                <c:pt idx="7366">
                  <c:v>8238.6429944962492</c:v>
                </c:pt>
                <c:pt idx="7367">
                  <c:v>8238.7067166947509</c:v>
                </c:pt>
                <c:pt idx="7368">
                  <c:v>8239.6829944962501</c:v>
                </c:pt>
                <c:pt idx="7369">
                  <c:v>8240.7105995160491</c:v>
                </c:pt>
                <c:pt idx="7370">
                  <c:v>8240.7229944962401</c:v>
                </c:pt>
                <c:pt idx="7371">
                  <c:v>8240.8126113284306</c:v>
                </c:pt>
                <c:pt idx="7372">
                  <c:v>8240.8231720328295</c:v>
                </c:pt>
                <c:pt idx="7373">
                  <c:v>8241.7629944962391</c:v>
                </c:pt>
                <c:pt idx="7374">
                  <c:v>8242.2560077998696</c:v>
                </c:pt>
                <c:pt idx="7375">
                  <c:v>8242.5679032783901</c:v>
                </c:pt>
                <c:pt idx="7376">
                  <c:v>8242.8029944962309</c:v>
                </c:pt>
                <c:pt idx="7377">
                  <c:v>8242.8229944962295</c:v>
                </c:pt>
                <c:pt idx="7378">
                  <c:v>8243.0507174097002</c:v>
                </c:pt>
                <c:pt idx="7379">
                  <c:v>8243.4006965309309</c:v>
                </c:pt>
                <c:pt idx="7380">
                  <c:v>8243.8260925244504</c:v>
                </c:pt>
                <c:pt idx="7381">
                  <c:v>8244.2077992539798</c:v>
                </c:pt>
                <c:pt idx="7382">
                  <c:v>8244.4406965300404</c:v>
                </c:pt>
                <c:pt idx="7383">
                  <c:v>8244.4697955846696</c:v>
                </c:pt>
                <c:pt idx="7384">
                  <c:v>8244.6847444083505</c:v>
                </c:pt>
                <c:pt idx="7385">
                  <c:v>8245.1231918679496</c:v>
                </c:pt>
                <c:pt idx="7386">
                  <c:v>8245.2477992530894</c:v>
                </c:pt>
                <c:pt idx="7387">
                  <c:v>8245.4692324148491</c:v>
                </c:pt>
                <c:pt idx="7388">
                  <c:v>8245.48069652915</c:v>
                </c:pt>
                <c:pt idx="7389">
                  <c:v>8245.5097955847104</c:v>
                </c:pt>
                <c:pt idx="7390">
                  <c:v>8245.7677795602904</c:v>
                </c:pt>
                <c:pt idx="7391">
                  <c:v>8245.8366730539092</c:v>
                </c:pt>
                <c:pt idx="7392">
                  <c:v>8245.8658030442894</c:v>
                </c:pt>
                <c:pt idx="7393">
                  <c:v>8246.5206965282505</c:v>
                </c:pt>
                <c:pt idx="7394">
                  <c:v>8246.5497955847495</c:v>
                </c:pt>
                <c:pt idx="7395">
                  <c:v>8247.96957380604</c:v>
                </c:pt>
                <c:pt idx="7396">
                  <c:v>8248.04004963021</c:v>
                </c:pt>
                <c:pt idx="7397">
                  <c:v>8248.0487834429296</c:v>
                </c:pt>
                <c:pt idx="7398">
                  <c:v>8249.4541812371408</c:v>
                </c:pt>
                <c:pt idx="7399">
                  <c:v>8249.9399325614795</c:v>
                </c:pt>
                <c:pt idx="7400">
                  <c:v>8250.3755293618797</c:v>
                </c:pt>
                <c:pt idx="7401">
                  <c:v>8250.4835333442297</c:v>
                </c:pt>
                <c:pt idx="7402">
                  <c:v>8251.3531414826793</c:v>
                </c:pt>
                <c:pt idx="7403">
                  <c:v>8252.0983624029905</c:v>
                </c:pt>
                <c:pt idx="7404">
                  <c:v>8252.1111932881104</c:v>
                </c:pt>
                <c:pt idx="7405">
                  <c:v>8252.2680039363895</c:v>
                </c:pt>
                <c:pt idx="7406">
                  <c:v>8252.2798476843109</c:v>
                </c:pt>
                <c:pt idx="7407">
                  <c:v>8252.5762932046691</c:v>
                </c:pt>
                <c:pt idx="7408">
                  <c:v>8253.1511932881494</c:v>
                </c:pt>
                <c:pt idx="7409">
                  <c:v>8253.9556661639308</c:v>
                </c:pt>
                <c:pt idx="7410">
                  <c:v>8255.2311932882294</c:v>
                </c:pt>
                <c:pt idx="7411">
                  <c:v>8256.8109737299292</c:v>
                </c:pt>
                <c:pt idx="7412">
                  <c:v>8256.9387630563506</c:v>
                </c:pt>
                <c:pt idx="7413">
                  <c:v>8257.8509737290406</c:v>
                </c:pt>
                <c:pt idx="7414">
                  <c:v>8258.8909737281501</c:v>
                </c:pt>
                <c:pt idx="7415">
                  <c:v>8305.8503182511704</c:v>
                </c:pt>
                <c:pt idx="7416">
                  <c:v>8306.2354627794102</c:v>
                </c:pt>
                <c:pt idx="7417">
                  <c:v>8309.7627056252604</c:v>
                </c:pt>
                <c:pt idx="7418">
                  <c:v>8312.5107470694893</c:v>
                </c:pt>
                <c:pt idx="7419">
                  <c:v>8325.7218830399197</c:v>
                </c:pt>
                <c:pt idx="7420">
                  <c:v>8337.9224566342291</c:v>
                </c:pt>
                <c:pt idx="7421">
                  <c:v>8342.8905282304604</c:v>
                </c:pt>
                <c:pt idx="7422">
                  <c:v>8354.99322418868</c:v>
                </c:pt>
                <c:pt idx="7423">
                  <c:v>8356.5707994652894</c:v>
                </c:pt>
                <c:pt idx="7424">
                  <c:v>8359.0670964298697</c:v>
                </c:pt>
                <c:pt idx="7425">
                  <c:v>8364.1570966760592</c:v>
                </c:pt>
                <c:pt idx="7426">
                  <c:v>8366.2144527025503</c:v>
                </c:pt>
                <c:pt idx="7427">
                  <c:v>8378.6028655804694</c:v>
                </c:pt>
                <c:pt idx="7428">
                  <c:v>8387.5166199633295</c:v>
                </c:pt>
                <c:pt idx="7429">
                  <c:v>8390.5990948956405</c:v>
                </c:pt>
                <c:pt idx="7430">
                  <c:v>8398.0853197071701</c:v>
                </c:pt>
                <c:pt idx="7431">
                  <c:v>8400.6295856078996</c:v>
                </c:pt>
                <c:pt idx="7432">
                  <c:v>8414.4738012384605</c:v>
                </c:pt>
                <c:pt idx="7433">
                  <c:v>8414.9007822470703</c:v>
                </c:pt>
                <c:pt idx="7434">
                  <c:v>8415.4876222871208</c:v>
                </c:pt>
                <c:pt idx="7435">
                  <c:v>8418.2116370713302</c:v>
                </c:pt>
                <c:pt idx="7436">
                  <c:v>8419.3557512564494</c:v>
                </c:pt>
                <c:pt idx="7437">
                  <c:v>8422.1176598449201</c:v>
                </c:pt>
                <c:pt idx="7438">
                  <c:v>8422.1263936571704</c:v>
                </c:pt>
                <c:pt idx="7439">
                  <c:v>8424.5447966614702</c:v>
                </c:pt>
                <c:pt idx="7440">
                  <c:v>8425.6047966610604</c:v>
                </c:pt>
                <c:pt idx="7441">
                  <c:v>8426.6539034191501</c:v>
                </c:pt>
                <c:pt idx="7442">
                  <c:v>8426.6647966606506</c:v>
                </c:pt>
                <c:pt idx="7443">
                  <c:v>8429.8301693424492</c:v>
                </c:pt>
                <c:pt idx="7444">
                  <c:v>8430.9686423139592</c:v>
                </c:pt>
                <c:pt idx="7445">
                  <c:v>8431.1294317906704</c:v>
                </c:pt>
                <c:pt idx="7446">
                  <c:v>8432.1894317902606</c:v>
                </c:pt>
                <c:pt idx="7447">
                  <c:v>8433.2494317898509</c:v>
                </c:pt>
                <c:pt idx="7448">
                  <c:v>8434.1686423122792</c:v>
                </c:pt>
                <c:pt idx="7449">
                  <c:v>8434.1886423118394</c:v>
                </c:pt>
                <c:pt idx="7450">
                  <c:v>8434.2086423113906</c:v>
                </c:pt>
                <c:pt idx="7451">
                  <c:v>8434.3094317894393</c:v>
                </c:pt>
                <c:pt idx="7452">
                  <c:v>8442.9515346772896</c:v>
                </c:pt>
                <c:pt idx="7453">
                  <c:v>8446.0396061744505</c:v>
                </c:pt>
                <c:pt idx="7454">
                  <c:v>8455.0374731086195</c:v>
                </c:pt>
                <c:pt idx="7455">
                  <c:v>8461.2592925895005</c:v>
                </c:pt>
                <c:pt idx="7456">
                  <c:v>8469.5032884124594</c:v>
                </c:pt>
                <c:pt idx="7457">
                  <c:v>8473.3247768701895</c:v>
                </c:pt>
                <c:pt idx="7458">
                  <c:v>8473.8403158397396</c:v>
                </c:pt>
                <c:pt idx="7459">
                  <c:v>8474.5902214981597</c:v>
                </c:pt>
                <c:pt idx="7460">
                  <c:v>8478.8511536652204</c:v>
                </c:pt>
                <c:pt idx="7461">
                  <c:v>8479.9279284663498</c:v>
                </c:pt>
                <c:pt idx="7462">
                  <c:v>8480.3130729940003</c:v>
                </c:pt>
                <c:pt idx="7463">
                  <c:v>8481.6901693446507</c:v>
                </c:pt>
                <c:pt idx="7464">
                  <c:v>8482.7211256602295</c:v>
                </c:pt>
                <c:pt idx="7465">
                  <c:v>8482.7301693409609</c:v>
                </c:pt>
                <c:pt idx="7466">
                  <c:v>8486.5883572846597</c:v>
                </c:pt>
                <c:pt idx="7467">
                  <c:v>8499.7994932550901</c:v>
                </c:pt>
                <c:pt idx="7468">
                  <c:v>8502.5016021379197</c:v>
                </c:pt>
                <c:pt idx="7469">
                  <c:v>8505.5942137008497</c:v>
                </c:pt>
                <c:pt idx="7470">
                  <c:v>8512.6188212195393</c:v>
                </c:pt>
                <c:pt idx="7471">
                  <c:v>8538.2347068907693</c:v>
                </c:pt>
                <c:pt idx="7472">
                  <c:v>8561.5942301778105</c:v>
                </c:pt>
                <c:pt idx="7473">
                  <c:v>8562.1629299214092</c:v>
                </c:pt>
                <c:pt idx="7474">
                  <c:v>8564.6767051108109</c:v>
                </c:pt>
                <c:pt idx="7475">
                  <c:v>8564.7071958221495</c:v>
                </c:pt>
                <c:pt idx="7476">
                  <c:v>8586.1952700596303</c:v>
                </c:pt>
                <c:pt idx="7477">
                  <c:v>8588.9783924613093</c:v>
                </c:pt>
                <c:pt idx="7478">
                  <c:v>8600.7315136336201</c:v>
                </c:pt>
                <c:pt idx="7479">
                  <c:v>8600.8803156106096</c:v>
                </c:pt>
                <c:pt idx="7480">
                  <c:v>8606.0122353397292</c:v>
                </c:pt>
                <c:pt idx="7481">
                  <c:v>8607.0118960020991</c:v>
                </c:pt>
                <c:pt idx="7482">
                  <c:v>8607.8285670699497</c:v>
                </c:pt>
                <c:pt idx="7483">
                  <c:v>8607.8485670695009</c:v>
                </c:pt>
                <c:pt idx="7484">
                  <c:v>8608.8885670695399</c:v>
                </c:pt>
                <c:pt idx="7485">
                  <c:v>8609.3185669761097</c:v>
                </c:pt>
                <c:pt idx="7486">
                  <c:v>8609.9285670695808</c:v>
                </c:pt>
                <c:pt idx="7487">
                  <c:v>8609.9485670691301</c:v>
                </c:pt>
                <c:pt idx="7488">
                  <c:v>8610.3585669752192</c:v>
                </c:pt>
                <c:pt idx="7489">
                  <c:v>8610.8733962867409</c:v>
                </c:pt>
                <c:pt idx="7490">
                  <c:v>8610.9885670691692</c:v>
                </c:pt>
                <c:pt idx="7491">
                  <c:v>8611.3985669743197</c:v>
                </c:pt>
                <c:pt idx="7492">
                  <c:v>8612.1156751682192</c:v>
                </c:pt>
                <c:pt idx="7493">
                  <c:v>8612.4385669734293</c:v>
                </c:pt>
                <c:pt idx="7494">
                  <c:v>8613.4785669725297</c:v>
                </c:pt>
                <c:pt idx="7495">
                  <c:v>8614.5185669716393</c:v>
                </c:pt>
                <c:pt idx="7496">
                  <c:v>8614.5270992498808</c:v>
                </c:pt>
                <c:pt idx="7497">
                  <c:v>8615.5585669707507</c:v>
                </c:pt>
                <c:pt idx="7498">
                  <c:v>8616.5985669698493</c:v>
                </c:pt>
                <c:pt idx="7499">
                  <c:v>8617.4023870844394</c:v>
                </c:pt>
                <c:pt idx="7500">
                  <c:v>8617.6385669689607</c:v>
                </c:pt>
                <c:pt idx="7501">
                  <c:v>8618.6785669680594</c:v>
                </c:pt>
                <c:pt idx="7502">
                  <c:v>8619.2530376166105</c:v>
                </c:pt>
                <c:pt idx="7503">
                  <c:v>8619.7185669671708</c:v>
                </c:pt>
                <c:pt idx="7504">
                  <c:v>8619.7385669667201</c:v>
                </c:pt>
                <c:pt idx="7505">
                  <c:v>8619.74163230042</c:v>
                </c:pt>
                <c:pt idx="7506">
                  <c:v>8620.7785669658297</c:v>
                </c:pt>
                <c:pt idx="7507">
                  <c:v>8620.8016323000193</c:v>
                </c:pt>
                <c:pt idx="7508">
                  <c:v>8622.2233289340493</c:v>
                </c:pt>
                <c:pt idx="7509">
                  <c:v>8628.9581059920602</c:v>
                </c:pt>
                <c:pt idx="7510">
                  <c:v>8629.9981059920901</c:v>
                </c:pt>
                <c:pt idx="7511">
                  <c:v>8630.3726961538196</c:v>
                </c:pt>
                <c:pt idx="7512">
                  <c:v>8630.7562122233194</c:v>
                </c:pt>
                <c:pt idx="7513">
                  <c:v>8631.0533912386709</c:v>
                </c:pt>
                <c:pt idx="7514">
                  <c:v>8631.0581059921496</c:v>
                </c:pt>
                <c:pt idx="7515">
                  <c:v>8631.7962122233494</c:v>
                </c:pt>
                <c:pt idx="7516">
                  <c:v>8631.8162122229096</c:v>
                </c:pt>
                <c:pt idx="7517">
                  <c:v>8632.0981059921905</c:v>
                </c:pt>
                <c:pt idx="7518">
                  <c:v>8632.4726961539109</c:v>
                </c:pt>
                <c:pt idx="7519">
                  <c:v>8632.8562122229396</c:v>
                </c:pt>
                <c:pt idx="7520">
                  <c:v>8632.8762122224998</c:v>
                </c:pt>
                <c:pt idx="7521">
                  <c:v>8633.1581059922391</c:v>
                </c:pt>
                <c:pt idx="7522">
                  <c:v>8633.9162122225298</c:v>
                </c:pt>
                <c:pt idx="7523">
                  <c:v>8633.93621222209</c:v>
                </c:pt>
                <c:pt idx="7524">
                  <c:v>8634.19810599228</c:v>
                </c:pt>
                <c:pt idx="7525">
                  <c:v>8634.5726961540004</c:v>
                </c:pt>
                <c:pt idx="7526">
                  <c:v>8634.9762122221291</c:v>
                </c:pt>
                <c:pt idx="7527">
                  <c:v>8634.9962122216803</c:v>
                </c:pt>
                <c:pt idx="7528">
                  <c:v>8635.2581059923396</c:v>
                </c:pt>
                <c:pt idx="7529">
                  <c:v>8635.3163316454702</c:v>
                </c:pt>
                <c:pt idx="7530">
                  <c:v>8635.3302563061006</c:v>
                </c:pt>
                <c:pt idx="7531">
                  <c:v>8635.6257247666308</c:v>
                </c:pt>
                <c:pt idx="7532">
                  <c:v>8635.8251706017109</c:v>
                </c:pt>
                <c:pt idx="7533">
                  <c:v>8636.0362122217193</c:v>
                </c:pt>
                <c:pt idx="7534">
                  <c:v>8636.2981059923695</c:v>
                </c:pt>
                <c:pt idx="7535">
                  <c:v>8636.3702563061306</c:v>
                </c:pt>
                <c:pt idx="7536">
                  <c:v>8636.6675603426993</c:v>
                </c:pt>
                <c:pt idx="7537">
                  <c:v>8636.6726961540899</c:v>
                </c:pt>
                <c:pt idx="7538">
                  <c:v>8637.0762122217493</c:v>
                </c:pt>
                <c:pt idx="7539">
                  <c:v>8638.1162122217902</c:v>
                </c:pt>
                <c:pt idx="7540">
                  <c:v>8638.3781059924495</c:v>
                </c:pt>
                <c:pt idx="7541">
                  <c:v>8638.4702563062292</c:v>
                </c:pt>
                <c:pt idx="7542">
                  <c:v>8639.1562122218293</c:v>
                </c:pt>
                <c:pt idx="7543">
                  <c:v>8639.7926961542107</c:v>
                </c:pt>
                <c:pt idx="7544">
                  <c:v>8640.5502563063001</c:v>
                </c:pt>
                <c:pt idx="7545">
                  <c:v>8640.5702563063205</c:v>
                </c:pt>
                <c:pt idx="7546">
                  <c:v>8640.5902563063391</c:v>
                </c:pt>
                <c:pt idx="7547">
                  <c:v>8641.6502563063896</c:v>
                </c:pt>
                <c:pt idx="7548">
                  <c:v>8643.2288908883893</c:v>
                </c:pt>
                <c:pt idx="7549">
                  <c:v>8644.3906832085904</c:v>
                </c:pt>
                <c:pt idx="7550">
                  <c:v>8646.0711435675603</c:v>
                </c:pt>
                <c:pt idx="7551">
                  <c:v>8647.1111435666608</c:v>
                </c:pt>
                <c:pt idx="7552">
                  <c:v>8647.9975603409093</c:v>
                </c:pt>
                <c:pt idx="7553">
                  <c:v>8650.8715871386194</c:v>
                </c:pt>
                <c:pt idx="7554">
                  <c:v>8651.9115871377198</c:v>
                </c:pt>
                <c:pt idx="7555">
                  <c:v>8654.0055386815202</c:v>
                </c:pt>
                <c:pt idx="7556">
                  <c:v>8654.9039595452996</c:v>
                </c:pt>
                <c:pt idx="7557">
                  <c:v>8655.9439595453405</c:v>
                </c:pt>
                <c:pt idx="7558">
                  <c:v>8656.9839595453795</c:v>
                </c:pt>
                <c:pt idx="7559">
                  <c:v>8659.9316637293905</c:v>
                </c:pt>
                <c:pt idx="7560">
                  <c:v>8660.66596749983</c:v>
                </c:pt>
                <c:pt idx="7561">
                  <c:v>8661.67025630641</c:v>
                </c:pt>
                <c:pt idx="7562">
                  <c:v>8663.0466557824893</c:v>
                </c:pt>
                <c:pt idx="7563">
                  <c:v>8663.3307518730799</c:v>
                </c:pt>
                <c:pt idx="7564">
                  <c:v>8666.2825108030793</c:v>
                </c:pt>
                <c:pt idx="7565">
                  <c:v>8667.6984474943001</c:v>
                </c:pt>
                <c:pt idx="7566">
                  <c:v>8668.0085669774508</c:v>
                </c:pt>
                <c:pt idx="7567">
                  <c:v>8668.01849575899</c:v>
                </c:pt>
                <c:pt idx="7568">
                  <c:v>8669.0584957580995</c:v>
                </c:pt>
                <c:pt idx="7569">
                  <c:v>8669.1845227484591</c:v>
                </c:pt>
                <c:pt idx="7570">
                  <c:v>8671.1934136468899</c:v>
                </c:pt>
                <c:pt idx="7571">
                  <c:v>8672.2817933638507</c:v>
                </c:pt>
                <c:pt idx="7572">
                  <c:v>8672.6487557403707</c:v>
                </c:pt>
                <c:pt idx="7573">
                  <c:v>8673.0235160202701</c:v>
                </c:pt>
                <c:pt idx="7574">
                  <c:v>8673.1248544752598</c:v>
                </c:pt>
                <c:pt idx="7575">
                  <c:v>8673.5540590165092</c:v>
                </c:pt>
                <c:pt idx="7576">
                  <c:v>8673.8771034702604</c:v>
                </c:pt>
                <c:pt idx="7577">
                  <c:v>8674.0635160203092</c:v>
                </c:pt>
                <c:pt idx="7578">
                  <c:v>8674.1648544752898</c:v>
                </c:pt>
                <c:pt idx="7579">
                  <c:v>8675.1035160203392</c:v>
                </c:pt>
                <c:pt idx="7580">
                  <c:v>8675.6133962888198</c:v>
                </c:pt>
                <c:pt idx="7581">
                  <c:v>8676.0518437493593</c:v>
                </c:pt>
                <c:pt idx="7582">
                  <c:v>8676.2548895813507</c:v>
                </c:pt>
                <c:pt idx="7583">
                  <c:v>8676.5792123526298</c:v>
                </c:pt>
                <c:pt idx="7584">
                  <c:v>8676.6964314340094</c:v>
                </c:pt>
                <c:pt idx="7585">
                  <c:v>8677.2948895804493</c:v>
                </c:pt>
                <c:pt idx="7586">
                  <c:v>8678.3760926090108</c:v>
                </c:pt>
                <c:pt idx="7587">
                  <c:v>8678.7733962889706</c:v>
                </c:pt>
                <c:pt idx="7588">
                  <c:v>8679.2442068159507</c:v>
                </c:pt>
                <c:pt idx="7589">
                  <c:v>8679.2806670274495</c:v>
                </c:pt>
                <c:pt idx="7590">
                  <c:v>8679.4160926090499</c:v>
                </c:pt>
                <c:pt idx="7591">
                  <c:v>8679.4690106343405</c:v>
                </c:pt>
                <c:pt idx="7592">
                  <c:v>8679.6718239155598</c:v>
                </c:pt>
                <c:pt idx="7593">
                  <c:v>8679.8133962880802</c:v>
                </c:pt>
                <c:pt idx="7594">
                  <c:v>8680.4560926090908</c:v>
                </c:pt>
                <c:pt idx="7595">
                  <c:v>8681.4085843423309</c:v>
                </c:pt>
                <c:pt idx="7596">
                  <c:v>8682.5796362040492</c:v>
                </c:pt>
                <c:pt idx="7597">
                  <c:v>8683.6196362040901</c:v>
                </c:pt>
                <c:pt idx="7598">
                  <c:v>8684.6596362041291</c:v>
                </c:pt>
                <c:pt idx="7599">
                  <c:v>8684.8843180444092</c:v>
                </c:pt>
                <c:pt idx="7600">
                  <c:v>8685.6996362041591</c:v>
                </c:pt>
                <c:pt idx="7601">
                  <c:v>8686.6610912438391</c:v>
                </c:pt>
                <c:pt idx="7602">
                  <c:v>8687.7333962898701</c:v>
                </c:pt>
                <c:pt idx="7603">
                  <c:v>8712.3123171054704</c:v>
                </c:pt>
                <c:pt idx="7604">
                  <c:v>8728.7543153259903</c:v>
                </c:pt>
                <c:pt idx="7605">
                  <c:v>8735.6718403922805</c:v>
                </c:pt>
                <c:pt idx="7606">
                  <c:v>8736.24054013565</c:v>
                </c:pt>
                <c:pt idx="7607">
                  <c:v>8738.7848060363904</c:v>
                </c:pt>
                <c:pt idx="7608">
                  <c:v>8751.4799972986802</c:v>
                </c:pt>
                <c:pt idx="7609">
                  <c:v>8763.0560026755502</c:v>
                </c:pt>
                <c:pt idx="7610">
                  <c:v>8764.8091238480993</c:v>
                </c:pt>
                <c:pt idx="7611">
                  <c:v>8788.4127895906495</c:v>
                </c:pt>
                <c:pt idx="7612">
                  <c:v>8795.9851477499997</c:v>
                </c:pt>
                <c:pt idx="7613">
                  <c:v>8796.9380209855699</c:v>
                </c:pt>
                <c:pt idx="7614">
                  <c:v>8801.1479444708602</c:v>
                </c:pt>
                <c:pt idx="7615">
                  <c:v>8807.1621302161293</c:v>
                </c:pt>
                <c:pt idx="7616">
                  <c:v>8811.8078491696997</c:v>
                </c:pt>
                <c:pt idx="7617">
                  <c:v>8813.8435620926302</c:v>
                </c:pt>
                <c:pt idx="7618">
                  <c:v>8814.01418105419</c:v>
                </c:pt>
                <c:pt idx="7619">
                  <c:v>8816.2220806339701</c:v>
                </c:pt>
                <c:pt idx="7620">
                  <c:v>8818.9747768677698</c:v>
                </c:pt>
                <c:pt idx="7621">
                  <c:v>8825.1601658295804</c:v>
                </c:pt>
                <c:pt idx="7622">
                  <c:v>8827.8270211106192</c:v>
                </c:pt>
                <c:pt idx="7623">
                  <c:v>8828.0831488966905</c:v>
                </c:pt>
                <c:pt idx="7624">
                  <c:v>8831.8077296847405</c:v>
                </c:pt>
                <c:pt idx="7625">
                  <c:v>8831.9827911462598</c:v>
                </c:pt>
                <c:pt idx="7626">
                  <c:v>8834.7435777150095</c:v>
                </c:pt>
                <c:pt idx="7627">
                  <c:v>8837.9547136854308</c:v>
                </c:pt>
                <c:pt idx="7628">
                  <c:v>8838.9936678891499</c:v>
                </c:pt>
                <c:pt idx="7629">
                  <c:v>8846.5115140825492</c:v>
                </c:pt>
                <c:pt idx="7630">
                  <c:v>8848.4915174618309</c:v>
                </c:pt>
                <c:pt idx="7631">
                  <c:v>8849.2644031378404</c:v>
                </c:pt>
                <c:pt idx="7632">
                  <c:v>8850.5141812357997</c:v>
                </c:pt>
                <c:pt idx="7633">
                  <c:v>8850.65682256734</c:v>
                </c:pt>
                <c:pt idx="7634">
                  <c:v>8850.7976898467095</c:v>
                </c:pt>
                <c:pt idx="7635">
                  <c:v>8851.5741812344604</c:v>
                </c:pt>
                <c:pt idx="7636">
                  <c:v>8851.5941812340097</c:v>
                </c:pt>
                <c:pt idx="7637">
                  <c:v>8851.61418123357</c:v>
                </c:pt>
                <c:pt idx="7638">
                  <c:v>8851.6341812331193</c:v>
                </c:pt>
                <c:pt idx="7639">
                  <c:v>8852.69418123178</c:v>
                </c:pt>
                <c:pt idx="7640">
                  <c:v>8853.7494341302609</c:v>
                </c:pt>
                <c:pt idx="7641">
                  <c:v>8878.8493513106296</c:v>
                </c:pt>
                <c:pt idx="7642">
                  <c:v>8886.3899273201805</c:v>
                </c:pt>
                <c:pt idx="7643">
                  <c:v>8888.4915174618309</c:v>
                </c:pt>
                <c:pt idx="7644">
                  <c:v>8889.8429766713507</c:v>
                </c:pt>
                <c:pt idx="7645">
                  <c:v>8897.0424392800705</c:v>
                </c:pt>
                <c:pt idx="7646">
                  <c:v>8897.1174731042702</c:v>
                </c:pt>
                <c:pt idx="7647">
                  <c:v>8902.8319255411607</c:v>
                </c:pt>
                <c:pt idx="7648">
                  <c:v>8903.2134287515601</c:v>
                </c:pt>
                <c:pt idx="7649">
                  <c:v>8909.7494506067596</c:v>
                </c:pt>
                <c:pt idx="7650">
                  <c:v>8910.3181503498909</c:v>
                </c:pt>
                <c:pt idx="7651">
                  <c:v>8911.7594016082494</c:v>
                </c:pt>
                <c:pt idx="7652">
                  <c:v>8912.3961249850599</c:v>
                </c:pt>
                <c:pt idx="7653">
                  <c:v>8912.8624162506294</c:v>
                </c:pt>
                <c:pt idx="7654">
                  <c:v>8915.9282580558192</c:v>
                </c:pt>
                <c:pt idx="7655">
                  <c:v>8916.8616542704403</c:v>
                </c:pt>
                <c:pt idx="7656">
                  <c:v>8919.7298278524504</c:v>
                </c:pt>
                <c:pt idx="7657">
                  <c:v>8925.5576075129193</c:v>
                </c:pt>
                <c:pt idx="7658">
                  <c:v>8937.1336128897892</c:v>
                </c:pt>
                <c:pt idx="7659">
                  <c:v>8998.8211879301798</c:v>
                </c:pt>
                <c:pt idx="7660">
                  <c:v>9002.1607591118609</c:v>
                </c:pt>
                <c:pt idx="7661">
                  <c:v>9014.7344327820392</c:v>
                </c:pt>
                <c:pt idx="7662">
                  <c:v>9026.2970146732405</c:v>
                </c:pt>
                <c:pt idx="7663">
                  <c:v>9027.8270443449692</c:v>
                </c:pt>
                <c:pt idx="7664">
                  <c:v>9027.8768428629191</c:v>
                </c:pt>
                <c:pt idx="7665">
                  <c:v>9029.3362970333492</c:v>
                </c:pt>
                <c:pt idx="7666">
                  <c:v>9037.9405478835106</c:v>
                </c:pt>
                <c:pt idx="7667">
                  <c:v>9041.8020481672102</c:v>
                </c:pt>
                <c:pt idx="7668">
                  <c:v>9042.8620481658709</c:v>
                </c:pt>
                <c:pt idx="7669">
                  <c:v>9043.0443270495107</c:v>
                </c:pt>
                <c:pt idx="7670">
                  <c:v>9043.9020481649695</c:v>
                </c:pt>
                <c:pt idx="7671">
                  <c:v>9044.9420481640791</c:v>
                </c:pt>
                <c:pt idx="7672">
                  <c:v>9045.4557511303501</c:v>
                </c:pt>
                <c:pt idx="7673">
                  <c:v>9045.9820481631905</c:v>
                </c:pt>
                <c:pt idx="7674">
                  <c:v>9046.3288999226006</c:v>
                </c:pt>
                <c:pt idx="7675">
                  <c:v>9047.3688999225797</c:v>
                </c:pt>
                <c:pt idx="7676">
                  <c:v>9048.1394992321693</c:v>
                </c:pt>
                <c:pt idx="7677">
                  <c:v>9048.2785669770092</c:v>
                </c:pt>
                <c:pt idx="7678">
                  <c:v>9048.4088999225605</c:v>
                </c:pt>
                <c:pt idx="7679">
                  <c:v>9049.4488999225396</c:v>
                </c:pt>
                <c:pt idx="7680">
                  <c:v>9050.1816894970798</c:v>
                </c:pt>
                <c:pt idx="7681">
                  <c:v>9050.4675375348797</c:v>
                </c:pt>
                <c:pt idx="7682">
                  <c:v>9050.4888999225204</c:v>
                </c:pt>
                <c:pt idx="7683">
                  <c:v>9050.6872188467496</c:v>
                </c:pt>
                <c:pt idx="7684">
                  <c:v>9051.3539595808797</c:v>
                </c:pt>
                <c:pt idx="7685">
                  <c:v>9051.5288999224995</c:v>
                </c:pt>
                <c:pt idx="7686">
                  <c:v>9051.5504452453406</c:v>
                </c:pt>
                <c:pt idx="7687">
                  <c:v>9051.5704452453592</c:v>
                </c:pt>
                <c:pt idx="7688">
                  <c:v>9051.5904452453797</c:v>
                </c:pt>
                <c:pt idx="7689">
                  <c:v>9051.6104452454001</c:v>
                </c:pt>
                <c:pt idx="7690">
                  <c:v>9051.7272188458592</c:v>
                </c:pt>
                <c:pt idx="7691">
                  <c:v>9051.7302841814198</c:v>
                </c:pt>
                <c:pt idx="7692">
                  <c:v>9051.7472188454103</c:v>
                </c:pt>
                <c:pt idx="7693">
                  <c:v>9052.4139595809393</c:v>
                </c:pt>
                <c:pt idx="7694">
                  <c:v>9052.5688999224803</c:v>
                </c:pt>
                <c:pt idx="7695">
                  <c:v>9052.7872188445108</c:v>
                </c:pt>
                <c:pt idx="7696">
                  <c:v>9052.8072188440692</c:v>
                </c:pt>
                <c:pt idx="7697">
                  <c:v>9052.8272188436204</c:v>
                </c:pt>
                <c:pt idx="7698">
                  <c:v>9052.8472188431697</c:v>
                </c:pt>
                <c:pt idx="7699">
                  <c:v>9053.1519808154499</c:v>
                </c:pt>
                <c:pt idx="7700">
                  <c:v>9053.4539595809692</c:v>
                </c:pt>
                <c:pt idx="7701">
                  <c:v>9053.6088999224594</c:v>
                </c:pt>
                <c:pt idx="7702">
                  <c:v>9054.5139595810306</c:v>
                </c:pt>
                <c:pt idx="7703">
                  <c:v>9055.6888999224102</c:v>
                </c:pt>
                <c:pt idx="7704">
                  <c:v>9056.3304452451393</c:v>
                </c:pt>
                <c:pt idx="7705">
                  <c:v>9056.7288999223892</c:v>
                </c:pt>
                <c:pt idx="7706">
                  <c:v>9057.3704452451693</c:v>
                </c:pt>
                <c:pt idx="7707">
                  <c:v>9057.7688999223701</c:v>
                </c:pt>
                <c:pt idx="7708">
                  <c:v>9058.4104452452102</c:v>
                </c:pt>
                <c:pt idx="7709">
                  <c:v>9059.4504452452493</c:v>
                </c:pt>
                <c:pt idx="7710">
                  <c:v>9059.84889992233</c:v>
                </c:pt>
                <c:pt idx="7711">
                  <c:v>9060.4904452452902</c:v>
                </c:pt>
                <c:pt idx="7712">
                  <c:v>9060.8888999223109</c:v>
                </c:pt>
                <c:pt idx="7713">
                  <c:v>9061.5304452453202</c:v>
                </c:pt>
                <c:pt idx="7714">
                  <c:v>9062.9688999222708</c:v>
                </c:pt>
                <c:pt idx="7715">
                  <c:v>9064.0088999222498</c:v>
                </c:pt>
                <c:pt idx="7716">
                  <c:v>9064.4948987131902</c:v>
                </c:pt>
                <c:pt idx="7717">
                  <c:v>9065.2904452451003</c:v>
                </c:pt>
                <c:pt idx="7718">
                  <c:v>9066.0888999222007</c:v>
                </c:pt>
                <c:pt idx="7719">
                  <c:v>9066.2681234124993</c:v>
                </c:pt>
                <c:pt idx="7720">
                  <c:v>9067.3081234116107</c:v>
                </c:pt>
                <c:pt idx="7721">
                  <c:v>9068.3481234107094</c:v>
                </c:pt>
                <c:pt idx="7722">
                  <c:v>9069.3067578736209</c:v>
                </c:pt>
                <c:pt idx="7723">
                  <c:v>9069.3881234098208</c:v>
                </c:pt>
                <c:pt idx="7724">
                  <c:v>9070.4281234089194</c:v>
                </c:pt>
                <c:pt idx="7725">
                  <c:v>9070.4585670670494</c:v>
                </c:pt>
                <c:pt idx="7726">
                  <c:v>9070.6349662235007</c:v>
                </c:pt>
                <c:pt idx="7727">
                  <c:v>9071.4681234080308</c:v>
                </c:pt>
                <c:pt idx="7728">
                  <c:v>9071.6749662235306</c:v>
                </c:pt>
                <c:pt idx="7729">
                  <c:v>9072.5081234071404</c:v>
                </c:pt>
                <c:pt idx="7730">
                  <c:v>9072.7149662235697</c:v>
                </c:pt>
                <c:pt idx="7731">
                  <c:v>9073.5481234062408</c:v>
                </c:pt>
                <c:pt idx="7732">
                  <c:v>9073.7549662236106</c:v>
                </c:pt>
                <c:pt idx="7733">
                  <c:v>9074.1575427688604</c:v>
                </c:pt>
                <c:pt idx="7734">
                  <c:v>9074.5881234053504</c:v>
                </c:pt>
                <c:pt idx="7735">
                  <c:v>9074.7949662236497</c:v>
                </c:pt>
                <c:pt idx="7736">
                  <c:v>9075.0603156106299</c:v>
                </c:pt>
                <c:pt idx="7737">
                  <c:v>9075.6281234044509</c:v>
                </c:pt>
                <c:pt idx="7738">
                  <c:v>9075.8349662236797</c:v>
                </c:pt>
                <c:pt idx="7739">
                  <c:v>9076.1003156106399</c:v>
                </c:pt>
                <c:pt idx="7740">
                  <c:v>9076.6681234035605</c:v>
                </c:pt>
                <c:pt idx="7741">
                  <c:v>9076.8749662237205</c:v>
                </c:pt>
                <c:pt idx="7742">
                  <c:v>9076.9095357563292</c:v>
                </c:pt>
                <c:pt idx="7743">
                  <c:v>9077.1603156106394</c:v>
                </c:pt>
                <c:pt idx="7744">
                  <c:v>9077.9149662237596</c:v>
                </c:pt>
                <c:pt idx="7745">
                  <c:v>9078.9549662237896</c:v>
                </c:pt>
                <c:pt idx="7746">
                  <c:v>9079.9949662238305</c:v>
                </c:pt>
                <c:pt idx="7747">
                  <c:v>9081.0349662238696</c:v>
                </c:pt>
                <c:pt idx="7748">
                  <c:v>9081.9203156106196</c:v>
                </c:pt>
                <c:pt idx="7749">
                  <c:v>9082.0749662239105</c:v>
                </c:pt>
                <c:pt idx="7750">
                  <c:v>9082.9603156106296</c:v>
                </c:pt>
                <c:pt idx="7751">
                  <c:v>9083.8270608212297</c:v>
                </c:pt>
                <c:pt idx="7752">
                  <c:v>9084.0003156106395</c:v>
                </c:pt>
                <c:pt idx="7753">
                  <c:v>9084.3957605641299</c:v>
                </c:pt>
                <c:pt idx="7754">
                  <c:v>9085.0931745953803</c:v>
                </c:pt>
                <c:pt idx="7755">
                  <c:v>9085.8370118234307</c:v>
                </c:pt>
                <c:pt idx="7756">
                  <c:v>9086.1331745954194</c:v>
                </c:pt>
                <c:pt idx="7757">
                  <c:v>9086.9400264648702</c:v>
                </c:pt>
                <c:pt idx="7758">
                  <c:v>9087.9854447008092</c:v>
                </c:pt>
                <c:pt idx="7759">
                  <c:v>9090.8603156106201</c:v>
                </c:pt>
                <c:pt idx="7760">
                  <c:v>9092.1180039010906</c:v>
                </c:pt>
                <c:pt idx="7761">
                  <c:v>9093.9753076639008</c:v>
                </c:pt>
                <c:pt idx="7762">
                  <c:v>9094.2594037542494</c:v>
                </c:pt>
                <c:pt idx="7763">
                  <c:v>9095.0987888546606</c:v>
                </c:pt>
                <c:pt idx="7764">
                  <c:v>9095.21732105314</c:v>
                </c:pt>
                <c:pt idx="7765">
                  <c:v>9096.0655294773096</c:v>
                </c:pt>
                <c:pt idx="7766">
                  <c:v>9096.9804956307598</c:v>
                </c:pt>
                <c:pt idx="7767">
                  <c:v>9097.8085670704004</c:v>
                </c:pt>
                <c:pt idx="7768">
                  <c:v>9098.2003156106493</c:v>
                </c:pt>
                <c:pt idx="7769">
                  <c:v>9098.4788061212694</c:v>
                </c:pt>
                <c:pt idx="7770">
                  <c:v>9099.0607001716198</c:v>
                </c:pt>
                <c:pt idx="7771">
                  <c:v>9099.6352177271601</c:v>
                </c:pt>
                <c:pt idx="7772">
                  <c:v>9101.2112231040301</c:v>
                </c:pt>
                <c:pt idx="7773">
                  <c:v>9101.3612632136792</c:v>
                </c:pt>
                <c:pt idx="7774">
                  <c:v>9101.3841813290492</c:v>
                </c:pt>
                <c:pt idx="7775">
                  <c:v>9101.7310415222291</c:v>
                </c:pt>
                <c:pt idx="7776">
                  <c:v>9102.1220655282905</c:v>
                </c:pt>
                <c:pt idx="7777">
                  <c:v>9102.7710415222591</c:v>
                </c:pt>
                <c:pt idx="7778">
                  <c:v>9103.2104452450294</c:v>
                </c:pt>
                <c:pt idx="7779">
                  <c:v>9104.2504452450594</c:v>
                </c:pt>
                <c:pt idx="7780">
                  <c:v>9105.9285669792407</c:v>
                </c:pt>
                <c:pt idx="7781">
                  <c:v>9106.5420481693</c:v>
                </c:pt>
                <c:pt idx="7782">
                  <c:v>9106.9685669783503</c:v>
                </c:pt>
                <c:pt idx="7783">
                  <c:v>9106.9784957598895</c:v>
                </c:pt>
                <c:pt idx="7784">
                  <c:v>9107.4415950681996</c:v>
                </c:pt>
                <c:pt idx="7785">
                  <c:v>9107.5897955847904</c:v>
                </c:pt>
                <c:pt idx="7786">
                  <c:v>9107.6939768167194</c:v>
                </c:pt>
                <c:pt idx="7787">
                  <c:v>9108.3520151462799</c:v>
                </c:pt>
                <c:pt idx="7788">
                  <c:v>9108.4815950682296</c:v>
                </c:pt>
                <c:pt idx="7789">
                  <c:v>9108.8368513782007</c:v>
                </c:pt>
                <c:pt idx="7790">
                  <c:v>9109.5215950682705</c:v>
                </c:pt>
                <c:pt idx="7791">
                  <c:v>9110.2093189086299</c:v>
                </c:pt>
                <c:pt idx="7792">
                  <c:v>9110.4555294476395</c:v>
                </c:pt>
                <c:pt idx="7793">
                  <c:v>9110.5615950683095</c:v>
                </c:pt>
                <c:pt idx="7794">
                  <c:v>9111.3847444904895</c:v>
                </c:pt>
                <c:pt idx="7795">
                  <c:v>9111.9820431191401</c:v>
                </c:pt>
                <c:pt idx="7796">
                  <c:v>9112.0848544752207</c:v>
                </c:pt>
                <c:pt idx="7797">
                  <c:v>9112.5549662718495</c:v>
                </c:pt>
                <c:pt idx="7798">
                  <c:v>9113.2960077999105</c:v>
                </c:pt>
                <c:pt idx="7799">
                  <c:v>9113.3441812451892</c:v>
                </c:pt>
                <c:pt idx="7800">
                  <c:v>9114.8360925298093</c:v>
                </c:pt>
                <c:pt idx="7801">
                  <c:v>9114.8860925231093</c:v>
                </c:pt>
                <c:pt idx="7802">
                  <c:v>9115.2148895822393</c:v>
                </c:pt>
                <c:pt idx="7803">
                  <c:v>9122.6504452454392</c:v>
                </c:pt>
                <c:pt idx="7804">
                  <c:v>9127.0220481622891</c:v>
                </c:pt>
                <c:pt idx="7805">
                  <c:v>9166.2383693270294</c:v>
                </c:pt>
                <c:pt idx="7806">
                  <c:v>9172.8987981453502</c:v>
                </c:pt>
                <c:pt idx="7807">
                  <c:v>9197.2955046798998</c:v>
                </c:pt>
                <c:pt idx="7808">
                  <c:v>9198.6217039553394</c:v>
                </c:pt>
                <c:pt idx="7809">
                  <c:v>9201.9046545596793</c:v>
                </c:pt>
                <c:pt idx="7810">
                  <c:v>9205.2649260498492</c:v>
                </c:pt>
                <c:pt idx="7811">
                  <c:v>9215.0488177109492</c:v>
                </c:pt>
                <c:pt idx="7812">
                  <c:v>9224.5451477495899</c:v>
                </c:pt>
                <c:pt idx="7813">
                  <c:v>9229.02735517779</c:v>
                </c:pt>
                <c:pt idx="7814">
                  <c:v>9231.64805348962</c:v>
                </c:pt>
                <c:pt idx="7815">
                  <c:v>9234.8147768713497</c:v>
                </c:pt>
                <c:pt idx="7816">
                  <c:v>9235.3925677400493</c:v>
                </c:pt>
                <c:pt idx="7817">
                  <c:v>9240.6863417280802</c:v>
                </c:pt>
                <c:pt idx="7818">
                  <c:v>9250.9077992057391</c:v>
                </c:pt>
                <c:pt idx="7819">
                  <c:v>9250.9871459714996</c:v>
                </c:pt>
                <c:pt idx="7820">
                  <c:v>9251.6963815661093</c:v>
                </c:pt>
                <c:pt idx="7821">
                  <c:v>9253.0552722841894</c:v>
                </c:pt>
                <c:pt idx="7822">
                  <c:v>9257.9046710356997</c:v>
                </c:pt>
                <c:pt idx="7823">
                  <c:v>9258.4733707783707</c:v>
                </c:pt>
                <c:pt idx="7824">
                  <c:v>9258.6031464862808</c:v>
                </c:pt>
                <c:pt idx="7825">
                  <c:v>9259.9146220385992</c:v>
                </c:pt>
                <c:pt idx="7826">
                  <c:v>9261.0176366791093</c:v>
                </c:pt>
                <c:pt idx="7827">
                  <c:v>9262.2847768664305</c:v>
                </c:pt>
                <c:pt idx="7828">
                  <c:v>9264.0999044311393</c:v>
                </c:pt>
                <c:pt idx="7829">
                  <c:v>9273.7128279413992</c:v>
                </c:pt>
                <c:pt idx="7830">
                  <c:v>9275.2888333182691</c:v>
                </c:pt>
                <c:pt idx="7831">
                  <c:v>9275.3238223045992</c:v>
                </c:pt>
                <c:pt idx="7832">
                  <c:v>9277.0507820974999</c:v>
                </c:pt>
                <c:pt idx="7833">
                  <c:v>9277.7445550784396</c:v>
                </c:pt>
                <c:pt idx="7834">
                  <c:v>9279.6184797338192</c:v>
                </c:pt>
                <c:pt idx="7835">
                  <c:v>9280.3763986583799</c:v>
                </c:pt>
                <c:pt idx="7836">
                  <c:v>9281.1190106640497</c:v>
                </c:pt>
                <c:pt idx="7837">
                  <c:v>9282.1790106641092</c:v>
                </c:pt>
                <c:pt idx="7838">
                  <c:v>9282.6808694731408</c:v>
                </c:pt>
                <c:pt idx="7839">
                  <c:v>9283.2390106641597</c:v>
                </c:pt>
                <c:pt idx="7840">
                  <c:v>9285.0967075165809</c:v>
                </c:pt>
                <c:pt idx="7841">
                  <c:v>9295.9917564652806</c:v>
                </c:pt>
                <c:pt idx="7842">
                  <c:v>9297.5538913234996</c:v>
                </c:pt>
                <c:pt idx="7843">
                  <c:v>9306.0339174177498</c:v>
                </c:pt>
                <c:pt idx="7844">
                  <c:v>9307.2518761614301</c:v>
                </c:pt>
                <c:pt idx="7845">
                  <c:v>9310.6043506730293</c:v>
                </c:pt>
                <c:pt idx="7846">
                  <c:v>9313.6147093316504</c:v>
                </c:pt>
                <c:pt idx="7847">
                  <c:v>9320.6474731070903</c:v>
                </c:pt>
                <c:pt idx="7848">
                  <c:v>9338.8444001926091</c:v>
                </c:pt>
                <c:pt idx="7849">
                  <c:v>9341.5461249900909</c:v>
                </c:pt>
                <c:pt idx="7850">
                  <c:v>9361.2890949081593</c:v>
                </c:pt>
                <c:pt idx="7851">
                  <c:v>9362.1250413265007</c:v>
                </c:pt>
                <c:pt idx="7852">
                  <c:v>9365.9822647743804</c:v>
                </c:pt>
                <c:pt idx="7853">
                  <c:v>9367.0330202891491</c:v>
                </c:pt>
                <c:pt idx="7854">
                  <c:v>9398.6227579643</c:v>
                </c:pt>
                <c:pt idx="7855">
                  <c:v>9421.9822812501807</c:v>
                </c:pt>
                <c:pt idx="7856">
                  <c:v>9422.5509809926098</c:v>
                </c:pt>
                <c:pt idx="7857">
                  <c:v>9425.0647561866699</c:v>
                </c:pt>
                <c:pt idx="7858">
                  <c:v>9425.7739917803501</c:v>
                </c:pt>
                <c:pt idx="7859">
                  <c:v>9433.9922322537695</c:v>
                </c:pt>
                <c:pt idx="7860">
                  <c:v>9435.0952468933501</c:v>
                </c:pt>
                <c:pt idx="7861">
                  <c:v>9437.79043815564</c:v>
                </c:pt>
                <c:pt idx="7862">
                  <c:v>9449.3664435325099</c:v>
                </c:pt>
                <c:pt idx="7863">
                  <c:v>9454.4540088735503</c:v>
                </c:pt>
                <c:pt idx="7864">
                  <c:v>9466.3894041730091</c:v>
                </c:pt>
                <c:pt idx="7865">
                  <c:v>9467.2059557363391</c:v>
                </c:pt>
                <c:pt idx="7866">
                  <c:v>9467.2150684208591</c:v>
                </c:pt>
                <c:pt idx="7867">
                  <c:v>9468.8691997649094</c:v>
                </c:pt>
                <c:pt idx="7868">
                  <c:v>9469.6997956125997</c:v>
                </c:pt>
                <c:pt idx="7869">
                  <c:v>9471.8058708319404</c:v>
                </c:pt>
                <c:pt idx="7870">
                  <c:v>9473.9729789308003</c:v>
                </c:pt>
                <c:pt idx="7871">
                  <c:v>9476.3844030108303</c:v>
                </c:pt>
                <c:pt idx="7872">
                  <c:v>9477.2108473507596</c:v>
                </c:pt>
                <c:pt idx="7873">
                  <c:v>9481.1103413775509</c:v>
                </c:pt>
                <c:pt idx="7874">
                  <c:v>9482.6589360628204</c:v>
                </c:pt>
                <c:pt idx="7875">
                  <c:v>9483.1602737028097</c:v>
                </c:pt>
                <c:pt idx="7876">
                  <c:v>9484.0806326968595</c:v>
                </c:pt>
                <c:pt idx="7877">
                  <c:v>9485.1206326968895</c:v>
                </c:pt>
                <c:pt idx="7878">
                  <c:v>9485.2888999226197</c:v>
                </c:pt>
                <c:pt idx="7879">
                  <c:v>9486.1606326969304</c:v>
                </c:pt>
                <c:pt idx="7880">
                  <c:v>9487.2006326969695</c:v>
                </c:pt>
                <c:pt idx="7881">
                  <c:v>9488.1902189762295</c:v>
                </c:pt>
                <c:pt idx="7882">
                  <c:v>9488.2406326969995</c:v>
                </c:pt>
                <c:pt idx="7883">
                  <c:v>9489.2302189762704</c:v>
                </c:pt>
                <c:pt idx="7884">
                  <c:v>9489.3006326965897</c:v>
                </c:pt>
                <c:pt idx="7885">
                  <c:v>9489.7616322999802</c:v>
                </c:pt>
                <c:pt idx="7886">
                  <c:v>9490.2702189763004</c:v>
                </c:pt>
                <c:pt idx="7887">
                  <c:v>9490.3406326966306</c:v>
                </c:pt>
                <c:pt idx="7888">
                  <c:v>9491.3102189763395</c:v>
                </c:pt>
                <c:pt idx="7889">
                  <c:v>9492.2316218223405</c:v>
                </c:pt>
                <c:pt idx="7890">
                  <c:v>9492.3502189763803</c:v>
                </c:pt>
                <c:pt idx="7891">
                  <c:v>9493.3902189764194</c:v>
                </c:pt>
                <c:pt idx="7892">
                  <c:v>9494.4302189764494</c:v>
                </c:pt>
                <c:pt idx="7893">
                  <c:v>9495.4702189764903</c:v>
                </c:pt>
                <c:pt idx="7894">
                  <c:v>9496.5102189765294</c:v>
                </c:pt>
                <c:pt idx="7895">
                  <c:v>9496.9511262942106</c:v>
                </c:pt>
                <c:pt idx="7896">
                  <c:v>9497.1136180311405</c:v>
                </c:pt>
                <c:pt idx="7897">
                  <c:v>9497.3734099939393</c:v>
                </c:pt>
                <c:pt idx="7898">
                  <c:v>9497.4278668579609</c:v>
                </c:pt>
                <c:pt idx="7899">
                  <c:v>9497.5502189765593</c:v>
                </c:pt>
                <c:pt idx="7900">
                  <c:v>9498.1536180302501</c:v>
                </c:pt>
                <c:pt idx="7901">
                  <c:v>9498.1723983974607</c:v>
                </c:pt>
                <c:pt idx="7902">
                  <c:v>9498.4134099930507</c:v>
                </c:pt>
                <c:pt idx="7903">
                  <c:v>9498.5902189766002</c:v>
                </c:pt>
                <c:pt idx="7904">
                  <c:v>9499.0511262919699</c:v>
                </c:pt>
                <c:pt idx="7905">
                  <c:v>9499.0933962315303</c:v>
                </c:pt>
                <c:pt idx="7906">
                  <c:v>9499.1936180293505</c:v>
                </c:pt>
                <c:pt idx="7907">
                  <c:v>9499.2123983974998</c:v>
                </c:pt>
                <c:pt idx="7908">
                  <c:v>9499.4734099917096</c:v>
                </c:pt>
                <c:pt idx="7909">
                  <c:v>9499.5278668580504</c:v>
                </c:pt>
                <c:pt idx="7910">
                  <c:v>9499.6302189766393</c:v>
                </c:pt>
                <c:pt idx="7911">
                  <c:v>9500.1333962306308</c:v>
                </c:pt>
                <c:pt idx="7912">
                  <c:v>9500.2336180284601</c:v>
                </c:pt>
                <c:pt idx="7913">
                  <c:v>9500.2354097547905</c:v>
                </c:pt>
                <c:pt idx="7914">
                  <c:v>9500.2723983975593</c:v>
                </c:pt>
                <c:pt idx="7915">
                  <c:v>9500.6702189766802</c:v>
                </c:pt>
                <c:pt idx="7916">
                  <c:v>9501.1733962297403</c:v>
                </c:pt>
                <c:pt idx="7917">
                  <c:v>9501.2736180275606</c:v>
                </c:pt>
                <c:pt idx="7918">
                  <c:v>9501.3123983975893</c:v>
                </c:pt>
                <c:pt idx="7919">
                  <c:v>9501.7102189767102</c:v>
                </c:pt>
                <c:pt idx="7920">
                  <c:v>9502.2133962288499</c:v>
                </c:pt>
                <c:pt idx="7921">
                  <c:v>9502.3136180266702</c:v>
                </c:pt>
                <c:pt idx="7922">
                  <c:v>9502.3723983976506</c:v>
                </c:pt>
                <c:pt idx="7923">
                  <c:v>9502.7502189767492</c:v>
                </c:pt>
                <c:pt idx="7924">
                  <c:v>9503.2533962279504</c:v>
                </c:pt>
                <c:pt idx="7925">
                  <c:v>9503.3536180257797</c:v>
                </c:pt>
                <c:pt idx="7926">
                  <c:v>9503.5482377801</c:v>
                </c:pt>
                <c:pt idx="7927">
                  <c:v>9503.7902189767901</c:v>
                </c:pt>
                <c:pt idx="7928">
                  <c:v>9503.8102189768106</c:v>
                </c:pt>
                <c:pt idx="7929">
                  <c:v>9503.8302189768292</c:v>
                </c:pt>
                <c:pt idx="7930">
                  <c:v>9503.8502189768406</c:v>
                </c:pt>
                <c:pt idx="7931">
                  <c:v>9503.8702189768592</c:v>
                </c:pt>
                <c:pt idx="7932">
                  <c:v>9503.8902189768796</c:v>
                </c:pt>
                <c:pt idx="7933">
                  <c:v>9503.9102189769001</c:v>
                </c:pt>
                <c:pt idx="7934">
                  <c:v>9504.2933962270599</c:v>
                </c:pt>
                <c:pt idx="7935">
                  <c:v>9504.3936180248802</c:v>
                </c:pt>
                <c:pt idx="7936">
                  <c:v>9505.0861946493296</c:v>
                </c:pt>
                <c:pt idx="7937">
                  <c:v>9505.3333962261604</c:v>
                </c:pt>
                <c:pt idx="7938">
                  <c:v>9505.4336180239898</c:v>
                </c:pt>
                <c:pt idx="7939">
                  <c:v>9506.37339622527</c:v>
                </c:pt>
                <c:pt idx="7940">
                  <c:v>9506.4736180230902</c:v>
                </c:pt>
                <c:pt idx="7941">
                  <c:v>9507.5136180221998</c:v>
                </c:pt>
                <c:pt idx="7942">
                  <c:v>9508.45339622348</c:v>
                </c:pt>
                <c:pt idx="7943">
                  <c:v>9515.1880556354299</c:v>
                </c:pt>
                <c:pt idx="7944">
                  <c:v>9516.9941813587193</c:v>
                </c:pt>
                <c:pt idx="7945">
                  <c:v>9517.8486423138493</c:v>
                </c:pt>
                <c:pt idx="7946">
                  <c:v>9519.2629944963101</c:v>
                </c:pt>
                <c:pt idx="7947">
                  <c:v>9519.9286423139201</c:v>
                </c:pt>
                <c:pt idx="7948">
                  <c:v>9522.0086423140001</c:v>
                </c:pt>
                <c:pt idx="7949">
                  <c:v>9523.0486423140392</c:v>
                </c:pt>
                <c:pt idx="7950">
                  <c:v>9524.1286423131805</c:v>
                </c:pt>
                <c:pt idx="7951">
                  <c:v>9524.6451706420594</c:v>
                </c:pt>
                <c:pt idx="7952">
                  <c:v>9524.8654447006993</c:v>
                </c:pt>
                <c:pt idx="7953">
                  <c:v>9525.9054447007293</c:v>
                </c:pt>
                <c:pt idx="7954">
                  <c:v>9526.0274407360703</c:v>
                </c:pt>
                <c:pt idx="7955">
                  <c:v>9526.4396864157097</c:v>
                </c:pt>
                <c:pt idx="7956">
                  <c:v>9526.7251706402694</c:v>
                </c:pt>
                <c:pt idx="7957">
                  <c:v>9526.9454447007702</c:v>
                </c:pt>
                <c:pt idx="7958">
                  <c:v>9527.0674407361003</c:v>
                </c:pt>
                <c:pt idx="7959">
                  <c:v>9527.2385669778996</c:v>
                </c:pt>
                <c:pt idx="7960">
                  <c:v>9527.4796864157506</c:v>
                </c:pt>
                <c:pt idx="7961">
                  <c:v>9527.7079191589692</c:v>
                </c:pt>
                <c:pt idx="7962">
                  <c:v>9527.9091475121604</c:v>
                </c:pt>
                <c:pt idx="7963">
                  <c:v>9528.1807001382094</c:v>
                </c:pt>
                <c:pt idx="7964">
                  <c:v>9528.5196864157897</c:v>
                </c:pt>
                <c:pt idx="7965">
                  <c:v>9528.7479191590101</c:v>
                </c:pt>
                <c:pt idx="7966">
                  <c:v>9529.2207001382394</c:v>
                </c:pt>
                <c:pt idx="7967">
                  <c:v>9529.78791915904</c:v>
                </c:pt>
                <c:pt idx="7968">
                  <c:v>9530.2607001382803</c:v>
                </c:pt>
                <c:pt idx="7969">
                  <c:v>9530.6199151035398</c:v>
                </c:pt>
                <c:pt idx="7970">
                  <c:v>9530.8279191590791</c:v>
                </c:pt>
                <c:pt idx="7971">
                  <c:v>9531.8286691084504</c:v>
                </c:pt>
                <c:pt idx="7972">
                  <c:v>9531.8494888022506</c:v>
                </c:pt>
                <c:pt idx="7973">
                  <c:v>9531.86791915912</c:v>
                </c:pt>
                <c:pt idx="7974">
                  <c:v>9532.2899150941503</c:v>
                </c:pt>
                <c:pt idx="7975">
                  <c:v>9532.3128332104498</c:v>
                </c:pt>
                <c:pt idx="7976">
                  <c:v>9532.8894888013601</c:v>
                </c:pt>
                <c:pt idx="7977">
                  <c:v>9533.4297955846396</c:v>
                </c:pt>
                <c:pt idx="7978">
                  <c:v>9533.9294888004606</c:v>
                </c:pt>
                <c:pt idx="7979">
                  <c:v>9535.6322955340092</c:v>
                </c:pt>
                <c:pt idx="7980">
                  <c:v>9536.3341812398194</c:v>
                </c:pt>
                <c:pt idx="7981">
                  <c:v>9536.5785146299695</c:v>
                </c:pt>
                <c:pt idx="7982">
                  <c:v>9537.3741812389308</c:v>
                </c:pt>
                <c:pt idx="7983">
                  <c:v>9538.4141812380403</c:v>
                </c:pt>
                <c:pt idx="7984">
                  <c:v>9539.3926113341004</c:v>
                </c:pt>
                <c:pt idx="7985">
                  <c:v>9539.8160874862206</c:v>
                </c:pt>
                <c:pt idx="7986">
                  <c:v>9540.19984768424</c:v>
                </c:pt>
                <c:pt idx="7987">
                  <c:v>9540.4326113332008</c:v>
                </c:pt>
                <c:pt idx="7988">
                  <c:v>9540.4941812362504</c:v>
                </c:pt>
                <c:pt idx="7989">
                  <c:v>9540.6910415221901</c:v>
                </c:pt>
                <c:pt idx="7990">
                  <c:v>9541.1379707897995</c:v>
                </c:pt>
                <c:pt idx="7991">
                  <c:v>9543.7783103883194</c:v>
                </c:pt>
                <c:pt idx="7992">
                  <c:v>9546.4015950681605</c:v>
                </c:pt>
                <c:pt idx="7993">
                  <c:v>9546.6933962907606</c:v>
                </c:pt>
                <c:pt idx="7994">
                  <c:v>9572.7003681789993</c:v>
                </c:pt>
                <c:pt idx="7995">
                  <c:v>9596.0598914646507</c:v>
                </c:pt>
                <c:pt idx="7996">
                  <c:v>9596.6285912068506</c:v>
                </c:pt>
                <c:pt idx="7997">
                  <c:v>9598.0698424689399</c:v>
                </c:pt>
                <c:pt idx="7998">
                  <c:v>9599.1423664018494</c:v>
                </c:pt>
                <c:pt idx="7999">
                  <c:v>9599.1728571075892</c:v>
                </c:pt>
                <c:pt idx="8000">
                  <c:v>9599.8516019945891</c:v>
                </c:pt>
                <c:pt idx="8001">
                  <c:v>9611.8680483698809</c:v>
                </c:pt>
                <c:pt idx="8002">
                  <c:v>9623.4440537467599</c:v>
                </c:pt>
                <c:pt idx="8003">
                  <c:v>9628.1763114808091</c:v>
                </c:pt>
                <c:pt idx="8004">
                  <c:v>9628.5316190887206</c:v>
                </c:pt>
                <c:pt idx="8005">
                  <c:v>9647.6043248730093</c:v>
                </c:pt>
                <c:pt idx="8006">
                  <c:v>9651.7600949089901</c:v>
                </c:pt>
                <c:pt idx="8007">
                  <c:v>9657.4167053969504</c:v>
                </c:pt>
                <c:pt idx="8008">
                  <c:v>9657.6258774266098</c:v>
                </c:pt>
                <c:pt idx="8009">
                  <c:v>9661.4182253964209</c:v>
                </c:pt>
                <c:pt idx="8010">
                  <c:v>9665.6435656156391</c:v>
                </c:pt>
                <c:pt idx="8011">
                  <c:v>9665.8737996313703</c:v>
                </c:pt>
                <c:pt idx="8012">
                  <c:v>9667.6007325127703</c:v>
                </c:pt>
                <c:pt idx="8013">
                  <c:v>9676.8947768667695</c:v>
                </c:pt>
                <c:pt idx="8014">
                  <c:v>9679.4961249865592</c:v>
                </c:pt>
                <c:pt idx="8015">
                  <c:v>9686.3001693440601</c:v>
                </c:pt>
                <c:pt idx="8016">
                  <c:v>9688.1900933531506</c:v>
                </c:pt>
                <c:pt idx="8017">
                  <c:v>9693.8573882943001</c:v>
                </c:pt>
                <c:pt idx="8018">
                  <c:v>9695.7055618185495</c:v>
                </c:pt>
                <c:pt idx="8019">
                  <c:v>9695.7055618194809</c:v>
                </c:pt>
                <c:pt idx="8020">
                  <c:v>9697.1174731068295</c:v>
                </c:pt>
                <c:pt idx="8021">
                  <c:v>9698.6266550728997</c:v>
                </c:pt>
                <c:pt idx="8022">
                  <c:v>9702.1675577820206</c:v>
                </c:pt>
                <c:pt idx="8023">
                  <c:v>9702.9306475152207</c:v>
                </c:pt>
                <c:pt idx="8024">
                  <c:v>9703.1020806282704</c:v>
                </c:pt>
                <c:pt idx="8025">
                  <c:v>9703.7293843962198</c:v>
                </c:pt>
                <c:pt idx="8026">
                  <c:v>9704.8078455943596</c:v>
                </c:pt>
                <c:pt idx="8027">
                  <c:v>9708.2688212245703</c:v>
                </c:pt>
                <c:pt idx="8028">
                  <c:v>9710.7964510871097</c:v>
                </c:pt>
                <c:pt idx="8029">
                  <c:v>9719.5792440567093</c:v>
                </c:pt>
                <c:pt idx="8030">
                  <c:v>9722.9150334456899</c:v>
                </c:pt>
                <c:pt idx="8031">
                  <c:v>9723.4890603627991</c:v>
                </c:pt>
                <c:pt idx="8032">
                  <c:v>9724.2561771422606</c:v>
                </c:pt>
                <c:pt idx="8033">
                  <c:v>9731.1994977436207</c:v>
                </c:pt>
                <c:pt idx="8034">
                  <c:v>9735.2812196212999</c:v>
                </c:pt>
                <c:pt idx="8035">
                  <c:v>9742.2847768629399</c:v>
                </c:pt>
                <c:pt idx="8036">
                  <c:v>9745.2601693449506</c:v>
                </c:pt>
                <c:pt idx="8037">
                  <c:v>9746.1155618205594</c:v>
                </c:pt>
                <c:pt idx="8038">
                  <c:v>9746.7779783937094</c:v>
                </c:pt>
                <c:pt idx="8039">
                  <c:v>9750.5749936094508</c:v>
                </c:pt>
                <c:pt idx="8040">
                  <c:v>9758.2334287520498</c:v>
                </c:pt>
                <c:pt idx="8041">
                  <c:v>9763.2199766170197</c:v>
                </c:pt>
                <c:pt idx="8042">
                  <c:v>9763.4361249888298</c:v>
                </c:pt>
                <c:pt idx="8043">
                  <c:v>9764.9374695923107</c:v>
                </c:pt>
                <c:pt idx="8044">
                  <c:v>9765.6482204184795</c:v>
                </c:pt>
                <c:pt idx="8045">
                  <c:v>9768.9160070589205</c:v>
                </c:pt>
                <c:pt idx="8046">
                  <c:v>9770.1375016791208</c:v>
                </c:pt>
                <c:pt idx="8047">
                  <c:v>9773.0455618123506</c:v>
                </c:pt>
                <c:pt idx="8048">
                  <c:v>9773.92921220883</c:v>
                </c:pt>
                <c:pt idx="8049">
                  <c:v>9779.6202804337299</c:v>
                </c:pt>
                <c:pt idx="8050">
                  <c:v>9782.3047768697106</c:v>
                </c:pt>
                <c:pt idx="8051">
                  <c:v>9782.7378048729097</c:v>
                </c:pt>
                <c:pt idx="8052">
                  <c:v>9784.0382753312497</c:v>
                </c:pt>
                <c:pt idx="8053">
                  <c:v>9785.9456585841199</c:v>
                </c:pt>
                <c:pt idx="8054">
                  <c:v>9789.8676049355399</c:v>
                </c:pt>
                <c:pt idx="8055">
                  <c:v>9791.2447768710499</c:v>
                </c:pt>
                <c:pt idx="8056">
                  <c:v>9797.5216639610007</c:v>
                </c:pt>
                <c:pt idx="8057">
                  <c:v>9802.6092293038892</c:v>
                </c:pt>
                <c:pt idx="8058">
                  <c:v>9804.6133579146099</c:v>
                </c:pt>
                <c:pt idx="8059">
                  <c:v>9818.9371908426201</c:v>
                </c:pt>
                <c:pt idx="8060">
                  <c:v>9868.3337873564997</c:v>
                </c:pt>
                <c:pt idx="8061">
                  <c:v>9888.8490106635709</c:v>
                </c:pt>
                <c:pt idx="8062">
                  <c:v>9897.3180560544097</c:v>
                </c:pt>
                <c:pt idx="8063">
                  <c:v>9899.7978516463099</c:v>
                </c:pt>
                <c:pt idx="8064">
                  <c:v>9901.7145227128603</c:v>
                </c:pt>
                <c:pt idx="8065">
                  <c:v>9902.7545227128994</c:v>
                </c:pt>
                <c:pt idx="8066">
                  <c:v>9903.7945227129294</c:v>
                </c:pt>
                <c:pt idx="8067">
                  <c:v>9903.8145227124896</c:v>
                </c:pt>
                <c:pt idx="8068">
                  <c:v>9904.8545227125196</c:v>
                </c:pt>
                <c:pt idx="8069">
                  <c:v>9904.9016308120899</c:v>
                </c:pt>
                <c:pt idx="8070">
                  <c:v>9905.4448917070404</c:v>
                </c:pt>
                <c:pt idx="8071">
                  <c:v>9905.8945227125605</c:v>
                </c:pt>
                <c:pt idx="8072">
                  <c:v>9906.2821954693609</c:v>
                </c:pt>
                <c:pt idx="8073">
                  <c:v>9906.9345227125996</c:v>
                </c:pt>
                <c:pt idx="8074">
                  <c:v>9907.3130548912995</c:v>
                </c:pt>
                <c:pt idx="8075">
                  <c:v>9907.9745227126405</c:v>
                </c:pt>
                <c:pt idx="8076">
                  <c:v>9909.0145227126704</c:v>
                </c:pt>
                <c:pt idx="8077">
                  <c:v>9910.0545227127095</c:v>
                </c:pt>
                <c:pt idx="8078">
                  <c:v>9910.8555886084196</c:v>
                </c:pt>
                <c:pt idx="8079">
                  <c:v>9912.0389932580292</c:v>
                </c:pt>
                <c:pt idx="8080">
                  <c:v>9913.5875879442301</c:v>
                </c:pt>
                <c:pt idx="8081">
                  <c:v>9914.0889255832808</c:v>
                </c:pt>
                <c:pt idx="8082">
                  <c:v>9918.2177993939204</c:v>
                </c:pt>
                <c:pt idx="8083">
                  <c:v>9918.2377993939408</c:v>
                </c:pt>
                <c:pt idx="8084">
                  <c:v>9918.2577993939594</c:v>
                </c:pt>
                <c:pt idx="8085">
                  <c:v>9918.2777993939799</c:v>
                </c:pt>
                <c:pt idx="8086">
                  <c:v>9918.70163230039</c:v>
                </c:pt>
                <c:pt idx="8087">
                  <c:v>9919.8186713876203</c:v>
                </c:pt>
                <c:pt idx="8088">
                  <c:v>9920.8586713876502</c:v>
                </c:pt>
                <c:pt idx="8089">
                  <c:v>9921.8986713876893</c:v>
                </c:pt>
                <c:pt idx="8090">
                  <c:v>9921.95779939368</c:v>
                </c:pt>
                <c:pt idx="8091">
                  <c:v>9922.1963316453603</c:v>
                </c:pt>
                <c:pt idx="8092">
                  <c:v>9922.9386713877302</c:v>
                </c:pt>
                <c:pt idx="8093">
                  <c:v>9922.9977993937191</c:v>
                </c:pt>
                <c:pt idx="8094">
                  <c:v>9923.9786713877693</c:v>
                </c:pt>
                <c:pt idx="8095">
                  <c:v>9924.0377993937509</c:v>
                </c:pt>
                <c:pt idx="8096">
                  <c:v>9925.0186713877993</c:v>
                </c:pt>
                <c:pt idx="8097">
                  <c:v>9925.07779939379</c:v>
                </c:pt>
                <c:pt idx="8098">
                  <c:v>9925.8181059919298</c:v>
                </c:pt>
                <c:pt idx="8099">
                  <c:v>9926.0586713878401</c:v>
                </c:pt>
                <c:pt idx="8100">
                  <c:v>9926.1177993938309</c:v>
                </c:pt>
                <c:pt idx="8101">
                  <c:v>9926.8581059919597</c:v>
                </c:pt>
                <c:pt idx="8102">
                  <c:v>9927.1577993938699</c:v>
                </c:pt>
                <c:pt idx="8103">
                  <c:v>9927.8981059920006</c:v>
                </c:pt>
                <c:pt idx="8104">
                  <c:v>9928.1666558161305</c:v>
                </c:pt>
                <c:pt idx="8105">
                  <c:v>9928.1977993938999</c:v>
                </c:pt>
                <c:pt idx="8106">
                  <c:v>9929.8777993936092</c:v>
                </c:pt>
                <c:pt idx="8107">
                  <c:v>9930.4020618721806</c:v>
                </c:pt>
                <c:pt idx="8108">
                  <c:v>9931.0347186188992</c:v>
                </c:pt>
                <c:pt idx="8109">
                  <c:v>9931.16406163596</c:v>
                </c:pt>
                <c:pt idx="8110">
                  <c:v>9932.0747186188801</c:v>
                </c:pt>
                <c:pt idx="8111">
                  <c:v>9933.1147186188591</c:v>
                </c:pt>
                <c:pt idx="8112">
                  <c:v>9933.3010502789402</c:v>
                </c:pt>
                <c:pt idx="8113">
                  <c:v>9934.15471861884</c:v>
                </c:pt>
                <c:pt idx="8114">
                  <c:v>9935.1947186188099</c:v>
                </c:pt>
                <c:pt idx="8115">
                  <c:v>9937.2747186187698</c:v>
                </c:pt>
                <c:pt idx="8116">
                  <c:v>9937.2975868321901</c:v>
                </c:pt>
                <c:pt idx="8117">
                  <c:v>9938.0068224230708</c:v>
                </c:pt>
                <c:pt idx="8118">
                  <c:v>9938.3147186187507</c:v>
                </c:pt>
                <c:pt idx="8119">
                  <c:v>9941.3748987130803</c:v>
                </c:pt>
                <c:pt idx="8120">
                  <c:v>9942.4148987131193</c:v>
                </c:pt>
                <c:pt idx="8121">
                  <c:v>9944.1803931528702</c:v>
                </c:pt>
                <c:pt idx="8122">
                  <c:v>9944.2151118935999</c:v>
                </c:pt>
                <c:pt idx="8123">
                  <c:v>9945.2203931529002</c:v>
                </c:pt>
                <c:pt idx="8124">
                  <c:v>9945.8020307985098</c:v>
                </c:pt>
                <c:pt idx="8125">
                  <c:v>9947.3003931529802</c:v>
                </c:pt>
                <c:pt idx="8126">
                  <c:v>9948.9220307986197</c:v>
                </c:pt>
                <c:pt idx="8127">
                  <c:v>9950.3743180613892</c:v>
                </c:pt>
                <c:pt idx="8128">
                  <c:v>9951.3029699418694</c:v>
                </c:pt>
                <c:pt idx="8129">
                  <c:v>9954.17013697326</c:v>
                </c:pt>
                <c:pt idx="8130">
                  <c:v>9955.2281234133898</c:v>
                </c:pt>
                <c:pt idx="8131">
                  <c:v>9956.3823870839497</c:v>
                </c:pt>
                <c:pt idx="8132">
                  <c:v>9958.8377993935701</c:v>
                </c:pt>
                <c:pt idx="8133">
                  <c:v>9960.0232687983607</c:v>
                </c:pt>
                <c:pt idx="8134">
                  <c:v>9961.18935201969</c:v>
                </c:pt>
                <c:pt idx="8135">
                  <c:v>9961.4212633413208</c:v>
                </c:pt>
                <c:pt idx="8136">
                  <c:v>9961.4296933133101</c:v>
                </c:pt>
                <c:pt idx="8137">
                  <c:v>9962.3606965318304</c:v>
                </c:pt>
                <c:pt idx="8138">
                  <c:v>9962.4696933124196</c:v>
                </c:pt>
                <c:pt idx="8139">
                  <c:v>9962.5712633416897</c:v>
                </c:pt>
                <c:pt idx="8140">
                  <c:v>9963.1277992557698</c:v>
                </c:pt>
                <c:pt idx="8141">
                  <c:v>9963.2185669746195</c:v>
                </c:pt>
                <c:pt idx="8142">
                  <c:v>9963.2414850918503</c:v>
                </c:pt>
                <c:pt idx="8143">
                  <c:v>9963.5096933115201</c:v>
                </c:pt>
                <c:pt idx="8144">
                  <c:v>9963.5475603425803</c:v>
                </c:pt>
                <c:pt idx="8145">
                  <c:v>9963.9452151507103</c:v>
                </c:pt>
                <c:pt idx="8146">
                  <c:v>9963.9793692911007</c:v>
                </c:pt>
                <c:pt idx="8147">
                  <c:v>9964.5496933106297</c:v>
                </c:pt>
                <c:pt idx="8148">
                  <c:v>9964.5875603426193</c:v>
                </c:pt>
                <c:pt idx="8149">
                  <c:v>9965.6275603426602</c:v>
                </c:pt>
                <c:pt idx="8150">
                  <c:v>9966.2960926089399</c:v>
                </c:pt>
                <c:pt idx="8151">
                  <c:v>9967.1355293672495</c:v>
                </c:pt>
                <c:pt idx="8152">
                  <c:v>9969.1598476841991</c:v>
                </c:pt>
                <c:pt idx="8153">
                  <c:v>9969.3401370029896</c:v>
                </c:pt>
                <c:pt idx="8154">
                  <c:v>9969.7495738034995</c:v>
                </c:pt>
                <c:pt idx="8155">
                  <c:v>9971.5992741752398</c:v>
                </c:pt>
                <c:pt idx="8156">
                  <c:v>9972.0666226709709</c:v>
                </c:pt>
                <c:pt idx="8157">
                  <c:v>9973.7841813219693</c:v>
                </c:pt>
                <c:pt idx="8158">
                  <c:v>9973.9074406493401</c:v>
                </c:pt>
                <c:pt idx="8159">
                  <c:v>9974.0601891241895</c:v>
                </c:pt>
                <c:pt idx="8160">
                  <c:v>9974.8061447674409</c:v>
                </c:pt>
                <c:pt idx="8161">
                  <c:v>9975.3615950681196</c:v>
                </c:pt>
                <c:pt idx="8162">
                  <c:v>9976.6868395190595</c:v>
                </c:pt>
                <c:pt idx="8163">
                  <c:v>9979.3177993940099</c:v>
                </c:pt>
                <c:pt idx="8164">
                  <c:v>10032.411397570701</c:v>
                </c:pt>
                <c:pt idx="8165">
                  <c:v>10055.635948384101</c:v>
                </c:pt>
                <c:pt idx="8166">
                  <c:v>10063.377712244101</c:v>
                </c:pt>
                <c:pt idx="8167">
                  <c:v>10073.059060366801</c:v>
                </c:pt>
                <c:pt idx="8168">
                  <c:v>10078.3804502487</c:v>
                </c:pt>
                <c:pt idx="8169">
                  <c:v>10082.702661154701</c:v>
                </c:pt>
                <c:pt idx="8170">
                  <c:v>10084.933198823101</c:v>
                </c:pt>
                <c:pt idx="8171">
                  <c:v>10086.578053625301</c:v>
                </c:pt>
                <c:pt idx="8172">
                  <c:v>10089.3315347516</c:v>
                </c:pt>
                <c:pt idx="8173">
                  <c:v>10092.6725763594</c:v>
                </c:pt>
                <c:pt idx="8174">
                  <c:v>10097.521858841101</c:v>
                </c:pt>
                <c:pt idx="8175">
                  <c:v>10097.922856020699</c:v>
                </c:pt>
                <c:pt idx="8176">
                  <c:v>10098.157473105901</c:v>
                </c:pt>
                <c:pt idx="8177">
                  <c:v>10103.998036278401</c:v>
                </c:pt>
                <c:pt idx="8178">
                  <c:v>10112.084432637301</c:v>
                </c:pt>
                <c:pt idx="8179">
                  <c:v>10113.3247768701</c:v>
                </c:pt>
                <c:pt idx="8180">
                  <c:v>10114.592080632199</c:v>
                </c:pt>
                <c:pt idx="8181">
                  <c:v>10116.125406990701</c:v>
                </c:pt>
                <c:pt idx="8182">
                  <c:v>10117.331195085701</c:v>
                </c:pt>
                <c:pt idx="8183">
                  <c:v>10118.292722108001</c:v>
                </c:pt>
                <c:pt idx="8184">
                  <c:v>10121.323428752799</c:v>
                </c:pt>
                <c:pt idx="8185">
                  <c:v>10121.6061595059</c:v>
                </c:pt>
                <c:pt idx="8186">
                  <c:v>10121.9834287464</c:v>
                </c:pt>
                <c:pt idx="8187">
                  <c:v>10125.5942136999</c:v>
                </c:pt>
                <c:pt idx="8188">
                  <c:v>10126.004213701901</c:v>
                </c:pt>
                <c:pt idx="8189">
                  <c:v>10126.6039766296</c:v>
                </c:pt>
                <c:pt idx="8190">
                  <c:v>10128.80465894</c:v>
                </c:pt>
                <c:pt idx="8191">
                  <c:v>10130.4599972981</c:v>
                </c:pt>
                <c:pt idx="8192">
                  <c:v>10131.306877277701</c:v>
                </c:pt>
                <c:pt idx="8193">
                  <c:v>10133.1217068694</c:v>
                </c:pt>
                <c:pt idx="8194">
                  <c:v>10134.1008790126</c:v>
                </c:pt>
                <c:pt idx="8195">
                  <c:v>10134.1240092916</c:v>
                </c:pt>
                <c:pt idx="8196">
                  <c:v>10135.042229812499</c:v>
                </c:pt>
                <c:pt idx="8197">
                  <c:v>10135.148821226299</c:v>
                </c:pt>
                <c:pt idx="8198">
                  <c:v>10135.532217497001</c:v>
                </c:pt>
                <c:pt idx="8199">
                  <c:v>10135.676884389401</c:v>
                </c:pt>
                <c:pt idx="8200">
                  <c:v>10136.4383950065</c:v>
                </c:pt>
                <c:pt idx="8201">
                  <c:v>10136.845558438399</c:v>
                </c:pt>
                <c:pt idx="8202">
                  <c:v>10137.301706869101</c:v>
                </c:pt>
                <c:pt idx="8203">
                  <c:v>10137.489384394101</c:v>
                </c:pt>
                <c:pt idx="8204">
                  <c:v>10138.022825365801</c:v>
                </c:pt>
                <c:pt idx="8205">
                  <c:v>10138.3617068687</c:v>
                </c:pt>
                <c:pt idx="8206">
                  <c:v>10139.421706868299</c:v>
                </c:pt>
                <c:pt idx="8207">
                  <c:v>10140.3737129326</c:v>
                </c:pt>
                <c:pt idx="8208">
                  <c:v>10140.764449734201</c:v>
                </c:pt>
                <c:pt idx="8209">
                  <c:v>10143.5095177367</c:v>
                </c:pt>
                <c:pt idx="8210">
                  <c:v>10143.763113618599</c:v>
                </c:pt>
                <c:pt idx="8211">
                  <c:v>10144.8863144265</c:v>
                </c:pt>
                <c:pt idx="8212">
                  <c:v>10145.888036278</c:v>
                </c:pt>
                <c:pt idx="8213">
                  <c:v>10145.946314426599</c:v>
                </c:pt>
                <c:pt idx="8214">
                  <c:v>10146.783428748</c:v>
                </c:pt>
                <c:pt idx="8215">
                  <c:v>10147.006314426601</c:v>
                </c:pt>
                <c:pt idx="8216">
                  <c:v>10148.1220806334</c:v>
                </c:pt>
                <c:pt idx="8217">
                  <c:v>10148.8999325614</c:v>
                </c:pt>
                <c:pt idx="8218">
                  <c:v>10152.193428750999</c:v>
                </c:pt>
                <c:pt idx="8219">
                  <c:v>10159.7562568169</c:v>
                </c:pt>
                <c:pt idx="8220">
                  <c:v>10160.234213707899</c:v>
                </c:pt>
                <c:pt idx="8221">
                  <c:v>10161.0663986708</c:v>
                </c:pt>
                <c:pt idx="8222">
                  <c:v>10161.108149624801</c:v>
                </c:pt>
                <c:pt idx="8223">
                  <c:v>10162.062080629101</c:v>
                </c:pt>
                <c:pt idx="8224">
                  <c:v>10162.506142202699</c:v>
                </c:pt>
                <c:pt idx="8225">
                  <c:v>10165.4942136921</c:v>
                </c:pt>
                <c:pt idx="8226">
                  <c:v>10165.594213700801</c:v>
                </c:pt>
                <c:pt idx="8227">
                  <c:v>10168.6461858981</c:v>
                </c:pt>
                <c:pt idx="8228">
                  <c:v>10171.133428752401</c:v>
                </c:pt>
                <c:pt idx="8229">
                  <c:v>10172.0562096633</c:v>
                </c:pt>
                <c:pt idx="8230">
                  <c:v>10173.9269272123</c:v>
                </c:pt>
                <c:pt idx="8231">
                  <c:v>10176.828085860199</c:v>
                </c:pt>
                <c:pt idx="8232">
                  <c:v>10188.6407325118</c:v>
                </c:pt>
                <c:pt idx="8233">
                  <c:v>10192.879384395599</c:v>
                </c:pt>
                <c:pt idx="8234">
                  <c:v>10194.1448290236</c:v>
                </c:pt>
                <c:pt idx="8235">
                  <c:v>10198.590545346</c:v>
                </c:pt>
                <c:pt idx="8236">
                  <c:v>10200.014213697301</c:v>
                </c:pt>
                <c:pt idx="8237">
                  <c:v>10202.173428743999</c:v>
                </c:pt>
                <c:pt idx="8238">
                  <c:v>10203.4056988223</c:v>
                </c:pt>
                <c:pt idx="8239">
                  <c:v>10206.3788212277</c:v>
                </c:pt>
                <c:pt idx="8240">
                  <c:v>10206.4890077849</c:v>
                </c:pt>
                <c:pt idx="8241">
                  <c:v>10207.0291799241</c:v>
                </c:pt>
                <c:pt idx="8242">
                  <c:v>10211.425357252299</c:v>
                </c:pt>
                <c:pt idx="8243">
                  <c:v>10212.803685327</c:v>
                </c:pt>
                <c:pt idx="8244">
                  <c:v>10213.944539736</c:v>
                </c:pt>
                <c:pt idx="8245">
                  <c:v>10235.5942136999</c:v>
                </c:pt>
                <c:pt idx="8246">
                  <c:v>10237.604348107699</c:v>
                </c:pt>
                <c:pt idx="8247">
                  <c:v>10286.1620428515</c:v>
                </c:pt>
                <c:pt idx="8248">
                  <c:v>10292.3703323225</c:v>
                </c:pt>
                <c:pt idx="8249">
                  <c:v>10294.5376075124</c:v>
                </c:pt>
                <c:pt idx="8250">
                  <c:v>10302.100435581</c:v>
                </c:pt>
                <c:pt idx="8251">
                  <c:v>10308.178489226801</c:v>
                </c:pt>
                <c:pt idx="8252">
                  <c:v>10309.119840027701</c:v>
                </c:pt>
                <c:pt idx="8253">
                  <c:v>10313.1218762239</c:v>
                </c:pt>
                <c:pt idx="8254">
                  <c:v>10314.8420599494</c:v>
                </c:pt>
                <c:pt idx="8255">
                  <c:v>10330.7265035277</c:v>
                </c:pt>
                <c:pt idx="8256">
                  <c:v>10334.027645137099</c:v>
                </c:pt>
                <c:pt idx="8257">
                  <c:v>10334.047645136699</c:v>
                </c:pt>
                <c:pt idx="8258">
                  <c:v>10334.0676451362</c:v>
                </c:pt>
                <c:pt idx="8259">
                  <c:v>10335.1076451353</c:v>
                </c:pt>
                <c:pt idx="8260">
                  <c:v>10335.111485121701</c:v>
                </c:pt>
                <c:pt idx="8261">
                  <c:v>10335.8302826933</c:v>
                </c:pt>
                <c:pt idx="8262">
                  <c:v>10336.583752417901</c:v>
                </c:pt>
                <c:pt idx="8263">
                  <c:v>10338.2417067717</c:v>
                </c:pt>
                <c:pt idx="8264">
                  <c:v>10338.8514851215</c:v>
                </c:pt>
                <c:pt idx="8265">
                  <c:v>10339.891485121499</c:v>
                </c:pt>
                <c:pt idx="8266">
                  <c:v>10340.9314851216</c:v>
                </c:pt>
                <c:pt idx="8267">
                  <c:v>10340.983174594099</c:v>
                </c:pt>
                <c:pt idx="8268">
                  <c:v>10341.971485121599</c:v>
                </c:pt>
                <c:pt idx="8269">
                  <c:v>10342.9676451385</c:v>
                </c:pt>
                <c:pt idx="8270">
                  <c:v>10343.0114851216</c:v>
                </c:pt>
                <c:pt idx="8271">
                  <c:v>10344.007645137601</c:v>
                </c:pt>
                <c:pt idx="8272">
                  <c:v>10344.051485121699</c:v>
                </c:pt>
                <c:pt idx="8273">
                  <c:v>10344.5162398256</c:v>
                </c:pt>
                <c:pt idx="8274">
                  <c:v>10345.017577463699</c:v>
                </c:pt>
                <c:pt idx="8275">
                  <c:v>10345.0914851217</c:v>
                </c:pt>
                <c:pt idx="8276">
                  <c:v>10346.0575774628</c:v>
                </c:pt>
                <c:pt idx="8277">
                  <c:v>10347.0975774619</c:v>
                </c:pt>
                <c:pt idx="8278">
                  <c:v>10347.9538721591</c:v>
                </c:pt>
                <c:pt idx="8279">
                  <c:v>10348.137577461001</c:v>
                </c:pt>
                <c:pt idx="8280">
                  <c:v>10348.993872159101</c:v>
                </c:pt>
                <c:pt idx="8281">
                  <c:v>10349.177577460099</c:v>
                </c:pt>
                <c:pt idx="8282">
                  <c:v>10350.0338721591</c:v>
                </c:pt>
                <c:pt idx="8283">
                  <c:v>10350.2175774592</c:v>
                </c:pt>
                <c:pt idx="8284">
                  <c:v>10351.073872159201</c:v>
                </c:pt>
                <c:pt idx="8285">
                  <c:v>10352.1138721592</c:v>
                </c:pt>
                <c:pt idx="8286">
                  <c:v>10353.153872159301</c:v>
                </c:pt>
                <c:pt idx="8287">
                  <c:v>10354.1938721593</c:v>
                </c:pt>
                <c:pt idx="8288">
                  <c:v>10355.233872159301</c:v>
                </c:pt>
                <c:pt idx="8289">
                  <c:v>10356.2738721594</c:v>
                </c:pt>
                <c:pt idx="8290">
                  <c:v>10357.3138721594</c:v>
                </c:pt>
                <c:pt idx="8291">
                  <c:v>10357.541773762299</c:v>
                </c:pt>
                <c:pt idx="8292">
                  <c:v>10358.3538721594</c:v>
                </c:pt>
                <c:pt idx="8293">
                  <c:v>10359.3938721595</c:v>
                </c:pt>
                <c:pt idx="8294">
                  <c:v>10360.4338721595</c:v>
                </c:pt>
                <c:pt idx="8295">
                  <c:v>10360.9284300524</c:v>
                </c:pt>
                <c:pt idx="8296">
                  <c:v>10361.350713752199</c:v>
                </c:pt>
                <c:pt idx="8297">
                  <c:v>10361.405170620599</c:v>
                </c:pt>
                <c:pt idx="8298">
                  <c:v>10361.4738721596</c:v>
                </c:pt>
                <c:pt idx="8299">
                  <c:v>10362.0927135171</c:v>
                </c:pt>
                <c:pt idx="8300">
                  <c:v>10362.3907137513</c:v>
                </c:pt>
                <c:pt idx="8301">
                  <c:v>10362.513872159599</c:v>
                </c:pt>
                <c:pt idx="8302">
                  <c:v>10363.028430050201</c:v>
                </c:pt>
                <c:pt idx="8303">
                  <c:v>10363.4507137499</c:v>
                </c:pt>
                <c:pt idx="8304">
                  <c:v>10363.5051706207</c:v>
                </c:pt>
                <c:pt idx="8305">
                  <c:v>10363.5538721596</c:v>
                </c:pt>
                <c:pt idx="8306">
                  <c:v>10364.249702160199</c:v>
                </c:pt>
                <c:pt idx="8307">
                  <c:v>10364.490713749001</c:v>
                </c:pt>
                <c:pt idx="8308">
                  <c:v>10364.593872159699</c:v>
                </c:pt>
                <c:pt idx="8309">
                  <c:v>10364.7781059918</c:v>
                </c:pt>
                <c:pt idx="8310">
                  <c:v>10365.0336180329</c:v>
                </c:pt>
                <c:pt idx="8311">
                  <c:v>10365.128430048</c:v>
                </c:pt>
                <c:pt idx="8312">
                  <c:v>10365.2734099961</c:v>
                </c:pt>
                <c:pt idx="8313">
                  <c:v>10365.2897021602</c:v>
                </c:pt>
                <c:pt idx="8314">
                  <c:v>10365.5507137477</c:v>
                </c:pt>
                <c:pt idx="8315">
                  <c:v>10365.6051706208</c:v>
                </c:pt>
                <c:pt idx="8316">
                  <c:v>10365.6338721597</c:v>
                </c:pt>
                <c:pt idx="8317">
                  <c:v>10366.073618032</c:v>
                </c:pt>
                <c:pt idx="8318">
                  <c:v>10366.092398397301</c:v>
                </c:pt>
                <c:pt idx="8319">
                  <c:v>10366.3134099952</c:v>
                </c:pt>
                <c:pt idx="8320">
                  <c:v>10366.3497021603</c:v>
                </c:pt>
                <c:pt idx="8321">
                  <c:v>10366.5907137468</c:v>
                </c:pt>
                <c:pt idx="8322">
                  <c:v>10366.673872159699</c:v>
                </c:pt>
                <c:pt idx="8323">
                  <c:v>10366.9569946099</c:v>
                </c:pt>
                <c:pt idx="8324">
                  <c:v>10367.0133962333</c:v>
                </c:pt>
                <c:pt idx="8325">
                  <c:v>10367.1323983974</c:v>
                </c:pt>
                <c:pt idx="8326">
                  <c:v>10367.389702160301</c:v>
                </c:pt>
                <c:pt idx="8327">
                  <c:v>10367.7138721598</c:v>
                </c:pt>
                <c:pt idx="8328">
                  <c:v>10368.053396232401</c:v>
                </c:pt>
                <c:pt idx="8329">
                  <c:v>10368.222439237799</c:v>
                </c:pt>
                <c:pt idx="8330">
                  <c:v>10368.4497021604</c:v>
                </c:pt>
                <c:pt idx="8331">
                  <c:v>10368.753872159799</c:v>
                </c:pt>
                <c:pt idx="8332">
                  <c:v>10369.489702160399</c:v>
                </c:pt>
                <c:pt idx="8333">
                  <c:v>10369.7938721599</c:v>
                </c:pt>
                <c:pt idx="8334">
                  <c:v>10370.5297021605</c:v>
                </c:pt>
                <c:pt idx="8335">
                  <c:v>10370.833872159899</c:v>
                </c:pt>
                <c:pt idx="8336">
                  <c:v>10371.569702160499</c:v>
                </c:pt>
                <c:pt idx="8337">
                  <c:v>10371.8738721599</c:v>
                </c:pt>
                <c:pt idx="8338">
                  <c:v>10372.913872159999</c:v>
                </c:pt>
                <c:pt idx="8339">
                  <c:v>10373.95387216</c:v>
                </c:pt>
                <c:pt idx="8340">
                  <c:v>10374.053174595299</c:v>
                </c:pt>
                <c:pt idx="8341">
                  <c:v>10374.993872159999</c:v>
                </c:pt>
                <c:pt idx="8342">
                  <c:v>10376.0338721601</c:v>
                </c:pt>
                <c:pt idx="8343">
                  <c:v>10377.073872160099</c:v>
                </c:pt>
                <c:pt idx="8344">
                  <c:v>10377.5149662233</c:v>
                </c:pt>
                <c:pt idx="8345">
                  <c:v>10378.1138721602</c:v>
                </c:pt>
                <c:pt idx="8346">
                  <c:v>10378.554966223401</c:v>
                </c:pt>
                <c:pt idx="8347">
                  <c:v>10378.888642313799</c:v>
                </c:pt>
                <c:pt idx="8348">
                  <c:v>10379.153872160199</c:v>
                </c:pt>
                <c:pt idx="8349">
                  <c:v>10379.5949662234</c:v>
                </c:pt>
                <c:pt idx="8350">
                  <c:v>10380.1938721602</c:v>
                </c:pt>
                <c:pt idx="8351">
                  <c:v>10380.5666179992</c:v>
                </c:pt>
                <c:pt idx="8352">
                  <c:v>10381.233872160299</c:v>
                </c:pt>
                <c:pt idx="8353">
                  <c:v>10388.3130550198</c:v>
                </c:pt>
                <c:pt idx="8354">
                  <c:v>10389.2152363602</c:v>
                </c:pt>
                <c:pt idx="8355">
                  <c:v>10390.2552363593</c:v>
                </c:pt>
                <c:pt idx="8356">
                  <c:v>10390.4926114599</c:v>
                </c:pt>
                <c:pt idx="8357">
                  <c:v>10391.3370295395</c:v>
                </c:pt>
                <c:pt idx="8358">
                  <c:v>10391.548755740199</c:v>
                </c:pt>
                <c:pt idx="8359">
                  <c:v>10392.320696532701</c:v>
                </c:pt>
                <c:pt idx="8360">
                  <c:v>10392.3499152227</c:v>
                </c:pt>
                <c:pt idx="8361">
                  <c:v>10392.7067924775</c:v>
                </c:pt>
                <c:pt idx="8362">
                  <c:v>10393.499915223099</c:v>
                </c:pt>
                <c:pt idx="8363">
                  <c:v>10394.147218855</c:v>
                </c:pt>
                <c:pt idx="8364">
                  <c:v>10394.572611333801</c:v>
                </c:pt>
                <c:pt idx="8365">
                  <c:v>10395.1872188542</c:v>
                </c:pt>
                <c:pt idx="8366">
                  <c:v>10395.612611332899</c:v>
                </c:pt>
                <c:pt idx="8367">
                  <c:v>10395.6279191588</c:v>
                </c:pt>
                <c:pt idx="8368">
                  <c:v>10396.227218853301</c:v>
                </c:pt>
                <c:pt idx="8369">
                  <c:v>10396.2775775194</c:v>
                </c:pt>
                <c:pt idx="8370">
                  <c:v>10396.652611332</c:v>
                </c:pt>
                <c:pt idx="8371">
                  <c:v>10396.667919158899</c:v>
                </c:pt>
                <c:pt idx="8372">
                  <c:v>10397.6926113311</c:v>
                </c:pt>
                <c:pt idx="8373">
                  <c:v>10398.204206816799</c:v>
                </c:pt>
                <c:pt idx="8374">
                  <c:v>10398.732611330201</c:v>
                </c:pt>
                <c:pt idx="8375">
                  <c:v>10399.4090106356</c:v>
                </c:pt>
                <c:pt idx="8376">
                  <c:v>10399.579915104399</c:v>
                </c:pt>
                <c:pt idx="8377">
                  <c:v>10399.769488804001</c:v>
                </c:pt>
                <c:pt idx="8378">
                  <c:v>10399.772611329299</c:v>
                </c:pt>
                <c:pt idx="8379">
                  <c:v>10400.120700171599</c:v>
                </c:pt>
                <c:pt idx="8380">
                  <c:v>10400.2073559202</c:v>
                </c:pt>
                <c:pt idx="8381">
                  <c:v>10400.3896933142</c:v>
                </c:pt>
                <c:pt idx="8382">
                  <c:v>10400.809488803099</c:v>
                </c:pt>
                <c:pt idx="8383">
                  <c:v>10402.9952745521</c:v>
                </c:pt>
                <c:pt idx="8384">
                  <c:v>10404.1252131685</c:v>
                </c:pt>
                <c:pt idx="8385">
                  <c:v>10405.460752291599</c:v>
                </c:pt>
                <c:pt idx="8386">
                  <c:v>10406.1514851218</c:v>
                </c:pt>
                <c:pt idx="8387">
                  <c:v>10408.246707935799</c:v>
                </c:pt>
                <c:pt idx="8388">
                  <c:v>10409.671823914099</c:v>
                </c:pt>
                <c:pt idx="8389">
                  <c:v>10416.147645134401</c:v>
                </c:pt>
                <c:pt idx="8390">
                  <c:v>10456.447942536999</c:v>
                </c:pt>
                <c:pt idx="8391">
                  <c:v>10460.239653065801</c:v>
                </c:pt>
                <c:pt idx="8392">
                  <c:v>10463.1974502429</c:v>
                </c:pt>
                <c:pt idx="8393">
                  <c:v>10468.615217726599</c:v>
                </c:pt>
                <c:pt idx="8394">
                  <c:v>10472.256099441</c:v>
                </c:pt>
                <c:pt idx="8395">
                  <c:v>10476.1780457962</c:v>
                </c:pt>
                <c:pt idx="8396">
                  <c:v>10486.363982359801</c:v>
                </c:pt>
                <c:pt idx="8397">
                  <c:v>10487.031671685099</c:v>
                </c:pt>
                <c:pt idx="8398">
                  <c:v>10488.9196701645</c:v>
                </c:pt>
                <c:pt idx="8399">
                  <c:v>10492.635255367401</c:v>
                </c:pt>
                <c:pt idx="8400">
                  <c:v>10497.6531218811</c:v>
                </c:pt>
                <c:pt idx="8401">
                  <c:v>10510.6613626331</c:v>
                </c:pt>
                <c:pt idx="8402">
                  <c:v>10516.3270468879</c:v>
                </c:pt>
                <c:pt idx="8403">
                  <c:v>10524.585149357001</c:v>
                </c:pt>
                <c:pt idx="8404">
                  <c:v>10524.9897779487</c:v>
                </c:pt>
                <c:pt idx="8405">
                  <c:v>10526.734210319801</c:v>
                </c:pt>
                <c:pt idx="8406">
                  <c:v>10534.930881693899</c:v>
                </c:pt>
                <c:pt idx="8407">
                  <c:v>10535.333787534801</c:v>
                </c:pt>
                <c:pt idx="8408">
                  <c:v>10539.3565478194</c:v>
                </c:pt>
                <c:pt idx="8409">
                  <c:v>10541.034604824101</c:v>
                </c:pt>
                <c:pt idx="8410">
                  <c:v>10542.3000494521</c:v>
                </c:pt>
                <c:pt idx="8411">
                  <c:v>10542.6923372084</c:v>
                </c:pt>
                <c:pt idx="8412">
                  <c:v>10547.072808442599</c:v>
                </c:pt>
                <c:pt idx="8413">
                  <c:v>10550.9550505522</c:v>
                </c:pt>
                <c:pt idx="8414">
                  <c:v>10554.4807325154</c:v>
                </c:pt>
                <c:pt idx="8415">
                  <c:v>10554.644228213399</c:v>
                </c:pt>
                <c:pt idx="8416">
                  <c:v>10558.5348377793</c:v>
                </c:pt>
                <c:pt idx="8417">
                  <c:v>10562.062080625201</c:v>
                </c:pt>
                <c:pt idx="8418">
                  <c:v>10562.768036277001</c:v>
                </c:pt>
                <c:pt idx="8419">
                  <c:v>10564.0334809049</c:v>
                </c:pt>
                <c:pt idx="8420">
                  <c:v>10565.892865583301</c:v>
                </c:pt>
                <c:pt idx="8421">
                  <c:v>10567.811507902101</c:v>
                </c:pt>
                <c:pt idx="8422">
                  <c:v>10570.259964922399</c:v>
                </c:pt>
                <c:pt idx="8423">
                  <c:v>10570.3134287511</c:v>
                </c:pt>
                <c:pt idx="8424">
                  <c:v>10576.0922871697</c:v>
                </c:pt>
                <c:pt idx="8425">
                  <c:v>10577.194009159601</c:v>
                </c:pt>
                <c:pt idx="8426">
                  <c:v>10578.510355836701</c:v>
                </c:pt>
                <c:pt idx="8427">
                  <c:v>10581.312287164799</c:v>
                </c:pt>
                <c:pt idx="8428">
                  <c:v>10582.1643850659</c:v>
                </c:pt>
                <c:pt idx="8429">
                  <c:v>10582.173428747799</c:v>
                </c:pt>
                <c:pt idx="8430">
                  <c:v>10582.3722871635</c:v>
                </c:pt>
                <c:pt idx="8431">
                  <c:v>10583.2943507037</c:v>
                </c:pt>
                <c:pt idx="8432">
                  <c:v>10583.432287162101</c:v>
                </c:pt>
                <c:pt idx="8433">
                  <c:v>10583.7494341284</c:v>
                </c:pt>
                <c:pt idx="8434">
                  <c:v>10583.894198345901</c:v>
                </c:pt>
                <c:pt idx="8435">
                  <c:v>10585.425524181201</c:v>
                </c:pt>
                <c:pt idx="8436">
                  <c:v>10585.4828655812</c:v>
                </c:pt>
                <c:pt idx="8437">
                  <c:v>10586.077473106699</c:v>
                </c:pt>
                <c:pt idx="8438">
                  <c:v>10586.416261795899</c:v>
                </c:pt>
                <c:pt idx="8439">
                  <c:v>10588.294413072001</c:v>
                </c:pt>
                <c:pt idx="8440">
                  <c:v>10589.022865572901</c:v>
                </c:pt>
                <c:pt idx="8441">
                  <c:v>10590.042354302401</c:v>
                </c:pt>
                <c:pt idx="8442">
                  <c:v>10591.016801506101</c:v>
                </c:pt>
                <c:pt idx="8443">
                  <c:v>10591.212080634101</c:v>
                </c:pt>
                <c:pt idx="8444">
                  <c:v>10594.8341424874</c:v>
                </c:pt>
                <c:pt idx="8445">
                  <c:v>10596.8947768695</c:v>
                </c:pt>
                <c:pt idx="8446">
                  <c:v>10597.403181189</c:v>
                </c:pt>
                <c:pt idx="8447">
                  <c:v>10598.403958835101</c:v>
                </c:pt>
                <c:pt idx="8448">
                  <c:v>10602.5151086356</c:v>
                </c:pt>
                <c:pt idx="8449">
                  <c:v>10606.267473108999</c:v>
                </c:pt>
                <c:pt idx="8450">
                  <c:v>10607.2750604581</c:v>
                </c:pt>
                <c:pt idx="8451">
                  <c:v>10607.4105107225</c:v>
                </c:pt>
                <c:pt idx="8452">
                  <c:v>10612.5612282408</c:v>
                </c:pt>
                <c:pt idx="8453">
                  <c:v>10613.833191617299</c:v>
                </c:pt>
                <c:pt idx="8454">
                  <c:v>10619.2734287492</c:v>
                </c:pt>
                <c:pt idx="8455">
                  <c:v>10623.8866881597</c:v>
                </c:pt>
                <c:pt idx="8456">
                  <c:v>10629.2844353779</c:v>
                </c:pt>
                <c:pt idx="8457">
                  <c:v>10634.31726328</c:v>
                </c:pt>
                <c:pt idx="8458">
                  <c:v>10635.058523383799</c:v>
                </c:pt>
                <c:pt idx="8459">
                  <c:v>10635.6998730618</c:v>
                </c:pt>
                <c:pt idx="8460">
                  <c:v>10637.2198469669</c:v>
                </c:pt>
                <c:pt idx="8461">
                  <c:v>10637.381651870401</c:v>
                </c:pt>
                <c:pt idx="8462">
                  <c:v>10641.9448615447</c:v>
                </c:pt>
                <c:pt idx="8463">
                  <c:v>10642.6928279409</c:v>
                </c:pt>
                <c:pt idx="8464">
                  <c:v>10650.255656011401</c:v>
                </c:pt>
                <c:pt idx="8465">
                  <c:v>10651.037729494499</c:v>
                </c:pt>
                <c:pt idx="8466">
                  <c:v>10656.269932273701</c:v>
                </c:pt>
                <c:pt idx="8467">
                  <c:v>10662.997280379701</c:v>
                </c:pt>
                <c:pt idx="8468">
                  <c:v>10665.4828655812</c:v>
                </c:pt>
                <c:pt idx="8469">
                  <c:v>10684.738972848199</c:v>
                </c:pt>
                <c:pt idx="8470">
                  <c:v>10715.1122150383</c:v>
                </c:pt>
                <c:pt idx="8471">
                  <c:v>10716.377659666299</c:v>
                </c:pt>
                <c:pt idx="8472">
                  <c:v>10728.7218384277</c:v>
                </c:pt>
                <c:pt idx="8473">
                  <c:v>10752.061706869799</c:v>
                </c:pt>
                <c:pt idx="8474">
                  <c:v>10757.827044342601</c:v>
                </c:pt>
                <c:pt idx="8475">
                  <c:v>10761.6551554091</c:v>
                </c:pt>
                <c:pt idx="8476">
                  <c:v>10762.295359817301</c:v>
                </c:pt>
                <c:pt idx="8477">
                  <c:v>10763.3353598173</c:v>
                </c:pt>
                <c:pt idx="8478">
                  <c:v>10764.395359816899</c:v>
                </c:pt>
                <c:pt idx="8479">
                  <c:v>10765.4353598169</c:v>
                </c:pt>
                <c:pt idx="8480">
                  <c:v>10766.495359816499</c:v>
                </c:pt>
                <c:pt idx="8481">
                  <c:v>10766.7589345746</c:v>
                </c:pt>
                <c:pt idx="8482">
                  <c:v>10767.5353598166</c:v>
                </c:pt>
                <c:pt idx="8483">
                  <c:v>10768.575359816599</c:v>
                </c:pt>
                <c:pt idx="8484">
                  <c:v>10769.1703586522</c:v>
                </c:pt>
                <c:pt idx="8485">
                  <c:v>10769.6153598167</c:v>
                </c:pt>
                <c:pt idx="8486">
                  <c:v>10770.655359816699</c:v>
                </c:pt>
                <c:pt idx="8487">
                  <c:v>10771.9118264755</c:v>
                </c:pt>
                <c:pt idx="8488">
                  <c:v>10772.951826475501</c:v>
                </c:pt>
                <c:pt idx="8489">
                  <c:v>10785.9690747354</c:v>
                </c:pt>
                <c:pt idx="8490">
                  <c:v>10786.9738398138</c:v>
                </c:pt>
                <c:pt idx="8491">
                  <c:v>10788.013839813801</c:v>
                </c:pt>
                <c:pt idx="8492">
                  <c:v>10788.049074733601</c:v>
                </c:pt>
                <c:pt idx="8493">
                  <c:v>10789.0538398139</c:v>
                </c:pt>
                <c:pt idx="8494">
                  <c:v>10789.089074732699</c:v>
                </c:pt>
                <c:pt idx="8495">
                  <c:v>10789.9947186189</c:v>
                </c:pt>
                <c:pt idx="8496">
                  <c:v>10790.0591318812</c:v>
                </c:pt>
                <c:pt idx="8497">
                  <c:v>10790.093839813901</c:v>
                </c:pt>
                <c:pt idx="8498">
                  <c:v>10790.1163316452</c:v>
                </c:pt>
                <c:pt idx="8499">
                  <c:v>10790.1290747318</c:v>
                </c:pt>
                <c:pt idx="8500">
                  <c:v>10791.1338398139</c:v>
                </c:pt>
                <c:pt idx="8501">
                  <c:v>10791.1690747309</c:v>
                </c:pt>
                <c:pt idx="8502">
                  <c:v>10792.072243053401</c:v>
                </c:pt>
                <c:pt idx="8503">
                  <c:v>10792.173839814001</c:v>
                </c:pt>
                <c:pt idx="8504">
                  <c:v>10792.209074730001</c:v>
                </c:pt>
                <c:pt idx="8505">
                  <c:v>10793.1122430535</c:v>
                </c:pt>
                <c:pt idx="8506">
                  <c:v>10793.213839814</c:v>
                </c:pt>
                <c:pt idx="8507">
                  <c:v>10793.236331645399</c:v>
                </c:pt>
                <c:pt idx="8508">
                  <c:v>10793.249074729099</c:v>
                </c:pt>
                <c:pt idx="8509">
                  <c:v>10794.152243053501</c:v>
                </c:pt>
                <c:pt idx="8510">
                  <c:v>10794.253839814101</c:v>
                </c:pt>
                <c:pt idx="8511">
                  <c:v>10794.2763316454</c:v>
                </c:pt>
                <c:pt idx="8512">
                  <c:v>10794.2890747282</c:v>
                </c:pt>
                <c:pt idx="8513">
                  <c:v>10795.1922430535</c:v>
                </c:pt>
                <c:pt idx="8514">
                  <c:v>10795.2938398141</c:v>
                </c:pt>
                <c:pt idx="8515">
                  <c:v>10795.3290747273</c:v>
                </c:pt>
                <c:pt idx="8516">
                  <c:v>10796.232243053601</c:v>
                </c:pt>
                <c:pt idx="8517">
                  <c:v>10796.369074726401</c:v>
                </c:pt>
                <c:pt idx="8518">
                  <c:v>10796.389074725999</c:v>
                </c:pt>
                <c:pt idx="8519">
                  <c:v>10797.2722430536</c:v>
                </c:pt>
                <c:pt idx="8520">
                  <c:v>10797.3738398142</c:v>
                </c:pt>
                <c:pt idx="8521">
                  <c:v>10797.4290747251</c:v>
                </c:pt>
                <c:pt idx="8522">
                  <c:v>10798.3122430536</c:v>
                </c:pt>
                <c:pt idx="8523">
                  <c:v>10798.3417068691</c:v>
                </c:pt>
                <c:pt idx="8524">
                  <c:v>10798.4690747242</c:v>
                </c:pt>
                <c:pt idx="8525">
                  <c:v>10798.4890747237</c:v>
                </c:pt>
                <c:pt idx="8526">
                  <c:v>10798.778671387499</c:v>
                </c:pt>
                <c:pt idx="8527">
                  <c:v>10799.3522430537</c:v>
                </c:pt>
                <c:pt idx="8528">
                  <c:v>10799.401706868701</c:v>
                </c:pt>
                <c:pt idx="8529">
                  <c:v>10799.529074722899</c:v>
                </c:pt>
                <c:pt idx="8530">
                  <c:v>10800.334898712999</c:v>
                </c:pt>
                <c:pt idx="8531">
                  <c:v>10800.3922430537</c:v>
                </c:pt>
                <c:pt idx="8532">
                  <c:v>10800.4617068683</c:v>
                </c:pt>
                <c:pt idx="8533">
                  <c:v>10800.569074722</c:v>
                </c:pt>
                <c:pt idx="8534">
                  <c:v>10801.4322430538</c:v>
                </c:pt>
                <c:pt idx="8535">
                  <c:v>10802.160495422</c:v>
                </c:pt>
                <c:pt idx="8536">
                  <c:v>10802.168899922601</c:v>
                </c:pt>
                <c:pt idx="8537">
                  <c:v>10802.4722430538</c:v>
                </c:pt>
                <c:pt idx="8538">
                  <c:v>10803.200495422099</c:v>
                </c:pt>
                <c:pt idx="8539">
                  <c:v>10803.2088999226</c:v>
                </c:pt>
                <c:pt idx="8540">
                  <c:v>10803.362045592599</c:v>
                </c:pt>
                <c:pt idx="8541">
                  <c:v>10804.2404954221</c:v>
                </c:pt>
                <c:pt idx="8542">
                  <c:v>10804.248899922601</c:v>
                </c:pt>
                <c:pt idx="8543">
                  <c:v>10805.280495422099</c:v>
                </c:pt>
                <c:pt idx="8544">
                  <c:v>10806.241706869499</c:v>
                </c:pt>
                <c:pt idx="8545">
                  <c:v>10806.3204954222</c:v>
                </c:pt>
                <c:pt idx="8546">
                  <c:v>10806.3563316455</c:v>
                </c:pt>
                <c:pt idx="8547">
                  <c:v>10806.808642313799</c:v>
                </c:pt>
                <c:pt idx="8548">
                  <c:v>10807.2817068696</c:v>
                </c:pt>
                <c:pt idx="8549">
                  <c:v>10807.360495422199</c:v>
                </c:pt>
                <c:pt idx="8550">
                  <c:v>10808.394873494201</c:v>
                </c:pt>
                <c:pt idx="8551">
                  <c:v>10809.241706901201</c:v>
                </c:pt>
                <c:pt idx="8552">
                  <c:v>10810.9331745952</c:v>
                </c:pt>
                <c:pt idx="8553">
                  <c:v>10811.973174595199</c:v>
                </c:pt>
                <c:pt idx="8554">
                  <c:v>10812.100393152699</c:v>
                </c:pt>
                <c:pt idx="8555">
                  <c:v>10812.502765766299</c:v>
                </c:pt>
                <c:pt idx="8556">
                  <c:v>10812.797560340699</c:v>
                </c:pt>
                <c:pt idx="8557">
                  <c:v>10813.0131745953</c:v>
                </c:pt>
                <c:pt idx="8558">
                  <c:v>10813.8375603407</c:v>
                </c:pt>
                <c:pt idx="8559">
                  <c:v>10814.161706869399</c:v>
                </c:pt>
                <c:pt idx="8560">
                  <c:v>10814.877560340799</c:v>
                </c:pt>
                <c:pt idx="8561">
                  <c:v>10815.2017068695</c:v>
                </c:pt>
                <c:pt idx="8562">
                  <c:v>10815.3996864156</c:v>
                </c:pt>
                <c:pt idx="8563">
                  <c:v>10815.9175603408</c:v>
                </c:pt>
                <c:pt idx="8564">
                  <c:v>10816.1229944963</c:v>
                </c:pt>
                <c:pt idx="8565">
                  <c:v>10816.770438155099</c:v>
                </c:pt>
                <c:pt idx="8566">
                  <c:v>10816.957560340799</c:v>
                </c:pt>
                <c:pt idx="8567">
                  <c:v>10817.162994496301</c:v>
                </c:pt>
                <c:pt idx="8568">
                  <c:v>10817.668669111999</c:v>
                </c:pt>
                <c:pt idx="8569">
                  <c:v>10817.9718085601</c:v>
                </c:pt>
                <c:pt idx="8570">
                  <c:v>10818.2229944963</c:v>
                </c:pt>
                <c:pt idx="8571">
                  <c:v>10821.329795584999</c:v>
                </c:pt>
                <c:pt idx="8572">
                  <c:v>10821.3629944963</c:v>
                </c:pt>
                <c:pt idx="8573">
                  <c:v>10821.700528087</c:v>
                </c:pt>
                <c:pt idx="8574">
                  <c:v>10823.1017068699</c:v>
                </c:pt>
                <c:pt idx="8575">
                  <c:v>10823.2785671041</c:v>
                </c:pt>
                <c:pt idx="8576">
                  <c:v>10824.177321053099</c:v>
                </c:pt>
                <c:pt idx="8577">
                  <c:v>10824.2541812416</c:v>
                </c:pt>
                <c:pt idx="8578">
                  <c:v>10824.320869413201</c:v>
                </c:pt>
                <c:pt idx="8579">
                  <c:v>10824.3332662265</c:v>
                </c:pt>
                <c:pt idx="8580">
                  <c:v>10824.4285671045</c:v>
                </c:pt>
                <c:pt idx="8581">
                  <c:v>10824.745803046901</c:v>
                </c:pt>
                <c:pt idx="8582">
                  <c:v>10824.8885669801</c:v>
                </c:pt>
                <c:pt idx="8583">
                  <c:v>10825.468567104501</c:v>
                </c:pt>
                <c:pt idx="8584">
                  <c:v>10826.5085671045</c:v>
                </c:pt>
                <c:pt idx="8585">
                  <c:v>10827.120700138599</c:v>
                </c:pt>
                <c:pt idx="8586">
                  <c:v>10827.336092608901</c:v>
                </c:pt>
                <c:pt idx="8587">
                  <c:v>10827.548567104601</c:v>
                </c:pt>
                <c:pt idx="8588">
                  <c:v>10827.912185043</c:v>
                </c:pt>
                <c:pt idx="8589">
                  <c:v>10828.235529365</c:v>
                </c:pt>
                <c:pt idx="8590">
                  <c:v>10828.329401683901</c:v>
                </c:pt>
                <c:pt idx="8591">
                  <c:v>10828.3526113349</c:v>
                </c:pt>
                <c:pt idx="8592">
                  <c:v>10828.5885671046</c:v>
                </c:pt>
                <c:pt idx="8593">
                  <c:v>10829.1753598172</c:v>
                </c:pt>
                <c:pt idx="8594">
                  <c:v>10829.570599515901</c:v>
                </c:pt>
                <c:pt idx="8595">
                  <c:v>10829.628567104601</c:v>
                </c:pt>
                <c:pt idx="8596">
                  <c:v>10830.215359817201</c:v>
                </c:pt>
                <c:pt idx="8597">
                  <c:v>10830.6685671047</c:v>
                </c:pt>
                <c:pt idx="8598">
                  <c:v>10831.1562025938</c:v>
                </c:pt>
                <c:pt idx="8599">
                  <c:v>10831.2553598172</c:v>
                </c:pt>
                <c:pt idx="8600">
                  <c:v>10831.666092527999</c:v>
                </c:pt>
                <c:pt idx="8601">
                  <c:v>10831.708567104701</c:v>
                </c:pt>
                <c:pt idx="8602">
                  <c:v>10832.507560342499</c:v>
                </c:pt>
                <c:pt idx="8603">
                  <c:v>10833.923926433299</c:v>
                </c:pt>
                <c:pt idx="8604">
                  <c:v>10834.321595068001</c:v>
                </c:pt>
                <c:pt idx="8605">
                  <c:v>10834.3479165313</c:v>
                </c:pt>
                <c:pt idx="8606">
                  <c:v>10837.0748905949</c:v>
                </c:pt>
                <c:pt idx="8607">
                  <c:v>10848.816583063401</c:v>
                </c:pt>
                <c:pt idx="8608">
                  <c:v>10879.189825252601</c:v>
                </c:pt>
                <c:pt idx="8609">
                  <c:v>10890.4552698805</c:v>
                </c:pt>
                <c:pt idx="8610">
                  <c:v>10892.799448641899</c:v>
                </c:pt>
                <c:pt idx="8611">
                  <c:v>10929.2862360773</c:v>
                </c:pt>
                <c:pt idx="8612">
                  <c:v>10931.9046545568</c:v>
                </c:pt>
                <c:pt idx="8613">
                  <c:v>10935.9027107534</c:v>
                </c:pt>
                <c:pt idx="8614">
                  <c:v>10938.436927295401</c:v>
                </c:pt>
                <c:pt idx="8615">
                  <c:v>10946.304913677201</c:v>
                </c:pt>
                <c:pt idx="8616">
                  <c:v>10948.2926107163</c:v>
                </c:pt>
                <c:pt idx="8617">
                  <c:v>10953.704230974599</c:v>
                </c:pt>
                <c:pt idx="8618">
                  <c:v>10963.1550160069</c:v>
                </c:pt>
                <c:pt idx="8619">
                  <c:v>10966.4856986869</c:v>
                </c:pt>
                <c:pt idx="8620">
                  <c:v>10967.8993843961</c:v>
                </c:pt>
                <c:pt idx="8621">
                  <c:v>10969.533560579601</c:v>
                </c:pt>
                <c:pt idx="8622">
                  <c:v>10971.970732513801</c:v>
                </c:pt>
                <c:pt idx="8623">
                  <c:v>10972.4724837085</c:v>
                </c:pt>
                <c:pt idx="8624">
                  <c:v>10972.8363641295</c:v>
                </c:pt>
                <c:pt idx="8625">
                  <c:v>10973.183002584999</c:v>
                </c:pt>
                <c:pt idx="8626">
                  <c:v>10977.4396558073</c:v>
                </c:pt>
                <c:pt idx="8627">
                  <c:v>10982.4799649175</c:v>
                </c:pt>
                <c:pt idx="8628">
                  <c:v>10987.2918330702</c:v>
                </c:pt>
                <c:pt idx="8629">
                  <c:v>10989.108838514399</c:v>
                </c:pt>
                <c:pt idx="8630">
                  <c:v>10990.591203877701</c:v>
                </c:pt>
                <c:pt idx="8631">
                  <c:v>10990.8480483694</c:v>
                </c:pt>
                <c:pt idx="8632">
                  <c:v>10990.9107325151</c:v>
                </c:pt>
                <c:pt idx="8633">
                  <c:v>10992.049418774401</c:v>
                </c:pt>
                <c:pt idx="8634">
                  <c:v>10992.4498801222</c:v>
                </c:pt>
                <c:pt idx="8635">
                  <c:v>10998.4108764417</c:v>
                </c:pt>
                <c:pt idx="8636">
                  <c:v>11003.457440460999</c:v>
                </c:pt>
                <c:pt idx="8637">
                  <c:v>11003.7753400411</c:v>
                </c:pt>
                <c:pt idx="8638">
                  <c:v>11005.711315041101</c:v>
                </c:pt>
                <c:pt idx="8639">
                  <c:v>11006.999267204599</c:v>
                </c:pt>
                <c:pt idx="8640">
                  <c:v>11008.0592672042</c:v>
                </c:pt>
                <c:pt idx="8641">
                  <c:v>11008.418036274599</c:v>
                </c:pt>
                <c:pt idx="8642">
                  <c:v>11008.425526745599</c:v>
                </c:pt>
                <c:pt idx="8643">
                  <c:v>11011.1525008101</c:v>
                </c:pt>
                <c:pt idx="8644">
                  <c:v>11013.1020806329</c:v>
                </c:pt>
                <c:pt idx="8645">
                  <c:v>11014.3693843949</c:v>
                </c:pt>
                <c:pt idx="8646">
                  <c:v>11020.925453387399</c:v>
                </c:pt>
                <c:pt idx="8647">
                  <c:v>11021.0220806328</c:v>
                </c:pt>
                <c:pt idx="8648">
                  <c:v>11021.250989091501</c:v>
                </c:pt>
                <c:pt idx="8649">
                  <c:v>11021.383463268099</c:v>
                </c:pt>
                <c:pt idx="8650">
                  <c:v>11022.8941932786</c:v>
                </c:pt>
                <c:pt idx="8651">
                  <c:v>11023.523343938399</c:v>
                </c:pt>
                <c:pt idx="8652">
                  <c:v>11025.7815174646</c:v>
                </c:pt>
                <c:pt idx="8653">
                  <c:v>11031.0841810405</c:v>
                </c:pt>
                <c:pt idx="8654">
                  <c:v>11032.7680362723</c:v>
                </c:pt>
                <c:pt idx="8655">
                  <c:v>11033.395340040301</c:v>
                </c:pt>
                <c:pt idx="8656">
                  <c:v>11034.3251354768</c:v>
                </c:pt>
                <c:pt idx="8657">
                  <c:v>11037.2666881568</c:v>
                </c:pt>
                <c:pt idx="8658">
                  <c:v>11037.9347768686</c:v>
                </c:pt>
                <c:pt idx="8659">
                  <c:v>11042.3132537454</c:v>
                </c:pt>
                <c:pt idx="8660">
                  <c:v>11043.2868214994</c:v>
                </c:pt>
                <c:pt idx="8661">
                  <c:v>11043.540417381</c:v>
                </c:pt>
                <c:pt idx="8662">
                  <c:v>11045.3095212597</c:v>
                </c:pt>
                <c:pt idx="8663">
                  <c:v>11045.665340040799</c:v>
                </c:pt>
                <c:pt idx="8664">
                  <c:v>11053.2674354668</c:v>
                </c:pt>
                <c:pt idx="8665">
                  <c:v>11054.532880094799</c:v>
                </c:pt>
                <c:pt idx="8666">
                  <c:v>11054.926124989001</c:v>
                </c:pt>
                <c:pt idx="8667">
                  <c:v>11057.082661041</c:v>
                </c:pt>
                <c:pt idx="8668">
                  <c:v>11065.3715174635</c:v>
                </c:pt>
                <c:pt idx="8669">
                  <c:v>11066.8770588561</c:v>
                </c:pt>
                <c:pt idx="8670">
                  <c:v>11075.3715174626</c:v>
                </c:pt>
                <c:pt idx="8671">
                  <c:v>11080.8437024336</c:v>
                </c:pt>
                <c:pt idx="8672">
                  <c:v>11091.8617364</c:v>
                </c:pt>
                <c:pt idx="8673">
                  <c:v>11094.2993135582</c:v>
                </c:pt>
                <c:pt idx="8674">
                  <c:v>11151.517266022</c:v>
                </c:pt>
                <c:pt idx="8675">
                  <c:v>11164.925658583599</c:v>
                </c:pt>
                <c:pt idx="8676">
                  <c:v>11166.1270289886</c:v>
                </c:pt>
                <c:pt idx="8677">
                  <c:v>11172.488486656899</c:v>
                </c:pt>
                <c:pt idx="8678">
                  <c:v>11175.230111025199</c:v>
                </c:pt>
                <c:pt idx="8679">
                  <c:v>11175.464572438899</c:v>
                </c:pt>
                <c:pt idx="8680">
                  <c:v>11176.559267205101</c:v>
                </c:pt>
                <c:pt idx="8681">
                  <c:v>11178.639267205201</c:v>
                </c:pt>
                <c:pt idx="8682">
                  <c:v>11180.719267205301</c:v>
                </c:pt>
                <c:pt idx="8683">
                  <c:v>11182.5031369598</c:v>
                </c:pt>
                <c:pt idx="8684">
                  <c:v>11184.879267205401</c:v>
                </c:pt>
                <c:pt idx="8685">
                  <c:v>11185.9192672055</c:v>
                </c:pt>
                <c:pt idx="8686">
                  <c:v>11186.979267205101</c:v>
                </c:pt>
                <c:pt idx="8687">
                  <c:v>11187.524948915399</c:v>
                </c:pt>
                <c:pt idx="8688">
                  <c:v>11188.0392672047</c:v>
                </c:pt>
                <c:pt idx="8689">
                  <c:v>11189.099267204199</c:v>
                </c:pt>
                <c:pt idx="8690">
                  <c:v>11192.583807290501</c:v>
                </c:pt>
                <c:pt idx="8691">
                  <c:v>11196.9718034937</c:v>
                </c:pt>
                <c:pt idx="8692">
                  <c:v>11197.687586455901</c:v>
                </c:pt>
                <c:pt idx="8693">
                  <c:v>11201.5840116981</c:v>
                </c:pt>
                <c:pt idx="8694">
                  <c:v>11208.4337480748</c:v>
                </c:pt>
                <c:pt idx="8695">
                  <c:v>11209.473748074801</c:v>
                </c:pt>
                <c:pt idx="8696">
                  <c:v>11210.8592149857</c:v>
                </c:pt>
                <c:pt idx="8697">
                  <c:v>11211.553748074901</c:v>
                </c:pt>
                <c:pt idx="8698">
                  <c:v>11212.191907795101</c:v>
                </c:pt>
                <c:pt idx="8699">
                  <c:v>11212.5937480749</c:v>
                </c:pt>
                <c:pt idx="8700">
                  <c:v>11212.9592149853</c:v>
                </c:pt>
                <c:pt idx="8701">
                  <c:v>11213.231907794199</c:v>
                </c:pt>
                <c:pt idx="8702">
                  <c:v>11213.633748074901</c:v>
                </c:pt>
                <c:pt idx="8703">
                  <c:v>11214.030218976</c:v>
                </c:pt>
                <c:pt idx="8704">
                  <c:v>11214.2719077933</c:v>
                </c:pt>
                <c:pt idx="8705">
                  <c:v>11214.673748075</c:v>
                </c:pt>
                <c:pt idx="8706">
                  <c:v>11215.0592149849</c:v>
                </c:pt>
                <c:pt idx="8707">
                  <c:v>11215.0702189761</c:v>
                </c:pt>
                <c:pt idx="8708">
                  <c:v>11215.3119077924</c:v>
                </c:pt>
                <c:pt idx="8709">
                  <c:v>11215.3535435879</c:v>
                </c:pt>
                <c:pt idx="8710">
                  <c:v>11215.713748075001</c:v>
                </c:pt>
                <c:pt idx="8711">
                  <c:v>11216.1102189761</c:v>
                </c:pt>
                <c:pt idx="8712">
                  <c:v>11216.351907791501</c:v>
                </c:pt>
                <c:pt idx="8713">
                  <c:v>11216.7737480746</c:v>
                </c:pt>
                <c:pt idx="8714">
                  <c:v>11217.150218976099</c:v>
                </c:pt>
                <c:pt idx="8715">
                  <c:v>11217.1592149846</c:v>
                </c:pt>
                <c:pt idx="8716">
                  <c:v>11217.391907790599</c:v>
                </c:pt>
                <c:pt idx="8717">
                  <c:v>11217.813748074601</c:v>
                </c:pt>
                <c:pt idx="8718">
                  <c:v>11218.4319077897</c:v>
                </c:pt>
                <c:pt idx="8719">
                  <c:v>11218.8737480742</c:v>
                </c:pt>
                <c:pt idx="8720">
                  <c:v>11219.2592149842</c:v>
                </c:pt>
                <c:pt idx="8721">
                  <c:v>11219.4719077888</c:v>
                </c:pt>
                <c:pt idx="8722">
                  <c:v>11219.913748074299</c:v>
                </c:pt>
                <c:pt idx="8723">
                  <c:v>11220.511907787901</c:v>
                </c:pt>
                <c:pt idx="8724">
                  <c:v>11220.9737480739</c:v>
                </c:pt>
                <c:pt idx="8725">
                  <c:v>11221.551907787099</c:v>
                </c:pt>
                <c:pt idx="8726">
                  <c:v>11222.013748073899</c:v>
                </c:pt>
                <c:pt idx="8727">
                  <c:v>11222.5919077862</c:v>
                </c:pt>
                <c:pt idx="8728">
                  <c:v>11223.073748073501</c:v>
                </c:pt>
                <c:pt idx="8729">
                  <c:v>11223.6319077853</c:v>
                </c:pt>
                <c:pt idx="8730">
                  <c:v>11224.1137480735</c:v>
                </c:pt>
                <c:pt idx="8731">
                  <c:v>11224.671907784401</c:v>
                </c:pt>
                <c:pt idx="8732">
                  <c:v>11225.173748073101</c:v>
                </c:pt>
                <c:pt idx="8733">
                  <c:v>11225.7119077835</c:v>
                </c:pt>
                <c:pt idx="8734">
                  <c:v>11227.345045681101</c:v>
                </c:pt>
                <c:pt idx="8735">
                  <c:v>11228.610490309</c:v>
                </c:pt>
                <c:pt idx="8736">
                  <c:v>11231.4977266024</c:v>
                </c:pt>
                <c:pt idx="8737">
                  <c:v>11232.190256305899</c:v>
                </c:pt>
                <c:pt idx="8738">
                  <c:v>11233.230256306</c:v>
                </c:pt>
                <c:pt idx="8739">
                  <c:v>11235.0311435684</c:v>
                </c:pt>
                <c:pt idx="8740">
                  <c:v>11235.7686423137</c:v>
                </c:pt>
                <c:pt idx="8741">
                  <c:v>11235.802663160001</c:v>
                </c:pt>
                <c:pt idx="8742">
                  <c:v>11237.465170601299</c:v>
                </c:pt>
                <c:pt idx="8743">
                  <c:v>11239.831587139501</c:v>
                </c:pt>
                <c:pt idx="8744">
                  <c:v>11240.1703587826</c:v>
                </c:pt>
                <c:pt idx="8745">
                  <c:v>11240.605170601501</c:v>
                </c:pt>
                <c:pt idx="8746">
                  <c:v>11240.954669070399</c:v>
                </c:pt>
                <c:pt idx="8747">
                  <c:v>11243.8392672054</c:v>
                </c:pt>
                <c:pt idx="8748">
                  <c:v>11246.3902563061</c:v>
                </c:pt>
                <c:pt idx="8749">
                  <c:v>11247.3988061212</c:v>
                </c:pt>
                <c:pt idx="8750">
                  <c:v>11249.6792672052</c:v>
                </c:pt>
                <c:pt idx="8751">
                  <c:v>11251.068123416901</c:v>
                </c:pt>
                <c:pt idx="8752">
                  <c:v>11251.7592672053</c:v>
                </c:pt>
                <c:pt idx="8753">
                  <c:v>11252.108123415999</c:v>
                </c:pt>
                <c:pt idx="8754">
                  <c:v>11252.279686415501</c:v>
                </c:pt>
                <c:pt idx="8755">
                  <c:v>11252.340696532199</c:v>
                </c:pt>
                <c:pt idx="8756">
                  <c:v>11252.799267205401</c:v>
                </c:pt>
                <c:pt idx="8757">
                  <c:v>11253.1481234151</c:v>
                </c:pt>
                <c:pt idx="8758">
                  <c:v>11253.3196864156</c:v>
                </c:pt>
                <c:pt idx="8759">
                  <c:v>11254.1881234142</c:v>
                </c:pt>
                <c:pt idx="8760">
                  <c:v>11254.207218985501</c:v>
                </c:pt>
                <c:pt idx="8761">
                  <c:v>11254.359686415601</c:v>
                </c:pt>
                <c:pt idx="8762">
                  <c:v>11254.921312648799</c:v>
                </c:pt>
                <c:pt idx="8763">
                  <c:v>11254.9880039361</c:v>
                </c:pt>
                <c:pt idx="8764">
                  <c:v>11256.028003936101</c:v>
                </c:pt>
                <c:pt idx="8765">
                  <c:v>11256.257321053101</c:v>
                </c:pt>
                <c:pt idx="8766">
                  <c:v>11257.0680039362</c:v>
                </c:pt>
                <c:pt idx="8767">
                  <c:v>11257.5939595787</c:v>
                </c:pt>
                <c:pt idx="8768">
                  <c:v>11257.5992672052</c:v>
                </c:pt>
                <c:pt idx="8769">
                  <c:v>11258.1080039362</c:v>
                </c:pt>
                <c:pt idx="8770">
                  <c:v>11258.633959578799</c:v>
                </c:pt>
                <c:pt idx="8771">
                  <c:v>11259.1480039362</c:v>
                </c:pt>
                <c:pt idx="8772">
                  <c:v>11259.6739595788</c:v>
                </c:pt>
                <c:pt idx="8773">
                  <c:v>11260.1880039363</c:v>
                </c:pt>
                <c:pt idx="8774">
                  <c:v>11260.713959578799</c:v>
                </c:pt>
                <c:pt idx="8775">
                  <c:v>11261.2280039363</c:v>
                </c:pt>
                <c:pt idx="8776">
                  <c:v>11264.8525783144</c:v>
                </c:pt>
                <c:pt idx="8777">
                  <c:v>11265.939346614199</c:v>
                </c:pt>
                <c:pt idx="8778">
                  <c:v>11270.0990105327</c:v>
                </c:pt>
                <c:pt idx="8779">
                  <c:v>11325.594876236701</c:v>
                </c:pt>
                <c:pt idx="8780">
                  <c:v>11329.0032687978</c:v>
                </c:pt>
                <c:pt idx="8781">
                  <c:v>11335.9241547603</c:v>
                </c:pt>
                <c:pt idx="8782">
                  <c:v>11336.566096872</c:v>
                </c:pt>
                <c:pt idx="8783">
                  <c:v>11340.204639202901</c:v>
                </c:pt>
                <c:pt idx="8784">
                  <c:v>11349.3077212404</c:v>
                </c:pt>
                <c:pt idx="8785">
                  <c:v>11352.4985316898</c:v>
                </c:pt>
                <c:pt idx="8786">
                  <c:v>11356.580747174001</c:v>
                </c:pt>
                <c:pt idx="8787">
                  <c:v>11363.543163837199</c:v>
                </c:pt>
                <c:pt idx="8788">
                  <c:v>11367.7447008781</c:v>
                </c:pt>
                <c:pt idx="8789">
                  <c:v>11371.049413708901</c:v>
                </c:pt>
                <c:pt idx="8790">
                  <c:v>11376.695135568199</c:v>
                </c:pt>
                <c:pt idx="8791">
                  <c:v>11377.5888116648</c:v>
                </c:pt>
                <c:pt idx="8792">
                  <c:v>11379.061739140599</c:v>
                </c:pt>
                <c:pt idx="8793">
                  <c:v>11379.8196580652</c:v>
                </c:pt>
                <c:pt idx="8794">
                  <c:v>11383.7899649357</c:v>
                </c:pt>
                <c:pt idx="8795">
                  <c:v>11385.477176824499</c:v>
                </c:pt>
                <c:pt idx="8796">
                  <c:v>11390.0907325139</c:v>
                </c:pt>
                <c:pt idx="8797">
                  <c:v>11391.1397604579</c:v>
                </c:pt>
                <c:pt idx="8798">
                  <c:v>11392.5453400397</c:v>
                </c:pt>
                <c:pt idx="8799">
                  <c:v>11393.4290692622</c:v>
                </c:pt>
                <c:pt idx="8800">
                  <c:v>11401.4226558953</c:v>
                </c:pt>
                <c:pt idx="8801">
                  <c:v>11401.941688828099</c:v>
                </c:pt>
                <c:pt idx="8802">
                  <c:v>11401.950732510501</c:v>
                </c:pt>
                <c:pt idx="8803">
                  <c:v>11402.688100523301</c:v>
                </c:pt>
                <c:pt idx="8804">
                  <c:v>11405.260169343999</c:v>
                </c:pt>
                <c:pt idx="8805">
                  <c:v>11407.1589323977</c:v>
                </c:pt>
                <c:pt idx="8806">
                  <c:v>11408.0717168347</c:v>
                </c:pt>
                <c:pt idx="8807">
                  <c:v>11410.047610079801</c:v>
                </c:pt>
                <c:pt idx="8808">
                  <c:v>11410.910732514199</c:v>
                </c:pt>
                <c:pt idx="8809">
                  <c:v>11411.1396409729</c:v>
                </c:pt>
                <c:pt idx="8810">
                  <c:v>11411.3147024344</c:v>
                </c:pt>
                <c:pt idx="8811">
                  <c:v>11413.0579687384</c:v>
                </c:pt>
                <c:pt idx="8812">
                  <c:v>11415.0322792846</c:v>
                </c:pt>
                <c:pt idx="8813">
                  <c:v>11416.2440092694</c:v>
                </c:pt>
                <c:pt idx="8814">
                  <c:v>11419.3890106361</c:v>
                </c:pt>
                <c:pt idx="8815">
                  <c:v>11423.483356151701</c:v>
                </c:pt>
                <c:pt idx="8816">
                  <c:v>11426.0447768718</c:v>
                </c:pt>
                <c:pt idx="8817">
                  <c:v>11428.998922863901</c:v>
                </c:pt>
                <c:pt idx="8818">
                  <c:v>11429.4290106352</c:v>
                </c:pt>
                <c:pt idx="8819">
                  <c:v>11429.4490106347</c:v>
                </c:pt>
                <c:pt idx="8820">
                  <c:v>11437.998763056299</c:v>
                </c:pt>
                <c:pt idx="8821">
                  <c:v>11438.0187630563</c:v>
                </c:pt>
                <c:pt idx="8822">
                  <c:v>11439.078763056301</c:v>
                </c:pt>
                <c:pt idx="8823">
                  <c:v>11439.0987630563</c:v>
                </c:pt>
                <c:pt idx="8824">
                  <c:v>11439.1187630564</c:v>
                </c:pt>
                <c:pt idx="8825">
                  <c:v>11439.1387630564</c:v>
                </c:pt>
                <c:pt idx="8826">
                  <c:v>11440.0169568285</c:v>
                </c:pt>
                <c:pt idx="8827">
                  <c:v>11443.0436678882</c:v>
                </c:pt>
                <c:pt idx="8828">
                  <c:v>11446.305359830099</c:v>
                </c:pt>
                <c:pt idx="8829">
                  <c:v>11446.3743505682</c:v>
                </c:pt>
                <c:pt idx="8830">
                  <c:v>11450.834105268699</c:v>
                </c:pt>
                <c:pt idx="8831">
                  <c:v>11451.649384390499</c:v>
                </c:pt>
                <c:pt idx="8832">
                  <c:v>11455.260169343999</c:v>
                </c:pt>
                <c:pt idx="8833">
                  <c:v>11462.1720978468</c:v>
                </c:pt>
                <c:pt idx="8834">
                  <c:v>11464.767081711399</c:v>
                </c:pt>
                <c:pt idx="8835">
                  <c:v>11470.039668576699</c:v>
                </c:pt>
                <c:pt idx="8836">
                  <c:v>11480.7993843965</c:v>
                </c:pt>
                <c:pt idx="8837">
                  <c:v>11481.0913128964</c:v>
                </c:pt>
                <c:pt idx="8838">
                  <c:v>11485.435015872101</c:v>
                </c:pt>
                <c:pt idx="8839">
                  <c:v>11491.272115149301</c:v>
                </c:pt>
                <c:pt idx="8840">
                  <c:v>11499.6724864514</c:v>
                </c:pt>
                <c:pt idx="8841">
                  <c:v>11504.2822494171</c:v>
                </c:pt>
                <c:pt idx="8842">
                  <c:v>11504.611446250199</c:v>
                </c:pt>
                <c:pt idx="8843">
                  <c:v>11530.6583573883</c:v>
                </c:pt>
                <c:pt idx="8844">
                  <c:v>11541.666421878999</c:v>
                </c:pt>
                <c:pt idx="8845">
                  <c:v>11545.1270239241</c:v>
                </c:pt>
                <c:pt idx="8846">
                  <c:v>11575.5002661095</c:v>
                </c:pt>
                <c:pt idx="8847">
                  <c:v>11576.7657107375</c:v>
                </c:pt>
                <c:pt idx="8848">
                  <c:v>11584.876994611201</c:v>
                </c:pt>
                <c:pt idx="8849">
                  <c:v>11589.109889498901</c:v>
                </c:pt>
                <c:pt idx="8850">
                  <c:v>11603.0765330791</c:v>
                </c:pt>
                <c:pt idx="8851">
                  <c:v>11608.751739527001</c:v>
                </c:pt>
                <c:pt idx="8852">
                  <c:v>11614.094567042701</c:v>
                </c:pt>
                <c:pt idx="8853">
                  <c:v>11617.121278103399</c:v>
                </c:pt>
                <c:pt idx="8854">
                  <c:v>11622.159010664</c:v>
                </c:pt>
                <c:pt idx="8855">
                  <c:v>11623.219010664099</c:v>
                </c:pt>
                <c:pt idx="8856">
                  <c:v>11623.5124591719</c:v>
                </c:pt>
                <c:pt idx="8857">
                  <c:v>11624.279010664201</c:v>
                </c:pt>
                <c:pt idx="8858">
                  <c:v>11624.733600780301</c:v>
                </c:pt>
                <c:pt idx="8859">
                  <c:v>11625.3190106642</c:v>
                </c:pt>
                <c:pt idx="8860">
                  <c:v>11626.3590106642</c:v>
                </c:pt>
                <c:pt idx="8861">
                  <c:v>11627.3990106643</c:v>
                </c:pt>
                <c:pt idx="8862">
                  <c:v>11628.616238337199</c:v>
                </c:pt>
                <c:pt idx="8863">
                  <c:v>11629.479010664299</c:v>
                </c:pt>
                <c:pt idx="8864">
                  <c:v>11630.5190106644</c:v>
                </c:pt>
                <c:pt idx="8865">
                  <c:v>11636.627490254101</c:v>
                </c:pt>
                <c:pt idx="8866">
                  <c:v>11637.6674902541</c:v>
                </c:pt>
                <c:pt idx="8867">
                  <c:v>11638.707490254101</c:v>
                </c:pt>
                <c:pt idx="8868">
                  <c:v>11639.7474902542</c:v>
                </c:pt>
                <c:pt idx="8869">
                  <c:v>11640.787490254201</c:v>
                </c:pt>
                <c:pt idx="8870">
                  <c:v>11641.3103260351</c:v>
                </c:pt>
                <c:pt idx="8871">
                  <c:v>11641.8274902543</c:v>
                </c:pt>
                <c:pt idx="8872">
                  <c:v>11642.350326035101</c:v>
                </c:pt>
                <c:pt idx="8873">
                  <c:v>11642.867490254301</c:v>
                </c:pt>
                <c:pt idx="8874">
                  <c:v>11643.3903260352</c:v>
                </c:pt>
                <c:pt idx="8875">
                  <c:v>11643.9074902543</c:v>
                </c:pt>
                <c:pt idx="8876">
                  <c:v>11644.430326035201</c:v>
                </c:pt>
                <c:pt idx="8877">
                  <c:v>11644.833872159001</c:v>
                </c:pt>
                <c:pt idx="8878">
                  <c:v>11644.947490254401</c:v>
                </c:pt>
                <c:pt idx="8879">
                  <c:v>11645.4703260352</c:v>
                </c:pt>
                <c:pt idx="8880">
                  <c:v>11645.873872159</c:v>
                </c:pt>
                <c:pt idx="8881">
                  <c:v>11645.9874902544</c:v>
                </c:pt>
                <c:pt idx="8882">
                  <c:v>11646.510326035301</c:v>
                </c:pt>
                <c:pt idx="8883">
                  <c:v>11646.913872159001</c:v>
                </c:pt>
                <c:pt idx="8884">
                  <c:v>11647.027490254401</c:v>
                </c:pt>
                <c:pt idx="8885">
                  <c:v>11647.5503260353</c:v>
                </c:pt>
                <c:pt idx="8886">
                  <c:v>11648.0674902545</c:v>
                </c:pt>
                <c:pt idx="8887">
                  <c:v>11648.590326035301</c:v>
                </c:pt>
                <c:pt idx="8888">
                  <c:v>11649.107490254501</c:v>
                </c:pt>
                <c:pt idx="8889">
                  <c:v>11649.6303260354</c:v>
                </c:pt>
                <c:pt idx="8890">
                  <c:v>11650.1474902546</c:v>
                </c:pt>
                <c:pt idx="8891">
                  <c:v>11650.4282377827</c:v>
                </c:pt>
                <c:pt idx="8892">
                  <c:v>11650.670326035401</c:v>
                </c:pt>
                <c:pt idx="8893">
                  <c:v>11651.187490254601</c:v>
                </c:pt>
                <c:pt idx="8894">
                  <c:v>11651.7103260355</c:v>
                </c:pt>
                <c:pt idx="8895">
                  <c:v>11652.2274902546</c:v>
                </c:pt>
                <c:pt idx="8896">
                  <c:v>11653.267490254701</c:v>
                </c:pt>
                <c:pt idx="8897">
                  <c:v>11654.3074902547</c:v>
                </c:pt>
                <c:pt idx="8898">
                  <c:v>11654.909074736701</c:v>
                </c:pt>
                <c:pt idx="8899">
                  <c:v>11655.3474902547</c:v>
                </c:pt>
                <c:pt idx="8900">
                  <c:v>11655.9490747358</c:v>
                </c:pt>
                <c:pt idx="8901">
                  <c:v>11656.1023999545</c:v>
                </c:pt>
                <c:pt idx="8902">
                  <c:v>11656.3874902548</c:v>
                </c:pt>
                <c:pt idx="8903">
                  <c:v>11657.4274902548</c:v>
                </c:pt>
                <c:pt idx="8904">
                  <c:v>11658.4674902549</c:v>
                </c:pt>
                <c:pt idx="8905">
                  <c:v>11659.5074902549</c:v>
                </c:pt>
                <c:pt idx="8906">
                  <c:v>11659.992243053301</c:v>
                </c:pt>
                <c:pt idx="8907">
                  <c:v>11660.547490254899</c:v>
                </c:pt>
                <c:pt idx="8908">
                  <c:v>11661.0322430534</c:v>
                </c:pt>
                <c:pt idx="8909">
                  <c:v>11661.1288999227</c:v>
                </c:pt>
                <c:pt idx="8910">
                  <c:v>11661.587490255</c:v>
                </c:pt>
                <c:pt idx="8911">
                  <c:v>11662.4263784829</c:v>
                </c:pt>
                <c:pt idx="8912">
                  <c:v>11662.627490254999</c:v>
                </c:pt>
                <c:pt idx="8913">
                  <c:v>11663.466378482</c:v>
                </c:pt>
                <c:pt idx="8914">
                  <c:v>11663.667490255</c:v>
                </c:pt>
                <c:pt idx="8915">
                  <c:v>11663.750096666099</c:v>
                </c:pt>
                <c:pt idx="8916">
                  <c:v>11663.991143569299</c:v>
                </c:pt>
                <c:pt idx="8917">
                  <c:v>11664.506378481099</c:v>
                </c:pt>
                <c:pt idx="8918">
                  <c:v>11664.707490255099</c:v>
                </c:pt>
                <c:pt idx="8919">
                  <c:v>11665.022543990901</c:v>
                </c:pt>
                <c:pt idx="8920">
                  <c:v>11665.5463784802</c:v>
                </c:pt>
                <c:pt idx="8921">
                  <c:v>11665.6586713874</c:v>
                </c:pt>
                <c:pt idx="8922">
                  <c:v>11665.7474902551</c:v>
                </c:pt>
                <c:pt idx="8923">
                  <c:v>11666.062543991</c:v>
                </c:pt>
                <c:pt idx="8924">
                  <c:v>11666.5863784793</c:v>
                </c:pt>
                <c:pt idx="8925">
                  <c:v>11666.698671387499</c:v>
                </c:pt>
                <c:pt idx="8926">
                  <c:v>11666.787490255199</c:v>
                </c:pt>
                <c:pt idx="8927">
                  <c:v>11667.102543991001</c:v>
                </c:pt>
                <c:pt idx="8928">
                  <c:v>11667.626378478401</c:v>
                </c:pt>
                <c:pt idx="8929">
                  <c:v>11667.646378478001</c:v>
                </c:pt>
                <c:pt idx="8930">
                  <c:v>11667.666378477499</c:v>
                </c:pt>
                <c:pt idx="8931">
                  <c:v>11667.7386713875</c:v>
                </c:pt>
                <c:pt idx="8932">
                  <c:v>11667.8274902552</c:v>
                </c:pt>
                <c:pt idx="8933">
                  <c:v>11668.7915871404</c:v>
                </c:pt>
                <c:pt idx="8934">
                  <c:v>11668.867490255199</c:v>
                </c:pt>
                <c:pt idx="8935">
                  <c:v>11669.182543991101</c:v>
                </c:pt>
                <c:pt idx="8936">
                  <c:v>11669.9074902553</c:v>
                </c:pt>
                <c:pt idx="8937">
                  <c:v>11670.2225439911</c:v>
                </c:pt>
                <c:pt idx="8938">
                  <c:v>11670.947490255299</c:v>
                </c:pt>
                <c:pt idx="8939">
                  <c:v>11671.099010664</c:v>
                </c:pt>
                <c:pt idx="8940">
                  <c:v>11671.262543991201</c:v>
                </c:pt>
                <c:pt idx="8941">
                  <c:v>11671.7575603406</c:v>
                </c:pt>
                <c:pt idx="8942">
                  <c:v>11671.9874902553</c:v>
                </c:pt>
                <c:pt idx="8943">
                  <c:v>11672.3025439912</c:v>
                </c:pt>
                <c:pt idx="8944">
                  <c:v>11672.6820307984</c:v>
                </c:pt>
                <c:pt idx="8945">
                  <c:v>11673.117373291399</c:v>
                </c:pt>
                <c:pt idx="8946">
                  <c:v>11673.342543991201</c:v>
                </c:pt>
                <c:pt idx="8947">
                  <c:v>11673.722030798401</c:v>
                </c:pt>
                <c:pt idx="8948">
                  <c:v>11674.3825439913</c:v>
                </c:pt>
                <c:pt idx="8949">
                  <c:v>11675.022185293399</c:v>
                </c:pt>
                <c:pt idx="8950">
                  <c:v>11675.422543991301</c:v>
                </c:pt>
                <c:pt idx="8951">
                  <c:v>11676.0621852935</c:v>
                </c:pt>
                <c:pt idx="8952">
                  <c:v>11676.4625439913</c:v>
                </c:pt>
                <c:pt idx="8953">
                  <c:v>11677.102185293499</c:v>
                </c:pt>
                <c:pt idx="8954">
                  <c:v>11677.502543991401</c:v>
                </c:pt>
                <c:pt idx="8955">
                  <c:v>11678.1421852936</c:v>
                </c:pt>
                <c:pt idx="8956">
                  <c:v>11678.3598596313</c:v>
                </c:pt>
                <c:pt idx="8957">
                  <c:v>11678.5425439914</c:v>
                </c:pt>
                <c:pt idx="8958">
                  <c:v>11678.562543991</c:v>
                </c:pt>
                <c:pt idx="8959">
                  <c:v>11678.8290106635</c:v>
                </c:pt>
                <c:pt idx="8960">
                  <c:v>11678.9803931526</c:v>
                </c:pt>
                <c:pt idx="8961">
                  <c:v>11679.182185293599</c:v>
                </c:pt>
                <c:pt idx="8962">
                  <c:v>11679.602543991001</c:v>
                </c:pt>
                <c:pt idx="8963">
                  <c:v>11679.889010663601</c:v>
                </c:pt>
                <c:pt idx="8964">
                  <c:v>11680.2221852936</c:v>
                </c:pt>
                <c:pt idx="8965">
                  <c:v>11680.642543991</c:v>
                </c:pt>
                <c:pt idx="8966">
                  <c:v>11680.9290106636</c:v>
                </c:pt>
                <c:pt idx="8967">
                  <c:v>11681.260696534</c:v>
                </c:pt>
                <c:pt idx="8968">
                  <c:v>11681.2852401584</c:v>
                </c:pt>
                <c:pt idx="8969">
                  <c:v>11681.5685670701</c:v>
                </c:pt>
                <c:pt idx="8970">
                  <c:v>11681.682543991101</c:v>
                </c:pt>
                <c:pt idx="8971">
                  <c:v>11681.702543990599</c:v>
                </c:pt>
                <c:pt idx="8972">
                  <c:v>11682.6085670702</c:v>
                </c:pt>
                <c:pt idx="8973">
                  <c:v>11682.7425439907</c:v>
                </c:pt>
                <c:pt idx="8974">
                  <c:v>11683.5830162893</c:v>
                </c:pt>
                <c:pt idx="8975">
                  <c:v>11683.6485670702</c:v>
                </c:pt>
                <c:pt idx="8976">
                  <c:v>11683.782543990699</c:v>
                </c:pt>
                <c:pt idx="8977">
                  <c:v>11684.688567070199</c:v>
                </c:pt>
                <c:pt idx="8978">
                  <c:v>11684.8225439907</c:v>
                </c:pt>
                <c:pt idx="8979">
                  <c:v>11684.8425439903</c:v>
                </c:pt>
                <c:pt idx="8980">
                  <c:v>11684.862543989901</c:v>
                </c:pt>
                <c:pt idx="8981">
                  <c:v>11684.882543989401</c:v>
                </c:pt>
                <c:pt idx="8982">
                  <c:v>11684.902543988999</c:v>
                </c:pt>
                <c:pt idx="8983">
                  <c:v>11684.922543988499</c:v>
                </c:pt>
                <c:pt idx="8984">
                  <c:v>11684.9425439881</c:v>
                </c:pt>
                <c:pt idx="8985">
                  <c:v>11684.9625439876</c:v>
                </c:pt>
                <c:pt idx="8986">
                  <c:v>11684.9825439872</c:v>
                </c:pt>
                <c:pt idx="8987">
                  <c:v>11685.0025439867</c:v>
                </c:pt>
                <c:pt idx="8988">
                  <c:v>11685.022543986301</c:v>
                </c:pt>
                <c:pt idx="8989">
                  <c:v>11685.042543985801</c:v>
                </c:pt>
                <c:pt idx="8990">
                  <c:v>11685.062543985399</c:v>
                </c:pt>
                <c:pt idx="8991">
                  <c:v>11685.0825439849</c:v>
                </c:pt>
                <c:pt idx="8992">
                  <c:v>11685.1025439845</c:v>
                </c:pt>
                <c:pt idx="8993">
                  <c:v>11685.122543984</c:v>
                </c:pt>
                <c:pt idx="8994">
                  <c:v>11685.135870866899</c:v>
                </c:pt>
                <c:pt idx="8995">
                  <c:v>11685.7285670703</c:v>
                </c:pt>
                <c:pt idx="8996">
                  <c:v>11686.162543984099</c:v>
                </c:pt>
                <c:pt idx="8997">
                  <c:v>11686.768567070299</c:v>
                </c:pt>
                <c:pt idx="8998">
                  <c:v>11686.8695738073</c:v>
                </c:pt>
                <c:pt idx="8999">
                  <c:v>11686.9007001714</c:v>
                </c:pt>
                <c:pt idx="9000">
                  <c:v>11687.2025439841</c:v>
                </c:pt>
                <c:pt idx="9001">
                  <c:v>11687.7890106635</c:v>
                </c:pt>
                <c:pt idx="9002">
                  <c:v>11688.242543984201</c:v>
                </c:pt>
                <c:pt idx="9003">
                  <c:v>11690.523959456001</c:v>
                </c:pt>
                <c:pt idx="9004">
                  <c:v>11691.176007800699</c:v>
                </c:pt>
                <c:pt idx="9005">
                  <c:v>11691.6426114602</c:v>
                </c:pt>
                <c:pt idx="9006">
                  <c:v>11692.766092525701</c:v>
                </c:pt>
                <c:pt idx="9007">
                  <c:v>11693.1695737969</c:v>
                </c:pt>
                <c:pt idx="9008">
                  <c:v>11693.281595068</c:v>
                </c:pt>
                <c:pt idx="9009">
                  <c:v>11694.7036436535</c:v>
                </c:pt>
                <c:pt idx="9010">
                  <c:v>11695.7812301956</c:v>
                </c:pt>
                <c:pt idx="9011">
                  <c:v>11704.735967602501</c:v>
                </c:pt>
                <c:pt idx="9012">
                  <c:v>11712.5126635795</c:v>
                </c:pt>
                <c:pt idx="9013">
                  <c:v>11715.7440320933</c:v>
                </c:pt>
                <c:pt idx="9014">
                  <c:v>11719.2046341393</c:v>
                </c:pt>
                <c:pt idx="9015">
                  <c:v>11749.5778763238</c:v>
                </c:pt>
                <c:pt idx="9016">
                  <c:v>11750.843320951701</c:v>
                </c:pt>
                <c:pt idx="9017">
                  <c:v>11753.1874997131</c:v>
                </c:pt>
                <c:pt idx="9018">
                  <c:v>11758.9546048259</c:v>
                </c:pt>
                <c:pt idx="9019">
                  <c:v>11767.1541432943</c:v>
                </c:pt>
                <c:pt idx="9020">
                  <c:v>11771.7981991041</c:v>
                </c:pt>
                <c:pt idx="9021">
                  <c:v>11780.917064220601</c:v>
                </c:pt>
                <c:pt idx="9022">
                  <c:v>11786.7387640867</c:v>
                </c:pt>
                <c:pt idx="9023">
                  <c:v>11788.172177257</c:v>
                </c:pt>
                <c:pt idx="9024">
                  <c:v>11791.1988883186</c:v>
                </c:pt>
                <c:pt idx="9025">
                  <c:v>11794.102439239599</c:v>
                </c:pt>
                <c:pt idx="9026">
                  <c:v>11805.323667753401</c:v>
                </c:pt>
                <c:pt idx="9027">
                  <c:v>11808.3592664645</c:v>
                </c:pt>
                <c:pt idx="9028">
                  <c:v>11817.7120806314</c:v>
                </c:pt>
                <c:pt idx="9029">
                  <c:v>11837.8277068808</c:v>
                </c:pt>
                <c:pt idx="9030">
                  <c:v>11845.9334287531</c:v>
                </c:pt>
                <c:pt idx="9031">
                  <c:v>11852.437469845599</c:v>
                </c:pt>
                <c:pt idx="9032">
                  <c:v>11864.9997431789</c:v>
                </c:pt>
                <c:pt idx="9033">
                  <c:v>11868.939384393299</c:v>
                </c:pt>
                <c:pt idx="9034">
                  <c:v>11872.9697629278</c:v>
                </c:pt>
                <c:pt idx="9035">
                  <c:v>11872.9897629274</c:v>
                </c:pt>
                <c:pt idx="9036">
                  <c:v>11873.0097629269</c:v>
                </c:pt>
                <c:pt idx="9037">
                  <c:v>11873.029762926501</c:v>
                </c:pt>
                <c:pt idx="9038">
                  <c:v>11874.0261370809</c:v>
                </c:pt>
                <c:pt idx="9039">
                  <c:v>11874.0897629261</c:v>
                </c:pt>
                <c:pt idx="9040">
                  <c:v>11883.282244354399</c:v>
                </c:pt>
                <c:pt idx="9041">
                  <c:v>11885.148821225301</c:v>
                </c:pt>
                <c:pt idx="9042">
                  <c:v>11889.821642307499</c:v>
                </c:pt>
                <c:pt idx="9043">
                  <c:v>11891.7280362686</c:v>
                </c:pt>
                <c:pt idx="9044">
                  <c:v>11892.960306347801</c:v>
                </c:pt>
                <c:pt idx="9045">
                  <c:v>11894.146688159501</c:v>
                </c:pt>
                <c:pt idx="9046">
                  <c:v>11900.3685076404</c:v>
                </c:pt>
                <c:pt idx="9047">
                  <c:v>11909.0225034635</c:v>
                </c:pt>
                <c:pt idx="9048">
                  <c:v>11913.655486538</c:v>
                </c:pt>
                <c:pt idx="9049">
                  <c:v>11915.7434287508</c:v>
                </c:pt>
                <c:pt idx="9050">
                  <c:v>11917.9603687161</c:v>
                </c:pt>
                <c:pt idx="9051">
                  <c:v>11919.568821222199</c:v>
                </c:pt>
                <c:pt idx="9052">
                  <c:v>11920.799384395499</c:v>
                </c:pt>
                <c:pt idx="9053">
                  <c:v>11921.830340709301</c:v>
                </c:pt>
                <c:pt idx="9054">
                  <c:v>11921.8393843919</c:v>
                </c:pt>
                <c:pt idx="9055">
                  <c:v>11924.920931166</c:v>
                </c:pt>
                <c:pt idx="9056">
                  <c:v>11926.08221744</c:v>
                </c:pt>
                <c:pt idx="9057">
                  <c:v>11927.265109927301</c:v>
                </c:pt>
                <c:pt idx="9058">
                  <c:v>11932.358292852499</c:v>
                </c:pt>
                <c:pt idx="9059">
                  <c:v>11933.032215040599</c:v>
                </c:pt>
                <c:pt idx="9060">
                  <c:v>11935.9104259181</c:v>
                </c:pt>
                <c:pt idx="9061">
                  <c:v>11941.231753509401</c:v>
                </c:pt>
                <c:pt idx="9062">
                  <c:v>11945.148821225301</c:v>
                </c:pt>
                <c:pt idx="9063">
                  <c:v>11955.7703062947</c:v>
                </c:pt>
                <c:pt idx="9064">
                  <c:v>11960.816374300901</c:v>
                </c:pt>
                <c:pt idx="9065">
                  <c:v>11965.2764985337</c:v>
                </c:pt>
                <c:pt idx="9066">
                  <c:v>12011.905317095499</c:v>
                </c:pt>
                <c:pt idx="9067">
                  <c:v>12015.805646483001</c:v>
                </c:pt>
                <c:pt idx="9068">
                  <c:v>12020.0110389683</c:v>
                </c:pt>
                <c:pt idx="9069">
                  <c:v>12026.5150800598</c:v>
                </c:pt>
                <c:pt idx="9070">
                  <c:v>12037.0379165625</c:v>
                </c:pt>
                <c:pt idx="9071">
                  <c:v>12040.8922871742</c:v>
                </c:pt>
                <c:pt idx="9072">
                  <c:v>12041.109431791099</c:v>
                </c:pt>
                <c:pt idx="9073">
                  <c:v>12041.9322871733</c:v>
                </c:pt>
                <c:pt idx="9074">
                  <c:v>12042.1694317907</c:v>
                </c:pt>
                <c:pt idx="9075">
                  <c:v>12042.444796661801</c:v>
                </c:pt>
                <c:pt idx="9076">
                  <c:v>12043.2294317903</c:v>
                </c:pt>
                <c:pt idx="9077">
                  <c:v>12043.4847966618</c:v>
                </c:pt>
                <c:pt idx="9078">
                  <c:v>12044.012287171499</c:v>
                </c:pt>
                <c:pt idx="9079">
                  <c:v>12044.289431789801</c:v>
                </c:pt>
                <c:pt idx="9080">
                  <c:v>12044.524796661901</c:v>
                </c:pt>
                <c:pt idx="9081">
                  <c:v>12045.3494317894</c:v>
                </c:pt>
                <c:pt idx="9082">
                  <c:v>12045.5847966615</c:v>
                </c:pt>
                <c:pt idx="9083">
                  <c:v>12046.644796661099</c:v>
                </c:pt>
                <c:pt idx="9084">
                  <c:v>12047.704796660601</c:v>
                </c:pt>
                <c:pt idx="9085">
                  <c:v>12048.7447966607</c:v>
                </c:pt>
                <c:pt idx="9086">
                  <c:v>12049.784796660701</c:v>
                </c:pt>
                <c:pt idx="9087">
                  <c:v>12050.8247966608</c:v>
                </c:pt>
                <c:pt idx="9088">
                  <c:v>12051.4047966618</c:v>
                </c:pt>
                <c:pt idx="9089">
                  <c:v>12051.5822526756</c:v>
                </c:pt>
                <c:pt idx="9090">
                  <c:v>12052.3522871639</c:v>
                </c:pt>
                <c:pt idx="9091">
                  <c:v>12053.4122871626</c:v>
                </c:pt>
                <c:pt idx="9092">
                  <c:v>12054.472287161199</c:v>
                </c:pt>
                <c:pt idx="9093">
                  <c:v>12054.6422526612</c:v>
                </c:pt>
                <c:pt idx="9094">
                  <c:v>12055.5122871603</c:v>
                </c:pt>
                <c:pt idx="9095">
                  <c:v>12056.5522871594</c:v>
                </c:pt>
                <c:pt idx="9096">
                  <c:v>12057.592287158501</c:v>
                </c:pt>
                <c:pt idx="9097">
                  <c:v>12058.632287157699</c:v>
                </c:pt>
                <c:pt idx="9098">
                  <c:v>12059.5448902185</c:v>
                </c:pt>
                <c:pt idx="9099">
                  <c:v>12059.6722871568</c:v>
                </c:pt>
                <c:pt idx="9100">
                  <c:v>12060.7122871559</c:v>
                </c:pt>
                <c:pt idx="9101">
                  <c:v>12063.8992525218</c:v>
                </c:pt>
                <c:pt idx="9102">
                  <c:v>12065.094362800901</c:v>
                </c:pt>
                <c:pt idx="9103">
                  <c:v>12075.918362352901</c:v>
                </c:pt>
                <c:pt idx="9104">
                  <c:v>12076.874718618899</c:v>
                </c:pt>
                <c:pt idx="9105">
                  <c:v>12076.958362353</c:v>
                </c:pt>
                <c:pt idx="9106">
                  <c:v>12077.998362353001</c:v>
                </c:pt>
                <c:pt idx="9107">
                  <c:v>12079.038858379199</c:v>
                </c:pt>
                <c:pt idx="9108">
                  <c:v>12079.2654098393</c:v>
                </c:pt>
                <c:pt idx="9109">
                  <c:v>12079.6034985017</c:v>
                </c:pt>
                <c:pt idx="9110">
                  <c:v>12080.078362353101</c:v>
                </c:pt>
                <c:pt idx="9111">
                  <c:v>12080.0788583792</c:v>
                </c:pt>
                <c:pt idx="9112">
                  <c:v>12080.3054098393</c:v>
                </c:pt>
                <c:pt idx="9113">
                  <c:v>12080.6434985008</c:v>
                </c:pt>
                <c:pt idx="9114">
                  <c:v>12081.1183623531</c:v>
                </c:pt>
                <c:pt idx="9115">
                  <c:v>12081.118858379299</c:v>
                </c:pt>
                <c:pt idx="9116">
                  <c:v>12081.3454098394</c:v>
                </c:pt>
                <c:pt idx="9117">
                  <c:v>12081.6834984999</c:v>
                </c:pt>
                <c:pt idx="9118">
                  <c:v>12081.950218976001</c:v>
                </c:pt>
                <c:pt idx="9119">
                  <c:v>12082.158362353201</c:v>
                </c:pt>
                <c:pt idx="9120">
                  <c:v>12082.4871791144</c:v>
                </c:pt>
                <c:pt idx="9121">
                  <c:v>12082.990218976</c:v>
                </c:pt>
                <c:pt idx="9122">
                  <c:v>12083.002637541</c:v>
                </c:pt>
                <c:pt idx="9123">
                  <c:v>12083.1983623532</c:v>
                </c:pt>
                <c:pt idx="9124">
                  <c:v>12083.198858379301</c:v>
                </c:pt>
                <c:pt idx="9125">
                  <c:v>12083.425409839399</c:v>
                </c:pt>
                <c:pt idx="9126">
                  <c:v>12083.527179114501</c:v>
                </c:pt>
                <c:pt idx="9127">
                  <c:v>12083.7634984981</c:v>
                </c:pt>
                <c:pt idx="9128">
                  <c:v>12084.042637541001</c:v>
                </c:pt>
                <c:pt idx="9129">
                  <c:v>12084.238362353201</c:v>
                </c:pt>
                <c:pt idx="9130">
                  <c:v>12084.2388583794</c:v>
                </c:pt>
                <c:pt idx="9131">
                  <c:v>12084.4654098395</c:v>
                </c:pt>
                <c:pt idx="9132">
                  <c:v>12084.5671791145</c:v>
                </c:pt>
                <c:pt idx="9133">
                  <c:v>12084.7743182964</c:v>
                </c:pt>
                <c:pt idx="9134">
                  <c:v>12084.8034984972</c:v>
                </c:pt>
                <c:pt idx="9135">
                  <c:v>12084.9222837332</c:v>
                </c:pt>
                <c:pt idx="9136">
                  <c:v>12085.0826375411</c:v>
                </c:pt>
                <c:pt idx="9137">
                  <c:v>12085.184531538</c:v>
                </c:pt>
                <c:pt idx="9138">
                  <c:v>12085.2450857032</c:v>
                </c:pt>
                <c:pt idx="9139">
                  <c:v>12085.2783623533</c:v>
                </c:pt>
                <c:pt idx="9140">
                  <c:v>12085.278858379401</c:v>
                </c:pt>
                <c:pt idx="9141">
                  <c:v>12085.505409839499</c:v>
                </c:pt>
                <c:pt idx="9142">
                  <c:v>12085.8143182965</c:v>
                </c:pt>
                <c:pt idx="9143">
                  <c:v>12085.843498496301</c:v>
                </c:pt>
                <c:pt idx="9144">
                  <c:v>12085.9622837323</c:v>
                </c:pt>
                <c:pt idx="9145">
                  <c:v>12086.224531538001</c:v>
                </c:pt>
                <c:pt idx="9146">
                  <c:v>12086.285085703201</c:v>
                </c:pt>
                <c:pt idx="9147">
                  <c:v>12086.3183623533</c:v>
                </c:pt>
                <c:pt idx="9148">
                  <c:v>12086.3188583794</c:v>
                </c:pt>
                <c:pt idx="9149">
                  <c:v>12086.5454098396</c:v>
                </c:pt>
                <c:pt idx="9150">
                  <c:v>12086.6471791146</c:v>
                </c:pt>
                <c:pt idx="9151">
                  <c:v>12086.8543182965</c:v>
                </c:pt>
                <c:pt idx="9152">
                  <c:v>12086.883498495399</c:v>
                </c:pt>
                <c:pt idx="9153">
                  <c:v>12087.002283731401</c:v>
                </c:pt>
                <c:pt idx="9154">
                  <c:v>12087.0310518359</c:v>
                </c:pt>
                <c:pt idx="9155">
                  <c:v>12087.1626375411</c:v>
                </c:pt>
                <c:pt idx="9156">
                  <c:v>12087.2554098651</c:v>
                </c:pt>
                <c:pt idx="9157">
                  <c:v>12087.2645315381</c:v>
                </c:pt>
                <c:pt idx="9158">
                  <c:v>12087.3250857032</c:v>
                </c:pt>
                <c:pt idx="9159">
                  <c:v>12087.3583623534</c:v>
                </c:pt>
                <c:pt idx="9160">
                  <c:v>12087.358858379501</c:v>
                </c:pt>
                <c:pt idx="9161">
                  <c:v>12087.585409839599</c:v>
                </c:pt>
                <c:pt idx="9162">
                  <c:v>12087.6871791146</c:v>
                </c:pt>
                <c:pt idx="9163">
                  <c:v>12087.9234984945</c:v>
                </c:pt>
                <c:pt idx="9164">
                  <c:v>12088.202637541201</c:v>
                </c:pt>
                <c:pt idx="9165">
                  <c:v>12088.295409865201</c:v>
                </c:pt>
                <c:pt idx="9166">
                  <c:v>12088.3983623534</c:v>
                </c:pt>
                <c:pt idx="9167">
                  <c:v>12088.3988583795</c:v>
                </c:pt>
                <c:pt idx="9168">
                  <c:v>12088.5248466189</c:v>
                </c:pt>
                <c:pt idx="9169">
                  <c:v>12088.6254098396</c:v>
                </c:pt>
                <c:pt idx="9170">
                  <c:v>12088.7271791147</c:v>
                </c:pt>
                <c:pt idx="9171">
                  <c:v>12088.9343182966</c:v>
                </c:pt>
                <c:pt idx="9172">
                  <c:v>12088.9634984936</c:v>
                </c:pt>
                <c:pt idx="9173">
                  <c:v>12088.998541380201</c:v>
                </c:pt>
                <c:pt idx="9174">
                  <c:v>12089.0822837296</c:v>
                </c:pt>
                <c:pt idx="9175">
                  <c:v>12089.2426375412</c:v>
                </c:pt>
                <c:pt idx="9176">
                  <c:v>12089.3354098652</c:v>
                </c:pt>
                <c:pt idx="9177">
                  <c:v>12089.3445315381</c:v>
                </c:pt>
                <c:pt idx="9178">
                  <c:v>12089.4050857033</c:v>
                </c:pt>
                <c:pt idx="9179">
                  <c:v>12089.438362353399</c:v>
                </c:pt>
                <c:pt idx="9180">
                  <c:v>12089.438858379601</c:v>
                </c:pt>
                <c:pt idx="9181">
                  <c:v>12089.564846618099</c:v>
                </c:pt>
                <c:pt idx="9182">
                  <c:v>12089.665409839699</c:v>
                </c:pt>
                <c:pt idx="9183">
                  <c:v>12089.7671791147</c:v>
                </c:pt>
                <c:pt idx="9184">
                  <c:v>12089.974318296599</c:v>
                </c:pt>
                <c:pt idx="9185">
                  <c:v>12090.003498492701</c:v>
                </c:pt>
                <c:pt idx="9186">
                  <c:v>12090.1222837287</c:v>
                </c:pt>
                <c:pt idx="9187">
                  <c:v>12090.2522871661</c:v>
                </c:pt>
                <c:pt idx="9188">
                  <c:v>12090.282637541201</c:v>
                </c:pt>
                <c:pt idx="9189">
                  <c:v>12090.306640004001</c:v>
                </c:pt>
                <c:pt idx="9190">
                  <c:v>12090.3845315382</c:v>
                </c:pt>
                <c:pt idx="9191">
                  <c:v>12090.445085703301</c:v>
                </c:pt>
                <c:pt idx="9192">
                  <c:v>12090.4783623535</c:v>
                </c:pt>
                <c:pt idx="9193">
                  <c:v>12090.4788583796</c:v>
                </c:pt>
                <c:pt idx="9194">
                  <c:v>12090.6048466172</c:v>
                </c:pt>
                <c:pt idx="9195">
                  <c:v>12090.7054098397</c:v>
                </c:pt>
                <c:pt idx="9196">
                  <c:v>12090.807179114699</c:v>
                </c:pt>
                <c:pt idx="9197">
                  <c:v>12091.0143182966</c:v>
                </c:pt>
                <c:pt idx="9198">
                  <c:v>12091.043498491799</c:v>
                </c:pt>
                <c:pt idx="9199">
                  <c:v>12091.162283727899</c:v>
                </c:pt>
                <c:pt idx="9200">
                  <c:v>12091.292287165201</c:v>
                </c:pt>
                <c:pt idx="9201">
                  <c:v>12091.3226375413</c:v>
                </c:pt>
                <c:pt idx="9202">
                  <c:v>12091.346640004</c:v>
                </c:pt>
                <c:pt idx="9203">
                  <c:v>12091.4154098653</c:v>
                </c:pt>
                <c:pt idx="9204">
                  <c:v>12091.4245315382</c:v>
                </c:pt>
                <c:pt idx="9205">
                  <c:v>12091.4850857034</c:v>
                </c:pt>
                <c:pt idx="9206">
                  <c:v>12091.518362353499</c:v>
                </c:pt>
                <c:pt idx="9207">
                  <c:v>12091.518858379601</c:v>
                </c:pt>
                <c:pt idx="9208">
                  <c:v>12091.745409839699</c:v>
                </c:pt>
                <c:pt idx="9209">
                  <c:v>12091.8471791148</c:v>
                </c:pt>
                <c:pt idx="9210">
                  <c:v>12092.054318296699</c:v>
                </c:pt>
                <c:pt idx="9211">
                  <c:v>12092.0834984909</c:v>
                </c:pt>
                <c:pt idx="9212">
                  <c:v>12092.202283727</c:v>
                </c:pt>
                <c:pt idx="9213">
                  <c:v>12092.362637541301</c:v>
                </c:pt>
                <c:pt idx="9214">
                  <c:v>12092.386640004101</c:v>
                </c:pt>
                <c:pt idx="9215">
                  <c:v>12092.455409865301</c:v>
                </c:pt>
                <c:pt idx="9216">
                  <c:v>12092.4645315383</c:v>
                </c:pt>
                <c:pt idx="9217">
                  <c:v>12092.525085703401</c:v>
                </c:pt>
                <c:pt idx="9218">
                  <c:v>12092.5583623535</c:v>
                </c:pt>
                <c:pt idx="9219">
                  <c:v>12092.5588583797</c:v>
                </c:pt>
                <c:pt idx="9220">
                  <c:v>12092.684846615401</c:v>
                </c:pt>
                <c:pt idx="9221">
                  <c:v>12092.7854098398</c:v>
                </c:pt>
                <c:pt idx="9222">
                  <c:v>12092.887179114799</c:v>
                </c:pt>
                <c:pt idx="9223">
                  <c:v>12093.0943182967</c:v>
                </c:pt>
                <c:pt idx="9224">
                  <c:v>12093.12349849</c:v>
                </c:pt>
                <c:pt idx="9225">
                  <c:v>12093.2422837261</c:v>
                </c:pt>
                <c:pt idx="9226">
                  <c:v>12093.4026375414</c:v>
                </c:pt>
                <c:pt idx="9227">
                  <c:v>12093.4954098653</c:v>
                </c:pt>
                <c:pt idx="9228">
                  <c:v>12093.504531538299</c:v>
                </c:pt>
                <c:pt idx="9229">
                  <c:v>12093.5650857035</c:v>
                </c:pt>
                <c:pt idx="9230">
                  <c:v>12093.598362353599</c:v>
                </c:pt>
                <c:pt idx="9231">
                  <c:v>12093.598858379701</c:v>
                </c:pt>
                <c:pt idx="9232">
                  <c:v>12093.6464314367</c:v>
                </c:pt>
                <c:pt idx="9233">
                  <c:v>12093.724846614499</c:v>
                </c:pt>
                <c:pt idx="9234">
                  <c:v>12093.825409839799</c:v>
                </c:pt>
                <c:pt idx="9235">
                  <c:v>12093.9271791148</c:v>
                </c:pt>
                <c:pt idx="9236">
                  <c:v>12094.134318296699</c:v>
                </c:pt>
                <c:pt idx="9237">
                  <c:v>12094.163498489101</c:v>
                </c:pt>
                <c:pt idx="9238">
                  <c:v>12094.233409996999</c:v>
                </c:pt>
                <c:pt idx="9239">
                  <c:v>12094.282283725201</c:v>
                </c:pt>
                <c:pt idx="9240">
                  <c:v>12094.4426375414</c:v>
                </c:pt>
                <c:pt idx="9241">
                  <c:v>12094.466640004101</c:v>
                </c:pt>
                <c:pt idx="9242">
                  <c:v>12094.535409865401</c:v>
                </c:pt>
                <c:pt idx="9243">
                  <c:v>12094.5445315383</c:v>
                </c:pt>
                <c:pt idx="9244">
                  <c:v>12094.605085703501</c:v>
                </c:pt>
                <c:pt idx="9245">
                  <c:v>12094.6383623536</c:v>
                </c:pt>
                <c:pt idx="9246">
                  <c:v>12094.6388583797</c:v>
                </c:pt>
                <c:pt idx="9247">
                  <c:v>12094.7648466136</c:v>
                </c:pt>
                <c:pt idx="9248">
                  <c:v>12094.8654098398</c:v>
                </c:pt>
                <c:pt idx="9249">
                  <c:v>12094.967179114899</c:v>
                </c:pt>
                <c:pt idx="9250">
                  <c:v>12095.1743182968</c:v>
                </c:pt>
                <c:pt idx="9251">
                  <c:v>12095.203498488199</c:v>
                </c:pt>
                <c:pt idx="9252">
                  <c:v>12095.322283724299</c:v>
                </c:pt>
                <c:pt idx="9253">
                  <c:v>12095.4826375414</c:v>
                </c:pt>
                <c:pt idx="9254">
                  <c:v>12095.5066400042</c:v>
                </c:pt>
                <c:pt idx="9255">
                  <c:v>12095.5754098654</c:v>
                </c:pt>
                <c:pt idx="9256">
                  <c:v>12095.584531538399</c:v>
                </c:pt>
                <c:pt idx="9257">
                  <c:v>12095.6450857035</c:v>
                </c:pt>
                <c:pt idx="9258">
                  <c:v>12095.678362353699</c:v>
                </c:pt>
                <c:pt idx="9259">
                  <c:v>12095.678858379801</c:v>
                </c:pt>
                <c:pt idx="9260">
                  <c:v>12095.8048466127</c:v>
                </c:pt>
                <c:pt idx="9261">
                  <c:v>12095.905409839899</c:v>
                </c:pt>
                <c:pt idx="9262">
                  <c:v>12096.0071791149</c:v>
                </c:pt>
                <c:pt idx="9263">
                  <c:v>12096.214318296799</c:v>
                </c:pt>
                <c:pt idx="9264">
                  <c:v>12096.2434984873</c:v>
                </c:pt>
                <c:pt idx="9265">
                  <c:v>12096.3622837234</c:v>
                </c:pt>
                <c:pt idx="9266">
                  <c:v>12096.4359030667</c:v>
                </c:pt>
                <c:pt idx="9267">
                  <c:v>12096.5226375415</c:v>
                </c:pt>
                <c:pt idx="9268">
                  <c:v>12096.546640004201</c:v>
                </c:pt>
                <c:pt idx="9269">
                  <c:v>12096.615409865501</c:v>
                </c:pt>
                <c:pt idx="9270">
                  <c:v>12096.6245315384</c:v>
                </c:pt>
                <c:pt idx="9271">
                  <c:v>12096.685085703601</c:v>
                </c:pt>
                <c:pt idx="9272">
                  <c:v>12096.7183623537</c:v>
                </c:pt>
                <c:pt idx="9273">
                  <c:v>12096.7188583798</c:v>
                </c:pt>
                <c:pt idx="9274">
                  <c:v>12096.844846611801</c:v>
                </c:pt>
                <c:pt idx="9275">
                  <c:v>12096.9454098399</c:v>
                </c:pt>
                <c:pt idx="9276">
                  <c:v>12096.949431790899</c:v>
                </c:pt>
                <c:pt idx="9277">
                  <c:v>12097.047179114999</c:v>
                </c:pt>
                <c:pt idx="9278">
                  <c:v>12097.1098252553</c:v>
                </c:pt>
                <c:pt idx="9279">
                  <c:v>12097.132287168801</c:v>
                </c:pt>
                <c:pt idx="9280">
                  <c:v>12097.2543182969</c:v>
                </c:pt>
                <c:pt idx="9281">
                  <c:v>12097.2834984865</c:v>
                </c:pt>
                <c:pt idx="9282">
                  <c:v>12097.4022837225</c:v>
                </c:pt>
                <c:pt idx="9283">
                  <c:v>12097.562637541499</c:v>
                </c:pt>
                <c:pt idx="9284">
                  <c:v>12097.5866400043</c:v>
                </c:pt>
                <c:pt idx="9285">
                  <c:v>12097.6554098655</c:v>
                </c:pt>
                <c:pt idx="9286">
                  <c:v>12097.664531538399</c:v>
                </c:pt>
                <c:pt idx="9287">
                  <c:v>12097.7250857036</c:v>
                </c:pt>
                <c:pt idx="9288">
                  <c:v>12097.758362353699</c:v>
                </c:pt>
                <c:pt idx="9289">
                  <c:v>12097.758858379901</c:v>
                </c:pt>
                <c:pt idx="9290">
                  <c:v>12097.884846610899</c:v>
                </c:pt>
                <c:pt idx="9291">
                  <c:v>12097.985409839999</c:v>
                </c:pt>
                <c:pt idx="9292">
                  <c:v>12097.989431791</c:v>
                </c:pt>
                <c:pt idx="9293">
                  <c:v>12098.087179115</c:v>
                </c:pt>
                <c:pt idx="9294">
                  <c:v>12098.172287167899</c:v>
                </c:pt>
                <c:pt idx="9295">
                  <c:v>12098.294318296899</c:v>
                </c:pt>
                <c:pt idx="9296">
                  <c:v>12098.323498485601</c:v>
                </c:pt>
                <c:pt idx="9297">
                  <c:v>12098.442283721601</c:v>
                </c:pt>
                <c:pt idx="9298">
                  <c:v>12098.6026375415</c:v>
                </c:pt>
                <c:pt idx="9299">
                  <c:v>12098.6266400043</c:v>
                </c:pt>
                <c:pt idx="9300">
                  <c:v>12098.695409865501</c:v>
                </c:pt>
                <c:pt idx="9301">
                  <c:v>12098.7045315385</c:v>
                </c:pt>
                <c:pt idx="9302">
                  <c:v>12098.765085703601</c:v>
                </c:pt>
                <c:pt idx="9303">
                  <c:v>12098.7983623538</c:v>
                </c:pt>
                <c:pt idx="9304">
                  <c:v>12098.7988583799</c:v>
                </c:pt>
                <c:pt idx="9305">
                  <c:v>12098.92484661</c:v>
                </c:pt>
                <c:pt idx="9306">
                  <c:v>12099.02540984</c:v>
                </c:pt>
                <c:pt idx="9307">
                  <c:v>12099.029431790999</c:v>
                </c:pt>
                <c:pt idx="9308">
                  <c:v>12099.127179114999</c:v>
                </c:pt>
                <c:pt idx="9309">
                  <c:v>12099.212287167</c:v>
                </c:pt>
                <c:pt idx="9310">
                  <c:v>12099.3343182969</c:v>
                </c:pt>
                <c:pt idx="9311">
                  <c:v>12099.363498484699</c:v>
                </c:pt>
                <c:pt idx="9312">
                  <c:v>12099.482283720699</c:v>
                </c:pt>
                <c:pt idx="9313">
                  <c:v>12099.642637541599</c:v>
                </c:pt>
                <c:pt idx="9314">
                  <c:v>12099.6666400043</c:v>
                </c:pt>
                <c:pt idx="9315">
                  <c:v>12099.7354098656</c:v>
                </c:pt>
                <c:pt idx="9316">
                  <c:v>12099.744531538499</c:v>
                </c:pt>
                <c:pt idx="9317">
                  <c:v>12099.8050857037</c:v>
                </c:pt>
                <c:pt idx="9318">
                  <c:v>12099.838362353799</c:v>
                </c:pt>
                <c:pt idx="9319">
                  <c:v>12099.838858379901</c:v>
                </c:pt>
                <c:pt idx="9320">
                  <c:v>12099.9648466091</c:v>
                </c:pt>
                <c:pt idx="9321">
                  <c:v>12100.065409839999</c:v>
                </c:pt>
                <c:pt idx="9322">
                  <c:v>12100.069431791</c:v>
                </c:pt>
                <c:pt idx="9323">
                  <c:v>12100.1671791151</c:v>
                </c:pt>
                <c:pt idx="9324">
                  <c:v>12100.364796661701</c:v>
                </c:pt>
                <c:pt idx="9325">
                  <c:v>12100.374318296999</c:v>
                </c:pt>
                <c:pt idx="9326">
                  <c:v>12100.4034984838</c:v>
                </c:pt>
                <c:pt idx="9327">
                  <c:v>12100.5222837198</c:v>
                </c:pt>
                <c:pt idx="9328">
                  <c:v>12100.6826375416</c:v>
                </c:pt>
                <c:pt idx="9329">
                  <c:v>12100.7066400044</c:v>
                </c:pt>
                <c:pt idx="9330">
                  <c:v>12100.775409865601</c:v>
                </c:pt>
                <c:pt idx="9331">
                  <c:v>12100.7845315386</c:v>
                </c:pt>
                <c:pt idx="9332">
                  <c:v>12100.845085703701</c:v>
                </c:pt>
                <c:pt idx="9333">
                  <c:v>12100.8783623538</c:v>
                </c:pt>
                <c:pt idx="9334">
                  <c:v>12100.87885838</c:v>
                </c:pt>
                <c:pt idx="9335">
                  <c:v>12101.004846608201</c:v>
                </c:pt>
                <c:pt idx="9336">
                  <c:v>12101.1054098401</c:v>
                </c:pt>
                <c:pt idx="9337">
                  <c:v>12101.207179115099</c:v>
                </c:pt>
                <c:pt idx="9338">
                  <c:v>12101.414318297</c:v>
                </c:pt>
                <c:pt idx="9339">
                  <c:v>12101.4434984829</c:v>
                </c:pt>
                <c:pt idx="9340">
                  <c:v>12101.5622837189</c:v>
                </c:pt>
                <c:pt idx="9341">
                  <c:v>12101.722637541699</c:v>
                </c:pt>
                <c:pt idx="9342">
                  <c:v>12101.7466400044</c:v>
                </c:pt>
                <c:pt idx="9343">
                  <c:v>12101.8154098656</c:v>
                </c:pt>
                <c:pt idx="9344">
                  <c:v>12101.824531538599</c:v>
                </c:pt>
                <c:pt idx="9345">
                  <c:v>12101.8850857038</c:v>
                </c:pt>
                <c:pt idx="9346">
                  <c:v>12101.918362353899</c:v>
                </c:pt>
                <c:pt idx="9347">
                  <c:v>12101.918858380001</c:v>
                </c:pt>
                <c:pt idx="9348">
                  <c:v>12101.9383623539</c:v>
                </c:pt>
                <c:pt idx="9349">
                  <c:v>12101.9583623539</c:v>
                </c:pt>
                <c:pt idx="9350">
                  <c:v>12101.978362353901</c:v>
                </c:pt>
                <c:pt idx="9351">
                  <c:v>12101.998362353999</c:v>
                </c:pt>
                <c:pt idx="9352">
                  <c:v>12102.018362354</c:v>
                </c:pt>
                <c:pt idx="9353">
                  <c:v>12102.038362354</c:v>
                </c:pt>
                <c:pt idx="9354">
                  <c:v>12102.044846607299</c:v>
                </c:pt>
                <c:pt idx="9355">
                  <c:v>12102.058362354001</c:v>
                </c:pt>
                <c:pt idx="9356">
                  <c:v>12102.078362353999</c:v>
                </c:pt>
                <c:pt idx="9357">
                  <c:v>12102.098362354</c:v>
                </c:pt>
                <c:pt idx="9358">
                  <c:v>12102.1183623541</c:v>
                </c:pt>
                <c:pt idx="9359">
                  <c:v>12102.145409840099</c:v>
                </c:pt>
                <c:pt idx="9360">
                  <c:v>12102.2471791151</c:v>
                </c:pt>
                <c:pt idx="9361">
                  <c:v>12102.454318296999</c:v>
                </c:pt>
                <c:pt idx="9362">
                  <c:v>12102.483498482001</c:v>
                </c:pt>
                <c:pt idx="9363">
                  <c:v>12102.602283718001</c:v>
                </c:pt>
                <c:pt idx="9364">
                  <c:v>12102.7626375417</c:v>
                </c:pt>
                <c:pt idx="9365">
                  <c:v>12102.7866400044</c:v>
                </c:pt>
                <c:pt idx="9366">
                  <c:v>12102.8554098657</c:v>
                </c:pt>
                <c:pt idx="9367">
                  <c:v>12102.8645315386</c:v>
                </c:pt>
                <c:pt idx="9368">
                  <c:v>12102.925085703801</c:v>
                </c:pt>
                <c:pt idx="9369">
                  <c:v>12102.945085703799</c:v>
                </c:pt>
                <c:pt idx="9370">
                  <c:v>12102.95885838</c:v>
                </c:pt>
                <c:pt idx="9371">
                  <c:v>12102.972287172401</c:v>
                </c:pt>
                <c:pt idx="9372">
                  <c:v>12103.0848466064</c:v>
                </c:pt>
                <c:pt idx="9373">
                  <c:v>12103.158362354099</c:v>
                </c:pt>
                <c:pt idx="9374">
                  <c:v>12103.1783623541</c:v>
                </c:pt>
                <c:pt idx="9375">
                  <c:v>12103.1854098401</c:v>
                </c:pt>
                <c:pt idx="9376">
                  <c:v>12103.287179115199</c:v>
                </c:pt>
                <c:pt idx="9377">
                  <c:v>12103.4943182971</c:v>
                </c:pt>
                <c:pt idx="9378">
                  <c:v>12103.5234984811</c:v>
                </c:pt>
                <c:pt idx="9379">
                  <c:v>12103.642283717099</c:v>
                </c:pt>
                <c:pt idx="9380">
                  <c:v>12103.802637541699</c:v>
                </c:pt>
                <c:pt idx="9381">
                  <c:v>12103.826640004499</c:v>
                </c:pt>
                <c:pt idx="9382">
                  <c:v>12103.8690747376</c:v>
                </c:pt>
                <c:pt idx="9383">
                  <c:v>12103.8954098657</c:v>
                </c:pt>
                <c:pt idx="9384">
                  <c:v>12103.904531538699</c:v>
                </c:pt>
                <c:pt idx="9385">
                  <c:v>12103.9850857038</c:v>
                </c:pt>
                <c:pt idx="9386">
                  <c:v>12103.998858380101</c:v>
                </c:pt>
                <c:pt idx="9387">
                  <c:v>12104.1248466055</c:v>
                </c:pt>
                <c:pt idx="9388">
                  <c:v>12104.218362354201</c:v>
                </c:pt>
                <c:pt idx="9389">
                  <c:v>12104.225409840201</c:v>
                </c:pt>
                <c:pt idx="9390">
                  <c:v>12104.3271791152</c:v>
                </c:pt>
                <c:pt idx="9391">
                  <c:v>12104.534318297099</c:v>
                </c:pt>
                <c:pt idx="9392">
                  <c:v>12104.5634984802</c:v>
                </c:pt>
                <c:pt idx="9393">
                  <c:v>12104.618671387399</c:v>
                </c:pt>
                <c:pt idx="9394">
                  <c:v>12104.6822837162</c:v>
                </c:pt>
                <c:pt idx="9395">
                  <c:v>12104.8426375418</c:v>
                </c:pt>
                <c:pt idx="9396">
                  <c:v>12104.8666400045</c:v>
                </c:pt>
                <c:pt idx="9397">
                  <c:v>12104.9354098658</c:v>
                </c:pt>
                <c:pt idx="9398">
                  <c:v>12104.9445315387</c:v>
                </c:pt>
                <c:pt idx="9399">
                  <c:v>12105.025085703899</c:v>
                </c:pt>
                <c:pt idx="9400">
                  <c:v>12105.0388583801</c:v>
                </c:pt>
                <c:pt idx="9401">
                  <c:v>12105.0522871706</c:v>
                </c:pt>
                <c:pt idx="9402">
                  <c:v>12105.164846604601</c:v>
                </c:pt>
                <c:pt idx="9403">
                  <c:v>12105.2583623542</c:v>
                </c:pt>
                <c:pt idx="9404">
                  <c:v>12105.2654098402</c:v>
                </c:pt>
                <c:pt idx="9405">
                  <c:v>12105.367179115299</c:v>
                </c:pt>
                <c:pt idx="9406">
                  <c:v>12105.5743182972</c:v>
                </c:pt>
                <c:pt idx="9407">
                  <c:v>12105.6034984793</c:v>
                </c:pt>
                <c:pt idx="9408">
                  <c:v>12105.7222837153</c:v>
                </c:pt>
                <c:pt idx="9409">
                  <c:v>12105.882637541799</c:v>
                </c:pt>
                <c:pt idx="9410">
                  <c:v>12105.906640004599</c:v>
                </c:pt>
                <c:pt idx="9411">
                  <c:v>12105.9094317909</c:v>
                </c:pt>
                <c:pt idx="9412">
                  <c:v>12105.9754098658</c:v>
                </c:pt>
                <c:pt idx="9413">
                  <c:v>12105.984531538699</c:v>
                </c:pt>
                <c:pt idx="9414">
                  <c:v>12106.0650857039</c:v>
                </c:pt>
                <c:pt idx="9415">
                  <c:v>12106.0788583802</c:v>
                </c:pt>
                <c:pt idx="9416">
                  <c:v>12106.204846603699</c:v>
                </c:pt>
                <c:pt idx="9417">
                  <c:v>12106.2248466033</c:v>
                </c:pt>
                <c:pt idx="9418">
                  <c:v>12106.2983623542</c:v>
                </c:pt>
                <c:pt idx="9419">
                  <c:v>12106.305409840301</c:v>
                </c:pt>
                <c:pt idx="9420">
                  <c:v>12106.4071791153</c:v>
                </c:pt>
                <c:pt idx="9421">
                  <c:v>12106.614318297199</c:v>
                </c:pt>
                <c:pt idx="9422">
                  <c:v>12106.643498478399</c:v>
                </c:pt>
                <c:pt idx="9423">
                  <c:v>12106.663498477999</c:v>
                </c:pt>
                <c:pt idx="9424">
                  <c:v>12106.6834984775</c:v>
                </c:pt>
                <c:pt idx="9425">
                  <c:v>12106.7034984771</c:v>
                </c:pt>
                <c:pt idx="9426">
                  <c:v>12106.7234984766</c:v>
                </c:pt>
                <c:pt idx="9427">
                  <c:v>12106.7434984762</c:v>
                </c:pt>
                <c:pt idx="9428">
                  <c:v>12106.762283714401</c:v>
                </c:pt>
                <c:pt idx="9429">
                  <c:v>12106.763498475701</c:v>
                </c:pt>
                <c:pt idx="9430">
                  <c:v>12106.783498475301</c:v>
                </c:pt>
                <c:pt idx="9431">
                  <c:v>12106.9226375418</c:v>
                </c:pt>
                <c:pt idx="9432">
                  <c:v>12106.9308544779</c:v>
                </c:pt>
                <c:pt idx="9433">
                  <c:v>12106.9466400046</c:v>
                </c:pt>
                <c:pt idx="9434">
                  <c:v>12107.0154098658</c:v>
                </c:pt>
                <c:pt idx="9435">
                  <c:v>12107.0245315388</c:v>
                </c:pt>
                <c:pt idx="9436">
                  <c:v>12107.105085704001</c:v>
                </c:pt>
                <c:pt idx="9437">
                  <c:v>12107.1188583802</c:v>
                </c:pt>
                <c:pt idx="9438">
                  <c:v>12107.125085704</c:v>
                </c:pt>
                <c:pt idx="9439">
                  <c:v>12107.145085704</c:v>
                </c:pt>
                <c:pt idx="9440">
                  <c:v>12107.2648466024</c:v>
                </c:pt>
                <c:pt idx="9441">
                  <c:v>12107.3383623543</c:v>
                </c:pt>
                <c:pt idx="9442">
                  <c:v>12107.3454098403</c:v>
                </c:pt>
                <c:pt idx="9443">
                  <c:v>12107.3654098398</c:v>
                </c:pt>
                <c:pt idx="9444">
                  <c:v>12107.3854098394</c:v>
                </c:pt>
                <c:pt idx="9445">
                  <c:v>12107.405409839001</c:v>
                </c:pt>
                <c:pt idx="9446">
                  <c:v>12107.425409838501</c:v>
                </c:pt>
                <c:pt idx="9447">
                  <c:v>12107.445409838099</c:v>
                </c:pt>
                <c:pt idx="9448">
                  <c:v>12107.447179115299</c:v>
                </c:pt>
                <c:pt idx="9449">
                  <c:v>12107.4654098376</c:v>
                </c:pt>
                <c:pt idx="9450">
                  <c:v>12107.4854098372</c:v>
                </c:pt>
                <c:pt idx="9451">
                  <c:v>12107.5054098367</c:v>
                </c:pt>
                <c:pt idx="9452">
                  <c:v>12107.5254098363</c:v>
                </c:pt>
                <c:pt idx="9453">
                  <c:v>12107.5454098358</c:v>
                </c:pt>
                <c:pt idx="9454">
                  <c:v>12107.6543182972</c:v>
                </c:pt>
                <c:pt idx="9455">
                  <c:v>12107.802283713499</c:v>
                </c:pt>
                <c:pt idx="9456">
                  <c:v>12107.823498474399</c:v>
                </c:pt>
                <c:pt idx="9457">
                  <c:v>12107.962637541899</c:v>
                </c:pt>
                <c:pt idx="9458">
                  <c:v>12107.986640004599</c:v>
                </c:pt>
                <c:pt idx="9459">
                  <c:v>12108.055409865899</c:v>
                </c:pt>
                <c:pt idx="9460">
                  <c:v>12108.064531538799</c:v>
                </c:pt>
                <c:pt idx="9461">
                  <c:v>12108.1588583802</c:v>
                </c:pt>
                <c:pt idx="9462">
                  <c:v>12108.185085704001</c:v>
                </c:pt>
                <c:pt idx="9463">
                  <c:v>12108.205085704099</c:v>
                </c:pt>
                <c:pt idx="9464">
                  <c:v>12108.2250857041</c:v>
                </c:pt>
                <c:pt idx="9465">
                  <c:v>12108.2450857041</c:v>
                </c:pt>
                <c:pt idx="9466">
                  <c:v>12108.265085704101</c:v>
                </c:pt>
                <c:pt idx="9467">
                  <c:v>12108.284796661599</c:v>
                </c:pt>
                <c:pt idx="9468">
                  <c:v>12108.285085704099</c:v>
                </c:pt>
                <c:pt idx="9469">
                  <c:v>12108.304846601501</c:v>
                </c:pt>
                <c:pt idx="9470">
                  <c:v>12108.3050857041</c:v>
                </c:pt>
                <c:pt idx="9471">
                  <c:v>12108.3250857042</c:v>
                </c:pt>
                <c:pt idx="9472">
                  <c:v>12108.345085704201</c:v>
                </c:pt>
                <c:pt idx="9473">
                  <c:v>12108.365085704199</c:v>
                </c:pt>
                <c:pt idx="9474">
                  <c:v>12108.3850857042</c:v>
                </c:pt>
                <c:pt idx="9475">
                  <c:v>12108.4050857042</c:v>
                </c:pt>
                <c:pt idx="9476">
                  <c:v>12108.425085704301</c:v>
                </c:pt>
                <c:pt idx="9477">
                  <c:v>12108.445085704299</c:v>
                </c:pt>
                <c:pt idx="9478">
                  <c:v>12108.4650857043</c:v>
                </c:pt>
                <c:pt idx="9479">
                  <c:v>12108.4871791154</c:v>
                </c:pt>
                <c:pt idx="9480">
                  <c:v>12108.5854098359</c:v>
                </c:pt>
                <c:pt idx="9481">
                  <c:v>12108.6054098354</c:v>
                </c:pt>
                <c:pt idx="9482">
                  <c:v>12108.694318297299</c:v>
                </c:pt>
                <c:pt idx="9483">
                  <c:v>12108.8422837127</c:v>
                </c:pt>
                <c:pt idx="9484">
                  <c:v>12108.8634984735</c:v>
                </c:pt>
                <c:pt idx="9485">
                  <c:v>12109.0026375419</c:v>
                </c:pt>
                <c:pt idx="9486">
                  <c:v>12109.022637541901</c:v>
                </c:pt>
                <c:pt idx="9487">
                  <c:v>12109.0266400047</c:v>
                </c:pt>
                <c:pt idx="9488">
                  <c:v>12109.042637541999</c:v>
                </c:pt>
                <c:pt idx="9489">
                  <c:v>12109.062637542</c:v>
                </c:pt>
                <c:pt idx="9490">
                  <c:v>12109.082637542</c:v>
                </c:pt>
                <c:pt idx="9491">
                  <c:v>12109.0954098659</c:v>
                </c:pt>
                <c:pt idx="9492">
                  <c:v>12109.102637542001</c:v>
                </c:pt>
                <c:pt idx="9493">
                  <c:v>12109.1045315389</c:v>
                </c:pt>
                <c:pt idx="9494">
                  <c:v>12109.198858380299</c:v>
                </c:pt>
                <c:pt idx="9495">
                  <c:v>12109.3247966617</c:v>
                </c:pt>
                <c:pt idx="9496">
                  <c:v>12109.344846600599</c:v>
                </c:pt>
                <c:pt idx="9497">
                  <c:v>12109.346716694399</c:v>
                </c:pt>
                <c:pt idx="9498">
                  <c:v>12109.505085704301</c:v>
                </c:pt>
                <c:pt idx="9499">
                  <c:v>12109.525085704399</c:v>
                </c:pt>
                <c:pt idx="9500">
                  <c:v>12109.527179115399</c:v>
                </c:pt>
                <c:pt idx="9501">
                  <c:v>12109.645409835501</c:v>
                </c:pt>
                <c:pt idx="9502">
                  <c:v>12109.7343182973</c:v>
                </c:pt>
                <c:pt idx="9503">
                  <c:v>12109.8822837118</c:v>
                </c:pt>
                <c:pt idx="9504">
                  <c:v>12109.9034984726</c:v>
                </c:pt>
                <c:pt idx="9505">
                  <c:v>12110.066640004699</c:v>
                </c:pt>
                <c:pt idx="9506">
                  <c:v>12110.0699151027</c:v>
                </c:pt>
                <c:pt idx="9507">
                  <c:v>12110.1297955885</c:v>
                </c:pt>
                <c:pt idx="9508">
                  <c:v>12110.135409865899</c:v>
                </c:pt>
                <c:pt idx="9509">
                  <c:v>12110.1426375421</c:v>
                </c:pt>
                <c:pt idx="9510">
                  <c:v>12110.144531538899</c:v>
                </c:pt>
                <c:pt idx="9511">
                  <c:v>12110.2388583803</c:v>
                </c:pt>
                <c:pt idx="9512">
                  <c:v>12110.3848465997</c:v>
                </c:pt>
                <c:pt idx="9513">
                  <c:v>12110.3867166944</c:v>
                </c:pt>
                <c:pt idx="9514">
                  <c:v>12110.5650857044</c:v>
                </c:pt>
                <c:pt idx="9515">
                  <c:v>12110.5671791154</c:v>
                </c:pt>
                <c:pt idx="9516">
                  <c:v>12110.587179115</c:v>
                </c:pt>
                <c:pt idx="9517">
                  <c:v>12110.6071791145</c:v>
                </c:pt>
                <c:pt idx="9518">
                  <c:v>12110.627179114101</c:v>
                </c:pt>
                <c:pt idx="9519">
                  <c:v>12110.647179113699</c:v>
                </c:pt>
                <c:pt idx="9520">
                  <c:v>12110.667179113199</c:v>
                </c:pt>
                <c:pt idx="9521">
                  <c:v>12110.6854098355</c:v>
                </c:pt>
                <c:pt idx="9522">
                  <c:v>12110.774318297301</c:v>
                </c:pt>
                <c:pt idx="9523">
                  <c:v>12110.922283710899</c:v>
                </c:pt>
                <c:pt idx="9524">
                  <c:v>12110.943498471701</c:v>
                </c:pt>
                <c:pt idx="9525">
                  <c:v>12111.1066400047</c:v>
                </c:pt>
                <c:pt idx="9526">
                  <c:v>12111.175409866</c:v>
                </c:pt>
                <c:pt idx="9527">
                  <c:v>12111.182637542101</c:v>
                </c:pt>
                <c:pt idx="9528">
                  <c:v>12111.1845315389</c:v>
                </c:pt>
                <c:pt idx="9529">
                  <c:v>12111.278858380299</c:v>
                </c:pt>
                <c:pt idx="9530">
                  <c:v>12111.4248465988</c:v>
                </c:pt>
                <c:pt idx="9531">
                  <c:v>12111.426716694399</c:v>
                </c:pt>
                <c:pt idx="9532">
                  <c:v>12111.605085704399</c:v>
                </c:pt>
                <c:pt idx="9533">
                  <c:v>12111.7071791132</c:v>
                </c:pt>
                <c:pt idx="9534">
                  <c:v>12111.8143182974</c:v>
                </c:pt>
                <c:pt idx="9535">
                  <c:v>12111.9014326427</c:v>
                </c:pt>
                <c:pt idx="9536">
                  <c:v>12111.96228371</c:v>
                </c:pt>
                <c:pt idx="9537">
                  <c:v>12112.146640004799</c:v>
                </c:pt>
                <c:pt idx="9538">
                  <c:v>12112.213892039799</c:v>
                </c:pt>
                <c:pt idx="9539">
                  <c:v>12112.215409865999</c:v>
                </c:pt>
                <c:pt idx="9540">
                  <c:v>12112.2226375421</c:v>
                </c:pt>
                <c:pt idx="9541">
                  <c:v>12112.224531538999</c:v>
                </c:pt>
                <c:pt idx="9542">
                  <c:v>12112.2426375421</c:v>
                </c:pt>
                <c:pt idx="9543">
                  <c:v>12112.262637542201</c:v>
                </c:pt>
                <c:pt idx="9544">
                  <c:v>12112.282637542199</c:v>
                </c:pt>
                <c:pt idx="9545">
                  <c:v>12112.3026375422</c:v>
                </c:pt>
                <c:pt idx="9546">
                  <c:v>12112.3188583804</c:v>
                </c:pt>
                <c:pt idx="9547">
                  <c:v>12112.3226375422</c:v>
                </c:pt>
                <c:pt idx="9548">
                  <c:v>12112.3426375422</c:v>
                </c:pt>
                <c:pt idx="9549">
                  <c:v>12112.362637542299</c:v>
                </c:pt>
                <c:pt idx="9550">
                  <c:v>12112.3826375423</c:v>
                </c:pt>
                <c:pt idx="9551">
                  <c:v>12112.4026375423</c:v>
                </c:pt>
                <c:pt idx="9552">
                  <c:v>12112.4226375423</c:v>
                </c:pt>
                <c:pt idx="9553">
                  <c:v>12112.442637542301</c:v>
                </c:pt>
                <c:pt idx="9554">
                  <c:v>12112.462637542299</c:v>
                </c:pt>
                <c:pt idx="9555">
                  <c:v>12112.464846597901</c:v>
                </c:pt>
                <c:pt idx="9556">
                  <c:v>12112.4667166945</c:v>
                </c:pt>
                <c:pt idx="9557">
                  <c:v>12112.4826375424</c:v>
                </c:pt>
                <c:pt idx="9558">
                  <c:v>12112.6450857045</c:v>
                </c:pt>
                <c:pt idx="9559">
                  <c:v>12112.747179113299</c:v>
                </c:pt>
                <c:pt idx="9560">
                  <c:v>12112.854318297401</c:v>
                </c:pt>
                <c:pt idx="9561">
                  <c:v>12112.874318296999</c:v>
                </c:pt>
                <c:pt idx="9562">
                  <c:v>12112.894318296499</c:v>
                </c:pt>
                <c:pt idx="9563">
                  <c:v>12112.9143182961</c:v>
                </c:pt>
                <c:pt idx="9564">
                  <c:v>12112.9343182956</c:v>
                </c:pt>
                <c:pt idx="9565">
                  <c:v>12112.9543182952</c:v>
                </c:pt>
                <c:pt idx="9566">
                  <c:v>12112.9743182947</c:v>
                </c:pt>
                <c:pt idx="9567">
                  <c:v>12112.994318294301</c:v>
                </c:pt>
                <c:pt idx="9568">
                  <c:v>12113.0022837091</c:v>
                </c:pt>
                <c:pt idx="9569">
                  <c:v>12113.014318293801</c:v>
                </c:pt>
                <c:pt idx="9570">
                  <c:v>12113.034318293399</c:v>
                </c:pt>
                <c:pt idx="9571">
                  <c:v>12113.0543182929</c:v>
                </c:pt>
                <c:pt idx="9572">
                  <c:v>12113.0743182925</c:v>
                </c:pt>
                <c:pt idx="9573">
                  <c:v>12113.0943182921</c:v>
                </c:pt>
                <c:pt idx="9574">
                  <c:v>12113.1143182916</c:v>
                </c:pt>
                <c:pt idx="9575">
                  <c:v>12113.134318291201</c:v>
                </c:pt>
                <c:pt idx="9576">
                  <c:v>12113.154318290701</c:v>
                </c:pt>
                <c:pt idx="9577">
                  <c:v>12113.174318290299</c:v>
                </c:pt>
                <c:pt idx="9578">
                  <c:v>12113.1866400048</c:v>
                </c:pt>
                <c:pt idx="9579">
                  <c:v>12113.194318289799</c:v>
                </c:pt>
                <c:pt idx="9580">
                  <c:v>12113.2143182894</c:v>
                </c:pt>
                <c:pt idx="9581">
                  <c:v>12113.2554098661</c:v>
                </c:pt>
                <c:pt idx="9582">
                  <c:v>12113.264531539</c:v>
                </c:pt>
                <c:pt idx="9583">
                  <c:v>12113.358858380399</c:v>
                </c:pt>
                <c:pt idx="9584">
                  <c:v>12113.504846596999</c:v>
                </c:pt>
                <c:pt idx="9585">
                  <c:v>12113.506716694499</c:v>
                </c:pt>
                <c:pt idx="9586">
                  <c:v>12113.522637542401</c:v>
                </c:pt>
                <c:pt idx="9587">
                  <c:v>12113.685085704499</c:v>
                </c:pt>
                <c:pt idx="9588">
                  <c:v>12113.7871791133</c:v>
                </c:pt>
                <c:pt idx="9589">
                  <c:v>12114.042283708201</c:v>
                </c:pt>
                <c:pt idx="9590">
                  <c:v>12114.062283707701</c:v>
                </c:pt>
                <c:pt idx="9591">
                  <c:v>12114.082283707299</c:v>
                </c:pt>
                <c:pt idx="9592">
                  <c:v>12114.102283706799</c:v>
                </c:pt>
                <c:pt idx="9593">
                  <c:v>12114.1222837064</c:v>
                </c:pt>
                <c:pt idx="9594">
                  <c:v>12114.1422837059</c:v>
                </c:pt>
                <c:pt idx="9595">
                  <c:v>12114.1622837055</c:v>
                </c:pt>
                <c:pt idx="9596">
                  <c:v>12114.1822837051</c:v>
                </c:pt>
                <c:pt idx="9597">
                  <c:v>12114.226640004799</c:v>
                </c:pt>
                <c:pt idx="9598">
                  <c:v>12114.254318289401</c:v>
                </c:pt>
                <c:pt idx="9599">
                  <c:v>12114.295409866099</c:v>
                </c:pt>
                <c:pt idx="9600">
                  <c:v>12114.304531539001</c:v>
                </c:pt>
                <c:pt idx="9601">
                  <c:v>12114.3988583805</c:v>
                </c:pt>
                <c:pt idx="9602">
                  <c:v>12114.418858380001</c:v>
                </c:pt>
                <c:pt idx="9603">
                  <c:v>12114.438858379601</c:v>
                </c:pt>
                <c:pt idx="9604">
                  <c:v>12114.458858379099</c:v>
                </c:pt>
                <c:pt idx="9605">
                  <c:v>12114.478858378699</c:v>
                </c:pt>
                <c:pt idx="9606">
                  <c:v>12114.4988583782</c:v>
                </c:pt>
                <c:pt idx="9607">
                  <c:v>12114.5188583778</c:v>
                </c:pt>
                <c:pt idx="9608">
                  <c:v>12114.5388583773</c:v>
                </c:pt>
                <c:pt idx="9609">
                  <c:v>12114.5448465961</c:v>
                </c:pt>
                <c:pt idx="9610">
                  <c:v>12114.5467166946</c:v>
                </c:pt>
                <c:pt idx="9611">
                  <c:v>12114.5588583769</c:v>
                </c:pt>
                <c:pt idx="9612">
                  <c:v>12114.5626375424</c:v>
                </c:pt>
                <c:pt idx="9613">
                  <c:v>12114.578858376401</c:v>
                </c:pt>
                <c:pt idx="9614">
                  <c:v>12114.598858376001</c:v>
                </c:pt>
                <c:pt idx="9615">
                  <c:v>12114.618858375499</c:v>
                </c:pt>
                <c:pt idx="9616">
                  <c:v>12114.6388583751</c:v>
                </c:pt>
                <c:pt idx="9617">
                  <c:v>12114.827179113399</c:v>
                </c:pt>
                <c:pt idx="9618">
                  <c:v>12115.0552363637</c:v>
                </c:pt>
                <c:pt idx="9619">
                  <c:v>12115.222283704201</c:v>
                </c:pt>
                <c:pt idx="9620">
                  <c:v>12115.2666400049</c:v>
                </c:pt>
                <c:pt idx="9621">
                  <c:v>12115.2943182894</c:v>
                </c:pt>
                <c:pt idx="9622">
                  <c:v>12115.3093637246</c:v>
                </c:pt>
                <c:pt idx="9623">
                  <c:v>12115.3354098661</c:v>
                </c:pt>
                <c:pt idx="9624">
                  <c:v>12115.3445315391</c:v>
                </c:pt>
                <c:pt idx="9625">
                  <c:v>12115.355409866101</c:v>
                </c:pt>
                <c:pt idx="9626">
                  <c:v>12115.3645315391</c:v>
                </c:pt>
                <c:pt idx="9627">
                  <c:v>12115.375409866199</c:v>
                </c:pt>
                <c:pt idx="9628">
                  <c:v>12115.384531539101</c:v>
                </c:pt>
                <c:pt idx="9629">
                  <c:v>12115.3954098662</c:v>
                </c:pt>
                <c:pt idx="9630">
                  <c:v>12115.404531539099</c:v>
                </c:pt>
                <c:pt idx="9631">
                  <c:v>12115.4154098662</c:v>
                </c:pt>
                <c:pt idx="9632">
                  <c:v>12115.4245315392</c:v>
                </c:pt>
                <c:pt idx="9633">
                  <c:v>12115.435409866201</c:v>
                </c:pt>
                <c:pt idx="9634">
                  <c:v>12115.4445315392</c:v>
                </c:pt>
                <c:pt idx="9635">
                  <c:v>12115.455409866199</c:v>
                </c:pt>
                <c:pt idx="9636">
                  <c:v>12115.464531539201</c:v>
                </c:pt>
                <c:pt idx="9637">
                  <c:v>12115.4754098663</c:v>
                </c:pt>
                <c:pt idx="9638">
                  <c:v>12115.484531539199</c:v>
                </c:pt>
                <c:pt idx="9639">
                  <c:v>12115.4954098663</c:v>
                </c:pt>
                <c:pt idx="9640">
                  <c:v>12115.5045315392</c:v>
                </c:pt>
                <c:pt idx="9641">
                  <c:v>12115.515409866301</c:v>
                </c:pt>
                <c:pt idx="9642">
                  <c:v>12115.535409866299</c:v>
                </c:pt>
                <c:pt idx="9643">
                  <c:v>12115.5554098663</c:v>
                </c:pt>
                <c:pt idx="9644">
                  <c:v>12115.5754098664</c:v>
                </c:pt>
                <c:pt idx="9645">
                  <c:v>12115.5848465953</c:v>
                </c:pt>
                <c:pt idx="9646">
                  <c:v>12115.586716694601</c:v>
                </c:pt>
                <c:pt idx="9647">
                  <c:v>12115.602637542501</c:v>
                </c:pt>
                <c:pt idx="9648">
                  <c:v>12115.620729133399</c:v>
                </c:pt>
                <c:pt idx="9649">
                  <c:v>12115.6788583751</c:v>
                </c:pt>
                <c:pt idx="9650">
                  <c:v>12116.0645227483</c:v>
                </c:pt>
                <c:pt idx="9651">
                  <c:v>12116.0952363628</c:v>
                </c:pt>
                <c:pt idx="9652">
                  <c:v>12116.1436181636</c:v>
                </c:pt>
                <c:pt idx="9653">
                  <c:v>12116.2622837033</c:v>
                </c:pt>
                <c:pt idx="9654">
                  <c:v>12116.306640004899</c:v>
                </c:pt>
                <c:pt idx="9655">
                  <c:v>12116.334318289501</c:v>
                </c:pt>
                <c:pt idx="9656">
                  <c:v>12116.544531539301</c:v>
                </c:pt>
                <c:pt idx="9657">
                  <c:v>12116.5539595787</c:v>
                </c:pt>
                <c:pt idx="9658">
                  <c:v>12116.564531539299</c:v>
                </c:pt>
                <c:pt idx="9659">
                  <c:v>12116.5845315393</c:v>
                </c:pt>
                <c:pt idx="9660">
                  <c:v>12116.6045315393</c:v>
                </c:pt>
                <c:pt idx="9661">
                  <c:v>12116.615409866399</c:v>
                </c:pt>
                <c:pt idx="9662">
                  <c:v>12116.624846594401</c:v>
                </c:pt>
                <c:pt idx="9663">
                  <c:v>12116.6267166946</c:v>
                </c:pt>
                <c:pt idx="9664">
                  <c:v>12116.6426375425</c:v>
                </c:pt>
                <c:pt idx="9665">
                  <c:v>12116.718858375199</c:v>
                </c:pt>
                <c:pt idx="9666">
                  <c:v>12117.104522748299</c:v>
                </c:pt>
                <c:pt idx="9667">
                  <c:v>12117.135236361901</c:v>
                </c:pt>
                <c:pt idx="9668">
                  <c:v>12117.252611337201</c:v>
                </c:pt>
                <c:pt idx="9669">
                  <c:v>12117.3022837024</c:v>
                </c:pt>
                <c:pt idx="9670">
                  <c:v>12117.346640005</c:v>
                </c:pt>
                <c:pt idx="9671">
                  <c:v>12117.3743182895</c:v>
                </c:pt>
                <c:pt idx="9672">
                  <c:v>12117.439915107499</c:v>
                </c:pt>
                <c:pt idx="9673">
                  <c:v>12117.644531539399</c:v>
                </c:pt>
                <c:pt idx="9674">
                  <c:v>12117.6554098664</c:v>
                </c:pt>
                <c:pt idx="9675">
                  <c:v>12117.6648465935</c:v>
                </c:pt>
                <c:pt idx="9676">
                  <c:v>12117.682637542601</c:v>
                </c:pt>
                <c:pt idx="9677">
                  <c:v>12117.684846593</c:v>
                </c:pt>
                <c:pt idx="9678">
                  <c:v>12117.7048465926</c:v>
                </c:pt>
                <c:pt idx="9679">
                  <c:v>12117.7248465921</c:v>
                </c:pt>
                <c:pt idx="9680">
                  <c:v>12117.7448465917</c:v>
                </c:pt>
                <c:pt idx="9681">
                  <c:v>12117.7588583752</c:v>
                </c:pt>
                <c:pt idx="9682">
                  <c:v>12117.764846591201</c:v>
                </c:pt>
                <c:pt idx="9683">
                  <c:v>12117.784846590799</c:v>
                </c:pt>
                <c:pt idx="9684">
                  <c:v>12117.804846590299</c:v>
                </c:pt>
                <c:pt idx="9685">
                  <c:v>12117.8248465899</c:v>
                </c:pt>
                <c:pt idx="9686">
                  <c:v>12117.831263223599</c:v>
                </c:pt>
                <c:pt idx="9687">
                  <c:v>12117.8448465894</c:v>
                </c:pt>
                <c:pt idx="9688">
                  <c:v>12117.864846589</c:v>
                </c:pt>
                <c:pt idx="9689">
                  <c:v>12117.8848465885</c:v>
                </c:pt>
                <c:pt idx="9690">
                  <c:v>12117.904846588101</c:v>
                </c:pt>
                <c:pt idx="9691">
                  <c:v>12117.924846587701</c:v>
                </c:pt>
                <c:pt idx="9692">
                  <c:v>12118.175236361099</c:v>
                </c:pt>
                <c:pt idx="9693">
                  <c:v>12118.3422837015</c:v>
                </c:pt>
                <c:pt idx="9694">
                  <c:v>12118.386640004999</c:v>
                </c:pt>
                <c:pt idx="9695">
                  <c:v>12118.6845315394</c:v>
                </c:pt>
                <c:pt idx="9696">
                  <c:v>12118.695409866499</c:v>
                </c:pt>
                <c:pt idx="9697">
                  <c:v>12118.798858375199</c:v>
                </c:pt>
                <c:pt idx="9698">
                  <c:v>12118.8408369235</c:v>
                </c:pt>
                <c:pt idx="9699">
                  <c:v>12118.964846586799</c:v>
                </c:pt>
                <c:pt idx="9700">
                  <c:v>12119.3376451516</c:v>
                </c:pt>
                <c:pt idx="9701">
                  <c:v>12119.382283700599</c:v>
                </c:pt>
                <c:pt idx="9702">
                  <c:v>12119.426640005</c:v>
                </c:pt>
                <c:pt idx="9703">
                  <c:v>12119.724531539399</c:v>
                </c:pt>
                <c:pt idx="9704">
                  <c:v>12119.7354098665</c:v>
                </c:pt>
                <c:pt idx="9705">
                  <c:v>12119.8388583753</c:v>
                </c:pt>
                <c:pt idx="9706">
                  <c:v>12120.0048465859</c:v>
                </c:pt>
                <c:pt idx="9707">
                  <c:v>12120.466640005099</c:v>
                </c:pt>
                <c:pt idx="9708">
                  <c:v>12120.7645315395</c:v>
                </c:pt>
                <c:pt idx="9709">
                  <c:v>12121.044846585</c:v>
                </c:pt>
                <c:pt idx="9710">
                  <c:v>12121.452611336401</c:v>
                </c:pt>
                <c:pt idx="9711">
                  <c:v>12121.5066400051</c:v>
                </c:pt>
                <c:pt idx="9712">
                  <c:v>12121.804531539499</c:v>
                </c:pt>
                <c:pt idx="9713">
                  <c:v>12121.9834984708</c:v>
                </c:pt>
                <c:pt idx="9714">
                  <c:v>12122.084846584101</c:v>
                </c:pt>
                <c:pt idx="9715">
                  <c:v>12122.4926113355</c:v>
                </c:pt>
                <c:pt idx="9716">
                  <c:v>12122.5347444944</c:v>
                </c:pt>
                <c:pt idx="9717">
                  <c:v>12122.546640005099</c:v>
                </c:pt>
                <c:pt idx="9718">
                  <c:v>12122.908003936</c:v>
                </c:pt>
                <c:pt idx="9719">
                  <c:v>12123.5326113346</c:v>
                </c:pt>
                <c:pt idx="9720">
                  <c:v>12123.5866400052</c:v>
                </c:pt>
                <c:pt idx="9721">
                  <c:v>12123.948003936001</c:v>
                </c:pt>
                <c:pt idx="9722">
                  <c:v>12124.626640005201</c:v>
                </c:pt>
                <c:pt idx="9723">
                  <c:v>12125.6666400053</c:v>
                </c:pt>
                <c:pt idx="9724">
                  <c:v>12125.8671791134</c:v>
                </c:pt>
                <c:pt idx="9725">
                  <c:v>12126.389431789499</c:v>
                </c:pt>
                <c:pt idx="9726">
                  <c:v>12126.706640005301</c:v>
                </c:pt>
                <c:pt idx="9727">
                  <c:v>12127.7466400053</c:v>
                </c:pt>
                <c:pt idx="9728">
                  <c:v>12128.4143182896</c:v>
                </c:pt>
                <c:pt idx="9729">
                  <c:v>12128.786640005401</c:v>
                </c:pt>
                <c:pt idx="9730">
                  <c:v>12134.4411110533</c:v>
                </c:pt>
                <c:pt idx="9731">
                  <c:v>12134.8939845152</c:v>
                </c:pt>
                <c:pt idx="9732">
                  <c:v>12139.354108748899</c:v>
                </c:pt>
                <c:pt idx="9733">
                  <c:v>12139.8266400054</c:v>
                </c:pt>
                <c:pt idx="9734">
                  <c:v>12181.115526777199</c:v>
                </c:pt>
                <c:pt idx="9735">
                  <c:v>12185.9829273102</c:v>
                </c:pt>
                <c:pt idx="9736">
                  <c:v>12189.8832566975</c:v>
                </c:pt>
                <c:pt idx="9737">
                  <c:v>12194.088649183501</c:v>
                </c:pt>
                <c:pt idx="9738">
                  <c:v>12200.592690274099</c:v>
                </c:pt>
                <c:pt idx="9739">
                  <c:v>12214.4854892194</c:v>
                </c:pt>
                <c:pt idx="9740">
                  <c:v>12226.9362361601</c:v>
                </c:pt>
                <c:pt idx="9741">
                  <c:v>12231.092006197199</c:v>
                </c:pt>
                <c:pt idx="9742">
                  <c:v>12236.0472360365</c:v>
                </c:pt>
                <c:pt idx="9743">
                  <c:v>12237.976862736001</c:v>
                </c:pt>
                <c:pt idx="9744">
                  <c:v>12240.2571595218</c:v>
                </c:pt>
                <c:pt idx="9745">
                  <c:v>12240.8686166591</c:v>
                </c:pt>
                <c:pt idx="9746">
                  <c:v>12240.9169447356</c:v>
                </c:pt>
                <c:pt idx="9747">
                  <c:v>12246.271345267</c:v>
                </c:pt>
                <c:pt idx="9748">
                  <c:v>12252.9527771435</c:v>
                </c:pt>
                <c:pt idx="9749">
                  <c:v>12253.1233961051</c:v>
                </c:pt>
                <c:pt idx="9750">
                  <c:v>12255.3312956849</c:v>
                </c:pt>
                <c:pt idx="9751">
                  <c:v>12258.0839919187</c:v>
                </c:pt>
                <c:pt idx="9752">
                  <c:v>12262.835272501199</c:v>
                </c:pt>
                <c:pt idx="9753">
                  <c:v>12264.2693808805</c:v>
                </c:pt>
                <c:pt idx="9754">
                  <c:v>12267.522004640599</c:v>
                </c:pt>
                <c:pt idx="9755">
                  <c:v>12267.7240416513</c:v>
                </c:pt>
                <c:pt idx="9756">
                  <c:v>12270.513513280999</c:v>
                </c:pt>
                <c:pt idx="9757">
                  <c:v>12271.187435469999</c:v>
                </c:pt>
                <c:pt idx="9758">
                  <c:v>12278.1028829391</c:v>
                </c:pt>
                <c:pt idx="9759">
                  <c:v>12283.588088430401</c:v>
                </c:pt>
                <c:pt idx="9760">
                  <c:v>12287.600732512699</c:v>
                </c:pt>
                <c:pt idx="9761">
                  <c:v>12288.839042903301</c:v>
                </c:pt>
                <c:pt idx="9762">
                  <c:v>12289.3869739398</c:v>
                </c:pt>
                <c:pt idx="9763">
                  <c:v>12289.9069048976</c:v>
                </c:pt>
                <c:pt idx="9764">
                  <c:v>12293.0436180774</c:v>
                </c:pt>
                <c:pt idx="9765">
                  <c:v>12296.2773210532</c:v>
                </c:pt>
                <c:pt idx="9766">
                  <c:v>12296.437270684601</c:v>
                </c:pt>
                <c:pt idx="9767">
                  <c:v>12297.337321053201</c:v>
                </c:pt>
                <c:pt idx="9768">
                  <c:v>12297.357321053199</c:v>
                </c:pt>
                <c:pt idx="9769">
                  <c:v>12297.3773210532</c:v>
                </c:pt>
                <c:pt idx="9770">
                  <c:v>12298.437321053299</c:v>
                </c:pt>
                <c:pt idx="9771">
                  <c:v>12298.4573210533</c:v>
                </c:pt>
                <c:pt idx="9772">
                  <c:v>12303.431718964101</c:v>
                </c:pt>
                <c:pt idx="9773">
                  <c:v>12316.472439331001</c:v>
                </c:pt>
                <c:pt idx="9774">
                  <c:v>12318.2479183457</c:v>
                </c:pt>
                <c:pt idx="9775">
                  <c:v>12319.8249138426</c:v>
                </c:pt>
                <c:pt idx="9776">
                  <c:v>12327.600732512699</c:v>
                </c:pt>
                <c:pt idx="9777">
                  <c:v>12328.9521917208</c:v>
                </c:pt>
                <c:pt idx="9778">
                  <c:v>12336.151654331001</c:v>
                </c:pt>
                <c:pt idx="9779">
                  <c:v>12336.2266881542</c:v>
                </c:pt>
                <c:pt idx="9780">
                  <c:v>12337.0974731519</c:v>
                </c:pt>
                <c:pt idx="9781">
                  <c:v>12345.1931369919</c:v>
                </c:pt>
                <c:pt idx="9782">
                  <c:v>12351.505340035999</c:v>
                </c:pt>
                <c:pt idx="9783">
                  <c:v>12355.0374731067</c:v>
                </c:pt>
                <c:pt idx="9784">
                  <c:v>12356.7744544914</c:v>
                </c:pt>
                <c:pt idx="9785">
                  <c:v>12360.0605375249</c:v>
                </c:pt>
                <c:pt idx="9786">
                  <c:v>12363.960866912001</c:v>
                </c:pt>
                <c:pt idx="9787">
                  <c:v>12368.1662593986</c:v>
                </c:pt>
                <c:pt idx="9788">
                  <c:v>12374.6703004883</c:v>
                </c:pt>
                <c:pt idx="9789">
                  <c:v>12383.991091120901</c:v>
                </c:pt>
                <c:pt idx="9790">
                  <c:v>12412.0544729502</c:v>
                </c:pt>
                <c:pt idx="9791">
                  <c:v>12435.6646463621</c:v>
                </c:pt>
                <c:pt idx="9792">
                  <c:v>12444.5911234952</c:v>
                </c:pt>
                <c:pt idx="9793">
                  <c:v>12445.2650456847</c:v>
                </c:pt>
                <c:pt idx="9794">
                  <c:v>12463.464584154999</c:v>
                </c:pt>
                <c:pt idx="9795">
                  <c:v>12464.967859672301</c:v>
                </c:pt>
                <c:pt idx="9796">
                  <c:v>12466.404719730799</c:v>
                </c:pt>
                <c:pt idx="9797">
                  <c:v>12473.8263144264</c:v>
                </c:pt>
                <c:pt idx="9798">
                  <c:v>12474.866314426499</c:v>
                </c:pt>
                <c:pt idx="9799">
                  <c:v>12475.926314426501</c:v>
                </c:pt>
                <c:pt idx="9800">
                  <c:v>12476.9863144266</c:v>
                </c:pt>
                <c:pt idx="9801">
                  <c:v>12477.5093291793</c:v>
                </c:pt>
                <c:pt idx="9802">
                  <c:v>12478.0463144266</c:v>
                </c:pt>
                <c:pt idx="9803">
                  <c:v>12479.0863144267</c:v>
                </c:pt>
                <c:pt idx="9804">
                  <c:v>12480.1263144267</c:v>
                </c:pt>
                <c:pt idx="9805">
                  <c:v>12484.5109045589</c:v>
                </c:pt>
                <c:pt idx="9806">
                  <c:v>12484.5509045422</c:v>
                </c:pt>
                <c:pt idx="9807">
                  <c:v>12490.4735420998</c:v>
                </c:pt>
                <c:pt idx="9808">
                  <c:v>12509.3882377836</c:v>
                </c:pt>
                <c:pt idx="9809">
                  <c:v>12517.959703717301</c:v>
                </c:pt>
                <c:pt idx="9810">
                  <c:v>12519.270747206599</c:v>
                </c:pt>
                <c:pt idx="9811">
                  <c:v>12521.156331645299</c:v>
                </c:pt>
                <c:pt idx="9812">
                  <c:v>12524.138147739601</c:v>
                </c:pt>
                <c:pt idx="9813">
                  <c:v>12527.0802480416</c:v>
                </c:pt>
                <c:pt idx="9814">
                  <c:v>12528.0384771265</c:v>
                </c:pt>
                <c:pt idx="9815">
                  <c:v>12528.1202480415</c:v>
                </c:pt>
                <c:pt idx="9816">
                  <c:v>12529.1602480415</c:v>
                </c:pt>
                <c:pt idx="9817">
                  <c:v>12530.200248041499</c:v>
                </c:pt>
                <c:pt idx="9818">
                  <c:v>12530.852064705899</c:v>
                </c:pt>
                <c:pt idx="9819">
                  <c:v>12532.097321052999</c:v>
                </c:pt>
                <c:pt idx="9820">
                  <c:v>12532.2438696138</c:v>
                </c:pt>
                <c:pt idx="9821">
                  <c:v>12532.544846467599</c:v>
                </c:pt>
                <c:pt idx="9822">
                  <c:v>12532.786314426399</c:v>
                </c:pt>
                <c:pt idx="9823">
                  <c:v>12533.002994496301</c:v>
                </c:pt>
                <c:pt idx="9824">
                  <c:v>12533.250256306001</c:v>
                </c:pt>
                <c:pt idx="9825">
                  <c:v>12534.0429944963</c:v>
                </c:pt>
                <c:pt idx="9826">
                  <c:v>12535.082994496301</c:v>
                </c:pt>
                <c:pt idx="9827">
                  <c:v>12535.5886691138</c:v>
                </c:pt>
                <c:pt idx="9828">
                  <c:v>12536.2669595689</c:v>
                </c:pt>
                <c:pt idx="9829">
                  <c:v>12536.474966223301</c:v>
                </c:pt>
                <c:pt idx="9830">
                  <c:v>12537.182994496299</c:v>
                </c:pt>
                <c:pt idx="9831">
                  <c:v>12537.8595063593</c:v>
                </c:pt>
                <c:pt idx="9832">
                  <c:v>12537.940393152599</c:v>
                </c:pt>
                <c:pt idx="9833">
                  <c:v>12538.747910702599</c:v>
                </c:pt>
                <c:pt idx="9834">
                  <c:v>12538.837744517699</c:v>
                </c:pt>
                <c:pt idx="9835">
                  <c:v>12539.6387837324</c:v>
                </c:pt>
                <c:pt idx="9836">
                  <c:v>12540.0217586942</c:v>
                </c:pt>
                <c:pt idx="9837">
                  <c:v>12540.356588277</c:v>
                </c:pt>
                <c:pt idx="9838">
                  <c:v>12540.738495765199</c:v>
                </c:pt>
                <c:pt idx="9839">
                  <c:v>12540.9985669832</c:v>
                </c:pt>
                <c:pt idx="9840">
                  <c:v>12541.475085796699</c:v>
                </c:pt>
                <c:pt idx="9841">
                  <c:v>12541.7463144264</c:v>
                </c:pt>
                <c:pt idx="9842">
                  <c:v>12541.7784957643</c:v>
                </c:pt>
                <c:pt idx="9843">
                  <c:v>12542.038566982301</c:v>
                </c:pt>
                <c:pt idx="9844">
                  <c:v>12542.8184957634</c:v>
                </c:pt>
                <c:pt idx="9845">
                  <c:v>12542.8290747385</c:v>
                </c:pt>
                <c:pt idx="9846">
                  <c:v>12543.078566981399</c:v>
                </c:pt>
                <c:pt idx="9847">
                  <c:v>12543.216246952299</c:v>
                </c:pt>
                <c:pt idx="9848">
                  <c:v>12543.6635160199</c:v>
                </c:pt>
                <c:pt idx="9849">
                  <c:v>12543.858495762501</c:v>
                </c:pt>
                <c:pt idx="9850">
                  <c:v>12544.019847404201</c:v>
                </c:pt>
                <c:pt idx="9851">
                  <c:v>12544.1185669805</c:v>
                </c:pt>
                <c:pt idx="9852">
                  <c:v>12544.703516019899</c:v>
                </c:pt>
                <c:pt idx="9853">
                  <c:v>12544.898495761599</c:v>
                </c:pt>
                <c:pt idx="9854">
                  <c:v>12545.0735507151</c:v>
                </c:pt>
                <c:pt idx="9855">
                  <c:v>12545.1585669796</c:v>
                </c:pt>
                <c:pt idx="9856">
                  <c:v>12545.214966282199</c:v>
                </c:pt>
                <c:pt idx="9857">
                  <c:v>12545.74351602</c:v>
                </c:pt>
                <c:pt idx="9858">
                  <c:v>12545.9384957607</c:v>
                </c:pt>
                <c:pt idx="9859">
                  <c:v>12546.0955293681</c:v>
                </c:pt>
                <c:pt idx="9860">
                  <c:v>12546.1955549381</c:v>
                </c:pt>
                <c:pt idx="9861">
                  <c:v>12546.198566978699</c:v>
                </c:pt>
                <c:pt idx="9862">
                  <c:v>12546.5387630565</c:v>
                </c:pt>
                <c:pt idx="9863">
                  <c:v>12546.783516019999</c:v>
                </c:pt>
                <c:pt idx="9864">
                  <c:v>12546.9835331626</c:v>
                </c:pt>
                <c:pt idx="9865">
                  <c:v>12547.578763056499</c:v>
                </c:pt>
                <c:pt idx="9866">
                  <c:v>12547.82351602</c:v>
                </c:pt>
                <c:pt idx="9867">
                  <c:v>12548.3001370029</c:v>
                </c:pt>
                <c:pt idx="9868">
                  <c:v>12548.6187630565</c:v>
                </c:pt>
                <c:pt idx="9869">
                  <c:v>12548.759915104099</c:v>
                </c:pt>
                <c:pt idx="9870">
                  <c:v>12548.863516020099</c:v>
                </c:pt>
                <c:pt idx="9871">
                  <c:v>12549.1412632223</c:v>
                </c:pt>
                <c:pt idx="9872">
                  <c:v>12549.488567070101</c:v>
                </c:pt>
                <c:pt idx="9873">
                  <c:v>12549.658763056501</c:v>
                </c:pt>
                <c:pt idx="9874">
                  <c:v>12549.9035160201</c:v>
                </c:pt>
                <c:pt idx="9875">
                  <c:v>12550.5285670701</c:v>
                </c:pt>
                <c:pt idx="9876">
                  <c:v>12550.6987630564</c:v>
                </c:pt>
                <c:pt idx="9877">
                  <c:v>12550.943516020099</c:v>
                </c:pt>
                <c:pt idx="9878">
                  <c:v>12551.738763056401</c:v>
                </c:pt>
                <c:pt idx="9879">
                  <c:v>12551.9835160202</c:v>
                </c:pt>
                <c:pt idx="9880">
                  <c:v>12552.7787630564</c:v>
                </c:pt>
                <c:pt idx="9881">
                  <c:v>12553.7938721589</c:v>
                </c:pt>
                <c:pt idx="9882">
                  <c:v>12553.818763056401</c:v>
                </c:pt>
                <c:pt idx="9883">
                  <c:v>12554.8587630564</c:v>
                </c:pt>
                <c:pt idx="9884">
                  <c:v>12555.898763056301</c:v>
                </c:pt>
                <c:pt idx="9885">
                  <c:v>12557.978763056301</c:v>
                </c:pt>
                <c:pt idx="9886">
                  <c:v>12558.0687013361</c:v>
                </c:pt>
                <c:pt idx="9887">
                  <c:v>12576.132083164501</c:v>
                </c:pt>
                <c:pt idx="9888">
                  <c:v>12609.742256576599</c:v>
                </c:pt>
                <c:pt idx="9889">
                  <c:v>12618.668733709401</c:v>
                </c:pt>
                <c:pt idx="9890">
                  <c:v>12619.3426558994</c:v>
                </c:pt>
                <c:pt idx="9891">
                  <c:v>12635.4731974108</c:v>
                </c:pt>
                <c:pt idx="9892">
                  <c:v>12637.5421943701</c:v>
                </c:pt>
                <c:pt idx="9893">
                  <c:v>12651.586939394399</c:v>
                </c:pt>
                <c:pt idx="9894">
                  <c:v>12652.390971655001</c:v>
                </c:pt>
                <c:pt idx="9895">
                  <c:v>12654.158032761799</c:v>
                </c:pt>
                <c:pt idx="9896">
                  <c:v>12673.9239919222</c:v>
                </c:pt>
                <c:pt idx="9897">
                  <c:v>12674.501782789999</c:v>
                </c:pt>
                <c:pt idx="9898">
                  <c:v>12679.795556779</c:v>
                </c:pt>
                <c:pt idx="9899">
                  <c:v>12690.0170142566</c:v>
                </c:pt>
                <c:pt idx="9900">
                  <c:v>12692.164487333201</c:v>
                </c:pt>
                <c:pt idx="9901">
                  <c:v>12693.348357421301</c:v>
                </c:pt>
                <c:pt idx="9902">
                  <c:v>12695.457318278901</c:v>
                </c:pt>
                <c:pt idx="9903">
                  <c:v>12695.5207325136</c:v>
                </c:pt>
                <c:pt idx="9904">
                  <c:v>12697.712361536</c:v>
                </c:pt>
                <c:pt idx="9905">
                  <c:v>12699.485613709299</c:v>
                </c:pt>
                <c:pt idx="9906">
                  <c:v>12701.393991917301</c:v>
                </c:pt>
                <c:pt idx="9907">
                  <c:v>12702.116087340901</c:v>
                </c:pt>
                <c:pt idx="9908">
                  <c:v>12703.2091194809</c:v>
                </c:pt>
                <c:pt idx="9909">
                  <c:v>12704.480732514499</c:v>
                </c:pt>
                <c:pt idx="9910">
                  <c:v>12704.9296749203</c:v>
                </c:pt>
                <c:pt idx="9911">
                  <c:v>12706.321479828999</c:v>
                </c:pt>
                <c:pt idx="9912">
                  <c:v>12712.8255209168</c:v>
                </c:pt>
                <c:pt idx="9913">
                  <c:v>12714.4330373555</c:v>
                </c:pt>
                <c:pt idx="9914">
                  <c:v>12716.159997148399</c:v>
                </c:pt>
                <c:pt idx="9915">
                  <c:v>12716.4591217048</c:v>
                </c:pt>
                <c:pt idx="9916">
                  <c:v>12716.853770129301</c:v>
                </c:pt>
                <c:pt idx="9917">
                  <c:v>12730.331843849201</c:v>
                </c:pt>
                <c:pt idx="9918">
                  <c:v>12730.351843848801</c:v>
                </c:pt>
                <c:pt idx="9919">
                  <c:v>12731.4118438484</c:v>
                </c:pt>
                <c:pt idx="9920">
                  <c:v>12731.4318438479</c:v>
                </c:pt>
                <c:pt idx="9921">
                  <c:v>12731.451843847501</c:v>
                </c:pt>
                <c:pt idx="9922">
                  <c:v>12731.525340039199</c:v>
                </c:pt>
                <c:pt idx="9923">
                  <c:v>12732.1463115513</c:v>
                </c:pt>
                <c:pt idx="9924">
                  <c:v>12735.1009715162</c:v>
                </c:pt>
                <c:pt idx="9925">
                  <c:v>12736.6631063725</c:v>
                </c:pt>
                <c:pt idx="9926">
                  <c:v>12739.0881681051</c:v>
                </c:pt>
                <c:pt idx="9927">
                  <c:v>12740.806124991699</c:v>
                </c:pt>
                <c:pt idx="9928">
                  <c:v>12745.1431324686</c:v>
                </c:pt>
                <c:pt idx="9929">
                  <c:v>12752.723924382501</c:v>
                </c:pt>
                <c:pt idx="9930">
                  <c:v>12759.756688158001</c:v>
                </c:pt>
                <c:pt idx="9931">
                  <c:v>12764.864128785201</c:v>
                </c:pt>
                <c:pt idx="9932">
                  <c:v>12768.136570226799</c:v>
                </c:pt>
                <c:pt idx="9933">
                  <c:v>12773.2764510242</c:v>
                </c:pt>
                <c:pt idx="9934">
                  <c:v>12777.953615243499</c:v>
                </c:pt>
                <c:pt idx="9935">
                  <c:v>12780.655340040999</c:v>
                </c:pt>
                <c:pt idx="9936">
                  <c:v>12783.8198667912</c:v>
                </c:pt>
                <c:pt idx="9937">
                  <c:v>12787.9780971856</c:v>
                </c:pt>
                <c:pt idx="9938">
                  <c:v>12792.7463439237</c:v>
                </c:pt>
                <c:pt idx="9939">
                  <c:v>12793.420266114101</c:v>
                </c:pt>
                <c:pt idx="9940">
                  <c:v>12794.9261249881</c:v>
                </c:pt>
                <c:pt idx="9941">
                  <c:v>12800.668940826699</c:v>
                </c:pt>
                <c:pt idx="9942">
                  <c:v>12802.0387037657</c:v>
                </c:pt>
                <c:pt idx="9943">
                  <c:v>12811.6198045853</c:v>
                </c:pt>
                <c:pt idx="9944">
                  <c:v>12825.664549609601</c:v>
                </c:pt>
                <c:pt idx="9945">
                  <c:v>12857.425967636</c:v>
                </c:pt>
                <c:pt idx="9946">
                  <c:v>12876.1936975554</c:v>
                </c:pt>
                <c:pt idx="9947">
                  <c:v>12878.5583427292</c:v>
                </c:pt>
                <c:pt idx="9948">
                  <c:v>12879.0072851348</c:v>
                </c:pt>
                <c:pt idx="9949">
                  <c:v>12880.3990900442</c:v>
                </c:pt>
                <c:pt idx="9950">
                  <c:v>12886.903131130999</c:v>
                </c:pt>
                <c:pt idx="9951">
                  <c:v>12887.285526531699</c:v>
                </c:pt>
                <c:pt idx="9952">
                  <c:v>12890.5830198647</c:v>
                </c:pt>
                <c:pt idx="9953">
                  <c:v>12906.223921766499</c:v>
                </c:pt>
                <c:pt idx="9954">
                  <c:v>12914.4195564398</c:v>
                </c:pt>
                <c:pt idx="9955">
                  <c:v>12914.4595564231</c:v>
                </c:pt>
                <c:pt idx="9956">
                  <c:v>12934.794718618999</c:v>
                </c:pt>
                <c:pt idx="9957">
                  <c:v>12937.9147186189</c:v>
                </c:pt>
                <c:pt idx="9958">
                  <c:v>12938.9417390003</c:v>
                </c:pt>
                <c:pt idx="9959">
                  <c:v>12938.954718618899</c:v>
                </c:pt>
                <c:pt idx="9960">
                  <c:v>12940.5137480748</c:v>
                </c:pt>
                <c:pt idx="9961">
                  <c:v>12940.617270684799</c:v>
                </c:pt>
                <c:pt idx="9962">
                  <c:v>12943.738105991801</c:v>
                </c:pt>
                <c:pt idx="9963">
                  <c:v>12945.0523983973</c:v>
                </c:pt>
                <c:pt idx="9964">
                  <c:v>12947.4772706846</c:v>
                </c:pt>
                <c:pt idx="9965">
                  <c:v>12948.517270684701</c:v>
                </c:pt>
                <c:pt idx="9966">
                  <c:v>12948.888355598699</c:v>
                </c:pt>
                <c:pt idx="9967">
                  <c:v>12949.5772706847</c:v>
                </c:pt>
                <c:pt idx="9968">
                  <c:v>12952.951143570201</c:v>
                </c:pt>
                <c:pt idx="9969">
                  <c:v>12953.993618033801</c:v>
                </c:pt>
                <c:pt idx="9970">
                  <c:v>12955.9733962342</c:v>
                </c:pt>
                <c:pt idx="9971">
                  <c:v>12956.4172706846</c:v>
                </c:pt>
                <c:pt idx="9972">
                  <c:v>12957.7515871413</c:v>
                </c:pt>
                <c:pt idx="9973">
                  <c:v>12957.897477005699</c:v>
                </c:pt>
                <c:pt idx="9974">
                  <c:v>12959.852287175099</c:v>
                </c:pt>
                <c:pt idx="9975">
                  <c:v>12964.5486691147</c:v>
                </c:pt>
                <c:pt idx="9976">
                  <c:v>12964.601817942499</c:v>
                </c:pt>
                <c:pt idx="9977">
                  <c:v>12966.3097629277</c:v>
                </c:pt>
                <c:pt idx="9978">
                  <c:v>12966.449412931801</c:v>
                </c:pt>
                <c:pt idx="9979">
                  <c:v>12966.823954137901</c:v>
                </c:pt>
                <c:pt idx="9980">
                  <c:v>12966.9804407549</c:v>
                </c:pt>
                <c:pt idx="9981">
                  <c:v>12967.195611450299</c:v>
                </c:pt>
                <c:pt idx="9982">
                  <c:v>12967.349762927701</c:v>
                </c:pt>
                <c:pt idx="9983">
                  <c:v>12967.4438398685</c:v>
                </c:pt>
                <c:pt idx="9984">
                  <c:v>12967.4978763288</c:v>
                </c:pt>
                <c:pt idx="9985">
                  <c:v>12967.909092636301</c:v>
                </c:pt>
                <c:pt idx="9986">
                  <c:v>12968.3897629277</c:v>
                </c:pt>
                <c:pt idx="9987">
                  <c:v>12968.4838398676</c:v>
                </c:pt>
                <c:pt idx="9988">
                  <c:v>12968.788158240701</c:v>
                </c:pt>
                <c:pt idx="9989">
                  <c:v>12969.316588276901</c:v>
                </c:pt>
                <c:pt idx="9990">
                  <c:v>12969.429762927801</c:v>
                </c:pt>
                <c:pt idx="9991">
                  <c:v>12969.523839866701</c:v>
                </c:pt>
                <c:pt idx="9992">
                  <c:v>12969.6431745961</c:v>
                </c:pt>
                <c:pt idx="9993">
                  <c:v>12969.7663963991</c:v>
                </c:pt>
                <c:pt idx="9994">
                  <c:v>12970.4697629278</c:v>
                </c:pt>
                <c:pt idx="9995">
                  <c:v>12970.5674356129</c:v>
                </c:pt>
                <c:pt idx="9996">
                  <c:v>12970.683174596101</c:v>
                </c:pt>
                <c:pt idx="9997">
                  <c:v>12970.7396347126</c:v>
                </c:pt>
                <c:pt idx="9998">
                  <c:v>12971.509762927801</c:v>
                </c:pt>
                <c:pt idx="9999">
                  <c:v>12971.6038398649</c:v>
                </c:pt>
              </c:numCache>
            </c:numRef>
          </c:xVal>
          <c:yVal>
            <c:numRef>
              <c:f>Conduit!$B$1:$B$10000</c:f>
              <c:numCache>
                <c:formatCode>General</c:formatCode>
                <c:ptCount val="10000"/>
                <c:pt idx="0">
                  <c:v>7.4087417683260728E-2</c:v>
                </c:pt>
                <c:pt idx="1">
                  <c:v>7.4087417683260728E-2</c:v>
                </c:pt>
                <c:pt idx="2">
                  <c:v>7.4087417683260728E-2</c:v>
                </c:pt>
                <c:pt idx="3">
                  <c:v>7.4087417683260728E-2</c:v>
                </c:pt>
                <c:pt idx="4">
                  <c:v>7.4087417683260728E-2</c:v>
                </c:pt>
                <c:pt idx="5">
                  <c:v>7.4087417683260728E-2</c:v>
                </c:pt>
                <c:pt idx="6">
                  <c:v>7.4087417683260728E-2</c:v>
                </c:pt>
                <c:pt idx="7">
                  <c:v>7.4087417683260728E-2</c:v>
                </c:pt>
                <c:pt idx="8">
                  <c:v>7.4087417683260728E-2</c:v>
                </c:pt>
                <c:pt idx="9">
                  <c:v>7.4087417683260728E-2</c:v>
                </c:pt>
                <c:pt idx="10">
                  <c:v>7.4087417683260728E-2</c:v>
                </c:pt>
                <c:pt idx="11">
                  <c:v>7.4087417683260728E-2</c:v>
                </c:pt>
                <c:pt idx="12">
                  <c:v>7.4087417683260728E-2</c:v>
                </c:pt>
                <c:pt idx="13">
                  <c:v>7.4087417683260728E-2</c:v>
                </c:pt>
                <c:pt idx="14">
                  <c:v>7.4087417683260728E-2</c:v>
                </c:pt>
                <c:pt idx="15">
                  <c:v>7.4087417683260728E-2</c:v>
                </c:pt>
                <c:pt idx="16">
                  <c:v>7.4087417683260728E-2</c:v>
                </c:pt>
                <c:pt idx="17">
                  <c:v>7.4087417683260728E-2</c:v>
                </c:pt>
                <c:pt idx="18">
                  <c:v>7.4087417683260728E-2</c:v>
                </c:pt>
                <c:pt idx="19">
                  <c:v>7.4087417683260728E-2</c:v>
                </c:pt>
                <c:pt idx="20">
                  <c:v>7.4087417683260728E-2</c:v>
                </c:pt>
                <c:pt idx="21">
                  <c:v>7.4087417683260728E-2</c:v>
                </c:pt>
                <c:pt idx="22">
                  <c:v>7.4087417683260728E-2</c:v>
                </c:pt>
                <c:pt idx="23">
                  <c:v>7.4087417683260728E-2</c:v>
                </c:pt>
                <c:pt idx="24">
                  <c:v>7.4087417683260728E-2</c:v>
                </c:pt>
                <c:pt idx="25">
                  <c:v>7.4087417683260728E-2</c:v>
                </c:pt>
                <c:pt idx="26">
                  <c:v>7.4087417683260728E-2</c:v>
                </c:pt>
                <c:pt idx="27">
                  <c:v>7.4087417683260728E-2</c:v>
                </c:pt>
                <c:pt idx="28">
                  <c:v>7.4087417683260728E-2</c:v>
                </c:pt>
                <c:pt idx="29">
                  <c:v>7.4087417683260728E-2</c:v>
                </c:pt>
                <c:pt idx="30">
                  <c:v>7.4087417683260728E-2</c:v>
                </c:pt>
                <c:pt idx="31">
                  <c:v>7.4087417683260728E-2</c:v>
                </c:pt>
                <c:pt idx="32">
                  <c:v>7.4087417683260728E-2</c:v>
                </c:pt>
                <c:pt idx="33">
                  <c:v>7.4087417683260728E-2</c:v>
                </c:pt>
                <c:pt idx="34">
                  <c:v>7.4087417683260728E-2</c:v>
                </c:pt>
                <c:pt idx="35">
                  <c:v>7.4087417683260728E-2</c:v>
                </c:pt>
                <c:pt idx="36">
                  <c:v>7.4087417683260728E-2</c:v>
                </c:pt>
                <c:pt idx="37">
                  <c:v>7.4087417683260728E-2</c:v>
                </c:pt>
                <c:pt idx="38">
                  <c:v>7.4087417683260728E-2</c:v>
                </c:pt>
                <c:pt idx="39">
                  <c:v>7.4087417683260728E-2</c:v>
                </c:pt>
                <c:pt idx="40">
                  <c:v>7.4087417683260728E-2</c:v>
                </c:pt>
                <c:pt idx="41">
                  <c:v>7.4087417683260728E-2</c:v>
                </c:pt>
                <c:pt idx="42">
                  <c:v>7.4087417683260728E-2</c:v>
                </c:pt>
                <c:pt idx="43">
                  <c:v>7.4087417683260728E-2</c:v>
                </c:pt>
                <c:pt idx="44">
                  <c:v>7.4087417683260728E-2</c:v>
                </c:pt>
                <c:pt idx="45">
                  <c:v>7.4087417683260728E-2</c:v>
                </c:pt>
                <c:pt idx="46">
                  <c:v>7.4087417683260728E-2</c:v>
                </c:pt>
                <c:pt idx="47">
                  <c:v>7.4087417683260728E-2</c:v>
                </c:pt>
                <c:pt idx="48">
                  <c:v>7.4087417683260728E-2</c:v>
                </c:pt>
                <c:pt idx="49">
                  <c:v>7.4087417683260728E-2</c:v>
                </c:pt>
                <c:pt idx="50">
                  <c:v>7.4087417683260728E-2</c:v>
                </c:pt>
                <c:pt idx="51">
                  <c:v>7.4087417683260728E-2</c:v>
                </c:pt>
                <c:pt idx="52">
                  <c:v>7.4087417683260728E-2</c:v>
                </c:pt>
                <c:pt idx="53">
                  <c:v>7.4087417683260728E-2</c:v>
                </c:pt>
                <c:pt idx="54">
                  <c:v>7.4087417683260728E-2</c:v>
                </c:pt>
                <c:pt idx="55">
                  <c:v>7.4087417683260728E-2</c:v>
                </c:pt>
                <c:pt idx="56">
                  <c:v>7.4087417683260728E-2</c:v>
                </c:pt>
                <c:pt idx="57">
                  <c:v>7.4087417683260728E-2</c:v>
                </c:pt>
                <c:pt idx="58">
                  <c:v>7.4087417683260728E-2</c:v>
                </c:pt>
                <c:pt idx="59">
                  <c:v>7.4087417683260728E-2</c:v>
                </c:pt>
                <c:pt idx="60">
                  <c:v>7.4087417683260728E-2</c:v>
                </c:pt>
                <c:pt idx="61">
                  <c:v>7.4087417683260728E-2</c:v>
                </c:pt>
                <c:pt idx="62">
                  <c:v>7.4087417683260728E-2</c:v>
                </c:pt>
                <c:pt idx="63">
                  <c:v>7.4087417683260728E-2</c:v>
                </c:pt>
                <c:pt idx="64">
                  <c:v>7.4087417683260728E-2</c:v>
                </c:pt>
                <c:pt idx="65">
                  <c:v>7.4087417683260728E-2</c:v>
                </c:pt>
                <c:pt idx="66">
                  <c:v>7.4087417683260728E-2</c:v>
                </c:pt>
                <c:pt idx="67">
                  <c:v>7.4087417683260728E-2</c:v>
                </c:pt>
                <c:pt idx="68">
                  <c:v>7.4087417683260728E-2</c:v>
                </c:pt>
                <c:pt idx="69">
                  <c:v>7.4087417683260728E-2</c:v>
                </c:pt>
                <c:pt idx="70">
                  <c:v>7.4087417683260728E-2</c:v>
                </c:pt>
                <c:pt idx="71">
                  <c:v>7.4087417683260728E-2</c:v>
                </c:pt>
                <c:pt idx="72">
                  <c:v>7.4087417683260728E-2</c:v>
                </c:pt>
                <c:pt idx="73">
                  <c:v>7.4087417683260728E-2</c:v>
                </c:pt>
                <c:pt idx="74">
                  <c:v>7.4087417683260728E-2</c:v>
                </c:pt>
                <c:pt idx="75">
                  <c:v>7.4087417683260728E-2</c:v>
                </c:pt>
                <c:pt idx="76">
                  <c:v>7.4087417683260728E-2</c:v>
                </c:pt>
                <c:pt idx="77">
                  <c:v>7.4087417683260728E-2</c:v>
                </c:pt>
                <c:pt idx="78">
                  <c:v>7.4087417683260728E-2</c:v>
                </c:pt>
                <c:pt idx="79">
                  <c:v>7.4087417683260728E-2</c:v>
                </c:pt>
                <c:pt idx="80">
                  <c:v>7.4087417683260728E-2</c:v>
                </c:pt>
                <c:pt idx="81">
                  <c:v>7.4087417683260728E-2</c:v>
                </c:pt>
                <c:pt idx="82">
                  <c:v>7.4087417683260728E-2</c:v>
                </c:pt>
                <c:pt idx="83">
                  <c:v>7.4087417683260728E-2</c:v>
                </c:pt>
                <c:pt idx="84">
                  <c:v>7.4087417683260728E-2</c:v>
                </c:pt>
                <c:pt idx="85">
                  <c:v>7.4087417683260728E-2</c:v>
                </c:pt>
                <c:pt idx="86">
                  <c:v>7.4087417683260728E-2</c:v>
                </c:pt>
                <c:pt idx="87">
                  <c:v>7.4087417683260728E-2</c:v>
                </c:pt>
                <c:pt idx="88">
                  <c:v>7.4087417683260728E-2</c:v>
                </c:pt>
                <c:pt idx="89">
                  <c:v>7.4087417683260728E-2</c:v>
                </c:pt>
                <c:pt idx="90">
                  <c:v>7.4087417683260728E-2</c:v>
                </c:pt>
                <c:pt idx="91">
                  <c:v>7.4087417683260728E-2</c:v>
                </c:pt>
                <c:pt idx="92">
                  <c:v>7.4087417683260728E-2</c:v>
                </c:pt>
                <c:pt idx="93">
                  <c:v>7.4087417683260728E-2</c:v>
                </c:pt>
                <c:pt idx="94">
                  <c:v>7.4087417683260728E-2</c:v>
                </c:pt>
                <c:pt idx="95">
                  <c:v>7.4087417683260728E-2</c:v>
                </c:pt>
                <c:pt idx="96">
                  <c:v>7.4087417683260728E-2</c:v>
                </c:pt>
                <c:pt idx="97">
                  <c:v>7.4087417683260728E-2</c:v>
                </c:pt>
                <c:pt idx="98">
                  <c:v>7.4087417683260728E-2</c:v>
                </c:pt>
                <c:pt idx="99">
                  <c:v>7.4087417683260728E-2</c:v>
                </c:pt>
                <c:pt idx="100">
                  <c:v>7.4087417683260728E-2</c:v>
                </c:pt>
                <c:pt idx="101">
                  <c:v>7.4087417683260728E-2</c:v>
                </c:pt>
                <c:pt idx="102">
                  <c:v>7.4087417683260728E-2</c:v>
                </c:pt>
                <c:pt idx="103">
                  <c:v>7.4087417683260728E-2</c:v>
                </c:pt>
                <c:pt idx="104">
                  <c:v>7.4087417683260728E-2</c:v>
                </c:pt>
                <c:pt idx="105">
                  <c:v>7.4087417683260728E-2</c:v>
                </c:pt>
                <c:pt idx="106">
                  <c:v>7.4087417683260728E-2</c:v>
                </c:pt>
                <c:pt idx="107">
                  <c:v>7.4087417683260728E-2</c:v>
                </c:pt>
                <c:pt idx="108">
                  <c:v>7.4087417683260728E-2</c:v>
                </c:pt>
                <c:pt idx="109">
                  <c:v>7.4087417683260728E-2</c:v>
                </c:pt>
                <c:pt idx="110">
                  <c:v>7.4087417683260728E-2</c:v>
                </c:pt>
                <c:pt idx="111">
                  <c:v>7.4087417683260728E-2</c:v>
                </c:pt>
                <c:pt idx="112">
                  <c:v>7.4087417683260728E-2</c:v>
                </c:pt>
                <c:pt idx="113">
                  <c:v>7.4087417683260728E-2</c:v>
                </c:pt>
                <c:pt idx="114">
                  <c:v>7.4087417683260728E-2</c:v>
                </c:pt>
                <c:pt idx="115">
                  <c:v>7.4087417683260728E-2</c:v>
                </c:pt>
                <c:pt idx="116">
                  <c:v>7.4087417683260728E-2</c:v>
                </c:pt>
                <c:pt idx="117">
                  <c:v>7.4087417683260728E-2</c:v>
                </c:pt>
                <c:pt idx="118">
                  <c:v>7.4087417683260728E-2</c:v>
                </c:pt>
                <c:pt idx="119">
                  <c:v>7.4087417683260728E-2</c:v>
                </c:pt>
                <c:pt idx="120">
                  <c:v>7.4087417683260728E-2</c:v>
                </c:pt>
                <c:pt idx="121">
                  <c:v>7.4087417683260728E-2</c:v>
                </c:pt>
                <c:pt idx="122">
                  <c:v>7.4087417683260728E-2</c:v>
                </c:pt>
                <c:pt idx="123">
                  <c:v>7.4087417683260728E-2</c:v>
                </c:pt>
                <c:pt idx="124">
                  <c:v>7.4087417683260728E-2</c:v>
                </c:pt>
                <c:pt idx="125">
                  <c:v>7.4087417683260728E-2</c:v>
                </c:pt>
                <c:pt idx="126">
                  <c:v>7.4087417683260728E-2</c:v>
                </c:pt>
                <c:pt idx="127">
                  <c:v>7.4087417683260728E-2</c:v>
                </c:pt>
                <c:pt idx="128">
                  <c:v>7.4087417683260728E-2</c:v>
                </c:pt>
                <c:pt idx="129">
                  <c:v>7.4087417683260728E-2</c:v>
                </c:pt>
                <c:pt idx="130">
                  <c:v>7.4087417683260728E-2</c:v>
                </c:pt>
                <c:pt idx="131">
                  <c:v>7.4087417683260728E-2</c:v>
                </c:pt>
                <c:pt idx="132">
                  <c:v>7.4087417683260728E-2</c:v>
                </c:pt>
                <c:pt idx="133">
                  <c:v>7.4087417683260728E-2</c:v>
                </c:pt>
                <c:pt idx="134">
                  <c:v>7.4087417683260728E-2</c:v>
                </c:pt>
                <c:pt idx="135">
                  <c:v>7.4087417683260728E-2</c:v>
                </c:pt>
                <c:pt idx="136">
                  <c:v>7.4087417683260728E-2</c:v>
                </c:pt>
                <c:pt idx="137">
                  <c:v>7.4087417683260728E-2</c:v>
                </c:pt>
                <c:pt idx="138">
                  <c:v>7.4087417683260728E-2</c:v>
                </c:pt>
                <c:pt idx="139">
                  <c:v>7.4087417683260728E-2</c:v>
                </c:pt>
                <c:pt idx="140">
                  <c:v>7.4087417683260728E-2</c:v>
                </c:pt>
                <c:pt idx="141">
                  <c:v>7.4087417683260728E-2</c:v>
                </c:pt>
                <c:pt idx="142">
                  <c:v>7.4087417683260728E-2</c:v>
                </c:pt>
                <c:pt idx="143">
                  <c:v>7.4087417683260728E-2</c:v>
                </c:pt>
                <c:pt idx="144">
                  <c:v>7.4087417683260728E-2</c:v>
                </c:pt>
                <c:pt idx="145">
                  <c:v>7.4087417683260728E-2</c:v>
                </c:pt>
                <c:pt idx="146">
                  <c:v>7.4087417683260728E-2</c:v>
                </c:pt>
                <c:pt idx="147">
                  <c:v>7.4087417683279685E-2</c:v>
                </c:pt>
                <c:pt idx="148">
                  <c:v>7.4087417683279685E-2</c:v>
                </c:pt>
                <c:pt idx="149">
                  <c:v>7.4087417683279685E-2</c:v>
                </c:pt>
                <c:pt idx="150">
                  <c:v>7.4087417683279685E-2</c:v>
                </c:pt>
                <c:pt idx="151">
                  <c:v>7.4087417683279685E-2</c:v>
                </c:pt>
                <c:pt idx="152">
                  <c:v>7.4087417683279685E-2</c:v>
                </c:pt>
                <c:pt idx="153">
                  <c:v>7.4087417683279685E-2</c:v>
                </c:pt>
                <c:pt idx="154">
                  <c:v>7.4087417683279685E-2</c:v>
                </c:pt>
                <c:pt idx="155">
                  <c:v>7.4087417683279685E-2</c:v>
                </c:pt>
                <c:pt idx="156">
                  <c:v>7.4087417683279685E-2</c:v>
                </c:pt>
                <c:pt idx="157">
                  <c:v>7.4087417683279685E-2</c:v>
                </c:pt>
                <c:pt idx="158">
                  <c:v>7.4087417683279685E-2</c:v>
                </c:pt>
                <c:pt idx="159">
                  <c:v>7.4087417683279685E-2</c:v>
                </c:pt>
                <c:pt idx="160">
                  <c:v>7.4087417683279685E-2</c:v>
                </c:pt>
                <c:pt idx="161">
                  <c:v>7.4087417683279685E-2</c:v>
                </c:pt>
                <c:pt idx="162">
                  <c:v>7.4087417683279685E-2</c:v>
                </c:pt>
                <c:pt idx="163">
                  <c:v>7.4087417683279685E-2</c:v>
                </c:pt>
                <c:pt idx="164">
                  <c:v>7.4087417683279685E-2</c:v>
                </c:pt>
                <c:pt idx="165">
                  <c:v>7.4087417683279685E-2</c:v>
                </c:pt>
                <c:pt idx="166">
                  <c:v>7.4087417683279685E-2</c:v>
                </c:pt>
                <c:pt idx="167">
                  <c:v>7.4087417683279685E-2</c:v>
                </c:pt>
                <c:pt idx="168">
                  <c:v>7.4087417683279685E-2</c:v>
                </c:pt>
                <c:pt idx="169">
                  <c:v>7.4087417683279685E-2</c:v>
                </c:pt>
                <c:pt idx="170">
                  <c:v>7.4087417683279685E-2</c:v>
                </c:pt>
                <c:pt idx="171">
                  <c:v>7.4087417683279685E-2</c:v>
                </c:pt>
                <c:pt idx="172">
                  <c:v>7.4087417683279685E-2</c:v>
                </c:pt>
                <c:pt idx="173">
                  <c:v>7.4087417683279685E-2</c:v>
                </c:pt>
                <c:pt idx="174">
                  <c:v>7.4087417683279685E-2</c:v>
                </c:pt>
                <c:pt idx="175">
                  <c:v>7.4087417683279685E-2</c:v>
                </c:pt>
                <c:pt idx="176">
                  <c:v>7.4087417683279685E-2</c:v>
                </c:pt>
                <c:pt idx="177">
                  <c:v>7.4087417683279685E-2</c:v>
                </c:pt>
                <c:pt idx="178">
                  <c:v>7.4087417683279685E-2</c:v>
                </c:pt>
                <c:pt idx="179">
                  <c:v>7.4087417683279685E-2</c:v>
                </c:pt>
                <c:pt idx="180">
                  <c:v>7.4087417683279685E-2</c:v>
                </c:pt>
                <c:pt idx="181">
                  <c:v>7.4087417683279685E-2</c:v>
                </c:pt>
                <c:pt idx="182">
                  <c:v>7.4087417683279685E-2</c:v>
                </c:pt>
                <c:pt idx="183">
                  <c:v>7.4087417683279685E-2</c:v>
                </c:pt>
                <c:pt idx="184">
                  <c:v>7.4087417683279685E-2</c:v>
                </c:pt>
                <c:pt idx="185">
                  <c:v>7.4087417683279685E-2</c:v>
                </c:pt>
                <c:pt idx="186">
                  <c:v>7.4087417683279685E-2</c:v>
                </c:pt>
                <c:pt idx="187">
                  <c:v>7.4087417683279685E-2</c:v>
                </c:pt>
                <c:pt idx="188">
                  <c:v>7.4087417683279685E-2</c:v>
                </c:pt>
                <c:pt idx="189">
                  <c:v>7.4087417683279685E-2</c:v>
                </c:pt>
                <c:pt idx="190">
                  <c:v>7.4087417683279685E-2</c:v>
                </c:pt>
                <c:pt idx="191">
                  <c:v>7.4087417683279685E-2</c:v>
                </c:pt>
                <c:pt idx="192">
                  <c:v>7.4087417683284446E-2</c:v>
                </c:pt>
                <c:pt idx="193">
                  <c:v>7.4087417683284446E-2</c:v>
                </c:pt>
                <c:pt idx="194">
                  <c:v>7.4087417683284446E-2</c:v>
                </c:pt>
                <c:pt idx="195">
                  <c:v>7.4087417683284446E-2</c:v>
                </c:pt>
                <c:pt idx="196">
                  <c:v>7.4087417683284446E-2</c:v>
                </c:pt>
                <c:pt idx="197">
                  <c:v>7.4087417683284446E-2</c:v>
                </c:pt>
                <c:pt idx="198">
                  <c:v>7.4087417683284446E-2</c:v>
                </c:pt>
                <c:pt idx="199">
                  <c:v>7.4087417683284446E-2</c:v>
                </c:pt>
                <c:pt idx="200">
                  <c:v>7.4087417683284446E-2</c:v>
                </c:pt>
                <c:pt idx="201">
                  <c:v>7.4087417683284446E-2</c:v>
                </c:pt>
                <c:pt idx="202">
                  <c:v>7.4087417683284446E-2</c:v>
                </c:pt>
                <c:pt idx="203">
                  <c:v>7.4087417683285667E-2</c:v>
                </c:pt>
                <c:pt idx="204">
                  <c:v>7.4087417683285667E-2</c:v>
                </c:pt>
                <c:pt idx="205">
                  <c:v>7.4087417683285667E-2</c:v>
                </c:pt>
                <c:pt idx="206">
                  <c:v>7.4087417683286097E-2</c:v>
                </c:pt>
                <c:pt idx="207">
                  <c:v>7.4087417683286097E-2</c:v>
                </c:pt>
                <c:pt idx="208">
                  <c:v>7.4087417683286097E-2</c:v>
                </c:pt>
                <c:pt idx="209">
                  <c:v>7.4087417683286097E-2</c:v>
                </c:pt>
                <c:pt idx="210">
                  <c:v>7.4087417683286097E-2</c:v>
                </c:pt>
                <c:pt idx="211">
                  <c:v>7.4087417683286902E-2</c:v>
                </c:pt>
                <c:pt idx="212">
                  <c:v>7.4087417683286902E-2</c:v>
                </c:pt>
                <c:pt idx="213">
                  <c:v>7.4087417683286902E-2</c:v>
                </c:pt>
                <c:pt idx="214">
                  <c:v>7.4087417683286902E-2</c:v>
                </c:pt>
                <c:pt idx="215">
                  <c:v>7.4087417683289303E-2</c:v>
                </c:pt>
                <c:pt idx="216">
                  <c:v>7.4087417683289303E-2</c:v>
                </c:pt>
                <c:pt idx="217">
                  <c:v>7.4087417683289303E-2</c:v>
                </c:pt>
                <c:pt idx="218">
                  <c:v>7.4087417683289303E-2</c:v>
                </c:pt>
                <c:pt idx="219">
                  <c:v>7.4087417683289303E-2</c:v>
                </c:pt>
                <c:pt idx="220">
                  <c:v>7.4087417683289303E-2</c:v>
                </c:pt>
                <c:pt idx="221">
                  <c:v>7.4087417683289303E-2</c:v>
                </c:pt>
                <c:pt idx="222">
                  <c:v>7.4087417683289303E-2</c:v>
                </c:pt>
                <c:pt idx="223">
                  <c:v>7.4087417683289303E-2</c:v>
                </c:pt>
                <c:pt idx="224">
                  <c:v>7.4087417683289303E-2</c:v>
                </c:pt>
                <c:pt idx="225">
                  <c:v>7.4087417683289303E-2</c:v>
                </c:pt>
                <c:pt idx="226">
                  <c:v>7.4087417683289303E-2</c:v>
                </c:pt>
                <c:pt idx="227">
                  <c:v>7.4087417683289303E-2</c:v>
                </c:pt>
                <c:pt idx="228">
                  <c:v>7.4087417683289303E-2</c:v>
                </c:pt>
                <c:pt idx="229">
                  <c:v>7.4087417683289303E-2</c:v>
                </c:pt>
                <c:pt idx="230">
                  <c:v>7.4087417683289303E-2</c:v>
                </c:pt>
                <c:pt idx="231">
                  <c:v>7.4087417683289303E-2</c:v>
                </c:pt>
                <c:pt idx="232">
                  <c:v>7.4087417683289303E-2</c:v>
                </c:pt>
                <c:pt idx="233">
                  <c:v>7.4087417683298781E-2</c:v>
                </c:pt>
                <c:pt idx="234">
                  <c:v>7.4087417683298781E-2</c:v>
                </c:pt>
                <c:pt idx="235">
                  <c:v>7.4087417683298781E-2</c:v>
                </c:pt>
                <c:pt idx="236">
                  <c:v>7.4087417683298781E-2</c:v>
                </c:pt>
                <c:pt idx="237">
                  <c:v>7.4087417683298781E-2</c:v>
                </c:pt>
                <c:pt idx="238">
                  <c:v>7.4087417683298781E-2</c:v>
                </c:pt>
                <c:pt idx="239">
                  <c:v>7.4087417683298781E-2</c:v>
                </c:pt>
                <c:pt idx="240">
                  <c:v>7.4087417683298781E-2</c:v>
                </c:pt>
                <c:pt idx="241">
                  <c:v>7.4087417683298781E-2</c:v>
                </c:pt>
                <c:pt idx="242">
                  <c:v>7.4087417683298781E-2</c:v>
                </c:pt>
                <c:pt idx="243">
                  <c:v>7.4087417683298781E-2</c:v>
                </c:pt>
                <c:pt idx="244">
                  <c:v>7.4087417683298781E-2</c:v>
                </c:pt>
                <c:pt idx="245">
                  <c:v>7.4087417683298781E-2</c:v>
                </c:pt>
                <c:pt idx="246">
                  <c:v>7.4087417683298781E-2</c:v>
                </c:pt>
                <c:pt idx="247">
                  <c:v>7.4087417683298781E-2</c:v>
                </c:pt>
                <c:pt idx="248">
                  <c:v>7.4087417683298781E-2</c:v>
                </c:pt>
                <c:pt idx="249">
                  <c:v>7.4087417683298781E-2</c:v>
                </c:pt>
                <c:pt idx="250">
                  <c:v>7.4087417683298781E-2</c:v>
                </c:pt>
                <c:pt idx="251">
                  <c:v>7.4087417683298781E-2</c:v>
                </c:pt>
                <c:pt idx="252">
                  <c:v>7.4087417683298781E-2</c:v>
                </c:pt>
                <c:pt idx="253">
                  <c:v>7.4087417683298781E-2</c:v>
                </c:pt>
                <c:pt idx="254">
                  <c:v>7.4087417683298781E-2</c:v>
                </c:pt>
                <c:pt idx="255">
                  <c:v>7.4087417683298781E-2</c:v>
                </c:pt>
                <c:pt idx="256">
                  <c:v>7.4087417683298781E-2</c:v>
                </c:pt>
                <c:pt idx="257">
                  <c:v>7.4087417683298781E-2</c:v>
                </c:pt>
                <c:pt idx="258">
                  <c:v>7.4087417683298781E-2</c:v>
                </c:pt>
                <c:pt idx="259">
                  <c:v>7.4087417683298781E-2</c:v>
                </c:pt>
                <c:pt idx="260">
                  <c:v>7.4087417683298781E-2</c:v>
                </c:pt>
                <c:pt idx="261">
                  <c:v>7.4087417683298781E-2</c:v>
                </c:pt>
                <c:pt idx="262">
                  <c:v>7.4087417683298781E-2</c:v>
                </c:pt>
                <c:pt idx="263">
                  <c:v>7.4087417683298781E-2</c:v>
                </c:pt>
                <c:pt idx="264">
                  <c:v>7.4087417683298781E-2</c:v>
                </c:pt>
                <c:pt idx="265">
                  <c:v>7.4087417683298781E-2</c:v>
                </c:pt>
                <c:pt idx="266">
                  <c:v>7.4087417683298781E-2</c:v>
                </c:pt>
                <c:pt idx="267">
                  <c:v>7.4087417683298781E-2</c:v>
                </c:pt>
                <c:pt idx="268">
                  <c:v>7.4087417683298781E-2</c:v>
                </c:pt>
                <c:pt idx="269">
                  <c:v>7.4087417683298781E-2</c:v>
                </c:pt>
                <c:pt idx="270">
                  <c:v>7.4087417683298781E-2</c:v>
                </c:pt>
                <c:pt idx="271">
                  <c:v>7.4087417683298781E-2</c:v>
                </c:pt>
                <c:pt idx="272">
                  <c:v>7.4087417683298781E-2</c:v>
                </c:pt>
                <c:pt idx="273">
                  <c:v>7.4087417683298781E-2</c:v>
                </c:pt>
                <c:pt idx="274">
                  <c:v>7.4087417683298781E-2</c:v>
                </c:pt>
                <c:pt idx="275">
                  <c:v>7.4087417683298781E-2</c:v>
                </c:pt>
                <c:pt idx="276">
                  <c:v>7.4087417683298781E-2</c:v>
                </c:pt>
                <c:pt idx="277">
                  <c:v>7.4087417683298781E-2</c:v>
                </c:pt>
                <c:pt idx="278">
                  <c:v>7.4087417683298781E-2</c:v>
                </c:pt>
                <c:pt idx="279">
                  <c:v>7.4087417683298781E-2</c:v>
                </c:pt>
                <c:pt idx="280">
                  <c:v>7.4087417683298781E-2</c:v>
                </c:pt>
                <c:pt idx="281">
                  <c:v>7.4087417683298781E-2</c:v>
                </c:pt>
                <c:pt idx="282">
                  <c:v>7.4087417683298781E-2</c:v>
                </c:pt>
                <c:pt idx="283">
                  <c:v>7.4087417683298781E-2</c:v>
                </c:pt>
                <c:pt idx="284">
                  <c:v>7.4087417683298781E-2</c:v>
                </c:pt>
                <c:pt idx="285">
                  <c:v>7.4087417683298781E-2</c:v>
                </c:pt>
                <c:pt idx="286">
                  <c:v>7.4087417683298781E-2</c:v>
                </c:pt>
                <c:pt idx="287">
                  <c:v>7.4087417683298781E-2</c:v>
                </c:pt>
                <c:pt idx="288">
                  <c:v>7.4087417683298781E-2</c:v>
                </c:pt>
                <c:pt idx="289">
                  <c:v>7.4087417683298781E-2</c:v>
                </c:pt>
                <c:pt idx="290">
                  <c:v>7.4087417683298781E-2</c:v>
                </c:pt>
                <c:pt idx="291">
                  <c:v>7.4087417683298781E-2</c:v>
                </c:pt>
                <c:pt idx="292">
                  <c:v>7.4087417683298781E-2</c:v>
                </c:pt>
                <c:pt idx="293">
                  <c:v>7.4087417683298781E-2</c:v>
                </c:pt>
                <c:pt idx="294">
                  <c:v>7.4087417683298781E-2</c:v>
                </c:pt>
                <c:pt idx="295">
                  <c:v>7.4087417683298781E-2</c:v>
                </c:pt>
                <c:pt idx="296">
                  <c:v>7.4087417683298781E-2</c:v>
                </c:pt>
                <c:pt idx="297">
                  <c:v>7.4087417683298781E-2</c:v>
                </c:pt>
                <c:pt idx="298">
                  <c:v>7.4087417683298781E-2</c:v>
                </c:pt>
                <c:pt idx="299">
                  <c:v>7.4087417683298781E-2</c:v>
                </c:pt>
                <c:pt idx="300">
                  <c:v>7.4087417683298781E-2</c:v>
                </c:pt>
                <c:pt idx="301">
                  <c:v>7.4087417683298781E-2</c:v>
                </c:pt>
                <c:pt idx="302">
                  <c:v>7.4087417683298781E-2</c:v>
                </c:pt>
                <c:pt idx="303">
                  <c:v>7.4087417683298781E-2</c:v>
                </c:pt>
                <c:pt idx="304">
                  <c:v>7.4087417683298781E-2</c:v>
                </c:pt>
                <c:pt idx="305">
                  <c:v>7.4087417683298781E-2</c:v>
                </c:pt>
                <c:pt idx="306">
                  <c:v>7.4087417683336793E-2</c:v>
                </c:pt>
                <c:pt idx="307">
                  <c:v>7.4087417683336793E-2</c:v>
                </c:pt>
                <c:pt idx="308">
                  <c:v>7.4087417683336793E-2</c:v>
                </c:pt>
                <c:pt idx="309">
                  <c:v>7.4087417683336793E-2</c:v>
                </c:pt>
                <c:pt idx="310">
                  <c:v>7.4087417683336793E-2</c:v>
                </c:pt>
                <c:pt idx="311">
                  <c:v>7.4087417683336793E-2</c:v>
                </c:pt>
                <c:pt idx="312">
                  <c:v>7.4087417683336793E-2</c:v>
                </c:pt>
                <c:pt idx="313">
                  <c:v>7.4087417683336793E-2</c:v>
                </c:pt>
                <c:pt idx="314">
                  <c:v>7.4087417683336793E-2</c:v>
                </c:pt>
                <c:pt idx="315">
                  <c:v>7.4087417683336793E-2</c:v>
                </c:pt>
                <c:pt idx="316">
                  <c:v>7.4087417683336793E-2</c:v>
                </c:pt>
                <c:pt idx="317">
                  <c:v>7.4087417683336793E-2</c:v>
                </c:pt>
                <c:pt idx="318">
                  <c:v>7.4087417683336793E-2</c:v>
                </c:pt>
                <c:pt idx="319">
                  <c:v>7.4087417683336793E-2</c:v>
                </c:pt>
                <c:pt idx="320">
                  <c:v>7.4087417683336793E-2</c:v>
                </c:pt>
                <c:pt idx="321">
                  <c:v>7.4087417683336793E-2</c:v>
                </c:pt>
                <c:pt idx="322">
                  <c:v>7.4087417683336793E-2</c:v>
                </c:pt>
                <c:pt idx="323">
                  <c:v>7.4087417683336793E-2</c:v>
                </c:pt>
                <c:pt idx="324">
                  <c:v>7.4087417683336793E-2</c:v>
                </c:pt>
                <c:pt idx="325">
                  <c:v>7.4087417683336793E-2</c:v>
                </c:pt>
                <c:pt idx="326">
                  <c:v>7.4087417683336793E-2</c:v>
                </c:pt>
                <c:pt idx="327">
                  <c:v>7.4087417683336793E-2</c:v>
                </c:pt>
                <c:pt idx="328">
                  <c:v>7.4087417683336793E-2</c:v>
                </c:pt>
                <c:pt idx="329">
                  <c:v>7.4087417683336793E-2</c:v>
                </c:pt>
                <c:pt idx="330">
                  <c:v>7.4087417683336793E-2</c:v>
                </c:pt>
                <c:pt idx="331">
                  <c:v>7.4087417683336793E-2</c:v>
                </c:pt>
                <c:pt idx="332">
                  <c:v>7.4087417683336793E-2</c:v>
                </c:pt>
                <c:pt idx="333">
                  <c:v>7.4087417683336793E-2</c:v>
                </c:pt>
                <c:pt idx="334">
                  <c:v>7.4087417683336793E-2</c:v>
                </c:pt>
                <c:pt idx="335">
                  <c:v>7.4087417683336793E-2</c:v>
                </c:pt>
                <c:pt idx="336">
                  <c:v>7.4087417683336793E-2</c:v>
                </c:pt>
                <c:pt idx="337">
                  <c:v>7.4087417683336793E-2</c:v>
                </c:pt>
                <c:pt idx="338">
                  <c:v>7.4087417683336793E-2</c:v>
                </c:pt>
                <c:pt idx="339">
                  <c:v>7.4087417683336793E-2</c:v>
                </c:pt>
                <c:pt idx="340">
                  <c:v>7.4087417683336793E-2</c:v>
                </c:pt>
                <c:pt idx="341">
                  <c:v>7.4087417683336793E-2</c:v>
                </c:pt>
                <c:pt idx="342">
                  <c:v>7.4087417683336793E-2</c:v>
                </c:pt>
                <c:pt idx="343">
                  <c:v>7.4087417683336793E-2</c:v>
                </c:pt>
                <c:pt idx="344">
                  <c:v>7.4087417683336793E-2</c:v>
                </c:pt>
                <c:pt idx="345">
                  <c:v>7.4087417683336793E-2</c:v>
                </c:pt>
                <c:pt idx="346">
                  <c:v>7.4087417683336793E-2</c:v>
                </c:pt>
                <c:pt idx="347">
                  <c:v>7.4087417683336793E-2</c:v>
                </c:pt>
                <c:pt idx="348">
                  <c:v>7.4087417683336793E-2</c:v>
                </c:pt>
                <c:pt idx="349">
                  <c:v>7.4087417683336793E-2</c:v>
                </c:pt>
                <c:pt idx="350">
                  <c:v>7.4087417683336793E-2</c:v>
                </c:pt>
                <c:pt idx="351">
                  <c:v>7.4087417683336793E-2</c:v>
                </c:pt>
                <c:pt idx="352">
                  <c:v>7.4087417683336793E-2</c:v>
                </c:pt>
                <c:pt idx="353">
                  <c:v>7.4087417683336793E-2</c:v>
                </c:pt>
                <c:pt idx="354">
                  <c:v>7.4087417683336793E-2</c:v>
                </c:pt>
                <c:pt idx="355">
                  <c:v>7.4087417683336793E-2</c:v>
                </c:pt>
                <c:pt idx="356">
                  <c:v>7.4087417683336793E-2</c:v>
                </c:pt>
                <c:pt idx="357">
                  <c:v>7.4087417683336793E-2</c:v>
                </c:pt>
                <c:pt idx="358">
                  <c:v>7.4087417683336793E-2</c:v>
                </c:pt>
                <c:pt idx="359">
                  <c:v>7.4087417683336793E-2</c:v>
                </c:pt>
                <c:pt idx="360">
                  <c:v>7.4087417683336793E-2</c:v>
                </c:pt>
                <c:pt idx="361">
                  <c:v>7.4087417683336793E-2</c:v>
                </c:pt>
                <c:pt idx="362">
                  <c:v>7.4087417683336793E-2</c:v>
                </c:pt>
                <c:pt idx="363">
                  <c:v>7.4087417683336793E-2</c:v>
                </c:pt>
                <c:pt idx="364">
                  <c:v>7.4087417683336793E-2</c:v>
                </c:pt>
                <c:pt idx="365">
                  <c:v>7.4087417683336793E-2</c:v>
                </c:pt>
                <c:pt idx="366">
                  <c:v>7.4087417683336793E-2</c:v>
                </c:pt>
                <c:pt idx="367">
                  <c:v>7.4087417683336793E-2</c:v>
                </c:pt>
                <c:pt idx="368">
                  <c:v>7.4087417683336793E-2</c:v>
                </c:pt>
                <c:pt idx="369">
                  <c:v>7.4087417683336793E-2</c:v>
                </c:pt>
                <c:pt idx="370">
                  <c:v>7.4087417683336793E-2</c:v>
                </c:pt>
                <c:pt idx="371">
                  <c:v>7.4087417683336793E-2</c:v>
                </c:pt>
                <c:pt idx="372">
                  <c:v>7.4087417683336793E-2</c:v>
                </c:pt>
                <c:pt idx="373">
                  <c:v>7.4087417683336793E-2</c:v>
                </c:pt>
                <c:pt idx="374">
                  <c:v>7.4087417683336793E-2</c:v>
                </c:pt>
                <c:pt idx="375">
                  <c:v>7.4087417683336793E-2</c:v>
                </c:pt>
                <c:pt idx="376">
                  <c:v>7.4087417683336793E-2</c:v>
                </c:pt>
                <c:pt idx="377">
                  <c:v>7.4087417683336793E-2</c:v>
                </c:pt>
                <c:pt idx="378">
                  <c:v>7.4087417683336793E-2</c:v>
                </c:pt>
                <c:pt idx="379">
                  <c:v>7.4087417683336793E-2</c:v>
                </c:pt>
                <c:pt idx="380">
                  <c:v>7.4087417683336793E-2</c:v>
                </c:pt>
                <c:pt idx="381">
                  <c:v>7.4087417683336793E-2</c:v>
                </c:pt>
                <c:pt idx="382">
                  <c:v>7.4087417683336793E-2</c:v>
                </c:pt>
                <c:pt idx="383">
                  <c:v>7.4087417683336793E-2</c:v>
                </c:pt>
                <c:pt idx="384">
                  <c:v>7.4087417683336793E-2</c:v>
                </c:pt>
                <c:pt idx="385">
                  <c:v>7.4087417683336793E-2</c:v>
                </c:pt>
                <c:pt idx="386">
                  <c:v>7.4087417683336793E-2</c:v>
                </c:pt>
                <c:pt idx="387">
                  <c:v>7.4087417683336793E-2</c:v>
                </c:pt>
                <c:pt idx="388">
                  <c:v>7.4087417683336793E-2</c:v>
                </c:pt>
                <c:pt idx="389">
                  <c:v>7.4087417683336793E-2</c:v>
                </c:pt>
                <c:pt idx="390">
                  <c:v>7.4087417683336793E-2</c:v>
                </c:pt>
                <c:pt idx="391">
                  <c:v>7.4087417683336793E-2</c:v>
                </c:pt>
                <c:pt idx="392">
                  <c:v>7.4087417683336793E-2</c:v>
                </c:pt>
                <c:pt idx="393">
                  <c:v>7.4087417683336793E-2</c:v>
                </c:pt>
                <c:pt idx="394">
                  <c:v>7.4087417683336793E-2</c:v>
                </c:pt>
                <c:pt idx="395">
                  <c:v>7.4087417683336793E-2</c:v>
                </c:pt>
                <c:pt idx="396">
                  <c:v>7.4087417683336793E-2</c:v>
                </c:pt>
                <c:pt idx="397">
                  <c:v>7.4087417683336793E-2</c:v>
                </c:pt>
                <c:pt idx="398">
                  <c:v>7.4087417683336793E-2</c:v>
                </c:pt>
                <c:pt idx="399">
                  <c:v>7.4087417683336793E-2</c:v>
                </c:pt>
                <c:pt idx="400">
                  <c:v>7.4087417683336793E-2</c:v>
                </c:pt>
                <c:pt idx="401">
                  <c:v>7.4087417683336793E-2</c:v>
                </c:pt>
                <c:pt idx="402">
                  <c:v>7.4087417683336793E-2</c:v>
                </c:pt>
                <c:pt idx="403">
                  <c:v>7.4087417683336793E-2</c:v>
                </c:pt>
                <c:pt idx="404">
                  <c:v>7.4087417683336793E-2</c:v>
                </c:pt>
                <c:pt idx="405">
                  <c:v>7.4087417683336793E-2</c:v>
                </c:pt>
                <c:pt idx="406">
                  <c:v>7.4087417683336793E-2</c:v>
                </c:pt>
                <c:pt idx="407">
                  <c:v>7.4087417683336793E-2</c:v>
                </c:pt>
                <c:pt idx="408">
                  <c:v>7.4087417683336793E-2</c:v>
                </c:pt>
                <c:pt idx="409">
                  <c:v>7.4087417683336793E-2</c:v>
                </c:pt>
                <c:pt idx="410">
                  <c:v>7.4087417683336793E-2</c:v>
                </c:pt>
                <c:pt idx="411">
                  <c:v>7.4087417683336793E-2</c:v>
                </c:pt>
                <c:pt idx="412">
                  <c:v>7.4087417683336793E-2</c:v>
                </c:pt>
                <c:pt idx="413">
                  <c:v>7.4087417683336793E-2</c:v>
                </c:pt>
                <c:pt idx="414">
                  <c:v>7.4087417683336793E-2</c:v>
                </c:pt>
                <c:pt idx="415">
                  <c:v>7.4087417683336793E-2</c:v>
                </c:pt>
                <c:pt idx="416">
                  <c:v>7.4087417683336793E-2</c:v>
                </c:pt>
                <c:pt idx="417">
                  <c:v>7.4087417683336793E-2</c:v>
                </c:pt>
                <c:pt idx="418">
                  <c:v>7.4087417683336793E-2</c:v>
                </c:pt>
                <c:pt idx="419">
                  <c:v>7.4087417683336793E-2</c:v>
                </c:pt>
                <c:pt idx="420">
                  <c:v>7.4087417683336793E-2</c:v>
                </c:pt>
                <c:pt idx="421">
                  <c:v>7.4087417683336793E-2</c:v>
                </c:pt>
                <c:pt idx="422">
                  <c:v>7.4087417683336793E-2</c:v>
                </c:pt>
                <c:pt idx="423">
                  <c:v>7.4087417683336793E-2</c:v>
                </c:pt>
                <c:pt idx="424">
                  <c:v>7.4087417683336793E-2</c:v>
                </c:pt>
                <c:pt idx="425">
                  <c:v>7.4087417683336793E-2</c:v>
                </c:pt>
                <c:pt idx="426">
                  <c:v>7.4087417683336793E-2</c:v>
                </c:pt>
                <c:pt idx="427">
                  <c:v>7.4087417683336793E-2</c:v>
                </c:pt>
                <c:pt idx="428">
                  <c:v>7.4087417683336793E-2</c:v>
                </c:pt>
                <c:pt idx="429">
                  <c:v>7.4087417683336793E-2</c:v>
                </c:pt>
                <c:pt idx="430">
                  <c:v>7.4087417683336793E-2</c:v>
                </c:pt>
                <c:pt idx="431">
                  <c:v>7.4087417683336793E-2</c:v>
                </c:pt>
                <c:pt idx="432">
                  <c:v>7.4087417683336793E-2</c:v>
                </c:pt>
                <c:pt idx="433">
                  <c:v>7.4087417683336793E-2</c:v>
                </c:pt>
                <c:pt idx="434">
                  <c:v>7.4087417683336793E-2</c:v>
                </c:pt>
                <c:pt idx="435">
                  <c:v>7.4087417683336793E-2</c:v>
                </c:pt>
                <c:pt idx="436">
                  <c:v>7.4087417683336793E-2</c:v>
                </c:pt>
                <c:pt idx="437">
                  <c:v>7.4087417683336793E-2</c:v>
                </c:pt>
                <c:pt idx="438">
                  <c:v>7.4087417683336793E-2</c:v>
                </c:pt>
                <c:pt idx="439">
                  <c:v>7.4087417683336793E-2</c:v>
                </c:pt>
                <c:pt idx="440">
                  <c:v>7.4087417683336793E-2</c:v>
                </c:pt>
                <c:pt idx="441">
                  <c:v>7.4087417683336793E-2</c:v>
                </c:pt>
                <c:pt idx="442">
                  <c:v>7.4087417683336793E-2</c:v>
                </c:pt>
                <c:pt idx="443">
                  <c:v>7.4087417683336793E-2</c:v>
                </c:pt>
                <c:pt idx="444">
                  <c:v>7.4087417683336793E-2</c:v>
                </c:pt>
                <c:pt idx="445">
                  <c:v>7.4087417683336793E-2</c:v>
                </c:pt>
                <c:pt idx="446">
                  <c:v>7.4087417683336793E-2</c:v>
                </c:pt>
                <c:pt idx="447">
                  <c:v>7.4087417683336793E-2</c:v>
                </c:pt>
                <c:pt idx="448">
                  <c:v>7.4087417683336793E-2</c:v>
                </c:pt>
                <c:pt idx="449">
                  <c:v>7.4087417683336793E-2</c:v>
                </c:pt>
                <c:pt idx="450">
                  <c:v>7.4087417683336793E-2</c:v>
                </c:pt>
                <c:pt idx="451">
                  <c:v>7.4087417683336793E-2</c:v>
                </c:pt>
                <c:pt idx="452">
                  <c:v>7.4087417683336793E-2</c:v>
                </c:pt>
                <c:pt idx="453">
                  <c:v>7.4087417683336793E-2</c:v>
                </c:pt>
                <c:pt idx="454">
                  <c:v>7.4087417683336793E-2</c:v>
                </c:pt>
                <c:pt idx="455">
                  <c:v>7.4087417683336793E-2</c:v>
                </c:pt>
                <c:pt idx="456">
                  <c:v>7.4087417683336793E-2</c:v>
                </c:pt>
                <c:pt idx="457">
                  <c:v>7.4087417683336793E-2</c:v>
                </c:pt>
                <c:pt idx="458">
                  <c:v>7.4087417683336793E-2</c:v>
                </c:pt>
                <c:pt idx="459">
                  <c:v>7.4087417683336793E-2</c:v>
                </c:pt>
                <c:pt idx="460">
                  <c:v>7.4087417683336793E-2</c:v>
                </c:pt>
                <c:pt idx="461">
                  <c:v>7.4087417683336793E-2</c:v>
                </c:pt>
                <c:pt idx="462">
                  <c:v>7.4087417683336793E-2</c:v>
                </c:pt>
                <c:pt idx="463">
                  <c:v>7.4087417683336793E-2</c:v>
                </c:pt>
                <c:pt idx="464">
                  <c:v>7.9295804396634209E-2</c:v>
                </c:pt>
                <c:pt idx="465">
                  <c:v>8.6408309047225698E-2</c:v>
                </c:pt>
                <c:pt idx="466">
                  <c:v>8.8422041908341048E-2</c:v>
                </c:pt>
                <c:pt idx="467">
                  <c:v>8.8422041908341048E-2</c:v>
                </c:pt>
                <c:pt idx="468">
                  <c:v>8.8422041908341048E-2</c:v>
                </c:pt>
                <c:pt idx="469">
                  <c:v>8.8422041908341048E-2</c:v>
                </c:pt>
                <c:pt idx="470">
                  <c:v>8.8422041908341048E-2</c:v>
                </c:pt>
                <c:pt idx="471">
                  <c:v>8.8422041908341048E-2</c:v>
                </c:pt>
                <c:pt idx="472">
                  <c:v>8.8422041908341048E-2</c:v>
                </c:pt>
                <c:pt idx="473">
                  <c:v>8.8422041908341048E-2</c:v>
                </c:pt>
                <c:pt idx="474">
                  <c:v>8.8422041908341048E-2</c:v>
                </c:pt>
                <c:pt idx="475">
                  <c:v>8.8422041908341048E-2</c:v>
                </c:pt>
                <c:pt idx="476">
                  <c:v>8.8422041908384486E-2</c:v>
                </c:pt>
                <c:pt idx="477">
                  <c:v>8.8422041908384486E-2</c:v>
                </c:pt>
                <c:pt idx="478">
                  <c:v>8.8422041908384486E-2</c:v>
                </c:pt>
                <c:pt idx="479">
                  <c:v>8.842204190839531E-2</c:v>
                </c:pt>
                <c:pt idx="480">
                  <c:v>8.842204190839531E-2</c:v>
                </c:pt>
                <c:pt idx="481">
                  <c:v>8.8422041908397989E-2</c:v>
                </c:pt>
                <c:pt idx="482">
                  <c:v>8.8422041908397989E-2</c:v>
                </c:pt>
                <c:pt idx="483">
                  <c:v>8.8422041908398988E-2</c:v>
                </c:pt>
                <c:pt idx="484">
                  <c:v>8.8422041908398988E-2</c:v>
                </c:pt>
                <c:pt idx="485">
                  <c:v>8.8422041908400847E-2</c:v>
                </c:pt>
                <c:pt idx="486">
                  <c:v>8.8422041908406288E-2</c:v>
                </c:pt>
                <c:pt idx="487">
                  <c:v>8.8422041908406288E-2</c:v>
                </c:pt>
                <c:pt idx="488">
                  <c:v>8.8422041908406288E-2</c:v>
                </c:pt>
                <c:pt idx="489">
                  <c:v>8.8422041908427992E-2</c:v>
                </c:pt>
                <c:pt idx="490">
                  <c:v>8.8422041908427992E-2</c:v>
                </c:pt>
                <c:pt idx="491">
                  <c:v>8.8422041908427992E-2</c:v>
                </c:pt>
                <c:pt idx="492">
                  <c:v>8.8422041908427992E-2</c:v>
                </c:pt>
                <c:pt idx="493">
                  <c:v>8.842204190851477E-2</c:v>
                </c:pt>
                <c:pt idx="494">
                  <c:v>8.842204190851477E-2</c:v>
                </c:pt>
                <c:pt idx="495">
                  <c:v>8.842204190851477E-2</c:v>
                </c:pt>
                <c:pt idx="496">
                  <c:v>8.842204190851477E-2</c:v>
                </c:pt>
                <c:pt idx="497">
                  <c:v>8.842204190851477E-2</c:v>
                </c:pt>
                <c:pt idx="498">
                  <c:v>8.842204190851477E-2</c:v>
                </c:pt>
                <c:pt idx="499">
                  <c:v>8.842204190851477E-2</c:v>
                </c:pt>
                <c:pt idx="500">
                  <c:v>8.842204190851477E-2</c:v>
                </c:pt>
                <c:pt idx="501">
                  <c:v>8.842204190851477E-2</c:v>
                </c:pt>
                <c:pt idx="502">
                  <c:v>8.842204190851477E-2</c:v>
                </c:pt>
                <c:pt idx="503">
                  <c:v>8.842204190851477E-2</c:v>
                </c:pt>
                <c:pt idx="504">
                  <c:v>8.842204190851477E-2</c:v>
                </c:pt>
                <c:pt idx="505">
                  <c:v>8.842204190851477E-2</c:v>
                </c:pt>
                <c:pt idx="506">
                  <c:v>8.842204190851477E-2</c:v>
                </c:pt>
                <c:pt idx="507">
                  <c:v>8.842204190851477E-2</c:v>
                </c:pt>
                <c:pt idx="508">
                  <c:v>8.842204190851477E-2</c:v>
                </c:pt>
                <c:pt idx="509">
                  <c:v>8.842204190851477E-2</c:v>
                </c:pt>
                <c:pt idx="510">
                  <c:v>8.8425905818426617E-2</c:v>
                </c:pt>
                <c:pt idx="511">
                  <c:v>8.843834837818125E-2</c:v>
                </c:pt>
                <c:pt idx="512">
                  <c:v>8.8647577013584972E-2</c:v>
                </c:pt>
                <c:pt idx="513">
                  <c:v>8.8669467219942136E-2</c:v>
                </c:pt>
                <c:pt idx="514">
                  <c:v>8.8868094821933419E-2</c:v>
                </c:pt>
                <c:pt idx="515">
                  <c:v>8.8873343865806143E-2</c:v>
                </c:pt>
                <c:pt idx="516">
                  <c:v>8.9155652641019628E-2</c:v>
                </c:pt>
                <c:pt idx="517">
                  <c:v>8.9214671115579527E-2</c:v>
                </c:pt>
                <c:pt idx="518">
                  <c:v>8.9239581578406016E-2</c:v>
                </c:pt>
                <c:pt idx="519">
                  <c:v>8.9284005071615449E-2</c:v>
                </c:pt>
                <c:pt idx="520">
                  <c:v>8.9343903572142142E-2</c:v>
                </c:pt>
                <c:pt idx="521">
                  <c:v>8.9347797433942791E-2</c:v>
                </c:pt>
                <c:pt idx="522">
                  <c:v>8.9347797433964704E-2</c:v>
                </c:pt>
                <c:pt idx="523">
                  <c:v>8.9358262514533826E-2</c:v>
                </c:pt>
                <c:pt idx="524">
                  <c:v>8.9358262514533826E-2</c:v>
                </c:pt>
                <c:pt idx="525">
                  <c:v>8.9358262514533826E-2</c:v>
                </c:pt>
                <c:pt idx="526">
                  <c:v>8.9358262514533826E-2</c:v>
                </c:pt>
                <c:pt idx="527">
                  <c:v>8.9358262514533826E-2</c:v>
                </c:pt>
                <c:pt idx="528">
                  <c:v>8.9358262514533826E-2</c:v>
                </c:pt>
                <c:pt idx="529">
                  <c:v>8.9358262514533826E-2</c:v>
                </c:pt>
                <c:pt idx="530">
                  <c:v>8.9358262514533826E-2</c:v>
                </c:pt>
                <c:pt idx="531">
                  <c:v>8.9358262514533826E-2</c:v>
                </c:pt>
                <c:pt idx="532">
                  <c:v>8.9358262514533826E-2</c:v>
                </c:pt>
                <c:pt idx="533">
                  <c:v>8.9358262514533826E-2</c:v>
                </c:pt>
                <c:pt idx="534">
                  <c:v>8.9358262514533826E-2</c:v>
                </c:pt>
                <c:pt idx="535">
                  <c:v>8.9358262514533826E-2</c:v>
                </c:pt>
                <c:pt idx="536">
                  <c:v>8.9358262514533826E-2</c:v>
                </c:pt>
                <c:pt idx="537">
                  <c:v>8.9358262514533826E-2</c:v>
                </c:pt>
                <c:pt idx="538">
                  <c:v>8.9358262514533826E-2</c:v>
                </c:pt>
                <c:pt idx="539">
                  <c:v>8.9358262514533826E-2</c:v>
                </c:pt>
                <c:pt idx="540">
                  <c:v>8.9358262514533826E-2</c:v>
                </c:pt>
                <c:pt idx="541">
                  <c:v>8.9358262514533826E-2</c:v>
                </c:pt>
                <c:pt idx="542">
                  <c:v>8.9358262514533826E-2</c:v>
                </c:pt>
                <c:pt idx="543">
                  <c:v>8.9358262514533826E-2</c:v>
                </c:pt>
                <c:pt idx="544">
                  <c:v>8.9358262514533826E-2</c:v>
                </c:pt>
                <c:pt idx="545">
                  <c:v>8.9358262514533826E-2</c:v>
                </c:pt>
                <c:pt idx="546">
                  <c:v>8.9358262514533826E-2</c:v>
                </c:pt>
                <c:pt idx="547">
                  <c:v>8.9358262514533826E-2</c:v>
                </c:pt>
                <c:pt idx="548">
                  <c:v>8.9358262514533826E-2</c:v>
                </c:pt>
                <c:pt idx="549">
                  <c:v>8.9358262514533826E-2</c:v>
                </c:pt>
                <c:pt idx="550">
                  <c:v>8.9358262514533826E-2</c:v>
                </c:pt>
                <c:pt idx="551">
                  <c:v>8.9358262514533826E-2</c:v>
                </c:pt>
                <c:pt idx="552">
                  <c:v>8.9358262514533826E-2</c:v>
                </c:pt>
                <c:pt idx="553">
                  <c:v>8.9358262514533826E-2</c:v>
                </c:pt>
                <c:pt idx="554">
                  <c:v>8.9358262514533826E-2</c:v>
                </c:pt>
                <c:pt idx="555">
                  <c:v>8.9358262514533826E-2</c:v>
                </c:pt>
                <c:pt idx="556">
                  <c:v>8.9358262514533826E-2</c:v>
                </c:pt>
                <c:pt idx="557">
                  <c:v>8.9358262514533826E-2</c:v>
                </c:pt>
                <c:pt idx="558">
                  <c:v>8.9358262514533826E-2</c:v>
                </c:pt>
                <c:pt idx="559">
                  <c:v>8.9358262514533826E-2</c:v>
                </c:pt>
                <c:pt idx="560">
                  <c:v>8.9358262514533826E-2</c:v>
                </c:pt>
                <c:pt idx="561">
                  <c:v>8.9358262514533826E-2</c:v>
                </c:pt>
                <c:pt idx="562">
                  <c:v>8.9358262514533826E-2</c:v>
                </c:pt>
                <c:pt idx="563">
                  <c:v>8.9358262514533826E-2</c:v>
                </c:pt>
                <c:pt idx="564">
                  <c:v>8.9358262514533826E-2</c:v>
                </c:pt>
                <c:pt idx="565">
                  <c:v>8.9358262514533826E-2</c:v>
                </c:pt>
                <c:pt idx="566">
                  <c:v>8.9358262514533826E-2</c:v>
                </c:pt>
                <c:pt idx="567">
                  <c:v>8.9358262514533826E-2</c:v>
                </c:pt>
                <c:pt idx="568">
                  <c:v>8.9358262514533826E-2</c:v>
                </c:pt>
                <c:pt idx="569">
                  <c:v>8.9358262514533826E-2</c:v>
                </c:pt>
                <c:pt idx="570">
                  <c:v>8.9358262514533826E-2</c:v>
                </c:pt>
                <c:pt idx="571">
                  <c:v>8.9358262514533826E-2</c:v>
                </c:pt>
                <c:pt idx="572">
                  <c:v>8.9358262514533826E-2</c:v>
                </c:pt>
                <c:pt idx="573">
                  <c:v>8.9358262514533826E-2</c:v>
                </c:pt>
                <c:pt idx="574">
                  <c:v>8.9358262514533826E-2</c:v>
                </c:pt>
                <c:pt idx="575">
                  <c:v>8.9358262514533826E-2</c:v>
                </c:pt>
                <c:pt idx="576">
                  <c:v>8.9358262514533826E-2</c:v>
                </c:pt>
                <c:pt idx="577">
                  <c:v>8.9358262514533826E-2</c:v>
                </c:pt>
                <c:pt idx="578">
                  <c:v>8.9358262514533826E-2</c:v>
                </c:pt>
                <c:pt idx="579">
                  <c:v>8.9358262514533826E-2</c:v>
                </c:pt>
                <c:pt idx="580">
                  <c:v>8.9358262514533826E-2</c:v>
                </c:pt>
                <c:pt idx="581">
                  <c:v>8.9358262514533826E-2</c:v>
                </c:pt>
                <c:pt idx="582">
                  <c:v>8.9358262514533826E-2</c:v>
                </c:pt>
                <c:pt idx="583">
                  <c:v>8.9358262514533826E-2</c:v>
                </c:pt>
                <c:pt idx="584">
                  <c:v>8.9358262514533826E-2</c:v>
                </c:pt>
                <c:pt idx="585">
                  <c:v>8.9358262514533826E-2</c:v>
                </c:pt>
                <c:pt idx="586">
                  <c:v>8.9358262514533826E-2</c:v>
                </c:pt>
                <c:pt idx="587">
                  <c:v>8.9358262514533826E-2</c:v>
                </c:pt>
                <c:pt idx="588">
                  <c:v>8.9358262514533826E-2</c:v>
                </c:pt>
                <c:pt idx="589">
                  <c:v>8.9358262514533826E-2</c:v>
                </c:pt>
                <c:pt idx="590">
                  <c:v>8.9358262514533826E-2</c:v>
                </c:pt>
                <c:pt idx="591">
                  <c:v>8.9358262514533826E-2</c:v>
                </c:pt>
                <c:pt idx="592">
                  <c:v>8.9358262514533826E-2</c:v>
                </c:pt>
                <c:pt idx="593">
                  <c:v>8.9358262514533826E-2</c:v>
                </c:pt>
                <c:pt idx="594">
                  <c:v>8.9358262514533826E-2</c:v>
                </c:pt>
                <c:pt idx="595">
                  <c:v>8.9358262514533826E-2</c:v>
                </c:pt>
                <c:pt idx="596">
                  <c:v>8.9358262514533826E-2</c:v>
                </c:pt>
                <c:pt idx="597">
                  <c:v>8.9358262514533826E-2</c:v>
                </c:pt>
                <c:pt idx="598">
                  <c:v>8.9358262514533826E-2</c:v>
                </c:pt>
                <c:pt idx="599">
                  <c:v>8.9358262514577652E-2</c:v>
                </c:pt>
                <c:pt idx="600">
                  <c:v>8.9358262514577652E-2</c:v>
                </c:pt>
                <c:pt idx="601">
                  <c:v>8.9358262514577652E-2</c:v>
                </c:pt>
                <c:pt idx="602">
                  <c:v>8.9358262514577652E-2</c:v>
                </c:pt>
                <c:pt idx="603">
                  <c:v>8.9358262514577652E-2</c:v>
                </c:pt>
                <c:pt idx="604">
                  <c:v>8.9358262514577652E-2</c:v>
                </c:pt>
                <c:pt idx="605">
                  <c:v>8.9358262514577652E-2</c:v>
                </c:pt>
                <c:pt idx="606">
                  <c:v>8.9358262514577652E-2</c:v>
                </c:pt>
                <c:pt idx="607">
                  <c:v>8.9358262514577652E-2</c:v>
                </c:pt>
                <c:pt idx="608">
                  <c:v>8.9358262514577652E-2</c:v>
                </c:pt>
                <c:pt idx="609">
                  <c:v>8.9358262514577652E-2</c:v>
                </c:pt>
                <c:pt idx="610">
                  <c:v>8.9358262514577652E-2</c:v>
                </c:pt>
                <c:pt idx="611">
                  <c:v>8.9358262514577652E-2</c:v>
                </c:pt>
                <c:pt idx="612">
                  <c:v>8.9358262514577652E-2</c:v>
                </c:pt>
                <c:pt idx="613">
                  <c:v>8.9358262514577652E-2</c:v>
                </c:pt>
                <c:pt idx="614">
                  <c:v>8.9358262514577652E-2</c:v>
                </c:pt>
                <c:pt idx="615">
                  <c:v>8.9358262514577652E-2</c:v>
                </c:pt>
                <c:pt idx="616">
                  <c:v>8.935826251458856E-2</c:v>
                </c:pt>
                <c:pt idx="617">
                  <c:v>8.935826251458856E-2</c:v>
                </c:pt>
                <c:pt idx="618">
                  <c:v>8.935826251458856E-2</c:v>
                </c:pt>
                <c:pt idx="619">
                  <c:v>8.935826251458856E-2</c:v>
                </c:pt>
                <c:pt idx="620">
                  <c:v>8.935826251459128E-2</c:v>
                </c:pt>
                <c:pt idx="621">
                  <c:v>8.9358262514592265E-2</c:v>
                </c:pt>
                <c:pt idx="622">
                  <c:v>8.9358262514592265E-2</c:v>
                </c:pt>
                <c:pt idx="623">
                  <c:v>8.9358262514594111E-2</c:v>
                </c:pt>
                <c:pt idx="624">
                  <c:v>8.9358262514599593E-2</c:v>
                </c:pt>
                <c:pt idx="625">
                  <c:v>8.9358262514599593E-2</c:v>
                </c:pt>
                <c:pt idx="626">
                  <c:v>8.9358262514599593E-2</c:v>
                </c:pt>
                <c:pt idx="627">
                  <c:v>8.9358262514599593E-2</c:v>
                </c:pt>
                <c:pt idx="628">
                  <c:v>8.9358262514599593E-2</c:v>
                </c:pt>
                <c:pt idx="629">
                  <c:v>8.9358262514599593E-2</c:v>
                </c:pt>
                <c:pt idx="630">
                  <c:v>8.9358262514599593E-2</c:v>
                </c:pt>
                <c:pt idx="631">
                  <c:v>8.9358262514599593E-2</c:v>
                </c:pt>
                <c:pt idx="632">
                  <c:v>8.9358262514599593E-2</c:v>
                </c:pt>
                <c:pt idx="633">
                  <c:v>8.9358262514621464E-2</c:v>
                </c:pt>
                <c:pt idx="634">
                  <c:v>8.9358262514621464E-2</c:v>
                </c:pt>
                <c:pt idx="635">
                  <c:v>8.9358262514621464E-2</c:v>
                </c:pt>
                <c:pt idx="636">
                  <c:v>8.9358262514621464E-2</c:v>
                </c:pt>
                <c:pt idx="637">
                  <c:v>8.9358262514621464E-2</c:v>
                </c:pt>
                <c:pt idx="638">
                  <c:v>8.9358262514621464E-2</c:v>
                </c:pt>
                <c:pt idx="639">
                  <c:v>8.9358262514621464E-2</c:v>
                </c:pt>
                <c:pt idx="640">
                  <c:v>8.9358262514621464E-2</c:v>
                </c:pt>
                <c:pt idx="641">
                  <c:v>8.9358262514621464E-2</c:v>
                </c:pt>
                <c:pt idx="642">
                  <c:v>8.9358262514621464E-2</c:v>
                </c:pt>
                <c:pt idx="643">
                  <c:v>8.9358262514621464E-2</c:v>
                </c:pt>
                <c:pt idx="644">
                  <c:v>8.9358262514621464E-2</c:v>
                </c:pt>
                <c:pt idx="645">
                  <c:v>8.9358262514621464E-2</c:v>
                </c:pt>
                <c:pt idx="646">
                  <c:v>8.9358262514621464E-2</c:v>
                </c:pt>
                <c:pt idx="647">
                  <c:v>8.9358262514621464E-2</c:v>
                </c:pt>
                <c:pt idx="648">
                  <c:v>8.9358262514621464E-2</c:v>
                </c:pt>
                <c:pt idx="649">
                  <c:v>8.9358262514621464E-2</c:v>
                </c:pt>
                <c:pt idx="650">
                  <c:v>8.9358262514621464E-2</c:v>
                </c:pt>
                <c:pt idx="651">
                  <c:v>8.9358262514621464E-2</c:v>
                </c:pt>
                <c:pt idx="652">
                  <c:v>8.9358262514621464E-2</c:v>
                </c:pt>
                <c:pt idx="653">
                  <c:v>8.9358262514621464E-2</c:v>
                </c:pt>
                <c:pt idx="654">
                  <c:v>8.9358262514621464E-2</c:v>
                </c:pt>
                <c:pt idx="655">
                  <c:v>8.9358262514621464E-2</c:v>
                </c:pt>
                <c:pt idx="656">
                  <c:v>8.9358262514621464E-2</c:v>
                </c:pt>
                <c:pt idx="657">
                  <c:v>8.9358262514621464E-2</c:v>
                </c:pt>
                <c:pt idx="658">
                  <c:v>8.9358262514621464E-2</c:v>
                </c:pt>
                <c:pt idx="659">
                  <c:v>8.9358262514621464E-2</c:v>
                </c:pt>
                <c:pt idx="660">
                  <c:v>8.9358262514621464E-2</c:v>
                </c:pt>
                <c:pt idx="661">
                  <c:v>8.9358262514621464E-2</c:v>
                </c:pt>
                <c:pt idx="662">
                  <c:v>8.9358262514621464E-2</c:v>
                </c:pt>
                <c:pt idx="663">
                  <c:v>8.9358262514621464E-2</c:v>
                </c:pt>
                <c:pt idx="664">
                  <c:v>8.9358262514621464E-2</c:v>
                </c:pt>
                <c:pt idx="665">
                  <c:v>8.9358262514621464E-2</c:v>
                </c:pt>
                <c:pt idx="666">
                  <c:v>8.9358262514621464E-2</c:v>
                </c:pt>
                <c:pt idx="667">
                  <c:v>8.9358262514621464E-2</c:v>
                </c:pt>
                <c:pt idx="668">
                  <c:v>8.9358262514621464E-2</c:v>
                </c:pt>
                <c:pt idx="669">
                  <c:v>8.9358262514621464E-2</c:v>
                </c:pt>
                <c:pt idx="670">
                  <c:v>8.9358262514621464E-2</c:v>
                </c:pt>
                <c:pt idx="671">
                  <c:v>8.9358262514621464E-2</c:v>
                </c:pt>
                <c:pt idx="672">
                  <c:v>8.9358262514621464E-2</c:v>
                </c:pt>
                <c:pt idx="673">
                  <c:v>8.9358262514621464E-2</c:v>
                </c:pt>
                <c:pt idx="674">
                  <c:v>8.9358262514621464E-2</c:v>
                </c:pt>
                <c:pt idx="675">
                  <c:v>8.9358262514621464E-2</c:v>
                </c:pt>
                <c:pt idx="676">
                  <c:v>8.9358262514621464E-2</c:v>
                </c:pt>
                <c:pt idx="677">
                  <c:v>8.9358262514708978E-2</c:v>
                </c:pt>
                <c:pt idx="678">
                  <c:v>8.9358262514708978E-2</c:v>
                </c:pt>
                <c:pt idx="679">
                  <c:v>8.9358262514708978E-2</c:v>
                </c:pt>
                <c:pt idx="680">
                  <c:v>8.9358262514708978E-2</c:v>
                </c:pt>
                <c:pt idx="681">
                  <c:v>8.9358262514708978E-2</c:v>
                </c:pt>
                <c:pt idx="682">
                  <c:v>8.9358262514708978E-2</c:v>
                </c:pt>
                <c:pt idx="683">
                  <c:v>8.9358262514708978E-2</c:v>
                </c:pt>
                <c:pt idx="684">
                  <c:v>8.9358262514708978E-2</c:v>
                </c:pt>
                <c:pt idx="685">
                  <c:v>8.9358262514708978E-2</c:v>
                </c:pt>
                <c:pt idx="686">
                  <c:v>8.9358262514708978E-2</c:v>
                </c:pt>
                <c:pt idx="687">
                  <c:v>8.9358262514708978E-2</c:v>
                </c:pt>
                <c:pt idx="688">
                  <c:v>8.9358262514708978E-2</c:v>
                </c:pt>
                <c:pt idx="689">
                  <c:v>8.9358262514708978E-2</c:v>
                </c:pt>
                <c:pt idx="690">
                  <c:v>8.9358262514708978E-2</c:v>
                </c:pt>
                <c:pt idx="691">
                  <c:v>8.9358262514708978E-2</c:v>
                </c:pt>
                <c:pt idx="692">
                  <c:v>8.9358262514708978E-2</c:v>
                </c:pt>
                <c:pt idx="693">
                  <c:v>8.9358262514708978E-2</c:v>
                </c:pt>
                <c:pt idx="694">
                  <c:v>8.9358262514708978E-2</c:v>
                </c:pt>
                <c:pt idx="695">
                  <c:v>8.9358262514708978E-2</c:v>
                </c:pt>
                <c:pt idx="696">
                  <c:v>8.9358262514708978E-2</c:v>
                </c:pt>
                <c:pt idx="697">
                  <c:v>8.9358262514708978E-2</c:v>
                </c:pt>
                <c:pt idx="698">
                  <c:v>8.9358262514708978E-2</c:v>
                </c:pt>
                <c:pt idx="699">
                  <c:v>8.9358262514708978E-2</c:v>
                </c:pt>
                <c:pt idx="700">
                  <c:v>8.9358262514708978E-2</c:v>
                </c:pt>
                <c:pt idx="701">
                  <c:v>8.9358262514708978E-2</c:v>
                </c:pt>
                <c:pt idx="702">
                  <c:v>8.9358262514708978E-2</c:v>
                </c:pt>
                <c:pt idx="703">
                  <c:v>8.9358262514708978E-2</c:v>
                </c:pt>
                <c:pt idx="704">
                  <c:v>8.9358262514708978E-2</c:v>
                </c:pt>
                <c:pt idx="705">
                  <c:v>8.9358262514708978E-2</c:v>
                </c:pt>
                <c:pt idx="706">
                  <c:v>8.9358262514708978E-2</c:v>
                </c:pt>
                <c:pt idx="707">
                  <c:v>8.9358262514708978E-2</c:v>
                </c:pt>
                <c:pt idx="708">
                  <c:v>8.9358262514708978E-2</c:v>
                </c:pt>
                <c:pt idx="709">
                  <c:v>8.9358262514708978E-2</c:v>
                </c:pt>
                <c:pt idx="710">
                  <c:v>8.9358262514708978E-2</c:v>
                </c:pt>
                <c:pt idx="711">
                  <c:v>8.9358262514708978E-2</c:v>
                </c:pt>
                <c:pt idx="712">
                  <c:v>8.9358262514708978E-2</c:v>
                </c:pt>
                <c:pt idx="713">
                  <c:v>8.9358262514708978E-2</c:v>
                </c:pt>
                <c:pt idx="714">
                  <c:v>8.9358262514708978E-2</c:v>
                </c:pt>
                <c:pt idx="715">
                  <c:v>8.9358262514708978E-2</c:v>
                </c:pt>
                <c:pt idx="716">
                  <c:v>8.9358262514708978E-2</c:v>
                </c:pt>
                <c:pt idx="717">
                  <c:v>8.9358262514708978E-2</c:v>
                </c:pt>
                <c:pt idx="718">
                  <c:v>8.9358262514708978E-2</c:v>
                </c:pt>
                <c:pt idx="719">
                  <c:v>8.9358262514708978E-2</c:v>
                </c:pt>
                <c:pt idx="720">
                  <c:v>8.9358262514708978E-2</c:v>
                </c:pt>
                <c:pt idx="721">
                  <c:v>8.9358262514708978E-2</c:v>
                </c:pt>
                <c:pt idx="722">
                  <c:v>8.9358262514708978E-2</c:v>
                </c:pt>
                <c:pt idx="723">
                  <c:v>8.9358262514708978E-2</c:v>
                </c:pt>
                <c:pt idx="724">
                  <c:v>8.9358262514708978E-2</c:v>
                </c:pt>
                <c:pt idx="725">
                  <c:v>8.9358262514708978E-2</c:v>
                </c:pt>
                <c:pt idx="726">
                  <c:v>8.9358262514708978E-2</c:v>
                </c:pt>
                <c:pt idx="727">
                  <c:v>8.9358262514708978E-2</c:v>
                </c:pt>
                <c:pt idx="728">
                  <c:v>8.9358262514708978E-2</c:v>
                </c:pt>
                <c:pt idx="729">
                  <c:v>8.9358262514708978E-2</c:v>
                </c:pt>
                <c:pt idx="730">
                  <c:v>8.9358262514708978E-2</c:v>
                </c:pt>
                <c:pt idx="731">
                  <c:v>8.9358262514708978E-2</c:v>
                </c:pt>
                <c:pt idx="732">
                  <c:v>8.9358262514708978E-2</c:v>
                </c:pt>
                <c:pt idx="733">
                  <c:v>8.9358262514708978E-2</c:v>
                </c:pt>
                <c:pt idx="734">
                  <c:v>8.9358262514708978E-2</c:v>
                </c:pt>
                <c:pt idx="735">
                  <c:v>8.9358262514708978E-2</c:v>
                </c:pt>
                <c:pt idx="736">
                  <c:v>8.9358262514708978E-2</c:v>
                </c:pt>
                <c:pt idx="737">
                  <c:v>8.9358262514708978E-2</c:v>
                </c:pt>
                <c:pt idx="738">
                  <c:v>8.9358262514708978E-2</c:v>
                </c:pt>
                <c:pt idx="739">
                  <c:v>8.9358262514708978E-2</c:v>
                </c:pt>
                <c:pt idx="740">
                  <c:v>8.9358262514708978E-2</c:v>
                </c:pt>
                <c:pt idx="741">
                  <c:v>8.9358262514708978E-2</c:v>
                </c:pt>
                <c:pt idx="742">
                  <c:v>8.9358262514708978E-2</c:v>
                </c:pt>
                <c:pt idx="743">
                  <c:v>8.9358262514708978E-2</c:v>
                </c:pt>
                <c:pt idx="744">
                  <c:v>8.9358262514708978E-2</c:v>
                </c:pt>
                <c:pt idx="745">
                  <c:v>8.9358262514708978E-2</c:v>
                </c:pt>
                <c:pt idx="746">
                  <c:v>8.9358262514708978E-2</c:v>
                </c:pt>
                <c:pt idx="747">
                  <c:v>8.9358262514708978E-2</c:v>
                </c:pt>
                <c:pt idx="748">
                  <c:v>8.9358262514708978E-2</c:v>
                </c:pt>
                <c:pt idx="749">
                  <c:v>8.9358262514708978E-2</c:v>
                </c:pt>
                <c:pt idx="750">
                  <c:v>8.9358262514708978E-2</c:v>
                </c:pt>
                <c:pt idx="751">
                  <c:v>8.9358262514708978E-2</c:v>
                </c:pt>
                <c:pt idx="752">
                  <c:v>8.9358262514708978E-2</c:v>
                </c:pt>
                <c:pt idx="753">
                  <c:v>9.5346278702396578E-2</c:v>
                </c:pt>
                <c:pt idx="754">
                  <c:v>9.7392390196014395E-2</c:v>
                </c:pt>
                <c:pt idx="755">
                  <c:v>9.7434528256599345E-2</c:v>
                </c:pt>
                <c:pt idx="756">
                  <c:v>9.7484058912743837E-2</c:v>
                </c:pt>
                <c:pt idx="757">
                  <c:v>9.7689056736611823E-2</c:v>
                </c:pt>
                <c:pt idx="758">
                  <c:v>9.7731888474598988E-2</c:v>
                </c:pt>
                <c:pt idx="759">
                  <c:v>9.7901913870055673E-2</c:v>
                </c:pt>
                <c:pt idx="760">
                  <c:v>9.8221642004502355E-2</c:v>
                </c:pt>
                <c:pt idx="761">
                  <c:v>9.8389337650912498E-2</c:v>
                </c:pt>
                <c:pt idx="762">
                  <c:v>9.9557669909135796E-2</c:v>
                </c:pt>
                <c:pt idx="763">
                  <c:v>9.9847775121463755E-2</c:v>
                </c:pt>
                <c:pt idx="764">
                  <c:v>0.10004266166959307</c:v>
                </c:pt>
                <c:pt idx="765">
                  <c:v>0.1010671039841748</c:v>
                </c:pt>
                <c:pt idx="766">
                  <c:v>0.10348914116254453</c:v>
                </c:pt>
                <c:pt idx="767">
                  <c:v>0.10375892873846472</c:v>
                </c:pt>
                <c:pt idx="768">
                  <c:v>0.10474627501531</c:v>
                </c:pt>
                <c:pt idx="769">
                  <c:v>0.10578773489422467</c:v>
                </c:pt>
                <c:pt idx="770">
                  <c:v>0.10578773489422467</c:v>
                </c:pt>
                <c:pt idx="771">
                  <c:v>0.10578773489422467</c:v>
                </c:pt>
                <c:pt idx="772">
                  <c:v>0.10578773489422467</c:v>
                </c:pt>
                <c:pt idx="773">
                  <c:v>0.10578773489422467</c:v>
                </c:pt>
                <c:pt idx="774">
                  <c:v>0.10578773489422467</c:v>
                </c:pt>
                <c:pt idx="775">
                  <c:v>0.10578773489422467</c:v>
                </c:pt>
                <c:pt idx="776">
                  <c:v>0.10578773489422467</c:v>
                </c:pt>
                <c:pt idx="777">
                  <c:v>0.10578773489422467</c:v>
                </c:pt>
                <c:pt idx="778">
                  <c:v>0.10578773489422467</c:v>
                </c:pt>
                <c:pt idx="779">
                  <c:v>0.10578773489422467</c:v>
                </c:pt>
                <c:pt idx="780">
                  <c:v>0.10578773489422467</c:v>
                </c:pt>
                <c:pt idx="781">
                  <c:v>0.10578773489422467</c:v>
                </c:pt>
                <c:pt idx="782">
                  <c:v>0.10578773489429905</c:v>
                </c:pt>
                <c:pt idx="783">
                  <c:v>0.10578773489429905</c:v>
                </c:pt>
                <c:pt idx="784">
                  <c:v>0.10578773489429905</c:v>
                </c:pt>
                <c:pt idx="785">
                  <c:v>0.10578773489429905</c:v>
                </c:pt>
                <c:pt idx="786">
                  <c:v>0.1057877348943175</c:v>
                </c:pt>
                <c:pt idx="787">
                  <c:v>0.10578773489433613</c:v>
                </c:pt>
                <c:pt idx="788">
                  <c:v>0.10578773489437325</c:v>
                </c:pt>
                <c:pt idx="789">
                  <c:v>0.10578773489437325</c:v>
                </c:pt>
                <c:pt idx="790">
                  <c:v>0.10578773489437325</c:v>
                </c:pt>
                <c:pt idx="791">
                  <c:v>0.10578773489437325</c:v>
                </c:pt>
                <c:pt idx="792">
                  <c:v>0.10578773489437325</c:v>
                </c:pt>
                <c:pt idx="793">
                  <c:v>0.10578773489437325</c:v>
                </c:pt>
                <c:pt idx="794">
                  <c:v>0.10578773489437325</c:v>
                </c:pt>
                <c:pt idx="795">
                  <c:v>0.10578773489437325</c:v>
                </c:pt>
                <c:pt idx="796">
                  <c:v>0.10578773489452188</c:v>
                </c:pt>
                <c:pt idx="797">
                  <c:v>0.10578773489452188</c:v>
                </c:pt>
                <c:pt idx="798">
                  <c:v>0.10578773489452188</c:v>
                </c:pt>
                <c:pt idx="799">
                  <c:v>0.10578773489452188</c:v>
                </c:pt>
                <c:pt idx="800">
                  <c:v>0.10578773489452188</c:v>
                </c:pt>
                <c:pt idx="801">
                  <c:v>0.10578773489452188</c:v>
                </c:pt>
                <c:pt idx="802">
                  <c:v>0.10578773489452188</c:v>
                </c:pt>
                <c:pt idx="803">
                  <c:v>0.10578773489452188</c:v>
                </c:pt>
                <c:pt idx="804">
                  <c:v>0.10578773489452188</c:v>
                </c:pt>
                <c:pt idx="805">
                  <c:v>0.10578773489452188</c:v>
                </c:pt>
                <c:pt idx="806">
                  <c:v>0.10578773489452188</c:v>
                </c:pt>
                <c:pt idx="807">
                  <c:v>0.10578773489452188</c:v>
                </c:pt>
                <c:pt idx="808">
                  <c:v>0.10578773489452188</c:v>
                </c:pt>
                <c:pt idx="809">
                  <c:v>0.10582505575324168</c:v>
                </c:pt>
                <c:pt idx="810">
                  <c:v>0.10606995800812657</c:v>
                </c:pt>
                <c:pt idx="811">
                  <c:v>0.10622214965924194</c:v>
                </c:pt>
                <c:pt idx="812">
                  <c:v>0.10622214965924194</c:v>
                </c:pt>
                <c:pt idx="813">
                  <c:v>0.10622214965944078</c:v>
                </c:pt>
                <c:pt idx="814">
                  <c:v>0.10622214965963939</c:v>
                </c:pt>
                <c:pt idx="815">
                  <c:v>0.10622214965963939</c:v>
                </c:pt>
                <c:pt idx="816">
                  <c:v>0.10629648864994506</c:v>
                </c:pt>
                <c:pt idx="817">
                  <c:v>0.10630247469060541</c:v>
                </c:pt>
                <c:pt idx="818">
                  <c:v>0.10644338455868183</c:v>
                </c:pt>
                <c:pt idx="819">
                  <c:v>0.10648924097949918</c:v>
                </c:pt>
                <c:pt idx="820">
                  <c:v>0.10665798398873147</c:v>
                </c:pt>
                <c:pt idx="821">
                  <c:v>0.1066916838819819</c:v>
                </c:pt>
                <c:pt idx="822">
                  <c:v>0.10676486597851907</c:v>
                </c:pt>
                <c:pt idx="823">
                  <c:v>0.10685539357951555</c:v>
                </c:pt>
                <c:pt idx="824">
                  <c:v>0.10685539357951555</c:v>
                </c:pt>
                <c:pt idx="825">
                  <c:v>0.10685539357951555</c:v>
                </c:pt>
                <c:pt idx="826">
                  <c:v>0.10685539357951555</c:v>
                </c:pt>
                <c:pt idx="827">
                  <c:v>0.10685539357951555</c:v>
                </c:pt>
                <c:pt idx="828">
                  <c:v>0.10685539357951555</c:v>
                </c:pt>
                <c:pt idx="829">
                  <c:v>0.10685539357951555</c:v>
                </c:pt>
                <c:pt idx="830">
                  <c:v>0.10685539357951555</c:v>
                </c:pt>
                <c:pt idx="831">
                  <c:v>0.10685539357951555</c:v>
                </c:pt>
                <c:pt idx="832">
                  <c:v>0.10685539357951555</c:v>
                </c:pt>
                <c:pt idx="833">
                  <c:v>0.10685539357951555</c:v>
                </c:pt>
                <c:pt idx="834">
                  <c:v>0.10685539357951555</c:v>
                </c:pt>
                <c:pt idx="835">
                  <c:v>0.10685539357951555</c:v>
                </c:pt>
                <c:pt idx="836">
                  <c:v>0.10685539357951555</c:v>
                </c:pt>
                <c:pt idx="837">
                  <c:v>0.10685539357951555</c:v>
                </c:pt>
                <c:pt idx="838">
                  <c:v>0.10685539357951555</c:v>
                </c:pt>
                <c:pt idx="839">
                  <c:v>0.10685539357951555</c:v>
                </c:pt>
                <c:pt idx="840">
                  <c:v>0.10685539357951555</c:v>
                </c:pt>
                <c:pt idx="841">
                  <c:v>0.10685539357951555</c:v>
                </c:pt>
                <c:pt idx="842">
                  <c:v>0.10685539357951555</c:v>
                </c:pt>
                <c:pt idx="843">
                  <c:v>0.10685539357951555</c:v>
                </c:pt>
                <c:pt idx="844">
                  <c:v>0.10685539357951555</c:v>
                </c:pt>
                <c:pt idx="845">
                  <c:v>0.10685539357951555</c:v>
                </c:pt>
                <c:pt idx="846">
                  <c:v>0.10685539357951555</c:v>
                </c:pt>
                <c:pt idx="847">
                  <c:v>0.10685539357951555</c:v>
                </c:pt>
                <c:pt idx="848">
                  <c:v>0.10685539357951555</c:v>
                </c:pt>
                <c:pt idx="849">
                  <c:v>0.10685539357951555</c:v>
                </c:pt>
                <c:pt idx="850">
                  <c:v>0.10685539357951555</c:v>
                </c:pt>
                <c:pt idx="851">
                  <c:v>0.10685539357951555</c:v>
                </c:pt>
                <c:pt idx="852">
                  <c:v>0.10685539357951555</c:v>
                </c:pt>
                <c:pt idx="853">
                  <c:v>0.10685539357951555</c:v>
                </c:pt>
                <c:pt idx="854">
                  <c:v>0.10685539357951555</c:v>
                </c:pt>
                <c:pt idx="855">
                  <c:v>0.10685539357951555</c:v>
                </c:pt>
                <c:pt idx="856">
                  <c:v>0.10685539357951555</c:v>
                </c:pt>
                <c:pt idx="857">
                  <c:v>0.10685539357951555</c:v>
                </c:pt>
                <c:pt idx="858">
                  <c:v>0.10685539357951555</c:v>
                </c:pt>
                <c:pt idx="859">
                  <c:v>0.10685539357951555</c:v>
                </c:pt>
                <c:pt idx="860">
                  <c:v>0.10685539357951555</c:v>
                </c:pt>
                <c:pt idx="861">
                  <c:v>0.10685539357951555</c:v>
                </c:pt>
                <c:pt idx="862">
                  <c:v>0.10685539357951555</c:v>
                </c:pt>
                <c:pt idx="863">
                  <c:v>0.10685539357951555</c:v>
                </c:pt>
                <c:pt idx="864">
                  <c:v>0.10685539357951555</c:v>
                </c:pt>
                <c:pt idx="865">
                  <c:v>0.10685539357951555</c:v>
                </c:pt>
                <c:pt idx="866">
                  <c:v>0.10685539357951555</c:v>
                </c:pt>
                <c:pt idx="867">
                  <c:v>0.10685539357951555</c:v>
                </c:pt>
                <c:pt idx="868">
                  <c:v>0.10685539357951555</c:v>
                </c:pt>
                <c:pt idx="869">
                  <c:v>0.10685539357951555</c:v>
                </c:pt>
                <c:pt idx="870">
                  <c:v>0.10685539357951555</c:v>
                </c:pt>
                <c:pt idx="871">
                  <c:v>0.10685539357951555</c:v>
                </c:pt>
                <c:pt idx="872">
                  <c:v>0.10685539357951555</c:v>
                </c:pt>
                <c:pt idx="873">
                  <c:v>0.10685539357951555</c:v>
                </c:pt>
                <c:pt idx="874">
                  <c:v>0.10685539357951555</c:v>
                </c:pt>
                <c:pt idx="875">
                  <c:v>0.10685539357951555</c:v>
                </c:pt>
                <c:pt idx="876">
                  <c:v>0.10685539357951555</c:v>
                </c:pt>
                <c:pt idx="877">
                  <c:v>0.10685539357951555</c:v>
                </c:pt>
                <c:pt idx="878">
                  <c:v>0.10685539357951555</c:v>
                </c:pt>
                <c:pt idx="879">
                  <c:v>0.10685539357951555</c:v>
                </c:pt>
                <c:pt idx="880">
                  <c:v>0.10685539357951555</c:v>
                </c:pt>
                <c:pt idx="881">
                  <c:v>0.10685539357959051</c:v>
                </c:pt>
                <c:pt idx="882">
                  <c:v>0.10685539357959051</c:v>
                </c:pt>
                <c:pt idx="883">
                  <c:v>0.10685539357959051</c:v>
                </c:pt>
                <c:pt idx="884">
                  <c:v>0.10685539357959051</c:v>
                </c:pt>
                <c:pt idx="885">
                  <c:v>0.10685539357959051</c:v>
                </c:pt>
                <c:pt idx="886">
                  <c:v>0.10685539357959051</c:v>
                </c:pt>
                <c:pt idx="887">
                  <c:v>0.10685539357959051</c:v>
                </c:pt>
                <c:pt idx="888">
                  <c:v>0.10685539357959051</c:v>
                </c:pt>
                <c:pt idx="889">
                  <c:v>0.10685539357959051</c:v>
                </c:pt>
                <c:pt idx="890">
                  <c:v>0.10685539357959051</c:v>
                </c:pt>
                <c:pt idx="891">
                  <c:v>0.10685539357959051</c:v>
                </c:pt>
                <c:pt idx="892">
                  <c:v>0.10685539357959051</c:v>
                </c:pt>
                <c:pt idx="893">
                  <c:v>0.10685539357959051</c:v>
                </c:pt>
                <c:pt idx="894">
                  <c:v>0.10685539357960908</c:v>
                </c:pt>
                <c:pt idx="895">
                  <c:v>0.10685539357960908</c:v>
                </c:pt>
                <c:pt idx="896">
                  <c:v>0.10685539357960908</c:v>
                </c:pt>
                <c:pt idx="897">
                  <c:v>0.10685539357961382</c:v>
                </c:pt>
                <c:pt idx="898">
                  <c:v>0.10685539357961533</c:v>
                </c:pt>
                <c:pt idx="899">
                  <c:v>0.1068553935796154</c:v>
                </c:pt>
                <c:pt idx="900">
                  <c:v>0.10685539357961854</c:v>
                </c:pt>
                <c:pt idx="901">
                  <c:v>0.10685539357962785</c:v>
                </c:pt>
                <c:pt idx="902">
                  <c:v>0.10685539357962785</c:v>
                </c:pt>
                <c:pt idx="903">
                  <c:v>0.10685539357962785</c:v>
                </c:pt>
                <c:pt idx="904">
                  <c:v>0.10685539357962785</c:v>
                </c:pt>
                <c:pt idx="905">
                  <c:v>0.10685539357962785</c:v>
                </c:pt>
                <c:pt idx="906">
                  <c:v>0.10685539357962785</c:v>
                </c:pt>
                <c:pt idx="907">
                  <c:v>0.10685539357962785</c:v>
                </c:pt>
                <c:pt idx="908">
                  <c:v>0.10685539357962785</c:v>
                </c:pt>
                <c:pt idx="909">
                  <c:v>0.10685539357966527</c:v>
                </c:pt>
                <c:pt idx="910">
                  <c:v>0.10685539357966527</c:v>
                </c:pt>
                <c:pt idx="911">
                  <c:v>0.10685539357966527</c:v>
                </c:pt>
                <c:pt idx="912">
                  <c:v>0.10685539357966527</c:v>
                </c:pt>
                <c:pt idx="913">
                  <c:v>0.10685539357966527</c:v>
                </c:pt>
                <c:pt idx="914">
                  <c:v>0.10685539357966527</c:v>
                </c:pt>
                <c:pt idx="915">
                  <c:v>0.10685539357966527</c:v>
                </c:pt>
                <c:pt idx="916">
                  <c:v>0.10685539357966527</c:v>
                </c:pt>
                <c:pt idx="917">
                  <c:v>0.10685539357966527</c:v>
                </c:pt>
                <c:pt idx="918">
                  <c:v>0.10685539357966527</c:v>
                </c:pt>
                <c:pt idx="919">
                  <c:v>0.10685539357966527</c:v>
                </c:pt>
                <c:pt idx="920">
                  <c:v>0.10685539357966527</c:v>
                </c:pt>
                <c:pt idx="921">
                  <c:v>0.10685539357966527</c:v>
                </c:pt>
                <c:pt idx="922">
                  <c:v>0.10685539357966527</c:v>
                </c:pt>
                <c:pt idx="923">
                  <c:v>0.10685539357966527</c:v>
                </c:pt>
                <c:pt idx="924">
                  <c:v>0.10685539357966527</c:v>
                </c:pt>
                <c:pt idx="925">
                  <c:v>0.10685539357966527</c:v>
                </c:pt>
                <c:pt idx="926">
                  <c:v>0.10685539357966527</c:v>
                </c:pt>
                <c:pt idx="927">
                  <c:v>0.10685539357966527</c:v>
                </c:pt>
                <c:pt idx="928">
                  <c:v>0.10685539357966527</c:v>
                </c:pt>
                <c:pt idx="929">
                  <c:v>0.10685539357966527</c:v>
                </c:pt>
                <c:pt idx="930">
                  <c:v>0.10685539357966527</c:v>
                </c:pt>
                <c:pt idx="931">
                  <c:v>0.10685539357966527</c:v>
                </c:pt>
                <c:pt idx="932">
                  <c:v>0.10685539357966527</c:v>
                </c:pt>
                <c:pt idx="933">
                  <c:v>0.10685539357966527</c:v>
                </c:pt>
                <c:pt idx="934">
                  <c:v>0.10685539357966527</c:v>
                </c:pt>
                <c:pt idx="935">
                  <c:v>0.10685539357966527</c:v>
                </c:pt>
                <c:pt idx="936">
                  <c:v>0.10685539357966527</c:v>
                </c:pt>
                <c:pt idx="937">
                  <c:v>0.10685539357966527</c:v>
                </c:pt>
                <c:pt idx="938">
                  <c:v>0.10685539357966527</c:v>
                </c:pt>
                <c:pt idx="939">
                  <c:v>0.10685539357966527</c:v>
                </c:pt>
                <c:pt idx="940">
                  <c:v>0.10685539357966527</c:v>
                </c:pt>
                <c:pt idx="941">
                  <c:v>0.10685539357966527</c:v>
                </c:pt>
                <c:pt idx="942">
                  <c:v>0.10685539357966527</c:v>
                </c:pt>
                <c:pt idx="943">
                  <c:v>0.10685539357966527</c:v>
                </c:pt>
                <c:pt idx="944">
                  <c:v>0.10685539357981497</c:v>
                </c:pt>
                <c:pt idx="945">
                  <c:v>0.10685539357981497</c:v>
                </c:pt>
                <c:pt idx="946">
                  <c:v>0.10685539357981497</c:v>
                </c:pt>
                <c:pt idx="947">
                  <c:v>0.10685539357981497</c:v>
                </c:pt>
                <c:pt idx="948">
                  <c:v>0.10685539357981497</c:v>
                </c:pt>
                <c:pt idx="949">
                  <c:v>0.10685539357981497</c:v>
                </c:pt>
                <c:pt idx="950">
                  <c:v>0.10685539357981497</c:v>
                </c:pt>
                <c:pt idx="951">
                  <c:v>0.10685539357981497</c:v>
                </c:pt>
                <c:pt idx="952">
                  <c:v>0.10685539357981497</c:v>
                </c:pt>
                <c:pt idx="953">
                  <c:v>0.10685539357981497</c:v>
                </c:pt>
                <c:pt idx="954">
                  <c:v>0.10685539357981497</c:v>
                </c:pt>
                <c:pt idx="955">
                  <c:v>0.10685539357981497</c:v>
                </c:pt>
                <c:pt idx="956">
                  <c:v>0.10685539357981497</c:v>
                </c:pt>
                <c:pt idx="957">
                  <c:v>0.10685539357981497</c:v>
                </c:pt>
                <c:pt idx="958">
                  <c:v>0.10685539357981497</c:v>
                </c:pt>
                <c:pt idx="959">
                  <c:v>0.10685539357981497</c:v>
                </c:pt>
                <c:pt idx="960">
                  <c:v>0.10685539357981497</c:v>
                </c:pt>
                <c:pt idx="961">
                  <c:v>0.10685539357981497</c:v>
                </c:pt>
                <c:pt idx="962">
                  <c:v>0.10685539357981497</c:v>
                </c:pt>
                <c:pt idx="963">
                  <c:v>0.10685539357981497</c:v>
                </c:pt>
                <c:pt idx="964">
                  <c:v>0.10685539357981497</c:v>
                </c:pt>
                <c:pt idx="965">
                  <c:v>0.10685539357981497</c:v>
                </c:pt>
                <c:pt idx="966">
                  <c:v>0.10685539357981497</c:v>
                </c:pt>
                <c:pt idx="967">
                  <c:v>0.10685539357981497</c:v>
                </c:pt>
                <c:pt idx="968">
                  <c:v>0.10685539357981497</c:v>
                </c:pt>
                <c:pt idx="969">
                  <c:v>0.10685539357981497</c:v>
                </c:pt>
                <c:pt idx="970">
                  <c:v>0.10685539357981497</c:v>
                </c:pt>
                <c:pt idx="971">
                  <c:v>0.10685539357981497</c:v>
                </c:pt>
                <c:pt idx="972">
                  <c:v>0.10685539357981497</c:v>
                </c:pt>
                <c:pt idx="973">
                  <c:v>0.10685539357981497</c:v>
                </c:pt>
                <c:pt idx="974">
                  <c:v>0.10685539357981497</c:v>
                </c:pt>
                <c:pt idx="975">
                  <c:v>0.10685539357981497</c:v>
                </c:pt>
                <c:pt idx="976">
                  <c:v>0.10685539357981497</c:v>
                </c:pt>
                <c:pt idx="977">
                  <c:v>0.10685539357981497</c:v>
                </c:pt>
                <c:pt idx="978">
                  <c:v>0.10685539357981497</c:v>
                </c:pt>
                <c:pt idx="979">
                  <c:v>0.10685539357981497</c:v>
                </c:pt>
                <c:pt idx="980">
                  <c:v>0.10685539357981497</c:v>
                </c:pt>
                <c:pt idx="981">
                  <c:v>0.10685539357981497</c:v>
                </c:pt>
                <c:pt idx="982">
                  <c:v>0.10685539357981497</c:v>
                </c:pt>
                <c:pt idx="983">
                  <c:v>0.10685539357981497</c:v>
                </c:pt>
                <c:pt idx="984">
                  <c:v>0.10685539357981497</c:v>
                </c:pt>
                <c:pt idx="985">
                  <c:v>0.10685539357981497</c:v>
                </c:pt>
                <c:pt idx="986">
                  <c:v>0.10685539357981497</c:v>
                </c:pt>
                <c:pt idx="987">
                  <c:v>0.10685539357981497</c:v>
                </c:pt>
                <c:pt idx="988">
                  <c:v>0.10685539357981497</c:v>
                </c:pt>
                <c:pt idx="989">
                  <c:v>0.10685539357981497</c:v>
                </c:pt>
                <c:pt idx="990">
                  <c:v>0.10685539357981497</c:v>
                </c:pt>
                <c:pt idx="991">
                  <c:v>0.10685539357981497</c:v>
                </c:pt>
                <c:pt idx="992">
                  <c:v>0.10685539357981497</c:v>
                </c:pt>
                <c:pt idx="993">
                  <c:v>0.10685539357981497</c:v>
                </c:pt>
                <c:pt idx="994">
                  <c:v>0.10685539357981497</c:v>
                </c:pt>
                <c:pt idx="995">
                  <c:v>0.10685539357981497</c:v>
                </c:pt>
                <c:pt idx="996">
                  <c:v>0.10685539357981497</c:v>
                </c:pt>
                <c:pt idx="997">
                  <c:v>0.10685539357981497</c:v>
                </c:pt>
                <c:pt idx="998">
                  <c:v>0.10685539357981497</c:v>
                </c:pt>
                <c:pt idx="999">
                  <c:v>0.10685539357981497</c:v>
                </c:pt>
                <c:pt idx="1000">
                  <c:v>0.10685539357981497</c:v>
                </c:pt>
                <c:pt idx="1001">
                  <c:v>0.10685539357981497</c:v>
                </c:pt>
                <c:pt idx="1002">
                  <c:v>0.10685539357981497</c:v>
                </c:pt>
                <c:pt idx="1003">
                  <c:v>0.11366947604653903</c:v>
                </c:pt>
                <c:pt idx="1004">
                  <c:v>0.11587407469477365</c:v>
                </c:pt>
                <c:pt idx="1005">
                  <c:v>0.12077383963747548</c:v>
                </c:pt>
                <c:pt idx="1006">
                  <c:v>0.12259262433688492</c:v>
                </c:pt>
                <c:pt idx="1007">
                  <c:v>0.1228968183517767</c:v>
                </c:pt>
                <c:pt idx="1008">
                  <c:v>0.12311543903109214</c:v>
                </c:pt>
                <c:pt idx="1009">
                  <c:v>0.12318904040992308</c:v>
                </c:pt>
                <c:pt idx="1010">
                  <c:v>0.12549378772927294</c:v>
                </c:pt>
                <c:pt idx="1011">
                  <c:v>0.12549378772927294</c:v>
                </c:pt>
                <c:pt idx="1012">
                  <c:v>0.12549378772927294</c:v>
                </c:pt>
                <c:pt idx="1013">
                  <c:v>0.12549378772927294</c:v>
                </c:pt>
                <c:pt idx="1014">
                  <c:v>0.12549378772927294</c:v>
                </c:pt>
                <c:pt idx="1015">
                  <c:v>0.12549378772927294</c:v>
                </c:pt>
                <c:pt idx="1016">
                  <c:v>0.12549378772927294</c:v>
                </c:pt>
                <c:pt idx="1017">
                  <c:v>0.12549378772927294</c:v>
                </c:pt>
                <c:pt idx="1018">
                  <c:v>0.12549378772927294</c:v>
                </c:pt>
                <c:pt idx="1019">
                  <c:v>0.12549378772927294</c:v>
                </c:pt>
                <c:pt idx="1020">
                  <c:v>0.12549378772927294</c:v>
                </c:pt>
                <c:pt idx="1021">
                  <c:v>0.12549378772927294</c:v>
                </c:pt>
                <c:pt idx="1022">
                  <c:v>0.12549378772927294</c:v>
                </c:pt>
                <c:pt idx="1023">
                  <c:v>0.12549378772927294</c:v>
                </c:pt>
                <c:pt idx="1024">
                  <c:v>0.12549378772927294</c:v>
                </c:pt>
                <c:pt idx="1025">
                  <c:v>0.12549378772938485</c:v>
                </c:pt>
                <c:pt idx="1026">
                  <c:v>0.12549378772938485</c:v>
                </c:pt>
                <c:pt idx="1027">
                  <c:v>0.12549378772938485</c:v>
                </c:pt>
                <c:pt idx="1028">
                  <c:v>0.12549378772938485</c:v>
                </c:pt>
                <c:pt idx="1029">
                  <c:v>0.12549378772941283</c:v>
                </c:pt>
                <c:pt idx="1030">
                  <c:v>0.12549378772942205</c:v>
                </c:pt>
                <c:pt idx="1031">
                  <c:v>0.12549378772944084</c:v>
                </c:pt>
                <c:pt idx="1032">
                  <c:v>0.12549378772944084</c:v>
                </c:pt>
                <c:pt idx="1033">
                  <c:v>0.12549378772949676</c:v>
                </c:pt>
                <c:pt idx="1034">
                  <c:v>0.12549378772949676</c:v>
                </c:pt>
                <c:pt idx="1035">
                  <c:v>0.12549378772949676</c:v>
                </c:pt>
                <c:pt idx="1036">
                  <c:v>0.12549378772949676</c:v>
                </c:pt>
                <c:pt idx="1037">
                  <c:v>0.12549378772949676</c:v>
                </c:pt>
                <c:pt idx="1038">
                  <c:v>0.12549378772949676</c:v>
                </c:pt>
                <c:pt idx="1039">
                  <c:v>0.12549378772949676</c:v>
                </c:pt>
                <c:pt idx="1040">
                  <c:v>0.12549378772949676</c:v>
                </c:pt>
                <c:pt idx="1041">
                  <c:v>0.12549378772949676</c:v>
                </c:pt>
                <c:pt idx="1042">
                  <c:v>0.12549378772949676</c:v>
                </c:pt>
                <c:pt idx="1043">
                  <c:v>0.12549378772972042</c:v>
                </c:pt>
                <c:pt idx="1044">
                  <c:v>0.12549378772972042</c:v>
                </c:pt>
                <c:pt idx="1045">
                  <c:v>0.12549378772972042</c:v>
                </c:pt>
                <c:pt idx="1046">
                  <c:v>0.12549378772972042</c:v>
                </c:pt>
                <c:pt idx="1047">
                  <c:v>0.12549378772972042</c:v>
                </c:pt>
                <c:pt idx="1048">
                  <c:v>0.12549378772972042</c:v>
                </c:pt>
                <c:pt idx="1049">
                  <c:v>0.12549378772972042</c:v>
                </c:pt>
                <c:pt idx="1050">
                  <c:v>0.12549378772972042</c:v>
                </c:pt>
                <c:pt idx="1051">
                  <c:v>0.12549378772972042</c:v>
                </c:pt>
                <c:pt idx="1052">
                  <c:v>0.12549378772972042</c:v>
                </c:pt>
                <c:pt idx="1053">
                  <c:v>0.12549378772972042</c:v>
                </c:pt>
                <c:pt idx="1054">
                  <c:v>0.12549378772972042</c:v>
                </c:pt>
                <c:pt idx="1055">
                  <c:v>0.12549378772972042</c:v>
                </c:pt>
                <c:pt idx="1056">
                  <c:v>0.12549378772972042</c:v>
                </c:pt>
                <c:pt idx="1057">
                  <c:v>0.12549378772972042</c:v>
                </c:pt>
                <c:pt idx="1058">
                  <c:v>0.12549378772972042</c:v>
                </c:pt>
                <c:pt idx="1059">
                  <c:v>0.12549378772972042</c:v>
                </c:pt>
                <c:pt idx="1060">
                  <c:v>0.12549378772972042</c:v>
                </c:pt>
                <c:pt idx="1061">
                  <c:v>0.12549378772972042</c:v>
                </c:pt>
                <c:pt idx="1062">
                  <c:v>0.12564840272318972</c:v>
                </c:pt>
                <c:pt idx="1063">
                  <c:v>0.12581241667291779</c:v>
                </c:pt>
                <c:pt idx="1064">
                  <c:v>0.12581370517679841</c:v>
                </c:pt>
                <c:pt idx="1065">
                  <c:v>0.12598421989073172</c:v>
                </c:pt>
                <c:pt idx="1066">
                  <c:v>0.12598421989101219</c:v>
                </c:pt>
                <c:pt idx="1067">
                  <c:v>0.12598421989129249</c:v>
                </c:pt>
                <c:pt idx="1068">
                  <c:v>0.12606813302601386</c:v>
                </c:pt>
                <c:pt idx="1069">
                  <c:v>0.12607488986099202</c:v>
                </c:pt>
                <c:pt idx="1070">
                  <c:v>0.12619443877521169</c:v>
                </c:pt>
                <c:pt idx="1071">
                  <c:v>0.12623393758471904</c:v>
                </c:pt>
                <c:pt idx="1072">
                  <c:v>0.12647598689212766</c:v>
                </c:pt>
                <c:pt idx="1073">
                  <c:v>0.12651416781295266</c:v>
                </c:pt>
                <c:pt idx="1074">
                  <c:v>0.12663769469661934</c:v>
                </c:pt>
                <c:pt idx="1075">
                  <c:v>0.12669890935990138</c:v>
                </c:pt>
                <c:pt idx="1076">
                  <c:v>0.12669890935990138</c:v>
                </c:pt>
                <c:pt idx="1077">
                  <c:v>0.12669890935990138</c:v>
                </c:pt>
                <c:pt idx="1078">
                  <c:v>0.12669890935990138</c:v>
                </c:pt>
                <c:pt idx="1079">
                  <c:v>0.12669890935990138</c:v>
                </c:pt>
                <c:pt idx="1080">
                  <c:v>0.12669890935990138</c:v>
                </c:pt>
                <c:pt idx="1081">
                  <c:v>0.12669890935990138</c:v>
                </c:pt>
                <c:pt idx="1082">
                  <c:v>0.12669890935990138</c:v>
                </c:pt>
                <c:pt idx="1083">
                  <c:v>0.12669890935990138</c:v>
                </c:pt>
                <c:pt idx="1084">
                  <c:v>0.12669890935990138</c:v>
                </c:pt>
                <c:pt idx="1085">
                  <c:v>0.12669890935990138</c:v>
                </c:pt>
                <c:pt idx="1086">
                  <c:v>0.12669890935990138</c:v>
                </c:pt>
                <c:pt idx="1087">
                  <c:v>0.12669890935990138</c:v>
                </c:pt>
                <c:pt idx="1088">
                  <c:v>0.12669890935990138</c:v>
                </c:pt>
                <c:pt idx="1089">
                  <c:v>0.12669890935990138</c:v>
                </c:pt>
                <c:pt idx="1090">
                  <c:v>0.12669890935990138</c:v>
                </c:pt>
                <c:pt idx="1091">
                  <c:v>0.12669890935990138</c:v>
                </c:pt>
                <c:pt idx="1092">
                  <c:v>0.12669890935990138</c:v>
                </c:pt>
                <c:pt idx="1093">
                  <c:v>0.12669890935990138</c:v>
                </c:pt>
                <c:pt idx="1094">
                  <c:v>0.12669890935990138</c:v>
                </c:pt>
                <c:pt idx="1095">
                  <c:v>0.12669890935990138</c:v>
                </c:pt>
                <c:pt idx="1096">
                  <c:v>0.12669890935990138</c:v>
                </c:pt>
                <c:pt idx="1097">
                  <c:v>0.12669890935990138</c:v>
                </c:pt>
                <c:pt idx="1098">
                  <c:v>0.12669890935990138</c:v>
                </c:pt>
                <c:pt idx="1099">
                  <c:v>0.12669890935990138</c:v>
                </c:pt>
                <c:pt idx="1100">
                  <c:v>0.12669890935990138</c:v>
                </c:pt>
                <c:pt idx="1101">
                  <c:v>0.12669890935990138</c:v>
                </c:pt>
                <c:pt idx="1102">
                  <c:v>0.12669890935990138</c:v>
                </c:pt>
                <c:pt idx="1103">
                  <c:v>0.12669890935990138</c:v>
                </c:pt>
                <c:pt idx="1104">
                  <c:v>0.12669890935990138</c:v>
                </c:pt>
                <c:pt idx="1105">
                  <c:v>0.12669890935990138</c:v>
                </c:pt>
                <c:pt idx="1106">
                  <c:v>0.12669890935990138</c:v>
                </c:pt>
                <c:pt idx="1107">
                  <c:v>0.12669890935990138</c:v>
                </c:pt>
                <c:pt idx="1108">
                  <c:v>0.12669890935990138</c:v>
                </c:pt>
                <c:pt idx="1109">
                  <c:v>0.12669890935990138</c:v>
                </c:pt>
                <c:pt idx="1110">
                  <c:v>0.12669890935990138</c:v>
                </c:pt>
                <c:pt idx="1111">
                  <c:v>0.12669890935990138</c:v>
                </c:pt>
                <c:pt idx="1112">
                  <c:v>0.12669890935990138</c:v>
                </c:pt>
                <c:pt idx="1113">
                  <c:v>0.12669890935990138</c:v>
                </c:pt>
                <c:pt idx="1114">
                  <c:v>0.12669890935990138</c:v>
                </c:pt>
                <c:pt idx="1115">
                  <c:v>0.12669890935990138</c:v>
                </c:pt>
                <c:pt idx="1116">
                  <c:v>0.12669890935990138</c:v>
                </c:pt>
                <c:pt idx="1117">
                  <c:v>0.12669890936001396</c:v>
                </c:pt>
                <c:pt idx="1118">
                  <c:v>0.12669890936001396</c:v>
                </c:pt>
                <c:pt idx="1119">
                  <c:v>0.12669890936001396</c:v>
                </c:pt>
                <c:pt idx="1120">
                  <c:v>0.12669890936001396</c:v>
                </c:pt>
                <c:pt idx="1121">
                  <c:v>0.12669890936001396</c:v>
                </c:pt>
                <c:pt idx="1122">
                  <c:v>0.12669890936001396</c:v>
                </c:pt>
                <c:pt idx="1123">
                  <c:v>0.12669890936001396</c:v>
                </c:pt>
                <c:pt idx="1124">
                  <c:v>0.12669890936001396</c:v>
                </c:pt>
                <c:pt idx="1125">
                  <c:v>0.12669890936001396</c:v>
                </c:pt>
                <c:pt idx="1126">
                  <c:v>0.12669890936004213</c:v>
                </c:pt>
                <c:pt idx="1127">
                  <c:v>0.12669890936004213</c:v>
                </c:pt>
                <c:pt idx="1128">
                  <c:v>0.12669890936004913</c:v>
                </c:pt>
                <c:pt idx="1129">
                  <c:v>0.12669890936005151</c:v>
                </c:pt>
                <c:pt idx="1130">
                  <c:v>0.12669890936005626</c:v>
                </c:pt>
                <c:pt idx="1131">
                  <c:v>0.12669890936007031</c:v>
                </c:pt>
                <c:pt idx="1132">
                  <c:v>0.12669890936007031</c:v>
                </c:pt>
                <c:pt idx="1133">
                  <c:v>0.12669890936007031</c:v>
                </c:pt>
                <c:pt idx="1134">
                  <c:v>0.12669890936007031</c:v>
                </c:pt>
                <c:pt idx="1135">
                  <c:v>0.12669890936007031</c:v>
                </c:pt>
                <c:pt idx="1136">
                  <c:v>0.12669890936012662</c:v>
                </c:pt>
                <c:pt idx="1137">
                  <c:v>0.12669890936012662</c:v>
                </c:pt>
                <c:pt idx="1138">
                  <c:v>0.12669890936012662</c:v>
                </c:pt>
                <c:pt idx="1139">
                  <c:v>0.12669890936012662</c:v>
                </c:pt>
                <c:pt idx="1140">
                  <c:v>0.12669890936012662</c:v>
                </c:pt>
                <c:pt idx="1141">
                  <c:v>0.12669890936012662</c:v>
                </c:pt>
                <c:pt idx="1142">
                  <c:v>0.12669890936012662</c:v>
                </c:pt>
                <c:pt idx="1143">
                  <c:v>0.12669890936012662</c:v>
                </c:pt>
                <c:pt idx="1144">
                  <c:v>0.12669890936012662</c:v>
                </c:pt>
                <c:pt idx="1145">
                  <c:v>0.12669890936012662</c:v>
                </c:pt>
                <c:pt idx="1146">
                  <c:v>0.12669890936012662</c:v>
                </c:pt>
                <c:pt idx="1147">
                  <c:v>0.12669890936012662</c:v>
                </c:pt>
                <c:pt idx="1148">
                  <c:v>0.12669890936012662</c:v>
                </c:pt>
                <c:pt idx="1149">
                  <c:v>0.12669890936012662</c:v>
                </c:pt>
                <c:pt idx="1150">
                  <c:v>0.12669890936012662</c:v>
                </c:pt>
                <c:pt idx="1151">
                  <c:v>0.12669890936012662</c:v>
                </c:pt>
                <c:pt idx="1152">
                  <c:v>0.12669890936012662</c:v>
                </c:pt>
                <c:pt idx="1153">
                  <c:v>0.12669890936012662</c:v>
                </c:pt>
                <c:pt idx="1154">
                  <c:v>0.12669890936012662</c:v>
                </c:pt>
                <c:pt idx="1155">
                  <c:v>0.12669890936012662</c:v>
                </c:pt>
                <c:pt idx="1156">
                  <c:v>0.12669890936012662</c:v>
                </c:pt>
                <c:pt idx="1157">
                  <c:v>0.12669890936012662</c:v>
                </c:pt>
                <c:pt idx="1158">
                  <c:v>0.12669890936012662</c:v>
                </c:pt>
                <c:pt idx="1159">
                  <c:v>0.12669890936012662</c:v>
                </c:pt>
                <c:pt idx="1160">
                  <c:v>0.12669890936035177</c:v>
                </c:pt>
                <c:pt idx="1161">
                  <c:v>0.12669890936035177</c:v>
                </c:pt>
                <c:pt idx="1162">
                  <c:v>0.12669890936035177</c:v>
                </c:pt>
                <c:pt idx="1163">
                  <c:v>0.12669890936035177</c:v>
                </c:pt>
                <c:pt idx="1164">
                  <c:v>0.12669890936035177</c:v>
                </c:pt>
                <c:pt idx="1165">
                  <c:v>0.12669890936035177</c:v>
                </c:pt>
                <c:pt idx="1166">
                  <c:v>0.12669890936035177</c:v>
                </c:pt>
                <c:pt idx="1167">
                  <c:v>0.12669890936035177</c:v>
                </c:pt>
                <c:pt idx="1168">
                  <c:v>0.12669890936035177</c:v>
                </c:pt>
                <c:pt idx="1169">
                  <c:v>0.12669890936035177</c:v>
                </c:pt>
                <c:pt idx="1170">
                  <c:v>0.12669890936035177</c:v>
                </c:pt>
                <c:pt idx="1171">
                  <c:v>0.12669890936035177</c:v>
                </c:pt>
                <c:pt idx="1172">
                  <c:v>0.12669890936035177</c:v>
                </c:pt>
                <c:pt idx="1173">
                  <c:v>0.12669890936035177</c:v>
                </c:pt>
                <c:pt idx="1174">
                  <c:v>0.12669890936035177</c:v>
                </c:pt>
                <c:pt idx="1175">
                  <c:v>0.12669890936035177</c:v>
                </c:pt>
                <c:pt idx="1176">
                  <c:v>0.12669890936035177</c:v>
                </c:pt>
                <c:pt idx="1177">
                  <c:v>0.12669890936035177</c:v>
                </c:pt>
                <c:pt idx="1178">
                  <c:v>0.12669890936035177</c:v>
                </c:pt>
                <c:pt idx="1179">
                  <c:v>0.12669890936035177</c:v>
                </c:pt>
                <c:pt idx="1180">
                  <c:v>0.12669890936035177</c:v>
                </c:pt>
                <c:pt idx="1181">
                  <c:v>0.12669890936035177</c:v>
                </c:pt>
                <c:pt idx="1182">
                  <c:v>0.12669890936035177</c:v>
                </c:pt>
                <c:pt idx="1183">
                  <c:v>0.12669890936035177</c:v>
                </c:pt>
                <c:pt idx="1184">
                  <c:v>0.12669890936035177</c:v>
                </c:pt>
                <c:pt idx="1185">
                  <c:v>0.12669890936035177</c:v>
                </c:pt>
                <c:pt idx="1186">
                  <c:v>0.12669890936035177</c:v>
                </c:pt>
                <c:pt idx="1187">
                  <c:v>0.12669890936035177</c:v>
                </c:pt>
                <c:pt idx="1188">
                  <c:v>0.12669890936035177</c:v>
                </c:pt>
                <c:pt idx="1189">
                  <c:v>0.12669890936035177</c:v>
                </c:pt>
                <c:pt idx="1190">
                  <c:v>0.12669890936035177</c:v>
                </c:pt>
                <c:pt idx="1191">
                  <c:v>0.12669890936035177</c:v>
                </c:pt>
                <c:pt idx="1192">
                  <c:v>0.12669890936035177</c:v>
                </c:pt>
                <c:pt idx="1193">
                  <c:v>0.12669890936035177</c:v>
                </c:pt>
                <c:pt idx="1194">
                  <c:v>0.12669890936035177</c:v>
                </c:pt>
                <c:pt idx="1195">
                  <c:v>0.12669890936035177</c:v>
                </c:pt>
                <c:pt idx="1196">
                  <c:v>0.12669890936035177</c:v>
                </c:pt>
                <c:pt idx="1197">
                  <c:v>0.12885649588401166</c:v>
                </c:pt>
                <c:pt idx="1198">
                  <c:v>0.13437387572703591</c:v>
                </c:pt>
                <c:pt idx="1199">
                  <c:v>0.13557992664290339</c:v>
                </c:pt>
                <c:pt idx="1200">
                  <c:v>0.13600881418121252</c:v>
                </c:pt>
                <c:pt idx="1201">
                  <c:v>0.13674613673049174</c:v>
                </c:pt>
                <c:pt idx="1202">
                  <c:v>0.13679440232133541</c:v>
                </c:pt>
                <c:pt idx="1203">
                  <c:v>0.13685105633681774</c:v>
                </c:pt>
                <c:pt idx="1204">
                  <c:v>0.13685105633693659</c:v>
                </c:pt>
                <c:pt idx="1205">
                  <c:v>0.13754475926129681</c:v>
                </c:pt>
                <c:pt idx="1206">
                  <c:v>0.13758812643147078</c:v>
                </c:pt>
                <c:pt idx="1207">
                  <c:v>0.13845383600324865</c:v>
                </c:pt>
                <c:pt idx="1208">
                  <c:v>0.14035309911592223</c:v>
                </c:pt>
                <c:pt idx="1209">
                  <c:v>0.14680342116293355</c:v>
                </c:pt>
                <c:pt idx="1210">
                  <c:v>0.14750752202330086</c:v>
                </c:pt>
                <c:pt idx="1211">
                  <c:v>0.14754826366567597</c:v>
                </c:pt>
                <c:pt idx="1212">
                  <c:v>0.14762754600416203</c:v>
                </c:pt>
                <c:pt idx="1213">
                  <c:v>0.14762754600416203</c:v>
                </c:pt>
                <c:pt idx="1214">
                  <c:v>0.14762754600416203</c:v>
                </c:pt>
                <c:pt idx="1215">
                  <c:v>0.14762754600416203</c:v>
                </c:pt>
                <c:pt idx="1216">
                  <c:v>0.14762754600416203</c:v>
                </c:pt>
                <c:pt idx="1217">
                  <c:v>0.14762754600416203</c:v>
                </c:pt>
                <c:pt idx="1218">
                  <c:v>0.14762754600416203</c:v>
                </c:pt>
                <c:pt idx="1219">
                  <c:v>0.14762754600431824</c:v>
                </c:pt>
                <c:pt idx="1220">
                  <c:v>0.14762754600431824</c:v>
                </c:pt>
                <c:pt idx="1221">
                  <c:v>0.14762754600435726</c:v>
                </c:pt>
                <c:pt idx="1222">
                  <c:v>0.14762754600437686</c:v>
                </c:pt>
                <c:pt idx="1223">
                  <c:v>0.14762754600439637</c:v>
                </c:pt>
                <c:pt idx="1224">
                  <c:v>0.14762754600439637</c:v>
                </c:pt>
                <c:pt idx="1225">
                  <c:v>0.14762754600439637</c:v>
                </c:pt>
                <c:pt idx="1226">
                  <c:v>0.14762754600439637</c:v>
                </c:pt>
                <c:pt idx="1227">
                  <c:v>0.14762754600447453</c:v>
                </c:pt>
                <c:pt idx="1228">
                  <c:v>0.14762754600447453</c:v>
                </c:pt>
                <c:pt idx="1229">
                  <c:v>0.14762754600447453</c:v>
                </c:pt>
                <c:pt idx="1230">
                  <c:v>0.14762754600447453</c:v>
                </c:pt>
                <c:pt idx="1231">
                  <c:v>0.14762754600447453</c:v>
                </c:pt>
                <c:pt idx="1232">
                  <c:v>0.14762754600447453</c:v>
                </c:pt>
                <c:pt idx="1233">
                  <c:v>0.14762754600478697</c:v>
                </c:pt>
                <c:pt idx="1234">
                  <c:v>0.14762754600478697</c:v>
                </c:pt>
                <c:pt idx="1235">
                  <c:v>0.14762754600478697</c:v>
                </c:pt>
                <c:pt idx="1236">
                  <c:v>0.14762754600478697</c:v>
                </c:pt>
                <c:pt idx="1237">
                  <c:v>0.14762754600478697</c:v>
                </c:pt>
                <c:pt idx="1238">
                  <c:v>0.14762754600478697</c:v>
                </c:pt>
                <c:pt idx="1239">
                  <c:v>0.14762754600478697</c:v>
                </c:pt>
                <c:pt idx="1240">
                  <c:v>0.14762754600478697</c:v>
                </c:pt>
                <c:pt idx="1241">
                  <c:v>0.14762754600478697</c:v>
                </c:pt>
                <c:pt idx="1242">
                  <c:v>0.14766045794854457</c:v>
                </c:pt>
                <c:pt idx="1243">
                  <c:v>0.14768517255438571</c:v>
                </c:pt>
                <c:pt idx="1244">
                  <c:v>0.14768517255438571</c:v>
                </c:pt>
                <c:pt idx="1245">
                  <c:v>0.14768517255438571</c:v>
                </c:pt>
                <c:pt idx="1246">
                  <c:v>0.14768517255438571</c:v>
                </c:pt>
                <c:pt idx="1247">
                  <c:v>0.14768517255438571</c:v>
                </c:pt>
                <c:pt idx="1248">
                  <c:v>0.14768517255438571</c:v>
                </c:pt>
                <c:pt idx="1249">
                  <c:v>0.14768517255447963</c:v>
                </c:pt>
                <c:pt idx="1250">
                  <c:v>0.14768517255451097</c:v>
                </c:pt>
                <c:pt idx="1251">
                  <c:v>0.14768517255451097</c:v>
                </c:pt>
                <c:pt idx="1252">
                  <c:v>0.14768517255451097</c:v>
                </c:pt>
                <c:pt idx="1253">
                  <c:v>0.14768517255451097</c:v>
                </c:pt>
                <c:pt idx="1254">
                  <c:v>0.14768517255451097</c:v>
                </c:pt>
                <c:pt idx="1255">
                  <c:v>0.14768517255451097</c:v>
                </c:pt>
                <c:pt idx="1256">
                  <c:v>0.14768517255451097</c:v>
                </c:pt>
                <c:pt idx="1257">
                  <c:v>0.14773715066427692</c:v>
                </c:pt>
                <c:pt idx="1258">
                  <c:v>0.14778714630253792</c:v>
                </c:pt>
                <c:pt idx="1259">
                  <c:v>0.14779078179786551</c:v>
                </c:pt>
                <c:pt idx="1260">
                  <c:v>0.14782364780629056</c:v>
                </c:pt>
                <c:pt idx="1261">
                  <c:v>0.14785121640905516</c:v>
                </c:pt>
                <c:pt idx="1262">
                  <c:v>0.14787598578644429</c:v>
                </c:pt>
                <c:pt idx="1263">
                  <c:v>0.14788256936512009</c:v>
                </c:pt>
                <c:pt idx="1264">
                  <c:v>0.14792128188506889</c:v>
                </c:pt>
                <c:pt idx="1265">
                  <c:v>0.14793052960981981</c:v>
                </c:pt>
                <c:pt idx="1266">
                  <c:v>0.14798360507903394</c:v>
                </c:pt>
                <c:pt idx="1267">
                  <c:v>0.14812404784526681</c:v>
                </c:pt>
                <c:pt idx="1268">
                  <c:v>0.14817556738133211</c:v>
                </c:pt>
                <c:pt idx="1269">
                  <c:v>0.14817556738133211</c:v>
                </c:pt>
                <c:pt idx="1270">
                  <c:v>0.14817556738170812</c:v>
                </c:pt>
                <c:pt idx="1271">
                  <c:v>0.1482034242683474</c:v>
                </c:pt>
                <c:pt idx="1272">
                  <c:v>0.1482181458899795</c:v>
                </c:pt>
                <c:pt idx="1273">
                  <c:v>0.1482693208671873</c:v>
                </c:pt>
                <c:pt idx="1274">
                  <c:v>0.14827686989720343</c:v>
                </c:pt>
                <c:pt idx="1275">
                  <c:v>0.14828750004634655</c:v>
                </c:pt>
                <c:pt idx="1276">
                  <c:v>0.14834343304963671</c:v>
                </c:pt>
                <c:pt idx="1277">
                  <c:v>0.14835816397348528</c:v>
                </c:pt>
                <c:pt idx="1278">
                  <c:v>0.14845455773301861</c:v>
                </c:pt>
                <c:pt idx="1279">
                  <c:v>0.14853193325182149</c:v>
                </c:pt>
                <c:pt idx="1280">
                  <c:v>0.14858167201979974</c:v>
                </c:pt>
                <c:pt idx="1281">
                  <c:v>0.14867214947466964</c:v>
                </c:pt>
                <c:pt idx="1282">
                  <c:v>0.14871217255638616</c:v>
                </c:pt>
                <c:pt idx="1283">
                  <c:v>0.14872191962628226</c:v>
                </c:pt>
                <c:pt idx="1284">
                  <c:v>0.14876759685430768</c:v>
                </c:pt>
                <c:pt idx="1285">
                  <c:v>0.14882988272633432</c:v>
                </c:pt>
                <c:pt idx="1286">
                  <c:v>0.14888730400532293</c:v>
                </c:pt>
                <c:pt idx="1287">
                  <c:v>0.14890557246591032</c:v>
                </c:pt>
                <c:pt idx="1288">
                  <c:v>0.14897394422341098</c:v>
                </c:pt>
                <c:pt idx="1289">
                  <c:v>0.14897394422341098</c:v>
                </c:pt>
                <c:pt idx="1290">
                  <c:v>0.14897394422341098</c:v>
                </c:pt>
                <c:pt idx="1291">
                  <c:v>0.14897394422341098</c:v>
                </c:pt>
                <c:pt idx="1292">
                  <c:v>0.14897394422341098</c:v>
                </c:pt>
                <c:pt idx="1293">
                  <c:v>0.14897394422341098</c:v>
                </c:pt>
                <c:pt idx="1294">
                  <c:v>0.14897394422341098</c:v>
                </c:pt>
                <c:pt idx="1295">
                  <c:v>0.14897394422341098</c:v>
                </c:pt>
                <c:pt idx="1296">
                  <c:v>0.14897394422341098</c:v>
                </c:pt>
                <c:pt idx="1297">
                  <c:v>0.14897394422341098</c:v>
                </c:pt>
                <c:pt idx="1298">
                  <c:v>0.14897394422341098</c:v>
                </c:pt>
                <c:pt idx="1299">
                  <c:v>0.14897394422341098</c:v>
                </c:pt>
                <c:pt idx="1300">
                  <c:v>0.14897394422341098</c:v>
                </c:pt>
                <c:pt idx="1301">
                  <c:v>0.14897394422341098</c:v>
                </c:pt>
                <c:pt idx="1302">
                  <c:v>0.14897394422341098</c:v>
                </c:pt>
                <c:pt idx="1303">
                  <c:v>0.14897394422341098</c:v>
                </c:pt>
                <c:pt idx="1304">
                  <c:v>0.14897394422341098</c:v>
                </c:pt>
                <c:pt idx="1305">
                  <c:v>0.14897394422341098</c:v>
                </c:pt>
                <c:pt idx="1306">
                  <c:v>0.14897394422341098</c:v>
                </c:pt>
                <c:pt idx="1307">
                  <c:v>0.14897394422341098</c:v>
                </c:pt>
                <c:pt idx="1308">
                  <c:v>0.14897394422341098</c:v>
                </c:pt>
                <c:pt idx="1309">
                  <c:v>0.14897394422341098</c:v>
                </c:pt>
                <c:pt idx="1310">
                  <c:v>0.14897394422341098</c:v>
                </c:pt>
                <c:pt idx="1311">
                  <c:v>0.14897394422341098</c:v>
                </c:pt>
                <c:pt idx="1312">
                  <c:v>0.14897394422341098</c:v>
                </c:pt>
                <c:pt idx="1313">
                  <c:v>0.14897394422341098</c:v>
                </c:pt>
                <c:pt idx="1314">
                  <c:v>0.14897394422341098</c:v>
                </c:pt>
                <c:pt idx="1315">
                  <c:v>0.14897394422341098</c:v>
                </c:pt>
                <c:pt idx="1316">
                  <c:v>0.14897394422341098</c:v>
                </c:pt>
                <c:pt idx="1317">
                  <c:v>0.14897394422341098</c:v>
                </c:pt>
                <c:pt idx="1318">
                  <c:v>0.14897394422341098</c:v>
                </c:pt>
                <c:pt idx="1319">
                  <c:v>0.14897394422341098</c:v>
                </c:pt>
                <c:pt idx="1320">
                  <c:v>0.14897394422341098</c:v>
                </c:pt>
                <c:pt idx="1321">
                  <c:v>0.14897394422341098</c:v>
                </c:pt>
                <c:pt idx="1322">
                  <c:v>0.14897394422356808</c:v>
                </c:pt>
                <c:pt idx="1323">
                  <c:v>0.14897394422356808</c:v>
                </c:pt>
                <c:pt idx="1324">
                  <c:v>0.14897394422356808</c:v>
                </c:pt>
                <c:pt idx="1325">
                  <c:v>0.14897394422356808</c:v>
                </c:pt>
                <c:pt idx="1326">
                  <c:v>0.14897394422356808</c:v>
                </c:pt>
                <c:pt idx="1327">
                  <c:v>0.14897394422356808</c:v>
                </c:pt>
                <c:pt idx="1328">
                  <c:v>0.14897394422356808</c:v>
                </c:pt>
                <c:pt idx="1329">
                  <c:v>0.14897394422360741</c:v>
                </c:pt>
                <c:pt idx="1330">
                  <c:v>0.14897394422361729</c:v>
                </c:pt>
                <c:pt idx="1331">
                  <c:v>0.14897394422362065</c:v>
                </c:pt>
                <c:pt idx="1332">
                  <c:v>0.14897394422364676</c:v>
                </c:pt>
                <c:pt idx="1333">
                  <c:v>0.14897394422364676</c:v>
                </c:pt>
                <c:pt idx="1334">
                  <c:v>0.14897394422372534</c:v>
                </c:pt>
                <c:pt idx="1335">
                  <c:v>0.14897394422372534</c:v>
                </c:pt>
                <c:pt idx="1336">
                  <c:v>0.14897394422372534</c:v>
                </c:pt>
                <c:pt idx="1337">
                  <c:v>0.14897394422372534</c:v>
                </c:pt>
                <c:pt idx="1338">
                  <c:v>0.14897394422372534</c:v>
                </c:pt>
                <c:pt idx="1339">
                  <c:v>0.14897394422372534</c:v>
                </c:pt>
                <c:pt idx="1340">
                  <c:v>0.14897394422372534</c:v>
                </c:pt>
                <c:pt idx="1341">
                  <c:v>0.14897394422372534</c:v>
                </c:pt>
                <c:pt idx="1342">
                  <c:v>0.14897394422372534</c:v>
                </c:pt>
                <c:pt idx="1343">
                  <c:v>0.14897394422372534</c:v>
                </c:pt>
                <c:pt idx="1344">
                  <c:v>0.14897394422372534</c:v>
                </c:pt>
                <c:pt idx="1345">
                  <c:v>0.14897394422372534</c:v>
                </c:pt>
                <c:pt idx="1346">
                  <c:v>0.14897394422372534</c:v>
                </c:pt>
                <c:pt idx="1347">
                  <c:v>0.1489739442240397</c:v>
                </c:pt>
                <c:pt idx="1348">
                  <c:v>0.1489739442240397</c:v>
                </c:pt>
                <c:pt idx="1349">
                  <c:v>0.1489739442240397</c:v>
                </c:pt>
                <c:pt idx="1350">
                  <c:v>0.1489739442240397</c:v>
                </c:pt>
                <c:pt idx="1351">
                  <c:v>0.1489739442240397</c:v>
                </c:pt>
                <c:pt idx="1352">
                  <c:v>0.1489739442240397</c:v>
                </c:pt>
                <c:pt idx="1353">
                  <c:v>0.1489739442240397</c:v>
                </c:pt>
                <c:pt idx="1354">
                  <c:v>0.1489739442240397</c:v>
                </c:pt>
                <c:pt idx="1355">
                  <c:v>0.1489739442240397</c:v>
                </c:pt>
                <c:pt idx="1356">
                  <c:v>0.1489739442240397</c:v>
                </c:pt>
                <c:pt idx="1357">
                  <c:v>0.1489739442240397</c:v>
                </c:pt>
                <c:pt idx="1358">
                  <c:v>0.1489739442240397</c:v>
                </c:pt>
                <c:pt idx="1359">
                  <c:v>0.1489739442240397</c:v>
                </c:pt>
                <c:pt idx="1360">
                  <c:v>0.1489739442240397</c:v>
                </c:pt>
                <c:pt idx="1361">
                  <c:v>0.1489739442240397</c:v>
                </c:pt>
                <c:pt idx="1362">
                  <c:v>0.1489739442240397</c:v>
                </c:pt>
                <c:pt idx="1363">
                  <c:v>0.1489739442240397</c:v>
                </c:pt>
                <c:pt idx="1364">
                  <c:v>0.1489739442240397</c:v>
                </c:pt>
                <c:pt idx="1365">
                  <c:v>0.1489739442240397</c:v>
                </c:pt>
                <c:pt idx="1366">
                  <c:v>0.1489739442240397</c:v>
                </c:pt>
                <c:pt idx="1367">
                  <c:v>0.1489739442240397</c:v>
                </c:pt>
                <c:pt idx="1368">
                  <c:v>0.1489739442240397</c:v>
                </c:pt>
                <c:pt idx="1369">
                  <c:v>0.1489739442240397</c:v>
                </c:pt>
                <c:pt idx="1370">
                  <c:v>0.1489739442240397</c:v>
                </c:pt>
                <c:pt idx="1371">
                  <c:v>0.1489739442240397</c:v>
                </c:pt>
                <c:pt idx="1372">
                  <c:v>0.1489739442240397</c:v>
                </c:pt>
                <c:pt idx="1373">
                  <c:v>0.1489739442240397</c:v>
                </c:pt>
                <c:pt idx="1374">
                  <c:v>0.149027744314191</c:v>
                </c:pt>
                <c:pt idx="1375">
                  <c:v>0.14907347207510158</c:v>
                </c:pt>
                <c:pt idx="1376">
                  <c:v>0.14913788058189656</c:v>
                </c:pt>
                <c:pt idx="1377">
                  <c:v>0.14914058355745</c:v>
                </c:pt>
                <c:pt idx="1378">
                  <c:v>0.15152278985025669</c:v>
                </c:pt>
                <c:pt idx="1379">
                  <c:v>0.15412622285388944</c:v>
                </c:pt>
                <c:pt idx="1380">
                  <c:v>0.15606999971959079</c:v>
                </c:pt>
                <c:pt idx="1381">
                  <c:v>0.15614984604269411</c:v>
                </c:pt>
                <c:pt idx="1382">
                  <c:v>0.15664766619116105</c:v>
                </c:pt>
                <c:pt idx="1383">
                  <c:v>0.15674348138809069</c:v>
                </c:pt>
                <c:pt idx="1384">
                  <c:v>0.15753032794699653</c:v>
                </c:pt>
                <c:pt idx="1385">
                  <c:v>0.1577847539098633</c:v>
                </c:pt>
                <c:pt idx="1386">
                  <c:v>0.17115429371011912</c:v>
                </c:pt>
                <c:pt idx="1387">
                  <c:v>0.1715537959957294</c:v>
                </c:pt>
                <c:pt idx="1388">
                  <c:v>0.17214387803951819</c:v>
                </c:pt>
                <c:pt idx="1389">
                  <c:v>0.17223454653047346</c:v>
                </c:pt>
                <c:pt idx="1390">
                  <c:v>0.17223454653047346</c:v>
                </c:pt>
                <c:pt idx="1391">
                  <c:v>0.17223454653047346</c:v>
                </c:pt>
                <c:pt idx="1392">
                  <c:v>0.17223454653047346</c:v>
                </c:pt>
                <c:pt idx="1393">
                  <c:v>0.17223454653047346</c:v>
                </c:pt>
                <c:pt idx="1394">
                  <c:v>0.17223454653047346</c:v>
                </c:pt>
                <c:pt idx="1395">
                  <c:v>0.17223454653047346</c:v>
                </c:pt>
                <c:pt idx="1396">
                  <c:v>0.17223454653047346</c:v>
                </c:pt>
                <c:pt idx="1397">
                  <c:v>0.17223454653047346</c:v>
                </c:pt>
                <c:pt idx="1398">
                  <c:v>0.17223454653047346</c:v>
                </c:pt>
                <c:pt idx="1399">
                  <c:v>0.17223454653047346</c:v>
                </c:pt>
                <c:pt idx="1400">
                  <c:v>0.17223454653047346</c:v>
                </c:pt>
                <c:pt idx="1401">
                  <c:v>0.17223454653047346</c:v>
                </c:pt>
                <c:pt idx="1402">
                  <c:v>0.17223454653047346</c:v>
                </c:pt>
                <c:pt idx="1403">
                  <c:v>0.17223454653047346</c:v>
                </c:pt>
                <c:pt idx="1404">
                  <c:v>0.17223454653047346</c:v>
                </c:pt>
                <c:pt idx="1405">
                  <c:v>0.17223454653047346</c:v>
                </c:pt>
                <c:pt idx="1406">
                  <c:v>0.17223454653068129</c:v>
                </c:pt>
                <c:pt idx="1407">
                  <c:v>0.17223454653068129</c:v>
                </c:pt>
                <c:pt idx="1408">
                  <c:v>0.17223454653068129</c:v>
                </c:pt>
                <c:pt idx="1409">
                  <c:v>0.17223454653068129</c:v>
                </c:pt>
                <c:pt idx="1410">
                  <c:v>0.17223454653088766</c:v>
                </c:pt>
                <c:pt idx="1411">
                  <c:v>0.17223454653088766</c:v>
                </c:pt>
                <c:pt idx="1412">
                  <c:v>0.17223454653088766</c:v>
                </c:pt>
                <c:pt idx="1413">
                  <c:v>0.17223454653088766</c:v>
                </c:pt>
                <c:pt idx="1414">
                  <c:v>0.17223454653088766</c:v>
                </c:pt>
                <c:pt idx="1415">
                  <c:v>0.17223454653088766</c:v>
                </c:pt>
                <c:pt idx="1416">
                  <c:v>0.17223454653088766</c:v>
                </c:pt>
                <c:pt idx="1417">
                  <c:v>0.17223454653088766</c:v>
                </c:pt>
                <c:pt idx="1418">
                  <c:v>0.17223454653130338</c:v>
                </c:pt>
                <c:pt idx="1419">
                  <c:v>0.17223454653130338</c:v>
                </c:pt>
                <c:pt idx="1420">
                  <c:v>0.17223454653130338</c:v>
                </c:pt>
                <c:pt idx="1421">
                  <c:v>0.17223454653130338</c:v>
                </c:pt>
                <c:pt idx="1422">
                  <c:v>0.17223454653130338</c:v>
                </c:pt>
                <c:pt idx="1423">
                  <c:v>0.17223454653130338</c:v>
                </c:pt>
                <c:pt idx="1424">
                  <c:v>0.17223454653130338</c:v>
                </c:pt>
                <c:pt idx="1425">
                  <c:v>0.17223454653130338</c:v>
                </c:pt>
                <c:pt idx="1426">
                  <c:v>0.17223454653130338</c:v>
                </c:pt>
                <c:pt idx="1427">
                  <c:v>0.17223454653130338</c:v>
                </c:pt>
                <c:pt idx="1428">
                  <c:v>0.17223454653130338</c:v>
                </c:pt>
                <c:pt idx="1429">
                  <c:v>0.17223454653130338</c:v>
                </c:pt>
                <c:pt idx="1430">
                  <c:v>0.17223454653130338</c:v>
                </c:pt>
                <c:pt idx="1431">
                  <c:v>0.17223454653130338</c:v>
                </c:pt>
                <c:pt idx="1432">
                  <c:v>0.17223454653130338</c:v>
                </c:pt>
                <c:pt idx="1433">
                  <c:v>0.17223454653130338</c:v>
                </c:pt>
                <c:pt idx="1434">
                  <c:v>0.17229828946961676</c:v>
                </c:pt>
                <c:pt idx="1435">
                  <c:v>0.17231998209566368</c:v>
                </c:pt>
                <c:pt idx="1436">
                  <c:v>0.17249232571936254</c:v>
                </c:pt>
                <c:pt idx="1437">
                  <c:v>0.17250934380290073</c:v>
                </c:pt>
                <c:pt idx="1438">
                  <c:v>0.17251662543972801</c:v>
                </c:pt>
                <c:pt idx="1439">
                  <c:v>0.17262837135250741</c:v>
                </c:pt>
                <c:pt idx="1440">
                  <c:v>0.17294434740369286</c:v>
                </c:pt>
                <c:pt idx="1441">
                  <c:v>0.17295269541795086</c:v>
                </c:pt>
                <c:pt idx="1442">
                  <c:v>0.17308216322368311</c:v>
                </c:pt>
                <c:pt idx="1443">
                  <c:v>0.1731491816516289</c:v>
                </c:pt>
                <c:pt idx="1444">
                  <c:v>0.17328485574097988</c:v>
                </c:pt>
                <c:pt idx="1445">
                  <c:v>0.17330634252595301</c:v>
                </c:pt>
                <c:pt idx="1446">
                  <c:v>0.17338931189198034</c:v>
                </c:pt>
                <c:pt idx="1447">
                  <c:v>0.17349530144985872</c:v>
                </c:pt>
                <c:pt idx="1448">
                  <c:v>0.1736450235646638</c:v>
                </c:pt>
                <c:pt idx="1449">
                  <c:v>0.17364784272085854</c:v>
                </c:pt>
                <c:pt idx="1450">
                  <c:v>0.17372342886866118</c:v>
                </c:pt>
                <c:pt idx="1451">
                  <c:v>0.17372342886866118</c:v>
                </c:pt>
                <c:pt idx="1452">
                  <c:v>0.17372342886866118</c:v>
                </c:pt>
                <c:pt idx="1453">
                  <c:v>0.17372342886866118</c:v>
                </c:pt>
                <c:pt idx="1454">
                  <c:v>0.17372342886866118</c:v>
                </c:pt>
                <c:pt idx="1455">
                  <c:v>0.17372342886866118</c:v>
                </c:pt>
                <c:pt idx="1456">
                  <c:v>0.17372342886866118</c:v>
                </c:pt>
                <c:pt idx="1457">
                  <c:v>0.17372342886866118</c:v>
                </c:pt>
                <c:pt idx="1458">
                  <c:v>0.17372342886866118</c:v>
                </c:pt>
                <c:pt idx="1459">
                  <c:v>0.17372342886866118</c:v>
                </c:pt>
                <c:pt idx="1460">
                  <c:v>0.17372342886866118</c:v>
                </c:pt>
                <c:pt idx="1461">
                  <c:v>0.17372342886866118</c:v>
                </c:pt>
                <c:pt idx="1462">
                  <c:v>0.17372342886866118</c:v>
                </c:pt>
                <c:pt idx="1463">
                  <c:v>0.17372342886866118</c:v>
                </c:pt>
                <c:pt idx="1464">
                  <c:v>0.17372342886866118</c:v>
                </c:pt>
                <c:pt idx="1465">
                  <c:v>0.17372342886866118</c:v>
                </c:pt>
                <c:pt idx="1466">
                  <c:v>0.17372342886866118</c:v>
                </c:pt>
                <c:pt idx="1467">
                  <c:v>0.17372342886887018</c:v>
                </c:pt>
                <c:pt idx="1468">
                  <c:v>0.17372342886887018</c:v>
                </c:pt>
                <c:pt idx="1469">
                  <c:v>0.17372342886887018</c:v>
                </c:pt>
                <c:pt idx="1470">
                  <c:v>0.17372342886892242</c:v>
                </c:pt>
                <c:pt idx="1471">
                  <c:v>0.17372342886893438</c:v>
                </c:pt>
                <c:pt idx="1472">
                  <c:v>0.17372342886893891</c:v>
                </c:pt>
                <c:pt idx="1473">
                  <c:v>0.17372342886897468</c:v>
                </c:pt>
                <c:pt idx="1474">
                  <c:v>0.17372342886897468</c:v>
                </c:pt>
                <c:pt idx="1475">
                  <c:v>0.17372342886907771</c:v>
                </c:pt>
                <c:pt idx="1476">
                  <c:v>0.17372342886907771</c:v>
                </c:pt>
                <c:pt idx="1477">
                  <c:v>0.17372342886907771</c:v>
                </c:pt>
                <c:pt idx="1478">
                  <c:v>0.17372342886907771</c:v>
                </c:pt>
                <c:pt idx="1479">
                  <c:v>0.17372342886907771</c:v>
                </c:pt>
                <c:pt idx="1480">
                  <c:v>0.17372342886907771</c:v>
                </c:pt>
                <c:pt idx="1481">
                  <c:v>0.17372342886949574</c:v>
                </c:pt>
                <c:pt idx="1482">
                  <c:v>0.17372342886949574</c:v>
                </c:pt>
                <c:pt idx="1483">
                  <c:v>0.17372342886949574</c:v>
                </c:pt>
                <c:pt idx="1484">
                  <c:v>0.17372342886949574</c:v>
                </c:pt>
                <c:pt idx="1485">
                  <c:v>0.17372342886949574</c:v>
                </c:pt>
                <c:pt idx="1486">
                  <c:v>0.17372342886949574</c:v>
                </c:pt>
                <c:pt idx="1487">
                  <c:v>0.17372342886949574</c:v>
                </c:pt>
                <c:pt idx="1488">
                  <c:v>0.17372342886949574</c:v>
                </c:pt>
                <c:pt idx="1489">
                  <c:v>0.17372342886949574</c:v>
                </c:pt>
                <c:pt idx="1490">
                  <c:v>0.17372342886949574</c:v>
                </c:pt>
                <c:pt idx="1491">
                  <c:v>0.17381038923374192</c:v>
                </c:pt>
                <c:pt idx="1492">
                  <c:v>0.17410726265423329</c:v>
                </c:pt>
                <c:pt idx="1493">
                  <c:v>0.17442874882861045</c:v>
                </c:pt>
                <c:pt idx="1494">
                  <c:v>0.17722200469923635</c:v>
                </c:pt>
                <c:pt idx="1495">
                  <c:v>0.17785104092928447</c:v>
                </c:pt>
                <c:pt idx="1496">
                  <c:v>0.17891913075158133</c:v>
                </c:pt>
                <c:pt idx="1497">
                  <c:v>0.18026243086439045</c:v>
                </c:pt>
                <c:pt idx="1498">
                  <c:v>0.18047853633540428</c:v>
                </c:pt>
                <c:pt idx="1499">
                  <c:v>0.18108876499448795</c:v>
                </c:pt>
                <c:pt idx="1500">
                  <c:v>0.18118249338751224</c:v>
                </c:pt>
                <c:pt idx="1501">
                  <c:v>0.18138152315136047</c:v>
                </c:pt>
                <c:pt idx="1502">
                  <c:v>0.18162557230894721</c:v>
                </c:pt>
                <c:pt idx="1503">
                  <c:v>0.18302386743938601</c:v>
                </c:pt>
                <c:pt idx="1504">
                  <c:v>0.18317376918478784</c:v>
                </c:pt>
                <c:pt idx="1505">
                  <c:v>0.1844911168741071</c:v>
                </c:pt>
                <c:pt idx="1506">
                  <c:v>0.18497212363144197</c:v>
                </c:pt>
                <c:pt idx="1507">
                  <c:v>0.18527820989289334</c:v>
                </c:pt>
                <c:pt idx="1508">
                  <c:v>0.18531721102650731</c:v>
                </c:pt>
                <c:pt idx="1509">
                  <c:v>0.18538793041406146</c:v>
                </c:pt>
                <c:pt idx="1510">
                  <c:v>0.18654379138855087</c:v>
                </c:pt>
                <c:pt idx="1511">
                  <c:v>0.18719344801855758</c:v>
                </c:pt>
                <c:pt idx="1512">
                  <c:v>0.18722492715652916</c:v>
                </c:pt>
                <c:pt idx="1513">
                  <c:v>0.18737499373768038</c:v>
                </c:pt>
                <c:pt idx="1514">
                  <c:v>0.18801753564807644</c:v>
                </c:pt>
                <c:pt idx="1515">
                  <c:v>0.18823733977641879</c:v>
                </c:pt>
                <c:pt idx="1516">
                  <c:v>0.19118719642702617</c:v>
                </c:pt>
                <c:pt idx="1517">
                  <c:v>0.19264518963406804</c:v>
                </c:pt>
                <c:pt idx="1518">
                  <c:v>0.19390594227013014</c:v>
                </c:pt>
                <c:pt idx="1519">
                  <c:v>0.19500080937940545</c:v>
                </c:pt>
                <c:pt idx="1520">
                  <c:v>0.19558997644755519</c:v>
                </c:pt>
                <c:pt idx="1521">
                  <c:v>0.1958173251285116</c:v>
                </c:pt>
                <c:pt idx="1522">
                  <c:v>0.19600255616354673</c:v>
                </c:pt>
                <c:pt idx="1523">
                  <c:v>0.19625401198245543</c:v>
                </c:pt>
                <c:pt idx="1524">
                  <c:v>0.19640423514954297</c:v>
                </c:pt>
                <c:pt idx="1525">
                  <c:v>0.19665518920934591</c:v>
                </c:pt>
                <c:pt idx="1526">
                  <c:v>0.19677960051436816</c:v>
                </c:pt>
                <c:pt idx="1527">
                  <c:v>0.1975917100781712</c:v>
                </c:pt>
                <c:pt idx="1528">
                  <c:v>0.19781989313334841</c:v>
                </c:pt>
                <c:pt idx="1529">
                  <c:v>0.19807662657036476</c:v>
                </c:pt>
                <c:pt idx="1530">
                  <c:v>0.19808167294979001</c:v>
                </c:pt>
                <c:pt idx="1531">
                  <c:v>0.19832777468322732</c:v>
                </c:pt>
                <c:pt idx="1532">
                  <c:v>0.19842036139467811</c:v>
                </c:pt>
                <c:pt idx="1533">
                  <c:v>0.19853101321800726</c:v>
                </c:pt>
                <c:pt idx="1534">
                  <c:v>0.19853750050868807</c:v>
                </c:pt>
                <c:pt idx="1535">
                  <c:v>0.19910746551530939</c:v>
                </c:pt>
                <c:pt idx="1536">
                  <c:v>0.19931214793541724</c:v>
                </c:pt>
                <c:pt idx="1537">
                  <c:v>0.19931214793541724</c:v>
                </c:pt>
                <c:pt idx="1538">
                  <c:v>0.19931214793541724</c:v>
                </c:pt>
                <c:pt idx="1539">
                  <c:v>0.19931214793541724</c:v>
                </c:pt>
                <c:pt idx="1540">
                  <c:v>0.19931214793541724</c:v>
                </c:pt>
                <c:pt idx="1541">
                  <c:v>0.19931214793541724</c:v>
                </c:pt>
                <c:pt idx="1542">
                  <c:v>0.19931214793541724</c:v>
                </c:pt>
                <c:pt idx="1543">
                  <c:v>0.19931214793541724</c:v>
                </c:pt>
                <c:pt idx="1544">
                  <c:v>0.19931214793541724</c:v>
                </c:pt>
                <c:pt idx="1545">
                  <c:v>0.19931214793541724</c:v>
                </c:pt>
                <c:pt idx="1546">
                  <c:v>0.19931214793541724</c:v>
                </c:pt>
                <c:pt idx="1547">
                  <c:v>0.19931214793541724</c:v>
                </c:pt>
                <c:pt idx="1548">
                  <c:v>0.19931214793541724</c:v>
                </c:pt>
                <c:pt idx="1549">
                  <c:v>0.19931214793541724</c:v>
                </c:pt>
                <c:pt idx="1550">
                  <c:v>0.19931214793541724</c:v>
                </c:pt>
                <c:pt idx="1551">
                  <c:v>0.19931214793541724</c:v>
                </c:pt>
                <c:pt idx="1552">
                  <c:v>0.19931214793568219</c:v>
                </c:pt>
                <c:pt idx="1553">
                  <c:v>0.19931214793568219</c:v>
                </c:pt>
                <c:pt idx="1554">
                  <c:v>0.19931214793568219</c:v>
                </c:pt>
                <c:pt idx="1555">
                  <c:v>0.19931214793574883</c:v>
                </c:pt>
                <c:pt idx="1556">
                  <c:v>0.19931214793576518</c:v>
                </c:pt>
                <c:pt idx="1557">
                  <c:v>0.19931214793577001</c:v>
                </c:pt>
                <c:pt idx="1558">
                  <c:v>0.19931214793581556</c:v>
                </c:pt>
                <c:pt idx="1559">
                  <c:v>0.19931214793581556</c:v>
                </c:pt>
                <c:pt idx="1560">
                  <c:v>0.1993121479359472</c:v>
                </c:pt>
                <c:pt idx="1561">
                  <c:v>0.1993121479359472</c:v>
                </c:pt>
                <c:pt idx="1562">
                  <c:v>0.1993121479359472</c:v>
                </c:pt>
                <c:pt idx="1563">
                  <c:v>0.1993121479359472</c:v>
                </c:pt>
                <c:pt idx="1564">
                  <c:v>0.1993121479359472</c:v>
                </c:pt>
                <c:pt idx="1565">
                  <c:v>0.1993121479364772</c:v>
                </c:pt>
                <c:pt idx="1566">
                  <c:v>0.1993121479364772</c:v>
                </c:pt>
                <c:pt idx="1567">
                  <c:v>0.1993121479364772</c:v>
                </c:pt>
                <c:pt idx="1568">
                  <c:v>0.1993121479364772</c:v>
                </c:pt>
                <c:pt idx="1569">
                  <c:v>0.1993121479364772</c:v>
                </c:pt>
                <c:pt idx="1570">
                  <c:v>0.1993121479364772</c:v>
                </c:pt>
                <c:pt idx="1571">
                  <c:v>0.1993121479364772</c:v>
                </c:pt>
                <c:pt idx="1572">
                  <c:v>0.1993121479364772</c:v>
                </c:pt>
                <c:pt idx="1573">
                  <c:v>0.1993121479364772</c:v>
                </c:pt>
                <c:pt idx="1574">
                  <c:v>0.1993121479364772</c:v>
                </c:pt>
                <c:pt idx="1575">
                  <c:v>0.19959436598562319</c:v>
                </c:pt>
                <c:pt idx="1576">
                  <c:v>0.19961299645997205</c:v>
                </c:pt>
                <c:pt idx="1577">
                  <c:v>0.1996209679625231</c:v>
                </c:pt>
                <c:pt idx="1578">
                  <c:v>0.19974329784831707</c:v>
                </c:pt>
                <c:pt idx="1579">
                  <c:v>0.19993329547246727</c:v>
                </c:pt>
                <c:pt idx="1580">
                  <c:v>0.20009661533526071</c:v>
                </c:pt>
                <c:pt idx="1581">
                  <c:v>0.20009830947444243</c:v>
                </c:pt>
                <c:pt idx="1582">
                  <c:v>0.20025616118135514</c:v>
                </c:pt>
                <c:pt idx="1583">
                  <c:v>0.20031336507073927</c:v>
                </c:pt>
                <c:pt idx="1584">
                  <c:v>0.20069215503018636</c:v>
                </c:pt>
                <c:pt idx="1585">
                  <c:v>0.20078933970506546</c:v>
                </c:pt>
                <c:pt idx="1586">
                  <c:v>0.20094178701419813</c:v>
                </c:pt>
                <c:pt idx="1587">
                  <c:v>0.20949932481181061</c:v>
                </c:pt>
                <c:pt idx="1588">
                  <c:v>0.2095750951665194</c:v>
                </c:pt>
                <c:pt idx="1589">
                  <c:v>0.21131078201123682</c:v>
                </c:pt>
                <c:pt idx="1590">
                  <c:v>0.21141087422432756</c:v>
                </c:pt>
                <c:pt idx="1591">
                  <c:v>0.21141424137173206</c:v>
                </c:pt>
                <c:pt idx="1592">
                  <c:v>0.21158937631681152</c:v>
                </c:pt>
                <c:pt idx="1593">
                  <c:v>0.21179115359951289</c:v>
                </c:pt>
                <c:pt idx="1594">
                  <c:v>0.21196768718048292</c:v>
                </c:pt>
                <c:pt idx="1595">
                  <c:v>0.21202166512808449</c:v>
                </c:pt>
                <c:pt idx="1596">
                  <c:v>0.21207176629614971</c:v>
                </c:pt>
                <c:pt idx="1597">
                  <c:v>0.21215860915203472</c:v>
                </c:pt>
                <c:pt idx="1598">
                  <c:v>0.2122811019929853</c:v>
                </c:pt>
                <c:pt idx="1599">
                  <c:v>0.21232405325433784</c:v>
                </c:pt>
                <c:pt idx="1600">
                  <c:v>0.2124532541842897</c:v>
                </c:pt>
                <c:pt idx="1601">
                  <c:v>0.21246615415415857</c:v>
                </c:pt>
                <c:pt idx="1602">
                  <c:v>0.21271814709360654</c:v>
                </c:pt>
                <c:pt idx="1603">
                  <c:v>0.21275009892544575</c:v>
                </c:pt>
                <c:pt idx="1604">
                  <c:v>0.21276443361208272</c:v>
                </c:pt>
                <c:pt idx="1605">
                  <c:v>0.21278934152458481</c:v>
                </c:pt>
                <c:pt idx="1606">
                  <c:v>0.2128159898462707</c:v>
                </c:pt>
                <c:pt idx="1607">
                  <c:v>0.2128750699308051</c:v>
                </c:pt>
                <c:pt idx="1608">
                  <c:v>0.21290191765702687</c:v>
                </c:pt>
                <c:pt idx="1609">
                  <c:v>0.21292139659751555</c:v>
                </c:pt>
                <c:pt idx="1610">
                  <c:v>0.21292139659759504</c:v>
                </c:pt>
                <c:pt idx="1611">
                  <c:v>0.21293684012710581</c:v>
                </c:pt>
                <c:pt idx="1612">
                  <c:v>0.21293684012710581</c:v>
                </c:pt>
                <c:pt idx="1613">
                  <c:v>0.2129368401271447</c:v>
                </c:pt>
                <c:pt idx="1614">
                  <c:v>0.21293684012726299</c:v>
                </c:pt>
                <c:pt idx="1615">
                  <c:v>0.21293873003413738</c:v>
                </c:pt>
                <c:pt idx="1616">
                  <c:v>0.21311271107233301</c:v>
                </c:pt>
                <c:pt idx="1617">
                  <c:v>0.21311271107264762</c:v>
                </c:pt>
                <c:pt idx="1618">
                  <c:v>0.21311271107264762</c:v>
                </c:pt>
                <c:pt idx="1619">
                  <c:v>0.21311271107264762</c:v>
                </c:pt>
                <c:pt idx="1620">
                  <c:v>0.21314875604215555</c:v>
                </c:pt>
                <c:pt idx="1621">
                  <c:v>0.213170748429344</c:v>
                </c:pt>
                <c:pt idx="1622">
                  <c:v>0.21317633289047591</c:v>
                </c:pt>
                <c:pt idx="1623">
                  <c:v>0.213182232822718</c:v>
                </c:pt>
                <c:pt idx="1624">
                  <c:v>0.21321380083356226</c:v>
                </c:pt>
                <c:pt idx="1625">
                  <c:v>0.21322586595426365</c:v>
                </c:pt>
                <c:pt idx="1626">
                  <c:v>0.21325344239228111</c:v>
                </c:pt>
                <c:pt idx="1627">
                  <c:v>0.21328714802034646</c:v>
                </c:pt>
                <c:pt idx="1628">
                  <c:v>0.21328866671966168</c:v>
                </c:pt>
                <c:pt idx="1629">
                  <c:v>0.21332187299268868</c:v>
                </c:pt>
                <c:pt idx="1630">
                  <c:v>0.21334554683292486</c:v>
                </c:pt>
                <c:pt idx="1631">
                  <c:v>0.21335822193434295</c:v>
                </c:pt>
                <c:pt idx="1632">
                  <c:v>0.21341012167083917</c:v>
                </c:pt>
                <c:pt idx="1633">
                  <c:v>0.21346318761472458</c:v>
                </c:pt>
                <c:pt idx="1634">
                  <c:v>0.21376078157665487</c:v>
                </c:pt>
                <c:pt idx="1635">
                  <c:v>0.21377724655154981</c:v>
                </c:pt>
                <c:pt idx="1636">
                  <c:v>0.21393704878664382</c:v>
                </c:pt>
                <c:pt idx="1637">
                  <c:v>0.2139535216657715</c:v>
                </c:pt>
                <c:pt idx="1638">
                  <c:v>0.21404902680440233</c:v>
                </c:pt>
                <c:pt idx="1639">
                  <c:v>0.21411340058682016</c:v>
                </c:pt>
                <c:pt idx="1640">
                  <c:v>0.21412988136794142</c:v>
                </c:pt>
                <c:pt idx="1641">
                  <c:v>0.21422543230884922</c:v>
                </c:pt>
                <c:pt idx="1642">
                  <c:v>0.21440192236417502</c:v>
                </c:pt>
                <c:pt idx="1643">
                  <c:v>0.21464882713234168</c:v>
                </c:pt>
                <c:pt idx="1644">
                  <c:v>0.21477688192742472</c:v>
                </c:pt>
                <c:pt idx="1645">
                  <c:v>0.21514744764618982</c:v>
                </c:pt>
                <c:pt idx="1646">
                  <c:v>0.2152188894847</c:v>
                </c:pt>
                <c:pt idx="1647">
                  <c:v>0.2153239448141607</c:v>
                </c:pt>
                <c:pt idx="1648">
                  <c:v>0.21537307956953608</c:v>
                </c:pt>
                <c:pt idx="1649">
                  <c:v>0.21661486912423716</c:v>
                </c:pt>
                <c:pt idx="1650">
                  <c:v>0.2170347632941442</c:v>
                </c:pt>
                <c:pt idx="1651">
                  <c:v>0.21765766334313016</c:v>
                </c:pt>
                <c:pt idx="1652">
                  <c:v>0.21944307033990265</c:v>
                </c:pt>
                <c:pt idx="1653">
                  <c:v>0.21962203211314898</c:v>
                </c:pt>
                <c:pt idx="1654">
                  <c:v>0.21979813917360305</c:v>
                </c:pt>
                <c:pt idx="1655">
                  <c:v>0.21980107767156742</c:v>
                </c:pt>
                <c:pt idx="1656">
                  <c:v>0.21994283084320004</c:v>
                </c:pt>
                <c:pt idx="1657">
                  <c:v>0.21997726711686241</c:v>
                </c:pt>
                <c:pt idx="1658">
                  <c:v>0.22015647879291464</c:v>
                </c:pt>
                <c:pt idx="1659">
                  <c:v>0.2231120405544412</c:v>
                </c:pt>
                <c:pt idx="1660">
                  <c:v>0.22401098523431151</c:v>
                </c:pt>
                <c:pt idx="1661">
                  <c:v>0.22620635984318907</c:v>
                </c:pt>
                <c:pt idx="1662">
                  <c:v>0.22698312511219235</c:v>
                </c:pt>
                <c:pt idx="1663">
                  <c:v>0.22708308827804022</c:v>
                </c:pt>
                <c:pt idx="1664">
                  <c:v>0.22735113492330733</c:v>
                </c:pt>
                <c:pt idx="1665">
                  <c:v>0.22789478762605725</c:v>
                </c:pt>
                <c:pt idx="1666">
                  <c:v>0.22837101985574543</c:v>
                </c:pt>
                <c:pt idx="1667">
                  <c:v>0.22858270009041012</c:v>
                </c:pt>
                <c:pt idx="1668">
                  <c:v>0.22880451973150032</c:v>
                </c:pt>
                <c:pt idx="1669">
                  <c:v>0.22880451973215565</c:v>
                </c:pt>
                <c:pt idx="1670">
                  <c:v>0.22913052719576371</c:v>
                </c:pt>
                <c:pt idx="1671">
                  <c:v>0.22913916484480945</c:v>
                </c:pt>
                <c:pt idx="1672">
                  <c:v>0.22927171421953371</c:v>
                </c:pt>
                <c:pt idx="1673">
                  <c:v>0.22988932770370377</c:v>
                </c:pt>
                <c:pt idx="1674">
                  <c:v>0.23990587075678194</c:v>
                </c:pt>
                <c:pt idx="1675">
                  <c:v>0.24240837824625527</c:v>
                </c:pt>
                <c:pt idx="1676">
                  <c:v>0.24315549348280718</c:v>
                </c:pt>
                <c:pt idx="1677">
                  <c:v>0.24334389581121502</c:v>
                </c:pt>
                <c:pt idx="1678">
                  <c:v>0.24335935643588813</c:v>
                </c:pt>
                <c:pt idx="1679">
                  <c:v>0.24426730228821031</c:v>
                </c:pt>
                <c:pt idx="1680">
                  <c:v>0.24487642100672613</c:v>
                </c:pt>
                <c:pt idx="1681">
                  <c:v>0.24764816511794968</c:v>
                </c:pt>
                <c:pt idx="1682">
                  <c:v>0.2492771077469107</c:v>
                </c:pt>
                <c:pt idx="1683">
                  <c:v>0.25185107353777558</c:v>
                </c:pt>
                <c:pt idx="1684">
                  <c:v>0.25303301222410268</c:v>
                </c:pt>
                <c:pt idx="1685">
                  <c:v>0.25333800259827677</c:v>
                </c:pt>
                <c:pt idx="1686">
                  <c:v>0.25378417507773565</c:v>
                </c:pt>
                <c:pt idx="1687">
                  <c:v>0.25437151004459324</c:v>
                </c:pt>
                <c:pt idx="1688">
                  <c:v>0.25439439576780781</c:v>
                </c:pt>
                <c:pt idx="1689">
                  <c:v>0.25442623647020524</c:v>
                </c:pt>
                <c:pt idx="1690">
                  <c:v>0.2548606676425238</c:v>
                </c:pt>
                <c:pt idx="1691">
                  <c:v>0.25516061488698311</c:v>
                </c:pt>
                <c:pt idx="1692">
                  <c:v>0.25535288910632059</c:v>
                </c:pt>
                <c:pt idx="1693">
                  <c:v>0.25541535282224592</c:v>
                </c:pt>
                <c:pt idx="1694">
                  <c:v>0.25652700646026305</c:v>
                </c:pt>
                <c:pt idx="1695">
                  <c:v>0.25733205679075921</c:v>
                </c:pt>
                <c:pt idx="1696">
                  <c:v>0.25857674023789207</c:v>
                </c:pt>
                <c:pt idx="1697">
                  <c:v>0.25860142729583924</c:v>
                </c:pt>
                <c:pt idx="1698">
                  <c:v>0.2590126274474181</c:v>
                </c:pt>
                <c:pt idx="1699">
                  <c:v>0.25911490706938156</c:v>
                </c:pt>
                <c:pt idx="1700">
                  <c:v>0.25919068050285043</c:v>
                </c:pt>
                <c:pt idx="1701">
                  <c:v>0.25934947398412728</c:v>
                </c:pt>
                <c:pt idx="1702">
                  <c:v>0.25948320149433979</c:v>
                </c:pt>
                <c:pt idx="1703">
                  <c:v>0.25962345178858764</c:v>
                </c:pt>
                <c:pt idx="1704">
                  <c:v>0.25996194581547588</c:v>
                </c:pt>
                <c:pt idx="1705">
                  <c:v>0.25998841311065563</c:v>
                </c:pt>
                <c:pt idx="1706">
                  <c:v>0.25999227815483844</c:v>
                </c:pt>
                <c:pt idx="1707">
                  <c:v>0.26022280315196855</c:v>
                </c:pt>
                <c:pt idx="1708">
                  <c:v>0.26024223554049436</c:v>
                </c:pt>
                <c:pt idx="1709">
                  <c:v>0.26036146302687879</c:v>
                </c:pt>
                <c:pt idx="1710">
                  <c:v>0.26043814760085288</c:v>
                </c:pt>
                <c:pt idx="1711">
                  <c:v>0.26059940093600148</c:v>
                </c:pt>
                <c:pt idx="1712">
                  <c:v>0.26059940093639833</c:v>
                </c:pt>
                <c:pt idx="1713">
                  <c:v>0.26059940093679324</c:v>
                </c:pt>
                <c:pt idx="1714">
                  <c:v>0.26090295649123613</c:v>
                </c:pt>
                <c:pt idx="1715">
                  <c:v>0.26094906531642048</c:v>
                </c:pt>
                <c:pt idx="1716">
                  <c:v>0.26104489970164668</c:v>
                </c:pt>
                <c:pt idx="1717">
                  <c:v>0.2614812438861146</c:v>
                </c:pt>
                <c:pt idx="1718">
                  <c:v>0.26173295673570185</c:v>
                </c:pt>
                <c:pt idx="1719">
                  <c:v>0.26273384971093239</c:v>
                </c:pt>
                <c:pt idx="1720">
                  <c:v>0.2630714284921648</c:v>
                </c:pt>
                <c:pt idx="1721">
                  <c:v>0.26320740807957732</c:v>
                </c:pt>
                <c:pt idx="1722">
                  <c:v>0.26463008292843099</c:v>
                </c:pt>
                <c:pt idx="1723">
                  <c:v>0.26463979123530468</c:v>
                </c:pt>
                <c:pt idx="1724">
                  <c:v>0.26493739582329678</c:v>
                </c:pt>
                <c:pt idx="1725">
                  <c:v>0.26642949480029077</c:v>
                </c:pt>
                <c:pt idx="1726">
                  <c:v>0.26651441957752947</c:v>
                </c:pt>
                <c:pt idx="1727">
                  <c:v>0.26678877056229205</c:v>
                </c:pt>
                <c:pt idx="1728">
                  <c:v>0.26743028540820946</c:v>
                </c:pt>
                <c:pt idx="1729">
                  <c:v>0.26800699669978367</c:v>
                </c:pt>
                <c:pt idx="1730">
                  <c:v>0.26823707480811265</c:v>
                </c:pt>
                <c:pt idx="1731">
                  <c:v>0.26842928084086204</c:v>
                </c:pt>
                <c:pt idx="1732">
                  <c:v>0.26901506599091873</c:v>
                </c:pt>
                <c:pt idx="1733">
                  <c:v>0.26943151903447232</c:v>
                </c:pt>
                <c:pt idx="1734">
                  <c:v>0.26961404061100136</c:v>
                </c:pt>
                <c:pt idx="1735">
                  <c:v>0.27003353551891207</c:v>
                </c:pt>
                <c:pt idx="1736">
                  <c:v>0.27026529584915948</c:v>
                </c:pt>
                <c:pt idx="1737">
                  <c:v>0.27070944952412646</c:v>
                </c:pt>
                <c:pt idx="1738">
                  <c:v>0.27208606305064886</c:v>
                </c:pt>
                <c:pt idx="1739">
                  <c:v>0.27226856461965054</c:v>
                </c:pt>
                <c:pt idx="1740">
                  <c:v>0.27248508688619349</c:v>
                </c:pt>
                <c:pt idx="1741">
                  <c:v>0.27329306481879179</c:v>
                </c:pt>
                <c:pt idx="1742">
                  <c:v>0.27337067875649163</c:v>
                </c:pt>
                <c:pt idx="1743">
                  <c:v>0.27452923853222488</c:v>
                </c:pt>
                <c:pt idx="1744">
                  <c:v>0.27493618220923044</c:v>
                </c:pt>
                <c:pt idx="1745">
                  <c:v>0.27584494809462268</c:v>
                </c:pt>
                <c:pt idx="1746">
                  <c:v>0.27615725167924804</c:v>
                </c:pt>
                <c:pt idx="1747">
                  <c:v>0.27615725167924804</c:v>
                </c:pt>
                <c:pt idx="1748">
                  <c:v>0.27617375597528393</c:v>
                </c:pt>
                <c:pt idx="1749">
                  <c:v>0.27661351057506112</c:v>
                </c:pt>
                <c:pt idx="1750">
                  <c:v>0.2777928293968967</c:v>
                </c:pt>
                <c:pt idx="1751">
                  <c:v>0.28644535698877183</c:v>
                </c:pt>
                <c:pt idx="1752">
                  <c:v>0.29058518328690019</c:v>
                </c:pt>
                <c:pt idx="1753">
                  <c:v>0.29060339523147494</c:v>
                </c:pt>
                <c:pt idx="1754">
                  <c:v>0.29088925320399428</c:v>
                </c:pt>
                <c:pt idx="1755">
                  <c:v>0.29090091101497595</c:v>
                </c:pt>
                <c:pt idx="1756">
                  <c:v>0.29099211373692979</c:v>
                </c:pt>
                <c:pt idx="1757">
                  <c:v>0.29101694964367208</c:v>
                </c:pt>
                <c:pt idx="1758">
                  <c:v>0.2911890848451697</c:v>
                </c:pt>
                <c:pt idx="1759">
                  <c:v>0.29120731446922082</c:v>
                </c:pt>
                <c:pt idx="1760">
                  <c:v>0.29122554462607286</c:v>
                </c:pt>
                <c:pt idx="1761">
                  <c:v>0.29124377531568979</c:v>
                </c:pt>
                <c:pt idx="1762">
                  <c:v>0.29127867855907708</c:v>
                </c:pt>
                <c:pt idx="1763">
                  <c:v>0.29139622340942295</c:v>
                </c:pt>
                <c:pt idx="1764">
                  <c:v>0.29140604586044166</c:v>
                </c:pt>
                <c:pt idx="1765">
                  <c:v>0.29144256305528227</c:v>
                </c:pt>
                <c:pt idx="1766">
                  <c:v>0.29148415461034982</c:v>
                </c:pt>
                <c:pt idx="1767">
                  <c:v>0.29155983698540183</c:v>
                </c:pt>
                <c:pt idx="1768">
                  <c:v>0.29157718821178091</c:v>
                </c:pt>
                <c:pt idx="1769">
                  <c:v>0.29174529556334738</c:v>
                </c:pt>
                <c:pt idx="1770">
                  <c:v>0.29185451979095695</c:v>
                </c:pt>
                <c:pt idx="1771">
                  <c:v>0.2919869999582323</c:v>
                </c:pt>
                <c:pt idx="1772">
                  <c:v>0.2920433562164122</c:v>
                </c:pt>
                <c:pt idx="1773">
                  <c:v>0.29213891085078603</c:v>
                </c:pt>
                <c:pt idx="1774">
                  <c:v>0.29228371544146514</c:v>
                </c:pt>
                <c:pt idx="1775">
                  <c:v>0.29228371544146514</c:v>
                </c:pt>
                <c:pt idx="1776">
                  <c:v>0.29228371544146514</c:v>
                </c:pt>
                <c:pt idx="1777">
                  <c:v>0.29228371544146514</c:v>
                </c:pt>
                <c:pt idx="1778">
                  <c:v>0.29228371544146514</c:v>
                </c:pt>
                <c:pt idx="1779">
                  <c:v>0.29228371544146514</c:v>
                </c:pt>
                <c:pt idx="1780">
                  <c:v>0.29228371544146514</c:v>
                </c:pt>
                <c:pt idx="1781">
                  <c:v>0.29228371544146514</c:v>
                </c:pt>
                <c:pt idx="1782">
                  <c:v>0.29228371544155712</c:v>
                </c:pt>
                <c:pt idx="1783">
                  <c:v>0.29228371544155712</c:v>
                </c:pt>
                <c:pt idx="1784">
                  <c:v>0.29228771362299782</c:v>
                </c:pt>
                <c:pt idx="1785">
                  <c:v>0.29236296778837551</c:v>
                </c:pt>
                <c:pt idx="1786">
                  <c:v>0.29248765512960817</c:v>
                </c:pt>
                <c:pt idx="1787">
                  <c:v>0.29248765512960817</c:v>
                </c:pt>
                <c:pt idx="1788">
                  <c:v>0.29248765512960817</c:v>
                </c:pt>
                <c:pt idx="1789">
                  <c:v>0.29248765512979413</c:v>
                </c:pt>
                <c:pt idx="1790">
                  <c:v>0.29248765512979413</c:v>
                </c:pt>
                <c:pt idx="1791">
                  <c:v>0.29249165460799204</c:v>
                </c:pt>
                <c:pt idx="1792">
                  <c:v>0.29252377739420998</c:v>
                </c:pt>
                <c:pt idx="1793">
                  <c:v>0.29265165458627834</c:v>
                </c:pt>
                <c:pt idx="1794">
                  <c:v>0.29265663147687682</c:v>
                </c:pt>
                <c:pt idx="1795">
                  <c:v>0.29269566170670125</c:v>
                </c:pt>
                <c:pt idx="1796">
                  <c:v>0.29269566170707539</c:v>
                </c:pt>
                <c:pt idx="1797">
                  <c:v>0.29276829813902233</c:v>
                </c:pt>
                <c:pt idx="1798">
                  <c:v>0.29285971531888205</c:v>
                </c:pt>
                <c:pt idx="1799">
                  <c:v>0.29286469385219693</c:v>
                </c:pt>
                <c:pt idx="1800">
                  <c:v>0.29286608703142158</c:v>
                </c:pt>
                <c:pt idx="1801">
                  <c:v>0.29290373696317346</c:v>
                </c:pt>
                <c:pt idx="1802">
                  <c:v>0.29290373696373179</c:v>
                </c:pt>
                <c:pt idx="1803">
                  <c:v>0.29290373696373179</c:v>
                </c:pt>
                <c:pt idx="1804">
                  <c:v>0.29290373696373179</c:v>
                </c:pt>
                <c:pt idx="1805">
                  <c:v>0.29290373696373179</c:v>
                </c:pt>
                <c:pt idx="1806">
                  <c:v>0.29302332331911707</c:v>
                </c:pt>
                <c:pt idx="1807">
                  <c:v>0.29304600659962882</c:v>
                </c:pt>
                <c:pt idx="1808">
                  <c:v>0.29306332930828266</c:v>
                </c:pt>
                <c:pt idx="1809">
                  <c:v>0.29307282486340075</c:v>
                </c:pt>
                <c:pt idx="1810">
                  <c:v>0.29309514311014429</c:v>
                </c:pt>
                <c:pt idx="1811">
                  <c:v>0.29315115812690901</c:v>
                </c:pt>
                <c:pt idx="1812">
                  <c:v>0.29325553559338369</c:v>
                </c:pt>
                <c:pt idx="1813">
                  <c:v>0.29328102445688253</c:v>
                </c:pt>
                <c:pt idx="1814">
                  <c:v>0.29331815581856091</c:v>
                </c:pt>
                <c:pt idx="1815">
                  <c:v>0.29346379532995004</c:v>
                </c:pt>
                <c:pt idx="1816">
                  <c:v>0.29349066852434413</c:v>
                </c:pt>
                <c:pt idx="1817">
                  <c:v>0.2936927739048929</c:v>
                </c:pt>
                <c:pt idx="1818">
                  <c:v>0.29390359204518468</c:v>
                </c:pt>
                <c:pt idx="1819">
                  <c:v>0.29406862285835317</c:v>
                </c:pt>
                <c:pt idx="1820">
                  <c:v>0.29407263234236014</c:v>
                </c:pt>
                <c:pt idx="1821">
                  <c:v>0.29407664185163301</c:v>
                </c:pt>
                <c:pt idx="1822">
                  <c:v>0.29408065138617323</c:v>
                </c:pt>
                <c:pt idx="1823">
                  <c:v>0.29411206462989403</c:v>
                </c:pt>
                <c:pt idx="1824">
                  <c:v>0.29427434527708929</c:v>
                </c:pt>
                <c:pt idx="1825">
                  <c:v>0.29429745703390642</c:v>
                </c:pt>
                <c:pt idx="1826">
                  <c:v>0.29432060552848666</c:v>
                </c:pt>
                <c:pt idx="1827">
                  <c:v>0.29452696745508711</c:v>
                </c:pt>
                <c:pt idx="1828">
                  <c:v>0.29452921468695858</c:v>
                </c:pt>
                <c:pt idx="1829">
                  <c:v>0.29468856718854702</c:v>
                </c:pt>
                <c:pt idx="1830">
                  <c:v>0.2949161244291153</c:v>
                </c:pt>
                <c:pt idx="1831">
                  <c:v>0.29500146600809946</c:v>
                </c:pt>
                <c:pt idx="1832">
                  <c:v>0.29500548135625981</c:v>
                </c:pt>
                <c:pt idx="1833">
                  <c:v>0.29500949672960053</c:v>
                </c:pt>
                <c:pt idx="1834">
                  <c:v>0.29501025378650103</c:v>
                </c:pt>
                <c:pt idx="1835">
                  <c:v>0.29501351212811722</c:v>
                </c:pt>
                <c:pt idx="1836">
                  <c:v>0.2950142691897647</c:v>
                </c:pt>
                <c:pt idx="1837">
                  <c:v>0.29501828461820778</c:v>
                </c:pt>
                <c:pt idx="1838">
                  <c:v>0.29502230007182595</c:v>
                </c:pt>
                <c:pt idx="1839">
                  <c:v>0.29512492809301316</c:v>
                </c:pt>
                <c:pt idx="1840">
                  <c:v>0.29533379980801744</c:v>
                </c:pt>
                <c:pt idx="1841">
                  <c:v>0.29554273951978971</c:v>
                </c:pt>
                <c:pt idx="1842">
                  <c:v>0.2963373124556109</c:v>
                </c:pt>
                <c:pt idx="1843">
                  <c:v>0.29634133615023794</c:v>
                </c:pt>
                <c:pt idx="1844">
                  <c:v>0.29634535986991462</c:v>
                </c:pt>
                <c:pt idx="1845">
                  <c:v>0.29634938361464236</c:v>
                </c:pt>
                <c:pt idx="1846">
                  <c:v>0.29660722673010498</c:v>
                </c:pt>
                <c:pt idx="1847">
                  <c:v>0.29661125210397266</c:v>
                </c:pt>
                <c:pt idx="1848">
                  <c:v>0.29661527750286387</c:v>
                </c:pt>
                <c:pt idx="1849">
                  <c:v>0.29661930292677807</c:v>
                </c:pt>
                <c:pt idx="1850">
                  <c:v>0.29721758141888521</c:v>
                </c:pt>
                <c:pt idx="1851">
                  <c:v>0.2972929859144911</c:v>
                </c:pt>
                <c:pt idx="1852">
                  <c:v>0.29739674479023082</c:v>
                </c:pt>
                <c:pt idx="1853">
                  <c:v>0.29767147657080595</c:v>
                </c:pt>
                <c:pt idx="1854">
                  <c:v>0.29889430101347425</c:v>
                </c:pt>
                <c:pt idx="1855">
                  <c:v>0.30024142044139901</c:v>
                </c:pt>
                <c:pt idx="1856">
                  <c:v>0.30045625078272553</c:v>
                </c:pt>
                <c:pt idx="1857">
                  <c:v>0.30096559843025228</c:v>
                </c:pt>
                <c:pt idx="1858">
                  <c:v>0.30117634277631067</c:v>
                </c:pt>
                <c:pt idx="1859">
                  <c:v>0.30138715357934043</c:v>
                </c:pt>
                <c:pt idx="1860">
                  <c:v>0.30159803078307856</c:v>
                </c:pt>
                <c:pt idx="1861">
                  <c:v>0.3029007559046869</c:v>
                </c:pt>
                <c:pt idx="1862">
                  <c:v>0.30325680493091023</c:v>
                </c:pt>
                <c:pt idx="1863">
                  <c:v>0.30346826765713497</c:v>
                </c:pt>
                <c:pt idx="1864">
                  <c:v>0.30367979622599839</c:v>
                </c:pt>
                <c:pt idx="1865">
                  <c:v>0.30534226403322406</c:v>
                </c:pt>
                <c:pt idx="1866">
                  <c:v>0.30689518721524145</c:v>
                </c:pt>
                <c:pt idx="1867">
                  <c:v>0.30749312161833481</c:v>
                </c:pt>
                <c:pt idx="1868">
                  <c:v>0.3077745218477248</c:v>
                </c:pt>
                <c:pt idx="1869">
                  <c:v>0.30824979461740343</c:v>
                </c:pt>
                <c:pt idx="1870">
                  <c:v>0.30900729890118706</c:v>
                </c:pt>
                <c:pt idx="1871">
                  <c:v>0.30952853384537138</c:v>
                </c:pt>
                <c:pt idx="1872">
                  <c:v>0.3100177813500693</c:v>
                </c:pt>
                <c:pt idx="1873">
                  <c:v>0.31058632441591261</c:v>
                </c:pt>
                <c:pt idx="1874">
                  <c:v>0.31100473790353916</c:v>
                </c:pt>
                <c:pt idx="1875">
                  <c:v>0.31102217648543007</c:v>
                </c:pt>
                <c:pt idx="1876">
                  <c:v>0.31273248012453136</c:v>
                </c:pt>
                <c:pt idx="1877">
                  <c:v>0.32185844454318574</c:v>
                </c:pt>
                <c:pt idx="1878">
                  <c:v>0.32425589177619729</c:v>
                </c:pt>
                <c:pt idx="1879">
                  <c:v>0.32658588986873932</c:v>
                </c:pt>
                <c:pt idx="1880">
                  <c:v>0.32741226412129587</c:v>
                </c:pt>
                <c:pt idx="1881">
                  <c:v>0.3286122505219119</c:v>
                </c:pt>
                <c:pt idx="1882">
                  <c:v>0.32927189509894983</c:v>
                </c:pt>
                <c:pt idx="1883">
                  <c:v>0.3294527741886919</c:v>
                </c:pt>
                <c:pt idx="1884">
                  <c:v>0.32976042136814299</c:v>
                </c:pt>
                <c:pt idx="1885">
                  <c:v>0.33009556869547318</c:v>
                </c:pt>
                <c:pt idx="1886">
                  <c:v>0.33065326879671597</c:v>
                </c:pt>
                <c:pt idx="1887">
                  <c:v>0.3326070899297342</c:v>
                </c:pt>
                <c:pt idx="1888">
                  <c:v>0.33437818311913264</c:v>
                </c:pt>
                <c:pt idx="1889">
                  <c:v>0.33465608155021687</c:v>
                </c:pt>
                <c:pt idx="1890">
                  <c:v>0.33505871789492442</c:v>
                </c:pt>
                <c:pt idx="1891">
                  <c:v>0.3353229551377378</c:v>
                </c:pt>
                <c:pt idx="1892">
                  <c:v>0.33670199112759047</c:v>
                </c:pt>
                <c:pt idx="1893">
                  <c:v>0.33735355157675173</c:v>
                </c:pt>
                <c:pt idx="1894">
                  <c:v>0.33740867845277284</c:v>
                </c:pt>
                <c:pt idx="1895">
                  <c:v>0.33752553109630867</c:v>
                </c:pt>
                <c:pt idx="1896">
                  <c:v>0.33811113289299055</c:v>
                </c:pt>
                <c:pt idx="1897">
                  <c:v>0.33882222145059759</c:v>
                </c:pt>
                <c:pt idx="1898">
                  <c:v>0.33925326121030169</c:v>
                </c:pt>
                <c:pt idx="1899">
                  <c:v>0.339711182701047</c:v>
                </c:pt>
                <c:pt idx="1900">
                  <c:v>0.33971913215394628</c:v>
                </c:pt>
                <c:pt idx="1901">
                  <c:v>0.3402790222681884</c:v>
                </c:pt>
                <c:pt idx="1902">
                  <c:v>0.34043576320425606</c:v>
                </c:pt>
                <c:pt idx="1903">
                  <c:v>0.34106187990767711</c:v>
                </c:pt>
                <c:pt idx="1904">
                  <c:v>0.34135432175918845</c:v>
                </c:pt>
                <c:pt idx="1905">
                  <c:v>0.3414691164091006</c:v>
                </c:pt>
                <c:pt idx="1906">
                  <c:v>0.34214259865086044</c:v>
                </c:pt>
                <c:pt idx="1907">
                  <c:v>0.34247538852905024</c:v>
                </c:pt>
                <c:pt idx="1908">
                  <c:v>0.34350160074289549</c:v>
                </c:pt>
                <c:pt idx="1909">
                  <c:v>0.34367731812191205</c:v>
                </c:pt>
                <c:pt idx="1910">
                  <c:v>0.3438434229954318</c:v>
                </c:pt>
                <c:pt idx="1911">
                  <c:v>0.34405656403714668</c:v>
                </c:pt>
                <c:pt idx="1912">
                  <c:v>0.34431822610104701</c:v>
                </c:pt>
                <c:pt idx="1913">
                  <c:v>0.34456740150171244</c:v>
                </c:pt>
                <c:pt idx="1914">
                  <c:v>0.34478115583880464</c:v>
                </c:pt>
                <c:pt idx="1915">
                  <c:v>0.34483873137997245</c:v>
                </c:pt>
                <c:pt idx="1916">
                  <c:v>0.34497568968382297</c:v>
                </c:pt>
                <c:pt idx="1917">
                  <c:v>0.34501393465554919</c:v>
                </c:pt>
                <c:pt idx="1918">
                  <c:v>0.34508497435703578</c:v>
                </c:pt>
                <c:pt idx="1919">
                  <c:v>0.34516009583061019</c:v>
                </c:pt>
                <c:pt idx="1920">
                  <c:v>0.34583940563939131</c:v>
                </c:pt>
                <c:pt idx="1921">
                  <c:v>0.34585946556801367</c:v>
                </c:pt>
                <c:pt idx="1922">
                  <c:v>0.34585946556841496</c:v>
                </c:pt>
                <c:pt idx="1923">
                  <c:v>0.34609084011269164</c:v>
                </c:pt>
                <c:pt idx="1924">
                  <c:v>0.34625891092799976</c:v>
                </c:pt>
                <c:pt idx="1925">
                  <c:v>0.34632532355789203</c:v>
                </c:pt>
                <c:pt idx="1926">
                  <c:v>0.34671771383405225</c:v>
                </c:pt>
                <c:pt idx="1927">
                  <c:v>0.34745451880564338</c:v>
                </c:pt>
                <c:pt idx="1928">
                  <c:v>0.34763501967959248</c:v>
                </c:pt>
                <c:pt idx="1929">
                  <c:v>0.34763501967999233</c:v>
                </c:pt>
                <c:pt idx="1930">
                  <c:v>0.34765325735640751</c:v>
                </c:pt>
                <c:pt idx="1931">
                  <c:v>0.34774437067805009</c:v>
                </c:pt>
                <c:pt idx="1932">
                  <c:v>0.34799443088383775</c:v>
                </c:pt>
                <c:pt idx="1933">
                  <c:v>0.34855921917499111</c:v>
                </c:pt>
                <c:pt idx="1934">
                  <c:v>0.34903627476147564</c:v>
                </c:pt>
                <c:pt idx="1935">
                  <c:v>0.34926362548158107</c:v>
                </c:pt>
                <c:pt idx="1936">
                  <c:v>0.34954225446137011</c:v>
                </c:pt>
                <c:pt idx="1937">
                  <c:v>0.34968765895968484</c:v>
                </c:pt>
                <c:pt idx="1938">
                  <c:v>0.34994495639914935</c:v>
                </c:pt>
                <c:pt idx="1939">
                  <c:v>0.35052988013664016</c:v>
                </c:pt>
                <c:pt idx="1940">
                  <c:v>0.35081378382997186</c:v>
                </c:pt>
                <c:pt idx="1941">
                  <c:v>0.35149171330620627</c:v>
                </c:pt>
                <c:pt idx="1942">
                  <c:v>0.35171628681919886</c:v>
                </c:pt>
                <c:pt idx="1943">
                  <c:v>0.35230658135210158</c:v>
                </c:pt>
                <c:pt idx="1944">
                  <c:v>0.35350189696367806</c:v>
                </c:pt>
                <c:pt idx="1945">
                  <c:v>0.35448175065326248</c:v>
                </c:pt>
                <c:pt idx="1946">
                  <c:v>0.3547874964713541</c:v>
                </c:pt>
                <c:pt idx="1947">
                  <c:v>0.35559291617878763</c:v>
                </c:pt>
                <c:pt idx="1948">
                  <c:v>0.3557040699672615</c:v>
                </c:pt>
                <c:pt idx="1949">
                  <c:v>0.35628752866369706</c:v>
                </c:pt>
                <c:pt idx="1950">
                  <c:v>0.35661024681886888</c:v>
                </c:pt>
                <c:pt idx="1951">
                  <c:v>0.3571572197591234</c:v>
                </c:pt>
                <c:pt idx="1952">
                  <c:v>0.35795324198219436</c:v>
                </c:pt>
                <c:pt idx="1953">
                  <c:v>0.35896855212890327</c:v>
                </c:pt>
                <c:pt idx="1954">
                  <c:v>0.35910419261814908</c:v>
                </c:pt>
                <c:pt idx="1955">
                  <c:v>0.35945590485232071</c:v>
                </c:pt>
                <c:pt idx="1956">
                  <c:v>0.36060415155147485</c:v>
                </c:pt>
                <c:pt idx="1957">
                  <c:v>0.36120867656288741</c:v>
                </c:pt>
                <c:pt idx="1958">
                  <c:v>0.36206829712713068</c:v>
                </c:pt>
                <c:pt idx="1959">
                  <c:v>0.36231753293201779</c:v>
                </c:pt>
                <c:pt idx="1960">
                  <c:v>0.36299958263082061</c:v>
                </c:pt>
                <c:pt idx="1961">
                  <c:v>0.36526770696100153</c:v>
                </c:pt>
                <c:pt idx="1962">
                  <c:v>0.36639114411129592</c:v>
                </c:pt>
                <c:pt idx="1963">
                  <c:v>0.36719799663827807</c:v>
                </c:pt>
                <c:pt idx="1964">
                  <c:v>0.36754662960460466</c:v>
                </c:pt>
                <c:pt idx="1965">
                  <c:v>0.37019091605647692</c:v>
                </c:pt>
                <c:pt idx="1966">
                  <c:v>0.37246390782869543</c:v>
                </c:pt>
                <c:pt idx="1967">
                  <c:v>0.37702736098696388</c:v>
                </c:pt>
                <c:pt idx="1968">
                  <c:v>0.37812433922596966</c:v>
                </c:pt>
                <c:pt idx="1969">
                  <c:v>0.38137498638502515</c:v>
                </c:pt>
                <c:pt idx="1970">
                  <c:v>0.38139524704363814</c:v>
                </c:pt>
                <c:pt idx="1971">
                  <c:v>0.38141550802728874</c:v>
                </c:pt>
                <c:pt idx="1972">
                  <c:v>0.38143576933592049</c:v>
                </c:pt>
                <c:pt idx="1973">
                  <c:v>0.38158097290956128</c:v>
                </c:pt>
                <c:pt idx="1974">
                  <c:v>0.38178699297690932</c:v>
                </c:pt>
                <c:pt idx="1975">
                  <c:v>0.38197014623102116</c:v>
                </c:pt>
                <c:pt idx="1976">
                  <c:v>0.38198810667415312</c:v>
                </c:pt>
                <c:pt idx="1977">
                  <c:v>0.38199304653236699</c:v>
                </c:pt>
                <c:pt idx="1978">
                  <c:v>0.38206844450131572</c:v>
                </c:pt>
                <c:pt idx="1979">
                  <c:v>0.38219419286219908</c:v>
                </c:pt>
                <c:pt idx="1980">
                  <c:v>0.38219913352120277</c:v>
                </c:pt>
                <c:pt idx="1981">
                  <c:v>0.38221425815033783</c:v>
                </c:pt>
                <c:pt idx="1982">
                  <c:v>0.38240031243017442</c:v>
                </c:pt>
                <c:pt idx="1983">
                  <c:v>0.38266308098690771</c:v>
                </c:pt>
                <c:pt idx="1984">
                  <c:v>0.38270857108731993</c:v>
                </c:pt>
                <c:pt idx="1985">
                  <c:v>0.38291843034470685</c:v>
                </c:pt>
                <c:pt idx="1986">
                  <c:v>0.38309433475150201</c:v>
                </c:pt>
                <c:pt idx="1987">
                  <c:v>0.38347188595387915</c:v>
                </c:pt>
                <c:pt idx="1988">
                  <c:v>0.38350014563334422</c:v>
                </c:pt>
                <c:pt idx="1989">
                  <c:v>0.38352302451928882</c:v>
                </c:pt>
                <c:pt idx="1990">
                  <c:v>0.38361839431381156</c:v>
                </c:pt>
                <c:pt idx="1991">
                  <c:v>0.38361839431381156</c:v>
                </c:pt>
                <c:pt idx="1992">
                  <c:v>0.38361839431401817</c:v>
                </c:pt>
                <c:pt idx="1993">
                  <c:v>0.38361839431401817</c:v>
                </c:pt>
                <c:pt idx="1994">
                  <c:v>0.38362728172668931</c:v>
                </c:pt>
                <c:pt idx="1995">
                  <c:v>0.38363172545608687</c:v>
                </c:pt>
                <c:pt idx="1996">
                  <c:v>0.38372359541534745</c:v>
                </c:pt>
                <c:pt idx="1997">
                  <c:v>0.38375940201085251</c:v>
                </c:pt>
                <c:pt idx="1998">
                  <c:v>0.38384948693946391</c:v>
                </c:pt>
                <c:pt idx="1999">
                  <c:v>0.38384948693946391</c:v>
                </c:pt>
                <c:pt idx="2000">
                  <c:v>0.38384948693987725</c:v>
                </c:pt>
                <c:pt idx="2001">
                  <c:v>0.3839346216112009</c:v>
                </c:pt>
                <c:pt idx="2002">
                  <c:v>0.38399336045078963</c:v>
                </c:pt>
                <c:pt idx="2003">
                  <c:v>0.38404324635620191</c:v>
                </c:pt>
                <c:pt idx="2004">
                  <c:v>0.38408062087714467</c:v>
                </c:pt>
                <c:pt idx="2005">
                  <c:v>0.38408062087776479</c:v>
                </c:pt>
                <c:pt idx="2006">
                  <c:v>0.38414781187296743</c:v>
                </c:pt>
                <c:pt idx="2007">
                  <c:v>0.384278181707293</c:v>
                </c:pt>
                <c:pt idx="2008">
                  <c:v>0.38431179604957733</c:v>
                </c:pt>
                <c:pt idx="2009">
                  <c:v>0.38431179604957733</c:v>
                </c:pt>
                <c:pt idx="2010">
                  <c:v>0.38431179605040661</c:v>
                </c:pt>
                <c:pt idx="2011">
                  <c:v>0.38431179605040661</c:v>
                </c:pt>
                <c:pt idx="2012">
                  <c:v>0.38431179605040661</c:v>
                </c:pt>
                <c:pt idx="2013">
                  <c:v>0.38433809714431844</c:v>
                </c:pt>
                <c:pt idx="2014">
                  <c:v>0.38434254331435103</c:v>
                </c:pt>
                <c:pt idx="2015">
                  <c:v>0.38434698949960083</c:v>
                </c:pt>
                <c:pt idx="2016">
                  <c:v>0.38435143570006719</c:v>
                </c:pt>
                <c:pt idx="2017">
                  <c:v>0.38435588191574965</c:v>
                </c:pt>
                <c:pt idx="2018">
                  <c:v>0.38438443368560871</c:v>
                </c:pt>
                <c:pt idx="2019">
                  <c:v>0.38444464266793604</c:v>
                </c:pt>
                <c:pt idx="2020">
                  <c:v>0.38454301237945027</c:v>
                </c:pt>
                <c:pt idx="2021">
                  <c:v>0.38454301237945027</c:v>
                </c:pt>
                <c:pt idx="2022">
                  <c:v>0.38454301238048644</c:v>
                </c:pt>
                <c:pt idx="2023">
                  <c:v>0.38458663955631539</c:v>
                </c:pt>
                <c:pt idx="2024">
                  <c:v>0.38461566293009403</c:v>
                </c:pt>
                <c:pt idx="2025">
                  <c:v>0.38481790470819299</c:v>
                </c:pt>
                <c:pt idx="2026">
                  <c:v>0.3848469332303418</c:v>
                </c:pt>
                <c:pt idx="2027">
                  <c:v>0.38489792937443934</c:v>
                </c:pt>
                <c:pt idx="2028">
                  <c:v>0.3850782445089389</c:v>
                </c:pt>
                <c:pt idx="2029">
                  <c:v>0.38519991084218014</c:v>
                </c:pt>
                <c:pt idx="2030">
                  <c:v>0.38532117609688249</c:v>
                </c:pt>
                <c:pt idx="2031">
                  <c:v>0.38576629758785907</c:v>
                </c:pt>
                <c:pt idx="2032">
                  <c:v>0.38579006851395337</c:v>
                </c:pt>
                <c:pt idx="2033">
                  <c:v>0.38579451962129657</c:v>
                </c:pt>
                <c:pt idx="2034">
                  <c:v>0.38579897074367936</c:v>
                </c:pt>
                <c:pt idx="2035">
                  <c:v>0.38580342188109662</c:v>
                </c:pt>
                <c:pt idx="2036">
                  <c:v>0.38599777092964183</c:v>
                </c:pt>
                <c:pt idx="2037">
                  <c:v>0.38608214330578533</c:v>
                </c:pt>
                <c:pt idx="2038">
                  <c:v>0.3862292848640852</c:v>
                </c:pt>
                <c:pt idx="2039">
                  <c:v>0.38646083931350916</c:v>
                </c:pt>
                <c:pt idx="2040">
                  <c:v>0.38653402157519479</c:v>
                </c:pt>
                <c:pt idx="2041">
                  <c:v>0.38656317563564935</c:v>
                </c:pt>
                <c:pt idx="2042">
                  <c:v>0.38662325259549513</c:v>
                </c:pt>
                <c:pt idx="2043">
                  <c:v>0.38669243420019739</c:v>
                </c:pt>
                <c:pt idx="2044">
                  <c:v>0.38676562922435143</c:v>
                </c:pt>
                <c:pt idx="2045">
                  <c:v>0.38685487579445005</c:v>
                </c:pt>
                <c:pt idx="2046">
                  <c:v>0.38689108374997783</c:v>
                </c:pt>
                <c:pt idx="2047">
                  <c:v>0.38708653929834119</c:v>
                </c:pt>
                <c:pt idx="2048">
                  <c:v>0.38712275354656972</c:v>
                </c:pt>
                <c:pt idx="2049">
                  <c:v>0.3876210308650519</c:v>
                </c:pt>
                <c:pt idx="2050">
                  <c:v>0.38767769224055909</c:v>
                </c:pt>
                <c:pt idx="2051">
                  <c:v>0.3876821496708594</c:v>
                </c:pt>
                <c:pt idx="2052">
                  <c:v>0.38784688551809182</c:v>
                </c:pt>
                <c:pt idx="2053">
                  <c:v>0.38785134350984596</c:v>
                </c:pt>
                <c:pt idx="2054">
                  <c:v>0.38785580151638188</c:v>
                </c:pt>
                <c:pt idx="2055">
                  <c:v>0.3878602595377012</c:v>
                </c:pt>
                <c:pt idx="2056">
                  <c:v>0.38786471757379903</c:v>
                </c:pt>
                <c:pt idx="2057">
                  <c:v>0.38791395643688276</c:v>
                </c:pt>
                <c:pt idx="2058">
                  <c:v>0.38791841465096855</c:v>
                </c:pt>
                <c:pt idx="2059">
                  <c:v>0.38792287287982563</c:v>
                </c:pt>
                <c:pt idx="2060">
                  <c:v>0.38830200788479891</c:v>
                </c:pt>
                <c:pt idx="2061">
                  <c:v>0.38830646738263408</c:v>
                </c:pt>
                <c:pt idx="2062">
                  <c:v>0.38831092689519436</c:v>
                </c:pt>
                <c:pt idx="2063">
                  <c:v>0.3883153864224792</c:v>
                </c:pt>
                <c:pt idx="2064">
                  <c:v>0.38831984596448577</c:v>
                </c:pt>
                <c:pt idx="2065">
                  <c:v>0.38832500171781459</c:v>
                </c:pt>
                <c:pt idx="2066">
                  <c:v>0.38854129211042099</c:v>
                </c:pt>
                <c:pt idx="2067">
                  <c:v>0.38854575239740707</c:v>
                </c:pt>
                <c:pt idx="2068">
                  <c:v>0.38855021269908863</c:v>
                </c:pt>
                <c:pt idx="2069">
                  <c:v>0.38855467301546709</c:v>
                </c:pt>
                <c:pt idx="2070">
                  <c:v>0.38855913334653763</c:v>
                </c:pt>
                <c:pt idx="2071">
                  <c:v>0.38903909729788894</c:v>
                </c:pt>
                <c:pt idx="2072">
                  <c:v>0.38925988888834001</c:v>
                </c:pt>
                <c:pt idx="2073">
                  <c:v>0.389264351535204</c:v>
                </c:pt>
                <c:pt idx="2074">
                  <c:v>0.38926881419667375</c:v>
                </c:pt>
                <c:pt idx="2075">
                  <c:v>0.38927327687274865</c:v>
                </c:pt>
                <c:pt idx="2076">
                  <c:v>0.38927773956342826</c:v>
                </c:pt>
                <c:pt idx="2077">
                  <c:v>0.38980069873983486</c:v>
                </c:pt>
                <c:pt idx="2078">
                  <c:v>0.39003286745367438</c:v>
                </c:pt>
                <c:pt idx="2079">
                  <c:v>0.39026507540212185</c:v>
                </c:pt>
                <c:pt idx="2080">
                  <c:v>0.39094067212203676</c:v>
                </c:pt>
                <c:pt idx="2081">
                  <c:v>0.3909451402271823</c:v>
                </c:pt>
                <c:pt idx="2082">
                  <c:v>0.39094960834672365</c:v>
                </c:pt>
                <c:pt idx="2083">
                  <c:v>0.39095407648066033</c:v>
                </c:pt>
                <c:pt idx="2084">
                  <c:v>0.39095854462899171</c:v>
                </c:pt>
                <c:pt idx="2085">
                  <c:v>0.39222069543393479</c:v>
                </c:pt>
                <c:pt idx="2086">
                  <c:v>0.39222516763836307</c:v>
                </c:pt>
                <c:pt idx="2087">
                  <c:v>0.39222963985702491</c:v>
                </c:pt>
                <c:pt idx="2088">
                  <c:v>0.39259386991415074</c:v>
                </c:pt>
                <c:pt idx="2089">
                  <c:v>0.39259834330435944</c:v>
                </c:pt>
                <c:pt idx="2090">
                  <c:v>0.39260281670875474</c:v>
                </c:pt>
                <c:pt idx="2091">
                  <c:v>0.39260729012733842</c:v>
                </c:pt>
                <c:pt idx="2092">
                  <c:v>0.39282737673185852</c:v>
                </c:pt>
                <c:pt idx="2093">
                  <c:v>0.39418183630336379</c:v>
                </c:pt>
                <c:pt idx="2094">
                  <c:v>0.39525044200744952</c:v>
                </c:pt>
                <c:pt idx="2095">
                  <c:v>0.39537764253362406</c:v>
                </c:pt>
                <c:pt idx="2096">
                  <c:v>0.39561073022379872</c:v>
                </c:pt>
                <c:pt idx="2097">
                  <c:v>0.39584385525707044</c:v>
                </c:pt>
                <c:pt idx="2098">
                  <c:v>0.39746038857358168</c:v>
                </c:pt>
                <c:pt idx="2099">
                  <c:v>0.39757174362050757</c:v>
                </c:pt>
                <c:pt idx="2100">
                  <c:v>0.39836092628419684</c:v>
                </c:pt>
                <c:pt idx="2101">
                  <c:v>0.39945431806916332</c:v>
                </c:pt>
                <c:pt idx="2102">
                  <c:v>0.40021009064113416</c:v>
                </c:pt>
                <c:pt idx="2103">
                  <c:v>0.40044393509664333</c:v>
                </c:pt>
                <c:pt idx="2104">
                  <c:v>0.40067781524356882</c:v>
                </c:pt>
                <c:pt idx="2105">
                  <c:v>0.40086777233712306</c:v>
                </c:pt>
                <c:pt idx="2106">
                  <c:v>0.40099281969150669</c:v>
                </c:pt>
                <c:pt idx="2107">
                  <c:v>0.40242236045922025</c:v>
                </c:pt>
                <c:pt idx="2108">
                  <c:v>0.40419312549531378</c:v>
                </c:pt>
                <c:pt idx="2109">
                  <c:v>0.40458390118349297</c:v>
                </c:pt>
                <c:pt idx="2110">
                  <c:v>0.4160510475356427</c:v>
                </c:pt>
                <c:pt idx="2111">
                  <c:v>0.41717743707018096</c:v>
                </c:pt>
                <c:pt idx="2112">
                  <c:v>0.42041863338856322</c:v>
                </c:pt>
                <c:pt idx="2113">
                  <c:v>0.42045400873231176</c:v>
                </c:pt>
                <c:pt idx="2114">
                  <c:v>0.42192728064805385</c:v>
                </c:pt>
                <c:pt idx="2115">
                  <c:v>0.42271607876720929</c:v>
                </c:pt>
                <c:pt idx="2116">
                  <c:v>0.422878840137135</c:v>
                </c:pt>
                <c:pt idx="2117">
                  <c:v>0.42347403953436591</c:v>
                </c:pt>
                <c:pt idx="2118">
                  <c:v>0.42360479299821224</c:v>
                </c:pt>
                <c:pt idx="2119">
                  <c:v>0.42428901058510438</c:v>
                </c:pt>
                <c:pt idx="2120">
                  <c:v>0.42448219433507595</c:v>
                </c:pt>
                <c:pt idx="2121">
                  <c:v>0.42558089722055126</c:v>
                </c:pt>
                <c:pt idx="2122">
                  <c:v>0.42607111912551748</c:v>
                </c:pt>
                <c:pt idx="2123">
                  <c:v>0.42677092389633609</c:v>
                </c:pt>
                <c:pt idx="2124">
                  <c:v>0.42795176199240331</c:v>
                </c:pt>
                <c:pt idx="2125">
                  <c:v>0.42856357968801567</c:v>
                </c:pt>
                <c:pt idx="2126">
                  <c:v>0.43031120947382195</c:v>
                </c:pt>
                <c:pt idx="2127">
                  <c:v>0.43102819742089205</c:v>
                </c:pt>
                <c:pt idx="2128">
                  <c:v>0.43126134853453346</c:v>
                </c:pt>
                <c:pt idx="2129">
                  <c:v>0.43214140650554145</c:v>
                </c:pt>
                <c:pt idx="2130">
                  <c:v>0.43224305979641131</c:v>
                </c:pt>
                <c:pt idx="2131">
                  <c:v>0.43287072640915764</c:v>
                </c:pt>
                <c:pt idx="2132">
                  <c:v>0.43433968470352785</c:v>
                </c:pt>
                <c:pt idx="2133">
                  <c:v>0.43612475685297297</c:v>
                </c:pt>
                <c:pt idx="2134">
                  <c:v>0.43626487743495013</c:v>
                </c:pt>
                <c:pt idx="2135">
                  <c:v>0.43671232957807421</c:v>
                </c:pt>
                <c:pt idx="2136">
                  <c:v>0.43697821491139688</c:v>
                </c:pt>
                <c:pt idx="2137">
                  <c:v>0.43699068652176004</c:v>
                </c:pt>
                <c:pt idx="2138">
                  <c:v>0.43708929260133206</c:v>
                </c:pt>
                <c:pt idx="2139">
                  <c:v>0.43718624205012541</c:v>
                </c:pt>
                <c:pt idx="2140">
                  <c:v>0.43736043840453231</c:v>
                </c:pt>
                <c:pt idx="2141">
                  <c:v>0.43817476331045918</c:v>
                </c:pt>
                <c:pt idx="2142">
                  <c:v>0.43863513110507713</c:v>
                </c:pt>
                <c:pt idx="2143">
                  <c:v>0.43887375853494387</c:v>
                </c:pt>
                <c:pt idx="2144">
                  <c:v>0.4390118662874426</c:v>
                </c:pt>
                <c:pt idx="2145">
                  <c:v>0.43936818448828718</c:v>
                </c:pt>
                <c:pt idx="2146">
                  <c:v>0.43991259463297117</c:v>
                </c:pt>
                <c:pt idx="2147">
                  <c:v>0.44064070992250609</c:v>
                </c:pt>
                <c:pt idx="2148">
                  <c:v>0.44076994811990233</c:v>
                </c:pt>
                <c:pt idx="2149">
                  <c:v>0.44114561250747231</c:v>
                </c:pt>
                <c:pt idx="2150">
                  <c:v>0.44176833830471363</c:v>
                </c:pt>
                <c:pt idx="2151">
                  <c:v>0.44251061089492361</c:v>
                </c:pt>
                <c:pt idx="2152">
                  <c:v>0.4425136977809877</c:v>
                </c:pt>
                <c:pt idx="2153">
                  <c:v>0.442668053301979</c:v>
                </c:pt>
                <c:pt idx="2154">
                  <c:v>0.44268281336966858</c:v>
                </c:pt>
                <c:pt idx="2155">
                  <c:v>0.44298783529736729</c:v>
                </c:pt>
                <c:pt idx="2156">
                  <c:v>0.44312189128647189</c:v>
                </c:pt>
                <c:pt idx="2157">
                  <c:v>0.44322679532862974</c:v>
                </c:pt>
                <c:pt idx="2158">
                  <c:v>0.44338901400764352</c:v>
                </c:pt>
                <c:pt idx="2159">
                  <c:v>0.44400479702590434</c:v>
                </c:pt>
                <c:pt idx="2160">
                  <c:v>0.44440338172673077</c:v>
                </c:pt>
                <c:pt idx="2161">
                  <c:v>0.44464520335585739</c:v>
                </c:pt>
                <c:pt idx="2162">
                  <c:v>0.44522014399401366</c:v>
                </c:pt>
                <c:pt idx="2163">
                  <c:v>0.44548797781342625</c:v>
                </c:pt>
                <c:pt idx="2164">
                  <c:v>0.44662895697296223</c:v>
                </c:pt>
                <c:pt idx="2165">
                  <c:v>0.4466629274018335</c:v>
                </c:pt>
                <c:pt idx="2166">
                  <c:v>0.44737305323175236</c:v>
                </c:pt>
                <c:pt idx="2167">
                  <c:v>0.44761237828431127</c:v>
                </c:pt>
                <c:pt idx="2168">
                  <c:v>0.44770465154977063</c:v>
                </c:pt>
                <c:pt idx="2169">
                  <c:v>0.44847716825017869</c:v>
                </c:pt>
                <c:pt idx="2170">
                  <c:v>0.44870786311621769</c:v>
                </c:pt>
                <c:pt idx="2171">
                  <c:v>0.44884475224681974</c:v>
                </c:pt>
                <c:pt idx="2172">
                  <c:v>0.44935518444582601</c:v>
                </c:pt>
                <c:pt idx="2173">
                  <c:v>0.44975769268168214</c:v>
                </c:pt>
                <c:pt idx="2174">
                  <c:v>0.44985267904405563</c:v>
                </c:pt>
                <c:pt idx="2175">
                  <c:v>0.45010277380820496</c:v>
                </c:pt>
                <c:pt idx="2176">
                  <c:v>0.450585082305969</c:v>
                </c:pt>
                <c:pt idx="2177">
                  <c:v>0.45086138853733199</c:v>
                </c:pt>
                <c:pt idx="2178">
                  <c:v>0.45101083877011106</c:v>
                </c:pt>
                <c:pt idx="2179">
                  <c:v>0.45262080087095352</c:v>
                </c:pt>
                <c:pt idx="2180">
                  <c:v>0.45285990255219355</c:v>
                </c:pt>
                <c:pt idx="2181">
                  <c:v>0.45303310126404889</c:v>
                </c:pt>
                <c:pt idx="2182">
                  <c:v>0.4533073052427754</c:v>
                </c:pt>
                <c:pt idx="2183">
                  <c:v>0.45342687839339002</c:v>
                </c:pt>
                <c:pt idx="2184">
                  <c:v>0.45359993668504706</c:v>
                </c:pt>
                <c:pt idx="2185">
                  <c:v>0.45466101587596452</c:v>
                </c:pt>
                <c:pt idx="2186">
                  <c:v>0.4549162050533081</c:v>
                </c:pt>
                <c:pt idx="2187">
                  <c:v>0.45494771805670842</c:v>
                </c:pt>
                <c:pt idx="2188">
                  <c:v>0.45495937459605018</c:v>
                </c:pt>
                <c:pt idx="2189">
                  <c:v>0.45511505081984471</c:v>
                </c:pt>
                <c:pt idx="2190">
                  <c:v>0.4556560875037351</c:v>
                </c:pt>
                <c:pt idx="2191">
                  <c:v>0.45592107315848512</c:v>
                </c:pt>
                <c:pt idx="2192">
                  <c:v>0.45652488795752316</c:v>
                </c:pt>
                <c:pt idx="2193">
                  <c:v>0.4570658567452538</c:v>
                </c:pt>
                <c:pt idx="2194">
                  <c:v>0.45737164649361267</c:v>
                </c:pt>
                <c:pt idx="2195">
                  <c:v>0.45814483269001144</c:v>
                </c:pt>
                <c:pt idx="2196">
                  <c:v>0.45832438383672913</c:v>
                </c:pt>
                <c:pt idx="2197">
                  <c:v>0.45862110161862402</c:v>
                </c:pt>
                <c:pt idx="2198">
                  <c:v>0.45955304175615402</c:v>
                </c:pt>
                <c:pt idx="2199">
                  <c:v>0.45985745125813848</c:v>
                </c:pt>
                <c:pt idx="2200">
                  <c:v>0.45986798378285032</c:v>
                </c:pt>
                <c:pt idx="2201">
                  <c:v>0.46013584162209648</c:v>
                </c:pt>
                <c:pt idx="2202">
                  <c:v>0.46023847439095034</c:v>
                </c:pt>
                <c:pt idx="2203">
                  <c:v>0.46093782477546208</c:v>
                </c:pt>
                <c:pt idx="2204">
                  <c:v>0.46158762296505546</c:v>
                </c:pt>
                <c:pt idx="2205">
                  <c:v>0.46160983963037666</c:v>
                </c:pt>
                <c:pt idx="2206">
                  <c:v>0.46170547973557463</c:v>
                </c:pt>
                <c:pt idx="2207">
                  <c:v>0.46235873324491328</c:v>
                </c:pt>
                <c:pt idx="2208">
                  <c:v>0.46254893088519577</c:v>
                </c:pt>
                <c:pt idx="2209">
                  <c:v>0.46357242998081621</c:v>
                </c:pt>
                <c:pt idx="2210">
                  <c:v>0.464174529573124</c:v>
                </c:pt>
                <c:pt idx="2211">
                  <c:v>0.46529997731155187</c:v>
                </c:pt>
                <c:pt idx="2212">
                  <c:v>0.46559600670156071</c:v>
                </c:pt>
                <c:pt idx="2213">
                  <c:v>0.46609304682836578</c:v>
                </c:pt>
                <c:pt idx="2214">
                  <c:v>0.4674561569944683</c:v>
                </c:pt>
                <c:pt idx="2215">
                  <c:v>0.46884571014528326</c:v>
                </c:pt>
                <c:pt idx="2216">
                  <c:v>0.47038948589825824</c:v>
                </c:pt>
                <c:pt idx="2217">
                  <c:v>0.47057282868347167</c:v>
                </c:pt>
                <c:pt idx="2218">
                  <c:v>0.47135160747203597</c:v>
                </c:pt>
                <c:pt idx="2219">
                  <c:v>0.47234545196500716</c:v>
                </c:pt>
                <c:pt idx="2220">
                  <c:v>0.47298074435466086</c:v>
                </c:pt>
                <c:pt idx="2221">
                  <c:v>0.4762726640876751</c:v>
                </c:pt>
                <c:pt idx="2222">
                  <c:v>0.47641435431533025</c:v>
                </c:pt>
                <c:pt idx="2223">
                  <c:v>0.47713560351877626</c:v>
                </c:pt>
                <c:pt idx="2224">
                  <c:v>0.47942408100722628</c:v>
                </c:pt>
                <c:pt idx="2225">
                  <c:v>0.47990358231837821</c:v>
                </c:pt>
                <c:pt idx="2226">
                  <c:v>0.48010171579359684</c:v>
                </c:pt>
                <c:pt idx="2227">
                  <c:v>0.48011888312943429</c:v>
                </c:pt>
                <c:pt idx="2228">
                  <c:v>0.48012270084711767</c:v>
                </c:pt>
                <c:pt idx="2229">
                  <c:v>0.48012769819032042</c:v>
                </c:pt>
                <c:pt idx="2230">
                  <c:v>0.48013343397444408</c:v>
                </c:pt>
                <c:pt idx="2231">
                  <c:v>0.48014387953186777</c:v>
                </c:pt>
                <c:pt idx="2232">
                  <c:v>0.48018623706946423</c:v>
                </c:pt>
                <c:pt idx="2233">
                  <c:v>0.48019123445231915</c:v>
                </c:pt>
                <c:pt idx="2234">
                  <c:v>0.48020741592219124</c:v>
                </c:pt>
                <c:pt idx="2235">
                  <c:v>0.48030064667447842</c:v>
                </c:pt>
                <c:pt idx="2236">
                  <c:v>0.48033418974069247</c:v>
                </c:pt>
                <c:pt idx="2237">
                  <c:v>0.48051595813350728</c:v>
                </c:pt>
                <c:pt idx="2238">
                  <c:v>0.48054950208944297</c:v>
                </c:pt>
                <c:pt idx="2239">
                  <c:v>0.48076863813416459</c:v>
                </c:pt>
                <c:pt idx="2240">
                  <c:v>0.48127988233753288</c:v>
                </c:pt>
                <c:pt idx="2241">
                  <c:v>0.4813371397225229</c:v>
                </c:pt>
                <c:pt idx="2242">
                  <c:v>0.48136883501109368</c:v>
                </c:pt>
                <c:pt idx="2243">
                  <c:v>0.48147814432520164</c:v>
                </c:pt>
                <c:pt idx="2244">
                  <c:v>0.48148893127872505</c:v>
                </c:pt>
                <c:pt idx="2245">
                  <c:v>0.48163825272265187</c:v>
                </c:pt>
                <c:pt idx="2246">
                  <c:v>0.48168106868642357</c:v>
                </c:pt>
                <c:pt idx="2247">
                  <c:v>0.48171466878331132</c:v>
                </c:pt>
                <c:pt idx="2248">
                  <c:v>0.48171466878363367</c:v>
                </c:pt>
                <c:pt idx="2249">
                  <c:v>0.48171930658240131</c:v>
                </c:pt>
                <c:pt idx="2250">
                  <c:v>0.4818385240832635</c:v>
                </c:pt>
                <c:pt idx="2251">
                  <c:v>0.48195583760236022</c:v>
                </c:pt>
                <c:pt idx="2252">
                  <c:v>0.48195583760236022</c:v>
                </c:pt>
                <c:pt idx="2253">
                  <c:v>0.48195583760279154</c:v>
                </c:pt>
                <c:pt idx="2254">
                  <c:v>0.48195583760279154</c:v>
                </c:pt>
                <c:pt idx="2255">
                  <c:v>0.48195583760279154</c:v>
                </c:pt>
                <c:pt idx="2256">
                  <c:v>0.48196511345872517</c:v>
                </c:pt>
                <c:pt idx="2257">
                  <c:v>0.48196975139008436</c:v>
                </c:pt>
                <c:pt idx="2258">
                  <c:v>0.48204931312275684</c:v>
                </c:pt>
                <c:pt idx="2259">
                  <c:v>0.48216265529544244</c:v>
                </c:pt>
                <c:pt idx="2260">
                  <c:v>0.48219701302463769</c:v>
                </c:pt>
                <c:pt idx="2261">
                  <c:v>0.48220165107799429</c:v>
                </c:pt>
                <c:pt idx="2262">
                  <c:v>0.4823420797268157</c:v>
                </c:pt>
                <c:pt idx="2263">
                  <c:v>0.4824381949621141</c:v>
                </c:pt>
                <c:pt idx="2264">
                  <c:v>0.48247192648001319</c:v>
                </c:pt>
                <c:pt idx="2265">
                  <c:v>0.4826172969257268</c:v>
                </c:pt>
                <c:pt idx="2266">
                  <c:v>0.4826793833266389</c:v>
                </c:pt>
                <c:pt idx="2267">
                  <c:v>0.48267938332771726</c:v>
                </c:pt>
                <c:pt idx="2268">
                  <c:v>0.48267938332771726</c:v>
                </c:pt>
                <c:pt idx="2269">
                  <c:v>0.48271092566458434</c:v>
                </c:pt>
                <c:pt idx="2270">
                  <c:v>0.48272799018539542</c:v>
                </c:pt>
                <c:pt idx="2271">
                  <c:v>0.48281366553737481</c:v>
                </c:pt>
                <c:pt idx="2272">
                  <c:v>0.48281796754785561</c:v>
                </c:pt>
                <c:pt idx="2273">
                  <c:v>0.48281830390516411</c:v>
                </c:pt>
                <c:pt idx="2274">
                  <c:v>0.48286312839596424</c:v>
                </c:pt>
                <c:pt idx="2275">
                  <c:v>0.48286776678841076</c:v>
                </c:pt>
                <c:pt idx="2276">
                  <c:v>0.48292057803005461</c:v>
                </c:pt>
                <c:pt idx="2277">
                  <c:v>0.48292057803135102</c:v>
                </c:pt>
                <c:pt idx="2278">
                  <c:v>0.48292057803135102</c:v>
                </c:pt>
                <c:pt idx="2279">
                  <c:v>0.48305916585379272</c:v>
                </c:pt>
                <c:pt idx="2280">
                  <c:v>0.48305950221980659</c:v>
                </c:pt>
                <c:pt idx="2281">
                  <c:v>0.48306414070998266</c:v>
                </c:pt>
                <c:pt idx="2282">
                  <c:v>0.48327545562890029</c:v>
                </c:pt>
                <c:pt idx="2283">
                  <c:v>0.48330037035979939</c:v>
                </c:pt>
                <c:pt idx="2284">
                  <c:v>0.48341224777957637</c:v>
                </c:pt>
                <c:pt idx="2285">
                  <c:v>0.48365346120236763</c:v>
                </c:pt>
                <c:pt idx="2286">
                  <c:v>0.48389468060797414</c:v>
                </c:pt>
                <c:pt idx="2287">
                  <c:v>0.48391002606191058</c:v>
                </c:pt>
                <c:pt idx="2288">
                  <c:v>0.48391466496178787</c:v>
                </c:pt>
                <c:pt idx="2289">
                  <c:v>0.48391930386384463</c:v>
                </c:pt>
                <c:pt idx="2290">
                  <c:v>0.48392394276807577</c:v>
                </c:pt>
                <c:pt idx="2291">
                  <c:v>0.48392858167448288</c:v>
                </c:pt>
                <c:pt idx="2292">
                  <c:v>0.48393322058306776</c:v>
                </c:pt>
                <c:pt idx="2293">
                  <c:v>0.48393627639481651</c:v>
                </c:pt>
                <c:pt idx="2294">
                  <c:v>0.4839657641179187</c:v>
                </c:pt>
                <c:pt idx="2295">
                  <c:v>0.48408992349668695</c:v>
                </c:pt>
                <c:pt idx="2296">
                  <c:v>0.48413590590821132</c:v>
                </c:pt>
                <c:pt idx="2297">
                  <c:v>0.48429943592901503</c:v>
                </c:pt>
                <c:pt idx="2298">
                  <c:v>0.48430515368080301</c:v>
                </c:pt>
                <c:pt idx="2299">
                  <c:v>0.4843399554214492</c:v>
                </c:pt>
                <c:pt idx="2300">
                  <c:v>0.48434459452044681</c:v>
                </c:pt>
                <c:pt idx="2301">
                  <c:v>0.48434923362156113</c:v>
                </c:pt>
                <c:pt idx="2302">
                  <c:v>0.48435387272479402</c:v>
                </c:pt>
                <c:pt idx="2303">
                  <c:v>0.48459510900207781</c:v>
                </c:pt>
                <c:pt idx="2304">
                  <c:v>0.4845997482166936</c:v>
                </c:pt>
                <c:pt idx="2305">
                  <c:v>0.48467139258449066</c:v>
                </c:pt>
                <c:pt idx="2306">
                  <c:v>0.4846815457636951</c:v>
                </c:pt>
                <c:pt idx="2307">
                  <c:v>0.48472976324059586</c:v>
                </c:pt>
                <c:pt idx="2308">
                  <c:v>0.48473440251557193</c:v>
                </c:pt>
                <c:pt idx="2309">
                  <c:v>0.48473904179261446</c:v>
                </c:pt>
                <c:pt idx="2310">
                  <c:v>0.4851144381039928</c:v>
                </c:pt>
                <c:pt idx="2311">
                  <c:v>0.48545936755548225</c:v>
                </c:pt>
                <c:pt idx="2312">
                  <c:v>0.4857436001439317</c:v>
                </c:pt>
                <c:pt idx="2313">
                  <c:v>0.48574823985555565</c:v>
                </c:pt>
                <c:pt idx="2314">
                  <c:v>0.48575287956910895</c:v>
                </c:pt>
                <c:pt idx="2315">
                  <c:v>0.48575751928459093</c:v>
                </c:pt>
                <c:pt idx="2316">
                  <c:v>0.48576215900200093</c:v>
                </c:pt>
                <c:pt idx="2317">
                  <c:v>0.48576679872133838</c:v>
                </c:pt>
                <c:pt idx="2318">
                  <c:v>0.48592152935335309</c:v>
                </c:pt>
                <c:pt idx="2319">
                  <c:v>0.48592616913840525</c:v>
                </c:pt>
                <c:pt idx="2320">
                  <c:v>0.48593080892536261</c:v>
                </c:pt>
                <c:pt idx="2321">
                  <c:v>0.48593544871422695</c:v>
                </c:pt>
                <c:pt idx="2322">
                  <c:v>0.48594008850499287</c:v>
                </c:pt>
                <c:pt idx="2323">
                  <c:v>0.48649726906002949</c:v>
                </c:pt>
                <c:pt idx="2324">
                  <c:v>0.48652450334303038</c:v>
                </c:pt>
                <c:pt idx="2325">
                  <c:v>0.48679456621664918</c:v>
                </c:pt>
                <c:pt idx="2326">
                  <c:v>0.48679920634913199</c:v>
                </c:pt>
                <c:pt idx="2327">
                  <c:v>0.48680384648340425</c:v>
                </c:pt>
                <c:pt idx="2328">
                  <c:v>0.4868084866194608</c:v>
                </c:pt>
                <c:pt idx="2329">
                  <c:v>0.48701330767433149</c:v>
                </c:pt>
                <c:pt idx="2330">
                  <c:v>0.48744984516133755</c:v>
                </c:pt>
                <c:pt idx="2331">
                  <c:v>0.48774851837057781</c:v>
                </c:pt>
                <c:pt idx="2332">
                  <c:v>0.48860421006029098</c:v>
                </c:pt>
                <c:pt idx="2333">
                  <c:v>0.4888779542881343</c:v>
                </c:pt>
                <c:pt idx="2334">
                  <c:v>0.49006817154734372</c:v>
                </c:pt>
                <c:pt idx="2335">
                  <c:v>0.49007281278460296</c:v>
                </c:pt>
                <c:pt idx="2336">
                  <c:v>0.49007745402320635</c:v>
                </c:pt>
                <c:pt idx="2337">
                  <c:v>0.49008209526315327</c:v>
                </c:pt>
                <c:pt idx="2338">
                  <c:v>0.49009087918568406</c:v>
                </c:pt>
                <c:pt idx="2339">
                  <c:v>0.49009552042940696</c:v>
                </c:pt>
                <c:pt idx="2340">
                  <c:v>0.49010016167446874</c:v>
                </c:pt>
                <c:pt idx="2341">
                  <c:v>0.49010480292087089</c:v>
                </c:pt>
                <c:pt idx="2342">
                  <c:v>0.49010944416861518</c:v>
                </c:pt>
                <c:pt idx="2343">
                  <c:v>0.49011408541769647</c:v>
                </c:pt>
                <c:pt idx="2344">
                  <c:v>0.49025899015910512</c:v>
                </c:pt>
                <c:pt idx="2345">
                  <c:v>0.49038547363514201</c:v>
                </c:pt>
                <c:pt idx="2346">
                  <c:v>0.49039011496273976</c:v>
                </c:pt>
                <c:pt idx="2347">
                  <c:v>0.4903947562916412</c:v>
                </c:pt>
                <c:pt idx="2348">
                  <c:v>0.49039939762184076</c:v>
                </c:pt>
                <c:pt idx="2349">
                  <c:v>0.49040403895334039</c:v>
                </c:pt>
                <c:pt idx="2350">
                  <c:v>0.4904086802861416</c:v>
                </c:pt>
                <c:pt idx="2351">
                  <c:v>0.49163510096186464</c:v>
                </c:pt>
                <c:pt idx="2352">
                  <c:v>0.49187646852700212</c:v>
                </c:pt>
                <c:pt idx="2353">
                  <c:v>0.49295885590982502</c:v>
                </c:pt>
                <c:pt idx="2354">
                  <c:v>0.49405020907112834</c:v>
                </c:pt>
                <c:pt idx="2355">
                  <c:v>0.49452660424097211</c:v>
                </c:pt>
                <c:pt idx="2356">
                  <c:v>0.49507072099947619</c:v>
                </c:pt>
                <c:pt idx="2357">
                  <c:v>0.49526093259540382</c:v>
                </c:pt>
                <c:pt idx="2358">
                  <c:v>0.49597373802396011</c:v>
                </c:pt>
                <c:pt idx="2359">
                  <c:v>0.49624034993016641</c:v>
                </c:pt>
                <c:pt idx="2360">
                  <c:v>0.49638009771706409</c:v>
                </c:pt>
                <c:pt idx="2361">
                  <c:v>0.49757153597117704</c:v>
                </c:pt>
                <c:pt idx="2362">
                  <c:v>0.49759507579841228</c:v>
                </c:pt>
                <c:pt idx="2363">
                  <c:v>0.49766576261044199</c:v>
                </c:pt>
                <c:pt idx="2364">
                  <c:v>0.49769950588743411</c:v>
                </c:pt>
                <c:pt idx="2365">
                  <c:v>0.49770828077506762</c:v>
                </c:pt>
                <c:pt idx="2366">
                  <c:v>0.49783649095687837</c:v>
                </c:pt>
                <c:pt idx="2367">
                  <c:v>0.49787219388359388</c:v>
                </c:pt>
                <c:pt idx="2368">
                  <c:v>0.49794969631627245</c:v>
                </c:pt>
                <c:pt idx="2369">
                  <c:v>0.49803716758682826</c:v>
                </c:pt>
                <c:pt idx="2370">
                  <c:v>0.49807790690762016</c:v>
                </c:pt>
                <c:pt idx="2371">
                  <c:v>0.49819111260830251</c:v>
                </c:pt>
                <c:pt idx="2372">
                  <c:v>0.49843252956274992</c:v>
                </c:pt>
                <c:pt idx="2373">
                  <c:v>0.49847886469509806</c:v>
                </c:pt>
                <c:pt idx="2374">
                  <c:v>0.49852000130172153</c:v>
                </c:pt>
                <c:pt idx="2375">
                  <c:v>0.49864858270374052</c:v>
                </c:pt>
                <c:pt idx="2376">
                  <c:v>0.49865758625031698</c:v>
                </c:pt>
                <c:pt idx="2377">
                  <c:v>0.49867394709120838</c:v>
                </c:pt>
                <c:pt idx="2378">
                  <c:v>0.49872028232361165</c:v>
                </c:pt>
                <c:pt idx="2379">
                  <c:v>0.49876141901634002</c:v>
                </c:pt>
                <c:pt idx="2380">
                  <c:v>0.49896170042076382</c:v>
                </c:pt>
                <c:pt idx="2381">
                  <c:v>0.49906208447428518</c:v>
                </c:pt>
                <c:pt idx="2382">
                  <c:v>0.49908392284648273</c:v>
                </c:pt>
                <c:pt idx="2383">
                  <c:v>0.49920311889814467</c:v>
                </c:pt>
                <c:pt idx="2384">
                  <c:v>0.5005999162500252</c:v>
                </c:pt>
                <c:pt idx="2385">
                  <c:v>0.50116772099026552</c:v>
                </c:pt>
                <c:pt idx="2386">
                  <c:v>0.50128448770172795</c:v>
                </c:pt>
                <c:pt idx="2387">
                  <c:v>0.50132417140363827</c:v>
                </c:pt>
                <c:pt idx="2388">
                  <c:v>0.50176586941029766</c:v>
                </c:pt>
                <c:pt idx="2389">
                  <c:v>0.50193736079315743</c:v>
                </c:pt>
                <c:pt idx="2390">
                  <c:v>0.50271197964343273</c:v>
                </c:pt>
                <c:pt idx="2391">
                  <c:v>0.50290301926654335</c:v>
                </c:pt>
                <c:pt idx="2392">
                  <c:v>0.50327865971127994</c:v>
                </c:pt>
                <c:pt idx="2393">
                  <c:v>0.50393089019991066</c:v>
                </c:pt>
                <c:pt idx="2394">
                  <c:v>0.50399130440198814</c:v>
                </c:pt>
                <c:pt idx="2395">
                  <c:v>0.50596232137512953</c:v>
                </c:pt>
                <c:pt idx="2396">
                  <c:v>0.50646113048923569</c:v>
                </c:pt>
                <c:pt idx="2397">
                  <c:v>0.51041003935297979</c:v>
                </c:pt>
                <c:pt idx="2398">
                  <c:v>0.51077022914379588</c:v>
                </c:pt>
                <c:pt idx="2399">
                  <c:v>0.51173453971054483</c:v>
                </c:pt>
                <c:pt idx="2400">
                  <c:v>0.51336684475111638</c:v>
                </c:pt>
                <c:pt idx="2401">
                  <c:v>0.51434352048395193</c:v>
                </c:pt>
                <c:pt idx="2402">
                  <c:v>0.51448536767238684</c:v>
                </c:pt>
                <c:pt idx="2403">
                  <c:v>0.51520734117588618</c:v>
                </c:pt>
                <c:pt idx="2404">
                  <c:v>0.51925730528016711</c:v>
                </c:pt>
                <c:pt idx="2405">
                  <c:v>0.52015513745325581</c:v>
                </c:pt>
                <c:pt idx="2406">
                  <c:v>0.52065726377952437</c:v>
                </c:pt>
                <c:pt idx="2407">
                  <c:v>0.52177546931621555</c:v>
                </c:pt>
                <c:pt idx="2408">
                  <c:v>0.52186517604052107</c:v>
                </c:pt>
                <c:pt idx="2409">
                  <c:v>0.52186517604062999</c:v>
                </c:pt>
                <c:pt idx="2410">
                  <c:v>0.52188483817691245</c:v>
                </c:pt>
                <c:pt idx="2411">
                  <c:v>0.52214008122681688</c:v>
                </c:pt>
                <c:pt idx="2412">
                  <c:v>0.52234727278303494</c:v>
                </c:pt>
                <c:pt idx="2413">
                  <c:v>0.52235400745764127</c:v>
                </c:pt>
                <c:pt idx="2414">
                  <c:v>0.52311892740924848</c:v>
                </c:pt>
                <c:pt idx="2415">
                  <c:v>0.52367632804299613</c:v>
                </c:pt>
                <c:pt idx="2416">
                  <c:v>0.52376624851353204</c:v>
                </c:pt>
                <c:pt idx="2417">
                  <c:v>0.52411484301504718</c:v>
                </c:pt>
                <c:pt idx="2418">
                  <c:v>0.52435226967916293</c:v>
                </c:pt>
                <c:pt idx="2419">
                  <c:v>0.52584732853959815</c:v>
                </c:pt>
                <c:pt idx="2420">
                  <c:v>0.52680409293126129</c:v>
                </c:pt>
                <c:pt idx="2421">
                  <c:v>0.52936156579010096</c:v>
                </c:pt>
                <c:pt idx="2422">
                  <c:v>0.53046860290204034</c:v>
                </c:pt>
                <c:pt idx="2423">
                  <c:v>0.53098558014754327</c:v>
                </c:pt>
                <c:pt idx="2424">
                  <c:v>0.53295294674228777</c:v>
                </c:pt>
                <c:pt idx="2425">
                  <c:v>0.53319998107509925</c:v>
                </c:pt>
                <c:pt idx="2426">
                  <c:v>0.53404665534624129</c:v>
                </c:pt>
                <c:pt idx="2427">
                  <c:v>0.5343451274126505</c:v>
                </c:pt>
                <c:pt idx="2428">
                  <c:v>0.53442119234456653</c:v>
                </c:pt>
                <c:pt idx="2429">
                  <c:v>0.53442516787507954</c:v>
                </c:pt>
                <c:pt idx="2430">
                  <c:v>0.53442559172120585</c:v>
                </c:pt>
                <c:pt idx="2431">
                  <c:v>0.53483246995574807</c:v>
                </c:pt>
                <c:pt idx="2432">
                  <c:v>0.53489112388495696</c:v>
                </c:pt>
                <c:pt idx="2433">
                  <c:v>0.53492795557800343</c:v>
                </c:pt>
                <c:pt idx="2434">
                  <c:v>0.53543317188890904</c:v>
                </c:pt>
                <c:pt idx="2435">
                  <c:v>0.53556390577938784</c:v>
                </c:pt>
                <c:pt idx="2436">
                  <c:v>0.53562264262703596</c:v>
                </c:pt>
                <c:pt idx="2437">
                  <c:v>0.53603509076842748</c:v>
                </c:pt>
                <c:pt idx="2438">
                  <c:v>0.53633259034430902</c:v>
                </c:pt>
                <c:pt idx="2439">
                  <c:v>0.53641566921970985</c:v>
                </c:pt>
                <c:pt idx="2440">
                  <c:v>0.53659810035890898</c:v>
                </c:pt>
                <c:pt idx="2441">
                  <c:v>0.53681050327259461</c:v>
                </c:pt>
                <c:pt idx="2442">
                  <c:v>0.53695633515368391</c:v>
                </c:pt>
                <c:pt idx="2443">
                  <c:v>0.53734279157118525</c:v>
                </c:pt>
                <c:pt idx="2444">
                  <c:v>0.53790998773284882</c:v>
                </c:pt>
                <c:pt idx="2445">
                  <c:v>0.53800264165323641</c:v>
                </c:pt>
                <c:pt idx="2446">
                  <c:v>0.5380509073809141</c:v>
                </c:pt>
                <c:pt idx="2447">
                  <c:v>0.53842395425638689</c:v>
                </c:pt>
                <c:pt idx="2448">
                  <c:v>0.53850227601047074</c:v>
                </c:pt>
                <c:pt idx="2449">
                  <c:v>0.53900452635118379</c:v>
                </c:pt>
                <c:pt idx="2450">
                  <c:v>0.53900967536838207</c:v>
                </c:pt>
                <c:pt idx="2451">
                  <c:v>0.53900967536838207</c:v>
                </c:pt>
                <c:pt idx="2452">
                  <c:v>0.5390096753685969</c:v>
                </c:pt>
                <c:pt idx="2453">
                  <c:v>0.53960815067468149</c:v>
                </c:pt>
                <c:pt idx="2454">
                  <c:v>0.54008369477246276</c:v>
                </c:pt>
                <c:pt idx="2455">
                  <c:v>0.54011553253900235</c:v>
                </c:pt>
                <c:pt idx="2456">
                  <c:v>0.54013077367185525</c:v>
                </c:pt>
                <c:pt idx="2457">
                  <c:v>0.54013077367250184</c:v>
                </c:pt>
                <c:pt idx="2458">
                  <c:v>0.54067848865621837</c:v>
                </c:pt>
                <c:pt idx="2459">
                  <c:v>0.54072894341910172</c:v>
                </c:pt>
                <c:pt idx="2460">
                  <c:v>0.54081074086787861</c:v>
                </c:pt>
                <c:pt idx="2461">
                  <c:v>0.54098457578183856</c:v>
                </c:pt>
                <c:pt idx="2462">
                  <c:v>0.54108784824223988</c:v>
                </c:pt>
                <c:pt idx="2463">
                  <c:v>0.54111195817374214</c:v>
                </c:pt>
                <c:pt idx="2464">
                  <c:v>0.54131923531369641</c:v>
                </c:pt>
                <c:pt idx="2465">
                  <c:v>0.54141948107206828</c:v>
                </c:pt>
                <c:pt idx="2466">
                  <c:v>0.54154638498004859</c:v>
                </c:pt>
                <c:pt idx="2467">
                  <c:v>0.541618005726896</c:v>
                </c:pt>
                <c:pt idx="2468">
                  <c:v>0.54168631571157344</c:v>
                </c:pt>
                <c:pt idx="2469">
                  <c:v>0.54175808640452394</c:v>
                </c:pt>
                <c:pt idx="2470">
                  <c:v>0.54191184535998393</c:v>
                </c:pt>
                <c:pt idx="2471">
                  <c:v>0.54224879470500598</c:v>
                </c:pt>
                <c:pt idx="2472">
                  <c:v>0.5422672725816069</c:v>
                </c:pt>
                <c:pt idx="2473">
                  <c:v>0.54228642275360039</c:v>
                </c:pt>
                <c:pt idx="2474">
                  <c:v>0.54252420438413018</c:v>
                </c:pt>
                <c:pt idx="2475">
                  <c:v>0.54295318760232691</c:v>
                </c:pt>
                <c:pt idx="2476">
                  <c:v>0.54322739980344359</c:v>
                </c:pt>
                <c:pt idx="2477">
                  <c:v>0.54361923469032192</c:v>
                </c:pt>
                <c:pt idx="2478">
                  <c:v>0.54424912451963248</c:v>
                </c:pt>
                <c:pt idx="2479">
                  <c:v>0.54537689665126932</c:v>
                </c:pt>
                <c:pt idx="2480">
                  <c:v>0.54623398419671676</c:v>
                </c:pt>
                <c:pt idx="2481">
                  <c:v>0.54626762450752497</c:v>
                </c:pt>
                <c:pt idx="2482">
                  <c:v>0.54676309922606936</c:v>
                </c:pt>
                <c:pt idx="2483">
                  <c:v>0.54689370052844943</c:v>
                </c:pt>
                <c:pt idx="2484">
                  <c:v>0.54845432233653146</c:v>
                </c:pt>
                <c:pt idx="2485">
                  <c:v>0.54937029854575781</c:v>
                </c:pt>
                <c:pt idx="2486">
                  <c:v>0.5494466249803408</c:v>
                </c:pt>
                <c:pt idx="2487">
                  <c:v>0.5495937931420527</c:v>
                </c:pt>
                <c:pt idx="2488">
                  <c:v>0.54971120413696961</c:v>
                </c:pt>
                <c:pt idx="2489">
                  <c:v>0.54985930883351375</c:v>
                </c:pt>
                <c:pt idx="2490">
                  <c:v>0.55035324894838089</c:v>
                </c:pt>
                <c:pt idx="2491">
                  <c:v>0.55054276379082179</c:v>
                </c:pt>
                <c:pt idx="2492">
                  <c:v>0.550683396355651</c:v>
                </c:pt>
                <c:pt idx="2493">
                  <c:v>0.55104078077518337</c:v>
                </c:pt>
                <c:pt idx="2494">
                  <c:v>0.55199741979406114</c:v>
                </c:pt>
                <c:pt idx="2495">
                  <c:v>0.55213395099109275</c:v>
                </c:pt>
                <c:pt idx="2496">
                  <c:v>0.55225247159027124</c:v>
                </c:pt>
                <c:pt idx="2497">
                  <c:v>0.55260380673259091</c:v>
                </c:pt>
                <c:pt idx="2498">
                  <c:v>0.55323828114650464</c:v>
                </c:pt>
                <c:pt idx="2499">
                  <c:v>0.55361620513826171</c:v>
                </c:pt>
                <c:pt idx="2500">
                  <c:v>0.55394411371327745</c:v>
                </c:pt>
                <c:pt idx="2501">
                  <c:v>0.55544065252817343</c:v>
                </c:pt>
                <c:pt idx="2502">
                  <c:v>0.55564359222025983</c:v>
                </c:pt>
                <c:pt idx="2503">
                  <c:v>0.55575237411395073</c:v>
                </c:pt>
                <c:pt idx="2504">
                  <c:v>0.55584059609173742</c:v>
                </c:pt>
                <c:pt idx="2505">
                  <c:v>0.55748297479060493</c:v>
                </c:pt>
                <c:pt idx="2506">
                  <c:v>0.55777243393931908</c:v>
                </c:pt>
                <c:pt idx="2507">
                  <c:v>0.5578789692045838</c:v>
                </c:pt>
                <c:pt idx="2508">
                  <c:v>0.5583419618551847</c:v>
                </c:pt>
                <c:pt idx="2509">
                  <c:v>0.55840760441056614</c:v>
                </c:pt>
                <c:pt idx="2510">
                  <c:v>0.55858473998106939</c:v>
                </c:pt>
                <c:pt idx="2511">
                  <c:v>0.55878202707640456</c:v>
                </c:pt>
                <c:pt idx="2512">
                  <c:v>0.55932402532442649</c:v>
                </c:pt>
                <c:pt idx="2513">
                  <c:v>0.55935634884016061</c:v>
                </c:pt>
                <c:pt idx="2514">
                  <c:v>0.56042670921757365</c:v>
                </c:pt>
                <c:pt idx="2515">
                  <c:v>0.56078238428114513</c:v>
                </c:pt>
                <c:pt idx="2516">
                  <c:v>0.5610699751602608</c:v>
                </c:pt>
                <c:pt idx="2517">
                  <c:v>0.56154306533445708</c:v>
                </c:pt>
                <c:pt idx="2518">
                  <c:v>0.56203330934879148</c:v>
                </c:pt>
                <c:pt idx="2519">
                  <c:v>0.56220118582524115</c:v>
                </c:pt>
                <c:pt idx="2520">
                  <c:v>0.56230528350232123</c:v>
                </c:pt>
                <c:pt idx="2521">
                  <c:v>0.56327353888610476</c:v>
                </c:pt>
                <c:pt idx="2522">
                  <c:v>0.56382480092510856</c:v>
                </c:pt>
                <c:pt idx="2523">
                  <c:v>0.56597114751532773</c:v>
                </c:pt>
                <c:pt idx="2524">
                  <c:v>0.57334001157473669</c:v>
                </c:pt>
                <c:pt idx="2525">
                  <c:v>0.57381886829019502</c:v>
                </c:pt>
                <c:pt idx="2526">
                  <c:v>0.57406667293704083</c:v>
                </c:pt>
                <c:pt idx="2527">
                  <c:v>0.57412264752875453</c:v>
                </c:pt>
                <c:pt idx="2528">
                  <c:v>0.57436104763649709</c:v>
                </c:pt>
                <c:pt idx="2529">
                  <c:v>0.5744399855115957</c:v>
                </c:pt>
                <c:pt idx="2530">
                  <c:v>0.57444040351492931</c:v>
                </c:pt>
                <c:pt idx="2531">
                  <c:v>0.57489949083197323</c:v>
                </c:pt>
                <c:pt idx="2532">
                  <c:v>0.57543396606786579</c:v>
                </c:pt>
                <c:pt idx="2533">
                  <c:v>0.57602738921511198</c:v>
                </c:pt>
                <c:pt idx="2534">
                  <c:v>0.57618120207518564</c:v>
                </c:pt>
                <c:pt idx="2535">
                  <c:v>0.57632065613475592</c:v>
                </c:pt>
                <c:pt idx="2536">
                  <c:v>0.5765823698384136</c:v>
                </c:pt>
                <c:pt idx="2537">
                  <c:v>0.57679172302043946</c:v>
                </c:pt>
                <c:pt idx="2538">
                  <c:v>0.57801409066695597</c:v>
                </c:pt>
                <c:pt idx="2539">
                  <c:v>0.5789535803540049</c:v>
                </c:pt>
                <c:pt idx="2540">
                  <c:v>0.57965913923099133</c:v>
                </c:pt>
                <c:pt idx="2541">
                  <c:v>0.57986274427998419</c:v>
                </c:pt>
                <c:pt idx="2542">
                  <c:v>0.57989296991517725</c:v>
                </c:pt>
                <c:pt idx="2543">
                  <c:v>0.58070922042495232</c:v>
                </c:pt>
                <c:pt idx="2544">
                  <c:v>0.5810605519692903</c:v>
                </c:pt>
                <c:pt idx="2545">
                  <c:v>0.58106197898179024</c:v>
                </c:pt>
                <c:pt idx="2546">
                  <c:v>0.58112298358735304</c:v>
                </c:pt>
                <c:pt idx="2547">
                  <c:v>0.58112298358735304</c:v>
                </c:pt>
                <c:pt idx="2548">
                  <c:v>0.58112298358735304</c:v>
                </c:pt>
                <c:pt idx="2549">
                  <c:v>0.58112298358756453</c:v>
                </c:pt>
                <c:pt idx="2550">
                  <c:v>0.5811729928458681</c:v>
                </c:pt>
                <c:pt idx="2551">
                  <c:v>0.58126916373412008</c:v>
                </c:pt>
                <c:pt idx="2552">
                  <c:v>0.58132571259041788</c:v>
                </c:pt>
                <c:pt idx="2553">
                  <c:v>0.58135937942825067</c:v>
                </c:pt>
                <c:pt idx="2554">
                  <c:v>0.58135937942825067</c:v>
                </c:pt>
                <c:pt idx="2555">
                  <c:v>0.58135937942825067</c:v>
                </c:pt>
                <c:pt idx="2556">
                  <c:v>0.58135937942867566</c:v>
                </c:pt>
                <c:pt idx="2557">
                  <c:v>0.58138025446339592</c:v>
                </c:pt>
                <c:pt idx="2558">
                  <c:v>0.58140938247940133</c:v>
                </c:pt>
                <c:pt idx="2559">
                  <c:v>0.58152716573019081</c:v>
                </c:pt>
                <c:pt idx="2560">
                  <c:v>0.58159574589154828</c:v>
                </c:pt>
                <c:pt idx="2561">
                  <c:v>0.58159574589154828</c:v>
                </c:pt>
                <c:pt idx="2562">
                  <c:v>0.58159574589154828</c:v>
                </c:pt>
                <c:pt idx="2563">
                  <c:v>0.58159574589154828</c:v>
                </c:pt>
                <c:pt idx="2564">
                  <c:v>0.58159574589218233</c:v>
                </c:pt>
                <c:pt idx="2565">
                  <c:v>0.58159574589218233</c:v>
                </c:pt>
                <c:pt idx="2566">
                  <c:v>0.58164574271779135</c:v>
                </c:pt>
                <c:pt idx="2567">
                  <c:v>0.5817186917706153</c:v>
                </c:pt>
                <c:pt idx="2568">
                  <c:v>0.58176967457493378</c:v>
                </c:pt>
                <c:pt idx="2569">
                  <c:v>0.58183208289434696</c:v>
                </c:pt>
                <c:pt idx="2570">
                  <c:v>0.58183208289434696</c:v>
                </c:pt>
                <c:pt idx="2571">
                  <c:v>0.58183208289434696</c:v>
                </c:pt>
                <c:pt idx="2572">
                  <c:v>0.58183208289434696</c:v>
                </c:pt>
                <c:pt idx="2573">
                  <c:v>0.58183208289519217</c:v>
                </c:pt>
                <c:pt idx="2574">
                  <c:v>0.58183208289519217</c:v>
                </c:pt>
                <c:pt idx="2575">
                  <c:v>0.58188207347815291</c:v>
                </c:pt>
                <c:pt idx="2576">
                  <c:v>0.58206839035377955</c:v>
                </c:pt>
                <c:pt idx="2577">
                  <c:v>0.58206839035377955</c:v>
                </c:pt>
                <c:pt idx="2578">
                  <c:v>0.58206839035377955</c:v>
                </c:pt>
                <c:pt idx="2579">
                  <c:v>0.58206839035483826</c:v>
                </c:pt>
                <c:pt idx="2580">
                  <c:v>0.58211837467762573</c:v>
                </c:pt>
                <c:pt idx="2581">
                  <c:v>0.58212126992727464</c:v>
                </c:pt>
                <c:pt idx="2582">
                  <c:v>0.582228779809562</c:v>
                </c:pt>
                <c:pt idx="2583">
                  <c:v>0.58226551684662464</c:v>
                </c:pt>
                <c:pt idx="2584">
                  <c:v>0.58239697078783292</c:v>
                </c:pt>
                <c:pt idx="2585">
                  <c:v>0.58248673747752777</c:v>
                </c:pt>
                <c:pt idx="2586">
                  <c:v>0.58263775000038509</c:v>
                </c:pt>
                <c:pt idx="2587">
                  <c:v>0.58264229270685952</c:v>
                </c:pt>
                <c:pt idx="2588">
                  <c:v>0.58274528153565053</c:v>
                </c:pt>
                <c:pt idx="2589">
                  <c:v>0.58287849822907811</c:v>
                </c:pt>
                <c:pt idx="2590">
                  <c:v>0.58302349594465208</c:v>
                </c:pt>
                <c:pt idx="2591">
                  <c:v>0.58306130999575623</c:v>
                </c:pt>
                <c:pt idx="2592">
                  <c:v>0.58335376036862607</c:v>
                </c:pt>
                <c:pt idx="2593">
                  <c:v>0.58337808432320959</c:v>
                </c:pt>
                <c:pt idx="2594">
                  <c:v>0.58349490641708202</c:v>
                </c:pt>
                <c:pt idx="2595">
                  <c:v>0.58354462216674918</c:v>
                </c:pt>
                <c:pt idx="2596">
                  <c:v>0.58393811966601405</c:v>
                </c:pt>
                <c:pt idx="2597">
                  <c:v>0.58397414138581505</c:v>
                </c:pt>
                <c:pt idx="2598">
                  <c:v>0.58411638733198723</c:v>
                </c:pt>
                <c:pt idx="2599">
                  <c:v>0.58513009781492475</c:v>
                </c:pt>
                <c:pt idx="2600">
                  <c:v>0.58566563933417748</c:v>
                </c:pt>
                <c:pt idx="2601">
                  <c:v>0.58571057140438887</c:v>
                </c:pt>
                <c:pt idx="2602">
                  <c:v>0.58578355124300174</c:v>
                </c:pt>
                <c:pt idx="2603">
                  <c:v>0.5858561840891845</c:v>
                </c:pt>
                <c:pt idx="2604">
                  <c:v>0.58588583799974847</c:v>
                </c:pt>
                <c:pt idx="2605">
                  <c:v>0.5860684893642345</c:v>
                </c:pt>
                <c:pt idx="2606">
                  <c:v>0.58610156595046559</c:v>
                </c:pt>
                <c:pt idx="2607">
                  <c:v>0.58658870484890779</c:v>
                </c:pt>
                <c:pt idx="2608">
                  <c:v>0.58673365660865096</c:v>
                </c:pt>
                <c:pt idx="2609">
                  <c:v>0.58737564537114295</c:v>
                </c:pt>
                <c:pt idx="2610">
                  <c:v>0.58738017623816841</c:v>
                </c:pt>
                <c:pt idx="2611">
                  <c:v>0.58738470709355106</c:v>
                </c:pt>
                <c:pt idx="2612">
                  <c:v>0.58738923793729247</c:v>
                </c:pt>
                <c:pt idx="2613">
                  <c:v>0.58739376876938765</c:v>
                </c:pt>
                <c:pt idx="2614">
                  <c:v>0.58739829958983825</c:v>
                </c:pt>
                <c:pt idx="2615">
                  <c:v>0.58763388619783008</c:v>
                </c:pt>
                <c:pt idx="2616">
                  <c:v>0.58782056071819988</c:v>
                </c:pt>
                <c:pt idx="2617">
                  <c:v>0.58817906163520806</c:v>
                </c:pt>
                <c:pt idx="2618">
                  <c:v>0.58829903960302665</c:v>
                </c:pt>
                <c:pt idx="2619">
                  <c:v>0.58852939474520816</c:v>
                </c:pt>
                <c:pt idx="2620">
                  <c:v>0.58853450503837323</c:v>
                </c:pt>
                <c:pt idx="2621">
                  <c:v>0.58853903290761522</c:v>
                </c:pt>
                <c:pt idx="2622">
                  <c:v>0.58919066388852814</c:v>
                </c:pt>
                <c:pt idx="2623">
                  <c:v>0.58946998248880078</c:v>
                </c:pt>
                <c:pt idx="2624">
                  <c:v>0.5898833891759212</c:v>
                </c:pt>
                <c:pt idx="2625">
                  <c:v>0.58990243105220119</c:v>
                </c:pt>
                <c:pt idx="2626">
                  <c:v>0.590116610809859</c:v>
                </c:pt>
                <c:pt idx="2627">
                  <c:v>0.59039030956447025</c:v>
                </c:pt>
                <c:pt idx="2628">
                  <c:v>0.59044087165651304</c:v>
                </c:pt>
                <c:pt idx="2629">
                  <c:v>0.59062548880437538</c:v>
                </c:pt>
                <c:pt idx="2630">
                  <c:v>0.59072360485867359</c:v>
                </c:pt>
                <c:pt idx="2631">
                  <c:v>0.59086063543371059</c:v>
                </c:pt>
                <c:pt idx="2632">
                  <c:v>0.59106111187558641</c:v>
                </c:pt>
                <c:pt idx="2633">
                  <c:v>0.59109574937089604</c:v>
                </c:pt>
                <c:pt idx="2634">
                  <c:v>0.59112356716211567</c:v>
                </c:pt>
                <c:pt idx="2635">
                  <c:v>0.59133083053439339</c:v>
                </c:pt>
                <c:pt idx="2636">
                  <c:v>0.59135864444246666</c:v>
                </c:pt>
                <c:pt idx="2637">
                  <c:v>0.59146265362561334</c:v>
                </c:pt>
                <c:pt idx="2638">
                  <c:v>0.59156587884269141</c:v>
                </c:pt>
                <c:pt idx="2639">
                  <c:v>0.59159368885798047</c:v>
                </c:pt>
                <c:pt idx="2640">
                  <c:v>0.59180089421432247</c:v>
                </c:pt>
                <c:pt idx="2641">
                  <c:v>0.59182870032718737</c:v>
                </c:pt>
                <c:pt idx="2642">
                  <c:v>0.59206367876865529</c:v>
                </c:pt>
                <c:pt idx="2643">
                  <c:v>0.59218146403956229</c:v>
                </c:pt>
                <c:pt idx="2644">
                  <c:v>0.59229862410098555</c:v>
                </c:pt>
                <c:pt idx="2645">
                  <c:v>0.59253353624282235</c:v>
                </c:pt>
                <c:pt idx="2646">
                  <c:v>0.59257924635311698</c:v>
                </c:pt>
                <c:pt idx="2647">
                  <c:v>0.59281411873876455</c:v>
                </c:pt>
                <c:pt idx="2648">
                  <c:v>0.59304895775549005</c:v>
                </c:pt>
                <c:pt idx="2649">
                  <c:v>0.59321821425715615</c:v>
                </c:pt>
                <c:pt idx="2650">
                  <c:v>0.5935185353572181</c:v>
                </c:pt>
                <c:pt idx="2651">
                  <c:v>0.59441736514039467</c:v>
                </c:pt>
                <c:pt idx="2652">
                  <c:v>0.594651974082124</c:v>
                </c:pt>
                <c:pt idx="2653">
                  <c:v>0.59466553124528332</c:v>
                </c:pt>
                <c:pt idx="2654">
                  <c:v>0.59488654901975424</c:v>
                </c:pt>
                <c:pt idx="2655">
                  <c:v>0.59490010421531991</c:v>
                </c:pt>
                <c:pt idx="2656">
                  <c:v>0.59511026303790326</c:v>
                </c:pt>
                <c:pt idx="2657">
                  <c:v>0.59512108987232404</c:v>
                </c:pt>
                <c:pt idx="2658">
                  <c:v>0.59535559655890657</c:v>
                </c:pt>
                <c:pt idx="2659">
                  <c:v>0.59541602857465437</c:v>
                </c:pt>
                <c:pt idx="2660">
                  <c:v>0.59556712669693246</c:v>
                </c:pt>
                <c:pt idx="2661">
                  <c:v>0.59559006899861866</c:v>
                </c:pt>
                <c:pt idx="2662">
                  <c:v>0.59582450711060719</c:v>
                </c:pt>
                <c:pt idx="2663">
                  <c:v>0.59603597524553442</c:v>
                </c:pt>
                <c:pt idx="2664">
                  <c:v>0.59627034783810906</c:v>
                </c:pt>
                <c:pt idx="2665">
                  <c:v>0.59650468586852878</c:v>
                </c:pt>
                <c:pt idx="2666">
                  <c:v>0.59673100877909313</c:v>
                </c:pt>
                <c:pt idx="2667">
                  <c:v>0.59774844918303616</c:v>
                </c:pt>
                <c:pt idx="2668">
                  <c:v>0.59797211176586373</c:v>
                </c:pt>
                <c:pt idx="2669">
                  <c:v>0.59801953479293557</c:v>
                </c:pt>
                <c:pt idx="2670">
                  <c:v>0.59810561570291698</c:v>
                </c:pt>
                <c:pt idx="2671">
                  <c:v>0.59810907009952197</c:v>
                </c:pt>
                <c:pt idx="2672">
                  <c:v>0.59819315664780937</c:v>
                </c:pt>
                <c:pt idx="2673">
                  <c:v>0.59848705161872795</c:v>
                </c:pt>
                <c:pt idx="2674">
                  <c:v>0.59864016820273891</c:v>
                </c:pt>
                <c:pt idx="2675">
                  <c:v>0.59875608530122437</c:v>
                </c:pt>
                <c:pt idx="2676">
                  <c:v>0.5989890957250199</c:v>
                </c:pt>
                <c:pt idx="2677">
                  <c:v>0.59899929942810559</c:v>
                </c:pt>
                <c:pt idx="2678">
                  <c:v>0.59922302655516957</c:v>
                </c:pt>
                <c:pt idx="2679">
                  <c:v>0.59924657544113047</c:v>
                </c:pt>
                <c:pt idx="2680">
                  <c:v>0.59945692180813026</c:v>
                </c:pt>
                <c:pt idx="2681">
                  <c:v>0.59965574892994933</c:v>
                </c:pt>
                <c:pt idx="2682">
                  <c:v>0.59969078140367671</c:v>
                </c:pt>
                <c:pt idx="2683">
                  <c:v>0.59992460526161318</c:v>
                </c:pt>
                <c:pt idx="2684">
                  <c:v>0.60012583449152723</c:v>
                </c:pt>
                <c:pt idx="2685">
                  <c:v>0.6001583933017911</c:v>
                </c:pt>
                <c:pt idx="2686">
                  <c:v>0.60183807395669953</c:v>
                </c:pt>
                <c:pt idx="2687">
                  <c:v>0.60278607667332929</c:v>
                </c:pt>
                <c:pt idx="2688">
                  <c:v>0.60332570272357033</c:v>
                </c:pt>
                <c:pt idx="2689">
                  <c:v>0.60639682483044699</c:v>
                </c:pt>
                <c:pt idx="2690">
                  <c:v>0.60739432258922599</c:v>
                </c:pt>
                <c:pt idx="2691">
                  <c:v>0.61262800424912034</c:v>
                </c:pt>
                <c:pt idx="2692">
                  <c:v>0.61333746819105128</c:v>
                </c:pt>
                <c:pt idx="2693">
                  <c:v>0.61339211254436199</c:v>
                </c:pt>
                <c:pt idx="2694">
                  <c:v>0.61356784874266235</c:v>
                </c:pt>
                <c:pt idx="2695">
                  <c:v>0.61362483821230396</c:v>
                </c:pt>
                <c:pt idx="2696">
                  <c:v>0.61370189403545727</c:v>
                </c:pt>
                <c:pt idx="2697">
                  <c:v>0.61370230206862086</c:v>
                </c:pt>
                <c:pt idx="2698">
                  <c:v>0.61377243679195526</c:v>
                </c:pt>
                <c:pt idx="2699">
                  <c:v>0.61415041253583613</c:v>
                </c:pt>
                <c:pt idx="2700">
                  <c:v>0.61467204140189957</c:v>
                </c:pt>
                <c:pt idx="2701">
                  <c:v>0.61525111690154688</c:v>
                </c:pt>
                <c:pt idx="2702">
                  <c:v>0.61540119640924795</c:v>
                </c:pt>
                <c:pt idx="2703">
                  <c:v>0.61553726047367752</c:v>
                </c:pt>
                <c:pt idx="2704">
                  <c:v>0.6158844767646976</c:v>
                </c:pt>
                <c:pt idx="2705">
                  <c:v>0.61718913754162696</c:v>
                </c:pt>
                <c:pt idx="2706">
                  <c:v>0.61759953345154051</c:v>
                </c:pt>
                <c:pt idx="2707">
                  <c:v>0.61839730412129046</c:v>
                </c:pt>
                <c:pt idx="2708">
                  <c:v>0.61864883405225291</c:v>
                </c:pt>
                <c:pt idx="2709">
                  <c:v>0.61898389405059673</c:v>
                </c:pt>
                <c:pt idx="2710">
                  <c:v>0.6190011594598972</c:v>
                </c:pt>
                <c:pt idx="2711">
                  <c:v>0.61981220308059348</c:v>
                </c:pt>
                <c:pt idx="2712">
                  <c:v>0.62003819904477775</c:v>
                </c:pt>
                <c:pt idx="2713">
                  <c:v>0.62092881030716729</c:v>
                </c:pt>
                <c:pt idx="2714">
                  <c:v>0.62119251731841085</c:v>
                </c:pt>
                <c:pt idx="2715">
                  <c:v>0.6228598090041858</c:v>
                </c:pt>
                <c:pt idx="2716">
                  <c:v>0.62294557953857055</c:v>
                </c:pt>
                <c:pt idx="2717">
                  <c:v>0.623135674582735</c:v>
                </c:pt>
                <c:pt idx="2718">
                  <c:v>0.62333473747771162</c:v>
                </c:pt>
                <c:pt idx="2719">
                  <c:v>0.62342047436886172</c:v>
                </c:pt>
                <c:pt idx="2720">
                  <c:v>0.62500526812401114</c:v>
                </c:pt>
                <c:pt idx="2721">
                  <c:v>0.62503596254622018</c:v>
                </c:pt>
                <c:pt idx="2722">
                  <c:v>0.62743017493276154</c:v>
                </c:pt>
                <c:pt idx="2723">
                  <c:v>0.62834486682914537</c:v>
                </c:pt>
                <c:pt idx="2724">
                  <c:v>0.62897356249536274</c:v>
                </c:pt>
                <c:pt idx="2725">
                  <c:v>0.62928879088543788</c:v>
                </c:pt>
                <c:pt idx="2726">
                  <c:v>0.62956362666552712</c:v>
                </c:pt>
                <c:pt idx="2727">
                  <c:v>0.62989167977445548</c:v>
                </c:pt>
                <c:pt idx="2728">
                  <c:v>0.6300125040700385</c:v>
                </c:pt>
                <c:pt idx="2729">
                  <c:v>0.6302819363393144</c:v>
                </c:pt>
                <c:pt idx="2730">
                  <c:v>0.63229344807176535</c:v>
                </c:pt>
                <c:pt idx="2731">
                  <c:v>0.63275078307934463</c:v>
                </c:pt>
                <c:pt idx="2732">
                  <c:v>0.63298374185532147</c:v>
                </c:pt>
                <c:pt idx="2733">
                  <c:v>0.63301061380041734</c:v>
                </c:pt>
                <c:pt idx="2734">
                  <c:v>0.6330479973062475</c:v>
                </c:pt>
                <c:pt idx="2735">
                  <c:v>0.63381136167861618</c:v>
                </c:pt>
                <c:pt idx="2736">
                  <c:v>0.63382515869796396</c:v>
                </c:pt>
                <c:pt idx="2737">
                  <c:v>0.63390918652751249</c:v>
                </c:pt>
                <c:pt idx="2738">
                  <c:v>0.63412202054225686</c:v>
                </c:pt>
                <c:pt idx="2739">
                  <c:v>0.63413433688008614</c:v>
                </c:pt>
                <c:pt idx="2740">
                  <c:v>0.63420745198944573</c:v>
                </c:pt>
                <c:pt idx="2741">
                  <c:v>0.63446275044698364</c:v>
                </c:pt>
                <c:pt idx="2742">
                  <c:v>0.63550629253465907</c:v>
                </c:pt>
                <c:pt idx="2743">
                  <c:v>0.6360702485820211</c:v>
                </c:pt>
                <c:pt idx="2744">
                  <c:v>0.63672396358110905</c:v>
                </c:pt>
                <c:pt idx="2745">
                  <c:v>0.636817193710431</c:v>
                </c:pt>
                <c:pt idx="2746">
                  <c:v>0.63697788766773045</c:v>
                </c:pt>
                <c:pt idx="2747">
                  <c:v>0.63725424184947421</c:v>
                </c:pt>
                <c:pt idx="2748">
                  <c:v>0.63788945284954435</c:v>
                </c:pt>
                <c:pt idx="2749">
                  <c:v>0.63791806358731729</c:v>
                </c:pt>
                <c:pt idx="2750">
                  <c:v>0.63797189444782265</c:v>
                </c:pt>
                <c:pt idx="2751">
                  <c:v>0.63824623097294109</c:v>
                </c:pt>
                <c:pt idx="2752">
                  <c:v>0.63851265925519873</c:v>
                </c:pt>
                <c:pt idx="2753">
                  <c:v>0.63856532217499018</c:v>
                </c:pt>
                <c:pt idx="2754">
                  <c:v>0.63860032295816427</c:v>
                </c:pt>
                <c:pt idx="2755">
                  <c:v>0.63909376649888128</c:v>
                </c:pt>
                <c:pt idx="2756">
                  <c:v>0.63950507502842657</c:v>
                </c:pt>
                <c:pt idx="2757">
                  <c:v>0.63952199101571772</c:v>
                </c:pt>
                <c:pt idx="2758">
                  <c:v>0.63981477172454193</c:v>
                </c:pt>
                <c:pt idx="2759">
                  <c:v>0.64004059698288507</c:v>
                </c:pt>
                <c:pt idx="2760">
                  <c:v>0.64010304221783476</c:v>
                </c:pt>
                <c:pt idx="2761">
                  <c:v>0.64035157332931425</c:v>
                </c:pt>
                <c:pt idx="2762">
                  <c:v>0.6405758309811419</c:v>
                </c:pt>
                <c:pt idx="2763">
                  <c:v>0.64073912793158505</c:v>
                </c:pt>
                <c:pt idx="2764">
                  <c:v>0.64100604014126206</c:v>
                </c:pt>
                <c:pt idx="2765">
                  <c:v>0.64152968523330611</c:v>
                </c:pt>
                <c:pt idx="2766">
                  <c:v>0.64179311648122883</c:v>
                </c:pt>
                <c:pt idx="2767">
                  <c:v>0.64267670110130604</c:v>
                </c:pt>
                <c:pt idx="2768">
                  <c:v>0.64306276984762578</c:v>
                </c:pt>
                <c:pt idx="2769">
                  <c:v>0.64321816872219861</c:v>
                </c:pt>
                <c:pt idx="2770">
                  <c:v>0.64485118542739595</c:v>
                </c:pt>
                <c:pt idx="2771">
                  <c:v>0.6451895785495102</c:v>
                </c:pt>
                <c:pt idx="2772">
                  <c:v>0.64521645903057179</c:v>
                </c:pt>
                <c:pt idx="2773">
                  <c:v>0.64688155181088791</c:v>
                </c:pt>
                <c:pt idx="2774">
                  <c:v>0.64697762135642733</c:v>
                </c:pt>
                <c:pt idx="2775">
                  <c:v>0.64728780597043623</c:v>
                </c:pt>
                <c:pt idx="2776">
                  <c:v>0.64801210046228064</c:v>
                </c:pt>
                <c:pt idx="2777">
                  <c:v>0.64866202437983389</c:v>
                </c:pt>
                <c:pt idx="2778">
                  <c:v>0.64877746471013142</c:v>
                </c:pt>
                <c:pt idx="2779">
                  <c:v>0.64892099296165773</c:v>
                </c:pt>
                <c:pt idx="2780">
                  <c:v>0.649137195299897</c:v>
                </c:pt>
                <c:pt idx="2781">
                  <c:v>0.64960400312597599</c:v>
                </c:pt>
                <c:pt idx="2782">
                  <c:v>0.64979533666074785</c:v>
                </c:pt>
                <c:pt idx="2783">
                  <c:v>0.65026251961075832</c:v>
                </c:pt>
                <c:pt idx="2784">
                  <c:v>0.6504670891978801</c:v>
                </c:pt>
                <c:pt idx="2785">
                  <c:v>0.65079444942507281</c:v>
                </c:pt>
                <c:pt idx="2786">
                  <c:v>0.65119609341072471</c:v>
                </c:pt>
                <c:pt idx="2787">
                  <c:v>0.65148005253334473</c:v>
                </c:pt>
                <c:pt idx="2788">
                  <c:v>0.65153285373871828</c:v>
                </c:pt>
                <c:pt idx="2789">
                  <c:v>0.65170265719706655</c:v>
                </c:pt>
                <c:pt idx="2790">
                  <c:v>0.65183217189761367</c:v>
                </c:pt>
                <c:pt idx="2791">
                  <c:v>0.65183256613278773</c:v>
                </c:pt>
                <c:pt idx="2792">
                  <c:v>0.65190032853643232</c:v>
                </c:pt>
                <c:pt idx="2793">
                  <c:v>0.65226549751972962</c:v>
                </c:pt>
                <c:pt idx="2794">
                  <c:v>0.65276939227278408</c:v>
                </c:pt>
                <c:pt idx="2795">
                  <c:v>0.65305407325246745</c:v>
                </c:pt>
                <c:pt idx="2796">
                  <c:v>0.65322663218732169</c:v>
                </c:pt>
                <c:pt idx="2797">
                  <c:v>0.65332869905998214</c:v>
                </c:pt>
                <c:pt idx="2798">
                  <c:v>0.65342954538537035</c:v>
                </c:pt>
                <c:pt idx="2799">
                  <c:v>0.65347364108854988</c:v>
                </c:pt>
                <c:pt idx="2800">
                  <c:v>0.65360504246315687</c:v>
                </c:pt>
                <c:pt idx="2801">
                  <c:v>0.65394033874776836</c:v>
                </c:pt>
                <c:pt idx="2802">
                  <c:v>0.65456656114420053</c:v>
                </c:pt>
                <c:pt idx="2803">
                  <c:v>0.65465255624717478</c:v>
                </c:pt>
                <c:pt idx="2804">
                  <c:v>0.65593384170645497</c:v>
                </c:pt>
                <c:pt idx="2805">
                  <c:v>0.65682478895182661</c:v>
                </c:pt>
                <c:pt idx="2806">
                  <c:v>0.65785733476732289</c:v>
                </c:pt>
                <c:pt idx="2807">
                  <c:v>0.65880801458681848</c:v>
                </c:pt>
                <c:pt idx="2808">
                  <c:v>0.65888682213149208</c:v>
                </c:pt>
                <c:pt idx="2809">
                  <c:v>0.6592607915181079</c:v>
                </c:pt>
                <c:pt idx="2810">
                  <c:v>0.66066965969989178</c:v>
                </c:pt>
                <c:pt idx="2811">
                  <c:v>0.66068388725637006</c:v>
                </c:pt>
                <c:pt idx="2812">
                  <c:v>0.66112738389111936</c:v>
                </c:pt>
                <c:pt idx="2813">
                  <c:v>0.66273693878836959</c:v>
                </c:pt>
                <c:pt idx="2814">
                  <c:v>0.66276650612264765</c:v>
                </c:pt>
                <c:pt idx="2815">
                  <c:v>0.66507205660319157</c:v>
                </c:pt>
                <c:pt idx="2816">
                  <c:v>0.66595248601030499</c:v>
                </c:pt>
                <c:pt idx="2817">
                  <c:v>0.66655750694534055</c:v>
                </c:pt>
                <c:pt idx="2818">
                  <c:v>0.66686082644153033</c:v>
                </c:pt>
                <c:pt idx="2819">
                  <c:v>0.6671252583878684</c:v>
                </c:pt>
                <c:pt idx="2820">
                  <c:v>0.66744086762078614</c:v>
                </c:pt>
                <c:pt idx="2821">
                  <c:v>0.66755710175063609</c:v>
                </c:pt>
                <c:pt idx="2822">
                  <c:v>0.66781628460615106</c:v>
                </c:pt>
                <c:pt idx="2823">
                  <c:v>0.66830539765559416</c:v>
                </c:pt>
                <c:pt idx="2824">
                  <c:v>0.66916543315928623</c:v>
                </c:pt>
                <c:pt idx="2825">
                  <c:v>0.66919712572635315</c:v>
                </c:pt>
                <c:pt idx="2826">
                  <c:v>0.66975068450201536</c:v>
                </c:pt>
                <c:pt idx="2827">
                  <c:v>0.67019034159456692</c:v>
                </c:pt>
                <c:pt idx="2828">
                  <c:v>0.6704401046841324</c:v>
                </c:pt>
                <c:pt idx="2829">
                  <c:v>0.67047603825891877</c:v>
                </c:pt>
                <c:pt idx="2830">
                  <c:v>0.67120971626966663</c:v>
                </c:pt>
                <c:pt idx="2831">
                  <c:v>0.67122297535217257</c:v>
                </c:pt>
                <c:pt idx="2832">
                  <c:v>0.67150825081514343</c:v>
                </c:pt>
                <c:pt idx="2833">
                  <c:v>0.67152008595935209</c:v>
                </c:pt>
                <c:pt idx="2834">
                  <c:v>0.67159034368710124</c:v>
                </c:pt>
                <c:pt idx="2835">
                  <c:v>0.67183565408209645</c:v>
                </c:pt>
                <c:pt idx="2836">
                  <c:v>0.6728381941695637</c:v>
                </c:pt>
                <c:pt idx="2837">
                  <c:v>0.67337987434215907</c:v>
                </c:pt>
                <c:pt idx="2838">
                  <c:v>0.67400766493604392</c:v>
                </c:pt>
                <c:pt idx="2839">
                  <c:v>0.67409718881062997</c:v>
                </c:pt>
                <c:pt idx="2840">
                  <c:v>0.67425148927922551</c:v>
                </c:pt>
                <c:pt idx="2841">
                  <c:v>0.67451683257396222</c:v>
                </c:pt>
                <c:pt idx="2842">
                  <c:v>0.6750361628017465</c:v>
                </c:pt>
                <c:pt idx="2843">
                  <c:v>0.67512665954482864</c:v>
                </c:pt>
                <c:pt idx="2844">
                  <c:v>0.6751541244898136</c:v>
                </c:pt>
                <c:pt idx="2845">
                  <c:v>0.67524055903830615</c:v>
                </c:pt>
                <c:pt idx="2846">
                  <c:v>0.67541221646584748</c:v>
                </c:pt>
                <c:pt idx="2847">
                  <c:v>0.67541221646633531</c:v>
                </c:pt>
                <c:pt idx="2848">
                  <c:v>0.67545826456080127</c:v>
                </c:pt>
                <c:pt idx="2849">
                  <c:v>0.67552820312768813</c:v>
                </c:pt>
                <c:pt idx="2850">
                  <c:v>0.67553657447950921</c:v>
                </c:pt>
                <c:pt idx="2851">
                  <c:v>0.67555099933129681</c:v>
                </c:pt>
                <c:pt idx="2852">
                  <c:v>0.67558383663942068</c:v>
                </c:pt>
                <c:pt idx="2853">
                  <c:v>0.67559107892790016</c:v>
                </c:pt>
                <c:pt idx="2854">
                  <c:v>0.67562987473316594</c:v>
                </c:pt>
                <c:pt idx="2855">
                  <c:v>0.67562987473326219</c:v>
                </c:pt>
                <c:pt idx="2856">
                  <c:v>0.67562987473365144</c:v>
                </c:pt>
                <c:pt idx="2857">
                  <c:v>0.67567591014323103</c:v>
                </c:pt>
                <c:pt idx="2858">
                  <c:v>0.67567591014342565</c:v>
                </c:pt>
                <c:pt idx="2859">
                  <c:v>0.67572485993237497</c:v>
                </c:pt>
                <c:pt idx="2860">
                  <c:v>0.67580144761233252</c:v>
                </c:pt>
                <c:pt idx="2861">
                  <c:v>0.67580899806448147</c:v>
                </c:pt>
                <c:pt idx="2862">
                  <c:v>0.67584747301055659</c:v>
                </c:pt>
                <c:pt idx="2863">
                  <c:v>0.67584747301065273</c:v>
                </c:pt>
                <c:pt idx="2864">
                  <c:v>0.67584747301114023</c:v>
                </c:pt>
                <c:pt idx="2865">
                  <c:v>0.6758516570043871</c:v>
                </c:pt>
                <c:pt idx="2866">
                  <c:v>0.67585584097600826</c:v>
                </c:pt>
                <c:pt idx="2867">
                  <c:v>0.67589349572188639</c:v>
                </c:pt>
                <c:pt idx="2868">
                  <c:v>0.67589349572247204</c:v>
                </c:pt>
                <c:pt idx="2869">
                  <c:v>0.67590296603050681</c:v>
                </c:pt>
                <c:pt idx="2870">
                  <c:v>0.67598463713409784</c:v>
                </c:pt>
                <c:pt idx="2871">
                  <c:v>0.67601899854563474</c:v>
                </c:pt>
                <c:pt idx="2872">
                  <c:v>0.67603403206729429</c:v>
                </c:pt>
                <c:pt idx="2873">
                  <c:v>0.67606501123518314</c:v>
                </c:pt>
                <c:pt idx="2874">
                  <c:v>0.67606501123567042</c:v>
                </c:pt>
                <c:pt idx="2875">
                  <c:v>0.67606501123567042</c:v>
                </c:pt>
                <c:pt idx="2876">
                  <c:v>0.67611102123462807</c:v>
                </c:pt>
                <c:pt idx="2877">
                  <c:v>0.67617387557334718</c:v>
                </c:pt>
                <c:pt idx="2878">
                  <c:v>0.6762364893762467</c:v>
                </c:pt>
                <c:pt idx="2879">
                  <c:v>0.67625570058822715</c:v>
                </c:pt>
                <c:pt idx="2880">
                  <c:v>0.67628248934368695</c:v>
                </c:pt>
                <c:pt idx="2881">
                  <c:v>0.67628248934417412</c:v>
                </c:pt>
                <c:pt idx="2882">
                  <c:v>0.67628255957706396</c:v>
                </c:pt>
                <c:pt idx="2883">
                  <c:v>0.67632848661800993</c:v>
                </c:pt>
                <c:pt idx="2884">
                  <c:v>0.67632848661898215</c:v>
                </c:pt>
                <c:pt idx="2885">
                  <c:v>0.676375744010979</c:v>
                </c:pt>
                <c:pt idx="2886">
                  <c:v>0.67643007996075688</c:v>
                </c:pt>
                <c:pt idx="2887">
                  <c:v>0.67647606858908238</c:v>
                </c:pt>
                <c:pt idx="2888">
                  <c:v>0.6764773066013513</c:v>
                </c:pt>
                <c:pt idx="2889">
                  <c:v>0.67649990727315568</c:v>
                </c:pt>
                <c:pt idx="2890">
                  <c:v>0.67649990727364262</c:v>
                </c:pt>
                <c:pt idx="2891">
                  <c:v>0.67654589180903624</c:v>
                </c:pt>
                <c:pt idx="2892">
                  <c:v>0.67668651106988276</c:v>
                </c:pt>
                <c:pt idx="2893">
                  <c:v>0.67669347866942609</c:v>
                </c:pt>
                <c:pt idx="2894">
                  <c:v>0.67693694760923617</c:v>
                </c:pt>
                <c:pt idx="2895">
                  <c:v>0.67697440010685839</c:v>
                </c:pt>
                <c:pt idx="2896">
                  <c:v>0.67714421858798723</c:v>
                </c:pt>
                <c:pt idx="2897">
                  <c:v>0.67719106295889553</c:v>
                </c:pt>
                <c:pt idx="2898">
                  <c:v>0.67763886572924303</c:v>
                </c:pt>
                <c:pt idx="2899">
                  <c:v>0.67764148712412553</c:v>
                </c:pt>
                <c:pt idx="2900">
                  <c:v>0.67770431114388852</c:v>
                </c:pt>
                <c:pt idx="2901">
                  <c:v>0.67770452800251668</c:v>
                </c:pt>
                <c:pt idx="2902">
                  <c:v>0.67784142831918492</c:v>
                </c:pt>
                <c:pt idx="2903">
                  <c:v>0.67785738791240191</c:v>
                </c:pt>
                <c:pt idx="2904">
                  <c:v>0.6778611685447874</c:v>
                </c:pt>
                <c:pt idx="2905">
                  <c:v>0.67861940267452625</c:v>
                </c:pt>
                <c:pt idx="2906">
                  <c:v>0.67877289590222978</c:v>
                </c:pt>
                <c:pt idx="2907">
                  <c:v>0.67887202702888283</c:v>
                </c:pt>
                <c:pt idx="2908">
                  <c:v>0.67964930934919576</c:v>
                </c:pt>
                <c:pt idx="2909">
                  <c:v>0.67971630905460589</c:v>
                </c:pt>
                <c:pt idx="2910">
                  <c:v>0.67971923202905604</c:v>
                </c:pt>
                <c:pt idx="2911">
                  <c:v>0.68008934148418887</c:v>
                </c:pt>
                <c:pt idx="2912">
                  <c:v>0.68023830553629905</c:v>
                </c:pt>
                <c:pt idx="2913">
                  <c:v>0.68048936894828149</c:v>
                </c:pt>
                <c:pt idx="2914">
                  <c:v>0.68110190658858982</c:v>
                </c:pt>
                <c:pt idx="2915">
                  <c:v>0.6811060622434717</c:v>
                </c:pt>
                <c:pt idx="2916">
                  <c:v>0.6813221249172553</c:v>
                </c:pt>
                <c:pt idx="2917">
                  <c:v>0.68132627936482248</c:v>
                </c:pt>
                <c:pt idx="2918">
                  <c:v>0.68154227922628541</c:v>
                </c:pt>
                <c:pt idx="2919">
                  <c:v>0.68180332129309873</c:v>
                </c:pt>
                <c:pt idx="2920">
                  <c:v>0.6821275363698841</c:v>
                </c:pt>
                <c:pt idx="2921">
                  <c:v>0.68280540698755965</c:v>
                </c:pt>
                <c:pt idx="2922">
                  <c:v>0.68367162270166171</c:v>
                </c:pt>
                <c:pt idx="2923">
                  <c:v>0.68374817112104924</c:v>
                </c:pt>
                <c:pt idx="2924">
                  <c:v>0.68384016768417566</c:v>
                </c:pt>
                <c:pt idx="2925">
                  <c:v>0.68413718520397127</c:v>
                </c:pt>
                <c:pt idx="2926">
                  <c:v>0.68483063612866013</c:v>
                </c:pt>
                <c:pt idx="2927">
                  <c:v>0.68545276683020639</c:v>
                </c:pt>
                <c:pt idx="2928">
                  <c:v>0.68556325894767567</c:v>
                </c:pt>
                <c:pt idx="2929">
                  <c:v>0.68570063017293914</c:v>
                </c:pt>
                <c:pt idx="2930">
                  <c:v>0.68581559160264061</c:v>
                </c:pt>
                <c:pt idx="2931">
                  <c:v>0.68590754776963614</c:v>
                </c:pt>
                <c:pt idx="2932">
                  <c:v>0.68635426699310353</c:v>
                </c:pt>
                <c:pt idx="2933">
                  <c:v>0.68642604746318692</c:v>
                </c:pt>
                <c:pt idx="2934">
                  <c:v>0.68653735021477935</c:v>
                </c:pt>
                <c:pt idx="2935">
                  <c:v>0.6868412247419392</c:v>
                </c:pt>
                <c:pt idx="2936">
                  <c:v>0.68698434796409524</c:v>
                </c:pt>
                <c:pt idx="2937">
                  <c:v>0.68718006089597994</c:v>
                </c:pt>
                <c:pt idx="2938">
                  <c:v>0.6873243967661008</c:v>
                </c:pt>
                <c:pt idx="2939">
                  <c:v>0.68749322556818337</c:v>
                </c:pt>
                <c:pt idx="2940">
                  <c:v>0.687762778174553</c:v>
                </c:pt>
                <c:pt idx="2941">
                  <c:v>0.68812554200900966</c:v>
                </c:pt>
                <c:pt idx="2942">
                  <c:v>0.68814900745874963</c:v>
                </c:pt>
                <c:pt idx="2943">
                  <c:v>0.68819950690004927</c:v>
                </c:pt>
                <c:pt idx="2944">
                  <c:v>0.68836190316088763</c:v>
                </c:pt>
                <c:pt idx="2945">
                  <c:v>0.68848576306912734</c:v>
                </c:pt>
                <c:pt idx="2946">
                  <c:v>0.68855094212926238</c:v>
                </c:pt>
                <c:pt idx="2947">
                  <c:v>0.68912575183043079</c:v>
                </c:pt>
                <c:pt idx="2948">
                  <c:v>0.68946767623827998</c:v>
                </c:pt>
                <c:pt idx="2949">
                  <c:v>0.6896540981086462</c:v>
                </c:pt>
                <c:pt idx="2950">
                  <c:v>0.68987217482479324</c:v>
                </c:pt>
                <c:pt idx="2951">
                  <c:v>0.68989267608403704</c:v>
                </c:pt>
                <c:pt idx="2952">
                  <c:v>0.68991663085218669</c:v>
                </c:pt>
                <c:pt idx="2953">
                  <c:v>0.6899259475562971</c:v>
                </c:pt>
                <c:pt idx="2954">
                  <c:v>0.68994159570506663</c:v>
                </c:pt>
                <c:pt idx="2955">
                  <c:v>0.69001303147396165</c:v>
                </c:pt>
                <c:pt idx="2956">
                  <c:v>0.69005518242630459</c:v>
                </c:pt>
                <c:pt idx="2957">
                  <c:v>0.69008567343484106</c:v>
                </c:pt>
                <c:pt idx="2958">
                  <c:v>0.69014209694235495</c:v>
                </c:pt>
                <c:pt idx="2959">
                  <c:v>0.69029910796013438</c:v>
                </c:pt>
                <c:pt idx="2960">
                  <c:v>0.69049283420348695</c:v>
                </c:pt>
                <c:pt idx="2961">
                  <c:v>0.69050126606413442</c:v>
                </c:pt>
                <c:pt idx="2962">
                  <c:v>0.69051247834177187</c:v>
                </c:pt>
                <c:pt idx="2963">
                  <c:v>0.69072578452091538</c:v>
                </c:pt>
                <c:pt idx="2964">
                  <c:v>0.69087791070090931</c:v>
                </c:pt>
                <c:pt idx="2965">
                  <c:v>0.6909390264387969</c:v>
                </c:pt>
                <c:pt idx="2966">
                  <c:v>0.6910565554829684</c:v>
                </c:pt>
                <c:pt idx="2967">
                  <c:v>0.69109110674108687</c:v>
                </c:pt>
                <c:pt idx="2968">
                  <c:v>0.69109973841747308</c:v>
                </c:pt>
                <c:pt idx="2969">
                  <c:v>0.69118191474461499</c:v>
                </c:pt>
                <c:pt idx="2970">
                  <c:v>0.69125085924515872</c:v>
                </c:pt>
                <c:pt idx="2971">
                  <c:v>0.69240607218847916</c:v>
                </c:pt>
                <c:pt idx="2972">
                  <c:v>0.69259108668404257</c:v>
                </c:pt>
                <c:pt idx="2973">
                  <c:v>0.69281842829820262</c:v>
                </c:pt>
                <c:pt idx="2974">
                  <c:v>0.69515052524585519</c:v>
                </c:pt>
                <c:pt idx="2975">
                  <c:v>0.69692698759831462</c:v>
                </c:pt>
                <c:pt idx="2976">
                  <c:v>0.69736362779590988</c:v>
                </c:pt>
                <c:pt idx="2977">
                  <c:v>0.69871347211428558</c:v>
                </c:pt>
                <c:pt idx="2978">
                  <c:v>0.69889860290556372</c:v>
                </c:pt>
                <c:pt idx="2979">
                  <c:v>0.69892679381394107</c:v>
                </c:pt>
                <c:pt idx="2980">
                  <c:v>0.69955533300165207</c:v>
                </c:pt>
                <c:pt idx="2981">
                  <c:v>0.70112430352457455</c:v>
                </c:pt>
                <c:pt idx="2982">
                  <c:v>0.70196310356091429</c:v>
                </c:pt>
                <c:pt idx="2983">
                  <c:v>0.70253939813327271</c:v>
                </c:pt>
                <c:pt idx="2984">
                  <c:v>0.70282827949212279</c:v>
                </c:pt>
                <c:pt idx="2985">
                  <c:v>0.70308010444529789</c:v>
                </c:pt>
                <c:pt idx="2986">
                  <c:v>0.70338064247289944</c:v>
                </c:pt>
                <c:pt idx="2987">
                  <c:v>0.70349131944157484</c:v>
                </c:pt>
                <c:pt idx="2988">
                  <c:v>0.70373809782900221</c:v>
                </c:pt>
                <c:pt idx="2989">
                  <c:v>0.70420375336367957</c:v>
                </c:pt>
                <c:pt idx="2990">
                  <c:v>0.7050223879987555</c:v>
                </c:pt>
                <c:pt idx="2991">
                  <c:v>0.70505255117476473</c:v>
                </c:pt>
                <c:pt idx="2992">
                  <c:v>0.70543849460644614</c:v>
                </c:pt>
                <c:pt idx="2993">
                  <c:v>0.70557935372657987</c:v>
                </c:pt>
                <c:pt idx="2994">
                  <c:v>0.70599770193287681</c:v>
                </c:pt>
                <c:pt idx="2995">
                  <c:v>0.70623533682435458</c:v>
                </c:pt>
                <c:pt idx="2996">
                  <c:v>0.70626952414077915</c:v>
                </c:pt>
                <c:pt idx="2997">
                  <c:v>0.70696747253223058</c:v>
                </c:pt>
                <c:pt idx="2998">
                  <c:v>0.70698008458742823</c:v>
                </c:pt>
                <c:pt idx="2999">
                  <c:v>0.7072514276027233</c:v>
                </c:pt>
                <c:pt idx="3000">
                  <c:v>0.70726268426678518</c:v>
                </c:pt>
                <c:pt idx="3001">
                  <c:v>0.70732950715702803</c:v>
                </c:pt>
                <c:pt idx="3002">
                  <c:v>0.70756281422879475</c:v>
                </c:pt>
                <c:pt idx="3003">
                  <c:v>0.70771703886522275</c:v>
                </c:pt>
                <c:pt idx="3004">
                  <c:v>0.70851613206372321</c:v>
                </c:pt>
                <c:pt idx="3005">
                  <c:v>0.70903110548068116</c:v>
                </c:pt>
                <c:pt idx="3006">
                  <c:v>0.70962784575604265</c:v>
                </c:pt>
                <c:pt idx="3007">
                  <c:v>0.70985958224210699</c:v>
                </c:pt>
                <c:pt idx="3008">
                  <c:v>0.71011175280302774</c:v>
                </c:pt>
                <c:pt idx="3009">
                  <c:v>0.71069123411799451</c:v>
                </c:pt>
                <c:pt idx="3010">
                  <c:v>0.71071733003725246</c:v>
                </c:pt>
                <c:pt idx="3011">
                  <c:v>0.71125957076741786</c:v>
                </c:pt>
                <c:pt idx="3012">
                  <c:v>0.71133950082230057</c:v>
                </c:pt>
                <c:pt idx="3013">
                  <c:v>0.71178934232418578</c:v>
                </c:pt>
                <c:pt idx="3014">
                  <c:v>0.71217963041804089</c:v>
                </c:pt>
                <c:pt idx="3015">
                  <c:v>0.71244642161552696</c:v>
                </c:pt>
                <c:pt idx="3016">
                  <c:v>0.71265217196702735</c:v>
                </c:pt>
                <c:pt idx="3017">
                  <c:v>0.7130961226773509</c:v>
                </c:pt>
                <c:pt idx="3018">
                  <c:v>0.71313972545028248</c:v>
                </c:pt>
                <c:pt idx="3019">
                  <c:v>0.71328844719497708</c:v>
                </c:pt>
                <c:pt idx="3020">
                  <c:v>0.71400825656479194</c:v>
                </c:pt>
                <c:pt idx="3021">
                  <c:v>0.71404921032886304</c:v>
                </c:pt>
                <c:pt idx="3022">
                  <c:v>0.71492716832066572</c:v>
                </c:pt>
                <c:pt idx="3023">
                  <c:v>0.71505207600572063</c:v>
                </c:pt>
                <c:pt idx="3024">
                  <c:v>0.71526446283008993</c:v>
                </c:pt>
                <c:pt idx="3025">
                  <c:v>0.71540326419783773</c:v>
                </c:pt>
                <c:pt idx="3026">
                  <c:v>0.71554460230661809</c:v>
                </c:pt>
                <c:pt idx="3027">
                  <c:v>0.715793232544369</c:v>
                </c:pt>
                <c:pt idx="3028">
                  <c:v>0.71683684890553967</c:v>
                </c:pt>
                <c:pt idx="3029">
                  <c:v>0.71702913921227041</c:v>
                </c:pt>
                <c:pt idx="3030">
                  <c:v>0.71721084695408366</c:v>
                </c:pt>
                <c:pt idx="3031">
                  <c:v>0.71733659953341455</c:v>
                </c:pt>
                <c:pt idx="3032">
                  <c:v>0.71873296039404655</c:v>
                </c:pt>
                <c:pt idx="3033">
                  <c:v>0.71887305860762407</c:v>
                </c:pt>
                <c:pt idx="3034">
                  <c:v>0.7189602556309993</c:v>
                </c:pt>
                <c:pt idx="3035">
                  <c:v>0.71924176190141376</c:v>
                </c:pt>
                <c:pt idx="3036">
                  <c:v>0.71933458450353305</c:v>
                </c:pt>
                <c:pt idx="3037">
                  <c:v>0.7193854371361369</c:v>
                </c:pt>
                <c:pt idx="3038">
                  <c:v>0.71949320426816754</c:v>
                </c:pt>
                <c:pt idx="3039">
                  <c:v>0.71955881654489107</c:v>
                </c:pt>
                <c:pt idx="3040">
                  <c:v>0.71989890578834492</c:v>
                </c:pt>
                <c:pt idx="3041">
                  <c:v>0.72003275538740685</c:v>
                </c:pt>
                <c:pt idx="3042">
                  <c:v>0.72048835302959668</c:v>
                </c:pt>
                <c:pt idx="3043">
                  <c:v>0.72059302953667448</c:v>
                </c:pt>
                <c:pt idx="3044">
                  <c:v>0.72068676390171904</c:v>
                </c:pt>
                <c:pt idx="3045">
                  <c:v>0.72072316580216311</c:v>
                </c:pt>
                <c:pt idx="3046">
                  <c:v>0.72091917599443955</c:v>
                </c:pt>
                <c:pt idx="3047">
                  <c:v>0.7210825848555148</c:v>
                </c:pt>
                <c:pt idx="3048">
                  <c:v>0.72109006461465275</c:v>
                </c:pt>
                <c:pt idx="3049">
                  <c:v>0.72134230748276884</c:v>
                </c:pt>
                <c:pt idx="3050">
                  <c:v>0.72150258062297545</c:v>
                </c:pt>
                <c:pt idx="3051">
                  <c:v>0.72150986705163089</c:v>
                </c:pt>
                <c:pt idx="3052">
                  <c:v>0.72180349130801713</c:v>
                </c:pt>
                <c:pt idx="3053">
                  <c:v>0.72193902703394786</c:v>
                </c:pt>
                <c:pt idx="3054">
                  <c:v>0.72212435551549958</c:v>
                </c:pt>
                <c:pt idx="3055">
                  <c:v>0.72226102633612455</c:v>
                </c:pt>
                <c:pt idx="3056">
                  <c:v>0.72242088221559853</c:v>
                </c:pt>
                <c:pt idx="3057">
                  <c:v>0.72267609261899546</c:v>
                </c:pt>
                <c:pt idx="3058">
                  <c:v>0.72273835636265849</c:v>
                </c:pt>
                <c:pt idx="3059">
                  <c:v>0.72276873152084586</c:v>
                </c:pt>
                <c:pt idx="3060">
                  <c:v>0.7230195236401844</c:v>
                </c:pt>
                <c:pt idx="3061">
                  <c:v>0.72308954233427292</c:v>
                </c:pt>
                <c:pt idx="3062">
                  <c:v>0.72324326917777026</c:v>
                </c:pt>
                <c:pt idx="3063">
                  <c:v>0.7233605120993889</c:v>
                </c:pt>
                <c:pt idx="3064">
                  <c:v>0.72342220741819929</c:v>
                </c:pt>
                <c:pt idx="3065">
                  <c:v>0.72372385057111355</c:v>
                </c:pt>
                <c:pt idx="3066">
                  <c:v>0.72402673361822023</c:v>
                </c:pt>
                <c:pt idx="3067">
                  <c:v>0.72446622620873635</c:v>
                </c:pt>
                <c:pt idx="3068">
                  <c:v>0.72480584690066507</c:v>
                </c:pt>
                <c:pt idx="3069">
                  <c:v>0.72484572759401822</c:v>
                </c:pt>
                <c:pt idx="3070">
                  <c:v>0.72495899725376312</c:v>
                </c:pt>
                <c:pt idx="3071">
                  <c:v>0.72526775548698552</c:v>
                </c:pt>
                <c:pt idx="3072">
                  <c:v>0.72526894859291602</c:v>
                </c:pt>
                <c:pt idx="3073">
                  <c:v>0.72546207095690685</c:v>
                </c:pt>
                <c:pt idx="3074">
                  <c:v>0.72583386933814154</c:v>
                </c:pt>
                <c:pt idx="3075">
                  <c:v>0.72591159490937451</c:v>
                </c:pt>
                <c:pt idx="3076">
                  <c:v>0.72611777145923795</c:v>
                </c:pt>
                <c:pt idx="3077">
                  <c:v>0.72629359011807271</c:v>
                </c:pt>
                <c:pt idx="3078">
                  <c:v>0.72632814479598218</c:v>
                </c:pt>
                <c:pt idx="3079">
                  <c:v>0.726392320285421</c:v>
                </c:pt>
                <c:pt idx="3080">
                  <c:v>0.7270692331180848</c:v>
                </c:pt>
                <c:pt idx="3081">
                  <c:v>0.72709117386591282</c:v>
                </c:pt>
                <c:pt idx="3082">
                  <c:v>0.72709117386627453</c:v>
                </c:pt>
                <c:pt idx="3083">
                  <c:v>0.72717130024968646</c:v>
                </c:pt>
                <c:pt idx="3084">
                  <c:v>0.72745103529224242</c:v>
                </c:pt>
                <c:pt idx="3085">
                  <c:v>0.72751082882258222</c:v>
                </c:pt>
                <c:pt idx="3086">
                  <c:v>0.72852583561049478</c:v>
                </c:pt>
                <c:pt idx="3087">
                  <c:v>0.72878587610950529</c:v>
                </c:pt>
                <c:pt idx="3088">
                  <c:v>0.72901005360037674</c:v>
                </c:pt>
                <c:pt idx="3089">
                  <c:v>0.7295158249328253</c:v>
                </c:pt>
                <c:pt idx="3090">
                  <c:v>0.72966307165967292</c:v>
                </c:pt>
                <c:pt idx="3091">
                  <c:v>0.72994242943149135</c:v>
                </c:pt>
                <c:pt idx="3092">
                  <c:v>0.73014554308190971</c:v>
                </c:pt>
                <c:pt idx="3093">
                  <c:v>0.73039429821081925</c:v>
                </c:pt>
                <c:pt idx="3094">
                  <c:v>0.73044749755456473</c:v>
                </c:pt>
                <c:pt idx="3095">
                  <c:v>0.73060283740033938</c:v>
                </c:pt>
                <c:pt idx="3096">
                  <c:v>0.73075349269600787</c:v>
                </c:pt>
                <c:pt idx="3097">
                  <c:v>0.73127452648788738</c:v>
                </c:pt>
                <c:pt idx="3098">
                  <c:v>0.7313129447079485</c:v>
                </c:pt>
                <c:pt idx="3099">
                  <c:v>0.73134094557085538</c:v>
                </c:pt>
                <c:pt idx="3100">
                  <c:v>0.73152712351837712</c:v>
                </c:pt>
                <c:pt idx="3101">
                  <c:v>0.73175322128666076</c:v>
                </c:pt>
                <c:pt idx="3102">
                  <c:v>0.73220807668626553</c:v>
                </c:pt>
                <c:pt idx="3103">
                  <c:v>0.73232882143324285</c:v>
                </c:pt>
                <c:pt idx="3104">
                  <c:v>0.73285212851729431</c:v>
                </c:pt>
                <c:pt idx="3105">
                  <c:v>0.73320213018173142</c:v>
                </c:pt>
                <c:pt idx="3106">
                  <c:v>0.73390925239101179</c:v>
                </c:pt>
                <c:pt idx="3107">
                  <c:v>0.73433643320873521</c:v>
                </c:pt>
                <c:pt idx="3108">
                  <c:v>0.7350061431028615</c:v>
                </c:pt>
                <c:pt idx="3109">
                  <c:v>0.73504243269002456</c:v>
                </c:pt>
                <c:pt idx="3110">
                  <c:v>0.73512888164470203</c:v>
                </c:pt>
                <c:pt idx="3111">
                  <c:v>0.73530188652220008</c:v>
                </c:pt>
                <c:pt idx="3112">
                  <c:v>0.73575036977710184</c:v>
                </c:pt>
                <c:pt idx="3113">
                  <c:v>0.73584795001660774</c:v>
                </c:pt>
                <c:pt idx="3114">
                  <c:v>0.73609286840006583</c:v>
                </c:pt>
                <c:pt idx="3115">
                  <c:v>0.73663619735173391</c:v>
                </c:pt>
                <c:pt idx="3116">
                  <c:v>0.73664238349557221</c:v>
                </c:pt>
                <c:pt idx="3117">
                  <c:v>0.73712097341145488</c:v>
                </c:pt>
                <c:pt idx="3118">
                  <c:v>0.73714589053286539</c:v>
                </c:pt>
                <c:pt idx="3119">
                  <c:v>0.73742915581829771</c:v>
                </c:pt>
                <c:pt idx="3120">
                  <c:v>0.73747479138866534</c:v>
                </c:pt>
                <c:pt idx="3121">
                  <c:v>0.7375334655991288</c:v>
                </c:pt>
                <c:pt idx="3122">
                  <c:v>0.73776603478036351</c:v>
                </c:pt>
                <c:pt idx="3123">
                  <c:v>0.73781622325837537</c:v>
                </c:pt>
                <c:pt idx="3124">
                  <c:v>0.738204832618644</c:v>
                </c:pt>
                <c:pt idx="3125">
                  <c:v>0.7387556523776373</c:v>
                </c:pt>
                <c:pt idx="3126">
                  <c:v>0.7388188509146415</c:v>
                </c:pt>
                <c:pt idx="3127">
                  <c:v>0.73893193479664609</c:v>
                </c:pt>
                <c:pt idx="3128">
                  <c:v>0.73897610546565096</c:v>
                </c:pt>
                <c:pt idx="3129">
                  <c:v>0.73900452002390593</c:v>
                </c:pt>
                <c:pt idx="3130">
                  <c:v>0.73918834946346657</c:v>
                </c:pt>
                <c:pt idx="3131">
                  <c:v>0.73950074222504092</c:v>
                </c:pt>
                <c:pt idx="3132">
                  <c:v>0.7398947510321513</c:v>
                </c:pt>
                <c:pt idx="3133">
                  <c:v>0.74011853880157108</c:v>
                </c:pt>
                <c:pt idx="3134">
                  <c:v>0.74012088332614578</c:v>
                </c:pt>
                <c:pt idx="3135">
                  <c:v>0.74015073271627185</c:v>
                </c:pt>
                <c:pt idx="3136">
                  <c:v>0.74080791418709813</c:v>
                </c:pt>
                <c:pt idx="3137">
                  <c:v>0.74099182738674541</c:v>
                </c:pt>
                <c:pt idx="3138">
                  <c:v>0.74108584207140349</c:v>
                </c:pt>
                <c:pt idx="3139">
                  <c:v>0.74114874930716912</c:v>
                </c:pt>
                <c:pt idx="3140">
                  <c:v>0.74119958553916299</c:v>
                </c:pt>
                <c:pt idx="3141">
                  <c:v>0.74136837545499246</c:v>
                </c:pt>
                <c:pt idx="3142">
                  <c:v>0.74138680324832673</c:v>
                </c:pt>
                <c:pt idx="3143">
                  <c:v>0.74144916520460247</c:v>
                </c:pt>
                <c:pt idx="3144">
                  <c:v>0.74151354820168058</c:v>
                </c:pt>
                <c:pt idx="3145">
                  <c:v>0.7420340638559928</c:v>
                </c:pt>
                <c:pt idx="3146">
                  <c:v>0.74218943437702167</c:v>
                </c:pt>
                <c:pt idx="3147">
                  <c:v>0.74222218121913341</c:v>
                </c:pt>
                <c:pt idx="3148">
                  <c:v>0.74226058353546809</c:v>
                </c:pt>
                <c:pt idx="3149">
                  <c:v>0.7422656345756391</c:v>
                </c:pt>
                <c:pt idx="3150">
                  <c:v>0.74275022058823359</c:v>
                </c:pt>
                <c:pt idx="3151">
                  <c:v>0.74331165636946339</c:v>
                </c:pt>
                <c:pt idx="3152">
                  <c:v>0.74343375443130277</c:v>
                </c:pt>
                <c:pt idx="3153">
                  <c:v>0.74352965610250399</c:v>
                </c:pt>
                <c:pt idx="3154">
                  <c:v>0.74376686165011185</c:v>
                </c:pt>
                <c:pt idx="3155">
                  <c:v>0.7443118866669729</c:v>
                </c:pt>
                <c:pt idx="3156">
                  <c:v>0.74433642870680239</c:v>
                </c:pt>
                <c:pt idx="3157">
                  <c:v>0.7448463388142188</c:v>
                </c:pt>
                <c:pt idx="3158">
                  <c:v>0.74492149617933689</c:v>
                </c:pt>
                <c:pt idx="3159">
                  <c:v>0.74523432150599245</c:v>
                </c:pt>
                <c:pt idx="3160">
                  <c:v>0.74534444404005862</c:v>
                </c:pt>
                <c:pt idx="3161">
                  <c:v>0.74571135313412396</c:v>
                </c:pt>
                <c:pt idx="3162">
                  <c:v>0.74596213856387539</c:v>
                </c:pt>
                <c:pt idx="3163">
                  <c:v>0.74615553163323511</c:v>
                </c:pt>
                <c:pt idx="3164">
                  <c:v>0.74657277855582527</c:v>
                </c:pt>
                <c:pt idx="3165">
                  <c:v>0.7466137556367769</c:v>
                </c:pt>
                <c:pt idx="3166">
                  <c:v>0.74675351758806918</c:v>
                </c:pt>
                <c:pt idx="3167">
                  <c:v>0.7474298743774116</c:v>
                </c:pt>
                <c:pt idx="3168">
                  <c:v>0.74829310365779178</c:v>
                </c:pt>
                <c:pt idx="3169">
                  <c:v>0.74832075797220488</c:v>
                </c:pt>
                <c:pt idx="3170">
                  <c:v>0.74841042416334469</c:v>
                </c:pt>
                <c:pt idx="3171">
                  <c:v>0.74860990008609307</c:v>
                </c:pt>
                <c:pt idx="3172">
                  <c:v>0.74874025694776125</c:v>
                </c:pt>
                <c:pt idx="3173">
                  <c:v>0.74887299066720592</c:v>
                </c:pt>
                <c:pt idx="3174">
                  <c:v>0.7491064711831098</c:v>
                </c:pt>
                <c:pt idx="3175">
                  <c:v>0.74965561264031777</c:v>
                </c:pt>
                <c:pt idx="3176">
                  <c:v>0.75008630790305442</c:v>
                </c:pt>
                <c:pt idx="3177">
                  <c:v>0.75026681319655386</c:v>
                </c:pt>
                <c:pt idx="3178">
                  <c:v>0.75043737495639329</c:v>
                </c:pt>
                <c:pt idx="3179">
                  <c:v>0.75055540841854262</c:v>
                </c:pt>
                <c:pt idx="3180">
                  <c:v>0.75058704366885176</c:v>
                </c:pt>
                <c:pt idx="3181">
                  <c:v>0.75167595047771396</c:v>
                </c:pt>
                <c:pt idx="3182">
                  <c:v>0.75186575699544345</c:v>
                </c:pt>
                <c:pt idx="3183">
                  <c:v>0.75199719521459951</c:v>
                </c:pt>
                <c:pt idx="3184">
                  <c:v>0.75207899947202073</c:v>
                </c:pt>
                <c:pt idx="3185">
                  <c:v>0.75234308114891757</c:v>
                </c:pt>
                <c:pt idx="3186">
                  <c:v>0.75247785460613026</c:v>
                </c:pt>
                <c:pt idx="3187">
                  <c:v>0.75257894092155331</c:v>
                </c:pt>
                <c:pt idx="3188">
                  <c:v>0.75295946237779643</c:v>
                </c:pt>
                <c:pt idx="3189">
                  <c:v>0.7530849943486192</c:v>
                </c:pt>
                <c:pt idx="3190">
                  <c:v>0.75321327439465335</c:v>
                </c:pt>
                <c:pt idx="3191">
                  <c:v>0.75351224252374749</c:v>
                </c:pt>
                <c:pt idx="3192">
                  <c:v>0.75361039727761114</c:v>
                </c:pt>
                <c:pt idx="3193">
                  <c:v>0.75369828900101288</c:v>
                </c:pt>
                <c:pt idx="3194">
                  <c:v>0.75373242123273787</c:v>
                </c:pt>
                <c:pt idx="3195">
                  <c:v>0.75391620369850709</c:v>
                </c:pt>
                <c:pt idx="3196">
                  <c:v>0.75406941030770414</c:v>
                </c:pt>
                <c:pt idx="3197">
                  <c:v>0.75407642289554233</c:v>
                </c:pt>
                <c:pt idx="3198">
                  <c:v>0.75431290190788713</c:v>
                </c:pt>
                <c:pt idx="3199">
                  <c:v>0.75437629968383357</c:v>
                </c:pt>
                <c:pt idx="3200">
                  <c:v>0.75446314947130699</c:v>
                </c:pt>
                <c:pt idx="3201">
                  <c:v>0.75446997993868303</c:v>
                </c:pt>
                <c:pt idx="3202">
                  <c:v>0.75474521764418345</c:v>
                </c:pt>
                <c:pt idx="3203">
                  <c:v>0.75487225798714996</c:v>
                </c:pt>
                <c:pt idx="3204">
                  <c:v>0.75532386837209042</c:v>
                </c:pt>
                <c:pt idx="3205">
                  <c:v>0.75556303325014129</c:v>
                </c:pt>
                <c:pt idx="3206">
                  <c:v>0.7556213795633866</c:v>
                </c:pt>
                <c:pt idx="3207">
                  <c:v>0.75564984321765527</c:v>
                </c:pt>
                <c:pt idx="3208">
                  <c:v>0.75588484303806414</c:v>
                </c:pt>
                <c:pt idx="3209">
                  <c:v>0.75595044949453505</c:v>
                </c:pt>
                <c:pt idx="3210">
                  <c:v>0.75609448434443427</c:v>
                </c:pt>
                <c:pt idx="3211">
                  <c:v>0.75626213265313647</c:v>
                </c:pt>
                <c:pt idx="3212">
                  <c:v>0.75654472337138401</c:v>
                </c:pt>
                <c:pt idx="3213">
                  <c:v>0.75670210067872135</c:v>
                </c:pt>
                <c:pt idx="3214">
                  <c:v>0.75682844969351226</c:v>
                </c:pt>
                <c:pt idx="3215">
                  <c:v>0.75724009897875433</c:v>
                </c:pt>
                <c:pt idx="3216">
                  <c:v>0.75755816600209647</c:v>
                </c:pt>
                <c:pt idx="3217">
                  <c:v>0.75759551355913102</c:v>
                </c:pt>
                <c:pt idx="3218">
                  <c:v>0.75770158610717564</c:v>
                </c:pt>
                <c:pt idx="3219">
                  <c:v>0.75799070743698937</c:v>
                </c:pt>
                <c:pt idx="3220">
                  <c:v>0.75799182460918657</c:v>
                </c:pt>
                <c:pt idx="3221">
                  <c:v>0.75817265061948091</c:v>
                </c:pt>
                <c:pt idx="3222">
                  <c:v>0.7585935116996273</c:v>
                </c:pt>
                <c:pt idx="3223">
                  <c:v>0.75878652263180035</c:v>
                </c:pt>
                <c:pt idx="3224">
                  <c:v>0.7589511046457551</c:v>
                </c:pt>
                <c:pt idx="3225">
                  <c:v>0.75898344988460087</c:v>
                </c:pt>
                <c:pt idx="3226">
                  <c:v>0.75904352106649242</c:v>
                </c:pt>
                <c:pt idx="3227">
                  <c:v>0.75908082461320525</c:v>
                </c:pt>
                <c:pt idx="3228">
                  <c:v>0.75922341709931229</c:v>
                </c:pt>
                <c:pt idx="3229">
                  <c:v>0.75923066533330075</c:v>
                </c:pt>
                <c:pt idx="3230">
                  <c:v>0.75926376945057328</c:v>
                </c:pt>
                <c:pt idx="3231">
                  <c:v>0.75946146749313292</c:v>
                </c:pt>
                <c:pt idx="3232">
                  <c:v>0.75946146749330312</c:v>
                </c:pt>
                <c:pt idx="3233">
                  <c:v>0.75946146749330312</c:v>
                </c:pt>
                <c:pt idx="3234">
                  <c:v>0.75964978151752738</c:v>
                </c:pt>
                <c:pt idx="3235">
                  <c:v>0.75964978151752738</c:v>
                </c:pt>
                <c:pt idx="3236">
                  <c:v>0.75964978151786411</c:v>
                </c:pt>
                <c:pt idx="3237">
                  <c:v>0.75969760388220298</c:v>
                </c:pt>
                <c:pt idx="3238">
                  <c:v>0.75969760388270979</c:v>
                </c:pt>
                <c:pt idx="3239">
                  <c:v>0.75979820323748104</c:v>
                </c:pt>
                <c:pt idx="3240">
                  <c:v>0.75979820323781766</c:v>
                </c:pt>
                <c:pt idx="3241">
                  <c:v>0.75983801519867389</c:v>
                </c:pt>
                <c:pt idx="3242">
                  <c:v>0.75998637354664855</c:v>
                </c:pt>
                <c:pt idx="3243">
                  <c:v>0.75998637354715515</c:v>
                </c:pt>
                <c:pt idx="3244">
                  <c:v>0.76002616850262095</c:v>
                </c:pt>
                <c:pt idx="3245">
                  <c:v>0.76003435713794232</c:v>
                </c:pt>
                <c:pt idx="3246">
                  <c:v>0.76009030750257267</c:v>
                </c:pt>
                <c:pt idx="3247">
                  <c:v>0.7601744634506975</c:v>
                </c:pt>
                <c:pt idx="3248">
                  <c:v>0.76020726838079922</c:v>
                </c:pt>
                <c:pt idx="3249">
                  <c:v>0.76021424139279725</c:v>
                </c:pt>
                <c:pt idx="3250">
                  <c:v>0.76021424139363813</c:v>
                </c:pt>
                <c:pt idx="3251">
                  <c:v>0.76025206598390571</c:v>
                </c:pt>
                <c:pt idx="3252">
                  <c:v>0.76036247291513326</c:v>
                </c:pt>
                <c:pt idx="3253">
                  <c:v>0.7603624729159737</c:v>
                </c:pt>
                <c:pt idx="3254">
                  <c:v>0.76040223383674632</c:v>
                </c:pt>
                <c:pt idx="3255">
                  <c:v>0.76040292153231359</c:v>
                </c:pt>
                <c:pt idx="3256">
                  <c:v>0.76055040190654477</c:v>
                </c:pt>
                <c:pt idx="3257">
                  <c:v>0.76059014580057083</c:v>
                </c:pt>
                <c:pt idx="3258">
                  <c:v>0.76072415166625285</c:v>
                </c:pt>
                <c:pt idx="3259">
                  <c:v>0.76103992008657251</c:v>
                </c:pt>
                <c:pt idx="3260">
                  <c:v>0.76128315950422953</c:v>
                </c:pt>
                <c:pt idx="3261">
                  <c:v>0.76149283748696384</c:v>
                </c:pt>
                <c:pt idx="3262">
                  <c:v>0.76172579874254942</c:v>
                </c:pt>
                <c:pt idx="3263">
                  <c:v>0.76177833553206842</c:v>
                </c:pt>
                <c:pt idx="3264">
                  <c:v>0.76196584338766127</c:v>
                </c:pt>
                <c:pt idx="3265">
                  <c:v>0.76220574107789585</c:v>
                </c:pt>
                <c:pt idx="3266">
                  <c:v>0.76236475420655192</c:v>
                </c:pt>
                <c:pt idx="3267">
                  <c:v>0.76242555184943117</c:v>
                </c:pt>
                <c:pt idx="3268">
                  <c:v>0.76246285478390563</c:v>
                </c:pt>
                <c:pt idx="3269">
                  <c:v>0.76255466411145356</c:v>
                </c:pt>
                <c:pt idx="3270">
                  <c:v>0.76261259324813446</c:v>
                </c:pt>
                <c:pt idx="3271">
                  <c:v>0.76265347590461474</c:v>
                </c:pt>
                <c:pt idx="3272">
                  <c:v>0.76278723239101154</c:v>
                </c:pt>
                <c:pt idx="3273">
                  <c:v>0.76279955376547248</c:v>
                </c:pt>
                <c:pt idx="3274">
                  <c:v>0.76298067392410607</c:v>
                </c:pt>
                <c:pt idx="3275">
                  <c:v>0.76298218797384354</c:v>
                </c:pt>
                <c:pt idx="3276">
                  <c:v>0.76298643336798222</c:v>
                </c:pt>
                <c:pt idx="3277">
                  <c:v>0.76312302228597007</c:v>
                </c:pt>
                <c:pt idx="3278">
                  <c:v>0.76314914324362948</c:v>
                </c:pt>
                <c:pt idx="3279">
                  <c:v>0.7631732320222766</c:v>
                </c:pt>
                <c:pt idx="3280">
                  <c:v>0.76335994969504029</c:v>
                </c:pt>
                <c:pt idx="3281">
                  <c:v>0.76353790877659367</c:v>
                </c:pt>
                <c:pt idx="3282">
                  <c:v>0.76354658635303707</c:v>
                </c:pt>
                <c:pt idx="3283">
                  <c:v>0.76361004050819703</c:v>
                </c:pt>
                <c:pt idx="3284">
                  <c:v>0.76364594752029868</c:v>
                </c:pt>
                <c:pt idx="3285">
                  <c:v>0.76365296624042678</c:v>
                </c:pt>
                <c:pt idx="3286">
                  <c:v>0.76367211783910904</c:v>
                </c:pt>
                <c:pt idx="3287">
                  <c:v>0.76373314196309927</c:v>
                </c:pt>
                <c:pt idx="3288">
                  <c:v>0.76384611876184305</c:v>
                </c:pt>
                <c:pt idx="3289">
                  <c:v>0.76391609367355806</c:v>
                </c:pt>
                <c:pt idx="3290">
                  <c:v>0.76405741515588532</c:v>
                </c:pt>
                <c:pt idx="3291">
                  <c:v>0.76448244919412967</c:v>
                </c:pt>
                <c:pt idx="3292">
                  <c:v>0.76459526765285468</c:v>
                </c:pt>
                <c:pt idx="3293">
                  <c:v>0.76490445290971854</c:v>
                </c:pt>
                <c:pt idx="3294">
                  <c:v>0.76508417379104965</c:v>
                </c:pt>
                <c:pt idx="3295">
                  <c:v>0.76541112322284621</c:v>
                </c:pt>
                <c:pt idx="3296">
                  <c:v>0.76582258085100929</c:v>
                </c:pt>
                <c:pt idx="3297">
                  <c:v>0.76607156447913249</c:v>
                </c:pt>
                <c:pt idx="3298">
                  <c:v>0.7664710181487091</c:v>
                </c:pt>
                <c:pt idx="3299">
                  <c:v>0.76675223600546982</c:v>
                </c:pt>
                <c:pt idx="3300">
                  <c:v>0.76680178837080826</c:v>
                </c:pt>
                <c:pt idx="3301">
                  <c:v>0.76684058233757779</c:v>
                </c:pt>
                <c:pt idx="3302">
                  <c:v>0.76684637921079668</c:v>
                </c:pt>
                <c:pt idx="3303">
                  <c:v>0.76691859235064386</c:v>
                </c:pt>
                <c:pt idx="3304">
                  <c:v>0.76693738885404605</c:v>
                </c:pt>
                <c:pt idx="3305">
                  <c:v>0.7670957583132646</c:v>
                </c:pt>
                <c:pt idx="3306">
                  <c:v>0.76712246006254836</c:v>
                </c:pt>
                <c:pt idx="3307">
                  <c:v>0.76712963686069591</c:v>
                </c:pt>
                <c:pt idx="3308">
                  <c:v>0.76730744959922659</c:v>
                </c:pt>
                <c:pt idx="3309">
                  <c:v>0.76737184178973994</c:v>
                </c:pt>
                <c:pt idx="3310">
                  <c:v>0.7674923574324124</c:v>
                </c:pt>
                <c:pt idx="3311">
                  <c:v>0.7676771835305054</c:v>
                </c:pt>
                <c:pt idx="3312">
                  <c:v>0.76768127928987806</c:v>
                </c:pt>
                <c:pt idx="3313">
                  <c:v>0.76779046330736112</c:v>
                </c:pt>
                <c:pt idx="3314">
                  <c:v>0.76786192786197904</c:v>
                </c:pt>
                <c:pt idx="3315">
                  <c:v>0.76788153858023178</c:v>
                </c:pt>
                <c:pt idx="3316">
                  <c:v>0.76799636597823884</c:v>
                </c:pt>
                <c:pt idx="3317">
                  <c:v>0.76804659039538636</c:v>
                </c:pt>
                <c:pt idx="3318">
                  <c:v>0.76811011790557537</c:v>
                </c:pt>
                <c:pt idx="3319">
                  <c:v>0.76818096894482002</c:v>
                </c:pt>
                <c:pt idx="3320">
                  <c:v>0.76823117109934635</c:v>
                </c:pt>
                <c:pt idx="3321">
                  <c:v>0.76896891380102717</c:v>
                </c:pt>
                <c:pt idx="3322">
                  <c:v>0.76906944637149799</c:v>
                </c:pt>
                <c:pt idx="3323">
                  <c:v>0.76909269282822823</c:v>
                </c:pt>
                <c:pt idx="3324">
                  <c:v>0.76915308478355326</c:v>
                </c:pt>
                <c:pt idx="3325">
                  <c:v>0.76935695285048933</c:v>
                </c:pt>
                <c:pt idx="3326">
                  <c:v>0.76939952439524517</c:v>
                </c:pt>
                <c:pt idx="3327">
                  <c:v>0.76967119914276438</c:v>
                </c:pt>
                <c:pt idx="3328">
                  <c:v>0.76971801297236475</c:v>
                </c:pt>
                <c:pt idx="3329">
                  <c:v>0.76989263298105204</c:v>
                </c:pt>
                <c:pt idx="3330">
                  <c:v>0.7700804676997588</c:v>
                </c:pt>
                <c:pt idx="3331">
                  <c:v>0.77010213157160523</c:v>
                </c:pt>
                <c:pt idx="3332">
                  <c:v>0.77013226872173557</c:v>
                </c:pt>
                <c:pt idx="3333">
                  <c:v>0.77052214055944812</c:v>
                </c:pt>
                <c:pt idx="3334">
                  <c:v>0.77059414046324215</c:v>
                </c:pt>
                <c:pt idx="3335">
                  <c:v>0.77065307128961202</c:v>
                </c:pt>
                <c:pt idx="3336">
                  <c:v>0.77079970162025546</c:v>
                </c:pt>
                <c:pt idx="3337">
                  <c:v>0.77082619570609867</c:v>
                </c:pt>
                <c:pt idx="3338">
                  <c:v>0.7709975948804777</c:v>
                </c:pt>
                <c:pt idx="3339">
                  <c:v>0.77123056378975796</c:v>
                </c:pt>
                <c:pt idx="3340">
                  <c:v>0.77128884158995481</c:v>
                </c:pt>
                <c:pt idx="3341">
                  <c:v>0.77148335511969246</c:v>
                </c:pt>
                <c:pt idx="3342">
                  <c:v>0.77186692086089237</c:v>
                </c:pt>
                <c:pt idx="3343">
                  <c:v>0.77204335344415598</c:v>
                </c:pt>
                <c:pt idx="3344">
                  <c:v>0.77250722227674584</c:v>
                </c:pt>
                <c:pt idx="3345">
                  <c:v>0.77276620739928081</c:v>
                </c:pt>
                <c:pt idx="3346">
                  <c:v>0.77282482393372787</c:v>
                </c:pt>
                <c:pt idx="3347">
                  <c:v>0.7728721919456798</c:v>
                </c:pt>
                <c:pt idx="3348">
                  <c:v>0.7730294610352576</c:v>
                </c:pt>
                <c:pt idx="3349">
                  <c:v>0.77304663052872158</c:v>
                </c:pt>
                <c:pt idx="3350">
                  <c:v>0.77316471830687372</c:v>
                </c:pt>
                <c:pt idx="3351">
                  <c:v>0.77335288687453418</c:v>
                </c:pt>
                <c:pt idx="3352">
                  <c:v>0.77364963154060384</c:v>
                </c:pt>
                <c:pt idx="3353">
                  <c:v>0.77374995956123149</c:v>
                </c:pt>
                <c:pt idx="3354">
                  <c:v>0.77379435963908183</c:v>
                </c:pt>
                <c:pt idx="3355">
                  <c:v>0.77386063293587504</c:v>
                </c:pt>
                <c:pt idx="3356">
                  <c:v>0.77386533777131183</c:v>
                </c:pt>
                <c:pt idx="3357">
                  <c:v>0.77393197949400383</c:v>
                </c:pt>
                <c:pt idx="3358">
                  <c:v>0.7739344787932122</c:v>
                </c:pt>
                <c:pt idx="3359">
                  <c:v>0.77402516983409897</c:v>
                </c:pt>
                <c:pt idx="3360">
                  <c:v>0.77411391662913376</c:v>
                </c:pt>
                <c:pt idx="3361">
                  <c:v>0.77429577093769153</c:v>
                </c:pt>
                <c:pt idx="3362">
                  <c:v>0.77431667496903933</c:v>
                </c:pt>
                <c:pt idx="3363">
                  <c:v>0.77447754239081723</c:v>
                </c:pt>
                <c:pt idx="3364">
                  <c:v>0.77459507744371114</c:v>
                </c:pt>
                <c:pt idx="3365">
                  <c:v>0.77465923095972389</c:v>
                </c:pt>
                <c:pt idx="3366">
                  <c:v>0.77483950318294492</c:v>
                </c:pt>
                <c:pt idx="3367">
                  <c:v>0.77484083661570369</c:v>
                </c:pt>
                <c:pt idx="3368">
                  <c:v>0.77502235933011765</c:v>
                </c:pt>
                <c:pt idx="3369">
                  <c:v>0.77504248713156876</c:v>
                </c:pt>
                <c:pt idx="3370">
                  <c:v>0.77526333819226345</c:v>
                </c:pt>
                <c:pt idx="3371">
                  <c:v>0.77533333995933229</c:v>
                </c:pt>
                <c:pt idx="3372">
                  <c:v>0.77579356828891854</c:v>
                </c:pt>
                <c:pt idx="3373">
                  <c:v>0.77626818092418881</c:v>
                </c:pt>
                <c:pt idx="3374">
                  <c:v>0.77673173216695468</c:v>
                </c:pt>
                <c:pt idx="3375">
                  <c:v>0.77693900515190617</c:v>
                </c:pt>
                <c:pt idx="3376">
                  <c:v>0.77730647546212295</c:v>
                </c:pt>
                <c:pt idx="3377">
                  <c:v>0.77748639793718666</c:v>
                </c:pt>
                <c:pt idx="3378">
                  <c:v>0.77785479260078727</c:v>
                </c:pt>
                <c:pt idx="3379">
                  <c:v>0.77787454447789972</c:v>
                </c:pt>
                <c:pt idx="3380">
                  <c:v>0.77791266089899747</c:v>
                </c:pt>
                <c:pt idx="3381">
                  <c:v>0.77804266217929396</c:v>
                </c:pt>
                <c:pt idx="3382">
                  <c:v>0.77816278052888121</c:v>
                </c:pt>
                <c:pt idx="3383">
                  <c:v>0.77947434591748066</c:v>
                </c:pt>
                <c:pt idx="3384">
                  <c:v>0.77950005567828684</c:v>
                </c:pt>
                <c:pt idx="3385">
                  <c:v>0.77976885281577357</c:v>
                </c:pt>
                <c:pt idx="3386">
                  <c:v>0.78001341002961344</c:v>
                </c:pt>
                <c:pt idx="3387">
                  <c:v>0.78023042591926295</c:v>
                </c:pt>
                <c:pt idx="3388">
                  <c:v>0.78090269961129766</c:v>
                </c:pt>
                <c:pt idx="3389">
                  <c:v>0.78114099046473562</c:v>
                </c:pt>
                <c:pt idx="3390">
                  <c:v>0.7812023743826505</c:v>
                </c:pt>
                <c:pt idx="3391">
                  <c:v>0.78126502057294123</c:v>
                </c:pt>
                <c:pt idx="3392">
                  <c:v>0.78127868125718092</c:v>
                </c:pt>
                <c:pt idx="3393">
                  <c:v>0.78130870344757464</c:v>
                </c:pt>
                <c:pt idx="3394">
                  <c:v>0.78146716871786692</c:v>
                </c:pt>
                <c:pt idx="3395">
                  <c:v>0.78157682602595169</c:v>
                </c:pt>
                <c:pt idx="3396">
                  <c:v>0.78160621560328947</c:v>
                </c:pt>
                <c:pt idx="3397">
                  <c:v>0.78178611703981749</c:v>
                </c:pt>
                <c:pt idx="3398">
                  <c:v>0.78261530210147734</c:v>
                </c:pt>
                <c:pt idx="3399">
                  <c:v>0.78279390906970159</c:v>
                </c:pt>
                <c:pt idx="3400">
                  <c:v>0.78323713241127457</c:v>
                </c:pt>
                <c:pt idx="3401">
                  <c:v>0.78336226516815999</c:v>
                </c:pt>
                <c:pt idx="3402">
                  <c:v>0.783456116966466</c:v>
                </c:pt>
                <c:pt idx="3403">
                  <c:v>0.78380937809808704</c:v>
                </c:pt>
                <c:pt idx="3404">
                  <c:v>0.78392590757847391</c:v>
                </c:pt>
                <c:pt idx="3405">
                  <c:v>0.78430396724599172</c:v>
                </c:pt>
                <c:pt idx="3406">
                  <c:v>0.78441358043676701</c:v>
                </c:pt>
                <c:pt idx="3407">
                  <c:v>0.78449515247401647</c:v>
                </c:pt>
                <c:pt idx="3408">
                  <c:v>0.7845268298721717</c:v>
                </c:pt>
                <c:pt idx="3409">
                  <c:v>0.78469738849616855</c:v>
                </c:pt>
                <c:pt idx="3410">
                  <c:v>0.78483956361131257</c:v>
                </c:pt>
                <c:pt idx="3411">
                  <c:v>0.78484607109675797</c:v>
                </c:pt>
                <c:pt idx="3412">
                  <c:v>0.78488780417747805</c:v>
                </c:pt>
                <c:pt idx="3413">
                  <c:v>0.78502199750812318</c:v>
                </c:pt>
                <c:pt idx="3414">
                  <c:v>0.78506550842160627</c:v>
                </c:pt>
                <c:pt idx="3415">
                  <c:v>0.78512433464564146</c:v>
                </c:pt>
                <c:pt idx="3416">
                  <c:v>0.78520491983157426</c:v>
                </c:pt>
                <c:pt idx="3417">
                  <c:v>0.78521125751169929</c:v>
                </c:pt>
                <c:pt idx="3418">
                  <c:v>0.78546662647762711</c:v>
                </c:pt>
                <c:pt idx="3419">
                  <c:v>0.78558448845391937</c:v>
                </c:pt>
                <c:pt idx="3420">
                  <c:v>0.78574291874123769</c:v>
                </c:pt>
                <c:pt idx="3421">
                  <c:v>0.78622527238429485</c:v>
                </c:pt>
                <c:pt idx="3422">
                  <c:v>0.78627938964421762</c:v>
                </c:pt>
                <c:pt idx="3423">
                  <c:v>0.78630578982817501</c:v>
                </c:pt>
                <c:pt idx="3424">
                  <c:v>0.7864201148977884</c:v>
                </c:pt>
                <c:pt idx="3425">
                  <c:v>0.78652374409000247</c:v>
                </c:pt>
                <c:pt idx="3426">
                  <c:v>0.78687363266276411</c:v>
                </c:pt>
                <c:pt idx="3427">
                  <c:v>0.78713567200782786</c:v>
                </c:pt>
                <c:pt idx="3428">
                  <c:v>0.78728159369316542</c:v>
                </c:pt>
                <c:pt idx="3429">
                  <c:v>0.78739874028551782</c:v>
                </c:pt>
                <c:pt idx="3430">
                  <c:v>0.78778037455364225</c:v>
                </c:pt>
                <c:pt idx="3431">
                  <c:v>0.78807521518807011</c:v>
                </c:pt>
                <c:pt idx="3432">
                  <c:v>0.78820815230642272</c:v>
                </c:pt>
                <c:pt idx="3433">
                  <c:v>0.7884708096412768</c:v>
                </c:pt>
                <c:pt idx="3434">
                  <c:v>0.7884761221413743</c:v>
                </c:pt>
                <c:pt idx="3435">
                  <c:v>0.78847715753485093</c:v>
                </c:pt>
                <c:pt idx="3436">
                  <c:v>0.78864474187036615</c:v>
                </c:pt>
                <c:pt idx="3437">
                  <c:v>0.78903474571117083</c:v>
                </c:pt>
                <c:pt idx="3438">
                  <c:v>0.78921358739028991</c:v>
                </c:pt>
                <c:pt idx="3439">
                  <c:v>0.78936607830589389</c:v>
                </c:pt>
                <c:pt idx="3440">
                  <c:v>0.78939604632699201</c:v>
                </c:pt>
                <c:pt idx="3441">
                  <c:v>0.78945170173283119</c:v>
                </c:pt>
                <c:pt idx="3442">
                  <c:v>0.78949077632475428</c:v>
                </c:pt>
                <c:pt idx="3443">
                  <c:v>0.7900576331567809</c:v>
                </c:pt>
                <c:pt idx="3444">
                  <c:v>0.79005763315740629</c:v>
                </c:pt>
                <c:pt idx="3445">
                  <c:v>0.79036954545590032</c:v>
                </c:pt>
                <c:pt idx="3446">
                  <c:v>0.79042089083060496</c:v>
                </c:pt>
                <c:pt idx="3447">
                  <c:v>0.79042136526832396</c:v>
                </c:pt>
                <c:pt idx="3448">
                  <c:v>0.79130072822955733</c:v>
                </c:pt>
                <c:pt idx="3449">
                  <c:v>0.79152592964172852</c:v>
                </c:pt>
                <c:pt idx="3450">
                  <c:v>0.79172004408276175</c:v>
                </c:pt>
                <c:pt idx="3451">
                  <c:v>0.79215789180877028</c:v>
                </c:pt>
                <c:pt idx="3452">
                  <c:v>0.79252709920266884</c:v>
                </c:pt>
                <c:pt idx="3453">
                  <c:v>0.79270285121702277</c:v>
                </c:pt>
                <c:pt idx="3454">
                  <c:v>0.79291806649912644</c:v>
                </c:pt>
                <c:pt idx="3455">
                  <c:v>0.79309846289708652</c:v>
                </c:pt>
                <c:pt idx="3456">
                  <c:v>0.79322877259615665</c:v>
                </c:pt>
                <c:pt idx="3457">
                  <c:v>0.79367934928843209</c:v>
                </c:pt>
                <c:pt idx="3458">
                  <c:v>0.793689480993226</c:v>
                </c:pt>
                <c:pt idx="3459">
                  <c:v>0.79371256667696333</c:v>
                </c:pt>
                <c:pt idx="3460">
                  <c:v>0.79389773685913101</c:v>
                </c:pt>
                <c:pt idx="3461">
                  <c:v>0.79448629901587342</c:v>
                </c:pt>
                <c:pt idx="3462">
                  <c:v>0.79459063551703868</c:v>
                </c:pt>
                <c:pt idx="3463">
                  <c:v>0.79504273973290551</c:v>
                </c:pt>
                <c:pt idx="3464">
                  <c:v>0.7955104042408494</c:v>
                </c:pt>
                <c:pt idx="3465">
                  <c:v>0.79562113628835895</c:v>
                </c:pt>
                <c:pt idx="3466">
                  <c:v>0.79584455385372777</c:v>
                </c:pt>
                <c:pt idx="3467">
                  <c:v>0.79595558331665683</c:v>
                </c:pt>
                <c:pt idx="3468">
                  <c:v>0.79619575399257103</c:v>
                </c:pt>
                <c:pt idx="3469">
                  <c:v>0.7966663347643762</c:v>
                </c:pt>
                <c:pt idx="3470">
                  <c:v>0.79667169173749874</c:v>
                </c:pt>
                <c:pt idx="3471">
                  <c:v>0.79693344163763913</c:v>
                </c:pt>
                <c:pt idx="3472">
                  <c:v>0.79710764333347472</c:v>
                </c:pt>
                <c:pt idx="3473">
                  <c:v>0.79735284478546986</c:v>
                </c:pt>
                <c:pt idx="3474">
                  <c:v>0.79744312735823741</c:v>
                </c:pt>
                <c:pt idx="3475">
                  <c:v>0.79754399602733761</c:v>
                </c:pt>
                <c:pt idx="3476">
                  <c:v>0.79762813230082374</c:v>
                </c:pt>
                <c:pt idx="3477">
                  <c:v>0.79764440099493927</c:v>
                </c:pt>
                <c:pt idx="3478">
                  <c:v>0.7978431639853204</c:v>
                </c:pt>
                <c:pt idx="3479">
                  <c:v>0.7979433997822063</c:v>
                </c:pt>
                <c:pt idx="3480">
                  <c:v>0.79820485305523492</c:v>
                </c:pt>
                <c:pt idx="3481">
                  <c:v>0.79865041154640493</c:v>
                </c:pt>
                <c:pt idx="3482">
                  <c:v>0.79872530065425318</c:v>
                </c:pt>
                <c:pt idx="3483">
                  <c:v>0.79903008840997269</c:v>
                </c:pt>
                <c:pt idx="3484">
                  <c:v>0.79914478607936479</c:v>
                </c:pt>
                <c:pt idx="3485">
                  <c:v>0.79932414292719167</c:v>
                </c:pt>
                <c:pt idx="3486">
                  <c:v>0.79945770558889195</c:v>
                </c:pt>
                <c:pt idx="3487">
                  <c:v>0.7994853530504169</c:v>
                </c:pt>
                <c:pt idx="3488">
                  <c:v>0.79965875258403429</c:v>
                </c:pt>
                <c:pt idx="3489">
                  <c:v>0.79967875087860874</c:v>
                </c:pt>
                <c:pt idx="3490">
                  <c:v>0.79970657076204232</c:v>
                </c:pt>
                <c:pt idx="3491">
                  <c:v>0.79989676304169477</c:v>
                </c:pt>
                <c:pt idx="3492">
                  <c:v>0.8001328938529797</c:v>
                </c:pt>
                <c:pt idx="3493">
                  <c:v>0.8001613532507017</c:v>
                </c:pt>
                <c:pt idx="3494">
                  <c:v>0.80016463398958093</c:v>
                </c:pt>
                <c:pt idx="3495">
                  <c:v>0.80018728424982033</c:v>
                </c:pt>
                <c:pt idx="3496">
                  <c:v>0.80023348508052017</c:v>
                </c:pt>
                <c:pt idx="3497">
                  <c:v>0.80027434536547104</c:v>
                </c:pt>
                <c:pt idx="3498">
                  <c:v>0.80032261254008208</c:v>
                </c:pt>
                <c:pt idx="3499">
                  <c:v>0.80034706379534892</c:v>
                </c:pt>
                <c:pt idx="3500">
                  <c:v>0.80050524197681172</c:v>
                </c:pt>
                <c:pt idx="3501">
                  <c:v>0.80051439410448721</c:v>
                </c:pt>
                <c:pt idx="3502">
                  <c:v>0.80056872200494811</c:v>
                </c:pt>
                <c:pt idx="3503">
                  <c:v>0.80064660073892591</c:v>
                </c:pt>
                <c:pt idx="3504">
                  <c:v>0.80071097494579457</c:v>
                </c:pt>
                <c:pt idx="3505">
                  <c:v>0.80093454168107514</c:v>
                </c:pt>
                <c:pt idx="3506">
                  <c:v>0.80130737223653137</c:v>
                </c:pt>
                <c:pt idx="3507">
                  <c:v>0.80132696275405935</c:v>
                </c:pt>
                <c:pt idx="3508">
                  <c:v>0.80142920641198212</c:v>
                </c:pt>
                <c:pt idx="3509">
                  <c:v>0.80152683868128338</c:v>
                </c:pt>
                <c:pt idx="3510">
                  <c:v>0.80153293952461835</c:v>
                </c:pt>
                <c:pt idx="3511">
                  <c:v>0.801778572110453</c:v>
                </c:pt>
                <c:pt idx="3512">
                  <c:v>0.80188151965931231</c:v>
                </c:pt>
                <c:pt idx="3513">
                  <c:v>0.80188151965946297</c:v>
                </c:pt>
                <c:pt idx="3514">
                  <c:v>0.80195108317222974</c:v>
                </c:pt>
                <c:pt idx="3515">
                  <c:v>0.80216275041399476</c:v>
                </c:pt>
                <c:pt idx="3516">
                  <c:v>0.80223464820834445</c:v>
                </c:pt>
                <c:pt idx="3517">
                  <c:v>0.80237968708884133</c:v>
                </c:pt>
                <c:pt idx="3518">
                  <c:v>0.80243538506140089</c:v>
                </c:pt>
                <c:pt idx="3519">
                  <c:v>0.80250441979411635</c:v>
                </c:pt>
                <c:pt idx="3520">
                  <c:v>0.80262338976083225</c:v>
                </c:pt>
                <c:pt idx="3521">
                  <c:v>0.80263378287648413</c:v>
                </c:pt>
                <c:pt idx="3522">
                  <c:v>0.80274197968840988</c:v>
                </c:pt>
                <c:pt idx="3523">
                  <c:v>0.80276669129824785</c:v>
                </c:pt>
                <c:pt idx="3524">
                  <c:v>0.80279803281298268</c:v>
                </c:pt>
                <c:pt idx="3525">
                  <c:v>0.80282792926402236</c:v>
                </c:pt>
                <c:pt idx="3526">
                  <c:v>0.80295155459109335</c:v>
                </c:pt>
                <c:pt idx="3527">
                  <c:v>0.8030309050464518</c:v>
                </c:pt>
                <c:pt idx="3528">
                  <c:v>0.80305553410822572</c:v>
                </c:pt>
                <c:pt idx="3529">
                  <c:v>0.80308499313070825</c:v>
                </c:pt>
                <c:pt idx="3530">
                  <c:v>0.80314609458864994</c:v>
                </c:pt>
                <c:pt idx="3531">
                  <c:v>0.80329778545191388</c:v>
                </c:pt>
                <c:pt idx="3532">
                  <c:v>0.80331893901439777</c:v>
                </c:pt>
                <c:pt idx="3533">
                  <c:v>0.8033525678928447</c:v>
                </c:pt>
                <c:pt idx="3534">
                  <c:v>0.80346832899691767</c:v>
                </c:pt>
                <c:pt idx="3535">
                  <c:v>0.80375837481985402</c:v>
                </c:pt>
                <c:pt idx="3536">
                  <c:v>0.8038231331386495</c:v>
                </c:pt>
                <c:pt idx="3537">
                  <c:v>0.80398882540775751</c:v>
                </c:pt>
                <c:pt idx="3538">
                  <c:v>0.80409910135393692</c:v>
                </c:pt>
                <c:pt idx="3539">
                  <c:v>0.80410943735754425</c:v>
                </c:pt>
                <c:pt idx="3540">
                  <c:v>0.80427860832551401</c:v>
                </c:pt>
                <c:pt idx="3541">
                  <c:v>0.80438885516828251</c:v>
                </c:pt>
                <c:pt idx="3542">
                  <c:v>0.80441673284648241</c:v>
                </c:pt>
                <c:pt idx="3543">
                  <c:v>0.80450352221433796</c:v>
                </c:pt>
                <c:pt idx="3544">
                  <c:v>0.80455597401397871</c:v>
                </c:pt>
                <c:pt idx="3545">
                  <c:v>0.80463615183398629</c:v>
                </c:pt>
                <c:pt idx="3546">
                  <c:v>0.80466936544548728</c:v>
                </c:pt>
                <c:pt idx="3547">
                  <c:v>0.804719481839266</c:v>
                </c:pt>
                <c:pt idx="3548">
                  <c:v>0.80488599629872648</c:v>
                </c:pt>
                <c:pt idx="3549">
                  <c:v>0.8050336142259491</c:v>
                </c:pt>
                <c:pt idx="3550">
                  <c:v>0.8052804553780607</c:v>
                </c:pt>
                <c:pt idx="3551">
                  <c:v>0.80531165146126493</c:v>
                </c:pt>
                <c:pt idx="3552">
                  <c:v>0.80534371716300401</c:v>
                </c:pt>
                <c:pt idx="3553">
                  <c:v>0.80540074641228643</c:v>
                </c:pt>
                <c:pt idx="3554">
                  <c:v>0.80554587009714229</c:v>
                </c:pt>
                <c:pt idx="3555">
                  <c:v>0.80579182692260753</c:v>
                </c:pt>
                <c:pt idx="3556">
                  <c:v>0.80584832810846063</c:v>
                </c:pt>
                <c:pt idx="3557">
                  <c:v>0.80598273053263125</c:v>
                </c:pt>
                <c:pt idx="3558">
                  <c:v>0.80606680429976685</c:v>
                </c:pt>
                <c:pt idx="3559">
                  <c:v>0.80638449637794718</c:v>
                </c:pt>
                <c:pt idx="3560">
                  <c:v>0.80668882993412017</c:v>
                </c:pt>
                <c:pt idx="3561">
                  <c:v>0.8068260328793786</c:v>
                </c:pt>
                <c:pt idx="3562">
                  <c:v>0.80684421849199095</c:v>
                </c:pt>
                <c:pt idx="3563">
                  <c:v>0.80685897913297155</c:v>
                </c:pt>
                <c:pt idx="3564">
                  <c:v>0.80688252954157935</c:v>
                </c:pt>
                <c:pt idx="3565">
                  <c:v>0.80710958438502212</c:v>
                </c:pt>
                <c:pt idx="3566">
                  <c:v>0.80722367695939345</c:v>
                </c:pt>
                <c:pt idx="3567">
                  <c:v>0.807439648798286</c:v>
                </c:pt>
                <c:pt idx="3568">
                  <c:v>0.80760373534373198</c:v>
                </c:pt>
                <c:pt idx="3569">
                  <c:v>0.80760517435329027</c:v>
                </c:pt>
                <c:pt idx="3570">
                  <c:v>0.80813733757314055</c:v>
                </c:pt>
                <c:pt idx="3571">
                  <c:v>0.80829648390333531</c:v>
                </c:pt>
                <c:pt idx="3572">
                  <c:v>0.80831675422051608</c:v>
                </c:pt>
                <c:pt idx="3573">
                  <c:v>0.80834041218449304</c:v>
                </c:pt>
                <c:pt idx="3574">
                  <c:v>0.8083908738620349</c:v>
                </c:pt>
                <c:pt idx="3575">
                  <c:v>0.8084211856181247</c:v>
                </c:pt>
                <c:pt idx="3576">
                  <c:v>0.80858774521425147</c:v>
                </c:pt>
                <c:pt idx="3577">
                  <c:v>0.80866900435820122</c:v>
                </c:pt>
                <c:pt idx="3578">
                  <c:v>0.80874254722093208</c:v>
                </c:pt>
                <c:pt idx="3579">
                  <c:v>0.80901240754697934</c:v>
                </c:pt>
                <c:pt idx="3580">
                  <c:v>0.80901954412584143</c:v>
                </c:pt>
                <c:pt idx="3581">
                  <c:v>0.80908487045619859</c:v>
                </c:pt>
                <c:pt idx="3582">
                  <c:v>0.80932168440042718</c:v>
                </c:pt>
                <c:pt idx="3583">
                  <c:v>0.80958805022185121</c:v>
                </c:pt>
                <c:pt idx="3584">
                  <c:v>0.80963080126756393</c:v>
                </c:pt>
                <c:pt idx="3585">
                  <c:v>0.809777637804451</c:v>
                </c:pt>
                <c:pt idx="3586">
                  <c:v>0.80984995988483277</c:v>
                </c:pt>
                <c:pt idx="3587">
                  <c:v>0.80990641242107186</c:v>
                </c:pt>
                <c:pt idx="3588">
                  <c:v>0.80994488533953091</c:v>
                </c:pt>
                <c:pt idx="3589">
                  <c:v>0.80997658739492995</c:v>
                </c:pt>
                <c:pt idx="3590">
                  <c:v>0.81014992042118539</c:v>
                </c:pt>
                <c:pt idx="3591">
                  <c:v>0.81020310288306618</c:v>
                </c:pt>
                <c:pt idx="3592">
                  <c:v>0.81027778071504186</c:v>
                </c:pt>
                <c:pt idx="3593">
                  <c:v>0.81073165769689526</c:v>
                </c:pt>
                <c:pt idx="3594">
                  <c:v>0.81104628521735656</c:v>
                </c:pt>
                <c:pt idx="3595">
                  <c:v>0.81114498467653151</c:v>
                </c:pt>
                <c:pt idx="3596">
                  <c:v>0.81120550113527068</c:v>
                </c:pt>
                <c:pt idx="3597">
                  <c:v>0.81126315935109727</c:v>
                </c:pt>
                <c:pt idx="3598">
                  <c:v>0.81128962236549584</c:v>
                </c:pt>
                <c:pt idx="3599">
                  <c:v>0.81129121947346627</c:v>
                </c:pt>
                <c:pt idx="3600">
                  <c:v>0.81136967285456829</c:v>
                </c:pt>
                <c:pt idx="3601">
                  <c:v>0.81139419295124182</c:v>
                </c:pt>
                <c:pt idx="3602">
                  <c:v>0.81145014494720435</c:v>
                </c:pt>
                <c:pt idx="3603">
                  <c:v>0.81153164391834887</c:v>
                </c:pt>
                <c:pt idx="3604">
                  <c:v>0.81155167355319802</c:v>
                </c:pt>
                <c:pt idx="3605">
                  <c:v>0.81164955385411708</c:v>
                </c:pt>
                <c:pt idx="3606">
                  <c:v>0.81189153704254413</c:v>
                </c:pt>
                <c:pt idx="3607">
                  <c:v>0.81189202641094627</c:v>
                </c:pt>
                <c:pt idx="3608">
                  <c:v>0.81197827202535766</c:v>
                </c:pt>
                <c:pt idx="3609">
                  <c:v>0.81237061134307698</c:v>
                </c:pt>
                <c:pt idx="3610">
                  <c:v>0.81237137443837426</c:v>
                </c:pt>
                <c:pt idx="3611">
                  <c:v>0.81240994661860277</c:v>
                </c:pt>
                <c:pt idx="3612">
                  <c:v>0.81254468379754108</c:v>
                </c:pt>
                <c:pt idx="3613">
                  <c:v>0.81257399095281624</c:v>
                </c:pt>
                <c:pt idx="3614">
                  <c:v>0.81274381856622779</c:v>
                </c:pt>
                <c:pt idx="3615">
                  <c:v>0.81276517929919478</c:v>
                </c:pt>
                <c:pt idx="3616">
                  <c:v>0.81293291243658727</c:v>
                </c:pt>
                <c:pt idx="3617">
                  <c:v>0.81324927324432794</c:v>
                </c:pt>
                <c:pt idx="3618">
                  <c:v>0.8132552503686179</c:v>
                </c:pt>
                <c:pt idx="3619">
                  <c:v>0.81329358187694656</c:v>
                </c:pt>
                <c:pt idx="3620">
                  <c:v>0.81341683364381823</c:v>
                </c:pt>
                <c:pt idx="3621">
                  <c:v>0.8134236988252368</c:v>
                </c:pt>
                <c:pt idx="3622">
                  <c:v>0.81349617447211908</c:v>
                </c:pt>
                <c:pt idx="3623">
                  <c:v>0.81356027760864358</c:v>
                </c:pt>
                <c:pt idx="3624">
                  <c:v>0.81358483200954979</c:v>
                </c:pt>
                <c:pt idx="3625">
                  <c:v>0.81359065243056683</c:v>
                </c:pt>
                <c:pt idx="3626">
                  <c:v>0.81364481643091069</c:v>
                </c:pt>
                <c:pt idx="3627">
                  <c:v>0.81382516844100716</c:v>
                </c:pt>
                <c:pt idx="3628">
                  <c:v>0.81442671405675982</c:v>
                </c:pt>
                <c:pt idx="3629">
                  <c:v>0.81452174208254935</c:v>
                </c:pt>
                <c:pt idx="3630">
                  <c:v>0.81457142445991026</c:v>
                </c:pt>
                <c:pt idx="3631">
                  <c:v>0.81459566082246804</c:v>
                </c:pt>
                <c:pt idx="3632">
                  <c:v>0.81466868556968075</c:v>
                </c:pt>
                <c:pt idx="3633">
                  <c:v>0.8147006129703136</c:v>
                </c:pt>
                <c:pt idx="3634">
                  <c:v>0.8147277650906618</c:v>
                </c:pt>
                <c:pt idx="3635">
                  <c:v>0.81479574253270948</c:v>
                </c:pt>
                <c:pt idx="3636">
                  <c:v>0.81503840735719602</c:v>
                </c:pt>
                <c:pt idx="3637">
                  <c:v>0.81504829872380735</c:v>
                </c:pt>
                <c:pt idx="3638">
                  <c:v>0.81535741035147535</c:v>
                </c:pt>
                <c:pt idx="3639">
                  <c:v>0.81549132921454071</c:v>
                </c:pt>
                <c:pt idx="3640">
                  <c:v>0.81555349599540938</c:v>
                </c:pt>
                <c:pt idx="3641">
                  <c:v>0.81559883495389918</c:v>
                </c:pt>
                <c:pt idx="3642">
                  <c:v>0.81567439107243034</c:v>
                </c:pt>
                <c:pt idx="3643">
                  <c:v>0.81587585225792325</c:v>
                </c:pt>
                <c:pt idx="3644">
                  <c:v>0.81594903125444496</c:v>
                </c:pt>
                <c:pt idx="3645">
                  <c:v>0.81634151437861568</c:v>
                </c:pt>
                <c:pt idx="3646">
                  <c:v>0.81658829474729155</c:v>
                </c:pt>
                <c:pt idx="3647">
                  <c:v>0.81674202174071953</c:v>
                </c:pt>
                <c:pt idx="3648">
                  <c:v>0.81677698531648202</c:v>
                </c:pt>
                <c:pt idx="3649">
                  <c:v>0.81691656451962547</c:v>
                </c:pt>
                <c:pt idx="3650">
                  <c:v>0.81726376283190283</c:v>
                </c:pt>
                <c:pt idx="3651">
                  <c:v>0.81740360873952556</c:v>
                </c:pt>
                <c:pt idx="3652">
                  <c:v>0.81743109084228605</c:v>
                </c:pt>
                <c:pt idx="3653">
                  <c:v>0.81748212873343429</c:v>
                </c:pt>
                <c:pt idx="3654">
                  <c:v>0.81803772382981377</c:v>
                </c:pt>
                <c:pt idx="3655">
                  <c:v>0.81803772383052875</c:v>
                </c:pt>
                <c:pt idx="3656">
                  <c:v>0.8183236786273006</c:v>
                </c:pt>
                <c:pt idx="3657">
                  <c:v>0.81837074800648613</c:v>
                </c:pt>
                <c:pt idx="3658">
                  <c:v>0.81837118292939537</c:v>
                </c:pt>
                <c:pt idx="3659">
                  <c:v>0.81917718112729854</c:v>
                </c:pt>
                <c:pt idx="3660">
                  <c:v>0.81938355392623807</c:v>
                </c:pt>
                <c:pt idx="3661">
                  <c:v>0.81956142570654089</c:v>
                </c:pt>
                <c:pt idx="3662">
                  <c:v>0.81996259143981121</c:v>
                </c:pt>
                <c:pt idx="3663">
                  <c:v>0.82030081912652542</c:v>
                </c:pt>
                <c:pt idx="3664">
                  <c:v>0.82046180849492589</c:v>
                </c:pt>
                <c:pt idx="3665">
                  <c:v>0.8206589326856859</c:v>
                </c:pt>
                <c:pt idx="3666">
                  <c:v>0.82067851066656416</c:v>
                </c:pt>
                <c:pt idx="3667">
                  <c:v>0.82082415330168457</c:v>
                </c:pt>
                <c:pt idx="3668">
                  <c:v>0.82094349417097201</c:v>
                </c:pt>
                <c:pt idx="3669">
                  <c:v>0.82135610101262224</c:v>
                </c:pt>
                <c:pt idx="3670">
                  <c:v>0.82136537816560695</c:v>
                </c:pt>
                <c:pt idx="3671">
                  <c:v>0.82138651657806172</c:v>
                </c:pt>
                <c:pt idx="3672">
                  <c:v>0.82155606143297755</c:v>
                </c:pt>
                <c:pt idx="3673">
                  <c:v>0.82183760341527223</c:v>
                </c:pt>
                <c:pt idx="3674">
                  <c:v>0.82185393427045694</c:v>
                </c:pt>
                <c:pt idx="3675">
                  <c:v>0.82209488448423484</c:v>
                </c:pt>
                <c:pt idx="3676">
                  <c:v>0.82219039178379782</c:v>
                </c:pt>
                <c:pt idx="3677">
                  <c:v>0.82260419686089747</c:v>
                </c:pt>
                <c:pt idx="3678">
                  <c:v>0.82313349840641203</c:v>
                </c:pt>
                <c:pt idx="3679">
                  <c:v>0.82333792275221707</c:v>
                </c:pt>
                <c:pt idx="3680">
                  <c:v>0.82343950728549853</c:v>
                </c:pt>
                <c:pt idx="3681">
                  <c:v>0.8240787122025115</c:v>
                </c:pt>
                <c:pt idx="3682">
                  <c:v>0.82408970175795204</c:v>
                </c:pt>
                <c:pt idx="3683">
                  <c:v>0.82409460168171156</c:v>
                </c:pt>
                <c:pt idx="3684">
                  <c:v>0.82433400799129064</c:v>
                </c:pt>
                <c:pt idx="3685">
                  <c:v>0.82449332696818456</c:v>
                </c:pt>
                <c:pt idx="3686">
                  <c:v>0.82480012125576518</c:v>
                </c:pt>
                <c:pt idx="3687">
                  <c:v>0.82489235666966854</c:v>
                </c:pt>
                <c:pt idx="3688">
                  <c:v>0.82496928924206503</c:v>
                </c:pt>
                <c:pt idx="3689">
                  <c:v>0.82498416475131398</c:v>
                </c:pt>
                <c:pt idx="3690">
                  <c:v>0.82549656885969458</c:v>
                </c:pt>
                <c:pt idx="3691">
                  <c:v>0.82590385558218149</c:v>
                </c:pt>
                <c:pt idx="3692">
                  <c:v>0.82594112146978194</c:v>
                </c:pt>
                <c:pt idx="3693">
                  <c:v>0.82596357972544954</c:v>
                </c:pt>
                <c:pt idx="3694">
                  <c:v>0.82597230558569956</c:v>
                </c:pt>
                <c:pt idx="3695">
                  <c:v>0.82625086806052905</c:v>
                </c:pt>
                <c:pt idx="3696">
                  <c:v>0.82635568870722997</c:v>
                </c:pt>
                <c:pt idx="3697">
                  <c:v>0.82651959180385104</c:v>
                </c:pt>
                <c:pt idx="3698">
                  <c:v>0.82664163954003833</c:v>
                </c:pt>
                <c:pt idx="3699">
                  <c:v>0.82666690267730436</c:v>
                </c:pt>
                <c:pt idx="3700">
                  <c:v>0.82682534243570649</c:v>
                </c:pt>
                <c:pt idx="3701">
                  <c:v>0.82684361477010548</c:v>
                </c:pt>
                <c:pt idx="3702">
                  <c:v>0.82686903342825468</c:v>
                </c:pt>
                <c:pt idx="3703">
                  <c:v>0.82704280274179709</c:v>
                </c:pt>
                <c:pt idx="3704">
                  <c:v>0.82725852719430937</c:v>
                </c:pt>
                <c:pt idx="3705">
                  <c:v>0.82728452589406121</c:v>
                </c:pt>
                <c:pt idx="3706">
                  <c:v>0.82728752295176822</c:v>
                </c:pt>
                <c:pt idx="3707">
                  <c:v>0.82730821457623571</c:v>
                </c:pt>
                <c:pt idx="3708">
                  <c:v>0.82735041975681622</c:v>
                </c:pt>
                <c:pt idx="3709">
                  <c:v>0.82759865963525425</c:v>
                </c:pt>
                <c:pt idx="3710">
                  <c:v>0.82760701934018432</c:v>
                </c:pt>
                <c:pt idx="3711">
                  <c:v>0.82765664277308126</c:v>
                </c:pt>
                <c:pt idx="3712">
                  <c:v>0.82778657284066459</c:v>
                </c:pt>
                <c:pt idx="3713">
                  <c:v>0.82782986903627331</c:v>
                </c:pt>
                <c:pt idx="3714">
                  <c:v>0.82799075923111998</c:v>
                </c:pt>
                <c:pt idx="3715">
                  <c:v>0.82833123335408909</c:v>
                </c:pt>
                <c:pt idx="3716">
                  <c:v>0.82834912241636505</c:v>
                </c:pt>
                <c:pt idx="3717">
                  <c:v>0.82844248404903742</c:v>
                </c:pt>
                <c:pt idx="3718">
                  <c:v>0.82853163165245836</c:v>
                </c:pt>
                <c:pt idx="3719">
                  <c:v>0.82853720220111005</c:v>
                </c:pt>
                <c:pt idx="3720">
                  <c:v>0.82868982752456144</c:v>
                </c:pt>
                <c:pt idx="3721">
                  <c:v>0.82869901000404045</c:v>
                </c:pt>
                <c:pt idx="3722">
                  <c:v>0.8287614737631096</c:v>
                </c:pt>
                <c:pt idx="3723">
                  <c:v>0.82885546269368227</c:v>
                </c:pt>
                <c:pt idx="3724">
                  <c:v>0.82885546269388954</c:v>
                </c:pt>
                <c:pt idx="3725">
                  <c:v>0.82891897071373988</c:v>
                </c:pt>
                <c:pt idx="3726">
                  <c:v>0.82911220246469097</c:v>
                </c:pt>
                <c:pt idx="3727">
                  <c:v>0.82917783481922847</c:v>
                </c:pt>
                <c:pt idx="3728">
                  <c:v>0.82918819039584402</c:v>
                </c:pt>
                <c:pt idx="3729">
                  <c:v>0.82926528063512539</c:v>
                </c:pt>
                <c:pt idx="3730">
                  <c:v>0.8293610696201974</c:v>
                </c:pt>
                <c:pt idx="3731">
                  <c:v>0.82942408218376507</c:v>
                </c:pt>
                <c:pt idx="3732">
                  <c:v>0.82953267021436994</c:v>
                </c:pt>
                <c:pt idx="3733">
                  <c:v>0.82954215614912585</c:v>
                </c:pt>
                <c:pt idx="3734">
                  <c:v>0.82964090668138746</c:v>
                </c:pt>
                <c:pt idx="3735">
                  <c:v>0.8296634602615659</c:v>
                </c:pt>
                <c:pt idx="3736">
                  <c:v>0.82971934952641813</c:v>
                </c:pt>
                <c:pt idx="3737">
                  <c:v>0.82983217325449266</c:v>
                </c:pt>
                <c:pt idx="3738">
                  <c:v>0.82990458788633603</c:v>
                </c:pt>
                <c:pt idx="3739">
                  <c:v>0.82995394706459491</c:v>
                </c:pt>
                <c:pt idx="3740">
                  <c:v>0.83000970526660001</c:v>
                </c:pt>
                <c:pt idx="3741">
                  <c:v>0.83014812554871187</c:v>
                </c:pt>
                <c:pt idx="3742">
                  <c:v>0.83016742789538722</c:v>
                </c:pt>
                <c:pt idx="3743">
                  <c:v>0.83019811349611028</c:v>
                </c:pt>
                <c:pt idx="3744">
                  <c:v>0.83025895233990676</c:v>
                </c:pt>
                <c:pt idx="3745">
                  <c:v>0.83030374003438734</c:v>
                </c:pt>
                <c:pt idx="3746">
                  <c:v>0.83036711979122302</c:v>
                </c:pt>
                <c:pt idx="3747">
                  <c:v>0.83041189336216203</c:v>
                </c:pt>
                <c:pt idx="3748">
                  <c:v>0.8304206265931644</c:v>
                </c:pt>
                <c:pt idx="3749">
                  <c:v>0.83051999827377809</c:v>
                </c:pt>
                <c:pt idx="3750">
                  <c:v>0.83056474594937613</c:v>
                </c:pt>
                <c:pt idx="3751">
                  <c:v>0.83056837350724622</c:v>
                </c:pt>
                <c:pt idx="3752">
                  <c:v>0.83059706881754047</c:v>
                </c:pt>
                <c:pt idx="3753">
                  <c:v>0.83061843666945001</c:v>
                </c:pt>
                <c:pt idx="3754">
                  <c:v>0.83062745419435358</c:v>
                </c:pt>
                <c:pt idx="3755">
                  <c:v>0.83067278831788527</c:v>
                </c:pt>
                <c:pt idx="3756">
                  <c:v>0.83071751009674444</c:v>
                </c:pt>
                <c:pt idx="3757">
                  <c:v>0.83074981425586891</c:v>
                </c:pt>
                <c:pt idx="3758">
                  <c:v>0.8307786131549747</c:v>
                </c:pt>
                <c:pt idx="3759">
                  <c:v>0.83082548991878802</c:v>
                </c:pt>
                <c:pt idx="3760">
                  <c:v>0.8308701857995251</c:v>
                </c:pt>
                <c:pt idx="3761">
                  <c:v>0.83087921142194188</c:v>
                </c:pt>
                <c:pt idx="3762">
                  <c:v>0.83088864014249397</c:v>
                </c:pt>
                <c:pt idx="3763">
                  <c:v>0.83090247124861816</c:v>
                </c:pt>
                <c:pt idx="3764">
                  <c:v>0.83095985373840497</c:v>
                </c:pt>
                <c:pt idx="3765">
                  <c:v>0.83097810307179298</c:v>
                </c:pt>
                <c:pt idx="3766">
                  <c:v>0.83114351743192538</c:v>
                </c:pt>
                <c:pt idx="3767">
                  <c:v>0.83116894525561458</c:v>
                </c:pt>
                <c:pt idx="3768">
                  <c:v>0.83117527185270712</c:v>
                </c:pt>
                <c:pt idx="3769">
                  <c:v>0.83118341182650168</c:v>
                </c:pt>
                <c:pt idx="3770">
                  <c:v>0.83124810602122445</c:v>
                </c:pt>
                <c:pt idx="3771">
                  <c:v>0.83126314669137669</c:v>
                </c:pt>
                <c:pt idx="3772">
                  <c:v>0.83129594619659541</c:v>
                </c:pt>
                <c:pt idx="3773">
                  <c:v>0.83136907290864837</c:v>
                </c:pt>
                <c:pt idx="3774">
                  <c:v>0.83139936497291123</c:v>
                </c:pt>
                <c:pt idx="3775">
                  <c:v>0.83142702743031638</c:v>
                </c:pt>
                <c:pt idx="3776">
                  <c:v>0.8314450723122333</c:v>
                </c:pt>
                <c:pt idx="3777">
                  <c:v>0.83155927677427699</c:v>
                </c:pt>
                <c:pt idx="3778">
                  <c:v>0.83159693140805691</c:v>
                </c:pt>
                <c:pt idx="3779">
                  <c:v>0.83172903035810442</c:v>
                </c:pt>
                <c:pt idx="3780">
                  <c:v>0.83173154933859639</c:v>
                </c:pt>
                <c:pt idx="3781">
                  <c:v>0.83181764367443645</c:v>
                </c:pt>
                <c:pt idx="3782">
                  <c:v>0.83195663607121906</c:v>
                </c:pt>
                <c:pt idx="3783">
                  <c:v>0.83198508135066074</c:v>
                </c:pt>
                <c:pt idx="3784">
                  <c:v>0.83206631830329814</c:v>
                </c:pt>
                <c:pt idx="3785">
                  <c:v>0.83207673253800074</c:v>
                </c:pt>
                <c:pt idx="3786">
                  <c:v>0.83217113362522388</c:v>
                </c:pt>
                <c:pt idx="3787">
                  <c:v>0.832193812881729</c:v>
                </c:pt>
                <c:pt idx="3788">
                  <c:v>0.83219673329487343</c:v>
                </c:pt>
                <c:pt idx="3789">
                  <c:v>0.8321986366658598</c:v>
                </c:pt>
                <c:pt idx="3790">
                  <c:v>0.83219965367529314</c:v>
                </c:pt>
                <c:pt idx="3791">
                  <c:v>0.83225110864655549</c:v>
                </c:pt>
                <c:pt idx="3792">
                  <c:v>0.83235438701141362</c:v>
                </c:pt>
                <c:pt idx="3793">
                  <c:v>0.83259690705050482</c:v>
                </c:pt>
                <c:pt idx="3794">
                  <c:v>0.83267354681037009</c:v>
                </c:pt>
                <c:pt idx="3795">
                  <c:v>0.83278947641967838</c:v>
                </c:pt>
                <c:pt idx="3796">
                  <c:v>0.83290260921123438</c:v>
                </c:pt>
                <c:pt idx="3797">
                  <c:v>0.83296312633257108</c:v>
                </c:pt>
                <c:pt idx="3798">
                  <c:v>0.83325737014495616</c:v>
                </c:pt>
                <c:pt idx="3799">
                  <c:v>0.83330417075256169</c:v>
                </c:pt>
                <c:pt idx="3800">
                  <c:v>0.83336553491442389</c:v>
                </c:pt>
                <c:pt idx="3801">
                  <c:v>0.83338210755403552</c:v>
                </c:pt>
                <c:pt idx="3802">
                  <c:v>0.83339555891818673</c:v>
                </c:pt>
                <c:pt idx="3803">
                  <c:v>0.83341702024069231</c:v>
                </c:pt>
                <c:pt idx="3804">
                  <c:v>0.833616773179644</c:v>
                </c:pt>
                <c:pt idx="3805">
                  <c:v>0.83362392414676445</c:v>
                </c:pt>
                <c:pt idx="3806">
                  <c:v>0.83372788453803648</c:v>
                </c:pt>
                <c:pt idx="3807">
                  <c:v>0.83380670824773051</c:v>
                </c:pt>
                <c:pt idx="3808">
                  <c:v>0.83392466461800585</c:v>
                </c:pt>
                <c:pt idx="3809">
                  <c:v>0.8340741595352601</c:v>
                </c:pt>
                <c:pt idx="3810">
                  <c:v>0.83407547053877484</c:v>
                </c:pt>
                <c:pt idx="3811">
                  <c:v>0.83454601650024662</c:v>
                </c:pt>
                <c:pt idx="3812">
                  <c:v>0.83456024759372505</c:v>
                </c:pt>
                <c:pt idx="3813">
                  <c:v>0.83470196212110737</c:v>
                </c:pt>
                <c:pt idx="3814">
                  <c:v>0.83470520424653616</c:v>
                </c:pt>
                <c:pt idx="3815">
                  <c:v>0.83472366662333985</c:v>
                </c:pt>
                <c:pt idx="3816">
                  <c:v>0.8347452143216475</c:v>
                </c:pt>
                <c:pt idx="3817">
                  <c:v>0.83479117423794214</c:v>
                </c:pt>
                <c:pt idx="3818">
                  <c:v>0.83481878142337451</c:v>
                </c:pt>
                <c:pt idx="3819">
                  <c:v>0.83497047416923964</c:v>
                </c:pt>
                <c:pt idx="3820">
                  <c:v>0.83504447684164629</c:v>
                </c:pt>
                <c:pt idx="3821">
                  <c:v>0.83511145037285273</c:v>
                </c:pt>
                <c:pt idx="3822">
                  <c:v>0.83516001793308203</c:v>
                </c:pt>
                <c:pt idx="3823">
                  <c:v>0.835357189312811</c:v>
                </c:pt>
                <c:pt idx="3824">
                  <c:v>0.83536368765597324</c:v>
                </c:pt>
                <c:pt idx="3825">
                  <c:v>0.83542317094478757</c:v>
                </c:pt>
                <c:pt idx="3826">
                  <c:v>0.83563826172622013</c:v>
                </c:pt>
                <c:pt idx="3827">
                  <c:v>0.83563879120219853</c:v>
                </c:pt>
                <c:pt idx="3828">
                  <c:v>0.83568436376167776</c:v>
                </c:pt>
                <c:pt idx="3829">
                  <c:v>0.83578805840475745</c:v>
                </c:pt>
                <c:pt idx="3830">
                  <c:v>0.8358812958629589</c:v>
                </c:pt>
                <c:pt idx="3831">
                  <c:v>0.83592021501052172</c:v>
                </c:pt>
                <c:pt idx="3832">
                  <c:v>0.83593776651865737</c:v>
                </c:pt>
                <c:pt idx="3833">
                  <c:v>0.8360538854450319</c:v>
                </c:pt>
                <c:pt idx="3834">
                  <c:v>0.83609026249640583</c:v>
                </c:pt>
                <c:pt idx="3835">
                  <c:v>0.83611972007324298</c:v>
                </c:pt>
                <c:pt idx="3836">
                  <c:v>0.83617110745637402</c:v>
                </c:pt>
                <c:pt idx="3837">
                  <c:v>0.83620612780668901</c:v>
                </c:pt>
                <c:pt idx="3838">
                  <c:v>0.83623498453467904</c:v>
                </c:pt>
                <c:pt idx="3839">
                  <c:v>0.83629346491070322</c:v>
                </c:pt>
                <c:pt idx="3840">
                  <c:v>0.83632914781491985</c:v>
                </c:pt>
                <c:pt idx="3841">
                  <c:v>0.83639275451291517</c:v>
                </c:pt>
                <c:pt idx="3842">
                  <c:v>0.83644115983527945</c:v>
                </c:pt>
                <c:pt idx="3843">
                  <c:v>0.83647853556222451</c:v>
                </c:pt>
                <c:pt idx="3844">
                  <c:v>0.83650912807322897</c:v>
                </c:pt>
                <c:pt idx="3845">
                  <c:v>0.83664142828893417</c:v>
                </c:pt>
                <c:pt idx="3846">
                  <c:v>0.83692218467757429</c:v>
                </c:pt>
                <c:pt idx="3847">
                  <c:v>0.83720847435646273</c:v>
                </c:pt>
                <c:pt idx="3848">
                  <c:v>0.83729827721235872</c:v>
                </c:pt>
                <c:pt idx="3849">
                  <c:v>0.8373533371771571</c:v>
                </c:pt>
                <c:pt idx="3850">
                  <c:v>0.83740579545234761</c:v>
                </c:pt>
                <c:pt idx="3851">
                  <c:v>0.83742987150432113</c:v>
                </c:pt>
                <c:pt idx="3852">
                  <c:v>0.83743132454570657</c:v>
                </c:pt>
                <c:pt idx="3853">
                  <c:v>0.83750269999021465</c:v>
                </c:pt>
                <c:pt idx="3854">
                  <c:v>0.83752500749299652</c:v>
                </c:pt>
                <c:pt idx="3855">
                  <c:v>0.83757590984020114</c:v>
                </c:pt>
                <c:pt idx="3856">
                  <c:v>0.83765005164568485</c:v>
                </c:pt>
                <c:pt idx="3857">
                  <c:v>0.83766827279611444</c:v>
                </c:pt>
                <c:pt idx="3858">
                  <c:v>0.8377573134725631</c:v>
                </c:pt>
                <c:pt idx="3859">
                  <c:v>0.83797742898531102</c:v>
                </c:pt>
                <c:pt idx="3860">
                  <c:v>0.83797787411001234</c:v>
                </c:pt>
                <c:pt idx="3861">
                  <c:v>0.83799779787476181</c:v>
                </c:pt>
                <c:pt idx="3862">
                  <c:v>0.83805632098223237</c:v>
                </c:pt>
                <c:pt idx="3863">
                  <c:v>0.83809981148805845</c:v>
                </c:pt>
                <c:pt idx="3864">
                  <c:v>0.83841315100668967</c:v>
                </c:pt>
                <c:pt idx="3865">
                  <c:v>0.83841384498567728</c:v>
                </c:pt>
                <c:pt idx="3866">
                  <c:v>0.83844892327730813</c:v>
                </c:pt>
                <c:pt idx="3867">
                  <c:v>0.83857145189623972</c:v>
                </c:pt>
                <c:pt idx="3868">
                  <c:v>0.83859810270213098</c:v>
                </c:pt>
                <c:pt idx="3869">
                  <c:v>0.83875253164895169</c:v>
                </c:pt>
                <c:pt idx="3870">
                  <c:v>0.83876858650165409</c:v>
                </c:pt>
                <c:pt idx="3871">
                  <c:v>0.8389244683142868</c:v>
                </c:pt>
                <c:pt idx="3872">
                  <c:v>0.83895092599070709</c:v>
                </c:pt>
                <c:pt idx="3873">
                  <c:v>0.83899633299820908</c:v>
                </c:pt>
                <c:pt idx="3874">
                  <c:v>0.83920133755891624</c:v>
                </c:pt>
                <c:pt idx="3875">
                  <c:v>0.83921209710485889</c:v>
                </c:pt>
                <c:pt idx="3876">
                  <c:v>0.83921753105386043</c:v>
                </c:pt>
                <c:pt idx="3877">
                  <c:v>0.8392336844468633</c:v>
                </c:pt>
                <c:pt idx="3878">
                  <c:v>0.83925237886966431</c:v>
                </c:pt>
                <c:pt idx="3879">
                  <c:v>0.83943655081541668</c:v>
                </c:pt>
                <c:pt idx="3880">
                  <c:v>0.83949482246698515</c:v>
                </c:pt>
                <c:pt idx="3881">
                  <c:v>0.83951714277168021</c:v>
                </c:pt>
                <c:pt idx="3882">
                  <c:v>0.83971457434123908</c:v>
                </c:pt>
                <c:pt idx="3883">
                  <c:v>0.83973560112489343</c:v>
                </c:pt>
                <c:pt idx="3884">
                  <c:v>0.83977719269030238</c:v>
                </c:pt>
                <c:pt idx="3885">
                  <c:v>0.83992452202034373</c:v>
                </c:pt>
                <c:pt idx="3886">
                  <c:v>0.84025506981209608</c:v>
                </c:pt>
                <c:pt idx="3887">
                  <c:v>0.84043582091749014</c:v>
                </c:pt>
                <c:pt idx="3888">
                  <c:v>0.84047295771567498</c:v>
                </c:pt>
                <c:pt idx="3889">
                  <c:v>0.84050217486067424</c:v>
                </c:pt>
                <c:pt idx="3890">
                  <c:v>0.84053118511912772</c:v>
                </c:pt>
                <c:pt idx="3891">
                  <c:v>0.84055585612881734</c:v>
                </c:pt>
                <c:pt idx="3892">
                  <c:v>0.8405734210040201</c:v>
                </c:pt>
                <c:pt idx="3893">
                  <c:v>0.84078418856745085</c:v>
                </c:pt>
                <c:pt idx="3894">
                  <c:v>0.84082489177705833</c:v>
                </c:pt>
                <c:pt idx="3895">
                  <c:v>0.84083816551941548</c:v>
                </c:pt>
                <c:pt idx="3896">
                  <c:v>0.8408470807884485</c:v>
                </c:pt>
                <c:pt idx="3897">
                  <c:v>0.84085776802036905</c:v>
                </c:pt>
                <c:pt idx="3898">
                  <c:v>0.8412321194579111</c:v>
                </c:pt>
                <c:pt idx="3899">
                  <c:v>0.84124954310321798</c:v>
                </c:pt>
                <c:pt idx="3900">
                  <c:v>0.84130601186987319</c:v>
                </c:pt>
                <c:pt idx="3901">
                  <c:v>0.84134719435858873</c:v>
                </c:pt>
                <c:pt idx="3902">
                  <c:v>0.84141582225799538</c:v>
                </c:pt>
                <c:pt idx="3903">
                  <c:v>0.8414557766670715</c:v>
                </c:pt>
                <c:pt idx="3904">
                  <c:v>0.84159880055055158</c:v>
                </c:pt>
                <c:pt idx="3905">
                  <c:v>0.8416554903272313</c:v>
                </c:pt>
                <c:pt idx="3906">
                  <c:v>0.84175516749085177</c:v>
                </c:pt>
                <c:pt idx="3907">
                  <c:v>0.84202168717345571</c:v>
                </c:pt>
                <c:pt idx="3908">
                  <c:v>0.84215630894344562</c:v>
                </c:pt>
                <c:pt idx="3909">
                  <c:v>0.84224576799429629</c:v>
                </c:pt>
                <c:pt idx="3910">
                  <c:v>0.84230220079642137</c:v>
                </c:pt>
                <c:pt idx="3911">
                  <c:v>0.84238534408660104</c:v>
                </c:pt>
                <c:pt idx="3912">
                  <c:v>0.84272256751529762</c:v>
                </c:pt>
                <c:pt idx="3913">
                  <c:v>0.84298593706027503</c:v>
                </c:pt>
                <c:pt idx="3914">
                  <c:v>0.84301088220584575</c:v>
                </c:pt>
                <c:pt idx="3915">
                  <c:v>0.84305720793660432</c:v>
                </c:pt>
                <c:pt idx="3916">
                  <c:v>0.84339052247763047</c:v>
                </c:pt>
                <c:pt idx="3917">
                  <c:v>0.84356144820347101</c:v>
                </c:pt>
                <c:pt idx="3918">
                  <c:v>0.8435614482042495</c:v>
                </c:pt>
                <c:pt idx="3919">
                  <c:v>0.84382092974234224</c:v>
                </c:pt>
                <c:pt idx="3920">
                  <c:v>0.84386363878170345</c:v>
                </c:pt>
                <c:pt idx="3921">
                  <c:v>0.8438640334112042</c:v>
                </c:pt>
                <c:pt idx="3922">
                  <c:v>0.84391875501530145</c:v>
                </c:pt>
                <c:pt idx="3923">
                  <c:v>0.84452165132613488</c:v>
                </c:pt>
                <c:pt idx="3924">
                  <c:v>0.84455385163834396</c:v>
                </c:pt>
                <c:pt idx="3925">
                  <c:v>0.84459524685225473</c:v>
                </c:pt>
                <c:pt idx="3926">
                  <c:v>0.84494375939074584</c:v>
                </c:pt>
                <c:pt idx="3927">
                  <c:v>0.8452725405625271</c:v>
                </c:pt>
                <c:pt idx="3928">
                  <c:v>0.84537183833595542</c:v>
                </c:pt>
                <c:pt idx="3929">
                  <c:v>0.84561424916505534</c:v>
                </c:pt>
                <c:pt idx="3930">
                  <c:v>0.84576021064964824</c:v>
                </c:pt>
                <c:pt idx="3931">
                  <c:v>0.84608869839177914</c:v>
                </c:pt>
                <c:pt idx="3932">
                  <c:v>0.84619687810907951</c:v>
                </c:pt>
                <c:pt idx="3933">
                  <c:v>0.84632717030136373</c:v>
                </c:pt>
                <c:pt idx="3934">
                  <c:v>0.84657085805839727</c:v>
                </c:pt>
                <c:pt idx="3935">
                  <c:v>0.84657926602735345</c:v>
                </c:pt>
                <c:pt idx="3936">
                  <c:v>0.84659842385155226</c:v>
                </c:pt>
                <c:pt idx="3937">
                  <c:v>0.84724032949932315</c:v>
                </c:pt>
                <c:pt idx="3938">
                  <c:v>0.84732686235828014</c:v>
                </c:pt>
                <c:pt idx="3939">
                  <c:v>0.84790301682550107</c:v>
                </c:pt>
                <c:pt idx="3940">
                  <c:v>0.84818117623919753</c:v>
                </c:pt>
                <c:pt idx="3941">
                  <c:v>0.84836631276454866</c:v>
                </c:pt>
                <c:pt idx="3942">
                  <c:v>0.84845830710928438</c:v>
                </c:pt>
                <c:pt idx="3943">
                  <c:v>0.84904703279687666</c:v>
                </c:pt>
                <c:pt idx="3944">
                  <c:v>0.84905146891771865</c:v>
                </c:pt>
                <c:pt idx="3945">
                  <c:v>0.84941242426216823</c:v>
                </c:pt>
                <c:pt idx="3946">
                  <c:v>0.84969011851001375</c:v>
                </c:pt>
                <c:pt idx="3947">
                  <c:v>0.84977359867553359</c:v>
                </c:pt>
                <c:pt idx="3948">
                  <c:v>0.84984322627556408</c:v>
                </c:pt>
                <c:pt idx="3949">
                  <c:v>0.84985668906896328</c:v>
                </c:pt>
                <c:pt idx="3950">
                  <c:v>0.85017083529024151</c:v>
                </c:pt>
                <c:pt idx="3951">
                  <c:v>0.8503203824833957</c:v>
                </c:pt>
                <c:pt idx="3952">
                  <c:v>0.8506888845867745</c:v>
                </c:pt>
                <c:pt idx="3953">
                  <c:v>0.85074291641774669</c:v>
                </c:pt>
                <c:pt idx="3954">
                  <c:v>0.85075081050897294</c:v>
                </c:pt>
                <c:pt idx="3955">
                  <c:v>0.85100280549452501</c:v>
                </c:pt>
                <c:pt idx="3956">
                  <c:v>0.8510976218518348</c:v>
                </c:pt>
                <c:pt idx="3957">
                  <c:v>0.85124587384643213</c:v>
                </c:pt>
                <c:pt idx="3958">
                  <c:v>0.85135626101184525</c:v>
                </c:pt>
                <c:pt idx="3959">
                  <c:v>0.85137910981684983</c:v>
                </c:pt>
                <c:pt idx="3960">
                  <c:v>0.85153892761316852</c:v>
                </c:pt>
                <c:pt idx="3961">
                  <c:v>0.85156191523928781</c:v>
                </c:pt>
                <c:pt idx="3962">
                  <c:v>0.8517190591211995</c:v>
                </c:pt>
                <c:pt idx="3963">
                  <c:v>0.85191412903049368</c:v>
                </c:pt>
                <c:pt idx="3964">
                  <c:v>0.85193763735852568</c:v>
                </c:pt>
                <c:pt idx="3965">
                  <c:v>0.85194034731761792</c:v>
                </c:pt>
                <c:pt idx="3966">
                  <c:v>0.85195905673094385</c:v>
                </c:pt>
                <c:pt idx="3967">
                  <c:v>0.85199721827438069</c:v>
                </c:pt>
                <c:pt idx="3968">
                  <c:v>0.85209670521355307</c:v>
                </c:pt>
                <c:pt idx="3969">
                  <c:v>0.85222166161099377</c:v>
                </c:pt>
                <c:pt idx="3970">
                  <c:v>0.85222921956104059</c:v>
                </c:pt>
                <c:pt idx="3971">
                  <c:v>0.85227408323939646</c:v>
                </c:pt>
                <c:pt idx="3972">
                  <c:v>0.85239154655770311</c:v>
                </c:pt>
                <c:pt idx="3973">
                  <c:v>0.85243068715122283</c:v>
                </c:pt>
                <c:pt idx="3974">
                  <c:v>0.85257612908547808</c:v>
                </c:pt>
                <c:pt idx="3975">
                  <c:v>0.852883881105717</c:v>
                </c:pt>
                <c:pt idx="3976">
                  <c:v>0.85290004974354061</c:v>
                </c:pt>
                <c:pt idx="3977">
                  <c:v>0.85298443074729768</c:v>
                </c:pt>
                <c:pt idx="3978">
                  <c:v>0.85301576521236688</c:v>
                </c:pt>
                <c:pt idx="3979">
                  <c:v>0.85306500015130271</c:v>
                </c:pt>
                <c:pt idx="3980">
                  <c:v>0.8530700345807658</c:v>
                </c:pt>
                <c:pt idx="3981">
                  <c:v>0.85309829825692107</c:v>
                </c:pt>
                <c:pt idx="3982">
                  <c:v>0.85327271258811876</c:v>
                </c:pt>
                <c:pt idx="3983">
                  <c:v>0.85335764659160962</c:v>
                </c:pt>
                <c:pt idx="3984">
                  <c:v>0.85335764659185809</c:v>
                </c:pt>
                <c:pt idx="3985">
                  <c:v>0.85337472034361816</c:v>
                </c:pt>
                <c:pt idx="3986">
                  <c:v>0.85341503442530953</c:v>
                </c:pt>
                <c:pt idx="3987">
                  <c:v>0.85358963574349178</c:v>
                </c:pt>
                <c:pt idx="3988">
                  <c:v>0.85364893709510037</c:v>
                </c:pt>
                <c:pt idx="3989">
                  <c:v>0.85381448854946984</c:v>
                </c:pt>
                <c:pt idx="3990">
                  <c:v>0.85387141719349069</c:v>
                </c:pt>
                <c:pt idx="3991">
                  <c:v>0.8539695175901455</c:v>
                </c:pt>
                <c:pt idx="3992">
                  <c:v>0.8539780871535535</c:v>
                </c:pt>
                <c:pt idx="3993">
                  <c:v>0.85398503643947243</c:v>
                </c:pt>
                <c:pt idx="3994">
                  <c:v>0.8540672961422614</c:v>
                </c:pt>
                <c:pt idx="3995">
                  <c:v>0.85408767004064334</c:v>
                </c:pt>
                <c:pt idx="3996">
                  <c:v>0.85413815711776797</c:v>
                </c:pt>
                <c:pt idx="3997">
                  <c:v>0.8542400720051454</c:v>
                </c:pt>
                <c:pt idx="3998">
                  <c:v>0.85430548249791571</c:v>
                </c:pt>
                <c:pt idx="3999">
                  <c:v>0.8543782978027934</c:v>
                </c:pt>
                <c:pt idx="4000">
                  <c:v>0.85440042926804161</c:v>
                </c:pt>
                <c:pt idx="4001">
                  <c:v>0.85452545063047591</c:v>
                </c:pt>
                <c:pt idx="4002">
                  <c:v>0.85454288398231737</c:v>
                </c:pt>
                <c:pt idx="4003">
                  <c:v>0.85457059810059766</c:v>
                </c:pt>
                <c:pt idx="4004">
                  <c:v>0.85466599354235939</c:v>
                </c:pt>
                <c:pt idx="4005">
                  <c:v>0.85490497660777187</c:v>
                </c:pt>
                <c:pt idx="4006">
                  <c:v>0.85495832725588505</c:v>
                </c:pt>
                <c:pt idx="4007">
                  <c:v>0.8550948200545625</c:v>
                </c:pt>
                <c:pt idx="4008">
                  <c:v>0.85518565320878515</c:v>
                </c:pt>
                <c:pt idx="4009">
                  <c:v>0.85519416649170799</c:v>
                </c:pt>
                <c:pt idx="4010">
                  <c:v>0.85525846489443669</c:v>
                </c:pt>
                <c:pt idx="4011">
                  <c:v>0.85542428544213922</c:v>
                </c:pt>
                <c:pt idx="4012">
                  <c:v>0.85543870365749508</c:v>
                </c:pt>
                <c:pt idx="4013">
                  <c:v>0.85544724195784871</c:v>
                </c:pt>
                <c:pt idx="4014">
                  <c:v>0.85551870765534432</c:v>
                </c:pt>
                <c:pt idx="4015">
                  <c:v>0.8555618962748659</c:v>
                </c:pt>
                <c:pt idx="4016">
                  <c:v>0.85562791118557735</c:v>
                </c:pt>
                <c:pt idx="4017">
                  <c:v>0.85565525668299203</c:v>
                </c:pt>
                <c:pt idx="4018">
                  <c:v>0.85569651735144758</c:v>
                </c:pt>
                <c:pt idx="4019">
                  <c:v>0.85583359727633224</c:v>
                </c:pt>
                <c:pt idx="4020">
                  <c:v>0.85595510696473032</c:v>
                </c:pt>
                <c:pt idx="4021">
                  <c:v>0.85602812512240845</c:v>
                </c:pt>
                <c:pt idx="4022">
                  <c:v>0.85612923562935483</c:v>
                </c:pt>
                <c:pt idx="4023">
                  <c:v>0.85615826145202989</c:v>
                </c:pt>
                <c:pt idx="4024">
                  <c:v>0.85618393373725354</c:v>
                </c:pt>
                <c:pt idx="4025">
                  <c:v>0.85625724966663552</c:v>
                </c:pt>
                <c:pt idx="4026">
                  <c:v>0.8563766611597563</c:v>
                </c:pt>
                <c:pt idx="4027">
                  <c:v>0.85673604413820437</c:v>
                </c:pt>
                <c:pt idx="4028">
                  <c:v>0.85680519410138578</c:v>
                </c:pt>
                <c:pt idx="4029">
                  <c:v>0.85706645444840834</c:v>
                </c:pt>
                <c:pt idx="4030">
                  <c:v>0.85719486634095987</c:v>
                </c:pt>
                <c:pt idx="4031">
                  <c:v>0.85734653831318708</c:v>
                </c:pt>
                <c:pt idx="4032">
                  <c:v>0.85736608513421342</c:v>
                </c:pt>
                <c:pt idx="4033">
                  <c:v>0.85742945898024614</c:v>
                </c:pt>
                <c:pt idx="4034">
                  <c:v>0.85745654064544652</c:v>
                </c:pt>
                <c:pt idx="4035">
                  <c:v>0.85747589856608974</c:v>
                </c:pt>
                <c:pt idx="4036">
                  <c:v>0.85757041810071233</c:v>
                </c:pt>
                <c:pt idx="4037">
                  <c:v>0.85766251539229099</c:v>
                </c:pt>
                <c:pt idx="4038">
                  <c:v>0.85775627647662822</c:v>
                </c:pt>
                <c:pt idx="4039">
                  <c:v>0.85792116570945132</c:v>
                </c:pt>
                <c:pt idx="4040">
                  <c:v>0.85793374009393175</c:v>
                </c:pt>
                <c:pt idx="4041">
                  <c:v>0.85806855070357779</c:v>
                </c:pt>
                <c:pt idx="4042">
                  <c:v>0.85806973289614086</c:v>
                </c:pt>
                <c:pt idx="4043">
                  <c:v>0.85850683555494789</c:v>
                </c:pt>
                <c:pt idx="4044">
                  <c:v>0.85861262202114841</c:v>
                </c:pt>
                <c:pt idx="4045">
                  <c:v>0.85863751999037508</c:v>
                </c:pt>
                <c:pt idx="4046">
                  <c:v>0.85863966135536218</c:v>
                </c:pt>
                <c:pt idx="4047">
                  <c:v>0.8587150218566646</c:v>
                </c:pt>
                <c:pt idx="4048">
                  <c:v>0.85873990913226184</c:v>
                </c:pt>
                <c:pt idx="4049">
                  <c:v>0.85886015780725056</c:v>
                </c:pt>
                <c:pt idx="4050">
                  <c:v>0.85894335811901557</c:v>
                </c:pt>
                <c:pt idx="4051">
                  <c:v>0.85900372657311297</c:v>
                </c:pt>
                <c:pt idx="4052">
                  <c:v>0.85923107284345057</c:v>
                </c:pt>
                <c:pt idx="4053">
                  <c:v>0.85928468285149062</c:v>
                </c:pt>
                <c:pt idx="4054">
                  <c:v>0.85947900219719875</c:v>
                </c:pt>
                <c:pt idx="4055">
                  <c:v>0.85969752958394352</c:v>
                </c:pt>
                <c:pt idx="4056">
                  <c:v>0.85973259864084417</c:v>
                </c:pt>
                <c:pt idx="4057">
                  <c:v>0.85985304142234453</c:v>
                </c:pt>
                <c:pt idx="4058">
                  <c:v>0.85986617625462958</c:v>
                </c:pt>
                <c:pt idx="4059">
                  <c:v>0.85995865804174176</c:v>
                </c:pt>
                <c:pt idx="4060">
                  <c:v>0.85999021026964817</c:v>
                </c:pt>
                <c:pt idx="4061">
                  <c:v>0.86001620892823438</c:v>
                </c:pt>
                <c:pt idx="4062">
                  <c:v>0.86020195496697627</c:v>
                </c:pt>
                <c:pt idx="4063">
                  <c:v>0.86026318500247867</c:v>
                </c:pt>
                <c:pt idx="4064">
                  <c:v>0.86029672614588959</c:v>
                </c:pt>
                <c:pt idx="4065">
                  <c:v>0.86036779831577381</c:v>
                </c:pt>
                <c:pt idx="4066">
                  <c:v>0.86063525544755581</c:v>
                </c:pt>
                <c:pt idx="4067">
                  <c:v>0.86065291884933537</c:v>
                </c:pt>
                <c:pt idx="4068">
                  <c:v>0.86072345988407151</c:v>
                </c:pt>
                <c:pt idx="4069">
                  <c:v>0.86079073387003535</c:v>
                </c:pt>
                <c:pt idx="4070">
                  <c:v>0.86089310053753398</c:v>
                </c:pt>
                <c:pt idx="4071">
                  <c:v>0.86097397468463999</c:v>
                </c:pt>
                <c:pt idx="4072">
                  <c:v>0.86102355879694559</c:v>
                </c:pt>
                <c:pt idx="4073">
                  <c:v>0.8610707989183114</c:v>
                </c:pt>
                <c:pt idx="4074">
                  <c:v>0.86109247972421032</c:v>
                </c:pt>
                <c:pt idx="4075">
                  <c:v>0.86109378820057136</c:v>
                </c:pt>
                <c:pt idx="4076">
                  <c:v>0.86115418703058366</c:v>
                </c:pt>
                <c:pt idx="4077">
                  <c:v>0.86117814884722221</c:v>
                </c:pt>
                <c:pt idx="4078">
                  <c:v>0.86122398458480387</c:v>
                </c:pt>
                <c:pt idx="4079">
                  <c:v>0.8612907449001217</c:v>
                </c:pt>
                <c:pt idx="4080">
                  <c:v>0.86130715165710248</c:v>
                </c:pt>
                <c:pt idx="4081">
                  <c:v>0.86138732422528896</c:v>
                </c:pt>
                <c:pt idx="4082">
                  <c:v>0.86141466933122934</c:v>
                </c:pt>
                <c:pt idx="4083">
                  <c:v>0.86158550444112936</c:v>
                </c:pt>
                <c:pt idx="4084">
                  <c:v>0.86161018509590648</c:v>
                </c:pt>
                <c:pt idx="4085">
                  <c:v>0.86165593353741055</c:v>
                </c:pt>
                <c:pt idx="4086">
                  <c:v>0.86169089267948618</c:v>
                </c:pt>
                <c:pt idx="4087">
                  <c:v>0.86169568330043345</c:v>
                </c:pt>
                <c:pt idx="4088">
                  <c:v>0.86169931245406151</c:v>
                </c:pt>
                <c:pt idx="4089">
                  <c:v>0.86180498002561845</c:v>
                </c:pt>
                <c:pt idx="4090">
                  <c:v>0.86188868966463794</c:v>
                </c:pt>
                <c:pt idx="4091">
                  <c:v>0.86197775207861527</c:v>
                </c:pt>
                <c:pt idx="4092">
                  <c:v>0.86197837675926747</c:v>
                </c:pt>
                <c:pt idx="4093">
                  <c:v>0.86212024091761941</c:v>
                </c:pt>
                <c:pt idx="4094">
                  <c:v>0.86214422876168817</c:v>
                </c:pt>
                <c:pt idx="4095">
                  <c:v>0.86228322188145989</c:v>
                </c:pt>
                <c:pt idx="4096">
                  <c:v>0.86246177282103098</c:v>
                </c:pt>
                <c:pt idx="4097">
                  <c:v>0.86250263615510248</c:v>
                </c:pt>
                <c:pt idx="4098">
                  <c:v>0.86268711725976399</c:v>
                </c:pt>
                <c:pt idx="4099">
                  <c:v>0.86270168891979537</c:v>
                </c:pt>
                <c:pt idx="4100">
                  <c:v>0.86273304627360459</c:v>
                </c:pt>
                <c:pt idx="4101">
                  <c:v>0.86287579571509254</c:v>
                </c:pt>
                <c:pt idx="4102">
                  <c:v>0.8628987634692612</c:v>
                </c:pt>
                <c:pt idx="4103">
                  <c:v>0.86295119343390958</c:v>
                </c:pt>
                <c:pt idx="4104">
                  <c:v>0.86314890393547161</c:v>
                </c:pt>
                <c:pt idx="4105">
                  <c:v>0.86334733731136359</c:v>
                </c:pt>
                <c:pt idx="4106">
                  <c:v>0.86345307172996622</c:v>
                </c:pt>
                <c:pt idx="4107">
                  <c:v>0.86345422321394583</c:v>
                </c:pt>
                <c:pt idx="4108">
                  <c:v>0.86368509206250976</c:v>
                </c:pt>
                <c:pt idx="4109">
                  <c:v>0.86379768160288051</c:v>
                </c:pt>
                <c:pt idx="4110">
                  <c:v>0.86385735868783109</c:v>
                </c:pt>
                <c:pt idx="4111">
                  <c:v>0.86388344927326366</c:v>
                </c:pt>
                <c:pt idx="4112">
                  <c:v>0.86390563707558077</c:v>
                </c:pt>
                <c:pt idx="4113">
                  <c:v>0.86395754357899279</c:v>
                </c:pt>
                <c:pt idx="4114">
                  <c:v>0.86400724454458544</c:v>
                </c:pt>
                <c:pt idx="4115">
                  <c:v>0.86416023103223982</c:v>
                </c:pt>
                <c:pt idx="4116">
                  <c:v>0.86416753187660555</c:v>
                </c:pt>
                <c:pt idx="4117">
                  <c:v>0.86428647247345181</c:v>
                </c:pt>
                <c:pt idx="4118">
                  <c:v>0.86452940890533547</c:v>
                </c:pt>
                <c:pt idx="4119">
                  <c:v>0.86458017835030176</c:v>
                </c:pt>
                <c:pt idx="4120">
                  <c:v>0.86461418210892793</c:v>
                </c:pt>
                <c:pt idx="4121">
                  <c:v>0.86467890227838096</c:v>
                </c:pt>
                <c:pt idx="4122">
                  <c:v>0.86471482176298098</c:v>
                </c:pt>
                <c:pt idx="4123">
                  <c:v>0.86482960701728606</c:v>
                </c:pt>
                <c:pt idx="4124">
                  <c:v>0.86484339699235058</c:v>
                </c:pt>
                <c:pt idx="4125">
                  <c:v>0.86485216287276145</c:v>
                </c:pt>
                <c:pt idx="4126">
                  <c:v>0.86489405084991966</c:v>
                </c:pt>
                <c:pt idx="4127">
                  <c:v>0.86492250514828628</c:v>
                </c:pt>
                <c:pt idx="4128">
                  <c:v>0.86492635827776576</c:v>
                </c:pt>
                <c:pt idx="4129">
                  <c:v>0.86493873395476506</c:v>
                </c:pt>
                <c:pt idx="4130">
                  <c:v>0.86499487434625799</c:v>
                </c:pt>
                <c:pt idx="4131">
                  <c:v>0.8650873320649709</c:v>
                </c:pt>
                <c:pt idx="4132">
                  <c:v>0.86508996114938563</c:v>
                </c:pt>
                <c:pt idx="4133">
                  <c:v>0.86514643092269317</c:v>
                </c:pt>
                <c:pt idx="4134">
                  <c:v>0.86532461972746055</c:v>
                </c:pt>
                <c:pt idx="4135">
                  <c:v>0.86532766961688978</c:v>
                </c:pt>
                <c:pt idx="4136">
                  <c:v>0.86534993773080027</c:v>
                </c:pt>
                <c:pt idx="4137">
                  <c:v>0.8653499377316225</c:v>
                </c:pt>
                <c:pt idx="4138">
                  <c:v>0.86538621230776158</c:v>
                </c:pt>
                <c:pt idx="4139">
                  <c:v>0.86539698303528845</c:v>
                </c:pt>
                <c:pt idx="4140">
                  <c:v>0.86543070724642113</c:v>
                </c:pt>
                <c:pt idx="4141">
                  <c:v>0.86558450100537576</c:v>
                </c:pt>
                <c:pt idx="4142">
                  <c:v>0.86562346303767734</c:v>
                </c:pt>
                <c:pt idx="4143">
                  <c:v>0.86564523205566246</c:v>
                </c:pt>
                <c:pt idx="4144">
                  <c:v>0.86569194393844806</c:v>
                </c:pt>
                <c:pt idx="4145">
                  <c:v>0.86593031314752811</c:v>
                </c:pt>
                <c:pt idx="4146">
                  <c:v>0.86609122970985197</c:v>
                </c:pt>
                <c:pt idx="4147">
                  <c:v>0.86628431536416828</c:v>
                </c:pt>
                <c:pt idx="4148">
                  <c:v>0.86645346012154434</c:v>
                </c:pt>
                <c:pt idx="4149">
                  <c:v>0.86657740188678012</c:v>
                </c:pt>
                <c:pt idx="4150">
                  <c:v>0.86659922426595759</c:v>
                </c:pt>
                <c:pt idx="4151">
                  <c:v>0.86687840533931537</c:v>
                </c:pt>
                <c:pt idx="4152">
                  <c:v>0.86692790429855049</c:v>
                </c:pt>
                <c:pt idx="4153">
                  <c:v>0.8672049416173</c:v>
                </c:pt>
                <c:pt idx="4154">
                  <c:v>0.86725611862894669</c:v>
                </c:pt>
                <c:pt idx="4155">
                  <c:v>0.86733678093918509</c:v>
                </c:pt>
                <c:pt idx="4156">
                  <c:v>0.86749819050827526</c:v>
                </c:pt>
                <c:pt idx="4157">
                  <c:v>0.86763345831787797</c:v>
                </c:pt>
                <c:pt idx="4158">
                  <c:v>0.86773115345586793</c:v>
                </c:pt>
                <c:pt idx="4159">
                  <c:v>0.86785318562406444</c:v>
                </c:pt>
                <c:pt idx="4160">
                  <c:v>0.86806885515569154</c:v>
                </c:pt>
                <c:pt idx="4161">
                  <c:v>0.86823247676740267</c:v>
                </c:pt>
                <c:pt idx="4162">
                  <c:v>0.8682975467286399</c:v>
                </c:pt>
                <c:pt idx="4163">
                  <c:v>0.86841287849731241</c:v>
                </c:pt>
                <c:pt idx="4164">
                  <c:v>0.86853065442996913</c:v>
                </c:pt>
                <c:pt idx="4165">
                  <c:v>0.86867325667724871</c:v>
                </c:pt>
                <c:pt idx="4166">
                  <c:v>0.86875136695646527</c:v>
                </c:pt>
                <c:pt idx="4167">
                  <c:v>0.86908973071217188</c:v>
                </c:pt>
                <c:pt idx="4168">
                  <c:v>0.86913672507305184</c:v>
                </c:pt>
                <c:pt idx="4169">
                  <c:v>0.86931588701140472</c:v>
                </c:pt>
                <c:pt idx="4170">
                  <c:v>0.86933307259124304</c:v>
                </c:pt>
                <c:pt idx="4171">
                  <c:v>0.86967828656206869</c:v>
                </c:pt>
                <c:pt idx="4172">
                  <c:v>0.86971913838705595</c:v>
                </c:pt>
                <c:pt idx="4173">
                  <c:v>0.86974735527766411</c:v>
                </c:pt>
                <c:pt idx="4174">
                  <c:v>0.86977243174077323</c:v>
                </c:pt>
                <c:pt idx="4175">
                  <c:v>0.86981017469750721</c:v>
                </c:pt>
                <c:pt idx="4176">
                  <c:v>0.86988938984730324</c:v>
                </c:pt>
                <c:pt idx="4177">
                  <c:v>0.87025455799834517</c:v>
                </c:pt>
                <c:pt idx="4178">
                  <c:v>0.87050302929269174</c:v>
                </c:pt>
                <c:pt idx="4179">
                  <c:v>0.87075239733435039</c:v>
                </c:pt>
                <c:pt idx="4180">
                  <c:v>0.8709183544166742</c:v>
                </c:pt>
                <c:pt idx="4181">
                  <c:v>0.87095881728158031</c:v>
                </c:pt>
                <c:pt idx="4182">
                  <c:v>0.87102160322700894</c:v>
                </c:pt>
                <c:pt idx="4183">
                  <c:v>0.87110228409084045</c:v>
                </c:pt>
                <c:pt idx="4184">
                  <c:v>0.87116529109230623</c:v>
                </c:pt>
                <c:pt idx="4185">
                  <c:v>0.87152844042125555</c:v>
                </c:pt>
                <c:pt idx="4186">
                  <c:v>0.87153241564523443</c:v>
                </c:pt>
                <c:pt idx="4187">
                  <c:v>0.87183984381832147</c:v>
                </c:pt>
                <c:pt idx="4188">
                  <c:v>0.8718453310007318</c:v>
                </c:pt>
                <c:pt idx="4189">
                  <c:v>0.8720625323568183</c:v>
                </c:pt>
                <c:pt idx="4190">
                  <c:v>0.87210463218125689</c:v>
                </c:pt>
                <c:pt idx="4191">
                  <c:v>0.87225384983368714</c:v>
                </c:pt>
                <c:pt idx="4192">
                  <c:v>0.87228604403979659</c:v>
                </c:pt>
                <c:pt idx="4193">
                  <c:v>0.87253523971146318</c:v>
                </c:pt>
                <c:pt idx="4194">
                  <c:v>0.8726691799695645</c:v>
                </c:pt>
                <c:pt idx="4195">
                  <c:v>0.8729286753204426</c:v>
                </c:pt>
                <c:pt idx="4196">
                  <c:v>0.87296006965855766</c:v>
                </c:pt>
                <c:pt idx="4197">
                  <c:v>0.87299918752335937</c:v>
                </c:pt>
                <c:pt idx="4198">
                  <c:v>0.87304757061665872</c:v>
                </c:pt>
                <c:pt idx="4199">
                  <c:v>0.87316910077366983</c:v>
                </c:pt>
                <c:pt idx="4200">
                  <c:v>0.87328027376054618</c:v>
                </c:pt>
                <c:pt idx="4201">
                  <c:v>0.87336516519813379</c:v>
                </c:pt>
                <c:pt idx="4202">
                  <c:v>0.87359671338631595</c:v>
                </c:pt>
                <c:pt idx="4203">
                  <c:v>0.87361716765191444</c:v>
                </c:pt>
                <c:pt idx="4204">
                  <c:v>0.87376023093789512</c:v>
                </c:pt>
                <c:pt idx="4205">
                  <c:v>0.87376172948651609</c:v>
                </c:pt>
                <c:pt idx="4206">
                  <c:v>0.87378080783185896</c:v>
                </c:pt>
                <c:pt idx="4207">
                  <c:v>0.87390608047094431</c:v>
                </c:pt>
                <c:pt idx="4208">
                  <c:v>0.87392146635698786</c:v>
                </c:pt>
                <c:pt idx="4209">
                  <c:v>0.8739271502015139</c:v>
                </c:pt>
                <c:pt idx="4210">
                  <c:v>0.87407892725472602</c:v>
                </c:pt>
                <c:pt idx="4211">
                  <c:v>0.87409605877466179</c:v>
                </c:pt>
                <c:pt idx="4212">
                  <c:v>0.87411709830523998</c:v>
                </c:pt>
                <c:pt idx="4213">
                  <c:v>0.87411952365599477</c:v>
                </c:pt>
                <c:pt idx="4214">
                  <c:v>0.87413476067987472</c:v>
                </c:pt>
                <c:pt idx="4215">
                  <c:v>0.87417042118213217</c:v>
                </c:pt>
                <c:pt idx="4216">
                  <c:v>0.87437127776658141</c:v>
                </c:pt>
                <c:pt idx="4217">
                  <c:v>0.87437804110744344</c:v>
                </c:pt>
                <c:pt idx="4218">
                  <c:v>0.87441818755684397</c:v>
                </c:pt>
                <c:pt idx="4219">
                  <c:v>0.87445062761910386</c:v>
                </c:pt>
                <c:pt idx="4220">
                  <c:v>0.8745232963516858</c:v>
                </c:pt>
                <c:pt idx="4221">
                  <c:v>0.87455831902288472</c:v>
                </c:pt>
                <c:pt idx="4222">
                  <c:v>0.87460743368942218</c:v>
                </c:pt>
                <c:pt idx="4223">
                  <c:v>0.87463394355763868</c:v>
                </c:pt>
                <c:pt idx="4224">
                  <c:v>0.87465091969210151</c:v>
                </c:pt>
                <c:pt idx="4225">
                  <c:v>0.87468385172458041</c:v>
                </c:pt>
                <c:pt idx="4226">
                  <c:v>0.87468845395681449</c:v>
                </c:pt>
                <c:pt idx="4227">
                  <c:v>0.87471066679758336</c:v>
                </c:pt>
                <c:pt idx="4228">
                  <c:v>0.87489060381223294</c:v>
                </c:pt>
                <c:pt idx="4229">
                  <c:v>0.87497825376576865</c:v>
                </c:pt>
                <c:pt idx="4230">
                  <c:v>0.87498276753514692</c:v>
                </c:pt>
                <c:pt idx="4231">
                  <c:v>0.87505373954224397</c:v>
                </c:pt>
                <c:pt idx="4232">
                  <c:v>0.87508177009497257</c:v>
                </c:pt>
                <c:pt idx="4233">
                  <c:v>0.87512581291067959</c:v>
                </c:pt>
                <c:pt idx="4234">
                  <c:v>0.87512709859242899</c:v>
                </c:pt>
                <c:pt idx="4235">
                  <c:v>0.87513031637513516</c:v>
                </c:pt>
                <c:pt idx="4236">
                  <c:v>0.87531161029291027</c:v>
                </c:pt>
                <c:pt idx="4237">
                  <c:v>0.87538757828948643</c:v>
                </c:pt>
                <c:pt idx="4238">
                  <c:v>0.87538757828976499</c:v>
                </c:pt>
                <c:pt idx="4239">
                  <c:v>0.87543890640020505</c:v>
                </c:pt>
                <c:pt idx="4240">
                  <c:v>0.8755447771735676</c:v>
                </c:pt>
                <c:pt idx="4241">
                  <c:v>0.87559506314146851</c:v>
                </c:pt>
                <c:pt idx="4242">
                  <c:v>0.87565060179699516</c:v>
                </c:pt>
                <c:pt idx="4243">
                  <c:v>0.87579614515697424</c:v>
                </c:pt>
                <c:pt idx="4244">
                  <c:v>0.87579800656314433</c:v>
                </c:pt>
                <c:pt idx="4245">
                  <c:v>0.87593477333717207</c:v>
                </c:pt>
                <c:pt idx="4246">
                  <c:v>0.87594243603059052</c:v>
                </c:pt>
                <c:pt idx="4247">
                  <c:v>0.87599346161015057</c:v>
                </c:pt>
                <c:pt idx="4248">
                  <c:v>0.87602220279522491</c:v>
                </c:pt>
                <c:pt idx="4249">
                  <c:v>0.87604041979988556</c:v>
                </c:pt>
                <c:pt idx="4250">
                  <c:v>0.87608556132733484</c:v>
                </c:pt>
                <c:pt idx="4251">
                  <c:v>0.87623516315657157</c:v>
                </c:pt>
                <c:pt idx="4252">
                  <c:v>0.87630026220777135</c:v>
                </c:pt>
                <c:pt idx="4253">
                  <c:v>0.87643181480580434</c:v>
                </c:pt>
                <c:pt idx="4254">
                  <c:v>0.87644739941330696</c:v>
                </c:pt>
                <c:pt idx="4255">
                  <c:v>0.87647217430089575</c:v>
                </c:pt>
                <c:pt idx="4256">
                  <c:v>0.87655745021635023</c:v>
                </c:pt>
                <c:pt idx="4257">
                  <c:v>0.8767710661625806</c:v>
                </c:pt>
                <c:pt idx="4258">
                  <c:v>0.87681875075248006</c:v>
                </c:pt>
                <c:pt idx="4259">
                  <c:v>0.87694074230844499</c:v>
                </c:pt>
                <c:pt idx="4260">
                  <c:v>0.87702192108132249</c:v>
                </c:pt>
                <c:pt idx="4261">
                  <c:v>0.87702952934505884</c:v>
                </c:pt>
                <c:pt idx="4262">
                  <c:v>0.87709114991578851</c:v>
                </c:pt>
                <c:pt idx="4263">
                  <c:v>0.87723517418645891</c:v>
                </c:pt>
                <c:pt idx="4264">
                  <c:v>0.87725568802549558</c:v>
                </c:pt>
                <c:pt idx="4265">
                  <c:v>0.87731954810835078</c:v>
                </c:pt>
                <c:pt idx="4266">
                  <c:v>0.87735813946730989</c:v>
                </c:pt>
                <c:pt idx="4267">
                  <c:v>0.87741712591240317</c:v>
                </c:pt>
                <c:pt idx="4268">
                  <c:v>0.87744155948517255</c:v>
                </c:pt>
                <c:pt idx="4269">
                  <c:v>0.8774784258883318</c:v>
                </c:pt>
                <c:pt idx="4270">
                  <c:v>0.87760090191707674</c:v>
                </c:pt>
                <c:pt idx="4271">
                  <c:v>0.87770946023227681</c:v>
                </c:pt>
                <c:pt idx="4272">
                  <c:v>0.87786501875038436</c:v>
                </c:pt>
                <c:pt idx="4273">
                  <c:v>0.8778909479053606</c:v>
                </c:pt>
                <c:pt idx="4274">
                  <c:v>0.87791388102009871</c:v>
                </c:pt>
                <c:pt idx="4275">
                  <c:v>0.87797937286954753</c:v>
                </c:pt>
                <c:pt idx="4276">
                  <c:v>0.87808603649225425</c:v>
                </c:pt>
                <c:pt idx="4277">
                  <c:v>0.87840701886627215</c:v>
                </c:pt>
                <c:pt idx="4278">
                  <c:v>0.87846877412722624</c:v>
                </c:pt>
                <c:pt idx="4279">
                  <c:v>0.87870207874891548</c:v>
                </c:pt>
                <c:pt idx="4280">
                  <c:v>0.87881674011900479</c:v>
                </c:pt>
                <c:pt idx="4281">
                  <c:v>0.87895216233161289</c:v>
                </c:pt>
                <c:pt idx="4282">
                  <c:v>0.87896961428336462</c:v>
                </c:pt>
                <c:pt idx="4283">
                  <c:v>0.87902619518201053</c:v>
                </c:pt>
                <c:pt idx="4284">
                  <c:v>0.87905037351273496</c:v>
                </c:pt>
                <c:pt idx="4285">
                  <c:v>0.87906765595519099</c:v>
                </c:pt>
                <c:pt idx="4286">
                  <c:v>0.87923425676146438</c:v>
                </c:pt>
                <c:pt idx="4287">
                  <c:v>0.87931795600392093</c:v>
                </c:pt>
                <c:pt idx="4288">
                  <c:v>0.87932601296151847</c:v>
                </c:pt>
                <c:pt idx="4289">
                  <c:v>0.87946514180455626</c:v>
                </c:pt>
                <c:pt idx="4290">
                  <c:v>0.87947636568400167</c:v>
                </c:pt>
                <c:pt idx="4291">
                  <c:v>0.87959669346517144</c:v>
                </c:pt>
                <c:pt idx="4292">
                  <c:v>0.87959774862143292</c:v>
                </c:pt>
                <c:pt idx="4293">
                  <c:v>0.87998784240713157</c:v>
                </c:pt>
                <c:pt idx="4294">
                  <c:v>0.88008224033429561</c:v>
                </c:pt>
                <c:pt idx="4295">
                  <c:v>0.88010445723351116</c:v>
                </c:pt>
                <c:pt idx="4296">
                  <c:v>0.88010636799980679</c:v>
                </c:pt>
                <c:pt idx="4297">
                  <c:v>0.8801736119218122</c:v>
                </c:pt>
                <c:pt idx="4298">
                  <c:v>0.88019581825092075</c:v>
                </c:pt>
                <c:pt idx="4299">
                  <c:v>0.88030310978489534</c:v>
                </c:pt>
                <c:pt idx="4300">
                  <c:v>0.88037734160606063</c:v>
                </c:pt>
                <c:pt idx="4301">
                  <c:v>0.88043120095528193</c:v>
                </c:pt>
                <c:pt idx="4302">
                  <c:v>0.88063402086186515</c:v>
                </c:pt>
                <c:pt idx="4303">
                  <c:v>0.88068184431838537</c:v>
                </c:pt>
                <c:pt idx="4304">
                  <c:v>0.88085517949573711</c:v>
                </c:pt>
                <c:pt idx="4305">
                  <c:v>0.88105009026931114</c:v>
                </c:pt>
                <c:pt idx="4306">
                  <c:v>0.88108136755406741</c:v>
                </c:pt>
                <c:pt idx="4307">
                  <c:v>0.88118878390220889</c:v>
                </c:pt>
                <c:pt idx="4308">
                  <c:v>0.88120049778704557</c:v>
                </c:pt>
                <c:pt idx="4309">
                  <c:v>0.88128297276339596</c:v>
                </c:pt>
                <c:pt idx="4310">
                  <c:v>0.88131111015043317</c:v>
                </c:pt>
                <c:pt idx="4311">
                  <c:v>0.88133429471726721</c:v>
                </c:pt>
                <c:pt idx="4312">
                  <c:v>0.88149992764375062</c:v>
                </c:pt>
                <c:pt idx="4313">
                  <c:v>0.88158443133001474</c:v>
                </c:pt>
                <c:pt idx="4314">
                  <c:v>0.88164780115883545</c:v>
                </c:pt>
                <c:pt idx="4315">
                  <c:v>0.88188625461300274</c:v>
                </c:pt>
                <c:pt idx="4316">
                  <c:v>0.88190200152979437</c:v>
                </c:pt>
                <c:pt idx="4317">
                  <c:v>0.88196488757223102</c:v>
                </c:pt>
                <c:pt idx="4318">
                  <c:v>0.88202485921309015</c:v>
                </c:pt>
                <c:pt idx="4319">
                  <c:v>0.88211611081724872</c:v>
                </c:pt>
                <c:pt idx="4320">
                  <c:v>0.88218820055890945</c:v>
                </c:pt>
                <c:pt idx="4321">
                  <c:v>0.88223239761533223</c:v>
                </c:pt>
                <c:pt idx="4322">
                  <c:v>0.88227450441096678</c:v>
                </c:pt>
                <c:pt idx="4323">
                  <c:v>0.88229382897747655</c:v>
                </c:pt>
                <c:pt idx="4324">
                  <c:v>0.88229499524442512</c:v>
                </c:pt>
                <c:pt idx="4325">
                  <c:v>0.88234882897184086</c:v>
                </c:pt>
                <c:pt idx="4326">
                  <c:v>0.88237018582617854</c:v>
                </c:pt>
                <c:pt idx="4327">
                  <c:v>0.88241103796789899</c:v>
                </c:pt>
                <c:pt idx="4328">
                  <c:v>0.88247053808095366</c:v>
                </c:pt>
                <c:pt idx="4329">
                  <c:v>0.88248516032025692</c:v>
                </c:pt>
                <c:pt idx="4330">
                  <c:v>0.88255661115892303</c:v>
                </c:pt>
                <c:pt idx="4331">
                  <c:v>0.88258098087400338</c:v>
                </c:pt>
                <c:pt idx="4332">
                  <c:v>0.88258536622286987</c:v>
                </c:pt>
                <c:pt idx="4333">
                  <c:v>0.88273322068851356</c:v>
                </c:pt>
                <c:pt idx="4334">
                  <c:v>0.88282713153481418</c:v>
                </c:pt>
                <c:pt idx="4335">
                  <c:v>0.8828314003212776</c:v>
                </c:pt>
                <c:pt idx="4336">
                  <c:v>0.8828346341510922</c:v>
                </c:pt>
                <c:pt idx="4337">
                  <c:v>0.88292878898615723</c:v>
                </c:pt>
                <c:pt idx="4338">
                  <c:v>0.88308272726699366</c:v>
                </c:pt>
                <c:pt idx="4339">
                  <c:v>0.88308328382954349</c:v>
                </c:pt>
                <c:pt idx="4340">
                  <c:v>0.88308877787437012</c:v>
                </c:pt>
                <c:pt idx="4341">
                  <c:v>0.88320967429286434</c:v>
                </c:pt>
                <c:pt idx="4342">
                  <c:v>0.8832310448713353</c:v>
                </c:pt>
                <c:pt idx="4343">
                  <c:v>0.88335486808933972</c:v>
                </c:pt>
                <c:pt idx="4344">
                  <c:v>0.88351392010901475</c:v>
                </c:pt>
                <c:pt idx="4345">
                  <c:v>0.88355031906316572</c:v>
                </c:pt>
                <c:pt idx="4346">
                  <c:v>0.88356807469284315</c:v>
                </c:pt>
                <c:pt idx="4347">
                  <c:v>0.88375554370552678</c:v>
                </c:pt>
                <c:pt idx="4348">
                  <c:v>0.88388267867081838</c:v>
                </c:pt>
                <c:pt idx="4349">
                  <c:v>0.8839031333425339</c:v>
                </c:pt>
                <c:pt idx="4350">
                  <c:v>0.88394982572051906</c:v>
                </c:pt>
                <c:pt idx="4351">
                  <c:v>0.88412588992883745</c:v>
                </c:pt>
                <c:pt idx="4352">
                  <c:v>0.88422390720734223</c:v>
                </c:pt>
                <c:pt idx="4353">
                  <c:v>0.88430258169113796</c:v>
                </c:pt>
                <c:pt idx="4354">
                  <c:v>0.88439672455598062</c:v>
                </c:pt>
                <c:pt idx="4355">
                  <c:v>0.8843977497786959</c:v>
                </c:pt>
                <c:pt idx="4356">
                  <c:v>0.88460329259006754</c:v>
                </c:pt>
                <c:pt idx="4357">
                  <c:v>0.88474712835580804</c:v>
                </c:pt>
                <c:pt idx="4358">
                  <c:v>0.88475391538407588</c:v>
                </c:pt>
                <c:pt idx="4359">
                  <c:v>0.8847566474473233</c:v>
                </c:pt>
                <c:pt idx="4360">
                  <c:v>0.88477987268891589</c:v>
                </c:pt>
                <c:pt idx="4361">
                  <c:v>0.88479962354124808</c:v>
                </c:pt>
                <c:pt idx="4362">
                  <c:v>0.88484582821002411</c:v>
                </c:pt>
                <c:pt idx="4363">
                  <c:v>0.8848900685723402</c:v>
                </c:pt>
                <c:pt idx="4364">
                  <c:v>0.88502624015620834</c:v>
                </c:pt>
                <c:pt idx="4365">
                  <c:v>0.8850327383153096</c:v>
                </c:pt>
                <c:pt idx="4366">
                  <c:v>0.88509084336802013</c:v>
                </c:pt>
                <c:pt idx="4367">
                  <c:v>0.88513859898228775</c:v>
                </c:pt>
                <c:pt idx="4368">
                  <c:v>0.88516186675078001</c:v>
                </c:pt>
                <c:pt idx="4369">
                  <c:v>0.88539998086685734</c:v>
                </c:pt>
                <c:pt idx="4370">
                  <c:v>0.88543024001230963</c:v>
                </c:pt>
                <c:pt idx="4371">
                  <c:v>0.88545429018831079</c:v>
                </c:pt>
                <c:pt idx="4372">
                  <c:v>0.88548783164599265</c:v>
                </c:pt>
                <c:pt idx="4373">
                  <c:v>0.88551979406725312</c:v>
                </c:pt>
                <c:pt idx="4374">
                  <c:v>0.88561525916622053</c:v>
                </c:pt>
                <c:pt idx="4375">
                  <c:v>0.88562193043944415</c:v>
                </c:pt>
                <c:pt idx="4376">
                  <c:v>0.88563420044607211</c:v>
                </c:pt>
                <c:pt idx="4377">
                  <c:v>0.88564200008643756</c:v>
                </c:pt>
                <c:pt idx="4378">
                  <c:v>0.88567927042110739</c:v>
                </c:pt>
                <c:pt idx="4379">
                  <c:v>0.88570458756221837</c:v>
                </c:pt>
                <c:pt idx="4380">
                  <c:v>0.88576244120629544</c:v>
                </c:pt>
                <c:pt idx="4381">
                  <c:v>0.88576897636226881</c:v>
                </c:pt>
                <c:pt idx="4382">
                  <c:v>0.88585123529061294</c:v>
                </c:pt>
                <c:pt idx="4383">
                  <c:v>0.88585357431510503</c:v>
                </c:pt>
                <c:pt idx="4384">
                  <c:v>0.88586988674529699</c:v>
                </c:pt>
                <c:pt idx="4385">
                  <c:v>0.88586988674540146</c:v>
                </c:pt>
                <c:pt idx="4386">
                  <c:v>0.88587213341470628</c:v>
                </c:pt>
                <c:pt idx="4387">
                  <c:v>0.88587662665938538</c:v>
                </c:pt>
                <c:pt idx="4388">
                  <c:v>0.88590381323496092</c:v>
                </c:pt>
                <c:pt idx="4389">
                  <c:v>0.88596197436879254</c:v>
                </c:pt>
                <c:pt idx="4390">
                  <c:v>0.88598667179581303</c:v>
                </c:pt>
                <c:pt idx="4391">
                  <c:v>0.8860623320687131</c:v>
                </c:pt>
                <c:pt idx="4392">
                  <c:v>0.8860650451709734</c:v>
                </c:pt>
                <c:pt idx="4393">
                  <c:v>0.88607869227136626</c:v>
                </c:pt>
                <c:pt idx="4394">
                  <c:v>0.88608485418827065</c:v>
                </c:pt>
                <c:pt idx="4395">
                  <c:v>0.88608485418910643</c:v>
                </c:pt>
                <c:pt idx="4396">
                  <c:v>0.88610337168500364</c:v>
                </c:pt>
                <c:pt idx="4397">
                  <c:v>0.88612670354140832</c:v>
                </c:pt>
                <c:pt idx="4398">
                  <c:v>0.88615670249220013</c:v>
                </c:pt>
                <c:pt idx="4399">
                  <c:v>0.88619532502790355</c:v>
                </c:pt>
                <c:pt idx="4400">
                  <c:v>0.8862935018113014</c:v>
                </c:pt>
                <c:pt idx="4401">
                  <c:v>0.88631187265783717</c:v>
                </c:pt>
                <c:pt idx="4402">
                  <c:v>0.88632815691834665</c:v>
                </c:pt>
                <c:pt idx="4403">
                  <c:v>0.88633651605703656</c:v>
                </c:pt>
                <c:pt idx="4404">
                  <c:v>0.88641058381574489</c:v>
                </c:pt>
                <c:pt idx="4405">
                  <c:v>0.88642833518064945</c:v>
                </c:pt>
                <c:pt idx="4406">
                  <c:v>0.88645296057881673</c:v>
                </c:pt>
                <c:pt idx="4407">
                  <c:v>0.88660106523220505</c:v>
                </c:pt>
                <c:pt idx="4408">
                  <c:v>0.8866511381768758</c:v>
                </c:pt>
                <c:pt idx="4409">
                  <c:v>0.8866855943916041</c:v>
                </c:pt>
                <c:pt idx="4410">
                  <c:v>0.88674416654858046</c:v>
                </c:pt>
                <c:pt idx="4411">
                  <c:v>0.88684384870087452</c:v>
                </c:pt>
                <c:pt idx="4412">
                  <c:v>0.88691586122356658</c:v>
                </c:pt>
                <c:pt idx="4413">
                  <c:v>0.88701659870281702</c:v>
                </c:pt>
                <c:pt idx="4414">
                  <c:v>0.88706625450108223</c:v>
                </c:pt>
                <c:pt idx="4415">
                  <c:v>0.88717644842526999</c:v>
                </c:pt>
                <c:pt idx="4416">
                  <c:v>0.88719584956242747</c:v>
                </c:pt>
                <c:pt idx="4417">
                  <c:v>0.8872943609369861</c:v>
                </c:pt>
                <c:pt idx="4418">
                  <c:v>0.88744403729079424</c:v>
                </c:pt>
                <c:pt idx="4419">
                  <c:v>0.88748803770786311</c:v>
                </c:pt>
                <c:pt idx="4420">
                  <c:v>0.88773428166390123</c:v>
                </c:pt>
                <c:pt idx="4421">
                  <c:v>0.88785145542849464</c:v>
                </c:pt>
                <c:pt idx="4422">
                  <c:v>0.88789692487751737</c:v>
                </c:pt>
                <c:pt idx="4423">
                  <c:v>0.88799490017012328</c:v>
                </c:pt>
                <c:pt idx="4424">
                  <c:v>0.88811510429486007</c:v>
                </c:pt>
                <c:pt idx="4425">
                  <c:v>0.88820191513175994</c:v>
                </c:pt>
                <c:pt idx="4426">
                  <c:v>0.88825711290684184</c:v>
                </c:pt>
                <c:pt idx="4427">
                  <c:v>0.88829272223006961</c:v>
                </c:pt>
                <c:pt idx="4428">
                  <c:v>0.88838776870182923</c:v>
                </c:pt>
                <c:pt idx="4429">
                  <c:v>0.88850196226998235</c:v>
                </c:pt>
                <c:pt idx="4430">
                  <c:v>0.88852407483960372</c:v>
                </c:pt>
                <c:pt idx="4431">
                  <c:v>0.88864732240835076</c:v>
                </c:pt>
                <c:pt idx="4432">
                  <c:v>0.88870512690947345</c:v>
                </c:pt>
                <c:pt idx="4433">
                  <c:v>0.88881807400648472</c:v>
                </c:pt>
                <c:pt idx="4434">
                  <c:v>0.88893269603912284</c:v>
                </c:pt>
                <c:pt idx="4435">
                  <c:v>0.88903885161636587</c:v>
                </c:pt>
                <c:pt idx="4436">
                  <c:v>0.88904723341935821</c:v>
                </c:pt>
                <c:pt idx="4437">
                  <c:v>0.88910822566241321</c:v>
                </c:pt>
                <c:pt idx="4438">
                  <c:v>0.88916168616779689</c:v>
                </c:pt>
                <c:pt idx="4439">
                  <c:v>0.88927605430508982</c:v>
                </c:pt>
                <c:pt idx="4440">
                  <c:v>0.88929082834273443</c:v>
                </c:pt>
                <c:pt idx="4441">
                  <c:v>0.88934765456450393</c:v>
                </c:pt>
                <c:pt idx="4442">
                  <c:v>0.88939033785193866</c:v>
                </c:pt>
                <c:pt idx="4443">
                  <c:v>0.88940510095916503</c:v>
                </c:pt>
                <c:pt idx="4444">
                  <c:v>0.88940871539323674</c:v>
                </c:pt>
                <c:pt idx="4445">
                  <c:v>0.88945044571100096</c:v>
                </c:pt>
                <c:pt idx="4446">
                  <c:v>0.88951928900857946</c:v>
                </c:pt>
                <c:pt idx="4447">
                  <c:v>0.88959158160361074</c:v>
                </c:pt>
                <c:pt idx="4448">
                  <c:v>0.88960953036358381</c:v>
                </c:pt>
                <c:pt idx="4449">
                  <c:v>0.88993127703315733</c:v>
                </c:pt>
                <c:pt idx="4450">
                  <c:v>0.88994116917151078</c:v>
                </c:pt>
                <c:pt idx="4451">
                  <c:v>0.8899675427310394</c:v>
                </c:pt>
                <c:pt idx="4452">
                  <c:v>0.88999259151004784</c:v>
                </c:pt>
                <c:pt idx="4453">
                  <c:v>0.89001485217621812</c:v>
                </c:pt>
                <c:pt idx="4454">
                  <c:v>0.89004835653174996</c:v>
                </c:pt>
                <c:pt idx="4455">
                  <c:v>0.89011867371205466</c:v>
                </c:pt>
                <c:pt idx="4456">
                  <c:v>0.89044278928099529</c:v>
                </c:pt>
                <c:pt idx="4457">
                  <c:v>0.89049851725806017</c:v>
                </c:pt>
                <c:pt idx="4458">
                  <c:v>0.89066329474066952</c:v>
                </c:pt>
                <c:pt idx="4459">
                  <c:v>0.89088456957165729</c:v>
                </c:pt>
                <c:pt idx="4460">
                  <c:v>0.89104304185877869</c:v>
                </c:pt>
                <c:pt idx="4461">
                  <c:v>0.89106771467370649</c:v>
                </c:pt>
                <c:pt idx="4462">
                  <c:v>0.89112341759307911</c:v>
                </c:pt>
                <c:pt idx="4463">
                  <c:v>0.89115601314401938</c:v>
                </c:pt>
                <c:pt idx="4464">
                  <c:v>0.89116900646840025</c:v>
                </c:pt>
                <c:pt idx="4465">
                  <c:v>0.89119499419220194</c:v>
                </c:pt>
                <c:pt idx="4466">
                  <c:v>0.89125088936500829</c:v>
                </c:pt>
                <c:pt idx="4467">
                  <c:v>0.89125168764028817</c:v>
                </c:pt>
                <c:pt idx="4468">
                  <c:v>0.89126890018800531</c:v>
                </c:pt>
                <c:pt idx="4469">
                  <c:v>0.89128188382067697</c:v>
                </c:pt>
                <c:pt idx="4470">
                  <c:v>0.89136450330857375</c:v>
                </c:pt>
                <c:pt idx="4471">
                  <c:v>0.89138170301224406</c:v>
                </c:pt>
                <c:pt idx="4472">
                  <c:v>0.89139467695568442</c:v>
                </c:pt>
                <c:pt idx="4473">
                  <c:v>0.89149442163829251</c:v>
                </c:pt>
                <c:pt idx="4474">
                  <c:v>0.89157301562353797</c:v>
                </c:pt>
                <c:pt idx="4475">
                  <c:v>0.89157654147513521</c:v>
                </c:pt>
                <c:pt idx="4476">
                  <c:v>0.89160705608774915</c:v>
                </c:pt>
                <c:pt idx="4477">
                  <c:v>0.89171960638225956</c:v>
                </c:pt>
                <c:pt idx="4478">
                  <c:v>0.8918320725435136</c:v>
                </c:pt>
                <c:pt idx="4479">
                  <c:v>0.8918491964480012</c:v>
                </c:pt>
                <c:pt idx="4480">
                  <c:v>0.89194445459324967</c:v>
                </c:pt>
                <c:pt idx="4481">
                  <c:v>0.892046671377142</c:v>
                </c:pt>
                <c:pt idx="4482">
                  <c:v>0.89205061351076997</c:v>
                </c:pt>
                <c:pt idx="4483">
                  <c:v>0.89205675255324812</c:v>
                </c:pt>
                <c:pt idx="4484">
                  <c:v>0.89208400211358885</c:v>
                </c:pt>
                <c:pt idx="4485">
                  <c:v>0.89216896644533616</c:v>
                </c:pt>
                <c:pt idx="4486">
                  <c:v>0.89221631018942171</c:v>
                </c:pt>
                <c:pt idx="4487">
                  <c:v>0.89224485484332416</c:v>
                </c:pt>
                <c:pt idx="4488">
                  <c:v>0.8924145736018172</c:v>
                </c:pt>
                <c:pt idx="4489">
                  <c:v>0.89246578648820829</c:v>
                </c:pt>
                <c:pt idx="4490">
                  <c:v>0.89258452406648914</c:v>
                </c:pt>
                <c:pt idx="4491">
                  <c:v>0.89277866586135213</c:v>
                </c:pt>
                <c:pt idx="4492">
                  <c:v>0.89279743909978504</c:v>
                </c:pt>
                <c:pt idx="4493">
                  <c:v>0.89281454381689263</c:v>
                </c:pt>
                <c:pt idx="4494">
                  <c:v>0.89284237016167312</c:v>
                </c:pt>
                <c:pt idx="4495">
                  <c:v>0.89284501743820455</c:v>
                </c:pt>
                <c:pt idx="4496">
                  <c:v>0.89287704165310333</c:v>
                </c:pt>
                <c:pt idx="4497">
                  <c:v>0.89289261307467538</c:v>
                </c:pt>
                <c:pt idx="4498">
                  <c:v>0.89291992431808465</c:v>
                </c:pt>
                <c:pt idx="4499">
                  <c:v>0.89302422498079581</c:v>
                </c:pt>
                <c:pt idx="4500">
                  <c:v>0.89320138809917982</c:v>
                </c:pt>
                <c:pt idx="4501">
                  <c:v>0.8933071809040446</c:v>
                </c:pt>
                <c:pt idx="4502">
                  <c:v>0.89340656699275223</c:v>
                </c:pt>
                <c:pt idx="4503">
                  <c:v>0.89342469076018727</c:v>
                </c:pt>
                <c:pt idx="4504">
                  <c:v>0.89355144877945958</c:v>
                </c:pt>
                <c:pt idx="4505">
                  <c:v>0.89355277648800346</c:v>
                </c:pt>
                <c:pt idx="4506">
                  <c:v>0.89356567777267681</c:v>
                </c:pt>
                <c:pt idx="4507">
                  <c:v>0.89356967974643298</c:v>
                </c:pt>
                <c:pt idx="4508">
                  <c:v>0.89369429718822424</c:v>
                </c:pt>
                <c:pt idx="4509">
                  <c:v>0.89369933265138146</c:v>
                </c:pt>
                <c:pt idx="4510">
                  <c:v>0.89383379064310386</c:v>
                </c:pt>
                <c:pt idx="4511">
                  <c:v>0.89386975295441029</c:v>
                </c:pt>
                <c:pt idx="4512">
                  <c:v>0.89388325048339279</c:v>
                </c:pt>
                <c:pt idx="4513">
                  <c:v>0.89409874379330856</c:v>
                </c:pt>
                <c:pt idx="4514">
                  <c:v>0.89413430230664737</c:v>
                </c:pt>
                <c:pt idx="4515">
                  <c:v>0.89422739595226763</c:v>
                </c:pt>
                <c:pt idx="4516">
                  <c:v>0.8942584140612071</c:v>
                </c:pt>
                <c:pt idx="4517">
                  <c:v>0.89430191196047959</c:v>
                </c:pt>
                <c:pt idx="4518">
                  <c:v>0.89463428786470667</c:v>
                </c:pt>
                <c:pt idx="4519">
                  <c:v>0.89463695093926465</c:v>
                </c:pt>
                <c:pt idx="4520">
                  <c:v>0.89464471862357164</c:v>
                </c:pt>
                <c:pt idx="4521">
                  <c:v>0.89469713004358797</c:v>
                </c:pt>
                <c:pt idx="4522">
                  <c:v>0.89472068404031757</c:v>
                </c:pt>
                <c:pt idx="4523">
                  <c:v>0.89472194909783676</c:v>
                </c:pt>
                <c:pt idx="4524">
                  <c:v>0.89476094517658544</c:v>
                </c:pt>
                <c:pt idx="4525">
                  <c:v>0.89476208352312137</c:v>
                </c:pt>
                <c:pt idx="4526">
                  <c:v>0.89476493255458556</c:v>
                </c:pt>
                <c:pt idx="4527">
                  <c:v>0.89486961667798193</c:v>
                </c:pt>
                <c:pt idx="4528">
                  <c:v>0.8949254432709195</c:v>
                </c:pt>
                <c:pt idx="4529">
                  <c:v>0.89499269817245042</c:v>
                </c:pt>
                <c:pt idx="4530">
                  <c:v>0.89499269817274674</c:v>
                </c:pt>
                <c:pt idx="4531">
                  <c:v>0.8950381378161274</c:v>
                </c:pt>
                <c:pt idx="4532">
                  <c:v>0.89513185924126926</c:v>
                </c:pt>
                <c:pt idx="4533">
                  <c:v>0.89516396379856167</c:v>
                </c:pt>
                <c:pt idx="4534">
                  <c:v>0.89517637285752749</c:v>
                </c:pt>
                <c:pt idx="4535">
                  <c:v>0.89522691217191452</c:v>
                </c:pt>
                <c:pt idx="4536">
                  <c:v>0.89535436151944703</c:v>
                </c:pt>
                <c:pt idx="4537">
                  <c:v>0.89538760765136982</c:v>
                </c:pt>
                <c:pt idx="4538">
                  <c:v>0.89547705858467341</c:v>
                </c:pt>
                <c:pt idx="4539">
                  <c:v>0.89548384043800755</c:v>
                </c:pt>
                <c:pt idx="4540">
                  <c:v>0.89555443634602216</c:v>
                </c:pt>
                <c:pt idx="4541">
                  <c:v>0.89557055853447154</c:v>
                </c:pt>
                <c:pt idx="4542">
                  <c:v>0.89557762256806683</c:v>
                </c:pt>
                <c:pt idx="4543">
                  <c:v>0.89561050850486856</c:v>
                </c:pt>
                <c:pt idx="4544">
                  <c:v>0.89573973197120504</c:v>
                </c:pt>
                <c:pt idx="4545">
                  <c:v>0.89574289880831504</c:v>
                </c:pt>
                <c:pt idx="4546">
                  <c:v>0.89591691097258808</c:v>
                </c:pt>
                <c:pt idx="4547">
                  <c:v>0.8959307006794146</c:v>
                </c:pt>
                <c:pt idx="4548">
                  <c:v>0.89595262198969228</c:v>
                </c:pt>
                <c:pt idx="4549">
                  <c:v>0.89602807374494509</c:v>
                </c:pt>
                <c:pt idx="4550">
                  <c:v>0.89621706617164454</c:v>
                </c:pt>
                <c:pt idx="4551">
                  <c:v>0.89625925141844964</c:v>
                </c:pt>
                <c:pt idx="4552">
                  <c:v>0.89636716944444583</c:v>
                </c:pt>
                <c:pt idx="4553">
                  <c:v>0.89644570946591318</c:v>
                </c:pt>
                <c:pt idx="4554">
                  <c:v>0.89664575122648138</c:v>
                </c:pt>
                <c:pt idx="4555">
                  <c:v>0.89670223263373205</c:v>
                </c:pt>
                <c:pt idx="4556">
                  <c:v>0.89673636410519297</c:v>
                </c:pt>
                <c:pt idx="4557">
                  <c:v>0.89681014127746417</c:v>
                </c:pt>
                <c:pt idx="4558">
                  <c:v>0.89684274517102236</c:v>
                </c:pt>
                <c:pt idx="4559">
                  <c:v>0.89688416172114349</c:v>
                </c:pt>
                <c:pt idx="4560">
                  <c:v>0.89695105616077997</c:v>
                </c:pt>
                <c:pt idx="4561">
                  <c:v>0.89704705356108971</c:v>
                </c:pt>
                <c:pt idx="4562">
                  <c:v>0.89718460385268561</c:v>
                </c:pt>
                <c:pt idx="4563">
                  <c:v>0.89719424704069772</c:v>
                </c:pt>
                <c:pt idx="4564">
                  <c:v>0.89720753027981548</c:v>
                </c:pt>
                <c:pt idx="4565">
                  <c:v>0.89722780737541541</c:v>
                </c:pt>
                <c:pt idx="4566">
                  <c:v>0.89727251655623386</c:v>
                </c:pt>
                <c:pt idx="4567">
                  <c:v>0.89728571294734671</c:v>
                </c:pt>
                <c:pt idx="4568">
                  <c:v>0.89735793683293741</c:v>
                </c:pt>
                <c:pt idx="4569">
                  <c:v>0.89738001707915915</c:v>
                </c:pt>
                <c:pt idx="4570">
                  <c:v>0.89757343633364717</c:v>
                </c:pt>
                <c:pt idx="4571">
                  <c:v>0.8976637756949849</c:v>
                </c:pt>
                <c:pt idx="4572">
                  <c:v>0.89771836406910832</c:v>
                </c:pt>
                <c:pt idx="4573">
                  <c:v>0.89802591590561609</c:v>
                </c:pt>
                <c:pt idx="4574">
                  <c:v>0.8981455951026639</c:v>
                </c:pt>
                <c:pt idx="4575">
                  <c:v>0.89816101764818801</c:v>
                </c:pt>
                <c:pt idx="4576">
                  <c:v>0.89819391165829798</c:v>
                </c:pt>
                <c:pt idx="4577">
                  <c:v>0.89821101808603609</c:v>
                </c:pt>
                <c:pt idx="4578">
                  <c:v>0.89824765599217027</c:v>
                </c:pt>
                <c:pt idx="4579">
                  <c:v>0.89846882397860572</c:v>
                </c:pt>
                <c:pt idx="4580">
                  <c:v>0.89859886600313499</c:v>
                </c:pt>
                <c:pt idx="4581">
                  <c:v>0.89871508673103639</c:v>
                </c:pt>
                <c:pt idx="4582">
                  <c:v>0.89871601888903085</c:v>
                </c:pt>
                <c:pt idx="4583">
                  <c:v>0.89897359132389698</c:v>
                </c:pt>
                <c:pt idx="4584">
                  <c:v>0.89900140827668007</c:v>
                </c:pt>
                <c:pt idx="4585">
                  <c:v>0.89906060582400071</c:v>
                </c:pt>
                <c:pt idx="4586">
                  <c:v>0.89914398142861551</c:v>
                </c:pt>
                <c:pt idx="4587">
                  <c:v>0.89916360360404102</c:v>
                </c:pt>
                <c:pt idx="4588">
                  <c:v>0.89916529120062294</c:v>
                </c:pt>
                <c:pt idx="4589">
                  <c:v>0.89924429219684476</c:v>
                </c:pt>
                <c:pt idx="4590">
                  <c:v>0.89933904559621958</c:v>
                </c:pt>
                <c:pt idx="4591">
                  <c:v>0.89940459963705877</c:v>
                </c:pt>
                <c:pt idx="4592">
                  <c:v>0.89945216122418192</c:v>
                </c:pt>
                <c:pt idx="4593">
                  <c:v>0.8996312537713218</c:v>
                </c:pt>
                <c:pt idx="4594">
                  <c:v>0.89967347980038515</c:v>
                </c:pt>
                <c:pt idx="4595">
                  <c:v>0.8998265186065616</c:v>
                </c:pt>
                <c:pt idx="4596">
                  <c:v>0.89998551829941653</c:v>
                </c:pt>
                <c:pt idx="4597">
                  <c:v>0.90002480398178264</c:v>
                </c:pt>
                <c:pt idx="4598">
                  <c:v>0.90008044404618126</c:v>
                </c:pt>
                <c:pt idx="4599">
                  <c:v>0.90012102220075163</c:v>
                </c:pt>
                <c:pt idx="4600">
                  <c:v>0.90013136222502421</c:v>
                </c:pt>
                <c:pt idx="4601">
                  <c:v>0.90020416239210987</c:v>
                </c:pt>
                <c:pt idx="4602">
                  <c:v>0.90022899839425863</c:v>
                </c:pt>
                <c:pt idx="4603">
                  <c:v>0.90024946242698223</c:v>
                </c:pt>
                <c:pt idx="4604">
                  <c:v>0.90039565253270026</c:v>
                </c:pt>
                <c:pt idx="4605">
                  <c:v>0.90047023198949261</c:v>
                </c:pt>
                <c:pt idx="4606">
                  <c:v>0.90052615746470832</c:v>
                </c:pt>
                <c:pt idx="4607">
                  <c:v>0.90073658241994348</c:v>
                </c:pt>
                <c:pt idx="4608">
                  <c:v>0.90075047749533854</c:v>
                </c:pt>
                <c:pt idx="4609">
                  <c:v>0.90080596700576543</c:v>
                </c:pt>
                <c:pt idx="4610">
                  <c:v>0.90085888323546071</c:v>
                </c:pt>
                <c:pt idx="4611">
                  <c:v>0.9009393963525224</c:v>
                </c:pt>
                <c:pt idx="4612">
                  <c:v>0.90102225848797091</c:v>
                </c:pt>
                <c:pt idx="4613">
                  <c:v>0.90107914124527211</c:v>
                </c:pt>
                <c:pt idx="4614">
                  <c:v>0.90109618982833661</c:v>
                </c:pt>
                <c:pt idx="4615">
                  <c:v>0.90114471118004336</c:v>
                </c:pt>
                <c:pt idx="4616">
                  <c:v>0.90116355196621845</c:v>
                </c:pt>
                <c:pt idx="4617">
                  <c:v>0.90119959070844502</c:v>
                </c:pt>
                <c:pt idx="4618">
                  <c:v>0.90125207887377523</c:v>
                </c:pt>
                <c:pt idx="4619">
                  <c:v>0.90126497767110569</c:v>
                </c:pt>
                <c:pt idx="4620">
                  <c:v>0.90132800560284221</c:v>
                </c:pt>
                <c:pt idx="4621">
                  <c:v>0.90134950199038644</c:v>
                </c:pt>
                <c:pt idx="4622">
                  <c:v>0.90148378576832044</c:v>
                </c:pt>
                <c:pt idx="4623">
                  <c:v>0.90156661498491231</c:v>
                </c:pt>
                <c:pt idx="4624">
                  <c:v>0.90157037995250489</c:v>
                </c:pt>
                <c:pt idx="4625">
                  <c:v>0.90157323210773521</c:v>
                </c:pt>
                <c:pt idx="4626">
                  <c:v>0.90165627217980182</c:v>
                </c:pt>
                <c:pt idx="4627">
                  <c:v>0.90179202972008643</c:v>
                </c:pt>
                <c:pt idx="4628">
                  <c:v>0.901792520530868</c:v>
                </c:pt>
                <c:pt idx="4629">
                  <c:v>0.90190397567457192</c:v>
                </c:pt>
                <c:pt idx="4630">
                  <c:v>0.901922820214071</c:v>
                </c:pt>
                <c:pt idx="4631">
                  <c:v>0.90217223951765368</c:v>
                </c:pt>
                <c:pt idx="4632">
                  <c:v>0.90220433088356533</c:v>
                </c:pt>
                <c:pt idx="4633">
                  <c:v>0.90238525716539264</c:v>
                </c:pt>
                <c:pt idx="4634">
                  <c:v>0.90247247529476615</c:v>
                </c:pt>
                <c:pt idx="4635">
                  <c:v>0.90249732985384656</c:v>
                </c:pt>
                <c:pt idx="4636">
                  <c:v>0.90251536047491909</c:v>
                </c:pt>
                <c:pt idx="4637">
                  <c:v>0.90255651869739439</c:v>
                </c:pt>
                <c:pt idx="4638">
                  <c:v>0.90271170615168728</c:v>
                </c:pt>
                <c:pt idx="4639">
                  <c:v>0.90279809492040886</c:v>
                </c:pt>
                <c:pt idx="4640">
                  <c:v>0.90286743249079993</c:v>
                </c:pt>
                <c:pt idx="4641">
                  <c:v>0.90295039896392115</c:v>
                </c:pt>
                <c:pt idx="4642">
                  <c:v>0.90295130245263133</c:v>
                </c:pt>
                <c:pt idx="4643">
                  <c:v>0.90313242955456485</c:v>
                </c:pt>
                <c:pt idx="4644">
                  <c:v>0.9032675553042413</c:v>
                </c:pt>
                <c:pt idx="4645">
                  <c:v>0.90328801884809706</c:v>
                </c:pt>
                <c:pt idx="4646">
                  <c:v>0.9033054209451391</c:v>
                </c:pt>
                <c:pt idx="4647">
                  <c:v>0.90334613029234379</c:v>
                </c:pt>
                <c:pt idx="4648">
                  <c:v>0.90338510803769045</c:v>
                </c:pt>
                <c:pt idx="4649">
                  <c:v>0.90350507567179839</c:v>
                </c:pt>
                <c:pt idx="4650">
                  <c:v>0.90351080035924625</c:v>
                </c:pt>
                <c:pt idx="4651">
                  <c:v>0.90360405776469643</c:v>
                </c:pt>
                <c:pt idx="4652">
                  <c:v>0.90383429869109855</c:v>
                </c:pt>
                <c:pt idx="4653">
                  <c:v>0.90386095073888795</c:v>
                </c:pt>
                <c:pt idx="4654">
                  <c:v>0.90391167588898458</c:v>
                </c:pt>
                <c:pt idx="4655">
                  <c:v>0.90393982686364849</c:v>
                </c:pt>
                <c:pt idx="4656">
                  <c:v>0.90402978054580008</c:v>
                </c:pt>
                <c:pt idx="4657">
                  <c:v>0.90404058667868548</c:v>
                </c:pt>
                <c:pt idx="4658">
                  <c:v>0.90404745574651724</c:v>
                </c:pt>
                <c:pt idx="4659">
                  <c:v>0.90408018152041214</c:v>
                </c:pt>
                <c:pt idx="4660">
                  <c:v>0.90408027898189114</c:v>
                </c:pt>
                <c:pt idx="4661">
                  <c:v>0.90410257491400903</c:v>
                </c:pt>
                <c:pt idx="4662">
                  <c:v>0.90415927857427247</c:v>
                </c:pt>
                <c:pt idx="4663">
                  <c:v>0.9042317166843884</c:v>
                </c:pt>
                <c:pt idx="4664">
                  <c:v>0.90423377640918745</c:v>
                </c:pt>
                <c:pt idx="4665">
                  <c:v>0.90427801575871281</c:v>
                </c:pt>
                <c:pt idx="4666">
                  <c:v>0.90432054925620542</c:v>
                </c:pt>
                <c:pt idx="4667">
                  <c:v>0.90441759650389941</c:v>
                </c:pt>
                <c:pt idx="4668">
                  <c:v>0.90441998537337787</c:v>
                </c:pt>
                <c:pt idx="4669">
                  <c:v>0.90443742698526486</c:v>
                </c:pt>
                <c:pt idx="4670">
                  <c:v>0.90443742698609264</c:v>
                </c:pt>
                <c:pt idx="4671">
                  <c:v>0.90447427426279303</c:v>
                </c:pt>
                <c:pt idx="4672">
                  <c:v>0.90450068706758902</c:v>
                </c:pt>
                <c:pt idx="4673">
                  <c:v>0.90462112778947501</c:v>
                </c:pt>
                <c:pt idx="4674">
                  <c:v>0.90465163742906485</c:v>
                </c:pt>
                <c:pt idx="4675">
                  <c:v>0.90489188081500904</c:v>
                </c:pt>
                <c:pt idx="4676">
                  <c:v>0.90516895533938047</c:v>
                </c:pt>
                <c:pt idx="4677">
                  <c:v>0.9053013109929392</c:v>
                </c:pt>
                <c:pt idx="4678">
                  <c:v>0.9053982819789288</c:v>
                </c:pt>
                <c:pt idx="4679">
                  <c:v>0.9054153544530994</c:v>
                </c:pt>
                <c:pt idx="4680">
                  <c:v>0.9056724508873778</c:v>
                </c:pt>
                <c:pt idx="4681">
                  <c:v>0.90571726924175566</c:v>
                </c:pt>
                <c:pt idx="4682">
                  <c:v>0.90588909010310537</c:v>
                </c:pt>
                <c:pt idx="4683">
                  <c:v>0.90599216668207283</c:v>
                </c:pt>
                <c:pt idx="4684">
                  <c:v>0.90611834483840281</c:v>
                </c:pt>
                <c:pt idx="4685">
                  <c:v>0.90612305531659831</c:v>
                </c:pt>
                <c:pt idx="4686">
                  <c:v>0.90622407246269354</c:v>
                </c:pt>
                <c:pt idx="4687">
                  <c:v>0.90630042423554213</c:v>
                </c:pt>
                <c:pt idx="4688">
                  <c:v>0.90646387409735885</c:v>
                </c:pt>
                <c:pt idx="4689">
                  <c:v>0.90656429417789464</c:v>
                </c:pt>
                <c:pt idx="4690">
                  <c:v>0.90657022518167774</c:v>
                </c:pt>
                <c:pt idx="4691">
                  <c:v>0.90669211281410922</c:v>
                </c:pt>
                <c:pt idx="4692">
                  <c:v>0.90674293893403601</c:v>
                </c:pt>
                <c:pt idx="4693">
                  <c:v>0.90703634441113601</c:v>
                </c:pt>
                <c:pt idx="4694">
                  <c:v>0.90709733039694329</c:v>
                </c:pt>
                <c:pt idx="4695">
                  <c:v>0.90713328253217285</c:v>
                </c:pt>
                <c:pt idx="4696">
                  <c:v>0.90731441410007274</c:v>
                </c:pt>
                <c:pt idx="4697">
                  <c:v>0.90736146154772623</c:v>
                </c:pt>
                <c:pt idx="4698">
                  <c:v>0.90739813922509605</c:v>
                </c:pt>
                <c:pt idx="4699">
                  <c:v>0.90749625404764567</c:v>
                </c:pt>
                <c:pt idx="4700">
                  <c:v>0.90769906928024735</c:v>
                </c:pt>
                <c:pt idx="4701">
                  <c:v>0.90782069293593604</c:v>
                </c:pt>
                <c:pt idx="4702">
                  <c:v>0.90782938498226506</c:v>
                </c:pt>
                <c:pt idx="4703">
                  <c:v>0.90785255873445914</c:v>
                </c:pt>
                <c:pt idx="4704">
                  <c:v>0.90787456813216283</c:v>
                </c:pt>
                <c:pt idx="4705">
                  <c:v>0.90789412747332954</c:v>
                </c:pt>
                <c:pt idx="4706">
                  <c:v>0.90792356564326249</c:v>
                </c:pt>
                <c:pt idx="4707">
                  <c:v>0.90798534719855128</c:v>
                </c:pt>
                <c:pt idx="4708">
                  <c:v>0.90827008890570637</c:v>
                </c:pt>
                <c:pt idx="4709">
                  <c:v>0.90830827345902887</c:v>
                </c:pt>
                <c:pt idx="4710">
                  <c:v>0.90831139292334129</c:v>
                </c:pt>
                <c:pt idx="4711">
                  <c:v>0.90846377866624262</c:v>
                </c:pt>
                <c:pt idx="4712">
                  <c:v>0.9087603050755908</c:v>
                </c:pt>
                <c:pt idx="4713">
                  <c:v>0.90881895696392956</c:v>
                </c:pt>
                <c:pt idx="4714">
                  <c:v>0.90886787146925829</c:v>
                </c:pt>
                <c:pt idx="4715">
                  <c:v>0.90893072298704014</c:v>
                </c:pt>
                <c:pt idx="4716">
                  <c:v>0.9089798029226871</c:v>
                </c:pt>
                <c:pt idx="4717">
                  <c:v>0.90920296424045621</c:v>
                </c:pt>
                <c:pt idx="4718">
                  <c:v>0.90943989795039915</c:v>
                </c:pt>
                <c:pt idx="4719">
                  <c:v>0.90946161240980483</c:v>
                </c:pt>
                <c:pt idx="4720">
                  <c:v>0.90950506564554923</c:v>
                </c:pt>
                <c:pt idx="4721">
                  <c:v>0.90967839425737573</c:v>
                </c:pt>
                <c:pt idx="4722">
                  <c:v>0.90968185417505576</c:v>
                </c:pt>
                <c:pt idx="4723">
                  <c:v>0.90982727550238895</c:v>
                </c:pt>
                <c:pt idx="4724">
                  <c:v>0.9098523259813116</c:v>
                </c:pt>
                <c:pt idx="4725">
                  <c:v>0.90992972653794779</c:v>
                </c:pt>
                <c:pt idx="4726">
                  <c:v>0.90994574614241852</c:v>
                </c:pt>
                <c:pt idx="4727">
                  <c:v>0.91004619997110403</c:v>
                </c:pt>
                <c:pt idx="4728">
                  <c:v>0.91005778338394627</c:v>
                </c:pt>
                <c:pt idx="4729">
                  <c:v>0.91007389652842163</c:v>
                </c:pt>
                <c:pt idx="4730">
                  <c:v>0.91018403354280641</c:v>
                </c:pt>
                <c:pt idx="4731">
                  <c:v>0.9103207206563515</c:v>
                </c:pt>
                <c:pt idx="4732">
                  <c:v>0.91033719081743592</c:v>
                </c:pt>
                <c:pt idx="4733">
                  <c:v>0.91033908940893582</c:v>
                </c:pt>
                <c:pt idx="4734">
                  <c:v>0.91035219700165881</c:v>
                </c:pt>
                <c:pt idx="4735">
                  <c:v>0.91037660910403906</c:v>
                </c:pt>
                <c:pt idx="4736">
                  <c:v>0.91037893154511218</c:v>
                </c:pt>
                <c:pt idx="4737">
                  <c:v>0.91044464553730764</c:v>
                </c:pt>
                <c:pt idx="4738">
                  <c:v>0.91065510604561628</c:v>
                </c:pt>
                <c:pt idx="4739">
                  <c:v>0.91069154272425124</c:v>
                </c:pt>
                <c:pt idx="4740">
                  <c:v>0.91078433322154007</c:v>
                </c:pt>
                <c:pt idx="4741">
                  <c:v>0.9109997233995738</c:v>
                </c:pt>
                <c:pt idx="4742">
                  <c:v>0.91101103716974896</c:v>
                </c:pt>
                <c:pt idx="4743">
                  <c:v>0.91107007771178872</c:v>
                </c:pt>
                <c:pt idx="4744">
                  <c:v>0.91112644529227271</c:v>
                </c:pt>
                <c:pt idx="4745">
                  <c:v>0.9111282409594792</c:v>
                </c:pt>
                <c:pt idx="4746">
                  <c:v>0.911246140283277</c:v>
                </c:pt>
                <c:pt idx="4747">
                  <c:v>0.911271736920921</c:v>
                </c:pt>
                <c:pt idx="4748">
                  <c:v>0.91128950687971622</c:v>
                </c:pt>
                <c:pt idx="4749">
                  <c:v>0.91133113566446</c:v>
                </c:pt>
                <c:pt idx="4750">
                  <c:v>0.91133113566476465</c:v>
                </c:pt>
                <c:pt idx="4751">
                  <c:v>0.91137126623993769</c:v>
                </c:pt>
                <c:pt idx="4752">
                  <c:v>0.91145403443454587</c:v>
                </c:pt>
                <c:pt idx="4753">
                  <c:v>0.91147843848031507</c:v>
                </c:pt>
                <c:pt idx="4754">
                  <c:v>0.91149334431312401</c:v>
                </c:pt>
                <c:pt idx="4755">
                  <c:v>0.91150961188510404</c:v>
                </c:pt>
                <c:pt idx="4756">
                  <c:v>0.91161841325291104</c:v>
                </c:pt>
                <c:pt idx="4757">
                  <c:v>0.91165051652193096</c:v>
                </c:pt>
                <c:pt idx="4758">
                  <c:v>0.91165654349448977</c:v>
                </c:pt>
                <c:pt idx="4759">
                  <c:v>0.91175885512508925</c:v>
                </c:pt>
                <c:pt idx="4760">
                  <c:v>0.91176484313682826</c:v>
                </c:pt>
                <c:pt idx="4761">
                  <c:v>0.91182717425611859</c:v>
                </c:pt>
                <c:pt idx="4762">
                  <c:v>0.91184140866601537</c:v>
                </c:pt>
                <c:pt idx="4763">
                  <c:v>0.91199356171938206</c:v>
                </c:pt>
                <c:pt idx="4764">
                  <c:v>0.91202470053806983</c:v>
                </c:pt>
                <c:pt idx="4765">
                  <c:v>0.91203748195986045</c:v>
                </c:pt>
                <c:pt idx="4766">
                  <c:v>0.91205987333976191</c:v>
                </c:pt>
                <c:pt idx="4767">
                  <c:v>0.91206237012948388</c:v>
                </c:pt>
                <c:pt idx="4768">
                  <c:v>0.91214717678454726</c:v>
                </c:pt>
                <c:pt idx="4769">
                  <c:v>0.91217870013470548</c:v>
                </c:pt>
                <c:pt idx="4770">
                  <c:v>0.91224530205223098</c:v>
                </c:pt>
                <c:pt idx="4771">
                  <c:v>0.91241211563648816</c:v>
                </c:pt>
                <c:pt idx="4772">
                  <c:v>0.91244934803685362</c:v>
                </c:pt>
                <c:pt idx="4773">
                  <c:v>0.91246718023527773</c:v>
                </c:pt>
                <c:pt idx="4774">
                  <c:v>0.91254459193604076</c:v>
                </c:pt>
                <c:pt idx="4775">
                  <c:v>0.9126079653710879</c:v>
                </c:pt>
                <c:pt idx="4776">
                  <c:v>0.91261390462219094</c:v>
                </c:pt>
                <c:pt idx="4777">
                  <c:v>0.91277442092916372</c:v>
                </c:pt>
                <c:pt idx="4778">
                  <c:v>0.91279043127669235</c:v>
                </c:pt>
                <c:pt idx="4779">
                  <c:v>0.91280322764589839</c:v>
                </c:pt>
                <c:pt idx="4780">
                  <c:v>0.91284026984496891</c:v>
                </c:pt>
                <c:pt idx="4781">
                  <c:v>0.912870386352439</c:v>
                </c:pt>
                <c:pt idx="4782">
                  <c:v>0.91291641690968361</c:v>
                </c:pt>
                <c:pt idx="4783">
                  <c:v>0.91293548307847061</c:v>
                </c:pt>
                <c:pt idx="4784">
                  <c:v>0.91296425006220128</c:v>
                </c:pt>
                <c:pt idx="4785">
                  <c:v>0.91308367499614984</c:v>
                </c:pt>
                <c:pt idx="4786">
                  <c:v>0.91314450355568788</c:v>
                </c:pt>
                <c:pt idx="4787">
                  <c:v>0.91320955586338226</c:v>
                </c:pt>
                <c:pt idx="4788">
                  <c:v>0.91330395939533804</c:v>
                </c:pt>
                <c:pt idx="4789">
                  <c:v>0.91335503878329327</c:v>
                </c:pt>
                <c:pt idx="4790">
                  <c:v>0.91343822251818096</c:v>
                </c:pt>
                <c:pt idx="4791">
                  <c:v>0.91345462273544675</c:v>
                </c:pt>
                <c:pt idx="4792">
                  <c:v>0.91368849488785908</c:v>
                </c:pt>
                <c:pt idx="4793">
                  <c:v>0.91373663695422025</c:v>
                </c:pt>
                <c:pt idx="4794">
                  <c:v>0.91391848625127403</c:v>
                </c:pt>
                <c:pt idx="4795">
                  <c:v>0.91397703944154518</c:v>
                </c:pt>
                <c:pt idx="4796">
                  <c:v>0.91417105008081023</c:v>
                </c:pt>
                <c:pt idx="4797">
                  <c:v>0.91418144809079793</c:v>
                </c:pt>
                <c:pt idx="4798">
                  <c:v>0.91418988754720443</c:v>
                </c:pt>
                <c:pt idx="4799">
                  <c:v>0.91420151260204197</c:v>
                </c:pt>
                <c:pt idx="4800">
                  <c:v>0.91433313738382371</c:v>
                </c:pt>
                <c:pt idx="4801">
                  <c:v>0.91452170719716297</c:v>
                </c:pt>
                <c:pt idx="4802">
                  <c:v>0.91461540947038422</c:v>
                </c:pt>
                <c:pt idx="4803">
                  <c:v>0.91461623109833856</c:v>
                </c:pt>
                <c:pt idx="4804">
                  <c:v>0.91491756806034985</c:v>
                </c:pt>
                <c:pt idx="4805">
                  <c:v>0.91491993053161869</c:v>
                </c:pt>
                <c:pt idx="4806">
                  <c:v>0.91501069597952212</c:v>
                </c:pt>
                <c:pt idx="4807">
                  <c:v>0.91502225478651922</c:v>
                </c:pt>
                <c:pt idx="4808">
                  <c:v>0.91503574479765248</c:v>
                </c:pt>
                <c:pt idx="4809">
                  <c:v>0.91506451660169463</c:v>
                </c:pt>
                <c:pt idx="4810">
                  <c:v>0.91511152465212153</c:v>
                </c:pt>
                <c:pt idx="4811">
                  <c:v>0.91526495668294039</c:v>
                </c:pt>
                <c:pt idx="4812">
                  <c:v>0.91530495641264387</c:v>
                </c:pt>
                <c:pt idx="4813">
                  <c:v>0.91541867873497251</c:v>
                </c:pt>
                <c:pt idx="4814">
                  <c:v>0.91542274294971127</c:v>
                </c:pt>
                <c:pt idx="4815">
                  <c:v>0.9154599432001207</c:v>
                </c:pt>
                <c:pt idx="4816">
                  <c:v>0.91559473738958941</c:v>
                </c:pt>
                <c:pt idx="4817">
                  <c:v>0.91559476004940876</c:v>
                </c:pt>
                <c:pt idx="4818">
                  <c:v>0.9157463303995016</c:v>
                </c:pt>
                <c:pt idx="4819">
                  <c:v>0.91577065013558545</c:v>
                </c:pt>
                <c:pt idx="4820">
                  <c:v>0.91585416626880845</c:v>
                </c:pt>
                <c:pt idx="4821">
                  <c:v>0.91589529254864377</c:v>
                </c:pt>
                <c:pt idx="4822">
                  <c:v>0.91591392141783068</c:v>
                </c:pt>
                <c:pt idx="4823">
                  <c:v>0.91592739072862195</c:v>
                </c:pt>
                <c:pt idx="4824">
                  <c:v>0.91594926401678067</c:v>
                </c:pt>
                <c:pt idx="4825">
                  <c:v>0.91596728665002458</c:v>
                </c:pt>
                <c:pt idx="4826">
                  <c:v>0.91598298160671199</c:v>
                </c:pt>
                <c:pt idx="4827">
                  <c:v>0.91606580792080539</c:v>
                </c:pt>
                <c:pt idx="4828">
                  <c:v>0.91609603013939511</c:v>
                </c:pt>
                <c:pt idx="4829">
                  <c:v>0.91612310770804284</c:v>
                </c:pt>
                <c:pt idx="4830">
                  <c:v>0.91657359201470323</c:v>
                </c:pt>
                <c:pt idx="4831">
                  <c:v>0.91657479229465899</c:v>
                </c:pt>
                <c:pt idx="4832">
                  <c:v>0.91663078542339094</c:v>
                </c:pt>
                <c:pt idx="4833">
                  <c:v>0.91666511191762967</c:v>
                </c:pt>
                <c:pt idx="4834">
                  <c:v>0.91669781356411317</c:v>
                </c:pt>
                <c:pt idx="4835">
                  <c:v>0.91671282125526665</c:v>
                </c:pt>
                <c:pt idx="4836">
                  <c:v>0.91671285686952997</c:v>
                </c:pt>
                <c:pt idx="4837">
                  <c:v>0.91671372698310782</c:v>
                </c:pt>
                <c:pt idx="4838">
                  <c:v>0.91675821496960452</c:v>
                </c:pt>
                <c:pt idx="4839">
                  <c:v>0.91680384097302081</c:v>
                </c:pt>
                <c:pt idx="4840">
                  <c:v>0.91685004225916511</c:v>
                </c:pt>
                <c:pt idx="4841">
                  <c:v>0.9169049914052404</c:v>
                </c:pt>
                <c:pt idx="4842">
                  <c:v>0.91691687235013086</c:v>
                </c:pt>
                <c:pt idx="4843">
                  <c:v>0.91702210612456936</c:v>
                </c:pt>
                <c:pt idx="4844">
                  <c:v>0.91705425727423873</c:v>
                </c:pt>
                <c:pt idx="4845">
                  <c:v>0.91710310912507464</c:v>
                </c:pt>
                <c:pt idx="4846">
                  <c:v>0.9172869047036305</c:v>
                </c:pt>
                <c:pt idx="4847">
                  <c:v>0.91729904056125366</c:v>
                </c:pt>
                <c:pt idx="4848">
                  <c:v>0.91732567387519426</c:v>
                </c:pt>
                <c:pt idx="4849">
                  <c:v>0.91734750371940044</c:v>
                </c:pt>
                <c:pt idx="4850">
                  <c:v>0.91739371798377589</c:v>
                </c:pt>
                <c:pt idx="4851">
                  <c:v>0.91740491836250848</c:v>
                </c:pt>
                <c:pt idx="4852">
                  <c:v>0.91742374565614604</c:v>
                </c:pt>
                <c:pt idx="4853">
                  <c:v>0.91744032677631704</c:v>
                </c:pt>
                <c:pt idx="4854">
                  <c:v>0.91749441034105728</c:v>
                </c:pt>
                <c:pt idx="4855">
                  <c:v>0.91753639241092744</c:v>
                </c:pt>
                <c:pt idx="4856">
                  <c:v>0.91764332057585662</c:v>
                </c:pt>
                <c:pt idx="4857">
                  <c:v>0.91765977205480276</c:v>
                </c:pt>
                <c:pt idx="4858">
                  <c:v>0.91774833228816255</c:v>
                </c:pt>
                <c:pt idx="4859">
                  <c:v>0.91782213101636467</c:v>
                </c:pt>
                <c:pt idx="4860">
                  <c:v>0.91784716630184893</c:v>
                </c:pt>
                <c:pt idx="4861">
                  <c:v>0.91786679401361115</c:v>
                </c:pt>
                <c:pt idx="4862">
                  <c:v>0.91793936757090544</c:v>
                </c:pt>
                <c:pt idx="4863">
                  <c:v>0.9179616089154401</c:v>
                </c:pt>
                <c:pt idx="4864">
                  <c:v>0.91801167710168574</c:v>
                </c:pt>
                <c:pt idx="4865">
                  <c:v>0.91801496381817804</c:v>
                </c:pt>
                <c:pt idx="4866">
                  <c:v>0.91801745366910958</c:v>
                </c:pt>
                <c:pt idx="4867">
                  <c:v>0.91808994348521811</c:v>
                </c:pt>
                <c:pt idx="4868">
                  <c:v>0.91820844543046309</c:v>
                </c:pt>
                <c:pt idx="4869">
                  <c:v>0.91852103975010602</c:v>
                </c:pt>
                <c:pt idx="4870">
                  <c:v>0.91854027818870387</c:v>
                </c:pt>
                <c:pt idx="4871">
                  <c:v>0.91856828293803838</c:v>
                </c:pt>
                <c:pt idx="4872">
                  <c:v>0.9186187201396091</c:v>
                </c:pt>
                <c:pt idx="4873">
                  <c:v>0.9186410911661238</c:v>
                </c:pt>
                <c:pt idx="4874">
                  <c:v>0.91876735861015757</c:v>
                </c:pt>
                <c:pt idx="4875">
                  <c:v>0.91882394609165707</c:v>
                </c:pt>
                <c:pt idx="4876">
                  <c:v>0.91883695281439626</c:v>
                </c:pt>
                <c:pt idx="4877">
                  <c:v>0.9188755873675758</c:v>
                </c:pt>
                <c:pt idx="4878">
                  <c:v>0.91901097728710768</c:v>
                </c:pt>
                <c:pt idx="4879">
                  <c:v>0.91901551345086063</c:v>
                </c:pt>
                <c:pt idx="4880">
                  <c:v>0.91912131775096373</c:v>
                </c:pt>
                <c:pt idx="4881">
                  <c:v>0.91914682490777089</c:v>
                </c:pt>
                <c:pt idx="4882">
                  <c:v>0.91918932704958534</c:v>
                </c:pt>
                <c:pt idx="4883">
                  <c:v>0.91921919548516595</c:v>
                </c:pt>
                <c:pt idx="4884">
                  <c:v>0.9192199835672058</c:v>
                </c:pt>
                <c:pt idx="4885">
                  <c:v>0.919302624326514</c:v>
                </c:pt>
                <c:pt idx="4886">
                  <c:v>0.91937796599182697</c:v>
                </c:pt>
                <c:pt idx="4887">
                  <c:v>0.91939458190672163</c:v>
                </c:pt>
                <c:pt idx="4888">
                  <c:v>0.91949581417379012</c:v>
                </c:pt>
                <c:pt idx="4889">
                  <c:v>0.91952883651600759</c:v>
                </c:pt>
                <c:pt idx="4890">
                  <c:v>0.91956433800801751</c:v>
                </c:pt>
                <c:pt idx="4891">
                  <c:v>0.91959832861678725</c:v>
                </c:pt>
                <c:pt idx="4892">
                  <c:v>0.91970294167292932</c:v>
                </c:pt>
                <c:pt idx="4893">
                  <c:v>0.91978924951573449</c:v>
                </c:pt>
                <c:pt idx="4894">
                  <c:v>0.92001322476117187</c:v>
                </c:pt>
                <c:pt idx="4895">
                  <c:v>0.92008198700903898</c:v>
                </c:pt>
                <c:pt idx="4896">
                  <c:v>0.92016040246155151</c:v>
                </c:pt>
                <c:pt idx="4897">
                  <c:v>0.92017580999662174</c:v>
                </c:pt>
                <c:pt idx="4898">
                  <c:v>0.92020442169721406</c:v>
                </c:pt>
                <c:pt idx="4899">
                  <c:v>0.92022385652938898</c:v>
                </c:pt>
                <c:pt idx="4900">
                  <c:v>0.92026103182386432</c:v>
                </c:pt>
                <c:pt idx="4901">
                  <c:v>0.92026103182402563</c:v>
                </c:pt>
                <c:pt idx="4902">
                  <c:v>0.92027328259554231</c:v>
                </c:pt>
                <c:pt idx="4903">
                  <c:v>0.9202964053312408</c:v>
                </c:pt>
                <c:pt idx="4904">
                  <c:v>0.92030728129326</c:v>
                </c:pt>
                <c:pt idx="4905">
                  <c:v>0.92033642125622506</c:v>
                </c:pt>
                <c:pt idx="4906">
                  <c:v>0.92033821651813497</c:v>
                </c:pt>
                <c:pt idx="4907">
                  <c:v>0.92037677512745941</c:v>
                </c:pt>
                <c:pt idx="4908">
                  <c:v>0.92049842575315066</c:v>
                </c:pt>
                <c:pt idx="4909">
                  <c:v>0.92050050766755576</c:v>
                </c:pt>
                <c:pt idx="4910">
                  <c:v>0.9205157080493146</c:v>
                </c:pt>
                <c:pt idx="4911">
                  <c:v>0.92051570805011607</c:v>
                </c:pt>
                <c:pt idx="4912">
                  <c:v>0.92054781996770163</c:v>
                </c:pt>
                <c:pt idx="4913">
                  <c:v>0.92057083794555683</c:v>
                </c:pt>
                <c:pt idx="4914">
                  <c:v>0.92067579386904774</c:v>
                </c:pt>
                <c:pt idx="4915">
                  <c:v>0.92070237975271874</c:v>
                </c:pt>
                <c:pt idx="4916">
                  <c:v>0.92071903911461239</c:v>
                </c:pt>
                <c:pt idx="4917">
                  <c:v>0.9209117091894462</c:v>
                </c:pt>
                <c:pt idx="4918">
                  <c:v>0.92115309302866388</c:v>
                </c:pt>
                <c:pt idx="4919">
                  <c:v>0.92126838544996281</c:v>
                </c:pt>
                <c:pt idx="4920">
                  <c:v>0.92135284916197513</c:v>
                </c:pt>
                <c:pt idx="4921">
                  <c:v>0.92136771912651227</c:v>
                </c:pt>
                <c:pt idx="4922">
                  <c:v>0.92159162923778704</c:v>
                </c:pt>
                <c:pt idx="4923">
                  <c:v>0.9217802774789835</c:v>
                </c:pt>
                <c:pt idx="4924">
                  <c:v>0.9218355197448852</c:v>
                </c:pt>
                <c:pt idx="4925">
                  <c:v>0.92187002734302614</c:v>
                </c:pt>
                <c:pt idx="4926">
                  <c:v>0.92197988438789658</c:v>
                </c:pt>
                <c:pt idx="4927">
                  <c:v>0.92207192971959073</c:v>
                </c:pt>
                <c:pt idx="4928">
                  <c:v>0.92213839709012391</c:v>
                </c:pt>
                <c:pt idx="4929">
                  <c:v>0.92236808310170582</c:v>
                </c:pt>
                <c:pt idx="4930">
                  <c:v>0.92237324533121812</c:v>
                </c:pt>
                <c:pt idx="4931">
                  <c:v>0.92247932982334202</c:v>
                </c:pt>
                <c:pt idx="4932">
                  <c:v>0.92252356384705758</c:v>
                </c:pt>
                <c:pt idx="4933">
                  <c:v>0.92277888821432907</c:v>
                </c:pt>
                <c:pt idx="4934">
                  <c:v>0.92283195310363175</c:v>
                </c:pt>
                <c:pt idx="4935">
                  <c:v>0.92306175510326605</c:v>
                </c:pt>
                <c:pt idx="4936">
                  <c:v>0.92309366285103533</c:v>
                </c:pt>
                <c:pt idx="4937">
                  <c:v>0.92346121188186225</c:v>
                </c:pt>
                <c:pt idx="4938">
                  <c:v>0.92346877146892559</c:v>
                </c:pt>
                <c:pt idx="4939">
                  <c:v>0.92348892578933361</c:v>
                </c:pt>
                <c:pt idx="4940">
                  <c:v>0.92350806720018086</c:v>
                </c:pt>
                <c:pt idx="4941">
                  <c:v>0.92352507759826552</c:v>
                </c:pt>
                <c:pt idx="4942">
                  <c:v>0.92355067904673871</c:v>
                </c:pt>
                <c:pt idx="4943">
                  <c:v>0.92360440701486768</c:v>
                </c:pt>
                <c:pt idx="4944">
                  <c:v>0.9238520046357106</c:v>
                </c:pt>
                <c:pt idx="4945">
                  <c:v>0.92388791701394768</c:v>
                </c:pt>
                <c:pt idx="4946">
                  <c:v>0.92402040311606159</c:v>
                </c:pt>
                <c:pt idx="4947">
                  <c:v>0.92432915134970894</c:v>
                </c:pt>
                <c:pt idx="4948">
                  <c:v>0.92437166628915579</c:v>
                </c:pt>
                <c:pt idx="4949">
                  <c:v>0.92437988614948452</c:v>
                </c:pt>
                <c:pt idx="4950">
                  <c:v>0.92442629295199741</c:v>
                </c:pt>
                <c:pt idx="4951">
                  <c:v>0.92446894872888641</c:v>
                </c:pt>
                <c:pt idx="4952">
                  <c:v>0.92466288373404049</c:v>
                </c:pt>
                <c:pt idx="4953">
                  <c:v>0.92492537770861194</c:v>
                </c:pt>
                <c:pt idx="4954">
                  <c:v>0.92507595959779332</c:v>
                </c:pt>
                <c:pt idx="4955">
                  <c:v>0.92507896528913602</c:v>
                </c:pt>
                <c:pt idx="4956">
                  <c:v>0.92513673735931856</c:v>
                </c:pt>
                <c:pt idx="4957">
                  <c:v>0.92522704912899723</c:v>
                </c:pt>
                <c:pt idx="4958">
                  <c:v>0.92539544264321727</c:v>
                </c:pt>
                <c:pt idx="4959">
                  <c:v>0.92541949743452168</c:v>
                </c:pt>
                <c:pt idx="4960">
                  <c:v>0.92551514863366546</c:v>
                </c:pt>
                <c:pt idx="4961">
                  <c:v>0.92563384876712673</c:v>
                </c:pt>
                <c:pt idx="4962">
                  <c:v>0.92564815089601582</c:v>
                </c:pt>
                <c:pt idx="4963">
                  <c:v>0.92564979955900828</c:v>
                </c:pt>
                <c:pt idx="4964">
                  <c:v>0.92566118162888311</c:v>
                </c:pt>
                <c:pt idx="4965">
                  <c:v>0.92568237979999535</c:v>
                </c:pt>
                <c:pt idx="4966">
                  <c:v>0.92568439646743872</c:v>
                </c:pt>
                <c:pt idx="4967">
                  <c:v>0.92574145731079149</c:v>
                </c:pt>
                <c:pt idx="4968">
                  <c:v>0.92582549702282546</c:v>
                </c:pt>
                <c:pt idx="4969">
                  <c:v>0.92585277607187633</c:v>
                </c:pt>
                <c:pt idx="4970">
                  <c:v>0.92592418879830185</c:v>
                </c:pt>
                <c:pt idx="4971">
                  <c:v>0.92603637782464276</c:v>
                </c:pt>
                <c:pt idx="4972">
                  <c:v>0.92622334933129957</c:v>
                </c:pt>
                <c:pt idx="4973">
                  <c:v>0.9262331696580115</c:v>
                </c:pt>
                <c:pt idx="4974">
                  <c:v>0.92627592892402411</c:v>
                </c:pt>
                <c:pt idx="4975">
                  <c:v>0.92628441558018781</c:v>
                </c:pt>
                <c:pt idx="4976">
                  <c:v>0.92631462469876291</c:v>
                </c:pt>
                <c:pt idx="4977">
                  <c:v>0.92633333965251885</c:v>
                </c:pt>
                <c:pt idx="4978">
                  <c:v>0.9263348981679862</c:v>
                </c:pt>
                <c:pt idx="4979">
                  <c:v>0.92633639647641464</c:v>
                </c:pt>
                <c:pt idx="4980">
                  <c:v>0.92643722280164242</c:v>
                </c:pt>
                <c:pt idx="4981">
                  <c:v>0.92645943707807943</c:v>
                </c:pt>
                <c:pt idx="4982">
                  <c:v>0.92647485868878487</c:v>
                </c:pt>
                <c:pt idx="4983">
                  <c:v>0.9265458111018765</c:v>
                </c:pt>
                <c:pt idx="4984">
                  <c:v>0.92665174609017265</c:v>
                </c:pt>
                <c:pt idx="4985">
                  <c:v>0.92676026797564925</c:v>
                </c:pt>
                <c:pt idx="4986">
                  <c:v>0.92678812248727427</c:v>
                </c:pt>
                <c:pt idx="4987">
                  <c:v>0.92679335174774613</c:v>
                </c:pt>
                <c:pt idx="4988">
                  <c:v>0.92681428151557532</c:v>
                </c:pt>
                <c:pt idx="4989">
                  <c:v>0.92688211867327164</c:v>
                </c:pt>
                <c:pt idx="4990">
                  <c:v>0.9269413900555189</c:v>
                </c:pt>
                <c:pt idx="4991">
                  <c:v>0.92695373902844569</c:v>
                </c:pt>
                <c:pt idx="4992">
                  <c:v>0.92698433822857129</c:v>
                </c:pt>
                <c:pt idx="4993">
                  <c:v>0.9270857314957196</c:v>
                </c:pt>
                <c:pt idx="4994">
                  <c:v>0.92711274278856814</c:v>
                </c:pt>
                <c:pt idx="4995">
                  <c:v>0.92713516975495613</c:v>
                </c:pt>
                <c:pt idx="4996">
                  <c:v>0.92714325270855058</c:v>
                </c:pt>
                <c:pt idx="4997">
                  <c:v>0.92722953756631044</c:v>
                </c:pt>
                <c:pt idx="4998">
                  <c:v>0.92724815554413842</c:v>
                </c:pt>
                <c:pt idx="4999">
                  <c:v>0.92729642750233232</c:v>
                </c:pt>
                <c:pt idx="5000">
                  <c:v>0.92730408775022755</c:v>
                </c:pt>
                <c:pt idx="5001">
                  <c:v>0.92731412107365052</c:v>
                </c:pt>
                <c:pt idx="5002">
                  <c:v>0.92731903519951708</c:v>
                </c:pt>
                <c:pt idx="5003">
                  <c:v>0.9273318113472786</c:v>
                </c:pt>
                <c:pt idx="5004">
                  <c:v>0.9273800407897983</c:v>
                </c:pt>
                <c:pt idx="5005">
                  <c:v>0.9273977187748973</c:v>
                </c:pt>
                <c:pt idx="5006">
                  <c:v>0.92744876041935187</c:v>
                </c:pt>
                <c:pt idx="5007">
                  <c:v>0.92746358041048693</c:v>
                </c:pt>
                <c:pt idx="5008">
                  <c:v>0.92748104892348449</c:v>
                </c:pt>
                <c:pt idx="5009">
                  <c:v>0.92748124281662869</c:v>
                </c:pt>
                <c:pt idx="5010">
                  <c:v>0.92749651300619051</c:v>
                </c:pt>
                <c:pt idx="5011">
                  <c:v>0.92749890192815276</c:v>
                </c:pt>
                <c:pt idx="5012">
                  <c:v>0.92756364239795941</c:v>
                </c:pt>
                <c:pt idx="5013">
                  <c:v>0.9275646932331868</c:v>
                </c:pt>
                <c:pt idx="5014">
                  <c:v>0.92758233677455826</c:v>
                </c:pt>
                <c:pt idx="5015">
                  <c:v>0.9276010237096457</c:v>
                </c:pt>
                <c:pt idx="5016">
                  <c:v>0.92761859570990701</c:v>
                </c:pt>
                <c:pt idx="5017">
                  <c:v>0.92763043878890727</c:v>
                </c:pt>
                <c:pt idx="5018">
                  <c:v>0.9276480700589399</c:v>
                </c:pt>
                <c:pt idx="5019">
                  <c:v>0.92771375761538644</c:v>
                </c:pt>
                <c:pt idx="5020">
                  <c:v>0.92774898575116682</c:v>
                </c:pt>
                <c:pt idx="5021">
                  <c:v>0.92776292454194942</c:v>
                </c:pt>
                <c:pt idx="5022">
                  <c:v>0.92777680584600686</c:v>
                </c:pt>
                <c:pt idx="5023">
                  <c:v>0.92779700291258149</c:v>
                </c:pt>
                <c:pt idx="5024">
                  <c:v>0.92782001601212216</c:v>
                </c:pt>
                <c:pt idx="5025">
                  <c:v>0.9278241226462266</c:v>
                </c:pt>
                <c:pt idx="5026">
                  <c:v>0.9278461264342559</c:v>
                </c:pt>
                <c:pt idx="5027">
                  <c:v>0.927886033054936</c:v>
                </c:pt>
                <c:pt idx="5028">
                  <c:v>0.92790256230380852</c:v>
                </c:pt>
                <c:pt idx="5029">
                  <c:v>0.92791392389045768</c:v>
                </c:pt>
                <c:pt idx="5030">
                  <c:v>0.92792750120837464</c:v>
                </c:pt>
                <c:pt idx="5031">
                  <c:v>0.92799699241513489</c:v>
                </c:pt>
                <c:pt idx="5032">
                  <c:v>0.92801034250414638</c:v>
                </c:pt>
                <c:pt idx="5033">
                  <c:v>0.92808375756586503</c:v>
                </c:pt>
                <c:pt idx="5034">
                  <c:v>0.92819211938435719</c:v>
                </c:pt>
                <c:pt idx="5035">
                  <c:v>0.92820646661530104</c:v>
                </c:pt>
                <c:pt idx="5036">
                  <c:v>0.92822197002350426</c:v>
                </c:pt>
                <c:pt idx="5037">
                  <c:v>0.92826624141092784</c:v>
                </c:pt>
                <c:pt idx="5038">
                  <c:v>0.92833833508427843</c:v>
                </c:pt>
                <c:pt idx="5039">
                  <c:v>0.92836356014204657</c:v>
                </c:pt>
                <c:pt idx="5040">
                  <c:v>0.92842183788160293</c:v>
                </c:pt>
                <c:pt idx="5041">
                  <c:v>0.92850485595881693</c:v>
                </c:pt>
                <c:pt idx="5042">
                  <c:v>0.92856796637759975</c:v>
                </c:pt>
                <c:pt idx="5043">
                  <c:v>0.92858740158439657</c:v>
                </c:pt>
                <c:pt idx="5044">
                  <c:v>0.92859693318240866</c:v>
                </c:pt>
                <c:pt idx="5045">
                  <c:v>0.92861716066360511</c:v>
                </c:pt>
                <c:pt idx="5046">
                  <c:v>0.92866987404474588</c:v>
                </c:pt>
                <c:pt idx="5047">
                  <c:v>0.92875227337453969</c:v>
                </c:pt>
                <c:pt idx="5048">
                  <c:v>0.92875449464656812</c:v>
                </c:pt>
                <c:pt idx="5049">
                  <c:v>0.92883191088818073</c:v>
                </c:pt>
                <c:pt idx="5050">
                  <c:v>0.92883459960847592</c:v>
                </c:pt>
                <c:pt idx="5051">
                  <c:v>0.92888065408831844</c:v>
                </c:pt>
                <c:pt idx="5052">
                  <c:v>0.92891249089974037</c:v>
                </c:pt>
                <c:pt idx="5053">
                  <c:v>0.92891685278127767</c:v>
                </c:pt>
                <c:pt idx="5054">
                  <c:v>0.92891843385727224</c:v>
                </c:pt>
                <c:pt idx="5055">
                  <c:v>0.92892001490626031</c:v>
                </c:pt>
                <c:pt idx="5056">
                  <c:v>0.92892159592824208</c:v>
                </c:pt>
                <c:pt idx="5057">
                  <c:v>0.92892317692321758</c:v>
                </c:pt>
                <c:pt idx="5058">
                  <c:v>0.92892475789118678</c:v>
                </c:pt>
                <c:pt idx="5059">
                  <c:v>0.92892633883215103</c:v>
                </c:pt>
                <c:pt idx="5060">
                  <c:v>0.92894985375017902</c:v>
                </c:pt>
                <c:pt idx="5061">
                  <c:v>0.92895268473001702</c:v>
                </c:pt>
                <c:pt idx="5062">
                  <c:v>0.92898230256455705</c:v>
                </c:pt>
                <c:pt idx="5063">
                  <c:v>0.9289896131558405</c:v>
                </c:pt>
                <c:pt idx="5064">
                  <c:v>0.92900127661676757</c:v>
                </c:pt>
                <c:pt idx="5065">
                  <c:v>0.92911369574970115</c:v>
                </c:pt>
                <c:pt idx="5066">
                  <c:v>0.92917016396359675</c:v>
                </c:pt>
                <c:pt idx="5067">
                  <c:v>0.92927701683780117</c:v>
                </c:pt>
                <c:pt idx="5068">
                  <c:v>0.92935816533850701</c:v>
                </c:pt>
                <c:pt idx="5069">
                  <c:v>0.92935887686700902</c:v>
                </c:pt>
                <c:pt idx="5070">
                  <c:v>0.92962185407272702</c:v>
                </c:pt>
                <c:pt idx="5071">
                  <c:v>0.92965906583661562</c:v>
                </c:pt>
                <c:pt idx="5072">
                  <c:v>0.92966063421117107</c:v>
                </c:pt>
                <c:pt idx="5073">
                  <c:v>0.9296622025588368</c:v>
                </c:pt>
                <c:pt idx="5074">
                  <c:v>0.92970043895313748</c:v>
                </c:pt>
                <c:pt idx="5075">
                  <c:v>0.92970172647454674</c:v>
                </c:pt>
                <c:pt idx="5076">
                  <c:v>0.92971044625489008</c:v>
                </c:pt>
                <c:pt idx="5077">
                  <c:v>0.92972212544547495</c:v>
                </c:pt>
                <c:pt idx="5078">
                  <c:v>0.92974371958952096</c:v>
                </c:pt>
                <c:pt idx="5079">
                  <c:v>0.92974528651238719</c:v>
                </c:pt>
                <c:pt idx="5080">
                  <c:v>0.92974703474735887</c:v>
                </c:pt>
                <c:pt idx="5081">
                  <c:v>0.929749865476593</c:v>
                </c:pt>
                <c:pt idx="5082">
                  <c:v>0.92975371843575627</c:v>
                </c:pt>
                <c:pt idx="5083">
                  <c:v>0.92976199614900545</c:v>
                </c:pt>
                <c:pt idx="5084">
                  <c:v>0.92982672947170053</c:v>
                </c:pt>
                <c:pt idx="5085">
                  <c:v>0.92982829497046737</c:v>
                </c:pt>
                <c:pt idx="5086">
                  <c:v>0.92983130435267358</c:v>
                </c:pt>
                <c:pt idx="5087">
                  <c:v>0.92988427799957329</c:v>
                </c:pt>
                <c:pt idx="5088">
                  <c:v>0.92989401636121716</c:v>
                </c:pt>
                <c:pt idx="5089">
                  <c:v>0.92990966389476104</c:v>
                </c:pt>
                <c:pt idx="5090">
                  <c:v>0.92991267059225313</c:v>
                </c:pt>
                <c:pt idx="5091">
                  <c:v>0.92992055357298486</c:v>
                </c:pt>
                <c:pt idx="5092">
                  <c:v>0.92997532664674143</c:v>
                </c:pt>
                <c:pt idx="5093">
                  <c:v>0.92999096021627337</c:v>
                </c:pt>
                <c:pt idx="5094">
                  <c:v>0.9299939642303463</c:v>
                </c:pt>
                <c:pt idx="5095">
                  <c:v>0.93000362754470844</c:v>
                </c:pt>
                <c:pt idx="5096">
                  <c:v>0.93005361373013451</c:v>
                </c:pt>
                <c:pt idx="5097">
                  <c:v>0.93005656435777995</c:v>
                </c:pt>
                <c:pt idx="5098">
                  <c:v>0.93005713148956604</c:v>
                </c:pt>
                <c:pt idx="5099">
                  <c:v>0.9300721839700401</c:v>
                </c:pt>
                <c:pt idx="5100">
                  <c:v>0.93007518530198963</c:v>
                </c:pt>
                <c:pt idx="5101">
                  <c:v>0.93008932953362733</c:v>
                </c:pt>
                <c:pt idx="5102">
                  <c:v>0.93013772952938545</c:v>
                </c:pt>
                <c:pt idx="5103">
                  <c:v>0.93015333519112131</c:v>
                </c:pt>
                <c:pt idx="5104">
                  <c:v>0.93015633384224405</c:v>
                </c:pt>
                <c:pt idx="5105">
                  <c:v>0.93017651210047203</c:v>
                </c:pt>
                <c:pt idx="5106">
                  <c:v>0.93020601140367698</c:v>
                </c:pt>
                <c:pt idx="5107">
                  <c:v>0.93025757011299748</c:v>
                </c:pt>
                <c:pt idx="5108">
                  <c:v>0.93031560350242759</c:v>
                </c:pt>
                <c:pt idx="5109">
                  <c:v>0.93033718087397299</c:v>
                </c:pt>
                <c:pt idx="5110">
                  <c:v>0.93033855567305457</c:v>
                </c:pt>
                <c:pt idx="5111">
                  <c:v>0.93035822603979967</c:v>
                </c:pt>
                <c:pt idx="5112">
                  <c:v>0.93039653717199911</c:v>
                </c:pt>
                <c:pt idx="5113">
                  <c:v>0.93041946881577231</c:v>
                </c:pt>
                <c:pt idx="5114">
                  <c:v>0.93043049445362003</c:v>
                </c:pt>
                <c:pt idx="5115">
                  <c:v>0.93046608050656576</c:v>
                </c:pt>
                <c:pt idx="5116">
                  <c:v>0.93047739844941579</c:v>
                </c:pt>
                <c:pt idx="5117">
                  <c:v>0.93050030957630125</c:v>
                </c:pt>
                <c:pt idx="5118">
                  <c:v>0.93050847534818093</c:v>
                </c:pt>
                <c:pt idx="5119">
                  <c:v>0.93051277988246794</c:v>
                </c:pt>
                <c:pt idx="5120">
                  <c:v>0.93052837378543196</c:v>
                </c:pt>
                <c:pt idx="5121">
                  <c:v>0.93055818736984297</c:v>
                </c:pt>
                <c:pt idx="5122">
                  <c:v>0.93058107798981593</c:v>
                </c:pt>
                <c:pt idx="5123">
                  <c:v>0.9306136150667087</c:v>
                </c:pt>
                <c:pt idx="5124">
                  <c:v>0.93063890396847038</c:v>
                </c:pt>
                <c:pt idx="5125">
                  <c:v>0.93063976243228386</c:v>
                </c:pt>
                <c:pt idx="5126">
                  <c:v>0.9306617740915093</c:v>
                </c:pt>
                <c:pt idx="5127">
                  <c:v>0.93071954828050729</c:v>
                </c:pt>
                <c:pt idx="5128">
                  <c:v>0.93074239791659874</c:v>
                </c:pt>
                <c:pt idx="5129">
                  <c:v>0.93080012034118387</c:v>
                </c:pt>
                <c:pt idx="5130">
                  <c:v>0.93082294950032074</c:v>
                </c:pt>
                <c:pt idx="5131">
                  <c:v>0.93088062018575435</c:v>
                </c:pt>
                <c:pt idx="5132">
                  <c:v>0.9308962088754188</c:v>
                </c:pt>
                <c:pt idx="5133">
                  <c:v>0.93089946068695006</c:v>
                </c:pt>
                <c:pt idx="5134">
                  <c:v>0.93090342887793298</c:v>
                </c:pt>
                <c:pt idx="5135">
                  <c:v>0.93091004293848789</c:v>
                </c:pt>
                <c:pt idx="5136">
                  <c:v>0.93096104784949096</c:v>
                </c:pt>
                <c:pt idx="5137">
                  <c:v>0.93105390385070708</c:v>
                </c:pt>
                <c:pt idx="5138">
                  <c:v>0.93110233079074212</c:v>
                </c:pt>
                <c:pt idx="5139">
                  <c:v>0.93116029925861477</c:v>
                </c:pt>
                <c:pt idx="5140">
                  <c:v>0.93117327812495587</c:v>
                </c:pt>
                <c:pt idx="5141">
                  <c:v>0.93117406140730841</c:v>
                </c:pt>
                <c:pt idx="5142">
                  <c:v>0.9312125344760489</c:v>
                </c:pt>
                <c:pt idx="5143">
                  <c:v>0.93122455760552192</c:v>
                </c:pt>
                <c:pt idx="5144">
                  <c:v>0.93125199052265506</c:v>
                </c:pt>
                <c:pt idx="5145">
                  <c:v>0.93129194284365779</c:v>
                </c:pt>
                <c:pt idx="5146">
                  <c:v>0.93130176063450465</c:v>
                </c:pt>
                <c:pt idx="5147">
                  <c:v>0.93134973165434398</c:v>
                </c:pt>
                <c:pt idx="5148">
                  <c:v>0.93140502378433043</c:v>
                </c:pt>
                <c:pt idx="5149">
                  <c:v>0.93143992989101931</c:v>
                </c:pt>
                <c:pt idx="5150">
                  <c:v>0.93146828238962009</c:v>
                </c:pt>
                <c:pt idx="5151">
                  <c:v>0.93146852207304609</c:v>
                </c:pt>
                <c:pt idx="5152">
                  <c:v>0.93151075941227579</c:v>
                </c:pt>
                <c:pt idx="5153">
                  <c:v>0.9315109055144204</c:v>
                </c:pt>
                <c:pt idx="5154">
                  <c:v>0.93151985523016645</c:v>
                </c:pt>
                <c:pt idx="5155">
                  <c:v>0.93153634276092567</c:v>
                </c:pt>
                <c:pt idx="5156">
                  <c:v>0.93159076700711685</c:v>
                </c:pt>
                <c:pt idx="5157">
                  <c:v>0.93159952237600208</c:v>
                </c:pt>
                <c:pt idx="5158">
                  <c:v>0.93170279834779246</c:v>
                </c:pt>
                <c:pt idx="5159">
                  <c:v>0.93170317169764838</c:v>
                </c:pt>
                <c:pt idx="5160">
                  <c:v>0.93172204256233648</c:v>
                </c:pt>
                <c:pt idx="5161">
                  <c:v>0.93175180675663383</c:v>
                </c:pt>
                <c:pt idx="5162">
                  <c:v>0.93176199169787843</c:v>
                </c:pt>
                <c:pt idx="5163">
                  <c:v>0.93178794795107711</c:v>
                </c:pt>
                <c:pt idx="5164">
                  <c:v>0.93180228063306636</c:v>
                </c:pt>
                <c:pt idx="5165">
                  <c:v>0.93183145137336809</c:v>
                </c:pt>
                <c:pt idx="5166">
                  <c:v>0.93184902924259039</c:v>
                </c:pt>
                <c:pt idx="5167">
                  <c:v>0.93188531643363182</c:v>
                </c:pt>
                <c:pt idx="5168">
                  <c:v>0.93191102422993122</c:v>
                </c:pt>
                <c:pt idx="5169">
                  <c:v>0.93197773518149929</c:v>
                </c:pt>
                <c:pt idx="5170">
                  <c:v>0.93199052536186522</c:v>
                </c:pt>
                <c:pt idx="5171">
                  <c:v>0.93201615062165977</c:v>
                </c:pt>
                <c:pt idx="5172">
                  <c:v>0.93206029829136494</c:v>
                </c:pt>
                <c:pt idx="5173">
                  <c:v>0.93213226755400225</c:v>
                </c:pt>
                <c:pt idx="5174">
                  <c:v>0.93215390219072103</c:v>
                </c:pt>
                <c:pt idx="5175">
                  <c:v>0.93223909060055754</c:v>
                </c:pt>
                <c:pt idx="5176">
                  <c:v>0.93228407667602708</c:v>
                </c:pt>
                <c:pt idx="5177">
                  <c:v>0.93229605779129121</c:v>
                </c:pt>
                <c:pt idx="5178">
                  <c:v>0.93229889771998609</c:v>
                </c:pt>
                <c:pt idx="5179">
                  <c:v>0.93258336513526141</c:v>
                </c:pt>
                <c:pt idx="5180">
                  <c:v>0.9325840514927769</c:v>
                </c:pt>
                <c:pt idx="5181">
                  <c:v>0.93262632173374371</c:v>
                </c:pt>
                <c:pt idx="5182">
                  <c:v>0.93272163479074366</c:v>
                </c:pt>
                <c:pt idx="5183">
                  <c:v>0.9327527218571745</c:v>
                </c:pt>
                <c:pt idx="5184">
                  <c:v>0.93277691093807868</c:v>
                </c:pt>
                <c:pt idx="5185">
                  <c:v>0.93278568941371598</c:v>
                </c:pt>
                <c:pt idx="5186">
                  <c:v>0.93282425705487759</c:v>
                </c:pt>
                <c:pt idx="5187">
                  <c:v>0.93285301154332267</c:v>
                </c:pt>
                <c:pt idx="5188">
                  <c:v>0.93286224421544417</c:v>
                </c:pt>
                <c:pt idx="5189">
                  <c:v>0.93291352040429032</c:v>
                </c:pt>
                <c:pt idx="5190">
                  <c:v>0.93294884926694266</c:v>
                </c:pt>
                <c:pt idx="5191">
                  <c:v>0.93300895118145555</c:v>
                </c:pt>
                <c:pt idx="5192">
                  <c:v>0.93313998016777999</c:v>
                </c:pt>
                <c:pt idx="5193">
                  <c:v>0.93315922727468437</c:v>
                </c:pt>
                <c:pt idx="5194">
                  <c:v>0.93316314417144741</c:v>
                </c:pt>
                <c:pt idx="5195">
                  <c:v>0.93319625755597058</c:v>
                </c:pt>
                <c:pt idx="5196">
                  <c:v>0.93320646387257489</c:v>
                </c:pt>
                <c:pt idx="5197">
                  <c:v>0.93325450090185236</c:v>
                </c:pt>
                <c:pt idx="5198">
                  <c:v>0.93327472691662283</c:v>
                </c:pt>
                <c:pt idx="5199">
                  <c:v>0.93327652408132389</c:v>
                </c:pt>
                <c:pt idx="5200">
                  <c:v>0.93338728224774037</c:v>
                </c:pt>
                <c:pt idx="5201">
                  <c:v>0.93341103488847021</c:v>
                </c:pt>
                <c:pt idx="5202">
                  <c:v>0.93359115295082362</c:v>
                </c:pt>
                <c:pt idx="5203">
                  <c:v>0.93363695577587946</c:v>
                </c:pt>
                <c:pt idx="5204">
                  <c:v>0.93375658732065114</c:v>
                </c:pt>
                <c:pt idx="5205">
                  <c:v>0.93383107562388667</c:v>
                </c:pt>
                <c:pt idx="5206">
                  <c:v>0.93405661262834705</c:v>
                </c:pt>
                <c:pt idx="5207">
                  <c:v>0.93408369122341317</c:v>
                </c:pt>
                <c:pt idx="5208">
                  <c:v>0.93415135068706801</c:v>
                </c:pt>
                <c:pt idx="5209">
                  <c:v>0.93416464439600189</c:v>
                </c:pt>
                <c:pt idx="5210">
                  <c:v>0.93418933036313534</c:v>
                </c:pt>
                <c:pt idx="5211">
                  <c:v>0.93420609831992374</c:v>
                </c:pt>
                <c:pt idx="5212">
                  <c:v>0.93424874106837674</c:v>
                </c:pt>
                <c:pt idx="5213">
                  <c:v>0.93426868990603218</c:v>
                </c:pt>
                <c:pt idx="5214">
                  <c:v>0.93430321237706626</c:v>
                </c:pt>
                <c:pt idx="5215">
                  <c:v>0.93430476116025263</c:v>
                </c:pt>
                <c:pt idx="5216">
                  <c:v>0.93444033839635454</c:v>
                </c:pt>
                <c:pt idx="5217">
                  <c:v>0.93444296696954243</c:v>
                </c:pt>
                <c:pt idx="5218">
                  <c:v>0.93444476285034916</c:v>
                </c:pt>
                <c:pt idx="5219">
                  <c:v>0.93445787477855546</c:v>
                </c:pt>
                <c:pt idx="5220">
                  <c:v>0.93445787477931663</c:v>
                </c:pt>
                <c:pt idx="5221">
                  <c:v>0.93448557423758927</c:v>
                </c:pt>
                <c:pt idx="5222">
                  <c:v>0.93450542896844013</c:v>
                </c:pt>
                <c:pt idx="5223">
                  <c:v>0.93459595734847312</c:v>
                </c:pt>
                <c:pt idx="5224">
                  <c:v>0.93461888762610135</c:v>
                </c:pt>
                <c:pt idx="5225">
                  <c:v>0.93500756331780221</c:v>
                </c:pt>
                <c:pt idx="5226">
                  <c:v>0.93510696716968</c:v>
                </c:pt>
                <c:pt idx="5227">
                  <c:v>0.93519260523046965</c:v>
                </c:pt>
                <c:pt idx="5228">
                  <c:v>0.93538562222508526</c:v>
                </c:pt>
                <c:pt idx="5229">
                  <c:v>0.93554821926575493</c:v>
                </c:pt>
                <c:pt idx="5230">
                  <c:v>0.93562556774736816</c:v>
                </c:pt>
                <c:pt idx="5231">
                  <c:v>0.93572023850174224</c:v>
                </c:pt>
                <c:pt idx="5232">
                  <c:v>0.93579955421804495</c:v>
                </c:pt>
                <c:pt idx="5233">
                  <c:v>0.93585682618003241</c:v>
                </c:pt>
                <c:pt idx="5234">
                  <c:v>0.93595350705611702</c:v>
                </c:pt>
                <c:pt idx="5235">
                  <c:v>0.93605471595821643</c:v>
                </c:pt>
                <c:pt idx="5236">
                  <c:v>0.93615055102587885</c:v>
                </c:pt>
                <c:pt idx="5237">
                  <c:v>0.93618865498706638</c:v>
                </c:pt>
                <c:pt idx="5238">
                  <c:v>0.93627277015422372</c:v>
                </c:pt>
                <c:pt idx="5239">
                  <c:v>0.9363134643655735</c:v>
                </c:pt>
                <c:pt idx="5240">
                  <c:v>0.93640857284829315</c:v>
                </c:pt>
                <c:pt idx="5241">
                  <c:v>0.93645427416017935</c:v>
                </c:pt>
                <c:pt idx="5242">
                  <c:v>0.93661213791053088</c:v>
                </c:pt>
                <c:pt idx="5243">
                  <c:v>0.93665216795393214</c:v>
                </c:pt>
                <c:pt idx="5244">
                  <c:v>0.93700259138783126</c:v>
                </c:pt>
                <c:pt idx="5245">
                  <c:v>0.93701994077539219</c:v>
                </c:pt>
                <c:pt idx="5246">
                  <c:v>0.93705106061910248</c:v>
                </c:pt>
                <c:pt idx="5247">
                  <c:v>0.93707309812578576</c:v>
                </c:pt>
                <c:pt idx="5248">
                  <c:v>0.93711934540489628</c:v>
                </c:pt>
                <c:pt idx="5249">
                  <c:v>0.93714771733754931</c:v>
                </c:pt>
                <c:pt idx="5250">
                  <c:v>0.93736335249326119</c:v>
                </c:pt>
                <c:pt idx="5251">
                  <c:v>0.93747736185109432</c:v>
                </c:pt>
                <c:pt idx="5252">
                  <c:v>0.93767445728312071</c:v>
                </c:pt>
                <c:pt idx="5253">
                  <c:v>0.9377430099631483</c:v>
                </c:pt>
                <c:pt idx="5254">
                  <c:v>0.9377795854111145</c:v>
                </c:pt>
                <c:pt idx="5255">
                  <c:v>0.93778665679955264</c:v>
                </c:pt>
                <c:pt idx="5256">
                  <c:v>0.93782657890774435</c:v>
                </c:pt>
                <c:pt idx="5257">
                  <c:v>0.93803008897373374</c:v>
                </c:pt>
                <c:pt idx="5258">
                  <c:v>0.93825170178709461</c:v>
                </c:pt>
                <c:pt idx="5259">
                  <c:v>0.93825584020298125</c:v>
                </c:pt>
                <c:pt idx="5260">
                  <c:v>0.93838790963345187</c:v>
                </c:pt>
                <c:pt idx="5261">
                  <c:v>0.93851523266255787</c:v>
                </c:pt>
                <c:pt idx="5262">
                  <c:v>0.93866000159221019</c:v>
                </c:pt>
                <c:pt idx="5263">
                  <c:v>0.93876290291291098</c:v>
                </c:pt>
                <c:pt idx="5264">
                  <c:v>0.938766224966187</c:v>
                </c:pt>
                <c:pt idx="5265">
                  <c:v>0.93886493083276601</c:v>
                </c:pt>
                <c:pt idx="5266">
                  <c:v>0.93887722354509218</c:v>
                </c:pt>
                <c:pt idx="5267">
                  <c:v>0.93887864056658188</c:v>
                </c:pt>
                <c:pt idx="5268">
                  <c:v>0.93888842337945522</c:v>
                </c:pt>
                <c:pt idx="5269">
                  <c:v>0.93890664285176406</c:v>
                </c:pt>
                <c:pt idx="5270">
                  <c:v>0.93890837612911215</c:v>
                </c:pt>
                <c:pt idx="5271">
                  <c:v>0.93913489936169059</c:v>
                </c:pt>
                <c:pt idx="5272">
                  <c:v>0.93921085704213136</c:v>
                </c:pt>
                <c:pt idx="5273">
                  <c:v>0.93937150275899395</c:v>
                </c:pt>
                <c:pt idx="5274">
                  <c:v>0.93937993977184897</c:v>
                </c:pt>
                <c:pt idx="5275">
                  <c:v>0.9394239661013446</c:v>
                </c:pt>
                <c:pt idx="5276">
                  <c:v>0.93944991855343962</c:v>
                </c:pt>
                <c:pt idx="5277">
                  <c:v>0.9394659961599594</c:v>
                </c:pt>
                <c:pt idx="5278">
                  <c:v>0.93954649314868455</c:v>
                </c:pt>
                <c:pt idx="5279">
                  <c:v>0.93955523592674284</c:v>
                </c:pt>
                <c:pt idx="5280">
                  <c:v>0.93956334349668913</c:v>
                </c:pt>
                <c:pt idx="5281">
                  <c:v>0.93957431800240865</c:v>
                </c:pt>
                <c:pt idx="5282">
                  <c:v>0.93958582265108315</c:v>
                </c:pt>
                <c:pt idx="5283">
                  <c:v>0.93958756499339913</c:v>
                </c:pt>
                <c:pt idx="5284">
                  <c:v>0.93973949867165485</c:v>
                </c:pt>
                <c:pt idx="5285">
                  <c:v>0.93973963657627102</c:v>
                </c:pt>
                <c:pt idx="5286">
                  <c:v>0.93986111375021286</c:v>
                </c:pt>
                <c:pt idx="5287">
                  <c:v>0.9399368823236246</c:v>
                </c:pt>
                <c:pt idx="5288">
                  <c:v>0.939988239956009</c:v>
                </c:pt>
                <c:pt idx="5289">
                  <c:v>0.93999884387495414</c:v>
                </c:pt>
                <c:pt idx="5290">
                  <c:v>0.9401121782912768</c:v>
                </c:pt>
                <c:pt idx="5291">
                  <c:v>0.94013537000279768</c:v>
                </c:pt>
                <c:pt idx="5292">
                  <c:v>0.94016156506076798</c:v>
                </c:pt>
                <c:pt idx="5293">
                  <c:v>0.94019364640188174</c:v>
                </c:pt>
                <c:pt idx="5294">
                  <c:v>0.94029964435535185</c:v>
                </c:pt>
                <c:pt idx="5295">
                  <c:v>0.94046482293823541</c:v>
                </c:pt>
                <c:pt idx="5296">
                  <c:v>0.94046901602872124</c:v>
                </c:pt>
                <c:pt idx="5297">
                  <c:v>0.94052244157853737</c:v>
                </c:pt>
                <c:pt idx="5298">
                  <c:v>0.94056960710492743</c:v>
                </c:pt>
                <c:pt idx="5299">
                  <c:v>0.94060315507423053</c:v>
                </c:pt>
                <c:pt idx="5300">
                  <c:v>0.94069347309652018</c:v>
                </c:pt>
                <c:pt idx="5301">
                  <c:v>0.94070538562536843</c:v>
                </c:pt>
                <c:pt idx="5302">
                  <c:v>0.9407648727024176</c:v>
                </c:pt>
                <c:pt idx="5303">
                  <c:v>0.94079911696855434</c:v>
                </c:pt>
                <c:pt idx="5304">
                  <c:v>0.9408133005855065</c:v>
                </c:pt>
                <c:pt idx="5305">
                  <c:v>0.94096877145615332</c:v>
                </c:pt>
                <c:pt idx="5306">
                  <c:v>0.94100446553200334</c:v>
                </c:pt>
                <c:pt idx="5307">
                  <c:v>0.94108734782331438</c:v>
                </c:pt>
                <c:pt idx="5308">
                  <c:v>0.94118717128985363</c:v>
                </c:pt>
                <c:pt idx="5309">
                  <c:v>0.9414089781713002</c:v>
                </c:pt>
                <c:pt idx="5310">
                  <c:v>0.94154410219831075</c:v>
                </c:pt>
                <c:pt idx="5311">
                  <c:v>0.94161048822729809</c:v>
                </c:pt>
                <c:pt idx="5312">
                  <c:v>0.94168887482293684</c:v>
                </c:pt>
                <c:pt idx="5313">
                  <c:v>0.94173944125754072</c:v>
                </c:pt>
                <c:pt idx="5314">
                  <c:v>0.94174570934033541</c:v>
                </c:pt>
                <c:pt idx="5315">
                  <c:v>0.94182463286931639</c:v>
                </c:pt>
                <c:pt idx="5316">
                  <c:v>0.94185209222982702</c:v>
                </c:pt>
                <c:pt idx="5317">
                  <c:v>0.94198561225382638</c:v>
                </c:pt>
                <c:pt idx="5318">
                  <c:v>0.94199210142167134</c:v>
                </c:pt>
                <c:pt idx="5319">
                  <c:v>0.94206166069937258</c:v>
                </c:pt>
                <c:pt idx="5320">
                  <c:v>0.94206227059228453</c:v>
                </c:pt>
                <c:pt idx="5321">
                  <c:v>0.94228766151570376</c:v>
                </c:pt>
                <c:pt idx="5322">
                  <c:v>0.94233165920439077</c:v>
                </c:pt>
                <c:pt idx="5323">
                  <c:v>0.9423499907849775</c:v>
                </c:pt>
                <c:pt idx="5324">
                  <c:v>0.9423550059374638</c:v>
                </c:pt>
                <c:pt idx="5325">
                  <c:v>0.94235610926399394</c:v>
                </c:pt>
                <c:pt idx="5326">
                  <c:v>0.94237358978255958</c:v>
                </c:pt>
                <c:pt idx="5327">
                  <c:v>0.94239493498157556</c:v>
                </c:pt>
                <c:pt idx="5328">
                  <c:v>0.94244210956870689</c:v>
                </c:pt>
                <c:pt idx="5329">
                  <c:v>0.94246969057190311</c:v>
                </c:pt>
                <c:pt idx="5330">
                  <c:v>0.94254361507318452</c:v>
                </c:pt>
                <c:pt idx="5331">
                  <c:v>0.94266062856964583</c:v>
                </c:pt>
                <c:pt idx="5332">
                  <c:v>0.94268685111432915</c:v>
                </c:pt>
                <c:pt idx="5333">
                  <c:v>0.94268821257367041</c:v>
                </c:pt>
                <c:pt idx="5334">
                  <c:v>0.94278816809274846</c:v>
                </c:pt>
                <c:pt idx="5335">
                  <c:v>0.94290052388493262</c:v>
                </c:pt>
                <c:pt idx="5336">
                  <c:v>0.94291854949768028</c:v>
                </c:pt>
                <c:pt idx="5337">
                  <c:v>0.94297647125634587</c:v>
                </c:pt>
                <c:pt idx="5338">
                  <c:v>0.94298044667682335</c:v>
                </c:pt>
                <c:pt idx="5339">
                  <c:v>0.94298719583218293</c:v>
                </c:pt>
                <c:pt idx="5340">
                  <c:v>0.94301092453227575</c:v>
                </c:pt>
                <c:pt idx="5341">
                  <c:v>0.94305091920169482</c:v>
                </c:pt>
                <c:pt idx="5342">
                  <c:v>0.94310950433617324</c:v>
                </c:pt>
                <c:pt idx="5343">
                  <c:v>0.94324479834178776</c:v>
                </c:pt>
                <c:pt idx="5344">
                  <c:v>0.94339108917832104</c:v>
                </c:pt>
                <c:pt idx="5345">
                  <c:v>0.94344453173661569</c:v>
                </c:pt>
                <c:pt idx="5346">
                  <c:v>0.94346176616039235</c:v>
                </c:pt>
                <c:pt idx="5347">
                  <c:v>0.94351424959563324</c:v>
                </c:pt>
                <c:pt idx="5348">
                  <c:v>0.94355570522481536</c:v>
                </c:pt>
                <c:pt idx="5349">
                  <c:v>0.94360532681313114</c:v>
                </c:pt>
                <c:pt idx="5350">
                  <c:v>0.94361710702724488</c:v>
                </c:pt>
                <c:pt idx="5351">
                  <c:v>0.94368381096360288</c:v>
                </c:pt>
                <c:pt idx="5352">
                  <c:v>0.94371800687265828</c:v>
                </c:pt>
                <c:pt idx="5353">
                  <c:v>0.94376746750348917</c:v>
                </c:pt>
                <c:pt idx="5354">
                  <c:v>0.94381478921153994</c:v>
                </c:pt>
                <c:pt idx="5355">
                  <c:v>0.94384138131777784</c:v>
                </c:pt>
                <c:pt idx="5356">
                  <c:v>0.94386892655942201</c:v>
                </c:pt>
                <c:pt idx="5357">
                  <c:v>0.9438691316779465</c:v>
                </c:pt>
                <c:pt idx="5358">
                  <c:v>0.94392531330476992</c:v>
                </c:pt>
                <c:pt idx="5359">
                  <c:v>0.94392717037419838</c:v>
                </c:pt>
                <c:pt idx="5360">
                  <c:v>0.94398123467657702</c:v>
                </c:pt>
                <c:pt idx="5361">
                  <c:v>0.94406992418921465</c:v>
                </c:pt>
                <c:pt idx="5362">
                  <c:v>0.94408607064303984</c:v>
                </c:pt>
                <c:pt idx="5363">
                  <c:v>0.94414245934822116</c:v>
                </c:pt>
                <c:pt idx="5364">
                  <c:v>0.94415472202420525</c:v>
                </c:pt>
                <c:pt idx="5365">
                  <c:v>0.94419471799816157</c:v>
                </c:pt>
                <c:pt idx="5366">
                  <c:v>0.94422576266799085</c:v>
                </c:pt>
                <c:pt idx="5367">
                  <c:v>0.94430482547640759</c:v>
                </c:pt>
                <c:pt idx="5368">
                  <c:v>0.94431698871851877</c:v>
                </c:pt>
                <c:pt idx="5369">
                  <c:v>0.94433786158444144</c:v>
                </c:pt>
                <c:pt idx="5370">
                  <c:v>0.94437545217348007</c:v>
                </c:pt>
                <c:pt idx="5371">
                  <c:v>0.94443701293775573</c:v>
                </c:pt>
                <c:pt idx="5372">
                  <c:v>0.9445283804731216</c:v>
                </c:pt>
                <c:pt idx="5373">
                  <c:v>0.94457710237653048</c:v>
                </c:pt>
                <c:pt idx="5374">
                  <c:v>0.944667714804447</c:v>
                </c:pt>
                <c:pt idx="5375">
                  <c:v>0.94482279281437054</c:v>
                </c:pt>
                <c:pt idx="5376">
                  <c:v>0.94482337968644026</c:v>
                </c:pt>
                <c:pt idx="5377">
                  <c:v>0.94494101437305433</c:v>
                </c:pt>
                <c:pt idx="5378">
                  <c:v>0.94496670285185425</c:v>
                </c:pt>
                <c:pt idx="5379">
                  <c:v>0.94510505689585489</c:v>
                </c:pt>
                <c:pt idx="5380">
                  <c:v>0.94513525677756116</c:v>
                </c:pt>
                <c:pt idx="5381">
                  <c:v>0.94518663129193559</c:v>
                </c:pt>
                <c:pt idx="5382">
                  <c:v>0.94531842289037704</c:v>
                </c:pt>
                <c:pt idx="5383">
                  <c:v>0.94541378481884364</c:v>
                </c:pt>
                <c:pt idx="5384">
                  <c:v>0.94541532066105027</c:v>
                </c:pt>
                <c:pt idx="5385">
                  <c:v>0.94546493506207741</c:v>
                </c:pt>
                <c:pt idx="5386">
                  <c:v>0.94552970386620872</c:v>
                </c:pt>
                <c:pt idx="5387">
                  <c:v>0.94557045296270192</c:v>
                </c:pt>
                <c:pt idx="5388">
                  <c:v>0.94560720978922097</c:v>
                </c:pt>
                <c:pt idx="5389">
                  <c:v>0.94565416079396658</c:v>
                </c:pt>
                <c:pt idx="5390">
                  <c:v>0.94565549572437002</c:v>
                </c:pt>
                <c:pt idx="5391">
                  <c:v>0.94567541988485959</c:v>
                </c:pt>
                <c:pt idx="5392">
                  <c:v>0.94568416657217758</c:v>
                </c:pt>
                <c:pt idx="5393">
                  <c:v>0.94572329890152929</c:v>
                </c:pt>
                <c:pt idx="5394">
                  <c:v>0.94574333153244516</c:v>
                </c:pt>
                <c:pt idx="5395">
                  <c:v>0.94574461223828787</c:v>
                </c:pt>
                <c:pt idx="5396">
                  <c:v>0.94574589292021083</c:v>
                </c:pt>
                <c:pt idx="5397">
                  <c:v>0.94574717357821414</c:v>
                </c:pt>
                <c:pt idx="5398">
                  <c:v>0.94574845421229881</c:v>
                </c:pt>
                <c:pt idx="5399">
                  <c:v>0.94577461214174918</c:v>
                </c:pt>
                <c:pt idx="5400">
                  <c:v>0.94577615988922781</c:v>
                </c:pt>
                <c:pt idx="5401">
                  <c:v>0.94581133188658117</c:v>
                </c:pt>
                <c:pt idx="5402">
                  <c:v>0.94582550125529385</c:v>
                </c:pt>
                <c:pt idx="5403">
                  <c:v>0.94582844266710231</c:v>
                </c:pt>
                <c:pt idx="5404">
                  <c:v>0.94588913245207107</c:v>
                </c:pt>
                <c:pt idx="5405">
                  <c:v>0.94590645668000017</c:v>
                </c:pt>
                <c:pt idx="5406">
                  <c:v>0.9459262163062081</c:v>
                </c:pt>
                <c:pt idx="5407">
                  <c:v>0.94595166964666555</c:v>
                </c:pt>
                <c:pt idx="5408">
                  <c:v>0.94608177333351728</c:v>
                </c:pt>
                <c:pt idx="5409">
                  <c:v>0.94616268296382877</c:v>
                </c:pt>
                <c:pt idx="5410">
                  <c:v>0.94617403577348547</c:v>
                </c:pt>
                <c:pt idx="5411">
                  <c:v>0.9461951172396279</c:v>
                </c:pt>
                <c:pt idx="5412">
                  <c:v>0.94626288637459255</c:v>
                </c:pt>
                <c:pt idx="5413">
                  <c:v>0.94634672665835884</c:v>
                </c:pt>
                <c:pt idx="5414">
                  <c:v>0.94639343618079041</c:v>
                </c:pt>
                <c:pt idx="5415">
                  <c:v>0.94640945114478436</c:v>
                </c:pt>
                <c:pt idx="5416">
                  <c:v>0.94642049315055543</c:v>
                </c:pt>
                <c:pt idx="5417">
                  <c:v>0.94642442373789715</c:v>
                </c:pt>
                <c:pt idx="5418">
                  <c:v>0.94642442373860602</c:v>
                </c:pt>
                <c:pt idx="5419">
                  <c:v>0.94650978225594362</c:v>
                </c:pt>
                <c:pt idx="5420">
                  <c:v>0.94658673569239982</c:v>
                </c:pt>
                <c:pt idx="5421">
                  <c:v>0.94679336320058494</c:v>
                </c:pt>
                <c:pt idx="5422">
                  <c:v>0.94687487795672265</c:v>
                </c:pt>
                <c:pt idx="5423">
                  <c:v>0.94689364289692424</c:v>
                </c:pt>
                <c:pt idx="5424">
                  <c:v>0.94697868265195206</c:v>
                </c:pt>
                <c:pt idx="5425">
                  <c:v>0.9472453177923873</c:v>
                </c:pt>
                <c:pt idx="5426">
                  <c:v>0.94727811420079044</c:v>
                </c:pt>
                <c:pt idx="5427">
                  <c:v>0.94735495078923115</c:v>
                </c:pt>
                <c:pt idx="5428">
                  <c:v>0.94756933097928475</c:v>
                </c:pt>
                <c:pt idx="5429">
                  <c:v>0.94761817594556808</c:v>
                </c:pt>
                <c:pt idx="5430">
                  <c:v>0.94767698725916971</c:v>
                </c:pt>
                <c:pt idx="5431">
                  <c:v>0.94770062607524996</c:v>
                </c:pt>
                <c:pt idx="5432">
                  <c:v>0.94778621370300498</c:v>
                </c:pt>
                <c:pt idx="5433">
                  <c:v>0.9477869308362471</c:v>
                </c:pt>
                <c:pt idx="5434">
                  <c:v>0.94784790575554057</c:v>
                </c:pt>
                <c:pt idx="5435">
                  <c:v>0.94797285009166021</c:v>
                </c:pt>
                <c:pt idx="5436">
                  <c:v>0.94799337076328694</c:v>
                </c:pt>
                <c:pt idx="5437">
                  <c:v>0.94800754350345995</c:v>
                </c:pt>
                <c:pt idx="5438">
                  <c:v>0.94803909295931699</c:v>
                </c:pt>
                <c:pt idx="5439">
                  <c:v>0.94807887007365488</c:v>
                </c:pt>
                <c:pt idx="5440">
                  <c:v>0.94808862274712224</c:v>
                </c:pt>
                <c:pt idx="5441">
                  <c:v>0.94812758053256707</c:v>
                </c:pt>
                <c:pt idx="5442">
                  <c:v>0.94816260227601912</c:v>
                </c:pt>
                <c:pt idx="5443">
                  <c:v>0.94826213931702608</c:v>
                </c:pt>
                <c:pt idx="5444">
                  <c:v>0.94829780174479517</c:v>
                </c:pt>
                <c:pt idx="5445">
                  <c:v>0.94838675055241084</c:v>
                </c:pt>
                <c:pt idx="5446">
                  <c:v>0.94841250761261464</c:v>
                </c:pt>
                <c:pt idx="5447">
                  <c:v>0.94843783279278737</c:v>
                </c:pt>
                <c:pt idx="5448">
                  <c:v>0.94859487689485611</c:v>
                </c:pt>
                <c:pt idx="5449">
                  <c:v>0.94862915568463479</c:v>
                </c:pt>
                <c:pt idx="5450">
                  <c:v>0.94863617411132339</c:v>
                </c:pt>
                <c:pt idx="5451">
                  <c:v>0.94864658471555852</c:v>
                </c:pt>
                <c:pt idx="5452">
                  <c:v>0.94868698148945152</c:v>
                </c:pt>
                <c:pt idx="5453">
                  <c:v>0.94871852359459841</c:v>
                </c:pt>
                <c:pt idx="5454">
                  <c:v>0.94890221666117092</c:v>
                </c:pt>
                <c:pt idx="5455">
                  <c:v>0.94916718001585998</c:v>
                </c:pt>
                <c:pt idx="5456">
                  <c:v>0.94920497248756774</c:v>
                </c:pt>
                <c:pt idx="5457">
                  <c:v>0.94922555618260196</c:v>
                </c:pt>
                <c:pt idx="5458">
                  <c:v>0.94927879516281422</c:v>
                </c:pt>
                <c:pt idx="5459">
                  <c:v>0.9494031656860672</c:v>
                </c:pt>
                <c:pt idx="5460">
                  <c:v>0.94946998292649742</c:v>
                </c:pt>
                <c:pt idx="5461">
                  <c:v>0.94959937325882915</c:v>
                </c:pt>
                <c:pt idx="5462">
                  <c:v>0.94961502172437939</c:v>
                </c:pt>
                <c:pt idx="5463">
                  <c:v>0.94965863022485775</c:v>
                </c:pt>
                <c:pt idx="5464">
                  <c:v>0.94966215270965693</c:v>
                </c:pt>
                <c:pt idx="5465">
                  <c:v>0.94977455953996037</c:v>
                </c:pt>
                <c:pt idx="5466">
                  <c:v>0.95001420745358678</c:v>
                </c:pt>
                <c:pt idx="5467">
                  <c:v>0.95004939240546549</c:v>
                </c:pt>
                <c:pt idx="5468">
                  <c:v>0.95009365607205487</c:v>
                </c:pt>
                <c:pt idx="5469">
                  <c:v>0.95009648249111422</c:v>
                </c:pt>
                <c:pt idx="5470">
                  <c:v>0.95017194266421756</c:v>
                </c:pt>
                <c:pt idx="5471">
                  <c:v>0.95018045833506826</c:v>
                </c:pt>
                <c:pt idx="5472">
                  <c:v>0.95019091610153472</c:v>
                </c:pt>
                <c:pt idx="5473">
                  <c:v>0.95019212159587008</c:v>
                </c:pt>
                <c:pt idx="5474">
                  <c:v>0.95019969483075106</c:v>
                </c:pt>
                <c:pt idx="5475">
                  <c:v>0.95021741802473936</c:v>
                </c:pt>
                <c:pt idx="5476">
                  <c:v>0.95036754556529279</c:v>
                </c:pt>
                <c:pt idx="5477">
                  <c:v>0.95043448800549046</c:v>
                </c:pt>
                <c:pt idx="5478">
                  <c:v>0.95043568616671248</c:v>
                </c:pt>
                <c:pt idx="5479">
                  <c:v>0.95043603604194815</c:v>
                </c:pt>
                <c:pt idx="5480">
                  <c:v>0.95047470658773014</c:v>
                </c:pt>
                <c:pt idx="5481">
                  <c:v>0.95049275153113788</c:v>
                </c:pt>
                <c:pt idx="5482">
                  <c:v>0.95060763235665324</c:v>
                </c:pt>
                <c:pt idx="5483">
                  <c:v>0.9506184988843468</c:v>
                </c:pt>
                <c:pt idx="5484">
                  <c:v>0.950655936642679</c:v>
                </c:pt>
                <c:pt idx="5485">
                  <c:v>0.95066841823871062</c:v>
                </c:pt>
                <c:pt idx="5486">
                  <c:v>0.95066983686325723</c:v>
                </c:pt>
                <c:pt idx="5487">
                  <c:v>0.95067800464049657</c:v>
                </c:pt>
                <c:pt idx="5488">
                  <c:v>0.9506794241661678</c:v>
                </c:pt>
                <c:pt idx="5489">
                  <c:v>0.95069167557564138</c:v>
                </c:pt>
                <c:pt idx="5490">
                  <c:v>0.95069231304813795</c:v>
                </c:pt>
                <c:pt idx="5491">
                  <c:v>0.95078377778474932</c:v>
                </c:pt>
                <c:pt idx="5492">
                  <c:v>0.95092420878740347</c:v>
                </c:pt>
                <c:pt idx="5493">
                  <c:v>0.95099438325593433</c:v>
                </c:pt>
                <c:pt idx="5494">
                  <c:v>0.95111477308616199</c:v>
                </c:pt>
                <c:pt idx="5495">
                  <c:v>0.95113564309217014</c:v>
                </c:pt>
                <c:pt idx="5496">
                  <c:v>0.95114465561027939</c:v>
                </c:pt>
                <c:pt idx="5497">
                  <c:v>0.95124097609691072</c:v>
                </c:pt>
                <c:pt idx="5498">
                  <c:v>0.95140027906861957</c:v>
                </c:pt>
                <c:pt idx="5499">
                  <c:v>0.9515406216917307</c:v>
                </c:pt>
                <c:pt idx="5500">
                  <c:v>0.95158957223193152</c:v>
                </c:pt>
                <c:pt idx="5501">
                  <c:v>0.95162964041873388</c:v>
                </c:pt>
                <c:pt idx="5502">
                  <c:v>0.95173485968298965</c:v>
                </c:pt>
                <c:pt idx="5503">
                  <c:v>0.95174497831620419</c:v>
                </c:pt>
                <c:pt idx="5504">
                  <c:v>0.95179550574639593</c:v>
                </c:pt>
                <c:pt idx="5505">
                  <c:v>0.95182459114127083</c:v>
                </c:pt>
                <c:pt idx="5506">
                  <c:v>0.95183663775706473</c:v>
                </c:pt>
                <c:pt idx="5507">
                  <c:v>0.95196867468603497</c:v>
                </c:pt>
                <c:pt idx="5508">
                  <c:v>0.95206936629540539</c:v>
                </c:pt>
                <c:pt idx="5509">
                  <c:v>0.95215412550233602</c:v>
                </c:pt>
                <c:pt idx="5510">
                  <c:v>0.95234243355682469</c:v>
                </c:pt>
                <c:pt idx="5511">
                  <c:v>0.95245713248040009</c:v>
                </c:pt>
                <c:pt idx="5512">
                  <c:v>0.95251347879155635</c:v>
                </c:pt>
                <c:pt idx="5513">
                  <c:v>0.95256836627305141</c:v>
                </c:pt>
                <c:pt idx="5514">
                  <c:v>0.95258000661154973</c:v>
                </c:pt>
                <c:pt idx="5515">
                  <c:v>0.95258857846677514</c:v>
                </c:pt>
                <c:pt idx="5516">
                  <c:v>0.95262824004026125</c:v>
                </c:pt>
                <c:pt idx="5517">
                  <c:v>0.95271851699297561</c:v>
                </c:pt>
                <c:pt idx="5518">
                  <c:v>0.95283181078312573</c:v>
                </c:pt>
                <c:pt idx="5519">
                  <c:v>0.95283731660532678</c:v>
                </c:pt>
                <c:pt idx="5520">
                  <c:v>0.95289633315525435</c:v>
                </c:pt>
                <c:pt idx="5521">
                  <c:v>0.95289685059413765</c:v>
                </c:pt>
                <c:pt idx="5522">
                  <c:v>0.95308805545584363</c:v>
                </c:pt>
                <c:pt idx="5523">
                  <c:v>0.95313429666883842</c:v>
                </c:pt>
                <c:pt idx="5524">
                  <c:v>0.95314517811944277</c:v>
                </c:pt>
                <c:pt idx="5525">
                  <c:v>0.95314611395136017</c:v>
                </c:pt>
                <c:pt idx="5526">
                  <c:v>0.95317904500797779</c:v>
                </c:pt>
                <c:pt idx="5527">
                  <c:v>0.95324244777234168</c:v>
                </c:pt>
                <c:pt idx="5528">
                  <c:v>0.95330514156568913</c:v>
                </c:pt>
                <c:pt idx="5529">
                  <c:v>0.95340436988149768</c:v>
                </c:pt>
                <c:pt idx="5530">
                  <c:v>0.95342775983264605</c:v>
                </c:pt>
                <c:pt idx="5531">
                  <c:v>0.9535125126935553</c:v>
                </c:pt>
                <c:pt idx="5532">
                  <c:v>0.95360777089074422</c:v>
                </c:pt>
                <c:pt idx="5533">
                  <c:v>0.95362305259924673</c:v>
                </c:pt>
                <c:pt idx="5534">
                  <c:v>0.95367552577896619</c:v>
                </c:pt>
                <c:pt idx="5535">
                  <c:v>0.95368124718488345</c:v>
                </c:pt>
                <c:pt idx="5536">
                  <c:v>0.95373526518722551</c:v>
                </c:pt>
                <c:pt idx="5537">
                  <c:v>0.95386867807996889</c:v>
                </c:pt>
                <c:pt idx="5538">
                  <c:v>0.9538995968648919</c:v>
                </c:pt>
                <c:pt idx="5539">
                  <c:v>0.95402357403772375</c:v>
                </c:pt>
                <c:pt idx="5540">
                  <c:v>0.95405423216321705</c:v>
                </c:pt>
                <c:pt idx="5541">
                  <c:v>0.95406886100698507</c:v>
                </c:pt>
                <c:pt idx="5542">
                  <c:v>0.95412793634792681</c:v>
                </c:pt>
                <c:pt idx="5543">
                  <c:v>0.95416306198290912</c:v>
                </c:pt>
                <c:pt idx="5544">
                  <c:v>0.9542051049822341</c:v>
                </c:pt>
                <c:pt idx="5545">
                  <c:v>0.95421508575831759</c:v>
                </c:pt>
                <c:pt idx="5546">
                  <c:v>0.95424130488288661</c:v>
                </c:pt>
                <c:pt idx="5547">
                  <c:v>0.95427159862928801</c:v>
                </c:pt>
                <c:pt idx="5548">
                  <c:v>0.95430056876185043</c:v>
                </c:pt>
                <c:pt idx="5549">
                  <c:v>0.95434246931301836</c:v>
                </c:pt>
                <c:pt idx="5550">
                  <c:v>0.95435433087636723</c:v>
                </c:pt>
                <c:pt idx="5551">
                  <c:v>0.95438255614109868</c:v>
                </c:pt>
                <c:pt idx="5552">
                  <c:v>0.95440508191123374</c:v>
                </c:pt>
                <c:pt idx="5553">
                  <c:v>0.95447409951911255</c:v>
                </c:pt>
                <c:pt idx="5554">
                  <c:v>0.95447774886247494</c:v>
                </c:pt>
                <c:pt idx="5555">
                  <c:v>0.95452354073692813</c:v>
                </c:pt>
                <c:pt idx="5556">
                  <c:v>0.95459865497442498</c:v>
                </c:pt>
                <c:pt idx="5557">
                  <c:v>0.95466008307765748</c:v>
                </c:pt>
                <c:pt idx="5558">
                  <c:v>0.95467046761688756</c:v>
                </c:pt>
                <c:pt idx="5559">
                  <c:v>0.95470433705922897</c:v>
                </c:pt>
                <c:pt idx="5560">
                  <c:v>0.95473062550615928</c:v>
                </c:pt>
                <c:pt idx="5561">
                  <c:v>0.95482554410002662</c:v>
                </c:pt>
                <c:pt idx="5562">
                  <c:v>0.95485737139316296</c:v>
                </c:pt>
                <c:pt idx="5563">
                  <c:v>0.95498684196816253</c:v>
                </c:pt>
                <c:pt idx="5564">
                  <c:v>0.95510478816987843</c:v>
                </c:pt>
                <c:pt idx="5565">
                  <c:v>0.95519042936119858</c:v>
                </c:pt>
                <c:pt idx="5566">
                  <c:v>0.95523604384822747</c:v>
                </c:pt>
                <c:pt idx="5567">
                  <c:v>0.95523654053280871</c:v>
                </c:pt>
                <c:pt idx="5568">
                  <c:v>0.95533609236894634</c:v>
                </c:pt>
                <c:pt idx="5569">
                  <c:v>0.9554534934647495</c:v>
                </c:pt>
                <c:pt idx="5570">
                  <c:v>0.95547490041954219</c:v>
                </c:pt>
                <c:pt idx="5571">
                  <c:v>0.95550045242651982</c:v>
                </c:pt>
                <c:pt idx="5572">
                  <c:v>0.95553861542815355</c:v>
                </c:pt>
                <c:pt idx="5573">
                  <c:v>0.95554077558410722</c:v>
                </c:pt>
                <c:pt idx="5574">
                  <c:v>0.95554391859339938</c:v>
                </c:pt>
                <c:pt idx="5575">
                  <c:v>0.95559511352852011</c:v>
                </c:pt>
                <c:pt idx="5576">
                  <c:v>0.95561338341931168</c:v>
                </c:pt>
                <c:pt idx="5577">
                  <c:v>0.95565541349570882</c:v>
                </c:pt>
                <c:pt idx="5578">
                  <c:v>0.95573608073583793</c:v>
                </c:pt>
                <c:pt idx="5579">
                  <c:v>0.95579632223102573</c:v>
                </c:pt>
                <c:pt idx="5580">
                  <c:v>0.95582867807846461</c:v>
                </c:pt>
                <c:pt idx="5581">
                  <c:v>0.95583837019932949</c:v>
                </c:pt>
                <c:pt idx="5582">
                  <c:v>0.95585636761407189</c:v>
                </c:pt>
                <c:pt idx="5583">
                  <c:v>0.95586859197845686</c:v>
                </c:pt>
                <c:pt idx="5584">
                  <c:v>0.95589967845484025</c:v>
                </c:pt>
                <c:pt idx="5585">
                  <c:v>0.95596475997785513</c:v>
                </c:pt>
                <c:pt idx="5586">
                  <c:v>0.95603608190198297</c:v>
                </c:pt>
                <c:pt idx="5587">
                  <c:v>0.95605210696614518</c:v>
                </c:pt>
                <c:pt idx="5588">
                  <c:v>0.95605210696680043</c:v>
                </c:pt>
                <c:pt idx="5589">
                  <c:v>0.95607229222001289</c:v>
                </c:pt>
                <c:pt idx="5590">
                  <c:v>0.95610854547904023</c:v>
                </c:pt>
                <c:pt idx="5591">
                  <c:v>0.95614833021982348</c:v>
                </c:pt>
                <c:pt idx="5592">
                  <c:v>0.95615272244689808</c:v>
                </c:pt>
                <c:pt idx="5593">
                  <c:v>0.95616942878570388</c:v>
                </c:pt>
                <c:pt idx="5594">
                  <c:v>0.95620822419934581</c:v>
                </c:pt>
                <c:pt idx="5595">
                  <c:v>0.95630093825924634</c:v>
                </c:pt>
                <c:pt idx="5596">
                  <c:v>0.95634018754098626</c:v>
                </c:pt>
                <c:pt idx="5597">
                  <c:v>0.95634298622403546</c:v>
                </c:pt>
                <c:pt idx="5598">
                  <c:v>0.95637088820755556</c:v>
                </c:pt>
                <c:pt idx="5599">
                  <c:v>0.95639613785651389</c:v>
                </c:pt>
                <c:pt idx="5600">
                  <c:v>0.95645203029379189</c:v>
                </c:pt>
                <c:pt idx="5601">
                  <c:v>0.95645251654067087</c:v>
                </c:pt>
                <c:pt idx="5602">
                  <c:v>0.95646928416606414</c:v>
                </c:pt>
                <c:pt idx="5603">
                  <c:v>0.95647128431796569</c:v>
                </c:pt>
                <c:pt idx="5604">
                  <c:v>0.95650786489224704</c:v>
                </c:pt>
                <c:pt idx="5605">
                  <c:v>0.95653140205682752</c:v>
                </c:pt>
                <c:pt idx="5606">
                  <c:v>0.95657789841681129</c:v>
                </c:pt>
                <c:pt idx="5607">
                  <c:v>0.95658722988490252</c:v>
                </c:pt>
                <c:pt idx="5608">
                  <c:v>0.95662452610183213</c:v>
                </c:pt>
                <c:pt idx="5609">
                  <c:v>0.95672770790015149</c:v>
                </c:pt>
                <c:pt idx="5610">
                  <c:v>0.95677758206738039</c:v>
                </c:pt>
                <c:pt idx="5611">
                  <c:v>0.95679087834679855</c:v>
                </c:pt>
                <c:pt idx="5612">
                  <c:v>0.95684601343839137</c:v>
                </c:pt>
                <c:pt idx="5613">
                  <c:v>0.95684636185850436</c:v>
                </c:pt>
                <c:pt idx="5614">
                  <c:v>0.95685744455999222</c:v>
                </c:pt>
                <c:pt idx="5615">
                  <c:v>0.9569017878107513</c:v>
                </c:pt>
                <c:pt idx="5616">
                  <c:v>0.95690228161863167</c:v>
                </c:pt>
                <c:pt idx="5617">
                  <c:v>0.95691285901243894</c:v>
                </c:pt>
                <c:pt idx="5618">
                  <c:v>0.95695715624297617</c:v>
                </c:pt>
                <c:pt idx="5619">
                  <c:v>0.95696821595274661</c:v>
                </c:pt>
                <c:pt idx="5620">
                  <c:v>0.95701246719461674</c:v>
                </c:pt>
                <c:pt idx="5621">
                  <c:v>0.95702351542035313</c:v>
                </c:pt>
                <c:pt idx="5622">
                  <c:v>0.95702882551139756</c:v>
                </c:pt>
                <c:pt idx="5623">
                  <c:v>0.9570588569045646</c:v>
                </c:pt>
                <c:pt idx="5624">
                  <c:v>0.95706772070511315</c:v>
                </c:pt>
                <c:pt idx="5625">
                  <c:v>0.95707047302966253</c:v>
                </c:pt>
                <c:pt idx="5626">
                  <c:v>0.95707875745469795</c:v>
                </c:pt>
                <c:pt idx="5627">
                  <c:v>0.95712068152008134</c:v>
                </c:pt>
                <c:pt idx="5628">
                  <c:v>0.95712291681390538</c:v>
                </c:pt>
                <c:pt idx="5629">
                  <c:v>0.95713327655702563</c:v>
                </c:pt>
                <c:pt idx="5630">
                  <c:v>0.95713394209522107</c:v>
                </c:pt>
                <c:pt idx="5631">
                  <c:v>0.95714592400934517</c:v>
                </c:pt>
                <c:pt idx="5632">
                  <c:v>0.95717805556043456</c:v>
                </c:pt>
                <c:pt idx="5633">
                  <c:v>0.9571884045349951</c:v>
                </c:pt>
                <c:pt idx="5634">
                  <c:v>0.95718906938136517</c:v>
                </c:pt>
                <c:pt idx="5635">
                  <c:v>0.95721434742309019</c:v>
                </c:pt>
                <c:pt idx="5636">
                  <c:v>0.95724347519755226</c:v>
                </c:pt>
                <c:pt idx="5637">
                  <c:v>0.95747150503298206</c:v>
                </c:pt>
                <c:pt idx="5638">
                  <c:v>0.95750470698393264</c:v>
                </c:pt>
                <c:pt idx="5639">
                  <c:v>0.95764844892945766</c:v>
                </c:pt>
                <c:pt idx="5640">
                  <c:v>0.95766840194694225</c:v>
                </c:pt>
                <c:pt idx="5641">
                  <c:v>0.95774064088741462</c:v>
                </c:pt>
                <c:pt idx="5642">
                  <c:v>0.95778032037951932</c:v>
                </c:pt>
                <c:pt idx="5643">
                  <c:v>0.95789814815039109</c:v>
                </c:pt>
                <c:pt idx="5644">
                  <c:v>0.95791546436918895</c:v>
                </c:pt>
                <c:pt idx="5645">
                  <c:v>0.95792742373497564</c:v>
                </c:pt>
                <c:pt idx="5646">
                  <c:v>0.95793805126656617</c:v>
                </c:pt>
                <c:pt idx="5647">
                  <c:v>0.9579540454938148</c:v>
                </c:pt>
                <c:pt idx="5648">
                  <c:v>0.95814223148775135</c:v>
                </c:pt>
                <c:pt idx="5649">
                  <c:v>0.95837205128052183</c:v>
                </c:pt>
                <c:pt idx="5650">
                  <c:v>0.95841434815213555</c:v>
                </c:pt>
                <c:pt idx="5651">
                  <c:v>0.95842289024672056</c:v>
                </c:pt>
                <c:pt idx="5652">
                  <c:v>0.95843998108898665</c:v>
                </c:pt>
                <c:pt idx="5653">
                  <c:v>0.95846649691434416</c:v>
                </c:pt>
                <c:pt idx="5654">
                  <c:v>0.95850056314801946</c:v>
                </c:pt>
                <c:pt idx="5655">
                  <c:v>0.95852716139925664</c:v>
                </c:pt>
                <c:pt idx="5656">
                  <c:v>0.95868204668207668</c:v>
                </c:pt>
                <c:pt idx="5657">
                  <c:v>0.95881162137868514</c:v>
                </c:pt>
                <c:pt idx="5658">
                  <c:v>0.95890540859595297</c:v>
                </c:pt>
                <c:pt idx="5659">
                  <c:v>0.95899948208374786</c:v>
                </c:pt>
                <c:pt idx="5660">
                  <c:v>0.95911821978681588</c:v>
                </c:pt>
                <c:pt idx="5661">
                  <c:v>0.95916059870043313</c:v>
                </c:pt>
                <c:pt idx="5662">
                  <c:v>0.95925262020419377</c:v>
                </c:pt>
                <c:pt idx="5663">
                  <c:v>0.95926962073807864</c:v>
                </c:pt>
                <c:pt idx="5664">
                  <c:v>0.95938892347088756</c:v>
                </c:pt>
                <c:pt idx="5665">
                  <c:v>0.95941720770278538</c:v>
                </c:pt>
                <c:pt idx="5666">
                  <c:v>0.95952332841163179</c:v>
                </c:pt>
                <c:pt idx="5667">
                  <c:v>0.95953408420104003</c:v>
                </c:pt>
                <c:pt idx="5668">
                  <c:v>0.95961905985207152</c:v>
                </c:pt>
                <c:pt idx="5669">
                  <c:v>0.95964869165824029</c:v>
                </c:pt>
                <c:pt idx="5670">
                  <c:v>0.95968596785467353</c:v>
                </c:pt>
                <c:pt idx="5671">
                  <c:v>0.95968834803961311</c:v>
                </c:pt>
                <c:pt idx="5672">
                  <c:v>0.9597518921375654</c:v>
                </c:pt>
                <c:pt idx="5673">
                  <c:v>0.95976786869669284</c:v>
                </c:pt>
                <c:pt idx="5674">
                  <c:v>0.95976888377162195</c:v>
                </c:pt>
                <c:pt idx="5675">
                  <c:v>0.95979018410802486</c:v>
                </c:pt>
                <c:pt idx="5676">
                  <c:v>0.95997424475579518</c:v>
                </c:pt>
                <c:pt idx="5677">
                  <c:v>0.9600067984360876</c:v>
                </c:pt>
                <c:pt idx="5678">
                  <c:v>0.96011868864388072</c:v>
                </c:pt>
                <c:pt idx="5679">
                  <c:v>0.96012783488701103</c:v>
                </c:pt>
                <c:pt idx="5680">
                  <c:v>0.96015127696565661</c:v>
                </c:pt>
                <c:pt idx="5681">
                  <c:v>0.96015934510325418</c:v>
                </c:pt>
                <c:pt idx="5682">
                  <c:v>0.96016985022074919</c:v>
                </c:pt>
                <c:pt idx="5683">
                  <c:v>0.96017791851372514</c:v>
                </c:pt>
                <c:pt idx="5684">
                  <c:v>0.96018942437783428</c:v>
                </c:pt>
                <c:pt idx="5685">
                  <c:v>0.96018996088976083</c:v>
                </c:pt>
                <c:pt idx="5686">
                  <c:v>0.96023080368332903</c:v>
                </c:pt>
                <c:pt idx="5687">
                  <c:v>0.96026693625347859</c:v>
                </c:pt>
                <c:pt idx="5688">
                  <c:v>0.96038510726763648</c:v>
                </c:pt>
                <c:pt idx="5689">
                  <c:v>0.9603891194814016</c:v>
                </c:pt>
                <c:pt idx="5690">
                  <c:v>0.96044415205011102</c:v>
                </c:pt>
                <c:pt idx="5691">
                  <c:v>0.96056299550151025</c:v>
                </c:pt>
                <c:pt idx="5692">
                  <c:v>0.96057057726253448</c:v>
                </c:pt>
                <c:pt idx="5693">
                  <c:v>0.9606516023883751</c:v>
                </c:pt>
                <c:pt idx="5694">
                  <c:v>0.96067867721099254</c:v>
                </c:pt>
                <c:pt idx="5695">
                  <c:v>0.96078559143114817</c:v>
                </c:pt>
                <c:pt idx="5696">
                  <c:v>0.96094477721319471</c:v>
                </c:pt>
                <c:pt idx="5697">
                  <c:v>0.96097846859971159</c:v>
                </c:pt>
                <c:pt idx="5698">
                  <c:v>0.96106693587022118</c:v>
                </c:pt>
                <c:pt idx="5699">
                  <c:v>0.96107544301711756</c:v>
                </c:pt>
                <c:pt idx="5700">
                  <c:v>0.96111792218312131</c:v>
                </c:pt>
                <c:pt idx="5701">
                  <c:v>0.96114237372527278</c:v>
                </c:pt>
                <c:pt idx="5702">
                  <c:v>0.96115250087696003</c:v>
                </c:pt>
                <c:pt idx="5703">
                  <c:v>0.96126349142331446</c:v>
                </c:pt>
                <c:pt idx="5704">
                  <c:v>0.96134812303557249</c:v>
                </c:pt>
                <c:pt idx="5705">
                  <c:v>0.96141935670423917</c:v>
                </c:pt>
                <c:pt idx="5706">
                  <c:v>0.9615775933136379</c:v>
                </c:pt>
                <c:pt idx="5707">
                  <c:v>0.96167396074765599</c:v>
                </c:pt>
                <c:pt idx="5708">
                  <c:v>0.96172129750202773</c:v>
                </c:pt>
                <c:pt idx="5709">
                  <c:v>0.96178438478615647</c:v>
                </c:pt>
                <c:pt idx="5710">
                  <c:v>0.96181770042773651</c:v>
                </c:pt>
                <c:pt idx="5711">
                  <c:v>0.96189352783218729</c:v>
                </c:pt>
                <c:pt idx="5712">
                  <c:v>0.96199330190229615</c:v>
                </c:pt>
                <c:pt idx="5713">
                  <c:v>0.96204286252576743</c:v>
                </c:pt>
                <c:pt idx="5714">
                  <c:v>0.96204329704472169</c:v>
                </c:pt>
                <c:pt idx="5715">
                  <c:v>0.96216331871808269</c:v>
                </c:pt>
                <c:pt idx="5716">
                  <c:v>0.96220384531471226</c:v>
                </c:pt>
                <c:pt idx="5717">
                  <c:v>0.96225180313790526</c:v>
                </c:pt>
                <c:pt idx="5718">
                  <c:v>0.96225258880006292</c:v>
                </c:pt>
                <c:pt idx="5719">
                  <c:v>0.96228023503728044</c:v>
                </c:pt>
                <c:pt idx="5720">
                  <c:v>0.9623860867361631</c:v>
                </c:pt>
                <c:pt idx="5721">
                  <c:v>0.96246937416864342</c:v>
                </c:pt>
                <c:pt idx="5722">
                  <c:v>0.96248900530827475</c:v>
                </c:pt>
                <c:pt idx="5723">
                  <c:v>0.96256013421700903</c:v>
                </c:pt>
                <c:pt idx="5724">
                  <c:v>0.96265289549289346</c:v>
                </c:pt>
                <c:pt idx="5725">
                  <c:v>0.96269692543321794</c:v>
                </c:pt>
                <c:pt idx="5726">
                  <c:v>0.96274704948748813</c:v>
                </c:pt>
                <c:pt idx="5727">
                  <c:v>0.96298890955084915</c:v>
                </c:pt>
                <c:pt idx="5728">
                  <c:v>0.96302689379294271</c:v>
                </c:pt>
                <c:pt idx="5729">
                  <c:v>0.96307644025197536</c:v>
                </c:pt>
                <c:pt idx="5730">
                  <c:v>0.96310589864465834</c:v>
                </c:pt>
                <c:pt idx="5731">
                  <c:v>0.96314115690745294</c:v>
                </c:pt>
                <c:pt idx="5732">
                  <c:v>0.96314952679514776</c:v>
                </c:pt>
                <c:pt idx="5733">
                  <c:v>0.96319691687806774</c:v>
                </c:pt>
                <c:pt idx="5734">
                  <c:v>0.9632042222854319</c:v>
                </c:pt>
                <c:pt idx="5735">
                  <c:v>0.9632212093103999</c:v>
                </c:pt>
                <c:pt idx="5736">
                  <c:v>0.96325634302026775</c:v>
                </c:pt>
                <c:pt idx="5737">
                  <c:v>0.96328995446384091</c:v>
                </c:pt>
                <c:pt idx="5738">
                  <c:v>0.96330884093192182</c:v>
                </c:pt>
                <c:pt idx="5739">
                  <c:v>0.96336976461895385</c:v>
                </c:pt>
                <c:pt idx="5740">
                  <c:v>0.96340815393984547</c:v>
                </c:pt>
                <c:pt idx="5741">
                  <c:v>0.96347112143941271</c:v>
                </c:pt>
                <c:pt idx="5742">
                  <c:v>0.96352261226244973</c:v>
                </c:pt>
                <c:pt idx="5743">
                  <c:v>0.96353131655340585</c:v>
                </c:pt>
                <c:pt idx="5744">
                  <c:v>0.9635597051553515</c:v>
                </c:pt>
                <c:pt idx="5745">
                  <c:v>0.96358173883363618</c:v>
                </c:pt>
                <c:pt idx="5746">
                  <c:v>0.96368796232877596</c:v>
                </c:pt>
                <c:pt idx="5747">
                  <c:v>0.96376654559014674</c:v>
                </c:pt>
                <c:pt idx="5748">
                  <c:v>0.96379645452094309</c:v>
                </c:pt>
                <c:pt idx="5749">
                  <c:v>0.96389767276860805</c:v>
                </c:pt>
                <c:pt idx="5750">
                  <c:v>0.96400523544271632</c:v>
                </c:pt>
                <c:pt idx="5751">
                  <c:v>0.96400565150859896</c:v>
                </c:pt>
                <c:pt idx="5752">
                  <c:v>0.96408904023479247</c:v>
                </c:pt>
                <c:pt idx="5753">
                  <c:v>0.96408922343032855</c:v>
                </c:pt>
                <c:pt idx="5754">
                  <c:v>0.9642052966859046</c:v>
                </c:pt>
                <c:pt idx="5755">
                  <c:v>0.96426309527689402</c:v>
                </c:pt>
                <c:pt idx="5756">
                  <c:v>0.96442399688014857</c:v>
                </c:pt>
                <c:pt idx="5757">
                  <c:v>0.96453467509133928</c:v>
                </c:pt>
                <c:pt idx="5758">
                  <c:v>0.96455910437464754</c:v>
                </c:pt>
                <c:pt idx="5759">
                  <c:v>0.9645609544812489</c:v>
                </c:pt>
                <c:pt idx="5760">
                  <c:v>0.96461543142073591</c:v>
                </c:pt>
                <c:pt idx="5761">
                  <c:v>0.96470543357899596</c:v>
                </c:pt>
                <c:pt idx="5762">
                  <c:v>0.96489677029104282</c:v>
                </c:pt>
                <c:pt idx="5763">
                  <c:v>0.96512847334313245</c:v>
                </c:pt>
                <c:pt idx="5764">
                  <c:v>0.96518577901811353</c:v>
                </c:pt>
                <c:pt idx="5765">
                  <c:v>0.96574958347991913</c:v>
                </c:pt>
                <c:pt idx="5766">
                  <c:v>0.96604009222022003</c:v>
                </c:pt>
                <c:pt idx="5767">
                  <c:v>0.96610044203427148</c:v>
                </c:pt>
                <c:pt idx="5768">
                  <c:v>0.96616064447223116</c:v>
                </c:pt>
                <c:pt idx="5769">
                  <c:v>0.96623200966026035</c:v>
                </c:pt>
                <c:pt idx="5770">
                  <c:v>0.96623595488018399</c:v>
                </c:pt>
                <c:pt idx="5771">
                  <c:v>0.96624647267232999</c:v>
                </c:pt>
                <c:pt idx="5772">
                  <c:v>0.96625646131928455</c:v>
                </c:pt>
                <c:pt idx="5773">
                  <c:v>0.96627869573937053</c:v>
                </c:pt>
                <c:pt idx="5774">
                  <c:v>0.96639403816947256</c:v>
                </c:pt>
                <c:pt idx="5775">
                  <c:v>0.96640145673017741</c:v>
                </c:pt>
                <c:pt idx="5776">
                  <c:v>0.96643584909196389</c:v>
                </c:pt>
                <c:pt idx="5777">
                  <c:v>0.96649733530728577</c:v>
                </c:pt>
                <c:pt idx="5778">
                  <c:v>0.96661655623692566</c:v>
                </c:pt>
                <c:pt idx="5779">
                  <c:v>0.96673499766719073</c:v>
                </c:pt>
                <c:pt idx="5780">
                  <c:v>0.96673680434764608</c:v>
                </c:pt>
                <c:pt idx="5781">
                  <c:v>0.96675719801010285</c:v>
                </c:pt>
                <c:pt idx="5782">
                  <c:v>0.9668864602666265</c:v>
                </c:pt>
                <c:pt idx="5783">
                  <c:v>0.96703667093202317</c:v>
                </c:pt>
                <c:pt idx="5784">
                  <c:v>0.96705055452899746</c:v>
                </c:pt>
                <c:pt idx="5785">
                  <c:v>0.96707283053180382</c:v>
                </c:pt>
                <c:pt idx="5786">
                  <c:v>0.96707439208360368</c:v>
                </c:pt>
                <c:pt idx="5787">
                  <c:v>0.96715026882405919</c:v>
                </c:pt>
                <c:pt idx="5788">
                  <c:v>0.96715799135241065</c:v>
                </c:pt>
                <c:pt idx="5789">
                  <c:v>0.96728569923146335</c:v>
                </c:pt>
                <c:pt idx="5790">
                  <c:v>0.96736244426062146</c:v>
                </c:pt>
                <c:pt idx="5791">
                  <c:v>0.96736986282218063</c:v>
                </c:pt>
                <c:pt idx="5792">
                  <c:v>0.9673886621707033</c:v>
                </c:pt>
                <c:pt idx="5793">
                  <c:v>0.96747311679882497</c:v>
                </c:pt>
                <c:pt idx="5794">
                  <c:v>0.967571122213016</c:v>
                </c:pt>
                <c:pt idx="5795">
                  <c:v>0.96767305539481618</c:v>
                </c:pt>
                <c:pt idx="5796">
                  <c:v>0.96769267044321106</c:v>
                </c:pt>
                <c:pt idx="5797">
                  <c:v>0.96772374178351261</c:v>
                </c:pt>
                <c:pt idx="5798">
                  <c:v>0.96772572572583893</c:v>
                </c:pt>
                <c:pt idx="5799">
                  <c:v>0.96779285097474277</c:v>
                </c:pt>
                <c:pt idx="5800">
                  <c:v>0.96787312051119823</c:v>
                </c:pt>
                <c:pt idx="5801">
                  <c:v>0.96790130449518674</c:v>
                </c:pt>
                <c:pt idx="5802">
                  <c:v>0.96790214188768153</c:v>
                </c:pt>
                <c:pt idx="5803">
                  <c:v>0.96790297926213964</c:v>
                </c:pt>
                <c:pt idx="5804">
                  <c:v>0.96796398743445899</c:v>
                </c:pt>
                <c:pt idx="5805">
                  <c:v>0.96796438556328623</c:v>
                </c:pt>
                <c:pt idx="5806">
                  <c:v>0.96801920174670242</c:v>
                </c:pt>
                <c:pt idx="5807">
                  <c:v>0.9680843342421811</c:v>
                </c:pt>
                <c:pt idx="5808">
                  <c:v>0.96811820443214569</c:v>
                </c:pt>
                <c:pt idx="5809">
                  <c:v>0.96812695579912511</c:v>
                </c:pt>
                <c:pt idx="5810">
                  <c:v>0.96813367707749687</c:v>
                </c:pt>
                <c:pt idx="5811">
                  <c:v>0.96814326190823663</c:v>
                </c:pt>
                <c:pt idx="5812">
                  <c:v>0.96816052740091429</c:v>
                </c:pt>
                <c:pt idx="5813">
                  <c:v>0.96820782891232759</c:v>
                </c:pt>
                <c:pt idx="5814">
                  <c:v>0.96822675733812402</c:v>
                </c:pt>
                <c:pt idx="5815">
                  <c:v>0.96830625339018972</c:v>
                </c:pt>
                <c:pt idx="5816">
                  <c:v>0.96835542654949858</c:v>
                </c:pt>
                <c:pt idx="5817">
                  <c:v>0.96837253130271828</c:v>
                </c:pt>
                <c:pt idx="5818">
                  <c:v>0.96838904457801789</c:v>
                </c:pt>
                <c:pt idx="5819">
                  <c:v>0.96839489451117211</c:v>
                </c:pt>
                <c:pt idx="5820">
                  <c:v>0.96843868718813331</c:v>
                </c:pt>
                <c:pt idx="5821">
                  <c:v>0.96843951298271824</c:v>
                </c:pt>
                <c:pt idx="5822">
                  <c:v>0.9684403387594448</c:v>
                </c:pt>
                <c:pt idx="5823">
                  <c:v>0.96844116451831264</c:v>
                </c:pt>
                <c:pt idx="5824">
                  <c:v>0.96845439026774738</c:v>
                </c:pt>
                <c:pt idx="5825">
                  <c:v>0.96846070330311751</c:v>
                </c:pt>
                <c:pt idx="5826">
                  <c:v>0.96846346929070548</c:v>
                </c:pt>
                <c:pt idx="5827">
                  <c:v>0.96852692687928377</c:v>
                </c:pt>
                <c:pt idx="5828">
                  <c:v>0.96852816619452231</c:v>
                </c:pt>
                <c:pt idx="5829">
                  <c:v>0.9686426857995033</c:v>
                </c:pt>
                <c:pt idx="5830">
                  <c:v>0.96869253022207746</c:v>
                </c:pt>
                <c:pt idx="5831">
                  <c:v>0.96869997356977788</c:v>
                </c:pt>
                <c:pt idx="5832">
                  <c:v>0.96870319605367383</c:v>
                </c:pt>
                <c:pt idx="5833">
                  <c:v>0.96874218198415385</c:v>
                </c:pt>
                <c:pt idx="5834">
                  <c:v>0.96877221403862734</c:v>
                </c:pt>
                <c:pt idx="5835">
                  <c:v>0.96880565556159903</c:v>
                </c:pt>
                <c:pt idx="5836">
                  <c:v>0.96888095672630592</c:v>
                </c:pt>
                <c:pt idx="5837">
                  <c:v>0.96891630505971793</c:v>
                </c:pt>
                <c:pt idx="5838">
                  <c:v>0.96894507781282502</c:v>
                </c:pt>
                <c:pt idx="5839">
                  <c:v>0.96897393829032996</c:v>
                </c:pt>
                <c:pt idx="5840">
                  <c:v>0.96901469515679817</c:v>
                </c:pt>
                <c:pt idx="5841">
                  <c:v>0.96903742437971774</c:v>
                </c:pt>
                <c:pt idx="5842">
                  <c:v>0.96909476227236258</c:v>
                </c:pt>
                <c:pt idx="5843">
                  <c:v>0.9691275485978843</c:v>
                </c:pt>
                <c:pt idx="5844">
                  <c:v>0.96912881185078004</c:v>
                </c:pt>
                <c:pt idx="5845">
                  <c:v>0.96915849284576738</c:v>
                </c:pt>
                <c:pt idx="5846">
                  <c:v>0.96916708682729391</c:v>
                </c:pt>
                <c:pt idx="5847">
                  <c:v>0.96924234135961795</c:v>
                </c:pt>
                <c:pt idx="5848">
                  <c:v>0.96929869693120951</c:v>
                </c:pt>
                <c:pt idx="5849">
                  <c:v>0.96941819807559393</c:v>
                </c:pt>
                <c:pt idx="5850">
                  <c:v>0.96948342140705279</c:v>
                </c:pt>
                <c:pt idx="5851">
                  <c:v>0.96965877884581908</c:v>
                </c:pt>
                <c:pt idx="5852">
                  <c:v>0.96968552838686428</c:v>
                </c:pt>
                <c:pt idx="5853">
                  <c:v>0.96968588954930601</c:v>
                </c:pt>
                <c:pt idx="5854">
                  <c:v>0.96971851411135312</c:v>
                </c:pt>
                <c:pt idx="5855">
                  <c:v>0.96978564149718116</c:v>
                </c:pt>
                <c:pt idx="5856">
                  <c:v>0.9697964091412089</c:v>
                </c:pt>
                <c:pt idx="5857">
                  <c:v>0.96981932048175357</c:v>
                </c:pt>
                <c:pt idx="5858">
                  <c:v>0.96985917289862078</c:v>
                </c:pt>
                <c:pt idx="5859">
                  <c:v>0.96985982575553464</c:v>
                </c:pt>
                <c:pt idx="5860">
                  <c:v>0.96997074853671361</c:v>
                </c:pt>
                <c:pt idx="5861">
                  <c:v>0.97003994239036462</c:v>
                </c:pt>
                <c:pt idx="5862">
                  <c:v>0.97017669050854427</c:v>
                </c:pt>
                <c:pt idx="5863">
                  <c:v>0.97020628014630428</c:v>
                </c:pt>
                <c:pt idx="5864">
                  <c:v>0.97021330418913621</c:v>
                </c:pt>
                <c:pt idx="5865">
                  <c:v>0.97022895189555947</c:v>
                </c:pt>
                <c:pt idx="5866">
                  <c:v>0.97027057894768454</c:v>
                </c:pt>
                <c:pt idx="5867">
                  <c:v>0.97043059138973609</c:v>
                </c:pt>
                <c:pt idx="5868">
                  <c:v>0.97046847263552161</c:v>
                </c:pt>
                <c:pt idx="5869">
                  <c:v>0.97046882604400619</c:v>
                </c:pt>
                <c:pt idx="5870">
                  <c:v>0.9704714024530694</c:v>
                </c:pt>
                <c:pt idx="5871">
                  <c:v>0.97050293636594065</c:v>
                </c:pt>
                <c:pt idx="5872">
                  <c:v>0.97053362943335342</c:v>
                </c:pt>
                <c:pt idx="5873">
                  <c:v>0.9705440667909635</c:v>
                </c:pt>
                <c:pt idx="5874">
                  <c:v>0.97055744192101068</c:v>
                </c:pt>
                <c:pt idx="5875">
                  <c:v>0.97057592331303422</c:v>
                </c:pt>
                <c:pt idx="5876">
                  <c:v>0.97064406840869266</c:v>
                </c:pt>
                <c:pt idx="5877">
                  <c:v>0.97065013177475901</c:v>
                </c:pt>
                <c:pt idx="5878">
                  <c:v>0.97066423050620998</c:v>
                </c:pt>
                <c:pt idx="5879">
                  <c:v>0.97069338949611528</c:v>
                </c:pt>
                <c:pt idx="5880">
                  <c:v>0.97072128388345924</c:v>
                </c:pt>
                <c:pt idx="5881">
                  <c:v>0.97073695738533028</c:v>
                </c:pt>
                <c:pt idx="5882">
                  <c:v>0.97078751418884091</c:v>
                </c:pt>
                <c:pt idx="5883">
                  <c:v>0.97081936911683875</c:v>
                </c:pt>
                <c:pt idx="5884">
                  <c:v>0.9708716153306084</c:v>
                </c:pt>
                <c:pt idx="5885">
                  <c:v>0.97091433587243192</c:v>
                </c:pt>
                <c:pt idx="5886">
                  <c:v>0.97092155466872243</c:v>
                </c:pt>
                <c:pt idx="5887">
                  <c:v>0.97105150348315272</c:v>
                </c:pt>
                <c:pt idx="5888">
                  <c:v>0.97111668281728181</c:v>
                </c:pt>
                <c:pt idx="5889">
                  <c:v>0.97114148847529325</c:v>
                </c:pt>
                <c:pt idx="5890">
                  <c:v>0.97122542913013654</c:v>
                </c:pt>
                <c:pt idx="5891">
                  <c:v>0.97131461934055929</c:v>
                </c:pt>
                <c:pt idx="5892">
                  <c:v>0.97131496431563802</c:v>
                </c:pt>
                <c:pt idx="5893">
                  <c:v>0.97138410116677132</c:v>
                </c:pt>
                <c:pt idx="5894">
                  <c:v>0.97148047600422394</c:v>
                </c:pt>
                <c:pt idx="5895">
                  <c:v>0.97152838479714565</c:v>
                </c:pt>
                <c:pt idx="5896">
                  <c:v>0.97164446739521981</c:v>
                </c:pt>
                <c:pt idx="5897">
                  <c:v>0.97166173605069728</c:v>
                </c:pt>
                <c:pt idx="5898">
                  <c:v>0.97166694829102906</c:v>
                </c:pt>
                <c:pt idx="5899">
                  <c:v>0.97174688036151313</c:v>
                </c:pt>
                <c:pt idx="5900">
                  <c:v>0.97174688036158319</c:v>
                </c:pt>
                <c:pt idx="5901">
                  <c:v>0.97177522125086047</c:v>
                </c:pt>
                <c:pt idx="5902">
                  <c:v>0.97180252855972893</c:v>
                </c:pt>
                <c:pt idx="5903">
                  <c:v>0.97182035608850004</c:v>
                </c:pt>
                <c:pt idx="5904">
                  <c:v>0.97189491702207342</c:v>
                </c:pt>
                <c:pt idx="5905">
                  <c:v>0.9720533979929703</c:v>
                </c:pt>
                <c:pt idx="5906">
                  <c:v>0.97224526062805849</c:v>
                </c:pt>
                <c:pt idx="5907">
                  <c:v>0.97253985375311158</c:v>
                </c:pt>
                <c:pt idx="5908">
                  <c:v>0.9726852907493434</c:v>
                </c:pt>
                <c:pt idx="5909">
                  <c:v>0.97286029705146748</c:v>
                </c:pt>
                <c:pt idx="5910">
                  <c:v>0.97299956007045807</c:v>
                </c:pt>
                <c:pt idx="5911">
                  <c:v>0.97315824099898285</c:v>
                </c:pt>
                <c:pt idx="5912">
                  <c:v>0.9731701976243724</c:v>
                </c:pt>
                <c:pt idx="5913">
                  <c:v>0.97317845513930146</c:v>
                </c:pt>
                <c:pt idx="5914">
                  <c:v>0.97319683571283488</c:v>
                </c:pt>
                <c:pt idx="5915">
                  <c:v>0.97332673423053229</c:v>
                </c:pt>
                <c:pt idx="5916">
                  <c:v>0.97334220658990689</c:v>
                </c:pt>
                <c:pt idx="5917">
                  <c:v>0.97357392536561504</c:v>
                </c:pt>
                <c:pt idx="5918">
                  <c:v>0.97357541794758151</c:v>
                </c:pt>
                <c:pt idx="5919">
                  <c:v>0.97359226583607061</c:v>
                </c:pt>
                <c:pt idx="5920">
                  <c:v>0.9736756162995196</c:v>
                </c:pt>
                <c:pt idx="5921">
                  <c:v>0.97383456539055724</c:v>
                </c:pt>
                <c:pt idx="5922">
                  <c:v>0.97385296039624469</c:v>
                </c:pt>
                <c:pt idx="5923">
                  <c:v>0.97385424986827651</c:v>
                </c:pt>
                <c:pt idx="5924">
                  <c:v>0.97404123134992981</c:v>
                </c:pt>
                <c:pt idx="5925">
                  <c:v>0.97409818866802422</c:v>
                </c:pt>
                <c:pt idx="5926">
                  <c:v>0.97409889452772869</c:v>
                </c:pt>
                <c:pt idx="5927">
                  <c:v>0.97434839852805999</c:v>
                </c:pt>
                <c:pt idx="5928">
                  <c:v>0.97435860288467868</c:v>
                </c:pt>
                <c:pt idx="5929">
                  <c:v>0.97436458221177247</c:v>
                </c:pt>
                <c:pt idx="5930">
                  <c:v>0.97437029125725405</c:v>
                </c:pt>
                <c:pt idx="5931">
                  <c:v>0.9743911883198727</c:v>
                </c:pt>
                <c:pt idx="5932">
                  <c:v>0.97439185395236516</c:v>
                </c:pt>
                <c:pt idx="5933">
                  <c:v>0.97444503173058394</c:v>
                </c:pt>
                <c:pt idx="5934">
                  <c:v>0.97452710045812152</c:v>
                </c:pt>
                <c:pt idx="5935">
                  <c:v>0.97452840818416475</c:v>
                </c:pt>
                <c:pt idx="5936">
                  <c:v>0.97452948451864474</c:v>
                </c:pt>
                <c:pt idx="5937">
                  <c:v>0.97458839059405722</c:v>
                </c:pt>
                <c:pt idx="5938">
                  <c:v>0.97464533234581285</c:v>
                </c:pt>
                <c:pt idx="5939">
                  <c:v>0.97464997397853903</c:v>
                </c:pt>
                <c:pt idx="5940">
                  <c:v>0.97465060017174698</c:v>
                </c:pt>
                <c:pt idx="5941">
                  <c:v>0.97465586271770144</c:v>
                </c:pt>
                <c:pt idx="5942">
                  <c:v>0.9746876368588322</c:v>
                </c:pt>
                <c:pt idx="5943">
                  <c:v>0.97470780207408225</c:v>
                </c:pt>
                <c:pt idx="5944">
                  <c:v>0.9747120969862203</c:v>
                </c:pt>
                <c:pt idx="5945">
                  <c:v>0.97472832347896232</c:v>
                </c:pt>
                <c:pt idx="5946">
                  <c:v>0.97475046225510009</c:v>
                </c:pt>
                <c:pt idx="5947">
                  <c:v>0.9748050669240248</c:v>
                </c:pt>
                <c:pt idx="5948">
                  <c:v>0.97491113628785209</c:v>
                </c:pt>
                <c:pt idx="5949">
                  <c:v>0.97491548235719572</c:v>
                </c:pt>
                <c:pt idx="5950">
                  <c:v>0.97491619118311101</c:v>
                </c:pt>
                <c:pt idx="5951">
                  <c:v>0.97492523524841879</c:v>
                </c:pt>
                <c:pt idx="5952">
                  <c:v>0.97492900452074605</c:v>
                </c:pt>
                <c:pt idx="5953">
                  <c:v>0.97493273305365769</c:v>
                </c:pt>
                <c:pt idx="5954">
                  <c:v>0.9750001870663273</c:v>
                </c:pt>
                <c:pt idx="5955">
                  <c:v>0.97500608501595654</c:v>
                </c:pt>
                <c:pt idx="5956">
                  <c:v>0.97503553379263852</c:v>
                </c:pt>
                <c:pt idx="5957">
                  <c:v>0.97504807088841627</c:v>
                </c:pt>
                <c:pt idx="5958">
                  <c:v>0.97505248355352858</c:v>
                </c:pt>
                <c:pt idx="5959">
                  <c:v>0.97505950339143821</c:v>
                </c:pt>
                <c:pt idx="5960">
                  <c:v>0.97513450673239954</c:v>
                </c:pt>
                <c:pt idx="5961">
                  <c:v>0.97513642780932552</c:v>
                </c:pt>
                <c:pt idx="5962">
                  <c:v>0.97514935605562236</c:v>
                </c:pt>
                <c:pt idx="5963">
                  <c:v>0.97519507015064977</c:v>
                </c:pt>
                <c:pt idx="5964">
                  <c:v>0.97520809760671223</c:v>
                </c:pt>
                <c:pt idx="5965">
                  <c:v>0.97524076132623083</c:v>
                </c:pt>
                <c:pt idx="5966">
                  <c:v>0.97524441985316568</c:v>
                </c:pt>
                <c:pt idx="5967">
                  <c:v>0.97528213231440319</c:v>
                </c:pt>
                <c:pt idx="5968">
                  <c:v>0.97530461111858235</c:v>
                </c:pt>
                <c:pt idx="5969">
                  <c:v>0.97535401440252356</c:v>
                </c:pt>
                <c:pt idx="5970">
                  <c:v>0.97539941529645746</c:v>
                </c:pt>
                <c:pt idx="5971">
                  <c:v>0.97543428789013731</c:v>
                </c:pt>
                <c:pt idx="5972">
                  <c:v>0.97546911898928246</c:v>
                </c:pt>
                <c:pt idx="5973">
                  <c:v>0.97550390863052761</c:v>
                </c:pt>
                <c:pt idx="5974">
                  <c:v>0.97553671330303315</c:v>
                </c:pt>
                <c:pt idx="5975">
                  <c:v>0.97553865685049279</c:v>
                </c:pt>
                <c:pt idx="5976">
                  <c:v>0.97556734862737382</c:v>
                </c:pt>
                <c:pt idx="5977">
                  <c:v>0.9755733636857854</c:v>
                </c:pt>
                <c:pt idx="5978">
                  <c:v>0.97559672044166046</c:v>
                </c:pt>
                <c:pt idx="5979">
                  <c:v>0.97560202128155271</c:v>
                </c:pt>
                <c:pt idx="5980">
                  <c:v>0.97560802917299894</c:v>
                </c:pt>
                <c:pt idx="5981">
                  <c:v>0.97564173861693371</c:v>
                </c:pt>
                <c:pt idx="5982">
                  <c:v>0.97564265334871481</c:v>
                </c:pt>
                <c:pt idx="5983">
                  <c:v>0.9756760220490639</c:v>
                </c:pt>
                <c:pt idx="5984">
                  <c:v>0.9756763226085664</c:v>
                </c:pt>
                <c:pt idx="5985">
                  <c:v>0.97567723624949976</c:v>
                </c:pt>
                <c:pt idx="5986">
                  <c:v>0.97578649031615905</c:v>
                </c:pt>
                <c:pt idx="5987">
                  <c:v>0.9757873535206778</c:v>
                </c:pt>
                <c:pt idx="5988">
                  <c:v>0.97582051161482797</c:v>
                </c:pt>
                <c:pt idx="5989">
                  <c:v>0.97584016766587245</c:v>
                </c:pt>
                <c:pt idx="5990">
                  <c:v>0.97586052179079608</c:v>
                </c:pt>
                <c:pt idx="5991">
                  <c:v>0.97589484468271614</c:v>
                </c:pt>
                <c:pt idx="5992">
                  <c:v>0.97589550433631134</c:v>
                </c:pt>
                <c:pt idx="5993">
                  <c:v>0.97591333518873824</c:v>
                </c:pt>
                <c:pt idx="5994">
                  <c:v>0.9759297854323089</c:v>
                </c:pt>
                <c:pt idx="5995">
                  <c:v>0.97593044428250053</c:v>
                </c:pt>
                <c:pt idx="5996">
                  <c:v>0.97596468362044642</c:v>
                </c:pt>
                <c:pt idx="5997">
                  <c:v>0.97596534166796267</c:v>
                </c:pt>
                <c:pt idx="5998">
                  <c:v>0.97597089262122172</c:v>
                </c:pt>
                <c:pt idx="5999">
                  <c:v>0.97598445743153017</c:v>
                </c:pt>
                <c:pt idx="6000">
                  <c:v>0.97599953928571292</c:v>
                </c:pt>
                <c:pt idx="6001">
                  <c:v>0.97600019653128167</c:v>
                </c:pt>
                <c:pt idx="6002">
                  <c:v>0.97603160440932868</c:v>
                </c:pt>
                <c:pt idx="6003">
                  <c:v>0.97603360102670078</c:v>
                </c:pt>
                <c:pt idx="6004">
                  <c:v>0.97603435246667802</c:v>
                </c:pt>
                <c:pt idx="6005">
                  <c:v>0.97603500891102679</c:v>
                </c:pt>
                <c:pt idx="6006">
                  <c:v>0.97605669953861574</c:v>
                </c:pt>
                <c:pt idx="6007">
                  <c:v>0.97606572277342796</c:v>
                </c:pt>
                <c:pt idx="6008">
                  <c:v>0.97606912320189665</c:v>
                </c:pt>
                <c:pt idx="6009">
                  <c:v>0.97609078787537207</c:v>
                </c:pt>
                <c:pt idx="6010">
                  <c:v>0.97609655418024321</c:v>
                </c:pt>
                <c:pt idx="6011">
                  <c:v>0.97609980031186605</c:v>
                </c:pt>
                <c:pt idx="6012">
                  <c:v>0.97610319667073564</c:v>
                </c:pt>
                <c:pt idx="6013">
                  <c:v>0.97612483541322859</c:v>
                </c:pt>
                <c:pt idx="6014">
                  <c:v>0.97612808760901726</c:v>
                </c:pt>
                <c:pt idx="6015">
                  <c:v>0.9761305948154162</c:v>
                </c:pt>
                <c:pt idx="6016">
                  <c:v>0.97613383706103096</c:v>
                </c:pt>
                <c:pt idx="6017">
                  <c:v>0.97614983940418254</c:v>
                </c:pt>
                <c:pt idx="6018">
                  <c:v>0.97616270226989588</c:v>
                </c:pt>
                <c:pt idx="6019">
                  <c:v>0.9761645946942229</c:v>
                </c:pt>
                <c:pt idx="6020">
                  <c:v>0.9761678330572956</c:v>
                </c:pt>
                <c:pt idx="6021">
                  <c:v>0.97619855385302434</c:v>
                </c:pt>
                <c:pt idx="6022">
                  <c:v>0.97620178833701954</c:v>
                </c:pt>
                <c:pt idx="6023">
                  <c:v>0.9762324723281679</c:v>
                </c:pt>
                <c:pt idx="6024">
                  <c:v>0.97623570293654938</c:v>
                </c:pt>
                <c:pt idx="6025">
                  <c:v>0.97626635015598651</c:v>
                </c:pt>
                <c:pt idx="6026">
                  <c:v>0.97626957689221694</c:v>
                </c:pt>
                <c:pt idx="6027">
                  <c:v>0.97630018737280089</c:v>
                </c:pt>
                <c:pt idx="6028">
                  <c:v>0.97630341024034062</c:v>
                </c:pt>
                <c:pt idx="6029">
                  <c:v>0.97633398401491645</c:v>
                </c:pt>
                <c:pt idx="6030">
                  <c:v>0.97633720301722471</c:v>
                </c:pt>
                <c:pt idx="6031">
                  <c:v>0.97636774011862526</c:v>
                </c:pt>
                <c:pt idx="6032">
                  <c:v>0.97637095525916062</c:v>
                </c:pt>
                <c:pt idx="6033">
                  <c:v>0.9763900682627954</c:v>
                </c:pt>
                <c:pt idx="6034">
                  <c:v>0.97640145572020565</c:v>
                </c:pt>
                <c:pt idx="6035">
                  <c:v>0.97640466700242512</c:v>
                </c:pt>
                <c:pt idx="6036">
                  <c:v>0.97643471831501771</c:v>
                </c:pt>
                <c:pt idx="6037">
                  <c:v>0.97643513085592182</c:v>
                </c:pt>
                <c:pt idx="6038">
                  <c:v>0.97643833828328097</c:v>
                </c:pt>
                <c:pt idx="6039">
                  <c:v>0.97644854980925588</c:v>
                </c:pt>
                <c:pt idx="6040">
                  <c:v>0.97646876556202444</c:v>
                </c:pt>
                <c:pt idx="6041">
                  <c:v>0.97647196913797707</c:v>
                </c:pt>
                <c:pt idx="6042">
                  <c:v>0.97647318321377063</c:v>
                </c:pt>
                <c:pt idx="6043">
                  <c:v>0.97648993922289762</c:v>
                </c:pt>
                <c:pt idx="6044">
                  <c:v>0.97650235987474976</c:v>
                </c:pt>
                <c:pt idx="6045">
                  <c:v>0.97650926508019575</c:v>
                </c:pt>
                <c:pt idx="6046">
                  <c:v>0.97651417137808572</c:v>
                </c:pt>
                <c:pt idx="6047">
                  <c:v>0.9765229333772717</c:v>
                </c:pt>
                <c:pt idx="6048">
                  <c:v>0.97653591383032057</c:v>
                </c:pt>
                <c:pt idx="6049">
                  <c:v>0.97653735165771083</c:v>
                </c:pt>
                <c:pt idx="6050">
                  <c:v>0.97655037595611538</c:v>
                </c:pt>
                <c:pt idx="6051">
                  <c:v>0.97655646261163842</c:v>
                </c:pt>
                <c:pt idx="6052">
                  <c:v>0.97658995154724837</c:v>
                </c:pt>
                <c:pt idx="6053">
                  <c:v>0.97665262061489544</c:v>
                </c:pt>
                <c:pt idx="6054">
                  <c:v>0.97666226136949985</c:v>
                </c:pt>
                <c:pt idx="6055">
                  <c:v>0.97667853234739221</c:v>
                </c:pt>
                <c:pt idx="6056">
                  <c:v>0.9766977527508881</c:v>
                </c:pt>
                <c:pt idx="6057">
                  <c:v>0.97670375196414194</c:v>
                </c:pt>
                <c:pt idx="6058">
                  <c:v>0.97672331719939676</c:v>
                </c:pt>
                <c:pt idx="6059">
                  <c:v>0.97679946795697437</c:v>
                </c:pt>
                <c:pt idx="6060">
                  <c:v>0.9769123168766578</c:v>
                </c:pt>
                <c:pt idx="6061">
                  <c:v>0.97693847984503035</c:v>
                </c:pt>
                <c:pt idx="6062">
                  <c:v>0.97700544575184256</c:v>
                </c:pt>
                <c:pt idx="6063">
                  <c:v>0.97703599600992297</c:v>
                </c:pt>
                <c:pt idx="6064">
                  <c:v>0.97703839386670566</c:v>
                </c:pt>
                <c:pt idx="6065">
                  <c:v>0.97704735720997482</c:v>
                </c:pt>
                <c:pt idx="6066">
                  <c:v>0.97707130220641836</c:v>
                </c:pt>
                <c:pt idx="6067">
                  <c:v>0.9771290971584744</c:v>
                </c:pt>
                <c:pt idx="6068">
                  <c:v>0.97714296355905328</c:v>
                </c:pt>
                <c:pt idx="6069">
                  <c:v>0.97714593060541044</c:v>
                </c:pt>
                <c:pt idx="6070">
                  <c:v>0.97718260703887216</c:v>
                </c:pt>
                <c:pt idx="6071">
                  <c:v>0.97720297018163638</c:v>
                </c:pt>
                <c:pt idx="6072">
                  <c:v>0.97720765003013821</c:v>
                </c:pt>
                <c:pt idx="6073">
                  <c:v>0.9772323584164575</c:v>
                </c:pt>
                <c:pt idx="6074">
                  <c:v>0.97724752019472128</c:v>
                </c:pt>
                <c:pt idx="6075">
                  <c:v>0.9772650323561719</c:v>
                </c:pt>
                <c:pt idx="6076">
                  <c:v>0.97727187190462406</c:v>
                </c:pt>
                <c:pt idx="6077">
                  <c:v>0.97728080339916634</c:v>
                </c:pt>
                <c:pt idx="6078">
                  <c:v>0.97730399201799223</c:v>
                </c:pt>
                <c:pt idx="6079">
                  <c:v>0.97734507289841865</c:v>
                </c:pt>
                <c:pt idx="6080">
                  <c:v>0.97734535600993078</c:v>
                </c:pt>
                <c:pt idx="6081">
                  <c:v>0.97735448589989793</c:v>
                </c:pt>
                <c:pt idx="6082">
                  <c:v>0.97738033866434937</c:v>
                </c:pt>
                <c:pt idx="6083">
                  <c:v>0.9773878098800115</c:v>
                </c:pt>
                <c:pt idx="6084">
                  <c:v>0.97740094735156069</c:v>
                </c:pt>
                <c:pt idx="6085">
                  <c:v>0.97740209166083936</c:v>
                </c:pt>
                <c:pt idx="6086">
                  <c:v>0.97742029565782118</c:v>
                </c:pt>
                <c:pt idx="6087">
                  <c:v>0.9774533656640112</c:v>
                </c:pt>
                <c:pt idx="6088">
                  <c:v>0.97746741430986972</c:v>
                </c:pt>
                <c:pt idx="6089">
                  <c:v>0.97748116943684193</c:v>
                </c:pt>
                <c:pt idx="6090">
                  <c:v>0.97762986540680386</c:v>
                </c:pt>
                <c:pt idx="6091">
                  <c:v>0.97772294114872671</c:v>
                </c:pt>
                <c:pt idx="6092">
                  <c:v>0.97775995423149586</c:v>
                </c:pt>
                <c:pt idx="6093">
                  <c:v>0.97782109261346273</c:v>
                </c:pt>
                <c:pt idx="6094">
                  <c:v>0.9779510198292044</c:v>
                </c:pt>
                <c:pt idx="6095">
                  <c:v>0.97810827076863582</c:v>
                </c:pt>
                <c:pt idx="6096">
                  <c:v>0.97834962644865076</c:v>
                </c:pt>
                <c:pt idx="6097">
                  <c:v>0.97872602895166905</c:v>
                </c:pt>
                <c:pt idx="6098">
                  <c:v>0.97885589009334817</c:v>
                </c:pt>
                <c:pt idx="6099">
                  <c:v>0.97886567378342315</c:v>
                </c:pt>
                <c:pt idx="6100">
                  <c:v>0.97887243050870887</c:v>
                </c:pt>
                <c:pt idx="6101">
                  <c:v>0.97888747011615307</c:v>
                </c:pt>
                <c:pt idx="6102">
                  <c:v>0.97899374458225974</c:v>
                </c:pt>
                <c:pt idx="6103">
                  <c:v>0.97911442444259755</c:v>
                </c:pt>
                <c:pt idx="6104">
                  <c:v>0.97911533509336357</c:v>
                </c:pt>
                <c:pt idx="6105">
                  <c:v>0.97919591752887858</c:v>
                </c:pt>
                <c:pt idx="6106">
                  <c:v>0.97919713803292618</c:v>
                </c:pt>
                <c:pt idx="6107">
                  <c:v>0.97921091456545628</c:v>
                </c:pt>
                <c:pt idx="6108">
                  <c:v>0.97940900052050484</c:v>
                </c:pt>
                <c:pt idx="6109">
                  <c:v>0.97942403563636349</c:v>
                </c:pt>
                <c:pt idx="6110">
                  <c:v>0.97955670708900455</c:v>
                </c:pt>
                <c:pt idx="6111">
                  <c:v>0.97982361654363892</c:v>
                </c:pt>
                <c:pt idx="6112">
                  <c:v>0.97985722219208982</c:v>
                </c:pt>
                <c:pt idx="6113">
                  <c:v>0.97986429310187961</c:v>
                </c:pt>
                <c:pt idx="6114">
                  <c:v>0.97994292801238558</c:v>
                </c:pt>
                <c:pt idx="6115">
                  <c:v>0.97995849230546028</c:v>
                </c:pt>
                <c:pt idx="6116">
                  <c:v>0.98001983272646132</c:v>
                </c:pt>
                <c:pt idx="6117">
                  <c:v>0.98002475687645663</c:v>
                </c:pt>
                <c:pt idx="6118">
                  <c:v>0.98006863232428509</c:v>
                </c:pt>
                <c:pt idx="6119">
                  <c:v>0.98011658655684186</c:v>
                </c:pt>
                <c:pt idx="6120">
                  <c:v>0.98015704092608902</c:v>
                </c:pt>
                <c:pt idx="6121">
                  <c:v>0.98020550138967888</c:v>
                </c:pt>
                <c:pt idx="6122">
                  <c:v>0.98028814785343155</c:v>
                </c:pt>
                <c:pt idx="6123">
                  <c:v>0.9804771439219635</c:v>
                </c:pt>
                <c:pt idx="6124">
                  <c:v>0.98056674650318321</c:v>
                </c:pt>
                <c:pt idx="6125">
                  <c:v>0.98059073414221221</c:v>
                </c:pt>
                <c:pt idx="6126">
                  <c:v>0.98073044318251545</c:v>
                </c:pt>
                <c:pt idx="6127">
                  <c:v>0.98081902026859746</c:v>
                </c:pt>
                <c:pt idx="6128">
                  <c:v>0.98082470701978175</c:v>
                </c:pt>
                <c:pt idx="6129">
                  <c:v>0.98102993169008923</c:v>
                </c:pt>
                <c:pt idx="6130">
                  <c:v>0.98109423407813401</c:v>
                </c:pt>
                <c:pt idx="6131">
                  <c:v>0.98115196817361439</c:v>
                </c:pt>
                <c:pt idx="6132">
                  <c:v>0.98119002969818869</c:v>
                </c:pt>
                <c:pt idx="6133">
                  <c:v>0.9813424581902882</c:v>
                </c:pt>
                <c:pt idx="6134">
                  <c:v>0.98141143575035139</c:v>
                </c:pt>
                <c:pt idx="6135">
                  <c:v>0.98144404098128879</c:v>
                </c:pt>
                <c:pt idx="6136">
                  <c:v>0.98146537314330629</c:v>
                </c:pt>
                <c:pt idx="6137">
                  <c:v>0.98150252321646458</c:v>
                </c:pt>
                <c:pt idx="6138">
                  <c:v>0.98161302736488265</c:v>
                </c:pt>
                <c:pt idx="6139">
                  <c:v>0.98162362268240022</c:v>
                </c:pt>
                <c:pt idx="6140">
                  <c:v>0.98162504210335821</c:v>
                </c:pt>
                <c:pt idx="6141">
                  <c:v>0.98164829468070303</c:v>
                </c:pt>
                <c:pt idx="6142">
                  <c:v>0.98165779583737633</c:v>
                </c:pt>
                <c:pt idx="6143">
                  <c:v>0.9816793251021334</c:v>
                </c:pt>
                <c:pt idx="6144">
                  <c:v>0.98172914428943214</c:v>
                </c:pt>
                <c:pt idx="6145">
                  <c:v>0.98173371088021366</c:v>
                </c:pt>
                <c:pt idx="6146">
                  <c:v>0.98174448910051049</c:v>
                </c:pt>
                <c:pt idx="6147">
                  <c:v>0.98176428709079677</c:v>
                </c:pt>
                <c:pt idx="6148">
                  <c:v>0.98178834455283492</c:v>
                </c:pt>
                <c:pt idx="6149">
                  <c:v>0.98179175679672637</c:v>
                </c:pt>
                <c:pt idx="6150">
                  <c:v>0.98182621129731285</c:v>
                </c:pt>
                <c:pt idx="6151">
                  <c:v>0.98183615254889456</c:v>
                </c:pt>
                <c:pt idx="6152">
                  <c:v>0.98183637326776374</c:v>
                </c:pt>
                <c:pt idx="6153">
                  <c:v>0.98187299200651723</c:v>
                </c:pt>
                <c:pt idx="6154">
                  <c:v>0.98189691630823295</c:v>
                </c:pt>
                <c:pt idx="6155">
                  <c:v>0.98191206392070984</c:v>
                </c:pt>
                <c:pt idx="6156">
                  <c:v>0.9820034542702395</c:v>
                </c:pt>
                <c:pt idx="6157">
                  <c:v>0.9820137796463736</c:v>
                </c:pt>
                <c:pt idx="6158">
                  <c:v>0.98201401244408038</c:v>
                </c:pt>
                <c:pt idx="6159">
                  <c:v>0.98202750844299236</c:v>
                </c:pt>
                <c:pt idx="6160">
                  <c:v>0.9820436395609522</c:v>
                </c:pt>
                <c:pt idx="6161">
                  <c:v>0.98206066282443927</c:v>
                </c:pt>
                <c:pt idx="6162">
                  <c:v>0.98207134333521318</c:v>
                </c:pt>
                <c:pt idx="6163">
                  <c:v>0.98208172812551664</c:v>
                </c:pt>
                <c:pt idx="6164">
                  <c:v>0.98212567596315714</c:v>
                </c:pt>
                <c:pt idx="6165">
                  <c:v>0.98212599288739599</c:v>
                </c:pt>
                <c:pt idx="6166">
                  <c:v>0.98213763950952082</c:v>
                </c:pt>
                <c:pt idx="6167">
                  <c:v>0.98219163467090609</c:v>
                </c:pt>
                <c:pt idx="6168">
                  <c:v>0.98221016501472247</c:v>
                </c:pt>
                <c:pt idx="6169">
                  <c:v>0.98221887337010583</c:v>
                </c:pt>
                <c:pt idx="6170">
                  <c:v>0.98224790027237763</c:v>
                </c:pt>
                <c:pt idx="6171">
                  <c:v>0.98228260052012883</c:v>
                </c:pt>
                <c:pt idx="6172">
                  <c:v>0.98228310877543024</c:v>
                </c:pt>
                <c:pt idx="6173">
                  <c:v>0.98228361701829092</c:v>
                </c:pt>
                <c:pt idx="6174">
                  <c:v>0.98228412524871112</c:v>
                </c:pt>
                <c:pt idx="6175">
                  <c:v>0.98228463346669082</c:v>
                </c:pt>
                <c:pt idx="6176">
                  <c:v>0.9823115512242212</c:v>
                </c:pt>
                <c:pt idx="6177">
                  <c:v>0.98232438959253021</c:v>
                </c:pt>
                <c:pt idx="6178">
                  <c:v>0.98235480325650704</c:v>
                </c:pt>
                <c:pt idx="6179">
                  <c:v>0.9824368015409719</c:v>
                </c:pt>
                <c:pt idx="6180">
                  <c:v>0.98248655524116957</c:v>
                </c:pt>
                <c:pt idx="6181">
                  <c:v>0.98251176959963549</c:v>
                </c:pt>
                <c:pt idx="6182">
                  <c:v>0.98254566011656119</c:v>
                </c:pt>
                <c:pt idx="6183">
                  <c:v>0.98260539033235628</c:v>
                </c:pt>
                <c:pt idx="6184">
                  <c:v>0.98264091532140407</c:v>
                </c:pt>
                <c:pt idx="6185">
                  <c:v>0.98264443328985562</c:v>
                </c:pt>
                <c:pt idx="6186">
                  <c:v>0.98265612440297101</c:v>
                </c:pt>
                <c:pt idx="6187">
                  <c:v>0.98266618847174092</c:v>
                </c:pt>
                <c:pt idx="6188">
                  <c:v>0.98274563133981052</c:v>
                </c:pt>
                <c:pt idx="6189">
                  <c:v>0.9828390616467283</c:v>
                </c:pt>
                <c:pt idx="6190">
                  <c:v>0.98283921975315947</c:v>
                </c:pt>
                <c:pt idx="6191">
                  <c:v>0.98288514739066635</c:v>
                </c:pt>
                <c:pt idx="6192">
                  <c:v>0.98296769297713038</c:v>
                </c:pt>
                <c:pt idx="6193">
                  <c:v>0.98304152466140926</c:v>
                </c:pt>
                <c:pt idx="6194">
                  <c:v>0.9830708809944152</c:v>
                </c:pt>
                <c:pt idx="6195">
                  <c:v>0.98309172219526353</c:v>
                </c:pt>
                <c:pt idx="6196">
                  <c:v>0.9831053692668742</c:v>
                </c:pt>
                <c:pt idx="6197">
                  <c:v>0.98314790142251052</c:v>
                </c:pt>
                <c:pt idx="6198">
                  <c:v>0.98321294373065471</c:v>
                </c:pt>
                <c:pt idx="6199">
                  <c:v>0.98322238493113923</c:v>
                </c:pt>
                <c:pt idx="6200">
                  <c:v>0.98325440271448594</c:v>
                </c:pt>
                <c:pt idx="6201">
                  <c:v>0.98326242543005848</c:v>
                </c:pt>
                <c:pt idx="6202">
                  <c:v>0.98326796592053278</c:v>
                </c:pt>
                <c:pt idx="6203">
                  <c:v>0.98328029809165174</c:v>
                </c:pt>
                <c:pt idx="6204">
                  <c:v>0.98336743101743296</c:v>
                </c:pt>
                <c:pt idx="6205">
                  <c:v>0.9833988596115687</c:v>
                </c:pt>
                <c:pt idx="6206">
                  <c:v>0.9834663534820921</c:v>
                </c:pt>
                <c:pt idx="6207">
                  <c:v>0.98346709986533631</c:v>
                </c:pt>
                <c:pt idx="6208">
                  <c:v>0.98352352188987913</c:v>
                </c:pt>
                <c:pt idx="6209">
                  <c:v>0.98354543106429593</c:v>
                </c:pt>
                <c:pt idx="6210">
                  <c:v>0.98356703783707045</c:v>
                </c:pt>
                <c:pt idx="6211">
                  <c:v>0.98357628280787879</c:v>
                </c:pt>
                <c:pt idx="6212">
                  <c:v>0.98364961788759597</c:v>
                </c:pt>
                <c:pt idx="6213">
                  <c:v>0.98372004078561304</c:v>
                </c:pt>
                <c:pt idx="6214">
                  <c:v>0.98375037413365529</c:v>
                </c:pt>
                <c:pt idx="6215">
                  <c:v>0.98375166816993098</c:v>
                </c:pt>
                <c:pt idx="6216">
                  <c:v>0.98377038401482397</c:v>
                </c:pt>
                <c:pt idx="6217">
                  <c:v>0.98377137184991126</c:v>
                </c:pt>
                <c:pt idx="6218">
                  <c:v>0.98378021763899881</c:v>
                </c:pt>
                <c:pt idx="6219">
                  <c:v>0.98383628431846948</c:v>
                </c:pt>
                <c:pt idx="6220">
                  <c:v>0.98390620071458434</c:v>
                </c:pt>
                <c:pt idx="6221">
                  <c:v>0.98394280918345289</c:v>
                </c:pt>
                <c:pt idx="6222">
                  <c:v>0.98397903389491859</c:v>
                </c:pt>
                <c:pt idx="6223">
                  <c:v>0.98400933253270073</c:v>
                </c:pt>
                <c:pt idx="6224">
                  <c:v>0.98404810546453603</c:v>
                </c:pt>
                <c:pt idx="6225">
                  <c:v>0.984080515491217</c:v>
                </c:pt>
                <c:pt idx="6226">
                  <c:v>0.98418072528499578</c:v>
                </c:pt>
                <c:pt idx="6227">
                  <c:v>0.98421182322532264</c:v>
                </c:pt>
                <c:pt idx="6228">
                  <c:v>0.98427809794095511</c:v>
                </c:pt>
                <c:pt idx="6229">
                  <c:v>0.98429181239975694</c:v>
                </c:pt>
                <c:pt idx="6230">
                  <c:v>0.98429260580247191</c:v>
                </c:pt>
                <c:pt idx="6231">
                  <c:v>0.98430526134166541</c:v>
                </c:pt>
                <c:pt idx="6232">
                  <c:v>0.98440990779420001</c:v>
                </c:pt>
                <c:pt idx="6233">
                  <c:v>0.98442726615970455</c:v>
                </c:pt>
                <c:pt idx="6234">
                  <c:v>0.98450696089256695</c:v>
                </c:pt>
                <c:pt idx="6235">
                  <c:v>0.9845167005597909</c:v>
                </c:pt>
                <c:pt idx="6236">
                  <c:v>0.9845475201140591</c:v>
                </c:pt>
                <c:pt idx="6237">
                  <c:v>0.98489768071160078</c:v>
                </c:pt>
                <c:pt idx="6238">
                  <c:v>0.98498140636080089</c:v>
                </c:pt>
                <c:pt idx="6239">
                  <c:v>0.98558567749272952</c:v>
                </c:pt>
                <c:pt idx="6240">
                  <c:v>0.98560286044599332</c:v>
                </c:pt>
                <c:pt idx="6241">
                  <c:v>0.98572177273860551</c:v>
                </c:pt>
                <c:pt idx="6242">
                  <c:v>0.98573030408948825</c:v>
                </c:pt>
                <c:pt idx="6243">
                  <c:v>0.98575781893273318</c:v>
                </c:pt>
                <c:pt idx="6244">
                  <c:v>0.98577515233971291</c:v>
                </c:pt>
                <c:pt idx="6245">
                  <c:v>0.98584354779322203</c:v>
                </c:pt>
                <c:pt idx="6246">
                  <c:v>0.98589338926557668</c:v>
                </c:pt>
                <c:pt idx="6247">
                  <c:v>0.98590139011486733</c:v>
                </c:pt>
                <c:pt idx="6248">
                  <c:v>0.98592514477357962</c:v>
                </c:pt>
                <c:pt idx="6249">
                  <c:v>0.98595028965474518</c:v>
                </c:pt>
                <c:pt idx="6250">
                  <c:v>0.98604431620900934</c:v>
                </c:pt>
                <c:pt idx="6251">
                  <c:v>0.98604450348963535</c:v>
                </c:pt>
                <c:pt idx="6252">
                  <c:v>0.9861343227967232</c:v>
                </c:pt>
                <c:pt idx="6253">
                  <c:v>0.98614394460347099</c:v>
                </c:pt>
                <c:pt idx="6254">
                  <c:v>0.98620226831595104</c:v>
                </c:pt>
                <c:pt idx="6255">
                  <c:v>0.98629410584161492</c:v>
                </c:pt>
                <c:pt idx="6256">
                  <c:v>0.98629696293642721</c:v>
                </c:pt>
                <c:pt idx="6257">
                  <c:v>0.98631041574680667</c:v>
                </c:pt>
                <c:pt idx="6258">
                  <c:v>0.9863589317574587</c:v>
                </c:pt>
                <c:pt idx="6259">
                  <c:v>0.9863962743205289</c:v>
                </c:pt>
                <c:pt idx="6260">
                  <c:v>0.98640071551196506</c:v>
                </c:pt>
                <c:pt idx="6261">
                  <c:v>0.98647113156921562</c:v>
                </c:pt>
                <c:pt idx="6262">
                  <c:v>0.98649151270670676</c:v>
                </c:pt>
                <c:pt idx="6263">
                  <c:v>0.98650052267060362</c:v>
                </c:pt>
                <c:pt idx="6264">
                  <c:v>0.98651243891754292</c:v>
                </c:pt>
                <c:pt idx="6265">
                  <c:v>0.98652854403409496</c:v>
                </c:pt>
                <c:pt idx="6266">
                  <c:v>0.98653945276363852</c:v>
                </c:pt>
                <c:pt idx="6267">
                  <c:v>0.98654070266193084</c:v>
                </c:pt>
                <c:pt idx="6268">
                  <c:v>0.9865484674456827</c:v>
                </c:pt>
                <c:pt idx="6269">
                  <c:v>0.98654942070595253</c:v>
                </c:pt>
                <c:pt idx="6270">
                  <c:v>0.98654982190650142</c:v>
                </c:pt>
                <c:pt idx="6271">
                  <c:v>0.98655174219225428</c:v>
                </c:pt>
                <c:pt idx="6272">
                  <c:v>0.98656053957702539</c:v>
                </c:pt>
                <c:pt idx="6273">
                  <c:v>0.986566741814626</c:v>
                </c:pt>
                <c:pt idx="6274">
                  <c:v>0.98657067010284483</c:v>
                </c:pt>
                <c:pt idx="6275">
                  <c:v>0.98657107075608508</c:v>
                </c:pt>
                <c:pt idx="6276">
                  <c:v>0.98658756736191877</c:v>
                </c:pt>
                <c:pt idx="6277">
                  <c:v>0.98659189050783425</c:v>
                </c:pt>
                <c:pt idx="6278">
                  <c:v>0.98659229061436016</c:v>
                </c:pt>
                <c:pt idx="6279">
                  <c:v>0.98660836502516003</c:v>
                </c:pt>
                <c:pt idx="6280">
                  <c:v>0.98661308195241437</c:v>
                </c:pt>
                <c:pt idx="6281">
                  <c:v>0.98661348151282013</c:v>
                </c:pt>
                <c:pt idx="6282">
                  <c:v>0.98662913483407899</c:v>
                </c:pt>
                <c:pt idx="6283">
                  <c:v>0.98663424446805803</c:v>
                </c:pt>
                <c:pt idx="6284">
                  <c:v>0.98664987681838479</c:v>
                </c:pt>
                <c:pt idx="6285">
                  <c:v>0.98665248564966102</c:v>
                </c:pt>
                <c:pt idx="6286">
                  <c:v>0.9866549796059948</c:v>
                </c:pt>
                <c:pt idx="6287">
                  <c:v>0.98667059100776788</c:v>
                </c:pt>
                <c:pt idx="6288">
                  <c:v>0.98667568695631624</c:v>
                </c:pt>
                <c:pt idx="6289">
                  <c:v>0.98669127743189877</c:v>
                </c:pt>
                <c:pt idx="6290">
                  <c:v>0.98669636654868764</c:v>
                </c:pt>
                <c:pt idx="6291">
                  <c:v>0.98669779948813108</c:v>
                </c:pt>
                <c:pt idx="6292">
                  <c:v>0.98670760229659349</c:v>
                </c:pt>
                <c:pt idx="6293">
                  <c:v>0.98671046129977691</c:v>
                </c:pt>
                <c:pt idx="6294">
                  <c:v>0.9867119361204284</c:v>
                </c:pt>
                <c:pt idx="6295">
                  <c:v>0.98671701841275594</c:v>
                </c:pt>
                <c:pt idx="6296">
                  <c:v>0.98671844943055698</c:v>
                </c:pt>
                <c:pt idx="6297">
                  <c:v>0.98672776867909784</c:v>
                </c:pt>
                <c:pt idx="6298">
                  <c:v>0.98673109426051275</c:v>
                </c:pt>
                <c:pt idx="6299">
                  <c:v>0.98673256710298896</c:v>
                </c:pt>
                <c:pt idx="6300">
                  <c:v>0.98673907167636044</c:v>
                </c:pt>
                <c:pt idx="6301">
                  <c:v>0.98674327897608249</c:v>
                </c:pt>
                <c:pt idx="6302">
                  <c:v>0.98674578525264145</c:v>
                </c:pt>
                <c:pt idx="6303">
                  <c:v>0.98675169954277686</c:v>
                </c:pt>
                <c:pt idx="6304">
                  <c:v>0.98675726907861749</c:v>
                </c:pt>
                <c:pt idx="6305">
                  <c:v>0.98675966625514711</c:v>
                </c:pt>
                <c:pt idx="6306">
                  <c:v>0.98676637082279728</c:v>
                </c:pt>
                <c:pt idx="6307">
                  <c:v>0.98677227717616356</c:v>
                </c:pt>
                <c:pt idx="6308">
                  <c:v>0.98677783923733331</c:v>
                </c:pt>
                <c:pt idx="6309">
                  <c:v>0.98678023319650365</c:v>
                </c:pt>
                <c:pt idx="6310">
                  <c:v>0.9867869287651595</c:v>
                </c:pt>
                <c:pt idx="6311">
                  <c:v>0.98678982713158281</c:v>
                </c:pt>
                <c:pt idx="6312">
                  <c:v>0.98679282719024708</c:v>
                </c:pt>
                <c:pt idx="6313">
                  <c:v>0.98679838178474366</c:v>
                </c:pt>
                <c:pt idx="6314">
                  <c:v>0.98680077252999754</c:v>
                </c:pt>
                <c:pt idx="6315">
                  <c:v>0.9868074591092888</c:v>
                </c:pt>
                <c:pt idx="6316">
                  <c:v>0.98681035358416369</c:v>
                </c:pt>
                <c:pt idx="6317">
                  <c:v>0.98681334961458333</c:v>
                </c:pt>
                <c:pt idx="6318">
                  <c:v>0.98681889675039824</c:v>
                </c:pt>
                <c:pt idx="6319">
                  <c:v>0.98682128428517624</c:v>
                </c:pt>
                <c:pt idx="6320">
                  <c:v>0.98682796188472677</c:v>
                </c:pt>
                <c:pt idx="6321">
                  <c:v>0.98683085247221991</c:v>
                </c:pt>
                <c:pt idx="6322">
                  <c:v>0.98683384447870748</c:v>
                </c:pt>
                <c:pt idx="6323">
                  <c:v>0.98683938416382799</c:v>
                </c:pt>
                <c:pt idx="6324">
                  <c:v>0.98684176849156802</c:v>
                </c:pt>
                <c:pt idx="6325">
                  <c:v>0.98684843712099513</c:v>
                </c:pt>
                <c:pt idx="6326">
                  <c:v>0.98685132382526997</c:v>
                </c:pt>
                <c:pt idx="6327">
                  <c:v>0.98685431181213612</c:v>
                </c:pt>
                <c:pt idx="6328">
                  <c:v>0.98685984405454374</c:v>
                </c:pt>
                <c:pt idx="6329">
                  <c:v>0.98686222517868183</c:v>
                </c:pt>
                <c:pt idx="6330">
                  <c:v>0.98686888484759594</c:v>
                </c:pt>
                <c:pt idx="6331">
                  <c:v>0.98687176767281393</c:v>
                </c:pt>
                <c:pt idx="6332">
                  <c:v>0.986874751644366</c:v>
                </c:pt>
                <c:pt idx="6333">
                  <c:v>0.9868802764520368</c:v>
                </c:pt>
                <c:pt idx="6334">
                  <c:v>0.98688265437600631</c:v>
                </c:pt>
                <c:pt idx="6335">
                  <c:v>0.98688304697596341</c:v>
                </c:pt>
                <c:pt idx="6336">
                  <c:v>0.98688343956576563</c:v>
                </c:pt>
                <c:pt idx="6337">
                  <c:v>0.98688383214541253</c:v>
                </c:pt>
                <c:pt idx="6338">
                  <c:v>0.98688422471490467</c:v>
                </c:pt>
                <c:pt idx="6339">
                  <c:v>0.98688461727424237</c:v>
                </c:pt>
                <c:pt idx="6340">
                  <c:v>0.98688930509401251</c:v>
                </c:pt>
                <c:pt idx="6341">
                  <c:v>0.98689218404433177</c:v>
                </c:pt>
                <c:pt idx="6342">
                  <c:v>0.98689555628122361</c:v>
                </c:pt>
                <c:pt idx="6343">
                  <c:v>0.98690068138577935</c:v>
                </c:pt>
                <c:pt idx="6344">
                  <c:v>0.98690969788970784</c:v>
                </c:pt>
                <c:pt idx="6345">
                  <c:v>0.9869125729692837</c:v>
                </c:pt>
                <c:pt idx="6346">
                  <c:v>0.98692105888522375</c:v>
                </c:pt>
                <c:pt idx="6347">
                  <c:v>0.98693006326412602</c:v>
                </c:pt>
                <c:pt idx="6348">
                  <c:v>0.9869329344771115</c:v>
                </c:pt>
                <c:pt idx="6349">
                  <c:v>0.98694213007568099</c:v>
                </c:pt>
                <c:pt idx="6350">
                  <c:v>0.9869624518246356</c:v>
                </c:pt>
                <c:pt idx="6351">
                  <c:v>0.98696555782050521</c:v>
                </c:pt>
                <c:pt idx="6352">
                  <c:v>0.98697425871339661</c:v>
                </c:pt>
                <c:pt idx="6353">
                  <c:v>0.98698274622857451</c:v>
                </c:pt>
                <c:pt idx="6354">
                  <c:v>0.98699453722652986</c:v>
                </c:pt>
                <c:pt idx="6355">
                  <c:v>0.98701478844109614</c:v>
                </c:pt>
                <c:pt idx="6356">
                  <c:v>0.9870350123864382</c:v>
                </c:pt>
                <c:pt idx="6357">
                  <c:v>0.98704478536332996</c:v>
                </c:pt>
                <c:pt idx="6358">
                  <c:v>0.98704736063842224</c:v>
                </c:pt>
                <c:pt idx="6359">
                  <c:v>0.98705180469371523</c:v>
                </c:pt>
                <c:pt idx="6360">
                  <c:v>0.98705520909187894</c:v>
                </c:pt>
                <c:pt idx="6361">
                  <c:v>0.98706169617494866</c:v>
                </c:pt>
                <c:pt idx="6362">
                  <c:v>0.98707537858672212</c:v>
                </c:pt>
                <c:pt idx="6363">
                  <c:v>0.98709552090025199</c:v>
                </c:pt>
                <c:pt idx="6364">
                  <c:v>0.98711563606173292</c:v>
                </c:pt>
                <c:pt idx="6365">
                  <c:v>0.98713572410040984</c:v>
                </c:pt>
                <c:pt idx="6366">
                  <c:v>0.98715578504550783</c:v>
                </c:pt>
                <c:pt idx="6367">
                  <c:v>0.98717581892623318</c:v>
                </c:pt>
                <c:pt idx="6368">
                  <c:v>0.98719582577177167</c:v>
                </c:pt>
                <c:pt idx="6369">
                  <c:v>0.98721089271567397</c:v>
                </c:pt>
                <c:pt idx="6370">
                  <c:v>0.98721149109818096</c:v>
                </c:pt>
                <c:pt idx="6371">
                  <c:v>0.98721580561128974</c:v>
                </c:pt>
                <c:pt idx="6372">
                  <c:v>0.98723575847393485</c:v>
                </c:pt>
                <c:pt idx="6373">
                  <c:v>0.98725568438883393</c:v>
                </c:pt>
                <c:pt idx="6374">
                  <c:v>0.98726443281547049</c:v>
                </c:pt>
                <c:pt idx="6375">
                  <c:v>0.98726523454359116</c:v>
                </c:pt>
                <c:pt idx="6376">
                  <c:v>0.98727428384410942</c:v>
                </c:pt>
                <c:pt idx="6377">
                  <c:v>0.98729160237484015</c:v>
                </c:pt>
                <c:pt idx="6378">
                  <c:v>0.98743851503329794</c:v>
                </c:pt>
                <c:pt idx="6379">
                  <c:v>0.98746062809853674</c:v>
                </c:pt>
                <c:pt idx="6380">
                  <c:v>0.98746588159595072</c:v>
                </c:pt>
                <c:pt idx="6381">
                  <c:v>0.98748024980393379</c:v>
                </c:pt>
                <c:pt idx="6382">
                  <c:v>0.98749504216926576</c:v>
                </c:pt>
                <c:pt idx="6383">
                  <c:v>0.98754824167167965</c:v>
                </c:pt>
                <c:pt idx="6384">
                  <c:v>0.98756774459700791</c:v>
                </c:pt>
                <c:pt idx="6385">
                  <c:v>0.9875716395134293</c:v>
                </c:pt>
                <c:pt idx="6386">
                  <c:v>0.98759111069337169</c:v>
                </c:pt>
                <c:pt idx="6387">
                  <c:v>0.98759264643905564</c:v>
                </c:pt>
                <c:pt idx="6388">
                  <c:v>0.98763830957197518</c:v>
                </c:pt>
                <c:pt idx="6389">
                  <c:v>0.98766570777115847</c:v>
                </c:pt>
                <c:pt idx="6390">
                  <c:v>0.98767695217810225</c:v>
                </c:pt>
                <c:pt idx="6391">
                  <c:v>0.98777429358442881</c:v>
                </c:pt>
                <c:pt idx="6392">
                  <c:v>0.98778310252211665</c:v>
                </c:pt>
                <c:pt idx="6393">
                  <c:v>0.98778934842345956</c:v>
                </c:pt>
                <c:pt idx="6394">
                  <c:v>0.98779348937857403</c:v>
                </c:pt>
                <c:pt idx="6395">
                  <c:v>0.98780798845452489</c:v>
                </c:pt>
                <c:pt idx="6396">
                  <c:v>0.98781265904726989</c:v>
                </c:pt>
                <c:pt idx="6397">
                  <c:v>0.98784906701278652</c:v>
                </c:pt>
                <c:pt idx="6398">
                  <c:v>0.98786716569418698</c:v>
                </c:pt>
                <c:pt idx="6399">
                  <c:v>0.98788274979326973</c:v>
                </c:pt>
                <c:pt idx="6400">
                  <c:v>0.98788623502421091</c:v>
                </c:pt>
                <c:pt idx="6401">
                  <c:v>0.98790527836707454</c:v>
                </c:pt>
                <c:pt idx="6402">
                  <c:v>0.98793758038006552</c:v>
                </c:pt>
                <c:pt idx="6403">
                  <c:v>0.98796645776567082</c:v>
                </c:pt>
                <c:pt idx="6404">
                  <c:v>0.98801477921630054</c:v>
                </c:pt>
                <c:pt idx="6405">
                  <c:v>0.98804407146845319</c:v>
                </c:pt>
                <c:pt idx="6406">
                  <c:v>0.98805185923432037</c:v>
                </c:pt>
                <c:pt idx="6407">
                  <c:v>0.9880765010207867</c:v>
                </c:pt>
                <c:pt idx="6408">
                  <c:v>0.9883563322249711</c:v>
                </c:pt>
                <c:pt idx="6409">
                  <c:v>0.98891908174005838</c:v>
                </c:pt>
                <c:pt idx="6410">
                  <c:v>0.98898299487164465</c:v>
                </c:pt>
                <c:pt idx="6411">
                  <c:v>0.98901386940622027</c:v>
                </c:pt>
                <c:pt idx="6412">
                  <c:v>0.98902066873156647</c:v>
                </c:pt>
                <c:pt idx="6413">
                  <c:v>0.98911090644863453</c:v>
                </c:pt>
                <c:pt idx="6414">
                  <c:v>0.98915698676212638</c:v>
                </c:pt>
                <c:pt idx="6415">
                  <c:v>0.9893501365811268</c:v>
                </c:pt>
                <c:pt idx="6416">
                  <c:v>0.98938894935942667</c:v>
                </c:pt>
                <c:pt idx="6417">
                  <c:v>0.98939656070849269</c:v>
                </c:pt>
                <c:pt idx="6418">
                  <c:v>0.98947771563472331</c:v>
                </c:pt>
                <c:pt idx="6419">
                  <c:v>0.98955092819527413</c:v>
                </c:pt>
                <c:pt idx="6420">
                  <c:v>0.98963365532596437</c:v>
                </c:pt>
                <c:pt idx="6421">
                  <c:v>0.98971850714164655</c:v>
                </c:pt>
                <c:pt idx="6422">
                  <c:v>0.98973769882084062</c:v>
                </c:pt>
                <c:pt idx="6423">
                  <c:v>0.98978698024633593</c:v>
                </c:pt>
                <c:pt idx="6424">
                  <c:v>0.98979846440975017</c:v>
                </c:pt>
                <c:pt idx="6425">
                  <c:v>0.98984803624425843</c:v>
                </c:pt>
                <c:pt idx="6426">
                  <c:v>0.98989122303615606</c:v>
                </c:pt>
                <c:pt idx="6427">
                  <c:v>0.98992210633356159</c:v>
                </c:pt>
                <c:pt idx="6428">
                  <c:v>0.98994341005218245</c:v>
                </c:pt>
                <c:pt idx="6429">
                  <c:v>0.98998789070257465</c:v>
                </c:pt>
                <c:pt idx="6430">
                  <c:v>0.98999156699105506</c:v>
                </c:pt>
                <c:pt idx="6431">
                  <c:v>0.99002494431245469</c:v>
                </c:pt>
                <c:pt idx="6432">
                  <c:v>0.9900285742923628</c:v>
                </c:pt>
                <c:pt idx="6433">
                  <c:v>0.99004519154096315</c:v>
                </c:pt>
                <c:pt idx="6434">
                  <c:v>0.99006419390709055</c:v>
                </c:pt>
                <c:pt idx="6435">
                  <c:v>0.99011856818818655</c:v>
                </c:pt>
                <c:pt idx="6436">
                  <c:v>0.99019814399372341</c:v>
                </c:pt>
                <c:pt idx="6437">
                  <c:v>0.99021264887587457</c:v>
                </c:pt>
                <c:pt idx="6438">
                  <c:v>0.99022073377669229</c:v>
                </c:pt>
                <c:pt idx="6439">
                  <c:v>0.99024126209034735</c:v>
                </c:pt>
                <c:pt idx="6440">
                  <c:v>0.99026080822792795</c:v>
                </c:pt>
                <c:pt idx="6441">
                  <c:v>0.99026218132531452</c:v>
                </c:pt>
                <c:pt idx="6442">
                  <c:v>0.99027999688943957</c:v>
                </c:pt>
                <c:pt idx="6443">
                  <c:v>0.99030412662871081</c:v>
                </c:pt>
                <c:pt idx="6444">
                  <c:v>0.9903787050017141</c:v>
                </c:pt>
                <c:pt idx="6445">
                  <c:v>0.99038560315400115</c:v>
                </c:pt>
                <c:pt idx="6446">
                  <c:v>0.9903912549130589</c:v>
                </c:pt>
                <c:pt idx="6447">
                  <c:v>0.99044520028766714</c:v>
                </c:pt>
                <c:pt idx="6448">
                  <c:v>0.99044520028766714</c:v>
                </c:pt>
                <c:pt idx="6449">
                  <c:v>0.99045130894563893</c:v>
                </c:pt>
                <c:pt idx="6450">
                  <c:v>0.99046023876260192</c:v>
                </c:pt>
                <c:pt idx="6451">
                  <c:v>0.99050089686877707</c:v>
                </c:pt>
                <c:pt idx="6452">
                  <c:v>0.99050458878467373</c:v>
                </c:pt>
                <c:pt idx="6453">
                  <c:v>0.9905677074791801</c:v>
                </c:pt>
                <c:pt idx="6454">
                  <c:v>0.99057158572564086</c:v>
                </c:pt>
                <c:pt idx="6455">
                  <c:v>0.99060562465251012</c:v>
                </c:pt>
                <c:pt idx="6456">
                  <c:v>0.99061160189451081</c:v>
                </c:pt>
                <c:pt idx="6457">
                  <c:v>0.99062104660169537</c:v>
                </c:pt>
                <c:pt idx="6458">
                  <c:v>0.99062152277049931</c:v>
                </c:pt>
                <c:pt idx="6459">
                  <c:v>0.99063083844728717</c:v>
                </c:pt>
                <c:pt idx="6460">
                  <c:v>0.9906375266630385</c:v>
                </c:pt>
                <c:pt idx="6461">
                  <c:v>0.99066214595913527</c:v>
                </c:pt>
                <c:pt idx="6462">
                  <c:v>0.99066243809464705</c:v>
                </c:pt>
                <c:pt idx="6463">
                  <c:v>0.99066273022216311</c:v>
                </c:pt>
                <c:pt idx="6464">
                  <c:v>0.99066302234168324</c:v>
                </c:pt>
                <c:pt idx="6465">
                  <c:v>0.99066325676910783</c:v>
                </c:pt>
                <c:pt idx="6466">
                  <c:v>0.99067151563777234</c:v>
                </c:pt>
                <c:pt idx="6467">
                  <c:v>0.99067849323946211</c:v>
                </c:pt>
                <c:pt idx="6468">
                  <c:v>0.99068902325107444</c:v>
                </c:pt>
                <c:pt idx="6469">
                  <c:v>0.99070895846642526</c:v>
                </c:pt>
                <c:pt idx="6470">
                  <c:v>0.99071264584202645</c:v>
                </c:pt>
                <c:pt idx="6471">
                  <c:v>0.9907140656375456</c:v>
                </c:pt>
                <c:pt idx="6472">
                  <c:v>0.99073072280145513</c:v>
                </c:pt>
                <c:pt idx="6473">
                  <c:v>0.99074349269836592</c:v>
                </c:pt>
                <c:pt idx="6474">
                  <c:v>0.99075646396508599</c:v>
                </c:pt>
                <c:pt idx="6475">
                  <c:v>0.99077582692078947</c:v>
                </c:pt>
                <c:pt idx="6476">
                  <c:v>0.9908111624769721</c:v>
                </c:pt>
                <c:pt idx="6477">
                  <c:v>0.99083449901099419</c:v>
                </c:pt>
                <c:pt idx="6478">
                  <c:v>0.99084326518920574</c:v>
                </c:pt>
                <c:pt idx="6479">
                  <c:v>0.99088409746304262</c:v>
                </c:pt>
                <c:pt idx="6480">
                  <c:v>0.99094262009889045</c:v>
                </c:pt>
                <c:pt idx="6481">
                  <c:v>0.99094941547269233</c:v>
                </c:pt>
                <c:pt idx="6482">
                  <c:v>0.9909612364459186</c:v>
                </c:pt>
                <c:pt idx="6483">
                  <c:v>0.99096449336789538</c:v>
                </c:pt>
                <c:pt idx="6484">
                  <c:v>0.9910239053158042</c:v>
                </c:pt>
                <c:pt idx="6485">
                  <c:v>0.99102531625500756</c:v>
                </c:pt>
                <c:pt idx="6486">
                  <c:v>0.9911031683833762</c:v>
                </c:pt>
                <c:pt idx="6487">
                  <c:v>0.99114220528394259</c:v>
                </c:pt>
                <c:pt idx="6488">
                  <c:v>0.99127732407760194</c:v>
                </c:pt>
                <c:pt idx="6489">
                  <c:v>0.99134535116419886</c:v>
                </c:pt>
                <c:pt idx="6490">
                  <c:v>0.99134542569240802</c:v>
                </c:pt>
                <c:pt idx="6491">
                  <c:v>0.99139351266808762</c:v>
                </c:pt>
                <c:pt idx="6492">
                  <c:v>0.99142952231935522</c:v>
                </c:pt>
                <c:pt idx="6493">
                  <c:v>0.99148328220131887</c:v>
                </c:pt>
                <c:pt idx="6494">
                  <c:v>0.99154994527831908</c:v>
                </c:pt>
                <c:pt idx="6495">
                  <c:v>0.99156862540073398</c:v>
                </c:pt>
                <c:pt idx="6496">
                  <c:v>0.99160037455808503</c:v>
                </c:pt>
                <c:pt idx="6497">
                  <c:v>0.99162473141558527</c:v>
                </c:pt>
                <c:pt idx="6498">
                  <c:v>0.99163009503594901</c:v>
                </c:pt>
                <c:pt idx="6499">
                  <c:v>0.99173760191824611</c:v>
                </c:pt>
                <c:pt idx="6500">
                  <c:v>0.9917598472217799</c:v>
                </c:pt>
                <c:pt idx="6501">
                  <c:v>0.99179158903794107</c:v>
                </c:pt>
                <c:pt idx="6502">
                  <c:v>0.99179693715668527</c:v>
                </c:pt>
                <c:pt idx="6503">
                  <c:v>0.99181592718579659</c:v>
                </c:pt>
                <c:pt idx="6504">
                  <c:v>0.99183763184770235</c:v>
                </c:pt>
                <c:pt idx="6505">
                  <c:v>0.9918415636184561</c:v>
                </c:pt>
                <c:pt idx="6506">
                  <c:v>0.99195735489914361</c:v>
                </c:pt>
                <c:pt idx="6507">
                  <c:v>0.9919665447618633</c:v>
                </c:pt>
                <c:pt idx="6508">
                  <c:v>0.99199224086365412</c:v>
                </c:pt>
                <c:pt idx="6509">
                  <c:v>0.99204798925209126</c:v>
                </c:pt>
                <c:pt idx="6510">
                  <c:v>0.99224279580526475</c:v>
                </c:pt>
                <c:pt idx="6511">
                  <c:v>0.992271782891464</c:v>
                </c:pt>
                <c:pt idx="6512">
                  <c:v>0.99243678647632061</c:v>
                </c:pt>
                <c:pt idx="6513">
                  <c:v>0.99255695482984152</c:v>
                </c:pt>
                <c:pt idx="6514">
                  <c:v>0.99259081811681349</c:v>
                </c:pt>
                <c:pt idx="6515">
                  <c:v>0.99260724523477251</c:v>
                </c:pt>
                <c:pt idx="6516">
                  <c:v>0.99267745347446756</c:v>
                </c:pt>
                <c:pt idx="6517">
                  <c:v>0.992698722534606</c:v>
                </c:pt>
                <c:pt idx="6518">
                  <c:v>0.99279750093079433</c:v>
                </c:pt>
                <c:pt idx="6519">
                  <c:v>0.99284701029010813</c:v>
                </c:pt>
                <c:pt idx="6520">
                  <c:v>0.99291535734643144</c:v>
                </c:pt>
                <c:pt idx="6521">
                  <c:v>0.99292840864498622</c:v>
                </c:pt>
                <c:pt idx="6522">
                  <c:v>0.99295502966529126</c:v>
                </c:pt>
                <c:pt idx="6523">
                  <c:v>0.99296991406920765</c:v>
                </c:pt>
                <c:pt idx="6524">
                  <c:v>0.99297481907965535</c:v>
                </c:pt>
                <c:pt idx="6525">
                  <c:v>0.99301250882603997</c:v>
                </c:pt>
                <c:pt idx="6526">
                  <c:v>0.99306212072641098</c:v>
                </c:pt>
                <c:pt idx="6527">
                  <c:v>0.99307194520842623</c:v>
                </c:pt>
                <c:pt idx="6528">
                  <c:v>0.99309234224733844</c:v>
                </c:pt>
                <c:pt idx="6529">
                  <c:v>0.99309256637955856</c:v>
                </c:pt>
                <c:pt idx="6530">
                  <c:v>0.99310177892294638</c:v>
                </c:pt>
                <c:pt idx="6531">
                  <c:v>0.99310421240971014</c:v>
                </c:pt>
                <c:pt idx="6532">
                  <c:v>0.99311169564972568</c:v>
                </c:pt>
                <c:pt idx="6533">
                  <c:v>0.99311341123454855</c:v>
                </c:pt>
                <c:pt idx="6534">
                  <c:v>0.99311419127051404</c:v>
                </c:pt>
                <c:pt idx="6535">
                  <c:v>0.99311584109710915</c:v>
                </c:pt>
                <c:pt idx="6536">
                  <c:v>0.99311949247615117</c:v>
                </c:pt>
                <c:pt idx="6537">
                  <c:v>0.99312502622046295</c:v>
                </c:pt>
                <c:pt idx="6538">
                  <c:v>0.99312563466644921</c:v>
                </c:pt>
                <c:pt idx="6539">
                  <c:v>0.99312745246332934</c:v>
                </c:pt>
                <c:pt idx="6540">
                  <c:v>0.99313052901533083</c:v>
                </c:pt>
                <c:pt idx="6541">
                  <c:v>0.99313662390224799</c:v>
                </c:pt>
                <c:pt idx="6542">
                  <c:v>0.99313904652992524</c:v>
                </c:pt>
                <c:pt idx="6543">
                  <c:v>0.99314820430144291</c:v>
                </c:pt>
                <c:pt idx="6544">
                  <c:v>0.99314988413240923</c:v>
                </c:pt>
                <c:pt idx="6545">
                  <c:v>0.99315062331843185</c:v>
                </c:pt>
                <c:pt idx="6546">
                  <c:v>0.99315795410955654</c:v>
                </c:pt>
                <c:pt idx="6547">
                  <c:v>0.99315976743956724</c:v>
                </c:pt>
                <c:pt idx="6548">
                  <c:v>0.99316218285036473</c:v>
                </c:pt>
                <c:pt idx="6549">
                  <c:v>0.99317131333812125</c:v>
                </c:pt>
                <c:pt idx="6550">
                  <c:v>0.99317372514722013</c:v>
                </c:pt>
                <c:pt idx="6551">
                  <c:v>0.99318123646292333</c:v>
                </c:pt>
                <c:pt idx="6552">
                  <c:v>0.99318166363401972</c:v>
                </c:pt>
                <c:pt idx="6553">
                  <c:v>0.99318284201858564</c:v>
                </c:pt>
                <c:pt idx="6554">
                  <c:v>0.99318525023047466</c:v>
                </c:pt>
                <c:pt idx="6555">
                  <c:v>0.99319275034192156</c:v>
                </c:pt>
                <c:pt idx="6556">
                  <c:v>0.99319675812158537</c:v>
                </c:pt>
                <c:pt idx="6557">
                  <c:v>0.99319697925883221</c:v>
                </c:pt>
                <c:pt idx="6558">
                  <c:v>0.99319720038972925</c:v>
                </c:pt>
                <c:pt idx="6559">
                  <c:v>0.99320219376336039</c:v>
                </c:pt>
                <c:pt idx="6560">
                  <c:v>0.99320424704274635</c:v>
                </c:pt>
                <c:pt idx="6561">
                  <c:v>0.99320584781107146</c:v>
                </c:pt>
                <c:pt idx="6562">
                  <c:v>0.99321324522034604</c:v>
                </c:pt>
                <c:pt idx="6563">
                  <c:v>0.99321572658682311</c:v>
                </c:pt>
                <c:pt idx="6564">
                  <c:v>0.99321732496595727</c:v>
                </c:pt>
                <c:pt idx="6565">
                  <c:v>0.99321753215409081</c:v>
                </c:pt>
                <c:pt idx="6566">
                  <c:v>0.99322167520505877</c:v>
                </c:pt>
                <c:pt idx="6567">
                  <c:v>0.99322718899555751</c:v>
                </c:pt>
                <c:pt idx="6568">
                  <c:v>0.99322878498848222</c:v>
                </c:pt>
                <c:pt idx="6569">
                  <c:v>0.99323863429033599</c:v>
                </c:pt>
                <c:pt idx="6570">
                  <c:v>0.99324022790003008</c:v>
                </c:pt>
                <c:pt idx="6571">
                  <c:v>0.99325006249252534</c:v>
                </c:pt>
                <c:pt idx="6572">
                  <c:v>0.99325165372196489</c:v>
                </c:pt>
                <c:pt idx="6573">
                  <c:v>0.99325187328196241</c:v>
                </c:pt>
                <c:pt idx="6574">
                  <c:v>0.99325209283564786</c:v>
                </c:pt>
                <c:pt idx="6575">
                  <c:v>0.99326147362347328</c:v>
                </c:pt>
                <c:pt idx="6576">
                  <c:v>0.99327286770450796</c:v>
                </c:pt>
                <c:pt idx="6577">
                  <c:v>0.99328424475693811</c:v>
                </c:pt>
                <c:pt idx="6578">
                  <c:v>0.99328879256901514</c:v>
                </c:pt>
                <c:pt idx="6579">
                  <c:v>0.99329889438669694</c:v>
                </c:pt>
                <c:pt idx="6580">
                  <c:v>0.99331023252625739</c:v>
                </c:pt>
                <c:pt idx="6581">
                  <c:v>0.99332155370717923</c:v>
                </c:pt>
                <c:pt idx="6582">
                  <c:v>0.99333285795068804</c:v>
                </c:pt>
                <c:pt idx="6583">
                  <c:v>0.99334414527799031</c:v>
                </c:pt>
                <c:pt idx="6584">
                  <c:v>0.99335199258081641</c:v>
                </c:pt>
                <c:pt idx="6585">
                  <c:v>0.99335541571027286</c:v>
                </c:pt>
                <c:pt idx="6586">
                  <c:v>0.99336325126471947</c:v>
                </c:pt>
                <c:pt idx="6587">
                  <c:v>0.99336666926870321</c:v>
                </c:pt>
                <c:pt idx="6588">
                  <c:v>0.99337449308949399</c:v>
                </c:pt>
                <c:pt idx="6589">
                  <c:v>0.99337790597442976</c:v>
                </c:pt>
                <c:pt idx="6590">
                  <c:v>0.99338571807627485</c:v>
                </c:pt>
                <c:pt idx="6591">
                  <c:v>0.9933891258485813</c:v>
                </c:pt>
                <c:pt idx="6592">
                  <c:v>0.99339692624617748</c:v>
                </c:pt>
                <c:pt idx="6593">
                  <c:v>0.99340032891226748</c:v>
                </c:pt>
                <c:pt idx="6594">
                  <c:v>0.99340811762029801</c:v>
                </c:pt>
                <c:pt idx="6595">
                  <c:v>0.99341151518657844</c:v>
                </c:pt>
                <c:pt idx="6596">
                  <c:v>0.99341929221971326</c:v>
                </c:pt>
                <c:pt idx="6597">
                  <c:v>0.99342913694364932</c:v>
                </c:pt>
                <c:pt idx="6598">
                  <c:v>0.99343045006548059</c:v>
                </c:pt>
                <c:pt idx="6599">
                  <c:v>0.99343066447538597</c:v>
                </c:pt>
                <c:pt idx="6600">
                  <c:v>0.99343245396645552</c:v>
                </c:pt>
                <c:pt idx="6601">
                  <c:v>0.99344180526696879</c:v>
                </c:pt>
                <c:pt idx="6602">
                  <c:v>0.99345292934736495</c:v>
                </c:pt>
                <c:pt idx="6603">
                  <c:v>0.99345599261421758</c:v>
                </c:pt>
                <c:pt idx="6604">
                  <c:v>0.99349358108168007</c:v>
                </c:pt>
                <c:pt idx="6605">
                  <c:v>0.9935170654421992</c:v>
                </c:pt>
                <c:pt idx="6606">
                  <c:v>0.99361580642660097</c:v>
                </c:pt>
                <c:pt idx="6607">
                  <c:v>0.99362926292388354</c:v>
                </c:pt>
                <c:pt idx="6608">
                  <c:v>0.99363039614847704</c:v>
                </c:pt>
                <c:pt idx="6609">
                  <c:v>0.99365299787175299</c:v>
                </c:pt>
                <c:pt idx="6610">
                  <c:v>0.99365519040872163</c:v>
                </c:pt>
                <c:pt idx="6611">
                  <c:v>0.99365872534550836</c:v>
                </c:pt>
                <c:pt idx="6612">
                  <c:v>0.99367420934755124</c:v>
                </c:pt>
                <c:pt idx="6613">
                  <c:v>0.99367839722948559</c:v>
                </c:pt>
                <c:pt idx="6614">
                  <c:v>0.99371609687767826</c:v>
                </c:pt>
                <c:pt idx="6615">
                  <c:v>0.99372771614204491</c:v>
                </c:pt>
                <c:pt idx="6616">
                  <c:v>0.99373873080283526</c:v>
                </c:pt>
                <c:pt idx="6617">
                  <c:v>0.99374283335635683</c:v>
                </c:pt>
                <c:pt idx="6618">
                  <c:v>0.9937449674759905</c:v>
                </c:pt>
                <c:pt idx="6619">
                  <c:v>0.99374503693053351</c:v>
                </c:pt>
                <c:pt idx="6620">
                  <c:v>0.99374718623340996</c:v>
                </c:pt>
                <c:pt idx="6621">
                  <c:v>0.99375207456705883</c:v>
                </c:pt>
                <c:pt idx="6622">
                  <c:v>0.99376231683435678</c:v>
                </c:pt>
                <c:pt idx="6623">
                  <c:v>0.99377702372796139</c:v>
                </c:pt>
                <c:pt idx="6624">
                  <c:v>0.99378616686885257</c:v>
                </c:pt>
                <c:pt idx="6625">
                  <c:v>0.99378764304541323</c:v>
                </c:pt>
                <c:pt idx="6626">
                  <c:v>0.99379824631035041</c:v>
                </c:pt>
                <c:pt idx="6627">
                  <c:v>0.99380154257498321</c:v>
                </c:pt>
                <c:pt idx="6628">
                  <c:v>0.99380898299598119</c:v>
                </c:pt>
                <c:pt idx="6629">
                  <c:v>0.99380989839035805</c:v>
                </c:pt>
                <c:pt idx="6630">
                  <c:v>0.99381101278673944</c:v>
                </c:pt>
                <c:pt idx="6631">
                  <c:v>0.99381212482305537</c:v>
                </c:pt>
                <c:pt idx="6632">
                  <c:v>0.99381421793640823</c:v>
                </c:pt>
                <c:pt idx="6633">
                  <c:v>0.99382269106570553</c:v>
                </c:pt>
                <c:pt idx="6634">
                  <c:v>0.99382482206023171</c:v>
                </c:pt>
                <c:pt idx="6635">
                  <c:v>0.99383324132327777</c:v>
                </c:pt>
                <c:pt idx="6636">
                  <c:v>0.99383754378044931</c:v>
                </c:pt>
                <c:pt idx="6637">
                  <c:v>0.99384650862463231</c:v>
                </c:pt>
                <c:pt idx="6638">
                  <c:v>0.9938487556901765</c:v>
                </c:pt>
                <c:pt idx="6639">
                  <c:v>0.99385039740968706</c:v>
                </c:pt>
                <c:pt idx="6640">
                  <c:v>0.993894386651891</c:v>
                </c:pt>
                <c:pt idx="6641">
                  <c:v>0.99393458694095105</c:v>
                </c:pt>
                <c:pt idx="6642">
                  <c:v>0.9940043754711716</c:v>
                </c:pt>
                <c:pt idx="6643">
                  <c:v>0.99415611984563046</c:v>
                </c:pt>
                <c:pt idx="6644">
                  <c:v>0.99440053683402574</c:v>
                </c:pt>
                <c:pt idx="6645">
                  <c:v>0.99442686028545735</c:v>
                </c:pt>
                <c:pt idx="6646">
                  <c:v>0.99443962823458865</c:v>
                </c:pt>
                <c:pt idx="6647">
                  <c:v>0.99449418573504722</c:v>
                </c:pt>
                <c:pt idx="6648">
                  <c:v>0.99451070975242895</c:v>
                </c:pt>
                <c:pt idx="6649">
                  <c:v>0.99458742794356614</c:v>
                </c:pt>
                <c:pt idx="6650">
                  <c:v>0.99462586594487479</c:v>
                </c:pt>
                <c:pt idx="6651">
                  <c:v>0.99463577940871284</c:v>
                </c:pt>
                <c:pt idx="6652">
                  <c:v>0.99468904075774067</c:v>
                </c:pt>
                <c:pt idx="6653">
                  <c:v>0.99472504894075853</c:v>
                </c:pt>
                <c:pt idx="6654">
                  <c:v>0.99475010690880183</c:v>
                </c:pt>
                <c:pt idx="6655">
                  <c:v>0.99475403430470477</c:v>
                </c:pt>
                <c:pt idx="6656">
                  <c:v>0.99476454060433672</c:v>
                </c:pt>
                <c:pt idx="6657">
                  <c:v>0.9948492009108495</c:v>
                </c:pt>
                <c:pt idx="6658">
                  <c:v>0.99486705184990498</c:v>
                </c:pt>
                <c:pt idx="6659">
                  <c:v>0.99488499268288666</c:v>
                </c:pt>
                <c:pt idx="6660">
                  <c:v>0.99492596899903019</c:v>
                </c:pt>
                <c:pt idx="6661">
                  <c:v>0.99496526255204332</c:v>
                </c:pt>
                <c:pt idx="6662">
                  <c:v>0.99499593259711838</c:v>
                </c:pt>
                <c:pt idx="6663">
                  <c:v>0.99499933846867639</c:v>
                </c:pt>
                <c:pt idx="6664">
                  <c:v>0.99501399821509329</c:v>
                </c:pt>
                <c:pt idx="6665">
                  <c:v>0.99508236957569074</c:v>
                </c:pt>
                <c:pt idx="6666">
                  <c:v>0.99508833708694933</c:v>
                </c:pt>
                <c:pt idx="6667">
                  <c:v>0.99509785472196044</c:v>
                </c:pt>
                <c:pt idx="6668">
                  <c:v>0.99510397184397503</c:v>
                </c:pt>
                <c:pt idx="6669">
                  <c:v>0.99511555978315991</c:v>
                </c:pt>
                <c:pt idx="6670">
                  <c:v>0.99512693683553433</c:v>
                </c:pt>
                <c:pt idx="6671">
                  <c:v>0.99518211465049422</c:v>
                </c:pt>
                <c:pt idx="6672">
                  <c:v>0.99518586902552253</c:v>
                </c:pt>
                <c:pt idx="6673">
                  <c:v>0.99518915470300684</c:v>
                </c:pt>
                <c:pt idx="6674">
                  <c:v>0.99518939179272103</c:v>
                </c:pt>
                <c:pt idx="6675">
                  <c:v>0.99521570391199521</c:v>
                </c:pt>
                <c:pt idx="6676">
                  <c:v>0.99522146026235736</c:v>
                </c:pt>
                <c:pt idx="6677">
                  <c:v>0.99525190418974951</c:v>
                </c:pt>
                <c:pt idx="6678">
                  <c:v>0.9952688250639905</c:v>
                </c:pt>
                <c:pt idx="6679">
                  <c:v>0.99527588302402781</c:v>
                </c:pt>
                <c:pt idx="6680">
                  <c:v>0.99530789768210692</c:v>
                </c:pt>
                <c:pt idx="6681">
                  <c:v>0.99531842550598426</c:v>
                </c:pt>
                <c:pt idx="6682">
                  <c:v>0.99532942205804953</c:v>
                </c:pt>
                <c:pt idx="6683">
                  <c:v>0.9953331578807465</c:v>
                </c:pt>
                <c:pt idx="6684">
                  <c:v>0.99533467871981385</c:v>
                </c:pt>
                <c:pt idx="6685">
                  <c:v>0.99533681953536268</c:v>
                </c:pt>
                <c:pt idx="6686">
                  <c:v>0.99536801718003487</c:v>
                </c:pt>
                <c:pt idx="6687">
                  <c:v>0.99542181329616475</c:v>
                </c:pt>
                <c:pt idx="6688">
                  <c:v>0.9954320414241693</c:v>
                </c:pt>
                <c:pt idx="6689">
                  <c:v>0.99543491361209135</c:v>
                </c:pt>
                <c:pt idx="6690">
                  <c:v>0.99546032673103024</c:v>
                </c:pt>
                <c:pt idx="6691">
                  <c:v>0.99546039654241802</c:v>
                </c:pt>
                <c:pt idx="6692">
                  <c:v>0.99546904192019625</c:v>
                </c:pt>
                <c:pt idx="6693">
                  <c:v>0.99548543856940108</c:v>
                </c:pt>
                <c:pt idx="6694">
                  <c:v>0.99548587900511543</c:v>
                </c:pt>
                <c:pt idx="6695">
                  <c:v>0.99550742732132591</c:v>
                </c:pt>
                <c:pt idx="6696">
                  <c:v>0.99552152370181346</c:v>
                </c:pt>
                <c:pt idx="6697">
                  <c:v>0.99553531273140716</c:v>
                </c:pt>
                <c:pt idx="6698">
                  <c:v>0.99555719430880196</c:v>
                </c:pt>
                <c:pt idx="6699">
                  <c:v>0.99557277327536187</c:v>
                </c:pt>
                <c:pt idx="6700">
                  <c:v>0.9955766094394618</c:v>
                </c:pt>
                <c:pt idx="6701">
                  <c:v>0.99558415213098961</c:v>
                </c:pt>
                <c:pt idx="6702">
                  <c:v>0.99561074715073172</c:v>
                </c:pt>
                <c:pt idx="6703">
                  <c:v>0.99561501675800845</c:v>
                </c:pt>
                <c:pt idx="6704">
                  <c:v>0.99563851831274841</c:v>
                </c:pt>
                <c:pt idx="6705">
                  <c:v>0.99564301937709732</c:v>
                </c:pt>
                <c:pt idx="6706">
                  <c:v>0.99564636135113915</c:v>
                </c:pt>
                <c:pt idx="6707">
                  <c:v>0.99568962886525736</c:v>
                </c:pt>
                <c:pt idx="6708">
                  <c:v>0.99571795738584024</c:v>
                </c:pt>
                <c:pt idx="6709">
                  <c:v>0.99573884561338122</c:v>
                </c:pt>
                <c:pt idx="6710">
                  <c:v>0.99575458150698526</c:v>
                </c:pt>
                <c:pt idx="6711">
                  <c:v>0.99577238004939861</c:v>
                </c:pt>
                <c:pt idx="6712">
                  <c:v>0.99578512248190021</c:v>
                </c:pt>
                <c:pt idx="6713">
                  <c:v>0.99580552902759811</c:v>
                </c:pt>
                <c:pt idx="6714">
                  <c:v>0.99582502605496914</c:v>
                </c:pt>
                <c:pt idx="6715">
                  <c:v>0.99584063799982125</c:v>
                </c:pt>
                <c:pt idx="6716">
                  <c:v>0.99584698826450202</c:v>
                </c:pt>
                <c:pt idx="6717">
                  <c:v>0.9958526138573035</c:v>
                </c:pt>
                <c:pt idx="6718">
                  <c:v>0.99585717827361142</c:v>
                </c:pt>
                <c:pt idx="6719">
                  <c:v>0.99586583398383288</c:v>
                </c:pt>
                <c:pt idx="6720">
                  <c:v>0.9958691259734459</c:v>
                </c:pt>
                <c:pt idx="6721">
                  <c:v>0.9958969419993815</c:v>
                </c:pt>
                <c:pt idx="6722">
                  <c:v>0.99589877368995949</c:v>
                </c:pt>
                <c:pt idx="6723">
                  <c:v>0.99593052536988713</c:v>
                </c:pt>
                <c:pt idx="6724">
                  <c:v>0.99597045671827289</c:v>
                </c:pt>
                <c:pt idx="6725">
                  <c:v>0.99597701079219847</c:v>
                </c:pt>
                <c:pt idx="6726">
                  <c:v>0.99599578237437569</c:v>
                </c:pt>
                <c:pt idx="6727">
                  <c:v>0.9960078932398756</c:v>
                </c:pt>
                <c:pt idx="6728">
                  <c:v>0.9960485252345217</c:v>
                </c:pt>
                <c:pt idx="6729">
                  <c:v>0.99605009757254359</c:v>
                </c:pt>
                <c:pt idx="6730">
                  <c:v>0.99606012711824243</c:v>
                </c:pt>
                <c:pt idx="6731">
                  <c:v>0.99606425231963491</c:v>
                </c:pt>
                <c:pt idx="6732">
                  <c:v>0.99606425231964757</c:v>
                </c:pt>
                <c:pt idx="6733">
                  <c:v>0.9961851626552708</c:v>
                </c:pt>
                <c:pt idx="6734">
                  <c:v>0.99619924949119754</c:v>
                </c:pt>
                <c:pt idx="6735">
                  <c:v>0.99630475332480406</c:v>
                </c:pt>
                <c:pt idx="6736">
                  <c:v>0.99635478383491627</c:v>
                </c:pt>
                <c:pt idx="6737">
                  <c:v>0.99636207344691596</c:v>
                </c:pt>
                <c:pt idx="6738">
                  <c:v>0.99638434453854363</c:v>
                </c:pt>
                <c:pt idx="6739">
                  <c:v>0.99639437766551286</c:v>
                </c:pt>
                <c:pt idx="6740">
                  <c:v>0.99642946056953752</c:v>
                </c:pt>
                <c:pt idx="6741">
                  <c:v>0.99647999144944099</c:v>
                </c:pt>
                <c:pt idx="6742">
                  <c:v>0.99648234428699256</c:v>
                </c:pt>
                <c:pt idx="6743">
                  <c:v>0.99648358942055859</c:v>
                </c:pt>
                <c:pt idx="6744">
                  <c:v>0.99650683662536643</c:v>
                </c:pt>
                <c:pt idx="6745">
                  <c:v>0.99654388493491075</c:v>
                </c:pt>
                <c:pt idx="6746">
                  <c:v>0.99659572017559039</c:v>
                </c:pt>
                <c:pt idx="6747">
                  <c:v>0.99660346671209021</c:v>
                </c:pt>
                <c:pt idx="6748">
                  <c:v>0.99661697743676791</c:v>
                </c:pt>
                <c:pt idx="6749">
                  <c:v>0.99662213780629705</c:v>
                </c:pt>
                <c:pt idx="6750">
                  <c:v>0.99662297921695819</c:v>
                </c:pt>
                <c:pt idx="6751">
                  <c:v>0.99665485843598411</c:v>
                </c:pt>
                <c:pt idx="6752">
                  <c:v>0.99666364104664307</c:v>
                </c:pt>
                <c:pt idx="6753">
                  <c:v>0.99666430358005831</c:v>
                </c:pt>
                <c:pt idx="6754">
                  <c:v>0.99666639091016118</c:v>
                </c:pt>
                <c:pt idx="6755">
                  <c:v>0.99666704334413359</c:v>
                </c:pt>
                <c:pt idx="6756">
                  <c:v>0.99666972834358714</c:v>
                </c:pt>
                <c:pt idx="6757">
                  <c:v>0.99667039030195304</c:v>
                </c:pt>
                <c:pt idx="6758">
                  <c:v>0.99667312505941885</c:v>
                </c:pt>
                <c:pt idx="6759">
                  <c:v>0.99667400140615181</c:v>
                </c:pt>
                <c:pt idx="6760">
                  <c:v>0.99667530547418248</c:v>
                </c:pt>
                <c:pt idx="6761">
                  <c:v>0.9966758056535</c:v>
                </c:pt>
                <c:pt idx="6762">
                  <c:v>0.99667646652569974</c:v>
                </c:pt>
                <c:pt idx="6763">
                  <c:v>0.99667807543863485</c:v>
                </c:pt>
                <c:pt idx="6764">
                  <c:v>0.99667919679558814</c:v>
                </c:pt>
                <c:pt idx="6765">
                  <c:v>0.99668128459108596</c:v>
                </c:pt>
                <c:pt idx="6766">
                  <c:v>0.99668187299054489</c:v>
                </c:pt>
                <c:pt idx="6767">
                  <c:v>0.99668253277811902</c:v>
                </c:pt>
                <c:pt idx="6768">
                  <c:v>0.99668384159074652</c:v>
                </c:pt>
                <c:pt idx="6769">
                  <c:v>0.99668413905038589</c:v>
                </c:pt>
                <c:pt idx="6770">
                  <c:v>0.99668525856679568</c:v>
                </c:pt>
                <c:pt idx="6771">
                  <c:v>0.99668734293528605</c:v>
                </c:pt>
                <c:pt idx="6772">
                  <c:v>0.99668793036886894</c:v>
                </c:pt>
                <c:pt idx="6773">
                  <c:v>0.99668858907335645</c:v>
                </c:pt>
                <c:pt idx="6774">
                  <c:v>0.99669019270870174</c:v>
                </c:pt>
                <c:pt idx="6775">
                  <c:v>0.99669131038717973</c:v>
                </c:pt>
                <c:pt idx="6776">
                  <c:v>0.99669235026230352</c:v>
                </c:pt>
                <c:pt idx="6777">
                  <c:v>0.99669339133352597</c:v>
                </c:pt>
                <c:pt idx="6778">
                  <c:v>0.99669395185757093</c:v>
                </c:pt>
                <c:pt idx="6779">
                  <c:v>0.99669397780260371</c:v>
                </c:pt>
                <c:pt idx="6780">
                  <c:v>0.99669475160419085</c:v>
                </c:pt>
                <c:pt idx="6781">
                  <c:v>0.99669623642770788</c:v>
                </c:pt>
                <c:pt idx="6782">
                  <c:v>0.99669735227086298</c:v>
                </c:pt>
                <c:pt idx="6783">
                  <c:v>0.99669942979992265</c:v>
                </c:pt>
                <c:pt idx="6784">
                  <c:v>0.99670001530586416</c:v>
                </c:pt>
                <c:pt idx="6785">
                  <c:v>0.99670078783663441</c:v>
                </c:pt>
                <c:pt idx="6786">
                  <c:v>0.9967022702215137</c:v>
                </c:pt>
                <c:pt idx="6787">
                  <c:v>0.99670338423195159</c:v>
                </c:pt>
                <c:pt idx="6788">
                  <c:v>0.99670545834857704</c:v>
                </c:pt>
                <c:pt idx="6789">
                  <c:v>0.99670604289275022</c:v>
                </c:pt>
                <c:pt idx="6790">
                  <c:v>0.99670681415450801</c:v>
                </c:pt>
                <c:pt idx="6791">
                  <c:v>0.99670695859967751</c:v>
                </c:pt>
                <c:pt idx="6792">
                  <c:v>0.9967082941042128</c:v>
                </c:pt>
                <c:pt idx="6793">
                  <c:v>0.99670940628453641</c:v>
                </c:pt>
                <c:pt idx="6794">
                  <c:v>0.99671206057734529</c:v>
                </c:pt>
                <c:pt idx="6795">
                  <c:v>0.99671294617529005</c:v>
                </c:pt>
                <c:pt idx="6796">
                  <c:v>0.99671295757477152</c:v>
                </c:pt>
                <c:pt idx="6797">
                  <c:v>0.99671430808988282</c:v>
                </c:pt>
                <c:pt idx="6798">
                  <c:v>0.99671541844269196</c:v>
                </c:pt>
                <c:pt idx="6799">
                  <c:v>0.99671550409889764</c:v>
                </c:pt>
                <c:pt idx="6800">
                  <c:v>0.99671568926514786</c:v>
                </c:pt>
                <c:pt idx="6801">
                  <c:v>0.99671806678655173</c:v>
                </c:pt>
                <c:pt idx="6802">
                  <c:v>0.9967180683737169</c:v>
                </c:pt>
                <c:pt idx="6803">
                  <c:v>0.99671895251626663</c:v>
                </c:pt>
                <c:pt idx="6804">
                  <c:v>0.99671896389701387</c:v>
                </c:pt>
                <c:pt idx="6805">
                  <c:v>0.99672031219258539</c:v>
                </c:pt>
                <c:pt idx="6806">
                  <c:v>0.99672099329503649</c:v>
                </c:pt>
                <c:pt idx="6807">
                  <c:v>0.99672126326522936</c:v>
                </c:pt>
                <c:pt idx="6808">
                  <c:v>0.99672142072047709</c:v>
                </c:pt>
                <c:pt idx="6809">
                  <c:v>0.99672188202589573</c:v>
                </c:pt>
                <c:pt idx="6810">
                  <c:v>0.99672406629591714</c:v>
                </c:pt>
                <c:pt idx="6811">
                  <c:v>0.99672496034717994</c:v>
                </c:pt>
                <c:pt idx="6812">
                  <c:v>0.99672597027592036</c:v>
                </c:pt>
                <c:pt idx="6813">
                  <c:v>0.9967263064263665</c:v>
                </c:pt>
                <c:pt idx="6814">
                  <c:v>0.99672698640915325</c:v>
                </c:pt>
                <c:pt idx="6815">
                  <c:v>0.99672741313193491</c:v>
                </c:pt>
                <c:pt idx="6816">
                  <c:v>0.99673094693930331</c:v>
                </c:pt>
                <c:pt idx="6817">
                  <c:v>0.99673229080525605</c:v>
                </c:pt>
                <c:pt idx="6818">
                  <c:v>0.9967329696699706</c:v>
                </c:pt>
                <c:pt idx="6819">
                  <c:v>0.99673692368740152</c:v>
                </c:pt>
                <c:pt idx="6820">
                  <c:v>0.9967389430915008</c:v>
                </c:pt>
                <c:pt idx="6821">
                  <c:v>0.99674289060547661</c:v>
                </c:pt>
                <c:pt idx="6822">
                  <c:v>0.9967449066877403</c:v>
                </c:pt>
                <c:pt idx="6823">
                  <c:v>0.99674884770751448</c:v>
                </c:pt>
                <c:pt idx="6824">
                  <c:v>0.99675032479729497</c:v>
                </c:pt>
                <c:pt idx="6825">
                  <c:v>0.99675086047266992</c:v>
                </c:pt>
                <c:pt idx="6826">
                  <c:v>0.99675479500748554</c:v>
                </c:pt>
                <c:pt idx="6827">
                  <c:v>0.99675520612235236</c:v>
                </c:pt>
                <c:pt idx="6828">
                  <c:v>0.99675626966646302</c:v>
                </c:pt>
                <c:pt idx="6829">
                  <c:v>0.99675680446025439</c:v>
                </c:pt>
                <c:pt idx="6830">
                  <c:v>0.99676073251934394</c:v>
                </c:pt>
                <c:pt idx="6831">
                  <c:v>0.99676273866444287</c:v>
                </c:pt>
                <c:pt idx="6832">
                  <c:v>0.99676666025702843</c:v>
                </c:pt>
                <c:pt idx="6833">
                  <c:v>0.99676866309916856</c:v>
                </c:pt>
                <c:pt idx="6834">
                  <c:v>0.9967722475988231</c:v>
                </c:pt>
                <c:pt idx="6835">
                  <c:v>0.99677257823446175</c:v>
                </c:pt>
                <c:pt idx="6836">
                  <c:v>0.99677457777834888</c:v>
                </c:pt>
                <c:pt idx="6837">
                  <c:v>0.99677815637448941</c:v>
                </c:pt>
                <c:pt idx="6838">
                  <c:v>0.99677848646555089</c:v>
                </c:pt>
                <c:pt idx="6839">
                  <c:v>0.99678048271588549</c:v>
                </c:pt>
                <c:pt idx="6840">
                  <c:v>0.99678637792566438</c:v>
                </c:pt>
                <c:pt idx="6841">
                  <c:v>0.9968050903180754</c:v>
                </c:pt>
                <c:pt idx="6842">
                  <c:v>0.99680651250378305</c:v>
                </c:pt>
                <c:pt idx="6843">
                  <c:v>0.99680797086933803</c:v>
                </c:pt>
                <c:pt idx="6844">
                  <c:v>0.99681094496614331</c:v>
                </c:pt>
                <c:pt idx="6845">
                  <c:v>0.99681236480645186</c:v>
                </c:pt>
                <c:pt idx="6846">
                  <c:v>0.9968124772560909</c:v>
                </c:pt>
                <c:pt idx="6847">
                  <c:v>0.9968131462283103</c:v>
                </c:pt>
                <c:pt idx="6848">
                  <c:v>0.99681356117537867</c:v>
                </c:pt>
                <c:pt idx="6849">
                  <c:v>0.99681678995820144</c:v>
                </c:pt>
                <c:pt idx="6850">
                  <c:v>0.99681708710935313</c:v>
                </c:pt>
                <c:pt idx="6851">
                  <c:v>0.99681831972060575</c:v>
                </c:pt>
                <c:pt idx="6852">
                  <c:v>0.99681940185185802</c:v>
                </c:pt>
                <c:pt idx="6853">
                  <c:v>0.99682262530803845</c:v>
                </c:pt>
                <c:pt idx="6854">
                  <c:v>0.99682415254650936</c:v>
                </c:pt>
                <c:pt idx="6855">
                  <c:v>0.99682426462186791</c:v>
                </c:pt>
                <c:pt idx="6856">
                  <c:v>0.99682523289228009</c:v>
                </c:pt>
                <c:pt idx="6857">
                  <c:v>0.99682845102942719</c:v>
                </c:pt>
                <c:pt idx="6858">
                  <c:v>0.99683008763797087</c:v>
                </c:pt>
                <c:pt idx="6859">
                  <c:v>0.99683105431041075</c:v>
                </c:pt>
                <c:pt idx="6860">
                  <c:v>0.99683686612000022</c:v>
                </c:pt>
                <c:pt idx="6861">
                  <c:v>0.99684266833478319</c:v>
                </c:pt>
                <c:pt idx="6862">
                  <c:v>0.99684352666288811</c:v>
                </c:pt>
                <c:pt idx="6863">
                  <c:v>0.99684846096847857</c:v>
                </c:pt>
                <c:pt idx="6864">
                  <c:v>0.99685424403478951</c:v>
                </c:pt>
                <c:pt idx="6865">
                  <c:v>0.99686001754740383</c:v>
                </c:pt>
                <c:pt idx="6866">
                  <c:v>0.99686344110109681</c:v>
                </c:pt>
                <c:pt idx="6867">
                  <c:v>0.99686578151999361</c:v>
                </c:pt>
                <c:pt idx="6868">
                  <c:v>0.99687153596621503</c:v>
                </c:pt>
                <c:pt idx="6869">
                  <c:v>0.99687949346830385</c:v>
                </c:pt>
                <c:pt idx="6870">
                  <c:v>0.99688709310235668</c:v>
                </c:pt>
                <c:pt idx="6871">
                  <c:v>0.99691748986611817</c:v>
                </c:pt>
                <c:pt idx="6872">
                  <c:v>0.9969279784393783</c:v>
                </c:pt>
                <c:pt idx="6873">
                  <c:v>0.99695107633315017</c:v>
                </c:pt>
                <c:pt idx="6874">
                  <c:v>0.99695992979343095</c:v>
                </c:pt>
                <c:pt idx="6875">
                  <c:v>0.9969722759331312</c:v>
                </c:pt>
                <c:pt idx="6876">
                  <c:v>0.99697364120249454</c:v>
                </c:pt>
                <c:pt idx="6877">
                  <c:v>0.99697785398822647</c:v>
                </c:pt>
                <c:pt idx="6878">
                  <c:v>0.99698342278388896</c:v>
                </c:pt>
                <c:pt idx="6879">
                  <c:v>0.99698838261478306</c:v>
                </c:pt>
                <c:pt idx="6880">
                  <c:v>0.99698855609651305</c:v>
                </c:pt>
                <c:pt idx="6881">
                  <c:v>0.99699470399325274</c:v>
                </c:pt>
                <c:pt idx="6882">
                  <c:v>0.99699731680535886</c:v>
                </c:pt>
                <c:pt idx="6883">
                  <c:v>0.99700241038263537</c:v>
                </c:pt>
                <c:pt idx="6884">
                  <c:v>0.99700241909050469</c:v>
                </c:pt>
                <c:pt idx="6885">
                  <c:v>0.99700351601241499</c:v>
                </c:pt>
                <c:pt idx="6886">
                  <c:v>0.99700355199437063</c:v>
                </c:pt>
                <c:pt idx="6887">
                  <c:v>0.99700719776260449</c:v>
                </c:pt>
                <c:pt idx="6888">
                  <c:v>0.99700762524966735</c:v>
                </c:pt>
                <c:pt idx="6889">
                  <c:v>0.99701443433680037</c:v>
                </c:pt>
                <c:pt idx="6890">
                  <c:v>0.9970173884250082</c:v>
                </c:pt>
                <c:pt idx="6891">
                  <c:v>0.99702301955494455</c:v>
                </c:pt>
                <c:pt idx="6892">
                  <c:v>0.99702775798965848</c:v>
                </c:pt>
                <c:pt idx="6893">
                  <c:v>0.997028187382341</c:v>
                </c:pt>
                <c:pt idx="6894">
                  <c:v>0.99703013720803024</c:v>
                </c:pt>
                <c:pt idx="6895">
                  <c:v>0.9970309632607518</c:v>
                </c:pt>
                <c:pt idx="6896">
                  <c:v>0.99703530259937245</c:v>
                </c:pt>
                <c:pt idx="6897">
                  <c:v>0.99703784043642296</c:v>
                </c:pt>
                <c:pt idx="6898">
                  <c:v>0.99704017064961481</c:v>
                </c:pt>
                <c:pt idx="6899">
                  <c:v>0.99704096385254881</c:v>
                </c:pt>
                <c:pt idx="6900">
                  <c:v>0.99704243302911477</c:v>
                </c:pt>
                <c:pt idx="6901">
                  <c:v>0.9970474972485881</c:v>
                </c:pt>
                <c:pt idx="6902">
                  <c:v>0.99705022382067543</c:v>
                </c:pt>
                <c:pt idx="6903">
                  <c:v>0.99706582804276289</c:v>
                </c:pt>
                <c:pt idx="6904">
                  <c:v>0.99708232278066</c:v>
                </c:pt>
                <c:pt idx="6905">
                  <c:v>0.99708339773560006</c:v>
                </c:pt>
                <c:pt idx="6906">
                  <c:v>0.99708874999859642</c:v>
                </c:pt>
                <c:pt idx="6907">
                  <c:v>0.99709950958483851</c:v>
                </c:pt>
                <c:pt idx="6908">
                  <c:v>0.99709950958485283</c:v>
                </c:pt>
                <c:pt idx="6909">
                  <c:v>0.99713242345406339</c:v>
                </c:pt>
                <c:pt idx="6910">
                  <c:v>0.99719136407453302</c:v>
                </c:pt>
                <c:pt idx="6911">
                  <c:v>0.99720205932716199</c:v>
                </c:pt>
                <c:pt idx="6912">
                  <c:v>0.99729435215056916</c:v>
                </c:pt>
                <c:pt idx="6913">
                  <c:v>0.99732005620592468</c:v>
                </c:pt>
                <c:pt idx="6914">
                  <c:v>0.99732558237247848</c:v>
                </c:pt>
                <c:pt idx="6915">
                  <c:v>0.99741492202528992</c:v>
                </c:pt>
                <c:pt idx="6916">
                  <c:v>0.99741764642742325</c:v>
                </c:pt>
                <c:pt idx="6917">
                  <c:v>0.99741824360342513</c:v>
                </c:pt>
                <c:pt idx="6918">
                  <c:v>0.99748480979478404</c:v>
                </c:pt>
                <c:pt idx="6919">
                  <c:v>0.99748650567070984</c:v>
                </c:pt>
                <c:pt idx="6920">
                  <c:v>0.99751143911120088</c:v>
                </c:pt>
                <c:pt idx="6921">
                  <c:v>0.99751693435978739</c:v>
                </c:pt>
                <c:pt idx="6922">
                  <c:v>0.99751785223140532</c:v>
                </c:pt>
                <c:pt idx="6923">
                  <c:v>0.99753086225419196</c:v>
                </c:pt>
                <c:pt idx="6924">
                  <c:v>0.99757141937924865</c:v>
                </c:pt>
                <c:pt idx="6925">
                  <c:v>0.99759498709542516</c:v>
                </c:pt>
                <c:pt idx="6926">
                  <c:v>0.99761442615411922</c:v>
                </c:pt>
                <c:pt idx="6927">
                  <c:v>0.99763774633062419</c:v>
                </c:pt>
                <c:pt idx="6928">
                  <c:v>0.9976430732974586</c:v>
                </c:pt>
                <c:pt idx="6929">
                  <c:v>0.99765312361483338</c:v>
                </c:pt>
                <c:pt idx="6930">
                  <c:v>0.99767797802915625</c:v>
                </c:pt>
                <c:pt idx="6931">
                  <c:v>0.9976866958534687</c:v>
                </c:pt>
                <c:pt idx="6932">
                  <c:v>0.99769200811343106</c:v>
                </c:pt>
                <c:pt idx="6933">
                  <c:v>0.99769793984630151</c:v>
                </c:pt>
                <c:pt idx="6934">
                  <c:v>0.99770477953630277</c:v>
                </c:pt>
                <c:pt idx="6935">
                  <c:v>0.99771494590093601</c:v>
                </c:pt>
                <c:pt idx="6936">
                  <c:v>0.99771683279399814</c:v>
                </c:pt>
                <c:pt idx="6937">
                  <c:v>0.99771748511839342</c:v>
                </c:pt>
                <c:pt idx="6938">
                  <c:v>0.99771998753273949</c:v>
                </c:pt>
                <c:pt idx="6939">
                  <c:v>0.99772256393358094</c:v>
                </c:pt>
                <c:pt idx="6940">
                  <c:v>0.99773126171224025</c:v>
                </c:pt>
                <c:pt idx="6941">
                  <c:v>0.99773624396518756</c:v>
                </c:pt>
                <c:pt idx="6942">
                  <c:v>0.99774548248187678</c:v>
                </c:pt>
                <c:pt idx="6943">
                  <c:v>0.9977516147858666</c:v>
                </c:pt>
                <c:pt idx="6944">
                  <c:v>0.9977583183732156</c:v>
                </c:pt>
                <c:pt idx="6945">
                  <c:v>0.99776603658463059</c:v>
                </c:pt>
                <c:pt idx="6946">
                  <c:v>0.99777792726576697</c:v>
                </c:pt>
                <c:pt idx="6947">
                  <c:v>0.99778251625553416</c:v>
                </c:pt>
                <c:pt idx="6948">
                  <c:v>0.99778529124180182</c:v>
                </c:pt>
                <c:pt idx="6949">
                  <c:v>0.99778779962102992</c:v>
                </c:pt>
                <c:pt idx="6950">
                  <c:v>0.9977888061566963</c:v>
                </c:pt>
                <c:pt idx="6951">
                  <c:v>0.99779128259589633</c:v>
                </c:pt>
                <c:pt idx="6952">
                  <c:v>0.99779257212558548</c:v>
                </c:pt>
                <c:pt idx="6953">
                  <c:v>0.99779327183036237</c:v>
                </c:pt>
                <c:pt idx="6954">
                  <c:v>0.99779676455618405</c:v>
                </c:pt>
                <c:pt idx="6955">
                  <c:v>0.99779877414756168</c:v>
                </c:pt>
                <c:pt idx="6956">
                  <c:v>0.99779960627941156</c:v>
                </c:pt>
                <c:pt idx="6957">
                  <c:v>0.99780871908095203</c:v>
                </c:pt>
                <c:pt idx="6958">
                  <c:v>0.99781981159794442</c:v>
                </c:pt>
                <c:pt idx="6959">
                  <c:v>0.99782232065047849</c:v>
                </c:pt>
                <c:pt idx="6960">
                  <c:v>0.99782869511604844</c:v>
                </c:pt>
                <c:pt idx="6961">
                  <c:v>0.99783571822799089</c:v>
                </c:pt>
                <c:pt idx="6962">
                  <c:v>0.9978375901673211</c:v>
                </c:pt>
                <c:pt idx="6963">
                  <c:v>0.99783766936595897</c:v>
                </c:pt>
                <c:pt idx="6964">
                  <c:v>0.99783774856196694</c:v>
                </c:pt>
                <c:pt idx="6965">
                  <c:v>0.99783782775534502</c:v>
                </c:pt>
                <c:pt idx="6966">
                  <c:v>0.99784202124320132</c:v>
                </c:pt>
                <c:pt idx="6967">
                  <c:v>0.99784267091141476</c:v>
                </c:pt>
                <c:pt idx="6968">
                  <c:v>0.99784392677939038</c:v>
                </c:pt>
                <c:pt idx="6969">
                  <c:v>0.99785586811562155</c:v>
                </c:pt>
                <c:pt idx="6970">
                  <c:v>0.99786219245649821</c:v>
                </c:pt>
                <c:pt idx="6971">
                  <c:v>0.99786892279340178</c:v>
                </c:pt>
                <c:pt idx="6972">
                  <c:v>0.99786900095075426</c:v>
                </c:pt>
                <c:pt idx="6973">
                  <c:v>0.99786907910550726</c:v>
                </c:pt>
                <c:pt idx="6974">
                  <c:v>0.99786915725766068</c:v>
                </c:pt>
                <c:pt idx="6975">
                  <c:v>0.99786923540721484</c:v>
                </c:pt>
                <c:pt idx="6976">
                  <c:v>0.99786931355416952</c:v>
                </c:pt>
                <c:pt idx="6977">
                  <c:v>0.99787446662785728</c:v>
                </c:pt>
                <c:pt idx="6978">
                  <c:v>0.9978804784931119</c:v>
                </c:pt>
                <c:pt idx="6979">
                  <c:v>0.99788256193290359</c:v>
                </c:pt>
                <c:pt idx="6980">
                  <c:v>0.99788256193291813</c:v>
                </c:pt>
                <c:pt idx="6981">
                  <c:v>0.99788540147589744</c:v>
                </c:pt>
                <c:pt idx="6982">
                  <c:v>0.99789158942619416</c:v>
                </c:pt>
                <c:pt idx="6983">
                  <c:v>0.99790296081630758</c:v>
                </c:pt>
                <c:pt idx="6984">
                  <c:v>0.99791107490117859</c:v>
                </c:pt>
                <c:pt idx="6985">
                  <c:v>0.99791137672802577</c:v>
                </c:pt>
                <c:pt idx="6986">
                  <c:v>0.99791246138147804</c:v>
                </c:pt>
                <c:pt idx="6987">
                  <c:v>0.99792065415133857</c:v>
                </c:pt>
                <c:pt idx="6988">
                  <c:v>0.99792926817287264</c:v>
                </c:pt>
                <c:pt idx="6989">
                  <c:v>0.99795163068060222</c:v>
                </c:pt>
                <c:pt idx="6990">
                  <c:v>0.9979557142641502</c:v>
                </c:pt>
                <c:pt idx="6991">
                  <c:v>0.99795807373761114</c:v>
                </c:pt>
                <c:pt idx="6992">
                  <c:v>0.99795966802964431</c:v>
                </c:pt>
                <c:pt idx="6993">
                  <c:v>0.99796156642450429</c:v>
                </c:pt>
                <c:pt idx="6994">
                  <c:v>0.99797258040126047</c:v>
                </c:pt>
                <c:pt idx="6995">
                  <c:v>0.99797507436833954</c:v>
                </c:pt>
                <c:pt idx="6996">
                  <c:v>0.99799135035712816</c:v>
                </c:pt>
                <c:pt idx="6997">
                  <c:v>0.9979949531941118</c:v>
                </c:pt>
                <c:pt idx="6998">
                  <c:v>0.99799589070097849</c:v>
                </c:pt>
                <c:pt idx="6999">
                  <c:v>0.99800373060455161</c:v>
                </c:pt>
                <c:pt idx="7000">
                  <c:v>0.9980161030969712</c:v>
                </c:pt>
                <c:pt idx="7001">
                  <c:v>0.99802898247168437</c:v>
                </c:pt>
                <c:pt idx="7002">
                  <c:v>0.99804538005932852</c:v>
                </c:pt>
                <c:pt idx="7003">
                  <c:v>0.99804827318695577</c:v>
                </c:pt>
                <c:pt idx="7004">
                  <c:v>0.99805103228579972</c:v>
                </c:pt>
                <c:pt idx="7005">
                  <c:v>0.99806038802657226</c:v>
                </c:pt>
                <c:pt idx="7006">
                  <c:v>0.99807490002149402</c:v>
                </c:pt>
                <c:pt idx="7007">
                  <c:v>0.99807512093285311</c:v>
                </c:pt>
                <c:pt idx="7008">
                  <c:v>0.99808423546690039</c:v>
                </c:pt>
                <c:pt idx="7009">
                  <c:v>0.99810466608246606</c:v>
                </c:pt>
                <c:pt idx="7010">
                  <c:v>0.99812145819998088</c:v>
                </c:pt>
                <c:pt idx="7011">
                  <c:v>0.99825421602789355</c:v>
                </c:pt>
                <c:pt idx="7012">
                  <c:v>0.99833567835815384</c:v>
                </c:pt>
                <c:pt idx="7013">
                  <c:v>0.9983495249694545</c:v>
                </c:pt>
                <c:pt idx="7014">
                  <c:v>0.99835880424751455</c:v>
                </c:pt>
                <c:pt idx="7015">
                  <c:v>0.99836778908556378</c:v>
                </c:pt>
                <c:pt idx="7016">
                  <c:v>0.99839894507481719</c:v>
                </c:pt>
                <c:pt idx="7017">
                  <c:v>0.99843962761849669</c:v>
                </c:pt>
                <c:pt idx="7018">
                  <c:v>0.99845879317673081</c:v>
                </c:pt>
                <c:pt idx="7019">
                  <c:v>0.99846278123689447</c:v>
                </c:pt>
                <c:pt idx="7020">
                  <c:v>0.9984688098172847</c:v>
                </c:pt>
                <c:pt idx="7021">
                  <c:v>0.99847358221315519</c:v>
                </c:pt>
                <c:pt idx="7022">
                  <c:v>0.998480524587953</c:v>
                </c:pt>
                <c:pt idx="7023">
                  <c:v>0.99848235713372036</c:v>
                </c:pt>
                <c:pt idx="7024">
                  <c:v>0.99848425947390707</c:v>
                </c:pt>
                <c:pt idx="7025">
                  <c:v>0.99848470304439441</c:v>
                </c:pt>
                <c:pt idx="7026">
                  <c:v>0.99848533906141523</c:v>
                </c:pt>
                <c:pt idx="7027">
                  <c:v>0.99848723799177652</c:v>
                </c:pt>
                <c:pt idx="7028">
                  <c:v>0.99848768076713112</c:v>
                </c:pt>
                <c:pt idx="7029">
                  <c:v>0.99848837283364389</c:v>
                </c:pt>
                <c:pt idx="7030">
                  <c:v>0.99848908753732402</c:v>
                </c:pt>
                <c:pt idx="7031">
                  <c:v>0.99849021116995229</c:v>
                </c:pt>
                <c:pt idx="7032">
                  <c:v>0.99849055451945645</c:v>
                </c:pt>
                <c:pt idx="7033">
                  <c:v>0.99849065315143759</c:v>
                </c:pt>
                <c:pt idx="7034">
                  <c:v>0.99849134397706474</c:v>
                </c:pt>
                <c:pt idx="7035">
                  <c:v>0.99849192698776013</c:v>
                </c:pt>
                <c:pt idx="7036">
                  <c:v>0.9984920573992061</c:v>
                </c:pt>
                <c:pt idx="7037">
                  <c:v>0.99849317901692014</c:v>
                </c:pt>
                <c:pt idx="7038">
                  <c:v>0.99849362020579802</c:v>
                </c:pt>
                <c:pt idx="7039">
                  <c:v>0.99849404687687715</c:v>
                </c:pt>
                <c:pt idx="7040">
                  <c:v>0.99849430979251197</c:v>
                </c:pt>
                <c:pt idx="7041">
                  <c:v>0.9984948273783032</c:v>
                </c:pt>
                <c:pt idx="7042">
                  <c:v>0.99849502193515161</c:v>
                </c:pt>
                <c:pt idx="7043">
                  <c:v>0.99849614154115462</c:v>
                </c:pt>
                <c:pt idx="7044">
                  <c:v>0.99849658193868507</c:v>
                </c:pt>
                <c:pt idx="7045">
                  <c:v>0.99849732716899309</c:v>
                </c:pt>
                <c:pt idx="7046">
                  <c:v>0.99849798115362798</c:v>
                </c:pt>
                <c:pt idx="7047">
                  <c:v>0.99849909875111886</c:v>
                </c:pt>
                <c:pt idx="7048">
                  <c:v>0.99849953835856031</c:v>
                </c:pt>
                <c:pt idx="7049">
                  <c:v>0.9985002822518394</c:v>
                </c:pt>
                <c:pt idx="7050">
                  <c:v>0.99850093506309145</c:v>
                </c:pt>
                <c:pt idx="7051">
                  <c:v>0.99850205065526476</c:v>
                </c:pt>
                <c:pt idx="7052">
                  <c:v>0.9985024894738741</c:v>
                </c:pt>
                <c:pt idx="7053">
                  <c:v>0.99850315178464244</c:v>
                </c:pt>
                <c:pt idx="7054">
                  <c:v>0.99850328870688787</c:v>
                </c:pt>
                <c:pt idx="7055">
                  <c:v>0.99850393489603972</c:v>
                </c:pt>
                <c:pt idx="7056">
                  <c:v>0.99850499726203312</c:v>
                </c:pt>
                <c:pt idx="7057">
                  <c:v>0.99850609641509103</c:v>
                </c:pt>
                <c:pt idx="7058">
                  <c:v>0.9985063049149574</c:v>
                </c:pt>
                <c:pt idx="7059">
                  <c:v>0.9985079385798532</c:v>
                </c:pt>
                <c:pt idx="7060">
                  <c:v>0.9985090357597366</c:v>
                </c:pt>
                <c:pt idx="7061">
                  <c:v>0.99851087461714294</c:v>
                </c:pt>
                <c:pt idx="7062">
                  <c:v>0.99851093102770194</c:v>
                </c:pt>
                <c:pt idx="7063">
                  <c:v>0.99851098743631139</c:v>
                </c:pt>
                <c:pt idx="7064">
                  <c:v>0.99851104384297118</c:v>
                </c:pt>
                <c:pt idx="7065">
                  <c:v>0.9985111002476813</c:v>
                </c:pt>
                <c:pt idx="7066">
                  <c:v>0.99851115665044199</c:v>
                </c:pt>
                <c:pt idx="7067">
                  <c:v>0.99851121305125323</c:v>
                </c:pt>
                <c:pt idx="7068">
                  <c:v>0.99851196982699297</c:v>
                </c:pt>
                <c:pt idx="7069">
                  <c:v>0.9985148986252631</c:v>
                </c:pt>
                <c:pt idx="7070">
                  <c:v>0.99851782216293805</c:v>
                </c:pt>
                <c:pt idx="7071">
                  <c:v>0.99852074044839823</c:v>
                </c:pt>
                <c:pt idx="7072">
                  <c:v>0.99852317330256635</c:v>
                </c:pt>
                <c:pt idx="7073">
                  <c:v>0.99852322928787096</c:v>
                </c:pt>
                <c:pt idx="7074">
                  <c:v>0.99852619332677572</c:v>
                </c:pt>
                <c:pt idx="7075">
                  <c:v>0.99852656129613893</c:v>
                </c:pt>
                <c:pt idx="7076">
                  <c:v>0.99852719739180873</c:v>
                </c:pt>
                <c:pt idx="7077">
                  <c:v>0.99852733322494514</c:v>
                </c:pt>
                <c:pt idx="7078">
                  <c:v>0.99852946387512365</c:v>
                </c:pt>
                <c:pt idx="7079">
                  <c:v>0.99853023441611111</c:v>
                </c:pt>
                <c:pt idx="7080">
                  <c:v>0.99853236123530231</c:v>
                </c:pt>
                <c:pt idx="7081">
                  <c:v>0.99853493954430894</c:v>
                </c:pt>
                <c:pt idx="7082">
                  <c:v>0.99853525338499916</c:v>
                </c:pt>
                <c:pt idx="7083">
                  <c:v>0.99853778502095647</c:v>
                </c:pt>
                <c:pt idx="7084">
                  <c:v>0.99853819579981973</c:v>
                </c:pt>
                <c:pt idx="7085">
                  <c:v>0.99854066741390823</c:v>
                </c:pt>
                <c:pt idx="7086">
                  <c:v>0.99854076475204012</c:v>
                </c:pt>
                <c:pt idx="7087">
                  <c:v>0.99854107745368026</c:v>
                </c:pt>
                <c:pt idx="7088">
                  <c:v>0.998543599900378</c:v>
                </c:pt>
                <c:pt idx="7089">
                  <c:v>0.99854400918805963</c:v>
                </c:pt>
                <c:pt idx="7090">
                  <c:v>0.99854647182891565</c:v>
                </c:pt>
                <c:pt idx="7091">
                  <c:v>0.99854656881362835</c:v>
                </c:pt>
                <c:pt idx="7092">
                  <c:v>0.99854929590070285</c:v>
                </c:pt>
                <c:pt idx="7093">
                  <c:v>0.99854939366692763</c:v>
                </c:pt>
                <c:pt idx="7094">
                  <c:v>0.99855214398307146</c:v>
                </c:pt>
                <c:pt idx="7095">
                  <c:v>0.99855215757459159</c:v>
                </c:pt>
                <c:pt idx="7096">
                  <c:v>0.9985522551647692</c:v>
                </c:pt>
                <c:pt idx="7097">
                  <c:v>0.99855235179720148</c:v>
                </c:pt>
                <c:pt idx="7098">
                  <c:v>0.9985526490487513</c:v>
                </c:pt>
                <c:pt idx="7099">
                  <c:v>0.99855500052793589</c:v>
                </c:pt>
                <c:pt idx="7100">
                  <c:v>0.99855516638864317</c:v>
                </c:pt>
                <c:pt idx="7101">
                  <c:v>0.99855550468395016</c:v>
                </c:pt>
                <c:pt idx="7102">
                  <c:v>0.99855785192749424</c:v>
                </c:pt>
                <c:pt idx="7103">
                  <c:v>0.99855801748941553</c:v>
                </c:pt>
                <c:pt idx="7104">
                  <c:v>0.99855835517529712</c:v>
                </c:pt>
                <c:pt idx="7105">
                  <c:v>0.9985606981899724</c:v>
                </c:pt>
                <c:pt idx="7106">
                  <c:v>0.99856070099084393</c:v>
                </c:pt>
                <c:pt idx="7107">
                  <c:v>0.99856091813337822</c:v>
                </c:pt>
                <c:pt idx="7108">
                  <c:v>0.99856120053101594</c:v>
                </c:pt>
                <c:pt idx="7109">
                  <c:v>0.99856353932358466</c:v>
                </c:pt>
                <c:pt idx="7110">
                  <c:v>0.99856375887061688</c:v>
                </c:pt>
                <c:pt idx="7111">
                  <c:v>0.99856404075931904</c:v>
                </c:pt>
                <c:pt idx="7112">
                  <c:v>0.99856637533653458</c:v>
                </c:pt>
                <c:pt idx="7113">
                  <c:v>0.99856687586840809</c:v>
                </c:pt>
                <c:pt idx="7114">
                  <c:v>0.99856814929894322</c:v>
                </c:pt>
                <c:pt idx="7115">
                  <c:v>0.99856920623701462</c:v>
                </c:pt>
                <c:pt idx="7116">
                  <c:v>0.99857141761455148</c:v>
                </c:pt>
                <c:pt idx="7117">
                  <c:v>0.99857203203320621</c:v>
                </c:pt>
                <c:pt idx="7118">
                  <c:v>0.99857253076169494</c:v>
                </c:pt>
                <c:pt idx="7119">
                  <c:v>0.99857485273327973</c:v>
                </c:pt>
                <c:pt idx="7120">
                  <c:v>0.99857766834539452</c:v>
                </c:pt>
                <c:pt idx="7121">
                  <c:v>0.99857771901074688</c:v>
                </c:pt>
                <c:pt idx="7122">
                  <c:v>0.99858047887769907</c:v>
                </c:pt>
                <c:pt idx="7123">
                  <c:v>0.99858328433833077</c:v>
                </c:pt>
                <c:pt idx="7124">
                  <c:v>0.99858608473541599</c:v>
                </c:pt>
                <c:pt idx="7125">
                  <c:v>0.99858631357469685</c:v>
                </c:pt>
                <c:pt idx="7126">
                  <c:v>0.99858888007707025</c:v>
                </c:pt>
                <c:pt idx="7127">
                  <c:v>0.99859204878034713</c:v>
                </c:pt>
                <c:pt idx="7128">
                  <c:v>0.99859262836749818</c:v>
                </c:pt>
                <c:pt idx="7129">
                  <c:v>0.99859409796041798</c:v>
                </c:pt>
                <c:pt idx="7130">
                  <c:v>0.9985954476932587</c:v>
                </c:pt>
                <c:pt idx="7131">
                  <c:v>0.99860668625809501</c:v>
                </c:pt>
                <c:pt idx="7132">
                  <c:v>0.99860791948236338</c:v>
                </c:pt>
                <c:pt idx="7133">
                  <c:v>0.99860850360155551</c:v>
                </c:pt>
                <c:pt idx="7134">
                  <c:v>0.99860944437713317</c:v>
                </c:pt>
                <c:pt idx="7135">
                  <c:v>0.99861041986259069</c:v>
                </c:pt>
                <c:pt idx="7136">
                  <c:v>0.99861125843434972</c:v>
                </c:pt>
                <c:pt idx="7137">
                  <c:v>0.99861182063277554</c:v>
                </c:pt>
                <c:pt idx="7138">
                  <c:v>0.9986121975085811</c:v>
                </c:pt>
                <c:pt idx="7139">
                  <c:v>0.99861768884074709</c:v>
                </c:pt>
                <c:pt idx="7140">
                  <c:v>0.998618659041974</c:v>
                </c:pt>
                <c:pt idx="7141">
                  <c:v>0.99861974081196681</c:v>
                </c:pt>
                <c:pt idx="7142">
                  <c:v>0.99862029199868585</c:v>
                </c:pt>
                <c:pt idx="7143">
                  <c:v>0.99862042705745835</c:v>
                </c:pt>
                <c:pt idx="7144">
                  <c:v>0.99862139550293438</c:v>
                </c:pt>
                <c:pt idx="7145">
                  <c:v>0.99862162529349019</c:v>
                </c:pt>
                <c:pt idx="7146">
                  <c:v>0.998622752782655</c:v>
                </c:pt>
                <c:pt idx="7147">
                  <c:v>0.99862316031856557</c:v>
                </c:pt>
                <c:pt idx="7148">
                  <c:v>0.99862435638572156</c:v>
                </c:pt>
                <c:pt idx="7149">
                  <c:v>0.99862588863203861</c:v>
                </c:pt>
                <c:pt idx="7150">
                  <c:v>0.99862708253380716</c:v>
                </c:pt>
                <c:pt idx="7151">
                  <c:v>0.99862888650917625</c:v>
                </c:pt>
                <c:pt idx="7152">
                  <c:v>0.9986292539237327</c:v>
                </c:pt>
                <c:pt idx="7153">
                  <c:v>0.99863019877817205</c:v>
                </c:pt>
                <c:pt idx="7154">
                  <c:v>0.99863197120321257</c:v>
                </c:pt>
                <c:pt idx="7155">
                  <c:v>0.99863291434631107</c:v>
                </c:pt>
                <c:pt idx="7156">
                  <c:v>0.99863468356077312</c:v>
                </c:pt>
                <c:pt idx="7157">
                  <c:v>0.9986348470940748</c:v>
                </c:pt>
                <c:pt idx="7158">
                  <c:v>0.99863562499528569</c:v>
                </c:pt>
                <c:pt idx="7159">
                  <c:v>0.99863617587342524</c:v>
                </c:pt>
                <c:pt idx="7160">
                  <c:v>0.99863790777504102</c:v>
                </c:pt>
                <c:pt idx="7161">
                  <c:v>0.99864060937598775</c:v>
                </c:pt>
                <c:pt idx="7162">
                  <c:v>0.99864158160560834</c:v>
                </c:pt>
                <c:pt idx="7163">
                  <c:v>0.99864229944589666</c:v>
                </c:pt>
                <c:pt idx="7164">
                  <c:v>0.99864499308640309</c:v>
                </c:pt>
                <c:pt idx="7165">
                  <c:v>0.99864527074261022</c:v>
                </c:pt>
                <c:pt idx="7166">
                  <c:v>0.99864593408623881</c:v>
                </c:pt>
                <c:pt idx="7167">
                  <c:v>0.99864706180686125</c:v>
                </c:pt>
                <c:pt idx="7168">
                  <c:v>0.99864819435661778</c:v>
                </c:pt>
                <c:pt idx="7169">
                  <c:v>0.99864862113654218</c:v>
                </c:pt>
                <c:pt idx="7170">
                  <c:v>0.99865003549183728</c:v>
                </c:pt>
                <c:pt idx="7171">
                  <c:v>0.99865130331362373</c:v>
                </c:pt>
                <c:pt idx="7172">
                  <c:v>0.99865224090588811</c:v>
                </c:pt>
                <c:pt idx="7173">
                  <c:v>0.99865398062534139</c:v>
                </c:pt>
                <c:pt idx="7174">
                  <c:v>0.99865491651661864</c:v>
                </c:pt>
                <c:pt idx="7175">
                  <c:v>0.99865650805798067</c:v>
                </c:pt>
                <c:pt idx="7176">
                  <c:v>0.99865665307954177</c:v>
                </c:pt>
                <c:pt idx="7177">
                  <c:v>0.99865758727257581</c:v>
                </c:pt>
                <c:pt idx="7178">
                  <c:v>0.99865932068406116</c:v>
                </c:pt>
                <c:pt idx="7179">
                  <c:v>0.99866025318159224</c:v>
                </c:pt>
                <c:pt idx="7180">
                  <c:v>0.99866182349340227</c:v>
                </c:pt>
                <c:pt idx="7181">
                  <c:v>0.99866196153170594</c:v>
                </c:pt>
                <c:pt idx="7182">
                  <c:v>0.99866419355108182</c:v>
                </c:pt>
                <c:pt idx="7183">
                  <c:v>0.99866822190487547</c:v>
                </c:pt>
                <c:pt idx="7184">
                  <c:v>0.99867078845131896</c:v>
                </c:pt>
                <c:pt idx="7185">
                  <c:v>0.99867082572468868</c:v>
                </c:pt>
                <c:pt idx="7186">
                  <c:v>0.99874474015476089</c:v>
                </c:pt>
                <c:pt idx="7187">
                  <c:v>0.9987991026217814</c:v>
                </c:pt>
                <c:pt idx="7188">
                  <c:v>0.99880498487833647</c:v>
                </c:pt>
                <c:pt idx="7189">
                  <c:v>0.99881521591376443</c:v>
                </c:pt>
                <c:pt idx="7190">
                  <c:v>0.99882870684656888</c:v>
                </c:pt>
                <c:pt idx="7191">
                  <c:v>0.998863655416663</c:v>
                </c:pt>
                <c:pt idx="7192">
                  <c:v>0.99886374535382716</c:v>
                </c:pt>
                <c:pt idx="7193">
                  <c:v>0.99886790902524814</c:v>
                </c:pt>
                <c:pt idx="7194">
                  <c:v>0.99888325444388637</c:v>
                </c:pt>
                <c:pt idx="7195">
                  <c:v>0.99890323977172601</c:v>
                </c:pt>
                <c:pt idx="7196">
                  <c:v>0.9989069653894852</c:v>
                </c:pt>
                <c:pt idx="7197">
                  <c:v>0.99892027434806407</c:v>
                </c:pt>
                <c:pt idx="7198">
                  <c:v>0.99893950187510905</c:v>
                </c:pt>
                <c:pt idx="7199">
                  <c:v>0.99894550952700489</c:v>
                </c:pt>
                <c:pt idx="7200">
                  <c:v>0.99894923716710815</c:v>
                </c:pt>
                <c:pt idx="7201">
                  <c:v>0.99895269120215358</c:v>
                </c:pt>
                <c:pt idx="7202">
                  <c:v>0.99896208290335331</c:v>
                </c:pt>
                <c:pt idx="7203">
                  <c:v>0.99896883042910412</c:v>
                </c:pt>
                <c:pt idx="7204">
                  <c:v>0.99897407793821968</c:v>
                </c:pt>
                <c:pt idx="7205">
                  <c:v>0.99897638280538836</c:v>
                </c:pt>
                <c:pt idx="7206">
                  <c:v>0.9989834207708439</c:v>
                </c:pt>
                <c:pt idx="7207">
                  <c:v>0.99898585460415734</c:v>
                </c:pt>
                <c:pt idx="7208">
                  <c:v>0.99898587255243432</c:v>
                </c:pt>
                <c:pt idx="7209">
                  <c:v>0.99898740813133102</c:v>
                </c:pt>
                <c:pt idx="7210">
                  <c:v>0.99898887318110197</c:v>
                </c:pt>
                <c:pt idx="7211">
                  <c:v>0.99899242099530627</c:v>
                </c:pt>
                <c:pt idx="7212">
                  <c:v>0.99899546312399168</c:v>
                </c:pt>
                <c:pt idx="7213">
                  <c:v>0.99899795374494971</c:v>
                </c:pt>
                <c:pt idx="7214">
                  <c:v>0.99900182534076243</c:v>
                </c:pt>
                <c:pt idx="7215">
                  <c:v>0.99900351224381123</c:v>
                </c:pt>
                <c:pt idx="7216">
                  <c:v>0.99900769749820217</c:v>
                </c:pt>
                <c:pt idx="7217">
                  <c:v>0.99901387779821305</c:v>
                </c:pt>
                <c:pt idx="7218">
                  <c:v>0.99901471281422671</c:v>
                </c:pt>
                <c:pt idx="7219">
                  <c:v>0.99903266853006245</c:v>
                </c:pt>
                <c:pt idx="7220">
                  <c:v>0.99903327496840288</c:v>
                </c:pt>
                <c:pt idx="7221">
                  <c:v>0.99903515425263045</c:v>
                </c:pt>
                <c:pt idx="7222">
                  <c:v>0.99903788964856821</c:v>
                </c:pt>
                <c:pt idx="7223">
                  <c:v>0.99903792746715037</c:v>
                </c:pt>
                <c:pt idx="7224">
                  <c:v>0.99903796528436739</c:v>
                </c:pt>
                <c:pt idx="7225">
                  <c:v>0.99903800310021951</c:v>
                </c:pt>
                <c:pt idx="7226">
                  <c:v>0.99903804091470649</c:v>
                </c:pt>
                <c:pt idx="7227">
                  <c:v>0.99904225870262053</c:v>
                </c:pt>
                <c:pt idx="7228">
                  <c:v>0.99907027062097042</c:v>
                </c:pt>
                <c:pt idx="7229">
                  <c:v>0.9990706018422062</c:v>
                </c:pt>
                <c:pt idx="7230">
                  <c:v>0.9990768934028984</c:v>
                </c:pt>
                <c:pt idx="7231">
                  <c:v>0.99907929347037627</c:v>
                </c:pt>
                <c:pt idx="7232">
                  <c:v>0.99908021877905495</c:v>
                </c:pt>
                <c:pt idx="7233">
                  <c:v>0.99908648005165379</c:v>
                </c:pt>
                <c:pt idx="7234">
                  <c:v>0.99908674881096782</c:v>
                </c:pt>
                <c:pt idx="7235">
                  <c:v>0.9990991302113057</c:v>
                </c:pt>
                <c:pt idx="7236">
                  <c:v>0.99910373865856827</c:v>
                </c:pt>
                <c:pt idx="7237">
                  <c:v>0.99910601062842874</c:v>
                </c:pt>
                <c:pt idx="7238">
                  <c:v>0.99911303560450226</c:v>
                </c:pt>
                <c:pt idx="7239">
                  <c:v>0.99911928146427831</c:v>
                </c:pt>
                <c:pt idx="7240">
                  <c:v>0.99911963059685505</c:v>
                </c:pt>
                <c:pt idx="7241">
                  <c:v>0.99913967663167269</c:v>
                </c:pt>
                <c:pt idx="7242">
                  <c:v>0.99914484195875242</c:v>
                </c:pt>
                <c:pt idx="7243">
                  <c:v>0.99914580647118223</c:v>
                </c:pt>
                <c:pt idx="7244">
                  <c:v>0.99914958362453332</c:v>
                </c:pt>
                <c:pt idx="7245">
                  <c:v>0.99915010929675152</c:v>
                </c:pt>
                <c:pt idx="7246">
                  <c:v>0.99915759167861573</c:v>
                </c:pt>
                <c:pt idx="7247">
                  <c:v>0.99916728550134093</c:v>
                </c:pt>
                <c:pt idx="7248">
                  <c:v>0.99917183109273866</c:v>
                </c:pt>
                <c:pt idx="7249">
                  <c:v>0.99917972225472851</c:v>
                </c:pt>
                <c:pt idx="7250">
                  <c:v>0.99918566226336758</c:v>
                </c:pt>
                <c:pt idx="7251">
                  <c:v>0.99918567643134004</c:v>
                </c:pt>
                <c:pt idx="7252">
                  <c:v>0.99919016557404294</c:v>
                </c:pt>
                <c:pt idx="7253">
                  <c:v>0.99919299048366705</c:v>
                </c:pt>
                <c:pt idx="7254">
                  <c:v>0.99919810984490443</c:v>
                </c:pt>
                <c:pt idx="7255">
                  <c:v>0.9991984114043464</c:v>
                </c:pt>
                <c:pt idx="7256">
                  <c:v>0.99919847606926959</c:v>
                </c:pt>
                <c:pt idx="7257">
                  <c:v>0.99924221922103285</c:v>
                </c:pt>
                <c:pt idx="7258">
                  <c:v>0.99927462773551523</c:v>
                </c:pt>
                <c:pt idx="7259">
                  <c:v>0.99927518917346558</c:v>
                </c:pt>
                <c:pt idx="7260">
                  <c:v>0.99928031235322401</c:v>
                </c:pt>
                <c:pt idx="7261">
                  <c:v>0.9992842806181419</c:v>
                </c:pt>
                <c:pt idx="7262">
                  <c:v>0.99930307789225148</c:v>
                </c:pt>
                <c:pt idx="7263">
                  <c:v>0.9993112143666818</c:v>
                </c:pt>
                <c:pt idx="7264">
                  <c:v>0.99931672897190993</c:v>
                </c:pt>
                <c:pt idx="7265">
                  <c:v>0.99931913442003517</c:v>
                </c:pt>
                <c:pt idx="7266">
                  <c:v>0.99932697764317913</c:v>
                </c:pt>
                <c:pt idx="7267">
                  <c:v>0.99932697764318512</c:v>
                </c:pt>
                <c:pt idx="7268">
                  <c:v>0.99932708281694882</c:v>
                </c:pt>
                <c:pt idx="7269">
                  <c:v>0.99932944410806546</c:v>
                </c:pt>
                <c:pt idx="7270">
                  <c:v>0.99933085332042038</c:v>
                </c:pt>
                <c:pt idx="7271">
                  <c:v>0.99933369052014431</c:v>
                </c:pt>
                <c:pt idx="7272">
                  <c:v>0.9993337174876572</c:v>
                </c:pt>
                <c:pt idx="7273">
                  <c:v>0.99933522091871896</c:v>
                </c:pt>
                <c:pt idx="7274">
                  <c:v>0.99933622771870079</c:v>
                </c:pt>
                <c:pt idx="7275">
                  <c:v>0.99933665554760365</c:v>
                </c:pt>
                <c:pt idx="7276">
                  <c:v>0.99934347665104661</c:v>
                </c:pt>
                <c:pt idx="7277">
                  <c:v>0.99934667690558943</c:v>
                </c:pt>
                <c:pt idx="7278">
                  <c:v>0.99935290708720359</c:v>
                </c:pt>
                <c:pt idx="7279">
                  <c:v>0.9993540285034157</c:v>
                </c:pt>
                <c:pt idx="7280">
                  <c:v>0.99935520683046097</c:v>
                </c:pt>
                <c:pt idx="7281">
                  <c:v>0.99935679469632688</c:v>
                </c:pt>
                <c:pt idx="7282">
                  <c:v>0.99935857709750731</c:v>
                </c:pt>
                <c:pt idx="7283">
                  <c:v>0.99935992970863852</c:v>
                </c:pt>
                <c:pt idx="7284">
                  <c:v>0.9993623780320201</c:v>
                </c:pt>
                <c:pt idx="7285">
                  <c:v>0.9993637232417838</c:v>
                </c:pt>
                <c:pt idx="7286">
                  <c:v>0.99936379801410891</c:v>
                </c:pt>
                <c:pt idx="7287">
                  <c:v>0.99936442517625501</c:v>
                </c:pt>
                <c:pt idx="7288">
                  <c:v>0.99936514045780989</c:v>
                </c:pt>
                <c:pt idx="7289">
                  <c:v>0.9993657663980966</c:v>
                </c:pt>
                <c:pt idx="7290">
                  <c:v>0.99936648028598407</c:v>
                </c:pt>
                <c:pt idx="7291">
                  <c:v>0.99936710500656323</c:v>
                </c:pt>
                <c:pt idx="7292">
                  <c:v>0.99936781750323789</c:v>
                </c:pt>
                <c:pt idx="7293">
                  <c:v>0.99936844100625777</c:v>
                </c:pt>
                <c:pt idx="7294">
                  <c:v>0.99936915211417032</c:v>
                </c:pt>
                <c:pt idx="7295">
                  <c:v>0.99936937228401024</c:v>
                </c:pt>
                <c:pt idx="7296">
                  <c:v>0.99936977440177599</c:v>
                </c:pt>
                <c:pt idx="7297">
                  <c:v>0.99937110519770678</c:v>
                </c:pt>
                <c:pt idx="7298">
                  <c:v>0.99937243339863191</c:v>
                </c:pt>
                <c:pt idx="7299">
                  <c:v>0.99937375900912606</c:v>
                </c:pt>
                <c:pt idx="7300">
                  <c:v>0.99937513505874898</c:v>
                </c:pt>
                <c:pt idx="7301">
                  <c:v>0.99937602380417945</c:v>
                </c:pt>
                <c:pt idx="7302">
                  <c:v>0.99937640247708526</c:v>
                </c:pt>
                <c:pt idx="7303">
                  <c:v>0.9993764553986122</c:v>
                </c:pt>
                <c:pt idx="7304">
                  <c:v>0.99937772034366479</c:v>
                </c:pt>
                <c:pt idx="7305">
                  <c:v>0.99937777316190912</c:v>
                </c:pt>
                <c:pt idx="7306">
                  <c:v>0.99937903563804198</c:v>
                </c:pt>
                <c:pt idx="7307">
                  <c:v>0.99937908835318601</c:v>
                </c:pt>
                <c:pt idx="7308">
                  <c:v>0.99937957162337665</c:v>
                </c:pt>
                <c:pt idx="7309">
                  <c:v>0.99938023046541002</c:v>
                </c:pt>
                <c:pt idx="7310">
                  <c:v>0.99938040097698233</c:v>
                </c:pt>
                <c:pt idx="7311">
                  <c:v>0.99938088330362529</c:v>
                </c:pt>
                <c:pt idx="7312">
                  <c:v>0.99938105694940571</c:v>
                </c:pt>
                <c:pt idx="7313">
                  <c:v>0.99938171103783047</c:v>
                </c:pt>
                <c:pt idx="7314">
                  <c:v>0.99938219242259163</c:v>
                </c:pt>
                <c:pt idx="7315">
                  <c:v>0.99938263326758592</c:v>
                </c:pt>
                <c:pt idx="7316">
                  <c:v>0.99938301854025602</c:v>
                </c:pt>
                <c:pt idx="7317">
                  <c:v>0.99938349898479872</c:v>
                </c:pt>
                <c:pt idx="7318">
                  <c:v>0.99938355327674033</c:v>
                </c:pt>
                <c:pt idx="7319">
                  <c:v>0.99938393896869693</c:v>
                </c:pt>
                <c:pt idx="7320">
                  <c:v>0.99938432348877726</c:v>
                </c:pt>
                <c:pt idx="7321">
                  <c:v>0.99938480299476229</c:v>
                </c:pt>
                <c:pt idx="7322">
                  <c:v>0.99938485718063952</c:v>
                </c:pt>
                <c:pt idx="7323">
                  <c:v>0.9993855710166728</c:v>
                </c:pt>
                <c:pt idx="7324">
                  <c:v>0.9993856258879058</c:v>
                </c:pt>
                <c:pt idx="7325">
                  <c:v>0.99938615853699164</c:v>
                </c:pt>
                <c:pt idx="7326">
                  <c:v>0.99938654272325866</c:v>
                </c:pt>
                <c:pt idx="7327">
                  <c:v>0.99938687097814116</c:v>
                </c:pt>
                <c:pt idx="7328">
                  <c:v>0.99938692574214616</c:v>
                </c:pt>
                <c:pt idx="7329">
                  <c:v>0.99938745735029832</c:v>
                </c:pt>
                <c:pt idx="7330">
                  <c:v>0.99938784078571574</c:v>
                </c:pt>
                <c:pt idx="7331">
                  <c:v>0.99938875362505453</c:v>
                </c:pt>
                <c:pt idx="7332">
                  <c:v>0.9993891363109495</c:v>
                </c:pt>
                <c:pt idx="7333">
                  <c:v>0.99939128855926773</c:v>
                </c:pt>
                <c:pt idx="7334">
                  <c:v>0.9993925773430955</c:v>
                </c:pt>
                <c:pt idx="7335">
                  <c:v>0.9993938636061096</c:v>
                </c:pt>
                <c:pt idx="7336">
                  <c:v>0.99939451094253762</c:v>
                </c:pt>
                <c:pt idx="7337">
                  <c:v>0.99939514735277057</c:v>
                </c:pt>
                <c:pt idx="7338">
                  <c:v>0.99939642858753197</c:v>
                </c:pt>
                <c:pt idx="7339">
                  <c:v>0.99939750892512424</c:v>
                </c:pt>
                <c:pt idx="7340">
                  <c:v>0.99939770731484057</c:v>
                </c:pt>
                <c:pt idx="7341">
                  <c:v>0.99939820732091689</c:v>
                </c:pt>
                <c:pt idx="7342">
                  <c:v>0.99939898353913625</c:v>
                </c:pt>
                <c:pt idx="7343">
                  <c:v>0.99940025726485204</c:v>
                </c:pt>
                <c:pt idx="7344">
                  <c:v>0.9994013226771189</c:v>
                </c:pt>
                <c:pt idx="7345">
                  <c:v>0.99940152849641417</c:v>
                </c:pt>
                <c:pt idx="7346">
                  <c:v>0.99940279723824177</c:v>
                </c:pt>
                <c:pt idx="7347">
                  <c:v>0.99940321993905123</c:v>
                </c:pt>
                <c:pt idx="7348">
                  <c:v>0.99940406349474753</c:v>
                </c:pt>
                <c:pt idx="7349">
                  <c:v>0.99940532727033693</c:v>
                </c:pt>
                <c:pt idx="7350">
                  <c:v>0.99940588848898226</c:v>
                </c:pt>
                <c:pt idx="7351">
                  <c:v>0.99940714868813196</c:v>
                </c:pt>
                <c:pt idx="7352">
                  <c:v>0.99940842949935116</c:v>
                </c:pt>
                <c:pt idx="7353">
                  <c:v>0.99940843058002338</c:v>
                </c:pt>
                <c:pt idx="7354">
                  <c:v>0.99940968579583034</c:v>
                </c:pt>
                <c:pt idx="7355">
                  <c:v>0.99940975037356328</c:v>
                </c:pt>
                <c:pt idx="7356">
                  <c:v>0.99941060781062496</c:v>
                </c:pt>
                <c:pt idx="7357">
                  <c:v>0.99941093855030461</c:v>
                </c:pt>
                <c:pt idx="7358">
                  <c:v>0.99941152372378439</c:v>
                </c:pt>
                <c:pt idx="7359">
                  <c:v>0.99941198567859546</c:v>
                </c:pt>
                <c:pt idx="7360">
                  <c:v>0.9994121888478148</c:v>
                </c:pt>
                <c:pt idx="7361">
                  <c:v>0.9994127728734653</c:v>
                </c:pt>
                <c:pt idx="7362">
                  <c:v>0.99941343669272265</c:v>
                </c:pt>
                <c:pt idx="7363">
                  <c:v>0.99941368453126866</c:v>
                </c:pt>
                <c:pt idx="7364">
                  <c:v>0.99941401957258191</c:v>
                </c:pt>
                <c:pt idx="7365">
                  <c:v>0.99941468208938311</c:v>
                </c:pt>
                <c:pt idx="7366">
                  <c:v>0.99941592504214438</c:v>
                </c:pt>
                <c:pt idx="7367">
                  <c:v>0.99941600112017059</c:v>
                </c:pt>
                <c:pt idx="7368">
                  <c:v>0.9994171655553481</c:v>
                </c:pt>
                <c:pt idx="7369">
                  <c:v>0.99941838889192769</c:v>
                </c:pt>
                <c:pt idx="7370">
                  <c:v>0.9994184036333289</c:v>
                </c:pt>
                <c:pt idx="7371">
                  <c:v>0.99941851020472505</c:v>
                </c:pt>
                <c:pt idx="7372">
                  <c:v>0.9994185227622151</c:v>
                </c:pt>
                <c:pt idx="7373">
                  <c:v>0.99941963928041488</c:v>
                </c:pt>
                <c:pt idx="7374">
                  <c:v>0.99942022419238497</c:v>
                </c:pt>
                <c:pt idx="7375">
                  <c:v>0.99942059394440041</c:v>
                </c:pt>
                <c:pt idx="7376">
                  <c:v>0.99942087250092737</c:v>
                </c:pt>
                <c:pt idx="7377">
                  <c:v>0.99942089619295371</c:v>
                </c:pt>
                <c:pt idx="7378">
                  <c:v>0.99942116589065955</c:v>
                </c:pt>
                <c:pt idx="7379">
                  <c:v>0.99942158015303828</c:v>
                </c:pt>
                <c:pt idx="7380">
                  <c:v>0.99942208331571614</c:v>
                </c:pt>
                <c:pt idx="7381">
                  <c:v>0.9994225344579154</c:v>
                </c:pt>
                <c:pt idx="7382">
                  <c:v>0.99942280956113572</c:v>
                </c:pt>
                <c:pt idx="7383">
                  <c:v>0.99942284392504455</c:v>
                </c:pt>
                <c:pt idx="7384">
                  <c:v>0.99942309770571358</c:v>
                </c:pt>
                <c:pt idx="7385">
                  <c:v>0.99942361504172517</c:v>
                </c:pt>
                <c:pt idx="7386">
                  <c:v>0.99942376199108218</c:v>
                </c:pt>
                <c:pt idx="7387">
                  <c:v>0.99942402304153666</c:v>
                </c:pt>
                <c:pt idx="7388">
                  <c:v>0.99942403655375478</c:v>
                </c:pt>
                <c:pt idx="7389">
                  <c:v>0.99942407085014173</c:v>
                </c:pt>
                <c:pt idx="7390">
                  <c:v>0.99942437482964619</c:v>
                </c:pt>
                <c:pt idx="7391">
                  <c:v>0.99942445598095309</c:v>
                </c:pt>
                <c:pt idx="7392">
                  <c:v>0.99942449029069014</c:v>
                </c:pt>
                <c:pt idx="7393">
                  <c:v>0.99942526113519292</c:v>
                </c:pt>
                <c:pt idx="7394">
                  <c:v>0.99942529536417823</c:v>
                </c:pt>
                <c:pt idx="7395">
                  <c:v>0.9994269631509537</c:v>
                </c:pt>
                <c:pt idx="7396">
                  <c:v>0.99942704582092035</c:v>
                </c:pt>
                <c:pt idx="7397">
                  <c:v>0.99942705606514104</c:v>
                </c:pt>
                <c:pt idx="7398">
                  <c:v>0.99942870230583536</c:v>
                </c:pt>
                <c:pt idx="7399">
                  <c:v>0.99942927028279838</c:v>
                </c:pt>
                <c:pt idx="7400">
                  <c:v>0.99942977917136977</c:v>
                </c:pt>
                <c:pt idx="7401">
                  <c:v>0.9994299052827621</c:v>
                </c:pt>
                <c:pt idx="7402">
                  <c:v>0.99943091974597154</c:v>
                </c:pt>
                <c:pt idx="7403">
                  <c:v>0.99943178777412545</c:v>
                </c:pt>
                <c:pt idx="7404">
                  <c:v>0.99943180270872767</c:v>
                </c:pt>
                <c:pt idx="7405">
                  <c:v>0.99943198520031007</c:v>
                </c:pt>
                <c:pt idx="7406">
                  <c:v>0.9994319989815118</c:v>
                </c:pt>
                <c:pt idx="7407">
                  <c:v>0.99943234382025803</c:v>
                </c:pt>
                <c:pt idx="7408">
                  <c:v>0.9994330120183349</c:v>
                </c:pt>
                <c:pt idx="7409">
                  <c:v>0.99943394582499534</c:v>
                </c:pt>
                <c:pt idx="7410">
                  <c:v>0.99943542350271641</c:v>
                </c:pt>
                <c:pt idx="7411">
                  <c:v>0.99943724870936967</c:v>
                </c:pt>
                <c:pt idx="7412">
                  <c:v>0.99943739611261717</c:v>
                </c:pt>
                <c:pt idx="7413">
                  <c:v>0.99943844729878528</c:v>
                </c:pt>
                <c:pt idx="7414">
                  <c:v>0.99943964352762504</c:v>
                </c:pt>
                <c:pt idx="7415">
                  <c:v>0.99949126523162435</c:v>
                </c:pt>
                <c:pt idx="7416">
                  <c:v>0.99949166979674953</c:v>
                </c:pt>
                <c:pt idx="7417">
                  <c:v>0.99949536107045889</c:v>
                </c:pt>
                <c:pt idx="7418">
                  <c:v>0.99949821969409292</c:v>
                </c:pt>
                <c:pt idx="7419">
                  <c:v>0.99951175436242701</c:v>
                </c:pt>
                <c:pt idx="7420">
                  <c:v>0.9995239526789863</c:v>
                </c:pt>
                <c:pt idx="7421">
                  <c:v>0.9995288384625779</c:v>
                </c:pt>
                <c:pt idx="7422">
                  <c:v>0.9995405469367683</c:v>
                </c:pt>
                <c:pt idx="7423">
                  <c:v>0.99954205310454725</c:v>
                </c:pt>
                <c:pt idx="7424">
                  <c:v>0.9995444270635504</c:v>
                </c:pt>
                <c:pt idx="7425">
                  <c:v>0.9995492323191052</c:v>
                </c:pt>
                <c:pt idx="7426">
                  <c:v>0.99955116121749965</c:v>
                </c:pt>
                <c:pt idx="7427">
                  <c:v>0.99956261531195745</c:v>
                </c:pt>
                <c:pt idx="7428">
                  <c:v>0.99957068849982811</c:v>
                </c:pt>
                <c:pt idx="7429">
                  <c:v>0.99957344798878645</c:v>
                </c:pt>
                <c:pt idx="7430">
                  <c:v>0.99958008145576183</c:v>
                </c:pt>
                <c:pt idx="7431">
                  <c:v>0.99958231402979969</c:v>
                </c:pt>
                <c:pt idx="7432">
                  <c:v>0.99959427047349758</c:v>
                </c:pt>
                <c:pt idx="7433">
                  <c:v>0.99959463413317584</c:v>
                </c:pt>
                <c:pt idx="7434">
                  <c:v>0.99959513345128981</c:v>
                </c:pt>
                <c:pt idx="7435">
                  <c:v>0.99959744373954973</c:v>
                </c:pt>
                <c:pt idx="7436">
                  <c:v>0.99959841043128683</c:v>
                </c:pt>
                <c:pt idx="7437">
                  <c:v>0.99960073516942127</c:v>
                </c:pt>
                <c:pt idx="7438">
                  <c:v>0.99960074250094666</c:v>
                </c:pt>
                <c:pt idx="7439">
                  <c:v>0.99960276780880952</c:v>
                </c:pt>
                <c:pt idx="7440">
                  <c:v>0.99960365250390659</c:v>
                </c:pt>
                <c:pt idx="7441">
                  <c:v>0.99960452630639229</c:v>
                </c:pt>
                <c:pt idx="7442">
                  <c:v>0.99960453537000216</c:v>
                </c:pt>
                <c:pt idx="7443">
                  <c:v>0.99960716093352098</c:v>
                </c:pt>
                <c:pt idx="7444">
                  <c:v>0.99960810129330635</c:v>
                </c:pt>
                <c:pt idx="7445">
                  <c:v>0.99960823393423381</c:v>
                </c:pt>
                <c:pt idx="7446">
                  <c:v>0.99960910732337516</c:v>
                </c:pt>
                <c:pt idx="7447">
                  <c:v>0.99960997890482917</c:v>
                </c:pt>
                <c:pt idx="7448">
                  <c:v>0.99961073326175942</c:v>
                </c:pt>
                <c:pt idx="7449">
                  <c:v>0.9996107496598422</c:v>
                </c:pt>
                <c:pt idx="7450">
                  <c:v>0.99961076605728361</c:v>
                </c:pt>
                <c:pt idx="7451">
                  <c:v>0.99961084868200623</c:v>
                </c:pt>
                <c:pt idx="7452">
                  <c:v>0.99961787302031435</c:v>
                </c:pt>
                <c:pt idx="7453">
                  <c:v>0.99962035433822272</c:v>
                </c:pt>
                <c:pt idx="7454">
                  <c:v>0.99962749923265493</c:v>
                </c:pt>
                <c:pt idx="7455">
                  <c:v>0.99963236651327936</c:v>
                </c:pt>
                <c:pt idx="7456">
                  <c:v>0.99963872475926652</c:v>
                </c:pt>
                <c:pt idx="7457">
                  <c:v>0.99964163732374411</c:v>
                </c:pt>
                <c:pt idx="7458">
                  <c:v>0.99964202856976003</c:v>
                </c:pt>
                <c:pt idx="7459">
                  <c:v>0.99964259696979463</c:v>
                </c:pt>
                <c:pt idx="7460">
                  <c:v>0.99964581070789171</c:v>
                </c:pt>
                <c:pt idx="7461">
                  <c:v>0.99964661858654458</c:v>
                </c:pt>
                <c:pt idx="7462">
                  <c:v>0.99964690713536941</c:v>
                </c:pt>
                <c:pt idx="7463">
                  <c:v>0.99964793706081834</c:v>
                </c:pt>
                <c:pt idx="7464">
                  <c:v>0.99964870628132863</c:v>
                </c:pt>
                <c:pt idx="7465">
                  <c:v>0.99964871302211378</c:v>
                </c:pt>
                <c:pt idx="7466">
                  <c:v>0.99965157781717306</c:v>
                </c:pt>
                <c:pt idx="7467">
                  <c:v>0.9996612237575524</c:v>
                </c:pt>
                <c:pt idx="7468">
                  <c:v>0.99966316583376458</c:v>
                </c:pt>
                <c:pt idx="7469">
                  <c:v>0.99966537587029258</c:v>
                </c:pt>
                <c:pt idx="7470">
                  <c:v>0.9996703457887417</c:v>
                </c:pt>
                <c:pt idx="7471">
                  <c:v>0.99968789340694575</c:v>
                </c:pt>
                <c:pt idx="7472">
                  <c:v>0.99970313390215015</c:v>
                </c:pt>
                <c:pt idx="7473">
                  <c:v>0.99970349615228582</c:v>
                </c:pt>
                <c:pt idx="7474">
                  <c:v>0.99970509245213568</c:v>
                </c:pt>
                <c:pt idx="7475">
                  <c:v>0.99970511176517507</c:v>
                </c:pt>
                <c:pt idx="7476">
                  <c:v>0.99971843347090794</c:v>
                </c:pt>
                <c:pt idx="7477">
                  <c:v>0.9997201172937269</c:v>
                </c:pt>
                <c:pt idx="7478">
                  <c:v>0.99972712516864326</c:v>
                </c:pt>
                <c:pt idx="7479">
                  <c:v>0.99972721283561705</c:v>
                </c:pt>
                <c:pt idx="7480">
                  <c:v>0.9997302203078251</c:v>
                </c:pt>
                <c:pt idx="7481">
                  <c:v>0.99973080253477231</c:v>
                </c:pt>
                <c:pt idx="7482">
                  <c:v>0.9997312773149607</c:v>
                </c:pt>
                <c:pt idx="7483">
                  <c:v>0.9997312889323744</c:v>
                </c:pt>
                <c:pt idx="7484">
                  <c:v>0.99973189239345472</c:v>
                </c:pt>
                <c:pt idx="7485">
                  <c:v>0.99973214153217183</c:v>
                </c:pt>
                <c:pt idx="7486">
                  <c:v>0.99973249459160096</c:v>
                </c:pt>
                <c:pt idx="7487">
                  <c:v>0.99973250615997311</c:v>
                </c:pt>
                <c:pt idx="7488">
                  <c:v>0.99973274320885119</c:v>
                </c:pt>
                <c:pt idx="7489">
                  <c:v>0.99973304058954493</c:v>
                </c:pt>
                <c:pt idx="7490">
                  <c:v>0.99973310707339147</c:v>
                </c:pt>
                <c:pt idx="7491">
                  <c:v>0.99973334362602029</c:v>
                </c:pt>
                <c:pt idx="7492">
                  <c:v>0.99973375689754918</c:v>
                </c:pt>
                <c:pt idx="7493">
                  <c:v>0.99973394278609606</c:v>
                </c:pt>
                <c:pt idx="7494">
                  <c:v>0.99973454069149159</c:v>
                </c:pt>
                <c:pt idx="7495">
                  <c:v>0.99973513734461583</c:v>
                </c:pt>
                <c:pt idx="7496">
                  <c:v>0.99973514223445359</c:v>
                </c:pt>
                <c:pt idx="7497">
                  <c:v>0.99973573274787353</c:v>
                </c:pt>
                <c:pt idx="7498">
                  <c:v>0.99973632690366521</c:v>
                </c:pt>
                <c:pt idx="7499">
                  <c:v>0.99973678527585386</c:v>
                </c:pt>
                <c:pt idx="7500">
                  <c:v>0.9997369198143875</c:v>
                </c:pt>
                <c:pt idx="7501">
                  <c:v>0.99973751148243273</c:v>
                </c:pt>
                <c:pt idx="7502">
                  <c:v>0.99973783777351555</c:v>
                </c:pt>
                <c:pt idx="7503">
                  <c:v>0.9997381019101893</c:v>
                </c:pt>
                <c:pt idx="7504">
                  <c:v>0.99973811325242956</c:v>
                </c:pt>
                <c:pt idx="7505">
                  <c:v>0.99973811499077669</c:v>
                </c:pt>
                <c:pt idx="7506">
                  <c:v>0.99973870241849905</c:v>
                </c:pt>
                <c:pt idx="7507">
                  <c:v>0.99973871547113247</c:v>
                </c:pt>
                <c:pt idx="7508">
                  <c:v>0.9997395188347874</c:v>
                </c:pt>
                <c:pt idx="7509">
                  <c:v>0.99974329329398437</c:v>
                </c:pt>
                <c:pt idx="7510">
                  <c:v>0.99974387159011135</c:v>
                </c:pt>
                <c:pt idx="7511">
                  <c:v>0.99974407958482026</c:v>
                </c:pt>
                <c:pt idx="7512">
                  <c:v>0.99974429237259432</c:v>
                </c:pt>
                <c:pt idx="7513">
                  <c:v>0.99974445714420701</c:v>
                </c:pt>
                <c:pt idx="7514">
                  <c:v>0.99974445975751547</c:v>
                </c:pt>
                <c:pt idx="7515">
                  <c:v>0.99974486857028833</c:v>
                </c:pt>
                <c:pt idx="7516">
                  <c:v>0.99974487963914216</c:v>
                </c:pt>
                <c:pt idx="7517">
                  <c:v>0.99974503560357786</c:v>
                </c:pt>
                <c:pt idx="7518">
                  <c:v>0.99974524271697218</c:v>
                </c:pt>
                <c:pt idx="7519">
                  <c:v>0.99974545460306519</c:v>
                </c:pt>
                <c:pt idx="7520">
                  <c:v>0.99974546564821587</c:v>
                </c:pt>
                <c:pt idx="7521">
                  <c:v>0.99974562127865829</c:v>
                </c:pt>
                <c:pt idx="7522">
                  <c:v>0.99974603938079154</c:v>
                </c:pt>
                <c:pt idx="7523">
                  <c:v>0.99974605040228581</c:v>
                </c:pt>
                <c:pt idx="7524">
                  <c:v>0.99974619468417991</c:v>
                </c:pt>
                <c:pt idx="7525">
                  <c:v>0.99974640091968603</c:v>
                </c:pt>
                <c:pt idx="7526">
                  <c:v>0.99974662290593319</c:v>
                </c:pt>
                <c:pt idx="7527">
                  <c:v>0.99974663390381746</c:v>
                </c:pt>
                <c:pt idx="7528">
                  <c:v>0.99974677787662702</c:v>
                </c:pt>
                <c:pt idx="7529">
                  <c:v>0.99974680987508335</c:v>
                </c:pt>
                <c:pt idx="7530">
                  <c:v>0.99974681752695316</c:v>
                </c:pt>
                <c:pt idx="7531">
                  <c:v>0.99974697984176486</c:v>
                </c:pt>
                <c:pt idx="7532">
                  <c:v>0.999747089351954</c:v>
                </c:pt>
                <c:pt idx="7533">
                  <c:v>0.99974720518095161</c:v>
                </c:pt>
                <c:pt idx="7534">
                  <c:v>0.99974734885109873</c:v>
                </c:pt>
                <c:pt idx="7535">
                  <c:v>0.99974738841806887</c:v>
                </c:pt>
                <c:pt idx="7536">
                  <c:v>0.9997475513975852</c:v>
                </c:pt>
                <c:pt idx="7537">
                  <c:v>0.99974755421213124</c:v>
                </c:pt>
                <c:pt idx="7538">
                  <c:v>0.99974777525705749</c:v>
                </c:pt>
                <c:pt idx="7539">
                  <c:v>0.99974834413445157</c:v>
                </c:pt>
                <c:pt idx="7540">
                  <c:v>0.99974848720102383</c:v>
                </c:pt>
                <c:pt idx="7541">
                  <c:v>0.99974853752259385</c:v>
                </c:pt>
                <c:pt idx="7542">
                  <c:v>0.99974891181544656</c:v>
                </c:pt>
                <c:pt idx="7543">
                  <c:v>0.9997492586491985</c:v>
                </c:pt>
                <c:pt idx="7544">
                  <c:v>0.99974967087775923</c:v>
                </c:pt>
                <c:pt idx="7545">
                  <c:v>0.99974968175225143</c:v>
                </c:pt>
                <c:pt idx="7546">
                  <c:v>0.9997496926263032</c:v>
                </c:pt>
                <c:pt idx="7547">
                  <c:v>0.99975026832120106</c:v>
                </c:pt>
                <c:pt idx="7548">
                  <c:v>0.99975112340292804</c:v>
                </c:pt>
                <c:pt idx="7549">
                  <c:v>0.99975175095359836</c:v>
                </c:pt>
                <c:pt idx="7550">
                  <c:v>0.99975265605646546</c:v>
                </c:pt>
                <c:pt idx="7551">
                  <c:v>0.99975321466231137</c:v>
                </c:pt>
                <c:pt idx="7552">
                  <c:v>0.99975368984652591</c:v>
                </c:pt>
                <c:pt idx="7553">
                  <c:v>0.99975522467372679</c:v>
                </c:pt>
                <c:pt idx="7554">
                  <c:v>0.99975577786773306</c:v>
                </c:pt>
                <c:pt idx="7555">
                  <c:v>0.99975688814162267</c:v>
                </c:pt>
                <c:pt idx="7556">
                  <c:v>0.99975736306579421</c:v>
                </c:pt>
                <c:pt idx="7557">
                  <c:v>0.99975791175108697</c:v>
                </c:pt>
                <c:pt idx="7558">
                  <c:v>0.9997584592790093</c:v>
                </c:pt>
                <c:pt idx="7559">
                  <c:v>0.9997600048849391</c:v>
                </c:pt>
                <c:pt idx="7560">
                  <c:v>0.99976038847362891</c:v>
                </c:pt>
                <c:pt idx="7561">
                  <c:v>0.99976091217239726</c:v>
                </c:pt>
                <c:pt idx="7562">
                  <c:v>0.99976162817871406</c:v>
                </c:pt>
                <c:pt idx="7563">
                  <c:v>0.99976177571694158</c:v>
                </c:pt>
                <c:pt idx="7564">
                  <c:v>0.99976330360739141</c:v>
                </c:pt>
                <c:pt idx="7565">
                  <c:v>0.99976403327630392</c:v>
                </c:pt>
                <c:pt idx="7566">
                  <c:v>0.99976419280854767</c:v>
                </c:pt>
                <c:pt idx="7567">
                  <c:v>0.99976419791446747</c:v>
                </c:pt>
                <c:pt idx="7568">
                  <c:v>0.99976473216822825</c:v>
                </c:pt>
                <c:pt idx="7569">
                  <c:v>0.99976479683222574</c:v>
                </c:pt>
                <c:pt idx="7570">
                  <c:v>0.99976582535094194</c:v>
                </c:pt>
                <c:pt idx="7571">
                  <c:v>0.99976638082927194</c:v>
                </c:pt>
                <c:pt idx="7572">
                  <c:v>0.999766567839249</c:v>
                </c:pt>
                <c:pt idx="7573">
                  <c:v>0.99976675867901021</c:v>
                </c:pt>
                <c:pt idx="7574">
                  <c:v>0.99976681025874181</c:v>
                </c:pt>
                <c:pt idx="7575">
                  <c:v>0.99976702859936017</c:v>
                </c:pt>
                <c:pt idx="7576">
                  <c:v>0.99976719280946591</c:v>
                </c:pt>
                <c:pt idx="7577">
                  <c:v>0.9997672875176371</c:v>
                </c:pt>
                <c:pt idx="7578">
                  <c:v>0.99976733898824899</c:v>
                </c:pt>
                <c:pt idx="7579">
                  <c:v>0.99976781523739022</c:v>
                </c:pt>
                <c:pt idx="7580">
                  <c:v>0.99976807355419994</c:v>
                </c:pt>
                <c:pt idx="7581">
                  <c:v>0.99976829546709556</c:v>
                </c:pt>
                <c:pt idx="7582">
                  <c:v>0.9997683981682387</c:v>
                </c:pt>
                <c:pt idx="7583">
                  <c:v>0.99976856212349552</c:v>
                </c:pt>
                <c:pt idx="7584">
                  <c:v>0.99976862135474198</c:v>
                </c:pt>
                <c:pt idx="7585">
                  <c:v>0.99976892353753666</c:v>
                </c:pt>
                <c:pt idx="7586">
                  <c:v>0.99976946854200821</c:v>
                </c:pt>
                <c:pt idx="7587">
                  <c:v>0.99976966851026172</c:v>
                </c:pt>
                <c:pt idx="7588">
                  <c:v>0.99976990526595744</c:v>
                </c:pt>
                <c:pt idx="7589">
                  <c:v>0.9997699235911659</c:v>
                </c:pt>
                <c:pt idx="7590">
                  <c:v>0.99976999164527836</c:v>
                </c:pt>
                <c:pt idx="7591">
                  <c:v>0.99977001823255962</c:v>
                </c:pt>
                <c:pt idx="7592">
                  <c:v>0.99977012010424759</c:v>
                </c:pt>
                <c:pt idx="7593">
                  <c:v>0.99977019119010135</c:v>
                </c:pt>
                <c:pt idx="7594">
                  <c:v>0.99977051364082525</c:v>
                </c:pt>
                <c:pt idx="7595">
                  <c:v>0.99977099074433151</c:v>
                </c:pt>
                <c:pt idx="7596">
                  <c:v>0.99977157605619194</c:v>
                </c:pt>
                <c:pt idx="7597">
                  <c:v>0.99977209469542183</c:v>
                </c:pt>
                <c:pt idx="7598">
                  <c:v>0.99977261223561542</c:v>
                </c:pt>
                <c:pt idx="7599">
                  <c:v>0.99977272390096028</c:v>
                </c:pt>
                <c:pt idx="7600">
                  <c:v>0.99977312867891266</c:v>
                </c:pt>
                <c:pt idx="7601">
                  <c:v>0.99977360514443681</c:v>
                </c:pt>
                <c:pt idx="7602">
                  <c:v>0.99977413544197236</c:v>
                </c:pt>
                <c:pt idx="7603">
                  <c:v>0.99978597745842912</c:v>
                </c:pt>
                <c:pt idx="7604">
                  <c:v>0.99979357275715042</c:v>
                </c:pt>
                <c:pt idx="7605">
                  <c:v>0.99979669240469304</c:v>
                </c:pt>
                <c:pt idx="7606">
                  <c:v>0.99979694690650545</c:v>
                </c:pt>
                <c:pt idx="7607">
                  <c:v>0.99979808186457764</c:v>
                </c:pt>
                <c:pt idx="7608">
                  <c:v>0.99980365696829032</c:v>
                </c:pt>
                <c:pt idx="7609">
                  <c:v>0.99980861489016748</c:v>
                </c:pt>
                <c:pt idx="7610">
                  <c:v>0.9998093554572125</c:v>
                </c:pt>
                <c:pt idx="7611">
                  <c:v>0.99981906902723239</c:v>
                </c:pt>
                <c:pt idx="7612">
                  <c:v>0.99982208588800459</c:v>
                </c:pt>
                <c:pt idx="7613">
                  <c:v>0.99982246216683024</c:v>
                </c:pt>
                <c:pt idx="7614">
                  <c:v>0.99982411572707752</c:v>
                </c:pt>
                <c:pt idx="7615">
                  <c:v>0.99982645298594086</c:v>
                </c:pt>
                <c:pt idx="7616">
                  <c:v>0.99982823850211866</c:v>
                </c:pt>
                <c:pt idx="7617">
                  <c:v>0.99982901547188618</c:v>
                </c:pt>
                <c:pt idx="7618">
                  <c:v>0.99982908044239971</c:v>
                </c:pt>
                <c:pt idx="7619">
                  <c:v>0.99982991911466623</c:v>
                </c:pt>
                <c:pt idx="7620">
                  <c:v>0.99983095933628996</c:v>
                </c:pt>
                <c:pt idx="7621">
                  <c:v>0.99983327506905328</c:v>
                </c:pt>
                <c:pt idx="7622">
                  <c:v>0.9998342643193836</c:v>
                </c:pt>
                <c:pt idx="7623">
                  <c:v>0.99983435903845264</c:v>
                </c:pt>
                <c:pt idx="7624">
                  <c:v>0.99983573072048382</c:v>
                </c:pt>
                <c:pt idx="7625">
                  <c:v>0.99983579492951535</c:v>
                </c:pt>
                <c:pt idx="7626">
                  <c:v>0.99983680442978373</c:v>
                </c:pt>
                <c:pt idx="7627">
                  <c:v>0.99983797129580643</c:v>
                </c:pt>
                <c:pt idx="7628">
                  <c:v>0.99983834715701958</c:v>
                </c:pt>
                <c:pt idx="7629">
                  <c:v>0.99984104266009544</c:v>
                </c:pt>
                <c:pt idx="7630">
                  <c:v>0.9998417455525529</c:v>
                </c:pt>
                <c:pt idx="7631">
                  <c:v>0.99984201913317994</c:v>
                </c:pt>
                <c:pt idx="7632">
                  <c:v>0.99984246058420301</c:v>
                </c:pt>
                <c:pt idx="7633">
                  <c:v>0.99984251089498843</c:v>
                </c:pt>
                <c:pt idx="7634">
                  <c:v>0.99984256056528886</c:v>
                </c:pt>
                <c:pt idx="7635">
                  <c:v>0.99984283409577668</c:v>
                </c:pt>
                <c:pt idx="7636">
                  <c:v>0.99984284113518951</c:v>
                </c:pt>
                <c:pt idx="7637">
                  <c:v>0.99984284817430702</c:v>
                </c:pt>
                <c:pt idx="7638">
                  <c:v>0.99984285521312943</c:v>
                </c:pt>
                <c:pt idx="7639">
                  <c:v>0.99984322784865065</c:v>
                </c:pt>
                <c:pt idx="7640">
                  <c:v>0.99984359799353539</c:v>
                </c:pt>
                <c:pt idx="7641">
                  <c:v>0.99985216463239923</c:v>
                </c:pt>
                <c:pt idx="7642">
                  <c:v>0.99985465111388017</c:v>
                </c:pt>
                <c:pt idx="7643">
                  <c:v>0.99985533709367047</c:v>
                </c:pt>
                <c:pt idx="7644">
                  <c:v>0.99985577661975045</c:v>
                </c:pt>
                <c:pt idx="7645">
                  <c:v>0.9998580970448161</c:v>
                </c:pt>
                <c:pt idx="7646">
                  <c:v>0.99985812104339111</c:v>
                </c:pt>
                <c:pt idx="7647">
                  <c:v>0.99985993760303615</c:v>
                </c:pt>
                <c:pt idx="7648">
                  <c:v>0.99986005809917244</c:v>
                </c:pt>
                <c:pt idx="7649">
                  <c:v>0.99986210744480974</c:v>
                </c:pt>
                <c:pt idx="7650">
                  <c:v>0.99986228442203939</c:v>
                </c:pt>
                <c:pt idx="7651">
                  <c:v>0.99986273198115339</c:v>
                </c:pt>
                <c:pt idx="7652">
                  <c:v>0.99986292927165177</c:v>
                </c:pt>
                <c:pt idx="7653">
                  <c:v>0.99986307358468052</c:v>
                </c:pt>
                <c:pt idx="7654">
                  <c:v>0.99986401889528398</c:v>
                </c:pt>
                <c:pt idx="7655">
                  <c:v>0.99986430547845251</c:v>
                </c:pt>
                <c:pt idx="7656">
                  <c:v>0.99986518256308388</c:v>
                </c:pt>
                <c:pt idx="7657">
                  <c:v>0.99986694834907563</c:v>
                </c:pt>
                <c:pt idx="7658">
                  <c:v>0.99987039169993819</c:v>
                </c:pt>
                <c:pt idx="7659">
                  <c:v>0.99988737483314205</c:v>
                </c:pt>
                <c:pt idx="7660">
                  <c:v>0.99988823183481246</c:v>
                </c:pt>
                <c:pt idx="7661">
                  <c:v>0.99989140389060238</c:v>
                </c:pt>
                <c:pt idx="7662">
                  <c:v>0.99989424608633082</c:v>
                </c:pt>
                <c:pt idx="7663">
                  <c:v>0.99989461690563486</c:v>
                </c:pt>
                <c:pt idx="7664">
                  <c:v>0.99989462895430292</c:v>
                </c:pt>
                <c:pt idx="7665">
                  <c:v>0.99989498149278211</c:v>
                </c:pt>
                <c:pt idx="7666">
                  <c:v>0.99989703747894676</c:v>
                </c:pt>
                <c:pt idx="7667">
                  <c:v>0.99989794783977726</c:v>
                </c:pt>
                <c:pt idx="7668">
                  <c:v>0.99989819641227873</c:v>
                </c:pt>
                <c:pt idx="7669">
                  <c:v>0.99989823909975395</c:v>
                </c:pt>
                <c:pt idx="7670">
                  <c:v>0.99989843974188397</c:v>
                </c:pt>
                <c:pt idx="7671">
                  <c:v>0.9998986825250531</c:v>
                </c:pt>
                <c:pt idx="7672">
                  <c:v>0.99989880224535876</c:v>
                </c:pt>
                <c:pt idx="7673">
                  <c:v>0.99989892476292452</c:v>
                </c:pt>
                <c:pt idx="7674">
                  <c:v>0.99989900543093224</c:v>
                </c:pt>
                <c:pt idx="7675">
                  <c:v>0.99989924694341081</c:v>
                </c:pt>
                <c:pt idx="7676">
                  <c:v>0.99989942554464051</c:v>
                </c:pt>
                <c:pt idx="7677">
                  <c:v>0.99989945774456956</c:v>
                </c:pt>
                <c:pt idx="7678">
                  <c:v>0.99989948791323968</c:v>
                </c:pt>
                <c:pt idx="7679">
                  <c:v>0.99989972834155039</c:v>
                </c:pt>
                <c:pt idx="7680">
                  <c:v>0.99989989742403629</c:v>
                </c:pt>
                <c:pt idx="7681">
                  <c:v>0.99989996330742059</c:v>
                </c:pt>
                <c:pt idx="7682">
                  <c:v>0.99989996822947169</c:v>
                </c:pt>
                <c:pt idx="7683">
                  <c:v>0.99990001391274941</c:v>
                </c:pt>
                <c:pt idx="7684">
                  <c:v>0.99990016735452369</c:v>
                </c:pt>
                <c:pt idx="7685">
                  <c:v>0.9999002075781307</c:v>
                </c:pt>
                <c:pt idx="7686">
                  <c:v>0.99990021253094108</c:v>
                </c:pt>
                <c:pt idx="7687">
                  <c:v>0.99990021712830801</c:v>
                </c:pt>
                <c:pt idx="7688">
                  <c:v>0.99990022172547599</c:v>
                </c:pt>
                <c:pt idx="7689">
                  <c:v>0.99990022632244491</c:v>
                </c:pt>
                <c:pt idx="7690">
                  <c:v>0.99990025315870334</c:v>
                </c:pt>
                <c:pt idx="7691">
                  <c:v>0.99990025386307035</c:v>
                </c:pt>
                <c:pt idx="7692">
                  <c:v>0.99990025775431157</c:v>
                </c:pt>
                <c:pt idx="7693">
                  <c:v>0.99990041084446868</c:v>
                </c:pt>
                <c:pt idx="7694">
                  <c:v>0.99990044638865205</c:v>
                </c:pt>
                <c:pt idx="7695">
                  <c:v>0.99990049645200851</c:v>
                </c:pt>
                <c:pt idx="7696">
                  <c:v>0.9999005010370845</c:v>
                </c:pt>
                <c:pt idx="7697">
                  <c:v>0.99990050562196209</c:v>
                </c:pt>
                <c:pt idx="7698">
                  <c:v>0.99990051020664106</c:v>
                </c:pt>
                <c:pt idx="7699">
                  <c:v>0.99990058004388171</c:v>
                </c:pt>
                <c:pt idx="7700">
                  <c:v>0.99990064919790922</c:v>
                </c:pt>
                <c:pt idx="7701">
                  <c:v>0.99990068466215865</c:v>
                </c:pt>
                <c:pt idx="7702">
                  <c:v>0.99990089158345352</c:v>
                </c:pt>
                <c:pt idx="7703">
                  <c:v>0.99990115960260706</c:v>
                </c:pt>
                <c:pt idx="7704">
                  <c:v>0.99990130565983282</c:v>
                </c:pt>
                <c:pt idx="7705">
                  <c:v>0.99990139627178354</c:v>
                </c:pt>
                <c:pt idx="7706">
                  <c:v>0.99990154200036618</c:v>
                </c:pt>
                <c:pt idx="7707">
                  <c:v>0.99990163240841456</c:v>
                </c:pt>
                <c:pt idx="7708">
                  <c:v>0.99990177780904033</c:v>
                </c:pt>
                <c:pt idx="7709">
                  <c:v>0.99990201308696591</c:v>
                </c:pt>
                <c:pt idx="7710">
                  <c:v>0.99990210308848604</c:v>
                </c:pt>
                <c:pt idx="7711">
                  <c:v>0.9999022478352515</c:v>
                </c:pt>
                <c:pt idx="7712">
                  <c:v>0.99990233763414427</c:v>
                </c:pt>
                <c:pt idx="7713">
                  <c:v>0.99990248205500365</c:v>
                </c:pt>
                <c:pt idx="7714">
                  <c:v>0.99990280514223406</c:v>
                </c:pt>
                <c:pt idx="7715">
                  <c:v>0.99990303810687087</c:v>
                </c:pt>
                <c:pt idx="7716">
                  <c:v>0.99990314679277514</c:v>
                </c:pt>
                <c:pt idx="7717">
                  <c:v>0.99990332445706032</c:v>
                </c:pt>
                <c:pt idx="7718">
                  <c:v>0.999903502462825</c:v>
                </c:pt>
                <c:pt idx="7719">
                  <c:v>0.99990354237617352</c:v>
                </c:pt>
                <c:pt idx="7720">
                  <c:v>0.99990377367973182</c:v>
                </c:pt>
                <c:pt idx="7721">
                  <c:v>0.99990400446195837</c:v>
                </c:pt>
                <c:pt idx="7722">
                  <c:v>0.99990421672787944</c:v>
                </c:pt>
                <c:pt idx="7723">
                  <c:v>0.99990423472394396</c:v>
                </c:pt>
                <c:pt idx="7724">
                  <c:v>0.99990446446677717</c:v>
                </c:pt>
                <c:pt idx="7725">
                  <c:v>0.99990447118417136</c:v>
                </c:pt>
                <c:pt idx="7726">
                  <c:v>0.9999045100979147</c:v>
                </c:pt>
                <c:pt idx="7727">
                  <c:v>0.99990469369154455</c:v>
                </c:pt>
                <c:pt idx="7728">
                  <c:v>0.99990473921977496</c:v>
                </c:pt>
                <c:pt idx="7729">
                  <c:v>0.9999049223993306</c:v>
                </c:pt>
                <c:pt idx="7730">
                  <c:v>0.99990496782486926</c:v>
                </c:pt>
                <c:pt idx="7731">
                  <c:v>0.99990515059121765</c:v>
                </c:pt>
                <c:pt idx="7732">
                  <c:v>0.99990519591427973</c:v>
                </c:pt>
                <c:pt idx="7733">
                  <c:v>0.99990528406784218</c:v>
                </c:pt>
                <c:pt idx="7734">
                  <c:v>0.99990537826828618</c:v>
                </c:pt>
                <c:pt idx="7735">
                  <c:v>0.99990542348908618</c:v>
                </c:pt>
                <c:pt idx="7736">
                  <c:v>0.99990548147108183</c:v>
                </c:pt>
                <c:pt idx="7737">
                  <c:v>0.99990560543161444</c:v>
                </c:pt>
                <c:pt idx="7738">
                  <c:v>0.99990565055036651</c:v>
                </c:pt>
                <c:pt idx="7739">
                  <c:v>0.99990570840151161</c:v>
                </c:pt>
                <c:pt idx="7740">
                  <c:v>0.99990583208227857</c:v>
                </c:pt>
                <c:pt idx="7741">
                  <c:v>0.99990587709919654</c:v>
                </c:pt>
                <c:pt idx="7742">
                  <c:v>0.99990588462087748</c:v>
                </c:pt>
                <c:pt idx="7743">
                  <c:v>0.9999059391689501</c:v>
                </c:pt>
                <c:pt idx="7744">
                  <c:v>0.99990610313665007</c:v>
                </c:pt>
                <c:pt idx="7745">
                  <c:v>0.99990632866379892</c:v>
                </c:pt>
                <c:pt idx="7746">
                  <c:v>0.99990655368171244</c:v>
                </c:pt>
                <c:pt idx="7747">
                  <c:v>0.99990677819145857</c:v>
                </c:pt>
                <c:pt idx="7748">
                  <c:v>0.99990696891640218</c:v>
                </c:pt>
                <c:pt idx="7749">
                  <c:v>0.99990700219410278</c:v>
                </c:pt>
                <c:pt idx="7750">
                  <c:v>0.99990719248818993</c:v>
                </c:pt>
                <c:pt idx="7751">
                  <c:v>0.99990737842893529</c:v>
                </c:pt>
                <c:pt idx="7752">
                  <c:v>0.99990741555484308</c:v>
                </c:pt>
                <c:pt idx="7753">
                  <c:v>0.99990750024038033</c:v>
                </c:pt>
                <c:pt idx="7754">
                  <c:v>0.99990764941593335</c:v>
                </c:pt>
                <c:pt idx="7755">
                  <c:v>0.99990780827206627</c:v>
                </c:pt>
                <c:pt idx="7756">
                  <c:v>0.99990787144995663</c:v>
                </c:pt>
                <c:pt idx="7757">
                  <c:v>0.9999080433623968</c:v>
                </c:pt>
                <c:pt idx="7758">
                  <c:v>0.99990826565666091</c:v>
                </c:pt>
                <c:pt idx="7759">
                  <c:v>0.9999088743576946</c:v>
                </c:pt>
                <c:pt idx="7760">
                  <c:v>0.99990913945429716</c:v>
                </c:pt>
                <c:pt idx="7761">
                  <c:v>0.99990952961268065</c:v>
                </c:pt>
                <c:pt idx="7762">
                  <c:v>0.99990958915283745</c:v>
                </c:pt>
                <c:pt idx="7763">
                  <c:v>0.99990976485393623</c:v>
                </c:pt>
                <c:pt idx="7764">
                  <c:v>0.99990978963935473</c:v>
                </c:pt>
                <c:pt idx="7765">
                  <c:v>0.9999099668154372</c:v>
                </c:pt>
                <c:pt idx="7766">
                  <c:v>0.99991015756920876</c:v>
                </c:pt>
                <c:pt idx="7767">
                  <c:v>0.99991032987937356</c:v>
                </c:pt>
                <c:pt idx="7768">
                  <c:v>0.9999104112884849</c:v>
                </c:pt>
                <c:pt idx="7769">
                  <c:v>0.99991046911922243</c:v>
                </c:pt>
                <c:pt idx="7770">
                  <c:v>0.99991058984080938</c:v>
                </c:pt>
                <c:pt idx="7771">
                  <c:v>0.9999107088818735</c:v>
                </c:pt>
                <c:pt idx="7772">
                  <c:v>0.99991103466833453</c:v>
                </c:pt>
                <c:pt idx="7773">
                  <c:v>0.99991106562577603</c:v>
                </c:pt>
                <c:pt idx="7774">
                  <c:v>0.99991107035352789</c:v>
                </c:pt>
                <c:pt idx="7775">
                  <c:v>0.99991114187807151</c:v>
                </c:pt>
                <c:pt idx="7776">
                  <c:v>0.99991122244458108</c:v>
                </c:pt>
                <c:pt idx="7777">
                  <c:v>0.99991135600787995</c:v>
                </c:pt>
                <c:pt idx="7778">
                  <c:v>0.99991144633259799</c:v>
                </c:pt>
                <c:pt idx="7779">
                  <c:v>0.99991165977238416</c:v>
                </c:pt>
                <c:pt idx="7780">
                  <c:v>0.99991200315446671</c:v>
                </c:pt>
                <c:pt idx="7781">
                  <c:v>0.99991212837314469</c:v>
                </c:pt>
                <c:pt idx="7782">
                  <c:v>0.99991221533184926</c:v>
                </c:pt>
                <c:pt idx="7783">
                  <c:v>0.99991221735516622</c:v>
                </c:pt>
                <c:pt idx="7784">
                  <c:v>0.99991231167822436</c:v>
                </c:pt>
                <c:pt idx="7785">
                  <c:v>0.99991234184324584</c:v>
                </c:pt>
                <c:pt idx="7786">
                  <c:v>0.99991236304265496</c:v>
                </c:pt>
                <c:pt idx="7787">
                  <c:v>0.99991249683279759</c:v>
                </c:pt>
                <c:pt idx="7788">
                  <c:v>0.99991252315590551</c:v>
                </c:pt>
                <c:pt idx="7789">
                  <c:v>0.99991259528514753</c:v>
                </c:pt>
                <c:pt idx="7790">
                  <c:v>0.99991273415388127</c:v>
                </c:pt>
                <c:pt idx="7791">
                  <c:v>0.99991287341813073</c:v>
                </c:pt>
                <c:pt idx="7792">
                  <c:v>0.99991292322499781</c:v>
                </c:pt>
                <c:pt idx="7793">
                  <c:v>0.9999129446731625</c:v>
                </c:pt>
                <c:pt idx="7794">
                  <c:v>0.9999131109583167</c:v>
                </c:pt>
                <c:pt idx="7795">
                  <c:v>0.99991323143207977</c:v>
                </c:pt>
                <c:pt idx="7796">
                  <c:v>0.99991325215304017</c:v>
                </c:pt>
                <c:pt idx="7797">
                  <c:v>0.9999133468417386</c:v>
                </c:pt>
                <c:pt idx="7798">
                  <c:v>0.99991349590304479</c:v>
                </c:pt>
                <c:pt idx="7799">
                  <c:v>0.9999135055848325</c:v>
                </c:pt>
                <c:pt idx="7800">
                  <c:v>0.99991380492168636</c:v>
                </c:pt>
                <c:pt idx="7801">
                  <c:v>0.99991381493678355</c:v>
                </c:pt>
                <c:pt idx="7802">
                  <c:v>0.99991388076822485</c:v>
                </c:pt>
                <c:pt idx="7803">
                  <c:v>0.99991535694004274</c:v>
                </c:pt>
                <c:pt idx="7804">
                  <c:v>0.99991621368424366</c:v>
                </c:pt>
                <c:pt idx="7805">
                  <c:v>0.99992354270015527</c:v>
                </c:pt>
                <c:pt idx="7806">
                  <c:v>0.99992472584948233</c:v>
                </c:pt>
                <c:pt idx="7807">
                  <c:v>0.99992891408059659</c:v>
                </c:pt>
                <c:pt idx="7808">
                  <c:v>0.99992913534198224</c:v>
                </c:pt>
                <c:pt idx="7809">
                  <c:v>0.99992968027830031</c:v>
                </c:pt>
                <c:pt idx="7810">
                  <c:v>0.99993023396007952</c:v>
                </c:pt>
                <c:pt idx="7811">
                  <c:v>0.99993182278848036</c:v>
                </c:pt>
                <c:pt idx="7812">
                  <c:v>0.99993333227024817</c:v>
                </c:pt>
                <c:pt idx="7813">
                  <c:v>0.99993403374517786</c:v>
                </c:pt>
                <c:pt idx="7814">
                  <c:v>0.99993444066187931</c:v>
                </c:pt>
                <c:pt idx="7815">
                  <c:v>0.99993492920427229</c:v>
                </c:pt>
                <c:pt idx="7816">
                  <c:v>0.9999350179713441</c:v>
                </c:pt>
                <c:pt idx="7817">
                  <c:v>0.9999358259680331</c:v>
                </c:pt>
                <c:pt idx="7818">
                  <c:v>0.99993735936475181</c:v>
                </c:pt>
                <c:pt idx="7819">
                  <c:v>0.99993737113192127</c:v>
                </c:pt>
                <c:pt idx="7820">
                  <c:v>0.99993747621944506</c:v>
                </c:pt>
                <c:pt idx="7821">
                  <c:v>0.99993767710229364</c:v>
                </c:pt>
                <c:pt idx="7822">
                  <c:v>0.99993838903335397</c:v>
                </c:pt>
                <c:pt idx="7823">
                  <c:v>0.99993847201900177</c:v>
                </c:pt>
                <c:pt idx="7824">
                  <c:v>0.99993849094132481</c:v>
                </c:pt>
                <c:pt idx="7825">
                  <c:v>0.99993868185721069</c:v>
                </c:pt>
                <c:pt idx="7826">
                  <c:v>0.99993884199409599</c:v>
                </c:pt>
                <c:pt idx="7827">
                  <c:v>0.99993902547225755</c:v>
                </c:pt>
                <c:pt idx="7828">
                  <c:v>0.99993928739345006</c:v>
                </c:pt>
                <c:pt idx="7829">
                  <c:v>0.99994065693559242</c:v>
                </c:pt>
                <c:pt idx="7830">
                  <c:v>0.99994087866863035</c:v>
                </c:pt>
                <c:pt idx="7831">
                  <c:v>0.99994088358246214</c:v>
                </c:pt>
                <c:pt idx="7832">
                  <c:v>0.99994112563759163</c:v>
                </c:pt>
                <c:pt idx="7833">
                  <c:v>0.99994122261519935</c:v>
                </c:pt>
                <c:pt idx="7834">
                  <c:v>0.99994148380544878</c:v>
                </c:pt>
                <c:pt idx="7835">
                  <c:v>0.99994158913406139</c:v>
                </c:pt>
                <c:pt idx="7836">
                  <c:v>0.99994169216202677</c:v>
                </c:pt>
                <c:pt idx="7837">
                  <c:v>0.99994183892667432</c:v>
                </c:pt>
                <c:pt idx="7838">
                  <c:v>0.99994190829106389</c:v>
                </c:pt>
                <c:pt idx="7839">
                  <c:v>0.9999419853428857</c:v>
                </c:pt>
                <c:pt idx="7840">
                  <c:v>0.99994224110567509</c:v>
                </c:pt>
                <c:pt idx="7841">
                  <c:v>0.99994371982914099</c:v>
                </c:pt>
                <c:pt idx="7842">
                  <c:v>0.99994392889837347</c:v>
                </c:pt>
                <c:pt idx="7843">
                  <c:v>0.99994505110355525</c:v>
                </c:pt>
                <c:pt idx="7844">
                  <c:v>0.99994521053122354</c:v>
                </c:pt>
                <c:pt idx="7845">
                  <c:v>0.9999456471107373</c:v>
                </c:pt>
                <c:pt idx="7846">
                  <c:v>0.99994603633904211</c:v>
                </c:pt>
                <c:pt idx="7847">
                  <c:v>0.99994693542543445</c:v>
                </c:pt>
                <c:pt idx="7848">
                  <c:v>0.99994919661057891</c:v>
                </c:pt>
                <c:pt idx="7849">
                  <c:v>0.9999495244747717</c:v>
                </c:pt>
                <c:pt idx="7850">
                  <c:v>0.99995186043032258</c:v>
                </c:pt>
                <c:pt idx="7851">
                  <c:v>0.99995195704959128</c:v>
                </c:pt>
                <c:pt idx="7852">
                  <c:v>0.99995240050325707</c:v>
                </c:pt>
                <c:pt idx="7853">
                  <c:v>0.99995252063398332</c:v>
                </c:pt>
                <c:pt idx="7854">
                  <c:v>0.99995600136319207</c:v>
                </c:pt>
                <c:pt idx="7855">
                  <c:v>0.99995841866259638</c:v>
                </c:pt>
                <c:pt idx="7856">
                  <c:v>0.99995847591767328</c:v>
                </c:pt>
                <c:pt idx="7857">
                  <c:v>0.99995872810605191</c:v>
                </c:pt>
                <c:pt idx="7858">
                  <c:v>0.99995879899613882</c:v>
                </c:pt>
                <c:pt idx="7859">
                  <c:v>0.99995961208359574</c:v>
                </c:pt>
                <c:pt idx="7860">
                  <c:v>0.99995972005088019</c:v>
                </c:pt>
                <c:pt idx="7861">
                  <c:v>0.9999599827198431</c:v>
                </c:pt>
                <c:pt idx="7862">
                  <c:v>0.99996109259606036</c:v>
                </c:pt>
                <c:pt idx="7863">
                  <c:v>0.99996157111523798</c:v>
                </c:pt>
                <c:pt idx="7864">
                  <c:v>0.99996267196967437</c:v>
                </c:pt>
                <c:pt idx="7865">
                  <c:v>0.99996274618345737</c:v>
                </c:pt>
                <c:pt idx="7866">
                  <c:v>0.99996274701089249</c:v>
                </c:pt>
                <c:pt idx="7867">
                  <c:v>0.99996289691906637</c:v>
                </c:pt>
                <c:pt idx="7868">
                  <c:v>0.9999629719777493</c:v>
                </c:pt>
                <c:pt idx="7869">
                  <c:v>0.99996316165484533</c:v>
                </c:pt>
                <c:pt idx="7870">
                  <c:v>0.9999633558691855</c:v>
                </c:pt>
                <c:pt idx="7871">
                  <c:v>0.99996357084044885</c:v>
                </c:pt>
                <c:pt idx="7872">
                  <c:v>0.99996364424064343</c:v>
                </c:pt>
                <c:pt idx="7873">
                  <c:v>0.99996398868886172</c:v>
                </c:pt>
                <c:pt idx="7874">
                  <c:v>0.99996412462033024</c:v>
                </c:pt>
                <c:pt idx="7875">
                  <c:v>0.99996416852230074</c:v>
                </c:pt>
                <c:pt idx="7876">
                  <c:v>0.99996424898558078</c:v>
                </c:pt>
                <c:pt idx="7877">
                  <c:v>0.99996433970289222</c:v>
                </c:pt>
                <c:pt idx="7878">
                  <c:v>0.99996435436005537</c:v>
                </c:pt>
                <c:pt idx="7879">
                  <c:v>0.99996443020242221</c:v>
                </c:pt>
                <c:pt idx="7880">
                  <c:v>0.99996452048466011</c:v>
                </c:pt>
                <c:pt idx="7881">
                  <c:v>0.99996460618918981</c:v>
                </c:pt>
                <c:pt idx="7882">
                  <c:v>0.99996461055009489</c:v>
                </c:pt>
                <c:pt idx="7883">
                  <c:v>0.9999646960487838</c:v>
                </c:pt>
                <c:pt idx="7884">
                  <c:v>0.99996470212496513</c:v>
                </c:pt>
                <c:pt idx="7885">
                  <c:v>0.9999647418813743</c:v>
                </c:pt>
                <c:pt idx="7886">
                  <c:v>0.99996478569252545</c:v>
                </c:pt>
                <c:pt idx="7887">
                  <c:v>0.99996479175411002</c:v>
                </c:pt>
                <c:pt idx="7888">
                  <c:v>0.9999648751209006</c:v>
                </c:pt>
                <c:pt idx="7889">
                  <c:v>0.99996495417170805</c:v>
                </c:pt>
                <c:pt idx="7890">
                  <c:v>0.99996496433439386</c:v>
                </c:pt>
                <c:pt idx="7891">
                  <c:v>0.99996505333348906</c:v>
                </c:pt>
                <c:pt idx="7892">
                  <c:v>0.99996514211866894</c:v>
                </c:pt>
                <c:pt idx="7893">
                  <c:v>0.99996523069041521</c:v>
                </c:pt>
                <c:pt idx="7894">
                  <c:v>0.9999653190492086</c:v>
                </c:pt>
                <c:pt idx="7895">
                  <c:v>0.99996535644470019</c:v>
                </c:pt>
                <c:pt idx="7896">
                  <c:v>0.99996537021679066</c:v>
                </c:pt>
                <c:pt idx="7897">
                  <c:v>0.99996539222486303</c:v>
                </c:pt>
                <c:pt idx="7898">
                  <c:v>0.99996539683645558</c:v>
                </c:pt>
                <c:pt idx="7899">
                  <c:v>0.99996540719552884</c:v>
                </c:pt>
                <c:pt idx="7900">
                  <c:v>0.99996545824005523</c:v>
                </c:pt>
                <c:pt idx="7901">
                  <c:v>0.99996545982763574</c:v>
                </c:pt>
                <c:pt idx="7902">
                  <c:v>0.99996548019519582</c:v>
                </c:pt>
                <c:pt idx="7903">
                  <c:v>0.99996549512985455</c:v>
                </c:pt>
                <c:pt idx="7904">
                  <c:v>0.99996553403292865</c:v>
                </c:pt>
                <c:pt idx="7905">
                  <c:v>0.99996553759866225</c:v>
                </c:pt>
                <c:pt idx="7906">
                  <c:v>0.99996554605160259</c:v>
                </c:pt>
                <c:pt idx="7907">
                  <c:v>0.99996554763536438</c:v>
                </c:pt>
                <c:pt idx="7908">
                  <c:v>0.99996556963952821</c:v>
                </c:pt>
                <c:pt idx="7909">
                  <c:v>0.9999655742287501</c:v>
                </c:pt>
                <c:pt idx="7910">
                  <c:v>0.99996558285266357</c:v>
                </c:pt>
                <c:pt idx="7911">
                  <c:v>0.99996562521930543</c:v>
                </c:pt>
                <c:pt idx="7912">
                  <c:v>0.99996563365190994</c:v>
                </c:pt>
                <c:pt idx="7913">
                  <c:v>0.99996563380264691</c:v>
                </c:pt>
                <c:pt idx="7914">
                  <c:v>0.99996563691434259</c:v>
                </c:pt>
                <c:pt idx="7915">
                  <c:v>0.99996567036443262</c:v>
                </c:pt>
                <c:pt idx="7916">
                  <c:v>0.99996571262913891</c:v>
                </c:pt>
                <c:pt idx="7917">
                  <c:v>0.99996572104145343</c:v>
                </c:pt>
                <c:pt idx="7918">
                  <c:v>0.99996572429603625</c:v>
                </c:pt>
                <c:pt idx="7919">
                  <c:v>0.99996575766563744</c:v>
                </c:pt>
                <c:pt idx="7920">
                  <c:v>0.99996579982863809</c:v>
                </c:pt>
                <c:pt idx="7921">
                  <c:v>0.99996580822070824</c:v>
                </c:pt>
                <c:pt idx="7922">
                  <c:v>0.99996581314177491</c:v>
                </c:pt>
                <c:pt idx="7923">
                  <c:v>0.99996584475675265</c:v>
                </c:pt>
                <c:pt idx="7924">
                  <c:v>0.99996588681827703</c:v>
                </c:pt>
                <c:pt idx="7925">
                  <c:v>0.99996589519014867</c:v>
                </c:pt>
                <c:pt idx="7926">
                  <c:v>0.99996591144185365</c:v>
                </c:pt>
                <c:pt idx="7927">
                  <c:v>0.99996593163825231</c:v>
                </c:pt>
                <c:pt idx="7928">
                  <c:v>0.99996593330699912</c:v>
                </c:pt>
                <c:pt idx="7929">
                  <c:v>0.99996593497566866</c:v>
                </c:pt>
                <c:pt idx="7930">
                  <c:v>0.99996593664426092</c:v>
                </c:pt>
                <c:pt idx="7931">
                  <c:v>0.9999659383127758</c:v>
                </c:pt>
                <c:pt idx="7932">
                  <c:v>0.9999659399812133</c:v>
                </c:pt>
                <c:pt idx="7933">
                  <c:v>0.99996594164957353</c:v>
                </c:pt>
                <c:pt idx="7934">
                  <c:v>0.99996597359852901</c:v>
                </c:pt>
                <c:pt idx="7935">
                  <c:v>0.99996598195024766</c:v>
                </c:pt>
                <c:pt idx="7936">
                  <c:v>0.99996603961129638</c:v>
                </c:pt>
                <c:pt idx="7937">
                  <c:v>0.99996606016986656</c:v>
                </c:pt>
                <c:pt idx="7938">
                  <c:v>0.99996606850147751</c:v>
                </c:pt>
                <c:pt idx="7939">
                  <c:v>0.99996614653276084</c:v>
                </c:pt>
                <c:pt idx="7940">
                  <c:v>0.99996615484430962</c:v>
                </c:pt>
                <c:pt idx="7941">
                  <c:v>0.99996624097921394</c:v>
                </c:pt>
                <c:pt idx="7942">
                  <c:v>0.99996631863509988</c:v>
                </c:pt>
                <c:pt idx="7943">
                  <c:v>0.99996687020849373</c:v>
                </c:pt>
                <c:pt idx="7944">
                  <c:v>0.9999670166713529</c:v>
                </c:pt>
                <c:pt idx="7945">
                  <c:v>0.99996708574782001</c:v>
                </c:pt>
                <c:pt idx="7946">
                  <c:v>0.99996719978631821</c:v>
                </c:pt>
                <c:pt idx="7947">
                  <c:v>0.99996725332766034</c:v>
                </c:pt>
                <c:pt idx="7948">
                  <c:v>0.99996742009977313</c:v>
                </c:pt>
                <c:pt idx="7949">
                  <c:v>0.9999675031840729</c:v>
                </c:pt>
                <c:pt idx="7950">
                  <c:v>0.99996758925164508</c:v>
                </c:pt>
                <c:pt idx="7951">
                  <c:v>0.9999676303386118</c:v>
                </c:pt>
                <c:pt idx="7952">
                  <c:v>0.99996764784519399</c:v>
                </c:pt>
                <c:pt idx="7953">
                  <c:v>0.99996773037964704</c:v>
                </c:pt>
                <c:pt idx="7954">
                  <c:v>0.999967740048188</c:v>
                </c:pt>
                <c:pt idx="7955">
                  <c:v>0.99996777269957515</c:v>
                </c:pt>
                <c:pt idx="7956">
                  <c:v>0.99996779529265079</c:v>
                </c:pt>
                <c:pt idx="7957">
                  <c:v>0.99996781271478019</c:v>
                </c:pt>
                <c:pt idx="7958">
                  <c:v>0.99996782235996984</c:v>
                </c:pt>
                <c:pt idx="7959">
                  <c:v>0.99996783588485727</c:v>
                </c:pt>
                <c:pt idx="7960">
                  <c:v>0.99996785493249452</c:v>
                </c:pt>
                <c:pt idx="7961">
                  <c:v>0.99996787295228884</c:v>
                </c:pt>
                <c:pt idx="7962">
                  <c:v>0.99996788883205801</c:v>
                </c:pt>
                <c:pt idx="7963">
                  <c:v>0.99996791024963161</c:v>
                </c:pt>
                <c:pt idx="7964">
                  <c:v>0.99996793696677666</c:v>
                </c:pt>
                <c:pt idx="7965">
                  <c:v>0.99996795494303947</c:v>
                </c:pt>
                <c:pt idx="7966">
                  <c:v>0.99996799215027599</c:v>
                </c:pt>
                <c:pt idx="7967">
                  <c:v>0.99996803673570145</c:v>
                </c:pt>
                <c:pt idx="7968">
                  <c:v>0.99996807385303588</c:v>
                </c:pt>
                <c:pt idx="7969">
                  <c:v>0.99996810202719077</c:v>
                </c:pt>
                <c:pt idx="7970">
                  <c:v>0.99996811833072352</c:v>
                </c:pt>
                <c:pt idx="7971">
                  <c:v>0.99996819666013925</c:v>
                </c:pt>
                <c:pt idx="7972">
                  <c:v>0.99996819828777561</c:v>
                </c:pt>
                <c:pt idx="7973">
                  <c:v>0.99996819972855333</c:v>
                </c:pt>
                <c:pt idx="7974">
                  <c:v>0.9999682327008319</c:v>
                </c:pt>
                <c:pt idx="7975">
                  <c:v>0.9999682344905918</c:v>
                </c:pt>
                <c:pt idx="7976">
                  <c:v>0.99996827949234279</c:v>
                </c:pt>
                <c:pt idx="7977">
                  <c:v>0.99996832160269289</c:v>
                </c:pt>
                <c:pt idx="7978">
                  <c:v>0.99996836050060256</c:v>
                </c:pt>
                <c:pt idx="7979">
                  <c:v>0.99996849271389976</c:v>
                </c:pt>
                <c:pt idx="7980">
                  <c:v>0.99996854705898486</c:v>
                </c:pt>
                <c:pt idx="7981">
                  <c:v>0.99996856595621886</c:v>
                </c:pt>
                <c:pt idx="7982">
                  <c:v>0.99996862742020709</c:v>
                </c:pt>
                <c:pt idx="7983">
                  <c:v>0.99996870758703404</c:v>
                </c:pt>
                <c:pt idx="7984">
                  <c:v>0.99996878283075974</c:v>
                </c:pt>
                <c:pt idx="7985">
                  <c:v>0.99996881534399973</c:v>
                </c:pt>
                <c:pt idx="7986">
                  <c:v>0.99996884478027537</c:v>
                </c:pt>
                <c:pt idx="7987">
                  <c:v>0.99996886262156237</c:v>
                </c:pt>
                <c:pt idx="7988">
                  <c:v>0.99996886733926527</c:v>
                </c:pt>
                <c:pt idx="7989">
                  <c:v>0.9999688824188534</c:v>
                </c:pt>
                <c:pt idx="7990">
                  <c:v>0.999968916628175</c:v>
                </c:pt>
                <c:pt idx="7991">
                  <c:v>0.99996911800240551</c:v>
                </c:pt>
                <c:pt idx="7992">
                  <c:v>0.99996931685225743</c:v>
                </c:pt>
                <c:pt idx="7993">
                  <c:v>0.9999693388962565</c:v>
                </c:pt>
                <c:pt idx="7994">
                  <c:v>0.9999712444719191</c:v>
                </c:pt>
                <c:pt idx="7995">
                  <c:v>0.99997285994088736</c:v>
                </c:pt>
                <c:pt idx="7996">
                  <c:v>0.99997289817695689</c:v>
                </c:pt>
                <c:pt idx="7997">
                  <c:v>0.99997299484988489</c:v>
                </c:pt>
                <c:pt idx="7998">
                  <c:v>0.99997306657804341</c:v>
                </c:pt>
                <c:pt idx="7999">
                  <c:v>0.99997306861455681</c:v>
                </c:pt>
                <c:pt idx="8000">
                  <c:v>0.99997311391104537</c:v>
                </c:pt>
                <c:pt idx="8001">
                  <c:v>0.99997390398315533</c:v>
                </c:pt>
                <c:pt idx="8002">
                  <c:v>0.99997464425108895</c:v>
                </c:pt>
                <c:pt idx="8003">
                  <c:v>0.99997494110309315</c:v>
                </c:pt>
                <c:pt idx="8004">
                  <c:v>0.99997496325788648</c:v>
                </c:pt>
                <c:pt idx="8005">
                  <c:v>0.99997612563898652</c:v>
                </c:pt>
                <c:pt idx="8006">
                  <c:v>0.9999763720309458</c:v>
                </c:pt>
                <c:pt idx="8007">
                  <c:v>0.99997670353426005</c:v>
                </c:pt>
                <c:pt idx="8008">
                  <c:v>0.99997671570773883</c:v>
                </c:pt>
                <c:pt idx="8009">
                  <c:v>0.99997693537304244</c:v>
                </c:pt>
                <c:pt idx="8010">
                  <c:v>0.99997717780375628</c:v>
                </c:pt>
                <c:pt idx="8011">
                  <c:v>0.99997719094386328</c:v>
                </c:pt>
                <c:pt idx="8012">
                  <c:v>0.99997728927631968</c:v>
                </c:pt>
                <c:pt idx="8013">
                  <c:v>0.99997781161705801</c:v>
                </c:pt>
                <c:pt idx="8014">
                  <c:v>0.99997795576353787</c:v>
                </c:pt>
                <c:pt idx="8015">
                  <c:v>0.99997832860248625</c:v>
                </c:pt>
                <c:pt idx="8016">
                  <c:v>0.99997843109767881</c:v>
                </c:pt>
                <c:pt idx="8017">
                  <c:v>0.99997873569899709</c:v>
                </c:pt>
                <c:pt idx="8018">
                  <c:v>0.99997883414758548</c:v>
                </c:pt>
                <c:pt idx="8019">
                  <c:v>0.99997883414758559</c:v>
                </c:pt>
                <c:pt idx="8020">
                  <c:v>0.99997890906581421</c:v>
                </c:pt>
                <c:pt idx="8021">
                  <c:v>0.99997898886716452</c:v>
                </c:pt>
                <c:pt idx="8022">
                  <c:v>0.99997917497719235</c:v>
                </c:pt>
                <c:pt idx="8023">
                  <c:v>0.9999792148798492</c:v>
                </c:pt>
                <c:pt idx="8024">
                  <c:v>0.99997922383425797</c:v>
                </c:pt>
                <c:pt idx="8025">
                  <c:v>0.99997925656881614</c:v>
                </c:pt>
                <c:pt idx="8026">
                  <c:v>0.99997931273174101</c:v>
                </c:pt>
                <c:pt idx="8027">
                  <c:v>0.99997949199576797</c:v>
                </c:pt>
                <c:pt idx="8028">
                  <c:v>0.99997962198399337</c:v>
                </c:pt>
                <c:pt idx="8029">
                  <c:v>0.99998006760428582</c:v>
                </c:pt>
                <c:pt idx="8030">
                  <c:v>0.99998023441929829</c:v>
                </c:pt>
                <c:pt idx="8031">
                  <c:v>0.99998026299108633</c:v>
                </c:pt>
                <c:pt idx="8032">
                  <c:v>0.99998030111259739</c:v>
                </c:pt>
                <c:pt idx="8033">
                  <c:v>0.9999806429932846</c:v>
                </c:pt>
                <c:pt idx="8034">
                  <c:v>0.99998084133582998</c:v>
                </c:pt>
                <c:pt idx="8035">
                  <c:v>0.99998117717140844</c:v>
                </c:pt>
                <c:pt idx="8036">
                  <c:v>0.99998131814977742</c:v>
                </c:pt>
                <c:pt idx="8037">
                  <c:v>0.99998135849361935</c:v>
                </c:pt>
                <c:pt idx="8038">
                  <c:v>0.99998138967907957</c:v>
                </c:pt>
                <c:pt idx="8039">
                  <c:v>0.99998156748272726</c:v>
                </c:pt>
                <c:pt idx="8040">
                  <c:v>0.99998192121071017</c:v>
                </c:pt>
                <c:pt idx="8041">
                  <c:v>0.99998214805449515</c:v>
                </c:pt>
                <c:pt idx="8042">
                  <c:v>0.99998215782595667</c:v>
                </c:pt>
                <c:pt idx="8043">
                  <c:v>0.99998222555751282</c:v>
                </c:pt>
                <c:pt idx="8044">
                  <c:v>0.99998225753705572</c:v>
                </c:pt>
                <c:pt idx="8045">
                  <c:v>0.99998240386615611</c:v>
                </c:pt>
                <c:pt idx="8046">
                  <c:v>0.9999824582689516</c:v>
                </c:pt>
                <c:pt idx="8047">
                  <c:v>0.99998258714572363</c:v>
                </c:pt>
                <c:pt idx="8048">
                  <c:v>0.99998262612807143</c:v>
                </c:pt>
                <c:pt idx="8049">
                  <c:v>0.99998287521143825</c:v>
                </c:pt>
                <c:pt idx="8050">
                  <c:v>0.99998299152413217</c:v>
                </c:pt>
                <c:pt idx="8051">
                  <c:v>0.99998301021575686</c:v>
                </c:pt>
                <c:pt idx="8052">
                  <c:v>0.99998306623326638</c:v>
                </c:pt>
                <c:pt idx="8053">
                  <c:v>0.9999831480761775</c:v>
                </c:pt>
                <c:pt idx="8054">
                  <c:v>0.99998331518190153</c:v>
                </c:pt>
                <c:pt idx="8055">
                  <c:v>0.99998337348594302</c:v>
                </c:pt>
                <c:pt idx="8056">
                  <c:v>0.99998363678202584</c:v>
                </c:pt>
                <c:pt idx="8057">
                  <c:v>0.99998384727844891</c:v>
                </c:pt>
                <c:pt idx="8058">
                  <c:v>0.99998392949022485</c:v>
                </c:pt>
                <c:pt idx="8059">
                  <c:v>0.99998450560151342</c:v>
                </c:pt>
                <c:pt idx="8060">
                  <c:v>0.99998634547043275</c:v>
                </c:pt>
                <c:pt idx="8061">
                  <c:v>0.99998704683676387</c:v>
                </c:pt>
                <c:pt idx="8062">
                  <c:v>0.99998732626345288</c:v>
                </c:pt>
                <c:pt idx="8063">
                  <c:v>0.99998740699017441</c:v>
                </c:pt>
                <c:pt idx="8064">
                  <c:v>0.9999874690496936</c:v>
                </c:pt>
                <c:pt idx="8065">
                  <c:v>0.99998750260178348</c:v>
                </c:pt>
                <c:pt idx="8066">
                  <c:v>0.99998753606840429</c:v>
                </c:pt>
                <c:pt idx="8067">
                  <c:v>0.99998753671115692</c:v>
                </c:pt>
                <c:pt idx="8068">
                  <c:v>0.99998757009087635</c:v>
                </c:pt>
                <c:pt idx="8069">
                  <c:v>0.9999875716008374</c:v>
                </c:pt>
                <c:pt idx="8070">
                  <c:v>0.99998758900143292</c:v>
                </c:pt>
                <c:pt idx="8071">
                  <c:v>0.99998760338554127</c:v>
                </c:pt>
                <c:pt idx="8072">
                  <c:v>0.99998761577481554</c:v>
                </c:pt>
                <c:pt idx="8073">
                  <c:v>0.99998763659535606</c:v>
                </c:pt>
                <c:pt idx="8074">
                  <c:v>0.99998764866181833</c:v>
                </c:pt>
                <c:pt idx="8075">
                  <c:v>0.99998766972052489</c:v>
                </c:pt>
                <c:pt idx="8076">
                  <c:v>0.99998770276125137</c:v>
                </c:pt>
                <c:pt idx="8077">
                  <c:v>0.99998773571773869</c:v>
                </c:pt>
                <c:pt idx="8078">
                  <c:v>0.99998776104535547</c:v>
                </c:pt>
                <c:pt idx="8079">
                  <c:v>0.99998779837049134</c:v>
                </c:pt>
                <c:pt idx="8080">
                  <c:v>0.99998784705033461</c:v>
                </c:pt>
                <c:pt idx="8081">
                  <c:v>0.99998786277017748</c:v>
                </c:pt>
                <c:pt idx="8082">
                  <c:v>0.99998799150060869</c:v>
                </c:pt>
                <c:pt idx="8083">
                  <c:v>0.99998799212099743</c:v>
                </c:pt>
                <c:pt idx="8084">
                  <c:v>0.99998799274135575</c:v>
                </c:pt>
                <c:pt idx="8085">
                  <c:v>0.99998799336168354</c:v>
                </c:pt>
                <c:pt idx="8086">
                  <c:v>0.99998800650028297</c:v>
                </c:pt>
                <c:pt idx="8087">
                  <c:v>0.99998804106240924</c:v>
                </c:pt>
                <c:pt idx="8088">
                  <c:v>0.9999880731556785</c:v>
                </c:pt>
                <c:pt idx="8089">
                  <c:v>0.99998810516699066</c:v>
                </c:pt>
                <c:pt idx="8090">
                  <c:v>0.99998810698449891</c:v>
                </c:pt>
                <c:pt idx="8091">
                  <c:v>0.99998811431394785</c:v>
                </c:pt>
                <c:pt idx="8092">
                  <c:v>0.99998813709654344</c:v>
                </c:pt>
                <c:pt idx="8093">
                  <c:v>0.9999881389094093</c:v>
                </c:pt>
                <c:pt idx="8094">
                  <c:v>0.99998816894453402</c:v>
                </c:pt>
                <c:pt idx="8095">
                  <c:v>0.99998817075276858</c:v>
                </c:pt>
                <c:pt idx="8096">
                  <c:v>0.9999882007111589</c:v>
                </c:pt>
                <c:pt idx="8097">
                  <c:v>0.99998820251477349</c:v>
                </c:pt>
                <c:pt idx="8098">
                  <c:v>0.99998822507456653</c:v>
                </c:pt>
                <c:pt idx="8099">
                  <c:v>0.9999882323966145</c:v>
                </c:pt>
                <c:pt idx="8100">
                  <c:v>0.99998823419562022</c:v>
                </c:pt>
                <c:pt idx="8101">
                  <c:v>0.99998825669776148</c:v>
                </c:pt>
                <c:pt idx="8102">
                  <c:v>0.99998826579550459</c:v>
                </c:pt>
                <c:pt idx="8103">
                  <c:v>0.99998828824013319</c:v>
                </c:pt>
                <c:pt idx="8104">
                  <c:v>0.99998829637192965</c:v>
                </c:pt>
                <c:pt idx="8105">
                  <c:v>0.99998829731462191</c:v>
                </c:pt>
                <c:pt idx="8106">
                  <c:v>0.99998834806000103</c:v>
                </c:pt>
                <c:pt idx="8107">
                  <c:v>0.99998836385274126</c:v>
                </c:pt>
                <c:pt idx="8108">
                  <c:v>0.99998838288360048</c:v>
                </c:pt>
                <c:pt idx="8109">
                  <c:v>0.99998838677070134</c:v>
                </c:pt>
                <c:pt idx="8110">
                  <c:v>0.99998841410334827</c:v>
                </c:pt>
                <c:pt idx="8111">
                  <c:v>0.9999884452432467</c:v>
                </c:pt>
                <c:pt idx="8112">
                  <c:v>0.99998845081400856</c:v>
                </c:pt>
                <c:pt idx="8113">
                  <c:v>0.99998847630348875</c:v>
                </c:pt>
                <c:pt idx="8114">
                  <c:v>0.9999885072842668</c:v>
                </c:pt>
                <c:pt idx="8115">
                  <c:v>0.9999885690081981</c:v>
                </c:pt>
                <c:pt idx="8116">
                  <c:v>0.99998856968505512</c:v>
                </c:pt>
                <c:pt idx="8117">
                  <c:v>0.99998859065819556</c:v>
                </c:pt>
                <c:pt idx="8118">
                  <c:v>0.99998859975173426</c:v>
                </c:pt>
                <c:pt idx="8119">
                  <c:v>0.99998868975823585</c:v>
                </c:pt>
                <c:pt idx="8120">
                  <c:v>0.99998872019260576</c:v>
                </c:pt>
                <c:pt idx="8121">
                  <c:v>0.99998877167932787</c:v>
                </c:pt>
                <c:pt idx="8122">
                  <c:v>0.99998877268957675</c:v>
                </c:pt>
                <c:pt idx="8123">
                  <c:v>0.99998880190384909</c:v>
                </c:pt>
                <c:pt idx="8124">
                  <c:v>0.9999888187736462</c:v>
                </c:pt>
                <c:pt idx="8125">
                  <c:v>0.99998886212074878</c:v>
                </c:pt>
                <c:pt idx="8126">
                  <c:v>0.99998890885392311</c:v>
                </c:pt>
                <c:pt idx="8127">
                  <c:v>0.99998895054820314</c:v>
                </c:pt>
                <c:pt idx="8128">
                  <c:v>0.99998897713098767</c:v>
                </c:pt>
                <c:pt idx="8129">
                  <c:v>0.99998905882046618</c:v>
                </c:pt>
                <c:pt idx="8130">
                  <c:v>0.99998908881812942</c:v>
                </c:pt>
                <c:pt idx="8131">
                  <c:v>0.99998912145629104</c:v>
                </c:pt>
                <c:pt idx="8132">
                  <c:v>0.99998919057711588</c:v>
                </c:pt>
                <c:pt idx="8133">
                  <c:v>0.99998922379870891</c:v>
                </c:pt>
                <c:pt idx="8134">
                  <c:v>0.99998925638218505</c:v>
                </c:pt>
                <c:pt idx="8135">
                  <c:v>0.99998926285121548</c:v>
                </c:pt>
                <c:pt idx="8136">
                  <c:v>0.99998926308629477</c:v>
                </c:pt>
                <c:pt idx="8137">
                  <c:v>0.9999892890182408</c:v>
                </c:pt>
                <c:pt idx="8138">
                  <c:v>0.99998929205031006</c:v>
                </c:pt>
                <c:pt idx="8139">
                  <c:v>0.99998929487504662</c:v>
                </c:pt>
                <c:pt idx="8140">
                  <c:v>0.9999893103401285</c:v>
                </c:pt>
                <c:pt idx="8141">
                  <c:v>0.99998931286037396</c:v>
                </c:pt>
                <c:pt idx="8142">
                  <c:v>0.99998931349662612</c:v>
                </c:pt>
                <c:pt idx="8143">
                  <c:v>0.9999893209399362</c:v>
                </c:pt>
                <c:pt idx="8144">
                  <c:v>0.99998932199042367</c:v>
                </c:pt>
                <c:pt idx="8145">
                  <c:v>0.99998933301601822</c:v>
                </c:pt>
                <c:pt idx="8146">
                  <c:v>0.99998933396248901</c:v>
                </c:pt>
                <c:pt idx="8147">
                  <c:v>0.9999893497553537</c:v>
                </c:pt>
                <c:pt idx="8148">
                  <c:v>0.99998935080314266</c:v>
                </c:pt>
                <c:pt idx="8149">
                  <c:v>0.99998937954183975</c:v>
                </c:pt>
                <c:pt idx="8150">
                  <c:v>0.99998939797663278</c:v>
                </c:pt>
                <c:pt idx="8151">
                  <c:v>0.9999894210809841</c:v>
                </c:pt>
                <c:pt idx="8152">
                  <c:v>0.9999894766005718</c:v>
                </c:pt>
                <c:pt idx="8153">
                  <c:v>0.99998948153176748</c:v>
                </c:pt>
                <c:pt idx="8154">
                  <c:v>0.99998949272233661</c:v>
                </c:pt>
                <c:pt idx="8155">
                  <c:v>0.99998954313651855</c:v>
                </c:pt>
                <c:pt idx="8156">
                  <c:v>0.99998955583776172</c:v>
                </c:pt>
                <c:pt idx="8157">
                  <c:v>0.99998960239020462</c:v>
                </c:pt>
                <c:pt idx="8158">
                  <c:v>0.9999896057233979</c:v>
                </c:pt>
                <c:pt idx="8159">
                  <c:v>0.99998960985262852</c:v>
                </c:pt>
                <c:pt idx="8160">
                  <c:v>0.99998962999552843</c:v>
                </c:pt>
                <c:pt idx="8161">
                  <c:v>0.99998964497009324</c:v>
                </c:pt>
                <c:pt idx="8162">
                  <c:v>0.99998968061467408</c:v>
                </c:pt>
                <c:pt idx="8163">
                  <c:v>0.99998975103269072</c:v>
                </c:pt>
                <c:pt idx="8164">
                  <c:v>0.99999107802235276</c:v>
                </c:pt>
                <c:pt idx="8165">
                  <c:v>0.99999160549862165</c:v>
                </c:pt>
                <c:pt idx="8166">
                  <c:v>0.99999177462593192</c:v>
                </c:pt>
                <c:pt idx="8167">
                  <c:v>0.99999198155818181</c:v>
                </c:pt>
                <c:pt idx="8168">
                  <c:v>0.99999209317610915</c:v>
                </c:pt>
                <c:pt idx="8169">
                  <c:v>0.99999218274427948</c:v>
                </c:pt>
                <c:pt idx="8170">
                  <c:v>0.99999222858798231</c:v>
                </c:pt>
                <c:pt idx="8171">
                  <c:v>0.99999226222997606</c:v>
                </c:pt>
                <c:pt idx="8172">
                  <c:v>0.99999231823602075</c:v>
                </c:pt>
                <c:pt idx="8173">
                  <c:v>0.99999238567418469</c:v>
                </c:pt>
                <c:pt idx="8174">
                  <c:v>0.99999248255243678</c:v>
                </c:pt>
                <c:pt idx="8175">
                  <c:v>0.99999249051067218</c:v>
                </c:pt>
                <c:pt idx="8176">
                  <c:v>0.99999249516318378</c:v>
                </c:pt>
                <c:pt idx="8177">
                  <c:v>0.99999261010101337</c:v>
                </c:pt>
                <c:pt idx="8178">
                  <c:v>0.99999276646732926</c:v>
                </c:pt>
                <c:pt idx="8179">
                  <c:v>0.99999279017091713</c:v>
                </c:pt>
                <c:pt idx="8180">
                  <c:v>0.9999928143131982</c:v>
                </c:pt>
                <c:pt idx="8181">
                  <c:v>0.9999928434201778</c:v>
                </c:pt>
                <c:pt idx="8182">
                  <c:v>0.99999286623051742</c:v>
                </c:pt>
                <c:pt idx="8183">
                  <c:v>0.99999288437037193</c:v>
                </c:pt>
                <c:pt idx="8184">
                  <c:v>0.99999294125928184</c:v>
                </c:pt>
                <c:pt idx="8185">
                  <c:v>0.99999294654419801</c:v>
                </c:pt>
                <c:pt idx="8186">
                  <c:v>0.99999295359038798</c:v>
                </c:pt>
                <c:pt idx="8187">
                  <c:v>0.9999930206896297</c:v>
                </c:pt>
                <c:pt idx="8188">
                  <c:v>0.99999302827001912</c:v>
                </c:pt>
                <c:pt idx="8189">
                  <c:v>0.99999303934474437</c:v>
                </c:pt>
                <c:pt idx="8190">
                  <c:v>0.99999307983715435</c:v>
                </c:pt>
                <c:pt idx="8191">
                  <c:v>0.99999311014710524</c:v>
                </c:pt>
                <c:pt idx="8192">
                  <c:v>0.99999312560483378</c:v>
                </c:pt>
                <c:pt idx="8193">
                  <c:v>0.99999315861879723</c:v>
                </c:pt>
                <c:pt idx="8194">
                  <c:v>0.99999317636826646</c:v>
                </c:pt>
                <c:pt idx="8195">
                  <c:v>0.99999317678701782</c:v>
                </c:pt>
                <c:pt idx="8196">
                  <c:v>0.99999319339072801</c:v>
                </c:pt>
                <c:pt idx="8197">
                  <c:v>0.99999319531566722</c:v>
                </c:pt>
                <c:pt idx="8198">
                  <c:v>0.99999320223514598</c:v>
                </c:pt>
                <c:pt idx="8199">
                  <c:v>0.99999320484432797</c:v>
                </c:pt>
                <c:pt idx="8200">
                  <c:v>0.99999321856303336</c:v>
                </c:pt>
                <c:pt idx="8201">
                  <c:v>0.99999322588728801</c:v>
                </c:pt>
                <c:pt idx="8202">
                  <c:v>0.99999323408374641</c:v>
                </c:pt>
                <c:pt idx="8203">
                  <c:v>0.99999323745334634</c:v>
                </c:pt>
                <c:pt idx="8204">
                  <c:v>0.99999324702211323</c:v>
                </c:pt>
                <c:pt idx="8205">
                  <c:v>0.99999325309419773</c:v>
                </c:pt>
                <c:pt idx="8206">
                  <c:v>0.99999327205368926</c:v>
                </c:pt>
                <c:pt idx="8207">
                  <c:v>0.9999932890382377</c:v>
                </c:pt>
                <c:pt idx="8208">
                  <c:v>0.99999329599744857</c:v>
                </c:pt>
                <c:pt idx="8209">
                  <c:v>0.99999334469471701</c:v>
                </c:pt>
                <c:pt idx="8210">
                  <c:v>0.99999334917641902</c:v>
                </c:pt>
                <c:pt idx="8211">
                  <c:v>0.99999336899172031</c:v>
                </c:pt>
                <c:pt idx="8212">
                  <c:v>0.99999338661638781</c:v>
                </c:pt>
                <c:pt idx="8213">
                  <c:v>0.99999338764037848</c:v>
                </c:pt>
                <c:pt idx="8214">
                  <c:v>0.9999934023324224</c:v>
                </c:pt>
                <c:pt idx="8215">
                  <c:v>0.99999340623899613</c:v>
                </c:pt>
                <c:pt idx="8216">
                  <c:v>0.99999342576216121</c:v>
                </c:pt>
                <c:pt idx="8217">
                  <c:v>0.99999343934001994</c:v>
                </c:pt>
                <c:pt idx="8218">
                  <c:v>0.99999349653403191</c:v>
                </c:pt>
                <c:pt idx="8219">
                  <c:v>0.99999362607323239</c:v>
                </c:pt>
                <c:pt idx="8220">
                  <c:v>0.99999363417661558</c:v>
                </c:pt>
                <c:pt idx="8221">
                  <c:v>0.99999364826220527</c:v>
                </c:pt>
                <c:pt idx="8222">
                  <c:v>0.99999364896809928</c:v>
                </c:pt>
                <c:pt idx="8223">
                  <c:v>0.99999366507607512</c:v>
                </c:pt>
                <c:pt idx="8224">
                  <c:v>0.99999367256114691</c:v>
                </c:pt>
                <c:pt idx="8225">
                  <c:v>0.99999372270887088</c:v>
                </c:pt>
                <c:pt idx="8226">
                  <c:v>0.99999372438055889</c:v>
                </c:pt>
                <c:pt idx="8227">
                  <c:v>0.99999377519616683</c:v>
                </c:pt>
                <c:pt idx="8228">
                  <c:v>0.99999381631835682</c:v>
                </c:pt>
                <c:pt idx="8229">
                  <c:v>0.99999383150888399</c:v>
                </c:pt>
                <c:pt idx="8230">
                  <c:v>0.99999386219484332</c:v>
                </c:pt>
                <c:pt idx="8231">
                  <c:v>0.99999390949548128</c:v>
                </c:pt>
                <c:pt idx="8232">
                  <c:v>0.99999409852190768</c:v>
                </c:pt>
                <c:pt idx="8233">
                  <c:v>0.99999416497362315</c:v>
                </c:pt>
                <c:pt idx="8234">
                  <c:v>0.99999418467385925</c:v>
                </c:pt>
                <c:pt idx="8235">
                  <c:v>0.99999425338194836</c:v>
                </c:pt>
                <c:pt idx="8236">
                  <c:v>0.99999427522030071</c:v>
                </c:pt>
                <c:pt idx="8237">
                  <c:v>0.99999430819044111</c:v>
                </c:pt>
                <c:pt idx="8238">
                  <c:v>0.99999432692526857</c:v>
                </c:pt>
                <c:pt idx="8239">
                  <c:v>0.99999437188510387</c:v>
                </c:pt>
                <c:pt idx="8240">
                  <c:v>0.99999437354480103</c:v>
                </c:pt>
                <c:pt idx="8241">
                  <c:v>0.99999438167444576</c:v>
                </c:pt>
                <c:pt idx="8242">
                  <c:v>0.99999444742161647</c:v>
                </c:pt>
                <c:pt idx="8243">
                  <c:v>0.99999446788354429</c:v>
                </c:pt>
                <c:pt idx="8244">
                  <c:v>0.99999448476559061</c:v>
                </c:pt>
                <c:pt idx="8245">
                  <c:v>0.9999947959598906</c:v>
                </c:pt>
                <c:pt idx="8246">
                  <c:v>0.99999482398726869</c:v>
                </c:pt>
                <c:pt idx="8247">
                  <c:v>0.99999545882815477</c:v>
                </c:pt>
                <c:pt idx="8248">
                  <c:v>0.9999955344153022</c:v>
                </c:pt>
                <c:pt idx="8249">
                  <c:v>0.99999556051806249</c:v>
                </c:pt>
                <c:pt idx="8250">
                  <c:v>0.99999565046773575</c:v>
                </c:pt>
                <c:pt idx="8251">
                  <c:v>0.99999572149301108</c:v>
                </c:pt>
                <c:pt idx="8252">
                  <c:v>0.99999573239357487</c:v>
                </c:pt>
                <c:pt idx="8253">
                  <c:v>0.99999577844039311</c:v>
                </c:pt>
                <c:pt idx="8254">
                  <c:v>0.99999579808630279</c:v>
                </c:pt>
                <c:pt idx="8255">
                  <c:v>0.99999597541735319</c:v>
                </c:pt>
                <c:pt idx="8256">
                  <c:v>0.9999960113618489</c:v>
                </c:pt>
                <c:pt idx="8257">
                  <c:v>0.99999601157868079</c:v>
                </c:pt>
                <c:pt idx="8258">
                  <c:v>0.99999601179550135</c:v>
                </c:pt>
                <c:pt idx="8259">
                  <c:v>0.99999602305465984</c:v>
                </c:pt>
                <c:pt idx="8260">
                  <c:v>0.99999602309617563</c:v>
                </c:pt>
                <c:pt idx="8261">
                  <c:v>0.9999960308601169</c:v>
                </c:pt>
                <c:pt idx="8262">
                  <c:v>0.99999603898300582</c:v>
                </c:pt>
                <c:pt idx="8263">
                  <c:v>0.99999605680089942</c:v>
                </c:pt>
                <c:pt idx="8264">
                  <c:v>0.99999606333484115</c:v>
                </c:pt>
                <c:pt idx="8265">
                  <c:v>0.99999607445485106</c:v>
                </c:pt>
                <c:pt idx="8266">
                  <c:v>0.99999608554482722</c:v>
                </c:pt>
                <c:pt idx="8267">
                  <c:v>0.99999608609523261</c:v>
                </c:pt>
                <c:pt idx="8268">
                  <c:v>0.99999609660484667</c:v>
                </c:pt>
                <c:pt idx="8269">
                  <c:v>0.99999610717062581</c:v>
                </c:pt>
                <c:pt idx="8270">
                  <c:v>0.99999610763498625</c:v>
                </c:pt>
                <c:pt idx="8271">
                  <c:v>0.99999611817221712</c:v>
                </c:pt>
                <c:pt idx="8272">
                  <c:v>0.99999611863532278</c:v>
                </c:pt>
                <c:pt idx="8273">
                  <c:v>0.999996123541533</c:v>
                </c:pt>
                <c:pt idx="8274">
                  <c:v>0.99999612882728517</c:v>
                </c:pt>
                <c:pt idx="8275">
                  <c:v>0.99999612960593265</c:v>
                </c:pt>
                <c:pt idx="8276">
                  <c:v>0.9999961397703494</c:v>
                </c:pt>
                <c:pt idx="8277">
                  <c:v>0.99999615068383396</c:v>
                </c:pt>
                <c:pt idx="8278">
                  <c:v>0.99999615964741384</c:v>
                </c:pt>
                <c:pt idx="8279">
                  <c:v>0.99999616156781501</c:v>
                </c:pt>
                <c:pt idx="8280">
                  <c:v>0.99999617050715961</c:v>
                </c:pt>
                <c:pt idx="8281">
                  <c:v>0.99999617242236816</c:v>
                </c:pt>
                <c:pt idx="8282">
                  <c:v>0.99999618133753987</c:v>
                </c:pt>
                <c:pt idx="8283">
                  <c:v>0.99999618324756923</c:v>
                </c:pt>
                <c:pt idx="8284">
                  <c:v>0.99999619213863011</c:v>
                </c:pt>
                <c:pt idx="8285">
                  <c:v>0.99999620291050551</c:v>
                </c:pt>
                <c:pt idx="8286">
                  <c:v>0.9999962136532411</c:v>
                </c:pt>
                <c:pt idx="8287">
                  <c:v>0.99999622436691193</c:v>
                </c:pt>
                <c:pt idx="8288">
                  <c:v>0.99999623505159263</c:v>
                </c:pt>
                <c:pt idx="8289">
                  <c:v>0.99999624570735768</c:v>
                </c:pt>
                <c:pt idx="8290">
                  <c:v>0.99999625633428169</c:v>
                </c:pt>
                <c:pt idx="8291">
                  <c:v>0.99999625865917963</c:v>
                </c:pt>
                <c:pt idx="8292">
                  <c:v>0.99999626693243848</c:v>
                </c:pt>
                <c:pt idx="8293">
                  <c:v>0.99999627750190245</c:v>
                </c:pt>
                <c:pt idx="8294">
                  <c:v>0.99999628804274709</c:v>
                </c:pt>
                <c:pt idx="8295">
                  <c:v>0.99999629304528348</c:v>
                </c:pt>
                <c:pt idx="8296">
                  <c:v>0.99999629731165107</c:v>
                </c:pt>
                <c:pt idx="8297">
                  <c:v>0.99999629786149147</c:v>
                </c:pt>
                <c:pt idx="8298">
                  <c:v>0.99999629855504613</c:v>
                </c:pt>
                <c:pt idx="8299">
                  <c:v>0.99999630479676593</c:v>
                </c:pt>
                <c:pt idx="8300">
                  <c:v>0.99999630779884596</c:v>
                </c:pt>
                <c:pt idx="8301">
                  <c:v>0.99999630903887315</c:v>
                </c:pt>
                <c:pt idx="8302">
                  <c:v>0.99999631421542112</c:v>
                </c:pt>
                <c:pt idx="8303">
                  <c:v>0.99999631845848602</c:v>
                </c:pt>
                <c:pt idx="8304">
                  <c:v>0.99999631900532315</c:v>
                </c:pt>
                <c:pt idx="8305">
                  <c:v>0.99999631949430146</c:v>
                </c:pt>
                <c:pt idx="8306">
                  <c:v>0.99999632647386616</c:v>
                </c:pt>
                <c:pt idx="8307">
                  <c:v>0.99999632888839496</c:v>
                </c:pt>
                <c:pt idx="8308">
                  <c:v>0.99999632992140397</c:v>
                </c:pt>
                <c:pt idx="8309">
                  <c:v>0.99999633176559555</c:v>
                </c:pt>
                <c:pt idx="8310">
                  <c:v>0.99999633432181956</c:v>
                </c:pt>
                <c:pt idx="8311">
                  <c:v>0.99999633526991583</c:v>
                </c:pt>
                <c:pt idx="8312">
                  <c:v>0.99999633671922539</c:v>
                </c:pt>
                <c:pt idx="8313">
                  <c:v>0.99999633688205769</c:v>
                </c:pt>
                <c:pt idx="8314">
                  <c:v>0.99999633948979905</c:v>
                </c:pt>
                <c:pt idx="8315">
                  <c:v>0.99999634003364846</c:v>
                </c:pt>
                <c:pt idx="8316">
                  <c:v>0.99999634032025364</c:v>
                </c:pt>
                <c:pt idx="8317">
                  <c:v>0.99999634470874499</c:v>
                </c:pt>
                <c:pt idx="8318">
                  <c:v>0.9999963448960536</c:v>
                </c:pt>
                <c:pt idx="8319">
                  <c:v>0.99999634709965401</c:v>
                </c:pt>
                <c:pt idx="8320">
                  <c:v>0.99999634746138422</c:v>
                </c:pt>
                <c:pt idx="8321">
                  <c:v>0.99999634986271935</c:v>
                </c:pt>
                <c:pt idx="8322">
                  <c:v>0.99999635069092341</c:v>
                </c:pt>
                <c:pt idx="8323">
                  <c:v>0.99999635350929272</c:v>
                </c:pt>
                <c:pt idx="8324">
                  <c:v>0.99999635407049936</c:v>
                </c:pt>
                <c:pt idx="8325">
                  <c:v>0.99999635525432207</c:v>
                </c:pt>
                <c:pt idx="8326">
                  <c:v>0.99999635781269991</c:v>
                </c:pt>
                <c:pt idx="8327">
                  <c:v>0.99999636103348566</c:v>
                </c:pt>
                <c:pt idx="8328">
                  <c:v>0.99999636440390127</c:v>
                </c:pt>
                <c:pt idx="8329">
                  <c:v>0.99999636608085796</c:v>
                </c:pt>
                <c:pt idx="8330">
                  <c:v>0.99999636833420769</c:v>
                </c:pt>
                <c:pt idx="8331">
                  <c:v>0.999996371348013</c:v>
                </c:pt>
                <c:pt idx="8332">
                  <c:v>0.99999637862894297</c:v>
                </c:pt>
                <c:pt idx="8333">
                  <c:v>0.99999638163457749</c:v>
                </c:pt>
                <c:pt idx="8334">
                  <c:v>0.99999638889576659</c:v>
                </c:pt>
                <c:pt idx="8335">
                  <c:v>0.99999639189325118</c:v>
                </c:pt>
                <c:pt idx="8336">
                  <c:v>0.99999639913475014</c:v>
                </c:pt>
                <c:pt idx="8337">
                  <c:v>0.99999640212410601</c:v>
                </c:pt>
                <c:pt idx="8338">
                  <c:v>0.9999964123272137</c:v>
                </c:pt>
                <c:pt idx="8339">
                  <c:v>0.99999642250264564</c:v>
                </c:pt>
                <c:pt idx="8340">
                  <c:v>0.99999642347278273</c:v>
                </c:pt>
                <c:pt idx="8341">
                  <c:v>0.99999643265047333</c:v>
                </c:pt>
                <c:pt idx="8342">
                  <c:v>0.99999644277076793</c:v>
                </c:pt>
                <c:pt idx="8343">
                  <c:v>0.99999645286360039</c:v>
                </c:pt>
                <c:pt idx="8344">
                  <c:v>0.99999645713598595</c:v>
                </c:pt>
                <c:pt idx="8345">
                  <c:v>0.99999646292904165</c:v>
                </c:pt>
                <c:pt idx="8346">
                  <c:v>0.99999646718983115</c:v>
                </c:pt>
                <c:pt idx="8347">
                  <c:v>0.99999647040974482</c:v>
                </c:pt>
                <c:pt idx="8348">
                  <c:v>0.99999647296716221</c:v>
                </c:pt>
                <c:pt idx="8349">
                  <c:v>0.99999647721638552</c:v>
                </c:pt>
                <c:pt idx="8350">
                  <c:v>0.99999648297803267</c:v>
                </c:pt>
                <c:pt idx="8351">
                  <c:v>0.99999648655940321</c:v>
                </c:pt>
                <c:pt idx="8352">
                  <c:v>0.99999649296172333</c:v>
                </c:pt>
                <c:pt idx="8353">
                  <c:v>0.99999656020304606</c:v>
                </c:pt>
                <c:pt idx="8354">
                  <c:v>0.99999656868325637</c:v>
                </c:pt>
                <c:pt idx="8355">
                  <c:v>0.99999657843410394</c:v>
                </c:pt>
                <c:pt idx="8356">
                  <c:v>0.99999658065597086</c:v>
                </c:pt>
                <c:pt idx="8357">
                  <c:v>0.99999658854867013</c:v>
                </c:pt>
                <c:pt idx="8358">
                  <c:v>0.9999965905249214</c:v>
                </c:pt>
                <c:pt idx="8359">
                  <c:v>0.99999659772094229</c:v>
                </c:pt>
                <c:pt idx="8360">
                  <c:v>0.99999659799303287</c:v>
                </c:pt>
                <c:pt idx="8361">
                  <c:v>0.99999660131467039</c:v>
                </c:pt>
                <c:pt idx="8362">
                  <c:v>0.99999660868556073</c:v>
                </c:pt>
                <c:pt idx="8363">
                  <c:v>0.99999661468994527</c:v>
                </c:pt>
                <c:pt idx="8364">
                  <c:v>0.99999661863034439</c:v>
                </c:pt>
                <c:pt idx="8365">
                  <c:v>0.99999662431568948</c:v>
                </c:pt>
                <c:pt idx="8366">
                  <c:v>0.99999662824536995</c:v>
                </c:pt>
                <c:pt idx="8367">
                  <c:v>0.99999662838669856</c:v>
                </c:pt>
                <c:pt idx="8368">
                  <c:v>0.99999663391524873</c:v>
                </c:pt>
                <c:pt idx="8369">
                  <c:v>0.99999663437941322</c:v>
                </c:pt>
                <c:pt idx="8370">
                  <c:v>0.99999663783423831</c:v>
                </c:pt>
                <c:pt idx="8371">
                  <c:v>0.99999663797518246</c:v>
                </c:pt>
                <c:pt idx="8372">
                  <c:v>0.99999664739701732</c:v>
                </c:pt>
                <c:pt idx="8373">
                  <c:v>0.9999966520915744</c:v>
                </c:pt>
                <c:pt idx="8374">
                  <c:v>0.99999665693377426</c:v>
                </c:pt>
                <c:pt idx="8375">
                  <c:v>0.99999666312239399</c:v>
                </c:pt>
                <c:pt idx="8376">
                  <c:v>0.99999666468432502</c:v>
                </c:pt>
                <c:pt idx="8377">
                  <c:v>0.99999666641605989</c:v>
                </c:pt>
                <c:pt idx="8378">
                  <c:v>0.99999666644457652</c:v>
                </c:pt>
                <c:pt idx="8379">
                  <c:v>0.99999666962206413</c:v>
                </c:pt>
                <c:pt idx="8380">
                  <c:v>0.99999667041264029</c:v>
                </c:pt>
                <c:pt idx="8381">
                  <c:v>0.99999667207555121</c:v>
                </c:pt>
                <c:pt idx="8382">
                  <c:v>0.99999667590105223</c:v>
                </c:pt>
                <c:pt idx="8383">
                  <c:v>0.9999966957517411</c:v>
                </c:pt>
                <c:pt idx="8384">
                  <c:v>0.99999670596900803</c:v>
                </c:pt>
                <c:pt idx="8385">
                  <c:v>0.99999671800640755</c:v>
                </c:pt>
                <c:pt idx="8386">
                  <c:v>0.99999672421555585</c:v>
                </c:pt>
                <c:pt idx="8387">
                  <c:v>0.9999967429812987</c:v>
                </c:pt>
                <c:pt idx="8388">
                  <c:v>0.99999675568645208</c:v>
                </c:pt>
                <c:pt idx="8389">
                  <c:v>0.99999681282463337</c:v>
                </c:pt>
                <c:pt idx="8390">
                  <c:v>0.99999714734544076</c:v>
                </c:pt>
                <c:pt idx="8391">
                  <c:v>0.99999717702867807</c:v>
                </c:pt>
                <c:pt idx="8392">
                  <c:v>0.99999719997815462</c:v>
                </c:pt>
                <c:pt idx="8393">
                  <c:v>0.99999724155210568</c:v>
                </c:pt>
                <c:pt idx="8394">
                  <c:v>0.99999726915818798</c:v>
                </c:pt>
                <c:pt idx="8395">
                  <c:v>0.99999729859940767</c:v>
                </c:pt>
                <c:pt idx="8396">
                  <c:v>0.99999737365035535</c:v>
                </c:pt>
                <c:pt idx="8397">
                  <c:v>0.99999737849959014</c:v>
                </c:pt>
                <c:pt idx="8398">
                  <c:v>0.99999739216522809</c:v>
                </c:pt>
                <c:pt idx="8399">
                  <c:v>0.99999741886028459</c:v>
                </c:pt>
                <c:pt idx="8400">
                  <c:v>0.99999745449670696</c:v>
                </c:pt>
                <c:pt idx="8401">
                  <c:v>0.99999754469952729</c:v>
                </c:pt>
                <c:pt idx="8402">
                  <c:v>0.99999758302259667</c:v>
                </c:pt>
                <c:pt idx="8403">
                  <c:v>0.99999763785643492</c:v>
                </c:pt>
                <c:pt idx="8404">
                  <c:v>0.9999976405123151</c:v>
                </c:pt>
                <c:pt idx="8405">
                  <c:v>0.99999765192961831</c:v>
                </c:pt>
                <c:pt idx="8406">
                  <c:v>0.99999770487198592</c:v>
                </c:pt>
                <c:pt idx="8407">
                  <c:v>0.99999770744464944</c:v>
                </c:pt>
                <c:pt idx="8408">
                  <c:v>0.99999773298004024</c:v>
                </c:pt>
                <c:pt idx="8409">
                  <c:v>0.99999774355115667</c:v>
                </c:pt>
                <c:pt idx="8410">
                  <c:v>0.99999775149172265</c:v>
                </c:pt>
                <c:pt idx="8411">
                  <c:v>0.99999775394785717</c:v>
                </c:pt>
                <c:pt idx="8412">
                  <c:v>0.99999778120020333</c:v>
                </c:pt>
                <c:pt idx="8413">
                  <c:v>0.99999780508785685</c:v>
                </c:pt>
                <c:pt idx="8414">
                  <c:v>0.99999782656792102</c:v>
                </c:pt>
                <c:pt idx="8415">
                  <c:v>0.99999782755910893</c:v>
                </c:pt>
                <c:pt idx="8416">
                  <c:v>0.99999785101843763</c:v>
                </c:pt>
                <c:pt idx="8417">
                  <c:v>0.99999787207681756</c:v>
                </c:pt>
                <c:pt idx="8418">
                  <c:v>0.99999787626770653</c:v>
                </c:pt>
                <c:pt idx="8419">
                  <c:v>0.99999788376020149</c:v>
                </c:pt>
                <c:pt idx="8420">
                  <c:v>0.99999789472338507</c:v>
                </c:pt>
                <c:pt idx="8421">
                  <c:v>0.99999790597889782</c:v>
                </c:pt>
                <c:pt idx="8422">
                  <c:v>0.99999792025878376</c:v>
                </c:pt>
                <c:pt idx="8423">
                  <c:v>0.99999792056955195</c:v>
                </c:pt>
                <c:pt idx="8424">
                  <c:v>0.99999795389912305</c:v>
                </c:pt>
                <c:pt idx="8425">
                  <c:v>0.99999796019492981</c:v>
                </c:pt>
                <c:pt idx="8426">
                  <c:v>0.99999796769287141</c:v>
                </c:pt>
                <c:pt idx="8427">
                  <c:v>0.99999798356488734</c:v>
                </c:pt>
                <c:pt idx="8428">
                  <c:v>0.99999798836813614</c:v>
                </c:pt>
                <c:pt idx="8429">
                  <c:v>0.99999798841905629</c:v>
                </c:pt>
                <c:pt idx="8430">
                  <c:v>0.99999798953840846</c:v>
                </c:pt>
                <c:pt idx="8431">
                  <c:v>0.99999799472080653</c:v>
                </c:pt>
                <c:pt idx="8432">
                  <c:v>0.99999799549496771</c:v>
                </c:pt>
                <c:pt idx="8433">
                  <c:v>0.99999799727385208</c:v>
                </c:pt>
                <c:pt idx="8434">
                  <c:v>0.99999799808533474</c:v>
                </c:pt>
                <c:pt idx="8435">
                  <c:v>0.99999800664997929</c:v>
                </c:pt>
                <c:pt idx="8436">
                  <c:v>0.9999980069700044</c:v>
                </c:pt>
                <c:pt idx="8437">
                  <c:v>0.99999801028563551</c:v>
                </c:pt>
                <c:pt idx="8438">
                  <c:v>0.99999801217241313</c:v>
                </c:pt>
                <c:pt idx="8439">
                  <c:v>0.99999802260112503</c:v>
                </c:pt>
                <c:pt idx="8440">
                  <c:v>0.99999802663183435</c:v>
                </c:pt>
                <c:pt idx="8441">
                  <c:v>0.99999803225969919</c:v>
                </c:pt>
                <c:pt idx="8442">
                  <c:v>0.99999803762454087</c:v>
                </c:pt>
                <c:pt idx="8443">
                  <c:v>0.999998038697967</c:v>
                </c:pt>
                <c:pt idx="8444">
                  <c:v>0.99999805850627799</c:v>
                </c:pt>
                <c:pt idx="8445">
                  <c:v>0.99999806968973548</c:v>
                </c:pt>
                <c:pt idx="8446">
                  <c:v>0.99999807243943151</c:v>
                </c:pt>
                <c:pt idx="8447">
                  <c:v>0.99999807784115491</c:v>
                </c:pt>
                <c:pt idx="8448">
                  <c:v>0.99999809987934396</c:v>
                </c:pt>
                <c:pt idx="8449">
                  <c:v>0.99999811978264042</c:v>
                </c:pt>
                <c:pt idx="8450">
                  <c:v>0.99999812509295416</c:v>
                </c:pt>
                <c:pt idx="8451">
                  <c:v>0.999998125805724</c:v>
                </c:pt>
                <c:pt idx="8452">
                  <c:v>0.99999815271803261</c:v>
                </c:pt>
                <c:pt idx="8453">
                  <c:v>0.99999815930673019</c:v>
                </c:pt>
                <c:pt idx="8454">
                  <c:v>0.99999818723347156</c:v>
                </c:pt>
                <c:pt idx="8455">
                  <c:v>0.9999982105963191</c:v>
                </c:pt>
                <c:pt idx="8456">
                  <c:v>0.99999823756558404</c:v>
                </c:pt>
                <c:pt idx="8457">
                  <c:v>0.99999826236013456</c:v>
                </c:pt>
                <c:pt idx="8458">
                  <c:v>0.99999826598362018</c:v>
                </c:pt>
                <c:pt idx="8459">
                  <c:v>0.9999982691128686</c:v>
                </c:pt>
                <c:pt idx="8460">
                  <c:v>0.99999827650745687</c:v>
                </c:pt>
                <c:pt idx="8461">
                  <c:v>0.9999982772928423</c:v>
                </c:pt>
                <c:pt idx="8462">
                  <c:v>0.99999829930143636</c:v>
                </c:pt>
                <c:pt idx="8463">
                  <c:v>0.99999830288309877</c:v>
                </c:pt>
                <c:pt idx="8464">
                  <c:v>0.99999833869396504</c:v>
                </c:pt>
                <c:pt idx="8465">
                  <c:v>0.99999834235555185</c:v>
                </c:pt>
                <c:pt idx="8466">
                  <c:v>0.9999983666538258</c:v>
                </c:pt>
                <c:pt idx="8467">
                  <c:v>0.99999839739390872</c:v>
                </c:pt>
                <c:pt idx="8468">
                  <c:v>0.99999840861058598</c:v>
                </c:pt>
                <c:pt idx="8469">
                  <c:v>0.99999849299182275</c:v>
                </c:pt>
                <c:pt idx="8470">
                  <c:v>0.9999986174277149</c:v>
                </c:pt>
                <c:pt idx="8471">
                  <c:v>0.99999862239201187</c:v>
                </c:pt>
                <c:pt idx="8472">
                  <c:v>0.99999866992898023</c:v>
                </c:pt>
                <c:pt idx="8473">
                  <c:v>0.99999875554216489</c:v>
                </c:pt>
                <c:pt idx="8474">
                  <c:v>0.99999877586071628</c:v>
                </c:pt>
                <c:pt idx="8475">
                  <c:v>0.99999878917562923</c:v>
                </c:pt>
                <c:pt idx="8476">
                  <c:v>0.99999879138877024</c:v>
                </c:pt>
                <c:pt idx="8477">
                  <c:v>0.99999879497569999</c:v>
                </c:pt>
                <c:pt idx="8478">
                  <c:v>0.99999879862109131</c:v>
                </c:pt>
                <c:pt idx="8479">
                  <c:v>0.99999880218741066</c:v>
                </c:pt>
                <c:pt idx="8480">
                  <c:v>0.99999880581185308</c:v>
                </c:pt>
                <c:pt idx="8481">
                  <c:v>0.99999880671145447</c:v>
                </c:pt>
                <c:pt idx="8482">
                  <c:v>0.99999880935767527</c:v>
                </c:pt>
                <c:pt idx="8483">
                  <c:v>0.99999881289338821</c:v>
                </c:pt>
                <c:pt idx="8484">
                  <c:v>0.9999988149116843</c:v>
                </c:pt>
                <c:pt idx="8485">
                  <c:v>0.99999881641901933</c:v>
                </c:pt>
                <c:pt idx="8486">
                  <c:v>0.99999881993459616</c:v>
                </c:pt>
                <c:pt idx="8487">
                  <c:v>0.99999882416853669</c:v>
                </c:pt>
                <c:pt idx="8488">
                  <c:v>0.9999988276620092</c:v>
                </c:pt>
                <c:pt idx="8489">
                  <c:v>0.99999887055402648</c:v>
                </c:pt>
                <c:pt idx="8490">
                  <c:v>0.999998873801345</c:v>
                </c:pt>
                <c:pt idx="8491">
                  <c:v>0.99999887715309677</c:v>
                </c:pt>
                <c:pt idx="8492">
                  <c:v>0.99999887726648529</c:v>
                </c:pt>
                <c:pt idx="8493">
                  <c:v>0.99999888049526831</c:v>
                </c:pt>
                <c:pt idx="8494">
                  <c:v>0.99999888060833275</c:v>
                </c:pt>
                <c:pt idx="8495">
                  <c:v>0.99999888351066923</c:v>
                </c:pt>
                <c:pt idx="8496">
                  <c:v>0.99999888371682033</c:v>
                </c:pt>
                <c:pt idx="8497">
                  <c:v>0.99999888382788604</c:v>
                </c:pt>
                <c:pt idx="8498">
                  <c:v>0.99999888389985436</c:v>
                </c:pt>
                <c:pt idx="8499">
                  <c:v>0.99999888394062719</c:v>
                </c:pt>
                <c:pt idx="8500">
                  <c:v>0.99999888715097596</c:v>
                </c:pt>
                <c:pt idx="8501">
                  <c:v>0.9999988872633947</c:v>
                </c:pt>
                <c:pt idx="8502">
                  <c:v>0.99999889014128029</c:v>
                </c:pt>
                <c:pt idx="8503">
                  <c:v>0.99999889046456403</c:v>
                </c:pt>
                <c:pt idx="8504">
                  <c:v>0.99999889057666136</c:v>
                </c:pt>
                <c:pt idx="8505">
                  <c:v>0.99999889344631709</c:v>
                </c:pt>
                <c:pt idx="8506">
                  <c:v>0.99999889376867623</c:v>
                </c:pt>
                <c:pt idx="8507">
                  <c:v>0.99999889384002894</c:v>
                </c:pt>
                <c:pt idx="8508">
                  <c:v>0.99999889388045304</c:v>
                </c:pt>
                <c:pt idx="8509">
                  <c:v>0.99999889674190134</c:v>
                </c:pt>
                <c:pt idx="8510">
                  <c:v>0.99999889706333855</c:v>
                </c:pt>
                <c:pt idx="8511">
                  <c:v>0.9999988971344872</c:v>
                </c:pt>
                <c:pt idx="8512">
                  <c:v>0.99999889717479562</c:v>
                </c:pt>
                <c:pt idx="8513">
                  <c:v>0.99999890002805902</c:v>
                </c:pt>
                <c:pt idx="8514">
                  <c:v>0.99999890034857664</c:v>
                </c:pt>
                <c:pt idx="8515">
                  <c:v>0.99999890045971496</c:v>
                </c:pt>
                <c:pt idx="8516">
                  <c:v>0.99999890330481589</c:v>
                </c:pt>
                <c:pt idx="8517">
                  <c:v>0.9999989037352367</c:v>
                </c:pt>
                <c:pt idx="8518">
                  <c:v>0.99999890379813561</c:v>
                </c:pt>
                <c:pt idx="8519">
                  <c:v>0.99999890657219748</c:v>
                </c:pt>
                <c:pt idx="8520">
                  <c:v>0.99999890689088367</c:v>
                </c:pt>
                <c:pt idx="8521">
                  <c:v>0.99999890706410566</c:v>
                </c:pt>
                <c:pt idx="8522">
                  <c:v>0.99999890983022954</c:v>
                </c:pt>
                <c:pt idx="8523">
                  <c:v>0.9999989099223956</c:v>
                </c:pt>
                <c:pt idx="8524">
                  <c:v>0.99999891032073007</c:v>
                </c:pt>
                <c:pt idx="8525">
                  <c:v>0.99999891038326605</c:v>
                </c:pt>
                <c:pt idx="8526">
                  <c:v>0.99999891128839025</c:v>
                </c:pt>
                <c:pt idx="8527">
                  <c:v>0.99999891307893762</c:v>
                </c:pt>
                <c:pt idx="8528">
                  <c:v>0.99999891323321877</c:v>
                </c:pt>
                <c:pt idx="8529">
                  <c:v>0.99999891363039128</c:v>
                </c:pt>
                <c:pt idx="8530">
                  <c:v>0.99999891613997183</c:v>
                </c:pt>
                <c:pt idx="8531">
                  <c:v>0.99999891631834714</c:v>
                </c:pt>
                <c:pt idx="8532">
                  <c:v>0.99999891653438355</c:v>
                </c:pt>
                <c:pt idx="8533">
                  <c:v>0.9999989168682224</c:v>
                </c:pt>
                <c:pt idx="8534">
                  <c:v>0.99999891954848374</c:v>
                </c:pt>
                <c:pt idx="8535">
                  <c:v>0.9999989218048565</c:v>
                </c:pt>
                <c:pt idx="8536">
                  <c:v>0.99999892183087002</c:v>
                </c:pt>
                <c:pt idx="8537">
                  <c:v>0.99999892276937252</c:v>
                </c:pt>
                <c:pt idx="8538">
                  <c:v>0.99999892501928478</c:v>
                </c:pt>
                <c:pt idx="8539">
                  <c:v>0.99999892504522381</c:v>
                </c:pt>
                <c:pt idx="8540">
                  <c:v>0.99999892551777692</c:v>
                </c:pt>
                <c:pt idx="8541">
                  <c:v>0.99999892822450831</c:v>
                </c:pt>
                <c:pt idx="8542">
                  <c:v>0.99999892825037318</c:v>
                </c:pt>
                <c:pt idx="8543">
                  <c:v>0.99999893142055241</c:v>
                </c:pt>
                <c:pt idx="8544">
                  <c:v>0.99999893436632881</c:v>
                </c:pt>
                <c:pt idx="8545">
                  <c:v>0.99999893460744194</c:v>
                </c:pt>
                <c:pt idx="8546">
                  <c:v>0.99999893471709267</c:v>
                </c:pt>
                <c:pt idx="8547">
                  <c:v>0.99999893610012902</c:v>
                </c:pt>
                <c:pt idx="8548">
                  <c:v>0.99999893754477986</c:v>
                </c:pt>
                <c:pt idx="8549">
                  <c:v>0.99999893778520221</c:v>
                </c:pt>
                <c:pt idx="8550">
                  <c:v>0.99999894093675379</c:v>
                </c:pt>
                <c:pt idx="8551">
                  <c:v>0.99999894351020502</c:v>
                </c:pt>
                <c:pt idx="8552">
                  <c:v>0.99999894863245731</c:v>
                </c:pt>
                <c:pt idx="8553">
                  <c:v>0.99999895177002684</c:v>
                </c:pt>
                <c:pt idx="8554">
                  <c:v>0.99999895215321377</c:v>
                </c:pt>
                <c:pt idx="8555">
                  <c:v>0.99999895336428934</c:v>
                </c:pt>
                <c:pt idx="8556">
                  <c:v>0.99999895425071927</c:v>
                </c:pt>
                <c:pt idx="8557">
                  <c:v>0.99999895489860202</c:v>
                </c:pt>
                <c:pt idx="8558">
                  <c:v>0.99999895737218236</c:v>
                </c:pt>
                <c:pt idx="8559">
                  <c:v>0.99999895834324737</c:v>
                </c:pt>
                <c:pt idx="8560">
                  <c:v>0.99999896048469539</c:v>
                </c:pt>
                <c:pt idx="8561">
                  <c:v>0.99999896145297573</c:v>
                </c:pt>
                <c:pt idx="8562">
                  <c:v>0.99999896204394789</c:v>
                </c:pt>
                <c:pt idx="8563">
                  <c:v>0.99999896358828277</c:v>
                </c:pt>
                <c:pt idx="8564">
                  <c:v>0.99999896420028955</c:v>
                </c:pt>
                <c:pt idx="8565">
                  <c:v>0.99999896612681249</c:v>
                </c:pt>
                <c:pt idx="8566">
                  <c:v>0.99999896668296895</c:v>
                </c:pt>
                <c:pt idx="8567">
                  <c:v>0.99999896729322035</c:v>
                </c:pt>
                <c:pt idx="8568">
                  <c:v>0.9999989687938754</c:v>
                </c:pt>
                <c:pt idx="8569">
                  <c:v>0.99999896969247659</c:v>
                </c:pt>
                <c:pt idx="8570">
                  <c:v>0.99999897043650121</c:v>
                </c:pt>
                <c:pt idx="8571">
                  <c:v>0.99999897959643302</c:v>
                </c:pt>
                <c:pt idx="8572">
                  <c:v>0.99999897969389095</c:v>
                </c:pt>
                <c:pt idx="8573">
                  <c:v>0.9999989806842392</c:v>
                </c:pt>
                <c:pt idx="8574">
                  <c:v>0.99999898478553684</c:v>
                </c:pt>
                <c:pt idx="8575">
                  <c:v>0.99999898530208464</c:v>
                </c:pt>
                <c:pt idx="8576">
                  <c:v>0.99999898792313657</c:v>
                </c:pt>
                <c:pt idx="8577">
                  <c:v>0.99999898814698318</c:v>
                </c:pt>
                <c:pt idx="8578">
                  <c:v>0.99999898834116641</c:v>
                </c:pt>
                <c:pt idx="8579">
                  <c:v>0.99999898837725965</c:v>
                </c:pt>
                <c:pt idx="8580">
                  <c:v>0.99999898865468595</c:v>
                </c:pt>
                <c:pt idx="8581">
                  <c:v>0.99999898957765154</c:v>
                </c:pt>
                <c:pt idx="8582">
                  <c:v>0.99999898999274461</c:v>
                </c:pt>
                <c:pt idx="8583">
                  <c:v>0.99999899167743911</c:v>
                </c:pt>
                <c:pt idx="8584">
                  <c:v>0.99999899469151277</c:v>
                </c:pt>
                <c:pt idx="8585">
                  <c:v>0.99999899646151658</c:v>
                </c:pt>
                <c:pt idx="8586">
                  <c:v>0.99999899708361906</c:v>
                </c:pt>
                <c:pt idx="8587">
                  <c:v>0.99999899769693079</c:v>
                </c:pt>
                <c:pt idx="8588">
                  <c:v>0.99999899874568521</c:v>
                </c:pt>
                <c:pt idx="8589">
                  <c:v>0.99999899967739603</c:v>
                </c:pt>
                <c:pt idx="8590">
                  <c:v>0.99999899994773145</c:v>
                </c:pt>
                <c:pt idx="8591">
                  <c:v>0.99999900001456021</c:v>
                </c:pt>
                <c:pt idx="8592">
                  <c:v>0.99999900069371694</c:v>
                </c:pt>
                <c:pt idx="8593">
                  <c:v>0.99999900238077466</c:v>
                </c:pt>
                <c:pt idx="8594">
                  <c:v>0.9999990035155657</c:v>
                </c:pt>
                <c:pt idx="8595">
                  <c:v>0.99999900368189487</c:v>
                </c:pt>
                <c:pt idx="8596">
                  <c:v>0.99999900536410602</c:v>
                </c:pt>
                <c:pt idx="8597">
                  <c:v>0.99999900666148822</c:v>
                </c:pt>
                <c:pt idx="8598">
                  <c:v>0.99999900805561126</c:v>
                </c:pt>
                <c:pt idx="8599">
                  <c:v>0.99999900833886624</c:v>
                </c:pt>
                <c:pt idx="8600">
                  <c:v>0.99999900951134824</c:v>
                </c:pt>
                <c:pt idx="8601">
                  <c:v>0.99999900963252053</c:v>
                </c:pt>
                <c:pt idx="8602">
                  <c:v>0.99999901190925378</c:v>
                </c:pt>
                <c:pt idx="8603">
                  <c:v>0.99999901593284146</c:v>
                </c:pt>
                <c:pt idx="8604">
                  <c:v>0.99999901705969851</c:v>
                </c:pt>
                <c:pt idx="8605">
                  <c:v>0.99999901713424078</c:v>
                </c:pt>
                <c:pt idx="8606">
                  <c:v>0.99999902482766401</c:v>
                </c:pt>
                <c:pt idx="8607">
                  <c:v>0.99999905729786676</c:v>
                </c:pt>
                <c:pt idx="8608">
                  <c:v>0.99999913654399564</c:v>
                </c:pt>
                <c:pt idx="8609">
                  <c:v>0.99999916427589863</c:v>
                </c:pt>
                <c:pt idx="8610">
                  <c:v>0.99999916993792448</c:v>
                </c:pt>
                <c:pt idx="8611">
                  <c:v>0.9999992534531037</c:v>
                </c:pt>
                <c:pt idx="8612">
                  <c:v>0.99999925912511711</c:v>
                </c:pt>
                <c:pt idx="8613">
                  <c:v>0.99999926770584047</c:v>
                </c:pt>
                <c:pt idx="8614">
                  <c:v>0.99999927309526804</c:v>
                </c:pt>
                <c:pt idx="8615">
                  <c:v>0.99999928958589757</c:v>
                </c:pt>
                <c:pt idx="8616">
                  <c:v>0.99999929369467067</c:v>
                </c:pt>
                <c:pt idx="8617">
                  <c:v>0.9999993047655712</c:v>
                </c:pt>
                <c:pt idx="8618">
                  <c:v>0.99999932370065436</c:v>
                </c:pt>
                <c:pt idx="8619">
                  <c:v>0.99999933025485965</c:v>
                </c:pt>
                <c:pt idx="8620">
                  <c:v>0.99999933301824151</c:v>
                </c:pt>
                <c:pt idx="8621">
                  <c:v>0.99999933619895931</c:v>
                </c:pt>
                <c:pt idx="8622">
                  <c:v>0.99999934091551856</c:v>
                </c:pt>
                <c:pt idx="8623">
                  <c:v>0.99999934188252804</c:v>
                </c:pt>
                <c:pt idx="8624">
                  <c:v>0.99999934258296952</c:v>
                </c:pt>
                <c:pt idx="8625">
                  <c:v>0.99999934324955464</c:v>
                </c:pt>
                <c:pt idx="8626">
                  <c:v>0.99999935138226936</c:v>
                </c:pt>
                <c:pt idx="8627">
                  <c:v>0.99999936088699526</c:v>
                </c:pt>
                <c:pt idx="8628">
                  <c:v>0.99999936983583981</c:v>
                </c:pt>
                <c:pt idx="8629">
                  <c:v>0.99999937318355347</c:v>
                </c:pt>
                <c:pt idx="8630">
                  <c:v>0.99999937590203625</c:v>
                </c:pt>
                <c:pt idx="8631">
                  <c:v>0.99999937637190439</c:v>
                </c:pt>
                <c:pt idx="8632">
                  <c:v>0.99999937648652637</c:v>
                </c:pt>
                <c:pt idx="8633">
                  <c:v>0.99999937856516186</c:v>
                </c:pt>
                <c:pt idx="8634">
                  <c:v>0.99999937929460558</c:v>
                </c:pt>
                <c:pt idx="8635">
                  <c:v>0.9999993900557087</c:v>
                </c:pt>
                <c:pt idx="8636">
                  <c:v>0.99999939902552804</c:v>
                </c:pt>
                <c:pt idx="8637">
                  <c:v>0.99999939958629691</c:v>
                </c:pt>
                <c:pt idx="8638">
                  <c:v>0.99999940299046741</c:v>
                </c:pt>
                <c:pt idx="8639">
                  <c:v>0.99999940524487629</c:v>
                </c:pt>
                <c:pt idx="8640">
                  <c:v>0.99999940709413526</c:v>
                </c:pt>
                <c:pt idx="8641">
                  <c:v>0.99999940771878404</c:v>
                </c:pt>
                <c:pt idx="8642">
                  <c:v>0.99999940773181883</c:v>
                </c:pt>
                <c:pt idx="8643">
                  <c:v>0.99999941245896906</c:v>
                </c:pt>
                <c:pt idx="8644">
                  <c:v>0.99999941581624752</c:v>
                </c:pt>
                <c:pt idx="8645">
                  <c:v>0.99999941798870373</c:v>
                </c:pt>
                <c:pt idx="8646">
                  <c:v>0.99999942910379547</c:v>
                </c:pt>
                <c:pt idx="8647">
                  <c:v>0.99999942926607888</c:v>
                </c:pt>
                <c:pt idx="8648">
                  <c:v>0.9999994296503486</c:v>
                </c:pt>
                <c:pt idx="8649">
                  <c:v>0.99999942987262003</c:v>
                </c:pt>
                <c:pt idx="8650">
                  <c:v>0.99999943240150513</c:v>
                </c:pt>
                <c:pt idx="8651">
                  <c:v>0.99999943345148479</c:v>
                </c:pt>
                <c:pt idx="8652">
                  <c:v>0.99999943720474349</c:v>
                </c:pt>
                <c:pt idx="8653">
                  <c:v>0.99999944592435663</c:v>
                </c:pt>
                <c:pt idx="8654">
                  <c:v>0.99999944866595958</c:v>
                </c:pt>
                <c:pt idx="8655">
                  <c:v>0.99999944968397558</c:v>
                </c:pt>
                <c:pt idx="8656">
                  <c:v>0.99999945118956124</c:v>
                </c:pt>
                <c:pt idx="8657">
                  <c:v>0.99999945592665374</c:v>
                </c:pt>
                <c:pt idx="8658">
                  <c:v>0.99999945699705095</c:v>
                </c:pt>
                <c:pt idx="8659">
                  <c:v>0.99999946396215167</c:v>
                </c:pt>
                <c:pt idx="8660">
                  <c:v>0.99999946549913676</c:v>
                </c:pt>
                <c:pt idx="8661">
                  <c:v>0.99999946589879529</c:v>
                </c:pt>
                <c:pt idx="8662">
                  <c:v>0.99999946867885292</c:v>
                </c:pt>
                <c:pt idx="8663">
                  <c:v>0.99999946923631944</c:v>
                </c:pt>
                <c:pt idx="8664">
                  <c:v>0.99999948101301839</c:v>
                </c:pt>
                <c:pt idx="8665">
                  <c:v>0.99999948294878971</c:v>
                </c:pt>
                <c:pt idx="8666">
                  <c:v>0.99999948354892609</c:v>
                </c:pt>
                <c:pt idx="8667">
                  <c:v>0.99999948682814421</c:v>
                </c:pt>
                <c:pt idx="8668">
                  <c:v>0.99999949924657716</c:v>
                </c:pt>
                <c:pt idx="8669">
                  <c:v>0.9999995014709292</c:v>
                </c:pt>
                <c:pt idx="8670">
                  <c:v>0.99999951384389063</c:v>
                </c:pt>
                <c:pt idx="8671">
                  <c:v>0.99999952165749606</c:v>
                </c:pt>
                <c:pt idx="8672">
                  <c:v>0.9999995370247341</c:v>
                </c:pt>
                <c:pt idx="8673">
                  <c:v>0.99999954035971783</c:v>
                </c:pt>
                <c:pt idx="8674">
                  <c:v>0.99999961231740209</c:v>
                </c:pt>
                <c:pt idx="8675">
                  <c:v>0.99999962753833826</c:v>
                </c:pt>
                <c:pt idx="8676">
                  <c:v>0.99999962887365101</c:v>
                </c:pt>
                <c:pt idx="8677">
                  <c:v>0.99999963586784268</c:v>
                </c:pt>
                <c:pt idx="8678">
                  <c:v>0.99999963884284304</c:v>
                </c:pt>
                <c:pt idx="8679">
                  <c:v>0.99999963909617273</c:v>
                </c:pt>
                <c:pt idx="8680">
                  <c:v>0.99999964027669919</c:v>
                </c:pt>
                <c:pt idx="8681">
                  <c:v>0.99999964250954343</c:v>
                </c:pt>
                <c:pt idx="8682">
                  <c:v>0.99999964472903113</c:v>
                </c:pt>
                <c:pt idx="8683">
                  <c:v>0.99999964662194862</c:v>
                </c:pt>
                <c:pt idx="8684">
                  <c:v>0.99999964912824391</c:v>
                </c:pt>
                <c:pt idx="8685">
                  <c:v>0.99999965021981863</c:v>
                </c:pt>
                <c:pt idx="8686">
                  <c:v>0.99999965132901769</c:v>
                </c:pt>
                <c:pt idx="8687">
                  <c:v>0.99999965189870466</c:v>
                </c:pt>
                <c:pt idx="8688">
                  <c:v>0.99999965243482725</c:v>
                </c:pt>
                <c:pt idx="8689">
                  <c:v>0.99999965353725717</c:v>
                </c:pt>
                <c:pt idx="8690">
                  <c:v>0.99999965713758443</c:v>
                </c:pt>
                <c:pt idx="8691">
                  <c:v>0.99999966162012843</c:v>
                </c:pt>
                <c:pt idx="8692">
                  <c:v>0.99999966234595628</c:v>
                </c:pt>
                <c:pt idx="8693">
                  <c:v>0.99999966627082471</c:v>
                </c:pt>
                <c:pt idx="8694">
                  <c:v>0.99999967306423077</c:v>
                </c:pt>
                <c:pt idx="8695">
                  <c:v>0.99999967408395352</c:v>
                </c:pt>
                <c:pt idx="8696">
                  <c:v>0.99999967543764712</c:v>
                </c:pt>
                <c:pt idx="8697">
                  <c:v>0.99999967611421159</c:v>
                </c:pt>
                <c:pt idx="8698">
                  <c:v>0.99999967673466283</c:v>
                </c:pt>
                <c:pt idx="8699">
                  <c:v>0.99999967712476445</c:v>
                </c:pt>
                <c:pt idx="8700">
                  <c:v>0.9999996774791613</c:v>
                </c:pt>
                <c:pt idx="8701">
                  <c:v>0.99999967774334986</c:v>
                </c:pt>
                <c:pt idx="8702">
                  <c:v>0.9999996781322783</c:v>
                </c:pt>
                <c:pt idx="8703">
                  <c:v>0.99999967851556648</c:v>
                </c:pt>
                <c:pt idx="8704">
                  <c:v>0.9999996787490032</c:v>
                </c:pt>
                <c:pt idx="8705">
                  <c:v>0.9999996791367618</c:v>
                </c:pt>
                <c:pt idx="8706">
                  <c:v>0.99999967950829693</c:v>
                </c:pt>
                <c:pt idx="8707">
                  <c:v>0.99999967951889712</c:v>
                </c:pt>
                <c:pt idx="8708">
                  <c:v>0.99999967975163173</c:v>
                </c:pt>
                <c:pt idx="8709">
                  <c:v>0.99999967979170856</c:v>
                </c:pt>
                <c:pt idx="8710">
                  <c:v>0.99999968013822393</c:v>
                </c:pt>
                <c:pt idx="8711">
                  <c:v>0.99999968051920962</c:v>
                </c:pt>
                <c:pt idx="8712">
                  <c:v>0.99999968075124412</c:v>
                </c:pt>
                <c:pt idx="8713">
                  <c:v>0.9999996811558447</c:v>
                </c:pt>
                <c:pt idx="8714">
                  <c:v>0.99999968151651264</c:v>
                </c:pt>
                <c:pt idx="8715">
                  <c:v>0.99999968152512619</c:v>
                </c:pt>
                <c:pt idx="8716">
                  <c:v>0.99999968174784892</c:v>
                </c:pt>
                <c:pt idx="8717">
                  <c:v>0.99999968215123214</c:v>
                </c:pt>
                <c:pt idx="8718">
                  <c:v>0.99999968274145512</c:v>
                </c:pt>
                <c:pt idx="8719">
                  <c:v>0.99999968316267962</c:v>
                </c:pt>
                <c:pt idx="8720">
                  <c:v>0.9999996835297208</c:v>
                </c:pt>
                <c:pt idx="8721">
                  <c:v>0.99999968373207115</c:v>
                </c:pt>
                <c:pt idx="8722">
                  <c:v>0.99999968415202789</c:v>
                </c:pt>
                <c:pt idx="8723">
                  <c:v>0.99999968471970568</c:v>
                </c:pt>
                <c:pt idx="8724">
                  <c:v>0.99999968515733795</c:v>
                </c:pt>
                <c:pt idx="8725">
                  <c:v>0.99999968570436737</c:v>
                </c:pt>
                <c:pt idx="8726">
                  <c:v>0.99999968614068224</c:v>
                </c:pt>
                <c:pt idx="8727">
                  <c:v>0.99999968668606476</c:v>
                </c:pt>
                <c:pt idx="8728">
                  <c:v>0.99999968713989063</c:v>
                </c:pt>
                <c:pt idx="8729">
                  <c:v>0.99999968766480651</c:v>
                </c:pt>
                <c:pt idx="8730">
                  <c:v>0.99999968811726581</c:v>
                </c:pt>
                <c:pt idx="8731">
                  <c:v>0.99999968864060118</c:v>
                </c:pt>
                <c:pt idx="8732">
                  <c:v>0.99999968911040815</c:v>
                </c:pt>
                <c:pt idx="8733">
                  <c:v>0.99999968961345709</c:v>
                </c:pt>
                <c:pt idx="8734">
                  <c:v>0.99999969113524689</c:v>
                </c:pt>
                <c:pt idx="8735">
                  <c:v>0.99999969230946528</c:v>
                </c:pt>
                <c:pt idx="8736">
                  <c:v>0.9999996949724741</c:v>
                </c:pt>
                <c:pt idx="8737">
                  <c:v>0.99999969560790969</c:v>
                </c:pt>
                <c:pt idx="8738">
                  <c:v>0.99999969655977283</c:v>
                </c:pt>
                <c:pt idx="8739">
                  <c:v>0.99999969820125889</c:v>
                </c:pt>
                <c:pt idx="8740">
                  <c:v>0.99999969887100648</c:v>
                </c:pt>
                <c:pt idx="8741">
                  <c:v>0.99999969890186735</c:v>
                </c:pt>
                <c:pt idx="8742">
                  <c:v>0.99999970040624708</c:v>
                </c:pt>
                <c:pt idx="8743">
                  <c:v>0.99999970253509418</c:v>
                </c:pt>
                <c:pt idx="8744">
                  <c:v>0.99999970283866013</c:v>
                </c:pt>
                <c:pt idx="8745">
                  <c:v>0.99999970322784792</c:v>
                </c:pt>
                <c:pt idx="8746">
                  <c:v>0.99999970354031797</c:v>
                </c:pt>
                <c:pt idx="8747">
                  <c:v>0.999999706107218</c:v>
                </c:pt>
                <c:pt idx="8748">
                  <c:v>0.99999970835938878</c:v>
                </c:pt>
                <c:pt idx="8749">
                  <c:v>0.99999970924520187</c:v>
                </c:pt>
                <c:pt idx="8750">
                  <c:v>0.999999711238587</c:v>
                </c:pt>
                <c:pt idx="8751">
                  <c:v>0.99999971244614483</c:v>
                </c:pt>
                <c:pt idx="8752">
                  <c:v>0.99999971304525259</c:v>
                </c:pt>
                <c:pt idx="8753">
                  <c:v>0.99999971334719628</c:v>
                </c:pt>
                <c:pt idx="8754">
                  <c:v>0.99999971349557593</c:v>
                </c:pt>
                <c:pt idx="8755">
                  <c:v>0.99999971354832384</c:v>
                </c:pt>
                <c:pt idx="8756">
                  <c:v>0.99999971394449416</c:v>
                </c:pt>
                <c:pt idx="8757">
                  <c:v>0.99999971424552558</c:v>
                </c:pt>
                <c:pt idx="8758">
                  <c:v>0.99999971439345692</c:v>
                </c:pt>
                <c:pt idx="8759">
                  <c:v>0.9999997151411405</c:v>
                </c:pt>
                <c:pt idx="8760">
                  <c:v>0.9999997151575597</c:v>
                </c:pt>
                <c:pt idx="8761">
                  <c:v>0.99999971528862486</c:v>
                </c:pt>
                <c:pt idx="8762">
                  <c:v>0.99999971577091273</c:v>
                </c:pt>
                <c:pt idx="8763">
                  <c:v>0.99999971582813041</c:v>
                </c:pt>
                <c:pt idx="8764">
                  <c:v>0.99999971671896271</c:v>
                </c:pt>
                <c:pt idx="8765">
                  <c:v>0.9999997169150262</c:v>
                </c:pt>
                <c:pt idx="8766">
                  <c:v>0.99999971760710238</c:v>
                </c:pt>
                <c:pt idx="8767">
                  <c:v>0.99999971805523546</c:v>
                </c:pt>
                <c:pt idx="8768">
                  <c:v>0.99999971805975429</c:v>
                </c:pt>
                <c:pt idx="8769">
                  <c:v>0.9999997184925572</c:v>
                </c:pt>
                <c:pt idx="8770">
                  <c:v>0.99999971893933559</c:v>
                </c:pt>
                <c:pt idx="8771">
                  <c:v>0.99999971937533516</c:v>
                </c:pt>
                <c:pt idx="8772">
                  <c:v>0.99999971982076263</c:v>
                </c:pt>
                <c:pt idx="8773">
                  <c:v>0.99999972025544392</c:v>
                </c:pt>
                <c:pt idx="8774">
                  <c:v>0.99999972069952447</c:v>
                </c:pt>
                <c:pt idx="8775">
                  <c:v>0.99999972113289115</c:v>
                </c:pt>
                <c:pt idx="8776">
                  <c:v>0.99999972417025096</c:v>
                </c:pt>
                <c:pt idx="8777">
                  <c:v>0.99999972507472024</c:v>
                </c:pt>
                <c:pt idx="8778">
                  <c:v>0.99999972851027852</c:v>
                </c:pt>
                <c:pt idx="8779">
                  <c:v>0.99999977056664302</c:v>
                </c:pt>
                <c:pt idx="8780">
                  <c:v>0.99999977293359488</c:v>
                </c:pt>
                <c:pt idx="8781">
                  <c:v>0.99999977766752957</c:v>
                </c:pt>
                <c:pt idx="8782">
                  <c:v>0.99999977810176544</c:v>
                </c:pt>
                <c:pt idx="8783">
                  <c:v>0.99999978054760597</c:v>
                </c:pt>
                <c:pt idx="8784">
                  <c:v>0.99999978655334087</c:v>
                </c:pt>
                <c:pt idx="8785">
                  <c:v>0.99999978862069305</c:v>
                </c:pt>
                <c:pt idx="8786">
                  <c:v>0.99999979123744021</c:v>
                </c:pt>
                <c:pt idx="8787">
                  <c:v>0.99999979562848296</c:v>
                </c:pt>
                <c:pt idx="8788">
                  <c:v>0.9999997982350407</c:v>
                </c:pt>
                <c:pt idx="8789">
                  <c:v>0.99999980026265822</c:v>
                </c:pt>
                <c:pt idx="8790">
                  <c:v>0.99999980368120689</c:v>
                </c:pt>
                <c:pt idx="8791">
                  <c:v>0.99999980421713563</c:v>
                </c:pt>
                <c:pt idx="8792">
                  <c:v>0.9999998050973562</c:v>
                </c:pt>
                <c:pt idx="8793">
                  <c:v>0.99999980554879875</c:v>
                </c:pt>
                <c:pt idx="8794">
                  <c:v>0.9999998078972111</c:v>
                </c:pt>
                <c:pt idx="8795">
                  <c:v>0.99999980888687834</c:v>
                </c:pt>
                <c:pt idx="8796">
                  <c:v>0.99999981156799345</c:v>
                </c:pt>
                <c:pt idx="8797">
                  <c:v>0.9999998121725393</c:v>
                </c:pt>
                <c:pt idx="8798">
                  <c:v>0.99999981297962914</c:v>
                </c:pt>
                <c:pt idx="8799">
                  <c:v>0.99999981348535549</c:v>
                </c:pt>
                <c:pt idx="8800">
                  <c:v>0.99999981800023252</c:v>
                </c:pt>
                <c:pt idx="8801">
                  <c:v>0.99999981828971296</c:v>
                </c:pt>
                <c:pt idx="8802">
                  <c:v>0.99999981829475293</c:v>
                </c:pt>
                <c:pt idx="8803">
                  <c:v>0.99999981870523047</c:v>
                </c:pt>
                <c:pt idx="8804">
                  <c:v>0.99999982013005428</c:v>
                </c:pt>
                <c:pt idx="8805">
                  <c:v>0.99999982117495279</c:v>
                </c:pt>
                <c:pt idx="8806">
                  <c:v>0.99999982167517487</c:v>
                </c:pt>
                <c:pt idx="8807">
                  <c:v>0.99999982275337773</c:v>
                </c:pt>
                <c:pt idx="8808">
                  <c:v>0.99999982322238812</c:v>
                </c:pt>
                <c:pt idx="8809">
                  <c:v>0.99999982334657311</c:v>
                </c:pt>
                <c:pt idx="8810">
                  <c:v>0.99999982344148886</c:v>
                </c:pt>
                <c:pt idx="8811">
                  <c:v>0.99999982438397961</c:v>
                </c:pt>
                <c:pt idx="8812">
                  <c:v>0.99999982544551957</c:v>
                </c:pt>
                <c:pt idx="8813">
                  <c:v>0.99999982609396809</c:v>
                </c:pt>
                <c:pt idx="8814">
                  <c:v>0.9999998277661617</c:v>
                </c:pt>
                <c:pt idx="8815">
                  <c:v>0.99999982991987846</c:v>
                </c:pt>
                <c:pt idx="8816">
                  <c:v>0.99999983125399861</c:v>
                </c:pt>
                <c:pt idx="8817">
                  <c:v>0.9999998327801275</c:v>
                </c:pt>
                <c:pt idx="8818">
                  <c:v>0.9999998330011991</c:v>
                </c:pt>
                <c:pt idx="8819">
                  <c:v>0.99999983301147255</c:v>
                </c:pt>
                <c:pt idx="8820">
                  <c:v>0.99999983734781406</c:v>
                </c:pt>
                <c:pt idx="8821">
                  <c:v>0.99999983735782927</c:v>
                </c:pt>
                <c:pt idx="8822">
                  <c:v>0.99999983788778291</c:v>
                </c:pt>
                <c:pt idx="8823">
                  <c:v>0.99999983789776603</c:v>
                </c:pt>
                <c:pt idx="8824">
                  <c:v>0.99999983790774849</c:v>
                </c:pt>
                <c:pt idx="8825">
                  <c:v>0.99999983791773039</c:v>
                </c:pt>
                <c:pt idx="8826">
                  <c:v>0.9999998383554477</c:v>
                </c:pt>
                <c:pt idx="8827">
                  <c:v>0.99999983985532093</c:v>
                </c:pt>
                <c:pt idx="8828">
                  <c:v>0.99999984145659504</c:v>
                </c:pt>
                <c:pt idx="8829">
                  <c:v>0.99999984149029741</c:v>
                </c:pt>
                <c:pt idx="8830">
                  <c:v>0.99999984365429839</c:v>
                </c:pt>
                <c:pt idx="8831">
                  <c:v>0.99999984404679931</c:v>
                </c:pt>
                <c:pt idx="8832">
                  <c:v>0.99999984577373591</c:v>
                </c:pt>
                <c:pt idx="8833">
                  <c:v>0.99999984902815708</c:v>
                </c:pt>
                <c:pt idx="8834">
                  <c:v>0.99999985023277882</c:v>
                </c:pt>
                <c:pt idx="8835">
                  <c:v>0.99999985265185309</c:v>
                </c:pt>
                <c:pt idx="8836">
                  <c:v>0.99999985747191755</c:v>
                </c:pt>
                <c:pt idx="8837">
                  <c:v>0.99999985760054833</c:v>
                </c:pt>
                <c:pt idx="8838">
                  <c:v>0.999999859501296</c:v>
                </c:pt>
                <c:pt idx="8839">
                  <c:v>0.99999986201698554</c:v>
                </c:pt>
                <c:pt idx="8840">
                  <c:v>0.99999986556118736</c:v>
                </c:pt>
                <c:pt idx="8841">
                  <c:v>0.99999986746856062</c:v>
                </c:pt>
                <c:pt idx="8842">
                  <c:v>0.99999986760376725</c:v>
                </c:pt>
                <c:pt idx="8843">
                  <c:v>0.99999987788959765</c:v>
                </c:pt>
                <c:pt idx="8844">
                  <c:v>0.99999988200060641</c:v>
                </c:pt>
                <c:pt idx="8845">
                  <c:v>0.9999998832651249</c:v>
                </c:pt>
                <c:pt idx="8846">
                  <c:v>0.99999989381599386</c:v>
                </c:pt>
                <c:pt idx="8847">
                  <c:v>0.99999989423495239</c:v>
                </c:pt>
                <c:pt idx="8848">
                  <c:v>0.9999998968827144</c:v>
                </c:pt>
                <c:pt idx="8849">
                  <c:v>0.99999989823890134</c:v>
                </c:pt>
                <c:pt idx="8850">
                  <c:v>0.99999990259252047</c:v>
                </c:pt>
                <c:pt idx="8851">
                  <c:v>0.99999990430964303</c:v>
                </c:pt>
                <c:pt idx="8852">
                  <c:v>0.99999990589943621</c:v>
                </c:pt>
                <c:pt idx="8853">
                  <c:v>0.99999990678869333</c:v>
                </c:pt>
                <c:pt idx="8854">
                  <c:v>0.99999990825081209</c:v>
                </c:pt>
                <c:pt idx="8855">
                  <c:v>0.99999990855562382</c:v>
                </c:pt>
                <c:pt idx="8856">
                  <c:v>0.99999990863983423</c:v>
                </c:pt>
                <c:pt idx="8857">
                  <c:v>0.99999990885945655</c:v>
                </c:pt>
                <c:pt idx="8858">
                  <c:v>0.99999990898945867</c:v>
                </c:pt>
                <c:pt idx="8859">
                  <c:v>0.99999990915660797</c:v>
                </c:pt>
                <c:pt idx="8860">
                  <c:v>0.9999999094528228</c:v>
                </c:pt>
                <c:pt idx="8861">
                  <c:v>0.99999990974810371</c:v>
                </c:pt>
                <c:pt idx="8862">
                  <c:v>0.99999991009252165</c:v>
                </c:pt>
                <c:pt idx="8863">
                  <c:v>0.99999991033587554</c:v>
                </c:pt>
                <c:pt idx="8864">
                  <c:v>0.99999991062837201</c:v>
                </c:pt>
                <c:pt idx="8865">
                  <c:v>0.99999991232783036</c:v>
                </c:pt>
                <c:pt idx="8866">
                  <c:v>0.99999991261404209</c:v>
                </c:pt>
                <c:pt idx="8867">
                  <c:v>0.99999991289935042</c:v>
                </c:pt>
                <c:pt idx="8868">
                  <c:v>0.99999991318375792</c:v>
                </c:pt>
                <c:pt idx="8869">
                  <c:v>0.99999991346726758</c:v>
                </c:pt>
                <c:pt idx="8870">
                  <c:v>0.99999991360945717</c:v>
                </c:pt>
                <c:pt idx="8871">
                  <c:v>0.99999991374988206</c:v>
                </c:pt>
                <c:pt idx="8872">
                  <c:v>0.99999991389162257</c:v>
                </c:pt>
                <c:pt idx="8873">
                  <c:v>0.99999991403160404</c:v>
                </c:pt>
                <c:pt idx="8874">
                  <c:v>0.99999991417289691</c:v>
                </c:pt>
                <c:pt idx="8875">
                  <c:v>0.99999991431243618</c:v>
                </c:pt>
                <c:pt idx="8876">
                  <c:v>0.99999991445328273</c:v>
                </c:pt>
                <c:pt idx="8877">
                  <c:v>0.9999999145618409</c:v>
                </c:pt>
                <c:pt idx="8878">
                  <c:v>0.99999991459238124</c:v>
                </c:pt>
                <c:pt idx="8879">
                  <c:v>0.99999991473278294</c:v>
                </c:pt>
                <c:pt idx="8880">
                  <c:v>0.99999991484099804</c:v>
                </c:pt>
                <c:pt idx="8881">
                  <c:v>0.99999991487144202</c:v>
                </c:pt>
                <c:pt idx="8882">
                  <c:v>0.99999991501140006</c:v>
                </c:pt>
                <c:pt idx="8883">
                  <c:v>0.99999991511927333</c:v>
                </c:pt>
                <c:pt idx="8884">
                  <c:v>0.99999991514962105</c:v>
                </c:pt>
                <c:pt idx="8885">
                  <c:v>0.9999999152891369</c:v>
                </c:pt>
                <c:pt idx="8886">
                  <c:v>0.99999991542692113</c:v>
                </c:pt>
                <c:pt idx="8887">
                  <c:v>0.9999999155659961</c:v>
                </c:pt>
                <c:pt idx="8888">
                  <c:v>0.9999999157033449</c:v>
                </c:pt>
                <c:pt idx="8889">
                  <c:v>0.99999991584198034</c:v>
                </c:pt>
                <c:pt idx="8890">
                  <c:v>0.99999991597889504</c:v>
                </c:pt>
                <c:pt idx="8891">
                  <c:v>0.99999991605313032</c:v>
                </c:pt>
                <c:pt idx="8892">
                  <c:v>0.99999991611709227</c:v>
                </c:pt>
                <c:pt idx="8893">
                  <c:v>0.99999991625357421</c:v>
                </c:pt>
                <c:pt idx="8894">
                  <c:v>0.99999991639133456</c:v>
                </c:pt>
                <c:pt idx="8895">
                  <c:v>0.99999991652738496</c:v>
                </c:pt>
                <c:pt idx="8896">
                  <c:v>0.99999991680033007</c:v>
                </c:pt>
                <c:pt idx="8897">
                  <c:v>0.9999999170724122</c:v>
                </c:pt>
                <c:pt idx="8898">
                  <c:v>0.99999991722940418</c:v>
                </c:pt>
                <c:pt idx="8899">
                  <c:v>0.9999999173436338</c:v>
                </c:pt>
                <c:pt idx="8900">
                  <c:v>0.99999991750012929</c:v>
                </c:pt>
                <c:pt idx="8901">
                  <c:v>0.99999991753996931</c:v>
                </c:pt>
                <c:pt idx="8902">
                  <c:v>0.99999991761399765</c:v>
                </c:pt>
                <c:pt idx="8903">
                  <c:v>0.9999999178835064</c:v>
                </c:pt>
                <c:pt idx="8904">
                  <c:v>0.99999991815216249</c:v>
                </c:pt>
                <c:pt idx="8905">
                  <c:v>0.9999999184199686</c:v>
                </c:pt>
                <c:pt idx="8906">
                  <c:v>0.99999991854450565</c:v>
                </c:pt>
                <c:pt idx="8907">
                  <c:v>0.99999991868692728</c:v>
                </c:pt>
                <c:pt idx="8908">
                  <c:v>0.9999999188110702</c:v>
                </c:pt>
                <c:pt idx="8909">
                  <c:v>0.99999991883580164</c:v>
                </c:pt>
                <c:pt idx="8910">
                  <c:v>0.9999999189530413</c:v>
                </c:pt>
                <c:pt idx="8911">
                  <c:v>0.9999999191670812</c:v>
                </c:pt>
                <c:pt idx="8912">
                  <c:v>0.99999991921831299</c:v>
                </c:pt>
                <c:pt idx="8913">
                  <c:v>0.99999991943167543</c:v>
                </c:pt>
                <c:pt idx="8914">
                  <c:v>0.99999991948274503</c:v>
                </c:pt>
                <c:pt idx="8915">
                  <c:v>0.9999999195037127</c:v>
                </c:pt>
                <c:pt idx="8916">
                  <c:v>0.99999991956486667</c:v>
                </c:pt>
                <c:pt idx="8917">
                  <c:v>0.999999919695432</c:v>
                </c:pt>
                <c:pt idx="8918">
                  <c:v>0.99999991974633995</c:v>
                </c:pt>
                <c:pt idx="8919">
                  <c:v>0.99999991982602765</c:v>
                </c:pt>
                <c:pt idx="8920">
                  <c:v>0.99999991995835358</c:v>
                </c:pt>
                <c:pt idx="8921">
                  <c:v>0.99999991998669246</c:v>
                </c:pt>
                <c:pt idx="8922">
                  <c:v>0.99999992000910043</c:v>
                </c:pt>
                <c:pt idx="8923">
                  <c:v>0.99999992008853578</c:v>
                </c:pt>
                <c:pt idx="8924">
                  <c:v>0.99999992022044271</c:v>
                </c:pt>
                <c:pt idx="8925">
                  <c:v>0.99999992024869178</c:v>
                </c:pt>
                <c:pt idx="8926">
                  <c:v>0.9999999202710288</c:v>
                </c:pt>
                <c:pt idx="8927">
                  <c:v>0.99999992035021257</c:v>
                </c:pt>
                <c:pt idx="8928">
                  <c:v>0.99999992048170183</c:v>
                </c:pt>
                <c:pt idx="8929">
                  <c:v>0.99999992048671793</c:v>
                </c:pt>
                <c:pt idx="8930">
                  <c:v>0.99999992049173381</c:v>
                </c:pt>
                <c:pt idx="8931">
                  <c:v>0.99999992050986153</c:v>
                </c:pt>
                <c:pt idx="8932">
                  <c:v>0.99999992053212772</c:v>
                </c:pt>
                <c:pt idx="8933">
                  <c:v>0.99999992077343214</c:v>
                </c:pt>
                <c:pt idx="8934">
                  <c:v>0.99999992079239985</c:v>
                </c:pt>
                <c:pt idx="8935">
                  <c:v>0.9999999208710828</c:v>
                </c:pt>
                <c:pt idx="8936">
                  <c:v>0.99999992105184743</c:v>
                </c:pt>
                <c:pt idx="8937">
                  <c:v>0.99999992113028124</c:v>
                </c:pt>
                <c:pt idx="8938">
                  <c:v>0.99999992131047322</c:v>
                </c:pt>
                <c:pt idx="8939">
                  <c:v>0.99999992134808458</c:v>
                </c:pt>
                <c:pt idx="8940">
                  <c:v>0.99999992138865845</c:v>
                </c:pt>
                <c:pt idx="8941">
                  <c:v>0.99999992151135253</c:v>
                </c:pt>
                <c:pt idx="8942">
                  <c:v>0.99999992156827955</c:v>
                </c:pt>
                <c:pt idx="8943">
                  <c:v>0.99999992164621709</c:v>
                </c:pt>
                <c:pt idx="8944">
                  <c:v>0.99999992173999463</c:v>
                </c:pt>
                <c:pt idx="8945">
                  <c:v>0.99999992184744135</c:v>
                </c:pt>
                <c:pt idx="8946">
                  <c:v>0.99999992190295972</c:v>
                </c:pt>
                <c:pt idx="8947">
                  <c:v>0.99999992199644006</c:v>
                </c:pt>
                <c:pt idx="8948">
                  <c:v>0.99999992215888855</c:v>
                </c:pt>
                <c:pt idx="8949">
                  <c:v>0.99999992231589196</c:v>
                </c:pt>
                <c:pt idx="8950">
                  <c:v>0.99999992241400637</c:v>
                </c:pt>
                <c:pt idx="8951">
                  <c:v>0.99999992257051207</c:v>
                </c:pt>
                <c:pt idx="8952">
                  <c:v>0.99999992266831539</c:v>
                </c:pt>
                <c:pt idx="8953">
                  <c:v>0.99999992282432504</c:v>
                </c:pt>
                <c:pt idx="8954">
                  <c:v>0.99999992292181838</c:v>
                </c:pt>
                <c:pt idx="8955">
                  <c:v>0.99999992307733332</c:v>
                </c:pt>
                <c:pt idx="8956">
                  <c:v>0.99999992313018693</c:v>
                </c:pt>
                <c:pt idx="8957">
                  <c:v>0.99999992317451758</c:v>
                </c:pt>
                <c:pt idx="8958">
                  <c:v>0.99999992317936925</c:v>
                </c:pt>
                <c:pt idx="8959">
                  <c:v>0.99999992324398235</c:v>
                </c:pt>
                <c:pt idx="8960">
                  <c:v>0.99999992328066634</c:v>
                </c:pt>
                <c:pt idx="8961">
                  <c:v>0.99999992332953946</c:v>
                </c:pt>
                <c:pt idx="8962">
                  <c:v>0.99999992343125177</c:v>
                </c:pt>
                <c:pt idx="8963">
                  <c:v>0.99999992350049205</c:v>
                </c:pt>
                <c:pt idx="8964">
                  <c:v>0.9999999235809458</c:v>
                </c:pt>
                <c:pt idx="8965">
                  <c:v>0.99999992368233559</c:v>
                </c:pt>
                <c:pt idx="8966">
                  <c:v>0.99999992375135627</c:v>
                </c:pt>
                <c:pt idx="8967">
                  <c:v>0.99999992383119662</c:v>
                </c:pt>
                <c:pt idx="8968">
                  <c:v>0.99999992383710123</c:v>
                </c:pt>
                <c:pt idx="8969">
                  <c:v>0.99999992390523196</c:v>
                </c:pt>
                <c:pt idx="8970">
                  <c:v>0.99999992393262294</c:v>
                </c:pt>
                <c:pt idx="8971">
                  <c:v>0.99999992393742843</c:v>
                </c:pt>
                <c:pt idx="8972">
                  <c:v>0.99999992415481231</c:v>
                </c:pt>
                <c:pt idx="8973">
                  <c:v>0.99999992418690664</c:v>
                </c:pt>
                <c:pt idx="8974">
                  <c:v>0.99999992438794327</c:v>
                </c:pt>
                <c:pt idx="8975">
                  <c:v>0.99999992440360097</c:v>
                </c:pt>
                <c:pt idx="8976">
                  <c:v>0.99999992443559349</c:v>
                </c:pt>
                <c:pt idx="8977">
                  <c:v>0.99999992465160037</c:v>
                </c:pt>
                <c:pt idx="8978">
                  <c:v>0.9999999246834913</c:v>
                </c:pt>
                <c:pt idx="8979">
                  <c:v>0.99999992468825083</c:v>
                </c:pt>
                <c:pt idx="8980">
                  <c:v>0.99999992469301013</c:v>
                </c:pt>
                <c:pt idx="8981">
                  <c:v>0.9999999246977691</c:v>
                </c:pt>
                <c:pt idx="8982">
                  <c:v>0.99999992470252774</c:v>
                </c:pt>
                <c:pt idx="8983">
                  <c:v>0.99999992470728616</c:v>
                </c:pt>
                <c:pt idx="8984">
                  <c:v>0.99999992471204424</c:v>
                </c:pt>
                <c:pt idx="8985">
                  <c:v>0.9999999247168021</c:v>
                </c:pt>
                <c:pt idx="8986">
                  <c:v>0.99999992472155952</c:v>
                </c:pt>
                <c:pt idx="8987">
                  <c:v>0.99999992472631682</c:v>
                </c:pt>
                <c:pt idx="8988">
                  <c:v>0.99999992473107369</c:v>
                </c:pt>
                <c:pt idx="8989">
                  <c:v>0.99999992473583033</c:v>
                </c:pt>
                <c:pt idx="8990">
                  <c:v>0.99999992474058674</c:v>
                </c:pt>
                <c:pt idx="8991">
                  <c:v>0.99999992474534272</c:v>
                </c:pt>
                <c:pt idx="8992">
                  <c:v>0.99999992475009858</c:v>
                </c:pt>
                <c:pt idx="8993">
                  <c:v>0.999999924754854</c:v>
                </c:pt>
                <c:pt idx="8994">
                  <c:v>0.99999992475802268</c:v>
                </c:pt>
                <c:pt idx="8995">
                  <c:v>0.99999992489881273</c:v>
                </c:pt>
                <c:pt idx="8996">
                  <c:v>0.99999992500173884</c:v>
                </c:pt>
                <c:pt idx="8997">
                  <c:v>0.99999992514524072</c:v>
                </c:pt>
                <c:pt idx="8998">
                  <c:v>0.9999999251691325</c:v>
                </c:pt>
                <c:pt idx="8999">
                  <c:v>0.99999992517649361</c:v>
                </c:pt>
                <c:pt idx="9000">
                  <c:v>0.99999992524784009</c:v>
                </c:pt>
                <c:pt idx="9001">
                  <c:v>0.99999992538627458</c:v>
                </c:pt>
                <c:pt idx="9002">
                  <c:v>0.9999999254931603</c:v>
                </c:pt>
                <c:pt idx="9003">
                  <c:v>0.99999992602858701</c:v>
                </c:pt>
                <c:pt idx="9004">
                  <c:v>0.99999992618093159</c:v>
                </c:pt>
                <c:pt idx="9005">
                  <c:v>0.99999992628976253</c:v>
                </c:pt>
                <c:pt idx="9006">
                  <c:v>0.99999992655116787</c:v>
                </c:pt>
                <c:pt idx="9007">
                  <c:v>0.99999992664482862</c:v>
                </c:pt>
                <c:pt idx="9008">
                  <c:v>0.99999992667081172</c:v>
                </c:pt>
                <c:pt idx="9009">
                  <c:v>0.99999992699988127</c:v>
                </c:pt>
                <c:pt idx="9010">
                  <c:v>0.99999992724828879</c:v>
                </c:pt>
                <c:pt idx="9011">
                  <c:v>0.99999992928116821</c:v>
                </c:pt>
                <c:pt idx="9012">
                  <c:v>0.99999993100194284</c:v>
                </c:pt>
                <c:pt idx="9013">
                  <c:v>0.99999993170498447</c:v>
                </c:pt>
                <c:pt idx="9014">
                  <c:v>0.9999999324502149</c:v>
                </c:pt>
                <c:pt idx="9015">
                  <c:v>0.99999993866214476</c:v>
                </c:pt>
                <c:pt idx="9016">
                  <c:v>0.99999993890857752</c:v>
                </c:pt>
                <c:pt idx="9017">
                  <c:v>0.9999999393625546</c:v>
                </c:pt>
                <c:pt idx="9018">
                  <c:v>0.99999994046557095</c:v>
                </c:pt>
                <c:pt idx="9019">
                  <c:v>0.99999994200045106</c:v>
                </c:pt>
                <c:pt idx="9020">
                  <c:v>0.99999994285271743</c:v>
                </c:pt>
                <c:pt idx="9021">
                  <c:v>0.99999994449106899</c:v>
                </c:pt>
                <c:pt idx="9022">
                  <c:v>0.99999994551315885</c:v>
                </c:pt>
                <c:pt idx="9023">
                  <c:v>0.99999994576200868</c:v>
                </c:pt>
                <c:pt idx="9024">
                  <c:v>0.99999994628385713</c:v>
                </c:pt>
                <c:pt idx="9025">
                  <c:v>0.99999994677990234</c:v>
                </c:pt>
                <c:pt idx="9026">
                  <c:v>0.99999994865560238</c:v>
                </c:pt>
                <c:pt idx="9027">
                  <c:v>0.99999994915192392</c:v>
                </c:pt>
                <c:pt idx="9028">
                  <c:v>0.99999995065209124</c:v>
                </c:pt>
                <c:pt idx="9029">
                  <c:v>0.99999995373482553</c:v>
                </c:pt>
                <c:pt idx="9030">
                  <c:v>0.99999995492359894</c:v>
                </c:pt>
                <c:pt idx="9031">
                  <c:v>0.99999995585603574</c:v>
                </c:pt>
                <c:pt idx="9032">
                  <c:v>0.9999999576044124</c:v>
                </c:pt>
                <c:pt idx="9033">
                  <c:v>0.99999995813877129</c:v>
                </c:pt>
                <c:pt idx="9034">
                  <c:v>0.99999995867868674</c:v>
                </c:pt>
                <c:pt idx="9035">
                  <c:v>0.99999995868134917</c:v>
                </c:pt>
                <c:pt idx="9036">
                  <c:v>0.99999995868401126</c:v>
                </c:pt>
                <c:pt idx="9037">
                  <c:v>0.99999995868667335</c:v>
                </c:pt>
                <c:pt idx="9038">
                  <c:v>0.9999999588190811</c:v>
                </c:pt>
                <c:pt idx="9039">
                  <c:v>0.99999995882752235</c:v>
                </c:pt>
                <c:pt idx="9040">
                  <c:v>0.99999996002964164</c:v>
                </c:pt>
                <c:pt idx="9041">
                  <c:v>0.99999996026955174</c:v>
                </c:pt>
                <c:pt idx="9042">
                  <c:v>0.99999996086404774</c:v>
                </c:pt>
                <c:pt idx="9043">
                  <c:v>0.99999996110410483</c:v>
                </c:pt>
                <c:pt idx="9044">
                  <c:v>0.99999996125851554</c:v>
                </c:pt>
                <c:pt idx="9045">
                  <c:v>0.99999996140661507</c:v>
                </c:pt>
                <c:pt idx="9046">
                  <c:v>0.99999996217436959</c:v>
                </c:pt>
                <c:pt idx="9047">
                  <c:v>0.99999996321769624</c:v>
                </c:pt>
                <c:pt idx="9048">
                  <c:v>0.99999996376473776</c:v>
                </c:pt>
                <c:pt idx="9049">
                  <c:v>0.99999996400868874</c:v>
                </c:pt>
                <c:pt idx="9050">
                  <c:v>0.99999996426597015</c:v>
                </c:pt>
                <c:pt idx="9051">
                  <c:v>0.99999996445151895</c:v>
                </c:pt>
                <c:pt idx="9052">
                  <c:v>0.99999996459284457</c:v>
                </c:pt>
                <c:pt idx="9053">
                  <c:v>0.99999996471082697</c:v>
                </c:pt>
                <c:pt idx="9054">
                  <c:v>0.99999996471186026</c:v>
                </c:pt>
                <c:pt idx="9055">
                  <c:v>0.9999999650622361</c:v>
                </c:pt>
                <c:pt idx="9056">
                  <c:v>0.99999996519339962</c:v>
                </c:pt>
                <c:pt idx="9057">
                  <c:v>0.99999996532651314</c:v>
                </c:pt>
                <c:pt idx="9058">
                  <c:v>0.99999996589404883</c:v>
                </c:pt>
                <c:pt idx="9059">
                  <c:v>0.99999996596846685</c:v>
                </c:pt>
                <c:pt idx="9060">
                  <c:v>0.99999996628452725</c:v>
                </c:pt>
                <c:pt idx="9061">
                  <c:v>0.99999996686139747</c:v>
                </c:pt>
                <c:pt idx="9062">
                  <c:v>0.99999996727991414</c:v>
                </c:pt>
                <c:pt idx="9063">
                  <c:v>0.99999996838915617</c:v>
                </c:pt>
                <c:pt idx="9064">
                  <c:v>0.99999996890328502</c:v>
                </c:pt>
                <c:pt idx="9065">
                  <c:v>0.99999996935096125</c:v>
                </c:pt>
                <c:pt idx="9066">
                  <c:v>0.99999997367264404</c:v>
                </c:pt>
                <c:pt idx="9067">
                  <c:v>0.99999997400608431</c:v>
                </c:pt>
                <c:pt idx="9068">
                  <c:v>0.99999997436101828</c:v>
                </c:pt>
                <c:pt idx="9069">
                  <c:v>0.99999997490072512</c:v>
                </c:pt>
                <c:pt idx="9070">
                  <c:v>0.99999997575067212</c:v>
                </c:pt>
                <c:pt idx="9071">
                  <c:v>0.99999997605496016</c:v>
                </c:pt>
                <c:pt idx="9072">
                  <c:v>0.99999997607199231</c:v>
                </c:pt>
                <c:pt idx="9073">
                  <c:v>0.99999997613642799</c:v>
                </c:pt>
                <c:pt idx="9074">
                  <c:v>0.99999997615496694</c:v>
                </c:pt>
                <c:pt idx="9075">
                  <c:v>0.99999997617647629</c:v>
                </c:pt>
                <c:pt idx="9076">
                  <c:v>0.99999997623766279</c:v>
                </c:pt>
                <c:pt idx="9077">
                  <c:v>0.99999997625754344</c:v>
                </c:pt>
                <c:pt idx="9078">
                  <c:v>0.99999997629855852</c:v>
                </c:pt>
                <c:pt idx="9079">
                  <c:v>0.99999997632008042</c:v>
                </c:pt>
                <c:pt idx="9080">
                  <c:v>0.99999997633834303</c:v>
                </c:pt>
                <c:pt idx="9081">
                  <c:v>0.99999997640222105</c:v>
                </c:pt>
                <c:pt idx="9082">
                  <c:v>0.99999997642042227</c:v>
                </c:pt>
                <c:pt idx="9083">
                  <c:v>0.99999997650222539</c:v>
                </c:pt>
                <c:pt idx="9084">
                  <c:v>0.99999997658375339</c:v>
                </c:pt>
                <c:pt idx="9085">
                  <c:v>0.99999997666347662</c:v>
                </c:pt>
                <c:pt idx="9086">
                  <c:v>0.99999997674293661</c:v>
                </c:pt>
                <c:pt idx="9087">
                  <c:v>0.99999997682213437</c:v>
                </c:pt>
                <c:pt idx="9088">
                  <c:v>0.99999997686618869</c:v>
                </c:pt>
                <c:pt idx="9089">
                  <c:v>0.99999997687965125</c:v>
                </c:pt>
                <c:pt idx="9090">
                  <c:v>0.99999997693798148</c:v>
                </c:pt>
                <c:pt idx="9091">
                  <c:v>0.99999997701804333</c:v>
                </c:pt>
                <c:pt idx="9092">
                  <c:v>0.99999997709783572</c:v>
                </c:pt>
                <c:pt idx="9093">
                  <c:v>0.99999997711060507</c:v>
                </c:pt>
                <c:pt idx="9094">
                  <c:v>0.99999997717586153</c:v>
                </c:pt>
                <c:pt idx="9095">
                  <c:v>0.99999997725362966</c:v>
                </c:pt>
                <c:pt idx="9096">
                  <c:v>0.99999997733114077</c:v>
                </c:pt>
                <c:pt idx="9097">
                  <c:v>0.99999997740839586</c:v>
                </c:pt>
                <c:pt idx="9098">
                  <c:v>0.99999997747597713</c:v>
                </c:pt>
                <c:pt idx="9099">
                  <c:v>0.99999997748539571</c:v>
                </c:pt>
                <c:pt idx="9100">
                  <c:v>0.99999997756214098</c:v>
                </c:pt>
                <c:pt idx="9101">
                  <c:v>0.99999997779574268</c:v>
                </c:pt>
                <c:pt idx="9102">
                  <c:v>0.99999997788273376</c:v>
                </c:pt>
                <c:pt idx="9103">
                  <c:v>0.99999997865570212</c:v>
                </c:pt>
                <c:pt idx="9104">
                  <c:v>0.99999997872272439</c:v>
                </c:pt>
                <c:pt idx="9105">
                  <c:v>0.9999999787285766</c:v>
                </c:pt>
                <c:pt idx="9106">
                  <c:v>0.99999997880120972</c:v>
                </c:pt>
                <c:pt idx="9107">
                  <c:v>0.99999997887363679</c:v>
                </c:pt>
                <c:pt idx="9108">
                  <c:v>0.99999997888937486</c:v>
                </c:pt>
                <c:pt idx="9109">
                  <c:v>0.99999997891283998</c:v>
                </c:pt>
                <c:pt idx="9110">
                  <c:v>0.99999997894575532</c:v>
                </c:pt>
                <c:pt idx="9111">
                  <c:v>0.99999997894578962</c:v>
                </c:pt>
                <c:pt idx="9112">
                  <c:v>0.99999997896147552</c:v>
                </c:pt>
                <c:pt idx="9113">
                  <c:v>0.99999997898486293</c:v>
                </c:pt>
                <c:pt idx="9114">
                  <c:v>0.99999997901766924</c:v>
                </c:pt>
                <c:pt idx="9115">
                  <c:v>0.99999997901770343</c:v>
                </c:pt>
                <c:pt idx="9116">
                  <c:v>0.99999997903333737</c:v>
                </c:pt>
                <c:pt idx="9117">
                  <c:v>0.99999997905664739</c:v>
                </c:pt>
                <c:pt idx="9118">
                  <c:v>0.99999997907501903</c:v>
                </c:pt>
                <c:pt idx="9119">
                  <c:v>0.99999997908934501</c:v>
                </c:pt>
                <c:pt idx="9120">
                  <c:v>0.99999997911195726</c:v>
                </c:pt>
                <c:pt idx="9121">
                  <c:v>0.99999997914650485</c:v>
                </c:pt>
                <c:pt idx="9122">
                  <c:v>0.99999997914735694</c:v>
                </c:pt>
                <c:pt idx="9123">
                  <c:v>0.99999997916078331</c:v>
                </c:pt>
                <c:pt idx="9124">
                  <c:v>0.9999999791608174</c:v>
                </c:pt>
                <c:pt idx="9125">
                  <c:v>0.99999997917634798</c:v>
                </c:pt>
                <c:pt idx="9126">
                  <c:v>0.99999997918332073</c:v>
                </c:pt>
                <c:pt idx="9127">
                  <c:v>0.99999997919950367</c:v>
                </c:pt>
                <c:pt idx="9128">
                  <c:v>0.99999997921860317</c:v>
                </c:pt>
                <c:pt idx="9129">
                  <c:v>0.99999997923198503</c:v>
                </c:pt>
                <c:pt idx="9130">
                  <c:v>0.999999979232019</c:v>
                </c:pt>
                <c:pt idx="9131">
                  <c:v>0.99999997924749806</c:v>
                </c:pt>
                <c:pt idx="9132">
                  <c:v>0.99999997925444772</c:v>
                </c:pt>
                <c:pt idx="9133">
                  <c:v>0.99999997926858608</c:v>
                </c:pt>
                <c:pt idx="9134">
                  <c:v>0.99999997927057704</c:v>
                </c:pt>
                <c:pt idx="9135">
                  <c:v>0.9999999792786799</c:v>
                </c:pt>
                <c:pt idx="9136">
                  <c:v>0.99999997928961326</c:v>
                </c:pt>
                <c:pt idx="9137">
                  <c:v>0.99999997929655782</c:v>
                </c:pt>
                <c:pt idx="9138">
                  <c:v>0.99999997930068385</c:v>
                </c:pt>
                <c:pt idx="9139">
                  <c:v>0.99999997930295081</c:v>
                </c:pt>
                <c:pt idx="9140">
                  <c:v>0.99999997930298468</c:v>
                </c:pt>
                <c:pt idx="9141">
                  <c:v>0.99999997931841245</c:v>
                </c:pt>
                <c:pt idx="9142">
                  <c:v>0.99999997933943063</c:v>
                </c:pt>
                <c:pt idx="9143">
                  <c:v>0.99999997934141494</c:v>
                </c:pt>
                <c:pt idx="9144">
                  <c:v>0.99999997934949092</c:v>
                </c:pt>
                <c:pt idx="9145">
                  <c:v>0.99999997936730967</c:v>
                </c:pt>
                <c:pt idx="9146">
                  <c:v>0.99999997937142193</c:v>
                </c:pt>
                <c:pt idx="9147">
                  <c:v>0.99999997937368146</c:v>
                </c:pt>
                <c:pt idx="9148">
                  <c:v>0.9999999793737151</c:v>
                </c:pt>
                <c:pt idx="9149">
                  <c:v>0.9999999793890918</c:v>
                </c:pt>
                <c:pt idx="9150">
                  <c:v>0.9999999793959955</c:v>
                </c:pt>
                <c:pt idx="9151">
                  <c:v>0.99999997941004037</c:v>
                </c:pt>
                <c:pt idx="9152">
                  <c:v>0.99999997941201813</c:v>
                </c:pt>
                <c:pt idx="9153">
                  <c:v>0.99999997942006724</c:v>
                </c:pt>
                <c:pt idx="9154">
                  <c:v>0.99999997942201624</c:v>
                </c:pt>
                <c:pt idx="9155">
                  <c:v>0.99999997943092833</c:v>
                </c:pt>
                <c:pt idx="9156">
                  <c:v>0.99999997943720953</c:v>
                </c:pt>
                <c:pt idx="9157">
                  <c:v>0.99999997943782692</c:v>
                </c:pt>
                <c:pt idx="9158">
                  <c:v>0.99999997944192565</c:v>
                </c:pt>
                <c:pt idx="9159">
                  <c:v>0.99999997944417773</c:v>
                </c:pt>
                <c:pt idx="9160">
                  <c:v>0.99999997944421126</c:v>
                </c:pt>
                <c:pt idx="9161">
                  <c:v>0.999999979459537</c:v>
                </c:pt>
                <c:pt idx="9162">
                  <c:v>0.99999997946641783</c:v>
                </c:pt>
                <c:pt idx="9163">
                  <c:v>0.99999997948238728</c:v>
                </c:pt>
                <c:pt idx="9164">
                  <c:v>0.99999997950123487</c:v>
                </c:pt>
                <c:pt idx="9165">
                  <c:v>0.9999999795074952</c:v>
                </c:pt>
                <c:pt idx="9166">
                  <c:v>0.99999997951444031</c:v>
                </c:pt>
                <c:pt idx="9167">
                  <c:v>0.99999997951447372</c:v>
                </c:pt>
                <c:pt idx="9168">
                  <c:v>0.99999997952296971</c:v>
                </c:pt>
                <c:pt idx="9169">
                  <c:v>0.99999997952974862</c:v>
                </c:pt>
                <c:pt idx="9170">
                  <c:v>0.99999997953660669</c:v>
                </c:pt>
                <c:pt idx="9171">
                  <c:v>0.99999997955055853</c:v>
                </c:pt>
                <c:pt idx="9172">
                  <c:v>0.99999997955252329</c:v>
                </c:pt>
                <c:pt idx="9173">
                  <c:v>0.9999999795548824</c:v>
                </c:pt>
                <c:pt idx="9174">
                  <c:v>0.99999997956051911</c:v>
                </c:pt>
                <c:pt idx="9175">
                  <c:v>0.99999997957130837</c:v>
                </c:pt>
                <c:pt idx="9176">
                  <c:v>0.99999997957754783</c:v>
                </c:pt>
                <c:pt idx="9177">
                  <c:v>0.99999997957816122</c:v>
                </c:pt>
                <c:pt idx="9178">
                  <c:v>0.99999997958223286</c:v>
                </c:pt>
                <c:pt idx="9179">
                  <c:v>0.99999997958446996</c:v>
                </c:pt>
                <c:pt idx="9180">
                  <c:v>0.99999997958450326</c:v>
                </c:pt>
                <c:pt idx="9181">
                  <c:v>0.99999997959297104</c:v>
                </c:pt>
                <c:pt idx="9182">
                  <c:v>0.99999997959972753</c:v>
                </c:pt>
                <c:pt idx="9183">
                  <c:v>0.99999997960656284</c:v>
                </c:pt>
                <c:pt idx="9184">
                  <c:v>0.99999997962046849</c:v>
                </c:pt>
                <c:pt idx="9185">
                  <c:v>0.9999999796224267</c:v>
                </c:pt>
                <c:pt idx="9186">
                  <c:v>0.999999979630396</c:v>
                </c:pt>
                <c:pt idx="9187">
                  <c:v>0.99999997963911458</c:v>
                </c:pt>
                <c:pt idx="9188">
                  <c:v>0.99999997964114951</c:v>
                </c:pt>
                <c:pt idx="9189">
                  <c:v>0.99999997964275866</c:v>
                </c:pt>
                <c:pt idx="9190">
                  <c:v>0.99999997964797971</c:v>
                </c:pt>
                <c:pt idx="9191">
                  <c:v>0.9999999796520378</c:v>
                </c:pt>
                <c:pt idx="9192">
                  <c:v>0.99999997965426746</c:v>
                </c:pt>
                <c:pt idx="9193">
                  <c:v>0.99999997965430065</c:v>
                </c:pt>
                <c:pt idx="9194">
                  <c:v>0.99999997966274035</c:v>
                </c:pt>
                <c:pt idx="9195">
                  <c:v>0.99999997966947451</c:v>
                </c:pt>
                <c:pt idx="9196">
                  <c:v>0.99999997967628718</c:v>
                </c:pt>
                <c:pt idx="9197">
                  <c:v>0.99999997969014665</c:v>
                </c:pt>
                <c:pt idx="9198">
                  <c:v>0.99999997969209831</c:v>
                </c:pt>
                <c:pt idx="9199">
                  <c:v>0.99999997970004129</c:v>
                </c:pt>
                <c:pt idx="9200">
                  <c:v>0.99999997970873089</c:v>
                </c:pt>
                <c:pt idx="9201">
                  <c:v>0.99999997971075905</c:v>
                </c:pt>
                <c:pt idx="9202">
                  <c:v>0.99999997971236287</c:v>
                </c:pt>
                <c:pt idx="9203">
                  <c:v>0.99999997971695731</c:v>
                </c:pt>
                <c:pt idx="9204">
                  <c:v>0.99999997971756671</c:v>
                </c:pt>
                <c:pt idx="9205">
                  <c:v>0.99999997972161125</c:v>
                </c:pt>
                <c:pt idx="9206">
                  <c:v>0.99999997972383359</c:v>
                </c:pt>
                <c:pt idx="9207">
                  <c:v>0.99999997972386667</c:v>
                </c:pt>
                <c:pt idx="9208">
                  <c:v>0.99999997973899024</c:v>
                </c:pt>
                <c:pt idx="9209">
                  <c:v>0.99999997974578025</c:v>
                </c:pt>
                <c:pt idx="9210">
                  <c:v>0.99999997975959387</c:v>
                </c:pt>
                <c:pt idx="9211">
                  <c:v>0.99999997976153898</c:v>
                </c:pt>
                <c:pt idx="9212">
                  <c:v>0.99999997976945565</c:v>
                </c:pt>
                <c:pt idx="9213">
                  <c:v>0.99999997978013788</c:v>
                </c:pt>
                <c:pt idx="9214">
                  <c:v>0.99999997978173638</c:v>
                </c:pt>
                <c:pt idx="9215">
                  <c:v>0.99999997978631561</c:v>
                </c:pt>
                <c:pt idx="9216">
                  <c:v>0.9999999797869229</c:v>
                </c:pt>
                <c:pt idx="9217">
                  <c:v>0.99999997979095412</c:v>
                </c:pt>
                <c:pt idx="9218">
                  <c:v>0.99999997979316901</c:v>
                </c:pt>
                <c:pt idx="9219">
                  <c:v>0.99999997979320199</c:v>
                </c:pt>
                <c:pt idx="9220">
                  <c:v>0.99999997980158584</c:v>
                </c:pt>
                <c:pt idx="9221">
                  <c:v>0.99999997980827537</c:v>
                </c:pt>
                <c:pt idx="9222">
                  <c:v>0.99999997981504296</c:v>
                </c:pt>
                <c:pt idx="9223">
                  <c:v>0.99999997982881073</c:v>
                </c:pt>
                <c:pt idx="9224">
                  <c:v>0.9999999798307494</c:v>
                </c:pt>
                <c:pt idx="9225">
                  <c:v>0.99999997983863975</c:v>
                </c:pt>
                <c:pt idx="9226">
                  <c:v>0.99999997984928657</c:v>
                </c:pt>
                <c:pt idx="9227">
                  <c:v>0.99999997985544387</c:v>
                </c:pt>
                <c:pt idx="9228">
                  <c:v>0.99999997985604916</c:v>
                </c:pt>
                <c:pt idx="9229">
                  <c:v>0.99999997986006695</c:v>
                </c:pt>
                <c:pt idx="9230">
                  <c:v>0.99999997986227451</c:v>
                </c:pt>
                <c:pt idx="9231">
                  <c:v>0.99999997986230749</c:v>
                </c:pt>
                <c:pt idx="9232">
                  <c:v>0.99999997986546307</c:v>
                </c:pt>
                <c:pt idx="9233">
                  <c:v>0.99999997987066347</c:v>
                </c:pt>
                <c:pt idx="9234">
                  <c:v>0.9999999798773308</c:v>
                </c:pt>
                <c:pt idx="9235">
                  <c:v>0.99999997988407585</c:v>
                </c:pt>
                <c:pt idx="9236">
                  <c:v>0.99999997989779799</c:v>
                </c:pt>
                <c:pt idx="9237">
                  <c:v>0.99999997989973033</c:v>
                </c:pt>
                <c:pt idx="9238">
                  <c:v>0.99999997990435918</c:v>
                </c:pt>
                <c:pt idx="9239">
                  <c:v>0.99999997990759448</c:v>
                </c:pt>
                <c:pt idx="9240">
                  <c:v>0.99999997991820599</c:v>
                </c:pt>
                <c:pt idx="9241">
                  <c:v>0.99999997991979395</c:v>
                </c:pt>
                <c:pt idx="9242">
                  <c:v>0.99999997992434275</c:v>
                </c:pt>
                <c:pt idx="9243">
                  <c:v>0.99999997992494605</c:v>
                </c:pt>
                <c:pt idx="9244">
                  <c:v>0.99999997992895062</c:v>
                </c:pt>
                <c:pt idx="9245">
                  <c:v>0.99999997993115086</c:v>
                </c:pt>
                <c:pt idx="9246">
                  <c:v>0.99999997993118361</c:v>
                </c:pt>
                <c:pt idx="9247">
                  <c:v>0.99999997993951195</c:v>
                </c:pt>
                <c:pt idx="9248">
                  <c:v>0.99999997994615719</c:v>
                </c:pt>
                <c:pt idx="9249">
                  <c:v>0.99999997995287992</c:v>
                </c:pt>
                <c:pt idx="9250">
                  <c:v>0.99999997996655654</c:v>
                </c:pt>
                <c:pt idx="9251">
                  <c:v>0.99999997996848244</c:v>
                </c:pt>
                <c:pt idx="9252">
                  <c:v>0.99999997997632051</c:v>
                </c:pt>
                <c:pt idx="9253">
                  <c:v>0.99999997998689683</c:v>
                </c:pt>
                <c:pt idx="9254">
                  <c:v>0.99999997998847945</c:v>
                </c:pt>
                <c:pt idx="9255">
                  <c:v>0.99999997999301327</c:v>
                </c:pt>
                <c:pt idx="9256">
                  <c:v>0.99999997999361456</c:v>
                </c:pt>
                <c:pt idx="9257">
                  <c:v>0.9999999799976057</c:v>
                </c:pt>
                <c:pt idx="9258">
                  <c:v>0.99999997999979873</c:v>
                </c:pt>
                <c:pt idx="9259">
                  <c:v>0.99999997999983137</c:v>
                </c:pt>
                <c:pt idx="9260">
                  <c:v>0.99999998000813206</c:v>
                </c:pt>
                <c:pt idx="9261">
                  <c:v>0.99999998001475532</c:v>
                </c:pt>
                <c:pt idx="9262">
                  <c:v>0.99999998002145574</c:v>
                </c:pt>
                <c:pt idx="9263">
                  <c:v>0.99999998003508694</c:v>
                </c:pt>
                <c:pt idx="9264">
                  <c:v>0.99999998003700641</c:v>
                </c:pt>
                <c:pt idx="9265">
                  <c:v>0.9999999800448186</c:v>
                </c:pt>
                <c:pt idx="9266">
                  <c:v>0.99999998004965873</c:v>
                </c:pt>
                <c:pt idx="9267">
                  <c:v>0.99999998005535984</c:v>
                </c:pt>
                <c:pt idx="9268">
                  <c:v>0.99999998005693713</c:v>
                </c:pt>
                <c:pt idx="9269">
                  <c:v>0.99999998006145596</c:v>
                </c:pt>
                <c:pt idx="9270">
                  <c:v>0.99999998006205526</c:v>
                </c:pt>
                <c:pt idx="9271">
                  <c:v>0.99999998006603319</c:v>
                </c:pt>
                <c:pt idx="9272">
                  <c:v>0.99999998006821889</c:v>
                </c:pt>
                <c:pt idx="9273">
                  <c:v>0.99999998006825142</c:v>
                </c:pt>
                <c:pt idx="9274">
                  <c:v>0.99999998007652457</c:v>
                </c:pt>
                <c:pt idx="9275">
                  <c:v>0.99999998008312585</c:v>
                </c:pt>
                <c:pt idx="9276">
                  <c:v>0.99999998008338975</c:v>
                </c:pt>
                <c:pt idx="9277">
                  <c:v>0.99999998008980406</c:v>
                </c:pt>
                <c:pt idx="9278">
                  <c:v>0.99999998009391389</c:v>
                </c:pt>
                <c:pt idx="9279">
                  <c:v>0.99999998009538726</c:v>
                </c:pt>
                <c:pt idx="9280">
                  <c:v>0.99999998010338997</c:v>
                </c:pt>
                <c:pt idx="9281">
                  <c:v>0.99999998010530322</c:v>
                </c:pt>
                <c:pt idx="9282">
                  <c:v>0.99999998011308933</c:v>
                </c:pt>
                <c:pt idx="9283">
                  <c:v>0.99999998012359559</c:v>
                </c:pt>
                <c:pt idx="9284">
                  <c:v>0.99999998012516778</c:v>
                </c:pt>
                <c:pt idx="9285">
                  <c:v>0.99999998012967151</c:v>
                </c:pt>
                <c:pt idx="9286">
                  <c:v>0.99999998013026881</c:v>
                </c:pt>
                <c:pt idx="9287">
                  <c:v>0.99999998013423363</c:v>
                </c:pt>
                <c:pt idx="9288">
                  <c:v>0.999999980136412</c:v>
                </c:pt>
                <c:pt idx="9289">
                  <c:v>0.99999998013644453</c:v>
                </c:pt>
                <c:pt idx="9290">
                  <c:v>0.99999998014469016</c:v>
                </c:pt>
                <c:pt idx="9291">
                  <c:v>0.99999998015126945</c:v>
                </c:pt>
                <c:pt idx="9292">
                  <c:v>0.99999998015153257</c:v>
                </c:pt>
                <c:pt idx="9293">
                  <c:v>0.99999998015792557</c:v>
                </c:pt>
                <c:pt idx="9294">
                  <c:v>0.99999998016349023</c:v>
                </c:pt>
                <c:pt idx="9295">
                  <c:v>0.99999998017146641</c:v>
                </c:pt>
                <c:pt idx="9296">
                  <c:v>0.99999998017337333</c:v>
                </c:pt>
                <c:pt idx="9297">
                  <c:v>0.99999998018113367</c:v>
                </c:pt>
                <c:pt idx="9298">
                  <c:v>0.99999998019160508</c:v>
                </c:pt>
                <c:pt idx="9299">
                  <c:v>0.99999998019317193</c:v>
                </c:pt>
                <c:pt idx="9300">
                  <c:v>0.99999998019766079</c:v>
                </c:pt>
                <c:pt idx="9301">
                  <c:v>0.99999998019825609</c:v>
                </c:pt>
                <c:pt idx="9302">
                  <c:v>0.99999998020220771</c:v>
                </c:pt>
                <c:pt idx="9303">
                  <c:v>0.99999998020437897</c:v>
                </c:pt>
                <c:pt idx="9304">
                  <c:v>0.99999998020441128</c:v>
                </c:pt>
                <c:pt idx="9305">
                  <c:v>0.99999998021262959</c:v>
                </c:pt>
                <c:pt idx="9306">
                  <c:v>0.99999998021918712</c:v>
                </c:pt>
                <c:pt idx="9307">
                  <c:v>0.99999998021944936</c:v>
                </c:pt>
                <c:pt idx="9308">
                  <c:v>0.99999998022582104</c:v>
                </c:pt>
                <c:pt idx="9309">
                  <c:v>0.99999998023136727</c:v>
                </c:pt>
                <c:pt idx="9310">
                  <c:v>0.99999998023931702</c:v>
                </c:pt>
                <c:pt idx="9311">
                  <c:v>0.9999999802412175</c:v>
                </c:pt>
                <c:pt idx="9312">
                  <c:v>0.99999998024895209</c:v>
                </c:pt>
                <c:pt idx="9313">
                  <c:v>0.99999998025938874</c:v>
                </c:pt>
                <c:pt idx="9314">
                  <c:v>0.99999998026095049</c:v>
                </c:pt>
                <c:pt idx="9315">
                  <c:v>0.99999998026542447</c:v>
                </c:pt>
                <c:pt idx="9316">
                  <c:v>0.99999998026601777</c:v>
                </c:pt>
                <c:pt idx="9317">
                  <c:v>0.99999998026995629</c:v>
                </c:pt>
                <c:pt idx="9318">
                  <c:v>0.99999998027212034</c:v>
                </c:pt>
                <c:pt idx="9319">
                  <c:v>0.99999998027215253</c:v>
                </c:pt>
                <c:pt idx="9320">
                  <c:v>0.99999998028034365</c:v>
                </c:pt>
                <c:pt idx="9321">
                  <c:v>0.99999998028687931</c:v>
                </c:pt>
                <c:pt idx="9322">
                  <c:v>0.99999998028714066</c:v>
                </c:pt>
                <c:pt idx="9323">
                  <c:v>0.99999998029349124</c:v>
                </c:pt>
                <c:pt idx="9324">
                  <c:v>0.99999998030632431</c:v>
                </c:pt>
                <c:pt idx="9325">
                  <c:v>0.99999998030694248</c:v>
                </c:pt>
                <c:pt idx="9326">
                  <c:v>0.99999998030883663</c:v>
                </c:pt>
                <c:pt idx="9327">
                  <c:v>0.99999998031654558</c:v>
                </c:pt>
                <c:pt idx="9328">
                  <c:v>0.99999998032694759</c:v>
                </c:pt>
                <c:pt idx="9329">
                  <c:v>0.99999998032850412</c:v>
                </c:pt>
                <c:pt idx="9330">
                  <c:v>0.99999998033296322</c:v>
                </c:pt>
                <c:pt idx="9331">
                  <c:v>0.99999998033355453</c:v>
                </c:pt>
                <c:pt idx="9332">
                  <c:v>0.99999998033747994</c:v>
                </c:pt>
                <c:pt idx="9333">
                  <c:v>0.99999998033963677</c:v>
                </c:pt>
                <c:pt idx="9334">
                  <c:v>0.99999998033966897</c:v>
                </c:pt>
                <c:pt idx="9335">
                  <c:v>0.99999998034783288</c:v>
                </c:pt>
                <c:pt idx="9336">
                  <c:v>0.9999999803543469</c:v>
                </c:pt>
                <c:pt idx="9337">
                  <c:v>0.99999998036093685</c:v>
                </c:pt>
                <c:pt idx="9338">
                  <c:v>0.99999998037434346</c:v>
                </c:pt>
                <c:pt idx="9339">
                  <c:v>0.99999998037623128</c:v>
                </c:pt>
                <c:pt idx="9340">
                  <c:v>0.99999998038391469</c:v>
                </c:pt>
                <c:pt idx="9341">
                  <c:v>0.99999998039428217</c:v>
                </c:pt>
                <c:pt idx="9342">
                  <c:v>0.99999998039583349</c:v>
                </c:pt>
                <c:pt idx="9343">
                  <c:v>0.99999998040027782</c:v>
                </c:pt>
                <c:pt idx="9344">
                  <c:v>0.99999998040086724</c:v>
                </c:pt>
                <c:pt idx="9345">
                  <c:v>0.99999998040477955</c:v>
                </c:pt>
                <c:pt idx="9346">
                  <c:v>0.99999998040692928</c:v>
                </c:pt>
                <c:pt idx="9347">
                  <c:v>0.99999998040696136</c:v>
                </c:pt>
                <c:pt idx="9348">
                  <c:v>0.99999998040822113</c:v>
                </c:pt>
                <c:pt idx="9349">
                  <c:v>0.99999998040951299</c:v>
                </c:pt>
                <c:pt idx="9350">
                  <c:v>0.99999998041080473</c:v>
                </c:pt>
                <c:pt idx="9351">
                  <c:v>0.99999998041209637</c:v>
                </c:pt>
                <c:pt idx="9352">
                  <c:v>0.99999998041338789</c:v>
                </c:pt>
                <c:pt idx="9353">
                  <c:v>0.99999998041467941</c:v>
                </c:pt>
                <c:pt idx="9354">
                  <c:v>0.99999998041509808</c:v>
                </c:pt>
                <c:pt idx="9355">
                  <c:v>0.99999998041597082</c:v>
                </c:pt>
                <c:pt idx="9356">
                  <c:v>0.99999998041726212</c:v>
                </c:pt>
                <c:pt idx="9357">
                  <c:v>0.99999998041855331</c:v>
                </c:pt>
                <c:pt idx="9358">
                  <c:v>0.9999999804198445</c:v>
                </c:pt>
                <c:pt idx="9359">
                  <c:v>0.99999998042159044</c:v>
                </c:pt>
                <c:pt idx="9360">
                  <c:v>0.99999998042815863</c:v>
                </c:pt>
                <c:pt idx="9361">
                  <c:v>0.99999998044152061</c:v>
                </c:pt>
                <c:pt idx="9362">
                  <c:v>0.99999998044340233</c:v>
                </c:pt>
                <c:pt idx="9363">
                  <c:v>0.99999998045106009</c:v>
                </c:pt>
                <c:pt idx="9364">
                  <c:v>0.99999998046139316</c:v>
                </c:pt>
                <c:pt idx="9365">
                  <c:v>0.99999998046293936</c:v>
                </c:pt>
                <c:pt idx="9366">
                  <c:v>0.99999998046736893</c:v>
                </c:pt>
                <c:pt idx="9367">
                  <c:v>0.99999998046795635</c:v>
                </c:pt>
                <c:pt idx="9368">
                  <c:v>0.99999998047185579</c:v>
                </c:pt>
                <c:pt idx="9369">
                  <c:v>0.99999998047314353</c:v>
                </c:pt>
                <c:pt idx="9370">
                  <c:v>0.99999998047403027</c:v>
                </c:pt>
                <c:pt idx="9371">
                  <c:v>0.9999999804748948</c:v>
                </c:pt>
                <c:pt idx="9372">
                  <c:v>0.99999998048214001</c:v>
                </c:pt>
                <c:pt idx="9373">
                  <c:v>0.99999998048687067</c:v>
                </c:pt>
                <c:pt idx="9374">
                  <c:v>0.99999998048815752</c:v>
                </c:pt>
                <c:pt idx="9375">
                  <c:v>0.99999998048861083</c:v>
                </c:pt>
                <c:pt idx="9376">
                  <c:v>0.99999998049515726</c:v>
                </c:pt>
                <c:pt idx="9377">
                  <c:v>0.99999998050847483</c:v>
                </c:pt>
                <c:pt idx="9378">
                  <c:v>0.99999998051035022</c:v>
                </c:pt>
                <c:pt idx="9379">
                  <c:v>0.99999998051798267</c:v>
                </c:pt>
                <c:pt idx="9380">
                  <c:v>0.99999998052828143</c:v>
                </c:pt>
                <c:pt idx="9381">
                  <c:v>0.99999998052982253</c:v>
                </c:pt>
                <c:pt idx="9382">
                  <c:v>0.99999998053254679</c:v>
                </c:pt>
                <c:pt idx="9383">
                  <c:v>0.99999998053423733</c:v>
                </c:pt>
                <c:pt idx="9384">
                  <c:v>0.99999998053482286</c:v>
                </c:pt>
                <c:pt idx="9385">
                  <c:v>0.99999998053999284</c:v>
                </c:pt>
                <c:pt idx="9386">
                  <c:v>0.99999998054087658</c:v>
                </c:pt>
                <c:pt idx="9387">
                  <c:v>0.99999998054895944</c:v>
                </c:pt>
                <c:pt idx="9388">
                  <c:v>0.99999998055495687</c:v>
                </c:pt>
                <c:pt idx="9389">
                  <c:v>0.99999998055540873</c:v>
                </c:pt>
                <c:pt idx="9390">
                  <c:v>0.9999999805619334</c:v>
                </c:pt>
                <c:pt idx="9391">
                  <c:v>0.99999998057520678</c:v>
                </c:pt>
                <c:pt idx="9392">
                  <c:v>0.99999998057707595</c:v>
                </c:pt>
                <c:pt idx="9393">
                  <c:v>0.99999998058060968</c:v>
                </c:pt>
                <c:pt idx="9394">
                  <c:v>0.99999998058468309</c:v>
                </c:pt>
                <c:pt idx="9395">
                  <c:v>0.99999998059494766</c:v>
                </c:pt>
                <c:pt idx="9396">
                  <c:v>0.99999998059648365</c:v>
                </c:pt>
                <c:pt idx="9397">
                  <c:v>0.9999999806008838</c:v>
                </c:pt>
                <c:pt idx="9398">
                  <c:v>0.99999998060146733</c:v>
                </c:pt>
                <c:pt idx="9399">
                  <c:v>0.9999999806066201</c:v>
                </c:pt>
                <c:pt idx="9400">
                  <c:v>0.99999998060750095</c:v>
                </c:pt>
                <c:pt idx="9401">
                  <c:v>0.99999998060835982</c:v>
                </c:pt>
                <c:pt idx="9402">
                  <c:v>0.99999998061555695</c:v>
                </c:pt>
                <c:pt idx="9403">
                  <c:v>0.9999999806215345</c:v>
                </c:pt>
                <c:pt idx="9404">
                  <c:v>0.99999998062198492</c:v>
                </c:pt>
                <c:pt idx="9405">
                  <c:v>0.99999998062848783</c:v>
                </c:pt>
                <c:pt idx="9406">
                  <c:v>0.99999998064171725</c:v>
                </c:pt>
                <c:pt idx="9407">
                  <c:v>0.9999999806435802</c:v>
                </c:pt>
                <c:pt idx="9408">
                  <c:v>0.99999998065116202</c:v>
                </c:pt>
                <c:pt idx="9409">
                  <c:v>0.9999999806613924</c:v>
                </c:pt>
                <c:pt idx="9410">
                  <c:v>0.99999998066292339</c:v>
                </c:pt>
                <c:pt idx="9411">
                  <c:v>0.99999998066310136</c:v>
                </c:pt>
                <c:pt idx="9412">
                  <c:v>0.99999998066730889</c:v>
                </c:pt>
                <c:pt idx="9413">
                  <c:v>0.99999998066789053</c:v>
                </c:pt>
                <c:pt idx="9414">
                  <c:v>0.9999999806730262</c:v>
                </c:pt>
                <c:pt idx="9415">
                  <c:v>0.99999998067390405</c:v>
                </c:pt>
                <c:pt idx="9416">
                  <c:v>0.9999999806819333</c:v>
                </c:pt>
                <c:pt idx="9417">
                  <c:v>0.99999998068320761</c:v>
                </c:pt>
                <c:pt idx="9418">
                  <c:v>0.99999998068789098</c:v>
                </c:pt>
                <c:pt idx="9419">
                  <c:v>0.99999998068833995</c:v>
                </c:pt>
                <c:pt idx="9420">
                  <c:v>0.99999998069482121</c:v>
                </c:pt>
                <c:pt idx="9421">
                  <c:v>0.99999998070800666</c:v>
                </c:pt>
                <c:pt idx="9422">
                  <c:v>0.99999998070986351</c:v>
                </c:pt>
                <c:pt idx="9423">
                  <c:v>0.99999998071113605</c:v>
                </c:pt>
                <c:pt idx="9424">
                  <c:v>0.99999998071240848</c:v>
                </c:pt>
                <c:pt idx="9425">
                  <c:v>0.99999998071368079</c:v>
                </c:pt>
                <c:pt idx="9426">
                  <c:v>0.99999998071495311</c:v>
                </c:pt>
                <c:pt idx="9427">
                  <c:v>0.99999998071622531</c:v>
                </c:pt>
                <c:pt idx="9428">
                  <c:v>0.99999998071742013</c:v>
                </c:pt>
                <c:pt idx="9429">
                  <c:v>0.99999998071749741</c:v>
                </c:pt>
                <c:pt idx="9430">
                  <c:v>0.99999998071876939</c:v>
                </c:pt>
                <c:pt idx="9431">
                  <c:v>0.99999998072761664</c:v>
                </c:pt>
                <c:pt idx="9432">
                  <c:v>0.999999980728139</c:v>
                </c:pt>
                <c:pt idx="9433">
                  <c:v>0.99999998072914242</c:v>
                </c:pt>
                <c:pt idx="9434">
                  <c:v>0.99999998073351337</c:v>
                </c:pt>
                <c:pt idx="9435">
                  <c:v>0.99999998073409313</c:v>
                </c:pt>
                <c:pt idx="9436">
                  <c:v>0.9999999807392117</c:v>
                </c:pt>
                <c:pt idx="9437">
                  <c:v>0.99999998074008667</c:v>
                </c:pt>
                <c:pt idx="9438">
                  <c:v>0.99999998074048235</c:v>
                </c:pt>
                <c:pt idx="9439">
                  <c:v>0.99999998074175289</c:v>
                </c:pt>
                <c:pt idx="9440">
                  <c:v>0.99999998074935936</c:v>
                </c:pt>
                <c:pt idx="9441">
                  <c:v>0.99999998075402718</c:v>
                </c:pt>
                <c:pt idx="9442">
                  <c:v>0.9999999807544746</c:v>
                </c:pt>
                <c:pt idx="9443">
                  <c:v>0.99999998075574426</c:v>
                </c:pt>
                <c:pt idx="9444">
                  <c:v>0.99999998075701391</c:v>
                </c:pt>
                <c:pt idx="9445">
                  <c:v>0.99999998075828334</c:v>
                </c:pt>
                <c:pt idx="9446">
                  <c:v>0.99999998075955276</c:v>
                </c:pt>
                <c:pt idx="9447">
                  <c:v>0.99999998076082208</c:v>
                </c:pt>
                <c:pt idx="9448">
                  <c:v>0.99999998076093444</c:v>
                </c:pt>
                <c:pt idx="9449">
                  <c:v>0.9999999807620914</c:v>
                </c:pt>
                <c:pt idx="9450">
                  <c:v>0.99999998076336061</c:v>
                </c:pt>
                <c:pt idx="9451">
                  <c:v>0.9999999807646297</c:v>
                </c:pt>
                <c:pt idx="9452">
                  <c:v>0.99999998076589869</c:v>
                </c:pt>
                <c:pt idx="9453">
                  <c:v>0.99999998076716756</c:v>
                </c:pt>
                <c:pt idx="9454">
                  <c:v>0.99999998077407604</c:v>
                </c:pt>
                <c:pt idx="9455">
                  <c:v>0.9999999807834582</c:v>
                </c:pt>
                <c:pt idx="9456">
                  <c:v>0.99999998078480301</c:v>
                </c:pt>
                <c:pt idx="9457">
                  <c:v>0.99999998079362085</c:v>
                </c:pt>
                <c:pt idx="9458">
                  <c:v>0.99999998079514163</c:v>
                </c:pt>
                <c:pt idx="9459">
                  <c:v>0.99999998079949803</c:v>
                </c:pt>
                <c:pt idx="9460">
                  <c:v>0.99999998080007579</c:v>
                </c:pt>
                <c:pt idx="9461">
                  <c:v>0.99999998080604946</c:v>
                </c:pt>
                <c:pt idx="9462">
                  <c:v>0.99999998080771013</c:v>
                </c:pt>
                <c:pt idx="9463">
                  <c:v>0.99999998080897645</c:v>
                </c:pt>
                <c:pt idx="9464">
                  <c:v>0.99999998081024255</c:v>
                </c:pt>
                <c:pt idx="9465">
                  <c:v>0.99999998081150865</c:v>
                </c:pt>
                <c:pt idx="9466">
                  <c:v>0.99999998081277475</c:v>
                </c:pt>
                <c:pt idx="9467">
                  <c:v>0.9999999808140223</c:v>
                </c:pt>
                <c:pt idx="9468">
                  <c:v>0.99999998081404062</c:v>
                </c:pt>
                <c:pt idx="9469">
                  <c:v>0.9999999808152914</c:v>
                </c:pt>
                <c:pt idx="9470">
                  <c:v>0.9999999808153065</c:v>
                </c:pt>
                <c:pt idx="9471">
                  <c:v>0.99999998081657226</c:v>
                </c:pt>
                <c:pt idx="9472">
                  <c:v>0.99999998081783792</c:v>
                </c:pt>
                <c:pt idx="9473">
                  <c:v>0.99999998081910357</c:v>
                </c:pt>
                <c:pt idx="9474">
                  <c:v>0.99999998082036912</c:v>
                </c:pt>
                <c:pt idx="9475">
                  <c:v>0.99999998082163455</c:v>
                </c:pt>
                <c:pt idx="9476">
                  <c:v>0.99999998082289998</c:v>
                </c:pt>
                <c:pt idx="9477">
                  <c:v>0.99999998082416519</c:v>
                </c:pt>
                <c:pt idx="9478">
                  <c:v>0.9999999808254304</c:v>
                </c:pt>
                <c:pt idx="9479">
                  <c:v>0.99999998082682795</c:v>
                </c:pt>
                <c:pt idx="9480">
                  <c:v>0.99999998083304042</c:v>
                </c:pt>
                <c:pt idx="9481">
                  <c:v>0.99999998083430508</c:v>
                </c:pt>
                <c:pt idx="9482">
                  <c:v>0.99999998083992603</c:v>
                </c:pt>
                <c:pt idx="9483">
                  <c:v>0.99999998084927699</c:v>
                </c:pt>
                <c:pt idx="9484">
                  <c:v>0.99999998085061725</c:v>
                </c:pt>
                <c:pt idx="9485">
                  <c:v>0.99999998085940578</c:v>
                </c:pt>
                <c:pt idx="9486">
                  <c:v>0.99999998086066877</c:v>
                </c:pt>
                <c:pt idx="9487">
                  <c:v>0.99999998086092157</c:v>
                </c:pt>
                <c:pt idx="9488">
                  <c:v>0.99999998086193165</c:v>
                </c:pt>
                <c:pt idx="9489">
                  <c:v>0.99999998086319442</c:v>
                </c:pt>
                <c:pt idx="9490">
                  <c:v>0.99999998086445718</c:v>
                </c:pt>
                <c:pt idx="9491">
                  <c:v>0.99999998086526354</c:v>
                </c:pt>
                <c:pt idx="9492">
                  <c:v>0.99999998086571973</c:v>
                </c:pt>
                <c:pt idx="9493">
                  <c:v>0.9999999808658393</c:v>
                </c:pt>
                <c:pt idx="9494">
                  <c:v>0.9999999808717932</c:v>
                </c:pt>
                <c:pt idx="9495">
                  <c:v>0.99999998087973963</c:v>
                </c:pt>
                <c:pt idx="9496">
                  <c:v>0.99999998088100439</c:v>
                </c:pt>
                <c:pt idx="9497">
                  <c:v>0.9999999808811223</c:v>
                </c:pt>
                <c:pt idx="9498">
                  <c:v>0.99999998089110975</c:v>
                </c:pt>
                <c:pt idx="9499">
                  <c:v>0.99999998089237063</c:v>
                </c:pt>
                <c:pt idx="9500">
                  <c:v>0.99999998089250264</c:v>
                </c:pt>
                <c:pt idx="9501">
                  <c:v>0.9999999808999549</c:v>
                </c:pt>
                <c:pt idx="9502">
                  <c:v>0.9999999809055572</c:v>
                </c:pt>
                <c:pt idx="9503">
                  <c:v>0.99999998091487707</c:v>
                </c:pt>
                <c:pt idx="9504">
                  <c:v>0.99999998091621289</c:v>
                </c:pt>
                <c:pt idx="9505">
                  <c:v>0.9999999809264829</c:v>
                </c:pt>
                <c:pt idx="9506">
                  <c:v>0.99999998092668907</c:v>
                </c:pt>
                <c:pt idx="9507">
                  <c:v>0.99999998093045728</c:v>
                </c:pt>
                <c:pt idx="9508">
                  <c:v>0.99999998093081044</c:v>
                </c:pt>
                <c:pt idx="9509">
                  <c:v>0.9999999809312653</c:v>
                </c:pt>
                <c:pt idx="9510">
                  <c:v>0.99999998093138442</c:v>
                </c:pt>
                <c:pt idx="9511">
                  <c:v>0.99999998093731857</c:v>
                </c:pt>
                <c:pt idx="9512">
                  <c:v>0.99999998094649911</c:v>
                </c:pt>
                <c:pt idx="9513">
                  <c:v>0.99999998094661668</c:v>
                </c:pt>
                <c:pt idx="9514">
                  <c:v>0.99999998095782761</c:v>
                </c:pt>
                <c:pt idx="9515">
                  <c:v>0.99999998095795917</c:v>
                </c:pt>
                <c:pt idx="9516">
                  <c:v>0.99999998095921583</c:v>
                </c:pt>
                <c:pt idx="9517">
                  <c:v>0.99999998096047238</c:v>
                </c:pt>
                <c:pt idx="9518">
                  <c:v>0.99999998096172882</c:v>
                </c:pt>
                <c:pt idx="9519">
                  <c:v>0.99999998096298526</c:v>
                </c:pt>
                <c:pt idx="9520">
                  <c:v>0.99999998096424159</c:v>
                </c:pt>
                <c:pt idx="9521">
                  <c:v>0.99999998096538667</c:v>
                </c:pt>
                <c:pt idx="9522">
                  <c:v>0.99999998097097031</c:v>
                </c:pt>
                <c:pt idx="9523">
                  <c:v>0.99999998098025922</c:v>
                </c:pt>
                <c:pt idx="9524">
                  <c:v>0.99999998098159071</c:v>
                </c:pt>
                <c:pt idx="9525">
                  <c:v>0.99999998099182652</c:v>
                </c:pt>
                <c:pt idx="9526">
                  <c:v>0.99999998099613974</c:v>
                </c:pt>
                <c:pt idx="9527">
                  <c:v>0.99999998099659293</c:v>
                </c:pt>
                <c:pt idx="9528">
                  <c:v>0.99999998099671172</c:v>
                </c:pt>
                <c:pt idx="9529">
                  <c:v>0.9999999810026261</c:v>
                </c:pt>
                <c:pt idx="9530">
                  <c:v>0.99999998101177623</c:v>
                </c:pt>
                <c:pt idx="9531">
                  <c:v>0.99999998101189336</c:v>
                </c:pt>
                <c:pt idx="9532">
                  <c:v>0.99999998102306709</c:v>
                </c:pt>
                <c:pt idx="9533">
                  <c:v>0.99999998102945975</c:v>
                </c:pt>
                <c:pt idx="9534">
                  <c:v>0.99999998103616605</c:v>
                </c:pt>
                <c:pt idx="9535">
                  <c:v>0.99999998104161725</c:v>
                </c:pt>
                <c:pt idx="9536">
                  <c:v>0.99999998104542409</c:v>
                </c:pt>
                <c:pt idx="9537">
                  <c:v>0.99999998105695298</c:v>
                </c:pt>
                <c:pt idx="9538">
                  <c:v>0.99999998106115695</c:v>
                </c:pt>
                <c:pt idx="9539">
                  <c:v>0.99999998106125187</c:v>
                </c:pt>
                <c:pt idx="9540">
                  <c:v>0.99999998106170362</c:v>
                </c:pt>
                <c:pt idx="9541">
                  <c:v>0.99999998106182197</c:v>
                </c:pt>
                <c:pt idx="9542">
                  <c:v>0.99999998106295362</c:v>
                </c:pt>
                <c:pt idx="9543">
                  <c:v>0.99999998106420351</c:v>
                </c:pt>
                <c:pt idx="9544">
                  <c:v>0.9999999810654534</c:v>
                </c:pt>
                <c:pt idx="9545">
                  <c:v>0.99999998106670318</c:v>
                </c:pt>
                <c:pt idx="9546">
                  <c:v>0.9999999810677167</c:v>
                </c:pt>
                <c:pt idx="9547">
                  <c:v>0.99999998106795285</c:v>
                </c:pt>
                <c:pt idx="9548">
                  <c:v>0.9999999810692024</c:v>
                </c:pt>
                <c:pt idx="9549">
                  <c:v>0.99999998107045196</c:v>
                </c:pt>
                <c:pt idx="9550">
                  <c:v>0.9999999810717014</c:v>
                </c:pt>
                <c:pt idx="9551">
                  <c:v>0.99999998107295074</c:v>
                </c:pt>
                <c:pt idx="9552">
                  <c:v>0.99999998107420007</c:v>
                </c:pt>
                <c:pt idx="9553">
                  <c:v>0.9999999810754493</c:v>
                </c:pt>
                <c:pt idx="9554">
                  <c:v>0.99999998107669841</c:v>
                </c:pt>
                <c:pt idx="9555">
                  <c:v>0.99999998107683641</c:v>
                </c:pt>
                <c:pt idx="9556">
                  <c:v>0.9999999810769532</c:v>
                </c:pt>
                <c:pt idx="9557">
                  <c:v>0.99999998107794741</c:v>
                </c:pt>
                <c:pt idx="9558">
                  <c:v>0.99999998108808974</c:v>
                </c:pt>
                <c:pt idx="9559">
                  <c:v>0.9999999810944612</c:v>
                </c:pt>
                <c:pt idx="9560">
                  <c:v>0.99999998110114519</c:v>
                </c:pt>
                <c:pt idx="9561">
                  <c:v>0.99999998110239274</c:v>
                </c:pt>
                <c:pt idx="9562">
                  <c:v>0.99999998110364008</c:v>
                </c:pt>
                <c:pt idx="9563">
                  <c:v>0.99999998110488741</c:v>
                </c:pt>
                <c:pt idx="9564">
                  <c:v>0.99999998110613464</c:v>
                </c:pt>
                <c:pt idx="9565">
                  <c:v>0.99999998110738186</c:v>
                </c:pt>
                <c:pt idx="9566">
                  <c:v>0.99999998110862887</c:v>
                </c:pt>
                <c:pt idx="9567">
                  <c:v>0.99999998110987587</c:v>
                </c:pt>
                <c:pt idx="9568">
                  <c:v>0.99999998111037247</c:v>
                </c:pt>
                <c:pt idx="9569">
                  <c:v>0.99999998111112287</c:v>
                </c:pt>
                <c:pt idx="9570">
                  <c:v>0.99999998111236965</c:v>
                </c:pt>
                <c:pt idx="9571">
                  <c:v>0.99999998111361643</c:v>
                </c:pt>
                <c:pt idx="9572">
                  <c:v>0.9999999811148631</c:v>
                </c:pt>
                <c:pt idx="9573">
                  <c:v>0.99999998111610966</c:v>
                </c:pt>
                <c:pt idx="9574">
                  <c:v>0.99999998111735622</c:v>
                </c:pt>
                <c:pt idx="9575">
                  <c:v>0.99999998111860267</c:v>
                </c:pt>
                <c:pt idx="9576">
                  <c:v>0.999999981119849</c:v>
                </c:pt>
                <c:pt idx="9577">
                  <c:v>0.99999998112109534</c:v>
                </c:pt>
                <c:pt idx="9578">
                  <c:v>0.99999998112186306</c:v>
                </c:pt>
                <c:pt idx="9579">
                  <c:v>0.99999998112234156</c:v>
                </c:pt>
                <c:pt idx="9580">
                  <c:v>0.99999998112358768</c:v>
                </c:pt>
                <c:pt idx="9581">
                  <c:v>0.99999998112614763</c:v>
                </c:pt>
                <c:pt idx="9582">
                  <c:v>0.99999998112671584</c:v>
                </c:pt>
                <c:pt idx="9583">
                  <c:v>0.99999998113259103</c:v>
                </c:pt>
                <c:pt idx="9584">
                  <c:v>0.99999998114168032</c:v>
                </c:pt>
                <c:pt idx="9585">
                  <c:v>0.99999998114179678</c:v>
                </c:pt>
                <c:pt idx="9586">
                  <c:v>0.99999998114278776</c:v>
                </c:pt>
                <c:pt idx="9587">
                  <c:v>0.99999998115289634</c:v>
                </c:pt>
                <c:pt idx="9588">
                  <c:v>0.9999999811592466</c:v>
                </c:pt>
                <c:pt idx="9589">
                  <c:v>0.99999998117510502</c:v>
                </c:pt>
                <c:pt idx="9590">
                  <c:v>0.99999998117634781</c:v>
                </c:pt>
                <c:pt idx="9591">
                  <c:v>0.99999998117759048</c:v>
                </c:pt>
                <c:pt idx="9592">
                  <c:v>0.99999998117883304</c:v>
                </c:pt>
                <c:pt idx="9593">
                  <c:v>0.9999999811800756</c:v>
                </c:pt>
                <c:pt idx="9594">
                  <c:v>0.99999998118131794</c:v>
                </c:pt>
                <c:pt idx="9595">
                  <c:v>0.99999998118256039</c:v>
                </c:pt>
                <c:pt idx="9596">
                  <c:v>0.99999998118380262</c:v>
                </c:pt>
                <c:pt idx="9597">
                  <c:v>0.99999998118655742</c:v>
                </c:pt>
                <c:pt idx="9598">
                  <c:v>0.99999998118827627</c:v>
                </c:pt>
                <c:pt idx="9599">
                  <c:v>0.99999998119082778</c:v>
                </c:pt>
                <c:pt idx="9600">
                  <c:v>0.99999998119139411</c:v>
                </c:pt>
                <c:pt idx="9601">
                  <c:v>0.99999998119724975</c:v>
                </c:pt>
                <c:pt idx="9602">
                  <c:v>0.99999998119849098</c:v>
                </c:pt>
                <c:pt idx="9603">
                  <c:v>0.99999998119973232</c:v>
                </c:pt>
                <c:pt idx="9604">
                  <c:v>0.99999998120097344</c:v>
                </c:pt>
                <c:pt idx="9605">
                  <c:v>0.99999998120221456</c:v>
                </c:pt>
                <c:pt idx="9606">
                  <c:v>0.99999998120345557</c:v>
                </c:pt>
                <c:pt idx="9607">
                  <c:v>0.99999998120469646</c:v>
                </c:pt>
                <c:pt idx="9608">
                  <c:v>0.99999998120593736</c:v>
                </c:pt>
                <c:pt idx="9609">
                  <c:v>0.99999998120630884</c:v>
                </c:pt>
                <c:pt idx="9610">
                  <c:v>0.99999998120642486</c:v>
                </c:pt>
                <c:pt idx="9611">
                  <c:v>0.99999998120717815</c:v>
                </c:pt>
                <c:pt idx="9612">
                  <c:v>0.99999998120741251</c:v>
                </c:pt>
                <c:pt idx="9613">
                  <c:v>0.99999998120841882</c:v>
                </c:pt>
                <c:pt idx="9614">
                  <c:v>0.99999998120965938</c:v>
                </c:pt>
                <c:pt idx="9615">
                  <c:v>0.99999998121089995</c:v>
                </c:pt>
                <c:pt idx="9616">
                  <c:v>0.9999999812121404</c:v>
                </c:pt>
                <c:pt idx="9617">
                  <c:v>0.99999998122381661</c:v>
                </c:pt>
                <c:pt idx="9618">
                  <c:v>0.9999999812379472</c:v>
                </c:pt>
                <c:pt idx="9619">
                  <c:v>0.99999998124829104</c:v>
                </c:pt>
                <c:pt idx="9620">
                  <c:v>0.99999998125103673</c:v>
                </c:pt>
                <c:pt idx="9621">
                  <c:v>0.99999998125274991</c:v>
                </c:pt>
                <c:pt idx="9622">
                  <c:v>0.99999998125368106</c:v>
                </c:pt>
                <c:pt idx="9623">
                  <c:v>0.99999998125529288</c:v>
                </c:pt>
                <c:pt idx="9624">
                  <c:v>0.99999998125585732</c:v>
                </c:pt>
                <c:pt idx="9625">
                  <c:v>0.99999998125653045</c:v>
                </c:pt>
                <c:pt idx="9626">
                  <c:v>0.99999998125709488</c:v>
                </c:pt>
                <c:pt idx="9627">
                  <c:v>0.99999998125776801</c:v>
                </c:pt>
                <c:pt idx="9628">
                  <c:v>0.99999998125833245</c:v>
                </c:pt>
                <c:pt idx="9629">
                  <c:v>0.99999998125900547</c:v>
                </c:pt>
                <c:pt idx="9630">
                  <c:v>0.99999998125956979</c:v>
                </c:pt>
                <c:pt idx="9631">
                  <c:v>0.99999998126024281</c:v>
                </c:pt>
                <c:pt idx="9632">
                  <c:v>0.99999998126080714</c:v>
                </c:pt>
                <c:pt idx="9633">
                  <c:v>0.99999998126148015</c:v>
                </c:pt>
                <c:pt idx="9634">
                  <c:v>0.99999998126204448</c:v>
                </c:pt>
                <c:pt idx="9635">
                  <c:v>0.99999998126271739</c:v>
                </c:pt>
                <c:pt idx="9636">
                  <c:v>0.9999999812632816</c:v>
                </c:pt>
                <c:pt idx="9637">
                  <c:v>0.99999998126395451</c:v>
                </c:pt>
                <c:pt idx="9638">
                  <c:v>0.99999998126451872</c:v>
                </c:pt>
                <c:pt idx="9639">
                  <c:v>0.99999998126519152</c:v>
                </c:pt>
                <c:pt idx="9640">
                  <c:v>0.99999998126575573</c:v>
                </c:pt>
                <c:pt idx="9641">
                  <c:v>0.99999998126642853</c:v>
                </c:pt>
                <c:pt idx="9642">
                  <c:v>0.99999998126766543</c:v>
                </c:pt>
                <c:pt idx="9643">
                  <c:v>0.99999998126890222</c:v>
                </c:pt>
                <c:pt idx="9644">
                  <c:v>0.999999981270139</c:v>
                </c:pt>
                <c:pt idx="9645">
                  <c:v>0.99999998127072254</c:v>
                </c:pt>
                <c:pt idx="9646">
                  <c:v>0.99999998127083811</c:v>
                </c:pt>
                <c:pt idx="9647">
                  <c:v>0.99999998127182255</c:v>
                </c:pt>
                <c:pt idx="9648">
                  <c:v>0.9999999812729411</c:v>
                </c:pt>
                <c:pt idx="9649">
                  <c:v>0.99999998127653467</c:v>
                </c:pt>
                <c:pt idx="9650">
                  <c:v>0.99999998130035961</c:v>
                </c:pt>
                <c:pt idx="9651">
                  <c:v>0.99999998130225576</c:v>
                </c:pt>
                <c:pt idx="9652">
                  <c:v>0.99999998130524226</c:v>
                </c:pt>
                <c:pt idx="9653">
                  <c:v>0.99999998131256518</c:v>
                </c:pt>
                <c:pt idx="9654">
                  <c:v>0.99999998131530177</c:v>
                </c:pt>
                <c:pt idx="9655">
                  <c:v>0.99999998131700918</c:v>
                </c:pt>
                <c:pt idx="9656">
                  <c:v>0.99999998132997181</c:v>
                </c:pt>
                <c:pt idx="9657">
                  <c:v>0.9999999813305529</c:v>
                </c:pt>
                <c:pt idx="9658">
                  <c:v>0.9999999813312046</c:v>
                </c:pt>
                <c:pt idx="9659">
                  <c:v>0.99999998133243739</c:v>
                </c:pt>
                <c:pt idx="9660">
                  <c:v>0.99999998133367007</c:v>
                </c:pt>
                <c:pt idx="9661">
                  <c:v>0.99999998133434043</c:v>
                </c:pt>
                <c:pt idx="9662">
                  <c:v>0.99999998133492207</c:v>
                </c:pt>
                <c:pt idx="9663">
                  <c:v>0.99999998133503731</c:v>
                </c:pt>
                <c:pt idx="9664">
                  <c:v>0.99999998133601842</c:v>
                </c:pt>
                <c:pt idx="9665">
                  <c:v>0.99999998134071488</c:v>
                </c:pt>
                <c:pt idx="9666">
                  <c:v>0.99999998136446067</c:v>
                </c:pt>
                <c:pt idx="9667">
                  <c:v>0.99999998136635049</c:v>
                </c:pt>
                <c:pt idx="9668">
                  <c:v>0.99999998137357082</c:v>
                </c:pt>
                <c:pt idx="9669">
                  <c:v>0.9999999813766256</c:v>
                </c:pt>
                <c:pt idx="9670">
                  <c:v>0.99999998137935309</c:v>
                </c:pt>
                <c:pt idx="9671">
                  <c:v>0.99999998138105484</c:v>
                </c:pt>
                <c:pt idx="9672">
                  <c:v>0.99999998138508728</c:v>
                </c:pt>
                <c:pt idx="9673">
                  <c:v>0.99999998139766033</c:v>
                </c:pt>
                <c:pt idx="9674">
                  <c:v>0.99999998139832846</c:v>
                </c:pt>
                <c:pt idx="9675">
                  <c:v>0.99999998139890811</c:v>
                </c:pt>
                <c:pt idx="9676">
                  <c:v>0.9999999814000009</c:v>
                </c:pt>
                <c:pt idx="9677">
                  <c:v>0.99999998140013657</c:v>
                </c:pt>
                <c:pt idx="9678">
                  <c:v>0.99999998140136492</c:v>
                </c:pt>
                <c:pt idx="9679">
                  <c:v>0.99999998140259316</c:v>
                </c:pt>
                <c:pt idx="9680">
                  <c:v>0.99999998140382129</c:v>
                </c:pt>
                <c:pt idx="9681">
                  <c:v>0.99999998140468171</c:v>
                </c:pt>
                <c:pt idx="9682">
                  <c:v>0.99999998140504942</c:v>
                </c:pt>
                <c:pt idx="9683">
                  <c:v>0.99999998140627744</c:v>
                </c:pt>
                <c:pt idx="9684">
                  <c:v>0.99999998140750535</c:v>
                </c:pt>
                <c:pt idx="9685">
                  <c:v>0.99999998140873325</c:v>
                </c:pt>
                <c:pt idx="9686">
                  <c:v>0.99999998140912716</c:v>
                </c:pt>
                <c:pt idx="9687">
                  <c:v>0.99999998140996105</c:v>
                </c:pt>
                <c:pt idx="9688">
                  <c:v>0.99999998141118873</c:v>
                </c:pt>
                <c:pt idx="9689">
                  <c:v>0.99999998141241642</c:v>
                </c:pt>
                <c:pt idx="9690">
                  <c:v>0.99999998141364388</c:v>
                </c:pt>
                <c:pt idx="9691">
                  <c:v>0.99999998141487134</c:v>
                </c:pt>
                <c:pt idx="9692">
                  <c:v>0.99999998143023205</c:v>
                </c:pt>
                <c:pt idx="9693">
                  <c:v>0.99999998144047308</c:v>
                </c:pt>
                <c:pt idx="9694">
                  <c:v>0.99999998144319147</c:v>
                </c:pt>
                <c:pt idx="9695">
                  <c:v>0.99999998146143776</c:v>
                </c:pt>
                <c:pt idx="9696">
                  <c:v>0.99999998146210378</c:v>
                </c:pt>
                <c:pt idx="9697">
                  <c:v>0.99999998146843583</c:v>
                </c:pt>
                <c:pt idx="9698">
                  <c:v>0.99999998147100477</c:v>
                </c:pt>
                <c:pt idx="9699">
                  <c:v>0.9999999814785917</c:v>
                </c:pt>
                <c:pt idx="9700">
                  <c:v>0.99999998150138125</c:v>
                </c:pt>
                <c:pt idx="9701">
                  <c:v>0.99999998150410818</c:v>
                </c:pt>
                <c:pt idx="9702">
                  <c:v>0.99999998150681757</c:v>
                </c:pt>
                <c:pt idx="9703">
                  <c:v>0.99999998152500325</c:v>
                </c:pt>
                <c:pt idx="9704">
                  <c:v>0.99999998152566694</c:v>
                </c:pt>
                <c:pt idx="9705">
                  <c:v>0.999999981531978</c:v>
                </c:pt>
                <c:pt idx="9706">
                  <c:v>0.99999998154210001</c:v>
                </c:pt>
                <c:pt idx="9707">
                  <c:v>0.99999998157023207</c:v>
                </c:pt>
                <c:pt idx="9708">
                  <c:v>0.99999998158835723</c:v>
                </c:pt>
                <c:pt idx="9709">
                  <c:v>0.99999998160539716</c:v>
                </c:pt>
                <c:pt idx="9710">
                  <c:v>0.99999998163015735</c:v>
                </c:pt>
                <c:pt idx="9711">
                  <c:v>0.99999998163343562</c:v>
                </c:pt>
                <c:pt idx="9712">
                  <c:v>0.9999999816515005</c:v>
                </c:pt>
                <c:pt idx="9713">
                  <c:v>0.99999998166234527</c:v>
                </c:pt>
                <c:pt idx="9714">
                  <c:v>0.99999998166848381</c:v>
                </c:pt>
                <c:pt idx="9715">
                  <c:v>0.99999998169316162</c:v>
                </c:pt>
                <c:pt idx="9716">
                  <c:v>0.99999998169570958</c:v>
                </c:pt>
                <c:pt idx="9717">
                  <c:v>0.99999998169642901</c:v>
                </c:pt>
                <c:pt idx="9718">
                  <c:v>0.99999998171826787</c:v>
                </c:pt>
                <c:pt idx="9719">
                  <c:v>0.99999998175595628</c:v>
                </c:pt>
                <c:pt idx="9720">
                  <c:v>0.99999998175921279</c:v>
                </c:pt>
                <c:pt idx="9721">
                  <c:v>0.99999998178097904</c:v>
                </c:pt>
                <c:pt idx="9722">
                  <c:v>0.99999998182178762</c:v>
                </c:pt>
                <c:pt idx="9723">
                  <c:v>0.99999998188415429</c:v>
                </c:pt>
                <c:pt idx="9724">
                  <c:v>0.99999998189615635</c:v>
                </c:pt>
                <c:pt idx="9725">
                  <c:v>0.99999998192737638</c:v>
                </c:pt>
                <c:pt idx="9726">
                  <c:v>0.99999998194631345</c:v>
                </c:pt>
                <c:pt idx="9727">
                  <c:v>0.99999998200826579</c:v>
                </c:pt>
                <c:pt idx="9728">
                  <c:v>0.99999998204793028</c:v>
                </c:pt>
                <c:pt idx="9729">
                  <c:v>0.99999998207001184</c:v>
                </c:pt>
                <c:pt idx="9730">
                  <c:v>0.99999998240214483</c:v>
                </c:pt>
                <c:pt idx="9731">
                  <c:v>0.9999999824284862</c:v>
                </c:pt>
                <c:pt idx="9732">
                  <c:v>0.99999998268587387</c:v>
                </c:pt>
                <c:pt idx="9733">
                  <c:v>0.99999998271292789</c:v>
                </c:pt>
                <c:pt idx="9734">
                  <c:v>0.99999998492501097</c:v>
                </c:pt>
                <c:pt idx="9735">
                  <c:v>0.99999998516693522</c:v>
                </c:pt>
                <c:pt idx="9736">
                  <c:v>0.99999998535807078</c:v>
                </c:pt>
                <c:pt idx="9737">
                  <c:v>0.9999999855614784</c:v>
                </c:pt>
                <c:pt idx="9738">
                  <c:v>0.99999998587067906</c:v>
                </c:pt>
                <c:pt idx="9739">
                  <c:v>0.99999998650977129</c:v>
                </c:pt>
                <c:pt idx="9740">
                  <c:v>0.99999998705862458</c:v>
                </c:pt>
                <c:pt idx="9741">
                  <c:v>0.99999998723694794</c:v>
                </c:pt>
                <c:pt idx="9742">
                  <c:v>0.99999998744646035</c:v>
                </c:pt>
                <c:pt idx="9743">
                  <c:v>0.99999998752714081</c:v>
                </c:pt>
                <c:pt idx="9744">
                  <c:v>0.99999998762183473</c:v>
                </c:pt>
                <c:pt idx="9745">
                  <c:v>0.99999998764710785</c:v>
                </c:pt>
                <c:pt idx="9746">
                  <c:v>0.99999998764910314</c:v>
                </c:pt>
                <c:pt idx="9747">
                  <c:v>0.99999998786825117</c:v>
                </c:pt>
                <c:pt idx="9748">
                  <c:v>0.99999998813642421</c:v>
                </c:pt>
                <c:pt idx="9749">
                  <c:v>0.99999998814319646</c:v>
                </c:pt>
                <c:pt idx="9750">
                  <c:v>0.99999998823049518</c:v>
                </c:pt>
                <c:pt idx="9751">
                  <c:v>0.99999998833846127</c:v>
                </c:pt>
                <c:pt idx="9752">
                  <c:v>0.99999998852255823</c:v>
                </c:pt>
                <c:pt idx="9753">
                  <c:v>0.99999998857756889</c:v>
                </c:pt>
                <c:pt idx="9754">
                  <c:v>0.99999998870138884</c:v>
                </c:pt>
                <c:pt idx="9755">
                  <c:v>0.99999998870903672</c:v>
                </c:pt>
                <c:pt idx="9756">
                  <c:v>0.99999998881411789</c:v>
                </c:pt>
                <c:pt idx="9757">
                  <c:v>0.99999998883936225</c:v>
                </c:pt>
                <c:pt idx="9758">
                  <c:v>0.99999998909523202</c:v>
                </c:pt>
                <c:pt idx="9759">
                  <c:v>0.99999998929412481</c:v>
                </c:pt>
                <c:pt idx="9760">
                  <c:v>0.99999998943738766</c:v>
                </c:pt>
                <c:pt idx="9761">
                  <c:v>0.99999998948122193</c:v>
                </c:pt>
                <c:pt idx="9762">
                  <c:v>0.99999998950056135</c:v>
                </c:pt>
                <c:pt idx="9763">
                  <c:v>0.99999998951888058</c:v>
                </c:pt>
                <c:pt idx="9764">
                  <c:v>0.99999998962874326</c:v>
                </c:pt>
                <c:pt idx="9765">
                  <c:v>0.99999998974083237</c:v>
                </c:pt>
                <c:pt idx="9766">
                  <c:v>0.99999998974634596</c:v>
                </c:pt>
                <c:pt idx="9767">
                  <c:v>0.9999999897773183</c:v>
                </c:pt>
                <c:pt idx="9768">
                  <c:v>0.99999998977800542</c:v>
                </c:pt>
                <c:pt idx="9769">
                  <c:v>0.99999998977869264</c:v>
                </c:pt>
                <c:pt idx="9770">
                  <c:v>0.99999998981504779</c:v>
                </c:pt>
                <c:pt idx="9771">
                  <c:v>0.99999998981573257</c:v>
                </c:pt>
                <c:pt idx="9772">
                  <c:v>0.99999998998465989</c:v>
                </c:pt>
                <c:pt idx="9773">
                  <c:v>0.999999990414703</c:v>
                </c:pt>
                <c:pt idx="9774">
                  <c:v>0.99999999047184795</c:v>
                </c:pt>
                <c:pt idx="9775">
                  <c:v>0.99999999052232713</c:v>
                </c:pt>
                <c:pt idx="9776">
                  <c:v>0.99999999076745616</c:v>
                </c:pt>
                <c:pt idx="9777">
                  <c:v>0.99999999080942747</c:v>
                </c:pt>
                <c:pt idx="9778">
                  <c:v>0.9999999910299131</c:v>
                </c:pt>
                <c:pt idx="9779">
                  <c:v>0.99999999103218373</c:v>
                </c:pt>
                <c:pt idx="9780">
                  <c:v>0.99999999105849446</c:v>
                </c:pt>
                <c:pt idx="9781">
                  <c:v>0.9999999912995442</c:v>
                </c:pt>
                <c:pt idx="9782">
                  <c:v>0.99999999148310093</c:v>
                </c:pt>
                <c:pt idx="9783">
                  <c:v>0.99999999158416741</c:v>
                </c:pt>
                <c:pt idx="9784">
                  <c:v>0.99999999163344022</c:v>
                </c:pt>
                <c:pt idx="9785">
                  <c:v>0.99999999172589094</c:v>
                </c:pt>
                <c:pt idx="9786">
                  <c:v>0.99999999183433574</c:v>
                </c:pt>
                <c:pt idx="9787">
                  <c:v>0.99999999194971589</c:v>
                </c:pt>
                <c:pt idx="9788">
                  <c:v>0.99999999212505042</c:v>
                </c:pt>
                <c:pt idx="9789">
                  <c:v>0.99999999236986703</c:v>
                </c:pt>
                <c:pt idx="9790">
                  <c:v>0.99999999306316523</c:v>
                </c:pt>
                <c:pt idx="9791">
                  <c:v>0.99999999359870051</c:v>
                </c:pt>
                <c:pt idx="9792">
                  <c:v>0.99999999379052307</c:v>
                </c:pt>
                <c:pt idx="9793">
                  <c:v>0.99999999380477622</c:v>
                </c:pt>
                <c:pt idx="9794">
                  <c:v>0.9999999941778871</c:v>
                </c:pt>
                <c:pt idx="9795">
                  <c:v>0.99999999420771046</c:v>
                </c:pt>
                <c:pt idx="9796">
                  <c:v>0.99999999423607744</c:v>
                </c:pt>
                <c:pt idx="9797">
                  <c:v>0.99999999438046094</c:v>
                </c:pt>
                <c:pt idx="9798">
                  <c:v>0.99999999440041076</c:v>
                </c:pt>
                <c:pt idx="9799">
                  <c:v>0.99999999442067344</c:v>
                </c:pt>
                <c:pt idx="9800">
                  <c:v>0.99999999444086474</c:v>
                </c:pt>
                <c:pt idx="9801">
                  <c:v>0.99999999445080123</c:v>
                </c:pt>
                <c:pt idx="9802">
                  <c:v>0.99999999446098509</c:v>
                </c:pt>
                <c:pt idx="9803">
                  <c:v>0.99999999448065702</c:v>
                </c:pt>
                <c:pt idx="9804">
                  <c:v>0.999999994500261</c:v>
                </c:pt>
                <c:pt idx="9805">
                  <c:v>0.99999999458216915</c:v>
                </c:pt>
                <c:pt idx="9806">
                  <c:v>0.99999999458291089</c:v>
                </c:pt>
                <c:pt idx="9807">
                  <c:v>0.99999999469165679</c:v>
                </c:pt>
                <c:pt idx="9808">
                  <c:v>0.99999999502493053</c:v>
                </c:pt>
                <c:pt idx="9809">
                  <c:v>0.9999999951691757</c:v>
                </c:pt>
                <c:pt idx="9810">
                  <c:v>0.99999999519087712</c:v>
                </c:pt>
                <c:pt idx="9811">
                  <c:v>0.99999999522192273</c:v>
                </c:pt>
                <c:pt idx="9812">
                  <c:v>0.99999999527062011</c:v>
                </c:pt>
                <c:pt idx="9813">
                  <c:v>0.99999999531819594</c:v>
                </c:pt>
                <c:pt idx="9814">
                  <c:v>0.99999999533359052</c:v>
                </c:pt>
                <c:pt idx="9815">
                  <c:v>0.99999999533490191</c:v>
                </c:pt>
                <c:pt idx="9816">
                  <c:v>0.99999999535154993</c:v>
                </c:pt>
                <c:pt idx="9817">
                  <c:v>0.99999999536814022</c:v>
                </c:pt>
                <c:pt idx="9818">
                  <c:v>0.9999999953785087</c:v>
                </c:pt>
                <c:pt idx="9819">
                  <c:v>0.99999999539825446</c:v>
                </c:pt>
                <c:pt idx="9820">
                  <c:v>0.99999999540057283</c:v>
                </c:pt>
                <c:pt idx="9821">
                  <c:v>0.9999999954053308</c:v>
                </c:pt>
                <c:pt idx="9822">
                  <c:v>0.99999999540914442</c:v>
                </c:pt>
                <c:pt idx="9823">
                  <c:v>0.99999999541256401</c:v>
                </c:pt>
                <c:pt idx="9824">
                  <c:v>0.99999999541646323</c:v>
                </c:pt>
                <c:pt idx="9825">
                  <c:v>0.99999999542894258</c:v>
                </c:pt>
                <c:pt idx="9826">
                  <c:v>0.99999999544526419</c:v>
                </c:pt>
                <c:pt idx="9827">
                  <c:v>0.99999999545317975</c:v>
                </c:pt>
                <c:pt idx="9828">
                  <c:v>0.99999999546377627</c:v>
                </c:pt>
                <c:pt idx="9829">
                  <c:v>0.99999999546702112</c:v>
                </c:pt>
                <c:pt idx="9830">
                  <c:v>0.99999999547804896</c:v>
                </c:pt>
                <c:pt idx="9831">
                  <c:v>0.99999999548856155</c:v>
                </c:pt>
                <c:pt idx="9832">
                  <c:v>0.99999999548981688</c:v>
                </c:pt>
                <c:pt idx="9833">
                  <c:v>0.99999999550233076</c:v>
                </c:pt>
                <c:pt idx="9834">
                  <c:v>0.99999999550372076</c:v>
                </c:pt>
                <c:pt idx="9835">
                  <c:v>0.9999999955160972</c:v>
                </c:pt>
                <c:pt idx="9836">
                  <c:v>0.99999999552200258</c:v>
                </c:pt>
                <c:pt idx="9837">
                  <c:v>0.99999999552715946</c:v>
                </c:pt>
                <c:pt idx="9838">
                  <c:v>0.99999999553303431</c:v>
                </c:pt>
                <c:pt idx="9839">
                  <c:v>0.99999999553703067</c:v>
                </c:pt>
                <c:pt idx="9840">
                  <c:v>0.99999999554434404</c:v>
                </c:pt>
                <c:pt idx="9841">
                  <c:v>0.9999999955485015</c:v>
                </c:pt>
                <c:pt idx="9842">
                  <c:v>0.99999999554899455</c:v>
                </c:pt>
                <c:pt idx="9843">
                  <c:v>0.99999999555297703</c:v>
                </c:pt>
                <c:pt idx="9844">
                  <c:v>0.99999999556489927</c:v>
                </c:pt>
                <c:pt idx="9845">
                  <c:v>0.99999999556506081</c:v>
                </c:pt>
                <c:pt idx="9846">
                  <c:v>0.99999999556886798</c:v>
                </c:pt>
                <c:pt idx="9847">
                  <c:v>0.99999999557096753</c:v>
                </c:pt>
                <c:pt idx="9848">
                  <c:v>0.99999999557778152</c:v>
                </c:pt>
                <c:pt idx="9849">
                  <c:v>0.99999999558074881</c:v>
                </c:pt>
                <c:pt idx="9850">
                  <c:v>0.99999999558320285</c:v>
                </c:pt>
                <c:pt idx="9851">
                  <c:v>0.99999999558470365</c:v>
                </c:pt>
                <c:pt idx="9852">
                  <c:v>0.99999999559358632</c:v>
                </c:pt>
                <c:pt idx="9853">
                  <c:v>0.99999999559654329</c:v>
                </c:pt>
                <c:pt idx="9854">
                  <c:v>0.99999999559919639</c:v>
                </c:pt>
                <c:pt idx="9855">
                  <c:v>0.99999999560048436</c:v>
                </c:pt>
                <c:pt idx="9856">
                  <c:v>0.99999999560133856</c:v>
                </c:pt>
                <c:pt idx="9857">
                  <c:v>0.99999999560933617</c:v>
                </c:pt>
                <c:pt idx="9858">
                  <c:v>0.99999999561228281</c:v>
                </c:pt>
                <c:pt idx="9859">
                  <c:v>0.99999999561465469</c:v>
                </c:pt>
                <c:pt idx="9860">
                  <c:v>0.99999999561616482</c:v>
                </c:pt>
                <c:pt idx="9861">
                  <c:v>0.99999999561621022</c:v>
                </c:pt>
                <c:pt idx="9862">
                  <c:v>0.99999999562134245</c:v>
                </c:pt>
                <c:pt idx="9863">
                  <c:v>0.99999999562503128</c:v>
                </c:pt>
                <c:pt idx="9864">
                  <c:v>0.99999999562804354</c:v>
                </c:pt>
                <c:pt idx="9865">
                  <c:v>0.99999999563699593</c:v>
                </c:pt>
                <c:pt idx="9866">
                  <c:v>0.99999999564067188</c:v>
                </c:pt>
                <c:pt idx="9867">
                  <c:v>0.9999999956478216</c:v>
                </c:pt>
                <c:pt idx="9868">
                  <c:v>0.9999999956525949</c:v>
                </c:pt>
                <c:pt idx="9869">
                  <c:v>0.99999999565470787</c:v>
                </c:pt>
                <c:pt idx="9870">
                  <c:v>0.99999999565625808</c:v>
                </c:pt>
                <c:pt idx="9871">
                  <c:v>0.99999999566041142</c:v>
                </c:pt>
                <c:pt idx="9872">
                  <c:v>0.99999999566559938</c:v>
                </c:pt>
                <c:pt idx="9873">
                  <c:v>0.99999999566813957</c:v>
                </c:pt>
                <c:pt idx="9874">
                  <c:v>0.99999999567178999</c:v>
                </c:pt>
                <c:pt idx="9875">
                  <c:v>0.99999999568109899</c:v>
                </c:pt>
                <c:pt idx="9876">
                  <c:v>0.99999999568363029</c:v>
                </c:pt>
                <c:pt idx="9877">
                  <c:v>0.99999999568726805</c:v>
                </c:pt>
                <c:pt idx="9878">
                  <c:v>0.99999999569906717</c:v>
                </c:pt>
                <c:pt idx="9879">
                  <c:v>0.99999999570269227</c:v>
                </c:pt>
                <c:pt idx="9880">
                  <c:v>0.99999999571445031</c:v>
                </c:pt>
                <c:pt idx="9881">
                  <c:v>0.99999999572941378</c:v>
                </c:pt>
                <c:pt idx="9882">
                  <c:v>0.99999999572978004</c:v>
                </c:pt>
                <c:pt idx="9883">
                  <c:v>0.99999999574505638</c:v>
                </c:pt>
                <c:pt idx="9884">
                  <c:v>0.99999999576027954</c:v>
                </c:pt>
                <c:pt idx="9885">
                  <c:v>0.99999999579056731</c:v>
                </c:pt>
                <c:pt idx="9886">
                  <c:v>0.99999999579187215</c:v>
                </c:pt>
                <c:pt idx="9887">
                  <c:v>0.9999999960461271</c:v>
                </c:pt>
                <c:pt idx="9888">
                  <c:v>0.99999999648004823</c:v>
                </c:pt>
                <c:pt idx="9889">
                  <c:v>0.99999999658727723</c:v>
                </c:pt>
                <c:pt idx="9890">
                  <c:v>0.99999999659524252</c:v>
                </c:pt>
                <c:pt idx="9891">
                  <c:v>0.9999999967805866</c:v>
                </c:pt>
                <c:pt idx="9892">
                  <c:v>0.99999999680363783</c:v>
                </c:pt>
                <c:pt idx="9893">
                  <c:v>0.99999999695592456</c:v>
                </c:pt>
                <c:pt idx="9894">
                  <c:v>0.99999999696442576</c:v>
                </c:pt>
                <c:pt idx="9895">
                  <c:v>0.99999999698302799</c:v>
                </c:pt>
                <c:pt idx="9896">
                  <c:v>0.99999999718369725</c:v>
                </c:pt>
                <c:pt idx="9897">
                  <c:v>0.99999999718936339</c:v>
                </c:pt>
                <c:pt idx="9898">
                  <c:v>0.99999999724076294</c:v>
                </c:pt>
                <c:pt idx="9899">
                  <c:v>0.99999999733743261</c:v>
                </c:pt>
                <c:pt idx="9900">
                  <c:v>0.99999999735731948</c:v>
                </c:pt>
                <c:pt idx="9901">
                  <c:v>0.99999999736822087</c:v>
                </c:pt>
                <c:pt idx="9902">
                  <c:v>0.99999999738753254</c:v>
                </c:pt>
                <c:pt idx="9903">
                  <c:v>0.99999999738811107</c:v>
                </c:pt>
                <c:pt idx="9904">
                  <c:v>0.99999999740802936</c:v>
                </c:pt>
                <c:pt idx="9905">
                  <c:v>0.999999997424037</c:v>
                </c:pt>
                <c:pt idx="9906">
                  <c:v>0.99999999744115708</c:v>
                </c:pt>
                <c:pt idx="9907">
                  <c:v>0.99999999744760604</c:v>
                </c:pt>
                <c:pt idx="9908">
                  <c:v>0.99999999745733781</c:v>
                </c:pt>
                <c:pt idx="9909">
                  <c:v>0.99999999746861401</c:v>
                </c:pt>
                <c:pt idx="9910">
                  <c:v>0.9999999974725835</c:v>
                </c:pt>
                <c:pt idx="9911">
                  <c:v>0.99999999748485113</c:v>
                </c:pt>
                <c:pt idx="9912">
                  <c:v>0.999999997541415</c:v>
                </c:pt>
                <c:pt idx="9913">
                  <c:v>0.99999999755520319</c:v>
                </c:pt>
                <c:pt idx="9914">
                  <c:v>0.99999999756993208</c:v>
                </c:pt>
                <c:pt idx="9915">
                  <c:v>0.99999999757247449</c:v>
                </c:pt>
                <c:pt idx="9916">
                  <c:v>0.99999999757582481</c:v>
                </c:pt>
                <c:pt idx="9917">
                  <c:v>0.99999999768758308</c:v>
                </c:pt>
                <c:pt idx="9918">
                  <c:v>0.99999999768774517</c:v>
                </c:pt>
                <c:pt idx="9919">
                  <c:v>0.99999999769631809</c:v>
                </c:pt>
                <c:pt idx="9920">
                  <c:v>0.99999999769647951</c:v>
                </c:pt>
                <c:pt idx="9921">
                  <c:v>0.99999999769664094</c:v>
                </c:pt>
                <c:pt idx="9922">
                  <c:v>0.99999999769723413</c:v>
                </c:pt>
                <c:pt idx="9923">
                  <c:v>0.99999999770224002</c:v>
                </c:pt>
                <c:pt idx="9924">
                  <c:v>0.99999999772591408</c:v>
                </c:pt>
                <c:pt idx="9925">
                  <c:v>0.99999999773833448</c:v>
                </c:pt>
                <c:pt idx="9926">
                  <c:v>0.99999999775748527</c:v>
                </c:pt>
                <c:pt idx="9927">
                  <c:v>0.99999999777095649</c:v>
                </c:pt>
                <c:pt idx="9928">
                  <c:v>0.99999999780461524</c:v>
                </c:pt>
                <c:pt idx="9929">
                  <c:v>0.99999999786226434</c:v>
                </c:pt>
                <c:pt idx="9930">
                  <c:v>0.99999999791442673</c:v>
                </c:pt>
                <c:pt idx="9931">
                  <c:v>0.99999999795153027</c:v>
                </c:pt>
                <c:pt idx="9932">
                  <c:v>0.99999999797496475</c:v>
                </c:pt>
                <c:pt idx="9933">
                  <c:v>0.99999999801124639</c:v>
                </c:pt>
                <c:pt idx="9934">
                  <c:v>0.99999999804371142</c:v>
                </c:pt>
                <c:pt idx="9935">
                  <c:v>0.99999999806222883</c:v>
                </c:pt>
                <c:pt idx="9936">
                  <c:v>0.99999999808370155</c:v>
                </c:pt>
                <c:pt idx="9937">
                  <c:v>0.99999999811156493</c:v>
                </c:pt>
                <c:pt idx="9938">
                  <c:v>0.99999999814303075</c:v>
                </c:pt>
                <c:pt idx="9939">
                  <c:v>0.99999999814743668</c:v>
                </c:pt>
                <c:pt idx="9940">
                  <c:v>0.99999999815724472</c:v>
                </c:pt>
                <c:pt idx="9941">
                  <c:v>0.99999999819418717</c:v>
                </c:pt>
                <c:pt idx="9942">
                  <c:v>0.99999999820289165</c:v>
                </c:pt>
                <c:pt idx="9943">
                  <c:v>0.99999999826264452</c:v>
                </c:pt>
                <c:pt idx="9944">
                  <c:v>0.99999999834675357</c:v>
                </c:pt>
                <c:pt idx="9945">
                  <c:v>0.9999999985226049</c:v>
                </c:pt>
                <c:pt idx="9946">
                  <c:v>0.99999999861780708</c:v>
                </c:pt>
                <c:pt idx="9947">
                  <c:v>0.99999999862936984</c:v>
                </c:pt>
                <c:pt idx="9948">
                  <c:v>0.99999999863155442</c:v>
                </c:pt>
                <c:pt idx="9949">
                  <c:v>0.99999999863830558</c:v>
                </c:pt>
                <c:pt idx="9950">
                  <c:v>0.99999999866942657</c:v>
                </c:pt>
                <c:pt idx="9951">
                  <c:v>0.99999999867123457</c:v>
                </c:pt>
                <c:pt idx="9952">
                  <c:v>0.99999999868672651</c:v>
                </c:pt>
                <c:pt idx="9953">
                  <c:v>0.99999999875784473</c:v>
                </c:pt>
                <c:pt idx="9954">
                  <c:v>0.99999999879359747</c:v>
                </c:pt>
                <c:pt idx="9955">
                  <c:v>0.99999999879376944</c:v>
                </c:pt>
                <c:pt idx="9956">
                  <c:v>0.99999999887819424</c:v>
                </c:pt>
                <c:pt idx="9957">
                  <c:v>0.99999999889062741</c:v>
                </c:pt>
                <c:pt idx="9958">
                  <c:v>0.9999999988946906</c:v>
                </c:pt>
                <c:pt idx="9959">
                  <c:v>0.99999999889474178</c:v>
                </c:pt>
                <c:pt idx="9960">
                  <c:v>0.99999999890088187</c:v>
                </c:pt>
                <c:pt idx="9961">
                  <c:v>0.99999999890128832</c:v>
                </c:pt>
                <c:pt idx="9962">
                  <c:v>0.99999999891347524</c:v>
                </c:pt>
                <c:pt idx="9963">
                  <c:v>0.99999999891856806</c:v>
                </c:pt>
                <c:pt idx="9964">
                  <c:v>0.99999999892790337</c:v>
                </c:pt>
                <c:pt idx="9965">
                  <c:v>0.99999999893188307</c:v>
                </c:pt>
                <c:pt idx="9966">
                  <c:v>0.99999999893329961</c:v>
                </c:pt>
                <c:pt idx="9967">
                  <c:v>0.99999999893592451</c:v>
                </c:pt>
                <c:pt idx="9968">
                  <c:v>0.99999999894868907</c:v>
                </c:pt>
                <c:pt idx="9969">
                  <c:v>0.99999999895260294</c:v>
                </c:pt>
                <c:pt idx="9970">
                  <c:v>0.99999999895999658</c:v>
                </c:pt>
                <c:pt idx="9971">
                  <c:v>0.99999999896164737</c:v>
                </c:pt>
                <c:pt idx="9972">
                  <c:v>0.99999999896659408</c:v>
                </c:pt>
                <c:pt idx="9973">
                  <c:v>0.99999999896713365</c:v>
                </c:pt>
                <c:pt idx="9974">
                  <c:v>0.99999999897433567</c:v>
                </c:pt>
                <c:pt idx="9975">
                  <c:v>0.9999999989914391</c:v>
                </c:pt>
                <c:pt idx="9976">
                  <c:v>0.99999999899163106</c:v>
                </c:pt>
                <c:pt idx="9977">
                  <c:v>0.9999999989977808</c:v>
                </c:pt>
                <c:pt idx="9978">
                  <c:v>0.99999999899828207</c:v>
                </c:pt>
                <c:pt idx="9979">
                  <c:v>0.99999999899962511</c:v>
                </c:pt>
                <c:pt idx="9980">
                  <c:v>0.99999999900018577</c:v>
                </c:pt>
                <c:pt idx="9981">
                  <c:v>0.99999999900095615</c:v>
                </c:pt>
                <c:pt idx="9982">
                  <c:v>0.9999999990015076</c:v>
                </c:pt>
                <c:pt idx="9983">
                  <c:v>0.99999999900184411</c:v>
                </c:pt>
                <c:pt idx="9984">
                  <c:v>0.99999999900203729</c:v>
                </c:pt>
                <c:pt idx="9985">
                  <c:v>0.99999999900350633</c:v>
                </c:pt>
                <c:pt idx="9986">
                  <c:v>0.99999999900522096</c:v>
                </c:pt>
                <c:pt idx="9987">
                  <c:v>0.99999999900555614</c:v>
                </c:pt>
                <c:pt idx="9988">
                  <c:v>0.99999999900663983</c:v>
                </c:pt>
                <c:pt idx="9989">
                  <c:v>0.99999999900851877</c:v>
                </c:pt>
                <c:pt idx="9990">
                  <c:v>0.99999999900892078</c:v>
                </c:pt>
                <c:pt idx="9991">
                  <c:v>0.99999999900925474</c:v>
                </c:pt>
                <c:pt idx="9992">
                  <c:v>0.99999999900967829</c:v>
                </c:pt>
                <c:pt idx="9993">
                  <c:v>0.99999999901011549</c:v>
                </c:pt>
                <c:pt idx="9994">
                  <c:v>0.99999999901260717</c:v>
                </c:pt>
                <c:pt idx="9995">
                  <c:v>0.99999999901295267</c:v>
                </c:pt>
                <c:pt idx="9996">
                  <c:v>0.99999999901336201</c:v>
                </c:pt>
                <c:pt idx="9997">
                  <c:v>0.99999999901356162</c:v>
                </c:pt>
                <c:pt idx="9998">
                  <c:v>0.99999999901628023</c:v>
                </c:pt>
                <c:pt idx="9999">
                  <c:v>0.99999999901661185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EFB1-AA4D-8D3A-12CEBB2B5AC3}"/>
            </c:ext>
          </c:extLst>
        </c:ser>
        <c:ser>
          <c:idx val="4"/>
          <c:order val="3"/>
          <c:tx>
            <c:v>Ideal</c:v>
          </c:tx>
          <c:spPr>
            <a:ln w="3810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Ideal!$A$1:$A$10000</c:f>
              <c:numCache>
                <c:formatCode>General</c:formatCode>
                <c:ptCount val="10000"/>
                <c:pt idx="0">
                  <c:v>174.077610015869</c:v>
                </c:pt>
                <c:pt idx="1">
                  <c:v>174.077610015869</c:v>
                </c:pt>
                <c:pt idx="2">
                  <c:v>174.077610015869</c:v>
                </c:pt>
                <c:pt idx="3">
                  <c:v>174.077610015869</c:v>
                </c:pt>
                <c:pt idx="4">
                  <c:v>174.077610015869</c:v>
                </c:pt>
                <c:pt idx="5">
                  <c:v>174.077610015869</c:v>
                </c:pt>
                <c:pt idx="6">
                  <c:v>174.077610015869</c:v>
                </c:pt>
                <c:pt idx="7">
                  <c:v>174.077610015869</c:v>
                </c:pt>
                <c:pt idx="8">
                  <c:v>174.077610015869</c:v>
                </c:pt>
                <c:pt idx="9">
                  <c:v>174.077610015869</c:v>
                </c:pt>
                <c:pt idx="10">
                  <c:v>174.077610015869</c:v>
                </c:pt>
                <c:pt idx="11">
                  <c:v>174.077610015869</c:v>
                </c:pt>
                <c:pt idx="12">
                  <c:v>174.077610015869</c:v>
                </c:pt>
                <c:pt idx="13">
                  <c:v>174.077610015869</c:v>
                </c:pt>
                <c:pt idx="14">
                  <c:v>174.077610015869</c:v>
                </c:pt>
                <c:pt idx="15">
                  <c:v>174.077610015869</c:v>
                </c:pt>
                <c:pt idx="16">
                  <c:v>174.077610015869</c:v>
                </c:pt>
                <c:pt idx="17">
                  <c:v>174.077610015869</c:v>
                </c:pt>
                <c:pt idx="18">
                  <c:v>174.077610015869</c:v>
                </c:pt>
                <c:pt idx="19">
                  <c:v>174.077610015869</c:v>
                </c:pt>
                <c:pt idx="20">
                  <c:v>174.077610015869</c:v>
                </c:pt>
                <c:pt idx="21">
                  <c:v>174.077610015869</c:v>
                </c:pt>
                <c:pt idx="22">
                  <c:v>174.077610015869</c:v>
                </c:pt>
                <c:pt idx="23">
                  <c:v>174.077610015869</c:v>
                </c:pt>
                <c:pt idx="24">
                  <c:v>174.077610015869</c:v>
                </c:pt>
                <c:pt idx="25">
                  <c:v>174.077610015869</c:v>
                </c:pt>
                <c:pt idx="26">
                  <c:v>174.077610015869</c:v>
                </c:pt>
                <c:pt idx="27">
                  <c:v>174.077610015869</c:v>
                </c:pt>
                <c:pt idx="28">
                  <c:v>174.077610015869</c:v>
                </c:pt>
                <c:pt idx="29">
                  <c:v>174.077610015869</c:v>
                </c:pt>
                <c:pt idx="30">
                  <c:v>174.077610015869</c:v>
                </c:pt>
                <c:pt idx="31">
                  <c:v>174.077610015869</c:v>
                </c:pt>
                <c:pt idx="32">
                  <c:v>174.077610015869</c:v>
                </c:pt>
                <c:pt idx="33">
                  <c:v>174.077610015869</c:v>
                </c:pt>
                <c:pt idx="34">
                  <c:v>174.077610015869</c:v>
                </c:pt>
                <c:pt idx="35">
                  <c:v>174.077610015869</c:v>
                </c:pt>
                <c:pt idx="36">
                  <c:v>174.077610015869</c:v>
                </c:pt>
                <c:pt idx="37">
                  <c:v>174.077610015869</c:v>
                </c:pt>
                <c:pt idx="38">
                  <c:v>174.077610015869</c:v>
                </c:pt>
                <c:pt idx="39">
                  <c:v>174.077610015869</c:v>
                </c:pt>
                <c:pt idx="40">
                  <c:v>174.077610015869</c:v>
                </c:pt>
                <c:pt idx="41">
                  <c:v>174.077610015869</c:v>
                </c:pt>
                <c:pt idx="42">
                  <c:v>174.077610015869</c:v>
                </c:pt>
                <c:pt idx="43">
                  <c:v>174.077610015869</c:v>
                </c:pt>
                <c:pt idx="44">
                  <c:v>174.077610015869</c:v>
                </c:pt>
                <c:pt idx="45">
                  <c:v>174.077610015869</c:v>
                </c:pt>
                <c:pt idx="46">
                  <c:v>174.077610015869</c:v>
                </c:pt>
                <c:pt idx="47">
                  <c:v>174.077610015869</c:v>
                </c:pt>
                <c:pt idx="48">
                  <c:v>174.077610015869</c:v>
                </c:pt>
                <c:pt idx="49">
                  <c:v>174.077610015869</c:v>
                </c:pt>
                <c:pt idx="50">
                  <c:v>174.077610015869</c:v>
                </c:pt>
                <c:pt idx="51">
                  <c:v>174.077610015869</c:v>
                </c:pt>
                <c:pt idx="52">
                  <c:v>174.077610015869</c:v>
                </c:pt>
                <c:pt idx="53">
                  <c:v>174.077610015869</c:v>
                </c:pt>
                <c:pt idx="54">
                  <c:v>174.077610015869</c:v>
                </c:pt>
                <c:pt idx="55">
                  <c:v>174.077610015869</c:v>
                </c:pt>
                <c:pt idx="56">
                  <c:v>174.077610015869</c:v>
                </c:pt>
                <c:pt idx="57">
                  <c:v>174.077610015869</c:v>
                </c:pt>
                <c:pt idx="58">
                  <c:v>174.077610015869</c:v>
                </c:pt>
                <c:pt idx="59">
                  <c:v>174.077610015869</c:v>
                </c:pt>
                <c:pt idx="60">
                  <c:v>174.077610015869</c:v>
                </c:pt>
                <c:pt idx="61">
                  <c:v>174.077610015869</c:v>
                </c:pt>
                <c:pt idx="62">
                  <c:v>174.077610015869</c:v>
                </c:pt>
                <c:pt idx="63">
                  <c:v>174.077610015869</c:v>
                </c:pt>
                <c:pt idx="64">
                  <c:v>174.077610015869</c:v>
                </c:pt>
                <c:pt idx="65">
                  <c:v>174.077610015869</c:v>
                </c:pt>
                <c:pt idx="66">
                  <c:v>174.077610015869</c:v>
                </c:pt>
                <c:pt idx="67">
                  <c:v>174.077610015869</c:v>
                </c:pt>
                <c:pt idx="68">
                  <c:v>174.077610015869</c:v>
                </c:pt>
                <c:pt idx="69">
                  <c:v>174.077610015869</c:v>
                </c:pt>
                <c:pt idx="70">
                  <c:v>174.077610015869</c:v>
                </c:pt>
                <c:pt idx="71">
                  <c:v>174.077610015869</c:v>
                </c:pt>
                <c:pt idx="72">
                  <c:v>174.077610015869</c:v>
                </c:pt>
                <c:pt idx="73">
                  <c:v>174.077610015869</c:v>
                </c:pt>
                <c:pt idx="74">
                  <c:v>174.077610015869</c:v>
                </c:pt>
                <c:pt idx="75">
                  <c:v>174.077610015869</c:v>
                </c:pt>
                <c:pt idx="76">
                  <c:v>174.077610015869</c:v>
                </c:pt>
                <c:pt idx="77">
                  <c:v>174.077610015869</c:v>
                </c:pt>
                <c:pt idx="78">
                  <c:v>174.077610015869</c:v>
                </c:pt>
                <c:pt idx="79">
                  <c:v>174.077610015869</c:v>
                </c:pt>
                <c:pt idx="80">
                  <c:v>174.077610015869</c:v>
                </c:pt>
                <c:pt idx="81">
                  <c:v>174.077610015869</c:v>
                </c:pt>
                <c:pt idx="82">
                  <c:v>174.077610015869</c:v>
                </c:pt>
                <c:pt idx="83">
                  <c:v>174.077610015869</c:v>
                </c:pt>
                <c:pt idx="84">
                  <c:v>174.077610015869</c:v>
                </c:pt>
                <c:pt idx="85">
                  <c:v>174.077610015869</c:v>
                </c:pt>
                <c:pt idx="86">
                  <c:v>174.077610015869</c:v>
                </c:pt>
                <c:pt idx="87">
                  <c:v>174.077610015869</c:v>
                </c:pt>
                <c:pt idx="88">
                  <c:v>174.077610015869</c:v>
                </c:pt>
                <c:pt idx="89">
                  <c:v>174.077610015869</c:v>
                </c:pt>
                <c:pt idx="90">
                  <c:v>174.077610015869</c:v>
                </c:pt>
                <c:pt idx="91">
                  <c:v>174.077610015869</c:v>
                </c:pt>
                <c:pt idx="92">
                  <c:v>174.077610015869</c:v>
                </c:pt>
                <c:pt idx="93">
                  <c:v>174.077610015869</c:v>
                </c:pt>
                <c:pt idx="94">
                  <c:v>174.077610015869</c:v>
                </c:pt>
                <c:pt idx="95">
                  <c:v>174.077610015869</c:v>
                </c:pt>
                <c:pt idx="96">
                  <c:v>174.077610015869</c:v>
                </c:pt>
                <c:pt idx="97">
                  <c:v>174.077610015869</c:v>
                </c:pt>
                <c:pt idx="98">
                  <c:v>174.077610015869</c:v>
                </c:pt>
                <c:pt idx="99">
                  <c:v>174.077610015869</c:v>
                </c:pt>
                <c:pt idx="100">
                  <c:v>174.077610015869</c:v>
                </c:pt>
                <c:pt idx="101">
                  <c:v>174.077610015869</c:v>
                </c:pt>
                <c:pt idx="102">
                  <c:v>174.077610015869</c:v>
                </c:pt>
                <c:pt idx="103">
                  <c:v>174.077610015869</c:v>
                </c:pt>
                <c:pt idx="104">
                  <c:v>174.077610015869</c:v>
                </c:pt>
                <c:pt idx="105">
                  <c:v>174.077610015869</c:v>
                </c:pt>
                <c:pt idx="106">
                  <c:v>174.077610015869</c:v>
                </c:pt>
                <c:pt idx="107">
                  <c:v>174.077610015869</c:v>
                </c:pt>
                <c:pt idx="108">
                  <c:v>174.077610015869</c:v>
                </c:pt>
                <c:pt idx="109">
                  <c:v>174.077610015869</c:v>
                </c:pt>
                <c:pt idx="110">
                  <c:v>174.077610015869</c:v>
                </c:pt>
                <c:pt idx="111">
                  <c:v>174.077610015869</c:v>
                </c:pt>
                <c:pt idx="112">
                  <c:v>174.077610015869</c:v>
                </c:pt>
                <c:pt idx="113">
                  <c:v>174.077610015869</c:v>
                </c:pt>
                <c:pt idx="114">
                  <c:v>174.077610015869</c:v>
                </c:pt>
                <c:pt idx="115">
                  <c:v>174.077610015869</c:v>
                </c:pt>
                <c:pt idx="116">
                  <c:v>174.077610015869</c:v>
                </c:pt>
                <c:pt idx="117">
                  <c:v>174.077610015869</c:v>
                </c:pt>
                <c:pt idx="118">
                  <c:v>174.077610015869</c:v>
                </c:pt>
                <c:pt idx="119">
                  <c:v>174.077610015869</c:v>
                </c:pt>
                <c:pt idx="120">
                  <c:v>174.077610015869</c:v>
                </c:pt>
                <c:pt idx="121">
                  <c:v>174.077610015869</c:v>
                </c:pt>
                <c:pt idx="122">
                  <c:v>174.077610015869</c:v>
                </c:pt>
                <c:pt idx="123">
                  <c:v>174.077610015869</c:v>
                </c:pt>
                <c:pt idx="124">
                  <c:v>174.077610015869</c:v>
                </c:pt>
                <c:pt idx="125">
                  <c:v>174.077610015869</c:v>
                </c:pt>
                <c:pt idx="126">
                  <c:v>174.077610015869</c:v>
                </c:pt>
                <c:pt idx="127">
                  <c:v>174.077610015869</c:v>
                </c:pt>
                <c:pt idx="128">
                  <c:v>174.077610015869</c:v>
                </c:pt>
                <c:pt idx="129">
                  <c:v>174.077610015869</c:v>
                </c:pt>
                <c:pt idx="130">
                  <c:v>174.077610015869</c:v>
                </c:pt>
                <c:pt idx="131">
                  <c:v>174.077610015869</c:v>
                </c:pt>
                <c:pt idx="132">
                  <c:v>174.077610015869</c:v>
                </c:pt>
                <c:pt idx="133">
                  <c:v>174.077610015869</c:v>
                </c:pt>
                <c:pt idx="134">
                  <c:v>174.077610015869</c:v>
                </c:pt>
                <c:pt idx="135">
                  <c:v>174.077610015869</c:v>
                </c:pt>
                <c:pt idx="136">
                  <c:v>174.077610015869</c:v>
                </c:pt>
                <c:pt idx="137">
                  <c:v>174.077610015869</c:v>
                </c:pt>
                <c:pt idx="138">
                  <c:v>174.077610015869</c:v>
                </c:pt>
                <c:pt idx="139">
                  <c:v>174.077610015869</c:v>
                </c:pt>
                <c:pt idx="140">
                  <c:v>174.077610015869</c:v>
                </c:pt>
                <c:pt idx="141">
                  <c:v>174.077610015869</c:v>
                </c:pt>
                <c:pt idx="142">
                  <c:v>174.077610015869</c:v>
                </c:pt>
                <c:pt idx="143">
                  <c:v>174.077610015869</c:v>
                </c:pt>
                <c:pt idx="144">
                  <c:v>174.077610015869</c:v>
                </c:pt>
                <c:pt idx="145">
                  <c:v>174.077610015869</c:v>
                </c:pt>
                <c:pt idx="146">
                  <c:v>174.077610015869</c:v>
                </c:pt>
                <c:pt idx="147">
                  <c:v>174.077610015869</c:v>
                </c:pt>
                <c:pt idx="148">
                  <c:v>174.077610015869</c:v>
                </c:pt>
                <c:pt idx="149">
                  <c:v>174.077610015869</c:v>
                </c:pt>
                <c:pt idx="150">
                  <c:v>174.077610015869</c:v>
                </c:pt>
                <c:pt idx="151">
                  <c:v>174.077610015869</c:v>
                </c:pt>
                <c:pt idx="152">
                  <c:v>174.077610015869</c:v>
                </c:pt>
                <c:pt idx="153">
                  <c:v>174.077610015869</c:v>
                </c:pt>
                <c:pt idx="154">
                  <c:v>174.077610015869</c:v>
                </c:pt>
                <c:pt idx="155">
                  <c:v>174.077610015869</c:v>
                </c:pt>
                <c:pt idx="156">
                  <c:v>174.077610015869</c:v>
                </c:pt>
                <c:pt idx="157">
                  <c:v>174.077610015869</c:v>
                </c:pt>
                <c:pt idx="158">
                  <c:v>174.077610015869</c:v>
                </c:pt>
                <c:pt idx="159">
                  <c:v>174.077610015869</c:v>
                </c:pt>
                <c:pt idx="160">
                  <c:v>174.077610015869</c:v>
                </c:pt>
                <c:pt idx="161">
                  <c:v>174.077610015869</c:v>
                </c:pt>
                <c:pt idx="162">
                  <c:v>174.077610015869</c:v>
                </c:pt>
                <c:pt idx="163">
                  <c:v>174.077610015869</c:v>
                </c:pt>
                <c:pt idx="164">
                  <c:v>174.077610015869</c:v>
                </c:pt>
                <c:pt idx="165">
                  <c:v>174.077610015869</c:v>
                </c:pt>
                <c:pt idx="166">
                  <c:v>174.077610015869</c:v>
                </c:pt>
                <c:pt idx="167">
                  <c:v>174.077610015869</c:v>
                </c:pt>
                <c:pt idx="168">
                  <c:v>174.077610015869</c:v>
                </c:pt>
                <c:pt idx="169">
                  <c:v>174.077610015869</c:v>
                </c:pt>
                <c:pt idx="170">
                  <c:v>174.077610015869</c:v>
                </c:pt>
                <c:pt idx="171">
                  <c:v>174.077610015869</c:v>
                </c:pt>
                <c:pt idx="172">
                  <c:v>174.077610015869</c:v>
                </c:pt>
                <c:pt idx="173">
                  <c:v>174.077610015869</c:v>
                </c:pt>
                <c:pt idx="174">
                  <c:v>174.077610015869</c:v>
                </c:pt>
                <c:pt idx="175">
                  <c:v>174.077610015869</c:v>
                </c:pt>
                <c:pt idx="176">
                  <c:v>174.077610015869</c:v>
                </c:pt>
                <c:pt idx="177">
                  <c:v>174.077610015869</c:v>
                </c:pt>
                <c:pt idx="178">
                  <c:v>174.077610015869</c:v>
                </c:pt>
                <c:pt idx="179">
                  <c:v>174.077610015869</c:v>
                </c:pt>
                <c:pt idx="180">
                  <c:v>174.077610015869</c:v>
                </c:pt>
                <c:pt idx="181">
                  <c:v>174.077610015869</c:v>
                </c:pt>
                <c:pt idx="182">
                  <c:v>174.077610015869</c:v>
                </c:pt>
                <c:pt idx="183">
                  <c:v>174.077610015869</c:v>
                </c:pt>
                <c:pt idx="184">
                  <c:v>174.077610015869</c:v>
                </c:pt>
                <c:pt idx="185">
                  <c:v>174.077610015869</c:v>
                </c:pt>
                <c:pt idx="186">
                  <c:v>174.077610015869</c:v>
                </c:pt>
                <c:pt idx="187">
                  <c:v>174.077610015869</c:v>
                </c:pt>
                <c:pt idx="188">
                  <c:v>174.077610015869</c:v>
                </c:pt>
                <c:pt idx="189">
                  <c:v>174.077610015869</c:v>
                </c:pt>
                <c:pt idx="190">
                  <c:v>174.077610015869</c:v>
                </c:pt>
                <c:pt idx="191">
                  <c:v>174.077610015869</c:v>
                </c:pt>
                <c:pt idx="192">
                  <c:v>174.077610015869</c:v>
                </c:pt>
                <c:pt idx="193">
                  <c:v>174.077610015869</c:v>
                </c:pt>
                <c:pt idx="194">
                  <c:v>174.077610015869</c:v>
                </c:pt>
                <c:pt idx="195">
                  <c:v>174.077610015869</c:v>
                </c:pt>
                <c:pt idx="196">
                  <c:v>174.077610015869</c:v>
                </c:pt>
                <c:pt idx="197">
                  <c:v>174.077610015869</c:v>
                </c:pt>
                <c:pt idx="198">
                  <c:v>174.077610015869</c:v>
                </c:pt>
                <c:pt idx="199">
                  <c:v>174.077610015869</c:v>
                </c:pt>
                <c:pt idx="200">
                  <c:v>174.077610015869</c:v>
                </c:pt>
                <c:pt idx="201">
                  <c:v>174.077610015869</c:v>
                </c:pt>
                <c:pt idx="202">
                  <c:v>174.077610015869</c:v>
                </c:pt>
                <c:pt idx="203">
                  <c:v>174.077610015869</c:v>
                </c:pt>
                <c:pt idx="204">
                  <c:v>174.077610015869</c:v>
                </c:pt>
                <c:pt idx="205">
                  <c:v>174.077610015869</c:v>
                </c:pt>
                <c:pt idx="206">
                  <c:v>174.077610015869</c:v>
                </c:pt>
                <c:pt idx="207">
                  <c:v>174.077610015869</c:v>
                </c:pt>
                <c:pt idx="208">
                  <c:v>174.077610015869</c:v>
                </c:pt>
                <c:pt idx="209">
                  <c:v>174.077610015869</c:v>
                </c:pt>
                <c:pt idx="210">
                  <c:v>174.077610015869</c:v>
                </c:pt>
                <c:pt idx="211">
                  <c:v>174.077610015869</c:v>
                </c:pt>
                <c:pt idx="212">
                  <c:v>174.077610015869</c:v>
                </c:pt>
                <c:pt idx="213">
                  <c:v>174.077610015869</c:v>
                </c:pt>
                <c:pt idx="214">
                  <c:v>174.077610015869</c:v>
                </c:pt>
                <c:pt idx="215">
                  <c:v>174.077610015869</c:v>
                </c:pt>
                <c:pt idx="216">
                  <c:v>174.077610015869</c:v>
                </c:pt>
                <c:pt idx="217">
                  <c:v>174.077610015869</c:v>
                </c:pt>
                <c:pt idx="218">
                  <c:v>174.077610015869</c:v>
                </c:pt>
                <c:pt idx="219">
                  <c:v>174.077610015869</c:v>
                </c:pt>
                <c:pt idx="220">
                  <c:v>174.077610015869</c:v>
                </c:pt>
                <c:pt idx="221">
                  <c:v>174.077610015869</c:v>
                </c:pt>
                <c:pt idx="222">
                  <c:v>174.077610015869</c:v>
                </c:pt>
                <c:pt idx="223">
                  <c:v>174.077610015869</c:v>
                </c:pt>
                <c:pt idx="224">
                  <c:v>174.077610015869</c:v>
                </c:pt>
                <c:pt idx="225">
                  <c:v>174.077610015869</c:v>
                </c:pt>
                <c:pt idx="226">
                  <c:v>174.077610015869</c:v>
                </c:pt>
                <c:pt idx="227">
                  <c:v>174.077610015869</c:v>
                </c:pt>
                <c:pt idx="228">
                  <c:v>174.077610015869</c:v>
                </c:pt>
                <c:pt idx="229">
                  <c:v>174.077610015869</c:v>
                </c:pt>
                <c:pt idx="230">
                  <c:v>174.077610015869</c:v>
                </c:pt>
                <c:pt idx="231">
                  <c:v>174.077610015869</c:v>
                </c:pt>
                <c:pt idx="232">
                  <c:v>174.077610015869</c:v>
                </c:pt>
                <c:pt idx="233">
                  <c:v>174.077610015869</c:v>
                </c:pt>
                <c:pt idx="234">
                  <c:v>174.077610015869</c:v>
                </c:pt>
                <c:pt idx="235">
                  <c:v>174.077610015869</c:v>
                </c:pt>
                <c:pt idx="236">
                  <c:v>174.077610015869</c:v>
                </c:pt>
                <c:pt idx="237">
                  <c:v>174.077610015869</c:v>
                </c:pt>
                <c:pt idx="238">
                  <c:v>174.077610015869</c:v>
                </c:pt>
                <c:pt idx="239">
                  <c:v>174.077610015869</c:v>
                </c:pt>
                <c:pt idx="240">
                  <c:v>174.077610015869</c:v>
                </c:pt>
                <c:pt idx="241">
                  <c:v>174.077610015869</c:v>
                </c:pt>
                <c:pt idx="242">
                  <c:v>174.077610015869</c:v>
                </c:pt>
                <c:pt idx="243">
                  <c:v>174.077610015869</c:v>
                </c:pt>
                <c:pt idx="244">
                  <c:v>174.077610015869</c:v>
                </c:pt>
                <c:pt idx="245">
                  <c:v>174.077610015869</c:v>
                </c:pt>
                <c:pt idx="246">
                  <c:v>174.077610015869</c:v>
                </c:pt>
                <c:pt idx="247">
                  <c:v>174.077610015869</c:v>
                </c:pt>
                <c:pt idx="248">
                  <c:v>174.077610015869</c:v>
                </c:pt>
                <c:pt idx="249">
                  <c:v>174.077610015869</c:v>
                </c:pt>
                <c:pt idx="250">
                  <c:v>174.077610015869</c:v>
                </c:pt>
                <c:pt idx="251">
                  <c:v>174.077610015869</c:v>
                </c:pt>
                <c:pt idx="252">
                  <c:v>174.077610015869</c:v>
                </c:pt>
                <c:pt idx="253">
                  <c:v>174.077610015869</c:v>
                </c:pt>
                <c:pt idx="254">
                  <c:v>174.077610015869</c:v>
                </c:pt>
                <c:pt idx="255">
                  <c:v>174.077610015869</c:v>
                </c:pt>
                <c:pt idx="256">
                  <c:v>174.077610015869</c:v>
                </c:pt>
                <c:pt idx="257">
                  <c:v>174.077610015869</c:v>
                </c:pt>
                <c:pt idx="258">
                  <c:v>174.077610015869</c:v>
                </c:pt>
                <c:pt idx="259">
                  <c:v>174.077610015869</c:v>
                </c:pt>
                <c:pt idx="260">
                  <c:v>174.077610015869</c:v>
                </c:pt>
                <c:pt idx="261">
                  <c:v>174.077610015869</c:v>
                </c:pt>
                <c:pt idx="262">
                  <c:v>174.077610015869</c:v>
                </c:pt>
                <c:pt idx="263">
                  <c:v>174.077610015869</c:v>
                </c:pt>
                <c:pt idx="264">
                  <c:v>174.077610015869</c:v>
                </c:pt>
                <c:pt idx="265">
                  <c:v>174.077610015869</c:v>
                </c:pt>
                <c:pt idx="266">
                  <c:v>174.077610015869</c:v>
                </c:pt>
                <c:pt idx="267">
                  <c:v>174.077610015869</c:v>
                </c:pt>
                <c:pt idx="268">
                  <c:v>174.077610015869</c:v>
                </c:pt>
                <c:pt idx="269">
                  <c:v>174.077610015869</c:v>
                </c:pt>
                <c:pt idx="270">
                  <c:v>174.077610015869</c:v>
                </c:pt>
                <c:pt idx="271">
                  <c:v>174.077610015869</c:v>
                </c:pt>
                <c:pt idx="272">
                  <c:v>174.077610015869</c:v>
                </c:pt>
                <c:pt idx="273">
                  <c:v>174.077610015869</c:v>
                </c:pt>
                <c:pt idx="274">
                  <c:v>174.077610015869</c:v>
                </c:pt>
                <c:pt idx="275">
                  <c:v>174.077610015869</c:v>
                </c:pt>
                <c:pt idx="276">
                  <c:v>174.077610015869</c:v>
                </c:pt>
                <c:pt idx="277">
                  <c:v>174.077610015869</c:v>
                </c:pt>
                <c:pt idx="278">
                  <c:v>174.077610015869</c:v>
                </c:pt>
                <c:pt idx="279">
                  <c:v>174.077610015869</c:v>
                </c:pt>
                <c:pt idx="280">
                  <c:v>174.077610015869</c:v>
                </c:pt>
                <c:pt idx="281">
                  <c:v>174.077610015869</c:v>
                </c:pt>
                <c:pt idx="282">
                  <c:v>174.077610015869</c:v>
                </c:pt>
                <c:pt idx="283">
                  <c:v>174.077610015869</c:v>
                </c:pt>
                <c:pt idx="284">
                  <c:v>174.077610015869</c:v>
                </c:pt>
                <c:pt idx="285">
                  <c:v>174.077610015869</c:v>
                </c:pt>
                <c:pt idx="286">
                  <c:v>174.077610015869</c:v>
                </c:pt>
                <c:pt idx="287">
                  <c:v>174.077610015869</c:v>
                </c:pt>
                <c:pt idx="288">
                  <c:v>174.077610015869</c:v>
                </c:pt>
                <c:pt idx="289">
                  <c:v>174.077610015869</c:v>
                </c:pt>
                <c:pt idx="290">
                  <c:v>174.077610015869</c:v>
                </c:pt>
                <c:pt idx="291">
                  <c:v>174.077610015869</c:v>
                </c:pt>
                <c:pt idx="292">
                  <c:v>174.077610015869</c:v>
                </c:pt>
                <c:pt idx="293">
                  <c:v>174.077610015869</c:v>
                </c:pt>
                <c:pt idx="294">
                  <c:v>174.077610015869</c:v>
                </c:pt>
                <c:pt idx="295">
                  <c:v>174.077610015869</c:v>
                </c:pt>
                <c:pt idx="296">
                  <c:v>174.077610015869</c:v>
                </c:pt>
                <c:pt idx="297">
                  <c:v>174.077610015869</c:v>
                </c:pt>
                <c:pt idx="298">
                  <c:v>174.077610015869</c:v>
                </c:pt>
                <c:pt idx="299">
                  <c:v>174.077610015869</c:v>
                </c:pt>
                <c:pt idx="300">
                  <c:v>174.077610015869</c:v>
                </c:pt>
                <c:pt idx="301">
                  <c:v>174.077610015869</c:v>
                </c:pt>
                <c:pt idx="302">
                  <c:v>174.077610015869</c:v>
                </c:pt>
                <c:pt idx="303">
                  <c:v>174.077610015869</c:v>
                </c:pt>
                <c:pt idx="304">
                  <c:v>174.077610015869</c:v>
                </c:pt>
                <c:pt idx="305">
                  <c:v>174.077610015869</c:v>
                </c:pt>
                <c:pt idx="306">
                  <c:v>174.077610015869</c:v>
                </c:pt>
                <c:pt idx="307">
                  <c:v>174.077610015869</c:v>
                </c:pt>
                <c:pt idx="308">
                  <c:v>174.077610015869</c:v>
                </c:pt>
                <c:pt idx="309">
                  <c:v>174.077610015869</c:v>
                </c:pt>
                <c:pt idx="310">
                  <c:v>174.077610015869</c:v>
                </c:pt>
                <c:pt idx="311">
                  <c:v>174.077610015869</c:v>
                </c:pt>
                <c:pt idx="312">
                  <c:v>174.077610015869</c:v>
                </c:pt>
                <c:pt idx="313">
                  <c:v>174.077610015869</c:v>
                </c:pt>
                <c:pt idx="314">
                  <c:v>174.077610015869</c:v>
                </c:pt>
                <c:pt idx="315">
                  <c:v>174.077610015869</c:v>
                </c:pt>
                <c:pt idx="316">
                  <c:v>174.077610015869</c:v>
                </c:pt>
                <c:pt idx="317">
                  <c:v>174.077610015869</c:v>
                </c:pt>
                <c:pt idx="318">
                  <c:v>174.077610015869</c:v>
                </c:pt>
                <c:pt idx="319">
                  <c:v>174.077610015869</c:v>
                </c:pt>
                <c:pt idx="320">
                  <c:v>174.077610015869</c:v>
                </c:pt>
                <c:pt idx="321">
                  <c:v>174.077610015869</c:v>
                </c:pt>
                <c:pt idx="322">
                  <c:v>174.077610015869</c:v>
                </c:pt>
                <c:pt idx="323">
                  <c:v>174.077610015869</c:v>
                </c:pt>
                <c:pt idx="324">
                  <c:v>174.077610015869</c:v>
                </c:pt>
                <c:pt idx="325">
                  <c:v>174.077610015869</c:v>
                </c:pt>
                <c:pt idx="326">
                  <c:v>174.077610015869</c:v>
                </c:pt>
                <c:pt idx="327">
                  <c:v>174.077610015869</c:v>
                </c:pt>
                <c:pt idx="328">
                  <c:v>174.077610015869</c:v>
                </c:pt>
                <c:pt idx="329">
                  <c:v>174.077610015869</c:v>
                </c:pt>
                <c:pt idx="330">
                  <c:v>174.077610015869</c:v>
                </c:pt>
                <c:pt idx="331">
                  <c:v>174.077610015869</c:v>
                </c:pt>
                <c:pt idx="332">
                  <c:v>174.077610015869</c:v>
                </c:pt>
                <c:pt idx="333">
                  <c:v>174.077610015869</c:v>
                </c:pt>
                <c:pt idx="334">
                  <c:v>174.077610015869</c:v>
                </c:pt>
                <c:pt idx="335">
                  <c:v>174.077610015869</c:v>
                </c:pt>
                <c:pt idx="336">
                  <c:v>174.077610015869</c:v>
                </c:pt>
                <c:pt idx="337">
                  <c:v>174.077610015869</c:v>
                </c:pt>
                <c:pt idx="338">
                  <c:v>174.077610015869</c:v>
                </c:pt>
                <c:pt idx="339">
                  <c:v>174.077610015869</c:v>
                </c:pt>
                <c:pt idx="340">
                  <c:v>174.077610015869</c:v>
                </c:pt>
                <c:pt idx="341">
                  <c:v>174.077610015869</c:v>
                </c:pt>
                <c:pt idx="342">
                  <c:v>174.077610015869</c:v>
                </c:pt>
                <c:pt idx="343">
                  <c:v>174.077610015869</c:v>
                </c:pt>
                <c:pt idx="344">
                  <c:v>174.077610015869</c:v>
                </c:pt>
                <c:pt idx="345">
                  <c:v>174.077610015869</c:v>
                </c:pt>
                <c:pt idx="346">
                  <c:v>174.077610015869</c:v>
                </c:pt>
                <c:pt idx="347">
                  <c:v>174.077610015869</c:v>
                </c:pt>
                <c:pt idx="348">
                  <c:v>174.077610015869</c:v>
                </c:pt>
                <c:pt idx="349">
                  <c:v>174.077610015869</c:v>
                </c:pt>
                <c:pt idx="350">
                  <c:v>174.077610015869</c:v>
                </c:pt>
                <c:pt idx="351">
                  <c:v>174.077610015869</c:v>
                </c:pt>
                <c:pt idx="352">
                  <c:v>174.077610015869</c:v>
                </c:pt>
                <c:pt idx="353">
                  <c:v>174.077610015869</c:v>
                </c:pt>
                <c:pt idx="354">
                  <c:v>174.077610015869</c:v>
                </c:pt>
                <c:pt idx="355">
                  <c:v>174.077610015869</c:v>
                </c:pt>
                <c:pt idx="356">
                  <c:v>174.077610015869</c:v>
                </c:pt>
                <c:pt idx="357">
                  <c:v>174.077610015869</c:v>
                </c:pt>
                <c:pt idx="358">
                  <c:v>174.077610015869</c:v>
                </c:pt>
                <c:pt idx="359">
                  <c:v>174.077610015869</c:v>
                </c:pt>
                <c:pt idx="360">
                  <c:v>174.077610015869</c:v>
                </c:pt>
                <c:pt idx="361">
                  <c:v>174.077610015869</c:v>
                </c:pt>
                <c:pt idx="362">
                  <c:v>174.077610015869</c:v>
                </c:pt>
                <c:pt idx="363">
                  <c:v>174.077610015869</c:v>
                </c:pt>
                <c:pt idx="364">
                  <c:v>174.077610015869</c:v>
                </c:pt>
                <c:pt idx="365">
                  <c:v>174.077610015869</c:v>
                </c:pt>
                <c:pt idx="366">
                  <c:v>174.077610015869</c:v>
                </c:pt>
                <c:pt idx="367">
                  <c:v>174.077610015869</c:v>
                </c:pt>
                <c:pt idx="368">
                  <c:v>174.077610015869</c:v>
                </c:pt>
                <c:pt idx="369">
                  <c:v>174.077610015869</c:v>
                </c:pt>
                <c:pt idx="370">
                  <c:v>174.077610015869</c:v>
                </c:pt>
                <c:pt idx="371">
                  <c:v>174.077610015869</c:v>
                </c:pt>
                <c:pt idx="372">
                  <c:v>174.077610015869</c:v>
                </c:pt>
                <c:pt idx="373">
                  <c:v>174.077610015869</c:v>
                </c:pt>
                <c:pt idx="374">
                  <c:v>174.077610015869</c:v>
                </c:pt>
                <c:pt idx="375">
                  <c:v>174.077610015869</c:v>
                </c:pt>
                <c:pt idx="376">
                  <c:v>174.077610015869</c:v>
                </c:pt>
                <c:pt idx="377">
                  <c:v>174.077610015869</c:v>
                </c:pt>
                <c:pt idx="378">
                  <c:v>174.077610015869</c:v>
                </c:pt>
                <c:pt idx="379">
                  <c:v>174.077610015869</c:v>
                </c:pt>
                <c:pt idx="380">
                  <c:v>174.077610015869</c:v>
                </c:pt>
                <c:pt idx="381">
                  <c:v>174.077610015869</c:v>
                </c:pt>
                <c:pt idx="382">
                  <c:v>174.077610015869</c:v>
                </c:pt>
                <c:pt idx="383">
                  <c:v>174.077610015869</c:v>
                </c:pt>
                <c:pt idx="384">
                  <c:v>174.077610015869</c:v>
                </c:pt>
                <c:pt idx="385">
                  <c:v>174.077610015869</c:v>
                </c:pt>
                <c:pt idx="386">
                  <c:v>174.077610015869</c:v>
                </c:pt>
                <c:pt idx="387">
                  <c:v>174.077610015869</c:v>
                </c:pt>
                <c:pt idx="388">
                  <c:v>174.077610015869</c:v>
                </c:pt>
                <c:pt idx="389">
                  <c:v>174.077610015869</c:v>
                </c:pt>
                <c:pt idx="390">
                  <c:v>174.077610015869</c:v>
                </c:pt>
                <c:pt idx="391">
                  <c:v>174.077610015869</c:v>
                </c:pt>
                <c:pt idx="392">
                  <c:v>174.077610015869</c:v>
                </c:pt>
                <c:pt idx="393">
                  <c:v>174.077610015869</c:v>
                </c:pt>
                <c:pt idx="394">
                  <c:v>174.077610015869</c:v>
                </c:pt>
                <c:pt idx="395">
                  <c:v>174.077610015869</c:v>
                </c:pt>
                <c:pt idx="396">
                  <c:v>174.077610015869</c:v>
                </c:pt>
                <c:pt idx="397">
                  <c:v>174.077610015869</c:v>
                </c:pt>
                <c:pt idx="398">
                  <c:v>174.077610015869</c:v>
                </c:pt>
                <c:pt idx="399">
                  <c:v>174.077610015869</c:v>
                </c:pt>
                <c:pt idx="400">
                  <c:v>174.077610015869</c:v>
                </c:pt>
                <c:pt idx="401">
                  <c:v>174.077610015869</c:v>
                </c:pt>
                <c:pt idx="402">
                  <c:v>174.077610015869</c:v>
                </c:pt>
                <c:pt idx="403">
                  <c:v>174.077610015869</c:v>
                </c:pt>
                <c:pt idx="404">
                  <c:v>174.077610015869</c:v>
                </c:pt>
                <c:pt idx="405">
                  <c:v>174.077610015869</c:v>
                </c:pt>
                <c:pt idx="406">
                  <c:v>174.077610015869</c:v>
                </c:pt>
                <c:pt idx="407">
                  <c:v>174.077610015869</c:v>
                </c:pt>
                <c:pt idx="408">
                  <c:v>174.077610015869</c:v>
                </c:pt>
                <c:pt idx="409">
                  <c:v>174.077610015869</c:v>
                </c:pt>
                <c:pt idx="410">
                  <c:v>174.077610015869</c:v>
                </c:pt>
                <c:pt idx="411">
                  <c:v>174.077610015869</c:v>
                </c:pt>
                <c:pt idx="412">
                  <c:v>174.077610015869</c:v>
                </c:pt>
                <c:pt idx="413">
                  <c:v>174.077610015869</c:v>
                </c:pt>
                <c:pt idx="414">
                  <c:v>174.077610015869</c:v>
                </c:pt>
                <c:pt idx="415">
                  <c:v>174.077610015869</c:v>
                </c:pt>
                <c:pt idx="416">
                  <c:v>174.077610015869</c:v>
                </c:pt>
                <c:pt idx="417">
                  <c:v>174.077610015869</c:v>
                </c:pt>
                <c:pt idx="418">
                  <c:v>174.077610015869</c:v>
                </c:pt>
                <c:pt idx="419">
                  <c:v>174.077610015869</c:v>
                </c:pt>
                <c:pt idx="420">
                  <c:v>174.077610015869</c:v>
                </c:pt>
                <c:pt idx="421">
                  <c:v>174.077610015869</c:v>
                </c:pt>
                <c:pt idx="422">
                  <c:v>174.077610015869</c:v>
                </c:pt>
                <c:pt idx="423">
                  <c:v>174.077610015869</c:v>
                </c:pt>
                <c:pt idx="424">
                  <c:v>174.077610015869</c:v>
                </c:pt>
                <c:pt idx="425">
                  <c:v>174.077610015869</c:v>
                </c:pt>
                <c:pt idx="426">
                  <c:v>174.077610015869</c:v>
                </c:pt>
                <c:pt idx="427">
                  <c:v>174.077610015869</c:v>
                </c:pt>
                <c:pt idx="428">
                  <c:v>174.077610015869</c:v>
                </c:pt>
                <c:pt idx="429">
                  <c:v>174.077610015869</c:v>
                </c:pt>
                <c:pt idx="430">
                  <c:v>174.077610015869</c:v>
                </c:pt>
                <c:pt idx="431">
                  <c:v>174.077610015869</c:v>
                </c:pt>
                <c:pt idx="432">
                  <c:v>174.077610015869</c:v>
                </c:pt>
                <c:pt idx="433">
                  <c:v>174.077610015869</c:v>
                </c:pt>
                <c:pt idx="434">
                  <c:v>174.077610015869</c:v>
                </c:pt>
                <c:pt idx="435">
                  <c:v>174.077610015869</c:v>
                </c:pt>
                <c:pt idx="436">
                  <c:v>174.077610015869</c:v>
                </c:pt>
                <c:pt idx="437">
                  <c:v>174.077610015869</c:v>
                </c:pt>
                <c:pt idx="438">
                  <c:v>174.077610015869</c:v>
                </c:pt>
                <c:pt idx="439">
                  <c:v>174.077610015869</c:v>
                </c:pt>
                <c:pt idx="440">
                  <c:v>174.077610015869</c:v>
                </c:pt>
                <c:pt idx="441">
                  <c:v>174.077610015869</c:v>
                </c:pt>
                <c:pt idx="442">
                  <c:v>174.077610015869</c:v>
                </c:pt>
                <c:pt idx="443">
                  <c:v>174.077610015869</c:v>
                </c:pt>
                <c:pt idx="444">
                  <c:v>174.077610015869</c:v>
                </c:pt>
                <c:pt idx="445">
                  <c:v>174.077610015869</c:v>
                </c:pt>
                <c:pt idx="446">
                  <c:v>174.077610015869</c:v>
                </c:pt>
                <c:pt idx="447">
                  <c:v>174.077610015869</c:v>
                </c:pt>
                <c:pt idx="448">
                  <c:v>174.077610015869</c:v>
                </c:pt>
                <c:pt idx="449">
                  <c:v>174.077610015869</c:v>
                </c:pt>
                <c:pt idx="450">
                  <c:v>174.077610015869</c:v>
                </c:pt>
                <c:pt idx="451">
                  <c:v>174.077610015869</c:v>
                </c:pt>
                <c:pt idx="452">
                  <c:v>174.077610015869</c:v>
                </c:pt>
                <c:pt idx="453">
                  <c:v>174.077610015869</c:v>
                </c:pt>
                <c:pt idx="454">
                  <c:v>174.077610015869</c:v>
                </c:pt>
                <c:pt idx="455">
                  <c:v>174.077610015869</c:v>
                </c:pt>
                <c:pt idx="456">
                  <c:v>174.077610015869</c:v>
                </c:pt>
                <c:pt idx="457">
                  <c:v>174.077610015869</c:v>
                </c:pt>
                <c:pt idx="458">
                  <c:v>174.077610015869</c:v>
                </c:pt>
                <c:pt idx="459">
                  <c:v>174.077610015869</c:v>
                </c:pt>
                <c:pt idx="460">
                  <c:v>174.077610015869</c:v>
                </c:pt>
                <c:pt idx="461">
                  <c:v>174.077610015869</c:v>
                </c:pt>
                <c:pt idx="462">
                  <c:v>174.077610015869</c:v>
                </c:pt>
                <c:pt idx="463">
                  <c:v>174.077610015869</c:v>
                </c:pt>
                <c:pt idx="464">
                  <c:v>174.077610015869</c:v>
                </c:pt>
                <c:pt idx="465">
                  <c:v>174.077610015869</c:v>
                </c:pt>
                <c:pt idx="466">
                  <c:v>174.077610015869</c:v>
                </c:pt>
                <c:pt idx="467">
                  <c:v>174.077610015869</c:v>
                </c:pt>
                <c:pt idx="468">
                  <c:v>174.077610015869</c:v>
                </c:pt>
                <c:pt idx="469">
                  <c:v>174.077610015869</c:v>
                </c:pt>
                <c:pt idx="470">
                  <c:v>174.077610015869</c:v>
                </c:pt>
                <c:pt idx="471">
                  <c:v>174.077610015869</c:v>
                </c:pt>
                <c:pt idx="472">
                  <c:v>174.077610015869</c:v>
                </c:pt>
                <c:pt idx="473">
                  <c:v>174.077610015869</c:v>
                </c:pt>
                <c:pt idx="474">
                  <c:v>174.077610015869</c:v>
                </c:pt>
                <c:pt idx="475">
                  <c:v>174.077610015869</c:v>
                </c:pt>
                <c:pt idx="476">
                  <c:v>174.077610015869</c:v>
                </c:pt>
                <c:pt idx="477">
                  <c:v>174.077610015869</c:v>
                </c:pt>
                <c:pt idx="478">
                  <c:v>174.077610015869</c:v>
                </c:pt>
                <c:pt idx="479">
                  <c:v>174.077610015869</c:v>
                </c:pt>
                <c:pt idx="480">
                  <c:v>174.077610015869</c:v>
                </c:pt>
                <c:pt idx="481">
                  <c:v>174.077610015869</c:v>
                </c:pt>
                <c:pt idx="482">
                  <c:v>174.077610015869</c:v>
                </c:pt>
                <c:pt idx="483">
                  <c:v>174.077610015869</c:v>
                </c:pt>
                <c:pt idx="484">
                  <c:v>174.077610015869</c:v>
                </c:pt>
                <c:pt idx="485">
                  <c:v>174.077610015869</c:v>
                </c:pt>
                <c:pt idx="486">
                  <c:v>174.077610015869</c:v>
                </c:pt>
                <c:pt idx="487">
                  <c:v>174.077610015869</c:v>
                </c:pt>
                <c:pt idx="488">
                  <c:v>174.077610015869</c:v>
                </c:pt>
                <c:pt idx="489">
                  <c:v>174.077610015869</c:v>
                </c:pt>
                <c:pt idx="490">
                  <c:v>174.077610015869</c:v>
                </c:pt>
                <c:pt idx="491">
                  <c:v>174.077610015869</c:v>
                </c:pt>
                <c:pt idx="492">
                  <c:v>174.077610015869</c:v>
                </c:pt>
                <c:pt idx="493">
                  <c:v>174.077610015869</c:v>
                </c:pt>
                <c:pt idx="494">
                  <c:v>174.077610015869</c:v>
                </c:pt>
                <c:pt idx="495">
                  <c:v>174.077610015869</c:v>
                </c:pt>
                <c:pt idx="496">
                  <c:v>174.077610015869</c:v>
                </c:pt>
                <c:pt idx="497">
                  <c:v>174.077610015869</c:v>
                </c:pt>
                <c:pt idx="498">
                  <c:v>174.077610015869</c:v>
                </c:pt>
                <c:pt idx="499">
                  <c:v>174.077610015869</c:v>
                </c:pt>
                <c:pt idx="500">
                  <c:v>174.077610015869</c:v>
                </c:pt>
                <c:pt idx="501">
                  <c:v>174.077610015869</c:v>
                </c:pt>
                <c:pt idx="502">
                  <c:v>174.077610015869</c:v>
                </c:pt>
                <c:pt idx="503">
                  <c:v>174.077610015869</c:v>
                </c:pt>
                <c:pt idx="504">
                  <c:v>174.077610015869</c:v>
                </c:pt>
                <c:pt idx="505">
                  <c:v>174.077610015869</c:v>
                </c:pt>
                <c:pt idx="506">
                  <c:v>174.077610015869</c:v>
                </c:pt>
                <c:pt idx="507">
                  <c:v>174.077610015869</c:v>
                </c:pt>
                <c:pt idx="508">
                  <c:v>174.077610015869</c:v>
                </c:pt>
                <c:pt idx="509">
                  <c:v>174.077610015869</c:v>
                </c:pt>
                <c:pt idx="510">
                  <c:v>174.077610015869</c:v>
                </c:pt>
                <c:pt idx="511">
                  <c:v>174.077610015869</c:v>
                </c:pt>
                <c:pt idx="512">
                  <c:v>174.077610015869</c:v>
                </c:pt>
                <c:pt idx="513">
                  <c:v>174.077610015869</c:v>
                </c:pt>
                <c:pt idx="514">
                  <c:v>174.077610015869</c:v>
                </c:pt>
                <c:pt idx="515">
                  <c:v>174.077610015869</c:v>
                </c:pt>
                <c:pt idx="516">
                  <c:v>174.077610015869</c:v>
                </c:pt>
                <c:pt idx="517">
                  <c:v>174.077610015869</c:v>
                </c:pt>
                <c:pt idx="518">
                  <c:v>174.077610015869</c:v>
                </c:pt>
                <c:pt idx="519">
                  <c:v>174.077610015869</c:v>
                </c:pt>
                <c:pt idx="520">
                  <c:v>174.077610015869</c:v>
                </c:pt>
                <c:pt idx="521">
                  <c:v>174.077610015869</c:v>
                </c:pt>
                <c:pt idx="522">
                  <c:v>174.077610015869</c:v>
                </c:pt>
                <c:pt idx="523">
                  <c:v>174.077610015869</c:v>
                </c:pt>
                <c:pt idx="524">
                  <c:v>174.077610015869</c:v>
                </c:pt>
                <c:pt idx="525">
                  <c:v>174.077610015869</c:v>
                </c:pt>
                <c:pt idx="526">
                  <c:v>174.077610015869</c:v>
                </c:pt>
                <c:pt idx="527">
                  <c:v>174.077610015869</c:v>
                </c:pt>
                <c:pt idx="528">
                  <c:v>174.077610015869</c:v>
                </c:pt>
                <c:pt idx="529">
                  <c:v>174.077610015869</c:v>
                </c:pt>
                <c:pt idx="530">
                  <c:v>174.077610015869</c:v>
                </c:pt>
                <c:pt idx="531">
                  <c:v>174.077610015869</c:v>
                </c:pt>
                <c:pt idx="532">
                  <c:v>174.077610015869</c:v>
                </c:pt>
                <c:pt idx="533">
                  <c:v>174.077610015869</c:v>
                </c:pt>
                <c:pt idx="534">
                  <c:v>174.077610015869</c:v>
                </c:pt>
                <c:pt idx="535">
                  <c:v>174.077610015869</c:v>
                </c:pt>
                <c:pt idx="536">
                  <c:v>174.077610015869</c:v>
                </c:pt>
                <c:pt idx="537">
                  <c:v>174.077610015869</c:v>
                </c:pt>
                <c:pt idx="538">
                  <c:v>174.077610015869</c:v>
                </c:pt>
                <c:pt idx="539">
                  <c:v>174.077610015869</c:v>
                </c:pt>
                <c:pt idx="540">
                  <c:v>174.077610015869</c:v>
                </c:pt>
                <c:pt idx="541">
                  <c:v>174.077610015869</c:v>
                </c:pt>
                <c:pt idx="542">
                  <c:v>174.077610015869</c:v>
                </c:pt>
                <c:pt idx="543">
                  <c:v>174.077610015869</c:v>
                </c:pt>
                <c:pt idx="544">
                  <c:v>174.077610015869</c:v>
                </c:pt>
                <c:pt idx="545">
                  <c:v>174.077610015869</c:v>
                </c:pt>
                <c:pt idx="546">
                  <c:v>174.077610015869</c:v>
                </c:pt>
                <c:pt idx="547">
                  <c:v>174.077610015869</c:v>
                </c:pt>
                <c:pt idx="548">
                  <c:v>174.077610015869</c:v>
                </c:pt>
                <c:pt idx="549">
                  <c:v>174.077610015869</c:v>
                </c:pt>
                <c:pt idx="550">
                  <c:v>174.077610015869</c:v>
                </c:pt>
                <c:pt idx="551">
                  <c:v>174.077610015869</c:v>
                </c:pt>
                <c:pt idx="552">
                  <c:v>174.077610015869</c:v>
                </c:pt>
                <c:pt idx="553">
                  <c:v>174.077610015869</c:v>
                </c:pt>
                <c:pt idx="554">
                  <c:v>174.077610015869</c:v>
                </c:pt>
                <c:pt idx="555">
                  <c:v>174.077610015869</c:v>
                </c:pt>
                <c:pt idx="556">
                  <c:v>174.077610015869</c:v>
                </c:pt>
                <c:pt idx="557">
                  <c:v>174.077610015869</c:v>
                </c:pt>
                <c:pt idx="558">
                  <c:v>174.077610015869</c:v>
                </c:pt>
                <c:pt idx="559">
                  <c:v>174.077610015869</c:v>
                </c:pt>
                <c:pt idx="560">
                  <c:v>174.077610015869</c:v>
                </c:pt>
                <c:pt idx="561">
                  <c:v>174.077610015869</c:v>
                </c:pt>
                <c:pt idx="562">
                  <c:v>174.077610015869</c:v>
                </c:pt>
                <c:pt idx="563">
                  <c:v>174.077610015869</c:v>
                </c:pt>
                <c:pt idx="564">
                  <c:v>174.077610015869</c:v>
                </c:pt>
                <c:pt idx="565">
                  <c:v>174.077610015869</c:v>
                </c:pt>
                <c:pt idx="566">
                  <c:v>174.077610015869</c:v>
                </c:pt>
                <c:pt idx="567">
                  <c:v>174.077610015869</c:v>
                </c:pt>
                <c:pt idx="568">
                  <c:v>174.077610015869</c:v>
                </c:pt>
                <c:pt idx="569">
                  <c:v>174.077610015869</c:v>
                </c:pt>
                <c:pt idx="570">
                  <c:v>174.077610015869</c:v>
                </c:pt>
                <c:pt idx="571">
                  <c:v>174.077610015869</c:v>
                </c:pt>
                <c:pt idx="572">
                  <c:v>174.077610015869</c:v>
                </c:pt>
                <c:pt idx="573">
                  <c:v>174.077610015869</c:v>
                </c:pt>
                <c:pt idx="574">
                  <c:v>174.077610015869</c:v>
                </c:pt>
                <c:pt idx="575">
                  <c:v>174.077610015869</c:v>
                </c:pt>
                <c:pt idx="576">
                  <c:v>174.077610015869</c:v>
                </c:pt>
                <c:pt idx="577">
                  <c:v>174.077610015869</c:v>
                </c:pt>
                <c:pt idx="578">
                  <c:v>174.077610015869</c:v>
                </c:pt>
                <c:pt idx="579">
                  <c:v>174.077610015869</c:v>
                </c:pt>
                <c:pt idx="580">
                  <c:v>174.077610015869</c:v>
                </c:pt>
                <c:pt idx="581">
                  <c:v>174.077610015869</c:v>
                </c:pt>
                <c:pt idx="582">
                  <c:v>174.077610015869</c:v>
                </c:pt>
                <c:pt idx="583">
                  <c:v>174.077610015869</c:v>
                </c:pt>
                <c:pt idx="584">
                  <c:v>174.077610015869</c:v>
                </c:pt>
                <c:pt idx="585">
                  <c:v>174.077610015869</c:v>
                </c:pt>
                <c:pt idx="586">
                  <c:v>174.077610015869</c:v>
                </c:pt>
                <c:pt idx="587">
                  <c:v>174.077610015869</c:v>
                </c:pt>
                <c:pt idx="588">
                  <c:v>174.077610015869</c:v>
                </c:pt>
                <c:pt idx="589">
                  <c:v>174.077610015869</c:v>
                </c:pt>
                <c:pt idx="590">
                  <c:v>174.077610015869</c:v>
                </c:pt>
                <c:pt idx="591">
                  <c:v>174.077610015869</c:v>
                </c:pt>
                <c:pt idx="592">
                  <c:v>174.077610015869</c:v>
                </c:pt>
                <c:pt idx="593">
                  <c:v>174.077610015869</c:v>
                </c:pt>
                <c:pt idx="594">
                  <c:v>174.077610015869</c:v>
                </c:pt>
                <c:pt idx="595">
                  <c:v>174.077610015869</c:v>
                </c:pt>
                <c:pt idx="596">
                  <c:v>174.077610015869</c:v>
                </c:pt>
                <c:pt idx="597">
                  <c:v>174.077610015869</c:v>
                </c:pt>
                <c:pt idx="598">
                  <c:v>174.077610015869</c:v>
                </c:pt>
                <c:pt idx="599">
                  <c:v>174.077610015869</c:v>
                </c:pt>
                <c:pt idx="600">
                  <c:v>174.077610015869</c:v>
                </c:pt>
                <c:pt idx="601">
                  <c:v>174.077610015869</c:v>
                </c:pt>
                <c:pt idx="602">
                  <c:v>174.077610015869</c:v>
                </c:pt>
                <c:pt idx="603">
                  <c:v>174.077610015869</c:v>
                </c:pt>
                <c:pt idx="604">
                  <c:v>174.077610015869</c:v>
                </c:pt>
                <c:pt idx="605">
                  <c:v>174.077610015869</c:v>
                </c:pt>
                <c:pt idx="606">
                  <c:v>174.077610015869</c:v>
                </c:pt>
                <c:pt idx="607">
                  <c:v>174.077610015869</c:v>
                </c:pt>
                <c:pt idx="608">
                  <c:v>174.077610015869</c:v>
                </c:pt>
                <c:pt idx="609">
                  <c:v>174.077610015869</c:v>
                </c:pt>
                <c:pt idx="610">
                  <c:v>174.077610015869</c:v>
                </c:pt>
                <c:pt idx="611">
                  <c:v>174.077610015869</c:v>
                </c:pt>
                <c:pt idx="612">
                  <c:v>174.077610015869</c:v>
                </c:pt>
                <c:pt idx="613">
                  <c:v>174.077610015869</c:v>
                </c:pt>
                <c:pt idx="614">
                  <c:v>174.077610015869</c:v>
                </c:pt>
                <c:pt idx="615">
                  <c:v>174.077610015869</c:v>
                </c:pt>
                <c:pt idx="616">
                  <c:v>174.077610015869</c:v>
                </c:pt>
                <c:pt idx="617">
                  <c:v>174.077610015869</c:v>
                </c:pt>
                <c:pt idx="618">
                  <c:v>174.077610015869</c:v>
                </c:pt>
                <c:pt idx="619">
                  <c:v>174.077610015869</c:v>
                </c:pt>
                <c:pt idx="620">
                  <c:v>174.077610015869</c:v>
                </c:pt>
                <c:pt idx="621">
                  <c:v>174.077610015869</c:v>
                </c:pt>
                <c:pt idx="622">
                  <c:v>174.077610015869</c:v>
                </c:pt>
                <c:pt idx="623">
                  <c:v>174.077610015869</c:v>
                </c:pt>
                <c:pt idx="624">
                  <c:v>174.077610015869</c:v>
                </c:pt>
                <c:pt idx="625">
                  <c:v>174.077610015869</c:v>
                </c:pt>
                <c:pt idx="626">
                  <c:v>174.077610015869</c:v>
                </c:pt>
                <c:pt idx="627">
                  <c:v>174.077610015869</c:v>
                </c:pt>
                <c:pt idx="628">
                  <c:v>174.077610015869</c:v>
                </c:pt>
                <c:pt idx="629">
                  <c:v>174.077610015869</c:v>
                </c:pt>
                <c:pt idx="630">
                  <c:v>174.077610015869</c:v>
                </c:pt>
                <c:pt idx="631">
                  <c:v>174.077610015869</c:v>
                </c:pt>
                <c:pt idx="632">
                  <c:v>174.077610015869</c:v>
                </c:pt>
                <c:pt idx="633">
                  <c:v>174.077610015869</c:v>
                </c:pt>
                <c:pt idx="634">
                  <c:v>174.077610015869</c:v>
                </c:pt>
                <c:pt idx="635">
                  <c:v>174.077610015869</c:v>
                </c:pt>
                <c:pt idx="636">
                  <c:v>174.077610015869</c:v>
                </c:pt>
                <c:pt idx="637">
                  <c:v>174.077610015869</c:v>
                </c:pt>
                <c:pt idx="638">
                  <c:v>174.077610015869</c:v>
                </c:pt>
                <c:pt idx="639">
                  <c:v>174.077610015869</c:v>
                </c:pt>
                <c:pt idx="640">
                  <c:v>174.077610015869</c:v>
                </c:pt>
                <c:pt idx="641">
                  <c:v>174.077610015869</c:v>
                </c:pt>
                <c:pt idx="642">
                  <c:v>174.077610015869</c:v>
                </c:pt>
                <c:pt idx="643">
                  <c:v>174.077610015869</c:v>
                </c:pt>
                <c:pt idx="644">
                  <c:v>174.077610015869</c:v>
                </c:pt>
                <c:pt idx="645">
                  <c:v>174.077610015869</c:v>
                </c:pt>
                <c:pt idx="646">
                  <c:v>174.077610015869</c:v>
                </c:pt>
                <c:pt idx="647">
                  <c:v>174.077610015869</c:v>
                </c:pt>
                <c:pt idx="648">
                  <c:v>174.077610015869</c:v>
                </c:pt>
                <c:pt idx="649">
                  <c:v>174.077610015869</c:v>
                </c:pt>
                <c:pt idx="650">
                  <c:v>174.077610015869</c:v>
                </c:pt>
                <c:pt idx="651">
                  <c:v>174.077610015869</c:v>
                </c:pt>
                <c:pt idx="652">
                  <c:v>174.077610015869</c:v>
                </c:pt>
                <c:pt idx="653">
                  <c:v>174.077610015869</c:v>
                </c:pt>
                <c:pt idx="654">
                  <c:v>174.077610015869</c:v>
                </c:pt>
                <c:pt idx="655">
                  <c:v>174.077610015869</c:v>
                </c:pt>
                <c:pt idx="656">
                  <c:v>174.077610015869</c:v>
                </c:pt>
                <c:pt idx="657">
                  <c:v>174.077610015869</c:v>
                </c:pt>
                <c:pt idx="658">
                  <c:v>174.077610015869</c:v>
                </c:pt>
                <c:pt idx="659">
                  <c:v>174.077610015869</c:v>
                </c:pt>
                <c:pt idx="660">
                  <c:v>174.077610015869</c:v>
                </c:pt>
                <c:pt idx="661">
                  <c:v>174.077610015869</c:v>
                </c:pt>
                <c:pt idx="662">
                  <c:v>174.077610015869</c:v>
                </c:pt>
                <c:pt idx="663">
                  <c:v>174.077610015869</c:v>
                </c:pt>
                <c:pt idx="664">
                  <c:v>174.077610015869</c:v>
                </c:pt>
                <c:pt idx="665">
                  <c:v>174.077610015869</c:v>
                </c:pt>
                <c:pt idx="666">
                  <c:v>174.077610015869</c:v>
                </c:pt>
                <c:pt idx="667">
                  <c:v>174.077610015869</c:v>
                </c:pt>
                <c:pt idx="668">
                  <c:v>174.077610015869</c:v>
                </c:pt>
                <c:pt idx="669">
                  <c:v>174.077610015869</c:v>
                </c:pt>
                <c:pt idx="670">
                  <c:v>174.077610015869</c:v>
                </c:pt>
                <c:pt idx="671">
                  <c:v>174.077610015869</c:v>
                </c:pt>
                <c:pt idx="672">
                  <c:v>174.077610015869</c:v>
                </c:pt>
                <c:pt idx="673">
                  <c:v>174.077610015869</c:v>
                </c:pt>
                <c:pt idx="674">
                  <c:v>174.077610015869</c:v>
                </c:pt>
                <c:pt idx="675">
                  <c:v>174.077610015869</c:v>
                </c:pt>
                <c:pt idx="676">
                  <c:v>174.077610015869</c:v>
                </c:pt>
                <c:pt idx="677">
                  <c:v>174.077610015869</c:v>
                </c:pt>
                <c:pt idx="678">
                  <c:v>174.077610015869</c:v>
                </c:pt>
                <c:pt idx="679">
                  <c:v>174.077610015869</c:v>
                </c:pt>
                <c:pt idx="680">
                  <c:v>174.077610015869</c:v>
                </c:pt>
                <c:pt idx="681">
                  <c:v>174.077610015869</c:v>
                </c:pt>
                <c:pt idx="682">
                  <c:v>174.077610015869</c:v>
                </c:pt>
                <c:pt idx="683">
                  <c:v>174.077610015869</c:v>
                </c:pt>
                <c:pt idx="684">
                  <c:v>174.077610015869</c:v>
                </c:pt>
                <c:pt idx="685">
                  <c:v>174.077610015869</c:v>
                </c:pt>
                <c:pt idx="686">
                  <c:v>174.077610015869</c:v>
                </c:pt>
                <c:pt idx="687">
                  <c:v>174.077610015869</c:v>
                </c:pt>
                <c:pt idx="688">
                  <c:v>174.077610015869</c:v>
                </c:pt>
                <c:pt idx="689">
                  <c:v>174.077610015869</c:v>
                </c:pt>
                <c:pt idx="690">
                  <c:v>174.077610015869</c:v>
                </c:pt>
                <c:pt idx="691">
                  <c:v>174.077610015869</c:v>
                </c:pt>
                <c:pt idx="692">
                  <c:v>174.077610015869</c:v>
                </c:pt>
                <c:pt idx="693">
                  <c:v>174.077610015869</c:v>
                </c:pt>
                <c:pt idx="694">
                  <c:v>174.077610015869</c:v>
                </c:pt>
                <c:pt idx="695">
                  <c:v>174.077610015869</c:v>
                </c:pt>
                <c:pt idx="696">
                  <c:v>174.077610015869</c:v>
                </c:pt>
                <c:pt idx="697">
                  <c:v>174.077610015869</c:v>
                </c:pt>
                <c:pt idx="698">
                  <c:v>174.077610015869</c:v>
                </c:pt>
                <c:pt idx="699">
                  <c:v>174.077610015869</c:v>
                </c:pt>
                <c:pt idx="700">
                  <c:v>174.077610015869</c:v>
                </c:pt>
                <c:pt idx="701">
                  <c:v>174.077610015869</c:v>
                </c:pt>
                <c:pt idx="702">
                  <c:v>174.077610015869</c:v>
                </c:pt>
                <c:pt idx="703">
                  <c:v>174.077610015869</c:v>
                </c:pt>
                <c:pt idx="704">
                  <c:v>174.077610015869</c:v>
                </c:pt>
                <c:pt idx="705">
                  <c:v>174.077610015869</c:v>
                </c:pt>
                <c:pt idx="706">
                  <c:v>174.077610015869</c:v>
                </c:pt>
                <c:pt idx="707">
                  <c:v>174.077610015869</c:v>
                </c:pt>
                <c:pt idx="708">
                  <c:v>174.077610015869</c:v>
                </c:pt>
                <c:pt idx="709">
                  <c:v>174.077610015869</c:v>
                </c:pt>
                <c:pt idx="710">
                  <c:v>174.077610015869</c:v>
                </c:pt>
                <c:pt idx="711">
                  <c:v>174.077610015869</c:v>
                </c:pt>
                <c:pt idx="712">
                  <c:v>174.077610015869</c:v>
                </c:pt>
                <c:pt idx="713">
                  <c:v>174.077610015869</c:v>
                </c:pt>
                <c:pt idx="714">
                  <c:v>174.077610015869</c:v>
                </c:pt>
                <c:pt idx="715">
                  <c:v>174.077610015869</c:v>
                </c:pt>
                <c:pt idx="716">
                  <c:v>174.077610015869</c:v>
                </c:pt>
                <c:pt idx="717">
                  <c:v>174.077610015869</c:v>
                </c:pt>
                <c:pt idx="718">
                  <c:v>174.077610015869</c:v>
                </c:pt>
                <c:pt idx="719">
                  <c:v>174.077610015869</c:v>
                </c:pt>
                <c:pt idx="720">
                  <c:v>174.077610015869</c:v>
                </c:pt>
                <c:pt idx="721">
                  <c:v>174.077610015869</c:v>
                </c:pt>
                <c:pt idx="722">
                  <c:v>174.077610015869</c:v>
                </c:pt>
                <c:pt idx="723">
                  <c:v>174.077610015869</c:v>
                </c:pt>
                <c:pt idx="724">
                  <c:v>174.077610015869</c:v>
                </c:pt>
                <c:pt idx="725">
                  <c:v>174.077610015869</c:v>
                </c:pt>
                <c:pt idx="726">
                  <c:v>174.077610015869</c:v>
                </c:pt>
                <c:pt idx="727">
                  <c:v>174.077610015869</c:v>
                </c:pt>
                <c:pt idx="728">
                  <c:v>174.077610015869</c:v>
                </c:pt>
                <c:pt idx="729">
                  <c:v>174.077610015869</c:v>
                </c:pt>
                <c:pt idx="730">
                  <c:v>174.077610015869</c:v>
                </c:pt>
                <c:pt idx="731">
                  <c:v>174.077610015869</c:v>
                </c:pt>
                <c:pt idx="732">
                  <c:v>174.077610015869</c:v>
                </c:pt>
                <c:pt idx="733">
                  <c:v>174.077610015869</c:v>
                </c:pt>
                <c:pt idx="734">
                  <c:v>174.077610015869</c:v>
                </c:pt>
                <c:pt idx="735">
                  <c:v>174.077610015869</c:v>
                </c:pt>
                <c:pt idx="736">
                  <c:v>174.077610015869</c:v>
                </c:pt>
                <c:pt idx="737">
                  <c:v>174.077610015869</c:v>
                </c:pt>
                <c:pt idx="738">
                  <c:v>174.077610015869</c:v>
                </c:pt>
                <c:pt idx="739">
                  <c:v>174.077610015869</c:v>
                </c:pt>
                <c:pt idx="740">
                  <c:v>174.077610015869</c:v>
                </c:pt>
                <c:pt idx="741">
                  <c:v>174.077610015869</c:v>
                </c:pt>
                <c:pt idx="742">
                  <c:v>174.077610015869</c:v>
                </c:pt>
                <c:pt idx="743">
                  <c:v>174.077610015869</c:v>
                </c:pt>
                <c:pt idx="744">
                  <c:v>174.077610015869</c:v>
                </c:pt>
                <c:pt idx="745">
                  <c:v>174.077610015869</c:v>
                </c:pt>
                <c:pt idx="746">
                  <c:v>174.077610015869</c:v>
                </c:pt>
                <c:pt idx="747">
                  <c:v>174.077610015869</c:v>
                </c:pt>
                <c:pt idx="748">
                  <c:v>174.077610015869</c:v>
                </c:pt>
                <c:pt idx="749">
                  <c:v>174.077610015869</c:v>
                </c:pt>
                <c:pt idx="750">
                  <c:v>174.077610015869</c:v>
                </c:pt>
                <c:pt idx="751">
                  <c:v>174.077610015869</c:v>
                </c:pt>
                <c:pt idx="752">
                  <c:v>174.077610015869</c:v>
                </c:pt>
                <c:pt idx="753">
                  <c:v>174.077610015869</c:v>
                </c:pt>
                <c:pt idx="754">
                  <c:v>174.077610015869</c:v>
                </c:pt>
                <c:pt idx="755">
                  <c:v>174.077610015869</c:v>
                </c:pt>
                <c:pt idx="756">
                  <c:v>174.077610015869</c:v>
                </c:pt>
                <c:pt idx="757">
                  <c:v>174.077610015869</c:v>
                </c:pt>
                <c:pt idx="758">
                  <c:v>174.077610015869</c:v>
                </c:pt>
                <c:pt idx="759">
                  <c:v>174.077610015869</c:v>
                </c:pt>
                <c:pt idx="760">
                  <c:v>174.077610015869</c:v>
                </c:pt>
                <c:pt idx="761">
                  <c:v>174.077610015869</c:v>
                </c:pt>
                <c:pt idx="762">
                  <c:v>174.077610015869</c:v>
                </c:pt>
                <c:pt idx="763">
                  <c:v>174.077610015869</c:v>
                </c:pt>
                <c:pt idx="764">
                  <c:v>174.077610015869</c:v>
                </c:pt>
                <c:pt idx="765">
                  <c:v>174.077610015869</c:v>
                </c:pt>
                <c:pt idx="766">
                  <c:v>174.077610015869</c:v>
                </c:pt>
                <c:pt idx="767">
                  <c:v>174.077610015869</c:v>
                </c:pt>
                <c:pt idx="768">
                  <c:v>174.077610015869</c:v>
                </c:pt>
                <c:pt idx="769">
                  <c:v>174.077610015869</c:v>
                </c:pt>
                <c:pt idx="770">
                  <c:v>174.077610015869</c:v>
                </c:pt>
                <c:pt idx="771">
                  <c:v>174.077610015869</c:v>
                </c:pt>
                <c:pt idx="772">
                  <c:v>174.077610015869</c:v>
                </c:pt>
                <c:pt idx="773">
                  <c:v>174.077610015869</c:v>
                </c:pt>
                <c:pt idx="774">
                  <c:v>174.077610015869</c:v>
                </c:pt>
                <c:pt idx="775">
                  <c:v>174.077610015869</c:v>
                </c:pt>
                <c:pt idx="776">
                  <c:v>174.077610015869</c:v>
                </c:pt>
                <c:pt idx="777">
                  <c:v>174.077610015869</c:v>
                </c:pt>
                <c:pt idx="778">
                  <c:v>174.077610015869</c:v>
                </c:pt>
                <c:pt idx="779">
                  <c:v>174.077610015869</c:v>
                </c:pt>
                <c:pt idx="780">
                  <c:v>174.077610015869</c:v>
                </c:pt>
                <c:pt idx="781">
                  <c:v>174.077610015869</c:v>
                </c:pt>
                <c:pt idx="782">
                  <c:v>174.077610015869</c:v>
                </c:pt>
                <c:pt idx="783">
                  <c:v>174.077610015869</c:v>
                </c:pt>
                <c:pt idx="784">
                  <c:v>174.077610015869</c:v>
                </c:pt>
                <c:pt idx="785">
                  <c:v>174.077610015869</c:v>
                </c:pt>
                <c:pt idx="786">
                  <c:v>174.077610015869</c:v>
                </c:pt>
                <c:pt idx="787">
                  <c:v>174.077610015869</c:v>
                </c:pt>
                <c:pt idx="788">
                  <c:v>174.077610015869</c:v>
                </c:pt>
                <c:pt idx="789">
                  <c:v>174.077610015869</c:v>
                </c:pt>
                <c:pt idx="790">
                  <c:v>174.077610015869</c:v>
                </c:pt>
                <c:pt idx="791">
                  <c:v>174.077610015869</c:v>
                </c:pt>
                <c:pt idx="792">
                  <c:v>174.077610015869</c:v>
                </c:pt>
                <c:pt idx="793">
                  <c:v>174.077610015869</c:v>
                </c:pt>
                <c:pt idx="794">
                  <c:v>174.077610015869</c:v>
                </c:pt>
                <c:pt idx="795">
                  <c:v>174.077610015869</c:v>
                </c:pt>
                <c:pt idx="796">
                  <c:v>174.077610015869</c:v>
                </c:pt>
                <c:pt idx="797">
                  <c:v>174.077610015869</c:v>
                </c:pt>
                <c:pt idx="798">
                  <c:v>174.077610015869</c:v>
                </c:pt>
                <c:pt idx="799">
                  <c:v>174.077610015869</c:v>
                </c:pt>
                <c:pt idx="800">
                  <c:v>174.077610015869</c:v>
                </c:pt>
                <c:pt idx="801">
                  <c:v>174.077610015869</c:v>
                </c:pt>
                <c:pt idx="802">
                  <c:v>174.077610015869</c:v>
                </c:pt>
                <c:pt idx="803">
                  <c:v>174.077610015869</c:v>
                </c:pt>
                <c:pt idx="804">
                  <c:v>174.077610015869</c:v>
                </c:pt>
                <c:pt idx="805">
                  <c:v>174.077610015869</c:v>
                </c:pt>
                <c:pt idx="806">
                  <c:v>174.077610015869</c:v>
                </c:pt>
                <c:pt idx="807">
                  <c:v>174.077610015869</c:v>
                </c:pt>
                <c:pt idx="808">
                  <c:v>174.077610015869</c:v>
                </c:pt>
                <c:pt idx="809">
                  <c:v>174.077610015869</c:v>
                </c:pt>
                <c:pt idx="810">
                  <c:v>174.077610015869</c:v>
                </c:pt>
                <c:pt idx="811">
                  <c:v>174.077610015869</c:v>
                </c:pt>
                <c:pt idx="812">
                  <c:v>174.077610015869</c:v>
                </c:pt>
                <c:pt idx="813">
                  <c:v>174.077610015869</c:v>
                </c:pt>
                <c:pt idx="814">
                  <c:v>174.077610015869</c:v>
                </c:pt>
                <c:pt idx="815">
                  <c:v>174.077610015869</c:v>
                </c:pt>
                <c:pt idx="816">
                  <c:v>174.077610015869</c:v>
                </c:pt>
                <c:pt idx="817">
                  <c:v>174.077610015869</c:v>
                </c:pt>
                <c:pt idx="818">
                  <c:v>174.077610015869</c:v>
                </c:pt>
                <c:pt idx="819">
                  <c:v>174.077610015869</c:v>
                </c:pt>
                <c:pt idx="820">
                  <c:v>174.077610015869</c:v>
                </c:pt>
                <c:pt idx="821">
                  <c:v>174.077610015869</c:v>
                </c:pt>
                <c:pt idx="822">
                  <c:v>174.077610015869</c:v>
                </c:pt>
                <c:pt idx="823">
                  <c:v>174.077610015869</c:v>
                </c:pt>
                <c:pt idx="824">
                  <c:v>174.077610015869</c:v>
                </c:pt>
                <c:pt idx="825">
                  <c:v>174.077610015869</c:v>
                </c:pt>
                <c:pt idx="826">
                  <c:v>174.077610015869</c:v>
                </c:pt>
                <c:pt idx="827">
                  <c:v>174.077610015869</c:v>
                </c:pt>
                <c:pt idx="828">
                  <c:v>174.077610015869</c:v>
                </c:pt>
                <c:pt idx="829">
                  <c:v>174.077610015869</c:v>
                </c:pt>
                <c:pt idx="830">
                  <c:v>174.077610015869</c:v>
                </c:pt>
                <c:pt idx="831">
                  <c:v>174.077610015869</c:v>
                </c:pt>
                <c:pt idx="832">
                  <c:v>174.077610015869</c:v>
                </c:pt>
                <c:pt idx="833">
                  <c:v>174.077610015869</c:v>
                </c:pt>
                <c:pt idx="834">
                  <c:v>174.077610015869</c:v>
                </c:pt>
                <c:pt idx="835">
                  <c:v>174.077610015869</c:v>
                </c:pt>
                <c:pt idx="836">
                  <c:v>174.077610015869</c:v>
                </c:pt>
                <c:pt idx="837">
                  <c:v>174.077610015869</c:v>
                </c:pt>
                <c:pt idx="838">
                  <c:v>174.077610015869</c:v>
                </c:pt>
                <c:pt idx="839">
                  <c:v>174.077610015869</c:v>
                </c:pt>
                <c:pt idx="840">
                  <c:v>174.077610015869</c:v>
                </c:pt>
                <c:pt idx="841">
                  <c:v>174.077610015869</c:v>
                </c:pt>
                <c:pt idx="842">
                  <c:v>174.077610015869</c:v>
                </c:pt>
                <c:pt idx="843">
                  <c:v>174.077610015869</c:v>
                </c:pt>
                <c:pt idx="844">
                  <c:v>174.077610015869</c:v>
                </c:pt>
                <c:pt idx="845">
                  <c:v>174.077610015869</c:v>
                </c:pt>
                <c:pt idx="846">
                  <c:v>174.077610015869</c:v>
                </c:pt>
                <c:pt idx="847">
                  <c:v>174.077610015869</c:v>
                </c:pt>
                <c:pt idx="848">
                  <c:v>174.077610015869</c:v>
                </c:pt>
                <c:pt idx="849">
                  <c:v>174.077610015869</c:v>
                </c:pt>
                <c:pt idx="850">
                  <c:v>174.077610015869</c:v>
                </c:pt>
                <c:pt idx="851">
                  <c:v>174.077610015869</c:v>
                </c:pt>
                <c:pt idx="852">
                  <c:v>174.077610015869</c:v>
                </c:pt>
                <c:pt idx="853">
                  <c:v>174.077610015869</c:v>
                </c:pt>
                <c:pt idx="854">
                  <c:v>174.077610015869</c:v>
                </c:pt>
                <c:pt idx="855">
                  <c:v>174.077610015869</c:v>
                </c:pt>
                <c:pt idx="856">
                  <c:v>174.077610015869</c:v>
                </c:pt>
                <c:pt idx="857">
                  <c:v>174.077610015869</c:v>
                </c:pt>
                <c:pt idx="858">
                  <c:v>174.077610015869</c:v>
                </c:pt>
                <c:pt idx="859">
                  <c:v>174.077610015869</c:v>
                </c:pt>
                <c:pt idx="860">
                  <c:v>174.077610015869</c:v>
                </c:pt>
                <c:pt idx="861">
                  <c:v>174.077610015869</c:v>
                </c:pt>
                <c:pt idx="862">
                  <c:v>174.077610015869</c:v>
                </c:pt>
                <c:pt idx="863">
                  <c:v>174.077610015869</c:v>
                </c:pt>
                <c:pt idx="864">
                  <c:v>174.077610015869</c:v>
                </c:pt>
                <c:pt idx="865">
                  <c:v>174.077610015869</c:v>
                </c:pt>
                <c:pt idx="866">
                  <c:v>174.077610015869</c:v>
                </c:pt>
                <c:pt idx="867">
                  <c:v>174.077610015869</c:v>
                </c:pt>
                <c:pt idx="868">
                  <c:v>174.077610015869</c:v>
                </c:pt>
                <c:pt idx="869">
                  <c:v>174.077610015869</c:v>
                </c:pt>
                <c:pt idx="870">
                  <c:v>174.077610015869</c:v>
                </c:pt>
                <c:pt idx="871">
                  <c:v>174.077610015869</c:v>
                </c:pt>
                <c:pt idx="872">
                  <c:v>174.077610015869</c:v>
                </c:pt>
                <c:pt idx="873">
                  <c:v>174.077610015869</c:v>
                </c:pt>
                <c:pt idx="874">
                  <c:v>174.077610015869</c:v>
                </c:pt>
                <c:pt idx="875">
                  <c:v>174.077610015869</c:v>
                </c:pt>
                <c:pt idx="876">
                  <c:v>174.077610015869</c:v>
                </c:pt>
                <c:pt idx="877">
                  <c:v>174.077610015869</c:v>
                </c:pt>
                <c:pt idx="878">
                  <c:v>174.077610015869</c:v>
                </c:pt>
                <c:pt idx="879">
                  <c:v>174.077610015869</c:v>
                </c:pt>
                <c:pt idx="880">
                  <c:v>174.077610015869</c:v>
                </c:pt>
                <c:pt idx="881">
                  <c:v>174.077610015869</c:v>
                </c:pt>
                <c:pt idx="882">
                  <c:v>174.077610015869</c:v>
                </c:pt>
                <c:pt idx="883">
                  <c:v>174.077610015869</c:v>
                </c:pt>
                <c:pt idx="884">
                  <c:v>174.077610015869</c:v>
                </c:pt>
                <c:pt idx="885">
                  <c:v>174.077610015869</c:v>
                </c:pt>
                <c:pt idx="886">
                  <c:v>174.077610015869</c:v>
                </c:pt>
                <c:pt idx="887">
                  <c:v>174.077610015869</c:v>
                </c:pt>
                <c:pt idx="888">
                  <c:v>174.077610015869</c:v>
                </c:pt>
                <c:pt idx="889">
                  <c:v>174.077610015869</c:v>
                </c:pt>
                <c:pt idx="890">
                  <c:v>174.077610015869</c:v>
                </c:pt>
                <c:pt idx="891">
                  <c:v>174.077610015869</c:v>
                </c:pt>
                <c:pt idx="892">
                  <c:v>174.077610015869</c:v>
                </c:pt>
                <c:pt idx="893">
                  <c:v>174.077610015869</c:v>
                </c:pt>
                <c:pt idx="894">
                  <c:v>174.077610015869</c:v>
                </c:pt>
                <c:pt idx="895">
                  <c:v>174.077610015869</c:v>
                </c:pt>
                <c:pt idx="896">
                  <c:v>174.077610015869</c:v>
                </c:pt>
                <c:pt idx="897">
                  <c:v>174.077610015869</c:v>
                </c:pt>
                <c:pt idx="898">
                  <c:v>174.077610015869</c:v>
                </c:pt>
                <c:pt idx="899">
                  <c:v>174.077610015869</c:v>
                </c:pt>
                <c:pt idx="900">
                  <c:v>174.077610015869</c:v>
                </c:pt>
                <c:pt idx="901">
                  <c:v>174.077610015869</c:v>
                </c:pt>
                <c:pt idx="902">
                  <c:v>174.077610015869</c:v>
                </c:pt>
                <c:pt idx="903">
                  <c:v>174.077610015869</c:v>
                </c:pt>
                <c:pt idx="904">
                  <c:v>174.077610015869</c:v>
                </c:pt>
                <c:pt idx="905">
                  <c:v>174.077610015869</c:v>
                </c:pt>
                <c:pt idx="906">
                  <c:v>174.077610015869</c:v>
                </c:pt>
                <c:pt idx="907">
                  <c:v>174.077610015869</c:v>
                </c:pt>
                <c:pt idx="908">
                  <c:v>174.077610015869</c:v>
                </c:pt>
                <c:pt idx="909">
                  <c:v>174.077610015869</c:v>
                </c:pt>
                <c:pt idx="910">
                  <c:v>174.077610015869</c:v>
                </c:pt>
                <c:pt idx="911">
                  <c:v>174.077610015869</c:v>
                </c:pt>
                <c:pt idx="912">
                  <c:v>174.077610015869</c:v>
                </c:pt>
                <c:pt idx="913">
                  <c:v>174.077610015869</c:v>
                </c:pt>
                <c:pt idx="914">
                  <c:v>174.077610015869</c:v>
                </c:pt>
                <c:pt idx="915">
                  <c:v>174.077610015869</c:v>
                </c:pt>
                <c:pt idx="916">
                  <c:v>174.077610015869</c:v>
                </c:pt>
                <c:pt idx="917">
                  <c:v>174.077610015869</c:v>
                </c:pt>
                <c:pt idx="918">
                  <c:v>174.077610015869</c:v>
                </c:pt>
                <c:pt idx="919">
                  <c:v>174.077610015869</c:v>
                </c:pt>
                <c:pt idx="920">
                  <c:v>174.077610015869</c:v>
                </c:pt>
                <c:pt idx="921">
                  <c:v>174.077610015869</c:v>
                </c:pt>
                <c:pt idx="922">
                  <c:v>174.077610015869</c:v>
                </c:pt>
                <c:pt idx="923">
                  <c:v>174.077610015869</c:v>
                </c:pt>
                <c:pt idx="924">
                  <c:v>174.077610015869</c:v>
                </c:pt>
                <c:pt idx="925">
                  <c:v>174.077610015869</c:v>
                </c:pt>
                <c:pt idx="926">
                  <c:v>174.077610015869</c:v>
                </c:pt>
                <c:pt idx="927">
                  <c:v>174.077610015869</c:v>
                </c:pt>
                <c:pt idx="928">
                  <c:v>174.077610015869</c:v>
                </c:pt>
                <c:pt idx="929">
                  <c:v>174.077610015869</c:v>
                </c:pt>
                <c:pt idx="930">
                  <c:v>174.077610015869</c:v>
                </c:pt>
                <c:pt idx="931">
                  <c:v>174.077610015869</c:v>
                </c:pt>
                <c:pt idx="932">
                  <c:v>174.077610015869</c:v>
                </c:pt>
                <c:pt idx="933">
                  <c:v>174.077610015869</c:v>
                </c:pt>
                <c:pt idx="934">
                  <c:v>174.077610015869</c:v>
                </c:pt>
                <c:pt idx="935">
                  <c:v>174.077610015869</c:v>
                </c:pt>
                <c:pt idx="936">
                  <c:v>174.077610015869</c:v>
                </c:pt>
                <c:pt idx="937">
                  <c:v>174.077610015869</c:v>
                </c:pt>
                <c:pt idx="938">
                  <c:v>174.077610015869</c:v>
                </c:pt>
                <c:pt idx="939">
                  <c:v>174.077610015869</c:v>
                </c:pt>
                <c:pt idx="940">
                  <c:v>174.077610015869</c:v>
                </c:pt>
                <c:pt idx="941">
                  <c:v>174.077610015869</c:v>
                </c:pt>
                <c:pt idx="942">
                  <c:v>174.077610015869</c:v>
                </c:pt>
                <c:pt idx="943">
                  <c:v>174.077610015869</c:v>
                </c:pt>
                <c:pt idx="944">
                  <c:v>174.077610015869</c:v>
                </c:pt>
                <c:pt idx="945">
                  <c:v>174.077610015869</c:v>
                </c:pt>
                <c:pt idx="946">
                  <c:v>174.077610015869</c:v>
                </c:pt>
                <c:pt idx="947">
                  <c:v>174.077610015869</c:v>
                </c:pt>
                <c:pt idx="948">
                  <c:v>174.077610015869</c:v>
                </c:pt>
                <c:pt idx="949">
                  <c:v>174.077610015869</c:v>
                </c:pt>
                <c:pt idx="950">
                  <c:v>174.077610015869</c:v>
                </c:pt>
                <c:pt idx="951">
                  <c:v>174.077610015869</c:v>
                </c:pt>
                <c:pt idx="952">
                  <c:v>174.077610015869</c:v>
                </c:pt>
                <c:pt idx="953">
                  <c:v>174.077610015869</c:v>
                </c:pt>
                <c:pt idx="954">
                  <c:v>174.077610015869</c:v>
                </c:pt>
                <c:pt idx="955">
                  <c:v>174.077610015869</c:v>
                </c:pt>
                <c:pt idx="956">
                  <c:v>174.077610015869</c:v>
                </c:pt>
                <c:pt idx="957">
                  <c:v>174.077610015869</c:v>
                </c:pt>
                <c:pt idx="958">
                  <c:v>174.077610015869</c:v>
                </c:pt>
                <c:pt idx="959">
                  <c:v>174.077610015869</c:v>
                </c:pt>
                <c:pt idx="960">
                  <c:v>174.077610015869</c:v>
                </c:pt>
                <c:pt idx="961">
                  <c:v>174.077610015869</c:v>
                </c:pt>
                <c:pt idx="962">
                  <c:v>174.077610015869</c:v>
                </c:pt>
                <c:pt idx="963">
                  <c:v>174.077610015869</c:v>
                </c:pt>
                <c:pt idx="964">
                  <c:v>174.077610015869</c:v>
                </c:pt>
                <c:pt idx="965">
                  <c:v>174.077610015869</c:v>
                </c:pt>
                <c:pt idx="966">
                  <c:v>174.077610015869</c:v>
                </c:pt>
                <c:pt idx="967">
                  <c:v>174.077610015869</c:v>
                </c:pt>
                <c:pt idx="968">
                  <c:v>174.077610015869</c:v>
                </c:pt>
                <c:pt idx="969">
                  <c:v>174.077610015869</c:v>
                </c:pt>
                <c:pt idx="970">
                  <c:v>174.077610015869</c:v>
                </c:pt>
                <c:pt idx="971">
                  <c:v>174.077610015869</c:v>
                </c:pt>
                <c:pt idx="972">
                  <c:v>174.077610015869</c:v>
                </c:pt>
                <c:pt idx="973">
                  <c:v>174.077610015869</c:v>
                </c:pt>
                <c:pt idx="974">
                  <c:v>174.077610015869</c:v>
                </c:pt>
                <c:pt idx="975">
                  <c:v>174.077610015869</c:v>
                </c:pt>
                <c:pt idx="976">
                  <c:v>174.077610015869</c:v>
                </c:pt>
                <c:pt idx="977">
                  <c:v>174.077610015869</c:v>
                </c:pt>
                <c:pt idx="978">
                  <c:v>174.077610015869</c:v>
                </c:pt>
                <c:pt idx="979">
                  <c:v>174.077610015869</c:v>
                </c:pt>
                <c:pt idx="980">
                  <c:v>174.077610015869</c:v>
                </c:pt>
                <c:pt idx="981">
                  <c:v>174.077610015869</c:v>
                </c:pt>
                <c:pt idx="982">
                  <c:v>174.077610015869</c:v>
                </c:pt>
                <c:pt idx="983">
                  <c:v>174.077610015869</c:v>
                </c:pt>
                <c:pt idx="984">
                  <c:v>174.077610015869</c:v>
                </c:pt>
                <c:pt idx="985">
                  <c:v>174.077610015869</c:v>
                </c:pt>
                <c:pt idx="986">
                  <c:v>174.077610015869</c:v>
                </c:pt>
                <c:pt idx="987">
                  <c:v>174.077610015869</c:v>
                </c:pt>
                <c:pt idx="988">
                  <c:v>174.077610015869</c:v>
                </c:pt>
                <c:pt idx="989">
                  <c:v>174.077610015869</c:v>
                </c:pt>
                <c:pt idx="990">
                  <c:v>174.077610015869</c:v>
                </c:pt>
                <c:pt idx="991">
                  <c:v>174.077610015869</c:v>
                </c:pt>
                <c:pt idx="992">
                  <c:v>174.077610015869</c:v>
                </c:pt>
                <c:pt idx="993">
                  <c:v>174.077610015869</c:v>
                </c:pt>
                <c:pt idx="994">
                  <c:v>174.077610015869</c:v>
                </c:pt>
                <c:pt idx="995">
                  <c:v>174.077610015869</c:v>
                </c:pt>
                <c:pt idx="996">
                  <c:v>174.077610015869</c:v>
                </c:pt>
                <c:pt idx="997">
                  <c:v>174.077610015869</c:v>
                </c:pt>
                <c:pt idx="998">
                  <c:v>174.077610015869</c:v>
                </c:pt>
                <c:pt idx="999">
                  <c:v>174.077610015869</c:v>
                </c:pt>
                <c:pt idx="1000">
                  <c:v>174.077610015869</c:v>
                </c:pt>
                <c:pt idx="1001">
                  <c:v>174.077610015869</c:v>
                </c:pt>
                <c:pt idx="1002">
                  <c:v>174.077610015869</c:v>
                </c:pt>
                <c:pt idx="1003">
                  <c:v>174.077610015869</c:v>
                </c:pt>
                <c:pt idx="1004">
                  <c:v>174.077610015869</c:v>
                </c:pt>
                <c:pt idx="1005">
                  <c:v>174.077610015869</c:v>
                </c:pt>
                <c:pt idx="1006">
                  <c:v>174.077610015869</c:v>
                </c:pt>
                <c:pt idx="1007">
                  <c:v>174.077610015869</c:v>
                </c:pt>
                <c:pt idx="1008">
                  <c:v>174.077610015869</c:v>
                </c:pt>
                <c:pt idx="1009">
                  <c:v>174.077610015869</c:v>
                </c:pt>
                <c:pt idx="1010">
                  <c:v>174.077610015869</c:v>
                </c:pt>
                <c:pt idx="1011">
                  <c:v>174.077610015869</c:v>
                </c:pt>
                <c:pt idx="1012">
                  <c:v>174.077610015869</c:v>
                </c:pt>
                <c:pt idx="1013">
                  <c:v>174.077610015869</c:v>
                </c:pt>
                <c:pt idx="1014">
                  <c:v>174.077610015869</c:v>
                </c:pt>
                <c:pt idx="1015">
                  <c:v>174.077610015869</c:v>
                </c:pt>
                <c:pt idx="1016">
                  <c:v>174.077610015869</c:v>
                </c:pt>
                <c:pt idx="1017">
                  <c:v>174.077610015869</c:v>
                </c:pt>
                <c:pt idx="1018">
                  <c:v>174.077610015869</c:v>
                </c:pt>
                <c:pt idx="1019">
                  <c:v>174.077610015869</c:v>
                </c:pt>
                <c:pt idx="1020">
                  <c:v>174.077610015869</c:v>
                </c:pt>
                <c:pt idx="1021">
                  <c:v>174.077610015869</c:v>
                </c:pt>
                <c:pt idx="1022">
                  <c:v>174.077610015869</c:v>
                </c:pt>
                <c:pt idx="1023">
                  <c:v>174.077610015869</c:v>
                </c:pt>
                <c:pt idx="1024">
                  <c:v>174.077610015869</c:v>
                </c:pt>
                <c:pt idx="1025">
                  <c:v>174.077610015869</c:v>
                </c:pt>
                <c:pt idx="1026">
                  <c:v>174.077610015869</c:v>
                </c:pt>
                <c:pt idx="1027">
                  <c:v>174.077610015869</c:v>
                </c:pt>
                <c:pt idx="1028">
                  <c:v>174.077610015869</c:v>
                </c:pt>
                <c:pt idx="1029">
                  <c:v>174.077610015869</c:v>
                </c:pt>
                <c:pt idx="1030">
                  <c:v>174.077610015869</c:v>
                </c:pt>
                <c:pt idx="1031">
                  <c:v>174.077610015869</c:v>
                </c:pt>
                <c:pt idx="1032">
                  <c:v>174.077610015869</c:v>
                </c:pt>
                <c:pt idx="1033">
                  <c:v>174.077610015869</c:v>
                </c:pt>
                <c:pt idx="1034">
                  <c:v>174.077610015869</c:v>
                </c:pt>
                <c:pt idx="1035">
                  <c:v>174.077610015869</c:v>
                </c:pt>
                <c:pt idx="1036">
                  <c:v>174.077610015869</c:v>
                </c:pt>
                <c:pt idx="1037">
                  <c:v>174.077610015869</c:v>
                </c:pt>
                <c:pt idx="1038">
                  <c:v>174.077610015869</c:v>
                </c:pt>
                <c:pt idx="1039">
                  <c:v>174.077610015869</c:v>
                </c:pt>
                <c:pt idx="1040">
                  <c:v>174.077610015869</c:v>
                </c:pt>
                <c:pt idx="1041">
                  <c:v>174.077610015869</c:v>
                </c:pt>
                <c:pt idx="1042">
                  <c:v>174.077610015869</c:v>
                </c:pt>
                <c:pt idx="1043">
                  <c:v>174.077610015869</c:v>
                </c:pt>
                <c:pt idx="1044">
                  <c:v>174.077610015869</c:v>
                </c:pt>
                <c:pt idx="1045">
                  <c:v>174.077610015869</c:v>
                </c:pt>
                <c:pt idx="1046">
                  <c:v>174.077610015869</c:v>
                </c:pt>
                <c:pt idx="1047">
                  <c:v>174.077610015869</c:v>
                </c:pt>
                <c:pt idx="1048">
                  <c:v>174.077610015869</c:v>
                </c:pt>
                <c:pt idx="1049">
                  <c:v>174.077610015869</c:v>
                </c:pt>
                <c:pt idx="1050">
                  <c:v>174.077610015869</c:v>
                </c:pt>
                <c:pt idx="1051">
                  <c:v>174.077610015869</c:v>
                </c:pt>
                <c:pt idx="1052">
                  <c:v>174.077610015869</c:v>
                </c:pt>
                <c:pt idx="1053">
                  <c:v>174.077610015869</c:v>
                </c:pt>
                <c:pt idx="1054">
                  <c:v>174.077610015869</c:v>
                </c:pt>
                <c:pt idx="1055">
                  <c:v>174.077610015869</c:v>
                </c:pt>
                <c:pt idx="1056">
                  <c:v>174.077610015869</c:v>
                </c:pt>
                <c:pt idx="1057">
                  <c:v>174.077610015869</c:v>
                </c:pt>
                <c:pt idx="1058">
                  <c:v>174.077610015869</c:v>
                </c:pt>
                <c:pt idx="1059">
                  <c:v>174.077610015869</c:v>
                </c:pt>
                <c:pt idx="1060">
                  <c:v>174.077610015869</c:v>
                </c:pt>
                <c:pt idx="1061">
                  <c:v>174.077610015869</c:v>
                </c:pt>
                <c:pt idx="1062">
                  <c:v>174.077610015869</c:v>
                </c:pt>
                <c:pt idx="1063">
                  <c:v>174.077610015869</c:v>
                </c:pt>
                <c:pt idx="1064">
                  <c:v>174.077610015869</c:v>
                </c:pt>
                <c:pt idx="1065">
                  <c:v>174.077610015869</c:v>
                </c:pt>
                <c:pt idx="1066">
                  <c:v>174.077610015869</c:v>
                </c:pt>
                <c:pt idx="1067">
                  <c:v>174.077610015869</c:v>
                </c:pt>
                <c:pt idx="1068">
                  <c:v>174.077610015869</c:v>
                </c:pt>
                <c:pt idx="1069">
                  <c:v>174.077610015869</c:v>
                </c:pt>
                <c:pt idx="1070">
                  <c:v>174.077610015869</c:v>
                </c:pt>
                <c:pt idx="1071">
                  <c:v>174.077610015869</c:v>
                </c:pt>
                <c:pt idx="1072">
                  <c:v>174.077610015869</c:v>
                </c:pt>
                <c:pt idx="1073">
                  <c:v>174.077610015869</c:v>
                </c:pt>
                <c:pt idx="1074">
                  <c:v>174.077610015869</c:v>
                </c:pt>
                <c:pt idx="1075">
                  <c:v>174.077610015869</c:v>
                </c:pt>
                <c:pt idx="1076">
                  <c:v>174.077610015869</c:v>
                </c:pt>
                <c:pt idx="1077">
                  <c:v>174.077610015869</c:v>
                </c:pt>
                <c:pt idx="1078">
                  <c:v>174.077610015869</c:v>
                </c:pt>
                <c:pt idx="1079">
                  <c:v>174.077610015869</c:v>
                </c:pt>
                <c:pt idx="1080">
                  <c:v>174.077610015869</c:v>
                </c:pt>
                <c:pt idx="1081">
                  <c:v>174.077610015869</c:v>
                </c:pt>
                <c:pt idx="1082">
                  <c:v>174.077610015869</c:v>
                </c:pt>
                <c:pt idx="1083">
                  <c:v>174.077610015869</c:v>
                </c:pt>
                <c:pt idx="1084">
                  <c:v>174.077610015869</c:v>
                </c:pt>
                <c:pt idx="1085">
                  <c:v>174.077610015869</c:v>
                </c:pt>
                <c:pt idx="1086">
                  <c:v>174.077610015869</c:v>
                </c:pt>
                <c:pt idx="1087">
                  <c:v>174.077610015869</c:v>
                </c:pt>
                <c:pt idx="1088">
                  <c:v>174.077610015869</c:v>
                </c:pt>
                <c:pt idx="1089">
                  <c:v>174.077610015869</c:v>
                </c:pt>
                <c:pt idx="1090">
                  <c:v>174.077610015869</c:v>
                </c:pt>
                <c:pt idx="1091">
                  <c:v>174.077610015869</c:v>
                </c:pt>
                <c:pt idx="1092">
                  <c:v>174.077610015869</c:v>
                </c:pt>
                <c:pt idx="1093">
                  <c:v>174.077610015869</c:v>
                </c:pt>
                <c:pt idx="1094">
                  <c:v>174.077610015869</c:v>
                </c:pt>
                <c:pt idx="1095">
                  <c:v>174.077610015869</c:v>
                </c:pt>
                <c:pt idx="1096">
                  <c:v>174.077610015869</c:v>
                </c:pt>
                <c:pt idx="1097">
                  <c:v>174.077610015869</c:v>
                </c:pt>
                <c:pt idx="1098">
                  <c:v>174.077610015869</c:v>
                </c:pt>
                <c:pt idx="1099">
                  <c:v>174.077610015869</c:v>
                </c:pt>
                <c:pt idx="1100">
                  <c:v>174.077610015869</c:v>
                </c:pt>
                <c:pt idx="1101">
                  <c:v>174.077610015869</c:v>
                </c:pt>
                <c:pt idx="1102">
                  <c:v>174.077610015869</c:v>
                </c:pt>
                <c:pt idx="1103">
                  <c:v>174.077610015869</c:v>
                </c:pt>
                <c:pt idx="1104">
                  <c:v>174.077610015869</c:v>
                </c:pt>
                <c:pt idx="1105">
                  <c:v>174.077610015869</c:v>
                </c:pt>
                <c:pt idx="1106">
                  <c:v>174.077610015869</c:v>
                </c:pt>
                <c:pt idx="1107">
                  <c:v>174.077610015869</c:v>
                </c:pt>
                <c:pt idx="1108">
                  <c:v>174.077610015869</c:v>
                </c:pt>
                <c:pt idx="1109">
                  <c:v>174.077610015869</c:v>
                </c:pt>
                <c:pt idx="1110">
                  <c:v>174.077610015869</c:v>
                </c:pt>
                <c:pt idx="1111">
                  <c:v>174.077610015869</c:v>
                </c:pt>
                <c:pt idx="1112">
                  <c:v>174.077610015869</c:v>
                </c:pt>
                <c:pt idx="1113">
                  <c:v>174.077610015869</c:v>
                </c:pt>
                <c:pt idx="1114">
                  <c:v>174.077610015869</c:v>
                </c:pt>
                <c:pt idx="1115">
                  <c:v>174.077610015869</c:v>
                </c:pt>
                <c:pt idx="1116">
                  <c:v>174.077610015869</c:v>
                </c:pt>
                <c:pt idx="1117">
                  <c:v>174.077610015869</c:v>
                </c:pt>
                <c:pt idx="1118">
                  <c:v>174.077610015869</c:v>
                </c:pt>
                <c:pt idx="1119">
                  <c:v>174.077610015869</c:v>
                </c:pt>
                <c:pt idx="1120">
                  <c:v>174.077610015869</c:v>
                </c:pt>
                <c:pt idx="1121">
                  <c:v>174.077610015869</c:v>
                </c:pt>
                <c:pt idx="1122">
                  <c:v>174.077610015869</c:v>
                </c:pt>
                <c:pt idx="1123">
                  <c:v>174.077610015869</c:v>
                </c:pt>
                <c:pt idx="1124">
                  <c:v>174.077610015869</c:v>
                </c:pt>
                <c:pt idx="1125">
                  <c:v>174.077610015869</c:v>
                </c:pt>
                <c:pt idx="1126">
                  <c:v>174.077610015869</c:v>
                </c:pt>
                <c:pt idx="1127">
                  <c:v>174.077610015869</c:v>
                </c:pt>
                <c:pt idx="1128">
                  <c:v>174.077610015869</c:v>
                </c:pt>
                <c:pt idx="1129">
                  <c:v>174.077610015869</c:v>
                </c:pt>
                <c:pt idx="1130">
                  <c:v>174.077610015869</c:v>
                </c:pt>
                <c:pt idx="1131">
                  <c:v>174.077610015869</c:v>
                </c:pt>
                <c:pt idx="1132">
                  <c:v>174.077610015869</c:v>
                </c:pt>
                <c:pt idx="1133">
                  <c:v>174.077610015869</c:v>
                </c:pt>
                <c:pt idx="1134">
                  <c:v>174.077610015869</c:v>
                </c:pt>
                <c:pt idx="1135">
                  <c:v>174.077610015869</c:v>
                </c:pt>
                <c:pt idx="1136">
                  <c:v>174.077610015869</c:v>
                </c:pt>
                <c:pt idx="1137">
                  <c:v>174.077610015869</c:v>
                </c:pt>
                <c:pt idx="1138">
                  <c:v>174.077610015869</c:v>
                </c:pt>
                <c:pt idx="1139">
                  <c:v>174.077610015869</c:v>
                </c:pt>
                <c:pt idx="1140">
                  <c:v>174.077610015869</c:v>
                </c:pt>
                <c:pt idx="1141">
                  <c:v>174.077610015869</c:v>
                </c:pt>
                <c:pt idx="1142">
                  <c:v>174.077610015869</c:v>
                </c:pt>
                <c:pt idx="1143">
                  <c:v>174.077610015869</c:v>
                </c:pt>
                <c:pt idx="1144">
                  <c:v>174.077610015869</c:v>
                </c:pt>
                <c:pt idx="1145">
                  <c:v>174.077610015869</c:v>
                </c:pt>
                <c:pt idx="1146">
                  <c:v>174.077610015869</c:v>
                </c:pt>
                <c:pt idx="1147">
                  <c:v>174.077610015869</c:v>
                </c:pt>
                <c:pt idx="1148">
                  <c:v>174.077610015869</c:v>
                </c:pt>
                <c:pt idx="1149">
                  <c:v>174.077610015869</c:v>
                </c:pt>
                <c:pt idx="1150">
                  <c:v>174.077610015869</c:v>
                </c:pt>
                <c:pt idx="1151">
                  <c:v>174.077610015869</c:v>
                </c:pt>
                <c:pt idx="1152">
                  <c:v>174.077610015869</c:v>
                </c:pt>
                <c:pt idx="1153">
                  <c:v>174.077610015869</c:v>
                </c:pt>
                <c:pt idx="1154">
                  <c:v>174.077610015869</c:v>
                </c:pt>
                <c:pt idx="1155">
                  <c:v>174.077610015869</c:v>
                </c:pt>
                <c:pt idx="1156">
                  <c:v>174.077610015869</c:v>
                </c:pt>
                <c:pt idx="1157">
                  <c:v>174.077610015869</c:v>
                </c:pt>
                <c:pt idx="1158">
                  <c:v>174.077610015869</c:v>
                </c:pt>
                <c:pt idx="1159">
                  <c:v>174.077610015869</c:v>
                </c:pt>
                <c:pt idx="1160">
                  <c:v>174.077610015869</c:v>
                </c:pt>
                <c:pt idx="1161">
                  <c:v>174.077610015869</c:v>
                </c:pt>
                <c:pt idx="1162">
                  <c:v>174.077610015869</c:v>
                </c:pt>
                <c:pt idx="1163">
                  <c:v>174.077610015869</c:v>
                </c:pt>
                <c:pt idx="1164">
                  <c:v>174.077610015869</c:v>
                </c:pt>
                <c:pt idx="1165">
                  <c:v>174.077610015869</c:v>
                </c:pt>
                <c:pt idx="1166">
                  <c:v>174.077610015869</c:v>
                </c:pt>
                <c:pt idx="1167">
                  <c:v>174.077610015869</c:v>
                </c:pt>
                <c:pt idx="1168">
                  <c:v>174.077610015869</c:v>
                </c:pt>
                <c:pt idx="1169">
                  <c:v>174.077610015869</c:v>
                </c:pt>
                <c:pt idx="1170">
                  <c:v>174.077610015869</c:v>
                </c:pt>
                <c:pt idx="1171">
                  <c:v>174.077610015869</c:v>
                </c:pt>
                <c:pt idx="1172">
                  <c:v>174.077610015869</c:v>
                </c:pt>
                <c:pt idx="1173">
                  <c:v>174.077610015869</c:v>
                </c:pt>
                <c:pt idx="1174">
                  <c:v>174.077610015869</c:v>
                </c:pt>
                <c:pt idx="1175">
                  <c:v>174.077610015869</c:v>
                </c:pt>
                <c:pt idx="1176">
                  <c:v>174.077610015869</c:v>
                </c:pt>
                <c:pt idx="1177">
                  <c:v>174.077610015869</c:v>
                </c:pt>
                <c:pt idx="1178">
                  <c:v>174.077610015869</c:v>
                </c:pt>
                <c:pt idx="1179">
                  <c:v>174.077610015869</c:v>
                </c:pt>
                <c:pt idx="1180">
                  <c:v>174.077610015869</c:v>
                </c:pt>
                <c:pt idx="1181">
                  <c:v>174.077610015869</c:v>
                </c:pt>
                <c:pt idx="1182">
                  <c:v>174.077610015869</c:v>
                </c:pt>
                <c:pt idx="1183">
                  <c:v>174.077610015869</c:v>
                </c:pt>
                <c:pt idx="1184">
                  <c:v>174.077610015869</c:v>
                </c:pt>
                <c:pt idx="1185">
                  <c:v>174.077610015869</c:v>
                </c:pt>
                <c:pt idx="1186">
                  <c:v>174.077610015869</c:v>
                </c:pt>
                <c:pt idx="1187">
                  <c:v>174.077610015869</c:v>
                </c:pt>
                <c:pt idx="1188">
                  <c:v>174.077610015869</c:v>
                </c:pt>
                <c:pt idx="1189">
                  <c:v>174.077610015869</c:v>
                </c:pt>
                <c:pt idx="1190">
                  <c:v>174.077610015869</c:v>
                </c:pt>
                <c:pt idx="1191">
                  <c:v>174.077610015869</c:v>
                </c:pt>
                <c:pt idx="1192">
                  <c:v>174.077610015869</c:v>
                </c:pt>
                <c:pt idx="1193">
                  <c:v>174.077610015869</c:v>
                </c:pt>
                <c:pt idx="1194">
                  <c:v>174.077610015869</c:v>
                </c:pt>
                <c:pt idx="1195">
                  <c:v>174.077610015869</c:v>
                </c:pt>
                <c:pt idx="1196">
                  <c:v>174.077610015869</c:v>
                </c:pt>
                <c:pt idx="1197">
                  <c:v>174.077610015869</c:v>
                </c:pt>
                <c:pt idx="1198">
                  <c:v>174.077610015869</c:v>
                </c:pt>
                <c:pt idx="1199">
                  <c:v>174.077610015869</c:v>
                </c:pt>
                <c:pt idx="1200">
                  <c:v>174.077610015869</c:v>
                </c:pt>
                <c:pt idx="1201">
                  <c:v>174.077610015869</c:v>
                </c:pt>
                <c:pt idx="1202">
                  <c:v>174.077610015869</c:v>
                </c:pt>
                <c:pt idx="1203">
                  <c:v>174.077610015869</c:v>
                </c:pt>
                <c:pt idx="1204">
                  <c:v>174.077610015869</c:v>
                </c:pt>
                <c:pt idx="1205">
                  <c:v>174.077610015869</c:v>
                </c:pt>
                <c:pt idx="1206">
                  <c:v>174.077610015869</c:v>
                </c:pt>
                <c:pt idx="1207">
                  <c:v>174.077610015869</c:v>
                </c:pt>
                <c:pt idx="1208">
                  <c:v>174.077610015869</c:v>
                </c:pt>
                <c:pt idx="1209">
                  <c:v>174.077610015869</c:v>
                </c:pt>
                <c:pt idx="1210">
                  <c:v>174.077610015869</c:v>
                </c:pt>
                <c:pt idx="1211">
                  <c:v>174.077610015869</c:v>
                </c:pt>
                <c:pt idx="1212">
                  <c:v>174.077610015869</c:v>
                </c:pt>
                <c:pt idx="1213">
                  <c:v>174.077610015869</c:v>
                </c:pt>
                <c:pt idx="1214">
                  <c:v>174.077610015869</c:v>
                </c:pt>
                <c:pt idx="1215">
                  <c:v>174.077610015869</c:v>
                </c:pt>
                <c:pt idx="1216">
                  <c:v>174.077610015869</c:v>
                </c:pt>
                <c:pt idx="1217">
                  <c:v>174.077610015869</c:v>
                </c:pt>
                <c:pt idx="1218">
                  <c:v>174.077610015869</c:v>
                </c:pt>
                <c:pt idx="1219">
                  <c:v>174.077610015869</c:v>
                </c:pt>
                <c:pt idx="1220">
                  <c:v>174.077610015869</c:v>
                </c:pt>
                <c:pt idx="1221">
                  <c:v>174.077610015869</c:v>
                </c:pt>
                <c:pt idx="1222">
                  <c:v>174.077610015869</c:v>
                </c:pt>
                <c:pt idx="1223">
                  <c:v>174.077610015869</c:v>
                </c:pt>
                <c:pt idx="1224">
                  <c:v>174.077610015869</c:v>
                </c:pt>
                <c:pt idx="1225">
                  <c:v>174.077610015869</c:v>
                </c:pt>
                <c:pt idx="1226">
                  <c:v>174.077610015869</c:v>
                </c:pt>
                <c:pt idx="1227">
                  <c:v>174.077610015869</c:v>
                </c:pt>
                <c:pt idx="1228">
                  <c:v>174.077610015869</c:v>
                </c:pt>
                <c:pt idx="1229">
                  <c:v>174.077610015869</c:v>
                </c:pt>
                <c:pt idx="1230">
                  <c:v>174.077610015869</c:v>
                </c:pt>
                <c:pt idx="1231">
                  <c:v>174.077610015869</c:v>
                </c:pt>
                <c:pt idx="1232">
                  <c:v>174.077610015869</c:v>
                </c:pt>
                <c:pt idx="1233">
                  <c:v>174.077610015869</c:v>
                </c:pt>
                <c:pt idx="1234">
                  <c:v>174.077610015869</c:v>
                </c:pt>
                <c:pt idx="1235">
                  <c:v>174.077610015869</c:v>
                </c:pt>
                <c:pt idx="1236">
                  <c:v>174.077610015869</c:v>
                </c:pt>
                <c:pt idx="1237">
                  <c:v>174.077610015869</c:v>
                </c:pt>
                <c:pt idx="1238">
                  <c:v>174.077610015869</c:v>
                </c:pt>
                <c:pt idx="1239">
                  <c:v>174.077610015869</c:v>
                </c:pt>
                <c:pt idx="1240">
                  <c:v>174.077610015869</c:v>
                </c:pt>
                <c:pt idx="1241">
                  <c:v>174.077610015869</c:v>
                </c:pt>
                <c:pt idx="1242">
                  <c:v>174.077610015869</c:v>
                </c:pt>
                <c:pt idx="1243">
                  <c:v>174.077610015869</c:v>
                </c:pt>
                <c:pt idx="1244">
                  <c:v>174.077610015869</c:v>
                </c:pt>
                <c:pt idx="1245">
                  <c:v>174.077610015869</c:v>
                </c:pt>
                <c:pt idx="1246">
                  <c:v>174.077610015869</c:v>
                </c:pt>
                <c:pt idx="1247">
                  <c:v>174.077610015869</c:v>
                </c:pt>
                <c:pt idx="1248">
                  <c:v>174.077610015869</c:v>
                </c:pt>
                <c:pt idx="1249">
                  <c:v>174.077610015869</c:v>
                </c:pt>
                <c:pt idx="1250">
                  <c:v>174.077610015869</c:v>
                </c:pt>
                <c:pt idx="1251">
                  <c:v>174.077610015869</c:v>
                </c:pt>
                <c:pt idx="1252">
                  <c:v>174.077610015869</c:v>
                </c:pt>
                <c:pt idx="1253">
                  <c:v>174.077610015869</c:v>
                </c:pt>
                <c:pt idx="1254">
                  <c:v>174.077610015869</c:v>
                </c:pt>
                <c:pt idx="1255">
                  <c:v>174.077610015869</c:v>
                </c:pt>
                <c:pt idx="1256">
                  <c:v>174.077610015869</c:v>
                </c:pt>
                <c:pt idx="1257">
                  <c:v>174.077610015869</c:v>
                </c:pt>
                <c:pt idx="1258">
                  <c:v>174.077610015869</c:v>
                </c:pt>
                <c:pt idx="1259">
                  <c:v>174.077610015869</c:v>
                </c:pt>
                <c:pt idx="1260">
                  <c:v>174.077610015869</c:v>
                </c:pt>
                <c:pt idx="1261">
                  <c:v>174.077610015869</c:v>
                </c:pt>
                <c:pt idx="1262">
                  <c:v>174.077610015869</c:v>
                </c:pt>
                <c:pt idx="1263">
                  <c:v>174.077610015869</c:v>
                </c:pt>
                <c:pt idx="1264">
                  <c:v>174.077610015869</c:v>
                </c:pt>
                <c:pt idx="1265">
                  <c:v>174.077610015869</c:v>
                </c:pt>
                <c:pt idx="1266">
                  <c:v>174.077610015869</c:v>
                </c:pt>
                <c:pt idx="1267">
                  <c:v>174.077610015869</c:v>
                </c:pt>
                <c:pt idx="1268">
                  <c:v>174.077610015869</c:v>
                </c:pt>
                <c:pt idx="1269">
                  <c:v>174.077610015869</c:v>
                </c:pt>
                <c:pt idx="1270">
                  <c:v>174.077610015869</c:v>
                </c:pt>
                <c:pt idx="1271">
                  <c:v>174.077610015869</c:v>
                </c:pt>
                <c:pt idx="1272">
                  <c:v>174.077610015869</c:v>
                </c:pt>
                <c:pt idx="1273">
                  <c:v>174.077610015869</c:v>
                </c:pt>
                <c:pt idx="1274">
                  <c:v>174.077610015869</c:v>
                </c:pt>
                <c:pt idx="1275">
                  <c:v>174.077610015869</c:v>
                </c:pt>
                <c:pt idx="1276">
                  <c:v>174.077610015869</c:v>
                </c:pt>
                <c:pt idx="1277">
                  <c:v>174.077610015869</c:v>
                </c:pt>
                <c:pt idx="1278">
                  <c:v>174.077610015869</c:v>
                </c:pt>
                <c:pt idx="1279">
                  <c:v>174.077610015869</c:v>
                </c:pt>
                <c:pt idx="1280">
                  <c:v>174.077610015869</c:v>
                </c:pt>
                <c:pt idx="1281">
                  <c:v>174.077610015869</c:v>
                </c:pt>
                <c:pt idx="1282">
                  <c:v>174.077610015869</c:v>
                </c:pt>
                <c:pt idx="1283">
                  <c:v>174.077610015869</c:v>
                </c:pt>
                <c:pt idx="1284">
                  <c:v>174.077610015869</c:v>
                </c:pt>
                <c:pt idx="1285">
                  <c:v>174.077610015869</c:v>
                </c:pt>
                <c:pt idx="1286">
                  <c:v>174.077610015869</c:v>
                </c:pt>
                <c:pt idx="1287">
                  <c:v>174.077610015869</c:v>
                </c:pt>
                <c:pt idx="1288">
                  <c:v>174.077610015869</c:v>
                </c:pt>
                <c:pt idx="1289">
                  <c:v>174.077610015869</c:v>
                </c:pt>
                <c:pt idx="1290">
                  <c:v>174.077610015869</c:v>
                </c:pt>
                <c:pt idx="1291">
                  <c:v>174.077610015869</c:v>
                </c:pt>
                <c:pt idx="1292">
                  <c:v>174.077610015869</c:v>
                </c:pt>
                <c:pt idx="1293">
                  <c:v>174.077610015869</c:v>
                </c:pt>
                <c:pt idx="1294">
                  <c:v>174.077610015869</c:v>
                </c:pt>
                <c:pt idx="1295">
                  <c:v>174.077610015869</c:v>
                </c:pt>
                <c:pt idx="1296">
                  <c:v>174.077610015869</c:v>
                </c:pt>
                <c:pt idx="1297">
                  <c:v>174.077610015869</c:v>
                </c:pt>
                <c:pt idx="1298">
                  <c:v>174.077610015869</c:v>
                </c:pt>
                <c:pt idx="1299">
                  <c:v>174.077610015869</c:v>
                </c:pt>
                <c:pt idx="1300">
                  <c:v>174.077610015869</c:v>
                </c:pt>
                <c:pt idx="1301">
                  <c:v>174.077610015869</c:v>
                </c:pt>
                <c:pt idx="1302">
                  <c:v>174.077610015869</c:v>
                </c:pt>
                <c:pt idx="1303">
                  <c:v>174.077610015869</c:v>
                </c:pt>
                <c:pt idx="1304">
                  <c:v>174.077610015869</c:v>
                </c:pt>
                <c:pt idx="1305">
                  <c:v>174.077610015869</c:v>
                </c:pt>
                <c:pt idx="1306">
                  <c:v>174.077610015869</c:v>
                </c:pt>
                <c:pt idx="1307">
                  <c:v>174.077610015869</c:v>
                </c:pt>
                <c:pt idx="1308">
                  <c:v>174.077610015869</c:v>
                </c:pt>
                <c:pt idx="1309">
                  <c:v>174.077610015869</c:v>
                </c:pt>
                <c:pt idx="1310">
                  <c:v>174.077610015869</c:v>
                </c:pt>
                <c:pt idx="1311">
                  <c:v>174.077610015869</c:v>
                </c:pt>
                <c:pt idx="1312">
                  <c:v>174.077610015869</c:v>
                </c:pt>
                <c:pt idx="1313">
                  <c:v>174.077610015869</c:v>
                </c:pt>
                <c:pt idx="1314">
                  <c:v>174.077610015869</c:v>
                </c:pt>
                <c:pt idx="1315">
                  <c:v>174.077610015869</c:v>
                </c:pt>
                <c:pt idx="1316">
                  <c:v>174.077610015869</c:v>
                </c:pt>
                <c:pt idx="1317">
                  <c:v>174.077610015869</c:v>
                </c:pt>
                <c:pt idx="1318">
                  <c:v>174.077610015869</c:v>
                </c:pt>
                <c:pt idx="1319">
                  <c:v>174.077610015869</c:v>
                </c:pt>
                <c:pt idx="1320">
                  <c:v>174.077610015869</c:v>
                </c:pt>
                <c:pt idx="1321">
                  <c:v>174.077610015869</c:v>
                </c:pt>
                <c:pt idx="1322">
                  <c:v>174.077610015869</c:v>
                </c:pt>
                <c:pt idx="1323">
                  <c:v>174.077610015869</c:v>
                </c:pt>
                <c:pt idx="1324">
                  <c:v>174.077610015869</c:v>
                </c:pt>
                <c:pt idx="1325">
                  <c:v>174.077610015869</c:v>
                </c:pt>
                <c:pt idx="1326">
                  <c:v>174.077610015869</c:v>
                </c:pt>
                <c:pt idx="1327">
                  <c:v>174.077610015869</c:v>
                </c:pt>
                <c:pt idx="1328">
                  <c:v>174.077610015869</c:v>
                </c:pt>
                <c:pt idx="1329">
                  <c:v>174.077610015869</c:v>
                </c:pt>
                <c:pt idx="1330">
                  <c:v>174.077610015869</c:v>
                </c:pt>
                <c:pt idx="1331">
                  <c:v>174.077610015869</c:v>
                </c:pt>
                <c:pt idx="1332">
                  <c:v>174.077610015869</c:v>
                </c:pt>
                <c:pt idx="1333">
                  <c:v>174.077610015869</c:v>
                </c:pt>
                <c:pt idx="1334">
                  <c:v>174.077610015869</c:v>
                </c:pt>
                <c:pt idx="1335">
                  <c:v>174.077610015869</c:v>
                </c:pt>
                <c:pt idx="1336">
                  <c:v>174.077610015869</c:v>
                </c:pt>
                <c:pt idx="1337">
                  <c:v>174.077610015869</c:v>
                </c:pt>
                <c:pt idx="1338">
                  <c:v>174.077610015869</c:v>
                </c:pt>
                <c:pt idx="1339">
                  <c:v>174.077610015869</c:v>
                </c:pt>
                <c:pt idx="1340">
                  <c:v>174.077610015869</c:v>
                </c:pt>
                <c:pt idx="1341">
                  <c:v>174.077610015869</c:v>
                </c:pt>
                <c:pt idx="1342">
                  <c:v>174.077610015869</c:v>
                </c:pt>
                <c:pt idx="1343">
                  <c:v>174.077610015869</c:v>
                </c:pt>
                <c:pt idx="1344">
                  <c:v>174.077610015869</c:v>
                </c:pt>
                <c:pt idx="1345">
                  <c:v>174.077610015869</c:v>
                </c:pt>
                <c:pt idx="1346">
                  <c:v>174.077610015869</c:v>
                </c:pt>
                <c:pt idx="1347">
                  <c:v>174.077610015869</c:v>
                </c:pt>
                <c:pt idx="1348">
                  <c:v>174.077610015869</c:v>
                </c:pt>
                <c:pt idx="1349">
                  <c:v>174.077610015869</c:v>
                </c:pt>
                <c:pt idx="1350">
                  <c:v>174.077610015869</c:v>
                </c:pt>
                <c:pt idx="1351">
                  <c:v>174.077610015869</c:v>
                </c:pt>
                <c:pt idx="1352">
                  <c:v>174.077610015869</c:v>
                </c:pt>
                <c:pt idx="1353">
                  <c:v>174.077610015869</c:v>
                </c:pt>
                <c:pt idx="1354">
                  <c:v>174.077610015869</c:v>
                </c:pt>
                <c:pt idx="1355">
                  <c:v>174.077610015869</c:v>
                </c:pt>
                <c:pt idx="1356">
                  <c:v>174.077610015869</c:v>
                </c:pt>
                <c:pt idx="1357">
                  <c:v>174.077610015869</c:v>
                </c:pt>
                <c:pt idx="1358">
                  <c:v>174.077610015869</c:v>
                </c:pt>
                <c:pt idx="1359">
                  <c:v>174.077610015869</c:v>
                </c:pt>
                <c:pt idx="1360">
                  <c:v>174.077610015869</c:v>
                </c:pt>
                <c:pt idx="1361">
                  <c:v>174.077610015869</c:v>
                </c:pt>
                <c:pt idx="1362">
                  <c:v>174.077610015869</c:v>
                </c:pt>
                <c:pt idx="1363">
                  <c:v>174.077610015869</c:v>
                </c:pt>
                <c:pt idx="1364">
                  <c:v>174.077610015869</c:v>
                </c:pt>
                <c:pt idx="1365">
                  <c:v>174.077610015869</c:v>
                </c:pt>
                <c:pt idx="1366">
                  <c:v>174.077610015869</c:v>
                </c:pt>
                <c:pt idx="1367">
                  <c:v>174.077610015869</c:v>
                </c:pt>
                <c:pt idx="1368">
                  <c:v>174.077610015869</c:v>
                </c:pt>
                <c:pt idx="1369">
                  <c:v>174.077610015869</c:v>
                </c:pt>
                <c:pt idx="1370">
                  <c:v>174.077610015869</c:v>
                </c:pt>
                <c:pt idx="1371">
                  <c:v>174.077610015869</c:v>
                </c:pt>
                <c:pt idx="1372">
                  <c:v>174.077610015869</c:v>
                </c:pt>
                <c:pt idx="1373">
                  <c:v>174.077610015869</c:v>
                </c:pt>
                <c:pt idx="1374">
                  <c:v>174.077610015869</c:v>
                </c:pt>
                <c:pt idx="1375">
                  <c:v>174.077610015869</c:v>
                </c:pt>
                <c:pt idx="1376">
                  <c:v>174.077610015869</c:v>
                </c:pt>
                <c:pt idx="1377">
                  <c:v>174.077610015869</c:v>
                </c:pt>
                <c:pt idx="1378">
                  <c:v>174.077610015869</c:v>
                </c:pt>
                <c:pt idx="1379">
                  <c:v>174.077610015869</c:v>
                </c:pt>
                <c:pt idx="1380">
                  <c:v>174.077610015869</c:v>
                </c:pt>
                <c:pt idx="1381">
                  <c:v>174.077610015869</c:v>
                </c:pt>
                <c:pt idx="1382">
                  <c:v>174.077610015869</c:v>
                </c:pt>
                <c:pt idx="1383">
                  <c:v>174.077610015869</c:v>
                </c:pt>
                <c:pt idx="1384">
                  <c:v>174.077610015869</c:v>
                </c:pt>
                <c:pt idx="1385">
                  <c:v>174.077610015869</c:v>
                </c:pt>
                <c:pt idx="1386">
                  <c:v>174.077610015869</c:v>
                </c:pt>
                <c:pt idx="1387">
                  <c:v>174.077610015869</c:v>
                </c:pt>
                <c:pt idx="1388">
                  <c:v>174.077610015869</c:v>
                </c:pt>
                <c:pt idx="1389">
                  <c:v>174.077610015869</c:v>
                </c:pt>
                <c:pt idx="1390">
                  <c:v>174.077610015869</c:v>
                </c:pt>
                <c:pt idx="1391">
                  <c:v>174.077610015869</c:v>
                </c:pt>
                <c:pt idx="1392">
                  <c:v>174.077610015869</c:v>
                </c:pt>
                <c:pt idx="1393">
                  <c:v>174.077610015869</c:v>
                </c:pt>
                <c:pt idx="1394">
                  <c:v>174.077610015869</c:v>
                </c:pt>
                <c:pt idx="1395">
                  <c:v>174.077610015869</c:v>
                </c:pt>
                <c:pt idx="1396">
                  <c:v>174.077610015869</c:v>
                </c:pt>
                <c:pt idx="1397">
                  <c:v>174.077610015869</c:v>
                </c:pt>
                <c:pt idx="1398">
                  <c:v>174.077610015869</c:v>
                </c:pt>
                <c:pt idx="1399">
                  <c:v>174.077610015869</c:v>
                </c:pt>
                <c:pt idx="1400">
                  <c:v>174.077610015869</c:v>
                </c:pt>
                <c:pt idx="1401">
                  <c:v>174.077610015869</c:v>
                </c:pt>
                <c:pt idx="1402">
                  <c:v>174.077610015869</c:v>
                </c:pt>
                <c:pt idx="1403">
                  <c:v>174.077610015869</c:v>
                </c:pt>
                <c:pt idx="1404">
                  <c:v>174.077610015869</c:v>
                </c:pt>
                <c:pt idx="1405">
                  <c:v>174.077610015869</c:v>
                </c:pt>
                <c:pt idx="1406">
                  <c:v>174.077610015869</c:v>
                </c:pt>
                <c:pt idx="1407">
                  <c:v>174.077610015869</c:v>
                </c:pt>
                <c:pt idx="1408">
                  <c:v>174.077610015869</c:v>
                </c:pt>
                <c:pt idx="1409">
                  <c:v>174.077610015869</c:v>
                </c:pt>
                <c:pt idx="1410">
                  <c:v>174.077610015869</c:v>
                </c:pt>
                <c:pt idx="1411">
                  <c:v>174.077610015869</c:v>
                </c:pt>
                <c:pt idx="1412">
                  <c:v>174.077610015869</c:v>
                </c:pt>
                <c:pt idx="1413">
                  <c:v>174.077610015869</c:v>
                </c:pt>
                <c:pt idx="1414">
                  <c:v>174.077610015869</c:v>
                </c:pt>
                <c:pt idx="1415">
                  <c:v>174.077610015869</c:v>
                </c:pt>
                <c:pt idx="1416">
                  <c:v>174.077610015869</c:v>
                </c:pt>
                <c:pt idx="1417">
                  <c:v>174.077610015869</c:v>
                </c:pt>
                <c:pt idx="1418">
                  <c:v>174.077610015869</c:v>
                </c:pt>
                <c:pt idx="1419">
                  <c:v>174.077610015869</c:v>
                </c:pt>
                <c:pt idx="1420">
                  <c:v>174.077610015869</c:v>
                </c:pt>
                <c:pt idx="1421">
                  <c:v>174.077610015869</c:v>
                </c:pt>
                <c:pt idx="1422">
                  <c:v>174.077610015869</c:v>
                </c:pt>
                <c:pt idx="1423">
                  <c:v>174.077610015869</c:v>
                </c:pt>
                <c:pt idx="1424">
                  <c:v>174.077610015869</c:v>
                </c:pt>
                <c:pt idx="1425">
                  <c:v>174.077610015869</c:v>
                </c:pt>
                <c:pt idx="1426">
                  <c:v>174.077610015869</c:v>
                </c:pt>
                <c:pt idx="1427">
                  <c:v>174.077610015869</c:v>
                </c:pt>
                <c:pt idx="1428">
                  <c:v>174.077610015869</c:v>
                </c:pt>
                <c:pt idx="1429">
                  <c:v>174.077610015869</c:v>
                </c:pt>
                <c:pt idx="1430">
                  <c:v>174.077610015869</c:v>
                </c:pt>
                <c:pt idx="1431">
                  <c:v>174.077610015869</c:v>
                </c:pt>
                <c:pt idx="1432">
                  <c:v>174.077610015869</c:v>
                </c:pt>
                <c:pt idx="1433">
                  <c:v>174.077610015869</c:v>
                </c:pt>
                <c:pt idx="1434">
                  <c:v>174.077610015869</c:v>
                </c:pt>
                <c:pt idx="1435">
                  <c:v>174.077610015869</c:v>
                </c:pt>
                <c:pt idx="1436">
                  <c:v>174.077610015869</c:v>
                </c:pt>
                <c:pt idx="1437">
                  <c:v>174.077610015869</c:v>
                </c:pt>
                <c:pt idx="1438">
                  <c:v>174.077610015869</c:v>
                </c:pt>
                <c:pt idx="1439">
                  <c:v>174.077610015869</c:v>
                </c:pt>
                <c:pt idx="1440">
                  <c:v>174.077610015869</c:v>
                </c:pt>
                <c:pt idx="1441">
                  <c:v>174.077610015869</c:v>
                </c:pt>
                <c:pt idx="1442">
                  <c:v>174.077610015869</c:v>
                </c:pt>
                <c:pt idx="1443">
                  <c:v>174.077610015869</c:v>
                </c:pt>
                <c:pt idx="1444">
                  <c:v>174.077610015869</c:v>
                </c:pt>
                <c:pt idx="1445">
                  <c:v>174.077610015869</c:v>
                </c:pt>
                <c:pt idx="1446">
                  <c:v>174.077610015869</c:v>
                </c:pt>
                <c:pt idx="1447">
                  <c:v>174.077610015869</c:v>
                </c:pt>
                <c:pt idx="1448">
                  <c:v>174.077610015869</c:v>
                </c:pt>
                <c:pt idx="1449">
                  <c:v>174.077610015869</c:v>
                </c:pt>
                <c:pt idx="1450">
                  <c:v>174.077610015869</c:v>
                </c:pt>
                <c:pt idx="1451">
                  <c:v>174.077610015869</c:v>
                </c:pt>
                <c:pt idx="1452">
                  <c:v>174.077610015869</c:v>
                </c:pt>
                <c:pt idx="1453">
                  <c:v>174.077610015869</c:v>
                </c:pt>
                <c:pt idx="1454">
                  <c:v>174.077610015869</c:v>
                </c:pt>
                <c:pt idx="1455">
                  <c:v>174.077610015869</c:v>
                </c:pt>
                <c:pt idx="1456">
                  <c:v>174.077610015869</c:v>
                </c:pt>
                <c:pt idx="1457">
                  <c:v>174.077610015869</c:v>
                </c:pt>
                <c:pt idx="1458">
                  <c:v>174.077610015869</c:v>
                </c:pt>
                <c:pt idx="1459">
                  <c:v>174.077610015869</c:v>
                </c:pt>
                <c:pt idx="1460">
                  <c:v>174.077610015869</c:v>
                </c:pt>
                <c:pt idx="1461">
                  <c:v>174.077610015869</c:v>
                </c:pt>
                <c:pt idx="1462">
                  <c:v>174.077610015869</c:v>
                </c:pt>
                <c:pt idx="1463">
                  <c:v>174.077610015869</c:v>
                </c:pt>
                <c:pt idx="1464">
                  <c:v>174.077610015869</c:v>
                </c:pt>
                <c:pt idx="1465">
                  <c:v>174.077610015869</c:v>
                </c:pt>
                <c:pt idx="1466">
                  <c:v>174.077610015869</c:v>
                </c:pt>
                <c:pt idx="1467">
                  <c:v>174.077610015869</c:v>
                </c:pt>
                <c:pt idx="1468">
                  <c:v>174.077610015869</c:v>
                </c:pt>
                <c:pt idx="1469">
                  <c:v>174.077610015869</c:v>
                </c:pt>
                <c:pt idx="1470">
                  <c:v>174.077610015869</c:v>
                </c:pt>
                <c:pt idx="1471">
                  <c:v>174.077610015869</c:v>
                </c:pt>
                <c:pt idx="1472">
                  <c:v>174.077610015869</c:v>
                </c:pt>
                <c:pt idx="1473">
                  <c:v>174.077610015869</c:v>
                </c:pt>
                <c:pt idx="1474">
                  <c:v>174.077610015869</c:v>
                </c:pt>
                <c:pt idx="1475">
                  <c:v>174.077610015869</c:v>
                </c:pt>
                <c:pt idx="1476">
                  <c:v>174.077610015869</c:v>
                </c:pt>
                <c:pt idx="1477">
                  <c:v>174.077610015869</c:v>
                </c:pt>
                <c:pt idx="1478">
                  <c:v>174.077610015869</c:v>
                </c:pt>
                <c:pt idx="1479">
                  <c:v>174.077610015869</c:v>
                </c:pt>
                <c:pt idx="1480">
                  <c:v>174.077610015869</c:v>
                </c:pt>
                <c:pt idx="1481">
                  <c:v>174.077610015869</c:v>
                </c:pt>
                <c:pt idx="1482">
                  <c:v>174.077610015869</c:v>
                </c:pt>
                <c:pt idx="1483">
                  <c:v>174.077610015869</c:v>
                </c:pt>
                <c:pt idx="1484">
                  <c:v>174.077610015869</c:v>
                </c:pt>
                <c:pt idx="1485">
                  <c:v>174.077610015869</c:v>
                </c:pt>
                <c:pt idx="1486">
                  <c:v>174.077610015869</c:v>
                </c:pt>
                <c:pt idx="1487">
                  <c:v>174.077610015869</c:v>
                </c:pt>
                <c:pt idx="1488">
                  <c:v>174.077610015869</c:v>
                </c:pt>
                <c:pt idx="1489">
                  <c:v>174.077610015869</c:v>
                </c:pt>
                <c:pt idx="1490">
                  <c:v>174.077610015869</c:v>
                </c:pt>
                <c:pt idx="1491">
                  <c:v>174.077610015869</c:v>
                </c:pt>
                <c:pt idx="1492">
                  <c:v>174.077610015869</c:v>
                </c:pt>
                <c:pt idx="1493">
                  <c:v>174.077610015869</c:v>
                </c:pt>
                <c:pt idx="1494">
                  <c:v>174.077610015869</c:v>
                </c:pt>
                <c:pt idx="1495">
                  <c:v>174.077610015869</c:v>
                </c:pt>
                <c:pt idx="1496">
                  <c:v>174.077610015869</c:v>
                </c:pt>
                <c:pt idx="1497">
                  <c:v>174.077610015869</c:v>
                </c:pt>
                <c:pt idx="1498">
                  <c:v>174.077610015869</c:v>
                </c:pt>
                <c:pt idx="1499">
                  <c:v>174.077610015869</c:v>
                </c:pt>
                <c:pt idx="1500">
                  <c:v>174.077610015869</c:v>
                </c:pt>
                <c:pt idx="1501">
                  <c:v>174.077610015869</c:v>
                </c:pt>
                <c:pt idx="1502">
                  <c:v>174.077610015869</c:v>
                </c:pt>
                <c:pt idx="1503">
                  <c:v>174.077610015869</c:v>
                </c:pt>
                <c:pt idx="1504">
                  <c:v>174.077610015869</c:v>
                </c:pt>
                <c:pt idx="1505">
                  <c:v>174.077610015869</c:v>
                </c:pt>
                <c:pt idx="1506">
                  <c:v>174.077610015869</c:v>
                </c:pt>
                <c:pt idx="1507">
                  <c:v>174.077610015869</c:v>
                </c:pt>
                <c:pt idx="1508">
                  <c:v>174.077610015869</c:v>
                </c:pt>
                <c:pt idx="1509">
                  <c:v>174.077610015869</c:v>
                </c:pt>
                <c:pt idx="1510">
                  <c:v>174.077610015869</c:v>
                </c:pt>
                <c:pt idx="1511">
                  <c:v>174.077610015869</c:v>
                </c:pt>
                <c:pt idx="1512">
                  <c:v>174.077610015869</c:v>
                </c:pt>
                <c:pt idx="1513">
                  <c:v>174.077610015869</c:v>
                </c:pt>
                <c:pt idx="1514">
                  <c:v>174.077610015869</c:v>
                </c:pt>
                <c:pt idx="1515">
                  <c:v>174.077610015869</c:v>
                </c:pt>
                <c:pt idx="1516">
                  <c:v>174.077610015869</c:v>
                </c:pt>
                <c:pt idx="1517">
                  <c:v>174.077610015869</c:v>
                </c:pt>
                <c:pt idx="1518">
                  <c:v>174.077610015869</c:v>
                </c:pt>
                <c:pt idx="1519">
                  <c:v>174.077610015869</c:v>
                </c:pt>
                <c:pt idx="1520">
                  <c:v>174.077610015869</c:v>
                </c:pt>
                <c:pt idx="1521">
                  <c:v>174.077610015869</c:v>
                </c:pt>
                <c:pt idx="1522">
                  <c:v>174.077610015869</c:v>
                </c:pt>
                <c:pt idx="1523">
                  <c:v>174.077610015869</c:v>
                </c:pt>
                <c:pt idx="1524">
                  <c:v>174.077610015869</c:v>
                </c:pt>
                <c:pt idx="1525">
                  <c:v>174.077610015869</c:v>
                </c:pt>
                <c:pt idx="1526">
                  <c:v>174.077610015869</c:v>
                </c:pt>
                <c:pt idx="1527">
                  <c:v>174.077610015869</c:v>
                </c:pt>
                <c:pt idx="1528">
                  <c:v>174.077610015869</c:v>
                </c:pt>
                <c:pt idx="1529">
                  <c:v>174.077610015869</c:v>
                </c:pt>
                <c:pt idx="1530">
                  <c:v>174.077610015869</c:v>
                </c:pt>
                <c:pt idx="1531">
                  <c:v>174.077610015869</c:v>
                </c:pt>
                <c:pt idx="1532">
                  <c:v>174.077610015869</c:v>
                </c:pt>
                <c:pt idx="1533">
                  <c:v>174.077610015869</c:v>
                </c:pt>
                <c:pt idx="1534">
                  <c:v>174.077610015869</c:v>
                </c:pt>
                <c:pt idx="1535">
                  <c:v>174.077610015869</c:v>
                </c:pt>
                <c:pt idx="1536">
                  <c:v>174.077610015869</c:v>
                </c:pt>
                <c:pt idx="1537">
                  <c:v>174.077610015869</c:v>
                </c:pt>
                <c:pt idx="1538">
                  <c:v>174.077610015869</c:v>
                </c:pt>
                <c:pt idx="1539">
                  <c:v>174.077610015869</c:v>
                </c:pt>
                <c:pt idx="1540">
                  <c:v>174.077610015869</c:v>
                </c:pt>
                <c:pt idx="1541">
                  <c:v>174.077610015869</c:v>
                </c:pt>
                <c:pt idx="1542">
                  <c:v>174.077610015869</c:v>
                </c:pt>
                <c:pt idx="1543">
                  <c:v>174.077610015869</c:v>
                </c:pt>
                <c:pt idx="1544">
                  <c:v>174.077610015869</c:v>
                </c:pt>
                <c:pt idx="1545">
                  <c:v>174.077610015869</c:v>
                </c:pt>
                <c:pt idx="1546">
                  <c:v>174.077610015869</c:v>
                </c:pt>
                <c:pt idx="1547">
                  <c:v>174.077610015869</c:v>
                </c:pt>
                <c:pt idx="1548">
                  <c:v>174.077610015869</c:v>
                </c:pt>
                <c:pt idx="1549">
                  <c:v>174.077610015869</c:v>
                </c:pt>
                <c:pt idx="1550">
                  <c:v>174.077610015869</c:v>
                </c:pt>
                <c:pt idx="1551">
                  <c:v>174.077610015869</c:v>
                </c:pt>
                <c:pt idx="1552">
                  <c:v>174.077610015869</c:v>
                </c:pt>
                <c:pt idx="1553">
                  <c:v>174.077610015869</c:v>
                </c:pt>
                <c:pt idx="1554">
                  <c:v>174.077610015869</c:v>
                </c:pt>
                <c:pt idx="1555">
                  <c:v>174.077610015869</c:v>
                </c:pt>
                <c:pt idx="1556">
                  <c:v>174.077610015869</c:v>
                </c:pt>
                <c:pt idx="1557">
                  <c:v>174.077610015869</c:v>
                </c:pt>
                <c:pt idx="1558">
                  <c:v>174.077610015869</c:v>
                </c:pt>
                <c:pt idx="1559">
                  <c:v>174.077610015869</c:v>
                </c:pt>
                <c:pt idx="1560">
                  <c:v>174.077610015869</c:v>
                </c:pt>
                <c:pt idx="1561">
                  <c:v>174.077610015869</c:v>
                </c:pt>
                <c:pt idx="1562">
                  <c:v>174.077610015869</c:v>
                </c:pt>
                <c:pt idx="1563">
                  <c:v>174.077610015869</c:v>
                </c:pt>
                <c:pt idx="1564">
                  <c:v>174.077610015869</c:v>
                </c:pt>
                <c:pt idx="1565">
                  <c:v>174.077610015869</c:v>
                </c:pt>
                <c:pt idx="1566">
                  <c:v>174.077610015869</c:v>
                </c:pt>
                <c:pt idx="1567">
                  <c:v>174.077610015869</c:v>
                </c:pt>
                <c:pt idx="1568">
                  <c:v>174.077610015869</c:v>
                </c:pt>
                <c:pt idx="1569">
                  <c:v>174.077610015869</c:v>
                </c:pt>
                <c:pt idx="1570">
                  <c:v>174.077610015869</c:v>
                </c:pt>
                <c:pt idx="1571">
                  <c:v>174.077610015869</c:v>
                </c:pt>
                <c:pt idx="1572">
                  <c:v>174.077610015869</c:v>
                </c:pt>
                <c:pt idx="1573">
                  <c:v>174.077610015869</c:v>
                </c:pt>
                <c:pt idx="1574">
                  <c:v>174.077610015869</c:v>
                </c:pt>
                <c:pt idx="1575">
                  <c:v>174.077610015869</c:v>
                </c:pt>
                <c:pt idx="1576">
                  <c:v>174.077610015869</c:v>
                </c:pt>
                <c:pt idx="1577">
                  <c:v>174.077610015869</c:v>
                </c:pt>
                <c:pt idx="1578">
                  <c:v>174.077610015869</c:v>
                </c:pt>
                <c:pt idx="1579">
                  <c:v>174.077610015869</c:v>
                </c:pt>
                <c:pt idx="1580">
                  <c:v>174.077610015869</c:v>
                </c:pt>
                <c:pt idx="1581">
                  <c:v>174.077610015869</c:v>
                </c:pt>
                <c:pt idx="1582">
                  <c:v>174.077610015869</c:v>
                </c:pt>
                <c:pt idx="1583">
                  <c:v>174.077610015869</c:v>
                </c:pt>
                <c:pt idx="1584">
                  <c:v>174.077610015869</c:v>
                </c:pt>
                <c:pt idx="1585">
                  <c:v>174.077610015869</c:v>
                </c:pt>
                <c:pt idx="1586">
                  <c:v>174.077610015869</c:v>
                </c:pt>
                <c:pt idx="1587">
                  <c:v>174.077610015869</c:v>
                </c:pt>
                <c:pt idx="1588">
                  <c:v>174.077610015869</c:v>
                </c:pt>
                <c:pt idx="1589">
                  <c:v>174.077610015869</c:v>
                </c:pt>
                <c:pt idx="1590">
                  <c:v>174.077610015869</c:v>
                </c:pt>
                <c:pt idx="1591">
                  <c:v>174.077610015869</c:v>
                </c:pt>
                <c:pt idx="1592">
                  <c:v>174.077610015869</c:v>
                </c:pt>
                <c:pt idx="1593">
                  <c:v>174.077610015869</c:v>
                </c:pt>
                <c:pt idx="1594">
                  <c:v>174.077610015869</c:v>
                </c:pt>
                <c:pt idx="1595">
                  <c:v>174.077610015869</c:v>
                </c:pt>
                <c:pt idx="1596">
                  <c:v>174.077610015869</c:v>
                </c:pt>
                <c:pt idx="1597">
                  <c:v>174.077610015869</c:v>
                </c:pt>
                <c:pt idx="1598">
                  <c:v>174.077610015869</c:v>
                </c:pt>
                <c:pt idx="1599">
                  <c:v>174.077610015869</c:v>
                </c:pt>
                <c:pt idx="1600">
                  <c:v>174.077610015869</c:v>
                </c:pt>
                <c:pt idx="1601">
                  <c:v>174.077610015869</c:v>
                </c:pt>
                <c:pt idx="1602">
                  <c:v>174.077610015869</c:v>
                </c:pt>
                <c:pt idx="1603">
                  <c:v>174.077610015869</c:v>
                </c:pt>
                <c:pt idx="1604">
                  <c:v>174.077610015869</c:v>
                </c:pt>
                <c:pt idx="1605">
                  <c:v>174.077610015869</c:v>
                </c:pt>
                <c:pt idx="1606">
                  <c:v>174.077610015869</c:v>
                </c:pt>
                <c:pt idx="1607">
                  <c:v>174.077610015869</c:v>
                </c:pt>
                <c:pt idx="1608">
                  <c:v>174.077610015869</c:v>
                </c:pt>
                <c:pt idx="1609">
                  <c:v>174.077610015869</c:v>
                </c:pt>
                <c:pt idx="1610">
                  <c:v>174.077610015869</c:v>
                </c:pt>
                <c:pt idx="1611">
                  <c:v>174.077610015869</c:v>
                </c:pt>
                <c:pt idx="1612">
                  <c:v>174.077610015869</c:v>
                </c:pt>
                <c:pt idx="1613">
                  <c:v>174.077610015869</c:v>
                </c:pt>
                <c:pt idx="1614">
                  <c:v>174.077610015869</c:v>
                </c:pt>
                <c:pt idx="1615">
                  <c:v>174.077610015869</c:v>
                </c:pt>
                <c:pt idx="1616">
                  <c:v>174.077610015869</c:v>
                </c:pt>
                <c:pt idx="1617">
                  <c:v>174.077610015869</c:v>
                </c:pt>
                <c:pt idx="1618">
                  <c:v>174.077610015869</c:v>
                </c:pt>
                <c:pt idx="1619">
                  <c:v>174.077610015869</c:v>
                </c:pt>
                <c:pt idx="1620">
                  <c:v>174.077610015869</c:v>
                </c:pt>
                <c:pt idx="1621">
                  <c:v>174.077610015869</c:v>
                </c:pt>
                <c:pt idx="1622">
                  <c:v>174.077610015869</c:v>
                </c:pt>
                <c:pt idx="1623">
                  <c:v>174.077610015869</c:v>
                </c:pt>
                <c:pt idx="1624">
                  <c:v>174.077610015869</c:v>
                </c:pt>
                <c:pt idx="1625">
                  <c:v>174.077610015869</c:v>
                </c:pt>
                <c:pt idx="1626">
                  <c:v>174.077610015869</c:v>
                </c:pt>
                <c:pt idx="1627">
                  <c:v>174.077610015869</c:v>
                </c:pt>
                <c:pt idx="1628">
                  <c:v>174.077610015869</c:v>
                </c:pt>
                <c:pt idx="1629">
                  <c:v>174.077610015869</c:v>
                </c:pt>
                <c:pt idx="1630">
                  <c:v>174.077610015869</c:v>
                </c:pt>
                <c:pt idx="1631">
                  <c:v>174.077610015869</c:v>
                </c:pt>
                <c:pt idx="1632">
                  <c:v>174.077610015869</c:v>
                </c:pt>
                <c:pt idx="1633">
                  <c:v>174.077610015869</c:v>
                </c:pt>
                <c:pt idx="1634">
                  <c:v>174.077610015869</c:v>
                </c:pt>
                <c:pt idx="1635">
                  <c:v>174.077610015869</c:v>
                </c:pt>
                <c:pt idx="1636">
                  <c:v>174.077610015869</c:v>
                </c:pt>
                <c:pt idx="1637">
                  <c:v>174.077610015869</c:v>
                </c:pt>
                <c:pt idx="1638">
                  <c:v>174.077610015869</c:v>
                </c:pt>
                <c:pt idx="1639">
                  <c:v>174.077610015869</c:v>
                </c:pt>
                <c:pt idx="1640">
                  <c:v>174.077610015869</c:v>
                </c:pt>
                <c:pt idx="1641">
                  <c:v>174.077610015869</c:v>
                </c:pt>
                <c:pt idx="1642">
                  <c:v>174.077610015869</c:v>
                </c:pt>
                <c:pt idx="1643">
                  <c:v>174.077610015869</c:v>
                </c:pt>
                <c:pt idx="1644">
                  <c:v>174.077610015869</c:v>
                </c:pt>
                <c:pt idx="1645">
                  <c:v>174.077610015869</c:v>
                </c:pt>
                <c:pt idx="1646">
                  <c:v>174.077610015869</c:v>
                </c:pt>
                <c:pt idx="1647">
                  <c:v>174.077610015869</c:v>
                </c:pt>
                <c:pt idx="1648">
                  <c:v>174.077610015869</c:v>
                </c:pt>
                <c:pt idx="1649">
                  <c:v>174.077610015869</c:v>
                </c:pt>
                <c:pt idx="1650">
                  <c:v>174.077610015869</c:v>
                </c:pt>
                <c:pt idx="1651">
                  <c:v>174.077610015869</c:v>
                </c:pt>
                <c:pt idx="1652">
                  <c:v>174.077610015869</c:v>
                </c:pt>
                <c:pt idx="1653">
                  <c:v>174.077610015869</c:v>
                </c:pt>
                <c:pt idx="1654">
                  <c:v>174.077610015869</c:v>
                </c:pt>
                <c:pt idx="1655">
                  <c:v>174.077610015869</c:v>
                </c:pt>
                <c:pt idx="1656">
                  <c:v>174.077610015869</c:v>
                </c:pt>
                <c:pt idx="1657">
                  <c:v>174.077610015869</c:v>
                </c:pt>
                <c:pt idx="1658">
                  <c:v>174.077610015869</c:v>
                </c:pt>
                <c:pt idx="1659">
                  <c:v>174.077610015869</c:v>
                </c:pt>
                <c:pt idx="1660">
                  <c:v>174.077610015869</c:v>
                </c:pt>
                <c:pt idx="1661">
                  <c:v>174.077610015869</c:v>
                </c:pt>
                <c:pt idx="1662">
                  <c:v>174.077610015869</c:v>
                </c:pt>
                <c:pt idx="1663">
                  <c:v>174.077610015869</c:v>
                </c:pt>
                <c:pt idx="1664">
                  <c:v>174.077610015869</c:v>
                </c:pt>
                <c:pt idx="1665">
                  <c:v>174.077610015869</c:v>
                </c:pt>
                <c:pt idx="1666">
                  <c:v>174.077610015869</c:v>
                </c:pt>
                <c:pt idx="1667">
                  <c:v>174.077610015869</c:v>
                </c:pt>
                <c:pt idx="1668">
                  <c:v>174.077610015869</c:v>
                </c:pt>
                <c:pt idx="1669">
                  <c:v>174.077610015869</c:v>
                </c:pt>
                <c:pt idx="1670">
                  <c:v>174.077610015869</c:v>
                </c:pt>
                <c:pt idx="1671">
                  <c:v>174.077610015869</c:v>
                </c:pt>
                <c:pt idx="1672">
                  <c:v>174.077610015869</c:v>
                </c:pt>
                <c:pt idx="1673">
                  <c:v>174.077610015869</c:v>
                </c:pt>
                <c:pt idx="1674">
                  <c:v>174.077610015869</c:v>
                </c:pt>
                <c:pt idx="1675">
                  <c:v>174.077610015869</c:v>
                </c:pt>
                <c:pt idx="1676">
                  <c:v>174.077610015869</c:v>
                </c:pt>
                <c:pt idx="1677">
                  <c:v>174.077610015869</c:v>
                </c:pt>
                <c:pt idx="1678">
                  <c:v>174.077610015869</c:v>
                </c:pt>
                <c:pt idx="1679">
                  <c:v>174.077610015869</c:v>
                </c:pt>
                <c:pt idx="1680">
                  <c:v>174.077610015869</c:v>
                </c:pt>
                <c:pt idx="1681">
                  <c:v>174.077610015869</c:v>
                </c:pt>
                <c:pt idx="1682">
                  <c:v>174.077610015869</c:v>
                </c:pt>
                <c:pt idx="1683">
                  <c:v>174.077610015869</c:v>
                </c:pt>
                <c:pt idx="1684">
                  <c:v>174.077610015869</c:v>
                </c:pt>
                <c:pt idx="1685">
                  <c:v>174.077610015869</c:v>
                </c:pt>
                <c:pt idx="1686">
                  <c:v>174.077610015869</c:v>
                </c:pt>
                <c:pt idx="1687">
                  <c:v>174.077610015869</c:v>
                </c:pt>
                <c:pt idx="1688">
                  <c:v>174.077610015869</c:v>
                </c:pt>
                <c:pt idx="1689">
                  <c:v>174.077610015869</c:v>
                </c:pt>
                <c:pt idx="1690">
                  <c:v>174.077610015869</c:v>
                </c:pt>
                <c:pt idx="1691">
                  <c:v>174.077610015869</c:v>
                </c:pt>
                <c:pt idx="1692">
                  <c:v>174.077610015869</c:v>
                </c:pt>
                <c:pt idx="1693">
                  <c:v>174.077610015869</c:v>
                </c:pt>
                <c:pt idx="1694">
                  <c:v>174.077610015869</c:v>
                </c:pt>
                <c:pt idx="1695">
                  <c:v>174.077610015869</c:v>
                </c:pt>
                <c:pt idx="1696">
                  <c:v>174.077610015869</c:v>
                </c:pt>
                <c:pt idx="1697">
                  <c:v>174.077610015869</c:v>
                </c:pt>
                <c:pt idx="1698">
                  <c:v>174.077610015869</c:v>
                </c:pt>
                <c:pt idx="1699">
                  <c:v>174.077610015869</c:v>
                </c:pt>
                <c:pt idx="1700">
                  <c:v>174.077610015869</c:v>
                </c:pt>
                <c:pt idx="1701">
                  <c:v>174.077610015869</c:v>
                </c:pt>
                <c:pt idx="1702">
                  <c:v>174.077610015869</c:v>
                </c:pt>
                <c:pt idx="1703">
                  <c:v>174.077610015869</c:v>
                </c:pt>
                <c:pt idx="1704">
                  <c:v>174.077610015869</c:v>
                </c:pt>
                <c:pt idx="1705">
                  <c:v>174.077610015869</c:v>
                </c:pt>
                <c:pt idx="1706">
                  <c:v>174.077610015869</c:v>
                </c:pt>
                <c:pt idx="1707">
                  <c:v>174.077610015869</c:v>
                </c:pt>
                <c:pt idx="1708">
                  <c:v>174.077610015869</c:v>
                </c:pt>
                <c:pt idx="1709">
                  <c:v>174.077610015869</c:v>
                </c:pt>
                <c:pt idx="1710">
                  <c:v>174.077610015869</c:v>
                </c:pt>
                <c:pt idx="1711">
                  <c:v>174.077610015869</c:v>
                </c:pt>
                <c:pt idx="1712">
                  <c:v>174.077610015869</c:v>
                </c:pt>
                <c:pt idx="1713">
                  <c:v>174.077610015869</c:v>
                </c:pt>
                <c:pt idx="1714">
                  <c:v>174.077610015869</c:v>
                </c:pt>
                <c:pt idx="1715">
                  <c:v>174.077610015869</c:v>
                </c:pt>
                <c:pt idx="1716">
                  <c:v>174.077610015869</c:v>
                </c:pt>
                <c:pt idx="1717">
                  <c:v>174.077610015869</c:v>
                </c:pt>
                <c:pt idx="1718">
                  <c:v>174.077610015869</c:v>
                </c:pt>
                <c:pt idx="1719">
                  <c:v>174.077610015869</c:v>
                </c:pt>
                <c:pt idx="1720">
                  <c:v>174.077610015869</c:v>
                </c:pt>
                <c:pt idx="1721">
                  <c:v>174.077610015869</c:v>
                </c:pt>
                <c:pt idx="1722">
                  <c:v>174.077610015869</c:v>
                </c:pt>
                <c:pt idx="1723">
                  <c:v>174.077610015869</c:v>
                </c:pt>
                <c:pt idx="1724">
                  <c:v>174.077610015869</c:v>
                </c:pt>
                <c:pt idx="1725">
                  <c:v>174.077610015869</c:v>
                </c:pt>
                <c:pt idx="1726">
                  <c:v>174.077610015869</c:v>
                </c:pt>
                <c:pt idx="1727">
                  <c:v>174.077610015869</c:v>
                </c:pt>
                <c:pt idx="1728">
                  <c:v>174.077610015869</c:v>
                </c:pt>
                <c:pt idx="1729">
                  <c:v>174.077610015869</c:v>
                </c:pt>
                <c:pt idx="1730">
                  <c:v>174.077610015869</c:v>
                </c:pt>
                <c:pt idx="1731">
                  <c:v>174.077610015869</c:v>
                </c:pt>
                <c:pt idx="1732">
                  <c:v>174.077610015869</c:v>
                </c:pt>
                <c:pt idx="1733">
                  <c:v>174.077610015869</c:v>
                </c:pt>
                <c:pt idx="1734">
                  <c:v>174.077610015869</c:v>
                </c:pt>
                <c:pt idx="1735">
                  <c:v>174.077610015869</c:v>
                </c:pt>
                <c:pt idx="1736">
                  <c:v>174.077610015869</c:v>
                </c:pt>
                <c:pt idx="1737">
                  <c:v>174.077610015869</c:v>
                </c:pt>
                <c:pt idx="1738">
                  <c:v>174.077610015869</c:v>
                </c:pt>
                <c:pt idx="1739">
                  <c:v>174.077610015869</c:v>
                </c:pt>
                <c:pt idx="1740">
                  <c:v>174.077610015869</c:v>
                </c:pt>
                <c:pt idx="1741">
                  <c:v>174.077610015869</c:v>
                </c:pt>
                <c:pt idx="1742">
                  <c:v>174.077610015869</c:v>
                </c:pt>
                <c:pt idx="1743">
                  <c:v>174.077610015869</c:v>
                </c:pt>
                <c:pt idx="1744">
                  <c:v>174.077610015869</c:v>
                </c:pt>
                <c:pt idx="1745">
                  <c:v>174.077610015869</c:v>
                </c:pt>
                <c:pt idx="1746">
                  <c:v>174.077610015869</c:v>
                </c:pt>
                <c:pt idx="1747">
                  <c:v>174.077610015869</c:v>
                </c:pt>
                <c:pt idx="1748">
                  <c:v>174.077610015869</c:v>
                </c:pt>
                <c:pt idx="1749">
                  <c:v>174.077610015869</c:v>
                </c:pt>
                <c:pt idx="1750">
                  <c:v>174.077610015869</c:v>
                </c:pt>
                <c:pt idx="1751">
                  <c:v>174.077610015869</c:v>
                </c:pt>
                <c:pt idx="1752">
                  <c:v>174.077610015869</c:v>
                </c:pt>
                <c:pt idx="1753">
                  <c:v>174.077610015869</c:v>
                </c:pt>
                <c:pt idx="1754">
                  <c:v>174.077610015869</c:v>
                </c:pt>
                <c:pt idx="1755">
                  <c:v>174.077610015869</c:v>
                </c:pt>
                <c:pt idx="1756">
                  <c:v>174.077610015869</c:v>
                </c:pt>
                <c:pt idx="1757">
                  <c:v>174.077610015869</c:v>
                </c:pt>
                <c:pt idx="1758">
                  <c:v>174.077610015869</c:v>
                </c:pt>
                <c:pt idx="1759">
                  <c:v>174.077610015869</c:v>
                </c:pt>
                <c:pt idx="1760">
                  <c:v>174.077610015869</c:v>
                </c:pt>
                <c:pt idx="1761">
                  <c:v>174.077610015869</c:v>
                </c:pt>
                <c:pt idx="1762">
                  <c:v>174.077610015869</c:v>
                </c:pt>
                <c:pt idx="1763">
                  <c:v>174.077610015869</c:v>
                </c:pt>
                <c:pt idx="1764">
                  <c:v>174.077610015869</c:v>
                </c:pt>
                <c:pt idx="1765">
                  <c:v>174.077610015869</c:v>
                </c:pt>
                <c:pt idx="1766">
                  <c:v>174.077610015869</c:v>
                </c:pt>
                <c:pt idx="1767">
                  <c:v>174.077610015869</c:v>
                </c:pt>
                <c:pt idx="1768">
                  <c:v>174.077610015869</c:v>
                </c:pt>
                <c:pt idx="1769">
                  <c:v>174.077610015869</c:v>
                </c:pt>
                <c:pt idx="1770">
                  <c:v>174.077610015869</c:v>
                </c:pt>
                <c:pt idx="1771">
                  <c:v>174.077610015869</c:v>
                </c:pt>
                <c:pt idx="1772">
                  <c:v>174.077610015869</c:v>
                </c:pt>
                <c:pt idx="1773">
                  <c:v>174.077610015869</c:v>
                </c:pt>
                <c:pt idx="1774">
                  <c:v>174.077610015869</c:v>
                </c:pt>
                <c:pt idx="1775">
                  <c:v>174.077610015869</c:v>
                </c:pt>
                <c:pt idx="1776">
                  <c:v>174.077610015869</c:v>
                </c:pt>
                <c:pt idx="1777">
                  <c:v>174.077610015869</c:v>
                </c:pt>
                <c:pt idx="1778">
                  <c:v>174.077610015869</c:v>
                </c:pt>
                <c:pt idx="1779">
                  <c:v>174.077610015869</c:v>
                </c:pt>
                <c:pt idx="1780">
                  <c:v>174.077610015869</c:v>
                </c:pt>
                <c:pt idx="1781">
                  <c:v>174.077610015869</c:v>
                </c:pt>
                <c:pt idx="1782">
                  <c:v>174.077610015869</c:v>
                </c:pt>
                <c:pt idx="1783">
                  <c:v>174.077610015869</c:v>
                </c:pt>
                <c:pt idx="1784">
                  <c:v>174.077610015869</c:v>
                </c:pt>
                <c:pt idx="1785">
                  <c:v>174.077610015869</c:v>
                </c:pt>
                <c:pt idx="1786">
                  <c:v>174.077610015869</c:v>
                </c:pt>
                <c:pt idx="1787">
                  <c:v>174.077610015869</c:v>
                </c:pt>
                <c:pt idx="1788">
                  <c:v>174.077610015869</c:v>
                </c:pt>
                <c:pt idx="1789">
                  <c:v>174.077610015869</c:v>
                </c:pt>
                <c:pt idx="1790">
                  <c:v>174.077610015869</c:v>
                </c:pt>
                <c:pt idx="1791">
                  <c:v>174.077610015869</c:v>
                </c:pt>
                <c:pt idx="1792">
                  <c:v>174.077610015869</c:v>
                </c:pt>
                <c:pt idx="1793">
                  <c:v>174.077610015869</c:v>
                </c:pt>
                <c:pt idx="1794">
                  <c:v>174.077610015869</c:v>
                </c:pt>
                <c:pt idx="1795">
                  <c:v>174.077610015869</c:v>
                </c:pt>
                <c:pt idx="1796">
                  <c:v>174.077610015869</c:v>
                </c:pt>
                <c:pt idx="1797">
                  <c:v>174.077610015869</c:v>
                </c:pt>
                <c:pt idx="1798">
                  <c:v>174.077610015869</c:v>
                </c:pt>
                <c:pt idx="1799">
                  <c:v>174.077610015869</c:v>
                </c:pt>
                <c:pt idx="1800">
                  <c:v>174.077610015869</c:v>
                </c:pt>
                <c:pt idx="1801">
                  <c:v>174.077610015869</c:v>
                </c:pt>
                <c:pt idx="1802">
                  <c:v>174.077610015869</c:v>
                </c:pt>
                <c:pt idx="1803">
                  <c:v>174.077610015869</c:v>
                </c:pt>
                <c:pt idx="1804">
                  <c:v>174.077610015869</c:v>
                </c:pt>
                <c:pt idx="1805">
                  <c:v>174.077610015869</c:v>
                </c:pt>
                <c:pt idx="1806">
                  <c:v>174.077610015869</c:v>
                </c:pt>
                <c:pt idx="1807">
                  <c:v>174.077610015869</c:v>
                </c:pt>
                <c:pt idx="1808">
                  <c:v>174.077610015869</c:v>
                </c:pt>
                <c:pt idx="1809">
                  <c:v>174.077610015869</c:v>
                </c:pt>
                <c:pt idx="1810">
                  <c:v>174.077610015869</c:v>
                </c:pt>
                <c:pt idx="1811">
                  <c:v>174.077610015869</c:v>
                </c:pt>
                <c:pt idx="1812">
                  <c:v>174.077610015869</c:v>
                </c:pt>
                <c:pt idx="1813">
                  <c:v>174.077610015869</c:v>
                </c:pt>
                <c:pt idx="1814">
                  <c:v>174.077610015869</c:v>
                </c:pt>
                <c:pt idx="1815">
                  <c:v>174.077610015869</c:v>
                </c:pt>
                <c:pt idx="1816">
                  <c:v>174.077610015869</c:v>
                </c:pt>
                <c:pt idx="1817">
                  <c:v>174.077610015869</c:v>
                </c:pt>
                <c:pt idx="1818">
                  <c:v>174.077610015869</c:v>
                </c:pt>
                <c:pt idx="1819">
                  <c:v>174.077610015869</c:v>
                </c:pt>
                <c:pt idx="1820">
                  <c:v>174.077610015869</c:v>
                </c:pt>
                <c:pt idx="1821">
                  <c:v>174.077610015869</c:v>
                </c:pt>
                <c:pt idx="1822">
                  <c:v>174.077610015869</c:v>
                </c:pt>
                <c:pt idx="1823">
                  <c:v>174.077610015869</c:v>
                </c:pt>
                <c:pt idx="1824">
                  <c:v>174.077610015869</c:v>
                </c:pt>
                <c:pt idx="1825">
                  <c:v>174.077610015869</c:v>
                </c:pt>
                <c:pt idx="1826">
                  <c:v>174.077610015869</c:v>
                </c:pt>
                <c:pt idx="1827">
                  <c:v>174.077610015869</c:v>
                </c:pt>
                <c:pt idx="1828">
                  <c:v>174.077610015869</c:v>
                </c:pt>
                <c:pt idx="1829">
                  <c:v>174.077610015869</c:v>
                </c:pt>
                <c:pt idx="1830">
                  <c:v>174.077610015869</c:v>
                </c:pt>
                <c:pt idx="1831">
                  <c:v>174.077610015869</c:v>
                </c:pt>
                <c:pt idx="1832">
                  <c:v>174.077610015869</c:v>
                </c:pt>
                <c:pt idx="1833">
                  <c:v>174.077610015869</c:v>
                </c:pt>
                <c:pt idx="1834">
                  <c:v>174.077610015869</c:v>
                </c:pt>
                <c:pt idx="1835">
                  <c:v>174.077610015869</c:v>
                </c:pt>
                <c:pt idx="1836">
                  <c:v>174.077610015869</c:v>
                </c:pt>
                <c:pt idx="1837">
                  <c:v>174.077610015869</c:v>
                </c:pt>
                <c:pt idx="1838">
                  <c:v>174.077610015869</c:v>
                </c:pt>
                <c:pt idx="1839">
                  <c:v>174.077610015869</c:v>
                </c:pt>
                <c:pt idx="1840">
                  <c:v>174.077610015869</c:v>
                </c:pt>
                <c:pt idx="1841">
                  <c:v>174.077610015869</c:v>
                </c:pt>
                <c:pt idx="1842">
                  <c:v>174.077610015869</c:v>
                </c:pt>
                <c:pt idx="1843">
                  <c:v>174.077610015869</c:v>
                </c:pt>
                <c:pt idx="1844">
                  <c:v>174.077610015869</c:v>
                </c:pt>
                <c:pt idx="1845">
                  <c:v>174.077610015869</c:v>
                </c:pt>
                <c:pt idx="1846">
                  <c:v>174.077610015869</c:v>
                </c:pt>
                <c:pt idx="1847">
                  <c:v>174.077610015869</c:v>
                </c:pt>
                <c:pt idx="1848">
                  <c:v>174.077610015869</c:v>
                </c:pt>
                <c:pt idx="1849">
                  <c:v>174.077610015869</c:v>
                </c:pt>
                <c:pt idx="1850">
                  <c:v>174.077610015869</c:v>
                </c:pt>
                <c:pt idx="1851">
                  <c:v>174.077610015869</c:v>
                </c:pt>
                <c:pt idx="1852">
                  <c:v>174.077610015869</c:v>
                </c:pt>
                <c:pt idx="1853">
                  <c:v>174.077610015869</c:v>
                </c:pt>
                <c:pt idx="1854">
                  <c:v>174.077610015869</c:v>
                </c:pt>
                <c:pt idx="1855">
                  <c:v>174.077610015869</c:v>
                </c:pt>
                <c:pt idx="1856">
                  <c:v>174.077610015869</c:v>
                </c:pt>
                <c:pt idx="1857">
                  <c:v>174.077610015869</c:v>
                </c:pt>
                <c:pt idx="1858">
                  <c:v>174.077610015869</c:v>
                </c:pt>
                <c:pt idx="1859">
                  <c:v>174.077610015869</c:v>
                </c:pt>
                <c:pt idx="1860">
                  <c:v>174.077610015869</c:v>
                </c:pt>
                <c:pt idx="1861">
                  <c:v>174.077610015869</c:v>
                </c:pt>
                <c:pt idx="1862">
                  <c:v>174.077610015869</c:v>
                </c:pt>
                <c:pt idx="1863">
                  <c:v>174.077610015869</c:v>
                </c:pt>
                <c:pt idx="1864">
                  <c:v>174.077610015869</c:v>
                </c:pt>
                <c:pt idx="1865">
                  <c:v>174.077610015869</c:v>
                </c:pt>
                <c:pt idx="1866">
                  <c:v>174.077610015869</c:v>
                </c:pt>
                <c:pt idx="1867">
                  <c:v>174.077610015869</c:v>
                </c:pt>
                <c:pt idx="1868">
                  <c:v>174.077610015869</c:v>
                </c:pt>
                <c:pt idx="1869">
                  <c:v>174.077610015869</c:v>
                </c:pt>
                <c:pt idx="1870">
                  <c:v>174.077610015869</c:v>
                </c:pt>
                <c:pt idx="1871">
                  <c:v>174.077610015869</c:v>
                </c:pt>
                <c:pt idx="1872">
                  <c:v>174.077610015869</c:v>
                </c:pt>
                <c:pt idx="1873">
                  <c:v>174.077610015869</c:v>
                </c:pt>
                <c:pt idx="1874">
                  <c:v>174.077610015869</c:v>
                </c:pt>
                <c:pt idx="1875">
                  <c:v>174.077610015869</c:v>
                </c:pt>
                <c:pt idx="1876">
                  <c:v>174.077610015869</c:v>
                </c:pt>
                <c:pt idx="1877">
                  <c:v>174.077610015869</c:v>
                </c:pt>
                <c:pt idx="1878">
                  <c:v>174.077610015869</c:v>
                </c:pt>
                <c:pt idx="1879">
                  <c:v>174.077610015869</c:v>
                </c:pt>
                <c:pt idx="1880">
                  <c:v>174.077610015869</c:v>
                </c:pt>
                <c:pt idx="1881">
                  <c:v>174.077610015869</c:v>
                </c:pt>
                <c:pt idx="1882">
                  <c:v>174.077610015869</c:v>
                </c:pt>
                <c:pt idx="1883">
                  <c:v>174.077610015869</c:v>
                </c:pt>
                <c:pt idx="1884">
                  <c:v>174.077610015869</c:v>
                </c:pt>
                <c:pt idx="1885">
                  <c:v>174.077610015869</c:v>
                </c:pt>
                <c:pt idx="1886">
                  <c:v>174.077610015869</c:v>
                </c:pt>
                <c:pt idx="1887">
                  <c:v>174.077610015869</c:v>
                </c:pt>
                <c:pt idx="1888">
                  <c:v>174.077610015869</c:v>
                </c:pt>
                <c:pt idx="1889">
                  <c:v>174.077610015869</c:v>
                </c:pt>
                <c:pt idx="1890">
                  <c:v>174.077610015869</c:v>
                </c:pt>
                <c:pt idx="1891">
                  <c:v>174.077610015869</c:v>
                </c:pt>
                <c:pt idx="1892">
                  <c:v>174.077610015869</c:v>
                </c:pt>
                <c:pt idx="1893">
                  <c:v>174.077610015869</c:v>
                </c:pt>
                <c:pt idx="1894">
                  <c:v>174.077610015869</c:v>
                </c:pt>
                <c:pt idx="1895">
                  <c:v>174.077610015869</c:v>
                </c:pt>
                <c:pt idx="1896">
                  <c:v>174.077610015869</c:v>
                </c:pt>
                <c:pt idx="1897">
                  <c:v>174.077610015869</c:v>
                </c:pt>
                <c:pt idx="1898">
                  <c:v>174.077610015869</c:v>
                </c:pt>
                <c:pt idx="1899">
                  <c:v>174.077610015869</c:v>
                </c:pt>
                <c:pt idx="1900">
                  <c:v>174.077610015869</c:v>
                </c:pt>
                <c:pt idx="1901">
                  <c:v>174.077610015869</c:v>
                </c:pt>
                <c:pt idx="1902">
                  <c:v>174.077610015869</c:v>
                </c:pt>
                <c:pt idx="1903">
                  <c:v>174.077610015869</c:v>
                </c:pt>
                <c:pt idx="1904">
                  <c:v>174.077610015869</c:v>
                </c:pt>
                <c:pt idx="1905">
                  <c:v>174.077610015869</c:v>
                </c:pt>
                <c:pt idx="1906">
                  <c:v>174.077610015869</c:v>
                </c:pt>
                <c:pt idx="1907">
                  <c:v>174.077610015869</c:v>
                </c:pt>
                <c:pt idx="1908">
                  <c:v>174.077610015869</c:v>
                </c:pt>
                <c:pt idx="1909">
                  <c:v>174.077610015869</c:v>
                </c:pt>
                <c:pt idx="1910">
                  <c:v>174.077610015869</c:v>
                </c:pt>
                <c:pt idx="1911">
                  <c:v>174.077610015869</c:v>
                </c:pt>
                <c:pt idx="1912">
                  <c:v>174.077610015869</c:v>
                </c:pt>
                <c:pt idx="1913">
                  <c:v>174.077610015869</c:v>
                </c:pt>
                <c:pt idx="1914">
                  <c:v>174.077610015869</c:v>
                </c:pt>
                <c:pt idx="1915">
                  <c:v>174.077610015869</c:v>
                </c:pt>
                <c:pt idx="1916">
                  <c:v>174.077610015869</c:v>
                </c:pt>
                <c:pt idx="1917">
                  <c:v>174.077610015869</c:v>
                </c:pt>
                <c:pt idx="1918">
                  <c:v>174.077610015869</c:v>
                </c:pt>
                <c:pt idx="1919">
                  <c:v>174.077610015869</c:v>
                </c:pt>
                <c:pt idx="1920">
                  <c:v>174.077610015869</c:v>
                </c:pt>
                <c:pt idx="1921">
                  <c:v>174.077610015869</c:v>
                </c:pt>
                <c:pt idx="1922">
                  <c:v>174.077610015869</c:v>
                </c:pt>
                <c:pt idx="1923">
                  <c:v>174.077610015869</c:v>
                </c:pt>
                <c:pt idx="1924">
                  <c:v>174.077610015869</c:v>
                </c:pt>
                <c:pt idx="1925">
                  <c:v>174.077610015869</c:v>
                </c:pt>
                <c:pt idx="1926">
                  <c:v>174.077610015869</c:v>
                </c:pt>
                <c:pt idx="1927">
                  <c:v>174.077610015869</c:v>
                </c:pt>
                <c:pt idx="1928">
                  <c:v>174.077610015869</c:v>
                </c:pt>
                <c:pt idx="1929">
                  <c:v>174.077610015869</c:v>
                </c:pt>
                <c:pt idx="1930">
                  <c:v>174.077610015869</c:v>
                </c:pt>
                <c:pt idx="1931">
                  <c:v>174.077610015869</c:v>
                </c:pt>
                <c:pt idx="1932">
                  <c:v>174.077610015869</c:v>
                </c:pt>
                <c:pt idx="1933">
                  <c:v>174.077610015869</c:v>
                </c:pt>
                <c:pt idx="1934">
                  <c:v>174.077610015869</c:v>
                </c:pt>
                <c:pt idx="1935">
                  <c:v>174.077610015869</c:v>
                </c:pt>
                <c:pt idx="1936">
                  <c:v>174.077610015869</c:v>
                </c:pt>
                <c:pt idx="1937">
                  <c:v>174.077610015869</c:v>
                </c:pt>
                <c:pt idx="1938">
                  <c:v>174.077610015869</c:v>
                </c:pt>
                <c:pt idx="1939">
                  <c:v>174.077610015869</c:v>
                </c:pt>
                <c:pt idx="1940">
                  <c:v>174.077610015869</c:v>
                </c:pt>
                <c:pt idx="1941">
                  <c:v>174.077610015869</c:v>
                </c:pt>
                <c:pt idx="1942">
                  <c:v>174.077610015869</c:v>
                </c:pt>
                <c:pt idx="1943">
                  <c:v>174.077610015869</c:v>
                </c:pt>
                <c:pt idx="1944">
                  <c:v>174.077610015869</c:v>
                </c:pt>
                <c:pt idx="1945">
                  <c:v>174.077610015869</c:v>
                </c:pt>
                <c:pt idx="1946">
                  <c:v>174.077610015869</c:v>
                </c:pt>
                <c:pt idx="1947">
                  <c:v>174.077610015869</c:v>
                </c:pt>
                <c:pt idx="1948">
                  <c:v>174.077610015869</c:v>
                </c:pt>
                <c:pt idx="1949">
                  <c:v>174.077610015869</c:v>
                </c:pt>
                <c:pt idx="1950">
                  <c:v>174.077610015869</c:v>
                </c:pt>
                <c:pt idx="1951">
                  <c:v>174.077610015869</c:v>
                </c:pt>
                <c:pt idx="1952">
                  <c:v>174.077610015869</c:v>
                </c:pt>
                <c:pt idx="1953">
                  <c:v>174.077610015869</c:v>
                </c:pt>
                <c:pt idx="1954">
                  <c:v>174.077610015869</c:v>
                </c:pt>
                <c:pt idx="1955">
                  <c:v>174.077610015869</c:v>
                </c:pt>
                <c:pt idx="1956">
                  <c:v>174.077610015869</c:v>
                </c:pt>
                <c:pt idx="1957">
                  <c:v>174.077610015869</c:v>
                </c:pt>
                <c:pt idx="1958">
                  <c:v>174.077610015869</c:v>
                </c:pt>
                <c:pt idx="1959">
                  <c:v>174.077610015869</c:v>
                </c:pt>
                <c:pt idx="1960">
                  <c:v>174.077610015869</c:v>
                </c:pt>
                <c:pt idx="1961">
                  <c:v>174.077610015869</c:v>
                </c:pt>
                <c:pt idx="1962">
                  <c:v>174.077610015869</c:v>
                </c:pt>
                <c:pt idx="1963">
                  <c:v>174.077610015869</c:v>
                </c:pt>
                <c:pt idx="1964">
                  <c:v>174.077610015869</c:v>
                </c:pt>
                <c:pt idx="1965">
                  <c:v>174.077610015869</c:v>
                </c:pt>
                <c:pt idx="1966">
                  <c:v>174.077610015869</c:v>
                </c:pt>
                <c:pt idx="1967">
                  <c:v>174.077610015869</c:v>
                </c:pt>
                <c:pt idx="1968">
                  <c:v>174.077610015869</c:v>
                </c:pt>
                <c:pt idx="1969">
                  <c:v>174.077610015869</c:v>
                </c:pt>
                <c:pt idx="1970">
                  <c:v>174.077610015869</c:v>
                </c:pt>
                <c:pt idx="1971">
                  <c:v>174.077610015869</c:v>
                </c:pt>
                <c:pt idx="1972">
                  <c:v>174.077610015869</c:v>
                </c:pt>
                <c:pt idx="1973">
                  <c:v>174.077610015869</c:v>
                </c:pt>
                <c:pt idx="1974">
                  <c:v>174.077610015869</c:v>
                </c:pt>
                <c:pt idx="1975">
                  <c:v>174.077610015869</c:v>
                </c:pt>
                <c:pt idx="1976">
                  <c:v>174.077610015869</c:v>
                </c:pt>
                <c:pt idx="1977">
                  <c:v>174.077610015869</c:v>
                </c:pt>
                <c:pt idx="1978">
                  <c:v>174.077610015869</c:v>
                </c:pt>
                <c:pt idx="1979">
                  <c:v>174.077610015869</c:v>
                </c:pt>
                <c:pt idx="1980">
                  <c:v>174.077610015869</c:v>
                </c:pt>
                <c:pt idx="1981">
                  <c:v>174.077610015869</c:v>
                </c:pt>
                <c:pt idx="1982">
                  <c:v>174.077610015869</c:v>
                </c:pt>
                <c:pt idx="1983">
                  <c:v>174.077610015869</c:v>
                </c:pt>
                <c:pt idx="1984">
                  <c:v>174.077610015869</c:v>
                </c:pt>
                <c:pt idx="1985">
                  <c:v>174.077610015869</c:v>
                </c:pt>
                <c:pt idx="1986">
                  <c:v>174.077610015869</c:v>
                </c:pt>
                <c:pt idx="1987">
                  <c:v>174.077610015869</c:v>
                </c:pt>
                <c:pt idx="1988">
                  <c:v>174.077610015869</c:v>
                </c:pt>
                <c:pt idx="1989">
                  <c:v>174.077610015869</c:v>
                </c:pt>
                <c:pt idx="1990">
                  <c:v>174.077610015869</c:v>
                </c:pt>
                <c:pt idx="1991">
                  <c:v>174.077610015869</c:v>
                </c:pt>
                <c:pt idx="1992">
                  <c:v>174.077610015869</c:v>
                </c:pt>
                <c:pt idx="1993">
                  <c:v>174.077610015869</c:v>
                </c:pt>
                <c:pt idx="1994">
                  <c:v>174.077610015869</c:v>
                </c:pt>
                <c:pt idx="1995">
                  <c:v>174.077610015869</c:v>
                </c:pt>
                <c:pt idx="1996">
                  <c:v>174.077610015869</c:v>
                </c:pt>
                <c:pt idx="1997">
                  <c:v>174.077610015869</c:v>
                </c:pt>
                <c:pt idx="1998">
                  <c:v>174.077610015869</c:v>
                </c:pt>
                <c:pt idx="1999">
                  <c:v>174.077610015869</c:v>
                </c:pt>
                <c:pt idx="2000">
                  <c:v>174.077610015869</c:v>
                </c:pt>
                <c:pt idx="2001">
                  <c:v>174.077610015869</c:v>
                </c:pt>
                <c:pt idx="2002">
                  <c:v>174.077610015869</c:v>
                </c:pt>
                <c:pt idx="2003">
                  <c:v>174.077610015869</c:v>
                </c:pt>
                <c:pt idx="2004">
                  <c:v>174.077610015869</c:v>
                </c:pt>
                <c:pt idx="2005">
                  <c:v>174.077610015869</c:v>
                </c:pt>
                <c:pt idx="2006">
                  <c:v>174.077610015869</c:v>
                </c:pt>
                <c:pt idx="2007">
                  <c:v>174.077610015869</c:v>
                </c:pt>
                <c:pt idx="2008">
                  <c:v>174.077610015869</c:v>
                </c:pt>
                <c:pt idx="2009">
                  <c:v>174.077610015869</c:v>
                </c:pt>
                <c:pt idx="2010">
                  <c:v>174.077610015869</c:v>
                </c:pt>
                <c:pt idx="2011">
                  <c:v>174.077610015869</c:v>
                </c:pt>
                <c:pt idx="2012">
                  <c:v>174.077610015869</c:v>
                </c:pt>
                <c:pt idx="2013">
                  <c:v>174.077610015869</c:v>
                </c:pt>
                <c:pt idx="2014">
                  <c:v>174.077610015869</c:v>
                </c:pt>
                <c:pt idx="2015">
                  <c:v>174.077610015869</c:v>
                </c:pt>
                <c:pt idx="2016">
                  <c:v>174.077610015869</c:v>
                </c:pt>
                <c:pt idx="2017">
                  <c:v>174.077610015869</c:v>
                </c:pt>
                <c:pt idx="2018">
                  <c:v>174.077610015869</c:v>
                </c:pt>
                <c:pt idx="2019">
                  <c:v>174.077610015869</c:v>
                </c:pt>
                <c:pt idx="2020">
                  <c:v>174.077610015869</c:v>
                </c:pt>
                <c:pt idx="2021">
                  <c:v>174.077610015869</c:v>
                </c:pt>
                <c:pt idx="2022">
                  <c:v>174.077610015869</c:v>
                </c:pt>
                <c:pt idx="2023">
                  <c:v>174.077610015869</c:v>
                </c:pt>
                <c:pt idx="2024">
                  <c:v>174.077610015869</c:v>
                </c:pt>
                <c:pt idx="2025">
                  <c:v>174.077610015869</c:v>
                </c:pt>
                <c:pt idx="2026">
                  <c:v>174.077610015869</c:v>
                </c:pt>
                <c:pt idx="2027">
                  <c:v>174.077610015869</c:v>
                </c:pt>
                <c:pt idx="2028">
                  <c:v>174.077610015869</c:v>
                </c:pt>
                <c:pt idx="2029">
                  <c:v>174.077610015869</c:v>
                </c:pt>
                <c:pt idx="2030">
                  <c:v>174.077610015869</c:v>
                </c:pt>
                <c:pt idx="2031">
                  <c:v>174.077610015869</c:v>
                </c:pt>
                <c:pt idx="2032">
                  <c:v>174.077610015869</c:v>
                </c:pt>
                <c:pt idx="2033">
                  <c:v>174.077610015869</c:v>
                </c:pt>
                <c:pt idx="2034">
                  <c:v>174.077610015869</c:v>
                </c:pt>
                <c:pt idx="2035">
                  <c:v>174.077610015869</c:v>
                </c:pt>
                <c:pt idx="2036">
                  <c:v>174.077610015869</c:v>
                </c:pt>
                <c:pt idx="2037">
                  <c:v>174.077610015869</c:v>
                </c:pt>
                <c:pt idx="2038">
                  <c:v>174.077610015869</c:v>
                </c:pt>
                <c:pt idx="2039">
                  <c:v>174.077610015869</c:v>
                </c:pt>
                <c:pt idx="2040">
                  <c:v>174.077610015869</c:v>
                </c:pt>
                <c:pt idx="2041">
                  <c:v>174.077610015869</c:v>
                </c:pt>
                <c:pt idx="2042">
                  <c:v>174.077610015869</c:v>
                </c:pt>
                <c:pt idx="2043">
                  <c:v>174.077610015869</c:v>
                </c:pt>
                <c:pt idx="2044">
                  <c:v>174.077610015869</c:v>
                </c:pt>
                <c:pt idx="2045">
                  <c:v>174.077610015869</c:v>
                </c:pt>
                <c:pt idx="2046">
                  <c:v>174.077610015869</c:v>
                </c:pt>
                <c:pt idx="2047">
                  <c:v>174.077610015869</c:v>
                </c:pt>
                <c:pt idx="2048">
                  <c:v>174.077610015869</c:v>
                </c:pt>
                <c:pt idx="2049">
                  <c:v>174.077610015869</c:v>
                </c:pt>
                <c:pt idx="2050">
                  <c:v>174.077610015869</c:v>
                </c:pt>
                <c:pt idx="2051">
                  <c:v>174.077610015869</c:v>
                </c:pt>
                <c:pt idx="2052">
                  <c:v>174.077610015869</c:v>
                </c:pt>
                <c:pt idx="2053">
                  <c:v>174.077610015869</c:v>
                </c:pt>
                <c:pt idx="2054">
                  <c:v>174.077610015869</c:v>
                </c:pt>
                <c:pt idx="2055">
                  <c:v>174.077610015869</c:v>
                </c:pt>
                <c:pt idx="2056">
                  <c:v>174.077610015869</c:v>
                </c:pt>
                <c:pt idx="2057">
                  <c:v>174.077610015869</c:v>
                </c:pt>
                <c:pt idx="2058">
                  <c:v>174.077610015869</c:v>
                </c:pt>
                <c:pt idx="2059">
                  <c:v>174.077610015869</c:v>
                </c:pt>
                <c:pt idx="2060">
                  <c:v>174.077610015869</c:v>
                </c:pt>
                <c:pt idx="2061">
                  <c:v>174.077610015869</c:v>
                </c:pt>
                <c:pt idx="2062">
                  <c:v>174.077610015869</c:v>
                </c:pt>
                <c:pt idx="2063">
                  <c:v>174.077610015869</c:v>
                </c:pt>
                <c:pt idx="2064">
                  <c:v>174.077610015869</c:v>
                </c:pt>
                <c:pt idx="2065">
                  <c:v>174.077610015869</c:v>
                </c:pt>
                <c:pt idx="2066">
                  <c:v>174.077610015869</c:v>
                </c:pt>
                <c:pt idx="2067">
                  <c:v>174.077610015869</c:v>
                </c:pt>
                <c:pt idx="2068">
                  <c:v>174.077610015869</c:v>
                </c:pt>
                <c:pt idx="2069">
                  <c:v>174.077610015869</c:v>
                </c:pt>
                <c:pt idx="2070">
                  <c:v>174.077610015869</c:v>
                </c:pt>
                <c:pt idx="2071">
                  <c:v>174.077610015869</c:v>
                </c:pt>
                <c:pt idx="2072">
                  <c:v>174.077610015869</c:v>
                </c:pt>
                <c:pt idx="2073">
                  <c:v>174.077610015869</c:v>
                </c:pt>
                <c:pt idx="2074">
                  <c:v>174.077610015869</c:v>
                </c:pt>
                <c:pt idx="2075">
                  <c:v>174.077610015869</c:v>
                </c:pt>
                <c:pt idx="2076">
                  <c:v>174.077610015869</c:v>
                </c:pt>
                <c:pt idx="2077">
                  <c:v>174.077610015869</c:v>
                </c:pt>
                <c:pt idx="2078">
                  <c:v>174.077610015869</c:v>
                </c:pt>
                <c:pt idx="2079">
                  <c:v>174.077610015869</c:v>
                </c:pt>
                <c:pt idx="2080">
                  <c:v>174.077610015869</c:v>
                </c:pt>
                <c:pt idx="2081">
                  <c:v>174.077610015869</c:v>
                </c:pt>
                <c:pt idx="2082">
                  <c:v>174.077610015869</c:v>
                </c:pt>
                <c:pt idx="2083">
                  <c:v>174.077610015869</c:v>
                </c:pt>
                <c:pt idx="2084">
                  <c:v>174.077610015869</c:v>
                </c:pt>
                <c:pt idx="2085">
                  <c:v>174.077610015869</c:v>
                </c:pt>
                <c:pt idx="2086">
                  <c:v>174.077610015869</c:v>
                </c:pt>
                <c:pt idx="2087">
                  <c:v>174.077610015869</c:v>
                </c:pt>
                <c:pt idx="2088">
                  <c:v>174.077610015869</c:v>
                </c:pt>
                <c:pt idx="2089">
                  <c:v>174.077610015869</c:v>
                </c:pt>
                <c:pt idx="2090">
                  <c:v>174.077610015869</c:v>
                </c:pt>
                <c:pt idx="2091">
                  <c:v>174.077610015869</c:v>
                </c:pt>
                <c:pt idx="2092">
                  <c:v>174.077610015869</c:v>
                </c:pt>
                <c:pt idx="2093">
                  <c:v>174.077610015869</c:v>
                </c:pt>
                <c:pt idx="2094">
                  <c:v>174.077610015869</c:v>
                </c:pt>
                <c:pt idx="2095">
                  <c:v>174.077610015869</c:v>
                </c:pt>
                <c:pt idx="2096">
                  <c:v>174.077610015869</c:v>
                </c:pt>
                <c:pt idx="2097">
                  <c:v>174.077610015869</c:v>
                </c:pt>
                <c:pt idx="2098">
                  <c:v>174.077610015869</c:v>
                </c:pt>
                <c:pt idx="2099">
                  <c:v>174.077610015869</c:v>
                </c:pt>
                <c:pt idx="2100">
                  <c:v>174.077610015869</c:v>
                </c:pt>
                <c:pt idx="2101">
                  <c:v>174.077610015869</c:v>
                </c:pt>
                <c:pt idx="2102">
                  <c:v>174.077610015869</c:v>
                </c:pt>
                <c:pt idx="2103">
                  <c:v>174.077610015869</c:v>
                </c:pt>
                <c:pt idx="2104">
                  <c:v>174.077610015869</c:v>
                </c:pt>
                <c:pt idx="2105">
                  <c:v>174.077610015869</c:v>
                </c:pt>
                <c:pt idx="2106">
                  <c:v>174.077610015869</c:v>
                </c:pt>
                <c:pt idx="2107">
                  <c:v>174.077610015869</c:v>
                </c:pt>
                <c:pt idx="2108">
                  <c:v>174.077610015869</c:v>
                </c:pt>
                <c:pt idx="2109">
                  <c:v>174.077610015869</c:v>
                </c:pt>
                <c:pt idx="2110">
                  <c:v>174.077610015869</c:v>
                </c:pt>
                <c:pt idx="2111">
                  <c:v>174.077610015869</c:v>
                </c:pt>
                <c:pt idx="2112">
                  <c:v>174.077610015869</c:v>
                </c:pt>
                <c:pt idx="2113">
                  <c:v>174.077610015869</c:v>
                </c:pt>
                <c:pt idx="2114">
                  <c:v>174.077610015869</c:v>
                </c:pt>
                <c:pt idx="2115">
                  <c:v>174.077610015869</c:v>
                </c:pt>
                <c:pt idx="2116">
                  <c:v>174.077610015869</c:v>
                </c:pt>
                <c:pt idx="2117">
                  <c:v>174.077610015869</c:v>
                </c:pt>
                <c:pt idx="2118">
                  <c:v>174.077610015869</c:v>
                </c:pt>
                <c:pt idx="2119">
                  <c:v>174.077610015869</c:v>
                </c:pt>
                <c:pt idx="2120">
                  <c:v>174.077610015869</c:v>
                </c:pt>
                <c:pt idx="2121">
                  <c:v>174.077610015869</c:v>
                </c:pt>
                <c:pt idx="2122">
                  <c:v>174.077610015869</c:v>
                </c:pt>
                <c:pt idx="2123">
                  <c:v>174.077610015869</c:v>
                </c:pt>
                <c:pt idx="2124">
                  <c:v>174.077610015869</c:v>
                </c:pt>
                <c:pt idx="2125">
                  <c:v>174.077610015869</c:v>
                </c:pt>
                <c:pt idx="2126">
                  <c:v>174.077610015869</c:v>
                </c:pt>
                <c:pt idx="2127">
                  <c:v>174.077610015869</c:v>
                </c:pt>
                <c:pt idx="2128">
                  <c:v>174.077610015869</c:v>
                </c:pt>
                <c:pt idx="2129">
                  <c:v>174.077610015869</c:v>
                </c:pt>
                <c:pt idx="2130">
                  <c:v>174.077610015869</c:v>
                </c:pt>
                <c:pt idx="2131">
                  <c:v>174.077610015869</c:v>
                </c:pt>
                <c:pt idx="2132">
                  <c:v>174.077610015869</c:v>
                </c:pt>
                <c:pt idx="2133">
                  <c:v>174.077610015869</c:v>
                </c:pt>
                <c:pt idx="2134">
                  <c:v>174.077610015869</c:v>
                </c:pt>
                <c:pt idx="2135">
                  <c:v>174.077610015869</c:v>
                </c:pt>
                <c:pt idx="2136">
                  <c:v>174.077610015869</c:v>
                </c:pt>
                <c:pt idx="2137">
                  <c:v>174.077610015869</c:v>
                </c:pt>
                <c:pt idx="2138">
                  <c:v>174.077610015869</c:v>
                </c:pt>
                <c:pt idx="2139">
                  <c:v>174.077610015869</c:v>
                </c:pt>
                <c:pt idx="2140">
                  <c:v>174.077610015869</c:v>
                </c:pt>
                <c:pt idx="2141">
                  <c:v>174.077610015869</c:v>
                </c:pt>
                <c:pt idx="2142">
                  <c:v>174.077610015869</c:v>
                </c:pt>
                <c:pt idx="2143">
                  <c:v>174.077610015869</c:v>
                </c:pt>
                <c:pt idx="2144">
                  <c:v>174.077610015869</c:v>
                </c:pt>
                <c:pt idx="2145">
                  <c:v>174.077610015869</c:v>
                </c:pt>
                <c:pt idx="2146">
                  <c:v>174.077610015869</c:v>
                </c:pt>
                <c:pt idx="2147">
                  <c:v>174.077610015869</c:v>
                </c:pt>
                <c:pt idx="2148">
                  <c:v>174.077610015869</c:v>
                </c:pt>
                <c:pt idx="2149">
                  <c:v>174.077610015869</c:v>
                </c:pt>
                <c:pt idx="2150">
                  <c:v>174.077610015869</c:v>
                </c:pt>
                <c:pt idx="2151">
                  <c:v>174.077610015869</c:v>
                </c:pt>
                <c:pt idx="2152">
                  <c:v>174.077610015869</c:v>
                </c:pt>
                <c:pt idx="2153">
                  <c:v>174.077610015869</c:v>
                </c:pt>
                <c:pt idx="2154">
                  <c:v>174.077610015869</c:v>
                </c:pt>
                <c:pt idx="2155">
                  <c:v>174.077610015869</c:v>
                </c:pt>
                <c:pt idx="2156">
                  <c:v>174.077610015869</c:v>
                </c:pt>
                <c:pt idx="2157">
                  <c:v>174.077610015869</c:v>
                </c:pt>
                <c:pt idx="2158">
                  <c:v>174.077610015869</c:v>
                </c:pt>
                <c:pt idx="2159">
                  <c:v>174.077610015869</c:v>
                </c:pt>
                <c:pt idx="2160">
                  <c:v>174.077610015869</c:v>
                </c:pt>
                <c:pt idx="2161">
                  <c:v>174.077610015869</c:v>
                </c:pt>
                <c:pt idx="2162">
                  <c:v>174.077610015869</c:v>
                </c:pt>
                <c:pt idx="2163">
                  <c:v>174.077610015869</c:v>
                </c:pt>
                <c:pt idx="2164">
                  <c:v>174.077610015869</c:v>
                </c:pt>
                <c:pt idx="2165">
                  <c:v>174.077610015869</c:v>
                </c:pt>
                <c:pt idx="2166">
                  <c:v>174.077610015869</c:v>
                </c:pt>
                <c:pt idx="2167">
                  <c:v>174.077610015869</c:v>
                </c:pt>
                <c:pt idx="2168">
                  <c:v>174.077610015869</c:v>
                </c:pt>
                <c:pt idx="2169">
                  <c:v>174.077610015869</c:v>
                </c:pt>
                <c:pt idx="2170">
                  <c:v>174.077610015869</c:v>
                </c:pt>
                <c:pt idx="2171">
                  <c:v>174.077610015869</c:v>
                </c:pt>
                <c:pt idx="2172">
                  <c:v>174.077610015869</c:v>
                </c:pt>
                <c:pt idx="2173">
                  <c:v>174.077610015869</c:v>
                </c:pt>
                <c:pt idx="2174">
                  <c:v>174.077610015869</c:v>
                </c:pt>
                <c:pt idx="2175">
                  <c:v>174.077610015869</c:v>
                </c:pt>
                <c:pt idx="2176">
                  <c:v>174.077610015869</c:v>
                </c:pt>
                <c:pt idx="2177">
                  <c:v>174.077610015869</c:v>
                </c:pt>
                <c:pt idx="2178">
                  <c:v>174.077610015869</c:v>
                </c:pt>
                <c:pt idx="2179">
                  <c:v>174.077610015869</c:v>
                </c:pt>
                <c:pt idx="2180">
                  <c:v>174.077610015869</c:v>
                </c:pt>
                <c:pt idx="2181">
                  <c:v>174.077610015869</c:v>
                </c:pt>
                <c:pt idx="2182">
                  <c:v>174.077610015869</c:v>
                </c:pt>
                <c:pt idx="2183">
                  <c:v>174.077610015869</c:v>
                </c:pt>
                <c:pt idx="2184">
                  <c:v>174.077610015869</c:v>
                </c:pt>
                <c:pt idx="2185">
                  <c:v>174.077610015869</c:v>
                </c:pt>
                <c:pt idx="2186">
                  <c:v>174.077610015869</c:v>
                </c:pt>
                <c:pt idx="2187">
                  <c:v>174.077610015869</c:v>
                </c:pt>
                <c:pt idx="2188">
                  <c:v>174.077610015869</c:v>
                </c:pt>
                <c:pt idx="2189">
                  <c:v>174.077610015869</c:v>
                </c:pt>
                <c:pt idx="2190">
                  <c:v>174.077610015869</c:v>
                </c:pt>
                <c:pt idx="2191">
                  <c:v>174.077610015869</c:v>
                </c:pt>
                <c:pt idx="2192">
                  <c:v>174.077610015869</c:v>
                </c:pt>
                <c:pt idx="2193">
                  <c:v>174.077610015869</c:v>
                </c:pt>
                <c:pt idx="2194">
                  <c:v>174.077610015869</c:v>
                </c:pt>
                <c:pt idx="2195">
                  <c:v>174.077610015869</c:v>
                </c:pt>
                <c:pt idx="2196">
                  <c:v>174.077610015869</c:v>
                </c:pt>
                <c:pt idx="2197">
                  <c:v>174.077610015869</c:v>
                </c:pt>
                <c:pt idx="2198">
                  <c:v>174.077610015869</c:v>
                </c:pt>
                <c:pt idx="2199">
                  <c:v>174.077610015869</c:v>
                </c:pt>
                <c:pt idx="2200">
                  <c:v>174.077610015869</c:v>
                </c:pt>
                <c:pt idx="2201">
                  <c:v>174.077610015869</c:v>
                </c:pt>
                <c:pt idx="2202">
                  <c:v>174.077610015869</c:v>
                </c:pt>
                <c:pt idx="2203">
                  <c:v>174.077610015869</c:v>
                </c:pt>
                <c:pt idx="2204">
                  <c:v>174.077610015869</c:v>
                </c:pt>
                <c:pt idx="2205">
                  <c:v>174.077610015869</c:v>
                </c:pt>
                <c:pt idx="2206">
                  <c:v>174.077610015869</c:v>
                </c:pt>
                <c:pt idx="2207">
                  <c:v>174.077610015869</c:v>
                </c:pt>
                <c:pt idx="2208">
                  <c:v>174.077610015869</c:v>
                </c:pt>
                <c:pt idx="2209">
                  <c:v>174.077610015869</c:v>
                </c:pt>
                <c:pt idx="2210">
                  <c:v>174.077610015869</c:v>
                </c:pt>
                <c:pt idx="2211">
                  <c:v>174.077610015869</c:v>
                </c:pt>
                <c:pt idx="2212">
                  <c:v>174.077610015869</c:v>
                </c:pt>
                <c:pt idx="2213">
                  <c:v>174.077610015869</c:v>
                </c:pt>
                <c:pt idx="2214">
                  <c:v>174.077610015869</c:v>
                </c:pt>
                <c:pt idx="2215">
                  <c:v>174.077610015869</c:v>
                </c:pt>
                <c:pt idx="2216">
                  <c:v>174.077610015869</c:v>
                </c:pt>
                <c:pt idx="2217">
                  <c:v>174.077610015869</c:v>
                </c:pt>
                <c:pt idx="2218">
                  <c:v>174.077610015869</c:v>
                </c:pt>
                <c:pt idx="2219">
                  <c:v>174.077610015869</c:v>
                </c:pt>
                <c:pt idx="2220">
                  <c:v>174.077610015869</c:v>
                </c:pt>
                <c:pt idx="2221">
                  <c:v>174.077610015869</c:v>
                </c:pt>
                <c:pt idx="2222">
                  <c:v>174.077610015869</c:v>
                </c:pt>
                <c:pt idx="2223">
                  <c:v>174.077610015869</c:v>
                </c:pt>
                <c:pt idx="2224">
                  <c:v>174.077610015869</c:v>
                </c:pt>
                <c:pt idx="2225">
                  <c:v>174.077610015869</c:v>
                </c:pt>
                <c:pt idx="2226">
                  <c:v>174.077610015869</c:v>
                </c:pt>
                <c:pt idx="2227">
                  <c:v>174.077610015869</c:v>
                </c:pt>
                <c:pt idx="2228">
                  <c:v>174.077610015869</c:v>
                </c:pt>
                <c:pt idx="2229">
                  <c:v>174.077610015869</c:v>
                </c:pt>
                <c:pt idx="2230">
                  <c:v>174.077610015869</c:v>
                </c:pt>
                <c:pt idx="2231">
                  <c:v>174.077610015869</c:v>
                </c:pt>
                <c:pt idx="2232">
                  <c:v>174.077610015869</c:v>
                </c:pt>
                <c:pt idx="2233">
                  <c:v>174.077610015869</c:v>
                </c:pt>
                <c:pt idx="2234">
                  <c:v>174.077610015869</c:v>
                </c:pt>
                <c:pt idx="2235">
                  <c:v>174.077610015869</c:v>
                </c:pt>
                <c:pt idx="2236">
                  <c:v>174.077610015869</c:v>
                </c:pt>
                <c:pt idx="2237">
                  <c:v>174.077610015869</c:v>
                </c:pt>
                <c:pt idx="2238">
                  <c:v>174.077610015869</c:v>
                </c:pt>
                <c:pt idx="2239">
                  <c:v>174.077610015869</c:v>
                </c:pt>
                <c:pt idx="2240">
                  <c:v>174.077610015869</c:v>
                </c:pt>
                <c:pt idx="2241">
                  <c:v>174.077610015869</c:v>
                </c:pt>
                <c:pt idx="2242">
                  <c:v>174.077610015869</c:v>
                </c:pt>
                <c:pt idx="2243">
                  <c:v>174.077610015869</c:v>
                </c:pt>
                <c:pt idx="2244">
                  <c:v>174.077610015869</c:v>
                </c:pt>
                <c:pt idx="2245">
                  <c:v>174.077610015869</c:v>
                </c:pt>
                <c:pt idx="2246">
                  <c:v>174.077610015869</c:v>
                </c:pt>
                <c:pt idx="2247">
                  <c:v>174.077610015869</c:v>
                </c:pt>
                <c:pt idx="2248">
                  <c:v>174.077610015869</c:v>
                </c:pt>
                <c:pt idx="2249">
                  <c:v>174.077610015869</c:v>
                </c:pt>
                <c:pt idx="2250">
                  <c:v>174.077610015869</c:v>
                </c:pt>
                <c:pt idx="2251">
                  <c:v>174.077610015869</c:v>
                </c:pt>
                <c:pt idx="2252">
                  <c:v>174.077610015869</c:v>
                </c:pt>
                <c:pt idx="2253">
                  <c:v>174.077610015869</c:v>
                </c:pt>
                <c:pt idx="2254">
                  <c:v>174.077610015869</c:v>
                </c:pt>
                <c:pt idx="2255">
                  <c:v>174.077610015869</c:v>
                </c:pt>
                <c:pt idx="2256">
                  <c:v>174.077610015869</c:v>
                </c:pt>
                <c:pt idx="2257">
                  <c:v>174.077610015869</c:v>
                </c:pt>
                <c:pt idx="2258">
                  <c:v>174.077610015869</c:v>
                </c:pt>
                <c:pt idx="2259">
                  <c:v>174.077610015869</c:v>
                </c:pt>
                <c:pt idx="2260">
                  <c:v>174.077610015869</c:v>
                </c:pt>
                <c:pt idx="2261">
                  <c:v>174.077610015869</c:v>
                </c:pt>
                <c:pt idx="2262">
                  <c:v>174.077610015869</c:v>
                </c:pt>
                <c:pt idx="2263">
                  <c:v>174.077610015869</c:v>
                </c:pt>
                <c:pt idx="2264">
                  <c:v>174.077610015869</c:v>
                </c:pt>
                <c:pt idx="2265">
                  <c:v>174.077610015869</c:v>
                </c:pt>
                <c:pt idx="2266">
                  <c:v>174.077610015869</c:v>
                </c:pt>
                <c:pt idx="2267">
                  <c:v>174.077610015869</c:v>
                </c:pt>
                <c:pt idx="2268">
                  <c:v>174.077610015869</c:v>
                </c:pt>
                <c:pt idx="2269">
                  <c:v>174.077610015869</c:v>
                </c:pt>
                <c:pt idx="2270">
                  <c:v>174.077610015869</c:v>
                </c:pt>
                <c:pt idx="2271">
                  <c:v>174.077610015869</c:v>
                </c:pt>
                <c:pt idx="2272">
                  <c:v>174.077610015869</c:v>
                </c:pt>
                <c:pt idx="2273">
                  <c:v>174.077610015869</c:v>
                </c:pt>
                <c:pt idx="2274">
                  <c:v>174.077610015869</c:v>
                </c:pt>
                <c:pt idx="2275">
                  <c:v>174.077610015869</c:v>
                </c:pt>
                <c:pt idx="2276">
                  <c:v>174.077610015869</c:v>
                </c:pt>
                <c:pt idx="2277">
                  <c:v>174.077610015869</c:v>
                </c:pt>
                <c:pt idx="2278">
                  <c:v>174.077610015869</c:v>
                </c:pt>
                <c:pt idx="2279">
                  <c:v>174.077610015869</c:v>
                </c:pt>
                <c:pt idx="2280">
                  <c:v>174.077610015869</c:v>
                </c:pt>
                <c:pt idx="2281">
                  <c:v>174.077610015869</c:v>
                </c:pt>
                <c:pt idx="2282">
                  <c:v>174.077610015869</c:v>
                </c:pt>
                <c:pt idx="2283">
                  <c:v>174.077610015869</c:v>
                </c:pt>
                <c:pt idx="2284">
                  <c:v>174.077610015869</c:v>
                </c:pt>
                <c:pt idx="2285">
                  <c:v>174.077610015869</c:v>
                </c:pt>
                <c:pt idx="2286">
                  <c:v>174.077610015869</c:v>
                </c:pt>
                <c:pt idx="2287">
                  <c:v>174.077610015869</c:v>
                </c:pt>
                <c:pt idx="2288">
                  <c:v>174.077610015869</c:v>
                </c:pt>
                <c:pt idx="2289">
                  <c:v>174.077610015869</c:v>
                </c:pt>
                <c:pt idx="2290">
                  <c:v>174.077610015869</c:v>
                </c:pt>
                <c:pt idx="2291">
                  <c:v>174.077610015869</c:v>
                </c:pt>
                <c:pt idx="2292">
                  <c:v>174.077610015869</c:v>
                </c:pt>
                <c:pt idx="2293">
                  <c:v>174.077610015869</c:v>
                </c:pt>
                <c:pt idx="2294">
                  <c:v>174.077610015869</c:v>
                </c:pt>
                <c:pt idx="2295">
                  <c:v>174.077610015869</c:v>
                </c:pt>
                <c:pt idx="2296">
                  <c:v>174.077610015869</c:v>
                </c:pt>
                <c:pt idx="2297">
                  <c:v>174.077610015869</c:v>
                </c:pt>
                <c:pt idx="2298">
                  <c:v>174.077610015869</c:v>
                </c:pt>
                <c:pt idx="2299">
                  <c:v>174.077610015869</c:v>
                </c:pt>
                <c:pt idx="2300">
                  <c:v>174.077610015869</c:v>
                </c:pt>
                <c:pt idx="2301">
                  <c:v>174.077610015869</c:v>
                </c:pt>
                <c:pt idx="2302">
                  <c:v>174.077610015869</c:v>
                </c:pt>
                <c:pt idx="2303">
                  <c:v>174.077610015869</c:v>
                </c:pt>
                <c:pt idx="2304">
                  <c:v>174.077610015869</c:v>
                </c:pt>
                <c:pt idx="2305">
                  <c:v>174.077610015869</c:v>
                </c:pt>
                <c:pt idx="2306">
                  <c:v>174.077610015869</c:v>
                </c:pt>
                <c:pt idx="2307">
                  <c:v>174.077610015869</c:v>
                </c:pt>
                <c:pt idx="2308">
                  <c:v>174.077610015869</c:v>
                </c:pt>
                <c:pt idx="2309">
                  <c:v>174.077610015869</c:v>
                </c:pt>
                <c:pt idx="2310">
                  <c:v>174.077610015869</c:v>
                </c:pt>
                <c:pt idx="2311">
                  <c:v>174.077610015869</c:v>
                </c:pt>
                <c:pt idx="2312">
                  <c:v>174.077610015869</c:v>
                </c:pt>
                <c:pt idx="2313">
                  <c:v>174.077610015869</c:v>
                </c:pt>
                <c:pt idx="2314">
                  <c:v>174.077610015869</c:v>
                </c:pt>
                <c:pt idx="2315">
                  <c:v>174.077610015869</c:v>
                </c:pt>
                <c:pt idx="2316">
                  <c:v>174.077610015869</c:v>
                </c:pt>
                <c:pt idx="2317">
                  <c:v>174.077610015869</c:v>
                </c:pt>
                <c:pt idx="2318">
                  <c:v>174.077610015869</c:v>
                </c:pt>
                <c:pt idx="2319">
                  <c:v>174.077610015869</c:v>
                </c:pt>
                <c:pt idx="2320">
                  <c:v>174.077610015869</c:v>
                </c:pt>
                <c:pt idx="2321">
                  <c:v>174.077610015869</c:v>
                </c:pt>
                <c:pt idx="2322">
                  <c:v>174.077610015869</c:v>
                </c:pt>
                <c:pt idx="2323">
                  <c:v>174.077610015869</c:v>
                </c:pt>
                <c:pt idx="2324">
                  <c:v>174.077610015869</c:v>
                </c:pt>
                <c:pt idx="2325">
                  <c:v>174.077610015869</c:v>
                </c:pt>
                <c:pt idx="2326">
                  <c:v>174.077610015869</c:v>
                </c:pt>
                <c:pt idx="2327">
                  <c:v>174.077610015869</c:v>
                </c:pt>
                <c:pt idx="2328">
                  <c:v>174.077610015869</c:v>
                </c:pt>
                <c:pt idx="2329">
                  <c:v>174.077610015869</c:v>
                </c:pt>
                <c:pt idx="2330">
                  <c:v>174.077610015869</c:v>
                </c:pt>
                <c:pt idx="2331">
                  <c:v>174.077610015869</c:v>
                </c:pt>
                <c:pt idx="2332">
                  <c:v>174.077610015869</c:v>
                </c:pt>
                <c:pt idx="2333">
                  <c:v>174.077610015869</c:v>
                </c:pt>
                <c:pt idx="2334">
                  <c:v>174.077610015869</c:v>
                </c:pt>
                <c:pt idx="2335">
                  <c:v>174.077610015869</c:v>
                </c:pt>
                <c:pt idx="2336">
                  <c:v>174.077610015869</c:v>
                </c:pt>
                <c:pt idx="2337">
                  <c:v>174.077610015869</c:v>
                </c:pt>
                <c:pt idx="2338">
                  <c:v>174.077610015869</c:v>
                </c:pt>
                <c:pt idx="2339">
                  <c:v>174.077610015869</c:v>
                </c:pt>
                <c:pt idx="2340">
                  <c:v>174.077610015869</c:v>
                </c:pt>
                <c:pt idx="2341">
                  <c:v>174.077610015869</c:v>
                </c:pt>
                <c:pt idx="2342">
                  <c:v>174.077610015869</c:v>
                </c:pt>
                <c:pt idx="2343">
                  <c:v>174.077610015869</c:v>
                </c:pt>
                <c:pt idx="2344">
                  <c:v>174.077610015869</c:v>
                </c:pt>
                <c:pt idx="2345">
                  <c:v>174.077610015869</c:v>
                </c:pt>
                <c:pt idx="2346">
                  <c:v>174.077610015869</c:v>
                </c:pt>
                <c:pt idx="2347">
                  <c:v>174.077610015869</c:v>
                </c:pt>
                <c:pt idx="2348">
                  <c:v>174.077610015869</c:v>
                </c:pt>
                <c:pt idx="2349">
                  <c:v>174.077610015869</c:v>
                </c:pt>
                <c:pt idx="2350">
                  <c:v>174.077610015869</c:v>
                </c:pt>
                <c:pt idx="2351">
                  <c:v>174.077610015869</c:v>
                </c:pt>
                <c:pt idx="2352">
                  <c:v>174.077610015869</c:v>
                </c:pt>
                <c:pt idx="2353">
                  <c:v>174.077610015869</c:v>
                </c:pt>
                <c:pt idx="2354">
                  <c:v>174.077610015869</c:v>
                </c:pt>
                <c:pt idx="2355">
                  <c:v>174.077610015869</c:v>
                </c:pt>
                <c:pt idx="2356">
                  <c:v>174.077610015869</c:v>
                </c:pt>
                <c:pt idx="2357">
                  <c:v>174.077610015869</c:v>
                </c:pt>
                <c:pt idx="2358">
                  <c:v>174.077610015869</c:v>
                </c:pt>
                <c:pt idx="2359">
                  <c:v>174.077610015869</c:v>
                </c:pt>
                <c:pt idx="2360">
                  <c:v>174.077610015869</c:v>
                </c:pt>
                <c:pt idx="2361">
                  <c:v>174.077610015869</c:v>
                </c:pt>
                <c:pt idx="2362">
                  <c:v>174.077610015869</c:v>
                </c:pt>
                <c:pt idx="2363">
                  <c:v>174.077610015869</c:v>
                </c:pt>
                <c:pt idx="2364">
                  <c:v>174.077610015869</c:v>
                </c:pt>
                <c:pt idx="2365">
                  <c:v>174.077610015869</c:v>
                </c:pt>
                <c:pt idx="2366">
                  <c:v>174.077610015869</c:v>
                </c:pt>
                <c:pt idx="2367">
                  <c:v>174.077610015869</c:v>
                </c:pt>
                <c:pt idx="2368">
                  <c:v>174.077610015869</c:v>
                </c:pt>
                <c:pt idx="2369">
                  <c:v>174.077610015869</c:v>
                </c:pt>
                <c:pt idx="2370">
                  <c:v>174.077610015869</c:v>
                </c:pt>
                <c:pt idx="2371">
                  <c:v>174.077610015869</c:v>
                </c:pt>
                <c:pt idx="2372">
                  <c:v>174.077610015869</c:v>
                </c:pt>
                <c:pt idx="2373">
                  <c:v>174.077610015869</c:v>
                </c:pt>
                <c:pt idx="2374">
                  <c:v>174.077610015869</c:v>
                </c:pt>
                <c:pt idx="2375">
                  <c:v>174.077610015869</c:v>
                </c:pt>
                <c:pt idx="2376">
                  <c:v>174.077610015869</c:v>
                </c:pt>
                <c:pt idx="2377">
                  <c:v>174.077610015869</c:v>
                </c:pt>
                <c:pt idx="2378">
                  <c:v>174.077610015869</c:v>
                </c:pt>
                <c:pt idx="2379">
                  <c:v>174.077610015869</c:v>
                </c:pt>
                <c:pt idx="2380">
                  <c:v>174.077610015869</c:v>
                </c:pt>
                <c:pt idx="2381">
                  <c:v>174.077610015869</c:v>
                </c:pt>
                <c:pt idx="2382">
                  <c:v>174.077610015869</c:v>
                </c:pt>
                <c:pt idx="2383">
                  <c:v>174.077610015869</c:v>
                </c:pt>
                <c:pt idx="2384">
                  <c:v>174.077610015869</c:v>
                </c:pt>
                <c:pt idx="2385">
                  <c:v>174.077610015869</c:v>
                </c:pt>
                <c:pt idx="2386">
                  <c:v>174.077610015869</c:v>
                </c:pt>
                <c:pt idx="2387">
                  <c:v>174.077610015869</c:v>
                </c:pt>
                <c:pt idx="2388">
                  <c:v>174.077610015869</c:v>
                </c:pt>
                <c:pt idx="2389">
                  <c:v>174.077610015869</c:v>
                </c:pt>
                <c:pt idx="2390">
                  <c:v>174.077610015869</c:v>
                </c:pt>
                <c:pt idx="2391">
                  <c:v>174.077610015869</c:v>
                </c:pt>
                <c:pt idx="2392">
                  <c:v>174.077610015869</c:v>
                </c:pt>
                <c:pt idx="2393">
                  <c:v>174.077610015869</c:v>
                </c:pt>
                <c:pt idx="2394">
                  <c:v>174.077610015869</c:v>
                </c:pt>
                <c:pt idx="2395">
                  <c:v>174.077610015869</c:v>
                </c:pt>
                <c:pt idx="2396">
                  <c:v>174.077610015869</c:v>
                </c:pt>
                <c:pt idx="2397">
                  <c:v>174.077610015869</c:v>
                </c:pt>
                <c:pt idx="2398">
                  <c:v>174.077610015869</c:v>
                </c:pt>
                <c:pt idx="2399">
                  <c:v>174.077610015869</c:v>
                </c:pt>
                <c:pt idx="2400">
                  <c:v>174.077610015869</c:v>
                </c:pt>
                <c:pt idx="2401">
                  <c:v>174.077610015869</c:v>
                </c:pt>
                <c:pt idx="2402">
                  <c:v>174.077610015869</c:v>
                </c:pt>
                <c:pt idx="2403">
                  <c:v>174.077610015869</c:v>
                </c:pt>
                <c:pt idx="2404">
                  <c:v>174.077610015869</c:v>
                </c:pt>
                <c:pt idx="2405">
                  <c:v>174.077610015869</c:v>
                </c:pt>
                <c:pt idx="2406">
                  <c:v>174.077610015869</c:v>
                </c:pt>
                <c:pt idx="2407">
                  <c:v>174.077610015869</c:v>
                </c:pt>
                <c:pt idx="2408">
                  <c:v>174.077610015869</c:v>
                </c:pt>
                <c:pt idx="2409">
                  <c:v>174.077610015869</c:v>
                </c:pt>
                <c:pt idx="2410">
                  <c:v>174.077610015869</c:v>
                </c:pt>
                <c:pt idx="2411">
                  <c:v>174.077610015869</c:v>
                </c:pt>
                <c:pt idx="2412">
                  <c:v>174.077610015869</c:v>
                </c:pt>
                <c:pt idx="2413">
                  <c:v>174.077610015869</c:v>
                </c:pt>
                <c:pt idx="2414">
                  <c:v>174.077610015869</c:v>
                </c:pt>
                <c:pt idx="2415">
                  <c:v>174.077610015869</c:v>
                </c:pt>
                <c:pt idx="2416">
                  <c:v>174.077610015869</c:v>
                </c:pt>
                <c:pt idx="2417">
                  <c:v>174.077610015869</c:v>
                </c:pt>
                <c:pt idx="2418">
                  <c:v>174.077610015869</c:v>
                </c:pt>
                <c:pt idx="2419">
                  <c:v>174.077610015869</c:v>
                </c:pt>
                <c:pt idx="2420">
                  <c:v>174.077610015869</c:v>
                </c:pt>
                <c:pt idx="2421">
                  <c:v>174.077610015869</c:v>
                </c:pt>
                <c:pt idx="2422">
                  <c:v>174.077610015869</c:v>
                </c:pt>
                <c:pt idx="2423">
                  <c:v>174.077610015869</c:v>
                </c:pt>
                <c:pt idx="2424">
                  <c:v>174.077610015869</c:v>
                </c:pt>
                <c:pt idx="2425">
                  <c:v>174.077610015869</c:v>
                </c:pt>
                <c:pt idx="2426">
                  <c:v>174.077610015869</c:v>
                </c:pt>
                <c:pt idx="2427">
                  <c:v>174.077610015869</c:v>
                </c:pt>
                <c:pt idx="2428">
                  <c:v>174.077610015869</c:v>
                </c:pt>
                <c:pt idx="2429">
                  <c:v>174.077610015869</c:v>
                </c:pt>
                <c:pt idx="2430">
                  <c:v>174.077610015869</c:v>
                </c:pt>
                <c:pt idx="2431">
                  <c:v>174.077610015869</c:v>
                </c:pt>
                <c:pt idx="2432">
                  <c:v>174.077610015869</c:v>
                </c:pt>
                <c:pt idx="2433">
                  <c:v>174.077610015869</c:v>
                </c:pt>
                <c:pt idx="2434">
                  <c:v>174.077610015869</c:v>
                </c:pt>
                <c:pt idx="2435">
                  <c:v>174.077610015869</c:v>
                </c:pt>
                <c:pt idx="2436">
                  <c:v>174.077610015869</c:v>
                </c:pt>
                <c:pt idx="2437">
                  <c:v>174.077610015869</c:v>
                </c:pt>
                <c:pt idx="2438">
                  <c:v>174.077610015869</c:v>
                </c:pt>
                <c:pt idx="2439">
                  <c:v>174.077610015869</c:v>
                </c:pt>
                <c:pt idx="2440">
                  <c:v>174.077610015869</c:v>
                </c:pt>
                <c:pt idx="2441">
                  <c:v>174.077610015869</c:v>
                </c:pt>
                <c:pt idx="2442">
                  <c:v>174.077610015869</c:v>
                </c:pt>
                <c:pt idx="2443">
                  <c:v>174.077610015869</c:v>
                </c:pt>
                <c:pt idx="2444">
                  <c:v>174.077610015869</c:v>
                </c:pt>
                <c:pt idx="2445">
                  <c:v>174.077610015869</c:v>
                </c:pt>
                <c:pt idx="2446">
                  <c:v>174.077610015869</c:v>
                </c:pt>
                <c:pt idx="2447">
                  <c:v>174.077610015869</c:v>
                </c:pt>
                <c:pt idx="2448">
                  <c:v>174.077610015869</c:v>
                </c:pt>
                <c:pt idx="2449">
                  <c:v>174.077610015869</c:v>
                </c:pt>
                <c:pt idx="2450">
                  <c:v>174.077610015869</c:v>
                </c:pt>
                <c:pt idx="2451">
                  <c:v>174.077610015869</c:v>
                </c:pt>
                <c:pt idx="2452">
                  <c:v>174.077610015869</c:v>
                </c:pt>
                <c:pt idx="2453">
                  <c:v>174.077610015869</c:v>
                </c:pt>
                <c:pt idx="2454">
                  <c:v>174.077610015869</c:v>
                </c:pt>
                <c:pt idx="2455">
                  <c:v>174.077610015869</c:v>
                </c:pt>
                <c:pt idx="2456">
                  <c:v>174.077610015869</c:v>
                </c:pt>
                <c:pt idx="2457">
                  <c:v>174.077610015869</c:v>
                </c:pt>
                <c:pt idx="2458">
                  <c:v>174.077610015869</c:v>
                </c:pt>
                <c:pt idx="2459">
                  <c:v>174.077610015869</c:v>
                </c:pt>
                <c:pt idx="2460">
                  <c:v>174.077610015869</c:v>
                </c:pt>
                <c:pt idx="2461">
                  <c:v>174.077610015869</c:v>
                </c:pt>
                <c:pt idx="2462">
                  <c:v>174.077610015869</c:v>
                </c:pt>
                <c:pt idx="2463">
                  <c:v>174.077610015869</c:v>
                </c:pt>
                <c:pt idx="2464">
                  <c:v>174.077610015869</c:v>
                </c:pt>
                <c:pt idx="2465">
                  <c:v>174.077610015869</c:v>
                </c:pt>
                <c:pt idx="2466">
                  <c:v>174.077610015869</c:v>
                </c:pt>
                <c:pt idx="2467">
                  <c:v>174.077610015869</c:v>
                </c:pt>
                <c:pt idx="2468">
                  <c:v>174.077610015869</c:v>
                </c:pt>
                <c:pt idx="2469">
                  <c:v>174.077610015869</c:v>
                </c:pt>
                <c:pt idx="2470">
                  <c:v>174.077610015869</c:v>
                </c:pt>
                <c:pt idx="2471">
                  <c:v>174.077610015869</c:v>
                </c:pt>
                <c:pt idx="2472">
                  <c:v>174.077610015869</c:v>
                </c:pt>
                <c:pt idx="2473">
                  <c:v>174.077610015869</c:v>
                </c:pt>
                <c:pt idx="2474">
                  <c:v>174.077610015869</c:v>
                </c:pt>
                <c:pt idx="2475">
                  <c:v>174.077610015869</c:v>
                </c:pt>
                <c:pt idx="2476">
                  <c:v>174.077610015869</c:v>
                </c:pt>
                <c:pt idx="2477">
                  <c:v>174.077610015869</c:v>
                </c:pt>
                <c:pt idx="2478">
                  <c:v>174.077610015869</c:v>
                </c:pt>
                <c:pt idx="2479">
                  <c:v>174.077610015869</c:v>
                </c:pt>
                <c:pt idx="2480">
                  <c:v>174.077610015869</c:v>
                </c:pt>
                <c:pt idx="2481">
                  <c:v>174.077610015869</c:v>
                </c:pt>
                <c:pt idx="2482">
                  <c:v>174.077610015869</c:v>
                </c:pt>
                <c:pt idx="2483">
                  <c:v>174.077610015869</c:v>
                </c:pt>
                <c:pt idx="2484">
                  <c:v>174.077610015869</c:v>
                </c:pt>
                <c:pt idx="2485">
                  <c:v>174.077610015869</c:v>
                </c:pt>
                <c:pt idx="2486">
                  <c:v>174.077610015869</c:v>
                </c:pt>
                <c:pt idx="2487">
                  <c:v>174.077610015869</c:v>
                </c:pt>
                <c:pt idx="2488">
                  <c:v>174.077610015869</c:v>
                </c:pt>
                <c:pt idx="2489">
                  <c:v>174.077610015869</c:v>
                </c:pt>
                <c:pt idx="2490">
                  <c:v>174.077610015869</c:v>
                </c:pt>
                <c:pt idx="2491">
                  <c:v>174.077610015869</c:v>
                </c:pt>
                <c:pt idx="2492">
                  <c:v>174.077610015869</c:v>
                </c:pt>
                <c:pt idx="2493">
                  <c:v>174.077610015869</c:v>
                </c:pt>
                <c:pt idx="2494">
                  <c:v>174.077610015869</c:v>
                </c:pt>
                <c:pt idx="2495">
                  <c:v>174.077610015869</c:v>
                </c:pt>
                <c:pt idx="2496">
                  <c:v>174.077610015869</c:v>
                </c:pt>
                <c:pt idx="2497">
                  <c:v>174.077610015869</c:v>
                </c:pt>
                <c:pt idx="2498">
                  <c:v>174.077610015869</c:v>
                </c:pt>
                <c:pt idx="2499">
                  <c:v>174.077610015869</c:v>
                </c:pt>
                <c:pt idx="2500">
                  <c:v>174.077610015869</c:v>
                </c:pt>
                <c:pt idx="2501">
                  <c:v>174.077610015869</c:v>
                </c:pt>
                <c:pt idx="2502">
                  <c:v>174.077610015869</c:v>
                </c:pt>
                <c:pt idx="2503">
                  <c:v>174.077610015869</c:v>
                </c:pt>
                <c:pt idx="2504">
                  <c:v>174.077610015869</c:v>
                </c:pt>
                <c:pt idx="2505">
                  <c:v>174.077610015869</c:v>
                </c:pt>
                <c:pt idx="2506">
                  <c:v>174.077610015869</c:v>
                </c:pt>
                <c:pt idx="2507">
                  <c:v>174.077610015869</c:v>
                </c:pt>
                <c:pt idx="2508">
                  <c:v>174.077610015869</c:v>
                </c:pt>
                <c:pt idx="2509">
                  <c:v>174.077610015869</c:v>
                </c:pt>
                <c:pt idx="2510">
                  <c:v>174.077610015869</c:v>
                </c:pt>
                <c:pt idx="2511">
                  <c:v>174.077610015869</c:v>
                </c:pt>
                <c:pt idx="2512">
                  <c:v>174.077610015869</c:v>
                </c:pt>
                <c:pt idx="2513">
                  <c:v>174.077610015869</c:v>
                </c:pt>
                <c:pt idx="2514">
                  <c:v>174.077610015869</c:v>
                </c:pt>
                <c:pt idx="2515">
                  <c:v>174.077610015869</c:v>
                </c:pt>
                <c:pt idx="2516">
                  <c:v>174.077610015869</c:v>
                </c:pt>
                <c:pt idx="2517">
                  <c:v>174.077610015869</c:v>
                </c:pt>
                <c:pt idx="2518">
                  <c:v>174.077610015869</c:v>
                </c:pt>
                <c:pt idx="2519">
                  <c:v>174.077610015869</c:v>
                </c:pt>
                <c:pt idx="2520">
                  <c:v>174.077610015869</c:v>
                </c:pt>
                <c:pt idx="2521">
                  <c:v>174.077610015869</c:v>
                </c:pt>
                <c:pt idx="2522">
                  <c:v>174.077610015869</c:v>
                </c:pt>
                <c:pt idx="2523">
                  <c:v>174.077610015869</c:v>
                </c:pt>
                <c:pt idx="2524">
                  <c:v>174.077610015869</c:v>
                </c:pt>
                <c:pt idx="2525">
                  <c:v>174.077610015869</c:v>
                </c:pt>
                <c:pt idx="2526">
                  <c:v>174.077610015869</c:v>
                </c:pt>
                <c:pt idx="2527">
                  <c:v>174.077610015869</c:v>
                </c:pt>
                <c:pt idx="2528">
                  <c:v>174.077610015869</c:v>
                </c:pt>
                <c:pt idx="2529">
                  <c:v>174.077610015869</c:v>
                </c:pt>
                <c:pt idx="2530">
                  <c:v>174.077610015869</c:v>
                </c:pt>
                <c:pt idx="2531">
                  <c:v>174.077610015869</c:v>
                </c:pt>
                <c:pt idx="2532">
                  <c:v>174.077610015869</c:v>
                </c:pt>
                <c:pt idx="2533">
                  <c:v>174.077610015869</c:v>
                </c:pt>
                <c:pt idx="2534">
                  <c:v>174.077610015869</c:v>
                </c:pt>
                <c:pt idx="2535">
                  <c:v>174.077610015869</c:v>
                </c:pt>
                <c:pt idx="2536">
                  <c:v>174.077610015869</c:v>
                </c:pt>
                <c:pt idx="2537">
                  <c:v>174.077610015869</c:v>
                </c:pt>
                <c:pt idx="2538">
                  <c:v>174.077610015869</c:v>
                </c:pt>
                <c:pt idx="2539">
                  <c:v>174.077610015869</c:v>
                </c:pt>
                <c:pt idx="2540">
                  <c:v>174.077610015869</c:v>
                </c:pt>
                <c:pt idx="2541">
                  <c:v>174.077610015869</c:v>
                </c:pt>
                <c:pt idx="2542">
                  <c:v>174.077610015869</c:v>
                </c:pt>
                <c:pt idx="2543">
                  <c:v>174.077610015869</c:v>
                </c:pt>
                <c:pt idx="2544">
                  <c:v>174.077610015869</c:v>
                </c:pt>
                <c:pt idx="2545">
                  <c:v>174.077610015869</c:v>
                </c:pt>
                <c:pt idx="2546">
                  <c:v>174.077610015869</c:v>
                </c:pt>
                <c:pt idx="2547">
                  <c:v>174.077610015869</c:v>
                </c:pt>
                <c:pt idx="2548">
                  <c:v>174.077610015869</c:v>
                </c:pt>
                <c:pt idx="2549">
                  <c:v>174.077610015869</c:v>
                </c:pt>
                <c:pt idx="2550">
                  <c:v>174.077610015869</c:v>
                </c:pt>
                <c:pt idx="2551">
                  <c:v>174.077610015869</c:v>
                </c:pt>
                <c:pt idx="2552">
                  <c:v>174.077610015869</c:v>
                </c:pt>
                <c:pt idx="2553">
                  <c:v>174.077610015869</c:v>
                </c:pt>
                <c:pt idx="2554">
                  <c:v>174.077610015869</c:v>
                </c:pt>
                <c:pt idx="2555">
                  <c:v>174.077610015869</c:v>
                </c:pt>
                <c:pt idx="2556">
                  <c:v>174.077610015869</c:v>
                </c:pt>
                <c:pt idx="2557">
                  <c:v>174.077610015869</c:v>
                </c:pt>
                <c:pt idx="2558">
                  <c:v>174.077610015869</c:v>
                </c:pt>
                <c:pt idx="2559">
                  <c:v>174.077610015869</c:v>
                </c:pt>
                <c:pt idx="2560">
                  <c:v>174.077610015869</c:v>
                </c:pt>
                <c:pt idx="2561">
                  <c:v>174.077610015869</c:v>
                </c:pt>
                <c:pt idx="2562">
                  <c:v>174.077610015869</c:v>
                </c:pt>
                <c:pt idx="2563">
                  <c:v>174.077610015869</c:v>
                </c:pt>
                <c:pt idx="2564">
                  <c:v>174.077610015869</c:v>
                </c:pt>
                <c:pt idx="2565">
                  <c:v>174.077610015869</c:v>
                </c:pt>
                <c:pt idx="2566">
                  <c:v>174.077610015869</c:v>
                </c:pt>
                <c:pt idx="2567">
                  <c:v>174.077610015869</c:v>
                </c:pt>
                <c:pt idx="2568">
                  <c:v>174.077610015869</c:v>
                </c:pt>
                <c:pt idx="2569">
                  <c:v>174.077610015869</c:v>
                </c:pt>
                <c:pt idx="2570">
                  <c:v>174.077610015869</c:v>
                </c:pt>
                <c:pt idx="2571">
                  <c:v>174.077610015869</c:v>
                </c:pt>
                <c:pt idx="2572">
                  <c:v>174.077610015869</c:v>
                </c:pt>
                <c:pt idx="2573">
                  <c:v>174.077610015869</c:v>
                </c:pt>
                <c:pt idx="2574">
                  <c:v>174.077610015869</c:v>
                </c:pt>
                <c:pt idx="2575">
                  <c:v>174.077610015869</c:v>
                </c:pt>
                <c:pt idx="2576">
                  <c:v>174.077610015869</c:v>
                </c:pt>
                <c:pt idx="2577">
                  <c:v>174.077610015869</c:v>
                </c:pt>
                <c:pt idx="2578">
                  <c:v>174.077610015869</c:v>
                </c:pt>
                <c:pt idx="2579">
                  <c:v>174.077610015869</c:v>
                </c:pt>
                <c:pt idx="2580">
                  <c:v>174.077610015869</c:v>
                </c:pt>
                <c:pt idx="2581">
                  <c:v>174.077610015869</c:v>
                </c:pt>
                <c:pt idx="2582">
                  <c:v>174.077610015869</c:v>
                </c:pt>
                <c:pt idx="2583">
                  <c:v>174.077610015869</c:v>
                </c:pt>
                <c:pt idx="2584">
                  <c:v>174.077610015869</c:v>
                </c:pt>
                <c:pt idx="2585">
                  <c:v>174.077610015869</c:v>
                </c:pt>
                <c:pt idx="2586">
                  <c:v>174.077610015869</c:v>
                </c:pt>
                <c:pt idx="2587">
                  <c:v>174.077610015869</c:v>
                </c:pt>
                <c:pt idx="2588">
                  <c:v>174.077610015869</c:v>
                </c:pt>
                <c:pt idx="2589">
                  <c:v>174.077610015869</c:v>
                </c:pt>
                <c:pt idx="2590">
                  <c:v>174.077610015869</c:v>
                </c:pt>
                <c:pt idx="2591">
                  <c:v>174.077610015869</c:v>
                </c:pt>
                <c:pt idx="2592">
                  <c:v>174.077610015869</c:v>
                </c:pt>
                <c:pt idx="2593">
                  <c:v>174.077610015869</c:v>
                </c:pt>
                <c:pt idx="2594">
                  <c:v>174.077610015869</c:v>
                </c:pt>
                <c:pt idx="2595">
                  <c:v>174.077610015869</c:v>
                </c:pt>
                <c:pt idx="2596">
                  <c:v>174.077610015869</c:v>
                </c:pt>
                <c:pt idx="2597">
                  <c:v>174.077610015869</c:v>
                </c:pt>
                <c:pt idx="2598">
                  <c:v>174.077610015869</c:v>
                </c:pt>
                <c:pt idx="2599">
                  <c:v>174.077610015869</c:v>
                </c:pt>
                <c:pt idx="2600">
                  <c:v>174.077610015869</c:v>
                </c:pt>
                <c:pt idx="2601">
                  <c:v>174.077610015869</c:v>
                </c:pt>
                <c:pt idx="2602">
                  <c:v>174.077610015869</c:v>
                </c:pt>
                <c:pt idx="2603">
                  <c:v>174.077610015869</c:v>
                </c:pt>
                <c:pt idx="2604">
                  <c:v>174.077610015869</c:v>
                </c:pt>
                <c:pt idx="2605">
                  <c:v>174.077610015869</c:v>
                </c:pt>
                <c:pt idx="2606">
                  <c:v>174.077610015869</c:v>
                </c:pt>
                <c:pt idx="2607">
                  <c:v>174.077610015869</c:v>
                </c:pt>
                <c:pt idx="2608">
                  <c:v>174.077610015869</c:v>
                </c:pt>
                <c:pt idx="2609">
                  <c:v>174.077610015869</c:v>
                </c:pt>
                <c:pt idx="2610">
                  <c:v>174.077610015869</c:v>
                </c:pt>
                <c:pt idx="2611">
                  <c:v>174.077610015869</c:v>
                </c:pt>
                <c:pt idx="2612">
                  <c:v>174.077610015869</c:v>
                </c:pt>
                <c:pt idx="2613">
                  <c:v>174.077610015869</c:v>
                </c:pt>
                <c:pt idx="2614">
                  <c:v>174.077610015869</c:v>
                </c:pt>
                <c:pt idx="2615">
                  <c:v>174.077610015869</c:v>
                </c:pt>
                <c:pt idx="2616">
                  <c:v>174.077610015869</c:v>
                </c:pt>
                <c:pt idx="2617">
                  <c:v>174.077610015869</c:v>
                </c:pt>
                <c:pt idx="2618">
                  <c:v>174.077610015869</c:v>
                </c:pt>
                <c:pt idx="2619">
                  <c:v>174.077610015869</c:v>
                </c:pt>
                <c:pt idx="2620">
                  <c:v>174.077610015869</c:v>
                </c:pt>
                <c:pt idx="2621">
                  <c:v>174.077610015869</c:v>
                </c:pt>
                <c:pt idx="2622">
                  <c:v>174.077610015869</c:v>
                </c:pt>
                <c:pt idx="2623">
                  <c:v>174.077610015869</c:v>
                </c:pt>
                <c:pt idx="2624">
                  <c:v>174.077610015869</c:v>
                </c:pt>
                <c:pt idx="2625">
                  <c:v>174.077610015869</c:v>
                </c:pt>
                <c:pt idx="2626">
                  <c:v>174.077610015869</c:v>
                </c:pt>
                <c:pt idx="2627">
                  <c:v>174.077610015869</c:v>
                </c:pt>
                <c:pt idx="2628">
                  <c:v>174.077610015869</c:v>
                </c:pt>
                <c:pt idx="2629">
                  <c:v>174.077610015869</c:v>
                </c:pt>
                <c:pt idx="2630">
                  <c:v>174.077610015869</c:v>
                </c:pt>
                <c:pt idx="2631">
                  <c:v>174.077610015869</c:v>
                </c:pt>
                <c:pt idx="2632">
                  <c:v>174.077610015869</c:v>
                </c:pt>
                <c:pt idx="2633">
                  <c:v>174.077610015869</c:v>
                </c:pt>
                <c:pt idx="2634">
                  <c:v>174.077610015869</c:v>
                </c:pt>
                <c:pt idx="2635">
                  <c:v>174.077610015869</c:v>
                </c:pt>
                <c:pt idx="2636">
                  <c:v>174.077610015869</c:v>
                </c:pt>
                <c:pt idx="2637">
                  <c:v>174.077610015869</c:v>
                </c:pt>
                <c:pt idx="2638">
                  <c:v>174.077610015869</c:v>
                </c:pt>
                <c:pt idx="2639">
                  <c:v>174.077610015869</c:v>
                </c:pt>
                <c:pt idx="2640">
                  <c:v>174.077610015869</c:v>
                </c:pt>
                <c:pt idx="2641">
                  <c:v>174.077610015869</c:v>
                </c:pt>
                <c:pt idx="2642">
                  <c:v>174.077610015869</c:v>
                </c:pt>
                <c:pt idx="2643">
                  <c:v>174.077610015869</c:v>
                </c:pt>
                <c:pt idx="2644">
                  <c:v>174.077610015869</c:v>
                </c:pt>
                <c:pt idx="2645">
                  <c:v>174.077610015869</c:v>
                </c:pt>
                <c:pt idx="2646">
                  <c:v>174.077610015869</c:v>
                </c:pt>
                <c:pt idx="2647">
                  <c:v>174.077610015869</c:v>
                </c:pt>
                <c:pt idx="2648">
                  <c:v>174.077610015869</c:v>
                </c:pt>
                <c:pt idx="2649">
                  <c:v>174.077610015869</c:v>
                </c:pt>
                <c:pt idx="2650">
                  <c:v>174.077610015869</c:v>
                </c:pt>
                <c:pt idx="2651">
                  <c:v>174.077610015869</c:v>
                </c:pt>
                <c:pt idx="2652">
                  <c:v>174.077610015869</c:v>
                </c:pt>
                <c:pt idx="2653">
                  <c:v>174.077610015869</c:v>
                </c:pt>
                <c:pt idx="2654">
                  <c:v>174.077610015869</c:v>
                </c:pt>
                <c:pt idx="2655">
                  <c:v>174.077610015869</c:v>
                </c:pt>
                <c:pt idx="2656">
                  <c:v>174.077610015869</c:v>
                </c:pt>
                <c:pt idx="2657">
                  <c:v>174.077610015869</c:v>
                </c:pt>
                <c:pt idx="2658">
                  <c:v>174.077610015869</c:v>
                </c:pt>
                <c:pt idx="2659">
                  <c:v>174.077610015869</c:v>
                </c:pt>
                <c:pt idx="2660">
                  <c:v>174.077610015869</c:v>
                </c:pt>
                <c:pt idx="2661">
                  <c:v>174.077610015869</c:v>
                </c:pt>
                <c:pt idx="2662">
                  <c:v>174.077610015869</c:v>
                </c:pt>
                <c:pt idx="2663">
                  <c:v>174.077610015869</c:v>
                </c:pt>
                <c:pt idx="2664">
                  <c:v>174.077610015869</c:v>
                </c:pt>
                <c:pt idx="2665">
                  <c:v>174.077610015869</c:v>
                </c:pt>
                <c:pt idx="2666">
                  <c:v>174.077610015869</c:v>
                </c:pt>
                <c:pt idx="2667">
                  <c:v>174.077610015869</c:v>
                </c:pt>
                <c:pt idx="2668">
                  <c:v>174.077610015869</c:v>
                </c:pt>
                <c:pt idx="2669">
                  <c:v>174.077610015869</c:v>
                </c:pt>
                <c:pt idx="2670">
                  <c:v>174.077610015869</c:v>
                </c:pt>
                <c:pt idx="2671">
                  <c:v>174.077610015869</c:v>
                </c:pt>
                <c:pt idx="2672">
                  <c:v>174.077610015869</c:v>
                </c:pt>
                <c:pt idx="2673">
                  <c:v>174.077610015869</c:v>
                </c:pt>
                <c:pt idx="2674">
                  <c:v>174.077610015869</c:v>
                </c:pt>
                <c:pt idx="2675">
                  <c:v>174.077610015869</c:v>
                </c:pt>
                <c:pt idx="2676">
                  <c:v>174.077610015869</c:v>
                </c:pt>
                <c:pt idx="2677">
                  <c:v>174.077610015869</c:v>
                </c:pt>
                <c:pt idx="2678">
                  <c:v>174.077610015869</c:v>
                </c:pt>
                <c:pt idx="2679">
                  <c:v>174.077610015869</c:v>
                </c:pt>
                <c:pt idx="2680">
                  <c:v>174.077610015869</c:v>
                </c:pt>
                <c:pt idx="2681">
                  <c:v>174.077610015869</c:v>
                </c:pt>
                <c:pt idx="2682">
                  <c:v>174.077610015869</c:v>
                </c:pt>
                <c:pt idx="2683">
                  <c:v>174.077610015869</c:v>
                </c:pt>
                <c:pt idx="2684">
                  <c:v>174.077610015869</c:v>
                </c:pt>
                <c:pt idx="2685">
                  <c:v>174.077610015869</c:v>
                </c:pt>
                <c:pt idx="2686">
                  <c:v>174.077610015869</c:v>
                </c:pt>
                <c:pt idx="2687">
                  <c:v>174.077610015869</c:v>
                </c:pt>
                <c:pt idx="2688">
                  <c:v>174.077610015869</c:v>
                </c:pt>
                <c:pt idx="2689">
                  <c:v>174.077610015869</c:v>
                </c:pt>
                <c:pt idx="2690">
                  <c:v>174.077610015869</c:v>
                </c:pt>
                <c:pt idx="2691">
                  <c:v>174.077610015869</c:v>
                </c:pt>
                <c:pt idx="2692">
                  <c:v>174.077610015869</c:v>
                </c:pt>
                <c:pt idx="2693">
                  <c:v>174.077610015869</c:v>
                </c:pt>
                <c:pt idx="2694">
                  <c:v>174.077610015869</c:v>
                </c:pt>
                <c:pt idx="2695">
                  <c:v>174.077610015869</c:v>
                </c:pt>
                <c:pt idx="2696">
                  <c:v>174.077610015869</c:v>
                </c:pt>
                <c:pt idx="2697">
                  <c:v>174.077610015869</c:v>
                </c:pt>
                <c:pt idx="2698">
                  <c:v>174.077610015869</c:v>
                </c:pt>
                <c:pt idx="2699">
                  <c:v>174.077610015869</c:v>
                </c:pt>
                <c:pt idx="2700">
                  <c:v>174.077610015869</c:v>
                </c:pt>
                <c:pt idx="2701">
                  <c:v>174.077610015869</c:v>
                </c:pt>
                <c:pt idx="2702">
                  <c:v>174.077610015869</c:v>
                </c:pt>
                <c:pt idx="2703">
                  <c:v>174.077610015869</c:v>
                </c:pt>
                <c:pt idx="2704">
                  <c:v>174.077610015869</c:v>
                </c:pt>
                <c:pt idx="2705">
                  <c:v>174.077610015869</c:v>
                </c:pt>
                <c:pt idx="2706">
                  <c:v>174.077610015869</c:v>
                </c:pt>
                <c:pt idx="2707">
                  <c:v>174.077610015869</c:v>
                </c:pt>
                <c:pt idx="2708">
                  <c:v>174.077610015869</c:v>
                </c:pt>
                <c:pt idx="2709">
                  <c:v>174.077610015869</c:v>
                </c:pt>
                <c:pt idx="2710">
                  <c:v>174.077610015869</c:v>
                </c:pt>
                <c:pt idx="2711">
                  <c:v>174.077610015869</c:v>
                </c:pt>
                <c:pt idx="2712">
                  <c:v>174.077610015869</c:v>
                </c:pt>
                <c:pt idx="2713">
                  <c:v>174.077610015869</c:v>
                </c:pt>
                <c:pt idx="2714">
                  <c:v>174.077610015869</c:v>
                </c:pt>
                <c:pt idx="2715">
                  <c:v>174.077610015869</c:v>
                </c:pt>
                <c:pt idx="2716">
                  <c:v>174.077610015869</c:v>
                </c:pt>
                <c:pt idx="2717">
                  <c:v>174.077610015869</c:v>
                </c:pt>
                <c:pt idx="2718">
                  <c:v>174.077610015869</c:v>
                </c:pt>
                <c:pt idx="2719">
                  <c:v>174.077610015869</c:v>
                </c:pt>
                <c:pt idx="2720">
                  <c:v>174.077610015869</c:v>
                </c:pt>
                <c:pt idx="2721">
                  <c:v>174.077610015869</c:v>
                </c:pt>
                <c:pt idx="2722">
                  <c:v>174.077610015869</c:v>
                </c:pt>
                <c:pt idx="2723">
                  <c:v>174.077610015869</c:v>
                </c:pt>
                <c:pt idx="2724">
                  <c:v>174.077610015869</c:v>
                </c:pt>
                <c:pt idx="2725">
                  <c:v>174.077610015869</c:v>
                </c:pt>
                <c:pt idx="2726">
                  <c:v>174.077610015869</c:v>
                </c:pt>
                <c:pt idx="2727">
                  <c:v>174.077610015869</c:v>
                </c:pt>
                <c:pt idx="2728">
                  <c:v>174.077610015869</c:v>
                </c:pt>
                <c:pt idx="2729">
                  <c:v>174.077610015869</c:v>
                </c:pt>
                <c:pt idx="2730">
                  <c:v>174.077610015869</c:v>
                </c:pt>
                <c:pt idx="2731">
                  <c:v>174.077610015869</c:v>
                </c:pt>
                <c:pt idx="2732">
                  <c:v>174.077610015869</c:v>
                </c:pt>
                <c:pt idx="2733">
                  <c:v>174.077610015869</c:v>
                </c:pt>
                <c:pt idx="2734">
                  <c:v>174.077610015869</c:v>
                </c:pt>
                <c:pt idx="2735">
                  <c:v>174.077610015869</c:v>
                </c:pt>
                <c:pt idx="2736">
                  <c:v>174.077610015869</c:v>
                </c:pt>
                <c:pt idx="2737">
                  <c:v>174.077610015869</c:v>
                </c:pt>
                <c:pt idx="2738">
                  <c:v>174.077610015869</c:v>
                </c:pt>
                <c:pt idx="2739">
                  <c:v>174.077610015869</c:v>
                </c:pt>
                <c:pt idx="2740">
                  <c:v>174.077610015869</c:v>
                </c:pt>
                <c:pt idx="2741">
                  <c:v>174.077610015869</c:v>
                </c:pt>
                <c:pt idx="2742">
                  <c:v>174.077610015869</c:v>
                </c:pt>
                <c:pt idx="2743">
                  <c:v>174.077610015869</c:v>
                </c:pt>
                <c:pt idx="2744">
                  <c:v>174.077610015869</c:v>
                </c:pt>
                <c:pt idx="2745">
                  <c:v>174.077610015869</c:v>
                </c:pt>
                <c:pt idx="2746">
                  <c:v>174.077610015869</c:v>
                </c:pt>
                <c:pt idx="2747">
                  <c:v>174.077610015869</c:v>
                </c:pt>
                <c:pt idx="2748">
                  <c:v>174.077610015869</c:v>
                </c:pt>
                <c:pt idx="2749">
                  <c:v>174.077610015869</c:v>
                </c:pt>
                <c:pt idx="2750">
                  <c:v>174.077610015869</c:v>
                </c:pt>
                <c:pt idx="2751">
                  <c:v>174.077610015869</c:v>
                </c:pt>
                <c:pt idx="2752">
                  <c:v>174.077610015869</c:v>
                </c:pt>
                <c:pt idx="2753">
                  <c:v>174.077610015869</c:v>
                </c:pt>
                <c:pt idx="2754">
                  <c:v>174.077610015869</c:v>
                </c:pt>
                <c:pt idx="2755">
                  <c:v>174.077610015869</c:v>
                </c:pt>
                <c:pt idx="2756">
                  <c:v>174.077610015869</c:v>
                </c:pt>
                <c:pt idx="2757">
                  <c:v>174.077610015869</c:v>
                </c:pt>
                <c:pt idx="2758">
                  <c:v>174.077610015869</c:v>
                </c:pt>
                <c:pt idx="2759">
                  <c:v>174.077610015869</c:v>
                </c:pt>
                <c:pt idx="2760">
                  <c:v>174.077610015869</c:v>
                </c:pt>
                <c:pt idx="2761">
                  <c:v>174.077610015869</c:v>
                </c:pt>
                <c:pt idx="2762">
                  <c:v>174.077610015869</c:v>
                </c:pt>
                <c:pt idx="2763">
                  <c:v>174.077610015869</c:v>
                </c:pt>
                <c:pt idx="2764">
                  <c:v>174.077610015869</c:v>
                </c:pt>
                <c:pt idx="2765">
                  <c:v>174.077610015869</c:v>
                </c:pt>
                <c:pt idx="2766">
                  <c:v>174.077610015869</c:v>
                </c:pt>
                <c:pt idx="2767">
                  <c:v>174.077610015869</c:v>
                </c:pt>
                <c:pt idx="2768">
                  <c:v>174.077610015869</c:v>
                </c:pt>
                <c:pt idx="2769">
                  <c:v>174.077610015869</c:v>
                </c:pt>
                <c:pt idx="2770">
                  <c:v>174.077610015869</c:v>
                </c:pt>
                <c:pt idx="2771">
                  <c:v>174.077610015869</c:v>
                </c:pt>
                <c:pt idx="2772">
                  <c:v>174.077610015869</c:v>
                </c:pt>
                <c:pt idx="2773">
                  <c:v>174.077610015869</c:v>
                </c:pt>
                <c:pt idx="2774">
                  <c:v>174.077610015869</c:v>
                </c:pt>
                <c:pt idx="2775">
                  <c:v>174.077610015869</c:v>
                </c:pt>
                <c:pt idx="2776">
                  <c:v>174.077610015869</c:v>
                </c:pt>
                <c:pt idx="2777">
                  <c:v>174.077610015869</c:v>
                </c:pt>
                <c:pt idx="2778">
                  <c:v>174.077610015869</c:v>
                </c:pt>
                <c:pt idx="2779">
                  <c:v>174.077610015869</c:v>
                </c:pt>
                <c:pt idx="2780">
                  <c:v>174.077610015869</c:v>
                </c:pt>
                <c:pt idx="2781">
                  <c:v>174.077610015869</c:v>
                </c:pt>
                <c:pt idx="2782">
                  <c:v>174.077610015869</c:v>
                </c:pt>
                <c:pt idx="2783">
                  <c:v>174.077610015869</c:v>
                </c:pt>
                <c:pt idx="2784">
                  <c:v>174.077610015869</c:v>
                </c:pt>
                <c:pt idx="2785">
                  <c:v>174.077610015869</c:v>
                </c:pt>
                <c:pt idx="2786">
                  <c:v>174.077610015869</c:v>
                </c:pt>
                <c:pt idx="2787">
                  <c:v>174.077610015869</c:v>
                </c:pt>
                <c:pt idx="2788">
                  <c:v>174.077610015869</c:v>
                </c:pt>
                <c:pt idx="2789">
                  <c:v>174.077610015869</c:v>
                </c:pt>
                <c:pt idx="2790">
                  <c:v>174.077610015869</c:v>
                </c:pt>
                <c:pt idx="2791">
                  <c:v>174.077610015869</c:v>
                </c:pt>
                <c:pt idx="2792">
                  <c:v>174.077610015869</c:v>
                </c:pt>
                <c:pt idx="2793">
                  <c:v>174.077610015869</c:v>
                </c:pt>
                <c:pt idx="2794">
                  <c:v>174.077610015869</c:v>
                </c:pt>
                <c:pt idx="2795">
                  <c:v>174.077610015869</c:v>
                </c:pt>
                <c:pt idx="2796">
                  <c:v>174.077610015869</c:v>
                </c:pt>
                <c:pt idx="2797">
                  <c:v>174.077610015869</c:v>
                </c:pt>
                <c:pt idx="2798">
                  <c:v>174.077610015869</c:v>
                </c:pt>
                <c:pt idx="2799">
                  <c:v>174.077610015869</c:v>
                </c:pt>
                <c:pt idx="2800">
                  <c:v>174.077610015869</c:v>
                </c:pt>
                <c:pt idx="2801">
                  <c:v>174.077610015869</c:v>
                </c:pt>
                <c:pt idx="2802">
                  <c:v>174.077610015869</c:v>
                </c:pt>
                <c:pt idx="2803">
                  <c:v>174.077610015869</c:v>
                </c:pt>
                <c:pt idx="2804">
                  <c:v>174.077610015869</c:v>
                </c:pt>
                <c:pt idx="2805">
                  <c:v>174.077610015869</c:v>
                </c:pt>
                <c:pt idx="2806">
                  <c:v>174.077610015869</c:v>
                </c:pt>
                <c:pt idx="2807">
                  <c:v>174.077610015869</c:v>
                </c:pt>
                <c:pt idx="2808">
                  <c:v>174.077610015869</c:v>
                </c:pt>
                <c:pt idx="2809">
                  <c:v>174.077610015869</c:v>
                </c:pt>
                <c:pt idx="2810">
                  <c:v>174.077610015869</c:v>
                </c:pt>
                <c:pt idx="2811">
                  <c:v>174.077610015869</c:v>
                </c:pt>
                <c:pt idx="2812">
                  <c:v>174.077610015869</c:v>
                </c:pt>
                <c:pt idx="2813">
                  <c:v>174.077610015869</c:v>
                </c:pt>
                <c:pt idx="2814">
                  <c:v>174.077610015869</c:v>
                </c:pt>
                <c:pt idx="2815">
                  <c:v>174.077610015869</c:v>
                </c:pt>
                <c:pt idx="2816">
                  <c:v>174.077610015869</c:v>
                </c:pt>
                <c:pt idx="2817">
                  <c:v>174.077610015869</c:v>
                </c:pt>
                <c:pt idx="2818">
                  <c:v>174.077610015869</c:v>
                </c:pt>
                <c:pt idx="2819">
                  <c:v>174.077610015869</c:v>
                </c:pt>
                <c:pt idx="2820">
                  <c:v>174.077610015869</c:v>
                </c:pt>
                <c:pt idx="2821">
                  <c:v>174.077610015869</c:v>
                </c:pt>
                <c:pt idx="2822">
                  <c:v>174.077610015869</c:v>
                </c:pt>
                <c:pt idx="2823">
                  <c:v>174.077610015869</c:v>
                </c:pt>
                <c:pt idx="2824">
                  <c:v>174.077610015869</c:v>
                </c:pt>
                <c:pt idx="2825">
                  <c:v>174.077610015869</c:v>
                </c:pt>
                <c:pt idx="2826">
                  <c:v>174.077610015869</c:v>
                </c:pt>
                <c:pt idx="2827">
                  <c:v>174.077610015869</c:v>
                </c:pt>
                <c:pt idx="2828">
                  <c:v>174.077610015869</c:v>
                </c:pt>
                <c:pt idx="2829">
                  <c:v>174.077610015869</c:v>
                </c:pt>
                <c:pt idx="2830">
                  <c:v>174.077610015869</c:v>
                </c:pt>
                <c:pt idx="2831">
                  <c:v>174.077610015869</c:v>
                </c:pt>
                <c:pt idx="2832">
                  <c:v>174.077610015869</c:v>
                </c:pt>
                <c:pt idx="2833">
                  <c:v>174.077610015869</c:v>
                </c:pt>
                <c:pt idx="2834">
                  <c:v>174.077610015869</c:v>
                </c:pt>
                <c:pt idx="2835">
                  <c:v>174.077610015869</c:v>
                </c:pt>
                <c:pt idx="2836">
                  <c:v>174.077610015869</c:v>
                </c:pt>
                <c:pt idx="2837">
                  <c:v>174.077610015869</c:v>
                </c:pt>
                <c:pt idx="2838">
                  <c:v>174.077610015869</c:v>
                </c:pt>
                <c:pt idx="2839">
                  <c:v>174.077610015869</c:v>
                </c:pt>
                <c:pt idx="2840">
                  <c:v>174.077610015869</c:v>
                </c:pt>
                <c:pt idx="2841">
                  <c:v>174.077610015869</c:v>
                </c:pt>
                <c:pt idx="2842">
                  <c:v>174.077610015869</c:v>
                </c:pt>
                <c:pt idx="2843">
                  <c:v>174.077610015869</c:v>
                </c:pt>
                <c:pt idx="2844">
                  <c:v>174.077610015869</c:v>
                </c:pt>
                <c:pt idx="2845">
                  <c:v>174.077610015869</c:v>
                </c:pt>
                <c:pt idx="2846">
                  <c:v>174.077610015869</c:v>
                </c:pt>
                <c:pt idx="2847">
                  <c:v>174.077610015869</c:v>
                </c:pt>
                <c:pt idx="2848">
                  <c:v>174.077610015869</c:v>
                </c:pt>
                <c:pt idx="2849">
                  <c:v>174.077610015869</c:v>
                </c:pt>
                <c:pt idx="2850">
                  <c:v>174.077610015869</c:v>
                </c:pt>
                <c:pt idx="2851">
                  <c:v>174.077610015869</c:v>
                </c:pt>
                <c:pt idx="2852">
                  <c:v>174.077610015869</c:v>
                </c:pt>
                <c:pt idx="2853">
                  <c:v>174.077610015869</c:v>
                </c:pt>
                <c:pt idx="2854">
                  <c:v>174.077610015869</c:v>
                </c:pt>
                <c:pt idx="2855">
                  <c:v>174.077610015869</c:v>
                </c:pt>
                <c:pt idx="2856">
                  <c:v>174.077610015869</c:v>
                </c:pt>
                <c:pt idx="2857">
                  <c:v>174.077610015869</c:v>
                </c:pt>
                <c:pt idx="2858">
                  <c:v>174.077610015869</c:v>
                </c:pt>
                <c:pt idx="2859">
                  <c:v>174.077610015869</c:v>
                </c:pt>
                <c:pt idx="2860">
                  <c:v>174.077610015869</c:v>
                </c:pt>
                <c:pt idx="2861">
                  <c:v>174.077610015869</c:v>
                </c:pt>
                <c:pt idx="2862">
                  <c:v>174.077610015869</c:v>
                </c:pt>
                <c:pt idx="2863">
                  <c:v>174.077610015869</c:v>
                </c:pt>
                <c:pt idx="2864">
                  <c:v>174.077610015869</c:v>
                </c:pt>
                <c:pt idx="2865">
                  <c:v>174.077610015869</c:v>
                </c:pt>
                <c:pt idx="2866">
                  <c:v>174.077610015869</c:v>
                </c:pt>
                <c:pt idx="2867">
                  <c:v>174.077610015869</c:v>
                </c:pt>
                <c:pt idx="2868">
                  <c:v>174.077610015869</c:v>
                </c:pt>
                <c:pt idx="2869">
                  <c:v>174.077610015869</c:v>
                </c:pt>
                <c:pt idx="2870">
                  <c:v>174.077610015869</c:v>
                </c:pt>
                <c:pt idx="2871">
                  <c:v>174.077610015869</c:v>
                </c:pt>
                <c:pt idx="2872">
                  <c:v>174.077610015869</c:v>
                </c:pt>
                <c:pt idx="2873">
                  <c:v>174.077610015869</c:v>
                </c:pt>
                <c:pt idx="2874">
                  <c:v>174.077610015869</c:v>
                </c:pt>
                <c:pt idx="2875">
                  <c:v>174.077610015869</c:v>
                </c:pt>
                <c:pt idx="2876">
                  <c:v>174.077610015869</c:v>
                </c:pt>
                <c:pt idx="2877">
                  <c:v>174.077610015869</c:v>
                </c:pt>
                <c:pt idx="2878">
                  <c:v>174.077610015869</c:v>
                </c:pt>
                <c:pt idx="2879">
                  <c:v>174.077610015869</c:v>
                </c:pt>
                <c:pt idx="2880">
                  <c:v>174.077610015869</c:v>
                </c:pt>
                <c:pt idx="2881">
                  <c:v>174.077610015869</c:v>
                </c:pt>
                <c:pt idx="2882">
                  <c:v>174.077610015869</c:v>
                </c:pt>
                <c:pt idx="2883">
                  <c:v>174.077610015869</c:v>
                </c:pt>
                <c:pt idx="2884">
                  <c:v>174.077610015869</c:v>
                </c:pt>
                <c:pt idx="2885">
                  <c:v>174.077610015869</c:v>
                </c:pt>
                <c:pt idx="2886">
                  <c:v>174.077610015869</c:v>
                </c:pt>
                <c:pt idx="2887">
                  <c:v>174.077610015869</c:v>
                </c:pt>
                <c:pt idx="2888">
                  <c:v>174.077610015869</c:v>
                </c:pt>
                <c:pt idx="2889">
                  <c:v>174.077610015869</c:v>
                </c:pt>
                <c:pt idx="2890">
                  <c:v>174.077610015869</c:v>
                </c:pt>
                <c:pt idx="2891">
                  <c:v>174.077610015869</c:v>
                </c:pt>
                <c:pt idx="2892">
                  <c:v>174.077610015869</c:v>
                </c:pt>
                <c:pt idx="2893">
                  <c:v>174.077610015869</c:v>
                </c:pt>
                <c:pt idx="2894">
                  <c:v>174.077610015869</c:v>
                </c:pt>
                <c:pt idx="2895">
                  <c:v>174.077610015869</c:v>
                </c:pt>
                <c:pt idx="2896">
                  <c:v>174.077610015869</c:v>
                </c:pt>
                <c:pt idx="2897">
                  <c:v>174.077610015869</c:v>
                </c:pt>
                <c:pt idx="2898">
                  <c:v>174.077610015869</c:v>
                </c:pt>
                <c:pt idx="2899">
                  <c:v>174.077610015869</c:v>
                </c:pt>
                <c:pt idx="2900">
                  <c:v>174.077610015869</c:v>
                </c:pt>
                <c:pt idx="2901">
                  <c:v>174.077610015869</c:v>
                </c:pt>
                <c:pt idx="2902">
                  <c:v>174.077610015869</c:v>
                </c:pt>
                <c:pt idx="2903">
                  <c:v>174.077610015869</c:v>
                </c:pt>
                <c:pt idx="2904">
                  <c:v>174.077610015869</c:v>
                </c:pt>
                <c:pt idx="2905">
                  <c:v>174.077610015869</c:v>
                </c:pt>
                <c:pt idx="2906">
                  <c:v>174.077610015869</c:v>
                </c:pt>
                <c:pt idx="2907">
                  <c:v>174.077610015869</c:v>
                </c:pt>
                <c:pt idx="2908">
                  <c:v>174.077610015869</c:v>
                </c:pt>
                <c:pt idx="2909">
                  <c:v>174.077610015869</c:v>
                </c:pt>
                <c:pt idx="2910">
                  <c:v>174.077610015869</c:v>
                </c:pt>
                <c:pt idx="2911">
                  <c:v>174.077610015869</c:v>
                </c:pt>
                <c:pt idx="2912">
                  <c:v>174.077610015869</c:v>
                </c:pt>
                <c:pt idx="2913">
                  <c:v>174.077610015869</c:v>
                </c:pt>
                <c:pt idx="2914">
                  <c:v>174.077610015869</c:v>
                </c:pt>
                <c:pt idx="2915">
                  <c:v>174.077610015869</c:v>
                </c:pt>
                <c:pt idx="2916">
                  <c:v>174.077610015869</c:v>
                </c:pt>
                <c:pt idx="2917">
                  <c:v>174.077610015869</c:v>
                </c:pt>
                <c:pt idx="2918">
                  <c:v>174.077610015869</c:v>
                </c:pt>
                <c:pt idx="2919">
                  <c:v>174.077610015869</c:v>
                </c:pt>
                <c:pt idx="2920">
                  <c:v>174.077610015869</c:v>
                </c:pt>
                <c:pt idx="2921">
                  <c:v>174.077610015869</c:v>
                </c:pt>
                <c:pt idx="2922">
                  <c:v>174.077610015869</c:v>
                </c:pt>
                <c:pt idx="2923">
                  <c:v>174.077610015869</c:v>
                </c:pt>
                <c:pt idx="2924">
                  <c:v>174.077610015869</c:v>
                </c:pt>
                <c:pt idx="2925">
                  <c:v>174.077610015869</c:v>
                </c:pt>
                <c:pt idx="2926">
                  <c:v>174.077610015869</c:v>
                </c:pt>
                <c:pt idx="2927">
                  <c:v>174.077610015869</c:v>
                </c:pt>
                <c:pt idx="2928">
                  <c:v>174.077610015869</c:v>
                </c:pt>
                <c:pt idx="2929">
                  <c:v>174.077610015869</c:v>
                </c:pt>
                <c:pt idx="2930">
                  <c:v>174.077610015869</c:v>
                </c:pt>
                <c:pt idx="2931">
                  <c:v>174.077610015869</c:v>
                </c:pt>
                <c:pt idx="2932">
                  <c:v>174.077610015869</c:v>
                </c:pt>
                <c:pt idx="2933">
                  <c:v>174.077610015869</c:v>
                </c:pt>
                <c:pt idx="2934">
                  <c:v>174.077610015869</c:v>
                </c:pt>
                <c:pt idx="2935">
                  <c:v>174.077610015869</c:v>
                </c:pt>
                <c:pt idx="2936">
                  <c:v>174.077610015869</c:v>
                </c:pt>
                <c:pt idx="2937">
                  <c:v>174.077610015869</c:v>
                </c:pt>
                <c:pt idx="2938">
                  <c:v>174.077610015869</c:v>
                </c:pt>
                <c:pt idx="2939">
                  <c:v>174.077610015869</c:v>
                </c:pt>
                <c:pt idx="2940">
                  <c:v>174.077610015869</c:v>
                </c:pt>
                <c:pt idx="2941">
                  <c:v>174.077610015869</c:v>
                </c:pt>
                <c:pt idx="2942">
                  <c:v>174.077610015869</c:v>
                </c:pt>
                <c:pt idx="2943">
                  <c:v>174.077610015869</c:v>
                </c:pt>
                <c:pt idx="2944">
                  <c:v>174.077610015869</c:v>
                </c:pt>
                <c:pt idx="2945">
                  <c:v>174.077610015869</c:v>
                </c:pt>
                <c:pt idx="2946">
                  <c:v>174.077610015869</c:v>
                </c:pt>
                <c:pt idx="2947">
                  <c:v>174.077610015869</c:v>
                </c:pt>
                <c:pt idx="2948">
                  <c:v>174.077610015869</c:v>
                </c:pt>
                <c:pt idx="2949">
                  <c:v>174.077610015869</c:v>
                </c:pt>
                <c:pt idx="2950">
                  <c:v>174.077610015869</c:v>
                </c:pt>
                <c:pt idx="2951">
                  <c:v>174.077610015869</c:v>
                </c:pt>
                <c:pt idx="2952">
                  <c:v>174.077610015869</c:v>
                </c:pt>
                <c:pt idx="2953">
                  <c:v>174.077610015869</c:v>
                </c:pt>
                <c:pt idx="2954">
                  <c:v>174.077610015869</c:v>
                </c:pt>
                <c:pt idx="2955">
                  <c:v>174.077610015869</c:v>
                </c:pt>
                <c:pt idx="2956">
                  <c:v>174.077610015869</c:v>
                </c:pt>
                <c:pt idx="2957">
                  <c:v>174.077610015869</c:v>
                </c:pt>
                <c:pt idx="2958">
                  <c:v>174.077610015869</c:v>
                </c:pt>
                <c:pt idx="2959">
                  <c:v>174.077610015869</c:v>
                </c:pt>
                <c:pt idx="2960">
                  <c:v>174.077610015869</c:v>
                </c:pt>
                <c:pt idx="2961">
                  <c:v>174.077610015869</c:v>
                </c:pt>
                <c:pt idx="2962">
                  <c:v>174.077610015869</c:v>
                </c:pt>
                <c:pt idx="2963">
                  <c:v>174.077610015869</c:v>
                </c:pt>
                <c:pt idx="2964">
                  <c:v>174.077610015869</c:v>
                </c:pt>
                <c:pt idx="2965">
                  <c:v>174.077610015869</c:v>
                </c:pt>
                <c:pt idx="2966">
                  <c:v>174.077610015869</c:v>
                </c:pt>
                <c:pt idx="2967">
                  <c:v>174.077610015869</c:v>
                </c:pt>
                <c:pt idx="2968">
                  <c:v>174.077610015869</c:v>
                </c:pt>
                <c:pt idx="2969">
                  <c:v>174.077610015869</c:v>
                </c:pt>
                <c:pt idx="2970">
                  <c:v>174.077610015869</c:v>
                </c:pt>
                <c:pt idx="2971">
                  <c:v>174.077610015869</c:v>
                </c:pt>
                <c:pt idx="2972">
                  <c:v>174.077610015869</c:v>
                </c:pt>
                <c:pt idx="2973">
                  <c:v>174.077610015869</c:v>
                </c:pt>
                <c:pt idx="2974">
                  <c:v>174.077610015869</c:v>
                </c:pt>
                <c:pt idx="2975">
                  <c:v>174.077610015869</c:v>
                </c:pt>
                <c:pt idx="2976">
                  <c:v>174.077610015869</c:v>
                </c:pt>
                <c:pt idx="2977">
                  <c:v>174.077610015869</c:v>
                </c:pt>
                <c:pt idx="2978">
                  <c:v>174.077610015869</c:v>
                </c:pt>
                <c:pt idx="2979">
                  <c:v>174.077610015869</c:v>
                </c:pt>
                <c:pt idx="2980">
                  <c:v>174.077610015869</c:v>
                </c:pt>
                <c:pt idx="2981">
                  <c:v>174.077610015869</c:v>
                </c:pt>
                <c:pt idx="2982">
                  <c:v>174.077610015869</c:v>
                </c:pt>
                <c:pt idx="2983">
                  <c:v>174.077610015869</c:v>
                </c:pt>
                <c:pt idx="2984">
                  <c:v>174.077610015869</c:v>
                </c:pt>
                <c:pt idx="2985">
                  <c:v>174.077610015869</c:v>
                </c:pt>
                <c:pt idx="2986">
                  <c:v>174.077610015869</c:v>
                </c:pt>
                <c:pt idx="2987">
                  <c:v>174.077610015869</c:v>
                </c:pt>
                <c:pt idx="2988">
                  <c:v>174.077610015869</c:v>
                </c:pt>
                <c:pt idx="2989">
                  <c:v>174.077610015869</c:v>
                </c:pt>
                <c:pt idx="2990">
                  <c:v>174.077610015869</c:v>
                </c:pt>
                <c:pt idx="2991">
                  <c:v>174.077610015869</c:v>
                </c:pt>
                <c:pt idx="2992">
                  <c:v>174.077610015869</c:v>
                </c:pt>
                <c:pt idx="2993">
                  <c:v>174.077610015869</c:v>
                </c:pt>
                <c:pt idx="2994">
                  <c:v>174.077610015869</c:v>
                </c:pt>
                <c:pt idx="2995">
                  <c:v>174.077610015869</c:v>
                </c:pt>
                <c:pt idx="2996">
                  <c:v>174.077610015869</c:v>
                </c:pt>
                <c:pt idx="2997">
                  <c:v>174.077610015869</c:v>
                </c:pt>
                <c:pt idx="2998">
                  <c:v>174.077610015869</c:v>
                </c:pt>
                <c:pt idx="2999">
                  <c:v>174.077610015869</c:v>
                </c:pt>
                <c:pt idx="3000">
                  <c:v>174.077610015869</c:v>
                </c:pt>
                <c:pt idx="3001">
                  <c:v>174.077610015869</c:v>
                </c:pt>
                <c:pt idx="3002">
                  <c:v>174.077610015869</c:v>
                </c:pt>
                <c:pt idx="3003">
                  <c:v>174.077610015869</c:v>
                </c:pt>
                <c:pt idx="3004">
                  <c:v>174.077610015869</c:v>
                </c:pt>
                <c:pt idx="3005">
                  <c:v>174.077610015869</c:v>
                </c:pt>
                <c:pt idx="3006">
                  <c:v>174.077610015869</c:v>
                </c:pt>
                <c:pt idx="3007">
                  <c:v>174.077610015869</c:v>
                </c:pt>
                <c:pt idx="3008">
                  <c:v>174.077610015869</c:v>
                </c:pt>
                <c:pt idx="3009">
                  <c:v>174.077610015869</c:v>
                </c:pt>
                <c:pt idx="3010">
                  <c:v>174.077610015869</c:v>
                </c:pt>
                <c:pt idx="3011">
                  <c:v>174.077610015869</c:v>
                </c:pt>
                <c:pt idx="3012">
                  <c:v>174.077610015869</c:v>
                </c:pt>
                <c:pt idx="3013">
                  <c:v>174.077610015869</c:v>
                </c:pt>
                <c:pt idx="3014">
                  <c:v>174.077610015869</c:v>
                </c:pt>
                <c:pt idx="3015">
                  <c:v>174.077610015869</c:v>
                </c:pt>
                <c:pt idx="3016">
                  <c:v>174.077610015869</c:v>
                </c:pt>
                <c:pt idx="3017">
                  <c:v>174.077610015869</c:v>
                </c:pt>
                <c:pt idx="3018">
                  <c:v>174.077610015869</c:v>
                </c:pt>
                <c:pt idx="3019">
                  <c:v>174.077610015869</c:v>
                </c:pt>
                <c:pt idx="3020">
                  <c:v>174.077610015869</c:v>
                </c:pt>
                <c:pt idx="3021">
                  <c:v>174.077610015869</c:v>
                </c:pt>
                <c:pt idx="3022">
                  <c:v>174.077610015869</c:v>
                </c:pt>
                <c:pt idx="3023">
                  <c:v>174.077610015869</c:v>
                </c:pt>
                <c:pt idx="3024">
                  <c:v>174.077610015869</c:v>
                </c:pt>
                <c:pt idx="3025">
                  <c:v>174.077610015869</c:v>
                </c:pt>
                <c:pt idx="3026">
                  <c:v>174.077610015869</c:v>
                </c:pt>
                <c:pt idx="3027">
                  <c:v>174.077610015869</c:v>
                </c:pt>
                <c:pt idx="3028">
                  <c:v>174.077610015869</c:v>
                </c:pt>
                <c:pt idx="3029">
                  <c:v>174.077610015869</c:v>
                </c:pt>
                <c:pt idx="3030">
                  <c:v>174.077610015869</c:v>
                </c:pt>
                <c:pt idx="3031">
                  <c:v>174.077610015869</c:v>
                </c:pt>
                <c:pt idx="3032">
                  <c:v>174.077610015869</c:v>
                </c:pt>
                <c:pt idx="3033">
                  <c:v>174.077610015869</c:v>
                </c:pt>
                <c:pt idx="3034">
                  <c:v>174.077610015869</c:v>
                </c:pt>
                <c:pt idx="3035">
                  <c:v>174.077610015869</c:v>
                </c:pt>
                <c:pt idx="3036">
                  <c:v>174.077610015869</c:v>
                </c:pt>
                <c:pt idx="3037">
                  <c:v>174.077610015869</c:v>
                </c:pt>
                <c:pt idx="3038">
                  <c:v>174.077610015869</c:v>
                </c:pt>
                <c:pt idx="3039">
                  <c:v>174.077610015869</c:v>
                </c:pt>
                <c:pt idx="3040">
                  <c:v>174.077610015869</c:v>
                </c:pt>
                <c:pt idx="3041">
                  <c:v>174.077610015869</c:v>
                </c:pt>
                <c:pt idx="3042">
                  <c:v>174.077610015869</c:v>
                </c:pt>
                <c:pt idx="3043">
                  <c:v>174.077610015869</c:v>
                </c:pt>
                <c:pt idx="3044">
                  <c:v>174.077610015869</c:v>
                </c:pt>
                <c:pt idx="3045">
                  <c:v>174.077610015869</c:v>
                </c:pt>
                <c:pt idx="3046">
                  <c:v>174.077610015869</c:v>
                </c:pt>
                <c:pt idx="3047">
                  <c:v>174.077610015869</c:v>
                </c:pt>
                <c:pt idx="3048">
                  <c:v>174.077610015869</c:v>
                </c:pt>
                <c:pt idx="3049">
                  <c:v>174.077610015869</c:v>
                </c:pt>
                <c:pt idx="3050">
                  <c:v>174.077610015869</c:v>
                </c:pt>
                <c:pt idx="3051">
                  <c:v>174.077610015869</c:v>
                </c:pt>
                <c:pt idx="3052">
                  <c:v>174.077610015869</c:v>
                </c:pt>
                <c:pt idx="3053">
                  <c:v>174.077610015869</c:v>
                </c:pt>
                <c:pt idx="3054">
                  <c:v>174.077610015869</c:v>
                </c:pt>
                <c:pt idx="3055">
                  <c:v>174.077610015869</c:v>
                </c:pt>
                <c:pt idx="3056">
                  <c:v>174.077610015869</c:v>
                </c:pt>
                <c:pt idx="3057">
                  <c:v>174.077610015869</c:v>
                </c:pt>
                <c:pt idx="3058">
                  <c:v>174.077610015869</c:v>
                </c:pt>
                <c:pt idx="3059">
                  <c:v>174.077610015869</c:v>
                </c:pt>
                <c:pt idx="3060">
                  <c:v>174.077610015869</c:v>
                </c:pt>
                <c:pt idx="3061">
                  <c:v>174.077610015869</c:v>
                </c:pt>
                <c:pt idx="3062">
                  <c:v>174.077610015869</c:v>
                </c:pt>
                <c:pt idx="3063">
                  <c:v>174.077610015869</c:v>
                </c:pt>
                <c:pt idx="3064">
                  <c:v>174.077610015869</c:v>
                </c:pt>
                <c:pt idx="3065">
                  <c:v>174.077610015869</c:v>
                </c:pt>
                <c:pt idx="3066">
                  <c:v>174.077610015869</c:v>
                </c:pt>
                <c:pt idx="3067">
                  <c:v>174.077610015869</c:v>
                </c:pt>
                <c:pt idx="3068">
                  <c:v>174.077610015869</c:v>
                </c:pt>
                <c:pt idx="3069">
                  <c:v>174.077610015869</c:v>
                </c:pt>
                <c:pt idx="3070">
                  <c:v>174.077610015869</c:v>
                </c:pt>
                <c:pt idx="3071">
                  <c:v>174.077610015869</c:v>
                </c:pt>
                <c:pt idx="3072">
                  <c:v>174.077610015869</c:v>
                </c:pt>
                <c:pt idx="3073">
                  <c:v>174.077610015869</c:v>
                </c:pt>
                <c:pt idx="3074">
                  <c:v>174.077610015869</c:v>
                </c:pt>
                <c:pt idx="3075">
                  <c:v>174.077610015869</c:v>
                </c:pt>
                <c:pt idx="3076">
                  <c:v>174.077610015869</c:v>
                </c:pt>
                <c:pt idx="3077">
                  <c:v>174.077610015869</c:v>
                </c:pt>
                <c:pt idx="3078">
                  <c:v>174.077610015869</c:v>
                </c:pt>
                <c:pt idx="3079">
                  <c:v>174.077610015869</c:v>
                </c:pt>
                <c:pt idx="3080">
                  <c:v>174.077610015869</c:v>
                </c:pt>
                <c:pt idx="3081">
                  <c:v>174.077610015869</c:v>
                </c:pt>
                <c:pt idx="3082">
                  <c:v>174.077610015869</c:v>
                </c:pt>
                <c:pt idx="3083">
                  <c:v>174.077610015869</c:v>
                </c:pt>
                <c:pt idx="3084">
                  <c:v>174.077610015869</c:v>
                </c:pt>
                <c:pt idx="3085">
                  <c:v>174.077610015869</c:v>
                </c:pt>
                <c:pt idx="3086">
                  <c:v>174.077610015869</c:v>
                </c:pt>
                <c:pt idx="3087">
                  <c:v>174.077610015869</c:v>
                </c:pt>
                <c:pt idx="3088">
                  <c:v>174.077610015869</c:v>
                </c:pt>
                <c:pt idx="3089">
                  <c:v>174.077610015869</c:v>
                </c:pt>
                <c:pt idx="3090">
                  <c:v>174.077610015869</c:v>
                </c:pt>
                <c:pt idx="3091">
                  <c:v>174.077610015869</c:v>
                </c:pt>
                <c:pt idx="3092">
                  <c:v>174.077610015869</c:v>
                </c:pt>
                <c:pt idx="3093">
                  <c:v>174.077610015869</c:v>
                </c:pt>
                <c:pt idx="3094">
                  <c:v>174.077610015869</c:v>
                </c:pt>
                <c:pt idx="3095">
                  <c:v>174.077610015869</c:v>
                </c:pt>
                <c:pt idx="3096">
                  <c:v>174.077610015869</c:v>
                </c:pt>
                <c:pt idx="3097">
                  <c:v>174.077610015869</c:v>
                </c:pt>
                <c:pt idx="3098">
                  <c:v>174.077610015869</c:v>
                </c:pt>
                <c:pt idx="3099">
                  <c:v>174.077610015869</c:v>
                </c:pt>
                <c:pt idx="3100">
                  <c:v>174.077610015869</c:v>
                </c:pt>
                <c:pt idx="3101">
                  <c:v>174.077610015869</c:v>
                </c:pt>
                <c:pt idx="3102">
                  <c:v>174.077610015869</c:v>
                </c:pt>
                <c:pt idx="3103">
                  <c:v>174.077610015869</c:v>
                </c:pt>
                <c:pt idx="3104">
                  <c:v>174.077610015869</c:v>
                </c:pt>
                <c:pt idx="3105">
                  <c:v>174.077610015869</c:v>
                </c:pt>
                <c:pt idx="3106">
                  <c:v>174.077610015869</c:v>
                </c:pt>
                <c:pt idx="3107">
                  <c:v>174.077610015869</c:v>
                </c:pt>
                <c:pt idx="3108">
                  <c:v>174.077610015869</c:v>
                </c:pt>
                <c:pt idx="3109">
                  <c:v>174.077610015869</c:v>
                </c:pt>
                <c:pt idx="3110">
                  <c:v>174.077610015869</c:v>
                </c:pt>
                <c:pt idx="3111">
                  <c:v>174.077610015869</c:v>
                </c:pt>
                <c:pt idx="3112">
                  <c:v>174.077610015869</c:v>
                </c:pt>
                <c:pt idx="3113">
                  <c:v>174.077610015869</c:v>
                </c:pt>
                <c:pt idx="3114">
                  <c:v>174.077610015869</c:v>
                </c:pt>
                <c:pt idx="3115">
                  <c:v>174.077610015869</c:v>
                </c:pt>
                <c:pt idx="3116">
                  <c:v>174.077610015869</c:v>
                </c:pt>
                <c:pt idx="3117">
                  <c:v>174.077610015869</c:v>
                </c:pt>
                <c:pt idx="3118">
                  <c:v>174.077610015869</c:v>
                </c:pt>
                <c:pt idx="3119">
                  <c:v>174.077610015869</c:v>
                </c:pt>
                <c:pt idx="3120">
                  <c:v>174.077610015869</c:v>
                </c:pt>
                <c:pt idx="3121">
                  <c:v>174.077610015869</c:v>
                </c:pt>
                <c:pt idx="3122">
                  <c:v>174.077610015869</c:v>
                </c:pt>
                <c:pt idx="3123">
                  <c:v>174.077610015869</c:v>
                </c:pt>
                <c:pt idx="3124">
                  <c:v>174.077610015869</c:v>
                </c:pt>
                <c:pt idx="3125">
                  <c:v>174.077610015869</c:v>
                </c:pt>
                <c:pt idx="3126">
                  <c:v>174.077610015869</c:v>
                </c:pt>
                <c:pt idx="3127">
                  <c:v>174.077610015869</c:v>
                </c:pt>
                <c:pt idx="3128">
                  <c:v>174.077610015869</c:v>
                </c:pt>
                <c:pt idx="3129">
                  <c:v>174.077610015869</c:v>
                </c:pt>
                <c:pt idx="3130">
                  <c:v>174.077610015869</c:v>
                </c:pt>
                <c:pt idx="3131">
                  <c:v>174.077610015869</c:v>
                </c:pt>
                <c:pt idx="3132">
                  <c:v>174.077610015869</c:v>
                </c:pt>
                <c:pt idx="3133">
                  <c:v>174.077610015869</c:v>
                </c:pt>
                <c:pt idx="3134">
                  <c:v>174.077610015869</c:v>
                </c:pt>
                <c:pt idx="3135">
                  <c:v>174.077610015869</c:v>
                </c:pt>
                <c:pt idx="3136">
                  <c:v>174.077610015869</c:v>
                </c:pt>
                <c:pt idx="3137">
                  <c:v>174.077610015869</c:v>
                </c:pt>
                <c:pt idx="3138">
                  <c:v>174.077610015869</c:v>
                </c:pt>
                <c:pt idx="3139">
                  <c:v>174.077610015869</c:v>
                </c:pt>
                <c:pt idx="3140">
                  <c:v>174.077610015869</c:v>
                </c:pt>
                <c:pt idx="3141">
                  <c:v>174.077610015869</c:v>
                </c:pt>
                <c:pt idx="3142">
                  <c:v>174.077610015869</c:v>
                </c:pt>
                <c:pt idx="3143">
                  <c:v>174.077610015869</c:v>
                </c:pt>
                <c:pt idx="3144">
                  <c:v>174.077610015869</c:v>
                </c:pt>
                <c:pt idx="3145">
                  <c:v>174.077610015869</c:v>
                </c:pt>
                <c:pt idx="3146">
                  <c:v>174.077610015869</c:v>
                </c:pt>
                <c:pt idx="3147">
                  <c:v>174.077610015869</c:v>
                </c:pt>
                <c:pt idx="3148">
                  <c:v>174.077610015869</c:v>
                </c:pt>
                <c:pt idx="3149">
                  <c:v>174.077610015869</c:v>
                </c:pt>
                <c:pt idx="3150">
                  <c:v>174.077610015869</c:v>
                </c:pt>
                <c:pt idx="3151">
                  <c:v>174.077610015869</c:v>
                </c:pt>
                <c:pt idx="3152">
                  <c:v>174.077610015869</c:v>
                </c:pt>
                <c:pt idx="3153">
                  <c:v>174.077610015869</c:v>
                </c:pt>
                <c:pt idx="3154">
                  <c:v>174.077610015869</c:v>
                </c:pt>
                <c:pt idx="3155">
                  <c:v>174.077610015869</c:v>
                </c:pt>
                <c:pt idx="3156">
                  <c:v>174.077610015869</c:v>
                </c:pt>
                <c:pt idx="3157">
                  <c:v>174.077610015869</c:v>
                </c:pt>
                <c:pt idx="3158">
                  <c:v>174.077610015869</c:v>
                </c:pt>
                <c:pt idx="3159">
                  <c:v>174.077610015869</c:v>
                </c:pt>
                <c:pt idx="3160">
                  <c:v>174.077610015869</c:v>
                </c:pt>
                <c:pt idx="3161">
                  <c:v>174.077610015869</c:v>
                </c:pt>
                <c:pt idx="3162">
                  <c:v>174.077610015869</c:v>
                </c:pt>
                <c:pt idx="3163">
                  <c:v>174.077610015869</c:v>
                </c:pt>
                <c:pt idx="3164">
                  <c:v>174.077610015869</c:v>
                </c:pt>
                <c:pt idx="3165">
                  <c:v>174.077610015869</c:v>
                </c:pt>
                <c:pt idx="3166">
                  <c:v>174.077610015869</c:v>
                </c:pt>
                <c:pt idx="3167">
                  <c:v>174.077610015869</c:v>
                </c:pt>
                <c:pt idx="3168">
                  <c:v>174.077610015869</c:v>
                </c:pt>
                <c:pt idx="3169">
                  <c:v>174.077610015869</c:v>
                </c:pt>
                <c:pt idx="3170">
                  <c:v>174.077610015869</c:v>
                </c:pt>
                <c:pt idx="3171">
                  <c:v>174.077610015869</c:v>
                </c:pt>
                <c:pt idx="3172">
                  <c:v>174.077610015869</c:v>
                </c:pt>
                <c:pt idx="3173">
                  <c:v>174.077610015869</c:v>
                </c:pt>
                <c:pt idx="3174">
                  <c:v>174.077610015869</c:v>
                </c:pt>
                <c:pt idx="3175">
                  <c:v>174.077610015869</c:v>
                </c:pt>
                <c:pt idx="3176">
                  <c:v>174.077610015869</c:v>
                </c:pt>
                <c:pt idx="3177">
                  <c:v>174.077610015869</c:v>
                </c:pt>
                <c:pt idx="3178">
                  <c:v>174.077610015869</c:v>
                </c:pt>
                <c:pt idx="3179">
                  <c:v>174.077610015869</c:v>
                </c:pt>
                <c:pt idx="3180">
                  <c:v>174.077610015869</c:v>
                </c:pt>
                <c:pt idx="3181">
                  <c:v>174.077610015869</c:v>
                </c:pt>
                <c:pt idx="3182">
                  <c:v>174.077610015869</c:v>
                </c:pt>
                <c:pt idx="3183">
                  <c:v>174.077610015869</c:v>
                </c:pt>
                <c:pt idx="3184">
                  <c:v>174.077610015869</c:v>
                </c:pt>
                <c:pt idx="3185">
                  <c:v>174.077610015869</c:v>
                </c:pt>
                <c:pt idx="3186">
                  <c:v>174.077610015869</c:v>
                </c:pt>
                <c:pt idx="3187">
                  <c:v>174.077610015869</c:v>
                </c:pt>
                <c:pt idx="3188">
                  <c:v>174.077610015869</c:v>
                </c:pt>
                <c:pt idx="3189">
                  <c:v>174.077610015869</c:v>
                </c:pt>
                <c:pt idx="3190">
                  <c:v>174.077610015869</c:v>
                </c:pt>
                <c:pt idx="3191">
                  <c:v>174.077610015869</c:v>
                </c:pt>
                <c:pt idx="3192">
                  <c:v>174.077610015869</c:v>
                </c:pt>
                <c:pt idx="3193">
                  <c:v>174.077610015869</c:v>
                </c:pt>
                <c:pt idx="3194">
                  <c:v>174.077610015869</c:v>
                </c:pt>
                <c:pt idx="3195">
                  <c:v>174.077610015869</c:v>
                </c:pt>
                <c:pt idx="3196">
                  <c:v>174.077610015869</c:v>
                </c:pt>
                <c:pt idx="3197">
                  <c:v>174.077610015869</c:v>
                </c:pt>
                <c:pt idx="3198">
                  <c:v>174.077610015869</c:v>
                </c:pt>
                <c:pt idx="3199">
                  <c:v>174.077610015869</c:v>
                </c:pt>
                <c:pt idx="3200">
                  <c:v>174.077610015869</c:v>
                </c:pt>
                <c:pt idx="3201">
                  <c:v>174.077610015869</c:v>
                </c:pt>
                <c:pt idx="3202">
                  <c:v>174.077610015869</c:v>
                </c:pt>
                <c:pt idx="3203">
                  <c:v>174.077610015869</c:v>
                </c:pt>
                <c:pt idx="3204">
                  <c:v>174.077610015869</c:v>
                </c:pt>
                <c:pt idx="3205">
                  <c:v>174.077610015869</c:v>
                </c:pt>
                <c:pt idx="3206">
                  <c:v>174.077610015869</c:v>
                </c:pt>
                <c:pt idx="3207">
                  <c:v>174.077610015869</c:v>
                </c:pt>
                <c:pt idx="3208">
                  <c:v>174.077610015869</c:v>
                </c:pt>
                <c:pt idx="3209">
                  <c:v>174.077610015869</c:v>
                </c:pt>
                <c:pt idx="3210">
                  <c:v>174.077610015869</c:v>
                </c:pt>
                <c:pt idx="3211">
                  <c:v>174.077610015869</c:v>
                </c:pt>
                <c:pt idx="3212">
                  <c:v>174.077610015869</c:v>
                </c:pt>
                <c:pt idx="3213">
                  <c:v>174.077610015869</c:v>
                </c:pt>
                <c:pt idx="3214">
                  <c:v>174.077610015869</c:v>
                </c:pt>
                <c:pt idx="3215">
                  <c:v>174.077610015869</c:v>
                </c:pt>
                <c:pt idx="3216">
                  <c:v>174.077610015869</c:v>
                </c:pt>
                <c:pt idx="3217">
                  <c:v>174.077610015869</c:v>
                </c:pt>
                <c:pt idx="3218">
                  <c:v>174.077610015869</c:v>
                </c:pt>
                <c:pt idx="3219">
                  <c:v>174.077610015869</c:v>
                </c:pt>
                <c:pt idx="3220">
                  <c:v>174.077610015869</c:v>
                </c:pt>
                <c:pt idx="3221">
                  <c:v>174.077610015869</c:v>
                </c:pt>
                <c:pt idx="3222">
                  <c:v>174.077610015869</c:v>
                </c:pt>
                <c:pt idx="3223">
                  <c:v>174.077610015869</c:v>
                </c:pt>
                <c:pt idx="3224">
                  <c:v>174.077610015869</c:v>
                </c:pt>
                <c:pt idx="3225">
                  <c:v>174.077610015869</c:v>
                </c:pt>
                <c:pt idx="3226">
                  <c:v>174.077610015869</c:v>
                </c:pt>
                <c:pt idx="3227">
                  <c:v>174.077610015869</c:v>
                </c:pt>
                <c:pt idx="3228">
                  <c:v>174.077610015869</c:v>
                </c:pt>
                <c:pt idx="3229">
                  <c:v>174.077610015869</c:v>
                </c:pt>
                <c:pt idx="3230">
                  <c:v>174.077610015869</c:v>
                </c:pt>
                <c:pt idx="3231">
                  <c:v>174.077610015869</c:v>
                </c:pt>
                <c:pt idx="3232">
                  <c:v>174.077610015869</c:v>
                </c:pt>
                <c:pt idx="3233">
                  <c:v>174.077610015869</c:v>
                </c:pt>
                <c:pt idx="3234">
                  <c:v>174.077610015869</c:v>
                </c:pt>
                <c:pt idx="3235">
                  <c:v>174.077610015869</c:v>
                </c:pt>
                <c:pt idx="3236">
                  <c:v>174.077610015869</c:v>
                </c:pt>
                <c:pt idx="3237">
                  <c:v>174.077610015869</c:v>
                </c:pt>
                <c:pt idx="3238">
                  <c:v>174.077610015869</c:v>
                </c:pt>
                <c:pt idx="3239">
                  <c:v>174.077610015869</c:v>
                </c:pt>
                <c:pt idx="3240">
                  <c:v>174.077610015869</c:v>
                </c:pt>
                <c:pt idx="3241">
                  <c:v>174.077610015869</c:v>
                </c:pt>
                <c:pt idx="3242">
                  <c:v>174.077610015869</c:v>
                </c:pt>
                <c:pt idx="3243">
                  <c:v>174.077610015869</c:v>
                </c:pt>
                <c:pt idx="3244">
                  <c:v>174.077610015869</c:v>
                </c:pt>
                <c:pt idx="3245">
                  <c:v>174.077610015869</c:v>
                </c:pt>
                <c:pt idx="3246">
                  <c:v>174.077610015869</c:v>
                </c:pt>
                <c:pt idx="3247">
                  <c:v>174.077610015869</c:v>
                </c:pt>
                <c:pt idx="3248">
                  <c:v>174.077610015869</c:v>
                </c:pt>
                <c:pt idx="3249">
                  <c:v>174.077610015869</c:v>
                </c:pt>
                <c:pt idx="3250">
                  <c:v>174.077610015869</c:v>
                </c:pt>
                <c:pt idx="3251">
                  <c:v>174.077610015869</c:v>
                </c:pt>
                <c:pt idx="3252">
                  <c:v>174.077610015869</c:v>
                </c:pt>
                <c:pt idx="3253">
                  <c:v>174.077610015869</c:v>
                </c:pt>
                <c:pt idx="3254">
                  <c:v>174.077610015869</c:v>
                </c:pt>
                <c:pt idx="3255">
                  <c:v>174.077610015869</c:v>
                </c:pt>
                <c:pt idx="3256">
                  <c:v>174.077610015869</c:v>
                </c:pt>
                <c:pt idx="3257">
                  <c:v>174.077610015869</c:v>
                </c:pt>
                <c:pt idx="3258">
                  <c:v>174.077610015869</c:v>
                </c:pt>
                <c:pt idx="3259">
                  <c:v>174.077610015869</c:v>
                </c:pt>
                <c:pt idx="3260">
                  <c:v>174.077610015869</c:v>
                </c:pt>
                <c:pt idx="3261">
                  <c:v>174.077610015869</c:v>
                </c:pt>
                <c:pt idx="3262">
                  <c:v>174.077610015869</c:v>
                </c:pt>
                <c:pt idx="3263">
                  <c:v>174.077610015869</c:v>
                </c:pt>
                <c:pt idx="3264">
                  <c:v>174.077610015869</c:v>
                </c:pt>
                <c:pt idx="3265">
                  <c:v>174.077610015869</c:v>
                </c:pt>
                <c:pt idx="3266">
                  <c:v>174.077610015869</c:v>
                </c:pt>
                <c:pt idx="3267">
                  <c:v>174.077610015869</c:v>
                </c:pt>
                <c:pt idx="3268">
                  <c:v>174.077610015869</c:v>
                </c:pt>
                <c:pt idx="3269">
                  <c:v>174.077610015869</c:v>
                </c:pt>
                <c:pt idx="3270">
                  <c:v>174.077610015869</c:v>
                </c:pt>
                <c:pt idx="3271">
                  <c:v>174.077610015869</c:v>
                </c:pt>
                <c:pt idx="3272">
                  <c:v>174.077610015869</c:v>
                </c:pt>
                <c:pt idx="3273">
                  <c:v>174.077610015869</c:v>
                </c:pt>
                <c:pt idx="3274">
                  <c:v>174.077610015869</c:v>
                </c:pt>
                <c:pt idx="3275">
                  <c:v>174.077610015869</c:v>
                </c:pt>
                <c:pt idx="3276">
                  <c:v>174.077610015869</c:v>
                </c:pt>
                <c:pt idx="3277">
                  <c:v>174.077610015869</c:v>
                </c:pt>
                <c:pt idx="3278">
                  <c:v>174.077610015869</c:v>
                </c:pt>
                <c:pt idx="3279">
                  <c:v>174.077610015869</c:v>
                </c:pt>
                <c:pt idx="3280">
                  <c:v>174.077610015869</c:v>
                </c:pt>
                <c:pt idx="3281">
                  <c:v>174.077610015869</c:v>
                </c:pt>
                <c:pt idx="3282">
                  <c:v>174.077610015869</c:v>
                </c:pt>
                <c:pt idx="3283">
                  <c:v>174.077610015869</c:v>
                </c:pt>
                <c:pt idx="3284">
                  <c:v>174.077610015869</c:v>
                </c:pt>
                <c:pt idx="3285">
                  <c:v>174.077610015869</c:v>
                </c:pt>
                <c:pt idx="3286">
                  <c:v>174.077610015869</c:v>
                </c:pt>
                <c:pt idx="3287">
                  <c:v>174.077610015869</c:v>
                </c:pt>
                <c:pt idx="3288">
                  <c:v>174.077610015869</c:v>
                </c:pt>
                <c:pt idx="3289">
                  <c:v>174.077610015869</c:v>
                </c:pt>
                <c:pt idx="3290">
                  <c:v>174.077610015869</c:v>
                </c:pt>
                <c:pt idx="3291">
                  <c:v>174.077610015869</c:v>
                </c:pt>
                <c:pt idx="3292">
                  <c:v>174.077610015869</c:v>
                </c:pt>
                <c:pt idx="3293">
                  <c:v>174.077610015869</c:v>
                </c:pt>
                <c:pt idx="3294">
                  <c:v>174.077610015869</c:v>
                </c:pt>
                <c:pt idx="3295">
                  <c:v>174.077610015869</c:v>
                </c:pt>
                <c:pt idx="3296">
                  <c:v>174.077610015869</c:v>
                </c:pt>
                <c:pt idx="3297">
                  <c:v>174.077610015869</c:v>
                </c:pt>
                <c:pt idx="3298">
                  <c:v>174.077610015869</c:v>
                </c:pt>
                <c:pt idx="3299">
                  <c:v>174.077610015869</c:v>
                </c:pt>
                <c:pt idx="3300">
                  <c:v>174.077610015869</c:v>
                </c:pt>
                <c:pt idx="3301">
                  <c:v>174.077610015869</c:v>
                </c:pt>
                <c:pt idx="3302">
                  <c:v>174.077610015869</c:v>
                </c:pt>
                <c:pt idx="3303">
                  <c:v>174.077610015869</c:v>
                </c:pt>
                <c:pt idx="3304">
                  <c:v>174.077610015869</c:v>
                </c:pt>
                <c:pt idx="3305">
                  <c:v>174.077610015869</c:v>
                </c:pt>
                <c:pt idx="3306">
                  <c:v>174.077610015869</c:v>
                </c:pt>
                <c:pt idx="3307">
                  <c:v>174.077610015869</c:v>
                </c:pt>
                <c:pt idx="3308">
                  <c:v>174.077610015869</c:v>
                </c:pt>
                <c:pt idx="3309">
                  <c:v>174.077610015869</c:v>
                </c:pt>
                <c:pt idx="3310">
                  <c:v>174.077610015869</c:v>
                </c:pt>
                <c:pt idx="3311">
                  <c:v>174.077610015869</c:v>
                </c:pt>
                <c:pt idx="3312">
                  <c:v>174.077610015869</c:v>
                </c:pt>
                <c:pt idx="3313">
                  <c:v>174.077610015869</c:v>
                </c:pt>
                <c:pt idx="3314">
                  <c:v>174.077610015869</c:v>
                </c:pt>
                <c:pt idx="3315">
                  <c:v>174.077610015869</c:v>
                </c:pt>
                <c:pt idx="3316">
                  <c:v>174.077610015869</c:v>
                </c:pt>
                <c:pt idx="3317">
                  <c:v>174.077610015869</c:v>
                </c:pt>
                <c:pt idx="3318">
                  <c:v>174.077610015869</c:v>
                </c:pt>
                <c:pt idx="3319">
                  <c:v>174.077610015869</c:v>
                </c:pt>
                <c:pt idx="3320">
                  <c:v>174.077610015869</c:v>
                </c:pt>
                <c:pt idx="3321">
                  <c:v>174.077610015869</c:v>
                </c:pt>
                <c:pt idx="3322">
                  <c:v>174.077610015869</c:v>
                </c:pt>
                <c:pt idx="3323">
                  <c:v>174.077610015869</c:v>
                </c:pt>
                <c:pt idx="3324">
                  <c:v>174.077610015869</c:v>
                </c:pt>
                <c:pt idx="3325">
                  <c:v>174.077610015869</c:v>
                </c:pt>
                <c:pt idx="3326">
                  <c:v>174.077610015869</c:v>
                </c:pt>
                <c:pt idx="3327">
                  <c:v>174.077610015869</c:v>
                </c:pt>
                <c:pt idx="3328">
                  <c:v>174.077610015869</c:v>
                </c:pt>
                <c:pt idx="3329">
                  <c:v>174.077610015869</c:v>
                </c:pt>
                <c:pt idx="3330">
                  <c:v>174.077610015869</c:v>
                </c:pt>
                <c:pt idx="3331">
                  <c:v>174.077610015869</c:v>
                </c:pt>
                <c:pt idx="3332">
                  <c:v>174.077610015869</c:v>
                </c:pt>
                <c:pt idx="3333">
                  <c:v>174.077610015869</c:v>
                </c:pt>
                <c:pt idx="3334">
                  <c:v>174.077610015869</c:v>
                </c:pt>
                <c:pt idx="3335">
                  <c:v>174.077610015869</c:v>
                </c:pt>
                <c:pt idx="3336">
                  <c:v>174.077610015869</c:v>
                </c:pt>
                <c:pt idx="3337">
                  <c:v>174.077610015869</c:v>
                </c:pt>
                <c:pt idx="3338">
                  <c:v>174.077610015869</c:v>
                </c:pt>
                <c:pt idx="3339">
                  <c:v>174.077610015869</c:v>
                </c:pt>
                <c:pt idx="3340">
                  <c:v>174.077610015869</c:v>
                </c:pt>
                <c:pt idx="3341">
                  <c:v>174.077610015869</c:v>
                </c:pt>
                <c:pt idx="3342">
                  <c:v>174.077610015869</c:v>
                </c:pt>
                <c:pt idx="3343">
                  <c:v>174.077610015869</c:v>
                </c:pt>
                <c:pt idx="3344">
                  <c:v>174.077610015869</c:v>
                </c:pt>
                <c:pt idx="3345">
                  <c:v>174.077610015869</c:v>
                </c:pt>
                <c:pt idx="3346">
                  <c:v>174.077610015869</c:v>
                </c:pt>
                <c:pt idx="3347">
                  <c:v>174.077610015869</c:v>
                </c:pt>
                <c:pt idx="3348">
                  <c:v>174.077610015869</c:v>
                </c:pt>
                <c:pt idx="3349">
                  <c:v>174.077610015869</c:v>
                </c:pt>
                <c:pt idx="3350">
                  <c:v>174.077610015869</c:v>
                </c:pt>
                <c:pt idx="3351">
                  <c:v>174.077610015869</c:v>
                </c:pt>
                <c:pt idx="3352">
                  <c:v>174.077610015869</c:v>
                </c:pt>
                <c:pt idx="3353">
                  <c:v>174.077610015869</c:v>
                </c:pt>
                <c:pt idx="3354">
                  <c:v>174.077610015869</c:v>
                </c:pt>
                <c:pt idx="3355">
                  <c:v>174.077610015869</c:v>
                </c:pt>
                <c:pt idx="3356">
                  <c:v>174.077610015869</c:v>
                </c:pt>
                <c:pt idx="3357">
                  <c:v>174.077610015869</c:v>
                </c:pt>
                <c:pt idx="3358">
                  <c:v>174.077610015869</c:v>
                </c:pt>
                <c:pt idx="3359">
                  <c:v>174.077610015869</c:v>
                </c:pt>
                <c:pt idx="3360">
                  <c:v>174.077610015869</c:v>
                </c:pt>
                <c:pt idx="3361">
                  <c:v>174.077610015869</c:v>
                </c:pt>
                <c:pt idx="3362">
                  <c:v>174.077610015869</c:v>
                </c:pt>
                <c:pt idx="3363">
                  <c:v>174.077610015869</c:v>
                </c:pt>
                <c:pt idx="3364">
                  <c:v>174.077610015869</c:v>
                </c:pt>
                <c:pt idx="3365">
                  <c:v>174.077610015869</c:v>
                </c:pt>
                <c:pt idx="3366">
                  <c:v>174.077610015869</c:v>
                </c:pt>
                <c:pt idx="3367">
                  <c:v>174.077610015869</c:v>
                </c:pt>
                <c:pt idx="3368">
                  <c:v>174.077610015869</c:v>
                </c:pt>
                <c:pt idx="3369">
                  <c:v>174.077610015869</c:v>
                </c:pt>
                <c:pt idx="3370">
                  <c:v>174.077610015869</c:v>
                </c:pt>
                <c:pt idx="3371">
                  <c:v>174.077610015869</c:v>
                </c:pt>
                <c:pt idx="3372">
                  <c:v>174.077610015869</c:v>
                </c:pt>
                <c:pt idx="3373">
                  <c:v>174.077610015869</c:v>
                </c:pt>
                <c:pt idx="3374">
                  <c:v>174.077610015869</c:v>
                </c:pt>
                <c:pt idx="3375">
                  <c:v>174.077610015869</c:v>
                </c:pt>
                <c:pt idx="3376">
                  <c:v>174.077610015869</c:v>
                </c:pt>
                <c:pt idx="3377">
                  <c:v>174.077610015869</c:v>
                </c:pt>
                <c:pt idx="3378">
                  <c:v>174.077610015869</c:v>
                </c:pt>
                <c:pt idx="3379">
                  <c:v>174.077610015869</c:v>
                </c:pt>
                <c:pt idx="3380">
                  <c:v>174.077610015869</c:v>
                </c:pt>
                <c:pt idx="3381">
                  <c:v>174.077610015869</c:v>
                </c:pt>
                <c:pt idx="3382">
                  <c:v>174.077610015869</c:v>
                </c:pt>
                <c:pt idx="3383">
                  <c:v>174.077610015869</c:v>
                </c:pt>
                <c:pt idx="3384">
                  <c:v>174.077610015869</c:v>
                </c:pt>
                <c:pt idx="3385">
                  <c:v>174.077610015869</c:v>
                </c:pt>
                <c:pt idx="3386">
                  <c:v>174.077610015869</c:v>
                </c:pt>
                <c:pt idx="3387">
                  <c:v>174.077610015869</c:v>
                </c:pt>
                <c:pt idx="3388">
                  <c:v>174.077610015869</c:v>
                </c:pt>
                <c:pt idx="3389">
                  <c:v>174.077610015869</c:v>
                </c:pt>
                <c:pt idx="3390">
                  <c:v>174.077610015869</c:v>
                </c:pt>
                <c:pt idx="3391">
                  <c:v>174.077610015869</c:v>
                </c:pt>
                <c:pt idx="3392">
                  <c:v>174.077610015869</c:v>
                </c:pt>
                <c:pt idx="3393">
                  <c:v>174.077610015869</c:v>
                </c:pt>
                <c:pt idx="3394">
                  <c:v>174.077610015869</c:v>
                </c:pt>
                <c:pt idx="3395">
                  <c:v>174.077610015869</c:v>
                </c:pt>
                <c:pt idx="3396">
                  <c:v>174.077610015869</c:v>
                </c:pt>
                <c:pt idx="3397">
                  <c:v>174.077610015869</c:v>
                </c:pt>
                <c:pt idx="3398">
                  <c:v>174.077610015869</c:v>
                </c:pt>
                <c:pt idx="3399">
                  <c:v>174.077610015869</c:v>
                </c:pt>
                <c:pt idx="3400">
                  <c:v>174.077610015869</c:v>
                </c:pt>
                <c:pt idx="3401">
                  <c:v>174.077610015869</c:v>
                </c:pt>
                <c:pt idx="3402">
                  <c:v>174.077610015869</c:v>
                </c:pt>
                <c:pt idx="3403">
                  <c:v>174.077610015869</c:v>
                </c:pt>
                <c:pt idx="3404">
                  <c:v>174.077610015869</c:v>
                </c:pt>
                <c:pt idx="3405">
                  <c:v>174.077610015869</c:v>
                </c:pt>
                <c:pt idx="3406">
                  <c:v>174.077610015869</c:v>
                </c:pt>
                <c:pt idx="3407">
                  <c:v>174.077610015869</c:v>
                </c:pt>
                <c:pt idx="3408">
                  <c:v>174.077610015869</c:v>
                </c:pt>
                <c:pt idx="3409">
                  <c:v>174.077610015869</c:v>
                </c:pt>
                <c:pt idx="3410">
                  <c:v>174.077610015869</c:v>
                </c:pt>
                <c:pt idx="3411">
                  <c:v>174.077610015869</c:v>
                </c:pt>
                <c:pt idx="3412">
                  <c:v>174.077610015869</c:v>
                </c:pt>
                <c:pt idx="3413">
                  <c:v>174.077610015869</c:v>
                </c:pt>
                <c:pt idx="3414">
                  <c:v>174.077610015869</c:v>
                </c:pt>
                <c:pt idx="3415">
                  <c:v>174.077610015869</c:v>
                </c:pt>
                <c:pt idx="3416">
                  <c:v>174.077610015869</c:v>
                </c:pt>
                <c:pt idx="3417">
                  <c:v>174.077610015869</c:v>
                </c:pt>
                <c:pt idx="3418">
                  <c:v>174.077610015869</c:v>
                </c:pt>
                <c:pt idx="3419">
                  <c:v>174.077610015869</c:v>
                </c:pt>
                <c:pt idx="3420">
                  <c:v>174.077610015869</c:v>
                </c:pt>
                <c:pt idx="3421">
                  <c:v>174.077610015869</c:v>
                </c:pt>
                <c:pt idx="3422">
                  <c:v>174.077610015869</c:v>
                </c:pt>
                <c:pt idx="3423">
                  <c:v>174.077610015869</c:v>
                </c:pt>
                <c:pt idx="3424">
                  <c:v>174.077610015869</c:v>
                </c:pt>
                <c:pt idx="3425">
                  <c:v>174.077610015869</c:v>
                </c:pt>
                <c:pt idx="3426">
                  <c:v>174.077610015869</c:v>
                </c:pt>
                <c:pt idx="3427">
                  <c:v>174.077610015869</c:v>
                </c:pt>
                <c:pt idx="3428">
                  <c:v>174.077610015869</c:v>
                </c:pt>
                <c:pt idx="3429">
                  <c:v>174.077610015869</c:v>
                </c:pt>
                <c:pt idx="3430">
                  <c:v>174.077610015869</c:v>
                </c:pt>
                <c:pt idx="3431">
                  <c:v>174.077610015869</c:v>
                </c:pt>
                <c:pt idx="3432">
                  <c:v>174.077610015869</c:v>
                </c:pt>
                <c:pt idx="3433">
                  <c:v>174.077610015869</c:v>
                </c:pt>
                <c:pt idx="3434">
                  <c:v>174.077610015869</c:v>
                </c:pt>
                <c:pt idx="3435">
                  <c:v>174.077610015869</c:v>
                </c:pt>
                <c:pt idx="3436">
                  <c:v>174.077610015869</c:v>
                </c:pt>
                <c:pt idx="3437">
                  <c:v>174.077610015869</c:v>
                </c:pt>
                <c:pt idx="3438">
                  <c:v>174.077610015869</c:v>
                </c:pt>
                <c:pt idx="3439">
                  <c:v>174.077610015869</c:v>
                </c:pt>
                <c:pt idx="3440">
                  <c:v>174.077610015869</c:v>
                </c:pt>
                <c:pt idx="3441">
                  <c:v>174.077610015869</c:v>
                </c:pt>
                <c:pt idx="3442">
                  <c:v>174.077610015869</c:v>
                </c:pt>
                <c:pt idx="3443">
                  <c:v>174.077610015869</c:v>
                </c:pt>
                <c:pt idx="3444">
                  <c:v>174.077610015869</c:v>
                </c:pt>
                <c:pt idx="3445">
                  <c:v>174.077610015869</c:v>
                </c:pt>
                <c:pt idx="3446">
                  <c:v>174.077610015869</c:v>
                </c:pt>
                <c:pt idx="3447">
                  <c:v>174.077610015869</c:v>
                </c:pt>
                <c:pt idx="3448">
                  <c:v>174.077610015869</c:v>
                </c:pt>
                <c:pt idx="3449">
                  <c:v>174.077610015869</c:v>
                </c:pt>
                <c:pt idx="3450">
                  <c:v>174.077610015869</c:v>
                </c:pt>
                <c:pt idx="3451">
                  <c:v>174.077610015869</c:v>
                </c:pt>
                <c:pt idx="3452">
                  <c:v>174.077610015869</c:v>
                </c:pt>
                <c:pt idx="3453">
                  <c:v>174.077610015869</c:v>
                </c:pt>
                <c:pt idx="3454">
                  <c:v>174.077610015869</c:v>
                </c:pt>
                <c:pt idx="3455">
                  <c:v>174.077610015869</c:v>
                </c:pt>
                <c:pt idx="3456">
                  <c:v>174.077610015869</c:v>
                </c:pt>
                <c:pt idx="3457">
                  <c:v>174.077610015869</c:v>
                </c:pt>
                <c:pt idx="3458">
                  <c:v>174.077610015869</c:v>
                </c:pt>
                <c:pt idx="3459">
                  <c:v>174.077610015869</c:v>
                </c:pt>
                <c:pt idx="3460">
                  <c:v>174.077610015869</c:v>
                </c:pt>
                <c:pt idx="3461">
                  <c:v>174.077610015869</c:v>
                </c:pt>
                <c:pt idx="3462">
                  <c:v>174.077610015869</c:v>
                </c:pt>
                <c:pt idx="3463">
                  <c:v>174.077610015869</c:v>
                </c:pt>
                <c:pt idx="3464">
                  <c:v>174.077610015869</c:v>
                </c:pt>
                <c:pt idx="3465">
                  <c:v>174.077610015869</c:v>
                </c:pt>
                <c:pt idx="3466">
                  <c:v>174.077610015869</c:v>
                </c:pt>
                <c:pt idx="3467">
                  <c:v>174.077610015869</c:v>
                </c:pt>
                <c:pt idx="3468">
                  <c:v>174.077610015869</c:v>
                </c:pt>
                <c:pt idx="3469">
                  <c:v>174.077610015869</c:v>
                </c:pt>
                <c:pt idx="3470">
                  <c:v>174.077610015869</c:v>
                </c:pt>
                <c:pt idx="3471">
                  <c:v>174.077610015869</c:v>
                </c:pt>
                <c:pt idx="3472">
                  <c:v>174.077610015869</c:v>
                </c:pt>
                <c:pt idx="3473">
                  <c:v>174.077610015869</c:v>
                </c:pt>
                <c:pt idx="3474">
                  <c:v>174.077610015869</c:v>
                </c:pt>
                <c:pt idx="3475">
                  <c:v>174.077610015869</c:v>
                </c:pt>
                <c:pt idx="3476">
                  <c:v>174.077610015869</c:v>
                </c:pt>
                <c:pt idx="3477">
                  <c:v>174.077610015869</c:v>
                </c:pt>
                <c:pt idx="3478">
                  <c:v>174.077610015869</c:v>
                </c:pt>
                <c:pt idx="3479">
                  <c:v>174.077610015869</c:v>
                </c:pt>
                <c:pt idx="3480">
                  <c:v>174.077610015869</c:v>
                </c:pt>
                <c:pt idx="3481">
                  <c:v>174.077610015869</c:v>
                </c:pt>
                <c:pt idx="3482">
                  <c:v>174.077610015869</c:v>
                </c:pt>
                <c:pt idx="3483">
                  <c:v>174.077610015869</c:v>
                </c:pt>
                <c:pt idx="3484">
                  <c:v>174.077610015869</c:v>
                </c:pt>
                <c:pt idx="3485">
                  <c:v>174.077610015869</c:v>
                </c:pt>
                <c:pt idx="3486">
                  <c:v>174.077610015869</c:v>
                </c:pt>
                <c:pt idx="3487">
                  <c:v>174.077610015869</c:v>
                </c:pt>
                <c:pt idx="3488">
                  <c:v>174.077610015869</c:v>
                </c:pt>
                <c:pt idx="3489">
                  <c:v>174.077610015869</c:v>
                </c:pt>
                <c:pt idx="3490">
                  <c:v>174.077610015869</c:v>
                </c:pt>
                <c:pt idx="3491">
                  <c:v>174.077610015869</c:v>
                </c:pt>
                <c:pt idx="3492">
                  <c:v>174.077610015869</c:v>
                </c:pt>
                <c:pt idx="3493">
                  <c:v>174.077610015869</c:v>
                </c:pt>
                <c:pt idx="3494">
                  <c:v>174.077610015869</c:v>
                </c:pt>
                <c:pt idx="3495">
                  <c:v>174.077610015869</c:v>
                </c:pt>
                <c:pt idx="3496">
                  <c:v>174.077610015869</c:v>
                </c:pt>
                <c:pt idx="3497">
                  <c:v>174.077610015869</c:v>
                </c:pt>
                <c:pt idx="3498">
                  <c:v>174.077610015869</c:v>
                </c:pt>
                <c:pt idx="3499">
                  <c:v>174.077610015869</c:v>
                </c:pt>
                <c:pt idx="3500">
                  <c:v>174.077610015869</c:v>
                </c:pt>
                <c:pt idx="3501">
                  <c:v>174.077610015869</c:v>
                </c:pt>
                <c:pt idx="3502">
                  <c:v>174.077610015869</c:v>
                </c:pt>
                <c:pt idx="3503">
                  <c:v>174.077610015869</c:v>
                </c:pt>
                <c:pt idx="3504">
                  <c:v>174.077610015869</c:v>
                </c:pt>
                <c:pt idx="3505">
                  <c:v>174.077610015869</c:v>
                </c:pt>
                <c:pt idx="3506">
                  <c:v>174.077610015869</c:v>
                </c:pt>
                <c:pt idx="3507">
                  <c:v>174.077610015869</c:v>
                </c:pt>
                <c:pt idx="3508">
                  <c:v>174.077610015869</c:v>
                </c:pt>
                <c:pt idx="3509">
                  <c:v>174.077610015869</c:v>
                </c:pt>
                <c:pt idx="3510">
                  <c:v>174.077610015869</c:v>
                </c:pt>
                <c:pt idx="3511">
                  <c:v>174.077610015869</c:v>
                </c:pt>
                <c:pt idx="3512">
                  <c:v>174.077610015869</c:v>
                </c:pt>
                <c:pt idx="3513">
                  <c:v>174.077610015869</c:v>
                </c:pt>
                <c:pt idx="3514">
                  <c:v>174.077610015869</c:v>
                </c:pt>
                <c:pt idx="3515">
                  <c:v>174.077610015869</c:v>
                </c:pt>
                <c:pt idx="3516">
                  <c:v>174.077610015869</c:v>
                </c:pt>
                <c:pt idx="3517">
                  <c:v>174.077610015869</c:v>
                </c:pt>
                <c:pt idx="3518">
                  <c:v>174.077610015869</c:v>
                </c:pt>
                <c:pt idx="3519">
                  <c:v>174.077610015869</c:v>
                </c:pt>
                <c:pt idx="3520">
                  <c:v>174.077610015869</c:v>
                </c:pt>
                <c:pt idx="3521">
                  <c:v>174.077610015869</c:v>
                </c:pt>
                <c:pt idx="3522">
                  <c:v>174.077610015869</c:v>
                </c:pt>
                <c:pt idx="3523">
                  <c:v>174.077610015869</c:v>
                </c:pt>
                <c:pt idx="3524">
                  <c:v>174.077610015869</c:v>
                </c:pt>
                <c:pt idx="3525">
                  <c:v>174.077610015869</c:v>
                </c:pt>
                <c:pt idx="3526">
                  <c:v>174.077610015869</c:v>
                </c:pt>
                <c:pt idx="3527">
                  <c:v>174.077610015869</c:v>
                </c:pt>
                <c:pt idx="3528">
                  <c:v>174.077610015869</c:v>
                </c:pt>
                <c:pt idx="3529">
                  <c:v>174.077610015869</c:v>
                </c:pt>
                <c:pt idx="3530">
                  <c:v>174.077610015869</c:v>
                </c:pt>
                <c:pt idx="3531">
                  <c:v>174.077610015869</c:v>
                </c:pt>
                <c:pt idx="3532">
                  <c:v>174.077610015869</c:v>
                </c:pt>
                <c:pt idx="3533">
                  <c:v>174.077610015869</c:v>
                </c:pt>
                <c:pt idx="3534">
                  <c:v>174.077610015869</c:v>
                </c:pt>
                <c:pt idx="3535">
                  <c:v>174.077610015869</c:v>
                </c:pt>
                <c:pt idx="3536">
                  <c:v>174.077610015869</c:v>
                </c:pt>
                <c:pt idx="3537">
                  <c:v>174.077610015869</c:v>
                </c:pt>
                <c:pt idx="3538">
                  <c:v>174.077610015869</c:v>
                </c:pt>
                <c:pt idx="3539">
                  <c:v>174.077610015869</c:v>
                </c:pt>
                <c:pt idx="3540">
                  <c:v>174.077610015869</c:v>
                </c:pt>
                <c:pt idx="3541">
                  <c:v>174.077610015869</c:v>
                </c:pt>
                <c:pt idx="3542">
                  <c:v>174.077610015869</c:v>
                </c:pt>
                <c:pt idx="3543">
                  <c:v>174.077610015869</c:v>
                </c:pt>
                <c:pt idx="3544">
                  <c:v>174.077610015869</c:v>
                </c:pt>
                <c:pt idx="3545">
                  <c:v>174.077610015869</c:v>
                </c:pt>
                <c:pt idx="3546">
                  <c:v>174.077610015869</c:v>
                </c:pt>
                <c:pt idx="3547">
                  <c:v>174.077610015869</c:v>
                </c:pt>
                <c:pt idx="3548">
                  <c:v>174.077610015869</c:v>
                </c:pt>
                <c:pt idx="3549">
                  <c:v>174.077610015869</c:v>
                </c:pt>
                <c:pt idx="3550">
                  <c:v>174.077610015869</c:v>
                </c:pt>
                <c:pt idx="3551">
                  <c:v>174.077610015869</c:v>
                </c:pt>
                <c:pt idx="3552">
                  <c:v>174.077610015869</c:v>
                </c:pt>
                <c:pt idx="3553">
                  <c:v>174.077610015869</c:v>
                </c:pt>
                <c:pt idx="3554">
                  <c:v>174.077610015869</c:v>
                </c:pt>
                <c:pt idx="3555">
                  <c:v>174.077610015869</c:v>
                </c:pt>
                <c:pt idx="3556">
                  <c:v>174.077610015869</c:v>
                </c:pt>
                <c:pt idx="3557">
                  <c:v>174.077610015869</c:v>
                </c:pt>
                <c:pt idx="3558">
                  <c:v>174.077610015869</c:v>
                </c:pt>
                <c:pt idx="3559">
                  <c:v>174.077610015869</c:v>
                </c:pt>
                <c:pt idx="3560">
                  <c:v>174.077610015869</c:v>
                </c:pt>
                <c:pt idx="3561">
                  <c:v>174.077610015869</c:v>
                </c:pt>
                <c:pt idx="3562">
                  <c:v>174.077610015869</c:v>
                </c:pt>
                <c:pt idx="3563">
                  <c:v>174.077610015869</c:v>
                </c:pt>
                <c:pt idx="3564">
                  <c:v>174.077610015869</c:v>
                </c:pt>
                <c:pt idx="3565">
                  <c:v>174.077610015869</c:v>
                </c:pt>
                <c:pt idx="3566">
                  <c:v>174.077610015869</c:v>
                </c:pt>
                <c:pt idx="3567">
                  <c:v>174.077610015869</c:v>
                </c:pt>
                <c:pt idx="3568">
                  <c:v>174.077610015869</c:v>
                </c:pt>
                <c:pt idx="3569">
                  <c:v>174.077610015869</c:v>
                </c:pt>
                <c:pt idx="3570">
                  <c:v>174.077610015869</c:v>
                </c:pt>
                <c:pt idx="3571">
                  <c:v>174.077610015869</c:v>
                </c:pt>
                <c:pt idx="3572">
                  <c:v>174.077610015869</c:v>
                </c:pt>
                <c:pt idx="3573">
                  <c:v>174.077610015869</c:v>
                </c:pt>
                <c:pt idx="3574">
                  <c:v>174.077610015869</c:v>
                </c:pt>
                <c:pt idx="3575">
                  <c:v>174.077610015869</c:v>
                </c:pt>
                <c:pt idx="3576">
                  <c:v>174.077610015869</c:v>
                </c:pt>
                <c:pt idx="3577">
                  <c:v>174.077610015869</c:v>
                </c:pt>
                <c:pt idx="3578">
                  <c:v>174.077610015869</c:v>
                </c:pt>
                <c:pt idx="3579">
                  <c:v>174.077610015869</c:v>
                </c:pt>
                <c:pt idx="3580">
                  <c:v>174.077610015869</c:v>
                </c:pt>
                <c:pt idx="3581">
                  <c:v>174.077610015869</c:v>
                </c:pt>
                <c:pt idx="3582">
                  <c:v>174.077610015869</c:v>
                </c:pt>
                <c:pt idx="3583">
                  <c:v>174.077610015869</c:v>
                </c:pt>
                <c:pt idx="3584">
                  <c:v>174.077610015869</c:v>
                </c:pt>
                <c:pt idx="3585">
                  <c:v>174.077610015869</c:v>
                </c:pt>
                <c:pt idx="3586">
                  <c:v>174.077610015869</c:v>
                </c:pt>
                <c:pt idx="3587">
                  <c:v>174.077610015869</c:v>
                </c:pt>
                <c:pt idx="3588">
                  <c:v>174.077610015869</c:v>
                </c:pt>
                <c:pt idx="3589">
                  <c:v>174.077610015869</c:v>
                </c:pt>
                <c:pt idx="3590">
                  <c:v>174.077610015869</c:v>
                </c:pt>
                <c:pt idx="3591">
                  <c:v>174.077610015869</c:v>
                </c:pt>
                <c:pt idx="3592">
                  <c:v>174.077610015869</c:v>
                </c:pt>
                <c:pt idx="3593">
                  <c:v>174.077610015869</c:v>
                </c:pt>
                <c:pt idx="3594">
                  <c:v>174.077610015869</c:v>
                </c:pt>
                <c:pt idx="3595">
                  <c:v>174.077610015869</c:v>
                </c:pt>
                <c:pt idx="3596">
                  <c:v>174.077610015869</c:v>
                </c:pt>
                <c:pt idx="3597">
                  <c:v>174.077610015869</c:v>
                </c:pt>
                <c:pt idx="3598">
                  <c:v>174.077610015869</c:v>
                </c:pt>
                <c:pt idx="3599">
                  <c:v>174.077610015869</c:v>
                </c:pt>
                <c:pt idx="3600">
                  <c:v>174.077610015869</c:v>
                </c:pt>
                <c:pt idx="3601">
                  <c:v>174.077610015869</c:v>
                </c:pt>
                <c:pt idx="3602">
                  <c:v>174.077610015869</c:v>
                </c:pt>
                <c:pt idx="3603">
                  <c:v>174.077610015869</c:v>
                </c:pt>
                <c:pt idx="3604">
                  <c:v>174.077610015869</c:v>
                </c:pt>
                <c:pt idx="3605">
                  <c:v>174.077610015869</c:v>
                </c:pt>
                <c:pt idx="3606">
                  <c:v>174.077610015869</c:v>
                </c:pt>
                <c:pt idx="3607">
                  <c:v>174.077610015869</c:v>
                </c:pt>
                <c:pt idx="3608">
                  <c:v>174.077610015869</c:v>
                </c:pt>
                <c:pt idx="3609">
                  <c:v>174.077610015869</c:v>
                </c:pt>
                <c:pt idx="3610">
                  <c:v>174.077610015869</c:v>
                </c:pt>
                <c:pt idx="3611">
                  <c:v>174.077610015869</c:v>
                </c:pt>
                <c:pt idx="3612">
                  <c:v>174.077610015869</c:v>
                </c:pt>
                <c:pt idx="3613">
                  <c:v>174.077610015869</c:v>
                </c:pt>
                <c:pt idx="3614">
                  <c:v>174.077610015869</c:v>
                </c:pt>
                <c:pt idx="3615">
                  <c:v>174.077610015869</c:v>
                </c:pt>
                <c:pt idx="3616">
                  <c:v>174.077610015869</c:v>
                </c:pt>
                <c:pt idx="3617">
                  <c:v>174.077610015869</c:v>
                </c:pt>
                <c:pt idx="3618">
                  <c:v>174.077610015869</c:v>
                </c:pt>
                <c:pt idx="3619">
                  <c:v>174.077610015869</c:v>
                </c:pt>
                <c:pt idx="3620">
                  <c:v>174.077610015869</c:v>
                </c:pt>
                <c:pt idx="3621">
                  <c:v>174.077610015869</c:v>
                </c:pt>
                <c:pt idx="3622">
                  <c:v>174.077610015869</c:v>
                </c:pt>
                <c:pt idx="3623">
                  <c:v>174.077610015869</c:v>
                </c:pt>
                <c:pt idx="3624">
                  <c:v>174.077610015869</c:v>
                </c:pt>
                <c:pt idx="3625">
                  <c:v>174.077610015869</c:v>
                </c:pt>
                <c:pt idx="3626">
                  <c:v>174.077610015869</c:v>
                </c:pt>
                <c:pt idx="3627">
                  <c:v>174.077610015869</c:v>
                </c:pt>
                <c:pt idx="3628">
                  <c:v>174.077610015869</c:v>
                </c:pt>
                <c:pt idx="3629">
                  <c:v>174.077610015869</c:v>
                </c:pt>
                <c:pt idx="3630">
                  <c:v>174.077610015869</c:v>
                </c:pt>
                <c:pt idx="3631">
                  <c:v>174.077610015869</c:v>
                </c:pt>
                <c:pt idx="3632">
                  <c:v>174.077610015869</c:v>
                </c:pt>
                <c:pt idx="3633">
                  <c:v>174.077610015869</c:v>
                </c:pt>
                <c:pt idx="3634">
                  <c:v>174.077610015869</c:v>
                </c:pt>
                <c:pt idx="3635">
                  <c:v>174.077610015869</c:v>
                </c:pt>
                <c:pt idx="3636">
                  <c:v>174.077610015869</c:v>
                </c:pt>
                <c:pt idx="3637">
                  <c:v>174.077610015869</c:v>
                </c:pt>
                <c:pt idx="3638">
                  <c:v>174.077610015869</c:v>
                </c:pt>
                <c:pt idx="3639">
                  <c:v>174.077610015869</c:v>
                </c:pt>
                <c:pt idx="3640">
                  <c:v>174.077610015869</c:v>
                </c:pt>
                <c:pt idx="3641">
                  <c:v>174.077610015869</c:v>
                </c:pt>
                <c:pt idx="3642">
                  <c:v>174.077610015869</c:v>
                </c:pt>
                <c:pt idx="3643">
                  <c:v>174.077610015869</c:v>
                </c:pt>
                <c:pt idx="3644">
                  <c:v>174.077610015869</c:v>
                </c:pt>
                <c:pt idx="3645">
                  <c:v>174.077610015869</c:v>
                </c:pt>
                <c:pt idx="3646">
                  <c:v>174.077610015869</c:v>
                </c:pt>
                <c:pt idx="3647">
                  <c:v>174.077610015869</c:v>
                </c:pt>
                <c:pt idx="3648">
                  <c:v>174.077610015869</c:v>
                </c:pt>
                <c:pt idx="3649">
                  <c:v>174.077610015869</c:v>
                </c:pt>
                <c:pt idx="3650">
                  <c:v>174.077610015869</c:v>
                </c:pt>
                <c:pt idx="3651">
                  <c:v>174.077610015869</c:v>
                </c:pt>
                <c:pt idx="3652">
                  <c:v>174.077610015869</c:v>
                </c:pt>
                <c:pt idx="3653">
                  <c:v>174.077610015869</c:v>
                </c:pt>
                <c:pt idx="3654">
                  <c:v>174.077610015869</c:v>
                </c:pt>
                <c:pt idx="3655">
                  <c:v>174.077610015869</c:v>
                </c:pt>
                <c:pt idx="3656">
                  <c:v>174.077610015869</c:v>
                </c:pt>
                <c:pt idx="3657">
                  <c:v>174.077610015869</c:v>
                </c:pt>
                <c:pt idx="3658">
                  <c:v>174.077610015869</c:v>
                </c:pt>
                <c:pt idx="3659">
                  <c:v>174.077610015869</c:v>
                </c:pt>
                <c:pt idx="3660">
                  <c:v>174.077610015869</c:v>
                </c:pt>
                <c:pt idx="3661">
                  <c:v>174.077610015869</c:v>
                </c:pt>
                <c:pt idx="3662">
                  <c:v>174.077610015869</c:v>
                </c:pt>
                <c:pt idx="3663">
                  <c:v>174.077610015869</c:v>
                </c:pt>
                <c:pt idx="3664">
                  <c:v>174.077610015869</c:v>
                </c:pt>
                <c:pt idx="3665">
                  <c:v>174.077610015869</c:v>
                </c:pt>
                <c:pt idx="3666">
                  <c:v>174.077610015869</c:v>
                </c:pt>
                <c:pt idx="3667">
                  <c:v>174.077610015869</c:v>
                </c:pt>
                <c:pt idx="3668">
                  <c:v>174.077610015869</c:v>
                </c:pt>
                <c:pt idx="3669">
                  <c:v>174.077610015869</c:v>
                </c:pt>
                <c:pt idx="3670">
                  <c:v>174.077610015869</c:v>
                </c:pt>
                <c:pt idx="3671">
                  <c:v>174.077610015869</c:v>
                </c:pt>
                <c:pt idx="3672">
                  <c:v>174.077610015869</c:v>
                </c:pt>
                <c:pt idx="3673">
                  <c:v>174.077610015869</c:v>
                </c:pt>
                <c:pt idx="3674">
                  <c:v>174.077610015869</c:v>
                </c:pt>
                <c:pt idx="3675">
                  <c:v>174.077610015869</c:v>
                </c:pt>
                <c:pt idx="3676">
                  <c:v>174.077610015869</c:v>
                </c:pt>
                <c:pt idx="3677">
                  <c:v>174.077610015869</c:v>
                </c:pt>
                <c:pt idx="3678">
                  <c:v>174.077610015869</c:v>
                </c:pt>
                <c:pt idx="3679">
                  <c:v>174.077610015869</c:v>
                </c:pt>
                <c:pt idx="3680">
                  <c:v>174.077610015869</c:v>
                </c:pt>
                <c:pt idx="3681">
                  <c:v>174.077610015869</c:v>
                </c:pt>
                <c:pt idx="3682">
                  <c:v>174.077610015869</c:v>
                </c:pt>
                <c:pt idx="3683">
                  <c:v>174.077610015869</c:v>
                </c:pt>
                <c:pt idx="3684">
                  <c:v>174.077610015869</c:v>
                </c:pt>
                <c:pt idx="3685">
                  <c:v>174.077610015869</c:v>
                </c:pt>
                <c:pt idx="3686">
                  <c:v>174.077610015869</c:v>
                </c:pt>
                <c:pt idx="3687">
                  <c:v>174.077610015869</c:v>
                </c:pt>
                <c:pt idx="3688">
                  <c:v>174.077610015869</c:v>
                </c:pt>
                <c:pt idx="3689">
                  <c:v>174.077610015869</c:v>
                </c:pt>
                <c:pt idx="3690">
                  <c:v>174.077610015869</c:v>
                </c:pt>
                <c:pt idx="3691">
                  <c:v>174.077610015869</c:v>
                </c:pt>
                <c:pt idx="3692">
                  <c:v>174.077610015869</c:v>
                </c:pt>
                <c:pt idx="3693">
                  <c:v>174.077610015869</c:v>
                </c:pt>
                <c:pt idx="3694">
                  <c:v>174.077610015869</c:v>
                </c:pt>
                <c:pt idx="3695">
                  <c:v>174.077610015869</c:v>
                </c:pt>
                <c:pt idx="3696">
                  <c:v>174.077610015869</c:v>
                </c:pt>
                <c:pt idx="3697">
                  <c:v>174.077610015869</c:v>
                </c:pt>
                <c:pt idx="3698">
                  <c:v>174.077610015869</c:v>
                </c:pt>
                <c:pt idx="3699">
                  <c:v>174.077610015869</c:v>
                </c:pt>
                <c:pt idx="3700">
                  <c:v>174.077610015869</c:v>
                </c:pt>
                <c:pt idx="3701">
                  <c:v>174.077610015869</c:v>
                </c:pt>
                <c:pt idx="3702">
                  <c:v>174.077610015869</c:v>
                </c:pt>
                <c:pt idx="3703">
                  <c:v>174.077610015869</c:v>
                </c:pt>
                <c:pt idx="3704">
                  <c:v>174.077610015869</c:v>
                </c:pt>
                <c:pt idx="3705">
                  <c:v>174.077610015869</c:v>
                </c:pt>
                <c:pt idx="3706">
                  <c:v>174.077610015869</c:v>
                </c:pt>
                <c:pt idx="3707">
                  <c:v>174.077610015869</c:v>
                </c:pt>
                <c:pt idx="3708">
                  <c:v>174.077610015869</c:v>
                </c:pt>
                <c:pt idx="3709">
                  <c:v>174.077610015869</c:v>
                </c:pt>
                <c:pt idx="3710">
                  <c:v>174.077610015869</c:v>
                </c:pt>
                <c:pt idx="3711">
                  <c:v>174.077610015869</c:v>
                </c:pt>
                <c:pt idx="3712">
                  <c:v>174.077610015869</c:v>
                </c:pt>
                <c:pt idx="3713">
                  <c:v>174.077610015869</c:v>
                </c:pt>
                <c:pt idx="3714">
                  <c:v>174.077610015869</c:v>
                </c:pt>
                <c:pt idx="3715">
                  <c:v>174.077610015869</c:v>
                </c:pt>
                <c:pt idx="3716">
                  <c:v>174.077610015869</c:v>
                </c:pt>
                <c:pt idx="3717">
                  <c:v>174.077610015869</c:v>
                </c:pt>
                <c:pt idx="3718">
                  <c:v>174.077610015869</c:v>
                </c:pt>
                <c:pt idx="3719">
                  <c:v>174.077610015869</c:v>
                </c:pt>
                <c:pt idx="3720">
                  <c:v>174.077610015869</c:v>
                </c:pt>
                <c:pt idx="3721">
                  <c:v>174.077610015869</c:v>
                </c:pt>
                <c:pt idx="3722">
                  <c:v>174.077610015869</c:v>
                </c:pt>
                <c:pt idx="3723">
                  <c:v>174.077610015869</c:v>
                </c:pt>
                <c:pt idx="3724">
                  <c:v>174.077610015869</c:v>
                </c:pt>
                <c:pt idx="3725">
                  <c:v>174.077610015869</c:v>
                </c:pt>
                <c:pt idx="3726">
                  <c:v>174.077610015869</c:v>
                </c:pt>
                <c:pt idx="3727">
                  <c:v>174.077610015869</c:v>
                </c:pt>
                <c:pt idx="3728">
                  <c:v>174.077610015869</c:v>
                </c:pt>
                <c:pt idx="3729">
                  <c:v>174.077610015869</c:v>
                </c:pt>
                <c:pt idx="3730">
                  <c:v>174.077610015869</c:v>
                </c:pt>
                <c:pt idx="3731">
                  <c:v>174.077610015869</c:v>
                </c:pt>
                <c:pt idx="3732">
                  <c:v>174.077610015869</c:v>
                </c:pt>
                <c:pt idx="3733">
                  <c:v>174.077610015869</c:v>
                </c:pt>
                <c:pt idx="3734">
                  <c:v>174.077610015869</c:v>
                </c:pt>
                <c:pt idx="3735">
                  <c:v>174.077610015869</c:v>
                </c:pt>
                <c:pt idx="3736">
                  <c:v>174.077610015869</c:v>
                </c:pt>
                <c:pt idx="3737">
                  <c:v>174.077610015869</c:v>
                </c:pt>
                <c:pt idx="3738">
                  <c:v>174.077610015869</c:v>
                </c:pt>
                <c:pt idx="3739">
                  <c:v>174.077610015869</c:v>
                </c:pt>
                <c:pt idx="3740">
                  <c:v>174.077610015869</c:v>
                </c:pt>
                <c:pt idx="3741">
                  <c:v>174.077610015869</c:v>
                </c:pt>
                <c:pt idx="3742">
                  <c:v>174.077610015869</c:v>
                </c:pt>
                <c:pt idx="3743">
                  <c:v>174.077610015869</c:v>
                </c:pt>
                <c:pt idx="3744">
                  <c:v>174.077610015869</c:v>
                </c:pt>
                <c:pt idx="3745">
                  <c:v>174.077610015869</c:v>
                </c:pt>
                <c:pt idx="3746">
                  <c:v>174.077610015869</c:v>
                </c:pt>
                <c:pt idx="3747">
                  <c:v>174.077610015869</c:v>
                </c:pt>
                <c:pt idx="3748">
                  <c:v>174.077610015869</c:v>
                </c:pt>
                <c:pt idx="3749">
                  <c:v>174.077610015869</c:v>
                </c:pt>
                <c:pt idx="3750">
                  <c:v>174.077610015869</c:v>
                </c:pt>
                <c:pt idx="3751">
                  <c:v>174.077610015869</c:v>
                </c:pt>
                <c:pt idx="3752">
                  <c:v>174.077610015869</c:v>
                </c:pt>
                <c:pt idx="3753">
                  <c:v>174.077610015869</c:v>
                </c:pt>
                <c:pt idx="3754">
                  <c:v>174.077610015869</c:v>
                </c:pt>
                <c:pt idx="3755">
                  <c:v>174.077610015869</c:v>
                </c:pt>
                <c:pt idx="3756">
                  <c:v>174.077610015869</c:v>
                </c:pt>
                <c:pt idx="3757">
                  <c:v>174.077610015869</c:v>
                </c:pt>
                <c:pt idx="3758">
                  <c:v>174.077610015869</c:v>
                </c:pt>
                <c:pt idx="3759">
                  <c:v>174.077610015869</c:v>
                </c:pt>
                <c:pt idx="3760">
                  <c:v>174.077610015869</c:v>
                </c:pt>
                <c:pt idx="3761">
                  <c:v>174.077610015869</c:v>
                </c:pt>
                <c:pt idx="3762">
                  <c:v>174.077610015869</c:v>
                </c:pt>
                <c:pt idx="3763">
                  <c:v>174.077610015869</c:v>
                </c:pt>
                <c:pt idx="3764">
                  <c:v>174.077610015869</c:v>
                </c:pt>
                <c:pt idx="3765">
                  <c:v>174.077610015869</c:v>
                </c:pt>
                <c:pt idx="3766">
                  <c:v>174.077610015869</c:v>
                </c:pt>
                <c:pt idx="3767">
                  <c:v>174.077610015869</c:v>
                </c:pt>
                <c:pt idx="3768">
                  <c:v>174.077610015869</c:v>
                </c:pt>
                <c:pt idx="3769">
                  <c:v>174.077610015869</c:v>
                </c:pt>
                <c:pt idx="3770">
                  <c:v>174.077610015869</c:v>
                </c:pt>
                <c:pt idx="3771">
                  <c:v>174.077610015869</c:v>
                </c:pt>
                <c:pt idx="3772">
                  <c:v>174.077610015869</c:v>
                </c:pt>
                <c:pt idx="3773">
                  <c:v>174.077610015869</c:v>
                </c:pt>
                <c:pt idx="3774">
                  <c:v>174.077610015869</c:v>
                </c:pt>
                <c:pt idx="3775">
                  <c:v>174.077610015869</c:v>
                </c:pt>
                <c:pt idx="3776">
                  <c:v>174.077610015869</c:v>
                </c:pt>
                <c:pt idx="3777">
                  <c:v>174.077610015869</c:v>
                </c:pt>
                <c:pt idx="3778">
                  <c:v>174.077610015869</c:v>
                </c:pt>
                <c:pt idx="3779">
                  <c:v>174.077610015869</c:v>
                </c:pt>
                <c:pt idx="3780">
                  <c:v>174.077610015869</c:v>
                </c:pt>
                <c:pt idx="3781">
                  <c:v>174.077610015869</c:v>
                </c:pt>
                <c:pt idx="3782">
                  <c:v>174.077610015869</c:v>
                </c:pt>
                <c:pt idx="3783">
                  <c:v>174.077610015869</c:v>
                </c:pt>
                <c:pt idx="3784">
                  <c:v>174.077610015869</c:v>
                </c:pt>
                <c:pt idx="3785">
                  <c:v>174.077610015869</c:v>
                </c:pt>
                <c:pt idx="3786">
                  <c:v>174.077610015869</c:v>
                </c:pt>
                <c:pt idx="3787">
                  <c:v>174.077610015869</c:v>
                </c:pt>
                <c:pt idx="3788">
                  <c:v>174.077610015869</c:v>
                </c:pt>
                <c:pt idx="3789">
                  <c:v>174.077610015869</c:v>
                </c:pt>
                <c:pt idx="3790">
                  <c:v>174.077610015869</c:v>
                </c:pt>
                <c:pt idx="3791">
                  <c:v>174.077610015869</c:v>
                </c:pt>
                <c:pt idx="3792">
                  <c:v>174.077610015869</c:v>
                </c:pt>
                <c:pt idx="3793">
                  <c:v>174.077610015869</c:v>
                </c:pt>
                <c:pt idx="3794">
                  <c:v>174.077610015869</c:v>
                </c:pt>
                <c:pt idx="3795">
                  <c:v>174.077610015869</c:v>
                </c:pt>
                <c:pt idx="3796">
                  <c:v>174.077610015869</c:v>
                </c:pt>
                <c:pt idx="3797">
                  <c:v>174.077610015869</c:v>
                </c:pt>
                <c:pt idx="3798">
                  <c:v>174.077610015869</c:v>
                </c:pt>
                <c:pt idx="3799">
                  <c:v>174.077610015869</c:v>
                </c:pt>
                <c:pt idx="3800">
                  <c:v>174.077610015869</c:v>
                </c:pt>
                <c:pt idx="3801">
                  <c:v>174.077610015869</c:v>
                </c:pt>
                <c:pt idx="3802">
                  <c:v>174.077610015869</c:v>
                </c:pt>
                <c:pt idx="3803">
                  <c:v>174.077610015869</c:v>
                </c:pt>
                <c:pt idx="3804">
                  <c:v>174.077610015869</c:v>
                </c:pt>
                <c:pt idx="3805">
                  <c:v>174.077610015869</c:v>
                </c:pt>
                <c:pt idx="3806">
                  <c:v>174.077610015869</c:v>
                </c:pt>
                <c:pt idx="3807">
                  <c:v>174.077610015869</c:v>
                </c:pt>
                <c:pt idx="3808">
                  <c:v>174.077610015869</c:v>
                </c:pt>
                <c:pt idx="3809">
                  <c:v>174.077610015869</c:v>
                </c:pt>
                <c:pt idx="3810">
                  <c:v>174.077610015869</c:v>
                </c:pt>
                <c:pt idx="3811">
                  <c:v>174.077610015869</c:v>
                </c:pt>
                <c:pt idx="3812">
                  <c:v>174.077610015869</c:v>
                </c:pt>
                <c:pt idx="3813">
                  <c:v>174.077610015869</c:v>
                </c:pt>
                <c:pt idx="3814">
                  <c:v>174.077610015869</c:v>
                </c:pt>
                <c:pt idx="3815">
                  <c:v>174.077610015869</c:v>
                </c:pt>
                <c:pt idx="3816">
                  <c:v>174.077610015869</c:v>
                </c:pt>
                <c:pt idx="3817">
                  <c:v>174.077610015869</c:v>
                </c:pt>
                <c:pt idx="3818">
                  <c:v>174.077610015869</c:v>
                </c:pt>
                <c:pt idx="3819">
                  <c:v>174.077610015869</c:v>
                </c:pt>
                <c:pt idx="3820">
                  <c:v>174.077610015869</c:v>
                </c:pt>
                <c:pt idx="3821">
                  <c:v>174.077610015869</c:v>
                </c:pt>
                <c:pt idx="3822">
                  <c:v>174.077610015869</c:v>
                </c:pt>
                <c:pt idx="3823">
                  <c:v>174.077610015869</c:v>
                </c:pt>
                <c:pt idx="3824">
                  <c:v>174.077610015869</c:v>
                </c:pt>
                <c:pt idx="3825">
                  <c:v>174.077610015869</c:v>
                </c:pt>
                <c:pt idx="3826">
                  <c:v>174.077610015869</c:v>
                </c:pt>
                <c:pt idx="3827">
                  <c:v>174.077610015869</c:v>
                </c:pt>
                <c:pt idx="3828">
                  <c:v>174.077610015869</c:v>
                </c:pt>
                <c:pt idx="3829">
                  <c:v>174.077610015869</c:v>
                </c:pt>
                <c:pt idx="3830">
                  <c:v>174.077610015869</c:v>
                </c:pt>
                <c:pt idx="3831">
                  <c:v>174.077610015869</c:v>
                </c:pt>
                <c:pt idx="3832">
                  <c:v>174.077610015869</c:v>
                </c:pt>
                <c:pt idx="3833">
                  <c:v>174.077610015869</c:v>
                </c:pt>
                <c:pt idx="3834">
                  <c:v>174.077610015869</c:v>
                </c:pt>
                <c:pt idx="3835">
                  <c:v>174.077610015869</c:v>
                </c:pt>
                <c:pt idx="3836">
                  <c:v>174.077610015869</c:v>
                </c:pt>
                <c:pt idx="3837">
                  <c:v>174.077610015869</c:v>
                </c:pt>
                <c:pt idx="3838">
                  <c:v>174.077610015869</c:v>
                </c:pt>
                <c:pt idx="3839">
                  <c:v>174.077610015869</c:v>
                </c:pt>
                <c:pt idx="3840">
                  <c:v>174.077610015869</c:v>
                </c:pt>
                <c:pt idx="3841">
                  <c:v>174.077610015869</c:v>
                </c:pt>
                <c:pt idx="3842">
                  <c:v>174.077610015869</c:v>
                </c:pt>
                <c:pt idx="3843">
                  <c:v>174.077610015869</c:v>
                </c:pt>
                <c:pt idx="3844">
                  <c:v>174.077610015869</c:v>
                </c:pt>
                <c:pt idx="3845">
                  <c:v>174.077610015869</c:v>
                </c:pt>
                <c:pt idx="3846">
                  <c:v>174.077610015869</c:v>
                </c:pt>
                <c:pt idx="3847">
                  <c:v>174.077610015869</c:v>
                </c:pt>
                <c:pt idx="3848">
                  <c:v>174.077610015869</c:v>
                </c:pt>
                <c:pt idx="3849">
                  <c:v>174.077610015869</c:v>
                </c:pt>
                <c:pt idx="3850">
                  <c:v>174.077610015869</c:v>
                </c:pt>
                <c:pt idx="3851">
                  <c:v>174.077610015869</c:v>
                </c:pt>
                <c:pt idx="3852">
                  <c:v>174.077610015869</c:v>
                </c:pt>
                <c:pt idx="3853">
                  <c:v>174.077610015869</c:v>
                </c:pt>
                <c:pt idx="3854">
                  <c:v>174.077610015869</c:v>
                </c:pt>
                <c:pt idx="3855">
                  <c:v>174.077610015869</c:v>
                </c:pt>
                <c:pt idx="3856">
                  <c:v>174.077610015869</c:v>
                </c:pt>
                <c:pt idx="3857">
                  <c:v>174.077610015869</c:v>
                </c:pt>
                <c:pt idx="3858">
                  <c:v>174.077610015869</c:v>
                </c:pt>
                <c:pt idx="3859">
                  <c:v>174.077610015869</c:v>
                </c:pt>
                <c:pt idx="3860">
                  <c:v>174.077610015869</c:v>
                </c:pt>
                <c:pt idx="3861">
                  <c:v>174.077610015869</c:v>
                </c:pt>
                <c:pt idx="3862">
                  <c:v>174.077610015869</c:v>
                </c:pt>
                <c:pt idx="3863">
                  <c:v>174.077610015869</c:v>
                </c:pt>
                <c:pt idx="3864">
                  <c:v>174.077610015869</c:v>
                </c:pt>
                <c:pt idx="3865">
                  <c:v>174.077610015869</c:v>
                </c:pt>
                <c:pt idx="3866">
                  <c:v>174.077610015869</c:v>
                </c:pt>
                <c:pt idx="3867">
                  <c:v>174.077610015869</c:v>
                </c:pt>
                <c:pt idx="3868">
                  <c:v>174.077610015869</c:v>
                </c:pt>
                <c:pt idx="3869">
                  <c:v>174.077610015869</c:v>
                </c:pt>
                <c:pt idx="3870">
                  <c:v>174.077610015869</c:v>
                </c:pt>
                <c:pt idx="3871">
                  <c:v>174.077610015869</c:v>
                </c:pt>
                <c:pt idx="3872">
                  <c:v>174.077610015869</c:v>
                </c:pt>
                <c:pt idx="3873">
                  <c:v>174.077610015869</c:v>
                </c:pt>
                <c:pt idx="3874">
                  <c:v>174.077610015869</c:v>
                </c:pt>
                <c:pt idx="3875">
                  <c:v>174.077610015869</c:v>
                </c:pt>
                <c:pt idx="3876">
                  <c:v>174.077610015869</c:v>
                </c:pt>
                <c:pt idx="3877">
                  <c:v>174.077610015869</c:v>
                </c:pt>
                <c:pt idx="3878">
                  <c:v>174.077610015869</c:v>
                </c:pt>
                <c:pt idx="3879">
                  <c:v>174.077610015869</c:v>
                </c:pt>
                <c:pt idx="3880">
                  <c:v>174.077610015869</c:v>
                </c:pt>
                <c:pt idx="3881">
                  <c:v>174.077610015869</c:v>
                </c:pt>
                <c:pt idx="3882">
                  <c:v>174.077610015869</c:v>
                </c:pt>
                <c:pt idx="3883">
                  <c:v>174.077610015869</c:v>
                </c:pt>
                <c:pt idx="3884">
                  <c:v>174.077610015869</c:v>
                </c:pt>
                <c:pt idx="3885">
                  <c:v>174.077610015869</c:v>
                </c:pt>
                <c:pt idx="3886">
                  <c:v>174.077610015869</c:v>
                </c:pt>
                <c:pt idx="3887">
                  <c:v>174.077610015869</c:v>
                </c:pt>
                <c:pt idx="3888">
                  <c:v>174.077610015869</c:v>
                </c:pt>
                <c:pt idx="3889">
                  <c:v>174.077610015869</c:v>
                </c:pt>
                <c:pt idx="3890">
                  <c:v>174.077610015869</c:v>
                </c:pt>
                <c:pt idx="3891">
                  <c:v>174.077610015869</c:v>
                </c:pt>
                <c:pt idx="3892">
                  <c:v>174.077610015869</c:v>
                </c:pt>
                <c:pt idx="3893">
                  <c:v>174.077610015869</c:v>
                </c:pt>
                <c:pt idx="3894">
                  <c:v>174.077610015869</c:v>
                </c:pt>
                <c:pt idx="3895">
                  <c:v>174.077610015869</c:v>
                </c:pt>
                <c:pt idx="3896">
                  <c:v>174.077610015869</c:v>
                </c:pt>
                <c:pt idx="3897">
                  <c:v>174.077610015869</c:v>
                </c:pt>
                <c:pt idx="3898">
                  <c:v>174.077610015869</c:v>
                </c:pt>
                <c:pt idx="3899">
                  <c:v>174.077610015869</c:v>
                </c:pt>
                <c:pt idx="3900">
                  <c:v>174.077610015869</c:v>
                </c:pt>
                <c:pt idx="3901">
                  <c:v>174.077610015869</c:v>
                </c:pt>
                <c:pt idx="3902">
                  <c:v>174.077610015869</c:v>
                </c:pt>
                <c:pt idx="3903">
                  <c:v>174.077610015869</c:v>
                </c:pt>
                <c:pt idx="3904">
                  <c:v>174.077610015869</c:v>
                </c:pt>
                <c:pt idx="3905">
                  <c:v>174.077610015869</c:v>
                </c:pt>
                <c:pt idx="3906">
                  <c:v>174.077610015869</c:v>
                </c:pt>
                <c:pt idx="3907">
                  <c:v>174.077610015869</c:v>
                </c:pt>
                <c:pt idx="3908">
                  <c:v>174.077610015869</c:v>
                </c:pt>
                <c:pt idx="3909">
                  <c:v>174.077610015869</c:v>
                </c:pt>
                <c:pt idx="3910">
                  <c:v>174.077610015869</c:v>
                </c:pt>
                <c:pt idx="3911">
                  <c:v>174.077610015869</c:v>
                </c:pt>
                <c:pt idx="3912">
                  <c:v>174.077610015869</c:v>
                </c:pt>
                <c:pt idx="3913">
                  <c:v>174.077610015869</c:v>
                </c:pt>
                <c:pt idx="3914">
                  <c:v>174.077610015869</c:v>
                </c:pt>
                <c:pt idx="3915">
                  <c:v>174.077610015869</c:v>
                </c:pt>
                <c:pt idx="3916">
                  <c:v>174.077610015869</c:v>
                </c:pt>
                <c:pt idx="3917">
                  <c:v>174.077610015869</c:v>
                </c:pt>
                <c:pt idx="3918">
                  <c:v>174.077610015869</c:v>
                </c:pt>
                <c:pt idx="3919">
                  <c:v>174.077610015869</c:v>
                </c:pt>
                <c:pt idx="3920">
                  <c:v>174.077610015869</c:v>
                </c:pt>
                <c:pt idx="3921">
                  <c:v>174.077610015869</c:v>
                </c:pt>
                <c:pt idx="3922">
                  <c:v>174.077610015869</c:v>
                </c:pt>
                <c:pt idx="3923">
                  <c:v>174.077610015869</c:v>
                </c:pt>
                <c:pt idx="3924">
                  <c:v>174.077610015869</c:v>
                </c:pt>
                <c:pt idx="3925">
                  <c:v>174.077610015869</c:v>
                </c:pt>
                <c:pt idx="3926">
                  <c:v>174.077610015869</c:v>
                </c:pt>
                <c:pt idx="3927">
                  <c:v>174.077610015869</c:v>
                </c:pt>
                <c:pt idx="3928">
                  <c:v>174.077610015869</c:v>
                </c:pt>
                <c:pt idx="3929">
                  <c:v>174.077610015869</c:v>
                </c:pt>
                <c:pt idx="3930">
                  <c:v>174.077610015869</c:v>
                </c:pt>
                <c:pt idx="3931">
                  <c:v>174.077610015869</c:v>
                </c:pt>
                <c:pt idx="3932">
                  <c:v>174.077610015869</c:v>
                </c:pt>
                <c:pt idx="3933">
                  <c:v>174.077610015869</c:v>
                </c:pt>
                <c:pt idx="3934">
                  <c:v>174.077610015869</c:v>
                </c:pt>
                <c:pt idx="3935">
                  <c:v>174.077610015869</c:v>
                </c:pt>
                <c:pt idx="3936">
                  <c:v>174.077610015869</c:v>
                </c:pt>
                <c:pt idx="3937">
                  <c:v>174.077610015869</c:v>
                </c:pt>
                <c:pt idx="3938">
                  <c:v>174.077610015869</c:v>
                </c:pt>
                <c:pt idx="3939">
                  <c:v>174.077610015869</c:v>
                </c:pt>
                <c:pt idx="3940">
                  <c:v>174.077610015869</c:v>
                </c:pt>
                <c:pt idx="3941">
                  <c:v>174.077610015869</c:v>
                </c:pt>
                <c:pt idx="3942">
                  <c:v>174.077610015869</c:v>
                </c:pt>
                <c:pt idx="3943">
                  <c:v>174.077610015869</c:v>
                </c:pt>
                <c:pt idx="3944">
                  <c:v>174.077610015869</c:v>
                </c:pt>
                <c:pt idx="3945">
                  <c:v>174.077610015869</c:v>
                </c:pt>
                <c:pt idx="3946">
                  <c:v>174.077610015869</c:v>
                </c:pt>
                <c:pt idx="3947">
                  <c:v>174.077610015869</c:v>
                </c:pt>
                <c:pt idx="3948">
                  <c:v>174.077610015869</c:v>
                </c:pt>
                <c:pt idx="3949">
                  <c:v>174.077610015869</c:v>
                </c:pt>
                <c:pt idx="3950">
                  <c:v>174.077610015869</c:v>
                </c:pt>
                <c:pt idx="3951">
                  <c:v>174.077610015869</c:v>
                </c:pt>
                <c:pt idx="3952">
                  <c:v>174.077610015869</c:v>
                </c:pt>
                <c:pt idx="3953">
                  <c:v>174.077610015869</c:v>
                </c:pt>
                <c:pt idx="3954">
                  <c:v>174.077610015869</c:v>
                </c:pt>
                <c:pt idx="3955">
                  <c:v>174.077610015869</c:v>
                </c:pt>
                <c:pt idx="3956">
                  <c:v>174.077610015869</c:v>
                </c:pt>
                <c:pt idx="3957">
                  <c:v>174.077610015869</c:v>
                </c:pt>
                <c:pt idx="3958">
                  <c:v>174.077610015869</c:v>
                </c:pt>
                <c:pt idx="3959">
                  <c:v>174.077610015869</c:v>
                </c:pt>
                <c:pt idx="3960">
                  <c:v>174.077610015869</c:v>
                </c:pt>
                <c:pt idx="3961">
                  <c:v>174.077610015869</c:v>
                </c:pt>
                <c:pt idx="3962">
                  <c:v>174.077610015869</c:v>
                </c:pt>
                <c:pt idx="3963">
                  <c:v>174.077610015869</c:v>
                </c:pt>
                <c:pt idx="3964">
                  <c:v>174.077610015869</c:v>
                </c:pt>
                <c:pt idx="3965">
                  <c:v>174.077610015869</c:v>
                </c:pt>
                <c:pt idx="3966">
                  <c:v>174.077610015869</c:v>
                </c:pt>
                <c:pt idx="3967">
                  <c:v>174.077610015869</c:v>
                </c:pt>
                <c:pt idx="3968">
                  <c:v>174.077610015869</c:v>
                </c:pt>
                <c:pt idx="3969">
                  <c:v>174.077610015869</c:v>
                </c:pt>
                <c:pt idx="3970">
                  <c:v>174.077610015869</c:v>
                </c:pt>
                <c:pt idx="3971">
                  <c:v>174.077610015869</c:v>
                </c:pt>
                <c:pt idx="3972">
                  <c:v>174.077610015869</c:v>
                </c:pt>
                <c:pt idx="3973">
                  <c:v>174.077610015869</c:v>
                </c:pt>
                <c:pt idx="3974">
                  <c:v>174.077610015869</c:v>
                </c:pt>
                <c:pt idx="3975">
                  <c:v>174.077610015869</c:v>
                </c:pt>
                <c:pt idx="3976">
                  <c:v>174.077610015869</c:v>
                </c:pt>
                <c:pt idx="3977">
                  <c:v>174.077610015869</c:v>
                </c:pt>
                <c:pt idx="3978">
                  <c:v>174.077610015869</c:v>
                </c:pt>
                <c:pt idx="3979">
                  <c:v>174.077610015869</c:v>
                </c:pt>
                <c:pt idx="3980">
                  <c:v>174.077610015869</c:v>
                </c:pt>
                <c:pt idx="3981">
                  <c:v>174.077610015869</c:v>
                </c:pt>
                <c:pt idx="3982">
                  <c:v>174.077610015869</c:v>
                </c:pt>
                <c:pt idx="3983">
                  <c:v>174.077610015869</c:v>
                </c:pt>
                <c:pt idx="3984">
                  <c:v>174.077610015869</c:v>
                </c:pt>
                <c:pt idx="3985">
                  <c:v>174.077610015869</c:v>
                </c:pt>
                <c:pt idx="3986">
                  <c:v>174.077610015869</c:v>
                </c:pt>
                <c:pt idx="3987">
                  <c:v>174.077610015869</c:v>
                </c:pt>
                <c:pt idx="3988">
                  <c:v>174.077610015869</c:v>
                </c:pt>
                <c:pt idx="3989">
                  <c:v>174.077610015869</c:v>
                </c:pt>
                <c:pt idx="3990">
                  <c:v>174.077610015869</c:v>
                </c:pt>
                <c:pt idx="3991">
                  <c:v>174.077610015869</c:v>
                </c:pt>
                <c:pt idx="3992">
                  <c:v>174.077610015869</c:v>
                </c:pt>
                <c:pt idx="3993">
                  <c:v>174.077610015869</c:v>
                </c:pt>
                <c:pt idx="3994">
                  <c:v>174.077610015869</c:v>
                </c:pt>
                <c:pt idx="3995">
                  <c:v>174.077610015869</c:v>
                </c:pt>
                <c:pt idx="3996">
                  <c:v>174.077610015869</c:v>
                </c:pt>
                <c:pt idx="3997">
                  <c:v>174.077610015869</c:v>
                </c:pt>
                <c:pt idx="3998">
                  <c:v>174.077610015869</c:v>
                </c:pt>
                <c:pt idx="3999">
                  <c:v>174.077610015869</c:v>
                </c:pt>
                <c:pt idx="4000">
                  <c:v>174.077610015869</c:v>
                </c:pt>
                <c:pt idx="4001">
                  <c:v>174.077610015869</c:v>
                </c:pt>
                <c:pt idx="4002">
                  <c:v>174.077610015869</c:v>
                </c:pt>
                <c:pt idx="4003">
                  <c:v>174.077610015869</c:v>
                </c:pt>
                <c:pt idx="4004">
                  <c:v>174.077610015869</c:v>
                </c:pt>
                <c:pt idx="4005">
                  <c:v>174.077610015869</c:v>
                </c:pt>
                <c:pt idx="4006">
                  <c:v>174.077610015869</c:v>
                </c:pt>
                <c:pt idx="4007">
                  <c:v>174.077610015869</c:v>
                </c:pt>
                <c:pt idx="4008">
                  <c:v>174.077610015869</c:v>
                </c:pt>
                <c:pt idx="4009">
                  <c:v>174.077610015869</c:v>
                </c:pt>
                <c:pt idx="4010">
                  <c:v>174.077610015869</c:v>
                </c:pt>
                <c:pt idx="4011">
                  <c:v>174.077610015869</c:v>
                </c:pt>
                <c:pt idx="4012">
                  <c:v>174.077610015869</c:v>
                </c:pt>
                <c:pt idx="4013">
                  <c:v>174.077610015869</c:v>
                </c:pt>
                <c:pt idx="4014">
                  <c:v>174.077610015869</c:v>
                </c:pt>
                <c:pt idx="4015">
                  <c:v>174.077610015869</c:v>
                </c:pt>
                <c:pt idx="4016">
                  <c:v>174.077610015869</c:v>
                </c:pt>
                <c:pt idx="4017">
                  <c:v>174.077610015869</c:v>
                </c:pt>
                <c:pt idx="4018">
                  <c:v>174.077610015869</c:v>
                </c:pt>
                <c:pt idx="4019">
                  <c:v>174.077610015869</c:v>
                </c:pt>
                <c:pt idx="4020">
                  <c:v>174.077610015869</c:v>
                </c:pt>
                <c:pt idx="4021">
                  <c:v>174.077610015869</c:v>
                </c:pt>
                <c:pt idx="4022">
                  <c:v>174.077610015869</c:v>
                </c:pt>
                <c:pt idx="4023">
                  <c:v>174.077610015869</c:v>
                </c:pt>
                <c:pt idx="4024">
                  <c:v>174.077610015869</c:v>
                </c:pt>
                <c:pt idx="4025">
                  <c:v>174.077610015869</c:v>
                </c:pt>
                <c:pt idx="4026">
                  <c:v>174.077610015869</c:v>
                </c:pt>
                <c:pt idx="4027">
                  <c:v>174.077610015869</c:v>
                </c:pt>
                <c:pt idx="4028">
                  <c:v>174.077610015869</c:v>
                </c:pt>
                <c:pt idx="4029">
                  <c:v>174.077610015869</c:v>
                </c:pt>
                <c:pt idx="4030">
                  <c:v>174.077610015869</c:v>
                </c:pt>
                <c:pt idx="4031">
                  <c:v>174.077610015869</c:v>
                </c:pt>
                <c:pt idx="4032">
                  <c:v>174.077610015869</c:v>
                </c:pt>
                <c:pt idx="4033">
                  <c:v>174.077610015869</c:v>
                </c:pt>
                <c:pt idx="4034">
                  <c:v>174.077610015869</c:v>
                </c:pt>
                <c:pt idx="4035">
                  <c:v>174.077610015869</c:v>
                </c:pt>
                <c:pt idx="4036">
                  <c:v>174.077610015869</c:v>
                </c:pt>
                <c:pt idx="4037">
                  <c:v>174.077610015869</c:v>
                </c:pt>
                <c:pt idx="4038">
                  <c:v>174.077610015869</c:v>
                </c:pt>
                <c:pt idx="4039">
                  <c:v>174.077610015869</c:v>
                </c:pt>
                <c:pt idx="4040">
                  <c:v>174.077610015869</c:v>
                </c:pt>
                <c:pt idx="4041">
                  <c:v>174.077610015869</c:v>
                </c:pt>
                <c:pt idx="4042">
                  <c:v>174.077610015869</c:v>
                </c:pt>
                <c:pt idx="4043">
                  <c:v>174.077610015869</c:v>
                </c:pt>
                <c:pt idx="4044">
                  <c:v>174.077610015869</c:v>
                </c:pt>
                <c:pt idx="4045">
                  <c:v>174.077610015869</c:v>
                </c:pt>
                <c:pt idx="4046">
                  <c:v>174.077610015869</c:v>
                </c:pt>
                <c:pt idx="4047">
                  <c:v>174.077610015869</c:v>
                </c:pt>
                <c:pt idx="4048">
                  <c:v>174.077610015869</c:v>
                </c:pt>
                <c:pt idx="4049">
                  <c:v>174.077610015869</c:v>
                </c:pt>
                <c:pt idx="4050">
                  <c:v>174.077610015869</c:v>
                </c:pt>
                <c:pt idx="4051">
                  <c:v>174.077610015869</c:v>
                </c:pt>
                <c:pt idx="4052">
                  <c:v>174.077610015869</c:v>
                </c:pt>
                <c:pt idx="4053">
                  <c:v>174.077610015869</c:v>
                </c:pt>
                <c:pt idx="4054">
                  <c:v>174.077610015869</c:v>
                </c:pt>
                <c:pt idx="4055">
                  <c:v>174.077610015869</c:v>
                </c:pt>
                <c:pt idx="4056">
                  <c:v>174.077610015869</c:v>
                </c:pt>
                <c:pt idx="4057">
                  <c:v>174.077610015869</c:v>
                </c:pt>
                <c:pt idx="4058">
                  <c:v>174.077610015869</c:v>
                </c:pt>
                <c:pt idx="4059">
                  <c:v>174.077610015869</c:v>
                </c:pt>
                <c:pt idx="4060">
                  <c:v>174.077610015869</c:v>
                </c:pt>
                <c:pt idx="4061">
                  <c:v>174.077610015869</c:v>
                </c:pt>
                <c:pt idx="4062">
                  <c:v>174.077610015869</c:v>
                </c:pt>
                <c:pt idx="4063">
                  <c:v>174.077610015869</c:v>
                </c:pt>
                <c:pt idx="4064">
                  <c:v>174.077610015869</c:v>
                </c:pt>
                <c:pt idx="4065">
                  <c:v>174.077610015869</c:v>
                </c:pt>
                <c:pt idx="4066">
                  <c:v>174.077610015869</c:v>
                </c:pt>
                <c:pt idx="4067">
                  <c:v>174.077610015869</c:v>
                </c:pt>
                <c:pt idx="4068">
                  <c:v>174.077610015869</c:v>
                </c:pt>
                <c:pt idx="4069">
                  <c:v>174.077610015869</c:v>
                </c:pt>
                <c:pt idx="4070">
                  <c:v>174.077610015869</c:v>
                </c:pt>
                <c:pt idx="4071">
                  <c:v>174.077610015869</c:v>
                </c:pt>
                <c:pt idx="4072">
                  <c:v>174.077610015869</c:v>
                </c:pt>
                <c:pt idx="4073">
                  <c:v>174.077610015869</c:v>
                </c:pt>
                <c:pt idx="4074">
                  <c:v>174.077610015869</c:v>
                </c:pt>
                <c:pt idx="4075">
                  <c:v>174.077610015869</c:v>
                </c:pt>
                <c:pt idx="4076">
                  <c:v>174.077610015869</c:v>
                </c:pt>
                <c:pt idx="4077">
                  <c:v>174.077610015869</c:v>
                </c:pt>
                <c:pt idx="4078">
                  <c:v>174.077610015869</c:v>
                </c:pt>
                <c:pt idx="4079">
                  <c:v>174.077610015869</c:v>
                </c:pt>
                <c:pt idx="4080">
                  <c:v>174.077610015869</c:v>
                </c:pt>
                <c:pt idx="4081">
                  <c:v>174.077610015869</c:v>
                </c:pt>
                <c:pt idx="4082">
                  <c:v>174.077610015869</c:v>
                </c:pt>
                <c:pt idx="4083">
                  <c:v>174.077610015869</c:v>
                </c:pt>
                <c:pt idx="4084">
                  <c:v>174.077610015869</c:v>
                </c:pt>
                <c:pt idx="4085">
                  <c:v>174.077610015869</c:v>
                </c:pt>
                <c:pt idx="4086">
                  <c:v>174.077610015869</c:v>
                </c:pt>
                <c:pt idx="4087">
                  <c:v>174.077610015869</c:v>
                </c:pt>
                <c:pt idx="4088">
                  <c:v>174.077610015869</c:v>
                </c:pt>
                <c:pt idx="4089">
                  <c:v>174.077610015869</c:v>
                </c:pt>
                <c:pt idx="4090">
                  <c:v>174.077610015869</c:v>
                </c:pt>
                <c:pt idx="4091">
                  <c:v>174.077610015869</c:v>
                </c:pt>
                <c:pt idx="4092">
                  <c:v>174.077610015869</c:v>
                </c:pt>
                <c:pt idx="4093">
                  <c:v>174.077610015869</c:v>
                </c:pt>
                <c:pt idx="4094">
                  <c:v>174.077610015869</c:v>
                </c:pt>
                <c:pt idx="4095">
                  <c:v>174.077610015869</c:v>
                </c:pt>
                <c:pt idx="4096">
                  <c:v>174.077610015869</c:v>
                </c:pt>
                <c:pt idx="4097">
                  <c:v>174.077610015869</c:v>
                </c:pt>
                <c:pt idx="4098">
                  <c:v>174.077610015869</c:v>
                </c:pt>
                <c:pt idx="4099">
                  <c:v>174.077610015869</c:v>
                </c:pt>
                <c:pt idx="4100">
                  <c:v>174.077610015869</c:v>
                </c:pt>
                <c:pt idx="4101">
                  <c:v>174.077610015869</c:v>
                </c:pt>
                <c:pt idx="4102">
                  <c:v>174.077610015869</c:v>
                </c:pt>
                <c:pt idx="4103">
                  <c:v>174.077610015869</c:v>
                </c:pt>
                <c:pt idx="4104">
                  <c:v>174.077610015869</c:v>
                </c:pt>
                <c:pt idx="4105">
                  <c:v>174.077610015869</c:v>
                </c:pt>
                <c:pt idx="4106">
                  <c:v>174.077610015869</c:v>
                </c:pt>
                <c:pt idx="4107">
                  <c:v>174.077610015869</c:v>
                </c:pt>
                <c:pt idx="4108">
                  <c:v>174.077610015869</c:v>
                </c:pt>
                <c:pt idx="4109">
                  <c:v>174.077610015869</c:v>
                </c:pt>
                <c:pt idx="4110">
                  <c:v>174.077610015869</c:v>
                </c:pt>
                <c:pt idx="4111">
                  <c:v>174.077610015869</c:v>
                </c:pt>
                <c:pt idx="4112">
                  <c:v>174.077610015869</c:v>
                </c:pt>
                <c:pt idx="4113">
                  <c:v>174.077610015869</c:v>
                </c:pt>
                <c:pt idx="4114">
                  <c:v>174.077610015869</c:v>
                </c:pt>
                <c:pt idx="4115">
                  <c:v>174.077610015869</c:v>
                </c:pt>
                <c:pt idx="4116">
                  <c:v>174.077610015869</c:v>
                </c:pt>
                <c:pt idx="4117">
                  <c:v>174.077610015869</c:v>
                </c:pt>
                <c:pt idx="4118">
                  <c:v>174.077610015869</c:v>
                </c:pt>
                <c:pt idx="4119">
                  <c:v>174.077610015869</c:v>
                </c:pt>
                <c:pt idx="4120">
                  <c:v>174.077610015869</c:v>
                </c:pt>
                <c:pt idx="4121">
                  <c:v>174.077610015869</c:v>
                </c:pt>
                <c:pt idx="4122">
                  <c:v>174.077610015869</c:v>
                </c:pt>
                <c:pt idx="4123">
                  <c:v>174.077610015869</c:v>
                </c:pt>
                <c:pt idx="4124">
                  <c:v>174.077610015869</c:v>
                </c:pt>
                <c:pt idx="4125">
                  <c:v>174.077610015869</c:v>
                </c:pt>
                <c:pt idx="4126">
                  <c:v>174.077610015869</c:v>
                </c:pt>
                <c:pt idx="4127">
                  <c:v>174.077610015869</c:v>
                </c:pt>
                <c:pt idx="4128">
                  <c:v>174.077610015869</c:v>
                </c:pt>
                <c:pt idx="4129">
                  <c:v>174.077610015869</c:v>
                </c:pt>
                <c:pt idx="4130">
                  <c:v>174.077610015869</c:v>
                </c:pt>
                <c:pt idx="4131">
                  <c:v>174.077610015869</c:v>
                </c:pt>
                <c:pt idx="4132">
                  <c:v>174.077610015869</c:v>
                </c:pt>
                <c:pt idx="4133">
                  <c:v>174.077610015869</c:v>
                </c:pt>
                <c:pt idx="4134">
                  <c:v>174.077610015869</c:v>
                </c:pt>
                <c:pt idx="4135">
                  <c:v>174.077610015869</c:v>
                </c:pt>
                <c:pt idx="4136">
                  <c:v>174.077610015869</c:v>
                </c:pt>
                <c:pt idx="4137">
                  <c:v>174.077610015869</c:v>
                </c:pt>
                <c:pt idx="4138">
                  <c:v>174.077610015869</c:v>
                </c:pt>
                <c:pt idx="4139">
                  <c:v>174.077610015869</c:v>
                </c:pt>
                <c:pt idx="4140">
                  <c:v>174.077610015869</c:v>
                </c:pt>
                <c:pt idx="4141">
                  <c:v>174.077610015869</c:v>
                </c:pt>
                <c:pt idx="4142">
                  <c:v>174.077610015869</c:v>
                </c:pt>
                <c:pt idx="4143">
                  <c:v>174.077610015869</c:v>
                </c:pt>
                <c:pt idx="4144">
                  <c:v>174.077610015869</c:v>
                </c:pt>
                <c:pt idx="4145">
                  <c:v>174.077610015869</c:v>
                </c:pt>
                <c:pt idx="4146">
                  <c:v>174.077610015869</c:v>
                </c:pt>
                <c:pt idx="4147">
                  <c:v>174.077610015869</c:v>
                </c:pt>
                <c:pt idx="4148">
                  <c:v>174.077610015869</c:v>
                </c:pt>
                <c:pt idx="4149">
                  <c:v>174.077610015869</c:v>
                </c:pt>
                <c:pt idx="4150">
                  <c:v>174.077610015869</c:v>
                </c:pt>
                <c:pt idx="4151">
                  <c:v>174.077610015869</c:v>
                </c:pt>
                <c:pt idx="4152">
                  <c:v>174.077610015869</c:v>
                </c:pt>
                <c:pt idx="4153">
                  <c:v>174.077610015869</c:v>
                </c:pt>
                <c:pt idx="4154">
                  <c:v>174.077610015869</c:v>
                </c:pt>
                <c:pt idx="4155">
                  <c:v>174.077610015869</c:v>
                </c:pt>
                <c:pt idx="4156">
                  <c:v>174.077610015869</c:v>
                </c:pt>
                <c:pt idx="4157">
                  <c:v>174.077610015869</c:v>
                </c:pt>
                <c:pt idx="4158">
                  <c:v>174.077610015869</c:v>
                </c:pt>
                <c:pt idx="4159">
                  <c:v>174.077610015869</c:v>
                </c:pt>
                <c:pt idx="4160">
                  <c:v>174.077610015869</c:v>
                </c:pt>
                <c:pt idx="4161">
                  <c:v>174.077610015869</c:v>
                </c:pt>
                <c:pt idx="4162">
                  <c:v>174.077610015869</c:v>
                </c:pt>
                <c:pt idx="4163">
                  <c:v>174.077610015869</c:v>
                </c:pt>
                <c:pt idx="4164">
                  <c:v>174.077610015869</c:v>
                </c:pt>
                <c:pt idx="4165">
                  <c:v>174.077610015869</c:v>
                </c:pt>
                <c:pt idx="4166">
                  <c:v>174.077610015869</c:v>
                </c:pt>
                <c:pt idx="4167">
                  <c:v>174.077610015869</c:v>
                </c:pt>
                <c:pt idx="4168">
                  <c:v>174.077610015869</c:v>
                </c:pt>
                <c:pt idx="4169">
                  <c:v>174.077610015869</c:v>
                </c:pt>
                <c:pt idx="4170">
                  <c:v>174.077610015869</c:v>
                </c:pt>
                <c:pt idx="4171">
                  <c:v>174.077610015869</c:v>
                </c:pt>
                <c:pt idx="4172">
                  <c:v>174.077610015869</c:v>
                </c:pt>
                <c:pt idx="4173">
                  <c:v>174.077610015869</c:v>
                </c:pt>
                <c:pt idx="4174">
                  <c:v>174.077610015869</c:v>
                </c:pt>
                <c:pt idx="4175">
                  <c:v>174.077610015869</c:v>
                </c:pt>
                <c:pt idx="4176">
                  <c:v>174.077610015869</c:v>
                </c:pt>
                <c:pt idx="4177">
                  <c:v>174.077610015869</c:v>
                </c:pt>
                <c:pt idx="4178">
                  <c:v>174.077610015869</c:v>
                </c:pt>
                <c:pt idx="4179">
                  <c:v>174.077610015869</c:v>
                </c:pt>
                <c:pt idx="4180">
                  <c:v>174.077610015869</c:v>
                </c:pt>
                <c:pt idx="4181">
                  <c:v>174.077610015869</c:v>
                </c:pt>
                <c:pt idx="4182">
                  <c:v>174.077610015869</c:v>
                </c:pt>
                <c:pt idx="4183">
                  <c:v>174.077610015869</c:v>
                </c:pt>
                <c:pt idx="4184">
                  <c:v>174.077610015869</c:v>
                </c:pt>
                <c:pt idx="4185">
                  <c:v>174.077610015869</c:v>
                </c:pt>
                <c:pt idx="4186">
                  <c:v>174.077610015869</c:v>
                </c:pt>
                <c:pt idx="4187">
                  <c:v>174.077610015869</c:v>
                </c:pt>
                <c:pt idx="4188">
                  <c:v>174.077610015869</c:v>
                </c:pt>
                <c:pt idx="4189">
                  <c:v>174.077610015869</c:v>
                </c:pt>
                <c:pt idx="4190">
                  <c:v>174.077610015869</c:v>
                </c:pt>
                <c:pt idx="4191">
                  <c:v>174.077610015869</c:v>
                </c:pt>
                <c:pt idx="4192">
                  <c:v>174.077610015869</c:v>
                </c:pt>
                <c:pt idx="4193">
                  <c:v>174.077610015869</c:v>
                </c:pt>
                <c:pt idx="4194">
                  <c:v>174.077610015869</c:v>
                </c:pt>
                <c:pt idx="4195">
                  <c:v>174.077610015869</c:v>
                </c:pt>
                <c:pt idx="4196">
                  <c:v>174.077610015869</c:v>
                </c:pt>
                <c:pt idx="4197">
                  <c:v>174.077610015869</c:v>
                </c:pt>
                <c:pt idx="4198">
                  <c:v>174.077610015869</c:v>
                </c:pt>
                <c:pt idx="4199">
                  <c:v>174.077610015869</c:v>
                </c:pt>
                <c:pt idx="4200">
                  <c:v>174.077610015869</c:v>
                </c:pt>
                <c:pt idx="4201">
                  <c:v>174.077610015869</c:v>
                </c:pt>
                <c:pt idx="4202">
                  <c:v>174.077610015869</c:v>
                </c:pt>
                <c:pt idx="4203">
                  <c:v>174.077610015869</c:v>
                </c:pt>
                <c:pt idx="4204">
                  <c:v>174.077610015869</c:v>
                </c:pt>
                <c:pt idx="4205">
                  <c:v>174.077610015869</c:v>
                </c:pt>
                <c:pt idx="4206">
                  <c:v>174.077610015869</c:v>
                </c:pt>
                <c:pt idx="4207">
                  <c:v>174.077610015869</c:v>
                </c:pt>
                <c:pt idx="4208">
                  <c:v>174.077610015869</c:v>
                </c:pt>
                <c:pt idx="4209">
                  <c:v>174.077610015869</c:v>
                </c:pt>
                <c:pt idx="4210">
                  <c:v>174.077610015869</c:v>
                </c:pt>
                <c:pt idx="4211">
                  <c:v>174.077610015869</c:v>
                </c:pt>
                <c:pt idx="4212">
                  <c:v>174.077610015869</c:v>
                </c:pt>
                <c:pt idx="4213">
                  <c:v>174.077610015869</c:v>
                </c:pt>
                <c:pt idx="4214">
                  <c:v>174.077610015869</c:v>
                </c:pt>
                <c:pt idx="4215">
                  <c:v>174.077610015869</c:v>
                </c:pt>
                <c:pt idx="4216">
                  <c:v>174.077610015869</c:v>
                </c:pt>
                <c:pt idx="4217">
                  <c:v>174.077610015869</c:v>
                </c:pt>
                <c:pt idx="4218">
                  <c:v>174.077610015869</c:v>
                </c:pt>
                <c:pt idx="4219">
                  <c:v>174.077610015869</c:v>
                </c:pt>
                <c:pt idx="4220">
                  <c:v>174.077610015869</c:v>
                </c:pt>
                <c:pt idx="4221">
                  <c:v>174.077610015869</c:v>
                </c:pt>
                <c:pt idx="4222">
                  <c:v>174.077610015869</c:v>
                </c:pt>
                <c:pt idx="4223">
                  <c:v>174.077610015869</c:v>
                </c:pt>
                <c:pt idx="4224">
                  <c:v>174.077610015869</c:v>
                </c:pt>
                <c:pt idx="4225">
                  <c:v>174.077610015869</c:v>
                </c:pt>
                <c:pt idx="4226">
                  <c:v>174.077610015869</c:v>
                </c:pt>
                <c:pt idx="4227">
                  <c:v>174.077610015869</c:v>
                </c:pt>
                <c:pt idx="4228">
                  <c:v>174.077610015869</c:v>
                </c:pt>
                <c:pt idx="4229">
                  <c:v>174.077610015869</c:v>
                </c:pt>
                <c:pt idx="4230">
                  <c:v>174.077610015869</c:v>
                </c:pt>
                <c:pt idx="4231">
                  <c:v>174.077610015869</c:v>
                </c:pt>
                <c:pt idx="4232">
                  <c:v>174.077610015869</c:v>
                </c:pt>
                <c:pt idx="4233">
                  <c:v>174.077610015869</c:v>
                </c:pt>
                <c:pt idx="4234">
                  <c:v>174.077610015869</c:v>
                </c:pt>
                <c:pt idx="4235">
                  <c:v>174.077610015869</c:v>
                </c:pt>
                <c:pt idx="4236">
                  <c:v>174.077610015869</c:v>
                </c:pt>
                <c:pt idx="4237">
                  <c:v>174.077610015869</c:v>
                </c:pt>
                <c:pt idx="4238">
                  <c:v>174.077610015869</c:v>
                </c:pt>
                <c:pt idx="4239">
                  <c:v>174.077610015869</c:v>
                </c:pt>
                <c:pt idx="4240">
                  <c:v>174.077610015869</c:v>
                </c:pt>
                <c:pt idx="4241">
                  <c:v>174.077610015869</c:v>
                </c:pt>
                <c:pt idx="4242">
                  <c:v>174.077610015869</c:v>
                </c:pt>
                <c:pt idx="4243">
                  <c:v>174.077610015869</c:v>
                </c:pt>
                <c:pt idx="4244">
                  <c:v>174.077610015869</c:v>
                </c:pt>
                <c:pt idx="4245">
                  <c:v>174.077610015869</c:v>
                </c:pt>
                <c:pt idx="4246">
                  <c:v>174.077610015869</c:v>
                </c:pt>
                <c:pt idx="4247">
                  <c:v>174.077610015869</c:v>
                </c:pt>
                <c:pt idx="4248">
                  <c:v>174.077610015869</c:v>
                </c:pt>
                <c:pt idx="4249">
                  <c:v>174.077610015869</c:v>
                </c:pt>
                <c:pt idx="4250">
                  <c:v>174.077610015869</c:v>
                </c:pt>
                <c:pt idx="4251">
                  <c:v>174.077610015869</c:v>
                </c:pt>
                <c:pt idx="4252">
                  <c:v>174.077610015869</c:v>
                </c:pt>
                <c:pt idx="4253">
                  <c:v>174.077610015869</c:v>
                </c:pt>
                <c:pt idx="4254">
                  <c:v>174.077610015869</c:v>
                </c:pt>
                <c:pt idx="4255">
                  <c:v>174.077610015869</c:v>
                </c:pt>
                <c:pt idx="4256">
                  <c:v>174.077610015869</c:v>
                </c:pt>
                <c:pt idx="4257">
                  <c:v>174.077610015869</c:v>
                </c:pt>
                <c:pt idx="4258">
                  <c:v>174.077610015869</c:v>
                </c:pt>
                <c:pt idx="4259">
                  <c:v>174.077610015869</c:v>
                </c:pt>
                <c:pt idx="4260">
                  <c:v>174.077610015869</c:v>
                </c:pt>
                <c:pt idx="4261">
                  <c:v>174.077610015869</c:v>
                </c:pt>
                <c:pt idx="4262">
                  <c:v>174.077610015869</c:v>
                </c:pt>
                <c:pt idx="4263">
                  <c:v>174.077610015869</c:v>
                </c:pt>
                <c:pt idx="4264">
                  <c:v>174.077610015869</c:v>
                </c:pt>
                <c:pt idx="4265">
                  <c:v>174.077610015869</c:v>
                </c:pt>
                <c:pt idx="4266">
                  <c:v>174.077610015869</c:v>
                </c:pt>
                <c:pt idx="4267">
                  <c:v>174.077610015869</c:v>
                </c:pt>
                <c:pt idx="4268">
                  <c:v>174.077610015869</c:v>
                </c:pt>
                <c:pt idx="4269">
                  <c:v>174.077610015869</c:v>
                </c:pt>
                <c:pt idx="4270">
                  <c:v>174.077610015869</c:v>
                </c:pt>
                <c:pt idx="4271">
                  <c:v>174.077610015869</c:v>
                </c:pt>
                <c:pt idx="4272">
                  <c:v>174.077610015869</c:v>
                </c:pt>
                <c:pt idx="4273">
                  <c:v>174.077610015869</c:v>
                </c:pt>
                <c:pt idx="4274">
                  <c:v>174.077610015869</c:v>
                </c:pt>
                <c:pt idx="4275">
                  <c:v>174.077610015869</c:v>
                </c:pt>
                <c:pt idx="4276">
                  <c:v>174.077610015869</c:v>
                </c:pt>
                <c:pt idx="4277">
                  <c:v>174.077610015869</c:v>
                </c:pt>
                <c:pt idx="4278">
                  <c:v>174.077610015869</c:v>
                </c:pt>
                <c:pt idx="4279">
                  <c:v>174.077610015869</c:v>
                </c:pt>
                <c:pt idx="4280">
                  <c:v>174.077610015869</c:v>
                </c:pt>
                <c:pt idx="4281">
                  <c:v>174.077610015869</c:v>
                </c:pt>
                <c:pt idx="4282">
                  <c:v>174.077610015869</c:v>
                </c:pt>
                <c:pt idx="4283">
                  <c:v>174.077610015869</c:v>
                </c:pt>
                <c:pt idx="4284">
                  <c:v>174.077610015869</c:v>
                </c:pt>
                <c:pt idx="4285">
                  <c:v>174.077610015869</c:v>
                </c:pt>
                <c:pt idx="4286">
                  <c:v>174.077610015869</c:v>
                </c:pt>
                <c:pt idx="4287">
                  <c:v>174.077610015869</c:v>
                </c:pt>
                <c:pt idx="4288">
                  <c:v>174.077610015869</c:v>
                </c:pt>
                <c:pt idx="4289">
                  <c:v>174.077610015869</c:v>
                </c:pt>
                <c:pt idx="4290">
                  <c:v>174.077610015869</c:v>
                </c:pt>
                <c:pt idx="4291">
                  <c:v>174.077610015869</c:v>
                </c:pt>
                <c:pt idx="4292">
                  <c:v>174.077610015869</c:v>
                </c:pt>
                <c:pt idx="4293">
                  <c:v>174.077610015869</c:v>
                </c:pt>
                <c:pt idx="4294">
                  <c:v>174.077610015869</c:v>
                </c:pt>
                <c:pt idx="4295">
                  <c:v>174.077610015869</c:v>
                </c:pt>
                <c:pt idx="4296">
                  <c:v>174.077610015869</c:v>
                </c:pt>
                <c:pt idx="4297">
                  <c:v>174.077610015869</c:v>
                </c:pt>
                <c:pt idx="4298">
                  <c:v>174.077610015869</c:v>
                </c:pt>
                <c:pt idx="4299">
                  <c:v>174.077610015869</c:v>
                </c:pt>
                <c:pt idx="4300">
                  <c:v>174.077610015869</c:v>
                </c:pt>
                <c:pt idx="4301">
                  <c:v>174.077610015869</c:v>
                </c:pt>
                <c:pt idx="4302">
                  <c:v>174.077610015869</c:v>
                </c:pt>
                <c:pt idx="4303">
                  <c:v>174.077610015869</c:v>
                </c:pt>
                <c:pt idx="4304">
                  <c:v>174.077610015869</c:v>
                </c:pt>
                <c:pt idx="4305">
                  <c:v>174.077610015869</c:v>
                </c:pt>
                <c:pt idx="4306">
                  <c:v>174.077610015869</c:v>
                </c:pt>
                <c:pt idx="4307">
                  <c:v>174.077610015869</c:v>
                </c:pt>
                <c:pt idx="4308">
                  <c:v>174.077610015869</c:v>
                </c:pt>
                <c:pt idx="4309">
                  <c:v>174.077610015869</c:v>
                </c:pt>
                <c:pt idx="4310">
                  <c:v>174.077610015869</c:v>
                </c:pt>
                <c:pt idx="4311">
                  <c:v>174.077610015869</c:v>
                </c:pt>
                <c:pt idx="4312">
                  <c:v>174.077610015869</c:v>
                </c:pt>
                <c:pt idx="4313">
                  <c:v>174.077610015869</c:v>
                </c:pt>
                <c:pt idx="4314">
                  <c:v>174.077610015869</c:v>
                </c:pt>
                <c:pt idx="4315">
                  <c:v>174.077610015869</c:v>
                </c:pt>
                <c:pt idx="4316">
                  <c:v>174.077610015869</c:v>
                </c:pt>
                <c:pt idx="4317">
                  <c:v>174.077610015869</c:v>
                </c:pt>
                <c:pt idx="4318">
                  <c:v>174.077610015869</c:v>
                </c:pt>
                <c:pt idx="4319">
                  <c:v>174.077610015869</c:v>
                </c:pt>
                <c:pt idx="4320">
                  <c:v>174.077610015869</c:v>
                </c:pt>
                <c:pt idx="4321">
                  <c:v>174.077610015869</c:v>
                </c:pt>
                <c:pt idx="4322">
                  <c:v>174.077610015869</c:v>
                </c:pt>
                <c:pt idx="4323">
                  <c:v>174.077610015869</c:v>
                </c:pt>
                <c:pt idx="4324">
                  <c:v>174.077610015869</c:v>
                </c:pt>
                <c:pt idx="4325">
                  <c:v>174.077610015869</c:v>
                </c:pt>
                <c:pt idx="4326">
                  <c:v>174.077610015869</c:v>
                </c:pt>
                <c:pt idx="4327">
                  <c:v>174.077610015869</c:v>
                </c:pt>
                <c:pt idx="4328">
                  <c:v>174.077610015869</c:v>
                </c:pt>
                <c:pt idx="4329">
                  <c:v>174.077610015869</c:v>
                </c:pt>
                <c:pt idx="4330">
                  <c:v>174.077610015869</c:v>
                </c:pt>
                <c:pt idx="4331">
                  <c:v>174.077610015869</c:v>
                </c:pt>
                <c:pt idx="4332">
                  <c:v>174.077610015869</c:v>
                </c:pt>
                <c:pt idx="4333">
                  <c:v>174.077610015869</c:v>
                </c:pt>
                <c:pt idx="4334">
                  <c:v>174.077610015869</c:v>
                </c:pt>
                <c:pt idx="4335">
                  <c:v>174.077610015869</c:v>
                </c:pt>
                <c:pt idx="4336">
                  <c:v>174.077610015869</c:v>
                </c:pt>
                <c:pt idx="4337">
                  <c:v>174.077610015869</c:v>
                </c:pt>
                <c:pt idx="4338">
                  <c:v>174.077610015869</c:v>
                </c:pt>
                <c:pt idx="4339">
                  <c:v>174.077610015869</c:v>
                </c:pt>
                <c:pt idx="4340">
                  <c:v>174.077610015869</c:v>
                </c:pt>
                <c:pt idx="4341">
                  <c:v>174.077610015869</c:v>
                </c:pt>
                <c:pt idx="4342">
                  <c:v>174.077610015869</c:v>
                </c:pt>
                <c:pt idx="4343">
                  <c:v>174.077610015869</c:v>
                </c:pt>
                <c:pt idx="4344">
                  <c:v>174.077610015869</c:v>
                </c:pt>
                <c:pt idx="4345">
                  <c:v>174.077610015869</c:v>
                </c:pt>
                <c:pt idx="4346">
                  <c:v>174.077610015869</c:v>
                </c:pt>
                <c:pt idx="4347">
                  <c:v>174.077610015869</c:v>
                </c:pt>
                <c:pt idx="4348">
                  <c:v>174.077610015869</c:v>
                </c:pt>
                <c:pt idx="4349">
                  <c:v>174.077610015869</c:v>
                </c:pt>
                <c:pt idx="4350">
                  <c:v>174.077610015869</c:v>
                </c:pt>
                <c:pt idx="4351">
                  <c:v>174.077610015869</c:v>
                </c:pt>
                <c:pt idx="4352">
                  <c:v>174.077610015869</c:v>
                </c:pt>
                <c:pt idx="4353">
                  <c:v>174.077610015869</c:v>
                </c:pt>
                <c:pt idx="4354">
                  <c:v>174.077610015869</c:v>
                </c:pt>
                <c:pt idx="4355">
                  <c:v>174.077610015869</c:v>
                </c:pt>
                <c:pt idx="4356">
                  <c:v>174.077610015869</c:v>
                </c:pt>
                <c:pt idx="4357">
                  <c:v>174.077610015869</c:v>
                </c:pt>
                <c:pt idx="4358">
                  <c:v>174.077610015869</c:v>
                </c:pt>
                <c:pt idx="4359">
                  <c:v>174.077610015869</c:v>
                </c:pt>
                <c:pt idx="4360">
                  <c:v>174.077610015869</c:v>
                </c:pt>
                <c:pt idx="4361">
                  <c:v>174.077610015869</c:v>
                </c:pt>
                <c:pt idx="4362">
                  <c:v>174.077610015869</c:v>
                </c:pt>
                <c:pt idx="4363">
                  <c:v>174.077610015869</c:v>
                </c:pt>
                <c:pt idx="4364">
                  <c:v>174.077610015869</c:v>
                </c:pt>
                <c:pt idx="4365">
                  <c:v>174.077610015869</c:v>
                </c:pt>
                <c:pt idx="4366">
                  <c:v>174.077610015869</c:v>
                </c:pt>
                <c:pt idx="4367">
                  <c:v>174.077610015869</c:v>
                </c:pt>
                <c:pt idx="4368">
                  <c:v>174.077610015869</c:v>
                </c:pt>
                <c:pt idx="4369">
                  <c:v>174.077610015869</c:v>
                </c:pt>
                <c:pt idx="4370">
                  <c:v>174.077610015869</c:v>
                </c:pt>
                <c:pt idx="4371">
                  <c:v>174.077610015869</c:v>
                </c:pt>
                <c:pt idx="4372">
                  <c:v>174.077610015869</c:v>
                </c:pt>
                <c:pt idx="4373">
                  <c:v>174.077610015869</c:v>
                </c:pt>
                <c:pt idx="4374">
                  <c:v>174.077610015869</c:v>
                </c:pt>
                <c:pt idx="4375">
                  <c:v>174.077610015869</c:v>
                </c:pt>
                <c:pt idx="4376">
                  <c:v>174.077610015869</c:v>
                </c:pt>
                <c:pt idx="4377">
                  <c:v>174.077610015869</c:v>
                </c:pt>
                <c:pt idx="4378">
                  <c:v>174.077610015869</c:v>
                </c:pt>
                <c:pt idx="4379">
                  <c:v>174.077610015869</c:v>
                </c:pt>
                <c:pt idx="4380">
                  <c:v>174.077610015869</c:v>
                </c:pt>
                <c:pt idx="4381">
                  <c:v>174.077610015869</c:v>
                </c:pt>
                <c:pt idx="4382">
                  <c:v>174.077610015869</c:v>
                </c:pt>
                <c:pt idx="4383">
                  <c:v>174.077610015869</c:v>
                </c:pt>
                <c:pt idx="4384">
                  <c:v>174.077610015869</c:v>
                </c:pt>
                <c:pt idx="4385">
                  <c:v>174.077610015869</c:v>
                </c:pt>
                <c:pt idx="4386">
                  <c:v>174.077610015869</c:v>
                </c:pt>
                <c:pt idx="4387">
                  <c:v>174.077610015869</c:v>
                </c:pt>
                <c:pt idx="4388">
                  <c:v>174.077610015869</c:v>
                </c:pt>
                <c:pt idx="4389">
                  <c:v>174.077610015869</c:v>
                </c:pt>
                <c:pt idx="4390">
                  <c:v>174.077610015869</c:v>
                </c:pt>
                <c:pt idx="4391">
                  <c:v>174.077610015869</c:v>
                </c:pt>
                <c:pt idx="4392">
                  <c:v>174.077610015869</c:v>
                </c:pt>
                <c:pt idx="4393">
                  <c:v>174.077610015869</c:v>
                </c:pt>
                <c:pt idx="4394">
                  <c:v>174.077610015869</c:v>
                </c:pt>
                <c:pt idx="4395">
                  <c:v>174.077610015869</c:v>
                </c:pt>
                <c:pt idx="4396">
                  <c:v>174.077610015869</c:v>
                </c:pt>
                <c:pt idx="4397">
                  <c:v>174.077610015869</c:v>
                </c:pt>
                <c:pt idx="4398">
                  <c:v>174.077610015869</c:v>
                </c:pt>
                <c:pt idx="4399">
                  <c:v>174.077610015869</c:v>
                </c:pt>
                <c:pt idx="4400">
                  <c:v>174.077610015869</c:v>
                </c:pt>
                <c:pt idx="4401">
                  <c:v>174.077610015869</c:v>
                </c:pt>
                <c:pt idx="4402">
                  <c:v>174.077610015869</c:v>
                </c:pt>
                <c:pt idx="4403">
                  <c:v>174.077610015869</c:v>
                </c:pt>
                <c:pt idx="4404">
                  <c:v>174.077610015869</c:v>
                </c:pt>
                <c:pt idx="4405">
                  <c:v>174.077610015869</c:v>
                </c:pt>
                <c:pt idx="4406">
                  <c:v>174.077610015869</c:v>
                </c:pt>
                <c:pt idx="4407">
                  <c:v>174.077610015869</c:v>
                </c:pt>
                <c:pt idx="4408">
                  <c:v>174.077610015869</c:v>
                </c:pt>
                <c:pt idx="4409">
                  <c:v>174.077610015869</c:v>
                </c:pt>
                <c:pt idx="4410">
                  <c:v>174.077610015869</c:v>
                </c:pt>
                <c:pt idx="4411">
                  <c:v>174.077610015869</c:v>
                </c:pt>
                <c:pt idx="4412">
                  <c:v>174.077610015869</c:v>
                </c:pt>
                <c:pt idx="4413">
                  <c:v>174.077610015869</c:v>
                </c:pt>
                <c:pt idx="4414">
                  <c:v>174.077610015869</c:v>
                </c:pt>
                <c:pt idx="4415">
                  <c:v>174.077610015869</c:v>
                </c:pt>
                <c:pt idx="4416">
                  <c:v>174.077610015869</c:v>
                </c:pt>
                <c:pt idx="4417">
                  <c:v>174.077610015869</c:v>
                </c:pt>
                <c:pt idx="4418">
                  <c:v>174.077610015869</c:v>
                </c:pt>
                <c:pt idx="4419">
                  <c:v>174.077610015869</c:v>
                </c:pt>
                <c:pt idx="4420">
                  <c:v>174.077610015869</c:v>
                </c:pt>
                <c:pt idx="4421">
                  <c:v>174.077610015869</c:v>
                </c:pt>
                <c:pt idx="4422">
                  <c:v>174.077610015869</c:v>
                </c:pt>
                <c:pt idx="4423">
                  <c:v>174.077610015869</c:v>
                </c:pt>
                <c:pt idx="4424">
                  <c:v>174.077610015869</c:v>
                </c:pt>
                <c:pt idx="4425">
                  <c:v>174.077610015869</c:v>
                </c:pt>
                <c:pt idx="4426">
                  <c:v>174.077610015869</c:v>
                </c:pt>
                <c:pt idx="4427">
                  <c:v>174.077610015869</c:v>
                </c:pt>
                <c:pt idx="4428">
                  <c:v>174.077610015869</c:v>
                </c:pt>
                <c:pt idx="4429">
                  <c:v>174.077610015869</c:v>
                </c:pt>
                <c:pt idx="4430">
                  <c:v>174.077610015869</c:v>
                </c:pt>
                <c:pt idx="4431">
                  <c:v>174.077610015869</c:v>
                </c:pt>
                <c:pt idx="4432">
                  <c:v>174.077610015869</c:v>
                </c:pt>
                <c:pt idx="4433">
                  <c:v>174.077610015869</c:v>
                </c:pt>
                <c:pt idx="4434">
                  <c:v>174.077610015869</c:v>
                </c:pt>
                <c:pt idx="4435">
                  <c:v>174.077610015869</c:v>
                </c:pt>
                <c:pt idx="4436">
                  <c:v>174.077610015869</c:v>
                </c:pt>
                <c:pt idx="4437">
                  <c:v>174.077610015869</c:v>
                </c:pt>
                <c:pt idx="4438">
                  <c:v>174.077610015869</c:v>
                </c:pt>
                <c:pt idx="4439">
                  <c:v>174.077610015869</c:v>
                </c:pt>
                <c:pt idx="4440">
                  <c:v>174.077610015869</c:v>
                </c:pt>
                <c:pt idx="4441">
                  <c:v>174.077610015869</c:v>
                </c:pt>
                <c:pt idx="4442">
                  <c:v>174.077610015869</c:v>
                </c:pt>
                <c:pt idx="4443">
                  <c:v>174.077610015869</c:v>
                </c:pt>
                <c:pt idx="4444">
                  <c:v>174.077610015869</c:v>
                </c:pt>
                <c:pt idx="4445">
                  <c:v>174.077610015869</c:v>
                </c:pt>
                <c:pt idx="4446">
                  <c:v>174.077610015869</c:v>
                </c:pt>
                <c:pt idx="4447">
                  <c:v>174.077610015869</c:v>
                </c:pt>
                <c:pt idx="4448">
                  <c:v>174.077610015869</c:v>
                </c:pt>
                <c:pt idx="4449">
                  <c:v>174.077610015869</c:v>
                </c:pt>
                <c:pt idx="4450">
                  <c:v>174.077610015869</c:v>
                </c:pt>
                <c:pt idx="4451">
                  <c:v>174.077610015869</c:v>
                </c:pt>
                <c:pt idx="4452">
                  <c:v>174.077610015869</c:v>
                </c:pt>
                <c:pt idx="4453">
                  <c:v>174.077610015869</c:v>
                </c:pt>
                <c:pt idx="4454">
                  <c:v>174.077610015869</c:v>
                </c:pt>
                <c:pt idx="4455">
                  <c:v>174.077610015869</c:v>
                </c:pt>
                <c:pt idx="4456">
                  <c:v>174.077610015869</c:v>
                </c:pt>
                <c:pt idx="4457">
                  <c:v>174.077610015869</c:v>
                </c:pt>
                <c:pt idx="4458">
                  <c:v>174.077610015869</c:v>
                </c:pt>
                <c:pt idx="4459">
                  <c:v>174.077610015869</c:v>
                </c:pt>
                <c:pt idx="4460">
                  <c:v>174.077610015869</c:v>
                </c:pt>
                <c:pt idx="4461">
                  <c:v>174.077610015869</c:v>
                </c:pt>
                <c:pt idx="4462">
                  <c:v>174.077610015869</c:v>
                </c:pt>
                <c:pt idx="4463">
                  <c:v>174.077610015869</c:v>
                </c:pt>
                <c:pt idx="4464">
                  <c:v>174.077610015869</c:v>
                </c:pt>
                <c:pt idx="4465">
                  <c:v>174.077610015869</c:v>
                </c:pt>
                <c:pt idx="4466">
                  <c:v>174.077610015869</c:v>
                </c:pt>
                <c:pt idx="4467">
                  <c:v>174.077610015869</c:v>
                </c:pt>
                <c:pt idx="4468">
                  <c:v>174.077610015869</c:v>
                </c:pt>
                <c:pt idx="4469">
                  <c:v>174.077610015869</c:v>
                </c:pt>
                <c:pt idx="4470">
                  <c:v>174.077610015869</c:v>
                </c:pt>
                <c:pt idx="4471">
                  <c:v>174.077610015869</c:v>
                </c:pt>
                <c:pt idx="4472">
                  <c:v>174.077610015869</c:v>
                </c:pt>
                <c:pt idx="4473">
                  <c:v>174.077610015869</c:v>
                </c:pt>
                <c:pt idx="4474">
                  <c:v>174.077610015869</c:v>
                </c:pt>
                <c:pt idx="4475">
                  <c:v>174.077610015869</c:v>
                </c:pt>
                <c:pt idx="4476">
                  <c:v>174.077610015869</c:v>
                </c:pt>
                <c:pt idx="4477">
                  <c:v>174.077610015869</c:v>
                </c:pt>
                <c:pt idx="4478">
                  <c:v>174.077610015869</c:v>
                </c:pt>
                <c:pt idx="4479">
                  <c:v>174.077610015869</c:v>
                </c:pt>
                <c:pt idx="4480">
                  <c:v>174.077610015869</c:v>
                </c:pt>
                <c:pt idx="4481">
                  <c:v>174.077610015869</c:v>
                </c:pt>
                <c:pt idx="4482">
                  <c:v>174.077610015869</c:v>
                </c:pt>
                <c:pt idx="4483">
                  <c:v>174.077610015869</c:v>
                </c:pt>
                <c:pt idx="4484">
                  <c:v>174.077610015869</c:v>
                </c:pt>
                <c:pt idx="4485">
                  <c:v>174.077610015869</c:v>
                </c:pt>
                <c:pt idx="4486">
                  <c:v>174.077610015869</c:v>
                </c:pt>
                <c:pt idx="4487">
                  <c:v>174.077610015869</c:v>
                </c:pt>
                <c:pt idx="4488">
                  <c:v>174.077610015869</c:v>
                </c:pt>
                <c:pt idx="4489">
                  <c:v>174.077610015869</c:v>
                </c:pt>
                <c:pt idx="4490">
                  <c:v>174.077610015869</c:v>
                </c:pt>
                <c:pt idx="4491">
                  <c:v>174.077610015869</c:v>
                </c:pt>
                <c:pt idx="4492">
                  <c:v>174.077610015869</c:v>
                </c:pt>
                <c:pt idx="4493">
                  <c:v>174.077610015869</c:v>
                </c:pt>
                <c:pt idx="4494">
                  <c:v>174.077610015869</c:v>
                </c:pt>
                <c:pt idx="4495">
                  <c:v>174.077610015869</c:v>
                </c:pt>
                <c:pt idx="4496">
                  <c:v>174.077610015869</c:v>
                </c:pt>
                <c:pt idx="4497">
                  <c:v>174.077610015869</c:v>
                </c:pt>
                <c:pt idx="4498">
                  <c:v>174.077610015869</c:v>
                </c:pt>
                <c:pt idx="4499">
                  <c:v>174.077610015869</c:v>
                </c:pt>
                <c:pt idx="4500">
                  <c:v>174.077610015869</c:v>
                </c:pt>
                <c:pt idx="4501">
                  <c:v>174.077610015869</c:v>
                </c:pt>
                <c:pt idx="4502">
                  <c:v>174.077610015869</c:v>
                </c:pt>
                <c:pt idx="4503">
                  <c:v>174.077610015869</c:v>
                </c:pt>
                <c:pt idx="4504">
                  <c:v>174.077610015869</c:v>
                </c:pt>
                <c:pt idx="4505">
                  <c:v>174.077610015869</c:v>
                </c:pt>
                <c:pt idx="4506">
                  <c:v>174.077610015869</c:v>
                </c:pt>
                <c:pt idx="4507">
                  <c:v>174.077610015869</c:v>
                </c:pt>
                <c:pt idx="4508">
                  <c:v>174.077610015869</c:v>
                </c:pt>
                <c:pt idx="4509">
                  <c:v>174.077610015869</c:v>
                </c:pt>
                <c:pt idx="4510">
                  <c:v>174.077610015869</c:v>
                </c:pt>
                <c:pt idx="4511">
                  <c:v>174.077610015869</c:v>
                </c:pt>
                <c:pt idx="4512">
                  <c:v>174.077610015869</c:v>
                </c:pt>
                <c:pt idx="4513">
                  <c:v>174.077610015869</c:v>
                </c:pt>
                <c:pt idx="4514">
                  <c:v>174.077610015869</c:v>
                </c:pt>
                <c:pt idx="4515">
                  <c:v>174.077610015869</c:v>
                </c:pt>
                <c:pt idx="4516">
                  <c:v>174.077610015869</c:v>
                </c:pt>
                <c:pt idx="4517">
                  <c:v>174.077610015869</c:v>
                </c:pt>
                <c:pt idx="4518">
                  <c:v>174.077610015869</c:v>
                </c:pt>
                <c:pt idx="4519">
                  <c:v>174.077610015869</c:v>
                </c:pt>
                <c:pt idx="4520">
                  <c:v>174.077610015869</c:v>
                </c:pt>
                <c:pt idx="4521">
                  <c:v>174.077610015869</c:v>
                </c:pt>
                <c:pt idx="4522">
                  <c:v>174.077610015869</c:v>
                </c:pt>
                <c:pt idx="4523">
                  <c:v>174.077610015869</c:v>
                </c:pt>
                <c:pt idx="4524">
                  <c:v>174.077610015869</c:v>
                </c:pt>
                <c:pt idx="4525">
                  <c:v>174.077610015869</c:v>
                </c:pt>
                <c:pt idx="4526">
                  <c:v>174.077610015869</c:v>
                </c:pt>
                <c:pt idx="4527">
                  <c:v>174.077610015869</c:v>
                </c:pt>
                <c:pt idx="4528">
                  <c:v>174.077610015869</c:v>
                </c:pt>
                <c:pt idx="4529">
                  <c:v>174.077610015869</c:v>
                </c:pt>
                <c:pt idx="4530">
                  <c:v>174.077610015869</c:v>
                </c:pt>
                <c:pt idx="4531">
                  <c:v>174.077610015869</c:v>
                </c:pt>
                <c:pt idx="4532">
                  <c:v>174.077610015869</c:v>
                </c:pt>
                <c:pt idx="4533">
                  <c:v>174.077610015869</c:v>
                </c:pt>
                <c:pt idx="4534">
                  <c:v>174.077610015869</c:v>
                </c:pt>
                <c:pt idx="4535">
                  <c:v>174.077610015869</c:v>
                </c:pt>
                <c:pt idx="4536">
                  <c:v>174.077610015869</c:v>
                </c:pt>
                <c:pt idx="4537">
                  <c:v>174.077610015869</c:v>
                </c:pt>
                <c:pt idx="4538">
                  <c:v>174.077610015869</c:v>
                </c:pt>
                <c:pt idx="4539">
                  <c:v>174.077610015869</c:v>
                </c:pt>
                <c:pt idx="4540">
                  <c:v>174.077610015869</c:v>
                </c:pt>
                <c:pt idx="4541">
                  <c:v>174.077610015869</c:v>
                </c:pt>
                <c:pt idx="4542">
                  <c:v>174.077610015869</c:v>
                </c:pt>
                <c:pt idx="4543">
                  <c:v>174.077610015869</c:v>
                </c:pt>
                <c:pt idx="4544">
                  <c:v>174.077610015869</c:v>
                </c:pt>
                <c:pt idx="4545">
                  <c:v>174.077610015869</c:v>
                </c:pt>
                <c:pt idx="4546">
                  <c:v>174.077610015869</c:v>
                </c:pt>
                <c:pt idx="4547">
                  <c:v>174.077610015869</c:v>
                </c:pt>
                <c:pt idx="4548">
                  <c:v>174.077610015869</c:v>
                </c:pt>
                <c:pt idx="4549">
                  <c:v>174.077610015869</c:v>
                </c:pt>
                <c:pt idx="4550">
                  <c:v>174.077610015869</c:v>
                </c:pt>
                <c:pt idx="4551">
                  <c:v>174.077610015869</c:v>
                </c:pt>
                <c:pt idx="4552">
                  <c:v>174.077610015869</c:v>
                </c:pt>
                <c:pt idx="4553">
                  <c:v>174.077610015869</c:v>
                </c:pt>
                <c:pt idx="4554">
                  <c:v>174.077610015869</c:v>
                </c:pt>
                <c:pt idx="4555">
                  <c:v>174.077610015869</c:v>
                </c:pt>
                <c:pt idx="4556">
                  <c:v>174.077610015869</c:v>
                </c:pt>
                <c:pt idx="4557">
                  <c:v>174.077610015869</c:v>
                </c:pt>
                <c:pt idx="4558">
                  <c:v>174.077610015869</c:v>
                </c:pt>
                <c:pt idx="4559">
                  <c:v>174.077610015869</c:v>
                </c:pt>
                <c:pt idx="4560">
                  <c:v>174.077610015869</c:v>
                </c:pt>
                <c:pt idx="4561">
                  <c:v>174.077610015869</c:v>
                </c:pt>
                <c:pt idx="4562">
                  <c:v>174.077610015869</c:v>
                </c:pt>
                <c:pt idx="4563">
                  <c:v>174.077610015869</c:v>
                </c:pt>
                <c:pt idx="4564">
                  <c:v>174.077610015869</c:v>
                </c:pt>
                <c:pt idx="4565">
                  <c:v>174.077610015869</c:v>
                </c:pt>
                <c:pt idx="4566">
                  <c:v>174.077610015869</c:v>
                </c:pt>
                <c:pt idx="4567">
                  <c:v>174.077610015869</c:v>
                </c:pt>
                <c:pt idx="4568">
                  <c:v>174.077610015869</c:v>
                </c:pt>
                <c:pt idx="4569">
                  <c:v>174.077610015869</c:v>
                </c:pt>
                <c:pt idx="4570">
                  <c:v>174.077610015869</c:v>
                </c:pt>
                <c:pt idx="4571">
                  <c:v>174.077610015869</c:v>
                </c:pt>
                <c:pt idx="4572">
                  <c:v>174.077610015869</c:v>
                </c:pt>
                <c:pt idx="4573">
                  <c:v>174.077610015869</c:v>
                </c:pt>
                <c:pt idx="4574">
                  <c:v>174.077610015869</c:v>
                </c:pt>
                <c:pt idx="4575">
                  <c:v>174.077610015869</c:v>
                </c:pt>
                <c:pt idx="4576">
                  <c:v>174.077610015869</c:v>
                </c:pt>
                <c:pt idx="4577">
                  <c:v>174.077610015869</c:v>
                </c:pt>
                <c:pt idx="4578">
                  <c:v>174.077610015869</c:v>
                </c:pt>
                <c:pt idx="4579">
                  <c:v>174.077610015869</c:v>
                </c:pt>
                <c:pt idx="4580">
                  <c:v>174.077610015869</c:v>
                </c:pt>
                <c:pt idx="4581">
                  <c:v>174.077610015869</c:v>
                </c:pt>
                <c:pt idx="4582">
                  <c:v>174.077610015869</c:v>
                </c:pt>
                <c:pt idx="4583">
                  <c:v>174.077610015869</c:v>
                </c:pt>
                <c:pt idx="4584">
                  <c:v>174.077610015869</c:v>
                </c:pt>
                <c:pt idx="4585">
                  <c:v>174.077610015869</c:v>
                </c:pt>
                <c:pt idx="4586">
                  <c:v>174.077610015869</c:v>
                </c:pt>
                <c:pt idx="4587">
                  <c:v>174.077610015869</c:v>
                </c:pt>
                <c:pt idx="4588">
                  <c:v>174.077610015869</c:v>
                </c:pt>
                <c:pt idx="4589">
                  <c:v>174.077610015869</c:v>
                </c:pt>
                <c:pt idx="4590">
                  <c:v>174.077610015869</c:v>
                </c:pt>
                <c:pt idx="4591">
                  <c:v>174.077610015869</c:v>
                </c:pt>
                <c:pt idx="4592">
                  <c:v>174.077610015869</c:v>
                </c:pt>
                <c:pt idx="4593">
                  <c:v>174.077610015869</c:v>
                </c:pt>
                <c:pt idx="4594">
                  <c:v>174.077610015869</c:v>
                </c:pt>
                <c:pt idx="4595">
                  <c:v>174.077610015869</c:v>
                </c:pt>
                <c:pt idx="4596">
                  <c:v>174.077610015869</c:v>
                </c:pt>
                <c:pt idx="4597">
                  <c:v>174.077610015869</c:v>
                </c:pt>
                <c:pt idx="4598">
                  <c:v>174.077610015869</c:v>
                </c:pt>
                <c:pt idx="4599">
                  <c:v>174.077610015869</c:v>
                </c:pt>
                <c:pt idx="4600">
                  <c:v>174.077610015869</c:v>
                </c:pt>
                <c:pt idx="4601">
                  <c:v>174.077610015869</c:v>
                </c:pt>
                <c:pt idx="4602">
                  <c:v>174.077610015869</c:v>
                </c:pt>
                <c:pt idx="4603">
                  <c:v>174.077610015869</c:v>
                </c:pt>
                <c:pt idx="4604">
                  <c:v>174.077610015869</c:v>
                </c:pt>
                <c:pt idx="4605">
                  <c:v>174.077610015869</c:v>
                </c:pt>
                <c:pt idx="4606">
                  <c:v>174.077610015869</c:v>
                </c:pt>
                <c:pt idx="4607">
                  <c:v>174.077610015869</c:v>
                </c:pt>
                <c:pt idx="4608">
                  <c:v>174.077610015869</c:v>
                </c:pt>
                <c:pt idx="4609">
                  <c:v>174.077610015869</c:v>
                </c:pt>
                <c:pt idx="4610">
                  <c:v>174.077610015869</c:v>
                </c:pt>
                <c:pt idx="4611">
                  <c:v>174.077610015869</c:v>
                </c:pt>
                <c:pt idx="4612">
                  <c:v>174.077610015869</c:v>
                </c:pt>
                <c:pt idx="4613">
                  <c:v>174.077610015869</c:v>
                </c:pt>
                <c:pt idx="4614">
                  <c:v>174.077610015869</c:v>
                </c:pt>
                <c:pt idx="4615">
                  <c:v>174.077610015869</c:v>
                </c:pt>
                <c:pt idx="4616">
                  <c:v>174.077610015869</c:v>
                </c:pt>
                <c:pt idx="4617">
                  <c:v>174.077610015869</c:v>
                </c:pt>
                <c:pt idx="4618">
                  <c:v>174.077610015869</c:v>
                </c:pt>
                <c:pt idx="4619">
                  <c:v>174.077610015869</c:v>
                </c:pt>
                <c:pt idx="4620">
                  <c:v>174.077610015869</c:v>
                </c:pt>
                <c:pt idx="4621">
                  <c:v>174.077610015869</c:v>
                </c:pt>
                <c:pt idx="4622">
                  <c:v>174.077610015869</c:v>
                </c:pt>
                <c:pt idx="4623">
                  <c:v>174.077610015869</c:v>
                </c:pt>
                <c:pt idx="4624">
                  <c:v>174.077610015869</c:v>
                </c:pt>
                <c:pt idx="4625">
                  <c:v>174.077610015869</c:v>
                </c:pt>
                <c:pt idx="4626">
                  <c:v>174.077610015869</c:v>
                </c:pt>
                <c:pt idx="4627">
                  <c:v>174.077610015869</c:v>
                </c:pt>
                <c:pt idx="4628">
                  <c:v>174.077610015869</c:v>
                </c:pt>
                <c:pt idx="4629">
                  <c:v>174.077610015869</c:v>
                </c:pt>
                <c:pt idx="4630">
                  <c:v>174.077610015869</c:v>
                </c:pt>
                <c:pt idx="4631">
                  <c:v>174.077610015869</c:v>
                </c:pt>
                <c:pt idx="4632">
                  <c:v>174.077610015869</c:v>
                </c:pt>
                <c:pt idx="4633">
                  <c:v>174.077610015869</c:v>
                </c:pt>
                <c:pt idx="4634">
                  <c:v>174.077610015869</c:v>
                </c:pt>
                <c:pt idx="4635">
                  <c:v>174.077610015869</c:v>
                </c:pt>
                <c:pt idx="4636">
                  <c:v>174.077610015869</c:v>
                </c:pt>
                <c:pt idx="4637">
                  <c:v>174.077610015869</c:v>
                </c:pt>
                <c:pt idx="4638">
                  <c:v>174.077610015869</c:v>
                </c:pt>
                <c:pt idx="4639">
                  <c:v>174.077610015869</c:v>
                </c:pt>
                <c:pt idx="4640">
                  <c:v>174.077610015869</c:v>
                </c:pt>
                <c:pt idx="4641">
                  <c:v>174.077610015869</c:v>
                </c:pt>
                <c:pt idx="4642">
                  <c:v>174.077610015869</c:v>
                </c:pt>
                <c:pt idx="4643">
                  <c:v>174.077610015869</c:v>
                </c:pt>
                <c:pt idx="4644">
                  <c:v>174.077610015869</c:v>
                </c:pt>
                <c:pt idx="4645">
                  <c:v>174.077610015869</c:v>
                </c:pt>
                <c:pt idx="4646">
                  <c:v>174.077610015869</c:v>
                </c:pt>
                <c:pt idx="4647">
                  <c:v>174.077610015869</c:v>
                </c:pt>
                <c:pt idx="4648">
                  <c:v>174.077610015869</c:v>
                </c:pt>
                <c:pt idx="4649">
                  <c:v>174.077610015869</c:v>
                </c:pt>
                <c:pt idx="4650">
                  <c:v>174.077610015869</c:v>
                </c:pt>
                <c:pt idx="4651">
                  <c:v>174.077610015869</c:v>
                </c:pt>
                <c:pt idx="4652">
                  <c:v>174.077610015869</c:v>
                </c:pt>
                <c:pt idx="4653">
                  <c:v>174.077610015869</c:v>
                </c:pt>
                <c:pt idx="4654">
                  <c:v>174.077610015869</c:v>
                </c:pt>
                <c:pt idx="4655">
                  <c:v>174.077610015869</c:v>
                </c:pt>
                <c:pt idx="4656">
                  <c:v>174.077610015869</c:v>
                </c:pt>
                <c:pt idx="4657">
                  <c:v>174.077610015869</c:v>
                </c:pt>
                <c:pt idx="4658">
                  <c:v>174.077610015869</c:v>
                </c:pt>
                <c:pt idx="4659">
                  <c:v>174.077610015869</c:v>
                </c:pt>
                <c:pt idx="4660">
                  <c:v>174.077610015869</c:v>
                </c:pt>
                <c:pt idx="4661">
                  <c:v>174.077610015869</c:v>
                </c:pt>
                <c:pt idx="4662">
                  <c:v>174.077610015869</c:v>
                </c:pt>
                <c:pt idx="4663">
                  <c:v>174.077610015869</c:v>
                </c:pt>
                <c:pt idx="4664">
                  <c:v>174.077610015869</c:v>
                </c:pt>
                <c:pt idx="4665">
                  <c:v>174.077610015869</c:v>
                </c:pt>
                <c:pt idx="4666">
                  <c:v>174.077610015869</c:v>
                </c:pt>
                <c:pt idx="4667">
                  <c:v>174.077610015869</c:v>
                </c:pt>
                <c:pt idx="4668">
                  <c:v>174.077610015869</c:v>
                </c:pt>
                <c:pt idx="4669">
                  <c:v>174.077610015869</c:v>
                </c:pt>
                <c:pt idx="4670">
                  <c:v>174.077610015869</c:v>
                </c:pt>
                <c:pt idx="4671">
                  <c:v>174.077610015869</c:v>
                </c:pt>
                <c:pt idx="4672">
                  <c:v>174.077610015869</c:v>
                </c:pt>
                <c:pt idx="4673">
                  <c:v>174.077610015869</c:v>
                </c:pt>
                <c:pt idx="4674">
                  <c:v>174.077610015869</c:v>
                </c:pt>
                <c:pt idx="4675">
                  <c:v>174.077610015869</c:v>
                </c:pt>
                <c:pt idx="4676">
                  <c:v>174.077610015869</c:v>
                </c:pt>
                <c:pt idx="4677">
                  <c:v>174.077610015869</c:v>
                </c:pt>
                <c:pt idx="4678">
                  <c:v>174.077610015869</c:v>
                </c:pt>
                <c:pt idx="4679">
                  <c:v>174.077610015869</c:v>
                </c:pt>
                <c:pt idx="4680">
                  <c:v>174.077610015869</c:v>
                </c:pt>
                <c:pt idx="4681">
                  <c:v>174.077610015869</c:v>
                </c:pt>
                <c:pt idx="4682">
                  <c:v>174.077610015869</c:v>
                </c:pt>
                <c:pt idx="4683">
                  <c:v>174.077610015869</c:v>
                </c:pt>
                <c:pt idx="4684">
                  <c:v>174.077610015869</c:v>
                </c:pt>
                <c:pt idx="4685">
                  <c:v>174.077610015869</c:v>
                </c:pt>
                <c:pt idx="4686">
                  <c:v>174.077610015869</c:v>
                </c:pt>
                <c:pt idx="4687">
                  <c:v>174.077610015869</c:v>
                </c:pt>
                <c:pt idx="4688">
                  <c:v>174.077610015869</c:v>
                </c:pt>
                <c:pt idx="4689">
                  <c:v>174.077610015869</c:v>
                </c:pt>
                <c:pt idx="4690">
                  <c:v>174.077610015869</c:v>
                </c:pt>
                <c:pt idx="4691">
                  <c:v>174.077610015869</c:v>
                </c:pt>
                <c:pt idx="4692">
                  <c:v>174.077610015869</c:v>
                </c:pt>
                <c:pt idx="4693">
                  <c:v>174.077610015869</c:v>
                </c:pt>
                <c:pt idx="4694">
                  <c:v>174.077610015869</c:v>
                </c:pt>
                <c:pt idx="4695">
                  <c:v>174.077610015869</c:v>
                </c:pt>
                <c:pt idx="4696">
                  <c:v>174.077610015869</c:v>
                </c:pt>
                <c:pt idx="4697">
                  <c:v>174.077610015869</c:v>
                </c:pt>
                <c:pt idx="4698">
                  <c:v>174.077610015869</c:v>
                </c:pt>
                <c:pt idx="4699">
                  <c:v>174.077610015869</c:v>
                </c:pt>
                <c:pt idx="4700">
                  <c:v>174.077610015869</c:v>
                </c:pt>
                <c:pt idx="4701">
                  <c:v>174.077610015869</c:v>
                </c:pt>
                <c:pt idx="4702">
                  <c:v>174.077610015869</c:v>
                </c:pt>
                <c:pt idx="4703">
                  <c:v>174.077610015869</c:v>
                </c:pt>
                <c:pt idx="4704">
                  <c:v>174.077610015869</c:v>
                </c:pt>
                <c:pt idx="4705">
                  <c:v>174.077610015869</c:v>
                </c:pt>
                <c:pt idx="4706">
                  <c:v>174.077610015869</c:v>
                </c:pt>
                <c:pt idx="4707">
                  <c:v>174.077610015869</c:v>
                </c:pt>
                <c:pt idx="4708">
                  <c:v>174.077610015869</c:v>
                </c:pt>
                <c:pt idx="4709">
                  <c:v>174.077610015869</c:v>
                </c:pt>
                <c:pt idx="4710">
                  <c:v>174.077610015869</c:v>
                </c:pt>
                <c:pt idx="4711">
                  <c:v>174.077610015869</c:v>
                </c:pt>
                <c:pt idx="4712">
                  <c:v>174.077610015869</c:v>
                </c:pt>
                <c:pt idx="4713">
                  <c:v>174.077610015869</c:v>
                </c:pt>
                <c:pt idx="4714">
                  <c:v>174.077610015869</c:v>
                </c:pt>
                <c:pt idx="4715">
                  <c:v>174.077610015869</c:v>
                </c:pt>
                <c:pt idx="4716">
                  <c:v>174.077610015869</c:v>
                </c:pt>
                <c:pt idx="4717">
                  <c:v>174.077610015869</c:v>
                </c:pt>
                <c:pt idx="4718">
                  <c:v>174.077610015869</c:v>
                </c:pt>
                <c:pt idx="4719">
                  <c:v>174.077610015869</c:v>
                </c:pt>
                <c:pt idx="4720">
                  <c:v>174.077610015869</c:v>
                </c:pt>
                <c:pt idx="4721">
                  <c:v>174.077610015869</c:v>
                </c:pt>
                <c:pt idx="4722">
                  <c:v>174.077610015869</c:v>
                </c:pt>
                <c:pt idx="4723">
                  <c:v>174.077610015869</c:v>
                </c:pt>
                <c:pt idx="4724">
                  <c:v>174.077610015869</c:v>
                </c:pt>
                <c:pt idx="4725">
                  <c:v>174.077610015869</c:v>
                </c:pt>
                <c:pt idx="4726">
                  <c:v>174.077610015869</c:v>
                </c:pt>
                <c:pt idx="4727">
                  <c:v>174.077610015869</c:v>
                </c:pt>
                <c:pt idx="4728">
                  <c:v>174.077610015869</c:v>
                </c:pt>
                <c:pt idx="4729">
                  <c:v>174.077610015869</c:v>
                </c:pt>
                <c:pt idx="4730">
                  <c:v>174.077610015869</c:v>
                </c:pt>
                <c:pt idx="4731">
                  <c:v>174.077610015869</c:v>
                </c:pt>
                <c:pt idx="4732">
                  <c:v>174.077610015869</c:v>
                </c:pt>
                <c:pt idx="4733">
                  <c:v>174.077610015869</c:v>
                </c:pt>
                <c:pt idx="4734">
                  <c:v>174.077610015869</c:v>
                </c:pt>
                <c:pt idx="4735">
                  <c:v>174.077610015869</c:v>
                </c:pt>
                <c:pt idx="4736">
                  <c:v>174.077610015869</c:v>
                </c:pt>
                <c:pt idx="4737">
                  <c:v>174.077610015869</c:v>
                </c:pt>
                <c:pt idx="4738">
                  <c:v>174.077610015869</c:v>
                </c:pt>
                <c:pt idx="4739">
                  <c:v>174.077610015869</c:v>
                </c:pt>
                <c:pt idx="4740">
                  <c:v>174.077610015869</c:v>
                </c:pt>
                <c:pt idx="4741">
                  <c:v>174.077610015869</c:v>
                </c:pt>
                <c:pt idx="4742">
                  <c:v>174.077610015869</c:v>
                </c:pt>
                <c:pt idx="4743">
                  <c:v>174.077610015869</c:v>
                </c:pt>
                <c:pt idx="4744">
                  <c:v>174.077610015869</c:v>
                </c:pt>
                <c:pt idx="4745">
                  <c:v>174.077610015869</c:v>
                </c:pt>
                <c:pt idx="4746">
                  <c:v>174.077610015869</c:v>
                </c:pt>
                <c:pt idx="4747">
                  <c:v>174.077610015869</c:v>
                </c:pt>
                <c:pt idx="4748">
                  <c:v>174.077610015869</c:v>
                </c:pt>
                <c:pt idx="4749">
                  <c:v>174.077610015869</c:v>
                </c:pt>
                <c:pt idx="4750">
                  <c:v>174.077610015869</c:v>
                </c:pt>
                <c:pt idx="4751">
                  <c:v>174.077610015869</c:v>
                </c:pt>
                <c:pt idx="4752">
                  <c:v>174.077610015869</c:v>
                </c:pt>
                <c:pt idx="4753">
                  <c:v>174.077610015869</c:v>
                </c:pt>
                <c:pt idx="4754">
                  <c:v>174.077610015869</c:v>
                </c:pt>
                <c:pt idx="4755">
                  <c:v>174.077610015869</c:v>
                </c:pt>
                <c:pt idx="4756">
                  <c:v>174.077610015869</c:v>
                </c:pt>
                <c:pt idx="4757">
                  <c:v>174.077610015869</c:v>
                </c:pt>
                <c:pt idx="4758">
                  <c:v>174.077610015869</c:v>
                </c:pt>
                <c:pt idx="4759">
                  <c:v>174.077610015869</c:v>
                </c:pt>
                <c:pt idx="4760">
                  <c:v>174.077610015869</c:v>
                </c:pt>
                <c:pt idx="4761">
                  <c:v>174.077610015869</c:v>
                </c:pt>
                <c:pt idx="4762">
                  <c:v>174.077610015869</c:v>
                </c:pt>
                <c:pt idx="4763">
                  <c:v>174.077610015869</c:v>
                </c:pt>
                <c:pt idx="4764">
                  <c:v>174.077610015869</c:v>
                </c:pt>
                <c:pt idx="4765">
                  <c:v>174.077610015869</c:v>
                </c:pt>
                <c:pt idx="4766">
                  <c:v>174.077610015869</c:v>
                </c:pt>
                <c:pt idx="4767">
                  <c:v>174.077610015869</c:v>
                </c:pt>
                <c:pt idx="4768">
                  <c:v>174.077610015869</c:v>
                </c:pt>
                <c:pt idx="4769">
                  <c:v>174.077610015869</c:v>
                </c:pt>
                <c:pt idx="4770">
                  <c:v>174.077610015869</c:v>
                </c:pt>
                <c:pt idx="4771">
                  <c:v>174.077610015869</c:v>
                </c:pt>
                <c:pt idx="4772">
                  <c:v>174.077610015869</c:v>
                </c:pt>
                <c:pt idx="4773">
                  <c:v>174.077610015869</c:v>
                </c:pt>
                <c:pt idx="4774">
                  <c:v>174.077610015869</c:v>
                </c:pt>
                <c:pt idx="4775">
                  <c:v>174.077610015869</c:v>
                </c:pt>
                <c:pt idx="4776">
                  <c:v>174.077610015869</c:v>
                </c:pt>
                <c:pt idx="4777">
                  <c:v>174.077610015869</c:v>
                </c:pt>
                <c:pt idx="4778">
                  <c:v>174.077610015869</c:v>
                </c:pt>
                <c:pt idx="4779">
                  <c:v>174.077610015869</c:v>
                </c:pt>
                <c:pt idx="4780">
                  <c:v>174.077610015869</c:v>
                </c:pt>
                <c:pt idx="4781">
                  <c:v>174.077610015869</c:v>
                </c:pt>
                <c:pt idx="4782">
                  <c:v>174.077610015869</c:v>
                </c:pt>
                <c:pt idx="4783">
                  <c:v>174.077610015869</c:v>
                </c:pt>
                <c:pt idx="4784">
                  <c:v>174.077610015869</c:v>
                </c:pt>
                <c:pt idx="4785">
                  <c:v>174.077610015869</c:v>
                </c:pt>
                <c:pt idx="4786">
                  <c:v>174.077610015869</c:v>
                </c:pt>
                <c:pt idx="4787">
                  <c:v>174.077610015869</c:v>
                </c:pt>
                <c:pt idx="4788">
                  <c:v>174.077610015869</c:v>
                </c:pt>
                <c:pt idx="4789">
                  <c:v>174.077610015869</c:v>
                </c:pt>
                <c:pt idx="4790">
                  <c:v>174.077610015869</c:v>
                </c:pt>
                <c:pt idx="4791">
                  <c:v>174.077610015869</c:v>
                </c:pt>
                <c:pt idx="4792">
                  <c:v>174.077610015869</c:v>
                </c:pt>
                <c:pt idx="4793">
                  <c:v>174.077610015869</c:v>
                </c:pt>
                <c:pt idx="4794">
                  <c:v>174.077610015869</c:v>
                </c:pt>
                <c:pt idx="4795">
                  <c:v>174.077610015869</c:v>
                </c:pt>
                <c:pt idx="4796">
                  <c:v>174.077610015869</c:v>
                </c:pt>
                <c:pt idx="4797">
                  <c:v>174.077610015869</c:v>
                </c:pt>
                <c:pt idx="4798">
                  <c:v>174.077610015869</c:v>
                </c:pt>
                <c:pt idx="4799">
                  <c:v>174.077610015869</c:v>
                </c:pt>
                <c:pt idx="4800">
                  <c:v>174.077610015869</c:v>
                </c:pt>
                <c:pt idx="4801">
                  <c:v>174.077610015869</c:v>
                </c:pt>
                <c:pt idx="4802">
                  <c:v>174.077610015869</c:v>
                </c:pt>
                <c:pt idx="4803">
                  <c:v>174.077610015869</c:v>
                </c:pt>
                <c:pt idx="4804">
                  <c:v>174.077610015869</c:v>
                </c:pt>
                <c:pt idx="4805">
                  <c:v>174.077610015869</c:v>
                </c:pt>
                <c:pt idx="4806">
                  <c:v>174.077610015869</c:v>
                </c:pt>
                <c:pt idx="4807">
                  <c:v>174.077610015869</c:v>
                </c:pt>
                <c:pt idx="4808">
                  <c:v>174.077610015869</c:v>
                </c:pt>
                <c:pt idx="4809">
                  <c:v>174.077610015869</c:v>
                </c:pt>
                <c:pt idx="4810">
                  <c:v>174.077610015869</c:v>
                </c:pt>
                <c:pt idx="4811">
                  <c:v>174.077610015869</c:v>
                </c:pt>
                <c:pt idx="4812">
                  <c:v>174.077610015869</c:v>
                </c:pt>
                <c:pt idx="4813">
                  <c:v>174.077610015869</c:v>
                </c:pt>
                <c:pt idx="4814">
                  <c:v>174.077610015869</c:v>
                </c:pt>
                <c:pt idx="4815">
                  <c:v>174.077610015869</c:v>
                </c:pt>
                <c:pt idx="4816">
                  <c:v>174.077610015869</c:v>
                </c:pt>
                <c:pt idx="4817">
                  <c:v>174.077610015869</c:v>
                </c:pt>
                <c:pt idx="4818">
                  <c:v>174.077610015869</c:v>
                </c:pt>
                <c:pt idx="4819">
                  <c:v>174.077610015869</c:v>
                </c:pt>
                <c:pt idx="4820">
                  <c:v>174.077610015869</c:v>
                </c:pt>
                <c:pt idx="4821">
                  <c:v>174.077610015869</c:v>
                </c:pt>
                <c:pt idx="4822">
                  <c:v>174.077610015869</c:v>
                </c:pt>
                <c:pt idx="4823">
                  <c:v>174.077610015869</c:v>
                </c:pt>
                <c:pt idx="4824">
                  <c:v>174.077610015869</c:v>
                </c:pt>
                <c:pt idx="4825">
                  <c:v>174.077610015869</c:v>
                </c:pt>
                <c:pt idx="4826">
                  <c:v>174.077610015869</c:v>
                </c:pt>
                <c:pt idx="4827">
                  <c:v>174.077610015869</c:v>
                </c:pt>
                <c:pt idx="4828">
                  <c:v>174.077610015869</c:v>
                </c:pt>
                <c:pt idx="4829">
                  <c:v>174.077610015869</c:v>
                </c:pt>
                <c:pt idx="4830">
                  <c:v>174.077610015869</c:v>
                </c:pt>
                <c:pt idx="4831">
                  <c:v>174.077610015869</c:v>
                </c:pt>
                <c:pt idx="4832">
                  <c:v>174.077610015869</c:v>
                </c:pt>
                <c:pt idx="4833">
                  <c:v>174.077610015869</c:v>
                </c:pt>
                <c:pt idx="4834">
                  <c:v>174.077610015869</c:v>
                </c:pt>
                <c:pt idx="4835">
                  <c:v>174.077610015869</c:v>
                </c:pt>
                <c:pt idx="4836">
                  <c:v>174.077610015869</c:v>
                </c:pt>
                <c:pt idx="4837">
                  <c:v>174.077610015869</c:v>
                </c:pt>
                <c:pt idx="4838">
                  <c:v>174.077610015869</c:v>
                </c:pt>
                <c:pt idx="4839">
                  <c:v>174.077610015869</c:v>
                </c:pt>
                <c:pt idx="4840">
                  <c:v>174.077610015869</c:v>
                </c:pt>
                <c:pt idx="4841">
                  <c:v>174.077610015869</c:v>
                </c:pt>
                <c:pt idx="4842">
                  <c:v>174.077610015869</c:v>
                </c:pt>
                <c:pt idx="4843">
                  <c:v>174.077610015869</c:v>
                </c:pt>
                <c:pt idx="4844">
                  <c:v>174.077610015869</c:v>
                </c:pt>
                <c:pt idx="4845">
                  <c:v>174.077610015869</c:v>
                </c:pt>
                <c:pt idx="4846">
                  <c:v>174.077610015869</c:v>
                </c:pt>
                <c:pt idx="4847">
                  <c:v>174.077610015869</c:v>
                </c:pt>
                <c:pt idx="4848">
                  <c:v>174.077610015869</c:v>
                </c:pt>
                <c:pt idx="4849">
                  <c:v>174.077610015869</c:v>
                </c:pt>
                <c:pt idx="4850">
                  <c:v>174.077610015869</c:v>
                </c:pt>
                <c:pt idx="4851">
                  <c:v>174.077610015869</c:v>
                </c:pt>
                <c:pt idx="4852">
                  <c:v>174.077610015869</c:v>
                </c:pt>
                <c:pt idx="4853">
                  <c:v>174.077610015869</c:v>
                </c:pt>
                <c:pt idx="4854">
                  <c:v>174.077610015869</c:v>
                </c:pt>
                <c:pt idx="4855">
                  <c:v>174.077610015869</c:v>
                </c:pt>
                <c:pt idx="4856">
                  <c:v>174.077610015869</c:v>
                </c:pt>
                <c:pt idx="4857">
                  <c:v>174.077610015869</c:v>
                </c:pt>
                <c:pt idx="4858">
                  <c:v>174.077610015869</c:v>
                </c:pt>
                <c:pt idx="4859">
                  <c:v>174.077610015869</c:v>
                </c:pt>
                <c:pt idx="4860">
                  <c:v>174.077610015869</c:v>
                </c:pt>
                <c:pt idx="4861">
                  <c:v>174.077610015869</c:v>
                </c:pt>
                <c:pt idx="4862">
                  <c:v>174.077610015869</c:v>
                </c:pt>
                <c:pt idx="4863">
                  <c:v>174.077610015869</c:v>
                </c:pt>
                <c:pt idx="4864">
                  <c:v>174.077610015869</c:v>
                </c:pt>
                <c:pt idx="4865">
                  <c:v>174.077610015869</c:v>
                </c:pt>
                <c:pt idx="4866">
                  <c:v>174.077610015869</c:v>
                </c:pt>
                <c:pt idx="4867">
                  <c:v>174.077610015869</c:v>
                </c:pt>
                <c:pt idx="4868">
                  <c:v>174.077610015869</c:v>
                </c:pt>
                <c:pt idx="4869">
                  <c:v>174.077610015869</c:v>
                </c:pt>
                <c:pt idx="4870">
                  <c:v>174.077610015869</c:v>
                </c:pt>
                <c:pt idx="4871">
                  <c:v>174.077610015869</c:v>
                </c:pt>
                <c:pt idx="4872">
                  <c:v>174.077610015869</c:v>
                </c:pt>
                <c:pt idx="4873">
                  <c:v>174.077610015869</c:v>
                </c:pt>
                <c:pt idx="4874">
                  <c:v>174.077610015869</c:v>
                </c:pt>
                <c:pt idx="4875">
                  <c:v>174.077610015869</c:v>
                </c:pt>
                <c:pt idx="4876">
                  <c:v>174.077610015869</c:v>
                </c:pt>
                <c:pt idx="4877">
                  <c:v>174.077610015869</c:v>
                </c:pt>
                <c:pt idx="4878">
                  <c:v>174.077610015869</c:v>
                </c:pt>
                <c:pt idx="4879">
                  <c:v>174.077610015869</c:v>
                </c:pt>
                <c:pt idx="4880">
                  <c:v>174.077610015869</c:v>
                </c:pt>
                <c:pt idx="4881">
                  <c:v>174.077610015869</c:v>
                </c:pt>
                <c:pt idx="4882">
                  <c:v>174.077610015869</c:v>
                </c:pt>
                <c:pt idx="4883">
                  <c:v>174.077610015869</c:v>
                </c:pt>
                <c:pt idx="4884">
                  <c:v>174.077610015869</c:v>
                </c:pt>
                <c:pt idx="4885">
                  <c:v>174.077610015869</c:v>
                </c:pt>
                <c:pt idx="4886">
                  <c:v>174.077610015869</c:v>
                </c:pt>
                <c:pt idx="4887">
                  <c:v>174.077610015869</c:v>
                </c:pt>
                <c:pt idx="4888">
                  <c:v>174.077610015869</c:v>
                </c:pt>
                <c:pt idx="4889">
                  <c:v>174.077610015869</c:v>
                </c:pt>
                <c:pt idx="4890">
                  <c:v>174.077610015869</c:v>
                </c:pt>
                <c:pt idx="4891">
                  <c:v>174.077610015869</c:v>
                </c:pt>
                <c:pt idx="4892">
                  <c:v>174.077610015869</c:v>
                </c:pt>
                <c:pt idx="4893">
                  <c:v>174.077610015869</c:v>
                </c:pt>
                <c:pt idx="4894">
                  <c:v>174.077610015869</c:v>
                </c:pt>
                <c:pt idx="4895">
                  <c:v>174.077610015869</c:v>
                </c:pt>
                <c:pt idx="4896">
                  <c:v>174.077610015869</c:v>
                </c:pt>
                <c:pt idx="4897">
                  <c:v>174.077610015869</c:v>
                </c:pt>
                <c:pt idx="4898">
                  <c:v>174.077610015869</c:v>
                </c:pt>
                <c:pt idx="4899">
                  <c:v>174.077610015869</c:v>
                </c:pt>
                <c:pt idx="4900">
                  <c:v>174.077610015869</c:v>
                </c:pt>
                <c:pt idx="4901">
                  <c:v>174.077610015869</c:v>
                </c:pt>
                <c:pt idx="4902">
                  <c:v>174.077610015869</c:v>
                </c:pt>
                <c:pt idx="4903">
                  <c:v>174.077610015869</c:v>
                </c:pt>
                <c:pt idx="4904">
                  <c:v>174.077610015869</c:v>
                </c:pt>
                <c:pt idx="4905">
                  <c:v>174.077610015869</c:v>
                </c:pt>
                <c:pt idx="4906">
                  <c:v>174.077610015869</c:v>
                </c:pt>
                <c:pt idx="4907">
                  <c:v>174.077610015869</c:v>
                </c:pt>
                <c:pt idx="4908">
                  <c:v>174.077610015869</c:v>
                </c:pt>
                <c:pt idx="4909">
                  <c:v>174.077610015869</c:v>
                </c:pt>
                <c:pt idx="4910">
                  <c:v>174.077610015869</c:v>
                </c:pt>
                <c:pt idx="4911">
                  <c:v>174.077610015869</c:v>
                </c:pt>
                <c:pt idx="4912">
                  <c:v>174.077610015869</c:v>
                </c:pt>
                <c:pt idx="4913">
                  <c:v>174.077610015869</c:v>
                </c:pt>
                <c:pt idx="4914">
                  <c:v>174.077610015869</c:v>
                </c:pt>
                <c:pt idx="4915">
                  <c:v>174.077610015869</c:v>
                </c:pt>
                <c:pt idx="4916">
                  <c:v>174.077610015869</c:v>
                </c:pt>
                <c:pt idx="4917">
                  <c:v>174.077610015869</c:v>
                </c:pt>
                <c:pt idx="4918">
                  <c:v>174.077610015869</c:v>
                </c:pt>
                <c:pt idx="4919">
                  <c:v>174.077610015869</c:v>
                </c:pt>
                <c:pt idx="4920">
                  <c:v>174.077610015869</c:v>
                </c:pt>
                <c:pt idx="4921">
                  <c:v>174.077610015869</c:v>
                </c:pt>
                <c:pt idx="4922">
                  <c:v>174.077610015869</c:v>
                </c:pt>
                <c:pt idx="4923">
                  <c:v>174.077610015869</c:v>
                </c:pt>
                <c:pt idx="4924">
                  <c:v>174.077610015869</c:v>
                </c:pt>
                <c:pt idx="4925">
                  <c:v>174.077610015869</c:v>
                </c:pt>
                <c:pt idx="4926">
                  <c:v>174.077610015869</c:v>
                </c:pt>
                <c:pt idx="4927">
                  <c:v>174.077610015869</c:v>
                </c:pt>
                <c:pt idx="4928">
                  <c:v>174.077610015869</c:v>
                </c:pt>
                <c:pt idx="4929">
                  <c:v>174.077610015869</c:v>
                </c:pt>
                <c:pt idx="4930">
                  <c:v>174.077610015869</c:v>
                </c:pt>
                <c:pt idx="4931">
                  <c:v>174.077610015869</c:v>
                </c:pt>
                <c:pt idx="4932">
                  <c:v>174.077610015869</c:v>
                </c:pt>
                <c:pt idx="4933">
                  <c:v>174.077610015869</c:v>
                </c:pt>
                <c:pt idx="4934">
                  <c:v>174.077610015869</c:v>
                </c:pt>
                <c:pt idx="4935">
                  <c:v>174.077610015869</c:v>
                </c:pt>
                <c:pt idx="4936">
                  <c:v>174.077610015869</c:v>
                </c:pt>
                <c:pt idx="4937">
                  <c:v>174.077610015869</c:v>
                </c:pt>
                <c:pt idx="4938">
                  <c:v>174.077610015869</c:v>
                </c:pt>
                <c:pt idx="4939">
                  <c:v>174.077610015869</c:v>
                </c:pt>
                <c:pt idx="4940">
                  <c:v>174.077610015869</c:v>
                </c:pt>
                <c:pt idx="4941">
                  <c:v>174.077610015869</c:v>
                </c:pt>
                <c:pt idx="4942">
                  <c:v>174.077610015869</c:v>
                </c:pt>
                <c:pt idx="4943">
                  <c:v>174.077610015869</c:v>
                </c:pt>
                <c:pt idx="4944">
                  <c:v>174.077610015869</c:v>
                </c:pt>
                <c:pt idx="4945">
                  <c:v>174.077610015869</c:v>
                </c:pt>
                <c:pt idx="4946">
                  <c:v>174.077610015869</c:v>
                </c:pt>
                <c:pt idx="4947">
                  <c:v>174.077610015869</c:v>
                </c:pt>
                <c:pt idx="4948">
                  <c:v>174.077610015869</c:v>
                </c:pt>
                <c:pt idx="4949">
                  <c:v>174.077610015869</c:v>
                </c:pt>
                <c:pt idx="4950">
                  <c:v>174.077610015869</c:v>
                </c:pt>
                <c:pt idx="4951">
                  <c:v>174.077610015869</c:v>
                </c:pt>
                <c:pt idx="4952">
                  <c:v>174.077610015869</c:v>
                </c:pt>
                <c:pt idx="4953">
                  <c:v>174.077610015869</c:v>
                </c:pt>
                <c:pt idx="4954">
                  <c:v>174.077610015869</c:v>
                </c:pt>
                <c:pt idx="4955">
                  <c:v>174.077610015869</c:v>
                </c:pt>
                <c:pt idx="4956">
                  <c:v>174.077610015869</c:v>
                </c:pt>
                <c:pt idx="4957">
                  <c:v>174.077610015869</c:v>
                </c:pt>
                <c:pt idx="4958">
                  <c:v>174.077610015869</c:v>
                </c:pt>
                <c:pt idx="4959">
                  <c:v>174.077610015869</c:v>
                </c:pt>
                <c:pt idx="4960">
                  <c:v>174.077610015869</c:v>
                </c:pt>
                <c:pt idx="4961">
                  <c:v>174.077610015869</c:v>
                </c:pt>
                <c:pt idx="4962">
                  <c:v>174.077610015869</c:v>
                </c:pt>
                <c:pt idx="4963">
                  <c:v>174.077610015869</c:v>
                </c:pt>
                <c:pt idx="4964">
                  <c:v>174.077610015869</c:v>
                </c:pt>
                <c:pt idx="4965">
                  <c:v>174.077610015869</c:v>
                </c:pt>
                <c:pt idx="4966">
                  <c:v>174.077610015869</c:v>
                </c:pt>
                <c:pt idx="4967">
                  <c:v>174.077610015869</c:v>
                </c:pt>
                <c:pt idx="4968">
                  <c:v>174.077610015869</c:v>
                </c:pt>
                <c:pt idx="4969">
                  <c:v>174.077610015869</c:v>
                </c:pt>
                <c:pt idx="4970">
                  <c:v>174.077610015869</c:v>
                </c:pt>
                <c:pt idx="4971">
                  <c:v>174.077610015869</c:v>
                </c:pt>
                <c:pt idx="4972">
                  <c:v>174.077610015869</c:v>
                </c:pt>
                <c:pt idx="4973">
                  <c:v>174.077610015869</c:v>
                </c:pt>
                <c:pt idx="4974">
                  <c:v>174.077610015869</c:v>
                </c:pt>
                <c:pt idx="4975">
                  <c:v>174.077610015869</c:v>
                </c:pt>
                <c:pt idx="4976">
                  <c:v>174.077610015869</c:v>
                </c:pt>
                <c:pt idx="4977">
                  <c:v>174.077610015869</c:v>
                </c:pt>
                <c:pt idx="4978">
                  <c:v>174.077610015869</c:v>
                </c:pt>
                <c:pt idx="4979">
                  <c:v>174.077610015869</c:v>
                </c:pt>
                <c:pt idx="4980">
                  <c:v>174.077610015869</c:v>
                </c:pt>
                <c:pt idx="4981">
                  <c:v>174.077610015869</c:v>
                </c:pt>
                <c:pt idx="4982">
                  <c:v>174.077610015869</c:v>
                </c:pt>
                <c:pt idx="4983">
                  <c:v>174.077610015869</c:v>
                </c:pt>
                <c:pt idx="4984">
                  <c:v>174.077610015869</c:v>
                </c:pt>
                <c:pt idx="4985">
                  <c:v>174.077610015869</c:v>
                </c:pt>
                <c:pt idx="4986">
                  <c:v>174.077610015869</c:v>
                </c:pt>
                <c:pt idx="4987">
                  <c:v>174.077610015869</c:v>
                </c:pt>
                <c:pt idx="4988">
                  <c:v>174.077610015869</c:v>
                </c:pt>
                <c:pt idx="4989">
                  <c:v>174.077610015869</c:v>
                </c:pt>
                <c:pt idx="4990">
                  <c:v>174.077610015869</c:v>
                </c:pt>
                <c:pt idx="4991">
                  <c:v>174.077610015869</c:v>
                </c:pt>
                <c:pt idx="4992">
                  <c:v>174.077610015869</c:v>
                </c:pt>
                <c:pt idx="4993">
                  <c:v>174.077610015869</c:v>
                </c:pt>
                <c:pt idx="4994">
                  <c:v>174.077610015869</c:v>
                </c:pt>
                <c:pt idx="4995">
                  <c:v>174.077610015869</c:v>
                </c:pt>
                <c:pt idx="4996">
                  <c:v>174.077610015869</c:v>
                </c:pt>
                <c:pt idx="4997">
                  <c:v>174.077610015869</c:v>
                </c:pt>
                <c:pt idx="4998">
                  <c:v>174.077610015869</c:v>
                </c:pt>
                <c:pt idx="4999">
                  <c:v>174.077610015869</c:v>
                </c:pt>
                <c:pt idx="5000">
                  <c:v>174.077610015869</c:v>
                </c:pt>
                <c:pt idx="5001">
                  <c:v>174.077610015869</c:v>
                </c:pt>
                <c:pt idx="5002">
                  <c:v>174.077610015869</c:v>
                </c:pt>
                <c:pt idx="5003">
                  <c:v>174.077610015869</c:v>
                </c:pt>
                <c:pt idx="5004">
                  <c:v>174.077610015869</c:v>
                </c:pt>
                <c:pt idx="5005">
                  <c:v>174.077610015869</c:v>
                </c:pt>
                <c:pt idx="5006">
                  <c:v>174.077610015869</c:v>
                </c:pt>
                <c:pt idx="5007">
                  <c:v>174.077610015869</c:v>
                </c:pt>
                <c:pt idx="5008">
                  <c:v>174.077610015869</c:v>
                </c:pt>
                <c:pt idx="5009">
                  <c:v>174.077610015869</c:v>
                </c:pt>
                <c:pt idx="5010">
                  <c:v>174.077610015869</c:v>
                </c:pt>
                <c:pt idx="5011">
                  <c:v>174.077610015869</c:v>
                </c:pt>
                <c:pt idx="5012">
                  <c:v>174.077610015869</c:v>
                </c:pt>
                <c:pt idx="5013">
                  <c:v>174.077610015869</c:v>
                </c:pt>
                <c:pt idx="5014">
                  <c:v>174.077610015869</c:v>
                </c:pt>
                <c:pt idx="5015">
                  <c:v>174.077610015869</c:v>
                </c:pt>
                <c:pt idx="5016">
                  <c:v>174.077610015869</c:v>
                </c:pt>
                <c:pt idx="5017">
                  <c:v>174.077610015869</c:v>
                </c:pt>
                <c:pt idx="5018">
                  <c:v>174.077610015869</c:v>
                </c:pt>
                <c:pt idx="5019">
                  <c:v>174.077610015869</c:v>
                </c:pt>
                <c:pt idx="5020">
                  <c:v>174.077610015869</c:v>
                </c:pt>
                <c:pt idx="5021">
                  <c:v>174.077610015869</c:v>
                </c:pt>
                <c:pt idx="5022">
                  <c:v>174.077610015869</c:v>
                </c:pt>
                <c:pt idx="5023">
                  <c:v>174.077610015869</c:v>
                </c:pt>
                <c:pt idx="5024">
                  <c:v>174.077610015869</c:v>
                </c:pt>
                <c:pt idx="5025">
                  <c:v>174.077610015869</c:v>
                </c:pt>
                <c:pt idx="5026">
                  <c:v>174.077610015869</c:v>
                </c:pt>
                <c:pt idx="5027">
                  <c:v>174.077610015869</c:v>
                </c:pt>
                <c:pt idx="5028">
                  <c:v>174.077610015869</c:v>
                </c:pt>
                <c:pt idx="5029">
                  <c:v>174.077610015869</c:v>
                </c:pt>
                <c:pt idx="5030">
                  <c:v>174.077610015869</c:v>
                </c:pt>
                <c:pt idx="5031">
                  <c:v>174.077610015869</c:v>
                </c:pt>
                <c:pt idx="5032">
                  <c:v>174.077610015869</c:v>
                </c:pt>
                <c:pt idx="5033">
                  <c:v>174.077610015869</c:v>
                </c:pt>
                <c:pt idx="5034">
                  <c:v>174.077610015869</c:v>
                </c:pt>
                <c:pt idx="5035">
                  <c:v>174.077610015869</c:v>
                </c:pt>
                <c:pt idx="5036">
                  <c:v>174.077610015869</c:v>
                </c:pt>
                <c:pt idx="5037">
                  <c:v>174.077610015869</c:v>
                </c:pt>
                <c:pt idx="5038">
                  <c:v>174.077610015869</c:v>
                </c:pt>
                <c:pt idx="5039">
                  <c:v>174.077610015869</c:v>
                </c:pt>
                <c:pt idx="5040">
                  <c:v>174.077610015869</c:v>
                </c:pt>
                <c:pt idx="5041">
                  <c:v>174.077610015869</c:v>
                </c:pt>
                <c:pt idx="5042">
                  <c:v>174.077610015869</c:v>
                </c:pt>
                <c:pt idx="5043">
                  <c:v>174.077610015869</c:v>
                </c:pt>
                <c:pt idx="5044">
                  <c:v>174.077610015869</c:v>
                </c:pt>
                <c:pt idx="5045">
                  <c:v>174.077610015869</c:v>
                </c:pt>
                <c:pt idx="5046">
                  <c:v>174.077610015869</c:v>
                </c:pt>
                <c:pt idx="5047">
                  <c:v>174.077610015869</c:v>
                </c:pt>
                <c:pt idx="5048">
                  <c:v>174.077610015869</c:v>
                </c:pt>
                <c:pt idx="5049">
                  <c:v>174.077610015869</c:v>
                </c:pt>
                <c:pt idx="5050">
                  <c:v>174.077610015869</c:v>
                </c:pt>
                <c:pt idx="5051">
                  <c:v>174.077610015869</c:v>
                </c:pt>
                <c:pt idx="5052">
                  <c:v>174.077610015869</c:v>
                </c:pt>
                <c:pt idx="5053">
                  <c:v>174.077610015869</c:v>
                </c:pt>
                <c:pt idx="5054">
                  <c:v>174.077610015869</c:v>
                </c:pt>
                <c:pt idx="5055">
                  <c:v>174.077610015869</c:v>
                </c:pt>
                <c:pt idx="5056">
                  <c:v>174.077610015869</c:v>
                </c:pt>
                <c:pt idx="5057">
                  <c:v>174.077610015869</c:v>
                </c:pt>
                <c:pt idx="5058">
                  <c:v>174.077610015869</c:v>
                </c:pt>
                <c:pt idx="5059">
                  <c:v>174.077610015869</c:v>
                </c:pt>
                <c:pt idx="5060">
                  <c:v>174.077610015869</c:v>
                </c:pt>
                <c:pt idx="5061">
                  <c:v>174.077610015869</c:v>
                </c:pt>
                <c:pt idx="5062">
                  <c:v>174.077610015869</c:v>
                </c:pt>
                <c:pt idx="5063">
                  <c:v>174.077610015869</c:v>
                </c:pt>
                <c:pt idx="5064">
                  <c:v>174.077610015869</c:v>
                </c:pt>
                <c:pt idx="5065">
                  <c:v>174.077610015869</c:v>
                </c:pt>
                <c:pt idx="5066">
                  <c:v>174.077610015869</c:v>
                </c:pt>
                <c:pt idx="5067">
                  <c:v>174.077610015869</c:v>
                </c:pt>
                <c:pt idx="5068">
                  <c:v>174.077610015869</c:v>
                </c:pt>
                <c:pt idx="5069">
                  <c:v>174.077610015869</c:v>
                </c:pt>
                <c:pt idx="5070">
                  <c:v>174.077610015869</c:v>
                </c:pt>
                <c:pt idx="5071">
                  <c:v>174.077610015869</c:v>
                </c:pt>
                <c:pt idx="5072">
                  <c:v>174.077610015869</c:v>
                </c:pt>
                <c:pt idx="5073">
                  <c:v>174.077610015869</c:v>
                </c:pt>
                <c:pt idx="5074">
                  <c:v>174.077610015869</c:v>
                </c:pt>
                <c:pt idx="5075">
                  <c:v>174.077610015869</c:v>
                </c:pt>
                <c:pt idx="5076">
                  <c:v>174.077610015869</c:v>
                </c:pt>
                <c:pt idx="5077">
                  <c:v>174.077610015869</c:v>
                </c:pt>
                <c:pt idx="5078">
                  <c:v>174.077610015869</c:v>
                </c:pt>
                <c:pt idx="5079">
                  <c:v>174.077610015869</c:v>
                </c:pt>
                <c:pt idx="5080">
                  <c:v>174.077610015869</c:v>
                </c:pt>
                <c:pt idx="5081">
                  <c:v>174.077610015869</c:v>
                </c:pt>
                <c:pt idx="5082">
                  <c:v>174.077610015869</c:v>
                </c:pt>
                <c:pt idx="5083">
                  <c:v>174.077610015869</c:v>
                </c:pt>
                <c:pt idx="5084">
                  <c:v>174.077610015869</c:v>
                </c:pt>
                <c:pt idx="5085">
                  <c:v>174.077610015869</c:v>
                </c:pt>
                <c:pt idx="5086">
                  <c:v>174.077610015869</c:v>
                </c:pt>
                <c:pt idx="5087">
                  <c:v>174.077610015869</c:v>
                </c:pt>
                <c:pt idx="5088">
                  <c:v>174.077610015869</c:v>
                </c:pt>
                <c:pt idx="5089">
                  <c:v>174.077610015869</c:v>
                </c:pt>
                <c:pt idx="5090">
                  <c:v>174.077610015869</c:v>
                </c:pt>
                <c:pt idx="5091">
                  <c:v>174.077610015869</c:v>
                </c:pt>
                <c:pt idx="5092">
                  <c:v>174.077610015869</c:v>
                </c:pt>
                <c:pt idx="5093">
                  <c:v>174.077610015869</c:v>
                </c:pt>
                <c:pt idx="5094">
                  <c:v>174.077610015869</c:v>
                </c:pt>
                <c:pt idx="5095">
                  <c:v>174.077610015869</c:v>
                </c:pt>
                <c:pt idx="5096">
                  <c:v>174.077610015869</c:v>
                </c:pt>
                <c:pt idx="5097">
                  <c:v>174.077610015869</c:v>
                </c:pt>
                <c:pt idx="5098">
                  <c:v>174.077610015869</c:v>
                </c:pt>
                <c:pt idx="5099">
                  <c:v>174.077610015869</c:v>
                </c:pt>
                <c:pt idx="5100">
                  <c:v>174.077610015869</c:v>
                </c:pt>
                <c:pt idx="5101">
                  <c:v>174.077610015869</c:v>
                </c:pt>
                <c:pt idx="5102">
                  <c:v>174.077610015869</c:v>
                </c:pt>
                <c:pt idx="5103">
                  <c:v>174.077610015869</c:v>
                </c:pt>
                <c:pt idx="5104">
                  <c:v>174.077610015869</c:v>
                </c:pt>
                <c:pt idx="5105">
                  <c:v>174.077610015869</c:v>
                </c:pt>
                <c:pt idx="5106">
                  <c:v>174.077610015869</c:v>
                </c:pt>
                <c:pt idx="5107">
                  <c:v>174.077610015869</c:v>
                </c:pt>
                <c:pt idx="5108">
                  <c:v>174.077610015869</c:v>
                </c:pt>
                <c:pt idx="5109">
                  <c:v>174.077610015869</c:v>
                </c:pt>
                <c:pt idx="5110">
                  <c:v>174.077610015869</c:v>
                </c:pt>
                <c:pt idx="5111">
                  <c:v>174.077610015869</c:v>
                </c:pt>
                <c:pt idx="5112">
                  <c:v>174.077610015869</c:v>
                </c:pt>
                <c:pt idx="5113">
                  <c:v>174.077610015869</c:v>
                </c:pt>
                <c:pt idx="5114">
                  <c:v>174.077610015869</c:v>
                </c:pt>
                <c:pt idx="5115">
                  <c:v>174.077610015869</c:v>
                </c:pt>
                <c:pt idx="5116">
                  <c:v>174.077610015869</c:v>
                </c:pt>
                <c:pt idx="5117">
                  <c:v>174.077610015869</c:v>
                </c:pt>
                <c:pt idx="5118">
                  <c:v>174.077610015869</c:v>
                </c:pt>
                <c:pt idx="5119">
                  <c:v>174.077610015869</c:v>
                </c:pt>
                <c:pt idx="5120">
                  <c:v>174.077610015869</c:v>
                </c:pt>
                <c:pt idx="5121">
                  <c:v>174.077610015869</c:v>
                </c:pt>
                <c:pt idx="5122">
                  <c:v>174.077610015869</c:v>
                </c:pt>
                <c:pt idx="5123">
                  <c:v>174.077610015869</c:v>
                </c:pt>
                <c:pt idx="5124">
                  <c:v>174.077610015869</c:v>
                </c:pt>
                <c:pt idx="5125">
                  <c:v>174.077610015869</c:v>
                </c:pt>
                <c:pt idx="5126">
                  <c:v>174.077610015869</c:v>
                </c:pt>
                <c:pt idx="5127">
                  <c:v>174.077610015869</c:v>
                </c:pt>
                <c:pt idx="5128">
                  <c:v>174.077610015869</c:v>
                </c:pt>
                <c:pt idx="5129">
                  <c:v>174.077610015869</c:v>
                </c:pt>
                <c:pt idx="5130">
                  <c:v>174.077610015869</c:v>
                </c:pt>
                <c:pt idx="5131">
                  <c:v>174.077610015869</c:v>
                </c:pt>
                <c:pt idx="5132">
                  <c:v>174.077610015869</c:v>
                </c:pt>
                <c:pt idx="5133">
                  <c:v>174.077610015869</c:v>
                </c:pt>
                <c:pt idx="5134">
                  <c:v>174.077610015869</c:v>
                </c:pt>
                <c:pt idx="5135">
                  <c:v>174.077610015869</c:v>
                </c:pt>
                <c:pt idx="5136">
                  <c:v>174.077610015869</c:v>
                </c:pt>
                <c:pt idx="5137">
                  <c:v>174.077610015869</c:v>
                </c:pt>
                <c:pt idx="5138">
                  <c:v>174.077610015869</c:v>
                </c:pt>
                <c:pt idx="5139">
                  <c:v>174.077610015869</c:v>
                </c:pt>
                <c:pt idx="5140">
                  <c:v>174.077610015869</c:v>
                </c:pt>
                <c:pt idx="5141">
                  <c:v>174.077610015869</c:v>
                </c:pt>
                <c:pt idx="5142">
                  <c:v>174.077610015869</c:v>
                </c:pt>
                <c:pt idx="5143">
                  <c:v>174.077610015869</c:v>
                </c:pt>
                <c:pt idx="5144">
                  <c:v>174.077610015869</c:v>
                </c:pt>
                <c:pt idx="5145">
                  <c:v>174.077610015869</c:v>
                </c:pt>
                <c:pt idx="5146">
                  <c:v>174.077610015869</c:v>
                </c:pt>
                <c:pt idx="5147">
                  <c:v>174.077610015869</c:v>
                </c:pt>
                <c:pt idx="5148">
                  <c:v>174.077610015869</c:v>
                </c:pt>
                <c:pt idx="5149">
                  <c:v>174.077610015869</c:v>
                </c:pt>
                <c:pt idx="5150">
                  <c:v>174.077610015869</c:v>
                </c:pt>
                <c:pt idx="5151">
                  <c:v>174.077610015869</c:v>
                </c:pt>
                <c:pt idx="5152">
                  <c:v>174.077610015869</c:v>
                </c:pt>
                <c:pt idx="5153">
                  <c:v>174.077610015869</c:v>
                </c:pt>
                <c:pt idx="5154">
                  <c:v>174.077610015869</c:v>
                </c:pt>
                <c:pt idx="5155">
                  <c:v>174.077610015869</c:v>
                </c:pt>
                <c:pt idx="5156">
                  <c:v>174.077610015869</c:v>
                </c:pt>
                <c:pt idx="5157">
                  <c:v>174.077610015869</c:v>
                </c:pt>
                <c:pt idx="5158">
                  <c:v>174.077610015869</c:v>
                </c:pt>
                <c:pt idx="5159">
                  <c:v>174.077610015869</c:v>
                </c:pt>
                <c:pt idx="5160">
                  <c:v>174.077610015869</c:v>
                </c:pt>
                <c:pt idx="5161">
                  <c:v>174.077610015869</c:v>
                </c:pt>
                <c:pt idx="5162">
                  <c:v>174.077610015869</c:v>
                </c:pt>
                <c:pt idx="5163">
                  <c:v>174.077610015869</c:v>
                </c:pt>
                <c:pt idx="5164">
                  <c:v>174.077610015869</c:v>
                </c:pt>
                <c:pt idx="5165">
                  <c:v>174.077610015869</c:v>
                </c:pt>
                <c:pt idx="5166">
                  <c:v>174.077610015869</c:v>
                </c:pt>
                <c:pt idx="5167">
                  <c:v>174.077610015869</c:v>
                </c:pt>
                <c:pt idx="5168">
                  <c:v>174.077610015869</c:v>
                </c:pt>
                <c:pt idx="5169">
                  <c:v>174.077610015869</c:v>
                </c:pt>
                <c:pt idx="5170">
                  <c:v>174.077610015869</c:v>
                </c:pt>
                <c:pt idx="5171">
                  <c:v>174.077610015869</c:v>
                </c:pt>
                <c:pt idx="5172">
                  <c:v>174.077610015869</c:v>
                </c:pt>
                <c:pt idx="5173">
                  <c:v>174.077610015869</c:v>
                </c:pt>
                <c:pt idx="5174">
                  <c:v>174.077610015869</c:v>
                </c:pt>
                <c:pt idx="5175">
                  <c:v>174.077610015869</c:v>
                </c:pt>
                <c:pt idx="5176">
                  <c:v>174.077610015869</c:v>
                </c:pt>
                <c:pt idx="5177">
                  <c:v>174.077610015869</c:v>
                </c:pt>
                <c:pt idx="5178">
                  <c:v>174.077610015869</c:v>
                </c:pt>
                <c:pt idx="5179">
                  <c:v>174.077610015869</c:v>
                </c:pt>
                <c:pt idx="5180">
                  <c:v>174.077610015869</c:v>
                </c:pt>
                <c:pt idx="5181">
                  <c:v>174.077610015869</c:v>
                </c:pt>
                <c:pt idx="5182">
                  <c:v>174.077610015869</c:v>
                </c:pt>
                <c:pt idx="5183">
                  <c:v>174.077610015869</c:v>
                </c:pt>
                <c:pt idx="5184">
                  <c:v>174.077610015869</c:v>
                </c:pt>
                <c:pt idx="5185">
                  <c:v>174.077610015869</c:v>
                </c:pt>
                <c:pt idx="5186">
                  <c:v>174.077610015869</c:v>
                </c:pt>
                <c:pt idx="5187">
                  <c:v>174.077610015869</c:v>
                </c:pt>
                <c:pt idx="5188">
                  <c:v>174.077610015869</c:v>
                </c:pt>
                <c:pt idx="5189">
                  <c:v>174.077610015869</c:v>
                </c:pt>
                <c:pt idx="5190">
                  <c:v>174.077610015869</c:v>
                </c:pt>
                <c:pt idx="5191">
                  <c:v>174.077610015869</c:v>
                </c:pt>
                <c:pt idx="5192">
                  <c:v>174.077610015869</c:v>
                </c:pt>
                <c:pt idx="5193">
                  <c:v>174.077610015869</c:v>
                </c:pt>
                <c:pt idx="5194">
                  <c:v>174.077610015869</c:v>
                </c:pt>
                <c:pt idx="5195">
                  <c:v>174.077610015869</c:v>
                </c:pt>
                <c:pt idx="5196">
                  <c:v>174.077610015869</c:v>
                </c:pt>
                <c:pt idx="5197">
                  <c:v>174.077610015869</c:v>
                </c:pt>
                <c:pt idx="5198">
                  <c:v>174.077610015869</c:v>
                </c:pt>
                <c:pt idx="5199">
                  <c:v>174.077610015869</c:v>
                </c:pt>
                <c:pt idx="5200">
                  <c:v>174.077610015869</c:v>
                </c:pt>
                <c:pt idx="5201">
                  <c:v>174.077610015869</c:v>
                </c:pt>
                <c:pt idx="5202">
                  <c:v>174.077610015869</c:v>
                </c:pt>
                <c:pt idx="5203">
                  <c:v>174.077610015869</c:v>
                </c:pt>
                <c:pt idx="5204">
                  <c:v>174.077610015869</c:v>
                </c:pt>
                <c:pt idx="5205">
                  <c:v>174.077610015869</c:v>
                </c:pt>
                <c:pt idx="5206">
                  <c:v>174.077610015869</c:v>
                </c:pt>
                <c:pt idx="5207">
                  <c:v>174.077610015869</c:v>
                </c:pt>
                <c:pt idx="5208">
                  <c:v>174.077610015869</c:v>
                </c:pt>
                <c:pt idx="5209">
                  <c:v>174.077610015869</c:v>
                </c:pt>
                <c:pt idx="5210">
                  <c:v>174.077610015869</c:v>
                </c:pt>
                <c:pt idx="5211">
                  <c:v>174.077610015869</c:v>
                </c:pt>
                <c:pt idx="5212">
                  <c:v>174.077610015869</c:v>
                </c:pt>
                <c:pt idx="5213">
                  <c:v>174.077610015869</c:v>
                </c:pt>
                <c:pt idx="5214">
                  <c:v>174.077610015869</c:v>
                </c:pt>
                <c:pt idx="5215">
                  <c:v>174.077610015869</c:v>
                </c:pt>
                <c:pt idx="5216">
                  <c:v>174.077610015869</c:v>
                </c:pt>
                <c:pt idx="5217">
                  <c:v>174.077610015869</c:v>
                </c:pt>
                <c:pt idx="5218">
                  <c:v>174.077610015869</c:v>
                </c:pt>
                <c:pt idx="5219">
                  <c:v>174.077610015869</c:v>
                </c:pt>
                <c:pt idx="5220">
                  <c:v>174.077610015869</c:v>
                </c:pt>
                <c:pt idx="5221">
                  <c:v>174.077610015869</c:v>
                </c:pt>
                <c:pt idx="5222">
                  <c:v>174.077610015869</c:v>
                </c:pt>
                <c:pt idx="5223">
                  <c:v>174.077610015869</c:v>
                </c:pt>
                <c:pt idx="5224">
                  <c:v>174.077610015869</c:v>
                </c:pt>
                <c:pt idx="5225">
                  <c:v>174.077610015869</c:v>
                </c:pt>
                <c:pt idx="5226">
                  <c:v>174.077610015869</c:v>
                </c:pt>
                <c:pt idx="5227">
                  <c:v>174.077610015869</c:v>
                </c:pt>
                <c:pt idx="5228">
                  <c:v>174.077610015869</c:v>
                </c:pt>
                <c:pt idx="5229">
                  <c:v>174.077610015869</c:v>
                </c:pt>
                <c:pt idx="5230">
                  <c:v>174.077610015869</c:v>
                </c:pt>
                <c:pt idx="5231">
                  <c:v>174.077610015869</c:v>
                </c:pt>
                <c:pt idx="5232">
                  <c:v>174.077610015869</c:v>
                </c:pt>
                <c:pt idx="5233">
                  <c:v>174.077610015869</c:v>
                </c:pt>
                <c:pt idx="5234">
                  <c:v>174.077610015869</c:v>
                </c:pt>
                <c:pt idx="5235">
                  <c:v>174.077610015869</c:v>
                </c:pt>
                <c:pt idx="5236">
                  <c:v>174.077610015869</c:v>
                </c:pt>
                <c:pt idx="5237">
                  <c:v>174.077610015869</c:v>
                </c:pt>
                <c:pt idx="5238">
                  <c:v>174.077610015869</c:v>
                </c:pt>
                <c:pt idx="5239">
                  <c:v>174.077610015869</c:v>
                </c:pt>
                <c:pt idx="5240">
                  <c:v>174.077610015869</c:v>
                </c:pt>
                <c:pt idx="5241">
                  <c:v>174.077610015869</c:v>
                </c:pt>
                <c:pt idx="5242">
                  <c:v>174.077610015869</c:v>
                </c:pt>
                <c:pt idx="5243">
                  <c:v>174.077610015869</c:v>
                </c:pt>
                <c:pt idx="5244">
                  <c:v>174.077610015869</c:v>
                </c:pt>
                <c:pt idx="5245">
                  <c:v>174.077610015869</c:v>
                </c:pt>
                <c:pt idx="5246">
                  <c:v>174.077610015869</c:v>
                </c:pt>
                <c:pt idx="5247">
                  <c:v>174.077610015869</c:v>
                </c:pt>
                <c:pt idx="5248">
                  <c:v>174.077610015869</c:v>
                </c:pt>
                <c:pt idx="5249">
                  <c:v>174.077610015869</c:v>
                </c:pt>
                <c:pt idx="5250">
                  <c:v>174.077610015869</c:v>
                </c:pt>
                <c:pt idx="5251">
                  <c:v>174.077610015869</c:v>
                </c:pt>
                <c:pt idx="5252">
                  <c:v>174.077610015869</c:v>
                </c:pt>
                <c:pt idx="5253">
                  <c:v>174.077610015869</c:v>
                </c:pt>
                <c:pt idx="5254">
                  <c:v>174.077610015869</c:v>
                </c:pt>
                <c:pt idx="5255">
                  <c:v>174.077610015869</c:v>
                </c:pt>
                <c:pt idx="5256">
                  <c:v>174.077610015869</c:v>
                </c:pt>
                <c:pt idx="5257">
                  <c:v>174.077610015869</c:v>
                </c:pt>
                <c:pt idx="5258">
                  <c:v>174.077610015869</c:v>
                </c:pt>
                <c:pt idx="5259">
                  <c:v>174.077610015869</c:v>
                </c:pt>
                <c:pt idx="5260">
                  <c:v>174.077610015869</c:v>
                </c:pt>
                <c:pt idx="5261">
                  <c:v>174.077610015869</c:v>
                </c:pt>
                <c:pt idx="5262">
                  <c:v>174.077610015869</c:v>
                </c:pt>
                <c:pt idx="5263">
                  <c:v>174.077610015869</c:v>
                </c:pt>
                <c:pt idx="5264">
                  <c:v>174.077610015869</c:v>
                </c:pt>
                <c:pt idx="5265">
                  <c:v>174.077610015869</c:v>
                </c:pt>
                <c:pt idx="5266">
                  <c:v>174.077610015869</c:v>
                </c:pt>
                <c:pt idx="5267">
                  <c:v>174.077610015869</c:v>
                </c:pt>
                <c:pt idx="5268">
                  <c:v>174.077610015869</c:v>
                </c:pt>
                <c:pt idx="5269">
                  <c:v>174.077610015869</c:v>
                </c:pt>
                <c:pt idx="5270">
                  <c:v>174.077610015869</c:v>
                </c:pt>
                <c:pt idx="5271">
                  <c:v>174.077610015869</c:v>
                </c:pt>
                <c:pt idx="5272">
                  <c:v>174.077610015869</c:v>
                </c:pt>
                <c:pt idx="5273">
                  <c:v>174.077610015869</c:v>
                </c:pt>
                <c:pt idx="5274">
                  <c:v>174.077610015869</c:v>
                </c:pt>
                <c:pt idx="5275">
                  <c:v>174.077610015869</c:v>
                </c:pt>
                <c:pt idx="5276">
                  <c:v>174.077610015869</c:v>
                </c:pt>
                <c:pt idx="5277">
                  <c:v>174.077610015869</c:v>
                </c:pt>
                <c:pt idx="5278">
                  <c:v>174.077610015869</c:v>
                </c:pt>
                <c:pt idx="5279">
                  <c:v>174.077610015869</c:v>
                </c:pt>
                <c:pt idx="5280">
                  <c:v>174.077610015869</c:v>
                </c:pt>
                <c:pt idx="5281">
                  <c:v>174.077610015869</c:v>
                </c:pt>
                <c:pt idx="5282">
                  <c:v>174.077610015869</c:v>
                </c:pt>
                <c:pt idx="5283">
                  <c:v>174.077610015869</c:v>
                </c:pt>
                <c:pt idx="5284">
                  <c:v>174.077610015869</c:v>
                </c:pt>
                <c:pt idx="5285">
                  <c:v>174.077610015869</c:v>
                </c:pt>
                <c:pt idx="5286">
                  <c:v>174.077610015869</c:v>
                </c:pt>
                <c:pt idx="5287">
                  <c:v>174.077610015869</c:v>
                </c:pt>
                <c:pt idx="5288">
                  <c:v>174.077610015869</c:v>
                </c:pt>
                <c:pt idx="5289">
                  <c:v>174.077610015869</c:v>
                </c:pt>
                <c:pt idx="5290">
                  <c:v>174.077610015869</c:v>
                </c:pt>
                <c:pt idx="5291">
                  <c:v>174.077610015869</c:v>
                </c:pt>
                <c:pt idx="5292">
                  <c:v>174.077610015869</c:v>
                </c:pt>
                <c:pt idx="5293">
                  <c:v>174.077610015869</c:v>
                </c:pt>
                <c:pt idx="5294">
                  <c:v>174.077610015869</c:v>
                </c:pt>
                <c:pt idx="5295">
                  <c:v>174.077610015869</c:v>
                </c:pt>
                <c:pt idx="5296">
                  <c:v>174.077610015869</c:v>
                </c:pt>
                <c:pt idx="5297">
                  <c:v>174.077610015869</c:v>
                </c:pt>
                <c:pt idx="5298">
                  <c:v>174.077610015869</c:v>
                </c:pt>
                <c:pt idx="5299">
                  <c:v>174.077610015869</c:v>
                </c:pt>
                <c:pt idx="5300">
                  <c:v>174.077610015869</c:v>
                </c:pt>
                <c:pt idx="5301">
                  <c:v>174.077610015869</c:v>
                </c:pt>
                <c:pt idx="5302">
                  <c:v>174.077610015869</c:v>
                </c:pt>
                <c:pt idx="5303">
                  <c:v>174.077610015869</c:v>
                </c:pt>
                <c:pt idx="5304">
                  <c:v>174.077610015869</c:v>
                </c:pt>
                <c:pt idx="5305">
                  <c:v>174.077610015869</c:v>
                </c:pt>
                <c:pt idx="5306">
                  <c:v>174.077610015869</c:v>
                </c:pt>
                <c:pt idx="5307">
                  <c:v>174.077610015869</c:v>
                </c:pt>
                <c:pt idx="5308">
                  <c:v>174.077610015869</c:v>
                </c:pt>
                <c:pt idx="5309">
                  <c:v>174.077610015869</c:v>
                </c:pt>
                <c:pt idx="5310">
                  <c:v>174.077610015869</c:v>
                </c:pt>
                <c:pt idx="5311">
                  <c:v>174.077610015869</c:v>
                </c:pt>
                <c:pt idx="5312">
                  <c:v>174.077610015869</c:v>
                </c:pt>
                <c:pt idx="5313">
                  <c:v>174.077610015869</c:v>
                </c:pt>
                <c:pt idx="5314">
                  <c:v>174.077610015869</c:v>
                </c:pt>
                <c:pt idx="5315">
                  <c:v>174.077610015869</c:v>
                </c:pt>
                <c:pt idx="5316">
                  <c:v>174.077610015869</c:v>
                </c:pt>
                <c:pt idx="5317">
                  <c:v>174.077610015869</c:v>
                </c:pt>
                <c:pt idx="5318">
                  <c:v>174.077610015869</c:v>
                </c:pt>
                <c:pt idx="5319">
                  <c:v>174.077610015869</c:v>
                </c:pt>
                <c:pt idx="5320">
                  <c:v>174.077610015869</c:v>
                </c:pt>
                <c:pt idx="5321">
                  <c:v>174.077610015869</c:v>
                </c:pt>
                <c:pt idx="5322">
                  <c:v>174.077610015869</c:v>
                </c:pt>
                <c:pt idx="5323">
                  <c:v>174.077610015869</c:v>
                </c:pt>
                <c:pt idx="5324">
                  <c:v>174.077610015869</c:v>
                </c:pt>
                <c:pt idx="5325">
                  <c:v>174.077610015869</c:v>
                </c:pt>
                <c:pt idx="5326">
                  <c:v>174.077610015869</c:v>
                </c:pt>
                <c:pt idx="5327">
                  <c:v>174.077610015869</c:v>
                </c:pt>
                <c:pt idx="5328">
                  <c:v>174.077610015869</c:v>
                </c:pt>
                <c:pt idx="5329">
                  <c:v>174.077610015869</c:v>
                </c:pt>
                <c:pt idx="5330">
                  <c:v>174.077610015869</c:v>
                </c:pt>
                <c:pt idx="5331">
                  <c:v>174.077610015869</c:v>
                </c:pt>
                <c:pt idx="5332">
                  <c:v>174.077610015869</c:v>
                </c:pt>
                <c:pt idx="5333">
                  <c:v>174.077610015869</c:v>
                </c:pt>
                <c:pt idx="5334">
                  <c:v>174.077610015869</c:v>
                </c:pt>
                <c:pt idx="5335">
                  <c:v>174.077610015869</c:v>
                </c:pt>
                <c:pt idx="5336">
                  <c:v>174.077610015869</c:v>
                </c:pt>
                <c:pt idx="5337">
                  <c:v>174.077610015869</c:v>
                </c:pt>
                <c:pt idx="5338">
                  <c:v>174.077610015869</c:v>
                </c:pt>
                <c:pt idx="5339">
                  <c:v>174.077610015869</c:v>
                </c:pt>
                <c:pt idx="5340">
                  <c:v>174.077610015869</c:v>
                </c:pt>
                <c:pt idx="5341">
                  <c:v>174.077610015869</c:v>
                </c:pt>
                <c:pt idx="5342">
                  <c:v>174.077610015869</c:v>
                </c:pt>
                <c:pt idx="5343">
                  <c:v>174.077610015869</c:v>
                </c:pt>
                <c:pt idx="5344">
                  <c:v>174.077610015869</c:v>
                </c:pt>
                <c:pt idx="5345">
                  <c:v>174.077610015869</c:v>
                </c:pt>
                <c:pt idx="5346">
                  <c:v>174.077610015869</c:v>
                </c:pt>
                <c:pt idx="5347">
                  <c:v>174.077610015869</c:v>
                </c:pt>
                <c:pt idx="5348">
                  <c:v>174.077610015869</c:v>
                </c:pt>
                <c:pt idx="5349">
                  <c:v>174.077610015869</c:v>
                </c:pt>
                <c:pt idx="5350">
                  <c:v>174.077610015869</c:v>
                </c:pt>
                <c:pt idx="5351">
                  <c:v>174.077610015869</c:v>
                </c:pt>
                <c:pt idx="5352">
                  <c:v>174.077610015869</c:v>
                </c:pt>
                <c:pt idx="5353">
                  <c:v>174.077610015869</c:v>
                </c:pt>
                <c:pt idx="5354">
                  <c:v>174.077610015869</c:v>
                </c:pt>
                <c:pt idx="5355">
                  <c:v>174.077610015869</c:v>
                </c:pt>
                <c:pt idx="5356">
                  <c:v>174.077610015869</c:v>
                </c:pt>
                <c:pt idx="5357">
                  <c:v>174.077610015869</c:v>
                </c:pt>
                <c:pt idx="5358">
                  <c:v>174.077610015869</c:v>
                </c:pt>
                <c:pt idx="5359">
                  <c:v>174.077610015869</c:v>
                </c:pt>
                <c:pt idx="5360">
                  <c:v>174.077610015869</c:v>
                </c:pt>
                <c:pt idx="5361">
                  <c:v>174.077610015869</c:v>
                </c:pt>
                <c:pt idx="5362">
                  <c:v>174.077610015869</c:v>
                </c:pt>
                <c:pt idx="5363">
                  <c:v>174.077610015869</c:v>
                </c:pt>
                <c:pt idx="5364">
                  <c:v>174.077610015869</c:v>
                </c:pt>
                <c:pt idx="5365">
                  <c:v>174.077610015869</c:v>
                </c:pt>
                <c:pt idx="5366">
                  <c:v>174.077610015869</c:v>
                </c:pt>
                <c:pt idx="5367">
                  <c:v>174.077610015869</c:v>
                </c:pt>
                <c:pt idx="5368">
                  <c:v>174.077610015869</c:v>
                </c:pt>
                <c:pt idx="5369">
                  <c:v>174.077610015869</c:v>
                </c:pt>
                <c:pt idx="5370">
                  <c:v>174.077610015869</c:v>
                </c:pt>
                <c:pt idx="5371">
                  <c:v>174.077610015869</c:v>
                </c:pt>
                <c:pt idx="5372">
                  <c:v>174.077610015869</c:v>
                </c:pt>
                <c:pt idx="5373">
                  <c:v>174.077610015869</c:v>
                </c:pt>
                <c:pt idx="5374">
                  <c:v>174.077610015869</c:v>
                </c:pt>
                <c:pt idx="5375">
                  <c:v>174.077610015869</c:v>
                </c:pt>
                <c:pt idx="5376">
                  <c:v>174.077610015869</c:v>
                </c:pt>
                <c:pt idx="5377">
                  <c:v>174.077610015869</c:v>
                </c:pt>
                <c:pt idx="5378">
                  <c:v>174.077610015869</c:v>
                </c:pt>
                <c:pt idx="5379">
                  <c:v>174.077610015869</c:v>
                </c:pt>
                <c:pt idx="5380">
                  <c:v>174.077610015869</c:v>
                </c:pt>
                <c:pt idx="5381">
                  <c:v>174.077610015869</c:v>
                </c:pt>
                <c:pt idx="5382">
                  <c:v>174.077610015869</c:v>
                </c:pt>
                <c:pt idx="5383">
                  <c:v>174.077610015869</c:v>
                </c:pt>
                <c:pt idx="5384">
                  <c:v>174.077610015869</c:v>
                </c:pt>
                <c:pt idx="5385">
                  <c:v>174.077610015869</c:v>
                </c:pt>
                <c:pt idx="5386">
                  <c:v>174.077610015869</c:v>
                </c:pt>
                <c:pt idx="5387">
                  <c:v>174.077610015869</c:v>
                </c:pt>
                <c:pt idx="5388">
                  <c:v>174.077610015869</c:v>
                </c:pt>
                <c:pt idx="5389">
                  <c:v>174.077610015869</c:v>
                </c:pt>
                <c:pt idx="5390">
                  <c:v>174.077610015869</c:v>
                </c:pt>
                <c:pt idx="5391">
                  <c:v>174.077610015869</c:v>
                </c:pt>
                <c:pt idx="5392">
                  <c:v>174.077610015869</c:v>
                </c:pt>
                <c:pt idx="5393">
                  <c:v>174.077610015869</c:v>
                </c:pt>
                <c:pt idx="5394">
                  <c:v>174.077610015869</c:v>
                </c:pt>
                <c:pt idx="5395">
                  <c:v>174.077610015869</c:v>
                </c:pt>
                <c:pt idx="5396">
                  <c:v>174.077610015869</c:v>
                </c:pt>
                <c:pt idx="5397">
                  <c:v>174.077610015869</c:v>
                </c:pt>
                <c:pt idx="5398">
                  <c:v>174.077610015869</c:v>
                </c:pt>
                <c:pt idx="5399">
                  <c:v>174.077610015869</c:v>
                </c:pt>
                <c:pt idx="5400">
                  <c:v>174.077610015869</c:v>
                </c:pt>
                <c:pt idx="5401">
                  <c:v>174.077610015869</c:v>
                </c:pt>
                <c:pt idx="5402">
                  <c:v>174.077610015869</c:v>
                </c:pt>
                <c:pt idx="5403">
                  <c:v>174.077610015869</c:v>
                </c:pt>
                <c:pt idx="5404">
                  <c:v>174.077610015869</c:v>
                </c:pt>
                <c:pt idx="5405">
                  <c:v>174.077610015869</c:v>
                </c:pt>
                <c:pt idx="5406">
                  <c:v>174.077610015869</c:v>
                </c:pt>
                <c:pt idx="5407">
                  <c:v>174.077610015869</c:v>
                </c:pt>
                <c:pt idx="5408">
                  <c:v>174.077610015869</c:v>
                </c:pt>
                <c:pt idx="5409">
                  <c:v>174.077610015869</c:v>
                </c:pt>
                <c:pt idx="5410">
                  <c:v>174.077610015869</c:v>
                </c:pt>
                <c:pt idx="5411">
                  <c:v>174.077610015869</c:v>
                </c:pt>
                <c:pt idx="5412">
                  <c:v>174.077610015869</c:v>
                </c:pt>
                <c:pt idx="5413">
                  <c:v>174.077610015869</c:v>
                </c:pt>
                <c:pt idx="5414">
                  <c:v>174.077610015869</c:v>
                </c:pt>
                <c:pt idx="5415">
                  <c:v>174.077610015869</c:v>
                </c:pt>
                <c:pt idx="5416">
                  <c:v>174.077610015869</c:v>
                </c:pt>
                <c:pt idx="5417">
                  <c:v>174.077610015869</c:v>
                </c:pt>
                <c:pt idx="5418">
                  <c:v>174.077610015869</c:v>
                </c:pt>
                <c:pt idx="5419">
                  <c:v>174.077610015869</c:v>
                </c:pt>
                <c:pt idx="5420">
                  <c:v>174.077610015869</c:v>
                </c:pt>
                <c:pt idx="5421">
                  <c:v>174.077610015869</c:v>
                </c:pt>
                <c:pt idx="5422">
                  <c:v>174.077610015869</c:v>
                </c:pt>
                <c:pt idx="5423">
                  <c:v>174.077610015869</c:v>
                </c:pt>
                <c:pt idx="5424">
                  <c:v>174.077610015869</c:v>
                </c:pt>
                <c:pt idx="5425">
                  <c:v>174.077610015869</c:v>
                </c:pt>
                <c:pt idx="5426">
                  <c:v>174.077610015869</c:v>
                </c:pt>
                <c:pt idx="5427">
                  <c:v>174.077610015869</c:v>
                </c:pt>
                <c:pt idx="5428">
                  <c:v>174.077610015869</c:v>
                </c:pt>
                <c:pt idx="5429">
                  <c:v>174.077610015869</c:v>
                </c:pt>
                <c:pt idx="5430">
                  <c:v>174.077610015869</c:v>
                </c:pt>
                <c:pt idx="5431">
                  <c:v>174.077610015869</c:v>
                </c:pt>
                <c:pt idx="5432">
                  <c:v>174.077610015869</c:v>
                </c:pt>
                <c:pt idx="5433">
                  <c:v>174.077610015869</c:v>
                </c:pt>
                <c:pt idx="5434">
                  <c:v>174.077610015869</c:v>
                </c:pt>
                <c:pt idx="5435">
                  <c:v>174.077610015869</c:v>
                </c:pt>
                <c:pt idx="5436">
                  <c:v>174.077610015869</c:v>
                </c:pt>
                <c:pt idx="5437">
                  <c:v>174.077610015869</c:v>
                </c:pt>
                <c:pt idx="5438">
                  <c:v>174.077610015869</c:v>
                </c:pt>
                <c:pt idx="5439">
                  <c:v>174.077610015869</c:v>
                </c:pt>
                <c:pt idx="5440">
                  <c:v>174.077610015869</c:v>
                </c:pt>
                <c:pt idx="5441">
                  <c:v>174.077610015869</c:v>
                </c:pt>
                <c:pt idx="5442">
                  <c:v>174.077610015869</c:v>
                </c:pt>
                <c:pt idx="5443">
                  <c:v>174.077610015869</c:v>
                </c:pt>
                <c:pt idx="5444">
                  <c:v>174.077610015869</c:v>
                </c:pt>
                <c:pt idx="5445">
                  <c:v>174.077610015869</c:v>
                </c:pt>
                <c:pt idx="5446">
                  <c:v>174.077610015869</c:v>
                </c:pt>
                <c:pt idx="5447">
                  <c:v>174.077610015869</c:v>
                </c:pt>
                <c:pt idx="5448">
                  <c:v>174.077610015869</c:v>
                </c:pt>
                <c:pt idx="5449">
                  <c:v>174.077610015869</c:v>
                </c:pt>
                <c:pt idx="5450">
                  <c:v>174.077610015869</c:v>
                </c:pt>
                <c:pt idx="5451">
                  <c:v>174.077610015869</c:v>
                </c:pt>
                <c:pt idx="5452">
                  <c:v>174.077610015869</c:v>
                </c:pt>
                <c:pt idx="5453">
                  <c:v>174.077610015869</c:v>
                </c:pt>
                <c:pt idx="5454">
                  <c:v>174.077610015869</c:v>
                </c:pt>
                <c:pt idx="5455">
                  <c:v>174.077610015869</c:v>
                </c:pt>
                <c:pt idx="5456">
                  <c:v>174.077610015869</c:v>
                </c:pt>
                <c:pt idx="5457">
                  <c:v>174.077610015869</c:v>
                </c:pt>
                <c:pt idx="5458">
                  <c:v>174.077610015869</c:v>
                </c:pt>
                <c:pt idx="5459">
                  <c:v>174.077610015869</c:v>
                </c:pt>
                <c:pt idx="5460">
                  <c:v>174.077610015869</c:v>
                </c:pt>
                <c:pt idx="5461">
                  <c:v>174.077610015869</c:v>
                </c:pt>
                <c:pt idx="5462">
                  <c:v>174.077610015869</c:v>
                </c:pt>
                <c:pt idx="5463">
                  <c:v>174.077610015869</c:v>
                </c:pt>
                <c:pt idx="5464">
                  <c:v>174.077610015869</c:v>
                </c:pt>
                <c:pt idx="5465">
                  <c:v>174.077610015869</c:v>
                </c:pt>
                <c:pt idx="5466">
                  <c:v>174.077610015869</c:v>
                </c:pt>
                <c:pt idx="5467">
                  <c:v>174.077610015869</c:v>
                </c:pt>
                <c:pt idx="5468">
                  <c:v>174.077610015869</c:v>
                </c:pt>
                <c:pt idx="5469">
                  <c:v>174.077610015869</c:v>
                </c:pt>
                <c:pt idx="5470">
                  <c:v>174.077610015869</c:v>
                </c:pt>
                <c:pt idx="5471">
                  <c:v>174.077610015869</c:v>
                </c:pt>
                <c:pt idx="5472">
                  <c:v>174.077610015869</c:v>
                </c:pt>
                <c:pt idx="5473">
                  <c:v>174.077610015869</c:v>
                </c:pt>
                <c:pt idx="5474">
                  <c:v>174.077610015869</c:v>
                </c:pt>
                <c:pt idx="5475">
                  <c:v>174.077610015869</c:v>
                </c:pt>
                <c:pt idx="5476">
                  <c:v>174.077610015869</c:v>
                </c:pt>
                <c:pt idx="5477">
                  <c:v>174.077610015869</c:v>
                </c:pt>
                <c:pt idx="5478">
                  <c:v>174.077610015869</c:v>
                </c:pt>
                <c:pt idx="5479">
                  <c:v>174.077610015869</c:v>
                </c:pt>
                <c:pt idx="5480">
                  <c:v>174.077610015869</c:v>
                </c:pt>
                <c:pt idx="5481">
                  <c:v>174.077610015869</c:v>
                </c:pt>
                <c:pt idx="5482">
                  <c:v>174.077610015869</c:v>
                </c:pt>
                <c:pt idx="5483">
                  <c:v>174.077610015869</c:v>
                </c:pt>
                <c:pt idx="5484">
                  <c:v>174.077610015869</c:v>
                </c:pt>
                <c:pt idx="5485">
                  <c:v>174.077610015869</c:v>
                </c:pt>
                <c:pt idx="5486">
                  <c:v>174.077610015869</c:v>
                </c:pt>
                <c:pt idx="5487">
                  <c:v>174.077610015869</c:v>
                </c:pt>
                <c:pt idx="5488">
                  <c:v>174.077610015869</c:v>
                </c:pt>
                <c:pt idx="5489">
                  <c:v>174.077610015869</c:v>
                </c:pt>
                <c:pt idx="5490">
                  <c:v>174.077610015869</c:v>
                </c:pt>
                <c:pt idx="5491">
                  <c:v>174.077610015869</c:v>
                </c:pt>
                <c:pt idx="5492">
                  <c:v>174.077610015869</c:v>
                </c:pt>
                <c:pt idx="5493">
                  <c:v>174.077610015869</c:v>
                </c:pt>
                <c:pt idx="5494">
                  <c:v>174.077610015869</c:v>
                </c:pt>
                <c:pt idx="5495">
                  <c:v>174.077610015869</c:v>
                </c:pt>
                <c:pt idx="5496">
                  <c:v>174.077610015869</c:v>
                </c:pt>
                <c:pt idx="5497">
                  <c:v>174.077610015869</c:v>
                </c:pt>
                <c:pt idx="5498">
                  <c:v>174.077610015869</c:v>
                </c:pt>
                <c:pt idx="5499">
                  <c:v>174.077610015869</c:v>
                </c:pt>
                <c:pt idx="5500">
                  <c:v>174.077610015869</c:v>
                </c:pt>
                <c:pt idx="5501">
                  <c:v>174.077610015869</c:v>
                </c:pt>
                <c:pt idx="5502">
                  <c:v>174.077610015869</c:v>
                </c:pt>
                <c:pt idx="5503">
                  <c:v>174.077610015869</c:v>
                </c:pt>
                <c:pt idx="5504">
                  <c:v>174.077610015869</c:v>
                </c:pt>
                <c:pt idx="5505">
                  <c:v>174.077610015869</c:v>
                </c:pt>
                <c:pt idx="5506">
                  <c:v>174.077610015869</c:v>
                </c:pt>
                <c:pt idx="5507">
                  <c:v>174.077610015869</c:v>
                </c:pt>
                <c:pt idx="5508">
                  <c:v>174.077610015869</c:v>
                </c:pt>
                <c:pt idx="5509">
                  <c:v>174.077610015869</c:v>
                </c:pt>
                <c:pt idx="5510">
                  <c:v>174.077610015869</c:v>
                </c:pt>
                <c:pt idx="5511">
                  <c:v>174.077610015869</c:v>
                </c:pt>
                <c:pt idx="5512">
                  <c:v>174.077610015869</c:v>
                </c:pt>
                <c:pt idx="5513">
                  <c:v>174.077610015869</c:v>
                </c:pt>
                <c:pt idx="5514">
                  <c:v>174.077610015869</c:v>
                </c:pt>
                <c:pt idx="5515">
                  <c:v>174.077610015869</c:v>
                </c:pt>
                <c:pt idx="5516">
                  <c:v>174.077610015869</c:v>
                </c:pt>
                <c:pt idx="5517">
                  <c:v>174.077610015869</c:v>
                </c:pt>
                <c:pt idx="5518">
                  <c:v>174.077610015869</c:v>
                </c:pt>
                <c:pt idx="5519">
                  <c:v>174.077610015869</c:v>
                </c:pt>
                <c:pt idx="5520">
                  <c:v>174.077610015869</c:v>
                </c:pt>
                <c:pt idx="5521">
                  <c:v>174.077610015869</c:v>
                </c:pt>
                <c:pt idx="5522">
                  <c:v>174.077610015869</c:v>
                </c:pt>
                <c:pt idx="5523">
                  <c:v>174.077610015869</c:v>
                </c:pt>
                <c:pt idx="5524">
                  <c:v>174.077610015869</c:v>
                </c:pt>
                <c:pt idx="5525">
                  <c:v>174.077610015869</c:v>
                </c:pt>
                <c:pt idx="5526">
                  <c:v>174.077610015869</c:v>
                </c:pt>
                <c:pt idx="5527">
                  <c:v>174.077610015869</c:v>
                </c:pt>
                <c:pt idx="5528">
                  <c:v>174.077610015869</c:v>
                </c:pt>
                <c:pt idx="5529">
                  <c:v>174.077610015869</c:v>
                </c:pt>
                <c:pt idx="5530">
                  <c:v>174.077610015869</c:v>
                </c:pt>
                <c:pt idx="5531">
                  <c:v>174.077610015869</c:v>
                </c:pt>
                <c:pt idx="5532">
                  <c:v>174.077610015869</c:v>
                </c:pt>
                <c:pt idx="5533">
                  <c:v>174.077610015869</c:v>
                </c:pt>
                <c:pt idx="5534">
                  <c:v>174.077610015869</c:v>
                </c:pt>
                <c:pt idx="5535">
                  <c:v>174.077610015869</c:v>
                </c:pt>
                <c:pt idx="5536">
                  <c:v>174.077610015869</c:v>
                </c:pt>
                <c:pt idx="5537">
                  <c:v>174.077610015869</c:v>
                </c:pt>
                <c:pt idx="5538">
                  <c:v>174.077610015869</c:v>
                </c:pt>
                <c:pt idx="5539">
                  <c:v>174.077610015869</c:v>
                </c:pt>
                <c:pt idx="5540">
                  <c:v>174.077610015869</c:v>
                </c:pt>
                <c:pt idx="5541">
                  <c:v>174.077610015869</c:v>
                </c:pt>
                <c:pt idx="5542">
                  <c:v>174.077610015869</c:v>
                </c:pt>
                <c:pt idx="5543">
                  <c:v>174.077610015869</c:v>
                </c:pt>
                <c:pt idx="5544">
                  <c:v>174.077610015869</c:v>
                </c:pt>
                <c:pt idx="5545">
                  <c:v>174.077610015869</c:v>
                </c:pt>
                <c:pt idx="5546">
                  <c:v>174.077610015869</c:v>
                </c:pt>
                <c:pt idx="5547">
                  <c:v>174.077610015869</c:v>
                </c:pt>
                <c:pt idx="5548">
                  <c:v>174.077610015869</c:v>
                </c:pt>
                <c:pt idx="5549">
                  <c:v>174.077610015869</c:v>
                </c:pt>
                <c:pt idx="5550">
                  <c:v>174.077610015869</c:v>
                </c:pt>
                <c:pt idx="5551">
                  <c:v>174.077610015869</c:v>
                </c:pt>
                <c:pt idx="5552">
                  <c:v>174.077610015869</c:v>
                </c:pt>
                <c:pt idx="5553">
                  <c:v>174.077610015869</c:v>
                </c:pt>
                <c:pt idx="5554">
                  <c:v>174.077610015869</c:v>
                </c:pt>
                <c:pt idx="5555">
                  <c:v>174.077610015869</c:v>
                </c:pt>
                <c:pt idx="5556">
                  <c:v>174.077610015869</c:v>
                </c:pt>
                <c:pt idx="5557">
                  <c:v>174.077610015869</c:v>
                </c:pt>
                <c:pt idx="5558">
                  <c:v>174.077610015869</c:v>
                </c:pt>
                <c:pt idx="5559">
                  <c:v>174.077610015869</c:v>
                </c:pt>
                <c:pt idx="5560">
                  <c:v>174.077610015869</c:v>
                </c:pt>
                <c:pt idx="5561">
                  <c:v>174.077610015869</c:v>
                </c:pt>
                <c:pt idx="5562">
                  <c:v>174.077610015869</c:v>
                </c:pt>
                <c:pt idx="5563">
                  <c:v>174.077610015869</c:v>
                </c:pt>
                <c:pt idx="5564">
                  <c:v>174.077610015869</c:v>
                </c:pt>
                <c:pt idx="5565">
                  <c:v>174.077610015869</c:v>
                </c:pt>
                <c:pt idx="5566">
                  <c:v>174.077610015869</c:v>
                </c:pt>
                <c:pt idx="5567">
                  <c:v>174.077610015869</c:v>
                </c:pt>
                <c:pt idx="5568">
                  <c:v>174.077610015869</c:v>
                </c:pt>
                <c:pt idx="5569">
                  <c:v>174.077610015869</c:v>
                </c:pt>
                <c:pt idx="5570">
                  <c:v>174.077610015869</c:v>
                </c:pt>
                <c:pt idx="5571">
                  <c:v>174.077610015869</c:v>
                </c:pt>
                <c:pt idx="5572">
                  <c:v>174.077610015869</c:v>
                </c:pt>
                <c:pt idx="5573">
                  <c:v>174.077610015869</c:v>
                </c:pt>
                <c:pt idx="5574">
                  <c:v>174.077610015869</c:v>
                </c:pt>
                <c:pt idx="5575">
                  <c:v>174.077610015869</c:v>
                </c:pt>
                <c:pt idx="5576">
                  <c:v>174.077610015869</c:v>
                </c:pt>
                <c:pt idx="5577">
                  <c:v>174.077610015869</c:v>
                </c:pt>
                <c:pt idx="5578">
                  <c:v>174.077610015869</c:v>
                </c:pt>
                <c:pt idx="5579">
                  <c:v>174.077610015869</c:v>
                </c:pt>
                <c:pt idx="5580">
                  <c:v>174.077610015869</c:v>
                </c:pt>
                <c:pt idx="5581">
                  <c:v>174.077610015869</c:v>
                </c:pt>
                <c:pt idx="5582">
                  <c:v>174.077610015869</c:v>
                </c:pt>
                <c:pt idx="5583">
                  <c:v>174.077610015869</c:v>
                </c:pt>
                <c:pt idx="5584">
                  <c:v>174.077610015869</c:v>
                </c:pt>
                <c:pt idx="5585">
                  <c:v>174.077610015869</c:v>
                </c:pt>
                <c:pt idx="5586">
                  <c:v>174.077610015869</c:v>
                </c:pt>
                <c:pt idx="5587">
                  <c:v>174.077610015869</c:v>
                </c:pt>
                <c:pt idx="5588">
                  <c:v>174.077610015869</c:v>
                </c:pt>
                <c:pt idx="5589">
                  <c:v>174.077610015869</c:v>
                </c:pt>
                <c:pt idx="5590">
                  <c:v>174.077610015869</c:v>
                </c:pt>
                <c:pt idx="5591">
                  <c:v>174.077610015869</c:v>
                </c:pt>
                <c:pt idx="5592">
                  <c:v>174.077610015869</c:v>
                </c:pt>
                <c:pt idx="5593">
                  <c:v>174.077610015869</c:v>
                </c:pt>
                <c:pt idx="5594">
                  <c:v>174.077610015869</c:v>
                </c:pt>
                <c:pt idx="5595">
                  <c:v>174.077610015869</c:v>
                </c:pt>
                <c:pt idx="5596">
                  <c:v>174.077610015869</c:v>
                </c:pt>
                <c:pt idx="5597">
                  <c:v>174.077610015869</c:v>
                </c:pt>
                <c:pt idx="5598">
                  <c:v>174.077610015869</c:v>
                </c:pt>
                <c:pt idx="5599">
                  <c:v>174.077610015869</c:v>
                </c:pt>
                <c:pt idx="5600">
                  <c:v>174.077610015869</c:v>
                </c:pt>
                <c:pt idx="5601">
                  <c:v>174.077610015869</c:v>
                </c:pt>
                <c:pt idx="5602">
                  <c:v>174.077610015869</c:v>
                </c:pt>
                <c:pt idx="5603">
                  <c:v>174.077610015869</c:v>
                </c:pt>
                <c:pt idx="5604">
                  <c:v>174.077610015869</c:v>
                </c:pt>
                <c:pt idx="5605">
                  <c:v>174.077610015869</c:v>
                </c:pt>
                <c:pt idx="5606">
                  <c:v>174.077610015869</c:v>
                </c:pt>
                <c:pt idx="5607">
                  <c:v>174.077610015869</c:v>
                </c:pt>
                <c:pt idx="5608">
                  <c:v>174.077610015869</c:v>
                </c:pt>
                <c:pt idx="5609">
                  <c:v>174.077610015869</c:v>
                </c:pt>
                <c:pt idx="5610">
                  <c:v>174.077610015869</c:v>
                </c:pt>
                <c:pt idx="5611">
                  <c:v>174.077610015869</c:v>
                </c:pt>
                <c:pt idx="5612">
                  <c:v>174.077610015869</c:v>
                </c:pt>
                <c:pt idx="5613">
                  <c:v>174.077610015869</c:v>
                </c:pt>
                <c:pt idx="5614">
                  <c:v>174.077610015869</c:v>
                </c:pt>
                <c:pt idx="5615">
                  <c:v>174.077610015869</c:v>
                </c:pt>
                <c:pt idx="5616">
                  <c:v>174.077610015869</c:v>
                </c:pt>
                <c:pt idx="5617">
                  <c:v>174.077610015869</c:v>
                </c:pt>
                <c:pt idx="5618">
                  <c:v>174.077610015869</c:v>
                </c:pt>
                <c:pt idx="5619">
                  <c:v>174.077610015869</c:v>
                </c:pt>
                <c:pt idx="5620">
                  <c:v>174.077610015869</c:v>
                </c:pt>
                <c:pt idx="5621">
                  <c:v>174.077610015869</c:v>
                </c:pt>
                <c:pt idx="5622">
                  <c:v>174.077610015869</c:v>
                </c:pt>
                <c:pt idx="5623">
                  <c:v>174.077610015869</c:v>
                </c:pt>
                <c:pt idx="5624">
                  <c:v>174.077610015869</c:v>
                </c:pt>
                <c:pt idx="5625">
                  <c:v>174.077610015869</c:v>
                </c:pt>
                <c:pt idx="5626">
                  <c:v>174.077610015869</c:v>
                </c:pt>
                <c:pt idx="5627">
                  <c:v>174.077610015869</c:v>
                </c:pt>
                <c:pt idx="5628">
                  <c:v>174.077610015869</c:v>
                </c:pt>
                <c:pt idx="5629">
                  <c:v>174.077610015869</c:v>
                </c:pt>
                <c:pt idx="5630">
                  <c:v>174.077610015869</c:v>
                </c:pt>
                <c:pt idx="5631">
                  <c:v>174.077610015869</c:v>
                </c:pt>
                <c:pt idx="5632">
                  <c:v>174.077610015869</c:v>
                </c:pt>
                <c:pt idx="5633">
                  <c:v>174.077610015869</c:v>
                </c:pt>
                <c:pt idx="5634">
                  <c:v>174.077610015869</c:v>
                </c:pt>
                <c:pt idx="5635">
                  <c:v>174.077610015869</c:v>
                </c:pt>
                <c:pt idx="5636">
                  <c:v>174.077610015869</c:v>
                </c:pt>
                <c:pt idx="5637">
                  <c:v>174.077610015869</c:v>
                </c:pt>
                <c:pt idx="5638">
                  <c:v>174.077610015869</c:v>
                </c:pt>
                <c:pt idx="5639">
                  <c:v>174.077610015869</c:v>
                </c:pt>
                <c:pt idx="5640">
                  <c:v>174.077610015869</c:v>
                </c:pt>
                <c:pt idx="5641">
                  <c:v>174.077610015869</c:v>
                </c:pt>
                <c:pt idx="5642">
                  <c:v>174.077610015869</c:v>
                </c:pt>
                <c:pt idx="5643">
                  <c:v>174.077610015869</c:v>
                </c:pt>
                <c:pt idx="5644">
                  <c:v>174.077610015869</c:v>
                </c:pt>
                <c:pt idx="5645">
                  <c:v>174.077610015869</c:v>
                </c:pt>
                <c:pt idx="5646">
                  <c:v>174.077610015869</c:v>
                </c:pt>
                <c:pt idx="5647">
                  <c:v>174.077610015869</c:v>
                </c:pt>
                <c:pt idx="5648">
                  <c:v>174.077610015869</c:v>
                </c:pt>
                <c:pt idx="5649">
                  <c:v>174.077610015869</c:v>
                </c:pt>
                <c:pt idx="5650">
                  <c:v>174.077610015869</c:v>
                </c:pt>
                <c:pt idx="5651">
                  <c:v>174.077610015869</c:v>
                </c:pt>
                <c:pt idx="5652">
                  <c:v>174.077610015869</c:v>
                </c:pt>
                <c:pt idx="5653">
                  <c:v>174.077610015869</c:v>
                </c:pt>
                <c:pt idx="5654">
                  <c:v>174.077610015869</c:v>
                </c:pt>
                <c:pt idx="5655">
                  <c:v>174.077610015869</c:v>
                </c:pt>
                <c:pt idx="5656">
                  <c:v>174.077610015869</c:v>
                </c:pt>
                <c:pt idx="5657">
                  <c:v>174.077610015869</c:v>
                </c:pt>
                <c:pt idx="5658">
                  <c:v>174.077610015869</c:v>
                </c:pt>
                <c:pt idx="5659">
                  <c:v>174.077610015869</c:v>
                </c:pt>
                <c:pt idx="5660">
                  <c:v>174.077610015869</c:v>
                </c:pt>
                <c:pt idx="5661">
                  <c:v>174.077610015869</c:v>
                </c:pt>
                <c:pt idx="5662">
                  <c:v>174.077610015869</c:v>
                </c:pt>
                <c:pt idx="5663">
                  <c:v>174.077610015869</c:v>
                </c:pt>
                <c:pt idx="5664">
                  <c:v>174.077610015869</c:v>
                </c:pt>
                <c:pt idx="5665">
                  <c:v>174.077610015869</c:v>
                </c:pt>
                <c:pt idx="5666">
                  <c:v>174.077610015869</c:v>
                </c:pt>
                <c:pt idx="5667">
                  <c:v>174.077610015869</c:v>
                </c:pt>
                <c:pt idx="5668">
                  <c:v>174.077610015869</c:v>
                </c:pt>
                <c:pt idx="5669">
                  <c:v>174.077610015869</c:v>
                </c:pt>
                <c:pt idx="5670">
                  <c:v>174.077610015869</c:v>
                </c:pt>
                <c:pt idx="5671">
                  <c:v>174.077610015869</c:v>
                </c:pt>
                <c:pt idx="5672">
                  <c:v>174.077610015869</c:v>
                </c:pt>
                <c:pt idx="5673">
                  <c:v>174.077610015869</c:v>
                </c:pt>
                <c:pt idx="5674">
                  <c:v>174.077610015869</c:v>
                </c:pt>
                <c:pt idx="5675">
                  <c:v>174.077610015869</c:v>
                </c:pt>
                <c:pt idx="5676">
                  <c:v>174.077610015869</c:v>
                </c:pt>
                <c:pt idx="5677">
                  <c:v>174.077610015869</c:v>
                </c:pt>
                <c:pt idx="5678">
                  <c:v>174.077610015869</c:v>
                </c:pt>
                <c:pt idx="5679">
                  <c:v>174.077610015869</c:v>
                </c:pt>
                <c:pt idx="5680">
                  <c:v>174.077610015869</c:v>
                </c:pt>
                <c:pt idx="5681">
                  <c:v>174.077610015869</c:v>
                </c:pt>
                <c:pt idx="5682">
                  <c:v>174.077610015869</c:v>
                </c:pt>
                <c:pt idx="5683">
                  <c:v>174.077610015869</c:v>
                </c:pt>
                <c:pt idx="5684">
                  <c:v>174.077610015869</c:v>
                </c:pt>
                <c:pt idx="5685">
                  <c:v>174.077610015869</c:v>
                </c:pt>
                <c:pt idx="5686">
                  <c:v>174.077610015869</c:v>
                </c:pt>
                <c:pt idx="5687">
                  <c:v>174.077610015869</c:v>
                </c:pt>
                <c:pt idx="5688">
                  <c:v>174.077610015869</c:v>
                </c:pt>
                <c:pt idx="5689">
                  <c:v>174.077610015869</c:v>
                </c:pt>
                <c:pt idx="5690">
                  <c:v>174.077610015869</c:v>
                </c:pt>
                <c:pt idx="5691">
                  <c:v>174.077610015869</c:v>
                </c:pt>
                <c:pt idx="5692">
                  <c:v>174.077610015869</c:v>
                </c:pt>
                <c:pt idx="5693">
                  <c:v>174.077610015869</c:v>
                </c:pt>
                <c:pt idx="5694">
                  <c:v>174.077610015869</c:v>
                </c:pt>
                <c:pt idx="5695">
                  <c:v>174.077610015869</c:v>
                </c:pt>
                <c:pt idx="5696">
                  <c:v>174.077610015869</c:v>
                </c:pt>
                <c:pt idx="5697">
                  <c:v>174.077610015869</c:v>
                </c:pt>
                <c:pt idx="5698">
                  <c:v>174.077610015869</c:v>
                </c:pt>
                <c:pt idx="5699">
                  <c:v>174.077610015869</c:v>
                </c:pt>
                <c:pt idx="5700">
                  <c:v>174.077610015869</c:v>
                </c:pt>
                <c:pt idx="5701">
                  <c:v>174.077610015869</c:v>
                </c:pt>
                <c:pt idx="5702">
                  <c:v>174.077610015869</c:v>
                </c:pt>
                <c:pt idx="5703">
                  <c:v>174.077610015869</c:v>
                </c:pt>
                <c:pt idx="5704">
                  <c:v>174.077610015869</c:v>
                </c:pt>
                <c:pt idx="5705">
                  <c:v>174.077610015869</c:v>
                </c:pt>
                <c:pt idx="5706">
                  <c:v>174.077610015869</c:v>
                </c:pt>
                <c:pt idx="5707">
                  <c:v>174.077610015869</c:v>
                </c:pt>
                <c:pt idx="5708">
                  <c:v>174.077610015869</c:v>
                </c:pt>
                <c:pt idx="5709">
                  <c:v>174.077610015869</c:v>
                </c:pt>
                <c:pt idx="5710">
                  <c:v>174.077610015869</c:v>
                </c:pt>
                <c:pt idx="5711">
                  <c:v>174.077610015869</c:v>
                </c:pt>
                <c:pt idx="5712">
                  <c:v>174.077610015869</c:v>
                </c:pt>
                <c:pt idx="5713">
                  <c:v>174.077610015869</c:v>
                </c:pt>
                <c:pt idx="5714">
                  <c:v>174.077610015869</c:v>
                </c:pt>
                <c:pt idx="5715">
                  <c:v>174.077610015869</c:v>
                </c:pt>
                <c:pt idx="5716">
                  <c:v>174.077610015869</c:v>
                </c:pt>
                <c:pt idx="5717">
                  <c:v>174.077610015869</c:v>
                </c:pt>
                <c:pt idx="5718">
                  <c:v>174.077610015869</c:v>
                </c:pt>
                <c:pt idx="5719">
                  <c:v>174.077610015869</c:v>
                </c:pt>
                <c:pt idx="5720">
                  <c:v>174.077610015869</c:v>
                </c:pt>
                <c:pt idx="5721">
                  <c:v>174.077610015869</c:v>
                </c:pt>
                <c:pt idx="5722">
                  <c:v>174.077610015869</c:v>
                </c:pt>
                <c:pt idx="5723">
                  <c:v>174.077610015869</c:v>
                </c:pt>
                <c:pt idx="5724">
                  <c:v>174.077610015869</c:v>
                </c:pt>
                <c:pt idx="5725">
                  <c:v>174.077610015869</c:v>
                </c:pt>
                <c:pt idx="5726">
                  <c:v>174.077610015869</c:v>
                </c:pt>
                <c:pt idx="5727">
                  <c:v>174.077610015869</c:v>
                </c:pt>
                <c:pt idx="5728">
                  <c:v>174.077610015869</c:v>
                </c:pt>
                <c:pt idx="5729">
                  <c:v>174.077610015869</c:v>
                </c:pt>
                <c:pt idx="5730">
                  <c:v>174.077610015869</c:v>
                </c:pt>
                <c:pt idx="5731">
                  <c:v>174.077610015869</c:v>
                </c:pt>
                <c:pt idx="5732">
                  <c:v>174.077610015869</c:v>
                </c:pt>
                <c:pt idx="5733">
                  <c:v>174.077610015869</c:v>
                </c:pt>
                <c:pt idx="5734">
                  <c:v>174.077610015869</c:v>
                </c:pt>
                <c:pt idx="5735">
                  <c:v>174.077610015869</c:v>
                </c:pt>
                <c:pt idx="5736">
                  <c:v>174.077610015869</c:v>
                </c:pt>
                <c:pt idx="5737">
                  <c:v>174.077610015869</c:v>
                </c:pt>
                <c:pt idx="5738">
                  <c:v>174.077610015869</c:v>
                </c:pt>
                <c:pt idx="5739">
                  <c:v>174.077610015869</c:v>
                </c:pt>
                <c:pt idx="5740">
                  <c:v>174.077610015869</c:v>
                </c:pt>
                <c:pt idx="5741">
                  <c:v>174.077610015869</c:v>
                </c:pt>
                <c:pt idx="5742">
                  <c:v>174.077610015869</c:v>
                </c:pt>
                <c:pt idx="5743">
                  <c:v>174.077610015869</c:v>
                </c:pt>
                <c:pt idx="5744">
                  <c:v>174.077610015869</c:v>
                </c:pt>
                <c:pt idx="5745">
                  <c:v>174.077610015869</c:v>
                </c:pt>
                <c:pt idx="5746">
                  <c:v>174.077610015869</c:v>
                </c:pt>
                <c:pt idx="5747">
                  <c:v>174.077610015869</c:v>
                </c:pt>
                <c:pt idx="5748">
                  <c:v>174.077610015869</c:v>
                </c:pt>
                <c:pt idx="5749">
                  <c:v>174.077610015869</c:v>
                </c:pt>
                <c:pt idx="5750">
                  <c:v>174.077610015869</c:v>
                </c:pt>
                <c:pt idx="5751">
                  <c:v>174.077610015869</c:v>
                </c:pt>
                <c:pt idx="5752">
                  <c:v>174.077610015869</c:v>
                </c:pt>
                <c:pt idx="5753">
                  <c:v>174.077610015869</c:v>
                </c:pt>
                <c:pt idx="5754">
                  <c:v>174.077610015869</c:v>
                </c:pt>
                <c:pt idx="5755">
                  <c:v>174.077610015869</c:v>
                </c:pt>
                <c:pt idx="5756">
                  <c:v>174.077610015869</c:v>
                </c:pt>
                <c:pt idx="5757">
                  <c:v>174.077610015869</c:v>
                </c:pt>
                <c:pt idx="5758">
                  <c:v>174.077610015869</c:v>
                </c:pt>
                <c:pt idx="5759">
                  <c:v>174.077610015869</c:v>
                </c:pt>
                <c:pt idx="5760">
                  <c:v>174.077610015869</c:v>
                </c:pt>
                <c:pt idx="5761">
                  <c:v>174.077610015869</c:v>
                </c:pt>
                <c:pt idx="5762">
                  <c:v>174.077610015869</c:v>
                </c:pt>
                <c:pt idx="5763">
                  <c:v>174.077610015869</c:v>
                </c:pt>
                <c:pt idx="5764">
                  <c:v>174.077610015869</c:v>
                </c:pt>
                <c:pt idx="5765">
                  <c:v>174.077610015869</c:v>
                </c:pt>
                <c:pt idx="5766">
                  <c:v>174.077610015869</c:v>
                </c:pt>
                <c:pt idx="5767">
                  <c:v>174.077610015869</c:v>
                </c:pt>
                <c:pt idx="5768">
                  <c:v>174.077610015869</c:v>
                </c:pt>
                <c:pt idx="5769">
                  <c:v>174.077610015869</c:v>
                </c:pt>
                <c:pt idx="5770">
                  <c:v>174.077610015869</c:v>
                </c:pt>
                <c:pt idx="5771">
                  <c:v>174.077610015869</c:v>
                </c:pt>
                <c:pt idx="5772">
                  <c:v>174.077610015869</c:v>
                </c:pt>
                <c:pt idx="5773">
                  <c:v>174.077610015869</c:v>
                </c:pt>
                <c:pt idx="5774">
                  <c:v>174.077610015869</c:v>
                </c:pt>
                <c:pt idx="5775">
                  <c:v>174.077610015869</c:v>
                </c:pt>
                <c:pt idx="5776">
                  <c:v>174.077610015869</c:v>
                </c:pt>
                <c:pt idx="5777">
                  <c:v>174.077610015869</c:v>
                </c:pt>
                <c:pt idx="5778">
                  <c:v>174.077610015869</c:v>
                </c:pt>
                <c:pt idx="5779">
                  <c:v>174.077610015869</c:v>
                </c:pt>
                <c:pt idx="5780">
                  <c:v>174.077610015869</c:v>
                </c:pt>
                <c:pt idx="5781">
                  <c:v>174.077610015869</c:v>
                </c:pt>
                <c:pt idx="5782">
                  <c:v>174.077610015869</c:v>
                </c:pt>
                <c:pt idx="5783">
                  <c:v>174.077610015869</c:v>
                </c:pt>
                <c:pt idx="5784">
                  <c:v>174.077610015869</c:v>
                </c:pt>
                <c:pt idx="5785">
                  <c:v>174.077610015869</c:v>
                </c:pt>
                <c:pt idx="5786">
                  <c:v>174.077610015869</c:v>
                </c:pt>
                <c:pt idx="5787">
                  <c:v>174.077610015869</c:v>
                </c:pt>
                <c:pt idx="5788">
                  <c:v>174.077610015869</c:v>
                </c:pt>
                <c:pt idx="5789">
                  <c:v>174.077610015869</c:v>
                </c:pt>
                <c:pt idx="5790">
                  <c:v>174.077610015869</c:v>
                </c:pt>
                <c:pt idx="5791">
                  <c:v>174.077610015869</c:v>
                </c:pt>
                <c:pt idx="5792">
                  <c:v>174.077610015869</c:v>
                </c:pt>
                <c:pt idx="5793">
                  <c:v>174.077610015869</c:v>
                </c:pt>
                <c:pt idx="5794">
                  <c:v>174.077610015869</c:v>
                </c:pt>
                <c:pt idx="5795">
                  <c:v>174.077610015869</c:v>
                </c:pt>
                <c:pt idx="5796">
                  <c:v>174.077610015869</c:v>
                </c:pt>
                <c:pt idx="5797">
                  <c:v>174.077610015869</c:v>
                </c:pt>
                <c:pt idx="5798">
                  <c:v>174.077610015869</c:v>
                </c:pt>
                <c:pt idx="5799">
                  <c:v>174.077610015869</c:v>
                </c:pt>
                <c:pt idx="5800">
                  <c:v>174.077610015869</c:v>
                </c:pt>
                <c:pt idx="5801">
                  <c:v>174.077610015869</c:v>
                </c:pt>
                <c:pt idx="5802">
                  <c:v>174.077610015869</c:v>
                </c:pt>
                <c:pt idx="5803">
                  <c:v>174.077610015869</c:v>
                </c:pt>
                <c:pt idx="5804">
                  <c:v>174.077610015869</c:v>
                </c:pt>
                <c:pt idx="5805">
                  <c:v>174.077610015869</c:v>
                </c:pt>
                <c:pt idx="5806">
                  <c:v>174.077610015869</c:v>
                </c:pt>
                <c:pt idx="5807">
                  <c:v>174.077610015869</c:v>
                </c:pt>
                <c:pt idx="5808">
                  <c:v>174.077610015869</c:v>
                </c:pt>
                <c:pt idx="5809">
                  <c:v>174.077610015869</c:v>
                </c:pt>
                <c:pt idx="5810">
                  <c:v>174.077610015869</c:v>
                </c:pt>
                <c:pt idx="5811">
                  <c:v>174.077610015869</c:v>
                </c:pt>
                <c:pt idx="5812">
                  <c:v>174.077610015869</c:v>
                </c:pt>
                <c:pt idx="5813">
                  <c:v>174.077610015869</c:v>
                </c:pt>
                <c:pt idx="5814">
                  <c:v>174.077610015869</c:v>
                </c:pt>
                <c:pt idx="5815">
                  <c:v>174.077610015869</c:v>
                </c:pt>
                <c:pt idx="5816">
                  <c:v>174.077610015869</c:v>
                </c:pt>
                <c:pt idx="5817">
                  <c:v>174.077610015869</c:v>
                </c:pt>
                <c:pt idx="5818">
                  <c:v>174.077610015869</c:v>
                </c:pt>
                <c:pt idx="5819">
                  <c:v>174.077610015869</c:v>
                </c:pt>
                <c:pt idx="5820">
                  <c:v>174.077610015869</c:v>
                </c:pt>
                <c:pt idx="5821">
                  <c:v>174.077610015869</c:v>
                </c:pt>
                <c:pt idx="5822">
                  <c:v>174.077610015869</c:v>
                </c:pt>
                <c:pt idx="5823">
                  <c:v>174.077610015869</c:v>
                </c:pt>
                <c:pt idx="5824">
                  <c:v>174.077610015869</c:v>
                </c:pt>
                <c:pt idx="5825">
                  <c:v>174.077610015869</c:v>
                </c:pt>
                <c:pt idx="5826">
                  <c:v>174.077610015869</c:v>
                </c:pt>
                <c:pt idx="5827">
                  <c:v>174.077610015869</c:v>
                </c:pt>
                <c:pt idx="5828">
                  <c:v>174.077610015869</c:v>
                </c:pt>
                <c:pt idx="5829">
                  <c:v>174.077610015869</c:v>
                </c:pt>
                <c:pt idx="5830">
                  <c:v>174.077610015869</c:v>
                </c:pt>
                <c:pt idx="5831">
                  <c:v>174.077610015869</c:v>
                </c:pt>
                <c:pt idx="5832">
                  <c:v>174.077610015869</c:v>
                </c:pt>
                <c:pt idx="5833">
                  <c:v>174.077610015869</c:v>
                </c:pt>
                <c:pt idx="5834">
                  <c:v>174.077610015869</c:v>
                </c:pt>
                <c:pt idx="5835">
                  <c:v>174.077610015869</c:v>
                </c:pt>
                <c:pt idx="5836">
                  <c:v>174.077610015869</c:v>
                </c:pt>
                <c:pt idx="5837">
                  <c:v>174.077610015869</c:v>
                </c:pt>
                <c:pt idx="5838">
                  <c:v>174.077610015869</c:v>
                </c:pt>
                <c:pt idx="5839">
                  <c:v>174.077610015869</c:v>
                </c:pt>
                <c:pt idx="5840">
                  <c:v>174.077610015869</c:v>
                </c:pt>
                <c:pt idx="5841">
                  <c:v>174.077610015869</c:v>
                </c:pt>
                <c:pt idx="5842">
                  <c:v>174.077610015869</c:v>
                </c:pt>
                <c:pt idx="5843">
                  <c:v>174.077610015869</c:v>
                </c:pt>
                <c:pt idx="5844">
                  <c:v>174.077610015869</c:v>
                </c:pt>
                <c:pt idx="5845">
                  <c:v>174.077610015869</c:v>
                </c:pt>
                <c:pt idx="5846">
                  <c:v>174.077610015869</c:v>
                </c:pt>
                <c:pt idx="5847">
                  <c:v>174.077610015869</c:v>
                </c:pt>
                <c:pt idx="5848">
                  <c:v>174.077610015869</c:v>
                </c:pt>
                <c:pt idx="5849">
                  <c:v>174.077610015869</c:v>
                </c:pt>
                <c:pt idx="5850">
                  <c:v>174.077610015869</c:v>
                </c:pt>
                <c:pt idx="5851">
                  <c:v>174.077610015869</c:v>
                </c:pt>
                <c:pt idx="5852">
                  <c:v>174.077610015869</c:v>
                </c:pt>
                <c:pt idx="5853">
                  <c:v>174.077610015869</c:v>
                </c:pt>
                <c:pt idx="5854">
                  <c:v>174.077610015869</c:v>
                </c:pt>
                <c:pt idx="5855">
                  <c:v>174.077610015869</c:v>
                </c:pt>
                <c:pt idx="5856">
                  <c:v>174.077610015869</c:v>
                </c:pt>
                <c:pt idx="5857">
                  <c:v>174.077610015869</c:v>
                </c:pt>
                <c:pt idx="5858">
                  <c:v>174.077610015869</c:v>
                </c:pt>
                <c:pt idx="5859">
                  <c:v>174.077610015869</c:v>
                </c:pt>
                <c:pt idx="5860">
                  <c:v>174.077610015869</c:v>
                </c:pt>
                <c:pt idx="5861">
                  <c:v>174.077610015869</c:v>
                </c:pt>
                <c:pt idx="5862">
                  <c:v>174.077610015869</c:v>
                </c:pt>
                <c:pt idx="5863">
                  <c:v>174.077610015869</c:v>
                </c:pt>
                <c:pt idx="5864">
                  <c:v>174.077610015869</c:v>
                </c:pt>
                <c:pt idx="5865">
                  <c:v>174.077610015869</c:v>
                </c:pt>
                <c:pt idx="5866">
                  <c:v>174.077610015869</c:v>
                </c:pt>
                <c:pt idx="5867">
                  <c:v>174.077610015869</c:v>
                </c:pt>
                <c:pt idx="5868">
                  <c:v>174.077610015869</c:v>
                </c:pt>
                <c:pt idx="5869">
                  <c:v>174.077610015869</c:v>
                </c:pt>
                <c:pt idx="5870">
                  <c:v>174.077610015869</c:v>
                </c:pt>
                <c:pt idx="5871">
                  <c:v>174.077610015869</c:v>
                </c:pt>
                <c:pt idx="5872">
                  <c:v>174.077610015869</c:v>
                </c:pt>
                <c:pt idx="5873">
                  <c:v>174.077610015869</c:v>
                </c:pt>
                <c:pt idx="5874">
                  <c:v>174.077610015869</c:v>
                </c:pt>
                <c:pt idx="5875">
                  <c:v>174.077610015869</c:v>
                </c:pt>
                <c:pt idx="5876">
                  <c:v>174.077610015869</c:v>
                </c:pt>
                <c:pt idx="5877">
                  <c:v>174.077610015869</c:v>
                </c:pt>
                <c:pt idx="5878">
                  <c:v>174.077610015869</c:v>
                </c:pt>
                <c:pt idx="5879">
                  <c:v>174.077610015869</c:v>
                </c:pt>
                <c:pt idx="5880">
                  <c:v>174.077610015869</c:v>
                </c:pt>
                <c:pt idx="5881">
                  <c:v>174.077610015869</c:v>
                </c:pt>
                <c:pt idx="5882">
                  <c:v>174.077610015869</c:v>
                </c:pt>
                <c:pt idx="5883">
                  <c:v>174.077610015869</c:v>
                </c:pt>
                <c:pt idx="5884">
                  <c:v>174.077610015869</c:v>
                </c:pt>
                <c:pt idx="5885">
                  <c:v>174.077610015869</c:v>
                </c:pt>
                <c:pt idx="5886">
                  <c:v>174.077610015869</c:v>
                </c:pt>
                <c:pt idx="5887">
                  <c:v>174.077610015869</c:v>
                </c:pt>
                <c:pt idx="5888">
                  <c:v>174.077610015869</c:v>
                </c:pt>
                <c:pt idx="5889">
                  <c:v>174.077610015869</c:v>
                </c:pt>
                <c:pt idx="5890">
                  <c:v>174.077610015869</c:v>
                </c:pt>
                <c:pt idx="5891">
                  <c:v>174.077610015869</c:v>
                </c:pt>
                <c:pt idx="5892">
                  <c:v>174.077610015869</c:v>
                </c:pt>
                <c:pt idx="5893">
                  <c:v>174.077610015869</c:v>
                </c:pt>
                <c:pt idx="5894">
                  <c:v>174.077610015869</c:v>
                </c:pt>
                <c:pt idx="5895">
                  <c:v>174.077610015869</c:v>
                </c:pt>
                <c:pt idx="5896">
                  <c:v>174.077610015869</c:v>
                </c:pt>
                <c:pt idx="5897">
                  <c:v>174.077610015869</c:v>
                </c:pt>
                <c:pt idx="5898">
                  <c:v>174.077610015869</c:v>
                </c:pt>
                <c:pt idx="5899">
                  <c:v>174.077610015869</c:v>
                </c:pt>
                <c:pt idx="5900">
                  <c:v>174.077610015869</c:v>
                </c:pt>
                <c:pt idx="5901">
                  <c:v>174.077610015869</c:v>
                </c:pt>
                <c:pt idx="5902">
                  <c:v>174.077610015869</c:v>
                </c:pt>
                <c:pt idx="5903">
                  <c:v>174.077610015869</c:v>
                </c:pt>
                <c:pt idx="5904">
                  <c:v>174.077610015869</c:v>
                </c:pt>
                <c:pt idx="5905">
                  <c:v>174.077610015869</c:v>
                </c:pt>
                <c:pt idx="5906">
                  <c:v>174.077610015869</c:v>
                </c:pt>
                <c:pt idx="5907">
                  <c:v>174.077610015869</c:v>
                </c:pt>
                <c:pt idx="5908">
                  <c:v>174.077610015869</c:v>
                </c:pt>
                <c:pt idx="5909">
                  <c:v>174.077610015869</c:v>
                </c:pt>
                <c:pt idx="5910">
                  <c:v>174.077610015869</c:v>
                </c:pt>
                <c:pt idx="5911">
                  <c:v>174.077610015869</c:v>
                </c:pt>
                <c:pt idx="5912">
                  <c:v>174.077610015869</c:v>
                </c:pt>
                <c:pt idx="5913">
                  <c:v>174.077610015869</c:v>
                </c:pt>
                <c:pt idx="5914">
                  <c:v>174.077610015869</c:v>
                </c:pt>
                <c:pt idx="5915">
                  <c:v>174.077610015869</c:v>
                </c:pt>
                <c:pt idx="5916">
                  <c:v>174.077610015869</c:v>
                </c:pt>
                <c:pt idx="5917">
                  <c:v>174.077610015869</c:v>
                </c:pt>
                <c:pt idx="5918">
                  <c:v>174.077610015869</c:v>
                </c:pt>
                <c:pt idx="5919">
                  <c:v>174.077610015869</c:v>
                </c:pt>
                <c:pt idx="5920">
                  <c:v>174.077610015869</c:v>
                </c:pt>
                <c:pt idx="5921">
                  <c:v>174.077610015869</c:v>
                </c:pt>
                <c:pt idx="5922">
                  <c:v>174.077610015869</c:v>
                </c:pt>
                <c:pt idx="5923">
                  <c:v>174.077610015869</c:v>
                </c:pt>
                <c:pt idx="5924">
                  <c:v>174.077610015869</c:v>
                </c:pt>
                <c:pt idx="5925">
                  <c:v>174.077610015869</c:v>
                </c:pt>
                <c:pt idx="5926">
                  <c:v>174.077610015869</c:v>
                </c:pt>
                <c:pt idx="5927">
                  <c:v>174.077610015869</c:v>
                </c:pt>
                <c:pt idx="5928">
                  <c:v>174.077610015869</c:v>
                </c:pt>
                <c:pt idx="5929">
                  <c:v>174.077610015869</c:v>
                </c:pt>
                <c:pt idx="5930">
                  <c:v>174.077610015869</c:v>
                </c:pt>
                <c:pt idx="5931">
                  <c:v>174.077610015869</c:v>
                </c:pt>
                <c:pt idx="5932">
                  <c:v>174.077610015869</c:v>
                </c:pt>
                <c:pt idx="5933">
                  <c:v>174.077610015869</c:v>
                </c:pt>
                <c:pt idx="5934">
                  <c:v>174.077610015869</c:v>
                </c:pt>
                <c:pt idx="5935">
                  <c:v>174.077610015869</c:v>
                </c:pt>
                <c:pt idx="5936">
                  <c:v>174.077610015869</c:v>
                </c:pt>
                <c:pt idx="5937">
                  <c:v>174.077610015869</c:v>
                </c:pt>
                <c:pt idx="5938">
                  <c:v>174.077610015869</c:v>
                </c:pt>
                <c:pt idx="5939">
                  <c:v>174.077610015869</c:v>
                </c:pt>
                <c:pt idx="5940">
                  <c:v>174.077610015869</c:v>
                </c:pt>
                <c:pt idx="5941">
                  <c:v>174.077610015869</c:v>
                </c:pt>
                <c:pt idx="5942">
                  <c:v>174.077610015869</c:v>
                </c:pt>
                <c:pt idx="5943">
                  <c:v>174.077610015869</c:v>
                </c:pt>
                <c:pt idx="5944">
                  <c:v>174.077610015869</c:v>
                </c:pt>
                <c:pt idx="5945">
                  <c:v>174.077610015869</c:v>
                </c:pt>
                <c:pt idx="5946">
                  <c:v>174.077610015869</c:v>
                </c:pt>
                <c:pt idx="5947">
                  <c:v>174.077610015869</c:v>
                </c:pt>
                <c:pt idx="5948">
                  <c:v>174.077610015869</c:v>
                </c:pt>
                <c:pt idx="5949">
                  <c:v>174.077610015869</c:v>
                </c:pt>
                <c:pt idx="5950">
                  <c:v>174.077610015869</c:v>
                </c:pt>
                <c:pt idx="5951">
                  <c:v>174.077610015869</c:v>
                </c:pt>
                <c:pt idx="5952">
                  <c:v>174.077610015869</c:v>
                </c:pt>
                <c:pt idx="5953">
                  <c:v>174.077610015869</c:v>
                </c:pt>
                <c:pt idx="5954">
                  <c:v>174.077610015869</c:v>
                </c:pt>
                <c:pt idx="5955">
                  <c:v>174.077610015869</c:v>
                </c:pt>
                <c:pt idx="5956">
                  <c:v>174.077610015869</c:v>
                </c:pt>
                <c:pt idx="5957">
                  <c:v>174.077610015869</c:v>
                </c:pt>
                <c:pt idx="5958">
                  <c:v>174.077610015869</c:v>
                </c:pt>
                <c:pt idx="5959">
                  <c:v>174.077610015869</c:v>
                </c:pt>
                <c:pt idx="5960">
                  <c:v>174.077610015869</c:v>
                </c:pt>
                <c:pt idx="5961">
                  <c:v>174.077610015869</c:v>
                </c:pt>
                <c:pt idx="5962">
                  <c:v>174.077610015869</c:v>
                </c:pt>
                <c:pt idx="5963">
                  <c:v>174.077610015869</c:v>
                </c:pt>
                <c:pt idx="5964">
                  <c:v>174.077610015869</c:v>
                </c:pt>
                <c:pt idx="5965">
                  <c:v>174.077610015869</c:v>
                </c:pt>
                <c:pt idx="5966">
                  <c:v>174.077610015869</c:v>
                </c:pt>
                <c:pt idx="5967">
                  <c:v>174.077610015869</c:v>
                </c:pt>
                <c:pt idx="5968">
                  <c:v>174.077610015869</c:v>
                </c:pt>
                <c:pt idx="5969">
                  <c:v>174.077610015869</c:v>
                </c:pt>
                <c:pt idx="5970">
                  <c:v>174.077610015869</c:v>
                </c:pt>
                <c:pt idx="5971">
                  <c:v>174.077610015869</c:v>
                </c:pt>
                <c:pt idx="5972">
                  <c:v>174.077610015869</c:v>
                </c:pt>
                <c:pt idx="5973">
                  <c:v>174.077610015869</c:v>
                </c:pt>
                <c:pt idx="5974">
                  <c:v>174.077610015869</c:v>
                </c:pt>
                <c:pt idx="5975">
                  <c:v>174.077610015869</c:v>
                </c:pt>
                <c:pt idx="5976">
                  <c:v>174.077610015869</c:v>
                </c:pt>
                <c:pt idx="5977">
                  <c:v>174.077610015869</c:v>
                </c:pt>
                <c:pt idx="5978">
                  <c:v>174.077610015869</c:v>
                </c:pt>
                <c:pt idx="5979">
                  <c:v>174.077610015869</c:v>
                </c:pt>
                <c:pt idx="5980">
                  <c:v>174.077610015869</c:v>
                </c:pt>
                <c:pt idx="5981">
                  <c:v>174.077610015869</c:v>
                </c:pt>
                <c:pt idx="5982">
                  <c:v>174.077610015869</c:v>
                </c:pt>
                <c:pt idx="5983">
                  <c:v>174.077610015869</c:v>
                </c:pt>
                <c:pt idx="5984">
                  <c:v>174.077610015869</c:v>
                </c:pt>
                <c:pt idx="5985">
                  <c:v>174.077610015869</c:v>
                </c:pt>
                <c:pt idx="5986">
                  <c:v>174.077610015869</c:v>
                </c:pt>
                <c:pt idx="5987">
                  <c:v>174.077610015869</c:v>
                </c:pt>
                <c:pt idx="5988">
                  <c:v>174.077610015869</c:v>
                </c:pt>
                <c:pt idx="5989">
                  <c:v>174.077610015869</c:v>
                </c:pt>
                <c:pt idx="5990">
                  <c:v>174.077610015869</c:v>
                </c:pt>
                <c:pt idx="5991">
                  <c:v>174.077610015869</c:v>
                </c:pt>
                <c:pt idx="5992">
                  <c:v>174.077610015869</c:v>
                </c:pt>
                <c:pt idx="5993">
                  <c:v>174.077610015869</c:v>
                </c:pt>
                <c:pt idx="5994">
                  <c:v>174.077610015869</c:v>
                </c:pt>
                <c:pt idx="5995">
                  <c:v>174.077610015869</c:v>
                </c:pt>
                <c:pt idx="5996">
                  <c:v>174.077610015869</c:v>
                </c:pt>
                <c:pt idx="5997">
                  <c:v>174.077610015869</c:v>
                </c:pt>
                <c:pt idx="5998">
                  <c:v>174.077610015869</c:v>
                </c:pt>
                <c:pt idx="5999">
                  <c:v>174.077610015869</c:v>
                </c:pt>
                <c:pt idx="6000">
                  <c:v>174.077610015869</c:v>
                </c:pt>
                <c:pt idx="6001">
                  <c:v>174.077610015869</c:v>
                </c:pt>
                <c:pt idx="6002">
                  <c:v>174.077610015869</c:v>
                </c:pt>
                <c:pt idx="6003">
                  <c:v>174.077610015869</c:v>
                </c:pt>
                <c:pt idx="6004">
                  <c:v>174.077610015869</c:v>
                </c:pt>
                <c:pt idx="6005">
                  <c:v>174.077610015869</c:v>
                </c:pt>
                <c:pt idx="6006">
                  <c:v>174.077610015869</c:v>
                </c:pt>
                <c:pt idx="6007">
                  <c:v>174.077610015869</c:v>
                </c:pt>
                <c:pt idx="6008">
                  <c:v>174.077610015869</c:v>
                </c:pt>
                <c:pt idx="6009">
                  <c:v>174.077610015869</c:v>
                </c:pt>
                <c:pt idx="6010">
                  <c:v>174.077610015869</c:v>
                </c:pt>
                <c:pt idx="6011">
                  <c:v>174.077610015869</c:v>
                </c:pt>
                <c:pt idx="6012">
                  <c:v>174.077610015869</c:v>
                </c:pt>
                <c:pt idx="6013">
                  <c:v>174.077610015869</c:v>
                </c:pt>
                <c:pt idx="6014">
                  <c:v>174.077610015869</c:v>
                </c:pt>
                <c:pt idx="6015">
                  <c:v>174.077610015869</c:v>
                </c:pt>
                <c:pt idx="6016">
                  <c:v>174.077610015869</c:v>
                </c:pt>
                <c:pt idx="6017">
                  <c:v>174.077610015869</c:v>
                </c:pt>
                <c:pt idx="6018">
                  <c:v>174.077610015869</c:v>
                </c:pt>
                <c:pt idx="6019">
                  <c:v>174.077610015869</c:v>
                </c:pt>
                <c:pt idx="6020">
                  <c:v>174.077610015869</c:v>
                </c:pt>
                <c:pt idx="6021">
                  <c:v>174.077610015869</c:v>
                </c:pt>
                <c:pt idx="6022">
                  <c:v>174.077610015869</c:v>
                </c:pt>
                <c:pt idx="6023">
                  <c:v>174.077610015869</c:v>
                </c:pt>
                <c:pt idx="6024">
                  <c:v>174.077610015869</c:v>
                </c:pt>
                <c:pt idx="6025">
                  <c:v>174.077610015869</c:v>
                </c:pt>
                <c:pt idx="6026">
                  <c:v>174.077610015869</c:v>
                </c:pt>
                <c:pt idx="6027">
                  <c:v>174.077610015869</c:v>
                </c:pt>
                <c:pt idx="6028">
                  <c:v>174.077610015869</c:v>
                </c:pt>
                <c:pt idx="6029">
                  <c:v>174.077610015869</c:v>
                </c:pt>
                <c:pt idx="6030">
                  <c:v>174.077610015869</c:v>
                </c:pt>
                <c:pt idx="6031">
                  <c:v>174.077610015869</c:v>
                </c:pt>
                <c:pt idx="6032">
                  <c:v>174.077610015869</c:v>
                </c:pt>
                <c:pt idx="6033">
                  <c:v>174.077610015869</c:v>
                </c:pt>
                <c:pt idx="6034">
                  <c:v>174.077610015869</c:v>
                </c:pt>
                <c:pt idx="6035">
                  <c:v>174.077610015869</c:v>
                </c:pt>
                <c:pt idx="6036">
                  <c:v>174.077610015869</c:v>
                </c:pt>
                <c:pt idx="6037">
                  <c:v>174.077610015869</c:v>
                </c:pt>
                <c:pt idx="6038">
                  <c:v>174.077610015869</c:v>
                </c:pt>
                <c:pt idx="6039">
                  <c:v>174.077610015869</c:v>
                </c:pt>
                <c:pt idx="6040">
                  <c:v>174.077610015869</c:v>
                </c:pt>
                <c:pt idx="6041">
                  <c:v>174.077610015869</c:v>
                </c:pt>
                <c:pt idx="6042">
                  <c:v>174.077610015869</c:v>
                </c:pt>
                <c:pt idx="6043">
                  <c:v>174.077610015869</c:v>
                </c:pt>
                <c:pt idx="6044">
                  <c:v>174.077610015869</c:v>
                </c:pt>
                <c:pt idx="6045">
                  <c:v>174.077610015869</c:v>
                </c:pt>
                <c:pt idx="6046">
                  <c:v>174.077610015869</c:v>
                </c:pt>
                <c:pt idx="6047">
                  <c:v>174.077610015869</c:v>
                </c:pt>
                <c:pt idx="6048">
                  <c:v>174.077610015869</c:v>
                </c:pt>
                <c:pt idx="6049">
                  <c:v>174.077610015869</c:v>
                </c:pt>
                <c:pt idx="6050">
                  <c:v>174.077610015869</c:v>
                </c:pt>
                <c:pt idx="6051">
                  <c:v>174.077610015869</c:v>
                </c:pt>
                <c:pt idx="6052">
                  <c:v>174.077610015869</c:v>
                </c:pt>
                <c:pt idx="6053">
                  <c:v>174.077610015869</c:v>
                </c:pt>
                <c:pt idx="6054">
                  <c:v>174.077610015869</c:v>
                </c:pt>
                <c:pt idx="6055">
                  <c:v>174.077610015869</c:v>
                </c:pt>
                <c:pt idx="6056">
                  <c:v>174.077610015869</c:v>
                </c:pt>
                <c:pt idx="6057">
                  <c:v>174.077610015869</c:v>
                </c:pt>
                <c:pt idx="6058">
                  <c:v>174.077610015869</c:v>
                </c:pt>
                <c:pt idx="6059">
                  <c:v>174.077610015869</c:v>
                </c:pt>
                <c:pt idx="6060">
                  <c:v>174.077610015869</c:v>
                </c:pt>
                <c:pt idx="6061">
                  <c:v>174.077610015869</c:v>
                </c:pt>
                <c:pt idx="6062">
                  <c:v>174.077610015869</c:v>
                </c:pt>
                <c:pt idx="6063">
                  <c:v>174.077610015869</c:v>
                </c:pt>
                <c:pt idx="6064">
                  <c:v>174.077610015869</c:v>
                </c:pt>
                <c:pt idx="6065">
                  <c:v>174.077610015869</c:v>
                </c:pt>
                <c:pt idx="6066">
                  <c:v>174.077610015869</c:v>
                </c:pt>
                <c:pt idx="6067">
                  <c:v>174.077610015869</c:v>
                </c:pt>
                <c:pt idx="6068">
                  <c:v>174.077610015869</c:v>
                </c:pt>
                <c:pt idx="6069">
                  <c:v>174.077610015869</c:v>
                </c:pt>
                <c:pt idx="6070">
                  <c:v>174.077610015869</c:v>
                </c:pt>
                <c:pt idx="6071">
                  <c:v>174.077610015869</c:v>
                </c:pt>
                <c:pt idx="6072">
                  <c:v>174.077610015869</c:v>
                </c:pt>
                <c:pt idx="6073">
                  <c:v>174.077610015869</c:v>
                </c:pt>
                <c:pt idx="6074">
                  <c:v>174.077610015869</c:v>
                </c:pt>
                <c:pt idx="6075">
                  <c:v>174.077610015869</c:v>
                </c:pt>
                <c:pt idx="6076">
                  <c:v>174.077610015869</c:v>
                </c:pt>
                <c:pt idx="6077">
                  <c:v>174.077610015869</c:v>
                </c:pt>
                <c:pt idx="6078">
                  <c:v>174.077610015869</c:v>
                </c:pt>
                <c:pt idx="6079">
                  <c:v>174.077610015869</c:v>
                </c:pt>
                <c:pt idx="6080">
                  <c:v>174.077610015869</c:v>
                </c:pt>
                <c:pt idx="6081">
                  <c:v>174.077610015869</c:v>
                </c:pt>
                <c:pt idx="6082">
                  <c:v>174.077610015869</c:v>
                </c:pt>
                <c:pt idx="6083">
                  <c:v>174.077610015869</c:v>
                </c:pt>
                <c:pt idx="6084">
                  <c:v>174.077610015869</c:v>
                </c:pt>
                <c:pt idx="6085">
                  <c:v>174.077610015869</c:v>
                </c:pt>
                <c:pt idx="6086">
                  <c:v>174.077610015869</c:v>
                </c:pt>
                <c:pt idx="6087">
                  <c:v>174.077610015869</c:v>
                </c:pt>
                <c:pt idx="6088">
                  <c:v>174.077610015869</c:v>
                </c:pt>
                <c:pt idx="6089">
                  <c:v>174.077610015869</c:v>
                </c:pt>
                <c:pt idx="6090">
                  <c:v>174.077610015869</c:v>
                </c:pt>
                <c:pt idx="6091">
                  <c:v>174.077610015869</c:v>
                </c:pt>
                <c:pt idx="6092">
                  <c:v>174.077610015869</c:v>
                </c:pt>
                <c:pt idx="6093">
                  <c:v>174.077610015869</c:v>
                </c:pt>
                <c:pt idx="6094">
                  <c:v>174.077610015869</c:v>
                </c:pt>
                <c:pt idx="6095">
                  <c:v>174.077610015869</c:v>
                </c:pt>
                <c:pt idx="6096">
                  <c:v>174.077610015869</c:v>
                </c:pt>
                <c:pt idx="6097">
                  <c:v>174.077610015869</c:v>
                </c:pt>
                <c:pt idx="6098">
                  <c:v>174.077610015869</c:v>
                </c:pt>
                <c:pt idx="6099">
                  <c:v>174.077610015869</c:v>
                </c:pt>
                <c:pt idx="6100">
                  <c:v>174.077610015869</c:v>
                </c:pt>
                <c:pt idx="6101">
                  <c:v>174.077610015869</c:v>
                </c:pt>
                <c:pt idx="6102">
                  <c:v>174.077610015869</c:v>
                </c:pt>
                <c:pt idx="6103">
                  <c:v>174.077610015869</c:v>
                </c:pt>
                <c:pt idx="6104">
                  <c:v>174.077610015869</c:v>
                </c:pt>
                <c:pt idx="6105">
                  <c:v>174.077610015869</c:v>
                </c:pt>
                <c:pt idx="6106">
                  <c:v>174.077610015869</c:v>
                </c:pt>
                <c:pt idx="6107">
                  <c:v>174.077610015869</c:v>
                </c:pt>
                <c:pt idx="6108">
                  <c:v>174.077610015869</c:v>
                </c:pt>
                <c:pt idx="6109">
                  <c:v>174.077610015869</c:v>
                </c:pt>
                <c:pt idx="6110">
                  <c:v>174.077610015869</c:v>
                </c:pt>
                <c:pt idx="6111">
                  <c:v>174.077610015869</c:v>
                </c:pt>
                <c:pt idx="6112">
                  <c:v>174.077610015869</c:v>
                </c:pt>
                <c:pt idx="6113">
                  <c:v>174.077610015869</c:v>
                </c:pt>
                <c:pt idx="6114">
                  <c:v>174.077610015869</c:v>
                </c:pt>
                <c:pt idx="6115">
                  <c:v>174.077610015869</c:v>
                </c:pt>
                <c:pt idx="6116">
                  <c:v>174.077610015869</c:v>
                </c:pt>
                <c:pt idx="6117">
                  <c:v>174.077610015869</c:v>
                </c:pt>
                <c:pt idx="6118">
                  <c:v>174.077610015869</c:v>
                </c:pt>
                <c:pt idx="6119">
                  <c:v>174.077610015869</c:v>
                </c:pt>
                <c:pt idx="6120">
                  <c:v>174.077610015869</c:v>
                </c:pt>
                <c:pt idx="6121">
                  <c:v>174.077610015869</c:v>
                </c:pt>
                <c:pt idx="6122">
                  <c:v>174.077610015869</c:v>
                </c:pt>
                <c:pt idx="6123">
                  <c:v>174.077610015869</c:v>
                </c:pt>
                <c:pt idx="6124">
                  <c:v>174.077610015869</c:v>
                </c:pt>
                <c:pt idx="6125">
                  <c:v>174.077610015869</c:v>
                </c:pt>
                <c:pt idx="6126">
                  <c:v>174.077610015869</c:v>
                </c:pt>
                <c:pt idx="6127">
                  <c:v>174.077610015869</c:v>
                </c:pt>
                <c:pt idx="6128">
                  <c:v>174.077610015869</c:v>
                </c:pt>
                <c:pt idx="6129">
                  <c:v>174.077610015869</c:v>
                </c:pt>
                <c:pt idx="6130">
                  <c:v>174.077610015869</c:v>
                </c:pt>
                <c:pt idx="6131">
                  <c:v>174.077610015869</c:v>
                </c:pt>
                <c:pt idx="6132">
                  <c:v>174.077610015869</c:v>
                </c:pt>
                <c:pt idx="6133">
                  <c:v>174.077610015869</c:v>
                </c:pt>
                <c:pt idx="6134">
                  <c:v>174.077610015869</c:v>
                </c:pt>
                <c:pt idx="6135">
                  <c:v>174.077610015869</c:v>
                </c:pt>
                <c:pt idx="6136">
                  <c:v>174.077610015869</c:v>
                </c:pt>
                <c:pt idx="6137">
                  <c:v>174.077610015869</c:v>
                </c:pt>
                <c:pt idx="6138">
                  <c:v>174.077610015869</c:v>
                </c:pt>
                <c:pt idx="6139">
                  <c:v>174.077610015869</c:v>
                </c:pt>
                <c:pt idx="6140">
                  <c:v>174.077610015869</c:v>
                </c:pt>
                <c:pt idx="6141">
                  <c:v>174.077610015869</c:v>
                </c:pt>
                <c:pt idx="6142">
                  <c:v>174.077610015869</c:v>
                </c:pt>
                <c:pt idx="6143">
                  <c:v>174.077610015869</c:v>
                </c:pt>
                <c:pt idx="6144">
                  <c:v>174.077610015869</c:v>
                </c:pt>
                <c:pt idx="6145">
                  <c:v>174.077610015869</c:v>
                </c:pt>
                <c:pt idx="6146">
                  <c:v>174.077610015869</c:v>
                </c:pt>
                <c:pt idx="6147">
                  <c:v>174.077610015869</c:v>
                </c:pt>
                <c:pt idx="6148">
                  <c:v>174.077610015869</c:v>
                </c:pt>
                <c:pt idx="6149">
                  <c:v>174.077610015869</c:v>
                </c:pt>
                <c:pt idx="6150">
                  <c:v>174.077610015869</c:v>
                </c:pt>
                <c:pt idx="6151">
                  <c:v>174.077610015869</c:v>
                </c:pt>
                <c:pt idx="6152">
                  <c:v>174.077610015869</c:v>
                </c:pt>
                <c:pt idx="6153">
                  <c:v>174.077610015869</c:v>
                </c:pt>
                <c:pt idx="6154">
                  <c:v>174.077610015869</c:v>
                </c:pt>
                <c:pt idx="6155">
                  <c:v>174.077610015869</c:v>
                </c:pt>
                <c:pt idx="6156">
                  <c:v>174.077610015869</c:v>
                </c:pt>
                <c:pt idx="6157">
                  <c:v>174.077610015869</c:v>
                </c:pt>
                <c:pt idx="6158">
                  <c:v>174.077610015869</c:v>
                </c:pt>
                <c:pt idx="6159">
                  <c:v>174.077610015869</c:v>
                </c:pt>
                <c:pt idx="6160">
                  <c:v>174.077610015869</c:v>
                </c:pt>
                <c:pt idx="6161">
                  <c:v>174.077610015869</c:v>
                </c:pt>
                <c:pt idx="6162">
                  <c:v>174.077610015869</c:v>
                </c:pt>
                <c:pt idx="6163">
                  <c:v>174.077610015869</c:v>
                </c:pt>
                <c:pt idx="6164">
                  <c:v>174.077610015869</c:v>
                </c:pt>
                <c:pt idx="6165">
                  <c:v>174.077610015869</c:v>
                </c:pt>
                <c:pt idx="6166">
                  <c:v>174.077610015869</c:v>
                </c:pt>
                <c:pt idx="6167">
                  <c:v>174.077610015869</c:v>
                </c:pt>
                <c:pt idx="6168">
                  <c:v>174.077610015869</c:v>
                </c:pt>
                <c:pt idx="6169">
                  <c:v>174.077610015869</c:v>
                </c:pt>
                <c:pt idx="6170">
                  <c:v>174.077610015869</c:v>
                </c:pt>
                <c:pt idx="6171">
                  <c:v>174.077610015869</c:v>
                </c:pt>
                <c:pt idx="6172">
                  <c:v>174.077610015869</c:v>
                </c:pt>
                <c:pt idx="6173">
                  <c:v>174.077610015869</c:v>
                </c:pt>
                <c:pt idx="6174">
                  <c:v>174.077610015869</c:v>
                </c:pt>
                <c:pt idx="6175">
                  <c:v>174.077610015869</c:v>
                </c:pt>
                <c:pt idx="6176">
                  <c:v>174.077610015869</c:v>
                </c:pt>
                <c:pt idx="6177">
                  <c:v>174.077610015869</c:v>
                </c:pt>
                <c:pt idx="6178">
                  <c:v>174.077610015869</c:v>
                </c:pt>
                <c:pt idx="6179">
                  <c:v>174.077610015869</c:v>
                </c:pt>
                <c:pt idx="6180">
                  <c:v>174.077610015869</c:v>
                </c:pt>
                <c:pt idx="6181">
                  <c:v>174.077610015869</c:v>
                </c:pt>
                <c:pt idx="6182">
                  <c:v>174.077610015869</c:v>
                </c:pt>
                <c:pt idx="6183">
                  <c:v>174.077610015869</c:v>
                </c:pt>
                <c:pt idx="6184">
                  <c:v>174.077610015869</c:v>
                </c:pt>
                <c:pt idx="6185">
                  <c:v>174.077610015869</c:v>
                </c:pt>
                <c:pt idx="6186">
                  <c:v>174.077610015869</c:v>
                </c:pt>
                <c:pt idx="6187">
                  <c:v>174.077610015869</c:v>
                </c:pt>
                <c:pt idx="6188">
                  <c:v>174.077610015869</c:v>
                </c:pt>
                <c:pt idx="6189">
                  <c:v>174.077610015869</c:v>
                </c:pt>
                <c:pt idx="6190">
                  <c:v>174.077610015869</c:v>
                </c:pt>
                <c:pt idx="6191">
                  <c:v>174.077610015869</c:v>
                </c:pt>
                <c:pt idx="6192">
                  <c:v>174.077610015869</c:v>
                </c:pt>
                <c:pt idx="6193">
                  <c:v>174.077610015869</c:v>
                </c:pt>
                <c:pt idx="6194">
                  <c:v>174.077610015869</c:v>
                </c:pt>
                <c:pt idx="6195">
                  <c:v>174.077610015869</c:v>
                </c:pt>
                <c:pt idx="6196">
                  <c:v>174.077610015869</c:v>
                </c:pt>
                <c:pt idx="6197">
                  <c:v>174.077610015869</c:v>
                </c:pt>
                <c:pt idx="6198">
                  <c:v>174.077610015869</c:v>
                </c:pt>
                <c:pt idx="6199">
                  <c:v>174.077610015869</c:v>
                </c:pt>
                <c:pt idx="6200">
                  <c:v>174.077610015869</c:v>
                </c:pt>
                <c:pt idx="6201">
                  <c:v>174.077610015869</c:v>
                </c:pt>
                <c:pt idx="6202">
                  <c:v>174.077610015869</c:v>
                </c:pt>
                <c:pt idx="6203">
                  <c:v>174.077610015869</c:v>
                </c:pt>
                <c:pt idx="6204">
                  <c:v>174.077610015869</c:v>
                </c:pt>
                <c:pt idx="6205">
                  <c:v>174.077610015869</c:v>
                </c:pt>
                <c:pt idx="6206">
                  <c:v>174.077610015869</c:v>
                </c:pt>
                <c:pt idx="6207">
                  <c:v>174.077610015869</c:v>
                </c:pt>
                <c:pt idx="6208">
                  <c:v>174.077610015869</c:v>
                </c:pt>
                <c:pt idx="6209">
                  <c:v>174.077610015869</c:v>
                </c:pt>
                <c:pt idx="6210">
                  <c:v>174.077610015869</c:v>
                </c:pt>
                <c:pt idx="6211">
                  <c:v>174.077610015869</c:v>
                </c:pt>
                <c:pt idx="6212">
                  <c:v>174.077610015869</c:v>
                </c:pt>
                <c:pt idx="6213">
                  <c:v>174.077610015869</c:v>
                </c:pt>
                <c:pt idx="6214">
                  <c:v>174.077610015869</c:v>
                </c:pt>
                <c:pt idx="6215">
                  <c:v>174.077610015869</c:v>
                </c:pt>
                <c:pt idx="6216">
                  <c:v>174.077610015869</c:v>
                </c:pt>
                <c:pt idx="6217">
                  <c:v>174.077610015869</c:v>
                </c:pt>
                <c:pt idx="6218">
                  <c:v>174.077610015869</c:v>
                </c:pt>
                <c:pt idx="6219">
                  <c:v>174.077610015869</c:v>
                </c:pt>
                <c:pt idx="6220">
                  <c:v>174.077610015869</c:v>
                </c:pt>
                <c:pt idx="6221">
                  <c:v>174.077610015869</c:v>
                </c:pt>
                <c:pt idx="6222">
                  <c:v>174.077610015869</c:v>
                </c:pt>
                <c:pt idx="6223">
                  <c:v>174.077610015869</c:v>
                </c:pt>
                <c:pt idx="6224">
                  <c:v>174.077610015869</c:v>
                </c:pt>
                <c:pt idx="6225">
                  <c:v>174.077610015869</c:v>
                </c:pt>
                <c:pt idx="6226">
                  <c:v>174.077610015869</c:v>
                </c:pt>
                <c:pt idx="6227">
                  <c:v>174.077610015869</c:v>
                </c:pt>
                <c:pt idx="6228">
                  <c:v>174.077610015869</c:v>
                </c:pt>
                <c:pt idx="6229">
                  <c:v>174.077610015869</c:v>
                </c:pt>
                <c:pt idx="6230">
                  <c:v>174.077610015869</c:v>
                </c:pt>
                <c:pt idx="6231">
                  <c:v>174.077610015869</c:v>
                </c:pt>
                <c:pt idx="6232">
                  <c:v>174.077610015869</c:v>
                </c:pt>
                <c:pt idx="6233">
                  <c:v>174.077610015869</c:v>
                </c:pt>
                <c:pt idx="6234">
                  <c:v>174.077610015869</c:v>
                </c:pt>
                <c:pt idx="6235">
                  <c:v>174.077610015869</c:v>
                </c:pt>
                <c:pt idx="6236">
                  <c:v>174.077610015869</c:v>
                </c:pt>
                <c:pt idx="6237">
                  <c:v>174.077610015869</c:v>
                </c:pt>
                <c:pt idx="6238">
                  <c:v>174.077610015869</c:v>
                </c:pt>
                <c:pt idx="6239">
                  <c:v>174.077610015869</c:v>
                </c:pt>
                <c:pt idx="6240">
                  <c:v>174.077610015869</c:v>
                </c:pt>
                <c:pt idx="6241">
                  <c:v>174.077610015869</c:v>
                </c:pt>
                <c:pt idx="6242">
                  <c:v>174.077610015869</c:v>
                </c:pt>
                <c:pt idx="6243">
                  <c:v>174.077610015869</c:v>
                </c:pt>
                <c:pt idx="6244">
                  <c:v>174.077610015869</c:v>
                </c:pt>
                <c:pt idx="6245">
                  <c:v>174.077610015869</c:v>
                </c:pt>
                <c:pt idx="6246">
                  <c:v>174.077610015869</c:v>
                </c:pt>
                <c:pt idx="6247">
                  <c:v>174.077610015869</c:v>
                </c:pt>
                <c:pt idx="6248">
                  <c:v>174.077610015869</c:v>
                </c:pt>
                <c:pt idx="6249">
                  <c:v>174.077610015869</c:v>
                </c:pt>
                <c:pt idx="6250">
                  <c:v>174.077610015869</c:v>
                </c:pt>
                <c:pt idx="6251">
                  <c:v>174.077610015869</c:v>
                </c:pt>
                <c:pt idx="6252">
                  <c:v>174.077610015869</c:v>
                </c:pt>
                <c:pt idx="6253">
                  <c:v>174.077610015869</c:v>
                </c:pt>
                <c:pt idx="6254">
                  <c:v>174.077610015869</c:v>
                </c:pt>
                <c:pt idx="6255">
                  <c:v>174.077610015869</c:v>
                </c:pt>
                <c:pt idx="6256">
                  <c:v>174.077610015869</c:v>
                </c:pt>
                <c:pt idx="6257">
                  <c:v>174.077610015869</c:v>
                </c:pt>
                <c:pt idx="6258">
                  <c:v>174.077610015869</c:v>
                </c:pt>
                <c:pt idx="6259">
                  <c:v>174.077610015869</c:v>
                </c:pt>
                <c:pt idx="6260">
                  <c:v>174.077610015869</c:v>
                </c:pt>
                <c:pt idx="6261">
                  <c:v>174.077610015869</c:v>
                </c:pt>
                <c:pt idx="6262">
                  <c:v>174.077610015869</c:v>
                </c:pt>
                <c:pt idx="6263">
                  <c:v>174.077610015869</c:v>
                </c:pt>
                <c:pt idx="6264">
                  <c:v>174.077610015869</c:v>
                </c:pt>
                <c:pt idx="6265">
                  <c:v>174.077610015869</c:v>
                </c:pt>
                <c:pt idx="6266">
                  <c:v>174.077610015869</c:v>
                </c:pt>
                <c:pt idx="6267">
                  <c:v>174.077610015869</c:v>
                </c:pt>
                <c:pt idx="6268">
                  <c:v>174.077610015869</c:v>
                </c:pt>
                <c:pt idx="6269">
                  <c:v>174.077610015869</c:v>
                </c:pt>
                <c:pt idx="6270">
                  <c:v>174.077610015869</c:v>
                </c:pt>
                <c:pt idx="6271">
                  <c:v>174.077610015869</c:v>
                </c:pt>
                <c:pt idx="6272">
                  <c:v>174.077610015869</c:v>
                </c:pt>
                <c:pt idx="6273">
                  <c:v>174.077610015869</c:v>
                </c:pt>
                <c:pt idx="6274">
                  <c:v>174.077610015869</c:v>
                </c:pt>
                <c:pt idx="6275">
                  <c:v>174.077610015869</c:v>
                </c:pt>
                <c:pt idx="6276">
                  <c:v>174.077610015869</c:v>
                </c:pt>
                <c:pt idx="6277">
                  <c:v>174.077610015869</c:v>
                </c:pt>
                <c:pt idx="6278">
                  <c:v>174.077610015869</c:v>
                </c:pt>
                <c:pt idx="6279">
                  <c:v>174.077610015869</c:v>
                </c:pt>
                <c:pt idx="6280">
                  <c:v>174.077610015869</c:v>
                </c:pt>
                <c:pt idx="6281">
                  <c:v>174.077610015869</c:v>
                </c:pt>
                <c:pt idx="6282">
                  <c:v>174.077610015869</c:v>
                </c:pt>
                <c:pt idx="6283">
                  <c:v>174.077610015869</c:v>
                </c:pt>
                <c:pt idx="6284">
                  <c:v>174.077610015869</c:v>
                </c:pt>
                <c:pt idx="6285">
                  <c:v>174.077610015869</c:v>
                </c:pt>
                <c:pt idx="6286">
                  <c:v>174.077610015869</c:v>
                </c:pt>
                <c:pt idx="6287">
                  <c:v>174.077610015869</c:v>
                </c:pt>
                <c:pt idx="6288">
                  <c:v>174.077610015869</c:v>
                </c:pt>
                <c:pt idx="6289">
                  <c:v>174.077610015869</c:v>
                </c:pt>
                <c:pt idx="6290">
                  <c:v>174.077610015869</c:v>
                </c:pt>
                <c:pt idx="6291">
                  <c:v>174.077610015869</c:v>
                </c:pt>
                <c:pt idx="6292">
                  <c:v>174.077610015869</c:v>
                </c:pt>
                <c:pt idx="6293">
                  <c:v>174.077610015869</c:v>
                </c:pt>
                <c:pt idx="6294">
                  <c:v>174.077610015869</c:v>
                </c:pt>
                <c:pt idx="6295">
                  <c:v>174.077610015869</c:v>
                </c:pt>
                <c:pt idx="6296">
                  <c:v>174.077610015869</c:v>
                </c:pt>
                <c:pt idx="6297">
                  <c:v>174.077610015869</c:v>
                </c:pt>
                <c:pt idx="6298">
                  <c:v>174.077610015869</c:v>
                </c:pt>
                <c:pt idx="6299">
                  <c:v>174.077610015869</c:v>
                </c:pt>
                <c:pt idx="6300">
                  <c:v>174.077610015869</c:v>
                </c:pt>
                <c:pt idx="6301">
                  <c:v>174.077610015869</c:v>
                </c:pt>
                <c:pt idx="6302">
                  <c:v>174.077610015869</c:v>
                </c:pt>
                <c:pt idx="6303">
                  <c:v>174.077610015869</c:v>
                </c:pt>
                <c:pt idx="6304">
                  <c:v>174.077610015869</c:v>
                </c:pt>
                <c:pt idx="6305">
                  <c:v>174.077610015869</c:v>
                </c:pt>
                <c:pt idx="6306">
                  <c:v>174.077610015869</c:v>
                </c:pt>
                <c:pt idx="6307">
                  <c:v>174.077610015869</c:v>
                </c:pt>
                <c:pt idx="6308">
                  <c:v>174.077610015869</c:v>
                </c:pt>
                <c:pt idx="6309">
                  <c:v>174.077610015869</c:v>
                </c:pt>
                <c:pt idx="6310">
                  <c:v>174.077610015869</c:v>
                </c:pt>
                <c:pt idx="6311">
                  <c:v>174.077610015869</c:v>
                </c:pt>
                <c:pt idx="6312">
                  <c:v>174.077610015869</c:v>
                </c:pt>
                <c:pt idx="6313">
                  <c:v>174.077610015869</c:v>
                </c:pt>
                <c:pt idx="6314">
                  <c:v>174.077610015869</c:v>
                </c:pt>
                <c:pt idx="6315">
                  <c:v>174.077610015869</c:v>
                </c:pt>
                <c:pt idx="6316">
                  <c:v>174.077610015869</c:v>
                </c:pt>
                <c:pt idx="6317">
                  <c:v>174.077610015869</c:v>
                </c:pt>
                <c:pt idx="6318">
                  <c:v>174.077610015869</c:v>
                </c:pt>
                <c:pt idx="6319">
                  <c:v>174.077610015869</c:v>
                </c:pt>
                <c:pt idx="6320">
                  <c:v>174.077610015869</c:v>
                </c:pt>
                <c:pt idx="6321">
                  <c:v>174.077610015869</c:v>
                </c:pt>
                <c:pt idx="6322">
                  <c:v>174.077610015869</c:v>
                </c:pt>
                <c:pt idx="6323">
                  <c:v>174.077610015869</c:v>
                </c:pt>
                <c:pt idx="6324">
                  <c:v>174.077610015869</c:v>
                </c:pt>
                <c:pt idx="6325">
                  <c:v>174.077610015869</c:v>
                </c:pt>
                <c:pt idx="6326">
                  <c:v>174.077610015869</c:v>
                </c:pt>
                <c:pt idx="6327">
                  <c:v>174.077610015869</c:v>
                </c:pt>
                <c:pt idx="6328">
                  <c:v>174.077610015869</c:v>
                </c:pt>
                <c:pt idx="6329">
                  <c:v>174.077610015869</c:v>
                </c:pt>
                <c:pt idx="6330">
                  <c:v>174.077610015869</c:v>
                </c:pt>
                <c:pt idx="6331">
                  <c:v>174.077610015869</c:v>
                </c:pt>
                <c:pt idx="6332">
                  <c:v>174.077610015869</c:v>
                </c:pt>
                <c:pt idx="6333">
                  <c:v>174.077610015869</c:v>
                </c:pt>
                <c:pt idx="6334">
                  <c:v>174.077610015869</c:v>
                </c:pt>
                <c:pt idx="6335">
                  <c:v>174.077610015869</c:v>
                </c:pt>
                <c:pt idx="6336">
                  <c:v>174.077610015869</c:v>
                </c:pt>
                <c:pt idx="6337">
                  <c:v>174.077610015869</c:v>
                </c:pt>
                <c:pt idx="6338">
                  <c:v>174.077610015869</c:v>
                </c:pt>
                <c:pt idx="6339">
                  <c:v>174.077610015869</c:v>
                </c:pt>
                <c:pt idx="6340">
                  <c:v>174.077610015869</c:v>
                </c:pt>
                <c:pt idx="6341">
                  <c:v>174.077610015869</c:v>
                </c:pt>
                <c:pt idx="6342">
                  <c:v>174.077610015869</c:v>
                </c:pt>
                <c:pt idx="6343">
                  <c:v>174.077610015869</c:v>
                </c:pt>
                <c:pt idx="6344">
                  <c:v>174.077610015869</c:v>
                </c:pt>
                <c:pt idx="6345">
                  <c:v>174.077610015869</c:v>
                </c:pt>
                <c:pt idx="6346">
                  <c:v>174.077610015869</c:v>
                </c:pt>
                <c:pt idx="6347">
                  <c:v>174.077610015869</c:v>
                </c:pt>
                <c:pt idx="6348">
                  <c:v>174.077610015869</c:v>
                </c:pt>
                <c:pt idx="6349">
                  <c:v>174.077610015869</c:v>
                </c:pt>
                <c:pt idx="6350">
                  <c:v>174.077610015869</c:v>
                </c:pt>
                <c:pt idx="6351">
                  <c:v>174.077610015869</c:v>
                </c:pt>
                <c:pt idx="6352">
                  <c:v>174.077610015869</c:v>
                </c:pt>
                <c:pt idx="6353">
                  <c:v>174.077610015869</c:v>
                </c:pt>
                <c:pt idx="6354">
                  <c:v>174.077610015869</c:v>
                </c:pt>
                <c:pt idx="6355">
                  <c:v>174.077610015869</c:v>
                </c:pt>
                <c:pt idx="6356">
                  <c:v>174.077610015869</c:v>
                </c:pt>
                <c:pt idx="6357">
                  <c:v>174.077610015869</c:v>
                </c:pt>
                <c:pt idx="6358">
                  <c:v>174.077610015869</c:v>
                </c:pt>
                <c:pt idx="6359">
                  <c:v>174.077610015869</c:v>
                </c:pt>
                <c:pt idx="6360">
                  <c:v>174.077610015869</c:v>
                </c:pt>
                <c:pt idx="6361">
                  <c:v>174.077610015869</c:v>
                </c:pt>
                <c:pt idx="6362">
                  <c:v>174.077610015869</c:v>
                </c:pt>
                <c:pt idx="6363">
                  <c:v>174.077610015869</c:v>
                </c:pt>
                <c:pt idx="6364">
                  <c:v>174.077610015869</c:v>
                </c:pt>
                <c:pt idx="6365">
                  <c:v>174.077610015869</c:v>
                </c:pt>
                <c:pt idx="6366">
                  <c:v>174.077610015869</c:v>
                </c:pt>
                <c:pt idx="6367">
                  <c:v>174.077610015869</c:v>
                </c:pt>
                <c:pt idx="6368">
                  <c:v>174.077610015869</c:v>
                </c:pt>
                <c:pt idx="6369">
                  <c:v>174.077610015869</c:v>
                </c:pt>
                <c:pt idx="6370">
                  <c:v>174.077610015869</c:v>
                </c:pt>
                <c:pt idx="6371">
                  <c:v>174.077610015869</c:v>
                </c:pt>
                <c:pt idx="6372">
                  <c:v>174.077610015869</c:v>
                </c:pt>
                <c:pt idx="6373">
                  <c:v>174.077610015869</c:v>
                </c:pt>
                <c:pt idx="6374">
                  <c:v>174.077610015869</c:v>
                </c:pt>
                <c:pt idx="6375">
                  <c:v>174.077610015869</c:v>
                </c:pt>
                <c:pt idx="6376">
                  <c:v>174.077610015869</c:v>
                </c:pt>
                <c:pt idx="6377">
                  <c:v>174.077610015869</c:v>
                </c:pt>
                <c:pt idx="6378">
                  <c:v>174.077610015869</c:v>
                </c:pt>
                <c:pt idx="6379">
                  <c:v>174.077610015869</c:v>
                </c:pt>
                <c:pt idx="6380">
                  <c:v>174.077610015869</c:v>
                </c:pt>
                <c:pt idx="6381">
                  <c:v>174.077610015869</c:v>
                </c:pt>
                <c:pt idx="6382">
                  <c:v>174.077610015869</c:v>
                </c:pt>
                <c:pt idx="6383">
                  <c:v>174.077610015869</c:v>
                </c:pt>
                <c:pt idx="6384">
                  <c:v>174.077610015869</c:v>
                </c:pt>
                <c:pt idx="6385">
                  <c:v>174.077610015869</c:v>
                </c:pt>
                <c:pt idx="6386">
                  <c:v>174.077610015869</c:v>
                </c:pt>
                <c:pt idx="6387">
                  <c:v>174.077610015869</c:v>
                </c:pt>
                <c:pt idx="6388">
                  <c:v>174.077610015869</c:v>
                </c:pt>
                <c:pt idx="6389">
                  <c:v>174.077610015869</c:v>
                </c:pt>
                <c:pt idx="6390">
                  <c:v>174.077610015869</c:v>
                </c:pt>
                <c:pt idx="6391">
                  <c:v>174.077610015869</c:v>
                </c:pt>
                <c:pt idx="6392">
                  <c:v>174.077610015869</c:v>
                </c:pt>
                <c:pt idx="6393">
                  <c:v>174.077610015869</c:v>
                </c:pt>
                <c:pt idx="6394">
                  <c:v>174.077610015869</c:v>
                </c:pt>
                <c:pt idx="6395">
                  <c:v>174.077610015869</c:v>
                </c:pt>
                <c:pt idx="6396">
                  <c:v>174.077610015869</c:v>
                </c:pt>
                <c:pt idx="6397">
                  <c:v>174.077610015869</c:v>
                </c:pt>
                <c:pt idx="6398">
                  <c:v>174.077610015869</c:v>
                </c:pt>
                <c:pt idx="6399">
                  <c:v>174.077610015869</c:v>
                </c:pt>
                <c:pt idx="6400">
                  <c:v>174.077610015869</c:v>
                </c:pt>
                <c:pt idx="6401">
                  <c:v>174.077610015869</c:v>
                </c:pt>
                <c:pt idx="6402">
                  <c:v>174.077610015869</c:v>
                </c:pt>
                <c:pt idx="6403">
                  <c:v>174.077610015869</c:v>
                </c:pt>
                <c:pt idx="6404">
                  <c:v>174.077610015869</c:v>
                </c:pt>
                <c:pt idx="6405">
                  <c:v>174.077610015869</c:v>
                </c:pt>
                <c:pt idx="6406">
                  <c:v>174.077610015869</c:v>
                </c:pt>
                <c:pt idx="6407">
                  <c:v>174.077610015869</c:v>
                </c:pt>
                <c:pt idx="6408">
                  <c:v>174.077610015869</c:v>
                </c:pt>
                <c:pt idx="6409">
                  <c:v>174.077610015869</c:v>
                </c:pt>
                <c:pt idx="6410">
                  <c:v>174.077610015869</c:v>
                </c:pt>
                <c:pt idx="6411">
                  <c:v>174.077610015869</c:v>
                </c:pt>
                <c:pt idx="6412">
                  <c:v>174.077610015869</c:v>
                </c:pt>
                <c:pt idx="6413">
                  <c:v>174.077610015869</c:v>
                </c:pt>
                <c:pt idx="6414">
                  <c:v>174.077610015869</c:v>
                </c:pt>
                <c:pt idx="6415">
                  <c:v>174.077610015869</c:v>
                </c:pt>
                <c:pt idx="6416">
                  <c:v>174.077610015869</c:v>
                </c:pt>
                <c:pt idx="6417">
                  <c:v>174.077610015869</c:v>
                </c:pt>
                <c:pt idx="6418">
                  <c:v>174.077610015869</c:v>
                </c:pt>
                <c:pt idx="6419">
                  <c:v>174.077610015869</c:v>
                </c:pt>
                <c:pt idx="6420">
                  <c:v>174.077610015869</c:v>
                </c:pt>
                <c:pt idx="6421">
                  <c:v>174.077610015869</c:v>
                </c:pt>
                <c:pt idx="6422">
                  <c:v>174.077610015869</c:v>
                </c:pt>
                <c:pt idx="6423">
                  <c:v>174.077610015869</c:v>
                </c:pt>
                <c:pt idx="6424">
                  <c:v>174.077610015869</c:v>
                </c:pt>
                <c:pt idx="6425">
                  <c:v>174.077610015869</c:v>
                </c:pt>
                <c:pt idx="6426">
                  <c:v>174.077610015869</c:v>
                </c:pt>
                <c:pt idx="6427">
                  <c:v>174.077610015869</c:v>
                </c:pt>
                <c:pt idx="6428">
                  <c:v>174.077610015869</c:v>
                </c:pt>
                <c:pt idx="6429">
                  <c:v>174.077610015869</c:v>
                </c:pt>
                <c:pt idx="6430">
                  <c:v>174.077610015869</c:v>
                </c:pt>
                <c:pt idx="6431">
                  <c:v>174.077610015869</c:v>
                </c:pt>
                <c:pt idx="6432">
                  <c:v>174.077610015869</c:v>
                </c:pt>
                <c:pt idx="6433">
                  <c:v>174.077610015869</c:v>
                </c:pt>
                <c:pt idx="6434">
                  <c:v>174.077610015869</c:v>
                </c:pt>
                <c:pt idx="6435">
                  <c:v>174.077610015869</c:v>
                </c:pt>
                <c:pt idx="6436">
                  <c:v>174.077610015869</c:v>
                </c:pt>
                <c:pt idx="6437">
                  <c:v>174.077610015869</c:v>
                </c:pt>
                <c:pt idx="6438">
                  <c:v>174.077610015869</c:v>
                </c:pt>
                <c:pt idx="6439">
                  <c:v>174.077610015869</c:v>
                </c:pt>
                <c:pt idx="6440">
                  <c:v>174.077610015869</c:v>
                </c:pt>
                <c:pt idx="6441">
                  <c:v>174.077610015869</c:v>
                </c:pt>
                <c:pt idx="6442">
                  <c:v>174.077610015869</c:v>
                </c:pt>
                <c:pt idx="6443">
                  <c:v>174.077610015869</c:v>
                </c:pt>
                <c:pt idx="6444">
                  <c:v>174.077610015869</c:v>
                </c:pt>
                <c:pt idx="6445">
                  <c:v>174.077610015869</c:v>
                </c:pt>
                <c:pt idx="6446">
                  <c:v>174.077610015869</c:v>
                </c:pt>
                <c:pt idx="6447">
                  <c:v>174.077610015869</c:v>
                </c:pt>
                <c:pt idx="6448">
                  <c:v>174.077610015869</c:v>
                </c:pt>
                <c:pt idx="6449">
                  <c:v>174.077610015869</c:v>
                </c:pt>
                <c:pt idx="6450">
                  <c:v>174.077610015869</c:v>
                </c:pt>
                <c:pt idx="6451">
                  <c:v>174.077610015869</c:v>
                </c:pt>
                <c:pt idx="6452">
                  <c:v>174.077610015869</c:v>
                </c:pt>
                <c:pt idx="6453">
                  <c:v>174.077610015869</c:v>
                </c:pt>
                <c:pt idx="6454">
                  <c:v>174.077610015869</c:v>
                </c:pt>
                <c:pt idx="6455">
                  <c:v>174.077610015869</c:v>
                </c:pt>
                <c:pt idx="6456">
                  <c:v>174.077610015869</c:v>
                </c:pt>
                <c:pt idx="6457">
                  <c:v>174.077610015869</c:v>
                </c:pt>
                <c:pt idx="6458">
                  <c:v>174.077610015869</c:v>
                </c:pt>
                <c:pt idx="6459">
                  <c:v>174.077610015869</c:v>
                </c:pt>
                <c:pt idx="6460">
                  <c:v>174.077610015869</c:v>
                </c:pt>
                <c:pt idx="6461">
                  <c:v>174.077610015869</c:v>
                </c:pt>
                <c:pt idx="6462">
                  <c:v>174.077610015869</c:v>
                </c:pt>
                <c:pt idx="6463">
                  <c:v>174.077610015869</c:v>
                </c:pt>
                <c:pt idx="6464">
                  <c:v>174.077610015869</c:v>
                </c:pt>
                <c:pt idx="6465">
                  <c:v>174.077610015869</c:v>
                </c:pt>
                <c:pt idx="6466">
                  <c:v>174.077610015869</c:v>
                </c:pt>
                <c:pt idx="6467">
                  <c:v>174.077610015869</c:v>
                </c:pt>
                <c:pt idx="6468">
                  <c:v>174.077610015869</c:v>
                </c:pt>
                <c:pt idx="6469">
                  <c:v>174.077610015869</c:v>
                </c:pt>
                <c:pt idx="6470">
                  <c:v>174.077610015869</c:v>
                </c:pt>
                <c:pt idx="6471">
                  <c:v>174.077610015869</c:v>
                </c:pt>
                <c:pt idx="6472">
                  <c:v>174.077610015869</c:v>
                </c:pt>
                <c:pt idx="6473">
                  <c:v>174.077610015869</c:v>
                </c:pt>
                <c:pt idx="6474">
                  <c:v>174.077610015869</c:v>
                </c:pt>
                <c:pt idx="6475">
                  <c:v>174.077610015869</c:v>
                </c:pt>
                <c:pt idx="6476">
                  <c:v>174.077610015869</c:v>
                </c:pt>
                <c:pt idx="6477">
                  <c:v>174.077610015869</c:v>
                </c:pt>
                <c:pt idx="6478">
                  <c:v>174.077610015869</c:v>
                </c:pt>
                <c:pt idx="6479">
                  <c:v>174.077610015869</c:v>
                </c:pt>
                <c:pt idx="6480">
                  <c:v>174.077610015869</c:v>
                </c:pt>
                <c:pt idx="6481">
                  <c:v>174.077610015869</c:v>
                </c:pt>
                <c:pt idx="6482">
                  <c:v>174.077610015869</c:v>
                </c:pt>
                <c:pt idx="6483">
                  <c:v>174.077610015869</c:v>
                </c:pt>
                <c:pt idx="6484">
                  <c:v>174.077610015869</c:v>
                </c:pt>
                <c:pt idx="6485">
                  <c:v>174.077610015869</c:v>
                </c:pt>
                <c:pt idx="6486">
                  <c:v>174.077610015869</c:v>
                </c:pt>
                <c:pt idx="6487">
                  <c:v>174.077610015869</c:v>
                </c:pt>
                <c:pt idx="6488">
                  <c:v>174.077610015869</c:v>
                </c:pt>
                <c:pt idx="6489">
                  <c:v>174.077610015869</c:v>
                </c:pt>
                <c:pt idx="6490">
                  <c:v>174.077610015869</c:v>
                </c:pt>
                <c:pt idx="6491">
                  <c:v>174.077610015869</c:v>
                </c:pt>
                <c:pt idx="6492">
                  <c:v>174.077610015869</c:v>
                </c:pt>
                <c:pt idx="6493">
                  <c:v>174.077610015869</c:v>
                </c:pt>
                <c:pt idx="6494">
                  <c:v>174.077610015869</c:v>
                </c:pt>
                <c:pt idx="6495">
                  <c:v>174.077610015869</c:v>
                </c:pt>
                <c:pt idx="6496">
                  <c:v>174.077610015869</c:v>
                </c:pt>
                <c:pt idx="6497">
                  <c:v>174.077610015869</c:v>
                </c:pt>
                <c:pt idx="6498">
                  <c:v>174.077610015869</c:v>
                </c:pt>
                <c:pt idx="6499">
                  <c:v>174.077610015869</c:v>
                </c:pt>
                <c:pt idx="6500">
                  <c:v>174.077610015869</c:v>
                </c:pt>
                <c:pt idx="6501">
                  <c:v>174.077610015869</c:v>
                </c:pt>
                <c:pt idx="6502">
                  <c:v>174.077610015869</c:v>
                </c:pt>
                <c:pt idx="6503">
                  <c:v>174.077610015869</c:v>
                </c:pt>
                <c:pt idx="6504">
                  <c:v>174.077610015869</c:v>
                </c:pt>
                <c:pt idx="6505">
                  <c:v>174.077610015869</c:v>
                </c:pt>
                <c:pt idx="6506">
                  <c:v>174.077610015869</c:v>
                </c:pt>
                <c:pt idx="6507">
                  <c:v>174.077610015869</c:v>
                </c:pt>
                <c:pt idx="6508">
                  <c:v>174.077610015869</c:v>
                </c:pt>
                <c:pt idx="6509">
                  <c:v>174.077610015869</c:v>
                </c:pt>
                <c:pt idx="6510">
                  <c:v>174.077610015869</c:v>
                </c:pt>
                <c:pt idx="6511">
                  <c:v>174.077610015869</c:v>
                </c:pt>
                <c:pt idx="6512">
                  <c:v>174.077610015869</c:v>
                </c:pt>
                <c:pt idx="6513">
                  <c:v>174.077610015869</c:v>
                </c:pt>
                <c:pt idx="6514">
                  <c:v>174.077610015869</c:v>
                </c:pt>
                <c:pt idx="6515">
                  <c:v>174.077610015869</c:v>
                </c:pt>
                <c:pt idx="6516">
                  <c:v>174.077610015869</c:v>
                </c:pt>
                <c:pt idx="6517">
                  <c:v>174.077610015869</c:v>
                </c:pt>
                <c:pt idx="6518">
                  <c:v>174.077610015869</c:v>
                </c:pt>
                <c:pt idx="6519">
                  <c:v>174.077610015869</c:v>
                </c:pt>
                <c:pt idx="6520">
                  <c:v>174.077610015869</c:v>
                </c:pt>
                <c:pt idx="6521">
                  <c:v>174.077610015869</c:v>
                </c:pt>
                <c:pt idx="6522">
                  <c:v>174.077610015869</c:v>
                </c:pt>
                <c:pt idx="6523">
                  <c:v>174.077610015869</c:v>
                </c:pt>
                <c:pt idx="6524">
                  <c:v>174.077610015869</c:v>
                </c:pt>
                <c:pt idx="6525">
                  <c:v>174.077610015869</c:v>
                </c:pt>
                <c:pt idx="6526">
                  <c:v>174.077610015869</c:v>
                </c:pt>
                <c:pt idx="6527">
                  <c:v>174.077610015869</c:v>
                </c:pt>
                <c:pt idx="6528">
                  <c:v>174.077610015869</c:v>
                </c:pt>
                <c:pt idx="6529">
                  <c:v>174.077610015869</c:v>
                </c:pt>
                <c:pt idx="6530">
                  <c:v>174.077610015869</c:v>
                </c:pt>
                <c:pt idx="6531">
                  <c:v>174.077610015869</c:v>
                </c:pt>
                <c:pt idx="6532">
                  <c:v>174.077610015869</c:v>
                </c:pt>
                <c:pt idx="6533">
                  <c:v>174.077610015869</c:v>
                </c:pt>
                <c:pt idx="6534">
                  <c:v>174.077610015869</c:v>
                </c:pt>
                <c:pt idx="6535">
                  <c:v>174.077610015869</c:v>
                </c:pt>
                <c:pt idx="6536">
                  <c:v>174.077610015869</c:v>
                </c:pt>
                <c:pt idx="6537">
                  <c:v>174.077610015869</c:v>
                </c:pt>
                <c:pt idx="6538">
                  <c:v>174.077610015869</c:v>
                </c:pt>
                <c:pt idx="6539">
                  <c:v>174.077610015869</c:v>
                </c:pt>
                <c:pt idx="6540">
                  <c:v>174.077610015869</c:v>
                </c:pt>
                <c:pt idx="6541">
                  <c:v>174.077610015869</c:v>
                </c:pt>
                <c:pt idx="6542">
                  <c:v>174.077610015869</c:v>
                </c:pt>
                <c:pt idx="6543">
                  <c:v>174.077610015869</c:v>
                </c:pt>
                <c:pt idx="6544">
                  <c:v>174.077610015869</c:v>
                </c:pt>
                <c:pt idx="6545">
                  <c:v>174.077610015869</c:v>
                </c:pt>
                <c:pt idx="6546">
                  <c:v>174.077610015869</c:v>
                </c:pt>
                <c:pt idx="6547">
                  <c:v>174.077610015869</c:v>
                </c:pt>
                <c:pt idx="6548">
                  <c:v>174.077610015869</c:v>
                </c:pt>
                <c:pt idx="6549">
                  <c:v>174.077610015869</c:v>
                </c:pt>
                <c:pt idx="6550">
                  <c:v>174.077610015869</c:v>
                </c:pt>
                <c:pt idx="6551">
                  <c:v>174.077610015869</c:v>
                </c:pt>
                <c:pt idx="6552">
                  <c:v>174.077610015869</c:v>
                </c:pt>
                <c:pt idx="6553">
                  <c:v>174.077610015869</c:v>
                </c:pt>
                <c:pt idx="6554">
                  <c:v>174.077610015869</c:v>
                </c:pt>
                <c:pt idx="6555">
                  <c:v>174.077610015869</c:v>
                </c:pt>
                <c:pt idx="6556">
                  <c:v>174.077610015869</c:v>
                </c:pt>
                <c:pt idx="6557">
                  <c:v>174.077610015869</c:v>
                </c:pt>
                <c:pt idx="6558">
                  <c:v>174.077610015869</c:v>
                </c:pt>
                <c:pt idx="6559">
                  <c:v>174.077610015869</c:v>
                </c:pt>
                <c:pt idx="6560">
                  <c:v>174.077610015869</c:v>
                </c:pt>
                <c:pt idx="6561">
                  <c:v>174.077610015869</c:v>
                </c:pt>
                <c:pt idx="6562">
                  <c:v>174.077610015869</c:v>
                </c:pt>
                <c:pt idx="6563">
                  <c:v>174.077610015869</c:v>
                </c:pt>
                <c:pt idx="6564">
                  <c:v>174.077610015869</c:v>
                </c:pt>
                <c:pt idx="6565">
                  <c:v>174.077610015869</c:v>
                </c:pt>
                <c:pt idx="6566">
                  <c:v>174.077610015869</c:v>
                </c:pt>
                <c:pt idx="6567">
                  <c:v>174.077610015869</c:v>
                </c:pt>
                <c:pt idx="6568">
                  <c:v>174.077610015869</c:v>
                </c:pt>
                <c:pt idx="6569">
                  <c:v>174.077610015869</c:v>
                </c:pt>
                <c:pt idx="6570">
                  <c:v>174.077610015869</c:v>
                </c:pt>
                <c:pt idx="6571">
                  <c:v>174.077610015869</c:v>
                </c:pt>
                <c:pt idx="6572">
                  <c:v>174.077610015869</c:v>
                </c:pt>
                <c:pt idx="6573">
                  <c:v>174.077610015869</c:v>
                </c:pt>
                <c:pt idx="6574">
                  <c:v>174.077610015869</c:v>
                </c:pt>
                <c:pt idx="6575">
                  <c:v>174.077610015869</c:v>
                </c:pt>
                <c:pt idx="6576">
                  <c:v>174.077610015869</c:v>
                </c:pt>
                <c:pt idx="6577">
                  <c:v>174.077610015869</c:v>
                </c:pt>
                <c:pt idx="6578">
                  <c:v>174.077610015869</c:v>
                </c:pt>
                <c:pt idx="6579">
                  <c:v>174.077610015869</c:v>
                </c:pt>
                <c:pt idx="6580">
                  <c:v>174.077610015869</c:v>
                </c:pt>
                <c:pt idx="6581">
                  <c:v>174.077610015869</c:v>
                </c:pt>
                <c:pt idx="6582">
                  <c:v>174.077610015869</c:v>
                </c:pt>
                <c:pt idx="6583">
                  <c:v>174.077610015869</c:v>
                </c:pt>
                <c:pt idx="6584">
                  <c:v>174.077610015869</c:v>
                </c:pt>
                <c:pt idx="6585">
                  <c:v>174.077610015869</c:v>
                </c:pt>
                <c:pt idx="6586">
                  <c:v>174.077610015869</c:v>
                </c:pt>
                <c:pt idx="6587">
                  <c:v>174.077610015869</c:v>
                </c:pt>
                <c:pt idx="6588">
                  <c:v>174.077610015869</c:v>
                </c:pt>
                <c:pt idx="6589">
                  <c:v>174.077610015869</c:v>
                </c:pt>
                <c:pt idx="6590">
                  <c:v>174.077610015869</c:v>
                </c:pt>
                <c:pt idx="6591">
                  <c:v>174.077610015869</c:v>
                </c:pt>
                <c:pt idx="6592">
                  <c:v>174.077610015869</c:v>
                </c:pt>
                <c:pt idx="6593">
                  <c:v>174.077610015869</c:v>
                </c:pt>
                <c:pt idx="6594">
                  <c:v>174.077610015869</c:v>
                </c:pt>
                <c:pt idx="6595">
                  <c:v>174.077610015869</c:v>
                </c:pt>
                <c:pt idx="6596">
                  <c:v>174.077610015869</c:v>
                </c:pt>
                <c:pt idx="6597">
                  <c:v>174.077610015869</c:v>
                </c:pt>
                <c:pt idx="6598">
                  <c:v>174.077610015869</c:v>
                </c:pt>
                <c:pt idx="6599">
                  <c:v>174.077610015869</c:v>
                </c:pt>
                <c:pt idx="6600">
                  <c:v>174.077610015869</c:v>
                </c:pt>
                <c:pt idx="6601">
                  <c:v>174.077610015869</c:v>
                </c:pt>
                <c:pt idx="6602">
                  <c:v>174.077610015869</c:v>
                </c:pt>
                <c:pt idx="6603">
                  <c:v>174.077610015869</c:v>
                </c:pt>
                <c:pt idx="6604">
                  <c:v>174.077610015869</c:v>
                </c:pt>
                <c:pt idx="6605">
                  <c:v>174.077610015869</c:v>
                </c:pt>
                <c:pt idx="6606">
                  <c:v>174.077610015869</c:v>
                </c:pt>
                <c:pt idx="6607">
                  <c:v>174.077610015869</c:v>
                </c:pt>
                <c:pt idx="6608">
                  <c:v>174.077610015869</c:v>
                </c:pt>
                <c:pt idx="6609">
                  <c:v>174.077610015869</c:v>
                </c:pt>
                <c:pt idx="6610">
                  <c:v>174.077610015869</c:v>
                </c:pt>
                <c:pt idx="6611">
                  <c:v>174.077610015869</c:v>
                </c:pt>
                <c:pt idx="6612">
                  <c:v>174.077610015869</c:v>
                </c:pt>
                <c:pt idx="6613">
                  <c:v>174.077610015869</c:v>
                </c:pt>
                <c:pt idx="6614">
                  <c:v>174.077610015869</c:v>
                </c:pt>
                <c:pt idx="6615">
                  <c:v>174.077610015869</c:v>
                </c:pt>
                <c:pt idx="6616">
                  <c:v>174.077610015869</c:v>
                </c:pt>
                <c:pt idx="6617">
                  <c:v>174.077610015869</c:v>
                </c:pt>
                <c:pt idx="6618">
                  <c:v>174.077610015869</c:v>
                </c:pt>
                <c:pt idx="6619">
                  <c:v>174.077610015869</c:v>
                </c:pt>
                <c:pt idx="6620">
                  <c:v>174.077610015869</c:v>
                </c:pt>
                <c:pt idx="6621">
                  <c:v>174.077610015869</c:v>
                </c:pt>
                <c:pt idx="6622">
                  <c:v>174.077610015869</c:v>
                </c:pt>
                <c:pt idx="6623">
                  <c:v>174.077610015869</c:v>
                </c:pt>
                <c:pt idx="6624">
                  <c:v>174.077610015869</c:v>
                </c:pt>
                <c:pt idx="6625">
                  <c:v>174.077610015869</c:v>
                </c:pt>
                <c:pt idx="6626">
                  <c:v>174.077610015869</c:v>
                </c:pt>
                <c:pt idx="6627">
                  <c:v>174.077610015869</c:v>
                </c:pt>
                <c:pt idx="6628">
                  <c:v>174.077610015869</c:v>
                </c:pt>
                <c:pt idx="6629">
                  <c:v>174.077610015869</c:v>
                </c:pt>
                <c:pt idx="6630">
                  <c:v>174.077610015869</c:v>
                </c:pt>
                <c:pt idx="6631">
                  <c:v>174.077610015869</c:v>
                </c:pt>
                <c:pt idx="6632">
                  <c:v>174.077610015869</c:v>
                </c:pt>
                <c:pt idx="6633">
                  <c:v>174.077610015869</c:v>
                </c:pt>
                <c:pt idx="6634">
                  <c:v>174.077610015869</c:v>
                </c:pt>
                <c:pt idx="6635">
                  <c:v>174.077610015869</c:v>
                </c:pt>
                <c:pt idx="6636">
                  <c:v>174.077610015869</c:v>
                </c:pt>
                <c:pt idx="6637">
                  <c:v>174.077610015869</c:v>
                </c:pt>
                <c:pt idx="6638">
                  <c:v>174.077610015869</c:v>
                </c:pt>
                <c:pt idx="6639">
                  <c:v>174.077610015869</c:v>
                </c:pt>
                <c:pt idx="6640">
                  <c:v>174.077610015869</c:v>
                </c:pt>
                <c:pt idx="6641">
                  <c:v>174.077610015869</c:v>
                </c:pt>
                <c:pt idx="6642">
                  <c:v>174.077610015869</c:v>
                </c:pt>
                <c:pt idx="6643">
                  <c:v>174.077610015869</c:v>
                </c:pt>
                <c:pt idx="6644">
                  <c:v>174.077610015869</c:v>
                </c:pt>
                <c:pt idx="6645">
                  <c:v>174.077610015869</c:v>
                </c:pt>
                <c:pt idx="6646">
                  <c:v>174.077610015869</c:v>
                </c:pt>
                <c:pt idx="6647">
                  <c:v>174.077610015869</c:v>
                </c:pt>
                <c:pt idx="6648">
                  <c:v>174.077610015869</c:v>
                </c:pt>
                <c:pt idx="6649">
                  <c:v>174.077610015869</c:v>
                </c:pt>
                <c:pt idx="6650">
                  <c:v>174.077610015869</c:v>
                </c:pt>
                <c:pt idx="6651">
                  <c:v>174.077610015869</c:v>
                </c:pt>
                <c:pt idx="6652">
                  <c:v>174.077610015869</c:v>
                </c:pt>
                <c:pt idx="6653">
                  <c:v>174.077610015869</c:v>
                </c:pt>
                <c:pt idx="6654">
                  <c:v>174.077610015869</c:v>
                </c:pt>
                <c:pt idx="6655">
                  <c:v>174.077610015869</c:v>
                </c:pt>
                <c:pt idx="6656">
                  <c:v>174.077610015869</c:v>
                </c:pt>
                <c:pt idx="6657">
                  <c:v>174.077610015869</c:v>
                </c:pt>
                <c:pt idx="6658">
                  <c:v>174.077610015869</c:v>
                </c:pt>
                <c:pt idx="6659">
                  <c:v>174.077610015869</c:v>
                </c:pt>
                <c:pt idx="6660">
                  <c:v>174.077610015869</c:v>
                </c:pt>
                <c:pt idx="6661">
                  <c:v>174.077610015869</c:v>
                </c:pt>
                <c:pt idx="6662">
                  <c:v>174.077610015869</c:v>
                </c:pt>
                <c:pt idx="6663">
                  <c:v>174.077610015869</c:v>
                </c:pt>
                <c:pt idx="6664">
                  <c:v>174.077610015869</c:v>
                </c:pt>
                <c:pt idx="6665">
                  <c:v>174.077610015869</c:v>
                </c:pt>
                <c:pt idx="6666">
                  <c:v>174.077610015869</c:v>
                </c:pt>
                <c:pt idx="6667">
                  <c:v>174.077610015869</c:v>
                </c:pt>
                <c:pt idx="6668">
                  <c:v>174.077610015869</c:v>
                </c:pt>
                <c:pt idx="6669">
                  <c:v>174.077610015869</c:v>
                </c:pt>
                <c:pt idx="6670">
                  <c:v>174.077610015869</c:v>
                </c:pt>
                <c:pt idx="6671">
                  <c:v>174.077610015869</c:v>
                </c:pt>
                <c:pt idx="6672">
                  <c:v>174.077610015869</c:v>
                </c:pt>
                <c:pt idx="6673">
                  <c:v>174.077610015869</c:v>
                </c:pt>
                <c:pt idx="6674">
                  <c:v>174.077610015869</c:v>
                </c:pt>
                <c:pt idx="6675">
                  <c:v>174.077610015869</c:v>
                </c:pt>
                <c:pt idx="6676">
                  <c:v>174.077610015869</c:v>
                </c:pt>
                <c:pt idx="6677">
                  <c:v>174.077610015869</c:v>
                </c:pt>
                <c:pt idx="6678">
                  <c:v>174.077610015869</c:v>
                </c:pt>
                <c:pt idx="6679">
                  <c:v>174.077610015869</c:v>
                </c:pt>
                <c:pt idx="6680">
                  <c:v>174.077610015869</c:v>
                </c:pt>
                <c:pt idx="6681">
                  <c:v>174.077610015869</c:v>
                </c:pt>
                <c:pt idx="6682">
                  <c:v>174.077610015869</c:v>
                </c:pt>
                <c:pt idx="6683">
                  <c:v>174.077610015869</c:v>
                </c:pt>
                <c:pt idx="6684">
                  <c:v>174.077610015869</c:v>
                </c:pt>
                <c:pt idx="6685">
                  <c:v>174.077610015869</c:v>
                </c:pt>
                <c:pt idx="6686">
                  <c:v>174.077610015869</c:v>
                </c:pt>
                <c:pt idx="6687">
                  <c:v>174.077610015869</c:v>
                </c:pt>
                <c:pt idx="6688">
                  <c:v>174.077610015869</c:v>
                </c:pt>
                <c:pt idx="6689">
                  <c:v>174.077610015869</c:v>
                </c:pt>
                <c:pt idx="6690">
                  <c:v>174.077610015869</c:v>
                </c:pt>
                <c:pt idx="6691">
                  <c:v>174.077610015869</c:v>
                </c:pt>
                <c:pt idx="6692">
                  <c:v>174.077610015869</c:v>
                </c:pt>
                <c:pt idx="6693">
                  <c:v>174.077610015869</c:v>
                </c:pt>
                <c:pt idx="6694">
                  <c:v>174.077610015869</c:v>
                </c:pt>
                <c:pt idx="6695">
                  <c:v>174.077610015869</c:v>
                </c:pt>
                <c:pt idx="6696">
                  <c:v>174.077610015869</c:v>
                </c:pt>
                <c:pt idx="6697">
                  <c:v>174.077610015869</c:v>
                </c:pt>
                <c:pt idx="6698">
                  <c:v>174.077610015869</c:v>
                </c:pt>
                <c:pt idx="6699">
                  <c:v>174.077610015869</c:v>
                </c:pt>
                <c:pt idx="6700">
                  <c:v>174.077610015869</c:v>
                </c:pt>
                <c:pt idx="6701">
                  <c:v>174.077610015869</c:v>
                </c:pt>
                <c:pt idx="6702">
                  <c:v>174.077610015869</c:v>
                </c:pt>
                <c:pt idx="6703">
                  <c:v>174.077610015869</c:v>
                </c:pt>
                <c:pt idx="6704">
                  <c:v>174.077610015869</c:v>
                </c:pt>
                <c:pt idx="6705">
                  <c:v>174.077610015869</c:v>
                </c:pt>
                <c:pt idx="6706">
                  <c:v>174.077610015869</c:v>
                </c:pt>
                <c:pt idx="6707">
                  <c:v>174.077610015869</c:v>
                </c:pt>
                <c:pt idx="6708">
                  <c:v>174.077610015869</c:v>
                </c:pt>
                <c:pt idx="6709">
                  <c:v>174.077610015869</c:v>
                </c:pt>
                <c:pt idx="6710">
                  <c:v>174.077610015869</c:v>
                </c:pt>
                <c:pt idx="6711">
                  <c:v>174.077610015869</c:v>
                </c:pt>
                <c:pt idx="6712">
                  <c:v>174.077610015869</c:v>
                </c:pt>
                <c:pt idx="6713">
                  <c:v>174.077610015869</c:v>
                </c:pt>
                <c:pt idx="6714">
                  <c:v>174.077610015869</c:v>
                </c:pt>
                <c:pt idx="6715">
                  <c:v>174.077610015869</c:v>
                </c:pt>
                <c:pt idx="6716">
                  <c:v>174.077610015869</c:v>
                </c:pt>
                <c:pt idx="6717">
                  <c:v>174.077610015869</c:v>
                </c:pt>
                <c:pt idx="6718">
                  <c:v>174.077610015869</c:v>
                </c:pt>
                <c:pt idx="6719">
                  <c:v>174.077610015869</c:v>
                </c:pt>
                <c:pt idx="6720">
                  <c:v>174.077610015869</c:v>
                </c:pt>
                <c:pt idx="6721">
                  <c:v>174.077610015869</c:v>
                </c:pt>
                <c:pt idx="6722">
                  <c:v>174.077610015869</c:v>
                </c:pt>
                <c:pt idx="6723">
                  <c:v>174.077610015869</c:v>
                </c:pt>
                <c:pt idx="6724">
                  <c:v>174.077610015869</c:v>
                </c:pt>
                <c:pt idx="6725">
                  <c:v>174.077610015869</c:v>
                </c:pt>
                <c:pt idx="6726">
                  <c:v>174.077610015869</c:v>
                </c:pt>
                <c:pt idx="6727">
                  <c:v>174.077610015869</c:v>
                </c:pt>
                <c:pt idx="6728">
                  <c:v>174.077610015869</c:v>
                </c:pt>
                <c:pt idx="6729">
                  <c:v>174.077610015869</c:v>
                </c:pt>
                <c:pt idx="6730">
                  <c:v>174.077610015869</c:v>
                </c:pt>
                <c:pt idx="6731">
                  <c:v>174.077610015869</c:v>
                </c:pt>
                <c:pt idx="6732">
                  <c:v>174.077610015869</c:v>
                </c:pt>
                <c:pt idx="6733">
                  <c:v>174.077610015869</c:v>
                </c:pt>
                <c:pt idx="6734">
                  <c:v>174.077610015869</c:v>
                </c:pt>
                <c:pt idx="6735">
                  <c:v>174.077610015869</c:v>
                </c:pt>
                <c:pt idx="6736">
                  <c:v>174.077610015869</c:v>
                </c:pt>
                <c:pt idx="6737">
                  <c:v>174.077610015869</c:v>
                </c:pt>
                <c:pt idx="6738">
                  <c:v>174.077610015869</c:v>
                </c:pt>
                <c:pt idx="6739">
                  <c:v>174.077610015869</c:v>
                </c:pt>
                <c:pt idx="6740">
                  <c:v>174.077610015869</c:v>
                </c:pt>
                <c:pt idx="6741">
                  <c:v>174.077610015869</c:v>
                </c:pt>
                <c:pt idx="6742">
                  <c:v>174.077610015869</c:v>
                </c:pt>
                <c:pt idx="6743">
                  <c:v>174.077610015869</c:v>
                </c:pt>
                <c:pt idx="6744">
                  <c:v>174.077610015869</c:v>
                </c:pt>
                <c:pt idx="6745">
                  <c:v>174.077610015869</c:v>
                </c:pt>
                <c:pt idx="6746">
                  <c:v>174.077610015869</c:v>
                </c:pt>
                <c:pt idx="6747">
                  <c:v>174.077610015869</c:v>
                </c:pt>
                <c:pt idx="6748">
                  <c:v>174.077610015869</c:v>
                </c:pt>
                <c:pt idx="6749">
                  <c:v>174.077610015869</c:v>
                </c:pt>
                <c:pt idx="6750">
                  <c:v>174.077610015869</c:v>
                </c:pt>
                <c:pt idx="6751">
                  <c:v>174.077610015869</c:v>
                </c:pt>
                <c:pt idx="6752">
                  <c:v>174.077610015869</c:v>
                </c:pt>
                <c:pt idx="6753">
                  <c:v>174.077610015869</c:v>
                </c:pt>
                <c:pt idx="6754">
                  <c:v>174.077610015869</c:v>
                </c:pt>
                <c:pt idx="6755">
                  <c:v>174.077610015869</c:v>
                </c:pt>
                <c:pt idx="6756">
                  <c:v>174.077610015869</c:v>
                </c:pt>
                <c:pt idx="6757">
                  <c:v>174.077610015869</c:v>
                </c:pt>
                <c:pt idx="6758">
                  <c:v>174.077610015869</c:v>
                </c:pt>
                <c:pt idx="6759">
                  <c:v>174.077610015869</c:v>
                </c:pt>
                <c:pt idx="6760">
                  <c:v>174.077610015869</c:v>
                </c:pt>
                <c:pt idx="6761">
                  <c:v>174.077610015869</c:v>
                </c:pt>
                <c:pt idx="6762">
                  <c:v>174.077610015869</c:v>
                </c:pt>
                <c:pt idx="6763">
                  <c:v>174.077610015869</c:v>
                </c:pt>
                <c:pt idx="6764">
                  <c:v>174.077610015869</c:v>
                </c:pt>
                <c:pt idx="6765">
                  <c:v>174.077610015869</c:v>
                </c:pt>
                <c:pt idx="6766">
                  <c:v>174.077610015869</c:v>
                </c:pt>
                <c:pt idx="6767">
                  <c:v>174.077610015869</c:v>
                </c:pt>
                <c:pt idx="6768">
                  <c:v>174.077610015869</c:v>
                </c:pt>
                <c:pt idx="6769">
                  <c:v>174.077610015869</c:v>
                </c:pt>
                <c:pt idx="6770">
                  <c:v>174.077610015869</c:v>
                </c:pt>
                <c:pt idx="6771">
                  <c:v>174.077610015869</c:v>
                </c:pt>
                <c:pt idx="6772">
                  <c:v>174.077610015869</c:v>
                </c:pt>
                <c:pt idx="6773">
                  <c:v>174.077610015869</c:v>
                </c:pt>
                <c:pt idx="6774">
                  <c:v>174.077610015869</c:v>
                </c:pt>
                <c:pt idx="6775">
                  <c:v>174.077610015869</c:v>
                </c:pt>
                <c:pt idx="6776">
                  <c:v>174.077610015869</c:v>
                </c:pt>
                <c:pt idx="6777">
                  <c:v>174.077610015869</c:v>
                </c:pt>
                <c:pt idx="6778">
                  <c:v>174.077610015869</c:v>
                </c:pt>
                <c:pt idx="6779">
                  <c:v>174.077610015869</c:v>
                </c:pt>
                <c:pt idx="6780">
                  <c:v>174.077610015869</c:v>
                </c:pt>
                <c:pt idx="6781">
                  <c:v>174.077610015869</c:v>
                </c:pt>
                <c:pt idx="6782">
                  <c:v>174.077610015869</c:v>
                </c:pt>
                <c:pt idx="6783">
                  <c:v>174.077610015869</c:v>
                </c:pt>
                <c:pt idx="6784">
                  <c:v>174.077610015869</c:v>
                </c:pt>
                <c:pt idx="6785">
                  <c:v>174.077610015869</c:v>
                </c:pt>
                <c:pt idx="6786">
                  <c:v>174.077610015869</c:v>
                </c:pt>
                <c:pt idx="6787">
                  <c:v>174.077610015869</c:v>
                </c:pt>
                <c:pt idx="6788">
                  <c:v>174.077610015869</c:v>
                </c:pt>
                <c:pt idx="6789">
                  <c:v>174.077610015869</c:v>
                </c:pt>
                <c:pt idx="6790">
                  <c:v>174.077610015869</c:v>
                </c:pt>
                <c:pt idx="6791">
                  <c:v>174.077610015869</c:v>
                </c:pt>
                <c:pt idx="6792">
                  <c:v>174.077610015869</c:v>
                </c:pt>
                <c:pt idx="6793">
                  <c:v>174.077610015869</c:v>
                </c:pt>
                <c:pt idx="6794">
                  <c:v>174.077610015869</c:v>
                </c:pt>
                <c:pt idx="6795">
                  <c:v>174.077610015869</c:v>
                </c:pt>
                <c:pt idx="6796">
                  <c:v>174.077610015869</c:v>
                </c:pt>
                <c:pt idx="6797">
                  <c:v>174.077610015869</c:v>
                </c:pt>
                <c:pt idx="6798">
                  <c:v>174.077610015869</c:v>
                </c:pt>
                <c:pt idx="6799">
                  <c:v>174.077610015869</c:v>
                </c:pt>
                <c:pt idx="6800">
                  <c:v>174.077610015869</c:v>
                </c:pt>
                <c:pt idx="6801">
                  <c:v>174.077610015869</c:v>
                </c:pt>
                <c:pt idx="6802">
                  <c:v>174.077610015869</c:v>
                </c:pt>
                <c:pt idx="6803">
                  <c:v>174.077610015869</c:v>
                </c:pt>
                <c:pt idx="6804">
                  <c:v>174.077610015869</c:v>
                </c:pt>
                <c:pt idx="6805">
                  <c:v>174.077610015869</c:v>
                </c:pt>
                <c:pt idx="6806">
                  <c:v>174.077610015869</c:v>
                </c:pt>
                <c:pt idx="6807">
                  <c:v>174.077610015869</c:v>
                </c:pt>
                <c:pt idx="6808">
                  <c:v>174.077610015869</c:v>
                </c:pt>
                <c:pt idx="6809">
                  <c:v>174.077610015869</c:v>
                </c:pt>
                <c:pt idx="6810">
                  <c:v>174.077610015869</c:v>
                </c:pt>
                <c:pt idx="6811">
                  <c:v>174.077610015869</c:v>
                </c:pt>
                <c:pt idx="6812">
                  <c:v>174.077610015869</c:v>
                </c:pt>
                <c:pt idx="6813">
                  <c:v>174.077610015869</c:v>
                </c:pt>
                <c:pt idx="6814">
                  <c:v>174.077610015869</c:v>
                </c:pt>
                <c:pt idx="6815">
                  <c:v>174.077610015869</c:v>
                </c:pt>
                <c:pt idx="6816">
                  <c:v>174.077610015869</c:v>
                </c:pt>
                <c:pt idx="6817">
                  <c:v>174.077610015869</c:v>
                </c:pt>
                <c:pt idx="6818">
                  <c:v>174.077610015869</c:v>
                </c:pt>
                <c:pt idx="6819">
                  <c:v>174.077610015869</c:v>
                </c:pt>
                <c:pt idx="6820">
                  <c:v>174.077610015869</c:v>
                </c:pt>
                <c:pt idx="6821">
                  <c:v>174.077610015869</c:v>
                </c:pt>
                <c:pt idx="6822">
                  <c:v>174.077610015869</c:v>
                </c:pt>
                <c:pt idx="6823">
                  <c:v>174.077610015869</c:v>
                </c:pt>
                <c:pt idx="6824">
                  <c:v>174.077610015869</c:v>
                </c:pt>
                <c:pt idx="6825">
                  <c:v>174.077610015869</c:v>
                </c:pt>
                <c:pt idx="6826">
                  <c:v>174.077610015869</c:v>
                </c:pt>
                <c:pt idx="6827">
                  <c:v>174.077610015869</c:v>
                </c:pt>
                <c:pt idx="6828">
                  <c:v>174.077610015869</c:v>
                </c:pt>
                <c:pt idx="6829">
                  <c:v>174.077610015869</c:v>
                </c:pt>
                <c:pt idx="6830">
                  <c:v>174.077610015869</c:v>
                </c:pt>
                <c:pt idx="6831">
                  <c:v>174.077610015869</c:v>
                </c:pt>
                <c:pt idx="6832">
                  <c:v>174.077610015869</c:v>
                </c:pt>
                <c:pt idx="6833">
                  <c:v>174.077610015869</c:v>
                </c:pt>
                <c:pt idx="6834">
                  <c:v>174.077610015869</c:v>
                </c:pt>
                <c:pt idx="6835">
                  <c:v>174.077610015869</c:v>
                </c:pt>
                <c:pt idx="6836">
                  <c:v>174.077610015869</c:v>
                </c:pt>
                <c:pt idx="6837">
                  <c:v>174.077610015869</c:v>
                </c:pt>
                <c:pt idx="6838">
                  <c:v>174.077610015869</c:v>
                </c:pt>
                <c:pt idx="6839">
                  <c:v>174.077610015869</c:v>
                </c:pt>
                <c:pt idx="6840">
                  <c:v>174.077610015869</c:v>
                </c:pt>
                <c:pt idx="6841">
                  <c:v>174.077610015869</c:v>
                </c:pt>
                <c:pt idx="6842">
                  <c:v>174.077610015869</c:v>
                </c:pt>
                <c:pt idx="6843">
                  <c:v>174.077610015869</c:v>
                </c:pt>
                <c:pt idx="6844">
                  <c:v>174.077610015869</c:v>
                </c:pt>
                <c:pt idx="6845">
                  <c:v>174.077610015869</c:v>
                </c:pt>
                <c:pt idx="6846">
                  <c:v>174.077610015869</c:v>
                </c:pt>
                <c:pt idx="6847">
                  <c:v>174.077610015869</c:v>
                </c:pt>
                <c:pt idx="6848">
                  <c:v>174.077610015869</c:v>
                </c:pt>
                <c:pt idx="6849">
                  <c:v>174.077610015869</c:v>
                </c:pt>
                <c:pt idx="6850">
                  <c:v>174.077610015869</c:v>
                </c:pt>
                <c:pt idx="6851">
                  <c:v>174.077610015869</c:v>
                </c:pt>
                <c:pt idx="6852">
                  <c:v>174.077610015869</c:v>
                </c:pt>
                <c:pt idx="6853">
                  <c:v>174.077610015869</c:v>
                </c:pt>
                <c:pt idx="6854">
                  <c:v>174.077610015869</c:v>
                </c:pt>
                <c:pt idx="6855">
                  <c:v>174.077610015869</c:v>
                </c:pt>
                <c:pt idx="6856">
                  <c:v>174.077610015869</c:v>
                </c:pt>
                <c:pt idx="6857">
                  <c:v>174.077610015869</c:v>
                </c:pt>
                <c:pt idx="6858">
                  <c:v>174.077610015869</c:v>
                </c:pt>
                <c:pt idx="6859">
                  <c:v>174.077610015869</c:v>
                </c:pt>
                <c:pt idx="6860">
                  <c:v>174.077610015869</c:v>
                </c:pt>
                <c:pt idx="6861">
                  <c:v>174.077610015869</c:v>
                </c:pt>
                <c:pt idx="6862">
                  <c:v>174.077610015869</c:v>
                </c:pt>
                <c:pt idx="6863">
                  <c:v>174.077610015869</c:v>
                </c:pt>
                <c:pt idx="6864">
                  <c:v>174.077610015869</c:v>
                </c:pt>
                <c:pt idx="6865">
                  <c:v>174.077610015869</c:v>
                </c:pt>
                <c:pt idx="6866">
                  <c:v>174.077610015869</c:v>
                </c:pt>
                <c:pt idx="6867">
                  <c:v>174.077610015869</c:v>
                </c:pt>
                <c:pt idx="6868">
                  <c:v>174.077610015869</c:v>
                </c:pt>
                <c:pt idx="6869">
                  <c:v>174.077610015869</c:v>
                </c:pt>
                <c:pt idx="6870">
                  <c:v>174.077610015869</c:v>
                </c:pt>
                <c:pt idx="6871">
                  <c:v>174.077610015869</c:v>
                </c:pt>
                <c:pt idx="6872">
                  <c:v>174.077610015869</c:v>
                </c:pt>
                <c:pt idx="6873">
                  <c:v>174.077610015869</c:v>
                </c:pt>
                <c:pt idx="6874">
                  <c:v>174.077610015869</c:v>
                </c:pt>
                <c:pt idx="6875">
                  <c:v>174.077610015869</c:v>
                </c:pt>
                <c:pt idx="6876">
                  <c:v>174.077610015869</c:v>
                </c:pt>
                <c:pt idx="6877">
                  <c:v>174.077610015869</c:v>
                </c:pt>
                <c:pt idx="6878">
                  <c:v>174.077610015869</c:v>
                </c:pt>
                <c:pt idx="6879">
                  <c:v>174.077610015869</c:v>
                </c:pt>
                <c:pt idx="6880">
                  <c:v>174.077610015869</c:v>
                </c:pt>
                <c:pt idx="6881">
                  <c:v>174.077610015869</c:v>
                </c:pt>
                <c:pt idx="6882">
                  <c:v>174.077610015869</c:v>
                </c:pt>
                <c:pt idx="6883">
                  <c:v>174.077610015869</c:v>
                </c:pt>
                <c:pt idx="6884">
                  <c:v>174.077610015869</c:v>
                </c:pt>
                <c:pt idx="6885">
                  <c:v>174.077610015869</c:v>
                </c:pt>
                <c:pt idx="6886">
                  <c:v>174.077610015869</c:v>
                </c:pt>
                <c:pt idx="6887">
                  <c:v>174.077610015869</c:v>
                </c:pt>
                <c:pt idx="6888">
                  <c:v>174.077610015869</c:v>
                </c:pt>
                <c:pt idx="6889">
                  <c:v>174.077610015869</c:v>
                </c:pt>
                <c:pt idx="6890">
                  <c:v>174.077610015869</c:v>
                </c:pt>
                <c:pt idx="6891">
                  <c:v>174.077610015869</c:v>
                </c:pt>
                <c:pt idx="6892">
                  <c:v>174.077610015869</c:v>
                </c:pt>
                <c:pt idx="6893">
                  <c:v>174.077610015869</c:v>
                </c:pt>
                <c:pt idx="6894">
                  <c:v>174.077610015869</c:v>
                </c:pt>
                <c:pt idx="6895">
                  <c:v>174.077610015869</c:v>
                </c:pt>
                <c:pt idx="6896">
                  <c:v>174.077610015869</c:v>
                </c:pt>
                <c:pt idx="6897">
                  <c:v>174.077610015869</c:v>
                </c:pt>
                <c:pt idx="6898">
                  <c:v>174.077610015869</c:v>
                </c:pt>
                <c:pt idx="6899">
                  <c:v>174.077610015869</c:v>
                </c:pt>
                <c:pt idx="6900">
                  <c:v>174.077610015869</c:v>
                </c:pt>
                <c:pt idx="6901">
                  <c:v>174.077610015869</c:v>
                </c:pt>
                <c:pt idx="6902">
                  <c:v>174.077610015869</c:v>
                </c:pt>
                <c:pt idx="6903">
                  <c:v>174.077610015869</c:v>
                </c:pt>
                <c:pt idx="6904">
                  <c:v>174.077610015869</c:v>
                </c:pt>
                <c:pt idx="6905">
                  <c:v>174.077610015869</c:v>
                </c:pt>
                <c:pt idx="6906">
                  <c:v>174.077610015869</c:v>
                </c:pt>
                <c:pt idx="6907">
                  <c:v>174.077610015869</c:v>
                </c:pt>
                <c:pt idx="6908">
                  <c:v>174.077610015869</c:v>
                </c:pt>
                <c:pt idx="6909">
                  <c:v>174.077610015869</c:v>
                </c:pt>
                <c:pt idx="6910">
                  <c:v>174.077610015869</c:v>
                </c:pt>
                <c:pt idx="6911">
                  <c:v>174.077610015869</c:v>
                </c:pt>
                <c:pt idx="6912">
                  <c:v>174.077610015869</c:v>
                </c:pt>
                <c:pt idx="6913">
                  <c:v>174.077610015869</c:v>
                </c:pt>
                <c:pt idx="6914">
                  <c:v>174.077610015869</c:v>
                </c:pt>
                <c:pt idx="6915">
                  <c:v>174.077610015869</c:v>
                </c:pt>
                <c:pt idx="6916">
                  <c:v>174.077610015869</c:v>
                </c:pt>
                <c:pt idx="6917">
                  <c:v>174.077610015869</c:v>
                </c:pt>
                <c:pt idx="6918">
                  <c:v>174.077610015869</c:v>
                </c:pt>
                <c:pt idx="6919">
                  <c:v>174.077610015869</c:v>
                </c:pt>
                <c:pt idx="6920">
                  <c:v>174.077610015869</c:v>
                </c:pt>
                <c:pt idx="6921">
                  <c:v>174.077610015869</c:v>
                </c:pt>
                <c:pt idx="6922">
                  <c:v>174.077610015869</c:v>
                </c:pt>
                <c:pt idx="6923">
                  <c:v>174.077610015869</c:v>
                </c:pt>
                <c:pt idx="6924">
                  <c:v>174.077610015869</c:v>
                </c:pt>
                <c:pt idx="6925">
                  <c:v>174.077610015869</c:v>
                </c:pt>
                <c:pt idx="6926">
                  <c:v>174.077610015869</c:v>
                </c:pt>
                <c:pt idx="6927">
                  <c:v>174.077610015869</c:v>
                </c:pt>
                <c:pt idx="6928">
                  <c:v>174.077610015869</c:v>
                </c:pt>
                <c:pt idx="6929">
                  <c:v>174.077610015869</c:v>
                </c:pt>
                <c:pt idx="6930">
                  <c:v>174.077610015869</c:v>
                </c:pt>
                <c:pt idx="6931">
                  <c:v>174.077610015869</c:v>
                </c:pt>
                <c:pt idx="6932">
                  <c:v>174.077610015869</c:v>
                </c:pt>
                <c:pt idx="6933">
                  <c:v>174.077610015869</c:v>
                </c:pt>
                <c:pt idx="6934">
                  <c:v>174.077610015869</c:v>
                </c:pt>
                <c:pt idx="6935">
                  <c:v>174.077610015869</c:v>
                </c:pt>
                <c:pt idx="6936">
                  <c:v>174.077610015869</c:v>
                </c:pt>
                <c:pt idx="6937">
                  <c:v>174.077610015869</c:v>
                </c:pt>
                <c:pt idx="6938">
                  <c:v>174.077610015869</c:v>
                </c:pt>
                <c:pt idx="6939">
                  <c:v>174.077610015869</c:v>
                </c:pt>
                <c:pt idx="6940">
                  <c:v>174.077610015869</c:v>
                </c:pt>
                <c:pt idx="6941">
                  <c:v>174.077610015869</c:v>
                </c:pt>
                <c:pt idx="6942">
                  <c:v>174.077610015869</c:v>
                </c:pt>
                <c:pt idx="6943">
                  <c:v>174.077610015869</c:v>
                </c:pt>
                <c:pt idx="6944">
                  <c:v>174.077610015869</c:v>
                </c:pt>
                <c:pt idx="6945">
                  <c:v>174.077610015869</c:v>
                </c:pt>
                <c:pt idx="6946">
                  <c:v>174.077610015869</c:v>
                </c:pt>
                <c:pt idx="6947">
                  <c:v>174.077610015869</c:v>
                </c:pt>
                <c:pt idx="6948">
                  <c:v>174.077610015869</c:v>
                </c:pt>
                <c:pt idx="6949">
                  <c:v>174.077610015869</c:v>
                </c:pt>
                <c:pt idx="6950">
                  <c:v>174.077610015869</c:v>
                </c:pt>
                <c:pt idx="6951">
                  <c:v>174.077610015869</c:v>
                </c:pt>
                <c:pt idx="6952">
                  <c:v>174.077610015869</c:v>
                </c:pt>
                <c:pt idx="6953">
                  <c:v>174.077610015869</c:v>
                </c:pt>
                <c:pt idx="6954">
                  <c:v>174.077610015869</c:v>
                </c:pt>
                <c:pt idx="6955">
                  <c:v>174.077610015869</c:v>
                </c:pt>
                <c:pt idx="6956">
                  <c:v>174.077610015869</c:v>
                </c:pt>
                <c:pt idx="6957">
                  <c:v>174.077610015869</c:v>
                </c:pt>
                <c:pt idx="6958">
                  <c:v>174.077610015869</c:v>
                </c:pt>
                <c:pt idx="6959">
                  <c:v>174.077610015869</c:v>
                </c:pt>
                <c:pt idx="6960">
                  <c:v>174.077610015869</c:v>
                </c:pt>
                <c:pt idx="6961">
                  <c:v>174.077610015869</c:v>
                </c:pt>
                <c:pt idx="6962">
                  <c:v>174.077610015869</c:v>
                </c:pt>
                <c:pt idx="6963">
                  <c:v>174.077610015869</c:v>
                </c:pt>
                <c:pt idx="6964">
                  <c:v>174.077610015869</c:v>
                </c:pt>
                <c:pt idx="6965">
                  <c:v>174.077610015869</c:v>
                </c:pt>
                <c:pt idx="6966">
                  <c:v>174.077610015869</c:v>
                </c:pt>
                <c:pt idx="6967">
                  <c:v>174.077610015869</c:v>
                </c:pt>
                <c:pt idx="6968">
                  <c:v>174.077610015869</c:v>
                </c:pt>
                <c:pt idx="6969">
                  <c:v>174.077610015869</c:v>
                </c:pt>
                <c:pt idx="6970">
                  <c:v>174.077610015869</c:v>
                </c:pt>
                <c:pt idx="6971">
                  <c:v>174.077610015869</c:v>
                </c:pt>
                <c:pt idx="6972">
                  <c:v>174.077610015869</c:v>
                </c:pt>
                <c:pt idx="6973">
                  <c:v>174.077610015869</c:v>
                </c:pt>
                <c:pt idx="6974">
                  <c:v>174.077610015869</c:v>
                </c:pt>
                <c:pt idx="6975">
                  <c:v>174.077610015869</c:v>
                </c:pt>
                <c:pt idx="6976">
                  <c:v>174.077610015869</c:v>
                </c:pt>
                <c:pt idx="6977">
                  <c:v>174.077610015869</c:v>
                </c:pt>
                <c:pt idx="6978">
                  <c:v>174.077610015869</c:v>
                </c:pt>
                <c:pt idx="6979">
                  <c:v>174.077610015869</c:v>
                </c:pt>
                <c:pt idx="6980">
                  <c:v>174.077610015869</c:v>
                </c:pt>
                <c:pt idx="6981">
                  <c:v>174.077610015869</c:v>
                </c:pt>
                <c:pt idx="6982">
                  <c:v>174.077610015869</c:v>
                </c:pt>
                <c:pt idx="6983">
                  <c:v>174.077610015869</c:v>
                </c:pt>
                <c:pt idx="6984">
                  <c:v>174.077610015869</c:v>
                </c:pt>
                <c:pt idx="6985">
                  <c:v>174.077610015869</c:v>
                </c:pt>
                <c:pt idx="6986">
                  <c:v>174.077610015869</c:v>
                </c:pt>
                <c:pt idx="6987">
                  <c:v>174.077610015869</c:v>
                </c:pt>
                <c:pt idx="6988">
                  <c:v>174.077610015869</c:v>
                </c:pt>
                <c:pt idx="6989">
                  <c:v>174.077610015869</c:v>
                </c:pt>
                <c:pt idx="6990">
                  <c:v>174.077610015869</c:v>
                </c:pt>
                <c:pt idx="6991">
                  <c:v>174.077610015869</c:v>
                </c:pt>
                <c:pt idx="6992">
                  <c:v>174.077610015869</c:v>
                </c:pt>
                <c:pt idx="6993">
                  <c:v>174.077610015869</c:v>
                </c:pt>
                <c:pt idx="6994">
                  <c:v>174.077610015869</c:v>
                </c:pt>
                <c:pt idx="6995">
                  <c:v>174.077610015869</c:v>
                </c:pt>
                <c:pt idx="6996">
                  <c:v>174.077610015869</c:v>
                </c:pt>
                <c:pt idx="6997">
                  <c:v>174.077610015869</c:v>
                </c:pt>
                <c:pt idx="6998">
                  <c:v>174.077610015869</c:v>
                </c:pt>
                <c:pt idx="6999">
                  <c:v>174.077610015869</c:v>
                </c:pt>
                <c:pt idx="7000">
                  <c:v>174.077610015869</c:v>
                </c:pt>
                <c:pt idx="7001">
                  <c:v>174.077610015869</c:v>
                </c:pt>
                <c:pt idx="7002">
                  <c:v>174.077610015869</c:v>
                </c:pt>
                <c:pt idx="7003">
                  <c:v>174.077610015869</c:v>
                </c:pt>
                <c:pt idx="7004">
                  <c:v>174.077610015869</c:v>
                </c:pt>
                <c:pt idx="7005">
                  <c:v>174.077610015869</c:v>
                </c:pt>
                <c:pt idx="7006">
                  <c:v>174.077610015869</c:v>
                </c:pt>
                <c:pt idx="7007">
                  <c:v>174.077610015869</c:v>
                </c:pt>
                <c:pt idx="7008">
                  <c:v>174.077610015869</c:v>
                </c:pt>
                <c:pt idx="7009">
                  <c:v>174.077610015869</c:v>
                </c:pt>
                <c:pt idx="7010">
                  <c:v>174.077610015869</c:v>
                </c:pt>
                <c:pt idx="7011">
                  <c:v>174.077610015869</c:v>
                </c:pt>
                <c:pt idx="7012">
                  <c:v>174.077610015869</c:v>
                </c:pt>
                <c:pt idx="7013">
                  <c:v>174.077610015869</c:v>
                </c:pt>
                <c:pt idx="7014">
                  <c:v>174.077610015869</c:v>
                </c:pt>
                <c:pt idx="7015">
                  <c:v>174.077610015869</c:v>
                </c:pt>
                <c:pt idx="7016">
                  <c:v>174.077610015869</c:v>
                </c:pt>
                <c:pt idx="7017">
                  <c:v>174.077610015869</c:v>
                </c:pt>
                <c:pt idx="7018">
                  <c:v>174.077610015869</c:v>
                </c:pt>
                <c:pt idx="7019">
                  <c:v>174.077610015869</c:v>
                </c:pt>
                <c:pt idx="7020">
                  <c:v>174.077610015869</c:v>
                </c:pt>
                <c:pt idx="7021">
                  <c:v>174.077610015869</c:v>
                </c:pt>
                <c:pt idx="7022">
                  <c:v>174.077610015869</c:v>
                </c:pt>
                <c:pt idx="7023">
                  <c:v>174.077610015869</c:v>
                </c:pt>
                <c:pt idx="7024">
                  <c:v>174.077610015869</c:v>
                </c:pt>
                <c:pt idx="7025">
                  <c:v>174.077610015869</c:v>
                </c:pt>
                <c:pt idx="7026">
                  <c:v>174.077610015869</c:v>
                </c:pt>
                <c:pt idx="7027">
                  <c:v>174.077610015869</c:v>
                </c:pt>
                <c:pt idx="7028">
                  <c:v>174.077610015869</c:v>
                </c:pt>
                <c:pt idx="7029">
                  <c:v>174.077610015869</c:v>
                </c:pt>
                <c:pt idx="7030">
                  <c:v>174.077610015869</c:v>
                </c:pt>
                <c:pt idx="7031">
                  <c:v>174.077610015869</c:v>
                </c:pt>
                <c:pt idx="7032">
                  <c:v>174.077610015869</c:v>
                </c:pt>
                <c:pt idx="7033">
                  <c:v>174.077610015869</c:v>
                </c:pt>
                <c:pt idx="7034">
                  <c:v>174.077610015869</c:v>
                </c:pt>
                <c:pt idx="7035">
                  <c:v>174.077610015869</c:v>
                </c:pt>
                <c:pt idx="7036">
                  <c:v>174.077610015869</c:v>
                </c:pt>
                <c:pt idx="7037">
                  <c:v>174.077610015869</c:v>
                </c:pt>
                <c:pt idx="7038">
                  <c:v>174.077610015869</c:v>
                </c:pt>
                <c:pt idx="7039">
                  <c:v>174.077610015869</c:v>
                </c:pt>
                <c:pt idx="7040">
                  <c:v>174.077610015869</c:v>
                </c:pt>
                <c:pt idx="7041">
                  <c:v>174.077610015869</c:v>
                </c:pt>
                <c:pt idx="7042">
                  <c:v>174.077610015869</c:v>
                </c:pt>
                <c:pt idx="7043">
                  <c:v>174.077610015869</c:v>
                </c:pt>
                <c:pt idx="7044">
                  <c:v>174.077610015869</c:v>
                </c:pt>
                <c:pt idx="7045">
                  <c:v>174.077610015869</c:v>
                </c:pt>
                <c:pt idx="7046">
                  <c:v>174.077610015869</c:v>
                </c:pt>
                <c:pt idx="7047">
                  <c:v>174.077610015869</c:v>
                </c:pt>
                <c:pt idx="7048">
                  <c:v>174.077610015869</c:v>
                </c:pt>
                <c:pt idx="7049">
                  <c:v>174.077610015869</c:v>
                </c:pt>
                <c:pt idx="7050">
                  <c:v>174.077610015869</c:v>
                </c:pt>
                <c:pt idx="7051">
                  <c:v>174.077610015869</c:v>
                </c:pt>
                <c:pt idx="7052">
                  <c:v>174.077610015869</c:v>
                </c:pt>
                <c:pt idx="7053">
                  <c:v>174.077610015869</c:v>
                </c:pt>
                <c:pt idx="7054">
                  <c:v>174.077610015869</c:v>
                </c:pt>
                <c:pt idx="7055">
                  <c:v>174.077610015869</c:v>
                </c:pt>
                <c:pt idx="7056">
                  <c:v>174.077610015869</c:v>
                </c:pt>
                <c:pt idx="7057">
                  <c:v>174.077610015869</c:v>
                </c:pt>
                <c:pt idx="7058">
                  <c:v>174.077610015869</c:v>
                </c:pt>
                <c:pt idx="7059">
                  <c:v>174.077610015869</c:v>
                </c:pt>
                <c:pt idx="7060">
                  <c:v>174.077610015869</c:v>
                </c:pt>
                <c:pt idx="7061">
                  <c:v>174.077610015869</c:v>
                </c:pt>
                <c:pt idx="7062">
                  <c:v>174.077610015869</c:v>
                </c:pt>
                <c:pt idx="7063">
                  <c:v>174.077610015869</c:v>
                </c:pt>
                <c:pt idx="7064">
                  <c:v>174.077610015869</c:v>
                </c:pt>
                <c:pt idx="7065">
                  <c:v>174.077610015869</c:v>
                </c:pt>
                <c:pt idx="7066">
                  <c:v>174.077610015869</c:v>
                </c:pt>
                <c:pt idx="7067">
                  <c:v>174.077610015869</c:v>
                </c:pt>
                <c:pt idx="7068">
                  <c:v>174.077610015869</c:v>
                </c:pt>
                <c:pt idx="7069">
                  <c:v>174.077610015869</c:v>
                </c:pt>
                <c:pt idx="7070">
                  <c:v>174.077610015869</c:v>
                </c:pt>
                <c:pt idx="7071">
                  <c:v>174.077610015869</c:v>
                </c:pt>
                <c:pt idx="7072">
                  <c:v>174.077610015869</c:v>
                </c:pt>
                <c:pt idx="7073">
                  <c:v>174.077610015869</c:v>
                </c:pt>
                <c:pt idx="7074">
                  <c:v>174.077610015869</c:v>
                </c:pt>
                <c:pt idx="7075">
                  <c:v>174.077610015869</c:v>
                </c:pt>
                <c:pt idx="7076">
                  <c:v>174.077610015869</c:v>
                </c:pt>
                <c:pt idx="7077">
                  <c:v>174.077610015869</c:v>
                </c:pt>
                <c:pt idx="7078">
                  <c:v>174.077610015869</c:v>
                </c:pt>
                <c:pt idx="7079">
                  <c:v>174.077610015869</c:v>
                </c:pt>
                <c:pt idx="7080">
                  <c:v>174.077610015869</c:v>
                </c:pt>
                <c:pt idx="7081">
                  <c:v>174.077610015869</c:v>
                </c:pt>
                <c:pt idx="7082">
                  <c:v>174.077610015869</c:v>
                </c:pt>
                <c:pt idx="7083">
                  <c:v>174.077610015869</c:v>
                </c:pt>
                <c:pt idx="7084">
                  <c:v>174.077610015869</c:v>
                </c:pt>
                <c:pt idx="7085">
                  <c:v>174.077610015869</c:v>
                </c:pt>
                <c:pt idx="7086">
                  <c:v>174.077610015869</c:v>
                </c:pt>
                <c:pt idx="7087">
                  <c:v>174.077610015869</c:v>
                </c:pt>
                <c:pt idx="7088">
                  <c:v>174.077610015869</c:v>
                </c:pt>
                <c:pt idx="7089">
                  <c:v>174.077610015869</c:v>
                </c:pt>
                <c:pt idx="7090">
                  <c:v>174.077610015869</c:v>
                </c:pt>
                <c:pt idx="7091">
                  <c:v>174.077610015869</c:v>
                </c:pt>
                <c:pt idx="7092">
                  <c:v>174.077610015869</c:v>
                </c:pt>
                <c:pt idx="7093">
                  <c:v>174.077610015869</c:v>
                </c:pt>
                <c:pt idx="7094">
                  <c:v>174.077610015869</c:v>
                </c:pt>
                <c:pt idx="7095">
                  <c:v>174.077610015869</c:v>
                </c:pt>
                <c:pt idx="7096">
                  <c:v>174.077610015869</c:v>
                </c:pt>
                <c:pt idx="7097">
                  <c:v>174.077610015869</c:v>
                </c:pt>
                <c:pt idx="7098">
                  <c:v>174.077610015869</c:v>
                </c:pt>
                <c:pt idx="7099">
                  <c:v>174.077610015869</c:v>
                </c:pt>
                <c:pt idx="7100">
                  <c:v>174.077610015869</c:v>
                </c:pt>
                <c:pt idx="7101">
                  <c:v>174.077610015869</c:v>
                </c:pt>
                <c:pt idx="7102">
                  <c:v>174.077610015869</c:v>
                </c:pt>
                <c:pt idx="7103">
                  <c:v>174.077610015869</c:v>
                </c:pt>
                <c:pt idx="7104">
                  <c:v>174.077610015869</c:v>
                </c:pt>
                <c:pt idx="7105">
                  <c:v>174.077610015869</c:v>
                </c:pt>
                <c:pt idx="7106">
                  <c:v>174.077610015869</c:v>
                </c:pt>
                <c:pt idx="7107">
                  <c:v>174.077610015869</c:v>
                </c:pt>
                <c:pt idx="7108">
                  <c:v>174.077610015869</c:v>
                </c:pt>
                <c:pt idx="7109">
                  <c:v>174.077610015869</c:v>
                </c:pt>
                <c:pt idx="7110">
                  <c:v>174.077610015869</c:v>
                </c:pt>
                <c:pt idx="7111">
                  <c:v>174.077610015869</c:v>
                </c:pt>
                <c:pt idx="7112">
                  <c:v>174.077610015869</c:v>
                </c:pt>
                <c:pt idx="7113">
                  <c:v>174.077610015869</c:v>
                </c:pt>
                <c:pt idx="7114">
                  <c:v>174.077610015869</c:v>
                </c:pt>
                <c:pt idx="7115">
                  <c:v>174.077610015869</c:v>
                </c:pt>
                <c:pt idx="7116">
                  <c:v>174.077610015869</c:v>
                </c:pt>
                <c:pt idx="7117">
                  <c:v>174.077610015869</c:v>
                </c:pt>
                <c:pt idx="7118">
                  <c:v>174.077610015869</c:v>
                </c:pt>
                <c:pt idx="7119">
                  <c:v>174.077610015869</c:v>
                </c:pt>
                <c:pt idx="7120">
                  <c:v>174.077610015869</c:v>
                </c:pt>
                <c:pt idx="7121">
                  <c:v>174.077610015869</c:v>
                </c:pt>
                <c:pt idx="7122">
                  <c:v>174.077610015869</c:v>
                </c:pt>
                <c:pt idx="7123">
                  <c:v>174.077610015869</c:v>
                </c:pt>
                <c:pt idx="7124">
                  <c:v>174.077610015869</c:v>
                </c:pt>
                <c:pt idx="7125">
                  <c:v>174.077610015869</c:v>
                </c:pt>
                <c:pt idx="7126">
                  <c:v>174.077610015869</c:v>
                </c:pt>
                <c:pt idx="7127">
                  <c:v>174.077610015869</c:v>
                </c:pt>
                <c:pt idx="7128">
                  <c:v>174.077610015869</c:v>
                </c:pt>
                <c:pt idx="7129">
                  <c:v>174.077610015869</c:v>
                </c:pt>
                <c:pt idx="7130">
                  <c:v>174.077610015869</c:v>
                </c:pt>
                <c:pt idx="7131">
                  <c:v>174.077610015869</c:v>
                </c:pt>
                <c:pt idx="7132">
                  <c:v>174.077610015869</c:v>
                </c:pt>
                <c:pt idx="7133">
                  <c:v>174.077610015869</c:v>
                </c:pt>
                <c:pt idx="7134">
                  <c:v>174.077610015869</c:v>
                </c:pt>
                <c:pt idx="7135">
                  <c:v>174.077610015869</c:v>
                </c:pt>
                <c:pt idx="7136">
                  <c:v>174.077610015869</c:v>
                </c:pt>
                <c:pt idx="7137">
                  <c:v>174.077610015869</c:v>
                </c:pt>
                <c:pt idx="7138">
                  <c:v>174.077610015869</c:v>
                </c:pt>
                <c:pt idx="7139">
                  <c:v>174.077610015869</c:v>
                </c:pt>
                <c:pt idx="7140">
                  <c:v>174.077610015869</c:v>
                </c:pt>
                <c:pt idx="7141">
                  <c:v>174.077610015869</c:v>
                </c:pt>
                <c:pt idx="7142">
                  <c:v>174.077610015869</c:v>
                </c:pt>
                <c:pt idx="7143">
                  <c:v>174.077610015869</c:v>
                </c:pt>
                <c:pt idx="7144">
                  <c:v>174.077610015869</c:v>
                </c:pt>
                <c:pt idx="7145">
                  <c:v>174.077610015869</c:v>
                </c:pt>
                <c:pt idx="7146">
                  <c:v>174.077610015869</c:v>
                </c:pt>
                <c:pt idx="7147">
                  <c:v>174.077610015869</c:v>
                </c:pt>
                <c:pt idx="7148">
                  <c:v>174.077610015869</c:v>
                </c:pt>
                <c:pt idx="7149">
                  <c:v>174.077610015869</c:v>
                </c:pt>
                <c:pt idx="7150">
                  <c:v>174.077610015869</c:v>
                </c:pt>
                <c:pt idx="7151">
                  <c:v>174.077610015869</c:v>
                </c:pt>
                <c:pt idx="7152">
                  <c:v>174.077610015869</c:v>
                </c:pt>
                <c:pt idx="7153">
                  <c:v>174.077610015869</c:v>
                </c:pt>
                <c:pt idx="7154">
                  <c:v>174.077610015869</c:v>
                </c:pt>
                <c:pt idx="7155">
                  <c:v>174.077610015869</c:v>
                </c:pt>
                <c:pt idx="7156">
                  <c:v>174.077610015869</c:v>
                </c:pt>
                <c:pt idx="7157">
                  <c:v>174.077610015869</c:v>
                </c:pt>
                <c:pt idx="7158">
                  <c:v>174.077610015869</c:v>
                </c:pt>
                <c:pt idx="7159">
                  <c:v>174.077610015869</c:v>
                </c:pt>
                <c:pt idx="7160">
                  <c:v>174.077610015869</c:v>
                </c:pt>
                <c:pt idx="7161">
                  <c:v>174.077610015869</c:v>
                </c:pt>
                <c:pt idx="7162">
                  <c:v>174.077610015869</c:v>
                </c:pt>
                <c:pt idx="7163">
                  <c:v>174.077610015869</c:v>
                </c:pt>
                <c:pt idx="7164">
                  <c:v>174.077610015869</c:v>
                </c:pt>
                <c:pt idx="7165">
                  <c:v>174.077610015869</c:v>
                </c:pt>
                <c:pt idx="7166">
                  <c:v>174.077610015869</c:v>
                </c:pt>
                <c:pt idx="7167">
                  <c:v>174.077610015869</c:v>
                </c:pt>
                <c:pt idx="7168">
                  <c:v>174.077610015869</c:v>
                </c:pt>
                <c:pt idx="7169">
                  <c:v>174.077610015869</c:v>
                </c:pt>
                <c:pt idx="7170">
                  <c:v>174.077610015869</c:v>
                </c:pt>
                <c:pt idx="7171">
                  <c:v>174.077610015869</c:v>
                </c:pt>
                <c:pt idx="7172">
                  <c:v>174.077610015869</c:v>
                </c:pt>
                <c:pt idx="7173">
                  <c:v>174.077610015869</c:v>
                </c:pt>
                <c:pt idx="7174">
                  <c:v>174.077610015869</c:v>
                </c:pt>
                <c:pt idx="7175">
                  <c:v>174.077610015869</c:v>
                </c:pt>
                <c:pt idx="7176">
                  <c:v>174.077610015869</c:v>
                </c:pt>
                <c:pt idx="7177">
                  <c:v>174.077610015869</c:v>
                </c:pt>
                <c:pt idx="7178">
                  <c:v>174.077610015869</c:v>
                </c:pt>
                <c:pt idx="7179">
                  <c:v>174.077610015869</c:v>
                </c:pt>
                <c:pt idx="7180">
                  <c:v>174.077610015869</c:v>
                </c:pt>
                <c:pt idx="7181">
                  <c:v>174.077610015869</c:v>
                </c:pt>
                <c:pt idx="7182">
                  <c:v>174.077610015869</c:v>
                </c:pt>
                <c:pt idx="7183">
                  <c:v>174.077610015869</c:v>
                </c:pt>
                <c:pt idx="7184">
                  <c:v>174.077610015869</c:v>
                </c:pt>
                <c:pt idx="7185">
                  <c:v>174.077610015869</c:v>
                </c:pt>
                <c:pt idx="7186">
                  <c:v>174.077610015869</c:v>
                </c:pt>
                <c:pt idx="7187">
                  <c:v>174.077610015869</c:v>
                </c:pt>
                <c:pt idx="7188">
                  <c:v>174.077610015869</c:v>
                </c:pt>
                <c:pt idx="7189">
                  <c:v>174.077610015869</c:v>
                </c:pt>
                <c:pt idx="7190">
                  <c:v>174.077610015869</c:v>
                </c:pt>
                <c:pt idx="7191">
                  <c:v>174.077610015869</c:v>
                </c:pt>
                <c:pt idx="7192">
                  <c:v>174.077610015869</c:v>
                </c:pt>
                <c:pt idx="7193">
                  <c:v>174.077610015869</c:v>
                </c:pt>
                <c:pt idx="7194">
                  <c:v>174.077610015869</c:v>
                </c:pt>
                <c:pt idx="7195">
                  <c:v>174.077610015869</c:v>
                </c:pt>
                <c:pt idx="7196">
                  <c:v>174.077610015869</c:v>
                </c:pt>
                <c:pt idx="7197">
                  <c:v>174.077610015869</c:v>
                </c:pt>
                <c:pt idx="7198">
                  <c:v>174.077610015869</c:v>
                </c:pt>
                <c:pt idx="7199">
                  <c:v>174.077610015869</c:v>
                </c:pt>
                <c:pt idx="7200">
                  <c:v>174.077610015869</c:v>
                </c:pt>
                <c:pt idx="7201">
                  <c:v>174.077610015869</c:v>
                </c:pt>
                <c:pt idx="7202">
                  <c:v>174.077610015869</c:v>
                </c:pt>
                <c:pt idx="7203">
                  <c:v>174.077610015869</c:v>
                </c:pt>
                <c:pt idx="7204">
                  <c:v>174.077610015869</c:v>
                </c:pt>
                <c:pt idx="7205">
                  <c:v>174.077610015869</c:v>
                </c:pt>
                <c:pt idx="7206">
                  <c:v>174.077610015869</c:v>
                </c:pt>
                <c:pt idx="7207">
                  <c:v>174.077610015869</c:v>
                </c:pt>
                <c:pt idx="7208">
                  <c:v>174.077610015869</c:v>
                </c:pt>
                <c:pt idx="7209">
                  <c:v>174.077610015869</c:v>
                </c:pt>
                <c:pt idx="7210">
                  <c:v>174.077610015869</c:v>
                </c:pt>
                <c:pt idx="7211">
                  <c:v>174.077610015869</c:v>
                </c:pt>
                <c:pt idx="7212">
                  <c:v>174.077610015869</c:v>
                </c:pt>
                <c:pt idx="7213">
                  <c:v>174.077610015869</c:v>
                </c:pt>
                <c:pt idx="7214">
                  <c:v>174.077610015869</c:v>
                </c:pt>
                <c:pt idx="7215">
                  <c:v>174.077610015869</c:v>
                </c:pt>
                <c:pt idx="7216">
                  <c:v>174.077610015869</c:v>
                </c:pt>
                <c:pt idx="7217">
                  <c:v>174.077610015869</c:v>
                </c:pt>
                <c:pt idx="7218">
                  <c:v>174.077610015869</c:v>
                </c:pt>
                <c:pt idx="7219">
                  <c:v>174.077610015869</c:v>
                </c:pt>
                <c:pt idx="7220">
                  <c:v>174.077610015869</c:v>
                </c:pt>
                <c:pt idx="7221">
                  <c:v>174.077610015869</c:v>
                </c:pt>
                <c:pt idx="7222">
                  <c:v>174.077610015869</c:v>
                </c:pt>
                <c:pt idx="7223">
                  <c:v>174.077610015869</c:v>
                </c:pt>
                <c:pt idx="7224">
                  <c:v>174.077610015869</c:v>
                </c:pt>
                <c:pt idx="7225">
                  <c:v>174.077610015869</c:v>
                </c:pt>
                <c:pt idx="7226">
                  <c:v>174.077610015869</c:v>
                </c:pt>
                <c:pt idx="7227">
                  <c:v>174.077610015869</c:v>
                </c:pt>
                <c:pt idx="7228">
                  <c:v>174.077610015869</c:v>
                </c:pt>
                <c:pt idx="7229">
                  <c:v>174.077610015869</c:v>
                </c:pt>
                <c:pt idx="7230">
                  <c:v>174.077610015869</c:v>
                </c:pt>
                <c:pt idx="7231">
                  <c:v>174.077610015869</c:v>
                </c:pt>
                <c:pt idx="7232">
                  <c:v>174.077610015869</c:v>
                </c:pt>
                <c:pt idx="7233">
                  <c:v>174.077610015869</c:v>
                </c:pt>
                <c:pt idx="7234">
                  <c:v>174.077610015869</c:v>
                </c:pt>
                <c:pt idx="7235">
                  <c:v>174.077610015869</c:v>
                </c:pt>
                <c:pt idx="7236">
                  <c:v>174.077610015869</c:v>
                </c:pt>
                <c:pt idx="7237">
                  <c:v>174.077610015869</c:v>
                </c:pt>
                <c:pt idx="7238">
                  <c:v>174.077610015869</c:v>
                </c:pt>
                <c:pt idx="7239">
                  <c:v>174.077610015869</c:v>
                </c:pt>
                <c:pt idx="7240">
                  <c:v>174.077610015869</c:v>
                </c:pt>
                <c:pt idx="7241">
                  <c:v>174.077610015869</c:v>
                </c:pt>
                <c:pt idx="7242">
                  <c:v>174.077610015869</c:v>
                </c:pt>
                <c:pt idx="7243">
                  <c:v>174.077610015869</c:v>
                </c:pt>
                <c:pt idx="7244">
                  <c:v>174.077610015869</c:v>
                </c:pt>
                <c:pt idx="7245">
                  <c:v>174.077610015869</c:v>
                </c:pt>
                <c:pt idx="7246">
                  <c:v>174.077610015869</c:v>
                </c:pt>
                <c:pt idx="7247">
                  <c:v>174.077610015869</c:v>
                </c:pt>
                <c:pt idx="7248">
                  <c:v>174.077610015869</c:v>
                </c:pt>
                <c:pt idx="7249">
                  <c:v>174.077610015869</c:v>
                </c:pt>
                <c:pt idx="7250">
                  <c:v>174.077610015869</c:v>
                </c:pt>
                <c:pt idx="7251">
                  <c:v>174.077610015869</c:v>
                </c:pt>
                <c:pt idx="7252">
                  <c:v>174.077610015869</c:v>
                </c:pt>
                <c:pt idx="7253">
                  <c:v>174.077610015869</c:v>
                </c:pt>
                <c:pt idx="7254">
                  <c:v>174.077610015869</c:v>
                </c:pt>
                <c:pt idx="7255">
                  <c:v>174.077610015869</c:v>
                </c:pt>
                <c:pt idx="7256">
                  <c:v>174.077610015869</c:v>
                </c:pt>
                <c:pt idx="7257">
                  <c:v>174.077610015869</c:v>
                </c:pt>
                <c:pt idx="7258">
                  <c:v>174.077610015869</c:v>
                </c:pt>
                <c:pt idx="7259">
                  <c:v>174.077610015869</c:v>
                </c:pt>
                <c:pt idx="7260">
                  <c:v>174.077610015869</c:v>
                </c:pt>
                <c:pt idx="7261">
                  <c:v>174.077610015869</c:v>
                </c:pt>
                <c:pt idx="7262">
                  <c:v>174.077610015869</c:v>
                </c:pt>
                <c:pt idx="7263">
                  <c:v>174.077610015869</c:v>
                </c:pt>
                <c:pt idx="7264">
                  <c:v>174.077610015869</c:v>
                </c:pt>
                <c:pt idx="7265">
                  <c:v>174.077610015869</c:v>
                </c:pt>
                <c:pt idx="7266">
                  <c:v>174.077610015869</c:v>
                </c:pt>
                <c:pt idx="7267">
                  <c:v>174.077610015869</c:v>
                </c:pt>
                <c:pt idx="7268">
                  <c:v>174.077610015869</c:v>
                </c:pt>
                <c:pt idx="7269">
                  <c:v>174.077610015869</c:v>
                </c:pt>
                <c:pt idx="7270">
                  <c:v>174.077610015869</c:v>
                </c:pt>
                <c:pt idx="7271">
                  <c:v>174.077610015869</c:v>
                </c:pt>
                <c:pt idx="7272">
                  <c:v>174.077610015869</c:v>
                </c:pt>
                <c:pt idx="7273">
                  <c:v>174.077610015869</c:v>
                </c:pt>
                <c:pt idx="7274">
                  <c:v>174.077610015869</c:v>
                </c:pt>
                <c:pt idx="7275">
                  <c:v>174.077610015869</c:v>
                </c:pt>
                <c:pt idx="7276">
                  <c:v>174.077610015869</c:v>
                </c:pt>
                <c:pt idx="7277">
                  <c:v>174.077610015869</c:v>
                </c:pt>
                <c:pt idx="7278">
                  <c:v>174.077610015869</c:v>
                </c:pt>
                <c:pt idx="7279">
                  <c:v>174.077610015869</c:v>
                </c:pt>
                <c:pt idx="7280">
                  <c:v>174.077610015869</c:v>
                </c:pt>
                <c:pt idx="7281">
                  <c:v>174.077610015869</c:v>
                </c:pt>
                <c:pt idx="7282">
                  <c:v>174.077610015869</c:v>
                </c:pt>
                <c:pt idx="7283">
                  <c:v>174.077610015869</c:v>
                </c:pt>
                <c:pt idx="7284">
                  <c:v>174.077610015869</c:v>
                </c:pt>
                <c:pt idx="7285">
                  <c:v>174.077610015869</c:v>
                </c:pt>
                <c:pt idx="7286">
                  <c:v>174.077610015869</c:v>
                </c:pt>
                <c:pt idx="7287">
                  <c:v>174.077610015869</c:v>
                </c:pt>
                <c:pt idx="7288">
                  <c:v>174.077610015869</c:v>
                </c:pt>
                <c:pt idx="7289">
                  <c:v>174.077610015869</c:v>
                </c:pt>
                <c:pt idx="7290">
                  <c:v>174.077610015869</c:v>
                </c:pt>
                <c:pt idx="7291">
                  <c:v>174.077610015869</c:v>
                </c:pt>
                <c:pt idx="7292">
                  <c:v>174.077610015869</c:v>
                </c:pt>
                <c:pt idx="7293">
                  <c:v>174.077610015869</c:v>
                </c:pt>
                <c:pt idx="7294">
                  <c:v>174.077610015869</c:v>
                </c:pt>
                <c:pt idx="7295">
                  <c:v>174.077610015869</c:v>
                </c:pt>
                <c:pt idx="7296">
                  <c:v>174.077610015869</c:v>
                </c:pt>
                <c:pt idx="7297">
                  <c:v>174.077610015869</c:v>
                </c:pt>
                <c:pt idx="7298">
                  <c:v>174.077610015869</c:v>
                </c:pt>
                <c:pt idx="7299">
                  <c:v>174.077610015869</c:v>
                </c:pt>
                <c:pt idx="7300">
                  <c:v>174.077610015869</c:v>
                </c:pt>
                <c:pt idx="7301">
                  <c:v>174.077610015869</c:v>
                </c:pt>
                <c:pt idx="7302">
                  <c:v>174.077610015869</c:v>
                </c:pt>
                <c:pt idx="7303">
                  <c:v>174.077610015869</c:v>
                </c:pt>
                <c:pt idx="7304">
                  <c:v>174.077610015869</c:v>
                </c:pt>
                <c:pt idx="7305">
                  <c:v>174.077610015869</c:v>
                </c:pt>
                <c:pt idx="7306">
                  <c:v>174.077610015869</c:v>
                </c:pt>
                <c:pt idx="7307">
                  <c:v>174.077610015869</c:v>
                </c:pt>
                <c:pt idx="7308">
                  <c:v>174.077610015869</c:v>
                </c:pt>
                <c:pt idx="7309">
                  <c:v>174.077610015869</c:v>
                </c:pt>
                <c:pt idx="7310">
                  <c:v>174.077610015869</c:v>
                </c:pt>
                <c:pt idx="7311">
                  <c:v>174.077610015869</c:v>
                </c:pt>
                <c:pt idx="7312">
                  <c:v>174.077610015869</c:v>
                </c:pt>
                <c:pt idx="7313">
                  <c:v>174.077610015869</c:v>
                </c:pt>
                <c:pt idx="7314">
                  <c:v>174.077610015869</c:v>
                </c:pt>
                <c:pt idx="7315">
                  <c:v>174.077610015869</c:v>
                </c:pt>
                <c:pt idx="7316">
                  <c:v>174.077610015869</c:v>
                </c:pt>
                <c:pt idx="7317">
                  <c:v>174.077610015869</c:v>
                </c:pt>
                <c:pt idx="7318">
                  <c:v>174.077610015869</c:v>
                </c:pt>
                <c:pt idx="7319">
                  <c:v>174.077610015869</c:v>
                </c:pt>
                <c:pt idx="7320">
                  <c:v>174.077610015869</c:v>
                </c:pt>
                <c:pt idx="7321">
                  <c:v>174.077610015869</c:v>
                </c:pt>
                <c:pt idx="7322">
                  <c:v>174.077610015869</c:v>
                </c:pt>
                <c:pt idx="7323">
                  <c:v>174.077610015869</c:v>
                </c:pt>
                <c:pt idx="7324">
                  <c:v>174.077610015869</c:v>
                </c:pt>
                <c:pt idx="7325">
                  <c:v>174.077610015869</c:v>
                </c:pt>
                <c:pt idx="7326">
                  <c:v>174.077610015869</c:v>
                </c:pt>
                <c:pt idx="7327">
                  <c:v>174.077610015869</c:v>
                </c:pt>
                <c:pt idx="7328">
                  <c:v>174.077610015869</c:v>
                </c:pt>
                <c:pt idx="7329">
                  <c:v>174.077610015869</c:v>
                </c:pt>
                <c:pt idx="7330">
                  <c:v>174.077610015869</c:v>
                </c:pt>
                <c:pt idx="7331">
                  <c:v>174.077610015869</c:v>
                </c:pt>
                <c:pt idx="7332">
                  <c:v>174.077610015869</c:v>
                </c:pt>
                <c:pt idx="7333">
                  <c:v>174.077610015869</c:v>
                </c:pt>
                <c:pt idx="7334">
                  <c:v>174.077610015869</c:v>
                </c:pt>
                <c:pt idx="7335">
                  <c:v>174.077610015869</c:v>
                </c:pt>
                <c:pt idx="7336">
                  <c:v>174.077610015869</c:v>
                </c:pt>
                <c:pt idx="7337">
                  <c:v>174.077610015869</c:v>
                </c:pt>
                <c:pt idx="7338">
                  <c:v>174.077610015869</c:v>
                </c:pt>
                <c:pt idx="7339">
                  <c:v>174.077610015869</c:v>
                </c:pt>
                <c:pt idx="7340">
                  <c:v>174.077610015869</c:v>
                </c:pt>
                <c:pt idx="7341">
                  <c:v>174.077610015869</c:v>
                </c:pt>
                <c:pt idx="7342">
                  <c:v>174.077610015869</c:v>
                </c:pt>
                <c:pt idx="7343">
                  <c:v>174.077610015869</c:v>
                </c:pt>
                <c:pt idx="7344">
                  <c:v>174.077610015869</c:v>
                </c:pt>
                <c:pt idx="7345">
                  <c:v>174.077610015869</c:v>
                </c:pt>
                <c:pt idx="7346">
                  <c:v>174.077610015869</c:v>
                </c:pt>
                <c:pt idx="7347">
                  <c:v>174.077610015869</c:v>
                </c:pt>
                <c:pt idx="7348">
                  <c:v>174.077610015869</c:v>
                </c:pt>
                <c:pt idx="7349">
                  <c:v>174.077610015869</c:v>
                </c:pt>
                <c:pt idx="7350">
                  <c:v>174.077610015869</c:v>
                </c:pt>
                <c:pt idx="7351">
                  <c:v>174.077610015869</c:v>
                </c:pt>
                <c:pt idx="7352">
                  <c:v>174.077610015869</c:v>
                </c:pt>
                <c:pt idx="7353">
                  <c:v>174.077610015869</c:v>
                </c:pt>
                <c:pt idx="7354">
                  <c:v>174.077610015869</c:v>
                </c:pt>
                <c:pt idx="7355">
                  <c:v>174.077610015869</c:v>
                </c:pt>
                <c:pt idx="7356">
                  <c:v>174.077610015869</c:v>
                </c:pt>
                <c:pt idx="7357">
                  <c:v>174.077610015869</c:v>
                </c:pt>
                <c:pt idx="7358">
                  <c:v>174.077610015869</c:v>
                </c:pt>
                <c:pt idx="7359">
                  <c:v>174.077610015869</c:v>
                </c:pt>
                <c:pt idx="7360">
                  <c:v>174.077610015869</c:v>
                </c:pt>
                <c:pt idx="7361">
                  <c:v>174.077610015869</c:v>
                </c:pt>
                <c:pt idx="7362">
                  <c:v>174.077610015869</c:v>
                </c:pt>
                <c:pt idx="7363">
                  <c:v>174.077610015869</c:v>
                </c:pt>
                <c:pt idx="7364">
                  <c:v>174.077610015869</c:v>
                </c:pt>
                <c:pt idx="7365">
                  <c:v>174.077610015869</c:v>
                </c:pt>
                <c:pt idx="7366">
                  <c:v>174.077610015869</c:v>
                </c:pt>
                <c:pt idx="7367">
                  <c:v>174.077610015869</c:v>
                </c:pt>
                <c:pt idx="7368">
                  <c:v>174.077610015869</c:v>
                </c:pt>
                <c:pt idx="7369">
                  <c:v>174.077610015869</c:v>
                </c:pt>
                <c:pt idx="7370">
                  <c:v>174.077610015869</c:v>
                </c:pt>
                <c:pt idx="7371">
                  <c:v>174.077610015869</c:v>
                </c:pt>
                <c:pt idx="7372">
                  <c:v>174.077610015869</c:v>
                </c:pt>
                <c:pt idx="7373">
                  <c:v>174.077610015869</c:v>
                </c:pt>
                <c:pt idx="7374">
                  <c:v>174.077610015869</c:v>
                </c:pt>
                <c:pt idx="7375">
                  <c:v>174.077610015869</c:v>
                </c:pt>
                <c:pt idx="7376">
                  <c:v>174.077610015869</c:v>
                </c:pt>
                <c:pt idx="7377">
                  <c:v>174.077610015869</c:v>
                </c:pt>
                <c:pt idx="7378">
                  <c:v>174.077610015869</c:v>
                </c:pt>
                <c:pt idx="7379">
                  <c:v>174.077610015869</c:v>
                </c:pt>
                <c:pt idx="7380">
                  <c:v>174.077610015869</c:v>
                </c:pt>
                <c:pt idx="7381">
                  <c:v>174.077610015869</c:v>
                </c:pt>
                <c:pt idx="7382">
                  <c:v>174.077610015869</c:v>
                </c:pt>
                <c:pt idx="7383">
                  <c:v>174.077610015869</c:v>
                </c:pt>
                <c:pt idx="7384">
                  <c:v>174.077610015869</c:v>
                </c:pt>
                <c:pt idx="7385">
                  <c:v>174.077610015869</c:v>
                </c:pt>
                <c:pt idx="7386">
                  <c:v>174.077610015869</c:v>
                </c:pt>
                <c:pt idx="7387">
                  <c:v>174.077610015869</c:v>
                </c:pt>
                <c:pt idx="7388">
                  <c:v>174.077610015869</c:v>
                </c:pt>
                <c:pt idx="7389">
                  <c:v>174.077610015869</c:v>
                </c:pt>
                <c:pt idx="7390">
                  <c:v>174.077610015869</c:v>
                </c:pt>
                <c:pt idx="7391">
                  <c:v>174.077610015869</c:v>
                </c:pt>
                <c:pt idx="7392">
                  <c:v>174.077610015869</c:v>
                </c:pt>
                <c:pt idx="7393">
                  <c:v>174.077610015869</c:v>
                </c:pt>
                <c:pt idx="7394">
                  <c:v>174.077610015869</c:v>
                </c:pt>
                <c:pt idx="7395">
                  <c:v>174.077610015869</c:v>
                </c:pt>
                <c:pt idx="7396">
                  <c:v>174.077610015869</c:v>
                </c:pt>
                <c:pt idx="7397">
                  <c:v>174.077610015869</c:v>
                </c:pt>
                <c:pt idx="7398">
                  <c:v>174.077610015869</c:v>
                </c:pt>
                <c:pt idx="7399">
                  <c:v>174.077610015869</c:v>
                </c:pt>
                <c:pt idx="7400">
                  <c:v>174.077610015869</c:v>
                </c:pt>
                <c:pt idx="7401">
                  <c:v>174.077610015869</c:v>
                </c:pt>
                <c:pt idx="7402">
                  <c:v>174.077610015869</c:v>
                </c:pt>
                <c:pt idx="7403">
                  <c:v>174.077610015869</c:v>
                </c:pt>
                <c:pt idx="7404">
                  <c:v>174.077610015869</c:v>
                </c:pt>
                <c:pt idx="7405">
                  <c:v>174.077610015869</c:v>
                </c:pt>
                <c:pt idx="7406">
                  <c:v>174.077610015869</c:v>
                </c:pt>
                <c:pt idx="7407">
                  <c:v>174.077610015869</c:v>
                </c:pt>
                <c:pt idx="7408">
                  <c:v>174.077610015869</c:v>
                </c:pt>
                <c:pt idx="7409">
                  <c:v>174.077610015869</c:v>
                </c:pt>
                <c:pt idx="7410">
                  <c:v>174.077610015869</c:v>
                </c:pt>
                <c:pt idx="7411">
                  <c:v>174.077610015869</c:v>
                </c:pt>
                <c:pt idx="7412">
                  <c:v>174.077610015869</c:v>
                </c:pt>
                <c:pt idx="7413">
                  <c:v>174.077610015869</c:v>
                </c:pt>
                <c:pt idx="7414">
                  <c:v>174.077610015869</c:v>
                </c:pt>
                <c:pt idx="7415">
                  <c:v>174.077610015869</c:v>
                </c:pt>
                <c:pt idx="7416">
                  <c:v>174.077610015869</c:v>
                </c:pt>
                <c:pt idx="7417">
                  <c:v>174.077610015869</c:v>
                </c:pt>
                <c:pt idx="7418">
                  <c:v>174.077610015869</c:v>
                </c:pt>
                <c:pt idx="7419">
                  <c:v>174.077610015869</c:v>
                </c:pt>
                <c:pt idx="7420">
                  <c:v>174.077610015869</c:v>
                </c:pt>
                <c:pt idx="7421">
                  <c:v>174.077610015869</c:v>
                </c:pt>
                <c:pt idx="7422">
                  <c:v>174.077610015869</c:v>
                </c:pt>
                <c:pt idx="7423">
                  <c:v>174.077610015869</c:v>
                </c:pt>
                <c:pt idx="7424">
                  <c:v>174.077610015869</c:v>
                </c:pt>
                <c:pt idx="7425">
                  <c:v>174.077610015869</c:v>
                </c:pt>
                <c:pt idx="7426">
                  <c:v>174.077610015869</c:v>
                </c:pt>
                <c:pt idx="7427">
                  <c:v>174.077610015869</c:v>
                </c:pt>
                <c:pt idx="7428">
                  <c:v>174.077610015869</c:v>
                </c:pt>
                <c:pt idx="7429">
                  <c:v>174.077610015869</c:v>
                </c:pt>
                <c:pt idx="7430">
                  <c:v>174.077610015869</c:v>
                </c:pt>
                <c:pt idx="7431">
                  <c:v>174.077610015869</c:v>
                </c:pt>
                <c:pt idx="7432">
                  <c:v>174.077610015869</c:v>
                </c:pt>
                <c:pt idx="7433">
                  <c:v>174.077610015869</c:v>
                </c:pt>
                <c:pt idx="7434">
                  <c:v>174.077610015869</c:v>
                </c:pt>
                <c:pt idx="7435">
                  <c:v>174.077610015869</c:v>
                </c:pt>
                <c:pt idx="7436">
                  <c:v>174.077610015869</c:v>
                </c:pt>
                <c:pt idx="7437">
                  <c:v>174.077610015869</c:v>
                </c:pt>
                <c:pt idx="7438">
                  <c:v>174.077610015869</c:v>
                </c:pt>
                <c:pt idx="7439">
                  <c:v>174.077610015869</c:v>
                </c:pt>
                <c:pt idx="7440">
                  <c:v>174.077610015869</c:v>
                </c:pt>
                <c:pt idx="7441">
                  <c:v>174.077610015869</c:v>
                </c:pt>
                <c:pt idx="7442">
                  <c:v>174.077610015869</c:v>
                </c:pt>
                <c:pt idx="7443">
                  <c:v>174.077610015869</c:v>
                </c:pt>
                <c:pt idx="7444">
                  <c:v>174.077610015869</c:v>
                </c:pt>
                <c:pt idx="7445">
                  <c:v>174.077610015869</c:v>
                </c:pt>
                <c:pt idx="7446">
                  <c:v>174.077610015869</c:v>
                </c:pt>
                <c:pt idx="7447">
                  <c:v>174.077610015869</c:v>
                </c:pt>
                <c:pt idx="7448">
                  <c:v>174.077610015869</c:v>
                </c:pt>
                <c:pt idx="7449">
                  <c:v>174.077610015869</c:v>
                </c:pt>
                <c:pt idx="7450">
                  <c:v>174.077610015869</c:v>
                </c:pt>
                <c:pt idx="7451">
                  <c:v>174.077610015869</c:v>
                </c:pt>
                <c:pt idx="7452">
                  <c:v>174.077610015869</c:v>
                </c:pt>
                <c:pt idx="7453">
                  <c:v>174.077610015869</c:v>
                </c:pt>
                <c:pt idx="7454">
                  <c:v>174.077610015869</c:v>
                </c:pt>
                <c:pt idx="7455">
                  <c:v>174.077610015869</c:v>
                </c:pt>
                <c:pt idx="7456">
                  <c:v>174.077610015869</c:v>
                </c:pt>
                <c:pt idx="7457">
                  <c:v>174.077610015869</c:v>
                </c:pt>
                <c:pt idx="7458">
                  <c:v>174.077610015869</c:v>
                </c:pt>
                <c:pt idx="7459">
                  <c:v>174.077610015869</c:v>
                </c:pt>
                <c:pt idx="7460">
                  <c:v>174.077610015869</c:v>
                </c:pt>
                <c:pt idx="7461">
                  <c:v>174.077610015869</c:v>
                </c:pt>
                <c:pt idx="7462">
                  <c:v>174.077610015869</c:v>
                </c:pt>
                <c:pt idx="7463">
                  <c:v>174.077610015869</c:v>
                </c:pt>
                <c:pt idx="7464">
                  <c:v>174.077610015869</c:v>
                </c:pt>
                <c:pt idx="7465">
                  <c:v>174.077610015869</c:v>
                </c:pt>
                <c:pt idx="7466">
                  <c:v>174.077610015869</c:v>
                </c:pt>
                <c:pt idx="7467">
                  <c:v>174.077610015869</c:v>
                </c:pt>
                <c:pt idx="7468">
                  <c:v>174.077610015869</c:v>
                </c:pt>
                <c:pt idx="7469">
                  <c:v>174.077610015869</c:v>
                </c:pt>
                <c:pt idx="7470">
                  <c:v>174.077610015869</c:v>
                </c:pt>
                <c:pt idx="7471">
                  <c:v>174.077610015869</c:v>
                </c:pt>
                <c:pt idx="7472">
                  <c:v>174.077610015869</c:v>
                </c:pt>
                <c:pt idx="7473">
                  <c:v>174.077610015869</c:v>
                </c:pt>
                <c:pt idx="7474">
                  <c:v>174.077610015869</c:v>
                </c:pt>
                <c:pt idx="7475">
                  <c:v>174.077610015869</c:v>
                </c:pt>
                <c:pt idx="7476">
                  <c:v>174.077610015869</c:v>
                </c:pt>
                <c:pt idx="7477">
                  <c:v>174.077610015869</c:v>
                </c:pt>
                <c:pt idx="7478">
                  <c:v>174.077610015869</c:v>
                </c:pt>
                <c:pt idx="7479">
                  <c:v>174.077610015869</c:v>
                </c:pt>
                <c:pt idx="7480">
                  <c:v>174.077610015869</c:v>
                </c:pt>
                <c:pt idx="7481">
                  <c:v>174.077610015869</c:v>
                </c:pt>
                <c:pt idx="7482">
                  <c:v>174.077610015869</c:v>
                </c:pt>
                <c:pt idx="7483">
                  <c:v>174.077610015869</c:v>
                </c:pt>
                <c:pt idx="7484">
                  <c:v>174.077610015869</c:v>
                </c:pt>
                <c:pt idx="7485">
                  <c:v>174.077610015869</c:v>
                </c:pt>
                <c:pt idx="7486">
                  <c:v>174.077610015869</c:v>
                </c:pt>
                <c:pt idx="7487">
                  <c:v>174.077610015869</c:v>
                </c:pt>
                <c:pt idx="7488">
                  <c:v>174.077610015869</c:v>
                </c:pt>
                <c:pt idx="7489">
                  <c:v>174.077610015869</c:v>
                </c:pt>
                <c:pt idx="7490">
                  <c:v>174.077610015869</c:v>
                </c:pt>
                <c:pt idx="7491">
                  <c:v>174.077610015869</c:v>
                </c:pt>
                <c:pt idx="7492">
                  <c:v>174.077610015869</c:v>
                </c:pt>
                <c:pt idx="7493">
                  <c:v>174.077610015869</c:v>
                </c:pt>
                <c:pt idx="7494">
                  <c:v>174.077610015869</c:v>
                </c:pt>
                <c:pt idx="7495">
                  <c:v>174.077610015869</c:v>
                </c:pt>
                <c:pt idx="7496">
                  <c:v>174.077610015869</c:v>
                </c:pt>
                <c:pt idx="7497">
                  <c:v>174.077610015869</c:v>
                </c:pt>
                <c:pt idx="7498">
                  <c:v>174.077610015869</c:v>
                </c:pt>
                <c:pt idx="7499">
                  <c:v>174.077610015869</c:v>
                </c:pt>
                <c:pt idx="7500">
                  <c:v>174.077610015869</c:v>
                </c:pt>
                <c:pt idx="7501">
                  <c:v>174.077610015869</c:v>
                </c:pt>
                <c:pt idx="7502">
                  <c:v>174.077610015869</c:v>
                </c:pt>
                <c:pt idx="7503">
                  <c:v>174.077610015869</c:v>
                </c:pt>
                <c:pt idx="7504">
                  <c:v>174.077610015869</c:v>
                </c:pt>
                <c:pt idx="7505">
                  <c:v>174.077610015869</c:v>
                </c:pt>
                <c:pt idx="7506">
                  <c:v>174.077610015869</c:v>
                </c:pt>
                <c:pt idx="7507">
                  <c:v>174.077610015869</c:v>
                </c:pt>
                <c:pt idx="7508">
                  <c:v>174.077610015869</c:v>
                </c:pt>
                <c:pt idx="7509">
                  <c:v>174.077610015869</c:v>
                </c:pt>
                <c:pt idx="7510">
                  <c:v>174.077610015869</c:v>
                </c:pt>
                <c:pt idx="7511">
                  <c:v>174.077610015869</c:v>
                </c:pt>
                <c:pt idx="7512">
                  <c:v>174.077610015869</c:v>
                </c:pt>
                <c:pt idx="7513">
                  <c:v>174.077610015869</c:v>
                </c:pt>
                <c:pt idx="7514">
                  <c:v>174.077610015869</c:v>
                </c:pt>
                <c:pt idx="7515">
                  <c:v>174.077610015869</c:v>
                </c:pt>
                <c:pt idx="7516">
                  <c:v>174.077610015869</c:v>
                </c:pt>
                <c:pt idx="7517">
                  <c:v>174.077610015869</c:v>
                </c:pt>
                <c:pt idx="7518">
                  <c:v>174.077610015869</c:v>
                </c:pt>
                <c:pt idx="7519">
                  <c:v>174.077610015869</c:v>
                </c:pt>
                <c:pt idx="7520">
                  <c:v>174.077610015869</c:v>
                </c:pt>
                <c:pt idx="7521">
                  <c:v>174.077610015869</c:v>
                </c:pt>
                <c:pt idx="7522">
                  <c:v>174.077610015869</c:v>
                </c:pt>
                <c:pt idx="7523">
                  <c:v>174.077610015869</c:v>
                </c:pt>
                <c:pt idx="7524">
                  <c:v>174.077610015869</c:v>
                </c:pt>
                <c:pt idx="7525">
                  <c:v>174.077610015869</c:v>
                </c:pt>
                <c:pt idx="7526">
                  <c:v>174.077610015869</c:v>
                </c:pt>
                <c:pt idx="7527">
                  <c:v>174.077610015869</c:v>
                </c:pt>
                <c:pt idx="7528">
                  <c:v>174.077610015869</c:v>
                </c:pt>
                <c:pt idx="7529">
                  <c:v>174.077610015869</c:v>
                </c:pt>
                <c:pt idx="7530">
                  <c:v>174.077610015869</c:v>
                </c:pt>
                <c:pt idx="7531">
                  <c:v>174.077610015869</c:v>
                </c:pt>
                <c:pt idx="7532">
                  <c:v>174.077610015869</c:v>
                </c:pt>
                <c:pt idx="7533">
                  <c:v>174.077610015869</c:v>
                </c:pt>
                <c:pt idx="7534">
                  <c:v>174.077610015869</c:v>
                </c:pt>
                <c:pt idx="7535">
                  <c:v>174.077610015869</c:v>
                </c:pt>
                <c:pt idx="7536">
                  <c:v>174.077610015869</c:v>
                </c:pt>
                <c:pt idx="7537">
                  <c:v>174.077610015869</c:v>
                </c:pt>
                <c:pt idx="7538">
                  <c:v>174.077610015869</c:v>
                </c:pt>
                <c:pt idx="7539">
                  <c:v>174.077610015869</c:v>
                </c:pt>
                <c:pt idx="7540">
                  <c:v>174.077610015869</c:v>
                </c:pt>
                <c:pt idx="7541">
                  <c:v>174.077610015869</c:v>
                </c:pt>
                <c:pt idx="7542">
                  <c:v>174.077610015869</c:v>
                </c:pt>
                <c:pt idx="7543">
                  <c:v>174.077610015869</c:v>
                </c:pt>
                <c:pt idx="7544">
                  <c:v>174.077610015869</c:v>
                </c:pt>
                <c:pt idx="7545">
                  <c:v>174.077610015869</c:v>
                </c:pt>
                <c:pt idx="7546">
                  <c:v>174.077610015869</c:v>
                </c:pt>
                <c:pt idx="7547">
                  <c:v>174.077610015869</c:v>
                </c:pt>
                <c:pt idx="7548">
                  <c:v>174.077610015869</c:v>
                </c:pt>
                <c:pt idx="7549">
                  <c:v>174.077610015869</c:v>
                </c:pt>
                <c:pt idx="7550">
                  <c:v>174.077610015869</c:v>
                </c:pt>
                <c:pt idx="7551">
                  <c:v>174.077610015869</c:v>
                </c:pt>
                <c:pt idx="7552">
                  <c:v>174.077610015869</c:v>
                </c:pt>
                <c:pt idx="7553">
                  <c:v>174.077610015869</c:v>
                </c:pt>
                <c:pt idx="7554">
                  <c:v>174.077610015869</c:v>
                </c:pt>
                <c:pt idx="7555">
                  <c:v>174.077610015869</c:v>
                </c:pt>
                <c:pt idx="7556">
                  <c:v>174.077610015869</c:v>
                </c:pt>
                <c:pt idx="7557">
                  <c:v>174.077610015869</c:v>
                </c:pt>
                <c:pt idx="7558">
                  <c:v>174.077610015869</c:v>
                </c:pt>
                <c:pt idx="7559">
                  <c:v>174.077610015869</c:v>
                </c:pt>
                <c:pt idx="7560">
                  <c:v>174.077610015869</c:v>
                </c:pt>
                <c:pt idx="7561">
                  <c:v>174.077610015869</c:v>
                </c:pt>
                <c:pt idx="7562">
                  <c:v>174.077610015869</c:v>
                </c:pt>
                <c:pt idx="7563">
                  <c:v>174.077610015869</c:v>
                </c:pt>
                <c:pt idx="7564">
                  <c:v>174.077610015869</c:v>
                </c:pt>
                <c:pt idx="7565">
                  <c:v>174.077610015869</c:v>
                </c:pt>
                <c:pt idx="7566">
                  <c:v>174.077610015869</c:v>
                </c:pt>
                <c:pt idx="7567">
                  <c:v>174.077610015869</c:v>
                </c:pt>
                <c:pt idx="7568">
                  <c:v>174.077610015869</c:v>
                </c:pt>
                <c:pt idx="7569">
                  <c:v>174.077610015869</c:v>
                </c:pt>
                <c:pt idx="7570">
                  <c:v>174.077610015869</c:v>
                </c:pt>
                <c:pt idx="7571">
                  <c:v>174.077610015869</c:v>
                </c:pt>
                <c:pt idx="7572">
                  <c:v>174.077610015869</c:v>
                </c:pt>
                <c:pt idx="7573">
                  <c:v>174.077610015869</c:v>
                </c:pt>
                <c:pt idx="7574">
                  <c:v>174.077610015869</c:v>
                </c:pt>
                <c:pt idx="7575">
                  <c:v>174.077610015869</c:v>
                </c:pt>
                <c:pt idx="7576">
                  <c:v>174.077610015869</c:v>
                </c:pt>
                <c:pt idx="7577">
                  <c:v>174.077610015869</c:v>
                </c:pt>
                <c:pt idx="7578">
                  <c:v>174.077610015869</c:v>
                </c:pt>
                <c:pt idx="7579">
                  <c:v>174.077610015869</c:v>
                </c:pt>
                <c:pt idx="7580">
                  <c:v>174.077610015869</c:v>
                </c:pt>
                <c:pt idx="7581">
                  <c:v>174.077610015869</c:v>
                </c:pt>
                <c:pt idx="7582">
                  <c:v>174.077610015869</c:v>
                </c:pt>
                <c:pt idx="7583">
                  <c:v>174.077610015869</c:v>
                </c:pt>
                <c:pt idx="7584">
                  <c:v>174.077610015869</c:v>
                </c:pt>
                <c:pt idx="7585">
                  <c:v>174.077610015869</c:v>
                </c:pt>
                <c:pt idx="7586">
                  <c:v>174.077610015869</c:v>
                </c:pt>
                <c:pt idx="7587">
                  <c:v>174.077610015869</c:v>
                </c:pt>
                <c:pt idx="7588">
                  <c:v>174.077610015869</c:v>
                </c:pt>
                <c:pt idx="7589">
                  <c:v>174.077610015869</c:v>
                </c:pt>
                <c:pt idx="7590">
                  <c:v>174.077610015869</c:v>
                </c:pt>
                <c:pt idx="7591">
                  <c:v>174.077610015869</c:v>
                </c:pt>
                <c:pt idx="7592">
                  <c:v>174.077610015869</c:v>
                </c:pt>
                <c:pt idx="7593">
                  <c:v>174.077610015869</c:v>
                </c:pt>
                <c:pt idx="7594">
                  <c:v>174.077610015869</c:v>
                </c:pt>
                <c:pt idx="7595">
                  <c:v>174.077610015869</c:v>
                </c:pt>
                <c:pt idx="7596">
                  <c:v>174.077610015869</c:v>
                </c:pt>
                <c:pt idx="7597">
                  <c:v>174.077610015869</c:v>
                </c:pt>
                <c:pt idx="7598">
                  <c:v>174.077610015869</c:v>
                </c:pt>
                <c:pt idx="7599">
                  <c:v>174.077610015869</c:v>
                </c:pt>
                <c:pt idx="7600">
                  <c:v>174.077610015869</c:v>
                </c:pt>
                <c:pt idx="7601">
                  <c:v>174.077610015869</c:v>
                </c:pt>
                <c:pt idx="7602">
                  <c:v>174.077610015869</c:v>
                </c:pt>
                <c:pt idx="7603">
                  <c:v>174.077610015869</c:v>
                </c:pt>
                <c:pt idx="7604">
                  <c:v>174.077610015869</c:v>
                </c:pt>
                <c:pt idx="7605">
                  <c:v>174.077610015869</c:v>
                </c:pt>
                <c:pt idx="7606">
                  <c:v>174.077610015869</c:v>
                </c:pt>
                <c:pt idx="7607">
                  <c:v>174.077610015869</c:v>
                </c:pt>
                <c:pt idx="7608">
                  <c:v>174.077610015869</c:v>
                </c:pt>
                <c:pt idx="7609">
                  <c:v>174.077610015869</c:v>
                </c:pt>
                <c:pt idx="7610">
                  <c:v>174.077610015869</c:v>
                </c:pt>
                <c:pt idx="7611">
                  <c:v>174.077610015869</c:v>
                </c:pt>
                <c:pt idx="7612">
                  <c:v>174.077610015869</c:v>
                </c:pt>
                <c:pt idx="7613">
                  <c:v>174.077610015869</c:v>
                </c:pt>
                <c:pt idx="7614">
                  <c:v>174.077610015869</c:v>
                </c:pt>
                <c:pt idx="7615">
                  <c:v>174.077610015869</c:v>
                </c:pt>
                <c:pt idx="7616">
                  <c:v>174.077610015869</c:v>
                </c:pt>
                <c:pt idx="7617">
                  <c:v>174.077610015869</c:v>
                </c:pt>
                <c:pt idx="7618">
                  <c:v>174.077610015869</c:v>
                </c:pt>
                <c:pt idx="7619">
                  <c:v>174.077610015869</c:v>
                </c:pt>
                <c:pt idx="7620">
                  <c:v>174.077610015869</c:v>
                </c:pt>
                <c:pt idx="7621">
                  <c:v>174.077610015869</c:v>
                </c:pt>
                <c:pt idx="7622">
                  <c:v>174.077610015869</c:v>
                </c:pt>
                <c:pt idx="7623">
                  <c:v>174.077610015869</c:v>
                </c:pt>
                <c:pt idx="7624">
                  <c:v>174.077610015869</c:v>
                </c:pt>
                <c:pt idx="7625">
                  <c:v>174.077610015869</c:v>
                </c:pt>
                <c:pt idx="7626">
                  <c:v>174.077610015869</c:v>
                </c:pt>
                <c:pt idx="7627">
                  <c:v>174.077610015869</c:v>
                </c:pt>
                <c:pt idx="7628">
                  <c:v>174.077610015869</c:v>
                </c:pt>
                <c:pt idx="7629">
                  <c:v>174.077610015869</c:v>
                </c:pt>
                <c:pt idx="7630">
                  <c:v>174.077610015869</c:v>
                </c:pt>
                <c:pt idx="7631">
                  <c:v>174.077610015869</c:v>
                </c:pt>
                <c:pt idx="7632">
                  <c:v>174.077610015869</c:v>
                </c:pt>
                <c:pt idx="7633">
                  <c:v>174.077610015869</c:v>
                </c:pt>
                <c:pt idx="7634">
                  <c:v>174.077610015869</c:v>
                </c:pt>
                <c:pt idx="7635">
                  <c:v>174.077610015869</c:v>
                </c:pt>
                <c:pt idx="7636">
                  <c:v>174.077610015869</c:v>
                </c:pt>
                <c:pt idx="7637">
                  <c:v>174.077610015869</c:v>
                </c:pt>
                <c:pt idx="7638">
                  <c:v>174.077610015869</c:v>
                </c:pt>
                <c:pt idx="7639">
                  <c:v>174.077610015869</c:v>
                </c:pt>
                <c:pt idx="7640">
                  <c:v>174.077610015869</c:v>
                </c:pt>
                <c:pt idx="7641">
                  <c:v>174.077610015869</c:v>
                </c:pt>
                <c:pt idx="7642">
                  <c:v>174.077610015869</c:v>
                </c:pt>
                <c:pt idx="7643">
                  <c:v>174.077610015869</c:v>
                </c:pt>
                <c:pt idx="7644">
                  <c:v>174.077610015869</c:v>
                </c:pt>
                <c:pt idx="7645">
                  <c:v>174.077610015869</c:v>
                </c:pt>
                <c:pt idx="7646">
                  <c:v>174.077610015869</c:v>
                </c:pt>
                <c:pt idx="7647">
                  <c:v>174.077610015869</c:v>
                </c:pt>
                <c:pt idx="7648">
                  <c:v>174.077610015869</c:v>
                </c:pt>
                <c:pt idx="7649">
                  <c:v>174.077610015869</c:v>
                </c:pt>
                <c:pt idx="7650">
                  <c:v>174.077610015869</c:v>
                </c:pt>
                <c:pt idx="7651">
                  <c:v>174.077610015869</c:v>
                </c:pt>
                <c:pt idx="7652">
                  <c:v>174.077610015869</c:v>
                </c:pt>
                <c:pt idx="7653">
                  <c:v>174.077610015869</c:v>
                </c:pt>
                <c:pt idx="7654">
                  <c:v>174.077610015869</c:v>
                </c:pt>
                <c:pt idx="7655">
                  <c:v>174.077610015869</c:v>
                </c:pt>
                <c:pt idx="7656">
                  <c:v>174.077610015869</c:v>
                </c:pt>
                <c:pt idx="7657">
                  <c:v>174.077610015869</c:v>
                </c:pt>
                <c:pt idx="7658">
                  <c:v>174.077610015869</c:v>
                </c:pt>
                <c:pt idx="7659">
                  <c:v>174.077610015869</c:v>
                </c:pt>
                <c:pt idx="7660">
                  <c:v>174.077610015869</c:v>
                </c:pt>
                <c:pt idx="7661">
                  <c:v>174.077610015869</c:v>
                </c:pt>
                <c:pt idx="7662">
                  <c:v>174.077610015869</c:v>
                </c:pt>
                <c:pt idx="7663">
                  <c:v>174.077610015869</c:v>
                </c:pt>
                <c:pt idx="7664">
                  <c:v>174.077610015869</c:v>
                </c:pt>
                <c:pt idx="7665">
                  <c:v>174.077610015869</c:v>
                </c:pt>
                <c:pt idx="7666">
                  <c:v>174.077610015869</c:v>
                </c:pt>
                <c:pt idx="7667">
                  <c:v>174.077610015869</c:v>
                </c:pt>
                <c:pt idx="7668">
                  <c:v>174.077610015869</c:v>
                </c:pt>
                <c:pt idx="7669">
                  <c:v>174.077610015869</c:v>
                </c:pt>
                <c:pt idx="7670">
                  <c:v>174.077610015869</c:v>
                </c:pt>
                <c:pt idx="7671">
                  <c:v>174.077610015869</c:v>
                </c:pt>
                <c:pt idx="7672">
                  <c:v>174.077610015869</c:v>
                </c:pt>
                <c:pt idx="7673">
                  <c:v>174.077610015869</c:v>
                </c:pt>
                <c:pt idx="7674">
                  <c:v>174.077610015869</c:v>
                </c:pt>
                <c:pt idx="7675">
                  <c:v>174.077610015869</c:v>
                </c:pt>
                <c:pt idx="7676">
                  <c:v>174.077610015869</c:v>
                </c:pt>
                <c:pt idx="7677">
                  <c:v>174.077610015869</c:v>
                </c:pt>
                <c:pt idx="7678">
                  <c:v>174.077610015869</c:v>
                </c:pt>
                <c:pt idx="7679">
                  <c:v>174.077610015869</c:v>
                </c:pt>
                <c:pt idx="7680">
                  <c:v>174.077610015869</c:v>
                </c:pt>
                <c:pt idx="7681">
                  <c:v>174.077610015869</c:v>
                </c:pt>
                <c:pt idx="7682">
                  <c:v>174.077610015869</c:v>
                </c:pt>
                <c:pt idx="7683">
                  <c:v>174.077610015869</c:v>
                </c:pt>
                <c:pt idx="7684">
                  <c:v>174.077610015869</c:v>
                </c:pt>
                <c:pt idx="7685">
                  <c:v>174.077610015869</c:v>
                </c:pt>
                <c:pt idx="7686">
                  <c:v>174.077610015869</c:v>
                </c:pt>
                <c:pt idx="7687">
                  <c:v>174.077610015869</c:v>
                </c:pt>
                <c:pt idx="7688">
                  <c:v>174.077610015869</c:v>
                </c:pt>
                <c:pt idx="7689">
                  <c:v>174.077610015869</c:v>
                </c:pt>
                <c:pt idx="7690">
                  <c:v>174.077610015869</c:v>
                </c:pt>
                <c:pt idx="7691">
                  <c:v>174.077610015869</c:v>
                </c:pt>
                <c:pt idx="7692">
                  <c:v>174.077610015869</c:v>
                </c:pt>
                <c:pt idx="7693">
                  <c:v>174.077610015869</c:v>
                </c:pt>
                <c:pt idx="7694">
                  <c:v>174.077610015869</c:v>
                </c:pt>
                <c:pt idx="7695">
                  <c:v>174.077610015869</c:v>
                </c:pt>
                <c:pt idx="7696">
                  <c:v>174.077610015869</c:v>
                </c:pt>
                <c:pt idx="7697">
                  <c:v>174.077610015869</c:v>
                </c:pt>
                <c:pt idx="7698">
                  <c:v>174.077610015869</c:v>
                </c:pt>
                <c:pt idx="7699">
                  <c:v>174.077610015869</c:v>
                </c:pt>
                <c:pt idx="7700">
                  <c:v>174.077610015869</c:v>
                </c:pt>
                <c:pt idx="7701">
                  <c:v>174.077610015869</c:v>
                </c:pt>
                <c:pt idx="7702">
                  <c:v>174.077610015869</c:v>
                </c:pt>
                <c:pt idx="7703">
                  <c:v>174.077610015869</c:v>
                </c:pt>
                <c:pt idx="7704">
                  <c:v>174.077610015869</c:v>
                </c:pt>
                <c:pt idx="7705">
                  <c:v>174.077610015869</c:v>
                </c:pt>
                <c:pt idx="7706">
                  <c:v>174.077610015869</c:v>
                </c:pt>
                <c:pt idx="7707">
                  <c:v>174.077610015869</c:v>
                </c:pt>
                <c:pt idx="7708">
                  <c:v>174.077610015869</c:v>
                </c:pt>
                <c:pt idx="7709">
                  <c:v>174.077610015869</c:v>
                </c:pt>
                <c:pt idx="7710">
                  <c:v>174.077610015869</c:v>
                </c:pt>
                <c:pt idx="7711">
                  <c:v>174.077610015869</c:v>
                </c:pt>
                <c:pt idx="7712">
                  <c:v>174.077610015869</c:v>
                </c:pt>
                <c:pt idx="7713">
                  <c:v>174.077610015869</c:v>
                </c:pt>
                <c:pt idx="7714">
                  <c:v>174.077610015869</c:v>
                </c:pt>
                <c:pt idx="7715">
                  <c:v>174.077610015869</c:v>
                </c:pt>
                <c:pt idx="7716">
                  <c:v>174.077610015869</c:v>
                </c:pt>
                <c:pt idx="7717">
                  <c:v>174.077610015869</c:v>
                </c:pt>
                <c:pt idx="7718">
                  <c:v>174.077610015869</c:v>
                </c:pt>
                <c:pt idx="7719">
                  <c:v>174.077610015869</c:v>
                </c:pt>
                <c:pt idx="7720">
                  <c:v>174.077610015869</c:v>
                </c:pt>
                <c:pt idx="7721">
                  <c:v>174.077610015869</c:v>
                </c:pt>
                <c:pt idx="7722">
                  <c:v>174.077610015869</c:v>
                </c:pt>
                <c:pt idx="7723">
                  <c:v>174.077610015869</c:v>
                </c:pt>
                <c:pt idx="7724">
                  <c:v>174.077610015869</c:v>
                </c:pt>
                <c:pt idx="7725">
                  <c:v>174.077610015869</c:v>
                </c:pt>
                <c:pt idx="7726">
                  <c:v>174.077610015869</c:v>
                </c:pt>
                <c:pt idx="7727">
                  <c:v>174.077610015869</c:v>
                </c:pt>
                <c:pt idx="7728">
                  <c:v>174.077610015869</c:v>
                </c:pt>
                <c:pt idx="7729">
                  <c:v>174.077610015869</c:v>
                </c:pt>
                <c:pt idx="7730">
                  <c:v>174.077610015869</c:v>
                </c:pt>
                <c:pt idx="7731">
                  <c:v>174.077610015869</c:v>
                </c:pt>
                <c:pt idx="7732">
                  <c:v>174.077610015869</c:v>
                </c:pt>
                <c:pt idx="7733">
                  <c:v>174.077610015869</c:v>
                </c:pt>
                <c:pt idx="7734">
                  <c:v>174.077610015869</c:v>
                </c:pt>
                <c:pt idx="7735">
                  <c:v>174.077610015869</c:v>
                </c:pt>
                <c:pt idx="7736">
                  <c:v>174.077610015869</c:v>
                </c:pt>
                <c:pt idx="7737">
                  <c:v>174.077610015869</c:v>
                </c:pt>
                <c:pt idx="7738">
                  <c:v>174.077610015869</c:v>
                </c:pt>
                <c:pt idx="7739">
                  <c:v>174.077610015869</c:v>
                </c:pt>
                <c:pt idx="7740">
                  <c:v>174.077610015869</c:v>
                </c:pt>
                <c:pt idx="7741">
                  <c:v>174.077610015869</c:v>
                </c:pt>
                <c:pt idx="7742">
                  <c:v>174.077610015869</c:v>
                </c:pt>
                <c:pt idx="7743">
                  <c:v>174.077610015869</c:v>
                </c:pt>
                <c:pt idx="7744">
                  <c:v>174.077610015869</c:v>
                </c:pt>
                <c:pt idx="7745">
                  <c:v>174.077610015869</c:v>
                </c:pt>
                <c:pt idx="7746">
                  <c:v>174.077610015869</c:v>
                </c:pt>
                <c:pt idx="7747">
                  <c:v>174.077610015869</c:v>
                </c:pt>
                <c:pt idx="7748">
                  <c:v>174.077610015869</c:v>
                </c:pt>
                <c:pt idx="7749">
                  <c:v>174.077610015869</c:v>
                </c:pt>
                <c:pt idx="7750">
                  <c:v>174.077610015869</c:v>
                </c:pt>
                <c:pt idx="7751">
                  <c:v>174.077610015869</c:v>
                </c:pt>
                <c:pt idx="7752">
                  <c:v>174.077610015869</c:v>
                </c:pt>
                <c:pt idx="7753">
                  <c:v>174.077610015869</c:v>
                </c:pt>
                <c:pt idx="7754">
                  <c:v>174.077610015869</c:v>
                </c:pt>
                <c:pt idx="7755">
                  <c:v>174.077610015869</c:v>
                </c:pt>
                <c:pt idx="7756">
                  <c:v>174.077610015869</c:v>
                </c:pt>
                <c:pt idx="7757">
                  <c:v>174.077610015869</c:v>
                </c:pt>
                <c:pt idx="7758">
                  <c:v>174.077610015869</c:v>
                </c:pt>
                <c:pt idx="7759">
                  <c:v>174.077610015869</c:v>
                </c:pt>
                <c:pt idx="7760">
                  <c:v>174.077610015869</c:v>
                </c:pt>
                <c:pt idx="7761">
                  <c:v>174.077610015869</c:v>
                </c:pt>
                <c:pt idx="7762">
                  <c:v>174.077610015869</c:v>
                </c:pt>
                <c:pt idx="7763">
                  <c:v>174.077610015869</c:v>
                </c:pt>
                <c:pt idx="7764">
                  <c:v>174.077610015869</c:v>
                </c:pt>
                <c:pt idx="7765">
                  <c:v>174.077610015869</c:v>
                </c:pt>
                <c:pt idx="7766">
                  <c:v>174.077610015869</c:v>
                </c:pt>
                <c:pt idx="7767">
                  <c:v>174.077610015869</c:v>
                </c:pt>
                <c:pt idx="7768">
                  <c:v>174.077610015869</c:v>
                </c:pt>
                <c:pt idx="7769">
                  <c:v>174.077610015869</c:v>
                </c:pt>
                <c:pt idx="7770">
                  <c:v>174.077610015869</c:v>
                </c:pt>
                <c:pt idx="7771">
                  <c:v>174.077610015869</c:v>
                </c:pt>
                <c:pt idx="7772">
                  <c:v>174.077610015869</c:v>
                </c:pt>
                <c:pt idx="7773">
                  <c:v>174.077610015869</c:v>
                </c:pt>
                <c:pt idx="7774">
                  <c:v>174.077610015869</c:v>
                </c:pt>
                <c:pt idx="7775">
                  <c:v>174.077610015869</c:v>
                </c:pt>
                <c:pt idx="7776">
                  <c:v>174.077610015869</c:v>
                </c:pt>
                <c:pt idx="7777">
                  <c:v>174.077610015869</c:v>
                </c:pt>
                <c:pt idx="7778">
                  <c:v>174.077610015869</c:v>
                </c:pt>
                <c:pt idx="7779">
                  <c:v>174.077610015869</c:v>
                </c:pt>
                <c:pt idx="7780">
                  <c:v>174.077610015869</c:v>
                </c:pt>
                <c:pt idx="7781">
                  <c:v>174.077610015869</c:v>
                </c:pt>
                <c:pt idx="7782">
                  <c:v>174.077610015869</c:v>
                </c:pt>
                <c:pt idx="7783">
                  <c:v>174.077610015869</c:v>
                </c:pt>
                <c:pt idx="7784">
                  <c:v>174.077610015869</c:v>
                </c:pt>
                <c:pt idx="7785">
                  <c:v>174.077610015869</c:v>
                </c:pt>
                <c:pt idx="7786">
                  <c:v>174.077610015869</c:v>
                </c:pt>
                <c:pt idx="7787">
                  <c:v>174.077610015869</c:v>
                </c:pt>
                <c:pt idx="7788">
                  <c:v>174.077610015869</c:v>
                </c:pt>
                <c:pt idx="7789">
                  <c:v>174.077610015869</c:v>
                </c:pt>
                <c:pt idx="7790">
                  <c:v>174.077610015869</c:v>
                </c:pt>
                <c:pt idx="7791">
                  <c:v>174.077610015869</c:v>
                </c:pt>
                <c:pt idx="7792">
                  <c:v>174.077610015869</c:v>
                </c:pt>
                <c:pt idx="7793">
                  <c:v>174.077610015869</c:v>
                </c:pt>
                <c:pt idx="7794">
                  <c:v>174.077610015869</c:v>
                </c:pt>
                <c:pt idx="7795">
                  <c:v>174.077610015869</c:v>
                </c:pt>
                <c:pt idx="7796">
                  <c:v>174.077610015869</c:v>
                </c:pt>
                <c:pt idx="7797">
                  <c:v>174.077610015869</c:v>
                </c:pt>
                <c:pt idx="7798">
                  <c:v>174.077610015869</c:v>
                </c:pt>
                <c:pt idx="7799">
                  <c:v>174.077610015869</c:v>
                </c:pt>
                <c:pt idx="7800">
                  <c:v>174.077610015869</c:v>
                </c:pt>
                <c:pt idx="7801">
                  <c:v>174.077610015869</c:v>
                </c:pt>
                <c:pt idx="7802">
                  <c:v>174.077610015869</c:v>
                </c:pt>
                <c:pt idx="7803">
                  <c:v>174.077610015869</c:v>
                </c:pt>
                <c:pt idx="7804">
                  <c:v>174.077610015869</c:v>
                </c:pt>
                <c:pt idx="7805">
                  <c:v>174.077610015869</c:v>
                </c:pt>
                <c:pt idx="7806">
                  <c:v>174.077610015869</c:v>
                </c:pt>
                <c:pt idx="7807">
                  <c:v>174.077610015869</c:v>
                </c:pt>
                <c:pt idx="7808">
                  <c:v>174.077610015869</c:v>
                </c:pt>
                <c:pt idx="7809">
                  <c:v>174.077610015869</c:v>
                </c:pt>
                <c:pt idx="7810">
                  <c:v>174.077610015869</c:v>
                </c:pt>
                <c:pt idx="7811">
                  <c:v>174.077610015869</c:v>
                </c:pt>
                <c:pt idx="7812">
                  <c:v>174.077610015869</c:v>
                </c:pt>
                <c:pt idx="7813">
                  <c:v>174.077610015869</c:v>
                </c:pt>
                <c:pt idx="7814">
                  <c:v>174.077610015869</c:v>
                </c:pt>
                <c:pt idx="7815">
                  <c:v>174.077610015869</c:v>
                </c:pt>
                <c:pt idx="7816">
                  <c:v>174.077610015869</c:v>
                </c:pt>
                <c:pt idx="7817">
                  <c:v>174.077610015869</c:v>
                </c:pt>
                <c:pt idx="7818">
                  <c:v>174.077610015869</c:v>
                </c:pt>
                <c:pt idx="7819">
                  <c:v>174.077610015869</c:v>
                </c:pt>
                <c:pt idx="7820">
                  <c:v>174.077610015869</c:v>
                </c:pt>
                <c:pt idx="7821">
                  <c:v>174.077610015869</c:v>
                </c:pt>
                <c:pt idx="7822">
                  <c:v>174.077610015869</c:v>
                </c:pt>
                <c:pt idx="7823">
                  <c:v>174.077610015869</c:v>
                </c:pt>
                <c:pt idx="7824">
                  <c:v>174.077610015869</c:v>
                </c:pt>
                <c:pt idx="7825">
                  <c:v>174.077610015869</c:v>
                </c:pt>
                <c:pt idx="7826">
                  <c:v>174.077610015869</c:v>
                </c:pt>
                <c:pt idx="7827">
                  <c:v>174.077610015869</c:v>
                </c:pt>
                <c:pt idx="7828">
                  <c:v>174.077610015869</c:v>
                </c:pt>
                <c:pt idx="7829">
                  <c:v>174.077610015869</c:v>
                </c:pt>
                <c:pt idx="7830">
                  <c:v>174.077610015869</c:v>
                </c:pt>
                <c:pt idx="7831">
                  <c:v>174.077610015869</c:v>
                </c:pt>
                <c:pt idx="7832">
                  <c:v>174.077610015869</c:v>
                </c:pt>
                <c:pt idx="7833">
                  <c:v>174.077610015869</c:v>
                </c:pt>
                <c:pt idx="7834">
                  <c:v>174.077610015869</c:v>
                </c:pt>
                <c:pt idx="7835">
                  <c:v>174.077610015869</c:v>
                </c:pt>
                <c:pt idx="7836">
                  <c:v>174.077610015869</c:v>
                </c:pt>
                <c:pt idx="7837">
                  <c:v>174.077610015869</c:v>
                </c:pt>
                <c:pt idx="7838">
                  <c:v>174.077610015869</c:v>
                </c:pt>
                <c:pt idx="7839">
                  <c:v>174.077610015869</c:v>
                </c:pt>
                <c:pt idx="7840">
                  <c:v>174.077610015869</c:v>
                </c:pt>
                <c:pt idx="7841">
                  <c:v>174.077610015869</c:v>
                </c:pt>
                <c:pt idx="7842">
                  <c:v>174.077610015869</c:v>
                </c:pt>
                <c:pt idx="7843">
                  <c:v>174.077610015869</c:v>
                </c:pt>
                <c:pt idx="7844">
                  <c:v>174.077610015869</c:v>
                </c:pt>
                <c:pt idx="7845">
                  <c:v>174.077610015869</c:v>
                </c:pt>
                <c:pt idx="7846">
                  <c:v>174.077610015869</c:v>
                </c:pt>
                <c:pt idx="7847">
                  <c:v>174.077610015869</c:v>
                </c:pt>
                <c:pt idx="7848">
                  <c:v>174.077610015869</c:v>
                </c:pt>
                <c:pt idx="7849">
                  <c:v>174.077610015869</c:v>
                </c:pt>
                <c:pt idx="7850">
                  <c:v>174.077610015869</c:v>
                </c:pt>
                <c:pt idx="7851">
                  <c:v>174.077610015869</c:v>
                </c:pt>
                <c:pt idx="7852">
                  <c:v>174.077610015869</c:v>
                </c:pt>
                <c:pt idx="7853">
                  <c:v>174.077610015869</c:v>
                </c:pt>
                <c:pt idx="7854">
                  <c:v>174.077610015869</c:v>
                </c:pt>
                <c:pt idx="7855">
                  <c:v>174.077610015869</c:v>
                </c:pt>
                <c:pt idx="7856">
                  <c:v>174.077610015869</c:v>
                </c:pt>
                <c:pt idx="7857">
                  <c:v>174.077610015869</c:v>
                </c:pt>
                <c:pt idx="7858">
                  <c:v>174.077610015869</c:v>
                </c:pt>
                <c:pt idx="7859">
                  <c:v>174.077610015869</c:v>
                </c:pt>
                <c:pt idx="7860">
                  <c:v>174.077610015869</c:v>
                </c:pt>
                <c:pt idx="7861">
                  <c:v>174.077610015869</c:v>
                </c:pt>
                <c:pt idx="7862">
                  <c:v>174.077610015869</c:v>
                </c:pt>
                <c:pt idx="7863">
                  <c:v>174.077610015869</c:v>
                </c:pt>
                <c:pt idx="7864">
                  <c:v>174.077610015869</c:v>
                </c:pt>
                <c:pt idx="7865">
                  <c:v>174.077610015869</c:v>
                </c:pt>
                <c:pt idx="7866">
                  <c:v>174.077610015869</c:v>
                </c:pt>
                <c:pt idx="7867">
                  <c:v>174.077610015869</c:v>
                </c:pt>
                <c:pt idx="7868">
                  <c:v>174.077610015869</c:v>
                </c:pt>
                <c:pt idx="7869">
                  <c:v>174.077610015869</c:v>
                </c:pt>
                <c:pt idx="7870">
                  <c:v>174.077610015869</c:v>
                </c:pt>
                <c:pt idx="7871">
                  <c:v>174.077610015869</c:v>
                </c:pt>
                <c:pt idx="7872">
                  <c:v>174.077610015869</c:v>
                </c:pt>
                <c:pt idx="7873">
                  <c:v>174.077610015869</c:v>
                </c:pt>
                <c:pt idx="7874">
                  <c:v>174.077610015869</c:v>
                </c:pt>
                <c:pt idx="7875">
                  <c:v>174.077610015869</c:v>
                </c:pt>
                <c:pt idx="7876">
                  <c:v>174.077610015869</c:v>
                </c:pt>
                <c:pt idx="7877">
                  <c:v>174.077610015869</c:v>
                </c:pt>
                <c:pt idx="7878">
                  <c:v>174.077610015869</c:v>
                </c:pt>
                <c:pt idx="7879">
                  <c:v>174.077610015869</c:v>
                </c:pt>
                <c:pt idx="7880">
                  <c:v>174.077610015869</c:v>
                </c:pt>
                <c:pt idx="7881">
                  <c:v>174.077610015869</c:v>
                </c:pt>
                <c:pt idx="7882">
                  <c:v>174.077610015869</c:v>
                </c:pt>
                <c:pt idx="7883">
                  <c:v>174.077610015869</c:v>
                </c:pt>
                <c:pt idx="7884">
                  <c:v>174.077610015869</c:v>
                </c:pt>
                <c:pt idx="7885">
                  <c:v>174.077610015869</c:v>
                </c:pt>
                <c:pt idx="7886">
                  <c:v>174.077610015869</c:v>
                </c:pt>
                <c:pt idx="7887">
                  <c:v>174.077610015869</c:v>
                </c:pt>
                <c:pt idx="7888">
                  <c:v>174.077610015869</c:v>
                </c:pt>
                <c:pt idx="7889">
                  <c:v>174.077610015869</c:v>
                </c:pt>
                <c:pt idx="7890">
                  <c:v>174.077610015869</c:v>
                </c:pt>
                <c:pt idx="7891">
                  <c:v>174.077610015869</c:v>
                </c:pt>
                <c:pt idx="7892">
                  <c:v>174.077610015869</c:v>
                </c:pt>
                <c:pt idx="7893">
                  <c:v>174.077610015869</c:v>
                </c:pt>
                <c:pt idx="7894">
                  <c:v>174.077610015869</c:v>
                </c:pt>
                <c:pt idx="7895">
                  <c:v>174.077610015869</c:v>
                </c:pt>
                <c:pt idx="7896">
                  <c:v>174.077610015869</c:v>
                </c:pt>
                <c:pt idx="7897">
                  <c:v>174.077610015869</c:v>
                </c:pt>
                <c:pt idx="7898">
                  <c:v>174.077610015869</c:v>
                </c:pt>
                <c:pt idx="7899">
                  <c:v>174.077610015869</c:v>
                </c:pt>
                <c:pt idx="7900">
                  <c:v>174.077610015869</c:v>
                </c:pt>
                <c:pt idx="7901">
                  <c:v>174.077610015869</c:v>
                </c:pt>
                <c:pt idx="7902">
                  <c:v>174.077610015869</c:v>
                </c:pt>
                <c:pt idx="7903">
                  <c:v>174.077610015869</c:v>
                </c:pt>
                <c:pt idx="7904">
                  <c:v>174.077610015869</c:v>
                </c:pt>
                <c:pt idx="7905">
                  <c:v>174.077610015869</c:v>
                </c:pt>
                <c:pt idx="7906">
                  <c:v>174.077610015869</c:v>
                </c:pt>
                <c:pt idx="7907">
                  <c:v>174.077610015869</c:v>
                </c:pt>
                <c:pt idx="7908">
                  <c:v>174.077610015869</c:v>
                </c:pt>
                <c:pt idx="7909">
                  <c:v>174.077610015869</c:v>
                </c:pt>
                <c:pt idx="7910">
                  <c:v>174.077610015869</c:v>
                </c:pt>
                <c:pt idx="7911">
                  <c:v>174.077610015869</c:v>
                </c:pt>
                <c:pt idx="7912">
                  <c:v>174.077610015869</c:v>
                </c:pt>
                <c:pt idx="7913">
                  <c:v>174.077610015869</c:v>
                </c:pt>
                <c:pt idx="7914">
                  <c:v>174.077610015869</c:v>
                </c:pt>
                <c:pt idx="7915">
                  <c:v>174.077610015869</c:v>
                </c:pt>
                <c:pt idx="7916">
                  <c:v>174.077610015869</c:v>
                </c:pt>
                <c:pt idx="7917">
                  <c:v>174.077610015869</c:v>
                </c:pt>
                <c:pt idx="7918">
                  <c:v>174.077610015869</c:v>
                </c:pt>
                <c:pt idx="7919">
                  <c:v>174.077610015869</c:v>
                </c:pt>
                <c:pt idx="7920">
                  <c:v>174.077610015869</c:v>
                </c:pt>
                <c:pt idx="7921">
                  <c:v>174.077610015869</c:v>
                </c:pt>
                <c:pt idx="7922">
                  <c:v>174.077610015869</c:v>
                </c:pt>
                <c:pt idx="7923">
                  <c:v>174.077610015869</c:v>
                </c:pt>
                <c:pt idx="7924">
                  <c:v>174.077610015869</c:v>
                </c:pt>
                <c:pt idx="7925">
                  <c:v>174.077610015869</c:v>
                </c:pt>
                <c:pt idx="7926">
                  <c:v>174.077610015869</c:v>
                </c:pt>
                <c:pt idx="7927">
                  <c:v>174.077610015869</c:v>
                </c:pt>
                <c:pt idx="7928">
                  <c:v>174.077610015869</c:v>
                </c:pt>
                <c:pt idx="7929">
                  <c:v>174.077610015869</c:v>
                </c:pt>
                <c:pt idx="7930">
                  <c:v>174.077610015869</c:v>
                </c:pt>
                <c:pt idx="7931">
                  <c:v>174.077610015869</c:v>
                </c:pt>
                <c:pt idx="7932">
                  <c:v>174.077610015869</c:v>
                </c:pt>
                <c:pt idx="7933">
                  <c:v>174.077610015869</c:v>
                </c:pt>
                <c:pt idx="7934">
                  <c:v>174.077610015869</c:v>
                </c:pt>
                <c:pt idx="7935">
                  <c:v>174.077610015869</c:v>
                </c:pt>
                <c:pt idx="7936">
                  <c:v>174.077610015869</c:v>
                </c:pt>
                <c:pt idx="7937">
                  <c:v>174.077610015869</c:v>
                </c:pt>
                <c:pt idx="7938">
                  <c:v>174.077610015869</c:v>
                </c:pt>
                <c:pt idx="7939">
                  <c:v>174.077610015869</c:v>
                </c:pt>
                <c:pt idx="7940">
                  <c:v>174.077610015869</c:v>
                </c:pt>
                <c:pt idx="7941">
                  <c:v>174.077610015869</c:v>
                </c:pt>
                <c:pt idx="7942">
                  <c:v>174.077610015869</c:v>
                </c:pt>
                <c:pt idx="7943">
                  <c:v>174.077610015869</c:v>
                </c:pt>
                <c:pt idx="7944">
                  <c:v>174.077610015869</c:v>
                </c:pt>
                <c:pt idx="7945">
                  <c:v>174.077610015869</c:v>
                </c:pt>
                <c:pt idx="7946">
                  <c:v>174.077610015869</c:v>
                </c:pt>
                <c:pt idx="7947">
                  <c:v>174.077610015869</c:v>
                </c:pt>
                <c:pt idx="7948">
                  <c:v>174.077610015869</c:v>
                </c:pt>
                <c:pt idx="7949">
                  <c:v>174.077610015869</c:v>
                </c:pt>
                <c:pt idx="7950">
                  <c:v>174.077610015869</c:v>
                </c:pt>
                <c:pt idx="7951">
                  <c:v>174.077610015869</c:v>
                </c:pt>
                <c:pt idx="7952">
                  <c:v>174.077610015869</c:v>
                </c:pt>
                <c:pt idx="7953">
                  <c:v>174.077610015869</c:v>
                </c:pt>
                <c:pt idx="7954">
                  <c:v>174.077610015869</c:v>
                </c:pt>
                <c:pt idx="7955">
                  <c:v>174.077610015869</c:v>
                </c:pt>
                <c:pt idx="7956">
                  <c:v>174.077610015869</c:v>
                </c:pt>
                <c:pt idx="7957">
                  <c:v>174.077610015869</c:v>
                </c:pt>
                <c:pt idx="7958">
                  <c:v>174.077610015869</c:v>
                </c:pt>
                <c:pt idx="7959">
                  <c:v>174.077610015869</c:v>
                </c:pt>
                <c:pt idx="7960">
                  <c:v>174.077610015869</c:v>
                </c:pt>
                <c:pt idx="7961">
                  <c:v>174.077610015869</c:v>
                </c:pt>
                <c:pt idx="7962">
                  <c:v>174.077610015869</c:v>
                </c:pt>
                <c:pt idx="7963">
                  <c:v>174.077610015869</c:v>
                </c:pt>
                <c:pt idx="7964">
                  <c:v>174.077610015869</c:v>
                </c:pt>
                <c:pt idx="7965">
                  <c:v>174.077610015869</c:v>
                </c:pt>
                <c:pt idx="7966">
                  <c:v>174.077610015869</c:v>
                </c:pt>
                <c:pt idx="7967">
                  <c:v>174.077610015869</c:v>
                </c:pt>
                <c:pt idx="7968">
                  <c:v>174.077610015869</c:v>
                </c:pt>
                <c:pt idx="7969">
                  <c:v>174.077610015869</c:v>
                </c:pt>
                <c:pt idx="7970">
                  <c:v>174.077610015869</c:v>
                </c:pt>
                <c:pt idx="7971">
                  <c:v>174.077610015869</c:v>
                </c:pt>
                <c:pt idx="7972">
                  <c:v>174.077610015869</c:v>
                </c:pt>
                <c:pt idx="7973">
                  <c:v>174.077610015869</c:v>
                </c:pt>
                <c:pt idx="7974">
                  <c:v>174.077610015869</c:v>
                </c:pt>
                <c:pt idx="7975">
                  <c:v>174.077610015869</c:v>
                </c:pt>
                <c:pt idx="7976">
                  <c:v>174.077610015869</c:v>
                </c:pt>
                <c:pt idx="7977">
                  <c:v>174.077610015869</c:v>
                </c:pt>
                <c:pt idx="7978">
                  <c:v>174.077610015869</c:v>
                </c:pt>
                <c:pt idx="7979">
                  <c:v>174.077610015869</c:v>
                </c:pt>
                <c:pt idx="7980">
                  <c:v>174.077610015869</c:v>
                </c:pt>
                <c:pt idx="7981">
                  <c:v>174.077610015869</c:v>
                </c:pt>
                <c:pt idx="7982">
                  <c:v>174.077610015869</c:v>
                </c:pt>
                <c:pt idx="7983">
                  <c:v>174.077610015869</c:v>
                </c:pt>
                <c:pt idx="7984">
                  <c:v>174.077610015869</c:v>
                </c:pt>
                <c:pt idx="7985">
                  <c:v>174.077610015869</c:v>
                </c:pt>
                <c:pt idx="7986">
                  <c:v>174.077610015869</c:v>
                </c:pt>
                <c:pt idx="7987">
                  <c:v>174.077610015869</c:v>
                </c:pt>
                <c:pt idx="7988">
                  <c:v>174.077610015869</c:v>
                </c:pt>
                <c:pt idx="7989">
                  <c:v>174.077610015869</c:v>
                </c:pt>
                <c:pt idx="7990">
                  <c:v>174.077610015869</c:v>
                </c:pt>
                <c:pt idx="7991">
                  <c:v>174.077610015869</c:v>
                </c:pt>
                <c:pt idx="7992">
                  <c:v>174.077610015869</c:v>
                </c:pt>
                <c:pt idx="7993">
                  <c:v>174.077610015869</c:v>
                </c:pt>
                <c:pt idx="7994">
                  <c:v>174.077610015869</c:v>
                </c:pt>
                <c:pt idx="7995">
                  <c:v>174.077610015869</c:v>
                </c:pt>
                <c:pt idx="7996">
                  <c:v>174.077610015869</c:v>
                </c:pt>
                <c:pt idx="7997">
                  <c:v>174.077610015869</c:v>
                </c:pt>
                <c:pt idx="7998">
                  <c:v>174.077610015869</c:v>
                </c:pt>
                <c:pt idx="7999">
                  <c:v>174.077610015869</c:v>
                </c:pt>
                <c:pt idx="8000">
                  <c:v>174.077610015869</c:v>
                </c:pt>
                <c:pt idx="8001">
                  <c:v>174.077610015869</c:v>
                </c:pt>
                <c:pt idx="8002">
                  <c:v>174.077610015869</c:v>
                </c:pt>
                <c:pt idx="8003">
                  <c:v>174.077610015869</c:v>
                </c:pt>
                <c:pt idx="8004">
                  <c:v>174.077610015869</c:v>
                </c:pt>
                <c:pt idx="8005">
                  <c:v>174.077610015869</c:v>
                </c:pt>
                <c:pt idx="8006">
                  <c:v>174.077610015869</c:v>
                </c:pt>
                <c:pt idx="8007">
                  <c:v>174.077610015869</c:v>
                </c:pt>
                <c:pt idx="8008">
                  <c:v>174.077610015869</c:v>
                </c:pt>
                <c:pt idx="8009">
                  <c:v>174.077610015869</c:v>
                </c:pt>
                <c:pt idx="8010">
                  <c:v>174.077610015869</c:v>
                </c:pt>
                <c:pt idx="8011">
                  <c:v>174.077610015869</c:v>
                </c:pt>
                <c:pt idx="8012">
                  <c:v>174.077610015869</c:v>
                </c:pt>
                <c:pt idx="8013">
                  <c:v>174.077610015869</c:v>
                </c:pt>
                <c:pt idx="8014">
                  <c:v>174.077610015869</c:v>
                </c:pt>
                <c:pt idx="8015">
                  <c:v>174.077610015869</c:v>
                </c:pt>
                <c:pt idx="8016">
                  <c:v>174.077610015869</c:v>
                </c:pt>
                <c:pt idx="8017">
                  <c:v>174.077610015869</c:v>
                </c:pt>
                <c:pt idx="8018">
                  <c:v>174.077610015869</c:v>
                </c:pt>
                <c:pt idx="8019">
                  <c:v>174.077610015869</c:v>
                </c:pt>
                <c:pt idx="8020">
                  <c:v>174.077610015869</c:v>
                </c:pt>
                <c:pt idx="8021">
                  <c:v>174.077610015869</c:v>
                </c:pt>
                <c:pt idx="8022">
                  <c:v>174.077610015869</c:v>
                </c:pt>
                <c:pt idx="8023">
                  <c:v>174.077610015869</c:v>
                </c:pt>
                <c:pt idx="8024">
                  <c:v>174.077610015869</c:v>
                </c:pt>
                <c:pt idx="8025">
                  <c:v>174.077610015869</c:v>
                </c:pt>
                <c:pt idx="8026">
                  <c:v>174.077610015869</c:v>
                </c:pt>
                <c:pt idx="8027">
                  <c:v>174.077610015869</c:v>
                </c:pt>
                <c:pt idx="8028">
                  <c:v>174.077610015869</c:v>
                </c:pt>
                <c:pt idx="8029">
                  <c:v>174.077610015869</c:v>
                </c:pt>
                <c:pt idx="8030">
                  <c:v>174.077610015869</c:v>
                </c:pt>
                <c:pt idx="8031">
                  <c:v>174.077610015869</c:v>
                </c:pt>
                <c:pt idx="8032">
                  <c:v>174.077610015869</c:v>
                </c:pt>
                <c:pt idx="8033">
                  <c:v>174.077610015869</c:v>
                </c:pt>
                <c:pt idx="8034">
                  <c:v>174.077610015869</c:v>
                </c:pt>
                <c:pt idx="8035">
                  <c:v>174.077610015869</c:v>
                </c:pt>
                <c:pt idx="8036">
                  <c:v>174.077610015869</c:v>
                </c:pt>
                <c:pt idx="8037">
                  <c:v>174.077610015869</c:v>
                </c:pt>
                <c:pt idx="8038">
                  <c:v>174.077610015869</c:v>
                </c:pt>
                <c:pt idx="8039">
                  <c:v>174.077610015869</c:v>
                </c:pt>
                <c:pt idx="8040">
                  <c:v>174.077610015869</c:v>
                </c:pt>
                <c:pt idx="8041">
                  <c:v>174.077610015869</c:v>
                </c:pt>
                <c:pt idx="8042">
                  <c:v>174.077610015869</c:v>
                </c:pt>
                <c:pt idx="8043">
                  <c:v>174.077610015869</c:v>
                </c:pt>
                <c:pt idx="8044">
                  <c:v>174.077610015869</c:v>
                </c:pt>
                <c:pt idx="8045">
                  <c:v>174.077610015869</c:v>
                </c:pt>
                <c:pt idx="8046">
                  <c:v>174.077610015869</c:v>
                </c:pt>
                <c:pt idx="8047">
                  <c:v>174.077610015869</c:v>
                </c:pt>
                <c:pt idx="8048">
                  <c:v>174.077610015869</c:v>
                </c:pt>
                <c:pt idx="8049">
                  <c:v>174.077610015869</c:v>
                </c:pt>
                <c:pt idx="8050">
                  <c:v>174.077610015869</c:v>
                </c:pt>
                <c:pt idx="8051">
                  <c:v>174.077610015869</c:v>
                </c:pt>
                <c:pt idx="8052">
                  <c:v>174.077610015869</c:v>
                </c:pt>
                <c:pt idx="8053">
                  <c:v>174.077610015869</c:v>
                </c:pt>
                <c:pt idx="8054">
                  <c:v>174.077610015869</c:v>
                </c:pt>
                <c:pt idx="8055">
                  <c:v>174.077610015869</c:v>
                </c:pt>
                <c:pt idx="8056">
                  <c:v>174.077610015869</c:v>
                </c:pt>
                <c:pt idx="8057">
                  <c:v>174.077610015869</c:v>
                </c:pt>
                <c:pt idx="8058">
                  <c:v>174.077610015869</c:v>
                </c:pt>
                <c:pt idx="8059">
                  <c:v>174.077610015869</c:v>
                </c:pt>
                <c:pt idx="8060">
                  <c:v>174.077610015869</c:v>
                </c:pt>
                <c:pt idx="8061">
                  <c:v>174.077610015869</c:v>
                </c:pt>
                <c:pt idx="8062">
                  <c:v>174.077610015869</c:v>
                </c:pt>
                <c:pt idx="8063">
                  <c:v>174.077610015869</c:v>
                </c:pt>
                <c:pt idx="8064">
                  <c:v>174.077610015869</c:v>
                </c:pt>
                <c:pt idx="8065">
                  <c:v>174.077610015869</c:v>
                </c:pt>
                <c:pt idx="8066">
                  <c:v>174.077610015869</c:v>
                </c:pt>
                <c:pt idx="8067">
                  <c:v>174.077610015869</c:v>
                </c:pt>
                <c:pt idx="8068">
                  <c:v>174.077610015869</c:v>
                </c:pt>
                <c:pt idx="8069">
                  <c:v>174.077610015869</c:v>
                </c:pt>
                <c:pt idx="8070">
                  <c:v>174.077610015869</c:v>
                </c:pt>
                <c:pt idx="8071">
                  <c:v>174.077610015869</c:v>
                </c:pt>
                <c:pt idx="8072">
                  <c:v>174.077610015869</c:v>
                </c:pt>
                <c:pt idx="8073">
                  <c:v>174.077610015869</c:v>
                </c:pt>
                <c:pt idx="8074">
                  <c:v>174.077610015869</c:v>
                </c:pt>
                <c:pt idx="8075">
                  <c:v>174.077610015869</c:v>
                </c:pt>
                <c:pt idx="8076">
                  <c:v>174.077610015869</c:v>
                </c:pt>
                <c:pt idx="8077">
                  <c:v>174.077610015869</c:v>
                </c:pt>
                <c:pt idx="8078">
                  <c:v>174.077610015869</c:v>
                </c:pt>
                <c:pt idx="8079">
                  <c:v>174.077610015869</c:v>
                </c:pt>
                <c:pt idx="8080">
                  <c:v>174.077610015869</c:v>
                </c:pt>
                <c:pt idx="8081">
                  <c:v>174.077610015869</c:v>
                </c:pt>
                <c:pt idx="8082">
                  <c:v>174.077610015869</c:v>
                </c:pt>
                <c:pt idx="8083">
                  <c:v>174.077610015869</c:v>
                </c:pt>
                <c:pt idx="8084">
                  <c:v>174.077610015869</c:v>
                </c:pt>
                <c:pt idx="8085">
                  <c:v>174.077610015869</c:v>
                </c:pt>
                <c:pt idx="8086">
                  <c:v>174.077610015869</c:v>
                </c:pt>
                <c:pt idx="8087">
                  <c:v>174.077610015869</c:v>
                </c:pt>
                <c:pt idx="8088">
                  <c:v>174.077610015869</c:v>
                </c:pt>
                <c:pt idx="8089">
                  <c:v>174.077610015869</c:v>
                </c:pt>
                <c:pt idx="8090">
                  <c:v>174.077610015869</c:v>
                </c:pt>
                <c:pt idx="8091">
                  <c:v>174.077610015869</c:v>
                </c:pt>
                <c:pt idx="8092">
                  <c:v>174.077610015869</c:v>
                </c:pt>
                <c:pt idx="8093">
                  <c:v>174.077610015869</c:v>
                </c:pt>
                <c:pt idx="8094">
                  <c:v>174.077610015869</c:v>
                </c:pt>
                <c:pt idx="8095">
                  <c:v>174.077610015869</c:v>
                </c:pt>
                <c:pt idx="8096">
                  <c:v>174.077610015869</c:v>
                </c:pt>
                <c:pt idx="8097">
                  <c:v>174.077610015869</c:v>
                </c:pt>
                <c:pt idx="8098">
                  <c:v>174.077610015869</c:v>
                </c:pt>
                <c:pt idx="8099">
                  <c:v>174.077610015869</c:v>
                </c:pt>
                <c:pt idx="8100">
                  <c:v>174.077610015869</c:v>
                </c:pt>
                <c:pt idx="8101">
                  <c:v>174.077610015869</c:v>
                </c:pt>
                <c:pt idx="8102">
                  <c:v>174.077610015869</c:v>
                </c:pt>
                <c:pt idx="8103">
                  <c:v>174.077610015869</c:v>
                </c:pt>
                <c:pt idx="8104">
                  <c:v>174.077610015869</c:v>
                </c:pt>
                <c:pt idx="8105">
                  <c:v>174.077610015869</c:v>
                </c:pt>
                <c:pt idx="8106">
                  <c:v>174.077610015869</c:v>
                </c:pt>
                <c:pt idx="8107">
                  <c:v>174.077610015869</c:v>
                </c:pt>
                <c:pt idx="8108">
                  <c:v>174.077610015869</c:v>
                </c:pt>
                <c:pt idx="8109">
                  <c:v>174.077610015869</c:v>
                </c:pt>
                <c:pt idx="8110">
                  <c:v>174.077610015869</c:v>
                </c:pt>
                <c:pt idx="8111">
                  <c:v>174.077610015869</c:v>
                </c:pt>
                <c:pt idx="8112">
                  <c:v>174.077610015869</c:v>
                </c:pt>
                <c:pt idx="8113">
                  <c:v>174.077610015869</c:v>
                </c:pt>
                <c:pt idx="8114">
                  <c:v>174.077610015869</c:v>
                </c:pt>
                <c:pt idx="8115">
                  <c:v>174.077610015869</c:v>
                </c:pt>
                <c:pt idx="8116">
                  <c:v>174.077610015869</c:v>
                </c:pt>
                <c:pt idx="8117">
                  <c:v>174.077610015869</c:v>
                </c:pt>
                <c:pt idx="8118">
                  <c:v>174.077610015869</c:v>
                </c:pt>
                <c:pt idx="8119">
                  <c:v>174.077610015869</c:v>
                </c:pt>
                <c:pt idx="8120">
                  <c:v>174.077610015869</c:v>
                </c:pt>
                <c:pt idx="8121">
                  <c:v>174.077610015869</c:v>
                </c:pt>
                <c:pt idx="8122">
                  <c:v>174.077610015869</c:v>
                </c:pt>
                <c:pt idx="8123">
                  <c:v>174.077610015869</c:v>
                </c:pt>
                <c:pt idx="8124">
                  <c:v>174.077610015869</c:v>
                </c:pt>
                <c:pt idx="8125">
                  <c:v>174.077610015869</c:v>
                </c:pt>
                <c:pt idx="8126">
                  <c:v>174.077610015869</c:v>
                </c:pt>
                <c:pt idx="8127">
                  <c:v>174.077610015869</c:v>
                </c:pt>
                <c:pt idx="8128">
                  <c:v>174.077610015869</c:v>
                </c:pt>
                <c:pt idx="8129">
                  <c:v>174.077610015869</c:v>
                </c:pt>
                <c:pt idx="8130">
                  <c:v>174.077610015869</c:v>
                </c:pt>
                <c:pt idx="8131">
                  <c:v>174.077610015869</c:v>
                </c:pt>
                <c:pt idx="8132">
                  <c:v>174.077610015869</c:v>
                </c:pt>
                <c:pt idx="8133">
                  <c:v>174.077610015869</c:v>
                </c:pt>
                <c:pt idx="8134">
                  <c:v>174.077610015869</c:v>
                </c:pt>
                <c:pt idx="8135">
                  <c:v>174.077610015869</c:v>
                </c:pt>
                <c:pt idx="8136">
                  <c:v>174.077610015869</c:v>
                </c:pt>
                <c:pt idx="8137">
                  <c:v>174.077610015869</c:v>
                </c:pt>
                <c:pt idx="8138">
                  <c:v>174.077610015869</c:v>
                </c:pt>
                <c:pt idx="8139">
                  <c:v>174.077610015869</c:v>
                </c:pt>
                <c:pt idx="8140">
                  <c:v>174.077610015869</c:v>
                </c:pt>
                <c:pt idx="8141">
                  <c:v>174.077610015869</c:v>
                </c:pt>
                <c:pt idx="8142">
                  <c:v>174.077610015869</c:v>
                </c:pt>
                <c:pt idx="8143">
                  <c:v>174.077610015869</c:v>
                </c:pt>
                <c:pt idx="8144">
                  <c:v>174.077610015869</c:v>
                </c:pt>
                <c:pt idx="8145">
                  <c:v>174.077610015869</c:v>
                </c:pt>
                <c:pt idx="8146">
                  <c:v>174.077610015869</c:v>
                </c:pt>
                <c:pt idx="8147">
                  <c:v>174.077610015869</c:v>
                </c:pt>
                <c:pt idx="8148">
                  <c:v>174.077610015869</c:v>
                </c:pt>
                <c:pt idx="8149">
                  <c:v>174.077610015869</c:v>
                </c:pt>
                <c:pt idx="8150">
                  <c:v>174.077610015869</c:v>
                </c:pt>
                <c:pt idx="8151">
                  <c:v>174.077610015869</c:v>
                </c:pt>
                <c:pt idx="8152">
                  <c:v>174.077610015869</c:v>
                </c:pt>
                <c:pt idx="8153">
                  <c:v>174.077610015869</c:v>
                </c:pt>
                <c:pt idx="8154">
                  <c:v>174.077610015869</c:v>
                </c:pt>
                <c:pt idx="8155">
                  <c:v>174.077610015869</c:v>
                </c:pt>
                <c:pt idx="8156">
                  <c:v>174.077610015869</c:v>
                </c:pt>
                <c:pt idx="8157">
                  <c:v>174.077610015869</c:v>
                </c:pt>
                <c:pt idx="8158">
                  <c:v>174.077610015869</c:v>
                </c:pt>
                <c:pt idx="8159">
                  <c:v>174.077610015869</c:v>
                </c:pt>
                <c:pt idx="8160">
                  <c:v>174.077610015869</c:v>
                </c:pt>
                <c:pt idx="8161">
                  <c:v>174.077610015869</c:v>
                </c:pt>
                <c:pt idx="8162">
                  <c:v>174.077610015869</c:v>
                </c:pt>
                <c:pt idx="8163">
                  <c:v>174.077610015869</c:v>
                </c:pt>
                <c:pt idx="8164">
                  <c:v>174.077610015869</c:v>
                </c:pt>
                <c:pt idx="8165">
                  <c:v>174.077610015869</c:v>
                </c:pt>
                <c:pt idx="8166">
                  <c:v>174.077610015869</c:v>
                </c:pt>
                <c:pt idx="8167">
                  <c:v>174.077610015869</c:v>
                </c:pt>
                <c:pt idx="8168">
                  <c:v>174.077610015869</c:v>
                </c:pt>
                <c:pt idx="8169">
                  <c:v>174.077610015869</c:v>
                </c:pt>
                <c:pt idx="8170">
                  <c:v>174.077610015869</c:v>
                </c:pt>
                <c:pt idx="8171">
                  <c:v>174.077610015869</c:v>
                </c:pt>
                <c:pt idx="8172">
                  <c:v>174.077610015869</c:v>
                </c:pt>
                <c:pt idx="8173">
                  <c:v>174.077610015869</c:v>
                </c:pt>
                <c:pt idx="8174">
                  <c:v>174.077610015869</c:v>
                </c:pt>
                <c:pt idx="8175">
                  <c:v>174.077610015869</c:v>
                </c:pt>
                <c:pt idx="8176">
                  <c:v>174.077610015869</c:v>
                </c:pt>
                <c:pt idx="8177">
                  <c:v>174.077610015869</c:v>
                </c:pt>
                <c:pt idx="8178">
                  <c:v>174.077610015869</c:v>
                </c:pt>
                <c:pt idx="8179">
                  <c:v>174.077610015869</c:v>
                </c:pt>
                <c:pt idx="8180">
                  <c:v>174.077610015869</c:v>
                </c:pt>
                <c:pt idx="8181">
                  <c:v>174.077610015869</c:v>
                </c:pt>
                <c:pt idx="8182">
                  <c:v>174.077610015869</c:v>
                </c:pt>
                <c:pt idx="8183">
                  <c:v>174.077610015869</c:v>
                </c:pt>
                <c:pt idx="8184">
                  <c:v>174.077610015869</c:v>
                </c:pt>
                <c:pt idx="8185">
                  <c:v>174.077610015869</c:v>
                </c:pt>
                <c:pt idx="8186">
                  <c:v>174.077610015869</c:v>
                </c:pt>
                <c:pt idx="8187">
                  <c:v>174.077610015869</c:v>
                </c:pt>
                <c:pt idx="8188">
                  <c:v>174.077610015869</c:v>
                </c:pt>
                <c:pt idx="8189">
                  <c:v>174.077610015869</c:v>
                </c:pt>
                <c:pt idx="8190">
                  <c:v>174.077610015869</c:v>
                </c:pt>
                <c:pt idx="8191">
                  <c:v>174.077610015869</c:v>
                </c:pt>
                <c:pt idx="8192">
                  <c:v>174.077610015869</c:v>
                </c:pt>
                <c:pt idx="8193">
                  <c:v>174.077610015869</c:v>
                </c:pt>
                <c:pt idx="8194">
                  <c:v>174.077610015869</c:v>
                </c:pt>
                <c:pt idx="8195">
                  <c:v>174.077610015869</c:v>
                </c:pt>
                <c:pt idx="8196">
                  <c:v>174.077610015869</c:v>
                </c:pt>
                <c:pt idx="8197">
                  <c:v>174.077610015869</c:v>
                </c:pt>
                <c:pt idx="8198">
                  <c:v>174.077610015869</c:v>
                </c:pt>
                <c:pt idx="8199">
                  <c:v>174.077610015869</c:v>
                </c:pt>
                <c:pt idx="8200">
                  <c:v>174.077610015869</c:v>
                </c:pt>
                <c:pt idx="8201">
                  <c:v>174.077610015869</c:v>
                </c:pt>
                <c:pt idx="8202">
                  <c:v>174.077610015869</c:v>
                </c:pt>
                <c:pt idx="8203">
                  <c:v>174.077610015869</c:v>
                </c:pt>
                <c:pt idx="8204">
                  <c:v>174.077610015869</c:v>
                </c:pt>
                <c:pt idx="8205">
                  <c:v>174.077610015869</c:v>
                </c:pt>
                <c:pt idx="8206">
                  <c:v>174.077610015869</c:v>
                </c:pt>
                <c:pt idx="8207">
                  <c:v>174.077610015869</c:v>
                </c:pt>
                <c:pt idx="8208">
                  <c:v>174.077610015869</c:v>
                </c:pt>
                <c:pt idx="8209">
                  <c:v>174.077610015869</c:v>
                </c:pt>
                <c:pt idx="8210">
                  <c:v>174.077610015869</c:v>
                </c:pt>
                <c:pt idx="8211">
                  <c:v>174.077610015869</c:v>
                </c:pt>
                <c:pt idx="8212">
                  <c:v>174.077610015869</c:v>
                </c:pt>
                <c:pt idx="8213">
                  <c:v>174.077610015869</c:v>
                </c:pt>
                <c:pt idx="8214">
                  <c:v>174.077610015869</c:v>
                </c:pt>
                <c:pt idx="8215">
                  <c:v>174.077610015869</c:v>
                </c:pt>
                <c:pt idx="8216">
                  <c:v>174.077610015869</c:v>
                </c:pt>
                <c:pt idx="8217">
                  <c:v>174.077610015869</c:v>
                </c:pt>
                <c:pt idx="8218">
                  <c:v>174.077610015869</c:v>
                </c:pt>
                <c:pt idx="8219">
                  <c:v>174.077610015869</c:v>
                </c:pt>
                <c:pt idx="8220">
                  <c:v>174.077610015869</c:v>
                </c:pt>
                <c:pt idx="8221">
                  <c:v>174.077610015869</c:v>
                </c:pt>
                <c:pt idx="8222">
                  <c:v>174.077610015869</c:v>
                </c:pt>
                <c:pt idx="8223">
                  <c:v>174.077610015869</c:v>
                </c:pt>
                <c:pt idx="8224">
                  <c:v>174.077610015869</c:v>
                </c:pt>
                <c:pt idx="8225">
                  <c:v>174.077610015869</c:v>
                </c:pt>
                <c:pt idx="8226">
                  <c:v>174.077610015869</c:v>
                </c:pt>
                <c:pt idx="8227">
                  <c:v>174.077610015869</c:v>
                </c:pt>
                <c:pt idx="8228">
                  <c:v>174.077610015869</c:v>
                </c:pt>
                <c:pt idx="8229">
                  <c:v>174.077610015869</c:v>
                </c:pt>
                <c:pt idx="8230">
                  <c:v>174.077610015869</c:v>
                </c:pt>
                <c:pt idx="8231">
                  <c:v>174.077610015869</c:v>
                </c:pt>
                <c:pt idx="8232">
                  <c:v>174.077610015869</c:v>
                </c:pt>
                <c:pt idx="8233">
                  <c:v>174.077610015869</c:v>
                </c:pt>
                <c:pt idx="8234">
                  <c:v>174.077610015869</c:v>
                </c:pt>
                <c:pt idx="8235">
                  <c:v>174.077610015869</c:v>
                </c:pt>
                <c:pt idx="8236">
                  <c:v>174.077610015869</c:v>
                </c:pt>
                <c:pt idx="8237">
                  <c:v>174.077610015869</c:v>
                </c:pt>
                <c:pt idx="8238">
                  <c:v>174.077610015869</c:v>
                </c:pt>
                <c:pt idx="8239">
                  <c:v>174.077610015869</c:v>
                </c:pt>
                <c:pt idx="8240">
                  <c:v>174.077610015869</c:v>
                </c:pt>
                <c:pt idx="8241">
                  <c:v>174.077610015869</c:v>
                </c:pt>
                <c:pt idx="8242">
                  <c:v>174.077610015869</c:v>
                </c:pt>
                <c:pt idx="8243">
                  <c:v>174.077610015869</c:v>
                </c:pt>
                <c:pt idx="8244">
                  <c:v>174.077610015869</c:v>
                </c:pt>
                <c:pt idx="8245">
                  <c:v>174.077610015869</c:v>
                </c:pt>
                <c:pt idx="8246">
                  <c:v>174.077610015869</c:v>
                </c:pt>
                <c:pt idx="8247">
                  <c:v>174.077610015869</c:v>
                </c:pt>
                <c:pt idx="8248">
                  <c:v>174.077610015869</c:v>
                </c:pt>
                <c:pt idx="8249">
                  <c:v>174.077610015869</c:v>
                </c:pt>
                <c:pt idx="8250">
                  <c:v>174.077610015869</c:v>
                </c:pt>
                <c:pt idx="8251">
                  <c:v>174.077610015869</c:v>
                </c:pt>
                <c:pt idx="8252">
                  <c:v>174.077610015869</c:v>
                </c:pt>
                <c:pt idx="8253">
                  <c:v>174.077610015869</c:v>
                </c:pt>
                <c:pt idx="8254">
                  <c:v>174.077610015869</c:v>
                </c:pt>
                <c:pt idx="8255">
                  <c:v>174.077610015869</c:v>
                </c:pt>
                <c:pt idx="8256">
                  <c:v>174.077610015869</c:v>
                </c:pt>
                <c:pt idx="8257">
                  <c:v>174.077610015869</c:v>
                </c:pt>
                <c:pt idx="8258">
                  <c:v>174.077610015869</c:v>
                </c:pt>
                <c:pt idx="8259">
                  <c:v>174.077610015869</c:v>
                </c:pt>
                <c:pt idx="8260">
                  <c:v>174.077610015869</c:v>
                </c:pt>
                <c:pt idx="8261">
                  <c:v>174.077610015869</c:v>
                </c:pt>
                <c:pt idx="8262">
                  <c:v>174.077610015869</c:v>
                </c:pt>
                <c:pt idx="8263">
                  <c:v>174.077610015869</c:v>
                </c:pt>
                <c:pt idx="8264">
                  <c:v>174.077610015869</c:v>
                </c:pt>
                <c:pt idx="8265">
                  <c:v>174.077610015869</c:v>
                </c:pt>
                <c:pt idx="8266">
                  <c:v>174.077610015869</c:v>
                </c:pt>
                <c:pt idx="8267">
                  <c:v>174.077610015869</c:v>
                </c:pt>
                <c:pt idx="8268">
                  <c:v>174.077610015869</c:v>
                </c:pt>
                <c:pt idx="8269">
                  <c:v>174.077610015869</c:v>
                </c:pt>
                <c:pt idx="8270">
                  <c:v>174.077610015869</c:v>
                </c:pt>
                <c:pt idx="8271">
                  <c:v>174.077610015869</c:v>
                </c:pt>
                <c:pt idx="8272">
                  <c:v>174.077610015869</c:v>
                </c:pt>
                <c:pt idx="8273">
                  <c:v>174.077610015869</c:v>
                </c:pt>
                <c:pt idx="8274">
                  <c:v>174.077610015869</c:v>
                </c:pt>
                <c:pt idx="8275">
                  <c:v>174.077610015869</c:v>
                </c:pt>
                <c:pt idx="8276">
                  <c:v>174.077610015869</c:v>
                </c:pt>
                <c:pt idx="8277">
                  <c:v>174.077610015869</c:v>
                </c:pt>
                <c:pt idx="8278">
                  <c:v>174.077610015869</c:v>
                </c:pt>
                <c:pt idx="8279">
                  <c:v>174.077610015869</c:v>
                </c:pt>
                <c:pt idx="8280">
                  <c:v>174.077610015869</c:v>
                </c:pt>
                <c:pt idx="8281">
                  <c:v>174.077610015869</c:v>
                </c:pt>
                <c:pt idx="8282">
                  <c:v>174.077610015869</c:v>
                </c:pt>
                <c:pt idx="8283">
                  <c:v>174.077610015869</c:v>
                </c:pt>
                <c:pt idx="8284">
                  <c:v>174.077610015869</c:v>
                </c:pt>
                <c:pt idx="8285">
                  <c:v>174.077610015869</c:v>
                </c:pt>
                <c:pt idx="8286">
                  <c:v>174.077610015869</c:v>
                </c:pt>
                <c:pt idx="8287">
                  <c:v>174.077610015869</c:v>
                </c:pt>
                <c:pt idx="8288">
                  <c:v>174.077610015869</c:v>
                </c:pt>
                <c:pt idx="8289">
                  <c:v>174.077610015869</c:v>
                </c:pt>
                <c:pt idx="8290">
                  <c:v>174.077610015869</c:v>
                </c:pt>
                <c:pt idx="8291">
                  <c:v>174.077610015869</c:v>
                </c:pt>
                <c:pt idx="8292">
                  <c:v>174.077610015869</c:v>
                </c:pt>
                <c:pt idx="8293">
                  <c:v>174.077610015869</c:v>
                </c:pt>
                <c:pt idx="8294">
                  <c:v>174.077610015869</c:v>
                </c:pt>
                <c:pt idx="8295">
                  <c:v>174.077610015869</c:v>
                </c:pt>
                <c:pt idx="8296">
                  <c:v>174.077610015869</c:v>
                </c:pt>
                <c:pt idx="8297">
                  <c:v>174.077610015869</c:v>
                </c:pt>
                <c:pt idx="8298">
                  <c:v>174.077610015869</c:v>
                </c:pt>
                <c:pt idx="8299">
                  <c:v>174.077610015869</c:v>
                </c:pt>
                <c:pt idx="8300">
                  <c:v>174.077610015869</c:v>
                </c:pt>
                <c:pt idx="8301">
                  <c:v>174.077610015869</c:v>
                </c:pt>
                <c:pt idx="8302">
                  <c:v>174.077610015869</c:v>
                </c:pt>
                <c:pt idx="8303">
                  <c:v>174.077610015869</c:v>
                </c:pt>
                <c:pt idx="8304">
                  <c:v>174.077610015869</c:v>
                </c:pt>
                <c:pt idx="8305">
                  <c:v>174.077610015869</c:v>
                </c:pt>
                <c:pt idx="8306">
                  <c:v>174.077610015869</c:v>
                </c:pt>
                <c:pt idx="8307">
                  <c:v>174.077610015869</c:v>
                </c:pt>
                <c:pt idx="8308">
                  <c:v>174.077610015869</c:v>
                </c:pt>
                <c:pt idx="8309">
                  <c:v>174.077610015869</c:v>
                </c:pt>
                <c:pt idx="8310">
                  <c:v>174.077610015869</c:v>
                </c:pt>
                <c:pt idx="8311">
                  <c:v>174.077610015869</c:v>
                </c:pt>
                <c:pt idx="8312">
                  <c:v>174.077610015869</c:v>
                </c:pt>
                <c:pt idx="8313">
                  <c:v>174.077610015869</c:v>
                </c:pt>
                <c:pt idx="8314">
                  <c:v>174.077610015869</c:v>
                </c:pt>
                <c:pt idx="8315">
                  <c:v>174.077610015869</c:v>
                </c:pt>
                <c:pt idx="8316">
                  <c:v>174.077610015869</c:v>
                </c:pt>
                <c:pt idx="8317">
                  <c:v>174.077610015869</c:v>
                </c:pt>
                <c:pt idx="8318">
                  <c:v>174.077610015869</c:v>
                </c:pt>
                <c:pt idx="8319">
                  <c:v>174.077610015869</c:v>
                </c:pt>
                <c:pt idx="8320">
                  <c:v>174.077610015869</c:v>
                </c:pt>
                <c:pt idx="8321">
                  <c:v>174.077610015869</c:v>
                </c:pt>
                <c:pt idx="8322">
                  <c:v>174.077610015869</c:v>
                </c:pt>
                <c:pt idx="8323">
                  <c:v>174.077610015869</c:v>
                </c:pt>
                <c:pt idx="8324">
                  <c:v>174.077610015869</c:v>
                </c:pt>
                <c:pt idx="8325">
                  <c:v>174.077610015869</c:v>
                </c:pt>
                <c:pt idx="8326">
                  <c:v>174.077610015869</c:v>
                </c:pt>
                <c:pt idx="8327">
                  <c:v>174.077610015869</c:v>
                </c:pt>
                <c:pt idx="8328">
                  <c:v>174.077610015869</c:v>
                </c:pt>
                <c:pt idx="8329">
                  <c:v>174.077610015869</c:v>
                </c:pt>
                <c:pt idx="8330">
                  <c:v>174.077610015869</c:v>
                </c:pt>
                <c:pt idx="8331">
                  <c:v>174.077610015869</c:v>
                </c:pt>
                <c:pt idx="8332">
                  <c:v>174.077610015869</c:v>
                </c:pt>
                <c:pt idx="8333">
                  <c:v>174.077610015869</c:v>
                </c:pt>
                <c:pt idx="8334">
                  <c:v>174.077610015869</c:v>
                </c:pt>
                <c:pt idx="8335">
                  <c:v>174.077610015869</c:v>
                </c:pt>
                <c:pt idx="8336">
                  <c:v>174.077610015869</c:v>
                </c:pt>
                <c:pt idx="8337">
                  <c:v>174.077610015869</c:v>
                </c:pt>
                <c:pt idx="8338">
                  <c:v>174.077610015869</c:v>
                </c:pt>
                <c:pt idx="8339">
                  <c:v>174.077610015869</c:v>
                </c:pt>
                <c:pt idx="8340">
                  <c:v>174.077610015869</c:v>
                </c:pt>
                <c:pt idx="8341">
                  <c:v>174.077610015869</c:v>
                </c:pt>
                <c:pt idx="8342">
                  <c:v>174.077610015869</c:v>
                </c:pt>
                <c:pt idx="8343">
                  <c:v>174.077610015869</c:v>
                </c:pt>
                <c:pt idx="8344">
                  <c:v>174.077610015869</c:v>
                </c:pt>
                <c:pt idx="8345">
                  <c:v>174.077610015869</c:v>
                </c:pt>
                <c:pt idx="8346">
                  <c:v>174.077610015869</c:v>
                </c:pt>
                <c:pt idx="8347">
                  <c:v>174.077610015869</c:v>
                </c:pt>
                <c:pt idx="8348">
                  <c:v>174.077610015869</c:v>
                </c:pt>
                <c:pt idx="8349">
                  <c:v>174.077610015869</c:v>
                </c:pt>
                <c:pt idx="8350">
                  <c:v>174.077610015869</c:v>
                </c:pt>
                <c:pt idx="8351">
                  <c:v>174.077610015869</c:v>
                </c:pt>
                <c:pt idx="8352">
                  <c:v>174.077610015869</c:v>
                </c:pt>
                <c:pt idx="8353">
                  <c:v>174.077610015869</c:v>
                </c:pt>
                <c:pt idx="8354">
                  <c:v>174.077610015869</c:v>
                </c:pt>
                <c:pt idx="8355">
                  <c:v>174.077610015869</c:v>
                </c:pt>
                <c:pt idx="8356">
                  <c:v>174.077610015869</c:v>
                </c:pt>
                <c:pt idx="8357">
                  <c:v>174.077610015869</c:v>
                </c:pt>
                <c:pt idx="8358">
                  <c:v>174.077610015869</c:v>
                </c:pt>
                <c:pt idx="8359">
                  <c:v>174.077610015869</c:v>
                </c:pt>
                <c:pt idx="8360">
                  <c:v>174.077610015869</c:v>
                </c:pt>
                <c:pt idx="8361">
                  <c:v>174.077610015869</c:v>
                </c:pt>
                <c:pt idx="8362">
                  <c:v>174.077610015869</c:v>
                </c:pt>
                <c:pt idx="8363">
                  <c:v>174.077610015869</c:v>
                </c:pt>
                <c:pt idx="8364">
                  <c:v>174.077610015869</c:v>
                </c:pt>
                <c:pt idx="8365">
                  <c:v>174.077610015869</c:v>
                </c:pt>
                <c:pt idx="8366">
                  <c:v>174.077610015869</c:v>
                </c:pt>
                <c:pt idx="8367">
                  <c:v>174.077610015869</c:v>
                </c:pt>
                <c:pt idx="8368">
                  <c:v>174.077610015869</c:v>
                </c:pt>
                <c:pt idx="8369">
                  <c:v>174.077610015869</c:v>
                </c:pt>
                <c:pt idx="8370">
                  <c:v>174.077610015869</c:v>
                </c:pt>
                <c:pt idx="8371">
                  <c:v>174.077610015869</c:v>
                </c:pt>
                <c:pt idx="8372">
                  <c:v>174.077610015869</c:v>
                </c:pt>
                <c:pt idx="8373">
                  <c:v>174.077610015869</c:v>
                </c:pt>
                <c:pt idx="8374">
                  <c:v>174.077610015869</c:v>
                </c:pt>
                <c:pt idx="8375">
                  <c:v>174.077610015869</c:v>
                </c:pt>
                <c:pt idx="8376">
                  <c:v>174.077610015869</c:v>
                </c:pt>
                <c:pt idx="8377">
                  <c:v>174.077610015869</c:v>
                </c:pt>
                <c:pt idx="8378">
                  <c:v>174.077610015869</c:v>
                </c:pt>
                <c:pt idx="8379">
                  <c:v>174.077610015869</c:v>
                </c:pt>
                <c:pt idx="8380">
                  <c:v>174.077610015869</c:v>
                </c:pt>
                <c:pt idx="8381">
                  <c:v>174.077610015869</c:v>
                </c:pt>
                <c:pt idx="8382">
                  <c:v>174.077610015869</c:v>
                </c:pt>
                <c:pt idx="8383">
                  <c:v>174.077610015869</c:v>
                </c:pt>
                <c:pt idx="8384">
                  <c:v>174.077610015869</c:v>
                </c:pt>
                <c:pt idx="8385">
                  <c:v>174.077610015869</c:v>
                </c:pt>
                <c:pt idx="8386">
                  <c:v>174.077610015869</c:v>
                </c:pt>
                <c:pt idx="8387">
                  <c:v>174.077610015869</c:v>
                </c:pt>
                <c:pt idx="8388">
                  <c:v>174.077610015869</c:v>
                </c:pt>
                <c:pt idx="8389">
                  <c:v>174.077610015869</c:v>
                </c:pt>
                <c:pt idx="8390">
                  <c:v>174.077610015869</c:v>
                </c:pt>
                <c:pt idx="8391">
                  <c:v>174.077610015869</c:v>
                </c:pt>
                <c:pt idx="8392">
                  <c:v>174.077610015869</c:v>
                </c:pt>
                <c:pt idx="8393">
                  <c:v>174.077610015869</c:v>
                </c:pt>
                <c:pt idx="8394">
                  <c:v>174.077610015869</c:v>
                </c:pt>
                <c:pt idx="8395">
                  <c:v>174.077610015869</c:v>
                </c:pt>
                <c:pt idx="8396">
                  <c:v>174.077610015869</c:v>
                </c:pt>
                <c:pt idx="8397">
                  <c:v>174.077610015869</c:v>
                </c:pt>
                <c:pt idx="8398">
                  <c:v>174.077610015869</c:v>
                </c:pt>
                <c:pt idx="8399">
                  <c:v>174.077610015869</c:v>
                </c:pt>
                <c:pt idx="8400">
                  <c:v>174.077610015869</c:v>
                </c:pt>
                <c:pt idx="8401">
                  <c:v>174.077610015869</c:v>
                </c:pt>
                <c:pt idx="8402">
                  <c:v>174.077610015869</c:v>
                </c:pt>
                <c:pt idx="8403">
                  <c:v>174.077610015869</c:v>
                </c:pt>
                <c:pt idx="8404">
                  <c:v>174.077610015869</c:v>
                </c:pt>
                <c:pt idx="8405">
                  <c:v>174.077610015869</c:v>
                </c:pt>
                <c:pt idx="8406">
                  <c:v>174.077610015869</c:v>
                </c:pt>
                <c:pt idx="8407">
                  <c:v>174.077610015869</c:v>
                </c:pt>
                <c:pt idx="8408">
                  <c:v>174.077610015869</c:v>
                </c:pt>
                <c:pt idx="8409">
                  <c:v>174.077610015869</c:v>
                </c:pt>
                <c:pt idx="8410">
                  <c:v>174.077610015869</c:v>
                </c:pt>
                <c:pt idx="8411">
                  <c:v>174.077610015869</c:v>
                </c:pt>
                <c:pt idx="8412">
                  <c:v>174.077610015869</c:v>
                </c:pt>
                <c:pt idx="8413">
                  <c:v>174.077610015869</c:v>
                </c:pt>
                <c:pt idx="8414">
                  <c:v>174.077610015869</c:v>
                </c:pt>
                <c:pt idx="8415">
                  <c:v>174.077610015869</c:v>
                </c:pt>
                <c:pt idx="8416">
                  <c:v>174.077610015869</c:v>
                </c:pt>
                <c:pt idx="8417">
                  <c:v>174.077610015869</c:v>
                </c:pt>
                <c:pt idx="8418">
                  <c:v>174.077610015869</c:v>
                </c:pt>
                <c:pt idx="8419">
                  <c:v>174.077610015869</c:v>
                </c:pt>
                <c:pt idx="8420">
                  <c:v>174.077610015869</c:v>
                </c:pt>
                <c:pt idx="8421">
                  <c:v>174.077610015869</c:v>
                </c:pt>
                <c:pt idx="8422">
                  <c:v>174.077610015869</c:v>
                </c:pt>
                <c:pt idx="8423">
                  <c:v>174.077610015869</c:v>
                </c:pt>
                <c:pt idx="8424">
                  <c:v>174.077610015869</c:v>
                </c:pt>
                <c:pt idx="8425">
                  <c:v>174.077610015869</c:v>
                </c:pt>
                <c:pt idx="8426">
                  <c:v>174.077610015869</c:v>
                </c:pt>
                <c:pt idx="8427">
                  <c:v>174.077610015869</c:v>
                </c:pt>
                <c:pt idx="8428">
                  <c:v>174.077610015869</c:v>
                </c:pt>
                <c:pt idx="8429">
                  <c:v>174.077610015869</c:v>
                </c:pt>
                <c:pt idx="8430">
                  <c:v>174.077610015869</c:v>
                </c:pt>
                <c:pt idx="8431">
                  <c:v>174.077610015869</c:v>
                </c:pt>
                <c:pt idx="8432">
                  <c:v>174.077610015869</c:v>
                </c:pt>
                <c:pt idx="8433">
                  <c:v>174.077610015869</c:v>
                </c:pt>
                <c:pt idx="8434">
                  <c:v>174.077610015869</c:v>
                </c:pt>
                <c:pt idx="8435">
                  <c:v>174.077610015869</c:v>
                </c:pt>
                <c:pt idx="8436">
                  <c:v>174.077610015869</c:v>
                </c:pt>
                <c:pt idx="8437">
                  <c:v>174.077610015869</c:v>
                </c:pt>
                <c:pt idx="8438">
                  <c:v>174.077610015869</c:v>
                </c:pt>
                <c:pt idx="8439">
                  <c:v>174.077610015869</c:v>
                </c:pt>
                <c:pt idx="8440">
                  <c:v>174.077610015869</c:v>
                </c:pt>
                <c:pt idx="8441">
                  <c:v>174.077610015869</c:v>
                </c:pt>
                <c:pt idx="8442">
                  <c:v>174.077610015869</c:v>
                </c:pt>
                <c:pt idx="8443">
                  <c:v>174.077610015869</c:v>
                </c:pt>
                <c:pt idx="8444">
                  <c:v>174.077610015869</c:v>
                </c:pt>
                <c:pt idx="8445">
                  <c:v>174.077610015869</c:v>
                </c:pt>
                <c:pt idx="8446">
                  <c:v>174.077610015869</c:v>
                </c:pt>
                <c:pt idx="8447">
                  <c:v>174.077610015869</c:v>
                </c:pt>
                <c:pt idx="8448">
                  <c:v>174.077610015869</c:v>
                </c:pt>
                <c:pt idx="8449">
                  <c:v>174.077610015869</c:v>
                </c:pt>
                <c:pt idx="8450">
                  <c:v>174.077610015869</c:v>
                </c:pt>
                <c:pt idx="8451">
                  <c:v>174.077610015869</c:v>
                </c:pt>
                <c:pt idx="8452">
                  <c:v>174.077610015869</c:v>
                </c:pt>
                <c:pt idx="8453">
                  <c:v>174.077610015869</c:v>
                </c:pt>
                <c:pt idx="8454">
                  <c:v>174.077610015869</c:v>
                </c:pt>
                <c:pt idx="8455">
                  <c:v>174.077610015869</c:v>
                </c:pt>
                <c:pt idx="8456">
                  <c:v>174.077610015869</c:v>
                </c:pt>
                <c:pt idx="8457">
                  <c:v>174.077610015869</c:v>
                </c:pt>
                <c:pt idx="8458">
                  <c:v>174.077610015869</c:v>
                </c:pt>
                <c:pt idx="8459">
                  <c:v>174.077610015869</c:v>
                </c:pt>
                <c:pt idx="8460">
                  <c:v>174.077610015869</c:v>
                </c:pt>
                <c:pt idx="8461">
                  <c:v>174.077610015869</c:v>
                </c:pt>
                <c:pt idx="8462">
                  <c:v>174.077610015869</c:v>
                </c:pt>
                <c:pt idx="8463">
                  <c:v>174.077610015869</c:v>
                </c:pt>
                <c:pt idx="8464">
                  <c:v>174.077610015869</c:v>
                </c:pt>
                <c:pt idx="8465">
                  <c:v>174.077610015869</c:v>
                </c:pt>
                <c:pt idx="8466">
                  <c:v>174.077610015869</c:v>
                </c:pt>
                <c:pt idx="8467">
                  <c:v>174.077610015869</c:v>
                </c:pt>
                <c:pt idx="8468">
                  <c:v>174.077610015869</c:v>
                </c:pt>
                <c:pt idx="8469">
                  <c:v>174.077610015869</c:v>
                </c:pt>
                <c:pt idx="8470">
                  <c:v>174.077610015869</c:v>
                </c:pt>
                <c:pt idx="8471">
                  <c:v>174.077610015869</c:v>
                </c:pt>
                <c:pt idx="8472">
                  <c:v>174.077610015869</c:v>
                </c:pt>
                <c:pt idx="8473">
                  <c:v>174.077610015869</c:v>
                </c:pt>
                <c:pt idx="8474">
                  <c:v>174.077610015869</c:v>
                </c:pt>
                <c:pt idx="8475">
                  <c:v>174.077610015869</c:v>
                </c:pt>
                <c:pt idx="8476">
                  <c:v>174.077610015869</c:v>
                </c:pt>
                <c:pt idx="8477">
                  <c:v>174.077610015869</c:v>
                </c:pt>
                <c:pt idx="8478">
                  <c:v>174.077610015869</c:v>
                </c:pt>
                <c:pt idx="8479">
                  <c:v>174.077610015869</c:v>
                </c:pt>
                <c:pt idx="8480">
                  <c:v>174.077610015869</c:v>
                </c:pt>
                <c:pt idx="8481">
                  <c:v>174.077610015869</c:v>
                </c:pt>
                <c:pt idx="8482">
                  <c:v>174.077610015869</c:v>
                </c:pt>
                <c:pt idx="8483">
                  <c:v>174.077610015869</c:v>
                </c:pt>
                <c:pt idx="8484">
                  <c:v>174.077610015869</c:v>
                </c:pt>
                <c:pt idx="8485">
                  <c:v>174.077610015869</c:v>
                </c:pt>
                <c:pt idx="8486">
                  <c:v>174.077610015869</c:v>
                </c:pt>
                <c:pt idx="8487">
                  <c:v>174.077610015869</c:v>
                </c:pt>
                <c:pt idx="8488">
                  <c:v>174.077610015869</c:v>
                </c:pt>
                <c:pt idx="8489">
                  <c:v>174.077610015869</c:v>
                </c:pt>
                <c:pt idx="8490">
                  <c:v>174.077610015869</c:v>
                </c:pt>
                <c:pt idx="8491">
                  <c:v>174.077610015869</c:v>
                </c:pt>
                <c:pt idx="8492">
                  <c:v>174.077610015869</c:v>
                </c:pt>
                <c:pt idx="8493">
                  <c:v>174.077610015869</c:v>
                </c:pt>
                <c:pt idx="8494">
                  <c:v>174.077610015869</c:v>
                </c:pt>
                <c:pt idx="8495">
                  <c:v>174.077610015869</c:v>
                </c:pt>
                <c:pt idx="8496">
                  <c:v>174.077610015869</c:v>
                </c:pt>
                <c:pt idx="8497">
                  <c:v>174.077610015869</c:v>
                </c:pt>
                <c:pt idx="8498">
                  <c:v>174.077610015869</c:v>
                </c:pt>
                <c:pt idx="8499">
                  <c:v>174.077610015869</c:v>
                </c:pt>
                <c:pt idx="8500">
                  <c:v>174.077610015869</c:v>
                </c:pt>
                <c:pt idx="8501">
                  <c:v>174.077610015869</c:v>
                </c:pt>
                <c:pt idx="8502">
                  <c:v>174.077610015869</c:v>
                </c:pt>
                <c:pt idx="8503">
                  <c:v>174.077610015869</c:v>
                </c:pt>
                <c:pt idx="8504">
                  <c:v>174.077610015869</c:v>
                </c:pt>
                <c:pt idx="8505">
                  <c:v>174.077610015869</c:v>
                </c:pt>
                <c:pt idx="8506">
                  <c:v>174.077610015869</c:v>
                </c:pt>
                <c:pt idx="8507">
                  <c:v>174.077610015869</c:v>
                </c:pt>
                <c:pt idx="8508">
                  <c:v>174.077610015869</c:v>
                </c:pt>
                <c:pt idx="8509">
                  <c:v>174.077610015869</c:v>
                </c:pt>
                <c:pt idx="8510">
                  <c:v>174.077610015869</c:v>
                </c:pt>
                <c:pt idx="8511">
                  <c:v>174.077610015869</c:v>
                </c:pt>
                <c:pt idx="8512">
                  <c:v>174.077610015869</c:v>
                </c:pt>
                <c:pt idx="8513">
                  <c:v>174.077610015869</c:v>
                </c:pt>
                <c:pt idx="8514">
                  <c:v>174.077610015869</c:v>
                </c:pt>
                <c:pt idx="8515">
                  <c:v>174.077610015869</c:v>
                </c:pt>
                <c:pt idx="8516">
                  <c:v>174.077610015869</c:v>
                </c:pt>
                <c:pt idx="8517">
                  <c:v>174.077610015869</c:v>
                </c:pt>
                <c:pt idx="8518">
                  <c:v>174.077610015869</c:v>
                </c:pt>
                <c:pt idx="8519">
                  <c:v>174.077610015869</c:v>
                </c:pt>
                <c:pt idx="8520">
                  <c:v>174.077610015869</c:v>
                </c:pt>
                <c:pt idx="8521">
                  <c:v>174.077610015869</c:v>
                </c:pt>
                <c:pt idx="8522">
                  <c:v>174.077610015869</c:v>
                </c:pt>
                <c:pt idx="8523">
                  <c:v>174.077610015869</c:v>
                </c:pt>
                <c:pt idx="8524">
                  <c:v>174.077610015869</c:v>
                </c:pt>
                <c:pt idx="8525">
                  <c:v>174.077610015869</c:v>
                </c:pt>
                <c:pt idx="8526">
                  <c:v>174.077610015869</c:v>
                </c:pt>
                <c:pt idx="8527">
                  <c:v>174.077610015869</c:v>
                </c:pt>
                <c:pt idx="8528">
                  <c:v>174.077610015869</c:v>
                </c:pt>
                <c:pt idx="8529">
                  <c:v>174.077610015869</c:v>
                </c:pt>
                <c:pt idx="8530">
                  <c:v>174.077610015869</c:v>
                </c:pt>
                <c:pt idx="8531">
                  <c:v>174.077610015869</c:v>
                </c:pt>
                <c:pt idx="8532">
                  <c:v>174.077610015869</c:v>
                </c:pt>
                <c:pt idx="8533">
                  <c:v>174.077610015869</c:v>
                </c:pt>
                <c:pt idx="8534">
                  <c:v>174.077610015869</c:v>
                </c:pt>
                <c:pt idx="8535">
                  <c:v>174.077610015869</c:v>
                </c:pt>
                <c:pt idx="8536">
                  <c:v>174.077610015869</c:v>
                </c:pt>
                <c:pt idx="8537">
                  <c:v>174.077610015869</c:v>
                </c:pt>
                <c:pt idx="8538">
                  <c:v>174.077610015869</c:v>
                </c:pt>
                <c:pt idx="8539">
                  <c:v>174.077610015869</c:v>
                </c:pt>
                <c:pt idx="8540">
                  <c:v>174.077610015869</c:v>
                </c:pt>
                <c:pt idx="8541">
                  <c:v>174.077610015869</c:v>
                </c:pt>
                <c:pt idx="8542">
                  <c:v>174.077610015869</c:v>
                </c:pt>
                <c:pt idx="8543">
                  <c:v>174.077610015869</c:v>
                </c:pt>
                <c:pt idx="8544">
                  <c:v>174.077610015869</c:v>
                </c:pt>
                <c:pt idx="8545">
                  <c:v>174.077610015869</c:v>
                </c:pt>
                <c:pt idx="8546">
                  <c:v>174.077610015869</c:v>
                </c:pt>
                <c:pt idx="8547">
                  <c:v>174.077610015869</c:v>
                </c:pt>
                <c:pt idx="8548">
                  <c:v>174.077610015869</c:v>
                </c:pt>
                <c:pt idx="8549">
                  <c:v>174.077610015869</c:v>
                </c:pt>
                <c:pt idx="8550">
                  <c:v>174.077610015869</c:v>
                </c:pt>
                <c:pt idx="8551">
                  <c:v>174.077610015869</c:v>
                </c:pt>
                <c:pt idx="8552">
                  <c:v>174.077610015869</c:v>
                </c:pt>
                <c:pt idx="8553">
                  <c:v>174.077610015869</c:v>
                </c:pt>
                <c:pt idx="8554">
                  <c:v>174.077610015869</c:v>
                </c:pt>
                <c:pt idx="8555">
                  <c:v>174.077610015869</c:v>
                </c:pt>
                <c:pt idx="8556">
                  <c:v>174.077610015869</c:v>
                </c:pt>
                <c:pt idx="8557">
                  <c:v>174.077610015869</c:v>
                </c:pt>
                <c:pt idx="8558">
                  <c:v>174.077610015869</c:v>
                </c:pt>
                <c:pt idx="8559">
                  <c:v>174.077610015869</c:v>
                </c:pt>
                <c:pt idx="8560">
                  <c:v>174.077610015869</c:v>
                </c:pt>
                <c:pt idx="8561">
                  <c:v>174.077610015869</c:v>
                </c:pt>
                <c:pt idx="8562">
                  <c:v>174.077610015869</c:v>
                </c:pt>
                <c:pt idx="8563">
                  <c:v>174.077610015869</c:v>
                </c:pt>
                <c:pt idx="8564">
                  <c:v>174.077610015869</c:v>
                </c:pt>
                <c:pt idx="8565">
                  <c:v>174.077610015869</c:v>
                </c:pt>
                <c:pt idx="8566">
                  <c:v>174.077610015869</c:v>
                </c:pt>
                <c:pt idx="8567">
                  <c:v>174.077610015869</c:v>
                </c:pt>
                <c:pt idx="8568">
                  <c:v>174.077610015869</c:v>
                </c:pt>
                <c:pt idx="8569">
                  <c:v>174.077610015869</c:v>
                </c:pt>
                <c:pt idx="8570">
                  <c:v>174.077610015869</c:v>
                </c:pt>
                <c:pt idx="8571">
                  <c:v>174.077610015869</c:v>
                </c:pt>
                <c:pt idx="8572">
                  <c:v>174.077610015869</c:v>
                </c:pt>
                <c:pt idx="8573">
                  <c:v>174.077610015869</c:v>
                </c:pt>
                <c:pt idx="8574">
                  <c:v>174.077610015869</c:v>
                </c:pt>
                <c:pt idx="8575">
                  <c:v>174.077610015869</c:v>
                </c:pt>
                <c:pt idx="8576">
                  <c:v>174.077610015869</c:v>
                </c:pt>
                <c:pt idx="8577">
                  <c:v>174.077610015869</c:v>
                </c:pt>
                <c:pt idx="8578">
                  <c:v>174.077610015869</c:v>
                </c:pt>
                <c:pt idx="8579">
                  <c:v>174.077610015869</c:v>
                </c:pt>
                <c:pt idx="8580">
                  <c:v>174.077610015869</c:v>
                </c:pt>
                <c:pt idx="8581">
                  <c:v>174.077610015869</c:v>
                </c:pt>
                <c:pt idx="8582">
                  <c:v>174.077610015869</c:v>
                </c:pt>
                <c:pt idx="8583">
                  <c:v>174.077610015869</c:v>
                </c:pt>
                <c:pt idx="8584">
                  <c:v>174.077610015869</c:v>
                </c:pt>
                <c:pt idx="8585">
                  <c:v>174.077610015869</c:v>
                </c:pt>
                <c:pt idx="8586">
                  <c:v>174.077610015869</c:v>
                </c:pt>
                <c:pt idx="8587">
                  <c:v>174.077610015869</c:v>
                </c:pt>
                <c:pt idx="8588">
                  <c:v>174.077610015869</c:v>
                </c:pt>
                <c:pt idx="8589">
                  <c:v>174.077610015869</c:v>
                </c:pt>
                <c:pt idx="8590">
                  <c:v>174.077610015869</c:v>
                </c:pt>
                <c:pt idx="8591">
                  <c:v>174.077610015869</c:v>
                </c:pt>
                <c:pt idx="8592">
                  <c:v>174.077610015869</c:v>
                </c:pt>
                <c:pt idx="8593">
                  <c:v>174.077610015869</c:v>
                </c:pt>
                <c:pt idx="8594">
                  <c:v>174.077610015869</c:v>
                </c:pt>
                <c:pt idx="8595">
                  <c:v>174.077610015869</c:v>
                </c:pt>
                <c:pt idx="8596">
                  <c:v>174.077610015869</c:v>
                </c:pt>
                <c:pt idx="8597">
                  <c:v>174.077610015869</c:v>
                </c:pt>
                <c:pt idx="8598">
                  <c:v>174.077610015869</c:v>
                </c:pt>
                <c:pt idx="8599">
                  <c:v>174.077610015869</c:v>
                </c:pt>
                <c:pt idx="8600">
                  <c:v>174.077610015869</c:v>
                </c:pt>
                <c:pt idx="8601">
                  <c:v>174.077610015869</c:v>
                </c:pt>
                <c:pt idx="8602">
                  <c:v>174.077610015869</c:v>
                </c:pt>
                <c:pt idx="8603">
                  <c:v>174.077610015869</c:v>
                </c:pt>
                <c:pt idx="8604">
                  <c:v>174.077610015869</c:v>
                </c:pt>
                <c:pt idx="8605">
                  <c:v>174.077610015869</c:v>
                </c:pt>
                <c:pt idx="8606">
                  <c:v>174.077610015869</c:v>
                </c:pt>
                <c:pt idx="8607">
                  <c:v>174.077610015869</c:v>
                </c:pt>
                <c:pt idx="8608">
                  <c:v>174.077610015869</c:v>
                </c:pt>
                <c:pt idx="8609">
                  <c:v>174.077610015869</c:v>
                </c:pt>
                <c:pt idx="8610">
                  <c:v>174.077610015869</c:v>
                </c:pt>
                <c:pt idx="8611">
                  <c:v>174.077610015869</c:v>
                </c:pt>
                <c:pt idx="8612">
                  <c:v>174.077610015869</c:v>
                </c:pt>
                <c:pt idx="8613">
                  <c:v>174.077610015869</c:v>
                </c:pt>
                <c:pt idx="8614">
                  <c:v>174.077610015869</c:v>
                </c:pt>
                <c:pt idx="8615">
                  <c:v>174.077610015869</c:v>
                </c:pt>
                <c:pt idx="8616">
                  <c:v>174.077610015869</c:v>
                </c:pt>
                <c:pt idx="8617">
                  <c:v>174.077610015869</c:v>
                </c:pt>
                <c:pt idx="8618">
                  <c:v>174.077610015869</c:v>
                </c:pt>
                <c:pt idx="8619">
                  <c:v>174.077610015869</c:v>
                </c:pt>
                <c:pt idx="8620">
                  <c:v>174.077610015869</c:v>
                </c:pt>
                <c:pt idx="8621">
                  <c:v>174.077610015869</c:v>
                </c:pt>
                <c:pt idx="8622">
                  <c:v>174.077610015869</c:v>
                </c:pt>
                <c:pt idx="8623">
                  <c:v>174.077610015869</c:v>
                </c:pt>
                <c:pt idx="8624">
                  <c:v>174.077610015869</c:v>
                </c:pt>
                <c:pt idx="8625">
                  <c:v>174.077610015869</c:v>
                </c:pt>
                <c:pt idx="8626">
                  <c:v>174.077610015869</c:v>
                </c:pt>
                <c:pt idx="8627">
                  <c:v>174.077610015869</c:v>
                </c:pt>
                <c:pt idx="8628">
                  <c:v>174.077610015869</c:v>
                </c:pt>
                <c:pt idx="8629">
                  <c:v>174.077610015869</c:v>
                </c:pt>
                <c:pt idx="8630">
                  <c:v>174.077610015869</c:v>
                </c:pt>
                <c:pt idx="8631">
                  <c:v>174.077610015869</c:v>
                </c:pt>
                <c:pt idx="8632">
                  <c:v>174.077610015869</c:v>
                </c:pt>
                <c:pt idx="8633">
                  <c:v>174.077610015869</c:v>
                </c:pt>
                <c:pt idx="8634">
                  <c:v>174.077610015869</c:v>
                </c:pt>
                <c:pt idx="8635">
                  <c:v>174.077610015869</c:v>
                </c:pt>
                <c:pt idx="8636">
                  <c:v>174.077610015869</c:v>
                </c:pt>
                <c:pt idx="8637">
                  <c:v>174.077610015869</c:v>
                </c:pt>
                <c:pt idx="8638">
                  <c:v>174.077610015869</c:v>
                </c:pt>
                <c:pt idx="8639">
                  <c:v>174.077610015869</c:v>
                </c:pt>
                <c:pt idx="8640">
                  <c:v>174.077610015869</c:v>
                </c:pt>
                <c:pt idx="8641">
                  <c:v>174.077610015869</c:v>
                </c:pt>
                <c:pt idx="8642">
                  <c:v>174.077610015869</c:v>
                </c:pt>
                <c:pt idx="8643">
                  <c:v>174.077610015869</c:v>
                </c:pt>
                <c:pt idx="8644">
                  <c:v>174.077610015869</c:v>
                </c:pt>
                <c:pt idx="8645">
                  <c:v>174.077610015869</c:v>
                </c:pt>
                <c:pt idx="8646">
                  <c:v>174.077610015869</c:v>
                </c:pt>
                <c:pt idx="8647">
                  <c:v>174.077610015869</c:v>
                </c:pt>
                <c:pt idx="8648">
                  <c:v>174.077610015869</c:v>
                </c:pt>
                <c:pt idx="8649">
                  <c:v>174.077610015869</c:v>
                </c:pt>
                <c:pt idx="8650">
                  <c:v>174.077610015869</c:v>
                </c:pt>
                <c:pt idx="8651">
                  <c:v>174.077610015869</c:v>
                </c:pt>
                <c:pt idx="8652">
                  <c:v>174.077610015869</c:v>
                </c:pt>
                <c:pt idx="8653">
                  <c:v>174.077610015869</c:v>
                </c:pt>
                <c:pt idx="8654">
                  <c:v>174.077610015869</c:v>
                </c:pt>
                <c:pt idx="8655">
                  <c:v>174.077610015869</c:v>
                </c:pt>
                <c:pt idx="8656">
                  <c:v>174.077610015869</c:v>
                </c:pt>
                <c:pt idx="8657">
                  <c:v>174.077610015869</c:v>
                </c:pt>
                <c:pt idx="8658">
                  <c:v>174.077610015869</c:v>
                </c:pt>
                <c:pt idx="8659">
                  <c:v>174.077610015869</c:v>
                </c:pt>
                <c:pt idx="8660">
                  <c:v>174.077610015869</c:v>
                </c:pt>
                <c:pt idx="8661">
                  <c:v>174.077610015869</c:v>
                </c:pt>
                <c:pt idx="8662">
                  <c:v>174.077610015869</c:v>
                </c:pt>
                <c:pt idx="8663">
                  <c:v>174.077610015869</c:v>
                </c:pt>
                <c:pt idx="8664">
                  <c:v>174.077610015869</c:v>
                </c:pt>
                <c:pt idx="8665">
                  <c:v>174.077610015869</c:v>
                </c:pt>
                <c:pt idx="8666">
                  <c:v>174.077610015869</c:v>
                </c:pt>
                <c:pt idx="8667">
                  <c:v>174.077610015869</c:v>
                </c:pt>
                <c:pt idx="8668">
                  <c:v>174.077610015869</c:v>
                </c:pt>
                <c:pt idx="8669">
                  <c:v>174.077610015869</c:v>
                </c:pt>
                <c:pt idx="8670">
                  <c:v>174.077610015869</c:v>
                </c:pt>
                <c:pt idx="8671">
                  <c:v>174.077610015869</c:v>
                </c:pt>
                <c:pt idx="8672">
                  <c:v>174.077610015869</c:v>
                </c:pt>
                <c:pt idx="8673">
                  <c:v>174.077610015869</c:v>
                </c:pt>
                <c:pt idx="8674">
                  <c:v>174.077610015869</c:v>
                </c:pt>
                <c:pt idx="8675">
                  <c:v>174.077610015869</c:v>
                </c:pt>
                <c:pt idx="8676">
                  <c:v>174.077610015869</c:v>
                </c:pt>
                <c:pt idx="8677">
                  <c:v>174.077610015869</c:v>
                </c:pt>
                <c:pt idx="8678">
                  <c:v>174.077610015869</c:v>
                </c:pt>
                <c:pt idx="8679">
                  <c:v>174.077610015869</c:v>
                </c:pt>
                <c:pt idx="8680">
                  <c:v>174.077610015869</c:v>
                </c:pt>
                <c:pt idx="8681">
                  <c:v>174.077610015869</c:v>
                </c:pt>
                <c:pt idx="8682">
                  <c:v>174.077610015869</c:v>
                </c:pt>
                <c:pt idx="8683">
                  <c:v>174.077610015869</c:v>
                </c:pt>
                <c:pt idx="8684">
                  <c:v>174.077610015869</c:v>
                </c:pt>
                <c:pt idx="8685">
                  <c:v>174.077610015869</c:v>
                </c:pt>
                <c:pt idx="8686">
                  <c:v>174.077610015869</c:v>
                </c:pt>
                <c:pt idx="8687">
                  <c:v>174.077610015869</c:v>
                </c:pt>
                <c:pt idx="8688">
                  <c:v>174.077610015869</c:v>
                </c:pt>
                <c:pt idx="8689">
                  <c:v>174.077610015869</c:v>
                </c:pt>
                <c:pt idx="8690">
                  <c:v>174.077610015869</c:v>
                </c:pt>
                <c:pt idx="8691">
                  <c:v>174.077610015869</c:v>
                </c:pt>
                <c:pt idx="8692">
                  <c:v>174.077610015869</c:v>
                </c:pt>
                <c:pt idx="8693">
                  <c:v>174.077610015869</c:v>
                </c:pt>
                <c:pt idx="8694">
                  <c:v>174.077610015869</c:v>
                </c:pt>
                <c:pt idx="8695">
                  <c:v>174.077610015869</c:v>
                </c:pt>
                <c:pt idx="8696">
                  <c:v>174.077610015869</c:v>
                </c:pt>
                <c:pt idx="8697">
                  <c:v>174.077610015869</c:v>
                </c:pt>
                <c:pt idx="8698">
                  <c:v>174.077610015869</c:v>
                </c:pt>
                <c:pt idx="8699">
                  <c:v>174.077610015869</c:v>
                </c:pt>
                <c:pt idx="8700">
                  <c:v>174.077610015869</c:v>
                </c:pt>
                <c:pt idx="8701">
                  <c:v>174.077610015869</c:v>
                </c:pt>
                <c:pt idx="8702">
                  <c:v>174.077610015869</c:v>
                </c:pt>
                <c:pt idx="8703">
                  <c:v>174.077610015869</c:v>
                </c:pt>
                <c:pt idx="8704">
                  <c:v>174.077610015869</c:v>
                </c:pt>
                <c:pt idx="8705">
                  <c:v>174.077610015869</c:v>
                </c:pt>
                <c:pt idx="8706">
                  <c:v>174.077610015869</c:v>
                </c:pt>
                <c:pt idx="8707">
                  <c:v>174.077610015869</c:v>
                </c:pt>
                <c:pt idx="8708">
                  <c:v>174.077610015869</c:v>
                </c:pt>
                <c:pt idx="8709">
                  <c:v>174.077610015869</c:v>
                </c:pt>
                <c:pt idx="8710">
                  <c:v>174.077610015869</c:v>
                </c:pt>
                <c:pt idx="8711">
                  <c:v>174.077610015869</c:v>
                </c:pt>
                <c:pt idx="8712">
                  <c:v>174.077610015869</c:v>
                </c:pt>
                <c:pt idx="8713">
                  <c:v>174.077610015869</c:v>
                </c:pt>
                <c:pt idx="8714">
                  <c:v>174.077610015869</c:v>
                </c:pt>
                <c:pt idx="8715">
                  <c:v>174.077610015869</c:v>
                </c:pt>
                <c:pt idx="8716">
                  <c:v>174.077610015869</c:v>
                </c:pt>
                <c:pt idx="8717">
                  <c:v>174.077610015869</c:v>
                </c:pt>
                <c:pt idx="8718">
                  <c:v>174.077610015869</c:v>
                </c:pt>
                <c:pt idx="8719">
                  <c:v>174.077610015869</c:v>
                </c:pt>
                <c:pt idx="8720">
                  <c:v>174.077610015869</c:v>
                </c:pt>
                <c:pt idx="8721">
                  <c:v>174.077610015869</c:v>
                </c:pt>
                <c:pt idx="8722">
                  <c:v>174.077610015869</c:v>
                </c:pt>
                <c:pt idx="8723">
                  <c:v>174.077610015869</c:v>
                </c:pt>
                <c:pt idx="8724">
                  <c:v>174.077610015869</c:v>
                </c:pt>
                <c:pt idx="8725">
                  <c:v>174.077610015869</c:v>
                </c:pt>
                <c:pt idx="8726">
                  <c:v>174.077610015869</c:v>
                </c:pt>
                <c:pt idx="8727">
                  <c:v>174.077610015869</c:v>
                </c:pt>
                <c:pt idx="8728">
                  <c:v>174.077610015869</c:v>
                </c:pt>
                <c:pt idx="8729">
                  <c:v>174.077610015869</c:v>
                </c:pt>
                <c:pt idx="8730">
                  <c:v>174.077610015869</c:v>
                </c:pt>
                <c:pt idx="8731">
                  <c:v>174.077610015869</c:v>
                </c:pt>
                <c:pt idx="8732">
                  <c:v>174.077610015869</c:v>
                </c:pt>
                <c:pt idx="8733">
                  <c:v>174.077610015869</c:v>
                </c:pt>
                <c:pt idx="8734">
                  <c:v>174.077610015869</c:v>
                </c:pt>
                <c:pt idx="8735">
                  <c:v>174.077610015869</c:v>
                </c:pt>
                <c:pt idx="8736">
                  <c:v>174.077610015869</c:v>
                </c:pt>
                <c:pt idx="8737">
                  <c:v>174.077610015869</c:v>
                </c:pt>
                <c:pt idx="8738">
                  <c:v>174.077610015869</c:v>
                </c:pt>
                <c:pt idx="8739">
                  <c:v>174.077610015869</c:v>
                </c:pt>
                <c:pt idx="8740">
                  <c:v>174.077610015869</c:v>
                </c:pt>
                <c:pt idx="8741">
                  <c:v>174.077610015869</c:v>
                </c:pt>
                <c:pt idx="8742">
                  <c:v>174.077610015869</c:v>
                </c:pt>
                <c:pt idx="8743">
                  <c:v>174.077610015869</c:v>
                </c:pt>
                <c:pt idx="8744">
                  <c:v>174.077610015869</c:v>
                </c:pt>
                <c:pt idx="8745">
                  <c:v>174.077610015869</c:v>
                </c:pt>
                <c:pt idx="8746">
                  <c:v>174.077610015869</c:v>
                </c:pt>
                <c:pt idx="8747">
                  <c:v>174.077610015869</c:v>
                </c:pt>
                <c:pt idx="8748">
                  <c:v>174.077610015869</c:v>
                </c:pt>
                <c:pt idx="8749">
                  <c:v>174.077610015869</c:v>
                </c:pt>
                <c:pt idx="8750">
                  <c:v>174.077610015869</c:v>
                </c:pt>
                <c:pt idx="8751">
                  <c:v>174.077610015869</c:v>
                </c:pt>
                <c:pt idx="8752">
                  <c:v>174.077610015869</c:v>
                </c:pt>
                <c:pt idx="8753">
                  <c:v>174.077610015869</c:v>
                </c:pt>
                <c:pt idx="8754">
                  <c:v>174.077610015869</c:v>
                </c:pt>
                <c:pt idx="8755">
                  <c:v>174.077610015869</c:v>
                </c:pt>
                <c:pt idx="8756">
                  <c:v>174.077610015869</c:v>
                </c:pt>
                <c:pt idx="8757">
                  <c:v>174.077610015869</c:v>
                </c:pt>
                <c:pt idx="8758">
                  <c:v>174.077610015869</c:v>
                </c:pt>
                <c:pt idx="8759">
                  <c:v>174.077610015869</c:v>
                </c:pt>
                <c:pt idx="8760">
                  <c:v>174.077610015869</c:v>
                </c:pt>
                <c:pt idx="8761">
                  <c:v>174.077610015869</c:v>
                </c:pt>
                <c:pt idx="8762">
                  <c:v>174.077610015869</c:v>
                </c:pt>
                <c:pt idx="8763">
                  <c:v>174.077610015869</c:v>
                </c:pt>
                <c:pt idx="8764">
                  <c:v>174.077610015869</c:v>
                </c:pt>
                <c:pt idx="8765">
                  <c:v>174.077610015869</c:v>
                </c:pt>
                <c:pt idx="8766">
                  <c:v>174.077610015869</c:v>
                </c:pt>
                <c:pt idx="8767">
                  <c:v>174.077610015869</c:v>
                </c:pt>
                <c:pt idx="8768">
                  <c:v>174.077610015869</c:v>
                </c:pt>
                <c:pt idx="8769">
                  <c:v>174.077610015869</c:v>
                </c:pt>
                <c:pt idx="8770">
                  <c:v>174.077610015869</c:v>
                </c:pt>
                <c:pt idx="8771">
                  <c:v>174.077610015869</c:v>
                </c:pt>
                <c:pt idx="8772">
                  <c:v>174.077610015869</c:v>
                </c:pt>
                <c:pt idx="8773">
                  <c:v>174.077610015869</c:v>
                </c:pt>
                <c:pt idx="8774">
                  <c:v>174.077610015869</c:v>
                </c:pt>
                <c:pt idx="8775">
                  <c:v>174.077610015869</c:v>
                </c:pt>
                <c:pt idx="8776">
                  <c:v>174.077610015869</c:v>
                </c:pt>
                <c:pt idx="8777">
                  <c:v>174.077610015869</c:v>
                </c:pt>
                <c:pt idx="8778">
                  <c:v>174.077610015869</c:v>
                </c:pt>
                <c:pt idx="8779">
                  <c:v>174.077610015869</c:v>
                </c:pt>
                <c:pt idx="8780">
                  <c:v>174.077610015869</c:v>
                </c:pt>
                <c:pt idx="8781">
                  <c:v>174.077610015869</c:v>
                </c:pt>
                <c:pt idx="8782">
                  <c:v>174.077610015869</c:v>
                </c:pt>
                <c:pt idx="8783">
                  <c:v>174.077610015869</c:v>
                </c:pt>
                <c:pt idx="8784">
                  <c:v>174.077610015869</c:v>
                </c:pt>
                <c:pt idx="8785">
                  <c:v>174.077610015869</c:v>
                </c:pt>
                <c:pt idx="8786">
                  <c:v>174.077610015869</c:v>
                </c:pt>
                <c:pt idx="8787">
                  <c:v>174.077610015869</c:v>
                </c:pt>
                <c:pt idx="8788">
                  <c:v>174.077610015869</c:v>
                </c:pt>
                <c:pt idx="8789">
                  <c:v>174.077610015869</c:v>
                </c:pt>
                <c:pt idx="8790">
                  <c:v>174.077610015869</c:v>
                </c:pt>
                <c:pt idx="8791">
                  <c:v>174.077610015869</c:v>
                </c:pt>
                <c:pt idx="8792">
                  <c:v>174.077610015869</c:v>
                </c:pt>
                <c:pt idx="8793">
                  <c:v>174.077610015869</c:v>
                </c:pt>
                <c:pt idx="8794">
                  <c:v>174.077610015869</c:v>
                </c:pt>
                <c:pt idx="8795">
                  <c:v>174.077610015869</c:v>
                </c:pt>
                <c:pt idx="8796">
                  <c:v>174.077610015869</c:v>
                </c:pt>
                <c:pt idx="8797">
                  <c:v>174.077610015869</c:v>
                </c:pt>
                <c:pt idx="8798">
                  <c:v>174.077610015869</c:v>
                </c:pt>
                <c:pt idx="8799">
                  <c:v>174.077610015869</c:v>
                </c:pt>
                <c:pt idx="8800">
                  <c:v>174.077610015869</c:v>
                </c:pt>
                <c:pt idx="8801">
                  <c:v>174.077610015869</c:v>
                </c:pt>
                <c:pt idx="8802">
                  <c:v>174.077610015869</c:v>
                </c:pt>
                <c:pt idx="8803">
                  <c:v>174.077610015869</c:v>
                </c:pt>
                <c:pt idx="8804">
                  <c:v>174.077610015869</c:v>
                </c:pt>
                <c:pt idx="8805">
                  <c:v>174.077610015869</c:v>
                </c:pt>
                <c:pt idx="8806">
                  <c:v>174.077610015869</c:v>
                </c:pt>
                <c:pt idx="8807">
                  <c:v>174.077610015869</c:v>
                </c:pt>
                <c:pt idx="8808">
                  <c:v>174.077610015869</c:v>
                </c:pt>
                <c:pt idx="8809">
                  <c:v>174.077610015869</c:v>
                </c:pt>
                <c:pt idx="8810">
                  <c:v>174.077610015869</c:v>
                </c:pt>
                <c:pt idx="8811">
                  <c:v>174.077610015869</c:v>
                </c:pt>
                <c:pt idx="8812">
                  <c:v>174.077610015869</c:v>
                </c:pt>
                <c:pt idx="8813">
                  <c:v>174.077610015869</c:v>
                </c:pt>
                <c:pt idx="8814">
                  <c:v>174.077610015869</c:v>
                </c:pt>
                <c:pt idx="8815">
                  <c:v>174.077610015869</c:v>
                </c:pt>
                <c:pt idx="8816">
                  <c:v>174.077610015869</c:v>
                </c:pt>
                <c:pt idx="8817">
                  <c:v>174.077610015869</c:v>
                </c:pt>
                <c:pt idx="8818">
                  <c:v>174.077610015869</c:v>
                </c:pt>
                <c:pt idx="8819">
                  <c:v>174.077610015869</c:v>
                </c:pt>
                <c:pt idx="8820">
                  <c:v>174.077610015869</c:v>
                </c:pt>
                <c:pt idx="8821">
                  <c:v>174.077610015869</c:v>
                </c:pt>
                <c:pt idx="8822">
                  <c:v>174.077610015869</c:v>
                </c:pt>
                <c:pt idx="8823">
                  <c:v>174.077610015869</c:v>
                </c:pt>
                <c:pt idx="8824">
                  <c:v>174.077610015869</c:v>
                </c:pt>
                <c:pt idx="8825">
                  <c:v>174.077610015869</c:v>
                </c:pt>
                <c:pt idx="8826">
                  <c:v>174.077610015869</c:v>
                </c:pt>
                <c:pt idx="8827">
                  <c:v>174.077610015869</c:v>
                </c:pt>
                <c:pt idx="8828">
                  <c:v>174.077610015869</c:v>
                </c:pt>
                <c:pt idx="8829">
                  <c:v>174.077610015869</c:v>
                </c:pt>
                <c:pt idx="8830">
                  <c:v>174.077610015869</c:v>
                </c:pt>
                <c:pt idx="8831">
                  <c:v>174.077610015869</c:v>
                </c:pt>
                <c:pt idx="8832">
                  <c:v>174.077610015869</c:v>
                </c:pt>
                <c:pt idx="8833">
                  <c:v>174.077610015869</c:v>
                </c:pt>
                <c:pt idx="8834">
                  <c:v>174.077610015869</c:v>
                </c:pt>
                <c:pt idx="8835">
                  <c:v>174.077610015869</c:v>
                </c:pt>
                <c:pt idx="8836">
                  <c:v>174.077610015869</c:v>
                </c:pt>
                <c:pt idx="8837">
                  <c:v>174.077610015869</c:v>
                </c:pt>
                <c:pt idx="8838">
                  <c:v>174.077610015869</c:v>
                </c:pt>
                <c:pt idx="8839">
                  <c:v>174.077610015869</c:v>
                </c:pt>
                <c:pt idx="8840">
                  <c:v>174.077610015869</c:v>
                </c:pt>
                <c:pt idx="8841">
                  <c:v>174.077610015869</c:v>
                </c:pt>
                <c:pt idx="8842">
                  <c:v>174.077610015869</c:v>
                </c:pt>
                <c:pt idx="8843">
                  <c:v>174.077610015869</c:v>
                </c:pt>
                <c:pt idx="8844">
                  <c:v>174.077610015869</c:v>
                </c:pt>
                <c:pt idx="8845">
                  <c:v>174.077610015869</c:v>
                </c:pt>
                <c:pt idx="8846">
                  <c:v>174.077610015869</c:v>
                </c:pt>
                <c:pt idx="8847">
                  <c:v>174.077610015869</c:v>
                </c:pt>
                <c:pt idx="8848">
                  <c:v>174.077610015869</c:v>
                </c:pt>
                <c:pt idx="8849">
                  <c:v>174.077610015869</c:v>
                </c:pt>
                <c:pt idx="8850">
                  <c:v>174.077610015869</c:v>
                </c:pt>
                <c:pt idx="8851">
                  <c:v>174.077610015869</c:v>
                </c:pt>
                <c:pt idx="8852">
                  <c:v>174.077610015869</c:v>
                </c:pt>
                <c:pt idx="8853">
                  <c:v>174.077610015869</c:v>
                </c:pt>
                <c:pt idx="8854">
                  <c:v>174.077610015869</c:v>
                </c:pt>
                <c:pt idx="8855">
                  <c:v>174.077610015869</c:v>
                </c:pt>
                <c:pt idx="8856">
                  <c:v>174.077610015869</c:v>
                </c:pt>
                <c:pt idx="8857">
                  <c:v>174.077610015869</c:v>
                </c:pt>
                <c:pt idx="8858">
                  <c:v>174.077610015869</c:v>
                </c:pt>
                <c:pt idx="8859">
                  <c:v>174.077610015869</c:v>
                </c:pt>
                <c:pt idx="8860">
                  <c:v>174.077610015869</c:v>
                </c:pt>
                <c:pt idx="8861">
                  <c:v>174.077610015869</c:v>
                </c:pt>
                <c:pt idx="8862">
                  <c:v>174.077610015869</c:v>
                </c:pt>
                <c:pt idx="8863">
                  <c:v>174.077610015869</c:v>
                </c:pt>
                <c:pt idx="8864">
                  <c:v>174.077610015869</c:v>
                </c:pt>
                <c:pt idx="8865">
                  <c:v>174.077610015869</c:v>
                </c:pt>
                <c:pt idx="8866">
                  <c:v>174.077610015869</c:v>
                </c:pt>
                <c:pt idx="8867">
                  <c:v>174.077610015869</c:v>
                </c:pt>
                <c:pt idx="8868">
                  <c:v>174.077610015869</c:v>
                </c:pt>
                <c:pt idx="8869">
                  <c:v>174.077610015869</c:v>
                </c:pt>
                <c:pt idx="8870">
                  <c:v>174.077610015869</c:v>
                </c:pt>
                <c:pt idx="8871">
                  <c:v>174.077610015869</c:v>
                </c:pt>
                <c:pt idx="8872">
                  <c:v>174.077610015869</c:v>
                </c:pt>
                <c:pt idx="8873">
                  <c:v>174.077610015869</c:v>
                </c:pt>
                <c:pt idx="8874">
                  <c:v>174.077610015869</c:v>
                </c:pt>
                <c:pt idx="8875">
                  <c:v>174.077610015869</c:v>
                </c:pt>
                <c:pt idx="8876">
                  <c:v>174.077610015869</c:v>
                </c:pt>
                <c:pt idx="8877">
                  <c:v>174.077610015869</c:v>
                </c:pt>
                <c:pt idx="8878">
                  <c:v>174.077610015869</c:v>
                </c:pt>
                <c:pt idx="8879">
                  <c:v>174.077610015869</c:v>
                </c:pt>
                <c:pt idx="8880">
                  <c:v>174.077610015869</c:v>
                </c:pt>
                <c:pt idx="8881">
                  <c:v>174.077610015869</c:v>
                </c:pt>
                <c:pt idx="8882">
                  <c:v>174.077610015869</c:v>
                </c:pt>
                <c:pt idx="8883">
                  <c:v>174.077610015869</c:v>
                </c:pt>
                <c:pt idx="8884">
                  <c:v>174.077610015869</c:v>
                </c:pt>
                <c:pt idx="8885">
                  <c:v>174.077610015869</c:v>
                </c:pt>
                <c:pt idx="8886">
                  <c:v>174.077610015869</c:v>
                </c:pt>
                <c:pt idx="8887">
                  <c:v>174.077610015869</c:v>
                </c:pt>
                <c:pt idx="8888">
                  <c:v>174.077610015869</c:v>
                </c:pt>
                <c:pt idx="8889">
                  <c:v>174.077610015869</c:v>
                </c:pt>
                <c:pt idx="8890">
                  <c:v>174.077610015869</c:v>
                </c:pt>
                <c:pt idx="8891">
                  <c:v>174.077610015869</c:v>
                </c:pt>
                <c:pt idx="8892">
                  <c:v>174.077610015869</c:v>
                </c:pt>
                <c:pt idx="8893">
                  <c:v>174.077610015869</c:v>
                </c:pt>
                <c:pt idx="8894">
                  <c:v>174.077610015869</c:v>
                </c:pt>
                <c:pt idx="8895">
                  <c:v>174.077610015869</c:v>
                </c:pt>
                <c:pt idx="8896">
                  <c:v>174.077610015869</c:v>
                </c:pt>
                <c:pt idx="8897">
                  <c:v>174.077610015869</c:v>
                </c:pt>
                <c:pt idx="8898">
                  <c:v>174.077610015869</c:v>
                </c:pt>
                <c:pt idx="8899">
                  <c:v>174.077610015869</c:v>
                </c:pt>
                <c:pt idx="8900">
                  <c:v>174.077610015869</c:v>
                </c:pt>
                <c:pt idx="8901">
                  <c:v>174.077610015869</c:v>
                </c:pt>
                <c:pt idx="8902">
                  <c:v>174.077610015869</c:v>
                </c:pt>
                <c:pt idx="8903">
                  <c:v>174.077610015869</c:v>
                </c:pt>
                <c:pt idx="8904">
                  <c:v>174.077610015869</c:v>
                </c:pt>
                <c:pt idx="8905">
                  <c:v>174.077610015869</c:v>
                </c:pt>
                <c:pt idx="8906">
                  <c:v>174.077610015869</c:v>
                </c:pt>
                <c:pt idx="8907">
                  <c:v>174.077610015869</c:v>
                </c:pt>
                <c:pt idx="8908">
                  <c:v>174.077610015869</c:v>
                </c:pt>
                <c:pt idx="8909">
                  <c:v>174.077610015869</c:v>
                </c:pt>
                <c:pt idx="8910">
                  <c:v>174.077610015869</c:v>
                </c:pt>
                <c:pt idx="8911">
                  <c:v>174.077610015869</c:v>
                </c:pt>
                <c:pt idx="8912">
                  <c:v>174.077610015869</c:v>
                </c:pt>
                <c:pt idx="8913">
                  <c:v>174.077610015869</c:v>
                </c:pt>
                <c:pt idx="8914">
                  <c:v>174.077610015869</c:v>
                </c:pt>
                <c:pt idx="8915">
                  <c:v>174.077610015869</c:v>
                </c:pt>
                <c:pt idx="8916">
                  <c:v>174.077610015869</c:v>
                </c:pt>
                <c:pt idx="8917">
                  <c:v>174.077610015869</c:v>
                </c:pt>
                <c:pt idx="8918">
                  <c:v>174.077610015869</c:v>
                </c:pt>
                <c:pt idx="8919">
                  <c:v>174.077610015869</c:v>
                </c:pt>
                <c:pt idx="8920">
                  <c:v>174.077610015869</c:v>
                </c:pt>
                <c:pt idx="8921">
                  <c:v>174.077610015869</c:v>
                </c:pt>
                <c:pt idx="8922">
                  <c:v>174.077610015869</c:v>
                </c:pt>
                <c:pt idx="8923">
                  <c:v>174.077610015869</c:v>
                </c:pt>
                <c:pt idx="8924">
                  <c:v>174.077610015869</c:v>
                </c:pt>
                <c:pt idx="8925">
                  <c:v>174.077610015869</c:v>
                </c:pt>
                <c:pt idx="8926">
                  <c:v>174.077610015869</c:v>
                </c:pt>
                <c:pt idx="8927">
                  <c:v>174.077610015869</c:v>
                </c:pt>
                <c:pt idx="8928">
                  <c:v>174.077610015869</c:v>
                </c:pt>
                <c:pt idx="8929">
                  <c:v>174.077610015869</c:v>
                </c:pt>
                <c:pt idx="8930">
                  <c:v>174.077610015869</c:v>
                </c:pt>
                <c:pt idx="8931">
                  <c:v>174.077610015869</c:v>
                </c:pt>
                <c:pt idx="8932">
                  <c:v>174.077610015869</c:v>
                </c:pt>
                <c:pt idx="8933">
                  <c:v>174.077610015869</c:v>
                </c:pt>
                <c:pt idx="8934">
                  <c:v>174.077610015869</c:v>
                </c:pt>
                <c:pt idx="8935">
                  <c:v>174.077610015869</c:v>
                </c:pt>
                <c:pt idx="8936">
                  <c:v>174.077610015869</c:v>
                </c:pt>
                <c:pt idx="8937">
                  <c:v>174.077610015869</c:v>
                </c:pt>
                <c:pt idx="8938">
                  <c:v>174.077610015869</c:v>
                </c:pt>
                <c:pt idx="8939">
                  <c:v>174.077610015869</c:v>
                </c:pt>
                <c:pt idx="8940">
                  <c:v>174.077610015869</c:v>
                </c:pt>
                <c:pt idx="8941">
                  <c:v>174.077610015869</c:v>
                </c:pt>
                <c:pt idx="8942">
                  <c:v>174.077610015869</c:v>
                </c:pt>
                <c:pt idx="8943">
                  <c:v>174.077610015869</c:v>
                </c:pt>
                <c:pt idx="8944">
                  <c:v>174.077610015869</c:v>
                </c:pt>
                <c:pt idx="8945">
                  <c:v>174.077610015869</c:v>
                </c:pt>
                <c:pt idx="8946">
                  <c:v>174.077610015869</c:v>
                </c:pt>
                <c:pt idx="8947">
                  <c:v>174.077610015869</c:v>
                </c:pt>
                <c:pt idx="8948">
                  <c:v>174.077610015869</c:v>
                </c:pt>
                <c:pt idx="8949">
                  <c:v>174.077610015869</c:v>
                </c:pt>
                <c:pt idx="8950">
                  <c:v>174.077610015869</c:v>
                </c:pt>
                <c:pt idx="8951">
                  <c:v>174.077610015869</c:v>
                </c:pt>
                <c:pt idx="8952">
                  <c:v>174.077610015869</c:v>
                </c:pt>
                <c:pt idx="8953">
                  <c:v>174.077610015869</c:v>
                </c:pt>
                <c:pt idx="8954">
                  <c:v>174.077610015869</c:v>
                </c:pt>
                <c:pt idx="8955">
                  <c:v>174.077610015869</c:v>
                </c:pt>
                <c:pt idx="8956">
                  <c:v>174.077610015869</c:v>
                </c:pt>
                <c:pt idx="8957">
                  <c:v>174.077610015869</c:v>
                </c:pt>
                <c:pt idx="8958">
                  <c:v>174.077610015869</c:v>
                </c:pt>
                <c:pt idx="8959">
                  <c:v>174.077610015869</c:v>
                </c:pt>
                <c:pt idx="8960">
                  <c:v>174.077610015869</c:v>
                </c:pt>
                <c:pt idx="8961">
                  <c:v>174.077610015869</c:v>
                </c:pt>
                <c:pt idx="8962">
                  <c:v>174.077610015869</c:v>
                </c:pt>
                <c:pt idx="8963">
                  <c:v>174.077610015869</c:v>
                </c:pt>
                <c:pt idx="8964">
                  <c:v>174.077610015869</c:v>
                </c:pt>
                <c:pt idx="8965">
                  <c:v>174.077610015869</c:v>
                </c:pt>
                <c:pt idx="8966">
                  <c:v>174.077610015869</c:v>
                </c:pt>
                <c:pt idx="8967">
                  <c:v>174.077610015869</c:v>
                </c:pt>
                <c:pt idx="8968">
                  <c:v>174.077610015869</c:v>
                </c:pt>
                <c:pt idx="8969">
                  <c:v>174.077610015869</c:v>
                </c:pt>
                <c:pt idx="8970">
                  <c:v>174.077610015869</c:v>
                </c:pt>
                <c:pt idx="8971">
                  <c:v>174.077610015869</c:v>
                </c:pt>
                <c:pt idx="8972">
                  <c:v>174.077610015869</c:v>
                </c:pt>
                <c:pt idx="8973">
                  <c:v>174.077610015869</c:v>
                </c:pt>
                <c:pt idx="8974">
                  <c:v>174.077610015869</c:v>
                </c:pt>
                <c:pt idx="8975">
                  <c:v>174.077610015869</c:v>
                </c:pt>
                <c:pt idx="8976">
                  <c:v>174.077610015869</c:v>
                </c:pt>
                <c:pt idx="8977">
                  <c:v>174.077610015869</c:v>
                </c:pt>
                <c:pt idx="8978">
                  <c:v>174.077610015869</c:v>
                </c:pt>
                <c:pt idx="8979">
                  <c:v>174.077610015869</c:v>
                </c:pt>
                <c:pt idx="8980">
                  <c:v>174.077610015869</c:v>
                </c:pt>
                <c:pt idx="8981">
                  <c:v>174.077610015869</c:v>
                </c:pt>
                <c:pt idx="8982">
                  <c:v>174.077610015869</c:v>
                </c:pt>
                <c:pt idx="8983">
                  <c:v>174.077610015869</c:v>
                </c:pt>
                <c:pt idx="8984">
                  <c:v>174.077610015869</c:v>
                </c:pt>
                <c:pt idx="8985">
                  <c:v>174.077610015869</c:v>
                </c:pt>
                <c:pt idx="8986">
                  <c:v>174.077610015869</c:v>
                </c:pt>
                <c:pt idx="8987">
                  <c:v>174.077610015869</c:v>
                </c:pt>
                <c:pt idx="8988">
                  <c:v>174.077610015869</c:v>
                </c:pt>
                <c:pt idx="8989">
                  <c:v>174.077610015869</c:v>
                </c:pt>
                <c:pt idx="8990">
                  <c:v>174.077610015869</c:v>
                </c:pt>
                <c:pt idx="8991">
                  <c:v>174.077610015869</c:v>
                </c:pt>
                <c:pt idx="8992">
                  <c:v>174.077610015869</c:v>
                </c:pt>
                <c:pt idx="8993">
                  <c:v>174.077610015869</c:v>
                </c:pt>
                <c:pt idx="8994">
                  <c:v>174.077610015869</c:v>
                </c:pt>
                <c:pt idx="8995">
                  <c:v>174.077610015869</c:v>
                </c:pt>
                <c:pt idx="8996">
                  <c:v>174.077610015869</c:v>
                </c:pt>
                <c:pt idx="8997">
                  <c:v>174.077610015869</c:v>
                </c:pt>
                <c:pt idx="8998">
                  <c:v>174.077610015869</c:v>
                </c:pt>
                <c:pt idx="8999">
                  <c:v>174.077610015869</c:v>
                </c:pt>
                <c:pt idx="9000">
                  <c:v>174.077610015869</c:v>
                </c:pt>
                <c:pt idx="9001">
                  <c:v>174.077610015869</c:v>
                </c:pt>
                <c:pt idx="9002">
                  <c:v>174.077610015869</c:v>
                </c:pt>
                <c:pt idx="9003">
                  <c:v>174.077610015869</c:v>
                </c:pt>
                <c:pt idx="9004">
                  <c:v>174.077610015869</c:v>
                </c:pt>
                <c:pt idx="9005">
                  <c:v>174.077610015869</c:v>
                </c:pt>
                <c:pt idx="9006">
                  <c:v>174.077610015869</c:v>
                </c:pt>
                <c:pt idx="9007">
                  <c:v>174.077610015869</c:v>
                </c:pt>
                <c:pt idx="9008">
                  <c:v>174.077610015869</c:v>
                </c:pt>
                <c:pt idx="9009">
                  <c:v>174.077610015869</c:v>
                </c:pt>
                <c:pt idx="9010">
                  <c:v>174.077610015869</c:v>
                </c:pt>
                <c:pt idx="9011">
                  <c:v>174.077610015869</c:v>
                </c:pt>
                <c:pt idx="9012">
                  <c:v>174.077610015869</c:v>
                </c:pt>
                <c:pt idx="9013">
                  <c:v>174.077610015869</c:v>
                </c:pt>
                <c:pt idx="9014">
                  <c:v>174.077610015869</c:v>
                </c:pt>
                <c:pt idx="9015">
                  <c:v>174.077610015869</c:v>
                </c:pt>
                <c:pt idx="9016">
                  <c:v>174.077610015869</c:v>
                </c:pt>
                <c:pt idx="9017">
                  <c:v>174.077610015869</c:v>
                </c:pt>
                <c:pt idx="9018">
                  <c:v>174.077610015869</c:v>
                </c:pt>
                <c:pt idx="9019">
                  <c:v>174.077610015869</c:v>
                </c:pt>
                <c:pt idx="9020">
                  <c:v>174.077610015869</c:v>
                </c:pt>
                <c:pt idx="9021">
                  <c:v>174.077610015869</c:v>
                </c:pt>
                <c:pt idx="9022">
                  <c:v>174.077610015869</c:v>
                </c:pt>
                <c:pt idx="9023">
                  <c:v>174.077610015869</c:v>
                </c:pt>
                <c:pt idx="9024">
                  <c:v>174.077610015869</c:v>
                </c:pt>
                <c:pt idx="9025">
                  <c:v>174.077610015869</c:v>
                </c:pt>
                <c:pt idx="9026">
                  <c:v>174.077610015869</c:v>
                </c:pt>
                <c:pt idx="9027">
                  <c:v>174.077610015869</c:v>
                </c:pt>
                <c:pt idx="9028">
                  <c:v>174.077610015869</c:v>
                </c:pt>
                <c:pt idx="9029">
                  <c:v>174.077610015869</c:v>
                </c:pt>
                <c:pt idx="9030">
                  <c:v>174.077610015869</c:v>
                </c:pt>
                <c:pt idx="9031">
                  <c:v>174.077610015869</c:v>
                </c:pt>
                <c:pt idx="9032">
                  <c:v>174.077610015869</c:v>
                </c:pt>
                <c:pt idx="9033">
                  <c:v>174.077610015869</c:v>
                </c:pt>
                <c:pt idx="9034">
                  <c:v>174.077610015869</c:v>
                </c:pt>
                <c:pt idx="9035">
                  <c:v>174.077610015869</c:v>
                </c:pt>
                <c:pt idx="9036">
                  <c:v>174.077610015869</c:v>
                </c:pt>
                <c:pt idx="9037">
                  <c:v>174.077610015869</c:v>
                </c:pt>
                <c:pt idx="9038">
                  <c:v>174.077610015869</c:v>
                </c:pt>
                <c:pt idx="9039">
                  <c:v>174.077610015869</c:v>
                </c:pt>
                <c:pt idx="9040">
                  <c:v>174.077610015869</c:v>
                </c:pt>
                <c:pt idx="9041">
                  <c:v>174.077610015869</c:v>
                </c:pt>
                <c:pt idx="9042">
                  <c:v>174.077610015869</c:v>
                </c:pt>
                <c:pt idx="9043">
                  <c:v>174.077610015869</c:v>
                </c:pt>
                <c:pt idx="9044">
                  <c:v>174.077610015869</c:v>
                </c:pt>
                <c:pt idx="9045">
                  <c:v>174.077610015869</c:v>
                </c:pt>
                <c:pt idx="9046">
                  <c:v>174.077610015869</c:v>
                </c:pt>
                <c:pt idx="9047">
                  <c:v>174.077610015869</c:v>
                </c:pt>
                <c:pt idx="9048">
                  <c:v>174.077610015869</c:v>
                </c:pt>
                <c:pt idx="9049">
                  <c:v>174.077610015869</c:v>
                </c:pt>
                <c:pt idx="9050">
                  <c:v>174.077610015869</c:v>
                </c:pt>
                <c:pt idx="9051">
                  <c:v>174.077610015869</c:v>
                </c:pt>
                <c:pt idx="9052">
                  <c:v>174.077610015869</c:v>
                </c:pt>
                <c:pt idx="9053">
                  <c:v>174.077610015869</c:v>
                </c:pt>
                <c:pt idx="9054">
                  <c:v>174.077610015869</c:v>
                </c:pt>
                <c:pt idx="9055">
                  <c:v>174.077610015869</c:v>
                </c:pt>
                <c:pt idx="9056">
                  <c:v>174.077610015869</c:v>
                </c:pt>
                <c:pt idx="9057">
                  <c:v>174.077610015869</c:v>
                </c:pt>
                <c:pt idx="9058">
                  <c:v>174.077610015869</c:v>
                </c:pt>
                <c:pt idx="9059">
                  <c:v>174.077610015869</c:v>
                </c:pt>
                <c:pt idx="9060">
                  <c:v>174.077610015869</c:v>
                </c:pt>
                <c:pt idx="9061">
                  <c:v>174.077610015869</c:v>
                </c:pt>
                <c:pt idx="9062">
                  <c:v>174.077610015869</c:v>
                </c:pt>
                <c:pt idx="9063">
                  <c:v>174.077610015869</c:v>
                </c:pt>
                <c:pt idx="9064">
                  <c:v>174.077610015869</c:v>
                </c:pt>
                <c:pt idx="9065">
                  <c:v>174.077610015869</c:v>
                </c:pt>
                <c:pt idx="9066">
                  <c:v>174.077610015869</c:v>
                </c:pt>
                <c:pt idx="9067">
                  <c:v>174.077610015869</c:v>
                </c:pt>
                <c:pt idx="9068">
                  <c:v>174.077610015869</c:v>
                </c:pt>
                <c:pt idx="9069">
                  <c:v>174.077610015869</c:v>
                </c:pt>
                <c:pt idx="9070">
                  <c:v>174.077610015869</c:v>
                </c:pt>
                <c:pt idx="9071">
                  <c:v>174.077610015869</c:v>
                </c:pt>
                <c:pt idx="9072">
                  <c:v>174.077610015869</c:v>
                </c:pt>
                <c:pt idx="9073">
                  <c:v>174.077610015869</c:v>
                </c:pt>
                <c:pt idx="9074">
                  <c:v>174.077610015869</c:v>
                </c:pt>
                <c:pt idx="9075">
                  <c:v>174.077610015869</c:v>
                </c:pt>
                <c:pt idx="9076">
                  <c:v>174.077610015869</c:v>
                </c:pt>
                <c:pt idx="9077">
                  <c:v>174.077610015869</c:v>
                </c:pt>
                <c:pt idx="9078">
                  <c:v>174.077610015869</c:v>
                </c:pt>
                <c:pt idx="9079">
                  <c:v>174.077610015869</c:v>
                </c:pt>
                <c:pt idx="9080">
                  <c:v>174.077610015869</c:v>
                </c:pt>
                <c:pt idx="9081">
                  <c:v>174.077610015869</c:v>
                </c:pt>
                <c:pt idx="9082">
                  <c:v>174.077610015869</c:v>
                </c:pt>
                <c:pt idx="9083">
                  <c:v>174.077610015869</c:v>
                </c:pt>
                <c:pt idx="9084">
                  <c:v>174.077610015869</c:v>
                </c:pt>
                <c:pt idx="9085">
                  <c:v>174.077610015869</c:v>
                </c:pt>
                <c:pt idx="9086">
                  <c:v>174.077610015869</c:v>
                </c:pt>
                <c:pt idx="9087">
                  <c:v>174.077610015869</c:v>
                </c:pt>
                <c:pt idx="9088">
                  <c:v>174.077610015869</c:v>
                </c:pt>
                <c:pt idx="9089">
                  <c:v>174.077610015869</c:v>
                </c:pt>
                <c:pt idx="9090">
                  <c:v>174.077610015869</c:v>
                </c:pt>
                <c:pt idx="9091">
                  <c:v>174.077610015869</c:v>
                </c:pt>
                <c:pt idx="9092">
                  <c:v>174.077610015869</c:v>
                </c:pt>
                <c:pt idx="9093">
                  <c:v>174.077610015869</c:v>
                </c:pt>
                <c:pt idx="9094">
                  <c:v>174.077610015869</c:v>
                </c:pt>
                <c:pt idx="9095">
                  <c:v>174.077610015869</c:v>
                </c:pt>
                <c:pt idx="9096">
                  <c:v>174.077610015869</c:v>
                </c:pt>
                <c:pt idx="9097">
                  <c:v>174.077610015869</c:v>
                </c:pt>
                <c:pt idx="9098">
                  <c:v>174.077610015869</c:v>
                </c:pt>
                <c:pt idx="9099">
                  <c:v>174.077610015869</c:v>
                </c:pt>
                <c:pt idx="9100">
                  <c:v>174.077610015869</c:v>
                </c:pt>
                <c:pt idx="9101">
                  <c:v>174.077610015869</c:v>
                </c:pt>
                <c:pt idx="9102">
                  <c:v>174.077610015869</c:v>
                </c:pt>
                <c:pt idx="9103">
                  <c:v>174.077610015869</c:v>
                </c:pt>
                <c:pt idx="9104">
                  <c:v>174.077610015869</c:v>
                </c:pt>
                <c:pt idx="9105">
                  <c:v>174.077610015869</c:v>
                </c:pt>
                <c:pt idx="9106">
                  <c:v>174.077610015869</c:v>
                </c:pt>
                <c:pt idx="9107">
                  <c:v>174.077610015869</c:v>
                </c:pt>
                <c:pt idx="9108">
                  <c:v>174.077610015869</c:v>
                </c:pt>
                <c:pt idx="9109">
                  <c:v>174.077610015869</c:v>
                </c:pt>
                <c:pt idx="9110">
                  <c:v>174.077610015869</c:v>
                </c:pt>
                <c:pt idx="9111">
                  <c:v>174.077610015869</c:v>
                </c:pt>
                <c:pt idx="9112">
                  <c:v>174.077610015869</c:v>
                </c:pt>
                <c:pt idx="9113">
                  <c:v>174.077610015869</c:v>
                </c:pt>
                <c:pt idx="9114">
                  <c:v>174.077610015869</c:v>
                </c:pt>
                <c:pt idx="9115">
                  <c:v>174.077610015869</c:v>
                </c:pt>
                <c:pt idx="9116">
                  <c:v>174.077610015869</c:v>
                </c:pt>
                <c:pt idx="9117">
                  <c:v>174.077610015869</c:v>
                </c:pt>
                <c:pt idx="9118">
                  <c:v>174.077610015869</c:v>
                </c:pt>
                <c:pt idx="9119">
                  <c:v>174.077610015869</c:v>
                </c:pt>
                <c:pt idx="9120">
                  <c:v>174.077610015869</c:v>
                </c:pt>
                <c:pt idx="9121">
                  <c:v>174.077610015869</c:v>
                </c:pt>
                <c:pt idx="9122">
                  <c:v>174.077610015869</c:v>
                </c:pt>
                <c:pt idx="9123">
                  <c:v>174.077610015869</c:v>
                </c:pt>
                <c:pt idx="9124">
                  <c:v>174.077610015869</c:v>
                </c:pt>
                <c:pt idx="9125">
                  <c:v>174.077610015869</c:v>
                </c:pt>
                <c:pt idx="9126">
                  <c:v>174.077610015869</c:v>
                </c:pt>
                <c:pt idx="9127">
                  <c:v>174.077610015869</c:v>
                </c:pt>
                <c:pt idx="9128">
                  <c:v>174.077610015869</c:v>
                </c:pt>
                <c:pt idx="9129">
                  <c:v>174.077610015869</c:v>
                </c:pt>
                <c:pt idx="9130">
                  <c:v>174.077610015869</c:v>
                </c:pt>
                <c:pt idx="9131">
                  <c:v>174.077610015869</c:v>
                </c:pt>
                <c:pt idx="9132">
                  <c:v>174.077610015869</c:v>
                </c:pt>
                <c:pt idx="9133">
                  <c:v>174.077610015869</c:v>
                </c:pt>
                <c:pt idx="9134">
                  <c:v>174.077610015869</c:v>
                </c:pt>
                <c:pt idx="9135">
                  <c:v>174.077610015869</c:v>
                </c:pt>
                <c:pt idx="9136">
                  <c:v>174.077610015869</c:v>
                </c:pt>
                <c:pt idx="9137">
                  <c:v>174.077610015869</c:v>
                </c:pt>
                <c:pt idx="9138">
                  <c:v>174.077610015869</c:v>
                </c:pt>
                <c:pt idx="9139">
                  <c:v>174.077610015869</c:v>
                </c:pt>
                <c:pt idx="9140">
                  <c:v>174.077610015869</c:v>
                </c:pt>
                <c:pt idx="9141">
                  <c:v>174.077610015869</c:v>
                </c:pt>
                <c:pt idx="9142">
                  <c:v>174.077610015869</c:v>
                </c:pt>
                <c:pt idx="9143">
                  <c:v>174.077610015869</c:v>
                </c:pt>
                <c:pt idx="9144">
                  <c:v>174.077610015869</c:v>
                </c:pt>
                <c:pt idx="9145">
                  <c:v>174.077610015869</c:v>
                </c:pt>
                <c:pt idx="9146">
                  <c:v>174.077610015869</c:v>
                </c:pt>
                <c:pt idx="9147">
                  <c:v>174.077610015869</c:v>
                </c:pt>
                <c:pt idx="9148">
                  <c:v>174.077610015869</c:v>
                </c:pt>
                <c:pt idx="9149">
                  <c:v>174.077610015869</c:v>
                </c:pt>
                <c:pt idx="9150">
                  <c:v>174.077610015869</c:v>
                </c:pt>
                <c:pt idx="9151">
                  <c:v>174.077610015869</c:v>
                </c:pt>
                <c:pt idx="9152">
                  <c:v>174.077610015869</c:v>
                </c:pt>
                <c:pt idx="9153">
                  <c:v>174.077610015869</c:v>
                </c:pt>
                <c:pt idx="9154">
                  <c:v>174.077610015869</c:v>
                </c:pt>
                <c:pt idx="9155">
                  <c:v>174.077610015869</c:v>
                </c:pt>
                <c:pt idx="9156">
                  <c:v>174.077610015869</c:v>
                </c:pt>
                <c:pt idx="9157">
                  <c:v>174.077610015869</c:v>
                </c:pt>
                <c:pt idx="9158">
                  <c:v>174.077610015869</c:v>
                </c:pt>
                <c:pt idx="9159">
                  <c:v>174.077610015869</c:v>
                </c:pt>
                <c:pt idx="9160">
                  <c:v>174.077610015869</c:v>
                </c:pt>
                <c:pt idx="9161">
                  <c:v>174.077610015869</c:v>
                </c:pt>
                <c:pt idx="9162">
                  <c:v>174.077610015869</c:v>
                </c:pt>
                <c:pt idx="9163">
                  <c:v>174.077610015869</c:v>
                </c:pt>
                <c:pt idx="9164">
                  <c:v>174.077610015869</c:v>
                </c:pt>
                <c:pt idx="9165">
                  <c:v>174.077610015869</c:v>
                </c:pt>
                <c:pt idx="9166">
                  <c:v>174.077610015869</c:v>
                </c:pt>
                <c:pt idx="9167">
                  <c:v>174.077610015869</c:v>
                </c:pt>
                <c:pt idx="9168">
                  <c:v>174.077610015869</c:v>
                </c:pt>
                <c:pt idx="9169">
                  <c:v>174.077610015869</c:v>
                </c:pt>
                <c:pt idx="9170">
                  <c:v>174.077610015869</c:v>
                </c:pt>
                <c:pt idx="9171">
                  <c:v>174.077610015869</c:v>
                </c:pt>
                <c:pt idx="9172">
                  <c:v>174.077610015869</c:v>
                </c:pt>
                <c:pt idx="9173">
                  <c:v>174.077610015869</c:v>
                </c:pt>
                <c:pt idx="9174">
                  <c:v>174.077610015869</c:v>
                </c:pt>
                <c:pt idx="9175">
                  <c:v>174.077610015869</c:v>
                </c:pt>
                <c:pt idx="9176">
                  <c:v>174.077610015869</c:v>
                </c:pt>
                <c:pt idx="9177">
                  <c:v>174.077610015869</c:v>
                </c:pt>
                <c:pt idx="9178">
                  <c:v>174.077610015869</c:v>
                </c:pt>
                <c:pt idx="9179">
                  <c:v>174.077610015869</c:v>
                </c:pt>
                <c:pt idx="9180">
                  <c:v>174.077610015869</c:v>
                </c:pt>
                <c:pt idx="9181">
                  <c:v>174.077610015869</c:v>
                </c:pt>
                <c:pt idx="9182">
                  <c:v>174.077610015869</c:v>
                </c:pt>
                <c:pt idx="9183">
                  <c:v>174.077610015869</c:v>
                </c:pt>
                <c:pt idx="9184">
                  <c:v>174.077610015869</c:v>
                </c:pt>
                <c:pt idx="9185">
                  <c:v>174.077610015869</c:v>
                </c:pt>
                <c:pt idx="9186">
                  <c:v>174.077610015869</c:v>
                </c:pt>
                <c:pt idx="9187">
                  <c:v>174.077610015869</c:v>
                </c:pt>
                <c:pt idx="9188">
                  <c:v>174.077610015869</c:v>
                </c:pt>
                <c:pt idx="9189">
                  <c:v>174.077610015869</c:v>
                </c:pt>
                <c:pt idx="9190">
                  <c:v>174.077610015869</c:v>
                </c:pt>
                <c:pt idx="9191">
                  <c:v>174.077610015869</c:v>
                </c:pt>
                <c:pt idx="9192">
                  <c:v>174.077610015869</c:v>
                </c:pt>
                <c:pt idx="9193">
                  <c:v>174.077610015869</c:v>
                </c:pt>
                <c:pt idx="9194">
                  <c:v>174.077610015869</c:v>
                </c:pt>
                <c:pt idx="9195">
                  <c:v>174.077610015869</c:v>
                </c:pt>
                <c:pt idx="9196">
                  <c:v>174.077610015869</c:v>
                </c:pt>
                <c:pt idx="9197">
                  <c:v>174.077610015869</c:v>
                </c:pt>
                <c:pt idx="9198">
                  <c:v>174.077610015869</c:v>
                </c:pt>
                <c:pt idx="9199">
                  <c:v>174.077610015869</c:v>
                </c:pt>
                <c:pt idx="9200">
                  <c:v>174.077610015869</c:v>
                </c:pt>
                <c:pt idx="9201">
                  <c:v>174.077610015869</c:v>
                </c:pt>
                <c:pt idx="9202">
                  <c:v>174.077610015869</c:v>
                </c:pt>
                <c:pt idx="9203">
                  <c:v>174.077610015869</c:v>
                </c:pt>
                <c:pt idx="9204">
                  <c:v>174.077610015869</c:v>
                </c:pt>
                <c:pt idx="9205">
                  <c:v>174.077610015869</c:v>
                </c:pt>
                <c:pt idx="9206">
                  <c:v>174.077610015869</c:v>
                </c:pt>
                <c:pt idx="9207">
                  <c:v>174.077610015869</c:v>
                </c:pt>
                <c:pt idx="9208">
                  <c:v>174.077610015869</c:v>
                </c:pt>
                <c:pt idx="9209">
                  <c:v>174.077610015869</c:v>
                </c:pt>
                <c:pt idx="9210">
                  <c:v>174.077610015869</c:v>
                </c:pt>
                <c:pt idx="9211">
                  <c:v>174.077610015869</c:v>
                </c:pt>
                <c:pt idx="9212">
                  <c:v>174.077610015869</c:v>
                </c:pt>
                <c:pt idx="9213">
                  <c:v>174.077610015869</c:v>
                </c:pt>
                <c:pt idx="9214">
                  <c:v>174.077610015869</c:v>
                </c:pt>
                <c:pt idx="9215">
                  <c:v>174.077610015869</c:v>
                </c:pt>
                <c:pt idx="9216">
                  <c:v>174.077610015869</c:v>
                </c:pt>
                <c:pt idx="9217">
                  <c:v>174.077610015869</c:v>
                </c:pt>
                <c:pt idx="9218">
                  <c:v>174.077610015869</c:v>
                </c:pt>
                <c:pt idx="9219">
                  <c:v>174.077610015869</c:v>
                </c:pt>
                <c:pt idx="9220">
                  <c:v>174.077610015869</c:v>
                </c:pt>
                <c:pt idx="9221">
                  <c:v>174.077610015869</c:v>
                </c:pt>
                <c:pt idx="9222">
                  <c:v>174.077610015869</c:v>
                </c:pt>
                <c:pt idx="9223">
                  <c:v>174.077610015869</c:v>
                </c:pt>
                <c:pt idx="9224">
                  <c:v>174.077610015869</c:v>
                </c:pt>
                <c:pt idx="9225">
                  <c:v>174.077610015869</c:v>
                </c:pt>
                <c:pt idx="9226">
                  <c:v>174.077610015869</c:v>
                </c:pt>
                <c:pt idx="9227">
                  <c:v>174.077610015869</c:v>
                </c:pt>
                <c:pt idx="9228">
                  <c:v>174.077610015869</c:v>
                </c:pt>
                <c:pt idx="9229">
                  <c:v>174.077610015869</c:v>
                </c:pt>
                <c:pt idx="9230">
                  <c:v>174.077610015869</c:v>
                </c:pt>
                <c:pt idx="9231">
                  <c:v>174.077610015869</c:v>
                </c:pt>
                <c:pt idx="9232">
                  <c:v>174.077610015869</c:v>
                </c:pt>
                <c:pt idx="9233">
                  <c:v>174.077610015869</c:v>
                </c:pt>
                <c:pt idx="9234">
                  <c:v>174.077610015869</c:v>
                </c:pt>
                <c:pt idx="9235">
                  <c:v>174.077610015869</c:v>
                </c:pt>
                <c:pt idx="9236">
                  <c:v>174.077610015869</c:v>
                </c:pt>
                <c:pt idx="9237">
                  <c:v>174.077610015869</c:v>
                </c:pt>
                <c:pt idx="9238">
                  <c:v>174.077610015869</c:v>
                </c:pt>
                <c:pt idx="9239">
                  <c:v>174.077610015869</c:v>
                </c:pt>
                <c:pt idx="9240">
                  <c:v>174.077610015869</c:v>
                </c:pt>
                <c:pt idx="9241">
                  <c:v>174.077610015869</c:v>
                </c:pt>
                <c:pt idx="9242">
                  <c:v>174.077610015869</c:v>
                </c:pt>
                <c:pt idx="9243">
                  <c:v>174.077610015869</c:v>
                </c:pt>
                <c:pt idx="9244">
                  <c:v>174.077610015869</c:v>
                </c:pt>
                <c:pt idx="9245">
                  <c:v>174.077610015869</c:v>
                </c:pt>
                <c:pt idx="9246">
                  <c:v>174.077610015869</c:v>
                </c:pt>
                <c:pt idx="9247">
                  <c:v>174.077610015869</c:v>
                </c:pt>
                <c:pt idx="9248">
                  <c:v>174.077610015869</c:v>
                </c:pt>
                <c:pt idx="9249">
                  <c:v>174.077610015869</c:v>
                </c:pt>
                <c:pt idx="9250">
                  <c:v>174.077610015869</c:v>
                </c:pt>
                <c:pt idx="9251">
                  <c:v>174.077610015869</c:v>
                </c:pt>
                <c:pt idx="9252">
                  <c:v>174.077610015869</c:v>
                </c:pt>
                <c:pt idx="9253">
                  <c:v>174.077610015869</c:v>
                </c:pt>
                <c:pt idx="9254">
                  <c:v>174.077610015869</c:v>
                </c:pt>
                <c:pt idx="9255">
                  <c:v>174.077610015869</c:v>
                </c:pt>
                <c:pt idx="9256">
                  <c:v>174.077610015869</c:v>
                </c:pt>
                <c:pt idx="9257">
                  <c:v>174.077610015869</c:v>
                </c:pt>
                <c:pt idx="9258">
                  <c:v>174.077610015869</c:v>
                </c:pt>
                <c:pt idx="9259">
                  <c:v>174.077610015869</c:v>
                </c:pt>
                <c:pt idx="9260">
                  <c:v>174.077610015869</c:v>
                </c:pt>
                <c:pt idx="9261">
                  <c:v>174.077610015869</c:v>
                </c:pt>
                <c:pt idx="9262">
                  <c:v>174.077610015869</c:v>
                </c:pt>
                <c:pt idx="9263">
                  <c:v>174.077610015869</c:v>
                </c:pt>
                <c:pt idx="9264">
                  <c:v>174.077610015869</c:v>
                </c:pt>
                <c:pt idx="9265">
                  <c:v>174.077610015869</c:v>
                </c:pt>
                <c:pt idx="9266">
                  <c:v>174.077610015869</c:v>
                </c:pt>
                <c:pt idx="9267">
                  <c:v>174.077610015869</c:v>
                </c:pt>
                <c:pt idx="9268">
                  <c:v>174.077610015869</c:v>
                </c:pt>
                <c:pt idx="9269">
                  <c:v>174.077610015869</c:v>
                </c:pt>
                <c:pt idx="9270">
                  <c:v>174.077610015869</c:v>
                </c:pt>
                <c:pt idx="9271">
                  <c:v>174.077610015869</c:v>
                </c:pt>
                <c:pt idx="9272">
                  <c:v>174.077610015869</c:v>
                </c:pt>
                <c:pt idx="9273">
                  <c:v>174.077610015869</c:v>
                </c:pt>
                <c:pt idx="9274">
                  <c:v>174.077610015869</c:v>
                </c:pt>
                <c:pt idx="9275">
                  <c:v>174.077610015869</c:v>
                </c:pt>
                <c:pt idx="9276">
                  <c:v>174.077610015869</c:v>
                </c:pt>
                <c:pt idx="9277">
                  <c:v>174.077610015869</c:v>
                </c:pt>
                <c:pt idx="9278">
                  <c:v>174.077610015869</c:v>
                </c:pt>
                <c:pt idx="9279">
                  <c:v>174.077610015869</c:v>
                </c:pt>
                <c:pt idx="9280">
                  <c:v>174.077610015869</c:v>
                </c:pt>
                <c:pt idx="9281">
                  <c:v>174.077610015869</c:v>
                </c:pt>
                <c:pt idx="9282">
                  <c:v>174.077610015869</c:v>
                </c:pt>
                <c:pt idx="9283">
                  <c:v>174.077610015869</c:v>
                </c:pt>
                <c:pt idx="9284">
                  <c:v>174.077610015869</c:v>
                </c:pt>
                <c:pt idx="9285">
                  <c:v>174.077610015869</c:v>
                </c:pt>
                <c:pt idx="9286">
                  <c:v>174.077610015869</c:v>
                </c:pt>
                <c:pt idx="9287">
                  <c:v>174.077610015869</c:v>
                </c:pt>
                <c:pt idx="9288">
                  <c:v>174.077610015869</c:v>
                </c:pt>
                <c:pt idx="9289">
                  <c:v>174.077610015869</c:v>
                </c:pt>
                <c:pt idx="9290">
                  <c:v>174.077610015869</c:v>
                </c:pt>
                <c:pt idx="9291">
                  <c:v>174.077610015869</c:v>
                </c:pt>
                <c:pt idx="9292">
                  <c:v>174.077610015869</c:v>
                </c:pt>
                <c:pt idx="9293">
                  <c:v>174.077610015869</c:v>
                </c:pt>
                <c:pt idx="9294">
                  <c:v>174.077610015869</c:v>
                </c:pt>
                <c:pt idx="9295">
                  <c:v>174.077610015869</c:v>
                </c:pt>
                <c:pt idx="9296">
                  <c:v>174.077610015869</c:v>
                </c:pt>
                <c:pt idx="9297">
                  <c:v>174.077610015869</c:v>
                </c:pt>
                <c:pt idx="9298">
                  <c:v>174.077610015869</c:v>
                </c:pt>
                <c:pt idx="9299">
                  <c:v>174.077610015869</c:v>
                </c:pt>
                <c:pt idx="9300">
                  <c:v>174.077610015869</c:v>
                </c:pt>
                <c:pt idx="9301">
                  <c:v>174.077610015869</c:v>
                </c:pt>
                <c:pt idx="9302">
                  <c:v>174.077610015869</c:v>
                </c:pt>
                <c:pt idx="9303">
                  <c:v>174.077610015869</c:v>
                </c:pt>
                <c:pt idx="9304">
                  <c:v>174.077610015869</c:v>
                </c:pt>
                <c:pt idx="9305">
                  <c:v>174.077610015869</c:v>
                </c:pt>
                <c:pt idx="9306">
                  <c:v>174.077610015869</c:v>
                </c:pt>
                <c:pt idx="9307">
                  <c:v>174.077610015869</c:v>
                </c:pt>
                <c:pt idx="9308">
                  <c:v>174.077610015869</c:v>
                </c:pt>
                <c:pt idx="9309">
                  <c:v>174.077610015869</c:v>
                </c:pt>
                <c:pt idx="9310">
                  <c:v>174.077610015869</c:v>
                </c:pt>
                <c:pt idx="9311">
                  <c:v>174.077610015869</c:v>
                </c:pt>
                <c:pt idx="9312">
                  <c:v>174.077610015869</c:v>
                </c:pt>
                <c:pt idx="9313">
                  <c:v>174.077610015869</c:v>
                </c:pt>
                <c:pt idx="9314">
                  <c:v>174.077610015869</c:v>
                </c:pt>
                <c:pt idx="9315">
                  <c:v>174.077610015869</c:v>
                </c:pt>
                <c:pt idx="9316">
                  <c:v>174.077610015869</c:v>
                </c:pt>
                <c:pt idx="9317">
                  <c:v>174.077610015869</c:v>
                </c:pt>
                <c:pt idx="9318">
                  <c:v>174.077610015869</c:v>
                </c:pt>
                <c:pt idx="9319">
                  <c:v>174.077610015869</c:v>
                </c:pt>
                <c:pt idx="9320">
                  <c:v>174.077610015869</c:v>
                </c:pt>
                <c:pt idx="9321">
                  <c:v>174.077610015869</c:v>
                </c:pt>
                <c:pt idx="9322">
                  <c:v>174.077610015869</c:v>
                </c:pt>
                <c:pt idx="9323">
                  <c:v>174.077610015869</c:v>
                </c:pt>
                <c:pt idx="9324">
                  <c:v>174.077610015869</c:v>
                </c:pt>
                <c:pt idx="9325">
                  <c:v>174.077610015869</c:v>
                </c:pt>
                <c:pt idx="9326">
                  <c:v>174.077610015869</c:v>
                </c:pt>
                <c:pt idx="9327">
                  <c:v>174.077610015869</c:v>
                </c:pt>
                <c:pt idx="9328">
                  <c:v>174.077610015869</c:v>
                </c:pt>
                <c:pt idx="9329">
                  <c:v>174.077610015869</c:v>
                </c:pt>
                <c:pt idx="9330">
                  <c:v>174.077610015869</c:v>
                </c:pt>
                <c:pt idx="9331">
                  <c:v>174.077610015869</c:v>
                </c:pt>
                <c:pt idx="9332">
                  <c:v>174.077610015869</c:v>
                </c:pt>
                <c:pt idx="9333">
                  <c:v>174.077610015869</c:v>
                </c:pt>
                <c:pt idx="9334">
                  <c:v>174.077610015869</c:v>
                </c:pt>
                <c:pt idx="9335">
                  <c:v>174.077610015869</c:v>
                </c:pt>
                <c:pt idx="9336">
                  <c:v>174.077610015869</c:v>
                </c:pt>
                <c:pt idx="9337">
                  <c:v>174.077610015869</c:v>
                </c:pt>
                <c:pt idx="9338">
                  <c:v>174.077610015869</c:v>
                </c:pt>
                <c:pt idx="9339">
                  <c:v>174.077610015869</c:v>
                </c:pt>
                <c:pt idx="9340">
                  <c:v>174.077610015869</c:v>
                </c:pt>
                <c:pt idx="9341">
                  <c:v>174.077610015869</c:v>
                </c:pt>
                <c:pt idx="9342">
                  <c:v>174.077610015869</c:v>
                </c:pt>
                <c:pt idx="9343">
                  <c:v>174.077610015869</c:v>
                </c:pt>
                <c:pt idx="9344">
                  <c:v>174.077610015869</c:v>
                </c:pt>
                <c:pt idx="9345">
                  <c:v>174.077610015869</c:v>
                </c:pt>
                <c:pt idx="9346">
                  <c:v>174.077610015869</c:v>
                </c:pt>
                <c:pt idx="9347">
                  <c:v>174.077610015869</c:v>
                </c:pt>
                <c:pt idx="9348">
                  <c:v>174.077610015869</c:v>
                </c:pt>
                <c:pt idx="9349">
                  <c:v>174.077610015869</c:v>
                </c:pt>
                <c:pt idx="9350">
                  <c:v>174.077610015869</c:v>
                </c:pt>
                <c:pt idx="9351">
                  <c:v>174.077610015869</c:v>
                </c:pt>
                <c:pt idx="9352">
                  <c:v>174.077610015869</c:v>
                </c:pt>
                <c:pt idx="9353">
                  <c:v>174.077610015869</c:v>
                </c:pt>
                <c:pt idx="9354">
                  <c:v>174.077610015869</c:v>
                </c:pt>
                <c:pt idx="9355">
                  <c:v>174.077610015869</c:v>
                </c:pt>
                <c:pt idx="9356">
                  <c:v>174.077610015869</c:v>
                </c:pt>
                <c:pt idx="9357">
                  <c:v>174.077610015869</c:v>
                </c:pt>
                <c:pt idx="9358">
                  <c:v>174.077610015869</c:v>
                </c:pt>
                <c:pt idx="9359">
                  <c:v>174.077610015869</c:v>
                </c:pt>
                <c:pt idx="9360">
                  <c:v>174.077610015869</c:v>
                </c:pt>
                <c:pt idx="9361">
                  <c:v>174.077610015869</c:v>
                </c:pt>
                <c:pt idx="9362">
                  <c:v>174.077610015869</c:v>
                </c:pt>
                <c:pt idx="9363">
                  <c:v>174.077610015869</c:v>
                </c:pt>
                <c:pt idx="9364">
                  <c:v>174.077610015869</c:v>
                </c:pt>
                <c:pt idx="9365">
                  <c:v>174.077610015869</c:v>
                </c:pt>
                <c:pt idx="9366">
                  <c:v>174.077610015869</c:v>
                </c:pt>
                <c:pt idx="9367">
                  <c:v>174.077610015869</c:v>
                </c:pt>
                <c:pt idx="9368">
                  <c:v>174.077610015869</c:v>
                </c:pt>
                <c:pt idx="9369">
                  <c:v>174.077610015869</c:v>
                </c:pt>
                <c:pt idx="9370">
                  <c:v>174.077610015869</c:v>
                </c:pt>
                <c:pt idx="9371">
                  <c:v>174.077610015869</c:v>
                </c:pt>
                <c:pt idx="9372">
                  <c:v>174.077610015869</c:v>
                </c:pt>
                <c:pt idx="9373">
                  <c:v>174.077610015869</c:v>
                </c:pt>
                <c:pt idx="9374">
                  <c:v>174.077610015869</c:v>
                </c:pt>
                <c:pt idx="9375">
                  <c:v>174.077610015869</c:v>
                </c:pt>
                <c:pt idx="9376">
                  <c:v>174.077610015869</c:v>
                </c:pt>
                <c:pt idx="9377">
                  <c:v>174.077610015869</c:v>
                </c:pt>
                <c:pt idx="9378">
                  <c:v>174.077610015869</c:v>
                </c:pt>
                <c:pt idx="9379">
                  <c:v>174.077610015869</c:v>
                </c:pt>
                <c:pt idx="9380">
                  <c:v>174.077610015869</c:v>
                </c:pt>
                <c:pt idx="9381">
                  <c:v>174.077610015869</c:v>
                </c:pt>
                <c:pt idx="9382">
                  <c:v>174.077610015869</c:v>
                </c:pt>
                <c:pt idx="9383">
                  <c:v>174.077610015869</c:v>
                </c:pt>
                <c:pt idx="9384">
                  <c:v>174.077610015869</c:v>
                </c:pt>
                <c:pt idx="9385">
                  <c:v>174.077610015869</c:v>
                </c:pt>
                <c:pt idx="9386">
                  <c:v>174.077610015869</c:v>
                </c:pt>
                <c:pt idx="9387">
                  <c:v>174.077610015869</c:v>
                </c:pt>
                <c:pt idx="9388">
                  <c:v>174.077610015869</c:v>
                </c:pt>
                <c:pt idx="9389">
                  <c:v>174.077610015869</c:v>
                </c:pt>
                <c:pt idx="9390">
                  <c:v>174.077610015869</c:v>
                </c:pt>
                <c:pt idx="9391">
                  <c:v>174.077610015869</c:v>
                </c:pt>
                <c:pt idx="9392">
                  <c:v>174.077610015869</c:v>
                </c:pt>
                <c:pt idx="9393">
                  <c:v>174.077610015869</c:v>
                </c:pt>
                <c:pt idx="9394">
                  <c:v>174.077610015869</c:v>
                </c:pt>
                <c:pt idx="9395">
                  <c:v>174.077610015869</c:v>
                </c:pt>
                <c:pt idx="9396">
                  <c:v>174.077610015869</c:v>
                </c:pt>
                <c:pt idx="9397">
                  <c:v>174.077610015869</c:v>
                </c:pt>
                <c:pt idx="9398">
                  <c:v>174.077610015869</c:v>
                </c:pt>
                <c:pt idx="9399">
                  <c:v>174.077610015869</c:v>
                </c:pt>
                <c:pt idx="9400">
                  <c:v>174.077610015869</c:v>
                </c:pt>
                <c:pt idx="9401">
                  <c:v>174.077610015869</c:v>
                </c:pt>
                <c:pt idx="9402">
                  <c:v>174.077610015869</c:v>
                </c:pt>
                <c:pt idx="9403">
                  <c:v>174.077610015869</c:v>
                </c:pt>
                <c:pt idx="9404">
                  <c:v>174.077610015869</c:v>
                </c:pt>
                <c:pt idx="9405">
                  <c:v>174.077610015869</c:v>
                </c:pt>
                <c:pt idx="9406">
                  <c:v>174.077610015869</c:v>
                </c:pt>
                <c:pt idx="9407">
                  <c:v>174.077610015869</c:v>
                </c:pt>
                <c:pt idx="9408">
                  <c:v>174.077610015869</c:v>
                </c:pt>
                <c:pt idx="9409">
                  <c:v>174.077610015869</c:v>
                </c:pt>
                <c:pt idx="9410">
                  <c:v>174.077610015869</c:v>
                </c:pt>
                <c:pt idx="9411">
                  <c:v>174.077610015869</c:v>
                </c:pt>
                <c:pt idx="9412">
                  <c:v>174.077610015869</c:v>
                </c:pt>
                <c:pt idx="9413">
                  <c:v>174.077610015869</c:v>
                </c:pt>
                <c:pt idx="9414">
                  <c:v>174.077610015869</c:v>
                </c:pt>
                <c:pt idx="9415">
                  <c:v>174.077610015869</c:v>
                </c:pt>
                <c:pt idx="9416">
                  <c:v>174.077610015869</c:v>
                </c:pt>
                <c:pt idx="9417">
                  <c:v>174.077610015869</c:v>
                </c:pt>
                <c:pt idx="9418">
                  <c:v>174.077610015869</c:v>
                </c:pt>
                <c:pt idx="9419">
                  <c:v>174.077610015869</c:v>
                </c:pt>
                <c:pt idx="9420">
                  <c:v>174.077610015869</c:v>
                </c:pt>
                <c:pt idx="9421">
                  <c:v>174.077610015869</c:v>
                </c:pt>
                <c:pt idx="9422">
                  <c:v>174.077610015869</c:v>
                </c:pt>
                <c:pt idx="9423">
                  <c:v>174.077610015869</c:v>
                </c:pt>
                <c:pt idx="9424">
                  <c:v>174.077610015869</c:v>
                </c:pt>
                <c:pt idx="9425">
                  <c:v>174.077610015869</c:v>
                </c:pt>
                <c:pt idx="9426">
                  <c:v>174.077610015869</c:v>
                </c:pt>
                <c:pt idx="9427">
                  <c:v>174.077610015869</c:v>
                </c:pt>
                <c:pt idx="9428">
                  <c:v>174.077610015869</c:v>
                </c:pt>
                <c:pt idx="9429">
                  <c:v>174.077610015869</c:v>
                </c:pt>
                <c:pt idx="9430">
                  <c:v>174.077610015869</c:v>
                </c:pt>
                <c:pt idx="9431">
                  <c:v>174.077610015869</c:v>
                </c:pt>
                <c:pt idx="9432">
                  <c:v>174.077610015869</c:v>
                </c:pt>
                <c:pt idx="9433">
                  <c:v>174.077610015869</c:v>
                </c:pt>
                <c:pt idx="9434">
                  <c:v>174.077610015869</c:v>
                </c:pt>
                <c:pt idx="9435">
                  <c:v>174.077610015869</c:v>
                </c:pt>
                <c:pt idx="9436">
                  <c:v>174.077610015869</c:v>
                </c:pt>
                <c:pt idx="9437">
                  <c:v>174.077610015869</c:v>
                </c:pt>
                <c:pt idx="9438">
                  <c:v>174.077610015869</c:v>
                </c:pt>
                <c:pt idx="9439">
                  <c:v>174.077610015869</c:v>
                </c:pt>
                <c:pt idx="9440">
                  <c:v>174.077610015869</c:v>
                </c:pt>
                <c:pt idx="9441">
                  <c:v>174.077610015869</c:v>
                </c:pt>
                <c:pt idx="9442">
                  <c:v>174.077610015869</c:v>
                </c:pt>
                <c:pt idx="9443">
                  <c:v>174.077610015869</c:v>
                </c:pt>
                <c:pt idx="9444">
                  <c:v>174.077610015869</c:v>
                </c:pt>
                <c:pt idx="9445">
                  <c:v>174.077610015869</c:v>
                </c:pt>
                <c:pt idx="9446">
                  <c:v>174.077610015869</c:v>
                </c:pt>
                <c:pt idx="9447">
                  <c:v>174.077610015869</c:v>
                </c:pt>
                <c:pt idx="9448">
                  <c:v>174.077610015869</c:v>
                </c:pt>
                <c:pt idx="9449">
                  <c:v>174.077610015869</c:v>
                </c:pt>
                <c:pt idx="9450">
                  <c:v>174.077610015869</c:v>
                </c:pt>
                <c:pt idx="9451">
                  <c:v>174.077610015869</c:v>
                </c:pt>
                <c:pt idx="9452">
                  <c:v>174.077610015869</c:v>
                </c:pt>
                <c:pt idx="9453">
                  <c:v>174.077610015869</c:v>
                </c:pt>
                <c:pt idx="9454">
                  <c:v>174.077610015869</c:v>
                </c:pt>
                <c:pt idx="9455">
                  <c:v>174.077610015869</c:v>
                </c:pt>
                <c:pt idx="9456">
                  <c:v>174.077610015869</c:v>
                </c:pt>
                <c:pt idx="9457">
                  <c:v>174.077610015869</c:v>
                </c:pt>
                <c:pt idx="9458">
                  <c:v>174.077610015869</c:v>
                </c:pt>
                <c:pt idx="9459">
                  <c:v>174.077610015869</c:v>
                </c:pt>
                <c:pt idx="9460">
                  <c:v>174.077610015869</c:v>
                </c:pt>
                <c:pt idx="9461">
                  <c:v>174.077610015869</c:v>
                </c:pt>
                <c:pt idx="9462">
                  <c:v>174.077610015869</c:v>
                </c:pt>
                <c:pt idx="9463">
                  <c:v>174.077610015869</c:v>
                </c:pt>
                <c:pt idx="9464">
                  <c:v>174.077610015869</c:v>
                </c:pt>
                <c:pt idx="9465">
                  <c:v>174.077610015869</c:v>
                </c:pt>
                <c:pt idx="9466">
                  <c:v>174.077610015869</c:v>
                </c:pt>
                <c:pt idx="9467">
                  <c:v>174.077610015869</c:v>
                </c:pt>
                <c:pt idx="9468">
                  <c:v>174.077610015869</c:v>
                </c:pt>
                <c:pt idx="9469">
                  <c:v>174.077610015869</c:v>
                </c:pt>
                <c:pt idx="9470">
                  <c:v>174.077610015869</c:v>
                </c:pt>
                <c:pt idx="9471">
                  <c:v>174.077610015869</c:v>
                </c:pt>
                <c:pt idx="9472">
                  <c:v>174.077610015869</c:v>
                </c:pt>
                <c:pt idx="9473">
                  <c:v>174.077610015869</c:v>
                </c:pt>
                <c:pt idx="9474">
                  <c:v>174.077610015869</c:v>
                </c:pt>
                <c:pt idx="9475">
                  <c:v>174.077610015869</c:v>
                </c:pt>
                <c:pt idx="9476">
                  <c:v>174.077610015869</c:v>
                </c:pt>
                <c:pt idx="9477">
                  <c:v>174.077610015869</c:v>
                </c:pt>
                <c:pt idx="9478">
                  <c:v>174.077610015869</c:v>
                </c:pt>
                <c:pt idx="9479">
                  <c:v>174.077610015869</c:v>
                </c:pt>
                <c:pt idx="9480">
                  <c:v>174.077610015869</c:v>
                </c:pt>
                <c:pt idx="9481">
                  <c:v>174.077610015869</c:v>
                </c:pt>
                <c:pt idx="9482">
                  <c:v>174.077610015869</c:v>
                </c:pt>
                <c:pt idx="9483">
                  <c:v>174.077610015869</c:v>
                </c:pt>
                <c:pt idx="9484">
                  <c:v>174.077610015869</c:v>
                </c:pt>
                <c:pt idx="9485">
                  <c:v>174.077610015869</c:v>
                </c:pt>
                <c:pt idx="9486">
                  <c:v>174.077610015869</c:v>
                </c:pt>
                <c:pt idx="9487">
                  <c:v>174.077610015869</c:v>
                </c:pt>
                <c:pt idx="9488">
                  <c:v>174.077610015869</c:v>
                </c:pt>
                <c:pt idx="9489">
                  <c:v>174.077610015869</c:v>
                </c:pt>
                <c:pt idx="9490">
                  <c:v>174.077610015869</c:v>
                </c:pt>
                <c:pt idx="9491">
                  <c:v>174.077610015869</c:v>
                </c:pt>
                <c:pt idx="9492">
                  <c:v>174.077610015869</c:v>
                </c:pt>
                <c:pt idx="9493">
                  <c:v>174.077610015869</c:v>
                </c:pt>
                <c:pt idx="9494">
                  <c:v>174.077610015869</c:v>
                </c:pt>
                <c:pt idx="9495">
                  <c:v>174.077610015869</c:v>
                </c:pt>
                <c:pt idx="9496">
                  <c:v>174.077610015869</c:v>
                </c:pt>
                <c:pt idx="9497">
                  <c:v>174.077610015869</c:v>
                </c:pt>
                <c:pt idx="9498">
                  <c:v>174.077610015869</c:v>
                </c:pt>
                <c:pt idx="9499">
                  <c:v>174.077610015869</c:v>
                </c:pt>
                <c:pt idx="9500">
                  <c:v>174.077610015869</c:v>
                </c:pt>
                <c:pt idx="9501">
                  <c:v>174.077610015869</c:v>
                </c:pt>
                <c:pt idx="9502">
                  <c:v>174.077610015869</c:v>
                </c:pt>
                <c:pt idx="9503">
                  <c:v>174.077610015869</c:v>
                </c:pt>
                <c:pt idx="9504">
                  <c:v>174.077610015869</c:v>
                </c:pt>
                <c:pt idx="9505">
                  <c:v>174.077610015869</c:v>
                </c:pt>
                <c:pt idx="9506">
                  <c:v>174.077610015869</c:v>
                </c:pt>
                <c:pt idx="9507">
                  <c:v>174.077610015869</c:v>
                </c:pt>
                <c:pt idx="9508">
                  <c:v>174.077610015869</c:v>
                </c:pt>
                <c:pt idx="9509">
                  <c:v>174.077610015869</c:v>
                </c:pt>
                <c:pt idx="9510">
                  <c:v>174.077610015869</c:v>
                </c:pt>
                <c:pt idx="9511">
                  <c:v>174.077610015869</c:v>
                </c:pt>
                <c:pt idx="9512">
                  <c:v>174.077610015869</c:v>
                </c:pt>
                <c:pt idx="9513">
                  <c:v>174.077610015869</c:v>
                </c:pt>
                <c:pt idx="9514">
                  <c:v>174.077610015869</c:v>
                </c:pt>
                <c:pt idx="9515">
                  <c:v>174.077610015869</c:v>
                </c:pt>
                <c:pt idx="9516">
                  <c:v>174.077610015869</c:v>
                </c:pt>
                <c:pt idx="9517">
                  <c:v>174.077610015869</c:v>
                </c:pt>
                <c:pt idx="9518">
                  <c:v>174.077610015869</c:v>
                </c:pt>
                <c:pt idx="9519">
                  <c:v>174.077610015869</c:v>
                </c:pt>
                <c:pt idx="9520">
                  <c:v>174.077610015869</c:v>
                </c:pt>
                <c:pt idx="9521">
                  <c:v>174.077610015869</c:v>
                </c:pt>
                <c:pt idx="9522">
                  <c:v>174.077610015869</c:v>
                </c:pt>
                <c:pt idx="9523">
                  <c:v>174.077610015869</c:v>
                </c:pt>
                <c:pt idx="9524">
                  <c:v>174.077610015869</c:v>
                </c:pt>
                <c:pt idx="9525">
                  <c:v>174.077610015869</c:v>
                </c:pt>
                <c:pt idx="9526">
                  <c:v>174.077610015869</c:v>
                </c:pt>
                <c:pt idx="9527">
                  <c:v>174.077610015869</c:v>
                </c:pt>
                <c:pt idx="9528">
                  <c:v>174.077610015869</c:v>
                </c:pt>
                <c:pt idx="9529">
                  <c:v>174.077610015869</c:v>
                </c:pt>
                <c:pt idx="9530">
                  <c:v>174.077610015869</c:v>
                </c:pt>
                <c:pt idx="9531">
                  <c:v>174.077610015869</c:v>
                </c:pt>
                <c:pt idx="9532">
                  <c:v>174.077610015869</c:v>
                </c:pt>
                <c:pt idx="9533">
                  <c:v>174.077610015869</c:v>
                </c:pt>
                <c:pt idx="9534">
                  <c:v>174.077610015869</c:v>
                </c:pt>
                <c:pt idx="9535">
                  <c:v>174.077610015869</c:v>
                </c:pt>
                <c:pt idx="9536">
                  <c:v>174.077610015869</c:v>
                </c:pt>
                <c:pt idx="9537">
                  <c:v>174.077610015869</c:v>
                </c:pt>
                <c:pt idx="9538">
                  <c:v>174.077610015869</c:v>
                </c:pt>
                <c:pt idx="9539">
                  <c:v>174.077610015869</c:v>
                </c:pt>
                <c:pt idx="9540">
                  <c:v>174.077610015869</c:v>
                </c:pt>
                <c:pt idx="9541">
                  <c:v>174.077610015869</c:v>
                </c:pt>
                <c:pt idx="9542">
                  <c:v>174.077610015869</c:v>
                </c:pt>
                <c:pt idx="9543">
                  <c:v>174.077610015869</c:v>
                </c:pt>
                <c:pt idx="9544">
                  <c:v>174.077610015869</c:v>
                </c:pt>
                <c:pt idx="9545">
                  <c:v>174.077610015869</c:v>
                </c:pt>
                <c:pt idx="9546">
                  <c:v>174.077610015869</c:v>
                </c:pt>
                <c:pt idx="9547">
                  <c:v>174.077610015869</c:v>
                </c:pt>
                <c:pt idx="9548">
                  <c:v>174.077610015869</c:v>
                </c:pt>
                <c:pt idx="9549">
                  <c:v>174.077610015869</c:v>
                </c:pt>
                <c:pt idx="9550">
                  <c:v>174.077610015869</c:v>
                </c:pt>
                <c:pt idx="9551">
                  <c:v>174.077610015869</c:v>
                </c:pt>
                <c:pt idx="9552">
                  <c:v>174.077610015869</c:v>
                </c:pt>
                <c:pt idx="9553">
                  <c:v>174.077610015869</c:v>
                </c:pt>
                <c:pt idx="9554">
                  <c:v>174.077610015869</c:v>
                </c:pt>
                <c:pt idx="9555">
                  <c:v>174.077610015869</c:v>
                </c:pt>
                <c:pt idx="9556">
                  <c:v>174.077610015869</c:v>
                </c:pt>
                <c:pt idx="9557">
                  <c:v>174.077610015869</c:v>
                </c:pt>
                <c:pt idx="9558">
                  <c:v>174.077610015869</c:v>
                </c:pt>
                <c:pt idx="9559">
                  <c:v>174.077610015869</c:v>
                </c:pt>
                <c:pt idx="9560">
                  <c:v>174.077610015869</c:v>
                </c:pt>
                <c:pt idx="9561">
                  <c:v>174.077610015869</c:v>
                </c:pt>
                <c:pt idx="9562">
                  <c:v>174.077610015869</c:v>
                </c:pt>
                <c:pt idx="9563">
                  <c:v>174.077610015869</c:v>
                </c:pt>
                <c:pt idx="9564">
                  <c:v>174.077610015869</c:v>
                </c:pt>
                <c:pt idx="9565">
                  <c:v>174.077610015869</c:v>
                </c:pt>
                <c:pt idx="9566">
                  <c:v>174.077610015869</c:v>
                </c:pt>
                <c:pt idx="9567">
                  <c:v>174.077610015869</c:v>
                </c:pt>
                <c:pt idx="9568">
                  <c:v>174.077610015869</c:v>
                </c:pt>
                <c:pt idx="9569">
                  <c:v>174.077610015869</c:v>
                </c:pt>
                <c:pt idx="9570">
                  <c:v>174.077610015869</c:v>
                </c:pt>
                <c:pt idx="9571">
                  <c:v>174.077610015869</c:v>
                </c:pt>
                <c:pt idx="9572">
                  <c:v>174.077610015869</c:v>
                </c:pt>
                <c:pt idx="9573">
                  <c:v>174.077610015869</c:v>
                </c:pt>
                <c:pt idx="9574">
                  <c:v>174.077610015869</c:v>
                </c:pt>
                <c:pt idx="9575">
                  <c:v>174.077610015869</c:v>
                </c:pt>
                <c:pt idx="9576">
                  <c:v>174.077610015869</c:v>
                </c:pt>
                <c:pt idx="9577">
                  <c:v>174.077610015869</c:v>
                </c:pt>
                <c:pt idx="9578">
                  <c:v>174.077610015869</c:v>
                </c:pt>
                <c:pt idx="9579">
                  <c:v>174.077610015869</c:v>
                </c:pt>
                <c:pt idx="9580">
                  <c:v>174.077610015869</c:v>
                </c:pt>
                <c:pt idx="9581">
                  <c:v>174.077610015869</c:v>
                </c:pt>
                <c:pt idx="9582">
                  <c:v>174.077610015869</c:v>
                </c:pt>
                <c:pt idx="9583">
                  <c:v>174.077610015869</c:v>
                </c:pt>
                <c:pt idx="9584">
                  <c:v>174.077610015869</c:v>
                </c:pt>
                <c:pt idx="9585">
                  <c:v>174.077610015869</c:v>
                </c:pt>
                <c:pt idx="9586">
                  <c:v>174.077610015869</c:v>
                </c:pt>
                <c:pt idx="9587">
                  <c:v>174.077610015869</c:v>
                </c:pt>
                <c:pt idx="9588">
                  <c:v>174.077610015869</c:v>
                </c:pt>
                <c:pt idx="9589">
                  <c:v>174.077610015869</c:v>
                </c:pt>
                <c:pt idx="9590">
                  <c:v>174.077610015869</c:v>
                </c:pt>
                <c:pt idx="9591">
                  <c:v>174.077610015869</c:v>
                </c:pt>
                <c:pt idx="9592">
                  <c:v>174.077610015869</c:v>
                </c:pt>
                <c:pt idx="9593">
                  <c:v>174.077610015869</c:v>
                </c:pt>
                <c:pt idx="9594">
                  <c:v>174.077610015869</c:v>
                </c:pt>
                <c:pt idx="9595">
                  <c:v>174.077610015869</c:v>
                </c:pt>
                <c:pt idx="9596">
                  <c:v>174.077610015869</c:v>
                </c:pt>
                <c:pt idx="9597">
                  <c:v>174.077610015869</c:v>
                </c:pt>
                <c:pt idx="9598">
                  <c:v>174.077610015869</c:v>
                </c:pt>
                <c:pt idx="9599">
                  <c:v>174.077610015869</c:v>
                </c:pt>
                <c:pt idx="9600">
                  <c:v>174.077610015869</c:v>
                </c:pt>
                <c:pt idx="9601">
                  <c:v>174.077610015869</c:v>
                </c:pt>
                <c:pt idx="9602">
                  <c:v>174.077610015869</c:v>
                </c:pt>
                <c:pt idx="9603">
                  <c:v>174.077610015869</c:v>
                </c:pt>
                <c:pt idx="9604">
                  <c:v>174.077610015869</c:v>
                </c:pt>
                <c:pt idx="9605">
                  <c:v>174.077610015869</c:v>
                </c:pt>
                <c:pt idx="9606">
                  <c:v>174.077610015869</c:v>
                </c:pt>
                <c:pt idx="9607">
                  <c:v>174.077610015869</c:v>
                </c:pt>
                <c:pt idx="9608">
                  <c:v>174.077610015869</c:v>
                </c:pt>
                <c:pt idx="9609">
                  <c:v>174.077610015869</c:v>
                </c:pt>
                <c:pt idx="9610">
                  <c:v>174.077610015869</c:v>
                </c:pt>
                <c:pt idx="9611">
                  <c:v>174.077610015869</c:v>
                </c:pt>
                <c:pt idx="9612">
                  <c:v>174.077610015869</c:v>
                </c:pt>
                <c:pt idx="9613">
                  <c:v>174.077610015869</c:v>
                </c:pt>
                <c:pt idx="9614">
                  <c:v>174.077610015869</c:v>
                </c:pt>
                <c:pt idx="9615">
                  <c:v>174.077610015869</c:v>
                </c:pt>
                <c:pt idx="9616">
                  <c:v>174.077610015869</c:v>
                </c:pt>
                <c:pt idx="9617">
                  <c:v>174.077610015869</c:v>
                </c:pt>
                <c:pt idx="9618">
                  <c:v>174.077610015869</c:v>
                </c:pt>
                <c:pt idx="9619">
                  <c:v>174.077610015869</c:v>
                </c:pt>
                <c:pt idx="9620">
                  <c:v>174.077610015869</c:v>
                </c:pt>
                <c:pt idx="9621">
                  <c:v>174.077610015869</c:v>
                </c:pt>
                <c:pt idx="9622">
                  <c:v>174.077610015869</c:v>
                </c:pt>
                <c:pt idx="9623">
                  <c:v>174.077610015869</c:v>
                </c:pt>
                <c:pt idx="9624">
                  <c:v>174.077610015869</c:v>
                </c:pt>
                <c:pt idx="9625">
                  <c:v>174.077610015869</c:v>
                </c:pt>
                <c:pt idx="9626">
                  <c:v>174.077610015869</c:v>
                </c:pt>
                <c:pt idx="9627">
                  <c:v>174.077610015869</c:v>
                </c:pt>
                <c:pt idx="9628">
                  <c:v>174.077610015869</c:v>
                </c:pt>
                <c:pt idx="9629">
                  <c:v>174.077610015869</c:v>
                </c:pt>
                <c:pt idx="9630">
                  <c:v>174.077610015869</c:v>
                </c:pt>
                <c:pt idx="9631">
                  <c:v>174.077610015869</c:v>
                </c:pt>
                <c:pt idx="9632">
                  <c:v>174.077610015869</c:v>
                </c:pt>
                <c:pt idx="9633">
                  <c:v>174.077610015869</c:v>
                </c:pt>
                <c:pt idx="9634">
                  <c:v>174.077610015869</c:v>
                </c:pt>
                <c:pt idx="9635">
                  <c:v>174.077610015869</c:v>
                </c:pt>
                <c:pt idx="9636">
                  <c:v>174.077610015869</c:v>
                </c:pt>
                <c:pt idx="9637">
                  <c:v>174.077610015869</c:v>
                </c:pt>
                <c:pt idx="9638">
                  <c:v>174.077610015869</c:v>
                </c:pt>
                <c:pt idx="9639">
                  <c:v>174.077610015869</c:v>
                </c:pt>
                <c:pt idx="9640">
                  <c:v>174.077610015869</c:v>
                </c:pt>
                <c:pt idx="9641">
                  <c:v>174.077610015869</c:v>
                </c:pt>
                <c:pt idx="9642">
                  <c:v>174.077610015869</c:v>
                </c:pt>
                <c:pt idx="9643">
                  <c:v>174.077610015869</c:v>
                </c:pt>
                <c:pt idx="9644">
                  <c:v>174.077610015869</c:v>
                </c:pt>
                <c:pt idx="9645">
                  <c:v>174.077610015869</c:v>
                </c:pt>
                <c:pt idx="9646">
                  <c:v>174.077610015869</c:v>
                </c:pt>
                <c:pt idx="9647">
                  <c:v>174.077610015869</c:v>
                </c:pt>
                <c:pt idx="9648">
                  <c:v>174.077610015869</c:v>
                </c:pt>
                <c:pt idx="9649">
                  <c:v>174.077610015869</c:v>
                </c:pt>
                <c:pt idx="9650">
                  <c:v>174.077610015869</c:v>
                </c:pt>
                <c:pt idx="9651">
                  <c:v>174.077610015869</c:v>
                </c:pt>
                <c:pt idx="9652">
                  <c:v>174.077610015869</c:v>
                </c:pt>
                <c:pt idx="9653">
                  <c:v>174.077610015869</c:v>
                </c:pt>
                <c:pt idx="9654">
                  <c:v>174.077610015869</c:v>
                </c:pt>
                <c:pt idx="9655">
                  <c:v>174.077610015869</c:v>
                </c:pt>
                <c:pt idx="9656">
                  <c:v>174.077610015869</c:v>
                </c:pt>
                <c:pt idx="9657">
                  <c:v>174.077610015869</c:v>
                </c:pt>
                <c:pt idx="9658">
                  <c:v>174.077610015869</c:v>
                </c:pt>
                <c:pt idx="9659">
                  <c:v>174.077610015869</c:v>
                </c:pt>
                <c:pt idx="9660">
                  <c:v>174.077610015869</c:v>
                </c:pt>
                <c:pt idx="9661">
                  <c:v>174.077610015869</c:v>
                </c:pt>
                <c:pt idx="9662">
                  <c:v>174.077610015869</c:v>
                </c:pt>
                <c:pt idx="9663">
                  <c:v>174.077610015869</c:v>
                </c:pt>
                <c:pt idx="9664">
                  <c:v>174.077610015869</c:v>
                </c:pt>
                <c:pt idx="9665">
                  <c:v>174.077610015869</c:v>
                </c:pt>
                <c:pt idx="9666">
                  <c:v>174.077610015869</c:v>
                </c:pt>
                <c:pt idx="9667">
                  <c:v>174.077610015869</c:v>
                </c:pt>
                <c:pt idx="9668">
                  <c:v>174.077610015869</c:v>
                </c:pt>
                <c:pt idx="9669">
                  <c:v>174.077610015869</c:v>
                </c:pt>
                <c:pt idx="9670">
                  <c:v>174.077610015869</c:v>
                </c:pt>
                <c:pt idx="9671">
                  <c:v>174.077610015869</c:v>
                </c:pt>
                <c:pt idx="9672">
                  <c:v>174.077610015869</c:v>
                </c:pt>
                <c:pt idx="9673">
                  <c:v>174.077610015869</c:v>
                </c:pt>
                <c:pt idx="9674">
                  <c:v>174.077610015869</c:v>
                </c:pt>
                <c:pt idx="9675">
                  <c:v>174.077610015869</c:v>
                </c:pt>
                <c:pt idx="9676">
                  <c:v>174.077610015869</c:v>
                </c:pt>
                <c:pt idx="9677">
                  <c:v>174.077610015869</c:v>
                </c:pt>
                <c:pt idx="9678">
                  <c:v>174.077610015869</c:v>
                </c:pt>
                <c:pt idx="9679">
                  <c:v>174.077610015869</c:v>
                </c:pt>
                <c:pt idx="9680">
                  <c:v>174.077610015869</c:v>
                </c:pt>
                <c:pt idx="9681">
                  <c:v>174.077610015869</c:v>
                </c:pt>
                <c:pt idx="9682">
                  <c:v>174.077610015869</c:v>
                </c:pt>
                <c:pt idx="9683">
                  <c:v>174.077610015869</c:v>
                </c:pt>
                <c:pt idx="9684">
                  <c:v>174.077610015869</c:v>
                </c:pt>
                <c:pt idx="9685">
                  <c:v>174.077610015869</c:v>
                </c:pt>
                <c:pt idx="9686">
                  <c:v>174.077610015869</c:v>
                </c:pt>
                <c:pt idx="9687">
                  <c:v>174.077610015869</c:v>
                </c:pt>
                <c:pt idx="9688">
                  <c:v>174.077610015869</c:v>
                </c:pt>
                <c:pt idx="9689">
                  <c:v>174.077610015869</c:v>
                </c:pt>
                <c:pt idx="9690">
                  <c:v>174.077610015869</c:v>
                </c:pt>
                <c:pt idx="9691">
                  <c:v>174.077610015869</c:v>
                </c:pt>
                <c:pt idx="9692">
                  <c:v>174.077610015869</c:v>
                </c:pt>
                <c:pt idx="9693">
                  <c:v>174.077610015869</c:v>
                </c:pt>
                <c:pt idx="9694">
                  <c:v>174.077610015869</c:v>
                </c:pt>
                <c:pt idx="9695">
                  <c:v>174.077610015869</c:v>
                </c:pt>
                <c:pt idx="9696">
                  <c:v>174.077610015869</c:v>
                </c:pt>
                <c:pt idx="9697">
                  <c:v>174.077610015869</c:v>
                </c:pt>
                <c:pt idx="9698">
                  <c:v>174.077610015869</c:v>
                </c:pt>
                <c:pt idx="9699">
                  <c:v>174.077610015869</c:v>
                </c:pt>
                <c:pt idx="9700">
                  <c:v>174.077610015869</c:v>
                </c:pt>
                <c:pt idx="9701">
                  <c:v>174.077610015869</c:v>
                </c:pt>
                <c:pt idx="9702">
                  <c:v>174.077610015869</c:v>
                </c:pt>
                <c:pt idx="9703">
                  <c:v>174.077610015869</c:v>
                </c:pt>
                <c:pt idx="9704">
                  <c:v>174.077610015869</c:v>
                </c:pt>
                <c:pt idx="9705">
                  <c:v>174.077610015869</c:v>
                </c:pt>
                <c:pt idx="9706">
                  <c:v>174.077610015869</c:v>
                </c:pt>
                <c:pt idx="9707">
                  <c:v>174.077610015869</c:v>
                </c:pt>
                <c:pt idx="9708">
                  <c:v>174.077610015869</c:v>
                </c:pt>
                <c:pt idx="9709">
                  <c:v>174.077610015869</c:v>
                </c:pt>
                <c:pt idx="9710">
                  <c:v>174.077610015869</c:v>
                </c:pt>
                <c:pt idx="9711">
                  <c:v>174.077610015869</c:v>
                </c:pt>
                <c:pt idx="9712">
                  <c:v>174.077610015869</c:v>
                </c:pt>
                <c:pt idx="9713">
                  <c:v>174.077610015869</c:v>
                </c:pt>
                <c:pt idx="9714">
                  <c:v>174.077610015869</c:v>
                </c:pt>
                <c:pt idx="9715">
                  <c:v>174.077610015869</c:v>
                </c:pt>
                <c:pt idx="9716">
                  <c:v>174.077610015869</c:v>
                </c:pt>
                <c:pt idx="9717">
                  <c:v>174.077610015869</c:v>
                </c:pt>
                <c:pt idx="9718">
                  <c:v>174.077610015869</c:v>
                </c:pt>
                <c:pt idx="9719">
                  <c:v>174.077610015869</c:v>
                </c:pt>
                <c:pt idx="9720">
                  <c:v>174.077610015869</c:v>
                </c:pt>
                <c:pt idx="9721">
                  <c:v>174.077610015869</c:v>
                </c:pt>
                <c:pt idx="9722">
                  <c:v>174.077610015869</c:v>
                </c:pt>
                <c:pt idx="9723">
                  <c:v>174.077610015869</c:v>
                </c:pt>
                <c:pt idx="9724">
                  <c:v>174.077610015869</c:v>
                </c:pt>
                <c:pt idx="9725">
                  <c:v>174.077610015869</c:v>
                </c:pt>
                <c:pt idx="9726">
                  <c:v>174.077610015869</c:v>
                </c:pt>
                <c:pt idx="9727">
                  <c:v>174.077610015869</c:v>
                </c:pt>
                <c:pt idx="9728">
                  <c:v>174.077610015869</c:v>
                </c:pt>
                <c:pt idx="9729">
                  <c:v>174.077610015869</c:v>
                </c:pt>
                <c:pt idx="9730">
                  <c:v>174.077610015869</c:v>
                </c:pt>
                <c:pt idx="9731">
                  <c:v>174.077610015869</c:v>
                </c:pt>
                <c:pt idx="9732">
                  <c:v>174.077610015869</c:v>
                </c:pt>
                <c:pt idx="9733">
                  <c:v>174.077610015869</c:v>
                </c:pt>
                <c:pt idx="9734">
                  <c:v>174.077610015869</c:v>
                </c:pt>
                <c:pt idx="9735">
                  <c:v>174.077610015869</c:v>
                </c:pt>
                <c:pt idx="9736">
                  <c:v>174.077610015869</c:v>
                </c:pt>
                <c:pt idx="9737">
                  <c:v>174.077610015869</c:v>
                </c:pt>
                <c:pt idx="9738">
                  <c:v>174.077610015869</c:v>
                </c:pt>
                <c:pt idx="9739">
                  <c:v>174.077610015869</c:v>
                </c:pt>
                <c:pt idx="9740">
                  <c:v>174.077610015869</c:v>
                </c:pt>
                <c:pt idx="9741">
                  <c:v>174.077610015869</c:v>
                </c:pt>
                <c:pt idx="9742">
                  <c:v>174.077610015869</c:v>
                </c:pt>
                <c:pt idx="9743">
                  <c:v>174.077610015869</c:v>
                </c:pt>
                <c:pt idx="9744">
                  <c:v>174.077610015869</c:v>
                </c:pt>
                <c:pt idx="9745">
                  <c:v>174.077610015869</c:v>
                </c:pt>
                <c:pt idx="9746">
                  <c:v>174.077610015869</c:v>
                </c:pt>
                <c:pt idx="9747">
                  <c:v>174.077610015869</c:v>
                </c:pt>
                <c:pt idx="9748">
                  <c:v>174.077610015869</c:v>
                </c:pt>
                <c:pt idx="9749">
                  <c:v>174.077610015869</c:v>
                </c:pt>
                <c:pt idx="9750">
                  <c:v>174.077610015869</c:v>
                </c:pt>
                <c:pt idx="9751">
                  <c:v>174.077610015869</c:v>
                </c:pt>
                <c:pt idx="9752">
                  <c:v>174.077610015869</c:v>
                </c:pt>
                <c:pt idx="9753">
                  <c:v>174.077610015869</c:v>
                </c:pt>
                <c:pt idx="9754">
                  <c:v>174.077610015869</c:v>
                </c:pt>
                <c:pt idx="9755">
                  <c:v>174.077610015869</c:v>
                </c:pt>
                <c:pt idx="9756">
                  <c:v>174.077610015869</c:v>
                </c:pt>
                <c:pt idx="9757">
                  <c:v>174.077610015869</c:v>
                </c:pt>
                <c:pt idx="9758">
                  <c:v>174.077610015869</c:v>
                </c:pt>
                <c:pt idx="9759">
                  <c:v>174.077610015869</c:v>
                </c:pt>
                <c:pt idx="9760">
                  <c:v>174.077610015869</c:v>
                </c:pt>
                <c:pt idx="9761">
                  <c:v>174.077610015869</c:v>
                </c:pt>
                <c:pt idx="9762">
                  <c:v>174.077610015869</c:v>
                </c:pt>
                <c:pt idx="9763">
                  <c:v>174.077610015869</c:v>
                </c:pt>
                <c:pt idx="9764">
                  <c:v>174.077610015869</c:v>
                </c:pt>
                <c:pt idx="9765">
                  <c:v>174.077610015869</c:v>
                </c:pt>
                <c:pt idx="9766">
                  <c:v>174.077610015869</c:v>
                </c:pt>
                <c:pt idx="9767">
                  <c:v>174.077610015869</c:v>
                </c:pt>
                <c:pt idx="9768">
                  <c:v>174.077610015869</c:v>
                </c:pt>
                <c:pt idx="9769">
                  <c:v>174.077610015869</c:v>
                </c:pt>
                <c:pt idx="9770">
                  <c:v>174.077610015869</c:v>
                </c:pt>
                <c:pt idx="9771">
                  <c:v>174.077610015869</c:v>
                </c:pt>
                <c:pt idx="9772">
                  <c:v>174.077610015869</c:v>
                </c:pt>
                <c:pt idx="9773">
                  <c:v>174.077610015869</c:v>
                </c:pt>
                <c:pt idx="9774">
                  <c:v>174.077610015869</c:v>
                </c:pt>
                <c:pt idx="9775">
                  <c:v>174.077610015869</c:v>
                </c:pt>
                <c:pt idx="9776">
                  <c:v>174.077610015869</c:v>
                </c:pt>
                <c:pt idx="9777">
                  <c:v>174.077610015869</c:v>
                </c:pt>
                <c:pt idx="9778">
                  <c:v>174.077610015869</c:v>
                </c:pt>
                <c:pt idx="9779">
                  <c:v>174.077610015869</c:v>
                </c:pt>
                <c:pt idx="9780">
                  <c:v>174.077610015869</c:v>
                </c:pt>
                <c:pt idx="9781">
                  <c:v>174.077610015869</c:v>
                </c:pt>
                <c:pt idx="9782">
                  <c:v>174.077610015869</c:v>
                </c:pt>
                <c:pt idx="9783">
                  <c:v>174.077610015869</c:v>
                </c:pt>
                <c:pt idx="9784">
                  <c:v>174.077610015869</c:v>
                </c:pt>
                <c:pt idx="9785">
                  <c:v>174.077610015869</c:v>
                </c:pt>
                <c:pt idx="9786">
                  <c:v>174.077610015869</c:v>
                </c:pt>
                <c:pt idx="9787">
                  <c:v>174.077610015869</c:v>
                </c:pt>
                <c:pt idx="9788">
                  <c:v>174.077610015869</c:v>
                </c:pt>
                <c:pt idx="9789">
                  <c:v>174.077610015869</c:v>
                </c:pt>
                <c:pt idx="9790">
                  <c:v>174.077610015869</c:v>
                </c:pt>
                <c:pt idx="9791">
                  <c:v>174.077610015869</c:v>
                </c:pt>
                <c:pt idx="9792">
                  <c:v>174.077610015869</c:v>
                </c:pt>
                <c:pt idx="9793">
                  <c:v>174.077610015869</c:v>
                </c:pt>
                <c:pt idx="9794">
                  <c:v>174.077610015869</c:v>
                </c:pt>
                <c:pt idx="9795">
                  <c:v>174.077610015869</c:v>
                </c:pt>
                <c:pt idx="9796">
                  <c:v>174.077610015869</c:v>
                </c:pt>
                <c:pt idx="9797">
                  <c:v>174.077610015869</c:v>
                </c:pt>
                <c:pt idx="9798">
                  <c:v>174.077610015869</c:v>
                </c:pt>
                <c:pt idx="9799">
                  <c:v>174.077610015869</c:v>
                </c:pt>
                <c:pt idx="9800">
                  <c:v>174.077610015869</c:v>
                </c:pt>
                <c:pt idx="9801">
                  <c:v>174.077610015869</c:v>
                </c:pt>
                <c:pt idx="9802">
                  <c:v>174.077610015869</c:v>
                </c:pt>
                <c:pt idx="9803">
                  <c:v>174.077610015869</c:v>
                </c:pt>
                <c:pt idx="9804">
                  <c:v>174.077610015869</c:v>
                </c:pt>
                <c:pt idx="9805">
                  <c:v>174.077610015869</c:v>
                </c:pt>
                <c:pt idx="9806">
                  <c:v>174.077610015869</c:v>
                </c:pt>
                <c:pt idx="9807">
                  <c:v>174.077610015869</c:v>
                </c:pt>
                <c:pt idx="9808">
                  <c:v>174.077610015869</c:v>
                </c:pt>
                <c:pt idx="9809">
                  <c:v>174.077610015869</c:v>
                </c:pt>
                <c:pt idx="9810">
                  <c:v>174.077610015869</c:v>
                </c:pt>
                <c:pt idx="9811">
                  <c:v>174.077610015869</c:v>
                </c:pt>
                <c:pt idx="9812">
                  <c:v>174.077610015869</c:v>
                </c:pt>
                <c:pt idx="9813">
                  <c:v>174.077610015869</c:v>
                </c:pt>
                <c:pt idx="9814">
                  <c:v>174.077610015869</c:v>
                </c:pt>
                <c:pt idx="9815">
                  <c:v>174.077610015869</c:v>
                </c:pt>
                <c:pt idx="9816">
                  <c:v>174.077610015869</c:v>
                </c:pt>
                <c:pt idx="9817">
                  <c:v>174.077610015869</c:v>
                </c:pt>
                <c:pt idx="9818">
                  <c:v>174.077610015869</c:v>
                </c:pt>
                <c:pt idx="9819">
                  <c:v>174.077610015869</c:v>
                </c:pt>
                <c:pt idx="9820">
                  <c:v>174.077610015869</c:v>
                </c:pt>
                <c:pt idx="9821">
                  <c:v>174.077610015869</c:v>
                </c:pt>
                <c:pt idx="9822">
                  <c:v>174.077610015869</c:v>
                </c:pt>
                <c:pt idx="9823">
                  <c:v>174.077610015869</c:v>
                </c:pt>
                <c:pt idx="9824">
                  <c:v>174.077610015869</c:v>
                </c:pt>
                <c:pt idx="9825">
                  <c:v>174.077610015869</c:v>
                </c:pt>
                <c:pt idx="9826">
                  <c:v>174.077610015869</c:v>
                </c:pt>
                <c:pt idx="9827">
                  <c:v>174.077610015869</c:v>
                </c:pt>
                <c:pt idx="9828">
                  <c:v>174.077610015869</c:v>
                </c:pt>
                <c:pt idx="9829">
                  <c:v>174.077610015869</c:v>
                </c:pt>
                <c:pt idx="9830">
                  <c:v>174.077610015869</c:v>
                </c:pt>
                <c:pt idx="9831">
                  <c:v>174.077610015869</c:v>
                </c:pt>
                <c:pt idx="9832">
                  <c:v>174.077610015869</c:v>
                </c:pt>
                <c:pt idx="9833">
                  <c:v>174.077610015869</c:v>
                </c:pt>
                <c:pt idx="9834">
                  <c:v>174.077610015869</c:v>
                </c:pt>
                <c:pt idx="9835">
                  <c:v>174.077610015869</c:v>
                </c:pt>
                <c:pt idx="9836">
                  <c:v>174.077610015869</c:v>
                </c:pt>
                <c:pt idx="9837">
                  <c:v>174.077610015869</c:v>
                </c:pt>
                <c:pt idx="9838">
                  <c:v>174.077610015869</c:v>
                </c:pt>
                <c:pt idx="9839">
                  <c:v>174.077610015869</c:v>
                </c:pt>
                <c:pt idx="9840">
                  <c:v>174.077610015869</c:v>
                </c:pt>
                <c:pt idx="9841">
                  <c:v>174.077610015869</c:v>
                </c:pt>
                <c:pt idx="9842">
                  <c:v>174.077610015869</c:v>
                </c:pt>
                <c:pt idx="9843">
                  <c:v>174.077610015869</c:v>
                </c:pt>
                <c:pt idx="9844">
                  <c:v>174.077610015869</c:v>
                </c:pt>
                <c:pt idx="9845">
                  <c:v>174.077610015869</c:v>
                </c:pt>
                <c:pt idx="9846">
                  <c:v>174.077610015869</c:v>
                </c:pt>
                <c:pt idx="9847">
                  <c:v>174.077610015869</c:v>
                </c:pt>
                <c:pt idx="9848">
                  <c:v>174.077610015869</c:v>
                </c:pt>
                <c:pt idx="9849">
                  <c:v>174.077610015869</c:v>
                </c:pt>
                <c:pt idx="9850">
                  <c:v>174.077610015869</c:v>
                </c:pt>
                <c:pt idx="9851">
                  <c:v>174.077610015869</c:v>
                </c:pt>
                <c:pt idx="9852">
                  <c:v>174.077610015869</c:v>
                </c:pt>
                <c:pt idx="9853">
                  <c:v>174.077610015869</c:v>
                </c:pt>
                <c:pt idx="9854">
                  <c:v>174.077610015869</c:v>
                </c:pt>
                <c:pt idx="9855">
                  <c:v>174.077610015869</c:v>
                </c:pt>
                <c:pt idx="9856">
                  <c:v>174.077610015869</c:v>
                </c:pt>
                <c:pt idx="9857">
                  <c:v>174.077610015869</c:v>
                </c:pt>
                <c:pt idx="9858">
                  <c:v>174.077610015869</c:v>
                </c:pt>
                <c:pt idx="9859">
                  <c:v>174.077610015869</c:v>
                </c:pt>
                <c:pt idx="9860">
                  <c:v>174.077610015869</c:v>
                </c:pt>
                <c:pt idx="9861">
                  <c:v>174.077610015869</c:v>
                </c:pt>
                <c:pt idx="9862">
                  <c:v>174.077610015869</c:v>
                </c:pt>
                <c:pt idx="9863">
                  <c:v>174.077610015869</c:v>
                </c:pt>
                <c:pt idx="9864">
                  <c:v>174.077610015869</c:v>
                </c:pt>
                <c:pt idx="9865">
                  <c:v>174.077610015869</c:v>
                </c:pt>
                <c:pt idx="9866">
                  <c:v>174.077610015869</c:v>
                </c:pt>
                <c:pt idx="9867">
                  <c:v>174.077610015869</c:v>
                </c:pt>
                <c:pt idx="9868">
                  <c:v>174.077610015869</c:v>
                </c:pt>
                <c:pt idx="9869">
                  <c:v>174.077610015869</c:v>
                </c:pt>
                <c:pt idx="9870">
                  <c:v>174.077610015869</c:v>
                </c:pt>
                <c:pt idx="9871">
                  <c:v>174.077610015869</c:v>
                </c:pt>
                <c:pt idx="9872">
                  <c:v>174.077610015869</c:v>
                </c:pt>
                <c:pt idx="9873">
                  <c:v>174.077610015869</c:v>
                </c:pt>
                <c:pt idx="9874">
                  <c:v>174.077610015869</c:v>
                </c:pt>
                <c:pt idx="9875">
                  <c:v>174.077610015869</c:v>
                </c:pt>
                <c:pt idx="9876">
                  <c:v>174.077610015869</c:v>
                </c:pt>
                <c:pt idx="9877">
                  <c:v>174.077610015869</c:v>
                </c:pt>
                <c:pt idx="9878">
                  <c:v>174.077610015869</c:v>
                </c:pt>
                <c:pt idx="9879">
                  <c:v>174.077610015869</c:v>
                </c:pt>
                <c:pt idx="9880">
                  <c:v>174.077610015869</c:v>
                </c:pt>
                <c:pt idx="9881">
                  <c:v>174.077610015869</c:v>
                </c:pt>
                <c:pt idx="9882">
                  <c:v>174.077610015869</c:v>
                </c:pt>
                <c:pt idx="9883">
                  <c:v>174.077610015869</c:v>
                </c:pt>
                <c:pt idx="9884">
                  <c:v>174.077610015869</c:v>
                </c:pt>
                <c:pt idx="9885">
                  <c:v>174.077610015869</c:v>
                </c:pt>
                <c:pt idx="9886">
                  <c:v>174.077610015869</c:v>
                </c:pt>
                <c:pt idx="9887">
                  <c:v>174.077610015869</c:v>
                </c:pt>
                <c:pt idx="9888">
                  <c:v>174.077610015869</c:v>
                </c:pt>
                <c:pt idx="9889">
                  <c:v>174.077610015869</c:v>
                </c:pt>
                <c:pt idx="9890">
                  <c:v>174.077610015869</c:v>
                </c:pt>
                <c:pt idx="9891">
                  <c:v>174.077610015869</c:v>
                </c:pt>
                <c:pt idx="9892">
                  <c:v>174.077610015869</c:v>
                </c:pt>
                <c:pt idx="9893">
                  <c:v>174.077610015869</c:v>
                </c:pt>
                <c:pt idx="9894">
                  <c:v>174.077610015869</c:v>
                </c:pt>
                <c:pt idx="9895">
                  <c:v>174.077610015869</c:v>
                </c:pt>
                <c:pt idx="9896">
                  <c:v>174.077610015869</c:v>
                </c:pt>
                <c:pt idx="9897">
                  <c:v>174.077610015869</c:v>
                </c:pt>
                <c:pt idx="9898">
                  <c:v>174.077610015869</c:v>
                </c:pt>
                <c:pt idx="9899">
                  <c:v>174.077610015869</c:v>
                </c:pt>
                <c:pt idx="9900">
                  <c:v>174.077610015869</c:v>
                </c:pt>
                <c:pt idx="9901">
                  <c:v>174.077610015869</c:v>
                </c:pt>
                <c:pt idx="9902">
                  <c:v>174.077610015869</c:v>
                </c:pt>
                <c:pt idx="9903">
                  <c:v>174.077610015869</c:v>
                </c:pt>
                <c:pt idx="9904">
                  <c:v>174.077610015869</c:v>
                </c:pt>
                <c:pt idx="9905">
                  <c:v>174.077610015869</c:v>
                </c:pt>
                <c:pt idx="9906">
                  <c:v>174.077610015869</c:v>
                </c:pt>
                <c:pt idx="9907">
                  <c:v>174.077610015869</c:v>
                </c:pt>
                <c:pt idx="9908">
                  <c:v>174.077610015869</c:v>
                </c:pt>
                <c:pt idx="9909">
                  <c:v>174.077610015869</c:v>
                </c:pt>
                <c:pt idx="9910">
                  <c:v>174.077610015869</c:v>
                </c:pt>
                <c:pt idx="9911">
                  <c:v>174.077610015869</c:v>
                </c:pt>
                <c:pt idx="9912">
                  <c:v>174.077610015869</c:v>
                </c:pt>
                <c:pt idx="9913">
                  <c:v>174.077610015869</c:v>
                </c:pt>
                <c:pt idx="9914">
                  <c:v>174.077610015869</c:v>
                </c:pt>
                <c:pt idx="9915">
                  <c:v>174.077610015869</c:v>
                </c:pt>
                <c:pt idx="9916">
                  <c:v>174.077610015869</c:v>
                </c:pt>
                <c:pt idx="9917">
                  <c:v>174.077610015869</c:v>
                </c:pt>
                <c:pt idx="9918">
                  <c:v>174.077610015869</c:v>
                </c:pt>
                <c:pt idx="9919">
                  <c:v>174.077610015869</c:v>
                </c:pt>
                <c:pt idx="9920">
                  <c:v>174.077610015869</c:v>
                </c:pt>
                <c:pt idx="9921">
                  <c:v>174.077610015869</c:v>
                </c:pt>
                <c:pt idx="9922">
                  <c:v>174.077610015869</c:v>
                </c:pt>
                <c:pt idx="9923">
                  <c:v>174.077610015869</c:v>
                </c:pt>
                <c:pt idx="9924">
                  <c:v>174.077610015869</c:v>
                </c:pt>
                <c:pt idx="9925">
                  <c:v>174.077610015869</c:v>
                </c:pt>
                <c:pt idx="9926">
                  <c:v>174.077610015869</c:v>
                </c:pt>
                <c:pt idx="9927">
                  <c:v>174.077610015869</c:v>
                </c:pt>
                <c:pt idx="9928">
                  <c:v>174.077610015869</c:v>
                </c:pt>
                <c:pt idx="9929">
                  <c:v>174.077610015869</c:v>
                </c:pt>
                <c:pt idx="9930">
                  <c:v>174.077610015869</c:v>
                </c:pt>
                <c:pt idx="9931">
                  <c:v>174.077610015869</c:v>
                </c:pt>
                <c:pt idx="9932">
                  <c:v>174.077610015869</c:v>
                </c:pt>
                <c:pt idx="9933">
                  <c:v>174.077610015869</c:v>
                </c:pt>
                <c:pt idx="9934">
                  <c:v>174.077610015869</c:v>
                </c:pt>
                <c:pt idx="9935">
                  <c:v>174.077610015869</c:v>
                </c:pt>
                <c:pt idx="9936">
                  <c:v>174.077610015869</c:v>
                </c:pt>
                <c:pt idx="9937">
                  <c:v>174.077610015869</c:v>
                </c:pt>
                <c:pt idx="9938">
                  <c:v>174.077610015869</c:v>
                </c:pt>
                <c:pt idx="9939">
                  <c:v>174.077610015869</c:v>
                </c:pt>
                <c:pt idx="9940">
                  <c:v>174.077610015869</c:v>
                </c:pt>
                <c:pt idx="9941">
                  <c:v>174.077610015869</c:v>
                </c:pt>
                <c:pt idx="9942">
                  <c:v>174.077610015869</c:v>
                </c:pt>
                <c:pt idx="9943">
                  <c:v>174.077610015869</c:v>
                </c:pt>
                <c:pt idx="9944">
                  <c:v>174.077610015869</c:v>
                </c:pt>
                <c:pt idx="9945">
                  <c:v>174.077610015869</c:v>
                </c:pt>
                <c:pt idx="9946">
                  <c:v>174.077610015869</c:v>
                </c:pt>
                <c:pt idx="9947">
                  <c:v>174.077610015869</c:v>
                </c:pt>
                <c:pt idx="9948">
                  <c:v>174.077610015869</c:v>
                </c:pt>
                <c:pt idx="9949">
                  <c:v>174.077610015869</c:v>
                </c:pt>
                <c:pt idx="9950">
                  <c:v>174.077610015869</c:v>
                </c:pt>
                <c:pt idx="9951">
                  <c:v>174.077610015869</c:v>
                </c:pt>
                <c:pt idx="9952">
                  <c:v>174.077610015869</c:v>
                </c:pt>
                <c:pt idx="9953">
                  <c:v>174.077610015869</c:v>
                </c:pt>
                <c:pt idx="9954">
                  <c:v>174.077610015869</c:v>
                </c:pt>
                <c:pt idx="9955">
                  <c:v>174.077610015869</c:v>
                </c:pt>
                <c:pt idx="9956">
                  <c:v>174.077610015869</c:v>
                </c:pt>
                <c:pt idx="9957">
                  <c:v>174.077610015869</c:v>
                </c:pt>
                <c:pt idx="9958">
                  <c:v>174.077610015869</c:v>
                </c:pt>
                <c:pt idx="9959">
                  <c:v>174.077610015869</c:v>
                </c:pt>
                <c:pt idx="9960">
                  <c:v>174.077610015869</c:v>
                </c:pt>
                <c:pt idx="9961">
                  <c:v>174.077610015869</c:v>
                </c:pt>
                <c:pt idx="9962">
                  <c:v>174.077610015869</c:v>
                </c:pt>
                <c:pt idx="9963">
                  <c:v>174.077610015869</c:v>
                </c:pt>
                <c:pt idx="9964">
                  <c:v>174.077610015869</c:v>
                </c:pt>
                <c:pt idx="9965">
                  <c:v>174.077610015869</c:v>
                </c:pt>
                <c:pt idx="9966">
                  <c:v>174.077610015869</c:v>
                </c:pt>
                <c:pt idx="9967">
                  <c:v>174.077610015869</c:v>
                </c:pt>
                <c:pt idx="9968">
                  <c:v>174.077610015869</c:v>
                </c:pt>
                <c:pt idx="9969">
                  <c:v>174.077610015869</c:v>
                </c:pt>
                <c:pt idx="9970">
                  <c:v>174.077610015869</c:v>
                </c:pt>
                <c:pt idx="9971">
                  <c:v>174.077610015869</c:v>
                </c:pt>
                <c:pt idx="9972">
                  <c:v>174.077610015869</c:v>
                </c:pt>
                <c:pt idx="9973">
                  <c:v>174.077610015869</c:v>
                </c:pt>
                <c:pt idx="9974">
                  <c:v>174.077610015869</c:v>
                </c:pt>
                <c:pt idx="9975">
                  <c:v>174.077610015869</c:v>
                </c:pt>
                <c:pt idx="9976">
                  <c:v>174.077610015869</c:v>
                </c:pt>
                <c:pt idx="9977">
                  <c:v>174.077610015869</c:v>
                </c:pt>
                <c:pt idx="9978">
                  <c:v>174.077610015869</c:v>
                </c:pt>
                <c:pt idx="9979">
                  <c:v>174.077610015869</c:v>
                </c:pt>
                <c:pt idx="9980">
                  <c:v>174.077610015869</c:v>
                </c:pt>
                <c:pt idx="9981">
                  <c:v>174.077610015869</c:v>
                </c:pt>
                <c:pt idx="9982">
                  <c:v>174.077610015869</c:v>
                </c:pt>
                <c:pt idx="9983">
                  <c:v>174.077610015869</c:v>
                </c:pt>
                <c:pt idx="9984">
                  <c:v>174.077610015869</c:v>
                </c:pt>
                <c:pt idx="9985">
                  <c:v>174.077610015869</c:v>
                </c:pt>
                <c:pt idx="9986">
                  <c:v>174.077610015869</c:v>
                </c:pt>
                <c:pt idx="9987">
                  <c:v>174.077610015869</c:v>
                </c:pt>
                <c:pt idx="9988">
                  <c:v>174.077610015869</c:v>
                </c:pt>
                <c:pt idx="9989">
                  <c:v>174.077610015869</c:v>
                </c:pt>
                <c:pt idx="9990">
                  <c:v>174.077610015869</c:v>
                </c:pt>
                <c:pt idx="9991">
                  <c:v>174.077610015869</c:v>
                </c:pt>
                <c:pt idx="9992">
                  <c:v>174.077610015869</c:v>
                </c:pt>
                <c:pt idx="9993">
                  <c:v>174.077610015869</c:v>
                </c:pt>
                <c:pt idx="9994">
                  <c:v>174.077610015869</c:v>
                </c:pt>
                <c:pt idx="9995">
                  <c:v>174.077610015869</c:v>
                </c:pt>
                <c:pt idx="9996">
                  <c:v>174.077610015869</c:v>
                </c:pt>
                <c:pt idx="9997">
                  <c:v>174.077610015869</c:v>
                </c:pt>
                <c:pt idx="9998">
                  <c:v>174.077610015869</c:v>
                </c:pt>
                <c:pt idx="9999">
                  <c:v>174.077610015869</c:v>
                </c:pt>
              </c:numCache>
            </c:numRef>
          </c:xVal>
          <c:yVal>
            <c:numRef>
              <c:f>Ideal!$B$1:$B$10000</c:f>
              <c:numCache>
                <c:formatCode>General</c:formatCode>
                <c:ptCount val="10000"/>
                <c:pt idx="0">
                  <c:v>0.15865525393145699</c:v>
                </c:pt>
                <c:pt idx="1">
                  <c:v>0.15865525393145699</c:v>
                </c:pt>
                <c:pt idx="2">
                  <c:v>0.15865525393145699</c:v>
                </c:pt>
                <c:pt idx="3">
                  <c:v>0.15865525393145699</c:v>
                </c:pt>
                <c:pt idx="4">
                  <c:v>0.15865525393145699</c:v>
                </c:pt>
                <c:pt idx="5">
                  <c:v>0.15865525393145699</c:v>
                </c:pt>
                <c:pt idx="6">
                  <c:v>0.15865525393145699</c:v>
                </c:pt>
                <c:pt idx="7">
                  <c:v>0.15865525393145699</c:v>
                </c:pt>
                <c:pt idx="8">
                  <c:v>0.15865525393145699</c:v>
                </c:pt>
                <c:pt idx="9">
                  <c:v>0.15865525393145699</c:v>
                </c:pt>
                <c:pt idx="10">
                  <c:v>0.15865525393145699</c:v>
                </c:pt>
                <c:pt idx="11">
                  <c:v>0.15865525393145699</c:v>
                </c:pt>
                <c:pt idx="12">
                  <c:v>0.15865525393145699</c:v>
                </c:pt>
                <c:pt idx="13">
                  <c:v>0.15865525393145699</c:v>
                </c:pt>
                <c:pt idx="14">
                  <c:v>0.15865525393145699</c:v>
                </c:pt>
                <c:pt idx="15">
                  <c:v>0.15865525393145699</c:v>
                </c:pt>
                <c:pt idx="16">
                  <c:v>0.15865525393145699</c:v>
                </c:pt>
                <c:pt idx="17">
                  <c:v>0.15865525393145699</c:v>
                </c:pt>
                <c:pt idx="18">
                  <c:v>0.15865525393145699</c:v>
                </c:pt>
                <c:pt idx="19">
                  <c:v>0.15865525393145699</c:v>
                </c:pt>
                <c:pt idx="20">
                  <c:v>0.15865525393145699</c:v>
                </c:pt>
                <c:pt idx="21">
                  <c:v>0.15865525393145699</c:v>
                </c:pt>
                <c:pt idx="22">
                  <c:v>0.15865525393145699</c:v>
                </c:pt>
                <c:pt idx="23">
                  <c:v>0.15865525393145699</c:v>
                </c:pt>
                <c:pt idx="24">
                  <c:v>0.15865525393145699</c:v>
                </c:pt>
                <c:pt idx="25">
                  <c:v>0.15865525393145699</c:v>
                </c:pt>
                <c:pt idx="26">
                  <c:v>0.15865525393145699</c:v>
                </c:pt>
                <c:pt idx="27">
                  <c:v>0.15865525393145699</c:v>
                </c:pt>
                <c:pt idx="28">
                  <c:v>0.15865525393145699</c:v>
                </c:pt>
                <c:pt idx="29">
                  <c:v>0.15865525393145699</c:v>
                </c:pt>
                <c:pt idx="30">
                  <c:v>0.15865525393145699</c:v>
                </c:pt>
                <c:pt idx="31">
                  <c:v>0.15865525393145699</c:v>
                </c:pt>
                <c:pt idx="32">
                  <c:v>0.15865525393145699</c:v>
                </c:pt>
                <c:pt idx="33">
                  <c:v>0.15865525393145699</c:v>
                </c:pt>
                <c:pt idx="34">
                  <c:v>0.15865525393145699</c:v>
                </c:pt>
                <c:pt idx="35">
                  <c:v>0.15865525393145699</c:v>
                </c:pt>
                <c:pt idx="36">
                  <c:v>0.15865525393145699</c:v>
                </c:pt>
                <c:pt idx="37">
                  <c:v>0.15865525393145699</c:v>
                </c:pt>
                <c:pt idx="38">
                  <c:v>0.15865525393145699</c:v>
                </c:pt>
                <c:pt idx="39">
                  <c:v>0.15865525393145699</c:v>
                </c:pt>
                <c:pt idx="40">
                  <c:v>0.15865525393145699</c:v>
                </c:pt>
                <c:pt idx="41">
                  <c:v>0.15865525393145699</c:v>
                </c:pt>
                <c:pt idx="42">
                  <c:v>0.15865525393145699</c:v>
                </c:pt>
                <c:pt idx="43">
                  <c:v>0.15865525393145699</c:v>
                </c:pt>
                <c:pt idx="44">
                  <c:v>0.15865525393145699</c:v>
                </c:pt>
                <c:pt idx="45">
                  <c:v>0.15865525393145699</c:v>
                </c:pt>
                <c:pt idx="46">
                  <c:v>0.15865525393145699</c:v>
                </c:pt>
                <c:pt idx="47">
                  <c:v>0.15865525393145699</c:v>
                </c:pt>
                <c:pt idx="48">
                  <c:v>0.15865525393145699</c:v>
                </c:pt>
                <c:pt idx="49">
                  <c:v>0.15865525393145699</c:v>
                </c:pt>
                <c:pt idx="50">
                  <c:v>0.15865525393145699</c:v>
                </c:pt>
                <c:pt idx="51">
                  <c:v>0.15865525393145699</c:v>
                </c:pt>
                <c:pt idx="52">
                  <c:v>0.15865525393145699</c:v>
                </c:pt>
                <c:pt idx="53">
                  <c:v>0.15865525393145699</c:v>
                </c:pt>
                <c:pt idx="54">
                  <c:v>0.15865525393145699</c:v>
                </c:pt>
                <c:pt idx="55">
                  <c:v>0.15865525393145699</c:v>
                </c:pt>
                <c:pt idx="56">
                  <c:v>0.15865525393145699</c:v>
                </c:pt>
                <c:pt idx="57">
                  <c:v>0.15865525393145699</c:v>
                </c:pt>
                <c:pt idx="58">
                  <c:v>0.15865525393145699</c:v>
                </c:pt>
                <c:pt idx="59">
                  <c:v>0.15865525393145699</c:v>
                </c:pt>
                <c:pt idx="60">
                  <c:v>0.15865525393145699</c:v>
                </c:pt>
                <c:pt idx="61">
                  <c:v>0.15865525393145699</c:v>
                </c:pt>
                <c:pt idx="62">
                  <c:v>0.15865525393145699</c:v>
                </c:pt>
                <c:pt idx="63">
                  <c:v>0.15865525393145699</c:v>
                </c:pt>
                <c:pt idx="64">
                  <c:v>0.15865525393145699</c:v>
                </c:pt>
                <c:pt idx="65">
                  <c:v>0.15865525393145699</c:v>
                </c:pt>
                <c:pt idx="66">
                  <c:v>0.15865525393145699</c:v>
                </c:pt>
                <c:pt idx="67">
                  <c:v>0.15865525393145699</c:v>
                </c:pt>
                <c:pt idx="68">
                  <c:v>0.15865525393145699</c:v>
                </c:pt>
                <c:pt idx="69">
                  <c:v>0.15865525393145699</c:v>
                </c:pt>
                <c:pt idx="70">
                  <c:v>0.15865525393145699</c:v>
                </c:pt>
                <c:pt idx="71">
                  <c:v>0.15865525393145699</c:v>
                </c:pt>
                <c:pt idx="72">
                  <c:v>0.15865525393145699</c:v>
                </c:pt>
                <c:pt idx="73">
                  <c:v>0.15865525393145699</c:v>
                </c:pt>
                <c:pt idx="74">
                  <c:v>0.15865525393145699</c:v>
                </c:pt>
                <c:pt idx="75">
                  <c:v>0.15865525393145699</c:v>
                </c:pt>
                <c:pt idx="76">
                  <c:v>0.15865525393145699</c:v>
                </c:pt>
                <c:pt idx="77">
                  <c:v>0.15865525393145699</c:v>
                </c:pt>
                <c:pt idx="78">
                  <c:v>0.15865525393145699</c:v>
                </c:pt>
                <c:pt idx="79">
                  <c:v>0.15865525393145699</c:v>
                </c:pt>
                <c:pt idx="80">
                  <c:v>0.15865525393145699</c:v>
                </c:pt>
                <c:pt idx="81">
                  <c:v>0.15865525393145699</c:v>
                </c:pt>
                <c:pt idx="82">
                  <c:v>0.15865525393145699</c:v>
                </c:pt>
                <c:pt idx="83">
                  <c:v>0.15865525393145699</c:v>
                </c:pt>
                <c:pt idx="84">
                  <c:v>0.15865525393145699</c:v>
                </c:pt>
                <c:pt idx="85">
                  <c:v>0.15865525393145699</c:v>
                </c:pt>
                <c:pt idx="86">
                  <c:v>0.15865525393145699</c:v>
                </c:pt>
                <c:pt idx="87">
                  <c:v>0.15865525393145699</c:v>
                </c:pt>
                <c:pt idx="88">
                  <c:v>0.15865525393145699</c:v>
                </c:pt>
                <c:pt idx="89">
                  <c:v>0.15865525393145699</c:v>
                </c:pt>
                <c:pt idx="90">
                  <c:v>0.15865525393145699</c:v>
                </c:pt>
                <c:pt idx="91">
                  <c:v>0.15865525393145699</c:v>
                </c:pt>
                <c:pt idx="92">
                  <c:v>0.15865525393145699</c:v>
                </c:pt>
                <c:pt idx="93">
                  <c:v>0.15865525393145699</c:v>
                </c:pt>
                <c:pt idx="94">
                  <c:v>0.15865525393145699</c:v>
                </c:pt>
                <c:pt idx="95">
                  <c:v>0.15865525393145699</c:v>
                </c:pt>
                <c:pt idx="96">
                  <c:v>0.15865525393145699</c:v>
                </c:pt>
                <c:pt idx="97">
                  <c:v>0.15865525393145699</c:v>
                </c:pt>
                <c:pt idx="98">
                  <c:v>0.15865525393145699</c:v>
                </c:pt>
                <c:pt idx="99">
                  <c:v>0.15865525393145699</c:v>
                </c:pt>
                <c:pt idx="100">
                  <c:v>0.15865525393145699</c:v>
                </c:pt>
                <c:pt idx="101">
                  <c:v>0.15865525393145699</c:v>
                </c:pt>
                <c:pt idx="102">
                  <c:v>0.15865525393145699</c:v>
                </c:pt>
                <c:pt idx="103">
                  <c:v>0.15865525393145699</c:v>
                </c:pt>
                <c:pt idx="104">
                  <c:v>0.15865525393145699</c:v>
                </c:pt>
                <c:pt idx="105">
                  <c:v>0.15865525393145699</c:v>
                </c:pt>
                <c:pt idx="106">
                  <c:v>0.15865525393145699</c:v>
                </c:pt>
                <c:pt idx="107">
                  <c:v>0.15865525393145699</c:v>
                </c:pt>
                <c:pt idx="108">
                  <c:v>0.15865525393145699</c:v>
                </c:pt>
                <c:pt idx="109">
                  <c:v>0.15865525393145699</c:v>
                </c:pt>
                <c:pt idx="110">
                  <c:v>0.15865525393145699</c:v>
                </c:pt>
                <c:pt idx="111">
                  <c:v>0.15865525393145699</c:v>
                </c:pt>
                <c:pt idx="112">
                  <c:v>0.15865525393145699</c:v>
                </c:pt>
                <c:pt idx="113">
                  <c:v>0.15865525393145699</c:v>
                </c:pt>
                <c:pt idx="114">
                  <c:v>0.15865525393145699</c:v>
                </c:pt>
                <c:pt idx="115">
                  <c:v>0.15865525393145699</c:v>
                </c:pt>
                <c:pt idx="116">
                  <c:v>0.15865525393145699</c:v>
                </c:pt>
                <c:pt idx="117">
                  <c:v>0.15865525393145699</c:v>
                </c:pt>
                <c:pt idx="118">
                  <c:v>0.15865525393145699</c:v>
                </c:pt>
                <c:pt idx="119">
                  <c:v>0.15865525393145699</c:v>
                </c:pt>
                <c:pt idx="120">
                  <c:v>0.15865525393145699</c:v>
                </c:pt>
                <c:pt idx="121">
                  <c:v>0.15865525393145699</c:v>
                </c:pt>
                <c:pt idx="122">
                  <c:v>0.15865525393145699</c:v>
                </c:pt>
                <c:pt idx="123">
                  <c:v>0.15865525393145699</c:v>
                </c:pt>
                <c:pt idx="124">
                  <c:v>0.15865525393145699</c:v>
                </c:pt>
                <c:pt idx="125">
                  <c:v>0.15865525393145699</c:v>
                </c:pt>
                <c:pt idx="126">
                  <c:v>0.15865525393145699</c:v>
                </c:pt>
                <c:pt idx="127">
                  <c:v>0.15865525393145699</c:v>
                </c:pt>
                <c:pt idx="128">
                  <c:v>0.15865525393145699</c:v>
                </c:pt>
                <c:pt idx="129">
                  <c:v>0.15865525393145699</c:v>
                </c:pt>
                <c:pt idx="130">
                  <c:v>0.15865525393145699</c:v>
                </c:pt>
                <c:pt idx="131">
                  <c:v>0.15865525393145699</c:v>
                </c:pt>
                <c:pt idx="132">
                  <c:v>0.15865525393145699</c:v>
                </c:pt>
                <c:pt idx="133">
                  <c:v>0.15865525393145699</c:v>
                </c:pt>
                <c:pt idx="134">
                  <c:v>0.15865525393145699</c:v>
                </c:pt>
                <c:pt idx="135">
                  <c:v>0.15865525393145699</c:v>
                </c:pt>
                <c:pt idx="136">
                  <c:v>0.15865525393145699</c:v>
                </c:pt>
                <c:pt idx="137">
                  <c:v>0.15865525393145699</c:v>
                </c:pt>
                <c:pt idx="138">
                  <c:v>0.15865525393145699</c:v>
                </c:pt>
                <c:pt idx="139">
                  <c:v>0.15865525393145699</c:v>
                </c:pt>
                <c:pt idx="140">
                  <c:v>0.15865525393145699</c:v>
                </c:pt>
                <c:pt idx="141">
                  <c:v>0.15865525393145699</c:v>
                </c:pt>
                <c:pt idx="142">
                  <c:v>0.15865525393145699</c:v>
                </c:pt>
                <c:pt idx="143">
                  <c:v>0.15865525393145699</c:v>
                </c:pt>
                <c:pt idx="144">
                  <c:v>0.15865525393145699</c:v>
                </c:pt>
                <c:pt idx="145">
                  <c:v>0.15865525393145699</c:v>
                </c:pt>
                <c:pt idx="146">
                  <c:v>0.15865525393145699</c:v>
                </c:pt>
                <c:pt idx="147">
                  <c:v>0.15865525393145699</c:v>
                </c:pt>
                <c:pt idx="148">
                  <c:v>0.15865525393145699</c:v>
                </c:pt>
                <c:pt idx="149">
                  <c:v>0.15865525393145699</c:v>
                </c:pt>
                <c:pt idx="150">
                  <c:v>0.15865525393145699</c:v>
                </c:pt>
                <c:pt idx="151">
                  <c:v>0.15865525393145699</c:v>
                </c:pt>
                <c:pt idx="152">
                  <c:v>0.15865525393145699</c:v>
                </c:pt>
                <c:pt idx="153">
                  <c:v>0.15865525393145699</c:v>
                </c:pt>
                <c:pt idx="154">
                  <c:v>0.15865525393145699</c:v>
                </c:pt>
                <c:pt idx="155">
                  <c:v>0.15865525393145699</c:v>
                </c:pt>
                <c:pt idx="156">
                  <c:v>0.15865525393145699</c:v>
                </c:pt>
                <c:pt idx="157">
                  <c:v>0.15865525393145699</c:v>
                </c:pt>
                <c:pt idx="158">
                  <c:v>0.15865525393145699</c:v>
                </c:pt>
                <c:pt idx="159">
                  <c:v>0.15865525393145699</c:v>
                </c:pt>
                <c:pt idx="160">
                  <c:v>0.15865525393145699</c:v>
                </c:pt>
                <c:pt idx="161">
                  <c:v>0.15865525393145699</c:v>
                </c:pt>
                <c:pt idx="162">
                  <c:v>0.15865525393145699</c:v>
                </c:pt>
                <c:pt idx="163">
                  <c:v>0.15865525393145699</c:v>
                </c:pt>
                <c:pt idx="164">
                  <c:v>0.15865525393145699</c:v>
                </c:pt>
                <c:pt idx="165">
                  <c:v>0.15865525393145699</c:v>
                </c:pt>
                <c:pt idx="166">
                  <c:v>0.15865525393145699</c:v>
                </c:pt>
                <c:pt idx="167">
                  <c:v>0.15865525393145699</c:v>
                </c:pt>
                <c:pt idx="168">
                  <c:v>0.15865525393145699</c:v>
                </c:pt>
                <c:pt idx="169">
                  <c:v>0.15865525393145699</c:v>
                </c:pt>
                <c:pt idx="170">
                  <c:v>0.15865525393145699</c:v>
                </c:pt>
                <c:pt idx="171">
                  <c:v>0.15865525393145699</c:v>
                </c:pt>
                <c:pt idx="172">
                  <c:v>0.15865525393145699</c:v>
                </c:pt>
                <c:pt idx="173">
                  <c:v>0.15865525393145699</c:v>
                </c:pt>
                <c:pt idx="174">
                  <c:v>0.15865525393145699</c:v>
                </c:pt>
                <c:pt idx="175">
                  <c:v>0.15865525393145699</c:v>
                </c:pt>
                <c:pt idx="176">
                  <c:v>0.15865525393145699</c:v>
                </c:pt>
                <c:pt idx="177">
                  <c:v>0.15865525393145699</c:v>
                </c:pt>
                <c:pt idx="178">
                  <c:v>0.15865525393145699</c:v>
                </c:pt>
                <c:pt idx="179">
                  <c:v>0.15865525393145699</c:v>
                </c:pt>
                <c:pt idx="180">
                  <c:v>0.15865525393145699</c:v>
                </c:pt>
                <c:pt idx="181">
                  <c:v>0.15865525393145699</c:v>
                </c:pt>
                <c:pt idx="182">
                  <c:v>0.15865525393145699</c:v>
                </c:pt>
                <c:pt idx="183">
                  <c:v>0.15865525393145699</c:v>
                </c:pt>
                <c:pt idx="184">
                  <c:v>0.15865525393145699</c:v>
                </c:pt>
                <c:pt idx="185">
                  <c:v>0.15865525393145699</c:v>
                </c:pt>
                <c:pt idx="186">
                  <c:v>0.15865525393145699</c:v>
                </c:pt>
                <c:pt idx="187">
                  <c:v>0.15865525393145699</c:v>
                </c:pt>
                <c:pt idx="188">
                  <c:v>0.15865525393145699</c:v>
                </c:pt>
                <c:pt idx="189">
                  <c:v>0.15865525393145699</c:v>
                </c:pt>
                <c:pt idx="190">
                  <c:v>0.15865525393145699</c:v>
                </c:pt>
                <c:pt idx="191">
                  <c:v>0.15865525393145699</c:v>
                </c:pt>
                <c:pt idx="192">
                  <c:v>0.15865525393145699</c:v>
                </c:pt>
                <c:pt idx="193">
                  <c:v>0.15865525393145699</c:v>
                </c:pt>
                <c:pt idx="194">
                  <c:v>0.15865525393145699</c:v>
                </c:pt>
                <c:pt idx="195">
                  <c:v>0.15865525393145699</c:v>
                </c:pt>
                <c:pt idx="196">
                  <c:v>0.15865525393145699</c:v>
                </c:pt>
                <c:pt idx="197">
                  <c:v>0.15865525393145699</c:v>
                </c:pt>
                <c:pt idx="198">
                  <c:v>0.15865525393145699</c:v>
                </c:pt>
                <c:pt idx="199">
                  <c:v>0.15865525393145699</c:v>
                </c:pt>
                <c:pt idx="200">
                  <c:v>0.15865525393145699</c:v>
                </c:pt>
                <c:pt idx="201">
                  <c:v>0.15865525393145699</c:v>
                </c:pt>
                <c:pt idx="202">
                  <c:v>0.15865525393145699</c:v>
                </c:pt>
                <c:pt idx="203">
                  <c:v>0.15865525393145699</c:v>
                </c:pt>
                <c:pt idx="204">
                  <c:v>0.15865525393145699</c:v>
                </c:pt>
                <c:pt idx="205">
                  <c:v>0.15865525393145699</c:v>
                </c:pt>
                <c:pt idx="206">
                  <c:v>0.15865525393145699</c:v>
                </c:pt>
                <c:pt idx="207">
                  <c:v>0.15865525393145699</c:v>
                </c:pt>
                <c:pt idx="208">
                  <c:v>0.15865525393145699</c:v>
                </c:pt>
                <c:pt idx="209">
                  <c:v>0.15865525393145699</c:v>
                </c:pt>
                <c:pt idx="210">
                  <c:v>0.15865525393145699</c:v>
                </c:pt>
                <c:pt idx="211">
                  <c:v>0.15865525393145699</c:v>
                </c:pt>
                <c:pt idx="212">
                  <c:v>0.15865525393145699</c:v>
                </c:pt>
                <c:pt idx="213">
                  <c:v>0.15865525393145699</c:v>
                </c:pt>
                <c:pt idx="214">
                  <c:v>0.15865525393145699</c:v>
                </c:pt>
                <c:pt idx="215">
                  <c:v>0.15865525393145699</c:v>
                </c:pt>
                <c:pt idx="216">
                  <c:v>0.15865525393145699</c:v>
                </c:pt>
                <c:pt idx="217">
                  <c:v>0.15865525393145699</c:v>
                </c:pt>
                <c:pt idx="218">
                  <c:v>0.15865525393145699</c:v>
                </c:pt>
                <c:pt idx="219">
                  <c:v>0.15865525393145699</c:v>
                </c:pt>
                <c:pt idx="220">
                  <c:v>0.15865525393145699</c:v>
                </c:pt>
                <c:pt idx="221">
                  <c:v>0.15865525393145699</c:v>
                </c:pt>
                <c:pt idx="222">
                  <c:v>0.15865525393145699</c:v>
                </c:pt>
                <c:pt idx="223">
                  <c:v>0.15865525393145699</c:v>
                </c:pt>
                <c:pt idx="224">
                  <c:v>0.15865525393145699</c:v>
                </c:pt>
                <c:pt idx="225">
                  <c:v>0.15865525393145699</c:v>
                </c:pt>
                <c:pt idx="226">
                  <c:v>0.15865525393145699</c:v>
                </c:pt>
                <c:pt idx="227">
                  <c:v>0.15865525393145699</c:v>
                </c:pt>
                <c:pt idx="228">
                  <c:v>0.15865525393145699</c:v>
                </c:pt>
                <c:pt idx="229">
                  <c:v>0.15865525393145699</c:v>
                </c:pt>
                <c:pt idx="230">
                  <c:v>0.15865525393145699</c:v>
                </c:pt>
                <c:pt idx="231">
                  <c:v>0.15865525393145699</c:v>
                </c:pt>
                <c:pt idx="232">
                  <c:v>0.15865525393145699</c:v>
                </c:pt>
                <c:pt idx="233">
                  <c:v>0.15865525393145699</c:v>
                </c:pt>
                <c:pt idx="234">
                  <c:v>0.15865525393145699</c:v>
                </c:pt>
                <c:pt idx="235">
                  <c:v>0.15865525393145699</c:v>
                </c:pt>
                <c:pt idx="236">
                  <c:v>0.15865525393145699</c:v>
                </c:pt>
                <c:pt idx="237">
                  <c:v>0.15865525393145699</c:v>
                </c:pt>
                <c:pt idx="238">
                  <c:v>0.15865525393145699</c:v>
                </c:pt>
                <c:pt idx="239">
                  <c:v>0.15865525393145699</c:v>
                </c:pt>
                <c:pt idx="240">
                  <c:v>0.15865525393145699</c:v>
                </c:pt>
                <c:pt idx="241">
                  <c:v>0.15865525393145699</c:v>
                </c:pt>
                <c:pt idx="242">
                  <c:v>0.15865525393145699</c:v>
                </c:pt>
                <c:pt idx="243">
                  <c:v>0.15865525393145699</c:v>
                </c:pt>
                <c:pt idx="244">
                  <c:v>0.15865525393145699</c:v>
                </c:pt>
                <c:pt idx="245">
                  <c:v>0.15865525393145699</c:v>
                </c:pt>
                <c:pt idx="246">
                  <c:v>0.15865525393145699</c:v>
                </c:pt>
                <c:pt idx="247">
                  <c:v>0.15865525393145699</c:v>
                </c:pt>
                <c:pt idx="248">
                  <c:v>0.15865525393145699</c:v>
                </c:pt>
                <c:pt idx="249">
                  <c:v>0.15865525393145699</c:v>
                </c:pt>
                <c:pt idx="250">
                  <c:v>0.15865525393145699</c:v>
                </c:pt>
                <c:pt idx="251">
                  <c:v>0.15865525393145699</c:v>
                </c:pt>
                <c:pt idx="252">
                  <c:v>0.15865525393145699</c:v>
                </c:pt>
                <c:pt idx="253">
                  <c:v>0.15865525393145699</c:v>
                </c:pt>
                <c:pt idx="254">
                  <c:v>0.15865525393145699</c:v>
                </c:pt>
                <c:pt idx="255">
                  <c:v>0.15865525393145699</c:v>
                </c:pt>
                <c:pt idx="256">
                  <c:v>0.15865525393145699</c:v>
                </c:pt>
                <c:pt idx="257">
                  <c:v>0.15865525393145699</c:v>
                </c:pt>
                <c:pt idx="258">
                  <c:v>0.15865525393145699</c:v>
                </c:pt>
                <c:pt idx="259">
                  <c:v>0.15865525393145699</c:v>
                </c:pt>
                <c:pt idx="260">
                  <c:v>0.15865525393145699</c:v>
                </c:pt>
                <c:pt idx="261">
                  <c:v>0.15865525393145699</c:v>
                </c:pt>
                <c:pt idx="262">
                  <c:v>0.15865525393145699</c:v>
                </c:pt>
                <c:pt idx="263">
                  <c:v>0.15865525393145699</c:v>
                </c:pt>
                <c:pt idx="264">
                  <c:v>0.15865525393145699</c:v>
                </c:pt>
                <c:pt idx="265">
                  <c:v>0.15865525393145699</c:v>
                </c:pt>
                <c:pt idx="266">
                  <c:v>0.15865525393145699</c:v>
                </c:pt>
                <c:pt idx="267">
                  <c:v>0.15865525393145699</c:v>
                </c:pt>
                <c:pt idx="268">
                  <c:v>0.15865525393145699</c:v>
                </c:pt>
                <c:pt idx="269">
                  <c:v>0.15865525393145699</c:v>
                </c:pt>
                <c:pt idx="270">
                  <c:v>0.15865525393145699</c:v>
                </c:pt>
                <c:pt idx="271">
                  <c:v>0.15865525393145699</c:v>
                </c:pt>
                <c:pt idx="272">
                  <c:v>0.15865525393145699</c:v>
                </c:pt>
                <c:pt idx="273">
                  <c:v>0.15865525393145699</c:v>
                </c:pt>
                <c:pt idx="274">
                  <c:v>0.15865525393145699</c:v>
                </c:pt>
                <c:pt idx="275">
                  <c:v>0.15865525393145699</c:v>
                </c:pt>
                <c:pt idx="276">
                  <c:v>0.15865525393145699</c:v>
                </c:pt>
                <c:pt idx="277">
                  <c:v>0.15865525393145699</c:v>
                </c:pt>
                <c:pt idx="278">
                  <c:v>0.15865525393145699</c:v>
                </c:pt>
                <c:pt idx="279">
                  <c:v>0.15865525393145699</c:v>
                </c:pt>
                <c:pt idx="280">
                  <c:v>0.15865525393145699</c:v>
                </c:pt>
                <c:pt idx="281">
                  <c:v>0.15865525393145699</c:v>
                </c:pt>
                <c:pt idx="282">
                  <c:v>0.15865525393145699</c:v>
                </c:pt>
                <c:pt idx="283">
                  <c:v>0.15865525393145699</c:v>
                </c:pt>
                <c:pt idx="284">
                  <c:v>0.15865525393145699</c:v>
                </c:pt>
                <c:pt idx="285">
                  <c:v>0.15865525393145699</c:v>
                </c:pt>
                <c:pt idx="286">
                  <c:v>0.15865525393145699</c:v>
                </c:pt>
                <c:pt idx="287">
                  <c:v>0.15865525393145699</c:v>
                </c:pt>
                <c:pt idx="288">
                  <c:v>0.15865525393145699</c:v>
                </c:pt>
                <c:pt idx="289">
                  <c:v>0.15865525393145699</c:v>
                </c:pt>
                <c:pt idx="290">
                  <c:v>0.15865525393145699</c:v>
                </c:pt>
                <c:pt idx="291">
                  <c:v>0.15865525393145699</c:v>
                </c:pt>
                <c:pt idx="292">
                  <c:v>0.15865525393145699</c:v>
                </c:pt>
                <c:pt idx="293">
                  <c:v>0.15865525393145699</c:v>
                </c:pt>
                <c:pt idx="294">
                  <c:v>0.15865525393145699</c:v>
                </c:pt>
                <c:pt idx="295">
                  <c:v>0.15865525393145699</c:v>
                </c:pt>
                <c:pt idx="296">
                  <c:v>0.15865525393145699</c:v>
                </c:pt>
                <c:pt idx="297">
                  <c:v>0.15865525393145699</c:v>
                </c:pt>
                <c:pt idx="298">
                  <c:v>0.15865525393145699</c:v>
                </c:pt>
                <c:pt idx="299">
                  <c:v>0.15865525393145699</c:v>
                </c:pt>
                <c:pt idx="300">
                  <c:v>0.15865525393145699</c:v>
                </c:pt>
                <c:pt idx="301">
                  <c:v>0.15865525393145699</c:v>
                </c:pt>
                <c:pt idx="302">
                  <c:v>0.15865525393145699</c:v>
                </c:pt>
                <c:pt idx="303">
                  <c:v>0.15865525393145699</c:v>
                </c:pt>
                <c:pt idx="304">
                  <c:v>0.15865525393145699</c:v>
                </c:pt>
                <c:pt idx="305">
                  <c:v>0.15865525393145699</c:v>
                </c:pt>
                <c:pt idx="306">
                  <c:v>0.15865525393145699</c:v>
                </c:pt>
                <c:pt idx="307">
                  <c:v>0.15865525393145699</c:v>
                </c:pt>
                <c:pt idx="308">
                  <c:v>0.15865525393145699</c:v>
                </c:pt>
                <c:pt idx="309">
                  <c:v>0.15865525393145699</c:v>
                </c:pt>
                <c:pt idx="310">
                  <c:v>0.15865525393145699</c:v>
                </c:pt>
                <c:pt idx="311">
                  <c:v>0.15865525393145699</c:v>
                </c:pt>
                <c:pt idx="312">
                  <c:v>0.15865525393145699</c:v>
                </c:pt>
                <c:pt idx="313">
                  <c:v>0.15865525393145699</c:v>
                </c:pt>
                <c:pt idx="314">
                  <c:v>0.15865525393145699</c:v>
                </c:pt>
                <c:pt idx="315">
                  <c:v>0.15865525393145699</c:v>
                </c:pt>
                <c:pt idx="316">
                  <c:v>0.15865525393145699</c:v>
                </c:pt>
                <c:pt idx="317">
                  <c:v>0.15865525393145699</c:v>
                </c:pt>
                <c:pt idx="318">
                  <c:v>0.15865525393145699</c:v>
                </c:pt>
                <c:pt idx="319">
                  <c:v>0.15865525393145699</c:v>
                </c:pt>
                <c:pt idx="320">
                  <c:v>0.15865525393145699</c:v>
                </c:pt>
                <c:pt idx="321">
                  <c:v>0.15865525393145699</c:v>
                </c:pt>
                <c:pt idx="322">
                  <c:v>0.15865525393145699</c:v>
                </c:pt>
                <c:pt idx="323">
                  <c:v>0.15865525393145699</c:v>
                </c:pt>
                <c:pt idx="324">
                  <c:v>0.15865525393145699</c:v>
                </c:pt>
                <c:pt idx="325">
                  <c:v>0.15865525393145699</c:v>
                </c:pt>
                <c:pt idx="326">
                  <c:v>0.15865525393145699</c:v>
                </c:pt>
                <c:pt idx="327">
                  <c:v>0.15865525393145699</c:v>
                </c:pt>
                <c:pt idx="328">
                  <c:v>0.15865525393145699</c:v>
                </c:pt>
                <c:pt idx="329">
                  <c:v>0.15865525393145699</c:v>
                </c:pt>
                <c:pt idx="330">
                  <c:v>0.15865525393145699</c:v>
                </c:pt>
                <c:pt idx="331">
                  <c:v>0.15865525393145699</c:v>
                </c:pt>
                <c:pt idx="332">
                  <c:v>0.15865525393145699</c:v>
                </c:pt>
                <c:pt idx="333">
                  <c:v>0.15865525393145699</c:v>
                </c:pt>
                <c:pt idx="334">
                  <c:v>0.15865525393145699</c:v>
                </c:pt>
                <c:pt idx="335">
                  <c:v>0.15865525393145699</c:v>
                </c:pt>
                <c:pt idx="336">
                  <c:v>0.15865525393145699</c:v>
                </c:pt>
                <c:pt idx="337">
                  <c:v>0.15865525393145699</c:v>
                </c:pt>
                <c:pt idx="338">
                  <c:v>0.15865525393145699</c:v>
                </c:pt>
                <c:pt idx="339">
                  <c:v>0.15865525393145699</c:v>
                </c:pt>
                <c:pt idx="340">
                  <c:v>0.15865525393145699</c:v>
                </c:pt>
                <c:pt idx="341">
                  <c:v>0.15865525393145699</c:v>
                </c:pt>
                <c:pt idx="342">
                  <c:v>0.15865525393145699</c:v>
                </c:pt>
                <c:pt idx="343">
                  <c:v>0.15865525393145699</c:v>
                </c:pt>
                <c:pt idx="344">
                  <c:v>0.15865525393145699</c:v>
                </c:pt>
                <c:pt idx="345">
                  <c:v>0.15865525393145699</c:v>
                </c:pt>
                <c:pt idx="346">
                  <c:v>0.15865525393145699</c:v>
                </c:pt>
                <c:pt idx="347">
                  <c:v>0.15865525393145699</c:v>
                </c:pt>
                <c:pt idx="348">
                  <c:v>0.15865525393145699</c:v>
                </c:pt>
                <c:pt idx="349">
                  <c:v>0.15865525393145699</c:v>
                </c:pt>
                <c:pt idx="350">
                  <c:v>0.15865525393145699</c:v>
                </c:pt>
                <c:pt idx="351">
                  <c:v>0.15865525393145699</c:v>
                </c:pt>
                <c:pt idx="352">
                  <c:v>0.15865525393145699</c:v>
                </c:pt>
                <c:pt idx="353">
                  <c:v>0.15865525393145699</c:v>
                </c:pt>
                <c:pt idx="354">
                  <c:v>0.15865525393145699</c:v>
                </c:pt>
                <c:pt idx="355">
                  <c:v>0.15865525393145699</c:v>
                </c:pt>
                <c:pt idx="356">
                  <c:v>0.15865525393145699</c:v>
                </c:pt>
                <c:pt idx="357">
                  <c:v>0.15865525393145699</c:v>
                </c:pt>
                <c:pt idx="358">
                  <c:v>0.15865525393145699</c:v>
                </c:pt>
                <c:pt idx="359">
                  <c:v>0.15865525393145699</c:v>
                </c:pt>
                <c:pt idx="360">
                  <c:v>0.15865525393145699</c:v>
                </c:pt>
                <c:pt idx="361">
                  <c:v>0.15865525393145699</c:v>
                </c:pt>
                <c:pt idx="362">
                  <c:v>0.15865525393145699</c:v>
                </c:pt>
                <c:pt idx="363">
                  <c:v>0.15865525393145699</c:v>
                </c:pt>
                <c:pt idx="364">
                  <c:v>0.15865525393145699</c:v>
                </c:pt>
                <c:pt idx="365">
                  <c:v>0.15865525393145699</c:v>
                </c:pt>
                <c:pt idx="366">
                  <c:v>0.15865525393145699</c:v>
                </c:pt>
                <c:pt idx="367">
                  <c:v>0.15865525393145699</c:v>
                </c:pt>
                <c:pt idx="368">
                  <c:v>0.15865525393145699</c:v>
                </c:pt>
                <c:pt idx="369">
                  <c:v>0.15865525393145699</c:v>
                </c:pt>
                <c:pt idx="370">
                  <c:v>0.15865525393145699</c:v>
                </c:pt>
                <c:pt idx="371">
                  <c:v>0.15865525393145699</c:v>
                </c:pt>
                <c:pt idx="372">
                  <c:v>0.15865525393145699</c:v>
                </c:pt>
                <c:pt idx="373">
                  <c:v>0.15865525393145699</c:v>
                </c:pt>
                <c:pt idx="374">
                  <c:v>0.15865525393145699</c:v>
                </c:pt>
                <c:pt idx="375">
                  <c:v>0.15865525393145699</c:v>
                </c:pt>
                <c:pt idx="376">
                  <c:v>0.15865525393145699</c:v>
                </c:pt>
                <c:pt idx="377">
                  <c:v>0.15865525393145699</c:v>
                </c:pt>
                <c:pt idx="378">
                  <c:v>0.15865525393145699</c:v>
                </c:pt>
                <c:pt idx="379">
                  <c:v>0.15865525393145699</c:v>
                </c:pt>
                <c:pt idx="380">
                  <c:v>0.15865525393145699</c:v>
                </c:pt>
                <c:pt idx="381">
                  <c:v>0.15865525393145699</c:v>
                </c:pt>
                <c:pt idx="382">
                  <c:v>0.15865525393145699</c:v>
                </c:pt>
                <c:pt idx="383">
                  <c:v>0.15865525393145699</c:v>
                </c:pt>
                <c:pt idx="384">
                  <c:v>0.15865525393145699</c:v>
                </c:pt>
                <c:pt idx="385">
                  <c:v>0.15865525393145699</c:v>
                </c:pt>
                <c:pt idx="386">
                  <c:v>0.15865525393145699</c:v>
                </c:pt>
                <c:pt idx="387">
                  <c:v>0.15865525393145699</c:v>
                </c:pt>
                <c:pt idx="388">
                  <c:v>0.15865525393145699</c:v>
                </c:pt>
                <c:pt idx="389">
                  <c:v>0.15865525393145699</c:v>
                </c:pt>
                <c:pt idx="390">
                  <c:v>0.15865525393145699</c:v>
                </c:pt>
                <c:pt idx="391">
                  <c:v>0.15865525393145699</c:v>
                </c:pt>
                <c:pt idx="392">
                  <c:v>0.15865525393145699</c:v>
                </c:pt>
                <c:pt idx="393">
                  <c:v>0.15865525393145699</c:v>
                </c:pt>
                <c:pt idx="394">
                  <c:v>0.15865525393145699</c:v>
                </c:pt>
                <c:pt idx="395">
                  <c:v>0.15865525393145699</c:v>
                </c:pt>
                <c:pt idx="396">
                  <c:v>0.15865525393145699</c:v>
                </c:pt>
                <c:pt idx="397">
                  <c:v>0.15865525393145699</c:v>
                </c:pt>
                <c:pt idx="398">
                  <c:v>0.15865525393145699</c:v>
                </c:pt>
                <c:pt idx="399">
                  <c:v>0.15865525393145699</c:v>
                </c:pt>
                <c:pt idx="400">
                  <c:v>0.15865525393145699</c:v>
                </c:pt>
                <c:pt idx="401">
                  <c:v>0.15865525393145699</c:v>
                </c:pt>
                <c:pt idx="402">
                  <c:v>0.15865525393145699</c:v>
                </c:pt>
                <c:pt idx="403">
                  <c:v>0.15865525393145699</c:v>
                </c:pt>
                <c:pt idx="404">
                  <c:v>0.15865525393145699</c:v>
                </c:pt>
                <c:pt idx="405">
                  <c:v>0.15865525393145699</c:v>
                </c:pt>
                <c:pt idx="406">
                  <c:v>0.15865525393145699</c:v>
                </c:pt>
                <c:pt idx="407">
                  <c:v>0.15865525393145699</c:v>
                </c:pt>
                <c:pt idx="408">
                  <c:v>0.15865525393145699</c:v>
                </c:pt>
                <c:pt idx="409">
                  <c:v>0.15865525393145699</c:v>
                </c:pt>
                <c:pt idx="410">
                  <c:v>0.15865525393145699</c:v>
                </c:pt>
                <c:pt idx="411">
                  <c:v>0.15865525393145699</c:v>
                </c:pt>
                <c:pt idx="412">
                  <c:v>0.15865525393145699</c:v>
                </c:pt>
                <c:pt idx="413">
                  <c:v>0.15865525393145699</c:v>
                </c:pt>
                <c:pt idx="414">
                  <c:v>0.15865525393145699</c:v>
                </c:pt>
                <c:pt idx="415">
                  <c:v>0.15865525393145699</c:v>
                </c:pt>
                <c:pt idx="416">
                  <c:v>0.15865525393145699</c:v>
                </c:pt>
                <c:pt idx="417">
                  <c:v>0.15865525393145699</c:v>
                </c:pt>
                <c:pt idx="418">
                  <c:v>0.15865525393145699</c:v>
                </c:pt>
                <c:pt idx="419">
                  <c:v>0.15865525393145699</c:v>
                </c:pt>
                <c:pt idx="420">
                  <c:v>0.15865525393145699</c:v>
                </c:pt>
                <c:pt idx="421">
                  <c:v>0.15865525393145699</c:v>
                </c:pt>
                <c:pt idx="422">
                  <c:v>0.15865525393145699</c:v>
                </c:pt>
                <c:pt idx="423">
                  <c:v>0.15865525393145699</c:v>
                </c:pt>
                <c:pt idx="424">
                  <c:v>0.15865525393145699</c:v>
                </c:pt>
                <c:pt idx="425">
                  <c:v>0.15865525393145699</c:v>
                </c:pt>
                <c:pt idx="426">
                  <c:v>0.15865525393145699</c:v>
                </c:pt>
                <c:pt idx="427">
                  <c:v>0.15865525393145699</c:v>
                </c:pt>
                <c:pt idx="428">
                  <c:v>0.15865525393145699</c:v>
                </c:pt>
                <c:pt idx="429">
                  <c:v>0.15865525393145699</c:v>
                </c:pt>
                <c:pt idx="430">
                  <c:v>0.15865525393145699</c:v>
                </c:pt>
                <c:pt idx="431">
                  <c:v>0.15865525393145699</c:v>
                </c:pt>
                <c:pt idx="432">
                  <c:v>0.15865525393145699</c:v>
                </c:pt>
                <c:pt idx="433">
                  <c:v>0.15865525393145699</c:v>
                </c:pt>
                <c:pt idx="434">
                  <c:v>0.15865525393145699</c:v>
                </c:pt>
                <c:pt idx="435">
                  <c:v>0.15865525393145699</c:v>
                </c:pt>
                <c:pt idx="436">
                  <c:v>0.15865525393145699</c:v>
                </c:pt>
                <c:pt idx="437">
                  <c:v>0.15865525393145699</c:v>
                </c:pt>
                <c:pt idx="438">
                  <c:v>0.15865525393145699</c:v>
                </c:pt>
                <c:pt idx="439">
                  <c:v>0.15865525393145699</c:v>
                </c:pt>
                <c:pt idx="440">
                  <c:v>0.15865525393145699</c:v>
                </c:pt>
                <c:pt idx="441">
                  <c:v>0.15865525393145699</c:v>
                </c:pt>
                <c:pt idx="442">
                  <c:v>0.15865525393145699</c:v>
                </c:pt>
                <c:pt idx="443">
                  <c:v>0.15865525393145699</c:v>
                </c:pt>
                <c:pt idx="444">
                  <c:v>0.15865525393145699</c:v>
                </c:pt>
                <c:pt idx="445">
                  <c:v>0.15865525393145699</c:v>
                </c:pt>
                <c:pt idx="446">
                  <c:v>0.15865525393145699</c:v>
                </c:pt>
                <c:pt idx="447">
                  <c:v>0.15865525393145699</c:v>
                </c:pt>
                <c:pt idx="448">
                  <c:v>0.15865525393145699</c:v>
                </c:pt>
                <c:pt idx="449">
                  <c:v>0.15865525393145699</c:v>
                </c:pt>
                <c:pt idx="450">
                  <c:v>0.15865525393145699</c:v>
                </c:pt>
                <c:pt idx="451">
                  <c:v>0.15865525393145699</c:v>
                </c:pt>
                <c:pt idx="452">
                  <c:v>0.15865525393145699</c:v>
                </c:pt>
                <c:pt idx="453">
                  <c:v>0.15865525393145699</c:v>
                </c:pt>
                <c:pt idx="454">
                  <c:v>0.15865525393145699</c:v>
                </c:pt>
                <c:pt idx="455">
                  <c:v>0.15865525393145699</c:v>
                </c:pt>
                <c:pt idx="456">
                  <c:v>0.15865525393145699</c:v>
                </c:pt>
                <c:pt idx="457">
                  <c:v>0.15865525393145699</c:v>
                </c:pt>
                <c:pt idx="458">
                  <c:v>0.15865525393145699</c:v>
                </c:pt>
                <c:pt idx="459">
                  <c:v>0.15865525393145699</c:v>
                </c:pt>
                <c:pt idx="460">
                  <c:v>0.15865525393145699</c:v>
                </c:pt>
                <c:pt idx="461">
                  <c:v>0.15865525393145699</c:v>
                </c:pt>
                <c:pt idx="462">
                  <c:v>0.15865525393145699</c:v>
                </c:pt>
                <c:pt idx="463">
                  <c:v>0.15865525393145699</c:v>
                </c:pt>
                <c:pt idx="464">
                  <c:v>0.15865525393145699</c:v>
                </c:pt>
                <c:pt idx="465">
                  <c:v>0.15865525393145699</c:v>
                </c:pt>
                <c:pt idx="466">
                  <c:v>0.15865525393145699</c:v>
                </c:pt>
                <c:pt idx="467">
                  <c:v>0.15865525393145699</c:v>
                </c:pt>
                <c:pt idx="468">
                  <c:v>0.15865525393145699</c:v>
                </c:pt>
                <c:pt idx="469">
                  <c:v>0.15865525393145699</c:v>
                </c:pt>
                <c:pt idx="470">
                  <c:v>0.15865525393145699</c:v>
                </c:pt>
                <c:pt idx="471">
                  <c:v>0.15865525393145699</c:v>
                </c:pt>
                <c:pt idx="472">
                  <c:v>0.15865525393145699</c:v>
                </c:pt>
                <c:pt idx="473">
                  <c:v>0.15865525393145699</c:v>
                </c:pt>
                <c:pt idx="474">
                  <c:v>0.15865525393145699</c:v>
                </c:pt>
                <c:pt idx="475">
                  <c:v>0.15865525393145699</c:v>
                </c:pt>
                <c:pt idx="476">
                  <c:v>0.15865525393145699</c:v>
                </c:pt>
                <c:pt idx="477">
                  <c:v>0.15865525393145699</c:v>
                </c:pt>
                <c:pt idx="478">
                  <c:v>0.15865525393145699</c:v>
                </c:pt>
                <c:pt idx="479">
                  <c:v>0.15865525393145699</c:v>
                </c:pt>
                <c:pt idx="480">
                  <c:v>0.15865525393145699</c:v>
                </c:pt>
                <c:pt idx="481">
                  <c:v>0.15865525393145699</c:v>
                </c:pt>
                <c:pt idx="482">
                  <c:v>0.15865525393145699</c:v>
                </c:pt>
                <c:pt idx="483">
                  <c:v>0.15865525393145699</c:v>
                </c:pt>
                <c:pt idx="484">
                  <c:v>0.15865525393145699</c:v>
                </c:pt>
                <c:pt idx="485">
                  <c:v>0.15865525393145699</c:v>
                </c:pt>
                <c:pt idx="486">
                  <c:v>0.15865525393145699</c:v>
                </c:pt>
                <c:pt idx="487">
                  <c:v>0.15865525393145699</c:v>
                </c:pt>
                <c:pt idx="488">
                  <c:v>0.15865525393145699</c:v>
                </c:pt>
                <c:pt idx="489">
                  <c:v>0.15865525393145699</c:v>
                </c:pt>
                <c:pt idx="490">
                  <c:v>0.15865525393145699</c:v>
                </c:pt>
                <c:pt idx="491">
                  <c:v>0.15865525393145699</c:v>
                </c:pt>
                <c:pt idx="492">
                  <c:v>0.15865525393145699</c:v>
                </c:pt>
                <c:pt idx="493">
                  <c:v>0.15865525393145699</c:v>
                </c:pt>
                <c:pt idx="494">
                  <c:v>0.15865525393145699</c:v>
                </c:pt>
                <c:pt idx="495">
                  <c:v>0.15865525393145699</c:v>
                </c:pt>
                <c:pt idx="496">
                  <c:v>0.15865525393145699</c:v>
                </c:pt>
                <c:pt idx="497">
                  <c:v>0.15865525393145699</c:v>
                </c:pt>
                <c:pt idx="498">
                  <c:v>0.15865525393145699</c:v>
                </c:pt>
                <c:pt idx="499">
                  <c:v>0.15865525393145699</c:v>
                </c:pt>
                <c:pt idx="500">
                  <c:v>0.15865525393145699</c:v>
                </c:pt>
                <c:pt idx="501">
                  <c:v>0.15865525393145699</c:v>
                </c:pt>
                <c:pt idx="502">
                  <c:v>0.15865525393145699</c:v>
                </c:pt>
                <c:pt idx="503">
                  <c:v>0.15865525393145699</c:v>
                </c:pt>
                <c:pt idx="504">
                  <c:v>0.15865525393145699</c:v>
                </c:pt>
                <c:pt idx="505">
                  <c:v>0.15865525393145699</c:v>
                </c:pt>
                <c:pt idx="506">
                  <c:v>0.15865525393145699</c:v>
                </c:pt>
                <c:pt idx="507">
                  <c:v>0.15865525393145699</c:v>
                </c:pt>
                <c:pt idx="508">
                  <c:v>0.15865525393145699</c:v>
                </c:pt>
                <c:pt idx="509">
                  <c:v>0.15865525393145699</c:v>
                </c:pt>
                <c:pt idx="510">
                  <c:v>0.15865525393145699</c:v>
                </c:pt>
                <c:pt idx="511">
                  <c:v>0.15865525393145699</c:v>
                </c:pt>
                <c:pt idx="512">
                  <c:v>0.15865525393145699</c:v>
                </c:pt>
                <c:pt idx="513">
                  <c:v>0.15865525393145699</c:v>
                </c:pt>
                <c:pt idx="514">
                  <c:v>0.15865525393145699</c:v>
                </c:pt>
                <c:pt idx="515">
                  <c:v>0.15865525393145699</c:v>
                </c:pt>
                <c:pt idx="516">
                  <c:v>0.15865525393145699</c:v>
                </c:pt>
                <c:pt idx="517">
                  <c:v>0.15865525393145699</c:v>
                </c:pt>
                <c:pt idx="518">
                  <c:v>0.15865525393145699</c:v>
                </c:pt>
                <c:pt idx="519">
                  <c:v>0.15865525393145699</c:v>
                </c:pt>
                <c:pt idx="520">
                  <c:v>0.15865525393145699</c:v>
                </c:pt>
                <c:pt idx="521">
                  <c:v>0.15865525393145699</c:v>
                </c:pt>
                <c:pt idx="522">
                  <c:v>0.15865525393145699</c:v>
                </c:pt>
                <c:pt idx="523">
                  <c:v>0.15865525393145699</c:v>
                </c:pt>
                <c:pt idx="524">
                  <c:v>0.15865525393145699</c:v>
                </c:pt>
                <c:pt idx="525">
                  <c:v>0.15865525393145699</c:v>
                </c:pt>
                <c:pt idx="526">
                  <c:v>0.15865525393145699</c:v>
                </c:pt>
                <c:pt idx="527">
                  <c:v>0.15865525393145699</c:v>
                </c:pt>
                <c:pt idx="528">
                  <c:v>0.15865525393145699</c:v>
                </c:pt>
                <c:pt idx="529">
                  <c:v>0.15865525393145699</c:v>
                </c:pt>
                <c:pt idx="530">
                  <c:v>0.15865525393145699</c:v>
                </c:pt>
                <c:pt idx="531">
                  <c:v>0.15865525393145699</c:v>
                </c:pt>
                <c:pt idx="532">
                  <c:v>0.15865525393145699</c:v>
                </c:pt>
                <c:pt idx="533">
                  <c:v>0.15865525393145699</c:v>
                </c:pt>
                <c:pt idx="534">
                  <c:v>0.15865525393145699</c:v>
                </c:pt>
                <c:pt idx="535">
                  <c:v>0.15865525393145699</c:v>
                </c:pt>
                <c:pt idx="536">
                  <c:v>0.15865525393145699</c:v>
                </c:pt>
                <c:pt idx="537">
                  <c:v>0.15865525393145699</c:v>
                </c:pt>
                <c:pt idx="538">
                  <c:v>0.15865525393145699</c:v>
                </c:pt>
                <c:pt idx="539">
                  <c:v>0.15865525393145699</c:v>
                </c:pt>
                <c:pt idx="540">
                  <c:v>0.15865525393145699</c:v>
                </c:pt>
                <c:pt idx="541">
                  <c:v>0.15865525393145699</c:v>
                </c:pt>
                <c:pt idx="542">
                  <c:v>0.15865525393145699</c:v>
                </c:pt>
                <c:pt idx="543">
                  <c:v>0.15865525393145699</c:v>
                </c:pt>
                <c:pt idx="544">
                  <c:v>0.15865525393145699</c:v>
                </c:pt>
                <c:pt idx="545">
                  <c:v>0.15865525393145699</c:v>
                </c:pt>
                <c:pt idx="546">
                  <c:v>0.15865525393145699</c:v>
                </c:pt>
                <c:pt idx="547">
                  <c:v>0.15865525393145699</c:v>
                </c:pt>
                <c:pt idx="548">
                  <c:v>0.15865525393145699</c:v>
                </c:pt>
                <c:pt idx="549">
                  <c:v>0.15865525393145699</c:v>
                </c:pt>
                <c:pt idx="550">
                  <c:v>0.15865525393145699</c:v>
                </c:pt>
                <c:pt idx="551">
                  <c:v>0.15865525393145699</c:v>
                </c:pt>
                <c:pt idx="552">
                  <c:v>0.15865525393145699</c:v>
                </c:pt>
                <c:pt idx="553">
                  <c:v>0.15865525393145699</c:v>
                </c:pt>
                <c:pt idx="554">
                  <c:v>0.15865525393145699</c:v>
                </c:pt>
                <c:pt idx="555">
                  <c:v>0.15865525393145699</c:v>
                </c:pt>
                <c:pt idx="556">
                  <c:v>0.15865525393145699</c:v>
                </c:pt>
                <c:pt idx="557">
                  <c:v>0.15865525393145699</c:v>
                </c:pt>
                <c:pt idx="558">
                  <c:v>0.15865525393145699</c:v>
                </c:pt>
                <c:pt idx="559">
                  <c:v>0.15865525393145699</c:v>
                </c:pt>
                <c:pt idx="560">
                  <c:v>0.15865525393145699</c:v>
                </c:pt>
                <c:pt idx="561">
                  <c:v>0.15865525393145699</c:v>
                </c:pt>
                <c:pt idx="562">
                  <c:v>0.15865525393145699</c:v>
                </c:pt>
                <c:pt idx="563">
                  <c:v>0.15865525393145699</c:v>
                </c:pt>
                <c:pt idx="564">
                  <c:v>0.15865525393145699</c:v>
                </c:pt>
                <c:pt idx="565">
                  <c:v>0.15865525393145699</c:v>
                </c:pt>
                <c:pt idx="566">
                  <c:v>0.15865525393145699</c:v>
                </c:pt>
                <c:pt idx="567">
                  <c:v>0.15865525393145699</c:v>
                </c:pt>
                <c:pt idx="568">
                  <c:v>0.15865525393145699</c:v>
                </c:pt>
                <c:pt idx="569">
                  <c:v>0.15865525393145699</c:v>
                </c:pt>
                <c:pt idx="570">
                  <c:v>0.15865525393145699</c:v>
                </c:pt>
                <c:pt idx="571">
                  <c:v>0.15865525393145699</c:v>
                </c:pt>
                <c:pt idx="572">
                  <c:v>0.15865525393145699</c:v>
                </c:pt>
                <c:pt idx="573">
                  <c:v>0.15865525393145699</c:v>
                </c:pt>
                <c:pt idx="574">
                  <c:v>0.15865525393145699</c:v>
                </c:pt>
                <c:pt idx="575">
                  <c:v>0.15865525393145699</c:v>
                </c:pt>
                <c:pt idx="576">
                  <c:v>0.15865525393145699</c:v>
                </c:pt>
                <c:pt idx="577">
                  <c:v>0.15865525393145699</c:v>
                </c:pt>
                <c:pt idx="578">
                  <c:v>0.15865525393145699</c:v>
                </c:pt>
                <c:pt idx="579">
                  <c:v>0.15865525393145699</c:v>
                </c:pt>
                <c:pt idx="580">
                  <c:v>0.15865525393145699</c:v>
                </c:pt>
                <c:pt idx="581">
                  <c:v>0.15865525393145699</c:v>
                </c:pt>
                <c:pt idx="582">
                  <c:v>0.15865525393145699</c:v>
                </c:pt>
                <c:pt idx="583">
                  <c:v>0.15865525393145699</c:v>
                </c:pt>
                <c:pt idx="584">
                  <c:v>0.15865525393145699</c:v>
                </c:pt>
                <c:pt idx="585">
                  <c:v>0.15865525393145699</c:v>
                </c:pt>
                <c:pt idx="586">
                  <c:v>0.15865525393145699</c:v>
                </c:pt>
                <c:pt idx="587">
                  <c:v>0.15865525393145699</c:v>
                </c:pt>
                <c:pt idx="588">
                  <c:v>0.15865525393145699</c:v>
                </c:pt>
                <c:pt idx="589">
                  <c:v>0.15865525393145699</c:v>
                </c:pt>
                <c:pt idx="590">
                  <c:v>0.15865525393145699</c:v>
                </c:pt>
                <c:pt idx="591">
                  <c:v>0.15865525393145699</c:v>
                </c:pt>
                <c:pt idx="592">
                  <c:v>0.15865525393145699</c:v>
                </c:pt>
                <c:pt idx="593">
                  <c:v>0.15865525393145699</c:v>
                </c:pt>
                <c:pt idx="594">
                  <c:v>0.15865525393145699</c:v>
                </c:pt>
                <c:pt idx="595">
                  <c:v>0.15865525393145699</c:v>
                </c:pt>
                <c:pt idx="596">
                  <c:v>0.15865525393145699</c:v>
                </c:pt>
                <c:pt idx="597">
                  <c:v>0.15865525393145699</c:v>
                </c:pt>
                <c:pt idx="598">
                  <c:v>0.15865525393145699</c:v>
                </c:pt>
                <c:pt idx="599">
                  <c:v>0.15865525393145699</c:v>
                </c:pt>
                <c:pt idx="600">
                  <c:v>0.15865525393145699</c:v>
                </c:pt>
                <c:pt idx="601">
                  <c:v>0.15865525393145699</c:v>
                </c:pt>
                <c:pt idx="602">
                  <c:v>0.15865525393145699</c:v>
                </c:pt>
                <c:pt idx="603">
                  <c:v>0.15865525393145699</c:v>
                </c:pt>
                <c:pt idx="604">
                  <c:v>0.15865525393145699</c:v>
                </c:pt>
                <c:pt idx="605">
                  <c:v>0.15865525393145699</c:v>
                </c:pt>
                <c:pt idx="606">
                  <c:v>0.15865525393145699</c:v>
                </c:pt>
                <c:pt idx="607">
                  <c:v>0.15865525393145699</c:v>
                </c:pt>
                <c:pt idx="608">
                  <c:v>0.15865525393145699</c:v>
                </c:pt>
                <c:pt idx="609">
                  <c:v>0.15865525393145699</c:v>
                </c:pt>
                <c:pt idx="610">
                  <c:v>0.15865525393145699</c:v>
                </c:pt>
                <c:pt idx="611">
                  <c:v>0.15865525393145699</c:v>
                </c:pt>
                <c:pt idx="612">
                  <c:v>0.15865525393145699</c:v>
                </c:pt>
                <c:pt idx="613">
                  <c:v>0.15865525393145699</c:v>
                </c:pt>
                <c:pt idx="614">
                  <c:v>0.15865525393145699</c:v>
                </c:pt>
                <c:pt idx="615">
                  <c:v>0.15865525393145699</c:v>
                </c:pt>
                <c:pt idx="616">
                  <c:v>0.15865525393145699</c:v>
                </c:pt>
                <c:pt idx="617">
                  <c:v>0.15865525393145699</c:v>
                </c:pt>
                <c:pt idx="618">
                  <c:v>0.15865525393145699</c:v>
                </c:pt>
                <c:pt idx="619">
                  <c:v>0.15865525393145699</c:v>
                </c:pt>
                <c:pt idx="620">
                  <c:v>0.15865525393145699</c:v>
                </c:pt>
                <c:pt idx="621">
                  <c:v>0.15865525393145699</c:v>
                </c:pt>
                <c:pt idx="622">
                  <c:v>0.15865525393145699</c:v>
                </c:pt>
                <c:pt idx="623">
                  <c:v>0.15865525393145699</c:v>
                </c:pt>
                <c:pt idx="624">
                  <c:v>0.15865525393145699</c:v>
                </c:pt>
                <c:pt idx="625">
                  <c:v>0.15865525393145699</c:v>
                </c:pt>
                <c:pt idx="626">
                  <c:v>0.15865525393145699</c:v>
                </c:pt>
                <c:pt idx="627">
                  <c:v>0.15865525393145699</c:v>
                </c:pt>
                <c:pt idx="628">
                  <c:v>0.15865525393145699</c:v>
                </c:pt>
                <c:pt idx="629">
                  <c:v>0.15865525393145699</c:v>
                </c:pt>
                <c:pt idx="630">
                  <c:v>0.15865525393145699</c:v>
                </c:pt>
                <c:pt idx="631">
                  <c:v>0.15865525393145699</c:v>
                </c:pt>
                <c:pt idx="632">
                  <c:v>0.15865525393145699</c:v>
                </c:pt>
                <c:pt idx="633">
                  <c:v>0.15865525393145699</c:v>
                </c:pt>
                <c:pt idx="634">
                  <c:v>0.15865525393145699</c:v>
                </c:pt>
                <c:pt idx="635">
                  <c:v>0.15865525393145699</c:v>
                </c:pt>
                <c:pt idx="636">
                  <c:v>0.15865525393145699</c:v>
                </c:pt>
                <c:pt idx="637">
                  <c:v>0.15865525393145699</c:v>
                </c:pt>
                <c:pt idx="638">
                  <c:v>0.15865525393145699</c:v>
                </c:pt>
                <c:pt idx="639">
                  <c:v>0.15865525393145699</c:v>
                </c:pt>
                <c:pt idx="640">
                  <c:v>0.15865525393145699</c:v>
                </c:pt>
                <c:pt idx="641">
                  <c:v>0.15865525393145699</c:v>
                </c:pt>
                <c:pt idx="642">
                  <c:v>0.15865525393145699</c:v>
                </c:pt>
                <c:pt idx="643">
                  <c:v>0.15865525393145699</c:v>
                </c:pt>
                <c:pt idx="644">
                  <c:v>0.15865525393145699</c:v>
                </c:pt>
                <c:pt idx="645">
                  <c:v>0.15865525393145699</c:v>
                </c:pt>
                <c:pt idx="646">
                  <c:v>0.15865525393145699</c:v>
                </c:pt>
                <c:pt idx="647">
                  <c:v>0.15865525393145699</c:v>
                </c:pt>
                <c:pt idx="648">
                  <c:v>0.15865525393145699</c:v>
                </c:pt>
                <c:pt idx="649">
                  <c:v>0.15865525393145699</c:v>
                </c:pt>
                <c:pt idx="650">
                  <c:v>0.15865525393145699</c:v>
                </c:pt>
                <c:pt idx="651">
                  <c:v>0.15865525393145699</c:v>
                </c:pt>
                <c:pt idx="652">
                  <c:v>0.15865525393145699</c:v>
                </c:pt>
                <c:pt idx="653">
                  <c:v>0.15865525393145699</c:v>
                </c:pt>
                <c:pt idx="654">
                  <c:v>0.15865525393145699</c:v>
                </c:pt>
                <c:pt idx="655">
                  <c:v>0.15865525393145699</c:v>
                </c:pt>
                <c:pt idx="656">
                  <c:v>0.15865525393145699</c:v>
                </c:pt>
                <c:pt idx="657">
                  <c:v>0.15865525393145699</c:v>
                </c:pt>
                <c:pt idx="658">
                  <c:v>0.15865525393145699</c:v>
                </c:pt>
                <c:pt idx="659">
                  <c:v>0.15865525393145699</c:v>
                </c:pt>
                <c:pt idx="660">
                  <c:v>0.15865525393145699</c:v>
                </c:pt>
                <c:pt idx="661">
                  <c:v>0.15865525393145699</c:v>
                </c:pt>
                <c:pt idx="662">
                  <c:v>0.15865525393145699</c:v>
                </c:pt>
                <c:pt idx="663">
                  <c:v>0.15865525393145699</c:v>
                </c:pt>
                <c:pt idx="664">
                  <c:v>0.15865525393145699</c:v>
                </c:pt>
                <c:pt idx="665">
                  <c:v>0.15865525393145699</c:v>
                </c:pt>
                <c:pt idx="666">
                  <c:v>0.15865525393145699</c:v>
                </c:pt>
                <c:pt idx="667">
                  <c:v>0.15865525393145699</c:v>
                </c:pt>
                <c:pt idx="668">
                  <c:v>0.15865525393145699</c:v>
                </c:pt>
                <c:pt idx="669">
                  <c:v>0.15865525393145699</c:v>
                </c:pt>
                <c:pt idx="670">
                  <c:v>0.15865525393145699</c:v>
                </c:pt>
                <c:pt idx="671">
                  <c:v>0.15865525393145699</c:v>
                </c:pt>
                <c:pt idx="672">
                  <c:v>0.15865525393145699</c:v>
                </c:pt>
                <c:pt idx="673">
                  <c:v>0.15865525393145699</c:v>
                </c:pt>
                <c:pt idx="674">
                  <c:v>0.15865525393145699</c:v>
                </c:pt>
                <c:pt idx="675">
                  <c:v>0.15865525393145699</c:v>
                </c:pt>
                <c:pt idx="676">
                  <c:v>0.15865525393145699</c:v>
                </c:pt>
                <c:pt idx="677">
                  <c:v>0.15865525393145699</c:v>
                </c:pt>
                <c:pt idx="678">
                  <c:v>0.15865525393145699</c:v>
                </c:pt>
                <c:pt idx="679">
                  <c:v>0.15865525393145699</c:v>
                </c:pt>
                <c:pt idx="680">
                  <c:v>0.15865525393145699</c:v>
                </c:pt>
                <c:pt idx="681">
                  <c:v>0.15865525393145699</c:v>
                </c:pt>
                <c:pt idx="682">
                  <c:v>0.15865525393145699</c:v>
                </c:pt>
                <c:pt idx="683">
                  <c:v>0.15865525393145699</c:v>
                </c:pt>
                <c:pt idx="684">
                  <c:v>0.15865525393145699</c:v>
                </c:pt>
                <c:pt idx="685">
                  <c:v>0.15865525393145699</c:v>
                </c:pt>
                <c:pt idx="686">
                  <c:v>0.15865525393145699</c:v>
                </c:pt>
                <c:pt idx="687">
                  <c:v>0.15865525393145699</c:v>
                </c:pt>
                <c:pt idx="688">
                  <c:v>0.15865525393145699</c:v>
                </c:pt>
                <c:pt idx="689">
                  <c:v>0.15865525393145699</c:v>
                </c:pt>
                <c:pt idx="690">
                  <c:v>0.15865525393145699</c:v>
                </c:pt>
                <c:pt idx="691">
                  <c:v>0.15865525393145699</c:v>
                </c:pt>
                <c:pt idx="692">
                  <c:v>0.15865525393145699</c:v>
                </c:pt>
                <c:pt idx="693">
                  <c:v>0.15865525393145699</c:v>
                </c:pt>
                <c:pt idx="694">
                  <c:v>0.15865525393145699</c:v>
                </c:pt>
                <c:pt idx="695">
                  <c:v>0.15865525393145699</c:v>
                </c:pt>
                <c:pt idx="696">
                  <c:v>0.15865525393145699</c:v>
                </c:pt>
                <c:pt idx="697">
                  <c:v>0.15865525393145699</c:v>
                </c:pt>
                <c:pt idx="698">
                  <c:v>0.15865525393145699</c:v>
                </c:pt>
                <c:pt idx="699">
                  <c:v>0.15865525393145699</c:v>
                </c:pt>
                <c:pt idx="700">
                  <c:v>0.15865525393145699</c:v>
                </c:pt>
                <c:pt idx="701">
                  <c:v>0.15865525393145699</c:v>
                </c:pt>
                <c:pt idx="702">
                  <c:v>0.15865525393145699</c:v>
                </c:pt>
                <c:pt idx="703">
                  <c:v>0.15865525393145699</c:v>
                </c:pt>
                <c:pt idx="704">
                  <c:v>0.15865525393145699</c:v>
                </c:pt>
                <c:pt idx="705">
                  <c:v>0.15865525393145699</c:v>
                </c:pt>
                <c:pt idx="706">
                  <c:v>0.15865525393145699</c:v>
                </c:pt>
                <c:pt idx="707">
                  <c:v>0.15865525393145699</c:v>
                </c:pt>
                <c:pt idx="708">
                  <c:v>0.15865525393145699</c:v>
                </c:pt>
                <c:pt idx="709">
                  <c:v>0.15865525393145699</c:v>
                </c:pt>
                <c:pt idx="710">
                  <c:v>0.15865525393145699</c:v>
                </c:pt>
                <c:pt idx="711">
                  <c:v>0.15865525393145699</c:v>
                </c:pt>
                <c:pt idx="712">
                  <c:v>0.15865525393145699</c:v>
                </c:pt>
                <c:pt idx="713">
                  <c:v>0.15865525393145699</c:v>
                </c:pt>
                <c:pt idx="714">
                  <c:v>0.15865525393145699</c:v>
                </c:pt>
                <c:pt idx="715">
                  <c:v>0.15865525393145699</c:v>
                </c:pt>
                <c:pt idx="716">
                  <c:v>0.15865525393145699</c:v>
                </c:pt>
                <c:pt idx="717">
                  <c:v>0.15865525393145699</c:v>
                </c:pt>
                <c:pt idx="718">
                  <c:v>0.15865525393145699</c:v>
                </c:pt>
                <c:pt idx="719">
                  <c:v>0.15865525393145699</c:v>
                </c:pt>
                <c:pt idx="720">
                  <c:v>0.15865525393145699</c:v>
                </c:pt>
                <c:pt idx="721">
                  <c:v>0.15865525393145699</c:v>
                </c:pt>
                <c:pt idx="722">
                  <c:v>0.15865525393145699</c:v>
                </c:pt>
                <c:pt idx="723">
                  <c:v>0.15865525393145699</c:v>
                </c:pt>
                <c:pt idx="724">
                  <c:v>0.15865525393145699</c:v>
                </c:pt>
                <c:pt idx="725">
                  <c:v>0.15865525393145699</c:v>
                </c:pt>
                <c:pt idx="726">
                  <c:v>0.15865525393145699</c:v>
                </c:pt>
                <c:pt idx="727">
                  <c:v>0.15865525393145699</c:v>
                </c:pt>
                <c:pt idx="728">
                  <c:v>0.15865525393145699</c:v>
                </c:pt>
                <c:pt idx="729">
                  <c:v>0.15865525393145699</c:v>
                </c:pt>
                <c:pt idx="730">
                  <c:v>0.15865525393145699</c:v>
                </c:pt>
                <c:pt idx="731">
                  <c:v>0.15865525393145699</c:v>
                </c:pt>
                <c:pt idx="732">
                  <c:v>0.15865525393145699</c:v>
                </c:pt>
                <c:pt idx="733">
                  <c:v>0.15865525393145699</c:v>
                </c:pt>
                <c:pt idx="734">
                  <c:v>0.15865525393145699</c:v>
                </c:pt>
                <c:pt idx="735">
                  <c:v>0.15865525393145699</c:v>
                </c:pt>
                <c:pt idx="736">
                  <c:v>0.15865525393145699</c:v>
                </c:pt>
                <c:pt idx="737">
                  <c:v>0.15865525393145699</c:v>
                </c:pt>
                <c:pt idx="738">
                  <c:v>0.15865525393145699</c:v>
                </c:pt>
                <c:pt idx="739">
                  <c:v>0.15865525393145699</c:v>
                </c:pt>
                <c:pt idx="740">
                  <c:v>0.15865525393145699</c:v>
                </c:pt>
                <c:pt idx="741">
                  <c:v>0.15865525393145699</c:v>
                </c:pt>
                <c:pt idx="742">
                  <c:v>0.15865525393145699</c:v>
                </c:pt>
                <c:pt idx="743">
                  <c:v>0.15865525393145699</c:v>
                </c:pt>
                <c:pt idx="744">
                  <c:v>0.15865525393145699</c:v>
                </c:pt>
                <c:pt idx="745">
                  <c:v>0.15865525393145699</c:v>
                </c:pt>
                <c:pt idx="746">
                  <c:v>0.15865525393145699</c:v>
                </c:pt>
                <c:pt idx="747">
                  <c:v>0.15865525393145699</c:v>
                </c:pt>
                <c:pt idx="748">
                  <c:v>0.15865525393145699</c:v>
                </c:pt>
                <c:pt idx="749">
                  <c:v>0.15865525393145699</c:v>
                </c:pt>
                <c:pt idx="750">
                  <c:v>0.15865525393145699</c:v>
                </c:pt>
                <c:pt idx="751">
                  <c:v>0.15865525393145699</c:v>
                </c:pt>
                <c:pt idx="752">
                  <c:v>0.15865525393145699</c:v>
                </c:pt>
                <c:pt idx="753">
                  <c:v>0.15865525393145699</c:v>
                </c:pt>
                <c:pt idx="754">
                  <c:v>0.15865525393145699</c:v>
                </c:pt>
                <c:pt idx="755">
                  <c:v>0.15865525393145699</c:v>
                </c:pt>
                <c:pt idx="756">
                  <c:v>0.15865525393145699</c:v>
                </c:pt>
                <c:pt idx="757">
                  <c:v>0.15865525393145699</c:v>
                </c:pt>
                <c:pt idx="758">
                  <c:v>0.15865525393145699</c:v>
                </c:pt>
                <c:pt idx="759">
                  <c:v>0.15865525393145699</c:v>
                </c:pt>
                <c:pt idx="760">
                  <c:v>0.15865525393145699</c:v>
                </c:pt>
                <c:pt idx="761">
                  <c:v>0.15865525393145699</c:v>
                </c:pt>
                <c:pt idx="762">
                  <c:v>0.15865525393145699</c:v>
                </c:pt>
                <c:pt idx="763">
                  <c:v>0.15865525393145699</c:v>
                </c:pt>
                <c:pt idx="764">
                  <c:v>0.15865525393145699</c:v>
                </c:pt>
                <c:pt idx="765">
                  <c:v>0.15865525393145699</c:v>
                </c:pt>
                <c:pt idx="766">
                  <c:v>0.15865525393145699</c:v>
                </c:pt>
                <c:pt idx="767">
                  <c:v>0.15865525393145699</c:v>
                </c:pt>
                <c:pt idx="768">
                  <c:v>0.15865525393145699</c:v>
                </c:pt>
                <c:pt idx="769">
                  <c:v>0.15865525393145699</c:v>
                </c:pt>
                <c:pt idx="770">
                  <c:v>0.15865525393145699</c:v>
                </c:pt>
                <c:pt idx="771">
                  <c:v>0.15865525393145699</c:v>
                </c:pt>
                <c:pt idx="772">
                  <c:v>0.15865525393145699</c:v>
                </c:pt>
                <c:pt idx="773">
                  <c:v>0.15865525393145699</c:v>
                </c:pt>
                <c:pt idx="774">
                  <c:v>0.15865525393145699</c:v>
                </c:pt>
                <c:pt idx="775">
                  <c:v>0.15865525393145699</c:v>
                </c:pt>
                <c:pt idx="776">
                  <c:v>0.15865525393145699</c:v>
                </c:pt>
                <c:pt idx="777">
                  <c:v>0.15865525393145699</c:v>
                </c:pt>
                <c:pt idx="778">
                  <c:v>0.15865525393145699</c:v>
                </c:pt>
                <c:pt idx="779">
                  <c:v>0.15865525393145699</c:v>
                </c:pt>
                <c:pt idx="780">
                  <c:v>0.15865525393145699</c:v>
                </c:pt>
                <c:pt idx="781">
                  <c:v>0.15865525393145699</c:v>
                </c:pt>
                <c:pt idx="782">
                  <c:v>0.15865525393145699</c:v>
                </c:pt>
                <c:pt idx="783">
                  <c:v>0.15865525393145699</c:v>
                </c:pt>
                <c:pt idx="784">
                  <c:v>0.15865525393145699</c:v>
                </c:pt>
                <c:pt idx="785">
                  <c:v>0.15865525393145699</c:v>
                </c:pt>
                <c:pt idx="786">
                  <c:v>0.15865525393145699</c:v>
                </c:pt>
                <c:pt idx="787">
                  <c:v>0.15865525393145699</c:v>
                </c:pt>
                <c:pt idx="788">
                  <c:v>0.15865525393145699</c:v>
                </c:pt>
                <c:pt idx="789">
                  <c:v>0.15865525393145699</c:v>
                </c:pt>
                <c:pt idx="790">
                  <c:v>0.15865525393145699</c:v>
                </c:pt>
                <c:pt idx="791">
                  <c:v>0.15865525393145699</c:v>
                </c:pt>
                <c:pt idx="792">
                  <c:v>0.15865525393145699</c:v>
                </c:pt>
                <c:pt idx="793">
                  <c:v>0.15865525393145699</c:v>
                </c:pt>
                <c:pt idx="794">
                  <c:v>0.15865525393145699</c:v>
                </c:pt>
                <c:pt idx="795">
                  <c:v>0.15865525393145699</c:v>
                </c:pt>
                <c:pt idx="796">
                  <c:v>0.15865525393145699</c:v>
                </c:pt>
                <c:pt idx="797">
                  <c:v>0.15865525393145699</c:v>
                </c:pt>
                <c:pt idx="798">
                  <c:v>0.15865525393145699</c:v>
                </c:pt>
                <c:pt idx="799">
                  <c:v>0.15865525393145699</c:v>
                </c:pt>
                <c:pt idx="800">
                  <c:v>0.15865525393145699</c:v>
                </c:pt>
                <c:pt idx="801">
                  <c:v>0.15865525393145699</c:v>
                </c:pt>
                <c:pt idx="802">
                  <c:v>0.15865525393145699</c:v>
                </c:pt>
                <c:pt idx="803">
                  <c:v>0.15865525393145699</c:v>
                </c:pt>
                <c:pt idx="804">
                  <c:v>0.15865525393145699</c:v>
                </c:pt>
                <c:pt idx="805">
                  <c:v>0.15865525393145699</c:v>
                </c:pt>
                <c:pt idx="806">
                  <c:v>0.15865525393145699</c:v>
                </c:pt>
                <c:pt idx="807">
                  <c:v>0.15865525393145699</c:v>
                </c:pt>
                <c:pt idx="808">
                  <c:v>0.15865525393145699</c:v>
                </c:pt>
                <c:pt idx="809">
                  <c:v>0.15865525393145699</c:v>
                </c:pt>
                <c:pt idx="810">
                  <c:v>0.15865525393145699</c:v>
                </c:pt>
                <c:pt idx="811">
                  <c:v>0.15865525393145699</c:v>
                </c:pt>
                <c:pt idx="812">
                  <c:v>0.15865525393145699</c:v>
                </c:pt>
                <c:pt idx="813">
                  <c:v>0.15865525393145699</c:v>
                </c:pt>
                <c:pt idx="814">
                  <c:v>0.15865525393145699</c:v>
                </c:pt>
                <c:pt idx="815">
                  <c:v>0.15865525393145699</c:v>
                </c:pt>
                <c:pt idx="816">
                  <c:v>0.15865525393145699</c:v>
                </c:pt>
                <c:pt idx="817">
                  <c:v>0.15865525393145699</c:v>
                </c:pt>
                <c:pt idx="818">
                  <c:v>0.15865525393145699</c:v>
                </c:pt>
                <c:pt idx="819">
                  <c:v>0.15865525393145699</c:v>
                </c:pt>
                <c:pt idx="820">
                  <c:v>0.15865525393145699</c:v>
                </c:pt>
                <c:pt idx="821">
                  <c:v>0.15865525393145699</c:v>
                </c:pt>
                <c:pt idx="822">
                  <c:v>0.15865525393145699</c:v>
                </c:pt>
                <c:pt idx="823">
                  <c:v>0.15865525393145699</c:v>
                </c:pt>
                <c:pt idx="824">
                  <c:v>0.15865525393145699</c:v>
                </c:pt>
                <c:pt idx="825">
                  <c:v>0.15865525393145699</c:v>
                </c:pt>
                <c:pt idx="826">
                  <c:v>0.15865525393145699</c:v>
                </c:pt>
                <c:pt idx="827">
                  <c:v>0.15865525393145699</c:v>
                </c:pt>
                <c:pt idx="828">
                  <c:v>0.15865525393145699</c:v>
                </c:pt>
                <c:pt idx="829">
                  <c:v>0.15865525393145699</c:v>
                </c:pt>
                <c:pt idx="830">
                  <c:v>0.15865525393145699</c:v>
                </c:pt>
                <c:pt idx="831">
                  <c:v>0.15865525393145699</c:v>
                </c:pt>
                <c:pt idx="832">
                  <c:v>0.15865525393145699</c:v>
                </c:pt>
                <c:pt idx="833">
                  <c:v>0.15865525393145699</c:v>
                </c:pt>
                <c:pt idx="834">
                  <c:v>0.15865525393145699</c:v>
                </c:pt>
                <c:pt idx="835">
                  <c:v>0.15865525393145699</c:v>
                </c:pt>
                <c:pt idx="836">
                  <c:v>0.15865525393145699</c:v>
                </c:pt>
                <c:pt idx="837">
                  <c:v>0.15865525393145699</c:v>
                </c:pt>
                <c:pt idx="838">
                  <c:v>0.15865525393145699</c:v>
                </c:pt>
                <c:pt idx="839">
                  <c:v>0.15865525393145699</c:v>
                </c:pt>
                <c:pt idx="840">
                  <c:v>0.15865525393145699</c:v>
                </c:pt>
                <c:pt idx="841">
                  <c:v>0.15865525393145699</c:v>
                </c:pt>
                <c:pt idx="842">
                  <c:v>0.15865525393145699</c:v>
                </c:pt>
                <c:pt idx="843">
                  <c:v>0.15865525393145699</c:v>
                </c:pt>
                <c:pt idx="844">
                  <c:v>0.15865525393145699</c:v>
                </c:pt>
                <c:pt idx="845">
                  <c:v>0.15865525393145699</c:v>
                </c:pt>
                <c:pt idx="846">
                  <c:v>0.15865525393145699</c:v>
                </c:pt>
                <c:pt idx="847">
                  <c:v>0.15865525393145699</c:v>
                </c:pt>
                <c:pt idx="848">
                  <c:v>0.15865525393145699</c:v>
                </c:pt>
                <c:pt idx="849">
                  <c:v>0.15865525393145699</c:v>
                </c:pt>
                <c:pt idx="850">
                  <c:v>0.15865525393145699</c:v>
                </c:pt>
                <c:pt idx="851">
                  <c:v>0.15865525393145699</c:v>
                </c:pt>
                <c:pt idx="852">
                  <c:v>0.15865525393145699</c:v>
                </c:pt>
                <c:pt idx="853">
                  <c:v>0.15865525393145699</c:v>
                </c:pt>
                <c:pt idx="854">
                  <c:v>0.15865525393145699</c:v>
                </c:pt>
                <c:pt idx="855">
                  <c:v>0.15865525393145699</c:v>
                </c:pt>
                <c:pt idx="856">
                  <c:v>0.15865525393145699</c:v>
                </c:pt>
                <c:pt idx="857">
                  <c:v>0.15865525393145699</c:v>
                </c:pt>
                <c:pt idx="858">
                  <c:v>0.15865525393145699</c:v>
                </c:pt>
                <c:pt idx="859">
                  <c:v>0.15865525393145699</c:v>
                </c:pt>
                <c:pt idx="860">
                  <c:v>0.15865525393145699</c:v>
                </c:pt>
                <c:pt idx="861">
                  <c:v>0.15865525393145699</c:v>
                </c:pt>
                <c:pt idx="862">
                  <c:v>0.15865525393145699</c:v>
                </c:pt>
                <c:pt idx="863">
                  <c:v>0.15865525393145699</c:v>
                </c:pt>
                <c:pt idx="864">
                  <c:v>0.15865525393145699</c:v>
                </c:pt>
                <c:pt idx="865">
                  <c:v>0.15865525393145699</c:v>
                </c:pt>
                <c:pt idx="866">
                  <c:v>0.15865525393145699</c:v>
                </c:pt>
                <c:pt idx="867">
                  <c:v>0.15865525393145699</c:v>
                </c:pt>
                <c:pt idx="868">
                  <c:v>0.15865525393145699</c:v>
                </c:pt>
                <c:pt idx="869">
                  <c:v>0.15865525393145699</c:v>
                </c:pt>
                <c:pt idx="870">
                  <c:v>0.15865525393145699</c:v>
                </c:pt>
                <c:pt idx="871">
                  <c:v>0.15865525393145699</c:v>
                </c:pt>
                <c:pt idx="872">
                  <c:v>0.15865525393145699</c:v>
                </c:pt>
                <c:pt idx="873">
                  <c:v>0.15865525393145699</c:v>
                </c:pt>
                <c:pt idx="874">
                  <c:v>0.15865525393145699</c:v>
                </c:pt>
                <c:pt idx="875">
                  <c:v>0.15865525393145699</c:v>
                </c:pt>
                <c:pt idx="876">
                  <c:v>0.15865525393145699</c:v>
                </c:pt>
                <c:pt idx="877">
                  <c:v>0.15865525393145699</c:v>
                </c:pt>
                <c:pt idx="878">
                  <c:v>0.15865525393145699</c:v>
                </c:pt>
                <c:pt idx="879">
                  <c:v>0.15865525393145699</c:v>
                </c:pt>
                <c:pt idx="880">
                  <c:v>0.15865525393145699</c:v>
                </c:pt>
                <c:pt idx="881">
                  <c:v>0.15865525393145699</c:v>
                </c:pt>
                <c:pt idx="882">
                  <c:v>0.15865525393145699</c:v>
                </c:pt>
                <c:pt idx="883">
                  <c:v>0.15865525393145699</c:v>
                </c:pt>
                <c:pt idx="884">
                  <c:v>0.15865525393145699</c:v>
                </c:pt>
                <c:pt idx="885">
                  <c:v>0.15865525393145699</c:v>
                </c:pt>
                <c:pt idx="886">
                  <c:v>0.15865525393145699</c:v>
                </c:pt>
                <c:pt idx="887">
                  <c:v>0.15865525393145699</c:v>
                </c:pt>
                <c:pt idx="888">
                  <c:v>0.15865525393145699</c:v>
                </c:pt>
                <c:pt idx="889">
                  <c:v>0.15865525393145699</c:v>
                </c:pt>
                <c:pt idx="890">
                  <c:v>0.15865525393145699</c:v>
                </c:pt>
                <c:pt idx="891">
                  <c:v>0.15865525393145699</c:v>
                </c:pt>
                <c:pt idx="892">
                  <c:v>0.15865525393145699</c:v>
                </c:pt>
                <c:pt idx="893">
                  <c:v>0.15865525393145699</c:v>
                </c:pt>
                <c:pt idx="894">
                  <c:v>0.15865525393145699</c:v>
                </c:pt>
                <c:pt idx="895">
                  <c:v>0.15865525393145699</c:v>
                </c:pt>
                <c:pt idx="896">
                  <c:v>0.15865525393145699</c:v>
                </c:pt>
                <c:pt idx="897">
                  <c:v>0.15865525393145699</c:v>
                </c:pt>
                <c:pt idx="898">
                  <c:v>0.15865525393145699</c:v>
                </c:pt>
                <c:pt idx="899">
                  <c:v>0.15865525393145699</c:v>
                </c:pt>
                <c:pt idx="900">
                  <c:v>0.15865525393145699</c:v>
                </c:pt>
                <c:pt idx="901">
                  <c:v>0.15865525393145699</c:v>
                </c:pt>
                <c:pt idx="902">
                  <c:v>0.15865525393145699</c:v>
                </c:pt>
                <c:pt idx="903">
                  <c:v>0.15865525393145699</c:v>
                </c:pt>
                <c:pt idx="904">
                  <c:v>0.15865525393145699</c:v>
                </c:pt>
                <c:pt idx="905">
                  <c:v>0.15865525393145699</c:v>
                </c:pt>
                <c:pt idx="906">
                  <c:v>0.15865525393145699</c:v>
                </c:pt>
                <c:pt idx="907">
                  <c:v>0.15865525393145699</c:v>
                </c:pt>
                <c:pt idx="908">
                  <c:v>0.15865525393145699</c:v>
                </c:pt>
                <c:pt idx="909">
                  <c:v>0.15865525393145699</c:v>
                </c:pt>
                <c:pt idx="910">
                  <c:v>0.15865525393145699</c:v>
                </c:pt>
                <c:pt idx="911">
                  <c:v>0.15865525393145699</c:v>
                </c:pt>
                <c:pt idx="912">
                  <c:v>0.15865525393145699</c:v>
                </c:pt>
                <c:pt idx="913">
                  <c:v>0.15865525393145699</c:v>
                </c:pt>
                <c:pt idx="914">
                  <c:v>0.15865525393145699</c:v>
                </c:pt>
                <c:pt idx="915">
                  <c:v>0.15865525393145699</c:v>
                </c:pt>
                <c:pt idx="916">
                  <c:v>0.15865525393145699</c:v>
                </c:pt>
                <c:pt idx="917">
                  <c:v>0.15865525393145699</c:v>
                </c:pt>
                <c:pt idx="918">
                  <c:v>0.15865525393145699</c:v>
                </c:pt>
                <c:pt idx="919">
                  <c:v>0.15865525393145699</c:v>
                </c:pt>
                <c:pt idx="920">
                  <c:v>0.15865525393145699</c:v>
                </c:pt>
                <c:pt idx="921">
                  <c:v>0.15865525393145699</c:v>
                </c:pt>
                <c:pt idx="922">
                  <c:v>0.15865525393145699</c:v>
                </c:pt>
                <c:pt idx="923">
                  <c:v>0.15865525393145699</c:v>
                </c:pt>
                <c:pt idx="924">
                  <c:v>0.15865525393145699</c:v>
                </c:pt>
                <c:pt idx="925">
                  <c:v>0.15865525393145699</c:v>
                </c:pt>
                <c:pt idx="926">
                  <c:v>0.15865525393145699</c:v>
                </c:pt>
                <c:pt idx="927">
                  <c:v>0.15865525393145699</c:v>
                </c:pt>
                <c:pt idx="928">
                  <c:v>0.15865525393145699</c:v>
                </c:pt>
                <c:pt idx="929">
                  <c:v>0.15865525393145699</c:v>
                </c:pt>
                <c:pt idx="930">
                  <c:v>0.15865525393145699</c:v>
                </c:pt>
                <c:pt idx="931">
                  <c:v>0.15865525393145699</c:v>
                </c:pt>
                <c:pt idx="932">
                  <c:v>0.15865525393145699</c:v>
                </c:pt>
                <c:pt idx="933">
                  <c:v>0.15865525393145699</c:v>
                </c:pt>
                <c:pt idx="934">
                  <c:v>0.15865525393145699</c:v>
                </c:pt>
                <c:pt idx="935">
                  <c:v>0.15865525393145699</c:v>
                </c:pt>
                <c:pt idx="936">
                  <c:v>0.15865525393145699</c:v>
                </c:pt>
                <c:pt idx="937">
                  <c:v>0.15865525393145699</c:v>
                </c:pt>
                <c:pt idx="938">
                  <c:v>0.15865525393145699</c:v>
                </c:pt>
                <c:pt idx="939">
                  <c:v>0.15865525393145699</c:v>
                </c:pt>
                <c:pt idx="940">
                  <c:v>0.15865525393145699</c:v>
                </c:pt>
                <c:pt idx="941">
                  <c:v>0.15865525393145699</c:v>
                </c:pt>
                <c:pt idx="942">
                  <c:v>0.15865525393145699</c:v>
                </c:pt>
                <c:pt idx="943">
                  <c:v>0.15865525393145699</c:v>
                </c:pt>
                <c:pt idx="944">
                  <c:v>0.15865525393145699</c:v>
                </c:pt>
                <c:pt idx="945">
                  <c:v>0.15865525393145699</c:v>
                </c:pt>
                <c:pt idx="946">
                  <c:v>0.15865525393145699</c:v>
                </c:pt>
                <c:pt idx="947">
                  <c:v>0.15865525393145699</c:v>
                </c:pt>
                <c:pt idx="948">
                  <c:v>0.15865525393145699</c:v>
                </c:pt>
                <c:pt idx="949">
                  <c:v>0.15865525393145699</c:v>
                </c:pt>
                <c:pt idx="950">
                  <c:v>0.15865525393145699</c:v>
                </c:pt>
                <c:pt idx="951">
                  <c:v>0.15865525393145699</c:v>
                </c:pt>
                <c:pt idx="952">
                  <c:v>0.15865525393145699</c:v>
                </c:pt>
                <c:pt idx="953">
                  <c:v>0.15865525393145699</c:v>
                </c:pt>
                <c:pt idx="954">
                  <c:v>0.15865525393145699</c:v>
                </c:pt>
                <c:pt idx="955">
                  <c:v>0.15865525393145699</c:v>
                </c:pt>
                <c:pt idx="956">
                  <c:v>0.15865525393145699</c:v>
                </c:pt>
                <c:pt idx="957">
                  <c:v>0.15865525393145699</c:v>
                </c:pt>
                <c:pt idx="958">
                  <c:v>0.15865525393145699</c:v>
                </c:pt>
                <c:pt idx="959">
                  <c:v>0.15865525393145699</c:v>
                </c:pt>
                <c:pt idx="960">
                  <c:v>0.15865525393145699</c:v>
                </c:pt>
                <c:pt idx="961">
                  <c:v>0.15865525393145699</c:v>
                </c:pt>
                <c:pt idx="962">
                  <c:v>0.15865525393145699</c:v>
                </c:pt>
                <c:pt idx="963">
                  <c:v>0.15865525393145699</c:v>
                </c:pt>
                <c:pt idx="964">
                  <c:v>0.15865525393145699</c:v>
                </c:pt>
                <c:pt idx="965">
                  <c:v>0.15865525393145699</c:v>
                </c:pt>
                <c:pt idx="966">
                  <c:v>0.15865525393145699</c:v>
                </c:pt>
                <c:pt idx="967">
                  <c:v>0.15865525393145699</c:v>
                </c:pt>
                <c:pt idx="968">
                  <c:v>0.15865525393145699</c:v>
                </c:pt>
                <c:pt idx="969">
                  <c:v>0.15865525393145699</c:v>
                </c:pt>
                <c:pt idx="970">
                  <c:v>0.15865525393145699</c:v>
                </c:pt>
                <c:pt idx="971">
                  <c:v>0.15865525393145699</c:v>
                </c:pt>
                <c:pt idx="972">
                  <c:v>0.15865525393145699</c:v>
                </c:pt>
                <c:pt idx="973">
                  <c:v>0.15865525393145699</c:v>
                </c:pt>
                <c:pt idx="974">
                  <c:v>0.15865525393145699</c:v>
                </c:pt>
                <c:pt idx="975">
                  <c:v>0.15865525393145699</c:v>
                </c:pt>
                <c:pt idx="976">
                  <c:v>0.15865525393145699</c:v>
                </c:pt>
                <c:pt idx="977">
                  <c:v>0.15865525393145699</c:v>
                </c:pt>
                <c:pt idx="978">
                  <c:v>0.15865525393145699</c:v>
                </c:pt>
                <c:pt idx="979">
                  <c:v>0.15865525393145699</c:v>
                </c:pt>
                <c:pt idx="980">
                  <c:v>0.15865525393145699</c:v>
                </c:pt>
                <c:pt idx="981">
                  <c:v>0.15865525393145699</c:v>
                </c:pt>
                <c:pt idx="982">
                  <c:v>0.15865525393145699</c:v>
                </c:pt>
                <c:pt idx="983">
                  <c:v>0.15865525393145699</c:v>
                </c:pt>
                <c:pt idx="984">
                  <c:v>0.15865525393145699</c:v>
                </c:pt>
                <c:pt idx="985">
                  <c:v>0.15865525393145699</c:v>
                </c:pt>
                <c:pt idx="986">
                  <c:v>0.15865525393145699</c:v>
                </c:pt>
                <c:pt idx="987">
                  <c:v>0.15865525393145699</c:v>
                </c:pt>
                <c:pt idx="988">
                  <c:v>0.15865525393145699</c:v>
                </c:pt>
                <c:pt idx="989">
                  <c:v>0.15865525393145699</c:v>
                </c:pt>
                <c:pt idx="990">
                  <c:v>0.15865525393145699</c:v>
                </c:pt>
                <c:pt idx="991">
                  <c:v>0.15865525393145699</c:v>
                </c:pt>
                <c:pt idx="992">
                  <c:v>0.15865525393145699</c:v>
                </c:pt>
                <c:pt idx="993">
                  <c:v>0.15865525393145699</c:v>
                </c:pt>
                <c:pt idx="994">
                  <c:v>0.15865525393145699</c:v>
                </c:pt>
                <c:pt idx="995">
                  <c:v>0.15865525393145699</c:v>
                </c:pt>
                <c:pt idx="996">
                  <c:v>0.15865525393145699</c:v>
                </c:pt>
                <c:pt idx="997">
                  <c:v>0.15865525393145699</c:v>
                </c:pt>
                <c:pt idx="998">
                  <c:v>0.15865525393145699</c:v>
                </c:pt>
                <c:pt idx="999">
                  <c:v>0.15865525393145699</c:v>
                </c:pt>
                <c:pt idx="1000">
                  <c:v>0.15865525393145699</c:v>
                </c:pt>
                <c:pt idx="1001">
                  <c:v>0.15865525393145699</c:v>
                </c:pt>
                <c:pt idx="1002">
                  <c:v>0.15865525393145699</c:v>
                </c:pt>
                <c:pt idx="1003">
                  <c:v>0.15865525393145699</c:v>
                </c:pt>
                <c:pt idx="1004">
                  <c:v>0.15865525393145699</c:v>
                </c:pt>
                <c:pt idx="1005">
                  <c:v>0.15865525393145699</c:v>
                </c:pt>
                <c:pt idx="1006">
                  <c:v>0.15865525393145699</c:v>
                </c:pt>
                <c:pt idx="1007">
                  <c:v>0.15865525393145699</c:v>
                </c:pt>
                <c:pt idx="1008">
                  <c:v>0.15865525393145699</c:v>
                </c:pt>
                <c:pt idx="1009">
                  <c:v>0.15865525393145699</c:v>
                </c:pt>
                <c:pt idx="1010">
                  <c:v>0.15865525393145699</c:v>
                </c:pt>
                <c:pt idx="1011">
                  <c:v>0.15865525393145699</c:v>
                </c:pt>
                <c:pt idx="1012">
                  <c:v>0.15865525393145699</c:v>
                </c:pt>
                <c:pt idx="1013">
                  <c:v>0.15865525393145699</c:v>
                </c:pt>
                <c:pt idx="1014">
                  <c:v>0.15865525393145699</c:v>
                </c:pt>
                <c:pt idx="1015">
                  <c:v>0.15865525393145699</c:v>
                </c:pt>
                <c:pt idx="1016">
                  <c:v>0.15865525393145699</c:v>
                </c:pt>
                <c:pt idx="1017">
                  <c:v>0.15865525393145699</c:v>
                </c:pt>
                <c:pt idx="1018">
                  <c:v>0.15865525393145699</c:v>
                </c:pt>
                <c:pt idx="1019">
                  <c:v>0.15865525393145699</c:v>
                </c:pt>
                <c:pt idx="1020">
                  <c:v>0.15865525393145699</c:v>
                </c:pt>
                <c:pt idx="1021">
                  <c:v>0.15865525393145699</c:v>
                </c:pt>
                <c:pt idx="1022">
                  <c:v>0.15865525393145699</c:v>
                </c:pt>
                <c:pt idx="1023">
                  <c:v>0.15865525393145699</c:v>
                </c:pt>
                <c:pt idx="1024">
                  <c:v>0.15865525393145699</c:v>
                </c:pt>
                <c:pt idx="1025">
                  <c:v>0.15865525393145699</c:v>
                </c:pt>
                <c:pt idx="1026">
                  <c:v>0.15865525393145699</c:v>
                </c:pt>
                <c:pt idx="1027">
                  <c:v>0.15865525393145699</c:v>
                </c:pt>
                <c:pt idx="1028">
                  <c:v>0.15865525393145699</c:v>
                </c:pt>
                <c:pt idx="1029">
                  <c:v>0.15865525393145699</c:v>
                </c:pt>
                <c:pt idx="1030">
                  <c:v>0.15865525393145699</c:v>
                </c:pt>
                <c:pt idx="1031">
                  <c:v>0.15865525393145699</c:v>
                </c:pt>
                <c:pt idx="1032">
                  <c:v>0.15865525393145699</c:v>
                </c:pt>
                <c:pt idx="1033">
                  <c:v>0.15865525393145699</c:v>
                </c:pt>
                <c:pt idx="1034">
                  <c:v>0.15865525393145699</c:v>
                </c:pt>
                <c:pt idx="1035">
                  <c:v>0.15865525393145699</c:v>
                </c:pt>
                <c:pt idx="1036">
                  <c:v>0.15865525393145699</c:v>
                </c:pt>
                <c:pt idx="1037">
                  <c:v>0.15865525393145699</c:v>
                </c:pt>
                <c:pt idx="1038">
                  <c:v>0.15865525393145699</c:v>
                </c:pt>
                <c:pt idx="1039">
                  <c:v>0.15865525393145699</c:v>
                </c:pt>
                <c:pt idx="1040">
                  <c:v>0.15865525393145699</c:v>
                </c:pt>
                <c:pt idx="1041">
                  <c:v>0.15865525393145699</c:v>
                </c:pt>
                <c:pt idx="1042">
                  <c:v>0.15865525393145699</c:v>
                </c:pt>
                <c:pt idx="1043">
                  <c:v>0.15865525393145699</c:v>
                </c:pt>
                <c:pt idx="1044">
                  <c:v>0.15865525393145699</c:v>
                </c:pt>
                <c:pt idx="1045">
                  <c:v>0.15865525393145699</c:v>
                </c:pt>
                <c:pt idx="1046">
                  <c:v>0.15865525393145699</c:v>
                </c:pt>
                <c:pt idx="1047">
                  <c:v>0.15865525393145699</c:v>
                </c:pt>
                <c:pt idx="1048">
                  <c:v>0.15865525393145699</c:v>
                </c:pt>
                <c:pt idx="1049">
                  <c:v>0.15865525393145699</c:v>
                </c:pt>
                <c:pt idx="1050">
                  <c:v>0.15865525393145699</c:v>
                </c:pt>
                <c:pt idx="1051">
                  <c:v>0.15865525393145699</c:v>
                </c:pt>
                <c:pt idx="1052">
                  <c:v>0.15865525393145699</c:v>
                </c:pt>
                <c:pt idx="1053">
                  <c:v>0.15865525393145699</c:v>
                </c:pt>
                <c:pt idx="1054">
                  <c:v>0.15865525393145699</c:v>
                </c:pt>
                <c:pt idx="1055">
                  <c:v>0.15865525393145699</c:v>
                </c:pt>
                <c:pt idx="1056">
                  <c:v>0.15865525393145699</c:v>
                </c:pt>
                <c:pt idx="1057">
                  <c:v>0.15865525393145699</c:v>
                </c:pt>
                <c:pt idx="1058">
                  <c:v>0.15865525393145699</c:v>
                </c:pt>
                <c:pt idx="1059">
                  <c:v>0.15865525393145699</c:v>
                </c:pt>
                <c:pt idx="1060">
                  <c:v>0.15865525393145699</c:v>
                </c:pt>
                <c:pt idx="1061">
                  <c:v>0.15865525393145699</c:v>
                </c:pt>
                <c:pt idx="1062">
                  <c:v>0.15865525393145699</c:v>
                </c:pt>
                <c:pt idx="1063">
                  <c:v>0.15865525393145699</c:v>
                </c:pt>
                <c:pt idx="1064">
                  <c:v>0.15865525393145699</c:v>
                </c:pt>
                <c:pt idx="1065">
                  <c:v>0.15865525393145699</c:v>
                </c:pt>
                <c:pt idx="1066">
                  <c:v>0.15865525393145699</c:v>
                </c:pt>
                <c:pt idx="1067">
                  <c:v>0.15865525393145699</c:v>
                </c:pt>
                <c:pt idx="1068">
                  <c:v>0.15865525393145699</c:v>
                </c:pt>
                <c:pt idx="1069">
                  <c:v>0.15865525393145699</c:v>
                </c:pt>
                <c:pt idx="1070">
                  <c:v>0.15865525393145699</c:v>
                </c:pt>
                <c:pt idx="1071">
                  <c:v>0.15865525393145699</c:v>
                </c:pt>
                <c:pt idx="1072">
                  <c:v>0.15865525393145699</c:v>
                </c:pt>
                <c:pt idx="1073">
                  <c:v>0.15865525393145699</c:v>
                </c:pt>
                <c:pt idx="1074">
                  <c:v>0.15865525393145699</c:v>
                </c:pt>
                <c:pt idx="1075">
                  <c:v>0.15865525393145699</c:v>
                </c:pt>
                <c:pt idx="1076">
                  <c:v>0.15865525393145699</c:v>
                </c:pt>
                <c:pt idx="1077">
                  <c:v>0.15865525393145699</c:v>
                </c:pt>
                <c:pt idx="1078">
                  <c:v>0.15865525393145699</c:v>
                </c:pt>
                <c:pt idx="1079">
                  <c:v>0.15865525393145699</c:v>
                </c:pt>
                <c:pt idx="1080">
                  <c:v>0.15865525393145699</c:v>
                </c:pt>
                <c:pt idx="1081">
                  <c:v>0.15865525393145699</c:v>
                </c:pt>
                <c:pt idx="1082">
                  <c:v>0.15865525393145699</c:v>
                </c:pt>
                <c:pt idx="1083">
                  <c:v>0.15865525393145699</c:v>
                </c:pt>
                <c:pt idx="1084">
                  <c:v>0.15865525393145699</c:v>
                </c:pt>
                <c:pt idx="1085">
                  <c:v>0.15865525393145699</c:v>
                </c:pt>
                <c:pt idx="1086">
                  <c:v>0.15865525393145699</c:v>
                </c:pt>
                <c:pt idx="1087">
                  <c:v>0.15865525393145699</c:v>
                </c:pt>
                <c:pt idx="1088">
                  <c:v>0.15865525393145699</c:v>
                </c:pt>
                <c:pt idx="1089">
                  <c:v>0.15865525393145699</c:v>
                </c:pt>
                <c:pt idx="1090">
                  <c:v>0.15865525393145699</c:v>
                </c:pt>
                <c:pt idx="1091">
                  <c:v>0.15865525393145699</c:v>
                </c:pt>
                <c:pt idx="1092">
                  <c:v>0.15865525393145699</c:v>
                </c:pt>
                <c:pt idx="1093">
                  <c:v>0.15865525393145699</c:v>
                </c:pt>
                <c:pt idx="1094">
                  <c:v>0.15865525393145699</c:v>
                </c:pt>
                <c:pt idx="1095">
                  <c:v>0.15865525393145699</c:v>
                </c:pt>
                <c:pt idx="1096">
                  <c:v>0.15865525393145699</c:v>
                </c:pt>
                <c:pt idx="1097">
                  <c:v>0.15865525393145699</c:v>
                </c:pt>
                <c:pt idx="1098">
                  <c:v>0.15865525393145699</c:v>
                </c:pt>
                <c:pt idx="1099">
                  <c:v>0.15865525393145699</c:v>
                </c:pt>
                <c:pt idx="1100">
                  <c:v>0.15865525393145699</c:v>
                </c:pt>
                <c:pt idx="1101">
                  <c:v>0.15865525393145699</c:v>
                </c:pt>
                <c:pt idx="1102">
                  <c:v>0.15865525393145699</c:v>
                </c:pt>
                <c:pt idx="1103">
                  <c:v>0.15865525393145699</c:v>
                </c:pt>
                <c:pt idx="1104">
                  <c:v>0.15865525393145699</c:v>
                </c:pt>
                <c:pt idx="1105">
                  <c:v>0.15865525393145699</c:v>
                </c:pt>
                <c:pt idx="1106">
                  <c:v>0.15865525393145699</c:v>
                </c:pt>
                <c:pt idx="1107">
                  <c:v>0.15865525393145699</c:v>
                </c:pt>
                <c:pt idx="1108">
                  <c:v>0.15865525393145699</c:v>
                </c:pt>
                <c:pt idx="1109">
                  <c:v>0.15865525393145699</c:v>
                </c:pt>
                <c:pt idx="1110">
                  <c:v>0.15865525393145699</c:v>
                </c:pt>
                <c:pt idx="1111">
                  <c:v>0.15865525393145699</c:v>
                </c:pt>
                <c:pt idx="1112">
                  <c:v>0.15865525393145699</c:v>
                </c:pt>
                <c:pt idx="1113">
                  <c:v>0.15865525393145699</c:v>
                </c:pt>
                <c:pt idx="1114">
                  <c:v>0.15865525393145699</c:v>
                </c:pt>
                <c:pt idx="1115">
                  <c:v>0.15865525393145699</c:v>
                </c:pt>
                <c:pt idx="1116">
                  <c:v>0.15865525393145699</c:v>
                </c:pt>
                <c:pt idx="1117">
                  <c:v>0.15865525393145699</c:v>
                </c:pt>
                <c:pt idx="1118">
                  <c:v>0.15865525393145699</c:v>
                </c:pt>
                <c:pt idx="1119">
                  <c:v>0.15865525393145699</c:v>
                </c:pt>
                <c:pt idx="1120">
                  <c:v>0.15865525393145699</c:v>
                </c:pt>
                <c:pt idx="1121">
                  <c:v>0.15865525393145699</c:v>
                </c:pt>
                <c:pt idx="1122">
                  <c:v>0.15865525393145699</c:v>
                </c:pt>
                <c:pt idx="1123">
                  <c:v>0.15865525393145699</c:v>
                </c:pt>
                <c:pt idx="1124">
                  <c:v>0.15865525393145699</c:v>
                </c:pt>
                <c:pt idx="1125">
                  <c:v>0.15865525393145699</c:v>
                </c:pt>
                <c:pt idx="1126">
                  <c:v>0.15865525393145699</c:v>
                </c:pt>
                <c:pt idx="1127">
                  <c:v>0.15865525393145699</c:v>
                </c:pt>
                <c:pt idx="1128">
                  <c:v>0.15865525393145699</c:v>
                </c:pt>
                <c:pt idx="1129">
                  <c:v>0.15865525393145699</c:v>
                </c:pt>
                <c:pt idx="1130">
                  <c:v>0.15865525393145699</c:v>
                </c:pt>
                <c:pt idx="1131">
                  <c:v>0.15865525393145699</c:v>
                </c:pt>
                <c:pt idx="1132">
                  <c:v>0.15865525393145699</c:v>
                </c:pt>
                <c:pt idx="1133">
                  <c:v>0.15865525393145699</c:v>
                </c:pt>
                <c:pt idx="1134">
                  <c:v>0.15865525393145699</c:v>
                </c:pt>
                <c:pt idx="1135">
                  <c:v>0.15865525393145699</c:v>
                </c:pt>
                <c:pt idx="1136">
                  <c:v>0.15865525393145699</c:v>
                </c:pt>
                <c:pt idx="1137">
                  <c:v>0.15865525393145699</c:v>
                </c:pt>
                <c:pt idx="1138">
                  <c:v>0.15865525393145699</c:v>
                </c:pt>
                <c:pt idx="1139">
                  <c:v>0.15865525393145699</c:v>
                </c:pt>
                <c:pt idx="1140">
                  <c:v>0.15865525393145699</c:v>
                </c:pt>
                <c:pt idx="1141">
                  <c:v>0.15865525393145699</c:v>
                </c:pt>
                <c:pt idx="1142">
                  <c:v>0.15865525393145699</c:v>
                </c:pt>
                <c:pt idx="1143">
                  <c:v>0.15865525393145699</c:v>
                </c:pt>
                <c:pt idx="1144">
                  <c:v>0.15865525393145699</c:v>
                </c:pt>
                <c:pt idx="1145">
                  <c:v>0.15865525393145699</c:v>
                </c:pt>
                <c:pt idx="1146">
                  <c:v>0.15865525393145699</c:v>
                </c:pt>
                <c:pt idx="1147">
                  <c:v>0.15865525393145699</c:v>
                </c:pt>
                <c:pt idx="1148">
                  <c:v>0.15865525393145699</c:v>
                </c:pt>
                <c:pt idx="1149">
                  <c:v>0.15865525393145699</c:v>
                </c:pt>
                <c:pt idx="1150">
                  <c:v>0.15865525393145699</c:v>
                </c:pt>
                <c:pt idx="1151">
                  <c:v>0.15865525393145699</c:v>
                </c:pt>
                <c:pt idx="1152">
                  <c:v>0.15865525393145699</c:v>
                </c:pt>
                <c:pt idx="1153">
                  <c:v>0.15865525393145699</c:v>
                </c:pt>
                <c:pt idx="1154">
                  <c:v>0.15865525393145699</c:v>
                </c:pt>
                <c:pt idx="1155">
                  <c:v>0.15865525393145699</c:v>
                </c:pt>
                <c:pt idx="1156">
                  <c:v>0.15865525393145699</c:v>
                </c:pt>
                <c:pt idx="1157">
                  <c:v>0.15865525393145699</c:v>
                </c:pt>
                <c:pt idx="1158">
                  <c:v>0.15865525393145699</c:v>
                </c:pt>
                <c:pt idx="1159">
                  <c:v>0.15865525393145699</c:v>
                </c:pt>
                <c:pt idx="1160">
                  <c:v>0.15865525393145699</c:v>
                </c:pt>
                <c:pt idx="1161">
                  <c:v>0.15865525393145699</c:v>
                </c:pt>
                <c:pt idx="1162">
                  <c:v>0.15865525393145699</c:v>
                </c:pt>
                <c:pt idx="1163">
                  <c:v>0.15865525393145699</c:v>
                </c:pt>
                <c:pt idx="1164">
                  <c:v>0.15865525393145699</c:v>
                </c:pt>
                <c:pt idx="1165">
                  <c:v>0.15865525393145699</c:v>
                </c:pt>
                <c:pt idx="1166">
                  <c:v>0.15865525393145699</c:v>
                </c:pt>
                <c:pt idx="1167">
                  <c:v>0.15865525393145699</c:v>
                </c:pt>
                <c:pt idx="1168">
                  <c:v>0.15865525393145699</c:v>
                </c:pt>
                <c:pt idx="1169">
                  <c:v>0.15865525393145699</c:v>
                </c:pt>
                <c:pt idx="1170">
                  <c:v>0.15865525393145699</c:v>
                </c:pt>
                <c:pt idx="1171">
                  <c:v>0.15865525393145699</c:v>
                </c:pt>
                <c:pt idx="1172">
                  <c:v>0.15865525393145699</c:v>
                </c:pt>
                <c:pt idx="1173">
                  <c:v>0.15865525393145699</c:v>
                </c:pt>
                <c:pt idx="1174">
                  <c:v>0.15865525393145699</c:v>
                </c:pt>
                <c:pt idx="1175">
                  <c:v>0.15865525393145699</c:v>
                </c:pt>
                <c:pt idx="1176">
                  <c:v>0.15865525393145699</c:v>
                </c:pt>
                <c:pt idx="1177">
                  <c:v>0.15865525393145699</c:v>
                </c:pt>
                <c:pt idx="1178">
                  <c:v>0.15865525393145699</c:v>
                </c:pt>
                <c:pt idx="1179">
                  <c:v>0.15865525393145699</c:v>
                </c:pt>
                <c:pt idx="1180">
                  <c:v>0.15865525393145699</c:v>
                </c:pt>
                <c:pt idx="1181">
                  <c:v>0.15865525393145699</c:v>
                </c:pt>
                <c:pt idx="1182">
                  <c:v>0.15865525393145699</c:v>
                </c:pt>
                <c:pt idx="1183">
                  <c:v>0.15865525393145699</c:v>
                </c:pt>
                <c:pt idx="1184">
                  <c:v>0.15865525393145699</c:v>
                </c:pt>
                <c:pt idx="1185">
                  <c:v>0.15865525393145699</c:v>
                </c:pt>
                <c:pt idx="1186">
                  <c:v>0.15865525393145699</c:v>
                </c:pt>
                <c:pt idx="1187">
                  <c:v>0.15865525393145699</c:v>
                </c:pt>
                <c:pt idx="1188">
                  <c:v>0.15865525393145699</c:v>
                </c:pt>
                <c:pt idx="1189">
                  <c:v>0.15865525393145699</c:v>
                </c:pt>
                <c:pt idx="1190">
                  <c:v>0.15865525393145699</c:v>
                </c:pt>
                <c:pt idx="1191">
                  <c:v>0.15865525393145699</c:v>
                </c:pt>
                <c:pt idx="1192">
                  <c:v>0.15865525393145699</c:v>
                </c:pt>
                <c:pt idx="1193">
                  <c:v>0.15865525393145699</c:v>
                </c:pt>
                <c:pt idx="1194">
                  <c:v>0.15865525393145699</c:v>
                </c:pt>
                <c:pt idx="1195">
                  <c:v>0.15865525393145699</c:v>
                </c:pt>
                <c:pt idx="1196">
                  <c:v>0.15865525393145699</c:v>
                </c:pt>
                <c:pt idx="1197">
                  <c:v>0.15865525393145699</c:v>
                </c:pt>
                <c:pt idx="1198">
                  <c:v>0.15865525393145699</c:v>
                </c:pt>
                <c:pt idx="1199">
                  <c:v>0.15865525393145699</c:v>
                </c:pt>
                <c:pt idx="1200">
                  <c:v>0.15865525393145699</c:v>
                </c:pt>
                <c:pt idx="1201">
                  <c:v>0.15865525393145699</c:v>
                </c:pt>
                <c:pt idx="1202">
                  <c:v>0.15865525393145699</c:v>
                </c:pt>
                <c:pt idx="1203">
                  <c:v>0.15865525393145699</c:v>
                </c:pt>
                <c:pt idx="1204">
                  <c:v>0.15865525393145699</c:v>
                </c:pt>
                <c:pt idx="1205">
                  <c:v>0.15865525393145699</c:v>
                </c:pt>
                <c:pt idx="1206">
                  <c:v>0.15865525393145699</c:v>
                </c:pt>
                <c:pt idx="1207">
                  <c:v>0.15865525393145699</c:v>
                </c:pt>
                <c:pt idx="1208">
                  <c:v>0.15865525393145699</c:v>
                </c:pt>
                <c:pt idx="1209">
                  <c:v>0.15865525393145699</c:v>
                </c:pt>
                <c:pt idx="1210">
                  <c:v>0.15865525393145699</c:v>
                </c:pt>
                <c:pt idx="1211">
                  <c:v>0.15865525393145699</c:v>
                </c:pt>
                <c:pt idx="1212">
                  <c:v>0.15865525393145699</c:v>
                </c:pt>
                <c:pt idx="1213">
                  <c:v>0.15865525393145699</c:v>
                </c:pt>
                <c:pt idx="1214">
                  <c:v>0.15865525393145699</c:v>
                </c:pt>
                <c:pt idx="1215">
                  <c:v>0.15865525393145699</c:v>
                </c:pt>
                <c:pt idx="1216">
                  <c:v>0.15865525393145699</c:v>
                </c:pt>
                <c:pt idx="1217">
                  <c:v>0.15865525393145699</c:v>
                </c:pt>
                <c:pt idx="1218">
                  <c:v>0.15865525393145699</c:v>
                </c:pt>
                <c:pt idx="1219">
                  <c:v>0.15865525393145699</c:v>
                </c:pt>
                <c:pt idx="1220">
                  <c:v>0.15865525393145699</c:v>
                </c:pt>
                <c:pt idx="1221">
                  <c:v>0.15865525393145699</c:v>
                </c:pt>
                <c:pt idx="1222">
                  <c:v>0.15865525393145699</c:v>
                </c:pt>
                <c:pt idx="1223">
                  <c:v>0.15865525393145699</c:v>
                </c:pt>
                <c:pt idx="1224">
                  <c:v>0.15865525393145699</c:v>
                </c:pt>
                <c:pt idx="1225">
                  <c:v>0.15865525393145699</c:v>
                </c:pt>
                <c:pt idx="1226">
                  <c:v>0.15865525393145699</c:v>
                </c:pt>
                <c:pt idx="1227">
                  <c:v>0.15865525393145699</c:v>
                </c:pt>
                <c:pt idx="1228">
                  <c:v>0.15865525393145699</c:v>
                </c:pt>
                <c:pt idx="1229">
                  <c:v>0.15865525393145699</c:v>
                </c:pt>
                <c:pt idx="1230">
                  <c:v>0.15865525393145699</c:v>
                </c:pt>
                <c:pt idx="1231">
                  <c:v>0.15865525393145699</c:v>
                </c:pt>
                <c:pt idx="1232">
                  <c:v>0.15865525393145699</c:v>
                </c:pt>
                <c:pt idx="1233">
                  <c:v>0.15865525393145699</c:v>
                </c:pt>
                <c:pt idx="1234">
                  <c:v>0.15865525393145699</c:v>
                </c:pt>
                <c:pt idx="1235">
                  <c:v>0.15865525393145699</c:v>
                </c:pt>
                <c:pt idx="1236">
                  <c:v>0.15865525393145699</c:v>
                </c:pt>
                <c:pt idx="1237">
                  <c:v>0.15865525393145699</c:v>
                </c:pt>
                <c:pt idx="1238">
                  <c:v>0.15865525393145699</c:v>
                </c:pt>
                <c:pt idx="1239">
                  <c:v>0.15865525393145699</c:v>
                </c:pt>
                <c:pt idx="1240">
                  <c:v>0.15865525393145699</c:v>
                </c:pt>
                <c:pt idx="1241">
                  <c:v>0.15865525393145699</c:v>
                </c:pt>
                <c:pt idx="1242">
                  <c:v>0.15865525393145699</c:v>
                </c:pt>
                <c:pt idx="1243">
                  <c:v>0.15865525393145699</c:v>
                </c:pt>
                <c:pt idx="1244">
                  <c:v>0.15865525393145699</c:v>
                </c:pt>
                <c:pt idx="1245">
                  <c:v>0.15865525393145699</c:v>
                </c:pt>
                <c:pt idx="1246">
                  <c:v>0.15865525393145699</c:v>
                </c:pt>
                <c:pt idx="1247">
                  <c:v>0.15865525393145699</c:v>
                </c:pt>
                <c:pt idx="1248">
                  <c:v>0.15865525393145699</c:v>
                </c:pt>
                <c:pt idx="1249">
                  <c:v>0.15865525393145699</c:v>
                </c:pt>
                <c:pt idx="1250">
                  <c:v>0.15865525393145699</c:v>
                </c:pt>
                <c:pt idx="1251">
                  <c:v>0.15865525393145699</c:v>
                </c:pt>
                <c:pt idx="1252">
                  <c:v>0.15865525393145699</c:v>
                </c:pt>
                <c:pt idx="1253">
                  <c:v>0.15865525393145699</c:v>
                </c:pt>
                <c:pt idx="1254">
                  <c:v>0.15865525393145699</c:v>
                </c:pt>
                <c:pt idx="1255">
                  <c:v>0.15865525393145699</c:v>
                </c:pt>
                <c:pt idx="1256">
                  <c:v>0.15865525393145699</c:v>
                </c:pt>
                <c:pt idx="1257">
                  <c:v>0.15865525393145699</c:v>
                </c:pt>
                <c:pt idx="1258">
                  <c:v>0.15865525393145699</c:v>
                </c:pt>
                <c:pt idx="1259">
                  <c:v>0.15865525393145699</c:v>
                </c:pt>
                <c:pt idx="1260">
                  <c:v>0.15865525393145699</c:v>
                </c:pt>
                <c:pt idx="1261">
                  <c:v>0.15865525393145699</c:v>
                </c:pt>
                <c:pt idx="1262">
                  <c:v>0.15865525393145699</c:v>
                </c:pt>
                <c:pt idx="1263">
                  <c:v>0.15865525393145699</c:v>
                </c:pt>
                <c:pt idx="1264">
                  <c:v>0.15865525393145699</c:v>
                </c:pt>
                <c:pt idx="1265">
                  <c:v>0.15865525393145699</c:v>
                </c:pt>
                <c:pt idx="1266">
                  <c:v>0.15865525393145699</c:v>
                </c:pt>
                <c:pt idx="1267">
                  <c:v>0.15865525393145699</c:v>
                </c:pt>
                <c:pt idx="1268">
                  <c:v>0.15865525393145699</c:v>
                </c:pt>
                <c:pt idx="1269">
                  <c:v>0.15865525393145699</c:v>
                </c:pt>
                <c:pt idx="1270">
                  <c:v>0.15865525393145699</c:v>
                </c:pt>
                <c:pt idx="1271">
                  <c:v>0.15865525393145699</c:v>
                </c:pt>
                <c:pt idx="1272">
                  <c:v>0.15865525393145699</c:v>
                </c:pt>
                <c:pt idx="1273">
                  <c:v>0.15865525393145699</c:v>
                </c:pt>
                <c:pt idx="1274">
                  <c:v>0.15865525393145699</c:v>
                </c:pt>
                <c:pt idx="1275">
                  <c:v>0.15865525393145699</c:v>
                </c:pt>
                <c:pt idx="1276">
                  <c:v>0.15865525393145699</c:v>
                </c:pt>
                <c:pt idx="1277">
                  <c:v>0.15865525393145699</c:v>
                </c:pt>
                <c:pt idx="1278">
                  <c:v>0.15865525393145699</c:v>
                </c:pt>
                <c:pt idx="1279">
                  <c:v>0.15865525393145699</c:v>
                </c:pt>
                <c:pt idx="1280">
                  <c:v>0.15865525393145699</c:v>
                </c:pt>
                <c:pt idx="1281">
                  <c:v>0.15865525393145699</c:v>
                </c:pt>
                <c:pt idx="1282">
                  <c:v>0.15865525393145699</c:v>
                </c:pt>
                <c:pt idx="1283">
                  <c:v>0.15865525393145699</c:v>
                </c:pt>
                <c:pt idx="1284">
                  <c:v>0.15865525393145699</c:v>
                </c:pt>
                <c:pt idx="1285">
                  <c:v>0.15865525393145699</c:v>
                </c:pt>
                <c:pt idx="1286">
                  <c:v>0.15865525393145699</c:v>
                </c:pt>
                <c:pt idx="1287">
                  <c:v>0.15865525393145699</c:v>
                </c:pt>
                <c:pt idx="1288">
                  <c:v>0.15865525393145699</c:v>
                </c:pt>
                <c:pt idx="1289">
                  <c:v>0.15865525393145699</c:v>
                </c:pt>
                <c:pt idx="1290">
                  <c:v>0.15865525393145699</c:v>
                </c:pt>
                <c:pt idx="1291">
                  <c:v>0.15865525393145699</c:v>
                </c:pt>
                <c:pt idx="1292">
                  <c:v>0.15865525393145699</c:v>
                </c:pt>
                <c:pt idx="1293">
                  <c:v>0.15865525393145699</c:v>
                </c:pt>
                <c:pt idx="1294">
                  <c:v>0.15865525393145699</c:v>
                </c:pt>
                <c:pt idx="1295">
                  <c:v>0.15865525393145699</c:v>
                </c:pt>
                <c:pt idx="1296">
                  <c:v>0.15865525393145699</c:v>
                </c:pt>
                <c:pt idx="1297">
                  <c:v>0.15865525393145699</c:v>
                </c:pt>
                <c:pt idx="1298">
                  <c:v>0.15865525393145699</c:v>
                </c:pt>
                <c:pt idx="1299">
                  <c:v>0.15865525393145699</c:v>
                </c:pt>
                <c:pt idx="1300">
                  <c:v>0.15865525393145699</c:v>
                </c:pt>
                <c:pt idx="1301">
                  <c:v>0.15865525393145699</c:v>
                </c:pt>
                <c:pt idx="1302">
                  <c:v>0.15865525393145699</c:v>
                </c:pt>
                <c:pt idx="1303">
                  <c:v>0.15865525393145699</c:v>
                </c:pt>
                <c:pt idx="1304">
                  <c:v>0.15865525393145699</c:v>
                </c:pt>
                <c:pt idx="1305">
                  <c:v>0.15865525393145699</c:v>
                </c:pt>
                <c:pt idx="1306">
                  <c:v>0.15865525393145699</c:v>
                </c:pt>
                <c:pt idx="1307">
                  <c:v>0.15865525393145699</c:v>
                </c:pt>
                <c:pt idx="1308">
                  <c:v>0.15865525393145699</c:v>
                </c:pt>
                <c:pt idx="1309">
                  <c:v>0.15865525393145699</c:v>
                </c:pt>
                <c:pt idx="1310">
                  <c:v>0.15865525393145699</c:v>
                </c:pt>
                <c:pt idx="1311">
                  <c:v>0.15865525393145699</c:v>
                </c:pt>
                <c:pt idx="1312">
                  <c:v>0.15865525393145699</c:v>
                </c:pt>
                <c:pt idx="1313">
                  <c:v>0.15865525393145699</c:v>
                </c:pt>
                <c:pt idx="1314">
                  <c:v>0.15865525393145699</c:v>
                </c:pt>
                <c:pt idx="1315">
                  <c:v>0.15865525393145699</c:v>
                </c:pt>
                <c:pt idx="1316">
                  <c:v>0.15865525393145699</c:v>
                </c:pt>
                <c:pt idx="1317">
                  <c:v>0.15865525393145699</c:v>
                </c:pt>
                <c:pt idx="1318">
                  <c:v>0.15865525393145699</c:v>
                </c:pt>
                <c:pt idx="1319">
                  <c:v>0.15865525393145699</c:v>
                </c:pt>
                <c:pt idx="1320">
                  <c:v>0.15865525393145699</c:v>
                </c:pt>
                <c:pt idx="1321">
                  <c:v>0.15865525393145699</c:v>
                </c:pt>
                <c:pt idx="1322">
                  <c:v>0.15865525393145699</c:v>
                </c:pt>
                <c:pt idx="1323">
                  <c:v>0.15865525393145699</c:v>
                </c:pt>
                <c:pt idx="1324">
                  <c:v>0.15865525393145699</c:v>
                </c:pt>
                <c:pt idx="1325">
                  <c:v>0.15865525393145699</c:v>
                </c:pt>
                <c:pt idx="1326">
                  <c:v>0.15865525393145699</c:v>
                </c:pt>
                <c:pt idx="1327">
                  <c:v>0.15865525393145699</c:v>
                </c:pt>
                <c:pt idx="1328">
                  <c:v>0.15865525393145699</c:v>
                </c:pt>
                <c:pt idx="1329">
                  <c:v>0.15865525393145699</c:v>
                </c:pt>
                <c:pt idx="1330">
                  <c:v>0.15865525393145699</c:v>
                </c:pt>
                <c:pt idx="1331">
                  <c:v>0.15865525393145699</c:v>
                </c:pt>
                <c:pt idx="1332">
                  <c:v>0.15865525393145699</c:v>
                </c:pt>
                <c:pt idx="1333">
                  <c:v>0.15865525393145699</c:v>
                </c:pt>
                <c:pt idx="1334">
                  <c:v>0.15865525393145699</c:v>
                </c:pt>
                <c:pt idx="1335">
                  <c:v>0.15865525393145699</c:v>
                </c:pt>
                <c:pt idx="1336">
                  <c:v>0.15865525393145699</c:v>
                </c:pt>
                <c:pt idx="1337">
                  <c:v>0.15865525393145699</c:v>
                </c:pt>
                <c:pt idx="1338">
                  <c:v>0.15865525393145699</c:v>
                </c:pt>
                <c:pt idx="1339">
                  <c:v>0.15865525393145699</c:v>
                </c:pt>
                <c:pt idx="1340">
                  <c:v>0.15865525393145699</c:v>
                </c:pt>
                <c:pt idx="1341">
                  <c:v>0.15865525393145699</c:v>
                </c:pt>
                <c:pt idx="1342">
                  <c:v>0.15865525393145699</c:v>
                </c:pt>
                <c:pt idx="1343">
                  <c:v>0.15865525393145699</c:v>
                </c:pt>
                <c:pt idx="1344">
                  <c:v>0.15865525393145699</c:v>
                </c:pt>
                <c:pt idx="1345">
                  <c:v>0.15865525393145699</c:v>
                </c:pt>
                <c:pt idx="1346">
                  <c:v>0.15865525393145699</c:v>
                </c:pt>
                <c:pt idx="1347">
                  <c:v>0.15865525393145699</c:v>
                </c:pt>
                <c:pt idx="1348">
                  <c:v>0.15865525393145699</c:v>
                </c:pt>
                <c:pt idx="1349">
                  <c:v>0.15865525393145699</c:v>
                </c:pt>
                <c:pt idx="1350">
                  <c:v>0.15865525393145699</c:v>
                </c:pt>
                <c:pt idx="1351">
                  <c:v>0.15865525393145699</c:v>
                </c:pt>
                <c:pt idx="1352">
                  <c:v>0.15865525393145699</c:v>
                </c:pt>
                <c:pt idx="1353">
                  <c:v>0.15865525393145699</c:v>
                </c:pt>
                <c:pt idx="1354">
                  <c:v>0.15865525393145699</c:v>
                </c:pt>
                <c:pt idx="1355">
                  <c:v>0.15865525393145699</c:v>
                </c:pt>
                <c:pt idx="1356">
                  <c:v>0.15865525393145699</c:v>
                </c:pt>
                <c:pt idx="1357">
                  <c:v>0.15865525393145699</c:v>
                </c:pt>
                <c:pt idx="1358">
                  <c:v>0.15865525393145699</c:v>
                </c:pt>
                <c:pt idx="1359">
                  <c:v>0.15865525393145699</c:v>
                </c:pt>
                <c:pt idx="1360">
                  <c:v>0.15865525393145699</c:v>
                </c:pt>
                <c:pt idx="1361">
                  <c:v>0.15865525393145699</c:v>
                </c:pt>
                <c:pt idx="1362">
                  <c:v>0.15865525393145699</c:v>
                </c:pt>
                <c:pt idx="1363">
                  <c:v>0.15865525393145699</c:v>
                </c:pt>
                <c:pt idx="1364">
                  <c:v>0.15865525393145699</c:v>
                </c:pt>
                <c:pt idx="1365">
                  <c:v>0.15865525393145699</c:v>
                </c:pt>
                <c:pt idx="1366">
                  <c:v>0.15865525393145699</c:v>
                </c:pt>
                <c:pt idx="1367">
                  <c:v>0.15865525393145699</c:v>
                </c:pt>
                <c:pt idx="1368">
                  <c:v>0.15865525393145699</c:v>
                </c:pt>
                <c:pt idx="1369">
                  <c:v>0.15865525393145699</c:v>
                </c:pt>
                <c:pt idx="1370">
                  <c:v>0.15865525393145699</c:v>
                </c:pt>
                <c:pt idx="1371">
                  <c:v>0.15865525393145699</c:v>
                </c:pt>
                <c:pt idx="1372">
                  <c:v>0.15865525393145699</c:v>
                </c:pt>
                <c:pt idx="1373">
                  <c:v>0.15865525393145699</c:v>
                </c:pt>
                <c:pt idx="1374">
                  <c:v>0.15865525393145699</c:v>
                </c:pt>
                <c:pt idx="1375">
                  <c:v>0.15865525393145699</c:v>
                </c:pt>
                <c:pt idx="1376">
                  <c:v>0.15865525393145699</c:v>
                </c:pt>
                <c:pt idx="1377">
                  <c:v>0.15865525393145699</c:v>
                </c:pt>
                <c:pt idx="1378">
                  <c:v>0.15865525393145699</c:v>
                </c:pt>
                <c:pt idx="1379">
                  <c:v>0.15865525393145699</c:v>
                </c:pt>
                <c:pt idx="1380">
                  <c:v>0.15865525393145699</c:v>
                </c:pt>
                <c:pt idx="1381">
                  <c:v>0.15865525393145699</c:v>
                </c:pt>
                <c:pt idx="1382">
                  <c:v>0.15865525393145699</c:v>
                </c:pt>
                <c:pt idx="1383">
                  <c:v>0.15865525393145699</c:v>
                </c:pt>
                <c:pt idx="1384">
                  <c:v>0.15865525393145699</c:v>
                </c:pt>
                <c:pt idx="1385">
                  <c:v>0.15865525393145699</c:v>
                </c:pt>
                <c:pt idx="1386">
                  <c:v>0.15865525393145699</c:v>
                </c:pt>
                <c:pt idx="1387">
                  <c:v>0.15865525393145699</c:v>
                </c:pt>
                <c:pt idx="1388">
                  <c:v>0.15865525393145699</c:v>
                </c:pt>
                <c:pt idx="1389">
                  <c:v>0.15865525393145699</c:v>
                </c:pt>
                <c:pt idx="1390">
                  <c:v>0.15865525393145699</c:v>
                </c:pt>
                <c:pt idx="1391">
                  <c:v>0.15865525393145699</c:v>
                </c:pt>
                <c:pt idx="1392">
                  <c:v>0.15865525393145699</c:v>
                </c:pt>
                <c:pt idx="1393">
                  <c:v>0.15865525393145699</c:v>
                </c:pt>
                <c:pt idx="1394">
                  <c:v>0.15865525393145699</c:v>
                </c:pt>
                <c:pt idx="1395">
                  <c:v>0.15865525393145699</c:v>
                </c:pt>
                <c:pt idx="1396">
                  <c:v>0.15865525393145699</c:v>
                </c:pt>
                <c:pt idx="1397">
                  <c:v>0.15865525393145699</c:v>
                </c:pt>
                <c:pt idx="1398">
                  <c:v>0.15865525393145699</c:v>
                </c:pt>
                <c:pt idx="1399">
                  <c:v>0.15865525393145699</c:v>
                </c:pt>
                <c:pt idx="1400">
                  <c:v>0.15865525393145699</c:v>
                </c:pt>
                <c:pt idx="1401">
                  <c:v>0.15865525393145699</c:v>
                </c:pt>
                <c:pt idx="1402">
                  <c:v>0.15865525393145699</c:v>
                </c:pt>
                <c:pt idx="1403">
                  <c:v>0.15865525393145699</c:v>
                </c:pt>
                <c:pt idx="1404">
                  <c:v>0.15865525393145699</c:v>
                </c:pt>
                <c:pt idx="1405">
                  <c:v>0.15865525393145699</c:v>
                </c:pt>
                <c:pt idx="1406">
                  <c:v>0.15865525393145699</c:v>
                </c:pt>
                <c:pt idx="1407">
                  <c:v>0.15865525393145699</c:v>
                </c:pt>
                <c:pt idx="1408">
                  <c:v>0.15865525393145699</c:v>
                </c:pt>
                <c:pt idx="1409">
                  <c:v>0.15865525393145699</c:v>
                </c:pt>
                <c:pt idx="1410">
                  <c:v>0.15865525393145699</c:v>
                </c:pt>
                <c:pt idx="1411">
                  <c:v>0.15865525393145699</c:v>
                </c:pt>
                <c:pt idx="1412">
                  <c:v>0.15865525393145699</c:v>
                </c:pt>
                <c:pt idx="1413">
                  <c:v>0.15865525393145699</c:v>
                </c:pt>
                <c:pt idx="1414">
                  <c:v>0.15865525393145699</c:v>
                </c:pt>
                <c:pt idx="1415">
                  <c:v>0.15865525393145699</c:v>
                </c:pt>
                <c:pt idx="1416">
                  <c:v>0.15865525393145699</c:v>
                </c:pt>
                <c:pt idx="1417">
                  <c:v>0.15865525393145699</c:v>
                </c:pt>
                <c:pt idx="1418">
                  <c:v>0.15865525393145699</c:v>
                </c:pt>
                <c:pt idx="1419">
                  <c:v>0.15865525393145699</c:v>
                </c:pt>
                <c:pt idx="1420">
                  <c:v>0.15865525393145699</c:v>
                </c:pt>
                <c:pt idx="1421">
                  <c:v>0.15865525393145699</c:v>
                </c:pt>
                <c:pt idx="1422">
                  <c:v>0.15865525393145699</c:v>
                </c:pt>
                <c:pt idx="1423">
                  <c:v>0.15865525393145699</c:v>
                </c:pt>
                <c:pt idx="1424">
                  <c:v>0.15865525393145699</c:v>
                </c:pt>
                <c:pt idx="1425">
                  <c:v>0.15865525393145699</c:v>
                </c:pt>
                <c:pt idx="1426">
                  <c:v>0.15865525393145699</c:v>
                </c:pt>
                <c:pt idx="1427">
                  <c:v>0.15865525393145699</c:v>
                </c:pt>
                <c:pt idx="1428">
                  <c:v>0.15865525393145699</c:v>
                </c:pt>
                <c:pt idx="1429">
                  <c:v>0.15865525393145699</c:v>
                </c:pt>
                <c:pt idx="1430">
                  <c:v>0.15865525393145699</c:v>
                </c:pt>
                <c:pt idx="1431">
                  <c:v>0.15865525393145699</c:v>
                </c:pt>
                <c:pt idx="1432">
                  <c:v>0.15865525393145699</c:v>
                </c:pt>
                <c:pt idx="1433">
                  <c:v>0.15865525393145699</c:v>
                </c:pt>
                <c:pt idx="1434">
                  <c:v>0.15865525393145699</c:v>
                </c:pt>
                <c:pt idx="1435">
                  <c:v>0.15865525393145699</c:v>
                </c:pt>
                <c:pt idx="1436">
                  <c:v>0.15865525393145699</c:v>
                </c:pt>
                <c:pt idx="1437">
                  <c:v>0.15865525393145699</c:v>
                </c:pt>
                <c:pt idx="1438">
                  <c:v>0.15865525393145699</c:v>
                </c:pt>
                <c:pt idx="1439">
                  <c:v>0.15865525393145699</c:v>
                </c:pt>
                <c:pt idx="1440">
                  <c:v>0.15865525393145699</c:v>
                </c:pt>
                <c:pt idx="1441">
                  <c:v>0.15865525393145699</c:v>
                </c:pt>
                <c:pt idx="1442">
                  <c:v>0.15865525393145699</c:v>
                </c:pt>
                <c:pt idx="1443">
                  <c:v>0.15865525393145699</c:v>
                </c:pt>
                <c:pt idx="1444">
                  <c:v>0.15865525393145699</c:v>
                </c:pt>
                <c:pt idx="1445">
                  <c:v>0.15865525393145699</c:v>
                </c:pt>
                <c:pt idx="1446">
                  <c:v>0.15865525393145699</c:v>
                </c:pt>
                <c:pt idx="1447">
                  <c:v>0.15865525393145699</c:v>
                </c:pt>
                <c:pt idx="1448">
                  <c:v>0.15865525393145699</c:v>
                </c:pt>
                <c:pt idx="1449">
                  <c:v>0.15865525393145699</c:v>
                </c:pt>
                <c:pt idx="1450">
                  <c:v>0.15865525393145699</c:v>
                </c:pt>
                <c:pt idx="1451">
                  <c:v>0.15865525393145699</c:v>
                </c:pt>
                <c:pt idx="1452">
                  <c:v>0.15865525393145699</c:v>
                </c:pt>
                <c:pt idx="1453">
                  <c:v>0.15865525393145699</c:v>
                </c:pt>
                <c:pt idx="1454">
                  <c:v>0.15865525393145699</c:v>
                </c:pt>
                <c:pt idx="1455">
                  <c:v>0.15865525393145699</c:v>
                </c:pt>
                <c:pt idx="1456">
                  <c:v>0.15865525393145699</c:v>
                </c:pt>
                <c:pt idx="1457">
                  <c:v>0.15865525393145699</c:v>
                </c:pt>
                <c:pt idx="1458">
                  <c:v>0.15865525393145699</c:v>
                </c:pt>
                <c:pt idx="1459">
                  <c:v>0.15865525393145699</c:v>
                </c:pt>
                <c:pt idx="1460">
                  <c:v>0.15865525393145699</c:v>
                </c:pt>
                <c:pt idx="1461">
                  <c:v>0.15865525393145699</c:v>
                </c:pt>
                <c:pt idx="1462">
                  <c:v>0.15865525393145699</c:v>
                </c:pt>
                <c:pt idx="1463">
                  <c:v>0.15865525393145699</c:v>
                </c:pt>
                <c:pt idx="1464">
                  <c:v>0.15865525393145699</c:v>
                </c:pt>
                <c:pt idx="1465">
                  <c:v>0.15865525393145699</c:v>
                </c:pt>
                <c:pt idx="1466">
                  <c:v>0.15865525393145699</c:v>
                </c:pt>
                <c:pt idx="1467">
                  <c:v>0.15865525393145699</c:v>
                </c:pt>
                <c:pt idx="1468">
                  <c:v>0.15865525393145699</c:v>
                </c:pt>
                <c:pt idx="1469">
                  <c:v>0.15865525393145699</c:v>
                </c:pt>
                <c:pt idx="1470">
                  <c:v>0.15865525393145699</c:v>
                </c:pt>
                <c:pt idx="1471">
                  <c:v>0.15865525393145699</c:v>
                </c:pt>
                <c:pt idx="1472">
                  <c:v>0.15865525393145699</c:v>
                </c:pt>
                <c:pt idx="1473">
                  <c:v>0.15865525393145699</c:v>
                </c:pt>
                <c:pt idx="1474">
                  <c:v>0.15865525393145699</c:v>
                </c:pt>
                <c:pt idx="1475">
                  <c:v>0.15865525393145699</c:v>
                </c:pt>
                <c:pt idx="1476">
                  <c:v>0.15865525393145699</c:v>
                </c:pt>
                <c:pt idx="1477">
                  <c:v>0.15865525393145699</c:v>
                </c:pt>
                <c:pt idx="1478">
                  <c:v>0.15865525393145699</c:v>
                </c:pt>
                <c:pt idx="1479">
                  <c:v>0.15865525393145699</c:v>
                </c:pt>
                <c:pt idx="1480">
                  <c:v>0.15865525393145699</c:v>
                </c:pt>
                <c:pt idx="1481">
                  <c:v>0.15865525393145699</c:v>
                </c:pt>
                <c:pt idx="1482">
                  <c:v>0.15865525393145699</c:v>
                </c:pt>
                <c:pt idx="1483">
                  <c:v>0.15865525393145699</c:v>
                </c:pt>
                <c:pt idx="1484">
                  <c:v>0.15865525393145699</c:v>
                </c:pt>
                <c:pt idx="1485">
                  <c:v>0.15865525393145699</c:v>
                </c:pt>
                <c:pt idx="1486">
                  <c:v>0.15865525393145699</c:v>
                </c:pt>
                <c:pt idx="1487">
                  <c:v>0.15865525393145699</c:v>
                </c:pt>
                <c:pt idx="1488">
                  <c:v>0.15865525393145699</c:v>
                </c:pt>
                <c:pt idx="1489">
                  <c:v>0.15865525393145699</c:v>
                </c:pt>
                <c:pt idx="1490">
                  <c:v>0.15865525393145699</c:v>
                </c:pt>
                <c:pt idx="1491">
                  <c:v>0.15865525393145699</c:v>
                </c:pt>
                <c:pt idx="1492">
                  <c:v>0.15865525393145699</c:v>
                </c:pt>
                <c:pt idx="1493">
                  <c:v>0.15865525393145699</c:v>
                </c:pt>
                <c:pt idx="1494">
                  <c:v>0.15865525393145699</c:v>
                </c:pt>
                <c:pt idx="1495">
                  <c:v>0.15865525393145699</c:v>
                </c:pt>
                <c:pt idx="1496">
                  <c:v>0.15865525393145699</c:v>
                </c:pt>
                <c:pt idx="1497">
                  <c:v>0.15865525393145699</c:v>
                </c:pt>
                <c:pt idx="1498">
                  <c:v>0.15865525393145699</c:v>
                </c:pt>
                <c:pt idx="1499">
                  <c:v>0.15865525393145699</c:v>
                </c:pt>
                <c:pt idx="1500">
                  <c:v>0.15865525393145699</c:v>
                </c:pt>
                <c:pt idx="1501">
                  <c:v>0.15865525393145699</c:v>
                </c:pt>
                <c:pt idx="1502">
                  <c:v>0.15865525393145699</c:v>
                </c:pt>
                <c:pt idx="1503">
                  <c:v>0.15865525393145699</c:v>
                </c:pt>
                <c:pt idx="1504">
                  <c:v>0.15865525393145699</c:v>
                </c:pt>
                <c:pt idx="1505">
                  <c:v>0.15865525393145699</c:v>
                </c:pt>
                <c:pt idx="1506">
                  <c:v>0.15865525393145699</c:v>
                </c:pt>
                <c:pt idx="1507">
                  <c:v>0.15865525393145699</c:v>
                </c:pt>
                <c:pt idx="1508">
                  <c:v>0.15865525393145699</c:v>
                </c:pt>
                <c:pt idx="1509">
                  <c:v>0.15865525393145699</c:v>
                </c:pt>
                <c:pt idx="1510">
                  <c:v>0.15865525393145699</c:v>
                </c:pt>
                <c:pt idx="1511">
                  <c:v>0.15865525393145699</c:v>
                </c:pt>
                <c:pt idx="1512">
                  <c:v>0.15865525393145699</c:v>
                </c:pt>
                <c:pt idx="1513">
                  <c:v>0.15865525393145699</c:v>
                </c:pt>
                <c:pt idx="1514">
                  <c:v>0.15865525393145699</c:v>
                </c:pt>
                <c:pt idx="1515">
                  <c:v>0.15865525393145699</c:v>
                </c:pt>
                <c:pt idx="1516">
                  <c:v>0.15865525393145699</c:v>
                </c:pt>
                <c:pt idx="1517">
                  <c:v>0.15865525393145699</c:v>
                </c:pt>
                <c:pt idx="1518">
                  <c:v>0.15865525393145699</c:v>
                </c:pt>
                <c:pt idx="1519">
                  <c:v>0.15865525393145699</c:v>
                </c:pt>
                <c:pt idx="1520">
                  <c:v>0.15865525393145699</c:v>
                </c:pt>
                <c:pt idx="1521">
                  <c:v>0.15865525393145699</c:v>
                </c:pt>
                <c:pt idx="1522">
                  <c:v>0.15865525393145699</c:v>
                </c:pt>
                <c:pt idx="1523">
                  <c:v>0.15865525393145699</c:v>
                </c:pt>
                <c:pt idx="1524">
                  <c:v>0.15865525393145699</c:v>
                </c:pt>
                <c:pt idx="1525">
                  <c:v>0.15865525393145699</c:v>
                </c:pt>
                <c:pt idx="1526">
                  <c:v>0.15865525393145699</c:v>
                </c:pt>
                <c:pt idx="1527">
                  <c:v>0.15865525393145699</c:v>
                </c:pt>
                <c:pt idx="1528">
                  <c:v>0.15865525393145699</c:v>
                </c:pt>
                <c:pt idx="1529">
                  <c:v>0.15865525393145699</c:v>
                </c:pt>
                <c:pt idx="1530">
                  <c:v>0.15865525393145699</c:v>
                </c:pt>
                <c:pt idx="1531">
                  <c:v>0.15865525393145699</c:v>
                </c:pt>
                <c:pt idx="1532">
                  <c:v>0.15865525393145699</c:v>
                </c:pt>
                <c:pt idx="1533">
                  <c:v>0.15865525393145699</c:v>
                </c:pt>
                <c:pt idx="1534">
                  <c:v>0.15865525393145699</c:v>
                </c:pt>
                <c:pt idx="1535">
                  <c:v>0.15865525393145699</c:v>
                </c:pt>
                <c:pt idx="1536">
                  <c:v>0.15865525393145699</c:v>
                </c:pt>
                <c:pt idx="1537">
                  <c:v>0.15865525393145699</c:v>
                </c:pt>
                <c:pt idx="1538">
                  <c:v>0.15865525393145699</c:v>
                </c:pt>
                <c:pt idx="1539">
                  <c:v>0.15865525393145699</c:v>
                </c:pt>
                <c:pt idx="1540">
                  <c:v>0.15865525393145699</c:v>
                </c:pt>
                <c:pt idx="1541">
                  <c:v>0.15865525393145699</c:v>
                </c:pt>
                <c:pt idx="1542">
                  <c:v>0.15865525393145699</c:v>
                </c:pt>
                <c:pt idx="1543">
                  <c:v>0.15865525393145699</c:v>
                </c:pt>
                <c:pt idx="1544">
                  <c:v>0.15865525393145699</c:v>
                </c:pt>
                <c:pt idx="1545">
                  <c:v>0.15865525393145699</c:v>
                </c:pt>
                <c:pt idx="1546">
                  <c:v>0.15865525393145699</c:v>
                </c:pt>
                <c:pt idx="1547">
                  <c:v>0.15865525393145699</c:v>
                </c:pt>
                <c:pt idx="1548">
                  <c:v>0.15865525393145699</c:v>
                </c:pt>
                <c:pt idx="1549">
                  <c:v>0.15865525393145699</c:v>
                </c:pt>
                <c:pt idx="1550">
                  <c:v>0.15865525393145699</c:v>
                </c:pt>
                <c:pt idx="1551">
                  <c:v>0.15865525393145699</c:v>
                </c:pt>
                <c:pt idx="1552">
                  <c:v>0.15865525393145699</c:v>
                </c:pt>
                <c:pt idx="1553">
                  <c:v>0.15865525393145699</c:v>
                </c:pt>
                <c:pt idx="1554">
                  <c:v>0.15865525393145699</c:v>
                </c:pt>
                <c:pt idx="1555">
                  <c:v>0.15865525393145699</c:v>
                </c:pt>
                <c:pt idx="1556">
                  <c:v>0.15865525393145699</c:v>
                </c:pt>
                <c:pt idx="1557">
                  <c:v>0.15865525393145699</c:v>
                </c:pt>
                <c:pt idx="1558">
                  <c:v>0.15865525393145699</c:v>
                </c:pt>
                <c:pt idx="1559">
                  <c:v>0.15865525393145699</c:v>
                </c:pt>
                <c:pt idx="1560">
                  <c:v>0.15865525393145699</c:v>
                </c:pt>
                <c:pt idx="1561">
                  <c:v>0.15865525393145699</c:v>
                </c:pt>
                <c:pt idx="1562">
                  <c:v>0.15865525393145699</c:v>
                </c:pt>
                <c:pt idx="1563">
                  <c:v>0.15865525393145699</c:v>
                </c:pt>
                <c:pt idx="1564">
                  <c:v>0.15865525393145699</c:v>
                </c:pt>
                <c:pt idx="1565">
                  <c:v>0.15865525393145699</c:v>
                </c:pt>
                <c:pt idx="1566">
                  <c:v>0.15865525393145699</c:v>
                </c:pt>
                <c:pt idx="1567">
                  <c:v>0.15865525393145699</c:v>
                </c:pt>
                <c:pt idx="1568">
                  <c:v>0.15865525393145699</c:v>
                </c:pt>
                <c:pt idx="1569">
                  <c:v>0.15865525393145699</c:v>
                </c:pt>
                <c:pt idx="1570">
                  <c:v>0.15865525393145699</c:v>
                </c:pt>
                <c:pt idx="1571">
                  <c:v>0.15865525393145699</c:v>
                </c:pt>
                <c:pt idx="1572">
                  <c:v>0.15865525393145699</c:v>
                </c:pt>
                <c:pt idx="1573">
                  <c:v>0.15865525393145699</c:v>
                </c:pt>
                <c:pt idx="1574">
                  <c:v>0.15865525393145699</c:v>
                </c:pt>
                <c:pt idx="1575">
                  <c:v>0.15865525393145699</c:v>
                </c:pt>
                <c:pt idx="1576">
                  <c:v>0.15865525393145699</c:v>
                </c:pt>
                <c:pt idx="1577">
                  <c:v>0.15865525393145699</c:v>
                </c:pt>
                <c:pt idx="1578">
                  <c:v>0.15865525393145699</c:v>
                </c:pt>
                <c:pt idx="1579">
                  <c:v>0.15865525393145699</c:v>
                </c:pt>
                <c:pt idx="1580">
                  <c:v>0.15865525393145699</c:v>
                </c:pt>
                <c:pt idx="1581">
                  <c:v>0.15865525393145699</c:v>
                </c:pt>
                <c:pt idx="1582">
                  <c:v>0.15865525393145699</c:v>
                </c:pt>
                <c:pt idx="1583">
                  <c:v>0.15865525393145699</c:v>
                </c:pt>
                <c:pt idx="1584">
                  <c:v>0.15865525393145699</c:v>
                </c:pt>
                <c:pt idx="1585">
                  <c:v>0.15865525393145699</c:v>
                </c:pt>
                <c:pt idx="1586">
                  <c:v>0.15865525393145699</c:v>
                </c:pt>
                <c:pt idx="1587">
                  <c:v>0.15865525393145699</c:v>
                </c:pt>
                <c:pt idx="1588">
                  <c:v>0.15865525393145699</c:v>
                </c:pt>
                <c:pt idx="1589">
                  <c:v>0.15865525393145699</c:v>
                </c:pt>
                <c:pt idx="1590">
                  <c:v>0.15865525393145699</c:v>
                </c:pt>
                <c:pt idx="1591">
                  <c:v>0.15865525393145699</c:v>
                </c:pt>
                <c:pt idx="1592">
                  <c:v>0.15865525393145699</c:v>
                </c:pt>
                <c:pt idx="1593">
                  <c:v>0.15865525393145699</c:v>
                </c:pt>
                <c:pt idx="1594">
                  <c:v>0.15865525393145699</c:v>
                </c:pt>
                <c:pt idx="1595">
                  <c:v>0.15865525393145699</c:v>
                </c:pt>
                <c:pt idx="1596">
                  <c:v>0.15865525393145699</c:v>
                </c:pt>
                <c:pt idx="1597">
                  <c:v>0.15865525393145699</c:v>
                </c:pt>
                <c:pt idx="1598">
                  <c:v>0.15865525393145699</c:v>
                </c:pt>
                <c:pt idx="1599">
                  <c:v>0.15865525393145699</c:v>
                </c:pt>
                <c:pt idx="1600">
                  <c:v>0.15865525393145699</c:v>
                </c:pt>
                <c:pt idx="1601">
                  <c:v>0.15865525393145699</c:v>
                </c:pt>
                <c:pt idx="1602">
                  <c:v>0.15865525393145699</c:v>
                </c:pt>
                <c:pt idx="1603">
                  <c:v>0.15865525393145699</c:v>
                </c:pt>
                <c:pt idx="1604">
                  <c:v>0.15865525393145699</c:v>
                </c:pt>
                <c:pt idx="1605">
                  <c:v>0.15865525393145699</c:v>
                </c:pt>
                <c:pt idx="1606">
                  <c:v>0.15865525393145699</c:v>
                </c:pt>
                <c:pt idx="1607">
                  <c:v>0.15865525393145699</c:v>
                </c:pt>
                <c:pt idx="1608">
                  <c:v>0.15865525393145699</c:v>
                </c:pt>
                <c:pt idx="1609">
                  <c:v>0.15865525393145699</c:v>
                </c:pt>
                <c:pt idx="1610">
                  <c:v>0.15865525393145699</c:v>
                </c:pt>
                <c:pt idx="1611">
                  <c:v>0.15865525393145699</c:v>
                </c:pt>
                <c:pt idx="1612">
                  <c:v>0.15865525393145699</c:v>
                </c:pt>
                <c:pt idx="1613">
                  <c:v>0.15865525393145699</c:v>
                </c:pt>
                <c:pt idx="1614">
                  <c:v>0.15865525393145699</c:v>
                </c:pt>
                <c:pt idx="1615">
                  <c:v>0.15865525393145699</c:v>
                </c:pt>
                <c:pt idx="1616">
                  <c:v>0.15865525393145699</c:v>
                </c:pt>
                <c:pt idx="1617">
                  <c:v>0.15865525393145699</c:v>
                </c:pt>
                <c:pt idx="1618">
                  <c:v>0.15865525393145699</c:v>
                </c:pt>
                <c:pt idx="1619">
                  <c:v>0.15865525393145699</c:v>
                </c:pt>
                <c:pt idx="1620">
                  <c:v>0.15865525393145699</c:v>
                </c:pt>
                <c:pt idx="1621">
                  <c:v>0.15865525393145699</c:v>
                </c:pt>
                <c:pt idx="1622">
                  <c:v>0.15865525393145699</c:v>
                </c:pt>
                <c:pt idx="1623">
                  <c:v>0.15865525393145699</c:v>
                </c:pt>
                <c:pt idx="1624">
                  <c:v>0.15865525393145699</c:v>
                </c:pt>
                <c:pt idx="1625">
                  <c:v>0.15865525393145699</c:v>
                </c:pt>
                <c:pt idx="1626">
                  <c:v>0.15865525393145699</c:v>
                </c:pt>
                <c:pt idx="1627">
                  <c:v>0.15865525393145699</c:v>
                </c:pt>
                <c:pt idx="1628">
                  <c:v>0.15865525393145699</c:v>
                </c:pt>
                <c:pt idx="1629">
                  <c:v>0.15865525393145699</c:v>
                </c:pt>
                <c:pt idx="1630">
                  <c:v>0.15865525393145699</c:v>
                </c:pt>
                <c:pt idx="1631">
                  <c:v>0.15865525393145699</c:v>
                </c:pt>
                <c:pt idx="1632">
                  <c:v>0.15865525393145699</c:v>
                </c:pt>
                <c:pt idx="1633">
                  <c:v>0.15865525393145699</c:v>
                </c:pt>
                <c:pt idx="1634">
                  <c:v>0.15865525393145699</c:v>
                </c:pt>
                <c:pt idx="1635">
                  <c:v>0.15865525393145699</c:v>
                </c:pt>
                <c:pt idx="1636">
                  <c:v>0.15865525393145699</c:v>
                </c:pt>
                <c:pt idx="1637">
                  <c:v>0.15865525393145699</c:v>
                </c:pt>
                <c:pt idx="1638">
                  <c:v>0.15865525393145699</c:v>
                </c:pt>
                <c:pt idx="1639">
                  <c:v>0.15865525393145699</c:v>
                </c:pt>
                <c:pt idx="1640">
                  <c:v>0.15865525393145699</c:v>
                </c:pt>
                <c:pt idx="1641">
                  <c:v>0.15865525393145699</c:v>
                </c:pt>
                <c:pt idx="1642">
                  <c:v>0.15865525393145699</c:v>
                </c:pt>
                <c:pt idx="1643">
                  <c:v>0.15865525393145699</c:v>
                </c:pt>
                <c:pt idx="1644">
                  <c:v>0.15865525393145699</c:v>
                </c:pt>
                <c:pt idx="1645">
                  <c:v>0.15865525393145699</c:v>
                </c:pt>
                <c:pt idx="1646">
                  <c:v>0.15865525393145699</c:v>
                </c:pt>
                <c:pt idx="1647">
                  <c:v>0.15865525393145699</c:v>
                </c:pt>
                <c:pt idx="1648">
                  <c:v>0.15865525393145699</c:v>
                </c:pt>
                <c:pt idx="1649">
                  <c:v>0.15865525393145699</c:v>
                </c:pt>
                <c:pt idx="1650">
                  <c:v>0.15865525393145699</c:v>
                </c:pt>
                <c:pt idx="1651">
                  <c:v>0.15865525393145699</c:v>
                </c:pt>
                <c:pt idx="1652">
                  <c:v>0.15865525393145699</c:v>
                </c:pt>
                <c:pt idx="1653">
                  <c:v>0.15865525393145699</c:v>
                </c:pt>
                <c:pt idx="1654">
                  <c:v>0.15865525393145699</c:v>
                </c:pt>
                <c:pt idx="1655">
                  <c:v>0.15865525393145699</c:v>
                </c:pt>
                <c:pt idx="1656">
                  <c:v>0.15865525393145699</c:v>
                </c:pt>
                <c:pt idx="1657">
                  <c:v>0.15865525393145699</c:v>
                </c:pt>
                <c:pt idx="1658">
                  <c:v>0.15865525393145699</c:v>
                </c:pt>
                <c:pt idx="1659">
                  <c:v>0.15865525393145699</c:v>
                </c:pt>
                <c:pt idx="1660">
                  <c:v>0.15865525393145699</c:v>
                </c:pt>
                <c:pt idx="1661">
                  <c:v>0.15865525393145699</c:v>
                </c:pt>
                <c:pt idx="1662">
                  <c:v>0.15865525393145699</c:v>
                </c:pt>
                <c:pt idx="1663">
                  <c:v>0.15865525393145699</c:v>
                </c:pt>
                <c:pt idx="1664">
                  <c:v>0.15865525393145699</c:v>
                </c:pt>
                <c:pt idx="1665">
                  <c:v>0.15865525393145699</c:v>
                </c:pt>
                <c:pt idx="1666">
                  <c:v>0.15865525393145699</c:v>
                </c:pt>
                <c:pt idx="1667">
                  <c:v>0.15865525393145699</c:v>
                </c:pt>
                <c:pt idx="1668">
                  <c:v>0.15865525393145699</c:v>
                </c:pt>
                <c:pt idx="1669">
                  <c:v>0.15865525393145699</c:v>
                </c:pt>
                <c:pt idx="1670">
                  <c:v>0.15865525393145699</c:v>
                </c:pt>
                <c:pt idx="1671">
                  <c:v>0.15865525393145699</c:v>
                </c:pt>
                <c:pt idx="1672">
                  <c:v>0.15865525393145699</c:v>
                </c:pt>
                <c:pt idx="1673">
                  <c:v>0.15865525393145699</c:v>
                </c:pt>
                <c:pt idx="1674">
                  <c:v>0.15865525393145699</c:v>
                </c:pt>
                <c:pt idx="1675">
                  <c:v>0.15865525393145699</c:v>
                </c:pt>
                <c:pt idx="1676">
                  <c:v>0.15865525393145699</c:v>
                </c:pt>
                <c:pt idx="1677">
                  <c:v>0.15865525393145699</c:v>
                </c:pt>
                <c:pt idx="1678">
                  <c:v>0.15865525393145699</c:v>
                </c:pt>
                <c:pt idx="1679">
                  <c:v>0.15865525393145699</c:v>
                </c:pt>
                <c:pt idx="1680">
                  <c:v>0.15865525393145699</c:v>
                </c:pt>
                <c:pt idx="1681">
                  <c:v>0.15865525393145699</c:v>
                </c:pt>
                <c:pt idx="1682">
                  <c:v>0.15865525393145699</c:v>
                </c:pt>
                <c:pt idx="1683">
                  <c:v>0.15865525393145699</c:v>
                </c:pt>
                <c:pt idx="1684">
                  <c:v>0.15865525393145699</c:v>
                </c:pt>
                <c:pt idx="1685">
                  <c:v>0.15865525393145699</c:v>
                </c:pt>
                <c:pt idx="1686">
                  <c:v>0.15865525393145699</c:v>
                </c:pt>
                <c:pt idx="1687">
                  <c:v>0.15865525393145699</c:v>
                </c:pt>
                <c:pt idx="1688">
                  <c:v>0.15865525393145699</c:v>
                </c:pt>
                <c:pt idx="1689">
                  <c:v>0.15865525393145699</c:v>
                </c:pt>
                <c:pt idx="1690">
                  <c:v>0.15865525393145699</c:v>
                </c:pt>
                <c:pt idx="1691">
                  <c:v>0.15865525393145699</c:v>
                </c:pt>
                <c:pt idx="1692">
                  <c:v>0.15865525393145699</c:v>
                </c:pt>
                <c:pt idx="1693">
                  <c:v>0.15865525393145699</c:v>
                </c:pt>
                <c:pt idx="1694">
                  <c:v>0.15865525393145699</c:v>
                </c:pt>
                <c:pt idx="1695">
                  <c:v>0.15865525393145699</c:v>
                </c:pt>
                <c:pt idx="1696">
                  <c:v>0.15865525393145699</c:v>
                </c:pt>
                <c:pt idx="1697">
                  <c:v>0.15865525393145699</c:v>
                </c:pt>
                <c:pt idx="1698">
                  <c:v>0.15865525393145699</c:v>
                </c:pt>
                <c:pt idx="1699">
                  <c:v>0.15865525393145699</c:v>
                </c:pt>
                <c:pt idx="1700">
                  <c:v>0.15865525393145699</c:v>
                </c:pt>
                <c:pt idx="1701">
                  <c:v>0.15865525393145699</c:v>
                </c:pt>
                <c:pt idx="1702">
                  <c:v>0.15865525393145699</c:v>
                </c:pt>
                <c:pt idx="1703">
                  <c:v>0.15865525393145699</c:v>
                </c:pt>
                <c:pt idx="1704">
                  <c:v>0.15865525393145699</c:v>
                </c:pt>
                <c:pt idx="1705">
                  <c:v>0.15865525393145699</c:v>
                </c:pt>
                <c:pt idx="1706">
                  <c:v>0.15865525393145699</c:v>
                </c:pt>
                <c:pt idx="1707">
                  <c:v>0.15865525393145699</c:v>
                </c:pt>
                <c:pt idx="1708">
                  <c:v>0.15865525393145699</c:v>
                </c:pt>
                <c:pt idx="1709">
                  <c:v>0.15865525393145699</c:v>
                </c:pt>
                <c:pt idx="1710">
                  <c:v>0.15865525393145699</c:v>
                </c:pt>
                <c:pt idx="1711">
                  <c:v>0.15865525393145699</c:v>
                </c:pt>
                <c:pt idx="1712">
                  <c:v>0.15865525393145699</c:v>
                </c:pt>
                <c:pt idx="1713">
                  <c:v>0.15865525393145699</c:v>
                </c:pt>
                <c:pt idx="1714">
                  <c:v>0.15865525393145699</c:v>
                </c:pt>
                <c:pt idx="1715">
                  <c:v>0.15865525393145699</c:v>
                </c:pt>
                <c:pt idx="1716">
                  <c:v>0.15865525393145699</c:v>
                </c:pt>
                <c:pt idx="1717">
                  <c:v>0.15865525393145699</c:v>
                </c:pt>
                <c:pt idx="1718">
                  <c:v>0.15865525393145699</c:v>
                </c:pt>
                <c:pt idx="1719">
                  <c:v>0.15865525393145699</c:v>
                </c:pt>
                <c:pt idx="1720">
                  <c:v>0.15865525393145699</c:v>
                </c:pt>
                <c:pt idx="1721">
                  <c:v>0.15865525393145699</c:v>
                </c:pt>
                <c:pt idx="1722">
                  <c:v>0.15865525393145699</c:v>
                </c:pt>
                <c:pt idx="1723">
                  <c:v>0.15865525393145699</c:v>
                </c:pt>
                <c:pt idx="1724">
                  <c:v>0.15865525393145699</c:v>
                </c:pt>
                <c:pt idx="1725">
                  <c:v>0.15865525393145699</c:v>
                </c:pt>
                <c:pt idx="1726">
                  <c:v>0.15865525393145699</c:v>
                </c:pt>
                <c:pt idx="1727">
                  <c:v>0.15865525393145699</c:v>
                </c:pt>
                <c:pt idx="1728">
                  <c:v>0.15865525393145699</c:v>
                </c:pt>
                <c:pt idx="1729">
                  <c:v>0.15865525393145699</c:v>
                </c:pt>
                <c:pt idx="1730">
                  <c:v>0.15865525393145699</c:v>
                </c:pt>
                <c:pt idx="1731">
                  <c:v>0.15865525393145699</c:v>
                </c:pt>
                <c:pt idx="1732">
                  <c:v>0.15865525393145699</c:v>
                </c:pt>
                <c:pt idx="1733">
                  <c:v>0.15865525393145699</c:v>
                </c:pt>
                <c:pt idx="1734">
                  <c:v>0.15865525393145699</c:v>
                </c:pt>
                <c:pt idx="1735">
                  <c:v>0.15865525393145699</c:v>
                </c:pt>
                <c:pt idx="1736">
                  <c:v>0.15865525393145699</c:v>
                </c:pt>
                <c:pt idx="1737">
                  <c:v>0.15865525393145699</c:v>
                </c:pt>
                <c:pt idx="1738">
                  <c:v>0.15865525393145699</c:v>
                </c:pt>
                <c:pt idx="1739">
                  <c:v>0.15865525393145699</c:v>
                </c:pt>
                <c:pt idx="1740">
                  <c:v>0.15865525393145699</c:v>
                </c:pt>
                <c:pt idx="1741">
                  <c:v>0.15865525393145699</c:v>
                </c:pt>
                <c:pt idx="1742">
                  <c:v>0.15865525393145699</c:v>
                </c:pt>
                <c:pt idx="1743">
                  <c:v>0.15865525393145699</c:v>
                </c:pt>
                <c:pt idx="1744">
                  <c:v>0.15865525393145699</c:v>
                </c:pt>
                <c:pt idx="1745">
                  <c:v>0.15865525393145699</c:v>
                </c:pt>
                <c:pt idx="1746">
                  <c:v>0.15865525393145699</c:v>
                </c:pt>
                <c:pt idx="1747">
                  <c:v>0.15865525393145699</c:v>
                </c:pt>
                <c:pt idx="1748">
                  <c:v>0.15865525393145699</c:v>
                </c:pt>
                <c:pt idx="1749">
                  <c:v>0.15865525393145699</c:v>
                </c:pt>
                <c:pt idx="1750">
                  <c:v>0.15865525393145699</c:v>
                </c:pt>
                <c:pt idx="1751">
                  <c:v>0.15865525393145699</c:v>
                </c:pt>
                <c:pt idx="1752">
                  <c:v>0.15865525393145699</c:v>
                </c:pt>
                <c:pt idx="1753">
                  <c:v>0.15865525393145699</c:v>
                </c:pt>
                <c:pt idx="1754">
                  <c:v>0.15865525393145699</c:v>
                </c:pt>
                <c:pt idx="1755">
                  <c:v>0.15865525393145699</c:v>
                </c:pt>
                <c:pt idx="1756">
                  <c:v>0.15865525393145699</c:v>
                </c:pt>
                <c:pt idx="1757">
                  <c:v>0.15865525393145699</c:v>
                </c:pt>
                <c:pt idx="1758">
                  <c:v>0.15865525393145699</c:v>
                </c:pt>
                <c:pt idx="1759">
                  <c:v>0.15865525393145699</c:v>
                </c:pt>
                <c:pt idx="1760">
                  <c:v>0.15865525393145699</c:v>
                </c:pt>
                <c:pt idx="1761">
                  <c:v>0.15865525393145699</c:v>
                </c:pt>
                <c:pt idx="1762">
                  <c:v>0.15865525393145699</c:v>
                </c:pt>
                <c:pt idx="1763">
                  <c:v>0.15865525393145699</c:v>
                </c:pt>
                <c:pt idx="1764">
                  <c:v>0.15865525393145699</c:v>
                </c:pt>
                <c:pt idx="1765">
                  <c:v>0.15865525393145699</c:v>
                </c:pt>
                <c:pt idx="1766">
                  <c:v>0.15865525393145699</c:v>
                </c:pt>
                <c:pt idx="1767">
                  <c:v>0.15865525393145699</c:v>
                </c:pt>
                <c:pt idx="1768">
                  <c:v>0.15865525393145699</c:v>
                </c:pt>
                <c:pt idx="1769">
                  <c:v>0.15865525393145699</c:v>
                </c:pt>
                <c:pt idx="1770">
                  <c:v>0.15865525393145699</c:v>
                </c:pt>
                <c:pt idx="1771">
                  <c:v>0.15865525393145699</c:v>
                </c:pt>
                <c:pt idx="1772">
                  <c:v>0.15865525393145699</c:v>
                </c:pt>
                <c:pt idx="1773">
                  <c:v>0.15865525393145699</c:v>
                </c:pt>
                <c:pt idx="1774">
                  <c:v>0.15865525393145699</c:v>
                </c:pt>
                <c:pt idx="1775">
                  <c:v>0.15865525393145699</c:v>
                </c:pt>
                <c:pt idx="1776">
                  <c:v>0.15865525393145699</c:v>
                </c:pt>
                <c:pt idx="1777">
                  <c:v>0.15865525393145699</c:v>
                </c:pt>
                <c:pt idx="1778">
                  <c:v>0.15865525393145699</c:v>
                </c:pt>
                <c:pt idx="1779">
                  <c:v>0.15865525393145699</c:v>
                </c:pt>
                <c:pt idx="1780">
                  <c:v>0.15865525393145699</c:v>
                </c:pt>
                <c:pt idx="1781">
                  <c:v>0.15865525393145699</c:v>
                </c:pt>
                <c:pt idx="1782">
                  <c:v>0.15865525393145699</c:v>
                </c:pt>
                <c:pt idx="1783">
                  <c:v>0.15865525393145699</c:v>
                </c:pt>
                <c:pt idx="1784">
                  <c:v>0.15865525393145699</c:v>
                </c:pt>
                <c:pt idx="1785">
                  <c:v>0.15865525393145699</c:v>
                </c:pt>
                <c:pt idx="1786">
                  <c:v>0.15865525393145699</c:v>
                </c:pt>
                <c:pt idx="1787">
                  <c:v>0.15865525393145699</c:v>
                </c:pt>
                <c:pt idx="1788">
                  <c:v>0.15865525393145699</c:v>
                </c:pt>
                <c:pt idx="1789">
                  <c:v>0.15865525393145699</c:v>
                </c:pt>
                <c:pt idx="1790">
                  <c:v>0.15865525393145699</c:v>
                </c:pt>
                <c:pt idx="1791">
                  <c:v>0.15865525393145699</c:v>
                </c:pt>
                <c:pt idx="1792">
                  <c:v>0.15865525393145699</c:v>
                </c:pt>
                <c:pt idx="1793">
                  <c:v>0.15865525393145699</c:v>
                </c:pt>
                <c:pt idx="1794">
                  <c:v>0.15865525393145699</c:v>
                </c:pt>
                <c:pt idx="1795">
                  <c:v>0.15865525393145699</c:v>
                </c:pt>
                <c:pt idx="1796">
                  <c:v>0.15865525393145699</c:v>
                </c:pt>
                <c:pt idx="1797">
                  <c:v>0.15865525393145699</c:v>
                </c:pt>
                <c:pt idx="1798">
                  <c:v>0.15865525393145699</c:v>
                </c:pt>
                <c:pt idx="1799">
                  <c:v>0.15865525393145699</c:v>
                </c:pt>
                <c:pt idx="1800">
                  <c:v>0.15865525393145699</c:v>
                </c:pt>
                <c:pt idx="1801">
                  <c:v>0.15865525393145699</c:v>
                </c:pt>
                <c:pt idx="1802">
                  <c:v>0.15865525393145699</c:v>
                </c:pt>
                <c:pt idx="1803">
                  <c:v>0.15865525393145699</c:v>
                </c:pt>
                <c:pt idx="1804">
                  <c:v>0.15865525393145699</c:v>
                </c:pt>
                <c:pt idx="1805">
                  <c:v>0.15865525393145699</c:v>
                </c:pt>
                <c:pt idx="1806">
                  <c:v>0.15865525393145699</c:v>
                </c:pt>
                <c:pt idx="1807">
                  <c:v>0.15865525393145699</c:v>
                </c:pt>
                <c:pt idx="1808">
                  <c:v>0.15865525393145699</c:v>
                </c:pt>
                <c:pt idx="1809">
                  <c:v>0.15865525393145699</c:v>
                </c:pt>
                <c:pt idx="1810">
                  <c:v>0.15865525393145699</c:v>
                </c:pt>
                <c:pt idx="1811">
                  <c:v>0.15865525393145699</c:v>
                </c:pt>
                <c:pt idx="1812">
                  <c:v>0.15865525393145699</c:v>
                </c:pt>
                <c:pt idx="1813">
                  <c:v>0.15865525393145699</c:v>
                </c:pt>
                <c:pt idx="1814">
                  <c:v>0.15865525393145699</c:v>
                </c:pt>
                <c:pt idx="1815">
                  <c:v>0.15865525393145699</c:v>
                </c:pt>
                <c:pt idx="1816">
                  <c:v>0.15865525393145699</c:v>
                </c:pt>
                <c:pt idx="1817">
                  <c:v>0.15865525393145699</c:v>
                </c:pt>
                <c:pt idx="1818">
                  <c:v>0.15865525393145699</c:v>
                </c:pt>
                <c:pt idx="1819">
                  <c:v>0.15865525393145699</c:v>
                </c:pt>
                <c:pt idx="1820">
                  <c:v>0.15865525393145699</c:v>
                </c:pt>
                <c:pt idx="1821">
                  <c:v>0.15865525393145699</c:v>
                </c:pt>
                <c:pt idx="1822">
                  <c:v>0.15865525393145699</c:v>
                </c:pt>
                <c:pt idx="1823">
                  <c:v>0.15865525393145699</c:v>
                </c:pt>
                <c:pt idx="1824">
                  <c:v>0.15865525393145699</c:v>
                </c:pt>
                <c:pt idx="1825">
                  <c:v>0.15865525393145699</c:v>
                </c:pt>
                <c:pt idx="1826">
                  <c:v>0.15865525393145699</c:v>
                </c:pt>
                <c:pt idx="1827">
                  <c:v>0.15865525393145699</c:v>
                </c:pt>
                <c:pt idx="1828">
                  <c:v>0.15865525393145699</c:v>
                </c:pt>
                <c:pt idx="1829">
                  <c:v>0.15865525393145699</c:v>
                </c:pt>
                <c:pt idx="1830">
                  <c:v>0.15865525393145699</c:v>
                </c:pt>
                <c:pt idx="1831">
                  <c:v>0.15865525393145699</c:v>
                </c:pt>
                <c:pt idx="1832">
                  <c:v>0.15865525393145699</c:v>
                </c:pt>
                <c:pt idx="1833">
                  <c:v>0.15865525393145699</c:v>
                </c:pt>
                <c:pt idx="1834">
                  <c:v>0.15865525393145699</c:v>
                </c:pt>
                <c:pt idx="1835">
                  <c:v>0.15865525393145699</c:v>
                </c:pt>
                <c:pt idx="1836">
                  <c:v>0.15865525393145699</c:v>
                </c:pt>
                <c:pt idx="1837">
                  <c:v>0.15865525393145699</c:v>
                </c:pt>
                <c:pt idx="1838">
                  <c:v>0.15865525393145699</c:v>
                </c:pt>
                <c:pt idx="1839">
                  <c:v>0.15865525393145699</c:v>
                </c:pt>
                <c:pt idx="1840">
                  <c:v>0.15865525393145699</c:v>
                </c:pt>
                <c:pt idx="1841">
                  <c:v>0.15865525393145699</c:v>
                </c:pt>
                <c:pt idx="1842">
                  <c:v>0.15865525393145699</c:v>
                </c:pt>
                <c:pt idx="1843">
                  <c:v>0.15865525393145699</c:v>
                </c:pt>
                <c:pt idx="1844">
                  <c:v>0.15865525393145699</c:v>
                </c:pt>
                <c:pt idx="1845">
                  <c:v>0.15865525393145699</c:v>
                </c:pt>
                <c:pt idx="1846">
                  <c:v>0.15865525393145699</c:v>
                </c:pt>
                <c:pt idx="1847">
                  <c:v>0.15865525393145699</c:v>
                </c:pt>
                <c:pt idx="1848">
                  <c:v>0.15865525393145699</c:v>
                </c:pt>
                <c:pt idx="1849">
                  <c:v>0.15865525393145699</c:v>
                </c:pt>
                <c:pt idx="1850">
                  <c:v>0.15865525393145699</c:v>
                </c:pt>
                <c:pt idx="1851">
                  <c:v>0.15865525393145699</c:v>
                </c:pt>
                <c:pt idx="1852">
                  <c:v>0.15865525393145699</c:v>
                </c:pt>
                <c:pt idx="1853">
                  <c:v>0.15865525393145699</c:v>
                </c:pt>
                <c:pt idx="1854">
                  <c:v>0.15865525393145699</c:v>
                </c:pt>
                <c:pt idx="1855">
                  <c:v>0.15865525393145699</c:v>
                </c:pt>
                <c:pt idx="1856">
                  <c:v>0.15865525393145699</c:v>
                </c:pt>
                <c:pt idx="1857">
                  <c:v>0.15865525393145699</c:v>
                </c:pt>
                <c:pt idx="1858">
                  <c:v>0.15865525393145699</c:v>
                </c:pt>
                <c:pt idx="1859">
                  <c:v>0.15865525393145699</c:v>
                </c:pt>
                <c:pt idx="1860">
                  <c:v>0.15865525393145699</c:v>
                </c:pt>
                <c:pt idx="1861">
                  <c:v>0.15865525393145699</c:v>
                </c:pt>
                <c:pt idx="1862">
                  <c:v>0.15865525393145699</c:v>
                </c:pt>
                <c:pt idx="1863">
                  <c:v>0.15865525393145699</c:v>
                </c:pt>
                <c:pt idx="1864">
                  <c:v>0.15865525393145699</c:v>
                </c:pt>
                <c:pt idx="1865">
                  <c:v>0.15865525393145699</c:v>
                </c:pt>
                <c:pt idx="1866">
                  <c:v>0.15865525393145699</c:v>
                </c:pt>
                <c:pt idx="1867">
                  <c:v>0.15865525393145699</c:v>
                </c:pt>
                <c:pt idx="1868">
                  <c:v>0.15865525393145699</c:v>
                </c:pt>
                <c:pt idx="1869">
                  <c:v>0.15865525393145699</c:v>
                </c:pt>
                <c:pt idx="1870">
                  <c:v>0.15865525393145699</c:v>
                </c:pt>
                <c:pt idx="1871">
                  <c:v>0.15865525393145699</c:v>
                </c:pt>
                <c:pt idx="1872">
                  <c:v>0.15865525393145699</c:v>
                </c:pt>
                <c:pt idx="1873">
                  <c:v>0.15865525393145699</c:v>
                </c:pt>
                <c:pt idx="1874">
                  <c:v>0.15865525393145699</c:v>
                </c:pt>
                <c:pt idx="1875">
                  <c:v>0.15865525393145699</c:v>
                </c:pt>
                <c:pt idx="1876">
                  <c:v>0.15865525393145699</c:v>
                </c:pt>
                <c:pt idx="1877">
                  <c:v>0.15865525393145699</c:v>
                </c:pt>
                <c:pt idx="1878">
                  <c:v>0.15865525393145699</c:v>
                </c:pt>
                <c:pt idx="1879">
                  <c:v>0.15865525393145699</c:v>
                </c:pt>
                <c:pt idx="1880">
                  <c:v>0.15865525393145699</c:v>
                </c:pt>
                <c:pt idx="1881">
                  <c:v>0.15865525393145699</c:v>
                </c:pt>
                <c:pt idx="1882">
                  <c:v>0.15865525393145699</c:v>
                </c:pt>
                <c:pt idx="1883">
                  <c:v>0.15865525393145699</c:v>
                </c:pt>
                <c:pt idx="1884">
                  <c:v>0.15865525393145699</c:v>
                </c:pt>
                <c:pt idx="1885">
                  <c:v>0.15865525393145699</c:v>
                </c:pt>
                <c:pt idx="1886">
                  <c:v>0.15865525393145699</c:v>
                </c:pt>
                <c:pt idx="1887">
                  <c:v>0.15865525393145699</c:v>
                </c:pt>
                <c:pt idx="1888">
                  <c:v>0.15865525393145699</c:v>
                </c:pt>
                <c:pt idx="1889">
                  <c:v>0.15865525393145699</c:v>
                </c:pt>
                <c:pt idx="1890">
                  <c:v>0.15865525393145699</c:v>
                </c:pt>
                <c:pt idx="1891">
                  <c:v>0.15865525393145699</c:v>
                </c:pt>
                <c:pt idx="1892">
                  <c:v>0.15865525393145699</c:v>
                </c:pt>
                <c:pt idx="1893">
                  <c:v>0.15865525393145699</c:v>
                </c:pt>
                <c:pt idx="1894">
                  <c:v>0.15865525393145699</c:v>
                </c:pt>
                <c:pt idx="1895">
                  <c:v>0.15865525393145699</c:v>
                </c:pt>
                <c:pt idx="1896">
                  <c:v>0.15865525393145699</c:v>
                </c:pt>
                <c:pt idx="1897">
                  <c:v>0.15865525393145699</c:v>
                </c:pt>
                <c:pt idx="1898">
                  <c:v>0.15865525393145699</c:v>
                </c:pt>
                <c:pt idx="1899">
                  <c:v>0.15865525393145699</c:v>
                </c:pt>
                <c:pt idx="1900">
                  <c:v>0.15865525393145699</c:v>
                </c:pt>
                <c:pt idx="1901">
                  <c:v>0.15865525393145699</c:v>
                </c:pt>
                <c:pt idx="1902">
                  <c:v>0.15865525393145699</c:v>
                </c:pt>
                <c:pt idx="1903">
                  <c:v>0.15865525393145699</c:v>
                </c:pt>
                <c:pt idx="1904">
                  <c:v>0.15865525393145699</c:v>
                </c:pt>
                <c:pt idx="1905">
                  <c:v>0.15865525393145699</c:v>
                </c:pt>
                <c:pt idx="1906">
                  <c:v>0.15865525393145699</c:v>
                </c:pt>
                <c:pt idx="1907">
                  <c:v>0.15865525393145699</c:v>
                </c:pt>
                <c:pt idx="1908">
                  <c:v>0.15865525393145699</c:v>
                </c:pt>
                <c:pt idx="1909">
                  <c:v>0.15865525393145699</c:v>
                </c:pt>
                <c:pt idx="1910">
                  <c:v>0.15865525393145699</c:v>
                </c:pt>
                <c:pt idx="1911">
                  <c:v>0.15865525393145699</c:v>
                </c:pt>
                <c:pt idx="1912">
                  <c:v>0.15865525393145699</c:v>
                </c:pt>
                <c:pt idx="1913">
                  <c:v>0.15865525393145699</c:v>
                </c:pt>
                <c:pt idx="1914">
                  <c:v>0.15865525393145699</c:v>
                </c:pt>
                <c:pt idx="1915">
                  <c:v>0.15865525393145699</c:v>
                </c:pt>
                <c:pt idx="1916">
                  <c:v>0.15865525393145699</c:v>
                </c:pt>
                <c:pt idx="1917">
                  <c:v>0.15865525393145699</c:v>
                </c:pt>
                <c:pt idx="1918">
                  <c:v>0.15865525393145699</c:v>
                </c:pt>
                <c:pt idx="1919">
                  <c:v>0.15865525393145699</c:v>
                </c:pt>
                <c:pt idx="1920">
                  <c:v>0.15865525393145699</c:v>
                </c:pt>
                <c:pt idx="1921">
                  <c:v>0.15865525393145699</c:v>
                </c:pt>
                <c:pt idx="1922">
                  <c:v>0.15865525393145699</c:v>
                </c:pt>
                <c:pt idx="1923">
                  <c:v>0.15865525393145699</c:v>
                </c:pt>
                <c:pt idx="1924">
                  <c:v>0.15865525393145699</c:v>
                </c:pt>
                <c:pt idx="1925">
                  <c:v>0.15865525393145699</c:v>
                </c:pt>
                <c:pt idx="1926">
                  <c:v>0.15865525393145699</c:v>
                </c:pt>
                <c:pt idx="1927">
                  <c:v>0.15865525393145699</c:v>
                </c:pt>
                <c:pt idx="1928">
                  <c:v>0.15865525393145699</c:v>
                </c:pt>
                <c:pt idx="1929">
                  <c:v>0.15865525393145699</c:v>
                </c:pt>
                <c:pt idx="1930">
                  <c:v>0.15865525393145699</c:v>
                </c:pt>
                <c:pt idx="1931">
                  <c:v>0.15865525393145699</c:v>
                </c:pt>
                <c:pt idx="1932">
                  <c:v>0.15865525393145699</c:v>
                </c:pt>
                <c:pt idx="1933">
                  <c:v>0.15865525393145699</c:v>
                </c:pt>
                <c:pt idx="1934">
                  <c:v>0.15865525393145699</c:v>
                </c:pt>
                <c:pt idx="1935">
                  <c:v>0.15865525393145699</c:v>
                </c:pt>
                <c:pt idx="1936">
                  <c:v>0.15865525393145699</c:v>
                </c:pt>
                <c:pt idx="1937">
                  <c:v>0.15865525393145699</c:v>
                </c:pt>
                <c:pt idx="1938">
                  <c:v>0.15865525393145699</c:v>
                </c:pt>
                <c:pt idx="1939">
                  <c:v>0.15865525393145699</c:v>
                </c:pt>
                <c:pt idx="1940">
                  <c:v>0.15865525393145699</c:v>
                </c:pt>
                <c:pt idx="1941">
                  <c:v>0.15865525393145699</c:v>
                </c:pt>
                <c:pt idx="1942">
                  <c:v>0.15865525393145699</c:v>
                </c:pt>
                <c:pt idx="1943">
                  <c:v>0.15865525393145699</c:v>
                </c:pt>
                <c:pt idx="1944">
                  <c:v>0.15865525393145699</c:v>
                </c:pt>
                <c:pt idx="1945">
                  <c:v>0.15865525393145699</c:v>
                </c:pt>
                <c:pt idx="1946">
                  <c:v>0.15865525393145699</c:v>
                </c:pt>
                <c:pt idx="1947">
                  <c:v>0.15865525393145699</c:v>
                </c:pt>
                <c:pt idx="1948">
                  <c:v>0.15865525393145699</c:v>
                </c:pt>
                <c:pt idx="1949">
                  <c:v>0.15865525393145699</c:v>
                </c:pt>
                <c:pt idx="1950">
                  <c:v>0.15865525393145699</c:v>
                </c:pt>
                <c:pt idx="1951">
                  <c:v>0.15865525393145699</c:v>
                </c:pt>
                <c:pt idx="1952">
                  <c:v>0.15865525393145699</c:v>
                </c:pt>
                <c:pt idx="1953">
                  <c:v>0.15865525393145699</c:v>
                </c:pt>
                <c:pt idx="1954">
                  <c:v>0.15865525393145699</c:v>
                </c:pt>
                <c:pt idx="1955">
                  <c:v>0.15865525393145699</c:v>
                </c:pt>
                <c:pt idx="1956">
                  <c:v>0.15865525393145699</c:v>
                </c:pt>
                <c:pt idx="1957">
                  <c:v>0.15865525393145699</c:v>
                </c:pt>
                <c:pt idx="1958">
                  <c:v>0.15865525393145699</c:v>
                </c:pt>
                <c:pt idx="1959">
                  <c:v>0.15865525393145699</c:v>
                </c:pt>
                <c:pt idx="1960">
                  <c:v>0.15865525393145699</c:v>
                </c:pt>
                <c:pt idx="1961">
                  <c:v>0.15865525393145699</c:v>
                </c:pt>
                <c:pt idx="1962">
                  <c:v>0.15865525393145699</c:v>
                </c:pt>
                <c:pt idx="1963">
                  <c:v>0.15865525393145699</c:v>
                </c:pt>
                <c:pt idx="1964">
                  <c:v>0.15865525393145699</c:v>
                </c:pt>
                <c:pt idx="1965">
                  <c:v>0.15865525393145699</c:v>
                </c:pt>
                <c:pt idx="1966">
                  <c:v>0.15865525393145699</c:v>
                </c:pt>
                <c:pt idx="1967">
                  <c:v>0.15865525393145699</c:v>
                </c:pt>
                <c:pt idx="1968">
                  <c:v>0.15865525393145699</c:v>
                </c:pt>
                <c:pt idx="1969">
                  <c:v>0.15865525393145699</c:v>
                </c:pt>
                <c:pt idx="1970">
                  <c:v>0.15865525393145699</c:v>
                </c:pt>
                <c:pt idx="1971">
                  <c:v>0.15865525393145699</c:v>
                </c:pt>
                <c:pt idx="1972">
                  <c:v>0.15865525393145699</c:v>
                </c:pt>
                <c:pt idx="1973">
                  <c:v>0.15865525393145699</c:v>
                </c:pt>
                <c:pt idx="1974">
                  <c:v>0.15865525393145699</c:v>
                </c:pt>
                <c:pt idx="1975">
                  <c:v>0.15865525393145699</c:v>
                </c:pt>
                <c:pt idx="1976">
                  <c:v>0.15865525393145699</c:v>
                </c:pt>
                <c:pt idx="1977">
                  <c:v>0.15865525393145699</c:v>
                </c:pt>
                <c:pt idx="1978">
                  <c:v>0.15865525393145699</c:v>
                </c:pt>
                <c:pt idx="1979">
                  <c:v>0.15865525393145699</c:v>
                </c:pt>
                <c:pt idx="1980">
                  <c:v>0.15865525393145699</c:v>
                </c:pt>
                <c:pt idx="1981">
                  <c:v>0.15865525393145699</c:v>
                </c:pt>
                <c:pt idx="1982">
                  <c:v>0.15865525393145699</c:v>
                </c:pt>
                <c:pt idx="1983">
                  <c:v>0.15865525393145699</c:v>
                </c:pt>
                <c:pt idx="1984">
                  <c:v>0.15865525393145699</c:v>
                </c:pt>
                <c:pt idx="1985">
                  <c:v>0.15865525393145699</c:v>
                </c:pt>
                <c:pt idx="1986">
                  <c:v>0.15865525393145699</c:v>
                </c:pt>
                <c:pt idx="1987">
                  <c:v>0.15865525393145699</c:v>
                </c:pt>
                <c:pt idx="1988">
                  <c:v>0.15865525393145699</c:v>
                </c:pt>
                <c:pt idx="1989">
                  <c:v>0.15865525393145699</c:v>
                </c:pt>
                <c:pt idx="1990">
                  <c:v>0.15865525393145699</c:v>
                </c:pt>
                <c:pt idx="1991">
                  <c:v>0.15865525393145699</c:v>
                </c:pt>
                <c:pt idx="1992">
                  <c:v>0.15865525393145699</c:v>
                </c:pt>
                <c:pt idx="1993">
                  <c:v>0.15865525393145699</c:v>
                </c:pt>
                <c:pt idx="1994">
                  <c:v>0.15865525393145699</c:v>
                </c:pt>
                <c:pt idx="1995">
                  <c:v>0.15865525393145699</c:v>
                </c:pt>
                <c:pt idx="1996">
                  <c:v>0.15865525393145699</c:v>
                </c:pt>
                <c:pt idx="1997">
                  <c:v>0.15865525393145699</c:v>
                </c:pt>
                <c:pt idx="1998">
                  <c:v>0.15865525393145699</c:v>
                </c:pt>
                <c:pt idx="1999">
                  <c:v>0.15865525393145699</c:v>
                </c:pt>
                <c:pt idx="2000">
                  <c:v>0.15865525393145699</c:v>
                </c:pt>
                <c:pt idx="2001">
                  <c:v>0.15865525393145699</c:v>
                </c:pt>
                <c:pt idx="2002">
                  <c:v>0.15865525393145699</c:v>
                </c:pt>
                <c:pt idx="2003">
                  <c:v>0.15865525393145699</c:v>
                </c:pt>
                <c:pt idx="2004">
                  <c:v>0.15865525393145699</c:v>
                </c:pt>
                <c:pt idx="2005">
                  <c:v>0.15865525393145699</c:v>
                </c:pt>
                <c:pt idx="2006">
                  <c:v>0.15865525393145699</c:v>
                </c:pt>
                <c:pt idx="2007">
                  <c:v>0.15865525393145699</c:v>
                </c:pt>
                <c:pt idx="2008">
                  <c:v>0.15865525393145699</c:v>
                </c:pt>
                <c:pt idx="2009">
                  <c:v>0.15865525393145699</c:v>
                </c:pt>
                <c:pt idx="2010">
                  <c:v>0.15865525393145699</c:v>
                </c:pt>
                <c:pt idx="2011">
                  <c:v>0.15865525393145699</c:v>
                </c:pt>
                <c:pt idx="2012">
                  <c:v>0.15865525393145699</c:v>
                </c:pt>
                <c:pt idx="2013">
                  <c:v>0.15865525393145699</c:v>
                </c:pt>
                <c:pt idx="2014">
                  <c:v>0.15865525393145699</c:v>
                </c:pt>
                <c:pt idx="2015">
                  <c:v>0.15865525393145699</c:v>
                </c:pt>
                <c:pt idx="2016">
                  <c:v>0.15865525393145699</c:v>
                </c:pt>
                <c:pt idx="2017">
                  <c:v>0.15865525393145699</c:v>
                </c:pt>
                <c:pt idx="2018">
                  <c:v>0.15865525393145699</c:v>
                </c:pt>
                <c:pt idx="2019">
                  <c:v>0.15865525393145699</c:v>
                </c:pt>
                <c:pt idx="2020">
                  <c:v>0.15865525393145699</c:v>
                </c:pt>
                <c:pt idx="2021">
                  <c:v>0.15865525393145699</c:v>
                </c:pt>
                <c:pt idx="2022">
                  <c:v>0.15865525393145699</c:v>
                </c:pt>
                <c:pt idx="2023">
                  <c:v>0.15865525393145699</c:v>
                </c:pt>
                <c:pt idx="2024">
                  <c:v>0.15865525393145699</c:v>
                </c:pt>
                <c:pt idx="2025">
                  <c:v>0.15865525393145699</c:v>
                </c:pt>
                <c:pt idx="2026">
                  <c:v>0.15865525393145699</c:v>
                </c:pt>
                <c:pt idx="2027">
                  <c:v>0.15865525393145699</c:v>
                </c:pt>
                <c:pt idx="2028">
                  <c:v>0.15865525393145699</c:v>
                </c:pt>
                <c:pt idx="2029">
                  <c:v>0.15865525393145699</c:v>
                </c:pt>
                <c:pt idx="2030">
                  <c:v>0.15865525393145699</c:v>
                </c:pt>
                <c:pt idx="2031">
                  <c:v>0.15865525393145699</c:v>
                </c:pt>
                <c:pt idx="2032">
                  <c:v>0.15865525393145699</c:v>
                </c:pt>
                <c:pt idx="2033">
                  <c:v>0.15865525393145699</c:v>
                </c:pt>
                <c:pt idx="2034">
                  <c:v>0.15865525393145699</c:v>
                </c:pt>
                <c:pt idx="2035">
                  <c:v>0.15865525393145699</c:v>
                </c:pt>
                <c:pt idx="2036">
                  <c:v>0.15865525393145699</c:v>
                </c:pt>
                <c:pt idx="2037">
                  <c:v>0.15865525393145699</c:v>
                </c:pt>
                <c:pt idx="2038">
                  <c:v>0.15865525393145699</c:v>
                </c:pt>
                <c:pt idx="2039">
                  <c:v>0.15865525393145699</c:v>
                </c:pt>
                <c:pt idx="2040">
                  <c:v>0.15865525393145699</c:v>
                </c:pt>
                <c:pt idx="2041">
                  <c:v>0.15865525393145699</c:v>
                </c:pt>
                <c:pt idx="2042">
                  <c:v>0.15865525393145699</c:v>
                </c:pt>
                <c:pt idx="2043">
                  <c:v>0.15865525393145699</c:v>
                </c:pt>
                <c:pt idx="2044">
                  <c:v>0.15865525393145699</c:v>
                </c:pt>
                <c:pt idx="2045">
                  <c:v>0.15865525393145699</c:v>
                </c:pt>
                <c:pt idx="2046">
                  <c:v>0.15865525393145699</c:v>
                </c:pt>
                <c:pt idx="2047">
                  <c:v>0.15865525393145699</c:v>
                </c:pt>
                <c:pt idx="2048">
                  <c:v>0.15865525393145699</c:v>
                </c:pt>
                <c:pt idx="2049">
                  <c:v>0.15865525393145699</c:v>
                </c:pt>
                <c:pt idx="2050">
                  <c:v>0.15865525393145699</c:v>
                </c:pt>
                <c:pt idx="2051">
                  <c:v>0.15865525393145699</c:v>
                </c:pt>
                <c:pt idx="2052">
                  <c:v>0.15865525393145699</c:v>
                </c:pt>
                <c:pt idx="2053">
                  <c:v>0.15865525393145699</c:v>
                </c:pt>
                <c:pt idx="2054">
                  <c:v>0.15865525393145699</c:v>
                </c:pt>
                <c:pt idx="2055">
                  <c:v>0.15865525393145699</c:v>
                </c:pt>
                <c:pt idx="2056">
                  <c:v>0.15865525393145699</c:v>
                </c:pt>
                <c:pt idx="2057">
                  <c:v>0.15865525393145699</c:v>
                </c:pt>
                <c:pt idx="2058">
                  <c:v>0.15865525393145699</c:v>
                </c:pt>
                <c:pt idx="2059">
                  <c:v>0.15865525393145699</c:v>
                </c:pt>
                <c:pt idx="2060">
                  <c:v>0.15865525393145699</c:v>
                </c:pt>
                <c:pt idx="2061">
                  <c:v>0.15865525393145699</c:v>
                </c:pt>
                <c:pt idx="2062">
                  <c:v>0.15865525393145699</c:v>
                </c:pt>
                <c:pt idx="2063">
                  <c:v>0.15865525393145699</c:v>
                </c:pt>
                <c:pt idx="2064">
                  <c:v>0.15865525393145699</c:v>
                </c:pt>
                <c:pt idx="2065">
                  <c:v>0.15865525393145699</c:v>
                </c:pt>
                <c:pt idx="2066">
                  <c:v>0.15865525393145699</c:v>
                </c:pt>
                <c:pt idx="2067">
                  <c:v>0.15865525393145699</c:v>
                </c:pt>
                <c:pt idx="2068">
                  <c:v>0.15865525393145699</c:v>
                </c:pt>
                <c:pt idx="2069">
                  <c:v>0.15865525393145699</c:v>
                </c:pt>
                <c:pt idx="2070">
                  <c:v>0.15865525393145699</c:v>
                </c:pt>
                <c:pt idx="2071">
                  <c:v>0.15865525393145699</c:v>
                </c:pt>
                <c:pt idx="2072">
                  <c:v>0.15865525393145699</c:v>
                </c:pt>
                <c:pt idx="2073">
                  <c:v>0.15865525393145699</c:v>
                </c:pt>
                <c:pt idx="2074">
                  <c:v>0.15865525393145699</c:v>
                </c:pt>
                <c:pt idx="2075">
                  <c:v>0.15865525393145699</c:v>
                </c:pt>
                <c:pt idx="2076">
                  <c:v>0.15865525393145699</c:v>
                </c:pt>
                <c:pt idx="2077">
                  <c:v>0.15865525393145699</c:v>
                </c:pt>
                <c:pt idx="2078">
                  <c:v>0.15865525393145699</c:v>
                </c:pt>
                <c:pt idx="2079">
                  <c:v>0.15865525393145699</c:v>
                </c:pt>
                <c:pt idx="2080">
                  <c:v>0.15865525393145699</c:v>
                </c:pt>
                <c:pt idx="2081">
                  <c:v>0.15865525393145699</c:v>
                </c:pt>
                <c:pt idx="2082">
                  <c:v>0.15865525393145699</c:v>
                </c:pt>
                <c:pt idx="2083">
                  <c:v>0.15865525393145699</c:v>
                </c:pt>
                <c:pt idx="2084">
                  <c:v>0.15865525393145699</c:v>
                </c:pt>
                <c:pt idx="2085">
                  <c:v>0.15865525393145699</c:v>
                </c:pt>
                <c:pt idx="2086">
                  <c:v>0.15865525393145699</c:v>
                </c:pt>
                <c:pt idx="2087">
                  <c:v>0.15865525393145699</c:v>
                </c:pt>
                <c:pt idx="2088">
                  <c:v>0.15865525393145699</c:v>
                </c:pt>
                <c:pt idx="2089">
                  <c:v>0.15865525393145699</c:v>
                </c:pt>
                <c:pt idx="2090">
                  <c:v>0.15865525393145699</c:v>
                </c:pt>
                <c:pt idx="2091">
                  <c:v>0.15865525393145699</c:v>
                </c:pt>
                <c:pt idx="2092">
                  <c:v>0.15865525393145699</c:v>
                </c:pt>
                <c:pt idx="2093">
                  <c:v>0.15865525393145699</c:v>
                </c:pt>
                <c:pt idx="2094">
                  <c:v>0.15865525393145699</c:v>
                </c:pt>
                <c:pt idx="2095">
                  <c:v>0.15865525393145699</c:v>
                </c:pt>
                <c:pt idx="2096">
                  <c:v>0.15865525393145699</c:v>
                </c:pt>
                <c:pt idx="2097">
                  <c:v>0.15865525393145699</c:v>
                </c:pt>
                <c:pt idx="2098">
                  <c:v>0.15865525393145699</c:v>
                </c:pt>
                <c:pt idx="2099">
                  <c:v>0.15865525393145699</c:v>
                </c:pt>
                <c:pt idx="2100">
                  <c:v>0.15865525393145699</c:v>
                </c:pt>
                <c:pt idx="2101">
                  <c:v>0.15865525393145699</c:v>
                </c:pt>
                <c:pt idx="2102">
                  <c:v>0.15865525393145699</c:v>
                </c:pt>
                <c:pt idx="2103">
                  <c:v>0.15865525393145699</c:v>
                </c:pt>
                <c:pt idx="2104">
                  <c:v>0.15865525393145699</c:v>
                </c:pt>
                <c:pt idx="2105">
                  <c:v>0.15865525393145699</c:v>
                </c:pt>
                <c:pt idx="2106">
                  <c:v>0.15865525393145699</c:v>
                </c:pt>
                <c:pt idx="2107">
                  <c:v>0.15865525393145699</c:v>
                </c:pt>
                <c:pt idx="2108">
                  <c:v>0.15865525393145699</c:v>
                </c:pt>
                <c:pt idx="2109">
                  <c:v>0.15865525393145699</c:v>
                </c:pt>
                <c:pt idx="2110">
                  <c:v>0.15865525393145699</c:v>
                </c:pt>
                <c:pt idx="2111">
                  <c:v>0.15865525393145699</c:v>
                </c:pt>
                <c:pt idx="2112">
                  <c:v>0.15865525393145699</c:v>
                </c:pt>
                <c:pt idx="2113">
                  <c:v>0.15865525393145699</c:v>
                </c:pt>
                <c:pt idx="2114">
                  <c:v>0.15865525393145699</c:v>
                </c:pt>
                <c:pt idx="2115">
                  <c:v>0.15865525393145699</c:v>
                </c:pt>
                <c:pt idx="2116">
                  <c:v>0.15865525393145699</c:v>
                </c:pt>
                <c:pt idx="2117">
                  <c:v>0.15865525393145699</c:v>
                </c:pt>
                <c:pt idx="2118">
                  <c:v>0.15865525393145699</c:v>
                </c:pt>
                <c:pt idx="2119">
                  <c:v>0.15865525393145699</c:v>
                </c:pt>
                <c:pt idx="2120">
                  <c:v>0.15865525393145699</c:v>
                </c:pt>
                <c:pt idx="2121">
                  <c:v>0.15865525393145699</c:v>
                </c:pt>
                <c:pt idx="2122">
                  <c:v>0.15865525393145699</c:v>
                </c:pt>
                <c:pt idx="2123">
                  <c:v>0.15865525393145699</c:v>
                </c:pt>
                <c:pt idx="2124">
                  <c:v>0.15865525393145699</c:v>
                </c:pt>
                <c:pt idx="2125">
                  <c:v>0.15865525393145699</c:v>
                </c:pt>
                <c:pt idx="2126">
                  <c:v>0.15865525393145699</c:v>
                </c:pt>
                <c:pt idx="2127">
                  <c:v>0.15865525393145699</c:v>
                </c:pt>
                <c:pt idx="2128">
                  <c:v>0.15865525393145699</c:v>
                </c:pt>
                <c:pt idx="2129">
                  <c:v>0.15865525393145699</c:v>
                </c:pt>
                <c:pt idx="2130">
                  <c:v>0.15865525393145699</c:v>
                </c:pt>
                <c:pt idx="2131">
                  <c:v>0.15865525393145699</c:v>
                </c:pt>
                <c:pt idx="2132">
                  <c:v>0.15865525393145699</c:v>
                </c:pt>
                <c:pt idx="2133">
                  <c:v>0.15865525393145699</c:v>
                </c:pt>
                <c:pt idx="2134">
                  <c:v>0.15865525393145699</c:v>
                </c:pt>
                <c:pt idx="2135">
                  <c:v>0.15865525393145699</c:v>
                </c:pt>
                <c:pt idx="2136">
                  <c:v>0.15865525393145699</c:v>
                </c:pt>
                <c:pt idx="2137">
                  <c:v>0.15865525393145699</c:v>
                </c:pt>
                <c:pt idx="2138">
                  <c:v>0.15865525393145699</c:v>
                </c:pt>
                <c:pt idx="2139">
                  <c:v>0.15865525393145699</c:v>
                </c:pt>
                <c:pt idx="2140">
                  <c:v>0.15865525393145699</c:v>
                </c:pt>
                <c:pt idx="2141">
                  <c:v>0.15865525393145699</c:v>
                </c:pt>
                <c:pt idx="2142">
                  <c:v>0.15865525393145699</c:v>
                </c:pt>
                <c:pt idx="2143">
                  <c:v>0.15865525393145699</c:v>
                </c:pt>
                <c:pt idx="2144">
                  <c:v>0.15865525393145699</c:v>
                </c:pt>
                <c:pt idx="2145">
                  <c:v>0.15865525393145699</c:v>
                </c:pt>
                <c:pt idx="2146">
                  <c:v>0.15865525393145699</c:v>
                </c:pt>
                <c:pt idx="2147">
                  <c:v>0.15865525393145699</c:v>
                </c:pt>
                <c:pt idx="2148">
                  <c:v>0.15865525393145699</c:v>
                </c:pt>
                <c:pt idx="2149">
                  <c:v>0.15865525393145699</c:v>
                </c:pt>
                <c:pt idx="2150">
                  <c:v>0.15865525393145699</c:v>
                </c:pt>
                <c:pt idx="2151">
                  <c:v>0.15865525393145699</c:v>
                </c:pt>
                <c:pt idx="2152">
                  <c:v>0.15865525393145699</c:v>
                </c:pt>
                <c:pt idx="2153">
                  <c:v>0.15865525393145699</c:v>
                </c:pt>
                <c:pt idx="2154">
                  <c:v>0.15865525393145699</c:v>
                </c:pt>
                <c:pt idx="2155">
                  <c:v>0.15865525393145699</c:v>
                </c:pt>
                <c:pt idx="2156">
                  <c:v>0.15865525393145699</c:v>
                </c:pt>
                <c:pt idx="2157">
                  <c:v>0.15865525393145699</c:v>
                </c:pt>
                <c:pt idx="2158">
                  <c:v>0.15865525393145699</c:v>
                </c:pt>
                <c:pt idx="2159">
                  <c:v>0.15865525393145699</c:v>
                </c:pt>
                <c:pt idx="2160">
                  <c:v>0.15865525393145699</c:v>
                </c:pt>
                <c:pt idx="2161">
                  <c:v>0.15865525393145699</c:v>
                </c:pt>
                <c:pt idx="2162">
                  <c:v>0.15865525393145699</c:v>
                </c:pt>
                <c:pt idx="2163">
                  <c:v>0.15865525393145699</c:v>
                </c:pt>
                <c:pt idx="2164">
                  <c:v>0.15865525393145699</c:v>
                </c:pt>
                <c:pt idx="2165">
                  <c:v>0.15865525393145699</c:v>
                </c:pt>
                <c:pt idx="2166">
                  <c:v>0.15865525393145699</c:v>
                </c:pt>
                <c:pt idx="2167">
                  <c:v>0.15865525393145699</c:v>
                </c:pt>
                <c:pt idx="2168">
                  <c:v>0.15865525393145699</c:v>
                </c:pt>
                <c:pt idx="2169">
                  <c:v>0.15865525393145699</c:v>
                </c:pt>
                <c:pt idx="2170">
                  <c:v>0.15865525393145699</c:v>
                </c:pt>
                <c:pt idx="2171">
                  <c:v>0.15865525393145699</c:v>
                </c:pt>
                <c:pt idx="2172">
                  <c:v>0.15865525393145699</c:v>
                </c:pt>
                <c:pt idx="2173">
                  <c:v>0.15865525393145699</c:v>
                </c:pt>
                <c:pt idx="2174">
                  <c:v>0.15865525393145699</c:v>
                </c:pt>
                <c:pt idx="2175">
                  <c:v>0.15865525393145699</c:v>
                </c:pt>
                <c:pt idx="2176">
                  <c:v>0.15865525393145699</c:v>
                </c:pt>
                <c:pt idx="2177">
                  <c:v>0.15865525393145699</c:v>
                </c:pt>
                <c:pt idx="2178">
                  <c:v>0.15865525393145699</c:v>
                </c:pt>
                <c:pt idx="2179">
                  <c:v>0.15865525393145699</c:v>
                </c:pt>
                <c:pt idx="2180">
                  <c:v>0.15865525393145699</c:v>
                </c:pt>
                <c:pt idx="2181">
                  <c:v>0.15865525393145699</c:v>
                </c:pt>
                <c:pt idx="2182">
                  <c:v>0.15865525393145699</c:v>
                </c:pt>
                <c:pt idx="2183">
                  <c:v>0.15865525393145699</c:v>
                </c:pt>
                <c:pt idx="2184">
                  <c:v>0.15865525393145699</c:v>
                </c:pt>
                <c:pt idx="2185">
                  <c:v>0.15865525393145699</c:v>
                </c:pt>
                <c:pt idx="2186">
                  <c:v>0.15865525393145699</c:v>
                </c:pt>
                <c:pt idx="2187">
                  <c:v>0.15865525393145699</c:v>
                </c:pt>
                <c:pt idx="2188">
                  <c:v>0.15865525393145699</c:v>
                </c:pt>
                <c:pt idx="2189">
                  <c:v>0.15865525393145699</c:v>
                </c:pt>
                <c:pt idx="2190">
                  <c:v>0.15865525393145699</c:v>
                </c:pt>
                <c:pt idx="2191">
                  <c:v>0.15865525393145699</c:v>
                </c:pt>
                <c:pt idx="2192">
                  <c:v>0.15865525393145699</c:v>
                </c:pt>
                <c:pt idx="2193">
                  <c:v>0.15865525393145699</c:v>
                </c:pt>
                <c:pt idx="2194">
                  <c:v>0.15865525393145699</c:v>
                </c:pt>
                <c:pt idx="2195">
                  <c:v>0.15865525393145699</c:v>
                </c:pt>
                <c:pt idx="2196">
                  <c:v>0.15865525393145699</c:v>
                </c:pt>
                <c:pt idx="2197">
                  <c:v>0.15865525393145699</c:v>
                </c:pt>
                <c:pt idx="2198">
                  <c:v>0.15865525393145699</c:v>
                </c:pt>
                <c:pt idx="2199">
                  <c:v>0.15865525393145699</c:v>
                </c:pt>
                <c:pt idx="2200">
                  <c:v>0.15865525393145699</c:v>
                </c:pt>
                <c:pt idx="2201">
                  <c:v>0.15865525393145699</c:v>
                </c:pt>
                <c:pt idx="2202">
                  <c:v>0.15865525393145699</c:v>
                </c:pt>
                <c:pt idx="2203">
                  <c:v>0.15865525393145699</c:v>
                </c:pt>
                <c:pt idx="2204">
                  <c:v>0.15865525393145699</c:v>
                </c:pt>
                <c:pt idx="2205">
                  <c:v>0.15865525393145699</c:v>
                </c:pt>
                <c:pt idx="2206">
                  <c:v>0.15865525393145699</c:v>
                </c:pt>
                <c:pt idx="2207">
                  <c:v>0.15865525393145699</c:v>
                </c:pt>
                <c:pt idx="2208">
                  <c:v>0.15865525393145699</c:v>
                </c:pt>
                <c:pt idx="2209">
                  <c:v>0.15865525393145699</c:v>
                </c:pt>
                <c:pt idx="2210">
                  <c:v>0.15865525393145699</c:v>
                </c:pt>
                <c:pt idx="2211">
                  <c:v>0.15865525393145699</c:v>
                </c:pt>
                <c:pt idx="2212">
                  <c:v>0.15865525393145699</c:v>
                </c:pt>
                <c:pt idx="2213">
                  <c:v>0.15865525393145699</c:v>
                </c:pt>
                <c:pt idx="2214">
                  <c:v>0.15865525393145699</c:v>
                </c:pt>
                <c:pt idx="2215">
                  <c:v>0.15865525393145699</c:v>
                </c:pt>
                <c:pt idx="2216">
                  <c:v>0.15865525393145699</c:v>
                </c:pt>
                <c:pt idx="2217">
                  <c:v>0.15865525393145699</c:v>
                </c:pt>
                <c:pt idx="2218">
                  <c:v>0.15865525393145699</c:v>
                </c:pt>
                <c:pt idx="2219">
                  <c:v>0.15865525393145699</c:v>
                </c:pt>
                <c:pt idx="2220">
                  <c:v>0.15865525393145699</c:v>
                </c:pt>
                <c:pt idx="2221">
                  <c:v>0.15865525393145699</c:v>
                </c:pt>
                <c:pt idx="2222">
                  <c:v>0.15865525393145699</c:v>
                </c:pt>
                <c:pt idx="2223">
                  <c:v>0.15865525393145699</c:v>
                </c:pt>
                <c:pt idx="2224">
                  <c:v>0.15865525393145699</c:v>
                </c:pt>
                <c:pt idx="2225">
                  <c:v>0.15865525393145699</c:v>
                </c:pt>
                <c:pt idx="2226">
                  <c:v>0.15865525393145699</c:v>
                </c:pt>
                <c:pt idx="2227">
                  <c:v>0.15865525393145699</c:v>
                </c:pt>
                <c:pt idx="2228">
                  <c:v>0.15865525393145699</c:v>
                </c:pt>
                <c:pt idx="2229">
                  <c:v>0.15865525393145699</c:v>
                </c:pt>
                <c:pt idx="2230">
                  <c:v>0.15865525393145699</c:v>
                </c:pt>
                <c:pt idx="2231">
                  <c:v>0.15865525393145699</c:v>
                </c:pt>
                <c:pt idx="2232">
                  <c:v>0.15865525393145699</c:v>
                </c:pt>
                <c:pt idx="2233">
                  <c:v>0.15865525393145699</c:v>
                </c:pt>
                <c:pt idx="2234">
                  <c:v>0.15865525393145699</c:v>
                </c:pt>
                <c:pt idx="2235">
                  <c:v>0.15865525393145699</c:v>
                </c:pt>
                <c:pt idx="2236">
                  <c:v>0.15865525393145699</c:v>
                </c:pt>
                <c:pt idx="2237">
                  <c:v>0.15865525393145699</c:v>
                </c:pt>
                <c:pt idx="2238">
                  <c:v>0.15865525393145699</c:v>
                </c:pt>
                <c:pt idx="2239">
                  <c:v>0.15865525393145699</c:v>
                </c:pt>
                <c:pt idx="2240">
                  <c:v>0.15865525393145699</c:v>
                </c:pt>
                <c:pt idx="2241">
                  <c:v>0.15865525393145699</c:v>
                </c:pt>
                <c:pt idx="2242">
                  <c:v>0.15865525393145699</c:v>
                </c:pt>
                <c:pt idx="2243">
                  <c:v>0.15865525393145699</c:v>
                </c:pt>
                <c:pt idx="2244">
                  <c:v>0.15865525393145699</c:v>
                </c:pt>
                <c:pt idx="2245">
                  <c:v>0.15865525393145699</c:v>
                </c:pt>
                <c:pt idx="2246">
                  <c:v>0.15865525393145699</c:v>
                </c:pt>
                <c:pt idx="2247">
                  <c:v>0.15865525393145699</c:v>
                </c:pt>
                <c:pt idx="2248">
                  <c:v>0.15865525393145699</c:v>
                </c:pt>
                <c:pt idx="2249">
                  <c:v>0.15865525393145699</c:v>
                </c:pt>
                <c:pt idx="2250">
                  <c:v>0.15865525393145699</c:v>
                </c:pt>
                <c:pt idx="2251">
                  <c:v>0.15865525393145699</c:v>
                </c:pt>
                <c:pt idx="2252">
                  <c:v>0.15865525393145699</c:v>
                </c:pt>
                <c:pt idx="2253">
                  <c:v>0.15865525393145699</c:v>
                </c:pt>
                <c:pt idx="2254">
                  <c:v>0.15865525393145699</c:v>
                </c:pt>
                <c:pt idx="2255">
                  <c:v>0.15865525393145699</c:v>
                </c:pt>
                <c:pt idx="2256">
                  <c:v>0.15865525393145699</c:v>
                </c:pt>
                <c:pt idx="2257">
                  <c:v>0.15865525393145699</c:v>
                </c:pt>
                <c:pt idx="2258">
                  <c:v>0.15865525393145699</c:v>
                </c:pt>
                <c:pt idx="2259">
                  <c:v>0.15865525393145699</c:v>
                </c:pt>
                <c:pt idx="2260">
                  <c:v>0.15865525393145699</c:v>
                </c:pt>
                <c:pt idx="2261">
                  <c:v>0.15865525393145699</c:v>
                </c:pt>
                <c:pt idx="2262">
                  <c:v>0.15865525393145699</c:v>
                </c:pt>
                <c:pt idx="2263">
                  <c:v>0.15865525393145699</c:v>
                </c:pt>
                <c:pt idx="2264">
                  <c:v>0.15865525393145699</c:v>
                </c:pt>
                <c:pt idx="2265">
                  <c:v>0.15865525393145699</c:v>
                </c:pt>
                <c:pt idx="2266">
                  <c:v>0.15865525393145699</c:v>
                </c:pt>
                <c:pt idx="2267">
                  <c:v>0.15865525393145699</c:v>
                </c:pt>
                <c:pt idx="2268">
                  <c:v>0.15865525393145699</c:v>
                </c:pt>
                <c:pt idx="2269">
                  <c:v>0.15865525393145699</c:v>
                </c:pt>
                <c:pt idx="2270">
                  <c:v>0.15865525393145699</c:v>
                </c:pt>
                <c:pt idx="2271">
                  <c:v>0.15865525393145699</c:v>
                </c:pt>
                <c:pt idx="2272">
                  <c:v>0.15865525393145699</c:v>
                </c:pt>
                <c:pt idx="2273">
                  <c:v>0.15865525393145699</c:v>
                </c:pt>
                <c:pt idx="2274">
                  <c:v>0.15865525393145699</c:v>
                </c:pt>
                <c:pt idx="2275">
                  <c:v>0.15865525393145699</c:v>
                </c:pt>
                <c:pt idx="2276">
                  <c:v>0.15865525393145699</c:v>
                </c:pt>
                <c:pt idx="2277">
                  <c:v>0.15865525393145699</c:v>
                </c:pt>
                <c:pt idx="2278">
                  <c:v>0.15865525393145699</c:v>
                </c:pt>
                <c:pt idx="2279">
                  <c:v>0.15865525393145699</c:v>
                </c:pt>
                <c:pt idx="2280">
                  <c:v>0.15865525393145699</c:v>
                </c:pt>
                <c:pt idx="2281">
                  <c:v>0.15865525393145699</c:v>
                </c:pt>
                <c:pt idx="2282">
                  <c:v>0.15865525393145699</c:v>
                </c:pt>
                <c:pt idx="2283">
                  <c:v>0.15865525393145699</c:v>
                </c:pt>
                <c:pt idx="2284">
                  <c:v>0.15865525393145699</c:v>
                </c:pt>
                <c:pt idx="2285">
                  <c:v>0.15865525393145699</c:v>
                </c:pt>
                <c:pt idx="2286">
                  <c:v>0.15865525393145699</c:v>
                </c:pt>
                <c:pt idx="2287">
                  <c:v>0.15865525393145699</c:v>
                </c:pt>
                <c:pt idx="2288">
                  <c:v>0.15865525393145699</c:v>
                </c:pt>
                <c:pt idx="2289">
                  <c:v>0.15865525393145699</c:v>
                </c:pt>
                <c:pt idx="2290">
                  <c:v>0.15865525393145699</c:v>
                </c:pt>
                <c:pt idx="2291">
                  <c:v>0.15865525393145699</c:v>
                </c:pt>
                <c:pt idx="2292">
                  <c:v>0.15865525393145699</c:v>
                </c:pt>
                <c:pt idx="2293">
                  <c:v>0.15865525393145699</c:v>
                </c:pt>
                <c:pt idx="2294">
                  <c:v>0.15865525393145699</c:v>
                </c:pt>
                <c:pt idx="2295">
                  <c:v>0.15865525393145699</c:v>
                </c:pt>
                <c:pt idx="2296">
                  <c:v>0.15865525393145699</c:v>
                </c:pt>
                <c:pt idx="2297">
                  <c:v>0.15865525393145699</c:v>
                </c:pt>
                <c:pt idx="2298">
                  <c:v>0.15865525393145699</c:v>
                </c:pt>
                <c:pt idx="2299">
                  <c:v>0.15865525393145699</c:v>
                </c:pt>
                <c:pt idx="2300">
                  <c:v>0.15865525393145699</c:v>
                </c:pt>
                <c:pt idx="2301">
                  <c:v>0.15865525393145699</c:v>
                </c:pt>
                <c:pt idx="2302">
                  <c:v>0.15865525393145699</c:v>
                </c:pt>
                <c:pt idx="2303">
                  <c:v>0.15865525393145699</c:v>
                </c:pt>
                <c:pt idx="2304">
                  <c:v>0.15865525393145699</c:v>
                </c:pt>
                <c:pt idx="2305">
                  <c:v>0.15865525393145699</c:v>
                </c:pt>
                <c:pt idx="2306">
                  <c:v>0.15865525393145699</c:v>
                </c:pt>
                <c:pt idx="2307">
                  <c:v>0.15865525393145699</c:v>
                </c:pt>
                <c:pt idx="2308">
                  <c:v>0.15865525393145699</c:v>
                </c:pt>
                <c:pt idx="2309">
                  <c:v>0.15865525393145699</c:v>
                </c:pt>
                <c:pt idx="2310">
                  <c:v>0.15865525393145699</c:v>
                </c:pt>
                <c:pt idx="2311">
                  <c:v>0.15865525393145699</c:v>
                </c:pt>
                <c:pt idx="2312">
                  <c:v>0.15865525393145699</c:v>
                </c:pt>
                <c:pt idx="2313">
                  <c:v>0.15865525393145699</c:v>
                </c:pt>
                <c:pt idx="2314">
                  <c:v>0.15865525393145699</c:v>
                </c:pt>
                <c:pt idx="2315">
                  <c:v>0.15865525393145699</c:v>
                </c:pt>
                <c:pt idx="2316">
                  <c:v>0.15865525393145699</c:v>
                </c:pt>
                <c:pt idx="2317">
                  <c:v>0.15865525393145699</c:v>
                </c:pt>
                <c:pt idx="2318">
                  <c:v>0.15865525393145699</c:v>
                </c:pt>
                <c:pt idx="2319">
                  <c:v>0.15865525393145699</c:v>
                </c:pt>
                <c:pt idx="2320">
                  <c:v>0.15865525393145699</c:v>
                </c:pt>
                <c:pt idx="2321">
                  <c:v>0.15865525393145699</c:v>
                </c:pt>
                <c:pt idx="2322">
                  <c:v>0.15865525393145699</c:v>
                </c:pt>
                <c:pt idx="2323">
                  <c:v>0.15865525393145699</c:v>
                </c:pt>
                <c:pt idx="2324">
                  <c:v>0.15865525393145699</c:v>
                </c:pt>
                <c:pt idx="2325">
                  <c:v>0.15865525393145699</c:v>
                </c:pt>
                <c:pt idx="2326">
                  <c:v>0.15865525393145699</c:v>
                </c:pt>
                <c:pt idx="2327">
                  <c:v>0.15865525393145699</c:v>
                </c:pt>
                <c:pt idx="2328">
                  <c:v>0.15865525393145699</c:v>
                </c:pt>
                <c:pt idx="2329">
                  <c:v>0.15865525393145699</c:v>
                </c:pt>
                <c:pt idx="2330">
                  <c:v>0.15865525393145699</c:v>
                </c:pt>
                <c:pt idx="2331">
                  <c:v>0.15865525393145699</c:v>
                </c:pt>
                <c:pt idx="2332">
                  <c:v>0.15865525393145699</c:v>
                </c:pt>
                <c:pt idx="2333">
                  <c:v>0.15865525393145699</c:v>
                </c:pt>
                <c:pt idx="2334">
                  <c:v>0.15865525393145699</c:v>
                </c:pt>
                <c:pt idx="2335">
                  <c:v>0.15865525393145699</c:v>
                </c:pt>
                <c:pt idx="2336">
                  <c:v>0.15865525393145699</c:v>
                </c:pt>
                <c:pt idx="2337">
                  <c:v>0.15865525393145699</c:v>
                </c:pt>
                <c:pt idx="2338">
                  <c:v>0.15865525393145699</c:v>
                </c:pt>
                <c:pt idx="2339">
                  <c:v>0.15865525393145699</c:v>
                </c:pt>
                <c:pt idx="2340">
                  <c:v>0.15865525393145699</c:v>
                </c:pt>
                <c:pt idx="2341">
                  <c:v>0.15865525393145699</c:v>
                </c:pt>
                <c:pt idx="2342">
                  <c:v>0.15865525393145699</c:v>
                </c:pt>
                <c:pt idx="2343">
                  <c:v>0.15865525393145699</c:v>
                </c:pt>
                <c:pt idx="2344">
                  <c:v>0.15865525393145699</c:v>
                </c:pt>
                <c:pt idx="2345">
                  <c:v>0.15865525393145699</c:v>
                </c:pt>
                <c:pt idx="2346">
                  <c:v>0.15865525393145699</c:v>
                </c:pt>
                <c:pt idx="2347">
                  <c:v>0.15865525393145699</c:v>
                </c:pt>
                <c:pt idx="2348">
                  <c:v>0.15865525393145699</c:v>
                </c:pt>
                <c:pt idx="2349">
                  <c:v>0.15865525393145699</c:v>
                </c:pt>
                <c:pt idx="2350">
                  <c:v>0.15865525393145699</c:v>
                </c:pt>
                <c:pt idx="2351">
                  <c:v>0.15865525393145699</c:v>
                </c:pt>
                <c:pt idx="2352">
                  <c:v>0.15865525393145699</c:v>
                </c:pt>
                <c:pt idx="2353">
                  <c:v>0.15865525393145699</c:v>
                </c:pt>
                <c:pt idx="2354">
                  <c:v>0.15865525393145699</c:v>
                </c:pt>
                <c:pt idx="2355">
                  <c:v>0.15865525393145699</c:v>
                </c:pt>
                <c:pt idx="2356">
                  <c:v>0.15865525393145699</c:v>
                </c:pt>
                <c:pt idx="2357">
                  <c:v>0.15865525393145699</c:v>
                </c:pt>
                <c:pt idx="2358">
                  <c:v>0.15865525393145699</c:v>
                </c:pt>
                <c:pt idx="2359">
                  <c:v>0.15865525393145699</c:v>
                </c:pt>
                <c:pt idx="2360">
                  <c:v>0.15865525393145699</c:v>
                </c:pt>
                <c:pt idx="2361">
                  <c:v>0.15865525393145699</c:v>
                </c:pt>
                <c:pt idx="2362">
                  <c:v>0.15865525393145699</c:v>
                </c:pt>
                <c:pt idx="2363">
                  <c:v>0.15865525393145699</c:v>
                </c:pt>
                <c:pt idx="2364">
                  <c:v>0.15865525393145699</c:v>
                </c:pt>
                <c:pt idx="2365">
                  <c:v>0.15865525393145699</c:v>
                </c:pt>
                <c:pt idx="2366">
                  <c:v>0.15865525393145699</c:v>
                </c:pt>
                <c:pt idx="2367">
                  <c:v>0.15865525393145699</c:v>
                </c:pt>
                <c:pt idx="2368">
                  <c:v>0.15865525393145699</c:v>
                </c:pt>
                <c:pt idx="2369">
                  <c:v>0.15865525393145699</c:v>
                </c:pt>
                <c:pt idx="2370">
                  <c:v>0.15865525393145699</c:v>
                </c:pt>
                <c:pt idx="2371">
                  <c:v>0.15865525393145699</c:v>
                </c:pt>
                <c:pt idx="2372">
                  <c:v>0.15865525393145699</c:v>
                </c:pt>
                <c:pt idx="2373">
                  <c:v>0.15865525393145699</c:v>
                </c:pt>
                <c:pt idx="2374">
                  <c:v>0.15865525393145699</c:v>
                </c:pt>
                <c:pt idx="2375">
                  <c:v>0.15865525393145699</c:v>
                </c:pt>
                <c:pt idx="2376">
                  <c:v>0.15865525393145699</c:v>
                </c:pt>
                <c:pt idx="2377">
                  <c:v>0.15865525393145699</c:v>
                </c:pt>
                <c:pt idx="2378">
                  <c:v>0.15865525393145699</c:v>
                </c:pt>
                <c:pt idx="2379">
                  <c:v>0.15865525393145699</c:v>
                </c:pt>
                <c:pt idx="2380">
                  <c:v>0.15865525393145699</c:v>
                </c:pt>
                <c:pt idx="2381">
                  <c:v>0.15865525393145699</c:v>
                </c:pt>
                <c:pt idx="2382">
                  <c:v>0.15865525393145699</c:v>
                </c:pt>
                <c:pt idx="2383">
                  <c:v>0.15865525393145699</c:v>
                </c:pt>
                <c:pt idx="2384">
                  <c:v>0.15865525393145699</c:v>
                </c:pt>
                <c:pt idx="2385">
                  <c:v>0.15865525393145699</c:v>
                </c:pt>
                <c:pt idx="2386">
                  <c:v>0.15865525393145699</c:v>
                </c:pt>
                <c:pt idx="2387">
                  <c:v>0.15865525393145699</c:v>
                </c:pt>
                <c:pt idx="2388">
                  <c:v>0.15865525393145699</c:v>
                </c:pt>
                <c:pt idx="2389">
                  <c:v>0.15865525393145699</c:v>
                </c:pt>
                <c:pt idx="2390">
                  <c:v>0.15865525393145699</c:v>
                </c:pt>
                <c:pt idx="2391">
                  <c:v>0.15865525393145699</c:v>
                </c:pt>
                <c:pt idx="2392">
                  <c:v>0.15865525393145699</c:v>
                </c:pt>
                <c:pt idx="2393">
                  <c:v>0.15865525393145699</c:v>
                </c:pt>
                <c:pt idx="2394">
                  <c:v>0.15865525393145699</c:v>
                </c:pt>
                <c:pt idx="2395">
                  <c:v>0.15865525393145699</c:v>
                </c:pt>
                <c:pt idx="2396">
                  <c:v>0.15865525393145699</c:v>
                </c:pt>
                <c:pt idx="2397">
                  <c:v>0.15865525393145699</c:v>
                </c:pt>
                <c:pt idx="2398">
                  <c:v>0.15865525393145699</c:v>
                </c:pt>
                <c:pt idx="2399">
                  <c:v>0.15865525393145699</c:v>
                </c:pt>
                <c:pt idx="2400">
                  <c:v>0.15865525393145699</c:v>
                </c:pt>
                <c:pt idx="2401">
                  <c:v>0.15865525393145699</c:v>
                </c:pt>
                <c:pt idx="2402">
                  <c:v>0.15865525393145699</c:v>
                </c:pt>
                <c:pt idx="2403">
                  <c:v>0.15865525393145699</c:v>
                </c:pt>
                <c:pt idx="2404">
                  <c:v>0.15865525393145699</c:v>
                </c:pt>
                <c:pt idx="2405">
                  <c:v>0.15865525393145699</c:v>
                </c:pt>
                <c:pt idx="2406">
                  <c:v>0.15865525393145699</c:v>
                </c:pt>
                <c:pt idx="2407">
                  <c:v>0.15865525393145699</c:v>
                </c:pt>
                <c:pt idx="2408">
                  <c:v>0.15865525393145699</c:v>
                </c:pt>
                <c:pt idx="2409">
                  <c:v>0.15865525393145699</c:v>
                </c:pt>
                <c:pt idx="2410">
                  <c:v>0.15865525393145699</c:v>
                </c:pt>
                <c:pt idx="2411">
                  <c:v>0.15865525393145699</c:v>
                </c:pt>
                <c:pt idx="2412">
                  <c:v>0.15865525393145699</c:v>
                </c:pt>
                <c:pt idx="2413">
                  <c:v>0.15865525393145699</c:v>
                </c:pt>
                <c:pt idx="2414">
                  <c:v>0.15865525393145699</c:v>
                </c:pt>
                <c:pt idx="2415">
                  <c:v>0.15865525393145699</c:v>
                </c:pt>
                <c:pt idx="2416">
                  <c:v>0.15865525393145699</c:v>
                </c:pt>
                <c:pt idx="2417">
                  <c:v>0.15865525393145699</c:v>
                </c:pt>
                <c:pt idx="2418">
                  <c:v>0.15865525393145699</c:v>
                </c:pt>
                <c:pt idx="2419">
                  <c:v>0.15865525393145699</c:v>
                </c:pt>
                <c:pt idx="2420">
                  <c:v>0.15865525393145699</c:v>
                </c:pt>
                <c:pt idx="2421">
                  <c:v>0.15865525393145699</c:v>
                </c:pt>
                <c:pt idx="2422">
                  <c:v>0.15865525393145699</c:v>
                </c:pt>
                <c:pt idx="2423">
                  <c:v>0.15865525393145699</c:v>
                </c:pt>
                <c:pt idx="2424">
                  <c:v>0.15865525393145699</c:v>
                </c:pt>
                <c:pt idx="2425">
                  <c:v>0.15865525393145699</c:v>
                </c:pt>
                <c:pt idx="2426">
                  <c:v>0.15865525393145699</c:v>
                </c:pt>
                <c:pt idx="2427">
                  <c:v>0.15865525393145699</c:v>
                </c:pt>
                <c:pt idx="2428">
                  <c:v>0.15865525393145699</c:v>
                </c:pt>
                <c:pt idx="2429">
                  <c:v>0.15865525393145699</c:v>
                </c:pt>
                <c:pt idx="2430">
                  <c:v>0.15865525393145699</c:v>
                </c:pt>
                <c:pt idx="2431">
                  <c:v>0.15865525393145699</c:v>
                </c:pt>
                <c:pt idx="2432">
                  <c:v>0.15865525393145699</c:v>
                </c:pt>
                <c:pt idx="2433">
                  <c:v>0.15865525393145699</c:v>
                </c:pt>
                <c:pt idx="2434">
                  <c:v>0.15865525393145699</c:v>
                </c:pt>
                <c:pt idx="2435">
                  <c:v>0.15865525393145699</c:v>
                </c:pt>
                <c:pt idx="2436">
                  <c:v>0.15865525393145699</c:v>
                </c:pt>
                <c:pt idx="2437">
                  <c:v>0.15865525393145699</c:v>
                </c:pt>
                <c:pt idx="2438">
                  <c:v>0.15865525393145699</c:v>
                </c:pt>
                <c:pt idx="2439">
                  <c:v>0.15865525393145699</c:v>
                </c:pt>
                <c:pt idx="2440">
                  <c:v>0.15865525393145699</c:v>
                </c:pt>
                <c:pt idx="2441">
                  <c:v>0.15865525393145699</c:v>
                </c:pt>
                <c:pt idx="2442">
                  <c:v>0.15865525393145699</c:v>
                </c:pt>
                <c:pt idx="2443">
                  <c:v>0.15865525393145699</c:v>
                </c:pt>
                <c:pt idx="2444">
                  <c:v>0.15865525393145699</c:v>
                </c:pt>
                <c:pt idx="2445">
                  <c:v>0.15865525393145699</c:v>
                </c:pt>
                <c:pt idx="2446">
                  <c:v>0.15865525393145699</c:v>
                </c:pt>
                <c:pt idx="2447">
                  <c:v>0.15865525393145699</c:v>
                </c:pt>
                <c:pt idx="2448">
                  <c:v>0.15865525393145699</c:v>
                </c:pt>
                <c:pt idx="2449">
                  <c:v>0.15865525393145699</c:v>
                </c:pt>
                <c:pt idx="2450">
                  <c:v>0.15865525393145699</c:v>
                </c:pt>
                <c:pt idx="2451">
                  <c:v>0.15865525393145699</c:v>
                </c:pt>
                <c:pt idx="2452">
                  <c:v>0.15865525393145699</c:v>
                </c:pt>
                <c:pt idx="2453">
                  <c:v>0.15865525393145699</c:v>
                </c:pt>
                <c:pt idx="2454">
                  <c:v>0.15865525393145699</c:v>
                </c:pt>
                <c:pt idx="2455">
                  <c:v>0.15865525393145699</c:v>
                </c:pt>
                <c:pt idx="2456">
                  <c:v>0.15865525393145699</c:v>
                </c:pt>
                <c:pt idx="2457">
                  <c:v>0.15865525393145699</c:v>
                </c:pt>
                <c:pt idx="2458">
                  <c:v>0.15865525393145699</c:v>
                </c:pt>
                <c:pt idx="2459">
                  <c:v>0.15865525393145699</c:v>
                </c:pt>
                <c:pt idx="2460">
                  <c:v>0.15865525393145699</c:v>
                </c:pt>
                <c:pt idx="2461">
                  <c:v>0.15865525393145699</c:v>
                </c:pt>
                <c:pt idx="2462">
                  <c:v>0.15865525393145699</c:v>
                </c:pt>
                <c:pt idx="2463">
                  <c:v>0.15865525393145699</c:v>
                </c:pt>
                <c:pt idx="2464">
                  <c:v>0.15865525393145699</c:v>
                </c:pt>
                <c:pt idx="2465">
                  <c:v>0.15865525393145699</c:v>
                </c:pt>
                <c:pt idx="2466">
                  <c:v>0.15865525393145699</c:v>
                </c:pt>
                <c:pt idx="2467">
                  <c:v>0.15865525393145699</c:v>
                </c:pt>
                <c:pt idx="2468">
                  <c:v>0.15865525393145699</c:v>
                </c:pt>
                <c:pt idx="2469">
                  <c:v>0.15865525393145699</c:v>
                </c:pt>
                <c:pt idx="2470">
                  <c:v>0.15865525393145699</c:v>
                </c:pt>
                <c:pt idx="2471">
                  <c:v>0.15865525393145699</c:v>
                </c:pt>
                <c:pt idx="2472">
                  <c:v>0.15865525393145699</c:v>
                </c:pt>
                <c:pt idx="2473">
                  <c:v>0.15865525393145699</c:v>
                </c:pt>
                <c:pt idx="2474">
                  <c:v>0.15865525393145699</c:v>
                </c:pt>
                <c:pt idx="2475">
                  <c:v>0.15865525393145699</c:v>
                </c:pt>
                <c:pt idx="2476">
                  <c:v>0.15865525393145699</c:v>
                </c:pt>
                <c:pt idx="2477">
                  <c:v>0.15865525393145699</c:v>
                </c:pt>
                <c:pt idx="2478">
                  <c:v>0.15865525393145699</c:v>
                </c:pt>
                <c:pt idx="2479">
                  <c:v>0.15865525393145699</c:v>
                </c:pt>
                <c:pt idx="2480">
                  <c:v>0.15865525393145699</c:v>
                </c:pt>
                <c:pt idx="2481">
                  <c:v>0.15865525393145699</c:v>
                </c:pt>
                <c:pt idx="2482">
                  <c:v>0.15865525393145699</c:v>
                </c:pt>
                <c:pt idx="2483">
                  <c:v>0.15865525393145699</c:v>
                </c:pt>
                <c:pt idx="2484">
                  <c:v>0.15865525393145699</c:v>
                </c:pt>
                <c:pt idx="2485">
                  <c:v>0.15865525393145699</c:v>
                </c:pt>
                <c:pt idx="2486">
                  <c:v>0.15865525393145699</c:v>
                </c:pt>
                <c:pt idx="2487">
                  <c:v>0.15865525393145699</c:v>
                </c:pt>
                <c:pt idx="2488">
                  <c:v>0.15865525393145699</c:v>
                </c:pt>
                <c:pt idx="2489">
                  <c:v>0.15865525393145699</c:v>
                </c:pt>
                <c:pt idx="2490">
                  <c:v>0.15865525393145699</c:v>
                </c:pt>
                <c:pt idx="2491">
                  <c:v>0.15865525393145699</c:v>
                </c:pt>
                <c:pt idx="2492">
                  <c:v>0.15865525393145699</c:v>
                </c:pt>
                <c:pt idx="2493">
                  <c:v>0.15865525393145699</c:v>
                </c:pt>
                <c:pt idx="2494">
                  <c:v>0.15865525393145699</c:v>
                </c:pt>
                <c:pt idx="2495">
                  <c:v>0.15865525393145699</c:v>
                </c:pt>
                <c:pt idx="2496">
                  <c:v>0.15865525393145699</c:v>
                </c:pt>
                <c:pt idx="2497">
                  <c:v>0.15865525393145699</c:v>
                </c:pt>
                <c:pt idx="2498">
                  <c:v>0.15865525393145699</c:v>
                </c:pt>
                <c:pt idx="2499">
                  <c:v>0.15865525393145699</c:v>
                </c:pt>
                <c:pt idx="2500">
                  <c:v>0.15865525393145699</c:v>
                </c:pt>
                <c:pt idx="2501">
                  <c:v>0.15865525393145699</c:v>
                </c:pt>
                <c:pt idx="2502">
                  <c:v>0.15865525393145699</c:v>
                </c:pt>
                <c:pt idx="2503">
                  <c:v>0.15865525393145699</c:v>
                </c:pt>
                <c:pt idx="2504">
                  <c:v>0.15865525393145699</c:v>
                </c:pt>
                <c:pt idx="2505">
                  <c:v>0.15865525393145699</c:v>
                </c:pt>
                <c:pt idx="2506">
                  <c:v>0.15865525393145699</c:v>
                </c:pt>
                <c:pt idx="2507">
                  <c:v>0.15865525393145699</c:v>
                </c:pt>
                <c:pt idx="2508">
                  <c:v>0.15865525393145699</c:v>
                </c:pt>
                <c:pt idx="2509">
                  <c:v>0.15865525393145699</c:v>
                </c:pt>
                <c:pt idx="2510">
                  <c:v>0.15865525393145699</c:v>
                </c:pt>
                <c:pt idx="2511">
                  <c:v>0.15865525393145699</c:v>
                </c:pt>
                <c:pt idx="2512">
                  <c:v>0.15865525393145699</c:v>
                </c:pt>
                <c:pt idx="2513">
                  <c:v>0.15865525393145699</c:v>
                </c:pt>
                <c:pt idx="2514">
                  <c:v>0.15865525393145699</c:v>
                </c:pt>
                <c:pt idx="2515">
                  <c:v>0.15865525393145699</c:v>
                </c:pt>
                <c:pt idx="2516">
                  <c:v>0.15865525393145699</c:v>
                </c:pt>
                <c:pt idx="2517">
                  <c:v>0.15865525393145699</c:v>
                </c:pt>
                <c:pt idx="2518">
                  <c:v>0.15865525393145699</c:v>
                </c:pt>
                <c:pt idx="2519">
                  <c:v>0.15865525393145699</c:v>
                </c:pt>
                <c:pt idx="2520">
                  <c:v>0.15865525393145699</c:v>
                </c:pt>
                <c:pt idx="2521">
                  <c:v>0.15865525393145699</c:v>
                </c:pt>
                <c:pt idx="2522">
                  <c:v>0.15865525393145699</c:v>
                </c:pt>
                <c:pt idx="2523">
                  <c:v>0.15865525393145699</c:v>
                </c:pt>
                <c:pt idx="2524">
                  <c:v>0.15865525393145699</c:v>
                </c:pt>
                <c:pt idx="2525">
                  <c:v>0.15865525393145699</c:v>
                </c:pt>
                <c:pt idx="2526">
                  <c:v>0.15865525393145699</c:v>
                </c:pt>
                <c:pt idx="2527">
                  <c:v>0.15865525393145699</c:v>
                </c:pt>
                <c:pt idx="2528">
                  <c:v>0.15865525393145699</c:v>
                </c:pt>
                <c:pt idx="2529">
                  <c:v>0.15865525393145699</c:v>
                </c:pt>
                <c:pt idx="2530">
                  <c:v>0.15865525393145699</c:v>
                </c:pt>
                <c:pt idx="2531">
                  <c:v>0.15865525393145699</c:v>
                </c:pt>
                <c:pt idx="2532">
                  <c:v>0.15865525393145699</c:v>
                </c:pt>
                <c:pt idx="2533">
                  <c:v>0.15865525393145699</c:v>
                </c:pt>
                <c:pt idx="2534">
                  <c:v>0.15865525393145699</c:v>
                </c:pt>
                <c:pt idx="2535">
                  <c:v>0.15865525393145699</c:v>
                </c:pt>
                <c:pt idx="2536">
                  <c:v>0.15865525393145699</c:v>
                </c:pt>
                <c:pt idx="2537">
                  <c:v>0.15865525393145699</c:v>
                </c:pt>
                <c:pt idx="2538">
                  <c:v>0.15865525393145699</c:v>
                </c:pt>
                <c:pt idx="2539">
                  <c:v>0.15865525393145699</c:v>
                </c:pt>
                <c:pt idx="2540">
                  <c:v>0.15865525393145699</c:v>
                </c:pt>
                <c:pt idx="2541">
                  <c:v>0.15865525393145699</c:v>
                </c:pt>
                <c:pt idx="2542">
                  <c:v>0.15865525393145699</c:v>
                </c:pt>
                <c:pt idx="2543">
                  <c:v>0.15865525393145699</c:v>
                </c:pt>
                <c:pt idx="2544">
                  <c:v>0.15865525393145699</c:v>
                </c:pt>
                <c:pt idx="2545">
                  <c:v>0.15865525393145699</c:v>
                </c:pt>
                <c:pt idx="2546">
                  <c:v>0.15865525393145699</c:v>
                </c:pt>
                <c:pt idx="2547">
                  <c:v>0.15865525393145699</c:v>
                </c:pt>
                <c:pt idx="2548">
                  <c:v>0.15865525393145699</c:v>
                </c:pt>
                <c:pt idx="2549">
                  <c:v>0.15865525393145699</c:v>
                </c:pt>
                <c:pt idx="2550">
                  <c:v>0.15865525393145699</c:v>
                </c:pt>
                <c:pt idx="2551">
                  <c:v>0.15865525393145699</c:v>
                </c:pt>
                <c:pt idx="2552">
                  <c:v>0.15865525393145699</c:v>
                </c:pt>
                <c:pt idx="2553">
                  <c:v>0.15865525393145699</c:v>
                </c:pt>
                <c:pt idx="2554">
                  <c:v>0.15865525393145699</c:v>
                </c:pt>
                <c:pt idx="2555">
                  <c:v>0.15865525393145699</c:v>
                </c:pt>
                <c:pt idx="2556">
                  <c:v>0.15865525393145699</c:v>
                </c:pt>
                <c:pt idx="2557">
                  <c:v>0.15865525393145699</c:v>
                </c:pt>
                <c:pt idx="2558">
                  <c:v>0.15865525393145699</c:v>
                </c:pt>
                <c:pt idx="2559">
                  <c:v>0.15865525393145699</c:v>
                </c:pt>
                <c:pt idx="2560">
                  <c:v>0.15865525393145699</c:v>
                </c:pt>
                <c:pt idx="2561">
                  <c:v>0.15865525393145699</c:v>
                </c:pt>
                <c:pt idx="2562">
                  <c:v>0.15865525393145699</c:v>
                </c:pt>
                <c:pt idx="2563">
                  <c:v>0.15865525393145699</c:v>
                </c:pt>
                <c:pt idx="2564">
                  <c:v>0.15865525393145699</c:v>
                </c:pt>
                <c:pt idx="2565">
                  <c:v>0.15865525393145699</c:v>
                </c:pt>
                <c:pt idx="2566">
                  <c:v>0.15865525393145699</c:v>
                </c:pt>
                <c:pt idx="2567">
                  <c:v>0.15865525393145699</c:v>
                </c:pt>
                <c:pt idx="2568">
                  <c:v>0.15865525393145699</c:v>
                </c:pt>
                <c:pt idx="2569">
                  <c:v>0.15865525393145699</c:v>
                </c:pt>
                <c:pt idx="2570">
                  <c:v>0.15865525393145699</c:v>
                </c:pt>
                <c:pt idx="2571">
                  <c:v>0.15865525393145699</c:v>
                </c:pt>
                <c:pt idx="2572">
                  <c:v>0.15865525393145699</c:v>
                </c:pt>
                <c:pt idx="2573">
                  <c:v>0.15865525393145699</c:v>
                </c:pt>
                <c:pt idx="2574">
                  <c:v>0.15865525393145699</c:v>
                </c:pt>
                <c:pt idx="2575">
                  <c:v>0.15865525393145699</c:v>
                </c:pt>
                <c:pt idx="2576">
                  <c:v>0.15865525393145699</c:v>
                </c:pt>
                <c:pt idx="2577">
                  <c:v>0.15865525393145699</c:v>
                </c:pt>
                <c:pt idx="2578">
                  <c:v>0.15865525393145699</c:v>
                </c:pt>
                <c:pt idx="2579">
                  <c:v>0.15865525393145699</c:v>
                </c:pt>
                <c:pt idx="2580">
                  <c:v>0.15865525393145699</c:v>
                </c:pt>
                <c:pt idx="2581">
                  <c:v>0.15865525393145699</c:v>
                </c:pt>
                <c:pt idx="2582">
                  <c:v>0.15865525393145699</c:v>
                </c:pt>
                <c:pt idx="2583">
                  <c:v>0.15865525393145699</c:v>
                </c:pt>
                <c:pt idx="2584">
                  <c:v>0.15865525393145699</c:v>
                </c:pt>
                <c:pt idx="2585">
                  <c:v>0.15865525393145699</c:v>
                </c:pt>
                <c:pt idx="2586">
                  <c:v>0.15865525393145699</c:v>
                </c:pt>
                <c:pt idx="2587">
                  <c:v>0.15865525393145699</c:v>
                </c:pt>
                <c:pt idx="2588">
                  <c:v>0.15865525393145699</c:v>
                </c:pt>
                <c:pt idx="2589">
                  <c:v>0.15865525393145699</c:v>
                </c:pt>
                <c:pt idx="2590">
                  <c:v>0.15865525393145699</c:v>
                </c:pt>
                <c:pt idx="2591">
                  <c:v>0.15865525393145699</c:v>
                </c:pt>
                <c:pt idx="2592">
                  <c:v>0.15865525393145699</c:v>
                </c:pt>
                <c:pt idx="2593">
                  <c:v>0.15865525393145699</c:v>
                </c:pt>
                <c:pt idx="2594">
                  <c:v>0.15865525393145699</c:v>
                </c:pt>
                <c:pt idx="2595">
                  <c:v>0.15865525393145699</c:v>
                </c:pt>
                <c:pt idx="2596">
                  <c:v>0.15865525393145699</c:v>
                </c:pt>
                <c:pt idx="2597">
                  <c:v>0.15865525393145699</c:v>
                </c:pt>
                <c:pt idx="2598">
                  <c:v>0.15865525393145699</c:v>
                </c:pt>
                <c:pt idx="2599">
                  <c:v>0.15865525393145699</c:v>
                </c:pt>
                <c:pt idx="2600">
                  <c:v>0.15865525393145699</c:v>
                </c:pt>
                <c:pt idx="2601">
                  <c:v>0.15865525393145699</c:v>
                </c:pt>
                <c:pt idx="2602">
                  <c:v>0.15865525393145699</c:v>
                </c:pt>
                <c:pt idx="2603">
                  <c:v>0.15865525393145699</c:v>
                </c:pt>
                <c:pt idx="2604">
                  <c:v>0.15865525393145699</c:v>
                </c:pt>
                <c:pt idx="2605">
                  <c:v>0.15865525393145699</c:v>
                </c:pt>
                <c:pt idx="2606">
                  <c:v>0.15865525393145699</c:v>
                </c:pt>
                <c:pt idx="2607">
                  <c:v>0.15865525393145699</c:v>
                </c:pt>
                <c:pt idx="2608">
                  <c:v>0.15865525393145699</c:v>
                </c:pt>
                <c:pt idx="2609">
                  <c:v>0.15865525393145699</c:v>
                </c:pt>
                <c:pt idx="2610">
                  <c:v>0.15865525393145699</c:v>
                </c:pt>
                <c:pt idx="2611">
                  <c:v>0.15865525393145699</c:v>
                </c:pt>
                <c:pt idx="2612">
                  <c:v>0.15865525393145699</c:v>
                </c:pt>
                <c:pt idx="2613">
                  <c:v>0.15865525393145699</c:v>
                </c:pt>
                <c:pt idx="2614">
                  <c:v>0.15865525393145699</c:v>
                </c:pt>
                <c:pt idx="2615">
                  <c:v>0.15865525393145699</c:v>
                </c:pt>
                <c:pt idx="2616">
                  <c:v>0.15865525393145699</c:v>
                </c:pt>
                <c:pt idx="2617">
                  <c:v>0.15865525393145699</c:v>
                </c:pt>
                <c:pt idx="2618">
                  <c:v>0.15865525393145699</c:v>
                </c:pt>
                <c:pt idx="2619">
                  <c:v>0.15865525393145699</c:v>
                </c:pt>
                <c:pt idx="2620">
                  <c:v>0.15865525393145699</c:v>
                </c:pt>
                <c:pt idx="2621">
                  <c:v>0.15865525393145699</c:v>
                </c:pt>
                <c:pt idx="2622">
                  <c:v>0.15865525393145699</c:v>
                </c:pt>
                <c:pt idx="2623">
                  <c:v>0.15865525393145699</c:v>
                </c:pt>
                <c:pt idx="2624">
                  <c:v>0.15865525393145699</c:v>
                </c:pt>
                <c:pt idx="2625">
                  <c:v>0.15865525393145699</c:v>
                </c:pt>
                <c:pt idx="2626">
                  <c:v>0.15865525393145699</c:v>
                </c:pt>
                <c:pt idx="2627">
                  <c:v>0.15865525393145699</c:v>
                </c:pt>
                <c:pt idx="2628">
                  <c:v>0.15865525393145699</c:v>
                </c:pt>
                <c:pt idx="2629">
                  <c:v>0.15865525393145699</c:v>
                </c:pt>
                <c:pt idx="2630">
                  <c:v>0.15865525393145699</c:v>
                </c:pt>
                <c:pt idx="2631">
                  <c:v>0.15865525393145699</c:v>
                </c:pt>
                <c:pt idx="2632">
                  <c:v>0.15865525393145699</c:v>
                </c:pt>
                <c:pt idx="2633">
                  <c:v>0.15865525393145699</c:v>
                </c:pt>
                <c:pt idx="2634">
                  <c:v>0.15865525393145699</c:v>
                </c:pt>
                <c:pt idx="2635">
                  <c:v>0.15865525393145699</c:v>
                </c:pt>
                <c:pt idx="2636">
                  <c:v>0.15865525393145699</c:v>
                </c:pt>
                <c:pt idx="2637">
                  <c:v>0.15865525393145699</c:v>
                </c:pt>
                <c:pt idx="2638">
                  <c:v>0.15865525393145699</c:v>
                </c:pt>
                <c:pt idx="2639">
                  <c:v>0.15865525393145699</c:v>
                </c:pt>
                <c:pt idx="2640">
                  <c:v>0.15865525393145699</c:v>
                </c:pt>
                <c:pt idx="2641">
                  <c:v>0.15865525393145699</c:v>
                </c:pt>
                <c:pt idx="2642">
                  <c:v>0.15865525393145699</c:v>
                </c:pt>
                <c:pt idx="2643">
                  <c:v>0.15865525393145699</c:v>
                </c:pt>
                <c:pt idx="2644">
                  <c:v>0.15865525393145699</c:v>
                </c:pt>
                <c:pt idx="2645">
                  <c:v>0.15865525393145699</c:v>
                </c:pt>
                <c:pt idx="2646">
                  <c:v>0.15865525393145699</c:v>
                </c:pt>
                <c:pt idx="2647">
                  <c:v>0.15865525393145699</c:v>
                </c:pt>
                <c:pt idx="2648">
                  <c:v>0.15865525393145699</c:v>
                </c:pt>
                <c:pt idx="2649">
                  <c:v>0.15865525393145699</c:v>
                </c:pt>
                <c:pt idx="2650">
                  <c:v>0.15865525393145699</c:v>
                </c:pt>
                <c:pt idx="2651">
                  <c:v>0.15865525393145699</c:v>
                </c:pt>
                <c:pt idx="2652">
                  <c:v>0.15865525393145699</c:v>
                </c:pt>
                <c:pt idx="2653">
                  <c:v>0.15865525393145699</c:v>
                </c:pt>
                <c:pt idx="2654">
                  <c:v>0.15865525393145699</c:v>
                </c:pt>
                <c:pt idx="2655">
                  <c:v>0.15865525393145699</c:v>
                </c:pt>
                <c:pt idx="2656">
                  <c:v>0.15865525393145699</c:v>
                </c:pt>
                <c:pt idx="2657">
                  <c:v>0.15865525393145699</c:v>
                </c:pt>
                <c:pt idx="2658">
                  <c:v>0.15865525393145699</c:v>
                </c:pt>
                <c:pt idx="2659">
                  <c:v>0.15865525393145699</c:v>
                </c:pt>
                <c:pt idx="2660">
                  <c:v>0.15865525393145699</c:v>
                </c:pt>
                <c:pt idx="2661">
                  <c:v>0.15865525393145699</c:v>
                </c:pt>
                <c:pt idx="2662">
                  <c:v>0.15865525393145699</c:v>
                </c:pt>
                <c:pt idx="2663">
                  <c:v>0.15865525393145699</c:v>
                </c:pt>
                <c:pt idx="2664">
                  <c:v>0.15865525393145699</c:v>
                </c:pt>
                <c:pt idx="2665">
                  <c:v>0.15865525393145699</c:v>
                </c:pt>
                <c:pt idx="2666">
                  <c:v>0.15865525393145699</c:v>
                </c:pt>
                <c:pt idx="2667">
                  <c:v>0.15865525393145699</c:v>
                </c:pt>
                <c:pt idx="2668">
                  <c:v>0.15865525393145699</c:v>
                </c:pt>
                <c:pt idx="2669">
                  <c:v>0.15865525393145699</c:v>
                </c:pt>
                <c:pt idx="2670">
                  <c:v>0.15865525393145699</c:v>
                </c:pt>
                <c:pt idx="2671">
                  <c:v>0.15865525393145699</c:v>
                </c:pt>
                <c:pt idx="2672">
                  <c:v>0.15865525393145699</c:v>
                </c:pt>
                <c:pt idx="2673">
                  <c:v>0.15865525393145699</c:v>
                </c:pt>
                <c:pt idx="2674">
                  <c:v>0.15865525393145699</c:v>
                </c:pt>
                <c:pt idx="2675">
                  <c:v>0.15865525393145699</c:v>
                </c:pt>
                <c:pt idx="2676">
                  <c:v>0.15865525393145699</c:v>
                </c:pt>
                <c:pt idx="2677">
                  <c:v>0.15865525393145699</c:v>
                </c:pt>
                <c:pt idx="2678">
                  <c:v>0.15865525393145699</c:v>
                </c:pt>
                <c:pt idx="2679">
                  <c:v>0.15865525393145699</c:v>
                </c:pt>
                <c:pt idx="2680">
                  <c:v>0.15865525393145699</c:v>
                </c:pt>
                <c:pt idx="2681">
                  <c:v>0.15865525393145699</c:v>
                </c:pt>
                <c:pt idx="2682">
                  <c:v>0.15865525393145699</c:v>
                </c:pt>
                <c:pt idx="2683">
                  <c:v>0.15865525393145699</c:v>
                </c:pt>
                <c:pt idx="2684">
                  <c:v>0.15865525393145699</c:v>
                </c:pt>
                <c:pt idx="2685">
                  <c:v>0.15865525393145699</c:v>
                </c:pt>
                <c:pt idx="2686">
                  <c:v>0.15865525393145699</c:v>
                </c:pt>
                <c:pt idx="2687">
                  <c:v>0.15865525393145699</c:v>
                </c:pt>
                <c:pt idx="2688">
                  <c:v>0.15865525393145699</c:v>
                </c:pt>
                <c:pt idx="2689">
                  <c:v>0.15865525393145699</c:v>
                </c:pt>
                <c:pt idx="2690">
                  <c:v>0.15865525393145699</c:v>
                </c:pt>
                <c:pt idx="2691">
                  <c:v>0.15865525393145699</c:v>
                </c:pt>
                <c:pt idx="2692">
                  <c:v>0.15865525393145699</c:v>
                </c:pt>
                <c:pt idx="2693">
                  <c:v>0.15865525393145699</c:v>
                </c:pt>
                <c:pt idx="2694">
                  <c:v>0.15865525393145699</c:v>
                </c:pt>
                <c:pt idx="2695">
                  <c:v>0.15865525393145699</c:v>
                </c:pt>
                <c:pt idx="2696">
                  <c:v>0.15865525393145699</c:v>
                </c:pt>
                <c:pt idx="2697">
                  <c:v>0.15865525393145699</c:v>
                </c:pt>
                <c:pt idx="2698">
                  <c:v>0.15865525393145699</c:v>
                </c:pt>
                <c:pt idx="2699">
                  <c:v>0.15865525393145699</c:v>
                </c:pt>
                <c:pt idx="2700">
                  <c:v>0.15865525393145699</c:v>
                </c:pt>
                <c:pt idx="2701">
                  <c:v>0.15865525393145699</c:v>
                </c:pt>
                <c:pt idx="2702">
                  <c:v>0.15865525393145699</c:v>
                </c:pt>
                <c:pt idx="2703">
                  <c:v>0.15865525393145699</c:v>
                </c:pt>
                <c:pt idx="2704">
                  <c:v>0.15865525393145699</c:v>
                </c:pt>
                <c:pt idx="2705">
                  <c:v>0.15865525393145699</c:v>
                </c:pt>
                <c:pt idx="2706">
                  <c:v>0.15865525393145699</c:v>
                </c:pt>
                <c:pt idx="2707">
                  <c:v>0.15865525393145699</c:v>
                </c:pt>
                <c:pt idx="2708">
                  <c:v>0.15865525393145699</c:v>
                </c:pt>
                <c:pt idx="2709">
                  <c:v>0.15865525393145699</c:v>
                </c:pt>
                <c:pt idx="2710">
                  <c:v>0.15865525393145699</c:v>
                </c:pt>
                <c:pt idx="2711">
                  <c:v>0.15865525393145699</c:v>
                </c:pt>
                <c:pt idx="2712">
                  <c:v>0.15865525393145699</c:v>
                </c:pt>
                <c:pt idx="2713">
                  <c:v>0.15865525393145699</c:v>
                </c:pt>
                <c:pt idx="2714">
                  <c:v>0.15865525393145699</c:v>
                </c:pt>
                <c:pt idx="2715">
                  <c:v>0.15865525393145699</c:v>
                </c:pt>
                <c:pt idx="2716">
                  <c:v>0.15865525393145699</c:v>
                </c:pt>
                <c:pt idx="2717">
                  <c:v>0.15865525393145699</c:v>
                </c:pt>
                <c:pt idx="2718">
                  <c:v>0.15865525393145699</c:v>
                </c:pt>
                <c:pt idx="2719">
                  <c:v>0.15865525393145699</c:v>
                </c:pt>
                <c:pt idx="2720">
                  <c:v>0.15865525393145699</c:v>
                </c:pt>
                <c:pt idx="2721">
                  <c:v>0.15865525393145699</c:v>
                </c:pt>
                <c:pt idx="2722">
                  <c:v>0.15865525393145699</c:v>
                </c:pt>
                <c:pt idx="2723">
                  <c:v>0.15865525393145699</c:v>
                </c:pt>
                <c:pt idx="2724">
                  <c:v>0.15865525393145699</c:v>
                </c:pt>
                <c:pt idx="2725">
                  <c:v>0.15865525393145699</c:v>
                </c:pt>
                <c:pt idx="2726">
                  <c:v>0.15865525393145699</c:v>
                </c:pt>
                <c:pt idx="2727">
                  <c:v>0.15865525393145699</c:v>
                </c:pt>
                <c:pt idx="2728">
                  <c:v>0.15865525393145699</c:v>
                </c:pt>
                <c:pt idx="2729">
                  <c:v>0.15865525393145699</c:v>
                </c:pt>
                <c:pt idx="2730">
                  <c:v>0.15865525393145699</c:v>
                </c:pt>
                <c:pt idx="2731">
                  <c:v>0.15865525393145699</c:v>
                </c:pt>
                <c:pt idx="2732">
                  <c:v>0.15865525393145699</c:v>
                </c:pt>
                <c:pt idx="2733">
                  <c:v>0.15865525393145699</c:v>
                </c:pt>
                <c:pt idx="2734">
                  <c:v>0.15865525393145699</c:v>
                </c:pt>
                <c:pt idx="2735">
                  <c:v>0.15865525393145699</c:v>
                </c:pt>
                <c:pt idx="2736">
                  <c:v>0.15865525393145699</c:v>
                </c:pt>
                <c:pt idx="2737">
                  <c:v>0.15865525393145699</c:v>
                </c:pt>
                <c:pt idx="2738">
                  <c:v>0.15865525393145699</c:v>
                </c:pt>
                <c:pt idx="2739">
                  <c:v>0.15865525393145699</c:v>
                </c:pt>
                <c:pt idx="2740">
                  <c:v>0.15865525393145699</c:v>
                </c:pt>
                <c:pt idx="2741">
                  <c:v>0.15865525393145699</c:v>
                </c:pt>
                <c:pt idx="2742">
                  <c:v>0.15865525393145699</c:v>
                </c:pt>
                <c:pt idx="2743">
                  <c:v>0.15865525393145699</c:v>
                </c:pt>
                <c:pt idx="2744">
                  <c:v>0.15865525393145699</c:v>
                </c:pt>
                <c:pt idx="2745">
                  <c:v>0.15865525393145699</c:v>
                </c:pt>
                <c:pt idx="2746">
                  <c:v>0.15865525393145699</c:v>
                </c:pt>
                <c:pt idx="2747">
                  <c:v>0.15865525393145699</c:v>
                </c:pt>
                <c:pt idx="2748">
                  <c:v>0.15865525393145699</c:v>
                </c:pt>
                <c:pt idx="2749">
                  <c:v>0.15865525393145699</c:v>
                </c:pt>
                <c:pt idx="2750">
                  <c:v>0.15865525393145699</c:v>
                </c:pt>
                <c:pt idx="2751">
                  <c:v>0.15865525393145699</c:v>
                </c:pt>
                <c:pt idx="2752">
                  <c:v>0.15865525393145699</c:v>
                </c:pt>
                <c:pt idx="2753">
                  <c:v>0.15865525393145699</c:v>
                </c:pt>
                <c:pt idx="2754">
                  <c:v>0.15865525393145699</c:v>
                </c:pt>
                <c:pt idx="2755">
                  <c:v>0.15865525393145699</c:v>
                </c:pt>
                <c:pt idx="2756">
                  <c:v>0.15865525393145699</c:v>
                </c:pt>
                <c:pt idx="2757">
                  <c:v>0.15865525393145699</c:v>
                </c:pt>
                <c:pt idx="2758">
                  <c:v>0.15865525393145699</c:v>
                </c:pt>
                <c:pt idx="2759">
                  <c:v>0.15865525393145699</c:v>
                </c:pt>
                <c:pt idx="2760">
                  <c:v>0.15865525393145699</c:v>
                </c:pt>
                <c:pt idx="2761">
                  <c:v>0.15865525393145699</c:v>
                </c:pt>
                <c:pt idx="2762">
                  <c:v>0.15865525393145699</c:v>
                </c:pt>
                <c:pt idx="2763">
                  <c:v>0.15865525393145699</c:v>
                </c:pt>
                <c:pt idx="2764">
                  <c:v>0.15865525393145699</c:v>
                </c:pt>
                <c:pt idx="2765">
                  <c:v>0.15865525393145699</c:v>
                </c:pt>
                <c:pt idx="2766">
                  <c:v>0.15865525393145699</c:v>
                </c:pt>
                <c:pt idx="2767">
                  <c:v>0.15865525393145699</c:v>
                </c:pt>
                <c:pt idx="2768">
                  <c:v>0.15865525393145699</c:v>
                </c:pt>
                <c:pt idx="2769">
                  <c:v>0.15865525393145699</c:v>
                </c:pt>
                <c:pt idx="2770">
                  <c:v>0.15865525393145699</c:v>
                </c:pt>
                <c:pt idx="2771">
                  <c:v>0.15865525393145699</c:v>
                </c:pt>
                <c:pt idx="2772">
                  <c:v>0.15865525393145699</c:v>
                </c:pt>
                <c:pt idx="2773">
                  <c:v>0.15865525393145699</c:v>
                </c:pt>
                <c:pt idx="2774">
                  <c:v>0.15865525393145699</c:v>
                </c:pt>
                <c:pt idx="2775">
                  <c:v>0.15865525393145699</c:v>
                </c:pt>
                <c:pt idx="2776">
                  <c:v>0.15865525393145699</c:v>
                </c:pt>
                <c:pt idx="2777">
                  <c:v>0.15865525393145699</c:v>
                </c:pt>
                <c:pt idx="2778">
                  <c:v>0.15865525393145699</c:v>
                </c:pt>
                <c:pt idx="2779">
                  <c:v>0.15865525393145699</c:v>
                </c:pt>
                <c:pt idx="2780">
                  <c:v>0.15865525393145699</c:v>
                </c:pt>
                <c:pt idx="2781">
                  <c:v>0.15865525393145699</c:v>
                </c:pt>
                <c:pt idx="2782">
                  <c:v>0.15865525393145699</c:v>
                </c:pt>
                <c:pt idx="2783">
                  <c:v>0.15865525393145699</c:v>
                </c:pt>
                <c:pt idx="2784">
                  <c:v>0.15865525393145699</c:v>
                </c:pt>
                <c:pt idx="2785">
                  <c:v>0.15865525393145699</c:v>
                </c:pt>
                <c:pt idx="2786">
                  <c:v>0.15865525393145699</c:v>
                </c:pt>
                <c:pt idx="2787">
                  <c:v>0.15865525393145699</c:v>
                </c:pt>
                <c:pt idx="2788">
                  <c:v>0.15865525393145699</c:v>
                </c:pt>
                <c:pt idx="2789">
                  <c:v>0.15865525393145699</c:v>
                </c:pt>
                <c:pt idx="2790">
                  <c:v>0.15865525393145699</c:v>
                </c:pt>
                <c:pt idx="2791">
                  <c:v>0.15865525393145699</c:v>
                </c:pt>
                <c:pt idx="2792">
                  <c:v>0.15865525393145699</c:v>
                </c:pt>
                <c:pt idx="2793">
                  <c:v>0.15865525393145699</c:v>
                </c:pt>
                <c:pt idx="2794">
                  <c:v>0.15865525393145699</c:v>
                </c:pt>
                <c:pt idx="2795">
                  <c:v>0.15865525393145699</c:v>
                </c:pt>
                <c:pt idx="2796">
                  <c:v>0.15865525393145699</c:v>
                </c:pt>
                <c:pt idx="2797">
                  <c:v>0.15865525393145699</c:v>
                </c:pt>
                <c:pt idx="2798">
                  <c:v>0.15865525393145699</c:v>
                </c:pt>
                <c:pt idx="2799">
                  <c:v>0.15865525393145699</c:v>
                </c:pt>
                <c:pt idx="2800">
                  <c:v>0.15865525393145699</c:v>
                </c:pt>
                <c:pt idx="2801">
                  <c:v>0.15865525393145699</c:v>
                </c:pt>
                <c:pt idx="2802">
                  <c:v>0.15865525393145699</c:v>
                </c:pt>
                <c:pt idx="2803">
                  <c:v>0.15865525393145699</c:v>
                </c:pt>
                <c:pt idx="2804">
                  <c:v>0.15865525393145699</c:v>
                </c:pt>
                <c:pt idx="2805">
                  <c:v>0.15865525393145699</c:v>
                </c:pt>
                <c:pt idx="2806">
                  <c:v>0.15865525393145699</c:v>
                </c:pt>
                <c:pt idx="2807">
                  <c:v>0.15865525393145699</c:v>
                </c:pt>
                <c:pt idx="2808">
                  <c:v>0.15865525393145699</c:v>
                </c:pt>
                <c:pt idx="2809">
                  <c:v>0.15865525393145699</c:v>
                </c:pt>
                <c:pt idx="2810">
                  <c:v>0.15865525393145699</c:v>
                </c:pt>
                <c:pt idx="2811">
                  <c:v>0.15865525393145699</c:v>
                </c:pt>
                <c:pt idx="2812">
                  <c:v>0.15865525393145699</c:v>
                </c:pt>
                <c:pt idx="2813">
                  <c:v>0.15865525393145699</c:v>
                </c:pt>
                <c:pt idx="2814">
                  <c:v>0.15865525393145699</c:v>
                </c:pt>
                <c:pt idx="2815">
                  <c:v>0.15865525393145699</c:v>
                </c:pt>
                <c:pt idx="2816">
                  <c:v>0.15865525393145699</c:v>
                </c:pt>
                <c:pt idx="2817">
                  <c:v>0.15865525393145699</c:v>
                </c:pt>
                <c:pt idx="2818">
                  <c:v>0.15865525393145699</c:v>
                </c:pt>
                <c:pt idx="2819">
                  <c:v>0.15865525393145699</c:v>
                </c:pt>
                <c:pt idx="2820">
                  <c:v>0.15865525393145699</c:v>
                </c:pt>
                <c:pt idx="2821">
                  <c:v>0.15865525393145699</c:v>
                </c:pt>
                <c:pt idx="2822">
                  <c:v>0.15865525393145699</c:v>
                </c:pt>
                <c:pt idx="2823">
                  <c:v>0.15865525393145699</c:v>
                </c:pt>
                <c:pt idx="2824">
                  <c:v>0.15865525393145699</c:v>
                </c:pt>
                <c:pt idx="2825">
                  <c:v>0.15865525393145699</c:v>
                </c:pt>
                <c:pt idx="2826">
                  <c:v>0.15865525393145699</c:v>
                </c:pt>
                <c:pt idx="2827">
                  <c:v>0.15865525393145699</c:v>
                </c:pt>
                <c:pt idx="2828">
                  <c:v>0.15865525393145699</c:v>
                </c:pt>
                <c:pt idx="2829">
                  <c:v>0.15865525393145699</c:v>
                </c:pt>
                <c:pt idx="2830">
                  <c:v>0.15865525393145699</c:v>
                </c:pt>
                <c:pt idx="2831">
                  <c:v>0.15865525393145699</c:v>
                </c:pt>
                <c:pt idx="2832">
                  <c:v>0.15865525393145699</c:v>
                </c:pt>
                <c:pt idx="2833">
                  <c:v>0.15865525393145699</c:v>
                </c:pt>
                <c:pt idx="2834">
                  <c:v>0.15865525393145699</c:v>
                </c:pt>
                <c:pt idx="2835">
                  <c:v>0.15865525393145699</c:v>
                </c:pt>
                <c:pt idx="2836">
                  <c:v>0.15865525393145699</c:v>
                </c:pt>
                <c:pt idx="2837">
                  <c:v>0.15865525393145699</c:v>
                </c:pt>
                <c:pt idx="2838">
                  <c:v>0.15865525393145699</c:v>
                </c:pt>
                <c:pt idx="2839">
                  <c:v>0.15865525393145699</c:v>
                </c:pt>
                <c:pt idx="2840">
                  <c:v>0.15865525393145699</c:v>
                </c:pt>
                <c:pt idx="2841">
                  <c:v>0.15865525393145699</c:v>
                </c:pt>
                <c:pt idx="2842">
                  <c:v>0.15865525393145699</c:v>
                </c:pt>
                <c:pt idx="2843">
                  <c:v>0.15865525393145699</c:v>
                </c:pt>
                <c:pt idx="2844">
                  <c:v>0.15865525393145699</c:v>
                </c:pt>
                <c:pt idx="2845">
                  <c:v>0.15865525393145699</c:v>
                </c:pt>
                <c:pt idx="2846">
                  <c:v>0.15865525393145699</c:v>
                </c:pt>
                <c:pt idx="2847">
                  <c:v>0.15865525393145699</c:v>
                </c:pt>
                <c:pt idx="2848">
                  <c:v>0.15865525393145699</c:v>
                </c:pt>
                <c:pt idx="2849">
                  <c:v>0.15865525393145699</c:v>
                </c:pt>
                <c:pt idx="2850">
                  <c:v>0.15865525393145699</c:v>
                </c:pt>
                <c:pt idx="2851">
                  <c:v>0.15865525393145699</c:v>
                </c:pt>
                <c:pt idx="2852">
                  <c:v>0.15865525393145699</c:v>
                </c:pt>
                <c:pt idx="2853">
                  <c:v>0.15865525393145699</c:v>
                </c:pt>
                <c:pt idx="2854">
                  <c:v>0.15865525393145699</c:v>
                </c:pt>
                <c:pt idx="2855">
                  <c:v>0.15865525393145699</c:v>
                </c:pt>
                <c:pt idx="2856">
                  <c:v>0.15865525393145699</c:v>
                </c:pt>
                <c:pt idx="2857">
                  <c:v>0.15865525393145699</c:v>
                </c:pt>
                <c:pt idx="2858">
                  <c:v>0.15865525393145699</c:v>
                </c:pt>
                <c:pt idx="2859">
                  <c:v>0.15865525393145699</c:v>
                </c:pt>
                <c:pt idx="2860">
                  <c:v>0.15865525393145699</c:v>
                </c:pt>
                <c:pt idx="2861">
                  <c:v>0.15865525393145699</c:v>
                </c:pt>
                <c:pt idx="2862">
                  <c:v>0.15865525393145699</c:v>
                </c:pt>
                <c:pt idx="2863">
                  <c:v>0.15865525393145699</c:v>
                </c:pt>
                <c:pt idx="2864">
                  <c:v>0.15865525393145699</c:v>
                </c:pt>
                <c:pt idx="2865">
                  <c:v>0.15865525393145699</c:v>
                </c:pt>
                <c:pt idx="2866">
                  <c:v>0.15865525393145699</c:v>
                </c:pt>
                <c:pt idx="2867">
                  <c:v>0.15865525393145699</c:v>
                </c:pt>
                <c:pt idx="2868">
                  <c:v>0.15865525393145699</c:v>
                </c:pt>
                <c:pt idx="2869">
                  <c:v>0.15865525393145699</c:v>
                </c:pt>
                <c:pt idx="2870">
                  <c:v>0.15865525393145699</c:v>
                </c:pt>
                <c:pt idx="2871">
                  <c:v>0.15865525393145699</c:v>
                </c:pt>
                <c:pt idx="2872">
                  <c:v>0.15865525393145699</c:v>
                </c:pt>
                <c:pt idx="2873">
                  <c:v>0.15865525393145699</c:v>
                </c:pt>
                <c:pt idx="2874">
                  <c:v>0.15865525393145699</c:v>
                </c:pt>
                <c:pt idx="2875">
                  <c:v>0.15865525393145699</c:v>
                </c:pt>
                <c:pt idx="2876">
                  <c:v>0.15865525393145699</c:v>
                </c:pt>
                <c:pt idx="2877">
                  <c:v>0.15865525393145699</c:v>
                </c:pt>
                <c:pt idx="2878">
                  <c:v>0.15865525393145699</c:v>
                </c:pt>
                <c:pt idx="2879">
                  <c:v>0.15865525393145699</c:v>
                </c:pt>
                <c:pt idx="2880">
                  <c:v>0.15865525393145699</c:v>
                </c:pt>
                <c:pt idx="2881">
                  <c:v>0.15865525393145699</c:v>
                </c:pt>
                <c:pt idx="2882">
                  <c:v>0.15865525393145699</c:v>
                </c:pt>
                <c:pt idx="2883">
                  <c:v>0.15865525393145699</c:v>
                </c:pt>
                <c:pt idx="2884">
                  <c:v>0.15865525393145699</c:v>
                </c:pt>
                <c:pt idx="2885">
                  <c:v>0.15865525393145699</c:v>
                </c:pt>
                <c:pt idx="2886">
                  <c:v>0.15865525393145699</c:v>
                </c:pt>
                <c:pt idx="2887">
                  <c:v>0.15865525393145699</c:v>
                </c:pt>
                <c:pt idx="2888">
                  <c:v>0.15865525393145699</c:v>
                </c:pt>
                <c:pt idx="2889">
                  <c:v>0.15865525393145699</c:v>
                </c:pt>
                <c:pt idx="2890">
                  <c:v>0.15865525393145699</c:v>
                </c:pt>
                <c:pt idx="2891">
                  <c:v>0.15865525393145699</c:v>
                </c:pt>
                <c:pt idx="2892">
                  <c:v>0.15865525393145699</c:v>
                </c:pt>
                <c:pt idx="2893">
                  <c:v>0.15865525393145699</c:v>
                </c:pt>
                <c:pt idx="2894">
                  <c:v>0.15865525393145699</c:v>
                </c:pt>
                <c:pt idx="2895">
                  <c:v>0.15865525393145699</c:v>
                </c:pt>
                <c:pt idx="2896">
                  <c:v>0.15865525393145699</c:v>
                </c:pt>
                <c:pt idx="2897">
                  <c:v>0.15865525393145699</c:v>
                </c:pt>
                <c:pt idx="2898">
                  <c:v>0.15865525393145699</c:v>
                </c:pt>
                <c:pt idx="2899">
                  <c:v>0.15865525393145699</c:v>
                </c:pt>
                <c:pt idx="2900">
                  <c:v>0.15865525393145699</c:v>
                </c:pt>
                <c:pt idx="2901">
                  <c:v>0.15865525393145699</c:v>
                </c:pt>
                <c:pt idx="2902">
                  <c:v>0.15865525393145699</c:v>
                </c:pt>
                <c:pt idx="2903">
                  <c:v>0.15865525393145699</c:v>
                </c:pt>
                <c:pt idx="2904">
                  <c:v>0.15865525393145699</c:v>
                </c:pt>
                <c:pt idx="2905">
                  <c:v>0.15865525393145699</c:v>
                </c:pt>
                <c:pt idx="2906">
                  <c:v>0.15865525393145699</c:v>
                </c:pt>
                <c:pt idx="2907">
                  <c:v>0.15865525393145699</c:v>
                </c:pt>
                <c:pt idx="2908">
                  <c:v>0.15865525393145699</c:v>
                </c:pt>
                <c:pt idx="2909">
                  <c:v>0.15865525393145699</c:v>
                </c:pt>
                <c:pt idx="2910">
                  <c:v>0.15865525393145699</c:v>
                </c:pt>
                <c:pt idx="2911">
                  <c:v>0.15865525393145699</c:v>
                </c:pt>
                <c:pt idx="2912">
                  <c:v>0.15865525393145699</c:v>
                </c:pt>
                <c:pt idx="2913">
                  <c:v>0.15865525393145699</c:v>
                </c:pt>
                <c:pt idx="2914">
                  <c:v>0.15865525393145699</c:v>
                </c:pt>
                <c:pt idx="2915">
                  <c:v>0.15865525393145699</c:v>
                </c:pt>
                <c:pt idx="2916">
                  <c:v>0.15865525393145699</c:v>
                </c:pt>
                <c:pt idx="2917">
                  <c:v>0.15865525393145699</c:v>
                </c:pt>
                <c:pt idx="2918">
                  <c:v>0.15865525393145699</c:v>
                </c:pt>
                <c:pt idx="2919">
                  <c:v>0.15865525393145699</c:v>
                </c:pt>
                <c:pt idx="2920">
                  <c:v>0.15865525393145699</c:v>
                </c:pt>
                <c:pt idx="2921">
                  <c:v>0.15865525393145699</c:v>
                </c:pt>
                <c:pt idx="2922">
                  <c:v>0.15865525393145699</c:v>
                </c:pt>
                <c:pt idx="2923">
                  <c:v>0.15865525393145699</c:v>
                </c:pt>
                <c:pt idx="2924">
                  <c:v>0.15865525393145699</c:v>
                </c:pt>
                <c:pt idx="2925">
                  <c:v>0.15865525393145699</c:v>
                </c:pt>
                <c:pt idx="2926">
                  <c:v>0.15865525393145699</c:v>
                </c:pt>
                <c:pt idx="2927">
                  <c:v>0.15865525393145699</c:v>
                </c:pt>
                <c:pt idx="2928">
                  <c:v>0.15865525393145699</c:v>
                </c:pt>
                <c:pt idx="2929">
                  <c:v>0.15865525393145699</c:v>
                </c:pt>
                <c:pt idx="2930">
                  <c:v>0.15865525393145699</c:v>
                </c:pt>
                <c:pt idx="2931">
                  <c:v>0.15865525393145699</c:v>
                </c:pt>
                <c:pt idx="2932">
                  <c:v>0.15865525393145699</c:v>
                </c:pt>
                <c:pt idx="2933">
                  <c:v>0.15865525393145699</c:v>
                </c:pt>
                <c:pt idx="2934">
                  <c:v>0.15865525393145699</c:v>
                </c:pt>
                <c:pt idx="2935">
                  <c:v>0.15865525393145699</c:v>
                </c:pt>
                <c:pt idx="2936">
                  <c:v>0.15865525393145699</c:v>
                </c:pt>
                <c:pt idx="2937">
                  <c:v>0.15865525393145699</c:v>
                </c:pt>
                <c:pt idx="2938">
                  <c:v>0.15865525393145699</c:v>
                </c:pt>
                <c:pt idx="2939">
                  <c:v>0.15865525393145699</c:v>
                </c:pt>
                <c:pt idx="2940">
                  <c:v>0.15865525393145699</c:v>
                </c:pt>
                <c:pt idx="2941">
                  <c:v>0.15865525393145699</c:v>
                </c:pt>
                <c:pt idx="2942">
                  <c:v>0.15865525393145699</c:v>
                </c:pt>
                <c:pt idx="2943">
                  <c:v>0.15865525393145699</c:v>
                </c:pt>
                <c:pt idx="2944">
                  <c:v>0.15865525393145699</c:v>
                </c:pt>
                <c:pt idx="2945">
                  <c:v>0.15865525393145699</c:v>
                </c:pt>
                <c:pt idx="2946">
                  <c:v>0.15865525393145699</c:v>
                </c:pt>
                <c:pt idx="2947">
                  <c:v>0.15865525393145699</c:v>
                </c:pt>
                <c:pt idx="2948">
                  <c:v>0.15865525393145699</c:v>
                </c:pt>
                <c:pt idx="2949">
                  <c:v>0.15865525393145699</c:v>
                </c:pt>
                <c:pt idx="2950">
                  <c:v>0.15865525393145699</c:v>
                </c:pt>
                <c:pt idx="2951">
                  <c:v>0.15865525393145699</c:v>
                </c:pt>
                <c:pt idx="2952">
                  <c:v>0.15865525393145699</c:v>
                </c:pt>
                <c:pt idx="2953">
                  <c:v>0.15865525393145699</c:v>
                </c:pt>
                <c:pt idx="2954">
                  <c:v>0.15865525393145699</c:v>
                </c:pt>
                <c:pt idx="2955">
                  <c:v>0.15865525393145699</c:v>
                </c:pt>
                <c:pt idx="2956">
                  <c:v>0.15865525393145699</c:v>
                </c:pt>
                <c:pt idx="2957">
                  <c:v>0.15865525393145699</c:v>
                </c:pt>
                <c:pt idx="2958">
                  <c:v>0.15865525393145699</c:v>
                </c:pt>
                <c:pt idx="2959">
                  <c:v>0.15865525393145699</c:v>
                </c:pt>
                <c:pt idx="2960">
                  <c:v>0.15865525393145699</c:v>
                </c:pt>
                <c:pt idx="2961">
                  <c:v>0.15865525393145699</c:v>
                </c:pt>
                <c:pt idx="2962">
                  <c:v>0.15865525393145699</c:v>
                </c:pt>
                <c:pt idx="2963">
                  <c:v>0.15865525393145699</c:v>
                </c:pt>
                <c:pt idx="2964">
                  <c:v>0.15865525393145699</c:v>
                </c:pt>
                <c:pt idx="2965">
                  <c:v>0.15865525393145699</c:v>
                </c:pt>
                <c:pt idx="2966">
                  <c:v>0.15865525393145699</c:v>
                </c:pt>
                <c:pt idx="2967">
                  <c:v>0.15865525393145699</c:v>
                </c:pt>
                <c:pt idx="2968">
                  <c:v>0.15865525393145699</c:v>
                </c:pt>
                <c:pt idx="2969">
                  <c:v>0.15865525393145699</c:v>
                </c:pt>
                <c:pt idx="2970">
                  <c:v>0.15865525393145699</c:v>
                </c:pt>
                <c:pt idx="2971">
                  <c:v>0.15865525393145699</c:v>
                </c:pt>
                <c:pt idx="2972">
                  <c:v>0.15865525393145699</c:v>
                </c:pt>
                <c:pt idx="2973">
                  <c:v>0.15865525393145699</c:v>
                </c:pt>
                <c:pt idx="2974">
                  <c:v>0.15865525393145699</c:v>
                </c:pt>
                <c:pt idx="2975">
                  <c:v>0.15865525393145699</c:v>
                </c:pt>
                <c:pt idx="2976">
                  <c:v>0.15865525393145699</c:v>
                </c:pt>
                <c:pt idx="2977">
                  <c:v>0.15865525393145699</c:v>
                </c:pt>
                <c:pt idx="2978">
                  <c:v>0.15865525393145699</c:v>
                </c:pt>
                <c:pt idx="2979">
                  <c:v>0.15865525393145699</c:v>
                </c:pt>
                <c:pt idx="2980">
                  <c:v>0.15865525393145699</c:v>
                </c:pt>
                <c:pt idx="2981">
                  <c:v>0.15865525393145699</c:v>
                </c:pt>
                <c:pt idx="2982">
                  <c:v>0.15865525393145699</c:v>
                </c:pt>
                <c:pt idx="2983">
                  <c:v>0.15865525393145699</c:v>
                </c:pt>
                <c:pt idx="2984">
                  <c:v>0.15865525393145699</c:v>
                </c:pt>
                <c:pt idx="2985">
                  <c:v>0.15865525393145699</c:v>
                </c:pt>
                <c:pt idx="2986">
                  <c:v>0.15865525393145699</c:v>
                </c:pt>
                <c:pt idx="2987">
                  <c:v>0.15865525393145699</c:v>
                </c:pt>
                <c:pt idx="2988">
                  <c:v>0.15865525393145699</c:v>
                </c:pt>
                <c:pt idx="2989">
                  <c:v>0.15865525393145699</c:v>
                </c:pt>
                <c:pt idx="2990">
                  <c:v>0.15865525393145699</c:v>
                </c:pt>
                <c:pt idx="2991">
                  <c:v>0.15865525393145699</c:v>
                </c:pt>
                <c:pt idx="2992">
                  <c:v>0.15865525393145699</c:v>
                </c:pt>
                <c:pt idx="2993">
                  <c:v>0.15865525393145699</c:v>
                </c:pt>
                <c:pt idx="2994">
                  <c:v>0.15865525393145699</c:v>
                </c:pt>
                <c:pt idx="2995">
                  <c:v>0.15865525393145699</c:v>
                </c:pt>
                <c:pt idx="2996">
                  <c:v>0.15865525393145699</c:v>
                </c:pt>
                <c:pt idx="2997">
                  <c:v>0.15865525393145699</c:v>
                </c:pt>
                <c:pt idx="2998">
                  <c:v>0.15865525393145699</c:v>
                </c:pt>
                <c:pt idx="2999">
                  <c:v>0.15865525393145699</c:v>
                </c:pt>
                <c:pt idx="3000">
                  <c:v>0.15865525393145699</c:v>
                </c:pt>
                <c:pt idx="3001">
                  <c:v>0.15865525393145699</c:v>
                </c:pt>
                <c:pt idx="3002">
                  <c:v>0.15865525393145699</c:v>
                </c:pt>
                <c:pt idx="3003">
                  <c:v>0.15865525393145699</c:v>
                </c:pt>
                <c:pt idx="3004">
                  <c:v>0.15865525393145699</c:v>
                </c:pt>
                <c:pt idx="3005">
                  <c:v>0.15865525393145699</c:v>
                </c:pt>
                <c:pt idx="3006">
                  <c:v>0.15865525393145699</c:v>
                </c:pt>
                <c:pt idx="3007">
                  <c:v>0.15865525393145699</c:v>
                </c:pt>
                <c:pt idx="3008">
                  <c:v>0.15865525393145699</c:v>
                </c:pt>
                <c:pt idx="3009">
                  <c:v>0.15865525393145699</c:v>
                </c:pt>
                <c:pt idx="3010">
                  <c:v>0.15865525393145699</c:v>
                </c:pt>
                <c:pt idx="3011">
                  <c:v>0.15865525393145699</c:v>
                </c:pt>
                <c:pt idx="3012">
                  <c:v>0.15865525393145699</c:v>
                </c:pt>
                <c:pt idx="3013">
                  <c:v>0.15865525393145699</c:v>
                </c:pt>
                <c:pt idx="3014">
                  <c:v>0.15865525393145699</c:v>
                </c:pt>
                <c:pt idx="3015">
                  <c:v>0.15865525393145699</c:v>
                </c:pt>
                <c:pt idx="3016">
                  <c:v>0.15865525393145699</c:v>
                </c:pt>
                <c:pt idx="3017">
                  <c:v>0.15865525393145699</c:v>
                </c:pt>
                <c:pt idx="3018">
                  <c:v>0.15865525393145699</c:v>
                </c:pt>
                <c:pt idx="3019">
                  <c:v>0.15865525393145699</c:v>
                </c:pt>
                <c:pt idx="3020">
                  <c:v>0.15865525393145699</c:v>
                </c:pt>
                <c:pt idx="3021">
                  <c:v>0.15865525393145699</c:v>
                </c:pt>
                <c:pt idx="3022">
                  <c:v>0.15865525393145699</c:v>
                </c:pt>
                <c:pt idx="3023">
                  <c:v>0.15865525393145699</c:v>
                </c:pt>
                <c:pt idx="3024">
                  <c:v>0.15865525393145699</c:v>
                </c:pt>
                <c:pt idx="3025">
                  <c:v>0.15865525393145699</c:v>
                </c:pt>
                <c:pt idx="3026">
                  <c:v>0.15865525393145699</c:v>
                </c:pt>
                <c:pt idx="3027">
                  <c:v>0.15865525393145699</c:v>
                </c:pt>
                <c:pt idx="3028">
                  <c:v>0.15865525393145699</c:v>
                </c:pt>
                <c:pt idx="3029">
                  <c:v>0.15865525393145699</c:v>
                </c:pt>
                <c:pt idx="3030">
                  <c:v>0.15865525393145699</c:v>
                </c:pt>
                <c:pt idx="3031">
                  <c:v>0.15865525393145699</c:v>
                </c:pt>
                <c:pt idx="3032">
                  <c:v>0.15865525393145699</c:v>
                </c:pt>
                <c:pt idx="3033">
                  <c:v>0.15865525393145699</c:v>
                </c:pt>
                <c:pt idx="3034">
                  <c:v>0.15865525393145699</c:v>
                </c:pt>
                <c:pt idx="3035">
                  <c:v>0.15865525393145699</c:v>
                </c:pt>
                <c:pt idx="3036">
                  <c:v>0.15865525393145699</c:v>
                </c:pt>
                <c:pt idx="3037">
                  <c:v>0.15865525393145699</c:v>
                </c:pt>
                <c:pt idx="3038">
                  <c:v>0.15865525393145699</c:v>
                </c:pt>
                <c:pt idx="3039">
                  <c:v>0.15865525393145699</c:v>
                </c:pt>
                <c:pt idx="3040">
                  <c:v>0.15865525393145699</c:v>
                </c:pt>
                <c:pt idx="3041">
                  <c:v>0.15865525393145699</c:v>
                </c:pt>
                <c:pt idx="3042">
                  <c:v>0.15865525393145699</c:v>
                </c:pt>
                <c:pt idx="3043">
                  <c:v>0.15865525393145699</c:v>
                </c:pt>
                <c:pt idx="3044">
                  <c:v>0.15865525393145699</c:v>
                </c:pt>
                <c:pt idx="3045">
                  <c:v>0.15865525393145699</c:v>
                </c:pt>
                <c:pt idx="3046">
                  <c:v>0.15865525393145699</c:v>
                </c:pt>
                <c:pt idx="3047">
                  <c:v>0.15865525393145699</c:v>
                </c:pt>
                <c:pt idx="3048">
                  <c:v>0.15865525393145699</c:v>
                </c:pt>
                <c:pt idx="3049">
                  <c:v>0.15865525393145699</c:v>
                </c:pt>
                <c:pt idx="3050">
                  <c:v>0.15865525393145699</c:v>
                </c:pt>
                <c:pt idx="3051">
                  <c:v>0.15865525393145699</c:v>
                </c:pt>
                <c:pt idx="3052">
                  <c:v>0.15865525393145699</c:v>
                </c:pt>
                <c:pt idx="3053">
                  <c:v>0.15865525393145699</c:v>
                </c:pt>
                <c:pt idx="3054">
                  <c:v>0.15865525393145699</c:v>
                </c:pt>
                <c:pt idx="3055">
                  <c:v>0.15865525393145699</c:v>
                </c:pt>
                <c:pt idx="3056">
                  <c:v>0.15865525393145699</c:v>
                </c:pt>
                <c:pt idx="3057">
                  <c:v>0.15865525393145699</c:v>
                </c:pt>
                <c:pt idx="3058">
                  <c:v>0.15865525393145699</c:v>
                </c:pt>
                <c:pt idx="3059">
                  <c:v>0.15865525393145699</c:v>
                </c:pt>
                <c:pt idx="3060">
                  <c:v>0.15865525393145699</c:v>
                </c:pt>
                <c:pt idx="3061">
                  <c:v>0.15865525393145699</c:v>
                </c:pt>
                <c:pt idx="3062">
                  <c:v>0.15865525393145699</c:v>
                </c:pt>
                <c:pt idx="3063">
                  <c:v>0.15865525393145699</c:v>
                </c:pt>
                <c:pt idx="3064">
                  <c:v>0.15865525393145699</c:v>
                </c:pt>
                <c:pt idx="3065">
                  <c:v>0.15865525393145699</c:v>
                </c:pt>
                <c:pt idx="3066">
                  <c:v>0.15865525393145699</c:v>
                </c:pt>
                <c:pt idx="3067">
                  <c:v>0.15865525393145699</c:v>
                </c:pt>
                <c:pt idx="3068">
                  <c:v>0.15865525393145699</c:v>
                </c:pt>
                <c:pt idx="3069">
                  <c:v>0.15865525393145699</c:v>
                </c:pt>
                <c:pt idx="3070">
                  <c:v>0.15865525393145699</c:v>
                </c:pt>
                <c:pt idx="3071">
                  <c:v>0.15865525393145699</c:v>
                </c:pt>
                <c:pt idx="3072">
                  <c:v>0.15865525393145699</c:v>
                </c:pt>
                <c:pt idx="3073">
                  <c:v>0.15865525393145699</c:v>
                </c:pt>
                <c:pt idx="3074">
                  <c:v>0.15865525393145699</c:v>
                </c:pt>
                <c:pt idx="3075">
                  <c:v>0.15865525393145699</c:v>
                </c:pt>
                <c:pt idx="3076">
                  <c:v>0.15865525393145699</c:v>
                </c:pt>
                <c:pt idx="3077">
                  <c:v>0.15865525393145699</c:v>
                </c:pt>
                <c:pt idx="3078">
                  <c:v>0.15865525393145699</c:v>
                </c:pt>
                <c:pt idx="3079">
                  <c:v>0.15865525393145699</c:v>
                </c:pt>
                <c:pt idx="3080">
                  <c:v>0.15865525393145699</c:v>
                </c:pt>
                <c:pt idx="3081">
                  <c:v>0.15865525393145699</c:v>
                </c:pt>
                <c:pt idx="3082">
                  <c:v>0.15865525393145699</c:v>
                </c:pt>
                <c:pt idx="3083">
                  <c:v>0.15865525393145699</c:v>
                </c:pt>
                <c:pt idx="3084">
                  <c:v>0.15865525393145699</c:v>
                </c:pt>
                <c:pt idx="3085">
                  <c:v>0.15865525393145699</c:v>
                </c:pt>
                <c:pt idx="3086">
                  <c:v>0.15865525393145699</c:v>
                </c:pt>
                <c:pt idx="3087">
                  <c:v>0.15865525393145699</c:v>
                </c:pt>
                <c:pt idx="3088">
                  <c:v>0.15865525393145699</c:v>
                </c:pt>
                <c:pt idx="3089">
                  <c:v>0.15865525393145699</c:v>
                </c:pt>
                <c:pt idx="3090">
                  <c:v>0.15865525393145699</c:v>
                </c:pt>
                <c:pt idx="3091">
                  <c:v>0.15865525393145699</c:v>
                </c:pt>
                <c:pt idx="3092">
                  <c:v>0.15865525393145699</c:v>
                </c:pt>
                <c:pt idx="3093">
                  <c:v>0.15865525393145699</c:v>
                </c:pt>
                <c:pt idx="3094">
                  <c:v>0.15865525393145699</c:v>
                </c:pt>
                <c:pt idx="3095">
                  <c:v>0.15865525393145699</c:v>
                </c:pt>
                <c:pt idx="3096">
                  <c:v>0.15865525393145699</c:v>
                </c:pt>
                <c:pt idx="3097">
                  <c:v>0.15865525393145699</c:v>
                </c:pt>
                <c:pt idx="3098">
                  <c:v>0.15865525393145699</c:v>
                </c:pt>
                <c:pt idx="3099">
                  <c:v>0.15865525393145699</c:v>
                </c:pt>
                <c:pt idx="3100">
                  <c:v>0.15865525393145699</c:v>
                </c:pt>
                <c:pt idx="3101">
                  <c:v>0.15865525393145699</c:v>
                </c:pt>
                <c:pt idx="3102">
                  <c:v>0.15865525393145699</c:v>
                </c:pt>
                <c:pt idx="3103">
                  <c:v>0.15865525393145699</c:v>
                </c:pt>
                <c:pt idx="3104">
                  <c:v>0.15865525393145699</c:v>
                </c:pt>
                <c:pt idx="3105">
                  <c:v>0.15865525393145699</c:v>
                </c:pt>
                <c:pt idx="3106">
                  <c:v>0.15865525393145699</c:v>
                </c:pt>
                <c:pt idx="3107">
                  <c:v>0.15865525393145699</c:v>
                </c:pt>
                <c:pt idx="3108">
                  <c:v>0.15865525393145699</c:v>
                </c:pt>
                <c:pt idx="3109">
                  <c:v>0.15865525393145699</c:v>
                </c:pt>
                <c:pt idx="3110">
                  <c:v>0.15865525393145699</c:v>
                </c:pt>
                <c:pt idx="3111">
                  <c:v>0.15865525393145699</c:v>
                </c:pt>
                <c:pt idx="3112">
                  <c:v>0.15865525393145699</c:v>
                </c:pt>
                <c:pt idx="3113">
                  <c:v>0.15865525393145699</c:v>
                </c:pt>
                <c:pt idx="3114">
                  <c:v>0.15865525393145699</c:v>
                </c:pt>
                <c:pt idx="3115">
                  <c:v>0.15865525393145699</c:v>
                </c:pt>
                <c:pt idx="3116">
                  <c:v>0.15865525393145699</c:v>
                </c:pt>
                <c:pt idx="3117">
                  <c:v>0.15865525393145699</c:v>
                </c:pt>
                <c:pt idx="3118">
                  <c:v>0.15865525393145699</c:v>
                </c:pt>
                <c:pt idx="3119">
                  <c:v>0.15865525393145699</c:v>
                </c:pt>
                <c:pt idx="3120">
                  <c:v>0.15865525393145699</c:v>
                </c:pt>
                <c:pt idx="3121">
                  <c:v>0.15865525393145699</c:v>
                </c:pt>
                <c:pt idx="3122">
                  <c:v>0.15865525393145699</c:v>
                </c:pt>
                <c:pt idx="3123">
                  <c:v>0.15865525393145699</c:v>
                </c:pt>
                <c:pt idx="3124">
                  <c:v>0.15865525393145699</c:v>
                </c:pt>
                <c:pt idx="3125">
                  <c:v>0.15865525393145699</c:v>
                </c:pt>
                <c:pt idx="3126">
                  <c:v>0.15865525393145699</c:v>
                </c:pt>
                <c:pt idx="3127">
                  <c:v>0.15865525393145699</c:v>
                </c:pt>
                <c:pt idx="3128">
                  <c:v>0.15865525393145699</c:v>
                </c:pt>
                <c:pt idx="3129">
                  <c:v>0.15865525393145699</c:v>
                </c:pt>
                <c:pt idx="3130">
                  <c:v>0.15865525393145699</c:v>
                </c:pt>
                <c:pt idx="3131">
                  <c:v>0.15865525393145699</c:v>
                </c:pt>
                <c:pt idx="3132">
                  <c:v>0.15865525393145699</c:v>
                </c:pt>
                <c:pt idx="3133">
                  <c:v>0.15865525393145699</c:v>
                </c:pt>
                <c:pt idx="3134">
                  <c:v>0.15865525393145699</c:v>
                </c:pt>
                <c:pt idx="3135">
                  <c:v>0.15865525393145699</c:v>
                </c:pt>
                <c:pt idx="3136">
                  <c:v>0.15865525393145699</c:v>
                </c:pt>
                <c:pt idx="3137">
                  <c:v>0.15865525393145699</c:v>
                </c:pt>
                <c:pt idx="3138">
                  <c:v>0.15865525393145699</c:v>
                </c:pt>
                <c:pt idx="3139">
                  <c:v>0.15865525393145699</c:v>
                </c:pt>
                <c:pt idx="3140">
                  <c:v>0.15865525393145699</c:v>
                </c:pt>
                <c:pt idx="3141">
                  <c:v>0.15865525393145699</c:v>
                </c:pt>
                <c:pt idx="3142">
                  <c:v>0.15865525393145699</c:v>
                </c:pt>
                <c:pt idx="3143">
                  <c:v>0.15865525393145699</c:v>
                </c:pt>
                <c:pt idx="3144">
                  <c:v>0.15865525393145699</c:v>
                </c:pt>
                <c:pt idx="3145">
                  <c:v>0.15865525393145699</c:v>
                </c:pt>
                <c:pt idx="3146">
                  <c:v>0.15865525393145699</c:v>
                </c:pt>
                <c:pt idx="3147">
                  <c:v>0.15865525393145699</c:v>
                </c:pt>
                <c:pt idx="3148">
                  <c:v>0.15865525393145699</c:v>
                </c:pt>
                <c:pt idx="3149">
                  <c:v>0.15865525393145699</c:v>
                </c:pt>
                <c:pt idx="3150">
                  <c:v>0.15865525393145699</c:v>
                </c:pt>
                <c:pt idx="3151">
                  <c:v>0.15865525393145699</c:v>
                </c:pt>
                <c:pt idx="3152">
                  <c:v>0.15865525393145699</c:v>
                </c:pt>
                <c:pt idx="3153">
                  <c:v>0.15865525393145699</c:v>
                </c:pt>
                <c:pt idx="3154">
                  <c:v>0.15865525393145699</c:v>
                </c:pt>
                <c:pt idx="3155">
                  <c:v>0.15865525393145699</c:v>
                </c:pt>
                <c:pt idx="3156">
                  <c:v>0.15865525393145699</c:v>
                </c:pt>
                <c:pt idx="3157">
                  <c:v>0.15865525393145699</c:v>
                </c:pt>
                <c:pt idx="3158">
                  <c:v>0.15865525393145699</c:v>
                </c:pt>
                <c:pt idx="3159">
                  <c:v>0.15865525393145699</c:v>
                </c:pt>
                <c:pt idx="3160">
                  <c:v>0.15865525393145699</c:v>
                </c:pt>
                <c:pt idx="3161">
                  <c:v>0.15865525393145699</c:v>
                </c:pt>
                <c:pt idx="3162">
                  <c:v>0.15865525393145699</c:v>
                </c:pt>
                <c:pt idx="3163">
                  <c:v>0.15865525393145699</c:v>
                </c:pt>
                <c:pt idx="3164">
                  <c:v>0.15865525393145699</c:v>
                </c:pt>
                <c:pt idx="3165">
                  <c:v>0.15865525393145699</c:v>
                </c:pt>
                <c:pt idx="3166">
                  <c:v>0.15865525393145699</c:v>
                </c:pt>
                <c:pt idx="3167">
                  <c:v>0.15865525393145699</c:v>
                </c:pt>
                <c:pt idx="3168">
                  <c:v>0.15865525393145699</c:v>
                </c:pt>
                <c:pt idx="3169">
                  <c:v>0.15865525393145699</c:v>
                </c:pt>
                <c:pt idx="3170">
                  <c:v>0.15865525393145699</c:v>
                </c:pt>
                <c:pt idx="3171">
                  <c:v>0.15865525393145699</c:v>
                </c:pt>
                <c:pt idx="3172">
                  <c:v>0.15865525393145699</c:v>
                </c:pt>
                <c:pt idx="3173">
                  <c:v>0.15865525393145699</c:v>
                </c:pt>
                <c:pt idx="3174">
                  <c:v>0.15865525393145699</c:v>
                </c:pt>
                <c:pt idx="3175">
                  <c:v>0.15865525393145699</c:v>
                </c:pt>
                <c:pt idx="3176">
                  <c:v>0.15865525393145699</c:v>
                </c:pt>
                <c:pt idx="3177">
                  <c:v>0.15865525393145699</c:v>
                </c:pt>
                <c:pt idx="3178">
                  <c:v>0.15865525393145699</c:v>
                </c:pt>
                <c:pt idx="3179">
                  <c:v>0.15865525393145699</c:v>
                </c:pt>
                <c:pt idx="3180">
                  <c:v>0.15865525393145699</c:v>
                </c:pt>
                <c:pt idx="3181">
                  <c:v>0.15865525393145699</c:v>
                </c:pt>
                <c:pt idx="3182">
                  <c:v>0.15865525393145699</c:v>
                </c:pt>
                <c:pt idx="3183">
                  <c:v>0.15865525393145699</c:v>
                </c:pt>
                <c:pt idx="3184">
                  <c:v>0.15865525393145699</c:v>
                </c:pt>
                <c:pt idx="3185">
                  <c:v>0.15865525393145699</c:v>
                </c:pt>
                <c:pt idx="3186">
                  <c:v>0.15865525393145699</c:v>
                </c:pt>
                <c:pt idx="3187">
                  <c:v>0.15865525393145699</c:v>
                </c:pt>
                <c:pt idx="3188">
                  <c:v>0.15865525393145699</c:v>
                </c:pt>
                <c:pt idx="3189">
                  <c:v>0.15865525393145699</c:v>
                </c:pt>
                <c:pt idx="3190">
                  <c:v>0.15865525393145699</c:v>
                </c:pt>
                <c:pt idx="3191">
                  <c:v>0.15865525393145699</c:v>
                </c:pt>
                <c:pt idx="3192">
                  <c:v>0.15865525393145699</c:v>
                </c:pt>
                <c:pt idx="3193">
                  <c:v>0.15865525393145699</c:v>
                </c:pt>
                <c:pt idx="3194">
                  <c:v>0.15865525393145699</c:v>
                </c:pt>
                <c:pt idx="3195">
                  <c:v>0.15865525393145699</c:v>
                </c:pt>
                <c:pt idx="3196">
                  <c:v>0.15865525393145699</c:v>
                </c:pt>
                <c:pt idx="3197">
                  <c:v>0.15865525393145699</c:v>
                </c:pt>
                <c:pt idx="3198">
                  <c:v>0.15865525393145699</c:v>
                </c:pt>
                <c:pt idx="3199">
                  <c:v>0.15865525393145699</c:v>
                </c:pt>
                <c:pt idx="3200">
                  <c:v>0.15865525393145699</c:v>
                </c:pt>
                <c:pt idx="3201">
                  <c:v>0.15865525393145699</c:v>
                </c:pt>
                <c:pt idx="3202">
                  <c:v>0.15865525393145699</c:v>
                </c:pt>
                <c:pt idx="3203">
                  <c:v>0.15865525393145699</c:v>
                </c:pt>
                <c:pt idx="3204">
                  <c:v>0.15865525393145699</c:v>
                </c:pt>
                <c:pt idx="3205">
                  <c:v>0.15865525393145699</c:v>
                </c:pt>
                <c:pt idx="3206">
                  <c:v>0.15865525393145699</c:v>
                </c:pt>
                <c:pt idx="3207">
                  <c:v>0.15865525393145699</c:v>
                </c:pt>
                <c:pt idx="3208">
                  <c:v>0.15865525393145699</c:v>
                </c:pt>
                <c:pt idx="3209">
                  <c:v>0.15865525393145699</c:v>
                </c:pt>
                <c:pt idx="3210">
                  <c:v>0.15865525393145699</c:v>
                </c:pt>
                <c:pt idx="3211">
                  <c:v>0.15865525393145699</c:v>
                </c:pt>
                <c:pt idx="3212">
                  <c:v>0.15865525393145699</c:v>
                </c:pt>
                <c:pt idx="3213">
                  <c:v>0.15865525393145699</c:v>
                </c:pt>
                <c:pt idx="3214">
                  <c:v>0.15865525393145699</c:v>
                </c:pt>
                <c:pt idx="3215">
                  <c:v>0.15865525393145699</c:v>
                </c:pt>
                <c:pt idx="3216">
                  <c:v>0.15865525393145699</c:v>
                </c:pt>
                <c:pt idx="3217">
                  <c:v>0.15865525393145699</c:v>
                </c:pt>
                <c:pt idx="3218">
                  <c:v>0.15865525393145699</c:v>
                </c:pt>
                <c:pt idx="3219">
                  <c:v>0.15865525393145699</c:v>
                </c:pt>
                <c:pt idx="3220">
                  <c:v>0.15865525393145699</c:v>
                </c:pt>
                <c:pt idx="3221">
                  <c:v>0.15865525393145699</c:v>
                </c:pt>
                <c:pt idx="3222">
                  <c:v>0.15865525393145699</c:v>
                </c:pt>
                <c:pt idx="3223">
                  <c:v>0.15865525393145699</c:v>
                </c:pt>
                <c:pt idx="3224">
                  <c:v>0.15865525393145699</c:v>
                </c:pt>
                <c:pt idx="3225">
                  <c:v>0.15865525393145699</c:v>
                </c:pt>
                <c:pt idx="3226">
                  <c:v>0.15865525393145699</c:v>
                </c:pt>
                <c:pt idx="3227">
                  <c:v>0.15865525393145699</c:v>
                </c:pt>
                <c:pt idx="3228">
                  <c:v>0.15865525393145699</c:v>
                </c:pt>
                <c:pt idx="3229">
                  <c:v>0.15865525393145699</c:v>
                </c:pt>
                <c:pt idx="3230">
                  <c:v>0.15865525393145699</c:v>
                </c:pt>
                <c:pt idx="3231">
                  <c:v>0.15865525393145699</c:v>
                </c:pt>
                <c:pt idx="3232">
                  <c:v>0.15865525393145699</c:v>
                </c:pt>
                <c:pt idx="3233">
                  <c:v>0.15865525393145699</c:v>
                </c:pt>
                <c:pt idx="3234">
                  <c:v>0.15865525393145699</c:v>
                </c:pt>
                <c:pt idx="3235">
                  <c:v>0.15865525393145699</c:v>
                </c:pt>
                <c:pt idx="3236">
                  <c:v>0.15865525393145699</c:v>
                </c:pt>
                <c:pt idx="3237">
                  <c:v>0.15865525393145699</c:v>
                </c:pt>
                <c:pt idx="3238">
                  <c:v>0.15865525393145699</c:v>
                </c:pt>
                <c:pt idx="3239">
                  <c:v>0.15865525393145699</c:v>
                </c:pt>
                <c:pt idx="3240">
                  <c:v>0.15865525393145699</c:v>
                </c:pt>
                <c:pt idx="3241">
                  <c:v>0.15865525393145699</c:v>
                </c:pt>
                <c:pt idx="3242">
                  <c:v>0.15865525393145699</c:v>
                </c:pt>
                <c:pt idx="3243">
                  <c:v>0.15865525393145699</c:v>
                </c:pt>
                <c:pt idx="3244">
                  <c:v>0.15865525393145699</c:v>
                </c:pt>
                <c:pt idx="3245">
                  <c:v>0.15865525393145699</c:v>
                </c:pt>
                <c:pt idx="3246">
                  <c:v>0.15865525393145699</c:v>
                </c:pt>
                <c:pt idx="3247">
                  <c:v>0.15865525393145699</c:v>
                </c:pt>
                <c:pt idx="3248">
                  <c:v>0.15865525393145699</c:v>
                </c:pt>
                <c:pt idx="3249">
                  <c:v>0.15865525393145699</c:v>
                </c:pt>
                <c:pt idx="3250">
                  <c:v>0.15865525393145699</c:v>
                </c:pt>
                <c:pt idx="3251">
                  <c:v>0.15865525393145699</c:v>
                </c:pt>
                <c:pt idx="3252">
                  <c:v>0.15865525393145699</c:v>
                </c:pt>
                <c:pt idx="3253">
                  <c:v>0.15865525393145699</c:v>
                </c:pt>
                <c:pt idx="3254">
                  <c:v>0.15865525393145699</c:v>
                </c:pt>
                <c:pt idx="3255">
                  <c:v>0.15865525393145699</c:v>
                </c:pt>
                <c:pt idx="3256">
                  <c:v>0.15865525393145699</c:v>
                </c:pt>
                <c:pt idx="3257">
                  <c:v>0.15865525393145699</c:v>
                </c:pt>
                <c:pt idx="3258">
                  <c:v>0.15865525393145699</c:v>
                </c:pt>
                <c:pt idx="3259">
                  <c:v>0.15865525393145699</c:v>
                </c:pt>
                <c:pt idx="3260">
                  <c:v>0.15865525393145699</c:v>
                </c:pt>
                <c:pt idx="3261">
                  <c:v>0.15865525393145699</c:v>
                </c:pt>
                <c:pt idx="3262">
                  <c:v>0.15865525393145699</c:v>
                </c:pt>
                <c:pt idx="3263">
                  <c:v>0.15865525393145699</c:v>
                </c:pt>
                <c:pt idx="3264">
                  <c:v>0.15865525393145699</c:v>
                </c:pt>
                <c:pt idx="3265">
                  <c:v>0.15865525393145699</c:v>
                </c:pt>
                <c:pt idx="3266">
                  <c:v>0.15865525393145699</c:v>
                </c:pt>
                <c:pt idx="3267">
                  <c:v>0.15865525393145699</c:v>
                </c:pt>
                <c:pt idx="3268">
                  <c:v>0.15865525393145699</c:v>
                </c:pt>
                <c:pt idx="3269">
                  <c:v>0.15865525393145699</c:v>
                </c:pt>
                <c:pt idx="3270">
                  <c:v>0.15865525393145699</c:v>
                </c:pt>
                <c:pt idx="3271">
                  <c:v>0.15865525393145699</c:v>
                </c:pt>
                <c:pt idx="3272">
                  <c:v>0.15865525393145699</c:v>
                </c:pt>
                <c:pt idx="3273">
                  <c:v>0.15865525393145699</c:v>
                </c:pt>
                <c:pt idx="3274">
                  <c:v>0.15865525393145699</c:v>
                </c:pt>
                <c:pt idx="3275">
                  <c:v>0.15865525393145699</c:v>
                </c:pt>
                <c:pt idx="3276">
                  <c:v>0.15865525393145699</c:v>
                </c:pt>
                <c:pt idx="3277">
                  <c:v>0.15865525393145699</c:v>
                </c:pt>
                <c:pt idx="3278">
                  <c:v>0.15865525393145699</c:v>
                </c:pt>
                <c:pt idx="3279">
                  <c:v>0.15865525393145699</c:v>
                </c:pt>
                <c:pt idx="3280">
                  <c:v>0.15865525393145699</c:v>
                </c:pt>
                <c:pt idx="3281">
                  <c:v>0.15865525393145699</c:v>
                </c:pt>
                <c:pt idx="3282">
                  <c:v>0.15865525393145699</c:v>
                </c:pt>
                <c:pt idx="3283">
                  <c:v>0.15865525393145699</c:v>
                </c:pt>
                <c:pt idx="3284">
                  <c:v>0.15865525393145699</c:v>
                </c:pt>
                <c:pt idx="3285">
                  <c:v>0.15865525393145699</c:v>
                </c:pt>
                <c:pt idx="3286">
                  <c:v>0.15865525393145699</c:v>
                </c:pt>
                <c:pt idx="3287">
                  <c:v>0.15865525393145699</c:v>
                </c:pt>
                <c:pt idx="3288">
                  <c:v>0.15865525393145699</c:v>
                </c:pt>
                <c:pt idx="3289">
                  <c:v>0.15865525393145699</c:v>
                </c:pt>
                <c:pt idx="3290">
                  <c:v>0.15865525393145699</c:v>
                </c:pt>
                <c:pt idx="3291">
                  <c:v>0.15865525393145699</c:v>
                </c:pt>
                <c:pt idx="3292">
                  <c:v>0.15865525393145699</c:v>
                </c:pt>
                <c:pt idx="3293">
                  <c:v>0.15865525393145699</c:v>
                </c:pt>
                <c:pt idx="3294">
                  <c:v>0.15865525393145699</c:v>
                </c:pt>
                <c:pt idx="3295">
                  <c:v>0.15865525393145699</c:v>
                </c:pt>
                <c:pt idx="3296">
                  <c:v>0.15865525393145699</c:v>
                </c:pt>
                <c:pt idx="3297">
                  <c:v>0.15865525393145699</c:v>
                </c:pt>
                <c:pt idx="3298">
                  <c:v>0.15865525393145699</c:v>
                </c:pt>
                <c:pt idx="3299">
                  <c:v>0.15865525393145699</c:v>
                </c:pt>
                <c:pt idx="3300">
                  <c:v>0.15865525393145699</c:v>
                </c:pt>
                <c:pt idx="3301">
                  <c:v>0.15865525393145699</c:v>
                </c:pt>
                <c:pt idx="3302">
                  <c:v>0.15865525393145699</c:v>
                </c:pt>
                <c:pt idx="3303">
                  <c:v>0.15865525393145699</c:v>
                </c:pt>
                <c:pt idx="3304">
                  <c:v>0.15865525393145699</c:v>
                </c:pt>
                <c:pt idx="3305">
                  <c:v>0.15865525393145699</c:v>
                </c:pt>
                <c:pt idx="3306">
                  <c:v>0.15865525393145699</c:v>
                </c:pt>
                <c:pt idx="3307">
                  <c:v>0.15865525393145699</c:v>
                </c:pt>
                <c:pt idx="3308">
                  <c:v>0.15865525393145699</c:v>
                </c:pt>
                <c:pt idx="3309">
                  <c:v>0.15865525393145699</c:v>
                </c:pt>
                <c:pt idx="3310">
                  <c:v>0.15865525393145699</c:v>
                </c:pt>
                <c:pt idx="3311">
                  <c:v>0.15865525393145699</c:v>
                </c:pt>
                <c:pt idx="3312">
                  <c:v>0.15865525393145699</c:v>
                </c:pt>
                <c:pt idx="3313">
                  <c:v>0.15865525393145699</c:v>
                </c:pt>
                <c:pt idx="3314">
                  <c:v>0.15865525393145699</c:v>
                </c:pt>
                <c:pt idx="3315">
                  <c:v>0.15865525393145699</c:v>
                </c:pt>
                <c:pt idx="3316">
                  <c:v>0.15865525393145699</c:v>
                </c:pt>
                <c:pt idx="3317">
                  <c:v>0.15865525393145699</c:v>
                </c:pt>
                <c:pt idx="3318">
                  <c:v>0.15865525393145699</c:v>
                </c:pt>
                <c:pt idx="3319">
                  <c:v>0.15865525393145699</c:v>
                </c:pt>
                <c:pt idx="3320">
                  <c:v>0.15865525393145699</c:v>
                </c:pt>
                <c:pt idx="3321">
                  <c:v>0.15865525393145699</c:v>
                </c:pt>
                <c:pt idx="3322">
                  <c:v>0.15865525393145699</c:v>
                </c:pt>
                <c:pt idx="3323">
                  <c:v>0.15865525393145699</c:v>
                </c:pt>
                <c:pt idx="3324">
                  <c:v>0.15865525393145699</c:v>
                </c:pt>
                <c:pt idx="3325">
                  <c:v>0.15865525393145699</c:v>
                </c:pt>
                <c:pt idx="3326">
                  <c:v>0.15865525393145699</c:v>
                </c:pt>
                <c:pt idx="3327">
                  <c:v>0.15865525393145699</c:v>
                </c:pt>
                <c:pt idx="3328">
                  <c:v>0.15865525393145699</c:v>
                </c:pt>
                <c:pt idx="3329">
                  <c:v>0.15865525393145699</c:v>
                </c:pt>
                <c:pt idx="3330">
                  <c:v>0.15865525393145699</c:v>
                </c:pt>
                <c:pt idx="3331">
                  <c:v>0.15865525393145699</c:v>
                </c:pt>
                <c:pt idx="3332">
                  <c:v>0.15865525393145699</c:v>
                </c:pt>
                <c:pt idx="3333">
                  <c:v>0.15865525393145699</c:v>
                </c:pt>
                <c:pt idx="3334">
                  <c:v>0.15865525393145699</c:v>
                </c:pt>
                <c:pt idx="3335">
                  <c:v>0.15865525393145699</c:v>
                </c:pt>
                <c:pt idx="3336">
                  <c:v>0.15865525393145699</c:v>
                </c:pt>
                <c:pt idx="3337">
                  <c:v>0.15865525393145699</c:v>
                </c:pt>
                <c:pt idx="3338">
                  <c:v>0.15865525393145699</c:v>
                </c:pt>
                <c:pt idx="3339">
                  <c:v>0.15865525393145699</c:v>
                </c:pt>
                <c:pt idx="3340">
                  <c:v>0.15865525393145699</c:v>
                </c:pt>
                <c:pt idx="3341">
                  <c:v>0.15865525393145699</c:v>
                </c:pt>
                <c:pt idx="3342">
                  <c:v>0.15865525393145699</c:v>
                </c:pt>
                <c:pt idx="3343">
                  <c:v>0.15865525393145699</c:v>
                </c:pt>
                <c:pt idx="3344">
                  <c:v>0.15865525393145699</c:v>
                </c:pt>
                <c:pt idx="3345">
                  <c:v>0.15865525393145699</c:v>
                </c:pt>
                <c:pt idx="3346">
                  <c:v>0.15865525393145699</c:v>
                </c:pt>
                <c:pt idx="3347">
                  <c:v>0.15865525393145699</c:v>
                </c:pt>
                <c:pt idx="3348">
                  <c:v>0.15865525393145699</c:v>
                </c:pt>
                <c:pt idx="3349">
                  <c:v>0.15865525393145699</c:v>
                </c:pt>
                <c:pt idx="3350">
                  <c:v>0.15865525393145699</c:v>
                </c:pt>
                <c:pt idx="3351">
                  <c:v>0.15865525393145699</c:v>
                </c:pt>
                <c:pt idx="3352">
                  <c:v>0.15865525393145699</c:v>
                </c:pt>
                <c:pt idx="3353">
                  <c:v>0.15865525393145699</c:v>
                </c:pt>
                <c:pt idx="3354">
                  <c:v>0.15865525393145699</c:v>
                </c:pt>
                <c:pt idx="3355">
                  <c:v>0.15865525393145699</c:v>
                </c:pt>
                <c:pt idx="3356">
                  <c:v>0.15865525393145699</c:v>
                </c:pt>
                <c:pt idx="3357">
                  <c:v>0.15865525393145699</c:v>
                </c:pt>
                <c:pt idx="3358">
                  <c:v>0.15865525393145699</c:v>
                </c:pt>
                <c:pt idx="3359">
                  <c:v>0.15865525393145699</c:v>
                </c:pt>
                <c:pt idx="3360">
                  <c:v>0.15865525393145699</c:v>
                </c:pt>
                <c:pt idx="3361">
                  <c:v>0.15865525393145699</c:v>
                </c:pt>
                <c:pt idx="3362">
                  <c:v>0.15865525393145699</c:v>
                </c:pt>
                <c:pt idx="3363">
                  <c:v>0.15865525393145699</c:v>
                </c:pt>
                <c:pt idx="3364">
                  <c:v>0.15865525393145699</c:v>
                </c:pt>
                <c:pt idx="3365">
                  <c:v>0.15865525393145699</c:v>
                </c:pt>
                <c:pt idx="3366">
                  <c:v>0.15865525393145699</c:v>
                </c:pt>
                <c:pt idx="3367">
                  <c:v>0.15865525393145699</c:v>
                </c:pt>
                <c:pt idx="3368">
                  <c:v>0.15865525393145699</c:v>
                </c:pt>
                <c:pt idx="3369">
                  <c:v>0.15865525393145699</c:v>
                </c:pt>
                <c:pt idx="3370">
                  <c:v>0.15865525393145699</c:v>
                </c:pt>
                <c:pt idx="3371">
                  <c:v>0.15865525393145699</c:v>
                </c:pt>
                <c:pt idx="3372">
                  <c:v>0.15865525393145699</c:v>
                </c:pt>
                <c:pt idx="3373">
                  <c:v>0.15865525393145699</c:v>
                </c:pt>
                <c:pt idx="3374">
                  <c:v>0.15865525393145699</c:v>
                </c:pt>
                <c:pt idx="3375">
                  <c:v>0.15865525393145699</c:v>
                </c:pt>
                <c:pt idx="3376">
                  <c:v>0.15865525393145699</c:v>
                </c:pt>
                <c:pt idx="3377">
                  <c:v>0.15865525393145699</c:v>
                </c:pt>
                <c:pt idx="3378">
                  <c:v>0.15865525393145699</c:v>
                </c:pt>
                <c:pt idx="3379">
                  <c:v>0.15865525393145699</c:v>
                </c:pt>
                <c:pt idx="3380">
                  <c:v>0.15865525393145699</c:v>
                </c:pt>
                <c:pt idx="3381">
                  <c:v>0.15865525393145699</c:v>
                </c:pt>
                <c:pt idx="3382">
                  <c:v>0.15865525393145699</c:v>
                </c:pt>
                <c:pt idx="3383">
                  <c:v>0.15865525393145699</c:v>
                </c:pt>
                <c:pt idx="3384">
                  <c:v>0.15865525393145699</c:v>
                </c:pt>
                <c:pt idx="3385">
                  <c:v>0.15865525393145699</c:v>
                </c:pt>
                <c:pt idx="3386">
                  <c:v>0.15865525393145699</c:v>
                </c:pt>
                <c:pt idx="3387">
                  <c:v>0.15865525393145699</c:v>
                </c:pt>
                <c:pt idx="3388">
                  <c:v>0.15865525393145699</c:v>
                </c:pt>
                <c:pt idx="3389">
                  <c:v>0.15865525393145699</c:v>
                </c:pt>
                <c:pt idx="3390">
                  <c:v>0.15865525393145699</c:v>
                </c:pt>
                <c:pt idx="3391">
                  <c:v>0.15865525393145699</c:v>
                </c:pt>
                <c:pt idx="3392">
                  <c:v>0.15865525393145699</c:v>
                </c:pt>
                <c:pt idx="3393">
                  <c:v>0.15865525393145699</c:v>
                </c:pt>
                <c:pt idx="3394">
                  <c:v>0.15865525393145699</c:v>
                </c:pt>
                <c:pt idx="3395">
                  <c:v>0.15865525393145699</c:v>
                </c:pt>
                <c:pt idx="3396">
                  <c:v>0.15865525393145699</c:v>
                </c:pt>
                <c:pt idx="3397">
                  <c:v>0.15865525393145699</c:v>
                </c:pt>
                <c:pt idx="3398">
                  <c:v>0.15865525393145699</c:v>
                </c:pt>
                <c:pt idx="3399">
                  <c:v>0.15865525393145699</c:v>
                </c:pt>
                <c:pt idx="3400">
                  <c:v>0.15865525393145699</c:v>
                </c:pt>
                <c:pt idx="3401">
                  <c:v>0.15865525393145699</c:v>
                </c:pt>
                <c:pt idx="3402">
                  <c:v>0.15865525393145699</c:v>
                </c:pt>
                <c:pt idx="3403">
                  <c:v>0.15865525393145699</c:v>
                </c:pt>
                <c:pt idx="3404">
                  <c:v>0.15865525393145699</c:v>
                </c:pt>
                <c:pt idx="3405">
                  <c:v>0.15865525393145699</c:v>
                </c:pt>
                <c:pt idx="3406">
                  <c:v>0.15865525393145699</c:v>
                </c:pt>
                <c:pt idx="3407">
                  <c:v>0.15865525393145699</c:v>
                </c:pt>
                <c:pt idx="3408">
                  <c:v>0.15865525393145699</c:v>
                </c:pt>
                <c:pt idx="3409">
                  <c:v>0.15865525393145699</c:v>
                </c:pt>
                <c:pt idx="3410">
                  <c:v>0.15865525393145699</c:v>
                </c:pt>
                <c:pt idx="3411">
                  <c:v>0.15865525393145699</c:v>
                </c:pt>
                <c:pt idx="3412">
                  <c:v>0.15865525393145699</c:v>
                </c:pt>
                <c:pt idx="3413">
                  <c:v>0.15865525393145699</c:v>
                </c:pt>
                <c:pt idx="3414">
                  <c:v>0.15865525393145699</c:v>
                </c:pt>
                <c:pt idx="3415">
                  <c:v>0.15865525393145699</c:v>
                </c:pt>
                <c:pt idx="3416">
                  <c:v>0.15865525393145699</c:v>
                </c:pt>
                <c:pt idx="3417">
                  <c:v>0.15865525393145699</c:v>
                </c:pt>
                <c:pt idx="3418">
                  <c:v>0.15865525393145699</c:v>
                </c:pt>
                <c:pt idx="3419">
                  <c:v>0.15865525393145699</c:v>
                </c:pt>
                <c:pt idx="3420">
                  <c:v>0.15865525393145699</c:v>
                </c:pt>
                <c:pt idx="3421">
                  <c:v>0.15865525393145699</c:v>
                </c:pt>
                <c:pt idx="3422">
                  <c:v>0.15865525393145699</c:v>
                </c:pt>
                <c:pt idx="3423">
                  <c:v>0.15865525393145699</c:v>
                </c:pt>
                <c:pt idx="3424">
                  <c:v>0.15865525393145699</c:v>
                </c:pt>
                <c:pt idx="3425">
                  <c:v>0.15865525393145699</c:v>
                </c:pt>
                <c:pt idx="3426">
                  <c:v>0.15865525393145699</c:v>
                </c:pt>
                <c:pt idx="3427">
                  <c:v>0.15865525393145699</c:v>
                </c:pt>
                <c:pt idx="3428">
                  <c:v>0.15865525393145699</c:v>
                </c:pt>
                <c:pt idx="3429">
                  <c:v>0.15865525393145699</c:v>
                </c:pt>
                <c:pt idx="3430">
                  <c:v>0.15865525393145699</c:v>
                </c:pt>
                <c:pt idx="3431">
                  <c:v>0.15865525393145699</c:v>
                </c:pt>
                <c:pt idx="3432">
                  <c:v>0.15865525393145699</c:v>
                </c:pt>
                <c:pt idx="3433">
                  <c:v>0.15865525393145699</c:v>
                </c:pt>
                <c:pt idx="3434">
                  <c:v>0.15865525393145699</c:v>
                </c:pt>
                <c:pt idx="3435">
                  <c:v>0.15865525393145699</c:v>
                </c:pt>
                <c:pt idx="3436">
                  <c:v>0.15865525393145699</c:v>
                </c:pt>
                <c:pt idx="3437">
                  <c:v>0.15865525393145699</c:v>
                </c:pt>
                <c:pt idx="3438">
                  <c:v>0.15865525393145699</c:v>
                </c:pt>
                <c:pt idx="3439">
                  <c:v>0.15865525393145699</c:v>
                </c:pt>
                <c:pt idx="3440">
                  <c:v>0.15865525393145699</c:v>
                </c:pt>
                <c:pt idx="3441">
                  <c:v>0.15865525393145699</c:v>
                </c:pt>
                <c:pt idx="3442">
                  <c:v>0.15865525393145699</c:v>
                </c:pt>
                <c:pt idx="3443">
                  <c:v>0.15865525393145699</c:v>
                </c:pt>
                <c:pt idx="3444">
                  <c:v>0.15865525393145699</c:v>
                </c:pt>
                <c:pt idx="3445">
                  <c:v>0.15865525393145699</c:v>
                </c:pt>
                <c:pt idx="3446">
                  <c:v>0.15865525393145699</c:v>
                </c:pt>
                <c:pt idx="3447">
                  <c:v>0.15865525393145699</c:v>
                </c:pt>
                <c:pt idx="3448">
                  <c:v>0.15865525393145699</c:v>
                </c:pt>
                <c:pt idx="3449">
                  <c:v>0.15865525393145699</c:v>
                </c:pt>
                <c:pt idx="3450">
                  <c:v>0.15865525393145699</c:v>
                </c:pt>
                <c:pt idx="3451">
                  <c:v>0.15865525393145699</c:v>
                </c:pt>
                <c:pt idx="3452">
                  <c:v>0.15865525393145699</c:v>
                </c:pt>
                <c:pt idx="3453">
                  <c:v>0.15865525393145699</c:v>
                </c:pt>
                <c:pt idx="3454">
                  <c:v>0.15865525393145699</c:v>
                </c:pt>
                <c:pt idx="3455">
                  <c:v>0.15865525393145699</c:v>
                </c:pt>
                <c:pt idx="3456">
                  <c:v>0.15865525393145699</c:v>
                </c:pt>
                <c:pt idx="3457">
                  <c:v>0.15865525393145699</c:v>
                </c:pt>
                <c:pt idx="3458">
                  <c:v>0.15865525393145699</c:v>
                </c:pt>
                <c:pt idx="3459">
                  <c:v>0.15865525393145699</c:v>
                </c:pt>
                <c:pt idx="3460">
                  <c:v>0.15865525393145699</c:v>
                </c:pt>
                <c:pt idx="3461">
                  <c:v>0.15865525393145699</c:v>
                </c:pt>
                <c:pt idx="3462">
                  <c:v>0.15865525393145699</c:v>
                </c:pt>
                <c:pt idx="3463">
                  <c:v>0.15865525393145699</c:v>
                </c:pt>
                <c:pt idx="3464">
                  <c:v>0.15865525393145699</c:v>
                </c:pt>
                <c:pt idx="3465">
                  <c:v>0.15865525393145699</c:v>
                </c:pt>
                <c:pt idx="3466">
                  <c:v>0.15865525393145699</c:v>
                </c:pt>
                <c:pt idx="3467">
                  <c:v>0.15865525393145699</c:v>
                </c:pt>
                <c:pt idx="3468">
                  <c:v>0.15865525393145699</c:v>
                </c:pt>
                <c:pt idx="3469">
                  <c:v>0.15865525393145699</c:v>
                </c:pt>
                <c:pt idx="3470">
                  <c:v>0.15865525393145699</c:v>
                </c:pt>
                <c:pt idx="3471">
                  <c:v>0.15865525393145699</c:v>
                </c:pt>
                <c:pt idx="3472">
                  <c:v>0.15865525393145699</c:v>
                </c:pt>
                <c:pt idx="3473">
                  <c:v>0.15865525393145699</c:v>
                </c:pt>
                <c:pt idx="3474">
                  <c:v>0.15865525393145699</c:v>
                </c:pt>
                <c:pt idx="3475">
                  <c:v>0.15865525393145699</c:v>
                </c:pt>
                <c:pt idx="3476">
                  <c:v>0.15865525393145699</c:v>
                </c:pt>
                <c:pt idx="3477">
                  <c:v>0.15865525393145699</c:v>
                </c:pt>
                <c:pt idx="3478">
                  <c:v>0.15865525393145699</c:v>
                </c:pt>
                <c:pt idx="3479">
                  <c:v>0.15865525393145699</c:v>
                </c:pt>
                <c:pt idx="3480">
                  <c:v>0.15865525393145699</c:v>
                </c:pt>
                <c:pt idx="3481">
                  <c:v>0.15865525393145699</c:v>
                </c:pt>
                <c:pt idx="3482">
                  <c:v>0.15865525393145699</c:v>
                </c:pt>
                <c:pt idx="3483">
                  <c:v>0.15865525393145699</c:v>
                </c:pt>
                <c:pt idx="3484">
                  <c:v>0.15865525393145699</c:v>
                </c:pt>
                <c:pt idx="3485">
                  <c:v>0.15865525393145699</c:v>
                </c:pt>
                <c:pt idx="3486">
                  <c:v>0.15865525393145699</c:v>
                </c:pt>
                <c:pt idx="3487">
                  <c:v>0.15865525393145699</c:v>
                </c:pt>
                <c:pt idx="3488">
                  <c:v>0.15865525393145699</c:v>
                </c:pt>
                <c:pt idx="3489">
                  <c:v>0.15865525393145699</c:v>
                </c:pt>
                <c:pt idx="3490">
                  <c:v>0.15865525393145699</c:v>
                </c:pt>
                <c:pt idx="3491">
                  <c:v>0.15865525393145699</c:v>
                </c:pt>
                <c:pt idx="3492">
                  <c:v>0.15865525393145699</c:v>
                </c:pt>
                <c:pt idx="3493">
                  <c:v>0.15865525393145699</c:v>
                </c:pt>
                <c:pt idx="3494">
                  <c:v>0.15865525393145699</c:v>
                </c:pt>
                <c:pt idx="3495">
                  <c:v>0.15865525393145699</c:v>
                </c:pt>
                <c:pt idx="3496">
                  <c:v>0.15865525393145699</c:v>
                </c:pt>
                <c:pt idx="3497">
                  <c:v>0.15865525393145699</c:v>
                </c:pt>
                <c:pt idx="3498">
                  <c:v>0.15865525393145699</c:v>
                </c:pt>
                <c:pt idx="3499">
                  <c:v>0.15865525393145699</c:v>
                </c:pt>
                <c:pt idx="3500">
                  <c:v>0.15865525393145699</c:v>
                </c:pt>
                <c:pt idx="3501">
                  <c:v>0.15865525393145699</c:v>
                </c:pt>
                <c:pt idx="3502">
                  <c:v>0.15865525393145699</c:v>
                </c:pt>
                <c:pt idx="3503">
                  <c:v>0.15865525393145699</c:v>
                </c:pt>
                <c:pt idx="3504">
                  <c:v>0.15865525393145699</c:v>
                </c:pt>
                <c:pt idx="3505">
                  <c:v>0.15865525393145699</c:v>
                </c:pt>
                <c:pt idx="3506">
                  <c:v>0.15865525393145699</c:v>
                </c:pt>
                <c:pt idx="3507">
                  <c:v>0.15865525393145699</c:v>
                </c:pt>
                <c:pt idx="3508">
                  <c:v>0.15865525393145699</c:v>
                </c:pt>
                <c:pt idx="3509">
                  <c:v>0.15865525393145699</c:v>
                </c:pt>
                <c:pt idx="3510">
                  <c:v>0.15865525393145699</c:v>
                </c:pt>
                <c:pt idx="3511">
                  <c:v>0.15865525393145699</c:v>
                </c:pt>
                <c:pt idx="3512">
                  <c:v>0.15865525393145699</c:v>
                </c:pt>
                <c:pt idx="3513">
                  <c:v>0.15865525393145699</c:v>
                </c:pt>
                <c:pt idx="3514">
                  <c:v>0.15865525393145699</c:v>
                </c:pt>
                <c:pt idx="3515">
                  <c:v>0.15865525393145699</c:v>
                </c:pt>
                <c:pt idx="3516">
                  <c:v>0.15865525393145699</c:v>
                </c:pt>
                <c:pt idx="3517">
                  <c:v>0.15865525393145699</c:v>
                </c:pt>
                <c:pt idx="3518">
                  <c:v>0.15865525393145699</c:v>
                </c:pt>
                <c:pt idx="3519">
                  <c:v>0.15865525393145699</c:v>
                </c:pt>
                <c:pt idx="3520">
                  <c:v>0.15865525393145699</c:v>
                </c:pt>
                <c:pt idx="3521">
                  <c:v>0.15865525393145699</c:v>
                </c:pt>
                <c:pt idx="3522">
                  <c:v>0.15865525393145699</c:v>
                </c:pt>
                <c:pt idx="3523">
                  <c:v>0.15865525393145699</c:v>
                </c:pt>
                <c:pt idx="3524">
                  <c:v>0.15865525393145699</c:v>
                </c:pt>
                <c:pt idx="3525">
                  <c:v>0.15865525393145699</c:v>
                </c:pt>
                <c:pt idx="3526">
                  <c:v>0.15865525393145699</c:v>
                </c:pt>
                <c:pt idx="3527">
                  <c:v>0.15865525393145699</c:v>
                </c:pt>
                <c:pt idx="3528">
                  <c:v>0.15865525393145699</c:v>
                </c:pt>
                <c:pt idx="3529">
                  <c:v>0.15865525393145699</c:v>
                </c:pt>
                <c:pt idx="3530">
                  <c:v>0.15865525393145699</c:v>
                </c:pt>
                <c:pt idx="3531">
                  <c:v>0.15865525393145699</c:v>
                </c:pt>
                <c:pt idx="3532">
                  <c:v>0.15865525393145699</c:v>
                </c:pt>
                <c:pt idx="3533">
                  <c:v>0.15865525393145699</c:v>
                </c:pt>
                <c:pt idx="3534">
                  <c:v>0.15865525393145699</c:v>
                </c:pt>
                <c:pt idx="3535">
                  <c:v>0.15865525393145699</c:v>
                </c:pt>
                <c:pt idx="3536">
                  <c:v>0.15865525393145699</c:v>
                </c:pt>
                <c:pt idx="3537">
                  <c:v>0.15865525393145699</c:v>
                </c:pt>
                <c:pt idx="3538">
                  <c:v>0.15865525393145699</c:v>
                </c:pt>
                <c:pt idx="3539">
                  <c:v>0.15865525393145699</c:v>
                </c:pt>
                <c:pt idx="3540">
                  <c:v>0.15865525393145699</c:v>
                </c:pt>
                <c:pt idx="3541">
                  <c:v>0.15865525393145699</c:v>
                </c:pt>
                <c:pt idx="3542">
                  <c:v>0.15865525393145699</c:v>
                </c:pt>
                <c:pt idx="3543">
                  <c:v>0.15865525393145699</c:v>
                </c:pt>
                <c:pt idx="3544">
                  <c:v>0.15865525393145699</c:v>
                </c:pt>
                <c:pt idx="3545">
                  <c:v>0.15865525393145699</c:v>
                </c:pt>
                <c:pt idx="3546">
                  <c:v>0.15865525393145699</c:v>
                </c:pt>
                <c:pt idx="3547">
                  <c:v>0.15865525393145699</c:v>
                </c:pt>
                <c:pt idx="3548">
                  <c:v>0.15865525393145699</c:v>
                </c:pt>
                <c:pt idx="3549">
                  <c:v>0.15865525393145699</c:v>
                </c:pt>
                <c:pt idx="3550">
                  <c:v>0.15865525393145699</c:v>
                </c:pt>
                <c:pt idx="3551">
                  <c:v>0.15865525393145699</c:v>
                </c:pt>
                <c:pt idx="3552">
                  <c:v>0.15865525393145699</c:v>
                </c:pt>
                <c:pt idx="3553">
                  <c:v>0.15865525393145699</c:v>
                </c:pt>
                <c:pt idx="3554">
                  <c:v>0.15865525393145699</c:v>
                </c:pt>
                <c:pt idx="3555">
                  <c:v>0.15865525393145699</c:v>
                </c:pt>
                <c:pt idx="3556">
                  <c:v>0.15865525393145699</c:v>
                </c:pt>
                <c:pt idx="3557">
                  <c:v>0.15865525393145699</c:v>
                </c:pt>
                <c:pt idx="3558">
                  <c:v>0.15865525393145699</c:v>
                </c:pt>
                <c:pt idx="3559">
                  <c:v>0.15865525393145699</c:v>
                </c:pt>
                <c:pt idx="3560">
                  <c:v>0.15865525393145699</c:v>
                </c:pt>
                <c:pt idx="3561">
                  <c:v>0.15865525393145699</c:v>
                </c:pt>
                <c:pt idx="3562">
                  <c:v>0.15865525393145699</c:v>
                </c:pt>
                <c:pt idx="3563">
                  <c:v>0.15865525393145699</c:v>
                </c:pt>
                <c:pt idx="3564">
                  <c:v>0.15865525393145699</c:v>
                </c:pt>
                <c:pt idx="3565">
                  <c:v>0.15865525393145699</c:v>
                </c:pt>
                <c:pt idx="3566">
                  <c:v>0.15865525393145699</c:v>
                </c:pt>
                <c:pt idx="3567">
                  <c:v>0.15865525393145699</c:v>
                </c:pt>
                <c:pt idx="3568">
                  <c:v>0.15865525393145699</c:v>
                </c:pt>
                <c:pt idx="3569">
                  <c:v>0.15865525393145699</c:v>
                </c:pt>
                <c:pt idx="3570">
                  <c:v>0.15865525393145699</c:v>
                </c:pt>
                <c:pt idx="3571">
                  <c:v>0.15865525393145699</c:v>
                </c:pt>
                <c:pt idx="3572">
                  <c:v>0.15865525393145699</c:v>
                </c:pt>
                <c:pt idx="3573">
                  <c:v>0.15865525393145699</c:v>
                </c:pt>
                <c:pt idx="3574">
                  <c:v>0.15865525393145699</c:v>
                </c:pt>
                <c:pt idx="3575">
                  <c:v>0.15865525393145699</c:v>
                </c:pt>
                <c:pt idx="3576">
                  <c:v>0.15865525393145699</c:v>
                </c:pt>
                <c:pt idx="3577">
                  <c:v>0.15865525393145699</c:v>
                </c:pt>
                <c:pt idx="3578">
                  <c:v>0.15865525393145699</c:v>
                </c:pt>
                <c:pt idx="3579">
                  <c:v>0.15865525393145699</c:v>
                </c:pt>
                <c:pt idx="3580">
                  <c:v>0.15865525393145699</c:v>
                </c:pt>
                <c:pt idx="3581">
                  <c:v>0.15865525393145699</c:v>
                </c:pt>
                <c:pt idx="3582">
                  <c:v>0.15865525393145699</c:v>
                </c:pt>
                <c:pt idx="3583">
                  <c:v>0.15865525393145699</c:v>
                </c:pt>
                <c:pt idx="3584">
                  <c:v>0.15865525393145699</c:v>
                </c:pt>
                <c:pt idx="3585">
                  <c:v>0.15865525393145699</c:v>
                </c:pt>
                <c:pt idx="3586">
                  <c:v>0.15865525393145699</c:v>
                </c:pt>
                <c:pt idx="3587">
                  <c:v>0.15865525393145699</c:v>
                </c:pt>
                <c:pt idx="3588">
                  <c:v>0.15865525393145699</c:v>
                </c:pt>
                <c:pt idx="3589">
                  <c:v>0.15865525393145699</c:v>
                </c:pt>
                <c:pt idx="3590">
                  <c:v>0.15865525393145699</c:v>
                </c:pt>
                <c:pt idx="3591">
                  <c:v>0.15865525393145699</c:v>
                </c:pt>
                <c:pt idx="3592">
                  <c:v>0.15865525393145699</c:v>
                </c:pt>
                <c:pt idx="3593">
                  <c:v>0.15865525393145699</c:v>
                </c:pt>
                <c:pt idx="3594">
                  <c:v>0.15865525393145699</c:v>
                </c:pt>
                <c:pt idx="3595">
                  <c:v>0.15865525393145699</c:v>
                </c:pt>
                <c:pt idx="3596">
                  <c:v>0.15865525393145699</c:v>
                </c:pt>
                <c:pt idx="3597">
                  <c:v>0.15865525393145699</c:v>
                </c:pt>
                <c:pt idx="3598">
                  <c:v>0.15865525393145699</c:v>
                </c:pt>
                <c:pt idx="3599">
                  <c:v>0.15865525393145699</c:v>
                </c:pt>
                <c:pt idx="3600">
                  <c:v>0.15865525393145699</c:v>
                </c:pt>
                <c:pt idx="3601">
                  <c:v>0.15865525393145699</c:v>
                </c:pt>
                <c:pt idx="3602">
                  <c:v>0.15865525393145699</c:v>
                </c:pt>
                <c:pt idx="3603">
                  <c:v>0.15865525393145699</c:v>
                </c:pt>
                <c:pt idx="3604">
                  <c:v>0.15865525393145699</c:v>
                </c:pt>
                <c:pt idx="3605">
                  <c:v>0.15865525393145699</c:v>
                </c:pt>
                <c:pt idx="3606">
                  <c:v>0.15865525393145699</c:v>
                </c:pt>
                <c:pt idx="3607">
                  <c:v>0.15865525393145699</c:v>
                </c:pt>
                <c:pt idx="3608">
                  <c:v>0.15865525393145699</c:v>
                </c:pt>
                <c:pt idx="3609">
                  <c:v>0.15865525393145699</c:v>
                </c:pt>
                <c:pt idx="3610">
                  <c:v>0.15865525393145699</c:v>
                </c:pt>
                <c:pt idx="3611">
                  <c:v>0.15865525393145699</c:v>
                </c:pt>
                <c:pt idx="3612">
                  <c:v>0.15865525393145699</c:v>
                </c:pt>
                <c:pt idx="3613">
                  <c:v>0.15865525393145699</c:v>
                </c:pt>
                <c:pt idx="3614">
                  <c:v>0.15865525393145699</c:v>
                </c:pt>
                <c:pt idx="3615">
                  <c:v>0.15865525393145699</c:v>
                </c:pt>
                <c:pt idx="3616">
                  <c:v>0.15865525393145699</c:v>
                </c:pt>
                <c:pt idx="3617">
                  <c:v>0.15865525393145699</c:v>
                </c:pt>
                <c:pt idx="3618">
                  <c:v>0.15865525393145699</c:v>
                </c:pt>
                <c:pt idx="3619">
                  <c:v>0.15865525393145699</c:v>
                </c:pt>
                <c:pt idx="3620">
                  <c:v>0.15865525393145699</c:v>
                </c:pt>
                <c:pt idx="3621">
                  <c:v>0.15865525393145699</c:v>
                </c:pt>
                <c:pt idx="3622">
                  <c:v>0.15865525393145699</c:v>
                </c:pt>
                <c:pt idx="3623">
                  <c:v>0.15865525393145699</c:v>
                </c:pt>
                <c:pt idx="3624">
                  <c:v>0.15865525393145699</c:v>
                </c:pt>
                <c:pt idx="3625">
                  <c:v>0.15865525393145699</c:v>
                </c:pt>
                <c:pt idx="3626">
                  <c:v>0.15865525393145699</c:v>
                </c:pt>
                <c:pt idx="3627">
                  <c:v>0.15865525393145699</c:v>
                </c:pt>
                <c:pt idx="3628">
                  <c:v>0.15865525393145699</c:v>
                </c:pt>
                <c:pt idx="3629">
                  <c:v>0.15865525393145699</c:v>
                </c:pt>
                <c:pt idx="3630">
                  <c:v>0.15865525393145699</c:v>
                </c:pt>
                <c:pt idx="3631">
                  <c:v>0.15865525393145699</c:v>
                </c:pt>
                <c:pt idx="3632">
                  <c:v>0.15865525393145699</c:v>
                </c:pt>
                <c:pt idx="3633">
                  <c:v>0.15865525393145699</c:v>
                </c:pt>
                <c:pt idx="3634">
                  <c:v>0.15865525393145699</c:v>
                </c:pt>
                <c:pt idx="3635">
                  <c:v>0.15865525393145699</c:v>
                </c:pt>
                <c:pt idx="3636">
                  <c:v>0.15865525393145699</c:v>
                </c:pt>
                <c:pt idx="3637">
                  <c:v>0.15865525393145699</c:v>
                </c:pt>
                <c:pt idx="3638">
                  <c:v>0.15865525393145699</c:v>
                </c:pt>
                <c:pt idx="3639">
                  <c:v>0.15865525393145699</c:v>
                </c:pt>
                <c:pt idx="3640">
                  <c:v>0.15865525393145699</c:v>
                </c:pt>
                <c:pt idx="3641">
                  <c:v>0.15865525393145699</c:v>
                </c:pt>
                <c:pt idx="3642">
                  <c:v>0.15865525393145699</c:v>
                </c:pt>
                <c:pt idx="3643">
                  <c:v>0.15865525393145699</c:v>
                </c:pt>
                <c:pt idx="3644">
                  <c:v>0.15865525393145699</c:v>
                </c:pt>
                <c:pt idx="3645">
                  <c:v>0.15865525393145699</c:v>
                </c:pt>
                <c:pt idx="3646">
                  <c:v>0.15865525393145699</c:v>
                </c:pt>
                <c:pt idx="3647">
                  <c:v>0.15865525393145699</c:v>
                </c:pt>
                <c:pt idx="3648">
                  <c:v>0.15865525393145699</c:v>
                </c:pt>
                <c:pt idx="3649">
                  <c:v>0.15865525393145699</c:v>
                </c:pt>
                <c:pt idx="3650">
                  <c:v>0.15865525393145699</c:v>
                </c:pt>
                <c:pt idx="3651">
                  <c:v>0.15865525393145699</c:v>
                </c:pt>
                <c:pt idx="3652">
                  <c:v>0.15865525393145699</c:v>
                </c:pt>
                <c:pt idx="3653">
                  <c:v>0.15865525393145699</c:v>
                </c:pt>
                <c:pt idx="3654">
                  <c:v>0.15865525393145699</c:v>
                </c:pt>
                <c:pt idx="3655">
                  <c:v>0.15865525393145699</c:v>
                </c:pt>
                <c:pt idx="3656">
                  <c:v>0.15865525393145699</c:v>
                </c:pt>
                <c:pt idx="3657">
                  <c:v>0.15865525393145699</c:v>
                </c:pt>
                <c:pt idx="3658">
                  <c:v>0.15865525393145699</c:v>
                </c:pt>
                <c:pt idx="3659">
                  <c:v>0.15865525393145699</c:v>
                </c:pt>
                <c:pt idx="3660">
                  <c:v>0.15865525393145699</c:v>
                </c:pt>
                <c:pt idx="3661">
                  <c:v>0.15865525393145699</c:v>
                </c:pt>
                <c:pt idx="3662">
                  <c:v>0.15865525393145699</c:v>
                </c:pt>
                <c:pt idx="3663">
                  <c:v>0.15865525393145699</c:v>
                </c:pt>
                <c:pt idx="3664">
                  <c:v>0.15865525393145699</c:v>
                </c:pt>
                <c:pt idx="3665">
                  <c:v>0.15865525393145699</c:v>
                </c:pt>
                <c:pt idx="3666">
                  <c:v>0.15865525393145699</c:v>
                </c:pt>
                <c:pt idx="3667">
                  <c:v>0.15865525393145699</c:v>
                </c:pt>
                <c:pt idx="3668">
                  <c:v>0.15865525393145699</c:v>
                </c:pt>
                <c:pt idx="3669">
                  <c:v>0.15865525393145699</c:v>
                </c:pt>
                <c:pt idx="3670">
                  <c:v>0.15865525393145699</c:v>
                </c:pt>
                <c:pt idx="3671">
                  <c:v>0.15865525393145699</c:v>
                </c:pt>
                <c:pt idx="3672">
                  <c:v>0.15865525393145699</c:v>
                </c:pt>
                <c:pt idx="3673">
                  <c:v>0.15865525393145699</c:v>
                </c:pt>
                <c:pt idx="3674">
                  <c:v>0.15865525393145699</c:v>
                </c:pt>
                <c:pt idx="3675">
                  <c:v>0.15865525393145699</c:v>
                </c:pt>
                <c:pt idx="3676">
                  <c:v>0.15865525393145699</c:v>
                </c:pt>
                <c:pt idx="3677">
                  <c:v>0.15865525393145699</c:v>
                </c:pt>
                <c:pt idx="3678">
                  <c:v>0.15865525393145699</c:v>
                </c:pt>
                <c:pt idx="3679">
                  <c:v>0.15865525393145699</c:v>
                </c:pt>
                <c:pt idx="3680">
                  <c:v>0.15865525393145699</c:v>
                </c:pt>
                <c:pt idx="3681">
                  <c:v>0.15865525393145699</c:v>
                </c:pt>
                <c:pt idx="3682">
                  <c:v>0.15865525393145699</c:v>
                </c:pt>
                <c:pt idx="3683">
                  <c:v>0.15865525393145699</c:v>
                </c:pt>
                <c:pt idx="3684">
                  <c:v>0.15865525393145699</c:v>
                </c:pt>
                <c:pt idx="3685">
                  <c:v>0.15865525393145699</c:v>
                </c:pt>
                <c:pt idx="3686">
                  <c:v>0.15865525393145699</c:v>
                </c:pt>
                <c:pt idx="3687">
                  <c:v>0.15865525393145699</c:v>
                </c:pt>
                <c:pt idx="3688">
                  <c:v>0.15865525393145699</c:v>
                </c:pt>
                <c:pt idx="3689">
                  <c:v>0.15865525393145699</c:v>
                </c:pt>
                <c:pt idx="3690">
                  <c:v>0.15865525393145699</c:v>
                </c:pt>
                <c:pt idx="3691">
                  <c:v>0.15865525393145699</c:v>
                </c:pt>
                <c:pt idx="3692">
                  <c:v>0.15865525393145699</c:v>
                </c:pt>
                <c:pt idx="3693">
                  <c:v>0.15865525393145699</c:v>
                </c:pt>
                <c:pt idx="3694">
                  <c:v>0.15865525393145699</c:v>
                </c:pt>
                <c:pt idx="3695">
                  <c:v>0.15865525393145699</c:v>
                </c:pt>
                <c:pt idx="3696">
                  <c:v>0.15865525393145699</c:v>
                </c:pt>
                <c:pt idx="3697">
                  <c:v>0.15865525393145699</c:v>
                </c:pt>
                <c:pt idx="3698">
                  <c:v>0.15865525393145699</c:v>
                </c:pt>
                <c:pt idx="3699">
                  <c:v>0.15865525393145699</c:v>
                </c:pt>
                <c:pt idx="3700">
                  <c:v>0.15865525393145699</c:v>
                </c:pt>
                <c:pt idx="3701">
                  <c:v>0.15865525393145699</c:v>
                </c:pt>
                <c:pt idx="3702">
                  <c:v>0.15865525393145699</c:v>
                </c:pt>
                <c:pt idx="3703">
                  <c:v>0.15865525393145699</c:v>
                </c:pt>
                <c:pt idx="3704">
                  <c:v>0.15865525393145699</c:v>
                </c:pt>
                <c:pt idx="3705">
                  <c:v>0.15865525393145699</c:v>
                </c:pt>
                <c:pt idx="3706">
                  <c:v>0.15865525393145699</c:v>
                </c:pt>
                <c:pt idx="3707">
                  <c:v>0.15865525393145699</c:v>
                </c:pt>
                <c:pt idx="3708">
                  <c:v>0.15865525393145699</c:v>
                </c:pt>
                <c:pt idx="3709">
                  <c:v>0.15865525393145699</c:v>
                </c:pt>
                <c:pt idx="3710">
                  <c:v>0.15865525393145699</c:v>
                </c:pt>
                <c:pt idx="3711">
                  <c:v>0.15865525393145699</c:v>
                </c:pt>
                <c:pt idx="3712">
                  <c:v>0.15865525393145699</c:v>
                </c:pt>
                <c:pt idx="3713">
                  <c:v>0.15865525393145699</c:v>
                </c:pt>
                <c:pt idx="3714">
                  <c:v>0.15865525393145699</c:v>
                </c:pt>
                <c:pt idx="3715">
                  <c:v>0.15865525393145699</c:v>
                </c:pt>
                <c:pt idx="3716">
                  <c:v>0.15865525393145699</c:v>
                </c:pt>
                <c:pt idx="3717">
                  <c:v>0.15865525393145699</c:v>
                </c:pt>
                <c:pt idx="3718">
                  <c:v>0.15865525393145699</c:v>
                </c:pt>
                <c:pt idx="3719">
                  <c:v>0.15865525393145699</c:v>
                </c:pt>
                <c:pt idx="3720">
                  <c:v>0.15865525393145699</c:v>
                </c:pt>
                <c:pt idx="3721">
                  <c:v>0.15865525393145699</c:v>
                </c:pt>
                <c:pt idx="3722">
                  <c:v>0.15865525393145699</c:v>
                </c:pt>
                <c:pt idx="3723">
                  <c:v>0.15865525393145699</c:v>
                </c:pt>
                <c:pt idx="3724">
                  <c:v>0.15865525393145699</c:v>
                </c:pt>
                <c:pt idx="3725">
                  <c:v>0.15865525393145699</c:v>
                </c:pt>
                <c:pt idx="3726">
                  <c:v>0.15865525393145699</c:v>
                </c:pt>
                <c:pt idx="3727">
                  <c:v>0.15865525393145699</c:v>
                </c:pt>
                <c:pt idx="3728">
                  <c:v>0.15865525393145699</c:v>
                </c:pt>
                <c:pt idx="3729">
                  <c:v>0.15865525393145699</c:v>
                </c:pt>
                <c:pt idx="3730">
                  <c:v>0.15865525393145699</c:v>
                </c:pt>
                <c:pt idx="3731">
                  <c:v>0.15865525393145699</c:v>
                </c:pt>
                <c:pt idx="3732">
                  <c:v>0.15865525393145699</c:v>
                </c:pt>
                <c:pt idx="3733">
                  <c:v>0.15865525393145699</c:v>
                </c:pt>
                <c:pt idx="3734">
                  <c:v>0.15865525393145699</c:v>
                </c:pt>
                <c:pt idx="3735">
                  <c:v>0.15865525393145699</c:v>
                </c:pt>
                <c:pt idx="3736">
                  <c:v>0.15865525393145699</c:v>
                </c:pt>
                <c:pt idx="3737">
                  <c:v>0.15865525393145699</c:v>
                </c:pt>
                <c:pt idx="3738">
                  <c:v>0.15865525393145699</c:v>
                </c:pt>
                <c:pt idx="3739">
                  <c:v>0.15865525393145699</c:v>
                </c:pt>
                <c:pt idx="3740">
                  <c:v>0.15865525393145699</c:v>
                </c:pt>
                <c:pt idx="3741">
                  <c:v>0.15865525393145699</c:v>
                </c:pt>
                <c:pt idx="3742">
                  <c:v>0.15865525393145699</c:v>
                </c:pt>
                <c:pt idx="3743">
                  <c:v>0.15865525393145699</c:v>
                </c:pt>
                <c:pt idx="3744">
                  <c:v>0.15865525393145699</c:v>
                </c:pt>
                <c:pt idx="3745">
                  <c:v>0.15865525393145699</c:v>
                </c:pt>
                <c:pt idx="3746">
                  <c:v>0.15865525393145699</c:v>
                </c:pt>
                <c:pt idx="3747">
                  <c:v>0.15865525393145699</c:v>
                </c:pt>
                <c:pt idx="3748">
                  <c:v>0.15865525393145699</c:v>
                </c:pt>
                <c:pt idx="3749">
                  <c:v>0.15865525393145699</c:v>
                </c:pt>
                <c:pt idx="3750">
                  <c:v>0.15865525393145699</c:v>
                </c:pt>
                <c:pt idx="3751">
                  <c:v>0.15865525393145699</c:v>
                </c:pt>
                <c:pt idx="3752">
                  <c:v>0.15865525393145699</c:v>
                </c:pt>
                <c:pt idx="3753">
                  <c:v>0.15865525393145699</c:v>
                </c:pt>
                <c:pt idx="3754">
                  <c:v>0.15865525393145699</c:v>
                </c:pt>
                <c:pt idx="3755">
                  <c:v>0.15865525393145699</c:v>
                </c:pt>
                <c:pt idx="3756">
                  <c:v>0.15865525393145699</c:v>
                </c:pt>
                <c:pt idx="3757">
                  <c:v>0.15865525393145699</c:v>
                </c:pt>
                <c:pt idx="3758">
                  <c:v>0.15865525393145699</c:v>
                </c:pt>
                <c:pt idx="3759">
                  <c:v>0.15865525393145699</c:v>
                </c:pt>
                <c:pt idx="3760">
                  <c:v>0.15865525393145699</c:v>
                </c:pt>
                <c:pt idx="3761">
                  <c:v>0.15865525393145699</c:v>
                </c:pt>
                <c:pt idx="3762">
                  <c:v>0.15865525393145699</c:v>
                </c:pt>
                <c:pt idx="3763">
                  <c:v>0.15865525393145699</c:v>
                </c:pt>
                <c:pt idx="3764">
                  <c:v>0.15865525393145699</c:v>
                </c:pt>
                <c:pt idx="3765">
                  <c:v>0.15865525393145699</c:v>
                </c:pt>
                <c:pt idx="3766">
                  <c:v>0.15865525393145699</c:v>
                </c:pt>
                <c:pt idx="3767">
                  <c:v>0.15865525393145699</c:v>
                </c:pt>
                <c:pt idx="3768">
                  <c:v>0.15865525393145699</c:v>
                </c:pt>
                <c:pt idx="3769">
                  <c:v>0.15865525393145699</c:v>
                </c:pt>
                <c:pt idx="3770">
                  <c:v>0.15865525393145699</c:v>
                </c:pt>
                <c:pt idx="3771">
                  <c:v>0.15865525393145699</c:v>
                </c:pt>
                <c:pt idx="3772">
                  <c:v>0.15865525393145699</c:v>
                </c:pt>
                <c:pt idx="3773">
                  <c:v>0.15865525393145699</c:v>
                </c:pt>
                <c:pt idx="3774">
                  <c:v>0.15865525393145699</c:v>
                </c:pt>
                <c:pt idx="3775">
                  <c:v>0.15865525393145699</c:v>
                </c:pt>
                <c:pt idx="3776">
                  <c:v>0.15865525393145699</c:v>
                </c:pt>
                <c:pt idx="3777">
                  <c:v>0.15865525393145699</c:v>
                </c:pt>
                <c:pt idx="3778">
                  <c:v>0.15865525393145699</c:v>
                </c:pt>
                <c:pt idx="3779">
                  <c:v>0.15865525393145699</c:v>
                </c:pt>
                <c:pt idx="3780">
                  <c:v>0.15865525393145699</c:v>
                </c:pt>
                <c:pt idx="3781">
                  <c:v>0.15865525393145699</c:v>
                </c:pt>
                <c:pt idx="3782">
                  <c:v>0.15865525393145699</c:v>
                </c:pt>
                <c:pt idx="3783">
                  <c:v>0.15865525393145699</c:v>
                </c:pt>
                <c:pt idx="3784">
                  <c:v>0.15865525393145699</c:v>
                </c:pt>
                <c:pt idx="3785">
                  <c:v>0.15865525393145699</c:v>
                </c:pt>
                <c:pt idx="3786">
                  <c:v>0.15865525393145699</c:v>
                </c:pt>
                <c:pt idx="3787">
                  <c:v>0.15865525393145699</c:v>
                </c:pt>
                <c:pt idx="3788">
                  <c:v>0.15865525393145699</c:v>
                </c:pt>
                <c:pt idx="3789">
                  <c:v>0.15865525393145699</c:v>
                </c:pt>
                <c:pt idx="3790">
                  <c:v>0.15865525393145699</c:v>
                </c:pt>
                <c:pt idx="3791">
                  <c:v>0.15865525393145699</c:v>
                </c:pt>
                <c:pt idx="3792">
                  <c:v>0.15865525393145699</c:v>
                </c:pt>
                <c:pt idx="3793">
                  <c:v>0.15865525393145699</c:v>
                </c:pt>
                <c:pt idx="3794">
                  <c:v>0.15865525393145699</c:v>
                </c:pt>
                <c:pt idx="3795">
                  <c:v>0.15865525393145699</c:v>
                </c:pt>
                <c:pt idx="3796">
                  <c:v>0.15865525393145699</c:v>
                </c:pt>
                <c:pt idx="3797">
                  <c:v>0.15865525393145699</c:v>
                </c:pt>
                <c:pt idx="3798">
                  <c:v>0.15865525393145699</c:v>
                </c:pt>
                <c:pt idx="3799">
                  <c:v>0.15865525393145699</c:v>
                </c:pt>
                <c:pt idx="3800">
                  <c:v>0.15865525393145699</c:v>
                </c:pt>
                <c:pt idx="3801">
                  <c:v>0.15865525393145699</c:v>
                </c:pt>
                <c:pt idx="3802">
                  <c:v>0.15865525393145699</c:v>
                </c:pt>
                <c:pt idx="3803">
                  <c:v>0.15865525393145699</c:v>
                </c:pt>
                <c:pt idx="3804">
                  <c:v>0.15865525393145699</c:v>
                </c:pt>
                <c:pt idx="3805">
                  <c:v>0.15865525393145699</c:v>
                </c:pt>
                <c:pt idx="3806">
                  <c:v>0.15865525393145699</c:v>
                </c:pt>
                <c:pt idx="3807">
                  <c:v>0.15865525393145699</c:v>
                </c:pt>
                <c:pt idx="3808">
                  <c:v>0.15865525393145699</c:v>
                </c:pt>
                <c:pt idx="3809">
                  <c:v>0.15865525393145699</c:v>
                </c:pt>
                <c:pt idx="3810">
                  <c:v>0.15865525393145699</c:v>
                </c:pt>
                <c:pt idx="3811">
                  <c:v>0.15865525393145699</c:v>
                </c:pt>
                <c:pt idx="3812">
                  <c:v>0.15865525393145699</c:v>
                </c:pt>
                <c:pt idx="3813">
                  <c:v>0.15865525393145699</c:v>
                </c:pt>
                <c:pt idx="3814">
                  <c:v>0.15865525393145699</c:v>
                </c:pt>
                <c:pt idx="3815">
                  <c:v>0.15865525393145699</c:v>
                </c:pt>
                <c:pt idx="3816">
                  <c:v>0.15865525393145699</c:v>
                </c:pt>
                <c:pt idx="3817">
                  <c:v>0.15865525393145699</c:v>
                </c:pt>
                <c:pt idx="3818">
                  <c:v>0.15865525393145699</c:v>
                </c:pt>
                <c:pt idx="3819">
                  <c:v>0.15865525393145699</c:v>
                </c:pt>
                <c:pt idx="3820">
                  <c:v>0.15865525393145699</c:v>
                </c:pt>
                <c:pt idx="3821">
                  <c:v>0.15865525393145699</c:v>
                </c:pt>
                <c:pt idx="3822">
                  <c:v>0.15865525393145699</c:v>
                </c:pt>
                <c:pt idx="3823">
                  <c:v>0.15865525393145699</c:v>
                </c:pt>
                <c:pt idx="3824">
                  <c:v>0.15865525393145699</c:v>
                </c:pt>
                <c:pt idx="3825">
                  <c:v>0.15865525393145699</c:v>
                </c:pt>
                <c:pt idx="3826">
                  <c:v>0.15865525393145699</c:v>
                </c:pt>
                <c:pt idx="3827">
                  <c:v>0.15865525393145699</c:v>
                </c:pt>
                <c:pt idx="3828">
                  <c:v>0.15865525393145699</c:v>
                </c:pt>
                <c:pt idx="3829">
                  <c:v>0.15865525393145699</c:v>
                </c:pt>
                <c:pt idx="3830">
                  <c:v>0.15865525393145699</c:v>
                </c:pt>
                <c:pt idx="3831">
                  <c:v>0.15865525393145699</c:v>
                </c:pt>
                <c:pt idx="3832">
                  <c:v>0.15865525393145699</c:v>
                </c:pt>
                <c:pt idx="3833">
                  <c:v>0.15865525393145699</c:v>
                </c:pt>
                <c:pt idx="3834">
                  <c:v>0.15865525393145699</c:v>
                </c:pt>
                <c:pt idx="3835">
                  <c:v>0.15865525393145699</c:v>
                </c:pt>
                <c:pt idx="3836">
                  <c:v>0.15865525393145699</c:v>
                </c:pt>
                <c:pt idx="3837">
                  <c:v>0.15865525393145699</c:v>
                </c:pt>
                <c:pt idx="3838">
                  <c:v>0.15865525393145699</c:v>
                </c:pt>
                <c:pt idx="3839">
                  <c:v>0.15865525393145699</c:v>
                </c:pt>
                <c:pt idx="3840">
                  <c:v>0.15865525393145699</c:v>
                </c:pt>
                <c:pt idx="3841">
                  <c:v>0.15865525393145699</c:v>
                </c:pt>
                <c:pt idx="3842">
                  <c:v>0.15865525393145699</c:v>
                </c:pt>
                <c:pt idx="3843">
                  <c:v>0.15865525393145699</c:v>
                </c:pt>
                <c:pt idx="3844">
                  <c:v>0.15865525393145699</c:v>
                </c:pt>
                <c:pt idx="3845">
                  <c:v>0.15865525393145699</c:v>
                </c:pt>
                <c:pt idx="3846">
                  <c:v>0.15865525393145699</c:v>
                </c:pt>
                <c:pt idx="3847">
                  <c:v>0.15865525393145699</c:v>
                </c:pt>
                <c:pt idx="3848">
                  <c:v>0.15865525393145699</c:v>
                </c:pt>
                <c:pt idx="3849">
                  <c:v>0.15865525393145699</c:v>
                </c:pt>
                <c:pt idx="3850">
                  <c:v>0.15865525393145699</c:v>
                </c:pt>
                <c:pt idx="3851">
                  <c:v>0.15865525393145699</c:v>
                </c:pt>
                <c:pt idx="3852">
                  <c:v>0.15865525393145699</c:v>
                </c:pt>
                <c:pt idx="3853">
                  <c:v>0.15865525393145699</c:v>
                </c:pt>
                <c:pt idx="3854">
                  <c:v>0.15865525393145699</c:v>
                </c:pt>
                <c:pt idx="3855">
                  <c:v>0.15865525393145699</c:v>
                </c:pt>
                <c:pt idx="3856">
                  <c:v>0.15865525393145699</c:v>
                </c:pt>
                <c:pt idx="3857">
                  <c:v>0.15865525393145699</c:v>
                </c:pt>
                <c:pt idx="3858">
                  <c:v>0.15865525393145699</c:v>
                </c:pt>
                <c:pt idx="3859">
                  <c:v>0.15865525393145699</c:v>
                </c:pt>
                <c:pt idx="3860">
                  <c:v>0.15865525393145699</c:v>
                </c:pt>
                <c:pt idx="3861">
                  <c:v>0.15865525393145699</c:v>
                </c:pt>
                <c:pt idx="3862">
                  <c:v>0.15865525393145699</c:v>
                </c:pt>
                <c:pt idx="3863">
                  <c:v>0.15865525393145699</c:v>
                </c:pt>
                <c:pt idx="3864">
                  <c:v>0.15865525393145699</c:v>
                </c:pt>
                <c:pt idx="3865">
                  <c:v>0.15865525393145699</c:v>
                </c:pt>
                <c:pt idx="3866">
                  <c:v>0.15865525393145699</c:v>
                </c:pt>
                <c:pt idx="3867">
                  <c:v>0.15865525393145699</c:v>
                </c:pt>
                <c:pt idx="3868">
                  <c:v>0.15865525393145699</c:v>
                </c:pt>
                <c:pt idx="3869">
                  <c:v>0.15865525393145699</c:v>
                </c:pt>
                <c:pt idx="3870">
                  <c:v>0.15865525393145699</c:v>
                </c:pt>
                <c:pt idx="3871">
                  <c:v>0.15865525393145699</c:v>
                </c:pt>
                <c:pt idx="3872">
                  <c:v>0.15865525393145699</c:v>
                </c:pt>
                <c:pt idx="3873">
                  <c:v>0.15865525393145699</c:v>
                </c:pt>
                <c:pt idx="3874">
                  <c:v>0.15865525393145699</c:v>
                </c:pt>
                <c:pt idx="3875">
                  <c:v>0.15865525393145699</c:v>
                </c:pt>
                <c:pt idx="3876">
                  <c:v>0.15865525393145699</c:v>
                </c:pt>
                <c:pt idx="3877">
                  <c:v>0.15865525393145699</c:v>
                </c:pt>
                <c:pt idx="3878">
                  <c:v>0.15865525393145699</c:v>
                </c:pt>
                <c:pt idx="3879">
                  <c:v>0.15865525393145699</c:v>
                </c:pt>
                <c:pt idx="3880">
                  <c:v>0.15865525393145699</c:v>
                </c:pt>
                <c:pt idx="3881">
                  <c:v>0.15865525393145699</c:v>
                </c:pt>
                <c:pt idx="3882">
                  <c:v>0.15865525393145699</c:v>
                </c:pt>
                <c:pt idx="3883">
                  <c:v>0.15865525393145699</c:v>
                </c:pt>
                <c:pt idx="3884">
                  <c:v>0.15865525393145699</c:v>
                </c:pt>
                <c:pt idx="3885">
                  <c:v>0.15865525393145699</c:v>
                </c:pt>
                <c:pt idx="3886">
                  <c:v>0.15865525393145699</c:v>
                </c:pt>
                <c:pt idx="3887">
                  <c:v>0.15865525393145699</c:v>
                </c:pt>
                <c:pt idx="3888">
                  <c:v>0.15865525393145699</c:v>
                </c:pt>
                <c:pt idx="3889">
                  <c:v>0.15865525393145699</c:v>
                </c:pt>
                <c:pt idx="3890">
                  <c:v>0.15865525393145699</c:v>
                </c:pt>
                <c:pt idx="3891">
                  <c:v>0.15865525393145699</c:v>
                </c:pt>
                <c:pt idx="3892">
                  <c:v>0.15865525393145699</c:v>
                </c:pt>
                <c:pt idx="3893">
                  <c:v>0.15865525393145699</c:v>
                </c:pt>
                <c:pt idx="3894">
                  <c:v>0.15865525393145699</c:v>
                </c:pt>
                <c:pt idx="3895">
                  <c:v>0.15865525393145699</c:v>
                </c:pt>
                <c:pt idx="3896">
                  <c:v>0.15865525393145699</c:v>
                </c:pt>
                <c:pt idx="3897">
                  <c:v>0.15865525393145699</c:v>
                </c:pt>
                <c:pt idx="3898">
                  <c:v>0.15865525393145699</c:v>
                </c:pt>
                <c:pt idx="3899">
                  <c:v>0.15865525393145699</c:v>
                </c:pt>
                <c:pt idx="3900">
                  <c:v>0.15865525393145699</c:v>
                </c:pt>
                <c:pt idx="3901">
                  <c:v>0.15865525393145699</c:v>
                </c:pt>
                <c:pt idx="3902">
                  <c:v>0.15865525393145699</c:v>
                </c:pt>
                <c:pt idx="3903">
                  <c:v>0.15865525393145699</c:v>
                </c:pt>
                <c:pt idx="3904">
                  <c:v>0.15865525393145699</c:v>
                </c:pt>
                <c:pt idx="3905">
                  <c:v>0.15865525393145699</c:v>
                </c:pt>
                <c:pt idx="3906">
                  <c:v>0.15865525393145699</c:v>
                </c:pt>
                <c:pt idx="3907">
                  <c:v>0.15865525393145699</c:v>
                </c:pt>
                <c:pt idx="3908">
                  <c:v>0.15865525393145699</c:v>
                </c:pt>
                <c:pt idx="3909">
                  <c:v>0.15865525393145699</c:v>
                </c:pt>
                <c:pt idx="3910">
                  <c:v>0.15865525393145699</c:v>
                </c:pt>
                <c:pt idx="3911">
                  <c:v>0.15865525393145699</c:v>
                </c:pt>
                <c:pt idx="3912">
                  <c:v>0.15865525393145699</c:v>
                </c:pt>
                <c:pt idx="3913">
                  <c:v>0.15865525393145699</c:v>
                </c:pt>
                <c:pt idx="3914">
                  <c:v>0.15865525393145699</c:v>
                </c:pt>
                <c:pt idx="3915">
                  <c:v>0.15865525393145699</c:v>
                </c:pt>
                <c:pt idx="3916">
                  <c:v>0.15865525393145699</c:v>
                </c:pt>
                <c:pt idx="3917">
                  <c:v>0.15865525393145699</c:v>
                </c:pt>
                <c:pt idx="3918">
                  <c:v>0.15865525393145699</c:v>
                </c:pt>
                <c:pt idx="3919">
                  <c:v>0.15865525393145699</c:v>
                </c:pt>
                <c:pt idx="3920">
                  <c:v>0.15865525393145699</c:v>
                </c:pt>
                <c:pt idx="3921">
                  <c:v>0.15865525393145699</c:v>
                </c:pt>
                <c:pt idx="3922">
                  <c:v>0.15865525393145699</c:v>
                </c:pt>
                <c:pt idx="3923">
                  <c:v>0.15865525393145699</c:v>
                </c:pt>
                <c:pt idx="3924">
                  <c:v>0.15865525393145699</c:v>
                </c:pt>
                <c:pt idx="3925">
                  <c:v>0.15865525393145699</c:v>
                </c:pt>
                <c:pt idx="3926">
                  <c:v>0.15865525393145699</c:v>
                </c:pt>
                <c:pt idx="3927">
                  <c:v>0.15865525393145699</c:v>
                </c:pt>
                <c:pt idx="3928">
                  <c:v>0.15865525393145699</c:v>
                </c:pt>
                <c:pt idx="3929">
                  <c:v>0.15865525393145699</c:v>
                </c:pt>
                <c:pt idx="3930">
                  <c:v>0.15865525393145699</c:v>
                </c:pt>
                <c:pt idx="3931">
                  <c:v>0.15865525393145699</c:v>
                </c:pt>
                <c:pt idx="3932">
                  <c:v>0.15865525393145699</c:v>
                </c:pt>
                <c:pt idx="3933">
                  <c:v>0.15865525393145699</c:v>
                </c:pt>
                <c:pt idx="3934">
                  <c:v>0.15865525393145699</c:v>
                </c:pt>
                <c:pt idx="3935">
                  <c:v>0.15865525393145699</c:v>
                </c:pt>
                <c:pt idx="3936">
                  <c:v>0.15865525393145699</c:v>
                </c:pt>
                <c:pt idx="3937">
                  <c:v>0.15865525393145699</c:v>
                </c:pt>
                <c:pt idx="3938">
                  <c:v>0.15865525393145699</c:v>
                </c:pt>
                <c:pt idx="3939">
                  <c:v>0.15865525393145699</c:v>
                </c:pt>
                <c:pt idx="3940">
                  <c:v>0.15865525393145699</c:v>
                </c:pt>
                <c:pt idx="3941">
                  <c:v>0.15865525393145699</c:v>
                </c:pt>
                <c:pt idx="3942">
                  <c:v>0.15865525393145699</c:v>
                </c:pt>
                <c:pt idx="3943">
                  <c:v>0.15865525393145699</c:v>
                </c:pt>
                <c:pt idx="3944">
                  <c:v>0.15865525393145699</c:v>
                </c:pt>
                <c:pt idx="3945">
                  <c:v>0.15865525393145699</c:v>
                </c:pt>
                <c:pt idx="3946">
                  <c:v>0.15865525393145699</c:v>
                </c:pt>
                <c:pt idx="3947">
                  <c:v>0.15865525393145699</c:v>
                </c:pt>
                <c:pt idx="3948">
                  <c:v>0.15865525393145699</c:v>
                </c:pt>
                <c:pt idx="3949">
                  <c:v>0.15865525393145699</c:v>
                </c:pt>
                <c:pt idx="3950">
                  <c:v>0.15865525393145699</c:v>
                </c:pt>
                <c:pt idx="3951">
                  <c:v>0.15865525393145699</c:v>
                </c:pt>
                <c:pt idx="3952">
                  <c:v>0.15865525393145699</c:v>
                </c:pt>
                <c:pt idx="3953">
                  <c:v>0.15865525393145699</c:v>
                </c:pt>
                <c:pt idx="3954">
                  <c:v>0.15865525393145699</c:v>
                </c:pt>
                <c:pt idx="3955">
                  <c:v>0.15865525393145699</c:v>
                </c:pt>
                <c:pt idx="3956">
                  <c:v>0.15865525393145699</c:v>
                </c:pt>
                <c:pt idx="3957">
                  <c:v>0.15865525393145699</c:v>
                </c:pt>
                <c:pt idx="3958">
                  <c:v>0.15865525393145699</c:v>
                </c:pt>
                <c:pt idx="3959">
                  <c:v>0.15865525393145699</c:v>
                </c:pt>
                <c:pt idx="3960">
                  <c:v>0.15865525393145699</c:v>
                </c:pt>
                <c:pt idx="3961">
                  <c:v>0.15865525393145699</c:v>
                </c:pt>
                <c:pt idx="3962">
                  <c:v>0.15865525393145699</c:v>
                </c:pt>
                <c:pt idx="3963">
                  <c:v>0.15865525393145699</c:v>
                </c:pt>
                <c:pt idx="3964">
                  <c:v>0.15865525393145699</c:v>
                </c:pt>
                <c:pt idx="3965">
                  <c:v>0.15865525393145699</c:v>
                </c:pt>
                <c:pt idx="3966">
                  <c:v>0.15865525393145699</c:v>
                </c:pt>
                <c:pt idx="3967">
                  <c:v>0.15865525393145699</c:v>
                </c:pt>
                <c:pt idx="3968">
                  <c:v>0.15865525393145699</c:v>
                </c:pt>
                <c:pt idx="3969">
                  <c:v>0.15865525393145699</c:v>
                </c:pt>
                <c:pt idx="3970">
                  <c:v>0.15865525393145699</c:v>
                </c:pt>
                <c:pt idx="3971">
                  <c:v>0.15865525393145699</c:v>
                </c:pt>
                <c:pt idx="3972">
                  <c:v>0.15865525393145699</c:v>
                </c:pt>
                <c:pt idx="3973">
                  <c:v>0.15865525393145699</c:v>
                </c:pt>
                <c:pt idx="3974">
                  <c:v>0.15865525393145699</c:v>
                </c:pt>
                <c:pt idx="3975">
                  <c:v>0.15865525393145699</c:v>
                </c:pt>
                <c:pt idx="3976">
                  <c:v>0.15865525393145699</c:v>
                </c:pt>
                <c:pt idx="3977">
                  <c:v>0.15865525393145699</c:v>
                </c:pt>
                <c:pt idx="3978">
                  <c:v>0.15865525393145699</c:v>
                </c:pt>
                <c:pt idx="3979">
                  <c:v>0.15865525393145699</c:v>
                </c:pt>
                <c:pt idx="3980">
                  <c:v>0.15865525393145699</c:v>
                </c:pt>
                <c:pt idx="3981">
                  <c:v>0.15865525393145699</c:v>
                </c:pt>
                <c:pt idx="3982">
                  <c:v>0.15865525393145699</c:v>
                </c:pt>
                <c:pt idx="3983">
                  <c:v>0.15865525393145699</c:v>
                </c:pt>
                <c:pt idx="3984">
                  <c:v>0.15865525393145699</c:v>
                </c:pt>
                <c:pt idx="3985">
                  <c:v>0.15865525393145699</c:v>
                </c:pt>
                <c:pt idx="3986">
                  <c:v>0.15865525393145699</c:v>
                </c:pt>
                <c:pt idx="3987">
                  <c:v>0.15865525393145699</c:v>
                </c:pt>
                <c:pt idx="3988">
                  <c:v>0.15865525393145699</c:v>
                </c:pt>
                <c:pt idx="3989">
                  <c:v>0.15865525393145699</c:v>
                </c:pt>
                <c:pt idx="3990">
                  <c:v>0.15865525393145699</c:v>
                </c:pt>
                <c:pt idx="3991">
                  <c:v>0.15865525393145699</c:v>
                </c:pt>
                <c:pt idx="3992">
                  <c:v>0.15865525393145699</c:v>
                </c:pt>
                <c:pt idx="3993">
                  <c:v>0.15865525393145699</c:v>
                </c:pt>
                <c:pt idx="3994">
                  <c:v>0.15865525393145699</c:v>
                </c:pt>
                <c:pt idx="3995">
                  <c:v>0.15865525393145699</c:v>
                </c:pt>
                <c:pt idx="3996">
                  <c:v>0.15865525393145699</c:v>
                </c:pt>
                <c:pt idx="3997">
                  <c:v>0.15865525393145699</c:v>
                </c:pt>
                <c:pt idx="3998">
                  <c:v>0.15865525393145699</c:v>
                </c:pt>
                <c:pt idx="3999">
                  <c:v>0.15865525393145699</c:v>
                </c:pt>
                <c:pt idx="4000">
                  <c:v>0.15865525393145699</c:v>
                </c:pt>
                <c:pt idx="4001">
                  <c:v>0.15865525393145699</c:v>
                </c:pt>
                <c:pt idx="4002">
                  <c:v>0.15865525393145699</c:v>
                </c:pt>
                <c:pt idx="4003">
                  <c:v>0.15865525393145699</c:v>
                </c:pt>
                <c:pt idx="4004">
                  <c:v>0.15865525393145699</c:v>
                </c:pt>
                <c:pt idx="4005">
                  <c:v>0.15865525393145699</c:v>
                </c:pt>
                <c:pt idx="4006">
                  <c:v>0.15865525393145699</c:v>
                </c:pt>
                <c:pt idx="4007">
                  <c:v>0.15865525393145699</c:v>
                </c:pt>
                <c:pt idx="4008">
                  <c:v>0.15865525393145699</c:v>
                </c:pt>
                <c:pt idx="4009">
                  <c:v>0.15865525393145699</c:v>
                </c:pt>
                <c:pt idx="4010">
                  <c:v>0.15865525393145699</c:v>
                </c:pt>
                <c:pt idx="4011">
                  <c:v>0.15865525393145699</c:v>
                </c:pt>
                <c:pt idx="4012">
                  <c:v>0.15865525393145699</c:v>
                </c:pt>
                <c:pt idx="4013">
                  <c:v>0.15865525393145699</c:v>
                </c:pt>
                <c:pt idx="4014">
                  <c:v>0.15865525393145699</c:v>
                </c:pt>
                <c:pt idx="4015">
                  <c:v>0.15865525393145699</c:v>
                </c:pt>
                <c:pt idx="4016">
                  <c:v>0.15865525393145699</c:v>
                </c:pt>
                <c:pt idx="4017">
                  <c:v>0.15865525393145699</c:v>
                </c:pt>
                <c:pt idx="4018">
                  <c:v>0.15865525393145699</c:v>
                </c:pt>
                <c:pt idx="4019">
                  <c:v>0.15865525393145699</c:v>
                </c:pt>
                <c:pt idx="4020">
                  <c:v>0.15865525393145699</c:v>
                </c:pt>
                <c:pt idx="4021">
                  <c:v>0.15865525393145699</c:v>
                </c:pt>
                <c:pt idx="4022">
                  <c:v>0.15865525393145699</c:v>
                </c:pt>
                <c:pt idx="4023">
                  <c:v>0.15865525393145699</c:v>
                </c:pt>
                <c:pt idx="4024">
                  <c:v>0.15865525393145699</c:v>
                </c:pt>
                <c:pt idx="4025">
                  <c:v>0.15865525393145699</c:v>
                </c:pt>
                <c:pt idx="4026">
                  <c:v>0.15865525393145699</c:v>
                </c:pt>
                <c:pt idx="4027">
                  <c:v>0.15865525393145699</c:v>
                </c:pt>
                <c:pt idx="4028">
                  <c:v>0.15865525393145699</c:v>
                </c:pt>
                <c:pt idx="4029">
                  <c:v>0.15865525393145699</c:v>
                </c:pt>
                <c:pt idx="4030">
                  <c:v>0.15865525393145699</c:v>
                </c:pt>
                <c:pt idx="4031">
                  <c:v>0.15865525393145699</c:v>
                </c:pt>
                <c:pt idx="4032">
                  <c:v>0.15865525393145699</c:v>
                </c:pt>
                <c:pt idx="4033">
                  <c:v>0.15865525393145699</c:v>
                </c:pt>
                <c:pt idx="4034">
                  <c:v>0.15865525393145699</c:v>
                </c:pt>
                <c:pt idx="4035">
                  <c:v>0.15865525393145699</c:v>
                </c:pt>
                <c:pt idx="4036">
                  <c:v>0.15865525393145699</c:v>
                </c:pt>
                <c:pt idx="4037">
                  <c:v>0.15865525393145699</c:v>
                </c:pt>
                <c:pt idx="4038">
                  <c:v>0.15865525393145699</c:v>
                </c:pt>
                <c:pt idx="4039">
                  <c:v>0.15865525393145699</c:v>
                </c:pt>
                <c:pt idx="4040">
                  <c:v>0.15865525393145699</c:v>
                </c:pt>
                <c:pt idx="4041">
                  <c:v>0.15865525393145699</c:v>
                </c:pt>
                <c:pt idx="4042">
                  <c:v>0.15865525393145699</c:v>
                </c:pt>
                <c:pt idx="4043">
                  <c:v>0.15865525393145699</c:v>
                </c:pt>
                <c:pt idx="4044">
                  <c:v>0.15865525393145699</c:v>
                </c:pt>
                <c:pt idx="4045">
                  <c:v>0.15865525393145699</c:v>
                </c:pt>
                <c:pt idx="4046">
                  <c:v>0.15865525393145699</c:v>
                </c:pt>
                <c:pt idx="4047">
                  <c:v>0.15865525393145699</c:v>
                </c:pt>
                <c:pt idx="4048">
                  <c:v>0.15865525393145699</c:v>
                </c:pt>
                <c:pt idx="4049">
                  <c:v>0.15865525393145699</c:v>
                </c:pt>
                <c:pt idx="4050">
                  <c:v>0.15865525393145699</c:v>
                </c:pt>
                <c:pt idx="4051">
                  <c:v>0.15865525393145699</c:v>
                </c:pt>
                <c:pt idx="4052">
                  <c:v>0.15865525393145699</c:v>
                </c:pt>
                <c:pt idx="4053">
                  <c:v>0.15865525393145699</c:v>
                </c:pt>
                <c:pt idx="4054">
                  <c:v>0.15865525393145699</c:v>
                </c:pt>
                <c:pt idx="4055">
                  <c:v>0.15865525393145699</c:v>
                </c:pt>
                <c:pt idx="4056">
                  <c:v>0.15865525393145699</c:v>
                </c:pt>
                <c:pt idx="4057">
                  <c:v>0.15865525393145699</c:v>
                </c:pt>
                <c:pt idx="4058">
                  <c:v>0.15865525393145699</c:v>
                </c:pt>
                <c:pt idx="4059">
                  <c:v>0.15865525393145699</c:v>
                </c:pt>
                <c:pt idx="4060">
                  <c:v>0.15865525393145699</c:v>
                </c:pt>
                <c:pt idx="4061">
                  <c:v>0.15865525393145699</c:v>
                </c:pt>
                <c:pt idx="4062">
                  <c:v>0.15865525393145699</c:v>
                </c:pt>
                <c:pt idx="4063">
                  <c:v>0.15865525393145699</c:v>
                </c:pt>
                <c:pt idx="4064">
                  <c:v>0.15865525393145699</c:v>
                </c:pt>
                <c:pt idx="4065">
                  <c:v>0.15865525393145699</c:v>
                </c:pt>
                <c:pt idx="4066">
                  <c:v>0.15865525393145699</c:v>
                </c:pt>
                <c:pt idx="4067">
                  <c:v>0.15865525393145699</c:v>
                </c:pt>
                <c:pt idx="4068">
                  <c:v>0.15865525393145699</c:v>
                </c:pt>
                <c:pt idx="4069">
                  <c:v>0.15865525393145699</c:v>
                </c:pt>
                <c:pt idx="4070">
                  <c:v>0.15865525393145699</c:v>
                </c:pt>
                <c:pt idx="4071">
                  <c:v>0.15865525393145699</c:v>
                </c:pt>
                <c:pt idx="4072">
                  <c:v>0.15865525393145699</c:v>
                </c:pt>
                <c:pt idx="4073">
                  <c:v>0.15865525393145699</c:v>
                </c:pt>
                <c:pt idx="4074">
                  <c:v>0.15865525393145699</c:v>
                </c:pt>
                <c:pt idx="4075">
                  <c:v>0.15865525393145699</c:v>
                </c:pt>
                <c:pt idx="4076">
                  <c:v>0.15865525393145699</c:v>
                </c:pt>
                <c:pt idx="4077">
                  <c:v>0.15865525393145699</c:v>
                </c:pt>
                <c:pt idx="4078">
                  <c:v>0.15865525393145699</c:v>
                </c:pt>
                <c:pt idx="4079">
                  <c:v>0.15865525393145699</c:v>
                </c:pt>
                <c:pt idx="4080">
                  <c:v>0.15865525393145699</c:v>
                </c:pt>
                <c:pt idx="4081">
                  <c:v>0.15865525393145699</c:v>
                </c:pt>
                <c:pt idx="4082">
                  <c:v>0.15865525393145699</c:v>
                </c:pt>
                <c:pt idx="4083">
                  <c:v>0.15865525393145699</c:v>
                </c:pt>
                <c:pt idx="4084">
                  <c:v>0.15865525393145699</c:v>
                </c:pt>
                <c:pt idx="4085">
                  <c:v>0.15865525393145699</c:v>
                </c:pt>
                <c:pt idx="4086">
                  <c:v>0.15865525393145699</c:v>
                </c:pt>
                <c:pt idx="4087">
                  <c:v>0.15865525393145699</c:v>
                </c:pt>
                <c:pt idx="4088">
                  <c:v>0.15865525393145699</c:v>
                </c:pt>
                <c:pt idx="4089">
                  <c:v>0.15865525393145699</c:v>
                </c:pt>
                <c:pt idx="4090">
                  <c:v>0.15865525393145699</c:v>
                </c:pt>
                <c:pt idx="4091">
                  <c:v>0.15865525393145699</c:v>
                </c:pt>
                <c:pt idx="4092">
                  <c:v>0.15865525393145699</c:v>
                </c:pt>
                <c:pt idx="4093">
                  <c:v>0.15865525393145699</c:v>
                </c:pt>
                <c:pt idx="4094">
                  <c:v>0.15865525393145699</c:v>
                </c:pt>
                <c:pt idx="4095">
                  <c:v>0.15865525393145699</c:v>
                </c:pt>
                <c:pt idx="4096">
                  <c:v>0.15865525393145699</c:v>
                </c:pt>
                <c:pt idx="4097">
                  <c:v>0.15865525393145699</c:v>
                </c:pt>
                <c:pt idx="4098">
                  <c:v>0.15865525393145699</c:v>
                </c:pt>
                <c:pt idx="4099">
                  <c:v>0.15865525393145699</c:v>
                </c:pt>
                <c:pt idx="4100">
                  <c:v>0.15865525393145699</c:v>
                </c:pt>
                <c:pt idx="4101">
                  <c:v>0.15865525393145699</c:v>
                </c:pt>
                <c:pt idx="4102">
                  <c:v>0.15865525393145699</c:v>
                </c:pt>
                <c:pt idx="4103">
                  <c:v>0.15865525393145699</c:v>
                </c:pt>
                <c:pt idx="4104">
                  <c:v>0.15865525393145699</c:v>
                </c:pt>
                <c:pt idx="4105">
                  <c:v>0.15865525393145699</c:v>
                </c:pt>
                <c:pt idx="4106">
                  <c:v>0.15865525393145699</c:v>
                </c:pt>
                <c:pt idx="4107">
                  <c:v>0.15865525393145699</c:v>
                </c:pt>
                <c:pt idx="4108">
                  <c:v>0.15865525393145699</c:v>
                </c:pt>
                <c:pt idx="4109">
                  <c:v>0.15865525393145699</c:v>
                </c:pt>
                <c:pt idx="4110">
                  <c:v>0.15865525393145699</c:v>
                </c:pt>
                <c:pt idx="4111">
                  <c:v>0.15865525393145699</c:v>
                </c:pt>
                <c:pt idx="4112">
                  <c:v>0.15865525393145699</c:v>
                </c:pt>
                <c:pt idx="4113">
                  <c:v>0.15865525393145699</c:v>
                </c:pt>
                <c:pt idx="4114">
                  <c:v>0.15865525393145699</c:v>
                </c:pt>
                <c:pt idx="4115">
                  <c:v>0.15865525393145699</c:v>
                </c:pt>
                <c:pt idx="4116">
                  <c:v>0.15865525393145699</c:v>
                </c:pt>
                <c:pt idx="4117">
                  <c:v>0.15865525393145699</c:v>
                </c:pt>
                <c:pt idx="4118">
                  <c:v>0.15865525393145699</c:v>
                </c:pt>
                <c:pt idx="4119">
                  <c:v>0.15865525393145699</c:v>
                </c:pt>
                <c:pt idx="4120">
                  <c:v>0.15865525393145699</c:v>
                </c:pt>
                <c:pt idx="4121">
                  <c:v>0.15865525393145699</c:v>
                </c:pt>
                <c:pt idx="4122">
                  <c:v>0.15865525393145699</c:v>
                </c:pt>
                <c:pt idx="4123">
                  <c:v>0.15865525393145699</c:v>
                </c:pt>
                <c:pt idx="4124">
                  <c:v>0.15865525393145699</c:v>
                </c:pt>
                <c:pt idx="4125">
                  <c:v>0.15865525393145699</c:v>
                </c:pt>
                <c:pt idx="4126">
                  <c:v>0.15865525393145699</c:v>
                </c:pt>
                <c:pt idx="4127">
                  <c:v>0.15865525393145699</c:v>
                </c:pt>
                <c:pt idx="4128">
                  <c:v>0.15865525393145699</c:v>
                </c:pt>
                <c:pt idx="4129">
                  <c:v>0.15865525393145699</c:v>
                </c:pt>
                <c:pt idx="4130">
                  <c:v>0.15865525393145699</c:v>
                </c:pt>
                <c:pt idx="4131">
                  <c:v>0.15865525393145699</c:v>
                </c:pt>
                <c:pt idx="4132">
                  <c:v>0.15865525393145699</c:v>
                </c:pt>
                <c:pt idx="4133">
                  <c:v>0.15865525393145699</c:v>
                </c:pt>
                <c:pt idx="4134">
                  <c:v>0.15865525393145699</c:v>
                </c:pt>
                <c:pt idx="4135">
                  <c:v>0.15865525393145699</c:v>
                </c:pt>
                <c:pt idx="4136">
                  <c:v>0.15865525393145699</c:v>
                </c:pt>
                <c:pt idx="4137">
                  <c:v>0.15865525393145699</c:v>
                </c:pt>
                <c:pt idx="4138">
                  <c:v>0.15865525393145699</c:v>
                </c:pt>
                <c:pt idx="4139">
                  <c:v>0.15865525393145699</c:v>
                </c:pt>
                <c:pt idx="4140">
                  <c:v>0.15865525393145699</c:v>
                </c:pt>
                <c:pt idx="4141">
                  <c:v>0.15865525393145699</c:v>
                </c:pt>
                <c:pt idx="4142">
                  <c:v>0.15865525393145699</c:v>
                </c:pt>
                <c:pt idx="4143">
                  <c:v>0.15865525393145699</c:v>
                </c:pt>
                <c:pt idx="4144">
                  <c:v>0.15865525393145699</c:v>
                </c:pt>
                <c:pt idx="4145">
                  <c:v>0.15865525393145699</c:v>
                </c:pt>
                <c:pt idx="4146">
                  <c:v>0.15865525393145699</c:v>
                </c:pt>
                <c:pt idx="4147">
                  <c:v>0.15865525393145699</c:v>
                </c:pt>
                <c:pt idx="4148">
                  <c:v>0.15865525393145699</c:v>
                </c:pt>
                <c:pt idx="4149">
                  <c:v>0.15865525393145699</c:v>
                </c:pt>
                <c:pt idx="4150">
                  <c:v>0.15865525393145699</c:v>
                </c:pt>
                <c:pt idx="4151">
                  <c:v>0.15865525393145699</c:v>
                </c:pt>
                <c:pt idx="4152">
                  <c:v>0.15865525393145699</c:v>
                </c:pt>
                <c:pt idx="4153">
                  <c:v>0.15865525393145699</c:v>
                </c:pt>
                <c:pt idx="4154">
                  <c:v>0.15865525393145699</c:v>
                </c:pt>
                <c:pt idx="4155">
                  <c:v>0.15865525393145699</c:v>
                </c:pt>
                <c:pt idx="4156">
                  <c:v>0.15865525393145699</c:v>
                </c:pt>
                <c:pt idx="4157">
                  <c:v>0.15865525393145699</c:v>
                </c:pt>
                <c:pt idx="4158">
                  <c:v>0.15865525393145699</c:v>
                </c:pt>
                <c:pt idx="4159">
                  <c:v>0.15865525393145699</c:v>
                </c:pt>
                <c:pt idx="4160">
                  <c:v>0.15865525393145699</c:v>
                </c:pt>
                <c:pt idx="4161">
                  <c:v>0.15865525393145699</c:v>
                </c:pt>
                <c:pt idx="4162">
                  <c:v>0.15865525393145699</c:v>
                </c:pt>
                <c:pt idx="4163">
                  <c:v>0.15865525393145699</c:v>
                </c:pt>
                <c:pt idx="4164">
                  <c:v>0.15865525393145699</c:v>
                </c:pt>
                <c:pt idx="4165">
                  <c:v>0.15865525393145699</c:v>
                </c:pt>
                <c:pt idx="4166">
                  <c:v>0.15865525393145699</c:v>
                </c:pt>
                <c:pt idx="4167">
                  <c:v>0.15865525393145699</c:v>
                </c:pt>
                <c:pt idx="4168">
                  <c:v>0.15865525393145699</c:v>
                </c:pt>
                <c:pt idx="4169">
                  <c:v>0.15865525393145699</c:v>
                </c:pt>
                <c:pt idx="4170">
                  <c:v>0.15865525393145699</c:v>
                </c:pt>
                <c:pt idx="4171">
                  <c:v>0.15865525393145699</c:v>
                </c:pt>
                <c:pt idx="4172">
                  <c:v>0.15865525393145699</c:v>
                </c:pt>
                <c:pt idx="4173">
                  <c:v>0.15865525393145699</c:v>
                </c:pt>
                <c:pt idx="4174">
                  <c:v>0.15865525393145699</c:v>
                </c:pt>
                <c:pt idx="4175">
                  <c:v>0.15865525393145699</c:v>
                </c:pt>
                <c:pt idx="4176">
                  <c:v>0.15865525393145699</c:v>
                </c:pt>
                <c:pt idx="4177">
                  <c:v>0.15865525393145699</c:v>
                </c:pt>
                <c:pt idx="4178">
                  <c:v>0.15865525393145699</c:v>
                </c:pt>
                <c:pt idx="4179">
                  <c:v>0.15865525393145699</c:v>
                </c:pt>
                <c:pt idx="4180">
                  <c:v>0.15865525393145699</c:v>
                </c:pt>
                <c:pt idx="4181">
                  <c:v>0.15865525393145699</c:v>
                </c:pt>
                <c:pt idx="4182">
                  <c:v>0.15865525393145699</c:v>
                </c:pt>
                <c:pt idx="4183">
                  <c:v>0.15865525393145699</c:v>
                </c:pt>
                <c:pt idx="4184">
                  <c:v>0.15865525393145699</c:v>
                </c:pt>
                <c:pt idx="4185">
                  <c:v>0.15865525393145699</c:v>
                </c:pt>
                <c:pt idx="4186">
                  <c:v>0.15865525393145699</c:v>
                </c:pt>
                <c:pt idx="4187">
                  <c:v>0.15865525393145699</c:v>
                </c:pt>
                <c:pt idx="4188">
                  <c:v>0.15865525393145699</c:v>
                </c:pt>
                <c:pt idx="4189">
                  <c:v>0.15865525393145699</c:v>
                </c:pt>
                <c:pt idx="4190">
                  <c:v>0.15865525393145699</c:v>
                </c:pt>
                <c:pt idx="4191">
                  <c:v>0.15865525393145699</c:v>
                </c:pt>
                <c:pt idx="4192">
                  <c:v>0.15865525393145699</c:v>
                </c:pt>
                <c:pt idx="4193">
                  <c:v>0.15865525393145699</c:v>
                </c:pt>
                <c:pt idx="4194">
                  <c:v>0.15865525393145699</c:v>
                </c:pt>
                <c:pt idx="4195">
                  <c:v>0.15865525393145699</c:v>
                </c:pt>
                <c:pt idx="4196">
                  <c:v>0.15865525393145699</c:v>
                </c:pt>
                <c:pt idx="4197">
                  <c:v>0.15865525393145699</c:v>
                </c:pt>
                <c:pt idx="4198">
                  <c:v>0.15865525393145699</c:v>
                </c:pt>
                <c:pt idx="4199">
                  <c:v>0.15865525393145699</c:v>
                </c:pt>
                <c:pt idx="4200">
                  <c:v>0.15865525393145699</c:v>
                </c:pt>
                <c:pt idx="4201">
                  <c:v>0.15865525393145699</c:v>
                </c:pt>
                <c:pt idx="4202">
                  <c:v>0.15865525393145699</c:v>
                </c:pt>
                <c:pt idx="4203">
                  <c:v>0.15865525393145699</c:v>
                </c:pt>
                <c:pt idx="4204">
                  <c:v>0.15865525393145699</c:v>
                </c:pt>
                <c:pt idx="4205">
                  <c:v>0.15865525393145699</c:v>
                </c:pt>
                <c:pt idx="4206">
                  <c:v>0.15865525393145699</c:v>
                </c:pt>
                <c:pt idx="4207">
                  <c:v>0.15865525393145699</c:v>
                </c:pt>
                <c:pt idx="4208">
                  <c:v>0.15865525393145699</c:v>
                </c:pt>
                <c:pt idx="4209">
                  <c:v>0.15865525393145699</c:v>
                </c:pt>
                <c:pt idx="4210">
                  <c:v>0.15865525393145699</c:v>
                </c:pt>
                <c:pt idx="4211">
                  <c:v>0.15865525393145699</c:v>
                </c:pt>
                <c:pt idx="4212">
                  <c:v>0.15865525393145699</c:v>
                </c:pt>
                <c:pt idx="4213">
                  <c:v>0.15865525393145699</c:v>
                </c:pt>
                <c:pt idx="4214">
                  <c:v>0.15865525393145699</c:v>
                </c:pt>
                <c:pt idx="4215">
                  <c:v>0.15865525393145699</c:v>
                </c:pt>
                <c:pt idx="4216">
                  <c:v>0.15865525393145699</c:v>
                </c:pt>
                <c:pt idx="4217">
                  <c:v>0.15865525393145699</c:v>
                </c:pt>
                <c:pt idx="4218">
                  <c:v>0.15865525393145699</c:v>
                </c:pt>
                <c:pt idx="4219">
                  <c:v>0.15865525393145699</c:v>
                </c:pt>
                <c:pt idx="4220">
                  <c:v>0.15865525393145699</c:v>
                </c:pt>
                <c:pt idx="4221">
                  <c:v>0.15865525393145699</c:v>
                </c:pt>
                <c:pt idx="4222">
                  <c:v>0.15865525393145699</c:v>
                </c:pt>
                <c:pt idx="4223">
                  <c:v>0.15865525393145699</c:v>
                </c:pt>
                <c:pt idx="4224">
                  <c:v>0.15865525393145699</c:v>
                </c:pt>
                <c:pt idx="4225">
                  <c:v>0.15865525393145699</c:v>
                </c:pt>
                <c:pt idx="4226">
                  <c:v>0.15865525393145699</c:v>
                </c:pt>
                <c:pt idx="4227">
                  <c:v>0.15865525393145699</c:v>
                </c:pt>
                <c:pt idx="4228">
                  <c:v>0.15865525393145699</c:v>
                </c:pt>
                <c:pt idx="4229">
                  <c:v>0.15865525393145699</c:v>
                </c:pt>
                <c:pt idx="4230">
                  <c:v>0.15865525393145699</c:v>
                </c:pt>
                <c:pt idx="4231">
                  <c:v>0.15865525393145699</c:v>
                </c:pt>
                <c:pt idx="4232">
                  <c:v>0.15865525393145699</c:v>
                </c:pt>
                <c:pt idx="4233">
                  <c:v>0.15865525393145699</c:v>
                </c:pt>
                <c:pt idx="4234">
                  <c:v>0.15865525393145699</c:v>
                </c:pt>
                <c:pt idx="4235">
                  <c:v>0.15865525393145699</c:v>
                </c:pt>
                <c:pt idx="4236">
                  <c:v>0.15865525393145699</c:v>
                </c:pt>
                <c:pt idx="4237">
                  <c:v>0.15865525393145699</c:v>
                </c:pt>
                <c:pt idx="4238">
                  <c:v>0.15865525393145699</c:v>
                </c:pt>
                <c:pt idx="4239">
                  <c:v>0.15865525393145699</c:v>
                </c:pt>
                <c:pt idx="4240">
                  <c:v>0.15865525393145699</c:v>
                </c:pt>
                <c:pt idx="4241">
                  <c:v>0.15865525393145699</c:v>
                </c:pt>
                <c:pt idx="4242">
                  <c:v>0.15865525393145699</c:v>
                </c:pt>
                <c:pt idx="4243">
                  <c:v>0.15865525393145699</c:v>
                </c:pt>
                <c:pt idx="4244">
                  <c:v>0.15865525393145699</c:v>
                </c:pt>
                <c:pt idx="4245">
                  <c:v>0.15865525393145699</c:v>
                </c:pt>
                <c:pt idx="4246">
                  <c:v>0.15865525393145699</c:v>
                </c:pt>
                <c:pt idx="4247">
                  <c:v>0.15865525393145699</c:v>
                </c:pt>
                <c:pt idx="4248">
                  <c:v>0.15865525393145699</c:v>
                </c:pt>
                <c:pt idx="4249">
                  <c:v>0.15865525393145699</c:v>
                </c:pt>
                <c:pt idx="4250">
                  <c:v>0.15865525393145699</c:v>
                </c:pt>
                <c:pt idx="4251">
                  <c:v>0.15865525393145699</c:v>
                </c:pt>
                <c:pt idx="4252">
                  <c:v>0.15865525393145699</c:v>
                </c:pt>
                <c:pt idx="4253">
                  <c:v>0.15865525393145699</c:v>
                </c:pt>
                <c:pt idx="4254">
                  <c:v>0.15865525393145699</c:v>
                </c:pt>
                <c:pt idx="4255">
                  <c:v>0.15865525393145699</c:v>
                </c:pt>
                <c:pt idx="4256">
                  <c:v>0.15865525393145699</c:v>
                </c:pt>
                <c:pt idx="4257">
                  <c:v>0.15865525393145699</c:v>
                </c:pt>
                <c:pt idx="4258">
                  <c:v>0.15865525393145699</c:v>
                </c:pt>
                <c:pt idx="4259">
                  <c:v>0.15865525393145699</c:v>
                </c:pt>
                <c:pt idx="4260">
                  <c:v>0.15865525393145699</c:v>
                </c:pt>
                <c:pt idx="4261">
                  <c:v>0.15865525393145699</c:v>
                </c:pt>
                <c:pt idx="4262">
                  <c:v>0.15865525393145699</c:v>
                </c:pt>
                <c:pt idx="4263">
                  <c:v>0.15865525393145699</c:v>
                </c:pt>
                <c:pt idx="4264">
                  <c:v>0.15865525393145699</c:v>
                </c:pt>
                <c:pt idx="4265">
                  <c:v>0.15865525393145699</c:v>
                </c:pt>
                <c:pt idx="4266">
                  <c:v>0.15865525393145699</c:v>
                </c:pt>
                <c:pt idx="4267">
                  <c:v>0.15865525393145699</c:v>
                </c:pt>
                <c:pt idx="4268">
                  <c:v>0.15865525393145699</c:v>
                </c:pt>
                <c:pt idx="4269">
                  <c:v>0.15865525393145699</c:v>
                </c:pt>
                <c:pt idx="4270">
                  <c:v>0.15865525393145699</c:v>
                </c:pt>
                <c:pt idx="4271">
                  <c:v>0.15865525393145699</c:v>
                </c:pt>
                <c:pt idx="4272">
                  <c:v>0.15865525393145699</c:v>
                </c:pt>
                <c:pt idx="4273">
                  <c:v>0.15865525393145699</c:v>
                </c:pt>
                <c:pt idx="4274">
                  <c:v>0.15865525393145699</c:v>
                </c:pt>
                <c:pt idx="4275">
                  <c:v>0.15865525393145699</c:v>
                </c:pt>
                <c:pt idx="4276">
                  <c:v>0.15865525393145699</c:v>
                </c:pt>
                <c:pt idx="4277">
                  <c:v>0.15865525393145699</c:v>
                </c:pt>
                <c:pt idx="4278">
                  <c:v>0.15865525393145699</c:v>
                </c:pt>
                <c:pt idx="4279">
                  <c:v>0.15865525393145699</c:v>
                </c:pt>
                <c:pt idx="4280">
                  <c:v>0.15865525393145699</c:v>
                </c:pt>
                <c:pt idx="4281">
                  <c:v>0.15865525393145699</c:v>
                </c:pt>
                <c:pt idx="4282">
                  <c:v>0.15865525393145699</c:v>
                </c:pt>
                <c:pt idx="4283">
                  <c:v>0.15865525393145699</c:v>
                </c:pt>
                <c:pt idx="4284">
                  <c:v>0.15865525393145699</c:v>
                </c:pt>
                <c:pt idx="4285">
                  <c:v>0.15865525393145699</c:v>
                </c:pt>
                <c:pt idx="4286">
                  <c:v>0.15865525393145699</c:v>
                </c:pt>
                <c:pt idx="4287">
                  <c:v>0.15865525393145699</c:v>
                </c:pt>
                <c:pt idx="4288">
                  <c:v>0.15865525393145699</c:v>
                </c:pt>
                <c:pt idx="4289">
                  <c:v>0.15865525393145699</c:v>
                </c:pt>
                <c:pt idx="4290">
                  <c:v>0.15865525393145699</c:v>
                </c:pt>
                <c:pt idx="4291">
                  <c:v>0.15865525393145699</c:v>
                </c:pt>
                <c:pt idx="4292">
                  <c:v>0.15865525393145699</c:v>
                </c:pt>
                <c:pt idx="4293">
                  <c:v>0.15865525393145699</c:v>
                </c:pt>
                <c:pt idx="4294">
                  <c:v>0.15865525393145699</c:v>
                </c:pt>
                <c:pt idx="4295">
                  <c:v>0.15865525393145699</c:v>
                </c:pt>
                <c:pt idx="4296">
                  <c:v>0.15865525393145699</c:v>
                </c:pt>
                <c:pt idx="4297">
                  <c:v>0.15865525393145699</c:v>
                </c:pt>
                <c:pt idx="4298">
                  <c:v>0.15865525393145699</c:v>
                </c:pt>
                <c:pt idx="4299">
                  <c:v>0.15865525393145699</c:v>
                </c:pt>
                <c:pt idx="4300">
                  <c:v>0.15865525393145699</c:v>
                </c:pt>
                <c:pt idx="4301">
                  <c:v>0.15865525393145699</c:v>
                </c:pt>
                <c:pt idx="4302">
                  <c:v>0.15865525393145699</c:v>
                </c:pt>
                <c:pt idx="4303">
                  <c:v>0.15865525393145699</c:v>
                </c:pt>
                <c:pt idx="4304">
                  <c:v>0.15865525393145699</c:v>
                </c:pt>
                <c:pt idx="4305">
                  <c:v>0.15865525393145699</c:v>
                </c:pt>
                <c:pt idx="4306">
                  <c:v>0.15865525393145699</c:v>
                </c:pt>
                <c:pt idx="4307">
                  <c:v>0.15865525393145699</c:v>
                </c:pt>
                <c:pt idx="4308">
                  <c:v>0.15865525393145699</c:v>
                </c:pt>
                <c:pt idx="4309">
                  <c:v>0.15865525393145699</c:v>
                </c:pt>
                <c:pt idx="4310">
                  <c:v>0.15865525393145699</c:v>
                </c:pt>
                <c:pt idx="4311">
                  <c:v>0.15865525393145699</c:v>
                </c:pt>
                <c:pt idx="4312">
                  <c:v>0.15865525393145699</c:v>
                </c:pt>
                <c:pt idx="4313">
                  <c:v>0.15865525393145699</c:v>
                </c:pt>
                <c:pt idx="4314">
                  <c:v>0.15865525393145699</c:v>
                </c:pt>
                <c:pt idx="4315">
                  <c:v>0.15865525393145699</c:v>
                </c:pt>
                <c:pt idx="4316">
                  <c:v>0.15865525393145699</c:v>
                </c:pt>
                <c:pt idx="4317">
                  <c:v>0.15865525393145699</c:v>
                </c:pt>
                <c:pt idx="4318">
                  <c:v>0.15865525393145699</c:v>
                </c:pt>
                <c:pt idx="4319">
                  <c:v>0.15865525393145699</c:v>
                </c:pt>
                <c:pt idx="4320">
                  <c:v>0.15865525393145699</c:v>
                </c:pt>
                <c:pt idx="4321">
                  <c:v>0.15865525393145699</c:v>
                </c:pt>
                <c:pt idx="4322">
                  <c:v>0.15865525393145699</c:v>
                </c:pt>
                <c:pt idx="4323">
                  <c:v>0.15865525393145699</c:v>
                </c:pt>
                <c:pt idx="4324">
                  <c:v>0.15865525393145699</c:v>
                </c:pt>
                <c:pt idx="4325">
                  <c:v>0.15865525393145699</c:v>
                </c:pt>
                <c:pt idx="4326">
                  <c:v>0.15865525393145699</c:v>
                </c:pt>
                <c:pt idx="4327">
                  <c:v>0.15865525393145699</c:v>
                </c:pt>
                <c:pt idx="4328">
                  <c:v>0.15865525393145699</c:v>
                </c:pt>
                <c:pt idx="4329">
                  <c:v>0.15865525393145699</c:v>
                </c:pt>
                <c:pt idx="4330">
                  <c:v>0.15865525393145699</c:v>
                </c:pt>
                <c:pt idx="4331">
                  <c:v>0.15865525393145699</c:v>
                </c:pt>
                <c:pt idx="4332">
                  <c:v>0.15865525393145699</c:v>
                </c:pt>
                <c:pt idx="4333">
                  <c:v>0.15865525393145699</c:v>
                </c:pt>
                <c:pt idx="4334">
                  <c:v>0.15865525393145699</c:v>
                </c:pt>
                <c:pt idx="4335">
                  <c:v>0.15865525393145699</c:v>
                </c:pt>
                <c:pt idx="4336">
                  <c:v>0.15865525393145699</c:v>
                </c:pt>
                <c:pt idx="4337">
                  <c:v>0.15865525393145699</c:v>
                </c:pt>
                <c:pt idx="4338">
                  <c:v>0.15865525393145699</c:v>
                </c:pt>
                <c:pt idx="4339">
                  <c:v>0.15865525393145699</c:v>
                </c:pt>
                <c:pt idx="4340">
                  <c:v>0.15865525393145699</c:v>
                </c:pt>
                <c:pt idx="4341">
                  <c:v>0.15865525393145699</c:v>
                </c:pt>
                <c:pt idx="4342">
                  <c:v>0.15865525393145699</c:v>
                </c:pt>
                <c:pt idx="4343">
                  <c:v>0.15865525393145699</c:v>
                </c:pt>
                <c:pt idx="4344">
                  <c:v>0.15865525393145699</c:v>
                </c:pt>
                <c:pt idx="4345">
                  <c:v>0.15865525393145699</c:v>
                </c:pt>
                <c:pt idx="4346">
                  <c:v>0.15865525393145699</c:v>
                </c:pt>
                <c:pt idx="4347">
                  <c:v>0.15865525393145699</c:v>
                </c:pt>
                <c:pt idx="4348">
                  <c:v>0.15865525393145699</c:v>
                </c:pt>
                <c:pt idx="4349">
                  <c:v>0.15865525393145699</c:v>
                </c:pt>
                <c:pt idx="4350">
                  <c:v>0.15865525393145699</c:v>
                </c:pt>
                <c:pt idx="4351">
                  <c:v>0.15865525393145699</c:v>
                </c:pt>
                <c:pt idx="4352">
                  <c:v>0.15865525393145699</c:v>
                </c:pt>
                <c:pt idx="4353">
                  <c:v>0.15865525393145699</c:v>
                </c:pt>
                <c:pt idx="4354">
                  <c:v>0.15865525393145699</c:v>
                </c:pt>
                <c:pt idx="4355">
                  <c:v>0.15865525393145699</c:v>
                </c:pt>
                <c:pt idx="4356">
                  <c:v>0.15865525393145699</c:v>
                </c:pt>
                <c:pt idx="4357">
                  <c:v>0.15865525393145699</c:v>
                </c:pt>
                <c:pt idx="4358">
                  <c:v>0.15865525393145699</c:v>
                </c:pt>
                <c:pt idx="4359">
                  <c:v>0.15865525393145699</c:v>
                </c:pt>
                <c:pt idx="4360">
                  <c:v>0.15865525393145699</c:v>
                </c:pt>
                <c:pt idx="4361">
                  <c:v>0.15865525393145699</c:v>
                </c:pt>
                <c:pt idx="4362">
                  <c:v>0.15865525393145699</c:v>
                </c:pt>
                <c:pt idx="4363">
                  <c:v>0.15865525393145699</c:v>
                </c:pt>
                <c:pt idx="4364">
                  <c:v>0.15865525393145699</c:v>
                </c:pt>
                <c:pt idx="4365">
                  <c:v>0.15865525393145699</c:v>
                </c:pt>
                <c:pt idx="4366">
                  <c:v>0.15865525393145699</c:v>
                </c:pt>
                <c:pt idx="4367">
                  <c:v>0.15865525393145699</c:v>
                </c:pt>
                <c:pt idx="4368">
                  <c:v>0.15865525393145699</c:v>
                </c:pt>
                <c:pt idx="4369">
                  <c:v>0.15865525393145699</c:v>
                </c:pt>
                <c:pt idx="4370">
                  <c:v>0.15865525393145699</c:v>
                </c:pt>
                <c:pt idx="4371">
                  <c:v>0.15865525393145699</c:v>
                </c:pt>
                <c:pt idx="4372">
                  <c:v>0.15865525393145699</c:v>
                </c:pt>
                <c:pt idx="4373">
                  <c:v>0.15865525393145699</c:v>
                </c:pt>
                <c:pt idx="4374">
                  <c:v>0.15865525393145699</c:v>
                </c:pt>
                <c:pt idx="4375">
                  <c:v>0.15865525393145699</c:v>
                </c:pt>
                <c:pt idx="4376">
                  <c:v>0.15865525393145699</c:v>
                </c:pt>
                <c:pt idx="4377">
                  <c:v>0.15865525393145699</c:v>
                </c:pt>
                <c:pt idx="4378">
                  <c:v>0.15865525393145699</c:v>
                </c:pt>
                <c:pt idx="4379">
                  <c:v>0.15865525393145699</c:v>
                </c:pt>
                <c:pt idx="4380">
                  <c:v>0.15865525393145699</c:v>
                </c:pt>
                <c:pt idx="4381">
                  <c:v>0.15865525393145699</c:v>
                </c:pt>
                <c:pt idx="4382">
                  <c:v>0.15865525393145699</c:v>
                </c:pt>
                <c:pt idx="4383">
                  <c:v>0.15865525393145699</c:v>
                </c:pt>
                <c:pt idx="4384">
                  <c:v>0.15865525393145699</c:v>
                </c:pt>
                <c:pt idx="4385">
                  <c:v>0.15865525393145699</c:v>
                </c:pt>
                <c:pt idx="4386">
                  <c:v>0.15865525393145699</c:v>
                </c:pt>
                <c:pt idx="4387">
                  <c:v>0.15865525393145699</c:v>
                </c:pt>
                <c:pt idx="4388">
                  <c:v>0.15865525393145699</c:v>
                </c:pt>
                <c:pt idx="4389">
                  <c:v>0.15865525393145699</c:v>
                </c:pt>
                <c:pt idx="4390">
                  <c:v>0.15865525393145699</c:v>
                </c:pt>
                <c:pt idx="4391">
                  <c:v>0.15865525393145699</c:v>
                </c:pt>
                <c:pt idx="4392">
                  <c:v>0.15865525393145699</c:v>
                </c:pt>
                <c:pt idx="4393">
                  <c:v>0.15865525393145699</c:v>
                </c:pt>
                <c:pt idx="4394">
                  <c:v>0.15865525393145699</c:v>
                </c:pt>
                <c:pt idx="4395">
                  <c:v>0.15865525393145699</c:v>
                </c:pt>
                <c:pt idx="4396">
                  <c:v>0.15865525393145699</c:v>
                </c:pt>
                <c:pt idx="4397">
                  <c:v>0.15865525393145699</c:v>
                </c:pt>
                <c:pt idx="4398">
                  <c:v>0.15865525393145699</c:v>
                </c:pt>
                <c:pt idx="4399">
                  <c:v>0.15865525393145699</c:v>
                </c:pt>
                <c:pt idx="4400">
                  <c:v>0.15865525393145699</c:v>
                </c:pt>
                <c:pt idx="4401">
                  <c:v>0.15865525393145699</c:v>
                </c:pt>
                <c:pt idx="4402">
                  <c:v>0.15865525393145699</c:v>
                </c:pt>
                <c:pt idx="4403">
                  <c:v>0.15865525393145699</c:v>
                </c:pt>
                <c:pt idx="4404">
                  <c:v>0.15865525393145699</c:v>
                </c:pt>
                <c:pt idx="4405">
                  <c:v>0.15865525393145699</c:v>
                </c:pt>
                <c:pt idx="4406">
                  <c:v>0.15865525393145699</c:v>
                </c:pt>
                <c:pt idx="4407">
                  <c:v>0.15865525393145699</c:v>
                </c:pt>
                <c:pt idx="4408">
                  <c:v>0.15865525393145699</c:v>
                </c:pt>
                <c:pt idx="4409">
                  <c:v>0.15865525393145699</c:v>
                </c:pt>
                <c:pt idx="4410">
                  <c:v>0.15865525393145699</c:v>
                </c:pt>
                <c:pt idx="4411">
                  <c:v>0.15865525393145699</c:v>
                </c:pt>
                <c:pt idx="4412">
                  <c:v>0.15865525393145699</c:v>
                </c:pt>
                <c:pt idx="4413">
                  <c:v>0.15865525393145699</c:v>
                </c:pt>
                <c:pt idx="4414">
                  <c:v>0.15865525393145699</c:v>
                </c:pt>
                <c:pt idx="4415">
                  <c:v>0.15865525393145699</c:v>
                </c:pt>
                <c:pt idx="4416">
                  <c:v>0.15865525393145699</c:v>
                </c:pt>
                <c:pt idx="4417">
                  <c:v>0.15865525393145699</c:v>
                </c:pt>
                <c:pt idx="4418">
                  <c:v>0.15865525393145699</c:v>
                </c:pt>
                <c:pt idx="4419">
                  <c:v>0.15865525393145699</c:v>
                </c:pt>
                <c:pt idx="4420">
                  <c:v>0.15865525393145699</c:v>
                </c:pt>
                <c:pt idx="4421">
                  <c:v>0.15865525393145699</c:v>
                </c:pt>
                <c:pt idx="4422">
                  <c:v>0.15865525393145699</c:v>
                </c:pt>
                <c:pt idx="4423">
                  <c:v>0.15865525393145699</c:v>
                </c:pt>
                <c:pt idx="4424">
                  <c:v>0.15865525393145699</c:v>
                </c:pt>
                <c:pt idx="4425">
                  <c:v>0.15865525393145699</c:v>
                </c:pt>
                <c:pt idx="4426">
                  <c:v>0.15865525393145699</c:v>
                </c:pt>
                <c:pt idx="4427">
                  <c:v>0.15865525393145699</c:v>
                </c:pt>
                <c:pt idx="4428">
                  <c:v>0.15865525393145699</c:v>
                </c:pt>
                <c:pt idx="4429">
                  <c:v>0.15865525393145699</c:v>
                </c:pt>
                <c:pt idx="4430">
                  <c:v>0.15865525393145699</c:v>
                </c:pt>
                <c:pt idx="4431">
                  <c:v>0.15865525393145699</c:v>
                </c:pt>
                <c:pt idx="4432">
                  <c:v>0.15865525393145699</c:v>
                </c:pt>
                <c:pt idx="4433">
                  <c:v>0.15865525393145699</c:v>
                </c:pt>
                <c:pt idx="4434">
                  <c:v>0.15865525393145699</c:v>
                </c:pt>
                <c:pt idx="4435">
                  <c:v>0.15865525393145699</c:v>
                </c:pt>
                <c:pt idx="4436">
                  <c:v>0.15865525393145699</c:v>
                </c:pt>
                <c:pt idx="4437">
                  <c:v>0.15865525393145699</c:v>
                </c:pt>
                <c:pt idx="4438">
                  <c:v>0.15865525393145699</c:v>
                </c:pt>
                <c:pt idx="4439">
                  <c:v>0.15865525393145699</c:v>
                </c:pt>
                <c:pt idx="4440">
                  <c:v>0.15865525393145699</c:v>
                </c:pt>
                <c:pt idx="4441">
                  <c:v>0.15865525393145699</c:v>
                </c:pt>
                <c:pt idx="4442">
                  <c:v>0.15865525393145699</c:v>
                </c:pt>
                <c:pt idx="4443">
                  <c:v>0.15865525393145699</c:v>
                </c:pt>
                <c:pt idx="4444">
                  <c:v>0.15865525393145699</c:v>
                </c:pt>
                <c:pt idx="4445">
                  <c:v>0.15865525393145699</c:v>
                </c:pt>
                <c:pt idx="4446">
                  <c:v>0.15865525393145699</c:v>
                </c:pt>
                <c:pt idx="4447">
                  <c:v>0.15865525393145699</c:v>
                </c:pt>
                <c:pt idx="4448">
                  <c:v>0.15865525393145699</c:v>
                </c:pt>
                <c:pt idx="4449">
                  <c:v>0.15865525393145699</c:v>
                </c:pt>
                <c:pt idx="4450">
                  <c:v>0.15865525393145699</c:v>
                </c:pt>
                <c:pt idx="4451">
                  <c:v>0.15865525393145699</c:v>
                </c:pt>
                <c:pt idx="4452">
                  <c:v>0.15865525393145699</c:v>
                </c:pt>
                <c:pt idx="4453">
                  <c:v>0.15865525393145699</c:v>
                </c:pt>
                <c:pt idx="4454">
                  <c:v>0.15865525393145699</c:v>
                </c:pt>
                <c:pt idx="4455">
                  <c:v>0.15865525393145699</c:v>
                </c:pt>
                <c:pt idx="4456">
                  <c:v>0.15865525393145699</c:v>
                </c:pt>
                <c:pt idx="4457">
                  <c:v>0.15865525393145699</c:v>
                </c:pt>
                <c:pt idx="4458">
                  <c:v>0.15865525393145699</c:v>
                </c:pt>
                <c:pt idx="4459">
                  <c:v>0.15865525393145699</c:v>
                </c:pt>
                <c:pt idx="4460">
                  <c:v>0.15865525393145699</c:v>
                </c:pt>
                <c:pt idx="4461">
                  <c:v>0.15865525393145699</c:v>
                </c:pt>
                <c:pt idx="4462">
                  <c:v>0.15865525393145699</c:v>
                </c:pt>
                <c:pt idx="4463">
                  <c:v>0.15865525393145699</c:v>
                </c:pt>
                <c:pt idx="4464">
                  <c:v>0.15865525393145699</c:v>
                </c:pt>
                <c:pt idx="4465">
                  <c:v>0.15865525393145699</c:v>
                </c:pt>
                <c:pt idx="4466">
                  <c:v>0.15865525393145699</c:v>
                </c:pt>
                <c:pt idx="4467">
                  <c:v>0.15865525393145699</c:v>
                </c:pt>
                <c:pt idx="4468">
                  <c:v>0.15865525393145699</c:v>
                </c:pt>
                <c:pt idx="4469">
                  <c:v>0.15865525393145699</c:v>
                </c:pt>
                <c:pt idx="4470">
                  <c:v>0.15865525393145699</c:v>
                </c:pt>
                <c:pt idx="4471">
                  <c:v>0.15865525393145699</c:v>
                </c:pt>
                <c:pt idx="4472">
                  <c:v>0.15865525393145699</c:v>
                </c:pt>
                <c:pt idx="4473">
                  <c:v>0.15865525393145699</c:v>
                </c:pt>
                <c:pt idx="4474">
                  <c:v>0.15865525393145699</c:v>
                </c:pt>
                <c:pt idx="4475">
                  <c:v>0.15865525393145699</c:v>
                </c:pt>
                <c:pt idx="4476">
                  <c:v>0.15865525393145699</c:v>
                </c:pt>
                <c:pt idx="4477">
                  <c:v>0.15865525393145699</c:v>
                </c:pt>
                <c:pt idx="4478">
                  <c:v>0.15865525393145699</c:v>
                </c:pt>
                <c:pt idx="4479">
                  <c:v>0.15865525393145699</c:v>
                </c:pt>
                <c:pt idx="4480">
                  <c:v>0.15865525393145699</c:v>
                </c:pt>
                <c:pt idx="4481">
                  <c:v>0.15865525393145699</c:v>
                </c:pt>
                <c:pt idx="4482">
                  <c:v>0.15865525393145699</c:v>
                </c:pt>
                <c:pt idx="4483">
                  <c:v>0.15865525393145699</c:v>
                </c:pt>
                <c:pt idx="4484">
                  <c:v>0.15865525393145699</c:v>
                </c:pt>
                <c:pt idx="4485">
                  <c:v>0.15865525393145699</c:v>
                </c:pt>
                <c:pt idx="4486">
                  <c:v>0.15865525393145699</c:v>
                </c:pt>
                <c:pt idx="4487">
                  <c:v>0.15865525393145699</c:v>
                </c:pt>
                <c:pt idx="4488">
                  <c:v>0.15865525393145699</c:v>
                </c:pt>
                <c:pt idx="4489">
                  <c:v>0.15865525393145699</c:v>
                </c:pt>
                <c:pt idx="4490">
                  <c:v>0.15865525393145699</c:v>
                </c:pt>
                <c:pt idx="4491">
                  <c:v>0.15865525393145699</c:v>
                </c:pt>
                <c:pt idx="4492">
                  <c:v>0.15865525393145699</c:v>
                </c:pt>
                <c:pt idx="4493">
                  <c:v>0.15865525393145699</c:v>
                </c:pt>
                <c:pt idx="4494">
                  <c:v>0.15865525393145699</c:v>
                </c:pt>
                <c:pt idx="4495">
                  <c:v>0.15865525393145699</c:v>
                </c:pt>
                <c:pt idx="4496">
                  <c:v>0.15865525393145699</c:v>
                </c:pt>
                <c:pt idx="4497">
                  <c:v>0.15865525393145699</c:v>
                </c:pt>
                <c:pt idx="4498">
                  <c:v>0.15865525393145699</c:v>
                </c:pt>
                <c:pt idx="4499">
                  <c:v>0.15865525393145699</c:v>
                </c:pt>
                <c:pt idx="4500">
                  <c:v>0.15865525393145699</c:v>
                </c:pt>
                <c:pt idx="4501">
                  <c:v>0.15865525393145699</c:v>
                </c:pt>
                <c:pt idx="4502">
                  <c:v>0.15865525393145699</c:v>
                </c:pt>
                <c:pt idx="4503">
                  <c:v>0.15865525393145699</c:v>
                </c:pt>
                <c:pt idx="4504">
                  <c:v>0.15865525393145699</c:v>
                </c:pt>
                <c:pt idx="4505">
                  <c:v>0.15865525393145699</c:v>
                </c:pt>
                <c:pt idx="4506">
                  <c:v>0.15865525393145699</c:v>
                </c:pt>
                <c:pt idx="4507">
                  <c:v>0.15865525393145699</c:v>
                </c:pt>
                <c:pt idx="4508">
                  <c:v>0.15865525393145699</c:v>
                </c:pt>
                <c:pt idx="4509">
                  <c:v>0.15865525393145699</c:v>
                </c:pt>
                <c:pt idx="4510">
                  <c:v>0.15865525393145699</c:v>
                </c:pt>
                <c:pt idx="4511">
                  <c:v>0.15865525393145699</c:v>
                </c:pt>
                <c:pt idx="4512">
                  <c:v>0.15865525393145699</c:v>
                </c:pt>
                <c:pt idx="4513">
                  <c:v>0.15865525393145699</c:v>
                </c:pt>
                <c:pt idx="4514">
                  <c:v>0.15865525393145699</c:v>
                </c:pt>
                <c:pt idx="4515">
                  <c:v>0.15865525393145699</c:v>
                </c:pt>
                <c:pt idx="4516">
                  <c:v>0.15865525393145699</c:v>
                </c:pt>
                <c:pt idx="4517">
                  <c:v>0.15865525393145699</c:v>
                </c:pt>
                <c:pt idx="4518">
                  <c:v>0.15865525393145699</c:v>
                </c:pt>
                <c:pt idx="4519">
                  <c:v>0.15865525393145699</c:v>
                </c:pt>
                <c:pt idx="4520">
                  <c:v>0.15865525393145699</c:v>
                </c:pt>
                <c:pt idx="4521">
                  <c:v>0.15865525393145699</c:v>
                </c:pt>
                <c:pt idx="4522">
                  <c:v>0.15865525393145699</c:v>
                </c:pt>
                <c:pt idx="4523">
                  <c:v>0.15865525393145699</c:v>
                </c:pt>
                <c:pt idx="4524">
                  <c:v>0.15865525393145699</c:v>
                </c:pt>
                <c:pt idx="4525">
                  <c:v>0.15865525393145699</c:v>
                </c:pt>
                <c:pt idx="4526">
                  <c:v>0.15865525393145699</c:v>
                </c:pt>
                <c:pt idx="4527">
                  <c:v>0.15865525393145699</c:v>
                </c:pt>
                <c:pt idx="4528">
                  <c:v>0.15865525393145699</c:v>
                </c:pt>
                <c:pt idx="4529">
                  <c:v>0.15865525393145699</c:v>
                </c:pt>
                <c:pt idx="4530">
                  <c:v>0.15865525393145699</c:v>
                </c:pt>
                <c:pt idx="4531">
                  <c:v>0.15865525393145699</c:v>
                </c:pt>
                <c:pt idx="4532">
                  <c:v>0.15865525393145699</c:v>
                </c:pt>
                <c:pt idx="4533">
                  <c:v>0.15865525393145699</c:v>
                </c:pt>
                <c:pt idx="4534">
                  <c:v>0.15865525393145699</c:v>
                </c:pt>
                <c:pt idx="4535">
                  <c:v>0.15865525393145699</c:v>
                </c:pt>
                <c:pt idx="4536">
                  <c:v>0.15865525393145699</c:v>
                </c:pt>
                <c:pt idx="4537">
                  <c:v>0.15865525393145699</c:v>
                </c:pt>
                <c:pt idx="4538">
                  <c:v>0.15865525393145699</c:v>
                </c:pt>
                <c:pt idx="4539">
                  <c:v>0.15865525393145699</c:v>
                </c:pt>
                <c:pt idx="4540">
                  <c:v>0.15865525393145699</c:v>
                </c:pt>
                <c:pt idx="4541">
                  <c:v>0.15865525393145699</c:v>
                </c:pt>
                <c:pt idx="4542">
                  <c:v>0.15865525393145699</c:v>
                </c:pt>
                <c:pt idx="4543">
                  <c:v>0.15865525393145699</c:v>
                </c:pt>
                <c:pt idx="4544">
                  <c:v>0.15865525393145699</c:v>
                </c:pt>
                <c:pt idx="4545">
                  <c:v>0.15865525393145699</c:v>
                </c:pt>
                <c:pt idx="4546">
                  <c:v>0.15865525393145699</c:v>
                </c:pt>
                <c:pt idx="4547">
                  <c:v>0.15865525393145699</c:v>
                </c:pt>
                <c:pt idx="4548">
                  <c:v>0.15865525393145699</c:v>
                </c:pt>
                <c:pt idx="4549">
                  <c:v>0.15865525393145699</c:v>
                </c:pt>
                <c:pt idx="4550">
                  <c:v>0.15865525393145699</c:v>
                </c:pt>
                <c:pt idx="4551">
                  <c:v>0.15865525393145699</c:v>
                </c:pt>
                <c:pt idx="4552">
                  <c:v>0.15865525393145699</c:v>
                </c:pt>
                <c:pt idx="4553">
                  <c:v>0.15865525393145699</c:v>
                </c:pt>
                <c:pt idx="4554">
                  <c:v>0.15865525393145699</c:v>
                </c:pt>
                <c:pt idx="4555">
                  <c:v>0.15865525393145699</c:v>
                </c:pt>
                <c:pt idx="4556">
                  <c:v>0.15865525393145699</c:v>
                </c:pt>
                <c:pt idx="4557">
                  <c:v>0.15865525393145699</c:v>
                </c:pt>
                <c:pt idx="4558">
                  <c:v>0.15865525393145699</c:v>
                </c:pt>
                <c:pt idx="4559">
                  <c:v>0.15865525393145699</c:v>
                </c:pt>
                <c:pt idx="4560">
                  <c:v>0.15865525393145699</c:v>
                </c:pt>
                <c:pt idx="4561">
                  <c:v>0.15865525393145699</c:v>
                </c:pt>
                <c:pt idx="4562">
                  <c:v>0.15865525393145699</c:v>
                </c:pt>
                <c:pt idx="4563">
                  <c:v>0.15865525393145699</c:v>
                </c:pt>
                <c:pt idx="4564">
                  <c:v>0.15865525393145699</c:v>
                </c:pt>
                <c:pt idx="4565">
                  <c:v>0.15865525393145699</c:v>
                </c:pt>
                <c:pt idx="4566">
                  <c:v>0.15865525393145699</c:v>
                </c:pt>
                <c:pt idx="4567">
                  <c:v>0.15865525393145699</c:v>
                </c:pt>
                <c:pt idx="4568">
                  <c:v>0.15865525393145699</c:v>
                </c:pt>
                <c:pt idx="4569">
                  <c:v>0.15865525393145699</c:v>
                </c:pt>
                <c:pt idx="4570">
                  <c:v>0.15865525393145699</c:v>
                </c:pt>
                <c:pt idx="4571">
                  <c:v>0.15865525393145699</c:v>
                </c:pt>
                <c:pt idx="4572">
                  <c:v>0.15865525393145699</c:v>
                </c:pt>
                <c:pt idx="4573">
                  <c:v>0.15865525393145699</c:v>
                </c:pt>
                <c:pt idx="4574">
                  <c:v>0.15865525393145699</c:v>
                </c:pt>
                <c:pt idx="4575">
                  <c:v>0.15865525393145699</c:v>
                </c:pt>
                <c:pt idx="4576">
                  <c:v>0.15865525393145699</c:v>
                </c:pt>
                <c:pt idx="4577">
                  <c:v>0.15865525393145699</c:v>
                </c:pt>
                <c:pt idx="4578">
                  <c:v>0.15865525393145699</c:v>
                </c:pt>
                <c:pt idx="4579">
                  <c:v>0.15865525393145699</c:v>
                </c:pt>
                <c:pt idx="4580">
                  <c:v>0.15865525393145699</c:v>
                </c:pt>
                <c:pt idx="4581">
                  <c:v>0.15865525393145699</c:v>
                </c:pt>
                <c:pt idx="4582">
                  <c:v>0.15865525393145699</c:v>
                </c:pt>
                <c:pt idx="4583">
                  <c:v>0.15865525393145699</c:v>
                </c:pt>
                <c:pt idx="4584">
                  <c:v>0.15865525393145699</c:v>
                </c:pt>
                <c:pt idx="4585">
                  <c:v>0.15865525393145699</c:v>
                </c:pt>
                <c:pt idx="4586">
                  <c:v>0.15865525393145699</c:v>
                </c:pt>
                <c:pt idx="4587">
                  <c:v>0.15865525393145699</c:v>
                </c:pt>
                <c:pt idx="4588">
                  <c:v>0.15865525393145699</c:v>
                </c:pt>
                <c:pt idx="4589">
                  <c:v>0.15865525393145699</c:v>
                </c:pt>
                <c:pt idx="4590">
                  <c:v>0.15865525393145699</c:v>
                </c:pt>
                <c:pt idx="4591">
                  <c:v>0.15865525393145699</c:v>
                </c:pt>
                <c:pt idx="4592">
                  <c:v>0.15865525393145699</c:v>
                </c:pt>
                <c:pt idx="4593">
                  <c:v>0.15865525393145699</c:v>
                </c:pt>
                <c:pt idx="4594">
                  <c:v>0.15865525393145699</c:v>
                </c:pt>
                <c:pt idx="4595">
                  <c:v>0.15865525393145699</c:v>
                </c:pt>
                <c:pt idx="4596">
                  <c:v>0.15865525393145699</c:v>
                </c:pt>
                <c:pt idx="4597">
                  <c:v>0.15865525393145699</c:v>
                </c:pt>
                <c:pt idx="4598">
                  <c:v>0.15865525393145699</c:v>
                </c:pt>
                <c:pt idx="4599">
                  <c:v>0.15865525393145699</c:v>
                </c:pt>
                <c:pt idx="4600">
                  <c:v>0.15865525393145699</c:v>
                </c:pt>
                <c:pt idx="4601">
                  <c:v>0.15865525393145699</c:v>
                </c:pt>
                <c:pt idx="4602">
                  <c:v>0.15865525393145699</c:v>
                </c:pt>
                <c:pt idx="4603">
                  <c:v>0.15865525393145699</c:v>
                </c:pt>
                <c:pt idx="4604">
                  <c:v>0.15865525393145699</c:v>
                </c:pt>
                <c:pt idx="4605">
                  <c:v>0.15865525393145699</c:v>
                </c:pt>
                <c:pt idx="4606">
                  <c:v>0.15865525393145699</c:v>
                </c:pt>
                <c:pt idx="4607">
                  <c:v>0.15865525393145699</c:v>
                </c:pt>
                <c:pt idx="4608">
                  <c:v>0.15865525393145699</c:v>
                </c:pt>
                <c:pt idx="4609">
                  <c:v>0.15865525393145699</c:v>
                </c:pt>
                <c:pt idx="4610">
                  <c:v>0.15865525393145699</c:v>
                </c:pt>
                <c:pt idx="4611">
                  <c:v>0.15865525393145699</c:v>
                </c:pt>
                <c:pt idx="4612">
                  <c:v>0.15865525393145699</c:v>
                </c:pt>
                <c:pt idx="4613">
                  <c:v>0.15865525393145699</c:v>
                </c:pt>
                <c:pt idx="4614">
                  <c:v>0.15865525393145699</c:v>
                </c:pt>
                <c:pt idx="4615">
                  <c:v>0.15865525393145699</c:v>
                </c:pt>
                <c:pt idx="4616">
                  <c:v>0.15865525393145699</c:v>
                </c:pt>
                <c:pt idx="4617">
                  <c:v>0.15865525393145699</c:v>
                </c:pt>
                <c:pt idx="4618">
                  <c:v>0.15865525393145699</c:v>
                </c:pt>
                <c:pt idx="4619">
                  <c:v>0.15865525393145699</c:v>
                </c:pt>
                <c:pt idx="4620">
                  <c:v>0.15865525393145699</c:v>
                </c:pt>
                <c:pt idx="4621">
                  <c:v>0.15865525393145699</c:v>
                </c:pt>
                <c:pt idx="4622">
                  <c:v>0.15865525393145699</c:v>
                </c:pt>
                <c:pt idx="4623">
                  <c:v>0.15865525393145699</c:v>
                </c:pt>
                <c:pt idx="4624">
                  <c:v>0.15865525393145699</c:v>
                </c:pt>
                <c:pt idx="4625">
                  <c:v>0.15865525393145699</c:v>
                </c:pt>
                <c:pt idx="4626">
                  <c:v>0.15865525393145699</c:v>
                </c:pt>
                <c:pt idx="4627">
                  <c:v>0.15865525393145699</c:v>
                </c:pt>
                <c:pt idx="4628">
                  <c:v>0.15865525393145699</c:v>
                </c:pt>
                <c:pt idx="4629">
                  <c:v>0.15865525393145699</c:v>
                </c:pt>
                <c:pt idx="4630">
                  <c:v>0.15865525393145699</c:v>
                </c:pt>
                <c:pt idx="4631">
                  <c:v>0.15865525393145699</c:v>
                </c:pt>
                <c:pt idx="4632">
                  <c:v>0.15865525393145699</c:v>
                </c:pt>
                <c:pt idx="4633">
                  <c:v>0.15865525393145699</c:v>
                </c:pt>
                <c:pt idx="4634">
                  <c:v>0.15865525393145699</c:v>
                </c:pt>
                <c:pt idx="4635">
                  <c:v>0.15865525393145699</c:v>
                </c:pt>
                <c:pt idx="4636">
                  <c:v>0.15865525393145699</c:v>
                </c:pt>
                <c:pt idx="4637">
                  <c:v>0.15865525393145699</c:v>
                </c:pt>
                <c:pt idx="4638">
                  <c:v>0.15865525393145699</c:v>
                </c:pt>
                <c:pt idx="4639">
                  <c:v>0.15865525393145699</c:v>
                </c:pt>
                <c:pt idx="4640">
                  <c:v>0.15865525393145699</c:v>
                </c:pt>
                <c:pt idx="4641">
                  <c:v>0.15865525393145699</c:v>
                </c:pt>
                <c:pt idx="4642">
                  <c:v>0.15865525393145699</c:v>
                </c:pt>
                <c:pt idx="4643">
                  <c:v>0.15865525393145699</c:v>
                </c:pt>
                <c:pt idx="4644">
                  <c:v>0.15865525393145699</c:v>
                </c:pt>
                <c:pt idx="4645">
                  <c:v>0.15865525393145699</c:v>
                </c:pt>
                <c:pt idx="4646">
                  <c:v>0.15865525393145699</c:v>
                </c:pt>
                <c:pt idx="4647">
                  <c:v>0.15865525393145699</c:v>
                </c:pt>
                <c:pt idx="4648">
                  <c:v>0.15865525393145699</c:v>
                </c:pt>
                <c:pt idx="4649">
                  <c:v>0.15865525393145699</c:v>
                </c:pt>
                <c:pt idx="4650">
                  <c:v>0.15865525393145699</c:v>
                </c:pt>
                <c:pt idx="4651">
                  <c:v>0.15865525393145699</c:v>
                </c:pt>
                <c:pt idx="4652">
                  <c:v>0.15865525393145699</c:v>
                </c:pt>
                <c:pt idx="4653">
                  <c:v>0.15865525393145699</c:v>
                </c:pt>
                <c:pt idx="4654">
                  <c:v>0.15865525393145699</c:v>
                </c:pt>
                <c:pt idx="4655">
                  <c:v>0.15865525393145699</c:v>
                </c:pt>
                <c:pt idx="4656">
                  <c:v>0.15865525393145699</c:v>
                </c:pt>
                <c:pt idx="4657">
                  <c:v>0.15865525393145699</c:v>
                </c:pt>
                <c:pt idx="4658">
                  <c:v>0.15865525393145699</c:v>
                </c:pt>
                <c:pt idx="4659">
                  <c:v>0.15865525393145699</c:v>
                </c:pt>
                <c:pt idx="4660">
                  <c:v>0.15865525393145699</c:v>
                </c:pt>
                <c:pt idx="4661">
                  <c:v>0.15865525393145699</c:v>
                </c:pt>
                <c:pt idx="4662">
                  <c:v>0.15865525393145699</c:v>
                </c:pt>
                <c:pt idx="4663">
                  <c:v>0.15865525393145699</c:v>
                </c:pt>
                <c:pt idx="4664">
                  <c:v>0.15865525393145699</c:v>
                </c:pt>
                <c:pt idx="4665">
                  <c:v>0.15865525393145699</c:v>
                </c:pt>
                <c:pt idx="4666">
                  <c:v>0.15865525393145699</c:v>
                </c:pt>
                <c:pt idx="4667">
                  <c:v>0.15865525393145699</c:v>
                </c:pt>
                <c:pt idx="4668">
                  <c:v>0.15865525393145699</c:v>
                </c:pt>
                <c:pt idx="4669">
                  <c:v>0.15865525393145699</c:v>
                </c:pt>
                <c:pt idx="4670">
                  <c:v>0.15865525393145699</c:v>
                </c:pt>
                <c:pt idx="4671">
                  <c:v>0.15865525393145699</c:v>
                </c:pt>
                <c:pt idx="4672">
                  <c:v>0.15865525393145699</c:v>
                </c:pt>
                <c:pt idx="4673">
                  <c:v>0.15865525393145699</c:v>
                </c:pt>
                <c:pt idx="4674">
                  <c:v>0.15865525393145699</c:v>
                </c:pt>
                <c:pt idx="4675">
                  <c:v>0.15865525393145699</c:v>
                </c:pt>
                <c:pt idx="4676">
                  <c:v>0.15865525393145699</c:v>
                </c:pt>
                <c:pt idx="4677">
                  <c:v>0.15865525393145699</c:v>
                </c:pt>
                <c:pt idx="4678">
                  <c:v>0.15865525393145699</c:v>
                </c:pt>
                <c:pt idx="4679">
                  <c:v>0.15865525393145699</c:v>
                </c:pt>
                <c:pt idx="4680">
                  <c:v>0.15865525393145699</c:v>
                </c:pt>
                <c:pt idx="4681">
                  <c:v>0.15865525393145699</c:v>
                </c:pt>
                <c:pt idx="4682">
                  <c:v>0.15865525393145699</c:v>
                </c:pt>
                <c:pt idx="4683">
                  <c:v>0.15865525393145699</c:v>
                </c:pt>
                <c:pt idx="4684">
                  <c:v>0.15865525393145699</c:v>
                </c:pt>
                <c:pt idx="4685">
                  <c:v>0.15865525393145699</c:v>
                </c:pt>
                <c:pt idx="4686">
                  <c:v>0.15865525393145699</c:v>
                </c:pt>
                <c:pt idx="4687">
                  <c:v>0.15865525393145699</c:v>
                </c:pt>
                <c:pt idx="4688">
                  <c:v>0.15865525393145699</c:v>
                </c:pt>
                <c:pt idx="4689">
                  <c:v>0.15865525393145699</c:v>
                </c:pt>
                <c:pt idx="4690">
                  <c:v>0.15865525393145699</c:v>
                </c:pt>
                <c:pt idx="4691">
                  <c:v>0.15865525393145699</c:v>
                </c:pt>
                <c:pt idx="4692">
                  <c:v>0.15865525393145699</c:v>
                </c:pt>
                <c:pt idx="4693">
                  <c:v>0.15865525393145699</c:v>
                </c:pt>
                <c:pt idx="4694">
                  <c:v>0.15865525393145699</c:v>
                </c:pt>
                <c:pt idx="4695">
                  <c:v>0.15865525393145699</c:v>
                </c:pt>
                <c:pt idx="4696">
                  <c:v>0.15865525393145699</c:v>
                </c:pt>
                <c:pt idx="4697">
                  <c:v>0.15865525393145699</c:v>
                </c:pt>
                <c:pt idx="4698">
                  <c:v>0.15865525393145699</c:v>
                </c:pt>
                <c:pt idx="4699">
                  <c:v>0.15865525393145699</c:v>
                </c:pt>
                <c:pt idx="4700">
                  <c:v>0.15865525393145699</c:v>
                </c:pt>
                <c:pt idx="4701">
                  <c:v>0.15865525393145699</c:v>
                </c:pt>
                <c:pt idx="4702">
                  <c:v>0.15865525393145699</c:v>
                </c:pt>
                <c:pt idx="4703">
                  <c:v>0.15865525393145699</c:v>
                </c:pt>
                <c:pt idx="4704">
                  <c:v>0.15865525393145699</c:v>
                </c:pt>
                <c:pt idx="4705">
                  <c:v>0.15865525393145699</c:v>
                </c:pt>
                <c:pt idx="4706">
                  <c:v>0.15865525393145699</c:v>
                </c:pt>
                <c:pt idx="4707">
                  <c:v>0.15865525393145699</c:v>
                </c:pt>
                <c:pt idx="4708">
                  <c:v>0.15865525393145699</c:v>
                </c:pt>
                <c:pt idx="4709">
                  <c:v>0.15865525393145699</c:v>
                </c:pt>
                <c:pt idx="4710">
                  <c:v>0.15865525393145699</c:v>
                </c:pt>
                <c:pt idx="4711">
                  <c:v>0.15865525393145699</c:v>
                </c:pt>
                <c:pt idx="4712">
                  <c:v>0.15865525393145699</c:v>
                </c:pt>
                <c:pt idx="4713">
                  <c:v>0.15865525393145699</c:v>
                </c:pt>
                <c:pt idx="4714">
                  <c:v>0.15865525393145699</c:v>
                </c:pt>
                <c:pt idx="4715">
                  <c:v>0.15865525393145699</c:v>
                </c:pt>
                <c:pt idx="4716">
                  <c:v>0.15865525393145699</c:v>
                </c:pt>
                <c:pt idx="4717">
                  <c:v>0.15865525393145699</c:v>
                </c:pt>
                <c:pt idx="4718">
                  <c:v>0.15865525393145699</c:v>
                </c:pt>
                <c:pt idx="4719">
                  <c:v>0.15865525393145699</c:v>
                </c:pt>
                <c:pt idx="4720">
                  <c:v>0.15865525393145699</c:v>
                </c:pt>
                <c:pt idx="4721">
                  <c:v>0.15865525393145699</c:v>
                </c:pt>
                <c:pt idx="4722">
                  <c:v>0.15865525393145699</c:v>
                </c:pt>
                <c:pt idx="4723">
                  <c:v>0.15865525393145699</c:v>
                </c:pt>
                <c:pt idx="4724">
                  <c:v>0.15865525393145699</c:v>
                </c:pt>
                <c:pt idx="4725">
                  <c:v>0.15865525393145699</c:v>
                </c:pt>
                <c:pt idx="4726">
                  <c:v>0.15865525393145699</c:v>
                </c:pt>
                <c:pt idx="4727">
                  <c:v>0.15865525393145699</c:v>
                </c:pt>
                <c:pt idx="4728">
                  <c:v>0.15865525393145699</c:v>
                </c:pt>
                <c:pt idx="4729">
                  <c:v>0.15865525393145699</c:v>
                </c:pt>
                <c:pt idx="4730">
                  <c:v>0.15865525393145699</c:v>
                </c:pt>
                <c:pt idx="4731">
                  <c:v>0.15865525393145699</c:v>
                </c:pt>
                <c:pt idx="4732">
                  <c:v>0.15865525393145699</c:v>
                </c:pt>
                <c:pt idx="4733">
                  <c:v>0.15865525393145699</c:v>
                </c:pt>
                <c:pt idx="4734">
                  <c:v>0.15865525393145699</c:v>
                </c:pt>
                <c:pt idx="4735">
                  <c:v>0.15865525393145699</c:v>
                </c:pt>
                <c:pt idx="4736">
                  <c:v>0.15865525393145699</c:v>
                </c:pt>
                <c:pt idx="4737">
                  <c:v>0.15865525393145699</c:v>
                </c:pt>
                <c:pt idx="4738">
                  <c:v>0.15865525393145699</c:v>
                </c:pt>
                <c:pt idx="4739">
                  <c:v>0.15865525393145699</c:v>
                </c:pt>
                <c:pt idx="4740">
                  <c:v>0.15865525393145699</c:v>
                </c:pt>
                <c:pt idx="4741">
                  <c:v>0.15865525393145699</c:v>
                </c:pt>
                <c:pt idx="4742">
                  <c:v>0.15865525393145699</c:v>
                </c:pt>
                <c:pt idx="4743">
                  <c:v>0.15865525393145699</c:v>
                </c:pt>
                <c:pt idx="4744">
                  <c:v>0.15865525393145699</c:v>
                </c:pt>
                <c:pt idx="4745">
                  <c:v>0.15865525393145699</c:v>
                </c:pt>
                <c:pt idx="4746">
                  <c:v>0.15865525393145699</c:v>
                </c:pt>
                <c:pt idx="4747">
                  <c:v>0.15865525393145699</c:v>
                </c:pt>
                <c:pt idx="4748">
                  <c:v>0.15865525393145699</c:v>
                </c:pt>
                <c:pt idx="4749">
                  <c:v>0.15865525393145699</c:v>
                </c:pt>
                <c:pt idx="4750">
                  <c:v>0.15865525393145699</c:v>
                </c:pt>
                <c:pt idx="4751">
                  <c:v>0.15865525393145699</c:v>
                </c:pt>
                <c:pt idx="4752">
                  <c:v>0.15865525393145699</c:v>
                </c:pt>
                <c:pt idx="4753">
                  <c:v>0.15865525393145699</c:v>
                </c:pt>
                <c:pt idx="4754">
                  <c:v>0.15865525393145699</c:v>
                </c:pt>
                <c:pt idx="4755">
                  <c:v>0.15865525393145699</c:v>
                </c:pt>
                <c:pt idx="4756">
                  <c:v>0.15865525393145699</c:v>
                </c:pt>
                <c:pt idx="4757">
                  <c:v>0.15865525393145699</c:v>
                </c:pt>
                <c:pt idx="4758">
                  <c:v>0.15865525393145699</c:v>
                </c:pt>
                <c:pt idx="4759">
                  <c:v>0.15865525393145699</c:v>
                </c:pt>
                <c:pt idx="4760">
                  <c:v>0.15865525393145699</c:v>
                </c:pt>
                <c:pt idx="4761">
                  <c:v>0.15865525393145699</c:v>
                </c:pt>
                <c:pt idx="4762">
                  <c:v>0.15865525393145699</c:v>
                </c:pt>
                <c:pt idx="4763">
                  <c:v>0.15865525393145699</c:v>
                </c:pt>
                <c:pt idx="4764">
                  <c:v>0.15865525393145699</c:v>
                </c:pt>
                <c:pt idx="4765">
                  <c:v>0.15865525393145699</c:v>
                </c:pt>
                <c:pt idx="4766">
                  <c:v>0.15865525393145699</c:v>
                </c:pt>
                <c:pt idx="4767">
                  <c:v>0.15865525393145699</c:v>
                </c:pt>
                <c:pt idx="4768">
                  <c:v>0.15865525393145699</c:v>
                </c:pt>
                <c:pt idx="4769">
                  <c:v>0.15865525393145699</c:v>
                </c:pt>
                <c:pt idx="4770">
                  <c:v>0.15865525393145699</c:v>
                </c:pt>
                <c:pt idx="4771">
                  <c:v>0.15865525393145699</c:v>
                </c:pt>
                <c:pt idx="4772">
                  <c:v>0.15865525393145699</c:v>
                </c:pt>
                <c:pt idx="4773">
                  <c:v>0.15865525393145699</c:v>
                </c:pt>
                <c:pt idx="4774">
                  <c:v>0.15865525393145699</c:v>
                </c:pt>
                <c:pt idx="4775">
                  <c:v>0.15865525393145699</c:v>
                </c:pt>
                <c:pt idx="4776">
                  <c:v>0.15865525393145699</c:v>
                </c:pt>
                <c:pt idx="4777">
                  <c:v>0.15865525393145699</c:v>
                </c:pt>
                <c:pt idx="4778">
                  <c:v>0.15865525393145699</c:v>
                </c:pt>
                <c:pt idx="4779">
                  <c:v>0.15865525393145699</c:v>
                </c:pt>
                <c:pt idx="4780">
                  <c:v>0.15865525393145699</c:v>
                </c:pt>
                <c:pt idx="4781">
                  <c:v>0.15865525393145699</c:v>
                </c:pt>
                <c:pt idx="4782">
                  <c:v>0.15865525393145699</c:v>
                </c:pt>
                <c:pt idx="4783">
                  <c:v>0.15865525393145699</c:v>
                </c:pt>
                <c:pt idx="4784">
                  <c:v>0.15865525393145699</c:v>
                </c:pt>
                <c:pt idx="4785">
                  <c:v>0.15865525393145699</c:v>
                </c:pt>
                <c:pt idx="4786">
                  <c:v>0.15865525393145699</c:v>
                </c:pt>
                <c:pt idx="4787">
                  <c:v>0.15865525393145699</c:v>
                </c:pt>
                <c:pt idx="4788">
                  <c:v>0.15865525393145699</c:v>
                </c:pt>
                <c:pt idx="4789">
                  <c:v>0.15865525393145699</c:v>
                </c:pt>
                <c:pt idx="4790">
                  <c:v>0.15865525393145699</c:v>
                </c:pt>
                <c:pt idx="4791">
                  <c:v>0.15865525393145699</c:v>
                </c:pt>
                <c:pt idx="4792">
                  <c:v>0.15865525393145699</c:v>
                </c:pt>
                <c:pt idx="4793">
                  <c:v>0.15865525393145699</c:v>
                </c:pt>
                <c:pt idx="4794">
                  <c:v>0.15865525393145699</c:v>
                </c:pt>
                <c:pt idx="4795">
                  <c:v>0.15865525393145699</c:v>
                </c:pt>
                <c:pt idx="4796">
                  <c:v>0.15865525393145699</c:v>
                </c:pt>
                <c:pt idx="4797">
                  <c:v>0.15865525393145699</c:v>
                </c:pt>
                <c:pt idx="4798">
                  <c:v>0.15865525393145699</c:v>
                </c:pt>
                <c:pt idx="4799">
                  <c:v>0.15865525393145699</c:v>
                </c:pt>
                <c:pt idx="4800">
                  <c:v>0.15865525393145699</c:v>
                </c:pt>
                <c:pt idx="4801">
                  <c:v>0.15865525393145699</c:v>
                </c:pt>
                <c:pt idx="4802">
                  <c:v>0.15865525393145699</c:v>
                </c:pt>
                <c:pt idx="4803">
                  <c:v>0.15865525393145699</c:v>
                </c:pt>
                <c:pt idx="4804">
                  <c:v>0.15865525393145699</c:v>
                </c:pt>
                <c:pt idx="4805">
                  <c:v>0.15865525393145699</c:v>
                </c:pt>
                <c:pt idx="4806">
                  <c:v>0.15865525393145699</c:v>
                </c:pt>
                <c:pt idx="4807">
                  <c:v>0.15865525393145699</c:v>
                </c:pt>
                <c:pt idx="4808">
                  <c:v>0.15865525393145699</c:v>
                </c:pt>
                <c:pt idx="4809">
                  <c:v>0.15865525393145699</c:v>
                </c:pt>
                <c:pt idx="4810">
                  <c:v>0.15865525393145699</c:v>
                </c:pt>
                <c:pt idx="4811">
                  <c:v>0.15865525393145699</c:v>
                </c:pt>
                <c:pt idx="4812">
                  <c:v>0.15865525393145699</c:v>
                </c:pt>
                <c:pt idx="4813">
                  <c:v>0.15865525393145699</c:v>
                </c:pt>
                <c:pt idx="4814">
                  <c:v>0.15865525393145699</c:v>
                </c:pt>
                <c:pt idx="4815">
                  <c:v>0.15865525393145699</c:v>
                </c:pt>
                <c:pt idx="4816">
                  <c:v>0.15865525393145699</c:v>
                </c:pt>
                <c:pt idx="4817">
                  <c:v>0.15865525393145699</c:v>
                </c:pt>
                <c:pt idx="4818">
                  <c:v>0.15865525393145699</c:v>
                </c:pt>
                <c:pt idx="4819">
                  <c:v>0.15865525393145699</c:v>
                </c:pt>
                <c:pt idx="4820">
                  <c:v>0.15865525393145699</c:v>
                </c:pt>
                <c:pt idx="4821">
                  <c:v>0.15865525393145699</c:v>
                </c:pt>
                <c:pt idx="4822">
                  <c:v>0.15865525393145699</c:v>
                </c:pt>
                <c:pt idx="4823">
                  <c:v>0.15865525393145699</c:v>
                </c:pt>
                <c:pt idx="4824">
                  <c:v>0.15865525393145699</c:v>
                </c:pt>
                <c:pt idx="4825">
                  <c:v>0.15865525393145699</c:v>
                </c:pt>
                <c:pt idx="4826">
                  <c:v>0.15865525393145699</c:v>
                </c:pt>
                <c:pt idx="4827">
                  <c:v>0.15865525393145699</c:v>
                </c:pt>
                <c:pt idx="4828">
                  <c:v>0.15865525393145699</c:v>
                </c:pt>
                <c:pt idx="4829">
                  <c:v>0.15865525393145699</c:v>
                </c:pt>
                <c:pt idx="4830">
                  <c:v>0.15865525393145699</c:v>
                </c:pt>
                <c:pt idx="4831">
                  <c:v>0.15865525393145699</c:v>
                </c:pt>
                <c:pt idx="4832">
                  <c:v>0.15865525393145699</c:v>
                </c:pt>
                <c:pt idx="4833">
                  <c:v>0.15865525393145699</c:v>
                </c:pt>
                <c:pt idx="4834">
                  <c:v>0.15865525393145699</c:v>
                </c:pt>
                <c:pt idx="4835">
                  <c:v>0.15865525393145699</c:v>
                </c:pt>
                <c:pt idx="4836">
                  <c:v>0.15865525393145699</c:v>
                </c:pt>
                <c:pt idx="4837">
                  <c:v>0.15865525393145699</c:v>
                </c:pt>
                <c:pt idx="4838">
                  <c:v>0.15865525393145699</c:v>
                </c:pt>
                <c:pt idx="4839">
                  <c:v>0.15865525393145699</c:v>
                </c:pt>
                <c:pt idx="4840">
                  <c:v>0.15865525393145699</c:v>
                </c:pt>
                <c:pt idx="4841">
                  <c:v>0.15865525393145699</c:v>
                </c:pt>
                <c:pt idx="4842">
                  <c:v>0.15865525393145699</c:v>
                </c:pt>
                <c:pt idx="4843">
                  <c:v>0.15865525393145699</c:v>
                </c:pt>
                <c:pt idx="4844">
                  <c:v>0.15865525393145699</c:v>
                </c:pt>
                <c:pt idx="4845">
                  <c:v>0.15865525393145699</c:v>
                </c:pt>
                <c:pt idx="4846">
                  <c:v>0.15865525393145699</c:v>
                </c:pt>
                <c:pt idx="4847">
                  <c:v>0.15865525393145699</c:v>
                </c:pt>
                <c:pt idx="4848">
                  <c:v>0.15865525393145699</c:v>
                </c:pt>
                <c:pt idx="4849">
                  <c:v>0.15865525393145699</c:v>
                </c:pt>
                <c:pt idx="4850">
                  <c:v>0.15865525393145699</c:v>
                </c:pt>
                <c:pt idx="4851">
                  <c:v>0.15865525393145699</c:v>
                </c:pt>
                <c:pt idx="4852">
                  <c:v>0.15865525393145699</c:v>
                </c:pt>
                <c:pt idx="4853">
                  <c:v>0.15865525393145699</c:v>
                </c:pt>
                <c:pt idx="4854">
                  <c:v>0.15865525393145699</c:v>
                </c:pt>
                <c:pt idx="4855">
                  <c:v>0.15865525393145699</c:v>
                </c:pt>
                <c:pt idx="4856">
                  <c:v>0.15865525393145699</c:v>
                </c:pt>
                <c:pt idx="4857">
                  <c:v>0.15865525393145699</c:v>
                </c:pt>
                <c:pt idx="4858">
                  <c:v>0.15865525393145699</c:v>
                </c:pt>
                <c:pt idx="4859">
                  <c:v>0.15865525393145699</c:v>
                </c:pt>
                <c:pt idx="4860">
                  <c:v>0.15865525393145699</c:v>
                </c:pt>
                <c:pt idx="4861">
                  <c:v>0.15865525393145699</c:v>
                </c:pt>
                <c:pt idx="4862">
                  <c:v>0.15865525393145699</c:v>
                </c:pt>
                <c:pt idx="4863">
                  <c:v>0.15865525393145699</c:v>
                </c:pt>
                <c:pt idx="4864">
                  <c:v>0.15865525393145699</c:v>
                </c:pt>
                <c:pt idx="4865">
                  <c:v>0.15865525393145699</c:v>
                </c:pt>
                <c:pt idx="4866">
                  <c:v>0.15865525393145699</c:v>
                </c:pt>
                <c:pt idx="4867">
                  <c:v>0.15865525393145699</c:v>
                </c:pt>
                <c:pt idx="4868">
                  <c:v>0.15865525393145699</c:v>
                </c:pt>
                <c:pt idx="4869">
                  <c:v>0.15865525393145699</c:v>
                </c:pt>
                <c:pt idx="4870">
                  <c:v>0.15865525393145699</c:v>
                </c:pt>
                <c:pt idx="4871">
                  <c:v>0.15865525393145699</c:v>
                </c:pt>
                <c:pt idx="4872">
                  <c:v>0.15865525393145699</c:v>
                </c:pt>
                <c:pt idx="4873">
                  <c:v>0.15865525393145699</c:v>
                </c:pt>
                <c:pt idx="4874">
                  <c:v>0.15865525393145699</c:v>
                </c:pt>
                <c:pt idx="4875">
                  <c:v>0.15865525393145699</c:v>
                </c:pt>
                <c:pt idx="4876">
                  <c:v>0.15865525393145699</c:v>
                </c:pt>
                <c:pt idx="4877">
                  <c:v>0.15865525393145699</c:v>
                </c:pt>
                <c:pt idx="4878">
                  <c:v>0.15865525393145699</c:v>
                </c:pt>
                <c:pt idx="4879">
                  <c:v>0.15865525393145699</c:v>
                </c:pt>
                <c:pt idx="4880">
                  <c:v>0.15865525393145699</c:v>
                </c:pt>
                <c:pt idx="4881">
                  <c:v>0.15865525393145699</c:v>
                </c:pt>
                <c:pt idx="4882">
                  <c:v>0.15865525393145699</c:v>
                </c:pt>
                <c:pt idx="4883">
                  <c:v>0.15865525393145699</c:v>
                </c:pt>
                <c:pt idx="4884">
                  <c:v>0.15865525393145699</c:v>
                </c:pt>
                <c:pt idx="4885">
                  <c:v>0.15865525393145699</c:v>
                </c:pt>
                <c:pt idx="4886">
                  <c:v>0.15865525393145699</c:v>
                </c:pt>
                <c:pt idx="4887">
                  <c:v>0.15865525393145699</c:v>
                </c:pt>
                <c:pt idx="4888">
                  <c:v>0.15865525393145699</c:v>
                </c:pt>
                <c:pt idx="4889">
                  <c:v>0.15865525393145699</c:v>
                </c:pt>
                <c:pt idx="4890">
                  <c:v>0.15865525393145699</c:v>
                </c:pt>
                <c:pt idx="4891">
                  <c:v>0.15865525393145699</c:v>
                </c:pt>
                <c:pt idx="4892">
                  <c:v>0.15865525393145699</c:v>
                </c:pt>
                <c:pt idx="4893">
                  <c:v>0.15865525393145699</c:v>
                </c:pt>
                <c:pt idx="4894">
                  <c:v>0.15865525393145699</c:v>
                </c:pt>
                <c:pt idx="4895">
                  <c:v>0.15865525393145699</c:v>
                </c:pt>
                <c:pt idx="4896">
                  <c:v>0.15865525393145699</c:v>
                </c:pt>
                <c:pt idx="4897">
                  <c:v>0.15865525393145699</c:v>
                </c:pt>
                <c:pt idx="4898">
                  <c:v>0.15865525393145699</c:v>
                </c:pt>
                <c:pt idx="4899">
                  <c:v>0.15865525393145699</c:v>
                </c:pt>
                <c:pt idx="4900">
                  <c:v>0.15865525393145699</c:v>
                </c:pt>
                <c:pt idx="4901">
                  <c:v>0.15865525393145699</c:v>
                </c:pt>
                <c:pt idx="4902">
                  <c:v>0.15865525393145699</c:v>
                </c:pt>
                <c:pt idx="4903">
                  <c:v>0.15865525393145699</c:v>
                </c:pt>
                <c:pt idx="4904">
                  <c:v>0.15865525393145699</c:v>
                </c:pt>
                <c:pt idx="4905">
                  <c:v>0.15865525393145699</c:v>
                </c:pt>
                <c:pt idx="4906">
                  <c:v>0.15865525393145699</c:v>
                </c:pt>
                <c:pt idx="4907">
                  <c:v>0.15865525393145699</c:v>
                </c:pt>
                <c:pt idx="4908">
                  <c:v>0.15865525393145699</c:v>
                </c:pt>
                <c:pt idx="4909">
                  <c:v>0.15865525393145699</c:v>
                </c:pt>
                <c:pt idx="4910">
                  <c:v>0.15865525393145699</c:v>
                </c:pt>
                <c:pt idx="4911">
                  <c:v>0.15865525393145699</c:v>
                </c:pt>
                <c:pt idx="4912">
                  <c:v>0.15865525393145699</c:v>
                </c:pt>
                <c:pt idx="4913">
                  <c:v>0.15865525393145699</c:v>
                </c:pt>
                <c:pt idx="4914">
                  <c:v>0.15865525393145699</c:v>
                </c:pt>
                <c:pt idx="4915">
                  <c:v>0.15865525393145699</c:v>
                </c:pt>
                <c:pt idx="4916">
                  <c:v>0.15865525393145699</c:v>
                </c:pt>
                <c:pt idx="4917">
                  <c:v>0.15865525393145699</c:v>
                </c:pt>
                <c:pt idx="4918">
                  <c:v>0.15865525393145699</c:v>
                </c:pt>
                <c:pt idx="4919">
                  <c:v>0.15865525393145699</c:v>
                </c:pt>
                <c:pt idx="4920">
                  <c:v>0.15865525393145699</c:v>
                </c:pt>
                <c:pt idx="4921">
                  <c:v>0.15865525393145699</c:v>
                </c:pt>
                <c:pt idx="4922">
                  <c:v>0.15865525393145699</c:v>
                </c:pt>
                <c:pt idx="4923">
                  <c:v>0.15865525393145699</c:v>
                </c:pt>
                <c:pt idx="4924">
                  <c:v>0.15865525393145699</c:v>
                </c:pt>
                <c:pt idx="4925">
                  <c:v>0.15865525393145699</c:v>
                </c:pt>
                <c:pt idx="4926">
                  <c:v>0.15865525393145699</c:v>
                </c:pt>
                <c:pt idx="4927">
                  <c:v>0.15865525393145699</c:v>
                </c:pt>
                <c:pt idx="4928">
                  <c:v>0.15865525393145699</c:v>
                </c:pt>
                <c:pt idx="4929">
                  <c:v>0.15865525393145699</c:v>
                </c:pt>
                <c:pt idx="4930">
                  <c:v>0.15865525393145699</c:v>
                </c:pt>
                <c:pt idx="4931">
                  <c:v>0.15865525393145699</c:v>
                </c:pt>
                <c:pt idx="4932">
                  <c:v>0.15865525393145699</c:v>
                </c:pt>
                <c:pt idx="4933">
                  <c:v>0.15865525393145699</c:v>
                </c:pt>
                <c:pt idx="4934">
                  <c:v>0.15865525393145699</c:v>
                </c:pt>
                <c:pt idx="4935">
                  <c:v>0.15865525393145699</c:v>
                </c:pt>
                <c:pt idx="4936">
                  <c:v>0.15865525393145699</c:v>
                </c:pt>
                <c:pt idx="4937">
                  <c:v>0.15865525393145699</c:v>
                </c:pt>
                <c:pt idx="4938">
                  <c:v>0.15865525393145699</c:v>
                </c:pt>
                <c:pt idx="4939">
                  <c:v>0.15865525393145699</c:v>
                </c:pt>
                <c:pt idx="4940">
                  <c:v>0.15865525393145699</c:v>
                </c:pt>
                <c:pt idx="4941">
                  <c:v>0.15865525393145699</c:v>
                </c:pt>
                <c:pt idx="4942">
                  <c:v>0.15865525393145699</c:v>
                </c:pt>
                <c:pt idx="4943">
                  <c:v>0.15865525393145699</c:v>
                </c:pt>
                <c:pt idx="4944">
                  <c:v>0.15865525393145699</c:v>
                </c:pt>
                <c:pt idx="4945">
                  <c:v>0.15865525393145699</c:v>
                </c:pt>
                <c:pt idx="4946">
                  <c:v>0.15865525393145699</c:v>
                </c:pt>
                <c:pt idx="4947">
                  <c:v>0.15865525393145699</c:v>
                </c:pt>
                <c:pt idx="4948">
                  <c:v>0.15865525393145699</c:v>
                </c:pt>
                <c:pt idx="4949">
                  <c:v>0.15865525393145699</c:v>
                </c:pt>
                <c:pt idx="4950">
                  <c:v>0.15865525393145699</c:v>
                </c:pt>
                <c:pt idx="4951">
                  <c:v>0.15865525393145699</c:v>
                </c:pt>
                <c:pt idx="4952">
                  <c:v>0.15865525393145699</c:v>
                </c:pt>
                <c:pt idx="4953">
                  <c:v>0.15865525393145699</c:v>
                </c:pt>
                <c:pt idx="4954">
                  <c:v>0.15865525393145699</c:v>
                </c:pt>
                <c:pt idx="4955">
                  <c:v>0.15865525393145699</c:v>
                </c:pt>
                <c:pt idx="4956">
                  <c:v>0.15865525393145699</c:v>
                </c:pt>
                <c:pt idx="4957">
                  <c:v>0.15865525393145699</c:v>
                </c:pt>
                <c:pt idx="4958">
                  <c:v>0.15865525393145699</c:v>
                </c:pt>
                <c:pt idx="4959">
                  <c:v>0.15865525393145699</c:v>
                </c:pt>
                <c:pt idx="4960">
                  <c:v>0.15865525393145699</c:v>
                </c:pt>
                <c:pt idx="4961">
                  <c:v>0.15865525393145699</c:v>
                </c:pt>
                <c:pt idx="4962">
                  <c:v>0.15865525393145699</c:v>
                </c:pt>
                <c:pt idx="4963">
                  <c:v>0.15865525393145699</c:v>
                </c:pt>
                <c:pt idx="4964">
                  <c:v>0.15865525393145699</c:v>
                </c:pt>
                <c:pt idx="4965">
                  <c:v>0.15865525393145699</c:v>
                </c:pt>
                <c:pt idx="4966">
                  <c:v>0.15865525393145699</c:v>
                </c:pt>
                <c:pt idx="4967">
                  <c:v>0.15865525393145699</c:v>
                </c:pt>
                <c:pt idx="4968">
                  <c:v>0.15865525393145699</c:v>
                </c:pt>
                <c:pt idx="4969">
                  <c:v>0.15865525393145699</c:v>
                </c:pt>
                <c:pt idx="4970">
                  <c:v>0.15865525393145699</c:v>
                </c:pt>
                <c:pt idx="4971">
                  <c:v>0.15865525393145699</c:v>
                </c:pt>
                <c:pt idx="4972">
                  <c:v>0.15865525393145699</c:v>
                </c:pt>
                <c:pt idx="4973">
                  <c:v>0.15865525393145699</c:v>
                </c:pt>
                <c:pt idx="4974">
                  <c:v>0.15865525393145699</c:v>
                </c:pt>
                <c:pt idx="4975">
                  <c:v>0.15865525393145699</c:v>
                </c:pt>
                <c:pt idx="4976">
                  <c:v>0.15865525393145699</c:v>
                </c:pt>
                <c:pt idx="4977">
                  <c:v>0.15865525393145699</c:v>
                </c:pt>
                <c:pt idx="4978">
                  <c:v>0.15865525393145699</c:v>
                </c:pt>
                <c:pt idx="4979">
                  <c:v>0.15865525393145699</c:v>
                </c:pt>
                <c:pt idx="4980">
                  <c:v>0.15865525393145699</c:v>
                </c:pt>
                <c:pt idx="4981">
                  <c:v>0.15865525393145699</c:v>
                </c:pt>
                <c:pt idx="4982">
                  <c:v>0.15865525393145699</c:v>
                </c:pt>
                <c:pt idx="4983">
                  <c:v>0.15865525393145699</c:v>
                </c:pt>
                <c:pt idx="4984">
                  <c:v>0.15865525393145699</c:v>
                </c:pt>
                <c:pt idx="4985">
                  <c:v>0.15865525393145699</c:v>
                </c:pt>
                <c:pt idx="4986">
                  <c:v>0.15865525393145699</c:v>
                </c:pt>
                <c:pt idx="4987">
                  <c:v>0.15865525393145699</c:v>
                </c:pt>
                <c:pt idx="4988">
                  <c:v>0.15865525393145699</c:v>
                </c:pt>
                <c:pt idx="4989">
                  <c:v>0.15865525393145699</c:v>
                </c:pt>
                <c:pt idx="4990">
                  <c:v>0.15865525393145699</c:v>
                </c:pt>
                <c:pt idx="4991">
                  <c:v>0.15865525393145699</c:v>
                </c:pt>
                <c:pt idx="4992">
                  <c:v>0.15865525393145699</c:v>
                </c:pt>
                <c:pt idx="4993">
                  <c:v>0.15865525393145699</c:v>
                </c:pt>
                <c:pt idx="4994">
                  <c:v>0.15865525393145699</c:v>
                </c:pt>
                <c:pt idx="4995">
                  <c:v>0.15865525393145699</c:v>
                </c:pt>
                <c:pt idx="4996">
                  <c:v>0.15865525393145699</c:v>
                </c:pt>
                <c:pt idx="4997">
                  <c:v>0.15865525393145699</c:v>
                </c:pt>
                <c:pt idx="4998">
                  <c:v>0.15865525393145699</c:v>
                </c:pt>
                <c:pt idx="4999">
                  <c:v>0.15865525393145699</c:v>
                </c:pt>
                <c:pt idx="5000">
                  <c:v>0.15865525393145699</c:v>
                </c:pt>
                <c:pt idx="5001">
                  <c:v>0.15865525393145699</c:v>
                </c:pt>
                <c:pt idx="5002">
                  <c:v>0.15865525393145699</c:v>
                </c:pt>
                <c:pt idx="5003">
                  <c:v>0.15865525393145699</c:v>
                </c:pt>
                <c:pt idx="5004">
                  <c:v>0.15865525393145699</c:v>
                </c:pt>
                <c:pt idx="5005">
                  <c:v>0.15865525393145699</c:v>
                </c:pt>
                <c:pt idx="5006">
                  <c:v>0.15865525393145699</c:v>
                </c:pt>
                <c:pt idx="5007">
                  <c:v>0.15865525393145699</c:v>
                </c:pt>
                <c:pt idx="5008">
                  <c:v>0.15865525393145699</c:v>
                </c:pt>
                <c:pt idx="5009">
                  <c:v>0.15865525393145699</c:v>
                </c:pt>
                <c:pt idx="5010">
                  <c:v>0.15865525393145699</c:v>
                </c:pt>
                <c:pt idx="5011">
                  <c:v>0.15865525393145699</c:v>
                </c:pt>
                <c:pt idx="5012">
                  <c:v>0.15865525393145699</c:v>
                </c:pt>
                <c:pt idx="5013">
                  <c:v>0.15865525393145699</c:v>
                </c:pt>
                <c:pt idx="5014">
                  <c:v>0.15865525393145699</c:v>
                </c:pt>
                <c:pt idx="5015">
                  <c:v>0.15865525393145699</c:v>
                </c:pt>
                <c:pt idx="5016">
                  <c:v>0.15865525393145699</c:v>
                </c:pt>
                <c:pt idx="5017">
                  <c:v>0.15865525393145699</c:v>
                </c:pt>
                <c:pt idx="5018">
                  <c:v>0.15865525393145699</c:v>
                </c:pt>
                <c:pt idx="5019">
                  <c:v>0.15865525393145699</c:v>
                </c:pt>
                <c:pt idx="5020">
                  <c:v>0.15865525393145699</c:v>
                </c:pt>
                <c:pt idx="5021">
                  <c:v>0.15865525393145699</c:v>
                </c:pt>
                <c:pt idx="5022">
                  <c:v>0.15865525393145699</c:v>
                </c:pt>
                <c:pt idx="5023">
                  <c:v>0.15865525393145699</c:v>
                </c:pt>
                <c:pt idx="5024">
                  <c:v>0.15865525393145699</c:v>
                </c:pt>
                <c:pt idx="5025">
                  <c:v>0.15865525393145699</c:v>
                </c:pt>
                <c:pt idx="5026">
                  <c:v>0.15865525393145699</c:v>
                </c:pt>
                <c:pt idx="5027">
                  <c:v>0.15865525393145699</c:v>
                </c:pt>
                <c:pt idx="5028">
                  <c:v>0.15865525393145699</c:v>
                </c:pt>
                <c:pt idx="5029">
                  <c:v>0.15865525393145699</c:v>
                </c:pt>
                <c:pt idx="5030">
                  <c:v>0.15865525393145699</c:v>
                </c:pt>
                <c:pt idx="5031">
                  <c:v>0.15865525393145699</c:v>
                </c:pt>
                <c:pt idx="5032">
                  <c:v>0.15865525393145699</c:v>
                </c:pt>
                <c:pt idx="5033">
                  <c:v>0.15865525393145699</c:v>
                </c:pt>
                <c:pt idx="5034">
                  <c:v>0.15865525393145699</c:v>
                </c:pt>
                <c:pt idx="5035">
                  <c:v>0.15865525393145699</c:v>
                </c:pt>
                <c:pt idx="5036">
                  <c:v>0.15865525393145699</c:v>
                </c:pt>
                <c:pt idx="5037">
                  <c:v>0.15865525393145699</c:v>
                </c:pt>
                <c:pt idx="5038">
                  <c:v>0.15865525393145699</c:v>
                </c:pt>
                <c:pt idx="5039">
                  <c:v>0.15865525393145699</c:v>
                </c:pt>
                <c:pt idx="5040">
                  <c:v>0.15865525393145699</c:v>
                </c:pt>
                <c:pt idx="5041">
                  <c:v>0.15865525393145699</c:v>
                </c:pt>
                <c:pt idx="5042">
                  <c:v>0.15865525393145699</c:v>
                </c:pt>
                <c:pt idx="5043">
                  <c:v>0.15865525393145699</c:v>
                </c:pt>
                <c:pt idx="5044">
                  <c:v>0.15865525393145699</c:v>
                </c:pt>
                <c:pt idx="5045">
                  <c:v>0.15865525393145699</c:v>
                </c:pt>
                <c:pt idx="5046">
                  <c:v>0.15865525393145699</c:v>
                </c:pt>
                <c:pt idx="5047">
                  <c:v>0.15865525393145699</c:v>
                </c:pt>
                <c:pt idx="5048">
                  <c:v>0.15865525393145699</c:v>
                </c:pt>
                <c:pt idx="5049">
                  <c:v>0.15865525393145699</c:v>
                </c:pt>
                <c:pt idx="5050">
                  <c:v>0.15865525393145699</c:v>
                </c:pt>
                <c:pt idx="5051">
                  <c:v>0.15865525393145699</c:v>
                </c:pt>
                <c:pt idx="5052">
                  <c:v>0.15865525393145699</c:v>
                </c:pt>
                <c:pt idx="5053">
                  <c:v>0.15865525393145699</c:v>
                </c:pt>
                <c:pt idx="5054">
                  <c:v>0.15865525393145699</c:v>
                </c:pt>
                <c:pt idx="5055">
                  <c:v>0.15865525393145699</c:v>
                </c:pt>
                <c:pt idx="5056">
                  <c:v>0.15865525393145699</c:v>
                </c:pt>
                <c:pt idx="5057">
                  <c:v>0.15865525393145699</c:v>
                </c:pt>
                <c:pt idx="5058">
                  <c:v>0.15865525393145699</c:v>
                </c:pt>
                <c:pt idx="5059">
                  <c:v>0.15865525393145699</c:v>
                </c:pt>
                <c:pt idx="5060">
                  <c:v>0.15865525393145699</c:v>
                </c:pt>
                <c:pt idx="5061">
                  <c:v>0.15865525393145699</c:v>
                </c:pt>
                <c:pt idx="5062">
                  <c:v>0.15865525393145699</c:v>
                </c:pt>
                <c:pt idx="5063">
                  <c:v>0.15865525393145699</c:v>
                </c:pt>
                <c:pt idx="5064">
                  <c:v>0.15865525393145699</c:v>
                </c:pt>
                <c:pt idx="5065">
                  <c:v>0.15865525393145699</c:v>
                </c:pt>
                <c:pt idx="5066">
                  <c:v>0.15865525393145699</c:v>
                </c:pt>
                <c:pt idx="5067">
                  <c:v>0.15865525393145699</c:v>
                </c:pt>
                <c:pt idx="5068">
                  <c:v>0.15865525393145699</c:v>
                </c:pt>
                <c:pt idx="5069">
                  <c:v>0.15865525393145699</c:v>
                </c:pt>
                <c:pt idx="5070">
                  <c:v>0.15865525393145699</c:v>
                </c:pt>
                <c:pt idx="5071">
                  <c:v>0.15865525393145699</c:v>
                </c:pt>
                <c:pt idx="5072">
                  <c:v>0.15865525393145699</c:v>
                </c:pt>
                <c:pt idx="5073">
                  <c:v>0.15865525393145699</c:v>
                </c:pt>
                <c:pt idx="5074">
                  <c:v>0.15865525393145699</c:v>
                </c:pt>
                <c:pt idx="5075">
                  <c:v>0.15865525393145699</c:v>
                </c:pt>
                <c:pt idx="5076">
                  <c:v>0.15865525393145699</c:v>
                </c:pt>
                <c:pt idx="5077">
                  <c:v>0.15865525393145699</c:v>
                </c:pt>
                <c:pt idx="5078">
                  <c:v>0.15865525393145699</c:v>
                </c:pt>
                <c:pt idx="5079">
                  <c:v>0.15865525393145699</c:v>
                </c:pt>
                <c:pt idx="5080">
                  <c:v>0.15865525393145699</c:v>
                </c:pt>
                <c:pt idx="5081">
                  <c:v>0.15865525393145699</c:v>
                </c:pt>
                <c:pt idx="5082">
                  <c:v>0.15865525393145699</c:v>
                </c:pt>
                <c:pt idx="5083">
                  <c:v>0.15865525393145699</c:v>
                </c:pt>
                <c:pt idx="5084">
                  <c:v>0.15865525393145699</c:v>
                </c:pt>
                <c:pt idx="5085">
                  <c:v>0.15865525393145699</c:v>
                </c:pt>
                <c:pt idx="5086">
                  <c:v>0.15865525393145699</c:v>
                </c:pt>
                <c:pt idx="5087">
                  <c:v>0.15865525393145699</c:v>
                </c:pt>
                <c:pt idx="5088">
                  <c:v>0.15865525393145699</c:v>
                </c:pt>
                <c:pt idx="5089">
                  <c:v>0.15865525393145699</c:v>
                </c:pt>
                <c:pt idx="5090">
                  <c:v>0.15865525393145699</c:v>
                </c:pt>
                <c:pt idx="5091">
                  <c:v>0.15865525393145699</c:v>
                </c:pt>
                <c:pt idx="5092">
                  <c:v>0.15865525393145699</c:v>
                </c:pt>
                <c:pt idx="5093">
                  <c:v>0.15865525393145699</c:v>
                </c:pt>
                <c:pt idx="5094">
                  <c:v>0.15865525393145699</c:v>
                </c:pt>
                <c:pt idx="5095">
                  <c:v>0.15865525393145699</c:v>
                </c:pt>
                <c:pt idx="5096">
                  <c:v>0.15865525393145699</c:v>
                </c:pt>
                <c:pt idx="5097">
                  <c:v>0.15865525393145699</c:v>
                </c:pt>
                <c:pt idx="5098">
                  <c:v>0.15865525393145699</c:v>
                </c:pt>
                <c:pt idx="5099">
                  <c:v>0.15865525393145699</c:v>
                </c:pt>
                <c:pt idx="5100">
                  <c:v>0.15865525393145699</c:v>
                </c:pt>
                <c:pt idx="5101">
                  <c:v>0.15865525393145699</c:v>
                </c:pt>
                <c:pt idx="5102">
                  <c:v>0.15865525393145699</c:v>
                </c:pt>
                <c:pt idx="5103">
                  <c:v>0.15865525393145699</c:v>
                </c:pt>
                <c:pt idx="5104">
                  <c:v>0.15865525393145699</c:v>
                </c:pt>
                <c:pt idx="5105">
                  <c:v>0.15865525393145699</c:v>
                </c:pt>
                <c:pt idx="5106">
                  <c:v>0.15865525393145699</c:v>
                </c:pt>
                <c:pt idx="5107">
                  <c:v>0.15865525393145699</c:v>
                </c:pt>
                <c:pt idx="5108">
                  <c:v>0.15865525393145699</c:v>
                </c:pt>
                <c:pt idx="5109">
                  <c:v>0.15865525393145699</c:v>
                </c:pt>
                <c:pt idx="5110">
                  <c:v>0.15865525393145699</c:v>
                </c:pt>
                <c:pt idx="5111">
                  <c:v>0.15865525393145699</c:v>
                </c:pt>
                <c:pt idx="5112">
                  <c:v>0.15865525393145699</c:v>
                </c:pt>
                <c:pt idx="5113">
                  <c:v>0.15865525393145699</c:v>
                </c:pt>
                <c:pt idx="5114">
                  <c:v>0.15865525393145699</c:v>
                </c:pt>
                <c:pt idx="5115">
                  <c:v>0.15865525393145699</c:v>
                </c:pt>
                <c:pt idx="5116">
                  <c:v>0.15865525393145699</c:v>
                </c:pt>
                <c:pt idx="5117">
                  <c:v>0.15865525393145699</c:v>
                </c:pt>
                <c:pt idx="5118">
                  <c:v>0.15865525393145699</c:v>
                </c:pt>
                <c:pt idx="5119">
                  <c:v>0.15865525393145699</c:v>
                </c:pt>
                <c:pt idx="5120">
                  <c:v>0.15865525393145699</c:v>
                </c:pt>
                <c:pt idx="5121">
                  <c:v>0.15865525393145699</c:v>
                </c:pt>
                <c:pt idx="5122">
                  <c:v>0.15865525393145699</c:v>
                </c:pt>
                <c:pt idx="5123">
                  <c:v>0.15865525393145699</c:v>
                </c:pt>
                <c:pt idx="5124">
                  <c:v>0.15865525393145699</c:v>
                </c:pt>
                <c:pt idx="5125">
                  <c:v>0.15865525393145699</c:v>
                </c:pt>
                <c:pt idx="5126">
                  <c:v>0.15865525393145699</c:v>
                </c:pt>
                <c:pt idx="5127">
                  <c:v>0.15865525393145699</c:v>
                </c:pt>
                <c:pt idx="5128">
                  <c:v>0.15865525393145699</c:v>
                </c:pt>
                <c:pt idx="5129">
                  <c:v>0.15865525393145699</c:v>
                </c:pt>
                <c:pt idx="5130">
                  <c:v>0.15865525393145699</c:v>
                </c:pt>
                <c:pt idx="5131">
                  <c:v>0.15865525393145699</c:v>
                </c:pt>
                <c:pt idx="5132">
                  <c:v>0.15865525393145699</c:v>
                </c:pt>
                <c:pt idx="5133">
                  <c:v>0.15865525393145699</c:v>
                </c:pt>
                <c:pt idx="5134">
                  <c:v>0.15865525393145699</c:v>
                </c:pt>
                <c:pt idx="5135">
                  <c:v>0.15865525393145699</c:v>
                </c:pt>
                <c:pt idx="5136">
                  <c:v>0.15865525393145699</c:v>
                </c:pt>
                <c:pt idx="5137">
                  <c:v>0.15865525393145699</c:v>
                </c:pt>
                <c:pt idx="5138">
                  <c:v>0.15865525393145699</c:v>
                </c:pt>
                <c:pt idx="5139">
                  <c:v>0.15865525393145699</c:v>
                </c:pt>
                <c:pt idx="5140">
                  <c:v>0.15865525393145699</c:v>
                </c:pt>
                <c:pt idx="5141">
                  <c:v>0.15865525393145699</c:v>
                </c:pt>
                <c:pt idx="5142">
                  <c:v>0.15865525393145699</c:v>
                </c:pt>
                <c:pt idx="5143">
                  <c:v>0.15865525393145699</c:v>
                </c:pt>
                <c:pt idx="5144">
                  <c:v>0.15865525393145699</c:v>
                </c:pt>
                <c:pt idx="5145">
                  <c:v>0.15865525393145699</c:v>
                </c:pt>
                <c:pt idx="5146">
                  <c:v>0.15865525393145699</c:v>
                </c:pt>
                <c:pt idx="5147">
                  <c:v>0.15865525393145699</c:v>
                </c:pt>
                <c:pt idx="5148">
                  <c:v>0.15865525393145699</c:v>
                </c:pt>
                <c:pt idx="5149">
                  <c:v>0.15865525393145699</c:v>
                </c:pt>
                <c:pt idx="5150">
                  <c:v>0.15865525393145699</c:v>
                </c:pt>
                <c:pt idx="5151">
                  <c:v>0.15865525393145699</c:v>
                </c:pt>
                <c:pt idx="5152">
                  <c:v>0.15865525393145699</c:v>
                </c:pt>
                <c:pt idx="5153">
                  <c:v>0.15865525393145699</c:v>
                </c:pt>
                <c:pt idx="5154">
                  <c:v>0.15865525393145699</c:v>
                </c:pt>
                <c:pt idx="5155">
                  <c:v>0.15865525393145699</c:v>
                </c:pt>
                <c:pt idx="5156">
                  <c:v>0.15865525393145699</c:v>
                </c:pt>
                <c:pt idx="5157">
                  <c:v>0.15865525393145699</c:v>
                </c:pt>
                <c:pt idx="5158">
                  <c:v>0.15865525393145699</c:v>
                </c:pt>
                <c:pt idx="5159">
                  <c:v>0.15865525393145699</c:v>
                </c:pt>
                <c:pt idx="5160">
                  <c:v>0.15865525393145699</c:v>
                </c:pt>
                <c:pt idx="5161">
                  <c:v>0.15865525393145699</c:v>
                </c:pt>
                <c:pt idx="5162">
                  <c:v>0.15865525393145699</c:v>
                </c:pt>
                <c:pt idx="5163">
                  <c:v>0.15865525393145699</c:v>
                </c:pt>
                <c:pt idx="5164">
                  <c:v>0.15865525393145699</c:v>
                </c:pt>
                <c:pt idx="5165">
                  <c:v>0.15865525393145699</c:v>
                </c:pt>
                <c:pt idx="5166">
                  <c:v>0.15865525393145699</c:v>
                </c:pt>
                <c:pt idx="5167">
                  <c:v>0.15865525393145699</c:v>
                </c:pt>
                <c:pt idx="5168">
                  <c:v>0.15865525393145699</c:v>
                </c:pt>
                <c:pt idx="5169">
                  <c:v>0.15865525393145699</c:v>
                </c:pt>
                <c:pt idx="5170">
                  <c:v>0.15865525393145699</c:v>
                </c:pt>
                <c:pt idx="5171">
                  <c:v>0.15865525393145699</c:v>
                </c:pt>
                <c:pt idx="5172">
                  <c:v>0.15865525393145699</c:v>
                </c:pt>
                <c:pt idx="5173">
                  <c:v>0.15865525393145699</c:v>
                </c:pt>
                <c:pt idx="5174">
                  <c:v>0.15865525393145699</c:v>
                </c:pt>
                <c:pt idx="5175">
                  <c:v>0.15865525393145699</c:v>
                </c:pt>
                <c:pt idx="5176">
                  <c:v>0.15865525393145699</c:v>
                </c:pt>
                <c:pt idx="5177">
                  <c:v>0.15865525393145699</c:v>
                </c:pt>
                <c:pt idx="5178">
                  <c:v>0.15865525393145699</c:v>
                </c:pt>
                <c:pt idx="5179">
                  <c:v>0.15865525393145699</c:v>
                </c:pt>
                <c:pt idx="5180">
                  <c:v>0.15865525393145699</c:v>
                </c:pt>
                <c:pt idx="5181">
                  <c:v>0.15865525393145699</c:v>
                </c:pt>
                <c:pt idx="5182">
                  <c:v>0.15865525393145699</c:v>
                </c:pt>
                <c:pt idx="5183">
                  <c:v>0.15865525393145699</c:v>
                </c:pt>
                <c:pt idx="5184">
                  <c:v>0.15865525393145699</c:v>
                </c:pt>
                <c:pt idx="5185">
                  <c:v>0.15865525393145699</c:v>
                </c:pt>
                <c:pt idx="5186">
                  <c:v>0.15865525393145699</c:v>
                </c:pt>
                <c:pt idx="5187">
                  <c:v>0.15865525393145699</c:v>
                </c:pt>
                <c:pt idx="5188">
                  <c:v>0.15865525393145699</c:v>
                </c:pt>
                <c:pt idx="5189">
                  <c:v>0.15865525393145699</c:v>
                </c:pt>
                <c:pt idx="5190">
                  <c:v>0.15865525393145699</c:v>
                </c:pt>
                <c:pt idx="5191">
                  <c:v>0.15865525393145699</c:v>
                </c:pt>
                <c:pt idx="5192">
                  <c:v>0.15865525393145699</c:v>
                </c:pt>
                <c:pt idx="5193">
                  <c:v>0.15865525393145699</c:v>
                </c:pt>
                <c:pt idx="5194">
                  <c:v>0.15865525393145699</c:v>
                </c:pt>
                <c:pt idx="5195">
                  <c:v>0.15865525393145699</c:v>
                </c:pt>
                <c:pt idx="5196">
                  <c:v>0.15865525393145699</c:v>
                </c:pt>
                <c:pt idx="5197">
                  <c:v>0.15865525393145699</c:v>
                </c:pt>
                <c:pt idx="5198">
                  <c:v>0.15865525393145699</c:v>
                </c:pt>
                <c:pt idx="5199">
                  <c:v>0.15865525393145699</c:v>
                </c:pt>
                <c:pt idx="5200">
                  <c:v>0.15865525393145699</c:v>
                </c:pt>
                <c:pt idx="5201">
                  <c:v>0.15865525393145699</c:v>
                </c:pt>
                <c:pt idx="5202">
                  <c:v>0.15865525393145699</c:v>
                </c:pt>
                <c:pt idx="5203">
                  <c:v>0.15865525393145699</c:v>
                </c:pt>
                <c:pt idx="5204">
                  <c:v>0.15865525393145699</c:v>
                </c:pt>
                <c:pt idx="5205">
                  <c:v>0.15865525393145699</c:v>
                </c:pt>
                <c:pt idx="5206">
                  <c:v>0.15865525393145699</c:v>
                </c:pt>
                <c:pt idx="5207">
                  <c:v>0.15865525393145699</c:v>
                </c:pt>
                <c:pt idx="5208">
                  <c:v>0.15865525393145699</c:v>
                </c:pt>
                <c:pt idx="5209">
                  <c:v>0.15865525393145699</c:v>
                </c:pt>
                <c:pt idx="5210">
                  <c:v>0.15865525393145699</c:v>
                </c:pt>
                <c:pt idx="5211">
                  <c:v>0.15865525393145699</c:v>
                </c:pt>
                <c:pt idx="5212">
                  <c:v>0.15865525393145699</c:v>
                </c:pt>
                <c:pt idx="5213">
                  <c:v>0.15865525393145699</c:v>
                </c:pt>
                <c:pt idx="5214">
                  <c:v>0.15865525393145699</c:v>
                </c:pt>
                <c:pt idx="5215">
                  <c:v>0.15865525393145699</c:v>
                </c:pt>
                <c:pt idx="5216">
                  <c:v>0.15865525393145699</c:v>
                </c:pt>
                <c:pt idx="5217">
                  <c:v>0.15865525393145699</c:v>
                </c:pt>
                <c:pt idx="5218">
                  <c:v>0.15865525393145699</c:v>
                </c:pt>
                <c:pt idx="5219">
                  <c:v>0.15865525393145699</c:v>
                </c:pt>
                <c:pt idx="5220">
                  <c:v>0.15865525393145699</c:v>
                </c:pt>
                <c:pt idx="5221">
                  <c:v>0.15865525393145699</c:v>
                </c:pt>
                <c:pt idx="5222">
                  <c:v>0.15865525393145699</c:v>
                </c:pt>
                <c:pt idx="5223">
                  <c:v>0.15865525393145699</c:v>
                </c:pt>
                <c:pt idx="5224">
                  <c:v>0.15865525393145699</c:v>
                </c:pt>
                <c:pt idx="5225">
                  <c:v>0.15865525393145699</c:v>
                </c:pt>
                <c:pt idx="5226">
                  <c:v>0.15865525393145699</c:v>
                </c:pt>
                <c:pt idx="5227">
                  <c:v>0.15865525393145699</c:v>
                </c:pt>
                <c:pt idx="5228">
                  <c:v>0.15865525393145699</c:v>
                </c:pt>
                <c:pt idx="5229">
                  <c:v>0.15865525393145699</c:v>
                </c:pt>
                <c:pt idx="5230">
                  <c:v>0.15865525393145699</c:v>
                </c:pt>
                <c:pt idx="5231">
                  <c:v>0.15865525393145699</c:v>
                </c:pt>
                <c:pt idx="5232">
                  <c:v>0.15865525393145699</c:v>
                </c:pt>
                <c:pt idx="5233">
                  <c:v>0.15865525393145699</c:v>
                </c:pt>
                <c:pt idx="5234">
                  <c:v>0.15865525393145699</c:v>
                </c:pt>
                <c:pt idx="5235">
                  <c:v>0.15865525393145699</c:v>
                </c:pt>
                <c:pt idx="5236">
                  <c:v>0.15865525393145699</c:v>
                </c:pt>
                <c:pt idx="5237">
                  <c:v>0.15865525393145699</c:v>
                </c:pt>
                <c:pt idx="5238">
                  <c:v>0.15865525393145699</c:v>
                </c:pt>
                <c:pt idx="5239">
                  <c:v>0.15865525393145699</c:v>
                </c:pt>
                <c:pt idx="5240">
                  <c:v>0.15865525393145699</c:v>
                </c:pt>
                <c:pt idx="5241">
                  <c:v>0.15865525393145699</c:v>
                </c:pt>
                <c:pt idx="5242">
                  <c:v>0.15865525393145699</c:v>
                </c:pt>
                <c:pt idx="5243">
                  <c:v>0.15865525393145699</c:v>
                </c:pt>
                <c:pt idx="5244">
                  <c:v>0.15865525393145699</c:v>
                </c:pt>
                <c:pt idx="5245">
                  <c:v>0.15865525393145699</c:v>
                </c:pt>
                <c:pt idx="5246">
                  <c:v>0.15865525393145699</c:v>
                </c:pt>
                <c:pt idx="5247">
                  <c:v>0.15865525393145699</c:v>
                </c:pt>
                <c:pt idx="5248">
                  <c:v>0.15865525393145699</c:v>
                </c:pt>
                <c:pt idx="5249">
                  <c:v>0.15865525393145699</c:v>
                </c:pt>
                <c:pt idx="5250">
                  <c:v>0.15865525393145699</c:v>
                </c:pt>
                <c:pt idx="5251">
                  <c:v>0.15865525393145699</c:v>
                </c:pt>
                <c:pt idx="5252">
                  <c:v>0.15865525393145699</c:v>
                </c:pt>
                <c:pt idx="5253">
                  <c:v>0.15865525393145699</c:v>
                </c:pt>
                <c:pt idx="5254">
                  <c:v>0.15865525393145699</c:v>
                </c:pt>
                <c:pt idx="5255">
                  <c:v>0.15865525393145699</c:v>
                </c:pt>
                <c:pt idx="5256">
                  <c:v>0.15865525393145699</c:v>
                </c:pt>
                <c:pt idx="5257">
                  <c:v>0.15865525393145699</c:v>
                </c:pt>
                <c:pt idx="5258">
                  <c:v>0.15865525393145699</c:v>
                </c:pt>
                <c:pt idx="5259">
                  <c:v>0.15865525393145699</c:v>
                </c:pt>
                <c:pt idx="5260">
                  <c:v>0.15865525393145699</c:v>
                </c:pt>
                <c:pt idx="5261">
                  <c:v>0.15865525393145699</c:v>
                </c:pt>
                <c:pt idx="5262">
                  <c:v>0.15865525393145699</c:v>
                </c:pt>
                <c:pt idx="5263">
                  <c:v>0.15865525393145699</c:v>
                </c:pt>
                <c:pt idx="5264">
                  <c:v>0.15865525393145699</c:v>
                </c:pt>
                <c:pt idx="5265">
                  <c:v>0.15865525393145699</c:v>
                </c:pt>
                <c:pt idx="5266">
                  <c:v>0.15865525393145699</c:v>
                </c:pt>
                <c:pt idx="5267">
                  <c:v>0.15865525393145699</c:v>
                </c:pt>
                <c:pt idx="5268">
                  <c:v>0.15865525393145699</c:v>
                </c:pt>
                <c:pt idx="5269">
                  <c:v>0.15865525393145699</c:v>
                </c:pt>
                <c:pt idx="5270">
                  <c:v>0.15865525393145699</c:v>
                </c:pt>
                <c:pt idx="5271">
                  <c:v>0.15865525393145699</c:v>
                </c:pt>
                <c:pt idx="5272">
                  <c:v>0.15865525393145699</c:v>
                </c:pt>
                <c:pt idx="5273">
                  <c:v>0.15865525393145699</c:v>
                </c:pt>
                <c:pt idx="5274">
                  <c:v>0.15865525393145699</c:v>
                </c:pt>
                <c:pt idx="5275">
                  <c:v>0.15865525393145699</c:v>
                </c:pt>
                <c:pt idx="5276">
                  <c:v>0.15865525393145699</c:v>
                </c:pt>
                <c:pt idx="5277">
                  <c:v>0.15865525393145699</c:v>
                </c:pt>
                <c:pt idx="5278">
                  <c:v>0.15865525393145699</c:v>
                </c:pt>
                <c:pt idx="5279">
                  <c:v>0.15865525393145699</c:v>
                </c:pt>
                <c:pt idx="5280">
                  <c:v>0.15865525393145699</c:v>
                </c:pt>
                <c:pt idx="5281">
                  <c:v>0.15865525393145699</c:v>
                </c:pt>
                <c:pt idx="5282">
                  <c:v>0.15865525393145699</c:v>
                </c:pt>
                <c:pt idx="5283">
                  <c:v>0.15865525393145699</c:v>
                </c:pt>
                <c:pt idx="5284">
                  <c:v>0.15865525393145699</c:v>
                </c:pt>
                <c:pt idx="5285">
                  <c:v>0.15865525393145699</c:v>
                </c:pt>
                <c:pt idx="5286">
                  <c:v>0.15865525393145699</c:v>
                </c:pt>
                <c:pt idx="5287">
                  <c:v>0.15865525393145699</c:v>
                </c:pt>
                <c:pt idx="5288">
                  <c:v>0.15865525393145699</c:v>
                </c:pt>
                <c:pt idx="5289">
                  <c:v>0.15865525393145699</c:v>
                </c:pt>
                <c:pt idx="5290">
                  <c:v>0.15865525393145699</c:v>
                </c:pt>
                <c:pt idx="5291">
                  <c:v>0.15865525393145699</c:v>
                </c:pt>
                <c:pt idx="5292">
                  <c:v>0.15865525393145699</c:v>
                </c:pt>
                <c:pt idx="5293">
                  <c:v>0.15865525393145699</c:v>
                </c:pt>
                <c:pt idx="5294">
                  <c:v>0.15865525393145699</c:v>
                </c:pt>
                <c:pt idx="5295">
                  <c:v>0.15865525393145699</c:v>
                </c:pt>
                <c:pt idx="5296">
                  <c:v>0.15865525393145699</c:v>
                </c:pt>
                <c:pt idx="5297">
                  <c:v>0.15865525393145699</c:v>
                </c:pt>
                <c:pt idx="5298">
                  <c:v>0.15865525393145699</c:v>
                </c:pt>
                <c:pt idx="5299">
                  <c:v>0.15865525393145699</c:v>
                </c:pt>
                <c:pt idx="5300">
                  <c:v>0.15865525393145699</c:v>
                </c:pt>
                <c:pt idx="5301">
                  <c:v>0.15865525393145699</c:v>
                </c:pt>
                <c:pt idx="5302">
                  <c:v>0.15865525393145699</c:v>
                </c:pt>
                <c:pt idx="5303">
                  <c:v>0.15865525393145699</c:v>
                </c:pt>
                <c:pt idx="5304">
                  <c:v>0.15865525393145699</c:v>
                </c:pt>
                <c:pt idx="5305">
                  <c:v>0.15865525393145699</c:v>
                </c:pt>
                <c:pt idx="5306">
                  <c:v>0.15865525393145699</c:v>
                </c:pt>
                <c:pt idx="5307">
                  <c:v>0.15865525393145699</c:v>
                </c:pt>
                <c:pt idx="5308">
                  <c:v>0.15865525393145699</c:v>
                </c:pt>
                <c:pt idx="5309">
                  <c:v>0.15865525393145699</c:v>
                </c:pt>
                <c:pt idx="5310">
                  <c:v>0.15865525393145699</c:v>
                </c:pt>
                <c:pt idx="5311">
                  <c:v>0.15865525393145699</c:v>
                </c:pt>
                <c:pt idx="5312">
                  <c:v>0.15865525393145699</c:v>
                </c:pt>
                <c:pt idx="5313">
                  <c:v>0.15865525393145699</c:v>
                </c:pt>
                <c:pt idx="5314">
                  <c:v>0.15865525393145699</c:v>
                </c:pt>
                <c:pt idx="5315">
                  <c:v>0.15865525393145699</c:v>
                </c:pt>
                <c:pt idx="5316">
                  <c:v>0.15865525393145699</c:v>
                </c:pt>
                <c:pt idx="5317">
                  <c:v>0.15865525393145699</c:v>
                </c:pt>
                <c:pt idx="5318">
                  <c:v>0.15865525393145699</c:v>
                </c:pt>
                <c:pt idx="5319">
                  <c:v>0.15865525393145699</c:v>
                </c:pt>
                <c:pt idx="5320">
                  <c:v>0.15865525393145699</c:v>
                </c:pt>
                <c:pt idx="5321">
                  <c:v>0.15865525393145699</c:v>
                </c:pt>
                <c:pt idx="5322">
                  <c:v>0.15865525393145699</c:v>
                </c:pt>
                <c:pt idx="5323">
                  <c:v>0.15865525393145699</c:v>
                </c:pt>
                <c:pt idx="5324">
                  <c:v>0.15865525393145699</c:v>
                </c:pt>
                <c:pt idx="5325">
                  <c:v>0.15865525393145699</c:v>
                </c:pt>
                <c:pt idx="5326">
                  <c:v>0.15865525393145699</c:v>
                </c:pt>
                <c:pt idx="5327">
                  <c:v>0.15865525393145699</c:v>
                </c:pt>
                <c:pt idx="5328">
                  <c:v>0.15865525393145699</c:v>
                </c:pt>
                <c:pt idx="5329">
                  <c:v>0.15865525393145699</c:v>
                </c:pt>
                <c:pt idx="5330">
                  <c:v>0.15865525393145699</c:v>
                </c:pt>
                <c:pt idx="5331">
                  <c:v>0.15865525393145699</c:v>
                </c:pt>
                <c:pt idx="5332">
                  <c:v>0.15865525393145699</c:v>
                </c:pt>
                <c:pt idx="5333">
                  <c:v>0.15865525393145699</c:v>
                </c:pt>
                <c:pt idx="5334">
                  <c:v>0.15865525393145699</c:v>
                </c:pt>
                <c:pt idx="5335">
                  <c:v>0.15865525393145699</c:v>
                </c:pt>
                <c:pt idx="5336">
                  <c:v>0.15865525393145699</c:v>
                </c:pt>
                <c:pt idx="5337">
                  <c:v>0.15865525393145699</c:v>
                </c:pt>
                <c:pt idx="5338">
                  <c:v>0.15865525393145699</c:v>
                </c:pt>
                <c:pt idx="5339">
                  <c:v>0.15865525393145699</c:v>
                </c:pt>
                <c:pt idx="5340">
                  <c:v>0.15865525393145699</c:v>
                </c:pt>
                <c:pt idx="5341">
                  <c:v>0.15865525393145699</c:v>
                </c:pt>
                <c:pt idx="5342">
                  <c:v>0.15865525393145699</c:v>
                </c:pt>
                <c:pt idx="5343">
                  <c:v>0.15865525393145699</c:v>
                </c:pt>
                <c:pt idx="5344">
                  <c:v>0.15865525393145699</c:v>
                </c:pt>
                <c:pt idx="5345">
                  <c:v>0.15865525393145699</c:v>
                </c:pt>
                <c:pt idx="5346">
                  <c:v>0.15865525393145699</c:v>
                </c:pt>
                <c:pt idx="5347">
                  <c:v>0.15865525393145699</c:v>
                </c:pt>
                <c:pt idx="5348">
                  <c:v>0.15865525393145699</c:v>
                </c:pt>
                <c:pt idx="5349">
                  <c:v>0.15865525393145699</c:v>
                </c:pt>
                <c:pt idx="5350">
                  <c:v>0.15865525393145699</c:v>
                </c:pt>
                <c:pt idx="5351">
                  <c:v>0.15865525393145699</c:v>
                </c:pt>
                <c:pt idx="5352">
                  <c:v>0.15865525393145699</c:v>
                </c:pt>
                <c:pt idx="5353">
                  <c:v>0.15865525393145699</c:v>
                </c:pt>
                <c:pt idx="5354">
                  <c:v>0.15865525393145699</c:v>
                </c:pt>
                <c:pt idx="5355">
                  <c:v>0.15865525393145699</c:v>
                </c:pt>
                <c:pt idx="5356">
                  <c:v>0.15865525393145699</c:v>
                </c:pt>
                <c:pt idx="5357">
                  <c:v>0.15865525393145699</c:v>
                </c:pt>
                <c:pt idx="5358">
                  <c:v>0.15865525393145699</c:v>
                </c:pt>
                <c:pt idx="5359">
                  <c:v>0.15865525393145699</c:v>
                </c:pt>
                <c:pt idx="5360">
                  <c:v>0.15865525393145699</c:v>
                </c:pt>
                <c:pt idx="5361">
                  <c:v>0.15865525393145699</c:v>
                </c:pt>
                <c:pt idx="5362">
                  <c:v>0.15865525393145699</c:v>
                </c:pt>
                <c:pt idx="5363">
                  <c:v>0.15865525393145699</c:v>
                </c:pt>
                <c:pt idx="5364">
                  <c:v>0.15865525393145699</c:v>
                </c:pt>
                <c:pt idx="5365">
                  <c:v>0.15865525393145699</c:v>
                </c:pt>
                <c:pt idx="5366">
                  <c:v>0.15865525393145699</c:v>
                </c:pt>
                <c:pt idx="5367">
                  <c:v>0.15865525393145699</c:v>
                </c:pt>
                <c:pt idx="5368">
                  <c:v>0.15865525393145699</c:v>
                </c:pt>
                <c:pt idx="5369">
                  <c:v>0.15865525393145699</c:v>
                </c:pt>
                <c:pt idx="5370">
                  <c:v>0.15865525393145699</c:v>
                </c:pt>
                <c:pt idx="5371">
                  <c:v>0.15865525393145699</c:v>
                </c:pt>
                <c:pt idx="5372">
                  <c:v>0.15865525393145699</c:v>
                </c:pt>
                <c:pt idx="5373">
                  <c:v>0.15865525393145699</c:v>
                </c:pt>
                <c:pt idx="5374">
                  <c:v>0.15865525393145699</c:v>
                </c:pt>
                <c:pt idx="5375">
                  <c:v>0.15865525393145699</c:v>
                </c:pt>
                <c:pt idx="5376">
                  <c:v>0.15865525393145699</c:v>
                </c:pt>
                <c:pt idx="5377">
                  <c:v>0.15865525393145699</c:v>
                </c:pt>
                <c:pt idx="5378">
                  <c:v>0.15865525393145699</c:v>
                </c:pt>
                <c:pt idx="5379">
                  <c:v>0.15865525393145699</c:v>
                </c:pt>
                <c:pt idx="5380">
                  <c:v>0.15865525393145699</c:v>
                </c:pt>
                <c:pt idx="5381">
                  <c:v>0.15865525393145699</c:v>
                </c:pt>
                <c:pt idx="5382">
                  <c:v>0.15865525393145699</c:v>
                </c:pt>
                <c:pt idx="5383">
                  <c:v>0.15865525393145699</c:v>
                </c:pt>
                <c:pt idx="5384">
                  <c:v>0.15865525393145699</c:v>
                </c:pt>
                <c:pt idx="5385">
                  <c:v>0.15865525393145699</c:v>
                </c:pt>
                <c:pt idx="5386">
                  <c:v>0.15865525393145699</c:v>
                </c:pt>
                <c:pt idx="5387">
                  <c:v>0.15865525393145699</c:v>
                </c:pt>
                <c:pt idx="5388">
                  <c:v>0.15865525393145699</c:v>
                </c:pt>
                <c:pt idx="5389">
                  <c:v>0.15865525393145699</c:v>
                </c:pt>
                <c:pt idx="5390">
                  <c:v>0.15865525393145699</c:v>
                </c:pt>
                <c:pt idx="5391">
                  <c:v>0.15865525393145699</c:v>
                </c:pt>
                <c:pt idx="5392">
                  <c:v>0.15865525393145699</c:v>
                </c:pt>
                <c:pt idx="5393">
                  <c:v>0.15865525393145699</c:v>
                </c:pt>
                <c:pt idx="5394">
                  <c:v>0.15865525393145699</c:v>
                </c:pt>
                <c:pt idx="5395">
                  <c:v>0.15865525393145699</c:v>
                </c:pt>
                <c:pt idx="5396">
                  <c:v>0.15865525393145699</c:v>
                </c:pt>
                <c:pt idx="5397">
                  <c:v>0.15865525393145699</c:v>
                </c:pt>
                <c:pt idx="5398">
                  <c:v>0.15865525393145699</c:v>
                </c:pt>
                <c:pt idx="5399">
                  <c:v>0.15865525393145699</c:v>
                </c:pt>
                <c:pt idx="5400">
                  <c:v>0.15865525393145699</c:v>
                </c:pt>
                <c:pt idx="5401">
                  <c:v>0.15865525393145699</c:v>
                </c:pt>
                <c:pt idx="5402">
                  <c:v>0.15865525393145699</c:v>
                </c:pt>
                <c:pt idx="5403">
                  <c:v>0.15865525393145699</c:v>
                </c:pt>
                <c:pt idx="5404">
                  <c:v>0.15865525393145699</c:v>
                </c:pt>
                <c:pt idx="5405">
                  <c:v>0.15865525393145699</c:v>
                </c:pt>
                <c:pt idx="5406">
                  <c:v>0.15865525393145699</c:v>
                </c:pt>
                <c:pt idx="5407">
                  <c:v>0.15865525393145699</c:v>
                </c:pt>
                <c:pt idx="5408">
                  <c:v>0.15865525393145699</c:v>
                </c:pt>
                <c:pt idx="5409">
                  <c:v>0.15865525393145699</c:v>
                </c:pt>
                <c:pt idx="5410">
                  <c:v>0.15865525393145699</c:v>
                </c:pt>
                <c:pt idx="5411">
                  <c:v>0.15865525393145699</c:v>
                </c:pt>
                <c:pt idx="5412">
                  <c:v>0.15865525393145699</c:v>
                </c:pt>
                <c:pt idx="5413">
                  <c:v>0.15865525393145699</c:v>
                </c:pt>
                <c:pt idx="5414">
                  <c:v>0.15865525393145699</c:v>
                </c:pt>
                <c:pt idx="5415">
                  <c:v>0.15865525393145699</c:v>
                </c:pt>
                <c:pt idx="5416">
                  <c:v>0.15865525393145699</c:v>
                </c:pt>
                <c:pt idx="5417">
                  <c:v>0.15865525393145699</c:v>
                </c:pt>
                <c:pt idx="5418">
                  <c:v>0.15865525393145699</c:v>
                </c:pt>
                <c:pt idx="5419">
                  <c:v>0.15865525393145699</c:v>
                </c:pt>
                <c:pt idx="5420">
                  <c:v>0.15865525393145699</c:v>
                </c:pt>
                <c:pt idx="5421">
                  <c:v>0.15865525393145699</c:v>
                </c:pt>
                <c:pt idx="5422">
                  <c:v>0.15865525393145699</c:v>
                </c:pt>
                <c:pt idx="5423">
                  <c:v>0.15865525393145699</c:v>
                </c:pt>
                <c:pt idx="5424">
                  <c:v>0.15865525393145699</c:v>
                </c:pt>
                <c:pt idx="5425">
                  <c:v>0.15865525393145699</c:v>
                </c:pt>
                <c:pt idx="5426">
                  <c:v>0.15865525393145699</c:v>
                </c:pt>
                <c:pt idx="5427">
                  <c:v>0.15865525393145699</c:v>
                </c:pt>
                <c:pt idx="5428">
                  <c:v>0.15865525393145699</c:v>
                </c:pt>
                <c:pt idx="5429">
                  <c:v>0.15865525393145699</c:v>
                </c:pt>
                <c:pt idx="5430">
                  <c:v>0.15865525393145699</c:v>
                </c:pt>
                <c:pt idx="5431">
                  <c:v>0.15865525393145699</c:v>
                </c:pt>
                <c:pt idx="5432">
                  <c:v>0.15865525393145699</c:v>
                </c:pt>
                <c:pt idx="5433">
                  <c:v>0.15865525393145699</c:v>
                </c:pt>
                <c:pt idx="5434">
                  <c:v>0.15865525393145699</c:v>
                </c:pt>
                <c:pt idx="5435">
                  <c:v>0.15865525393145699</c:v>
                </c:pt>
                <c:pt idx="5436">
                  <c:v>0.15865525393145699</c:v>
                </c:pt>
                <c:pt idx="5437">
                  <c:v>0.15865525393145699</c:v>
                </c:pt>
                <c:pt idx="5438">
                  <c:v>0.15865525393145699</c:v>
                </c:pt>
                <c:pt idx="5439">
                  <c:v>0.15865525393145699</c:v>
                </c:pt>
                <c:pt idx="5440">
                  <c:v>0.15865525393145699</c:v>
                </c:pt>
                <c:pt idx="5441">
                  <c:v>0.15865525393145699</c:v>
                </c:pt>
                <c:pt idx="5442">
                  <c:v>0.15865525393145699</c:v>
                </c:pt>
                <c:pt idx="5443">
                  <c:v>0.15865525393145699</c:v>
                </c:pt>
                <c:pt idx="5444">
                  <c:v>0.15865525393145699</c:v>
                </c:pt>
                <c:pt idx="5445">
                  <c:v>0.15865525393145699</c:v>
                </c:pt>
                <c:pt idx="5446">
                  <c:v>0.15865525393145699</c:v>
                </c:pt>
                <c:pt idx="5447">
                  <c:v>0.15865525393145699</c:v>
                </c:pt>
                <c:pt idx="5448">
                  <c:v>0.15865525393145699</c:v>
                </c:pt>
                <c:pt idx="5449">
                  <c:v>0.15865525393145699</c:v>
                </c:pt>
                <c:pt idx="5450">
                  <c:v>0.15865525393145699</c:v>
                </c:pt>
                <c:pt idx="5451">
                  <c:v>0.15865525393145699</c:v>
                </c:pt>
                <c:pt idx="5452">
                  <c:v>0.15865525393145699</c:v>
                </c:pt>
                <c:pt idx="5453">
                  <c:v>0.15865525393145699</c:v>
                </c:pt>
                <c:pt idx="5454">
                  <c:v>0.15865525393145699</c:v>
                </c:pt>
                <c:pt idx="5455">
                  <c:v>0.15865525393145699</c:v>
                </c:pt>
                <c:pt idx="5456">
                  <c:v>0.15865525393145699</c:v>
                </c:pt>
                <c:pt idx="5457">
                  <c:v>0.15865525393145699</c:v>
                </c:pt>
                <c:pt idx="5458">
                  <c:v>0.15865525393145699</c:v>
                </c:pt>
                <c:pt idx="5459">
                  <c:v>0.15865525393145699</c:v>
                </c:pt>
                <c:pt idx="5460">
                  <c:v>0.15865525393145699</c:v>
                </c:pt>
                <c:pt idx="5461">
                  <c:v>0.15865525393145699</c:v>
                </c:pt>
                <c:pt idx="5462">
                  <c:v>0.15865525393145699</c:v>
                </c:pt>
                <c:pt idx="5463">
                  <c:v>0.15865525393145699</c:v>
                </c:pt>
                <c:pt idx="5464">
                  <c:v>0.15865525393145699</c:v>
                </c:pt>
                <c:pt idx="5465">
                  <c:v>0.15865525393145699</c:v>
                </c:pt>
                <c:pt idx="5466">
                  <c:v>0.15865525393145699</c:v>
                </c:pt>
                <c:pt idx="5467">
                  <c:v>0.15865525393145699</c:v>
                </c:pt>
                <c:pt idx="5468">
                  <c:v>0.15865525393145699</c:v>
                </c:pt>
                <c:pt idx="5469">
                  <c:v>0.15865525393145699</c:v>
                </c:pt>
                <c:pt idx="5470">
                  <c:v>0.15865525393145699</c:v>
                </c:pt>
                <c:pt idx="5471">
                  <c:v>0.15865525393145699</c:v>
                </c:pt>
                <c:pt idx="5472">
                  <c:v>0.15865525393145699</c:v>
                </c:pt>
                <c:pt idx="5473">
                  <c:v>0.15865525393145699</c:v>
                </c:pt>
                <c:pt idx="5474">
                  <c:v>0.15865525393145699</c:v>
                </c:pt>
                <c:pt idx="5475">
                  <c:v>0.15865525393145699</c:v>
                </c:pt>
                <c:pt idx="5476">
                  <c:v>0.15865525393145699</c:v>
                </c:pt>
                <c:pt idx="5477">
                  <c:v>0.15865525393145699</c:v>
                </c:pt>
                <c:pt idx="5478">
                  <c:v>0.15865525393145699</c:v>
                </c:pt>
                <c:pt idx="5479">
                  <c:v>0.15865525393145699</c:v>
                </c:pt>
                <c:pt idx="5480">
                  <c:v>0.15865525393145699</c:v>
                </c:pt>
                <c:pt idx="5481">
                  <c:v>0.15865525393145699</c:v>
                </c:pt>
                <c:pt idx="5482">
                  <c:v>0.15865525393145699</c:v>
                </c:pt>
                <c:pt idx="5483">
                  <c:v>0.15865525393145699</c:v>
                </c:pt>
                <c:pt idx="5484">
                  <c:v>0.15865525393145699</c:v>
                </c:pt>
                <c:pt idx="5485">
                  <c:v>0.15865525393145699</c:v>
                </c:pt>
                <c:pt idx="5486">
                  <c:v>0.15865525393145699</c:v>
                </c:pt>
                <c:pt idx="5487">
                  <c:v>0.15865525393145699</c:v>
                </c:pt>
                <c:pt idx="5488">
                  <c:v>0.15865525393145699</c:v>
                </c:pt>
                <c:pt idx="5489">
                  <c:v>0.15865525393145699</c:v>
                </c:pt>
                <c:pt idx="5490">
                  <c:v>0.15865525393145699</c:v>
                </c:pt>
                <c:pt idx="5491">
                  <c:v>0.15865525393145699</c:v>
                </c:pt>
                <c:pt idx="5492">
                  <c:v>0.15865525393145699</c:v>
                </c:pt>
                <c:pt idx="5493">
                  <c:v>0.15865525393145699</c:v>
                </c:pt>
                <c:pt idx="5494">
                  <c:v>0.15865525393145699</c:v>
                </c:pt>
                <c:pt idx="5495">
                  <c:v>0.15865525393145699</c:v>
                </c:pt>
                <c:pt idx="5496">
                  <c:v>0.15865525393145699</c:v>
                </c:pt>
                <c:pt idx="5497">
                  <c:v>0.15865525393145699</c:v>
                </c:pt>
                <c:pt idx="5498">
                  <c:v>0.15865525393145699</c:v>
                </c:pt>
                <c:pt idx="5499">
                  <c:v>0.15865525393145699</c:v>
                </c:pt>
                <c:pt idx="5500">
                  <c:v>0.15865525393145699</c:v>
                </c:pt>
                <c:pt idx="5501">
                  <c:v>0.15865525393145699</c:v>
                </c:pt>
                <c:pt idx="5502">
                  <c:v>0.15865525393145699</c:v>
                </c:pt>
                <c:pt idx="5503">
                  <c:v>0.15865525393145699</c:v>
                </c:pt>
                <c:pt idx="5504">
                  <c:v>0.15865525393145699</c:v>
                </c:pt>
                <c:pt idx="5505">
                  <c:v>0.15865525393145699</c:v>
                </c:pt>
                <c:pt idx="5506">
                  <c:v>0.15865525393145699</c:v>
                </c:pt>
                <c:pt idx="5507">
                  <c:v>0.15865525393145699</c:v>
                </c:pt>
                <c:pt idx="5508">
                  <c:v>0.15865525393145699</c:v>
                </c:pt>
                <c:pt idx="5509">
                  <c:v>0.15865525393145699</c:v>
                </c:pt>
                <c:pt idx="5510">
                  <c:v>0.15865525393145699</c:v>
                </c:pt>
                <c:pt idx="5511">
                  <c:v>0.15865525393145699</c:v>
                </c:pt>
                <c:pt idx="5512">
                  <c:v>0.15865525393145699</c:v>
                </c:pt>
                <c:pt idx="5513">
                  <c:v>0.15865525393145699</c:v>
                </c:pt>
                <c:pt idx="5514">
                  <c:v>0.15865525393145699</c:v>
                </c:pt>
                <c:pt idx="5515">
                  <c:v>0.15865525393145699</c:v>
                </c:pt>
                <c:pt idx="5516">
                  <c:v>0.15865525393145699</c:v>
                </c:pt>
                <c:pt idx="5517">
                  <c:v>0.15865525393145699</c:v>
                </c:pt>
                <c:pt idx="5518">
                  <c:v>0.15865525393145699</c:v>
                </c:pt>
                <c:pt idx="5519">
                  <c:v>0.15865525393145699</c:v>
                </c:pt>
                <c:pt idx="5520">
                  <c:v>0.15865525393145699</c:v>
                </c:pt>
                <c:pt idx="5521">
                  <c:v>0.15865525393145699</c:v>
                </c:pt>
                <c:pt idx="5522">
                  <c:v>0.15865525393145699</c:v>
                </c:pt>
                <c:pt idx="5523">
                  <c:v>0.15865525393145699</c:v>
                </c:pt>
                <c:pt idx="5524">
                  <c:v>0.15865525393145699</c:v>
                </c:pt>
                <c:pt idx="5525">
                  <c:v>0.15865525393145699</c:v>
                </c:pt>
                <c:pt idx="5526">
                  <c:v>0.15865525393145699</c:v>
                </c:pt>
                <c:pt idx="5527">
                  <c:v>0.15865525393145699</c:v>
                </c:pt>
                <c:pt idx="5528">
                  <c:v>0.15865525393145699</c:v>
                </c:pt>
                <c:pt idx="5529">
                  <c:v>0.15865525393145699</c:v>
                </c:pt>
                <c:pt idx="5530">
                  <c:v>0.15865525393145699</c:v>
                </c:pt>
                <c:pt idx="5531">
                  <c:v>0.15865525393145699</c:v>
                </c:pt>
                <c:pt idx="5532">
                  <c:v>0.15865525393145699</c:v>
                </c:pt>
                <c:pt idx="5533">
                  <c:v>0.15865525393145699</c:v>
                </c:pt>
                <c:pt idx="5534">
                  <c:v>0.15865525393145699</c:v>
                </c:pt>
                <c:pt idx="5535">
                  <c:v>0.15865525393145699</c:v>
                </c:pt>
                <c:pt idx="5536">
                  <c:v>0.15865525393145699</c:v>
                </c:pt>
                <c:pt idx="5537">
                  <c:v>0.15865525393145699</c:v>
                </c:pt>
                <c:pt idx="5538">
                  <c:v>0.15865525393145699</c:v>
                </c:pt>
                <c:pt idx="5539">
                  <c:v>0.15865525393145699</c:v>
                </c:pt>
                <c:pt idx="5540">
                  <c:v>0.15865525393145699</c:v>
                </c:pt>
                <c:pt idx="5541">
                  <c:v>0.15865525393145699</c:v>
                </c:pt>
                <c:pt idx="5542">
                  <c:v>0.15865525393145699</c:v>
                </c:pt>
                <c:pt idx="5543">
                  <c:v>0.15865525393145699</c:v>
                </c:pt>
                <c:pt idx="5544">
                  <c:v>0.15865525393145699</c:v>
                </c:pt>
                <c:pt idx="5545">
                  <c:v>0.15865525393145699</c:v>
                </c:pt>
                <c:pt idx="5546">
                  <c:v>0.15865525393145699</c:v>
                </c:pt>
                <c:pt idx="5547">
                  <c:v>0.15865525393145699</c:v>
                </c:pt>
                <c:pt idx="5548">
                  <c:v>0.15865525393145699</c:v>
                </c:pt>
                <c:pt idx="5549">
                  <c:v>0.15865525393145699</c:v>
                </c:pt>
                <c:pt idx="5550">
                  <c:v>0.15865525393145699</c:v>
                </c:pt>
                <c:pt idx="5551">
                  <c:v>0.15865525393145699</c:v>
                </c:pt>
                <c:pt idx="5552">
                  <c:v>0.15865525393145699</c:v>
                </c:pt>
                <c:pt idx="5553">
                  <c:v>0.15865525393145699</c:v>
                </c:pt>
                <c:pt idx="5554">
                  <c:v>0.15865525393145699</c:v>
                </c:pt>
                <c:pt idx="5555">
                  <c:v>0.15865525393145699</c:v>
                </c:pt>
                <c:pt idx="5556">
                  <c:v>0.15865525393145699</c:v>
                </c:pt>
                <c:pt idx="5557">
                  <c:v>0.15865525393145699</c:v>
                </c:pt>
                <c:pt idx="5558">
                  <c:v>0.15865525393145699</c:v>
                </c:pt>
                <c:pt idx="5559">
                  <c:v>0.15865525393145699</c:v>
                </c:pt>
                <c:pt idx="5560">
                  <c:v>0.15865525393145699</c:v>
                </c:pt>
                <c:pt idx="5561">
                  <c:v>0.15865525393145699</c:v>
                </c:pt>
                <c:pt idx="5562">
                  <c:v>0.15865525393145699</c:v>
                </c:pt>
                <c:pt idx="5563">
                  <c:v>0.15865525393145699</c:v>
                </c:pt>
                <c:pt idx="5564">
                  <c:v>0.15865525393145699</c:v>
                </c:pt>
                <c:pt idx="5565">
                  <c:v>0.15865525393145699</c:v>
                </c:pt>
                <c:pt idx="5566">
                  <c:v>0.15865525393145699</c:v>
                </c:pt>
                <c:pt idx="5567">
                  <c:v>0.15865525393145699</c:v>
                </c:pt>
                <c:pt idx="5568">
                  <c:v>0.15865525393145699</c:v>
                </c:pt>
                <c:pt idx="5569">
                  <c:v>0.15865525393145699</c:v>
                </c:pt>
                <c:pt idx="5570">
                  <c:v>0.15865525393145699</c:v>
                </c:pt>
                <c:pt idx="5571">
                  <c:v>0.15865525393145699</c:v>
                </c:pt>
                <c:pt idx="5572">
                  <c:v>0.15865525393145699</c:v>
                </c:pt>
                <c:pt idx="5573">
                  <c:v>0.15865525393145699</c:v>
                </c:pt>
                <c:pt idx="5574">
                  <c:v>0.15865525393145699</c:v>
                </c:pt>
                <c:pt idx="5575">
                  <c:v>0.15865525393145699</c:v>
                </c:pt>
                <c:pt idx="5576">
                  <c:v>0.15865525393145699</c:v>
                </c:pt>
                <c:pt idx="5577">
                  <c:v>0.15865525393145699</c:v>
                </c:pt>
                <c:pt idx="5578">
                  <c:v>0.15865525393145699</c:v>
                </c:pt>
                <c:pt idx="5579">
                  <c:v>0.15865525393145699</c:v>
                </c:pt>
                <c:pt idx="5580">
                  <c:v>0.15865525393145699</c:v>
                </c:pt>
                <c:pt idx="5581">
                  <c:v>0.15865525393145699</c:v>
                </c:pt>
                <c:pt idx="5582">
                  <c:v>0.15865525393145699</c:v>
                </c:pt>
                <c:pt idx="5583">
                  <c:v>0.15865525393145699</c:v>
                </c:pt>
                <c:pt idx="5584">
                  <c:v>0.15865525393145699</c:v>
                </c:pt>
                <c:pt idx="5585">
                  <c:v>0.15865525393145699</c:v>
                </c:pt>
                <c:pt idx="5586">
                  <c:v>0.15865525393145699</c:v>
                </c:pt>
                <c:pt idx="5587">
                  <c:v>0.15865525393145699</c:v>
                </c:pt>
                <c:pt idx="5588">
                  <c:v>0.15865525393145699</c:v>
                </c:pt>
                <c:pt idx="5589">
                  <c:v>0.15865525393145699</c:v>
                </c:pt>
                <c:pt idx="5590">
                  <c:v>0.15865525393145699</c:v>
                </c:pt>
                <c:pt idx="5591">
                  <c:v>0.15865525393145699</c:v>
                </c:pt>
                <c:pt idx="5592">
                  <c:v>0.15865525393145699</c:v>
                </c:pt>
                <c:pt idx="5593">
                  <c:v>0.15865525393145699</c:v>
                </c:pt>
                <c:pt idx="5594">
                  <c:v>0.15865525393145699</c:v>
                </c:pt>
                <c:pt idx="5595">
                  <c:v>0.15865525393145699</c:v>
                </c:pt>
                <c:pt idx="5596">
                  <c:v>0.15865525393145699</c:v>
                </c:pt>
                <c:pt idx="5597">
                  <c:v>0.15865525393145699</c:v>
                </c:pt>
                <c:pt idx="5598">
                  <c:v>0.15865525393145699</c:v>
                </c:pt>
                <c:pt idx="5599">
                  <c:v>0.15865525393145699</c:v>
                </c:pt>
                <c:pt idx="5600">
                  <c:v>0.15865525393145699</c:v>
                </c:pt>
                <c:pt idx="5601">
                  <c:v>0.15865525393145699</c:v>
                </c:pt>
                <c:pt idx="5602">
                  <c:v>0.15865525393145699</c:v>
                </c:pt>
                <c:pt idx="5603">
                  <c:v>0.15865525393145699</c:v>
                </c:pt>
                <c:pt idx="5604">
                  <c:v>0.15865525393145699</c:v>
                </c:pt>
                <c:pt idx="5605">
                  <c:v>0.15865525393145699</c:v>
                </c:pt>
                <c:pt idx="5606">
                  <c:v>0.15865525393145699</c:v>
                </c:pt>
                <c:pt idx="5607">
                  <c:v>0.15865525393145699</c:v>
                </c:pt>
                <c:pt idx="5608">
                  <c:v>0.15865525393145699</c:v>
                </c:pt>
                <c:pt idx="5609">
                  <c:v>0.15865525393145699</c:v>
                </c:pt>
                <c:pt idx="5610">
                  <c:v>0.15865525393145699</c:v>
                </c:pt>
                <c:pt idx="5611">
                  <c:v>0.15865525393145699</c:v>
                </c:pt>
                <c:pt idx="5612">
                  <c:v>0.15865525393145699</c:v>
                </c:pt>
                <c:pt idx="5613">
                  <c:v>0.15865525393145699</c:v>
                </c:pt>
                <c:pt idx="5614">
                  <c:v>0.15865525393145699</c:v>
                </c:pt>
                <c:pt idx="5615">
                  <c:v>0.15865525393145699</c:v>
                </c:pt>
                <c:pt idx="5616">
                  <c:v>0.15865525393145699</c:v>
                </c:pt>
                <c:pt idx="5617">
                  <c:v>0.15865525393145699</c:v>
                </c:pt>
                <c:pt idx="5618">
                  <c:v>0.15865525393145699</c:v>
                </c:pt>
                <c:pt idx="5619">
                  <c:v>0.15865525393145699</c:v>
                </c:pt>
                <c:pt idx="5620">
                  <c:v>0.15865525393145699</c:v>
                </c:pt>
                <c:pt idx="5621">
                  <c:v>0.15865525393145699</c:v>
                </c:pt>
                <c:pt idx="5622">
                  <c:v>0.15865525393145699</c:v>
                </c:pt>
                <c:pt idx="5623">
                  <c:v>0.15865525393145699</c:v>
                </c:pt>
                <c:pt idx="5624">
                  <c:v>0.15865525393145699</c:v>
                </c:pt>
                <c:pt idx="5625">
                  <c:v>0.15865525393145699</c:v>
                </c:pt>
                <c:pt idx="5626">
                  <c:v>0.15865525393145699</c:v>
                </c:pt>
                <c:pt idx="5627">
                  <c:v>0.15865525393145699</c:v>
                </c:pt>
                <c:pt idx="5628">
                  <c:v>0.15865525393145699</c:v>
                </c:pt>
                <c:pt idx="5629">
                  <c:v>0.15865525393145699</c:v>
                </c:pt>
                <c:pt idx="5630">
                  <c:v>0.15865525393145699</c:v>
                </c:pt>
                <c:pt idx="5631">
                  <c:v>0.15865525393145699</c:v>
                </c:pt>
                <c:pt idx="5632">
                  <c:v>0.15865525393145699</c:v>
                </c:pt>
                <c:pt idx="5633">
                  <c:v>0.15865525393145699</c:v>
                </c:pt>
                <c:pt idx="5634">
                  <c:v>0.15865525393145699</c:v>
                </c:pt>
                <c:pt idx="5635">
                  <c:v>0.15865525393145699</c:v>
                </c:pt>
                <c:pt idx="5636">
                  <c:v>0.15865525393145699</c:v>
                </c:pt>
                <c:pt idx="5637">
                  <c:v>0.15865525393145699</c:v>
                </c:pt>
                <c:pt idx="5638">
                  <c:v>0.15865525393145699</c:v>
                </c:pt>
                <c:pt idx="5639">
                  <c:v>0.15865525393145699</c:v>
                </c:pt>
                <c:pt idx="5640">
                  <c:v>0.15865525393145699</c:v>
                </c:pt>
                <c:pt idx="5641">
                  <c:v>0.15865525393145699</c:v>
                </c:pt>
                <c:pt idx="5642">
                  <c:v>0.15865525393145699</c:v>
                </c:pt>
                <c:pt idx="5643">
                  <c:v>0.15865525393145699</c:v>
                </c:pt>
                <c:pt idx="5644">
                  <c:v>0.15865525393145699</c:v>
                </c:pt>
                <c:pt idx="5645">
                  <c:v>0.15865525393145699</c:v>
                </c:pt>
                <c:pt idx="5646">
                  <c:v>0.15865525393145699</c:v>
                </c:pt>
                <c:pt idx="5647">
                  <c:v>0.15865525393145699</c:v>
                </c:pt>
                <c:pt idx="5648">
                  <c:v>0.15865525393145699</c:v>
                </c:pt>
                <c:pt idx="5649">
                  <c:v>0.15865525393145699</c:v>
                </c:pt>
                <c:pt idx="5650">
                  <c:v>0.15865525393145699</c:v>
                </c:pt>
                <c:pt idx="5651">
                  <c:v>0.15865525393145699</c:v>
                </c:pt>
                <c:pt idx="5652">
                  <c:v>0.15865525393145699</c:v>
                </c:pt>
                <c:pt idx="5653">
                  <c:v>0.15865525393145699</c:v>
                </c:pt>
                <c:pt idx="5654">
                  <c:v>0.15865525393145699</c:v>
                </c:pt>
                <c:pt idx="5655">
                  <c:v>0.15865525393145699</c:v>
                </c:pt>
                <c:pt idx="5656">
                  <c:v>0.15865525393145699</c:v>
                </c:pt>
                <c:pt idx="5657">
                  <c:v>0.15865525393145699</c:v>
                </c:pt>
                <c:pt idx="5658">
                  <c:v>0.15865525393145699</c:v>
                </c:pt>
                <c:pt idx="5659">
                  <c:v>0.15865525393145699</c:v>
                </c:pt>
                <c:pt idx="5660">
                  <c:v>0.15865525393145699</c:v>
                </c:pt>
                <c:pt idx="5661">
                  <c:v>0.15865525393145699</c:v>
                </c:pt>
                <c:pt idx="5662">
                  <c:v>0.15865525393145699</c:v>
                </c:pt>
                <c:pt idx="5663">
                  <c:v>0.15865525393145699</c:v>
                </c:pt>
                <c:pt idx="5664">
                  <c:v>0.15865525393145699</c:v>
                </c:pt>
                <c:pt idx="5665">
                  <c:v>0.15865525393145699</c:v>
                </c:pt>
                <c:pt idx="5666">
                  <c:v>0.15865525393145699</c:v>
                </c:pt>
                <c:pt idx="5667">
                  <c:v>0.15865525393145699</c:v>
                </c:pt>
                <c:pt idx="5668">
                  <c:v>0.15865525393145699</c:v>
                </c:pt>
                <c:pt idx="5669">
                  <c:v>0.15865525393145699</c:v>
                </c:pt>
                <c:pt idx="5670">
                  <c:v>0.15865525393145699</c:v>
                </c:pt>
                <c:pt idx="5671">
                  <c:v>0.15865525393145699</c:v>
                </c:pt>
                <c:pt idx="5672">
                  <c:v>0.15865525393145699</c:v>
                </c:pt>
                <c:pt idx="5673">
                  <c:v>0.15865525393145699</c:v>
                </c:pt>
                <c:pt idx="5674">
                  <c:v>0.15865525393145699</c:v>
                </c:pt>
                <c:pt idx="5675">
                  <c:v>0.15865525393145699</c:v>
                </c:pt>
                <c:pt idx="5676">
                  <c:v>0.15865525393145699</c:v>
                </c:pt>
                <c:pt idx="5677">
                  <c:v>0.15865525393145699</c:v>
                </c:pt>
                <c:pt idx="5678">
                  <c:v>0.15865525393145699</c:v>
                </c:pt>
                <c:pt idx="5679">
                  <c:v>0.15865525393145699</c:v>
                </c:pt>
                <c:pt idx="5680">
                  <c:v>0.15865525393145699</c:v>
                </c:pt>
                <c:pt idx="5681">
                  <c:v>0.15865525393145699</c:v>
                </c:pt>
                <c:pt idx="5682">
                  <c:v>0.15865525393145699</c:v>
                </c:pt>
                <c:pt idx="5683">
                  <c:v>0.15865525393145699</c:v>
                </c:pt>
                <c:pt idx="5684">
                  <c:v>0.15865525393145699</c:v>
                </c:pt>
                <c:pt idx="5685">
                  <c:v>0.15865525393145699</c:v>
                </c:pt>
                <c:pt idx="5686">
                  <c:v>0.15865525393145699</c:v>
                </c:pt>
                <c:pt idx="5687">
                  <c:v>0.15865525393145699</c:v>
                </c:pt>
                <c:pt idx="5688">
                  <c:v>0.15865525393145699</c:v>
                </c:pt>
                <c:pt idx="5689">
                  <c:v>0.15865525393145699</c:v>
                </c:pt>
                <c:pt idx="5690">
                  <c:v>0.15865525393145699</c:v>
                </c:pt>
                <c:pt idx="5691">
                  <c:v>0.15865525393145699</c:v>
                </c:pt>
                <c:pt idx="5692">
                  <c:v>0.15865525393145699</c:v>
                </c:pt>
                <c:pt idx="5693">
                  <c:v>0.15865525393145699</c:v>
                </c:pt>
                <c:pt idx="5694">
                  <c:v>0.15865525393145699</c:v>
                </c:pt>
                <c:pt idx="5695">
                  <c:v>0.15865525393145699</c:v>
                </c:pt>
                <c:pt idx="5696">
                  <c:v>0.15865525393145699</c:v>
                </c:pt>
                <c:pt idx="5697">
                  <c:v>0.15865525393145699</c:v>
                </c:pt>
                <c:pt idx="5698">
                  <c:v>0.15865525393145699</c:v>
                </c:pt>
                <c:pt idx="5699">
                  <c:v>0.15865525393145699</c:v>
                </c:pt>
                <c:pt idx="5700">
                  <c:v>0.15865525393145699</c:v>
                </c:pt>
                <c:pt idx="5701">
                  <c:v>0.15865525393145699</c:v>
                </c:pt>
                <c:pt idx="5702">
                  <c:v>0.15865525393145699</c:v>
                </c:pt>
                <c:pt idx="5703">
                  <c:v>0.15865525393145699</c:v>
                </c:pt>
                <c:pt idx="5704">
                  <c:v>0.15865525393145699</c:v>
                </c:pt>
                <c:pt idx="5705">
                  <c:v>0.15865525393145699</c:v>
                </c:pt>
                <c:pt idx="5706">
                  <c:v>0.15865525393145699</c:v>
                </c:pt>
                <c:pt idx="5707">
                  <c:v>0.15865525393145699</c:v>
                </c:pt>
                <c:pt idx="5708">
                  <c:v>0.15865525393145699</c:v>
                </c:pt>
                <c:pt idx="5709">
                  <c:v>0.15865525393145699</c:v>
                </c:pt>
                <c:pt idx="5710">
                  <c:v>0.15865525393145699</c:v>
                </c:pt>
                <c:pt idx="5711">
                  <c:v>0.15865525393145699</c:v>
                </c:pt>
                <c:pt idx="5712">
                  <c:v>0.15865525393145699</c:v>
                </c:pt>
                <c:pt idx="5713">
                  <c:v>0.15865525393145699</c:v>
                </c:pt>
                <c:pt idx="5714">
                  <c:v>0.15865525393145699</c:v>
                </c:pt>
                <c:pt idx="5715">
                  <c:v>0.15865525393145699</c:v>
                </c:pt>
                <c:pt idx="5716">
                  <c:v>0.15865525393145699</c:v>
                </c:pt>
                <c:pt idx="5717">
                  <c:v>0.15865525393145699</c:v>
                </c:pt>
                <c:pt idx="5718">
                  <c:v>0.15865525393145699</c:v>
                </c:pt>
                <c:pt idx="5719">
                  <c:v>0.15865525393145699</c:v>
                </c:pt>
                <c:pt idx="5720">
                  <c:v>0.15865525393145699</c:v>
                </c:pt>
                <c:pt idx="5721">
                  <c:v>0.15865525393145699</c:v>
                </c:pt>
                <c:pt idx="5722">
                  <c:v>0.15865525393145699</c:v>
                </c:pt>
                <c:pt idx="5723">
                  <c:v>0.15865525393145699</c:v>
                </c:pt>
                <c:pt idx="5724">
                  <c:v>0.15865525393145699</c:v>
                </c:pt>
                <c:pt idx="5725">
                  <c:v>0.15865525393145699</c:v>
                </c:pt>
                <c:pt idx="5726">
                  <c:v>0.15865525393145699</c:v>
                </c:pt>
                <c:pt idx="5727">
                  <c:v>0.15865525393145699</c:v>
                </c:pt>
                <c:pt idx="5728">
                  <c:v>0.15865525393145699</c:v>
                </c:pt>
                <c:pt idx="5729">
                  <c:v>0.15865525393145699</c:v>
                </c:pt>
                <c:pt idx="5730">
                  <c:v>0.15865525393145699</c:v>
                </c:pt>
                <c:pt idx="5731">
                  <c:v>0.15865525393145699</c:v>
                </c:pt>
                <c:pt idx="5732">
                  <c:v>0.15865525393145699</c:v>
                </c:pt>
                <c:pt idx="5733">
                  <c:v>0.15865525393145699</c:v>
                </c:pt>
                <c:pt idx="5734">
                  <c:v>0.15865525393145699</c:v>
                </c:pt>
                <c:pt idx="5735">
                  <c:v>0.15865525393145699</c:v>
                </c:pt>
                <c:pt idx="5736">
                  <c:v>0.15865525393145699</c:v>
                </c:pt>
                <c:pt idx="5737">
                  <c:v>0.15865525393145699</c:v>
                </c:pt>
                <c:pt idx="5738">
                  <c:v>0.15865525393145699</c:v>
                </c:pt>
                <c:pt idx="5739">
                  <c:v>0.15865525393145699</c:v>
                </c:pt>
                <c:pt idx="5740">
                  <c:v>0.15865525393145699</c:v>
                </c:pt>
                <c:pt idx="5741">
                  <c:v>0.15865525393145699</c:v>
                </c:pt>
                <c:pt idx="5742">
                  <c:v>0.15865525393145699</c:v>
                </c:pt>
                <c:pt idx="5743">
                  <c:v>0.15865525393145699</c:v>
                </c:pt>
                <c:pt idx="5744">
                  <c:v>0.15865525393145699</c:v>
                </c:pt>
                <c:pt idx="5745">
                  <c:v>0.15865525393145699</c:v>
                </c:pt>
                <c:pt idx="5746">
                  <c:v>0.15865525393145699</c:v>
                </c:pt>
                <c:pt idx="5747">
                  <c:v>0.15865525393145699</c:v>
                </c:pt>
                <c:pt idx="5748">
                  <c:v>0.15865525393145699</c:v>
                </c:pt>
                <c:pt idx="5749">
                  <c:v>0.15865525393145699</c:v>
                </c:pt>
                <c:pt idx="5750">
                  <c:v>0.15865525393145699</c:v>
                </c:pt>
                <c:pt idx="5751">
                  <c:v>0.15865525393145699</c:v>
                </c:pt>
                <c:pt idx="5752">
                  <c:v>0.15865525393145699</c:v>
                </c:pt>
                <c:pt idx="5753">
                  <c:v>0.15865525393145699</c:v>
                </c:pt>
                <c:pt idx="5754">
                  <c:v>0.15865525393145699</c:v>
                </c:pt>
                <c:pt idx="5755">
                  <c:v>0.15865525393145699</c:v>
                </c:pt>
                <c:pt idx="5756">
                  <c:v>0.15865525393145699</c:v>
                </c:pt>
                <c:pt idx="5757">
                  <c:v>0.15865525393145699</c:v>
                </c:pt>
                <c:pt idx="5758">
                  <c:v>0.15865525393145699</c:v>
                </c:pt>
                <c:pt idx="5759">
                  <c:v>0.15865525393145699</c:v>
                </c:pt>
                <c:pt idx="5760">
                  <c:v>0.15865525393145699</c:v>
                </c:pt>
                <c:pt idx="5761">
                  <c:v>0.15865525393145699</c:v>
                </c:pt>
                <c:pt idx="5762">
                  <c:v>0.15865525393145699</c:v>
                </c:pt>
                <c:pt idx="5763">
                  <c:v>0.15865525393145699</c:v>
                </c:pt>
                <c:pt idx="5764">
                  <c:v>0.15865525393145699</c:v>
                </c:pt>
                <c:pt idx="5765">
                  <c:v>0.15865525393145699</c:v>
                </c:pt>
                <c:pt idx="5766">
                  <c:v>0.15865525393145699</c:v>
                </c:pt>
                <c:pt idx="5767">
                  <c:v>0.15865525393145699</c:v>
                </c:pt>
                <c:pt idx="5768">
                  <c:v>0.15865525393145699</c:v>
                </c:pt>
                <c:pt idx="5769">
                  <c:v>0.15865525393145699</c:v>
                </c:pt>
                <c:pt idx="5770">
                  <c:v>0.15865525393145699</c:v>
                </c:pt>
                <c:pt idx="5771">
                  <c:v>0.15865525393145699</c:v>
                </c:pt>
                <c:pt idx="5772">
                  <c:v>0.15865525393145699</c:v>
                </c:pt>
                <c:pt idx="5773">
                  <c:v>0.15865525393145699</c:v>
                </c:pt>
                <c:pt idx="5774">
                  <c:v>0.15865525393145699</c:v>
                </c:pt>
                <c:pt idx="5775">
                  <c:v>0.15865525393145699</c:v>
                </c:pt>
                <c:pt idx="5776">
                  <c:v>0.15865525393145699</c:v>
                </c:pt>
                <c:pt idx="5777">
                  <c:v>0.15865525393145699</c:v>
                </c:pt>
                <c:pt idx="5778">
                  <c:v>0.15865525393145699</c:v>
                </c:pt>
                <c:pt idx="5779">
                  <c:v>0.15865525393145699</c:v>
                </c:pt>
                <c:pt idx="5780">
                  <c:v>0.15865525393145699</c:v>
                </c:pt>
                <c:pt idx="5781">
                  <c:v>0.15865525393145699</c:v>
                </c:pt>
                <c:pt idx="5782">
                  <c:v>0.15865525393145699</c:v>
                </c:pt>
                <c:pt idx="5783">
                  <c:v>0.15865525393145699</c:v>
                </c:pt>
                <c:pt idx="5784">
                  <c:v>0.15865525393145699</c:v>
                </c:pt>
                <c:pt idx="5785">
                  <c:v>0.15865525393145699</c:v>
                </c:pt>
                <c:pt idx="5786">
                  <c:v>0.15865525393145699</c:v>
                </c:pt>
                <c:pt idx="5787">
                  <c:v>0.15865525393145699</c:v>
                </c:pt>
                <c:pt idx="5788">
                  <c:v>0.15865525393145699</c:v>
                </c:pt>
                <c:pt idx="5789">
                  <c:v>0.15865525393145699</c:v>
                </c:pt>
                <c:pt idx="5790">
                  <c:v>0.15865525393145699</c:v>
                </c:pt>
                <c:pt idx="5791">
                  <c:v>0.15865525393145699</c:v>
                </c:pt>
                <c:pt idx="5792">
                  <c:v>0.15865525393145699</c:v>
                </c:pt>
                <c:pt idx="5793">
                  <c:v>0.15865525393145699</c:v>
                </c:pt>
                <c:pt idx="5794">
                  <c:v>0.15865525393145699</c:v>
                </c:pt>
                <c:pt idx="5795">
                  <c:v>0.15865525393145699</c:v>
                </c:pt>
                <c:pt idx="5796">
                  <c:v>0.15865525393145699</c:v>
                </c:pt>
                <c:pt idx="5797">
                  <c:v>0.15865525393145699</c:v>
                </c:pt>
                <c:pt idx="5798">
                  <c:v>0.15865525393145699</c:v>
                </c:pt>
                <c:pt idx="5799">
                  <c:v>0.15865525393145699</c:v>
                </c:pt>
                <c:pt idx="5800">
                  <c:v>0.15865525393145699</c:v>
                </c:pt>
                <c:pt idx="5801">
                  <c:v>0.15865525393145699</c:v>
                </c:pt>
                <c:pt idx="5802">
                  <c:v>0.15865525393145699</c:v>
                </c:pt>
                <c:pt idx="5803">
                  <c:v>0.15865525393145699</c:v>
                </c:pt>
                <c:pt idx="5804">
                  <c:v>0.15865525393145699</c:v>
                </c:pt>
                <c:pt idx="5805">
                  <c:v>0.15865525393145699</c:v>
                </c:pt>
                <c:pt idx="5806">
                  <c:v>0.15865525393145699</c:v>
                </c:pt>
                <c:pt idx="5807">
                  <c:v>0.15865525393145699</c:v>
                </c:pt>
                <c:pt idx="5808">
                  <c:v>0.15865525393145699</c:v>
                </c:pt>
                <c:pt idx="5809">
                  <c:v>0.15865525393145699</c:v>
                </c:pt>
                <c:pt idx="5810">
                  <c:v>0.15865525393145699</c:v>
                </c:pt>
                <c:pt idx="5811">
                  <c:v>0.15865525393145699</c:v>
                </c:pt>
                <c:pt idx="5812">
                  <c:v>0.15865525393145699</c:v>
                </c:pt>
                <c:pt idx="5813">
                  <c:v>0.15865525393145699</c:v>
                </c:pt>
                <c:pt idx="5814">
                  <c:v>0.15865525393145699</c:v>
                </c:pt>
                <c:pt idx="5815">
                  <c:v>0.15865525393145699</c:v>
                </c:pt>
                <c:pt idx="5816">
                  <c:v>0.15865525393145699</c:v>
                </c:pt>
                <c:pt idx="5817">
                  <c:v>0.15865525393145699</c:v>
                </c:pt>
                <c:pt idx="5818">
                  <c:v>0.15865525393145699</c:v>
                </c:pt>
                <c:pt idx="5819">
                  <c:v>0.15865525393145699</c:v>
                </c:pt>
                <c:pt idx="5820">
                  <c:v>0.15865525393145699</c:v>
                </c:pt>
                <c:pt idx="5821">
                  <c:v>0.15865525393145699</c:v>
                </c:pt>
                <c:pt idx="5822">
                  <c:v>0.15865525393145699</c:v>
                </c:pt>
                <c:pt idx="5823">
                  <c:v>0.15865525393145699</c:v>
                </c:pt>
                <c:pt idx="5824">
                  <c:v>0.15865525393145699</c:v>
                </c:pt>
                <c:pt idx="5825">
                  <c:v>0.15865525393145699</c:v>
                </c:pt>
                <c:pt idx="5826">
                  <c:v>0.15865525393145699</c:v>
                </c:pt>
                <c:pt idx="5827">
                  <c:v>0.15865525393145699</c:v>
                </c:pt>
                <c:pt idx="5828">
                  <c:v>0.15865525393145699</c:v>
                </c:pt>
                <c:pt idx="5829">
                  <c:v>0.15865525393145699</c:v>
                </c:pt>
                <c:pt idx="5830">
                  <c:v>0.15865525393145699</c:v>
                </c:pt>
                <c:pt idx="5831">
                  <c:v>0.15865525393145699</c:v>
                </c:pt>
                <c:pt idx="5832">
                  <c:v>0.15865525393145699</c:v>
                </c:pt>
                <c:pt idx="5833">
                  <c:v>0.15865525393145699</c:v>
                </c:pt>
                <c:pt idx="5834">
                  <c:v>0.15865525393145699</c:v>
                </c:pt>
                <c:pt idx="5835">
                  <c:v>0.15865525393145699</c:v>
                </c:pt>
                <c:pt idx="5836">
                  <c:v>0.15865525393145699</c:v>
                </c:pt>
                <c:pt idx="5837">
                  <c:v>0.15865525393145699</c:v>
                </c:pt>
                <c:pt idx="5838">
                  <c:v>0.15865525393145699</c:v>
                </c:pt>
                <c:pt idx="5839">
                  <c:v>0.15865525393145699</c:v>
                </c:pt>
                <c:pt idx="5840">
                  <c:v>0.15865525393145699</c:v>
                </c:pt>
                <c:pt idx="5841">
                  <c:v>0.15865525393145699</c:v>
                </c:pt>
                <c:pt idx="5842">
                  <c:v>0.15865525393145699</c:v>
                </c:pt>
                <c:pt idx="5843">
                  <c:v>0.15865525393145699</c:v>
                </c:pt>
                <c:pt idx="5844">
                  <c:v>0.15865525393145699</c:v>
                </c:pt>
                <c:pt idx="5845">
                  <c:v>0.15865525393145699</c:v>
                </c:pt>
                <c:pt idx="5846">
                  <c:v>0.15865525393145699</c:v>
                </c:pt>
                <c:pt idx="5847">
                  <c:v>0.15865525393145699</c:v>
                </c:pt>
                <c:pt idx="5848">
                  <c:v>0.15865525393145699</c:v>
                </c:pt>
                <c:pt idx="5849">
                  <c:v>0.15865525393145699</c:v>
                </c:pt>
                <c:pt idx="5850">
                  <c:v>0.15865525393145699</c:v>
                </c:pt>
                <c:pt idx="5851">
                  <c:v>0.15865525393145699</c:v>
                </c:pt>
                <c:pt idx="5852">
                  <c:v>0.15865525393145699</c:v>
                </c:pt>
                <c:pt idx="5853">
                  <c:v>0.15865525393145699</c:v>
                </c:pt>
                <c:pt idx="5854">
                  <c:v>0.15865525393145699</c:v>
                </c:pt>
                <c:pt idx="5855">
                  <c:v>0.15865525393145699</c:v>
                </c:pt>
                <c:pt idx="5856">
                  <c:v>0.15865525393145699</c:v>
                </c:pt>
                <c:pt idx="5857">
                  <c:v>0.15865525393145699</c:v>
                </c:pt>
                <c:pt idx="5858">
                  <c:v>0.15865525393145699</c:v>
                </c:pt>
                <c:pt idx="5859">
                  <c:v>0.15865525393145699</c:v>
                </c:pt>
                <c:pt idx="5860">
                  <c:v>0.15865525393145699</c:v>
                </c:pt>
                <c:pt idx="5861">
                  <c:v>0.15865525393145699</c:v>
                </c:pt>
                <c:pt idx="5862">
                  <c:v>0.15865525393145699</c:v>
                </c:pt>
                <c:pt idx="5863">
                  <c:v>0.15865525393145699</c:v>
                </c:pt>
                <c:pt idx="5864">
                  <c:v>0.15865525393145699</c:v>
                </c:pt>
                <c:pt idx="5865">
                  <c:v>0.15865525393145699</c:v>
                </c:pt>
                <c:pt idx="5866">
                  <c:v>0.15865525393145699</c:v>
                </c:pt>
                <c:pt idx="5867">
                  <c:v>0.15865525393145699</c:v>
                </c:pt>
                <c:pt idx="5868">
                  <c:v>0.15865525393145699</c:v>
                </c:pt>
                <c:pt idx="5869">
                  <c:v>0.15865525393145699</c:v>
                </c:pt>
                <c:pt idx="5870">
                  <c:v>0.15865525393145699</c:v>
                </c:pt>
                <c:pt idx="5871">
                  <c:v>0.15865525393145699</c:v>
                </c:pt>
                <c:pt idx="5872">
                  <c:v>0.15865525393145699</c:v>
                </c:pt>
                <c:pt idx="5873">
                  <c:v>0.15865525393145699</c:v>
                </c:pt>
                <c:pt idx="5874">
                  <c:v>0.15865525393145699</c:v>
                </c:pt>
                <c:pt idx="5875">
                  <c:v>0.15865525393145699</c:v>
                </c:pt>
                <c:pt idx="5876">
                  <c:v>0.15865525393145699</c:v>
                </c:pt>
                <c:pt idx="5877">
                  <c:v>0.15865525393145699</c:v>
                </c:pt>
                <c:pt idx="5878">
                  <c:v>0.15865525393145699</c:v>
                </c:pt>
                <c:pt idx="5879">
                  <c:v>0.15865525393145699</c:v>
                </c:pt>
                <c:pt idx="5880">
                  <c:v>0.15865525393145699</c:v>
                </c:pt>
                <c:pt idx="5881">
                  <c:v>0.15865525393145699</c:v>
                </c:pt>
                <c:pt idx="5882">
                  <c:v>0.15865525393145699</c:v>
                </c:pt>
                <c:pt idx="5883">
                  <c:v>0.15865525393145699</c:v>
                </c:pt>
                <c:pt idx="5884">
                  <c:v>0.15865525393145699</c:v>
                </c:pt>
                <c:pt idx="5885">
                  <c:v>0.15865525393145699</c:v>
                </c:pt>
                <c:pt idx="5886">
                  <c:v>0.15865525393145699</c:v>
                </c:pt>
                <c:pt idx="5887">
                  <c:v>0.15865525393145699</c:v>
                </c:pt>
                <c:pt idx="5888">
                  <c:v>0.15865525393145699</c:v>
                </c:pt>
                <c:pt idx="5889">
                  <c:v>0.15865525393145699</c:v>
                </c:pt>
                <c:pt idx="5890">
                  <c:v>0.15865525393145699</c:v>
                </c:pt>
                <c:pt idx="5891">
                  <c:v>0.15865525393145699</c:v>
                </c:pt>
                <c:pt idx="5892">
                  <c:v>0.15865525393145699</c:v>
                </c:pt>
                <c:pt idx="5893">
                  <c:v>0.15865525393145699</c:v>
                </c:pt>
                <c:pt idx="5894">
                  <c:v>0.15865525393145699</c:v>
                </c:pt>
                <c:pt idx="5895">
                  <c:v>0.15865525393145699</c:v>
                </c:pt>
                <c:pt idx="5896">
                  <c:v>0.15865525393145699</c:v>
                </c:pt>
                <c:pt idx="5897">
                  <c:v>0.15865525393145699</c:v>
                </c:pt>
                <c:pt idx="5898">
                  <c:v>0.15865525393145699</c:v>
                </c:pt>
                <c:pt idx="5899">
                  <c:v>0.15865525393145699</c:v>
                </c:pt>
                <c:pt idx="5900">
                  <c:v>0.15865525393145699</c:v>
                </c:pt>
                <c:pt idx="5901">
                  <c:v>0.15865525393145699</c:v>
                </c:pt>
                <c:pt idx="5902">
                  <c:v>0.15865525393145699</c:v>
                </c:pt>
                <c:pt idx="5903">
                  <c:v>0.15865525393145699</c:v>
                </c:pt>
                <c:pt idx="5904">
                  <c:v>0.15865525393145699</c:v>
                </c:pt>
                <c:pt idx="5905">
                  <c:v>0.15865525393145699</c:v>
                </c:pt>
                <c:pt idx="5906">
                  <c:v>0.15865525393145699</c:v>
                </c:pt>
                <c:pt idx="5907">
                  <c:v>0.15865525393145699</c:v>
                </c:pt>
                <c:pt idx="5908">
                  <c:v>0.15865525393145699</c:v>
                </c:pt>
                <c:pt idx="5909">
                  <c:v>0.15865525393145699</c:v>
                </c:pt>
                <c:pt idx="5910">
                  <c:v>0.15865525393145699</c:v>
                </c:pt>
                <c:pt idx="5911">
                  <c:v>0.15865525393145699</c:v>
                </c:pt>
                <c:pt idx="5912">
                  <c:v>0.15865525393145699</c:v>
                </c:pt>
                <c:pt idx="5913">
                  <c:v>0.15865525393145699</c:v>
                </c:pt>
                <c:pt idx="5914">
                  <c:v>0.15865525393145699</c:v>
                </c:pt>
                <c:pt idx="5915">
                  <c:v>0.15865525393145699</c:v>
                </c:pt>
                <c:pt idx="5916">
                  <c:v>0.15865525393145699</c:v>
                </c:pt>
                <c:pt idx="5917">
                  <c:v>0.15865525393145699</c:v>
                </c:pt>
                <c:pt idx="5918">
                  <c:v>0.15865525393145699</c:v>
                </c:pt>
                <c:pt idx="5919">
                  <c:v>0.15865525393145699</c:v>
                </c:pt>
                <c:pt idx="5920">
                  <c:v>0.15865525393145699</c:v>
                </c:pt>
                <c:pt idx="5921">
                  <c:v>0.15865525393145699</c:v>
                </c:pt>
                <c:pt idx="5922">
                  <c:v>0.15865525393145699</c:v>
                </c:pt>
                <c:pt idx="5923">
                  <c:v>0.15865525393145699</c:v>
                </c:pt>
                <c:pt idx="5924">
                  <c:v>0.15865525393145699</c:v>
                </c:pt>
                <c:pt idx="5925">
                  <c:v>0.15865525393145699</c:v>
                </c:pt>
                <c:pt idx="5926">
                  <c:v>0.15865525393145699</c:v>
                </c:pt>
                <c:pt idx="5927">
                  <c:v>0.15865525393145699</c:v>
                </c:pt>
                <c:pt idx="5928">
                  <c:v>0.15865525393145699</c:v>
                </c:pt>
                <c:pt idx="5929">
                  <c:v>0.15865525393145699</c:v>
                </c:pt>
                <c:pt idx="5930">
                  <c:v>0.15865525393145699</c:v>
                </c:pt>
                <c:pt idx="5931">
                  <c:v>0.15865525393145699</c:v>
                </c:pt>
                <c:pt idx="5932">
                  <c:v>0.15865525393145699</c:v>
                </c:pt>
                <c:pt idx="5933">
                  <c:v>0.15865525393145699</c:v>
                </c:pt>
                <c:pt idx="5934">
                  <c:v>0.15865525393145699</c:v>
                </c:pt>
                <c:pt idx="5935">
                  <c:v>0.15865525393145699</c:v>
                </c:pt>
                <c:pt idx="5936">
                  <c:v>0.15865525393145699</c:v>
                </c:pt>
                <c:pt idx="5937">
                  <c:v>0.15865525393145699</c:v>
                </c:pt>
                <c:pt idx="5938">
                  <c:v>0.15865525393145699</c:v>
                </c:pt>
                <c:pt idx="5939">
                  <c:v>0.15865525393145699</c:v>
                </c:pt>
                <c:pt idx="5940">
                  <c:v>0.15865525393145699</c:v>
                </c:pt>
                <c:pt idx="5941">
                  <c:v>0.15865525393145699</c:v>
                </c:pt>
                <c:pt idx="5942">
                  <c:v>0.15865525393145699</c:v>
                </c:pt>
                <c:pt idx="5943">
                  <c:v>0.15865525393145699</c:v>
                </c:pt>
                <c:pt idx="5944">
                  <c:v>0.15865525393145699</c:v>
                </c:pt>
                <c:pt idx="5945">
                  <c:v>0.15865525393145699</c:v>
                </c:pt>
                <c:pt idx="5946">
                  <c:v>0.15865525393145699</c:v>
                </c:pt>
                <c:pt idx="5947">
                  <c:v>0.15865525393145699</c:v>
                </c:pt>
                <c:pt idx="5948">
                  <c:v>0.15865525393145699</c:v>
                </c:pt>
                <c:pt idx="5949">
                  <c:v>0.15865525393145699</c:v>
                </c:pt>
                <c:pt idx="5950">
                  <c:v>0.15865525393145699</c:v>
                </c:pt>
                <c:pt idx="5951">
                  <c:v>0.15865525393145699</c:v>
                </c:pt>
                <c:pt idx="5952">
                  <c:v>0.15865525393145699</c:v>
                </c:pt>
                <c:pt idx="5953">
                  <c:v>0.15865525393145699</c:v>
                </c:pt>
                <c:pt idx="5954">
                  <c:v>0.15865525393145699</c:v>
                </c:pt>
                <c:pt idx="5955">
                  <c:v>0.15865525393145699</c:v>
                </c:pt>
                <c:pt idx="5956">
                  <c:v>0.15865525393145699</c:v>
                </c:pt>
                <c:pt idx="5957">
                  <c:v>0.15865525393145699</c:v>
                </c:pt>
                <c:pt idx="5958">
                  <c:v>0.15865525393145699</c:v>
                </c:pt>
                <c:pt idx="5959">
                  <c:v>0.15865525393145699</c:v>
                </c:pt>
                <c:pt idx="5960">
                  <c:v>0.15865525393145699</c:v>
                </c:pt>
                <c:pt idx="5961">
                  <c:v>0.15865525393145699</c:v>
                </c:pt>
                <c:pt idx="5962">
                  <c:v>0.15865525393145699</c:v>
                </c:pt>
                <c:pt idx="5963">
                  <c:v>0.15865525393145699</c:v>
                </c:pt>
                <c:pt idx="5964">
                  <c:v>0.15865525393145699</c:v>
                </c:pt>
                <c:pt idx="5965">
                  <c:v>0.15865525393145699</c:v>
                </c:pt>
                <c:pt idx="5966">
                  <c:v>0.15865525393145699</c:v>
                </c:pt>
                <c:pt idx="5967">
                  <c:v>0.15865525393145699</c:v>
                </c:pt>
                <c:pt idx="5968">
                  <c:v>0.15865525393145699</c:v>
                </c:pt>
                <c:pt idx="5969">
                  <c:v>0.15865525393145699</c:v>
                </c:pt>
                <c:pt idx="5970">
                  <c:v>0.15865525393145699</c:v>
                </c:pt>
                <c:pt idx="5971">
                  <c:v>0.15865525393145699</c:v>
                </c:pt>
                <c:pt idx="5972">
                  <c:v>0.15865525393145699</c:v>
                </c:pt>
                <c:pt idx="5973">
                  <c:v>0.15865525393145699</c:v>
                </c:pt>
                <c:pt idx="5974">
                  <c:v>0.15865525393145699</c:v>
                </c:pt>
                <c:pt idx="5975">
                  <c:v>0.15865525393145699</c:v>
                </c:pt>
                <c:pt idx="5976">
                  <c:v>0.15865525393145699</c:v>
                </c:pt>
                <c:pt idx="5977">
                  <c:v>0.15865525393145699</c:v>
                </c:pt>
                <c:pt idx="5978">
                  <c:v>0.15865525393145699</c:v>
                </c:pt>
                <c:pt idx="5979">
                  <c:v>0.15865525393145699</c:v>
                </c:pt>
                <c:pt idx="5980">
                  <c:v>0.15865525393145699</c:v>
                </c:pt>
                <c:pt idx="5981">
                  <c:v>0.15865525393145699</c:v>
                </c:pt>
                <c:pt idx="5982">
                  <c:v>0.15865525393145699</c:v>
                </c:pt>
                <c:pt idx="5983">
                  <c:v>0.15865525393145699</c:v>
                </c:pt>
                <c:pt idx="5984">
                  <c:v>0.15865525393145699</c:v>
                </c:pt>
                <c:pt idx="5985">
                  <c:v>0.15865525393145699</c:v>
                </c:pt>
                <c:pt idx="5986">
                  <c:v>0.15865525393145699</c:v>
                </c:pt>
                <c:pt idx="5987">
                  <c:v>0.15865525393145699</c:v>
                </c:pt>
                <c:pt idx="5988">
                  <c:v>0.15865525393145699</c:v>
                </c:pt>
                <c:pt idx="5989">
                  <c:v>0.15865525393145699</c:v>
                </c:pt>
                <c:pt idx="5990">
                  <c:v>0.15865525393145699</c:v>
                </c:pt>
                <c:pt idx="5991">
                  <c:v>0.15865525393145699</c:v>
                </c:pt>
                <c:pt idx="5992">
                  <c:v>0.15865525393145699</c:v>
                </c:pt>
                <c:pt idx="5993">
                  <c:v>0.15865525393145699</c:v>
                </c:pt>
                <c:pt idx="5994">
                  <c:v>0.15865525393145699</c:v>
                </c:pt>
                <c:pt idx="5995">
                  <c:v>0.15865525393145699</c:v>
                </c:pt>
                <c:pt idx="5996">
                  <c:v>0.15865525393145699</c:v>
                </c:pt>
                <c:pt idx="5997">
                  <c:v>0.15865525393145699</c:v>
                </c:pt>
                <c:pt idx="5998">
                  <c:v>0.15865525393145699</c:v>
                </c:pt>
                <c:pt idx="5999">
                  <c:v>0.15865525393145699</c:v>
                </c:pt>
                <c:pt idx="6000">
                  <c:v>0.15865525393145699</c:v>
                </c:pt>
                <c:pt idx="6001">
                  <c:v>0.15865525393145699</c:v>
                </c:pt>
                <c:pt idx="6002">
                  <c:v>0.15865525393145699</c:v>
                </c:pt>
                <c:pt idx="6003">
                  <c:v>0.15865525393145699</c:v>
                </c:pt>
                <c:pt idx="6004">
                  <c:v>0.15865525393145699</c:v>
                </c:pt>
                <c:pt idx="6005">
                  <c:v>0.15865525393145699</c:v>
                </c:pt>
                <c:pt idx="6006">
                  <c:v>0.15865525393145699</c:v>
                </c:pt>
                <c:pt idx="6007">
                  <c:v>0.15865525393145699</c:v>
                </c:pt>
                <c:pt idx="6008">
                  <c:v>0.15865525393145699</c:v>
                </c:pt>
                <c:pt idx="6009">
                  <c:v>0.15865525393145699</c:v>
                </c:pt>
                <c:pt idx="6010">
                  <c:v>0.15865525393145699</c:v>
                </c:pt>
                <c:pt idx="6011">
                  <c:v>0.15865525393145699</c:v>
                </c:pt>
                <c:pt idx="6012">
                  <c:v>0.15865525393145699</c:v>
                </c:pt>
                <c:pt idx="6013">
                  <c:v>0.15865525393145699</c:v>
                </c:pt>
                <c:pt idx="6014">
                  <c:v>0.15865525393145699</c:v>
                </c:pt>
                <c:pt idx="6015">
                  <c:v>0.15865525393145699</c:v>
                </c:pt>
                <c:pt idx="6016">
                  <c:v>0.15865525393145699</c:v>
                </c:pt>
                <c:pt idx="6017">
                  <c:v>0.15865525393145699</c:v>
                </c:pt>
                <c:pt idx="6018">
                  <c:v>0.15865525393145699</c:v>
                </c:pt>
                <c:pt idx="6019">
                  <c:v>0.15865525393145699</c:v>
                </c:pt>
                <c:pt idx="6020">
                  <c:v>0.15865525393145699</c:v>
                </c:pt>
                <c:pt idx="6021">
                  <c:v>0.15865525393145699</c:v>
                </c:pt>
                <c:pt idx="6022">
                  <c:v>0.15865525393145699</c:v>
                </c:pt>
                <c:pt idx="6023">
                  <c:v>0.15865525393145699</c:v>
                </c:pt>
                <c:pt idx="6024">
                  <c:v>0.15865525393145699</c:v>
                </c:pt>
                <c:pt idx="6025">
                  <c:v>0.15865525393145699</c:v>
                </c:pt>
                <c:pt idx="6026">
                  <c:v>0.15865525393145699</c:v>
                </c:pt>
                <c:pt idx="6027">
                  <c:v>0.15865525393145699</c:v>
                </c:pt>
                <c:pt idx="6028">
                  <c:v>0.15865525393145699</c:v>
                </c:pt>
                <c:pt idx="6029">
                  <c:v>0.15865525393145699</c:v>
                </c:pt>
                <c:pt idx="6030">
                  <c:v>0.15865525393145699</c:v>
                </c:pt>
                <c:pt idx="6031">
                  <c:v>0.15865525393145699</c:v>
                </c:pt>
                <c:pt idx="6032">
                  <c:v>0.15865525393145699</c:v>
                </c:pt>
                <c:pt idx="6033">
                  <c:v>0.15865525393145699</c:v>
                </c:pt>
                <c:pt idx="6034">
                  <c:v>0.15865525393145699</c:v>
                </c:pt>
                <c:pt idx="6035">
                  <c:v>0.15865525393145699</c:v>
                </c:pt>
                <c:pt idx="6036">
                  <c:v>0.15865525393145699</c:v>
                </c:pt>
                <c:pt idx="6037">
                  <c:v>0.15865525393145699</c:v>
                </c:pt>
                <c:pt idx="6038">
                  <c:v>0.15865525393145699</c:v>
                </c:pt>
                <c:pt idx="6039">
                  <c:v>0.15865525393145699</c:v>
                </c:pt>
                <c:pt idx="6040">
                  <c:v>0.15865525393145699</c:v>
                </c:pt>
                <c:pt idx="6041">
                  <c:v>0.15865525393145699</c:v>
                </c:pt>
                <c:pt idx="6042">
                  <c:v>0.15865525393145699</c:v>
                </c:pt>
                <c:pt idx="6043">
                  <c:v>0.15865525393145699</c:v>
                </c:pt>
                <c:pt idx="6044">
                  <c:v>0.15865525393145699</c:v>
                </c:pt>
                <c:pt idx="6045">
                  <c:v>0.15865525393145699</c:v>
                </c:pt>
                <c:pt idx="6046">
                  <c:v>0.15865525393145699</c:v>
                </c:pt>
                <c:pt idx="6047">
                  <c:v>0.15865525393145699</c:v>
                </c:pt>
                <c:pt idx="6048">
                  <c:v>0.15865525393145699</c:v>
                </c:pt>
                <c:pt idx="6049">
                  <c:v>0.15865525393145699</c:v>
                </c:pt>
                <c:pt idx="6050">
                  <c:v>0.15865525393145699</c:v>
                </c:pt>
                <c:pt idx="6051">
                  <c:v>0.15865525393145699</c:v>
                </c:pt>
                <c:pt idx="6052">
                  <c:v>0.15865525393145699</c:v>
                </c:pt>
                <c:pt idx="6053">
                  <c:v>0.15865525393145699</c:v>
                </c:pt>
                <c:pt idx="6054">
                  <c:v>0.15865525393145699</c:v>
                </c:pt>
                <c:pt idx="6055">
                  <c:v>0.15865525393145699</c:v>
                </c:pt>
                <c:pt idx="6056">
                  <c:v>0.15865525393145699</c:v>
                </c:pt>
                <c:pt idx="6057">
                  <c:v>0.15865525393145699</c:v>
                </c:pt>
                <c:pt idx="6058">
                  <c:v>0.15865525393145699</c:v>
                </c:pt>
                <c:pt idx="6059">
                  <c:v>0.15865525393145699</c:v>
                </c:pt>
                <c:pt idx="6060">
                  <c:v>0.15865525393145699</c:v>
                </c:pt>
                <c:pt idx="6061">
                  <c:v>0.15865525393145699</c:v>
                </c:pt>
                <c:pt idx="6062">
                  <c:v>0.15865525393145699</c:v>
                </c:pt>
                <c:pt idx="6063">
                  <c:v>0.15865525393145699</c:v>
                </c:pt>
                <c:pt idx="6064">
                  <c:v>0.15865525393145699</c:v>
                </c:pt>
                <c:pt idx="6065">
                  <c:v>0.15865525393145699</c:v>
                </c:pt>
                <c:pt idx="6066">
                  <c:v>0.15865525393145699</c:v>
                </c:pt>
                <c:pt idx="6067">
                  <c:v>0.15865525393145699</c:v>
                </c:pt>
                <c:pt idx="6068">
                  <c:v>0.15865525393145699</c:v>
                </c:pt>
                <c:pt idx="6069">
                  <c:v>0.15865525393145699</c:v>
                </c:pt>
                <c:pt idx="6070">
                  <c:v>0.15865525393145699</c:v>
                </c:pt>
                <c:pt idx="6071">
                  <c:v>0.15865525393145699</c:v>
                </c:pt>
                <c:pt idx="6072">
                  <c:v>0.15865525393145699</c:v>
                </c:pt>
                <c:pt idx="6073">
                  <c:v>0.15865525393145699</c:v>
                </c:pt>
                <c:pt idx="6074">
                  <c:v>0.15865525393145699</c:v>
                </c:pt>
                <c:pt idx="6075">
                  <c:v>0.15865525393145699</c:v>
                </c:pt>
                <c:pt idx="6076">
                  <c:v>0.15865525393145699</c:v>
                </c:pt>
                <c:pt idx="6077">
                  <c:v>0.15865525393145699</c:v>
                </c:pt>
                <c:pt idx="6078">
                  <c:v>0.15865525393145699</c:v>
                </c:pt>
                <c:pt idx="6079">
                  <c:v>0.15865525393145699</c:v>
                </c:pt>
                <c:pt idx="6080">
                  <c:v>0.15865525393145699</c:v>
                </c:pt>
                <c:pt idx="6081">
                  <c:v>0.15865525393145699</c:v>
                </c:pt>
                <c:pt idx="6082">
                  <c:v>0.15865525393145699</c:v>
                </c:pt>
                <c:pt idx="6083">
                  <c:v>0.15865525393145699</c:v>
                </c:pt>
                <c:pt idx="6084">
                  <c:v>0.15865525393145699</c:v>
                </c:pt>
                <c:pt idx="6085">
                  <c:v>0.15865525393145699</c:v>
                </c:pt>
                <c:pt idx="6086">
                  <c:v>0.15865525393145699</c:v>
                </c:pt>
                <c:pt idx="6087">
                  <c:v>0.15865525393145699</c:v>
                </c:pt>
                <c:pt idx="6088">
                  <c:v>0.15865525393145699</c:v>
                </c:pt>
                <c:pt idx="6089">
                  <c:v>0.15865525393145699</c:v>
                </c:pt>
                <c:pt idx="6090">
                  <c:v>0.15865525393145699</c:v>
                </c:pt>
                <c:pt idx="6091">
                  <c:v>0.15865525393145699</c:v>
                </c:pt>
                <c:pt idx="6092">
                  <c:v>0.15865525393145699</c:v>
                </c:pt>
                <c:pt idx="6093">
                  <c:v>0.15865525393145699</c:v>
                </c:pt>
                <c:pt idx="6094">
                  <c:v>0.15865525393145699</c:v>
                </c:pt>
                <c:pt idx="6095">
                  <c:v>0.15865525393145699</c:v>
                </c:pt>
                <c:pt idx="6096">
                  <c:v>0.15865525393145699</c:v>
                </c:pt>
                <c:pt idx="6097">
                  <c:v>0.15865525393145699</c:v>
                </c:pt>
                <c:pt idx="6098">
                  <c:v>0.15865525393145699</c:v>
                </c:pt>
                <c:pt idx="6099">
                  <c:v>0.15865525393145699</c:v>
                </c:pt>
                <c:pt idx="6100">
                  <c:v>0.15865525393145699</c:v>
                </c:pt>
                <c:pt idx="6101">
                  <c:v>0.15865525393145699</c:v>
                </c:pt>
                <c:pt idx="6102">
                  <c:v>0.15865525393145699</c:v>
                </c:pt>
                <c:pt idx="6103">
                  <c:v>0.15865525393145699</c:v>
                </c:pt>
                <c:pt idx="6104">
                  <c:v>0.15865525393145699</c:v>
                </c:pt>
                <c:pt idx="6105">
                  <c:v>0.15865525393145699</c:v>
                </c:pt>
                <c:pt idx="6106">
                  <c:v>0.15865525393145699</c:v>
                </c:pt>
                <c:pt idx="6107">
                  <c:v>0.15865525393145699</c:v>
                </c:pt>
                <c:pt idx="6108">
                  <c:v>0.15865525393145699</c:v>
                </c:pt>
                <c:pt idx="6109">
                  <c:v>0.15865525393145699</c:v>
                </c:pt>
                <c:pt idx="6110">
                  <c:v>0.15865525393145699</c:v>
                </c:pt>
                <c:pt idx="6111">
                  <c:v>0.15865525393145699</c:v>
                </c:pt>
                <c:pt idx="6112">
                  <c:v>0.15865525393145699</c:v>
                </c:pt>
                <c:pt idx="6113">
                  <c:v>0.15865525393145699</c:v>
                </c:pt>
                <c:pt idx="6114">
                  <c:v>0.15865525393145699</c:v>
                </c:pt>
                <c:pt idx="6115">
                  <c:v>0.15865525393145699</c:v>
                </c:pt>
                <c:pt idx="6116">
                  <c:v>0.15865525393145699</c:v>
                </c:pt>
                <c:pt idx="6117">
                  <c:v>0.15865525393145699</c:v>
                </c:pt>
                <c:pt idx="6118">
                  <c:v>0.15865525393145699</c:v>
                </c:pt>
                <c:pt idx="6119">
                  <c:v>0.15865525393145699</c:v>
                </c:pt>
                <c:pt idx="6120">
                  <c:v>0.15865525393145699</c:v>
                </c:pt>
                <c:pt idx="6121">
                  <c:v>0.15865525393145699</c:v>
                </c:pt>
                <c:pt idx="6122">
                  <c:v>0.15865525393145699</c:v>
                </c:pt>
                <c:pt idx="6123">
                  <c:v>0.15865525393145699</c:v>
                </c:pt>
                <c:pt idx="6124">
                  <c:v>0.15865525393145699</c:v>
                </c:pt>
                <c:pt idx="6125">
                  <c:v>0.15865525393145699</c:v>
                </c:pt>
                <c:pt idx="6126">
                  <c:v>0.15865525393145699</c:v>
                </c:pt>
                <c:pt idx="6127">
                  <c:v>0.15865525393145699</c:v>
                </c:pt>
                <c:pt idx="6128">
                  <c:v>0.15865525393145699</c:v>
                </c:pt>
                <c:pt idx="6129">
                  <c:v>0.15865525393145699</c:v>
                </c:pt>
                <c:pt idx="6130">
                  <c:v>0.15865525393145699</c:v>
                </c:pt>
                <c:pt idx="6131">
                  <c:v>0.15865525393145699</c:v>
                </c:pt>
                <c:pt idx="6132">
                  <c:v>0.15865525393145699</c:v>
                </c:pt>
                <c:pt idx="6133">
                  <c:v>0.15865525393145699</c:v>
                </c:pt>
                <c:pt idx="6134">
                  <c:v>0.15865525393145699</c:v>
                </c:pt>
                <c:pt idx="6135">
                  <c:v>0.15865525393145699</c:v>
                </c:pt>
                <c:pt idx="6136">
                  <c:v>0.15865525393145699</c:v>
                </c:pt>
                <c:pt idx="6137">
                  <c:v>0.15865525393145699</c:v>
                </c:pt>
                <c:pt idx="6138">
                  <c:v>0.15865525393145699</c:v>
                </c:pt>
                <c:pt idx="6139">
                  <c:v>0.15865525393145699</c:v>
                </c:pt>
                <c:pt idx="6140">
                  <c:v>0.15865525393145699</c:v>
                </c:pt>
                <c:pt idx="6141">
                  <c:v>0.15865525393145699</c:v>
                </c:pt>
                <c:pt idx="6142">
                  <c:v>0.15865525393145699</c:v>
                </c:pt>
                <c:pt idx="6143">
                  <c:v>0.15865525393145699</c:v>
                </c:pt>
                <c:pt idx="6144">
                  <c:v>0.15865525393145699</c:v>
                </c:pt>
                <c:pt idx="6145">
                  <c:v>0.15865525393145699</c:v>
                </c:pt>
                <c:pt idx="6146">
                  <c:v>0.15865525393145699</c:v>
                </c:pt>
                <c:pt idx="6147">
                  <c:v>0.15865525393145699</c:v>
                </c:pt>
                <c:pt idx="6148">
                  <c:v>0.15865525393145699</c:v>
                </c:pt>
                <c:pt idx="6149">
                  <c:v>0.15865525393145699</c:v>
                </c:pt>
                <c:pt idx="6150">
                  <c:v>0.15865525393145699</c:v>
                </c:pt>
                <c:pt idx="6151">
                  <c:v>0.15865525393145699</c:v>
                </c:pt>
                <c:pt idx="6152">
                  <c:v>0.15865525393145699</c:v>
                </c:pt>
                <c:pt idx="6153">
                  <c:v>0.15865525393145699</c:v>
                </c:pt>
                <c:pt idx="6154">
                  <c:v>0.15865525393145699</c:v>
                </c:pt>
                <c:pt idx="6155">
                  <c:v>0.15865525393145699</c:v>
                </c:pt>
                <c:pt idx="6156">
                  <c:v>0.15865525393145699</c:v>
                </c:pt>
                <c:pt idx="6157">
                  <c:v>0.15865525393145699</c:v>
                </c:pt>
                <c:pt idx="6158">
                  <c:v>0.15865525393145699</c:v>
                </c:pt>
                <c:pt idx="6159">
                  <c:v>0.15865525393145699</c:v>
                </c:pt>
                <c:pt idx="6160">
                  <c:v>0.15865525393145699</c:v>
                </c:pt>
                <c:pt idx="6161">
                  <c:v>0.15865525393145699</c:v>
                </c:pt>
                <c:pt idx="6162">
                  <c:v>0.15865525393145699</c:v>
                </c:pt>
                <c:pt idx="6163">
                  <c:v>0.15865525393145699</c:v>
                </c:pt>
                <c:pt idx="6164">
                  <c:v>0.15865525393145699</c:v>
                </c:pt>
                <c:pt idx="6165">
                  <c:v>0.15865525393145699</c:v>
                </c:pt>
                <c:pt idx="6166">
                  <c:v>0.15865525393145699</c:v>
                </c:pt>
                <c:pt idx="6167">
                  <c:v>0.15865525393145699</c:v>
                </c:pt>
                <c:pt idx="6168">
                  <c:v>0.15865525393145699</c:v>
                </c:pt>
                <c:pt idx="6169">
                  <c:v>0.15865525393145699</c:v>
                </c:pt>
                <c:pt idx="6170">
                  <c:v>0.15865525393145699</c:v>
                </c:pt>
                <c:pt idx="6171">
                  <c:v>0.15865525393145699</c:v>
                </c:pt>
                <c:pt idx="6172">
                  <c:v>0.15865525393145699</c:v>
                </c:pt>
                <c:pt idx="6173">
                  <c:v>0.15865525393145699</c:v>
                </c:pt>
                <c:pt idx="6174">
                  <c:v>0.15865525393145699</c:v>
                </c:pt>
                <c:pt idx="6175">
                  <c:v>0.15865525393145699</c:v>
                </c:pt>
                <c:pt idx="6176">
                  <c:v>0.15865525393145699</c:v>
                </c:pt>
                <c:pt idx="6177">
                  <c:v>0.15865525393145699</c:v>
                </c:pt>
                <c:pt idx="6178">
                  <c:v>0.15865525393145699</c:v>
                </c:pt>
                <c:pt idx="6179">
                  <c:v>0.15865525393145699</c:v>
                </c:pt>
                <c:pt idx="6180">
                  <c:v>0.15865525393145699</c:v>
                </c:pt>
                <c:pt idx="6181">
                  <c:v>0.15865525393145699</c:v>
                </c:pt>
                <c:pt idx="6182">
                  <c:v>0.15865525393145699</c:v>
                </c:pt>
                <c:pt idx="6183">
                  <c:v>0.15865525393145699</c:v>
                </c:pt>
                <c:pt idx="6184">
                  <c:v>0.15865525393145699</c:v>
                </c:pt>
                <c:pt idx="6185">
                  <c:v>0.15865525393145699</c:v>
                </c:pt>
                <c:pt idx="6186">
                  <c:v>0.15865525393145699</c:v>
                </c:pt>
                <c:pt idx="6187">
                  <c:v>0.15865525393145699</c:v>
                </c:pt>
                <c:pt idx="6188">
                  <c:v>0.15865525393145699</c:v>
                </c:pt>
                <c:pt idx="6189">
                  <c:v>0.15865525393145699</c:v>
                </c:pt>
                <c:pt idx="6190">
                  <c:v>0.15865525393145699</c:v>
                </c:pt>
                <c:pt idx="6191">
                  <c:v>0.15865525393145699</c:v>
                </c:pt>
                <c:pt idx="6192">
                  <c:v>0.15865525393145699</c:v>
                </c:pt>
                <c:pt idx="6193">
                  <c:v>0.15865525393145699</c:v>
                </c:pt>
                <c:pt idx="6194">
                  <c:v>0.15865525393145699</c:v>
                </c:pt>
                <c:pt idx="6195">
                  <c:v>0.15865525393145699</c:v>
                </c:pt>
                <c:pt idx="6196">
                  <c:v>0.15865525393145699</c:v>
                </c:pt>
                <c:pt idx="6197">
                  <c:v>0.15865525393145699</c:v>
                </c:pt>
                <c:pt idx="6198">
                  <c:v>0.15865525393145699</c:v>
                </c:pt>
                <c:pt idx="6199">
                  <c:v>0.15865525393145699</c:v>
                </c:pt>
                <c:pt idx="6200">
                  <c:v>0.15865525393145699</c:v>
                </c:pt>
                <c:pt idx="6201">
                  <c:v>0.15865525393145699</c:v>
                </c:pt>
                <c:pt idx="6202">
                  <c:v>0.15865525393145699</c:v>
                </c:pt>
                <c:pt idx="6203">
                  <c:v>0.15865525393145699</c:v>
                </c:pt>
                <c:pt idx="6204">
                  <c:v>0.15865525393145699</c:v>
                </c:pt>
                <c:pt idx="6205">
                  <c:v>0.15865525393145699</c:v>
                </c:pt>
                <c:pt idx="6206">
                  <c:v>0.15865525393145699</c:v>
                </c:pt>
                <c:pt idx="6207">
                  <c:v>0.15865525393145699</c:v>
                </c:pt>
                <c:pt idx="6208">
                  <c:v>0.15865525393145699</c:v>
                </c:pt>
                <c:pt idx="6209">
                  <c:v>0.15865525393145699</c:v>
                </c:pt>
                <c:pt idx="6210">
                  <c:v>0.15865525393145699</c:v>
                </c:pt>
                <c:pt idx="6211">
                  <c:v>0.15865525393145699</c:v>
                </c:pt>
                <c:pt idx="6212">
                  <c:v>0.15865525393145699</c:v>
                </c:pt>
                <c:pt idx="6213">
                  <c:v>0.15865525393145699</c:v>
                </c:pt>
                <c:pt idx="6214">
                  <c:v>0.15865525393145699</c:v>
                </c:pt>
                <c:pt idx="6215">
                  <c:v>0.15865525393145699</c:v>
                </c:pt>
                <c:pt idx="6216">
                  <c:v>0.15865525393145699</c:v>
                </c:pt>
                <c:pt idx="6217">
                  <c:v>0.15865525393145699</c:v>
                </c:pt>
                <c:pt idx="6218">
                  <c:v>0.15865525393145699</c:v>
                </c:pt>
                <c:pt idx="6219">
                  <c:v>0.15865525393145699</c:v>
                </c:pt>
                <c:pt idx="6220">
                  <c:v>0.15865525393145699</c:v>
                </c:pt>
                <c:pt idx="6221">
                  <c:v>0.15865525393145699</c:v>
                </c:pt>
                <c:pt idx="6222">
                  <c:v>0.15865525393145699</c:v>
                </c:pt>
                <c:pt idx="6223">
                  <c:v>0.15865525393145699</c:v>
                </c:pt>
                <c:pt idx="6224">
                  <c:v>0.15865525393145699</c:v>
                </c:pt>
                <c:pt idx="6225">
                  <c:v>0.15865525393145699</c:v>
                </c:pt>
                <c:pt idx="6226">
                  <c:v>0.15865525393145699</c:v>
                </c:pt>
                <c:pt idx="6227">
                  <c:v>0.15865525393145699</c:v>
                </c:pt>
                <c:pt idx="6228">
                  <c:v>0.15865525393145699</c:v>
                </c:pt>
                <c:pt idx="6229">
                  <c:v>0.15865525393145699</c:v>
                </c:pt>
                <c:pt idx="6230">
                  <c:v>0.15865525393145699</c:v>
                </c:pt>
                <c:pt idx="6231">
                  <c:v>0.15865525393145699</c:v>
                </c:pt>
                <c:pt idx="6232">
                  <c:v>0.15865525393145699</c:v>
                </c:pt>
                <c:pt idx="6233">
                  <c:v>0.15865525393145699</c:v>
                </c:pt>
                <c:pt idx="6234">
                  <c:v>0.15865525393145699</c:v>
                </c:pt>
                <c:pt idx="6235">
                  <c:v>0.15865525393145699</c:v>
                </c:pt>
                <c:pt idx="6236">
                  <c:v>0.15865525393145699</c:v>
                </c:pt>
                <c:pt idx="6237">
                  <c:v>0.15865525393145699</c:v>
                </c:pt>
                <c:pt idx="6238">
                  <c:v>0.15865525393145699</c:v>
                </c:pt>
                <c:pt idx="6239">
                  <c:v>0.15865525393145699</c:v>
                </c:pt>
                <c:pt idx="6240">
                  <c:v>0.15865525393145699</c:v>
                </c:pt>
                <c:pt idx="6241">
                  <c:v>0.15865525393145699</c:v>
                </c:pt>
                <c:pt idx="6242">
                  <c:v>0.15865525393145699</c:v>
                </c:pt>
                <c:pt idx="6243">
                  <c:v>0.15865525393145699</c:v>
                </c:pt>
                <c:pt idx="6244">
                  <c:v>0.15865525393145699</c:v>
                </c:pt>
                <c:pt idx="6245">
                  <c:v>0.15865525393145699</c:v>
                </c:pt>
                <c:pt idx="6246">
                  <c:v>0.15865525393145699</c:v>
                </c:pt>
                <c:pt idx="6247">
                  <c:v>0.15865525393145699</c:v>
                </c:pt>
                <c:pt idx="6248">
                  <c:v>0.15865525393145699</c:v>
                </c:pt>
                <c:pt idx="6249">
                  <c:v>0.15865525393145699</c:v>
                </c:pt>
                <c:pt idx="6250">
                  <c:v>0.15865525393145699</c:v>
                </c:pt>
                <c:pt idx="6251">
                  <c:v>0.15865525393145699</c:v>
                </c:pt>
                <c:pt idx="6252">
                  <c:v>0.15865525393145699</c:v>
                </c:pt>
                <c:pt idx="6253">
                  <c:v>0.15865525393145699</c:v>
                </c:pt>
                <c:pt idx="6254">
                  <c:v>0.15865525393145699</c:v>
                </c:pt>
                <c:pt idx="6255">
                  <c:v>0.15865525393145699</c:v>
                </c:pt>
                <c:pt idx="6256">
                  <c:v>0.15865525393145699</c:v>
                </c:pt>
                <c:pt idx="6257">
                  <c:v>0.15865525393145699</c:v>
                </c:pt>
                <c:pt idx="6258">
                  <c:v>0.15865525393145699</c:v>
                </c:pt>
                <c:pt idx="6259">
                  <c:v>0.15865525393145699</c:v>
                </c:pt>
                <c:pt idx="6260">
                  <c:v>0.15865525393145699</c:v>
                </c:pt>
                <c:pt idx="6261">
                  <c:v>0.15865525393145699</c:v>
                </c:pt>
                <c:pt idx="6262">
                  <c:v>0.15865525393145699</c:v>
                </c:pt>
                <c:pt idx="6263">
                  <c:v>0.15865525393145699</c:v>
                </c:pt>
                <c:pt idx="6264">
                  <c:v>0.15865525393145699</c:v>
                </c:pt>
                <c:pt idx="6265">
                  <c:v>0.15865525393145699</c:v>
                </c:pt>
                <c:pt idx="6266">
                  <c:v>0.15865525393145699</c:v>
                </c:pt>
                <c:pt idx="6267">
                  <c:v>0.15865525393145699</c:v>
                </c:pt>
                <c:pt idx="6268">
                  <c:v>0.15865525393145699</c:v>
                </c:pt>
                <c:pt idx="6269">
                  <c:v>0.15865525393145699</c:v>
                </c:pt>
                <c:pt idx="6270">
                  <c:v>0.15865525393145699</c:v>
                </c:pt>
                <c:pt idx="6271">
                  <c:v>0.15865525393145699</c:v>
                </c:pt>
                <c:pt idx="6272">
                  <c:v>0.15865525393145699</c:v>
                </c:pt>
                <c:pt idx="6273">
                  <c:v>0.15865525393145699</c:v>
                </c:pt>
                <c:pt idx="6274">
                  <c:v>0.15865525393145699</c:v>
                </c:pt>
                <c:pt idx="6275">
                  <c:v>0.15865525393145699</c:v>
                </c:pt>
                <c:pt idx="6276">
                  <c:v>0.15865525393145699</c:v>
                </c:pt>
                <c:pt idx="6277">
                  <c:v>0.15865525393145699</c:v>
                </c:pt>
                <c:pt idx="6278">
                  <c:v>0.15865525393145699</c:v>
                </c:pt>
                <c:pt idx="6279">
                  <c:v>0.15865525393145699</c:v>
                </c:pt>
                <c:pt idx="6280">
                  <c:v>0.15865525393145699</c:v>
                </c:pt>
                <c:pt idx="6281">
                  <c:v>0.15865525393145699</c:v>
                </c:pt>
                <c:pt idx="6282">
                  <c:v>0.15865525393145699</c:v>
                </c:pt>
                <c:pt idx="6283">
                  <c:v>0.15865525393145699</c:v>
                </c:pt>
                <c:pt idx="6284">
                  <c:v>0.15865525393145699</c:v>
                </c:pt>
                <c:pt idx="6285">
                  <c:v>0.15865525393145699</c:v>
                </c:pt>
                <c:pt idx="6286">
                  <c:v>0.15865525393145699</c:v>
                </c:pt>
                <c:pt idx="6287">
                  <c:v>0.15865525393145699</c:v>
                </c:pt>
                <c:pt idx="6288">
                  <c:v>0.15865525393145699</c:v>
                </c:pt>
                <c:pt idx="6289">
                  <c:v>0.15865525393145699</c:v>
                </c:pt>
                <c:pt idx="6290">
                  <c:v>0.15865525393145699</c:v>
                </c:pt>
                <c:pt idx="6291">
                  <c:v>0.15865525393145699</c:v>
                </c:pt>
                <c:pt idx="6292">
                  <c:v>0.15865525393145699</c:v>
                </c:pt>
                <c:pt idx="6293">
                  <c:v>0.15865525393145699</c:v>
                </c:pt>
                <c:pt idx="6294">
                  <c:v>0.15865525393145699</c:v>
                </c:pt>
                <c:pt idx="6295">
                  <c:v>0.15865525393145699</c:v>
                </c:pt>
                <c:pt idx="6296">
                  <c:v>0.15865525393145699</c:v>
                </c:pt>
                <c:pt idx="6297">
                  <c:v>0.15865525393145699</c:v>
                </c:pt>
                <c:pt idx="6298">
                  <c:v>0.15865525393145699</c:v>
                </c:pt>
                <c:pt idx="6299">
                  <c:v>0.15865525393145699</c:v>
                </c:pt>
                <c:pt idx="6300">
                  <c:v>0.15865525393145699</c:v>
                </c:pt>
                <c:pt idx="6301">
                  <c:v>0.15865525393145699</c:v>
                </c:pt>
                <c:pt idx="6302">
                  <c:v>0.15865525393145699</c:v>
                </c:pt>
                <c:pt idx="6303">
                  <c:v>0.15865525393145699</c:v>
                </c:pt>
                <c:pt idx="6304">
                  <c:v>0.15865525393145699</c:v>
                </c:pt>
                <c:pt idx="6305">
                  <c:v>0.15865525393145699</c:v>
                </c:pt>
                <c:pt idx="6306">
                  <c:v>0.15865525393145699</c:v>
                </c:pt>
                <c:pt idx="6307">
                  <c:v>0.15865525393145699</c:v>
                </c:pt>
                <c:pt idx="6308">
                  <c:v>0.15865525393145699</c:v>
                </c:pt>
                <c:pt idx="6309">
                  <c:v>0.15865525393145699</c:v>
                </c:pt>
                <c:pt idx="6310">
                  <c:v>0.15865525393145699</c:v>
                </c:pt>
                <c:pt idx="6311">
                  <c:v>0.15865525393145699</c:v>
                </c:pt>
                <c:pt idx="6312">
                  <c:v>0.15865525393145699</c:v>
                </c:pt>
                <c:pt idx="6313">
                  <c:v>0.15865525393145699</c:v>
                </c:pt>
                <c:pt idx="6314">
                  <c:v>0.15865525393145699</c:v>
                </c:pt>
                <c:pt idx="6315">
                  <c:v>0.15865525393145699</c:v>
                </c:pt>
                <c:pt idx="6316">
                  <c:v>0.15865525393145699</c:v>
                </c:pt>
                <c:pt idx="6317">
                  <c:v>0.15865525393145699</c:v>
                </c:pt>
                <c:pt idx="6318">
                  <c:v>0.15865525393145699</c:v>
                </c:pt>
                <c:pt idx="6319">
                  <c:v>0.15865525393145699</c:v>
                </c:pt>
                <c:pt idx="6320">
                  <c:v>0.15865525393145699</c:v>
                </c:pt>
                <c:pt idx="6321">
                  <c:v>0.15865525393145699</c:v>
                </c:pt>
                <c:pt idx="6322">
                  <c:v>0.15865525393145699</c:v>
                </c:pt>
                <c:pt idx="6323">
                  <c:v>0.15865525393145699</c:v>
                </c:pt>
                <c:pt idx="6324">
                  <c:v>0.15865525393145699</c:v>
                </c:pt>
                <c:pt idx="6325">
                  <c:v>0.15865525393145699</c:v>
                </c:pt>
                <c:pt idx="6326">
                  <c:v>0.15865525393145699</c:v>
                </c:pt>
                <c:pt idx="6327">
                  <c:v>0.15865525393145699</c:v>
                </c:pt>
                <c:pt idx="6328">
                  <c:v>0.15865525393145699</c:v>
                </c:pt>
                <c:pt idx="6329">
                  <c:v>0.15865525393145699</c:v>
                </c:pt>
                <c:pt idx="6330">
                  <c:v>0.15865525393145699</c:v>
                </c:pt>
                <c:pt idx="6331">
                  <c:v>0.15865525393145699</c:v>
                </c:pt>
                <c:pt idx="6332">
                  <c:v>0.15865525393145699</c:v>
                </c:pt>
                <c:pt idx="6333">
                  <c:v>0.15865525393145699</c:v>
                </c:pt>
                <c:pt idx="6334">
                  <c:v>0.15865525393145699</c:v>
                </c:pt>
                <c:pt idx="6335">
                  <c:v>0.15865525393145699</c:v>
                </c:pt>
                <c:pt idx="6336">
                  <c:v>0.15865525393145699</c:v>
                </c:pt>
                <c:pt idx="6337">
                  <c:v>0.15865525393145699</c:v>
                </c:pt>
                <c:pt idx="6338">
                  <c:v>0.15865525393145699</c:v>
                </c:pt>
                <c:pt idx="6339">
                  <c:v>0.15865525393145699</c:v>
                </c:pt>
                <c:pt idx="6340">
                  <c:v>0.15865525393145699</c:v>
                </c:pt>
                <c:pt idx="6341">
                  <c:v>0.15865525393145699</c:v>
                </c:pt>
                <c:pt idx="6342">
                  <c:v>0.15865525393145699</c:v>
                </c:pt>
                <c:pt idx="6343">
                  <c:v>0.15865525393145699</c:v>
                </c:pt>
                <c:pt idx="6344">
                  <c:v>0.15865525393145699</c:v>
                </c:pt>
                <c:pt idx="6345">
                  <c:v>0.15865525393145699</c:v>
                </c:pt>
                <c:pt idx="6346">
                  <c:v>0.15865525393145699</c:v>
                </c:pt>
                <c:pt idx="6347">
                  <c:v>0.15865525393145699</c:v>
                </c:pt>
                <c:pt idx="6348">
                  <c:v>0.15865525393145699</c:v>
                </c:pt>
                <c:pt idx="6349">
                  <c:v>0.15865525393145699</c:v>
                </c:pt>
                <c:pt idx="6350">
                  <c:v>0.15865525393145699</c:v>
                </c:pt>
                <c:pt idx="6351">
                  <c:v>0.15865525393145699</c:v>
                </c:pt>
                <c:pt idx="6352">
                  <c:v>0.15865525393145699</c:v>
                </c:pt>
                <c:pt idx="6353">
                  <c:v>0.15865525393145699</c:v>
                </c:pt>
                <c:pt idx="6354">
                  <c:v>0.15865525393145699</c:v>
                </c:pt>
                <c:pt idx="6355">
                  <c:v>0.15865525393145699</c:v>
                </c:pt>
                <c:pt idx="6356">
                  <c:v>0.15865525393145699</c:v>
                </c:pt>
                <c:pt idx="6357">
                  <c:v>0.15865525393145699</c:v>
                </c:pt>
                <c:pt idx="6358">
                  <c:v>0.15865525393145699</c:v>
                </c:pt>
                <c:pt idx="6359">
                  <c:v>0.15865525393145699</c:v>
                </c:pt>
                <c:pt idx="6360">
                  <c:v>0.15865525393145699</c:v>
                </c:pt>
                <c:pt idx="6361">
                  <c:v>0.15865525393145699</c:v>
                </c:pt>
                <c:pt idx="6362">
                  <c:v>0.15865525393145699</c:v>
                </c:pt>
                <c:pt idx="6363">
                  <c:v>0.15865525393145699</c:v>
                </c:pt>
                <c:pt idx="6364">
                  <c:v>0.15865525393145699</c:v>
                </c:pt>
                <c:pt idx="6365">
                  <c:v>0.15865525393145699</c:v>
                </c:pt>
                <c:pt idx="6366">
                  <c:v>0.15865525393145699</c:v>
                </c:pt>
                <c:pt idx="6367">
                  <c:v>0.15865525393145699</c:v>
                </c:pt>
                <c:pt idx="6368">
                  <c:v>0.15865525393145699</c:v>
                </c:pt>
                <c:pt idx="6369">
                  <c:v>0.15865525393145699</c:v>
                </c:pt>
                <c:pt idx="6370">
                  <c:v>0.15865525393145699</c:v>
                </c:pt>
                <c:pt idx="6371">
                  <c:v>0.15865525393145699</c:v>
                </c:pt>
                <c:pt idx="6372">
                  <c:v>0.15865525393145699</c:v>
                </c:pt>
                <c:pt idx="6373">
                  <c:v>0.15865525393145699</c:v>
                </c:pt>
                <c:pt idx="6374">
                  <c:v>0.15865525393145699</c:v>
                </c:pt>
                <c:pt idx="6375">
                  <c:v>0.15865525393145699</c:v>
                </c:pt>
                <c:pt idx="6376">
                  <c:v>0.15865525393145699</c:v>
                </c:pt>
                <c:pt idx="6377">
                  <c:v>0.15865525393145699</c:v>
                </c:pt>
                <c:pt idx="6378">
                  <c:v>0.15865525393145699</c:v>
                </c:pt>
                <c:pt idx="6379">
                  <c:v>0.15865525393145699</c:v>
                </c:pt>
                <c:pt idx="6380">
                  <c:v>0.15865525393145699</c:v>
                </c:pt>
                <c:pt idx="6381">
                  <c:v>0.15865525393145699</c:v>
                </c:pt>
                <c:pt idx="6382">
                  <c:v>0.15865525393145699</c:v>
                </c:pt>
                <c:pt idx="6383">
                  <c:v>0.15865525393145699</c:v>
                </c:pt>
                <c:pt idx="6384">
                  <c:v>0.15865525393145699</c:v>
                </c:pt>
                <c:pt idx="6385">
                  <c:v>0.15865525393145699</c:v>
                </c:pt>
                <c:pt idx="6386">
                  <c:v>0.15865525393145699</c:v>
                </c:pt>
                <c:pt idx="6387">
                  <c:v>0.15865525393145699</c:v>
                </c:pt>
                <c:pt idx="6388">
                  <c:v>0.15865525393145699</c:v>
                </c:pt>
                <c:pt idx="6389">
                  <c:v>0.15865525393145699</c:v>
                </c:pt>
                <c:pt idx="6390">
                  <c:v>0.15865525393145699</c:v>
                </c:pt>
                <c:pt idx="6391">
                  <c:v>0.15865525393145699</c:v>
                </c:pt>
                <c:pt idx="6392">
                  <c:v>0.15865525393145699</c:v>
                </c:pt>
                <c:pt idx="6393">
                  <c:v>0.15865525393145699</c:v>
                </c:pt>
                <c:pt idx="6394">
                  <c:v>0.15865525393145699</c:v>
                </c:pt>
                <c:pt idx="6395">
                  <c:v>0.15865525393145699</c:v>
                </c:pt>
                <c:pt idx="6396">
                  <c:v>0.15865525393145699</c:v>
                </c:pt>
                <c:pt idx="6397">
                  <c:v>0.15865525393145699</c:v>
                </c:pt>
                <c:pt idx="6398">
                  <c:v>0.15865525393145699</c:v>
                </c:pt>
                <c:pt idx="6399">
                  <c:v>0.15865525393145699</c:v>
                </c:pt>
                <c:pt idx="6400">
                  <c:v>0.15865525393145699</c:v>
                </c:pt>
                <c:pt idx="6401">
                  <c:v>0.15865525393145699</c:v>
                </c:pt>
                <c:pt idx="6402">
                  <c:v>0.15865525393145699</c:v>
                </c:pt>
                <c:pt idx="6403">
                  <c:v>0.15865525393145699</c:v>
                </c:pt>
                <c:pt idx="6404">
                  <c:v>0.15865525393145699</c:v>
                </c:pt>
                <c:pt idx="6405">
                  <c:v>0.15865525393145699</c:v>
                </c:pt>
                <c:pt idx="6406">
                  <c:v>0.15865525393145699</c:v>
                </c:pt>
                <c:pt idx="6407">
                  <c:v>0.15865525393145699</c:v>
                </c:pt>
                <c:pt idx="6408">
                  <c:v>0.15865525393145699</c:v>
                </c:pt>
                <c:pt idx="6409">
                  <c:v>0.15865525393145699</c:v>
                </c:pt>
                <c:pt idx="6410">
                  <c:v>0.15865525393145699</c:v>
                </c:pt>
                <c:pt idx="6411">
                  <c:v>0.15865525393145699</c:v>
                </c:pt>
                <c:pt idx="6412">
                  <c:v>0.15865525393145699</c:v>
                </c:pt>
                <c:pt idx="6413">
                  <c:v>0.15865525393145699</c:v>
                </c:pt>
                <c:pt idx="6414">
                  <c:v>0.15865525393145699</c:v>
                </c:pt>
                <c:pt idx="6415">
                  <c:v>0.15865525393145699</c:v>
                </c:pt>
                <c:pt idx="6416">
                  <c:v>0.15865525393145699</c:v>
                </c:pt>
                <c:pt idx="6417">
                  <c:v>0.15865525393145699</c:v>
                </c:pt>
                <c:pt idx="6418">
                  <c:v>0.15865525393145699</c:v>
                </c:pt>
                <c:pt idx="6419">
                  <c:v>0.15865525393145699</c:v>
                </c:pt>
                <c:pt idx="6420">
                  <c:v>0.15865525393145699</c:v>
                </c:pt>
                <c:pt idx="6421">
                  <c:v>0.15865525393145699</c:v>
                </c:pt>
                <c:pt idx="6422">
                  <c:v>0.15865525393145699</c:v>
                </c:pt>
                <c:pt idx="6423">
                  <c:v>0.15865525393145699</c:v>
                </c:pt>
                <c:pt idx="6424">
                  <c:v>0.15865525393145699</c:v>
                </c:pt>
                <c:pt idx="6425">
                  <c:v>0.15865525393145699</c:v>
                </c:pt>
                <c:pt idx="6426">
                  <c:v>0.15865525393145699</c:v>
                </c:pt>
                <c:pt idx="6427">
                  <c:v>0.15865525393145699</c:v>
                </c:pt>
                <c:pt idx="6428">
                  <c:v>0.15865525393145699</c:v>
                </c:pt>
                <c:pt idx="6429">
                  <c:v>0.15865525393145699</c:v>
                </c:pt>
                <c:pt idx="6430">
                  <c:v>0.15865525393145699</c:v>
                </c:pt>
                <c:pt idx="6431">
                  <c:v>0.15865525393145699</c:v>
                </c:pt>
                <c:pt idx="6432">
                  <c:v>0.15865525393145699</c:v>
                </c:pt>
                <c:pt idx="6433">
                  <c:v>0.15865525393145699</c:v>
                </c:pt>
                <c:pt idx="6434">
                  <c:v>0.15865525393145699</c:v>
                </c:pt>
                <c:pt idx="6435">
                  <c:v>0.15865525393145699</c:v>
                </c:pt>
                <c:pt idx="6436">
                  <c:v>0.15865525393145699</c:v>
                </c:pt>
                <c:pt idx="6437">
                  <c:v>0.15865525393145699</c:v>
                </c:pt>
                <c:pt idx="6438">
                  <c:v>0.15865525393145699</c:v>
                </c:pt>
                <c:pt idx="6439">
                  <c:v>0.15865525393145699</c:v>
                </c:pt>
                <c:pt idx="6440">
                  <c:v>0.15865525393145699</c:v>
                </c:pt>
                <c:pt idx="6441">
                  <c:v>0.15865525393145699</c:v>
                </c:pt>
                <c:pt idx="6442">
                  <c:v>0.15865525393145699</c:v>
                </c:pt>
                <c:pt idx="6443">
                  <c:v>0.15865525393145699</c:v>
                </c:pt>
                <c:pt idx="6444">
                  <c:v>0.15865525393145699</c:v>
                </c:pt>
                <c:pt idx="6445">
                  <c:v>0.15865525393145699</c:v>
                </c:pt>
                <c:pt idx="6446">
                  <c:v>0.15865525393145699</c:v>
                </c:pt>
                <c:pt idx="6447">
                  <c:v>0.15865525393145699</c:v>
                </c:pt>
                <c:pt idx="6448">
                  <c:v>0.15865525393145699</c:v>
                </c:pt>
                <c:pt idx="6449">
                  <c:v>0.15865525393145699</c:v>
                </c:pt>
                <c:pt idx="6450">
                  <c:v>0.15865525393145699</c:v>
                </c:pt>
                <c:pt idx="6451">
                  <c:v>0.15865525393145699</c:v>
                </c:pt>
                <c:pt idx="6452">
                  <c:v>0.15865525393145699</c:v>
                </c:pt>
                <c:pt idx="6453">
                  <c:v>0.15865525393145699</c:v>
                </c:pt>
                <c:pt idx="6454">
                  <c:v>0.15865525393145699</c:v>
                </c:pt>
                <c:pt idx="6455">
                  <c:v>0.15865525393145699</c:v>
                </c:pt>
                <c:pt idx="6456">
                  <c:v>0.15865525393145699</c:v>
                </c:pt>
                <c:pt idx="6457">
                  <c:v>0.15865525393145699</c:v>
                </c:pt>
                <c:pt idx="6458">
                  <c:v>0.15865525393145699</c:v>
                </c:pt>
                <c:pt idx="6459">
                  <c:v>0.15865525393145699</c:v>
                </c:pt>
                <c:pt idx="6460">
                  <c:v>0.15865525393145699</c:v>
                </c:pt>
                <c:pt idx="6461">
                  <c:v>0.15865525393145699</c:v>
                </c:pt>
                <c:pt idx="6462">
                  <c:v>0.15865525393145699</c:v>
                </c:pt>
                <c:pt idx="6463">
                  <c:v>0.15865525393145699</c:v>
                </c:pt>
                <c:pt idx="6464">
                  <c:v>0.15865525393145699</c:v>
                </c:pt>
                <c:pt idx="6465">
                  <c:v>0.15865525393145699</c:v>
                </c:pt>
                <c:pt idx="6466">
                  <c:v>0.15865525393145699</c:v>
                </c:pt>
                <c:pt idx="6467">
                  <c:v>0.15865525393145699</c:v>
                </c:pt>
                <c:pt idx="6468">
                  <c:v>0.15865525393145699</c:v>
                </c:pt>
                <c:pt idx="6469">
                  <c:v>0.15865525393145699</c:v>
                </c:pt>
                <c:pt idx="6470">
                  <c:v>0.15865525393145699</c:v>
                </c:pt>
                <c:pt idx="6471">
                  <c:v>0.15865525393145699</c:v>
                </c:pt>
                <c:pt idx="6472">
                  <c:v>0.15865525393145699</c:v>
                </c:pt>
                <c:pt idx="6473">
                  <c:v>0.15865525393145699</c:v>
                </c:pt>
                <c:pt idx="6474">
                  <c:v>0.15865525393145699</c:v>
                </c:pt>
                <c:pt idx="6475">
                  <c:v>0.15865525393145699</c:v>
                </c:pt>
                <c:pt idx="6476">
                  <c:v>0.15865525393145699</c:v>
                </c:pt>
                <c:pt idx="6477">
                  <c:v>0.15865525393145699</c:v>
                </c:pt>
                <c:pt idx="6478">
                  <c:v>0.15865525393145699</c:v>
                </c:pt>
                <c:pt idx="6479">
                  <c:v>0.15865525393145699</c:v>
                </c:pt>
                <c:pt idx="6480">
                  <c:v>0.15865525393145699</c:v>
                </c:pt>
                <c:pt idx="6481">
                  <c:v>0.15865525393145699</c:v>
                </c:pt>
                <c:pt idx="6482">
                  <c:v>0.15865525393145699</c:v>
                </c:pt>
                <c:pt idx="6483">
                  <c:v>0.15865525393145699</c:v>
                </c:pt>
                <c:pt idx="6484">
                  <c:v>0.15865525393145699</c:v>
                </c:pt>
                <c:pt idx="6485">
                  <c:v>0.15865525393145699</c:v>
                </c:pt>
                <c:pt idx="6486">
                  <c:v>0.15865525393145699</c:v>
                </c:pt>
                <c:pt idx="6487">
                  <c:v>0.15865525393145699</c:v>
                </c:pt>
                <c:pt idx="6488">
                  <c:v>0.15865525393145699</c:v>
                </c:pt>
                <c:pt idx="6489">
                  <c:v>0.15865525393145699</c:v>
                </c:pt>
                <c:pt idx="6490">
                  <c:v>0.15865525393145699</c:v>
                </c:pt>
                <c:pt idx="6491">
                  <c:v>0.15865525393145699</c:v>
                </c:pt>
                <c:pt idx="6492">
                  <c:v>0.15865525393145699</c:v>
                </c:pt>
                <c:pt idx="6493">
                  <c:v>0.15865525393145699</c:v>
                </c:pt>
                <c:pt idx="6494">
                  <c:v>0.15865525393145699</c:v>
                </c:pt>
                <c:pt idx="6495">
                  <c:v>0.15865525393145699</c:v>
                </c:pt>
                <c:pt idx="6496">
                  <c:v>0.15865525393145699</c:v>
                </c:pt>
                <c:pt idx="6497">
                  <c:v>0.15865525393145699</c:v>
                </c:pt>
                <c:pt idx="6498">
                  <c:v>0.15865525393145699</c:v>
                </c:pt>
                <c:pt idx="6499">
                  <c:v>0.15865525393145699</c:v>
                </c:pt>
                <c:pt idx="6500">
                  <c:v>0.15865525393145699</c:v>
                </c:pt>
                <c:pt idx="6501">
                  <c:v>0.15865525393145699</c:v>
                </c:pt>
                <c:pt idx="6502">
                  <c:v>0.15865525393145699</c:v>
                </c:pt>
                <c:pt idx="6503">
                  <c:v>0.15865525393145699</c:v>
                </c:pt>
                <c:pt idx="6504">
                  <c:v>0.15865525393145699</c:v>
                </c:pt>
                <c:pt idx="6505">
                  <c:v>0.15865525393145699</c:v>
                </c:pt>
                <c:pt idx="6506">
                  <c:v>0.15865525393145699</c:v>
                </c:pt>
                <c:pt idx="6507">
                  <c:v>0.15865525393145699</c:v>
                </c:pt>
                <c:pt idx="6508">
                  <c:v>0.15865525393145699</c:v>
                </c:pt>
                <c:pt idx="6509">
                  <c:v>0.15865525393145699</c:v>
                </c:pt>
                <c:pt idx="6510">
                  <c:v>0.15865525393145699</c:v>
                </c:pt>
                <c:pt idx="6511">
                  <c:v>0.15865525393145699</c:v>
                </c:pt>
                <c:pt idx="6512">
                  <c:v>0.15865525393145699</c:v>
                </c:pt>
                <c:pt idx="6513">
                  <c:v>0.15865525393145699</c:v>
                </c:pt>
                <c:pt idx="6514">
                  <c:v>0.15865525393145699</c:v>
                </c:pt>
                <c:pt idx="6515">
                  <c:v>0.15865525393145699</c:v>
                </c:pt>
                <c:pt idx="6516">
                  <c:v>0.15865525393145699</c:v>
                </c:pt>
                <c:pt idx="6517">
                  <c:v>0.15865525393145699</c:v>
                </c:pt>
                <c:pt idx="6518">
                  <c:v>0.15865525393145699</c:v>
                </c:pt>
                <c:pt idx="6519">
                  <c:v>0.15865525393145699</c:v>
                </c:pt>
                <c:pt idx="6520">
                  <c:v>0.15865525393145699</c:v>
                </c:pt>
                <c:pt idx="6521">
                  <c:v>0.15865525393145699</c:v>
                </c:pt>
                <c:pt idx="6522">
                  <c:v>0.15865525393145699</c:v>
                </c:pt>
                <c:pt idx="6523">
                  <c:v>0.15865525393145699</c:v>
                </c:pt>
                <c:pt idx="6524">
                  <c:v>0.15865525393145699</c:v>
                </c:pt>
                <c:pt idx="6525">
                  <c:v>0.15865525393145699</c:v>
                </c:pt>
                <c:pt idx="6526">
                  <c:v>0.15865525393145699</c:v>
                </c:pt>
                <c:pt idx="6527">
                  <c:v>0.15865525393145699</c:v>
                </c:pt>
                <c:pt idx="6528">
                  <c:v>0.15865525393145699</c:v>
                </c:pt>
                <c:pt idx="6529">
                  <c:v>0.15865525393145699</c:v>
                </c:pt>
                <c:pt idx="6530">
                  <c:v>0.15865525393145699</c:v>
                </c:pt>
                <c:pt idx="6531">
                  <c:v>0.15865525393145699</c:v>
                </c:pt>
                <c:pt idx="6532">
                  <c:v>0.15865525393145699</c:v>
                </c:pt>
                <c:pt idx="6533">
                  <c:v>0.15865525393145699</c:v>
                </c:pt>
                <c:pt idx="6534">
                  <c:v>0.15865525393145699</c:v>
                </c:pt>
                <c:pt idx="6535">
                  <c:v>0.15865525393145699</c:v>
                </c:pt>
                <c:pt idx="6536">
                  <c:v>0.15865525393145699</c:v>
                </c:pt>
                <c:pt idx="6537">
                  <c:v>0.15865525393145699</c:v>
                </c:pt>
                <c:pt idx="6538">
                  <c:v>0.15865525393145699</c:v>
                </c:pt>
                <c:pt idx="6539">
                  <c:v>0.15865525393145699</c:v>
                </c:pt>
                <c:pt idx="6540">
                  <c:v>0.15865525393145699</c:v>
                </c:pt>
                <c:pt idx="6541">
                  <c:v>0.15865525393145699</c:v>
                </c:pt>
                <c:pt idx="6542">
                  <c:v>0.15865525393145699</c:v>
                </c:pt>
                <c:pt idx="6543">
                  <c:v>0.15865525393145699</c:v>
                </c:pt>
                <c:pt idx="6544">
                  <c:v>0.15865525393145699</c:v>
                </c:pt>
                <c:pt idx="6545">
                  <c:v>0.15865525393145699</c:v>
                </c:pt>
                <c:pt idx="6546">
                  <c:v>0.15865525393145699</c:v>
                </c:pt>
                <c:pt idx="6547">
                  <c:v>0.15865525393145699</c:v>
                </c:pt>
                <c:pt idx="6548">
                  <c:v>0.15865525393145699</c:v>
                </c:pt>
                <c:pt idx="6549">
                  <c:v>0.15865525393145699</c:v>
                </c:pt>
                <c:pt idx="6550">
                  <c:v>0.15865525393145699</c:v>
                </c:pt>
                <c:pt idx="6551">
                  <c:v>0.15865525393145699</c:v>
                </c:pt>
                <c:pt idx="6552">
                  <c:v>0.15865525393145699</c:v>
                </c:pt>
                <c:pt idx="6553">
                  <c:v>0.15865525393145699</c:v>
                </c:pt>
                <c:pt idx="6554">
                  <c:v>0.15865525393145699</c:v>
                </c:pt>
                <c:pt idx="6555">
                  <c:v>0.15865525393145699</c:v>
                </c:pt>
                <c:pt idx="6556">
                  <c:v>0.15865525393145699</c:v>
                </c:pt>
                <c:pt idx="6557">
                  <c:v>0.15865525393145699</c:v>
                </c:pt>
                <c:pt idx="6558">
                  <c:v>0.15865525393145699</c:v>
                </c:pt>
                <c:pt idx="6559">
                  <c:v>0.15865525393145699</c:v>
                </c:pt>
                <c:pt idx="6560">
                  <c:v>0.15865525393145699</c:v>
                </c:pt>
                <c:pt idx="6561">
                  <c:v>0.15865525393145699</c:v>
                </c:pt>
                <c:pt idx="6562">
                  <c:v>0.15865525393145699</c:v>
                </c:pt>
                <c:pt idx="6563">
                  <c:v>0.15865525393145699</c:v>
                </c:pt>
                <c:pt idx="6564">
                  <c:v>0.15865525393145699</c:v>
                </c:pt>
                <c:pt idx="6565">
                  <c:v>0.15865525393145699</c:v>
                </c:pt>
                <c:pt idx="6566">
                  <c:v>0.15865525393145699</c:v>
                </c:pt>
                <c:pt idx="6567">
                  <c:v>0.15865525393145699</c:v>
                </c:pt>
                <c:pt idx="6568">
                  <c:v>0.15865525393145699</c:v>
                </c:pt>
                <c:pt idx="6569">
                  <c:v>0.15865525393145699</c:v>
                </c:pt>
                <c:pt idx="6570">
                  <c:v>0.15865525393145699</c:v>
                </c:pt>
                <c:pt idx="6571">
                  <c:v>0.15865525393145699</c:v>
                </c:pt>
                <c:pt idx="6572">
                  <c:v>0.15865525393145699</c:v>
                </c:pt>
                <c:pt idx="6573">
                  <c:v>0.15865525393145699</c:v>
                </c:pt>
                <c:pt idx="6574">
                  <c:v>0.15865525393145699</c:v>
                </c:pt>
                <c:pt idx="6575">
                  <c:v>0.15865525393145699</c:v>
                </c:pt>
                <c:pt idx="6576">
                  <c:v>0.15865525393145699</c:v>
                </c:pt>
                <c:pt idx="6577">
                  <c:v>0.15865525393145699</c:v>
                </c:pt>
                <c:pt idx="6578">
                  <c:v>0.15865525393145699</c:v>
                </c:pt>
                <c:pt idx="6579">
                  <c:v>0.15865525393145699</c:v>
                </c:pt>
                <c:pt idx="6580">
                  <c:v>0.15865525393145699</c:v>
                </c:pt>
                <c:pt idx="6581">
                  <c:v>0.15865525393145699</c:v>
                </c:pt>
                <c:pt idx="6582">
                  <c:v>0.15865525393145699</c:v>
                </c:pt>
                <c:pt idx="6583">
                  <c:v>0.15865525393145699</c:v>
                </c:pt>
                <c:pt idx="6584">
                  <c:v>0.15865525393145699</c:v>
                </c:pt>
                <c:pt idx="6585">
                  <c:v>0.15865525393145699</c:v>
                </c:pt>
                <c:pt idx="6586">
                  <c:v>0.15865525393145699</c:v>
                </c:pt>
                <c:pt idx="6587">
                  <c:v>0.15865525393145699</c:v>
                </c:pt>
                <c:pt idx="6588">
                  <c:v>0.15865525393145699</c:v>
                </c:pt>
                <c:pt idx="6589">
                  <c:v>0.15865525393145699</c:v>
                </c:pt>
                <c:pt idx="6590">
                  <c:v>0.15865525393145699</c:v>
                </c:pt>
                <c:pt idx="6591">
                  <c:v>0.15865525393145699</c:v>
                </c:pt>
                <c:pt idx="6592">
                  <c:v>0.15865525393145699</c:v>
                </c:pt>
                <c:pt idx="6593">
                  <c:v>0.15865525393145699</c:v>
                </c:pt>
                <c:pt idx="6594">
                  <c:v>0.15865525393145699</c:v>
                </c:pt>
                <c:pt idx="6595">
                  <c:v>0.15865525393145699</c:v>
                </c:pt>
                <c:pt idx="6596">
                  <c:v>0.15865525393145699</c:v>
                </c:pt>
                <c:pt idx="6597">
                  <c:v>0.15865525393145699</c:v>
                </c:pt>
                <c:pt idx="6598">
                  <c:v>0.15865525393145699</c:v>
                </c:pt>
                <c:pt idx="6599">
                  <c:v>0.15865525393145699</c:v>
                </c:pt>
                <c:pt idx="6600">
                  <c:v>0.15865525393145699</c:v>
                </c:pt>
                <c:pt idx="6601">
                  <c:v>0.15865525393145699</c:v>
                </c:pt>
                <c:pt idx="6602">
                  <c:v>0.15865525393145699</c:v>
                </c:pt>
                <c:pt idx="6603">
                  <c:v>0.15865525393145699</c:v>
                </c:pt>
                <c:pt idx="6604">
                  <c:v>0.15865525393145699</c:v>
                </c:pt>
                <c:pt idx="6605">
                  <c:v>0.15865525393145699</c:v>
                </c:pt>
                <c:pt idx="6606">
                  <c:v>0.15865525393145699</c:v>
                </c:pt>
                <c:pt idx="6607">
                  <c:v>0.15865525393145699</c:v>
                </c:pt>
                <c:pt idx="6608">
                  <c:v>0.15865525393145699</c:v>
                </c:pt>
                <c:pt idx="6609">
                  <c:v>0.15865525393145699</c:v>
                </c:pt>
                <c:pt idx="6610">
                  <c:v>0.15865525393145699</c:v>
                </c:pt>
                <c:pt idx="6611">
                  <c:v>0.15865525393145699</c:v>
                </c:pt>
                <c:pt idx="6612">
                  <c:v>0.15865525393145699</c:v>
                </c:pt>
                <c:pt idx="6613">
                  <c:v>0.15865525393145699</c:v>
                </c:pt>
                <c:pt idx="6614">
                  <c:v>0.15865525393145699</c:v>
                </c:pt>
                <c:pt idx="6615">
                  <c:v>0.15865525393145699</c:v>
                </c:pt>
                <c:pt idx="6616">
                  <c:v>0.15865525393145699</c:v>
                </c:pt>
                <c:pt idx="6617">
                  <c:v>0.15865525393145699</c:v>
                </c:pt>
                <c:pt idx="6618">
                  <c:v>0.15865525393145699</c:v>
                </c:pt>
                <c:pt idx="6619">
                  <c:v>0.15865525393145699</c:v>
                </c:pt>
                <c:pt idx="6620">
                  <c:v>0.15865525393145699</c:v>
                </c:pt>
                <c:pt idx="6621">
                  <c:v>0.15865525393145699</c:v>
                </c:pt>
                <c:pt idx="6622">
                  <c:v>0.15865525393145699</c:v>
                </c:pt>
                <c:pt idx="6623">
                  <c:v>0.15865525393145699</c:v>
                </c:pt>
                <c:pt idx="6624">
                  <c:v>0.15865525393145699</c:v>
                </c:pt>
                <c:pt idx="6625">
                  <c:v>0.15865525393145699</c:v>
                </c:pt>
                <c:pt idx="6626">
                  <c:v>0.15865525393145699</c:v>
                </c:pt>
                <c:pt idx="6627">
                  <c:v>0.15865525393145699</c:v>
                </c:pt>
                <c:pt idx="6628">
                  <c:v>0.15865525393145699</c:v>
                </c:pt>
                <c:pt idx="6629">
                  <c:v>0.15865525393145699</c:v>
                </c:pt>
                <c:pt idx="6630">
                  <c:v>0.15865525393145699</c:v>
                </c:pt>
                <c:pt idx="6631">
                  <c:v>0.15865525393145699</c:v>
                </c:pt>
                <c:pt idx="6632">
                  <c:v>0.15865525393145699</c:v>
                </c:pt>
                <c:pt idx="6633">
                  <c:v>0.15865525393145699</c:v>
                </c:pt>
                <c:pt idx="6634">
                  <c:v>0.15865525393145699</c:v>
                </c:pt>
                <c:pt idx="6635">
                  <c:v>0.15865525393145699</c:v>
                </c:pt>
                <c:pt idx="6636">
                  <c:v>0.15865525393145699</c:v>
                </c:pt>
                <c:pt idx="6637">
                  <c:v>0.15865525393145699</c:v>
                </c:pt>
                <c:pt idx="6638">
                  <c:v>0.15865525393145699</c:v>
                </c:pt>
                <c:pt idx="6639">
                  <c:v>0.15865525393145699</c:v>
                </c:pt>
                <c:pt idx="6640">
                  <c:v>0.15865525393145699</c:v>
                </c:pt>
                <c:pt idx="6641">
                  <c:v>0.15865525393145699</c:v>
                </c:pt>
                <c:pt idx="6642">
                  <c:v>0.15865525393145699</c:v>
                </c:pt>
                <c:pt idx="6643">
                  <c:v>0.15865525393145699</c:v>
                </c:pt>
                <c:pt idx="6644">
                  <c:v>0.15865525393145699</c:v>
                </c:pt>
                <c:pt idx="6645">
                  <c:v>0.15865525393145699</c:v>
                </c:pt>
                <c:pt idx="6646">
                  <c:v>0.15865525393145699</c:v>
                </c:pt>
                <c:pt idx="6647">
                  <c:v>0.15865525393145699</c:v>
                </c:pt>
                <c:pt idx="6648">
                  <c:v>0.15865525393145699</c:v>
                </c:pt>
                <c:pt idx="6649">
                  <c:v>0.15865525393145699</c:v>
                </c:pt>
                <c:pt idx="6650">
                  <c:v>0.15865525393145699</c:v>
                </c:pt>
                <c:pt idx="6651">
                  <c:v>0.15865525393145699</c:v>
                </c:pt>
                <c:pt idx="6652">
                  <c:v>0.15865525393145699</c:v>
                </c:pt>
                <c:pt idx="6653">
                  <c:v>0.15865525393145699</c:v>
                </c:pt>
                <c:pt idx="6654">
                  <c:v>0.15865525393145699</c:v>
                </c:pt>
                <c:pt idx="6655">
                  <c:v>0.15865525393145699</c:v>
                </c:pt>
                <c:pt idx="6656">
                  <c:v>0.15865525393145699</c:v>
                </c:pt>
                <c:pt idx="6657">
                  <c:v>0.15865525393145699</c:v>
                </c:pt>
                <c:pt idx="6658">
                  <c:v>0.15865525393145699</c:v>
                </c:pt>
                <c:pt idx="6659">
                  <c:v>0.15865525393145699</c:v>
                </c:pt>
                <c:pt idx="6660">
                  <c:v>0.15865525393145699</c:v>
                </c:pt>
                <c:pt idx="6661">
                  <c:v>0.15865525393145699</c:v>
                </c:pt>
                <c:pt idx="6662">
                  <c:v>0.15865525393145699</c:v>
                </c:pt>
                <c:pt idx="6663">
                  <c:v>0.15865525393145699</c:v>
                </c:pt>
                <c:pt idx="6664">
                  <c:v>0.15865525393145699</c:v>
                </c:pt>
                <c:pt idx="6665">
                  <c:v>0.15865525393145699</c:v>
                </c:pt>
                <c:pt idx="6666">
                  <c:v>0.15865525393145699</c:v>
                </c:pt>
                <c:pt idx="6667">
                  <c:v>0.15865525393145699</c:v>
                </c:pt>
                <c:pt idx="6668">
                  <c:v>0.15865525393145699</c:v>
                </c:pt>
                <c:pt idx="6669">
                  <c:v>0.15865525393145699</c:v>
                </c:pt>
                <c:pt idx="6670">
                  <c:v>0.15865525393145699</c:v>
                </c:pt>
                <c:pt idx="6671">
                  <c:v>0.15865525393145699</c:v>
                </c:pt>
                <c:pt idx="6672">
                  <c:v>0.15865525393145699</c:v>
                </c:pt>
                <c:pt idx="6673">
                  <c:v>0.15865525393145699</c:v>
                </c:pt>
                <c:pt idx="6674">
                  <c:v>0.15865525393145699</c:v>
                </c:pt>
                <c:pt idx="6675">
                  <c:v>0.15865525393145699</c:v>
                </c:pt>
                <c:pt idx="6676">
                  <c:v>0.15865525393145699</c:v>
                </c:pt>
                <c:pt idx="6677">
                  <c:v>0.15865525393145699</c:v>
                </c:pt>
                <c:pt idx="6678">
                  <c:v>0.15865525393145699</c:v>
                </c:pt>
                <c:pt idx="6679">
                  <c:v>0.15865525393145699</c:v>
                </c:pt>
                <c:pt idx="6680">
                  <c:v>0.15865525393145699</c:v>
                </c:pt>
                <c:pt idx="6681">
                  <c:v>0.15865525393145699</c:v>
                </c:pt>
                <c:pt idx="6682">
                  <c:v>0.15865525393145699</c:v>
                </c:pt>
                <c:pt idx="6683">
                  <c:v>0.15865525393145699</c:v>
                </c:pt>
                <c:pt idx="6684">
                  <c:v>0.15865525393145699</c:v>
                </c:pt>
                <c:pt idx="6685">
                  <c:v>0.15865525393145699</c:v>
                </c:pt>
                <c:pt idx="6686">
                  <c:v>0.15865525393145699</c:v>
                </c:pt>
                <c:pt idx="6687">
                  <c:v>0.15865525393145699</c:v>
                </c:pt>
                <c:pt idx="6688">
                  <c:v>0.15865525393145699</c:v>
                </c:pt>
                <c:pt idx="6689">
                  <c:v>0.15865525393145699</c:v>
                </c:pt>
                <c:pt idx="6690">
                  <c:v>0.15865525393145699</c:v>
                </c:pt>
                <c:pt idx="6691">
                  <c:v>0.15865525393145699</c:v>
                </c:pt>
                <c:pt idx="6692">
                  <c:v>0.15865525393145699</c:v>
                </c:pt>
                <c:pt idx="6693">
                  <c:v>0.15865525393145699</c:v>
                </c:pt>
                <c:pt idx="6694">
                  <c:v>0.15865525393145699</c:v>
                </c:pt>
                <c:pt idx="6695">
                  <c:v>0.15865525393145699</c:v>
                </c:pt>
                <c:pt idx="6696">
                  <c:v>0.15865525393145699</c:v>
                </c:pt>
                <c:pt idx="6697">
                  <c:v>0.15865525393145699</c:v>
                </c:pt>
                <c:pt idx="6698">
                  <c:v>0.15865525393145699</c:v>
                </c:pt>
                <c:pt idx="6699">
                  <c:v>0.15865525393145699</c:v>
                </c:pt>
                <c:pt idx="6700">
                  <c:v>0.15865525393145699</c:v>
                </c:pt>
                <c:pt idx="6701">
                  <c:v>0.15865525393145699</c:v>
                </c:pt>
                <c:pt idx="6702">
                  <c:v>0.15865525393145699</c:v>
                </c:pt>
                <c:pt idx="6703">
                  <c:v>0.15865525393145699</c:v>
                </c:pt>
                <c:pt idx="6704">
                  <c:v>0.15865525393145699</c:v>
                </c:pt>
                <c:pt idx="6705">
                  <c:v>0.15865525393145699</c:v>
                </c:pt>
                <c:pt idx="6706">
                  <c:v>0.15865525393145699</c:v>
                </c:pt>
                <c:pt idx="6707">
                  <c:v>0.15865525393145699</c:v>
                </c:pt>
                <c:pt idx="6708">
                  <c:v>0.15865525393145699</c:v>
                </c:pt>
                <c:pt idx="6709">
                  <c:v>0.15865525393145699</c:v>
                </c:pt>
                <c:pt idx="6710">
                  <c:v>0.15865525393145699</c:v>
                </c:pt>
                <c:pt idx="6711">
                  <c:v>0.15865525393145699</c:v>
                </c:pt>
                <c:pt idx="6712">
                  <c:v>0.15865525393145699</c:v>
                </c:pt>
                <c:pt idx="6713">
                  <c:v>0.15865525393145699</c:v>
                </c:pt>
                <c:pt idx="6714">
                  <c:v>0.15865525393145699</c:v>
                </c:pt>
                <c:pt idx="6715">
                  <c:v>0.15865525393145699</c:v>
                </c:pt>
                <c:pt idx="6716">
                  <c:v>0.15865525393145699</c:v>
                </c:pt>
                <c:pt idx="6717">
                  <c:v>0.15865525393145699</c:v>
                </c:pt>
                <c:pt idx="6718">
                  <c:v>0.15865525393145699</c:v>
                </c:pt>
                <c:pt idx="6719">
                  <c:v>0.15865525393145699</c:v>
                </c:pt>
                <c:pt idx="6720">
                  <c:v>0.15865525393145699</c:v>
                </c:pt>
                <c:pt idx="6721">
                  <c:v>0.15865525393145699</c:v>
                </c:pt>
                <c:pt idx="6722">
                  <c:v>0.15865525393145699</c:v>
                </c:pt>
                <c:pt idx="6723">
                  <c:v>0.15865525393145699</c:v>
                </c:pt>
                <c:pt idx="6724">
                  <c:v>0.15865525393145699</c:v>
                </c:pt>
                <c:pt idx="6725">
                  <c:v>0.15865525393145699</c:v>
                </c:pt>
                <c:pt idx="6726">
                  <c:v>0.15865525393145699</c:v>
                </c:pt>
                <c:pt idx="6727">
                  <c:v>0.15865525393145699</c:v>
                </c:pt>
                <c:pt idx="6728">
                  <c:v>0.15865525393145699</c:v>
                </c:pt>
                <c:pt idx="6729">
                  <c:v>0.15865525393145699</c:v>
                </c:pt>
                <c:pt idx="6730">
                  <c:v>0.15865525393145699</c:v>
                </c:pt>
                <c:pt idx="6731">
                  <c:v>0.15865525393145699</c:v>
                </c:pt>
                <c:pt idx="6732">
                  <c:v>0.15865525393145699</c:v>
                </c:pt>
                <c:pt idx="6733">
                  <c:v>0.15865525393145699</c:v>
                </c:pt>
                <c:pt idx="6734">
                  <c:v>0.15865525393145699</c:v>
                </c:pt>
                <c:pt idx="6735">
                  <c:v>0.15865525393145699</c:v>
                </c:pt>
                <c:pt idx="6736">
                  <c:v>0.15865525393145699</c:v>
                </c:pt>
                <c:pt idx="6737">
                  <c:v>0.15865525393145699</c:v>
                </c:pt>
                <c:pt idx="6738">
                  <c:v>0.15865525393145699</c:v>
                </c:pt>
                <c:pt idx="6739">
                  <c:v>0.15865525393145699</c:v>
                </c:pt>
                <c:pt idx="6740">
                  <c:v>0.15865525393145699</c:v>
                </c:pt>
                <c:pt idx="6741">
                  <c:v>0.15865525393145699</c:v>
                </c:pt>
                <c:pt idx="6742">
                  <c:v>0.15865525393145699</c:v>
                </c:pt>
                <c:pt idx="6743">
                  <c:v>0.15865525393145699</c:v>
                </c:pt>
                <c:pt idx="6744">
                  <c:v>0.15865525393145699</c:v>
                </c:pt>
                <c:pt idx="6745">
                  <c:v>0.15865525393145699</c:v>
                </c:pt>
                <c:pt idx="6746">
                  <c:v>0.15865525393145699</c:v>
                </c:pt>
                <c:pt idx="6747">
                  <c:v>0.15865525393145699</c:v>
                </c:pt>
                <c:pt idx="6748">
                  <c:v>0.15865525393145699</c:v>
                </c:pt>
                <c:pt idx="6749">
                  <c:v>0.15865525393145699</c:v>
                </c:pt>
                <c:pt idx="6750">
                  <c:v>0.15865525393145699</c:v>
                </c:pt>
                <c:pt idx="6751">
                  <c:v>0.15865525393145699</c:v>
                </c:pt>
                <c:pt idx="6752">
                  <c:v>0.15865525393145699</c:v>
                </c:pt>
                <c:pt idx="6753">
                  <c:v>0.15865525393145699</c:v>
                </c:pt>
                <c:pt idx="6754">
                  <c:v>0.15865525393145699</c:v>
                </c:pt>
                <c:pt idx="6755">
                  <c:v>0.15865525393145699</c:v>
                </c:pt>
                <c:pt idx="6756">
                  <c:v>0.15865525393145699</c:v>
                </c:pt>
                <c:pt idx="6757">
                  <c:v>0.15865525393145699</c:v>
                </c:pt>
                <c:pt idx="6758">
                  <c:v>0.15865525393145699</c:v>
                </c:pt>
                <c:pt idx="6759">
                  <c:v>0.15865525393145699</c:v>
                </c:pt>
                <c:pt idx="6760">
                  <c:v>0.15865525393145699</c:v>
                </c:pt>
                <c:pt idx="6761">
                  <c:v>0.15865525393145699</c:v>
                </c:pt>
                <c:pt idx="6762">
                  <c:v>0.15865525393145699</c:v>
                </c:pt>
                <c:pt idx="6763">
                  <c:v>0.15865525393145699</c:v>
                </c:pt>
                <c:pt idx="6764">
                  <c:v>0.15865525393145699</c:v>
                </c:pt>
                <c:pt idx="6765">
                  <c:v>0.15865525393145699</c:v>
                </c:pt>
                <c:pt idx="6766">
                  <c:v>0.15865525393145699</c:v>
                </c:pt>
                <c:pt idx="6767">
                  <c:v>0.15865525393145699</c:v>
                </c:pt>
                <c:pt idx="6768">
                  <c:v>0.15865525393145699</c:v>
                </c:pt>
                <c:pt idx="6769">
                  <c:v>0.15865525393145699</c:v>
                </c:pt>
                <c:pt idx="6770">
                  <c:v>0.15865525393145699</c:v>
                </c:pt>
                <c:pt idx="6771">
                  <c:v>0.15865525393145699</c:v>
                </c:pt>
                <c:pt idx="6772">
                  <c:v>0.15865525393145699</c:v>
                </c:pt>
                <c:pt idx="6773">
                  <c:v>0.15865525393145699</c:v>
                </c:pt>
                <c:pt idx="6774">
                  <c:v>0.15865525393145699</c:v>
                </c:pt>
                <c:pt idx="6775">
                  <c:v>0.15865525393145699</c:v>
                </c:pt>
                <c:pt idx="6776">
                  <c:v>0.15865525393145699</c:v>
                </c:pt>
                <c:pt idx="6777">
                  <c:v>0.15865525393145699</c:v>
                </c:pt>
                <c:pt idx="6778">
                  <c:v>0.15865525393145699</c:v>
                </c:pt>
                <c:pt idx="6779">
                  <c:v>0.15865525393145699</c:v>
                </c:pt>
                <c:pt idx="6780">
                  <c:v>0.15865525393145699</c:v>
                </c:pt>
                <c:pt idx="6781">
                  <c:v>0.15865525393145699</c:v>
                </c:pt>
                <c:pt idx="6782">
                  <c:v>0.15865525393145699</c:v>
                </c:pt>
                <c:pt idx="6783">
                  <c:v>0.15865525393145699</c:v>
                </c:pt>
                <c:pt idx="6784">
                  <c:v>0.15865525393145699</c:v>
                </c:pt>
                <c:pt idx="6785">
                  <c:v>0.15865525393145699</c:v>
                </c:pt>
                <c:pt idx="6786">
                  <c:v>0.15865525393145699</c:v>
                </c:pt>
                <c:pt idx="6787">
                  <c:v>0.15865525393145699</c:v>
                </c:pt>
                <c:pt idx="6788">
                  <c:v>0.15865525393145699</c:v>
                </c:pt>
                <c:pt idx="6789">
                  <c:v>0.15865525393145699</c:v>
                </c:pt>
                <c:pt idx="6790">
                  <c:v>0.15865525393145699</c:v>
                </c:pt>
                <c:pt idx="6791">
                  <c:v>0.15865525393145699</c:v>
                </c:pt>
                <c:pt idx="6792">
                  <c:v>0.15865525393145699</c:v>
                </c:pt>
                <c:pt idx="6793">
                  <c:v>0.15865525393145699</c:v>
                </c:pt>
                <c:pt idx="6794">
                  <c:v>0.15865525393145699</c:v>
                </c:pt>
                <c:pt idx="6795">
                  <c:v>0.15865525393145699</c:v>
                </c:pt>
                <c:pt idx="6796">
                  <c:v>0.15865525393145699</c:v>
                </c:pt>
                <c:pt idx="6797">
                  <c:v>0.15865525393145699</c:v>
                </c:pt>
                <c:pt idx="6798">
                  <c:v>0.15865525393145699</c:v>
                </c:pt>
                <c:pt idx="6799">
                  <c:v>0.15865525393145699</c:v>
                </c:pt>
                <c:pt idx="6800">
                  <c:v>0.15865525393145699</c:v>
                </c:pt>
                <c:pt idx="6801">
                  <c:v>0.15865525393145699</c:v>
                </c:pt>
                <c:pt idx="6802">
                  <c:v>0.15865525393145699</c:v>
                </c:pt>
                <c:pt idx="6803">
                  <c:v>0.15865525393145699</c:v>
                </c:pt>
                <c:pt idx="6804">
                  <c:v>0.15865525393145699</c:v>
                </c:pt>
                <c:pt idx="6805">
                  <c:v>0.15865525393145699</c:v>
                </c:pt>
                <c:pt idx="6806">
                  <c:v>0.15865525393145699</c:v>
                </c:pt>
                <c:pt idx="6807">
                  <c:v>0.15865525393145699</c:v>
                </c:pt>
                <c:pt idx="6808">
                  <c:v>0.15865525393145699</c:v>
                </c:pt>
                <c:pt idx="6809">
                  <c:v>0.15865525393145699</c:v>
                </c:pt>
                <c:pt idx="6810">
                  <c:v>0.15865525393145699</c:v>
                </c:pt>
                <c:pt idx="6811">
                  <c:v>0.15865525393145699</c:v>
                </c:pt>
                <c:pt idx="6812">
                  <c:v>0.15865525393145699</c:v>
                </c:pt>
                <c:pt idx="6813">
                  <c:v>0.15865525393145699</c:v>
                </c:pt>
                <c:pt idx="6814">
                  <c:v>0.15865525393145699</c:v>
                </c:pt>
                <c:pt idx="6815">
                  <c:v>0.15865525393145699</c:v>
                </c:pt>
                <c:pt idx="6816">
                  <c:v>0.15865525393145699</c:v>
                </c:pt>
                <c:pt idx="6817">
                  <c:v>0.15865525393145699</c:v>
                </c:pt>
                <c:pt idx="6818">
                  <c:v>0.15865525393145699</c:v>
                </c:pt>
                <c:pt idx="6819">
                  <c:v>0.15865525393145699</c:v>
                </c:pt>
                <c:pt idx="6820">
                  <c:v>0.15865525393145699</c:v>
                </c:pt>
                <c:pt idx="6821">
                  <c:v>0.15865525393145699</c:v>
                </c:pt>
                <c:pt idx="6822">
                  <c:v>0.15865525393145699</c:v>
                </c:pt>
                <c:pt idx="6823">
                  <c:v>0.15865525393145699</c:v>
                </c:pt>
                <c:pt idx="6824">
                  <c:v>0.15865525393145699</c:v>
                </c:pt>
                <c:pt idx="6825">
                  <c:v>0.15865525393145699</c:v>
                </c:pt>
                <c:pt idx="6826">
                  <c:v>0.15865525393145699</c:v>
                </c:pt>
                <c:pt idx="6827">
                  <c:v>0.15865525393145699</c:v>
                </c:pt>
                <c:pt idx="6828">
                  <c:v>0.15865525393145699</c:v>
                </c:pt>
                <c:pt idx="6829">
                  <c:v>0.15865525393145699</c:v>
                </c:pt>
                <c:pt idx="6830">
                  <c:v>0.15865525393145699</c:v>
                </c:pt>
                <c:pt idx="6831">
                  <c:v>0.15865525393145699</c:v>
                </c:pt>
                <c:pt idx="6832">
                  <c:v>0.15865525393145699</c:v>
                </c:pt>
                <c:pt idx="6833">
                  <c:v>0.15865525393145699</c:v>
                </c:pt>
                <c:pt idx="6834">
                  <c:v>0.15865525393145699</c:v>
                </c:pt>
                <c:pt idx="6835">
                  <c:v>0.15865525393145699</c:v>
                </c:pt>
                <c:pt idx="6836">
                  <c:v>0.15865525393145699</c:v>
                </c:pt>
                <c:pt idx="6837">
                  <c:v>0.15865525393145699</c:v>
                </c:pt>
                <c:pt idx="6838">
                  <c:v>0.15865525393145699</c:v>
                </c:pt>
                <c:pt idx="6839">
                  <c:v>0.15865525393145699</c:v>
                </c:pt>
                <c:pt idx="6840">
                  <c:v>0.15865525393145699</c:v>
                </c:pt>
                <c:pt idx="6841">
                  <c:v>0.15865525393145699</c:v>
                </c:pt>
                <c:pt idx="6842">
                  <c:v>0.15865525393145699</c:v>
                </c:pt>
                <c:pt idx="6843">
                  <c:v>0.15865525393145699</c:v>
                </c:pt>
                <c:pt idx="6844">
                  <c:v>0.15865525393145699</c:v>
                </c:pt>
                <c:pt idx="6845">
                  <c:v>0.15865525393145699</c:v>
                </c:pt>
                <c:pt idx="6846">
                  <c:v>0.15865525393145699</c:v>
                </c:pt>
                <c:pt idx="6847">
                  <c:v>0.15865525393145699</c:v>
                </c:pt>
                <c:pt idx="6848">
                  <c:v>0.15865525393145699</c:v>
                </c:pt>
                <c:pt idx="6849">
                  <c:v>0.15865525393145699</c:v>
                </c:pt>
                <c:pt idx="6850">
                  <c:v>0.15865525393145699</c:v>
                </c:pt>
                <c:pt idx="6851">
                  <c:v>0.15865525393145699</c:v>
                </c:pt>
                <c:pt idx="6852">
                  <c:v>0.15865525393145699</c:v>
                </c:pt>
                <c:pt idx="6853">
                  <c:v>0.15865525393145699</c:v>
                </c:pt>
                <c:pt idx="6854">
                  <c:v>0.15865525393145699</c:v>
                </c:pt>
                <c:pt idx="6855">
                  <c:v>0.15865525393145699</c:v>
                </c:pt>
                <c:pt idx="6856">
                  <c:v>0.15865525393145699</c:v>
                </c:pt>
                <c:pt idx="6857">
                  <c:v>0.15865525393145699</c:v>
                </c:pt>
                <c:pt idx="6858">
                  <c:v>0.15865525393145699</c:v>
                </c:pt>
                <c:pt idx="6859">
                  <c:v>0.15865525393145699</c:v>
                </c:pt>
                <c:pt idx="6860">
                  <c:v>0.15865525393145699</c:v>
                </c:pt>
                <c:pt idx="6861">
                  <c:v>0.15865525393145699</c:v>
                </c:pt>
                <c:pt idx="6862">
                  <c:v>0.15865525393145699</c:v>
                </c:pt>
                <c:pt idx="6863">
                  <c:v>0.15865525393145699</c:v>
                </c:pt>
                <c:pt idx="6864">
                  <c:v>0.15865525393145699</c:v>
                </c:pt>
                <c:pt idx="6865">
                  <c:v>0.15865525393145699</c:v>
                </c:pt>
                <c:pt idx="6866">
                  <c:v>0.15865525393145699</c:v>
                </c:pt>
                <c:pt idx="6867">
                  <c:v>0.15865525393145699</c:v>
                </c:pt>
                <c:pt idx="6868">
                  <c:v>0.15865525393145699</c:v>
                </c:pt>
                <c:pt idx="6869">
                  <c:v>0.15865525393145699</c:v>
                </c:pt>
                <c:pt idx="6870">
                  <c:v>0.15865525393145699</c:v>
                </c:pt>
                <c:pt idx="6871">
                  <c:v>0.15865525393145699</c:v>
                </c:pt>
                <c:pt idx="6872">
                  <c:v>0.15865525393145699</c:v>
                </c:pt>
                <c:pt idx="6873">
                  <c:v>0.15865525393145699</c:v>
                </c:pt>
                <c:pt idx="6874">
                  <c:v>0.15865525393145699</c:v>
                </c:pt>
                <c:pt idx="6875">
                  <c:v>0.15865525393145699</c:v>
                </c:pt>
                <c:pt idx="6876">
                  <c:v>0.15865525393145699</c:v>
                </c:pt>
                <c:pt idx="6877">
                  <c:v>0.15865525393145699</c:v>
                </c:pt>
                <c:pt idx="6878">
                  <c:v>0.15865525393145699</c:v>
                </c:pt>
                <c:pt idx="6879">
                  <c:v>0.15865525393145699</c:v>
                </c:pt>
                <c:pt idx="6880">
                  <c:v>0.15865525393145699</c:v>
                </c:pt>
                <c:pt idx="6881">
                  <c:v>0.15865525393145699</c:v>
                </c:pt>
                <c:pt idx="6882">
                  <c:v>0.15865525393145699</c:v>
                </c:pt>
                <c:pt idx="6883">
                  <c:v>0.15865525393145699</c:v>
                </c:pt>
                <c:pt idx="6884">
                  <c:v>0.15865525393145699</c:v>
                </c:pt>
                <c:pt idx="6885">
                  <c:v>0.15865525393145699</c:v>
                </c:pt>
                <c:pt idx="6886">
                  <c:v>0.15865525393145699</c:v>
                </c:pt>
                <c:pt idx="6887">
                  <c:v>0.15865525393145699</c:v>
                </c:pt>
                <c:pt idx="6888">
                  <c:v>0.15865525393145699</c:v>
                </c:pt>
                <c:pt idx="6889">
                  <c:v>0.15865525393145699</c:v>
                </c:pt>
                <c:pt idx="6890">
                  <c:v>0.15865525393145699</c:v>
                </c:pt>
                <c:pt idx="6891">
                  <c:v>0.15865525393145699</c:v>
                </c:pt>
                <c:pt idx="6892">
                  <c:v>0.15865525393145699</c:v>
                </c:pt>
                <c:pt idx="6893">
                  <c:v>0.15865525393145699</c:v>
                </c:pt>
                <c:pt idx="6894">
                  <c:v>0.15865525393145699</c:v>
                </c:pt>
                <c:pt idx="6895">
                  <c:v>0.15865525393145699</c:v>
                </c:pt>
                <c:pt idx="6896">
                  <c:v>0.15865525393145699</c:v>
                </c:pt>
                <c:pt idx="6897">
                  <c:v>0.15865525393145699</c:v>
                </c:pt>
                <c:pt idx="6898">
                  <c:v>0.15865525393145699</c:v>
                </c:pt>
                <c:pt idx="6899">
                  <c:v>0.15865525393145699</c:v>
                </c:pt>
                <c:pt idx="6900">
                  <c:v>0.15865525393145699</c:v>
                </c:pt>
                <c:pt idx="6901">
                  <c:v>0.15865525393145699</c:v>
                </c:pt>
                <c:pt idx="6902">
                  <c:v>0.15865525393145699</c:v>
                </c:pt>
                <c:pt idx="6903">
                  <c:v>0.15865525393145699</c:v>
                </c:pt>
                <c:pt idx="6904">
                  <c:v>0.15865525393145699</c:v>
                </c:pt>
                <c:pt idx="6905">
                  <c:v>0.15865525393145699</c:v>
                </c:pt>
                <c:pt idx="6906">
                  <c:v>0.15865525393145699</c:v>
                </c:pt>
                <c:pt idx="6907">
                  <c:v>0.15865525393145699</c:v>
                </c:pt>
                <c:pt idx="6908">
                  <c:v>0.15865525393145699</c:v>
                </c:pt>
                <c:pt idx="6909">
                  <c:v>0.15865525393145699</c:v>
                </c:pt>
                <c:pt idx="6910">
                  <c:v>0.15865525393145699</c:v>
                </c:pt>
                <c:pt idx="6911">
                  <c:v>0.15865525393145699</c:v>
                </c:pt>
                <c:pt idx="6912">
                  <c:v>0.15865525393145699</c:v>
                </c:pt>
                <c:pt idx="6913">
                  <c:v>0.15865525393145699</c:v>
                </c:pt>
                <c:pt idx="6914">
                  <c:v>0.15865525393145699</c:v>
                </c:pt>
                <c:pt idx="6915">
                  <c:v>0.15865525393145699</c:v>
                </c:pt>
                <c:pt idx="6916">
                  <c:v>0.15865525393145699</c:v>
                </c:pt>
                <c:pt idx="6917">
                  <c:v>0.15865525393145699</c:v>
                </c:pt>
                <c:pt idx="6918">
                  <c:v>0.15865525393145699</c:v>
                </c:pt>
                <c:pt idx="6919">
                  <c:v>0.15865525393145699</c:v>
                </c:pt>
                <c:pt idx="6920">
                  <c:v>0.15865525393145699</c:v>
                </c:pt>
                <c:pt idx="6921">
                  <c:v>0.15865525393145699</c:v>
                </c:pt>
                <c:pt idx="6922">
                  <c:v>0.15865525393145699</c:v>
                </c:pt>
                <c:pt idx="6923">
                  <c:v>0.15865525393145699</c:v>
                </c:pt>
                <c:pt idx="6924">
                  <c:v>0.15865525393145699</c:v>
                </c:pt>
                <c:pt idx="6925">
                  <c:v>0.15865525393145699</c:v>
                </c:pt>
                <c:pt idx="6926">
                  <c:v>0.15865525393145699</c:v>
                </c:pt>
                <c:pt idx="6927">
                  <c:v>0.15865525393145699</c:v>
                </c:pt>
                <c:pt idx="6928">
                  <c:v>0.15865525393145699</c:v>
                </c:pt>
                <c:pt idx="6929">
                  <c:v>0.15865525393145699</c:v>
                </c:pt>
                <c:pt idx="6930">
                  <c:v>0.15865525393145699</c:v>
                </c:pt>
                <c:pt idx="6931">
                  <c:v>0.15865525393145699</c:v>
                </c:pt>
                <c:pt idx="6932">
                  <c:v>0.15865525393145699</c:v>
                </c:pt>
                <c:pt idx="6933">
                  <c:v>0.15865525393145699</c:v>
                </c:pt>
                <c:pt idx="6934">
                  <c:v>0.15865525393145699</c:v>
                </c:pt>
                <c:pt idx="6935">
                  <c:v>0.15865525393145699</c:v>
                </c:pt>
                <c:pt idx="6936">
                  <c:v>0.15865525393145699</c:v>
                </c:pt>
                <c:pt idx="6937">
                  <c:v>0.15865525393145699</c:v>
                </c:pt>
                <c:pt idx="6938">
                  <c:v>0.15865525393145699</c:v>
                </c:pt>
                <c:pt idx="6939">
                  <c:v>0.15865525393145699</c:v>
                </c:pt>
                <c:pt idx="6940">
                  <c:v>0.15865525393145699</c:v>
                </c:pt>
                <c:pt idx="6941">
                  <c:v>0.15865525393145699</c:v>
                </c:pt>
                <c:pt idx="6942">
                  <c:v>0.15865525393145699</c:v>
                </c:pt>
                <c:pt idx="6943">
                  <c:v>0.15865525393145699</c:v>
                </c:pt>
                <c:pt idx="6944">
                  <c:v>0.15865525393145699</c:v>
                </c:pt>
                <c:pt idx="6945">
                  <c:v>0.15865525393145699</c:v>
                </c:pt>
                <c:pt idx="6946">
                  <c:v>0.15865525393145699</c:v>
                </c:pt>
                <c:pt idx="6947">
                  <c:v>0.15865525393145699</c:v>
                </c:pt>
                <c:pt idx="6948">
                  <c:v>0.15865525393145699</c:v>
                </c:pt>
                <c:pt idx="6949">
                  <c:v>0.15865525393145699</c:v>
                </c:pt>
                <c:pt idx="6950">
                  <c:v>0.15865525393145699</c:v>
                </c:pt>
                <c:pt idx="6951">
                  <c:v>0.15865525393145699</c:v>
                </c:pt>
                <c:pt idx="6952">
                  <c:v>0.15865525393145699</c:v>
                </c:pt>
                <c:pt idx="6953">
                  <c:v>0.15865525393145699</c:v>
                </c:pt>
                <c:pt idx="6954">
                  <c:v>0.15865525393145699</c:v>
                </c:pt>
                <c:pt idx="6955">
                  <c:v>0.15865525393145699</c:v>
                </c:pt>
                <c:pt idx="6956">
                  <c:v>0.15865525393145699</c:v>
                </c:pt>
                <c:pt idx="6957">
                  <c:v>0.15865525393145699</c:v>
                </c:pt>
                <c:pt idx="6958">
                  <c:v>0.15865525393145699</c:v>
                </c:pt>
                <c:pt idx="6959">
                  <c:v>0.15865525393145699</c:v>
                </c:pt>
                <c:pt idx="6960">
                  <c:v>0.15865525393145699</c:v>
                </c:pt>
                <c:pt idx="6961">
                  <c:v>0.15865525393145699</c:v>
                </c:pt>
                <c:pt idx="6962">
                  <c:v>0.15865525393145699</c:v>
                </c:pt>
                <c:pt idx="6963">
                  <c:v>0.15865525393145699</c:v>
                </c:pt>
                <c:pt idx="6964">
                  <c:v>0.15865525393145699</c:v>
                </c:pt>
                <c:pt idx="6965">
                  <c:v>0.15865525393145699</c:v>
                </c:pt>
                <c:pt idx="6966">
                  <c:v>0.15865525393145699</c:v>
                </c:pt>
                <c:pt idx="6967">
                  <c:v>0.15865525393145699</c:v>
                </c:pt>
                <c:pt idx="6968">
                  <c:v>0.15865525393145699</c:v>
                </c:pt>
                <c:pt idx="6969">
                  <c:v>0.15865525393145699</c:v>
                </c:pt>
                <c:pt idx="6970">
                  <c:v>0.15865525393145699</c:v>
                </c:pt>
                <c:pt idx="6971">
                  <c:v>0.15865525393145699</c:v>
                </c:pt>
                <c:pt idx="6972">
                  <c:v>0.15865525393145699</c:v>
                </c:pt>
                <c:pt idx="6973">
                  <c:v>0.15865525393145699</c:v>
                </c:pt>
                <c:pt idx="6974">
                  <c:v>0.15865525393145699</c:v>
                </c:pt>
                <c:pt idx="6975">
                  <c:v>0.15865525393145699</c:v>
                </c:pt>
                <c:pt idx="6976">
                  <c:v>0.15865525393145699</c:v>
                </c:pt>
                <c:pt idx="6977">
                  <c:v>0.15865525393145699</c:v>
                </c:pt>
                <c:pt idx="6978">
                  <c:v>0.15865525393145699</c:v>
                </c:pt>
                <c:pt idx="6979">
                  <c:v>0.15865525393145699</c:v>
                </c:pt>
                <c:pt idx="6980">
                  <c:v>0.15865525393145699</c:v>
                </c:pt>
                <c:pt idx="6981">
                  <c:v>0.15865525393145699</c:v>
                </c:pt>
                <c:pt idx="6982">
                  <c:v>0.15865525393145699</c:v>
                </c:pt>
                <c:pt idx="6983">
                  <c:v>0.15865525393145699</c:v>
                </c:pt>
                <c:pt idx="6984">
                  <c:v>0.15865525393145699</c:v>
                </c:pt>
                <c:pt idx="6985">
                  <c:v>0.15865525393145699</c:v>
                </c:pt>
                <c:pt idx="6986">
                  <c:v>0.15865525393145699</c:v>
                </c:pt>
                <c:pt idx="6987">
                  <c:v>0.15865525393145699</c:v>
                </c:pt>
                <c:pt idx="6988">
                  <c:v>0.15865525393145699</c:v>
                </c:pt>
                <c:pt idx="6989">
                  <c:v>0.15865525393145699</c:v>
                </c:pt>
                <c:pt idx="6990">
                  <c:v>0.15865525393145699</c:v>
                </c:pt>
                <c:pt idx="6991">
                  <c:v>0.15865525393145699</c:v>
                </c:pt>
                <c:pt idx="6992">
                  <c:v>0.15865525393145699</c:v>
                </c:pt>
                <c:pt idx="6993">
                  <c:v>0.15865525393145699</c:v>
                </c:pt>
                <c:pt idx="6994">
                  <c:v>0.15865525393145699</c:v>
                </c:pt>
                <c:pt idx="6995">
                  <c:v>0.15865525393145699</c:v>
                </c:pt>
                <c:pt idx="6996">
                  <c:v>0.15865525393145699</c:v>
                </c:pt>
                <c:pt idx="6997">
                  <c:v>0.15865525393145699</c:v>
                </c:pt>
                <c:pt idx="6998">
                  <c:v>0.15865525393145699</c:v>
                </c:pt>
                <c:pt idx="6999">
                  <c:v>0.15865525393145699</c:v>
                </c:pt>
                <c:pt idx="7000">
                  <c:v>0.15865525393145699</c:v>
                </c:pt>
                <c:pt idx="7001">
                  <c:v>0.15865525393145699</c:v>
                </c:pt>
                <c:pt idx="7002">
                  <c:v>0.15865525393145699</c:v>
                </c:pt>
                <c:pt idx="7003">
                  <c:v>0.15865525393145699</c:v>
                </c:pt>
                <c:pt idx="7004">
                  <c:v>0.15865525393145699</c:v>
                </c:pt>
                <c:pt idx="7005">
                  <c:v>0.15865525393145699</c:v>
                </c:pt>
                <c:pt idx="7006">
                  <c:v>0.15865525393145699</c:v>
                </c:pt>
                <c:pt idx="7007">
                  <c:v>0.15865525393145699</c:v>
                </c:pt>
                <c:pt idx="7008">
                  <c:v>0.15865525393145699</c:v>
                </c:pt>
                <c:pt idx="7009">
                  <c:v>0.15865525393145699</c:v>
                </c:pt>
                <c:pt idx="7010">
                  <c:v>0.15865525393145699</c:v>
                </c:pt>
                <c:pt idx="7011">
                  <c:v>0.15865525393145699</c:v>
                </c:pt>
                <c:pt idx="7012">
                  <c:v>0.15865525393145699</c:v>
                </c:pt>
                <c:pt idx="7013">
                  <c:v>0.15865525393145699</c:v>
                </c:pt>
                <c:pt idx="7014">
                  <c:v>0.15865525393145699</c:v>
                </c:pt>
                <c:pt idx="7015">
                  <c:v>0.15865525393145699</c:v>
                </c:pt>
                <c:pt idx="7016">
                  <c:v>0.15865525393145699</c:v>
                </c:pt>
                <c:pt idx="7017">
                  <c:v>0.15865525393145699</c:v>
                </c:pt>
                <c:pt idx="7018">
                  <c:v>0.15865525393145699</c:v>
                </c:pt>
                <c:pt idx="7019">
                  <c:v>0.15865525393145699</c:v>
                </c:pt>
                <c:pt idx="7020">
                  <c:v>0.15865525393145699</c:v>
                </c:pt>
                <c:pt idx="7021">
                  <c:v>0.15865525393145699</c:v>
                </c:pt>
                <c:pt idx="7022">
                  <c:v>0.15865525393145699</c:v>
                </c:pt>
                <c:pt idx="7023">
                  <c:v>0.15865525393145699</c:v>
                </c:pt>
                <c:pt idx="7024">
                  <c:v>0.15865525393145699</c:v>
                </c:pt>
                <c:pt idx="7025">
                  <c:v>0.15865525393145699</c:v>
                </c:pt>
                <c:pt idx="7026">
                  <c:v>0.15865525393145699</c:v>
                </c:pt>
                <c:pt idx="7027">
                  <c:v>0.15865525393145699</c:v>
                </c:pt>
                <c:pt idx="7028">
                  <c:v>0.15865525393145699</c:v>
                </c:pt>
                <c:pt idx="7029">
                  <c:v>0.15865525393145699</c:v>
                </c:pt>
                <c:pt idx="7030">
                  <c:v>0.15865525393145699</c:v>
                </c:pt>
                <c:pt idx="7031">
                  <c:v>0.15865525393145699</c:v>
                </c:pt>
                <c:pt idx="7032">
                  <c:v>0.15865525393145699</c:v>
                </c:pt>
                <c:pt idx="7033">
                  <c:v>0.15865525393145699</c:v>
                </c:pt>
                <c:pt idx="7034">
                  <c:v>0.15865525393145699</c:v>
                </c:pt>
                <c:pt idx="7035">
                  <c:v>0.15865525393145699</c:v>
                </c:pt>
                <c:pt idx="7036">
                  <c:v>0.15865525393145699</c:v>
                </c:pt>
                <c:pt idx="7037">
                  <c:v>0.15865525393145699</c:v>
                </c:pt>
                <c:pt idx="7038">
                  <c:v>0.15865525393145699</c:v>
                </c:pt>
                <c:pt idx="7039">
                  <c:v>0.15865525393145699</c:v>
                </c:pt>
                <c:pt idx="7040">
                  <c:v>0.15865525393145699</c:v>
                </c:pt>
                <c:pt idx="7041">
                  <c:v>0.15865525393145699</c:v>
                </c:pt>
                <c:pt idx="7042">
                  <c:v>0.15865525393145699</c:v>
                </c:pt>
                <c:pt idx="7043">
                  <c:v>0.15865525393145699</c:v>
                </c:pt>
                <c:pt idx="7044">
                  <c:v>0.15865525393145699</c:v>
                </c:pt>
                <c:pt idx="7045">
                  <c:v>0.15865525393145699</c:v>
                </c:pt>
                <c:pt idx="7046">
                  <c:v>0.15865525393145699</c:v>
                </c:pt>
                <c:pt idx="7047">
                  <c:v>0.15865525393145699</c:v>
                </c:pt>
                <c:pt idx="7048">
                  <c:v>0.15865525393145699</c:v>
                </c:pt>
                <c:pt idx="7049">
                  <c:v>0.15865525393145699</c:v>
                </c:pt>
                <c:pt idx="7050">
                  <c:v>0.15865525393145699</c:v>
                </c:pt>
                <c:pt idx="7051">
                  <c:v>0.15865525393145699</c:v>
                </c:pt>
                <c:pt idx="7052">
                  <c:v>0.15865525393145699</c:v>
                </c:pt>
                <c:pt idx="7053">
                  <c:v>0.15865525393145699</c:v>
                </c:pt>
                <c:pt idx="7054">
                  <c:v>0.15865525393145699</c:v>
                </c:pt>
                <c:pt idx="7055">
                  <c:v>0.15865525393145699</c:v>
                </c:pt>
                <c:pt idx="7056">
                  <c:v>0.15865525393145699</c:v>
                </c:pt>
                <c:pt idx="7057">
                  <c:v>0.15865525393145699</c:v>
                </c:pt>
                <c:pt idx="7058">
                  <c:v>0.15865525393145699</c:v>
                </c:pt>
                <c:pt idx="7059">
                  <c:v>0.15865525393145699</c:v>
                </c:pt>
                <c:pt idx="7060">
                  <c:v>0.15865525393145699</c:v>
                </c:pt>
                <c:pt idx="7061">
                  <c:v>0.15865525393145699</c:v>
                </c:pt>
                <c:pt idx="7062">
                  <c:v>0.15865525393145699</c:v>
                </c:pt>
                <c:pt idx="7063">
                  <c:v>0.15865525393145699</c:v>
                </c:pt>
                <c:pt idx="7064">
                  <c:v>0.15865525393145699</c:v>
                </c:pt>
                <c:pt idx="7065">
                  <c:v>0.15865525393145699</c:v>
                </c:pt>
                <c:pt idx="7066">
                  <c:v>0.15865525393145699</c:v>
                </c:pt>
                <c:pt idx="7067">
                  <c:v>0.15865525393145699</c:v>
                </c:pt>
                <c:pt idx="7068">
                  <c:v>0.15865525393145699</c:v>
                </c:pt>
                <c:pt idx="7069">
                  <c:v>0.15865525393145699</c:v>
                </c:pt>
                <c:pt idx="7070">
                  <c:v>0.15865525393145699</c:v>
                </c:pt>
                <c:pt idx="7071">
                  <c:v>0.15865525393145699</c:v>
                </c:pt>
                <c:pt idx="7072">
                  <c:v>0.15865525393145699</c:v>
                </c:pt>
                <c:pt idx="7073">
                  <c:v>0.15865525393145699</c:v>
                </c:pt>
                <c:pt idx="7074">
                  <c:v>0.15865525393145699</c:v>
                </c:pt>
                <c:pt idx="7075">
                  <c:v>0.15865525393145699</c:v>
                </c:pt>
                <c:pt idx="7076">
                  <c:v>0.15865525393145699</c:v>
                </c:pt>
                <c:pt idx="7077">
                  <c:v>0.15865525393145699</c:v>
                </c:pt>
                <c:pt idx="7078">
                  <c:v>0.15865525393145699</c:v>
                </c:pt>
                <c:pt idx="7079">
                  <c:v>0.15865525393145699</c:v>
                </c:pt>
                <c:pt idx="7080">
                  <c:v>0.15865525393145699</c:v>
                </c:pt>
                <c:pt idx="7081">
                  <c:v>0.15865525393145699</c:v>
                </c:pt>
                <c:pt idx="7082">
                  <c:v>0.15865525393145699</c:v>
                </c:pt>
                <c:pt idx="7083">
                  <c:v>0.15865525393145699</c:v>
                </c:pt>
                <c:pt idx="7084">
                  <c:v>0.15865525393145699</c:v>
                </c:pt>
                <c:pt idx="7085">
                  <c:v>0.15865525393145699</c:v>
                </c:pt>
                <c:pt idx="7086">
                  <c:v>0.15865525393145699</c:v>
                </c:pt>
                <c:pt idx="7087">
                  <c:v>0.15865525393145699</c:v>
                </c:pt>
                <c:pt idx="7088">
                  <c:v>0.15865525393145699</c:v>
                </c:pt>
                <c:pt idx="7089">
                  <c:v>0.15865525393145699</c:v>
                </c:pt>
                <c:pt idx="7090">
                  <c:v>0.15865525393145699</c:v>
                </c:pt>
                <c:pt idx="7091">
                  <c:v>0.15865525393145699</c:v>
                </c:pt>
                <c:pt idx="7092">
                  <c:v>0.15865525393145699</c:v>
                </c:pt>
                <c:pt idx="7093">
                  <c:v>0.15865525393145699</c:v>
                </c:pt>
                <c:pt idx="7094">
                  <c:v>0.15865525393145699</c:v>
                </c:pt>
                <c:pt idx="7095">
                  <c:v>0.15865525393145699</c:v>
                </c:pt>
                <c:pt idx="7096">
                  <c:v>0.15865525393145699</c:v>
                </c:pt>
                <c:pt idx="7097">
                  <c:v>0.15865525393145699</c:v>
                </c:pt>
                <c:pt idx="7098">
                  <c:v>0.15865525393145699</c:v>
                </c:pt>
                <c:pt idx="7099">
                  <c:v>0.15865525393145699</c:v>
                </c:pt>
                <c:pt idx="7100">
                  <c:v>0.15865525393145699</c:v>
                </c:pt>
                <c:pt idx="7101">
                  <c:v>0.15865525393145699</c:v>
                </c:pt>
                <c:pt idx="7102">
                  <c:v>0.15865525393145699</c:v>
                </c:pt>
                <c:pt idx="7103">
                  <c:v>0.15865525393145699</c:v>
                </c:pt>
                <c:pt idx="7104">
                  <c:v>0.15865525393145699</c:v>
                </c:pt>
                <c:pt idx="7105">
                  <c:v>0.15865525393145699</c:v>
                </c:pt>
                <c:pt idx="7106">
                  <c:v>0.15865525393145699</c:v>
                </c:pt>
                <c:pt idx="7107">
                  <c:v>0.15865525393145699</c:v>
                </c:pt>
                <c:pt idx="7108">
                  <c:v>0.15865525393145699</c:v>
                </c:pt>
                <c:pt idx="7109">
                  <c:v>0.15865525393145699</c:v>
                </c:pt>
                <c:pt idx="7110">
                  <c:v>0.15865525393145699</c:v>
                </c:pt>
                <c:pt idx="7111">
                  <c:v>0.15865525393145699</c:v>
                </c:pt>
                <c:pt idx="7112">
                  <c:v>0.15865525393145699</c:v>
                </c:pt>
                <c:pt idx="7113">
                  <c:v>0.15865525393145699</c:v>
                </c:pt>
                <c:pt idx="7114">
                  <c:v>0.15865525393145699</c:v>
                </c:pt>
                <c:pt idx="7115">
                  <c:v>0.15865525393145699</c:v>
                </c:pt>
                <c:pt idx="7116">
                  <c:v>0.15865525393145699</c:v>
                </c:pt>
                <c:pt idx="7117">
                  <c:v>0.15865525393145699</c:v>
                </c:pt>
                <c:pt idx="7118">
                  <c:v>0.15865525393145699</c:v>
                </c:pt>
                <c:pt idx="7119">
                  <c:v>0.15865525393145699</c:v>
                </c:pt>
                <c:pt idx="7120">
                  <c:v>0.15865525393145699</c:v>
                </c:pt>
                <c:pt idx="7121">
                  <c:v>0.15865525393145699</c:v>
                </c:pt>
                <c:pt idx="7122">
                  <c:v>0.15865525393145699</c:v>
                </c:pt>
                <c:pt idx="7123">
                  <c:v>0.15865525393145699</c:v>
                </c:pt>
                <c:pt idx="7124">
                  <c:v>0.15865525393145699</c:v>
                </c:pt>
                <c:pt idx="7125">
                  <c:v>0.15865525393145699</c:v>
                </c:pt>
                <c:pt idx="7126">
                  <c:v>0.15865525393145699</c:v>
                </c:pt>
                <c:pt idx="7127">
                  <c:v>0.15865525393145699</c:v>
                </c:pt>
                <c:pt idx="7128">
                  <c:v>0.15865525393145699</c:v>
                </c:pt>
                <c:pt idx="7129">
                  <c:v>0.15865525393145699</c:v>
                </c:pt>
                <c:pt idx="7130">
                  <c:v>0.15865525393145699</c:v>
                </c:pt>
                <c:pt idx="7131">
                  <c:v>0.15865525393145699</c:v>
                </c:pt>
                <c:pt idx="7132">
                  <c:v>0.15865525393145699</c:v>
                </c:pt>
                <c:pt idx="7133">
                  <c:v>0.15865525393145699</c:v>
                </c:pt>
                <c:pt idx="7134">
                  <c:v>0.15865525393145699</c:v>
                </c:pt>
                <c:pt idx="7135">
                  <c:v>0.15865525393145699</c:v>
                </c:pt>
                <c:pt idx="7136">
                  <c:v>0.15865525393145699</c:v>
                </c:pt>
                <c:pt idx="7137">
                  <c:v>0.15865525393145699</c:v>
                </c:pt>
                <c:pt idx="7138">
                  <c:v>0.15865525393145699</c:v>
                </c:pt>
                <c:pt idx="7139">
                  <c:v>0.15865525393145699</c:v>
                </c:pt>
                <c:pt idx="7140">
                  <c:v>0.15865525393145699</c:v>
                </c:pt>
                <c:pt idx="7141">
                  <c:v>0.15865525393145699</c:v>
                </c:pt>
                <c:pt idx="7142">
                  <c:v>0.15865525393145699</c:v>
                </c:pt>
                <c:pt idx="7143">
                  <c:v>0.15865525393145699</c:v>
                </c:pt>
                <c:pt idx="7144">
                  <c:v>0.15865525393145699</c:v>
                </c:pt>
                <c:pt idx="7145">
                  <c:v>0.15865525393145699</c:v>
                </c:pt>
                <c:pt idx="7146">
                  <c:v>0.15865525393145699</c:v>
                </c:pt>
                <c:pt idx="7147">
                  <c:v>0.15865525393145699</c:v>
                </c:pt>
                <c:pt idx="7148">
                  <c:v>0.15865525393145699</c:v>
                </c:pt>
                <c:pt idx="7149">
                  <c:v>0.15865525393145699</c:v>
                </c:pt>
                <c:pt idx="7150">
                  <c:v>0.15865525393145699</c:v>
                </c:pt>
                <c:pt idx="7151">
                  <c:v>0.15865525393145699</c:v>
                </c:pt>
                <c:pt idx="7152">
                  <c:v>0.15865525393145699</c:v>
                </c:pt>
                <c:pt idx="7153">
                  <c:v>0.15865525393145699</c:v>
                </c:pt>
                <c:pt idx="7154">
                  <c:v>0.15865525393145699</c:v>
                </c:pt>
                <c:pt idx="7155">
                  <c:v>0.15865525393145699</c:v>
                </c:pt>
                <c:pt idx="7156">
                  <c:v>0.15865525393145699</c:v>
                </c:pt>
                <c:pt idx="7157">
                  <c:v>0.15865525393145699</c:v>
                </c:pt>
                <c:pt idx="7158">
                  <c:v>0.15865525393145699</c:v>
                </c:pt>
                <c:pt idx="7159">
                  <c:v>0.15865525393145699</c:v>
                </c:pt>
                <c:pt idx="7160">
                  <c:v>0.15865525393145699</c:v>
                </c:pt>
                <c:pt idx="7161">
                  <c:v>0.15865525393145699</c:v>
                </c:pt>
                <c:pt idx="7162">
                  <c:v>0.15865525393145699</c:v>
                </c:pt>
                <c:pt idx="7163">
                  <c:v>0.15865525393145699</c:v>
                </c:pt>
                <c:pt idx="7164">
                  <c:v>0.15865525393145699</c:v>
                </c:pt>
                <c:pt idx="7165">
                  <c:v>0.15865525393145699</c:v>
                </c:pt>
                <c:pt idx="7166">
                  <c:v>0.15865525393145699</c:v>
                </c:pt>
                <c:pt idx="7167">
                  <c:v>0.15865525393145699</c:v>
                </c:pt>
                <c:pt idx="7168">
                  <c:v>0.15865525393145699</c:v>
                </c:pt>
                <c:pt idx="7169">
                  <c:v>0.15865525393145699</c:v>
                </c:pt>
                <c:pt idx="7170">
                  <c:v>0.15865525393145699</c:v>
                </c:pt>
                <c:pt idx="7171">
                  <c:v>0.15865525393145699</c:v>
                </c:pt>
                <c:pt idx="7172">
                  <c:v>0.15865525393145699</c:v>
                </c:pt>
                <c:pt idx="7173">
                  <c:v>0.15865525393145699</c:v>
                </c:pt>
                <c:pt idx="7174">
                  <c:v>0.15865525393145699</c:v>
                </c:pt>
                <c:pt idx="7175">
                  <c:v>0.15865525393145699</c:v>
                </c:pt>
                <c:pt idx="7176">
                  <c:v>0.15865525393145699</c:v>
                </c:pt>
                <c:pt idx="7177">
                  <c:v>0.15865525393145699</c:v>
                </c:pt>
                <c:pt idx="7178">
                  <c:v>0.15865525393145699</c:v>
                </c:pt>
                <c:pt idx="7179">
                  <c:v>0.15865525393145699</c:v>
                </c:pt>
                <c:pt idx="7180">
                  <c:v>0.15865525393145699</c:v>
                </c:pt>
                <c:pt idx="7181">
                  <c:v>0.15865525393145699</c:v>
                </c:pt>
                <c:pt idx="7182">
                  <c:v>0.15865525393145699</c:v>
                </c:pt>
                <c:pt idx="7183">
                  <c:v>0.15865525393145699</c:v>
                </c:pt>
                <c:pt idx="7184">
                  <c:v>0.15865525393145699</c:v>
                </c:pt>
                <c:pt idx="7185">
                  <c:v>0.15865525393145699</c:v>
                </c:pt>
                <c:pt idx="7186">
                  <c:v>0.15865525393145699</c:v>
                </c:pt>
                <c:pt idx="7187">
                  <c:v>0.15865525393145699</c:v>
                </c:pt>
                <c:pt idx="7188">
                  <c:v>0.15865525393145699</c:v>
                </c:pt>
                <c:pt idx="7189">
                  <c:v>0.15865525393145699</c:v>
                </c:pt>
                <c:pt idx="7190">
                  <c:v>0.15865525393145699</c:v>
                </c:pt>
                <c:pt idx="7191">
                  <c:v>0.15865525393145699</c:v>
                </c:pt>
                <c:pt idx="7192">
                  <c:v>0.15865525393145699</c:v>
                </c:pt>
                <c:pt idx="7193">
                  <c:v>0.15865525393145699</c:v>
                </c:pt>
                <c:pt idx="7194">
                  <c:v>0.15865525393145699</c:v>
                </c:pt>
                <c:pt idx="7195">
                  <c:v>0.15865525393145699</c:v>
                </c:pt>
                <c:pt idx="7196">
                  <c:v>0.15865525393145699</c:v>
                </c:pt>
                <c:pt idx="7197">
                  <c:v>0.15865525393145699</c:v>
                </c:pt>
                <c:pt idx="7198">
                  <c:v>0.15865525393145699</c:v>
                </c:pt>
                <c:pt idx="7199">
                  <c:v>0.15865525393145699</c:v>
                </c:pt>
                <c:pt idx="7200">
                  <c:v>0.15865525393145699</c:v>
                </c:pt>
                <c:pt idx="7201">
                  <c:v>0.15865525393145699</c:v>
                </c:pt>
                <c:pt idx="7202">
                  <c:v>0.15865525393145699</c:v>
                </c:pt>
                <c:pt idx="7203">
                  <c:v>0.15865525393145699</c:v>
                </c:pt>
                <c:pt idx="7204">
                  <c:v>0.15865525393145699</c:v>
                </c:pt>
                <c:pt idx="7205">
                  <c:v>0.15865525393145699</c:v>
                </c:pt>
                <c:pt idx="7206">
                  <c:v>0.15865525393145699</c:v>
                </c:pt>
                <c:pt idx="7207">
                  <c:v>0.15865525393145699</c:v>
                </c:pt>
                <c:pt idx="7208">
                  <c:v>0.15865525393145699</c:v>
                </c:pt>
                <c:pt idx="7209">
                  <c:v>0.15865525393145699</c:v>
                </c:pt>
                <c:pt idx="7210">
                  <c:v>0.15865525393145699</c:v>
                </c:pt>
                <c:pt idx="7211">
                  <c:v>0.15865525393145699</c:v>
                </c:pt>
                <c:pt idx="7212">
                  <c:v>0.15865525393145699</c:v>
                </c:pt>
                <c:pt idx="7213">
                  <c:v>0.15865525393145699</c:v>
                </c:pt>
                <c:pt idx="7214">
                  <c:v>0.15865525393145699</c:v>
                </c:pt>
                <c:pt idx="7215">
                  <c:v>0.15865525393145699</c:v>
                </c:pt>
                <c:pt idx="7216">
                  <c:v>0.15865525393145699</c:v>
                </c:pt>
                <c:pt idx="7217">
                  <c:v>0.15865525393145699</c:v>
                </c:pt>
                <c:pt idx="7218">
                  <c:v>0.15865525393145699</c:v>
                </c:pt>
                <c:pt idx="7219">
                  <c:v>0.15865525393145699</c:v>
                </c:pt>
                <c:pt idx="7220">
                  <c:v>0.15865525393145699</c:v>
                </c:pt>
                <c:pt idx="7221">
                  <c:v>0.15865525393145699</c:v>
                </c:pt>
                <c:pt idx="7222">
                  <c:v>0.15865525393145699</c:v>
                </c:pt>
                <c:pt idx="7223">
                  <c:v>0.15865525393145699</c:v>
                </c:pt>
                <c:pt idx="7224">
                  <c:v>0.15865525393145699</c:v>
                </c:pt>
                <c:pt idx="7225">
                  <c:v>0.15865525393145699</c:v>
                </c:pt>
                <c:pt idx="7226">
                  <c:v>0.15865525393145699</c:v>
                </c:pt>
                <c:pt idx="7227">
                  <c:v>0.15865525393145699</c:v>
                </c:pt>
                <c:pt idx="7228">
                  <c:v>0.15865525393145699</c:v>
                </c:pt>
                <c:pt idx="7229">
                  <c:v>0.15865525393145699</c:v>
                </c:pt>
                <c:pt idx="7230">
                  <c:v>0.15865525393145699</c:v>
                </c:pt>
                <c:pt idx="7231">
                  <c:v>0.15865525393145699</c:v>
                </c:pt>
                <c:pt idx="7232">
                  <c:v>0.15865525393145699</c:v>
                </c:pt>
                <c:pt idx="7233">
                  <c:v>0.15865525393145699</c:v>
                </c:pt>
                <c:pt idx="7234">
                  <c:v>0.15865525393145699</c:v>
                </c:pt>
                <c:pt idx="7235">
                  <c:v>0.15865525393145699</c:v>
                </c:pt>
                <c:pt idx="7236">
                  <c:v>0.15865525393145699</c:v>
                </c:pt>
                <c:pt idx="7237">
                  <c:v>0.15865525393145699</c:v>
                </c:pt>
                <c:pt idx="7238">
                  <c:v>0.15865525393145699</c:v>
                </c:pt>
                <c:pt idx="7239">
                  <c:v>0.15865525393145699</c:v>
                </c:pt>
                <c:pt idx="7240">
                  <c:v>0.15865525393145699</c:v>
                </c:pt>
                <c:pt idx="7241">
                  <c:v>0.15865525393145699</c:v>
                </c:pt>
                <c:pt idx="7242">
                  <c:v>0.15865525393145699</c:v>
                </c:pt>
                <c:pt idx="7243">
                  <c:v>0.15865525393145699</c:v>
                </c:pt>
                <c:pt idx="7244">
                  <c:v>0.15865525393145699</c:v>
                </c:pt>
                <c:pt idx="7245">
                  <c:v>0.15865525393145699</c:v>
                </c:pt>
                <c:pt idx="7246">
                  <c:v>0.15865525393145699</c:v>
                </c:pt>
                <c:pt idx="7247">
                  <c:v>0.15865525393145699</c:v>
                </c:pt>
                <c:pt idx="7248">
                  <c:v>0.15865525393145699</c:v>
                </c:pt>
                <c:pt idx="7249">
                  <c:v>0.15865525393145699</c:v>
                </c:pt>
                <c:pt idx="7250">
                  <c:v>0.15865525393145699</c:v>
                </c:pt>
                <c:pt idx="7251">
                  <c:v>0.15865525393145699</c:v>
                </c:pt>
                <c:pt idx="7252">
                  <c:v>0.15865525393145699</c:v>
                </c:pt>
                <c:pt idx="7253">
                  <c:v>0.15865525393145699</c:v>
                </c:pt>
                <c:pt idx="7254">
                  <c:v>0.15865525393145699</c:v>
                </c:pt>
                <c:pt idx="7255">
                  <c:v>0.15865525393145699</c:v>
                </c:pt>
                <c:pt idx="7256">
                  <c:v>0.15865525393145699</c:v>
                </c:pt>
                <c:pt idx="7257">
                  <c:v>0.15865525393145699</c:v>
                </c:pt>
                <c:pt idx="7258">
                  <c:v>0.15865525393145699</c:v>
                </c:pt>
                <c:pt idx="7259">
                  <c:v>0.15865525393145699</c:v>
                </c:pt>
                <c:pt idx="7260">
                  <c:v>0.15865525393145699</c:v>
                </c:pt>
                <c:pt idx="7261">
                  <c:v>0.15865525393145699</c:v>
                </c:pt>
                <c:pt idx="7262">
                  <c:v>0.15865525393145699</c:v>
                </c:pt>
                <c:pt idx="7263">
                  <c:v>0.15865525393145699</c:v>
                </c:pt>
                <c:pt idx="7264">
                  <c:v>0.15865525393145699</c:v>
                </c:pt>
                <c:pt idx="7265">
                  <c:v>0.15865525393145699</c:v>
                </c:pt>
                <c:pt idx="7266">
                  <c:v>0.15865525393145699</c:v>
                </c:pt>
                <c:pt idx="7267">
                  <c:v>0.15865525393145699</c:v>
                </c:pt>
                <c:pt idx="7268">
                  <c:v>0.15865525393145699</c:v>
                </c:pt>
                <c:pt idx="7269">
                  <c:v>0.15865525393145699</c:v>
                </c:pt>
                <c:pt idx="7270">
                  <c:v>0.15865525393145699</c:v>
                </c:pt>
                <c:pt idx="7271">
                  <c:v>0.15865525393145699</c:v>
                </c:pt>
                <c:pt idx="7272">
                  <c:v>0.15865525393145699</c:v>
                </c:pt>
                <c:pt idx="7273">
                  <c:v>0.15865525393145699</c:v>
                </c:pt>
                <c:pt idx="7274">
                  <c:v>0.15865525393145699</c:v>
                </c:pt>
                <c:pt idx="7275">
                  <c:v>0.15865525393145699</c:v>
                </c:pt>
                <c:pt idx="7276">
                  <c:v>0.15865525393145699</c:v>
                </c:pt>
                <c:pt idx="7277">
                  <c:v>0.15865525393145699</c:v>
                </c:pt>
                <c:pt idx="7278">
                  <c:v>0.15865525393145699</c:v>
                </c:pt>
                <c:pt idx="7279">
                  <c:v>0.15865525393145699</c:v>
                </c:pt>
                <c:pt idx="7280">
                  <c:v>0.15865525393145699</c:v>
                </c:pt>
                <c:pt idx="7281">
                  <c:v>0.15865525393145699</c:v>
                </c:pt>
                <c:pt idx="7282">
                  <c:v>0.15865525393145699</c:v>
                </c:pt>
                <c:pt idx="7283">
                  <c:v>0.15865525393145699</c:v>
                </c:pt>
                <c:pt idx="7284">
                  <c:v>0.15865525393145699</c:v>
                </c:pt>
                <c:pt idx="7285">
                  <c:v>0.15865525393145699</c:v>
                </c:pt>
                <c:pt idx="7286">
                  <c:v>0.15865525393145699</c:v>
                </c:pt>
                <c:pt idx="7287">
                  <c:v>0.15865525393145699</c:v>
                </c:pt>
                <c:pt idx="7288">
                  <c:v>0.15865525393145699</c:v>
                </c:pt>
                <c:pt idx="7289">
                  <c:v>0.15865525393145699</c:v>
                </c:pt>
                <c:pt idx="7290">
                  <c:v>0.15865525393145699</c:v>
                </c:pt>
                <c:pt idx="7291">
                  <c:v>0.15865525393145699</c:v>
                </c:pt>
                <c:pt idx="7292">
                  <c:v>0.15865525393145699</c:v>
                </c:pt>
                <c:pt idx="7293">
                  <c:v>0.15865525393145699</c:v>
                </c:pt>
                <c:pt idx="7294">
                  <c:v>0.15865525393145699</c:v>
                </c:pt>
                <c:pt idx="7295">
                  <c:v>0.15865525393145699</c:v>
                </c:pt>
                <c:pt idx="7296">
                  <c:v>0.15865525393145699</c:v>
                </c:pt>
                <c:pt idx="7297">
                  <c:v>0.15865525393145699</c:v>
                </c:pt>
                <c:pt idx="7298">
                  <c:v>0.15865525393145699</c:v>
                </c:pt>
                <c:pt idx="7299">
                  <c:v>0.15865525393145699</c:v>
                </c:pt>
                <c:pt idx="7300">
                  <c:v>0.15865525393145699</c:v>
                </c:pt>
                <c:pt idx="7301">
                  <c:v>0.15865525393145699</c:v>
                </c:pt>
                <c:pt idx="7302">
                  <c:v>0.15865525393145699</c:v>
                </c:pt>
                <c:pt idx="7303">
                  <c:v>0.15865525393145699</c:v>
                </c:pt>
                <c:pt idx="7304">
                  <c:v>0.15865525393145699</c:v>
                </c:pt>
                <c:pt idx="7305">
                  <c:v>0.15865525393145699</c:v>
                </c:pt>
                <c:pt idx="7306">
                  <c:v>0.15865525393145699</c:v>
                </c:pt>
                <c:pt idx="7307">
                  <c:v>0.15865525393145699</c:v>
                </c:pt>
                <c:pt idx="7308">
                  <c:v>0.15865525393145699</c:v>
                </c:pt>
                <c:pt idx="7309">
                  <c:v>0.15865525393145699</c:v>
                </c:pt>
                <c:pt idx="7310">
                  <c:v>0.15865525393145699</c:v>
                </c:pt>
                <c:pt idx="7311">
                  <c:v>0.15865525393145699</c:v>
                </c:pt>
                <c:pt idx="7312">
                  <c:v>0.15865525393145699</c:v>
                </c:pt>
                <c:pt idx="7313">
                  <c:v>0.15865525393145699</c:v>
                </c:pt>
                <c:pt idx="7314">
                  <c:v>0.15865525393145699</c:v>
                </c:pt>
                <c:pt idx="7315">
                  <c:v>0.15865525393145699</c:v>
                </c:pt>
                <c:pt idx="7316">
                  <c:v>0.15865525393145699</c:v>
                </c:pt>
                <c:pt idx="7317">
                  <c:v>0.15865525393145699</c:v>
                </c:pt>
                <c:pt idx="7318">
                  <c:v>0.15865525393145699</c:v>
                </c:pt>
                <c:pt idx="7319">
                  <c:v>0.15865525393145699</c:v>
                </c:pt>
                <c:pt idx="7320">
                  <c:v>0.15865525393145699</c:v>
                </c:pt>
                <c:pt idx="7321">
                  <c:v>0.15865525393145699</c:v>
                </c:pt>
                <c:pt idx="7322">
                  <c:v>0.15865525393145699</c:v>
                </c:pt>
                <c:pt idx="7323">
                  <c:v>0.15865525393145699</c:v>
                </c:pt>
                <c:pt idx="7324">
                  <c:v>0.15865525393145699</c:v>
                </c:pt>
                <c:pt idx="7325">
                  <c:v>0.15865525393145699</c:v>
                </c:pt>
                <c:pt idx="7326">
                  <c:v>0.15865525393145699</c:v>
                </c:pt>
                <c:pt idx="7327">
                  <c:v>0.15865525393145699</c:v>
                </c:pt>
                <c:pt idx="7328">
                  <c:v>0.15865525393145699</c:v>
                </c:pt>
                <c:pt idx="7329">
                  <c:v>0.15865525393145699</c:v>
                </c:pt>
                <c:pt idx="7330">
                  <c:v>0.15865525393145699</c:v>
                </c:pt>
                <c:pt idx="7331">
                  <c:v>0.15865525393145699</c:v>
                </c:pt>
                <c:pt idx="7332">
                  <c:v>0.15865525393145699</c:v>
                </c:pt>
                <c:pt idx="7333">
                  <c:v>0.15865525393145699</c:v>
                </c:pt>
                <c:pt idx="7334">
                  <c:v>0.15865525393145699</c:v>
                </c:pt>
                <c:pt idx="7335">
                  <c:v>0.15865525393145699</c:v>
                </c:pt>
                <c:pt idx="7336">
                  <c:v>0.15865525393145699</c:v>
                </c:pt>
                <c:pt idx="7337">
                  <c:v>0.15865525393145699</c:v>
                </c:pt>
                <c:pt idx="7338">
                  <c:v>0.15865525393145699</c:v>
                </c:pt>
                <c:pt idx="7339">
                  <c:v>0.15865525393145699</c:v>
                </c:pt>
                <c:pt idx="7340">
                  <c:v>0.15865525393145699</c:v>
                </c:pt>
                <c:pt idx="7341">
                  <c:v>0.15865525393145699</c:v>
                </c:pt>
                <c:pt idx="7342">
                  <c:v>0.15865525393145699</c:v>
                </c:pt>
                <c:pt idx="7343">
                  <c:v>0.15865525393145699</c:v>
                </c:pt>
                <c:pt idx="7344">
                  <c:v>0.15865525393145699</c:v>
                </c:pt>
                <c:pt idx="7345">
                  <c:v>0.15865525393145699</c:v>
                </c:pt>
                <c:pt idx="7346">
                  <c:v>0.15865525393145699</c:v>
                </c:pt>
                <c:pt idx="7347">
                  <c:v>0.15865525393145699</c:v>
                </c:pt>
                <c:pt idx="7348">
                  <c:v>0.15865525393145699</c:v>
                </c:pt>
                <c:pt idx="7349">
                  <c:v>0.15865525393145699</c:v>
                </c:pt>
                <c:pt idx="7350">
                  <c:v>0.15865525393145699</c:v>
                </c:pt>
                <c:pt idx="7351">
                  <c:v>0.15865525393145699</c:v>
                </c:pt>
                <c:pt idx="7352">
                  <c:v>0.15865525393145699</c:v>
                </c:pt>
                <c:pt idx="7353">
                  <c:v>0.15865525393145699</c:v>
                </c:pt>
                <c:pt idx="7354">
                  <c:v>0.15865525393145699</c:v>
                </c:pt>
                <c:pt idx="7355">
                  <c:v>0.15865525393145699</c:v>
                </c:pt>
                <c:pt idx="7356">
                  <c:v>0.15865525393145699</c:v>
                </c:pt>
                <c:pt idx="7357">
                  <c:v>0.15865525393145699</c:v>
                </c:pt>
                <c:pt idx="7358">
                  <c:v>0.15865525393145699</c:v>
                </c:pt>
                <c:pt idx="7359">
                  <c:v>0.15865525393145699</c:v>
                </c:pt>
                <c:pt idx="7360">
                  <c:v>0.15865525393145699</c:v>
                </c:pt>
                <c:pt idx="7361">
                  <c:v>0.15865525393145699</c:v>
                </c:pt>
                <c:pt idx="7362">
                  <c:v>0.15865525393145699</c:v>
                </c:pt>
                <c:pt idx="7363">
                  <c:v>0.15865525393145699</c:v>
                </c:pt>
                <c:pt idx="7364">
                  <c:v>0.15865525393145699</c:v>
                </c:pt>
                <c:pt idx="7365">
                  <c:v>0.15865525393145699</c:v>
                </c:pt>
                <c:pt idx="7366">
                  <c:v>0.15865525393145699</c:v>
                </c:pt>
                <c:pt idx="7367">
                  <c:v>0.15865525393145699</c:v>
                </c:pt>
                <c:pt idx="7368">
                  <c:v>0.15865525393145699</c:v>
                </c:pt>
                <c:pt idx="7369">
                  <c:v>0.15865525393145699</c:v>
                </c:pt>
                <c:pt idx="7370">
                  <c:v>0.15865525393145699</c:v>
                </c:pt>
                <c:pt idx="7371">
                  <c:v>0.15865525393145699</c:v>
                </c:pt>
                <c:pt idx="7372">
                  <c:v>0.15865525393145699</c:v>
                </c:pt>
                <c:pt idx="7373">
                  <c:v>0.15865525393145699</c:v>
                </c:pt>
                <c:pt idx="7374">
                  <c:v>0.15865525393145699</c:v>
                </c:pt>
                <c:pt idx="7375">
                  <c:v>0.15865525393145699</c:v>
                </c:pt>
                <c:pt idx="7376">
                  <c:v>0.15865525393145699</c:v>
                </c:pt>
                <c:pt idx="7377">
                  <c:v>0.15865525393145699</c:v>
                </c:pt>
                <c:pt idx="7378">
                  <c:v>0.15865525393145699</c:v>
                </c:pt>
                <c:pt idx="7379">
                  <c:v>0.15865525393145699</c:v>
                </c:pt>
                <c:pt idx="7380">
                  <c:v>0.15865525393145699</c:v>
                </c:pt>
                <c:pt idx="7381">
                  <c:v>0.15865525393145699</c:v>
                </c:pt>
                <c:pt idx="7382">
                  <c:v>0.15865525393145699</c:v>
                </c:pt>
                <c:pt idx="7383">
                  <c:v>0.15865525393145699</c:v>
                </c:pt>
                <c:pt idx="7384">
                  <c:v>0.15865525393145699</c:v>
                </c:pt>
                <c:pt idx="7385">
                  <c:v>0.15865525393145699</c:v>
                </c:pt>
                <c:pt idx="7386">
                  <c:v>0.15865525393145699</c:v>
                </c:pt>
                <c:pt idx="7387">
                  <c:v>0.15865525393145699</c:v>
                </c:pt>
                <c:pt idx="7388">
                  <c:v>0.15865525393145699</c:v>
                </c:pt>
                <c:pt idx="7389">
                  <c:v>0.15865525393145699</c:v>
                </c:pt>
                <c:pt idx="7390">
                  <c:v>0.15865525393145699</c:v>
                </c:pt>
                <c:pt idx="7391">
                  <c:v>0.15865525393145699</c:v>
                </c:pt>
                <c:pt idx="7392">
                  <c:v>0.15865525393145699</c:v>
                </c:pt>
                <c:pt idx="7393">
                  <c:v>0.15865525393145699</c:v>
                </c:pt>
                <c:pt idx="7394">
                  <c:v>0.15865525393145699</c:v>
                </c:pt>
                <c:pt idx="7395">
                  <c:v>0.15865525393145699</c:v>
                </c:pt>
                <c:pt idx="7396">
                  <c:v>0.15865525393145699</c:v>
                </c:pt>
                <c:pt idx="7397">
                  <c:v>0.15865525393145699</c:v>
                </c:pt>
                <c:pt idx="7398">
                  <c:v>0.15865525393145699</c:v>
                </c:pt>
                <c:pt idx="7399">
                  <c:v>0.15865525393145699</c:v>
                </c:pt>
                <c:pt idx="7400">
                  <c:v>0.15865525393145699</c:v>
                </c:pt>
                <c:pt idx="7401">
                  <c:v>0.15865525393145699</c:v>
                </c:pt>
                <c:pt idx="7402">
                  <c:v>0.15865525393145699</c:v>
                </c:pt>
                <c:pt idx="7403">
                  <c:v>0.15865525393145699</c:v>
                </c:pt>
                <c:pt idx="7404">
                  <c:v>0.15865525393145699</c:v>
                </c:pt>
                <c:pt idx="7405">
                  <c:v>0.15865525393145699</c:v>
                </c:pt>
                <c:pt idx="7406">
                  <c:v>0.15865525393145699</c:v>
                </c:pt>
                <c:pt idx="7407">
                  <c:v>0.15865525393145699</c:v>
                </c:pt>
                <c:pt idx="7408">
                  <c:v>0.15865525393145699</c:v>
                </c:pt>
                <c:pt idx="7409">
                  <c:v>0.15865525393145699</c:v>
                </c:pt>
                <c:pt idx="7410">
                  <c:v>0.15865525393145699</c:v>
                </c:pt>
                <c:pt idx="7411">
                  <c:v>0.15865525393145699</c:v>
                </c:pt>
                <c:pt idx="7412">
                  <c:v>0.15865525393145699</c:v>
                </c:pt>
                <c:pt idx="7413">
                  <c:v>0.15865525393145699</c:v>
                </c:pt>
                <c:pt idx="7414">
                  <c:v>0.15865525393145699</c:v>
                </c:pt>
                <c:pt idx="7415">
                  <c:v>0.15865525393145699</c:v>
                </c:pt>
                <c:pt idx="7416">
                  <c:v>0.15865525393145699</c:v>
                </c:pt>
                <c:pt idx="7417">
                  <c:v>0.15865525393145699</c:v>
                </c:pt>
                <c:pt idx="7418">
                  <c:v>0.15865525393145699</c:v>
                </c:pt>
                <c:pt idx="7419">
                  <c:v>0.15865525393145699</c:v>
                </c:pt>
                <c:pt idx="7420">
                  <c:v>0.15865525393145699</c:v>
                </c:pt>
                <c:pt idx="7421">
                  <c:v>0.15865525393145699</c:v>
                </c:pt>
                <c:pt idx="7422">
                  <c:v>0.15865525393145699</c:v>
                </c:pt>
                <c:pt idx="7423">
                  <c:v>0.15865525393145699</c:v>
                </c:pt>
                <c:pt idx="7424">
                  <c:v>0.15865525393145699</c:v>
                </c:pt>
                <c:pt idx="7425">
                  <c:v>0.15865525393145699</c:v>
                </c:pt>
                <c:pt idx="7426">
                  <c:v>0.15865525393145699</c:v>
                </c:pt>
                <c:pt idx="7427">
                  <c:v>0.15865525393145699</c:v>
                </c:pt>
                <c:pt idx="7428">
                  <c:v>0.15865525393145699</c:v>
                </c:pt>
                <c:pt idx="7429">
                  <c:v>0.15865525393145699</c:v>
                </c:pt>
                <c:pt idx="7430">
                  <c:v>0.15865525393145699</c:v>
                </c:pt>
                <c:pt idx="7431">
                  <c:v>0.15865525393145699</c:v>
                </c:pt>
                <c:pt idx="7432">
                  <c:v>0.15865525393145699</c:v>
                </c:pt>
                <c:pt idx="7433">
                  <c:v>0.15865525393145699</c:v>
                </c:pt>
                <c:pt idx="7434">
                  <c:v>0.15865525393145699</c:v>
                </c:pt>
                <c:pt idx="7435">
                  <c:v>0.15865525393145699</c:v>
                </c:pt>
                <c:pt idx="7436">
                  <c:v>0.15865525393145699</c:v>
                </c:pt>
                <c:pt idx="7437">
                  <c:v>0.15865525393145699</c:v>
                </c:pt>
                <c:pt idx="7438">
                  <c:v>0.15865525393145699</c:v>
                </c:pt>
                <c:pt idx="7439">
                  <c:v>0.15865525393145699</c:v>
                </c:pt>
                <c:pt idx="7440">
                  <c:v>0.15865525393145699</c:v>
                </c:pt>
                <c:pt idx="7441">
                  <c:v>0.15865525393145699</c:v>
                </c:pt>
                <c:pt idx="7442">
                  <c:v>0.15865525393145699</c:v>
                </c:pt>
                <c:pt idx="7443">
                  <c:v>0.15865525393145699</c:v>
                </c:pt>
                <c:pt idx="7444">
                  <c:v>0.15865525393145699</c:v>
                </c:pt>
                <c:pt idx="7445">
                  <c:v>0.15865525393145699</c:v>
                </c:pt>
                <c:pt idx="7446">
                  <c:v>0.15865525393145699</c:v>
                </c:pt>
                <c:pt idx="7447">
                  <c:v>0.15865525393145699</c:v>
                </c:pt>
                <c:pt idx="7448">
                  <c:v>0.15865525393145699</c:v>
                </c:pt>
                <c:pt idx="7449">
                  <c:v>0.15865525393145699</c:v>
                </c:pt>
                <c:pt idx="7450">
                  <c:v>0.15865525393145699</c:v>
                </c:pt>
                <c:pt idx="7451">
                  <c:v>0.15865525393145699</c:v>
                </c:pt>
                <c:pt idx="7452">
                  <c:v>0.15865525393145699</c:v>
                </c:pt>
                <c:pt idx="7453">
                  <c:v>0.15865525393145699</c:v>
                </c:pt>
                <c:pt idx="7454">
                  <c:v>0.15865525393145699</c:v>
                </c:pt>
                <c:pt idx="7455">
                  <c:v>0.15865525393145699</c:v>
                </c:pt>
                <c:pt idx="7456">
                  <c:v>0.15865525393145699</c:v>
                </c:pt>
                <c:pt idx="7457">
                  <c:v>0.15865525393145699</c:v>
                </c:pt>
                <c:pt idx="7458">
                  <c:v>0.15865525393145699</c:v>
                </c:pt>
                <c:pt idx="7459">
                  <c:v>0.15865525393145699</c:v>
                </c:pt>
                <c:pt idx="7460">
                  <c:v>0.15865525393145699</c:v>
                </c:pt>
                <c:pt idx="7461">
                  <c:v>0.15865525393145699</c:v>
                </c:pt>
                <c:pt idx="7462">
                  <c:v>0.15865525393145699</c:v>
                </c:pt>
                <c:pt idx="7463">
                  <c:v>0.15865525393145699</c:v>
                </c:pt>
                <c:pt idx="7464">
                  <c:v>0.15865525393145699</c:v>
                </c:pt>
                <c:pt idx="7465">
                  <c:v>0.15865525393145699</c:v>
                </c:pt>
                <c:pt idx="7466">
                  <c:v>0.15865525393145699</c:v>
                </c:pt>
                <c:pt idx="7467">
                  <c:v>0.15865525393145699</c:v>
                </c:pt>
                <c:pt idx="7468">
                  <c:v>0.15865525393145699</c:v>
                </c:pt>
                <c:pt idx="7469">
                  <c:v>0.15865525393145699</c:v>
                </c:pt>
                <c:pt idx="7470">
                  <c:v>0.15865525393145699</c:v>
                </c:pt>
                <c:pt idx="7471">
                  <c:v>0.15865525393145699</c:v>
                </c:pt>
                <c:pt idx="7472">
                  <c:v>0.15865525393145699</c:v>
                </c:pt>
                <c:pt idx="7473">
                  <c:v>0.15865525393145699</c:v>
                </c:pt>
                <c:pt idx="7474">
                  <c:v>0.15865525393145699</c:v>
                </c:pt>
                <c:pt idx="7475">
                  <c:v>0.15865525393145699</c:v>
                </c:pt>
                <c:pt idx="7476">
                  <c:v>0.15865525393145699</c:v>
                </c:pt>
                <c:pt idx="7477">
                  <c:v>0.15865525393145699</c:v>
                </c:pt>
                <c:pt idx="7478">
                  <c:v>0.15865525393145699</c:v>
                </c:pt>
                <c:pt idx="7479">
                  <c:v>0.15865525393145699</c:v>
                </c:pt>
                <c:pt idx="7480">
                  <c:v>0.15865525393145699</c:v>
                </c:pt>
                <c:pt idx="7481">
                  <c:v>0.15865525393145699</c:v>
                </c:pt>
                <c:pt idx="7482">
                  <c:v>0.15865525393145699</c:v>
                </c:pt>
                <c:pt idx="7483">
                  <c:v>0.15865525393145699</c:v>
                </c:pt>
                <c:pt idx="7484">
                  <c:v>0.15865525393145699</c:v>
                </c:pt>
                <c:pt idx="7485">
                  <c:v>0.15865525393145699</c:v>
                </c:pt>
                <c:pt idx="7486">
                  <c:v>0.15865525393145699</c:v>
                </c:pt>
                <c:pt idx="7487">
                  <c:v>0.15865525393145699</c:v>
                </c:pt>
                <c:pt idx="7488">
                  <c:v>0.15865525393145699</c:v>
                </c:pt>
                <c:pt idx="7489">
                  <c:v>0.15865525393145699</c:v>
                </c:pt>
                <c:pt idx="7490">
                  <c:v>0.15865525393145699</c:v>
                </c:pt>
                <c:pt idx="7491">
                  <c:v>0.15865525393145699</c:v>
                </c:pt>
                <c:pt idx="7492">
                  <c:v>0.15865525393145699</c:v>
                </c:pt>
                <c:pt idx="7493">
                  <c:v>0.15865525393145699</c:v>
                </c:pt>
                <c:pt idx="7494">
                  <c:v>0.15865525393145699</c:v>
                </c:pt>
                <c:pt idx="7495">
                  <c:v>0.15865525393145699</c:v>
                </c:pt>
                <c:pt idx="7496">
                  <c:v>0.15865525393145699</c:v>
                </c:pt>
                <c:pt idx="7497">
                  <c:v>0.15865525393145699</c:v>
                </c:pt>
                <c:pt idx="7498">
                  <c:v>0.15865525393145699</c:v>
                </c:pt>
                <c:pt idx="7499">
                  <c:v>0.15865525393145699</c:v>
                </c:pt>
                <c:pt idx="7500">
                  <c:v>0.15865525393145699</c:v>
                </c:pt>
                <c:pt idx="7501">
                  <c:v>0.15865525393145699</c:v>
                </c:pt>
                <c:pt idx="7502">
                  <c:v>0.15865525393145699</c:v>
                </c:pt>
                <c:pt idx="7503">
                  <c:v>0.15865525393145699</c:v>
                </c:pt>
                <c:pt idx="7504">
                  <c:v>0.15865525393145699</c:v>
                </c:pt>
                <c:pt idx="7505">
                  <c:v>0.15865525393145699</c:v>
                </c:pt>
                <c:pt idx="7506">
                  <c:v>0.15865525393145699</c:v>
                </c:pt>
                <c:pt idx="7507">
                  <c:v>0.15865525393145699</c:v>
                </c:pt>
                <c:pt idx="7508">
                  <c:v>0.15865525393145699</c:v>
                </c:pt>
                <c:pt idx="7509">
                  <c:v>0.15865525393145699</c:v>
                </c:pt>
                <c:pt idx="7510">
                  <c:v>0.15865525393145699</c:v>
                </c:pt>
                <c:pt idx="7511">
                  <c:v>0.15865525393145699</c:v>
                </c:pt>
                <c:pt idx="7512">
                  <c:v>0.15865525393145699</c:v>
                </c:pt>
                <c:pt idx="7513">
                  <c:v>0.15865525393145699</c:v>
                </c:pt>
                <c:pt idx="7514">
                  <c:v>0.15865525393145699</c:v>
                </c:pt>
                <c:pt idx="7515">
                  <c:v>0.15865525393145699</c:v>
                </c:pt>
                <c:pt idx="7516">
                  <c:v>0.15865525393145699</c:v>
                </c:pt>
                <c:pt idx="7517">
                  <c:v>0.15865525393145699</c:v>
                </c:pt>
                <c:pt idx="7518">
                  <c:v>0.15865525393145699</c:v>
                </c:pt>
                <c:pt idx="7519">
                  <c:v>0.15865525393145699</c:v>
                </c:pt>
                <c:pt idx="7520">
                  <c:v>0.15865525393145699</c:v>
                </c:pt>
                <c:pt idx="7521">
                  <c:v>0.15865525393145699</c:v>
                </c:pt>
                <c:pt idx="7522">
                  <c:v>0.15865525393145699</c:v>
                </c:pt>
                <c:pt idx="7523">
                  <c:v>0.15865525393145699</c:v>
                </c:pt>
                <c:pt idx="7524">
                  <c:v>0.15865525393145699</c:v>
                </c:pt>
                <c:pt idx="7525">
                  <c:v>0.15865525393145699</c:v>
                </c:pt>
                <c:pt idx="7526">
                  <c:v>0.15865525393145699</c:v>
                </c:pt>
                <c:pt idx="7527">
                  <c:v>0.15865525393145699</c:v>
                </c:pt>
                <c:pt idx="7528">
                  <c:v>0.15865525393145699</c:v>
                </c:pt>
                <c:pt idx="7529">
                  <c:v>0.15865525393145699</c:v>
                </c:pt>
                <c:pt idx="7530">
                  <c:v>0.15865525393145699</c:v>
                </c:pt>
                <c:pt idx="7531">
                  <c:v>0.15865525393145699</c:v>
                </c:pt>
                <c:pt idx="7532">
                  <c:v>0.15865525393145699</c:v>
                </c:pt>
                <c:pt idx="7533">
                  <c:v>0.15865525393145699</c:v>
                </c:pt>
                <c:pt idx="7534">
                  <c:v>0.15865525393145699</c:v>
                </c:pt>
                <c:pt idx="7535">
                  <c:v>0.15865525393145699</c:v>
                </c:pt>
                <c:pt idx="7536">
                  <c:v>0.15865525393145699</c:v>
                </c:pt>
                <c:pt idx="7537">
                  <c:v>0.15865525393145699</c:v>
                </c:pt>
                <c:pt idx="7538">
                  <c:v>0.15865525393145699</c:v>
                </c:pt>
                <c:pt idx="7539">
                  <c:v>0.15865525393145699</c:v>
                </c:pt>
                <c:pt idx="7540">
                  <c:v>0.15865525393145699</c:v>
                </c:pt>
                <c:pt idx="7541">
                  <c:v>0.15865525393145699</c:v>
                </c:pt>
                <c:pt idx="7542">
                  <c:v>0.15865525393145699</c:v>
                </c:pt>
                <c:pt idx="7543">
                  <c:v>0.15865525393145699</c:v>
                </c:pt>
                <c:pt idx="7544">
                  <c:v>0.15865525393145699</c:v>
                </c:pt>
                <c:pt idx="7545">
                  <c:v>0.15865525393145699</c:v>
                </c:pt>
                <c:pt idx="7546">
                  <c:v>0.15865525393145699</c:v>
                </c:pt>
                <c:pt idx="7547">
                  <c:v>0.15865525393145699</c:v>
                </c:pt>
                <c:pt idx="7548">
                  <c:v>0.15865525393145699</c:v>
                </c:pt>
                <c:pt idx="7549">
                  <c:v>0.15865525393145699</c:v>
                </c:pt>
                <c:pt idx="7550">
                  <c:v>0.15865525393145699</c:v>
                </c:pt>
                <c:pt idx="7551">
                  <c:v>0.15865525393145699</c:v>
                </c:pt>
                <c:pt idx="7552">
                  <c:v>0.15865525393145699</c:v>
                </c:pt>
                <c:pt idx="7553">
                  <c:v>0.15865525393145699</c:v>
                </c:pt>
                <c:pt idx="7554">
                  <c:v>0.15865525393145699</c:v>
                </c:pt>
                <c:pt idx="7555">
                  <c:v>0.15865525393145699</c:v>
                </c:pt>
                <c:pt idx="7556">
                  <c:v>0.15865525393145699</c:v>
                </c:pt>
                <c:pt idx="7557">
                  <c:v>0.15865525393145699</c:v>
                </c:pt>
                <c:pt idx="7558">
                  <c:v>0.15865525393145699</c:v>
                </c:pt>
                <c:pt idx="7559">
                  <c:v>0.15865525393145699</c:v>
                </c:pt>
                <c:pt idx="7560">
                  <c:v>0.15865525393145699</c:v>
                </c:pt>
                <c:pt idx="7561">
                  <c:v>0.15865525393145699</c:v>
                </c:pt>
                <c:pt idx="7562">
                  <c:v>0.15865525393145699</c:v>
                </c:pt>
                <c:pt idx="7563">
                  <c:v>0.15865525393145699</c:v>
                </c:pt>
                <c:pt idx="7564">
                  <c:v>0.15865525393145699</c:v>
                </c:pt>
                <c:pt idx="7565">
                  <c:v>0.15865525393145699</c:v>
                </c:pt>
                <c:pt idx="7566">
                  <c:v>0.15865525393145699</c:v>
                </c:pt>
                <c:pt idx="7567">
                  <c:v>0.15865525393145699</c:v>
                </c:pt>
                <c:pt idx="7568">
                  <c:v>0.15865525393145699</c:v>
                </c:pt>
                <c:pt idx="7569">
                  <c:v>0.15865525393145699</c:v>
                </c:pt>
                <c:pt idx="7570">
                  <c:v>0.15865525393145699</c:v>
                </c:pt>
                <c:pt idx="7571">
                  <c:v>0.15865525393145699</c:v>
                </c:pt>
                <c:pt idx="7572">
                  <c:v>0.15865525393145699</c:v>
                </c:pt>
                <c:pt idx="7573">
                  <c:v>0.15865525393145699</c:v>
                </c:pt>
                <c:pt idx="7574">
                  <c:v>0.15865525393145699</c:v>
                </c:pt>
                <c:pt idx="7575">
                  <c:v>0.15865525393145699</c:v>
                </c:pt>
                <c:pt idx="7576">
                  <c:v>0.15865525393145699</c:v>
                </c:pt>
                <c:pt idx="7577">
                  <c:v>0.15865525393145699</c:v>
                </c:pt>
                <c:pt idx="7578">
                  <c:v>0.15865525393145699</c:v>
                </c:pt>
                <c:pt idx="7579">
                  <c:v>0.15865525393145699</c:v>
                </c:pt>
                <c:pt idx="7580">
                  <c:v>0.15865525393145699</c:v>
                </c:pt>
                <c:pt idx="7581">
                  <c:v>0.15865525393145699</c:v>
                </c:pt>
                <c:pt idx="7582">
                  <c:v>0.15865525393145699</c:v>
                </c:pt>
                <c:pt idx="7583">
                  <c:v>0.15865525393145699</c:v>
                </c:pt>
                <c:pt idx="7584">
                  <c:v>0.15865525393145699</c:v>
                </c:pt>
                <c:pt idx="7585">
                  <c:v>0.15865525393145699</c:v>
                </c:pt>
                <c:pt idx="7586">
                  <c:v>0.15865525393145699</c:v>
                </c:pt>
                <c:pt idx="7587">
                  <c:v>0.15865525393145699</c:v>
                </c:pt>
                <c:pt idx="7588">
                  <c:v>0.15865525393145699</c:v>
                </c:pt>
                <c:pt idx="7589">
                  <c:v>0.15865525393145699</c:v>
                </c:pt>
                <c:pt idx="7590">
                  <c:v>0.15865525393145699</c:v>
                </c:pt>
                <c:pt idx="7591">
                  <c:v>0.15865525393145699</c:v>
                </c:pt>
                <c:pt idx="7592">
                  <c:v>0.15865525393145699</c:v>
                </c:pt>
                <c:pt idx="7593">
                  <c:v>0.15865525393145699</c:v>
                </c:pt>
                <c:pt idx="7594">
                  <c:v>0.15865525393145699</c:v>
                </c:pt>
                <c:pt idx="7595">
                  <c:v>0.15865525393145699</c:v>
                </c:pt>
                <c:pt idx="7596">
                  <c:v>0.15865525393145699</c:v>
                </c:pt>
                <c:pt idx="7597">
                  <c:v>0.15865525393145699</c:v>
                </c:pt>
                <c:pt idx="7598">
                  <c:v>0.15865525393145699</c:v>
                </c:pt>
                <c:pt idx="7599">
                  <c:v>0.15865525393145699</c:v>
                </c:pt>
                <c:pt idx="7600">
                  <c:v>0.15865525393145699</c:v>
                </c:pt>
                <c:pt idx="7601">
                  <c:v>0.15865525393145699</c:v>
                </c:pt>
                <c:pt idx="7602">
                  <c:v>0.15865525393145699</c:v>
                </c:pt>
                <c:pt idx="7603">
                  <c:v>0.15865525393145699</c:v>
                </c:pt>
                <c:pt idx="7604">
                  <c:v>0.15865525393145699</c:v>
                </c:pt>
                <c:pt idx="7605">
                  <c:v>0.15865525393145699</c:v>
                </c:pt>
                <c:pt idx="7606">
                  <c:v>0.15865525393145699</c:v>
                </c:pt>
                <c:pt idx="7607">
                  <c:v>0.15865525393145699</c:v>
                </c:pt>
                <c:pt idx="7608">
                  <c:v>0.15865525393145699</c:v>
                </c:pt>
                <c:pt idx="7609">
                  <c:v>0.15865525393145699</c:v>
                </c:pt>
                <c:pt idx="7610">
                  <c:v>0.15865525393145699</c:v>
                </c:pt>
                <c:pt idx="7611">
                  <c:v>0.15865525393145699</c:v>
                </c:pt>
                <c:pt idx="7612">
                  <c:v>0.15865525393145699</c:v>
                </c:pt>
                <c:pt idx="7613">
                  <c:v>0.15865525393145699</c:v>
                </c:pt>
                <c:pt idx="7614">
                  <c:v>0.15865525393145699</c:v>
                </c:pt>
                <c:pt idx="7615">
                  <c:v>0.15865525393145699</c:v>
                </c:pt>
                <c:pt idx="7616">
                  <c:v>0.15865525393145699</c:v>
                </c:pt>
                <c:pt idx="7617">
                  <c:v>0.15865525393145699</c:v>
                </c:pt>
                <c:pt idx="7618">
                  <c:v>0.15865525393145699</c:v>
                </c:pt>
                <c:pt idx="7619">
                  <c:v>0.15865525393145699</c:v>
                </c:pt>
                <c:pt idx="7620">
                  <c:v>0.15865525393145699</c:v>
                </c:pt>
                <c:pt idx="7621">
                  <c:v>0.15865525393145699</c:v>
                </c:pt>
                <c:pt idx="7622">
                  <c:v>0.15865525393145699</c:v>
                </c:pt>
                <c:pt idx="7623">
                  <c:v>0.15865525393145699</c:v>
                </c:pt>
                <c:pt idx="7624">
                  <c:v>0.15865525393145699</c:v>
                </c:pt>
                <c:pt idx="7625">
                  <c:v>0.15865525393145699</c:v>
                </c:pt>
                <c:pt idx="7626">
                  <c:v>0.15865525393145699</c:v>
                </c:pt>
                <c:pt idx="7627">
                  <c:v>0.15865525393145699</c:v>
                </c:pt>
                <c:pt idx="7628">
                  <c:v>0.15865525393145699</c:v>
                </c:pt>
                <c:pt idx="7629">
                  <c:v>0.15865525393145699</c:v>
                </c:pt>
                <c:pt idx="7630">
                  <c:v>0.15865525393145699</c:v>
                </c:pt>
                <c:pt idx="7631">
                  <c:v>0.15865525393145699</c:v>
                </c:pt>
                <c:pt idx="7632">
                  <c:v>0.15865525393145699</c:v>
                </c:pt>
                <c:pt idx="7633">
                  <c:v>0.15865525393145699</c:v>
                </c:pt>
                <c:pt idx="7634">
                  <c:v>0.15865525393145699</c:v>
                </c:pt>
                <c:pt idx="7635">
                  <c:v>0.15865525393145699</c:v>
                </c:pt>
                <c:pt idx="7636">
                  <c:v>0.15865525393145699</c:v>
                </c:pt>
                <c:pt idx="7637">
                  <c:v>0.15865525393145699</c:v>
                </c:pt>
                <c:pt idx="7638">
                  <c:v>0.15865525393145699</c:v>
                </c:pt>
                <c:pt idx="7639">
                  <c:v>0.15865525393145699</c:v>
                </c:pt>
                <c:pt idx="7640">
                  <c:v>0.15865525393145699</c:v>
                </c:pt>
                <c:pt idx="7641">
                  <c:v>0.15865525393145699</c:v>
                </c:pt>
                <c:pt idx="7642">
                  <c:v>0.15865525393145699</c:v>
                </c:pt>
                <c:pt idx="7643">
                  <c:v>0.15865525393145699</c:v>
                </c:pt>
                <c:pt idx="7644">
                  <c:v>0.15865525393145699</c:v>
                </c:pt>
                <c:pt idx="7645">
                  <c:v>0.15865525393145699</c:v>
                </c:pt>
                <c:pt idx="7646">
                  <c:v>0.15865525393145699</c:v>
                </c:pt>
                <c:pt idx="7647">
                  <c:v>0.15865525393145699</c:v>
                </c:pt>
                <c:pt idx="7648">
                  <c:v>0.15865525393145699</c:v>
                </c:pt>
                <c:pt idx="7649">
                  <c:v>0.15865525393145699</c:v>
                </c:pt>
                <c:pt idx="7650">
                  <c:v>0.15865525393145699</c:v>
                </c:pt>
                <c:pt idx="7651">
                  <c:v>0.15865525393145699</c:v>
                </c:pt>
                <c:pt idx="7652">
                  <c:v>0.15865525393145699</c:v>
                </c:pt>
                <c:pt idx="7653">
                  <c:v>0.15865525393145699</c:v>
                </c:pt>
                <c:pt idx="7654">
                  <c:v>0.15865525393145699</c:v>
                </c:pt>
                <c:pt idx="7655">
                  <c:v>0.15865525393145699</c:v>
                </c:pt>
                <c:pt idx="7656">
                  <c:v>0.15865525393145699</c:v>
                </c:pt>
                <c:pt idx="7657">
                  <c:v>0.15865525393145699</c:v>
                </c:pt>
                <c:pt idx="7658">
                  <c:v>0.15865525393145699</c:v>
                </c:pt>
                <c:pt idx="7659">
                  <c:v>0.15865525393145699</c:v>
                </c:pt>
                <c:pt idx="7660">
                  <c:v>0.15865525393145699</c:v>
                </c:pt>
                <c:pt idx="7661">
                  <c:v>0.15865525393145699</c:v>
                </c:pt>
                <c:pt idx="7662">
                  <c:v>0.15865525393145699</c:v>
                </c:pt>
                <c:pt idx="7663">
                  <c:v>0.15865525393145699</c:v>
                </c:pt>
                <c:pt idx="7664">
                  <c:v>0.15865525393145699</c:v>
                </c:pt>
                <c:pt idx="7665">
                  <c:v>0.15865525393145699</c:v>
                </c:pt>
                <c:pt idx="7666">
                  <c:v>0.15865525393145699</c:v>
                </c:pt>
                <c:pt idx="7667">
                  <c:v>0.15865525393145699</c:v>
                </c:pt>
                <c:pt idx="7668">
                  <c:v>0.15865525393145699</c:v>
                </c:pt>
                <c:pt idx="7669">
                  <c:v>0.15865525393145699</c:v>
                </c:pt>
                <c:pt idx="7670">
                  <c:v>0.15865525393145699</c:v>
                </c:pt>
                <c:pt idx="7671">
                  <c:v>0.15865525393145699</c:v>
                </c:pt>
                <c:pt idx="7672">
                  <c:v>0.15865525393145699</c:v>
                </c:pt>
                <c:pt idx="7673">
                  <c:v>0.15865525393145699</c:v>
                </c:pt>
                <c:pt idx="7674">
                  <c:v>0.15865525393145699</c:v>
                </c:pt>
                <c:pt idx="7675">
                  <c:v>0.15865525393145699</c:v>
                </c:pt>
                <c:pt idx="7676">
                  <c:v>0.15865525393145699</c:v>
                </c:pt>
                <c:pt idx="7677">
                  <c:v>0.15865525393145699</c:v>
                </c:pt>
                <c:pt idx="7678">
                  <c:v>0.15865525393145699</c:v>
                </c:pt>
                <c:pt idx="7679">
                  <c:v>0.15865525393145699</c:v>
                </c:pt>
                <c:pt idx="7680">
                  <c:v>0.15865525393145699</c:v>
                </c:pt>
                <c:pt idx="7681">
                  <c:v>0.15865525393145699</c:v>
                </c:pt>
                <c:pt idx="7682">
                  <c:v>0.15865525393145699</c:v>
                </c:pt>
                <c:pt idx="7683">
                  <c:v>0.15865525393145699</c:v>
                </c:pt>
                <c:pt idx="7684">
                  <c:v>0.15865525393145699</c:v>
                </c:pt>
                <c:pt idx="7685">
                  <c:v>0.15865525393145699</c:v>
                </c:pt>
                <c:pt idx="7686">
                  <c:v>0.15865525393145699</c:v>
                </c:pt>
                <c:pt idx="7687">
                  <c:v>0.15865525393145699</c:v>
                </c:pt>
                <c:pt idx="7688">
                  <c:v>0.15865525393145699</c:v>
                </c:pt>
                <c:pt idx="7689">
                  <c:v>0.15865525393145699</c:v>
                </c:pt>
                <c:pt idx="7690">
                  <c:v>0.15865525393145699</c:v>
                </c:pt>
                <c:pt idx="7691">
                  <c:v>0.15865525393145699</c:v>
                </c:pt>
                <c:pt idx="7692">
                  <c:v>0.15865525393145699</c:v>
                </c:pt>
                <c:pt idx="7693">
                  <c:v>0.15865525393145699</c:v>
                </c:pt>
                <c:pt idx="7694">
                  <c:v>0.15865525393145699</c:v>
                </c:pt>
                <c:pt idx="7695">
                  <c:v>0.15865525393145699</c:v>
                </c:pt>
                <c:pt idx="7696">
                  <c:v>0.15865525393145699</c:v>
                </c:pt>
                <c:pt idx="7697">
                  <c:v>0.15865525393145699</c:v>
                </c:pt>
                <c:pt idx="7698">
                  <c:v>0.15865525393145699</c:v>
                </c:pt>
                <c:pt idx="7699">
                  <c:v>0.15865525393145699</c:v>
                </c:pt>
                <c:pt idx="7700">
                  <c:v>0.15865525393145699</c:v>
                </c:pt>
                <c:pt idx="7701">
                  <c:v>0.15865525393145699</c:v>
                </c:pt>
                <c:pt idx="7702">
                  <c:v>0.15865525393145699</c:v>
                </c:pt>
                <c:pt idx="7703">
                  <c:v>0.15865525393145699</c:v>
                </c:pt>
                <c:pt idx="7704">
                  <c:v>0.15865525393145699</c:v>
                </c:pt>
                <c:pt idx="7705">
                  <c:v>0.15865525393145699</c:v>
                </c:pt>
                <c:pt idx="7706">
                  <c:v>0.15865525393145699</c:v>
                </c:pt>
                <c:pt idx="7707">
                  <c:v>0.15865525393145699</c:v>
                </c:pt>
                <c:pt idx="7708">
                  <c:v>0.15865525393145699</c:v>
                </c:pt>
                <c:pt idx="7709">
                  <c:v>0.15865525393145699</c:v>
                </c:pt>
                <c:pt idx="7710">
                  <c:v>0.15865525393145699</c:v>
                </c:pt>
                <c:pt idx="7711">
                  <c:v>0.15865525393145699</c:v>
                </c:pt>
                <c:pt idx="7712">
                  <c:v>0.15865525393145699</c:v>
                </c:pt>
                <c:pt idx="7713">
                  <c:v>0.15865525393145699</c:v>
                </c:pt>
                <c:pt idx="7714">
                  <c:v>0.15865525393145699</c:v>
                </c:pt>
                <c:pt idx="7715">
                  <c:v>0.15865525393145699</c:v>
                </c:pt>
                <c:pt idx="7716">
                  <c:v>0.15865525393145699</c:v>
                </c:pt>
                <c:pt idx="7717">
                  <c:v>0.15865525393145699</c:v>
                </c:pt>
                <c:pt idx="7718">
                  <c:v>0.15865525393145699</c:v>
                </c:pt>
                <c:pt idx="7719">
                  <c:v>0.15865525393145699</c:v>
                </c:pt>
                <c:pt idx="7720">
                  <c:v>0.15865525393145699</c:v>
                </c:pt>
                <c:pt idx="7721">
                  <c:v>0.15865525393145699</c:v>
                </c:pt>
                <c:pt idx="7722">
                  <c:v>0.15865525393145699</c:v>
                </c:pt>
                <c:pt idx="7723">
                  <c:v>0.15865525393145699</c:v>
                </c:pt>
                <c:pt idx="7724">
                  <c:v>0.15865525393145699</c:v>
                </c:pt>
                <c:pt idx="7725">
                  <c:v>0.15865525393145699</c:v>
                </c:pt>
                <c:pt idx="7726">
                  <c:v>0.15865525393145699</c:v>
                </c:pt>
                <c:pt idx="7727">
                  <c:v>0.15865525393145699</c:v>
                </c:pt>
                <c:pt idx="7728">
                  <c:v>0.15865525393145699</c:v>
                </c:pt>
                <c:pt idx="7729">
                  <c:v>0.15865525393145699</c:v>
                </c:pt>
                <c:pt idx="7730">
                  <c:v>0.15865525393145699</c:v>
                </c:pt>
                <c:pt idx="7731">
                  <c:v>0.15865525393145699</c:v>
                </c:pt>
                <c:pt idx="7732">
                  <c:v>0.15865525393145699</c:v>
                </c:pt>
                <c:pt idx="7733">
                  <c:v>0.15865525393145699</c:v>
                </c:pt>
                <c:pt idx="7734">
                  <c:v>0.15865525393145699</c:v>
                </c:pt>
                <c:pt idx="7735">
                  <c:v>0.15865525393145699</c:v>
                </c:pt>
                <c:pt idx="7736">
                  <c:v>0.15865525393145699</c:v>
                </c:pt>
                <c:pt idx="7737">
                  <c:v>0.15865525393145699</c:v>
                </c:pt>
                <c:pt idx="7738">
                  <c:v>0.15865525393145699</c:v>
                </c:pt>
                <c:pt idx="7739">
                  <c:v>0.15865525393145699</c:v>
                </c:pt>
                <c:pt idx="7740">
                  <c:v>0.15865525393145699</c:v>
                </c:pt>
                <c:pt idx="7741">
                  <c:v>0.15865525393145699</c:v>
                </c:pt>
                <c:pt idx="7742">
                  <c:v>0.15865525393145699</c:v>
                </c:pt>
                <c:pt idx="7743">
                  <c:v>0.15865525393145699</c:v>
                </c:pt>
                <c:pt idx="7744">
                  <c:v>0.15865525393145699</c:v>
                </c:pt>
                <c:pt idx="7745">
                  <c:v>0.15865525393145699</c:v>
                </c:pt>
                <c:pt idx="7746">
                  <c:v>0.15865525393145699</c:v>
                </c:pt>
                <c:pt idx="7747">
                  <c:v>0.15865525393145699</c:v>
                </c:pt>
                <c:pt idx="7748">
                  <c:v>0.15865525393145699</c:v>
                </c:pt>
                <c:pt idx="7749">
                  <c:v>0.15865525393145699</c:v>
                </c:pt>
                <c:pt idx="7750">
                  <c:v>0.15865525393145699</c:v>
                </c:pt>
                <c:pt idx="7751">
                  <c:v>0.15865525393145699</c:v>
                </c:pt>
                <c:pt idx="7752">
                  <c:v>0.15865525393145699</c:v>
                </c:pt>
                <c:pt idx="7753">
                  <c:v>0.15865525393145699</c:v>
                </c:pt>
                <c:pt idx="7754">
                  <c:v>0.15865525393145699</c:v>
                </c:pt>
                <c:pt idx="7755">
                  <c:v>0.15865525393145699</c:v>
                </c:pt>
                <c:pt idx="7756">
                  <c:v>0.15865525393145699</c:v>
                </c:pt>
                <c:pt idx="7757">
                  <c:v>0.15865525393145699</c:v>
                </c:pt>
                <c:pt idx="7758">
                  <c:v>0.15865525393145699</c:v>
                </c:pt>
                <c:pt idx="7759">
                  <c:v>0.15865525393145699</c:v>
                </c:pt>
                <c:pt idx="7760">
                  <c:v>0.15865525393145699</c:v>
                </c:pt>
                <c:pt idx="7761">
                  <c:v>0.15865525393145699</c:v>
                </c:pt>
                <c:pt idx="7762">
                  <c:v>0.15865525393145699</c:v>
                </c:pt>
                <c:pt idx="7763">
                  <c:v>0.15865525393145699</c:v>
                </c:pt>
                <c:pt idx="7764">
                  <c:v>0.15865525393145699</c:v>
                </c:pt>
                <c:pt idx="7765">
                  <c:v>0.15865525393145699</c:v>
                </c:pt>
                <c:pt idx="7766">
                  <c:v>0.15865525393145699</c:v>
                </c:pt>
                <c:pt idx="7767">
                  <c:v>0.15865525393145699</c:v>
                </c:pt>
                <c:pt idx="7768">
                  <c:v>0.15865525393145699</c:v>
                </c:pt>
                <c:pt idx="7769">
                  <c:v>0.15865525393145699</c:v>
                </c:pt>
                <c:pt idx="7770">
                  <c:v>0.15865525393145699</c:v>
                </c:pt>
                <c:pt idx="7771">
                  <c:v>0.15865525393145699</c:v>
                </c:pt>
                <c:pt idx="7772">
                  <c:v>0.15865525393145699</c:v>
                </c:pt>
                <c:pt idx="7773">
                  <c:v>0.15865525393145699</c:v>
                </c:pt>
                <c:pt idx="7774">
                  <c:v>0.15865525393145699</c:v>
                </c:pt>
                <c:pt idx="7775">
                  <c:v>0.15865525393145699</c:v>
                </c:pt>
                <c:pt idx="7776">
                  <c:v>0.15865525393145699</c:v>
                </c:pt>
                <c:pt idx="7777">
                  <c:v>0.15865525393145699</c:v>
                </c:pt>
                <c:pt idx="7778">
                  <c:v>0.15865525393145699</c:v>
                </c:pt>
                <c:pt idx="7779">
                  <c:v>0.15865525393145699</c:v>
                </c:pt>
                <c:pt idx="7780">
                  <c:v>0.15865525393145699</c:v>
                </c:pt>
                <c:pt idx="7781">
                  <c:v>0.15865525393145699</c:v>
                </c:pt>
                <c:pt idx="7782">
                  <c:v>0.15865525393145699</c:v>
                </c:pt>
                <c:pt idx="7783">
                  <c:v>0.15865525393145699</c:v>
                </c:pt>
                <c:pt idx="7784">
                  <c:v>0.15865525393145699</c:v>
                </c:pt>
                <c:pt idx="7785">
                  <c:v>0.15865525393145699</c:v>
                </c:pt>
                <c:pt idx="7786">
                  <c:v>0.15865525393145699</c:v>
                </c:pt>
                <c:pt idx="7787">
                  <c:v>0.15865525393145699</c:v>
                </c:pt>
                <c:pt idx="7788">
                  <c:v>0.15865525393145699</c:v>
                </c:pt>
                <c:pt idx="7789">
                  <c:v>0.15865525393145699</c:v>
                </c:pt>
                <c:pt idx="7790">
                  <c:v>0.15865525393145699</c:v>
                </c:pt>
                <c:pt idx="7791">
                  <c:v>0.15865525393145699</c:v>
                </c:pt>
                <c:pt idx="7792">
                  <c:v>0.15865525393145699</c:v>
                </c:pt>
                <c:pt idx="7793">
                  <c:v>0.15865525393145699</c:v>
                </c:pt>
                <c:pt idx="7794">
                  <c:v>0.15865525393145699</c:v>
                </c:pt>
                <c:pt idx="7795">
                  <c:v>0.15865525393145699</c:v>
                </c:pt>
                <c:pt idx="7796">
                  <c:v>0.15865525393145699</c:v>
                </c:pt>
                <c:pt idx="7797">
                  <c:v>0.15865525393145699</c:v>
                </c:pt>
                <c:pt idx="7798">
                  <c:v>0.15865525393145699</c:v>
                </c:pt>
                <c:pt idx="7799">
                  <c:v>0.15865525393145699</c:v>
                </c:pt>
                <c:pt idx="7800">
                  <c:v>0.15865525393145699</c:v>
                </c:pt>
                <c:pt idx="7801">
                  <c:v>0.15865525393145699</c:v>
                </c:pt>
                <c:pt idx="7802">
                  <c:v>0.15865525393145699</c:v>
                </c:pt>
                <c:pt idx="7803">
                  <c:v>0.15865525393145699</c:v>
                </c:pt>
                <c:pt idx="7804">
                  <c:v>0.15865525393145699</c:v>
                </c:pt>
                <c:pt idx="7805">
                  <c:v>0.15865525393145699</c:v>
                </c:pt>
                <c:pt idx="7806">
                  <c:v>0.15865525393145699</c:v>
                </c:pt>
                <c:pt idx="7807">
                  <c:v>0.15865525393145699</c:v>
                </c:pt>
                <c:pt idx="7808">
                  <c:v>0.15865525393145699</c:v>
                </c:pt>
                <c:pt idx="7809">
                  <c:v>0.15865525393145699</c:v>
                </c:pt>
                <c:pt idx="7810">
                  <c:v>0.15865525393145699</c:v>
                </c:pt>
                <c:pt idx="7811">
                  <c:v>0.15865525393145699</c:v>
                </c:pt>
                <c:pt idx="7812">
                  <c:v>0.15865525393145699</c:v>
                </c:pt>
                <c:pt idx="7813">
                  <c:v>0.15865525393145699</c:v>
                </c:pt>
                <c:pt idx="7814">
                  <c:v>0.15865525393145699</c:v>
                </c:pt>
                <c:pt idx="7815">
                  <c:v>0.15865525393145699</c:v>
                </c:pt>
                <c:pt idx="7816">
                  <c:v>0.15865525393145699</c:v>
                </c:pt>
                <c:pt idx="7817">
                  <c:v>0.15865525393145699</c:v>
                </c:pt>
                <c:pt idx="7818">
                  <c:v>0.15865525393145699</c:v>
                </c:pt>
                <c:pt idx="7819">
                  <c:v>0.15865525393145699</c:v>
                </c:pt>
                <c:pt idx="7820">
                  <c:v>0.15865525393145699</c:v>
                </c:pt>
                <c:pt idx="7821">
                  <c:v>0.15865525393145699</c:v>
                </c:pt>
                <c:pt idx="7822">
                  <c:v>0.15865525393145699</c:v>
                </c:pt>
                <c:pt idx="7823">
                  <c:v>0.15865525393145699</c:v>
                </c:pt>
                <c:pt idx="7824">
                  <c:v>0.15865525393145699</c:v>
                </c:pt>
                <c:pt idx="7825">
                  <c:v>0.15865525393145699</c:v>
                </c:pt>
                <c:pt idx="7826">
                  <c:v>0.15865525393145699</c:v>
                </c:pt>
                <c:pt idx="7827">
                  <c:v>0.15865525393145699</c:v>
                </c:pt>
                <c:pt idx="7828">
                  <c:v>0.15865525393145699</c:v>
                </c:pt>
                <c:pt idx="7829">
                  <c:v>0.15865525393145699</c:v>
                </c:pt>
                <c:pt idx="7830">
                  <c:v>0.15865525393145699</c:v>
                </c:pt>
                <c:pt idx="7831">
                  <c:v>0.15865525393145699</c:v>
                </c:pt>
                <c:pt idx="7832">
                  <c:v>0.15865525393145699</c:v>
                </c:pt>
                <c:pt idx="7833">
                  <c:v>0.15865525393145699</c:v>
                </c:pt>
                <c:pt idx="7834">
                  <c:v>0.15865525393145699</c:v>
                </c:pt>
                <c:pt idx="7835">
                  <c:v>0.15865525393145699</c:v>
                </c:pt>
                <c:pt idx="7836">
                  <c:v>0.15865525393145699</c:v>
                </c:pt>
                <c:pt idx="7837">
                  <c:v>0.15865525393145699</c:v>
                </c:pt>
                <c:pt idx="7838">
                  <c:v>0.15865525393145699</c:v>
                </c:pt>
                <c:pt idx="7839">
                  <c:v>0.15865525393145699</c:v>
                </c:pt>
                <c:pt idx="7840">
                  <c:v>0.15865525393145699</c:v>
                </c:pt>
                <c:pt idx="7841">
                  <c:v>0.15865525393145699</c:v>
                </c:pt>
                <c:pt idx="7842">
                  <c:v>0.15865525393145699</c:v>
                </c:pt>
                <c:pt idx="7843">
                  <c:v>0.15865525393145699</c:v>
                </c:pt>
                <c:pt idx="7844">
                  <c:v>0.15865525393145699</c:v>
                </c:pt>
                <c:pt idx="7845">
                  <c:v>0.15865525393145699</c:v>
                </c:pt>
                <c:pt idx="7846">
                  <c:v>0.15865525393145699</c:v>
                </c:pt>
                <c:pt idx="7847">
                  <c:v>0.15865525393145699</c:v>
                </c:pt>
                <c:pt idx="7848">
                  <c:v>0.15865525393145699</c:v>
                </c:pt>
                <c:pt idx="7849">
                  <c:v>0.15865525393145699</c:v>
                </c:pt>
                <c:pt idx="7850">
                  <c:v>0.15865525393145699</c:v>
                </c:pt>
                <c:pt idx="7851">
                  <c:v>0.15865525393145699</c:v>
                </c:pt>
                <c:pt idx="7852">
                  <c:v>0.15865525393145699</c:v>
                </c:pt>
                <c:pt idx="7853">
                  <c:v>0.15865525393145699</c:v>
                </c:pt>
                <c:pt idx="7854">
                  <c:v>0.15865525393145699</c:v>
                </c:pt>
                <c:pt idx="7855">
                  <c:v>0.15865525393145699</c:v>
                </c:pt>
                <c:pt idx="7856">
                  <c:v>0.15865525393145699</c:v>
                </c:pt>
                <c:pt idx="7857">
                  <c:v>0.15865525393145699</c:v>
                </c:pt>
                <c:pt idx="7858">
                  <c:v>0.15865525393145699</c:v>
                </c:pt>
                <c:pt idx="7859">
                  <c:v>0.15865525393145699</c:v>
                </c:pt>
                <c:pt idx="7860">
                  <c:v>0.15865525393145699</c:v>
                </c:pt>
                <c:pt idx="7861">
                  <c:v>0.15865525393145699</c:v>
                </c:pt>
                <c:pt idx="7862">
                  <c:v>0.15865525393145699</c:v>
                </c:pt>
                <c:pt idx="7863">
                  <c:v>0.15865525393145699</c:v>
                </c:pt>
                <c:pt idx="7864">
                  <c:v>0.15865525393145699</c:v>
                </c:pt>
                <c:pt idx="7865">
                  <c:v>0.15865525393145699</c:v>
                </c:pt>
                <c:pt idx="7866">
                  <c:v>0.15865525393145699</c:v>
                </c:pt>
                <c:pt idx="7867">
                  <c:v>0.15865525393145699</c:v>
                </c:pt>
                <c:pt idx="7868">
                  <c:v>0.15865525393145699</c:v>
                </c:pt>
                <c:pt idx="7869">
                  <c:v>0.15865525393145699</c:v>
                </c:pt>
                <c:pt idx="7870">
                  <c:v>0.15865525393145699</c:v>
                </c:pt>
                <c:pt idx="7871">
                  <c:v>0.15865525393145699</c:v>
                </c:pt>
                <c:pt idx="7872">
                  <c:v>0.15865525393145699</c:v>
                </c:pt>
                <c:pt idx="7873">
                  <c:v>0.15865525393145699</c:v>
                </c:pt>
                <c:pt idx="7874">
                  <c:v>0.15865525393145699</c:v>
                </c:pt>
                <c:pt idx="7875">
                  <c:v>0.15865525393145699</c:v>
                </c:pt>
                <c:pt idx="7876">
                  <c:v>0.15865525393145699</c:v>
                </c:pt>
                <c:pt idx="7877">
                  <c:v>0.15865525393145699</c:v>
                </c:pt>
                <c:pt idx="7878">
                  <c:v>0.15865525393145699</c:v>
                </c:pt>
                <c:pt idx="7879">
                  <c:v>0.15865525393145699</c:v>
                </c:pt>
                <c:pt idx="7880">
                  <c:v>0.15865525393145699</c:v>
                </c:pt>
                <c:pt idx="7881">
                  <c:v>0.15865525393145699</c:v>
                </c:pt>
                <c:pt idx="7882">
                  <c:v>0.15865525393145699</c:v>
                </c:pt>
                <c:pt idx="7883">
                  <c:v>0.15865525393145699</c:v>
                </c:pt>
                <c:pt idx="7884">
                  <c:v>0.15865525393145699</c:v>
                </c:pt>
                <c:pt idx="7885">
                  <c:v>0.15865525393145699</c:v>
                </c:pt>
                <c:pt idx="7886">
                  <c:v>0.15865525393145699</c:v>
                </c:pt>
                <c:pt idx="7887">
                  <c:v>0.15865525393145699</c:v>
                </c:pt>
                <c:pt idx="7888">
                  <c:v>0.15865525393145699</c:v>
                </c:pt>
                <c:pt idx="7889">
                  <c:v>0.15865525393145699</c:v>
                </c:pt>
                <c:pt idx="7890">
                  <c:v>0.15865525393145699</c:v>
                </c:pt>
                <c:pt idx="7891">
                  <c:v>0.15865525393145699</c:v>
                </c:pt>
                <c:pt idx="7892">
                  <c:v>0.15865525393145699</c:v>
                </c:pt>
                <c:pt idx="7893">
                  <c:v>0.15865525393145699</c:v>
                </c:pt>
                <c:pt idx="7894">
                  <c:v>0.15865525393145699</c:v>
                </c:pt>
                <c:pt idx="7895">
                  <c:v>0.15865525393145699</c:v>
                </c:pt>
                <c:pt idx="7896">
                  <c:v>0.15865525393145699</c:v>
                </c:pt>
                <c:pt idx="7897">
                  <c:v>0.15865525393145699</c:v>
                </c:pt>
                <c:pt idx="7898">
                  <c:v>0.15865525393145699</c:v>
                </c:pt>
                <c:pt idx="7899">
                  <c:v>0.15865525393145699</c:v>
                </c:pt>
                <c:pt idx="7900">
                  <c:v>0.15865525393145699</c:v>
                </c:pt>
                <c:pt idx="7901">
                  <c:v>0.15865525393145699</c:v>
                </c:pt>
                <c:pt idx="7902">
                  <c:v>0.15865525393145699</c:v>
                </c:pt>
                <c:pt idx="7903">
                  <c:v>0.15865525393145699</c:v>
                </c:pt>
                <c:pt idx="7904">
                  <c:v>0.15865525393145699</c:v>
                </c:pt>
                <c:pt idx="7905">
                  <c:v>0.15865525393145699</c:v>
                </c:pt>
                <c:pt idx="7906">
                  <c:v>0.15865525393145699</c:v>
                </c:pt>
                <c:pt idx="7907">
                  <c:v>0.15865525393145699</c:v>
                </c:pt>
                <c:pt idx="7908">
                  <c:v>0.15865525393145699</c:v>
                </c:pt>
                <c:pt idx="7909">
                  <c:v>0.15865525393145699</c:v>
                </c:pt>
                <c:pt idx="7910">
                  <c:v>0.15865525393145699</c:v>
                </c:pt>
                <c:pt idx="7911">
                  <c:v>0.15865525393145699</c:v>
                </c:pt>
                <c:pt idx="7912">
                  <c:v>0.15865525393145699</c:v>
                </c:pt>
                <c:pt idx="7913">
                  <c:v>0.15865525393145699</c:v>
                </c:pt>
                <c:pt idx="7914">
                  <c:v>0.15865525393145699</c:v>
                </c:pt>
                <c:pt idx="7915">
                  <c:v>0.15865525393145699</c:v>
                </c:pt>
                <c:pt idx="7916">
                  <c:v>0.15865525393145699</c:v>
                </c:pt>
                <c:pt idx="7917">
                  <c:v>0.15865525393145699</c:v>
                </c:pt>
                <c:pt idx="7918">
                  <c:v>0.15865525393145699</c:v>
                </c:pt>
                <c:pt idx="7919">
                  <c:v>0.15865525393145699</c:v>
                </c:pt>
                <c:pt idx="7920">
                  <c:v>0.15865525393145699</c:v>
                </c:pt>
                <c:pt idx="7921">
                  <c:v>0.15865525393145699</c:v>
                </c:pt>
                <c:pt idx="7922">
                  <c:v>0.15865525393145699</c:v>
                </c:pt>
                <c:pt idx="7923">
                  <c:v>0.15865525393145699</c:v>
                </c:pt>
                <c:pt idx="7924">
                  <c:v>0.15865525393145699</c:v>
                </c:pt>
                <c:pt idx="7925">
                  <c:v>0.15865525393145699</c:v>
                </c:pt>
                <c:pt idx="7926">
                  <c:v>0.15865525393145699</c:v>
                </c:pt>
                <c:pt idx="7927">
                  <c:v>0.15865525393145699</c:v>
                </c:pt>
                <c:pt idx="7928">
                  <c:v>0.15865525393145699</c:v>
                </c:pt>
                <c:pt idx="7929">
                  <c:v>0.15865525393145699</c:v>
                </c:pt>
                <c:pt idx="7930">
                  <c:v>0.15865525393145699</c:v>
                </c:pt>
                <c:pt idx="7931">
                  <c:v>0.15865525393145699</c:v>
                </c:pt>
                <c:pt idx="7932">
                  <c:v>0.15865525393145699</c:v>
                </c:pt>
                <c:pt idx="7933">
                  <c:v>0.15865525393145699</c:v>
                </c:pt>
                <c:pt idx="7934">
                  <c:v>0.15865525393145699</c:v>
                </c:pt>
                <c:pt idx="7935">
                  <c:v>0.15865525393145699</c:v>
                </c:pt>
                <c:pt idx="7936">
                  <c:v>0.15865525393145699</c:v>
                </c:pt>
                <c:pt idx="7937">
                  <c:v>0.15865525393145699</c:v>
                </c:pt>
                <c:pt idx="7938">
                  <c:v>0.15865525393145699</c:v>
                </c:pt>
                <c:pt idx="7939">
                  <c:v>0.15865525393145699</c:v>
                </c:pt>
                <c:pt idx="7940">
                  <c:v>0.15865525393145699</c:v>
                </c:pt>
                <c:pt idx="7941">
                  <c:v>0.15865525393145699</c:v>
                </c:pt>
                <c:pt idx="7942">
                  <c:v>0.15865525393145699</c:v>
                </c:pt>
                <c:pt idx="7943">
                  <c:v>0.15865525393145699</c:v>
                </c:pt>
                <c:pt idx="7944">
                  <c:v>0.15865525393145699</c:v>
                </c:pt>
                <c:pt idx="7945">
                  <c:v>0.15865525393145699</c:v>
                </c:pt>
                <c:pt idx="7946">
                  <c:v>0.15865525393145699</c:v>
                </c:pt>
                <c:pt idx="7947">
                  <c:v>0.15865525393145699</c:v>
                </c:pt>
                <c:pt idx="7948">
                  <c:v>0.15865525393145699</c:v>
                </c:pt>
                <c:pt idx="7949">
                  <c:v>0.15865525393145699</c:v>
                </c:pt>
                <c:pt idx="7950">
                  <c:v>0.15865525393145699</c:v>
                </c:pt>
                <c:pt idx="7951">
                  <c:v>0.15865525393145699</c:v>
                </c:pt>
                <c:pt idx="7952">
                  <c:v>0.15865525393145699</c:v>
                </c:pt>
                <c:pt idx="7953">
                  <c:v>0.15865525393145699</c:v>
                </c:pt>
                <c:pt idx="7954">
                  <c:v>0.15865525393145699</c:v>
                </c:pt>
                <c:pt idx="7955">
                  <c:v>0.15865525393145699</c:v>
                </c:pt>
                <c:pt idx="7956">
                  <c:v>0.15865525393145699</c:v>
                </c:pt>
                <c:pt idx="7957">
                  <c:v>0.15865525393145699</c:v>
                </c:pt>
                <c:pt idx="7958">
                  <c:v>0.15865525393145699</c:v>
                </c:pt>
                <c:pt idx="7959">
                  <c:v>0.15865525393145699</c:v>
                </c:pt>
                <c:pt idx="7960">
                  <c:v>0.15865525393145699</c:v>
                </c:pt>
                <c:pt idx="7961">
                  <c:v>0.15865525393145699</c:v>
                </c:pt>
                <c:pt idx="7962">
                  <c:v>0.15865525393145699</c:v>
                </c:pt>
                <c:pt idx="7963">
                  <c:v>0.15865525393145699</c:v>
                </c:pt>
                <c:pt idx="7964">
                  <c:v>0.15865525393145699</c:v>
                </c:pt>
                <c:pt idx="7965">
                  <c:v>0.15865525393145699</c:v>
                </c:pt>
                <c:pt idx="7966">
                  <c:v>0.15865525393145699</c:v>
                </c:pt>
                <c:pt idx="7967">
                  <c:v>0.15865525393145699</c:v>
                </c:pt>
                <c:pt idx="7968">
                  <c:v>0.15865525393145699</c:v>
                </c:pt>
                <c:pt idx="7969">
                  <c:v>0.15865525393145699</c:v>
                </c:pt>
                <c:pt idx="7970">
                  <c:v>0.15865525393145699</c:v>
                </c:pt>
                <c:pt idx="7971">
                  <c:v>0.15865525393145699</c:v>
                </c:pt>
                <c:pt idx="7972">
                  <c:v>0.15865525393145699</c:v>
                </c:pt>
                <c:pt idx="7973">
                  <c:v>0.15865525393145699</c:v>
                </c:pt>
                <c:pt idx="7974">
                  <c:v>0.15865525393145699</c:v>
                </c:pt>
                <c:pt idx="7975">
                  <c:v>0.15865525393145699</c:v>
                </c:pt>
                <c:pt idx="7976">
                  <c:v>0.15865525393145699</c:v>
                </c:pt>
                <c:pt idx="7977">
                  <c:v>0.15865525393145699</c:v>
                </c:pt>
                <c:pt idx="7978">
                  <c:v>0.15865525393145699</c:v>
                </c:pt>
                <c:pt idx="7979">
                  <c:v>0.15865525393145699</c:v>
                </c:pt>
                <c:pt idx="7980">
                  <c:v>0.15865525393145699</c:v>
                </c:pt>
                <c:pt idx="7981">
                  <c:v>0.15865525393145699</c:v>
                </c:pt>
                <c:pt idx="7982">
                  <c:v>0.15865525393145699</c:v>
                </c:pt>
                <c:pt idx="7983">
                  <c:v>0.15865525393145699</c:v>
                </c:pt>
                <c:pt idx="7984">
                  <c:v>0.15865525393145699</c:v>
                </c:pt>
                <c:pt idx="7985">
                  <c:v>0.15865525393145699</c:v>
                </c:pt>
                <c:pt idx="7986">
                  <c:v>0.15865525393145699</c:v>
                </c:pt>
                <c:pt idx="7987">
                  <c:v>0.15865525393145699</c:v>
                </c:pt>
                <c:pt idx="7988">
                  <c:v>0.15865525393145699</c:v>
                </c:pt>
                <c:pt idx="7989">
                  <c:v>0.15865525393145699</c:v>
                </c:pt>
                <c:pt idx="7990">
                  <c:v>0.15865525393145699</c:v>
                </c:pt>
                <c:pt idx="7991">
                  <c:v>0.15865525393145699</c:v>
                </c:pt>
                <c:pt idx="7992">
                  <c:v>0.15865525393145699</c:v>
                </c:pt>
                <c:pt idx="7993">
                  <c:v>0.15865525393145699</c:v>
                </c:pt>
                <c:pt idx="7994">
                  <c:v>0.15865525393145699</c:v>
                </c:pt>
                <c:pt idx="7995">
                  <c:v>0.15865525393145699</c:v>
                </c:pt>
                <c:pt idx="7996">
                  <c:v>0.15865525393145699</c:v>
                </c:pt>
                <c:pt idx="7997">
                  <c:v>0.15865525393145699</c:v>
                </c:pt>
                <c:pt idx="7998">
                  <c:v>0.15865525393145699</c:v>
                </c:pt>
                <c:pt idx="7999">
                  <c:v>0.15865525393145699</c:v>
                </c:pt>
                <c:pt idx="8000">
                  <c:v>0.15865525393145699</c:v>
                </c:pt>
                <c:pt idx="8001">
                  <c:v>0.15865525393145699</c:v>
                </c:pt>
                <c:pt idx="8002">
                  <c:v>0.15865525393145699</c:v>
                </c:pt>
                <c:pt idx="8003">
                  <c:v>0.15865525393145699</c:v>
                </c:pt>
                <c:pt idx="8004">
                  <c:v>0.15865525393145699</c:v>
                </c:pt>
                <c:pt idx="8005">
                  <c:v>0.15865525393145699</c:v>
                </c:pt>
                <c:pt idx="8006">
                  <c:v>0.15865525393145699</c:v>
                </c:pt>
                <c:pt idx="8007">
                  <c:v>0.15865525393145699</c:v>
                </c:pt>
                <c:pt idx="8008">
                  <c:v>0.15865525393145699</c:v>
                </c:pt>
                <c:pt idx="8009">
                  <c:v>0.15865525393145699</c:v>
                </c:pt>
                <c:pt idx="8010">
                  <c:v>0.15865525393145699</c:v>
                </c:pt>
                <c:pt idx="8011">
                  <c:v>0.15865525393145699</c:v>
                </c:pt>
                <c:pt idx="8012">
                  <c:v>0.15865525393145699</c:v>
                </c:pt>
                <c:pt idx="8013">
                  <c:v>0.15865525393145699</c:v>
                </c:pt>
                <c:pt idx="8014">
                  <c:v>0.15865525393145699</c:v>
                </c:pt>
                <c:pt idx="8015">
                  <c:v>0.15865525393145699</c:v>
                </c:pt>
                <c:pt idx="8016">
                  <c:v>0.15865525393145699</c:v>
                </c:pt>
                <c:pt idx="8017">
                  <c:v>0.15865525393145699</c:v>
                </c:pt>
                <c:pt idx="8018">
                  <c:v>0.15865525393145699</c:v>
                </c:pt>
                <c:pt idx="8019">
                  <c:v>0.15865525393145699</c:v>
                </c:pt>
                <c:pt idx="8020">
                  <c:v>0.15865525393145699</c:v>
                </c:pt>
                <c:pt idx="8021">
                  <c:v>0.15865525393145699</c:v>
                </c:pt>
                <c:pt idx="8022">
                  <c:v>0.15865525393145699</c:v>
                </c:pt>
                <c:pt idx="8023">
                  <c:v>0.15865525393145699</c:v>
                </c:pt>
                <c:pt idx="8024">
                  <c:v>0.15865525393145699</c:v>
                </c:pt>
                <c:pt idx="8025">
                  <c:v>0.15865525393145699</c:v>
                </c:pt>
                <c:pt idx="8026">
                  <c:v>0.15865525393145699</c:v>
                </c:pt>
                <c:pt idx="8027">
                  <c:v>0.15865525393145699</c:v>
                </c:pt>
                <c:pt idx="8028">
                  <c:v>0.15865525393145699</c:v>
                </c:pt>
                <c:pt idx="8029">
                  <c:v>0.15865525393145699</c:v>
                </c:pt>
                <c:pt idx="8030">
                  <c:v>0.15865525393145699</c:v>
                </c:pt>
                <c:pt idx="8031">
                  <c:v>0.15865525393145699</c:v>
                </c:pt>
                <c:pt idx="8032">
                  <c:v>0.15865525393145699</c:v>
                </c:pt>
                <c:pt idx="8033">
                  <c:v>0.15865525393145699</c:v>
                </c:pt>
                <c:pt idx="8034">
                  <c:v>0.15865525393145699</c:v>
                </c:pt>
                <c:pt idx="8035">
                  <c:v>0.15865525393145699</c:v>
                </c:pt>
                <c:pt idx="8036">
                  <c:v>0.15865525393145699</c:v>
                </c:pt>
                <c:pt idx="8037">
                  <c:v>0.15865525393145699</c:v>
                </c:pt>
                <c:pt idx="8038">
                  <c:v>0.15865525393145699</c:v>
                </c:pt>
                <c:pt idx="8039">
                  <c:v>0.15865525393145699</c:v>
                </c:pt>
                <c:pt idx="8040">
                  <c:v>0.15865525393145699</c:v>
                </c:pt>
                <c:pt idx="8041">
                  <c:v>0.15865525393145699</c:v>
                </c:pt>
                <c:pt idx="8042">
                  <c:v>0.15865525393145699</c:v>
                </c:pt>
                <c:pt idx="8043">
                  <c:v>0.15865525393145699</c:v>
                </c:pt>
                <c:pt idx="8044">
                  <c:v>0.15865525393145699</c:v>
                </c:pt>
                <c:pt idx="8045">
                  <c:v>0.15865525393145699</c:v>
                </c:pt>
                <c:pt idx="8046">
                  <c:v>0.15865525393145699</c:v>
                </c:pt>
                <c:pt idx="8047">
                  <c:v>0.15865525393145699</c:v>
                </c:pt>
                <c:pt idx="8048">
                  <c:v>0.15865525393145699</c:v>
                </c:pt>
                <c:pt idx="8049">
                  <c:v>0.15865525393145699</c:v>
                </c:pt>
                <c:pt idx="8050">
                  <c:v>0.15865525393145699</c:v>
                </c:pt>
                <c:pt idx="8051">
                  <c:v>0.15865525393145699</c:v>
                </c:pt>
                <c:pt idx="8052">
                  <c:v>0.15865525393145699</c:v>
                </c:pt>
                <c:pt idx="8053">
                  <c:v>0.15865525393145699</c:v>
                </c:pt>
                <c:pt idx="8054">
                  <c:v>0.15865525393145699</c:v>
                </c:pt>
                <c:pt idx="8055">
                  <c:v>0.15865525393145699</c:v>
                </c:pt>
                <c:pt idx="8056">
                  <c:v>0.15865525393145699</c:v>
                </c:pt>
                <c:pt idx="8057">
                  <c:v>0.15865525393145699</c:v>
                </c:pt>
                <c:pt idx="8058">
                  <c:v>0.15865525393145699</c:v>
                </c:pt>
                <c:pt idx="8059">
                  <c:v>0.15865525393145699</c:v>
                </c:pt>
                <c:pt idx="8060">
                  <c:v>0.15865525393145699</c:v>
                </c:pt>
                <c:pt idx="8061">
                  <c:v>0.15865525393145699</c:v>
                </c:pt>
                <c:pt idx="8062">
                  <c:v>0.15865525393145699</c:v>
                </c:pt>
                <c:pt idx="8063">
                  <c:v>0.15865525393145699</c:v>
                </c:pt>
                <c:pt idx="8064">
                  <c:v>0.15865525393145699</c:v>
                </c:pt>
                <c:pt idx="8065">
                  <c:v>0.15865525393145699</c:v>
                </c:pt>
                <c:pt idx="8066">
                  <c:v>0.15865525393145699</c:v>
                </c:pt>
                <c:pt idx="8067">
                  <c:v>0.15865525393145699</c:v>
                </c:pt>
                <c:pt idx="8068">
                  <c:v>0.15865525393145699</c:v>
                </c:pt>
                <c:pt idx="8069">
                  <c:v>0.15865525393145699</c:v>
                </c:pt>
                <c:pt idx="8070">
                  <c:v>0.15865525393145699</c:v>
                </c:pt>
                <c:pt idx="8071">
                  <c:v>0.15865525393145699</c:v>
                </c:pt>
                <c:pt idx="8072">
                  <c:v>0.15865525393145699</c:v>
                </c:pt>
                <c:pt idx="8073">
                  <c:v>0.15865525393145699</c:v>
                </c:pt>
                <c:pt idx="8074">
                  <c:v>0.15865525393145699</c:v>
                </c:pt>
                <c:pt idx="8075">
                  <c:v>0.15865525393145699</c:v>
                </c:pt>
                <c:pt idx="8076">
                  <c:v>0.15865525393145699</c:v>
                </c:pt>
                <c:pt idx="8077">
                  <c:v>0.15865525393145699</c:v>
                </c:pt>
                <c:pt idx="8078">
                  <c:v>0.15865525393145699</c:v>
                </c:pt>
                <c:pt idx="8079">
                  <c:v>0.15865525393145699</c:v>
                </c:pt>
                <c:pt idx="8080">
                  <c:v>0.15865525393145699</c:v>
                </c:pt>
                <c:pt idx="8081">
                  <c:v>0.15865525393145699</c:v>
                </c:pt>
                <c:pt idx="8082">
                  <c:v>0.15865525393145699</c:v>
                </c:pt>
                <c:pt idx="8083">
                  <c:v>0.15865525393145699</c:v>
                </c:pt>
                <c:pt idx="8084">
                  <c:v>0.15865525393145699</c:v>
                </c:pt>
                <c:pt idx="8085">
                  <c:v>0.15865525393145699</c:v>
                </c:pt>
                <c:pt idx="8086">
                  <c:v>0.15865525393145699</c:v>
                </c:pt>
                <c:pt idx="8087">
                  <c:v>0.15865525393145699</c:v>
                </c:pt>
                <c:pt idx="8088">
                  <c:v>0.15865525393145699</c:v>
                </c:pt>
                <c:pt idx="8089">
                  <c:v>0.15865525393145699</c:v>
                </c:pt>
                <c:pt idx="8090">
                  <c:v>0.15865525393145699</c:v>
                </c:pt>
                <c:pt idx="8091">
                  <c:v>0.15865525393145699</c:v>
                </c:pt>
                <c:pt idx="8092">
                  <c:v>0.15865525393145699</c:v>
                </c:pt>
                <c:pt idx="8093">
                  <c:v>0.15865525393145699</c:v>
                </c:pt>
                <c:pt idx="8094">
                  <c:v>0.15865525393145699</c:v>
                </c:pt>
                <c:pt idx="8095">
                  <c:v>0.15865525393145699</c:v>
                </c:pt>
                <c:pt idx="8096">
                  <c:v>0.15865525393145699</c:v>
                </c:pt>
                <c:pt idx="8097">
                  <c:v>0.15865525393145699</c:v>
                </c:pt>
                <c:pt idx="8098">
                  <c:v>0.15865525393145699</c:v>
                </c:pt>
                <c:pt idx="8099">
                  <c:v>0.15865525393145699</c:v>
                </c:pt>
                <c:pt idx="8100">
                  <c:v>0.15865525393145699</c:v>
                </c:pt>
                <c:pt idx="8101">
                  <c:v>0.15865525393145699</c:v>
                </c:pt>
                <c:pt idx="8102">
                  <c:v>0.15865525393145699</c:v>
                </c:pt>
                <c:pt idx="8103">
                  <c:v>0.15865525393145699</c:v>
                </c:pt>
                <c:pt idx="8104">
                  <c:v>0.15865525393145699</c:v>
                </c:pt>
                <c:pt idx="8105">
                  <c:v>0.15865525393145699</c:v>
                </c:pt>
                <c:pt idx="8106">
                  <c:v>0.15865525393145699</c:v>
                </c:pt>
                <c:pt idx="8107">
                  <c:v>0.15865525393145699</c:v>
                </c:pt>
                <c:pt idx="8108">
                  <c:v>0.15865525393145699</c:v>
                </c:pt>
                <c:pt idx="8109">
                  <c:v>0.15865525393145699</c:v>
                </c:pt>
                <c:pt idx="8110">
                  <c:v>0.15865525393145699</c:v>
                </c:pt>
                <c:pt idx="8111">
                  <c:v>0.15865525393145699</c:v>
                </c:pt>
                <c:pt idx="8112">
                  <c:v>0.15865525393145699</c:v>
                </c:pt>
                <c:pt idx="8113">
                  <c:v>0.15865525393145699</c:v>
                </c:pt>
                <c:pt idx="8114">
                  <c:v>0.15865525393145699</c:v>
                </c:pt>
                <c:pt idx="8115">
                  <c:v>0.15865525393145699</c:v>
                </c:pt>
                <c:pt idx="8116">
                  <c:v>0.15865525393145699</c:v>
                </c:pt>
                <c:pt idx="8117">
                  <c:v>0.15865525393145699</c:v>
                </c:pt>
                <c:pt idx="8118">
                  <c:v>0.15865525393145699</c:v>
                </c:pt>
                <c:pt idx="8119">
                  <c:v>0.15865525393145699</c:v>
                </c:pt>
                <c:pt idx="8120">
                  <c:v>0.15865525393145699</c:v>
                </c:pt>
                <c:pt idx="8121">
                  <c:v>0.15865525393145699</c:v>
                </c:pt>
                <c:pt idx="8122">
                  <c:v>0.15865525393145699</c:v>
                </c:pt>
                <c:pt idx="8123">
                  <c:v>0.15865525393145699</c:v>
                </c:pt>
                <c:pt idx="8124">
                  <c:v>0.15865525393145699</c:v>
                </c:pt>
                <c:pt idx="8125">
                  <c:v>0.15865525393145699</c:v>
                </c:pt>
                <c:pt idx="8126">
                  <c:v>0.15865525393145699</c:v>
                </c:pt>
                <c:pt idx="8127">
                  <c:v>0.15865525393145699</c:v>
                </c:pt>
                <c:pt idx="8128">
                  <c:v>0.15865525393145699</c:v>
                </c:pt>
                <c:pt idx="8129">
                  <c:v>0.15865525393145699</c:v>
                </c:pt>
                <c:pt idx="8130">
                  <c:v>0.15865525393145699</c:v>
                </c:pt>
                <c:pt idx="8131">
                  <c:v>0.15865525393145699</c:v>
                </c:pt>
                <c:pt idx="8132">
                  <c:v>0.15865525393145699</c:v>
                </c:pt>
                <c:pt idx="8133">
                  <c:v>0.15865525393145699</c:v>
                </c:pt>
                <c:pt idx="8134">
                  <c:v>0.15865525393145699</c:v>
                </c:pt>
                <c:pt idx="8135">
                  <c:v>0.15865525393145699</c:v>
                </c:pt>
                <c:pt idx="8136">
                  <c:v>0.15865525393145699</c:v>
                </c:pt>
                <c:pt idx="8137">
                  <c:v>0.15865525393145699</c:v>
                </c:pt>
                <c:pt idx="8138">
                  <c:v>0.15865525393145699</c:v>
                </c:pt>
                <c:pt idx="8139">
                  <c:v>0.15865525393145699</c:v>
                </c:pt>
                <c:pt idx="8140">
                  <c:v>0.15865525393145699</c:v>
                </c:pt>
                <c:pt idx="8141">
                  <c:v>0.15865525393145699</c:v>
                </c:pt>
                <c:pt idx="8142">
                  <c:v>0.15865525393145699</c:v>
                </c:pt>
                <c:pt idx="8143">
                  <c:v>0.15865525393145699</c:v>
                </c:pt>
                <c:pt idx="8144">
                  <c:v>0.15865525393145699</c:v>
                </c:pt>
                <c:pt idx="8145">
                  <c:v>0.15865525393145699</c:v>
                </c:pt>
                <c:pt idx="8146">
                  <c:v>0.15865525393145699</c:v>
                </c:pt>
                <c:pt idx="8147">
                  <c:v>0.15865525393145699</c:v>
                </c:pt>
                <c:pt idx="8148">
                  <c:v>0.15865525393145699</c:v>
                </c:pt>
                <c:pt idx="8149">
                  <c:v>0.15865525393145699</c:v>
                </c:pt>
                <c:pt idx="8150">
                  <c:v>0.15865525393145699</c:v>
                </c:pt>
                <c:pt idx="8151">
                  <c:v>0.15865525393145699</c:v>
                </c:pt>
                <c:pt idx="8152">
                  <c:v>0.15865525393145699</c:v>
                </c:pt>
                <c:pt idx="8153">
                  <c:v>0.15865525393145699</c:v>
                </c:pt>
                <c:pt idx="8154">
                  <c:v>0.15865525393145699</c:v>
                </c:pt>
                <c:pt idx="8155">
                  <c:v>0.15865525393145699</c:v>
                </c:pt>
                <c:pt idx="8156">
                  <c:v>0.15865525393145699</c:v>
                </c:pt>
                <c:pt idx="8157">
                  <c:v>0.15865525393145699</c:v>
                </c:pt>
                <c:pt idx="8158">
                  <c:v>0.15865525393145699</c:v>
                </c:pt>
                <c:pt idx="8159">
                  <c:v>0.15865525393145699</c:v>
                </c:pt>
                <c:pt idx="8160">
                  <c:v>0.15865525393145699</c:v>
                </c:pt>
                <c:pt idx="8161">
                  <c:v>0.15865525393145699</c:v>
                </c:pt>
                <c:pt idx="8162">
                  <c:v>0.15865525393145699</c:v>
                </c:pt>
                <c:pt idx="8163">
                  <c:v>0.15865525393145699</c:v>
                </c:pt>
                <c:pt idx="8164">
                  <c:v>0.15865525393145699</c:v>
                </c:pt>
                <c:pt idx="8165">
                  <c:v>0.15865525393145699</c:v>
                </c:pt>
                <c:pt idx="8166">
                  <c:v>0.15865525393145699</c:v>
                </c:pt>
                <c:pt idx="8167">
                  <c:v>0.15865525393145699</c:v>
                </c:pt>
                <c:pt idx="8168">
                  <c:v>0.15865525393145699</c:v>
                </c:pt>
                <c:pt idx="8169">
                  <c:v>0.15865525393145699</c:v>
                </c:pt>
                <c:pt idx="8170">
                  <c:v>0.15865525393145699</c:v>
                </c:pt>
                <c:pt idx="8171">
                  <c:v>0.15865525393145699</c:v>
                </c:pt>
                <c:pt idx="8172">
                  <c:v>0.15865525393145699</c:v>
                </c:pt>
                <c:pt idx="8173">
                  <c:v>0.15865525393145699</c:v>
                </c:pt>
                <c:pt idx="8174">
                  <c:v>0.15865525393145699</c:v>
                </c:pt>
                <c:pt idx="8175">
                  <c:v>0.15865525393145699</c:v>
                </c:pt>
                <c:pt idx="8176">
                  <c:v>0.15865525393145699</c:v>
                </c:pt>
                <c:pt idx="8177">
                  <c:v>0.15865525393145699</c:v>
                </c:pt>
                <c:pt idx="8178">
                  <c:v>0.15865525393145699</c:v>
                </c:pt>
                <c:pt idx="8179">
                  <c:v>0.15865525393145699</c:v>
                </c:pt>
                <c:pt idx="8180">
                  <c:v>0.15865525393145699</c:v>
                </c:pt>
                <c:pt idx="8181">
                  <c:v>0.15865525393145699</c:v>
                </c:pt>
                <c:pt idx="8182">
                  <c:v>0.15865525393145699</c:v>
                </c:pt>
                <c:pt idx="8183">
                  <c:v>0.15865525393145699</c:v>
                </c:pt>
                <c:pt idx="8184">
                  <c:v>0.15865525393145699</c:v>
                </c:pt>
                <c:pt idx="8185">
                  <c:v>0.15865525393145699</c:v>
                </c:pt>
                <c:pt idx="8186">
                  <c:v>0.15865525393145699</c:v>
                </c:pt>
                <c:pt idx="8187">
                  <c:v>0.15865525393145699</c:v>
                </c:pt>
                <c:pt idx="8188">
                  <c:v>0.15865525393145699</c:v>
                </c:pt>
                <c:pt idx="8189">
                  <c:v>0.15865525393145699</c:v>
                </c:pt>
                <c:pt idx="8190">
                  <c:v>0.15865525393145699</c:v>
                </c:pt>
                <c:pt idx="8191">
                  <c:v>0.15865525393145699</c:v>
                </c:pt>
                <c:pt idx="8192">
                  <c:v>0.15865525393145699</c:v>
                </c:pt>
                <c:pt idx="8193">
                  <c:v>0.15865525393145699</c:v>
                </c:pt>
                <c:pt idx="8194">
                  <c:v>0.15865525393145699</c:v>
                </c:pt>
                <c:pt idx="8195">
                  <c:v>0.15865525393145699</c:v>
                </c:pt>
                <c:pt idx="8196">
                  <c:v>0.15865525393145699</c:v>
                </c:pt>
                <c:pt idx="8197">
                  <c:v>0.15865525393145699</c:v>
                </c:pt>
                <c:pt idx="8198">
                  <c:v>0.15865525393145699</c:v>
                </c:pt>
                <c:pt idx="8199">
                  <c:v>0.15865525393145699</c:v>
                </c:pt>
                <c:pt idx="8200">
                  <c:v>0.15865525393145699</c:v>
                </c:pt>
                <c:pt idx="8201">
                  <c:v>0.15865525393145699</c:v>
                </c:pt>
                <c:pt idx="8202">
                  <c:v>0.15865525393145699</c:v>
                </c:pt>
                <c:pt idx="8203">
                  <c:v>0.15865525393145699</c:v>
                </c:pt>
                <c:pt idx="8204">
                  <c:v>0.15865525393145699</c:v>
                </c:pt>
                <c:pt idx="8205">
                  <c:v>0.15865525393145699</c:v>
                </c:pt>
                <c:pt idx="8206">
                  <c:v>0.15865525393145699</c:v>
                </c:pt>
                <c:pt idx="8207">
                  <c:v>0.15865525393145699</c:v>
                </c:pt>
                <c:pt idx="8208">
                  <c:v>0.15865525393145699</c:v>
                </c:pt>
                <c:pt idx="8209">
                  <c:v>0.15865525393145699</c:v>
                </c:pt>
                <c:pt idx="8210">
                  <c:v>0.15865525393145699</c:v>
                </c:pt>
                <c:pt idx="8211">
                  <c:v>0.15865525393145699</c:v>
                </c:pt>
                <c:pt idx="8212">
                  <c:v>0.15865525393145699</c:v>
                </c:pt>
                <c:pt idx="8213">
                  <c:v>0.15865525393145699</c:v>
                </c:pt>
                <c:pt idx="8214">
                  <c:v>0.15865525393145699</c:v>
                </c:pt>
                <c:pt idx="8215">
                  <c:v>0.15865525393145699</c:v>
                </c:pt>
                <c:pt idx="8216">
                  <c:v>0.15865525393145699</c:v>
                </c:pt>
                <c:pt idx="8217">
                  <c:v>0.15865525393145699</c:v>
                </c:pt>
                <c:pt idx="8218">
                  <c:v>0.15865525393145699</c:v>
                </c:pt>
                <c:pt idx="8219">
                  <c:v>0.15865525393145699</c:v>
                </c:pt>
                <c:pt idx="8220">
                  <c:v>0.15865525393145699</c:v>
                </c:pt>
                <c:pt idx="8221">
                  <c:v>0.15865525393145699</c:v>
                </c:pt>
                <c:pt idx="8222">
                  <c:v>0.15865525393145699</c:v>
                </c:pt>
                <c:pt idx="8223">
                  <c:v>0.15865525393145699</c:v>
                </c:pt>
                <c:pt idx="8224">
                  <c:v>0.15865525393145699</c:v>
                </c:pt>
                <c:pt idx="8225">
                  <c:v>0.15865525393145699</c:v>
                </c:pt>
                <c:pt idx="8226">
                  <c:v>0.15865525393145699</c:v>
                </c:pt>
                <c:pt idx="8227">
                  <c:v>0.15865525393145699</c:v>
                </c:pt>
                <c:pt idx="8228">
                  <c:v>0.15865525393145699</c:v>
                </c:pt>
                <c:pt idx="8229">
                  <c:v>0.15865525393145699</c:v>
                </c:pt>
                <c:pt idx="8230">
                  <c:v>0.15865525393145699</c:v>
                </c:pt>
                <c:pt idx="8231">
                  <c:v>0.15865525393145699</c:v>
                </c:pt>
                <c:pt idx="8232">
                  <c:v>0.15865525393145699</c:v>
                </c:pt>
                <c:pt idx="8233">
                  <c:v>0.15865525393145699</c:v>
                </c:pt>
                <c:pt idx="8234">
                  <c:v>0.15865525393145699</c:v>
                </c:pt>
                <c:pt idx="8235">
                  <c:v>0.15865525393145699</c:v>
                </c:pt>
                <c:pt idx="8236">
                  <c:v>0.15865525393145699</c:v>
                </c:pt>
                <c:pt idx="8237">
                  <c:v>0.15865525393145699</c:v>
                </c:pt>
                <c:pt idx="8238">
                  <c:v>0.15865525393145699</c:v>
                </c:pt>
                <c:pt idx="8239">
                  <c:v>0.15865525393145699</c:v>
                </c:pt>
                <c:pt idx="8240">
                  <c:v>0.15865525393145699</c:v>
                </c:pt>
                <c:pt idx="8241">
                  <c:v>0.15865525393145699</c:v>
                </c:pt>
                <c:pt idx="8242">
                  <c:v>0.15865525393145699</c:v>
                </c:pt>
                <c:pt idx="8243">
                  <c:v>0.15865525393145699</c:v>
                </c:pt>
                <c:pt idx="8244">
                  <c:v>0.15865525393145699</c:v>
                </c:pt>
                <c:pt idx="8245">
                  <c:v>0.15865525393145699</c:v>
                </c:pt>
                <c:pt idx="8246">
                  <c:v>0.15865525393145699</c:v>
                </c:pt>
                <c:pt idx="8247">
                  <c:v>0.15865525393145699</c:v>
                </c:pt>
                <c:pt idx="8248">
                  <c:v>0.15865525393145699</c:v>
                </c:pt>
                <c:pt idx="8249">
                  <c:v>0.15865525393145699</c:v>
                </c:pt>
                <c:pt idx="8250">
                  <c:v>0.15865525393145699</c:v>
                </c:pt>
                <c:pt idx="8251">
                  <c:v>0.15865525393145699</c:v>
                </c:pt>
                <c:pt idx="8252">
                  <c:v>0.15865525393145699</c:v>
                </c:pt>
                <c:pt idx="8253">
                  <c:v>0.15865525393145699</c:v>
                </c:pt>
                <c:pt idx="8254">
                  <c:v>0.15865525393145699</c:v>
                </c:pt>
                <c:pt idx="8255">
                  <c:v>0.15865525393145699</c:v>
                </c:pt>
                <c:pt idx="8256">
                  <c:v>0.15865525393145699</c:v>
                </c:pt>
                <c:pt idx="8257">
                  <c:v>0.15865525393145699</c:v>
                </c:pt>
                <c:pt idx="8258">
                  <c:v>0.15865525393145699</c:v>
                </c:pt>
                <c:pt idx="8259">
                  <c:v>0.15865525393145699</c:v>
                </c:pt>
                <c:pt idx="8260">
                  <c:v>0.15865525393145699</c:v>
                </c:pt>
                <c:pt idx="8261">
                  <c:v>0.15865525393145699</c:v>
                </c:pt>
                <c:pt idx="8262">
                  <c:v>0.15865525393145699</c:v>
                </c:pt>
                <c:pt idx="8263">
                  <c:v>0.15865525393145699</c:v>
                </c:pt>
                <c:pt idx="8264">
                  <c:v>0.15865525393145699</c:v>
                </c:pt>
                <c:pt idx="8265">
                  <c:v>0.15865525393145699</c:v>
                </c:pt>
                <c:pt idx="8266">
                  <c:v>0.15865525393145699</c:v>
                </c:pt>
                <c:pt idx="8267">
                  <c:v>0.15865525393145699</c:v>
                </c:pt>
                <c:pt idx="8268">
                  <c:v>0.15865525393145699</c:v>
                </c:pt>
                <c:pt idx="8269">
                  <c:v>0.15865525393145699</c:v>
                </c:pt>
                <c:pt idx="8270">
                  <c:v>0.15865525393145699</c:v>
                </c:pt>
                <c:pt idx="8271">
                  <c:v>0.15865525393145699</c:v>
                </c:pt>
                <c:pt idx="8272">
                  <c:v>0.15865525393145699</c:v>
                </c:pt>
                <c:pt idx="8273">
                  <c:v>0.15865525393145699</c:v>
                </c:pt>
                <c:pt idx="8274">
                  <c:v>0.15865525393145699</c:v>
                </c:pt>
                <c:pt idx="8275">
                  <c:v>0.15865525393145699</c:v>
                </c:pt>
                <c:pt idx="8276">
                  <c:v>0.15865525393145699</c:v>
                </c:pt>
                <c:pt idx="8277">
                  <c:v>0.15865525393145699</c:v>
                </c:pt>
                <c:pt idx="8278">
                  <c:v>0.15865525393145699</c:v>
                </c:pt>
                <c:pt idx="8279">
                  <c:v>0.15865525393145699</c:v>
                </c:pt>
                <c:pt idx="8280">
                  <c:v>0.15865525393145699</c:v>
                </c:pt>
                <c:pt idx="8281">
                  <c:v>0.15865525393145699</c:v>
                </c:pt>
                <c:pt idx="8282">
                  <c:v>0.15865525393145699</c:v>
                </c:pt>
                <c:pt idx="8283">
                  <c:v>0.15865525393145699</c:v>
                </c:pt>
                <c:pt idx="8284">
                  <c:v>0.15865525393145699</c:v>
                </c:pt>
                <c:pt idx="8285">
                  <c:v>0.15865525393145699</c:v>
                </c:pt>
                <c:pt idx="8286">
                  <c:v>0.15865525393145699</c:v>
                </c:pt>
                <c:pt idx="8287">
                  <c:v>0.15865525393145699</c:v>
                </c:pt>
                <c:pt idx="8288">
                  <c:v>0.15865525393145699</c:v>
                </c:pt>
                <c:pt idx="8289">
                  <c:v>0.15865525393145699</c:v>
                </c:pt>
                <c:pt idx="8290">
                  <c:v>0.15865525393145699</c:v>
                </c:pt>
                <c:pt idx="8291">
                  <c:v>0.15865525393145699</c:v>
                </c:pt>
                <c:pt idx="8292">
                  <c:v>0.15865525393145699</c:v>
                </c:pt>
                <c:pt idx="8293">
                  <c:v>0.15865525393145699</c:v>
                </c:pt>
                <c:pt idx="8294">
                  <c:v>0.15865525393145699</c:v>
                </c:pt>
                <c:pt idx="8295">
                  <c:v>0.15865525393145699</c:v>
                </c:pt>
                <c:pt idx="8296">
                  <c:v>0.15865525393145699</c:v>
                </c:pt>
                <c:pt idx="8297">
                  <c:v>0.15865525393145699</c:v>
                </c:pt>
                <c:pt idx="8298">
                  <c:v>0.15865525393145699</c:v>
                </c:pt>
                <c:pt idx="8299">
                  <c:v>0.15865525393145699</c:v>
                </c:pt>
                <c:pt idx="8300">
                  <c:v>0.15865525393145699</c:v>
                </c:pt>
                <c:pt idx="8301">
                  <c:v>0.15865525393145699</c:v>
                </c:pt>
                <c:pt idx="8302">
                  <c:v>0.15865525393145699</c:v>
                </c:pt>
                <c:pt idx="8303">
                  <c:v>0.15865525393145699</c:v>
                </c:pt>
                <c:pt idx="8304">
                  <c:v>0.15865525393145699</c:v>
                </c:pt>
                <c:pt idx="8305">
                  <c:v>0.15865525393145699</c:v>
                </c:pt>
                <c:pt idx="8306">
                  <c:v>0.15865525393145699</c:v>
                </c:pt>
                <c:pt idx="8307">
                  <c:v>0.15865525393145699</c:v>
                </c:pt>
                <c:pt idx="8308">
                  <c:v>0.15865525393145699</c:v>
                </c:pt>
                <c:pt idx="8309">
                  <c:v>0.15865525393145699</c:v>
                </c:pt>
                <c:pt idx="8310">
                  <c:v>0.15865525393145699</c:v>
                </c:pt>
                <c:pt idx="8311">
                  <c:v>0.15865525393145699</c:v>
                </c:pt>
                <c:pt idx="8312">
                  <c:v>0.15865525393145699</c:v>
                </c:pt>
                <c:pt idx="8313">
                  <c:v>0.15865525393145699</c:v>
                </c:pt>
                <c:pt idx="8314">
                  <c:v>0.15865525393145699</c:v>
                </c:pt>
                <c:pt idx="8315">
                  <c:v>0.15865525393145699</c:v>
                </c:pt>
                <c:pt idx="8316">
                  <c:v>0.15865525393145699</c:v>
                </c:pt>
                <c:pt idx="8317">
                  <c:v>0.15865525393145699</c:v>
                </c:pt>
                <c:pt idx="8318">
                  <c:v>0.15865525393145699</c:v>
                </c:pt>
                <c:pt idx="8319">
                  <c:v>0.15865525393145699</c:v>
                </c:pt>
                <c:pt idx="8320">
                  <c:v>0.15865525393145699</c:v>
                </c:pt>
                <c:pt idx="8321">
                  <c:v>0.15865525393145699</c:v>
                </c:pt>
                <c:pt idx="8322">
                  <c:v>0.15865525393145699</c:v>
                </c:pt>
                <c:pt idx="8323">
                  <c:v>0.15865525393145699</c:v>
                </c:pt>
                <c:pt idx="8324">
                  <c:v>0.15865525393145699</c:v>
                </c:pt>
                <c:pt idx="8325">
                  <c:v>0.15865525393145699</c:v>
                </c:pt>
                <c:pt idx="8326">
                  <c:v>0.15865525393145699</c:v>
                </c:pt>
                <c:pt idx="8327">
                  <c:v>0.15865525393145699</c:v>
                </c:pt>
                <c:pt idx="8328">
                  <c:v>0.15865525393145699</c:v>
                </c:pt>
                <c:pt idx="8329">
                  <c:v>0.15865525393145699</c:v>
                </c:pt>
                <c:pt idx="8330">
                  <c:v>0.15865525393145699</c:v>
                </c:pt>
                <c:pt idx="8331">
                  <c:v>0.15865525393145699</c:v>
                </c:pt>
                <c:pt idx="8332">
                  <c:v>0.15865525393145699</c:v>
                </c:pt>
                <c:pt idx="8333">
                  <c:v>0.15865525393145699</c:v>
                </c:pt>
                <c:pt idx="8334">
                  <c:v>0.15865525393145699</c:v>
                </c:pt>
                <c:pt idx="8335">
                  <c:v>0.15865525393145699</c:v>
                </c:pt>
                <c:pt idx="8336">
                  <c:v>0.15865525393145699</c:v>
                </c:pt>
                <c:pt idx="8337">
                  <c:v>0.15865525393145699</c:v>
                </c:pt>
                <c:pt idx="8338">
                  <c:v>0.15865525393145699</c:v>
                </c:pt>
                <c:pt idx="8339">
                  <c:v>0.15865525393145699</c:v>
                </c:pt>
                <c:pt idx="8340">
                  <c:v>0.15865525393145699</c:v>
                </c:pt>
                <c:pt idx="8341">
                  <c:v>0.15865525393145699</c:v>
                </c:pt>
                <c:pt idx="8342">
                  <c:v>0.15865525393145699</c:v>
                </c:pt>
                <c:pt idx="8343">
                  <c:v>0.15865525393145699</c:v>
                </c:pt>
                <c:pt idx="8344">
                  <c:v>0.15865525393145699</c:v>
                </c:pt>
                <c:pt idx="8345">
                  <c:v>0.15865525393145699</c:v>
                </c:pt>
                <c:pt idx="8346">
                  <c:v>0.15865525393145699</c:v>
                </c:pt>
                <c:pt idx="8347">
                  <c:v>0.15865525393145699</c:v>
                </c:pt>
                <c:pt idx="8348">
                  <c:v>0.15865525393145699</c:v>
                </c:pt>
                <c:pt idx="8349">
                  <c:v>0.15865525393145699</c:v>
                </c:pt>
                <c:pt idx="8350">
                  <c:v>0.15865525393145699</c:v>
                </c:pt>
                <c:pt idx="8351">
                  <c:v>0.15865525393145699</c:v>
                </c:pt>
                <c:pt idx="8352">
                  <c:v>0.15865525393145699</c:v>
                </c:pt>
                <c:pt idx="8353">
                  <c:v>0.15865525393145699</c:v>
                </c:pt>
                <c:pt idx="8354">
                  <c:v>0.15865525393145699</c:v>
                </c:pt>
                <c:pt idx="8355">
                  <c:v>0.15865525393145699</c:v>
                </c:pt>
                <c:pt idx="8356">
                  <c:v>0.15865525393145699</c:v>
                </c:pt>
                <c:pt idx="8357">
                  <c:v>0.15865525393145699</c:v>
                </c:pt>
                <c:pt idx="8358">
                  <c:v>0.15865525393145699</c:v>
                </c:pt>
                <c:pt idx="8359">
                  <c:v>0.15865525393145699</c:v>
                </c:pt>
                <c:pt idx="8360">
                  <c:v>0.15865525393145699</c:v>
                </c:pt>
                <c:pt idx="8361">
                  <c:v>0.15865525393145699</c:v>
                </c:pt>
                <c:pt idx="8362">
                  <c:v>0.15865525393145699</c:v>
                </c:pt>
                <c:pt idx="8363">
                  <c:v>0.15865525393145699</c:v>
                </c:pt>
                <c:pt idx="8364">
                  <c:v>0.15865525393145699</c:v>
                </c:pt>
                <c:pt idx="8365">
                  <c:v>0.15865525393145699</c:v>
                </c:pt>
                <c:pt idx="8366">
                  <c:v>0.15865525393145699</c:v>
                </c:pt>
                <c:pt idx="8367">
                  <c:v>0.15865525393145699</c:v>
                </c:pt>
                <c:pt idx="8368">
                  <c:v>0.15865525393145699</c:v>
                </c:pt>
                <c:pt idx="8369">
                  <c:v>0.15865525393145699</c:v>
                </c:pt>
                <c:pt idx="8370">
                  <c:v>0.15865525393145699</c:v>
                </c:pt>
                <c:pt idx="8371">
                  <c:v>0.15865525393145699</c:v>
                </c:pt>
                <c:pt idx="8372">
                  <c:v>0.15865525393145699</c:v>
                </c:pt>
                <c:pt idx="8373">
                  <c:v>0.15865525393145699</c:v>
                </c:pt>
                <c:pt idx="8374">
                  <c:v>0.15865525393145699</c:v>
                </c:pt>
                <c:pt idx="8375">
                  <c:v>0.15865525393145699</c:v>
                </c:pt>
                <c:pt idx="8376">
                  <c:v>0.15865525393145699</c:v>
                </c:pt>
                <c:pt idx="8377">
                  <c:v>0.15865525393145699</c:v>
                </c:pt>
                <c:pt idx="8378">
                  <c:v>0.15865525393145699</c:v>
                </c:pt>
                <c:pt idx="8379">
                  <c:v>0.15865525393145699</c:v>
                </c:pt>
                <c:pt idx="8380">
                  <c:v>0.15865525393145699</c:v>
                </c:pt>
                <c:pt idx="8381">
                  <c:v>0.15865525393145699</c:v>
                </c:pt>
                <c:pt idx="8382">
                  <c:v>0.15865525393145699</c:v>
                </c:pt>
                <c:pt idx="8383">
                  <c:v>0.15865525393145699</c:v>
                </c:pt>
                <c:pt idx="8384">
                  <c:v>0.15865525393145699</c:v>
                </c:pt>
                <c:pt idx="8385">
                  <c:v>0.15865525393145699</c:v>
                </c:pt>
                <c:pt idx="8386">
                  <c:v>0.15865525393145699</c:v>
                </c:pt>
                <c:pt idx="8387">
                  <c:v>0.15865525393145699</c:v>
                </c:pt>
                <c:pt idx="8388">
                  <c:v>0.15865525393145699</c:v>
                </c:pt>
                <c:pt idx="8389">
                  <c:v>0.15865525393145699</c:v>
                </c:pt>
                <c:pt idx="8390">
                  <c:v>0.15865525393145699</c:v>
                </c:pt>
                <c:pt idx="8391">
                  <c:v>0.15865525393145699</c:v>
                </c:pt>
                <c:pt idx="8392">
                  <c:v>0.15865525393145699</c:v>
                </c:pt>
                <c:pt idx="8393">
                  <c:v>0.15865525393145699</c:v>
                </c:pt>
                <c:pt idx="8394">
                  <c:v>0.15865525393145699</c:v>
                </c:pt>
                <c:pt idx="8395">
                  <c:v>0.15865525393145699</c:v>
                </c:pt>
                <c:pt idx="8396">
                  <c:v>0.15865525393145699</c:v>
                </c:pt>
                <c:pt idx="8397">
                  <c:v>0.15865525393145699</c:v>
                </c:pt>
                <c:pt idx="8398">
                  <c:v>0.15865525393145699</c:v>
                </c:pt>
                <c:pt idx="8399">
                  <c:v>0.15865525393145699</c:v>
                </c:pt>
                <c:pt idx="8400">
                  <c:v>0.15865525393145699</c:v>
                </c:pt>
                <c:pt idx="8401">
                  <c:v>0.15865525393145699</c:v>
                </c:pt>
                <c:pt idx="8402">
                  <c:v>0.15865525393145699</c:v>
                </c:pt>
                <c:pt idx="8403">
                  <c:v>0.15865525393145699</c:v>
                </c:pt>
                <c:pt idx="8404">
                  <c:v>0.15865525393145699</c:v>
                </c:pt>
                <c:pt idx="8405">
                  <c:v>0.15865525393145699</c:v>
                </c:pt>
                <c:pt idx="8406">
                  <c:v>0.15865525393145699</c:v>
                </c:pt>
                <c:pt idx="8407">
                  <c:v>0.15865525393145699</c:v>
                </c:pt>
                <c:pt idx="8408">
                  <c:v>0.15865525393145699</c:v>
                </c:pt>
                <c:pt idx="8409">
                  <c:v>0.15865525393145699</c:v>
                </c:pt>
                <c:pt idx="8410">
                  <c:v>0.15865525393145699</c:v>
                </c:pt>
                <c:pt idx="8411">
                  <c:v>0.15865525393145699</c:v>
                </c:pt>
                <c:pt idx="8412">
                  <c:v>0.15865525393145699</c:v>
                </c:pt>
                <c:pt idx="8413">
                  <c:v>0.15865525393145699</c:v>
                </c:pt>
                <c:pt idx="8414">
                  <c:v>0.15865525393145699</c:v>
                </c:pt>
                <c:pt idx="8415">
                  <c:v>0.15865525393145699</c:v>
                </c:pt>
                <c:pt idx="8416">
                  <c:v>0.15865525393145699</c:v>
                </c:pt>
                <c:pt idx="8417">
                  <c:v>0.15865525393145699</c:v>
                </c:pt>
                <c:pt idx="8418">
                  <c:v>0.15865525393145699</c:v>
                </c:pt>
                <c:pt idx="8419">
                  <c:v>0.15865525393145699</c:v>
                </c:pt>
                <c:pt idx="8420">
                  <c:v>0.15865525393145699</c:v>
                </c:pt>
                <c:pt idx="8421">
                  <c:v>0.15865525393145699</c:v>
                </c:pt>
                <c:pt idx="8422">
                  <c:v>0.15865525393145699</c:v>
                </c:pt>
                <c:pt idx="8423">
                  <c:v>0.15865525393145699</c:v>
                </c:pt>
                <c:pt idx="8424">
                  <c:v>0.15865525393145699</c:v>
                </c:pt>
                <c:pt idx="8425">
                  <c:v>0.15865525393145699</c:v>
                </c:pt>
                <c:pt idx="8426">
                  <c:v>0.15865525393145699</c:v>
                </c:pt>
                <c:pt idx="8427">
                  <c:v>0.15865525393145699</c:v>
                </c:pt>
                <c:pt idx="8428">
                  <c:v>0.15865525393145699</c:v>
                </c:pt>
                <c:pt idx="8429">
                  <c:v>0.15865525393145699</c:v>
                </c:pt>
                <c:pt idx="8430">
                  <c:v>0.15865525393145699</c:v>
                </c:pt>
                <c:pt idx="8431">
                  <c:v>0.15865525393145699</c:v>
                </c:pt>
                <c:pt idx="8432">
                  <c:v>0.15865525393145699</c:v>
                </c:pt>
                <c:pt idx="8433">
                  <c:v>0.15865525393145699</c:v>
                </c:pt>
                <c:pt idx="8434">
                  <c:v>0.15865525393145699</c:v>
                </c:pt>
                <c:pt idx="8435">
                  <c:v>0.15865525393145699</c:v>
                </c:pt>
                <c:pt idx="8436">
                  <c:v>0.15865525393145699</c:v>
                </c:pt>
                <c:pt idx="8437">
                  <c:v>0.15865525393145699</c:v>
                </c:pt>
                <c:pt idx="8438">
                  <c:v>0.15865525393145699</c:v>
                </c:pt>
                <c:pt idx="8439">
                  <c:v>0.15865525393145699</c:v>
                </c:pt>
                <c:pt idx="8440">
                  <c:v>0.15865525393145699</c:v>
                </c:pt>
                <c:pt idx="8441">
                  <c:v>0.15865525393145699</c:v>
                </c:pt>
                <c:pt idx="8442">
                  <c:v>0.15865525393145699</c:v>
                </c:pt>
                <c:pt idx="8443">
                  <c:v>0.15865525393145699</c:v>
                </c:pt>
                <c:pt idx="8444">
                  <c:v>0.15865525393145699</c:v>
                </c:pt>
                <c:pt idx="8445">
                  <c:v>0.15865525393145699</c:v>
                </c:pt>
                <c:pt idx="8446">
                  <c:v>0.15865525393145699</c:v>
                </c:pt>
                <c:pt idx="8447">
                  <c:v>0.15865525393145699</c:v>
                </c:pt>
                <c:pt idx="8448">
                  <c:v>0.15865525393145699</c:v>
                </c:pt>
                <c:pt idx="8449">
                  <c:v>0.15865525393145699</c:v>
                </c:pt>
                <c:pt idx="8450">
                  <c:v>0.15865525393145699</c:v>
                </c:pt>
                <c:pt idx="8451">
                  <c:v>0.15865525393145699</c:v>
                </c:pt>
                <c:pt idx="8452">
                  <c:v>0.15865525393145699</c:v>
                </c:pt>
                <c:pt idx="8453">
                  <c:v>0.15865525393145699</c:v>
                </c:pt>
                <c:pt idx="8454">
                  <c:v>0.15865525393145699</c:v>
                </c:pt>
                <c:pt idx="8455">
                  <c:v>0.15865525393145699</c:v>
                </c:pt>
                <c:pt idx="8456">
                  <c:v>0.15865525393145699</c:v>
                </c:pt>
                <c:pt idx="8457">
                  <c:v>0.15865525393145699</c:v>
                </c:pt>
                <c:pt idx="8458">
                  <c:v>0.15865525393145699</c:v>
                </c:pt>
                <c:pt idx="8459">
                  <c:v>0.15865525393145699</c:v>
                </c:pt>
                <c:pt idx="8460">
                  <c:v>0.15865525393145699</c:v>
                </c:pt>
                <c:pt idx="8461">
                  <c:v>0.15865525393145699</c:v>
                </c:pt>
                <c:pt idx="8462">
                  <c:v>0.15865525393145699</c:v>
                </c:pt>
                <c:pt idx="8463">
                  <c:v>0.15865525393145699</c:v>
                </c:pt>
                <c:pt idx="8464">
                  <c:v>0.15865525393145699</c:v>
                </c:pt>
                <c:pt idx="8465">
                  <c:v>0.15865525393145699</c:v>
                </c:pt>
                <c:pt idx="8466">
                  <c:v>0.15865525393145699</c:v>
                </c:pt>
                <c:pt idx="8467">
                  <c:v>0.15865525393145699</c:v>
                </c:pt>
                <c:pt idx="8468">
                  <c:v>0.15865525393145699</c:v>
                </c:pt>
                <c:pt idx="8469">
                  <c:v>0.15865525393145699</c:v>
                </c:pt>
                <c:pt idx="8470">
                  <c:v>0.15865525393145699</c:v>
                </c:pt>
                <c:pt idx="8471">
                  <c:v>0.15865525393145699</c:v>
                </c:pt>
                <c:pt idx="8472">
                  <c:v>0.15865525393145699</c:v>
                </c:pt>
                <c:pt idx="8473">
                  <c:v>0.15865525393145699</c:v>
                </c:pt>
                <c:pt idx="8474">
                  <c:v>0.15865525393145699</c:v>
                </c:pt>
                <c:pt idx="8475">
                  <c:v>0.15865525393145699</c:v>
                </c:pt>
                <c:pt idx="8476">
                  <c:v>0.15865525393145699</c:v>
                </c:pt>
                <c:pt idx="8477">
                  <c:v>0.15865525393145699</c:v>
                </c:pt>
                <c:pt idx="8478">
                  <c:v>0.15865525393145699</c:v>
                </c:pt>
                <c:pt idx="8479">
                  <c:v>0.15865525393145699</c:v>
                </c:pt>
                <c:pt idx="8480">
                  <c:v>0.15865525393145699</c:v>
                </c:pt>
                <c:pt idx="8481">
                  <c:v>0.15865525393145699</c:v>
                </c:pt>
                <c:pt idx="8482">
                  <c:v>0.15865525393145699</c:v>
                </c:pt>
                <c:pt idx="8483">
                  <c:v>0.15865525393145699</c:v>
                </c:pt>
                <c:pt idx="8484">
                  <c:v>0.15865525393145699</c:v>
                </c:pt>
                <c:pt idx="8485">
                  <c:v>0.15865525393145699</c:v>
                </c:pt>
                <c:pt idx="8486">
                  <c:v>0.15865525393145699</c:v>
                </c:pt>
                <c:pt idx="8487">
                  <c:v>0.15865525393145699</c:v>
                </c:pt>
                <c:pt idx="8488">
                  <c:v>0.15865525393145699</c:v>
                </c:pt>
                <c:pt idx="8489">
                  <c:v>0.15865525393145699</c:v>
                </c:pt>
                <c:pt idx="8490">
                  <c:v>0.15865525393145699</c:v>
                </c:pt>
                <c:pt idx="8491">
                  <c:v>0.15865525393145699</c:v>
                </c:pt>
                <c:pt idx="8492">
                  <c:v>0.15865525393145699</c:v>
                </c:pt>
                <c:pt idx="8493">
                  <c:v>0.15865525393145699</c:v>
                </c:pt>
                <c:pt idx="8494">
                  <c:v>0.15865525393145699</c:v>
                </c:pt>
                <c:pt idx="8495">
                  <c:v>0.15865525393145699</c:v>
                </c:pt>
                <c:pt idx="8496">
                  <c:v>0.15865525393145699</c:v>
                </c:pt>
                <c:pt idx="8497">
                  <c:v>0.15865525393145699</c:v>
                </c:pt>
                <c:pt idx="8498">
                  <c:v>0.15865525393145699</c:v>
                </c:pt>
                <c:pt idx="8499">
                  <c:v>0.15865525393145699</c:v>
                </c:pt>
                <c:pt idx="8500">
                  <c:v>0.15865525393145699</c:v>
                </c:pt>
                <c:pt idx="8501">
                  <c:v>0.15865525393145699</c:v>
                </c:pt>
                <c:pt idx="8502">
                  <c:v>0.15865525393145699</c:v>
                </c:pt>
                <c:pt idx="8503">
                  <c:v>0.15865525393145699</c:v>
                </c:pt>
                <c:pt idx="8504">
                  <c:v>0.15865525393145699</c:v>
                </c:pt>
                <c:pt idx="8505">
                  <c:v>0.15865525393145699</c:v>
                </c:pt>
                <c:pt idx="8506">
                  <c:v>0.15865525393145699</c:v>
                </c:pt>
                <c:pt idx="8507">
                  <c:v>0.15865525393145699</c:v>
                </c:pt>
                <c:pt idx="8508">
                  <c:v>0.15865525393145699</c:v>
                </c:pt>
                <c:pt idx="8509">
                  <c:v>0.15865525393145699</c:v>
                </c:pt>
                <c:pt idx="8510">
                  <c:v>0.15865525393145699</c:v>
                </c:pt>
                <c:pt idx="8511">
                  <c:v>0.15865525393145699</c:v>
                </c:pt>
                <c:pt idx="8512">
                  <c:v>0.15865525393145699</c:v>
                </c:pt>
                <c:pt idx="8513">
                  <c:v>0.15865525393145699</c:v>
                </c:pt>
                <c:pt idx="8514">
                  <c:v>0.15865525393145699</c:v>
                </c:pt>
                <c:pt idx="8515">
                  <c:v>0.15865525393145699</c:v>
                </c:pt>
                <c:pt idx="8516">
                  <c:v>0.15865525393145699</c:v>
                </c:pt>
                <c:pt idx="8517">
                  <c:v>0.15865525393145699</c:v>
                </c:pt>
                <c:pt idx="8518">
                  <c:v>0.15865525393145699</c:v>
                </c:pt>
                <c:pt idx="8519">
                  <c:v>0.15865525393145699</c:v>
                </c:pt>
                <c:pt idx="8520">
                  <c:v>0.15865525393145699</c:v>
                </c:pt>
                <c:pt idx="8521">
                  <c:v>0.15865525393145699</c:v>
                </c:pt>
                <c:pt idx="8522">
                  <c:v>0.15865525393145699</c:v>
                </c:pt>
                <c:pt idx="8523">
                  <c:v>0.15865525393145699</c:v>
                </c:pt>
                <c:pt idx="8524">
                  <c:v>0.15865525393145699</c:v>
                </c:pt>
                <c:pt idx="8525">
                  <c:v>0.15865525393145699</c:v>
                </c:pt>
                <c:pt idx="8526">
                  <c:v>0.15865525393145699</c:v>
                </c:pt>
                <c:pt idx="8527">
                  <c:v>0.15865525393145699</c:v>
                </c:pt>
                <c:pt idx="8528">
                  <c:v>0.15865525393145699</c:v>
                </c:pt>
                <c:pt idx="8529">
                  <c:v>0.15865525393145699</c:v>
                </c:pt>
                <c:pt idx="8530">
                  <c:v>0.15865525393145699</c:v>
                </c:pt>
                <c:pt idx="8531">
                  <c:v>0.15865525393145699</c:v>
                </c:pt>
                <c:pt idx="8532">
                  <c:v>0.15865525393145699</c:v>
                </c:pt>
                <c:pt idx="8533">
                  <c:v>0.15865525393145699</c:v>
                </c:pt>
                <c:pt idx="8534">
                  <c:v>0.15865525393145699</c:v>
                </c:pt>
                <c:pt idx="8535">
                  <c:v>0.15865525393145699</c:v>
                </c:pt>
                <c:pt idx="8536">
                  <c:v>0.15865525393145699</c:v>
                </c:pt>
                <c:pt idx="8537">
                  <c:v>0.15865525393145699</c:v>
                </c:pt>
                <c:pt idx="8538">
                  <c:v>0.15865525393145699</c:v>
                </c:pt>
                <c:pt idx="8539">
                  <c:v>0.15865525393145699</c:v>
                </c:pt>
                <c:pt idx="8540">
                  <c:v>0.15865525393145699</c:v>
                </c:pt>
                <c:pt idx="8541">
                  <c:v>0.15865525393145699</c:v>
                </c:pt>
                <c:pt idx="8542">
                  <c:v>0.15865525393145699</c:v>
                </c:pt>
                <c:pt idx="8543">
                  <c:v>0.15865525393145699</c:v>
                </c:pt>
                <c:pt idx="8544">
                  <c:v>0.15865525393145699</c:v>
                </c:pt>
                <c:pt idx="8545">
                  <c:v>0.15865525393145699</c:v>
                </c:pt>
                <c:pt idx="8546">
                  <c:v>0.15865525393145699</c:v>
                </c:pt>
                <c:pt idx="8547">
                  <c:v>0.15865525393145699</c:v>
                </c:pt>
                <c:pt idx="8548">
                  <c:v>0.15865525393145699</c:v>
                </c:pt>
                <c:pt idx="8549">
                  <c:v>0.15865525393145699</c:v>
                </c:pt>
                <c:pt idx="8550">
                  <c:v>0.15865525393145699</c:v>
                </c:pt>
                <c:pt idx="8551">
                  <c:v>0.15865525393145699</c:v>
                </c:pt>
                <c:pt idx="8552">
                  <c:v>0.15865525393145699</c:v>
                </c:pt>
                <c:pt idx="8553">
                  <c:v>0.15865525393145699</c:v>
                </c:pt>
                <c:pt idx="8554">
                  <c:v>0.15865525393145699</c:v>
                </c:pt>
                <c:pt idx="8555">
                  <c:v>0.15865525393145699</c:v>
                </c:pt>
                <c:pt idx="8556">
                  <c:v>0.15865525393145699</c:v>
                </c:pt>
                <c:pt idx="8557">
                  <c:v>0.15865525393145699</c:v>
                </c:pt>
                <c:pt idx="8558">
                  <c:v>0.15865525393145699</c:v>
                </c:pt>
                <c:pt idx="8559">
                  <c:v>0.15865525393145699</c:v>
                </c:pt>
                <c:pt idx="8560">
                  <c:v>0.15865525393145699</c:v>
                </c:pt>
                <c:pt idx="8561">
                  <c:v>0.15865525393145699</c:v>
                </c:pt>
                <c:pt idx="8562">
                  <c:v>0.15865525393145699</c:v>
                </c:pt>
                <c:pt idx="8563">
                  <c:v>0.15865525393145699</c:v>
                </c:pt>
                <c:pt idx="8564">
                  <c:v>0.15865525393145699</c:v>
                </c:pt>
                <c:pt idx="8565">
                  <c:v>0.15865525393145699</c:v>
                </c:pt>
                <c:pt idx="8566">
                  <c:v>0.15865525393145699</c:v>
                </c:pt>
                <c:pt idx="8567">
                  <c:v>0.15865525393145699</c:v>
                </c:pt>
                <c:pt idx="8568">
                  <c:v>0.15865525393145699</c:v>
                </c:pt>
                <c:pt idx="8569">
                  <c:v>0.15865525393145699</c:v>
                </c:pt>
                <c:pt idx="8570">
                  <c:v>0.15865525393145699</c:v>
                </c:pt>
                <c:pt idx="8571">
                  <c:v>0.15865525393145699</c:v>
                </c:pt>
                <c:pt idx="8572">
                  <c:v>0.15865525393145699</c:v>
                </c:pt>
                <c:pt idx="8573">
                  <c:v>0.15865525393145699</c:v>
                </c:pt>
                <c:pt idx="8574">
                  <c:v>0.15865525393145699</c:v>
                </c:pt>
                <c:pt idx="8575">
                  <c:v>0.15865525393145699</c:v>
                </c:pt>
                <c:pt idx="8576">
                  <c:v>0.15865525393145699</c:v>
                </c:pt>
                <c:pt idx="8577">
                  <c:v>0.15865525393145699</c:v>
                </c:pt>
                <c:pt idx="8578">
                  <c:v>0.15865525393145699</c:v>
                </c:pt>
                <c:pt idx="8579">
                  <c:v>0.15865525393145699</c:v>
                </c:pt>
                <c:pt idx="8580">
                  <c:v>0.15865525393145699</c:v>
                </c:pt>
                <c:pt idx="8581">
                  <c:v>0.15865525393145699</c:v>
                </c:pt>
                <c:pt idx="8582">
                  <c:v>0.15865525393145699</c:v>
                </c:pt>
                <c:pt idx="8583">
                  <c:v>0.15865525393145699</c:v>
                </c:pt>
                <c:pt idx="8584">
                  <c:v>0.15865525393145699</c:v>
                </c:pt>
                <c:pt idx="8585">
                  <c:v>0.15865525393145699</c:v>
                </c:pt>
                <c:pt idx="8586">
                  <c:v>0.15865525393145699</c:v>
                </c:pt>
                <c:pt idx="8587">
                  <c:v>0.15865525393145699</c:v>
                </c:pt>
                <c:pt idx="8588">
                  <c:v>0.15865525393145699</c:v>
                </c:pt>
                <c:pt idx="8589">
                  <c:v>0.15865525393145699</c:v>
                </c:pt>
                <c:pt idx="8590">
                  <c:v>0.15865525393145699</c:v>
                </c:pt>
                <c:pt idx="8591">
                  <c:v>0.15865525393145699</c:v>
                </c:pt>
                <c:pt idx="8592">
                  <c:v>0.15865525393145699</c:v>
                </c:pt>
                <c:pt idx="8593">
                  <c:v>0.15865525393145699</c:v>
                </c:pt>
                <c:pt idx="8594">
                  <c:v>0.15865525393145699</c:v>
                </c:pt>
                <c:pt idx="8595">
                  <c:v>0.15865525393145699</c:v>
                </c:pt>
                <c:pt idx="8596">
                  <c:v>0.15865525393145699</c:v>
                </c:pt>
                <c:pt idx="8597">
                  <c:v>0.15865525393145699</c:v>
                </c:pt>
                <c:pt idx="8598">
                  <c:v>0.15865525393145699</c:v>
                </c:pt>
                <c:pt idx="8599">
                  <c:v>0.15865525393145699</c:v>
                </c:pt>
                <c:pt idx="8600">
                  <c:v>0.15865525393145699</c:v>
                </c:pt>
                <c:pt idx="8601">
                  <c:v>0.15865525393145699</c:v>
                </c:pt>
                <c:pt idx="8602">
                  <c:v>0.15865525393145699</c:v>
                </c:pt>
                <c:pt idx="8603">
                  <c:v>0.15865525393145699</c:v>
                </c:pt>
                <c:pt idx="8604">
                  <c:v>0.15865525393145699</c:v>
                </c:pt>
                <c:pt idx="8605">
                  <c:v>0.15865525393145699</c:v>
                </c:pt>
                <c:pt idx="8606">
                  <c:v>0.15865525393145699</c:v>
                </c:pt>
                <c:pt idx="8607">
                  <c:v>0.15865525393145699</c:v>
                </c:pt>
                <c:pt idx="8608">
                  <c:v>0.15865525393145699</c:v>
                </c:pt>
                <c:pt idx="8609">
                  <c:v>0.15865525393145699</c:v>
                </c:pt>
                <c:pt idx="8610">
                  <c:v>0.15865525393145699</c:v>
                </c:pt>
                <c:pt idx="8611">
                  <c:v>0.15865525393145699</c:v>
                </c:pt>
                <c:pt idx="8612">
                  <c:v>0.15865525393145699</c:v>
                </c:pt>
                <c:pt idx="8613">
                  <c:v>0.15865525393145699</c:v>
                </c:pt>
                <c:pt idx="8614">
                  <c:v>0.15865525393145699</c:v>
                </c:pt>
                <c:pt idx="8615">
                  <c:v>0.15865525393145699</c:v>
                </c:pt>
                <c:pt idx="8616">
                  <c:v>0.15865525393145699</c:v>
                </c:pt>
                <c:pt idx="8617">
                  <c:v>0.15865525393145699</c:v>
                </c:pt>
                <c:pt idx="8618">
                  <c:v>0.15865525393145699</c:v>
                </c:pt>
                <c:pt idx="8619">
                  <c:v>0.15865525393145699</c:v>
                </c:pt>
                <c:pt idx="8620">
                  <c:v>0.15865525393145699</c:v>
                </c:pt>
                <c:pt idx="8621">
                  <c:v>0.15865525393145699</c:v>
                </c:pt>
                <c:pt idx="8622">
                  <c:v>0.15865525393145699</c:v>
                </c:pt>
                <c:pt idx="8623">
                  <c:v>0.15865525393145699</c:v>
                </c:pt>
                <c:pt idx="8624">
                  <c:v>0.15865525393145699</c:v>
                </c:pt>
                <c:pt idx="8625">
                  <c:v>0.15865525393145699</c:v>
                </c:pt>
                <c:pt idx="8626">
                  <c:v>0.15865525393145699</c:v>
                </c:pt>
                <c:pt idx="8627">
                  <c:v>0.15865525393145699</c:v>
                </c:pt>
                <c:pt idx="8628">
                  <c:v>0.15865525393145699</c:v>
                </c:pt>
                <c:pt idx="8629">
                  <c:v>0.15865525393145699</c:v>
                </c:pt>
                <c:pt idx="8630">
                  <c:v>0.15865525393145699</c:v>
                </c:pt>
                <c:pt idx="8631">
                  <c:v>0.15865525393145699</c:v>
                </c:pt>
                <c:pt idx="8632">
                  <c:v>0.15865525393145699</c:v>
                </c:pt>
                <c:pt idx="8633">
                  <c:v>0.15865525393145699</c:v>
                </c:pt>
                <c:pt idx="8634">
                  <c:v>0.15865525393145699</c:v>
                </c:pt>
                <c:pt idx="8635">
                  <c:v>0.15865525393145699</c:v>
                </c:pt>
                <c:pt idx="8636">
                  <c:v>0.15865525393145699</c:v>
                </c:pt>
                <c:pt idx="8637">
                  <c:v>0.15865525393145699</c:v>
                </c:pt>
                <c:pt idx="8638">
                  <c:v>0.15865525393145699</c:v>
                </c:pt>
                <c:pt idx="8639">
                  <c:v>0.15865525393145699</c:v>
                </c:pt>
                <c:pt idx="8640">
                  <c:v>0.15865525393145699</c:v>
                </c:pt>
                <c:pt idx="8641">
                  <c:v>0.15865525393145699</c:v>
                </c:pt>
                <c:pt idx="8642">
                  <c:v>0.15865525393145699</c:v>
                </c:pt>
                <c:pt idx="8643">
                  <c:v>0.15865525393145699</c:v>
                </c:pt>
                <c:pt idx="8644">
                  <c:v>0.15865525393145699</c:v>
                </c:pt>
                <c:pt idx="8645">
                  <c:v>0.15865525393145699</c:v>
                </c:pt>
                <c:pt idx="8646">
                  <c:v>0.15865525393145699</c:v>
                </c:pt>
                <c:pt idx="8647">
                  <c:v>0.15865525393145699</c:v>
                </c:pt>
                <c:pt idx="8648">
                  <c:v>0.15865525393145699</c:v>
                </c:pt>
                <c:pt idx="8649">
                  <c:v>0.15865525393145699</c:v>
                </c:pt>
                <c:pt idx="8650">
                  <c:v>0.15865525393145699</c:v>
                </c:pt>
                <c:pt idx="8651">
                  <c:v>0.15865525393145699</c:v>
                </c:pt>
                <c:pt idx="8652">
                  <c:v>0.15865525393145699</c:v>
                </c:pt>
                <c:pt idx="8653">
                  <c:v>0.15865525393145699</c:v>
                </c:pt>
                <c:pt idx="8654">
                  <c:v>0.15865525393145699</c:v>
                </c:pt>
                <c:pt idx="8655">
                  <c:v>0.15865525393145699</c:v>
                </c:pt>
                <c:pt idx="8656">
                  <c:v>0.15865525393145699</c:v>
                </c:pt>
                <c:pt idx="8657">
                  <c:v>0.15865525393145699</c:v>
                </c:pt>
                <c:pt idx="8658">
                  <c:v>0.15865525393145699</c:v>
                </c:pt>
                <c:pt idx="8659">
                  <c:v>0.15865525393145699</c:v>
                </c:pt>
                <c:pt idx="8660">
                  <c:v>0.15865525393145699</c:v>
                </c:pt>
                <c:pt idx="8661">
                  <c:v>0.15865525393145699</c:v>
                </c:pt>
                <c:pt idx="8662">
                  <c:v>0.15865525393145699</c:v>
                </c:pt>
                <c:pt idx="8663">
                  <c:v>0.15865525393145699</c:v>
                </c:pt>
                <c:pt idx="8664">
                  <c:v>0.15865525393145699</c:v>
                </c:pt>
                <c:pt idx="8665">
                  <c:v>0.15865525393145699</c:v>
                </c:pt>
                <c:pt idx="8666">
                  <c:v>0.15865525393145699</c:v>
                </c:pt>
                <c:pt idx="8667">
                  <c:v>0.15865525393145699</c:v>
                </c:pt>
                <c:pt idx="8668">
                  <c:v>0.15865525393145699</c:v>
                </c:pt>
                <c:pt idx="8669">
                  <c:v>0.15865525393145699</c:v>
                </c:pt>
                <c:pt idx="8670">
                  <c:v>0.15865525393145699</c:v>
                </c:pt>
                <c:pt idx="8671">
                  <c:v>0.15865525393145699</c:v>
                </c:pt>
                <c:pt idx="8672">
                  <c:v>0.15865525393145699</c:v>
                </c:pt>
                <c:pt idx="8673">
                  <c:v>0.15865525393145699</c:v>
                </c:pt>
                <c:pt idx="8674">
                  <c:v>0.15865525393145699</c:v>
                </c:pt>
                <c:pt idx="8675">
                  <c:v>0.15865525393145699</c:v>
                </c:pt>
                <c:pt idx="8676">
                  <c:v>0.15865525393145699</c:v>
                </c:pt>
                <c:pt idx="8677">
                  <c:v>0.15865525393145699</c:v>
                </c:pt>
                <c:pt idx="8678">
                  <c:v>0.15865525393145699</c:v>
                </c:pt>
                <c:pt idx="8679">
                  <c:v>0.15865525393145699</c:v>
                </c:pt>
                <c:pt idx="8680">
                  <c:v>0.15865525393145699</c:v>
                </c:pt>
                <c:pt idx="8681">
                  <c:v>0.15865525393145699</c:v>
                </c:pt>
                <c:pt idx="8682">
                  <c:v>0.15865525393145699</c:v>
                </c:pt>
                <c:pt idx="8683">
                  <c:v>0.15865525393145699</c:v>
                </c:pt>
                <c:pt idx="8684">
                  <c:v>0.15865525393145699</c:v>
                </c:pt>
                <c:pt idx="8685">
                  <c:v>0.15865525393145699</c:v>
                </c:pt>
                <c:pt idx="8686">
                  <c:v>0.15865525393145699</c:v>
                </c:pt>
                <c:pt idx="8687">
                  <c:v>0.15865525393145699</c:v>
                </c:pt>
                <c:pt idx="8688">
                  <c:v>0.15865525393145699</c:v>
                </c:pt>
                <c:pt idx="8689">
                  <c:v>0.15865525393145699</c:v>
                </c:pt>
                <c:pt idx="8690">
                  <c:v>0.15865525393145699</c:v>
                </c:pt>
                <c:pt idx="8691">
                  <c:v>0.15865525393145699</c:v>
                </c:pt>
                <c:pt idx="8692">
                  <c:v>0.15865525393145699</c:v>
                </c:pt>
                <c:pt idx="8693">
                  <c:v>0.15865525393145699</c:v>
                </c:pt>
                <c:pt idx="8694">
                  <c:v>0.15865525393145699</c:v>
                </c:pt>
                <c:pt idx="8695">
                  <c:v>0.15865525393145699</c:v>
                </c:pt>
                <c:pt idx="8696">
                  <c:v>0.15865525393145699</c:v>
                </c:pt>
                <c:pt idx="8697">
                  <c:v>0.15865525393145699</c:v>
                </c:pt>
                <c:pt idx="8698">
                  <c:v>0.15865525393145699</c:v>
                </c:pt>
                <c:pt idx="8699">
                  <c:v>0.15865525393145699</c:v>
                </c:pt>
                <c:pt idx="8700">
                  <c:v>0.15865525393145699</c:v>
                </c:pt>
                <c:pt idx="8701">
                  <c:v>0.15865525393145699</c:v>
                </c:pt>
                <c:pt idx="8702">
                  <c:v>0.15865525393145699</c:v>
                </c:pt>
                <c:pt idx="8703">
                  <c:v>0.15865525393145699</c:v>
                </c:pt>
                <c:pt idx="8704">
                  <c:v>0.15865525393145699</c:v>
                </c:pt>
                <c:pt idx="8705">
                  <c:v>0.15865525393145699</c:v>
                </c:pt>
                <c:pt idx="8706">
                  <c:v>0.15865525393145699</c:v>
                </c:pt>
                <c:pt idx="8707">
                  <c:v>0.15865525393145699</c:v>
                </c:pt>
                <c:pt idx="8708">
                  <c:v>0.15865525393145699</c:v>
                </c:pt>
                <c:pt idx="8709">
                  <c:v>0.15865525393145699</c:v>
                </c:pt>
                <c:pt idx="8710">
                  <c:v>0.15865525393145699</c:v>
                </c:pt>
                <c:pt idx="8711">
                  <c:v>0.15865525393145699</c:v>
                </c:pt>
                <c:pt idx="8712">
                  <c:v>0.15865525393145699</c:v>
                </c:pt>
                <c:pt idx="8713">
                  <c:v>0.15865525393145699</c:v>
                </c:pt>
                <c:pt idx="8714">
                  <c:v>0.15865525393145699</c:v>
                </c:pt>
                <c:pt idx="8715">
                  <c:v>0.15865525393145699</c:v>
                </c:pt>
                <c:pt idx="8716">
                  <c:v>0.15865525393145699</c:v>
                </c:pt>
                <c:pt idx="8717">
                  <c:v>0.15865525393145699</c:v>
                </c:pt>
                <c:pt idx="8718">
                  <c:v>0.15865525393145699</c:v>
                </c:pt>
                <c:pt idx="8719">
                  <c:v>0.15865525393145699</c:v>
                </c:pt>
                <c:pt idx="8720">
                  <c:v>0.15865525393145699</c:v>
                </c:pt>
                <c:pt idx="8721">
                  <c:v>0.15865525393145699</c:v>
                </c:pt>
                <c:pt idx="8722">
                  <c:v>0.15865525393145699</c:v>
                </c:pt>
                <c:pt idx="8723">
                  <c:v>0.15865525393145699</c:v>
                </c:pt>
                <c:pt idx="8724">
                  <c:v>0.15865525393145699</c:v>
                </c:pt>
                <c:pt idx="8725">
                  <c:v>0.15865525393145699</c:v>
                </c:pt>
                <c:pt idx="8726">
                  <c:v>0.15865525393145699</c:v>
                </c:pt>
                <c:pt idx="8727">
                  <c:v>0.15865525393145699</c:v>
                </c:pt>
                <c:pt idx="8728">
                  <c:v>0.15865525393145699</c:v>
                </c:pt>
                <c:pt idx="8729">
                  <c:v>0.15865525393145699</c:v>
                </c:pt>
                <c:pt idx="8730">
                  <c:v>0.15865525393145699</c:v>
                </c:pt>
                <c:pt idx="8731">
                  <c:v>0.15865525393145699</c:v>
                </c:pt>
                <c:pt idx="8732">
                  <c:v>0.15865525393145699</c:v>
                </c:pt>
                <c:pt idx="8733">
                  <c:v>0.15865525393145699</c:v>
                </c:pt>
                <c:pt idx="8734">
                  <c:v>0.15865525393145699</c:v>
                </c:pt>
                <c:pt idx="8735">
                  <c:v>0.15865525393145699</c:v>
                </c:pt>
                <c:pt idx="8736">
                  <c:v>0.15865525393145699</c:v>
                </c:pt>
                <c:pt idx="8737">
                  <c:v>0.15865525393145699</c:v>
                </c:pt>
                <c:pt idx="8738">
                  <c:v>0.15865525393145699</c:v>
                </c:pt>
                <c:pt idx="8739">
                  <c:v>0.15865525393145699</c:v>
                </c:pt>
                <c:pt idx="8740">
                  <c:v>0.15865525393145699</c:v>
                </c:pt>
                <c:pt idx="8741">
                  <c:v>0.15865525393145699</c:v>
                </c:pt>
                <c:pt idx="8742">
                  <c:v>0.15865525393145699</c:v>
                </c:pt>
                <c:pt idx="8743">
                  <c:v>0.15865525393145699</c:v>
                </c:pt>
                <c:pt idx="8744">
                  <c:v>0.15865525393145699</c:v>
                </c:pt>
                <c:pt idx="8745">
                  <c:v>0.15865525393145699</c:v>
                </c:pt>
                <c:pt idx="8746">
                  <c:v>0.15865525393145699</c:v>
                </c:pt>
                <c:pt idx="8747">
                  <c:v>0.15865525393145699</c:v>
                </c:pt>
                <c:pt idx="8748">
                  <c:v>0.15865525393145699</c:v>
                </c:pt>
                <c:pt idx="8749">
                  <c:v>0.15865525393145699</c:v>
                </c:pt>
                <c:pt idx="8750">
                  <c:v>0.15865525393145699</c:v>
                </c:pt>
                <c:pt idx="8751">
                  <c:v>0.15865525393145699</c:v>
                </c:pt>
                <c:pt idx="8752">
                  <c:v>0.15865525393145699</c:v>
                </c:pt>
                <c:pt idx="8753">
                  <c:v>0.15865525393145699</c:v>
                </c:pt>
                <c:pt idx="8754">
                  <c:v>0.15865525393145699</c:v>
                </c:pt>
                <c:pt idx="8755">
                  <c:v>0.15865525393145699</c:v>
                </c:pt>
                <c:pt idx="8756">
                  <c:v>0.15865525393145699</c:v>
                </c:pt>
                <c:pt idx="8757">
                  <c:v>0.15865525393145699</c:v>
                </c:pt>
                <c:pt idx="8758">
                  <c:v>0.15865525393145699</c:v>
                </c:pt>
                <c:pt idx="8759">
                  <c:v>0.15865525393145699</c:v>
                </c:pt>
                <c:pt idx="8760">
                  <c:v>0.15865525393145699</c:v>
                </c:pt>
                <c:pt idx="8761">
                  <c:v>0.15865525393145699</c:v>
                </c:pt>
                <c:pt idx="8762">
                  <c:v>0.15865525393145699</c:v>
                </c:pt>
                <c:pt idx="8763">
                  <c:v>0.15865525393145699</c:v>
                </c:pt>
                <c:pt idx="8764">
                  <c:v>0.15865525393145699</c:v>
                </c:pt>
                <c:pt idx="8765">
                  <c:v>0.15865525393145699</c:v>
                </c:pt>
                <c:pt idx="8766">
                  <c:v>0.15865525393145699</c:v>
                </c:pt>
                <c:pt idx="8767">
                  <c:v>0.15865525393145699</c:v>
                </c:pt>
                <c:pt idx="8768">
                  <c:v>0.15865525393145699</c:v>
                </c:pt>
                <c:pt idx="8769">
                  <c:v>0.15865525393145699</c:v>
                </c:pt>
                <c:pt idx="8770">
                  <c:v>0.15865525393145699</c:v>
                </c:pt>
                <c:pt idx="8771">
                  <c:v>0.15865525393145699</c:v>
                </c:pt>
                <c:pt idx="8772">
                  <c:v>0.15865525393145699</c:v>
                </c:pt>
                <c:pt idx="8773">
                  <c:v>0.15865525393145699</c:v>
                </c:pt>
                <c:pt idx="8774">
                  <c:v>0.15865525393145699</c:v>
                </c:pt>
                <c:pt idx="8775">
                  <c:v>0.15865525393145699</c:v>
                </c:pt>
                <c:pt idx="8776">
                  <c:v>0.15865525393145699</c:v>
                </c:pt>
                <c:pt idx="8777">
                  <c:v>0.15865525393145699</c:v>
                </c:pt>
                <c:pt idx="8778">
                  <c:v>0.15865525393145699</c:v>
                </c:pt>
                <c:pt idx="8779">
                  <c:v>0.15865525393145699</c:v>
                </c:pt>
                <c:pt idx="8780">
                  <c:v>0.15865525393145699</c:v>
                </c:pt>
                <c:pt idx="8781">
                  <c:v>0.15865525393145699</c:v>
                </c:pt>
                <c:pt idx="8782">
                  <c:v>0.15865525393145699</c:v>
                </c:pt>
                <c:pt idx="8783">
                  <c:v>0.15865525393145699</c:v>
                </c:pt>
                <c:pt idx="8784">
                  <c:v>0.15865525393145699</c:v>
                </c:pt>
                <c:pt idx="8785">
                  <c:v>0.15865525393145699</c:v>
                </c:pt>
                <c:pt idx="8786">
                  <c:v>0.15865525393145699</c:v>
                </c:pt>
                <c:pt idx="8787">
                  <c:v>0.15865525393145699</c:v>
                </c:pt>
                <c:pt idx="8788">
                  <c:v>0.15865525393145699</c:v>
                </c:pt>
                <c:pt idx="8789">
                  <c:v>0.15865525393145699</c:v>
                </c:pt>
                <c:pt idx="8790">
                  <c:v>0.15865525393145699</c:v>
                </c:pt>
                <c:pt idx="8791">
                  <c:v>0.15865525393145699</c:v>
                </c:pt>
                <c:pt idx="8792">
                  <c:v>0.15865525393145699</c:v>
                </c:pt>
                <c:pt idx="8793">
                  <c:v>0.15865525393145699</c:v>
                </c:pt>
                <c:pt idx="8794">
                  <c:v>0.15865525393145699</c:v>
                </c:pt>
                <c:pt idx="8795">
                  <c:v>0.15865525393145699</c:v>
                </c:pt>
                <c:pt idx="8796">
                  <c:v>0.15865525393145699</c:v>
                </c:pt>
                <c:pt idx="8797">
                  <c:v>0.15865525393145699</c:v>
                </c:pt>
                <c:pt idx="8798">
                  <c:v>0.15865525393145699</c:v>
                </c:pt>
                <c:pt idx="8799">
                  <c:v>0.15865525393145699</c:v>
                </c:pt>
                <c:pt idx="8800">
                  <c:v>0.15865525393145699</c:v>
                </c:pt>
                <c:pt idx="8801">
                  <c:v>0.15865525393145699</c:v>
                </c:pt>
                <c:pt idx="8802">
                  <c:v>0.15865525393145699</c:v>
                </c:pt>
                <c:pt idx="8803">
                  <c:v>0.15865525393145699</c:v>
                </c:pt>
                <c:pt idx="8804">
                  <c:v>0.15865525393145699</c:v>
                </c:pt>
                <c:pt idx="8805">
                  <c:v>0.15865525393145699</c:v>
                </c:pt>
                <c:pt idx="8806">
                  <c:v>0.15865525393145699</c:v>
                </c:pt>
                <c:pt idx="8807">
                  <c:v>0.15865525393145699</c:v>
                </c:pt>
                <c:pt idx="8808">
                  <c:v>0.15865525393145699</c:v>
                </c:pt>
                <c:pt idx="8809">
                  <c:v>0.15865525393145699</c:v>
                </c:pt>
                <c:pt idx="8810">
                  <c:v>0.15865525393145699</c:v>
                </c:pt>
                <c:pt idx="8811">
                  <c:v>0.15865525393145699</c:v>
                </c:pt>
                <c:pt idx="8812">
                  <c:v>0.15865525393145699</c:v>
                </c:pt>
                <c:pt idx="8813">
                  <c:v>0.15865525393145699</c:v>
                </c:pt>
                <c:pt idx="8814">
                  <c:v>0.15865525393145699</c:v>
                </c:pt>
                <c:pt idx="8815">
                  <c:v>0.15865525393145699</c:v>
                </c:pt>
                <c:pt idx="8816">
                  <c:v>0.15865525393145699</c:v>
                </c:pt>
                <c:pt idx="8817">
                  <c:v>0.15865525393145699</c:v>
                </c:pt>
                <c:pt idx="8818">
                  <c:v>0.15865525393145699</c:v>
                </c:pt>
                <c:pt idx="8819">
                  <c:v>0.15865525393145699</c:v>
                </c:pt>
                <c:pt idx="8820">
                  <c:v>0.15865525393145699</c:v>
                </c:pt>
                <c:pt idx="8821">
                  <c:v>0.15865525393145699</c:v>
                </c:pt>
                <c:pt idx="8822">
                  <c:v>0.15865525393145699</c:v>
                </c:pt>
                <c:pt idx="8823">
                  <c:v>0.15865525393145699</c:v>
                </c:pt>
                <c:pt idx="8824">
                  <c:v>0.15865525393145699</c:v>
                </c:pt>
                <c:pt idx="8825">
                  <c:v>0.15865525393145699</c:v>
                </c:pt>
                <c:pt idx="8826">
                  <c:v>0.15865525393145699</c:v>
                </c:pt>
                <c:pt idx="8827">
                  <c:v>0.15865525393145699</c:v>
                </c:pt>
                <c:pt idx="8828">
                  <c:v>0.15865525393145699</c:v>
                </c:pt>
                <c:pt idx="8829">
                  <c:v>0.15865525393145699</c:v>
                </c:pt>
                <c:pt idx="8830">
                  <c:v>0.15865525393145699</c:v>
                </c:pt>
                <c:pt idx="8831">
                  <c:v>0.15865525393145699</c:v>
                </c:pt>
                <c:pt idx="8832">
                  <c:v>0.15865525393145699</c:v>
                </c:pt>
                <c:pt idx="8833">
                  <c:v>0.15865525393145699</c:v>
                </c:pt>
                <c:pt idx="8834">
                  <c:v>0.15865525393145699</c:v>
                </c:pt>
                <c:pt idx="8835">
                  <c:v>0.15865525393145699</c:v>
                </c:pt>
                <c:pt idx="8836">
                  <c:v>0.15865525393145699</c:v>
                </c:pt>
                <c:pt idx="8837">
                  <c:v>0.15865525393145699</c:v>
                </c:pt>
                <c:pt idx="8838">
                  <c:v>0.15865525393145699</c:v>
                </c:pt>
                <c:pt idx="8839">
                  <c:v>0.15865525393145699</c:v>
                </c:pt>
                <c:pt idx="8840">
                  <c:v>0.15865525393145699</c:v>
                </c:pt>
                <c:pt idx="8841">
                  <c:v>0.15865525393145699</c:v>
                </c:pt>
                <c:pt idx="8842">
                  <c:v>0.15865525393145699</c:v>
                </c:pt>
                <c:pt idx="8843">
                  <c:v>0.15865525393145699</c:v>
                </c:pt>
                <c:pt idx="8844">
                  <c:v>0.15865525393145699</c:v>
                </c:pt>
                <c:pt idx="8845">
                  <c:v>0.15865525393145699</c:v>
                </c:pt>
                <c:pt idx="8846">
                  <c:v>0.15865525393145699</c:v>
                </c:pt>
                <c:pt idx="8847">
                  <c:v>0.15865525393145699</c:v>
                </c:pt>
                <c:pt idx="8848">
                  <c:v>0.15865525393145699</c:v>
                </c:pt>
                <c:pt idx="8849">
                  <c:v>0.15865525393145699</c:v>
                </c:pt>
                <c:pt idx="8850">
                  <c:v>0.15865525393145699</c:v>
                </c:pt>
                <c:pt idx="8851">
                  <c:v>0.15865525393145699</c:v>
                </c:pt>
                <c:pt idx="8852">
                  <c:v>0.15865525393145699</c:v>
                </c:pt>
                <c:pt idx="8853">
                  <c:v>0.15865525393145699</c:v>
                </c:pt>
                <c:pt idx="8854">
                  <c:v>0.15865525393145699</c:v>
                </c:pt>
                <c:pt idx="8855">
                  <c:v>0.15865525393145699</c:v>
                </c:pt>
                <c:pt idx="8856">
                  <c:v>0.15865525393145699</c:v>
                </c:pt>
                <c:pt idx="8857">
                  <c:v>0.15865525393145699</c:v>
                </c:pt>
                <c:pt idx="8858">
                  <c:v>0.15865525393145699</c:v>
                </c:pt>
                <c:pt idx="8859">
                  <c:v>0.15865525393145699</c:v>
                </c:pt>
                <c:pt idx="8860">
                  <c:v>0.15865525393145699</c:v>
                </c:pt>
                <c:pt idx="8861">
                  <c:v>0.15865525393145699</c:v>
                </c:pt>
                <c:pt idx="8862">
                  <c:v>0.15865525393145699</c:v>
                </c:pt>
                <c:pt idx="8863">
                  <c:v>0.15865525393145699</c:v>
                </c:pt>
                <c:pt idx="8864">
                  <c:v>0.15865525393145699</c:v>
                </c:pt>
                <c:pt idx="8865">
                  <c:v>0.15865525393145699</c:v>
                </c:pt>
                <c:pt idx="8866">
                  <c:v>0.15865525393145699</c:v>
                </c:pt>
                <c:pt idx="8867">
                  <c:v>0.15865525393145699</c:v>
                </c:pt>
                <c:pt idx="8868">
                  <c:v>0.15865525393145699</c:v>
                </c:pt>
                <c:pt idx="8869">
                  <c:v>0.15865525393145699</c:v>
                </c:pt>
                <c:pt idx="8870">
                  <c:v>0.15865525393145699</c:v>
                </c:pt>
                <c:pt idx="8871">
                  <c:v>0.15865525393145699</c:v>
                </c:pt>
                <c:pt idx="8872">
                  <c:v>0.15865525393145699</c:v>
                </c:pt>
                <c:pt idx="8873">
                  <c:v>0.15865525393145699</c:v>
                </c:pt>
                <c:pt idx="8874">
                  <c:v>0.15865525393145699</c:v>
                </c:pt>
                <c:pt idx="8875">
                  <c:v>0.15865525393145699</c:v>
                </c:pt>
                <c:pt idx="8876">
                  <c:v>0.15865525393145699</c:v>
                </c:pt>
                <c:pt idx="8877">
                  <c:v>0.15865525393145699</c:v>
                </c:pt>
                <c:pt idx="8878">
                  <c:v>0.15865525393145699</c:v>
                </c:pt>
                <c:pt idx="8879">
                  <c:v>0.15865525393145699</c:v>
                </c:pt>
                <c:pt idx="8880">
                  <c:v>0.15865525393145699</c:v>
                </c:pt>
                <c:pt idx="8881">
                  <c:v>0.15865525393145699</c:v>
                </c:pt>
                <c:pt idx="8882">
                  <c:v>0.15865525393145699</c:v>
                </c:pt>
                <c:pt idx="8883">
                  <c:v>0.15865525393145699</c:v>
                </c:pt>
                <c:pt idx="8884">
                  <c:v>0.15865525393145699</c:v>
                </c:pt>
                <c:pt idx="8885">
                  <c:v>0.15865525393145699</c:v>
                </c:pt>
                <c:pt idx="8886">
                  <c:v>0.15865525393145699</c:v>
                </c:pt>
                <c:pt idx="8887">
                  <c:v>0.15865525393145699</c:v>
                </c:pt>
                <c:pt idx="8888">
                  <c:v>0.15865525393145699</c:v>
                </c:pt>
                <c:pt idx="8889">
                  <c:v>0.15865525393145699</c:v>
                </c:pt>
                <c:pt idx="8890">
                  <c:v>0.15865525393145699</c:v>
                </c:pt>
                <c:pt idx="8891">
                  <c:v>0.15865525393145699</c:v>
                </c:pt>
                <c:pt idx="8892">
                  <c:v>0.15865525393145699</c:v>
                </c:pt>
                <c:pt idx="8893">
                  <c:v>0.15865525393145699</c:v>
                </c:pt>
                <c:pt idx="8894">
                  <c:v>0.15865525393145699</c:v>
                </c:pt>
                <c:pt idx="8895">
                  <c:v>0.15865525393145699</c:v>
                </c:pt>
                <c:pt idx="8896">
                  <c:v>0.15865525393145699</c:v>
                </c:pt>
                <c:pt idx="8897">
                  <c:v>0.15865525393145699</c:v>
                </c:pt>
                <c:pt idx="8898">
                  <c:v>0.15865525393145699</c:v>
                </c:pt>
                <c:pt idx="8899">
                  <c:v>0.15865525393145699</c:v>
                </c:pt>
                <c:pt idx="8900">
                  <c:v>0.15865525393145699</c:v>
                </c:pt>
                <c:pt idx="8901">
                  <c:v>0.15865525393145699</c:v>
                </c:pt>
                <c:pt idx="8902">
                  <c:v>0.15865525393145699</c:v>
                </c:pt>
                <c:pt idx="8903">
                  <c:v>0.15865525393145699</c:v>
                </c:pt>
                <c:pt idx="8904">
                  <c:v>0.15865525393145699</c:v>
                </c:pt>
                <c:pt idx="8905">
                  <c:v>0.15865525393145699</c:v>
                </c:pt>
                <c:pt idx="8906">
                  <c:v>0.15865525393145699</c:v>
                </c:pt>
                <c:pt idx="8907">
                  <c:v>0.15865525393145699</c:v>
                </c:pt>
                <c:pt idx="8908">
                  <c:v>0.15865525393145699</c:v>
                </c:pt>
                <c:pt idx="8909">
                  <c:v>0.15865525393145699</c:v>
                </c:pt>
                <c:pt idx="8910">
                  <c:v>0.15865525393145699</c:v>
                </c:pt>
                <c:pt idx="8911">
                  <c:v>0.15865525393145699</c:v>
                </c:pt>
                <c:pt idx="8912">
                  <c:v>0.15865525393145699</c:v>
                </c:pt>
                <c:pt idx="8913">
                  <c:v>0.15865525393145699</c:v>
                </c:pt>
                <c:pt idx="8914">
                  <c:v>0.15865525393145699</c:v>
                </c:pt>
                <c:pt idx="8915">
                  <c:v>0.15865525393145699</c:v>
                </c:pt>
                <c:pt idx="8916">
                  <c:v>0.15865525393145699</c:v>
                </c:pt>
                <c:pt idx="8917">
                  <c:v>0.15865525393145699</c:v>
                </c:pt>
                <c:pt idx="8918">
                  <c:v>0.15865525393145699</c:v>
                </c:pt>
                <c:pt idx="8919">
                  <c:v>0.15865525393145699</c:v>
                </c:pt>
                <c:pt idx="8920">
                  <c:v>0.15865525393145699</c:v>
                </c:pt>
                <c:pt idx="8921">
                  <c:v>0.15865525393145699</c:v>
                </c:pt>
                <c:pt idx="8922">
                  <c:v>0.15865525393145699</c:v>
                </c:pt>
                <c:pt idx="8923">
                  <c:v>0.15865525393145699</c:v>
                </c:pt>
                <c:pt idx="8924">
                  <c:v>0.15865525393145699</c:v>
                </c:pt>
                <c:pt idx="8925">
                  <c:v>0.15865525393145699</c:v>
                </c:pt>
                <c:pt idx="8926">
                  <c:v>0.15865525393145699</c:v>
                </c:pt>
                <c:pt idx="8927">
                  <c:v>0.15865525393145699</c:v>
                </c:pt>
                <c:pt idx="8928">
                  <c:v>0.15865525393145699</c:v>
                </c:pt>
                <c:pt idx="8929">
                  <c:v>0.15865525393145699</c:v>
                </c:pt>
                <c:pt idx="8930">
                  <c:v>0.15865525393145699</c:v>
                </c:pt>
                <c:pt idx="8931">
                  <c:v>0.15865525393145699</c:v>
                </c:pt>
                <c:pt idx="8932">
                  <c:v>0.15865525393145699</c:v>
                </c:pt>
                <c:pt idx="8933">
                  <c:v>0.15865525393145699</c:v>
                </c:pt>
                <c:pt idx="8934">
                  <c:v>0.15865525393145699</c:v>
                </c:pt>
                <c:pt idx="8935">
                  <c:v>0.15865525393145699</c:v>
                </c:pt>
                <c:pt idx="8936">
                  <c:v>0.15865525393145699</c:v>
                </c:pt>
                <c:pt idx="8937">
                  <c:v>0.15865525393145699</c:v>
                </c:pt>
                <c:pt idx="8938">
                  <c:v>0.15865525393145699</c:v>
                </c:pt>
                <c:pt idx="8939">
                  <c:v>0.15865525393145699</c:v>
                </c:pt>
                <c:pt idx="8940">
                  <c:v>0.15865525393145699</c:v>
                </c:pt>
                <c:pt idx="8941">
                  <c:v>0.15865525393145699</c:v>
                </c:pt>
                <c:pt idx="8942">
                  <c:v>0.15865525393145699</c:v>
                </c:pt>
                <c:pt idx="8943">
                  <c:v>0.15865525393145699</c:v>
                </c:pt>
                <c:pt idx="8944">
                  <c:v>0.15865525393145699</c:v>
                </c:pt>
                <c:pt idx="8945">
                  <c:v>0.15865525393145699</c:v>
                </c:pt>
                <c:pt idx="8946">
                  <c:v>0.15865525393145699</c:v>
                </c:pt>
                <c:pt idx="8947">
                  <c:v>0.15865525393145699</c:v>
                </c:pt>
                <c:pt idx="8948">
                  <c:v>0.15865525393145699</c:v>
                </c:pt>
                <c:pt idx="8949">
                  <c:v>0.15865525393145699</c:v>
                </c:pt>
                <c:pt idx="8950">
                  <c:v>0.15865525393145699</c:v>
                </c:pt>
                <c:pt idx="8951">
                  <c:v>0.15865525393145699</c:v>
                </c:pt>
                <c:pt idx="8952">
                  <c:v>0.15865525393145699</c:v>
                </c:pt>
                <c:pt idx="8953">
                  <c:v>0.15865525393145699</c:v>
                </c:pt>
                <c:pt idx="8954">
                  <c:v>0.15865525393145699</c:v>
                </c:pt>
                <c:pt idx="8955">
                  <c:v>0.15865525393145699</c:v>
                </c:pt>
                <c:pt idx="8956">
                  <c:v>0.15865525393145699</c:v>
                </c:pt>
                <c:pt idx="8957">
                  <c:v>0.15865525393145699</c:v>
                </c:pt>
                <c:pt idx="8958">
                  <c:v>0.15865525393145699</c:v>
                </c:pt>
                <c:pt idx="8959">
                  <c:v>0.15865525393145699</c:v>
                </c:pt>
                <c:pt idx="8960">
                  <c:v>0.15865525393145699</c:v>
                </c:pt>
                <c:pt idx="8961">
                  <c:v>0.15865525393145699</c:v>
                </c:pt>
                <c:pt idx="8962">
                  <c:v>0.15865525393145699</c:v>
                </c:pt>
                <c:pt idx="8963">
                  <c:v>0.15865525393145699</c:v>
                </c:pt>
                <c:pt idx="8964">
                  <c:v>0.15865525393145699</c:v>
                </c:pt>
                <c:pt idx="8965">
                  <c:v>0.15865525393145699</c:v>
                </c:pt>
                <c:pt idx="8966">
                  <c:v>0.15865525393145699</c:v>
                </c:pt>
                <c:pt idx="8967">
                  <c:v>0.15865525393145699</c:v>
                </c:pt>
                <c:pt idx="8968">
                  <c:v>0.15865525393145699</c:v>
                </c:pt>
                <c:pt idx="8969">
                  <c:v>0.15865525393145699</c:v>
                </c:pt>
                <c:pt idx="8970">
                  <c:v>0.15865525393145699</c:v>
                </c:pt>
                <c:pt idx="8971">
                  <c:v>0.15865525393145699</c:v>
                </c:pt>
                <c:pt idx="8972">
                  <c:v>0.15865525393145699</c:v>
                </c:pt>
                <c:pt idx="8973">
                  <c:v>0.15865525393145699</c:v>
                </c:pt>
                <c:pt idx="8974">
                  <c:v>0.15865525393145699</c:v>
                </c:pt>
                <c:pt idx="8975">
                  <c:v>0.15865525393145699</c:v>
                </c:pt>
                <c:pt idx="8976">
                  <c:v>0.15865525393145699</c:v>
                </c:pt>
                <c:pt idx="8977">
                  <c:v>0.15865525393145699</c:v>
                </c:pt>
                <c:pt idx="8978">
                  <c:v>0.15865525393145699</c:v>
                </c:pt>
                <c:pt idx="8979">
                  <c:v>0.15865525393145699</c:v>
                </c:pt>
                <c:pt idx="8980">
                  <c:v>0.15865525393145699</c:v>
                </c:pt>
                <c:pt idx="8981">
                  <c:v>0.15865525393145699</c:v>
                </c:pt>
                <c:pt idx="8982">
                  <c:v>0.15865525393145699</c:v>
                </c:pt>
                <c:pt idx="8983">
                  <c:v>0.15865525393145699</c:v>
                </c:pt>
                <c:pt idx="8984">
                  <c:v>0.15865525393145699</c:v>
                </c:pt>
                <c:pt idx="8985">
                  <c:v>0.15865525393145699</c:v>
                </c:pt>
                <c:pt idx="8986">
                  <c:v>0.15865525393145699</c:v>
                </c:pt>
                <c:pt idx="8987">
                  <c:v>0.15865525393145699</c:v>
                </c:pt>
                <c:pt idx="8988">
                  <c:v>0.15865525393145699</c:v>
                </c:pt>
                <c:pt idx="8989">
                  <c:v>0.15865525393145699</c:v>
                </c:pt>
                <c:pt idx="8990">
                  <c:v>0.15865525393145699</c:v>
                </c:pt>
                <c:pt idx="8991">
                  <c:v>0.15865525393145699</c:v>
                </c:pt>
                <c:pt idx="8992">
                  <c:v>0.15865525393145699</c:v>
                </c:pt>
                <c:pt idx="8993">
                  <c:v>0.15865525393145699</c:v>
                </c:pt>
                <c:pt idx="8994">
                  <c:v>0.15865525393145699</c:v>
                </c:pt>
                <c:pt idx="8995">
                  <c:v>0.15865525393145699</c:v>
                </c:pt>
                <c:pt idx="8996">
                  <c:v>0.15865525393145699</c:v>
                </c:pt>
                <c:pt idx="8997">
                  <c:v>0.15865525393145699</c:v>
                </c:pt>
                <c:pt idx="8998">
                  <c:v>0.15865525393145699</c:v>
                </c:pt>
                <c:pt idx="8999">
                  <c:v>0.15865525393145699</c:v>
                </c:pt>
                <c:pt idx="9000">
                  <c:v>0.15865525393145699</c:v>
                </c:pt>
                <c:pt idx="9001">
                  <c:v>0.15865525393145699</c:v>
                </c:pt>
                <c:pt idx="9002">
                  <c:v>0.15865525393145699</c:v>
                </c:pt>
                <c:pt idx="9003">
                  <c:v>0.15865525393145699</c:v>
                </c:pt>
                <c:pt idx="9004">
                  <c:v>0.15865525393145699</c:v>
                </c:pt>
                <c:pt idx="9005">
                  <c:v>0.15865525393145699</c:v>
                </c:pt>
                <c:pt idx="9006">
                  <c:v>0.15865525393145699</c:v>
                </c:pt>
                <c:pt idx="9007">
                  <c:v>0.15865525393145699</c:v>
                </c:pt>
                <c:pt idx="9008">
                  <c:v>0.15865525393145699</c:v>
                </c:pt>
                <c:pt idx="9009">
                  <c:v>0.15865525393145699</c:v>
                </c:pt>
                <c:pt idx="9010">
                  <c:v>0.15865525393145699</c:v>
                </c:pt>
                <c:pt idx="9011">
                  <c:v>0.15865525393145699</c:v>
                </c:pt>
                <c:pt idx="9012">
                  <c:v>0.15865525393145699</c:v>
                </c:pt>
                <c:pt idx="9013">
                  <c:v>0.15865525393145699</c:v>
                </c:pt>
                <c:pt idx="9014">
                  <c:v>0.15865525393145699</c:v>
                </c:pt>
                <c:pt idx="9015">
                  <c:v>0.15865525393145699</c:v>
                </c:pt>
                <c:pt idx="9016">
                  <c:v>0.15865525393145699</c:v>
                </c:pt>
                <c:pt idx="9017">
                  <c:v>0.15865525393145699</c:v>
                </c:pt>
                <c:pt idx="9018">
                  <c:v>0.15865525393145699</c:v>
                </c:pt>
                <c:pt idx="9019">
                  <c:v>0.15865525393145699</c:v>
                </c:pt>
                <c:pt idx="9020">
                  <c:v>0.15865525393145699</c:v>
                </c:pt>
                <c:pt idx="9021">
                  <c:v>0.15865525393145699</c:v>
                </c:pt>
                <c:pt idx="9022">
                  <c:v>0.15865525393145699</c:v>
                </c:pt>
                <c:pt idx="9023">
                  <c:v>0.15865525393145699</c:v>
                </c:pt>
                <c:pt idx="9024">
                  <c:v>0.15865525393145699</c:v>
                </c:pt>
                <c:pt idx="9025">
                  <c:v>0.15865525393145699</c:v>
                </c:pt>
                <c:pt idx="9026">
                  <c:v>0.15865525393145699</c:v>
                </c:pt>
                <c:pt idx="9027">
                  <c:v>0.15865525393145699</c:v>
                </c:pt>
                <c:pt idx="9028">
                  <c:v>0.15865525393145699</c:v>
                </c:pt>
                <c:pt idx="9029">
                  <c:v>0.15865525393145699</c:v>
                </c:pt>
                <c:pt idx="9030">
                  <c:v>0.15865525393145699</c:v>
                </c:pt>
                <c:pt idx="9031">
                  <c:v>0.15865525393145699</c:v>
                </c:pt>
                <c:pt idx="9032">
                  <c:v>0.15865525393145699</c:v>
                </c:pt>
                <c:pt idx="9033">
                  <c:v>0.15865525393145699</c:v>
                </c:pt>
                <c:pt idx="9034">
                  <c:v>0.15865525393145699</c:v>
                </c:pt>
                <c:pt idx="9035">
                  <c:v>0.15865525393145699</c:v>
                </c:pt>
                <c:pt idx="9036">
                  <c:v>0.15865525393145699</c:v>
                </c:pt>
                <c:pt idx="9037">
                  <c:v>0.15865525393145699</c:v>
                </c:pt>
                <c:pt idx="9038">
                  <c:v>0.15865525393145699</c:v>
                </c:pt>
                <c:pt idx="9039">
                  <c:v>0.15865525393145699</c:v>
                </c:pt>
                <c:pt idx="9040">
                  <c:v>0.15865525393145699</c:v>
                </c:pt>
                <c:pt idx="9041">
                  <c:v>0.15865525393145699</c:v>
                </c:pt>
                <c:pt idx="9042">
                  <c:v>0.15865525393145699</c:v>
                </c:pt>
                <c:pt idx="9043">
                  <c:v>0.15865525393145699</c:v>
                </c:pt>
                <c:pt idx="9044">
                  <c:v>0.15865525393145699</c:v>
                </c:pt>
                <c:pt idx="9045">
                  <c:v>0.15865525393145699</c:v>
                </c:pt>
                <c:pt idx="9046">
                  <c:v>0.15865525393145699</c:v>
                </c:pt>
                <c:pt idx="9047">
                  <c:v>0.15865525393145699</c:v>
                </c:pt>
                <c:pt idx="9048">
                  <c:v>0.15865525393145699</c:v>
                </c:pt>
                <c:pt idx="9049">
                  <c:v>0.15865525393145699</c:v>
                </c:pt>
                <c:pt idx="9050">
                  <c:v>0.15865525393145699</c:v>
                </c:pt>
                <c:pt idx="9051">
                  <c:v>0.15865525393145699</c:v>
                </c:pt>
                <c:pt idx="9052">
                  <c:v>0.15865525393145699</c:v>
                </c:pt>
                <c:pt idx="9053">
                  <c:v>0.15865525393145699</c:v>
                </c:pt>
                <c:pt idx="9054">
                  <c:v>0.15865525393145699</c:v>
                </c:pt>
                <c:pt idx="9055">
                  <c:v>0.15865525393145699</c:v>
                </c:pt>
                <c:pt idx="9056">
                  <c:v>0.15865525393145699</c:v>
                </c:pt>
                <c:pt idx="9057">
                  <c:v>0.15865525393145699</c:v>
                </c:pt>
                <c:pt idx="9058">
                  <c:v>0.15865525393145699</c:v>
                </c:pt>
                <c:pt idx="9059">
                  <c:v>0.15865525393145699</c:v>
                </c:pt>
                <c:pt idx="9060">
                  <c:v>0.15865525393145699</c:v>
                </c:pt>
                <c:pt idx="9061">
                  <c:v>0.15865525393145699</c:v>
                </c:pt>
                <c:pt idx="9062">
                  <c:v>0.15865525393145699</c:v>
                </c:pt>
                <c:pt idx="9063">
                  <c:v>0.15865525393145699</c:v>
                </c:pt>
                <c:pt idx="9064">
                  <c:v>0.15865525393145699</c:v>
                </c:pt>
                <c:pt idx="9065">
                  <c:v>0.15865525393145699</c:v>
                </c:pt>
                <c:pt idx="9066">
                  <c:v>0.15865525393145699</c:v>
                </c:pt>
                <c:pt idx="9067">
                  <c:v>0.15865525393145699</c:v>
                </c:pt>
                <c:pt idx="9068">
                  <c:v>0.15865525393145699</c:v>
                </c:pt>
                <c:pt idx="9069">
                  <c:v>0.15865525393145699</c:v>
                </c:pt>
                <c:pt idx="9070">
                  <c:v>0.15865525393145699</c:v>
                </c:pt>
                <c:pt idx="9071">
                  <c:v>0.15865525393145699</c:v>
                </c:pt>
                <c:pt idx="9072">
                  <c:v>0.15865525393145699</c:v>
                </c:pt>
                <c:pt idx="9073">
                  <c:v>0.15865525393145699</c:v>
                </c:pt>
                <c:pt idx="9074">
                  <c:v>0.15865525393145699</c:v>
                </c:pt>
                <c:pt idx="9075">
                  <c:v>0.15865525393145699</c:v>
                </c:pt>
                <c:pt idx="9076">
                  <c:v>0.15865525393145699</c:v>
                </c:pt>
                <c:pt idx="9077">
                  <c:v>0.15865525393145699</c:v>
                </c:pt>
                <c:pt idx="9078">
                  <c:v>0.15865525393145699</c:v>
                </c:pt>
                <c:pt idx="9079">
                  <c:v>0.15865525393145699</c:v>
                </c:pt>
                <c:pt idx="9080">
                  <c:v>0.15865525393145699</c:v>
                </c:pt>
                <c:pt idx="9081">
                  <c:v>0.15865525393145699</c:v>
                </c:pt>
                <c:pt idx="9082">
                  <c:v>0.15865525393145699</c:v>
                </c:pt>
                <c:pt idx="9083">
                  <c:v>0.15865525393145699</c:v>
                </c:pt>
                <c:pt idx="9084">
                  <c:v>0.15865525393145699</c:v>
                </c:pt>
                <c:pt idx="9085">
                  <c:v>0.15865525393145699</c:v>
                </c:pt>
                <c:pt idx="9086">
                  <c:v>0.15865525393145699</c:v>
                </c:pt>
                <c:pt idx="9087">
                  <c:v>0.15865525393145699</c:v>
                </c:pt>
                <c:pt idx="9088">
                  <c:v>0.15865525393145699</c:v>
                </c:pt>
                <c:pt idx="9089">
                  <c:v>0.15865525393145699</c:v>
                </c:pt>
                <c:pt idx="9090">
                  <c:v>0.15865525393145699</c:v>
                </c:pt>
                <c:pt idx="9091">
                  <c:v>0.15865525393145699</c:v>
                </c:pt>
                <c:pt idx="9092">
                  <c:v>0.15865525393145699</c:v>
                </c:pt>
                <c:pt idx="9093">
                  <c:v>0.15865525393145699</c:v>
                </c:pt>
                <c:pt idx="9094">
                  <c:v>0.15865525393145699</c:v>
                </c:pt>
                <c:pt idx="9095">
                  <c:v>0.15865525393145699</c:v>
                </c:pt>
                <c:pt idx="9096">
                  <c:v>0.15865525393145699</c:v>
                </c:pt>
                <c:pt idx="9097">
                  <c:v>0.15865525393145699</c:v>
                </c:pt>
                <c:pt idx="9098">
                  <c:v>0.15865525393145699</c:v>
                </c:pt>
                <c:pt idx="9099">
                  <c:v>0.15865525393145699</c:v>
                </c:pt>
                <c:pt idx="9100">
                  <c:v>0.15865525393145699</c:v>
                </c:pt>
                <c:pt idx="9101">
                  <c:v>0.15865525393145699</c:v>
                </c:pt>
                <c:pt idx="9102">
                  <c:v>0.15865525393145699</c:v>
                </c:pt>
                <c:pt idx="9103">
                  <c:v>0.15865525393145699</c:v>
                </c:pt>
                <c:pt idx="9104">
                  <c:v>0.15865525393145699</c:v>
                </c:pt>
                <c:pt idx="9105">
                  <c:v>0.15865525393145699</c:v>
                </c:pt>
                <c:pt idx="9106">
                  <c:v>0.15865525393145699</c:v>
                </c:pt>
                <c:pt idx="9107">
                  <c:v>0.15865525393145699</c:v>
                </c:pt>
                <c:pt idx="9108">
                  <c:v>0.15865525393145699</c:v>
                </c:pt>
                <c:pt idx="9109">
                  <c:v>0.15865525393145699</c:v>
                </c:pt>
                <c:pt idx="9110">
                  <c:v>0.15865525393145699</c:v>
                </c:pt>
                <c:pt idx="9111">
                  <c:v>0.15865525393145699</c:v>
                </c:pt>
                <c:pt idx="9112">
                  <c:v>0.15865525393145699</c:v>
                </c:pt>
                <c:pt idx="9113">
                  <c:v>0.15865525393145699</c:v>
                </c:pt>
                <c:pt idx="9114">
                  <c:v>0.15865525393145699</c:v>
                </c:pt>
                <c:pt idx="9115">
                  <c:v>0.15865525393145699</c:v>
                </c:pt>
                <c:pt idx="9116">
                  <c:v>0.15865525393145699</c:v>
                </c:pt>
                <c:pt idx="9117">
                  <c:v>0.15865525393145699</c:v>
                </c:pt>
                <c:pt idx="9118">
                  <c:v>0.15865525393145699</c:v>
                </c:pt>
                <c:pt idx="9119">
                  <c:v>0.15865525393145699</c:v>
                </c:pt>
                <c:pt idx="9120">
                  <c:v>0.15865525393145699</c:v>
                </c:pt>
                <c:pt idx="9121">
                  <c:v>0.15865525393145699</c:v>
                </c:pt>
                <c:pt idx="9122">
                  <c:v>0.15865525393145699</c:v>
                </c:pt>
                <c:pt idx="9123">
                  <c:v>0.15865525393145699</c:v>
                </c:pt>
                <c:pt idx="9124">
                  <c:v>0.15865525393145699</c:v>
                </c:pt>
                <c:pt idx="9125">
                  <c:v>0.15865525393145699</c:v>
                </c:pt>
                <c:pt idx="9126">
                  <c:v>0.15865525393145699</c:v>
                </c:pt>
                <c:pt idx="9127">
                  <c:v>0.15865525393145699</c:v>
                </c:pt>
                <c:pt idx="9128">
                  <c:v>0.15865525393145699</c:v>
                </c:pt>
                <c:pt idx="9129">
                  <c:v>0.15865525393145699</c:v>
                </c:pt>
                <c:pt idx="9130">
                  <c:v>0.15865525393145699</c:v>
                </c:pt>
                <c:pt idx="9131">
                  <c:v>0.15865525393145699</c:v>
                </c:pt>
                <c:pt idx="9132">
                  <c:v>0.15865525393145699</c:v>
                </c:pt>
                <c:pt idx="9133">
                  <c:v>0.15865525393145699</c:v>
                </c:pt>
                <c:pt idx="9134">
                  <c:v>0.15865525393145699</c:v>
                </c:pt>
                <c:pt idx="9135">
                  <c:v>0.15865525393145699</c:v>
                </c:pt>
                <c:pt idx="9136">
                  <c:v>0.15865525393145699</c:v>
                </c:pt>
                <c:pt idx="9137">
                  <c:v>0.15865525393145699</c:v>
                </c:pt>
                <c:pt idx="9138">
                  <c:v>0.15865525393145699</c:v>
                </c:pt>
                <c:pt idx="9139">
                  <c:v>0.15865525393145699</c:v>
                </c:pt>
                <c:pt idx="9140">
                  <c:v>0.15865525393145699</c:v>
                </c:pt>
                <c:pt idx="9141">
                  <c:v>0.15865525393145699</c:v>
                </c:pt>
                <c:pt idx="9142">
                  <c:v>0.15865525393145699</c:v>
                </c:pt>
                <c:pt idx="9143">
                  <c:v>0.15865525393145699</c:v>
                </c:pt>
                <c:pt idx="9144">
                  <c:v>0.15865525393145699</c:v>
                </c:pt>
                <c:pt idx="9145">
                  <c:v>0.15865525393145699</c:v>
                </c:pt>
                <c:pt idx="9146">
                  <c:v>0.15865525393145699</c:v>
                </c:pt>
                <c:pt idx="9147">
                  <c:v>0.15865525393145699</c:v>
                </c:pt>
                <c:pt idx="9148">
                  <c:v>0.15865525393145699</c:v>
                </c:pt>
                <c:pt idx="9149">
                  <c:v>0.15865525393145699</c:v>
                </c:pt>
                <c:pt idx="9150">
                  <c:v>0.15865525393145699</c:v>
                </c:pt>
                <c:pt idx="9151">
                  <c:v>0.15865525393145699</c:v>
                </c:pt>
                <c:pt idx="9152">
                  <c:v>0.15865525393145699</c:v>
                </c:pt>
                <c:pt idx="9153">
                  <c:v>0.15865525393145699</c:v>
                </c:pt>
                <c:pt idx="9154">
                  <c:v>0.15865525393145699</c:v>
                </c:pt>
                <c:pt idx="9155">
                  <c:v>0.15865525393145699</c:v>
                </c:pt>
                <c:pt idx="9156">
                  <c:v>0.15865525393145699</c:v>
                </c:pt>
                <c:pt idx="9157">
                  <c:v>0.15865525393145699</c:v>
                </c:pt>
                <c:pt idx="9158">
                  <c:v>0.15865525393145699</c:v>
                </c:pt>
                <c:pt idx="9159">
                  <c:v>0.15865525393145699</c:v>
                </c:pt>
                <c:pt idx="9160">
                  <c:v>0.15865525393145699</c:v>
                </c:pt>
                <c:pt idx="9161">
                  <c:v>0.15865525393145699</c:v>
                </c:pt>
                <c:pt idx="9162">
                  <c:v>0.15865525393145699</c:v>
                </c:pt>
                <c:pt idx="9163">
                  <c:v>0.15865525393145699</c:v>
                </c:pt>
                <c:pt idx="9164">
                  <c:v>0.15865525393145699</c:v>
                </c:pt>
                <c:pt idx="9165">
                  <c:v>0.15865525393145699</c:v>
                </c:pt>
                <c:pt idx="9166">
                  <c:v>0.15865525393145699</c:v>
                </c:pt>
                <c:pt idx="9167">
                  <c:v>0.15865525393145699</c:v>
                </c:pt>
                <c:pt idx="9168">
                  <c:v>0.15865525393145699</c:v>
                </c:pt>
                <c:pt idx="9169">
                  <c:v>0.15865525393145699</c:v>
                </c:pt>
                <c:pt idx="9170">
                  <c:v>0.15865525393145699</c:v>
                </c:pt>
                <c:pt idx="9171">
                  <c:v>0.15865525393145699</c:v>
                </c:pt>
                <c:pt idx="9172">
                  <c:v>0.15865525393145699</c:v>
                </c:pt>
                <c:pt idx="9173">
                  <c:v>0.15865525393145699</c:v>
                </c:pt>
                <c:pt idx="9174">
                  <c:v>0.15865525393145699</c:v>
                </c:pt>
                <c:pt idx="9175">
                  <c:v>0.15865525393145699</c:v>
                </c:pt>
                <c:pt idx="9176">
                  <c:v>0.15865525393145699</c:v>
                </c:pt>
                <c:pt idx="9177">
                  <c:v>0.15865525393145699</c:v>
                </c:pt>
                <c:pt idx="9178">
                  <c:v>0.15865525393145699</c:v>
                </c:pt>
                <c:pt idx="9179">
                  <c:v>0.15865525393145699</c:v>
                </c:pt>
                <c:pt idx="9180">
                  <c:v>0.15865525393145699</c:v>
                </c:pt>
                <c:pt idx="9181">
                  <c:v>0.15865525393145699</c:v>
                </c:pt>
                <c:pt idx="9182">
                  <c:v>0.15865525393145699</c:v>
                </c:pt>
                <c:pt idx="9183">
                  <c:v>0.15865525393145699</c:v>
                </c:pt>
                <c:pt idx="9184">
                  <c:v>0.15865525393145699</c:v>
                </c:pt>
                <c:pt idx="9185">
                  <c:v>0.15865525393145699</c:v>
                </c:pt>
                <c:pt idx="9186">
                  <c:v>0.15865525393145699</c:v>
                </c:pt>
                <c:pt idx="9187">
                  <c:v>0.15865525393145699</c:v>
                </c:pt>
                <c:pt idx="9188">
                  <c:v>0.15865525393145699</c:v>
                </c:pt>
                <c:pt idx="9189">
                  <c:v>0.15865525393145699</c:v>
                </c:pt>
                <c:pt idx="9190">
                  <c:v>0.15865525393145699</c:v>
                </c:pt>
                <c:pt idx="9191">
                  <c:v>0.15865525393145699</c:v>
                </c:pt>
                <c:pt idx="9192">
                  <c:v>0.15865525393145699</c:v>
                </c:pt>
                <c:pt idx="9193">
                  <c:v>0.15865525393145699</c:v>
                </c:pt>
                <c:pt idx="9194">
                  <c:v>0.15865525393145699</c:v>
                </c:pt>
                <c:pt idx="9195">
                  <c:v>0.15865525393145699</c:v>
                </c:pt>
                <c:pt idx="9196">
                  <c:v>0.15865525393145699</c:v>
                </c:pt>
                <c:pt idx="9197">
                  <c:v>0.15865525393145699</c:v>
                </c:pt>
                <c:pt idx="9198">
                  <c:v>0.15865525393145699</c:v>
                </c:pt>
                <c:pt idx="9199">
                  <c:v>0.15865525393145699</c:v>
                </c:pt>
                <c:pt idx="9200">
                  <c:v>0.15865525393145699</c:v>
                </c:pt>
                <c:pt idx="9201">
                  <c:v>0.15865525393145699</c:v>
                </c:pt>
                <c:pt idx="9202">
                  <c:v>0.15865525393145699</c:v>
                </c:pt>
                <c:pt idx="9203">
                  <c:v>0.15865525393145699</c:v>
                </c:pt>
                <c:pt idx="9204">
                  <c:v>0.15865525393145699</c:v>
                </c:pt>
                <c:pt idx="9205">
                  <c:v>0.15865525393145699</c:v>
                </c:pt>
                <c:pt idx="9206">
                  <c:v>0.15865525393145699</c:v>
                </c:pt>
                <c:pt idx="9207">
                  <c:v>0.15865525393145699</c:v>
                </c:pt>
                <c:pt idx="9208">
                  <c:v>0.15865525393145699</c:v>
                </c:pt>
                <c:pt idx="9209">
                  <c:v>0.15865525393145699</c:v>
                </c:pt>
                <c:pt idx="9210">
                  <c:v>0.15865525393145699</c:v>
                </c:pt>
                <c:pt idx="9211">
                  <c:v>0.15865525393145699</c:v>
                </c:pt>
                <c:pt idx="9212">
                  <c:v>0.15865525393145699</c:v>
                </c:pt>
                <c:pt idx="9213">
                  <c:v>0.15865525393145699</c:v>
                </c:pt>
                <c:pt idx="9214">
                  <c:v>0.15865525393145699</c:v>
                </c:pt>
                <c:pt idx="9215">
                  <c:v>0.15865525393145699</c:v>
                </c:pt>
                <c:pt idx="9216">
                  <c:v>0.15865525393145699</c:v>
                </c:pt>
                <c:pt idx="9217">
                  <c:v>0.15865525393145699</c:v>
                </c:pt>
                <c:pt idx="9218">
                  <c:v>0.15865525393145699</c:v>
                </c:pt>
                <c:pt idx="9219">
                  <c:v>0.15865525393145699</c:v>
                </c:pt>
                <c:pt idx="9220">
                  <c:v>0.15865525393145699</c:v>
                </c:pt>
                <c:pt idx="9221">
                  <c:v>0.15865525393145699</c:v>
                </c:pt>
                <c:pt idx="9222">
                  <c:v>0.15865525393145699</c:v>
                </c:pt>
                <c:pt idx="9223">
                  <c:v>0.15865525393145699</c:v>
                </c:pt>
                <c:pt idx="9224">
                  <c:v>0.15865525393145699</c:v>
                </c:pt>
                <c:pt idx="9225">
                  <c:v>0.15865525393145699</c:v>
                </c:pt>
                <c:pt idx="9226">
                  <c:v>0.15865525393145699</c:v>
                </c:pt>
                <c:pt idx="9227">
                  <c:v>0.15865525393145699</c:v>
                </c:pt>
                <c:pt idx="9228">
                  <c:v>0.15865525393145699</c:v>
                </c:pt>
                <c:pt idx="9229">
                  <c:v>0.15865525393145699</c:v>
                </c:pt>
                <c:pt idx="9230">
                  <c:v>0.15865525393145699</c:v>
                </c:pt>
                <c:pt idx="9231">
                  <c:v>0.15865525393145699</c:v>
                </c:pt>
                <c:pt idx="9232">
                  <c:v>0.15865525393145699</c:v>
                </c:pt>
                <c:pt idx="9233">
                  <c:v>0.15865525393145699</c:v>
                </c:pt>
                <c:pt idx="9234">
                  <c:v>0.15865525393145699</c:v>
                </c:pt>
                <c:pt idx="9235">
                  <c:v>0.15865525393145699</c:v>
                </c:pt>
                <c:pt idx="9236">
                  <c:v>0.15865525393145699</c:v>
                </c:pt>
                <c:pt idx="9237">
                  <c:v>0.15865525393145699</c:v>
                </c:pt>
                <c:pt idx="9238">
                  <c:v>0.15865525393145699</c:v>
                </c:pt>
                <c:pt idx="9239">
                  <c:v>0.15865525393145699</c:v>
                </c:pt>
                <c:pt idx="9240">
                  <c:v>0.15865525393145699</c:v>
                </c:pt>
                <c:pt idx="9241">
                  <c:v>0.15865525393145699</c:v>
                </c:pt>
                <c:pt idx="9242">
                  <c:v>0.15865525393145699</c:v>
                </c:pt>
                <c:pt idx="9243">
                  <c:v>0.15865525393145699</c:v>
                </c:pt>
                <c:pt idx="9244">
                  <c:v>0.15865525393145699</c:v>
                </c:pt>
                <c:pt idx="9245">
                  <c:v>0.15865525393145699</c:v>
                </c:pt>
                <c:pt idx="9246">
                  <c:v>0.15865525393145699</c:v>
                </c:pt>
                <c:pt idx="9247">
                  <c:v>0.15865525393145699</c:v>
                </c:pt>
                <c:pt idx="9248">
                  <c:v>0.15865525393145699</c:v>
                </c:pt>
                <c:pt idx="9249">
                  <c:v>0.15865525393145699</c:v>
                </c:pt>
                <c:pt idx="9250">
                  <c:v>0.15865525393145699</c:v>
                </c:pt>
                <c:pt idx="9251">
                  <c:v>0.15865525393145699</c:v>
                </c:pt>
                <c:pt idx="9252">
                  <c:v>0.15865525393145699</c:v>
                </c:pt>
                <c:pt idx="9253">
                  <c:v>0.15865525393145699</c:v>
                </c:pt>
                <c:pt idx="9254">
                  <c:v>0.15865525393145699</c:v>
                </c:pt>
                <c:pt idx="9255">
                  <c:v>0.15865525393145699</c:v>
                </c:pt>
                <c:pt idx="9256">
                  <c:v>0.15865525393145699</c:v>
                </c:pt>
                <c:pt idx="9257">
                  <c:v>0.15865525393145699</c:v>
                </c:pt>
                <c:pt idx="9258">
                  <c:v>0.15865525393145699</c:v>
                </c:pt>
                <c:pt idx="9259">
                  <c:v>0.15865525393145699</c:v>
                </c:pt>
                <c:pt idx="9260">
                  <c:v>0.15865525393145699</c:v>
                </c:pt>
                <c:pt idx="9261">
                  <c:v>0.15865525393145699</c:v>
                </c:pt>
                <c:pt idx="9262">
                  <c:v>0.15865525393145699</c:v>
                </c:pt>
                <c:pt idx="9263">
                  <c:v>0.15865525393145699</c:v>
                </c:pt>
                <c:pt idx="9264">
                  <c:v>0.15865525393145699</c:v>
                </c:pt>
                <c:pt idx="9265">
                  <c:v>0.15865525393145699</c:v>
                </c:pt>
                <c:pt idx="9266">
                  <c:v>0.15865525393145699</c:v>
                </c:pt>
                <c:pt idx="9267">
                  <c:v>0.15865525393145699</c:v>
                </c:pt>
                <c:pt idx="9268">
                  <c:v>0.15865525393145699</c:v>
                </c:pt>
                <c:pt idx="9269">
                  <c:v>0.15865525393145699</c:v>
                </c:pt>
                <c:pt idx="9270">
                  <c:v>0.15865525393145699</c:v>
                </c:pt>
                <c:pt idx="9271">
                  <c:v>0.15865525393145699</c:v>
                </c:pt>
                <c:pt idx="9272">
                  <c:v>0.15865525393145699</c:v>
                </c:pt>
                <c:pt idx="9273">
                  <c:v>0.15865525393145699</c:v>
                </c:pt>
                <c:pt idx="9274">
                  <c:v>0.15865525393145699</c:v>
                </c:pt>
                <c:pt idx="9275">
                  <c:v>0.15865525393145699</c:v>
                </c:pt>
                <c:pt idx="9276">
                  <c:v>0.15865525393145699</c:v>
                </c:pt>
                <c:pt idx="9277">
                  <c:v>0.15865525393145699</c:v>
                </c:pt>
                <c:pt idx="9278">
                  <c:v>0.15865525393145699</c:v>
                </c:pt>
                <c:pt idx="9279">
                  <c:v>0.15865525393145699</c:v>
                </c:pt>
                <c:pt idx="9280">
                  <c:v>0.15865525393145699</c:v>
                </c:pt>
                <c:pt idx="9281">
                  <c:v>0.15865525393145699</c:v>
                </c:pt>
                <c:pt idx="9282">
                  <c:v>0.15865525393145699</c:v>
                </c:pt>
                <c:pt idx="9283">
                  <c:v>0.15865525393145699</c:v>
                </c:pt>
                <c:pt idx="9284">
                  <c:v>0.15865525393145699</c:v>
                </c:pt>
                <c:pt idx="9285">
                  <c:v>0.15865525393145699</c:v>
                </c:pt>
                <c:pt idx="9286">
                  <c:v>0.15865525393145699</c:v>
                </c:pt>
                <c:pt idx="9287">
                  <c:v>0.15865525393145699</c:v>
                </c:pt>
                <c:pt idx="9288">
                  <c:v>0.15865525393145699</c:v>
                </c:pt>
                <c:pt idx="9289">
                  <c:v>0.15865525393145699</c:v>
                </c:pt>
                <c:pt idx="9290">
                  <c:v>0.15865525393145699</c:v>
                </c:pt>
                <c:pt idx="9291">
                  <c:v>0.15865525393145699</c:v>
                </c:pt>
                <c:pt idx="9292">
                  <c:v>0.15865525393145699</c:v>
                </c:pt>
                <c:pt idx="9293">
                  <c:v>0.15865525393145699</c:v>
                </c:pt>
                <c:pt idx="9294">
                  <c:v>0.15865525393145699</c:v>
                </c:pt>
                <c:pt idx="9295">
                  <c:v>0.15865525393145699</c:v>
                </c:pt>
                <c:pt idx="9296">
                  <c:v>0.15865525393145699</c:v>
                </c:pt>
                <c:pt idx="9297">
                  <c:v>0.15865525393145699</c:v>
                </c:pt>
                <c:pt idx="9298">
                  <c:v>0.15865525393145699</c:v>
                </c:pt>
                <c:pt idx="9299">
                  <c:v>0.15865525393145699</c:v>
                </c:pt>
                <c:pt idx="9300">
                  <c:v>0.15865525393145699</c:v>
                </c:pt>
                <c:pt idx="9301">
                  <c:v>0.15865525393145699</c:v>
                </c:pt>
                <c:pt idx="9302">
                  <c:v>0.15865525393145699</c:v>
                </c:pt>
                <c:pt idx="9303">
                  <c:v>0.15865525393145699</c:v>
                </c:pt>
                <c:pt idx="9304">
                  <c:v>0.15865525393145699</c:v>
                </c:pt>
                <c:pt idx="9305">
                  <c:v>0.15865525393145699</c:v>
                </c:pt>
                <c:pt idx="9306">
                  <c:v>0.15865525393145699</c:v>
                </c:pt>
                <c:pt idx="9307">
                  <c:v>0.15865525393145699</c:v>
                </c:pt>
                <c:pt idx="9308">
                  <c:v>0.15865525393145699</c:v>
                </c:pt>
                <c:pt idx="9309">
                  <c:v>0.15865525393145699</c:v>
                </c:pt>
                <c:pt idx="9310">
                  <c:v>0.15865525393145699</c:v>
                </c:pt>
                <c:pt idx="9311">
                  <c:v>0.15865525393145699</c:v>
                </c:pt>
                <c:pt idx="9312">
                  <c:v>0.15865525393145699</c:v>
                </c:pt>
                <c:pt idx="9313">
                  <c:v>0.15865525393145699</c:v>
                </c:pt>
                <c:pt idx="9314">
                  <c:v>0.15865525393145699</c:v>
                </c:pt>
                <c:pt idx="9315">
                  <c:v>0.15865525393145699</c:v>
                </c:pt>
                <c:pt idx="9316">
                  <c:v>0.15865525393145699</c:v>
                </c:pt>
                <c:pt idx="9317">
                  <c:v>0.15865525393145699</c:v>
                </c:pt>
                <c:pt idx="9318">
                  <c:v>0.15865525393145699</c:v>
                </c:pt>
                <c:pt idx="9319">
                  <c:v>0.15865525393145699</c:v>
                </c:pt>
                <c:pt idx="9320">
                  <c:v>0.15865525393145699</c:v>
                </c:pt>
                <c:pt idx="9321">
                  <c:v>0.15865525393145699</c:v>
                </c:pt>
                <c:pt idx="9322">
                  <c:v>0.15865525393145699</c:v>
                </c:pt>
                <c:pt idx="9323">
                  <c:v>0.15865525393145699</c:v>
                </c:pt>
                <c:pt idx="9324">
                  <c:v>0.15865525393145699</c:v>
                </c:pt>
                <c:pt idx="9325">
                  <c:v>0.15865525393145699</c:v>
                </c:pt>
                <c:pt idx="9326">
                  <c:v>0.15865525393145699</c:v>
                </c:pt>
                <c:pt idx="9327">
                  <c:v>0.15865525393145699</c:v>
                </c:pt>
                <c:pt idx="9328">
                  <c:v>0.15865525393145699</c:v>
                </c:pt>
                <c:pt idx="9329">
                  <c:v>0.15865525393145699</c:v>
                </c:pt>
                <c:pt idx="9330">
                  <c:v>0.15865525393145699</c:v>
                </c:pt>
                <c:pt idx="9331">
                  <c:v>0.15865525393145699</c:v>
                </c:pt>
                <c:pt idx="9332">
                  <c:v>0.15865525393145699</c:v>
                </c:pt>
                <c:pt idx="9333">
                  <c:v>0.15865525393145699</c:v>
                </c:pt>
                <c:pt idx="9334">
                  <c:v>0.15865525393145699</c:v>
                </c:pt>
                <c:pt idx="9335">
                  <c:v>0.15865525393145699</c:v>
                </c:pt>
                <c:pt idx="9336">
                  <c:v>0.15865525393145699</c:v>
                </c:pt>
                <c:pt idx="9337">
                  <c:v>0.15865525393145699</c:v>
                </c:pt>
                <c:pt idx="9338">
                  <c:v>0.15865525393145699</c:v>
                </c:pt>
                <c:pt idx="9339">
                  <c:v>0.15865525393145699</c:v>
                </c:pt>
                <c:pt idx="9340">
                  <c:v>0.15865525393145699</c:v>
                </c:pt>
                <c:pt idx="9341">
                  <c:v>0.15865525393145699</c:v>
                </c:pt>
                <c:pt idx="9342">
                  <c:v>0.15865525393145699</c:v>
                </c:pt>
                <c:pt idx="9343">
                  <c:v>0.15865525393145699</c:v>
                </c:pt>
                <c:pt idx="9344">
                  <c:v>0.15865525393145699</c:v>
                </c:pt>
                <c:pt idx="9345">
                  <c:v>0.15865525393145699</c:v>
                </c:pt>
                <c:pt idx="9346">
                  <c:v>0.15865525393145699</c:v>
                </c:pt>
                <c:pt idx="9347">
                  <c:v>0.15865525393145699</c:v>
                </c:pt>
                <c:pt idx="9348">
                  <c:v>0.15865525393145699</c:v>
                </c:pt>
                <c:pt idx="9349">
                  <c:v>0.15865525393145699</c:v>
                </c:pt>
                <c:pt idx="9350">
                  <c:v>0.15865525393145699</c:v>
                </c:pt>
                <c:pt idx="9351">
                  <c:v>0.15865525393145699</c:v>
                </c:pt>
                <c:pt idx="9352">
                  <c:v>0.15865525393145699</c:v>
                </c:pt>
                <c:pt idx="9353">
                  <c:v>0.15865525393145699</c:v>
                </c:pt>
                <c:pt idx="9354">
                  <c:v>0.15865525393145699</c:v>
                </c:pt>
                <c:pt idx="9355">
                  <c:v>0.15865525393145699</c:v>
                </c:pt>
                <c:pt idx="9356">
                  <c:v>0.15865525393145699</c:v>
                </c:pt>
                <c:pt idx="9357">
                  <c:v>0.15865525393145699</c:v>
                </c:pt>
                <c:pt idx="9358">
                  <c:v>0.15865525393145699</c:v>
                </c:pt>
                <c:pt idx="9359">
                  <c:v>0.15865525393145699</c:v>
                </c:pt>
                <c:pt idx="9360">
                  <c:v>0.15865525393145699</c:v>
                </c:pt>
                <c:pt idx="9361">
                  <c:v>0.15865525393145699</c:v>
                </c:pt>
                <c:pt idx="9362">
                  <c:v>0.15865525393145699</c:v>
                </c:pt>
                <c:pt idx="9363">
                  <c:v>0.15865525393145699</c:v>
                </c:pt>
                <c:pt idx="9364">
                  <c:v>0.15865525393145699</c:v>
                </c:pt>
                <c:pt idx="9365">
                  <c:v>0.15865525393145699</c:v>
                </c:pt>
                <c:pt idx="9366">
                  <c:v>0.15865525393145699</c:v>
                </c:pt>
                <c:pt idx="9367">
                  <c:v>0.15865525393145699</c:v>
                </c:pt>
                <c:pt idx="9368">
                  <c:v>0.15865525393145699</c:v>
                </c:pt>
                <c:pt idx="9369">
                  <c:v>0.15865525393145699</c:v>
                </c:pt>
                <c:pt idx="9370">
                  <c:v>0.15865525393145699</c:v>
                </c:pt>
                <c:pt idx="9371">
                  <c:v>0.15865525393145699</c:v>
                </c:pt>
                <c:pt idx="9372">
                  <c:v>0.15865525393145699</c:v>
                </c:pt>
                <c:pt idx="9373">
                  <c:v>0.15865525393145699</c:v>
                </c:pt>
                <c:pt idx="9374">
                  <c:v>0.15865525393145699</c:v>
                </c:pt>
                <c:pt idx="9375">
                  <c:v>0.15865525393145699</c:v>
                </c:pt>
                <c:pt idx="9376">
                  <c:v>0.15865525393145699</c:v>
                </c:pt>
                <c:pt idx="9377">
                  <c:v>0.15865525393145699</c:v>
                </c:pt>
                <c:pt idx="9378">
                  <c:v>0.15865525393145699</c:v>
                </c:pt>
                <c:pt idx="9379">
                  <c:v>0.15865525393145699</c:v>
                </c:pt>
                <c:pt idx="9380">
                  <c:v>0.15865525393145699</c:v>
                </c:pt>
                <c:pt idx="9381">
                  <c:v>0.15865525393145699</c:v>
                </c:pt>
                <c:pt idx="9382">
                  <c:v>0.15865525393145699</c:v>
                </c:pt>
                <c:pt idx="9383">
                  <c:v>0.15865525393145699</c:v>
                </c:pt>
                <c:pt idx="9384">
                  <c:v>0.15865525393145699</c:v>
                </c:pt>
                <c:pt idx="9385">
                  <c:v>0.15865525393145699</c:v>
                </c:pt>
                <c:pt idx="9386">
                  <c:v>0.15865525393145699</c:v>
                </c:pt>
                <c:pt idx="9387">
                  <c:v>0.15865525393145699</c:v>
                </c:pt>
                <c:pt idx="9388">
                  <c:v>0.15865525393145699</c:v>
                </c:pt>
                <c:pt idx="9389">
                  <c:v>0.15865525393145699</c:v>
                </c:pt>
                <c:pt idx="9390">
                  <c:v>0.15865525393145699</c:v>
                </c:pt>
                <c:pt idx="9391">
                  <c:v>0.15865525393145699</c:v>
                </c:pt>
                <c:pt idx="9392">
                  <c:v>0.15865525393145699</c:v>
                </c:pt>
                <c:pt idx="9393">
                  <c:v>0.15865525393145699</c:v>
                </c:pt>
                <c:pt idx="9394">
                  <c:v>0.15865525393145699</c:v>
                </c:pt>
                <c:pt idx="9395">
                  <c:v>0.15865525393145699</c:v>
                </c:pt>
                <c:pt idx="9396">
                  <c:v>0.15865525393145699</c:v>
                </c:pt>
                <c:pt idx="9397">
                  <c:v>0.15865525393145699</c:v>
                </c:pt>
                <c:pt idx="9398">
                  <c:v>0.15865525393145699</c:v>
                </c:pt>
                <c:pt idx="9399">
                  <c:v>0.15865525393145699</c:v>
                </c:pt>
                <c:pt idx="9400">
                  <c:v>0.15865525393145699</c:v>
                </c:pt>
                <c:pt idx="9401">
                  <c:v>0.15865525393145699</c:v>
                </c:pt>
                <c:pt idx="9402">
                  <c:v>0.15865525393145699</c:v>
                </c:pt>
                <c:pt idx="9403">
                  <c:v>0.15865525393145699</c:v>
                </c:pt>
                <c:pt idx="9404">
                  <c:v>0.15865525393145699</c:v>
                </c:pt>
                <c:pt idx="9405">
                  <c:v>0.15865525393145699</c:v>
                </c:pt>
                <c:pt idx="9406">
                  <c:v>0.15865525393145699</c:v>
                </c:pt>
                <c:pt idx="9407">
                  <c:v>0.15865525393145699</c:v>
                </c:pt>
                <c:pt idx="9408">
                  <c:v>0.15865525393145699</c:v>
                </c:pt>
                <c:pt idx="9409">
                  <c:v>0.15865525393145699</c:v>
                </c:pt>
                <c:pt idx="9410">
                  <c:v>0.15865525393145699</c:v>
                </c:pt>
                <c:pt idx="9411">
                  <c:v>0.15865525393145699</c:v>
                </c:pt>
                <c:pt idx="9412">
                  <c:v>0.15865525393145699</c:v>
                </c:pt>
                <c:pt idx="9413">
                  <c:v>0.15865525393145699</c:v>
                </c:pt>
                <c:pt idx="9414">
                  <c:v>0.15865525393145699</c:v>
                </c:pt>
                <c:pt idx="9415">
                  <c:v>0.15865525393145699</c:v>
                </c:pt>
                <c:pt idx="9416">
                  <c:v>0.15865525393145699</c:v>
                </c:pt>
                <c:pt idx="9417">
                  <c:v>0.15865525393145699</c:v>
                </c:pt>
                <c:pt idx="9418">
                  <c:v>0.15865525393145699</c:v>
                </c:pt>
                <c:pt idx="9419">
                  <c:v>0.15865525393145699</c:v>
                </c:pt>
                <c:pt idx="9420">
                  <c:v>0.15865525393145699</c:v>
                </c:pt>
                <c:pt idx="9421">
                  <c:v>0.15865525393145699</c:v>
                </c:pt>
                <c:pt idx="9422">
                  <c:v>0.15865525393145699</c:v>
                </c:pt>
                <c:pt idx="9423">
                  <c:v>0.15865525393145699</c:v>
                </c:pt>
                <c:pt idx="9424">
                  <c:v>0.15865525393145699</c:v>
                </c:pt>
                <c:pt idx="9425">
                  <c:v>0.15865525393145699</c:v>
                </c:pt>
                <c:pt idx="9426">
                  <c:v>0.15865525393145699</c:v>
                </c:pt>
                <c:pt idx="9427">
                  <c:v>0.15865525393145699</c:v>
                </c:pt>
                <c:pt idx="9428">
                  <c:v>0.15865525393145699</c:v>
                </c:pt>
                <c:pt idx="9429">
                  <c:v>0.15865525393145699</c:v>
                </c:pt>
                <c:pt idx="9430">
                  <c:v>0.15865525393145699</c:v>
                </c:pt>
                <c:pt idx="9431">
                  <c:v>0.15865525393145699</c:v>
                </c:pt>
                <c:pt idx="9432">
                  <c:v>0.15865525393145699</c:v>
                </c:pt>
                <c:pt idx="9433">
                  <c:v>0.15865525393145699</c:v>
                </c:pt>
                <c:pt idx="9434">
                  <c:v>0.15865525393145699</c:v>
                </c:pt>
                <c:pt idx="9435">
                  <c:v>0.15865525393145699</c:v>
                </c:pt>
                <c:pt idx="9436">
                  <c:v>0.15865525393145699</c:v>
                </c:pt>
                <c:pt idx="9437">
                  <c:v>0.15865525393145699</c:v>
                </c:pt>
                <c:pt idx="9438">
                  <c:v>0.15865525393145699</c:v>
                </c:pt>
                <c:pt idx="9439">
                  <c:v>0.15865525393145699</c:v>
                </c:pt>
                <c:pt idx="9440">
                  <c:v>0.15865525393145699</c:v>
                </c:pt>
                <c:pt idx="9441">
                  <c:v>0.15865525393145699</c:v>
                </c:pt>
                <c:pt idx="9442">
                  <c:v>0.15865525393145699</c:v>
                </c:pt>
                <c:pt idx="9443">
                  <c:v>0.15865525393145699</c:v>
                </c:pt>
                <c:pt idx="9444">
                  <c:v>0.15865525393145699</c:v>
                </c:pt>
                <c:pt idx="9445">
                  <c:v>0.15865525393145699</c:v>
                </c:pt>
                <c:pt idx="9446">
                  <c:v>0.15865525393145699</c:v>
                </c:pt>
                <c:pt idx="9447">
                  <c:v>0.15865525393145699</c:v>
                </c:pt>
                <c:pt idx="9448">
                  <c:v>0.15865525393145699</c:v>
                </c:pt>
                <c:pt idx="9449">
                  <c:v>0.15865525393145699</c:v>
                </c:pt>
                <c:pt idx="9450">
                  <c:v>0.15865525393145699</c:v>
                </c:pt>
                <c:pt idx="9451">
                  <c:v>0.15865525393145699</c:v>
                </c:pt>
                <c:pt idx="9452">
                  <c:v>0.15865525393145699</c:v>
                </c:pt>
                <c:pt idx="9453">
                  <c:v>0.15865525393145699</c:v>
                </c:pt>
                <c:pt idx="9454">
                  <c:v>0.15865525393145699</c:v>
                </c:pt>
                <c:pt idx="9455">
                  <c:v>0.15865525393145699</c:v>
                </c:pt>
                <c:pt idx="9456">
                  <c:v>0.15865525393145699</c:v>
                </c:pt>
                <c:pt idx="9457">
                  <c:v>0.15865525393145699</c:v>
                </c:pt>
                <c:pt idx="9458">
                  <c:v>0.15865525393145699</c:v>
                </c:pt>
                <c:pt idx="9459">
                  <c:v>0.15865525393145699</c:v>
                </c:pt>
                <c:pt idx="9460">
                  <c:v>0.15865525393145699</c:v>
                </c:pt>
                <c:pt idx="9461">
                  <c:v>0.15865525393145699</c:v>
                </c:pt>
                <c:pt idx="9462">
                  <c:v>0.15865525393145699</c:v>
                </c:pt>
                <c:pt idx="9463">
                  <c:v>0.15865525393145699</c:v>
                </c:pt>
                <c:pt idx="9464">
                  <c:v>0.15865525393145699</c:v>
                </c:pt>
                <c:pt idx="9465">
                  <c:v>0.15865525393145699</c:v>
                </c:pt>
                <c:pt idx="9466">
                  <c:v>0.15865525393145699</c:v>
                </c:pt>
                <c:pt idx="9467">
                  <c:v>0.15865525393145699</c:v>
                </c:pt>
                <c:pt idx="9468">
                  <c:v>0.15865525393145699</c:v>
                </c:pt>
                <c:pt idx="9469">
                  <c:v>0.15865525393145699</c:v>
                </c:pt>
                <c:pt idx="9470">
                  <c:v>0.15865525393145699</c:v>
                </c:pt>
                <c:pt idx="9471">
                  <c:v>0.15865525393145699</c:v>
                </c:pt>
                <c:pt idx="9472">
                  <c:v>0.15865525393145699</c:v>
                </c:pt>
                <c:pt idx="9473">
                  <c:v>0.15865525393145699</c:v>
                </c:pt>
                <c:pt idx="9474">
                  <c:v>0.15865525393145699</c:v>
                </c:pt>
                <c:pt idx="9475">
                  <c:v>0.15865525393145699</c:v>
                </c:pt>
                <c:pt idx="9476">
                  <c:v>0.15865525393145699</c:v>
                </c:pt>
                <c:pt idx="9477">
                  <c:v>0.15865525393145699</c:v>
                </c:pt>
                <c:pt idx="9478">
                  <c:v>0.15865525393145699</c:v>
                </c:pt>
                <c:pt idx="9479">
                  <c:v>0.15865525393145699</c:v>
                </c:pt>
                <c:pt idx="9480">
                  <c:v>0.15865525393145699</c:v>
                </c:pt>
                <c:pt idx="9481">
                  <c:v>0.15865525393145699</c:v>
                </c:pt>
                <c:pt idx="9482">
                  <c:v>0.15865525393145699</c:v>
                </c:pt>
                <c:pt idx="9483">
                  <c:v>0.15865525393145699</c:v>
                </c:pt>
                <c:pt idx="9484">
                  <c:v>0.15865525393145699</c:v>
                </c:pt>
                <c:pt idx="9485">
                  <c:v>0.15865525393145699</c:v>
                </c:pt>
                <c:pt idx="9486">
                  <c:v>0.15865525393145699</c:v>
                </c:pt>
                <c:pt idx="9487">
                  <c:v>0.15865525393145699</c:v>
                </c:pt>
                <c:pt idx="9488">
                  <c:v>0.15865525393145699</c:v>
                </c:pt>
                <c:pt idx="9489">
                  <c:v>0.15865525393145699</c:v>
                </c:pt>
                <c:pt idx="9490">
                  <c:v>0.15865525393145699</c:v>
                </c:pt>
                <c:pt idx="9491">
                  <c:v>0.15865525393145699</c:v>
                </c:pt>
                <c:pt idx="9492">
                  <c:v>0.15865525393145699</c:v>
                </c:pt>
                <c:pt idx="9493">
                  <c:v>0.15865525393145699</c:v>
                </c:pt>
                <c:pt idx="9494">
                  <c:v>0.15865525393145699</c:v>
                </c:pt>
                <c:pt idx="9495">
                  <c:v>0.15865525393145699</c:v>
                </c:pt>
                <c:pt idx="9496">
                  <c:v>0.15865525393145699</c:v>
                </c:pt>
                <c:pt idx="9497">
                  <c:v>0.15865525393145699</c:v>
                </c:pt>
                <c:pt idx="9498">
                  <c:v>0.15865525393145699</c:v>
                </c:pt>
                <c:pt idx="9499">
                  <c:v>0.15865525393145699</c:v>
                </c:pt>
                <c:pt idx="9500">
                  <c:v>0.15865525393145699</c:v>
                </c:pt>
                <c:pt idx="9501">
                  <c:v>0.15865525393145699</c:v>
                </c:pt>
                <c:pt idx="9502">
                  <c:v>0.15865525393145699</c:v>
                </c:pt>
                <c:pt idx="9503">
                  <c:v>0.15865525393145699</c:v>
                </c:pt>
                <c:pt idx="9504">
                  <c:v>0.15865525393145699</c:v>
                </c:pt>
                <c:pt idx="9505">
                  <c:v>0.15865525393145699</c:v>
                </c:pt>
                <c:pt idx="9506">
                  <c:v>0.15865525393145699</c:v>
                </c:pt>
                <c:pt idx="9507">
                  <c:v>0.15865525393145699</c:v>
                </c:pt>
                <c:pt idx="9508">
                  <c:v>0.15865525393145699</c:v>
                </c:pt>
                <c:pt idx="9509">
                  <c:v>0.15865525393145699</c:v>
                </c:pt>
                <c:pt idx="9510">
                  <c:v>0.15865525393145699</c:v>
                </c:pt>
                <c:pt idx="9511">
                  <c:v>0.15865525393145699</c:v>
                </c:pt>
                <c:pt idx="9512">
                  <c:v>0.15865525393145699</c:v>
                </c:pt>
                <c:pt idx="9513">
                  <c:v>0.15865525393145699</c:v>
                </c:pt>
                <c:pt idx="9514">
                  <c:v>0.15865525393145699</c:v>
                </c:pt>
                <c:pt idx="9515">
                  <c:v>0.15865525393145699</c:v>
                </c:pt>
                <c:pt idx="9516">
                  <c:v>0.15865525393145699</c:v>
                </c:pt>
                <c:pt idx="9517">
                  <c:v>0.15865525393145699</c:v>
                </c:pt>
                <c:pt idx="9518">
                  <c:v>0.15865525393145699</c:v>
                </c:pt>
                <c:pt idx="9519">
                  <c:v>0.15865525393145699</c:v>
                </c:pt>
                <c:pt idx="9520">
                  <c:v>0.15865525393145699</c:v>
                </c:pt>
                <c:pt idx="9521">
                  <c:v>0.15865525393145699</c:v>
                </c:pt>
                <c:pt idx="9522">
                  <c:v>0.15865525393145699</c:v>
                </c:pt>
                <c:pt idx="9523">
                  <c:v>0.15865525393145699</c:v>
                </c:pt>
                <c:pt idx="9524">
                  <c:v>0.15865525393145699</c:v>
                </c:pt>
                <c:pt idx="9525">
                  <c:v>0.15865525393145699</c:v>
                </c:pt>
                <c:pt idx="9526">
                  <c:v>0.15865525393145699</c:v>
                </c:pt>
                <c:pt idx="9527">
                  <c:v>0.15865525393145699</c:v>
                </c:pt>
                <c:pt idx="9528">
                  <c:v>0.15865525393145699</c:v>
                </c:pt>
                <c:pt idx="9529">
                  <c:v>0.15865525393145699</c:v>
                </c:pt>
                <c:pt idx="9530">
                  <c:v>0.15865525393145699</c:v>
                </c:pt>
                <c:pt idx="9531">
                  <c:v>0.15865525393145699</c:v>
                </c:pt>
                <c:pt idx="9532">
                  <c:v>0.15865525393145699</c:v>
                </c:pt>
                <c:pt idx="9533">
                  <c:v>0.15865525393145699</c:v>
                </c:pt>
                <c:pt idx="9534">
                  <c:v>0.15865525393145699</c:v>
                </c:pt>
                <c:pt idx="9535">
                  <c:v>0.15865525393145699</c:v>
                </c:pt>
                <c:pt idx="9536">
                  <c:v>0.15865525393145699</c:v>
                </c:pt>
                <c:pt idx="9537">
                  <c:v>0.15865525393145699</c:v>
                </c:pt>
                <c:pt idx="9538">
                  <c:v>0.15865525393145699</c:v>
                </c:pt>
                <c:pt idx="9539">
                  <c:v>0.15865525393145699</c:v>
                </c:pt>
                <c:pt idx="9540">
                  <c:v>0.15865525393145699</c:v>
                </c:pt>
                <c:pt idx="9541">
                  <c:v>0.15865525393145699</c:v>
                </c:pt>
                <c:pt idx="9542">
                  <c:v>0.15865525393145699</c:v>
                </c:pt>
                <c:pt idx="9543">
                  <c:v>0.15865525393145699</c:v>
                </c:pt>
                <c:pt idx="9544">
                  <c:v>0.15865525393145699</c:v>
                </c:pt>
                <c:pt idx="9545">
                  <c:v>0.15865525393145699</c:v>
                </c:pt>
                <c:pt idx="9546">
                  <c:v>0.15865525393145699</c:v>
                </c:pt>
                <c:pt idx="9547">
                  <c:v>0.15865525393145699</c:v>
                </c:pt>
                <c:pt idx="9548">
                  <c:v>0.15865525393145699</c:v>
                </c:pt>
                <c:pt idx="9549">
                  <c:v>0.15865525393145699</c:v>
                </c:pt>
                <c:pt idx="9550">
                  <c:v>0.15865525393145699</c:v>
                </c:pt>
                <c:pt idx="9551">
                  <c:v>0.15865525393145699</c:v>
                </c:pt>
                <c:pt idx="9552">
                  <c:v>0.15865525393145699</c:v>
                </c:pt>
                <c:pt idx="9553">
                  <c:v>0.15865525393145699</c:v>
                </c:pt>
                <c:pt idx="9554">
                  <c:v>0.15865525393145699</c:v>
                </c:pt>
                <c:pt idx="9555">
                  <c:v>0.15865525393145699</c:v>
                </c:pt>
                <c:pt idx="9556">
                  <c:v>0.15865525393145699</c:v>
                </c:pt>
                <c:pt idx="9557">
                  <c:v>0.15865525393145699</c:v>
                </c:pt>
                <c:pt idx="9558">
                  <c:v>0.15865525393145699</c:v>
                </c:pt>
                <c:pt idx="9559">
                  <c:v>0.15865525393145699</c:v>
                </c:pt>
                <c:pt idx="9560">
                  <c:v>0.15865525393145699</c:v>
                </c:pt>
                <c:pt idx="9561">
                  <c:v>0.15865525393145699</c:v>
                </c:pt>
                <c:pt idx="9562">
                  <c:v>0.15865525393145699</c:v>
                </c:pt>
                <c:pt idx="9563">
                  <c:v>0.15865525393145699</c:v>
                </c:pt>
                <c:pt idx="9564">
                  <c:v>0.15865525393145699</c:v>
                </c:pt>
                <c:pt idx="9565">
                  <c:v>0.15865525393145699</c:v>
                </c:pt>
                <c:pt idx="9566">
                  <c:v>0.15865525393145699</c:v>
                </c:pt>
                <c:pt idx="9567">
                  <c:v>0.15865525393145699</c:v>
                </c:pt>
                <c:pt idx="9568">
                  <c:v>0.15865525393145699</c:v>
                </c:pt>
                <c:pt idx="9569">
                  <c:v>0.15865525393145699</c:v>
                </c:pt>
                <c:pt idx="9570">
                  <c:v>0.15865525393145699</c:v>
                </c:pt>
                <c:pt idx="9571">
                  <c:v>0.15865525393145699</c:v>
                </c:pt>
                <c:pt idx="9572">
                  <c:v>0.15865525393145699</c:v>
                </c:pt>
                <c:pt idx="9573">
                  <c:v>0.15865525393145699</c:v>
                </c:pt>
                <c:pt idx="9574">
                  <c:v>0.15865525393145699</c:v>
                </c:pt>
                <c:pt idx="9575">
                  <c:v>0.15865525393145699</c:v>
                </c:pt>
                <c:pt idx="9576">
                  <c:v>0.15865525393145699</c:v>
                </c:pt>
                <c:pt idx="9577">
                  <c:v>0.15865525393145699</c:v>
                </c:pt>
                <c:pt idx="9578">
                  <c:v>0.15865525393145699</c:v>
                </c:pt>
                <c:pt idx="9579">
                  <c:v>0.15865525393145699</c:v>
                </c:pt>
                <c:pt idx="9580">
                  <c:v>0.15865525393145699</c:v>
                </c:pt>
                <c:pt idx="9581">
                  <c:v>0.15865525393145699</c:v>
                </c:pt>
                <c:pt idx="9582">
                  <c:v>0.15865525393145699</c:v>
                </c:pt>
                <c:pt idx="9583">
                  <c:v>0.15865525393145699</c:v>
                </c:pt>
                <c:pt idx="9584">
                  <c:v>0.15865525393145699</c:v>
                </c:pt>
                <c:pt idx="9585">
                  <c:v>0.15865525393145699</c:v>
                </c:pt>
                <c:pt idx="9586">
                  <c:v>0.15865525393145699</c:v>
                </c:pt>
                <c:pt idx="9587">
                  <c:v>0.15865525393145699</c:v>
                </c:pt>
                <c:pt idx="9588">
                  <c:v>0.15865525393145699</c:v>
                </c:pt>
                <c:pt idx="9589">
                  <c:v>0.15865525393145699</c:v>
                </c:pt>
                <c:pt idx="9590">
                  <c:v>0.15865525393145699</c:v>
                </c:pt>
                <c:pt idx="9591">
                  <c:v>0.15865525393145699</c:v>
                </c:pt>
                <c:pt idx="9592">
                  <c:v>0.15865525393145699</c:v>
                </c:pt>
                <c:pt idx="9593">
                  <c:v>0.15865525393145699</c:v>
                </c:pt>
                <c:pt idx="9594">
                  <c:v>0.15865525393145699</c:v>
                </c:pt>
                <c:pt idx="9595">
                  <c:v>0.15865525393145699</c:v>
                </c:pt>
                <c:pt idx="9596">
                  <c:v>0.15865525393145699</c:v>
                </c:pt>
                <c:pt idx="9597">
                  <c:v>0.15865525393145699</c:v>
                </c:pt>
                <c:pt idx="9598">
                  <c:v>0.15865525393145699</c:v>
                </c:pt>
                <c:pt idx="9599">
                  <c:v>0.15865525393145699</c:v>
                </c:pt>
                <c:pt idx="9600">
                  <c:v>0.15865525393145699</c:v>
                </c:pt>
                <c:pt idx="9601">
                  <c:v>0.15865525393145699</c:v>
                </c:pt>
                <c:pt idx="9602">
                  <c:v>0.15865525393145699</c:v>
                </c:pt>
                <c:pt idx="9603">
                  <c:v>0.15865525393145699</c:v>
                </c:pt>
                <c:pt idx="9604">
                  <c:v>0.15865525393145699</c:v>
                </c:pt>
                <c:pt idx="9605">
                  <c:v>0.15865525393145699</c:v>
                </c:pt>
                <c:pt idx="9606">
                  <c:v>0.15865525393145699</c:v>
                </c:pt>
                <c:pt idx="9607">
                  <c:v>0.15865525393145699</c:v>
                </c:pt>
                <c:pt idx="9608">
                  <c:v>0.15865525393145699</c:v>
                </c:pt>
                <c:pt idx="9609">
                  <c:v>0.15865525393145699</c:v>
                </c:pt>
                <c:pt idx="9610">
                  <c:v>0.15865525393145699</c:v>
                </c:pt>
                <c:pt idx="9611">
                  <c:v>0.15865525393145699</c:v>
                </c:pt>
                <c:pt idx="9612">
                  <c:v>0.15865525393145699</c:v>
                </c:pt>
                <c:pt idx="9613">
                  <c:v>0.15865525393145699</c:v>
                </c:pt>
                <c:pt idx="9614">
                  <c:v>0.15865525393145699</c:v>
                </c:pt>
                <c:pt idx="9615">
                  <c:v>0.15865525393145699</c:v>
                </c:pt>
                <c:pt idx="9616">
                  <c:v>0.15865525393145699</c:v>
                </c:pt>
                <c:pt idx="9617">
                  <c:v>0.15865525393145699</c:v>
                </c:pt>
                <c:pt idx="9618">
                  <c:v>0.15865525393145699</c:v>
                </c:pt>
                <c:pt idx="9619">
                  <c:v>0.15865525393145699</c:v>
                </c:pt>
                <c:pt idx="9620">
                  <c:v>0.15865525393145699</c:v>
                </c:pt>
                <c:pt idx="9621">
                  <c:v>0.15865525393145699</c:v>
                </c:pt>
                <c:pt idx="9622">
                  <c:v>0.15865525393145699</c:v>
                </c:pt>
                <c:pt idx="9623">
                  <c:v>0.15865525393145699</c:v>
                </c:pt>
                <c:pt idx="9624">
                  <c:v>0.15865525393145699</c:v>
                </c:pt>
                <c:pt idx="9625">
                  <c:v>0.15865525393145699</c:v>
                </c:pt>
                <c:pt idx="9626">
                  <c:v>0.15865525393145699</c:v>
                </c:pt>
                <c:pt idx="9627">
                  <c:v>0.15865525393145699</c:v>
                </c:pt>
                <c:pt idx="9628">
                  <c:v>0.15865525393145699</c:v>
                </c:pt>
                <c:pt idx="9629">
                  <c:v>0.15865525393145699</c:v>
                </c:pt>
                <c:pt idx="9630">
                  <c:v>0.15865525393145699</c:v>
                </c:pt>
                <c:pt idx="9631">
                  <c:v>0.15865525393145699</c:v>
                </c:pt>
                <c:pt idx="9632">
                  <c:v>0.15865525393145699</c:v>
                </c:pt>
                <c:pt idx="9633">
                  <c:v>0.15865525393145699</c:v>
                </c:pt>
                <c:pt idx="9634">
                  <c:v>0.15865525393145699</c:v>
                </c:pt>
                <c:pt idx="9635">
                  <c:v>0.15865525393145699</c:v>
                </c:pt>
                <c:pt idx="9636">
                  <c:v>0.15865525393145699</c:v>
                </c:pt>
                <c:pt idx="9637">
                  <c:v>0.15865525393145699</c:v>
                </c:pt>
                <c:pt idx="9638">
                  <c:v>0.15865525393145699</c:v>
                </c:pt>
                <c:pt idx="9639">
                  <c:v>0.15865525393145699</c:v>
                </c:pt>
                <c:pt idx="9640">
                  <c:v>0.15865525393145699</c:v>
                </c:pt>
                <c:pt idx="9641">
                  <c:v>0.15865525393145699</c:v>
                </c:pt>
                <c:pt idx="9642">
                  <c:v>0.15865525393145699</c:v>
                </c:pt>
                <c:pt idx="9643">
                  <c:v>0.15865525393145699</c:v>
                </c:pt>
                <c:pt idx="9644">
                  <c:v>0.15865525393145699</c:v>
                </c:pt>
                <c:pt idx="9645">
                  <c:v>0.15865525393145699</c:v>
                </c:pt>
                <c:pt idx="9646">
                  <c:v>0.15865525393145699</c:v>
                </c:pt>
                <c:pt idx="9647">
                  <c:v>0.15865525393145699</c:v>
                </c:pt>
                <c:pt idx="9648">
                  <c:v>0.15865525393145699</c:v>
                </c:pt>
                <c:pt idx="9649">
                  <c:v>0.15865525393145699</c:v>
                </c:pt>
                <c:pt idx="9650">
                  <c:v>0.15865525393145699</c:v>
                </c:pt>
                <c:pt idx="9651">
                  <c:v>0.15865525393145699</c:v>
                </c:pt>
                <c:pt idx="9652">
                  <c:v>0.15865525393145699</c:v>
                </c:pt>
                <c:pt idx="9653">
                  <c:v>0.15865525393145699</c:v>
                </c:pt>
                <c:pt idx="9654">
                  <c:v>0.15865525393145699</c:v>
                </c:pt>
                <c:pt idx="9655">
                  <c:v>0.15865525393145699</c:v>
                </c:pt>
                <c:pt idx="9656">
                  <c:v>0.15865525393145699</c:v>
                </c:pt>
                <c:pt idx="9657">
                  <c:v>0.15865525393145699</c:v>
                </c:pt>
                <c:pt idx="9658">
                  <c:v>0.15865525393145699</c:v>
                </c:pt>
                <c:pt idx="9659">
                  <c:v>0.15865525393145699</c:v>
                </c:pt>
                <c:pt idx="9660">
                  <c:v>0.15865525393145699</c:v>
                </c:pt>
                <c:pt idx="9661">
                  <c:v>0.15865525393145699</c:v>
                </c:pt>
                <c:pt idx="9662">
                  <c:v>0.15865525393145699</c:v>
                </c:pt>
                <c:pt idx="9663">
                  <c:v>0.15865525393145699</c:v>
                </c:pt>
                <c:pt idx="9664">
                  <c:v>0.15865525393145699</c:v>
                </c:pt>
                <c:pt idx="9665">
                  <c:v>0.15865525393145699</c:v>
                </c:pt>
                <c:pt idx="9666">
                  <c:v>0.15865525393145699</c:v>
                </c:pt>
                <c:pt idx="9667">
                  <c:v>0.15865525393145699</c:v>
                </c:pt>
                <c:pt idx="9668">
                  <c:v>0.15865525393145699</c:v>
                </c:pt>
                <c:pt idx="9669">
                  <c:v>0.15865525393145699</c:v>
                </c:pt>
                <c:pt idx="9670">
                  <c:v>0.15865525393145699</c:v>
                </c:pt>
                <c:pt idx="9671">
                  <c:v>0.15865525393145699</c:v>
                </c:pt>
                <c:pt idx="9672">
                  <c:v>0.15865525393145699</c:v>
                </c:pt>
                <c:pt idx="9673">
                  <c:v>0.15865525393145699</c:v>
                </c:pt>
                <c:pt idx="9674">
                  <c:v>0.15865525393145699</c:v>
                </c:pt>
                <c:pt idx="9675">
                  <c:v>0.15865525393145699</c:v>
                </c:pt>
                <c:pt idx="9676">
                  <c:v>0.15865525393145699</c:v>
                </c:pt>
                <c:pt idx="9677">
                  <c:v>0.15865525393145699</c:v>
                </c:pt>
                <c:pt idx="9678">
                  <c:v>0.15865525393145699</c:v>
                </c:pt>
                <c:pt idx="9679">
                  <c:v>0.15865525393145699</c:v>
                </c:pt>
                <c:pt idx="9680">
                  <c:v>0.15865525393145699</c:v>
                </c:pt>
                <c:pt idx="9681">
                  <c:v>0.15865525393145699</c:v>
                </c:pt>
                <c:pt idx="9682">
                  <c:v>0.15865525393145699</c:v>
                </c:pt>
                <c:pt idx="9683">
                  <c:v>0.15865525393145699</c:v>
                </c:pt>
                <c:pt idx="9684">
                  <c:v>0.15865525393145699</c:v>
                </c:pt>
                <c:pt idx="9685">
                  <c:v>0.15865525393145699</c:v>
                </c:pt>
                <c:pt idx="9686">
                  <c:v>0.15865525393145699</c:v>
                </c:pt>
                <c:pt idx="9687">
                  <c:v>0.15865525393145699</c:v>
                </c:pt>
                <c:pt idx="9688">
                  <c:v>0.15865525393145699</c:v>
                </c:pt>
                <c:pt idx="9689">
                  <c:v>0.15865525393145699</c:v>
                </c:pt>
                <c:pt idx="9690">
                  <c:v>0.15865525393145699</c:v>
                </c:pt>
                <c:pt idx="9691">
                  <c:v>0.15865525393145699</c:v>
                </c:pt>
                <c:pt idx="9692">
                  <c:v>0.15865525393145699</c:v>
                </c:pt>
                <c:pt idx="9693">
                  <c:v>0.15865525393145699</c:v>
                </c:pt>
                <c:pt idx="9694">
                  <c:v>0.15865525393145699</c:v>
                </c:pt>
                <c:pt idx="9695">
                  <c:v>0.15865525393145699</c:v>
                </c:pt>
                <c:pt idx="9696">
                  <c:v>0.15865525393145699</c:v>
                </c:pt>
                <c:pt idx="9697">
                  <c:v>0.15865525393145699</c:v>
                </c:pt>
                <c:pt idx="9698">
                  <c:v>0.15865525393145699</c:v>
                </c:pt>
                <c:pt idx="9699">
                  <c:v>0.15865525393145699</c:v>
                </c:pt>
                <c:pt idx="9700">
                  <c:v>0.15865525393145699</c:v>
                </c:pt>
                <c:pt idx="9701">
                  <c:v>0.15865525393145699</c:v>
                </c:pt>
                <c:pt idx="9702">
                  <c:v>0.15865525393145699</c:v>
                </c:pt>
                <c:pt idx="9703">
                  <c:v>0.15865525393145699</c:v>
                </c:pt>
                <c:pt idx="9704">
                  <c:v>0.15865525393145699</c:v>
                </c:pt>
                <c:pt idx="9705">
                  <c:v>0.15865525393145699</c:v>
                </c:pt>
                <c:pt idx="9706">
                  <c:v>0.15865525393145699</c:v>
                </c:pt>
                <c:pt idx="9707">
                  <c:v>0.15865525393145699</c:v>
                </c:pt>
                <c:pt idx="9708">
                  <c:v>0.15865525393145699</c:v>
                </c:pt>
                <c:pt idx="9709">
                  <c:v>0.15865525393145699</c:v>
                </c:pt>
                <c:pt idx="9710">
                  <c:v>0.15865525393145699</c:v>
                </c:pt>
                <c:pt idx="9711">
                  <c:v>0.15865525393145699</c:v>
                </c:pt>
                <c:pt idx="9712">
                  <c:v>0.15865525393145699</c:v>
                </c:pt>
                <c:pt idx="9713">
                  <c:v>0.15865525393145699</c:v>
                </c:pt>
                <c:pt idx="9714">
                  <c:v>0.15865525393145699</c:v>
                </c:pt>
                <c:pt idx="9715">
                  <c:v>0.15865525393145699</c:v>
                </c:pt>
                <c:pt idx="9716">
                  <c:v>0.15865525393145699</c:v>
                </c:pt>
                <c:pt idx="9717">
                  <c:v>0.15865525393145699</c:v>
                </c:pt>
                <c:pt idx="9718">
                  <c:v>0.15865525393145699</c:v>
                </c:pt>
                <c:pt idx="9719">
                  <c:v>0.15865525393145699</c:v>
                </c:pt>
                <c:pt idx="9720">
                  <c:v>0.15865525393145699</c:v>
                </c:pt>
                <c:pt idx="9721">
                  <c:v>0.15865525393145699</c:v>
                </c:pt>
                <c:pt idx="9722">
                  <c:v>0.15865525393145699</c:v>
                </c:pt>
                <c:pt idx="9723">
                  <c:v>0.15865525393145699</c:v>
                </c:pt>
                <c:pt idx="9724">
                  <c:v>0.15865525393145699</c:v>
                </c:pt>
                <c:pt idx="9725">
                  <c:v>0.15865525393145699</c:v>
                </c:pt>
                <c:pt idx="9726">
                  <c:v>0.15865525393145699</c:v>
                </c:pt>
                <c:pt idx="9727">
                  <c:v>0.15865525393145699</c:v>
                </c:pt>
                <c:pt idx="9728">
                  <c:v>0.15865525393145699</c:v>
                </c:pt>
                <c:pt idx="9729">
                  <c:v>0.15865525393145699</c:v>
                </c:pt>
                <c:pt idx="9730">
                  <c:v>0.15865525393145699</c:v>
                </c:pt>
                <c:pt idx="9731">
                  <c:v>0.15865525393145699</c:v>
                </c:pt>
                <c:pt idx="9732">
                  <c:v>0.15865525393145699</c:v>
                </c:pt>
                <c:pt idx="9733">
                  <c:v>0.15865525393145699</c:v>
                </c:pt>
                <c:pt idx="9734">
                  <c:v>0.15865525393145699</c:v>
                </c:pt>
                <c:pt idx="9735">
                  <c:v>0.15865525393145699</c:v>
                </c:pt>
                <c:pt idx="9736">
                  <c:v>0.15865525393145699</c:v>
                </c:pt>
                <c:pt idx="9737">
                  <c:v>0.15865525393145699</c:v>
                </c:pt>
                <c:pt idx="9738">
                  <c:v>0.15865525393145699</c:v>
                </c:pt>
                <c:pt idx="9739">
                  <c:v>0.15865525393145699</c:v>
                </c:pt>
                <c:pt idx="9740">
                  <c:v>0.15865525393145699</c:v>
                </c:pt>
                <c:pt idx="9741">
                  <c:v>0.15865525393145699</c:v>
                </c:pt>
                <c:pt idx="9742">
                  <c:v>0.15865525393145699</c:v>
                </c:pt>
                <c:pt idx="9743">
                  <c:v>0.15865525393145699</c:v>
                </c:pt>
                <c:pt idx="9744">
                  <c:v>0.15865525393145699</c:v>
                </c:pt>
                <c:pt idx="9745">
                  <c:v>0.15865525393145699</c:v>
                </c:pt>
                <c:pt idx="9746">
                  <c:v>0.15865525393145699</c:v>
                </c:pt>
                <c:pt idx="9747">
                  <c:v>0.15865525393145699</c:v>
                </c:pt>
                <c:pt idx="9748">
                  <c:v>0.15865525393145699</c:v>
                </c:pt>
                <c:pt idx="9749">
                  <c:v>0.15865525393145699</c:v>
                </c:pt>
                <c:pt idx="9750">
                  <c:v>0.15865525393145699</c:v>
                </c:pt>
                <c:pt idx="9751">
                  <c:v>0.15865525393145699</c:v>
                </c:pt>
                <c:pt idx="9752">
                  <c:v>0.15865525393145699</c:v>
                </c:pt>
                <c:pt idx="9753">
                  <c:v>0.15865525393145699</c:v>
                </c:pt>
                <c:pt idx="9754">
                  <c:v>0.15865525393145699</c:v>
                </c:pt>
                <c:pt idx="9755">
                  <c:v>0.15865525393145699</c:v>
                </c:pt>
                <c:pt idx="9756">
                  <c:v>0.15865525393145699</c:v>
                </c:pt>
                <c:pt idx="9757">
                  <c:v>0.15865525393145699</c:v>
                </c:pt>
                <c:pt idx="9758">
                  <c:v>0.15865525393145699</c:v>
                </c:pt>
                <c:pt idx="9759">
                  <c:v>0.15865525393145699</c:v>
                </c:pt>
                <c:pt idx="9760">
                  <c:v>0.15865525393145699</c:v>
                </c:pt>
                <c:pt idx="9761">
                  <c:v>0.15865525393145699</c:v>
                </c:pt>
                <c:pt idx="9762">
                  <c:v>0.15865525393145699</c:v>
                </c:pt>
                <c:pt idx="9763">
                  <c:v>0.15865525393145699</c:v>
                </c:pt>
                <c:pt idx="9764">
                  <c:v>0.15865525393145699</c:v>
                </c:pt>
                <c:pt idx="9765">
                  <c:v>0.15865525393145699</c:v>
                </c:pt>
                <c:pt idx="9766">
                  <c:v>0.15865525393145699</c:v>
                </c:pt>
                <c:pt idx="9767">
                  <c:v>0.15865525393145699</c:v>
                </c:pt>
                <c:pt idx="9768">
                  <c:v>0.15865525393145699</c:v>
                </c:pt>
                <c:pt idx="9769">
                  <c:v>0.15865525393145699</c:v>
                </c:pt>
                <c:pt idx="9770">
                  <c:v>0.15865525393145699</c:v>
                </c:pt>
                <c:pt idx="9771">
                  <c:v>0.15865525393145699</c:v>
                </c:pt>
                <c:pt idx="9772">
                  <c:v>0.15865525393145699</c:v>
                </c:pt>
                <c:pt idx="9773">
                  <c:v>0.15865525393145699</c:v>
                </c:pt>
                <c:pt idx="9774">
                  <c:v>0.15865525393145699</c:v>
                </c:pt>
                <c:pt idx="9775">
                  <c:v>0.15865525393145699</c:v>
                </c:pt>
                <c:pt idx="9776">
                  <c:v>0.15865525393145699</c:v>
                </c:pt>
                <c:pt idx="9777">
                  <c:v>0.15865525393145699</c:v>
                </c:pt>
                <c:pt idx="9778">
                  <c:v>0.15865525393145699</c:v>
                </c:pt>
                <c:pt idx="9779">
                  <c:v>0.15865525393145699</c:v>
                </c:pt>
                <c:pt idx="9780">
                  <c:v>0.15865525393145699</c:v>
                </c:pt>
                <c:pt idx="9781">
                  <c:v>0.15865525393145699</c:v>
                </c:pt>
                <c:pt idx="9782">
                  <c:v>0.15865525393145699</c:v>
                </c:pt>
                <c:pt idx="9783">
                  <c:v>0.15865525393145699</c:v>
                </c:pt>
                <c:pt idx="9784">
                  <c:v>0.15865525393145699</c:v>
                </c:pt>
                <c:pt idx="9785">
                  <c:v>0.15865525393145699</c:v>
                </c:pt>
                <c:pt idx="9786">
                  <c:v>0.15865525393145699</c:v>
                </c:pt>
                <c:pt idx="9787">
                  <c:v>0.15865525393145699</c:v>
                </c:pt>
                <c:pt idx="9788">
                  <c:v>0.15865525393145699</c:v>
                </c:pt>
                <c:pt idx="9789">
                  <c:v>0.15865525393145699</c:v>
                </c:pt>
                <c:pt idx="9790">
                  <c:v>0.15865525393145699</c:v>
                </c:pt>
                <c:pt idx="9791">
                  <c:v>0.15865525393145699</c:v>
                </c:pt>
                <c:pt idx="9792">
                  <c:v>0.15865525393145699</c:v>
                </c:pt>
                <c:pt idx="9793">
                  <c:v>0.15865525393145699</c:v>
                </c:pt>
                <c:pt idx="9794">
                  <c:v>0.15865525393145699</c:v>
                </c:pt>
                <c:pt idx="9795">
                  <c:v>0.15865525393145699</c:v>
                </c:pt>
                <c:pt idx="9796">
                  <c:v>0.15865525393145699</c:v>
                </c:pt>
                <c:pt idx="9797">
                  <c:v>0.15865525393145699</c:v>
                </c:pt>
                <c:pt idx="9798">
                  <c:v>0.15865525393145699</c:v>
                </c:pt>
                <c:pt idx="9799">
                  <c:v>0.15865525393145699</c:v>
                </c:pt>
                <c:pt idx="9800">
                  <c:v>0.15865525393145699</c:v>
                </c:pt>
                <c:pt idx="9801">
                  <c:v>0.15865525393145699</c:v>
                </c:pt>
                <c:pt idx="9802">
                  <c:v>0.15865525393145699</c:v>
                </c:pt>
                <c:pt idx="9803">
                  <c:v>0.15865525393145699</c:v>
                </c:pt>
                <c:pt idx="9804">
                  <c:v>0.15865525393145699</c:v>
                </c:pt>
                <c:pt idx="9805">
                  <c:v>0.15865525393145699</c:v>
                </c:pt>
                <c:pt idx="9806">
                  <c:v>0.15865525393145699</c:v>
                </c:pt>
                <c:pt idx="9807">
                  <c:v>0.15865525393145699</c:v>
                </c:pt>
                <c:pt idx="9808">
                  <c:v>0.15865525393145699</c:v>
                </c:pt>
                <c:pt idx="9809">
                  <c:v>0.15865525393145699</c:v>
                </c:pt>
                <c:pt idx="9810">
                  <c:v>0.15865525393145699</c:v>
                </c:pt>
                <c:pt idx="9811">
                  <c:v>0.15865525393145699</c:v>
                </c:pt>
                <c:pt idx="9812">
                  <c:v>0.15865525393145699</c:v>
                </c:pt>
                <c:pt idx="9813">
                  <c:v>0.15865525393145699</c:v>
                </c:pt>
                <c:pt idx="9814">
                  <c:v>0.15865525393145699</c:v>
                </c:pt>
                <c:pt idx="9815">
                  <c:v>0.15865525393145699</c:v>
                </c:pt>
                <c:pt idx="9816">
                  <c:v>0.15865525393145699</c:v>
                </c:pt>
                <c:pt idx="9817">
                  <c:v>0.15865525393145699</c:v>
                </c:pt>
                <c:pt idx="9818">
                  <c:v>0.15865525393145699</c:v>
                </c:pt>
                <c:pt idx="9819">
                  <c:v>0.15865525393145699</c:v>
                </c:pt>
                <c:pt idx="9820">
                  <c:v>0.15865525393145699</c:v>
                </c:pt>
                <c:pt idx="9821">
                  <c:v>0.15865525393145699</c:v>
                </c:pt>
                <c:pt idx="9822">
                  <c:v>0.15865525393145699</c:v>
                </c:pt>
                <c:pt idx="9823">
                  <c:v>0.15865525393145699</c:v>
                </c:pt>
                <c:pt idx="9824">
                  <c:v>0.15865525393145699</c:v>
                </c:pt>
                <c:pt idx="9825">
                  <c:v>0.15865525393145699</c:v>
                </c:pt>
                <c:pt idx="9826">
                  <c:v>0.15865525393145699</c:v>
                </c:pt>
                <c:pt idx="9827">
                  <c:v>0.15865525393145699</c:v>
                </c:pt>
                <c:pt idx="9828">
                  <c:v>0.15865525393145699</c:v>
                </c:pt>
                <c:pt idx="9829">
                  <c:v>0.15865525393145699</c:v>
                </c:pt>
                <c:pt idx="9830">
                  <c:v>0.15865525393145699</c:v>
                </c:pt>
                <c:pt idx="9831">
                  <c:v>0.15865525393145699</c:v>
                </c:pt>
                <c:pt idx="9832">
                  <c:v>0.15865525393145699</c:v>
                </c:pt>
                <c:pt idx="9833">
                  <c:v>0.15865525393145699</c:v>
                </c:pt>
                <c:pt idx="9834">
                  <c:v>0.15865525393145699</c:v>
                </c:pt>
                <c:pt idx="9835">
                  <c:v>0.15865525393145699</c:v>
                </c:pt>
                <c:pt idx="9836">
                  <c:v>0.15865525393145699</c:v>
                </c:pt>
                <c:pt idx="9837">
                  <c:v>0.15865525393145699</c:v>
                </c:pt>
                <c:pt idx="9838">
                  <c:v>0.15865525393145699</c:v>
                </c:pt>
                <c:pt idx="9839">
                  <c:v>0.15865525393145699</c:v>
                </c:pt>
                <c:pt idx="9840">
                  <c:v>0.15865525393145699</c:v>
                </c:pt>
                <c:pt idx="9841">
                  <c:v>0.15865525393145699</c:v>
                </c:pt>
                <c:pt idx="9842">
                  <c:v>0.15865525393145699</c:v>
                </c:pt>
                <c:pt idx="9843">
                  <c:v>0.15865525393145699</c:v>
                </c:pt>
                <c:pt idx="9844">
                  <c:v>0.15865525393145699</c:v>
                </c:pt>
                <c:pt idx="9845">
                  <c:v>0.15865525393145699</c:v>
                </c:pt>
                <c:pt idx="9846">
                  <c:v>0.15865525393145699</c:v>
                </c:pt>
                <c:pt idx="9847">
                  <c:v>0.15865525393145699</c:v>
                </c:pt>
                <c:pt idx="9848">
                  <c:v>0.15865525393145699</c:v>
                </c:pt>
                <c:pt idx="9849">
                  <c:v>0.15865525393145699</c:v>
                </c:pt>
                <c:pt idx="9850">
                  <c:v>0.15865525393145699</c:v>
                </c:pt>
                <c:pt idx="9851">
                  <c:v>0.15865525393145699</c:v>
                </c:pt>
                <c:pt idx="9852">
                  <c:v>0.15865525393145699</c:v>
                </c:pt>
                <c:pt idx="9853">
                  <c:v>0.15865525393145699</c:v>
                </c:pt>
                <c:pt idx="9854">
                  <c:v>0.15865525393145699</c:v>
                </c:pt>
                <c:pt idx="9855">
                  <c:v>0.15865525393145699</c:v>
                </c:pt>
                <c:pt idx="9856">
                  <c:v>0.15865525393145699</c:v>
                </c:pt>
                <c:pt idx="9857">
                  <c:v>0.15865525393145699</c:v>
                </c:pt>
                <c:pt idx="9858">
                  <c:v>0.15865525393145699</c:v>
                </c:pt>
                <c:pt idx="9859">
                  <c:v>0.15865525393145699</c:v>
                </c:pt>
                <c:pt idx="9860">
                  <c:v>0.15865525393145699</c:v>
                </c:pt>
                <c:pt idx="9861">
                  <c:v>0.15865525393145699</c:v>
                </c:pt>
                <c:pt idx="9862">
                  <c:v>0.15865525393145699</c:v>
                </c:pt>
                <c:pt idx="9863">
                  <c:v>0.15865525393145699</c:v>
                </c:pt>
                <c:pt idx="9864">
                  <c:v>0.15865525393145699</c:v>
                </c:pt>
                <c:pt idx="9865">
                  <c:v>0.15865525393145699</c:v>
                </c:pt>
                <c:pt idx="9866">
                  <c:v>0.15865525393145699</c:v>
                </c:pt>
                <c:pt idx="9867">
                  <c:v>0.15865525393145699</c:v>
                </c:pt>
                <c:pt idx="9868">
                  <c:v>0.15865525393145699</c:v>
                </c:pt>
                <c:pt idx="9869">
                  <c:v>0.15865525393145699</c:v>
                </c:pt>
                <c:pt idx="9870">
                  <c:v>0.15865525393145699</c:v>
                </c:pt>
                <c:pt idx="9871">
                  <c:v>0.15865525393145699</c:v>
                </c:pt>
                <c:pt idx="9872">
                  <c:v>0.15865525393145699</c:v>
                </c:pt>
                <c:pt idx="9873">
                  <c:v>0.15865525393145699</c:v>
                </c:pt>
                <c:pt idx="9874">
                  <c:v>0.15865525393145699</c:v>
                </c:pt>
                <c:pt idx="9875">
                  <c:v>0.15865525393145699</c:v>
                </c:pt>
                <c:pt idx="9876">
                  <c:v>0.15865525393145699</c:v>
                </c:pt>
                <c:pt idx="9877">
                  <c:v>0.15865525393145699</c:v>
                </c:pt>
                <c:pt idx="9878">
                  <c:v>0.15865525393145699</c:v>
                </c:pt>
                <c:pt idx="9879">
                  <c:v>0.15865525393145699</c:v>
                </c:pt>
                <c:pt idx="9880">
                  <c:v>0.15865525393145699</c:v>
                </c:pt>
                <c:pt idx="9881">
                  <c:v>0.15865525393145699</c:v>
                </c:pt>
                <c:pt idx="9882">
                  <c:v>0.15865525393145699</c:v>
                </c:pt>
                <c:pt idx="9883">
                  <c:v>0.15865525393145699</c:v>
                </c:pt>
                <c:pt idx="9884">
                  <c:v>0.15865525393145699</c:v>
                </c:pt>
                <c:pt idx="9885">
                  <c:v>0.15865525393145699</c:v>
                </c:pt>
                <c:pt idx="9886">
                  <c:v>0.15865525393145699</c:v>
                </c:pt>
                <c:pt idx="9887">
                  <c:v>0.15865525393145699</c:v>
                </c:pt>
                <c:pt idx="9888">
                  <c:v>0.15865525393145699</c:v>
                </c:pt>
                <c:pt idx="9889">
                  <c:v>0.15865525393145699</c:v>
                </c:pt>
                <c:pt idx="9890">
                  <c:v>0.15865525393145699</c:v>
                </c:pt>
                <c:pt idx="9891">
                  <c:v>0.15865525393145699</c:v>
                </c:pt>
                <c:pt idx="9892">
                  <c:v>0.15865525393145699</c:v>
                </c:pt>
                <c:pt idx="9893">
                  <c:v>0.15865525393145699</c:v>
                </c:pt>
                <c:pt idx="9894">
                  <c:v>0.15865525393145699</c:v>
                </c:pt>
                <c:pt idx="9895">
                  <c:v>0.15865525393145699</c:v>
                </c:pt>
                <c:pt idx="9896">
                  <c:v>0.15865525393145699</c:v>
                </c:pt>
                <c:pt idx="9897">
                  <c:v>0.15865525393145699</c:v>
                </c:pt>
                <c:pt idx="9898">
                  <c:v>0.15865525393145699</c:v>
                </c:pt>
                <c:pt idx="9899">
                  <c:v>0.15865525393145699</c:v>
                </c:pt>
                <c:pt idx="9900">
                  <c:v>0.15865525393145699</c:v>
                </c:pt>
                <c:pt idx="9901">
                  <c:v>0.15865525393145699</c:v>
                </c:pt>
                <c:pt idx="9902">
                  <c:v>0.15865525393145699</c:v>
                </c:pt>
                <c:pt idx="9903">
                  <c:v>0.15865525393145699</c:v>
                </c:pt>
                <c:pt idx="9904">
                  <c:v>0.15865525393145699</c:v>
                </c:pt>
                <c:pt idx="9905">
                  <c:v>0.15865525393145699</c:v>
                </c:pt>
                <c:pt idx="9906">
                  <c:v>0.15865525393145699</c:v>
                </c:pt>
                <c:pt idx="9907">
                  <c:v>0.15865525393145699</c:v>
                </c:pt>
                <c:pt idx="9908">
                  <c:v>0.15865525393145699</c:v>
                </c:pt>
                <c:pt idx="9909">
                  <c:v>0.15865525393145699</c:v>
                </c:pt>
                <c:pt idx="9910">
                  <c:v>0.15865525393145699</c:v>
                </c:pt>
                <c:pt idx="9911">
                  <c:v>0.15865525393145699</c:v>
                </c:pt>
                <c:pt idx="9912">
                  <c:v>0.15865525393145699</c:v>
                </c:pt>
                <c:pt idx="9913">
                  <c:v>0.15865525393145699</c:v>
                </c:pt>
                <c:pt idx="9914">
                  <c:v>0.15865525393145699</c:v>
                </c:pt>
                <c:pt idx="9915">
                  <c:v>0.15865525393145699</c:v>
                </c:pt>
                <c:pt idx="9916">
                  <c:v>0.15865525393145699</c:v>
                </c:pt>
                <c:pt idx="9917">
                  <c:v>0.15865525393145699</c:v>
                </c:pt>
                <c:pt idx="9918">
                  <c:v>0.15865525393145699</c:v>
                </c:pt>
                <c:pt idx="9919">
                  <c:v>0.15865525393145699</c:v>
                </c:pt>
                <c:pt idx="9920">
                  <c:v>0.15865525393145699</c:v>
                </c:pt>
                <c:pt idx="9921">
                  <c:v>0.15865525393145699</c:v>
                </c:pt>
                <c:pt idx="9922">
                  <c:v>0.15865525393145699</c:v>
                </c:pt>
                <c:pt idx="9923">
                  <c:v>0.15865525393145699</c:v>
                </c:pt>
                <c:pt idx="9924">
                  <c:v>0.15865525393145699</c:v>
                </c:pt>
                <c:pt idx="9925">
                  <c:v>0.15865525393145699</c:v>
                </c:pt>
                <c:pt idx="9926">
                  <c:v>0.15865525393145699</c:v>
                </c:pt>
                <c:pt idx="9927">
                  <c:v>0.15865525393145699</c:v>
                </c:pt>
                <c:pt idx="9928">
                  <c:v>0.15865525393145699</c:v>
                </c:pt>
                <c:pt idx="9929">
                  <c:v>0.15865525393145699</c:v>
                </c:pt>
                <c:pt idx="9930">
                  <c:v>0.15865525393145699</c:v>
                </c:pt>
                <c:pt idx="9931">
                  <c:v>0.15865525393145699</c:v>
                </c:pt>
                <c:pt idx="9932">
                  <c:v>0.15865525393145699</c:v>
                </c:pt>
                <c:pt idx="9933">
                  <c:v>0.15865525393145699</c:v>
                </c:pt>
                <c:pt idx="9934">
                  <c:v>0.15865525393145699</c:v>
                </c:pt>
                <c:pt idx="9935">
                  <c:v>0.15865525393145699</c:v>
                </c:pt>
                <c:pt idx="9936">
                  <c:v>0.15865525393145699</c:v>
                </c:pt>
                <c:pt idx="9937">
                  <c:v>0.15865525393145699</c:v>
                </c:pt>
                <c:pt idx="9938">
                  <c:v>0.15865525393145699</c:v>
                </c:pt>
                <c:pt idx="9939">
                  <c:v>0.15865525393145699</c:v>
                </c:pt>
                <c:pt idx="9940">
                  <c:v>0.15865525393145699</c:v>
                </c:pt>
                <c:pt idx="9941">
                  <c:v>0.15865525393145699</c:v>
                </c:pt>
                <c:pt idx="9942">
                  <c:v>0.15865525393145699</c:v>
                </c:pt>
                <c:pt idx="9943">
                  <c:v>0.15865525393145699</c:v>
                </c:pt>
                <c:pt idx="9944">
                  <c:v>0.15865525393145699</c:v>
                </c:pt>
                <c:pt idx="9945">
                  <c:v>0.15865525393145699</c:v>
                </c:pt>
                <c:pt idx="9946">
                  <c:v>0.15865525393145699</c:v>
                </c:pt>
                <c:pt idx="9947">
                  <c:v>0.15865525393145699</c:v>
                </c:pt>
                <c:pt idx="9948">
                  <c:v>0.15865525393145699</c:v>
                </c:pt>
                <c:pt idx="9949">
                  <c:v>0.15865525393145699</c:v>
                </c:pt>
                <c:pt idx="9950">
                  <c:v>0.15865525393145699</c:v>
                </c:pt>
                <c:pt idx="9951">
                  <c:v>0.15865525393145699</c:v>
                </c:pt>
                <c:pt idx="9952">
                  <c:v>0.15865525393145699</c:v>
                </c:pt>
                <c:pt idx="9953">
                  <c:v>0.15865525393145699</c:v>
                </c:pt>
                <c:pt idx="9954">
                  <c:v>0.15865525393145699</c:v>
                </c:pt>
                <c:pt idx="9955">
                  <c:v>0.15865525393145699</c:v>
                </c:pt>
                <c:pt idx="9956">
                  <c:v>0.15865525393145699</c:v>
                </c:pt>
                <c:pt idx="9957">
                  <c:v>0.15865525393145699</c:v>
                </c:pt>
                <c:pt idx="9958">
                  <c:v>0.15865525393145699</c:v>
                </c:pt>
                <c:pt idx="9959">
                  <c:v>0.15865525393145699</c:v>
                </c:pt>
                <c:pt idx="9960">
                  <c:v>0.15865525393145699</c:v>
                </c:pt>
                <c:pt idx="9961">
                  <c:v>0.15865525393145699</c:v>
                </c:pt>
                <c:pt idx="9962">
                  <c:v>0.15865525393145699</c:v>
                </c:pt>
                <c:pt idx="9963">
                  <c:v>0.15865525393145699</c:v>
                </c:pt>
                <c:pt idx="9964">
                  <c:v>0.15865525393145699</c:v>
                </c:pt>
                <c:pt idx="9965">
                  <c:v>0.15865525393145699</c:v>
                </c:pt>
                <c:pt idx="9966">
                  <c:v>0.15865525393145699</c:v>
                </c:pt>
                <c:pt idx="9967">
                  <c:v>0.15865525393145699</c:v>
                </c:pt>
                <c:pt idx="9968">
                  <c:v>0.15865525393145699</c:v>
                </c:pt>
                <c:pt idx="9969">
                  <c:v>0.15865525393145699</c:v>
                </c:pt>
                <c:pt idx="9970">
                  <c:v>0.15865525393145699</c:v>
                </c:pt>
                <c:pt idx="9971">
                  <c:v>0.15865525393145699</c:v>
                </c:pt>
                <c:pt idx="9972">
                  <c:v>0.15865525393145699</c:v>
                </c:pt>
                <c:pt idx="9973">
                  <c:v>0.15865525393145699</c:v>
                </c:pt>
                <c:pt idx="9974">
                  <c:v>0.15865525393145699</c:v>
                </c:pt>
                <c:pt idx="9975">
                  <c:v>0.15865525393145699</c:v>
                </c:pt>
                <c:pt idx="9976">
                  <c:v>0.15865525393145699</c:v>
                </c:pt>
                <c:pt idx="9977">
                  <c:v>0.15865525393145699</c:v>
                </c:pt>
                <c:pt idx="9978">
                  <c:v>0.15865525393145699</c:v>
                </c:pt>
                <c:pt idx="9979">
                  <c:v>0.15865525393145699</c:v>
                </c:pt>
                <c:pt idx="9980">
                  <c:v>0.15865525393145699</c:v>
                </c:pt>
                <c:pt idx="9981">
                  <c:v>0.15865525393145699</c:v>
                </c:pt>
                <c:pt idx="9982">
                  <c:v>0.15865525393145699</c:v>
                </c:pt>
                <c:pt idx="9983">
                  <c:v>0.15865525393145699</c:v>
                </c:pt>
                <c:pt idx="9984">
                  <c:v>0.15865525393145699</c:v>
                </c:pt>
                <c:pt idx="9985">
                  <c:v>0.15865525393145699</c:v>
                </c:pt>
                <c:pt idx="9986">
                  <c:v>0.15865525393145699</c:v>
                </c:pt>
                <c:pt idx="9987">
                  <c:v>0.15865525393145699</c:v>
                </c:pt>
                <c:pt idx="9988">
                  <c:v>0.15865525393145699</c:v>
                </c:pt>
                <c:pt idx="9989">
                  <c:v>0.15865525393145699</c:v>
                </c:pt>
                <c:pt idx="9990">
                  <c:v>0.15865525393145699</c:v>
                </c:pt>
                <c:pt idx="9991">
                  <c:v>0.15865525393145699</c:v>
                </c:pt>
                <c:pt idx="9992">
                  <c:v>0.15865525393145699</c:v>
                </c:pt>
                <c:pt idx="9993">
                  <c:v>0.15865525393145699</c:v>
                </c:pt>
                <c:pt idx="9994">
                  <c:v>0.15865525393145699</c:v>
                </c:pt>
                <c:pt idx="9995">
                  <c:v>0.15865525393145699</c:v>
                </c:pt>
                <c:pt idx="9996">
                  <c:v>0.15865525393145699</c:v>
                </c:pt>
                <c:pt idx="9997">
                  <c:v>0.15865525393145699</c:v>
                </c:pt>
                <c:pt idx="9998">
                  <c:v>0.15865525393145699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EFB1-AA4D-8D3A-12CEBB2B5A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6099056"/>
        <c:axId val="356089488"/>
      </c:scatterChart>
      <c:valAx>
        <c:axId val="356099056"/>
        <c:scaling>
          <c:logBase val="10"/>
          <c:orientation val="minMax"/>
          <c:min val="100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" sourceLinked="0"/>
        <c:majorTickMark val="none"/>
        <c:minorTickMark val="none"/>
        <c:tickLblPos val="nextTo"/>
        <c:crossAx val="356089488"/>
        <c:crosses val="autoZero"/>
        <c:crossBetween val="midCat"/>
        <c:majorUnit val="10"/>
      </c:valAx>
      <c:valAx>
        <c:axId val="356089488"/>
        <c:scaling>
          <c:orientation val="minMax"/>
          <c:max val="1"/>
          <c:min val="0.9999000000000000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sz="2000" b="1" i="0" u="none" strike="noStrike" kern="1200" baseline="0">
                <a:solidFill>
                  <a:schemeClr val="tx1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356099056"/>
        <c:crosses val="autoZero"/>
        <c:crossBetween val="midCat"/>
        <c:majorUnit val="2.0000000000000002E-5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4961746397166656E-2"/>
          <c:y val="0.22925076293950339"/>
          <c:w val="0.27129166571495728"/>
          <c:h val="0.5801436450803783"/>
        </c:manualLayout>
      </c:layout>
      <c:scatterChart>
        <c:scatterStyle val="lineMarker"/>
        <c:varyColors val="0"/>
        <c:ser>
          <c:idx val="0"/>
          <c:order val="0"/>
          <c:tx>
            <c:v>BW-Offloading</c:v>
          </c:tx>
          <c:spPr>
            <a:ln w="44450" cap="rnd">
              <a:solidFill>
                <a:srgbClr val="47D45A"/>
              </a:solidFill>
              <a:round/>
            </a:ln>
            <a:effectLst/>
          </c:spPr>
          <c:marker>
            <c:symbol val="none"/>
          </c:marker>
          <c:xVal>
            <c:numRef>
              <c:f>'Lambda-IO'!$A$1:$A$4339</c:f>
              <c:numCache>
                <c:formatCode>General</c:formatCode>
                <c:ptCount val="4339"/>
                <c:pt idx="0">
                  <c:v>1.99999999895226E-2</c:v>
                </c:pt>
                <c:pt idx="1">
                  <c:v>1.99999999895226E-2</c:v>
                </c:pt>
                <c:pt idx="2">
                  <c:v>1.99999999895226E-2</c:v>
                </c:pt>
                <c:pt idx="3">
                  <c:v>1.99999999895226E-2</c:v>
                </c:pt>
                <c:pt idx="4">
                  <c:v>1.99999999895226E-2</c:v>
                </c:pt>
                <c:pt idx="5">
                  <c:v>1.99999999895226E-2</c:v>
                </c:pt>
                <c:pt idx="6">
                  <c:v>2.0000000000436498E-2</c:v>
                </c:pt>
                <c:pt idx="7">
                  <c:v>2.0000000004074502E-2</c:v>
                </c:pt>
                <c:pt idx="8">
                  <c:v>2.0000000018626399E-2</c:v>
                </c:pt>
                <c:pt idx="9">
                  <c:v>2.0000000018626399E-2</c:v>
                </c:pt>
                <c:pt idx="10">
                  <c:v>2.0000000018626399E-2</c:v>
                </c:pt>
                <c:pt idx="11">
                  <c:v>2.0000000018626399E-2</c:v>
                </c:pt>
                <c:pt idx="12">
                  <c:v>2.0000000018626399E-2</c:v>
                </c:pt>
                <c:pt idx="13">
                  <c:v>2.0000000018626399E-2</c:v>
                </c:pt>
                <c:pt idx="14">
                  <c:v>2.0000000018626399E-2</c:v>
                </c:pt>
                <c:pt idx="15">
                  <c:v>2.0000000018626399E-2</c:v>
                </c:pt>
                <c:pt idx="16">
                  <c:v>2.0000000018626399E-2</c:v>
                </c:pt>
                <c:pt idx="17">
                  <c:v>2.0000000018626399E-2</c:v>
                </c:pt>
                <c:pt idx="18">
                  <c:v>2.0000000018626399E-2</c:v>
                </c:pt>
                <c:pt idx="19">
                  <c:v>2.0000000018626399E-2</c:v>
                </c:pt>
                <c:pt idx="20">
                  <c:v>2.0000000018626399E-2</c:v>
                </c:pt>
                <c:pt idx="21">
                  <c:v>2.0000000018626399E-2</c:v>
                </c:pt>
                <c:pt idx="22">
                  <c:v>2.0000000018626399E-2</c:v>
                </c:pt>
                <c:pt idx="23">
                  <c:v>2.0000000018626399E-2</c:v>
                </c:pt>
                <c:pt idx="24">
                  <c:v>2.0000000018626399E-2</c:v>
                </c:pt>
                <c:pt idx="25">
                  <c:v>2.0000000018626399E-2</c:v>
                </c:pt>
                <c:pt idx="26">
                  <c:v>2.0000000018626399E-2</c:v>
                </c:pt>
                <c:pt idx="27">
                  <c:v>2.0000000018626399E-2</c:v>
                </c:pt>
                <c:pt idx="28">
                  <c:v>2.0000000018626399E-2</c:v>
                </c:pt>
                <c:pt idx="29">
                  <c:v>2.0000000018626399E-2</c:v>
                </c:pt>
                <c:pt idx="30">
                  <c:v>2.0000000018626399E-2</c:v>
                </c:pt>
                <c:pt idx="31">
                  <c:v>4.0000000000873101E-2</c:v>
                </c:pt>
                <c:pt idx="32">
                  <c:v>4.0000000037252903E-2</c:v>
                </c:pt>
                <c:pt idx="33">
                  <c:v>4.0000000037252903E-2</c:v>
                </c:pt>
                <c:pt idx="34">
                  <c:v>4.0000000037252903E-2</c:v>
                </c:pt>
                <c:pt idx="35">
                  <c:v>6.0000000055879299E-2</c:v>
                </c:pt>
                <c:pt idx="36">
                  <c:v>6.0000000055879299E-2</c:v>
                </c:pt>
                <c:pt idx="37">
                  <c:v>8.0000000074505806E-2</c:v>
                </c:pt>
                <c:pt idx="38">
                  <c:v>8.0000000074505806E-2</c:v>
                </c:pt>
                <c:pt idx="39">
                  <c:v>0.10000000009313199</c:v>
                </c:pt>
                <c:pt idx="40">
                  <c:v>0.10000000009313199</c:v>
                </c:pt>
                <c:pt idx="41">
                  <c:v>0.120000000111758</c:v>
                </c:pt>
                <c:pt idx="42">
                  <c:v>0.120000000111758</c:v>
                </c:pt>
                <c:pt idx="43">
                  <c:v>0.14000000013038499</c:v>
                </c:pt>
                <c:pt idx="44">
                  <c:v>0.503259405959397</c:v>
                </c:pt>
                <c:pt idx="45">
                  <c:v>0.62598419340792999</c:v>
                </c:pt>
                <c:pt idx="46">
                  <c:v>0.645984193426556</c:v>
                </c:pt>
                <c:pt idx="47">
                  <c:v>0.665984193445183</c:v>
                </c:pt>
                <c:pt idx="48">
                  <c:v>0.68598419346380901</c:v>
                </c:pt>
                <c:pt idx="49">
                  <c:v>0.70598419348243602</c:v>
                </c:pt>
                <c:pt idx="50">
                  <c:v>0.72598419350106203</c:v>
                </c:pt>
                <c:pt idx="51">
                  <c:v>0.74598419351968903</c:v>
                </c:pt>
                <c:pt idx="52">
                  <c:v>0.87730376241961405</c:v>
                </c:pt>
                <c:pt idx="53">
                  <c:v>0.92717763895052396</c:v>
                </c:pt>
                <c:pt idx="54">
                  <c:v>0.94717763895459905</c:v>
                </c:pt>
                <c:pt idx="55">
                  <c:v>0.96717763895867304</c:v>
                </c:pt>
                <c:pt idx="56">
                  <c:v>0.98717763896274802</c:v>
                </c:pt>
                <c:pt idx="57">
                  <c:v>1.0071776389668201</c:v>
                </c:pt>
                <c:pt idx="58">
                  <c:v>1.02717763897089</c:v>
                </c:pt>
                <c:pt idx="59">
                  <c:v>1.2742368086764999</c:v>
                </c:pt>
                <c:pt idx="60">
                  <c:v>1.2942368086660201</c:v>
                </c:pt>
                <c:pt idx="61">
                  <c:v>1.31423680865555</c:v>
                </c:pt>
                <c:pt idx="62">
                  <c:v>1.33423680864507</c:v>
                </c:pt>
                <c:pt idx="63">
                  <c:v>1.35423680863459</c:v>
                </c:pt>
                <c:pt idx="64">
                  <c:v>1.3742368086241099</c:v>
                </c:pt>
                <c:pt idx="65">
                  <c:v>1.3942368086136401</c:v>
                </c:pt>
                <c:pt idx="66">
                  <c:v>2.1491184786136701</c:v>
                </c:pt>
                <c:pt idx="67">
                  <c:v>2.1691184786031901</c:v>
                </c:pt>
                <c:pt idx="68">
                  <c:v>2.17450534855015</c:v>
                </c:pt>
                <c:pt idx="69">
                  <c:v>2.18911847859271</c:v>
                </c:pt>
                <c:pt idx="70">
                  <c:v>2.1945053485396699</c:v>
                </c:pt>
                <c:pt idx="71">
                  <c:v>2.2091184785822402</c:v>
                </c:pt>
                <c:pt idx="72">
                  <c:v>2.2291184785717602</c:v>
                </c:pt>
                <c:pt idx="73">
                  <c:v>2.2491184785612801</c:v>
                </c:pt>
                <c:pt idx="74">
                  <c:v>2.9650169984088199</c:v>
                </c:pt>
                <c:pt idx="75">
                  <c:v>2.9796530162566301</c:v>
                </c:pt>
                <c:pt idx="76">
                  <c:v>2.98394217807799</c:v>
                </c:pt>
                <c:pt idx="77">
                  <c:v>2.9850169984274499</c:v>
                </c:pt>
                <c:pt idx="78">
                  <c:v>2.9908337735978399</c:v>
                </c:pt>
                <c:pt idx="79">
                  <c:v>2.9996530162752602</c:v>
                </c:pt>
                <c:pt idx="80">
                  <c:v>3.0050169984460799</c:v>
                </c:pt>
                <c:pt idx="81">
                  <c:v>3.0061561610782501</c:v>
                </c:pt>
                <c:pt idx="82">
                  <c:v>3.0108337735873598</c:v>
                </c:pt>
                <c:pt idx="83">
                  <c:v>3.0111769978538998</c:v>
                </c:pt>
                <c:pt idx="84">
                  <c:v>3.0196530162938799</c:v>
                </c:pt>
                <c:pt idx="85">
                  <c:v>3.0250169984647002</c:v>
                </c:pt>
                <c:pt idx="86">
                  <c:v>3.0261561610968699</c:v>
                </c:pt>
                <c:pt idx="87">
                  <c:v>3.0308337735768802</c:v>
                </c:pt>
                <c:pt idx="88">
                  <c:v>3.0311769978725298</c:v>
                </c:pt>
                <c:pt idx="89">
                  <c:v>3.0396530163125099</c:v>
                </c:pt>
                <c:pt idx="90">
                  <c:v>3.0450169984833302</c:v>
                </c:pt>
                <c:pt idx="91">
                  <c:v>3.0461561611154999</c:v>
                </c:pt>
                <c:pt idx="92">
                  <c:v>3.0508337735664099</c:v>
                </c:pt>
                <c:pt idx="93">
                  <c:v>3.0511769978911598</c:v>
                </c:pt>
                <c:pt idx="94">
                  <c:v>3.05965301633114</c:v>
                </c:pt>
                <c:pt idx="95">
                  <c:v>3.0650169985019602</c:v>
                </c:pt>
                <c:pt idx="96">
                  <c:v>3.0661561611341299</c:v>
                </c:pt>
                <c:pt idx="97">
                  <c:v>3.0708337735559299</c:v>
                </c:pt>
                <c:pt idx="98">
                  <c:v>3.07117699790978</c:v>
                </c:pt>
                <c:pt idx="99">
                  <c:v>3.0796530163497602</c:v>
                </c:pt>
                <c:pt idx="100">
                  <c:v>3.08501699852058</c:v>
                </c:pt>
                <c:pt idx="101">
                  <c:v>3.0861561611527502</c:v>
                </c:pt>
                <c:pt idx="102">
                  <c:v>3.0908337735454499</c:v>
                </c:pt>
                <c:pt idx="103">
                  <c:v>3.0911769979284101</c:v>
                </c:pt>
                <c:pt idx="104">
                  <c:v>3.0996530163683902</c:v>
                </c:pt>
                <c:pt idx="105">
                  <c:v>3.10501699853921</c:v>
                </c:pt>
                <c:pt idx="106">
                  <c:v>3.1061561611713802</c:v>
                </c:pt>
                <c:pt idx="107">
                  <c:v>3.1108337735349698</c:v>
                </c:pt>
                <c:pt idx="108">
                  <c:v>3.1111769979470401</c:v>
                </c:pt>
                <c:pt idx="109">
                  <c:v>3.11965301638701</c:v>
                </c:pt>
                <c:pt idx="110">
                  <c:v>3.1250169985578302</c:v>
                </c:pt>
                <c:pt idx="111">
                  <c:v>3.1308337735245</c:v>
                </c:pt>
                <c:pt idx="112">
                  <c:v>3.13965301640564</c:v>
                </c:pt>
                <c:pt idx="113">
                  <c:v>3.1508337735140199</c:v>
                </c:pt>
                <c:pt idx="114">
                  <c:v>3.15965301642427</c:v>
                </c:pt>
                <c:pt idx="115">
                  <c:v>3.71902820159448</c:v>
                </c:pt>
                <c:pt idx="116">
                  <c:v>3.9495997319900198</c:v>
                </c:pt>
                <c:pt idx="117">
                  <c:v>4.1110748198116198</c:v>
                </c:pt>
                <c:pt idx="118">
                  <c:v>4.1310748198302401</c:v>
                </c:pt>
                <c:pt idx="119">
                  <c:v>4.1510748198488701</c:v>
                </c:pt>
                <c:pt idx="120">
                  <c:v>4.1710748198674903</c:v>
                </c:pt>
                <c:pt idx="121">
                  <c:v>4.1910748198861203</c:v>
                </c:pt>
                <c:pt idx="122">
                  <c:v>4.2110748199047503</c:v>
                </c:pt>
                <c:pt idx="123">
                  <c:v>4.2110748199047503</c:v>
                </c:pt>
                <c:pt idx="124">
                  <c:v>4.2123973590205397</c:v>
                </c:pt>
                <c:pt idx="125">
                  <c:v>4.2290282048052097</c:v>
                </c:pt>
                <c:pt idx="126">
                  <c:v>4.2310748199233696</c:v>
                </c:pt>
                <c:pt idx="127">
                  <c:v>4.2836238271847797</c:v>
                </c:pt>
                <c:pt idx="128">
                  <c:v>4.3036238271742997</c:v>
                </c:pt>
                <c:pt idx="129">
                  <c:v>4.3236238271638197</c:v>
                </c:pt>
                <c:pt idx="130">
                  <c:v>4.3436238271533503</c:v>
                </c:pt>
                <c:pt idx="131">
                  <c:v>4.3636238271428702</c:v>
                </c:pt>
                <c:pt idx="132">
                  <c:v>4.3836238271323902</c:v>
                </c:pt>
                <c:pt idx="133">
                  <c:v>4.4036238271219101</c:v>
                </c:pt>
                <c:pt idx="134">
                  <c:v>4.7967773709242403</c:v>
                </c:pt>
                <c:pt idx="135">
                  <c:v>4.8167773709283201</c:v>
                </c:pt>
                <c:pt idx="136">
                  <c:v>4.8367773709323902</c:v>
                </c:pt>
                <c:pt idx="137">
                  <c:v>4.8567773709364701</c:v>
                </c:pt>
                <c:pt idx="138">
                  <c:v>4.8767773709405402</c:v>
                </c:pt>
                <c:pt idx="139">
                  <c:v>4.8967773709446103</c:v>
                </c:pt>
                <c:pt idx="140">
                  <c:v>4.9167773709486902</c:v>
                </c:pt>
                <c:pt idx="141">
                  <c:v>4.9367773709527603</c:v>
                </c:pt>
                <c:pt idx="142">
                  <c:v>4.9567773709568401</c:v>
                </c:pt>
                <c:pt idx="143">
                  <c:v>5.3112459421681697</c:v>
                </c:pt>
                <c:pt idx="144">
                  <c:v>5.4148816695960704</c:v>
                </c:pt>
                <c:pt idx="145">
                  <c:v>5.4348816695928601</c:v>
                </c:pt>
                <c:pt idx="146">
                  <c:v>5.4548816695896596</c:v>
                </c:pt>
                <c:pt idx="147">
                  <c:v>5.4748816695864599</c:v>
                </c:pt>
                <c:pt idx="148">
                  <c:v>5.4948816695832603</c:v>
                </c:pt>
                <c:pt idx="149">
                  <c:v>5.5148816695800598</c:v>
                </c:pt>
                <c:pt idx="150">
                  <c:v>5.5348816695768601</c:v>
                </c:pt>
                <c:pt idx="151">
                  <c:v>5.5548816695736596</c:v>
                </c:pt>
                <c:pt idx="152">
                  <c:v>5.5748816695704502</c:v>
                </c:pt>
                <c:pt idx="153">
                  <c:v>5.8198978231448502</c:v>
                </c:pt>
                <c:pt idx="154">
                  <c:v>6.2748337766679398</c:v>
                </c:pt>
                <c:pt idx="155">
                  <c:v>6.2948337766574696</c:v>
                </c:pt>
                <c:pt idx="156">
                  <c:v>6.3148337766469904</c:v>
                </c:pt>
                <c:pt idx="157">
                  <c:v>6.3348337766365104</c:v>
                </c:pt>
                <c:pt idx="158">
                  <c:v>6.3548337766260303</c:v>
                </c:pt>
                <c:pt idx="159">
                  <c:v>6.3748337766155601</c:v>
                </c:pt>
                <c:pt idx="160">
                  <c:v>6.39483377660508</c:v>
                </c:pt>
                <c:pt idx="161">
                  <c:v>6.4148337765946</c:v>
                </c:pt>
                <c:pt idx="162">
                  <c:v>6.4348337765841199</c:v>
                </c:pt>
                <c:pt idx="163">
                  <c:v>6.5454827508656299</c:v>
                </c:pt>
                <c:pt idx="164">
                  <c:v>6.5654827508551499</c:v>
                </c:pt>
                <c:pt idx="165">
                  <c:v>6.5854827508446698</c:v>
                </c:pt>
                <c:pt idx="166">
                  <c:v>6.6054827508341898</c:v>
                </c:pt>
                <c:pt idx="167">
                  <c:v>6.6254827508237204</c:v>
                </c:pt>
                <c:pt idx="168">
                  <c:v>6.6454827508132404</c:v>
                </c:pt>
                <c:pt idx="169">
                  <c:v>6.6654827508027603</c:v>
                </c:pt>
                <c:pt idx="170">
                  <c:v>6.6854827507922803</c:v>
                </c:pt>
                <c:pt idx="171">
                  <c:v>6.9258820150862404</c:v>
                </c:pt>
                <c:pt idx="172">
                  <c:v>6.9458820151048704</c:v>
                </c:pt>
                <c:pt idx="173">
                  <c:v>6.9658820151234897</c:v>
                </c:pt>
                <c:pt idx="174">
                  <c:v>6.9858820151421197</c:v>
                </c:pt>
                <c:pt idx="175">
                  <c:v>7.0058820151607497</c:v>
                </c:pt>
                <c:pt idx="176">
                  <c:v>7.0258820151793699</c:v>
                </c:pt>
                <c:pt idx="177">
                  <c:v>7.0458820151979999</c:v>
                </c:pt>
                <c:pt idx="178">
                  <c:v>7.06588201521663</c:v>
                </c:pt>
                <c:pt idx="179">
                  <c:v>7.0858820152352502</c:v>
                </c:pt>
                <c:pt idx="180">
                  <c:v>7.1058820152538802</c:v>
                </c:pt>
                <c:pt idx="181">
                  <c:v>7.17205037525855</c:v>
                </c:pt>
                <c:pt idx="182">
                  <c:v>7.1920503752771703</c:v>
                </c:pt>
                <c:pt idx="183">
                  <c:v>7.2120503752958003</c:v>
                </c:pt>
                <c:pt idx="184">
                  <c:v>7.2320503753144196</c:v>
                </c:pt>
                <c:pt idx="185">
                  <c:v>7.2520503753330496</c:v>
                </c:pt>
                <c:pt idx="186">
                  <c:v>7.2720503753516796</c:v>
                </c:pt>
                <c:pt idx="187">
                  <c:v>7.2920503753702999</c:v>
                </c:pt>
                <c:pt idx="188">
                  <c:v>7.3120503753889299</c:v>
                </c:pt>
                <c:pt idx="189">
                  <c:v>7.3320503754075599</c:v>
                </c:pt>
                <c:pt idx="190">
                  <c:v>7.3520503754261801</c:v>
                </c:pt>
                <c:pt idx="191">
                  <c:v>7.6404327177442601</c:v>
                </c:pt>
                <c:pt idx="192">
                  <c:v>7.6604327177628804</c:v>
                </c:pt>
                <c:pt idx="193">
                  <c:v>7.6804327177815104</c:v>
                </c:pt>
                <c:pt idx="194">
                  <c:v>7.7004327178001404</c:v>
                </c:pt>
                <c:pt idx="195">
                  <c:v>7.7204327178187597</c:v>
                </c:pt>
                <c:pt idx="196">
                  <c:v>7.7404327178373897</c:v>
                </c:pt>
                <c:pt idx="197">
                  <c:v>7.7604327178560197</c:v>
                </c:pt>
                <c:pt idx="198">
                  <c:v>7.78043271787464</c:v>
                </c:pt>
                <c:pt idx="199">
                  <c:v>7.80043271789327</c:v>
                </c:pt>
                <c:pt idx="200">
                  <c:v>8.5571279560681397</c:v>
                </c:pt>
                <c:pt idx="201">
                  <c:v>8.5771279560867697</c:v>
                </c:pt>
                <c:pt idx="202">
                  <c:v>8.5971279561053908</c:v>
                </c:pt>
                <c:pt idx="203">
                  <c:v>8.6171279561240208</c:v>
                </c:pt>
                <c:pt idx="204">
                  <c:v>8.6371279561426402</c:v>
                </c:pt>
                <c:pt idx="205">
                  <c:v>8.6571279561612702</c:v>
                </c:pt>
                <c:pt idx="206">
                  <c:v>8.6680233133374696</c:v>
                </c:pt>
                <c:pt idx="207">
                  <c:v>8.6771279561799002</c:v>
                </c:pt>
                <c:pt idx="208">
                  <c:v>8.6880233133415405</c:v>
                </c:pt>
                <c:pt idx="209">
                  <c:v>8.6971279561985195</c:v>
                </c:pt>
                <c:pt idx="210">
                  <c:v>8.7080233133456204</c:v>
                </c:pt>
                <c:pt idx="211">
                  <c:v>8.7171279562171495</c:v>
                </c:pt>
                <c:pt idx="212">
                  <c:v>8.7280233133496896</c:v>
                </c:pt>
                <c:pt idx="213">
                  <c:v>8.7371279562357795</c:v>
                </c:pt>
                <c:pt idx="214">
                  <c:v>8.7480233133537695</c:v>
                </c:pt>
                <c:pt idx="215">
                  <c:v>8.7680233133578405</c:v>
                </c:pt>
                <c:pt idx="216">
                  <c:v>8.7880233133619097</c:v>
                </c:pt>
                <c:pt idx="217">
                  <c:v>8.8080233133659895</c:v>
                </c:pt>
                <c:pt idx="218">
                  <c:v>8.8280233133700605</c:v>
                </c:pt>
                <c:pt idx="219">
                  <c:v>8.8480233133741404</c:v>
                </c:pt>
                <c:pt idx="220">
                  <c:v>9.0921487960731593</c:v>
                </c:pt>
                <c:pt idx="221">
                  <c:v>9.1121487960917804</c:v>
                </c:pt>
                <c:pt idx="222">
                  <c:v>9.1321487961104104</c:v>
                </c:pt>
                <c:pt idx="223">
                  <c:v>9.1521487961290404</c:v>
                </c:pt>
                <c:pt idx="224">
                  <c:v>9.1721487961476598</c:v>
                </c:pt>
                <c:pt idx="225">
                  <c:v>9.1921487961662898</c:v>
                </c:pt>
                <c:pt idx="226">
                  <c:v>9.2121487961849198</c:v>
                </c:pt>
                <c:pt idx="227">
                  <c:v>9.2321487962035391</c:v>
                </c:pt>
                <c:pt idx="228">
                  <c:v>9.2521487962221691</c:v>
                </c:pt>
                <c:pt idx="229">
                  <c:v>9.2721487962407991</c:v>
                </c:pt>
                <c:pt idx="230">
                  <c:v>9.3949838464468396</c:v>
                </c:pt>
                <c:pt idx="231">
                  <c:v>9.4149838464472797</c:v>
                </c:pt>
                <c:pt idx="232">
                  <c:v>9.4349838464477198</c:v>
                </c:pt>
                <c:pt idx="233">
                  <c:v>9.4549838464481493</c:v>
                </c:pt>
                <c:pt idx="234">
                  <c:v>9.4749838464485894</c:v>
                </c:pt>
                <c:pt idx="235">
                  <c:v>9.4949838464490295</c:v>
                </c:pt>
                <c:pt idx="236">
                  <c:v>9.5149838464494607</c:v>
                </c:pt>
                <c:pt idx="237">
                  <c:v>9.5349838464499008</c:v>
                </c:pt>
                <c:pt idx="238">
                  <c:v>9.5549838464503392</c:v>
                </c:pt>
                <c:pt idx="239">
                  <c:v>9.5749838464507704</c:v>
                </c:pt>
                <c:pt idx="240">
                  <c:v>9.6259190103737602</c:v>
                </c:pt>
                <c:pt idx="241">
                  <c:v>9.6459190103923902</c:v>
                </c:pt>
                <c:pt idx="242">
                  <c:v>9.6659190104110095</c:v>
                </c:pt>
                <c:pt idx="243">
                  <c:v>9.6818174702348099</c:v>
                </c:pt>
                <c:pt idx="244">
                  <c:v>9.6859190104296395</c:v>
                </c:pt>
                <c:pt idx="245">
                  <c:v>9.7059190104482695</c:v>
                </c:pt>
                <c:pt idx="246">
                  <c:v>9.7259190104668907</c:v>
                </c:pt>
                <c:pt idx="247">
                  <c:v>9.7459190104855207</c:v>
                </c:pt>
                <c:pt idx="248">
                  <c:v>9.76591901050414</c:v>
                </c:pt>
                <c:pt idx="249">
                  <c:v>9.78591901052277</c:v>
                </c:pt>
                <c:pt idx="250">
                  <c:v>10.4259841932216</c:v>
                </c:pt>
                <c:pt idx="251">
                  <c:v>10.4459841932402</c:v>
                </c:pt>
                <c:pt idx="252">
                  <c:v>10.465984193258899</c:v>
                </c:pt>
                <c:pt idx="253">
                  <c:v>10.485984193277501</c:v>
                </c:pt>
                <c:pt idx="254">
                  <c:v>10.505984193296101</c:v>
                </c:pt>
                <c:pt idx="255">
                  <c:v>10.5259841933147</c:v>
                </c:pt>
                <c:pt idx="256">
                  <c:v>10.5459841933334</c:v>
                </c:pt>
                <c:pt idx="257">
                  <c:v>10.565984193352</c:v>
                </c:pt>
                <c:pt idx="258">
                  <c:v>10.585984193370599</c:v>
                </c:pt>
                <c:pt idx="259">
                  <c:v>10.6059841933893</c:v>
                </c:pt>
                <c:pt idx="260">
                  <c:v>10.747177638913801</c:v>
                </c:pt>
                <c:pt idx="261">
                  <c:v>10.7671776389179</c:v>
                </c:pt>
                <c:pt idx="262">
                  <c:v>10.787177638922</c:v>
                </c:pt>
                <c:pt idx="263">
                  <c:v>10.807177638925999</c:v>
                </c:pt>
                <c:pt idx="264">
                  <c:v>10.827177638930101</c:v>
                </c:pt>
                <c:pt idx="265">
                  <c:v>10.8471776389342</c:v>
                </c:pt>
                <c:pt idx="266">
                  <c:v>10.867177638938299</c:v>
                </c:pt>
                <c:pt idx="267">
                  <c:v>10.887177638942299</c:v>
                </c:pt>
                <c:pt idx="268">
                  <c:v>10.907177638946401</c:v>
                </c:pt>
                <c:pt idx="269">
                  <c:v>11.074236808781199</c:v>
                </c:pt>
                <c:pt idx="270">
                  <c:v>11.0942368087708</c:v>
                </c:pt>
                <c:pt idx="271">
                  <c:v>11.1142368087603</c:v>
                </c:pt>
                <c:pt idx="272">
                  <c:v>11.134236808749799</c:v>
                </c:pt>
                <c:pt idx="273">
                  <c:v>11.1542368087393</c:v>
                </c:pt>
                <c:pt idx="274">
                  <c:v>11.1742368087288</c:v>
                </c:pt>
                <c:pt idx="275">
                  <c:v>11.194236808718401</c:v>
                </c:pt>
                <c:pt idx="276">
                  <c:v>11.2142368087079</c:v>
                </c:pt>
                <c:pt idx="277">
                  <c:v>11.2342368086974</c:v>
                </c:pt>
                <c:pt idx="278">
                  <c:v>11.254236808686899</c:v>
                </c:pt>
                <c:pt idx="279">
                  <c:v>11.9491184787184</c:v>
                </c:pt>
                <c:pt idx="280">
                  <c:v>11.9691184787079</c:v>
                </c:pt>
                <c:pt idx="281">
                  <c:v>11.989118478697399</c:v>
                </c:pt>
                <c:pt idx="282">
                  <c:v>12.009118478687</c:v>
                </c:pt>
                <c:pt idx="283">
                  <c:v>12.0291184786765</c:v>
                </c:pt>
                <c:pt idx="284">
                  <c:v>12.049118478665999</c:v>
                </c:pt>
                <c:pt idx="285">
                  <c:v>12.069118478655501</c:v>
                </c:pt>
                <c:pt idx="286">
                  <c:v>12.0891184786451</c:v>
                </c:pt>
                <c:pt idx="287">
                  <c:v>12.109118478634599</c:v>
                </c:pt>
                <c:pt idx="288">
                  <c:v>12.1291184786241</c:v>
                </c:pt>
                <c:pt idx="289">
                  <c:v>12.765016998222499</c:v>
                </c:pt>
                <c:pt idx="290">
                  <c:v>12.785016998241099</c:v>
                </c:pt>
                <c:pt idx="291">
                  <c:v>12.791176997649</c:v>
                </c:pt>
                <c:pt idx="292">
                  <c:v>12.8050169982598</c:v>
                </c:pt>
                <c:pt idx="293">
                  <c:v>12.810833773692099</c:v>
                </c:pt>
                <c:pt idx="294">
                  <c:v>12.8111769976676</c:v>
                </c:pt>
                <c:pt idx="295">
                  <c:v>12.8250169982784</c:v>
                </c:pt>
                <c:pt idx="296">
                  <c:v>12.8261561609106</c:v>
                </c:pt>
                <c:pt idx="297">
                  <c:v>12.830833773681601</c:v>
                </c:pt>
                <c:pt idx="298">
                  <c:v>12.8311769976862</c:v>
                </c:pt>
                <c:pt idx="299">
                  <c:v>12.845016998297</c:v>
                </c:pt>
                <c:pt idx="300">
                  <c:v>12.846156160929199</c:v>
                </c:pt>
                <c:pt idx="301">
                  <c:v>12.8508337736711</c:v>
                </c:pt>
                <c:pt idx="302">
                  <c:v>12.851176997704799</c:v>
                </c:pt>
                <c:pt idx="303">
                  <c:v>12.8650169983156</c:v>
                </c:pt>
                <c:pt idx="304">
                  <c:v>12.866156160947799</c:v>
                </c:pt>
                <c:pt idx="305">
                  <c:v>12.870833773660699</c:v>
                </c:pt>
                <c:pt idx="306">
                  <c:v>12.8711769977235</c:v>
                </c:pt>
                <c:pt idx="307">
                  <c:v>12.885016998334301</c:v>
                </c:pt>
                <c:pt idx="308">
                  <c:v>12.886156160966401</c:v>
                </c:pt>
                <c:pt idx="309">
                  <c:v>12.890833773650201</c:v>
                </c:pt>
                <c:pt idx="310">
                  <c:v>12.8911769977421</c:v>
                </c:pt>
                <c:pt idx="311">
                  <c:v>12.905016998352901</c:v>
                </c:pt>
                <c:pt idx="312">
                  <c:v>12.9061561609851</c:v>
                </c:pt>
                <c:pt idx="313">
                  <c:v>12.9108337736397</c:v>
                </c:pt>
                <c:pt idx="314">
                  <c:v>12.9111769977607</c:v>
                </c:pt>
                <c:pt idx="315">
                  <c:v>12.9196530162007</c:v>
                </c:pt>
                <c:pt idx="316">
                  <c:v>12.9250169983715</c:v>
                </c:pt>
                <c:pt idx="317">
                  <c:v>12.9261561610037</c:v>
                </c:pt>
                <c:pt idx="318">
                  <c:v>12.9308337736292</c:v>
                </c:pt>
                <c:pt idx="319">
                  <c:v>12.931176997779399</c:v>
                </c:pt>
                <c:pt idx="320">
                  <c:v>12.9396530162193</c:v>
                </c:pt>
                <c:pt idx="321">
                  <c:v>12.9450169983902</c:v>
                </c:pt>
                <c:pt idx="322">
                  <c:v>12.9461561610223</c:v>
                </c:pt>
                <c:pt idx="323">
                  <c:v>12.950833773618699</c:v>
                </c:pt>
                <c:pt idx="324">
                  <c:v>12.951176997797999</c:v>
                </c:pt>
                <c:pt idx="325">
                  <c:v>12.959653016238001</c:v>
                </c:pt>
                <c:pt idx="326">
                  <c:v>12.9661561610409</c:v>
                </c:pt>
                <c:pt idx="327">
                  <c:v>12.9708337736083</c:v>
                </c:pt>
                <c:pt idx="328">
                  <c:v>12.971176997816601</c:v>
                </c:pt>
                <c:pt idx="329">
                  <c:v>13.4403763195732</c:v>
                </c:pt>
                <c:pt idx="330">
                  <c:v>13.9310748196439</c:v>
                </c:pt>
                <c:pt idx="331">
                  <c:v>13.951074819662599</c:v>
                </c:pt>
                <c:pt idx="332">
                  <c:v>13.971074819681199</c:v>
                </c:pt>
                <c:pt idx="333">
                  <c:v>13.991074819699801</c:v>
                </c:pt>
                <c:pt idx="334">
                  <c:v>14.011074819718401</c:v>
                </c:pt>
                <c:pt idx="335">
                  <c:v>14.0310748197371</c:v>
                </c:pt>
                <c:pt idx="336">
                  <c:v>14.0490282046375</c:v>
                </c:pt>
                <c:pt idx="337">
                  <c:v>14.0510748197557</c:v>
                </c:pt>
                <c:pt idx="338">
                  <c:v>14.071074819774299</c:v>
                </c:pt>
                <c:pt idx="339">
                  <c:v>14.0836238272895</c:v>
                </c:pt>
                <c:pt idx="340">
                  <c:v>14.091074819792899</c:v>
                </c:pt>
                <c:pt idx="341">
                  <c:v>14.103623827279</c:v>
                </c:pt>
                <c:pt idx="342">
                  <c:v>14.123623827268601</c:v>
                </c:pt>
                <c:pt idx="343">
                  <c:v>14.1436238272581</c:v>
                </c:pt>
                <c:pt idx="344">
                  <c:v>14.1636238272476</c:v>
                </c:pt>
                <c:pt idx="345">
                  <c:v>14.183623827237099</c:v>
                </c:pt>
                <c:pt idx="346">
                  <c:v>14.2036238272266</c:v>
                </c:pt>
                <c:pt idx="347">
                  <c:v>14.223623827216199</c:v>
                </c:pt>
                <c:pt idx="348">
                  <c:v>14.243623827205701</c:v>
                </c:pt>
                <c:pt idx="349">
                  <c:v>14.2636238271952</c:v>
                </c:pt>
                <c:pt idx="350">
                  <c:v>14.596777370883499</c:v>
                </c:pt>
                <c:pt idx="351">
                  <c:v>14.616777370887499</c:v>
                </c:pt>
                <c:pt idx="352">
                  <c:v>14.6367773708916</c:v>
                </c:pt>
                <c:pt idx="353">
                  <c:v>14.6567773708957</c:v>
                </c:pt>
                <c:pt idx="354">
                  <c:v>14.676777370899799</c:v>
                </c:pt>
                <c:pt idx="355">
                  <c:v>14.696777370903799</c:v>
                </c:pt>
                <c:pt idx="356">
                  <c:v>14.7167773709079</c:v>
                </c:pt>
                <c:pt idx="357">
                  <c:v>14.736777370912</c:v>
                </c:pt>
                <c:pt idx="358">
                  <c:v>14.756777370916</c:v>
                </c:pt>
                <c:pt idx="359">
                  <c:v>14.776777370920099</c:v>
                </c:pt>
                <c:pt idx="360">
                  <c:v>15.214881669627999</c:v>
                </c:pt>
                <c:pt idx="361">
                  <c:v>15.2348816696248</c:v>
                </c:pt>
                <c:pt idx="362">
                  <c:v>15.2548816696216</c:v>
                </c:pt>
                <c:pt idx="363">
                  <c:v>15.2748816696184</c:v>
                </c:pt>
                <c:pt idx="364">
                  <c:v>15.294881669615201</c:v>
                </c:pt>
                <c:pt idx="365">
                  <c:v>15.314881669611999</c:v>
                </c:pt>
                <c:pt idx="366">
                  <c:v>15.3348816696088</c:v>
                </c:pt>
                <c:pt idx="367">
                  <c:v>15.3548816696056</c:v>
                </c:pt>
                <c:pt idx="368">
                  <c:v>15.3748816696024</c:v>
                </c:pt>
                <c:pt idx="369">
                  <c:v>16.074833776772699</c:v>
                </c:pt>
                <c:pt idx="370">
                  <c:v>16.094833776762201</c:v>
                </c:pt>
                <c:pt idx="371">
                  <c:v>16.114833776751698</c:v>
                </c:pt>
                <c:pt idx="372">
                  <c:v>16.1348337767412</c:v>
                </c:pt>
                <c:pt idx="373">
                  <c:v>16.139897821529299</c:v>
                </c:pt>
                <c:pt idx="374">
                  <c:v>16.154833776730801</c:v>
                </c:pt>
                <c:pt idx="375">
                  <c:v>16.174833776720298</c:v>
                </c:pt>
                <c:pt idx="376">
                  <c:v>16.1948337767098</c:v>
                </c:pt>
                <c:pt idx="377">
                  <c:v>16.214833776699301</c:v>
                </c:pt>
                <c:pt idx="378">
                  <c:v>16.234833776688902</c:v>
                </c:pt>
                <c:pt idx="379">
                  <c:v>16.254833776678399</c:v>
                </c:pt>
                <c:pt idx="380">
                  <c:v>16.345482750970401</c:v>
                </c:pt>
                <c:pt idx="381">
                  <c:v>16.365482750959899</c:v>
                </c:pt>
                <c:pt idx="382">
                  <c:v>16.3854827509494</c:v>
                </c:pt>
                <c:pt idx="383">
                  <c:v>16.405482750938901</c:v>
                </c:pt>
                <c:pt idx="384">
                  <c:v>16.405482750938901</c:v>
                </c:pt>
                <c:pt idx="385">
                  <c:v>16.425482750928399</c:v>
                </c:pt>
                <c:pt idx="386">
                  <c:v>16.445482750918</c:v>
                </c:pt>
                <c:pt idx="387">
                  <c:v>16.465482750907501</c:v>
                </c:pt>
                <c:pt idx="388">
                  <c:v>16.485482750896999</c:v>
                </c:pt>
                <c:pt idx="389">
                  <c:v>16.5054827508865</c:v>
                </c:pt>
                <c:pt idx="390">
                  <c:v>16.7458820149186</c:v>
                </c:pt>
                <c:pt idx="391">
                  <c:v>16.765882014937201</c:v>
                </c:pt>
                <c:pt idx="392">
                  <c:v>16.785882014955799</c:v>
                </c:pt>
                <c:pt idx="393">
                  <c:v>16.805882014974401</c:v>
                </c:pt>
                <c:pt idx="394">
                  <c:v>16.825882014993098</c:v>
                </c:pt>
                <c:pt idx="395">
                  <c:v>16.8458820150117</c:v>
                </c:pt>
                <c:pt idx="396">
                  <c:v>16.865882015030301</c:v>
                </c:pt>
                <c:pt idx="397">
                  <c:v>16.8858820150489</c:v>
                </c:pt>
                <c:pt idx="398">
                  <c:v>16.992050375090901</c:v>
                </c:pt>
                <c:pt idx="399">
                  <c:v>17.012050375109499</c:v>
                </c:pt>
                <c:pt idx="400">
                  <c:v>17.032050375128101</c:v>
                </c:pt>
                <c:pt idx="401">
                  <c:v>17.052050375146699</c:v>
                </c:pt>
                <c:pt idx="402">
                  <c:v>17.0720503751654</c:v>
                </c:pt>
                <c:pt idx="403">
                  <c:v>17.092050375184002</c:v>
                </c:pt>
                <c:pt idx="404">
                  <c:v>17.1120503752026</c:v>
                </c:pt>
                <c:pt idx="405">
                  <c:v>17.132050375221201</c:v>
                </c:pt>
                <c:pt idx="406">
                  <c:v>17.152050375239899</c:v>
                </c:pt>
                <c:pt idx="407">
                  <c:v>17.460432717576602</c:v>
                </c:pt>
                <c:pt idx="408">
                  <c:v>17.4804327175952</c:v>
                </c:pt>
                <c:pt idx="409">
                  <c:v>17.500432717613801</c:v>
                </c:pt>
                <c:pt idx="410">
                  <c:v>17.520432717632499</c:v>
                </c:pt>
                <c:pt idx="411">
                  <c:v>17.5404327176511</c:v>
                </c:pt>
                <c:pt idx="412">
                  <c:v>17.560432717669698</c:v>
                </c:pt>
                <c:pt idx="413">
                  <c:v>17.5804327176883</c:v>
                </c:pt>
                <c:pt idx="414">
                  <c:v>17.600432717707001</c:v>
                </c:pt>
                <c:pt idx="415">
                  <c:v>17.620432717725599</c:v>
                </c:pt>
                <c:pt idx="416">
                  <c:v>18.347209946601598</c:v>
                </c:pt>
                <c:pt idx="417">
                  <c:v>18.3971279559191</c:v>
                </c:pt>
                <c:pt idx="418">
                  <c:v>18.417127955937701</c:v>
                </c:pt>
                <c:pt idx="419">
                  <c:v>18.437127955956299</c:v>
                </c:pt>
                <c:pt idx="420">
                  <c:v>18.457127955975</c:v>
                </c:pt>
                <c:pt idx="421">
                  <c:v>18.477127955993598</c:v>
                </c:pt>
                <c:pt idx="422">
                  <c:v>18.488023313300801</c:v>
                </c:pt>
                <c:pt idx="423">
                  <c:v>18.4971279560122</c:v>
                </c:pt>
                <c:pt idx="424">
                  <c:v>18.5080233133048</c:v>
                </c:pt>
                <c:pt idx="425">
                  <c:v>18.517127956030802</c:v>
                </c:pt>
                <c:pt idx="426">
                  <c:v>18.5280233133089</c:v>
                </c:pt>
                <c:pt idx="427">
                  <c:v>18.537127956049499</c:v>
                </c:pt>
                <c:pt idx="428">
                  <c:v>18.548023313312999</c:v>
                </c:pt>
                <c:pt idx="429">
                  <c:v>18.568023313317099</c:v>
                </c:pt>
                <c:pt idx="430">
                  <c:v>18.588023313321099</c:v>
                </c:pt>
                <c:pt idx="431">
                  <c:v>18.608023313325202</c:v>
                </c:pt>
                <c:pt idx="432">
                  <c:v>18.628023313329301</c:v>
                </c:pt>
                <c:pt idx="433">
                  <c:v>18.648023313333301</c:v>
                </c:pt>
                <c:pt idx="434">
                  <c:v>18.892148795886801</c:v>
                </c:pt>
                <c:pt idx="435">
                  <c:v>18.912148795905502</c:v>
                </c:pt>
                <c:pt idx="436">
                  <c:v>18.9321487959241</c:v>
                </c:pt>
                <c:pt idx="437">
                  <c:v>18.952148795942701</c:v>
                </c:pt>
                <c:pt idx="438">
                  <c:v>18.972148795961399</c:v>
                </c:pt>
                <c:pt idx="439">
                  <c:v>18.99214879598</c:v>
                </c:pt>
                <c:pt idx="440">
                  <c:v>19.012148795998598</c:v>
                </c:pt>
                <c:pt idx="441">
                  <c:v>19.0321487960172</c:v>
                </c:pt>
                <c:pt idx="442">
                  <c:v>19.052148796035901</c:v>
                </c:pt>
                <c:pt idx="443">
                  <c:v>19.214983846442902</c:v>
                </c:pt>
                <c:pt idx="444">
                  <c:v>19.234983846443299</c:v>
                </c:pt>
                <c:pt idx="445">
                  <c:v>19.2549838464437</c:v>
                </c:pt>
                <c:pt idx="446">
                  <c:v>19.274983846444201</c:v>
                </c:pt>
                <c:pt idx="447">
                  <c:v>19.294983846444602</c:v>
                </c:pt>
                <c:pt idx="448">
                  <c:v>19.314983846445099</c:v>
                </c:pt>
                <c:pt idx="449">
                  <c:v>19.3349838464455</c:v>
                </c:pt>
                <c:pt idx="450">
                  <c:v>19.354983846445901</c:v>
                </c:pt>
                <c:pt idx="451">
                  <c:v>19.374983846446401</c:v>
                </c:pt>
                <c:pt idx="452">
                  <c:v>19.445919010206101</c:v>
                </c:pt>
                <c:pt idx="453">
                  <c:v>19.465919010224699</c:v>
                </c:pt>
                <c:pt idx="454">
                  <c:v>19.4859190102433</c:v>
                </c:pt>
                <c:pt idx="455">
                  <c:v>19.505919010262001</c:v>
                </c:pt>
                <c:pt idx="456">
                  <c:v>19.5259190102806</c:v>
                </c:pt>
                <c:pt idx="457">
                  <c:v>19.545919010299201</c:v>
                </c:pt>
                <c:pt idx="458">
                  <c:v>19.565919010317799</c:v>
                </c:pt>
                <c:pt idx="459">
                  <c:v>19.5859190103365</c:v>
                </c:pt>
                <c:pt idx="460">
                  <c:v>19.605919010355102</c:v>
                </c:pt>
                <c:pt idx="461">
                  <c:v>20.245984193053999</c:v>
                </c:pt>
                <c:pt idx="462">
                  <c:v>20.265984193072601</c:v>
                </c:pt>
                <c:pt idx="463">
                  <c:v>20.285984193091199</c:v>
                </c:pt>
                <c:pt idx="464">
                  <c:v>20.3059841931099</c:v>
                </c:pt>
                <c:pt idx="465">
                  <c:v>20.325984193128502</c:v>
                </c:pt>
                <c:pt idx="466">
                  <c:v>20.3459841931471</c:v>
                </c:pt>
                <c:pt idx="467">
                  <c:v>20.365984193165701</c:v>
                </c:pt>
                <c:pt idx="468">
                  <c:v>20.385984193184399</c:v>
                </c:pt>
                <c:pt idx="469">
                  <c:v>20.405984193203</c:v>
                </c:pt>
                <c:pt idx="470">
                  <c:v>20.567177638877101</c:v>
                </c:pt>
                <c:pt idx="471">
                  <c:v>20.587177638881201</c:v>
                </c:pt>
                <c:pt idx="472">
                  <c:v>20.6071776388853</c:v>
                </c:pt>
                <c:pt idx="473">
                  <c:v>20.6271776388894</c:v>
                </c:pt>
                <c:pt idx="474">
                  <c:v>20.6471776388934</c:v>
                </c:pt>
                <c:pt idx="475">
                  <c:v>20.667177638897499</c:v>
                </c:pt>
                <c:pt idx="476">
                  <c:v>20.687177638901598</c:v>
                </c:pt>
                <c:pt idx="477">
                  <c:v>20.707177638905701</c:v>
                </c:pt>
                <c:pt idx="478">
                  <c:v>20.727177638909701</c:v>
                </c:pt>
                <c:pt idx="479">
                  <c:v>20.7998978216783</c:v>
                </c:pt>
                <c:pt idx="480">
                  <c:v>20.894236808875501</c:v>
                </c:pt>
                <c:pt idx="481">
                  <c:v>20.914236808865098</c:v>
                </c:pt>
                <c:pt idx="482">
                  <c:v>20.9342368088546</c:v>
                </c:pt>
                <c:pt idx="483">
                  <c:v>20.954236808844101</c:v>
                </c:pt>
                <c:pt idx="484">
                  <c:v>20.974236808833599</c:v>
                </c:pt>
                <c:pt idx="485">
                  <c:v>20.9942368088231</c:v>
                </c:pt>
                <c:pt idx="486">
                  <c:v>21.014236808812701</c:v>
                </c:pt>
                <c:pt idx="487">
                  <c:v>21.034236808802198</c:v>
                </c:pt>
                <c:pt idx="488">
                  <c:v>21.0542368087917</c:v>
                </c:pt>
                <c:pt idx="489">
                  <c:v>21.271245940646601</c:v>
                </c:pt>
                <c:pt idx="490">
                  <c:v>21.7691184788127</c:v>
                </c:pt>
                <c:pt idx="491">
                  <c:v>21.789118478802202</c:v>
                </c:pt>
                <c:pt idx="492">
                  <c:v>21.809118478791699</c:v>
                </c:pt>
                <c:pt idx="493">
                  <c:v>21.8291184787813</c:v>
                </c:pt>
                <c:pt idx="494">
                  <c:v>21.849118478770801</c:v>
                </c:pt>
                <c:pt idx="495">
                  <c:v>21.869118478760299</c:v>
                </c:pt>
                <c:pt idx="496">
                  <c:v>21.889118478749801</c:v>
                </c:pt>
                <c:pt idx="497">
                  <c:v>21.909118478739401</c:v>
                </c:pt>
                <c:pt idx="498">
                  <c:v>21.929118478728899</c:v>
                </c:pt>
                <c:pt idx="499">
                  <c:v>22.605016998073499</c:v>
                </c:pt>
                <c:pt idx="500">
                  <c:v>22.610833773796902</c:v>
                </c:pt>
                <c:pt idx="501">
                  <c:v>22.611176997481301</c:v>
                </c:pt>
                <c:pt idx="502">
                  <c:v>22.6250169980921</c:v>
                </c:pt>
                <c:pt idx="503">
                  <c:v>22.630833773786399</c:v>
                </c:pt>
                <c:pt idx="504">
                  <c:v>22.631176997499999</c:v>
                </c:pt>
                <c:pt idx="505">
                  <c:v>22.645016998110801</c:v>
                </c:pt>
                <c:pt idx="506">
                  <c:v>22.650833773775901</c:v>
                </c:pt>
                <c:pt idx="507">
                  <c:v>22.651176997518601</c:v>
                </c:pt>
                <c:pt idx="508">
                  <c:v>22.665016998129399</c:v>
                </c:pt>
                <c:pt idx="509">
                  <c:v>22.670833773765398</c:v>
                </c:pt>
                <c:pt idx="510">
                  <c:v>22.671176997537199</c:v>
                </c:pt>
                <c:pt idx="511">
                  <c:v>22.685016998148001</c:v>
                </c:pt>
                <c:pt idx="512">
                  <c:v>22.690833773754999</c:v>
                </c:pt>
                <c:pt idx="513">
                  <c:v>22.6911769975558</c:v>
                </c:pt>
                <c:pt idx="514">
                  <c:v>22.705016998166599</c:v>
                </c:pt>
                <c:pt idx="515">
                  <c:v>22.710833773744501</c:v>
                </c:pt>
                <c:pt idx="516">
                  <c:v>22.711176997574501</c:v>
                </c:pt>
                <c:pt idx="517">
                  <c:v>22.7250169981853</c:v>
                </c:pt>
                <c:pt idx="518">
                  <c:v>22.730833773733998</c:v>
                </c:pt>
                <c:pt idx="519">
                  <c:v>22.731176997593099</c:v>
                </c:pt>
                <c:pt idx="520">
                  <c:v>22.745016998203901</c:v>
                </c:pt>
                <c:pt idx="521">
                  <c:v>22.7508337737235</c:v>
                </c:pt>
                <c:pt idx="522">
                  <c:v>22.751176997611701</c:v>
                </c:pt>
                <c:pt idx="523">
                  <c:v>22.770833773713001</c:v>
                </c:pt>
                <c:pt idx="524">
                  <c:v>22.771176997630299</c:v>
                </c:pt>
                <c:pt idx="525">
                  <c:v>22.786156160873301</c:v>
                </c:pt>
                <c:pt idx="526">
                  <c:v>23.549599731908501</c:v>
                </c:pt>
                <c:pt idx="527">
                  <c:v>23.731074819457699</c:v>
                </c:pt>
                <c:pt idx="528">
                  <c:v>23.751074819476301</c:v>
                </c:pt>
                <c:pt idx="529">
                  <c:v>23.771074819494899</c:v>
                </c:pt>
                <c:pt idx="530">
                  <c:v>23.791074819513501</c:v>
                </c:pt>
                <c:pt idx="531">
                  <c:v>23.811074819532202</c:v>
                </c:pt>
                <c:pt idx="532">
                  <c:v>23.8310748195508</c:v>
                </c:pt>
                <c:pt idx="533">
                  <c:v>23.851074819569401</c:v>
                </c:pt>
                <c:pt idx="534">
                  <c:v>23.871074819588099</c:v>
                </c:pt>
                <c:pt idx="535">
                  <c:v>23.883623827394299</c:v>
                </c:pt>
                <c:pt idx="536">
                  <c:v>23.8910748196067</c:v>
                </c:pt>
                <c:pt idx="537">
                  <c:v>23.9036238273838</c:v>
                </c:pt>
                <c:pt idx="538">
                  <c:v>23.923623827373302</c:v>
                </c:pt>
                <c:pt idx="539">
                  <c:v>23.943623827362899</c:v>
                </c:pt>
                <c:pt idx="540">
                  <c:v>23.9636238273524</c:v>
                </c:pt>
                <c:pt idx="541">
                  <c:v>23.983623827341901</c:v>
                </c:pt>
                <c:pt idx="542">
                  <c:v>24.003623827331399</c:v>
                </c:pt>
                <c:pt idx="543">
                  <c:v>24.0236238273209</c:v>
                </c:pt>
                <c:pt idx="544">
                  <c:v>24.043623827310501</c:v>
                </c:pt>
                <c:pt idx="545">
                  <c:v>24.063623827299999</c:v>
                </c:pt>
                <c:pt idx="546">
                  <c:v>24.436777370850901</c:v>
                </c:pt>
                <c:pt idx="547">
                  <c:v>24.456777370854901</c:v>
                </c:pt>
                <c:pt idx="548">
                  <c:v>24.476777370859001</c:v>
                </c:pt>
                <c:pt idx="549">
                  <c:v>24.4967773708631</c:v>
                </c:pt>
                <c:pt idx="550">
                  <c:v>24.516777370867199</c:v>
                </c:pt>
                <c:pt idx="551">
                  <c:v>24.536777370871199</c:v>
                </c:pt>
                <c:pt idx="552">
                  <c:v>24.556777370875299</c:v>
                </c:pt>
                <c:pt idx="553">
                  <c:v>24.931245942367202</c:v>
                </c:pt>
                <c:pt idx="554">
                  <c:v>25.014881669660099</c:v>
                </c:pt>
                <c:pt idx="555">
                  <c:v>25.034881669656802</c:v>
                </c:pt>
                <c:pt idx="556">
                  <c:v>25.0548816696536</c:v>
                </c:pt>
                <c:pt idx="557">
                  <c:v>25.074881669650399</c:v>
                </c:pt>
                <c:pt idx="558">
                  <c:v>25.094881669647201</c:v>
                </c:pt>
                <c:pt idx="559">
                  <c:v>25.114881669643999</c:v>
                </c:pt>
                <c:pt idx="560">
                  <c:v>25.134881669640802</c:v>
                </c:pt>
                <c:pt idx="561">
                  <c:v>25.1548816696376</c:v>
                </c:pt>
                <c:pt idx="562">
                  <c:v>25.174881669634399</c:v>
                </c:pt>
                <c:pt idx="563">
                  <c:v>25.194881669631201</c:v>
                </c:pt>
                <c:pt idx="564">
                  <c:v>25.894833776866999</c:v>
                </c:pt>
                <c:pt idx="565">
                  <c:v>25.914833776856501</c:v>
                </c:pt>
                <c:pt idx="566">
                  <c:v>25.934833776845998</c:v>
                </c:pt>
                <c:pt idx="567">
                  <c:v>25.9548337768355</c:v>
                </c:pt>
                <c:pt idx="568">
                  <c:v>25.974833776825101</c:v>
                </c:pt>
                <c:pt idx="569">
                  <c:v>25.994833776814598</c:v>
                </c:pt>
                <c:pt idx="570">
                  <c:v>26.0148337768041</c:v>
                </c:pt>
                <c:pt idx="571">
                  <c:v>26.034833776793601</c:v>
                </c:pt>
                <c:pt idx="572">
                  <c:v>26.054833776783099</c:v>
                </c:pt>
                <c:pt idx="573">
                  <c:v>26.1454827510751</c:v>
                </c:pt>
                <c:pt idx="574">
                  <c:v>26.165482751064701</c:v>
                </c:pt>
                <c:pt idx="575">
                  <c:v>26.185482751054199</c:v>
                </c:pt>
                <c:pt idx="576">
                  <c:v>26.2054827510437</c:v>
                </c:pt>
                <c:pt idx="577">
                  <c:v>26.225482751033201</c:v>
                </c:pt>
                <c:pt idx="578">
                  <c:v>26.245482751022699</c:v>
                </c:pt>
                <c:pt idx="579">
                  <c:v>26.2654827510123</c:v>
                </c:pt>
                <c:pt idx="580">
                  <c:v>26.285482751001801</c:v>
                </c:pt>
                <c:pt idx="581">
                  <c:v>26.285482751001801</c:v>
                </c:pt>
                <c:pt idx="582">
                  <c:v>26.5458820147323</c:v>
                </c:pt>
                <c:pt idx="583">
                  <c:v>26.565882014750901</c:v>
                </c:pt>
                <c:pt idx="584">
                  <c:v>26.585882014769499</c:v>
                </c:pt>
                <c:pt idx="585">
                  <c:v>26.6058820147882</c:v>
                </c:pt>
                <c:pt idx="586">
                  <c:v>26.625882014806798</c:v>
                </c:pt>
                <c:pt idx="587">
                  <c:v>26.6458820148254</c:v>
                </c:pt>
                <c:pt idx="588">
                  <c:v>26.665882014844101</c:v>
                </c:pt>
                <c:pt idx="589">
                  <c:v>26.685882014862699</c:v>
                </c:pt>
                <c:pt idx="590">
                  <c:v>26.705882014881301</c:v>
                </c:pt>
                <c:pt idx="591">
                  <c:v>26.725882014899899</c:v>
                </c:pt>
                <c:pt idx="592">
                  <c:v>26.812050374923199</c:v>
                </c:pt>
                <c:pt idx="593">
                  <c:v>26.8320503749419</c:v>
                </c:pt>
                <c:pt idx="594">
                  <c:v>26.852050374960498</c:v>
                </c:pt>
                <c:pt idx="595">
                  <c:v>26.8720503749791</c:v>
                </c:pt>
                <c:pt idx="596">
                  <c:v>26.892050374997702</c:v>
                </c:pt>
                <c:pt idx="597">
                  <c:v>26.912050375016399</c:v>
                </c:pt>
                <c:pt idx="598">
                  <c:v>26.932050375035001</c:v>
                </c:pt>
                <c:pt idx="599">
                  <c:v>26.952050375053599</c:v>
                </c:pt>
                <c:pt idx="600">
                  <c:v>26.9720503750722</c:v>
                </c:pt>
                <c:pt idx="601">
                  <c:v>27.260432717390302</c:v>
                </c:pt>
                <c:pt idx="602">
                  <c:v>27.2804327174089</c:v>
                </c:pt>
                <c:pt idx="603">
                  <c:v>27.300432717427601</c:v>
                </c:pt>
                <c:pt idx="604">
                  <c:v>27.320432717446199</c:v>
                </c:pt>
                <c:pt idx="605">
                  <c:v>27.3404327174648</c:v>
                </c:pt>
                <c:pt idx="606">
                  <c:v>27.360432717483398</c:v>
                </c:pt>
                <c:pt idx="607">
                  <c:v>27.380432717502099</c:v>
                </c:pt>
                <c:pt idx="608">
                  <c:v>27.400432717520701</c:v>
                </c:pt>
                <c:pt idx="609">
                  <c:v>27.420432717539299</c:v>
                </c:pt>
                <c:pt idx="610">
                  <c:v>27.440432717557901</c:v>
                </c:pt>
                <c:pt idx="611">
                  <c:v>28.177127955714202</c:v>
                </c:pt>
                <c:pt idx="612">
                  <c:v>28.1971279557328</c:v>
                </c:pt>
                <c:pt idx="613">
                  <c:v>28.217127955751401</c:v>
                </c:pt>
                <c:pt idx="614">
                  <c:v>28.237127955770099</c:v>
                </c:pt>
                <c:pt idx="615">
                  <c:v>28.2571279557887</c:v>
                </c:pt>
                <c:pt idx="616">
                  <c:v>28.277127955807298</c:v>
                </c:pt>
                <c:pt idx="617">
                  <c:v>28.297127955825999</c:v>
                </c:pt>
                <c:pt idx="618">
                  <c:v>28.313942178094202</c:v>
                </c:pt>
                <c:pt idx="619">
                  <c:v>28.317127955844601</c:v>
                </c:pt>
                <c:pt idx="620">
                  <c:v>28.328023313268201</c:v>
                </c:pt>
                <c:pt idx="621">
                  <c:v>28.337127955863199</c:v>
                </c:pt>
                <c:pt idx="622">
                  <c:v>28.348023313272201</c:v>
                </c:pt>
                <c:pt idx="623">
                  <c:v>28.357127955881801</c:v>
                </c:pt>
                <c:pt idx="624">
                  <c:v>28.3680233132763</c:v>
                </c:pt>
                <c:pt idx="625">
                  <c:v>28.388023313280399</c:v>
                </c:pt>
                <c:pt idx="626">
                  <c:v>28.408023313284499</c:v>
                </c:pt>
                <c:pt idx="627">
                  <c:v>28.428023313288499</c:v>
                </c:pt>
                <c:pt idx="628">
                  <c:v>28.448023313292602</c:v>
                </c:pt>
                <c:pt idx="629">
                  <c:v>28.468023313296701</c:v>
                </c:pt>
                <c:pt idx="630">
                  <c:v>28.712148795719202</c:v>
                </c:pt>
                <c:pt idx="631">
                  <c:v>28.7321487957378</c:v>
                </c:pt>
                <c:pt idx="632">
                  <c:v>28.752148795756501</c:v>
                </c:pt>
                <c:pt idx="633">
                  <c:v>28.772148795775099</c:v>
                </c:pt>
                <c:pt idx="634">
                  <c:v>28.7921487957937</c:v>
                </c:pt>
                <c:pt idx="635">
                  <c:v>28.812148795812298</c:v>
                </c:pt>
                <c:pt idx="636">
                  <c:v>28.832148795830999</c:v>
                </c:pt>
                <c:pt idx="637">
                  <c:v>28.852148795849601</c:v>
                </c:pt>
                <c:pt idx="638">
                  <c:v>28.872148795868199</c:v>
                </c:pt>
                <c:pt idx="639">
                  <c:v>29.034983846438902</c:v>
                </c:pt>
                <c:pt idx="640">
                  <c:v>29.054983846439399</c:v>
                </c:pt>
                <c:pt idx="641">
                  <c:v>29.0749838464398</c:v>
                </c:pt>
                <c:pt idx="642">
                  <c:v>29.0949838464403</c:v>
                </c:pt>
                <c:pt idx="643">
                  <c:v>29.114983846440701</c:v>
                </c:pt>
                <c:pt idx="644">
                  <c:v>29.134983846441099</c:v>
                </c:pt>
                <c:pt idx="645">
                  <c:v>29.154983846441599</c:v>
                </c:pt>
                <c:pt idx="646">
                  <c:v>29.174983846442</c:v>
                </c:pt>
                <c:pt idx="647">
                  <c:v>29.194983846442401</c:v>
                </c:pt>
                <c:pt idx="648">
                  <c:v>29.245919010019801</c:v>
                </c:pt>
                <c:pt idx="649">
                  <c:v>29.265919010038399</c:v>
                </c:pt>
                <c:pt idx="650">
                  <c:v>29.2859190100571</c:v>
                </c:pt>
                <c:pt idx="651">
                  <c:v>29.305919010075701</c:v>
                </c:pt>
                <c:pt idx="652">
                  <c:v>29.325919010094299</c:v>
                </c:pt>
                <c:pt idx="653">
                  <c:v>29.345919010112901</c:v>
                </c:pt>
                <c:pt idx="654">
                  <c:v>29.365919010131599</c:v>
                </c:pt>
                <c:pt idx="655">
                  <c:v>29.3859190101502</c:v>
                </c:pt>
                <c:pt idx="656">
                  <c:v>29.405919010168802</c:v>
                </c:pt>
                <c:pt idx="657">
                  <c:v>29.425919010187499</c:v>
                </c:pt>
                <c:pt idx="658">
                  <c:v>30.045984192867699</c:v>
                </c:pt>
                <c:pt idx="659">
                  <c:v>30.065984192886301</c:v>
                </c:pt>
                <c:pt idx="660">
                  <c:v>30.085984192904998</c:v>
                </c:pt>
                <c:pt idx="661">
                  <c:v>30.1059841929236</c:v>
                </c:pt>
                <c:pt idx="662">
                  <c:v>30.125984192942202</c:v>
                </c:pt>
                <c:pt idx="663">
                  <c:v>30.1459841929608</c:v>
                </c:pt>
                <c:pt idx="664">
                  <c:v>30.165984192979501</c:v>
                </c:pt>
                <c:pt idx="665">
                  <c:v>30.185984192998099</c:v>
                </c:pt>
                <c:pt idx="666">
                  <c:v>30.2059841930167</c:v>
                </c:pt>
                <c:pt idx="667">
                  <c:v>30.225984193035401</c:v>
                </c:pt>
                <c:pt idx="668">
                  <c:v>30.367177638836399</c:v>
                </c:pt>
                <c:pt idx="669">
                  <c:v>30.387177638840502</c:v>
                </c:pt>
                <c:pt idx="670">
                  <c:v>30.407177638844502</c:v>
                </c:pt>
                <c:pt idx="671">
                  <c:v>30.427177638848601</c:v>
                </c:pt>
                <c:pt idx="672">
                  <c:v>30.4471776388527</c:v>
                </c:pt>
                <c:pt idx="673">
                  <c:v>30.4671776388568</c:v>
                </c:pt>
                <c:pt idx="674">
                  <c:v>30.4871776388608</c:v>
                </c:pt>
                <c:pt idx="675">
                  <c:v>30.507177638864899</c:v>
                </c:pt>
                <c:pt idx="676">
                  <c:v>30.527177638868999</c:v>
                </c:pt>
                <c:pt idx="677">
                  <c:v>30.547177638873102</c:v>
                </c:pt>
                <c:pt idx="678">
                  <c:v>30.714236808969801</c:v>
                </c:pt>
                <c:pt idx="679">
                  <c:v>30.734236808959299</c:v>
                </c:pt>
                <c:pt idx="680">
                  <c:v>30.7542368089489</c:v>
                </c:pt>
                <c:pt idx="681">
                  <c:v>30.774236808938401</c:v>
                </c:pt>
                <c:pt idx="682">
                  <c:v>30.794236808927899</c:v>
                </c:pt>
                <c:pt idx="683">
                  <c:v>30.8142368089174</c:v>
                </c:pt>
                <c:pt idx="684">
                  <c:v>30.834236808907001</c:v>
                </c:pt>
                <c:pt idx="685">
                  <c:v>30.854236808896498</c:v>
                </c:pt>
                <c:pt idx="686">
                  <c:v>30.874236808886</c:v>
                </c:pt>
                <c:pt idx="687">
                  <c:v>31.051245940441699</c:v>
                </c:pt>
                <c:pt idx="688">
                  <c:v>31.589118478907</c:v>
                </c:pt>
                <c:pt idx="689">
                  <c:v>31.609118478896502</c:v>
                </c:pt>
                <c:pt idx="690">
                  <c:v>31.629118478885999</c:v>
                </c:pt>
                <c:pt idx="691">
                  <c:v>31.6491184788756</c:v>
                </c:pt>
                <c:pt idx="692">
                  <c:v>31.669118478865101</c:v>
                </c:pt>
                <c:pt idx="693">
                  <c:v>31.689118478854599</c:v>
                </c:pt>
                <c:pt idx="694">
                  <c:v>31.709118478844101</c:v>
                </c:pt>
                <c:pt idx="695">
                  <c:v>31.729118478833598</c:v>
                </c:pt>
                <c:pt idx="696">
                  <c:v>31.749118478823199</c:v>
                </c:pt>
                <c:pt idx="697">
                  <c:v>32.410833773901601</c:v>
                </c:pt>
                <c:pt idx="698">
                  <c:v>32.411176997295101</c:v>
                </c:pt>
                <c:pt idx="699">
                  <c:v>32.4250169979059</c:v>
                </c:pt>
                <c:pt idx="700">
                  <c:v>32.430833773891202</c:v>
                </c:pt>
                <c:pt idx="701">
                  <c:v>32.431176997313699</c:v>
                </c:pt>
                <c:pt idx="702">
                  <c:v>32.445016997924498</c:v>
                </c:pt>
                <c:pt idx="703">
                  <c:v>32.450833773880703</c:v>
                </c:pt>
                <c:pt idx="704">
                  <c:v>32.451176997332297</c:v>
                </c:pt>
                <c:pt idx="705">
                  <c:v>32.465016997943103</c:v>
                </c:pt>
                <c:pt idx="706">
                  <c:v>32.470833773870197</c:v>
                </c:pt>
                <c:pt idx="707">
                  <c:v>32.471176997350902</c:v>
                </c:pt>
                <c:pt idx="708">
                  <c:v>32.485016997961701</c:v>
                </c:pt>
                <c:pt idx="709">
                  <c:v>32.490833773859698</c:v>
                </c:pt>
                <c:pt idx="710">
                  <c:v>32.4911769973696</c:v>
                </c:pt>
                <c:pt idx="711">
                  <c:v>32.505016997980398</c:v>
                </c:pt>
                <c:pt idx="712">
                  <c:v>32.510833773849299</c:v>
                </c:pt>
                <c:pt idx="713">
                  <c:v>32.511176997388198</c:v>
                </c:pt>
                <c:pt idx="714">
                  <c:v>32.525016997999003</c:v>
                </c:pt>
                <c:pt idx="715">
                  <c:v>32.5308337738388</c:v>
                </c:pt>
                <c:pt idx="716">
                  <c:v>32.531176997406803</c:v>
                </c:pt>
                <c:pt idx="717">
                  <c:v>32.545016998017601</c:v>
                </c:pt>
                <c:pt idx="718">
                  <c:v>32.550833773828302</c:v>
                </c:pt>
                <c:pt idx="719">
                  <c:v>32.5511769974255</c:v>
                </c:pt>
                <c:pt idx="720">
                  <c:v>32.565016998036299</c:v>
                </c:pt>
                <c:pt idx="721">
                  <c:v>32.570833773817803</c:v>
                </c:pt>
                <c:pt idx="722">
                  <c:v>32.571176997444098</c:v>
                </c:pt>
                <c:pt idx="723">
                  <c:v>32.590833773807297</c:v>
                </c:pt>
                <c:pt idx="724">
                  <c:v>32.591176997462703</c:v>
                </c:pt>
                <c:pt idx="725">
                  <c:v>32.746156160836101</c:v>
                </c:pt>
                <c:pt idx="726">
                  <c:v>32.766156160854699</c:v>
                </c:pt>
                <c:pt idx="727">
                  <c:v>33.000376319163401</c:v>
                </c:pt>
                <c:pt idx="728">
                  <c:v>33.020376319182098</c:v>
                </c:pt>
                <c:pt idx="729">
                  <c:v>33.040376319200703</c:v>
                </c:pt>
                <c:pt idx="730">
                  <c:v>33.060376319219301</c:v>
                </c:pt>
                <c:pt idx="731">
                  <c:v>33.2512459422869</c:v>
                </c:pt>
                <c:pt idx="732">
                  <c:v>33.271245942290903</c:v>
                </c:pt>
                <c:pt idx="733">
                  <c:v>33.291245942294999</c:v>
                </c:pt>
                <c:pt idx="734">
                  <c:v>33.311245942299102</c:v>
                </c:pt>
                <c:pt idx="735">
                  <c:v>33.331245942303198</c:v>
                </c:pt>
                <c:pt idx="736">
                  <c:v>33.531074819271403</c:v>
                </c:pt>
                <c:pt idx="737">
                  <c:v>33.551074819290001</c:v>
                </c:pt>
                <c:pt idx="738">
                  <c:v>33.571074819308699</c:v>
                </c:pt>
                <c:pt idx="739">
                  <c:v>33.591074819327297</c:v>
                </c:pt>
                <c:pt idx="740">
                  <c:v>33.611074819345902</c:v>
                </c:pt>
                <c:pt idx="741">
                  <c:v>33.6310748193645</c:v>
                </c:pt>
                <c:pt idx="742">
                  <c:v>33.651074819383197</c:v>
                </c:pt>
                <c:pt idx="743">
                  <c:v>33.671074819401802</c:v>
                </c:pt>
                <c:pt idx="744">
                  <c:v>33.6910748194204</c:v>
                </c:pt>
                <c:pt idx="745">
                  <c:v>33.711074819438998</c:v>
                </c:pt>
                <c:pt idx="746">
                  <c:v>33.7236238274781</c:v>
                </c:pt>
                <c:pt idx="747">
                  <c:v>33.743623827467601</c:v>
                </c:pt>
                <c:pt idx="748">
                  <c:v>33.763623827457103</c:v>
                </c:pt>
                <c:pt idx="749">
                  <c:v>33.783623827446696</c:v>
                </c:pt>
                <c:pt idx="750">
                  <c:v>33.803623827436198</c:v>
                </c:pt>
                <c:pt idx="751">
                  <c:v>33.823623827425699</c:v>
                </c:pt>
                <c:pt idx="752">
                  <c:v>33.8436238274152</c:v>
                </c:pt>
                <c:pt idx="753">
                  <c:v>33.863623827404801</c:v>
                </c:pt>
                <c:pt idx="754">
                  <c:v>33.969028204563003</c:v>
                </c:pt>
                <c:pt idx="755">
                  <c:v>34.236777370810103</c:v>
                </c:pt>
                <c:pt idx="756">
                  <c:v>34.256777370814198</c:v>
                </c:pt>
                <c:pt idx="757">
                  <c:v>34.276777370818301</c:v>
                </c:pt>
                <c:pt idx="758">
                  <c:v>34.296777370822298</c:v>
                </c:pt>
                <c:pt idx="759">
                  <c:v>34.316777370826401</c:v>
                </c:pt>
                <c:pt idx="760">
                  <c:v>34.336777370830497</c:v>
                </c:pt>
                <c:pt idx="761">
                  <c:v>34.3567773708346</c:v>
                </c:pt>
                <c:pt idx="762">
                  <c:v>34.376777370838603</c:v>
                </c:pt>
                <c:pt idx="763">
                  <c:v>34.396777370842699</c:v>
                </c:pt>
                <c:pt idx="764">
                  <c:v>34.416777370846802</c:v>
                </c:pt>
                <c:pt idx="765">
                  <c:v>34.814881669692099</c:v>
                </c:pt>
                <c:pt idx="766">
                  <c:v>34.834881669688897</c:v>
                </c:pt>
                <c:pt idx="767">
                  <c:v>34.854881669685703</c:v>
                </c:pt>
                <c:pt idx="768">
                  <c:v>34.874881669682502</c:v>
                </c:pt>
                <c:pt idx="769">
                  <c:v>34.8948816696793</c:v>
                </c:pt>
                <c:pt idx="770">
                  <c:v>34.914881669676099</c:v>
                </c:pt>
                <c:pt idx="771">
                  <c:v>34.934881669672897</c:v>
                </c:pt>
                <c:pt idx="772">
                  <c:v>34.954881669669703</c:v>
                </c:pt>
                <c:pt idx="773">
                  <c:v>34.974881669666502</c:v>
                </c:pt>
                <c:pt idx="774">
                  <c:v>34.9948816696633</c:v>
                </c:pt>
                <c:pt idx="775">
                  <c:v>35.649796432262498</c:v>
                </c:pt>
                <c:pt idx="776">
                  <c:v>35.669796432251999</c:v>
                </c:pt>
                <c:pt idx="777">
                  <c:v>35.689796432241501</c:v>
                </c:pt>
                <c:pt idx="778">
                  <c:v>35.709796432231002</c:v>
                </c:pt>
                <c:pt idx="779">
                  <c:v>35.714833776961299</c:v>
                </c:pt>
                <c:pt idx="780">
                  <c:v>35.729796432220603</c:v>
                </c:pt>
                <c:pt idx="781">
                  <c:v>35.734833776950801</c:v>
                </c:pt>
                <c:pt idx="782">
                  <c:v>35.754833776940302</c:v>
                </c:pt>
                <c:pt idx="783">
                  <c:v>35.7598978211754</c:v>
                </c:pt>
                <c:pt idx="784">
                  <c:v>35.774833776929803</c:v>
                </c:pt>
                <c:pt idx="785">
                  <c:v>35.794833776919397</c:v>
                </c:pt>
                <c:pt idx="786">
                  <c:v>35.814833776908898</c:v>
                </c:pt>
                <c:pt idx="787">
                  <c:v>35.8348337768984</c:v>
                </c:pt>
                <c:pt idx="788">
                  <c:v>35.854833776887901</c:v>
                </c:pt>
                <c:pt idx="789">
                  <c:v>35.874833776877402</c:v>
                </c:pt>
                <c:pt idx="790">
                  <c:v>35.965482751169397</c:v>
                </c:pt>
                <c:pt idx="791">
                  <c:v>35.985482751158997</c:v>
                </c:pt>
                <c:pt idx="792">
                  <c:v>36.005482751148499</c:v>
                </c:pt>
                <c:pt idx="793">
                  <c:v>36.025482751138</c:v>
                </c:pt>
                <c:pt idx="794">
                  <c:v>36.045482751127501</c:v>
                </c:pt>
                <c:pt idx="795">
                  <c:v>36.065482751117003</c:v>
                </c:pt>
                <c:pt idx="796">
                  <c:v>36.085482751106603</c:v>
                </c:pt>
                <c:pt idx="797">
                  <c:v>36.105482751096098</c:v>
                </c:pt>
                <c:pt idx="798">
                  <c:v>36.125482751085599</c:v>
                </c:pt>
                <c:pt idx="799">
                  <c:v>36.365882014564697</c:v>
                </c:pt>
                <c:pt idx="800">
                  <c:v>36.385882014583302</c:v>
                </c:pt>
                <c:pt idx="801">
                  <c:v>36.4058820146019</c:v>
                </c:pt>
                <c:pt idx="802">
                  <c:v>36.425882014620498</c:v>
                </c:pt>
                <c:pt idx="803">
                  <c:v>36.445882014639203</c:v>
                </c:pt>
                <c:pt idx="804">
                  <c:v>36.465882014657801</c:v>
                </c:pt>
                <c:pt idx="805">
                  <c:v>36.485882014676399</c:v>
                </c:pt>
                <c:pt idx="806">
                  <c:v>36.505882014694997</c:v>
                </c:pt>
                <c:pt idx="807">
                  <c:v>36.6320503747556</c:v>
                </c:pt>
                <c:pt idx="808">
                  <c:v>36.652050374774198</c:v>
                </c:pt>
                <c:pt idx="809">
                  <c:v>36.672050374792803</c:v>
                </c:pt>
                <c:pt idx="810">
                  <c:v>36.692050374811501</c:v>
                </c:pt>
                <c:pt idx="811">
                  <c:v>36.712050374830099</c:v>
                </c:pt>
                <c:pt idx="812">
                  <c:v>36.732050374848697</c:v>
                </c:pt>
                <c:pt idx="813">
                  <c:v>36.752050374867302</c:v>
                </c:pt>
                <c:pt idx="814">
                  <c:v>36.772050374886</c:v>
                </c:pt>
                <c:pt idx="815">
                  <c:v>36.792050374904598</c:v>
                </c:pt>
                <c:pt idx="816">
                  <c:v>37.120432717259902</c:v>
                </c:pt>
                <c:pt idx="817">
                  <c:v>37.1404327172786</c:v>
                </c:pt>
                <c:pt idx="818">
                  <c:v>37.160432717297198</c:v>
                </c:pt>
                <c:pt idx="819">
                  <c:v>37.180432717315803</c:v>
                </c:pt>
                <c:pt idx="820">
                  <c:v>37.200432717334401</c:v>
                </c:pt>
                <c:pt idx="821">
                  <c:v>37.220432717353098</c:v>
                </c:pt>
                <c:pt idx="822">
                  <c:v>37.240432717371696</c:v>
                </c:pt>
                <c:pt idx="823">
                  <c:v>37.274513706681297</c:v>
                </c:pt>
                <c:pt idx="824">
                  <c:v>37.294513706699902</c:v>
                </c:pt>
                <c:pt idx="825">
                  <c:v>38.033942177833502</c:v>
                </c:pt>
                <c:pt idx="826">
                  <c:v>38.037127955583799</c:v>
                </c:pt>
                <c:pt idx="827">
                  <c:v>38.0539421778521</c:v>
                </c:pt>
                <c:pt idx="828">
                  <c:v>38.057127955602397</c:v>
                </c:pt>
                <c:pt idx="829">
                  <c:v>38.073942177870698</c:v>
                </c:pt>
                <c:pt idx="830">
                  <c:v>38.077127955621101</c:v>
                </c:pt>
                <c:pt idx="831">
                  <c:v>38.093942177889403</c:v>
                </c:pt>
                <c:pt idx="832">
                  <c:v>38.097127955639699</c:v>
                </c:pt>
                <c:pt idx="833">
                  <c:v>38.113942177908001</c:v>
                </c:pt>
                <c:pt idx="834">
                  <c:v>38.117127955658297</c:v>
                </c:pt>
                <c:pt idx="835">
                  <c:v>38.133942177926599</c:v>
                </c:pt>
                <c:pt idx="836">
                  <c:v>38.137127955676903</c:v>
                </c:pt>
                <c:pt idx="837">
                  <c:v>38.168023313235601</c:v>
                </c:pt>
                <c:pt idx="838">
                  <c:v>38.188023313239597</c:v>
                </c:pt>
                <c:pt idx="839">
                  <c:v>38.2080233132437</c:v>
                </c:pt>
                <c:pt idx="840">
                  <c:v>38.5921487956075</c:v>
                </c:pt>
                <c:pt idx="841">
                  <c:v>38.612148795626098</c:v>
                </c:pt>
                <c:pt idx="842">
                  <c:v>38.834983846434604</c:v>
                </c:pt>
                <c:pt idx="843">
                  <c:v>38.854983846434997</c:v>
                </c:pt>
                <c:pt idx="844">
                  <c:v>38.874983846435498</c:v>
                </c:pt>
                <c:pt idx="845">
                  <c:v>38.894983846435899</c:v>
                </c:pt>
                <c:pt idx="846">
                  <c:v>38.9149838464363</c:v>
                </c:pt>
                <c:pt idx="847">
                  <c:v>38.934983846436801</c:v>
                </c:pt>
                <c:pt idx="848">
                  <c:v>38.954983846437202</c:v>
                </c:pt>
                <c:pt idx="849">
                  <c:v>38.974983846437603</c:v>
                </c:pt>
                <c:pt idx="850">
                  <c:v>38.994983846438103</c:v>
                </c:pt>
                <c:pt idx="851">
                  <c:v>39.014983846438497</c:v>
                </c:pt>
                <c:pt idx="852">
                  <c:v>39.0859190098708</c:v>
                </c:pt>
                <c:pt idx="853">
                  <c:v>39.105919009889398</c:v>
                </c:pt>
                <c:pt idx="854">
                  <c:v>39.125919009908102</c:v>
                </c:pt>
                <c:pt idx="855">
                  <c:v>39.1459190099267</c:v>
                </c:pt>
                <c:pt idx="856">
                  <c:v>39.1459190099267</c:v>
                </c:pt>
                <c:pt idx="857">
                  <c:v>39.165919009945299</c:v>
                </c:pt>
                <c:pt idx="858">
                  <c:v>39.185919009963897</c:v>
                </c:pt>
                <c:pt idx="859">
                  <c:v>39.205919009982601</c:v>
                </c:pt>
                <c:pt idx="860">
                  <c:v>39.925984192755998</c:v>
                </c:pt>
                <c:pt idx="861">
                  <c:v>39.945984192774603</c:v>
                </c:pt>
                <c:pt idx="862">
                  <c:v>39.965984192793201</c:v>
                </c:pt>
                <c:pt idx="863">
                  <c:v>39.985984192811799</c:v>
                </c:pt>
                <c:pt idx="864">
                  <c:v>40.005984192830503</c:v>
                </c:pt>
                <c:pt idx="865">
                  <c:v>40.025984192849101</c:v>
                </c:pt>
                <c:pt idx="866">
                  <c:v>40.187177638799703</c:v>
                </c:pt>
                <c:pt idx="867">
                  <c:v>40.207177638803799</c:v>
                </c:pt>
                <c:pt idx="868">
                  <c:v>40.227177638807902</c:v>
                </c:pt>
                <c:pt idx="869">
                  <c:v>40.247177638811898</c:v>
                </c:pt>
                <c:pt idx="870">
                  <c:v>40.267177638816001</c:v>
                </c:pt>
                <c:pt idx="871">
                  <c:v>40.287177638820097</c:v>
                </c:pt>
                <c:pt idx="872">
                  <c:v>40.3071776388242</c:v>
                </c:pt>
                <c:pt idx="873">
                  <c:v>40.327177638828203</c:v>
                </c:pt>
                <c:pt idx="874">
                  <c:v>40.347177638832299</c:v>
                </c:pt>
                <c:pt idx="875">
                  <c:v>40.514236809074603</c:v>
                </c:pt>
                <c:pt idx="876">
                  <c:v>40.534236809064097</c:v>
                </c:pt>
                <c:pt idx="877">
                  <c:v>40.554236809053599</c:v>
                </c:pt>
                <c:pt idx="878">
                  <c:v>40.5742368090432</c:v>
                </c:pt>
                <c:pt idx="879">
                  <c:v>40.594236809032701</c:v>
                </c:pt>
                <c:pt idx="880">
                  <c:v>40.614236809022202</c:v>
                </c:pt>
                <c:pt idx="881">
                  <c:v>40.634236809011703</c:v>
                </c:pt>
                <c:pt idx="882">
                  <c:v>40.654236809001297</c:v>
                </c:pt>
                <c:pt idx="883">
                  <c:v>40.674236808990798</c:v>
                </c:pt>
                <c:pt idx="884">
                  <c:v>40.6942368089803</c:v>
                </c:pt>
                <c:pt idx="885">
                  <c:v>40.831245940236798</c:v>
                </c:pt>
                <c:pt idx="886">
                  <c:v>40.851245940255403</c:v>
                </c:pt>
                <c:pt idx="887">
                  <c:v>40.871245940274001</c:v>
                </c:pt>
                <c:pt idx="888">
                  <c:v>40.891245940292698</c:v>
                </c:pt>
                <c:pt idx="889">
                  <c:v>40.911245940311296</c:v>
                </c:pt>
                <c:pt idx="890">
                  <c:v>41.4091184790013</c:v>
                </c:pt>
                <c:pt idx="891">
                  <c:v>41.414505348948197</c:v>
                </c:pt>
                <c:pt idx="892">
                  <c:v>41.429118478990802</c:v>
                </c:pt>
                <c:pt idx="893">
                  <c:v>41.434505348937797</c:v>
                </c:pt>
                <c:pt idx="894">
                  <c:v>41.449118478980303</c:v>
                </c:pt>
                <c:pt idx="895">
                  <c:v>41.454505348927299</c:v>
                </c:pt>
                <c:pt idx="896">
                  <c:v>41.469118478969897</c:v>
                </c:pt>
                <c:pt idx="897">
                  <c:v>42.230833773995897</c:v>
                </c:pt>
                <c:pt idx="898">
                  <c:v>42.245016997738198</c:v>
                </c:pt>
                <c:pt idx="899">
                  <c:v>42.250833773985498</c:v>
                </c:pt>
                <c:pt idx="900">
                  <c:v>42.251176997146104</c:v>
                </c:pt>
                <c:pt idx="901">
                  <c:v>42.265016997756902</c:v>
                </c:pt>
                <c:pt idx="902">
                  <c:v>42.270833773974999</c:v>
                </c:pt>
                <c:pt idx="903">
                  <c:v>42.271176997164702</c:v>
                </c:pt>
                <c:pt idx="904">
                  <c:v>42.2850169977755</c:v>
                </c:pt>
                <c:pt idx="905">
                  <c:v>42.290833773964501</c:v>
                </c:pt>
                <c:pt idx="906">
                  <c:v>42.2911769971833</c:v>
                </c:pt>
                <c:pt idx="907">
                  <c:v>42.310833773954002</c:v>
                </c:pt>
                <c:pt idx="908">
                  <c:v>42.311176997201898</c:v>
                </c:pt>
                <c:pt idx="909">
                  <c:v>42.330833773943503</c:v>
                </c:pt>
                <c:pt idx="910">
                  <c:v>42.331176997220602</c:v>
                </c:pt>
                <c:pt idx="911">
                  <c:v>42.350833773933097</c:v>
                </c:pt>
                <c:pt idx="912">
                  <c:v>42.3511769972392</c:v>
                </c:pt>
                <c:pt idx="913">
                  <c:v>42.370833773922598</c:v>
                </c:pt>
                <c:pt idx="914">
                  <c:v>42.371176997257798</c:v>
                </c:pt>
                <c:pt idx="915">
                  <c:v>42.3908337739121</c:v>
                </c:pt>
                <c:pt idx="916">
                  <c:v>42.391176997276403</c:v>
                </c:pt>
                <c:pt idx="917">
                  <c:v>42.880376319051699</c:v>
                </c:pt>
                <c:pt idx="918">
                  <c:v>42.900376319070297</c:v>
                </c:pt>
                <c:pt idx="919">
                  <c:v>42.920376319088902</c:v>
                </c:pt>
                <c:pt idx="920">
                  <c:v>42.9403763191076</c:v>
                </c:pt>
                <c:pt idx="921">
                  <c:v>42.9590282008866</c:v>
                </c:pt>
                <c:pt idx="922">
                  <c:v>43.131245942262403</c:v>
                </c:pt>
                <c:pt idx="923">
                  <c:v>43.151245942266499</c:v>
                </c:pt>
                <c:pt idx="924">
                  <c:v>43.171245942270602</c:v>
                </c:pt>
                <c:pt idx="925">
                  <c:v>43.331074819085103</c:v>
                </c:pt>
                <c:pt idx="926">
                  <c:v>43.3510748191038</c:v>
                </c:pt>
                <c:pt idx="927">
                  <c:v>43.371074819122398</c:v>
                </c:pt>
                <c:pt idx="928">
                  <c:v>43.391074819140997</c:v>
                </c:pt>
                <c:pt idx="929">
                  <c:v>43.411074819159602</c:v>
                </c:pt>
                <c:pt idx="930">
                  <c:v>43.431074819178299</c:v>
                </c:pt>
                <c:pt idx="931">
                  <c:v>43.451074819196897</c:v>
                </c:pt>
                <c:pt idx="932">
                  <c:v>43.471074819215502</c:v>
                </c:pt>
                <c:pt idx="933">
                  <c:v>43.4910748192342</c:v>
                </c:pt>
                <c:pt idx="934">
                  <c:v>43.503623827593401</c:v>
                </c:pt>
                <c:pt idx="935">
                  <c:v>43.511074819252798</c:v>
                </c:pt>
                <c:pt idx="936">
                  <c:v>43.523623827582902</c:v>
                </c:pt>
                <c:pt idx="937">
                  <c:v>43.543623827572397</c:v>
                </c:pt>
                <c:pt idx="938">
                  <c:v>43.563623827561898</c:v>
                </c:pt>
                <c:pt idx="939">
                  <c:v>43.583623827551399</c:v>
                </c:pt>
                <c:pt idx="940">
                  <c:v>43.603623827541</c:v>
                </c:pt>
                <c:pt idx="941">
                  <c:v>43.623623827530501</c:v>
                </c:pt>
                <c:pt idx="942">
                  <c:v>43.643623827520003</c:v>
                </c:pt>
                <c:pt idx="943">
                  <c:v>43.909028204507102</c:v>
                </c:pt>
                <c:pt idx="944">
                  <c:v>43.9290282045258</c:v>
                </c:pt>
                <c:pt idx="945">
                  <c:v>43.949028204544398</c:v>
                </c:pt>
                <c:pt idx="946">
                  <c:v>44.056777370773403</c:v>
                </c:pt>
                <c:pt idx="947">
                  <c:v>44.076777370777499</c:v>
                </c:pt>
                <c:pt idx="948">
                  <c:v>44.096777370781602</c:v>
                </c:pt>
                <c:pt idx="949">
                  <c:v>44.116777370785698</c:v>
                </c:pt>
                <c:pt idx="950">
                  <c:v>44.136777370789702</c:v>
                </c:pt>
                <c:pt idx="951">
                  <c:v>44.156777370793797</c:v>
                </c:pt>
                <c:pt idx="952">
                  <c:v>44.1767773707979</c:v>
                </c:pt>
                <c:pt idx="953">
                  <c:v>44.196777370802003</c:v>
                </c:pt>
                <c:pt idx="954">
                  <c:v>44.216777370806</c:v>
                </c:pt>
                <c:pt idx="955">
                  <c:v>44.634881669720897</c:v>
                </c:pt>
                <c:pt idx="956">
                  <c:v>44.654881669717703</c:v>
                </c:pt>
                <c:pt idx="957">
                  <c:v>44.674881669714502</c:v>
                </c:pt>
                <c:pt idx="958">
                  <c:v>44.6948816697113</c:v>
                </c:pt>
                <c:pt idx="959">
                  <c:v>44.714881669708099</c:v>
                </c:pt>
                <c:pt idx="960">
                  <c:v>44.734881669704897</c:v>
                </c:pt>
                <c:pt idx="961">
                  <c:v>44.754881669701703</c:v>
                </c:pt>
                <c:pt idx="962">
                  <c:v>44.774881669698502</c:v>
                </c:pt>
                <c:pt idx="963">
                  <c:v>44.7948816696953</c:v>
                </c:pt>
                <c:pt idx="964">
                  <c:v>45.514833777066002</c:v>
                </c:pt>
                <c:pt idx="965">
                  <c:v>45.534833777055603</c:v>
                </c:pt>
                <c:pt idx="966">
                  <c:v>45.549796432314899</c:v>
                </c:pt>
                <c:pt idx="967">
                  <c:v>45.554833777045097</c:v>
                </c:pt>
                <c:pt idx="968">
                  <c:v>45.574833777034598</c:v>
                </c:pt>
                <c:pt idx="969">
                  <c:v>45.594833776995003</c:v>
                </c:pt>
                <c:pt idx="970">
                  <c:v>45.5948337770241</c:v>
                </c:pt>
                <c:pt idx="971">
                  <c:v>45.614833776984597</c:v>
                </c:pt>
                <c:pt idx="972">
                  <c:v>45.634833776974098</c:v>
                </c:pt>
                <c:pt idx="973">
                  <c:v>45.654833776963599</c:v>
                </c:pt>
                <c:pt idx="974">
                  <c:v>45.674833776953101</c:v>
                </c:pt>
                <c:pt idx="975">
                  <c:v>45.765482751274199</c:v>
                </c:pt>
                <c:pt idx="976">
                  <c:v>45.7854827512637</c:v>
                </c:pt>
                <c:pt idx="977">
                  <c:v>45.805482751253201</c:v>
                </c:pt>
                <c:pt idx="978">
                  <c:v>45.825482751242802</c:v>
                </c:pt>
                <c:pt idx="979">
                  <c:v>45.835085236292798</c:v>
                </c:pt>
                <c:pt idx="980">
                  <c:v>45.845482751232304</c:v>
                </c:pt>
                <c:pt idx="981">
                  <c:v>45.855085236311403</c:v>
                </c:pt>
                <c:pt idx="982">
                  <c:v>45.865482751221798</c:v>
                </c:pt>
                <c:pt idx="983">
                  <c:v>45.875085236330001</c:v>
                </c:pt>
                <c:pt idx="984">
                  <c:v>45.885482751211299</c:v>
                </c:pt>
                <c:pt idx="985">
                  <c:v>45.895085236348599</c:v>
                </c:pt>
                <c:pt idx="986">
                  <c:v>45.9054827512009</c:v>
                </c:pt>
                <c:pt idx="987">
                  <c:v>45.925482751190401</c:v>
                </c:pt>
                <c:pt idx="988">
                  <c:v>45.945482751179902</c:v>
                </c:pt>
                <c:pt idx="989">
                  <c:v>46.165882014378397</c:v>
                </c:pt>
                <c:pt idx="990">
                  <c:v>46.185882014397002</c:v>
                </c:pt>
                <c:pt idx="991">
                  <c:v>46.2058820144156</c:v>
                </c:pt>
                <c:pt idx="992">
                  <c:v>46.225882014434298</c:v>
                </c:pt>
                <c:pt idx="993">
                  <c:v>46.245882014452903</c:v>
                </c:pt>
                <c:pt idx="994">
                  <c:v>46.265882014471501</c:v>
                </c:pt>
                <c:pt idx="995">
                  <c:v>46.285882014490198</c:v>
                </c:pt>
                <c:pt idx="996">
                  <c:v>46.305882014508803</c:v>
                </c:pt>
                <c:pt idx="997">
                  <c:v>46.325882014527402</c:v>
                </c:pt>
                <c:pt idx="998">
                  <c:v>46.345882014546</c:v>
                </c:pt>
                <c:pt idx="999">
                  <c:v>46.4320503745693</c:v>
                </c:pt>
                <c:pt idx="1000">
                  <c:v>46.452050374587998</c:v>
                </c:pt>
                <c:pt idx="1001">
                  <c:v>46.472050374606603</c:v>
                </c:pt>
                <c:pt idx="1002">
                  <c:v>46.492050374625201</c:v>
                </c:pt>
                <c:pt idx="1003">
                  <c:v>46.512050374643799</c:v>
                </c:pt>
                <c:pt idx="1004">
                  <c:v>46.532050374662496</c:v>
                </c:pt>
                <c:pt idx="1005">
                  <c:v>46.552050374681102</c:v>
                </c:pt>
                <c:pt idx="1006">
                  <c:v>46.5720503746997</c:v>
                </c:pt>
                <c:pt idx="1007">
                  <c:v>46.592050374718298</c:v>
                </c:pt>
                <c:pt idx="1008">
                  <c:v>46.612050374737002</c:v>
                </c:pt>
                <c:pt idx="1009">
                  <c:v>46.880432717036399</c:v>
                </c:pt>
                <c:pt idx="1010">
                  <c:v>46.900432717054997</c:v>
                </c:pt>
                <c:pt idx="1011">
                  <c:v>46.920432717073702</c:v>
                </c:pt>
                <c:pt idx="1012">
                  <c:v>46.9404327170923</c:v>
                </c:pt>
                <c:pt idx="1013">
                  <c:v>46.960432717110898</c:v>
                </c:pt>
                <c:pt idx="1014">
                  <c:v>46.980432717129503</c:v>
                </c:pt>
                <c:pt idx="1015">
                  <c:v>47.0004327171482</c:v>
                </c:pt>
                <c:pt idx="1016">
                  <c:v>47.020432717166798</c:v>
                </c:pt>
                <c:pt idx="1017">
                  <c:v>47.040432717185404</c:v>
                </c:pt>
                <c:pt idx="1018">
                  <c:v>47.060432717204002</c:v>
                </c:pt>
                <c:pt idx="1019">
                  <c:v>47.953942177758996</c:v>
                </c:pt>
                <c:pt idx="1020">
                  <c:v>48.332148795365299</c:v>
                </c:pt>
                <c:pt idx="1021">
                  <c:v>48.352148795383897</c:v>
                </c:pt>
                <c:pt idx="1022">
                  <c:v>48.372148795402602</c:v>
                </c:pt>
                <c:pt idx="1023">
                  <c:v>48.3921487954212</c:v>
                </c:pt>
                <c:pt idx="1024">
                  <c:v>48.412148795439798</c:v>
                </c:pt>
                <c:pt idx="1025">
                  <c:v>48.432148795458403</c:v>
                </c:pt>
                <c:pt idx="1026">
                  <c:v>48.4521487954771</c:v>
                </c:pt>
                <c:pt idx="1027">
                  <c:v>48.472148795495698</c:v>
                </c:pt>
                <c:pt idx="1028">
                  <c:v>48.492148795514296</c:v>
                </c:pt>
                <c:pt idx="1029">
                  <c:v>48.621716080175197</c:v>
                </c:pt>
                <c:pt idx="1030">
                  <c:v>48.674983846431097</c:v>
                </c:pt>
                <c:pt idx="1031">
                  <c:v>48.694983846431498</c:v>
                </c:pt>
                <c:pt idx="1032">
                  <c:v>48.714983846431998</c:v>
                </c:pt>
                <c:pt idx="1033">
                  <c:v>48.734983846432399</c:v>
                </c:pt>
                <c:pt idx="1034">
                  <c:v>48.7549838464328</c:v>
                </c:pt>
                <c:pt idx="1035">
                  <c:v>48.774983846433301</c:v>
                </c:pt>
                <c:pt idx="1036">
                  <c:v>48.794983846433702</c:v>
                </c:pt>
                <c:pt idx="1037">
                  <c:v>48.814983846434103</c:v>
                </c:pt>
                <c:pt idx="1038">
                  <c:v>48.905919009703197</c:v>
                </c:pt>
                <c:pt idx="1039">
                  <c:v>48.925919009721802</c:v>
                </c:pt>
                <c:pt idx="1040">
                  <c:v>48.925919009721802</c:v>
                </c:pt>
                <c:pt idx="1041">
                  <c:v>48.9459190097404</c:v>
                </c:pt>
                <c:pt idx="1042">
                  <c:v>48.965919009758998</c:v>
                </c:pt>
                <c:pt idx="1043">
                  <c:v>49.987177638759</c:v>
                </c:pt>
                <c:pt idx="1044">
                  <c:v>50.007177638762997</c:v>
                </c:pt>
                <c:pt idx="1045">
                  <c:v>50.0271776387671</c:v>
                </c:pt>
                <c:pt idx="1046">
                  <c:v>50.047177638771203</c:v>
                </c:pt>
                <c:pt idx="1047">
                  <c:v>50.067177638775298</c:v>
                </c:pt>
                <c:pt idx="1048">
                  <c:v>50.087177638779302</c:v>
                </c:pt>
                <c:pt idx="1049">
                  <c:v>50.107177638783398</c:v>
                </c:pt>
                <c:pt idx="1050">
                  <c:v>50.127177638787501</c:v>
                </c:pt>
                <c:pt idx="1051">
                  <c:v>50.147177638791597</c:v>
                </c:pt>
                <c:pt idx="1052">
                  <c:v>50.1671776387956</c:v>
                </c:pt>
                <c:pt idx="1053">
                  <c:v>50.374236809147902</c:v>
                </c:pt>
                <c:pt idx="1054">
                  <c:v>50.394236809137503</c:v>
                </c:pt>
                <c:pt idx="1055">
                  <c:v>50.414236809126997</c:v>
                </c:pt>
                <c:pt idx="1056">
                  <c:v>50.434236809116499</c:v>
                </c:pt>
                <c:pt idx="1057">
                  <c:v>50.454236809106</c:v>
                </c:pt>
                <c:pt idx="1058">
                  <c:v>50.474236809095601</c:v>
                </c:pt>
                <c:pt idx="1059">
                  <c:v>50.494236809085102</c:v>
                </c:pt>
                <c:pt idx="1060">
                  <c:v>50.5117160774534</c:v>
                </c:pt>
                <c:pt idx="1061">
                  <c:v>50.8112459402182</c:v>
                </c:pt>
                <c:pt idx="1062">
                  <c:v>51.189118479116502</c:v>
                </c:pt>
                <c:pt idx="1063">
                  <c:v>51.194505349063498</c:v>
                </c:pt>
                <c:pt idx="1064">
                  <c:v>51.209118479106102</c:v>
                </c:pt>
                <c:pt idx="1065">
                  <c:v>51.214505349052999</c:v>
                </c:pt>
                <c:pt idx="1066">
                  <c:v>51.229118479095597</c:v>
                </c:pt>
                <c:pt idx="1067">
                  <c:v>51.2345053490425</c:v>
                </c:pt>
                <c:pt idx="1068">
                  <c:v>51.249118479085098</c:v>
                </c:pt>
                <c:pt idx="1069">
                  <c:v>51.269118479074599</c:v>
                </c:pt>
                <c:pt idx="1070">
                  <c:v>51.2891184790642</c:v>
                </c:pt>
                <c:pt idx="1071">
                  <c:v>51.309118479053701</c:v>
                </c:pt>
                <c:pt idx="1072">
                  <c:v>51.329118479043203</c:v>
                </c:pt>
                <c:pt idx="1073">
                  <c:v>51.349118479032697</c:v>
                </c:pt>
                <c:pt idx="1074">
                  <c:v>52.050833774090201</c:v>
                </c:pt>
                <c:pt idx="1075">
                  <c:v>52.070833774079802</c:v>
                </c:pt>
                <c:pt idx="1076">
                  <c:v>52.071176996978402</c:v>
                </c:pt>
                <c:pt idx="1077">
                  <c:v>52.090833774069303</c:v>
                </c:pt>
                <c:pt idx="1078">
                  <c:v>52.091176996997</c:v>
                </c:pt>
                <c:pt idx="1079">
                  <c:v>52.110833774058797</c:v>
                </c:pt>
                <c:pt idx="1080">
                  <c:v>52.111176997015697</c:v>
                </c:pt>
                <c:pt idx="1081">
                  <c:v>52.130833774048298</c:v>
                </c:pt>
                <c:pt idx="1082">
                  <c:v>52.131176997034302</c:v>
                </c:pt>
                <c:pt idx="1083">
                  <c:v>52.1508337740378</c:v>
                </c:pt>
                <c:pt idx="1084">
                  <c:v>52.1511769970529</c:v>
                </c:pt>
                <c:pt idx="1085">
                  <c:v>52.1708337740274</c:v>
                </c:pt>
                <c:pt idx="1086">
                  <c:v>52.171176997071598</c:v>
                </c:pt>
                <c:pt idx="1087">
                  <c:v>52.190833774016902</c:v>
                </c:pt>
                <c:pt idx="1088">
                  <c:v>52.191176997090203</c:v>
                </c:pt>
                <c:pt idx="1089">
                  <c:v>52.210833774006403</c:v>
                </c:pt>
                <c:pt idx="1090">
                  <c:v>52.211176997108801</c:v>
                </c:pt>
                <c:pt idx="1091">
                  <c:v>52.759028200700399</c:v>
                </c:pt>
                <c:pt idx="1092">
                  <c:v>52.779028200718997</c:v>
                </c:pt>
                <c:pt idx="1093">
                  <c:v>53.1510748189175</c:v>
                </c:pt>
                <c:pt idx="1094">
                  <c:v>53.171074818936098</c:v>
                </c:pt>
                <c:pt idx="1095">
                  <c:v>53.191074818954803</c:v>
                </c:pt>
                <c:pt idx="1096">
                  <c:v>53.211074818973401</c:v>
                </c:pt>
                <c:pt idx="1097">
                  <c:v>53.231074818991999</c:v>
                </c:pt>
                <c:pt idx="1098">
                  <c:v>53.251074819010597</c:v>
                </c:pt>
                <c:pt idx="1099">
                  <c:v>53.271074819029302</c:v>
                </c:pt>
                <c:pt idx="1100">
                  <c:v>53.2910748190479</c:v>
                </c:pt>
                <c:pt idx="1101">
                  <c:v>53.311074819066498</c:v>
                </c:pt>
                <c:pt idx="1102">
                  <c:v>53.323623827687697</c:v>
                </c:pt>
                <c:pt idx="1103">
                  <c:v>53.343623827677199</c:v>
                </c:pt>
                <c:pt idx="1104">
                  <c:v>53.3636238276667</c:v>
                </c:pt>
                <c:pt idx="1105">
                  <c:v>53.383623827656201</c:v>
                </c:pt>
                <c:pt idx="1106">
                  <c:v>53.403623827645703</c:v>
                </c:pt>
                <c:pt idx="1107">
                  <c:v>53.423623827635303</c:v>
                </c:pt>
                <c:pt idx="1108">
                  <c:v>53.856777370732701</c:v>
                </c:pt>
                <c:pt idx="1109">
                  <c:v>53.876777370736797</c:v>
                </c:pt>
                <c:pt idx="1110">
                  <c:v>53.889028204488497</c:v>
                </c:pt>
                <c:pt idx="1111">
                  <c:v>53.8967773707408</c:v>
                </c:pt>
                <c:pt idx="1112">
                  <c:v>53.916777370744903</c:v>
                </c:pt>
                <c:pt idx="1113">
                  <c:v>53.936777370748999</c:v>
                </c:pt>
                <c:pt idx="1114">
                  <c:v>53.956777370753102</c:v>
                </c:pt>
                <c:pt idx="1115">
                  <c:v>53.976777370757098</c:v>
                </c:pt>
                <c:pt idx="1116">
                  <c:v>53.996777370761201</c:v>
                </c:pt>
                <c:pt idx="1117">
                  <c:v>54.016777370765297</c:v>
                </c:pt>
                <c:pt idx="1118">
                  <c:v>54.0367773707694</c:v>
                </c:pt>
                <c:pt idx="1119">
                  <c:v>54.454881669749703</c:v>
                </c:pt>
                <c:pt idx="1120">
                  <c:v>54.474881669746502</c:v>
                </c:pt>
                <c:pt idx="1121">
                  <c:v>54.4948816697433</c:v>
                </c:pt>
                <c:pt idx="1122">
                  <c:v>54.514881669740099</c:v>
                </c:pt>
                <c:pt idx="1123">
                  <c:v>54.534881669736897</c:v>
                </c:pt>
                <c:pt idx="1124">
                  <c:v>54.554881669733703</c:v>
                </c:pt>
                <c:pt idx="1125">
                  <c:v>54.574881669730502</c:v>
                </c:pt>
                <c:pt idx="1126">
                  <c:v>54.5948816697273</c:v>
                </c:pt>
                <c:pt idx="1127">
                  <c:v>54.614881669724099</c:v>
                </c:pt>
                <c:pt idx="1128">
                  <c:v>55.334833777160298</c:v>
                </c:pt>
                <c:pt idx="1129">
                  <c:v>55.354833777149899</c:v>
                </c:pt>
                <c:pt idx="1130">
                  <c:v>55.374833777139401</c:v>
                </c:pt>
                <c:pt idx="1131">
                  <c:v>55.394833777128902</c:v>
                </c:pt>
                <c:pt idx="1132">
                  <c:v>55.414833777118403</c:v>
                </c:pt>
                <c:pt idx="1133">
                  <c:v>55.434833777107997</c:v>
                </c:pt>
                <c:pt idx="1134">
                  <c:v>55.454833777097498</c:v>
                </c:pt>
                <c:pt idx="1135">
                  <c:v>55.474833777086999</c:v>
                </c:pt>
                <c:pt idx="1136">
                  <c:v>55.494833777076501</c:v>
                </c:pt>
                <c:pt idx="1137">
                  <c:v>55.585482751368502</c:v>
                </c:pt>
                <c:pt idx="1138">
                  <c:v>55.605482751357997</c:v>
                </c:pt>
                <c:pt idx="1139">
                  <c:v>55.625482751347498</c:v>
                </c:pt>
                <c:pt idx="1140">
                  <c:v>55.645482751337099</c:v>
                </c:pt>
                <c:pt idx="1141">
                  <c:v>55.6654827513266</c:v>
                </c:pt>
                <c:pt idx="1142">
                  <c:v>55.685482751316101</c:v>
                </c:pt>
                <c:pt idx="1143">
                  <c:v>55.695085236162399</c:v>
                </c:pt>
                <c:pt idx="1144">
                  <c:v>55.705482751305603</c:v>
                </c:pt>
                <c:pt idx="1145">
                  <c:v>55.715085236180997</c:v>
                </c:pt>
                <c:pt idx="1146">
                  <c:v>55.725482751295203</c:v>
                </c:pt>
                <c:pt idx="1147">
                  <c:v>55.745482751284698</c:v>
                </c:pt>
                <c:pt idx="1148">
                  <c:v>55.965882014192097</c:v>
                </c:pt>
                <c:pt idx="1149">
                  <c:v>55.985882014210802</c:v>
                </c:pt>
                <c:pt idx="1150">
                  <c:v>56.0058820142294</c:v>
                </c:pt>
                <c:pt idx="1151">
                  <c:v>56.025882014247998</c:v>
                </c:pt>
                <c:pt idx="1152">
                  <c:v>56.045882014266603</c:v>
                </c:pt>
                <c:pt idx="1153">
                  <c:v>56.0658820142853</c:v>
                </c:pt>
                <c:pt idx="1154">
                  <c:v>56.085882014303898</c:v>
                </c:pt>
                <c:pt idx="1155">
                  <c:v>56.105882014322503</c:v>
                </c:pt>
                <c:pt idx="1156">
                  <c:v>56.125882014341101</c:v>
                </c:pt>
                <c:pt idx="1157">
                  <c:v>56.145882014359799</c:v>
                </c:pt>
                <c:pt idx="1158">
                  <c:v>56.2320503743831</c:v>
                </c:pt>
                <c:pt idx="1159">
                  <c:v>56.252050374401698</c:v>
                </c:pt>
                <c:pt idx="1160">
                  <c:v>56.272050374420303</c:v>
                </c:pt>
                <c:pt idx="1161">
                  <c:v>56.292050374438901</c:v>
                </c:pt>
                <c:pt idx="1162">
                  <c:v>56.312050374457598</c:v>
                </c:pt>
                <c:pt idx="1163">
                  <c:v>56.332050374476196</c:v>
                </c:pt>
                <c:pt idx="1164">
                  <c:v>56.352050374494802</c:v>
                </c:pt>
                <c:pt idx="1165">
                  <c:v>56.3720503745134</c:v>
                </c:pt>
                <c:pt idx="1166">
                  <c:v>56.392050374532097</c:v>
                </c:pt>
                <c:pt idx="1167">
                  <c:v>56.412050374550702</c:v>
                </c:pt>
                <c:pt idx="1168">
                  <c:v>56.680432716850099</c:v>
                </c:pt>
                <c:pt idx="1169">
                  <c:v>56.700432716868796</c:v>
                </c:pt>
                <c:pt idx="1170">
                  <c:v>56.720432716887402</c:v>
                </c:pt>
                <c:pt idx="1171">
                  <c:v>56.740432716906</c:v>
                </c:pt>
                <c:pt idx="1172">
                  <c:v>56.760432716924697</c:v>
                </c:pt>
                <c:pt idx="1173">
                  <c:v>56.780432716943302</c:v>
                </c:pt>
                <c:pt idx="1174">
                  <c:v>56.8004327169619</c:v>
                </c:pt>
                <c:pt idx="1175">
                  <c:v>56.820432716980498</c:v>
                </c:pt>
                <c:pt idx="1176">
                  <c:v>56.840432716999203</c:v>
                </c:pt>
                <c:pt idx="1177">
                  <c:v>56.860432717017801</c:v>
                </c:pt>
                <c:pt idx="1178">
                  <c:v>57.547209947020697</c:v>
                </c:pt>
                <c:pt idx="1179">
                  <c:v>57.567209947010198</c:v>
                </c:pt>
                <c:pt idx="1180">
                  <c:v>57.5872099469997</c:v>
                </c:pt>
                <c:pt idx="1181">
                  <c:v>58.152148795197697</c:v>
                </c:pt>
                <c:pt idx="1182">
                  <c:v>58.172148795216302</c:v>
                </c:pt>
                <c:pt idx="1183">
                  <c:v>58.1921487952349</c:v>
                </c:pt>
                <c:pt idx="1184">
                  <c:v>58.212148795253597</c:v>
                </c:pt>
                <c:pt idx="1185">
                  <c:v>58.232148795272202</c:v>
                </c:pt>
                <c:pt idx="1186">
                  <c:v>58.2521487952908</c:v>
                </c:pt>
                <c:pt idx="1187">
                  <c:v>58.272148795309398</c:v>
                </c:pt>
                <c:pt idx="1188">
                  <c:v>58.292148795328103</c:v>
                </c:pt>
                <c:pt idx="1189">
                  <c:v>58.474983846426703</c:v>
                </c:pt>
                <c:pt idx="1190">
                  <c:v>58.494983846427203</c:v>
                </c:pt>
                <c:pt idx="1191">
                  <c:v>58.514983846427597</c:v>
                </c:pt>
                <c:pt idx="1192">
                  <c:v>58.534983846427998</c:v>
                </c:pt>
                <c:pt idx="1193">
                  <c:v>58.554983846428499</c:v>
                </c:pt>
                <c:pt idx="1194">
                  <c:v>58.5749838464289</c:v>
                </c:pt>
                <c:pt idx="1195">
                  <c:v>58.594983846429301</c:v>
                </c:pt>
                <c:pt idx="1196">
                  <c:v>58.614983846429801</c:v>
                </c:pt>
                <c:pt idx="1197">
                  <c:v>58.634983846430202</c:v>
                </c:pt>
                <c:pt idx="1198">
                  <c:v>58.654983846430603</c:v>
                </c:pt>
                <c:pt idx="1199">
                  <c:v>58.845919009647297</c:v>
                </c:pt>
                <c:pt idx="1200">
                  <c:v>59.787177638718198</c:v>
                </c:pt>
                <c:pt idx="1201">
                  <c:v>59.807177638722301</c:v>
                </c:pt>
                <c:pt idx="1202">
                  <c:v>59.827177638726397</c:v>
                </c:pt>
                <c:pt idx="1203">
                  <c:v>59.8471776387305</c:v>
                </c:pt>
                <c:pt idx="1204">
                  <c:v>59.867177638734503</c:v>
                </c:pt>
                <c:pt idx="1205">
                  <c:v>59.887177638738599</c:v>
                </c:pt>
                <c:pt idx="1206">
                  <c:v>59.907177638742702</c:v>
                </c:pt>
                <c:pt idx="1207">
                  <c:v>59.927177638746798</c:v>
                </c:pt>
                <c:pt idx="1208">
                  <c:v>59.947177638750802</c:v>
                </c:pt>
                <c:pt idx="1209">
                  <c:v>59.967177638754897</c:v>
                </c:pt>
                <c:pt idx="1210">
                  <c:v>60.989118479221297</c:v>
                </c:pt>
                <c:pt idx="1211">
                  <c:v>61.009118479210798</c:v>
                </c:pt>
                <c:pt idx="1212">
                  <c:v>61.029118479200399</c:v>
                </c:pt>
                <c:pt idx="1213">
                  <c:v>61.0491184791899</c:v>
                </c:pt>
                <c:pt idx="1214">
                  <c:v>61.069118479179402</c:v>
                </c:pt>
                <c:pt idx="1215">
                  <c:v>61.089118479168903</c:v>
                </c:pt>
                <c:pt idx="1216">
                  <c:v>61.109118479158496</c:v>
                </c:pt>
                <c:pt idx="1217">
                  <c:v>61.129118479147998</c:v>
                </c:pt>
                <c:pt idx="1218">
                  <c:v>61.149118479137499</c:v>
                </c:pt>
                <c:pt idx="1219">
                  <c:v>61.169118479127</c:v>
                </c:pt>
                <c:pt idx="1220">
                  <c:v>61.910833774163599</c:v>
                </c:pt>
                <c:pt idx="1221">
                  <c:v>61.911176996829397</c:v>
                </c:pt>
                <c:pt idx="1222">
                  <c:v>61.930833774153101</c:v>
                </c:pt>
                <c:pt idx="1223">
                  <c:v>61.931176996848002</c:v>
                </c:pt>
                <c:pt idx="1224">
                  <c:v>61.950833774142602</c:v>
                </c:pt>
                <c:pt idx="1225">
                  <c:v>61.9511769968667</c:v>
                </c:pt>
                <c:pt idx="1226">
                  <c:v>61.970833774132103</c:v>
                </c:pt>
                <c:pt idx="1227">
                  <c:v>61.971176996885298</c:v>
                </c:pt>
                <c:pt idx="1228">
                  <c:v>61.991176996903903</c:v>
                </c:pt>
                <c:pt idx="1229">
                  <c:v>62.011176996922501</c:v>
                </c:pt>
                <c:pt idx="1230">
                  <c:v>62.599028200551402</c:v>
                </c:pt>
                <c:pt idx="1231">
                  <c:v>62.61902820057</c:v>
                </c:pt>
                <c:pt idx="1232">
                  <c:v>62.9510748187312</c:v>
                </c:pt>
                <c:pt idx="1233">
                  <c:v>62.971074818749898</c:v>
                </c:pt>
                <c:pt idx="1234">
                  <c:v>62.991074818768503</c:v>
                </c:pt>
                <c:pt idx="1235">
                  <c:v>63.011074818787101</c:v>
                </c:pt>
                <c:pt idx="1236">
                  <c:v>63.031074818805699</c:v>
                </c:pt>
                <c:pt idx="1237">
                  <c:v>63.051074818824397</c:v>
                </c:pt>
                <c:pt idx="1238">
                  <c:v>63.071074818843002</c:v>
                </c:pt>
                <c:pt idx="1239">
                  <c:v>63.0910748188616</c:v>
                </c:pt>
                <c:pt idx="1240">
                  <c:v>63.111074818880297</c:v>
                </c:pt>
                <c:pt idx="1241">
                  <c:v>63.131074818898902</c:v>
                </c:pt>
                <c:pt idx="1242">
                  <c:v>63.656777370691998</c:v>
                </c:pt>
                <c:pt idx="1243">
                  <c:v>63.676777370696001</c:v>
                </c:pt>
                <c:pt idx="1244">
                  <c:v>63.696777370700097</c:v>
                </c:pt>
                <c:pt idx="1245">
                  <c:v>63.7167773707042</c:v>
                </c:pt>
                <c:pt idx="1246">
                  <c:v>63.736777370708197</c:v>
                </c:pt>
                <c:pt idx="1247">
                  <c:v>63.7567773707123</c:v>
                </c:pt>
                <c:pt idx="1248">
                  <c:v>63.776777370716403</c:v>
                </c:pt>
                <c:pt idx="1249">
                  <c:v>63.796777370720498</c:v>
                </c:pt>
                <c:pt idx="1250">
                  <c:v>63.816777370724502</c:v>
                </c:pt>
                <c:pt idx="1251">
                  <c:v>63.836777370728598</c:v>
                </c:pt>
                <c:pt idx="1252">
                  <c:v>64.274881669778495</c:v>
                </c:pt>
                <c:pt idx="1253">
                  <c:v>64.294881669775293</c:v>
                </c:pt>
                <c:pt idx="1254">
                  <c:v>64.314881669764802</c:v>
                </c:pt>
                <c:pt idx="1255">
                  <c:v>64.314881669772106</c:v>
                </c:pt>
                <c:pt idx="1256">
                  <c:v>64.3348816697616</c:v>
                </c:pt>
                <c:pt idx="1257">
                  <c:v>64.334881669768905</c:v>
                </c:pt>
                <c:pt idx="1258">
                  <c:v>64.354881669758399</c:v>
                </c:pt>
                <c:pt idx="1259">
                  <c:v>64.374881669755197</c:v>
                </c:pt>
                <c:pt idx="1260">
                  <c:v>64.394881669751996</c:v>
                </c:pt>
                <c:pt idx="1261">
                  <c:v>65.154833777254595</c:v>
                </c:pt>
                <c:pt idx="1262">
                  <c:v>65.174833777244203</c:v>
                </c:pt>
                <c:pt idx="1263">
                  <c:v>65.194833777233697</c:v>
                </c:pt>
                <c:pt idx="1264">
                  <c:v>65.214833777223205</c:v>
                </c:pt>
                <c:pt idx="1265">
                  <c:v>65.2348337772127</c:v>
                </c:pt>
                <c:pt idx="1266">
                  <c:v>65.254833777202293</c:v>
                </c:pt>
                <c:pt idx="1267">
                  <c:v>65.274833777191802</c:v>
                </c:pt>
                <c:pt idx="1268">
                  <c:v>65.294833777181296</c:v>
                </c:pt>
                <c:pt idx="1269">
                  <c:v>65.314833777170804</c:v>
                </c:pt>
                <c:pt idx="1270">
                  <c:v>65.385482751473305</c:v>
                </c:pt>
                <c:pt idx="1271">
                  <c:v>65.405482751462799</c:v>
                </c:pt>
                <c:pt idx="1272">
                  <c:v>65.425482751452293</c:v>
                </c:pt>
                <c:pt idx="1273">
                  <c:v>65.445482751441801</c:v>
                </c:pt>
                <c:pt idx="1274">
                  <c:v>65.465482751431395</c:v>
                </c:pt>
                <c:pt idx="1275">
                  <c:v>65.485482751420903</c:v>
                </c:pt>
                <c:pt idx="1276">
                  <c:v>65.505482751410398</c:v>
                </c:pt>
                <c:pt idx="1277">
                  <c:v>65.525482751399906</c:v>
                </c:pt>
                <c:pt idx="1278">
                  <c:v>65.5454827513895</c:v>
                </c:pt>
                <c:pt idx="1279">
                  <c:v>65.565482751378994</c:v>
                </c:pt>
                <c:pt idx="1280">
                  <c:v>65.785882014024494</c:v>
                </c:pt>
                <c:pt idx="1281">
                  <c:v>65.805882014043107</c:v>
                </c:pt>
                <c:pt idx="1282">
                  <c:v>65.825882014061705</c:v>
                </c:pt>
                <c:pt idx="1283">
                  <c:v>65.845882014080402</c:v>
                </c:pt>
                <c:pt idx="1284">
                  <c:v>65.865882014099</c:v>
                </c:pt>
                <c:pt idx="1285">
                  <c:v>65.885882014117598</c:v>
                </c:pt>
                <c:pt idx="1286">
                  <c:v>65.905882014136296</c:v>
                </c:pt>
                <c:pt idx="1287">
                  <c:v>65.925882014154894</c:v>
                </c:pt>
                <c:pt idx="1288">
                  <c:v>65.945882014173506</c:v>
                </c:pt>
                <c:pt idx="1289">
                  <c:v>66.052050374215398</c:v>
                </c:pt>
                <c:pt idx="1290">
                  <c:v>66.072050374234095</c:v>
                </c:pt>
                <c:pt idx="1291">
                  <c:v>66.092050374252693</c:v>
                </c:pt>
                <c:pt idx="1292">
                  <c:v>66.112050374271305</c:v>
                </c:pt>
                <c:pt idx="1293">
                  <c:v>66.132050374289904</c:v>
                </c:pt>
                <c:pt idx="1294">
                  <c:v>66.152050374308601</c:v>
                </c:pt>
                <c:pt idx="1295">
                  <c:v>66.172050374327199</c:v>
                </c:pt>
                <c:pt idx="1296">
                  <c:v>66.192050374345797</c:v>
                </c:pt>
                <c:pt idx="1297">
                  <c:v>66.212050374364395</c:v>
                </c:pt>
                <c:pt idx="1298">
                  <c:v>66.286810463876407</c:v>
                </c:pt>
                <c:pt idx="1299">
                  <c:v>66.500432716682496</c:v>
                </c:pt>
                <c:pt idx="1300">
                  <c:v>66.520432716701094</c:v>
                </c:pt>
                <c:pt idx="1301">
                  <c:v>66.540432716719806</c:v>
                </c:pt>
                <c:pt idx="1302">
                  <c:v>66.560432716738404</c:v>
                </c:pt>
                <c:pt idx="1303">
                  <c:v>66.580432716757002</c:v>
                </c:pt>
                <c:pt idx="1304">
                  <c:v>66.6004327167756</c:v>
                </c:pt>
                <c:pt idx="1305">
                  <c:v>66.620432716794298</c:v>
                </c:pt>
                <c:pt idx="1306">
                  <c:v>66.640432716812896</c:v>
                </c:pt>
                <c:pt idx="1307">
                  <c:v>66.660432716831494</c:v>
                </c:pt>
                <c:pt idx="1308">
                  <c:v>67.387209947104495</c:v>
                </c:pt>
                <c:pt idx="1309">
                  <c:v>67.407209947094003</c:v>
                </c:pt>
                <c:pt idx="1310">
                  <c:v>67.427209947083597</c:v>
                </c:pt>
                <c:pt idx="1311">
                  <c:v>67.447209947073105</c:v>
                </c:pt>
                <c:pt idx="1312">
                  <c:v>67.952148795011396</c:v>
                </c:pt>
                <c:pt idx="1313">
                  <c:v>67.972148795029995</c:v>
                </c:pt>
                <c:pt idx="1314">
                  <c:v>67.992148795048706</c:v>
                </c:pt>
                <c:pt idx="1315">
                  <c:v>68.012148795067304</c:v>
                </c:pt>
                <c:pt idx="1316">
                  <c:v>68.032148795085902</c:v>
                </c:pt>
                <c:pt idx="1317">
                  <c:v>68.0521487951045</c:v>
                </c:pt>
                <c:pt idx="1318">
                  <c:v>68.072148795123198</c:v>
                </c:pt>
                <c:pt idx="1319">
                  <c:v>68.092148795141796</c:v>
                </c:pt>
                <c:pt idx="1320">
                  <c:v>68.112148795160394</c:v>
                </c:pt>
                <c:pt idx="1321">
                  <c:v>68.132148795179006</c:v>
                </c:pt>
                <c:pt idx="1322">
                  <c:v>68.274983846422401</c:v>
                </c:pt>
                <c:pt idx="1323">
                  <c:v>68.294983846422795</c:v>
                </c:pt>
                <c:pt idx="1324">
                  <c:v>68.314983846423203</c:v>
                </c:pt>
                <c:pt idx="1325">
                  <c:v>68.334983846423697</c:v>
                </c:pt>
                <c:pt idx="1326">
                  <c:v>68.354983846424105</c:v>
                </c:pt>
                <c:pt idx="1327">
                  <c:v>68.374983846424499</c:v>
                </c:pt>
                <c:pt idx="1328">
                  <c:v>68.394983846425006</c:v>
                </c:pt>
                <c:pt idx="1329">
                  <c:v>68.4149838464254</c:v>
                </c:pt>
                <c:pt idx="1330">
                  <c:v>68.434983846425894</c:v>
                </c:pt>
                <c:pt idx="1331">
                  <c:v>68.454983846426302</c:v>
                </c:pt>
                <c:pt idx="1332">
                  <c:v>69.607177638681605</c:v>
                </c:pt>
                <c:pt idx="1333">
                  <c:v>69.627177638685595</c:v>
                </c:pt>
                <c:pt idx="1334">
                  <c:v>69.647177638689698</c:v>
                </c:pt>
                <c:pt idx="1335">
                  <c:v>69.667177638693801</c:v>
                </c:pt>
                <c:pt idx="1336">
                  <c:v>69.687177638697904</c:v>
                </c:pt>
                <c:pt idx="1337">
                  <c:v>69.707177638701907</c:v>
                </c:pt>
                <c:pt idx="1338">
                  <c:v>69.727177638705996</c:v>
                </c:pt>
                <c:pt idx="1339">
                  <c:v>69.747177638710099</c:v>
                </c:pt>
                <c:pt idx="1340">
                  <c:v>69.767177638714202</c:v>
                </c:pt>
                <c:pt idx="1341">
                  <c:v>70.8091184793156</c:v>
                </c:pt>
                <c:pt idx="1342">
                  <c:v>70.829118479305095</c:v>
                </c:pt>
                <c:pt idx="1343">
                  <c:v>70.849118479294702</c:v>
                </c:pt>
                <c:pt idx="1344">
                  <c:v>70.869118479284197</c:v>
                </c:pt>
                <c:pt idx="1345">
                  <c:v>70.889118479273705</c:v>
                </c:pt>
                <c:pt idx="1346">
                  <c:v>70.909118479263199</c:v>
                </c:pt>
                <c:pt idx="1347">
                  <c:v>70.929118479252793</c:v>
                </c:pt>
                <c:pt idx="1348">
                  <c:v>70.949118479242301</c:v>
                </c:pt>
                <c:pt idx="1349">
                  <c:v>70.969118479231796</c:v>
                </c:pt>
                <c:pt idx="1350">
                  <c:v>71.7908337742264</c:v>
                </c:pt>
                <c:pt idx="1351">
                  <c:v>71.810833774215993</c:v>
                </c:pt>
                <c:pt idx="1352">
                  <c:v>72.771074818563605</c:v>
                </c:pt>
                <c:pt idx="1353">
                  <c:v>72.791074818582203</c:v>
                </c:pt>
                <c:pt idx="1354">
                  <c:v>72.8110748186009</c:v>
                </c:pt>
                <c:pt idx="1355">
                  <c:v>72.831074818619499</c:v>
                </c:pt>
                <c:pt idx="1356">
                  <c:v>72.851074818638097</c:v>
                </c:pt>
                <c:pt idx="1357">
                  <c:v>72.871074818656695</c:v>
                </c:pt>
                <c:pt idx="1358">
                  <c:v>72.891074818675406</c:v>
                </c:pt>
                <c:pt idx="1359">
                  <c:v>72.911074818694004</c:v>
                </c:pt>
                <c:pt idx="1360">
                  <c:v>72.931074818712602</c:v>
                </c:pt>
                <c:pt idx="1361">
                  <c:v>73.476777370655299</c:v>
                </c:pt>
                <c:pt idx="1362">
                  <c:v>73.496777370659402</c:v>
                </c:pt>
                <c:pt idx="1363">
                  <c:v>73.516777370663405</c:v>
                </c:pt>
                <c:pt idx="1364">
                  <c:v>73.536777370667494</c:v>
                </c:pt>
                <c:pt idx="1365">
                  <c:v>73.556777370671597</c:v>
                </c:pt>
                <c:pt idx="1366">
                  <c:v>73.5767773706757</c:v>
                </c:pt>
                <c:pt idx="1367">
                  <c:v>73.596777370679703</c:v>
                </c:pt>
                <c:pt idx="1368">
                  <c:v>73.616777370683806</c:v>
                </c:pt>
                <c:pt idx="1369">
                  <c:v>73.636777370687895</c:v>
                </c:pt>
                <c:pt idx="1370">
                  <c:v>74.114881669804106</c:v>
                </c:pt>
                <c:pt idx="1371">
                  <c:v>74.134881669800905</c:v>
                </c:pt>
                <c:pt idx="1372">
                  <c:v>74.154881669790399</c:v>
                </c:pt>
                <c:pt idx="1373">
                  <c:v>74.154881669797703</c:v>
                </c:pt>
                <c:pt idx="1374">
                  <c:v>74.174881669787197</c:v>
                </c:pt>
                <c:pt idx="1375">
                  <c:v>74.174881669794502</c:v>
                </c:pt>
                <c:pt idx="1376">
                  <c:v>74.194881669783996</c:v>
                </c:pt>
                <c:pt idx="1377">
                  <c:v>74.214881669780794</c:v>
                </c:pt>
                <c:pt idx="1378">
                  <c:v>74.499897823356093</c:v>
                </c:pt>
                <c:pt idx="1379">
                  <c:v>74.519897823352906</c:v>
                </c:pt>
                <c:pt idx="1380">
                  <c:v>74.934833777369903</c:v>
                </c:pt>
                <c:pt idx="1381">
                  <c:v>74.954833777359397</c:v>
                </c:pt>
                <c:pt idx="1382">
                  <c:v>74.974833777348906</c:v>
                </c:pt>
                <c:pt idx="1383">
                  <c:v>74.994833777338499</c:v>
                </c:pt>
                <c:pt idx="1384">
                  <c:v>74.999897820467595</c:v>
                </c:pt>
                <c:pt idx="1385">
                  <c:v>75.014833777327993</c:v>
                </c:pt>
                <c:pt idx="1386">
                  <c:v>75.034833777317502</c:v>
                </c:pt>
                <c:pt idx="1387">
                  <c:v>75.054833777306996</c:v>
                </c:pt>
                <c:pt idx="1388">
                  <c:v>75.074833777296504</c:v>
                </c:pt>
                <c:pt idx="1389">
                  <c:v>75.094833777286098</c:v>
                </c:pt>
                <c:pt idx="1390">
                  <c:v>75.114833777275607</c:v>
                </c:pt>
                <c:pt idx="1391">
                  <c:v>75.185482751577993</c:v>
                </c:pt>
                <c:pt idx="1392">
                  <c:v>75.205482751567601</c:v>
                </c:pt>
                <c:pt idx="1393">
                  <c:v>75.225482751557095</c:v>
                </c:pt>
                <c:pt idx="1394">
                  <c:v>75.245482751546604</c:v>
                </c:pt>
                <c:pt idx="1395">
                  <c:v>75.265482751536098</c:v>
                </c:pt>
                <c:pt idx="1396">
                  <c:v>75.285482751525706</c:v>
                </c:pt>
                <c:pt idx="1397">
                  <c:v>75.3054827515152</c:v>
                </c:pt>
                <c:pt idx="1398">
                  <c:v>75.325482751504694</c:v>
                </c:pt>
                <c:pt idx="1399">
                  <c:v>75.345482751494202</c:v>
                </c:pt>
                <c:pt idx="1400">
                  <c:v>75.365482751483796</c:v>
                </c:pt>
                <c:pt idx="1401">
                  <c:v>75.585882013838201</c:v>
                </c:pt>
                <c:pt idx="1402">
                  <c:v>75.605882013856899</c:v>
                </c:pt>
                <c:pt idx="1403">
                  <c:v>75.625882013875497</c:v>
                </c:pt>
                <c:pt idx="1404">
                  <c:v>75.645882013894095</c:v>
                </c:pt>
                <c:pt idx="1405">
                  <c:v>75.665882013912693</c:v>
                </c:pt>
                <c:pt idx="1406">
                  <c:v>75.685882013931405</c:v>
                </c:pt>
                <c:pt idx="1407">
                  <c:v>75.705882013950003</c:v>
                </c:pt>
                <c:pt idx="1408">
                  <c:v>75.725882013968601</c:v>
                </c:pt>
                <c:pt idx="1409">
                  <c:v>75.745882013987199</c:v>
                </c:pt>
                <c:pt idx="1410">
                  <c:v>75.852050374029204</c:v>
                </c:pt>
                <c:pt idx="1411">
                  <c:v>75.872050374047802</c:v>
                </c:pt>
                <c:pt idx="1412">
                  <c:v>75.8920503740664</c:v>
                </c:pt>
                <c:pt idx="1413">
                  <c:v>75.912050374084998</c:v>
                </c:pt>
                <c:pt idx="1414">
                  <c:v>75.932050374103696</c:v>
                </c:pt>
                <c:pt idx="1415">
                  <c:v>75.952050374122294</c:v>
                </c:pt>
                <c:pt idx="1416">
                  <c:v>75.972050374140906</c:v>
                </c:pt>
                <c:pt idx="1417">
                  <c:v>75.992050374159504</c:v>
                </c:pt>
                <c:pt idx="1418">
                  <c:v>76.012050374178202</c:v>
                </c:pt>
                <c:pt idx="1419">
                  <c:v>76.0320503741968</c:v>
                </c:pt>
                <c:pt idx="1420">
                  <c:v>76.300432716496204</c:v>
                </c:pt>
                <c:pt idx="1421">
                  <c:v>76.320432716514901</c:v>
                </c:pt>
                <c:pt idx="1422">
                  <c:v>76.340432716533499</c:v>
                </c:pt>
                <c:pt idx="1423">
                  <c:v>76.360432716552097</c:v>
                </c:pt>
                <c:pt idx="1424">
                  <c:v>76.380432716570795</c:v>
                </c:pt>
                <c:pt idx="1425">
                  <c:v>76.400432716589407</c:v>
                </c:pt>
                <c:pt idx="1426">
                  <c:v>76.420432716608005</c:v>
                </c:pt>
                <c:pt idx="1427">
                  <c:v>76.440432716626603</c:v>
                </c:pt>
                <c:pt idx="1428">
                  <c:v>76.4604327166453</c:v>
                </c:pt>
                <c:pt idx="1429">
                  <c:v>76.480432716663898</c:v>
                </c:pt>
                <c:pt idx="1430">
                  <c:v>77.772148794843801</c:v>
                </c:pt>
                <c:pt idx="1431">
                  <c:v>77.792148794862399</c:v>
                </c:pt>
                <c:pt idx="1432">
                  <c:v>77.812148794880997</c:v>
                </c:pt>
                <c:pt idx="1433">
                  <c:v>77.832148794899695</c:v>
                </c:pt>
                <c:pt idx="1434">
                  <c:v>77.852148794918307</c:v>
                </c:pt>
                <c:pt idx="1435">
                  <c:v>77.872148794936905</c:v>
                </c:pt>
                <c:pt idx="1436">
                  <c:v>77.892148794955503</c:v>
                </c:pt>
                <c:pt idx="1437">
                  <c:v>77.9121487949742</c:v>
                </c:pt>
                <c:pt idx="1438">
                  <c:v>77.932148794992798</c:v>
                </c:pt>
                <c:pt idx="1439">
                  <c:v>78.094983846418401</c:v>
                </c:pt>
                <c:pt idx="1440">
                  <c:v>78.114983846418895</c:v>
                </c:pt>
                <c:pt idx="1441">
                  <c:v>78.134983846419303</c:v>
                </c:pt>
                <c:pt idx="1442">
                  <c:v>78.154983846419697</c:v>
                </c:pt>
                <c:pt idx="1443">
                  <c:v>78.174983846420204</c:v>
                </c:pt>
                <c:pt idx="1444">
                  <c:v>78.194983846420598</c:v>
                </c:pt>
                <c:pt idx="1445">
                  <c:v>78.214983846421006</c:v>
                </c:pt>
                <c:pt idx="1446">
                  <c:v>78.2349838464215</c:v>
                </c:pt>
                <c:pt idx="1447">
                  <c:v>78.254983846421894</c:v>
                </c:pt>
                <c:pt idx="1448">
                  <c:v>79.427177638644906</c:v>
                </c:pt>
                <c:pt idx="1449">
                  <c:v>79.447177638648995</c:v>
                </c:pt>
                <c:pt idx="1450">
                  <c:v>79.467177638652998</c:v>
                </c:pt>
                <c:pt idx="1451">
                  <c:v>79.487177638657101</c:v>
                </c:pt>
                <c:pt idx="1452">
                  <c:v>79.507177638661204</c:v>
                </c:pt>
                <c:pt idx="1453">
                  <c:v>79.527177638665293</c:v>
                </c:pt>
                <c:pt idx="1454">
                  <c:v>79.547177638669297</c:v>
                </c:pt>
                <c:pt idx="1455">
                  <c:v>79.5671776386734</c:v>
                </c:pt>
                <c:pt idx="1456">
                  <c:v>79.587177638677503</c:v>
                </c:pt>
                <c:pt idx="1457">
                  <c:v>80.609118479420403</c:v>
                </c:pt>
                <c:pt idx="1458">
                  <c:v>80.629118479409897</c:v>
                </c:pt>
                <c:pt idx="1459">
                  <c:v>80.649118479399405</c:v>
                </c:pt>
                <c:pt idx="1460">
                  <c:v>80.669118479388999</c:v>
                </c:pt>
                <c:pt idx="1461">
                  <c:v>80.689118479378493</c:v>
                </c:pt>
                <c:pt idx="1462">
                  <c:v>80.709118479368001</c:v>
                </c:pt>
                <c:pt idx="1463">
                  <c:v>80.729118479357496</c:v>
                </c:pt>
                <c:pt idx="1464">
                  <c:v>80.749118479347004</c:v>
                </c:pt>
                <c:pt idx="1465">
                  <c:v>80.769118479336598</c:v>
                </c:pt>
                <c:pt idx="1466">
                  <c:v>80.789118479326106</c:v>
                </c:pt>
                <c:pt idx="1467">
                  <c:v>82.389599731672206</c:v>
                </c:pt>
                <c:pt idx="1468">
                  <c:v>82.409599731676195</c:v>
                </c:pt>
                <c:pt idx="1469">
                  <c:v>82.429599731680298</c:v>
                </c:pt>
                <c:pt idx="1470">
                  <c:v>82.571074818377298</c:v>
                </c:pt>
                <c:pt idx="1471">
                  <c:v>82.591074818395995</c:v>
                </c:pt>
                <c:pt idx="1472">
                  <c:v>82.611074818414593</c:v>
                </c:pt>
                <c:pt idx="1473">
                  <c:v>82.631074818433206</c:v>
                </c:pt>
                <c:pt idx="1474">
                  <c:v>82.651074818451804</c:v>
                </c:pt>
                <c:pt idx="1475">
                  <c:v>82.671074818470501</c:v>
                </c:pt>
                <c:pt idx="1476">
                  <c:v>82.691074818489099</c:v>
                </c:pt>
                <c:pt idx="1477">
                  <c:v>82.711074818507697</c:v>
                </c:pt>
                <c:pt idx="1478">
                  <c:v>82.731074818526395</c:v>
                </c:pt>
                <c:pt idx="1479">
                  <c:v>82.751074818545007</c:v>
                </c:pt>
                <c:pt idx="1480">
                  <c:v>83.276777370614496</c:v>
                </c:pt>
                <c:pt idx="1481">
                  <c:v>83.296777370618599</c:v>
                </c:pt>
                <c:pt idx="1482">
                  <c:v>83.316777370622702</c:v>
                </c:pt>
                <c:pt idx="1483">
                  <c:v>83.336777370626805</c:v>
                </c:pt>
                <c:pt idx="1484">
                  <c:v>83.356777370630795</c:v>
                </c:pt>
                <c:pt idx="1485">
                  <c:v>83.376777370634898</c:v>
                </c:pt>
                <c:pt idx="1486">
                  <c:v>83.396777370639001</c:v>
                </c:pt>
                <c:pt idx="1487">
                  <c:v>83.832295969070401</c:v>
                </c:pt>
                <c:pt idx="1488">
                  <c:v>83.934881669832905</c:v>
                </c:pt>
                <c:pt idx="1489">
                  <c:v>83.954881669829703</c:v>
                </c:pt>
                <c:pt idx="1490">
                  <c:v>83.974881669826502</c:v>
                </c:pt>
                <c:pt idx="1491">
                  <c:v>83.9948816698233</c:v>
                </c:pt>
                <c:pt idx="1492">
                  <c:v>84.014881669820099</c:v>
                </c:pt>
                <c:pt idx="1493">
                  <c:v>84.034881669816897</c:v>
                </c:pt>
                <c:pt idx="1494">
                  <c:v>84.054881669813696</c:v>
                </c:pt>
                <c:pt idx="1495">
                  <c:v>84.299897823388093</c:v>
                </c:pt>
                <c:pt idx="1496">
                  <c:v>84.319897823384906</c:v>
                </c:pt>
                <c:pt idx="1497">
                  <c:v>84.339897823381705</c:v>
                </c:pt>
                <c:pt idx="1498">
                  <c:v>84.754833777464199</c:v>
                </c:pt>
                <c:pt idx="1499">
                  <c:v>84.774833777453694</c:v>
                </c:pt>
                <c:pt idx="1500">
                  <c:v>84.794833777443202</c:v>
                </c:pt>
                <c:pt idx="1501">
                  <c:v>84.814833777432796</c:v>
                </c:pt>
                <c:pt idx="1502">
                  <c:v>84.834833777422304</c:v>
                </c:pt>
                <c:pt idx="1503">
                  <c:v>84.854833777411798</c:v>
                </c:pt>
                <c:pt idx="1504">
                  <c:v>84.874833777401307</c:v>
                </c:pt>
                <c:pt idx="1505">
                  <c:v>84.894833777390801</c:v>
                </c:pt>
                <c:pt idx="1506">
                  <c:v>84.914833777380395</c:v>
                </c:pt>
                <c:pt idx="1507">
                  <c:v>85.025482751661897</c:v>
                </c:pt>
                <c:pt idx="1508">
                  <c:v>85.045482751651406</c:v>
                </c:pt>
                <c:pt idx="1509">
                  <c:v>85.0654827516409</c:v>
                </c:pt>
                <c:pt idx="1510">
                  <c:v>85.085482751630394</c:v>
                </c:pt>
                <c:pt idx="1511">
                  <c:v>85.105482751620002</c:v>
                </c:pt>
                <c:pt idx="1512">
                  <c:v>85.125482751609496</c:v>
                </c:pt>
                <c:pt idx="1513">
                  <c:v>85.145482751599005</c:v>
                </c:pt>
                <c:pt idx="1514">
                  <c:v>85.165482751588499</c:v>
                </c:pt>
                <c:pt idx="1515">
                  <c:v>85.405882013670606</c:v>
                </c:pt>
                <c:pt idx="1516">
                  <c:v>85.425882013689204</c:v>
                </c:pt>
                <c:pt idx="1517">
                  <c:v>85.445882013707802</c:v>
                </c:pt>
                <c:pt idx="1518">
                  <c:v>85.4658820137265</c:v>
                </c:pt>
                <c:pt idx="1519">
                  <c:v>85.485882013745098</c:v>
                </c:pt>
                <c:pt idx="1520">
                  <c:v>85.505882013763696</c:v>
                </c:pt>
                <c:pt idx="1521">
                  <c:v>85.525882013782393</c:v>
                </c:pt>
                <c:pt idx="1522">
                  <c:v>85.545882013801005</c:v>
                </c:pt>
                <c:pt idx="1523">
                  <c:v>85.565882013819603</c:v>
                </c:pt>
                <c:pt idx="1524">
                  <c:v>85.652050373842897</c:v>
                </c:pt>
                <c:pt idx="1525">
                  <c:v>85.672050373861495</c:v>
                </c:pt>
                <c:pt idx="1526">
                  <c:v>85.692050373880093</c:v>
                </c:pt>
                <c:pt idx="1527">
                  <c:v>85.712050373898805</c:v>
                </c:pt>
                <c:pt idx="1528">
                  <c:v>85.732050373917403</c:v>
                </c:pt>
                <c:pt idx="1529">
                  <c:v>85.752050373936001</c:v>
                </c:pt>
                <c:pt idx="1530">
                  <c:v>85.772050373954698</c:v>
                </c:pt>
                <c:pt idx="1531">
                  <c:v>85.792050373973296</c:v>
                </c:pt>
                <c:pt idx="1532">
                  <c:v>85.812050373991895</c:v>
                </c:pt>
                <c:pt idx="1533">
                  <c:v>85.832050374010507</c:v>
                </c:pt>
                <c:pt idx="1534">
                  <c:v>86.140432716347206</c:v>
                </c:pt>
                <c:pt idx="1535">
                  <c:v>86.160432716365904</c:v>
                </c:pt>
                <c:pt idx="1536">
                  <c:v>86.180432716384502</c:v>
                </c:pt>
                <c:pt idx="1537">
                  <c:v>86.2004327164031</c:v>
                </c:pt>
                <c:pt idx="1538">
                  <c:v>86.220432716421698</c:v>
                </c:pt>
                <c:pt idx="1539">
                  <c:v>86.240432716440395</c:v>
                </c:pt>
                <c:pt idx="1540">
                  <c:v>86.260432716458993</c:v>
                </c:pt>
                <c:pt idx="1541">
                  <c:v>86.280432716477605</c:v>
                </c:pt>
                <c:pt idx="1542">
                  <c:v>87.572148794657494</c:v>
                </c:pt>
                <c:pt idx="1543">
                  <c:v>87.592148794676106</c:v>
                </c:pt>
                <c:pt idx="1544">
                  <c:v>87.612148794694804</c:v>
                </c:pt>
                <c:pt idx="1545">
                  <c:v>87.632148794713402</c:v>
                </c:pt>
                <c:pt idx="1546">
                  <c:v>87.652148794732</c:v>
                </c:pt>
                <c:pt idx="1547">
                  <c:v>87.672148794750598</c:v>
                </c:pt>
                <c:pt idx="1548">
                  <c:v>87.692148794769295</c:v>
                </c:pt>
                <c:pt idx="1549">
                  <c:v>87.712148794787893</c:v>
                </c:pt>
                <c:pt idx="1550">
                  <c:v>87.732148794806506</c:v>
                </c:pt>
                <c:pt idx="1551">
                  <c:v>87.752148794825104</c:v>
                </c:pt>
                <c:pt idx="1552">
                  <c:v>88.034983846417106</c:v>
                </c:pt>
                <c:pt idx="1553">
                  <c:v>88.054983846417599</c:v>
                </c:pt>
                <c:pt idx="1554">
                  <c:v>88.074983846417993</c:v>
                </c:pt>
                <c:pt idx="1555">
                  <c:v>89.227177638604104</c:v>
                </c:pt>
                <c:pt idx="1556">
                  <c:v>89.247177638608207</c:v>
                </c:pt>
                <c:pt idx="1557">
                  <c:v>89.267177638612296</c:v>
                </c:pt>
                <c:pt idx="1558">
                  <c:v>89.287177638616399</c:v>
                </c:pt>
                <c:pt idx="1559">
                  <c:v>89.307177638620402</c:v>
                </c:pt>
                <c:pt idx="1560">
                  <c:v>89.327177638624505</c:v>
                </c:pt>
                <c:pt idx="1561">
                  <c:v>89.347177638628594</c:v>
                </c:pt>
                <c:pt idx="1562">
                  <c:v>89.367177638632697</c:v>
                </c:pt>
                <c:pt idx="1563">
                  <c:v>89.3871776386367</c:v>
                </c:pt>
                <c:pt idx="1564">
                  <c:v>89.439897820411701</c:v>
                </c:pt>
                <c:pt idx="1565">
                  <c:v>90.449118479504193</c:v>
                </c:pt>
                <c:pt idx="1566">
                  <c:v>90.469118479493702</c:v>
                </c:pt>
                <c:pt idx="1567">
                  <c:v>90.489118479483295</c:v>
                </c:pt>
                <c:pt idx="1568">
                  <c:v>90.509118479472804</c:v>
                </c:pt>
                <c:pt idx="1569">
                  <c:v>90.529118479462298</c:v>
                </c:pt>
                <c:pt idx="1570">
                  <c:v>90.549118479451806</c:v>
                </c:pt>
                <c:pt idx="1571">
                  <c:v>90.5691184794413</c:v>
                </c:pt>
                <c:pt idx="1572">
                  <c:v>90.589118479430894</c:v>
                </c:pt>
                <c:pt idx="1573">
                  <c:v>91.197884359527905</c:v>
                </c:pt>
                <c:pt idx="1574">
                  <c:v>92.189599731631404</c:v>
                </c:pt>
                <c:pt idx="1575">
                  <c:v>92.209599731635507</c:v>
                </c:pt>
                <c:pt idx="1576">
                  <c:v>92.229599731639595</c:v>
                </c:pt>
                <c:pt idx="1577">
                  <c:v>92.391074818209702</c:v>
                </c:pt>
                <c:pt idx="1578">
                  <c:v>92.4110748182283</c:v>
                </c:pt>
                <c:pt idx="1579">
                  <c:v>92.431074818246998</c:v>
                </c:pt>
                <c:pt idx="1580">
                  <c:v>92.451074818265596</c:v>
                </c:pt>
                <c:pt idx="1581">
                  <c:v>92.451074818265596</c:v>
                </c:pt>
                <c:pt idx="1582">
                  <c:v>92.471074818284194</c:v>
                </c:pt>
                <c:pt idx="1583">
                  <c:v>92.491074818302806</c:v>
                </c:pt>
                <c:pt idx="1584">
                  <c:v>92.511074818321504</c:v>
                </c:pt>
                <c:pt idx="1585">
                  <c:v>93.096777370577897</c:v>
                </c:pt>
                <c:pt idx="1586">
                  <c:v>93.1167773705819</c:v>
                </c:pt>
                <c:pt idx="1587">
                  <c:v>93.136777370586003</c:v>
                </c:pt>
                <c:pt idx="1588">
                  <c:v>93.156777370590106</c:v>
                </c:pt>
                <c:pt idx="1589">
                  <c:v>93.176777370594195</c:v>
                </c:pt>
                <c:pt idx="1590">
                  <c:v>93.196777370598198</c:v>
                </c:pt>
                <c:pt idx="1591">
                  <c:v>93.632295969029599</c:v>
                </c:pt>
                <c:pt idx="1592">
                  <c:v>93.754881669861703</c:v>
                </c:pt>
                <c:pt idx="1593">
                  <c:v>93.774881669858502</c:v>
                </c:pt>
                <c:pt idx="1594">
                  <c:v>93.7948816698553</c:v>
                </c:pt>
                <c:pt idx="1595">
                  <c:v>93.814881669852099</c:v>
                </c:pt>
                <c:pt idx="1596">
                  <c:v>93.834881669848897</c:v>
                </c:pt>
                <c:pt idx="1597">
                  <c:v>94.554833777569002</c:v>
                </c:pt>
                <c:pt idx="1598">
                  <c:v>94.574833777558496</c:v>
                </c:pt>
                <c:pt idx="1599">
                  <c:v>94.594833777548004</c:v>
                </c:pt>
                <c:pt idx="1600">
                  <c:v>94.614833777537498</c:v>
                </c:pt>
                <c:pt idx="1601">
                  <c:v>94.634833777527007</c:v>
                </c:pt>
                <c:pt idx="1602">
                  <c:v>94.6548337775166</c:v>
                </c:pt>
                <c:pt idx="1603">
                  <c:v>94.674833777506095</c:v>
                </c:pt>
                <c:pt idx="1604">
                  <c:v>94.694833777495603</c:v>
                </c:pt>
                <c:pt idx="1605">
                  <c:v>94.714833777485097</c:v>
                </c:pt>
                <c:pt idx="1606">
                  <c:v>94.734833777474705</c:v>
                </c:pt>
                <c:pt idx="1607">
                  <c:v>94.8254827517666</c:v>
                </c:pt>
                <c:pt idx="1608">
                  <c:v>94.845482751756194</c:v>
                </c:pt>
                <c:pt idx="1609">
                  <c:v>94.865482751745702</c:v>
                </c:pt>
                <c:pt idx="1610">
                  <c:v>94.885482751735196</c:v>
                </c:pt>
                <c:pt idx="1611">
                  <c:v>94.905482751724705</c:v>
                </c:pt>
                <c:pt idx="1612">
                  <c:v>94.925482751714299</c:v>
                </c:pt>
                <c:pt idx="1613">
                  <c:v>94.945482751703807</c:v>
                </c:pt>
                <c:pt idx="1614">
                  <c:v>94.965482751693301</c:v>
                </c:pt>
                <c:pt idx="1615">
                  <c:v>94.985482751682795</c:v>
                </c:pt>
                <c:pt idx="1616">
                  <c:v>95.005482751672304</c:v>
                </c:pt>
                <c:pt idx="1617">
                  <c:v>95.225882013502996</c:v>
                </c:pt>
                <c:pt idx="1618">
                  <c:v>95.245882013521594</c:v>
                </c:pt>
                <c:pt idx="1619">
                  <c:v>95.265882013540207</c:v>
                </c:pt>
                <c:pt idx="1620">
                  <c:v>95.285882013558805</c:v>
                </c:pt>
                <c:pt idx="1621">
                  <c:v>95.305882013577502</c:v>
                </c:pt>
                <c:pt idx="1622">
                  <c:v>95.3258820135961</c:v>
                </c:pt>
                <c:pt idx="1623">
                  <c:v>95.345882013614698</c:v>
                </c:pt>
                <c:pt idx="1624">
                  <c:v>95.365882013633296</c:v>
                </c:pt>
                <c:pt idx="1625">
                  <c:v>95.385882013651994</c:v>
                </c:pt>
                <c:pt idx="1626">
                  <c:v>95.472050373675302</c:v>
                </c:pt>
                <c:pt idx="1627">
                  <c:v>95.4920503736939</c:v>
                </c:pt>
                <c:pt idx="1628">
                  <c:v>95.512050373712498</c:v>
                </c:pt>
                <c:pt idx="1629">
                  <c:v>95.532050373731096</c:v>
                </c:pt>
                <c:pt idx="1630">
                  <c:v>95.552050373749793</c:v>
                </c:pt>
                <c:pt idx="1631">
                  <c:v>95.572050373768406</c:v>
                </c:pt>
                <c:pt idx="1632">
                  <c:v>95.592050373787004</c:v>
                </c:pt>
                <c:pt idx="1633">
                  <c:v>95.612050373805602</c:v>
                </c:pt>
                <c:pt idx="1634">
                  <c:v>95.632050373824299</c:v>
                </c:pt>
                <c:pt idx="1635">
                  <c:v>95.980432716198194</c:v>
                </c:pt>
                <c:pt idx="1636">
                  <c:v>96.000432716216807</c:v>
                </c:pt>
                <c:pt idx="1637">
                  <c:v>96.020432716235504</c:v>
                </c:pt>
                <c:pt idx="1638">
                  <c:v>96.040432716254102</c:v>
                </c:pt>
                <c:pt idx="1639">
                  <c:v>96.0604327162727</c:v>
                </c:pt>
                <c:pt idx="1640">
                  <c:v>96.080432716291398</c:v>
                </c:pt>
                <c:pt idx="1641">
                  <c:v>96.100432716309996</c:v>
                </c:pt>
                <c:pt idx="1642">
                  <c:v>96.120432716328594</c:v>
                </c:pt>
                <c:pt idx="1643">
                  <c:v>96.134513705619597</c:v>
                </c:pt>
                <c:pt idx="1644">
                  <c:v>96.154513705638195</c:v>
                </c:pt>
                <c:pt idx="1645">
                  <c:v>97.432148794527095</c:v>
                </c:pt>
                <c:pt idx="1646">
                  <c:v>97.452148794545707</c:v>
                </c:pt>
                <c:pt idx="1647">
                  <c:v>97.472148794564404</c:v>
                </c:pt>
                <c:pt idx="1648">
                  <c:v>97.492148794583002</c:v>
                </c:pt>
                <c:pt idx="1649">
                  <c:v>97.5121487946016</c:v>
                </c:pt>
                <c:pt idx="1650">
                  <c:v>97.532148794620298</c:v>
                </c:pt>
                <c:pt idx="1651">
                  <c:v>97.552148794638896</c:v>
                </c:pt>
                <c:pt idx="1652">
                  <c:v>99.047177638567504</c:v>
                </c:pt>
                <c:pt idx="1653">
                  <c:v>99.067177638571593</c:v>
                </c:pt>
                <c:pt idx="1654">
                  <c:v>99.087177638575596</c:v>
                </c:pt>
                <c:pt idx="1655">
                  <c:v>99.107177638579699</c:v>
                </c:pt>
                <c:pt idx="1656">
                  <c:v>99.127177638583802</c:v>
                </c:pt>
                <c:pt idx="1657">
                  <c:v>99.147177638587806</c:v>
                </c:pt>
                <c:pt idx="1658">
                  <c:v>99.167177638591895</c:v>
                </c:pt>
                <c:pt idx="1659">
                  <c:v>99.187177638595998</c:v>
                </c:pt>
                <c:pt idx="1660">
                  <c:v>99.239897820225394</c:v>
                </c:pt>
                <c:pt idx="1661">
                  <c:v>99.259897820244007</c:v>
                </c:pt>
                <c:pt idx="1662">
                  <c:v>99.591716076596597</c:v>
                </c:pt>
                <c:pt idx="1663">
                  <c:v>99.611716076615195</c:v>
                </c:pt>
                <c:pt idx="1664">
                  <c:v>100.249118479609</c:v>
                </c:pt>
                <c:pt idx="1665">
                  <c:v>100.26911847959801</c:v>
                </c:pt>
                <c:pt idx="1666">
                  <c:v>100.289118479588</c:v>
                </c:pt>
                <c:pt idx="1667">
                  <c:v>100.30911847957699</c:v>
                </c:pt>
                <c:pt idx="1668">
                  <c:v>100.329118479567</c:v>
                </c:pt>
                <c:pt idx="1669">
                  <c:v>100.349118479556</c:v>
                </c:pt>
                <c:pt idx="1670">
                  <c:v>100.369118479546</c:v>
                </c:pt>
                <c:pt idx="1671">
                  <c:v>100.389118479535</c:v>
                </c:pt>
                <c:pt idx="1672">
                  <c:v>100.40911847952501</c:v>
                </c:pt>
                <c:pt idx="1673">
                  <c:v>100.429118479514</c:v>
                </c:pt>
                <c:pt idx="1674">
                  <c:v>102.23107481805999</c:v>
                </c:pt>
                <c:pt idx="1675">
                  <c:v>102.251074818079</c:v>
                </c:pt>
                <c:pt idx="1676">
                  <c:v>102.27107481809701</c:v>
                </c:pt>
                <c:pt idx="1677">
                  <c:v>102.291074818116</c:v>
                </c:pt>
                <c:pt idx="1678">
                  <c:v>102.291074818116</c:v>
                </c:pt>
                <c:pt idx="1679">
                  <c:v>102.311074818135</c:v>
                </c:pt>
                <c:pt idx="1680">
                  <c:v>102.996777370557</c:v>
                </c:pt>
                <c:pt idx="1681">
                  <c:v>103.016777370561</c:v>
                </c:pt>
                <c:pt idx="1682">
                  <c:v>103.03677737056501</c:v>
                </c:pt>
                <c:pt idx="1683">
                  <c:v>103.05677737056899</c:v>
                </c:pt>
                <c:pt idx="1684">
                  <c:v>103.076777370573</c:v>
                </c:pt>
                <c:pt idx="1685">
                  <c:v>103.391245943174</c:v>
                </c:pt>
                <c:pt idx="1686">
                  <c:v>103.411245943163</c:v>
                </c:pt>
                <c:pt idx="1687">
                  <c:v>103.432295968988</c:v>
                </c:pt>
                <c:pt idx="1688">
                  <c:v>103.452295968992</c:v>
                </c:pt>
                <c:pt idx="1689">
                  <c:v>103.724890029916</c:v>
                </c:pt>
                <c:pt idx="1690">
                  <c:v>104.374833777663</c:v>
                </c:pt>
                <c:pt idx="1691">
                  <c:v>104.394833777652</c:v>
                </c:pt>
                <c:pt idx="1692">
                  <c:v>104.414833777642</c:v>
                </c:pt>
                <c:pt idx="1693">
                  <c:v>104.434833777631</c:v>
                </c:pt>
                <c:pt idx="1694">
                  <c:v>104.454833777621</c:v>
                </c:pt>
                <c:pt idx="1695">
                  <c:v>104.47483377761</c:v>
                </c:pt>
                <c:pt idx="1696">
                  <c:v>104.49483377759999</c:v>
                </c:pt>
                <c:pt idx="1697">
                  <c:v>104.514833777589</c:v>
                </c:pt>
                <c:pt idx="1698">
                  <c:v>104.534833777579</c:v>
                </c:pt>
                <c:pt idx="1699">
                  <c:v>104.64548275186</c:v>
                </c:pt>
                <c:pt idx="1700">
                  <c:v>104.66548275185001</c:v>
                </c:pt>
                <c:pt idx="1701">
                  <c:v>104.68548275184</c:v>
                </c:pt>
                <c:pt idx="1702">
                  <c:v>104.705482751829</c:v>
                </c:pt>
                <c:pt idx="1703">
                  <c:v>104.725482751819</c:v>
                </c:pt>
                <c:pt idx="1704">
                  <c:v>104.745482751808</c:v>
                </c:pt>
                <c:pt idx="1705">
                  <c:v>104.765482751798</c:v>
                </c:pt>
                <c:pt idx="1706">
                  <c:v>105.02588201331599</c:v>
                </c:pt>
                <c:pt idx="1707">
                  <c:v>105.045882013335</c:v>
                </c:pt>
                <c:pt idx="1708">
                  <c:v>105.065882013353</c:v>
                </c:pt>
                <c:pt idx="1709">
                  <c:v>105.085882013372</c:v>
                </c:pt>
                <c:pt idx="1710">
                  <c:v>105.105882013391</c:v>
                </c:pt>
                <c:pt idx="1711">
                  <c:v>105.125882013409</c:v>
                </c:pt>
                <c:pt idx="1712">
                  <c:v>105.14588201342799</c:v>
                </c:pt>
                <c:pt idx="1713">
                  <c:v>105.165882013447</c:v>
                </c:pt>
                <c:pt idx="1714">
                  <c:v>105.185882013465</c:v>
                </c:pt>
                <c:pt idx="1715">
                  <c:v>105.205882013484</c:v>
                </c:pt>
                <c:pt idx="1716">
                  <c:v>105.31205037352601</c:v>
                </c:pt>
                <c:pt idx="1717">
                  <c:v>105.33205037354401</c:v>
                </c:pt>
                <c:pt idx="1718">
                  <c:v>105.352050373563</c:v>
                </c:pt>
                <c:pt idx="1719">
                  <c:v>105.372050373582</c:v>
                </c:pt>
                <c:pt idx="1720">
                  <c:v>105.3920503736</c:v>
                </c:pt>
                <c:pt idx="1721">
                  <c:v>105.412050373619</c:v>
                </c:pt>
                <c:pt idx="1722">
                  <c:v>105.43205037363801</c:v>
                </c:pt>
                <c:pt idx="1723">
                  <c:v>105.45205037365599</c:v>
                </c:pt>
                <c:pt idx="1724">
                  <c:v>105.840432716067</c:v>
                </c:pt>
                <c:pt idx="1725">
                  <c:v>105.860432716086</c:v>
                </c:pt>
                <c:pt idx="1726">
                  <c:v>105.88043271610501</c:v>
                </c:pt>
                <c:pt idx="1727">
                  <c:v>105.90043271612301</c:v>
                </c:pt>
                <c:pt idx="1728">
                  <c:v>105.920432716142</c:v>
                </c:pt>
                <c:pt idx="1729">
                  <c:v>105.93451370543301</c:v>
                </c:pt>
                <c:pt idx="1730">
                  <c:v>105.95451370545101</c:v>
                </c:pt>
                <c:pt idx="1731">
                  <c:v>105.97451370547</c:v>
                </c:pt>
                <c:pt idx="1732">
                  <c:v>105.994513705489</c:v>
                </c:pt>
                <c:pt idx="1733">
                  <c:v>106.014513705507</c:v>
                </c:pt>
                <c:pt idx="1734">
                  <c:v>107.31214879441499</c:v>
                </c:pt>
                <c:pt idx="1735">
                  <c:v>107.332148794434</c:v>
                </c:pt>
                <c:pt idx="1736">
                  <c:v>107.35214879445201</c:v>
                </c:pt>
                <c:pt idx="1737">
                  <c:v>107.372148794471</c:v>
                </c:pt>
                <c:pt idx="1738">
                  <c:v>108.86717763852999</c:v>
                </c:pt>
                <c:pt idx="1739">
                  <c:v>108.887177638534</c:v>
                </c:pt>
                <c:pt idx="1740">
                  <c:v>108.907177638539</c:v>
                </c:pt>
                <c:pt idx="1741">
                  <c:v>108.927177638543</c:v>
                </c:pt>
                <c:pt idx="1742">
                  <c:v>108.947177638547</c:v>
                </c:pt>
                <c:pt idx="1743">
                  <c:v>108.96717763855099</c:v>
                </c:pt>
                <c:pt idx="1744">
                  <c:v>108.987177638555</c:v>
                </c:pt>
                <c:pt idx="1745">
                  <c:v>109.039897820039</c:v>
                </c:pt>
                <c:pt idx="1746">
                  <c:v>109.059897820057</c:v>
                </c:pt>
                <c:pt idx="1747">
                  <c:v>109.079897820076</c:v>
                </c:pt>
                <c:pt idx="1748">
                  <c:v>109.09989782009499</c:v>
                </c:pt>
                <c:pt idx="1749">
                  <c:v>109.471716076484</c:v>
                </c:pt>
                <c:pt idx="1750">
                  <c:v>109.491716076503</c:v>
                </c:pt>
                <c:pt idx="1751">
                  <c:v>110.089118479692</c:v>
                </c:pt>
                <c:pt idx="1752">
                  <c:v>110.109118479682</c:v>
                </c:pt>
                <c:pt idx="1753">
                  <c:v>110.12911847967101</c:v>
                </c:pt>
                <c:pt idx="1754">
                  <c:v>110.149118479661</c:v>
                </c:pt>
                <c:pt idx="1755">
                  <c:v>110.16911847965</c:v>
                </c:pt>
                <c:pt idx="1756">
                  <c:v>110.18911847964</c:v>
                </c:pt>
                <c:pt idx="1757">
                  <c:v>110.209118479629</c:v>
                </c:pt>
                <c:pt idx="1758">
                  <c:v>110.229118479619</c:v>
                </c:pt>
                <c:pt idx="1759">
                  <c:v>112.03239735699</c:v>
                </c:pt>
                <c:pt idx="1760">
                  <c:v>112.052397357008</c:v>
                </c:pt>
                <c:pt idx="1761">
                  <c:v>112.072397357027</c:v>
                </c:pt>
                <c:pt idx="1762">
                  <c:v>112.092397357046</c:v>
                </c:pt>
                <c:pt idx="1763">
                  <c:v>112.11107481794799</c:v>
                </c:pt>
                <c:pt idx="1764">
                  <c:v>112.112397357064</c:v>
                </c:pt>
                <c:pt idx="1765">
                  <c:v>112.131074817967</c:v>
                </c:pt>
                <c:pt idx="1766">
                  <c:v>112.13239735708299</c:v>
                </c:pt>
                <c:pt idx="1767">
                  <c:v>113.19124594327801</c:v>
                </c:pt>
                <c:pt idx="1768">
                  <c:v>113.211245943268</c:v>
                </c:pt>
                <c:pt idx="1769">
                  <c:v>113.23124594325699</c:v>
                </c:pt>
                <c:pt idx="1770">
                  <c:v>113.23229596894799</c:v>
                </c:pt>
                <c:pt idx="1771">
                  <c:v>113.252295968952</c:v>
                </c:pt>
                <c:pt idx="1772">
                  <c:v>113.272295968956</c:v>
                </c:pt>
                <c:pt idx="1773">
                  <c:v>114.174833777768</c:v>
                </c:pt>
                <c:pt idx="1774">
                  <c:v>114.194833777757</c:v>
                </c:pt>
                <c:pt idx="1775">
                  <c:v>114.214833777747</c:v>
                </c:pt>
                <c:pt idx="1776">
                  <c:v>114.21989781974101</c:v>
                </c:pt>
                <c:pt idx="1777">
                  <c:v>114.234833777736</c:v>
                </c:pt>
                <c:pt idx="1778">
                  <c:v>114.23989781975899</c:v>
                </c:pt>
                <c:pt idx="1779">
                  <c:v>114.25483377772601</c:v>
                </c:pt>
                <c:pt idx="1780">
                  <c:v>114.274833777715</c:v>
                </c:pt>
                <c:pt idx="1781">
                  <c:v>114.29483377770499</c:v>
                </c:pt>
                <c:pt idx="1782">
                  <c:v>114.31483377769401</c:v>
                </c:pt>
                <c:pt idx="1783">
                  <c:v>114.334833777684</c:v>
                </c:pt>
                <c:pt idx="1784">
                  <c:v>114.35483377767299</c:v>
                </c:pt>
                <c:pt idx="1785">
                  <c:v>114.46548275195499</c:v>
                </c:pt>
                <c:pt idx="1786">
                  <c:v>114.48548275194401</c:v>
                </c:pt>
                <c:pt idx="1787">
                  <c:v>114.505482751934</c:v>
                </c:pt>
                <c:pt idx="1788">
                  <c:v>114.52548275192299</c:v>
                </c:pt>
                <c:pt idx="1789">
                  <c:v>114.545482751913</c:v>
                </c:pt>
                <c:pt idx="1790">
                  <c:v>114.565482751902</c:v>
                </c:pt>
                <c:pt idx="1791">
                  <c:v>114.84588201314899</c:v>
                </c:pt>
                <c:pt idx="1792">
                  <c:v>114.865882013167</c:v>
                </c:pt>
                <c:pt idx="1793">
                  <c:v>114.88588201318601</c:v>
                </c:pt>
                <c:pt idx="1794">
                  <c:v>114.90588201320401</c:v>
                </c:pt>
                <c:pt idx="1795">
                  <c:v>114.925882013223</c:v>
                </c:pt>
                <c:pt idx="1796">
                  <c:v>114.945882013242</c:v>
                </c:pt>
                <c:pt idx="1797">
                  <c:v>114.96588201326</c:v>
                </c:pt>
                <c:pt idx="1798">
                  <c:v>115.092050373321</c:v>
                </c:pt>
                <c:pt idx="1799">
                  <c:v>115.11205037334</c:v>
                </c:pt>
                <c:pt idx="1800">
                  <c:v>115.132050373358</c:v>
                </c:pt>
                <c:pt idx="1801">
                  <c:v>115.132050373358</c:v>
                </c:pt>
                <c:pt idx="1802">
                  <c:v>115.15205037337699</c:v>
                </c:pt>
                <c:pt idx="1803">
                  <c:v>115.700432715937</c:v>
                </c:pt>
                <c:pt idx="1804">
                  <c:v>115.72043271595599</c:v>
                </c:pt>
                <c:pt idx="1805">
                  <c:v>115.874513705377</c:v>
                </c:pt>
                <c:pt idx="1806">
                  <c:v>118.727177638502</c:v>
                </c:pt>
                <c:pt idx="1807">
                  <c:v>118.747177638506</c:v>
                </c:pt>
                <c:pt idx="1808">
                  <c:v>118.76717763851001</c:v>
                </c:pt>
                <c:pt idx="1809">
                  <c:v>118.787177638514</c:v>
                </c:pt>
                <c:pt idx="1810">
                  <c:v>121.89239735685899</c:v>
                </c:pt>
                <c:pt idx="1811">
                  <c:v>121.912397356878</c:v>
                </c:pt>
                <c:pt idx="1812">
                  <c:v>123.97483377787201</c:v>
                </c:pt>
                <c:pt idx="1813">
                  <c:v>123.994833777862</c:v>
                </c:pt>
                <c:pt idx="1814">
                  <c:v>124.014833777851</c:v>
                </c:pt>
                <c:pt idx="1815">
                  <c:v>124.034833777841</c:v>
                </c:pt>
                <c:pt idx="1816">
                  <c:v>124.039897819573</c:v>
                </c:pt>
                <c:pt idx="1817">
                  <c:v>124.05483377783</c:v>
                </c:pt>
                <c:pt idx="1818">
                  <c:v>124.059897819592</c:v>
                </c:pt>
                <c:pt idx="1819">
                  <c:v>124.07483377782</c:v>
                </c:pt>
                <c:pt idx="1820">
                  <c:v>124.094833777809</c:v>
                </c:pt>
                <c:pt idx="1821">
                  <c:v>124.11483377779901</c:v>
                </c:pt>
                <c:pt idx="1822">
                  <c:v>124.134833777789</c:v>
                </c:pt>
                <c:pt idx="1823">
                  <c:v>124.15483377777799</c:v>
                </c:pt>
                <c:pt idx="1824">
                  <c:v>124.42548275197601</c:v>
                </c:pt>
                <c:pt idx="1825">
                  <c:v>124.445482751965</c:v>
                </c:pt>
                <c:pt idx="1826">
                  <c:v>124.64588201296201</c:v>
                </c:pt>
                <c:pt idx="1827">
                  <c:v>124.665882012981</c:v>
                </c:pt>
                <c:pt idx="1828">
                  <c:v>124.685882013</c:v>
                </c:pt>
                <c:pt idx="1829">
                  <c:v>124.705882013018</c:v>
                </c:pt>
                <c:pt idx="1830">
                  <c:v>124.72588201303699</c:v>
                </c:pt>
                <c:pt idx="1831">
                  <c:v>124.745882013055</c:v>
                </c:pt>
                <c:pt idx="1832">
                  <c:v>124.76588201307401</c:v>
                </c:pt>
                <c:pt idx="1833">
                  <c:v>124.785882013093</c:v>
                </c:pt>
                <c:pt idx="1834">
                  <c:v>124.89205037313501</c:v>
                </c:pt>
                <c:pt idx="1835">
                  <c:v>124.91205037315299</c:v>
                </c:pt>
                <c:pt idx="1836">
                  <c:v>124.932050373172</c:v>
                </c:pt>
                <c:pt idx="1837">
                  <c:v>124.952050373191</c:v>
                </c:pt>
                <c:pt idx="1838">
                  <c:v>124.952050373191</c:v>
                </c:pt>
                <c:pt idx="1839">
                  <c:v>124.972050373209</c:v>
                </c:pt>
                <c:pt idx="1840">
                  <c:v>124.972050373209</c:v>
                </c:pt>
                <c:pt idx="1841">
                  <c:v>124.992050373228</c:v>
                </c:pt>
                <c:pt idx="1842">
                  <c:v>133.794833777967</c:v>
                </c:pt>
                <c:pt idx="1843">
                  <c:v>133.81483377795601</c:v>
                </c:pt>
                <c:pt idx="1844">
                  <c:v>133.83483377794599</c:v>
                </c:pt>
                <c:pt idx="1845">
                  <c:v>133.854833777935</c:v>
                </c:pt>
                <c:pt idx="1846">
                  <c:v>133.87483377792501</c:v>
                </c:pt>
                <c:pt idx="1847">
                  <c:v>133.89483377791399</c:v>
                </c:pt>
                <c:pt idx="1848">
                  <c:v>133.91483377790399</c:v>
                </c:pt>
                <c:pt idx="1849">
                  <c:v>133.934833777893</c:v>
                </c:pt>
                <c:pt idx="1850">
                  <c:v>133.95483377788301</c:v>
                </c:pt>
                <c:pt idx="1851">
                  <c:v>134.625882012944</c:v>
                </c:pt>
                <c:pt idx="1852">
                  <c:v>134.73205037298601</c:v>
                </c:pt>
                <c:pt idx="1853">
                  <c:v>134.75205037300401</c:v>
                </c:pt>
                <c:pt idx="1854">
                  <c:v>134.77205037302301</c:v>
                </c:pt>
                <c:pt idx="1855">
                  <c:v>134.77205037302301</c:v>
                </c:pt>
                <c:pt idx="1856">
                  <c:v>134.792050373042</c:v>
                </c:pt>
                <c:pt idx="1857">
                  <c:v>134.792050373042</c:v>
                </c:pt>
                <c:pt idx="1858">
                  <c:v>134.81205037306</c:v>
                </c:pt>
                <c:pt idx="1859">
                  <c:v>134.832050373079</c:v>
                </c:pt>
                <c:pt idx="1860">
                  <c:v>143.59483377807101</c:v>
                </c:pt>
                <c:pt idx="1861">
                  <c:v>143.61483377806101</c:v>
                </c:pt>
                <c:pt idx="1862">
                  <c:v>143.63483377804999</c:v>
                </c:pt>
                <c:pt idx="1863">
                  <c:v>143.65483377804</c:v>
                </c:pt>
                <c:pt idx="1864">
                  <c:v>143.67483377803001</c:v>
                </c:pt>
                <c:pt idx="1865">
                  <c:v>143.69483377801899</c:v>
                </c:pt>
                <c:pt idx="1866">
                  <c:v>143.71483377800899</c:v>
                </c:pt>
                <c:pt idx="1867">
                  <c:v>143.73483377799801</c:v>
                </c:pt>
                <c:pt idx="1868">
                  <c:v>143.75483377798801</c:v>
                </c:pt>
                <c:pt idx="1869">
                  <c:v>143.77483377797699</c:v>
                </c:pt>
                <c:pt idx="1870">
                  <c:v>153.454833778145</c:v>
                </c:pt>
                <c:pt idx="1871">
                  <c:v>153.47483377813401</c:v>
                </c:pt>
                <c:pt idx="1872">
                  <c:v>153.49483377812399</c:v>
                </c:pt>
                <c:pt idx="1873">
                  <c:v>153.514833778113</c:v>
                </c:pt>
                <c:pt idx="1874">
                  <c:v>153.53483377810301</c:v>
                </c:pt>
                <c:pt idx="1875">
                  <c:v>153.55483377809199</c:v>
                </c:pt>
                <c:pt idx="1876">
                  <c:v>153.574833778082</c:v>
                </c:pt>
                <c:pt idx="1877">
                  <c:v>153.60950670234101</c:v>
                </c:pt>
                <c:pt idx="1878">
                  <c:v>153.62950670233101</c:v>
                </c:pt>
                <c:pt idx="1879">
                  <c:v>163.29483377822899</c:v>
                </c:pt>
                <c:pt idx="1880">
                  <c:v>163.314833778218</c:v>
                </c:pt>
                <c:pt idx="1881">
                  <c:v>163.33483377820801</c:v>
                </c:pt>
                <c:pt idx="1882">
                  <c:v>163.35483377819699</c:v>
                </c:pt>
                <c:pt idx="1883">
                  <c:v>163.374833778187</c:v>
                </c:pt>
                <c:pt idx="1884">
                  <c:v>163.39483377817601</c:v>
                </c:pt>
                <c:pt idx="1885">
                  <c:v>164.42681046485001</c:v>
                </c:pt>
                <c:pt idx="1886">
                  <c:v>421.56325940595701</c:v>
                </c:pt>
                <c:pt idx="1887">
                  <c:v>423.03366887976802</c:v>
                </c:pt>
                <c:pt idx="1888">
                  <c:v>428.75667519459898</c:v>
                </c:pt>
                <c:pt idx="1889">
                  <c:v>429.90865188115202</c:v>
                </c:pt>
                <c:pt idx="1890">
                  <c:v>429.90865188115202</c:v>
                </c:pt>
                <c:pt idx="1891">
                  <c:v>429.90865188138503</c:v>
                </c:pt>
                <c:pt idx="1892">
                  <c:v>429.90865188138503</c:v>
                </c:pt>
                <c:pt idx="1893">
                  <c:v>429.90865188138503</c:v>
                </c:pt>
                <c:pt idx="1894">
                  <c:v>429.90865188138503</c:v>
                </c:pt>
                <c:pt idx="1895">
                  <c:v>429.90865188138503</c:v>
                </c:pt>
                <c:pt idx="1896">
                  <c:v>469.90598419273698</c:v>
                </c:pt>
                <c:pt idx="1897">
                  <c:v>476.85712795547403</c:v>
                </c:pt>
                <c:pt idx="1898">
                  <c:v>485.67508523608501</c:v>
                </c:pt>
                <c:pt idx="1899">
                  <c:v>499.81730376230502</c:v>
                </c:pt>
                <c:pt idx="1900">
                  <c:v>775.39218543190498</c:v>
                </c:pt>
                <c:pt idx="1901">
                  <c:v>819.08945255912795</c:v>
                </c:pt>
                <c:pt idx="1902">
                  <c:v>839.81730376230496</c:v>
                </c:pt>
                <c:pt idx="1903">
                  <c:v>839.81730376277096</c:v>
                </c:pt>
                <c:pt idx="1904">
                  <c:v>852.94232076097899</c:v>
                </c:pt>
                <c:pt idx="1905">
                  <c:v>853.00989782341605</c:v>
                </c:pt>
                <c:pt idx="1906">
                  <c:v>858.66532707582496</c:v>
                </c:pt>
                <c:pt idx="1907">
                  <c:v>858.68532707582904</c:v>
                </c:pt>
                <c:pt idx="1908">
                  <c:v>858.705327075833</c:v>
                </c:pt>
                <c:pt idx="1909">
                  <c:v>858.72532707583696</c:v>
                </c:pt>
                <c:pt idx="1910">
                  <c:v>858.74532707584103</c:v>
                </c:pt>
                <c:pt idx="1911">
                  <c:v>859.79730376228599</c:v>
                </c:pt>
                <c:pt idx="1912">
                  <c:v>859.79730376228599</c:v>
                </c:pt>
                <c:pt idx="1913">
                  <c:v>859.79730376275199</c:v>
                </c:pt>
                <c:pt idx="1914">
                  <c:v>859.79730376275199</c:v>
                </c:pt>
                <c:pt idx="1915">
                  <c:v>859.81730376277096</c:v>
                </c:pt>
                <c:pt idx="1916">
                  <c:v>860.50325940595906</c:v>
                </c:pt>
                <c:pt idx="1917">
                  <c:v>860.83730376238202</c:v>
                </c:pt>
                <c:pt idx="1918">
                  <c:v>860.83730376238202</c:v>
                </c:pt>
                <c:pt idx="1919">
                  <c:v>860.85730376240099</c:v>
                </c:pt>
                <c:pt idx="1920">
                  <c:v>860.95730376246502</c:v>
                </c:pt>
                <c:pt idx="1921">
                  <c:v>899.63460752554204</c:v>
                </c:pt>
                <c:pt idx="1922">
                  <c:v>900.03845588851198</c:v>
                </c:pt>
                <c:pt idx="1923">
                  <c:v>905.79712795547596</c:v>
                </c:pt>
                <c:pt idx="1924">
                  <c:v>909.72595564345795</c:v>
                </c:pt>
                <c:pt idx="1925">
                  <c:v>919.61460752552296</c:v>
                </c:pt>
                <c:pt idx="1926">
                  <c:v>1045.5161561585201</c:v>
                </c:pt>
                <c:pt idx="1927">
                  <c:v>1230.7359556434601</c:v>
                </c:pt>
                <c:pt idx="1928">
                  <c:v>1259.70595564413</c:v>
                </c:pt>
                <c:pt idx="1929">
                  <c:v>1289.68595564411</c:v>
                </c:pt>
                <c:pt idx="1930">
                  <c:v>1289.68595564411</c:v>
                </c:pt>
                <c:pt idx="1931">
                  <c:v>1289.72595564415</c:v>
                </c:pt>
                <c:pt idx="1932">
                  <c:v>1290.7059556435499</c:v>
                </c:pt>
                <c:pt idx="1933">
                  <c:v>1299.4206827717701</c:v>
                </c:pt>
                <c:pt idx="1934">
                  <c:v>1319.6346075246099</c:v>
                </c:pt>
                <c:pt idx="1935">
                  <c:v>1475.07259406091</c:v>
                </c:pt>
                <c:pt idx="1936">
                  <c:v>1591.0288443341799</c:v>
                </c:pt>
                <c:pt idx="1937">
                  <c:v>1621.0088443341599</c:v>
                </c:pt>
                <c:pt idx="1938">
                  <c:v>1670.9888443341399</c:v>
                </c:pt>
                <c:pt idx="1939">
                  <c:v>1719.5746075254799</c:v>
                </c:pt>
                <c:pt idx="1940">
                  <c:v>1719.5946075254999</c:v>
                </c:pt>
                <c:pt idx="1941">
                  <c:v>1720.4119112871699</c:v>
                </c:pt>
                <c:pt idx="1942">
                  <c:v>1721.65460752474</c:v>
                </c:pt>
                <c:pt idx="1943">
                  <c:v>1739.77965301624</c:v>
                </c:pt>
                <c:pt idx="1944">
                  <c:v>1906.0012459421901</c:v>
                </c:pt>
                <c:pt idx="1945">
                  <c:v>1969.50325940689</c:v>
                </c:pt>
                <c:pt idx="1946">
                  <c:v>1979.5232594069</c:v>
                </c:pt>
                <c:pt idx="1947">
                  <c:v>2019.5232594069</c:v>
                </c:pt>
                <c:pt idx="1948">
                  <c:v>2049.4832594068698</c:v>
                </c:pt>
                <c:pt idx="1949">
                  <c:v>2149.4632594068498</c:v>
                </c:pt>
                <c:pt idx="1950">
                  <c:v>2150.3919112871499</c:v>
                </c:pt>
                <c:pt idx="1951">
                  <c:v>2151.5432594059298</c:v>
                </c:pt>
                <c:pt idx="1952">
                  <c:v>2151.5432594059298</c:v>
                </c:pt>
                <c:pt idx="1953">
                  <c:v>2158.15798653417</c:v>
                </c:pt>
                <c:pt idx="1954">
                  <c:v>2168.71965301624</c:v>
                </c:pt>
                <c:pt idx="1955">
                  <c:v>2269.4319112882899</c:v>
                </c:pt>
                <c:pt idx="1956">
                  <c:v>2322.75062871302</c:v>
                </c:pt>
                <c:pt idx="1957">
                  <c:v>2336.9298978234801</c:v>
                </c:pt>
                <c:pt idx="1958">
                  <c:v>2447.1394155647099</c:v>
                </c:pt>
                <c:pt idx="1959">
                  <c:v>2469.0068951332901</c:v>
                </c:pt>
                <c:pt idx="1960">
                  <c:v>2478.9868951332701</c:v>
                </c:pt>
                <c:pt idx="1961">
                  <c:v>2489.4519112883099</c:v>
                </c:pt>
                <c:pt idx="1962">
                  <c:v>2498.9668951332501</c:v>
                </c:pt>
                <c:pt idx="1963">
                  <c:v>2529.37191128823</c:v>
                </c:pt>
                <c:pt idx="1964">
                  <c:v>2529.39191128825</c:v>
                </c:pt>
                <c:pt idx="1965">
                  <c:v>2548.9468951332301</c:v>
                </c:pt>
                <c:pt idx="1966">
                  <c:v>2579.3519112868198</c:v>
                </c:pt>
                <c:pt idx="1967">
                  <c:v>2579.35191128822</c:v>
                </c:pt>
                <c:pt idx="1968">
                  <c:v>2579.4119112882699</c:v>
                </c:pt>
                <c:pt idx="1969">
                  <c:v>2580.3919112871499</c:v>
                </c:pt>
                <c:pt idx="1970">
                  <c:v>2586.8952902965798</c:v>
                </c:pt>
                <c:pt idx="1971">
                  <c:v>2597.6596530162401</c:v>
                </c:pt>
                <c:pt idx="1972">
                  <c:v>2767.8585497047702</c:v>
                </c:pt>
                <c:pt idx="1973">
                  <c:v>2878.068067446</c:v>
                </c:pt>
                <c:pt idx="1974">
                  <c:v>2922.8796935478699</c:v>
                </c:pt>
                <c:pt idx="1975">
                  <c:v>2922.8796935478799</c:v>
                </c:pt>
                <c:pt idx="1976">
                  <c:v>2922.8796935478799</c:v>
                </c:pt>
                <c:pt idx="1977">
                  <c:v>2922.8796935478799</c:v>
                </c:pt>
                <c:pt idx="1978">
                  <c:v>2922.8796935478799</c:v>
                </c:pt>
                <c:pt idx="1979">
                  <c:v>2922.8796935478799</c:v>
                </c:pt>
                <c:pt idx="1980">
                  <c:v>2922.8796935478799</c:v>
                </c:pt>
                <c:pt idx="1981">
                  <c:v>2922.8796935478799</c:v>
                </c:pt>
                <c:pt idx="1982">
                  <c:v>2922.8796935478999</c:v>
                </c:pt>
                <c:pt idx="1983">
                  <c:v>2922.8796935478999</c:v>
                </c:pt>
                <c:pt idx="1984">
                  <c:v>2922.8796935478999</c:v>
                </c:pt>
                <c:pt idx="1985">
                  <c:v>2922.8796935478999</c:v>
                </c:pt>
                <c:pt idx="1986">
                  <c:v>2922.8796935478999</c:v>
                </c:pt>
                <c:pt idx="1987">
                  <c:v>3036.5996530162502</c:v>
                </c:pt>
                <c:pt idx="1988">
                  <c:v>3198.7872015860598</c:v>
                </c:pt>
                <c:pt idx="1989">
                  <c:v>3360.2328351913602</c:v>
                </c:pt>
                <c:pt idx="1990">
                  <c:v>3448.2522139789598</c:v>
                </c:pt>
                <c:pt idx="1991">
                  <c:v>3466.88103522546</c:v>
                </c:pt>
                <c:pt idx="1992">
                  <c:v>3629.7158534673499</c:v>
                </c:pt>
                <c:pt idx="1993">
                  <c:v>3668.2467065036099</c:v>
                </c:pt>
                <c:pt idx="1994">
                  <c:v>4060.64450534863</c:v>
                </c:pt>
                <c:pt idx="1995">
                  <c:v>4307.2122139789799</c:v>
                </c:pt>
                <c:pt idx="1996">
                  <c:v>4323.4396530162703</c:v>
                </c:pt>
                <c:pt idx="1997">
                  <c:v>4491.5731572299201</c:v>
                </c:pt>
                <c:pt idx="1998">
                  <c:v>4630.9997838237596</c:v>
                </c:pt>
                <c:pt idx="1999">
                  <c:v>4746.1722139789999</c:v>
                </c:pt>
                <c:pt idx="2000">
                  <c:v>4752.3796530162799</c:v>
                </c:pt>
                <c:pt idx="2001">
                  <c:v>4913.8740230901103</c:v>
                </c:pt>
                <c:pt idx="2002">
                  <c:v>5175.13221397902</c:v>
                </c:pt>
                <c:pt idx="2003">
                  <c:v>5181.3196530162804</c:v>
                </c:pt>
                <c:pt idx="2004">
                  <c:v>5586.8822526740896</c:v>
                </c:pt>
                <c:pt idx="2005">
                  <c:v>5604.09221397904</c:v>
                </c:pt>
                <c:pt idx="2006">
                  <c:v>6020.8855120790504</c:v>
                </c:pt>
                <c:pt idx="2007">
                  <c:v>6024.5118118153096</c:v>
                </c:pt>
                <c:pt idx="2008">
                  <c:v>6033.0522139790701</c:v>
                </c:pt>
                <c:pt idx="2009">
                  <c:v>6039.2196530163001</c:v>
                </c:pt>
                <c:pt idx="2010">
                  <c:v>6406.7380389769796</c:v>
                </c:pt>
                <c:pt idx="2011">
                  <c:v>6452.9655120790103</c:v>
                </c:pt>
                <c:pt idx="2012">
                  <c:v>6462.0122139790901</c:v>
                </c:pt>
                <c:pt idx="2013">
                  <c:v>6468.1596530162997</c:v>
                </c:pt>
                <c:pt idx="2014">
                  <c:v>6898.44103522552</c:v>
                </c:pt>
                <c:pt idx="2015">
                  <c:v>6911.0981236473699</c:v>
                </c:pt>
                <c:pt idx="2016">
                  <c:v>7278.0395434782804</c:v>
                </c:pt>
                <c:pt idx="2017">
                  <c:v>7557.1212773369898</c:v>
                </c:pt>
                <c:pt idx="2018">
                  <c:v>7636.5165803198397</c:v>
                </c:pt>
                <c:pt idx="2019">
                  <c:v>8139.8732943407604</c:v>
                </c:pt>
                <c:pt idx="2020">
                  <c:v>8173.0843857425498</c:v>
                </c:pt>
                <c:pt idx="2021">
                  <c:v>8350.5608218040998</c:v>
                </c:pt>
                <c:pt idx="2022">
                  <c:v>8601.9330376237594</c:v>
                </c:pt>
                <c:pt idx="2023">
                  <c:v>9040.9722139791102</c:v>
                </c:pt>
                <c:pt idx="2024">
                  <c:v>9088.0392959593992</c:v>
                </c:pt>
                <c:pt idx="2025">
                  <c:v>9167.5986177907907</c:v>
                </c:pt>
                <c:pt idx="2026">
                  <c:v>9358.3308337737399</c:v>
                </c:pt>
                <c:pt idx="2027">
                  <c:v>9477.2576064544191</c:v>
                </c:pt>
                <c:pt idx="2028">
                  <c:v>9542.6316241806999</c:v>
                </c:pt>
                <c:pt idx="2029">
                  <c:v>9617.3439735745396</c:v>
                </c:pt>
                <c:pt idx="2030">
                  <c:v>9803.9778171952494</c:v>
                </c:pt>
                <c:pt idx="2031">
                  <c:v>9894.71899326727</c:v>
                </c:pt>
                <c:pt idx="2032">
                  <c:v>9899.1149102167692</c:v>
                </c:pt>
                <c:pt idx="2033">
                  <c:v>9900.0435620979406</c:v>
                </c:pt>
                <c:pt idx="2034">
                  <c:v>10306.9276451488</c:v>
                </c:pt>
                <c:pt idx="2035">
                  <c:v>10579.883801309201</c:v>
                </c:pt>
                <c:pt idx="2036">
                  <c:v>10586.8638013092</c:v>
                </c:pt>
                <c:pt idx="2037">
                  <c:v>10587.903801309199</c:v>
                </c:pt>
                <c:pt idx="2038">
                  <c:v>10588.8438013092</c:v>
                </c:pt>
                <c:pt idx="2039">
                  <c:v>10598.543801308901</c:v>
                </c:pt>
                <c:pt idx="2040">
                  <c:v>10603.7438013091</c:v>
                </c:pt>
                <c:pt idx="2041">
                  <c:v>10604.7838013091</c:v>
                </c:pt>
                <c:pt idx="2042">
                  <c:v>10605.626673352501</c:v>
                </c:pt>
                <c:pt idx="2043">
                  <c:v>10605.8238013092</c:v>
                </c:pt>
                <c:pt idx="2044">
                  <c:v>10606.463801308801</c:v>
                </c:pt>
                <c:pt idx="2045">
                  <c:v>10608.143801308501</c:v>
                </c:pt>
                <c:pt idx="2046">
                  <c:v>10610.223801308601</c:v>
                </c:pt>
                <c:pt idx="2047">
                  <c:v>10610.623801309001</c:v>
                </c:pt>
                <c:pt idx="2048">
                  <c:v>10610.8266733527</c:v>
                </c:pt>
                <c:pt idx="2049">
                  <c:v>10611.0238013094</c:v>
                </c:pt>
                <c:pt idx="2050">
                  <c:v>10611.163801308599</c:v>
                </c:pt>
                <c:pt idx="2051">
                  <c:v>10611.563801308899</c:v>
                </c:pt>
                <c:pt idx="2052">
                  <c:v>10612.303801308701</c:v>
                </c:pt>
                <c:pt idx="2053">
                  <c:v>10612.603801309</c:v>
                </c:pt>
                <c:pt idx="2054">
                  <c:v>10613.243801308599</c:v>
                </c:pt>
                <c:pt idx="2055">
                  <c:v>10615.323801308699</c:v>
                </c:pt>
                <c:pt idx="2056">
                  <c:v>10617.1038013085</c:v>
                </c:pt>
                <c:pt idx="2057">
                  <c:v>10617.403801308799</c:v>
                </c:pt>
                <c:pt idx="2058">
                  <c:v>10619.1838013086</c:v>
                </c:pt>
                <c:pt idx="2059">
                  <c:v>10622.063801309399</c:v>
                </c:pt>
                <c:pt idx="2060">
                  <c:v>10750.987265068499</c:v>
                </c:pt>
                <c:pt idx="2061">
                  <c:v>11141.9159169497</c:v>
                </c:pt>
                <c:pt idx="2062">
                  <c:v>11177.949400764401</c:v>
                </c:pt>
                <c:pt idx="2063">
                  <c:v>11227.821314028401</c:v>
                </c:pt>
                <c:pt idx="2064">
                  <c:v>11532.8445688309</c:v>
                </c:pt>
                <c:pt idx="2065">
                  <c:v>11602.854320418301</c:v>
                </c:pt>
                <c:pt idx="2066">
                  <c:v>12012.5086158142</c:v>
                </c:pt>
                <c:pt idx="2067">
                  <c:v>12101.2680233135</c:v>
                </c:pt>
                <c:pt idx="2068">
                  <c:v>12220.3659841935</c:v>
                </c:pt>
                <c:pt idx="2069">
                  <c:v>12494.104865376499</c:v>
                </c:pt>
                <c:pt idx="2070">
                  <c:v>12785.6305244744</c:v>
                </c:pt>
                <c:pt idx="2071">
                  <c:v>13490.753873235801</c:v>
                </c:pt>
                <c:pt idx="2072">
                  <c:v>13668.060748883099</c:v>
                </c:pt>
                <c:pt idx="2073">
                  <c:v>13730.5620676698</c:v>
                </c:pt>
                <c:pt idx="2074">
                  <c:v>13782.6220335976</c:v>
                </c:pt>
                <c:pt idx="2075">
                  <c:v>13931.641312051701</c:v>
                </c:pt>
                <c:pt idx="2076">
                  <c:v>13973.3489097328</c:v>
                </c:pt>
                <c:pt idx="2077">
                  <c:v>13993.441256223001</c:v>
                </c:pt>
                <c:pt idx="2078">
                  <c:v>14213.5506854788</c:v>
                </c:pt>
                <c:pt idx="2079">
                  <c:v>14644.47933736</c:v>
                </c:pt>
                <c:pt idx="2080">
                  <c:v>15075.407989241099</c:v>
                </c:pt>
                <c:pt idx="2081">
                  <c:v>15327.042435761499</c:v>
                </c:pt>
                <c:pt idx="2082">
                  <c:v>15504.995258913101</c:v>
                </c:pt>
                <c:pt idx="2083">
                  <c:v>15560.9765694735</c:v>
                </c:pt>
                <c:pt idx="2084">
                  <c:v>15636.868359317699</c:v>
                </c:pt>
                <c:pt idx="2085">
                  <c:v>15717.9710876427</c:v>
                </c:pt>
                <c:pt idx="2086">
                  <c:v>15790.784763907401</c:v>
                </c:pt>
                <c:pt idx="2087">
                  <c:v>15924.903910794301</c:v>
                </c:pt>
                <c:pt idx="2088">
                  <c:v>16043.571605970399</c:v>
                </c:pt>
                <c:pt idx="2089">
                  <c:v>16108.8997395238</c:v>
                </c:pt>
                <c:pt idx="2090">
                  <c:v>16331.0074601449</c:v>
                </c:pt>
                <c:pt idx="2091">
                  <c:v>16365.8325626755</c:v>
                </c:pt>
                <c:pt idx="2092">
                  <c:v>16421.752660170499</c:v>
                </c:pt>
                <c:pt idx="2093">
                  <c:v>16499.828391405001</c:v>
                </c:pt>
                <c:pt idx="2094">
                  <c:v>16761.421961948701</c:v>
                </c:pt>
                <c:pt idx="2095">
                  <c:v>16796.761214556602</c:v>
                </c:pt>
                <c:pt idx="2096">
                  <c:v>16890.757043286201</c:v>
                </c:pt>
                <c:pt idx="2097">
                  <c:v>17001.190156382501</c:v>
                </c:pt>
                <c:pt idx="2098">
                  <c:v>17227.689866437799</c:v>
                </c:pt>
                <c:pt idx="2099">
                  <c:v>17244.016998445499</c:v>
                </c:pt>
                <c:pt idx="2100">
                  <c:v>17281.6856951673</c:v>
                </c:pt>
                <c:pt idx="2101">
                  <c:v>17658.618518318999</c:v>
                </c:pt>
                <c:pt idx="2102">
                  <c:v>18014.490414233998</c:v>
                </c:pt>
                <c:pt idx="2103">
                  <c:v>18074.043379009701</c:v>
                </c:pt>
                <c:pt idx="2104">
                  <c:v>18076.123379009601</c:v>
                </c:pt>
                <c:pt idx="2105">
                  <c:v>18089.5471702002</c:v>
                </c:pt>
                <c:pt idx="2106">
                  <c:v>18103.542998929701</c:v>
                </c:pt>
                <c:pt idx="2107">
                  <c:v>18477.7799633672</c:v>
                </c:pt>
                <c:pt idx="2108">
                  <c:v>18502.8920308909</c:v>
                </c:pt>
                <c:pt idx="2109">
                  <c:v>18520.475822081298</c:v>
                </c:pt>
                <c:pt idx="2110">
                  <c:v>18821.644658186298</c:v>
                </c:pt>
                <c:pt idx="2111">
                  <c:v>18941.404473962499</c:v>
                </c:pt>
                <c:pt idx="2112">
                  <c:v>19061.8378687736</c:v>
                </c:pt>
                <c:pt idx="2113">
                  <c:v>19344.496156158501</c:v>
                </c:pt>
                <c:pt idx="2114">
                  <c:v>19382.333125843699</c:v>
                </c:pt>
                <c:pt idx="2115">
                  <c:v>19468.642970382902</c:v>
                </c:pt>
                <c:pt idx="2116">
                  <c:v>19491.098808263701</c:v>
                </c:pt>
                <c:pt idx="2117">
                  <c:v>19803.261777724802</c:v>
                </c:pt>
                <c:pt idx="2118">
                  <c:v>20001.04</c:v>
                </c:pt>
                <c:pt idx="2119">
                  <c:v>20001.04</c:v>
                </c:pt>
                <c:pt idx="2120">
                  <c:v>20002.080000000002</c:v>
                </c:pt>
                <c:pt idx="2121">
                  <c:v>20002.080000000002</c:v>
                </c:pt>
                <c:pt idx="2122">
                  <c:v>20003.120000000101</c:v>
                </c:pt>
                <c:pt idx="2123">
                  <c:v>20004.160000000102</c:v>
                </c:pt>
                <c:pt idx="2124">
                  <c:v>20005.200000000099</c:v>
                </c:pt>
                <c:pt idx="2125">
                  <c:v>20006.240000000202</c:v>
                </c:pt>
                <c:pt idx="2126">
                  <c:v>20007.280000000199</c:v>
                </c:pt>
                <c:pt idx="2127">
                  <c:v>20008.3200000002</c:v>
                </c:pt>
                <c:pt idx="2128">
                  <c:v>20014.2396946831</c:v>
                </c:pt>
                <c:pt idx="2129">
                  <c:v>20257.846638415002</c:v>
                </c:pt>
                <c:pt idx="2130">
                  <c:v>20631.910873170498</c:v>
                </c:pt>
                <c:pt idx="2131">
                  <c:v>20726.668558065801</c:v>
                </c:pt>
                <c:pt idx="2132">
                  <c:v>20743.6283613655</c:v>
                </c:pt>
                <c:pt idx="2133">
                  <c:v>20750.915290294801</c:v>
                </c:pt>
                <c:pt idx="2134">
                  <c:v>20883.358398715001</c:v>
                </c:pt>
                <c:pt idx="2135">
                  <c:v>21034.547177638498</c:v>
                </c:pt>
                <c:pt idx="2136">
                  <c:v>21053.325016998599</c:v>
                </c:pt>
                <c:pt idx="2137">
                  <c:v>21053.507177638501</c:v>
                </c:pt>
                <c:pt idx="2138">
                  <c:v>21056.079824193999</c:v>
                </c:pt>
                <c:pt idx="2139">
                  <c:v>21072.4671776385</c:v>
                </c:pt>
                <c:pt idx="2140">
                  <c:v>21084.8949838464</c:v>
                </c:pt>
                <c:pt idx="2141">
                  <c:v>21085.165016998199</c:v>
                </c:pt>
                <c:pt idx="2142">
                  <c:v>21086.845016998399</c:v>
                </c:pt>
                <c:pt idx="2143">
                  <c:v>21088.925016998299</c:v>
                </c:pt>
                <c:pt idx="2144">
                  <c:v>21091.005016998301</c:v>
                </c:pt>
                <c:pt idx="2145">
                  <c:v>21091.427177638499</c:v>
                </c:pt>
                <c:pt idx="2146">
                  <c:v>21093.0850169982</c:v>
                </c:pt>
                <c:pt idx="2147">
                  <c:v>21095.965016997801</c:v>
                </c:pt>
                <c:pt idx="2148">
                  <c:v>21097.005016997799</c:v>
                </c:pt>
                <c:pt idx="2149">
                  <c:v>21097.485016998598</c:v>
                </c:pt>
                <c:pt idx="2150">
                  <c:v>21098.045016997701</c:v>
                </c:pt>
                <c:pt idx="2151">
                  <c:v>21098.685016997901</c:v>
                </c:pt>
                <c:pt idx="2152">
                  <c:v>21099.565016998498</c:v>
                </c:pt>
                <c:pt idx="2153">
                  <c:v>21099.725016997902</c:v>
                </c:pt>
                <c:pt idx="2154">
                  <c:v>21100.093942178701</c:v>
                </c:pt>
                <c:pt idx="2155">
                  <c:v>21100.765016997899</c:v>
                </c:pt>
                <c:pt idx="2156">
                  <c:v>21101.1339421786</c:v>
                </c:pt>
                <c:pt idx="2157">
                  <c:v>21101.6450169985</c:v>
                </c:pt>
                <c:pt idx="2158">
                  <c:v>21101.8050169979</c:v>
                </c:pt>
                <c:pt idx="2159">
                  <c:v>21102.173942178601</c:v>
                </c:pt>
                <c:pt idx="2160">
                  <c:v>21102.845016997799</c:v>
                </c:pt>
                <c:pt idx="2161">
                  <c:v>21103.485016998002</c:v>
                </c:pt>
                <c:pt idx="2162">
                  <c:v>21103.7250169984</c:v>
                </c:pt>
                <c:pt idx="2163">
                  <c:v>21103.854983846399</c:v>
                </c:pt>
                <c:pt idx="2164">
                  <c:v>21103.8850169978</c:v>
                </c:pt>
                <c:pt idx="2165">
                  <c:v>21104.125016998201</c:v>
                </c:pt>
                <c:pt idx="2166">
                  <c:v>21104.253942178599</c:v>
                </c:pt>
                <c:pt idx="2167">
                  <c:v>21104.525016997999</c:v>
                </c:pt>
                <c:pt idx="2168">
                  <c:v>21104.9250169978</c:v>
                </c:pt>
                <c:pt idx="2169">
                  <c:v>21105.565016998</c:v>
                </c:pt>
                <c:pt idx="2170">
                  <c:v>21105.805016998402</c:v>
                </c:pt>
                <c:pt idx="2171">
                  <c:v>21106.205016998199</c:v>
                </c:pt>
                <c:pt idx="2172">
                  <c:v>21106.333942178499</c:v>
                </c:pt>
                <c:pt idx="2173">
                  <c:v>21106.5139421801</c:v>
                </c:pt>
                <c:pt idx="2174">
                  <c:v>21106.605016998001</c:v>
                </c:pt>
                <c:pt idx="2175">
                  <c:v>21107.2450169982</c:v>
                </c:pt>
                <c:pt idx="2176">
                  <c:v>21107.6450169979</c:v>
                </c:pt>
                <c:pt idx="2177">
                  <c:v>21107.885016998302</c:v>
                </c:pt>
                <c:pt idx="2178">
                  <c:v>21108.285016998099</c:v>
                </c:pt>
                <c:pt idx="2179">
                  <c:v>21108.4139421785</c:v>
                </c:pt>
                <c:pt idx="2180">
                  <c:v>21109.3250169981</c:v>
                </c:pt>
                <c:pt idx="2181">
                  <c:v>21109.9650169983</c:v>
                </c:pt>
                <c:pt idx="2182">
                  <c:v>21110.365016998101</c:v>
                </c:pt>
                <c:pt idx="2183">
                  <c:v>21110.387177638499</c:v>
                </c:pt>
                <c:pt idx="2184">
                  <c:v>21110.4939421784</c:v>
                </c:pt>
                <c:pt idx="2185">
                  <c:v>21111.1650169977</c:v>
                </c:pt>
                <c:pt idx="2186">
                  <c:v>21111.405016998098</c:v>
                </c:pt>
                <c:pt idx="2187">
                  <c:v>21112.045016998301</c:v>
                </c:pt>
                <c:pt idx="2188">
                  <c:v>21112.4439421795</c:v>
                </c:pt>
                <c:pt idx="2189">
                  <c:v>21112.445016998099</c:v>
                </c:pt>
                <c:pt idx="2190">
                  <c:v>21116.563942177301</c:v>
                </c:pt>
                <c:pt idx="2191">
                  <c:v>21122.814983846401</c:v>
                </c:pt>
                <c:pt idx="2192">
                  <c:v>21129.085016997698</c:v>
                </c:pt>
                <c:pt idx="2193">
                  <c:v>21129.347177638501</c:v>
                </c:pt>
                <c:pt idx="2194">
                  <c:v>21134.570833773701</c:v>
                </c:pt>
                <c:pt idx="2195">
                  <c:v>21141.774983846401</c:v>
                </c:pt>
                <c:pt idx="2196">
                  <c:v>21142.205016997701</c:v>
                </c:pt>
                <c:pt idx="2197">
                  <c:v>21145.853942177699</c:v>
                </c:pt>
                <c:pt idx="2198">
                  <c:v>21146.870833773599</c:v>
                </c:pt>
                <c:pt idx="2199">
                  <c:v>21148.250833774098</c:v>
                </c:pt>
                <c:pt idx="2200">
                  <c:v>21148.3071776385</c:v>
                </c:pt>
                <c:pt idx="2201">
                  <c:v>21148.890833773999</c:v>
                </c:pt>
                <c:pt idx="2202">
                  <c:v>21148.950833773601</c:v>
                </c:pt>
                <c:pt idx="2203">
                  <c:v>21149.290833774099</c:v>
                </c:pt>
                <c:pt idx="2204">
                  <c:v>21149.530833773901</c:v>
                </c:pt>
                <c:pt idx="2205">
                  <c:v>21149.930833774</c:v>
                </c:pt>
                <c:pt idx="2206">
                  <c:v>21150.3308337741</c:v>
                </c:pt>
                <c:pt idx="2207">
                  <c:v>21150.570833773902</c:v>
                </c:pt>
                <c:pt idx="2208">
                  <c:v>21150.970833774001</c:v>
                </c:pt>
                <c:pt idx="2209">
                  <c:v>21151.030833773599</c:v>
                </c:pt>
                <c:pt idx="2210">
                  <c:v>21151.370833774101</c:v>
                </c:pt>
                <c:pt idx="2211">
                  <c:v>21151.610833774001</c:v>
                </c:pt>
                <c:pt idx="2212">
                  <c:v>21152.010833773998</c:v>
                </c:pt>
                <c:pt idx="2213">
                  <c:v>21152.250833773898</c:v>
                </c:pt>
                <c:pt idx="2214">
                  <c:v>21152.410833774102</c:v>
                </c:pt>
                <c:pt idx="2215">
                  <c:v>21152.650833774002</c:v>
                </c:pt>
                <c:pt idx="2216">
                  <c:v>21152.890833773799</c:v>
                </c:pt>
                <c:pt idx="2217">
                  <c:v>21153.050833773999</c:v>
                </c:pt>
                <c:pt idx="2218">
                  <c:v>21153.110833773699</c:v>
                </c:pt>
                <c:pt idx="2219">
                  <c:v>21153.290833773899</c:v>
                </c:pt>
                <c:pt idx="2220">
                  <c:v>21153.450833774099</c:v>
                </c:pt>
                <c:pt idx="2221">
                  <c:v>21153.690833773999</c:v>
                </c:pt>
                <c:pt idx="2222">
                  <c:v>21153.9308337738</c:v>
                </c:pt>
                <c:pt idx="2223">
                  <c:v>21154.090833774098</c:v>
                </c:pt>
                <c:pt idx="2224">
                  <c:v>21154.3308337739</c:v>
                </c:pt>
                <c:pt idx="2225">
                  <c:v>21154.4908337741</c:v>
                </c:pt>
                <c:pt idx="2226">
                  <c:v>21154.730833774</c:v>
                </c:pt>
                <c:pt idx="2227">
                  <c:v>21154.970833773801</c:v>
                </c:pt>
                <c:pt idx="2228">
                  <c:v>21155.130833774099</c:v>
                </c:pt>
                <c:pt idx="2229">
                  <c:v>21155.1908337737</c:v>
                </c:pt>
                <c:pt idx="2230">
                  <c:v>21155.370833773901</c:v>
                </c:pt>
                <c:pt idx="2231">
                  <c:v>21155.530833774101</c:v>
                </c:pt>
                <c:pt idx="2232">
                  <c:v>21155.610833773699</c:v>
                </c:pt>
                <c:pt idx="2233">
                  <c:v>21155.770833774</c:v>
                </c:pt>
                <c:pt idx="2234">
                  <c:v>21156.010833773798</c:v>
                </c:pt>
                <c:pt idx="2235">
                  <c:v>21156.1708337741</c:v>
                </c:pt>
                <c:pt idx="2236">
                  <c:v>21156.410833773902</c:v>
                </c:pt>
                <c:pt idx="2237">
                  <c:v>21156.570833774102</c:v>
                </c:pt>
                <c:pt idx="2238">
                  <c:v>21156.650833773801</c:v>
                </c:pt>
                <c:pt idx="2239">
                  <c:v>21156.810833774001</c:v>
                </c:pt>
                <c:pt idx="2240">
                  <c:v>21157.050833773799</c:v>
                </c:pt>
                <c:pt idx="2241">
                  <c:v>21157.210833774101</c:v>
                </c:pt>
                <c:pt idx="2242">
                  <c:v>21157.270833773699</c:v>
                </c:pt>
                <c:pt idx="2243">
                  <c:v>21157.450833773899</c:v>
                </c:pt>
                <c:pt idx="2244">
                  <c:v>21157.690833773799</c:v>
                </c:pt>
                <c:pt idx="2245">
                  <c:v>21157.850833773999</c:v>
                </c:pt>
                <c:pt idx="2246">
                  <c:v>21158.0908337738</c:v>
                </c:pt>
                <c:pt idx="2247">
                  <c:v>21158.4908337739</c:v>
                </c:pt>
                <c:pt idx="2248">
                  <c:v>21158.7308337738</c:v>
                </c:pt>
                <c:pt idx="2249">
                  <c:v>21159.130833773899</c:v>
                </c:pt>
                <c:pt idx="2250">
                  <c:v>21159.370833773701</c:v>
                </c:pt>
                <c:pt idx="2251">
                  <c:v>21159.7708337738</c:v>
                </c:pt>
                <c:pt idx="2252">
                  <c:v>21160.1708337739</c:v>
                </c:pt>
                <c:pt idx="2253">
                  <c:v>21160.7349838464</c:v>
                </c:pt>
                <c:pt idx="2254">
                  <c:v>21160.810833773801</c:v>
                </c:pt>
                <c:pt idx="2255">
                  <c:v>21161.210833773901</c:v>
                </c:pt>
                <c:pt idx="2256">
                  <c:v>21161.450833773699</c:v>
                </c:pt>
                <c:pt idx="2257">
                  <c:v>21161.850833773799</c:v>
                </c:pt>
                <c:pt idx="2258">
                  <c:v>21163.467209946499</c:v>
                </c:pt>
                <c:pt idx="2259">
                  <c:v>21163.530833773701</c:v>
                </c:pt>
                <c:pt idx="2260">
                  <c:v>21165.547209946501</c:v>
                </c:pt>
                <c:pt idx="2261">
                  <c:v>21167.2671776385</c:v>
                </c:pt>
                <c:pt idx="2262">
                  <c:v>21167.6272099466</c:v>
                </c:pt>
                <c:pt idx="2263">
                  <c:v>21169.707209946599</c:v>
                </c:pt>
                <c:pt idx="2264">
                  <c:v>21171.7872099466</c:v>
                </c:pt>
                <c:pt idx="2265">
                  <c:v>21173.867209946598</c:v>
                </c:pt>
                <c:pt idx="2266">
                  <c:v>21175.967209946601</c:v>
                </c:pt>
                <c:pt idx="2267">
                  <c:v>21178.047209946599</c:v>
                </c:pt>
                <c:pt idx="2268">
                  <c:v>21179.323942176001</c:v>
                </c:pt>
                <c:pt idx="2269">
                  <c:v>21179.694983846399</c:v>
                </c:pt>
                <c:pt idx="2270">
                  <c:v>21186.227177638499</c:v>
                </c:pt>
                <c:pt idx="2271">
                  <c:v>21187.610833774201</c:v>
                </c:pt>
                <c:pt idx="2272">
                  <c:v>21198.654983846402</c:v>
                </c:pt>
                <c:pt idx="2273">
                  <c:v>21205.187177638501</c:v>
                </c:pt>
                <c:pt idx="2274">
                  <c:v>21208.650833774202</c:v>
                </c:pt>
                <c:pt idx="2275">
                  <c:v>21209.690833774199</c:v>
                </c:pt>
                <c:pt idx="2276">
                  <c:v>21217.614983846401</c:v>
                </c:pt>
                <c:pt idx="2277">
                  <c:v>21224.147177638501</c:v>
                </c:pt>
                <c:pt idx="2278">
                  <c:v>21236.287209947099</c:v>
                </c:pt>
                <c:pt idx="2279">
                  <c:v>21236.5749838464</c:v>
                </c:pt>
                <c:pt idx="2280">
                  <c:v>21243.1071776385</c:v>
                </c:pt>
                <c:pt idx="2281">
                  <c:v>21255.534983846399</c:v>
                </c:pt>
                <c:pt idx="2282">
                  <c:v>21262.067177638601</c:v>
                </c:pt>
                <c:pt idx="2283">
                  <c:v>21274.494983846402</c:v>
                </c:pt>
                <c:pt idx="2284">
                  <c:v>21281.0271776386</c:v>
                </c:pt>
                <c:pt idx="2285">
                  <c:v>21293.454983846401</c:v>
                </c:pt>
                <c:pt idx="2286">
                  <c:v>21299.987177638599</c:v>
                </c:pt>
                <c:pt idx="2287">
                  <c:v>21312.4149838464</c:v>
                </c:pt>
                <c:pt idx="2288">
                  <c:v>21318.947177638602</c:v>
                </c:pt>
                <c:pt idx="2289">
                  <c:v>21331.374983846399</c:v>
                </c:pt>
                <c:pt idx="2290">
                  <c:v>21337.907177638601</c:v>
                </c:pt>
                <c:pt idx="2291">
                  <c:v>21350.334983846398</c:v>
                </c:pt>
                <c:pt idx="2292">
                  <c:v>21355.747177639099</c:v>
                </c:pt>
                <c:pt idx="2293">
                  <c:v>21356.8671776386</c:v>
                </c:pt>
                <c:pt idx="2294">
                  <c:v>21362.7871776389</c:v>
                </c:pt>
                <c:pt idx="2295">
                  <c:v>21368.2549838464</c:v>
                </c:pt>
                <c:pt idx="2296">
                  <c:v>21371.5871776391</c:v>
                </c:pt>
                <c:pt idx="2297">
                  <c:v>21387.214983846399</c:v>
                </c:pt>
                <c:pt idx="2298">
                  <c:v>21387.4271776391</c:v>
                </c:pt>
                <c:pt idx="2299">
                  <c:v>21395.587177638499</c:v>
                </c:pt>
                <c:pt idx="2300">
                  <c:v>21404.307177639199</c:v>
                </c:pt>
                <c:pt idx="2301">
                  <c:v>21406.174983846398</c:v>
                </c:pt>
                <c:pt idx="2302">
                  <c:v>21418.707177638498</c:v>
                </c:pt>
                <c:pt idx="2303">
                  <c:v>21420.147177639199</c:v>
                </c:pt>
                <c:pt idx="2304">
                  <c:v>21425.134983846299</c:v>
                </c:pt>
                <c:pt idx="2305">
                  <c:v>21444.094983846298</c:v>
                </c:pt>
                <c:pt idx="2306">
                  <c:v>21463.054983846301</c:v>
                </c:pt>
                <c:pt idx="2307">
                  <c:v>21487.0084760752</c:v>
                </c:pt>
                <c:pt idx="2308">
                  <c:v>21490.574983846302</c:v>
                </c:pt>
                <c:pt idx="2309">
                  <c:v>21495.214983846301</c:v>
                </c:pt>
                <c:pt idx="2310">
                  <c:v>21505.9349838464</c:v>
                </c:pt>
                <c:pt idx="2311">
                  <c:v>21512.094983846298</c:v>
                </c:pt>
                <c:pt idx="2312">
                  <c:v>21528.974983846299</c:v>
                </c:pt>
                <c:pt idx="2313">
                  <c:v>21533.419653016201</c:v>
                </c:pt>
                <c:pt idx="2314">
                  <c:v>21534.479653016198</c:v>
                </c:pt>
                <c:pt idx="2315">
                  <c:v>21535.519653016199</c:v>
                </c:pt>
                <c:pt idx="2316">
                  <c:v>21536.579653016201</c:v>
                </c:pt>
                <c:pt idx="2317">
                  <c:v>21537.079653016201</c:v>
                </c:pt>
                <c:pt idx="2318">
                  <c:v>21537.639653016198</c:v>
                </c:pt>
                <c:pt idx="2319">
                  <c:v>21538.139653016198</c:v>
                </c:pt>
                <c:pt idx="2320">
                  <c:v>21538.272148796499</c:v>
                </c:pt>
                <c:pt idx="2321">
                  <c:v>21538.6996530162</c:v>
                </c:pt>
                <c:pt idx="2322">
                  <c:v>21539.1996530162</c:v>
                </c:pt>
                <c:pt idx="2323">
                  <c:v>21539.759653016201</c:v>
                </c:pt>
                <c:pt idx="2324">
                  <c:v>21540.259653016201</c:v>
                </c:pt>
                <c:pt idx="2325">
                  <c:v>21540.819653016199</c:v>
                </c:pt>
                <c:pt idx="2326">
                  <c:v>21541.299653016202</c:v>
                </c:pt>
                <c:pt idx="2327">
                  <c:v>21541.859653016199</c:v>
                </c:pt>
                <c:pt idx="2328">
                  <c:v>21542.359653016199</c:v>
                </c:pt>
                <c:pt idx="2329">
                  <c:v>21542.432148796499</c:v>
                </c:pt>
                <c:pt idx="2330">
                  <c:v>21544.8149838463</c:v>
                </c:pt>
                <c:pt idx="2331">
                  <c:v>21546.592148796401</c:v>
                </c:pt>
                <c:pt idx="2332">
                  <c:v>21548.014983846399</c:v>
                </c:pt>
                <c:pt idx="2333">
                  <c:v>21552.657127955499</c:v>
                </c:pt>
                <c:pt idx="2334">
                  <c:v>21552.899653016098</c:v>
                </c:pt>
                <c:pt idx="2335">
                  <c:v>21554.4758618253</c:v>
                </c:pt>
                <c:pt idx="2336">
                  <c:v>21555.812594059</c:v>
                </c:pt>
                <c:pt idx="2337">
                  <c:v>21561.694983846301</c:v>
                </c:pt>
                <c:pt idx="2338">
                  <c:v>21567.691176996799</c:v>
                </c:pt>
                <c:pt idx="2339">
                  <c:v>21571.617127955498</c:v>
                </c:pt>
                <c:pt idx="2340">
                  <c:v>21572.232050375798</c:v>
                </c:pt>
                <c:pt idx="2341">
                  <c:v>21574.312050375702</c:v>
                </c:pt>
                <c:pt idx="2342">
                  <c:v>21577.432050375701</c:v>
                </c:pt>
                <c:pt idx="2343">
                  <c:v>21581.592050375599</c:v>
                </c:pt>
                <c:pt idx="2344">
                  <c:v>21584.7120503755</c:v>
                </c:pt>
                <c:pt idx="2345">
                  <c:v>21586.651176996798</c:v>
                </c:pt>
                <c:pt idx="2346">
                  <c:v>21587.972148795499</c:v>
                </c:pt>
                <c:pt idx="2347">
                  <c:v>21588.872050375499</c:v>
                </c:pt>
                <c:pt idx="2348">
                  <c:v>21590.577127955501</c:v>
                </c:pt>
                <c:pt idx="2349">
                  <c:v>21594.072050375398</c:v>
                </c:pt>
                <c:pt idx="2350">
                  <c:v>21595.332594061001</c:v>
                </c:pt>
                <c:pt idx="2351">
                  <c:v>21604.372148794799</c:v>
                </c:pt>
                <c:pt idx="2352">
                  <c:v>21604.7721487946</c:v>
                </c:pt>
                <c:pt idx="2353">
                  <c:v>21605.012148794998</c:v>
                </c:pt>
                <c:pt idx="2354">
                  <c:v>21605.4121487948</c:v>
                </c:pt>
                <c:pt idx="2355">
                  <c:v>21605.492594057301</c:v>
                </c:pt>
                <c:pt idx="2356">
                  <c:v>21605.611176996899</c:v>
                </c:pt>
                <c:pt idx="2357">
                  <c:v>21605.812148794499</c:v>
                </c:pt>
                <c:pt idx="2358">
                  <c:v>21606.052148794901</c:v>
                </c:pt>
                <c:pt idx="2359">
                  <c:v>21606.452148794699</c:v>
                </c:pt>
                <c:pt idx="2360">
                  <c:v>21606.8521487945</c:v>
                </c:pt>
                <c:pt idx="2361">
                  <c:v>21607.092148794902</c:v>
                </c:pt>
                <c:pt idx="2362">
                  <c:v>21607.492148794699</c:v>
                </c:pt>
                <c:pt idx="2363">
                  <c:v>21607.892148794501</c:v>
                </c:pt>
                <c:pt idx="2364">
                  <c:v>21607.9403763187</c:v>
                </c:pt>
                <c:pt idx="2365">
                  <c:v>21608.132148794899</c:v>
                </c:pt>
                <c:pt idx="2366">
                  <c:v>21608.5321487947</c:v>
                </c:pt>
                <c:pt idx="2367">
                  <c:v>21608.932148794502</c:v>
                </c:pt>
                <c:pt idx="2368">
                  <c:v>21608.980376318701</c:v>
                </c:pt>
                <c:pt idx="2369">
                  <c:v>21609.1721487949</c:v>
                </c:pt>
                <c:pt idx="2370">
                  <c:v>21609.5371279555</c:v>
                </c:pt>
                <c:pt idx="2371">
                  <c:v>21609.572148794701</c:v>
                </c:pt>
                <c:pt idx="2372">
                  <c:v>21609.972148794499</c:v>
                </c:pt>
                <c:pt idx="2373">
                  <c:v>21610.020376318698</c:v>
                </c:pt>
                <c:pt idx="2374">
                  <c:v>21610.212148794901</c:v>
                </c:pt>
                <c:pt idx="2375">
                  <c:v>21610.6121487946</c:v>
                </c:pt>
                <c:pt idx="2376">
                  <c:v>21611.012148794402</c:v>
                </c:pt>
                <c:pt idx="2377">
                  <c:v>21611.060376318601</c:v>
                </c:pt>
                <c:pt idx="2378">
                  <c:v>21611.2521487948</c:v>
                </c:pt>
                <c:pt idx="2379">
                  <c:v>21611.652148794601</c:v>
                </c:pt>
                <c:pt idx="2380">
                  <c:v>21611.892148794999</c:v>
                </c:pt>
                <c:pt idx="2381">
                  <c:v>21612.052148794399</c:v>
                </c:pt>
                <c:pt idx="2382">
                  <c:v>21612.100376318602</c:v>
                </c:pt>
                <c:pt idx="2383">
                  <c:v>21612.292148794801</c:v>
                </c:pt>
                <c:pt idx="2384">
                  <c:v>21612.692148794598</c:v>
                </c:pt>
                <c:pt idx="2385">
                  <c:v>21612.932148795</c:v>
                </c:pt>
                <c:pt idx="2386">
                  <c:v>21613.140376318599</c:v>
                </c:pt>
                <c:pt idx="2387">
                  <c:v>21613.332148794801</c:v>
                </c:pt>
                <c:pt idx="2388">
                  <c:v>21613.732148794599</c:v>
                </c:pt>
                <c:pt idx="2389">
                  <c:v>21613.972148795001</c:v>
                </c:pt>
                <c:pt idx="2390">
                  <c:v>21614.1803763186</c:v>
                </c:pt>
                <c:pt idx="2391">
                  <c:v>21615.220376318601</c:v>
                </c:pt>
                <c:pt idx="2392">
                  <c:v>21624.571176996898</c:v>
                </c:pt>
                <c:pt idx="2393">
                  <c:v>21628.497127955601</c:v>
                </c:pt>
                <c:pt idx="2394">
                  <c:v>21629.632594056799</c:v>
                </c:pt>
                <c:pt idx="2395">
                  <c:v>21630.552050375602</c:v>
                </c:pt>
                <c:pt idx="2396">
                  <c:v>21633.672050375601</c:v>
                </c:pt>
                <c:pt idx="2397">
                  <c:v>21637.709965909598</c:v>
                </c:pt>
                <c:pt idx="2398">
                  <c:v>21637.832050375499</c:v>
                </c:pt>
                <c:pt idx="2399">
                  <c:v>21641.1920503732</c:v>
                </c:pt>
                <c:pt idx="2400">
                  <c:v>21641.832050373399</c:v>
                </c:pt>
                <c:pt idx="2401">
                  <c:v>21642.232050373201</c:v>
                </c:pt>
                <c:pt idx="2402">
                  <c:v>21642.472050373599</c:v>
                </c:pt>
                <c:pt idx="2403">
                  <c:v>21642.8720503734</c:v>
                </c:pt>
                <c:pt idx="2404">
                  <c:v>21643.032050375401</c:v>
                </c:pt>
                <c:pt idx="2405">
                  <c:v>21643.0921487944</c:v>
                </c:pt>
                <c:pt idx="2406">
                  <c:v>21643.112050373798</c:v>
                </c:pt>
                <c:pt idx="2407">
                  <c:v>21643.2720503731</c:v>
                </c:pt>
                <c:pt idx="2408">
                  <c:v>21643.512050373502</c:v>
                </c:pt>
                <c:pt idx="2409">
                  <c:v>21643.531176996901</c:v>
                </c:pt>
                <c:pt idx="2410">
                  <c:v>21643.7520503739</c:v>
                </c:pt>
                <c:pt idx="2411">
                  <c:v>21643.912050373299</c:v>
                </c:pt>
                <c:pt idx="2412">
                  <c:v>21644.152050373701</c:v>
                </c:pt>
                <c:pt idx="2413">
                  <c:v>21644.312050373101</c:v>
                </c:pt>
                <c:pt idx="2414">
                  <c:v>21644.552050373499</c:v>
                </c:pt>
                <c:pt idx="2415">
                  <c:v>21644.792050373901</c:v>
                </c:pt>
                <c:pt idx="2416">
                  <c:v>21644.9520503733</c:v>
                </c:pt>
                <c:pt idx="2417">
                  <c:v>21645.192050373698</c:v>
                </c:pt>
                <c:pt idx="2418">
                  <c:v>21645.352050373102</c:v>
                </c:pt>
                <c:pt idx="2419">
                  <c:v>21645.4320503741</c:v>
                </c:pt>
                <c:pt idx="2420">
                  <c:v>21645.5920503735</c:v>
                </c:pt>
                <c:pt idx="2421">
                  <c:v>21645.832050373901</c:v>
                </c:pt>
                <c:pt idx="2422">
                  <c:v>21645.992050373301</c:v>
                </c:pt>
                <c:pt idx="2423">
                  <c:v>21646.232050373699</c:v>
                </c:pt>
                <c:pt idx="2424">
                  <c:v>21646.392050373099</c:v>
                </c:pt>
                <c:pt idx="2425">
                  <c:v>21646.472050374101</c:v>
                </c:pt>
                <c:pt idx="2426">
                  <c:v>21646.632050373501</c:v>
                </c:pt>
                <c:pt idx="2427">
                  <c:v>21646.872050373899</c:v>
                </c:pt>
                <c:pt idx="2428">
                  <c:v>21647.032050373298</c:v>
                </c:pt>
                <c:pt idx="2429">
                  <c:v>21647.252148794301</c:v>
                </c:pt>
                <c:pt idx="2430">
                  <c:v>21647.2720503737</c:v>
                </c:pt>
                <c:pt idx="2431">
                  <c:v>21647.4320503731</c:v>
                </c:pt>
                <c:pt idx="2432">
                  <c:v>21647.4571279556</c:v>
                </c:pt>
                <c:pt idx="2433">
                  <c:v>21647.512050374102</c:v>
                </c:pt>
                <c:pt idx="2434">
                  <c:v>21647.672050373501</c:v>
                </c:pt>
                <c:pt idx="2435">
                  <c:v>21647.9120503739</c:v>
                </c:pt>
                <c:pt idx="2436">
                  <c:v>21648.072050373299</c:v>
                </c:pt>
                <c:pt idx="2437">
                  <c:v>21648.312050373701</c:v>
                </c:pt>
                <c:pt idx="2438">
                  <c:v>21648.472050372999</c:v>
                </c:pt>
                <c:pt idx="2439">
                  <c:v>21648.552050374099</c:v>
                </c:pt>
                <c:pt idx="2440">
                  <c:v>21648.7120503734</c:v>
                </c:pt>
                <c:pt idx="2441">
                  <c:v>21648.952050373799</c:v>
                </c:pt>
                <c:pt idx="2442">
                  <c:v>21649.112050373202</c:v>
                </c:pt>
                <c:pt idx="2443">
                  <c:v>21649.3520503736</c:v>
                </c:pt>
                <c:pt idx="2444">
                  <c:v>21649.592050374002</c:v>
                </c:pt>
                <c:pt idx="2445">
                  <c:v>21649.752050373401</c:v>
                </c:pt>
                <c:pt idx="2446">
                  <c:v>21649.992050373799</c:v>
                </c:pt>
                <c:pt idx="2447">
                  <c:v>21650.152050373199</c:v>
                </c:pt>
                <c:pt idx="2448">
                  <c:v>21650.392050373601</c:v>
                </c:pt>
                <c:pt idx="2449">
                  <c:v>21650.632050373999</c:v>
                </c:pt>
                <c:pt idx="2450">
                  <c:v>21650.792050373399</c:v>
                </c:pt>
                <c:pt idx="2451">
                  <c:v>21651.0320503738</c:v>
                </c:pt>
                <c:pt idx="2452">
                  <c:v>21651.432050373602</c:v>
                </c:pt>
                <c:pt idx="2453">
                  <c:v>21651.672050374</c:v>
                </c:pt>
                <c:pt idx="2454">
                  <c:v>21652.072050373801</c:v>
                </c:pt>
                <c:pt idx="2455">
                  <c:v>21652.712050374001</c:v>
                </c:pt>
                <c:pt idx="2456">
                  <c:v>21654.392050374099</c:v>
                </c:pt>
                <c:pt idx="2457">
                  <c:v>21660.232050374201</c:v>
                </c:pt>
                <c:pt idx="2458">
                  <c:v>21660.872050374401</c:v>
                </c:pt>
                <c:pt idx="2459">
                  <c:v>21661.272050374198</c:v>
                </c:pt>
                <c:pt idx="2460">
                  <c:v>21661.5120503746</c:v>
                </c:pt>
                <c:pt idx="2461">
                  <c:v>21661.912050374402</c:v>
                </c:pt>
                <c:pt idx="2462">
                  <c:v>21662.1520503748</c:v>
                </c:pt>
                <c:pt idx="2463">
                  <c:v>21662.312050374199</c:v>
                </c:pt>
                <c:pt idx="2464">
                  <c:v>21662.552050374601</c:v>
                </c:pt>
                <c:pt idx="2465">
                  <c:v>21662.952050374399</c:v>
                </c:pt>
                <c:pt idx="2466">
                  <c:v>21662.9711769977</c:v>
                </c:pt>
                <c:pt idx="2467">
                  <c:v>21663.192050374801</c:v>
                </c:pt>
                <c:pt idx="2468">
                  <c:v>21663.2320503757</c:v>
                </c:pt>
                <c:pt idx="2469">
                  <c:v>21663.3520503742</c:v>
                </c:pt>
                <c:pt idx="2470">
                  <c:v>21663.592050374598</c:v>
                </c:pt>
                <c:pt idx="2471">
                  <c:v>21663.992050374301</c:v>
                </c:pt>
                <c:pt idx="2472">
                  <c:v>21664.2320503747</c:v>
                </c:pt>
                <c:pt idx="2473">
                  <c:v>21664.632050374501</c:v>
                </c:pt>
                <c:pt idx="2474">
                  <c:v>21665.032050374299</c:v>
                </c:pt>
                <c:pt idx="2475">
                  <c:v>21665.2720503747</c:v>
                </c:pt>
                <c:pt idx="2476">
                  <c:v>21665.312050375702</c:v>
                </c:pt>
                <c:pt idx="2477">
                  <c:v>21665.377127955599</c:v>
                </c:pt>
                <c:pt idx="2478">
                  <c:v>21665.672050374498</c:v>
                </c:pt>
                <c:pt idx="2479">
                  <c:v>21666.0720503743</c:v>
                </c:pt>
                <c:pt idx="2480">
                  <c:v>21666.312050374701</c:v>
                </c:pt>
                <c:pt idx="2481">
                  <c:v>21666.352050375699</c:v>
                </c:pt>
                <c:pt idx="2482">
                  <c:v>21666.712050374499</c:v>
                </c:pt>
                <c:pt idx="2483">
                  <c:v>21667.1120503743</c:v>
                </c:pt>
                <c:pt idx="2484">
                  <c:v>21667.352050374699</c:v>
                </c:pt>
                <c:pt idx="2485">
                  <c:v>21667.7520503745</c:v>
                </c:pt>
                <c:pt idx="2486">
                  <c:v>21667.992050374902</c:v>
                </c:pt>
                <c:pt idx="2487">
                  <c:v>21668.152050374301</c:v>
                </c:pt>
                <c:pt idx="2488">
                  <c:v>21668.392050374699</c:v>
                </c:pt>
                <c:pt idx="2489">
                  <c:v>21668.432050375599</c:v>
                </c:pt>
                <c:pt idx="2490">
                  <c:v>21668.792050374399</c:v>
                </c:pt>
                <c:pt idx="2491">
                  <c:v>21669.032050374801</c:v>
                </c:pt>
                <c:pt idx="2492">
                  <c:v>21669.1920503742</c:v>
                </c:pt>
                <c:pt idx="2493">
                  <c:v>21669.432050374598</c:v>
                </c:pt>
                <c:pt idx="2494">
                  <c:v>21669.4720503756</c:v>
                </c:pt>
                <c:pt idx="2495">
                  <c:v>21669.8320503744</c:v>
                </c:pt>
                <c:pt idx="2496">
                  <c:v>21670.072050374802</c:v>
                </c:pt>
                <c:pt idx="2497">
                  <c:v>21670.472050374599</c:v>
                </c:pt>
                <c:pt idx="2498">
                  <c:v>21671.112050374799</c:v>
                </c:pt>
                <c:pt idx="2499">
                  <c:v>21671.851176996701</c:v>
                </c:pt>
                <c:pt idx="2500">
                  <c:v>21672.592050375501</c:v>
                </c:pt>
                <c:pt idx="2501">
                  <c:v>21675.112050375301</c:v>
                </c:pt>
                <c:pt idx="2502">
                  <c:v>21676.7520503755</c:v>
                </c:pt>
                <c:pt idx="2503">
                  <c:v>21677.192050375299</c:v>
                </c:pt>
                <c:pt idx="2504">
                  <c:v>21678.632050375101</c:v>
                </c:pt>
                <c:pt idx="2505">
                  <c:v>21679.672050375</c:v>
                </c:pt>
                <c:pt idx="2506">
                  <c:v>21679.872050375401</c:v>
                </c:pt>
                <c:pt idx="2507">
                  <c:v>21680.712050375001</c:v>
                </c:pt>
                <c:pt idx="2508">
                  <c:v>21681.752050374998</c:v>
                </c:pt>
                <c:pt idx="2509">
                  <c:v>21681.952050375399</c:v>
                </c:pt>
                <c:pt idx="2510">
                  <c:v>21682.392050375202</c:v>
                </c:pt>
                <c:pt idx="2511">
                  <c:v>21682.592397359102</c:v>
                </c:pt>
                <c:pt idx="2512">
                  <c:v>21682.792050374999</c:v>
                </c:pt>
                <c:pt idx="2513">
                  <c:v>21683.432050375199</c:v>
                </c:pt>
                <c:pt idx="2514">
                  <c:v>21683.832050375</c:v>
                </c:pt>
                <c:pt idx="2515">
                  <c:v>21684.337127955601</c:v>
                </c:pt>
                <c:pt idx="2516">
                  <c:v>21684.472050375101</c:v>
                </c:pt>
                <c:pt idx="2517">
                  <c:v>21684.872050374899</c:v>
                </c:pt>
                <c:pt idx="2518">
                  <c:v>21685.512050375099</c:v>
                </c:pt>
                <c:pt idx="2519">
                  <c:v>21685.9120503749</c:v>
                </c:pt>
                <c:pt idx="2520">
                  <c:v>21686.552050375099</c:v>
                </c:pt>
                <c:pt idx="2521">
                  <c:v>21687.5920503751</c:v>
                </c:pt>
                <c:pt idx="2522">
                  <c:v>21687.792397359</c:v>
                </c:pt>
                <c:pt idx="2523">
                  <c:v>21689.771176996801</c:v>
                </c:pt>
                <c:pt idx="2524">
                  <c:v>21692.992397358899</c:v>
                </c:pt>
                <c:pt idx="2525">
                  <c:v>21693.371176997502</c:v>
                </c:pt>
                <c:pt idx="2526">
                  <c:v>21695.072397358799</c:v>
                </c:pt>
                <c:pt idx="2527">
                  <c:v>21696.1123973588</c:v>
                </c:pt>
                <c:pt idx="2528">
                  <c:v>21696.952050374901</c:v>
                </c:pt>
                <c:pt idx="2529">
                  <c:v>21697.152397358801</c:v>
                </c:pt>
                <c:pt idx="2530">
                  <c:v>21698.192397358798</c:v>
                </c:pt>
                <c:pt idx="2531">
                  <c:v>21698.811176997799</c:v>
                </c:pt>
                <c:pt idx="2532">
                  <c:v>21701.592050373001</c:v>
                </c:pt>
                <c:pt idx="2533">
                  <c:v>21703.297127955699</c:v>
                </c:pt>
                <c:pt idx="2534">
                  <c:v>21710.552050373</c:v>
                </c:pt>
                <c:pt idx="2535">
                  <c:v>21713.6111769979</c:v>
                </c:pt>
                <c:pt idx="2536">
                  <c:v>21718.934833776901</c:v>
                </c:pt>
                <c:pt idx="2537">
                  <c:v>21722.257127955701</c:v>
                </c:pt>
                <c:pt idx="2538">
                  <c:v>21722.454833776999</c:v>
                </c:pt>
                <c:pt idx="2539">
                  <c:v>21724.134833777</c:v>
                </c:pt>
                <c:pt idx="2540">
                  <c:v>21728.294833776999</c:v>
                </c:pt>
                <c:pt idx="2541">
                  <c:v>21730.460432716001</c:v>
                </c:pt>
                <c:pt idx="2542">
                  <c:v>21735.691176997901</c:v>
                </c:pt>
                <c:pt idx="2543">
                  <c:v>21748.380432716</c:v>
                </c:pt>
                <c:pt idx="2544">
                  <c:v>21748.411176998001</c:v>
                </c:pt>
                <c:pt idx="2545">
                  <c:v>21755.7771279554</c:v>
                </c:pt>
                <c:pt idx="2546">
                  <c:v>21757.8948337769</c:v>
                </c:pt>
                <c:pt idx="2547">
                  <c:v>21759.512050373</c:v>
                </c:pt>
                <c:pt idx="2548">
                  <c:v>21760.1771279557</c:v>
                </c:pt>
                <c:pt idx="2549">
                  <c:v>21763.0948337769</c:v>
                </c:pt>
                <c:pt idx="2550">
                  <c:v>21767.125482751901</c:v>
                </c:pt>
                <c:pt idx="2551">
                  <c:v>21767.254833776999</c:v>
                </c:pt>
                <c:pt idx="2552">
                  <c:v>21767.340432715999</c:v>
                </c:pt>
                <c:pt idx="2553">
                  <c:v>21770.491176997999</c:v>
                </c:pt>
                <c:pt idx="2554">
                  <c:v>21771.414833776998</c:v>
                </c:pt>
                <c:pt idx="2555">
                  <c:v>21772.632050372998</c:v>
                </c:pt>
                <c:pt idx="2556">
                  <c:v>21781.217127955701</c:v>
                </c:pt>
                <c:pt idx="2557">
                  <c:v>21785.2911769981</c:v>
                </c:pt>
                <c:pt idx="2558">
                  <c:v>21785.617127956</c:v>
                </c:pt>
                <c:pt idx="2559">
                  <c:v>21786.300432716002</c:v>
                </c:pt>
                <c:pt idx="2560">
                  <c:v>21787.234236809101</c:v>
                </c:pt>
                <c:pt idx="2561">
                  <c:v>21794.712050372898</c:v>
                </c:pt>
                <c:pt idx="2562">
                  <c:v>21805.260432716099</c:v>
                </c:pt>
                <c:pt idx="2563">
                  <c:v>21806.1942368091</c:v>
                </c:pt>
                <c:pt idx="2564">
                  <c:v>21809.974833776902</c:v>
                </c:pt>
                <c:pt idx="2565">
                  <c:v>21810.512397356499</c:v>
                </c:pt>
                <c:pt idx="2566">
                  <c:v>21811.014833776899</c:v>
                </c:pt>
                <c:pt idx="2567">
                  <c:v>21813.7348337769</c:v>
                </c:pt>
                <c:pt idx="2568">
                  <c:v>21815.174833777</c:v>
                </c:pt>
                <c:pt idx="2569">
                  <c:v>21815.814833776902</c:v>
                </c:pt>
                <c:pt idx="2570">
                  <c:v>21819.334833777</c:v>
                </c:pt>
                <c:pt idx="2571">
                  <c:v>21819.836777370499</c:v>
                </c:pt>
                <c:pt idx="2572">
                  <c:v>21823.494833777</c:v>
                </c:pt>
                <c:pt idx="2573">
                  <c:v>21823.5371279561</c:v>
                </c:pt>
                <c:pt idx="2574">
                  <c:v>21825.1542368091</c:v>
                </c:pt>
                <c:pt idx="2575">
                  <c:v>21831.814833778099</c:v>
                </c:pt>
                <c:pt idx="2576">
                  <c:v>21832.854833778099</c:v>
                </c:pt>
                <c:pt idx="2577">
                  <c:v>21833.494833778001</c:v>
                </c:pt>
                <c:pt idx="2578">
                  <c:v>21833.8948337781</c:v>
                </c:pt>
                <c:pt idx="2579">
                  <c:v>21834.134833778</c:v>
                </c:pt>
                <c:pt idx="2580">
                  <c:v>21834.5348337781</c:v>
                </c:pt>
                <c:pt idx="2581">
                  <c:v>21834.620432715899</c:v>
                </c:pt>
                <c:pt idx="2582">
                  <c:v>21834.737127955399</c:v>
                </c:pt>
                <c:pt idx="2583">
                  <c:v>21834.934833778101</c:v>
                </c:pt>
                <c:pt idx="2584">
                  <c:v>21835.174833778001</c:v>
                </c:pt>
                <c:pt idx="2585">
                  <c:v>21835.574833778101</c:v>
                </c:pt>
                <c:pt idx="2586">
                  <c:v>21836.214833778002</c:v>
                </c:pt>
                <c:pt idx="2587">
                  <c:v>21836.614833778101</c:v>
                </c:pt>
                <c:pt idx="2588">
                  <c:v>21836.854833777899</c:v>
                </c:pt>
                <c:pt idx="2589">
                  <c:v>21837.254833777999</c:v>
                </c:pt>
                <c:pt idx="2590">
                  <c:v>21837.654833778099</c:v>
                </c:pt>
                <c:pt idx="2591">
                  <c:v>21837.756777370501</c:v>
                </c:pt>
                <c:pt idx="2592">
                  <c:v>21837.8948337779</c:v>
                </c:pt>
                <c:pt idx="2593">
                  <c:v>21838.294833778</c:v>
                </c:pt>
                <c:pt idx="2594">
                  <c:v>21838.6948337781</c:v>
                </c:pt>
                <c:pt idx="2595">
                  <c:v>21838.934833777901</c:v>
                </c:pt>
                <c:pt idx="2596">
                  <c:v>21839.334833778001</c:v>
                </c:pt>
                <c:pt idx="2597">
                  <c:v>21839.7348337781</c:v>
                </c:pt>
                <c:pt idx="2598">
                  <c:v>21839.974833777898</c:v>
                </c:pt>
                <c:pt idx="2599">
                  <c:v>21840.374833778002</c:v>
                </c:pt>
                <c:pt idx="2600">
                  <c:v>21840.774833778101</c:v>
                </c:pt>
                <c:pt idx="2601">
                  <c:v>21841.014833777899</c:v>
                </c:pt>
                <c:pt idx="2602">
                  <c:v>21841.414833777999</c:v>
                </c:pt>
                <c:pt idx="2603">
                  <c:v>21841.457127956099</c:v>
                </c:pt>
                <c:pt idx="2604">
                  <c:v>21841.654833777899</c:v>
                </c:pt>
                <c:pt idx="2605">
                  <c:v>21842.054833777998</c:v>
                </c:pt>
                <c:pt idx="2606">
                  <c:v>21842.2948337778</c:v>
                </c:pt>
                <c:pt idx="2607">
                  <c:v>21842.454833778</c:v>
                </c:pt>
                <c:pt idx="2608">
                  <c:v>21842.694833777899</c:v>
                </c:pt>
                <c:pt idx="2609">
                  <c:v>21842.934833777701</c:v>
                </c:pt>
                <c:pt idx="2610">
                  <c:v>21843.094833777999</c:v>
                </c:pt>
                <c:pt idx="2611">
                  <c:v>21843.180432716101</c:v>
                </c:pt>
                <c:pt idx="2612">
                  <c:v>21843.334833777801</c:v>
                </c:pt>
                <c:pt idx="2613">
                  <c:v>21843.5748337777</c:v>
                </c:pt>
                <c:pt idx="2614">
                  <c:v>21843.7348337779</c:v>
                </c:pt>
                <c:pt idx="2615">
                  <c:v>21843.974833777698</c:v>
                </c:pt>
                <c:pt idx="2616">
                  <c:v>21844.114236809099</c:v>
                </c:pt>
                <c:pt idx="2617">
                  <c:v>21844.354833777801</c:v>
                </c:pt>
                <c:pt idx="2618">
                  <c:v>21844.614833777701</c:v>
                </c:pt>
                <c:pt idx="2619">
                  <c:v>21844.774833777901</c:v>
                </c:pt>
                <c:pt idx="2620">
                  <c:v>21845.014833777699</c:v>
                </c:pt>
                <c:pt idx="2621">
                  <c:v>21845.1108217275</c:v>
                </c:pt>
                <c:pt idx="2622">
                  <c:v>21845.394833777798</c:v>
                </c:pt>
                <c:pt idx="2623">
                  <c:v>21845.654833777699</c:v>
                </c:pt>
                <c:pt idx="2624">
                  <c:v>21845.814833777898</c:v>
                </c:pt>
                <c:pt idx="2625">
                  <c:v>21846.054833777798</c:v>
                </c:pt>
                <c:pt idx="2626">
                  <c:v>21846.434833777799</c:v>
                </c:pt>
                <c:pt idx="2627">
                  <c:v>21846.694833777699</c:v>
                </c:pt>
                <c:pt idx="2628">
                  <c:v>21847.094833777799</c:v>
                </c:pt>
                <c:pt idx="2629">
                  <c:v>21847.4748337778</c:v>
                </c:pt>
                <c:pt idx="2630">
                  <c:v>21847.7348337777</c:v>
                </c:pt>
                <c:pt idx="2631">
                  <c:v>21848.1348337778</c:v>
                </c:pt>
                <c:pt idx="2632">
                  <c:v>21848.514833777801</c:v>
                </c:pt>
                <c:pt idx="2633">
                  <c:v>21848.774833777701</c:v>
                </c:pt>
                <c:pt idx="2634">
                  <c:v>21849.174833777801</c:v>
                </c:pt>
                <c:pt idx="2635">
                  <c:v>21849.414833777599</c:v>
                </c:pt>
                <c:pt idx="2636">
                  <c:v>21849.5548337779</c:v>
                </c:pt>
                <c:pt idx="2637">
                  <c:v>21849.814833777698</c:v>
                </c:pt>
                <c:pt idx="2638">
                  <c:v>21850.214833777802</c:v>
                </c:pt>
                <c:pt idx="2639">
                  <c:v>21850.4548337776</c:v>
                </c:pt>
                <c:pt idx="2640">
                  <c:v>21850.854833777699</c:v>
                </c:pt>
                <c:pt idx="2641">
                  <c:v>21851.254833777799</c:v>
                </c:pt>
                <c:pt idx="2642">
                  <c:v>21851.4948337776</c:v>
                </c:pt>
                <c:pt idx="2643">
                  <c:v>21851.8948337777</c:v>
                </c:pt>
                <c:pt idx="2644">
                  <c:v>21852.534833777601</c:v>
                </c:pt>
                <c:pt idx="2645">
                  <c:v>21855.254833777599</c:v>
                </c:pt>
                <c:pt idx="2646">
                  <c:v>21855.8948337775</c:v>
                </c:pt>
                <c:pt idx="2647">
                  <c:v>21856.2948337776</c:v>
                </c:pt>
                <c:pt idx="2648">
                  <c:v>21856.534833777401</c:v>
                </c:pt>
                <c:pt idx="2649">
                  <c:v>21856.7167773705</c:v>
                </c:pt>
                <c:pt idx="2650">
                  <c:v>21856.934833777501</c:v>
                </c:pt>
                <c:pt idx="2651">
                  <c:v>21857.0495067011</c:v>
                </c:pt>
                <c:pt idx="2652">
                  <c:v>21857.174833777401</c:v>
                </c:pt>
                <c:pt idx="2653">
                  <c:v>21857.334833777601</c:v>
                </c:pt>
                <c:pt idx="2654">
                  <c:v>21857.5748337775</c:v>
                </c:pt>
                <c:pt idx="2655">
                  <c:v>21857.974833777502</c:v>
                </c:pt>
                <c:pt idx="2656">
                  <c:v>21858.214833777402</c:v>
                </c:pt>
                <c:pt idx="2657">
                  <c:v>21858.374833777601</c:v>
                </c:pt>
                <c:pt idx="2658">
                  <c:v>21858.614833777501</c:v>
                </c:pt>
                <c:pt idx="2659">
                  <c:v>21859.014833777499</c:v>
                </c:pt>
                <c:pt idx="2660">
                  <c:v>21859.254833777399</c:v>
                </c:pt>
                <c:pt idx="2661">
                  <c:v>21859.377127956101</c:v>
                </c:pt>
                <c:pt idx="2662">
                  <c:v>21859.654833777498</c:v>
                </c:pt>
                <c:pt idx="2663">
                  <c:v>21860.0548337775</c:v>
                </c:pt>
                <c:pt idx="2664">
                  <c:v>21860.2948337774</c:v>
                </c:pt>
                <c:pt idx="2665">
                  <c:v>21860.694833777499</c:v>
                </c:pt>
                <c:pt idx="2666">
                  <c:v>21861.094833777599</c:v>
                </c:pt>
                <c:pt idx="2667">
                  <c:v>21861.3348337774</c:v>
                </c:pt>
                <c:pt idx="2668">
                  <c:v>21861.7348337775</c:v>
                </c:pt>
                <c:pt idx="2669">
                  <c:v>21862.1348337776</c:v>
                </c:pt>
                <c:pt idx="2670">
                  <c:v>21862.1404327161</c:v>
                </c:pt>
                <c:pt idx="2671">
                  <c:v>21862.2495067011</c:v>
                </c:pt>
                <c:pt idx="2672">
                  <c:v>21862.374833777401</c:v>
                </c:pt>
                <c:pt idx="2673">
                  <c:v>21862.774833777501</c:v>
                </c:pt>
                <c:pt idx="2674">
                  <c:v>21863.074236809101</c:v>
                </c:pt>
                <c:pt idx="2675">
                  <c:v>21863.174833777601</c:v>
                </c:pt>
                <c:pt idx="2676">
                  <c:v>21863.414833777399</c:v>
                </c:pt>
                <c:pt idx="2677">
                  <c:v>21863.814833777498</c:v>
                </c:pt>
                <c:pt idx="2678">
                  <c:v>21864.214833777602</c:v>
                </c:pt>
                <c:pt idx="2679">
                  <c:v>21864.454833777399</c:v>
                </c:pt>
                <c:pt idx="2680">
                  <c:v>21864.854833777499</c:v>
                </c:pt>
                <c:pt idx="2681">
                  <c:v>21865.094833777399</c:v>
                </c:pt>
                <c:pt idx="2682">
                  <c:v>21865.4948337774</c:v>
                </c:pt>
                <c:pt idx="2683">
                  <c:v>21865.974833778098</c:v>
                </c:pt>
                <c:pt idx="2684">
                  <c:v>21866.1348337774</c:v>
                </c:pt>
                <c:pt idx="2685">
                  <c:v>21866.4095067011</c:v>
                </c:pt>
                <c:pt idx="2686">
                  <c:v>21867.014833778201</c:v>
                </c:pt>
                <c:pt idx="2687">
                  <c:v>21868.854833777299</c:v>
                </c:pt>
                <c:pt idx="2688">
                  <c:v>21869.4948337772</c:v>
                </c:pt>
                <c:pt idx="2689">
                  <c:v>21869.8948337773</c:v>
                </c:pt>
                <c:pt idx="2690">
                  <c:v>21870.1348337772</c:v>
                </c:pt>
                <c:pt idx="2691">
                  <c:v>21870.374833777001</c:v>
                </c:pt>
                <c:pt idx="2692">
                  <c:v>21870.534833777201</c:v>
                </c:pt>
                <c:pt idx="2693">
                  <c:v>21870.774833777101</c:v>
                </c:pt>
                <c:pt idx="2694">
                  <c:v>21870.934833777301</c:v>
                </c:pt>
                <c:pt idx="2695">
                  <c:v>21871.174833777201</c:v>
                </c:pt>
                <c:pt idx="2696">
                  <c:v>21871.574833777198</c:v>
                </c:pt>
                <c:pt idx="2697">
                  <c:v>21871.814833777102</c:v>
                </c:pt>
                <c:pt idx="2698">
                  <c:v>21871.974833777302</c:v>
                </c:pt>
                <c:pt idx="2699">
                  <c:v>21872.214833777201</c:v>
                </c:pt>
                <c:pt idx="2700">
                  <c:v>21872.614833777301</c:v>
                </c:pt>
                <c:pt idx="2701">
                  <c:v>21872.854833777099</c:v>
                </c:pt>
                <c:pt idx="2702">
                  <c:v>21873.014833777299</c:v>
                </c:pt>
                <c:pt idx="2703">
                  <c:v>21873.254833777199</c:v>
                </c:pt>
                <c:pt idx="2704">
                  <c:v>21873.654833777298</c:v>
                </c:pt>
                <c:pt idx="2705">
                  <c:v>21873.8948337771</c:v>
                </c:pt>
                <c:pt idx="2706">
                  <c:v>21874.0548337773</c:v>
                </c:pt>
                <c:pt idx="2707">
                  <c:v>21874.2948337772</c:v>
                </c:pt>
                <c:pt idx="2708">
                  <c:v>21874.534833777001</c:v>
                </c:pt>
                <c:pt idx="2709">
                  <c:v>21874.694833777299</c:v>
                </c:pt>
                <c:pt idx="2710">
                  <c:v>21874.934833777101</c:v>
                </c:pt>
                <c:pt idx="2711">
                  <c:v>21875.3348337772</c:v>
                </c:pt>
                <c:pt idx="2712">
                  <c:v>21875.574833776998</c:v>
                </c:pt>
                <c:pt idx="2713">
                  <c:v>21875.6767773705</c:v>
                </c:pt>
                <c:pt idx="2714">
                  <c:v>21875.7348337773</c:v>
                </c:pt>
                <c:pt idx="2715">
                  <c:v>21875.974833777102</c:v>
                </c:pt>
                <c:pt idx="2716">
                  <c:v>21876.374833777201</c:v>
                </c:pt>
                <c:pt idx="2717">
                  <c:v>21876.614833777101</c:v>
                </c:pt>
                <c:pt idx="2718">
                  <c:v>21876.774833777301</c:v>
                </c:pt>
                <c:pt idx="2719">
                  <c:v>21877.014833777099</c:v>
                </c:pt>
                <c:pt idx="2720">
                  <c:v>21877.297127956201</c:v>
                </c:pt>
                <c:pt idx="2721">
                  <c:v>21877.414833777199</c:v>
                </c:pt>
                <c:pt idx="2722">
                  <c:v>21877.654833777098</c:v>
                </c:pt>
                <c:pt idx="2723">
                  <c:v>21877.814833777298</c:v>
                </c:pt>
                <c:pt idx="2724">
                  <c:v>21878.0548337771</c:v>
                </c:pt>
                <c:pt idx="2725">
                  <c:v>21878.454833777199</c:v>
                </c:pt>
                <c:pt idx="2726">
                  <c:v>21878.694833777099</c:v>
                </c:pt>
                <c:pt idx="2727">
                  <c:v>21879.094833777199</c:v>
                </c:pt>
                <c:pt idx="2728">
                  <c:v>21879.7348337771</c:v>
                </c:pt>
                <c:pt idx="2729">
                  <c:v>21880.614833777901</c:v>
                </c:pt>
                <c:pt idx="2730">
                  <c:v>21881.100432716099</c:v>
                </c:pt>
                <c:pt idx="2731">
                  <c:v>21882.034236808999</c:v>
                </c:pt>
                <c:pt idx="2732">
                  <c:v>21883.254833778199</c:v>
                </c:pt>
                <c:pt idx="2733">
                  <c:v>21894.636777370601</c:v>
                </c:pt>
                <c:pt idx="2734">
                  <c:v>21895.217127956199</c:v>
                </c:pt>
                <c:pt idx="2735">
                  <c:v>21900.0604327162</c:v>
                </c:pt>
                <c:pt idx="2736">
                  <c:v>21900.994236809001</c:v>
                </c:pt>
                <c:pt idx="2737">
                  <c:v>21913.137127956299</c:v>
                </c:pt>
                <c:pt idx="2738">
                  <c:v>21913.5967773706</c:v>
                </c:pt>
                <c:pt idx="2739">
                  <c:v>21919.020432716199</c:v>
                </c:pt>
                <c:pt idx="2740">
                  <c:v>21919.954236809001</c:v>
                </c:pt>
                <c:pt idx="2741">
                  <c:v>21922.214833778198</c:v>
                </c:pt>
                <c:pt idx="2742">
                  <c:v>21931.045482751098</c:v>
                </c:pt>
                <c:pt idx="2743">
                  <c:v>21931.057127956301</c:v>
                </c:pt>
                <c:pt idx="2744">
                  <c:v>21931.685482751</c:v>
                </c:pt>
                <c:pt idx="2745">
                  <c:v>21932.556777370599</c:v>
                </c:pt>
                <c:pt idx="2746">
                  <c:v>21935.205482751098</c:v>
                </c:pt>
                <c:pt idx="2747">
                  <c:v>21936.885482751</c:v>
                </c:pt>
                <c:pt idx="2748">
                  <c:v>21937.980432716198</c:v>
                </c:pt>
                <c:pt idx="2749">
                  <c:v>21938.914236809</c:v>
                </c:pt>
                <c:pt idx="2750">
                  <c:v>21939.365482751102</c:v>
                </c:pt>
                <c:pt idx="2751">
                  <c:v>21940.831245941099</c:v>
                </c:pt>
                <c:pt idx="2752">
                  <c:v>21941.8712459411</c:v>
                </c:pt>
                <c:pt idx="2753">
                  <c:v>21942.911245941101</c:v>
                </c:pt>
                <c:pt idx="2754">
                  <c:v>21944.991245941001</c:v>
                </c:pt>
                <c:pt idx="2755">
                  <c:v>21947.071245940999</c:v>
                </c:pt>
                <c:pt idx="2756">
                  <c:v>21949.151245941001</c:v>
                </c:pt>
                <c:pt idx="2757">
                  <c:v>21951.2312459409</c:v>
                </c:pt>
                <c:pt idx="2758">
                  <c:v>21951.516777370602</c:v>
                </c:pt>
                <c:pt idx="2759">
                  <c:v>21951.8571279559</c:v>
                </c:pt>
                <c:pt idx="2760">
                  <c:v>21952.4971279561</c:v>
                </c:pt>
                <c:pt idx="2761">
                  <c:v>21952.897127955901</c:v>
                </c:pt>
                <c:pt idx="2762">
                  <c:v>21953.311245940899</c:v>
                </c:pt>
                <c:pt idx="2763">
                  <c:v>21953.9371279558</c:v>
                </c:pt>
                <c:pt idx="2764">
                  <c:v>21954.577127955999</c:v>
                </c:pt>
                <c:pt idx="2765">
                  <c:v>21954.977127955801</c:v>
                </c:pt>
                <c:pt idx="2766">
                  <c:v>21956.017127955802</c:v>
                </c:pt>
                <c:pt idx="2767">
                  <c:v>21956.657127956001</c:v>
                </c:pt>
                <c:pt idx="2768">
                  <c:v>21956.940432716201</c:v>
                </c:pt>
                <c:pt idx="2769">
                  <c:v>21957.057127955799</c:v>
                </c:pt>
                <c:pt idx="2770">
                  <c:v>21957.697127955998</c:v>
                </c:pt>
                <c:pt idx="2771">
                  <c:v>21957.874236808999</c:v>
                </c:pt>
                <c:pt idx="2772">
                  <c:v>21958.0971279558</c:v>
                </c:pt>
                <c:pt idx="2773">
                  <c:v>21958.737127955999</c:v>
                </c:pt>
                <c:pt idx="2774">
                  <c:v>21959.137127955699</c:v>
                </c:pt>
                <c:pt idx="2775">
                  <c:v>21959.777127955898</c:v>
                </c:pt>
                <c:pt idx="2776">
                  <c:v>21960.817127955899</c:v>
                </c:pt>
                <c:pt idx="2777">
                  <c:v>21965.428023313401</c:v>
                </c:pt>
                <c:pt idx="2778">
                  <c:v>21966.628023313198</c:v>
                </c:pt>
                <c:pt idx="2779">
                  <c:v>21967.2680233133</c:v>
                </c:pt>
                <c:pt idx="2780">
                  <c:v>21967.3312459425</c:v>
                </c:pt>
                <c:pt idx="2781">
                  <c:v>21967.508023313399</c:v>
                </c:pt>
                <c:pt idx="2782">
                  <c:v>21967.668023313199</c:v>
                </c:pt>
                <c:pt idx="2783">
                  <c:v>21968.054833778198</c:v>
                </c:pt>
                <c:pt idx="2784">
                  <c:v>21968.308023313301</c:v>
                </c:pt>
                <c:pt idx="2785">
                  <c:v>21968.371245942501</c:v>
                </c:pt>
                <c:pt idx="2786">
                  <c:v>21968.7080233132</c:v>
                </c:pt>
                <c:pt idx="2787">
                  <c:v>21968.9480233133</c:v>
                </c:pt>
                <c:pt idx="2788">
                  <c:v>21969.094833778199</c:v>
                </c:pt>
                <c:pt idx="2789">
                  <c:v>21969.348023313301</c:v>
                </c:pt>
                <c:pt idx="2790">
                  <c:v>21969.411245942501</c:v>
                </c:pt>
                <c:pt idx="2791">
                  <c:v>21969.588023313401</c:v>
                </c:pt>
                <c:pt idx="2792">
                  <c:v>21969.748023313201</c:v>
                </c:pt>
                <c:pt idx="2793">
                  <c:v>21969.988023313301</c:v>
                </c:pt>
                <c:pt idx="2794">
                  <c:v>21970.388023313299</c:v>
                </c:pt>
                <c:pt idx="2795">
                  <c:v>21970.476777370601</c:v>
                </c:pt>
                <c:pt idx="2796">
                  <c:v>21970.788023313198</c:v>
                </c:pt>
                <c:pt idx="2797">
                  <c:v>21971.028023313302</c:v>
                </c:pt>
                <c:pt idx="2798">
                  <c:v>21971.428023313299</c:v>
                </c:pt>
                <c:pt idx="2799">
                  <c:v>21971.4912459425</c:v>
                </c:pt>
                <c:pt idx="2800">
                  <c:v>21971.668023313399</c:v>
                </c:pt>
                <c:pt idx="2801">
                  <c:v>21971.828023313199</c:v>
                </c:pt>
                <c:pt idx="2802">
                  <c:v>21972.068023313299</c:v>
                </c:pt>
                <c:pt idx="2803">
                  <c:v>21972.4680233133</c:v>
                </c:pt>
                <c:pt idx="2804">
                  <c:v>21972.8680233132</c:v>
                </c:pt>
                <c:pt idx="2805">
                  <c:v>21973.1080233133</c:v>
                </c:pt>
                <c:pt idx="2806">
                  <c:v>21973.508023313301</c:v>
                </c:pt>
                <c:pt idx="2807">
                  <c:v>21973.571245942399</c:v>
                </c:pt>
                <c:pt idx="2808">
                  <c:v>21973.748023313401</c:v>
                </c:pt>
                <c:pt idx="2809">
                  <c:v>21973.765482751001</c:v>
                </c:pt>
                <c:pt idx="2810">
                  <c:v>21973.908023313201</c:v>
                </c:pt>
                <c:pt idx="2811">
                  <c:v>21974.148023313301</c:v>
                </c:pt>
                <c:pt idx="2812">
                  <c:v>21974.548023313298</c:v>
                </c:pt>
                <c:pt idx="2813">
                  <c:v>21974.805482750999</c:v>
                </c:pt>
                <c:pt idx="2814">
                  <c:v>21974.948023313202</c:v>
                </c:pt>
                <c:pt idx="2815">
                  <c:v>21975.188023313302</c:v>
                </c:pt>
                <c:pt idx="2816">
                  <c:v>21975.588023313201</c:v>
                </c:pt>
                <c:pt idx="2817">
                  <c:v>21975.651245942401</c:v>
                </c:pt>
                <c:pt idx="2818">
                  <c:v>21975.828023313399</c:v>
                </c:pt>
                <c:pt idx="2819">
                  <c:v>21975.900432716298</c:v>
                </c:pt>
                <c:pt idx="2820">
                  <c:v>21976.228023313299</c:v>
                </c:pt>
                <c:pt idx="2821">
                  <c:v>21976.417127955599</c:v>
                </c:pt>
                <c:pt idx="2822">
                  <c:v>21976.834236809002</c:v>
                </c:pt>
                <c:pt idx="2823">
                  <c:v>21976.8680233134</c:v>
                </c:pt>
                <c:pt idx="2824">
                  <c:v>21977.731245942399</c:v>
                </c:pt>
                <c:pt idx="2825">
                  <c:v>21977.908023313401</c:v>
                </c:pt>
                <c:pt idx="2826">
                  <c:v>21978.965482750998</c:v>
                </c:pt>
                <c:pt idx="2827">
                  <c:v>21979.1804327182</c:v>
                </c:pt>
                <c:pt idx="2828">
                  <c:v>21979.811245942401</c:v>
                </c:pt>
                <c:pt idx="2829">
                  <c:v>21982.300432718101</c:v>
                </c:pt>
                <c:pt idx="2830">
                  <c:v>21983.1254827511</c:v>
                </c:pt>
                <c:pt idx="2831">
                  <c:v>21983.6971279555</c:v>
                </c:pt>
                <c:pt idx="2832">
                  <c:v>21986.4604327181</c:v>
                </c:pt>
                <c:pt idx="2833">
                  <c:v>21987.2854827511</c:v>
                </c:pt>
                <c:pt idx="2834">
                  <c:v>21988.940432717802</c:v>
                </c:pt>
                <c:pt idx="2835">
                  <c:v>21989.4367773706</c:v>
                </c:pt>
                <c:pt idx="2836">
                  <c:v>21989.580432718001</c:v>
                </c:pt>
                <c:pt idx="2837">
                  <c:v>21992.700432717898</c:v>
                </c:pt>
                <c:pt idx="2838">
                  <c:v>21994.860432716301</c:v>
                </c:pt>
                <c:pt idx="2839">
                  <c:v>21995.794236809001</c:v>
                </c:pt>
                <c:pt idx="2840">
                  <c:v>21995.820432717901</c:v>
                </c:pt>
                <c:pt idx="2841">
                  <c:v>21995.988023313199</c:v>
                </c:pt>
                <c:pt idx="2842">
                  <c:v>21997.765482751802</c:v>
                </c:pt>
                <c:pt idx="2843">
                  <c:v>21998.405482751699</c:v>
                </c:pt>
                <c:pt idx="2844">
                  <c:v>21998.805482751799</c:v>
                </c:pt>
                <c:pt idx="2845">
                  <c:v>21999.045482751699</c:v>
                </c:pt>
                <c:pt idx="2846">
                  <c:v>21999.4454827517</c:v>
                </c:pt>
                <c:pt idx="2847">
                  <c:v>21999.8454827518</c:v>
                </c:pt>
                <c:pt idx="2848">
                  <c:v>22000.0854827517</c:v>
                </c:pt>
                <c:pt idx="2849">
                  <c:v>22000.465482751799</c:v>
                </c:pt>
                <c:pt idx="2850">
                  <c:v>22000.885482751801</c:v>
                </c:pt>
                <c:pt idx="2851">
                  <c:v>22001.1254827517</c:v>
                </c:pt>
                <c:pt idx="2852">
                  <c:v>22001.5054827518</c:v>
                </c:pt>
                <c:pt idx="2853">
                  <c:v>22001.925482751802</c:v>
                </c:pt>
                <c:pt idx="2854">
                  <c:v>22002.165482751701</c:v>
                </c:pt>
                <c:pt idx="2855">
                  <c:v>22002.545482751801</c:v>
                </c:pt>
                <c:pt idx="2856">
                  <c:v>22002.965482751799</c:v>
                </c:pt>
                <c:pt idx="2857">
                  <c:v>22003.205482751699</c:v>
                </c:pt>
                <c:pt idx="2858">
                  <c:v>22003.585482751801</c:v>
                </c:pt>
                <c:pt idx="2859">
                  <c:v>22004.005482751902</c:v>
                </c:pt>
                <c:pt idx="2860">
                  <c:v>22004.245482751699</c:v>
                </c:pt>
                <c:pt idx="2861">
                  <c:v>22004.625482751799</c:v>
                </c:pt>
                <c:pt idx="2862">
                  <c:v>22004.885482751601</c:v>
                </c:pt>
                <c:pt idx="2863">
                  <c:v>22005.045482751899</c:v>
                </c:pt>
                <c:pt idx="2864">
                  <c:v>22005.2854827517</c:v>
                </c:pt>
                <c:pt idx="2865">
                  <c:v>22005.6654827518</c:v>
                </c:pt>
                <c:pt idx="2866">
                  <c:v>22005.925482751602</c:v>
                </c:pt>
                <c:pt idx="2867">
                  <c:v>22006.325482751701</c:v>
                </c:pt>
                <c:pt idx="2868">
                  <c:v>22006.7054827518</c:v>
                </c:pt>
                <c:pt idx="2869">
                  <c:v>22006.965482751599</c:v>
                </c:pt>
                <c:pt idx="2870">
                  <c:v>22007.0280233132</c:v>
                </c:pt>
                <c:pt idx="2871">
                  <c:v>22007.365482751698</c:v>
                </c:pt>
                <c:pt idx="2872">
                  <c:v>22007.605482751602</c:v>
                </c:pt>
                <c:pt idx="2873">
                  <c:v>22008.005482751701</c:v>
                </c:pt>
                <c:pt idx="2874">
                  <c:v>22008.245482751499</c:v>
                </c:pt>
                <c:pt idx="2875">
                  <c:v>22008.396777370599</c:v>
                </c:pt>
                <c:pt idx="2876">
                  <c:v>22008.645482751599</c:v>
                </c:pt>
                <c:pt idx="2877">
                  <c:v>22008.885482751401</c:v>
                </c:pt>
                <c:pt idx="2878">
                  <c:v>22009.2854827515</c:v>
                </c:pt>
                <c:pt idx="2879">
                  <c:v>22009.5254827514</c:v>
                </c:pt>
                <c:pt idx="2880">
                  <c:v>22009.6854827516</c:v>
                </c:pt>
                <c:pt idx="2881">
                  <c:v>22009.925482751401</c:v>
                </c:pt>
                <c:pt idx="2882">
                  <c:v>22010.325482751501</c:v>
                </c:pt>
                <c:pt idx="2883">
                  <c:v>22010.565482751401</c:v>
                </c:pt>
                <c:pt idx="2884">
                  <c:v>22010.645482750999</c:v>
                </c:pt>
                <c:pt idx="2885">
                  <c:v>22010.725482751601</c:v>
                </c:pt>
                <c:pt idx="2886">
                  <c:v>22010.965482751399</c:v>
                </c:pt>
                <c:pt idx="2887">
                  <c:v>22011.365482751498</c:v>
                </c:pt>
                <c:pt idx="2888">
                  <c:v>22011.605482751402</c:v>
                </c:pt>
                <c:pt idx="2889">
                  <c:v>22011.765482751602</c:v>
                </c:pt>
                <c:pt idx="2890">
                  <c:v>22012.0054827514</c:v>
                </c:pt>
                <c:pt idx="2891">
                  <c:v>22012.405482751499</c:v>
                </c:pt>
                <c:pt idx="2892">
                  <c:v>22012.645482751399</c:v>
                </c:pt>
                <c:pt idx="2893">
                  <c:v>22012.805482751599</c:v>
                </c:pt>
                <c:pt idx="2894">
                  <c:v>22013.045482751499</c:v>
                </c:pt>
                <c:pt idx="2895">
                  <c:v>22013.4454827515</c:v>
                </c:pt>
                <c:pt idx="2896">
                  <c:v>22013.6854827514</c:v>
                </c:pt>
                <c:pt idx="2897">
                  <c:v>22013.8204327163</c:v>
                </c:pt>
                <c:pt idx="2898">
                  <c:v>22013.8454827516</c:v>
                </c:pt>
                <c:pt idx="2899">
                  <c:v>22014.0854827515</c:v>
                </c:pt>
                <c:pt idx="2900">
                  <c:v>22014.485482751501</c:v>
                </c:pt>
                <c:pt idx="2901">
                  <c:v>22014.725482751401</c:v>
                </c:pt>
                <c:pt idx="2902">
                  <c:v>22014.754236809</c:v>
                </c:pt>
                <c:pt idx="2903">
                  <c:v>22015.1254827515</c:v>
                </c:pt>
                <c:pt idx="2904">
                  <c:v>22015.500432716501</c:v>
                </c:pt>
                <c:pt idx="2905">
                  <c:v>22015.5254827516</c:v>
                </c:pt>
                <c:pt idx="2906">
                  <c:v>22015.740432716899</c:v>
                </c:pt>
                <c:pt idx="2907">
                  <c:v>22015.765482751402</c:v>
                </c:pt>
                <c:pt idx="2908">
                  <c:v>22015.845482751</c:v>
                </c:pt>
                <c:pt idx="2909">
                  <c:v>22016.140432716598</c:v>
                </c:pt>
                <c:pt idx="2910">
                  <c:v>22016.165482751501</c:v>
                </c:pt>
                <c:pt idx="2911">
                  <c:v>22016.5404327164</c:v>
                </c:pt>
                <c:pt idx="2912">
                  <c:v>22016.565482751601</c:v>
                </c:pt>
                <c:pt idx="2913">
                  <c:v>22016.780432716801</c:v>
                </c:pt>
                <c:pt idx="2914">
                  <c:v>22016.805482751399</c:v>
                </c:pt>
                <c:pt idx="2915">
                  <c:v>22017.180432716599</c:v>
                </c:pt>
                <c:pt idx="2916">
                  <c:v>22017.205482751498</c:v>
                </c:pt>
                <c:pt idx="2917">
                  <c:v>22017.420432717001</c:v>
                </c:pt>
                <c:pt idx="2918">
                  <c:v>22017.4454827513</c:v>
                </c:pt>
                <c:pt idx="2919">
                  <c:v>22017.580432716401</c:v>
                </c:pt>
                <c:pt idx="2920">
                  <c:v>22017.820432716799</c:v>
                </c:pt>
                <c:pt idx="2921">
                  <c:v>22017.8454827514</c:v>
                </c:pt>
                <c:pt idx="2922">
                  <c:v>22018.140432718199</c:v>
                </c:pt>
                <c:pt idx="2923">
                  <c:v>22018.211245942301</c:v>
                </c:pt>
                <c:pt idx="2924">
                  <c:v>22018.2204327166</c:v>
                </c:pt>
                <c:pt idx="2925">
                  <c:v>22018.460432716998</c:v>
                </c:pt>
                <c:pt idx="2926">
                  <c:v>22018.485482751301</c:v>
                </c:pt>
                <c:pt idx="2927">
                  <c:v>22018.620432716401</c:v>
                </c:pt>
                <c:pt idx="2928">
                  <c:v>22018.8604327168</c:v>
                </c:pt>
                <c:pt idx="2929">
                  <c:v>22019.260432716601</c:v>
                </c:pt>
                <c:pt idx="2930">
                  <c:v>22019.500432716999</c:v>
                </c:pt>
                <c:pt idx="2931">
                  <c:v>22019.660432716399</c:v>
                </c:pt>
                <c:pt idx="2932">
                  <c:v>22019.9004327168</c:v>
                </c:pt>
                <c:pt idx="2933">
                  <c:v>22020.005482750999</c:v>
                </c:pt>
                <c:pt idx="2934">
                  <c:v>22020.1348337782</c:v>
                </c:pt>
                <c:pt idx="2935">
                  <c:v>22020.300432716602</c:v>
                </c:pt>
                <c:pt idx="2936">
                  <c:v>22020.540432717</c:v>
                </c:pt>
                <c:pt idx="2937">
                  <c:v>22020.7004327164</c:v>
                </c:pt>
                <c:pt idx="2938">
                  <c:v>22020.940432716801</c:v>
                </c:pt>
                <c:pt idx="2939">
                  <c:v>22020.974983846299</c:v>
                </c:pt>
                <c:pt idx="2940">
                  <c:v>22021.174833778201</c:v>
                </c:pt>
                <c:pt idx="2941">
                  <c:v>22021.180432717199</c:v>
                </c:pt>
                <c:pt idx="2942">
                  <c:v>22021.260432718202</c:v>
                </c:pt>
                <c:pt idx="2943">
                  <c:v>22021.331245942401</c:v>
                </c:pt>
                <c:pt idx="2944">
                  <c:v>22021.340432716501</c:v>
                </c:pt>
                <c:pt idx="2945">
                  <c:v>22021.580432716899</c:v>
                </c:pt>
                <c:pt idx="2946">
                  <c:v>22021.740432716299</c:v>
                </c:pt>
                <c:pt idx="2947">
                  <c:v>22021.9804327167</c:v>
                </c:pt>
                <c:pt idx="2948">
                  <c:v>22022.220432717098</c:v>
                </c:pt>
                <c:pt idx="2949">
                  <c:v>22022.245482751299</c:v>
                </c:pt>
                <c:pt idx="2950">
                  <c:v>22022.380432716502</c:v>
                </c:pt>
                <c:pt idx="2951">
                  <c:v>22022.6204327169</c:v>
                </c:pt>
                <c:pt idx="2952">
                  <c:v>22022.780432716299</c:v>
                </c:pt>
                <c:pt idx="2953">
                  <c:v>22022.8854827512</c:v>
                </c:pt>
                <c:pt idx="2954">
                  <c:v>22023.020432716701</c:v>
                </c:pt>
                <c:pt idx="2955">
                  <c:v>22023.260432717099</c:v>
                </c:pt>
                <c:pt idx="2956">
                  <c:v>22023.2854827513</c:v>
                </c:pt>
                <c:pt idx="2957">
                  <c:v>22023.420432716499</c:v>
                </c:pt>
                <c:pt idx="2958">
                  <c:v>22023.525482751102</c:v>
                </c:pt>
                <c:pt idx="2959">
                  <c:v>22023.660432716901</c:v>
                </c:pt>
                <c:pt idx="2960">
                  <c:v>22023.925482751201</c:v>
                </c:pt>
                <c:pt idx="2961">
                  <c:v>22024.060432716698</c:v>
                </c:pt>
                <c:pt idx="2962">
                  <c:v>22024.165482751101</c:v>
                </c:pt>
                <c:pt idx="2963">
                  <c:v>22024.3004327171</c:v>
                </c:pt>
                <c:pt idx="2964">
                  <c:v>22024.325482751301</c:v>
                </c:pt>
                <c:pt idx="2965">
                  <c:v>22024.4604327165</c:v>
                </c:pt>
                <c:pt idx="2966">
                  <c:v>22024.565482751201</c:v>
                </c:pt>
                <c:pt idx="2967">
                  <c:v>22024.700432716902</c:v>
                </c:pt>
                <c:pt idx="2968">
                  <c:v>22024.965482751199</c:v>
                </c:pt>
                <c:pt idx="2969">
                  <c:v>22025.100432716699</c:v>
                </c:pt>
                <c:pt idx="2970">
                  <c:v>22025.340432717101</c:v>
                </c:pt>
                <c:pt idx="2971">
                  <c:v>22025.365482751298</c:v>
                </c:pt>
                <c:pt idx="2972">
                  <c:v>22025.4204327181</c:v>
                </c:pt>
                <c:pt idx="2973">
                  <c:v>22025.605482751202</c:v>
                </c:pt>
                <c:pt idx="2974">
                  <c:v>22026.005482751199</c:v>
                </c:pt>
                <c:pt idx="2975">
                  <c:v>22026.380432717</c:v>
                </c:pt>
                <c:pt idx="2976">
                  <c:v>22026.405482751299</c:v>
                </c:pt>
                <c:pt idx="2977">
                  <c:v>22026.531245942399</c:v>
                </c:pt>
                <c:pt idx="2978">
                  <c:v>22026.645482751199</c:v>
                </c:pt>
                <c:pt idx="2979">
                  <c:v>22027.045482751299</c:v>
                </c:pt>
                <c:pt idx="2980">
                  <c:v>22027.356777370602</c:v>
                </c:pt>
                <c:pt idx="2981">
                  <c:v>22027.6854827512</c:v>
                </c:pt>
                <c:pt idx="2982">
                  <c:v>22028.085482751299</c:v>
                </c:pt>
                <c:pt idx="2983">
                  <c:v>22028.325482751101</c:v>
                </c:pt>
                <c:pt idx="2984">
                  <c:v>22028.540432718</c:v>
                </c:pt>
                <c:pt idx="2985">
                  <c:v>22028.725482751201</c:v>
                </c:pt>
                <c:pt idx="2986">
                  <c:v>22029.100432717201</c:v>
                </c:pt>
                <c:pt idx="2987">
                  <c:v>22029.1254827513</c:v>
                </c:pt>
                <c:pt idx="2988">
                  <c:v>22029.340432717599</c:v>
                </c:pt>
                <c:pt idx="2989">
                  <c:v>22029.740432717401</c:v>
                </c:pt>
                <c:pt idx="2990">
                  <c:v>22029.765482751201</c:v>
                </c:pt>
                <c:pt idx="2991">
                  <c:v>22030.140432717199</c:v>
                </c:pt>
                <c:pt idx="2992">
                  <c:v>22030.165482751301</c:v>
                </c:pt>
                <c:pt idx="2993">
                  <c:v>22030.3804327176</c:v>
                </c:pt>
                <c:pt idx="2994">
                  <c:v>22030.414513707601</c:v>
                </c:pt>
                <c:pt idx="2995">
                  <c:v>22030.691245942398</c:v>
                </c:pt>
                <c:pt idx="2996">
                  <c:v>22030.780432717402</c:v>
                </c:pt>
                <c:pt idx="2997">
                  <c:v>22030.805482751199</c:v>
                </c:pt>
                <c:pt idx="2998">
                  <c:v>22031.0204327178</c:v>
                </c:pt>
                <c:pt idx="2999">
                  <c:v>22031.205482751298</c:v>
                </c:pt>
                <c:pt idx="3000">
                  <c:v>22031.420432717499</c:v>
                </c:pt>
                <c:pt idx="3001">
                  <c:v>22031.4454827511</c:v>
                </c:pt>
                <c:pt idx="3002">
                  <c:v>22031.660432717901</c:v>
                </c:pt>
                <c:pt idx="3003">
                  <c:v>22031.820432717301</c:v>
                </c:pt>
                <c:pt idx="3004">
                  <c:v>22031.8454827512</c:v>
                </c:pt>
                <c:pt idx="3005">
                  <c:v>22032.060432717699</c:v>
                </c:pt>
                <c:pt idx="3006">
                  <c:v>22032.4604327175</c:v>
                </c:pt>
                <c:pt idx="3007">
                  <c:v>22032.485482751101</c:v>
                </c:pt>
                <c:pt idx="3008">
                  <c:v>22032.860432717302</c:v>
                </c:pt>
                <c:pt idx="3009">
                  <c:v>22033.1004327177</c:v>
                </c:pt>
                <c:pt idx="3010">
                  <c:v>22033.500432717501</c:v>
                </c:pt>
                <c:pt idx="3011">
                  <c:v>22033.5345137076</c:v>
                </c:pt>
                <c:pt idx="3012">
                  <c:v>22033.714236808999</c:v>
                </c:pt>
                <c:pt idx="3013">
                  <c:v>22033.900432717299</c:v>
                </c:pt>
                <c:pt idx="3014">
                  <c:v>22034.140432717701</c:v>
                </c:pt>
                <c:pt idx="3015">
                  <c:v>22034.540432717498</c:v>
                </c:pt>
                <c:pt idx="3016">
                  <c:v>22034.574513707601</c:v>
                </c:pt>
                <c:pt idx="3017">
                  <c:v>22034.7804327179</c:v>
                </c:pt>
                <c:pt idx="3018">
                  <c:v>22034.8512459425</c:v>
                </c:pt>
                <c:pt idx="3019">
                  <c:v>22034.9404327173</c:v>
                </c:pt>
                <c:pt idx="3020">
                  <c:v>22035.180432717701</c:v>
                </c:pt>
                <c:pt idx="3021">
                  <c:v>22035.580432717499</c:v>
                </c:pt>
                <c:pt idx="3022">
                  <c:v>22035.749028199902</c:v>
                </c:pt>
                <c:pt idx="3023">
                  <c:v>22035.980432717301</c:v>
                </c:pt>
                <c:pt idx="3024">
                  <c:v>22036.220432717699</c:v>
                </c:pt>
                <c:pt idx="3025">
                  <c:v>22036.620432717398</c:v>
                </c:pt>
                <c:pt idx="3026">
                  <c:v>22037.0204327172</c:v>
                </c:pt>
                <c:pt idx="3027">
                  <c:v>22037.260432717601</c:v>
                </c:pt>
                <c:pt idx="3028">
                  <c:v>22037.660432717399</c:v>
                </c:pt>
                <c:pt idx="3029">
                  <c:v>22037.694513707502</c:v>
                </c:pt>
                <c:pt idx="3030">
                  <c:v>22037.900432717801</c:v>
                </c:pt>
                <c:pt idx="3031">
                  <c:v>22038.0604327172</c:v>
                </c:pt>
                <c:pt idx="3032">
                  <c:v>22038.300432717599</c:v>
                </c:pt>
                <c:pt idx="3033">
                  <c:v>22038.7004327174</c:v>
                </c:pt>
                <c:pt idx="3034">
                  <c:v>22039.0112459425</c:v>
                </c:pt>
                <c:pt idx="3035">
                  <c:v>22039.934983846299</c:v>
                </c:pt>
                <c:pt idx="3036">
                  <c:v>22039.980432717799</c:v>
                </c:pt>
                <c:pt idx="3037">
                  <c:v>22040.2454827519</c:v>
                </c:pt>
                <c:pt idx="3038">
                  <c:v>22040.814513707399</c:v>
                </c:pt>
                <c:pt idx="3039">
                  <c:v>22041.2854827519</c:v>
                </c:pt>
                <c:pt idx="3040">
                  <c:v>22043.771074818</c:v>
                </c:pt>
                <c:pt idx="3041">
                  <c:v>22043.934513707401</c:v>
                </c:pt>
                <c:pt idx="3042">
                  <c:v>22046.316777370601</c:v>
                </c:pt>
                <c:pt idx="3043">
                  <c:v>22047.054513707299</c:v>
                </c:pt>
                <c:pt idx="3044">
                  <c:v>22052.674236809002</c:v>
                </c:pt>
                <c:pt idx="3045">
                  <c:v>22053.400028550001</c:v>
                </c:pt>
                <c:pt idx="3046">
                  <c:v>22053.747177638601</c:v>
                </c:pt>
                <c:pt idx="3047">
                  <c:v>22058.894983846301</c:v>
                </c:pt>
                <c:pt idx="3048">
                  <c:v>22061.451176996899</c:v>
                </c:pt>
                <c:pt idx="3049">
                  <c:v>22062.731074818101</c:v>
                </c:pt>
                <c:pt idx="3050">
                  <c:v>22064.220432716102</c:v>
                </c:pt>
                <c:pt idx="3051">
                  <c:v>22065.2767773706</c:v>
                </c:pt>
                <c:pt idx="3052">
                  <c:v>22066.285882012999</c:v>
                </c:pt>
                <c:pt idx="3053">
                  <c:v>22071.634236809001</c:v>
                </c:pt>
                <c:pt idx="3054">
                  <c:v>22072.7071776386</c:v>
                </c:pt>
                <c:pt idx="3055">
                  <c:v>22075.536156158501</c:v>
                </c:pt>
                <c:pt idx="3056">
                  <c:v>22076.336156159199</c:v>
                </c:pt>
                <c:pt idx="3057">
                  <c:v>22077.616156158601</c:v>
                </c:pt>
                <c:pt idx="3058">
                  <c:v>22077.8549838463</c:v>
                </c:pt>
                <c:pt idx="3059">
                  <c:v>22079.056156159</c:v>
                </c:pt>
                <c:pt idx="3060">
                  <c:v>22079.420432716001</c:v>
                </c:pt>
                <c:pt idx="3061">
                  <c:v>22079.696156158599</c:v>
                </c:pt>
                <c:pt idx="3062">
                  <c:v>22080.411176997</c:v>
                </c:pt>
                <c:pt idx="3063">
                  <c:v>22081.6910748181</c:v>
                </c:pt>
                <c:pt idx="3064">
                  <c:v>22082.176156159101</c:v>
                </c:pt>
                <c:pt idx="3065">
                  <c:v>22082.816156158799</c:v>
                </c:pt>
                <c:pt idx="3066">
                  <c:v>22083.580432715898</c:v>
                </c:pt>
                <c:pt idx="3067">
                  <c:v>22084.236777370599</c:v>
                </c:pt>
                <c:pt idx="3068">
                  <c:v>22085.2458820131</c:v>
                </c:pt>
                <c:pt idx="3069">
                  <c:v>22085.296156159198</c:v>
                </c:pt>
                <c:pt idx="3070">
                  <c:v>22085.936156158899</c:v>
                </c:pt>
                <c:pt idx="3071">
                  <c:v>22086.0854827519</c:v>
                </c:pt>
                <c:pt idx="3072">
                  <c:v>22087.0261561601</c:v>
                </c:pt>
                <c:pt idx="3073">
                  <c:v>22087.839028202299</c:v>
                </c:pt>
                <c:pt idx="3074">
                  <c:v>22088.066156160199</c:v>
                </c:pt>
                <c:pt idx="3075">
                  <c:v>22088.126156159698</c:v>
                </c:pt>
                <c:pt idx="3076">
                  <c:v>22088.556156158498</c:v>
                </c:pt>
                <c:pt idx="3077">
                  <c:v>22088.936156159802</c:v>
                </c:pt>
                <c:pt idx="3078">
                  <c:v>22089.1061561602</c:v>
                </c:pt>
                <c:pt idx="3079">
                  <c:v>22089.746156159901</c:v>
                </c:pt>
                <c:pt idx="3080">
                  <c:v>22090.146156160201</c:v>
                </c:pt>
                <c:pt idx="3081">
                  <c:v>22090.786156159898</c:v>
                </c:pt>
                <c:pt idx="3082">
                  <c:v>22091.1861561603</c:v>
                </c:pt>
                <c:pt idx="3083">
                  <c:v>22091.667177638599</c:v>
                </c:pt>
                <c:pt idx="3084">
                  <c:v>22091.676156158599</c:v>
                </c:pt>
                <c:pt idx="3085">
                  <c:v>22091.826156159899</c:v>
                </c:pt>
                <c:pt idx="3086">
                  <c:v>22091.979028202401</c:v>
                </c:pt>
                <c:pt idx="3087">
                  <c:v>22092.226156160301</c:v>
                </c:pt>
                <c:pt idx="3088">
                  <c:v>22092.540432715901</c:v>
                </c:pt>
                <c:pt idx="3089">
                  <c:v>22092.576156159499</c:v>
                </c:pt>
                <c:pt idx="3090">
                  <c:v>22092.626156160699</c:v>
                </c:pt>
                <c:pt idx="3091">
                  <c:v>22092.866156159998</c:v>
                </c:pt>
                <c:pt idx="3092">
                  <c:v>22093.266156160302</c:v>
                </c:pt>
                <c:pt idx="3093">
                  <c:v>22093.6161561595</c:v>
                </c:pt>
                <c:pt idx="3094">
                  <c:v>22093.906156159999</c:v>
                </c:pt>
                <c:pt idx="3095">
                  <c:v>22094.306156160401</c:v>
                </c:pt>
                <c:pt idx="3096">
                  <c:v>22094.405482751899</c:v>
                </c:pt>
                <c:pt idx="3097">
                  <c:v>22094.656156159501</c:v>
                </c:pt>
                <c:pt idx="3098">
                  <c:v>22094.7961561587</c:v>
                </c:pt>
                <c:pt idx="3099">
                  <c:v>22094.94615616</c:v>
                </c:pt>
                <c:pt idx="3100">
                  <c:v>22095.099028202501</c:v>
                </c:pt>
                <c:pt idx="3101">
                  <c:v>22095.346156160402</c:v>
                </c:pt>
                <c:pt idx="3102">
                  <c:v>22095.6961561596</c:v>
                </c:pt>
                <c:pt idx="3103">
                  <c:v>22095.986156160099</c:v>
                </c:pt>
                <c:pt idx="3104">
                  <c:v>22096.506156159601</c:v>
                </c:pt>
                <c:pt idx="3105">
                  <c:v>22096.8149838463</c:v>
                </c:pt>
                <c:pt idx="3106">
                  <c:v>22097.316156159701</c:v>
                </c:pt>
                <c:pt idx="3107">
                  <c:v>22097.916156158899</c:v>
                </c:pt>
                <c:pt idx="3108">
                  <c:v>22098.2190282027</c:v>
                </c:pt>
                <c:pt idx="3109">
                  <c:v>22098.331176996999</c:v>
                </c:pt>
                <c:pt idx="3110">
                  <c:v>22098.416156159299</c:v>
                </c:pt>
                <c:pt idx="3111">
                  <c:v>22099.456156159398</c:v>
                </c:pt>
                <c:pt idx="3112">
                  <c:v>22100.496156159399</c:v>
                </c:pt>
                <c:pt idx="3113">
                  <c:v>22100.651074818099</c:v>
                </c:pt>
                <c:pt idx="3114">
                  <c:v>22101.036156159</c:v>
                </c:pt>
                <c:pt idx="3115">
                  <c:v>22101.339028202801</c:v>
                </c:pt>
                <c:pt idx="3116">
                  <c:v>22101.5361561594</c:v>
                </c:pt>
                <c:pt idx="3117">
                  <c:v>22103.196777370598</c:v>
                </c:pt>
                <c:pt idx="3118">
                  <c:v>22104.156156159101</c:v>
                </c:pt>
                <c:pt idx="3119">
                  <c:v>22104.205882013099</c:v>
                </c:pt>
                <c:pt idx="3120">
                  <c:v>22104.459028202898</c:v>
                </c:pt>
                <c:pt idx="3121">
                  <c:v>22107.276156159201</c:v>
                </c:pt>
                <c:pt idx="3122">
                  <c:v>22109.554236808901</c:v>
                </c:pt>
                <c:pt idx="3123">
                  <c:v>22110.3542368091</c:v>
                </c:pt>
                <c:pt idx="3124">
                  <c:v>22110.546156160599</c:v>
                </c:pt>
                <c:pt idx="3125">
                  <c:v>22110.627177638598</c:v>
                </c:pt>
                <c:pt idx="3126">
                  <c:v>22111.192050375801</c:v>
                </c:pt>
                <c:pt idx="3127">
                  <c:v>22114.947177639198</c:v>
                </c:pt>
                <c:pt idx="3128">
                  <c:v>22115.774983846299</c:v>
                </c:pt>
                <c:pt idx="3129">
                  <c:v>22117.291176997001</c:v>
                </c:pt>
                <c:pt idx="3130">
                  <c:v>22118.466156160499</c:v>
                </c:pt>
                <c:pt idx="3131">
                  <c:v>22119.107177639198</c:v>
                </c:pt>
                <c:pt idx="3132">
                  <c:v>22119.506156160602</c:v>
                </c:pt>
                <c:pt idx="3133">
                  <c:v>22119.611074818102</c:v>
                </c:pt>
                <c:pt idx="3134">
                  <c:v>22122.156777370601</c:v>
                </c:pt>
                <c:pt idx="3135">
                  <c:v>22122.227177639201</c:v>
                </c:pt>
                <c:pt idx="3136">
                  <c:v>22123.165882013102</c:v>
                </c:pt>
                <c:pt idx="3137">
                  <c:v>22126.387177639099</c:v>
                </c:pt>
                <c:pt idx="3138">
                  <c:v>22128.165482751901</c:v>
                </c:pt>
                <c:pt idx="3139">
                  <c:v>22128.5142368089</c:v>
                </c:pt>
                <c:pt idx="3140">
                  <c:v>22129.205482751899</c:v>
                </c:pt>
                <c:pt idx="3141">
                  <c:v>22129.587177638601</c:v>
                </c:pt>
                <c:pt idx="3142">
                  <c:v>22130.547177639099</c:v>
                </c:pt>
                <c:pt idx="3143">
                  <c:v>22131.5004327159</c:v>
                </c:pt>
                <c:pt idx="3144">
                  <c:v>22134.707177639099</c:v>
                </c:pt>
                <c:pt idx="3145">
                  <c:v>22134.734983846301</c:v>
                </c:pt>
                <c:pt idx="3146">
                  <c:v>22135.6604327159</c:v>
                </c:pt>
                <c:pt idx="3147">
                  <c:v>22136.251176997001</c:v>
                </c:pt>
                <c:pt idx="3148">
                  <c:v>22137.326156160401</c:v>
                </c:pt>
                <c:pt idx="3149">
                  <c:v>22137.629028204199</c:v>
                </c:pt>
                <c:pt idx="3150">
                  <c:v>22137.827177639101</c:v>
                </c:pt>
                <c:pt idx="3151">
                  <c:v>22138.571074818199</c:v>
                </c:pt>
                <c:pt idx="3152">
                  <c:v>22140.076777370599</c:v>
                </c:pt>
                <c:pt idx="3153">
                  <c:v>22140.931245943299</c:v>
                </c:pt>
                <c:pt idx="3154">
                  <c:v>22141.486156160499</c:v>
                </c:pt>
                <c:pt idx="3155">
                  <c:v>22141.971245943299</c:v>
                </c:pt>
                <c:pt idx="3156">
                  <c:v>22143.211176998098</c:v>
                </c:pt>
                <c:pt idx="3157">
                  <c:v>22146.331176997999</c:v>
                </c:pt>
                <c:pt idx="3158">
                  <c:v>22147.371176998</c:v>
                </c:pt>
                <c:pt idx="3159">
                  <c:v>22147.474236808899</c:v>
                </c:pt>
                <c:pt idx="3160">
                  <c:v>22147.507177638599</c:v>
                </c:pt>
                <c:pt idx="3161">
                  <c:v>22151.531176997902</c:v>
                </c:pt>
                <c:pt idx="3162">
                  <c:v>22153.565882012899</c:v>
                </c:pt>
                <c:pt idx="3163">
                  <c:v>22153.694983846301</c:v>
                </c:pt>
                <c:pt idx="3164">
                  <c:v>22154.651176997901</c:v>
                </c:pt>
                <c:pt idx="3165">
                  <c:v>22154.9790282018</c:v>
                </c:pt>
                <c:pt idx="3166">
                  <c:v>22155.211176997102</c:v>
                </c:pt>
                <c:pt idx="3167">
                  <c:v>22156.491074818201</c:v>
                </c:pt>
                <c:pt idx="3168">
                  <c:v>22156.731176997801</c:v>
                </c:pt>
                <c:pt idx="3169">
                  <c:v>22159.036777370598</c:v>
                </c:pt>
                <c:pt idx="3170">
                  <c:v>22159.851176997799</c:v>
                </c:pt>
                <c:pt idx="3171">
                  <c:v>22160.179028201699</c:v>
                </c:pt>
                <c:pt idx="3172">
                  <c:v>22160.8911769978</c:v>
                </c:pt>
                <c:pt idx="3173">
                  <c:v>22161.0858820131</c:v>
                </c:pt>
                <c:pt idx="3174">
                  <c:v>22162.731176997298</c:v>
                </c:pt>
                <c:pt idx="3175">
                  <c:v>22163.1311769971</c:v>
                </c:pt>
                <c:pt idx="3176">
                  <c:v>22163.299028201702</c:v>
                </c:pt>
                <c:pt idx="3177">
                  <c:v>22163.771176997299</c:v>
                </c:pt>
                <c:pt idx="3178">
                  <c:v>22164.171176997101</c:v>
                </c:pt>
                <c:pt idx="3179">
                  <c:v>22164.8111769973</c:v>
                </c:pt>
                <c:pt idx="3180">
                  <c:v>22165.4511769975</c:v>
                </c:pt>
                <c:pt idx="3181">
                  <c:v>22165.851176997199</c:v>
                </c:pt>
                <c:pt idx="3182">
                  <c:v>22166.434236808898</c:v>
                </c:pt>
                <c:pt idx="3183">
                  <c:v>22166.467177638599</c:v>
                </c:pt>
                <c:pt idx="3184">
                  <c:v>22166.491176997399</c:v>
                </c:pt>
                <c:pt idx="3185">
                  <c:v>22166.8911769972</c:v>
                </c:pt>
                <c:pt idx="3186">
                  <c:v>22167.5311769974</c:v>
                </c:pt>
                <c:pt idx="3187">
                  <c:v>22167.931176997201</c:v>
                </c:pt>
                <c:pt idx="3188">
                  <c:v>22168.499028201601</c:v>
                </c:pt>
                <c:pt idx="3189">
                  <c:v>22168.5711769974</c:v>
                </c:pt>
                <c:pt idx="3190">
                  <c:v>22168.971176997198</c:v>
                </c:pt>
                <c:pt idx="3191">
                  <c:v>22169.611176997401</c:v>
                </c:pt>
                <c:pt idx="3192">
                  <c:v>22170.011176997199</c:v>
                </c:pt>
                <c:pt idx="3193">
                  <c:v>22170.651176997399</c:v>
                </c:pt>
                <c:pt idx="3194">
                  <c:v>22171.051176997102</c:v>
                </c:pt>
                <c:pt idx="3195">
                  <c:v>22171.691176997301</c:v>
                </c:pt>
                <c:pt idx="3196">
                  <c:v>22172.091176997099</c:v>
                </c:pt>
                <c:pt idx="3197">
                  <c:v>22172.6549838463</c:v>
                </c:pt>
                <c:pt idx="3198">
                  <c:v>22172.659028201499</c:v>
                </c:pt>
                <c:pt idx="3199">
                  <c:v>22174.411176997499</c:v>
                </c:pt>
                <c:pt idx="3200">
                  <c:v>22174.739028201398</c:v>
                </c:pt>
                <c:pt idx="3201">
                  <c:v>22175.051176997698</c:v>
                </c:pt>
                <c:pt idx="3202">
                  <c:v>22175.4510748182</c:v>
                </c:pt>
                <c:pt idx="3203">
                  <c:v>22175.987177639199</c:v>
                </c:pt>
                <c:pt idx="3204">
                  <c:v>22176.091176997601</c:v>
                </c:pt>
                <c:pt idx="3205">
                  <c:v>22177.1071776387</c:v>
                </c:pt>
                <c:pt idx="3206">
                  <c:v>22177.131176997598</c:v>
                </c:pt>
                <c:pt idx="3207">
                  <c:v>22177.996777370699</c:v>
                </c:pt>
                <c:pt idx="3208">
                  <c:v>22178.067177639201</c:v>
                </c:pt>
                <c:pt idx="3209">
                  <c:v>22178.147177638701</c:v>
                </c:pt>
                <c:pt idx="3210">
                  <c:v>22178.171176997599</c:v>
                </c:pt>
                <c:pt idx="3211">
                  <c:v>22178.716777370999</c:v>
                </c:pt>
                <c:pt idx="3212">
                  <c:v>22178.787177638798</c:v>
                </c:pt>
                <c:pt idx="3213">
                  <c:v>22179.187177638702</c:v>
                </c:pt>
                <c:pt idx="3214">
                  <c:v>22179.2111769976</c:v>
                </c:pt>
                <c:pt idx="3215">
                  <c:v>22179.827177638799</c:v>
                </c:pt>
                <c:pt idx="3216">
                  <c:v>22180.045882013201</c:v>
                </c:pt>
                <c:pt idx="3217">
                  <c:v>22180.227177638699</c:v>
                </c:pt>
                <c:pt idx="3218">
                  <c:v>22180.251176997601</c:v>
                </c:pt>
                <c:pt idx="3219">
                  <c:v>22180.867177638698</c:v>
                </c:pt>
                <c:pt idx="3220">
                  <c:v>22181.2671776387</c:v>
                </c:pt>
                <c:pt idx="3221">
                  <c:v>22181.2911769975</c:v>
                </c:pt>
                <c:pt idx="3222">
                  <c:v>22181.452295969601</c:v>
                </c:pt>
                <c:pt idx="3223">
                  <c:v>22181.907177638699</c:v>
                </c:pt>
                <c:pt idx="3224">
                  <c:v>22182.307177638701</c:v>
                </c:pt>
                <c:pt idx="3225">
                  <c:v>22182.331176997501</c:v>
                </c:pt>
                <c:pt idx="3226">
                  <c:v>22182.9471776387</c:v>
                </c:pt>
                <c:pt idx="3227">
                  <c:v>22183.267177639202</c:v>
                </c:pt>
                <c:pt idx="3228">
                  <c:v>22183.347177638701</c:v>
                </c:pt>
                <c:pt idx="3229">
                  <c:v>22183.987177638701</c:v>
                </c:pt>
                <c:pt idx="3230">
                  <c:v>22184.3542368089</c:v>
                </c:pt>
                <c:pt idx="3231">
                  <c:v>22184.387177638699</c:v>
                </c:pt>
                <c:pt idx="3232">
                  <c:v>22185.027177638702</c:v>
                </c:pt>
                <c:pt idx="3233">
                  <c:v>22185.4271776387</c:v>
                </c:pt>
                <c:pt idx="3234">
                  <c:v>22185.6122959696</c:v>
                </c:pt>
                <c:pt idx="3235">
                  <c:v>22186.067177638699</c:v>
                </c:pt>
                <c:pt idx="3236">
                  <c:v>22187.747177638801</c:v>
                </c:pt>
                <c:pt idx="3237">
                  <c:v>22188.467177639101</c:v>
                </c:pt>
                <c:pt idx="3238">
                  <c:v>22189.7722959696</c:v>
                </c:pt>
                <c:pt idx="3239">
                  <c:v>22191.507177638799</c:v>
                </c:pt>
                <c:pt idx="3240">
                  <c:v>22191.614983846299</c:v>
                </c:pt>
                <c:pt idx="3241">
                  <c:v>22192.147177638901</c:v>
                </c:pt>
                <c:pt idx="3242">
                  <c:v>22192.387177639001</c:v>
                </c:pt>
                <c:pt idx="3243">
                  <c:v>22192.5471776388</c:v>
                </c:pt>
                <c:pt idx="3244">
                  <c:v>22193.027177639</c:v>
                </c:pt>
                <c:pt idx="3245">
                  <c:v>22193.187177638902</c:v>
                </c:pt>
                <c:pt idx="3246">
                  <c:v>22193.427177639001</c:v>
                </c:pt>
                <c:pt idx="3247">
                  <c:v>22193.587177638801</c:v>
                </c:pt>
                <c:pt idx="3248">
                  <c:v>22193.667177639101</c:v>
                </c:pt>
                <c:pt idx="3249">
                  <c:v>22193.827177638901</c:v>
                </c:pt>
                <c:pt idx="3250">
                  <c:v>22193.9322959696</c:v>
                </c:pt>
                <c:pt idx="3251">
                  <c:v>22194.067177639001</c:v>
                </c:pt>
                <c:pt idx="3252">
                  <c:v>22194.227177638801</c:v>
                </c:pt>
                <c:pt idx="3253">
                  <c:v>22194.411074818199</c:v>
                </c:pt>
                <c:pt idx="3254">
                  <c:v>22194.467177638999</c:v>
                </c:pt>
                <c:pt idx="3255">
                  <c:v>22194.556777370999</c:v>
                </c:pt>
                <c:pt idx="3256">
                  <c:v>22194.627177638798</c:v>
                </c:pt>
                <c:pt idx="3257">
                  <c:v>22194.867177638898</c:v>
                </c:pt>
                <c:pt idx="3258">
                  <c:v>22195.107177639002</c:v>
                </c:pt>
                <c:pt idx="3259">
                  <c:v>22195.267177638802</c:v>
                </c:pt>
                <c:pt idx="3260">
                  <c:v>22195.507177639</c:v>
                </c:pt>
                <c:pt idx="3261">
                  <c:v>22195.667177638799</c:v>
                </c:pt>
                <c:pt idx="3262">
                  <c:v>22195.907177638899</c:v>
                </c:pt>
                <c:pt idx="3263">
                  <c:v>22196.147177638999</c:v>
                </c:pt>
                <c:pt idx="3264">
                  <c:v>22196.307177638799</c:v>
                </c:pt>
                <c:pt idx="3265">
                  <c:v>22196.547177639</c:v>
                </c:pt>
                <c:pt idx="3266">
                  <c:v>22196.7071776388</c:v>
                </c:pt>
                <c:pt idx="3267">
                  <c:v>22196.9471776389</c:v>
                </c:pt>
                <c:pt idx="3268">
                  <c:v>22197.052295969501</c:v>
                </c:pt>
                <c:pt idx="3269">
                  <c:v>22197.187177639</c:v>
                </c:pt>
                <c:pt idx="3270">
                  <c:v>22197.3471776388</c:v>
                </c:pt>
                <c:pt idx="3271">
                  <c:v>22197.587177638899</c:v>
                </c:pt>
                <c:pt idx="3272">
                  <c:v>22197.987177638901</c:v>
                </c:pt>
                <c:pt idx="3273">
                  <c:v>22198.227177639001</c:v>
                </c:pt>
                <c:pt idx="3274">
                  <c:v>22198.3871776388</c:v>
                </c:pt>
                <c:pt idx="3275">
                  <c:v>22198.6271776389</c:v>
                </c:pt>
                <c:pt idx="3276">
                  <c:v>22198.7311769968</c:v>
                </c:pt>
                <c:pt idx="3277">
                  <c:v>22198.867177639098</c:v>
                </c:pt>
                <c:pt idx="3278">
                  <c:v>22199.0058820132</c:v>
                </c:pt>
                <c:pt idx="3279">
                  <c:v>22199.027177638902</c:v>
                </c:pt>
                <c:pt idx="3280">
                  <c:v>22199.267177639002</c:v>
                </c:pt>
                <c:pt idx="3281">
                  <c:v>22199.371176997</c:v>
                </c:pt>
                <c:pt idx="3282">
                  <c:v>22199.427177638801</c:v>
                </c:pt>
                <c:pt idx="3283">
                  <c:v>22199.667177638901</c:v>
                </c:pt>
                <c:pt idx="3284">
                  <c:v>22200.067177638899</c:v>
                </c:pt>
                <c:pt idx="3285">
                  <c:v>22200.307177638999</c:v>
                </c:pt>
                <c:pt idx="3286">
                  <c:v>22200.467177638799</c:v>
                </c:pt>
                <c:pt idx="3287">
                  <c:v>22200.707177638898</c:v>
                </c:pt>
                <c:pt idx="3288">
                  <c:v>22200.9471776391</c:v>
                </c:pt>
                <c:pt idx="3289">
                  <c:v>22201.1071776389</c:v>
                </c:pt>
                <c:pt idx="3290">
                  <c:v>22201.212295969501</c:v>
                </c:pt>
                <c:pt idx="3291">
                  <c:v>22201.347177639</c:v>
                </c:pt>
                <c:pt idx="3292">
                  <c:v>22201.747177638899</c:v>
                </c:pt>
                <c:pt idx="3293">
                  <c:v>22201.987177638999</c:v>
                </c:pt>
                <c:pt idx="3294">
                  <c:v>22204.3322959695</c:v>
                </c:pt>
                <c:pt idx="3295">
                  <c:v>22208.5471776386</c:v>
                </c:pt>
                <c:pt idx="3296">
                  <c:v>22209.534983846301</c:v>
                </c:pt>
                <c:pt idx="3297">
                  <c:v>22210.594236809</c:v>
                </c:pt>
                <c:pt idx="3298">
                  <c:v>22213.2190282007</c:v>
                </c:pt>
                <c:pt idx="3299">
                  <c:v>22213.3710748183</c:v>
                </c:pt>
                <c:pt idx="3300">
                  <c:v>22215.827177638599</c:v>
                </c:pt>
                <c:pt idx="3301">
                  <c:v>22216.956777370699</c:v>
                </c:pt>
                <c:pt idx="3302">
                  <c:v>22217.965882013199</c:v>
                </c:pt>
                <c:pt idx="3303">
                  <c:v>22221.539028200499</c:v>
                </c:pt>
                <c:pt idx="3304">
                  <c:v>22222.956777370498</c:v>
                </c:pt>
                <c:pt idx="3305">
                  <c:v>22228.4949838463</c:v>
                </c:pt>
                <c:pt idx="3306">
                  <c:v>22230.396777371101</c:v>
                </c:pt>
                <c:pt idx="3307">
                  <c:v>22230.834236808802</c:v>
                </c:pt>
                <c:pt idx="3308">
                  <c:v>22232.331074818299</c:v>
                </c:pt>
                <c:pt idx="3309">
                  <c:v>22236.925882013202</c:v>
                </c:pt>
                <c:pt idx="3310">
                  <c:v>22238.1258820152</c:v>
                </c:pt>
                <c:pt idx="3311">
                  <c:v>22247.276777371098</c:v>
                </c:pt>
                <c:pt idx="3312">
                  <c:v>22247.454983846299</c:v>
                </c:pt>
                <c:pt idx="3313">
                  <c:v>22248.274236809099</c:v>
                </c:pt>
                <c:pt idx="3314">
                  <c:v>22248.7542368088</c:v>
                </c:pt>
                <c:pt idx="3315">
                  <c:v>22250.251074818301</c:v>
                </c:pt>
                <c:pt idx="3316">
                  <c:v>22253.965882015302</c:v>
                </c:pt>
                <c:pt idx="3317">
                  <c:v>22255.885882013299</c:v>
                </c:pt>
                <c:pt idx="3318">
                  <c:v>22258.491074819802</c:v>
                </c:pt>
                <c:pt idx="3319">
                  <c:v>22263.116777371099</c:v>
                </c:pt>
                <c:pt idx="3320">
                  <c:v>22265.634236808801</c:v>
                </c:pt>
                <c:pt idx="3321">
                  <c:v>22266.414983846302</c:v>
                </c:pt>
                <c:pt idx="3322">
                  <c:v>22269.2110748183</c:v>
                </c:pt>
                <c:pt idx="3323">
                  <c:v>22269.8058820154</c:v>
                </c:pt>
                <c:pt idx="3324">
                  <c:v>22273.805882013301</c:v>
                </c:pt>
                <c:pt idx="3325">
                  <c:v>22274.3310748199</c:v>
                </c:pt>
                <c:pt idx="3326">
                  <c:v>22278.956777371099</c:v>
                </c:pt>
                <c:pt idx="3327">
                  <c:v>22279.212295968999</c:v>
                </c:pt>
                <c:pt idx="3328">
                  <c:v>22284.605882015501</c:v>
                </c:pt>
                <c:pt idx="3329">
                  <c:v>22285.374983846301</c:v>
                </c:pt>
                <c:pt idx="3330">
                  <c:v>22290.1710748199</c:v>
                </c:pt>
                <c:pt idx="3331">
                  <c:v>22296.6271776385</c:v>
                </c:pt>
                <c:pt idx="3332">
                  <c:v>22300.8767773705</c:v>
                </c:pt>
                <c:pt idx="3333">
                  <c:v>22302.092295968901</c:v>
                </c:pt>
                <c:pt idx="3334">
                  <c:v>22304.3349838463</c:v>
                </c:pt>
                <c:pt idx="3335">
                  <c:v>22305.645882015499</c:v>
                </c:pt>
                <c:pt idx="3336">
                  <c:v>22306.011074819999</c:v>
                </c:pt>
                <c:pt idx="3337">
                  <c:v>22307.325882013</c:v>
                </c:pt>
                <c:pt idx="3338">
                  <c:v>22310.011074817899</c:v>
                </c:pt>
                <c:pt idx="3339">
                  <c:v>22320.4458820156</c:v>
                </c:pt>
                <c:pt idx="3340">
                  <c:v>22322.125882013101</c:v>
                </c:pt>
                <c:pt idx="3341">
                  <c:v>22323.294983846299</c:v>
                </c:pt>
                <c:pt idx="3342">
                  <c:v>22328.971074817899</c:v>
                </c:pt>
                <c:pt idx="3343">
                  <c:v>22333.254881669702</c:v>
                </c:pt>
                <c:pt idx="3344">
                  <c:v>22333.894881669701</c:v>
                </c:pt>
                <c:pt idx="3345">
                  <c:v>22334.934881669698</c:v>
                </c:pt>
                <c:pt idx="3346">
                  <c:v>22337.414881669702</c:v>
                </c:pt>
                <c:pt idx="3347">
                  <c:v>22338.054881669701</c:v>
                </c:pt>
                <c:pt idx="3348">
                  <c:v>22339.094881669698</c:v>
                </c:pt>
                <c:pt idx="3349">
                  <c:v>22340.134881669699</c:v>
                </c:pt>
                <c:pt idx="3350">
                  <c:v>22341.574881669701</c:v>
                </c:pt>
                <c:pt idx="3351">
                  <c:v>22342.254983846298</c:v>
                </c:pt>
                <c:pt idx="3352">
                  <c:v>22344.294881669699</c:v>
                </c:pt>
                <c:pt idx="3353">
                  <c:v>22348.454881669699</c:v>
                </c:pt>
                <c:pt idx="3354">
                  <c:v>22348.7310748202</c:v>
                </c:pt>
                <c:pt idx="3355">
                  <c:v>22352.614881669699</c:v>
                </c:pt>
                <c:pt idx="3356">
                  <c:v>22353.931074820099</c:v>
                </c:pt>
                <c:pt idx="3357">
                  <c:v>22358.09107482</c:v>
                </c:pt>
                <c:pt idx="3358">
                  <c:v>22361.214983846301</c:v>
                </c:pt>
                <c:pt idx="3359">
                  <c:v>22362.251074819898</c:v>
                </c:pt>
                <c:pt idx="3360">
                  <c:v>22366.4110748198</c:v>
                </c:pt>
                <c:pt idx="3361">
                  <c:v>22372.8548816697</c:v>
                </c:pt>
                <c:pt idx="3362">
                  <c:v>22380.1749838463</c:v>
                </c:pt>
                <c:pt idx="3363">
                  <c:v>22385.974881669699</c:v>
                </c:pt>
                <c:pt idx="3364">
                  <c:v>22391.1748816697</c:v>
                </c:pt>
                <c:pt idx="3365">
                  <c:v>22392.294881669801</c:v>
                </c:pt>
                <c:pt idx="3366">
                  <c:v>22393.334881669802</c:v>
                </c:pt>
                <c:pt idx="3367">
                  <c:v>22393.974881669801</c:v>
                </c:pt>
                <c:pt idx="3368">
                  <c:v>22394.374881669799</c:v>
                </c:pt>
                <c:pt idx="3369">
                  <c:v>22395.014881669798</c:v>
                </c:pt>
                <c:pt idx="3370">
                  <c:v>22395.3348816697</c:v>
                </c:pt>
                <c:pt idx="3371">
                  <c:v>22395.4148816698</c:v>
                </c:pt>
                <c:pt idx="3372">
                  <c:v>22396.054881669799</c:v>
                </c:pt>
                <c:pt idx="3373">
                  <c:v>22397.0948816698</c:v>
                </c:pt>
                <c:pt idx="3374">
                  <c:v>22398.134881669801</c:v>
                </c:pt>
                <c:pt idx="3375">
                  <c:v>22399.134983846299</c:v>
                </c:pt>
                <c:pt idx="3376">
                  <c:v>22399.174881669798</c:v>
                </c:pt>
                <c:pt idx="3377">
                  <c:v>22399.4948816697</c:v>
                </c:pt>
                <c:pt idx="3378">
                  <c:v>22399.814881669801</c:v>
                </c:pt>
                <c:pt idx="3379">
                  <c:v>22400.214881669799</c:v>
                </c:pt>
                <c:pt idx="3380">
                  <c:v>22400.854881669798</c:v>
                </c:pt>
                <c:pt idx="3381">
                  <c:v>22401.2548816698</c:v>
                </c:pt>
                <c:pt idx="3382">
                  <c:v>22401.894881669799</c:v>
                </c:pt>
                <c:pt idx="3383">
                  <c:v>22402.9348816698</c:v>
                </c:pt>
                <c:pt idx="3384">
                  <c:v>22403.6548816697</c:v>
                </c:pt>
                <c:pt idx="3385">
                  <c:v>22406.685882015499</c:v>
                </c:pt>
                <c:pt idx="3386">
                  <c:v>22410.845882015401</c:v>
                </c:pt>
                <c:pt idx="3387">
                  <c:v>22413.213165587698</c:v>
                </c:pt>
                <c:pt idx="3388">
                  <c:v>22415.005882015299</c:v>
                </c:pt>
                <c:pt idx="3389">
                  <c:v>22417.4398978233</c:v>
                </c:pt>
                <c:pt idx="3390">
                  <c:v>22417.494881669802</c:v>
                </c:pt>
                <c:pt idx="3391">
                  <c:v>22417.7348816698</c:v>
                </c:pt>
                <c:pt idx="3392">
                  <c:v>22418.374881669799</c:v>
                </c:pt>
                <c:pt idx="3393">
                  <c:v>22418.534881669799</c:v>
                </c:pt>
                <c:pt idx="3394">
                  <c:v>22418.7748816698</c:v>
                </c:pt>
                <c:pt idx="3395">
                  <c:v>22419.014881669798</c:v>
                </c:pt>
                <c:pt idx="3396">
                  <c:v>22419.165882015201</c:v>
                </c:pt>
                <c:pt idx="3397">
                  <c:v>22419.4148816698</c:v>
                </c:pt>
                <c:pt idx="3398">
                  <c:v>22420.054881669799</c:v>
                </c:pt>
                <c:pt idx="3399">
                  <c:v>22420.454881669801</c:v>
                </c:pt>
                <c:pt idx="3400">
                  <c:v>22420.694881669799</c:v>
                </c:pt>
                <c:pt idx="3401">
                  <c:v>22421.0948816698</c:v>
                </c:pt>
                <c:pt idx="3402">
                  <c:v>22421.494881669802</c:v>
                </c:pt>
                <c:pt idx="3403">
                  <c:v>22421.7348816698</c:v>
                </c:pt>
                <c:pt idx="3404">
                  <c:v>22422.134881669801</c:v>
                </c:pt>
                <c:pt idx="3405">
                  <c:v>22422.534881669799</c:v>
                </c:pt>
                <c:pt idx="3406">
                  <c:v>22422.639897823301</c:v>
                </c:pt>
                <c:pt idx="3407">
                  <c:v>22422.7748816698</c:v>
                </c:pt>
                <c:pt idx="3408">
                  <c:v>22423.174881669798</c:v>
                </c:pt>
                <c:pt idx="3409">
                  <c:v>22423.5748816698</c:v>
                </c:pt>
                <c:pt idx="3410">
                  <c:v>22423.814881669801</c:v>
                </c:pt>
                <c:pt idx="3411">
                  <c:v>22424.214881669799</c:v>
                </c:pt>
                <c:pt idx="3412">
                  <c:v>22424.614881669801</c:v>
                </c:pt>
                <c:pt idx="3413">
                  <c:v>22424.854881669798</c:v>
                </c:pt>
                <c:pt idx="3414">
                  <c:v>22425.2548816698</c:v>
                </c:pt>
                <c:pt idx="3415">
                  <c:v>22425.654881669801</c:v>
                </c:pt>
                <c:pt idx="3416">
                  <c:v>22425.894881669799</c:v>
                </c:pt>
                <c:pt idx="3417">
                  <c:v>22426.0910748184</c:v>
                </c:pt>
                <c:pt idx="3418">
                  <c:v>22426.294881669801</c:v>
                </c:pt>
                <c:pt idx="3419">
                  <c:v>22426.694881669799</c:v>
                </c:pt>
                <c:pt idx="3420">
                  <c:v>22426.799897823301</c:v>
                </c:pt>
                <c:pt idx="3421">
                  <c:v>22426.9348816698</c:v>
                </c:pt>
                <c:pt idx="3422">
                  <c:v>22427.131074818401</c:v>
                </c:pt>
                <c:pt idx="3423">
                  <c:v>22427.334881669802</c:v>
                </c:pt>
                <c:pt idx="3424">
                  <c:v>22427.974881669801</c:v>
                </c:pt>
                <c:pt idx="3425">
                  <c:v>22428.171074818401</c:v>
                </c:pt>
                <c:pt idx="3426">
                  <c:v>22428.614881669801</c:v>
                </c:pt>
                <c:pt idx="3427">
                  <c:v>22429.5748816698</c:v>
                </c:pt>
                <c:pt idx="3428">
                  <c:v>22429.654881669801</c:v>
                </c:pt>
                <c:pt idx="3429">
                  <c:v>22430.791074820099</c:v>
                </c:pt>
                <c:pt idx="3430">
                  <c:v>22430.959897823301</c:v>
                </c:pt>
                <c:pt idx="3431">
                  <c:v>22434.011074818402</c:v>
                </c:pt>
                <c:pt idx="3432">
                  <c:v>22434.579897822201</c:v>
                </c:pt>
                <c:pt idx="3433">
                  <c:v>22434.951074820001</c:v>
                </c:pt>
                <c:pt idx="3434">
                  <c:v>22435.051074818399</c:v>
                </c:pt>
                <c:pt idx="3435">
                  <c:v>22435.119897823301</c:v>
                </c:pt>
                <c:pt idx="3436">
                  <c:v>22435.494881669802</c:v>
                </c:pt>
                <c:pt idx="3437">
                  <c:v>22435.691074818598</c:v>
                </c:pt>
                <c:pt idx="3438">
                  <c:v>22436.134881669801</c:v>
                </c:pt>
                <c:pt idx="3439">
                  <c:v>22436.159897823301</c:v>
                </c:pt>
                <c:pt idx="3440">
                  <c:v>22436.331074818801</c:v>
                </c:pt>
                <c:pt idx="3441">
                  <c:v>22436.534881669799</c:v>
                </c:pt>
                <c:pt idx="3442">
                  <c:v>22436.659897822199</c:v>
                </c:pt>
                <c:pt idx="3443">
                  <c:v>22436.731074818599</c:v>
                </c:pt>
                <c:pt idx="3444">
                  <c:v>22436.7748816698</c:v>
                </c:pt>
                <c:pt idx="3445">
                  <c:v>22437.174881669798</c:v>
                </c:pt>
                <c:pt idx="3446">
                  <c:v>22437.371074818799</c:v>
                </c:pt>
                <c:pt idx="3447">
                  <c:v>22437.5748816698</c:v>
                </c:pt>
                <c:pt idx="3448">
                  <c:v>22437.7710748186</c:v>
                </c:pt>
                <c:pt idx="3449">
                  <c:v>22437.7748816698</c:v>
                </c:pt>
                <c:pt idx="3450">
                  <c:v>22438.214881669799</c:v>
                </c:pt>
                <c:pt idx="3451">
                  <c:v>22438.4110748188</c:v>
                </c:pt>
                <c:pt idx="3452">
                  <c:v>22438.739897822201</c:v>
                </c:pt>
                <c:pt idx="3453">
                  <c:v>22438.811074818601</c:v>
                </c:pt>
                <c:pt idx="3454">
                  <c:v>22438.814881669801</c:v>
                </c:pt>
                <c:pt idx="3455">
                  <c:v>22439.051074818999</c:v>
                </c:pt>
                <c:pt idx="3456">
                  <c:v>22439.111074819899</c:v>
                </c:pt>
                <c:pt idx="3457">
                  <c:v>22439.2548816698</c:v>
                </c:pt>
                <c:pt idx="3458">
                  <c:v>22439.451074818699</c:v>
                </c:pt>
                <c:pt idx="3459">
                  <c:v>22439.6910748191</c:v>
                </c:pt>
                <c:pt idx="3460">
                  <c:v>22439.7798978221</c:v>
                </c:pt>
                <c:pt idx="3461">
                  <c:v>22439.8510748185</c:v>
                </c:pt>
                <c:pt idx="3462">
                  <c:v>22439.854881669798</c:v>
                </c:pt>
                <c:pt idx="3463">
                  <c:v>22440.091074818902</c:v>
                </c:pt>
                <c:pt idx="3464">
                  <c:v>22440.294881669801</c:v>
                </c:pt>
                <c:pt idx="3465">
                  <c:v>22440.3310748193</c:v>
                </c:pt>
                <c:pt idx="3466">
                  <c:v>22440.491074818699</c:v>
                </c:pt>
                <c:pt idx="3467">
                  <c:v>22440.6858820134</c:v>
                </c:pt>
                <c:pt idx="3468">
                  <c:v>22440.731074819101</c:v>
                </c:pt>
                <c:pt idx="3469">
                  <c:v>22440.891074818501</c:v>
                </c:pt>
                <c:pt idx="3470">
                  <c:v>22440.894881669799</c:v>
                </c:pt>
                <c:pt idx="3471">
                  <c:v>22440.971074819499</c:v>
                </c:pt>
                <c:pt idx="3472">
                  <c:v>22441.131074818899</c:v>
                </c:pt>
                <c:pt idx="3473">
                  <c:v>22441.334881669802</c:v>
                </c:pt>
                <c:pt idx="3474">
                  <c:v>22441.371074819301</c:v>
                </c:pt>
                <c:pt idx="3475">
                  <c:v>22441.5310748187</c:v>
                </c:pt>
                <c:pt idx="3476">
                  <c:v>22441.611074819699</c:v>
                </c:pt>
                <c:pt idx="3477">
                  <c:v>22441.725882013299</c:v>
                </c:pt>
                <c:pt idx="3478">
                  <c:v>22441.771074819098</c:v>
                </c:pt>
                <c:pt idx="3479">
                  <c:v>22441.931074818502</c:v>
                </c:pt>
                <c:pt idx="3480">
                  <c:v>22441.9348816698</c:v>
                </c:pt>
                <c:pt idx="3481">
                  <c:v>22442.0110748195</c:v>
                </c:pt>
                <c:pt idx="3482">
                  <c:v>22442.1710748189</c:v>
                </c:pt>
                <c:pt idx="3483">
                  <c:v>22442.365882013499</c:v>
                </c:pt>
                <c:pt idx="3484">
                  <c:v>22442.374881669799</c:v>
                </c:pt>
                <c:pt idx="3485">
                  <c:v>22442.411074819302</c:v>
                </c:pt>
                <c:pt idx="3486">
                  <c:v>22442.5258820155</c:v>
                </c:pt>
                <c:pt idx="3487">
                  <c:v>22442.571074818701</c:v>
                </c:pt>
                <c:pt idx="3488">
                  <c:v>22442.6510748197</c:v>
                </c:pt>
                <c:pt idx="3489">
                  <c:v>22442.7658820133</c:v>
                </c:pt>
                <c:pt idx="3490">
                  <c:v>22442.811074819099</c:v>
                </c:pt>
                <c:pt idx="3491">
                  <c:v>22442.971074818499</c:v>
                </c:pt>
                <c:pt idx="3492">
                  <c:v>22442.974881669801</c:v>
                </c:pt>
                <c:pt idx="3493">
                  <c:v>22443.005882013698</c:v>
                </c:pt>
                <c:pt idx="3494">
                  <c:v>22443.051074819501</c:v>
                </c:pt>
                <c:pt idx="3495">
                  <c:v>22443.211074818901</c:v>
                </c:pt>
                <c:pt idx="3496">
                  <c:v>22443.271074819899</c:v>
                </c:pt>
                <c:pt idx="3497">
                  <c:v>22443.4058820135</c:v>
                </c:pt>
                <c:pt idx="3498">
                  <c:v>22443.4148816698</c:v>
                </c:pt>
                <c:pt idx="3499">
                  <c:v>22443.451074819299</c:v>
                </c:pt>
                <c:pt idx="3500">
                  <c:v>22443.611074818698</c:v>
                </c:pt>
                <c:pt idx="3501">
                  <c:v>22443.645882013901</c:v>
                </c:pt>
                <c:pt idx="3502">
                  <c:v>22443.691074819701</c:v>
                </c:pt>
                <c:pt idx="3503">
                  <c:v>22443.8510748191</c:v>
                </c:pt>
                <c:pt idx="3504">
                  <c:v>22443.9398978221</c:v>
                </c:pt>
                <c:pt idx="3505">
                  <c:v>22444.014881669798</c:v>
                </c:pt>
                <c:pt idx="3506">
                  <c:v>22444.045882013699</c:v>
                </c:pt>
                <c:pt idx="3507">
                  <c:v>22444.091074819498</c:v>
                </c:pt>
                <c:pt idx="3508">
                  <c:v>22444.2510748188</c:v>
                </c:pt>
                <c:pt idx="3509">
                  <c:v>22444.445882013501</c:v>
                </c:pt>
                <c:pt idx="3510">
                  <c:v>22444.454881669801</c:v>
                </c:pt>
                <c:pt idx="3511">
                  <c:v>22444.491074819201</c:v>
                </c:pt>
                <c:pt idx="3512">
                  <c:v>22444.651074818601</c:v>
                </c:pt>
                <c:pt idx="3513">
                  <c:v>22444.685882013899</c:v>
                </c:pt>
                <c:pt idx="3514">
                  <c:v>22444.7310748196</c:v>
                </c:pt>
                <c:pt idx="3515">
                  <c:v>22444.891074818999</c:v>
                </c:pt>
                <c:pt idx="3516">
                  <c:v>22445.054881669799</c:v>
                </c:pt>
                <c:pt idx="3517">
                  <c:v>22445.0858820137</c:v>
                </c:pt>
                <c:pt idx="3518">
                  <c:v>22445.131074819401</c:v>
                </c:pt>
                <c:pt idx="3519">
                  <c:v>22445.291074818801</c:v>
                </c:pt>
                <c:pt idx="3520">
                  <c:v>22445.325882014102</c:v>
                </c:pt>
                <c:pt idx="3521">
                  <c:v>22445.485882013501</c:v>
                </c:pt>
                <c:pt idx="3522">
                  <c:v>22445.531074819199</c:v>
                </c:pt>
                <c:pt idx="3523">
                  <c:v>22445.5658820145</c:v>
                </c:pt>
                <c:pt idx="3524">
                  <c:v>22445.7258820139</c:v>
                </c:pt>
                <c:pt idx="3525">
                  <c:v>22445.7710748196</c:v>
                </c:pt>
                <c:pt idx="3526">
                  <c:v>22445.931074819</c:v>
                </c:pt>
                <c:pt idx="3527">
                  <c:v>22445.965882014301</c:v>
                </c:pt>
                <c:pt idx="3528">
                  <c:v>22446.125882013701</c:v>
                </c:pt>
                <c:pt idx="3529">
                  <c:v>22446.171074819398</c:v>
                </c:pt>
                <c:pt idx="3530">
                  <c:v>22446.365882014099</c:v>
                </c:pt>
                <c:pt idx="3531">
                  <c:v>22446.5258820134</c:v>
                </c:pt>
                <c:pt idx="3532">
                  <c:v>22446.5710748192</c:v>
                </c:pt>
                <c:pt idx="3533">
                  <c:v>22446.605882014399</c:v>
                </c:pt>
                <c:pt idx="3534">
                  <c:v>22446.765882013799</c:v>
                </c:pt>
                <c:pt idx="3535">
                  <c:v>22446.811074819601</c:v>
                </c:pt>
                <c:pt idx="3536">
                  <c:v>22446.971074819001</c:v>
                </c:pt>
                <c:pt idx="3537">
                  <c:v>22447.0058820142</c:v>
                </c:pt>
                <c:pt idx="3538">
                  <c:v>22447.1658820136</c:v>
                </c:pt>
                <c:pt idx="3539">
                  <c:v>22447.211074819399</c:v>
                </c:pt>
                <c:pt idx="3540">
                  <c:v>22447.405882014002</c:v>
                </c:pt>
                <c:pt idx="3541">
                  <c:v>22447.4310748198</c:v>
                </c:pt>
                <c:pt idx="3542">
                  <c:v>22447.531074818198</c:v>
                </c:pt>
                <c:pt idx="3543">
                  <c:v>22447.565882013401</c:v>
                </c:pt>
                <c:pt idx="3544">
                  <c:v>22447.6110748192</c:v>
                </c:pt>
                <c:pt idx="3545">
                  <c:v>22447.6458820144</c:v>
                </c:pt>
                <c:pt idx="3546">
                  <c:v>22447.725882015398</c:v>
                </c:pt>
                <c:pt idx="3547">
                  <c:v>22447.805882013799</c:v>
                </c:pt>
                <c:pt idx="3548">
                  <c:v>22447.851074819599</c:v>
                </c:pt>
                <c:pt idx="3549">
                  <c:v>22448.011074819002</c:v>
                </c:pt>
                <c:pt idx="3550">
                  <c:v>22448.045882014201</c:v>
                </c:pt>
                <c:pt idx="3551">
                  <c:v>22448.099897822001</c:v>
                </c:pt>
                <c:pt idx="3552">
                  <c:v>22448.205882013601</c:v>
                </c:pt>
                <c:pt idx="3553">
                  <c:v>22448.2510748194</c:v>
                </c:pt>
                <c:pt idx="3554">
                  <c:v>22448.445882013999</c:v>
                </c:pt>
                <c:pt idx="3555">
                  <c:v>22448.605882013399</c:v>
                </c:pt>
                <c:pt idx="3556">
                  <c:v>22448.651074819201</c:v>
                </c:pt>
                <c:pt idx="3557">
                  <c:v>22448.685882014401</c:v>
                </c:pt>
                <c:pt idx="3558">
                  <c:v>22448.8458820138</c:v>
                </c:pt>
                <c:pt idx="3559">
                  <c:v>22448.891074819599</c:v>
                </c:pt>
                <c:pt idx="3560">
                  <c:v>22449.085882014198</c:v>
                </c:pt>
                <c:pt idx="3561">
                  <c:v>22449.245882013602</c:v>
                </c:pt>
                <c:pt idx="3562">
                  <c:v>22449.291074819299</c:v>
                </c:pt>
                <c:pt idx="3563">
                  <c:v>22449.294983846401</c:v>
                </c:pt>
                <c:pt idx="3564">
                  <c:v>22449.485882014</c:v>
                </c:pt>
                <c:pt idx="3565">
                  <c:v>22449.5110748197</c:v>
                </c:pt>
                <c:pt idx="3566">
                  <c:v>22449.645882013399</c:v>
                </c:pt>
                <c:pt idx="3567">
                  <c:v>22449.725882014402</c:v>
                </c:pt>
                <c:pt idx="3568">
                  <c:v>22449.885882013801</c:v>
                </c:pt>
                <c:pt idx="3569">
                  <c:v>22449.931074819498</c:v>
                </c:pt>
                <c:pt idx="3570">
                  <c:v>22450.125882014199</c:v>
                </c:pt>
                <c:pt idx="3571">
                  <c:v>22450.285882013599</c:v>
                </c:pt>
                <c:pt idx="3572">
                  <c:v>22450.525882014001</c:v>
                </c:pt>
                <c:pt idx="3573">
                  <c:v>22450.551074819701</c:v>
                </c:pt>
                <c:pt idx="3574">
                  <c:v>22450.765882014399</c:v>
                </c:pt>
                <c:pt idx="3575">
                  <c:v>22450.925882013798</c:v>
                </c:pt>
                <c:pt idx="3576">
                  <c:v>22451.1658820142</c:v>
                </c:pt>
                <c:pt idx="3577">
                  <c:v>22451.325882013502</c:v>
                </c:pt>
                <c:pt idx="3578">
                  <c:v>22451.5658820139</c:v>
                </c:pt>
                <c:pt idx="3579">
                  <c:v>22451.805882014301</c:v>
                </c:pt>
                <c:pt idx="3580">
                  <c:v>22451.885882015398</c:v>
                </c:pt>
                <c:pt idx="3581">
                  <c:v>22451.965882013701</c:v>
                </c:pt>
                <c:pt idx="3582">
                  <c:v>22452.205882014099</c:v>
                </c:pt>
                <c:pt idx="3583">
                  <c:v>22452.259897821899</c:v>
                </c:pt>
                <c:pt idx="3584">
                  <c:v>22452.445882014501</c:v>
                </c:pt>
                <c:pt idx="3585">
                  <c:v>22452.605882013901</c:v>
                </c:pt>
                <c:pt idx="3586">
                  <c:v>22452.845882014299</c:v>
                </c:pt>
                <c:pt idx="3587">
                  <c:v>22453.0858820147</c:v>
                </c:pt>
                <c:pt idx="3588">
                  <c:v>22453.2458820141</c:v>
                </c:pt>
                <c:pt idx="3589">
                  <c:v>22453.485882014498</c:v>
                </c:pt>
                <c:pt idx="3590">
                  <c:v>22453.7258820149</c:v>
                </c:pt>
                <c:pt idx="3591">
                  <c:v>22453.8858820143</c:v>
                </c:pt>
                <c:pt idx="3592">
                  <c:v>22454.125882014701</c:v>
                </c:pt>
                <c:pt idx="3593">
                  <c:v>22454.1749838463</c:v>
                </c:pt>
                <c:pt idx="3594">
                  <c:v>22454.285882014101</c:v>
                </c:pt>
                <c:pt idx="3595">
                  <c:v>22454.365882015099</c:v>
                </c:pt>
                <c:pt idx="3596">
                  <c:v>22454.525882014499</c:v>
                </c:pt>
                <c:pt idx="3597">
                  <c:v>22454.765882014901</c:v>
                </c:pt>
                <c:pt idx="3598">
                  <c:v>22454.811074818001</c:v>
                </c:pt>
                <c:pt idx="3599">
                  <c:v>22454.9258820143</c:v>
                </c:pt>
                <c:pt idx="3600">
                  <c:v>22455.165882014699</c:v>
                </c:pt>
                <c:pt idx="3601">
                  <c:v>22455.4058820151</c:v>
                </c:pt>
                <c:pt idx="3602">
                  <c:v>22455.4264333561</c:v>
                </c:pt>
                <c:pt idx="3603">
                  <c:v>22455.805882014902</c:v>
                </c:pt>
                <c:pt idx="3604">
                  <c:v>22456.0458820153</c:v>
                </c:pt>
                <c:pt idx="3605">
                  <c:v>22456.205882014699</c:v>
                </c:pt>
                <c:pt idx="3606">
                  <c:v>22456.445882015101</c:v>
                </c:pt>
                <c:pt idx="3607">
                  <c:v>22456.845882014801</c:v>
                </c:pt>
                <c:pt idx="3608">
                  <c:v>22457.245882014598</c:v>
                </c:pt>
                <c:pt idx="3609">
                  <c:v>22457.485882015</c:v>
                </c:pt>
                <c:pt idx="3610">
                  <c:v>22457.885882014802</c:v>
                </c:pt>
                <c:pt idx="3611">
                  <c:v>22458.094983846298</c:v>
                </c:pt>
                <c:pt idx="3612">
                  <c:v>22458.285882014599</c:v>
                </c:pt>
                <c:pt idx="3613">
                  <c:v>22458.525882015001</c:v>
                </c:pt>
                <c:pt idx="3614">
                  <c:v>22458.925882014799</c:v>
                </c:pt>
                <c:pt idx="3615">
                  <c:v>22459.3258820146</c:v>
                </c:pt>
                <c:pt idx="3616">
                  <c:v>22459.565882014998</c:v>
                </c:pt>
                <c:pt idx="3617">
                  <c:v>22459.9658820148</c:v>
                </c:pt>
                <c:pt idx="3618">
                  <c:v>22460.205882015201</c:v>
                </c:pt>
                <c:pt idx="3619">
                  <c:v>22460.365882014601</c:v>
                </c:pt>
                <c:pt idx="3620">
                  <c:v>22460.605882014999</c:v>
                </c:pt>
                <c:pt idx="3621">
                  <c:v>22460.719897822</c:v>
                </c:pt>
                <c:pt idx="3622">
                  <c:v>22461.005882014801</c:v>
                </c:pt>
                <c:pt idx="3623">
                  <c:v>22461.405882014598</c:v>
                </c:pt>
                <c:pt idx="3624">
                  <c:v>22461.645882015</c:v>
                </c:pt>
                <c:pt idx="3625">
                  <c:v>22462.0458820147</c:v>
                </c:pt>
                <c:pt idx="3626">
                  <c:v>22462.285882015101</c:v>
                </c:pt>
                <c:pt idx="3627">
                  <c:v>22462.685882014899</c:v>
                </c:pt>
                <c:pt idx="3628">
                  <c:v>22462.819897821999</c:v>
                </c:pt>
                <c:pt idx="3629">
                  <c:v>22463.325882015099</c:v>
                </c:pt>
                <c:pt idx="3630">
                  <c:v>22467.999897821901</c:v>
                </c:pt>
                <c:pt idx="3631">
                  <c:v>22471.054983846301</c:v>
                </c:pt>
                <c:pt idx="3632">
                  <c:v>22472.159897821799</c:v>
                </c:pt>
                <c:pt idx="3633">
                  <c:v>22475.909118479602</c:v>
                </c:pt>
                <c:pt idx="3634">
                  <c:v>22476.319897821701</c:v>
                </c:pt>
                <c:pt idx="3635">
                  <c:v>22478.372148795301</c:v>
                </c:pt>
                <c:pt idx="3636">
                  <c:v>22480.479897821599</c:v>
                </c:pt>
                <c:pt idx="3637">
                  <c:v>22480.614881669801</c:v>
                </c:pt>
                <c:pt idx="3638">
                  <c:v>22481.654881669801</c:v>
                </c:pt>
                <c:pt idx="3639">
                  <c:v>22486.974983846401</c:v>
                </c:pt>
                <c:pt idx="3640">
                  <c:v>22487.934983846299</c:v>
                </c:pt>
                <c:pt idx="3641">
                  <c:v>22491.0510748179</c:v>
                </c:pt>
                <c:pt idx="3642">
                  <c:v>22494.869118479601</c:v>
                </c:pt>
                <c:pt idx="3643">
                  <c:v>22497.3321487953</c:v>
                </c:pt>
                <c:pt idx="3644">
                  <c:v>22503.774983846299</c:v>
                </c:pt>
                <c:pt idx="3645">
                  <c:v>22506.879897823401</c:v>
                </c:pt>
                <c:pt idx="3646">
                  <c:v>22513.119897823399</c:v>
                </c:pt>
                <c:pt idx="3647">
                  <c:v>22513.8291184796</c:v>
                </c:pt>
                <c:pt idx="3648">
                  <c:v>22516.292148795299</c:v>
                </c:pt>
                <c:pt idx="3649">
                  <c:v>22520.6549838463</c:v>
                </c:pt>
                <c:pt idx="3650">
                  <c:v>22528.179897820399</c:v>
                </c:pt>
                <c:pt idx="3651">
                  <c:v>22528.365882013</c:v>
                </c:pt>
                <c:pt idx="3652">
                  <c:v>22529.405882013001</c:v>
                </c:pt>
                <c:pt idx="3653">
                  <c:v>22532.789118479599</c:v>
                </c:pt>
                <c:pt idx="3654">
                  <c:v>22534.212148795399</c:v>
                </c:pt>
                <c:pt idx="3655">
                  <c:v>22535.831074818001</c:v>
                </c:pt>
                <c:pt idx="3656">
                  <c:v>22537.911074817901</c:v>
                </c:pt>
                <c:pt idx="3657">
                  <c:v>22551.749118479602</c:v>
                </c:pt>
                <c:pt idx="3658">
                  <c:v>22553.172148795398</c:v>
                </c:pt>
                <c:pt idx="3659">
                  <c:v>22570.445882012998</c:v>
                </c:pt>
                <c:pt idx="3660">
                  <c:v>22571.485882012901</c:v>
                </c:pt>
                <c:pt idx="3661">
                  <c:v>22572.132148795401</c:v>
                </c:pt>
                <c:pt idx="3662">
                  <c:v>22574.079897819702</c:v>
                </c:pt>
                <c:pt idx="3663">
                  <c:v>22579.029118479601</c:v>
                </c:pt>
                <c:pt idx="3664">
                  <c:v>22589.6691184796</c:v>
                </c:pt>
                <c:pt idx="3665">
                  <c:v>22591.0921487954</c:v>
                </c:pt>
                <c:pt idx="3666">
                  <c:v>22591.7598978194</c:v>
                </c:pt>
                <c:pt idx="3667">
                  <c:v>22608.629118479599</c:v>
                </c:pt>
                <c:pt idx="3668">
                  <c:v>22610.052148795501</c:v>
                </c:pt>
                <c:pt idx="3669">
                  <c:v>22627.589118479598</c:v>
                </c:pt>
                <c:pt idx="3670">
                  <c:v>22646.549118479499</c:v>
                </c:pt>
                <c:pt idx="3671">
                  <c:v>22647.632148796401</c:v>
                </c:pt>
                <c:pt idx="3672">
                  <c:v>22663.472148796402</c:v>
                </c:pt>
                <c:pt idx="3673">
                  <c:v>22665.509118479498</c:v>
                </c:pt>
                <c:pt idx="3674">
                  <c:v>22669.0121487955</c:v>
                </c:pt>
                <c:pt idx="3675">
                  <c:v>22679.3121487965</c:v>
                </c:pt>
                <c:pt idx="3676">
                  <c:v>22684.469118479501</c:v>
                </c:pt>
                <c:pt idx="3677">
                  <c:v>22685.172148794401</c:v>
                </c:pt>
                <c:pt idx="3678">
                  <c:v>22692.133569408201</c:v>
                </c:pt>
                <c:pt idx="3679">
                  <c:v>22695.152148796598</c:v>
                </c:pt>
                <c:pt idx="3680">
                  <c:v>22702.389118479499</c:v>
                </c:pt>
                <c:pt idx="3681">
                  <c:v>22704.132148794401</c:v>
                </c:pt>
                <c:pt idx="3682">
                  <c:v>22715.926810463501</c:v>
                </c:pt>
                <c:pt idx="3683">
                  <c:v>22716.192148796599</c:v>
                </c:pt>
                <c:pt idx="3684">
                  <c:v>22717.3291184788</c:v>
                </c:pt>
                <c:pt idx="3685">
                  <c:v>22721.349118479498</c:v>
                </c:pt>
                <c:pt idx="3686">
                  <c:v>22740.309118479501</c:v>
                </c:pt>
                <c:pt idx="3687">
                  <c:v>22754.209118478801</c:v>
                </c:pt>
                <c:pt idx="3688">
                  <c:v>22759.2691184795</c:v>
                </c:pt>
                <c:pt idx="3689">
                  <c:v>22763.562655567501</c:v>
                </c:pt>
                <c:pt idx="3690">
                  <c:v>22771.089118478802</c:v>
                </c:pt>
                <c:pt idx="3691">
                  <c:v>22774.217332312401</c:v>
                </c:pt>
                <c:pt idx="3692">
                  <c:v>22782.274236808898</c:v>
                </c:pt>
                <c:pt idx="3693">
                  <c:v>22787.969118478799</c:v>
                </c:pt>
                <c:pt idx="3694">
                  <c:v>22796.949118479599</c:v>
                </c:pt>
                <c:pt idx="3695">
                  <c:v>22801.234236808901</c:v>
                </c:pt>
                <c:pt idx="3696">
                  <c:v>22813.8367773707</c:v>
                </c:pt>
                <c:pt idx="3697">
                  <c:v>22820.1942368089</c:v>
                </c:pt>
                <c:pt idx="3698">
                  <c:v>22830.709118479601</c:v>
                </c:pt>
                <c:pt idx="3699">
                  <c:v>22832.796777370699</c:v>
                </c:pt>
                <c:pt idx="3700">
                  <c:v>22839.154236808899</c:v>
                </c:pt>
                <c:pt idx="3701">
                  <c:v>22851.756777370701</c:v>
                </c:pt>
                <c:pt idx="3702">
                  <c:v>22853.685919010699</c:v>
                </c:pt>
                <c:pt idx="3703">
                  <c:v>22854.685984192802</c:v>
                </c:pt>
                <c:pt idx="3704">
                  <c:v>22856.8059190106</c:v>
                </c:pt>
                <c:pt idx="3705">
                  <c:v>22858.114236808899</c:v>
                </c:pt>
                <c:pt idx="3706">
                  <c:v>22859.9259190105</c:v>
                </c:pt>
                <c:pt idx="3707">
                  <c:v>22863.045919010499</c:v>
                </c:pt>
                <c:pt idx="3708">
                  <c:v>22865.285919009799</c:v>
                </c:pt>
                <c:pt idx="3709">
                  <c:v>22865.925919009998</c:v>
                </c:pt>
                <c:pt idx="3710">
                  <c:v>22866.1659190104</c:v>
                </c:pt>
                <c:pt idx="3711">
                  <c:v>22866.3259190098</c:v>
                </c:pt>
                <c:pt idx="3712">
                  <c:v>22866.565919010201</c:v>
                </c:pt>
                <c:pt idx="3713">
                  <c:v>22866.965919009999</c:v>
                </c:pt>
                <c:pt idx="3714">
                  <c:v>22867.365919009801</c:v>
                </c:pt>
                <c:pt idx="3715">
                  <c:v>22867.605919010199</c:v>
                </c:pt>
                <c:pt idx="3716">
                  <c:v>22868.00591901</c:v>
                </c:pt>
                <c:pt idx="3717">
                  <c:v>22868.405919009801</c:v>
                </c:pt>
                <c:pt idx="3718">
                  <c:v>22868.6459190102</c:v>
                </c:pt>
                <c:pt idx="3719">
                  <c:v>22869.045919010001</c:v>
                </c:pt>
                <c:pt idx="3720">
                  <c:v>22869.445919009799</c:v>
                </c:pt>
                <c:pt idx="3721">
                  <c:v>22869.685919010099</c:v>
                </c:pt>
                <c:pt idx="3722">
                  <c:v>22870.0859190099</c:v>
                </c:pt>
                <c:pt idx="3723">
                  <c:v>22870.485919009701</c:v>
                </c:pt>
                <c:pt idx="3724">
                  <c:v>22870.716777370701</c:v>
                </c:pt>
                <c:pt idx="3725">
                  <c:v>22870.725919010099</c:v>
                </c:pt>
                <c:pt idx="3726">
                  <c:v>22871.125919009901</c:v>
                </c:pt>
                <c:pt idx="3727">
                  <c:v>22871.525919009699</c:v>
                </c:pt>
                <c:pt idx="3728">
                  <c:v>22871.7659190101</c:v>
                </c:pt>
                <c:pt idx="3729">
                  <c:v>22872.165919009902</c:v>
                </c:pt>
                <c:pt idx="3730">
                  <c:v>22872.565919009699</c:v>
                </c:pt>
                <c:pt idx="3731">
                  <c:v>22872.805919010101</c:v>
                </c:pt>
                <c:pt idx="3732">
                  <c:v>22873.205919009899</c:v>
                </c:pt>
                <c:pt idx="3733">
                  <c:v>22873.6059190097</c:v>
                </c:pt>
                <c:pt idx="3734">
                  <c:v>22873.645984192801</c:v>
                </c:pt>
                <c:pt idx="3735">
                  <c:v>22873.845919010098</c:v>
                </c:pt>
                <c:pt idx="3736">
                  <c:v>22874.2459190099</c:v>
                </c:pt>
                <c:pt idx="3737">
                  <c:v>22874.485919010302</c:v>
                </c:pt>
                <c:pt idx="3738">
                  <c:v>22874.885919010001</c:v>
                </c:pt>
                <c:pt idx="3739">
                  <c:v>22875.525919010201</c:v>
                </c:pt>
                <c:pt idx="3740">
                  <c:v>22877.074236808799</c:v>
                </c:pt>
                <c:pt idx="3741">
                  <c:v>22880.5659190107</c:v>
                </c:pt>
                <c:pt idx="3742">
                  <c:v>22882.625919010701</c:v>
                </c:pt>
                <c:pt idx="3743">
                  <c:v>22883.445919010301</c:v>
                </c:pt>
                <c:pt idx="3744">
                  <c:v>22885.745919010598</c:v>
                </c:pt>
                <c:pt idx="3745">
                  <c:v>22886.355085237301</c:v>
                </c:pt>
                <c:pt idx="3746">
                  <c:v>22888.245919010398</c:v>
                </c:pt>
                <c:pt idx="3747">
                  <c:v>22888.435085237201</c:v>
                </c:pt>
                <c:pt idx="3748">
                  <c:v>22888.865919010601</c:v>
                </c:pt>
                <c:pt idx="3749">
                  <c:v>22889.285919010399</c:v>
                </c:pt>
                <c:pt idx="3750">
                  <c:v>22889.6767773707</c:v>
                </c:pt>
                <c:pt idx="3751">
                  <c:v>22890.325919010302</c:v>
                </c:pt>
                <c:pt idx="3752">
                  <c:v>22891.365919010299</c:v>
                </c:pt>
                <c:pt idx="3753">
                  <c:v>22891.555085237102</c:v>
                </c:pt>
                <c:pt idx="3754">
                  <c:v>22891.985919010502</c:v>
                </c:pt>
                <c:pt idx="3755">
                  <c:v>22892.4059190103</c:v>
                </c:pt>
                <c:pt idx="3756">
                  <c:v>22892.6059841928</c:v>
                </c:pt>
                <c:pt idx="3757">
                  <c:v>22894.675085237101</c:v>
                </c:pt>
                <c:pt idx="3758">
                  <c:v>22895.105919010501</c:v>
                </c:pt>
                <c:pt idx="3759">
                  <c:v>22896.034236808799</c:v>
                </c:pt>
                <c:pt idx="3760">
                  <c:v>22897.185919010401</c:v>
                </c:pt>
                <c:pt idx="3761">
                  <c:v>22897.795085237001</c:v>
                </c:pt>
                <c:pt idx="3762">
                  <c:v>22900.915085237</c:v>
                </c:pt>
                <c:pt idx="3763">
                  <c:v>22904.645919009599</c:v>
                </c:pt>
                <c:pt idx="3764">
                  <c:v>22907.765919009598</c:v>
                </c:pt>
                <c:pt idx="3765">
                  <c:v>22908.636777370699</c:v>
                </c:pt>
                <c:pt idx="3766">
                  <c:v>22911.565984192799</c:v>
                </c:pt>
                <c:pt idx="3767">
                  <c:v>22914.994236808801</c:v>
                </c:pt>
                <c:pt idx="3768">
                  <c:v>22927.596777370702</c:v>
                </c:pt>
                <c:pt idx="3769">
                  <c:v>22930.5259841929</c:v>
                </c:pt>
                <c:pt idx="3770">
                  <c:v>22933.9542368088</c:v>
                </c:pt>
                <c:pt idx="3771">
                  <c:v>22935.6659190096</c:v>
                </c:pt>
                <c:pt idx="3772">
                  <c:v>22936.705919009601</c:v>
                </c:pt>
                <c:pt idx="3773">
                  <c:v>22946.556777370701</c:v>
                </c:pt>
                <c:pt idx="3774">
                  <c:v>22949.485984192899</c:v>
                </c:pt>
                <c:pt idx="3775">
                  <c:v>22952.9142368088</c:v>
                </c:pt>
                <c:pt idx="3776">
                  <c:v>22956.0149838463</c:v>
                </c:pt>
                <c:pt idx="3777">
                  <c:v>22965.5167773707</c:v>
                </c:pt>
                <c:pt idx="3778">
                  <c:v>22968.445984192898</c:v>
                </c:pt>
                <c:pt idx="3779">
                  <c:v>22971.874236808799</c:v>
                </c:pt>
                <c:pt idx="3780">
                  <c:v>22974.974983846299</c:v>
                </c:pt>
                <c:pt idx="3781">
                  <c:v>22984.476777370699</c:v>
                </c:pt>
                <c:pt idx="3782">
                  <c:v>22987.405984192901</c:v>
                </c:pt>
                <c:pt idx="3783">
                  <c:v>22993.934983846299</c:v>
                </c:pt>
                <c:pt idx="3784">
                  <c:v>22995.836777371202</c:v>
                </c:pt>
                <c:pt idx="3785">
                  <c:v>22996.274236808698</c:v>
                </c:pt>
                <c:pt idx="3786">
                  <c:v>22999.9967773711</c:v>
                </c:pt>
                <c:pt idx="3787">
                  <c:v>23000.434236808698</c:v>
                </c:pt>
                <c:pt idx="3788">
                  <c:v>23002.476777371099</c:v>
                </c:pt>
                <c:pt idx="3789">
                  <c:v>23002.5142368087</c:v>
                </c:pt>
                <c:pt idx="3790">
                  <c:v>23003.314236808899</c:v>
                </c:pt>
                <c:pt idx="3791">
                  <c:v>23003.436777370702</c:v>
                </c:pt>
                <c:pt idx="3792">
                  <c:v>23004.156777371099</c:v>
                </c:pt>
                <c:pt idx="3793">
                  <c:v>23004.1942368087</c:v>
                </c:pt>
                <c:pt idx="3794">
                  <c:v>23005.234236808701</c:v>
                </c:pt>
                <c:pt idx="3795">
                  <c:v>23005.596777371</c:v>
                </c:pt>
                <c:pt idx="3796">
                  <c:v>23006.3659841929</c:v>
                </c:pt>
                <c:pt idx="3797">
                  <c:v>23006.876777371199</c:v>
                </c:pt>
                <c:pt idx="3798">
                  <c:v>23007.314236808699</c:v>
                </c:pt>
                <c:pt idx="3799">
                  <c:v>23007.714236808799</c:v>
                </c:pt>
                <c:pt idx="3800">
                  <c:v>23008.316777371099</c:v>
                </c:pt>
                <c:pt idx="3801">
                  <c:v>23008.3542368087</c:v>
                </c:pt>
                <c:pt idx="3802">
                  <c:v>23009.394236808701</c:v>
                </c:pt>
                <c:pt idx="3803">
                  <c:v>23009.794236808801</c:v>
                </c:pt>
                <c:pt idx="3804">
                  <c:v>23010.796777371001</c:v>
                </c:pt>
                <c:pt idx="3805">
                  <c:v>23011.0367773711</c:v>
                </c:pt>
                <c:pt idx="3806">
                  <c:v>23011.474236808699</c:v>
                </c:pt>
                <c:pt idx="3807">
                  <c:v>23011.996777370801</c:v>
                </c:pt>
                <c:pt idx="3808">
                  <c:v>23012.396777370799</c:v>
                </c:pt>
                <c:pt idx="3809">
                  <c:v>23012.894983846301</c:v>
                </c:pt>
                <c:pt idx="3810">
                  <c:v>23013.036777370799</c:v>
                </c:pt>
                <c:pt idx="3811">
                  <c:v>23013.554236808701</c:v>
                </c:pt>
                <c:pt idx="3812">
                  <c:v>23013.6767773709</c:v>
                </c:pt>
                <c:pt idx="3813">
                  <c:v>23014.076777370799</c:v>
                </c:pt>
                <c:pt idx="3814">
                  <c:v>23014.316777370899</c:v>
                </c:pt>
                <c:pt idx="3815">
                  <c:v>23014.5942368088</c:v>
                </c:pt>
                <c:pt idx="3816">
                  <c:v>23014.716777370901</c:v>
                </c:pt>
                <c:pt idx="3817">
                  <c:v>23015.1167773708</c:v>
                </c:pt>
                <c:pt idx="3818">
                  <c:v>23015.3567773709</c:v>
                </c:pt>
                <c:pt idx="3819">
                  <c:v>23015.756777370902</c:v>
                </c:pt>
                <c:pt idx="3820">
                  <c:v>23016.156777370801</c:v>
                </c:pt>
                <c:pt idx="3821">
                  <c:v>23016.236777371101</c:v>
                </c:pt>
                <c:pt idx="3822">
                  <c:v>23016.396777370901</c:v>
                </c:pt>
                <c:pt idx="3823">
                  <c:v>23016.674236808802</c:v>
                </c:pt>
                <c:pt idx="3824">
                  <c:v>23016.796777370801</c:v>
                </c:pt>
                <c:pt idx="3825">
                  <c:v>23016.8895997322</c:v>
                </c:pt>
                <c:pt idx="3826">
                  <c:v>23017.196777370798</c:v>
                </c:pt>
                <c:pt idx="3827">
                  <c:v>23017.436777370898</c:v>
                </c:pt>
                <c:pt idx="3828">
                  <c:v>23017.836777370801</c:v>
                </c:pt>
                <c:pt idx="3829">
                  <c:v>23018.236777370799</c:v>
                </c:pt>
                <c:pt idx="3830">
                  <c:v>23018.476777370899</c:v>
                </c:pt>
                <c:pt idx="3831">
                  <c:v>23018.876777370799</c:v>
                </c:pt>
                <c:pt idx="3832">
                  <c:v>23019.2767773708</c:v>
                </c:pt>
                <c:pt idx="3833">
                  <c:v>23019.5167773709</c:v>
                </c:pt>
                <c:pt idx="3834">
                  <c:v>23019.9167773708</c:v>
                </c:pt>
                <c:pt idx="3835">
                  <c:v>23020.156777370899</c:v>
                </c:pt>
                <c:pt idx="3836">
                  <c:v>23020.316777370801</c:v>
                </c:pt>
                <c:pt idx="3837">
                  <c:v>23020.556777370901</c:v>
                </c:pt>
                <c:pt idx="3838">
                  <c:v>23020.9567773708</c:v>
                </c:pt>
                <c:pt idx="3839">
                  <c:v>23021.0495997322</c:v>
                </c:pt>
                <c:pt idx="3840">
                  <c:v>23021.1967773709</c:v>
                </c:pt>
                <c:pt idx="3841">
                  <c:v>23021.356777370798</c:v>
                </c:pt>
                <c:pt idx="3842">
                  <c:v>23021.436777371098</c:v>
                </c:pt>
                <c:pt idx="3843">
                  <c:v>23021.596777370902</c:v>
                </c:pt>
                <c:pt idx="3844">
                  <c:v>23022.236777370901</c:v>
                </c:pt>
                <c:pt idx="3845">
                  <c:v>23022.636777370899</c:v>
                </c:pt>
                <c:pt idx="3846">
                  <c:v>23023.276777370898</c:v>
                </c:pt>
                <c:pt idx="3847">
                  <c:v>23024.1695997321</c:v>
                </c:pt>
                <c:pt idx="3848">
                  <c:v>23024.956777371</c:v>
                </c:pt>
                <c:pt idx="3849">
                  <c:v>23025.325984193001</c:v>
                </c:pt>
                <c:pt idx="3850">
                  <c:v>23025.394236808901</c:v>
                </c:pt>
                <c:pt idx="3851">
                  <c:v>23025.996777371001</c:v>
                </c:pt>
                <c:pt idx="3852">
                  <c:v>23026.636777371001</c:v>
                </c:pt>
                <c:pt idx="3853">
                  <c:v>23027.036777370999</c:v>
                </c:pt>
                <c:pt idx="3854">
                  <c:v>23028.076777370999</c:v>
                </c:pt>
                <c:pt idx="3855">
                  <c:v>23028.3295997321</c:v>
                </c:pt>
                <c:pt idx="3856">
                  <c:v>23029.116777371</c:v>
                </c:pt>
                <c:pt idx="3857">
                  <c:v>23030.549796432599</c:v>
                </c:pt>
                <c:pt idx="3858">
                  <c:v>23031.5897964326</c:v>
                </c:pt>
                <c:pt idx="3859">
                  <c:v>23031.836777371002</c:v>
                </c:pt>
                <c:pt idx="3860">
                  <c:v>23032.4895997321</c:v>
                </c:pt>
                <c:pt idx="3861">
                  <c:v>23032.6297964326</c:v>
                </c:pt>
                <c:pt idx="3862">
                  <c:v>23032.876777370999</c:v>
                </c:pt>
                <c:pt idx="3863">
                  <c:v>23033.0291184794</c:v>
                </c:pt>
                <c:pt idx="3864">
                  <c:v>23033.669796432601</c:v>
                </c:pt>
                <c:pt idx="3865">
                  <c:v>23033.916777371</c:v>
                </c:pt>
                <c:pt idx="3866">
                  <c:v>23034.0691184795</c:v>
                </c:pt>
                <c:pt idx="3867">
                  <c:v>23034.709118479401</c:v>
                </c:pt>
                <c:pt idx="3868">
                  <c:v>23034.709796432599</c:v>
                </c:pt>
                <c:pt idx="3869">
                  <c:v>23035.1091184795</c:v>
                </c:pt>
                <c:pt idx="3870">
                  <c:v>23035.749118479402</c:v>
                </c:pt>
                <c:pt idx="3871">
                  <c:v>23035.749796432701</c:v>
                </c:pt>
                <c:pt idx="3872">
                  <c:v>23036.149118479501</c:v>
                </c:pt>
                <c:pt idx="3873">
                  <c:v>23036.6495997321</c:v>
                </c:pt>
                <c:pt idx="3874">
                  <c:v>23036.789118479399</c:v>
                </c:pt>
                <c:pt idx="3875">
                  <c:v>23036.789796432698</c:v>
                </c:pt>
                <c:pt idx="3876">
                  <c:v>23037.189118479499</c:v>
                </c:pt>
                <c:pt idx="3877">
                  <c:v>23037.8291184794</c:v>
                </c:pt>
                <c:pt idx="3878">
                  <c:v>23037.829796432699</c:v>
                </c:pt>
                <c:pt idx="3879">
                  <c:v>23038.729599732</c:v>
                </c:pt>
                <c:pt idx="3880">
                  <c:v>23038.869118479401</c:v>
                </c:pt>
                <c:pt idx="3881">
                  <c:v>23039.909118479402</c:v>
                </c:pt>
                <c:pt idx="3882">
                  <c:v>23040.949118479399</c:v>
                </c:pt>
                <c:pt idx="3883">
                  <c:v>23041.9891184794</c:v>
                </c:pt>
                <c:pt idx="3884">
                  <c:v>23044.285984193</c:v>
                </c:pt>
                <c:pt idx="3885">
                  <c:v>23050.8149838463</c:v>
                </c:pt>
                <c:pt idx="3886">
                  <c:v>23062.0149838463</c:v>
                </c:pt>
                <c:pt idx="3887">
                  <c:v>23062.205984192999</c:v>
                </c:pt>
                <c:pt idx="3888">
                  <c:v>23068.2909394899</c:v>
                </c:pt>
                <c:pt idx="3889">
                  <c:v>23069.774983846299</c:v>
                </c:pt>
                <c:pt idx="3890">
                  <c:v>23071.1167773706</c:v>
                </c:pt>
                <c:pt idx="3891">
                  <c:v>23072.149796432899</c:v>
                </c:pt>
                <c:pt idx="3892">
                  <c:v>23081.165984193001</c:v>
                </c:pt>
                <c:pt idx="3893">
                  <c:v>23085.916777370701</c:v>
                </c:pt>
                <c:pt idx="3894">
                  <c:v>23087.433064199598</c:v>
                </c:pt>
                <c:pt idx="3895">
                  <c:v>23088.734983846301</c:v>
                </c:pt>
                <c:pt idx="3896">
                  <c:v>23088.796777370499</c:v>
                </c:pt>
                <c:pt idx="3897">
                  <c:v>23093.8495997317</c:v>
                </c:pt>
                <c:pt idx="3898">
                  <c:v>23107.694983846301</c:v>
                </c:pt>
                <c:pt idx="3899">
                  <c:v>23117.805984192699</c:v>
                </c:pt>
                <c:pt idx="3900">
                  <c:v>23120.889599731501</c:v>
                </c:pt>
                <c:pt idx="3901">
                  <c:v>23126.6549838463</c:v>
                </c:pt>
                <c:pt idx="3902">
                  <c:v>23129.725984193301</c:v>
                </c:pt>
                <c:pt idx="3903">
                  <c:v>23135.725984192799</c:v>
                </c:pt>
                <c:pt idx="3904">
                  <c:v>23145.614983846299</c:v>
                </c:pt>
                <c:pt idx="3905">
                  <c:v>23147.645984193299</c:v>
                </c:pt>
                <c:pt idx="3906">
                  <c:v>23164.574983846302</c:v>
                </c:pt>
                <c:pt idx="3907">
                  <c:v>23165.565984193399</c:v>
                </c:pt>
                <c:pt idx="3908">
                  <c:v>23183.485984193401</c:v>
                </c:pt>
                <c:pt idx="3909">
                  <c:v>23183.534983846301</c:v>
                </c:pt>
                <c:pt idx="3910">
                  <c:v>23201.405984193399</c:v>
                </c:pt>
                <c:pt idx="3911">
                  <c:v>23202.4949838463</c:v>
                </c:pt>
                <c:pt idx="3912">
                  <c:v>23204.9259841932</c:v>
                </c:pt>
                <c:pt idx="3913">
                  <c:v>23205.145984193601</c:v>
                </c:pt>
                <c:pt idx="3914">
                  <c:v>23205.965984193201</c:v>
                </c:pt>
                <c:pt idx="3915">
                  <c:v>23206.1859841935</c:v>
                </c:pt>
                <c:pt idx="3916">
                  <c:v>23206.605984193298</c:v>
                </c:pt>
                <c:pt idx="3917">
                  <c:v>23207.0059841931</c:v>
                </c:pt>
                <c:pt idx="3918">
                  <c:v>23207.225984193501</c:v>
                </c:pt>
                <c:pt idx="3919">
                  <c:v>23208.045984193101</c:v>
                </c:pt>
                <c:pt idx="3920">
                  <c:v>23208.265984193498</c:v>
                </c:pt>
                <c:pt idx="3921">
                  <c:v>23208.6859841933</c:v>
                </c:pt>
                <c:pt idx="3922">
                  <c:v>23209.085984193101</c:v>
                </c:pt>
                <c:pt idx="3923">
                  <c:v>23209.305984193499</c:v>
                </c:pt>
                <c:pt idx="3924">
                  <c:v>23210.125984193099</c:v>
                </c:pt>
                <c:pt idx="3925">
                  <c:v>23210.345984193402</c:v>
                </c:pt>
                <c:pt idx="3926">
                  <c:v>23210.765984193298</c:v>
                </c:pt>
                <c:pt idx="3927">
                  <c:v>23211.805984193201</c:v>
                </c:pt>
                <c:pt idx="3928">
                  <c:v>23212.4459841934</c:v>
                </c:pt>
                <c:pt idx="3929">
                  <c:v>23212.845984193202</c:v>
                </c:pt>
                <c:pt idx="3930">
                  <c:v>23213.885984193199</c:v>
                </c:pt>
                <c:pt idx="3931">
                  <c:v>23214.525984193398</c:v>
                </c:pt>
                <c:pt idx="3932">
                  <c:v>23221.454983846299</c:v>
                </c:pt>
                <c:pt idx="3933">
                  <c:v>23223.245984192999</c:v>
                </c:pt>
                <c:pt idx="3934">
                  <c:v>23236.765984192702</c:v>
                </c:pt>
                <c:pt idx="3935">
                  <c:v>23240.414983846302</c:v>
                </c:pt>
                <c:pt idx="3936">
                  <c:v>23259.374983846301</c:v>
                </c:pt>
                <c:pt idx="3937">
                  <c:v>23278.3349838463</c:v>
                </c:pt>
                <c:pt idx="3938">
                  <c:v>23286.447201586499</c:v>
                </c:pt>
                <c:pt idx="3939">
                  <c:v>23297.294983846299</c:v>
                </c:pt>
                <c:pt idx="3940">
                  <c:v>23316.254983846298</c:v>
                </c:pt>
                <c:pt idx="3941">
                  <c:v>23346.932148795499</c:v>
                </c:pt>
                <c:pt idx="3942">
                  <c:v>23351.8549838463</c:v>
                </c:pt>
                <c:pt idx="3943">
                  <c:v>23365.892148795501</c:v>
                </c:pt>
                <c:pt idx="3944">
                  <c:v>23373.134983846299</c:v>
                </c:pt>
                <c:pt idx="3945">
                  <c:v>23377.054983846301</c:v>
                </c:pt>
                <c:pt idx="3946">
                  <c:v>23384.852148795599</c:v>
                </c:pt>
                <c:pt idx="3947">
                  <c:v>23390.0149838463</c:v>
                </c:pt>
                <c:pt idx="3948">
                  <c:v>23403.812148795601</c:v>
                </c:pt>
                <c:pt idx="3949">
                  <c:v>23405.8549838463</c:v>
                </c:pt>
                <c:pt idx="3950">
                  <c:v>23422.772148795601</c:v>
                </c:pt>
                <c:pt idx="3951">
                  <c:v>23425.5521487964</c:v>
                </c:pt>
                <c:pt idx="3952">
                  <c:v>23426.311716078701</c:v>
                </c:pt>
                <c:pt idx="3953">
                  <c:v>23426.894983846301</c:v>
                </c:pt>
                <c:pt idx="3954">
                  <c:v>23429.4317160787</c:v>
                </c:pt>
                <c:pt idx="3955">
                  <c:v>23430.532148796301</c:v>
                </c:pt>
                <c:pt idx="3956">
                  <c:v>23431.392148796502</c:v>
                </c:pt>
                <c:pt idx="3957">
                  <c:v>23432.372148795799</c:v>
                </c:pt>
                <c:pt idx="3958">
                  <c:v>23432.5517160786</c:v>
                </c:pt>
                <c:pt idx="3959">
                  <c:v>23433.4121487958</c:v>
                </c:pt>
                <c:pt idx="3960">
                  <c:v>23434.052148796</c:v>
                </c:pt>
                <c:pt idx="3961">
                  <c:v>23434.452148795801</c:v>
                </c:pt>
                <c:pt idx="3962">
                  <c:v>23435.092148796</c:v>
                </c:pt>
                <c:pt idx="3963">
                  <c:v>23435.492148795802</c:v>
                </c:pt>
                <c:pt idx="3964">
                  <c:v>23436.132148795899</c:v>
                </c:pt>
                <c:pt idx="3965">
                  <c:v>23436.532148795701</c:v>
                </c:pt>
                <c:pt idx="3966">
                  <c:v>23436.711716078498</c:v>
                </c:pt>
                <c:pt idx="3967">
                  <c:v>23437.1721487959</c:v>
                </c:pt>
                <c:pt idx="3968">
                  <c:v>23437.572148795702</c:v>
                </c:pt>
                <c:pt idx="3969">
                  <c:v>23437.8121487961</c:v>
                </c:pt>
                <c:pt idx="3970">
                  <c:v>23438.212148795901</c:v>
                </c:pt>
                <c:pt idx="3971">
                  <c:v>23438.612148795699</c:v>
                </c:pt>
                <c:pt idx="3972">
                  <c:v>23438.6721487963</c:v>
                </c:pt>
                <c:pt idx="3973">
                  <c:v>23438.852148796101</c:v>
                </c:pt>
                <c:pt idx="3974">
                  <c:v>23439.252148795898</c:v>
                </c:pt>
                <c:pt idx="3975">
                  <c:v>23439.6521487957</c:v>
                </c:pt>
                <c:pt idx="3976">
                  <c:v>23439.892148796102</c:v>
                </c:pt>
                <c:pt idx="3977">
                  <c:v>23440.292148795899</c:v>
                </c:pt>
                <c:pt idx="3978">
                  <c:v>23440.692148795701</c:v>
                </c:pt>
                <c:pt idx="3979">
                  <c:v>23440.932148796099</c:v>
                </c:pt>
                <c:pt idx="3980">
                  <c:v>23441.332148795798</c:v>
                </c:pt>
                <c:pt idx="3981">
                  <c:v>23441.5721487962</c:v>
                </c:pt>
                <c:pt idx="3982">
                  <c:v>23441.7321487956</c:v>
                </c:pt>
                <c:pt idx="3983">
                  <c:v>23441.972148796001</c:v>
                </c:pt>
                <c:pt idx="3984">
                  <c:v>23442.612148796201</c:v>
                </c:pt>
                <c:pt idx="3985">
                  <c:v>23442.734983846301</c:v>
                </c:pt>
                <c:pt idx="3986">
                  <c:v>23443.012148795999</c:v>
                </c:pt>
                <c:pt idx="3987">
                  <c:v>23443.652148796202</c:v>
                </c:pt>
                <c:pt idx="3988">
                  <c:v>23444.692148796199</c:v>
                </c:pt>
                <c:pt idx="3989">
                  <c:v>23445.7321487962</c:v>
                </c:pt>
                <c:pt idx="3990">
                  <c:v>23446.772148796099</c:v>
                </c:pt>
                <c:pt idx="3991">
                  <c:v>23459.614983846299</c:v>
                </c:pt>
                <c:pt idx="3992">
                  <c:v>23478.574983846302</c:v>
                </c:pt>
                <c:pt idx="3993">
                  <c:v>23480.452148795299</c:v>
                </c:pt>
                <c:pt idx="3994">
                  <c:v>23482.532148795199</c:v>
                </c:pt>
                <c:pt idx="3995">
                  <c:v>23487.451716077499</c:v>
                </c:pt>
                <c:pt idx="3996">
                  <c:v>23489.412148795302</c:v>
                </c:pt>
                <c:pt idx="3997">
                  <c:v>23493.2691184793</c:v>
                </c:pt>
                <c:pt idx="3998">
                  <c:v>23512.229118479299</c:v>
                </c:pt>
                <c:pt idx="3999">
                  <c:v>23531.189118479298</c:v>
                </c:pt>
                <c:pt idx="4000">
                  <c:v>23550.149118479301</c:v>
                </c:pt>
                <c:pt idx="4001">
                  <c:v>23556.2147932394</c:v>
                </c:pt>
                <c:pt idx="4002">
                  <c:v>23564.796777371201</c:v>
                </c:pt>
                <c:pt idx="4003">
                  <c:v>23569.1091184793</c:v>
                </c:pt>
                <c:pt idx="4004">
                  <c:v>23588.069118479201</c:v>
                </c:pt>
                <c:pt idx="4005">
                  <c:v>23607.0291184792</c:v>
                </c:pt>
                <c:pt idx="4006">
                  <c:v>23617.867904628099</c:v>
                </c:pt>
                <c:pt idx="4007">
                  <c:v>23625.9891184792</c:v>
                </c:pt>
                <c:pt idx="4008">
                  <c:v>23644.949118479199</c:v>
                </c:pt>
                <c:pt idx="4009">
                  <c:v>23663.909118479201</c:v>
                </c:pt>
                <c:pt idx="4010">
                  <c:v>23675.249118478801</c:v>
                </c:pt>
                <c:pt idx="4011">
                  <c:v>23692.129118478799</c:v>
                </c:pt>
                <c:pt idx="4012">
                  <c:v>23695.349118479298</c:v>
                </c:pt>
                <c:pt idx="4013">
                  <c:v>23697.932662147199</c:v>
                </c:pt>
                <c:pt idx="4014">
                  <c:v>23709.0091184788</c:v>
                </c:pt>
                <c:pt idx="4015">
                  <c:v>23714.309118479301</c:v>
                </c:pt>
                <c:pt idx="4016">
                  <c:v>23723.809118478701</c:v>
                </c:pt>
                <c:pt idx="4017">
                  <c:v>23744.8491184788</c:v>
                </c:pt>
                <c:pt idx="4018">
                  <c:v>23825.889118478801</c:v>
                </c:pt>
                <c:pt idx="4019">
                  <c:v>23826.929118478802</c:v>
                </c:pt>
                <c:pt idx="4020">
                  <c:v>23830.049118478801</c:v>
                </c:pt>
                <c:pt idx="4021">
                  <c:v>23832.7691184787</c:v>
                </c:pt>
                <c:pt idx="4022">
                  <c:v>23833.1691184788</c:v>
                </c:pt>
                <c:pt idx="4023">
                  <c:v>23836.289118478799</c:v>
                </c:pt>
                <c:pt idx="4024">
                  <c:v>23867.6691184792</c:v>
                </c:pt>
                <c:pt idx="4025">
                  <c:v>23868.709118479201</c:v>
                </c:pt>
                <c:pt idx="4026">
                  <c:v>23869.749118479202</c:v>
                </c:pt>
                <c:pt idx="4027">
                  <c:v>23870.789118479199</c:v>
                </c:pt>
                <c:pt idx="4028">
                  <c:v>23871.8291184792</c:v>
                </c:pt>
                <c:pt idx="4029">
                  <c:v>23872.869118479201</c:v>
                </c:pt>
                <c:pt idx="4030">
                  <c:v>23875.5891184791</c:v>
                </c:pt>
                <c:pt idx="4031">
                  <c:v>23876.629118479199</c:v>
                </c:pt>
                <c:pt idx="4032">
                  <c:v>23877.2691184791</c:v>
                </c:pt>
                <c:pt idx="4033">
                  <c:v>23877.909118479001</c:v>
                </c:pt>
                <c:pt idx="4034">
                  <c:v>23878.309118479101</c:v>
                </c:pt>
                <c:pt idx="4035">
                  <c:v>23878.369118478899</c:v>
                </c:pt>
                <c:pt idx="4036">
                  <c:v>23878.949118478999</c:v>
                </c:pt>
                <c:pt idx="4037">
                  <c:v>23879.349118479098</c:v>
                </c:pt>
                <c:pt idx="4038">
                  <c:v>23879.409118478899</c:v>
                </c:pt>
                <c:pt idx="4039">
                  <c:v>23879.5891184789</c:v>
                </c:pt>
                <c:pt idx="4040">
                  <c:v>23879.989118478999</c:v>
                </c:pt>
                <c:pt idx="4041">
                  <c:v>23880.389118479099</c:v>
                </c:pt>
                <c:pt idx="4042">
                  <c:v>23880.4491184789</c:v>
                </c:pt>
                <c:pt idx="4043">
                  <c:v>23880.629118478999</c:v>
                </c:pt>
                <c:pt idx="4044">
                  <c:v>23881.029118479</c:v>
                </c:pt>
                <c:pt idx="4045">
                  <c:v>23881.4291184791</c:v>
                </c:pt>
                <c:pt idx="4046">
                  <c:v>23881.489118478901</c:v>
                </c:pt>
                <c:pt idx="4047">
                  <c:v>23881.669118479</c:v>
                </c:pt>
                <c:pt idx="4048">
                  <c:v>23882.069118479001</c:v>
                </c:pt>
                <c:pt idx="4049">
                  <c:v>23882.469118479101</c:v>
                </c:pt>
                <c:pt idx="4050">
                  <c:v>23882.529118478898</c:v>
                </c:pt>
                <c:pt idx="4051">
                  <c:v>23882.709118479001</c:v>
                </c:pt>
                <c:pt idx="4052">
                  <c:v>23883.1091184791</c:v>
                </c:pt>
                <c:pt idx="4053">
                  <c:v>23883.509118479102</c:v>
                </c:pt>
                <c:pt idx="4054">
                  <c:v>23883.569118478899</c:v>
                </c:pt>
                <c:pt idx="4055">
                  <c:v>23883.749118479001</c:v>
                </c:pt>
                <c:pt idx="4056">
                  <c:v>23884.149118479101</c:v>
                </c:pt>
                <c:pt idx="4057">
                  <c:v>23884.549118479099</c:v>
                </c:pt>
                <c:pt idx="4058">
                  <c:v>23884.6091184789</c:v>
                </c:pt>
                <c:pt idx="4059">
                  <c:v>23884.789118478999</c:v>
                </c:pt>
                <c:pt idx="4060">
                  <c:v>23885.189118479098</c:v>
                </c:pt>
                <c:pt idx="4061">
                  <c:v>23885.649118478901</c:v>
                </c:pt>
                <c:pt idx="4062">
                  <c:v>23885.829118479</c:v>
                </c:pt>
                <c:pt idx="4063">
                  <c:v>23886.229118479099</c:v>
                </c:pt>
                <c:pt idx="4064">
                  <c:v>23886.689118478898</c:v>
                </c:pt>
                <c:pt idx="4065">
                  <c:v>23886.869118479</c:v>
                </c:pt>
                <c:pt idx="4066">
                  <c:v>23887.729118478899</c:v>
                </c:pt>
                <c:pt idx="4067">
                  <c:v>23918.229118479499</c:v>
                </c:pt>
                <c:pt idx="4068">
                  <c:v>23923.4291184795</c:v>
                </c:pt>
                <c:pt idx="4069">
                  <c:v>23973.081870616999</c:v>
                </c:pt>
                <c:pt idx="4070">
                  <c:v>23974.9836238276</c:v>
                </c:pt>
                <c:pt idx="4071">
                  <c:v>23993.943623827599</c:v>
                </c:pt>
                <c:pt idx="4072">
                  <c:v>24012.903623827598</c:v>
                </c:pt>
                <c:pt idx="4073">
                  <c:v>24031.863623827601</c:v>
                </c:pt>
                <c:pt idx="4074">
                  <c:v>24040.372076892199</c:v>
                </c:pt>
                <c:pt idx="4075">
                  <c:v>24050.8236238276</c:v>
                </c:pt>
                <c:pt idx="4076">
                  <c:v>24057.1436238272</c:v>
                </c:pt>
                <c:pt idx="4077">
                  <c:v>24061.3036238272</c:v>
                </c:pt>
                <c:pt idx="4078">
                  <c:v>24061.943623827199</c:v>
                </c:pt>
                <c:pt idx="4079">
                  <c:v>24065.463623827301</c:v>
                </c:pt>
                <c:pt idx="4080">
                  <c:v>24068.183623827201</c:v>
                </c:pt>
                <c:pt idx="4081">
                  <c:v>24069.623623827301</c:v>
                </c:pt>
                <c:pt idx="4082">
                  <c:v>24069.783623827501</c:v>
                </c:pt>
                <c:pt idx="4083">
                  <c:v>24070.663623827299</c:v>
                </c:pt>
                <c:pt idx="4084">
                  <c:v>24072.343623827299</c:v>
                </c:pt>
                <c:pt idx="4085">
                  <c:v>24076.503623827299</c:v>
                </c:pt>
                <c:pt idx="4086">
                  <c:v>24088.7436238275</c:v>
                </c:pt>
                <c:pt idx="4087">
                  <c:v>24090.903623827198</c:v>
                </c:pt>
                <c:pt idx="4088">
                  <c:v>24092.9836238272</c:v>
                </c:pt>
                <c:pt idx="4089">
                  <c:v>24094.023623827201</c:v>
                </c:pt>
                <c:pt idx="4090">
                  <c:v>24097.7036238275</c:v>
                </c:pt>
                <c:pt idx="4091">
                  <c:v>24099.223623827202</c:v>
                </c:pt>
                <c:pt idx="4092">
                  <c:v>24102.503623827499</c:v>
                </c:pt>
                <c:pt idx="4093">
                  <c:v>24103.1436238274</c:v>
                </c:pt>
                <c:pt idx="4094">
                  <c:v>24103.3836238273</c:v>
                </c:pt>
                <c:pt idx="4095">
                  <c:v>24103.5436238275</c:v>
                </c:pt>
                <c:pt idx="4096">
                  <c:v>24103.783623827301</c:v>
                </c:pt>
                <c:pt idx="4097">
                  <c:v>24104.183623827401</c:v>
                </c:pt>
                <c:pt idx="4098">
                  <c:v>24104.583623827501</c:v>
                </c:pt>
                <c:pt idx="4099">
                  <c:v>24104.823623827298</c:v>
                </c:pt>
                <c:pt idx="4100">
                  <c:v>24105.223623827402</c:v>
                </c:pt>
                <c:pt idx="4101">
                  <c:v>24105.623623827501</c:v>
                </c:pt>
                <c:pt idx="4102">
                  <c:v>24105.863623827401</c:v>
                </c:pt>
                <c:pt idx="4103">
                  <c:v>24106.263623827399</c:v>
                </c:pt>
                <c:pt idx="4104">
                  <c:v>24106.663623827499</c:v>
                </c:pt>
                <c:pt idx="4105">
                  <c:v>24106.903623827398</c:v>
                </c:pt>
                <c:pt idx="4106">
                  <c:v>24107.063623827598</c:v>
                </c:pt>
                <c:pt idx="4107">
                  <c:v>24107.3036238274</c:v>
                </c:pt>
                <c:pt idx="4108">
                  <c:v>24107.5436238273</c:v>
                </c:pt>
                <c:pt idx="4109">
                  <c:v>24107.943623827399</c:v>
                </c:pt>
                <c:pt idx="4110">
                  <c:v>24108.103623827599</c:v>
                </c:pt>
                <c:pt idx="4111">
                  <c:v>24108.343623827499</c:v>
                </c:pt>
                <c:pt idx="4112">
                  <c:v>24108.9836238274</c:v>
                </c:pt>
                <c:pt idx="4113">
                  <c:v>24109.1436238276</c:v>
                </c:pt>
                <c:pt idx="4114">
                  <c:v>24109.3836238275</c:v>
                </c:pt>
                <c:pt idx="4115">
                  <c:v>24110.023623827401</c:v>
                </c:pt>
                <c:pt idx="4116">
                  <c:v>24110.423623827501</c:v>
                </c:pt>
                <c:pt idx="4117">
                  <c:v>24111.063623827398</c:v>
                </c:pt>
                <c:pt idx="4118">
                  <c:v>24111.463623827502</c:v>
                </c:pt>
                <c:pt idx="4119">
                  <c:v>24111.703623827299</c:v>
                </c:pt>
                <c:pt idx="4120">
                  <c:v>24112.103623827399</c:v>
                </c:pt>
                <c:pt idx="4121">
                  <c:v>24112.814505348601</c:v>
                </c:pt>
                <c:pt idx="4122">
                  <c:v>24113.854505348601</c:v>
                </c:pt>
                <c:pt idx="4123">
                  <c:v>24118.014505348699</c:v>
                </c:pt>
                <c:pt idx="4124">
                  <c:v>24122.174505348699</c:v>
                </c:pt>
                <c:pt idx="4125">
                  <c:v>24126.334505348699</c:v>
                </c:pt>
                <c:pt idx="4126">
                  <c:v>24130.494505348801</c:v>
                </c:pt>
                <c:pt idx="4127">
                  <c:v>24150.183623827601</c:v>
                </c:pt>
                <c:pt idx="4128">
                  <c:v>24151.223623827598</c:v>
                </c:pt>
                <c:pt idx="4129">
                  <c:v>24163.774505349</c:v>
                </c:pt>
                <c:pt idx="4130">
                  <c:v>24170.0145053491</c:v>
                </c:pt>
                <c:pt idx="4131">
                  <c:v>24237.295682345</c:v>
                </c:pt>
                <c:pt idx="4132">
                  <c:v>24455.937271455201</c:v>
                </c:pt>
                <c:pt idx="4133">
                  <c:v>24496.970548367699</c:v>
                </c:pt>
                <c:pt idx="4134">
                  <c:v>24512.5082718011</c:v>
                </c:pt>
                <c:pt idx="4135">
                  <c:v>24540.848476157102</c:v>
                </c:pt>
                <c:pt idx="4136">
                  <c:v>24685.574527324701</c:v>
                </c:pt>
                <c:pt idx="4137">
                  <c:v>24731.453320130298</c:v>
                </c:pt>
                <c:pt idx="4138">
                  <c:v>24770.608269042099</c:v>
                </c:pt>
                <c:pt idx="4139">
                  <c:v>24850.755009635901</c:v>
                </c:pt>
                <c:pt idx="4140">
                  <c:v>24930.5483087963</c:v>
                </c:pt>
                <c:pt idx="4141">
                  <c:v>24930.901750229801</c:v>
                </c:pt>
                <c:pt idx="4142">
                  <c:v>25091.195231417601</c:v>
                </c:pt>
                <c:pt idx="4143">
                  <c:v>25120.350180329398</c:v>
                </c:pt>
                <c:pt idx="4144">
                  <c:v>25194.964729892101</c:v>
                </c:pt>
                <c:pt idx="4145">
                  <c:v>25206.837852130098</c:v>
                </c:pt>
                <c:pt idx="4146">
                  <c:v>25210.010138953799</c:v>
                </c:pt>
                <c:pt idx="4147">
                  <c:v>25214.750591718399</c:v>
                </c:pt>
                <c:pt idx="4148">
                  <c:v>25321.838721750501</c:v>
                </c:pt>
                <c:pt idx="4149">
                  <c:v>25651.504677394201</c:v>
                </c:pt>
                <c:pt idx="4150">
                  <c:v>25676.194763982501</c:v>
                </c:pt>
                <c:pt idx="4151">
                  <c:v>25846.554162261898</c:v>
                </c:pt>
                <c:pt idx="4152">
                  <c:v>25848.068243252401</c:v>
                </c:pt>
                <c:pt idx="4153">
                  <c:v>25870.825794586199</c:v>
                </c:pt>
                <c:pt idx="4154">
                  <c:v>25938.719015594499</c:v>
                </c:pt>
                <c:pt idx="4155">
                  <c:v>26177.734198896</c:v>
                </c:pt>
                <c:pt idx="4156">
                  <c:v>26346.921409626699</c:v>
                </c:pt>
                <c:pt idx="4157">
                  <c:v>26590.115547015201</c:v>
                </c:pt>
                <c:pt idx="4158">
                  <c:v>26707.278054622398</c:v>
                </c:pt>
                <c:pt idx="4159">
                  <c:v>27265.427626023298</c:v>
                </c:pt>
                <c:pt idx="4160">
                  <c:v>27948.0783822064</c:v>
                </c:pt>
                <c:pt idx="4161">
                  <c:v>28027.288630614701</c:v>
                </c:pt>
                <c:pt idx="4162">
                  <c:v>28128.537545677998</c:v>
                </c:pt>
                <c:pt idx="4163">
                  <c:v>28345.463179205999</c:v>
                </c:pt>
                <c:pt idx="4164">
                  <c:v>28926.6633209139</c:v>
                </c:pt>
                <c:pt idx="4165">
                  <c:v>30029.634762065001</c:v>
                </c:pt>
                <c:pt idx="4166">
                  <c:v>30297.500750859999</c:v>
                </c:pt>
                <c:pt idx="4167">
                  <c:v>31051.417239225899</c:v>
                </c:pt>
                <c:pt idx="4168">
                  <c:v>31232.8307272042</c:v>
                </c:pt>
                <c:pt idx="4169">
                  <c:v>31267.789366049601</c:v>
                </c:pt>
                <c:pt idx="4170">
                  <c:v>31564.294144835501</c:v>
                </c:pt>
                <c:pt idx="4171">
                  <c:v>32179.488021471101</c:v>
                </c:pt>
                <c:pt idx="4172">
                  <c:v>33974.296932773701</c:v>
                </c:pt>
                <c:pt idx="4173">
                  <c:v>34329.341280877197</c:v>
                </c:pt>
                <c:pt idx="4174">
                  <c:v>34487.173838383402</c:v>
                </c:pt>
                <c:pt idx="4175">
                  <c:v>36479.194540283301</c:v>
                </c:pt>
                <c:pt idx="4176">
                  <c:v>36892.938306735297</c:v>
                </c:pt>
                <c:pt idx="4177">
                  <c:v>36897.176626321598</c:v>
                </c:pt>
                <c:pt idx="4178">
                  <c:v>37410.053531931298</c:v>
                </c:pt>
                <c:pt idx="4179">
                  <c:v>38117.844423440001</c:v>
                </c:pt>
                <c:pt idx="4180">
                  <c:v>38629.047799689397</c:v>
                </c:pt>
                <c:pt idx="4181">
                  <c:v>38761.8582450951</c:v>
                </c:pt>
                <c:pt idx="4182">
                  <c:v>38900.851192666501</c:v>
                </c:pt>
                <c:pt idx="4183">
                  <c:v>39820.056319869502</c:v>
                </c:pt>
                <c:pt idx="4184">
                  <c:v>40332.933225479203</c:v>
                </c:pt>
                <c:pt idx="4185">
                  <c:v>40662.0900506615</c:v>
                </c:pt>
                <c:pt idx="4186">
                  <c:v>40778.901059095602</c:v>
                </c:pt>
                <c:pt idx="4187">
                  <c:v>41198.064825547102</c:v>
                </c:pt>
                <c:pt idx="4188">
                  <c:v>41495.875557295803</c:v>
                </c:pt>
                <c:pt idx="4189">
                  <c:v>43255.812919027099</c:v>
                </c:pt>
                <c:pt idx="4190">
                  <c:v>43949.824008509298</c:v>
                </c:pt>
                <c:pt idx="4191">
                  <c:v>44120.944519094999</c:v>
                </c:pt>
                <c:pt idx="4192">
                  <c:v>44418.755250843598</c:v>
                </c:pt>
                <c:pt idx="4193">
                  <c:v>45756.048619574001</c:v>
                </c:pt>
                <c:pt idx="4194">
                  <c:v>46065.276058665397</c:v>
                </c:pt>
                <c:pt idx="4195">
                  <c:v>46155.393126132898</c:v>
                </c:pt>
                <c:pt idx="4196">
                  <c:v>46178.692612575003</c:v>
                </c:pt>
                <c:pt idx="4197">
                  <c:v>46186.371070216701</c:v>
                </c:pt>
                <c:pt idx="4198">
                  <c:v>46649.009517742001</c:v>
                </c:pt>
                <c:pt idx="4199">
                  <c:v>46855.6440811336</c:v>
                </c:pt>
                <c:pt idx="4200">
                  <c:v>46872.703702057101</c:v>
                </c:pt>
                <c:pt idx="4201">
                  <c:v>46996.168373979097</c:v>
                </c:pt>
                <c:pt idx="4202">
                  <c:v>47043.824212642903</c:v>
                </c:pt>
                <c:pt idx="4203">
                  <c:v>47341.634944391502</c:v>
                </c:pt>
                <c:pt idx="4204">
                  <c:v>47436.145278475298</c:v>
                </c:pt>
                <c:pt idx="4205">
                  <c:v>47596.786871187098</c:v>
                </c:pt>
                <c:pt idx="4206">
                  <c:v>47599.202856382901</c:v>
                </c:pt>
                <c:pt idx="4207">
                  <c:v>47879.980126266099</c:v>
                </c:pt>
                <c:pt idx="4208">
                  <c:v>47985.7145752176</c:v>
                </c:pt>
                <c:pt idx="4209">
                  <c:v>47989.906704526802</c:v>
                </c:pt>
                <c:pt idx="4210">
                  <c:v>48145.1986886585</c:v>
                </c:pt>
                <c:pt idx="4211">
                  <c:v>48494.561842344498</c:v>
                </c:pt>
                <c:pt idx="4212">
                  <c:v>48515.825923336401</c:v>
                </c:pt>
                <c:pt idx="4213">
                  <c:v>48968.155752213301</c:v>
                </c:pt>
                <c:pt idx="4214">
                  <c:v>49072.547932475398</c:v>
                </c:pt>
                <c:pt idx="4215">
                  <c:v>49247.622674970997</c:v>
                </c:pt>
                <c:pt idx="4216">
                  <c:v>50132.366515051799</c:v>
                </c:pt>
                <c:pt idx="4217">
                  <c:v>50490.018052645602</c:v>
                </c:pt>
                <c:pt idx="4218">
                  <c:v>50495.826143335202</c:v>
                </c:pt>
                <c:pt idx="4219">
                  <c:v>51379.123475805201</c:v>
                </c:pt>
                <c:pt idx="4220">
                  <c:v>51438.740413173997</c:v>
                </c:pt>
                <c:pt idx="4221">
                  <c:v>51818.172097001901</c:v>
                </c:pt>
                <c:pt idx="4222">
                  <c:v>51871.035445761197</c:v>
                </c:pt>
                <c:pt idx="4223">
                  <c:v>52497.490714168402</c:v>
                </c:pt>
                <c:pt idx="4224">
                  <c:v>54361.620106721901</c:v>
                </c:pt>
                <c:pt idx="4225">
                  <c:v>54817.897050808999</c:v>
                </c:pt>
                <c:pt idx="4226">
                  <c:v>55235.494112444103</c:v>
                </c:pt>
                <c:pt idx="4227">
                  <c:v>55688.2834451206</c:v>
                </c:pt>
                <c:pt idx="4228">
                  <c:v>56305.361470486001</c:v>
                </c:pt>
                <c:pt idx="4229">
                  <c:v>57284.499800269798</c:v>
                </c:pt>
                <c:pt idx="4230">
                  <c:v>57586.635608659701</c:v>
                </c:pt>
                <c:pt idx="4231">
                  <c:v>61042.080941332701</c:v>
                </c:pt>
                <c:pt idx="4232">
                  <c:v>62742.312746899202</c:v>
                </c:pt>
                <c:pt idx="4233">
                  <c:v>65104.403894286697</c:v>
                </c:pt>
                <c:pt idx="4234">
                  <c:v>66486.437489476899</c:v>
                </c:pt>
                <c:pt idx="4235">
                  <c:v>67346.326141358193</c:v>
                </c:pt>
                <c:pt idx="4236">
                  <c:v>68027.283587834594</c:v>
                </c:pt>
                <c:pt idx="4237">
                  <c:v>68559.570574156605</c:v>
                </c:pt>
                <c:pt idx="4238">
                  <c:v>68634.888125489902</c:v>
                </c:pt>
                <c:pt idx="4239">
                  <c:v>68686.868206618296</c:v>
                </c:pt>
                <c:pt idx="4240">
                  <c:v>69018.1018633942</c:v>
                </c:pt>
                <c:pt idx="4241">
                  <c:v>69081.667872536404</c:v>
                </c:pt>
                <c:pt idx="4242">
                  <c:v>69122.619619919904</c:v>
                </c:pt>
                <c:pt idx="4243">
                  <c:v>69274.868582938696</c:v>
                </c:pt>
                <c:pt idx="4244">
                  <c:v>69490.751005033904</c:v>
                </c:pt>
                <c:pt idx="4245">
                  <c:v>69602.931197341793</c:v>
                </c:pt>
                <c:pt idx="4246">
                  <c:v>69645.421384896094</c:v>
                </c:pt>
                <c:pt idx="4247">
                  <c:v>69667.141095165294</c:v>
                </c:pt>
                <c:pt idx="4248">
                  <c:v>69816.898219305906</c:v>
                </c:pt>
                <c:pt idx="4249">
                  <c:v>69917.120915543404</c:v>
                </c:pt>
                <c:pt idx="4250">
                  <c:v>69932.396923682303</c:v>
                </c:pt>
                <c:pt idx="4251">
                  <c:v>70333.362218664799</c:v>
                </c:pt>
                <c:pt idx="4252">
                  <c:v>70900.012753421499</c:v>
                </c:pt>
                <c:pt idx="4253">
                  <c:v>70914.701939837003</c:v>
                </c:pt>
                <c:pt idx="4254">
                  <c:v>70967.560057968905</c:v>
                </c:pt>
                <c:pt idx="4255">
                  <c:v>71317.845371208503</c:v>
                </c:pt>
                <c:pt idx="4256">
                  <c:v>71724.990927589504</c:v>
                </c:pt>
                <c:pt idx="4257">
                  <c:v>71765.275600513705</c:v>
                </c:pt>
                <c:pt idx="4258">
                  <c:v>71940.981556942104</c:v>
                </c:pt>
                <c:pt idx="4259">
                  <c:v>72403.9459841934</c:v>
                </c:pt>
                <c:pt idx="4260">
                  <c:v>73056.220117905497</c:v>
                </c:pt>
                <c:pt idx="4261">
                  <c:v>73346.048839572803</c:v>
                </c:pt>
                <c:pt idx="4262">
                  <c:v>73825.498296751306</c:v>
                </c:pt>
                <c:pt idx="4263">
                  <c:v>73890.439751516795</c:v>
                </c:pt>
                <c:pt idx="4264">
                  <c:v>74863.861250489994</c:v>
                </c:pt>
                <c:pt idx="4265">
                  <c:v>74893.017332312302</c:v>
                </c:pt>
                <c:pt idx="4266">
                  <c:v>76215.828156800504</c:v>
                </c:pt>
                <c:pt idx="4267">
                  <c:v>77170.001837659103</c:v>
                </c:pt>
                <c:pt idx="4268">
                  <c:v>77355.879653016105</c:v>
                </c:pt>
                <c:pt idx="4269">
                  <c:v>77786.740944037796</c:v>
                </c:pt>
                <c:pt idx="4270">
                  <c:v>80208.943494856299</c:v>
                </c:pt>
                <c:pt idx="4271">
                  <c:v>80709.6206375857</c:v>
                </c:pt>
                <c:pt idx="4272">
                  <c:v>83131.823188404203</c:v>
                </c:pt>
                <c:pt idx="4273">
                  <c:v>83642.758139374404</c:v>
                </c:pt>
                <c:pt idx="4274">
                  <c:v>84811.267132641893</c:v>
                </c:pt>
                <c:pt idx="4275">
                  <c:v>85702.980835612005</c:v>
                </c:pt>
                <c:pt idx="4276">
                  <c:v>86054.702881952006</c:v>
                </c:pt>
                <c:pt idx="4277">
                  <c:v>87636.548837595707</c:v>
                </c:pt>
                <c:pt idx="4278">
                  <c:v>88515.403751572798</c:v>
                </c:pt>
                <c:pt idx="4279">
                  <c:v>90954.737234819899</c:v>
                </c:pt>
                <c:pt idx="4280">
                  <c:v>91087.363791402895</c:v>
                </c:pt>
                <c:pt idx="4281">
                  <c:v>91549.816160843198</c:v>
                </c:pt>
                <c:pt idx="4282">
                  <c:v>91567.8791671566</c:v>
                </c:pt>
                <c:pt idx="4283">
                  <c:v>92334.259064980099</c:v>
                </c:pt>
                <c:pt idx="4284">
                  <c:v>92426.999554737107</c:v>
                </c:pt>
                <c:pt idx="4285">
                  <c:v>92439.776821504303</c:v>
                </c:pt>
                <c:pt idx="4286">
                  <c:v>92974.723566783796</c:v>
                </c:pt>
                <c:pt idx="4287">
                  <c:v>92976.210763683397</c:v>
                </c:pt>
                <c:pt idx="4288">
                  <c:v>93024.3942320481</c:v>
                </c:pt>
                <c:pt idx="4289">
                  <c:v>93034.234971945902</c:v>
                </c:pt>
                <c:pt idx="4290">
                  <c:v>93035.631772476394</c:v>
                </c:pt>
                <c:pt idx="4291">
                  <c:v>93490.953088285401</c:v>
                </c:pt>
                <c:pt idx="4292">
                  <c:v>93498.980160145293</c:v>
                </c:pt>
                <c:pt idx="4293">
                  <c:v>94279.241874654399</c:v>
                </c:pt>
                <c:pt idx="4294">
                  <c:v>95525.743120595202</c:v>
                </c:pt>
                <c:pt idx="4295">
                  <c:v>96155.515099691504</c:v>
                </c:pt>
                <c:pt idx="4296">
                  <c:v>97679.326821503695</c:v>
                </c:pt>
                <c:pt idx="4297">
                  <c:v>97866.050853038105</c:v>
                </c:pt>
                <c:pt idx="4298">
                  <c:v>98752.947733368404</c:v>
                </c:pt>
                <c:pt idx="4299">
                  <c:v>99066.496245513306</c:v>
                </c:pt>
                <c:pt idx="4300">
                  <c:v>101126.71894175099</c:v>
                </c:pt>
                <c:pt idx="4301">
                  <c:v>102337.16433422601</c:v>
                </c:pt>
                <c:pt idx="4302">
                  <c:v>104397.387030463</c:v>
                </c:pt>
                <c:pt idx="4303">
                  <c:v>108143.669144047</c:v>
                </c:pt>
                <c:pt idx="4304">
                  <c:v>113236.322111802</c:v>
                </c:pt>
                <c:pt idx="4305">
                  <c:v>113337.689894062</c:v>
                </c:pt>
                <c:pt idx="4306">
                  <c:v>113934.45766818299</c:v>
                </c:pt>
                <c:pt idx="4307">
                  <c:v>114235.90857168099</c:v>
                </c:pt>
                <c:pt idx="4308">
                  <c:v>114485.004710546</c:v>
                </c:pt>
                <c:pt idx="4309">
                  <c:v>114899.864812724</c:v>
                </c:pt>
                <c:pt idx="4310">
                  <c:v>115544.485580166</c:v>
                </c:pt>
                <c:pt idx="4311">
                  <c:v>115768.48591901</c:v>
                </c:pt>
                <c:pt idx="4312">
                  <c:v>115984.534538582</c:v>
                </c:pt>
                <c:pt idx="4313">
                  <c:v>117407.884404094</c:v>
                </c:pt>
                <c:pt idx="4314">
                  <c:v>118907.41423213</c:v>
                </c:pt>
                <c:pt idx="4315">
                  <c:v>119349.84133153599</c:v>
                </c:pt>
                <c:pt idx="4316">
                  <c:v>120330.76409764199</c:v>
                </c:pt>
                <c:pt idx="4317">
                  <c:v>121830.29392567799</c:v>
                </c:pt>
                <c:pt idx="4318">
                  <c:v>123253.64379119</c:v>
                </c:pt>
                <c:pt idx="4319">
                  <c:v>124078.61650222899</c:v>
                </c:pt>
                <c:pt idx="4320">
                  <c:v>124753.173619226</c:v>
                </c:pt>
                <c:pt idx="4321">
                  <c:v>124819.05484297501</c:v>
                </c:pt>
                <c:pt idx="4322">
                  <c:v>127001.496195777</c:v>
                </c:pt>
                <c:pt idx="4323">
                  <c:v>127741.93453652201</c:v>
                </c:pt>
                <c:pt idx="4324">
                  <c:v>129323.780492166</c:v>
                </c:pt>
                <c:pt idx="4325">
                  <c:v>129924.37588932501</c:v>
                </c:pt>
                <c:pt idx="4326">
                  <c:v>132847.25558287301</c:v>
                </c:pt>
                <c:pt idx="4327">
                  <c:v>135770.135276421</c:v>
                </c:pt>
                <c:pt idx="4328">
                  <c:v>137416.36797471199</c:v>
                </c:pt>
                <c:pt idx="4329">
                  <c:v>138517.55726712901</c:v>
                </c:pt>
                <c:pt idx="4330">
                  <c:v>139503.07169305501</c:v>
                </c:pt>
                <c:pt idx="4331">
                  <c:v>142425.95138660201</c:v>
                </c:pt>
                <c:pt idx="4332">
                  <c:v>158697.98265960399</c:v>
                </c:pt>
                <c:pt idx="4333">
                  <c:v>160351.55652441701</c:v>
                </c:pt>
                <c:pt idx="4334">
                  <c:v>181329.75959697599</c:v>
                </c:pt>
                <c:pt idx="4335">
                  <c:v>184252.63929052401</c:v>
                </c:pt>
                <c:pt idx="4336">
                  <c:v>203378.20535584199</c:v>
                </c:pt>
                <c:pt idx="4337">
                  <c:v>207277.44870985</c:v>
                </c:pt>
                <c:pt idx="4338">
                  <c:v>207712.99332494999</c:v>
                </c:pt>
              </c:numCache>
            </c:numRef>
          </c:xVal>
          <c:yVal>
            <c:numRef>
              <c:f>'Lambda-IO'!$B$1:$B$4339</c:f>
              <c:numCache>
                <c:formatCode>General</c:formatCode>
                <c:ptCount val="4339"/>
                <c:pt idx="0">
                  <c:v>0.22322140280355515</c:v>
                </c:pt>
                <c:pt idx="1">
                  <c:v>0.22322140280355515</c:v>
                </c:pt>
                <c:pt idx="2">
                  <c:v>0.22322140280355515</c:v>
                </c:pt>
                <c:pt idx="3">
                  <c:v>0.22322140280355515</c:v>
                </c:pt>
                <c:pt idx="4">
                  <c:v>0.22322140280355515</c:v>
                </c:pt>
                <c:pt idx="5">
                  <c:v>0.22322140280355515</c:v>
                </c:pt>
                <c:pt idx="6">
                  <c:v>0.22322140280355529</c:v>
                </c:pt>
                <c:pt idx="7">
                  <c:v>0.22322140280355543</c:v>
                </c:pt>
                <c:pt idx="8">
                  <c:v>0.22322140280355562</c:v>
                </c:pt>
                <c:pt idx="9">
                  <c:v>0.22322140280355562</c:v>
                </c:pt>
                <c:pt idx="10">
                  <c:v>0.22322140280355562</c:v>
                </c:pt>
                <c:pt idx="11">
                  <c:v>0.22322140280355562</c:v>
                </c:pt>
                <c:pt idx="12">
                  <c:v>0.22322140280355562</c:v>
                </c:pt>
                <c:pt idx="13">
                  <c:v>0.22322140280355562</c:v>
                </c:pt>
                <c:pt idx="14">
                  <c:v>0.22322140280355562</c:v>
                </c:pt>
                <c:pt idx="15">
                  <c:v>0.22322140280355562</c:v>
                </c:pt>
                <c:pt idx="16">
                  <c:v>0.22322140280355562</c:v>
                </c:pt>
                <c:pt idx="17">
                  <c:v>0.22322140280355562</c:v>
                </c:pt>
                <c:pt idx="18">
                  <c:v>0.22322140280355562</c:v>
                </c:pt>
                <c:pt idx="19">
                  <c:v>0.22322140280355562</c:v>
                </c:pt>
                <c:pt idx="20">
                  <c:v>0.22322140280355562</c:v>
                </c:pt>
                <c:pt idx="21">
                  <c:v>0.22322140280355562</c:v>
                </c:pt>
                <c:pt idx="22">
                  <c:v>0.22322140280355562</c:v>
                </c:pt>
                <c:pt idx="23">
                  <c:v>0.22322140280355562</c:v>
                </c:pt>
                <c:pt idx="24">
                  <c:v>0.22322140280355562</c:v>
                </c:pt>
                <c:pt idx="25">
                  <c:v>0.22322140280355562</c:v>
                </c:pt>
                <c:pt idx="26">
                  <c:v>0.22322140280355562</c:v>
                </c:pt>
                <c:pt idx="27">
                  <c:v>0.22322140280355562</c:v>
                </c:pt>
                <c:pt idx="28">
                  <c:v>0.22322140280355562</c:v>
                </c:pt>
                <c:pt idx="29">
                  <c:v>0.22322140280355562</c:v>
                </c:pt>
                <c:pt idx="30">
                  <c:v>0.22322140280355562</c:v>
                </c:pt>
                <c:pt idx="31">
                  <c:v>0.22322172597675488</c:v>
                </c:pt>
                <c:pt idx="32">
                  <c:v>0.22322172597675549</c:v>
                </c:pt>
                <c:pt idx="33">
                  <c:v>0.22322172597675549</c:v>
                </c:pt>
                <c:pt idx="34">
                  <c:v>0.22322172597675549</c:v>
                </c:pt>
                <c:pt idx="35">
                  <c:v>0.22322204915022165</c:v>
                </c:pt>
                <c:pt idx="36">
                  <c:v>0.22322204915022165</c:v>
                </c:pt>
                <c:pt idx="37">
                  <c:v>0.22322237232395423</c:v>
                </c:pt>
                <c:pt idx="38">
                  <c:v>0.22322237232395423</c:v>
                </c:pt>
                <c:pt idx="39">
                  <c:v>0.22322269549795315</c:v>
                </c:pt>
                <c:pt idx="40">
                  <c:v>0.22322269549795315</c:v>
                </c:pt>
                <c:pt idx="41">
                  <c:v>0.22322301867221836</c:v>
                </c:pt>
                <c:pt idx="42">
                  <c:v>0.22322301867221836</c:v>
                </c:pt>
                <c:pt idx="43">
                  <c:v>0.22322334184674986</c:v>
                </c:pt>
                <c:pt idx="44">
                  <c:v>0.22322921170250842</c:v>
                </c:pt>
                <c:pt idx="45">
                  <c:v>0.22323119481430534</c:v>
                </c:pt>
                <c:pt idx="46">
                  <c:v>0.22323151799557484</c:v>
                </c:pt>
                <c:pt idx="47">
                  <c:v>0.22323184117711062</c:v>
                </c:pt>
                <c:pt idx="48">
                  <c:v>0.22323216435891272</c:v>
                </c:pt>
                <c:pt idx="49">
                  <c:v>0.22323248754098104</c:v>
                </c:pt>
                <c:pt idx="50">
                  <c:v>0.22323281072331586</c:v>
                </c:pt>
                <c:pt idx="51">
                  <c:v>0.2232331339059169</c:v>
                </c:pt>
                <c:pt idx="52">
                  <c:v>0.22323525592252258</c:v>
                </c:pt>
                <c:pt idx="53">
                  <c:v>0.22323606184649983</c:v>
                </c:pt>
                <c:pt idx="54">
                  <c:v>0.22323638503177987</c:v>
                </c:pt>
                <c:pt idx="55">
                  <c:v>0.22323670821732611</c:v>
                </c:pt>
                <c:pt idx="56">
                  <c:v>0.22323703140313869</c:v>
                </c:pt>
                <c:pt idx="57">
                  <c:v>0.2232373545892177</c:v>
                </c:pt>
                <c:pt idx="58">
                  <c:v>0.22323767777556297</c:v>
                </c:pt>
                <c:pt idx="59">
                  <c:v>0.22324167010503315</c:v>
                </c:pt>
                <c:pt idx="60">
                  <c:v>0.22324199329493438</c:v>
                </c:pt>
                <c:pt idx="61">
                  <c:v>0.22324231648510184</c:v>
                </c:pt>
                <c:pt idx="62">
                  <c:v>0.22324263967553576</c:v>
                </c:pt>
                <c:pt idx="63">
                  <c:v>0.22324296286623602</c:v>
                </c:pt>
                <c:pt idx="64">
                  <c:v>0.22324328605720248</c:v>
                </c:pt>
                <c:pt idx="65">
                  <c:v>0.22324360924843537</c:v>
                </c:pt>
                <c:pt idx="66">
                  <c:v>0.22325580800004749</c:v>
                </c:pt>
                <c:pt idx="67">
                  <c:v>0.22325613120159848</c:v>
                </c:pt>
                <c:pt idx="68">
                  <c:v>0.2232562182538802</c:v>
                </c:pt>
                <c:pt idx="69">
                  <c:v>0.22325645440341588</c:v>
                </c:pt>
                <c:pt idx="70">
                  <c:v>0.22325654145576926</c:v>
                </c:pt>
                <c:pt idx="71">
                  <c:v>0.22325677760549967</c:v>
                </c:pt>
                <c:pt idx="72">
                  <c:v>0.22325710080784961</c:v>
                </c:pt>
                <c:pt idx="73">
                  <c:v>0.22325742401046592</c:v>
                </c:pt>
                <c:pt idx="74">
                  <c:v>0.22326899319958018</c:v>
                </c:pt>
                <c:pt idx="75">
                  <c:v>0.22326922972668806</c:v>
                </c:pt>
                <c:pt idx="76">
                  <c:v>0.22326929904222501</c:v>
                </c:pt>
                <c:pt idx="77">
                  <c:v>0.22326931641199582</c:v>
                </c:pt>
                <c:pt idx="78">
                  <c:v>0.22326941041474355</c:v>
                </c:pt>
                <c:pt idx="79">
                  <c:v>0.22326955293929859</c:v>
                </c:pt>
                <c:pt idx="80">
                  <c:v>0.22326963962467786</c:v>
                </c:pt>
                <c:pt idx="81">
                  <c:v>0.22326965803427634</c:v>
                </c:pt>
                <c:pt idx="82">
                  <c:v>0.22326973362750246</c:v>
                </c:pt>
                <c:pt idx="83">
                  <c:v>0.2232697391742279</c:v>
                </c:pt>
                <c:pt idx="84">
                  <c:v>0.22326987615217547</c:v>
                </c:pt>
                <c:pt idx="85">
                  <c:v>0.22326996283762618</c:v>
                </c:pt>
                <c:pt idx="86">
                  <c:v>0.22326998124723979</c:v>
                </c:pt>
                <c:pt idx="87">
                  <c:v>0.22327005684052773</c:v>
                </c:pt>
                <c:pt idx="88">
                  <c:v>0.22327006238725816</c:v>
                </c:pt>
                <c:pt idx="89">
                  <c:v>0.22327019936531875</c:v>
                </c:pt>
                <c:pt idx="90">
                  <c:v>0.22327028605084082</c:v>
                </c:pt>
                <c:pt idx="91">
                  <c:v>0.22327030446046964</c:v>
                </c:pt>
                <c:pt idx="92">
                  <c:v>0.22327038005381936</c:v>
                </c:pt>
                <c:pt idx="93">
                  <c:v>0.2232703856005549</c:v>
                </c:pt>
                <c:pt idx="94">
                  <c:v>0.2232705225787282</c:v>
                </c:pt>
                <c:pt idx="95">
                  <c:v>0.22327060926432171</c:v>
                </c:pt>
                <c:pt idx="96">
                  <c:v>0.22327062767396572</c:v>
                </c:pt>
                <c:pt idx="97">
                  <c:v>0.22327070326737733</c:v>
                </c:pt>
                <c:pt idx="98">
                  <c:v>0.22327070881411787</c:v>
                </c:pt>
                <c:pt idx="99">
                  <c:v>0.22327084579240403</c:v>
                </c:pt>
                <c:pt idx="100">
                  <c:v>0.22327093247806898</c:v>
                </c:pt>
                <c:pt idx="101">
                  <c:v>0.22327095088772808</c:v>
                </c:pt>
                <c:pt idx="102">
                  <c:v>0.22327102648120151</c:v>
                </c:pt>
                <c:pt idx="103">
                  <c:v>0.2232710320279471</c:v>
                </c:pt>
                <c:pt idx="104">
                  <c:v>0.22327116900634614</c:v>
                </c:pt>
                <c:pt idx="105">
                  <c:v>0.22327125569208245</c:v>
                </c:pt>
                <c:pt idx="106">
                  <c:v>0.22327127410175684</c:v>
                </c:pt>
                <c:pt idx="107">
                  <c:v>0.22327134969529203</c:v>
                </c:pt>
                <c:pt idx="108">
                  <c:v>0.22327135524204267</c:v>
                </c:pt>
                <c:pt idx="109">
                  <c:v>0.22327149222055462</c:v>
                </c:pt>
                <c:pt idx="110">
                  <c:v>0.22327157890636232</c:v>
                </c:pt>
                <c:pt idx="111">
                  <c:v>0.22327167290964886</c:v>
                </c:pt>
                <c:pt idx="112">
                  <c:v>0.22327181543502933</c:v>
                </c:pt>
                <c:pt idx="113">
                  <c:v>0.22327199612427198</c:v>
                </c:pt>
                <c:pt idx="114">
                  <c:v>0.22327213864977033</c:v>
                </c:pt>
                <c:pt idx="115">
                  <c:v>0.22328117867292585</c:v>
                </c:pt>
                <c:pt idx="116">
                  <c:v>0.22328490498389578</c:v>
                </c:pt>
                <c:pt idx="117">
                  <c:v>0.22328751463500457</c:v>
                </c:pt>
                <c:pt idx="118">
                  <c:v>0.22328783786268028</c:v>
                </c:pt>
                <c:pt idx="119">
                  <c:v>0.22328816109062222</c:v>
                </c:pt>
                <c:pt idx="120">
                  <c:v>0.22328848431883047</c:v>
                </c:pt>
                <c:pt idx="121">
                  <c:v>0.22328880754730496</c:v>
                </c:pt>
                <c:pt idx="122">
                  <c:v>0.2232891307760459</c:v>
                </c:pt>
                <c:pt idx="123">
                  <c:v>0.2232891307760459</c:v>
                </c:pt>
                <c:pt idx="124">
                  <c:v>0.22328915215018785</c:v>
                </c:pt>
                <c:pt idx="125">
                  <c:v>0.22328942092877219</c:v>
                </c:pt>
                <c:pt idx="126">
                  <c:v>0.22328945400505304</c:v>
                </c:pt>
                <c:pt idx="127">
                  <c:v>0.22329030327449345</c:v>
                </c:pt>
                <c:pt idx="128">
                  <c:v>0.2232906265044661</c:v>
                </c:pt>
                <c:pt idx="129">
                  <c:v>0.22329094973470506</c:v>
                </c:pt>
                <c:pt idx="130">
                  <c:v>0.2232912729652104</c:v>
                </c:pt>
                <c:pt idx="131">
                  <c:v>0.22329159619598191</c:v>
                </c:pt>
                <c:pt idx="132">
                  <c:v>0.22329191942701973</c:v>
                </c:pt>
                <c:pt idx="133">
                  <c:v>0.22329224265832395</c:v>
                </c:pt>
                <c:pt idx="134">
                  <c:v>0.2232985966890309</c:v>
                </c:pt>
                <c:pt idx="135">
                  <c:v>0.22329891992583636</c:v>
                </c:pt>
                <c:pt idx="136">
                  <c:v>0.22329924316290806</c:v>
                </c:pt>
                <c:pt idx="137">
                  <c:v>0.22329956640024606</c:v>
                </c:pt>
                <c:pt idx="138">
                  <c:v>0.22329988963785036</c:v>
                </c:pt>
                <c:pt idx="139">
                  <c:v>0.22330021287572091</c:v>
                </c:pt>
                <c:pt idx="140">
                  <c:v>0.22330053611385783</c:v>
                </c:pt>
                <c:pt idx="141">
                  <c:v>0.22330085935226099</c:v>
                </c:pt>
                <c:pt idx="142">
                  <c:v>0.22330118259093051</c:v>
                </c:pt>
                <c:pt idx="143">
                  <c:v>0.22330691153257934</c:v>
                </c:pt>
                <c:pt idx="144">
                  <c:v>0.22330858651503202</c:v>
                </c:pt>
                <c:pt idx="145">
                  <c:v>0.22330890976006715</c:v>
                </c:pt>
                <c:pt idx="146">
                  <c:v>0.22330923300536848</c:v>
                </c:pt>
                <c:pt idx="147">
                  <c:v>0.22330955625093621</c:v>
                </c:pt>
                <c:pt idx="148">
                  <c:v>0.22330987949677014</c:v>
                </c:pt>
                <c:pt idx="149">
                  <c:v>0.22331020274287036</c:v>
                </c:pt>
                <c:pt idx="150">
                  <c:v>0.22331052598923695</c:v>
                </c:pt>
                <c:pt idx="151">
                  <c:v>0.22331084923586977</c:v>
                </c:pt>
                <c:pt idx="152">
                  <c:v>0.22331117248276883</c:v>
                </c:pt>
                <c:pt idx="153">
                  <c:v>0.22331513253997673</c:v>
                </c:pt>
                <c:pt idx="154">
                  <c:v>0.22332248551791498</c:v>
                </c:pt>
                <c:pt idx="155">
                  <c:v>0.22332280877439958</c:v>
                </c:pt>
                <c:pt idx="156">
                  <c:v>0.22332313203115042</c:v>
                </c:pt>
                <c:pt idx="157">
                  <c:v>0.22332345528816766</c:v>
                </c:pt>
                <c:pt idx="158">
                  <c:v>0.22332377854545107</c:v>
                </c:pt>
                <c:pt idx="159">
                  <c:v>0.2233241018030008</c:v>
                </c:pt>
                <c:pt idx="160">
                  <c:v>0.22332442506081679</c:v>
                </c:pt>
                <c:pt idx="161">
                  <c:v>0.22332474831889906</c:v>
                </c:pt>
                <c:pt idx="162">
                  <c:v>0.22332507157724765</c:v>
                </c:pt>
                <c:pt idx="163">
                  <c:v>0.22332685999229512</c:v>
                </c:pt>
                <c:pt idx="164">
                  <c:v>0.22332718325238313</c:v>
                </c:pt>
                <c:pt idx="165">
                  <c:v>0.22332750651273744</c:v>
                </c:pt>
                <c:pt idx="166">
                  <c:v>0.22332782977335797</c:v>
                </c:pt>
                <c:pt idx="167">
                  <c:v>0.22332815303424497</c:v>
                </c:pt>
                <c:pt idx="168">
                  <c:v>0.22332847629539807</c:v>
                </c:pt>
                <c:pt idx="169">
                  <c:v>0.22332879955681756</c:v>
                </c:pt>
                <c:pt idx="170">
                  <c:v>0.22332912281850317</c:v>
                </c:pt>
                <c:pt idx="171">
                  <c:v>0.22333300843291226</c:v>
                </c:pt>
                <c:pt idx="172">
                  <c:v>0.2233333316980653</c:v>
                </c:pt>
                <c:pt idx="173">
                  <c:v>0.2233336549634847</c:v>
                </c:pt>
                <c:pt idx="174">
                  <c:v>0.22333397822917034</c:v>
                </c:pt>
                <c:pt idx="175">
                  <c:v>0.22333430149512226</c:v>
                </c:pt>
                <c:pt idx="176">
                  <c:v>0.22333462476134042</c:v>
                </c:pt>
                <c:pt idx="177">
                  <c:v>0.22333494802782489</c:v>
                </c:pt>
                <c:pt idx="178">
                  <c:v>0.22333527129457562</c:v>
                </c:pt>
                <c:pt idx="179">
                  <c:v>0.22333559456159274</c:v>
                </c:pt>
                <c:pt idx="180">
                  <c:v>0.22333591782887607</c:v>
                </c:pt>
                <c:pt idx="181">
                  <c:v>0.22333698733407173</c:v>
                </c:pt>
                <c:pt idx="182">
                  <c:v>0.2233373106025022</c:v>
                </c:pt>
                <c:pt idx="183">
                  <c:v>0.22333763387119904</c:v>
                </c:pt>
                <c:pt idx="184">
                  <c:v>0.22333795714016214</c:v>
                </c:pt>
                <c:pt idx="185">
                  <c:v>0.22333828040939144</c:v>
                </c:pt>
                <c:pt idx="186">
                  <c:v>0.22333860367888708</c:v>
                </c:pt>
                <c:pt idx="187">
                  <c:v>0.22333892694864899</c:v>
                </c:pt>
                <c:pt idx="188">
                  <c:v>0.2233392502186772</c:v>
                </c:pt>
                <c:pt idx="189">
                  <c:v>0.22333957348897157</c:v>
                </c:pt>
                <c:pt idx="190">
                  <c:v>0.22333989675953228</c:v>
                </c:pt>
                <c:pt idx="191">
                  <c:v>0.22334455806520329</c:v>
                </c:pt>
                <c:pt idx="192">
                  <c:v>0.22334488133986963</c:v>
                </c:pt>
                <c:pt idx="193">
                  <c:v>0.22334520461480231</c:v>
                </c:pt>
                <c:pt idx="194">
                  <c:v>0.22334552789000128</c:v>
                </c:pt>
                <c:pt idx="195">
                  <c:v>0.22334585116546649</c:v>
                </c:pt>
                <c:pt idx="196">
                  <c:v>0.223346174441198</c:v>
                </c:pt>
                <c:pt idx="197">
                  <c:v>0.2233464977171957</c:v>
                </c:pt>
                <c:pt idx="198">
                  <c:v>0.22334682099345976</c:v>
                </c:pt>
                <c:pt idx="199">
                  <c:v>0.22334714426999003</c:v>
                </c:pt>
                <c:pt idx="200">
                  <c:v>0.22335937555614688</c:v>
                </c:pt>
                <c:pt idx="201">
                  <c:v>0.22335969884301754</c:v>
                </c:pt>
                <c:pt idx="202">
                  <c:v>0.22336002213015446</c:v>
                </c:pt>
                <c:pt idx="203">
                  <c:v>0.22336034541755773</c:v>
                </c:pt>
                <c:pt idx="204">
                  <c:v>0.22336066870522719</c:v>
                </c:pt>
                <c:pt idx="205">
                  <c:v>0.22336099199316295</c:v>
                </c:pt>
                <c:pt idx="206">
                  <c:v>0.22336116811015139</c:v>
                </c:pt>
                <c:pt idx="207">
                  <c:v>0.22336131528136488</c:v>
                </c:pt>
                <c:pt idx="208">
                  <c:v>0.22336149139849823</c:v>
                </c:pt>
                <c:pt idx="209">
                  <c:v>0.22336163856983321</c:v>
                </c:pt>
                <c:pt idx="210">
                  <c:v>0.22336181468711128</c:v>
                </c:pt>
                <c:pt idx="211">
                  <c:v>0.22336196185856771</c:v>
                </c:pt>
                <c:pt idx="212">
                  <c:v>0.22336213797599061</c:v>
                </c:pt>
                <c:pt idx="213">
                  <c:v>0.22336228514756862</c:v>
                </c:pt>
                <c:pt idx="214">
                  <c:v>0.22336246126513618</c:v>
                </c:pt>
                <c:pt idx="215">
                  <c:v>0.22336278455454811</c:v>
                </c:pt>
                <c:pt idx="216">
                  <c:v>0.22336310784422628</c:v>
                </c:pt>
                <c:pt idx="217">
                  <c:v>0.22336343113417068</c:v>
                </c:pt>
                <c:pt idx="218">
                  <c:v>0.22336375442438125</c:v>
                </c:pt>
                <c:pt idx="219">
                  <c:v>0.22336407771485817</c:v>
                </c:pt>
                <c:pt idx="220">
                  <c:v>0.22336802390850441</c:v>
                </c:pt>
                <c:pt idx="221">
                  <c:v>0.22336834720249787</c:v>
                </c:pt>
                <c:pt idx="222">
                  <c:v>0.22336867049675763</c:v>
                </c:pt>
                <c:pt idx="223">
                  <c:v>0.22336899379128358</c:v>
                </c:pt>
                <c:pt idx="224">
                  <c:v>0.22336931708607577</c:v>
                </c:pt>
                <c:pt idx="225">
                  <c:v>0.22336964038113427</c:v>
                </c:pt>
                <c:pt idx="226">
                  <c:v>0.22336996367645903</c:v>
                </c:pt>
                <c:pt idx="227">
                  <c:v>0.22337028697205005</c:v>
                </c:pt>
                <c:pt idx="228">
                  <c:v>0.22337061026790736</c:v>
                </c:pt>
                <c:pt idx="229">
                  <c:v>0.2233709335640309</c:v>
                </c:pt>
                <c:pt idx="230">
                  <c:v>0.22337291917464672</c:v>
                </c:pt>
                <c:pt idx="231">
                  <c:v>0.22337324247267148</c:v>
                </c:pt>
                <c:pt idx="232">
                  <c:v>0.22337356577096248</c:v>
                </c:pt>
                <c:pt idx="233">
                  <c:v>0.22337388906951977</c:v>
                </c:pt>
                <c:pt idx="234">
                  <c:v>0.22337421236834334</c:v>
                </c:pt>
                <c:pt idx="235">
                  <c:v>0.22337453566743315</c:v>
                </c:pt>
                <c:pt idx="236">
                  <c:v>0.22337485896678919</c:v>
                </c:pt>
                <c:pt idx="237">
                  <c:v>0.22337518226641154</c:v>
                </c:pt>
                <c:pt idx="238">
                  <c:v>0.22337550556630009</c:v>
                </c:pt>
                <c:pt idx="239">
                  <c:v>0.22337582886645493</c:v>
                </c:pt>
                <c:pt idx="240">
                  <c:v>0.22337665223497652</c:v>
                </c:pt>
                <c:pt idx="241">
                  <c:v>0.22337697553607602</c:v>
                </c:pt>
                <c:pt idx="242">
                  <c:v>0.22337729883744173</c:v>
                </c:pt>
                <c:pt idx="243">
                  <c:v>0.22337755583732016</c:v>
                </c:pt>
                <c:pt idx="244">
                  <c:v>0.22337762213907375</c:v>
                </c:pt>
                <c:pt idx="245">
                  <c:v>0.22337794544097192</c:v>
                </c:pt>
                <c:pt idx="246">
                  <c:v>0.22337826874313643</c:v>
                </c:pt>
                <c:pt idx="247">
                  <c:v>0.2233785920455672</c:v>
                </c:pt>
                <c:pt idx="248">
                  <c:v>0.22337891534826421</c:v>
                </c:pt>
                <c:pt idx="249">
                  <c:v>0.2233792386512275</c:v>
                </c:pt>
                <c:pt idx="250">
                  <c:v>0.22338958554033908</c:v>
                </c:pt>
                <c:pt idx="251">
                  <c:v>0.22338990885208948</c:v>
                </c:pt>
                <c:pt idx="252">
                  <c:v>0.22339023216410614</c:v>
                </c:pt>
                <c:pt idx="253">
                  <c:v>0.22339055547638903</c:v>
                </c:pt>
                <c:pt idx="254">
                  <c:v>0.22339087878893812</c:v>
                </c:pt>
                <c:pt idx="255">
                  <c:v>0.22339120210175359</c:v>
                </c:pt>
                <c:pt idx="256">
                  <c:v>0.22339152541483517</c:v>
                </c:pt>
                <c:pt idx="257">
                  <c:v>0.22339184872818313</c:v>
                </c:pt>
                <c:pt idx="258">
                  <c:v>0.22339217204179729</c:v>
                </c:pt>
                <c:pt idx="259">
                  <c:v>0.22339249535567771</c:v>
                </c:pt>
                <c:pt idx="260">
                  <c:v>0.22339477785328801</c:v>
                </c:pt>
                <c:pt idx="261">
                  <c:v>0.22339510116931396</c:v>
                </c:pt>
                <c:pt idx="262">
                  <c:v>0.22339542448560629</c:v>
                </c:pt>
                <c:pt idx="263">
                  <c:v>0.22339574780216473</c:v>
                </c:pt>
                <c:pt idx="264">
                  <c:v>0.22339607111898951</c:v>
                </c:pt>
                <c:pt idx="265">
                  <c:v>0.22339639443608059</c:v>
                </c:pt>
                <c:pt idx="266">
                  <c:v>0.22339671775343783</c:v>
                </c:pt>
                <c:pt idx="267">
                  <c:v>0.22339704107106123</c:v>
                </c:pt>
                <c:pt idx="268">
                  <c:v>0.22339736438895097</c:v>
                </c:pt>
                <c:pt idx="269">
                  <c:v>0.2234000650602633</c:v>
                </c:pt>
                <c:pt idx="270">
                  <c:v>0.22340038838064294</c:v>
                </c:pt>
                <c:pt idx="271">
                  <c:v>0.22340071170128881</c:v>
                </c:pt>
                <c:pt idx="272">
                  <c:v>0.22340103502220102</c:v>
                </c:pt>
                <c:pt idx="273">
                  <c:v>0.2234013583433794</c:v>
                </c:pt>
                <c:pt idx="274">
                  <c:v>0.22340168166482402</c:v>
                </c:pt>
                <c:pt idx="275">
                  <c:v>0.2234020049865349</c:v>
                </c:pt>
                <c:pt idx="276">
                  <c:v>0.22340232830851206</c:v>
                </c:pt>
                <c:pt idx="277">
                  <c:v>0.22340265163075546</c:v>
                </c:pt>
                <c:pt idx="278">
                  <c:v>0.22340297495326511</c:v>
                </c:pt>
                <c:pt idx="279">
                  <c:v>0.22341420866286421</c:v>
                </c:pt>
                <c:pt idx="280">
                  <c:v>0.22341453199489025</c:v>
                </c:pt>
                <c:pt idx="281">
                  <c:v>0.22341485532718264</c:v>
                </c:pt>
                <c:pt idx="282">
                  <c:v>0.22341517865974123</c:v>
                </c:pt>
                <c:pt idx="283">
                  <c:v>0.22341550199256607</c:v>
                </c:pt>
                <c:pt idx="284">
                  <c:v>0.22341582532565701</c:v>
                </c:pt>
                <c:pt idx="285">
                  <c:v>0.22341614865901427</c:v>
                </c:pt>
                <c:pt idx="286">
                  <c:v>0.22341647199263778</c:v>
                </c:pt>
                <c:pt idx="287">
                  <c:v>0.22341679532652756</c:v>
                </c:pt>
                <c:pt idx="288">
                  <c:v>0.22341711866068356</c:v>
                </c:pt>
                <c:pt idx="289">
                  <c:v>0.2234273991850477</c:v>
                </c:pt>
                <c:pt idx="290">
                  <c:v>0.22342772252793516</c:v>
                </c:pt>
                <c:pt idx="291">
                  <c:v>0.22342782211758846</c:v>
                </c:pt>
                <c:pt idx="292">
                  <c:v>0.22342804587108894</c:v>
                </c:pt>
                <c:pt idx="293">
                  <c:v>0.2234281399118645</c:v>
                </c:pt>
                <c:pt idx="294">
                  <c:v>0.22342814546082426</c:v>
                </c:pt>
                <c:pt idx="295">
                  <c:v>0.22342836921450898</c:v>
                </c:pt>
                <c:pt idx="296">
                  <c:v>0.22342838763155404</c:v>
                </c:pt>
                <c:pt idx="297">
                  <c:v>0.22342846325536139</c:v>
                </c:pt>
                <c:pt idx="298">
                  <c:v>0.22342846880432626</c:v>
                </c:pt>
                <c:pt idx="299">
                  <c:v>0.22342869255819514</c:v>
                </c:pt>
                <c:pt idx="300">
                  <c:v>0.2234287109752553</c:v>
                </c:pt>
                <c:pt idx="301">
                  <c:v>0.22342878659912457</c:v>
                </c:pt>
                <c:pt idx="302">
                  <c:v>0.22342879214809447</c:v>
                </c:pt>
                <c:pt idx="303">
                  <c:v>0.22342901590214759</c:v>
                </c:pt>
                <c:pt idx="304">
                  <c:v>0.22342903431922298</c:v>
                </c:pt>
                <c:pt idx="305">
                  <c:v>0.22342910994315401</c:v>
                </c:pt>
                <c:pt idx="306">
                  <c:v>0.22342911549212888</c:v>
                </c:pt>
                <c:pt idx="307">
                  <c:v>0.22342933924636627</c:v>
                </c:pt>
                <c:pt idx="308">
                  <c:v>0.22342935766345684</c:v>
                </c:pt>
                <c:pt idx="309">
                  <c:v>0.2234294332874496</c:v>
                </c:pt>
                <c:pt idx="310">
                  <c:v>0.2234294388364296</c:v>
                </c:pt>
                <c:pt idx="311">
                  <c:v>0.22342966259085117</c:v>
                </c:pt>
                <c:pt idx="312">
                  <c:v>0.22342968100795693</c:v>
                </c:pt>
                <c:pt idx="313">
                  <c:v>0.22342975663201151</c:v>
                </c:pt>
                <c:pt idx="314">
                  <c:v>0.22342976218099644</c:v>
                </c:pt>
                <c:pt idx="315">
                  <c:v>0.22342989921480225</c:v>
                </c:pt>
                <c:pt idx="316">
                  <c:v>0.22342998593560229</c:v>
                </c:pt>
                <c:pt idx="317">
                  <c:v>0.22343000435272317</c:v>
                </c:pt>
                <c:pt idx="318">
                  <c:v>0.22343007997683959</c:v>
                </c:pt>
                <c:pt idx="319">
                  <c:v>0.22343008552582966</c:v>
                </c:pt>
                <c:pt idx="320">
                  <c:v>0.2234302225597482</c:v>
                </c:pt>
                <c:pt idx="321">
                  <c:v>0.22343030928061969</c:v>
                </c:pt>
                <c:pt idx="322">
                  <c:v>0.22343032769775575</c:v>
                </c:pt>
                <c:pt idx="323">
                  <c:v>0.22343040332193395</c:v>
                </c:pt>
                <c:pt idx="324">
                  <c:v>0.22343040887092899</c:v>
                </c:pt>
                <c:pt idx="325">
                  <c:v>0.22343054590496036</c:v>
                </c:pt>
                <c:pt idx="326">
                  <c:v>0.22343065104305448</c:v>
                </c:pt>
                <c:pt idx="327">
                  <c:v>0.22343072666729455</c:v>
                </c:pt>
                <c:pt idx="328">
                  <c:v>0.22343073221629453</c:v>
                </c:pt>
                <c:pt idx="329">
                  <c:v>0.22343831796398353</c:v>
                </c:pt>
                <c:pt idx="330">
                  <c:v>0.22344625145490229</c:v>
                </c:pt>
                <c:pt idx="331">
                  <c:v>0.22344657481331157</c:v>
                </c:pt>
                <c:pt idx="332">
                  <c:v>0.22344689817198701</c:v>
                </c:pt>
                <c:pt idx="333">
                  <c:v>0.22344722153092869</c:v>
                </c:pt>
                <c:pt idx="334">
                  <c:v>0.22344754489013657</c:v>
                </c:pt>
                <c:pt idx="335">
                  <c:v>0.22344786824961069</c:v>
                </c:pt>
                <c:pt idx="336">
                  <c:v>0.22344815851969224</c:v>
                </c:pt>
                <c:pt idx="337">
                  <c:v>0.22344819160935103</c:v>
                </c:pt>
                <c:pt idx="338">
                  <c:v>0.22344851496935764</c:v>
                </c:pt>
                <c:pt idx="339">
                  <c:v>0.223448717861851</c:v>
                </c:pt>
                <c:pt idx="340">
                  <c:v>0.22344883832963042</c:v>
                </c:pt>
                <c:pt idx="341">
                  <c:v>0.22344904122229031</c:v>
                </c:pt>
                <c:pt idx="342">
                  <c:v>0.22344936458299591</c:v>
                </c:pt>
                <c:pt idx="343">
                  <c:v>0.22344968794396763</c:v>
                </c:pt>
                <c:pt idx="344">
                  <c:v>0.22345001130520564</c:v>
                </c:pt>
                <c:pt idx="345">
                  <c:v>0.22345033466670991</c:v>
                </c:pt>
                <c:pt idx="346">
                  <c:v>0.22345065802848027</c:v>
                </c:pt>
                <c:pt idx="347">
                  <c:v>0.223450981390517</c:v>
                </c:pt>
                <c:pt idx="348">
                  <c:v>0.22345130475281988</c:v>
                </c:pt>
                <c:pt idx="349">
                  <c:v>0.22345162811538893</c:v>
                </c:pt>
                <c:pt idx="350">
                  <c:v>0.22345701462383336</c:v>
                </c:pt>
                <c:pt idx="351">
                  <c:v>0.22345733799110346</c:v>
                </c:pt>
                <c:pt idx="352">
                  <c:v>0.22345766135863981</c:v>
                </c:pt>
                <c:pt idx="353">
                  <c:v>0.22345798472644224</c:v>
                </c:pt>
                <c:pt idx="354">
                  <c:v>0.22345830809451103</c:v>
                </c:pt>
                <c:pt idx="355">
                  <c:v>0.22345863146284595</c:v>
                </c:pt>
                <c:pt idx="356">
                  <c:v>0.22345895483144715</c:v>
                </c:pt>
                <c:pt idx="357">
                  <c:v>0.22345927820031461</c:v>
                </c:pt>
                <c:pt idx="358">
                  <c:v>0.22345960156944819</c:v>
                </c:pt>
                <c:pt idx="359">
                  <c:v>0.223459924938848</c:v>
                </c:pt>
                <c:pt idx="360">
                  <c:v>0.22346700848183845</c:v>
                </c:pt>
                <c:pt idx="361">
                  <c:v>0.22346733185733572</c:v>
                </c:pt>
                <c:pt idx="362">
                  <c:v>0.22346765523309925</c:v>
                </c:pt>
                <c:pt idx="363">
                  <c:v>0.22346797860912906</c:v>
                </c:pt>
                <c:pt idx="364">
                  <c:v>0.22346830198542497</c:v>
                </c:pt>
                <c:pt idx="365">
                  <c:v>0.22346862536198719</c:v>
                </c:pt>
                <c:pt idx="366">
                  <c:v>0.22346894873881562</c:v>
                </c:pt>
                <c:pt idx="367">
                  <c:v>0.22346927211591028</c:v>
                </c:pt>
                <c:pt idx="368">
                  <c:v>0.22346959549327111</c:v>
                </c:pt>
                <c:pt idx="369">
                  <c:v>0.22348091309421672</c:v>
                </c:pt>
                <c:pt idx="370">
                  <c:v>0.22348123648116022</c:v>
                </c:pt>
                <c:pt idx="371">
                  <c:v>0.22348155986836987</c:v>
                </c:pt>
                <c:pt idx="372">
                  <c:v>0.22348188325584575</c:v>
                </c:pt>
                <c:pt idx="373">
                  <c:v>0.22348196513832111</c:v>
                </c:pt>
                <c:pt idx="374">
                  <c:v>0.22348220664358795</c:v>
                </c:pt>
                <c:pt idx="375">
                  <c:v>0.22348253003159624</c:v>
                </c:pt>
                <c:pt idx="376">
                  <c:v>0.2234828534198707</c:v>
                </c:pt>
                <c:pt idx="377">
                  <c:v>0.2234831768084114</c:v>
                </c:pt>
                <c:pt idx="378">
                  <c:v>0.22348350019721835</c:v>
                </c:pt>
                <c:pt idx="379">
                  <c:v>0.22348382358629151</c:v>
                </c:pt>
                <c:pt idx="380">
                  <c:v>0.22348528933401859</c:v>
                </c:pt>
                <c:pt idx="381">
                  <c:v>0.22348561272456444</c:v>
                </c:pt>
                <c:pt idx="382">
                  <c:v>0.22348593611537657</c:v>
                </c:pt>
                <c:pt idx="383">
                  <c:v>0.22348625950645476</c:v>
                </c:pt>
                <c:pt idx="384">
                  <c:v>0.22348625950645476</c:v>
                </c:pt>
                <c:pt idx="385">
                  <c:v>0.22348658289779924</c:v>
                </c:pt>
                <c:pt idx="386">
                  <c:v>0.22348690628940987</c:v>
                </c:pt>
                <c:pt idx="387">
                  <c:v>0.22348722968128681</c:v>
                </c:pt>
                <c:pt idx="388">
                  <c:v>0.22348755307342988</c:v>
                </c:pt>
                <c:pt idx="389">
                  <c:v>0.22348787646583915</c:v>
                </c:pt>
                <c:pt idx="390">
                  <c:v>0.22349176365153031</c:v>
                </c:pt>
                <c:pt idx="391">
                  <c:v>0.22349208704740597</c:v>
                </c:pt>
                <c:pt idx="392">
                  <c:v>0.22349241044354787</c:v>
                </c:pt>
                <c:pt idx="393">
                  <c:v>0.22349273383995583</c:v>
                </c:pt>
                <c:pt idx="394">
                  <c:v>0.2234930572366301</c:v>
                </c:pt>
                <c:pt idx="395">
                  <c:v>0.22349338063357052</c:v>
                </c:pt>
                <c:pt idx="396">
                  <c:v>0.2234937040307772</c:v>
                </c:pt>
                <c:pt idx="397">
                  <c:v>0.22349402742824995</c:v>
                </c:pt>
                <c:pt idx="398">
                  <c:v>0.22349574416167217</c:v>
                </c:pt>
                <c:pt idx="399">
                  <c:v>0.22349606756082427</c:v>
                </c:pt>
                <c:pt idx="400">
                  <c:v>0.2234963909602426</c:v>
                </c:pt>
                <c:pt idx="401">
                  <c:v>0.22349671435992707</c:v>
                </c:pt>
                <c:pt idx="402">
                  <c:v>0.22349703775987781</c:v>
                </c:pt>
                <c:pt idx="403">
                  <c:v>0.22349736116009467</c:v>
                </c:pt>
                <c:pt idx="404">
                  <c:v>0.22349768456057778</c:v>
                </c:pt>
                <c:pt idx="405">
                  <c:v>0.2234980079613271</c:v>
                </c:pt>
                <c:pt idx="406">
                  <c:v>0.22349833136234251</c:v>
                </c:pt>
                <c:pt idx="407">
                  <c:v>0.22350331795416736</c:v>
                </c:pt>
                <c:pt idx="408">
                  <c:v>0.22350364135955342</c:v>
                </c:pt>
                <c:pt idx="409">
                  <c:v>0.2235039647652057</c:v>
                </c:pt>
                <c:pt idx="410">
                  <c:v>0.22350428817112428</c:v>
                </c:pt>
                <c:pt idx="411">
                  <c:v>0.22350461157730905</c:v>
                </c:pt>
                <c:pt idx="412">
                  <c:v>0.22350493498375995</c:v>
                </c:pt>
                <c:pt idx="413">
                  <c:v>0.22350525839047705</c:v>
                </c:pt>
                <c:pt idx="414">
                  <c:v>0.22350558179746033</c:v>
                </c:pt>
                <c:pt idx="415">
                  <c:v>0.22350590520470981</c:v>
                </c:pt>
                <c:pt idx="416">
                  <c:v>0.22351765763651782</c:v>
                </c:pt>
                <c:pt idx="417">
                  <c:v>0.22351846485412588</c:v>
                </c:pt>
                <c:pt idx="418">
                  <c:v>0.22351878827197891</c:v>
                </c:pt>
                <c:pt idx="419">
                  <c:v>0.22351911169009817</c:v>
                </c:pt>
                <c:pt idx="420">
                  <c:v>0.22351943510848349</c:v>
                </c:pt>
                <c:pt idx="421">
                  <c:v>0.22351975852713513</c:v>
                </c:pt>
                <c:pt idx="422">
                  <c:v>0.22351993471533541</c:v>
                </c:pt>
                <c:pt idx="423">
                  <c:v>0.22352008194605291</c:v>
                </c:pt>
                <c:pt idx="424">
                  <c:v>0.22352025813439794</c:v>
                </c:pt>
                <c:pt idx="425">
                  <c:v>0.22352040536523687</c:v>
                </c:pt>
                <c:pt idx="426">
                  <c:v>0.2235205815537267</c:v>
                </c:pt>
                <c:pt idx="427">
                  <c:v>0.22352072878468704</c:v>
                </c:pt>
                <c:pt idx="428">
                  <c:v>0.22352090497332167</c:v>
                </c:pt>
                <c:pt idx="429">
                  <c:v>0.2235212283931827</c:v>
                </c:pt>
                <c:pt idx="430">
                  <c:v>0.22352155181330993</c:v>
                </c:pt>
                <c:pt idx="431">
                  <c:v>0.22352187523370345</c:v>
                </c:pt>
                <c:pt idx="432">
                  <c:v>0.22352219865436307</c:v>
                </c:pt>
                <c:pt idx="433">
                  <c:v>0.22352252207528892</c:v>
                </c:pt>
                <c:pt idx="434">
                  <c:v>0.22352646986122171</c:v>
                </c:pt>
                <c:pt idx="435">
                  <c:v>0.22352679328566302</c:v>
                </c:pt>
                <c:pt idx="436">
                  <c:v>0.22352711671037054</c:v>
                </c:pt>
                <c:pt idx="437">
                  <c:v>0.22352744013534426</c:v>
                </c:pt>
                <c:pt idx="438">
                  <c:v>0.22352776356058415</c:v>
                </c:pt>
                <c:pt idx="439">
                  <c:v>0.22352808698609025</c:v>
                </c:pt>
                <c:pt idx="440">
                  <c:v>0.22352841041186247</c:v>
                </c:pt>
                <c:pt idx="441">
                  <c:v>0.22352873383790089</c:v>
                </c:pt>
                <c:pt idx="442">
                  <c:v>0.22352905726420544</c:v>
                </c:pt>
                <c:pt idx="443">
                  <c:v>0.2235316905310395</c:v>
                </c:pt>
                <c:pt idx="444">
                  <c:v>0.2235320139597772</c:v>
                </c:pt>
                <c:pt idx="445">
                  <c:v>0.22353233738878103</c:v>
                </c:pt>
                <c:pt idx="446">
                  <c:v>0.22353266081805101</c:v>
                </c:pt>
                <c:pt idx="447">
                  <c:v>0.22353298424758722</c:v>
                </c:pt>
                <c:pt idx="448">
                  <c:v>0.22353330767738955</c:v>
                </c:pt>
                <c:pt idx="449">
                  <c:v>0.22353363110745811</c:v>
                </c:pt>
                <c:pt idx="450">
                  <c:v>0.22353395453779282</c:v>
                </c:pt>
                <c:pt idx="451">
                  <c:v>0.22353427796839379</c:v>
                </c:pt>
                <c:pt idx="452">
                  <c:v>0.22353542510067198</c:v>
                </c:pt>
                <c:pt idx="453">
                  <c:v>0.22353574853248329</c:v>
                </c:pt>
                <c:pt idx="454">
                  <c:v>0.22353607196456099</c:v>
                </c:pt>
                <c:pt idx="455">
                  <c:v>0.22353639539690473</c:v>
                </c:pt>
                <c:pt idx="456">
                  <c:v>0.22353671882951467</c:v>
                </c:pt>
                <c:pt idx="457">
                  <c:v>0.22353704226239088</c:v>
                </c:pt>
                <c:pt idx="458">
                  <c:v>0.2235373656955332</c:v>
                </c:pt>
                <c:pt idx="459">
                  <c:v>0.2235376891289417</c:v>
                </c:pt>
                <c:pt idx="460">
                  <c:v>0.22353801256261638</c:v>
                </c:pt>
                <c:pt idx="461">
                  <c:v>0.22354836363487798</c:v>
                </c:pt>
                <c:pt idx="462">
                  <c:v>0.22354868707733724</c:v>
                </c:pt>
                <c:pt idx="463">
                  <c:v>0.22354901052006268</c:v>
                </c:pt>
                <c:pt idx="464">
                  <c:v>0.22354933396305424</c:v>
                </c:pt>
                <c:pt idx="465">
                  <c:v>0.22354965740631197</c:v>
                </c:pt>
                <c:pt idx="466">
                  <c:v>0.22354998084983588</c:v>
                </c:pt>
                <c:pt idx="467">
                  <c:v>0.22355030429362602</c:v>
                </c:pt>
                <c:pt idx="468">
                  <c:v>0.22355062773768225</c:v>
                </c:pt>
                <c:pt idx="469">
                  <c:v>0.22355095118200466</c:v>
                </c:pt>
                <c:pt idx="470">
                  <c:v>0.22355355804696053</c:v>
                </c:pt>
                <c:pt idx="471">
                  <c:v>0.22355388149369421</c:v>
                </c:pt>
                <c:pt idx="472">
                  <c:v>0.22355420494069392</c:v>
                </c:pt>
                <c:pt idx="473">
                  <c:v>0.22355452838795983</c:v>
                </c:pt>
                <c:pt idx="474">
                  <c:v>0.22355485183549195</c:v>
                </c:pt>
                <c:pt idx="475">
                  <c:v>0.22355517528329016</c:v>
                </c:pt>
                <c:pt idx="476">
                  <c:v>0.22355549873135461</c:v>
                </c:pt>
                <c:pt idx="477">
                  <c:v>0.22355582217968523</c:v>
                </c:pt>
                <c:pt idx="478">
                  <c:v>0.22355614562828202</c:v>
                </c:pt>
                <c:pt idx="479">
                  <c:v>0.22355732169257866</c:v>
                </c:pt>
                <c:pt idx="480">
                  <c:v>0.22355884739138354</c:v>
                </c:pt>
                <c:pt idx="481">
                  <c:v>0.22355917084246954</c:v>
                </c:pt>
                <c:pt idx="482">
                  <c:v>0.22355949429382166</c:v>
                </c:pt>
                <c:pt idx="483">
                  <c:v>0.2235598177454399</c:v>
                </c:pt>
                <c:pt idx="484">
                  <c:v>0.22356014119732448</c:v>
                </c:pt>
                <c:pt idx="485">
                  <c:v>0.22356046464947504</c:v>
                </c:pt>
                <c:pt idx="486">
                  <c:v>0.22356078810189181</c:v>
                </c:pt>
                <c:pt idx="487">
                  <c:v>0.22356111155457478</c:v>
                </c:pt>
                <c:pt idx="488">
                  <c:v>0.22356143500752387</c:v>
                </c:pt>
                <c:pt idx="489">
                  <c:v>0.22356494463682183</c:v>
                </c:pt>
                <c:pt idx="490">
                  <c:v>0.22357299671153805</c:v>
                </c:pt>
                <c:pt idx="491">
                  <c:v>0.22357332017426695</c:v>
                </c:pt>
                <c:pt idx="492">
                  <c:v>0.22357364363726212</c:v>
                </c:pt>
                <c:pt idx="493">
                  <c:v>0.22357396710052335</c:v>
                </c:pt>
                <c:pt idx="494">
                  <c:v>0.22357429056405076</c:v>
                </c:pt>
                <c:pt idx="495">
                  <c:v>0.22357461402784434</c:v>
                </c:pt>
                <c:pt idx="496">
                  <c:v>0.2235749374919041</c:v>
                </c:pt>
                <c:pt idx="497">
                  <c:v>0.22357526095622995</c:v>
                </c:pt>
                <c:pt idx="498">
                  <c:v>0.22357558442082204</c:v>
                </c:pt>
                <c:pt idx="499">
                  <c:v>0.22358651603925417</c:v>
                </c:pt>
                <c:pt idx="500">
                  <c:v>0.22358661011796943</c:v>
                </c:pt>
                <c:pt idx="501">
                  <c:v>0.22358661566916291</c:v>
                </c:pt>
                <c:pt idx="502">
                  <c:v>0.22358683951310748</c:v>
                </c:pt>
                <c:pt idx="503">
                  <c:v>0.22358693359189966</c:v>
                </c:pt>
                <c:pt idx="504">
                  <c:v>0.22358693914309824</c:v>
                </c:pt>
                <c:pt idx="505">
                  <c:v>0.22358716298722697</c:v>
                </c:pt>
                <c:pt idx="506">
                  <c:v>0.22358725706609617</c:v>
                </c:pt>
                <c:pt idx="507">
                  <c:v>0.22358726261729964</c:v>
                </c:pt>
                <c:pt idx="508">
                  <c:v>0.2235874864616125</c:v>
                </c:pt>
                <c:pt idx="509">
                  <c:v>0.22358758054055874</c:v>
                </c:pt>
                <c:pt idx="510">
                  <c:v>0.22358758609176732</c:v>
                </c:pt>
                <c:pt idx="511">
                  <c:v>0.22358780993626437</c:v>
                </c:pt>
                <c:pt idx="512">
                  <c:v>0.22358790401528744</c:v>
                </c:pt>
                <c:pt idx="513">
                  <c:v>0.22358790956650113</c:v>
                </c:pt>
                <c:pt idx="514">
                  <c:v>0.22358813341118236</c:v>
                </c:pt>
                <c:pt idx="515">
                  <c:v>0.22358822749028234</c:v>
                </c:pt>
                <c:pt idx="516">
                  <c:v>0.22358823304150105</c:v>
                </c:pt>
                <c:pt idx="517">
                  <c:v>0.22358845688636647</c:v>
                </c:pt>
                <c:pt idx="518">
                  <c:v>0.22358855096554334</c:v>
                </c:pt>
                <c:pt idx="519">
                  <c:v>0.22358855651676704</c:v>
                </c:pt>
                <c:pt idx="520">
                  <c:v>0.2235887803618167</c:v>
                </c:pt>
                <c:pt idx="521">
                  <c:v>0.22358887444107048</c:v>
                </c:pt>
                <c:pt idx="522">
                  <c:v>0.22358887999229929</c:v>
                </c:pt>
                <c:pt idx="523">
                  <c:v>0.22358919791686385</c:v>
                </c:pt>
                <c:pt idx="524">
                  <c:v>0.22358920346809755</c:v>
                </c:pt>
                <c:pt idx="525">
                  <c:v>0.22358944573811124</c:v>
                </c:pt>
                <c:pt idx="526">
                  <c:v>0.22360179372062505</c:v>
                </c:pt>
                <c:pt idx="527">
                  <c:v>0.22360472896672015</c:v>
                </c:pt>
                <c:pt idx="528">
                  <c:v>0.22360505245555831</c:v>
                </c:pt>
                <c:pt idx="529">
                  <c:v>0.2236053759446627</c:v>
                </c:pt>
                <c:pt idx="530">
                  <c:v>0.22360569943403316</c:v>
                </c:pt>
                <c:pt idx="531">
                  <c:v>0.22360602292366971</c:v>
                </c:pt>
                <c:pt idx="532">
                  <c:v>0.22360634641357247</c:v>
                </c:pt>
                <c:pt idx="533">
                  <c:v>0.22360666990374131</c:v>
                </c:pt>
                <c:pt idx="534">
                  <c:v>0.22360699339417636</c:v>
                </c:pt>
                <c:pt idx="535">
                  <c:v>0.22360719636851173</c:v>
                </c:pt>
                <c:pt idx="536">
                  <c:v>0.22360731688487753</c:v>
                </c:pt>
                <c:pt idx="537">
                  <c:v>0.22360751985937949</c:v>
                </c:pt>
                <c:pt idx="538">
                  <c:v>0.22360784335051326</c:v>
                </c:pt>
                <c:pt idx="539">
                  <c:v>0.22360816684191329</c:v>
                </c:pt>
                <c:pt idx="540">
                  <c:v>0.22360849033357943</c:v>
                </c:pt>
                <c:pt idx="541">
                  <c:v>0.22360881382551165</c:v>
                </c:pt>
                <c:pt idx="542">
                  <c:v>0.22360913731771004</c:v>
                </c:pt>
                <c:pt idx="543">
                  <c:v>0.22360946081017455</c:v>
                </c:pt>
                <c:pt idx="544">
                  <c:v>0.22360978430290515</c:v>
                </c:pt>
                <c:pt idx="545">
                  <c:v>0.22361010779590199</c:v>
                </c:pt>
                <c:pt idx="546">
                  <c:v>0.2236161434726143</c:v>
                </c:pt>
                <c:pt idx="547">
                  <c:v>0.22361646697084295</c:v>
                </c:pt>
                <c:pt idx="548">
                  <c:v>0.22361679046933777</c:v>
                </c:pt>
                <c:pt idx="549">
                  <c:v>0.2236171139680988</c:v>
                </c:pt>
                <c:pt idx="550">
                  <c:v>0.22361743746712592</c:v>
                </c:pt>
                <c:pt idx="551">
                  <c:v>0.22361776096641914</c:v>
                </c:pt>
                <c:pt idx="552">
                  <c:v>0.22361808446597856</c:v>
                </c:pt>
                <c:pt idx="553">
                  <c:v>0.22362414153601184</c:v>
                </c:pt>
                <c:pt idx="554">
                  <c:v>0.22362549436577911</c:v>
                </c:pt>
                <c:pt idx="555">
                  <c:v>0.22362581787170036</c:v>
                </c:pt>
                <c:pt idx="556">
                  <c:v>0.22362614137788769</c:v>
                </c:pt>
                <c:pt idx="557">
                  <c:v>0.22362646488434126</c:v>
                </c:pt>
                <c:pt idx="558">
                  <c:v>0.22362678839106093</c:v>
                </c:pt>
                <c:pt idx="559">
                  <c:v>0.22362711189804665</c:v>
                </c:pt>
                <c:pt idx="560">
                  <c:v>0.22362743540529861</c:v>
                </c:pt>
                <c:pt idx="561">
                  <c:v>0.22362775891281661</c:v>
                </c:pt>
                <c:pt idx="562">
                  <c:v>0.22362808242060087</c:v>
                </c:pt>
                <c:pt idx="563">
                  <c:v>0.22362840592865108</c:v>
                </c:pt>
                <c:pt idx="564">
                  <c:v>0.2236397281033676</c:v>
                </c:pt>
                <c:pt idx="565">
                  <c:v>0.22364005162099779</c:v>
                </c:pt>
                <c:pt idx="566">
                  <c:v>0.22364037513889409</c:v>
                </c:pt>
                <c:pt idx="567">
                  <c:v>0.22364069865705646</c:v>
                </c:pt>
                <c:pt idx="568">
                  <c:v>0.22364102217548495</c:v>
                </c:pt>
                <c:pt idx="569">
                  <c:v>0.22364134569417968</c:v>
                </c:pt>
                <c:pt idx="570">
                  <c:v>0.22364166921314046</c:v>
                </c:pt>
                <c:pt idx="571">
                  <c:v>0.22364199273236735</c:v>
                </c:pt>
                <c:pt idx="572">
                  <c:v>0.22364231625186043</c:v>
                </c:pt>
                <c:pt idx="573">
                  <c:v>0.22364378259070808</c:v>
                </c:pt>
                <c:pt idx="574">
                  <c:v>0.2236441061116734</c:v>
                </c:pt>
                <c:pt idx="575">
                  <c:v>0.2236444296329049</c:v>
                </c:pt>
                <c:pt idx="576">
                  <c:v>0.22364475315440244</c:v>
                </c:pt>
                <c:pt idx="577">
                  <c:v>0.22364507667616618</c:v>
                </c:pt>
                <c:pt idx="578">
                  <c:v>0.22364540019819606</c:v>
                </c:pt>
                <c:pt idx="579">
                  <c:v>0.22364572372049196</c:v>
                </c:pt>
                <c:pt idx="580">
                  <c:v>0.22364604724305401</c:v>
                </c:pt>
                <c:pt idx="581">
                  <c:v>0.22364604724305401</c:v>
                </c:pt>
                <c:pt idx="582">
                  <c:v>0.22365025951919337</c:v>
                </c:pt>
                <c:pt idx="583">
                  <c:v>0.22365058304548693</c:v>
                </c:pt>
                <c:pt idx="584">
                  <c:v>0.22365090657204653</c:v>
                </c:pt>
                <c:pt idx="585">
                  <c:v>0.22365123009887239</c:v>
                </c:pt>
                <c:pt idx="586">
                  <c:v>0.22365155362596431</c:v>
                </c:pt>
                <c:pt idx="587">
                  <c:v>0.22365187715332235</c:v>
                </c:pt>
                <c:pt idx="588">
                  <c:v>0.22365220068094646</c:v>
                </c:pt>
                <c:pt idx="589">
                  <c:v>0.22365252420883677</c:v>
                </c:pt>
                <c:pt idx="590">
                  <c:v>0.22365284773699315</c:v>
                </c:pt>
                <c:pt idx="591">
                  <c:v>0.22365317126541567</c:v>
                </c:pt>
                <c:pt idx="592">
                  <c:v>0.22365456516413698</c:v>
                </c:pt>
                <c:pt idx="593">
                  <c:v>0.22365488869397215</c:v>
                </c:pt>
                <c:pt idx="594">
                  <c:v>0.22365521222407339</c:v>
                </c:pt>
                <c:pt idx="595">
                  <c:v>0.2236555357544408</c:v>
                </c:pt>
                <c:pt idx="596">
                  <c:v>0.22365585928507437</c:v>
                </c:pt>
                <c:pt idx="597">
                  <c:v>0.22365618281597405</c:v>
                </c:pt>
                <c:pt idx="598">
                  <c:v>0.22365650634713982</c:v>
                </c:pt>
                <c:pt idx="599">
                  <c:v>0.22365682987857161</c:v>
                </c:pt>
                <c:pt idx="600">
                  <c:v>0.22365715341026965</c:v>
                </c:pt>
                <c:pt idx="601">
                  <c:v>0.22366181848129219</c:v>
                </c:pt>
                <c:pt idx="602">
                  <c:v>0.22366214201709336</c:v>
                </c:pt>
                <c:pt idx="603">
                  <c:v>0.22366246555316074</c:v>
                </c:pt>
                <c:pt idx="604">
                  <c:v>0.22366278908949425</c:v>
                </c:pt>
                <c:pt idx="605">
                  <c:v>0.22366311262609381</c:v>
                </c:pt>
                <c:pt idx="606">
                  <c:v>0.22366343616295958</c:v>
                </c:pt>
                <c:pt idx="607">
                  <c:v>0.22366375970009139</c:v>
                </c:pt>
                <c:pt idx="608">
                  <c:v>0.22366408323748938</c:v>
                </c:pt>
                <c:pt idx="609">
                  <c:v>0.2236644067751534</c:v>
                </c:pt>
                <c:pt idx="610">
                  <c:v>0.22366473031308357</c:v>
                </c:pt>
                <c:pt idx="611">
                  <c:v>0.22367664794112885</c:v>
                </c:pt>
                <c:pt idx="612">
                  <c:v>0.22367697148912721</c:v>
                </c:pt>
                <c:pt idx="613">
                  <c:v>0.22367729503739159</c:v>
                </c:pt>
                <c:pt idx="614">
                  <c:v>0.22367761858592222</c:v>
                </c:pt>
                <c:pt idx="615">
                  <c:v>0.22367794213471889</c:v>
                </c:pt>
                <c:pt idx="616">
                  <c:v>0.22367826568378163</c:v>
                </c:pt>
                <c:pt idx="617">
                  <c:v>0.22367858923311063</c:v>
                </c:pt>
                <c:pt idx="618">
                  <c:v>0.22367886124483272</c:v>
                </c:pt>
                <c:pt idx="619">
                  <c:v>0.22367891278270552</c:v>
                </c:pt>
                <c:pt idx="620">
                  <c:v>0.22367908904224143</c:v>
                </c:pt>
                <c:pt idx="621">
                  <c:v>0.22367923633256667</c:v>
                </c:pt>
                <c:pt idx="622">
                  <c:v>0.22367941259224736</c:v>
                </c:pt>
                <c:pt idx="623">
                  <c:v>0.22367955988269392</c:v>
                </c:pt>
                <c:pt idx="624">
                  <c:v>0.22367973614251932</c:v>
                </c:pt>
                <c:pt idx="625">
                  <c:v>0.22368005969305729</c:v>
                </c:pt>
                <c:pt idx="626">
                  <c:v>0.22368038324386144</c:v>
                </c:pt>
                <c:pt idx="627">
                  <c:v>0.22368070679493177</c:v>
                </c:pt>
                <c:pt idx="628">
                  <c:v>0.22368103034626807</c:v>
                </c:pt>
                <c:pt idx="629">
                  <c:v>0.22368135389787056</c:v>
                </c:pt>
                <c:pt idx="630">
                  <c:v>0.22368530327886965</c:v>
                </c:pt>
                <c:pt idx="631">
                  <c:v>0.22368562683398655</c:v>
                </c:pt>
                <c:pt idx="632">
                  <c:v>0.2236859503893697</c:v>
                </c:pt>
                <c:pt idx="633">
                  <c:v>0.22368627394501883</c:v>
                </c:pt>
                <c:pt idx="634">
                  <c:v>0.22368659750093403</c:v>
                </c:pt>
                <c:pt idx="635">
                  <c:v>0.22368692105711543</c:v>
                </c:pt>
                <c:pt idx="636">
                  <c:v>0.22368724461356285</c:v>
                </c:pt>
                <c:pt idx="637">
                  <c:v>0.22368756817027635</c:v>
                </c:pt>
                <c:pt idx="638">
                  <c:v>0.22368789172725603</c:v>
                </c:pt>
                <c:pt idx="639">
                  <c:v>0.22369052605801376</c:v>
                </c:pt>
                <c:pt idx="640">
                  <c:v>0.22369084961742575</c:v>
                </c:pt>
                <c:pt idx="641">
                  <c:v>0.22369117317710382</c:v>
                </c:pt>
                <c:pt idx="642">
                  <c:v>0.22369149673704802</c:v>
                </c:pt>
                <c:pt idx="643">
                  <c:v>0.22369182029725829</c:v>
                </c:pt>
                <c:pt idx="644">
                  <c:v>0.22369214385773464</c:v>
                </c:pt>
                <c:pt idx="645">
                  <c:v>0.22369246741847715</c:v>
                </c:pt>
                <c:pt idx="646">
                  <c:v>0.22369279097948566</c:v>
                </c:pt>
                <c:pt idx="647">
                  <c:v>0.22369311454076038</c:v>
                </c:pt>
                <c:pt idx="648">
                  <c:v>0.22369393857428482</c:v>
                </c:pt>
                <c:pt idx="649">
                  <c:v>0.22369426213650362</c:v>
                </c:pt>
                <c:pt idx="650">
                  <c:v>0.22369458569898845</c:v>
                </c:pt>
                <c:pt idx="651">
                  <c:v>0.22369490926173946</c:v>
                </c:pt>
                <c:pt idx="652">
                  <c:v>0.22369523282475651</c:v>
                </c:pt>
                <c:pt idx="653">
                  <c:v>0.22369555638803962</c:v>
                </c:pt>
                <c:pt idx="654">
                  <c:v>0.22369587995158879</c:v>
                </c:pt>
                <c:pt idx="655">
                  <c:v>0.2236962035154042</c:v>
                </c:pt>
                <c:pt idx="656">
                  <c:v>0.22369652707948565</c:v>
                </c:pt>
                <c:pt idx="657">
                  <c:v>0.22369685064383316</c:v>
                </c:pt>
                <c:pt idx="658">
                  <c:v>0.22370688232514765</c:v>
                </c:pt>
                <c:pt idx="659">
                  <c:v>0.22370720589801107</c:v>
                </c:pt>
                <c:pt idx="660">
                  <c:v>0.22370752947114064</c:v>
                </c:pt>
                <c:pt idx="661">
                  <c:v>0.22370785304453622</c:v>
                </c:pt>
                <c:pt idx="662">
                  <c:v>0.22370817661819795</c:v>
                </c:pt>
                <c:pt idx="663">
                  <c:v>0.22370850019212574</c:v>
                </c:pt>
                <c:pt idx="664">
                  <c:v>0.22370882376631959</c:v>
                </c:pt>
                <c:pt idx="665">
                  <c:v>0.22370914734077954</c:v>
                </c:pt>
                <c:pt idx="666">
                  <c:v>0.22370947091550566</c:v>
                </c:pt>
                <c:pt idx="667">
                  <c:v>0.22370979449049774</c:v>
                </c:pt>
                <c:pt idx="668">
                  <c:v>0.22371207883147154</c:v>
                </c:pt>
                <c:pt idx="669">
                  <c:v>0.2237124024086081</c:v>
                </c:pt>
                <c:pt idx="670">
                  <c:v>0.22371272598601075</c:v>
                </c:pt>
                <c:pt idx="671">
                  <c:v>0.22371304956367941</c:v>
                </c:pt>
                <c:pt idx="672">
                  <c:v>0.22371337314161419</c:v>
                </c:pt>
                <c:pt idx="673">
                  <c:v>0.223713696719815</c:v>
                </c:pt>
                <c:pt idx="674">
                  <c:v>0.223714020298282</c:v>
                </c:pt>
                <c:pt idx="675">
                  <c:v>0.22371434387701514</c:v>
                </c:pt>
                <c:pt idx="676">
                  <c:v>0.2237146674560142</c:v>
                </c:pt>
                <c:pt idx="677">
                  <c:v>0.2237149910352795</c:v>
                </c:pt>
                <c:pt idx="678">
                  <c:v>0.22371769388984836</c:v>
                </c:pt>
                <c:pt idx="679">
                  <c:v>0.22371801747160203</c:v>
                </c:pt>
                <c:pt idx="680">
                  <c:v>0.22371834105362179</c:v>
                </c:pt>
                <c:pt idx="681">
                  <c:v>0.2237186646359077</c:v>
                </c:pt>
                <c:pt idx="682">
                  <c:v>0.22371898821845965</c:v>
                </c:pt>
                <c:pt idx="683">
                  <c:v>0.22371931180127766</c:v>
                </c:pt>
                <c:pt idx="684">
                  <c:v>0.22371963538436185</c:v>
                </c:pt>
                <c:pt idx="685">
                  <c:v>0.22371995896771205</c:v>
                </c:pt>
                <c:pt idx="686">
                  <c:v>0.22372028255132828</c:v>
                </c:pt>
                <c:pt idx="687">
                  <c:v>0.22372314642567381</c:v>
                </c:pt>
                <c:pt idx="688">
                  <c:v>0.22373184892586934</c:v>
                </c:pt>
                <c:pt idx="689">
                  <c:v>0.22373217251926261</c:v>
                </c:pt>
                <c:pt idx="690">
                  <c:v>0.22373249611292187</c:v>
                </c:pt>
                <c:pt idx="691">
                  <c:v>0.22373281970684727</c:v>
                </c:pt>
                <c:pt idx="692">
                  <c:v>0.22373314330103883</c:v>
                </c:pt>
                <c:pt idx="693">
                  <c:v>0.22373346689549639</c:v>
                </c:pt>
                <c:pt idx="694">
                  <c:v>0.22373379049021996</c:v>
                </c:pt>
                <c:pt idx="695">
                  <c:v>0.22373411408520966</c:v>
                </c:pt>
                <c:pt idx="696">
                  <c:v>0.22373443768046555</c:v>
                </c:pt>
                <c:pt idx="697">
                  <c:v>0.22374514422701414</c:v>
                </c:pt>
                <c:pt idx="698">
                  <c:v>0.22374514978044063</c:v>
                </c:pt>
                <c:pt idx="699">
                  <c:v>0.22374537371461845</c:v>
                </c:pt>
                <c:pt idx="700">
                  <c:v>0.22374546783133931</c:v>
                </c:pt>
                <c:pt idx="701">
                  <c:v>0.2237454733847708</c:v>
                </c:pt>
                <c:pt idx="702">
                  <c:v>0.2237456973191328</c:v>
                </c:pt>
                <c:pt idx="703">
                  <c:v>0.22374579143593051</c:v>
                </c:pt>
                <c:pt idx="704">
                  <c:v>0.22374579698936711</c:v>
                </c:pt>
                <c:pt idx="705">
                  <c:v>0.22374602092391324</c:v>
                </c:pt>
                <c:pt idx="706">
                  <c:v>0.2237461150407879</c:v>
                </c:pt>
                <c:pt idx="707">
                  <c:v>0.22374612059422944</c:v>
                </c:pt>
                <c:pt idx="708">
                  <c:v>0.22374634452895972</c:v>
                </c:pt>
                <c:pt idx="709">
                  <c:v>0.22374643864591132</c:v>
                </c:pt>
                <c:pt idx="710">
                  <c:v>0.22374644419935799</c:v>
                </c:pt>
                <c:pt idx="711">
                  <c:v>0.22374666813427221</c:v>
                </c:pt>
                <c:pt idx="712">
                  <c:v>0.22374676225130075</c:v>
                </c:pt>
                <c:pt idx="713">
                  <c:v>0.22374676780475247</c:v>
                </c:pt>
                <c:pt idx="714">
                  <c:v>0.22374699173985091</c:v>
                </c:pt>
                <c:pt idx="715">
                  <c:v>0.22374708585695641</c:v>
                </c:pt>
                <c:pt idx="716">
                  <c:v>0.22374709141041305</c:v>
                </c:pt>
                <c:pt idx="717">
                  <c:v>0.22374731534569561</c:v>
                </c:pt>
                <c:pt idx="718">
                  <c:v>0.22374740946287794</c:v>
                </c:pt>
                <c:pt idx="719">
                  <c:v>0.22374741501633971</c:v>
                </c:pt>
                <c:pt idx="720">
                  <c:v>0.22374763895180641</c:v>
                </c:pt>
                <c:pt idx="721">
                  <c:v>0.22374773306906559</c:v>
                </c:pt>
                <c:pt idx="722">
                  <c:v>0.22374773862253244</c:v>
                </c:pt>
                <c:pt idx="723">
                  <c:v>0.22374805667551939</c:v>
                </c:pt>
                <c:pt idx="724">
                  <c:v>0.22374806222899121</c:v>
                </c:pt>
                <c:pt idx="725">
                  <c:v>0.22375056985092034</c:v>
                </c:pt>
                <c:pt idx="726">
                  <c:v>0.223750893459707</c:v>
                </c:pt>
                <c:pt idx="727">
                  <c:v>0.22375468326456874</c:v>
                </c:pt>
                <c:pt idx="728">
                  <c:v>0.22375500687673733</c:v>
                </c:pt>
                <c:pt idx="729">
                  <c:v>0.22375533048917204</c:v>
                </c:pt>
                <c:pt idx="730">
                  <c:v>0.22375565410187284</c:v>
                </c:pt>
                <c:pt idx="731">
                  <c:v>0.2237587425069669</c:v>
                </c:pt>
                <c:pt idx="732">
                  <c:v>0.22375906612247265</c:v>
                </c:pt>
                <c:pt idx="733">
                  <c:v>0.22375938973824461</c:v>
                </c:pt>
                <c:pt idx="734">
                  <c:v>0.22375971335428257</c:v>
                </c:pt>
                <c:pt idx="735">
                  <c:v>0.22376003697058661</c:v>
                </c:pt>
                <c:pt idx="736">
                  <c:v>0.22376327037932556</c:v>
                </c:pt>
                <c:pt idx="737">
                  <c:v>0.22376359399855422</c:v>
                </c:pt>
                <c:pt idx="738">
                  <c:v>0.22376391761804901</c:v>
                </c:pt>
                <c:pt idx="739">
                  <c:v>0.22376424123780977</c:v>
                </c:pt>
                <c:pt idx="740">
                  <c:v>0.22376456485783661</c:v>
                </c:pt>
                <c:pt idx="741">
                  <c:v>0.22376488847812959</c:v>
                </c:pt>
                <c:pt idx="742">
                  <c:v>0.2237652120986886</c:v>
                </c:pt>
                <c:pt idx="743">
                  <c:v>0.22376553571951371</c:v>
                </c:pt>
                <c:pt idx="744">
                  <c:v>0.22376585934060475</c:v>
                </c:pt>
                <c:pt idx="745">
                  <c:v>0.22376618296196199</c:v>
                </c:pt>
                <c:pt idx="746">
                  <c:v>0.22376638601844825</c:v>
                </c:pt>
                <c:pt idx="747">
                  <c:v>0.22376670964023801</c:v>
                </c:pt>
                <c:pt idx="748">
                  <c:v>0.22376703326229375</c:v>
                </c:pt>
                <c:pt idx="749">
                  <c:v>0.22376735688461566</c:v>
                </c:pt>
                <c:pt idx="750">
                  <c:v>0.22376768050720361</c:v>
                </c:pt>
                <c:pt idx="751">
                  <c:v>0.22376800413005749</c:v>
                </c:pt>
                <c:pt idx="752">
                  <c:v>0.22376832775317751</c:v>
                </c:pt>
                <c:pt idx="753">
                  <c:v>0.22376865137656363</c:v>
                </c:pt>
                <c:pt idx="754">
                  <c:v>0.22377035694703279</c:v>
                </c:pt>
                <c:pt idx="755">
                  <c:v>0.22377468948602031</c:v>
                </c:pt>
                <c:pt idx="756">
                  <c:v>0.22377501311463674</c:v>
                </c:pt>
                <c:pt idx="757">
                  <c:v>0.22377533674351915</c:v>
                </c:pt>
                <c:pt idx="758">
                  <c:v>0.22377566037266777</c:v>
                </c:pt>
                <c:pt idx="759">
                  <c:v>0.2237759840020824</c:v>
                </c:pt>
                <c:pt idx="760">
                  <c:v>0.22377630763176312</c:v>
                </c:pt>
                <c:pt idx="761">
                  <c:v>0.22377663126170977</c:v>
                </c:pt>
                <c:pt idx="762">
                  <c:v>0.22377695489192265</c:v>
                </c:pt>
                <c:pt idx="763">
                  <c:v>0.2237772785224014</c:v>
                </c:pt>
                <c:pt idx="764">
                  <c:v>0.22377760215314635</c:v>
                </c:pt>
                <c:pt idx="765">
                  <c:v>0.22378404414804021</c:v>
                </c:pt>
                <c:pt idx="766">
                  <c:v>0.22378436778434693</c:v>
                </c:pt>
                <c:pt idx="767">
                  <c:v>0.2237846914209197</c:v>
                </c:pt>
                <c:pt idx="768">
                  <c:v>0.22378501505775855</c:v>
                </c:pt>
                <c:pt idx="769">
                  <c:v>0.22378533869486347</c:v>
                </c:pt>
                <c:pt idx="770">
                  <c:v>0.22378566233223435</c:v>
                </c:pt>
                <c:pt idx="771">
                  <c:v>0.22378598596987145</c:v>
                </c:pt>
                <c:pt idx="772">
                  <c:v>0.2237863096077744</c:v>
                </c:pt>
                <c:pt idx="773">
                  <c:v>0.22378663324594356</c:v>
                </c:pt>
                <c:pt idx="774">
                  <c:v>0.22378695688437872</c:v>
                </c:pt>
                <c:pt idx="775">
                  <c:v>0.22379755481082336</c:v>
                </c:pt>
                <c:pt idx="776">
                  <c:v>0.22379787845823637</c:v>
                </c:pt>
                <c:pt idx="777">
                  <c:v>0.2237982021059155</c:v>
                </c:pt>
                <c:pt idx="778">
                  <c:v>0.22379852575386069</c:v>
                </c:pt>
                <c:pt idx="779">
                  <c:v>0.22379860727021622</c:v>
                </c:pt>
                <c:pt idx="780">
                  <c:v>0.2237988494020719</c:v>
                </c:pt>
                <c:pt idx="781">
                  <c:v>0.22379893091849448</c:v>
                </c:pt>
                <c:pt idx="782">
                  <c:v>0.22379925456703878</c:v>
                </c:pt>
                <c:pt idx="783">
                  <c:v>0.22379933651560821</c:v>
                </c:pt>
                <c:pt idx="784">
                  <c:v>0.22379957821584906</c:v>
                </c:pt>
                <c:pt idx="785">
                  <c:v>0.2237999018649254</c:v>
                </c:pt>
                <c:pt idx="786">
                  <c:v>0.22380022551426773</c:v>
                </c:pt>
                <c:pt idx="787">
                  <c:v>0.22380054916387621</c:v>
                </c:pt>
                <c:pt idx="788">
                  <c:v>0.22380087281375072</c:v>
                </c:pt>
                <c:pt idx="789">
                  <c:v>0.22380119646389127</c:v>
                </c:pt>
                <c:pt idx="790">
                  <c:v>0.22380266339489113</c:v>
                </c:pt>
                <c:pt idx="791">
                  <c:v>0.22380298704650353</c:v>
                </c:pt>
                <c:pt idx="792">
                  <c:v>0.22380331069838197</c:v>
                </c:pt>
                <c:pt idx="793">
                  <c:v>0.22380363435052641</c:v>
                </c:pt>
                <c:pt idx="794">
                  <c:v>0.22380395800293701</c:v>
                </c:pt>
                <c:pt idx="795">
                  <c:v>0.22380428165561359</c:v>
                </c:pt>
                <c:pt idx="796">
                  <c:v>0.22380460530855634</c:v>
                </c:pt>
                <c:pt idx="797">
                  <c:v>0.22380492896176493</c:v>
                </c:pt>
                <c:pt idx="798">
                  <c:v>0.22380525261523965</c:v>
                </c:pt>
                <c:pt idx="799">
                  <c:v>0.22380914293890675</c:v>
                </c:pt>
                <c:pt idx="800">
                  <c:v>0.22380946659584583</c:v>
                </c:pt>
                <c:pt idx="801">
                  <c:v>0.22380979025305089</c:v>
                </c:pt>
                <c:pt idx="802">
                  <c:v>0.22381011391052197</c:v>
                </c:pt>
                <c:pt idx="803">
                  <c:v>0.22381043756825916</c:v>
                </c:pt>
                <c:pt idx="804">
                  <c:v>0.22381076122626239</c:v>
                </c:pt>
                <c:pt idx="805">
                  <c:v>0.22381108488453175</c:v>
                </c:pt>
                <c:pt idx="806">
                  <c:v>0.22381140854306697</c:v>
                </c:pt>
                <c:pt idx="807">
                  <c:v>0.22381345032252875</c:v>
                </c:pt>
                <c:pt idx="808">
                  <c:v>0.22381377398300836</c:v>
                </c:pt>
                <c:pt idx="809">
                  <c:v>0.22381409764375404</c:v>
                </c:pt>
                <c:pt idx="810">
                  <c:v>0.22381442130476581</c:v>
                </c:pt>
                <c:pt idx="811">
                  <c:v>0.22381474496604353</c:v>
                </c:pt>
                <c:pt idx="812">
                  <c:v>0.22381506862758729</c:v>
                </c:pt>
                <c:pt idx="813">
                  <c:v>0.22381539228939704</c:v>
                </c:pt>
                <c:pt idx="814">
                  <c:v>0.22381571595147295</c:v>
                </c:pt>
                <c:pt idx="815">
                  <c:v>0.22381603961381483</c:v>
                </c:pt>
                <c:pt idx="816">
                  <c:v>0.22382135390175223</c:v>
                </c:pt>
                <c:pt idx="817">
                  <c:v>0.22382167756872812</c:v>
                </c:pt>
                <c:pt idx="818">
                  <c:v>0.22382200123597024</c:v>
                </c:pt>
                <c:pt idx="819">
                  <c:v>0.22382232490347834</c:v>
                </c:pt>
                <c:pt idx="820">
                  <c:v>0.22382264857125247</c:v>
                </c:pt>
                <c:pt idx="821">
                  <c:v>0.22382297223929268</c:v>
                </c:pt>
                <c:pt idx="822">
                  <c:v>0.22382329590759872</c:v>
                </c:pt>
                <c:pt idx="823">
                  <c:v>0.22382384745501535</c:v>
                </c:pt>
                <c:pt idx="824">
                  <c:v>0.22382417112404088</c:v>
                </c:pt>
                <c:pt idx="825">
                  <c:v>0.22383613781540096</c:v>
                </c:pt>
                <c:pt idx="826">
                  <c:v>0.22383618937387115</c:v>
                </c:pt>
                <c:pt idx="827">
                  <c:v>0.22383646149452807</c:v>
                </c:pt>
                <c:pt idx="828">
                  <c:v>0.22383651305304073</c:v>
                </c:pt>
                <c:pt idx="829">
                  <c:v>0.22383678517392122</c:v>
                </c:pt>
                <c:pt idx="830">
                  <c:v>0.22383683673247623</c:v>
                </c:pt>
                <c:pt idx="831">
                  <c:v>0.22383710885358044</c:v>
                </c:pt>
                <c:pt idx="832">
                  <c:v>0.22383716041217777</c:v>
                </c:pt>
                <c:pt idx="833">
                  <c:v>0.2238374325335056</c:v>
                </c:pt>
                <c:pt idx="834">
                  <c:v>0.22383748409214532</c:v>
                </c:pt>
                <c:pt idx="835">
                  <c:v>0.22383775621369686</c:v>
                </c:pt>
                <c:pt idx="836">
                  <c:v>0.22383780777237897</c:v>
                </c:pt>
                <c:pt idx="837">
                  <c:v>0.22383830778372901</c:v>
                </c:pt>
                <c:pt idx="838">
                  <c:v>0.22383863146463928</c:v>
                </c:pt>
                <c:pt idx="839">
                  <c:v>0.22383895514581567</c:v>
                </c:pt>
                <c:pt idx="840">
                  <c:v>0.2238451719068352</c:v>
                </c:pt>
                <c:pt idx="841">
                  <c:v>0.22384549559338723</c:v>
                </c:pt>
                <c:pt idx="842">
                  <c:v>0.22384910204684036</c:v>
                </c:pt>
                <c:pt idx="843">
                  <c:v>0.22384942573662209</c:v>
                </c:pt>
                <c:pt idx="844">
                  <c:v>0.22384974942666977</c:v>
                </c:pt>
                <c:pt idx="845">
                  <c:v>0.22385007311698346</c:v>
                </c:pt>
                <c:pt idx="846">
                  <c:v>0.22385039680756322</c:v>
                </c:pt>
                <c:pt idx="847">
                  <c:v>0.2238507204984089</c:v>
                </c:pt>
                <c:pt idx="848">
                  <c:v>0.2238510441895207</c:v>
                </c:pt>
                <c:pt idx="849">
                  <c:v>0.22385136788089849</c:v>
                </c:pt>
                <c:pt idx="850">
                  <c:v>0.22385169157254226</c:v>
                </c:pt>
                <c:pt idx="851">
                  <c:v>0.22385201526445211</c:v>
                </c:pt>
                <c:pt idx="852">
                  <c:v>0.22385316332352329</c:v>
                </c:pt>
                <c:pt idx="853">
                  <c:v>0.22385348701664287</c:v>
                </c:pt>
                <c:pt idx="854">
                  <c:v>0.22385381071002858</c:v>
                </c:pt>
                <c:pt idx="855">
                  <c:v>0.22385413440368032</c:v>
                </c:pt>
                <c:pt idx="856">
                  <c:v>0.22385413440368032</c:v>
                </c:pt>
                <c:pt idx="857">
                  <c:v>0.22385445809759796</c:v>
                </c:pt>
                <c:pt idx="858">
                  <c:v>0.2238547817917817</c:v>
                </c:pt>
                <c:pt idx="859">
                  <c:v>0.22385510548623136</c:v>
                </c:pt>
                <c:pt idx="860">
                  <c:v>0.22386675971857489</c:v>
                </c:pt>
                <c:pt idx="861">
                  <c:v>0.22386708342286804</c:v>
                </c:pt>
                <c:pt idx="862">
                  <c:v>0.22386740712742717</c:v>
                </c:pt>
                <c:pt idx="863">
                  <c:v>0.22386773083225239</c:v>
                </c:pt>
                <c:pt idx="864">
                  <c:v>0.22386805453734362</c:v>
                </c:pt>
                <c:pt idx="865">
                  <c:v>0.22386837824270087</c:v>
                </c:pt>
                <c:pt idx="866">
                  <c:v>0.22387098721151039</c:v>
                </c:pt>
                <c:pt idx="867">
                  <c:v>0.22387131091927739</c:v>
                </c:pt>
                <c:pt idx="868">
                  <c:v>0.2238716346273103</c:v>
                </c:pt>
                <c:pt idx="869">
                  <c:v>0.22387195833560927</c:v>
                </c:pt>
                <c:pt idx="870">
                  <c:v>0.22387228204417428</c:v>
                </c:pt>
                <c:pt idx="871">
                  <c:v>0.2238726057530053</c:v>
                </c:pt>
                <c:pt idx="872">
                  <c:v>0.2238729294621023</c:v>
                </c:pt>
                <c:pt idx="873">
                  <c:v>0.22387325317146536</c:v>
                </c:pt>
                <c:pt idx="874">
                  <c:v>0.22387357688109435</c:v>
                </c:pt>
                <c:pt idx="875">
                  <c:v>0.22387628082458608</c:v>
                </c:pt>
                <c:pt idx="876">
                  <c:v>0.22387660453670274</c:v>
                </c:pt>
                <c:pt idx="877">
                  <c:v>0.22387692824908553</c:v>
                </c:pt>
                <c:pt idx="878">
                  <c:v>0.22387725196173436</c:v>
                </c:pt>
                <c:pt idx="879">
                  <c:v>0.22387757567464908</c:v>
                </c:pt>
                <c:pt idx="880">
                  <c:v>0.22387789938782993</c:v>
                </c:pt>
                <c:pt idx="881">
                  <c:v>0.22387822310127681</c:v>
                </c:pt>
                <c:pt idx="882">
                  <c:v>0.22387854681498956</c:v>
                </c:pt>
                <c:pt idx="883">
                  <c:v>0.2238788705289684</c:v>
                </c:pt>
                <c:pt idx="884">
                  <c:v>0.22387919424321318</c:v>
                </c:pt>
                <c:pt idx="885">
                  <c:v>0.22388141184074004</c:v>
                </c:pt>
                <c:pt idx="886">
                  <c:v>0.22388173555707361</c:v>
                </c:pt>
                <c:pt idx="887">
                  <c:v>0.22388205927367316</c:v>
                </c:pt>
                <c:pt idx="888">
                  <c:v>0.22388238299053873</c:v>
                </c:pt>
                <c:pt idx="889">
                  <c:v>0.2238827067076703</c:v>
                </c:pt>
                <c:pt idx="890">
                  <c:v>0.22389076528689952</c:v>
                </c:pt>
                <c:pt idx="891">
                  <c:v>0.22389085247983279</c:v>
                </c:pt>
                <c:pt idx="892">
                  <c:v>0.22389108901091842</c:v>
                </c:pt>
                <c:pt idx="893">
                  <c:v>0.22389117620392338</c:v>
                </c:pt>
                <c:pt idx="894">
                  <c:v>0.22389141273520333</c:v>
                </c:pt>
                <c:pt idx="895">
                  <c:v>0.22389149992827986</c:v>
                </c:pt>
                <c:pt idx="896">
                  <c:v>0.22389173645975419</c:v>
                </c:pt>
                <c:pt idx="897">
                  <c:v>0.22390406595483339</c:v>
                </c:pt>
                <c:pt idx="898">
                  <c:v>0.2239042955350658</c:v>
                </c:pt>
                <c:pt idx="899">
                  <c:v>0.22390438968978094</c:v>
                </c:pt>
                <c:pt idx="900">
                  <c:v>0.22390439524544986</c:v>
                </c:pt>
                <c:pt idx="901">
                  <c:v>0.22390461927020247</c:v>
                </c:pt>
                <c:pt idx="902">
                  <c:v>0.22390471342499449</c:v>
                </c:pt>
                <c:pt idx="903">
                  <c:v>0.22390471898066855</c:v>
                </c:pt>
                <c:pt idx="904">
                  <c:v>0.22390494300560512</c:v>
                </c:pt>
                <c:pt idx="905">
                  <c:v>0.22390503716047411</c:v>
                </c:pt>
                <c:pt idx="906">
                  <c:v>0.22390504271615308</c:v>
                </c:pt>
                <c:pt idx="907">
                  <c:v>0.22390536089621962</c:v>
                </c:pt>
                <c:pt idx="908">
                  <c:v>0.2239053664519037</c:v>
                </c:pt>
                <c:pt idx="909">
                  <c:v>0.22390568463223118</c:v>
                </c:pt>
                <c:pt idx="910">
                  <c:v>0.22390569018792025</c:v>
                </c:pt>
                <c:pt idx="911">
                  <c:v>0.22390600836850877</c:v>
                </c:pt>
                <c:pt idx="912">
                  <c:v>0.22390601392420281</c:v>
                </c:pt>
                <c:pt idx="913">
                  <c:v>0.22390633210505229</c:v>
                </c:pt>
                <c:pt idx="914">
                  <c:v>0.22390633766075146</c:v>
                </c:pt>
                <c:pt idx="915">
                  <c:v>0.22390665584186181</c:v>
                </c:pt>
                <c:pt idx="916">
                  <c:v>0.22390666139756596</c:v>
                </c:pt>
                <c:pt idx="917">
                  <c:v>0.22391458007188761</c:v>
                </c:pt>
                <c:pt idx="918">
                  <c:v>0.22391490381547427</c:v>
                </c:pt>
                <c:pt idx="919">
                  <c:v>0.223915227559327</c:v>
                </c:pt>
                <c:pt idx="920">
                  <c:v>0.22391555130344565</c:v>
                </c:pt>
                <c:pt idx="921">
                  <c:v>0.22391585322553642</c:v>
                </c:pt>
                <c:pt idx="922">
                  <c:v>0.22391864096272124</c:v>
                </c:pt>
                <c:pt idx="923">
                  <c:v>0.22391896470964406</c:v>
                </c:pt>
                <c:pt idx="924">
                  <c:v>0.22391928845683293</c:v>
                </c:pt>
                <c:pt idx="925">
                  <c:v>0.22392187567386676</c:v>
                </c:pt>
                <c:pt idx="926">
                  <c:v>0.2239221994234474</c:v>
                </c:pt>
                <c:pt idx="927">
                  <c:v>0.223922523173294</c:v>
                </c:pt>
                <c:pt idx="928">
                  <c:v>0.22392284692340669</c:v>
                </c:pt>
                <c:pt idx="929">
                  <c:v>0.22392317067378545</c:v>
                </c:pt>
                <c:pt idx="930">
                  <c:v>0.22392349442443005</c:v>
                </c:pt>
                <c:pt idx="931">
                  <c:v>0.22392381817534052</c:v>
                </c:pt>
                <c:pt idx="932">
                  <c:v>0.22392414192651716</c:v>
                </c:pt>
                <c:pt idx="933">
                  <c:v>0.22392446567795971</c:v>
                </c:pt>
                <c:pt idx="934">
                  <c:v>0.22392466881607334</c:v>
                </c:pt>
                <c:pt idx="935">
                  <c:v>0.22392478942966831</c:v>
                </c:pt>
                <c:pt idx="936">
                  <c:v>0.22392499256794826</c:v>
                </c:pt>
                <c:pt idx="937">
                  <c:v>0.22392531632008922</c:v>
                </c:pt>
                <c:pt idx="938">
                  <c:v>0.22392564007249616</c:v>
                </c:pt>
                <c:pt idx="939">
                  <c:v>0.22392596382516905</c:v>
                </c:pt>
                <c:pt idx="940">
                  <c:v>0.22392628757810801</c:v>
                </c:pt>
                <c:pt idx="941">
                  <c:v>0.22392661133131292</c:v>
                </c:pt>
                <c:pt idx="942">
                  <c:v>0.22392693508478384</c:v>
                </c:pt>
                <c:pt idx="943">
                  <c:v>0.22393123138938212</c:v>
                </c:pt>
                <c:pt idx="944">
                  <c:v>0.22393155514664906</c:v>
                </c:pt>
                <c:pt idx="945">
                  <c:v>0.22393187890418195</c:v>
                </c:pt>
                <c:pt idx="946">
                  <c:v>0.22393362313896856</c:v>
                </c:pt>
                <c:pt idx="947">
                  <c:v>0.22393394689820026</c:v>
                </c:pt>
                <c:pt idx="948">
                  <c:v>0.22393427065769786</c:v>
                </c:pt>
                <c:pt idx="949">
                  <c:v>0.22393459441746147</c:v>
                </c:pt>
                <c:pt idx="950">
                  <c:v>0.22393491817749103</c:v>
                </c:pt>
                <c:pt idx="951">
                  <c:v>0.22393524193778655</c:v>
                </c:pt>
                <c:pt idx="952">
                  <c:v>0.22393556569834808</c:v>
                </c:pt>
                <c:pt idx="953">
                  <c:v>0.22393588945917567</c:v>
                </c:pt>
                <c:pt idx="954">
                  <c:v>0.22393621322026908</c:v>
                </c:pt>
                <c:pt idx="955">
                  <c:v>0.22394298157641804</c:v>
                </c:pt>
                <c:pt idx="956">
                  <c:v>0.22394330534333767</c:v>
                </c:pt>
                <c:pt idx="957">
                  <c:v>0.22394362911052332</c:v>
                </c:pt>
                <c:pt idx="958">
                  <c:v>0.22394395287797492</c:v>
                </c:pt>
                <c:pt idx="959">
                  <c:v>0.22394427664569241</c:v>
                </c:pt>
                <c:pt idx="960">
                  <c:v>0.22394460041367598</c:v>
                </c:pt>
                <c:pt idx="961">
                  <c:v>0.22394492418192552</c:v>
                </c:pt>
                <c:pt idx="962">
                  <c:v>0.22394524795044099</c:v>
                </c:pt>
                <c:pt idx="963">
                  <c:v>0.22394557171922239</c:v>
                </c:pt>
                <c:pt idx="964">
                  <c:v>0.22395722679716384</c:v>
                </c:pt>
                <c:pt idx="965">
                  <c:v>0.22395755057578534</c:v>
                </c:pt>
                <c:pt idx="966">
                  <c:v>0.22395779280535416</c:v>
                </c:pt>
                <c:pt idx="967">
                  <c:v>0.22395787435467293</c:v>
                </c:pt>
                <c:pt idx="968">
                  <c:v>0.22395819813382653</c:v>
                </c:pt>
                <c:pt idx="969">
                  <c:v>0.22395852191324556</c:v>
                </c:pt>
                <c:pt idx="970">
                  <c:v>0.22395852191324603</c:v>
                </c:pt>
                <c:pt idx="971">
                  <c:v>0.22395884569293109</c:v>
                </c:pt>
                <c:pt idx="972">
                  <c:v>0.2239591694728825</c:v>
                </c:pt>
                <c:pt idx="973">
                  <c:v>0.22395949325309988</c:v>
                </c:pt>
                <c:pt idx="974">
                  <c:v>0.22395981703358328</c:v>
                </c:pt>
                <c:pt idx="975">
                  <c:v>0.22396128455535494</c:v>
                </c:pt>
                <c:pt idx="976">
                  <c:v>0.22396160833730974</c:v>
                </c:pt>
                <c:pt idx="977">
                  <c:v>0.2239619321195305</c:v>
                </c:pt>
                <c:pt idx="978">
                  <c:v>0.22396225590201721</c:v>
                </c:pt>
                <c:pt idx="979">
                  <c:v>0.22396241135793626</c:v>
                </c:pt>
                <c:pt idx="980">
                  <c:v>0.22396257968476996</c:v>
                </c:pt>
                <c:pt idx="981">
                  <c:v>0.22396273514081716</c:v>
                </c:pt>
                <c:pt idx="982">
                  <c:v>0.2239629034677886</c:v>
                </c:pt>
                <c:pt idx="983">
                  <c:v>0.22396305892396401</c:v>
                </c:pt>
                <c:pt idx="984">
                  <c:v>0.22396322725107332</c:v>
                </c:pt>
                <c:pt idx="985">
                  <c:v>0.22396338270737678</c:v>
                </c:pt>
                <c:pt idx="986">
                  <c:v>0.22396355103462395</c:v>
                </c:pt>
                <c:pt idx="987">
                  <c:v>0.22396387481844049</c:v>
                </c:pt>
                <c:pt idx="988">
                  <c:v>0.22396419860252309</c:v>
                </c:pt>
                <c:pt idx="989">
                  <c:v>0.22396776670880111</c:v>
                </c:pt>
                <c:pt idx="990">
                  <c:v>0.22396809049608099</c:v>
                </c:pt>
                <c:pt idx="991">
                  <c:v>0.22396841428362685</c:v>
                </c:pt>
                <c:pt idx="992">
                  <c:v>0.22396873807143861</c:v>
                </c:pt>
                <c:pt idx="993">
                  <c:v>0.22396906185951634</c:v>
                </c:pt>
                <c:pt idx="994">
                  <c:v>0.22396938564786009</c:v>
                </c:pt>
                <c:pt idx="995">
                  <c:v>0.22396970943646988</c:v>
                </c:pt>
                <c:pt idx="996">
                  <c:v>0.22397003322534545</c:v>
                </c:pt>
                <c:pt idx="997">
                  <c:v>0.22397035701448714</c:v>
                </c:pt>
                <c:pt idx="998">
                  <c:v>0.22397068080389476</c:v>
                </c:pt>
                <c:pt idx="999">
                  <c:v>0.22397207582704698</c:v>
                </c:pt>
                <c:pt idx="1000">
                  <c:v>0.22397239961786636</c:v>
                </c:pt>
                <c:pt idx="1001">
                  <c:v>0.22397272340895177</c:v>
                </c:pt>
                <c:pt idx="1002">
                  <c:v>0.22397304720030309</c:v>
                </c:pt>
                <c:pt idx="1003">
                  <c:v>0.22397337099192033</c:v>
                </c:pt>
                <c:pt idx="1004">
                  <c:v>0.22397369478380361</c:v>
                </c:pt>
                <c:pt idx="1005">
                  <c:v>0.22397401857595289</c:v>
                </c:pt>
                <c:pt idx="1006">
                  <c:v>0.22397434236836802</c:v>
                </c:pt>
                <c:pt idx="1007">
                  <c:v>0.22397466616104902</c:v>
                </c:pt>
                <c:pt idx="1008">
                  <c:v>0.2239749899539962</c:v>
                </c:pt>
                <c:pt idx="1009">
                  <c:v>0.22397933499520051</c:v>
                </c:pt>
                <c:pt idx="1010">
                  <c:v>0.22397965879198239</c:v>
                </c:pt>
                <c:pt idx="1011">
                  <c:v>0.22397998258903032</c:v>
                </c:pt>
                <c:pt idx="1012">
                  <c:v>0.2239803063863442</c:v>
                </c:pt>
                <c:pt idx="1013">
                  <c:v>0.22398063018392406</c:v>
                </c:pt>
                <c:pt idx="1014">
                  <c:v>0.22398095398176981</c:v>
                </c:pt>
                <c:pt idx="1015">
                  <c:v>0.22398127777988158</c:v>
                </c:pt>
                <c:pt idx="1016">
                  <c:v>0.22398160157825928</c:v>
                </c:pt>
                <c:pt idx="1017">
                  <c:v>0.22398192537690298</c:v>
                </c:pt>
                <c:pt idx="1018">
                  <c:v>0.22398224917581255</c:v>
                </c:pt>
                <c:pt idx="1019">
                  <c:v>0.22399671531659981</c:v>
                </c:pt>
                <c:pt idx="1020">
                  <c:v>0.22400283873586296</c:v>
                </c:pt>
                <c:pt idx="1021">
                  <c:v>0.2240031625519491</c:v>
                </c:pt>
                <c:pt idx="1022">
                  <c:v>0.22400348636830134</c:v>
                </c:pt>
                <c:pt idx="1023">
                  <c:v>0.22400381018491938</c:v>
                </c:pt>
                <c:pt idx="1024">
                  <c:v>0.22400413400180344</c:v>
                </c:pt>
                <c:pt idx="1025">
                  <c:v>0.2240044578189534</c:v>
                </c:pt>
                <c:pt idx="1026">
                  <c:v>0.2240047816363693</c:v>
                </c:pt>
                <c:pt idx="1027">
                  <c:v>0.2240051054540512</c:v>
                </c:pt>
                <c:pt idx="1028">
                  <c:v>0.22400542927199901</c:v>
                </c:pt>
                <c:pt idx="1029">
                  <c:v>0.22400752708905045</c:v>
                </c:pt>
                <c:pt idx="1030">
                  <c:v>0.22400838954787342</c:v>
                </c:pt>
                <c:pt idx="1031">
                  <c:v>0.22400871336851805</c:v>
                </c:pt>
                <c:pt idx="1032">
                  <c:v>0.22400903718942869</c:v>
                </c:pt>
                <c:pt idx="1033">
                  <c:v>0.22400936101060515</c:v>
                </c:pt>
                <c:pt idx="1034">
                  <c:v>0.22400968483204767</c:v>
                </c:pt>
                <c:pt idx="1035">
                  <c:v>0.22401000865375603</c:v>
                </c:pt>
                <c:pt idx="1036">
                  <c:v>0.22401033247573041</c:v>
                </c:pt>
                <c:pt idx="1037">
                  <c:v>0.22401065629797068</c:v>
                </c:pt>
                <c:pt idx="1038">
                  <c:v>0.22401212864273881</c:v>
                </c:pt>
                <c:pt idx="1039">
                  <c:v>0.22401245246645451</c:v>
                </c:pt>
                <c:pt idx="1040">
                  <c:v>0.22401245246645451</c:v>
                </c:pt>
                <c:pt idx="1041">
                  <c:v>0.22401277629043617</c:v>
                </c:pt>
                <c:pt idx="1042">
                  <c:v>0.2240131001146837</c:v>
                </c:pt>
                <c:pt idx="1043">
                  <c:v>0.22402963588351971</c:v>
                </c:pt>
                <c:pt idx="1044">
                  <c:v>0.22402995972161246</c:v>
                </c:pt>
                <c:pt idx="1045">
                  <c:v>0.22403028355997109</c:v>
                </c:pt>
                <c:pt idx="1046">
                  <c:v>0.2240306073985957</c:v>
                </c:pt>
                <c:pt idx="1047">
                  <c:v>0.22403093123748624</c:v>
                </c:pt>
                <c:pt idx="1048">
                  <c:v>0.22403125507664268</c:v>
                </c:pt>
                <c:pt idx="1049">
                  <c:v>0.22403157891606509</c:v>
                </c:pt>
                <c:pt idx="1050">
                  <c:v>0.22403190275575346</c:v>
                </c:pt>
                <c:pt idx="1051">
                  <c:v>0.22403222659570765</c:v>
                </c:pt>
                <c:pt idx="1052">
                  <c:v>0.22403255043592785</c:v>
                </c:pt>
                <c:pt idx="1053">
                  <c:v>0.22403590315592142</c:v>
                </c:pt>
                <c:pt idx="1054">
                  <c:v>0.22403622699916043</c:v>
                </c:pt>
                <c:pt idx="1055">
                  <c:v>0.22403655084266544</c:v>
                </c:pt>
                <c:pt idx="1056">
                  <c:v>0.22403687468643632</c:v>
                </c:pt>
                <c:pt idx="1057">
                  <c:v>0.22403719853047308</c:v>
                </c:pt>
                <c:pt idx="1058">
                  <c:v>0.22403752237477595</c:v>
                </c:pt>
                <c:pt idx="1059">
                  <c:v>0.22403784621934456</c:v>
                </c:pt>
                <c:pt idx="1060">
                  <c:v>0.22403812924786878</c:v>
                </c:pt>
                <c:pt idx="1061">
                  <c:v>0.22404297933912709</c:v>
                </c:pt>
                <c:pt idx="1062">
                  <c:v>0.22404909806721221</c:v>
                </c:pt>
                <c:pt idx="1063">
                  <c:v>0.22404918529517504</c:v>
                </c:pt>
                <c:pt idx="1064">
                  <c:v>0.22404942192128616</c:v>
                </c:pt>
                <c:pt idx="1065">
                  <c:v>0.22404950914932054</c:v>
                </c:pt>
                <c:pt idx="1066">
                  <c:v>0.22404974577562597</c:v>
                </c:pt>
                <c:pt idx="1067">
                  <c:v>0.22404983300373202</c:v>
                </c:pt>
                <c:pt idx="1068">
                  <c:v>0.22405006963023169</c:v>
                </c:pt>
                <c:pt idx="1069">
                  <c:v>0.22405039348510336</c:v>
                </c:pt>
                <c:pt idx="1070">
                  <c:v>0.22405071734024104</c:v>
                </c:pt>
                <c:pt idx="1071">
                  <c:v>0.22405104119564453</c:v>
                </c:pt>
                <c:pt idx="1072">
                  <c:v>0.22405136505131393</c:v>
                </c:pt>
                <c:pt idx="1073">
                  <c:v>0.22405168890724936</c:v>
                </c:pt>
                <c:pt idx="1074">
                  <c:v>0.22406305180875682</c:v>
                </c:pt>
                <c:pt idx="1075">
                  <c:v>0.22406337567428813</c:v>
                </c:pt>
                <c:pt idx="1076">
                  <c:v>0.22406338123219369</c:v>
                </c:pt>
                <c:pt idx="1077">
                  <c:v>0.22406369954008523</c:v>
                </c:pt>
                <c:pt idx="1078">
                  <c:v>0.22406370509799586</c:v>
                </c:pt>
                <c:pt idx="1079">
                  <c:v>0.22406402340614823</c:v>
                </c:pt>
                <c:pt idx="1080">
                  <c:v>0.22406402896406391</c:v>
                </c:pt>
                <c:pt idx="1081">
                  <c:v>0.22406434727247715</c:v>
                </c:pt>
                <c:pt idx="1082">
                  <c:v>0.22406435283039797</c:v>
                </c:pt>
                <c:pt idx="1083">
                  <c:v>0.22406467113907205</c:v>
                </c:pt>
                <c:pt idx="1084">
                  <c:v>0.22406467669699787</c:v>
                </c:pt>
                <c:pt idx="1085">
                  <c:v>0.22406499500593285</c:v>
                </c:pt>
                <c:pt idx="1086">
                  <c:v>0.22406500056386366</c:v>
                </c:pt>
                <c:pt idx="1087">
                  <c:v>0.2240653188730595</c:v>
                </c:pt>
                <c:pt idx="1088">
                  <c:v>0.22406532443099544</c:v>
                </c:pt>
                <c:pt idx="1089">
                  <c:v>0.22406564274045215</c:v>
                </c:pt>
                <c:pt idx="1090">
                  <c:v>0.22406564829839307</c:v>
                </c:pt>
                <c:pt idx="1091">
                  <c:v>0.22407451995897112</c:v>
                </c:pt>
                <c:pt idx="1092">
                  <c:v>0.22407484383391868</c:v>
                </c:pt>
                <c:pt idx="1093">
                  <c:v>0.22408086871134258</c:v>
                </c:pt>
                <c:pt idx="1094">
                  <c:v>0.22408119259150258</c:v>
                </c:pt>
                <c:pt idx="1095">
                  <c:v>0.22408151647192845</c:v>
                </c:pt>
                <c:pt idx="1096">
                  <c:v>0.22408184035262022</c:v>
                </c:pt>
                <c:pt idx="1097">
                  <c:v>0.22408216423357788</c:v>
                </c:pt>
                <c:pt idx="1098">
                  <c:v>0.22408248811480144</c:v>
                </c:pt>
                <c:pt idx="1099">
                  <c:v>0.22408281199629093</c:v>
                </c:pt>
                <c:pt idx="1100">
                  <c:v>0.22408313587804629</c:v>
                </c:pt>
                <c:pt idx="1101">
                  <c:v>0.22408345976006772</c:v>
                </c:pt>
                <c:pt idx="1102">
                  <c:v>0.22408366298011712</c:v>
                </c:pt>
                <c:pt idx="1103">
                  <c:v>0.22408398686257067</c:v>
                </c:pt>
                <c:pt idx="1104">
                  <c:v>0.22408431074529017</c:v>
                </c:pt>
                <c:pt idx="1105">
                  <c:v>0.22408463462827555</c:v>
                </c:pt>
                <c:pt idx="1106">
                  <c:v>0.22408495851152693</c:v>
                </c:pt>
                <c:pt idx="1107">
                  <c:v>0.22408528239504405</c:v>
                </c:pt>
                <c:pt idx="1108">
                  <c:v>0.22409229702493993</c:v>
                </c:pt>
                <c:pt idx="1109">
                  <c:v>0.22409262091448215</c:v>
                </c:pt>
                <c:pt idx="1110">
                  <c:v>0.22409281931046016</c:v>
                </c:pt>
                <c:pt idx="1111">
                  <c:v>0.22409294480429021</c:v>
                </c:pt>
                <c:pt idx="1112">
                  <c:v>0.22409326869436419</c:v>
                </c:pt>
                <c:pt idx="1113">
                  <c:v>0.2240935925847041</c:v>
                </c:pt>
                <c:pt idx="1114">
                  <c:v>0.22409391647530982</c:v>
                </c:pt>
                <c:pt idx="1115">
                  <c:v>0.22409424036618142</c:v>
                </c:pt>
                <c:pt idx="1116">
                  <c:v>0.22409456425731902</c:v>
                </c:pt>
                <c:pt idx="1117">
                  <c:v>0.22409488814872253</c:v>
                </c:pt>
                <c:pt idx="1118">
                  <c:v>0.22409521204039184</c:v>
                </c:pt>
                <c:pt idx="1119">
                  <c:v>0.22410198312624038</c:v>
                </c:pt>
                <c:pt idx="1120">
                  <c:v>0.22410230702373418</c:v>
                </c:pt>
                <c:pt idx="1121">
                  <c:v>0.22410263092149388</c:v>
                </c:pt>
                <c:pt idx="1122">
                  <c:v>0.22410295481951942</c:v>
                </c:pt>
                <c:pt idx="1123">
                  <c:v>0.22410327871781083</c:v>
                </c:pt>
                <c:pt idx="1124">
                  <c:v>0.22410360261636827</c:v>
                </c:pt>
                <c:pt idx="1125">
                  <c:v>0.22410392651519151</c:v>
                </c:pt>
                <c:pt idx="1126">
                  <c:v>0.22410425041428067</c:v>
                </c:pt>
                <c:pt idx="1127">
                  <c:v>0.22410457431363573</c:v>
                </c:pt>
                <c:pt idx="1128">
                  <c:v>0.22411623409186182</c:v>
                </c:pt>
                <c:pt idx="1129">
                  <c:v>0.22411655800105407</c:v>
                </c:pt>
                <c:pt idx="1130">
                  <c:v>0.22411688191051227</c:v>
                </c:pt>
                <c:pt idx="1131">
                  <c:v>0.22411720582023625</c:v>
                </c:pt>
                <c:pt idx="1132">
                  <c:v>0.22411752973022622</c:v>
                </c:pt>
                <c:pt idx="1133">
                  <c:v>0.22411785364048206</c:v>
                </c:pt>
                <c:pt idx="1134">
                  <c:v>0.2241181775510038</c:v>
                </c:pt>
                <c:pt idx="1135">
                  <c:v>0.22411850146179141</c:v>
                </c:pt>
                <c:pt idx="1136">
                  <c:v>0.22411882537284489</c:v>
                </c:pt>
                <c:pt idx="1137">
                  <c:v>0.22412029348641729</c:v>
                </c:pt>
                <c:pt idx="1138">
                  <c:v>0.22412061739894182</c:v>
                </c:pt>
                <c:pt idx="1139">
                  <c:v>0.22412094131173221</c:v>
                </c:pt>
                <c:pt idx="1140">
                  <c:v>0.22412126522478848</c:v>
                </c:pt>
                <c:pt idx="1141">
                  <c:v>0.22412158913811064</c:v>
                </c:pt>
                <c:pt idx="1142">
                  <c:v>0.2241219130516986</c:v>
                </c:pt>
                <c:pt idx="1143">
                  <c:v>0.22412206857055919</c:v>
                </c:pt>
                <c:pt idx="1144">
                  <c:v>0.22412223696555256</c:v>
                </c:pt>
                <c:pt idx="1145">
                  <c:v>0.22412239248454124</c:v>
                </c:pt>
                <c:pt idx="1146">
                  <c:v>0.22412256087967239</c:v>
                </c:pt>
                <c:pt idx="1147">
                  <c:v>0.22412288479405812</c:v>
                </c:pt>
                <c:pt idx="1148">
                  <c:v>0.22412645433626202</c:v>
                </c:pt>
                <c:pt idx="1149">
                  <c:v>0.22412677825384414</c:v>
                </c:pt>
                <c:pt idx="1150">
                  <c:v>0.2241271021716921</c:v>
                </c:pt>
                <c:pt idx="1151">
                  <c:v>0.22412742608980601</c:v>
                </c:pt>
                <c:pt idx="1152">
                  <c:v>0.2241277500081858</c:v>
                </c:pt>
                <c:pt idx="1153">
                  <c:v>0.22412807392683126</c:v>
                </c:pt>
                <c:pt idx="1154">
                  <c:v>0.22412839784574287</c:v>
                </c:pt>
                <c:pt idx="1155">
                  <c:v>0.22412872176492021</c:v>
                </c:pt>
                <c:pt idx="1156">
                  <c:v>0.22412904568436351</c:v>
                </c:pt>
                <c:pt idx="1157">
                  <c:v>0.22412936960407265</c:v>
                </c:pt>
                <c:pt idx="1158">
                  <c:v>0.22413076518861766</c:v>
                </c:pt>
                <c:pt idx="1159">
                  <c:v>0.2241310891097382</c:v>
                </c:pt>
                <c:pt idx="1160">
                  <c:v>0.22413141303112463</c:v>
                </c:pt>
                <c:pt idx="1161">
                  <c:v>0.22413173695277697</c:v>
                </c:pt>
                <c:pt idx="1162">
                  <c:v>0.2241320608746952</c:v>
                </c:pt>
                <c:pt idx="1163">
                  <c:v>0.22413238479687925</c:v>
                </c:pt>
                <c:pt idx="1164">
                  <c:v>0.22413270871932925</c:v>
                </c:pt>
                <c:pt idx="1165">
                  <c:v>0.22413303264204509</c:v>
                </c:pt>
                <c:pt idx="1166">
                  <c:v>0.22413335656502681</c:v>
                </c:pt>
                <c:pt idx="1167">
                  <c:v>0.22413368048827445</c:v>
                </c:pt>
                <c:pt idx="1168">
                  <c:v>0.22413802727798898</c:v>
                </c:pt>
                <c:pt idx="1169">
                  <c:v>0.22413835120507034</c:v>
                </c:pt>
                <c:pt idx="1170">
                  <c:v>0.2241386751324175</c:v>
                </c:pt>
                <c:pt idx="1171">
                  <c:v>0.22413899906003065</c:v>
                </c:pt>
                <c:pt idx="1172">
                  <c:v>0.22413932298790959</c:v>
                </c:pt>
                <c:pt idx="1173">
                  <c:v>0.22413964691605445</c:v>
                </c:pt>
                <c:pt idx="1174">
                  <c:v>0.22413997084446521</c:v>
                </c:pt>
                <c:pt idx="1175">
                  <c:v>0.22414029477314176</c:v>
                </c:pt>
                <c:pt idx="1176">
                  <c:v>0.22414061870208429</c:v>
                </c:pt>
                <c:pt idx="1177">
                  <c:v>0.22414094263129258</c:v>
                </c:pt>
                <c:pt idx="1178">
                  <c:v>0.22415206615282282</c:v>
                </c:pt>
                <c:pt idx="1179">
                  <c:v>0.22415239009142632</c:v>
                </c:pt>
                <c:pt idx="1180">
                  <c:v>0.2241527140302958</c:v>
                </c:pt>
                <c:pt idx="1181">
                  <c:v>0.22416186442271152</c:v>
                </c:pt>
                <c:pt idx="1182">
                  <c:v>0.22416218836935728</c:v>
                </c:pt>
                <c:pt idx="1183">
                  <c:v>0.22416251231626882</c:v>
                </c:pt>
                <c:pt idx="1184">
                  <c:v>0.2241628362634463</c:v>
                </c:pt>
                <c:pt idx="1185">
                  <c:v>0.22416316021088961</c:v>
                </c:pt>
                <c:pt idx="1186">
                  <c:v>0.2241634841585988</c:v>
                </c:pt>
                <c:pt idx="1187">
                  <c:v>0.2241638081065738</c:v>
                </c:pt>
                <c:pt idx="1188">
                  <c:v>0.22416413205481475</c:v>
                </c:pt>
                <c:pt idx="1189">
                  <c:v>0.22416709352179565</c:v>
                </c:pt>
                <c:pt idx="1190">
                  <c:v>0.22416741747273261</c:v>
                </c:pt>
                <c:pt idx="1191">
                  <c:v>0.22416774142393533</c:v>
                </c:pt>
                <c:pt idx="1192">
                  <c:v>0.2241680653754041</c:v>
                </c:pt>
                <c:pt idx="1193">
                  <c:v>0.22416838932713865</c:v>
                </c:pt>
                <c:pt idx="1194">
                  <c:v>0.22416871327913901</c:v>
                </c:pt>
                <c:pt idx="1195">
                  <c:v>0.2241690372314053</c:v>
                </c:pt>
                <c:pt idx="1196">
                  <c:v>0.22416936118393738</c:v>
                </c:pt>
                <c:pt idx="1197">
                  <c:v>0.22416968513673541</c:v>
                </c:pt>
                <c:pt idx="1198">
                  <c:v>0.2241700090897992</c:v>
                </c:pt>
                <c:pt idx="1199">
                  <c:v>0.22417310180473962</c:v>
                </c:pt>
                <c:pt idx="1200">
                  <c:v>0.22418834840571106</c:v>
                </c:pt>
                <c:pt idx="1201">
                  <c:v>0.22418867237409096</c:v>
                </c:pt>
                <c:pt idx="1202">
                  <c:v>0.22418899634273659</c:v>
                </c:pt>
                <c:pt idx="1203">
                  <c:v>0.22418932031164818</c:v>
                </c:pt>
                <c:pt idx="1204">
                  <c:v>0.22418964428082561</c:v>
                </c:pt>
                <c:pt idx="1205">
                  <c:v>0.22418996825026888</c:v>
                </c:pt>
                <c:pt idx="1206">
                  <c:v>0.22419029221997799</c:v>
                </c:pt>
                <c:pt idx="1207">
                  <c:v>0.22419061618995295</c:v>
                </c:pt>
                <c:pt idx="1208">
                  <c:v>0.22419094016019378</c:v>
                </c:pt>
                <c:pt idx="1209">
                  <c:v>0.2241912641307004</c:v>
                </c:pt>
                <c:pt idx="1210">
                  <c:v>0.22420781841913584</c:v>
                </c:pt>
                <c:pt idx="1211">
                  <c:v>0.2242081424034921</c:v>
                </c:pt>
                <c:pt idx="1212">
                  <c:v>0.22420846638811426</c:v>
                </c:pt>
                <c:pt idx="1213">
                  <c:v>0.2242087903730022</c:v>
                </c:pt>
                <c:pt idx="1214">
                  <c:v>0.22420911435815602</c:v>
                </c:pt>
                <c:pt idx="1215">
                  <c:v>0.22420943834357568</c:v>
                </c:pt>
                <c:pt idx="1216">
                  <c:v>0.22420976232926113</c:v>
                </c:pt>
                <c:pt idx="1217">
                  <c:v>0.22421008631521247</c:v>
                </c:pt>
                <c:pt idx="1218">
                  <c:v>0.22421041030142963</c:v>
                </c:pt>
                <c:pt idx="1219">
                  <c:v>0.22421073428791258</c:v>
                </c:pt>
                <c:pt idx="1220">
                  <c:v>0.2242227497621522</c:v>
                </c:pt>
                <c:pt idx="1221">
                  <c:v>0.22422275532229888</c:v>
                </c:pt>
                <c:pt idx="1222">
                  <c:v>0.22422307375875983</c:v>
                </c:pt>
                <c:pt idx="1223">
                  <c:v>0.22422307931891161</c:v>
                </c:pt>
                <c:pt idx="1224">
                  <c:v>0.22422339775563344</c:v>
                </c:pt>
                <c:pt idx="1225">
                  <c:v>0.22422340331579013</c:v>
                </c:pt>
                <c:pt idx="1226">
                  <c:v>0.22422372175277278</c:v>
                </c:pt>
                <c:pt idx="1227">
                  <c:v>0.22422372731293458</c:v>
                </c:pt>
                <c:pt idx="1228">
                  <c:v>0.22422405131034481</c:v>
                </c:pt>
                <c:pt idx="1229">
                  <c:v>0.22422437530802086</c:v>
                </c:pt>
                <c:pt idx="1230">
                  <c:v>0.22423389854794051</c:v>
                </c:pt>
                <c:pt idx="1231">
                  <c:v>0.22423422255369582</c:v>
                </c:pt>
                <c:pt idx="1232">
                  <c:v>0.22423960184330066</c:v>
                </c:pt>
                <c:pt idx="1233">
                  <c:v>0.2242399258537352</c:v>
                </c:pt>
                <c:pt idx="1234">
                  <c:v>0.22424024986443561</c:v>
                </c:pt>
                <c:pt idx="1235">
                  <c:v>0.22424057387540186</c:v>
                </c:pt>
                <c:pt idx="1236">
                  <c:v>0.22424089788663396</c:v>
                </c:pt>
                <c:pt idx="1237">
                  <c:v>0.22424122189813192</c:v>
                </c:pt>
                <c:pt idx="1238">
                  <c:v>0.22424154590989553</c:v>
                </c:pt>
                <c:pt idx="1239">
                  <c:v>0.2242418699219251</c:v>
                </c:pt>
                <c:pt idx="1240">
                  <c:v>0.22424219393422051</c:v>
                </c:pt>
                <c:pt idx="1241">
                  <c:v>0.22424251794678168</c:v>
                </c:pt>
                <c:pt idx="1242">
                  <c:v>0.22425103475360902</c:v>
                </c:pt>
                <c:pt idx="1243">
                  <c:v>0.22425135877342303</c:v>
                </c:pt>
                <c:pt idx="1244">
                  <c:v>0.22425168279350274</c:v>
                </c:pt>
                <c:pt idx="1245">
                  <c:v>0.22425200681384835</c:v>
                </c:pt>
                <c:pt idx="1246">
                  <c:v>0.22425233083445981</c:v>
                </c:pt>
                <c:pt idx="1247">
                  <c:v>0.22425265485533702</c:v>
                </c:pt>
                <c:pt idx="1248">
                  <c:v>0.22425297887648013</c:v>
                </c:pt>
                <c:pt idx="1249">
                  <c:v>0.22425330289788906</c:v>
                </c:pt>
                <c:pt idx="1250">
                  <c:v>0.22425362691956377</c:v>
                </c:pt>
                <c:pt idx="1251">
                  <c:v>0.22425395094150435</c:v>
                </c:pt>
                <c:pt idx="1252">
                  <c:v>0.22426104877844638</c:v>
                </c:pt>
                <c:pt idx="1253">
                  <c:v>0.22426137280647543</c:v>
                </c:pt>
                <c:pt idx="1254">
                  <c:v>0.22426169683477024</c:v>
                </c:pt>
                <c:pt idx="1255">
                  <c:v>0.22426169683477035</c:v>
                </c:pt>
                <c:pt idx="1256">
                  <c:v>0.22426202086333089</c:v>
                </c:pt>
                <c:pt idx="1257">
                  <c:v>0.224262020863331</c:v>
                </c:pt>
                <c:pt idx="1258">
                  <c:v>0.22426234489215738</c:v>
                </c:pt>
                <c:pt idx="1259">
                  <c:v>0.22426266892124971</c:v>
                </c:pt>
                <c:pt idx="1260">
                  <c:v>0.22426299295060778</c:v>
                </c:pt>
                <c:pt idx="1261">
                  <c:v>0.22427530548723332</c:v>
                </c:pt>
                <c:pt idx="1262">
                  <c:v>0.22427562952695748</c:v>
                </c:pt>
                <c:pt idx="1263">
                  <c:v>0.22427595356694727</c:v>
                </c:pt>
                <c:pt idx="1264">
                  <c:v>0.22427627760720295</c:v>
                </c:pt>
                <c:pt idx="1265">
                  <c:v>0.22427660164772439</c:v>
                </c:pt>
                <c:pt idx="1266">
                  <c:v>0.22427692568851174</c:v>
                </c:pt>
                <c:pt idx="1267">
                  <c:v>0.22427724972956484</c:v>
                </c:pt>
                <c:pt idx="1268">
                  <c:v>0.22427757377088375</c:v>
                </c:pt>
                <c:pt idx="1269">
                  <c:v>0.22427789781246849</c:v>
                </c:pt>
                <c:pt idx="1270">
                  <c:v>0.22427904247487657</c:v>
                </c:pt>
                <c:pt idx="1271">
                  <c:v>0.22427936651766608</c:v>
                </c:pt>
                <c:pt idx="1272">
                  <c:v>0.22427969056072139</c:v>
                </c:pt>
                <c:pt idx="1273">
                  <c:v>0.22428001460404245</c:v>
                </c:pt>
                <c:pt idx="1274">
                  <c:v>0.22428033864762931</c:v>
                </c:pt>
                <c:pt idx="1275">
                  <c:v>0.22428066269148197</c:v>
                </c:pt>
                <c:pt idx="1276">
                  <c:v>0.22428098673560057</c:v>
                </c:pt>
                <c:pt idx="1277">
                  <c:v>0.22428131077998487</c:v>
                </c:pt>
                <c:pt idx="1278">
                  <c:v>0.22428163482463492</c:v>
                </c:pt>
                <c:pt idx="1279">
                  <c:v>0.22428195886955093</c:v>
                </c:pt>
                <c:pt idx="1280">
                  <c:v>0.22428552985018385</c:v>
                </c:pt>
                <c:pt idx="1281">
                  <c:v>0.2242858538982952</c:v>
                </c:pt>
                <c:pt idx="1282">
                  <c:v>0.22428617794667247</c:v>
                </c:pt>
                <c:pt idx="1283">
                  <c:v>0.2242865019953153</c:v>
                </c:pt>
                <c:pt idx="1284">
                  <c:v>0.2242868260442242</c:v>
                </c:pt>
                <c:pt idx="1285">
                  <c:v>0.22428715009339872</c:v>
                </c:pt>
                <c:pt idx="1286">
                  <c:v>0.22428747414283917</c:v>
                </c:pt>
                <c:pt idx="1287">
                  <c:v>0.2242877981925453</c:v>
                </c:pt>
                <c:pt idx="1288">
                  <c:v>0.22428812224251732</c:v>
                </c:pt>
                <c:pt idx="1289">
                  <c:v>0.22428984243967115</c:v>
                </c:pt>
                <c:pt idx="1290">
                  <c:v>0.22429016649132</c:v>
                </c:pt>
                <c:pt idx="1291">
                  <c:v>0.22429049054323458</c:v>
                </c:pt>
                <c:pt idx="1292">
                  <c:v>0.224290814595415</c:v>
                </c:pt>
                <c:pt idx="1293">
                  <c:v>0.22429113864786124</c:v>
                </c:pt>
                <c:pt idx="1294">
                  <c:v>0.22429146270057324</c:v>
                </c:pt>
                <c:pt idx="1295">
                  <c:v>0.22429178675355091</c:v>
                </c:pt>
                <c:pt idx="1296">
                  <c:v>0.22429211080679454</c:v>
                </c:pt>
                <c:pt idx="1297">
                  <c:v>0.22429243486030398</c:v>
                </c:pt>
                <c:pt idx="1298">
                  <c:v>0.2242936461761251</c:v>
                </c:pt>
                <c:pt idx="1299">
                  <c:v>0.22429710745535114</c:v>
                </c:pt>
                <c:pt idx="1300">
                  <c:v>0.224297431512959</c:v>
                </c:pt>
                <c:pt idx="1301">
                  <c:v>0.22429775557083248</c:v>
                </c:pt>
                <c:pt idx="1302">
                  <c:v>0.22429807962897191</c:v>
                </c:pt>
                <c:pt idx="1303">
                  <c:v>0.22429840368737711</c:v>
                </c:pt>
                <c:pt idx="1304">
                  <c:v>0.22429872774604812</c:v>
                </c:pt>
                <c:pt idx="1305">
                  <c:v>0.22429905180498491</c:v>
                </c:pt>
                <c:pt idx="1306">
                  <c:v>0.22429937586418749</c:v>
                </c:pt>
                <c:pt idx="1307">
                  <c:v>0.22429969992365589</c:v>
                </c:pt>
                <c:pt idx="1308">
                  <c:v>0.22431147605611093</c:v>
                </c:pt>
                <c:pt idx="1309">
                  <c:v>0.22431180012550325</c:v>
                </c:pt>
                <c:pt idx="1310">
                  <c:v>0.22431212419516144</c:v>
                </c:pt>
                <c:pt idx="1311">
                  <c:v>0.22431244826508534</c:v>
                </c:pt>
                <c:pt idx="1312">
                  <c:v>0.2243206301278553</c:v>
                </c:pt>
                <c:pt idx="1313">
                  <c:v>0.2243209542047559</c:v>
                </c:pt>
                <c:pt idx="1314">
                  <c:v>0.22432127828192219</c:v>
                </c:pt>
                <c:pt idx="1315">
                  <c:v>0.22432160235935433</c:v>
                </c:pt>
                <c:pt idx="1316">
                  <c:v>0.22432192643705226</c:v>
                </c:pt>
                <c:pt idx="1317">
                  <c:v>0.22432225051501595</c:v>
                </c:pt>
                <c:pt idx="1318">
                  <c:v>0.22432257459324542</c:v>
                </c:pt>
                <c:pt idx="1319">
                  <c:v>0.22432289867174074</c:v>
                </c:pt>
                <c:pt idx="1320">
                  <c:v>0.22432322275050176</c:v>
                </c:pt>
                <c:pt idx="1321">
                  <c:v>0.22432354682952865</c:v>
                </c:pt>
                <c:pt idx="1322">
                  <c:v>0.22432586132947394</c:v>
                </c:pt>
                <c:pt idx="1323">
                  <c:v>0.22432618541066443</c:v>
                </c:pt>
                <c:pt idx="1324">
                  <c:v>0.22432650949212077</c:v>
                </c:pt>
                <c:pt idx="1325">
                  <c:v>0.22432683357384281</c:v>
                </c:pt>
                <c:pt idx="1326">
                  <c:v>0.22432715765583067</c:v>
                </c:pt>
                <c:pt idx="1327">
                  <c:v>0.22432748173808434</c:v>
                </c:pt>
                <c:pt idx="1328">
                  <c:v>0.22432780582060372</c:v>
                </c:pt>
                <c:pt idx="1329">
                  <c:v>0.22432812990338891</c:v>
                </c:pt>
                <c:pt idx="1330">
                  <c:v>0.22432845398643989</c:v>
                </c:pt>
                <c:pt idx="1331">
                  <c:v>0.22432877806975671</c:v>
                </c:pt>
                <c:pt idx="1332">
                  <c:v>0.22434744885774435</c:v>
                </c:pt>
                <c:pt idx="1333">
                  <c:v>0.22434777295663838</c:v>
                </c:pt>
                <c:pt idx="1334">
                  <c:v>0.22434809705579814</c:v>
                </c:pt>
                <c:pt idx="1335">
                  <c:v>0.22434842115522372</c:v>
                </c:pt>
                <c:pt idx="1336">
                  <c:v>0.22434874525491502</c:v>
                </c:pt>
                <c:pt idx="1337">
                  <c:v>0.22434906935487203</c:v>
                </c:pt>
                <c:pt idx="1338">
                  <c:v>0.22434939345509494</c:v>
                </c:pt>
                <c:pt idx="1339">
                  <c:v>0.22434971755558353</c:v>
                </c:pt>
                <c:pt idx="1340">
                  <c:v>0.22435004165633793</c:v>
                </c:pt>
                <c:pt idx="1341">
                  <c:v>0.22436692671454356</c:v>
                </c:pt>
                <c:pt idx="1342">
                  <c:v>0.22436725082940925</c:v>
                </c:pt>
                <c:pt idx="1343">
                  <c:v>0.22436757494454063</c:v>
                </c:pt>
                <c:pt idx="1344">
                  <c:v>0.22436789905993781</c:v>
                </c:pt>
                <c:pt idx="1345">
                  <c:v>0.22436822317560082</c:v>
                </c:pt>
                <c:pt idx="1346">
                  <c:v>0.22436854729152952</c:v>
                </c:pt>
                <c:pt idx="1347">
                  <c:v>0.22436887140772396</c:v>
                </c:pt>
                <c:pt idx="1348">
                  <c:v>0.22436919552418413</c:v>
                </c:pt>
                <c:pt idx="1349">
                  <c:v>0.22436951964091012</c:v>
                </c:pt>
                <c:pt idx="1350">
                  <c:v>0.2243828364542387</c:v>
                </c:pt>
                <c:pt idx="1351">
                  <c:v>0.22438316058214938</c:v>
                </c:pt>
                <c:pt idx="1352">
                  <c:v>0.22439872294100979</c:v>
                </c:pt>
                <c:pt idx="1353">
                  <c:v>0.22439904708194591</c:v>
                </c:pt>
                <c:pt idx="1354">
                  <c:v>0.22439937122314779</c:v>
                </c:pt>
                <c:pt idx="1355">
                  <c:v>0.22439969536461543</c:v>
                </c:pt>
                <c:pt idx="1356">
                  <c:v>0.22440001950634889</c:v>
                </c:pt>
                <c:pt idx="1357">
                  <c:v>0.22440034364834796</c:v>
                </c:pt>
                <c:pt idx="1358">
                  <c:v>0.22440066779061282</c:v>
                </c:pt>
                <c:pt idx="1359">
                  <c:v>0.2244009919331435</c:v>
                </c:pt>
                <c:pt idx="1360">
                  <c:v>0.22440131607593988</c:v>
                </c:pt>
                <c:pt idx="1361">
                  <c:v>0.22441016045603682</c:v>
                </c:pt>
                <c:pt idx="1362">
                  <c:v>0.2244104846063496</c:v>
                </c:pt>
                <c:pt idx="1363">
                  <c:v>0.22441080875692809</c:v>
                </c:pt>
                <c:pt idx="1364">
                  <c:v>0.22441113290777229</c:v>
                </c:pt>
                <c:pt idx="1365">
                  <c:v>0.2244114570588823</c:v>
                </c:pt>
                <c:pt idx="1366">
                  <c:v>0.22441178121025801</c:v>
                </c:pt>
                <c:pt idx="1367">
                  <c:v>0.22441210536189948</c:v>
                </c:pt>
                <c:pt idx="1368">
                  <c:v>0.22441242951380672</c:v>
                </c:pt>
                <c:pt idx="1369">
                  <c:v>0.22441275366597957</c:v>
                </c:pt>
                <c:pt idx="1370">
                  <c:v>0.22442050267245664</c:v>
                </c:pt>
                <c:pt idx="1371">
                  <c:v>0.22442082683124775</c:v>
                </c:pt>
                <c:pt idx="1372">
                  <c:v>0.22442115099030444</c:v>
                </c:pt>
                <c:pt idx="1373">
                  <c:v>0.22442115099030463</c:v>
                </c:pt>
                <c:pt idx="1374">
                  <c:v>0.22442147514962707</c:v>
                </c:pt>
                <c:pt idx="1375">
                  <c:v>0.22442147514962718</c:v>
                </c:pt>
                <c:pt idx="1376">
                  <c:v>0.2244217993092153</c:v>
                </c:pt>
                <c:pt idx="1377">
                  <c:v>0.22442212346906942</c:v>
                </c:pt>
                <c:pt idx="1378">
                  <c:v>0.22442674303768437</c:v>
                </c:pt>
                <c:pt idx="1379">
                  <c:v>0.22442706720159111</c:v>
                </c:pt>
                <c:pt idx="1380">
                  <c:v>0.22443379262453311</c:v>
                </c:pt>
                <c:pt idx="1381">
                  <c:v>0.22443411679421851</c:v>
                </c:pt>
                <c:pt idx="1382">
                  <c:v>0.22443444096416965</c:v>
                </c:pt>
                <c:pt idx="1383">
                  <c:v>0.22443476513438648</c:v>
                </c:pt>
                <c:pt idx="1384">
                  <c:v>0.22443484721502671</c:v>
                </c:pt>
                <c:pt idx="1385">
                  <c:v>0.22443508930486913</c:v>
                </c:pt>
                <c:pt idx="1386">
                  <c:v>0.22443541347561749</c:v>
                </c:pt>
                <c:pt idx="1387">
                  <c:v>0.22443573764663152</c:v>
                </c:pt>
                <c:pt idx="1388">
                  <c:v>0.22443606181791137</c:v>
                </c:pt>
                <c:pt idx="1389">
                  <c:v>0.22443638598945692</c:v>
                </c:pt>
                <c:pt idx="1390">
                  <c:v>0.22443671016126815</c:v>
                </c:pt>
                <c:pt idx="1391">
                  <c:v>0.22443785528369414</c:v>
                </c:pt>
                <c:pt idx="1392">
                  <c:v>0.22443817945670982</c:v>
                </c:pt>
                <c:pt idx="1393">
                  <c:v>0.22443850362999121</c:v>
                </c:pt>
                <c:pt idx="1394">
                  <c:v>0.22443882780353835</c:v>
                </c:pt>
                <c:pt idx="1395">
                  <c:v>0.2244391519773512</c:v>
                </c:pt>
                <c:pt idx="1396">
                  <c:v>0.22443947615142978</c:v>
                </c:pt>
                <c:pt idx="1397">
                  <c:v>0.22443980032577407</c:v>
                </c:pt>
                <c:pt idx="1398">
                  <c:v>0.224440124500384</c:v>
                </c:pt>
                <c:pt idx="1399">
                  <c:v>0.22444044867525978</c:v>
                </c:pt>
                <c:pt idx="1400">
                  <c:v>0.22444077285040132</c:v>
                </c:pt>
                <c:pt idx="1401">
                  <c:v>0.22444434526610491</c:v>
                </c:pt>
                <c:pt idx="1402">
                  <c:v>0.22444466944444089</c:v>
                </c:pt>
                <c:pt idx="1403">
                  <c:v>0.22444499362304257</c:v>
                </c:pt>
                <c:pt idx="1404">
                  <c:v>0.22444531780190988</c:v>
                </c:pt>
                <c:pt idx="1405">
                  <c:v>0.22444564198104314</c:v>
                </c:pt>
                <c:pt idx="1406">
                  <c:v>0.22444596616044199</c:v>
                </c:pt>
                <c:pt idx="1407">
                  <c:v>0.2244462903401066</c:v>
                </c:pt>
                <c:pt idx="1408">
                  <c:v>0.22444661452003689</c:v>
                </c:pt>
                <c:pt idx="1409">
                  <c:v>0.22444693870023294</c:v>
                </c:pt>
                <c:pt idx="1410">
                  <c:v>0.22444865958866911</c:v>
                </c:pt>
                <c:pt idx="1411">
                  <c:v>0.22444898377054145</c:v>
                </c:pt>
                <c:pt idx="1412">
                  <c:v>0.22444930795267951</c:v>
                </c:pt>
                <c:pt idx="1413">
                  <c:v>0.22444963213508326</c:v>
                </c:pt>
                <c:pt idx="1414">
                  <c:v>0.22444995631775272</c:v>
                </c:pt>
                <c:pt idx="1415">
                  <c:v>0.22445028050068794</c:v>
                </c:pt>
                <c:pt idx="1416">
                  <c:v>0.22445060468388892</c:v>
                </c:pt>
                <c:pt idx="1417">
                  <c:v>0.22445092886735551</c:v>
                </c:pt>
                <c:pt idx="1418">
                  <c:v>0.2244512530510879</c:v>
                </c:pt>
                <c:pt idx="1419">
                  <c:v>0.22445157723508605</c:v>
                </c:pt>
                <c:pt idx="1420">
                  <c:v>0.2244559275238267</c:v>
                </c:pt>
                <c:pt idx="1421">
                  <c:v>0.22445625171165623</c:v>
                </c:pt>
                <c:pt idx="1422">
                  <c:v>0.22445657589975154</c:v>
                </c:pt>
                <c:pt idx="1423">
                  <c:v>0.22445690008811256</c:v>
                </c:pt>
                <c:pt idx="1424">
                  <c:v>0.22445722427673934</c:v>
                </c:pt>
                <c:pt idx="1425">
                  <c:v>0.22445754846563165</c:v>
                </c:pt>
                <c:pt idx="1426">
                  <c:v>0.22445787265478981</c:v>
                </c:pt>
                <c:pt idx="1427">
                  <c:v>0.2244581968442137</c:v>
                </c:pt>
                <c:pt idx="1428">
                  <c:v>0.22445852103390329</c:v>
                </c:pt>
                <c:pt idx="1429">
                  <c:v>0.22445884522385851</c:v>
                </c:pt>
                <c:pt idx="1430">
                  <c:v>0.22447978385549239</c:v>
                </c:pt>
                <c:pt idx="1431">
                  <c:v>0.22448010806287472</c:v>
                </c:pt>
                <c:pt idx="1432">
                  <c:v>0.22448043227052267</c:v>
                </c:pt>
                <c:pt idx="1433">
                  <c:v>0.22448075647843632</c:v>
                </c:pt>
                <c:pt idx="1434">
                  <c:v>0.22448108068661568</c:v>
                </c:pt>
                <c:pt idx="1435">
                  <c:v>0.2244814048950608</c:v>
                </c:pt>
                <c:pt idx="1436">
                  <c:v>0.22448172910377162</c:v>
                </c:pt>
                <c:pt idx="1437">
                  <c:v>0.22448205331274812</c:v>
                </c:pt>
                <c:pt idx="1438">
                  <c:v>0.2244823775219903</c:v>
                </c:pt>
                <c:pt idx="1439">
                  <c:v>0.2244850171633074</c:v>
                </c:pt>
                <c:pt idx="1440">
                  <c:v>0.22448534137497836</c:v>
                </c:pt>
                <c:pt idx="1441">
                  <c:v>0.22448566558691499</c:v>
                </c:pt>
                <c:pt idx="1442">
                  <c:v>0.22448598979911732</c:v>
                </c:pt>
                <c:pt idx="1443">
                  <c:v>0.22448631401158534</c:v>
                </c:pt>
                <c:pt idx="1444">
                  <c:v>0.22448663822431902</c:v>
                </c:pt>
                <c:pt idx="1445">
                  <c:v>0.22448696243731861</c:v>
                </c:pt>
                <c:pt idx="1446">
                  <c:v>0.22448728665058371</c:v>
                </c:pt>
                <c:pt idx="1447">
                  <c:v>0.22448761086411453</c:v>
                </c:pt>
                <c:pt idx="1448">
                  <c:v>0.22450661338266414</c:v>
                </c:pt>
                <c:pt idx="1449">
                  <c:v>0.22450693761203325</c:v>
                </c:pt>
                <c:pt idx="1450">
                  <c:v>0.22450726184166814</c:v>
                </c:pt>
                <c:pt idx="1451">
                  <c:v>0.22450758607156862</c:v>
                </c:pt>
                <c:pt idx="1452">
                  <c:v>0.22450791030173481</c:v>
                </c:pt>
                <c:pt idx="1453">
                  <c:v>0.22450823453216667</c:v>
                </c:pt>
                <c:pt idx="1454">
                  <c:v>0.22450855876286421</c:v>
                </c:pt>
                <c:pt idx="1455">
                  <c:v>0.22450888299382754</c:v>
                </c:pt>
                <c:pt idx="1456">
                  <c:v>0.22450920722505655</c:v>
                </c:pt>
                <c:pt idx="1457">
                  <c:v>0.22452577483542327</c:v>
                </c:pt>
                <c:pt idx="1458">
                  <c:v>0.22452609908049356</c:v>
                </c:pt>
                <c:pt idx="1459">
                  <c:v>0.22452642332582953</c:v>
                </c:pt>
                <c:pt idx="1460">
                  <c:v>0.22452674757143118</c:v>
                </c:pt>
                <c:pt idx="1461">
                  <c:v>0.22452707181729853</c:v>
                </c:pt>
                <c:pt idx="1462">
                  <c:v>0.22452739606343164</c:v>
                </c:pt>
                <c:pt idx="1463">
                  <c:v>0.22452772030983037</c:v>
                </c:pt>
                <c:pt idx="1464">
                  <c:v>0.22452804455649478</c:v>
                </c:pt>
                <c:pt idx="1465">
                  <c:v>0.22452836880342483</c:v>
                </c:pt>
                <c:pt idx="1466">
                  <c:v>0.22452869305062059</c:v>
                </c:pt>
                <c:pt idx="1467">
                  <c:v>0.22455464148984541</c:v>
                </c:pt>
                <c:pt idx="1468">
                  <c:v>0.22455496575856757</c:v>
                </c:pt>
                <c:pt idx="1469">
                  <c:v>0.22455529002755539</c:v>
                </c:pt>
                <c:pt idx="1470">
                  <c:v>0.22455758383429983</c:v>
                </c:pt>
                <c:pt idx="1471">
                  <c:v>0.22455790810543289</c:v>
                </c:pt>
                <c:pt idx="1472">
                  <c:v>0.22455823237683159</c:v>
                </c:pt>
                <c:pt idx="1473">
                  <c:v>0.22455855664849592</c:v>
                </c:pt>
                <c:pt idx="1474">
                  <c:v>0.22455888092042592</c:v>
                </c:pt>
                <c:pt idx="1475">
                  <c:v>0.22455920519262168</c:v>
                </c:pt>
                <c:pt idx="1476">
                  <c:v>0.22455952946508301</c:v>
                </c:pt>
                <c:pt idx="1477">
                  <c:v>0.22455985373781004</c:v>
                </c:pt>
                <c:pt idx="1478">
                  <c:v>0.22456017801080275</c:v>
                </c:pt>
                <c:pt idx="1479">
                  <c:v>0.22456050228406113</c:v>
                </c:pt>
                <c:pt idx="1480">
                  <c:v>0.22456902594329453</c:v>
                </c:pt>
                <c:pt idx="1481">
                  <c:v>0.22456935022380139</c:v>
                </c:pt>
                <c:pt idx="1482">
                  <c:v>0.22456967450457385</c:v>
                </c:pt>
                <c:pt idx="1483">
                  <c:v>0.22456999878561201</c:v>
                </c:pt>
                <c:pt idx="1484">
                  <c:v>0.22457032306691579</c:v>
                </c:pt>
                <c:pt idx="1485">
                  <c:v>0.22457064734848531</c:v>
                </c:pt>
                <c:pt idx="1486">
                  <c:v>0.22457097163032047</c:v>
                </c:pt>
                <c:pt idx="1487">
                  <c:v>0.22457803323471526</c:v>
                </c:pt>
                <c:pt idx="1488">
                  <c:v>0.22457969660252883</c:v>
                </c:pt>
                <c:pt idx="1489">
                  <c:v>0.22458002089177717</c:v>
                </c:pt>
                <c:pt idx="1490">
                  <c:v>0.22458034518129114</c:v>
                </c:pt>
                <c:pt idx="1491">
                  <c:v>0.22458066947107072</c:v>
                </c:pt>
                <c:pt idx="1492">
                  <c:v>0.22458099376111604</c:v>
                </c:pt>
                <c:pt idx="1493">
                  <c:v>0.22458131805142698</c:v>
                </c:pt>
                <c:pt idx="1494">
                  <c:v>0.22458164234200353</c:v>
                </c:pt>
                <c:pt idx="1495">
                  <c:v>0.22458561518505238</c:v>
                </c:pt>
                <c:pt idx="1496">
                  <c:v>0.22458593947914907</c:v>
                </c:pt>
                <c:pt idx="1497">
                  <c:v>0.22458626377351143</c:v>
                </c:pt>
                <c:pt idx="1498">
                  <c:v>0.22459299190297369</c:v>
                </c:pt>
                <c:pt idx="1499">
                  <c:v>0.22459331620311301</c:v>
                </c:pt>
                <c:pt idx="1500">
                  <c:v>0.22459364050351807</c:v>
                </c:pt>
                <c:pt idx="1501">
                  <c:v>0.22459396480418875</c:v>
                </c:pt>
                <c:pt idx="1502">
                  <c:v>0.22459428910512499</c:v>
                </c:pt>
                <c:pt idx="1503">
                  <c:v>0.22459461340632694</c:v>
                </c:pt>
                <c:pt idx="1504">
                  <c:v>0.22459493770779454</c:v>
                </c:pt>
                <c:pt idx="1505">
                  <c:v>0.22459526200952779</c:v>
                </c:pt>
                <c:pt idx="1506">
                  <c:v>0.22459558631152673</c:v>
                </c:pt>
                <c:pt idx="1507">
                  <c:v>0.22459738050050479</c:v>
                </c:pt>
                <c:pt idx="1508">
                  <c:v>0.22459770480423905</c:v>
                </c:pt>
                <c:pt idx="1509">
                  <c:v>0.22459802910823895</c:v>
                </c:pt>
                <c:pt idx="1510">
                  <c:v>0.2245983534125045</c:v>
                </c:pt>
                <c:pt idx="1511">
                  <c:v>0.22459867771703565</c:v>
                </c:pt>
                <c:pt idx="1512">
                  <c:v>0.22459900202183253</c:v>
                </c:pt>
                <c:pt idx="1513">
                  <c:v>0.22459932632689494</c:v>
                </c:pt>
                <c:pt idx="1514">
                  <c:v>0.22459965063222306</c:v>
                </c:pt>
                <c:pt idx="1515">
                  <c:v>0.22460354879109051</c:v>
                </c:pt>
                <c:pt idx="1516">
                  <c:v>0.22460387309987781</c:v>
                </c:pt>
                <c:pt idx="1517">
                  <c:v>0.2246041974089307</c:v>
                </c:pt>
                <c:pt idx="1518">
                  <c:v>0.22460452171824929</c:v>
                </c:pt>
                <c:pt idx="1519">
                  <c:v>0.22460484602783351</c:v>
                </c:pt>
                <c:pt idx="1520">
                  <c:v>0.22460517033768343</c:v>
                </c:pt>
                <c:pt idx="1521">
                  <c:v>0.22460549464779897</c:v>
                </c:pt>
                <c:pt idx="1522">
                  <c:v>0.22460581895818016</c:v>
                </c:pt>
                <c:pt idx="1523">
                  <c:v>0.22460614326882686</c:v>
                </c:pt>
                <c:pt idx="1524">
                  <c:v>0.22460754053769208</c:v>
                </c:pt>
                <c:pt idx="1525">
                  <c:v>0.22460786484974904</c:v>
                </c:pt>
                <c:pt idx="1526">
                  <c:v>0.22460818916207162</c:v>
                </c:pt>
                <c:pt idx="1527">
                  <c:v>0.2246085134746599</c:v>
                </c:pt>
                <c:pt idx="1528">
                  <c:v>0.22460883778751378</c:v>
                </c:pt>
                <c:pt idx="1529">
                  <c:v>0.22460916210063328</c:v>
                </c:pt>
                <c:pt idx="1530">
                  <c:v>0.22460948641401848</c:v>
                </c:pt>
                <c:pt idx="1531">
                  <c:v>0.22460981072766936</c:v>
                </c:pt>
                <c:pt idx="1532">
                  <c:v>0.22461013504158581</c:v>
                </c:pt>
                <c:pt idx="1533">
                  <c:v>0.2246104593557679</c:v>
                </c:pt>
                <c:pt idx="1534">
                  <c:v>0.22461546002774571</c:v>
                </c:pt>
                <c:pt idx="1535">
                  <c:v>0.22461578434628945</c:v>
                </c:pt>
                <c:pt idx="1536">
                  <c:v>0.22461610866509868</c:v>
                </c:pt>
                <c:pt idx="1537">
                  <c:v>0.22461643298417364</c:v>
                </c:pt>
                <c:pt idx="1538">
                  <c:v>0.22461675730351424</c:v>
                </c:pt>
                <c:pt idx="1539">
                  <c:v>0.22461708162312047</c:v>
                </c:pt>
                <c:pt idx="1540">
                  <c:v>0.22461740594299243</c:v>
                </c:pt>
                <c:pt idx="1541">
                  <c:v>0.22461773026312989</c:v>
                </c:pt>
                <c:pt idx="1542">
                  <c:v>0.22463867730251852</c:v>
                </c:pt>
                <c:pt idx="1543">
                  <c:v>0.22463900164007775</c:v>
                </c:pt>
                <c:pt idx="1544">
                  <c:v>0.22463932597790262</c:v>
                </c:pt>
                <c:pt idx="1545">
                  <c:v>0.22463965031599317</c:v>
                </c:pt>
                <c:pt idx="1546">
                  <c:v>0.22463997465434929</c:v>
                </c:pt>
                <c:pt idx="1547">
                  <c:v>0.22464029899297114</c:v>
                </c:pt>
                <c:pt idx="1548">
                  <c:v>0.22464062333185844</c:v>
                </c:pt>
                <c:pt idx="1549">
                  <c:v>0.2246409476710115</c:v>
                </c:pt>
                <c:pt idx="1550">
                  <c:v>0.22464127201043019</c:v>
                </c:pt>
                <c:pt idx="1551">
                  <c:v>0.22464159635011444</c:v>
                </c:pt>
                <c:pt idx="1552">
                  <c:v>0.22464618311011636</c:v>
                </c:pt>
                <c:pt idx="1553">
                  <c:v>0.22464650745382236</c:v>
                </c:pt>
                <c:pt idx="1554">
                  <c:v>0.22464683179779396</c:v>
                </c:pt>
                <c:pt idx="1555">
                  <c:v>0.22466551760175832</c:v>
                </c:pt>
                <c:pt idx="1556">
                  <c:v>0.22466584196129785</c:v>
                </c:pt>
                <c:pt idx="1557">
                  <c:v>0.22466616632110303</c:v>
                </c:pt>
                <c:pt idx="1558">
                  <c:v>0.22466649068117378</c:v>
                </c:pt>
                <c:pt idx="1559">
                  <c:v>0.22466681504151012</c:v>
                </c:pt>
                <c:pt idx="1560">
                  <c:v>0.22466713940211219</c:v>
                </c:pt>
                <c:pt idx="1561">
                  <c:v>0.22466746376297972</c:v>
                </c:pt>
                <c:pt idx="1562">
                  <c:v>0.22466778812411303</c:v>
                </c:pt>
                <c:pt idx="1563">
                  <c:v>0.22466811248551186</c:v>
                </c:pt>
                <c:pt idx="1564">
                  <c:v>0.22466896750637996</c:v>
                </c:pt>
                <c:pt idx="1565">
                  <c:v>0.2246853354978077</c:v>
                </c:pt>
                <c:pt idx="1566">
                  <c:v>0.224685659873575</c:v>
                </c:pt>
                <c:pt idx="1567">
                  <c:v>0.22468598424960781</c:v>
                </c:pt>
                <c:pt idx="1568">
                  <c:v>0.2246863086259063</c:v>
                </c:pt>
                <c:pt idx="1569">
                  <c:v>0.22468663300247024</c:v>
                </c:pt>
                <c:pt idx="1570">
                  <c:v>0.22468695737929997</c:v>
                </c:pt>
                <c:pt idx="1571">
                  <c:v>0.22468728175639524</c:v>
                </c:pt>
                <c:pt idx="1572">
                  <c:v>0.22468760613375607</c:v>
                </c:pt>
                <c:pt idx="1573">
                  <c:v>0.22469747975432039</c:v>
                </c:pt>
                <c:pt idx="1574">
                  <c:v>0.22471356498905923</c:v>
                </c:pt>
                <c:pt idx="1575">
                  <c:v>0.22471388938793996</c:v>
                </c:pt>
                <c:pt idx="1576">
                  <c:v>0.22471421378708648</c:v>
                </c:pt>
                <c:pt idx="1577">
                  <c:v>0.22471683291582684</c:v>
                </c:pt>
                <c:pt idx="1578">
                  <c:v>0.22471715731738337</c:v>
                </c:pt>
                <c:pt idx="1579">
                  <c:v>0.22471748171920547</c:v>
                </c:pt>
                <c:pt idx="1580">
                  <c:v>0.22471780612129313</c:v>
                </c:pt>
                <c:pt idx="1581">
                  <c:v>0.22471780612129313</c:v>
                </c:pt>
                <c:pt idx="1582">
                  <c:v>0.2247181305236465</c:v>
                </c:pt>
                <c:pt idx="1583">
                  <c:v>0.22471845492626535</c:v>
                </c:pt>
                <c:pt idx="1584">
                  <c:v>0.22471877932914983</c:v>
                </c:pt>
                <c:pt idx="1585">
                  <c:v>0.22472827962678529</c:v>
                </c:pt>
                <c:pt idx="1586">
                  <c:v>0.22472860403771283</c:v>
                </c:pt>
                <c:pt idx="1587">
                  <c:v>0.22472892844890591</c:v>
                </c:pt>
                <c:pt idx="1588">
                  <c:v>0.2247292528603646</c:v>
                </c:pt>
                <c:pt idx="1589">
                  <c:v>0.22472957727208884</c:v>
                </c:pt>
                <c:pt idx="1590">
                  <c:v>0.22472990168407864</c:v>
                </c:pt>
                <c:pt idx="1591">
                  <c:v>0.22473696612269348</c:v>
                </c:pt>
                <c:pt idx="1592">
                  <c:v>0.22473895457749951</c:v>
                </c:pt>
                <c:pt idx="1593">
                  <c:v>0.22473927899716589</c:v>
                </c:pt>
                <c:pt idx="1594">
                  <c:v>0.22473960341709787</c:v>
                </c:pt>
                <c:pt idx="1595">
                  <c:v>0.22473992783729535</c:v>
                </c:pt>
                <c:pt idx="1596">
                  <c:v>0.22474025225775837</c:v>
                </c:pt>
                <c:pt idx="1597">
                  <c:v>0.22475193079441957</c:v>
                </c:pt>
                <c:pt idx="1598">
                  <c:v>0.2247522552247081</c:v>
                </c:pt>
                <c:pt idx="1599">
                  <c:v>0.22475257965526227</c:v>
                </c:pt>
                <c:pt idx="1600">
                  <c:v>0.22475290408608206</c:v>
                </c:pt>
                <c:pt idx="1601">
                  <c:v>0.22475322851716731</c:v>
                </c:pt>
                <c:pt idx="1602">
                  <c:v>0.22475355294851815</c:v>
                </c:pt>
                <c:pt idx="1603">
                  <c:v>0.22475387738013455</c:v>
                </c:pt>
                <c:pt idx="1604">
                  <c:v>0.22475420181201652</c:v>
                </c:pt>
                <c:pt idx="1605">
                  <c:v>0.22475452624416412</c:v>
                </c:pt>
                <c:pt idx="1606">
                  <c:v>0.22475485067657724</c:v>
                </c:pt>
                <c:pt idx="1607">
                  <c:v>0.22475632115318162</c:v>
                </c:pt>
                <c:pt idx="1608">
                  <c:v>0.22475664558706396</c:v>
                </c:pt>
                <c:pt idx="1609">
                  <c:v>0.22475697002121189</c:v>
                </c:pt>
                <c:pt idx="1610">
                  <c:v>0.22475729445562534</c:v>
                </c:pt>
                <c:pt idx="1611">
                  <c:v>0.22475761889030446</c:v>
                </c:pt>
                <c:pt idx="1612">
                  <c:v>0.22475794332524915</c:v>
                </c:pt>
                <c:pt idx="1613">
                  <c:v>0.22475826776045937</c:v>
                </c:pt>
                <c:pt idx="1614">
                  <c:v>0.22475859219593514</c:v>
                </c:pt>
                <c:pt idx="1615">
                  <c:v>0.22475891663167649</c:v>
                </c:pt>
                <c:pt idx="1616">
                  <c:v>0.22475924106768347</c:v>
                </c:pt>
                <c:pt idx="1617">
                  <c:v>0.22476281635809564</c:v>
                </c:pt>
                <c:pt idx="1618">
                  <c:v>0.22476314079729506</c:v>
                </c:pt>
                <c:pt idx="1619">
                  <c:v>0.22476346523676016</c:v>
                </c:pt>
                <c:pt idx="1620">
                  <c:v>0.22476378967649072</c:v>
                </c:pt>
                <c:pt idx="1621">
                  <c:v>0.22476411411648697</c:v>
                </c:pt>
                <c:pt idx="1622">
                  <c:v>0.22476443855674871</c:v>
                </c:pt>
                <c:pt idx="1623">
                  <c:v>0.22476476299727605</c:v>
                </c:pt>
                <c:pt idx="1624">
                  <c:v>0.22476508743806892</c:v>
                </c:pt>
                <c:pt idx="1625">
                  <c:v>0.22476541187912741</c:v>
                </c:pt>
                <c:pt idx="1626">
                  <c:v>0.22476680970985943</c:v>
                </c:pt>
                <c:pt idx="1627">
                  <c:v>0.22476713415232763</c:v>
                </c:pt>
                <c:pt idx="1628">
                  <c:v>0.22476745859506131</c:v>
                </c:pt>
                <c:pt idx="1629">
                  <c:v>0.22476778303806066</c:v>
                </c:pt>
                <c:pt idx="1630">
                  <c:v>0.2247681074813255</c:v>
                </c:pt>
                <c:pt idx="1631">
                  <c:v>0.22476843192485596</c:v>
                </c:pt>
                <c:pt idx="1632">
                  <c:v>0.22476875636865193</c:v>
                </c:pt>
                <c:pt idx="1633">
                  <c:v>0.22476908081271352</c:v>
                </c:pt>
                <c:pt idx="1634">
                  <c:v>0.22476940525704051</c:v>
                </c:pt>
                <c:pt idx="1635">
                  <c:v>0.22477505683336976</c:v>
                </c:pt>
                <c:pt idx="1636">
                  <c:v>0.22477538128258823</c:v>
                </c:pt>
                <c:pt idx="1637">
                  <c:v>0.22477570573207231</c:v>
                </c:pt>
                <c:pt idx="1638">
                  <c:v>0.22477603018182193</c:v>
                </c:pt>
                <c:pt idx="1639">
                  <c:v>0.22477635463183707</c:v>
                </c:pt>
                <c:pt idx="1640">
                  <c:v>0.22477667908211785</c:v>
                </c:pt>
                <c:pt idx="1641">
                  <c:v>0.22477700353266411</c:v>
                </c:pt>
                <c:pt idx="1642">
                  <c:v>0.22477732798347597</c:v>
                </c:pt>
                <c:pt idx="1643">
                  <c:v>0.2247775564130555</c:v>
                </c:pt>
                <c:pt idx="1644">
                  <c:v>0.2247778808643198</c:v>
                </c:pt>
                <c:pt idx="1645">
                  <c:v>0.2247986079306307</c:v>
                </c:pt>
                <c:pt idx="1646">
                  <c:v>0.22479893239912455</c:v>
                </c:pt>
                <c:pt idx="1647">
                  <c:v>0.22479925686788396</c:v>
                </c:pt>
                <c:pt idx="1648">
                  <c:v>0.22479958133690905</c:v>
                </c:pt>
                <c:pt idx="1649">
                  <c:v>0.2247999058061996</c:v>
                </c:pt>
                <c:pt idx="1650">
                  <c:v>0.22480023027575563</c:v>
                </c:pt>
                <c:pt idx="1651">
                  <c:v>0.22480055474557725</c:v>
                </c:pt>
                <c:pt idx="1652">
                  <c:v>0.22482481008449262</c:v>
                </c:pt>
                <c:pt idx="1653">
                  <c:v>0.22482513457442907</c:v>
                </c:pt>
                <c:pt idx="1654">
                  <c:v>0.22482545906463111</c:v>
                </c:pt>
                <c:pt idx="1655">
                  <c:v>0.22482578355509855</c:v>
                </c:pt>
                <c:pt idx="1656">
                  <c:v>0.22482610804583167</c:v>
                </c:pt>
                <c:pt idx="1657">
                  <c:v>0.22482643253683027</c:v>
                </c:pt>
                <c:pt idx="1658">
                  <c:v>0.2248267570280944</c:v>
                </c:pt>
                <c:pt idx="1659">
                  <c:v>0.22482708151962413</c:v>
                </c:pt>
                <c:pt idx="1660">
                  <c:v>0.22482793688351554</c:v>
                </c:pt>
                <c:pt idx="1661">
                  <c:v>0.22482826137601089</c:v>
                </c:pt>
                <c:pt idx="1662">
                  <c:v>0.22483364504145453</c:v>
                </c:pt>
                <c:pt idx="1663">
                  <c:v>0.22483396953862084</c:v>
                </c:pt>
                <c:pt idx="1664">
                  <c:v>0.22484431144137057</c:v>
                </c:pt>
                <c:pt idx="1665">
                  <c:v>0.22484463594726434</c:v>
                </c:pt>
                <c:pt idx="1666">
                  <c:v>0.22484496045342359</c:v>
                </c:pt>
                <c:pt idx="1667">
                  <c:v>0.22484528495984843</c:v>
                </c:pt>
                <c:pt idx="1668">
                  <c:v>0.22484560946653878</c:v>
                </c:pt>
                <c:pt idx="1669">
                  <c:v>0.22484593397349467</c:v>
                </c:pt>
                <c:pt idx="1670">
                  <c:v>0.22484625848071602</c:v>
                </c:pt>
                <c:pt idx="1671">
                  <c:v>0.22484658298820287</c:v>
                </c:pt>
                <c:pt idx="1672">
                  <c:v>0.22484690749595534</c:v>
                </c:pt>
                <c:pt idx="1673">
                  <c:v>0.2248472320039733</c:v>
                </c:pt>
                <c:pt idx="1674">
                  <c:v>0.22487647055763063</c:v>
                </c:pt>
                <c:pt idx="1675">
                  <c:v>0.22487679508983696</c:v>
                </c:pt>
                <c:pt idx="1676">
                  <c:v>0.22487711962230875</c:v>
                </c:pt>
                <c:pt idx="1677">
                  <c:v>0.2248774441550461</c:v>
                </c:pt>
                <c:pt idx="1678">
                  <c:v>0.2248774441550461</c:v>
                </c:pt>
                <c:pt idx="1679">
                  <c:v>0.22487776868804901</c:v>
                </c:pt>
                <c:pt idx="1680">
                  <c:v>0.22488889550405725</c:v>
                </c:pt>
                <c:pt idx="1681">
                  <c:v>0.22488922004642828</c:v>
                </c:pt>
                <c:pt idx="1682">
                  <c:v>0.22488954458906474</c:v>
                </c:pt>
                <c:pt idx="1683">
                  <c:v>0.22488986913196685</c:v>
                </c:pt>
                <c:pt idx="1684">
                  <c:v>0.2248901936751343</c:v>
                </c:pt>
                <c:pt idx="1685">
                  <c:v>0.22489529664137137</c:v>
                </c:pt>
                <c:pt idx="1686">
                  <c:v>0.22489562118897874</c:v>
                </c:pt>
                <c:pt idx="1687">
                  <c:v>0.22489596277604149</c:v>
                </c:pt>
                <c:pt idx="1688">
                  <c:v>0.22489628732419398</c:v>
                </c:pt>
                <c:pt idx="1689">
                  <c:v>0.22490071084560595</c:v>
                </c:pt>
                <c:pt idx="1690">
                  <c:v>0.22491125800983203</c:v>
                </c:pt>
                <c:pt idx="1691">
                  <c:v>0.22491158257049615</c:v>
                </c:pt>
                <c:pt idx="1692">
                  <c:v>0.22491190713142592</c:v>
                </c:pt>
                <c:pt idx="1693">
                  <c:v>0.22491223169262106</c:v>
                </c:pt>
                <c:pt idx="1694">
                  <c:v>0.2249125562540818</c:v>
                </c:pt>
                <c:pt idx="1695">
                  <c:v>0.22491288081580793</c:v>
                </c:pt>
                <c:pt idx="1696">
                  <c:v>0.22491320537779963</c:v>
                </c:pt>
                <c:pt idx="1697">
                  <c:v>0.2249135299400567</c:v>
                </c:pt>
                <c:pt idx="1698">
                  <c:v>0.22491385450257936</c:v>
                </c:pt>
                <c:pt idx="1699">
                  <c:v>0.22491565013288872</c:v>
                </c:pt>
                <c:pt idx="1700">
                  <c:v>0.22491597469714575</c:v>
                </c:pt>
                <c:pt idx="1701">
                  <c:v>0.22491629926166823</c:v>
                </c:pt>
                <c:pt idx="1702">
                  <c:v>0.22491662382645611</c:v>
                </c:pt>
                <c:pt idx="1703">
                  <c:v>0.2249169483915095</c:v>
                </c:pt>
                <c:pt idx="1704">
                  <c:v>0.22491727295682837</c:v>
                </c:pt>
                <c:pt idx="1705">
                  <c:v>0.22491759752241269</c:v>
                </c:pt>
                <c:pt idx="1706">
                  <c:v>0.22492182337857022</c:v>
                </c:pt>
                <c:pt idx="1707">
                  <c:v>0.22492214794787715</c:v>
                </c:pt>
                <c:pt idx="1708">
                  <c:v>0.2249224725174496</c:v>
                </c:pt>
                <c:pt idx="1709">
                  <c:v>0.2249227970872876</c:v>
                </c:pt>
                <c:pt idx="1710">
                  <c:v>0.22492312165739095</c:v>
                </c:pt>
                <c:pt idx="1711">
                  <c:v>0.22492344622775981</c:v>
                </c:pt>
                <c:pt idx="1712">
                  <c:v>0.22492377079839415</c:v>
                </c:pt>
                <c:pt idx="1713">
                  <c:v>0.22492409536929414</c:v>
                </c:pt>
                <c:pt idx="1714">
                  <c:v>0.2249244199404595</c:v>
                </c:pt>
                <c:pt idx="1715">
                  <c:v>0.22492474451189032</c:v>
                </c:pt>
                <c:pt idx="1716">
                  <c:v>0.22492646747716033</c:v>
                </c:pt>
                <c:pt idx="1717">
                  <c:v>0.22492679205026603</c:v>
                </c:pt>
                <c:pt idx="1718">
                  <c:v>0.22492711662363712</c:v>
                </c:pt>
                <c:pt idx="1719">
                  <c:v>0.22492744119727368</c:v>
                </c:pt>
                <c:pt idx="1720">
                  <c:v>0.22492776577117582</c:v>
                </c:pt>
                <c:pt idx="1721">
                  <c:v>0.22492809034534328</c:v>
                </c:pt>
                <c:pt idx="1722">
                  <c:v>0.22492841491977639</c:v>
                </c:pt>
                <c:pt idx="1723">
                  <c:v>0.22492873949447489</c:v>
                </c:pt>
                <c:pt idx="1724">
                  <c:v>0.22493504250118843</c:v>
                </c:pt>
                <c:pt idx="1725">
                  <c:v>0.22493536708130782</c:v>
                </c:pt>
                <c:pt idx="1726">
                  <c:v>0.22493569166169264</c:v>
                </c:pt>
                <c:pt idx="1727">
                  <c:v>0.22493601624234305</c:v>
                </c:pt>
                <c:pt idx="1728">
                  <c:v>0.22493634082325889</c:v>
                </c:pt>
                <c:pt idx="1729">
                  <c:v>0.2249365693444379</c:v>
                </c:pt>
                <c:pt idx="1730">
                  <c:v>0.22493689392580607</c:v>
                </c:pt>
                <c:pt idx="1731">
                  <c:v>0.22493721850743983</c:v>
                </c:pt>
                <c:pt idx="1732">
                  <c:v>0.22493754308933903</c:v>
                </c:pt>
                <c:pt idx="1733">
                  <c:v>0.22493786767150364</c:v>
                </c:pt>
                <c:pt idx="1734">
                  <c:v>0.22495892769917611</c:v>
                </c:pt>
                <c:pt idx="1735">
                  <c:v>0.22495925229883057</c:v>
                </c:pt>
                <c:pt idx="1736">
                  <c:v>0.22495957689875049</c:v>
                </c:pt>
                <c:pt idx="1737">
                  <c:v>0.22495990149893585</c:v>
                </c:pt>
                <c:pt idx="1738">
                  <c:v>0.22498416658250311</c:v>
                </c:pt>
                <c:pt idx="1739">
                  <c:v>0.22498449120279732</c:v>
                </c:pt>
                <c:pt idx="1740">
                  <c:v>0.22498481582335686</c:v>
                </c:pt>
                <c:pt idx="1741">
                  <c:v>0.22498514044418189</c:v>
                </c:pt>
                <c:pt idx="1742">
                  <c:v>0.22498546506527239</c:v>
                </c:pt>
                <c:pt idx="1743">
                  <c:v>0.22498578968662838</c:v>
                </c:pt>
                <c:pt idx="1744">
                  <c:v>0.22498611430824983</c:v>
                </c:pt>
                <c:pt idx="1745">
                  <c:v>0.22498697001506138</c:v>
                </c:pt>
                <c:pt idx="1746">
                  <c:v>0.2249872946376483</c:v>
                </c:pt>
                <c:pt idx="1747">
                  <c:v>0.22498761926050051</c:v>
                </c:pt>
                <c:pt idx="1748">
                  <c:v>0.2249879438836182</c:v>
                </c:pt>
                <c:pt idx="1749">
                  <c:v>0.22499397897203402</c:v>
                </c:pt>
                <c:pt idx="1750">
                  <c:v>0.22499430360035216</c:v>
                </c:pt>
                <c:pt idx="1751">
                  <c:v>0.22500400040959759</c:v>
                </c:pt>
                <c:pt idx="1752">
                  <c:v>0.22500432504610962</c:v>
                </c:pt>
                <c:pt idx="1753">
                  <c:v>0.22500464968288705</c:v>
                </c:pt>
                <c:pt idx="1754">
                  <c:v>0.22500497431993011</c:v>
                </c:pt>
                <c:pt idx="1755">
                  <c:v>0.22500529895723845</c:v>
                </c:pt>
                <c:pt idx="1756">
                  <c:v>0.2250056235948123</c:v>
                </c:pt>
                <c:pt idx="1757">
                  <c:v>0.2250059482326516</c:v>
                </c:pt>
                <c:pt idx="1758">
                  <c:v>0.22500627287075636</c:v>
                </c:pt>
                <c:pt idx="1759">
                  <c:v>0.2250355446135347</c:v>
                </c:pt>
                <c:pt idx="1760">
                  <c:v>0.22503586927583802</c:v>
                </c:pt>
                <c:pt idx="1761">
                  <c:v>0.22503619393840688</c:v>
                </c:pt>
                <c:pt idx="1762">
                  <c:v>0.2250365186012411</c:v>
                </c:pt>
                <c:pt idx="1763">
                  <c:v>0.22503682179535009</c:v>
                </c:pt>
                <c:pt idx="1764">
                  <c:v>0.22503684326434076</c:v>
                </c:pt>
                <c:pt idx="1765">
                  <c:v>0.22503714645869774</c:v>
                </c:pt>
                <c:pt idx="1766">
                  <c:v>0.22503716792770584</c:v>
                </c:pt>
                <c:pt idx="1767">
                  <c:v>0.22505435677395055</c:v>
                </c:pt>
                <c:pt idx="1768">
                  <c:v>0.22505468145163274</c:v>
                </c:pt>
                <c:pt idx="1769">
                  <c:v>0.22505500612958027</c:v>
                </c:pt>
                <c:pt idx="1770">
                  <c:v>0.22505502317559695</c:v>
                </c:pt>
                <c:pt idx="1771">
                  <c:v>0.22505534785382419</c:v>
                </c:pt>
                <c:pt idx="1772">
                  <c:v>0.22505567253231679</c:v>
                </c:pt>
                <c:pt idx="1773">
                  <c:v>0.22507032453931783</c:v>
                </c:pt>
                <c:pt idx="1774">
                  <c:v>0.22507064923005302</c:v>
                </c:pt>
                <c:pt idx="1775">
                  <c:v>0.22507097392105355</c:v>
                </c:pt>
                <c:pt idx="1776">
                  <c:v>0.22507105613353878</c:v>
                </c:pt>
                <c:pt idx="1777">
                  <c:v>0.2250712986123195</c:v>
                </c:pt>
                <c:pt idx="1778">
                  <c:v>0.22507138082487238</c:v>
                </c:pt>
                <c:pt idx="1779">
                  <c:v>0.22507162330385092</c:v>
                </c:pt>
                <c:pt idx="1780">
                  <c:v>0.2250719479956477</c:v>
                </c:pt>
                <c:pt idx="1781">
                  <c:v>0.22507227268770974</c:v>
                </c:pt>
                <c:pt idx="1782">
                  <c:v>0.22507259738003743</c:v>
                </c:pt>
                <c:pt idx="1783">
                  <c:v>0.22507292207263038</c:v>
                </c:pt>
                <c:pt idx="1784">
                  <c:v>0.22507324676548876</c:v>
                </c:pt>
                <c:pt idx="1785">
                  <c:v>0.22507504311687257</c:v>
                </c:pt>
                <c:pt idx="1786">
                  <c:v>0.22507536781146481</c:v>
                </c:pt>
                <c:pt idx="1787">
                  <c:v>0.22507569250632234</c:v>
                </c:pt>
                <c:pt idx="1788">
                  <c:v>0.22507601720144535</c:v>
                </c:pt>
                <c:pt idx="1789">
                  <c:v>0.22507634189683376</c:v>
                </c:pt>
                <c:pt idx="1790">
                  <c:v>0.22507666659248754</c:v>
                </c:pt>
                <c:pt idx="1791">
                  <c:v>0.22508121884150734</c:v>
                </c:pt>
                <c:pt idx="1792">
                  <c:v>0.22508154354114798</c:v>
                </c:pt>
                <c:pt idx="1793">
                  <c:v>0.22508186824105408</c:v>
                </c:pt>
                <c:pt idx="1794">
                  <c:v>0.22508219294122556</c:v>
                </c:pt>
                <c:pt idx="1795">
                  <c:v>0.22508251764166251</c:v>
                </c:pt>
                <c:pt idx="1796">
                  <c:v>0.2250828423423647</c:v>
                </c:pt>
                <c:pt idx="1797">
                  <c:v>0.22508316704333242</c:v>
                </c:pt>
                <c:pt idx="1798">
                  <c:v>0.22508521539887891</c:v>
                </c:pt>
                <c:pt idx="1799">
                  <c:v>0.2250855401017863</c:v>
                </c:pt>
                <c:pt idx="1800">
                  <c:v>0.2250858648049591</c:v>
                </c:pt>
                <c:pt idx="1801">
                  <c:v>0.2250858648049591</c:v>
                </c:pt>
                <c:pt idx="1802">
                  <c:v>0.22508618950839732</c:v>
                </c:pt>
                <c:pt idx="1803">
                  <c:v>0.22509509269339642</c:v>
                </c:pt>
                <c:pt idx="1804">
                  <c:v>0.22509541740437708</c:v>
                </c:pt>
                <c:pt idx="1805">
                  <c:v>0.22509791900273168</c:v>
                </c:pt>
                <c:pt idx="1806">
                  <c:v>0.22514423657797616</c:v>
                </c:pt>
                <c:pt idx="1807">
                  <c:v>0.22514456132911931</c:v>
                </c:pt>
                <c:pt idx="1808">
                  <c:v>0.22514488608052793</c:v>
                </c:pt>
                <c:pt idx="1809">
                  <c:v>0.22514521083220188</c:v>
                </c:pt>
                <c:pt idx="1810">
                  <c:v>0.22519563531630243</c:v>
                </c:pt>
                <c:pt idx="1811">
                  <c:v>0.22519596010944209</c:v>
                </c:pt>
                <c:pt idx="1812">
                  <c:v>0.22522945479395581</c:v>
                </c:pt>
                <c:pt idx="1813">
                  <c:v>0.22522977961472265</c:v>
                </c:pt>
                <c:pt idx="1814">
                  <c:v>0.22523010443575472</c:v>
                </c:pt>
                <c:pt idx="1815">
                  <c:v>0.22523042925705219</c:v>
                </c:pt>
                <c:pt idx="1816">
                  <c:v>0.22523051150252457</c:v>
                </c:pt>
                <c:pt idx="1817">
                  <c:v>0.22523075407861493</c:v>
                </c:pt>
                <c:pt idx="1818">
                  <c:v>0.22523083632415505</c:v>
                </c:pt>
                <c:pt idx="1819">
                  <c:v>0.22523107890044311</c:v>
                </c:pt>
                <c:pt idx="1820">
                  <c:v>0.22523140372253644</c:v>
                </c:pt>
                <c:pt idx="1821">
                  <c:v>0.22523172854489526</c:v>
                </c:pt>
                <c:pt idx="1822">
                  <c:v>0.22523205336751939</c:v>
                </c:pt>
                <c:pt idx="1823">
                  <c:v>0.22523237819040873</c:v>
                </c:pt>
                <c:pt idx="1824">
                  <c:v>0.22523677386559157</c:v>
                </c:pt>
                <c:pt idx="1825">
                  <c:v>0.22523709869233696</c:v>
                </c:pt>
                <c:pt idx="1826">
                  <c:v>0.22524035345897256</c:v>
                </c:pt>
                <c:pt idx="1827">
                  <c:v>0.22524067828864219</c:v>
                </c:pt>
                <c:pt idx="1828">
                  <c:v>0.2252410031185772</c:v>
                </c:pt>
                <c:pt idx="1829">
                  <c:v>0.22524132794877749</c:v>
                </c:pt>
                <c:pt idx="1830">
                  <c:v>0.22524165277924299</c:v>
                </c:pt>
                <c:pt idx="1831">
                  <c:v>0.22524197760997397</c:v>
                </c:pt>
                <c:pt idx="1832">
                  <c:v>0.22524230244097024</c:v>
                </c:pt>
                <c:pt idx="1833">
                  <c:v>0.2252426272722319</c:v>
                </c:pt>
                <c:pt idx="1834">
                  <c:v>0.22524435161678941</c:v>
                </c:pt>
                <c:pt idx="1835">
                  <c:v>0.22524467644972479</c:v>
                </c:pt>
                <c:pt idx="1836">
                  <c:v>0.22524500128292552</c:v>
                </c:pt>
                <c:pt idx="1837">
                  <c:v>0.22524532611639139</c:v>
                </c:pt>
                <c:pt idx="1838">
                  <c:v>0.22524532611639139</c:v>
                </c:pt>
                <c:pt idx="1839">
                  <c:v>0.22524565095012275</c:v>
                </c:pt>
                <c:pt idx="1840">
                  <c:v>0.22524565095012275</c:v>
                </c:pt>
                <c:pt idx="1841">
                  <c:v>0.22524597578411942</c:v>
                </c:pt>
                <c:pt idx="1842">
                  <c:v>0.22538897370525124</c:v>
                </c:pt>
                <c:pt idx="1843">
                  <c:v>0.22538929865627561</c:v>
                </c:pt>
                <c:pt idx="1844">
                  <c:v>0.22538962360756523</c:v>
                </c:pt>
                <c:pt idx="1845">
                  <c:v>0.22538994855912001</c:v>
                </c:pt>
                <c:pt idx="1846">
                  <c:v>0.22539027351094018</c:v>
                </c:pt>
                <c:pt idx="1847">
                  <c:v>0.2253905984630255</c:v>
                </c:pt>
                <c:pt idx="1848">
                  <c:v>0.22539092341537609</c:v>
                </c:pt>
                <c:pt idx="1849">
                  <c:v>0.22539124836799196</c:v>
                </c:pt>
                <c:pt idx="1850">
                  <c:v>0.22539157332087309</c:v>
                </c:pt>
                <c:pt idx="1851">
                  <c:v>0.22540247642749828</c:v>
                </c:pt>
                <c:pt idx="1852">
                  <c:v>0.22540420146490728</c:v>
                </c:pt>
                <c:pt idx="1853">
                  <c:v>0.22540452642836173</c:v>
                </c:pt>
                <c:pt idx="1854">
                  <c:v>0.22540485139208152</c:v>
                </c:pt>
                <c:pt idx="1855">
                  <c:v>0.22540485139208152</c:v>
                </c:pt>
                <c:pt idx="1856">
                  <c:v>0.22540517635606641</c:v>
                </c:pt>
                <c:pt idx="1857">
                  <c:v>0.22540517635606641</c:v>
                </c:pt>
                <c:pt idx="1858">
                  <c:v>0.22540550132031667</c:v>
                </c:pt>
                <c:pt idx="1859">
                  <c:v>0.22540582628483208</c:v>
                </c:pt>
                <c:pt idx="1860">
                  <c:v>0.22554823148234157</c:v>
                </c:pt>
                <c:pt idx="1861">
                  <c:v>0.22554855656331876</c:v>
                </c:pt>
                <c:pt idx="1862">
                  <c:v>0.22554888164456102</c:v>
                </c:pt>
                <c:pt idx="1863">
                  <c:v>0.22554920672606862</c:v>
                </c:pt>
                <c:pt idx="1864">
                  <c:v>0.22554953180784121</c:v>
                </c:pt>
                <c:pt idx="1865">
                  <c:v>0.22554985688987914</c:v>
                </c:pt>
                <c:pt idx="1866">
                  <c:v>0.22555018197218207</c:v>
                </c:pt>
                <c:pt idx="1867">
                  <c:v>0.2255505070547503</c:v>
                </c:pt>
                <c:pt idx="1868">
                  <c:v>0.22555083213758362</c:v>
                </c:pt>
                <c:pt idx="1869">
                  <c:v>0.22555115722068211</c:v>
                </c:pt>
                <c:pt idx="1870">
                  <c:v>0.22570852856011936</c:v>
                </c:pt>
                <c:pt idx="1871">
                  <c:v>0.22570885377180513</c:v>
                </c:pt>
                <c:pt idx="1872">
                  <c:v>0.22570917898375595</c:v>
                </c:pt>
                <c:pt idx="1873">
                  <c:v>0.22570950419597183</c:v>
                </c:pt>
                <c:pt idx="1874">
                  <c:v>0.22570982940845283</c:v>
                </c:pt>
                <c:pt idx="1875">
                  <c:v>0.22571015462119887</c:v>
                </c:pt>
                <c:pt idx="1876">
                  <c:v>0.22571047983421</c:v>
                </c:pt>
                <c:pt idx="1877">
                  <c:v>0.22571104363914363</c:v>
                </c:pt>
                <c:pt idx="1878">
                  <c:v>0.22571136885287954</c:v>
                </c:pt>
                <c:pt idx="1879">
                  <c:v>0.22586856472527103</c:v>
                </c:pt>
                <c:pt idx="1880">
                  <c:v>0.22586889006736027</c:v>
                </c:pt>
                <c:pt idx="1881">
                  <c:v>0.2258692154097145</c:v>
                </c:pt>
                <c:pt idx="1882">
                  <c:v>0.22586954075233365</c:v>
                </c:pt>
                <c:pt idx="1883">
                  <c:v>0.22586986609521792</c:v>
                </c:pt>
                <c:pt idx="1884">
                  <c:v>0.22587019143836706</c:v>
                </c:pt>
                <c:pt idx="1885">
                  <c:v>0.22588697912524883</c:v>
                </c:pt>
                <c:pt idx="1886">
                  <c:v>0.23009187808887377</c:v>
                </c:pt>
                <c:pt idx="1887">
                  <c:v>0.23011604865853907</c:v>
                </c:pt>
                <c:pt idx="1888">
                  <c:v>0.23021013687642464</c:v>
                </c:pt>
                <c:pt idx="1889">
                  <c:v>0.23022907837579581</c:v>
                </c:pt>
                <c:pt idx="1890">
                  <c:v>0.23022907837579581</c:v>
                </c:pt>
                <c:pt idx="1891">
                  <c:v>0.23022907837579965</c:v>
                </c:pt>
                <c:pt idx="1892">
                  <c:v>0.23022907837579965</c:v>
                </c:pt>
                <c:pt idx="1893">
                  <c:v>0.23022907837579965</c:v>
                </c:pt>
                <c:pt idx="1894">
                  <c:v>0.23022907837579965</c:v>
                </c:pt>
                <c:pt idx="1895">
                  <c:v>0.23022907837579965</c:v>
                </c:pt>
                <c:pt idx="1896">
                  <c:v>0.23088727907290404</c:v>
                </c:pt>
                <c:pt idx="1897">
                  <c:v>0.23100177496792124</c:v>
                </c:pt>
                <c:pt idx="1898">
                  <c:v>0.23114706571119759</c:v>
                </c:pt>
                <c:pt idx="1899">
                  <c:v>0.23138018908779753</c:v>
                </c:pt>
                <c:pt idx="1900">
                  <c:v>0.2359489052519152</c:v>
                </c:pt>
                <c:pt idx="1901">
                  <c:v>0.23667789554273497</c:v>
                </c:pt>
                <c:pt idx="1902">
                  <c:v>0.23702412571908271</c:v>
                </c:pt>
                <c:pt idx="1903">
                  <c:v>0.23702412571909051</c:v>
                </c:pt>
                <c:pt idx="1904">
                  <c:v>0.23724350488438434</c:v>
                </c:pt>
                <c:pt idx="1905">
                  <c:v>0.23724463469521243</c:v>
                </c:pt>
                <c:pt idx="1906">
                  <c:v>0.23733919744538584</c:v>
                </c:pt>
                <c:pt idx="1907">
                  <c:v>0.23733953189615928</c:v>
                </c:pt>
                <c:pt idx="1908">
                  <c:v>0.23733986634719145</c:v>
                </c:pt>
                <c:pt idx="1909">
                  <c:v>0.23734020079848256</c:v>
                </c:pt>
                <c:pt idx="1910">
                  <c:v>0.2373405352500324</c:v>
                </c:pt>
                <c:pt idx="1911">
                  <c:v>0.23735812737649517</c:v>
                </c:pt>
                <c:pt idx="1912">
                  <c:v>0.23735812737649517</c:v>
                </c:pt>
                <c:pt idx="1913">
                  <c:v>0.23735812737650291</c:v>
                </c:pt>
                <c:pt idx="1914">
                  <c:v>0.23735812737650291</c:v>
                </c:pt>
                <c:pt idx="1915">
                  <c:v>0.23735846184192419</c:v>
                </c:pt>
                <c:pt idx="1916">
                  <c:v>0.23736993342072232</c:v>
                </c:pt>
                <c:pt idx="1917">
                  <c:v>0.23737551992154043</c:v>
                </c:pt>
                <c:pt idx="1918">
                  <c:v>0.23737551992154043</c:v>
                </c:pt>
                <c:pt idx="1919">
                  <c:v>0.23737585440041861</c:v>
                </c:pt>
                <c:pt idx="1920">
                  <c:v>0.2373775267986907</c:v>
                </c:pt>
                <c:pt idx="1921">
                  <c:v>0.23802485027556367</c:v>
                </c:pt>
                <c:pt idx="1922">
                  <c:v>0.2380316143923126</c:v>
                </c:pt>
                <c:pt idx="1923">
                  <c:v>0.23812807871574085</c:v>
                </c:pt>
                <c:pt idx="1924">
                  <c:v>0.23819390335073379</c:v>
                </c:pt>
                <c:pt idx="1925">
                  <c:v>0.23835962459700091</c:v>
                </c:pt>
                <c:pt idx="1926">
                  <c:v>0.24047508470351081</c:v>
                </c:pt>
                <c:pt idx="1927">
                  <c:v>0.24360573577318656</c:v>
                </c:pt>
                <c:pt idx="1928">
                  <c:v>0.24409737985864155</c:v>
                </c:pt>
                <c:pt idx="1929">
                  <c:v>0.24460672735578404</c:v>
                </c:pt>
                <c:pt idx="1930">
                  <c:v>0.24460672735578404</c:v>
                </c:pt>
                <c:pt idx="1931">
                  <c:v>0.24460740732099351</c:v>
                </c:pt>
                <c:pt idx="1932">
                  <c:v>0.2446240667865896</c:v>
                </c:pt>
                <c:pt idx="1933">
                  <c:v>0.24477223926888453</c:v>
                </c:pt>
                <c:pt idx="1934">
                  <c:v>0.24511611322264931</c:v>
                </c:pt>
                <c:pt idx="1935">
                  <c:v>0.24776904209356299</c:v>
                </c:pt>
                <c:pt idx="1936">
                  <c:v>0.2497580583731569</c:v>
                </c:pt>
                <c:pt idx="1937">
                  <c:v>0.25027368610964851</c:v>
                </c:pt>
                <c:pt idx="1938">
                  <c:v>0.25113454825487536</c:v>
                </c:pt>
                <c:pt idx="1939">
                  <c:v>0.25197289482907315</c:v>
                </c:pt>
                <c:pt idx="1940">
                  <c:v>0.25197324023258943</c:v>
                </c:pt>
                <c:pt idx="1941">
                  <c:v>0.25198735542596284</c:v>
                </c:pt>
                <c:pt idx="1942">
                  <c:v>0.25200881813291537</c:v>
                </c:pt>
                <c:pt idx="1943">
                  <c:v>0.25232196685550906</c:v>
                </c:pt>
                <c:pt idx="1944">
                  <c:v>0.2552033387354754</c:v>
                </c:pt>
                <c:pt idx="1945">
                  <c:v>0.25630864040993406</c:v>
                </c:pt>
                <c:pt idx="1946">
                  <c:v>0.25648327390706055</c:v>
                </c:pt>
                <c:pt idx="1947">
                  <c:v>0.25718103078000731</c:v>
                </c:pt>
                <c:pt idx="1948">
                  <c:v>0.25770429638821957</c:v>
                </c:pt>
                <c:pt idx="1949">
                  <c:v>0.25945448586767572</c:v>
                </c:pt>
                <c:pt idx="1950">
                  <c:v>0.25947077101604621</c:v>
                </c:pt>
                <c:pt idx="1951">
                  <c:v>0.25949096217274281</c:v>
                </c:pt>
                <c:pt idx="1952">
                  <c:v>0.25949096217274281</c:v>
                </c:pt>
                <c:pt idx="1953">
                  <c:v>0.259606980160762</c:v>
                </c:pt>
                <c:pt idx="1954">
                  <c:v>0.25979228038475188</c:v>
                </c:pt>
                <c:pt idx="1955">
                  <c:v>0.26156265868102374</c:v>
                </c:pt>
                <c:pt idx="1956">
                  <c:v>0.2625024268082054</c:v>
                </c:pt>
                <c:pt idx="1957">
                  <c:v>0.26275263389064862</c:v>
                </c:pt>
                <c:pt idx="1958">
                  <c:v>0.26470153893835457</c:v>
                </c:pt>
                <c:pt idx="1959">
                  <c:v>0.26508910768182475</c:v>
                </c:pt>
                <c:pt idx="1960">
                  <c:v>0.26526608417203829</c:v>
                </c:pt>
                <c:pt idx="1961">
                  <c:v>0.26545172591503163</c:v>
                </c:pt>
                <c:pt idx="1962">
                  <c:v>0.26562057197547467</c:v>
                </c:pt>
                <c:pt idx="1963">
                  <c:v>0.26616048238071255</c:v>
                </c:pt>
                <c:pt idx="1964">
                  <c:v>0.26616083770911103</c:v>
                </c:pt>
                <c:pt idx="1965">
                  <c:v>0.26650837464648336</c:v>
                </c:pt>
                <c:pt idx="1966">
                  <c:v>0.2670491970489432</c:v>
                </c:pt>
                <c:pt idx="1967">
                  <c:v>0.26704919704896823</c:v>
                </c:pt>
                <c:pt idx="1968">
                  <c:v>0.26705026483312827</c:v>
                </c:pt>
                <c:pt idx="1969">
                  <c:v>0.26706770561288173</c:v>
                </c:pt>
                <c:pt idx="1970">
                  <c:v>0.26718345895965417</c:v>
                </c:pt>
                <c:pt idx="1971">
                  <c:v>0.26737510899152295</c:v>
                </c:pt>
                <c:pt idx="1972">
                  <c:v>0.27041453790631143</c:v>
                </c:pt>
                <c:pt idx="1973">
                  <c:v>0.27239183957766488</c:v>
                </c:pt>
                <c:pt idx="1974">
                  <c:v>0.27319786695009746</c:v>
                </c:pt>
                <c:pt idx="1975">
                  <c:v>0.27319786695009762</c:v>
                </c:pt>
                <c:pt idx="1976">
                  <c:v>0.27319786695009762</c:v>
                </c:pt>
                <c:pt idx="1977">
                  <c:v>0.27319786695009762</c:v>
                </c:pt>
                <c:pt idx="1978">
                  <c:v>0.27319786695009762</c:v>
                </c:pt>
                <c:pt idx="1979">
                  <c:v>0.27319786695009762</c:v>
                </c:pt>
                <c:pt idx="1980">
                  <c:v>0.27319786695009762</c:v>
                </c:pt>
                <c:pt idx="1981">
                  <c:v>0.27319786695009762</c:v>
                </c:pt>
                <c:pt idx="1982">
                  <c:v>0.27319786695009801</c:v>
                </c:pt>
                <c:pt idx="1983">
                  <c:v>0.27319786695009801</c:v>
                </c:pt>
                <c:pt idx="1984">
                  <c:v>0.27319786695009801</c:v>
                </c:pt>
                <c:pt idx="1985">
                  <c:v>0.27319786695009801</c:v>
                </c:pt>
                <c:pt idx="1986">
                  <c:v>0.27319786695009801</c:v>
                </c:pt>
                <c:pt idx="1987">
                  <c:v>0.27524863926683374</c:v>
                </c:pt>
                <c:pt idx="1988">
                  <c:v>0.27818650210613349</c:v>
                </c:pt>
                <c:pt idx="1989">
                  <c:v>0.28112603052079432</c:v>
                </c:pt>
                <c:pt idx="1990">
                  <c:v>0.28273494209560002</c:v>
                </c:pt>
                <c:pt idx="1991">
                  <c:v>0.28307602585582903</c:v>
                </c:pt>
                <c:pt idx="1992">
                  <c:v>0.28606582065015357</c:v>
                </c:pt>
                <c:pt idx="1993">
                  <c:v>0.28677547110206136</c:v>
                </c:pt>
                <c:pt idx="1994">
                  <c:v>0.29404963276565921</c:v>
                </c:pt>
                <c:pt idx="1995">
                  <c:v>0.29866363456739642</c:v>
                </c:pt>
                <c:pt idx="1996">
                  <c:v>0.29896844857935478</c:v>
                </c:pt>
                <c:pt idx="1997">
                  <c:v>0.30213492534813935</c:v>
                </c:pt>
                <c:pt idx="1998">
                  <c:v>0.30477212374093055</c:v>
                </c:pt>
                <c:pt idx="1999">
                  <c:v>0.30695824868593768</c:v>
                </c:pt>
                <c:pt idx="2000">
                  <c:v>0.30707627020162503</c:v>
                </c:pt>
                <c:pt idx="2001">
                  <c:v>0.31015374541673224</c:v>
                </c:pt>
                <c:pt idx="2002">
                  <c:v>0.31516054309162378</c:v>
                </c:pt>
                <c:pt idx="2003">
                  <c:v>0.31527953771956052</c:v>
                </c:pt>
                <c:pt idx="2004">
                  <c:v>0.32312048715813069</c:v>
                </c:pt>
                <c:pt idx="2005">
                  <c:v>0.32345499326606553</c:v>
                </c:pt>
                <c:pt idx="2006">
                  <c:v>0.33159915327097489</c:v>
                </c:pt>
                <c:pt idx="2007">
                  <c:v>0.33167036901672631</c:v>
                </c:pt>
                <c:pt idx="2008">
                  <c:v>0.33183811529011115</c:v>
                </c:pt>
                <c:pt idx="2009">
                  <c:v>0.33195927398716396</c:v>
                </c:pt>
                <c:pt idx="2010">
                  <c:v>0.33921047058943993</c:v>
                </c:pt>
                <c:pt idx="2011">
                  <c:v>0.34012684667183657</c:v>
                </c:pt>
                <c:pt idx="2012">
                  <c:v>0.34030629193490841</c:v>
                </c:pt>
                <c:pt idx="2013">
                  <c:v>0.34042824970097341</c:v>
                </c:pt>
                <c:pt idx="2014">
                  <c:v>0.34900533349856377</c:v>
                </c:pt>
                <c:pt idx="2015">
                  <c:v>0.34925883372591454</c:v>
                </c:pt>
                <c:pt idx="2016">
                  <c:v>0.35663688521338022</c:v>
                </c:pt>
                <c:pt idx="2017">
                  <c:v>0.36228466533009163</c:v>
                </c:pt>
                <c:pt idx="2018">
                  <c:v>0.36389694479285783</c:v>
                </c:pt>
                <c:pt idx="2019">
                  <c:v>0.37417365752577025</c:v>
                </c:pt>
                <c:pt idx="2020">
                  <c:v>0.37485495462809165</c:v>
                </c:pt>
                <c:pt idx="2021">
                  <c:v>0.37850230702197174</c:v>
                </c:pt>
                <c:pt idx="2022">
                  <c:v>0.38368681047990238</c:v>
                </c:pt>
                <c:pt idx="2023">
                  <c:v>0.39279152662814409</c:v>
                </c:pt>
                <c:pt idx="2024">
                  <c:v>0.39377118393129884</c:v>
                </c:pt>
                <c:pt idx="2025">
                  <c:v>0.39542866349859918</c:v>
                </c:pt>
                <c:pt idx="2026">
                  <c:v>0.3994098939076462</c:v>
                </c:pt>
                <c:pt idx="2027">
                  <c:v>0.40189763433637266</c:v>
                </c:pt>
                <c:pt idx="2028">
                  <c:v>0.403266846575071</c:v>
                </c:pt>
                <c:pt idx="2029">
                  <c:v>0.40483309592466937</c:v>
                </c:pt>
                <c:pt idx="2030">
                  <c:v>0.40875225205714993</c:v>
                </c:pt>
                <c:pt idx="2031">
                  <c:v>0.41066106927709622</c:v>
                </c:pt>
                <c:pt idx="2032">
                  <c:v>0.41075359524791216</c:v>
                </c:pt>
                <c:pt idx="2033">
                  <c:v>0.41077314229845596</c:v>
                </c:pt>
                <c:pt idx="2034">
                  <c:v>0.41935824175660907</c:v>
                </c:pt>
                <c:pt idx="2035">
                  <c:v>0.42513937207410091</c:v>
                </c:pt>
                <c:pt idx="2036">
                  <c:v>0.42528742327393998</c:v>
                </c:pt>
                <c:pt idx="2037">
                  <c:v>0.42530948338090746</c:v>
                </c:pt>
                <c:pt idx="2038">
                  <c:v>0.42532942252494377</c:v>
                </c:pt>
                <c:pt idx="2039">
                  <c:v>0.4255351886669001</c:v>
                </c:pt>
                <c:pt idx="2040">
                  <c:v>0.42564550464387457</c:v>
                </c:pt>
                <c:pt idx="2041">
                  <c:v>0.42566756853799242</c:v>
                </c:pt>
                <c:pt idx="2042">
                  <c:v>0.42568545047752143</c:v>
                </c:pt>
                <c:pt idx="2043">
                  <c:v>0.42568963266486293</c:v>
                </c:pt>
                <c:pt idx="2044">
                  <c:v>0.4257032107047386</c:v>
                </c:pt>
                <c:pt idx="2045">
                  <c:v>0.4257388534785555</c:v>
                </c:pt>
                <c:pt idx="2046">
                  <c:v>0.42578298346776439</c:v>
                </c:pt>
                <c:pt idx="2047">
                  <c:v>0.42579147011074836</c:v>
                </c:pt>
                <c:pt idx="2048">
                  <c:v>0.42579577438039817</c:v>
                </c:pt>
                <c:pt idx="2049">
                  <c:v>0.42579995678810684</c:v>
                </c:pt>
                <c:pt idx="2050">
                  <c:v>0.42580292713328266</c:v>
                </c:pt>
                <c:pt idx="2051">
                  <c:v>0.42581141385703858</c:v>
                </c:pt>
                <c:pt idx="2052">
                  <c:v>0.42582711438656418</c:v>
                </c:pt>
                <c:pt idx="2053">
                  <c:v>0.42583347949961048</c:v>
                </c:pt>
                <c:pt idx="2054">
                  <c:v>0.42584705847200688</c:v>
                </c:pt>
                <c:pt idx="2055">
                  <c:v>0.42589119073954063</c:v>
                </c:pt>
                <c:pt idx="2056">
                  <c:v>0.42592895851329027</c:v>
                </c:pt>
                <c:pt idx="2057">
                  <c:v>0.42593532393534195</c:v>
                </c:pt>
                <c:pt idx="2058">
                  <c:v>0.42597309250304588</c:v>
                </c:pt>
                <c:pt idx="2059">
                  <c:v>0.4260342026349575</c:v>
                </c:pt>
                <c:pt idx="2060">
                  <c:v>0.42877160136684622</c:v>
                </c:pt>
                <c:pt idx="2061">
                  <c:v>0.43709252592506387</c:v>
                </c:pt>
                <c:pt idx="2062">
                  <c:v>0.43786096027922511</c:v>
                </c:pt>
                <c:pt idx="2063">
                  <c:v>0.43892489306555987</c:v>
                </c:pt>
                <c:pt idx="2064">
                  <c:v>0.4454413728852184</c:v>
                </c:pt>
                <c:pt idx="2065">
                  <c:v>0.44693920066162379</c:v>
                </c:pt>
                <c:pt idx="2066">
                  <c:v>0.45571806687144151</c:v>
                </c:pt>
                <c:pt idx="2067">
                  <c:v>0.45762317928703128</c:v>
                </c:pt>
                <c:pt idx="2068">
                  <c:v>0.46018099455880468</c:v>
                </c:pt>
                <c:pt idx="2069">
                  <c:v>0.46606604317672562</c:v>
                </c:pt>
                <c:pt idx="2070">
                  <c:v>0.47234162451341094</c:v>
                </c:pt>
                <c:pt idx="2071">
                  <c:v>0.48754596603987721</c:v>
                </c:pt>
                <c:pt idx="2072">
                  <c:v>0.49137289656545885</c:v>
                </c:pt>
                <c:pt idx="2073">
                  <c:v>0.49272211096737695</c:v>
                </c:pt>
                <c:pt idx="2074">
                  <c:v>0.49384599236592563</c:v>
                </c:pt>
                <c:pt idx="2075">
                  <c:v>0.49706329104960972</c:v>
                </c:pt>
                <c:pt idx="2076">
                  <c:v>0.49796379358535026</c:v>
                </c:pt>
                <c:pt idx="2077">
                  <c:v>0.49839760843462483</c:v>
                </c:pt>
                <c:pt idx="2078">
                  <c:v>0.5031500146452309</c:v>
                </c:pt>
                <c:pt idx="2079">
                  <c:v>0.51245232378914674</c:v>
                </c:pt>
                <c:pt idx="2080">
                  <c:v>0.52174786279583962</c:v>
                </c:pt>
                <c:pt idx="2081">
                  <c:v>0.52717071453031639</c:v>
                </c:pt>
                <c:pt idx="2082">
                  <c:v>0.53100271113128072</c:v>
                </c:pt>
                <c:pt idx="2083">
                  <c:v>0.53220762351786632</c:v>
                </c:pt>
                <c:pt idx="2084">
                  <c:v>0.53384060549285839</c:v>
                </c:pt>
                <c:pt idx="2085">
                  <c:v>0.53558508226559587</c:v>
                </c:pt>
                <c:pt idx="2086">
                  <c:v>0.53715068435608737</c:v>
                </c:pt>
                <c:pt idx="2087">
                  <c:v>0.54003292166750938</c:v>
                </c:pt>
                <c:pt idx="2088">
                  <c:v>0.5425813573121141</c:v>
                </c:pt>
                <c:pt idx="2089">
                  <c:v>0.54398356468770337</c:v>
                </c:pt>
                <c:pt idx="2090">
                  <c:v>0.54874670026510652</c:v>
                </c:pt>
                <c:pt idx="2091">
                  <c:v>0.54949291183463966</c:v>
                </c:pt>
                <c:pt idx="2092">
                  <c:v>0.55069076736717082</c:v>
                </c:pt>
                <c:pt idx="2093">
                  <c:v>0.55236244034447091</c:v>
                </c:pt>
                <c:pt idx="2094">
                  <c:v>0.5579564564651821</c:v>
                </c:pt>
                <c:pt idx="2095">
                  <c:v>0.55871130432577831</c:v>
                </c:pt>
                <c:pt idx="2096">
                  <c:v>0.56071801400026078</c:v>
                </c:pt>
                <c:pt idx="2097">
                  <c:v>0.56307364625286693</c:v>
                </c:pt>
                <c:pt idx="2098">
                  <c:v>0.56789799750767744</c:v>
                </c:pt>
                <c:pt idx="2099">
                  <c:v>0.56824537674279318</c:v>
                </c:pt>
                <c:pt idx="2100">
                  <c:v>0.56904662152352947</c:v>
                </c:pt>
                <c:pt idx="2101">
                  <c:v>0.57704812218146828</c:v>
                </c:pt>
                <c:pt idx="2102">
                  <c:v>0.58457354193243483</c:v>
                </c:pt>
                <c:pt idx="2103">
                  <c:v>0.5858299287691181</c:v>
                </c:pt>
                <c:pt idx="2104">
                  <c:v>0.58587379466574507</c:v>
                </c:pt>
                <c:pt idx="2105">
                  <c:v>0.58615686822062218</c:v>
                </c:pt>
                <c:pt idx="2106">
                  <c:v>0.58645195692402874</c:v>
                </c:pt>
                <c:pt idx="2107">
                  <c:v>0.59432377012041315</c:v>
                </c:pt>
                <c:pt idx="2108">
                  <c:v>0.59485065962258366</c:v>
                </c:pt>
                <c:pt idx="2109">
                  <c:v>0.59521949214949654</c:v>
                </c:pt>
                <c:pt idx="2110">
                  <c:v>0.60152333073386632</c:v>
                </c:pt>
                <c:pt idx="2111">
                  <c:v>0.60402280876408898</c:v>
                </c:pt>
                <c:pt idx="2112">
                  <c:v>0.60653203902509656</c:v>
                </c:pt>
                <c:pt idx="2113">
                  <c:v>0.61240370417052181</c:v>
                </c:pt>
                <c:pt idx="2114">
                  <c:v>0.61318777722818019</c:v>
                </c:pt>
                <c:pt idx="2115">
                  <c:v>0.61497459228668561</c:v>
                </c:pt>
                <c:pt idx="2116">
                  <c:v>0.61543908224899213</c:v>
                </c:pt>
                <c:pt idx="2117">
                  <c:v>0.62187861082226115</c:v>
                </c:pt>
                <c:pt idx="2118">
                  <c:v>0.62594120023224065</c:v>
                </c:pt>
                <c:pt idx="2119">
                  <c:v>0.62594120023224065</c:v>
                </c:pt>
                <c:pt idx="2120">
                  <c:v>0.62596252653467821</c:v>
                </c:pt>
                <c:pt idx="2121">
                  <c:v>0.62596252653467821</c:v>
                </c:pt>
                <c:pt idx="2122">
                  <c:v>0.62598385245158628</c:v>
                </c:pt>
                <c:pt idx="2123">
                  <c:v>0.62600517798290001</c:v>
                </c:pt>
                <c:pt idx="2124">
                  <c:v>0.62602650312856101</c:v>
                </c:pt>
                <c:pt idx="2125">
                  <c:v>0.62604782788851066</c:v>
                </c:pt>
                <c:pt idx="2126">
                  <c:v>0.62606915226268434</c:v>
                </c:pt>
                <c:pt idx="2127">
                  <c:v>0.62609047625102354</c:v>
                </c:pt>
                <c:pt idx="2128">
                  <c:v>0.62621184534232865</c:v>
                </c:pt>
                <c:pt idx="2129">
                  <c:v>0.63119543677525458</c:v>
                </c:pt>
                <c:pt idx="2130">
                  <c:v>0.63880483789057951</c:v>
                </c:pt>
                <c:pt idx="2131">
                  <c:v>0.64072389656224937</c:v>
                </c:pt>
                <c:pt idx="2132">
                  <c:v>0.64106699854745963</c:v>
                </c:pt>
                <c:pt idx="2133">
                  <c:v>0.64121438041121759</c:v>
                </c:pt>
                <c:pt idx="2134">
                  <c:v>0.64388942678649053</c:v>
                </c:pt>
                <c:pt idx="2135">
                  <c:v>0.64693445168514785</c:v>
                </c:pt>
                <c:pt idx="2136">
                  <c:v>0.64731199635479886</c:v>
                </c:pt>
                <c:pt idx="2137">
                  <c:v>0.64731565814194025</c:v>
                </c:pt>
                <c:pt idx="2138">
                  <c:v>0.64736737193993932</c:v>
                </c:pt>
                <c:pt idx="2139">
                  <c:v>0.64769671673213924</c:v>
                </c:pt>
                <c:pt idx="2140">
                  <c:v>0.64794641072394954</c:v>
                </c:pt>
                <c:pt idx="2141">
                  <c:v>0.64795183540317702</c:v>
                </c:pt>
                <c:pt idx="2142">
                  <c:v>0.64798558414248797</c:v>
                </c:pt>
                <c:pt idx="2143">
                  <c:v>0.64802736668083982</c:v>
                </c:pt>
                <c:pt idx="2144">
                  <c:v>0.64806914743187938</c:v>
                </c:pt>
                <c:pt idx="2145">
                  <c:v>0.64807762711201633</c:v>
                </c:pt>
                <c:pt idx="2146">
                  <c:v>0.64811092639514967</c:v>
                </c:pt>
                <c:pt idx="2147">
                  <c:v>0.64816877123819561</c:v>
                </c:pt>
                <c:pt idx="2148">
                  <c:v>0.64818965881098334</c:v>
                </c:pt>
                <c:pt idx="2149">
                  <c:v>0.64819929907835883</c:v>
                </c:pt>
                <c:pt idx="2150">
                  <c:v>0.64821054593650096</c:v>
                </c:pt>
                <c:pt idx="2151">
                  <c:v>0.64822339932987383</c:v>
                </c:pt>
                <c:pt idx="2152">
                  <c:v>0.64824107246914342</c:v>
                </c:pt>
                <c:pt idx="2153">
                  <c:v>0.64824428573276327</c:v>
                </c:pt>
                <c:pt idx="2154">
                  <c:v>0.64825169477906786</c:v>
                </c:pt>
                <c:pt idx="2155">
                  <c:v>0.64826517168823627</c:v>
                </c:pt>
                <c:pt idx="2156">
                  <c:v>0.64827258057581072</c:v>
                </c:pt>
                <c:pt idx="2157">
                  <c:v>0.64828284407029924</c:v>
                </c:pt>
                <c:pt idx="2158">
                  <c:v>0.64828605719623644</c:v>
                </c:pt>
                <c:pt idx="2159">
                  <c:v>0.64829346592506254</c:v>
                </c:pt>
                <c:pt idx="2160">
                  <c:v>0.64830694225670493</c:v>
                </c:pt>
                <c:pt idx="2161">
                  <c:v>0.64831979437914855</c:v>
                </c:pt>
                <c:pt idx="2162">
                  <c:v>0.64832461388136953</c:v>
                </c:pt>
                <c:pt idx="2163">
                  <c:v>0.64832722376938445</c:v>
                </c:pt>
                <c:pt idx="2164">
                  <c:v>0.64832782686958934</c:v>
                </c:pt>
                <c:pt idx="2165">
                  <c:v>0.6483326463320791</c:v>
                </c:pt>
                <c:pt idx="2166">
                  <c:v>0.64833523528086068</c:v>
                </c:pt>
                <c:pt idx="2167">
                  <c:v>0.6483406787165672</c:v>
                </c:pt>
                <c:pt idx="2168">
                  <c:v>0.64834871103483094</c:v>
                </c:pt>
                <c:pt idx="2169">
                  <c:v>0.64836156260630839</c:v>
                </c:pt>
                <c:pt idx="2170">
                  <c:v>0.64836638190190599</c:v>
                </c:pt>
                <c:pt idx="2171">
                  <c:v>0.64837441400822959</c:v>
                </c:pt>
                <c:pt idx="2172">
                  <c:v>0.64837700284600575</c:v>
                </c:pt>
                <c:pt idx="2173">
                  <c:v>0.64838061726266805</c:v>
                </c:pt>
                <c:pt idx="2174">
                  <c:v>0.64838244604831541</c:v>
                </c:pt>
                <c:pt idx="2175">
                  <c:v>0.64839529717467981</c:v>
                </c:pt>
                <c:pt idx="2176">
                  <c:v>0.64840332904252973</c:v>
                </c:pt>
                <c:pt idx="2177">
                  <c:v>0.64840814813145164</c:v>
                </c:pt>
                <c:pt idx="2178">
                  <c:v>0.64841617989330258</c:v>
                </c:pt>
                <c:pt idx="2179">
                  <c:v>0.6484187686200491</c:v>
                </c:pt>
                <c:pt idx="2180">
                  <c:v>0.6484370621640454</c:v>
                </c:pt>
                <c:pt idx="2181">
                  <c:v>0.64844991256955842</c:v>
                </c:pt>
                <c:pt idx="2182">
                  <c:v>0.64845794398684964</c:v>
                </c:pt>
                <c:pt idx="2183">
                  <c:v>0.64845838893828855</c:v>
                </c:pt>
                <c:pt idx="2184">
                  <c:v>0.64846053260253456</c:v>
                </c:pt>
                <c:pt idx="2185">
                  <c:v>0.64847400662261445</c:v>
                </c:pt>
                <c:pt idx="2186">
                  <c:v>0.64847882536165868</c:v>
                </c:pt>
                <c:pt idx="2187">
                  <c:v>0.64849167521577167</c:v>
                </c:pt>
                <c:pt idx="2188">
                  <c:v>0.64849968470863928</c:v>
                </c:pt>
                <c:pt idx="2189">
                  <c:v>0.64849970628841613</c:v>
                </c:pt>
                <c:pt idx="2190">
                  <c:v>0.64858240090048791</c:v>
                </c:pt>
                <c:pt idx="2191">
                  <c:v>0.64870788803644353</c:v>
                </c:pt>
                <c:pt idx="2192">
                  <c:v>0.64883374013538031</c:v>
                </c:pt>
                <c:pt idx="2193">
                  <c:v>0.64883900186811994</c:v>
                </c:pt>
                <c:pt idx="2194">
                  <c:v>0.64894383805827982</c:v>
                </c:pt>
                <c:pt idx="2195">
                  <c:v>0.64908840318258387</c:v>
                </c:pt>
                <c:pt idx="2196">
                  <c:v>0.64909703194239254</c:v>
                </c:pt>
                <c:pt idx="2197">
                  <c:v>0.64917024575861759</c:v>
                </c:pt>
                <c:pt idx="2198">
                  <c:v>0.649190648181319</c:v>
                </c:pt>
                <c:pt idx="2199">
                  <c:v>0.64921833514792082</c:v>
                </c:pt>
                <c:pt idx="2200">
                  <c:v>0.64921946555912158</c:v>
                </c:pt>
                <c:pt idx="2201">
                  <c:v>0.64923117521129303</c:v>
                </c:pt>
                <c:pt idx="2202">
                  <c:v>0.64923237895848784</c:v>
                </c:pt>
                <c:pt idx="2203">
                  <c:v>0.64923920016434966</c:v>
                </c:pt>
                <c:pt idx="2204">
                  <c:v>0.64924401510421825</c:v>
                </c:pt>
                <c:pt idx="2205">
                  <c:v>0.64925203995073866</c:v>
                </c:pt>
                <c:pt idx="2206">
                  <c:v>0.64926006473066977</c:v>
                </c:pt>
                <c:pt idx="2207">
                  <c:v>0.64926487956665913</c:v>
                </c:pt>
                <c:pt idx="2208">
                  <c:v>0.64927290424004092</c:v>
                </c:pt>
                <c:pt idx="2209">
                  <c:v>0.64927410793529583</c:v>
                </c:pt>
                <c:pt idx="2210">
                  <c:v>0.64928092884682498</c:v>
                </c:pt>
                <c:pt idx="2211">
                  <c:v>0.6492857435789241</c:v>
                </c:pt>
                <c:pt idx="2212">
                  <c:v>0.6492937680791433</c:v>
                </c:pt>
                <c:pt idx="2213">
                  <c:v>0.64929858274730223</c:v>
                </c:pt>
                <c:pt idx="2214">
                  <c:v>0.64930179251275866</c:v>
                </c:pt>
                <c:pt idx="2215">
                  <c:v>0.64930660714095256</c:v>
                </c:pt>
                <c:pt idx="2216">
                  <c:v>0.64931142174516432</c:v>
                </c:pt>
                <c:pt idx="2217">
                  <c:v>0.64931463146798962</c:v>
                </c:pt>
                <c:pt idx="2218">
                  <c:v>0.64931583511129387</c:v>
                </c:pt>
                <c:pt idx="2219">
                  <c:v>0.64931944603223535</c:v>
                </c:pt>
                <c:pt idx="2220">
                  <c:v>0.64932265572841452</c:v>
                </c:pt>
                <c:pt idx="2221">
                  <c:v>0.64932747025269011</c:v>
                </c:pt>
                <c:pt idx="2222">
                  <c:v>0.64933228475298077</c:v>
                </c:pt>
                <c:pt idx="2223">
                  <c:v>0.64933549440652549</c:v>
                </c:pt>
                <c:pt idx="2224">
                  <c:v>0.64934030886684291</c:v>
                </c:pt>
                <c:pt idx="2225">
                  <c:v>0.64934351849373639</c:v>
                </c:pt>
                <c:pt idx="2226">
                  <c:v>0.64934833291408056</c:v>
                </c:pt>
                <c:pt idx="2227">
                  <c:v>0.64935314731043692</c:v>
                </c:pt>
                <c:pt idx="2228">
                  <c:v>0.64935635689469051</c:v>
                </c:pt>
                <c:pt idx="2229">
                  <c:v>0.64935756048602689</c:v>
                </c:pt>
                <c:pt idx="2230">
                  <c:v>0.64936117125106863</c:v>
                </c:pt>
                <c:pt idx="2231">
                  <c:v>0.64936438080866754</c:v>
                </c:pt>
                <c:pt idx="2232">
                  <c:v>0.64936598558345882</c:v>
                </c:pt>
                <c:pt idx="2233">
                  <c:v>0.64936919512506752</c:v>
                </c:pt>
                <c:pt idx="2234">
                  <c:v>0.64937400941747647</c:v>
                </c:pt>
                <c:pt idx="2235">
                  <c:v>0.64937721893243028</c:v>
                </c:pt>
                <c:pt idx="2236">
                  <c:v>0.6493820331848561</c:v>
                </c:pt>
                <c:pt idx="2237">
                  <c:v>0.64938524267315179</c:v>
                </c:pt>
                <c:pt idx="2238">
                  <c:v>0.64938684741329311</c:v>
                </c:pt>
                <c:pt idx="2239">
                  <c:v>0.64939005688559448</c:v>
                </c:pt>
                <c:pt idx="2240">
                  <c:v>0.64939487107404315</c:v>
                </c:pt>
                <c:pt idx="2241">
                  <c:v>0.64939808051968839</c:v>
                </c:pt>
                <c:pt idx="2242">
                  <c:v>0.6493992840590459</c:v>
                </c:pt>
                <c:pt idx="2243">
                  <c:v>0.64940289466814893</c:v>
                </c:pt>
                <c:pt idx="2244">
                  <c:v>0.64940770879261756</c:v>
                </c:pt>
                <c:pt idx="2245">
                  <c:v>0.64941091819560515</c:v>
                </c:pt>
                <c:pt idx="2246">
                  <c:v>0.64941573228008054</c:v>
                </c:pt>
                <c:pt idx="2247">
                  <c:v>0.64942375570089084</c:v>
                </c:pt>
                <c:pt idx="2248">
                  <c:v>0.64942856972137819</c:v>
                </c:pt>
                <c:pt idx="2249">
                  <c:v>0.64943659303553425</c:v>
                </c:pt>
                <c:pt idx="2250">
                  <c:v>0.64944140699202468</c:v>
                </c:pt>
                <c:pt idx="2251">
                  <c:v>0.6494494301995184</c:v>
                </c:pt>
                <c:pt idx="2252">
                  <c:v>0.64945745334034388</c:v>
                </c:pt>
                <c:pt idx="2253">
                  <c:v>0.64946876886571059</c:v>
                </c:pt>
                <c:pt idx="2254">
                  <c:v>0.64947029022698188</c:v>
                </c:pt>
                <c:pt idx="2255">
                  <c:v>0.64947831319445526</c:v>
                </c:pt>
                <c:pt idx="2256">
                  <c:v>0.64948312694292798</c:v>
                </c:pt>
                <c:pt idx="2257">
                  <c:v>0.64949114980371225</c:v>
                </c:pt>
                <c:pt idx="2258">
                  <c:v>0.64952356902700314</c:v>
                </c:pt>
                <c:pt idx="2259">
                  <c:v>0.64952484509076047</c:v>
                </c:pt>
                <c:pt idx="2260">
                  <c:v>0.64956528542648762</c:v>
                </c:pt>
                <c:pt idx="2261">
                  <c:v>0.64959977966935367</c:v>
                </c:pt>
                <c:pt idx="2262">
                  <c:v>0.64960700002201544</c:v>
                </c:pt>
                <c:pt idx="2263">
                  <c:v>0.64964871281313219</c:v>
                </c:pt>
                <c:pt idx="2264">
                  <c:v>0.64969042379938946</c:v>
                </c:pt>
                <c:pt idx="2265">
                  <c:v>0.64973213298033639</c:v>
                </c:pt>
                <c:pt idx="2266">
                  <c:v>0.64977424137921036</c:v>
                </c:pt>
                <c:pt idx="2267">
                  <c:v>0.64981594693081646</c:v>
                </c:pt>
                <c:pt idx="2268">
                  <c:v>0.6498415454696177</c:v>
                </c:pt>
                <c:pt idx="2269">
                  <c:v>0.64984898474417829</c:v>
                </c:pt>
                <c:pt idx="2270">
                  <c:v>0.64997994385732527</c:v>
                </c:pt>
                <c:pt idx="2271">
                  <c:v>0.650007681465267</c:v>
                </c:pt>
                <c:pt idx="2272">
                  <c:v>0.65022905047679125</c:v>
                </c:pt>
                <c:pt idx="2273">
                  <c:v>0.65035995778199596</c:v>
                </c:pt>
                <c:pt idx="2274">
                  <c:v>0.65042936333497625</c:v>
                </c:pt>
                <c:pt idx="2275">
                  <c:v>0.65045020211714344</c:v>
                </c:pt>
                <c:pt idx="2276">
                  <c:v>0.65060896572280436</c:v>
                </c:pt>
                <c:pt idx="2277">
                  <c:v>0.65073982110277639</c:v>
                </c:pt>
                <c:pt idx="2278">
                  <c:v>0.6509829672261439</c:v>
                </c:pt>
                <c:pt idx="2279">
                  <c:v>0.65098873014192482</c:v>
                </c:pt>
                <c:pt idx="2280">
                  <c:v>0.65111953347952944</c:v>
                </c:pt>
                <c:pt idx="2281">
                  <c:v>0.65136834339431204</c:v>
                </c:pt>
                <c:pt idx="2282">
                  <c:v>0.65149909457257293</c:v>
                </c:pt>
                <c:pt idx="2283">
                  <c:v>0.65174780514057939</c:v>
                </c:pt>
                <c:pt idx="2284">
                  <c:v>0.65187850404267222</c:v>
                </c:pt>
                <c:pt idx="2285">
                  <c:v>0.65212711504179421</c:v>
                </c:pt>
                <c:pt idx="2286">
                  <c:v>0.65225776155105397</c:v>
                </c:pt>
                <c:pt idx="2287">
                  <c:v>0.6525062727594797</c:v>
                </c:pt>
                <c:pt idx="2288">
                  <c:v>0.65263686675939814</c:v>
                </c:pt>
                <c:pt idx="2289">
                  <c:v>0.65288527795561491</c:v>
                </c:pt>
                <c:pt idx="2290">
                  <c:v>0.65301581932984121</c:v>
                </c:pt>
                <c:pt idx="2291">
                  <c:v>0.65326413029263597</c:v>
                </c:pt>
                <c:pt idx="2292">
                  <c:v>0.65337224683501227</c:v>
                </c:pt>
                <c:pt idx="2293">
                  <c:v>0.65339461892497708</c:v>
                </c:pt>
                <c:pt idx="2294">
                  <c:v>0.65351286251172236</c:v>
                </c:pt>
                <c:pt idx="2295">
                  <c:v>0.65362206088350439</c:v>
                </c:pt>
                <c:pt idx="2296">
                  <c:v>0.653688602361159</c:v>
                </c:pt>
                <c:pt idx="2297">
                  <c:v>0.65400061492179207</c:v>
                </c:pt>
                <c:pt idx="2298">
                  <c:v>0.65400485069833469</c:v>
                </c:pt>
                <c:pt idx="2299">
                  <c:v>0.65416772461199346</c:v>
                </c:pt>
                <c:pt idx="2300">
                  <c:v>0.65434174461826178</c:v>
                </c:pt>
                <c:pt idx="2301">
                  <c:v>0.65437901510945462</c:v>
                </c:pt>
                <c:pt idx="2302">
                  <c:v>0.65462904570682556</c:v>
                </c:pt>
                <c:pt idx="2303">
                  <c:v>0.65465777091941879</c:v>
                </c:pt>
                <c:pt idx="2304">
                  <c:v>0.6547572611107384</c:v>
                </c:pt>
                <c:pt idx="2305">
                  <c:v>0.65513535259035705</c:v>
                </c:pt>
                <c:pt idx="2306">
                  <c:v>0.65551328921348051</c:v>
                </c:pt>
                <c:pt idx="2307">
                  <c:v>0.6559905410218384</c:v>
                </c:pt>
                <c:pt idx="2308">
                  <c:v>0.65606157925700104</c:v>
                </c:pt>
                <c:pt idx="2309">
                  <c:v>0.65615399122560703</c:v>
                </c:pt>
                <c:pt idx="2310">
                  <c:v>0.65636745905917415</c:v>
                </c:pt>
                <c:pt idx="2311">
                  <c:v>0.65649010086139503</c:v>
                </c:pt>
                <c:pt idx="2312">
                  <c:v>0.65682608680511112</c:v>
                </c:pt>
                <c:pt idx="2313">
                  <c:v>0.65691453458964955</c:v>
                </c:pt>
                <c:pt idx="2314">
                  <c:v>0.65693562705032182</c:v>
                </c:pt>
                <c:pt idx="2315">
                  <c:v>0.65695632106480029</c:v>
                </c:pt>
                <c:pt idx="2316">
                  <c:v>0.65697741255666142</c:v>
                </c:pt>
                <c:pt idx="2317">
                  <c:v>0.65698736120381263</c:v>
                </c:pt>
                <c:pt idx="2318">
                  <c:v>0.65699850355941691</c:v>
                </c:pt>
                <c:pt idx="2319">
                  <c:v>0.6570084519758379</c:v>
                </c:pt>
                <c:pt idx="2320">
                  <c:v>0.65701108820398801</c:v>
                </c:pt>
                <c:pt idx="2321">
                  <c:v>0.65701959407300892</c:v>
                </c:pt>
                <c:pt idx="2322">
                  <c:v>0.65702954225867216</c:v>
                </c:pt>
                <c:pt idx="2323">
                  <c:v>0.65704068409737915</c:v>
                </c:pt>
                <c:pt idx="2324">
                  <c:v>0.65705063205225733</c:v>
                </c:pt>
                <c:pt idx="2325">
                  <c:v>0.65706177363246965</c:v>
                </c:pt>
                <c:pt idx="2326">
                  <c:v>0.65707132344966335</c:v>
                </c:pt>
                <c:pt idx="2327">
                  <c:v>0.65708246477622845</c:v>
                </c:pt>
                <c:pt idx="2328">
                  <c:v>0.65709241227380999</c:v>
                </c:pt>
                <c:pt idx="2329">
                  <c:v>0.65709385456796943</c:v>
                </c:pt>
                <c:pt idx="2330">
                  <c:v>0.65714125948831625</c:v>
                </c:pt>
                <c:pt idx="2331">
                  <c:v>0.65717661339384603</c:v>
                </c:pt>
                <c:pt idx="2332">
                  <c:v>0.65720491747043219</c:v>
                </c:pt>
                <c:pt idx="2333">
                  <c:v>0.65729725626349511</c:v>
                </c:pt>
                <c:pt idx="2334">
                  <c:v>0.65730208017071612</c:v>
                </c:pt>
                <c:pt idx="2335">
                  <c:v>0.65733343088322493</c:v>
                </c:pt>
                <c:pt idx="2336">
                  <c:v>0.65736001756972406</c:v>
                </c:pt>
                <c:pt idx="2337">
                  <c:v>0.65747700500033046</c:v>
                </c:pt>
                <c:pt idx="2338">
                  <c:v>0.65759624017636553</c:v>
                </c:pt>
                <c:pt idx="2339">
                  <c:v>0.65767429977702674</c:v>
                </c:pt>
                <c:pt idx="2340">
                  <c:v>0.6576865256565757</c:v>
                </c:pt>
                <c:pt idx="2341">
                  <c:v>0.65772787896451257</c:v>
                </c:pt>
                <c:pt idx="2342">
                  <c:v>0.65778990538020943</c:v>
                </c:pt>
                <c:pt idx="2343">
                  <c:v>0.65787260064591147</c:v>
                </c:pt>
                <c:pt idx="2344">
                  <c:v>0.65793461712685541</c:v>
                </c:pt>
                <c:pt idx="2345">
                  <c:v>0.65797315914984145</c:v>
                </c:pt>
                <c:pt idx="2346">
                  <c:v>0.65799941380343985</c:v>
                </c:pt>
                <c:pt idx="2347">
                  <c:v>0.65801729914086815</c:v>
                </c:pt>
                <c:pt idx="2348">
                  <c:v>0.65805118619413683</c:v>
                </c:pt>
                <c:pt idx="2349">
                  <c:v>0.65812064100252932</c:v>
                </c:pt>
                <c:pt idx="2350">
                  <c:v>0.65814569055181105</c:v>
                </c:pt>
                <c:pt idx="2351">
                  <c:v>0.65832530435986181</c:v>
                </c:pt>
                <c:pt idx="2352">
                  <c:v>0.65833325143719068</c:v>
                </c:pt>
                <c:pt idx="2353">
                  <c:v>0.65833801964991256</c:v>
                </c:pt>
                <c:pt idx="2354">
                  <c:v>0.65834596661495359</c:v>
                </c:pt>
                <c:pt idx="2355">
                  <c:v>0.65834756484569978</c:v>
                </c:pt>
                <c:pt idx="2356">
                  <c:v>0.65834992076421772</c:v>
                </c:pt>
                <c:pt idx="2357">
                  <c:v>0.65835391350980865</c:v>
                </c:pt>
                <c:pt idx="2358">
                  <c:v>0.65835868161304356</c:v>
                </c:pt>
                <c:pt idx="2359">
                  <c:v>0.65836662839559978</c:v>
                </c:pt>
                <c:pt idx="2360">
                  <c:v>0.65837457510796404</c:v>
                </c:pt>
                <c:pt idx="2361">
                  <c:v>0.65837934310169932</c:v>
                </c:pt>
                <c:pt idx="2362">
                  <c:v>0.65838728970174976</c:v>
                </c:pt>
                <c:pt idx="2363">
                  <c:v>0.65839523623160012</c:v>
                </c:pt>
                <c:pt idx="2364">
                  <c:v>0.65839619433050989</c:v>
                </c:pt>
                <c:pt idx="2365">
                  <c:v>0.65840000411582333</c:v>
                </c:pt>
                <c:pt idx="2366">
                  <c:v>0.658407950533347</c:v>
                </c:pt>
                <c:pt idx="2367">
                  <c:v>0.6584158968806626</c:v>
                </c:pt>
                <c:pt idx="2368">
                  <c:v>0.65841685495756386</c:v>
                </c:pt>
                <c:pt idx="2369">
                  <c:v>0.65842066465536098</c:v>
                </c:pt>
                <c:pt idx="2370">
                  <c:v>0.658427915183598</c:v>
                </c:pt>
                <c:pt idx="2371">
                  <c:v>0.65842861089033711</c:v>
                </c:pt>
                <c:pt idx="2372">
                  <c:v>0.65843655705509685</c:v>
                </c:pt>
                <c:pt idx="2373">
                  <c:v>0.65843751510998694</c:v>
                </c:pt>
                <c:pt idx="2374">
                  <c:v>0.65844132472025796</c:v>
                </c:pt>
                <c:pt idx="2375">
                  <c:v>0.65844927077266324</c:v>
                </c:pt>
                <c:pt idx="2376">
                  <c:v>0.65845721675484625</c:v>
                </c:pt>
                <c:pt idx="2377">
                  <c:v>0.65845817478772284</c:v>
                </c:pt>
                <c:pt idx="2378">
                  <c:v>0.65846198431045744</c:v>
                </c:pt>
                <c:pt idx="2379">
                  <c:v>0.658469930180275</c:v>
                </c:pt>
                <c:pt idx="2380">
                  <c:v>0.65847469766846456</c:v>
                </c:pt>
                <c:pt idx="2381">
                  <c:v>0.65847787597986018</c:v>
                </c:pt>
                <c:pt idx="2382">
                  <c:v>0.65847883399072071</c:v>
                </c:pt>
                <c:pt idx="2383">
                  <c:v>0.65848264342590901</c:v>
                </c:pt>
                <c:pt idx="2384">
                  <c:v>0.65849058911311587</c:v>
                </c:pt>
                <c:pt idx="2385">
                  <c:v>0.65849535649173518</c:v>
                </c:pt>
                <c:pt idx="2386">
                  <c:v>0.65849949271892416</c:v>
                </c:pt>
                <c:pt idx="2387">
                  <c:v>0.65850330206655594</c:v>
                </c:pt>
                <c:pt idx="2388">
                  <c:v>0.65851124757113122</c:v>
                </c:pt>
                <c:pt idx="2389">
                  <c:v>0.65851601484016775</c:v>
                </c:pt>
                <c:pt idx="2390">
                  <c:v>0.65852015097227867</c:v>
                </c:pt>
                <c:pt idx="2391">
                  <c:v>0.65854080875072962</c:v>
                </c:pt>
                <c:pt idx="2392">
                  <c:v>0.65872652468863557</c:v>
                </c:pt>
                <c:pt idx="2393">
                  <c:v>0.65880448641465517</c:v>
                </c:pt>
                <c:pt idx="2394">
                  <c:v>0.65882703329242831</c:v>
                </c:pt>
                <c:pt idx="2395">
                  <c:v>0.65884529046226292</c:v>
                </c:pt>
                <c:pt idx="2396">
                  <c:v>0.6589072399207816</c:v>
                </c:pt>
                <c:pt idx="2397">
                  <c:v>0.65898740877984707</c:v>
                </c:pt>
                <c:pt idx="2398">
                  <c:v>0.65898983253560417</c:v>
                </c:pt>
                <c:pt idx="2399">
                  <c:v>0.65905653639381767</c:v>
                </c:pt>
                <c:pt idx="2400">
                  <c:v>0.65906924132699873</c:v>
                </c:pt>
                <c:pt idx="2401">
                  <c:v>0.65907718181862518</c:v>
                </c:pt>
                <c:pt idx="2402">
                  <c:v>0.65908194607978621</c:v>
                </c:pt>
                <c:pt idx="2403">
                  <c:v>0.65908988645866007</c:v>
                </c:pt>
                <c:pt idx="2404">
                  <c:v>0.65909306259051847</c:v>
                </c:pt>
                <c:pt idx="2405">
                  <c:v>0.65909425559073531</c:v>
                </c:pt>
                <c:pt idx="2406">
                  <c:v>0.65909465065216732</c:v>
                </c:pt>
                <c:pt idx="2407">
                  <c:v>0.65909782676705775</c:v>
                </c:pt>
                <c:pt idx="2408">
                  <c:v>0.65910259091827905</c:v>
                </c:pt>
                <c:pt idx="2409">
                  <c:v>0.65910297059271272</c:v>
                </c:pt>
                <c:pt idx="2410">
                  <c:v>0.65910735504412754</c:v>
                </c:pt>
                <c:pt idx="2411">
                  <c:v>0.65911053111391327</c:v>
                </c:pt>
                <c:pt idx="2412">
                  <c:v>0.65911529519747292</c:v>
                </c:pt>
                <c:pt idx="2413">
                  <c:v>0.65911847123906531</c:v>
                </c:pt>
                <c:pt idx="2414">
                  <c:v>0.65912323528033401</c:v>
                </c:pt>
                <c:pt idx="2415">
                  <c:v>0.65912799929622723</c:v>
                </c:pt>
                <c:pt idx="2416">
                  <c:v>0.65913117529270782</c:v>
                </c:pt>
                <c:pt idx="2417">
                  <c:v>0.6591359392663072</c:v>
                </c:pt>
                <c:pt idx="2418">
                  <c:v>0.65913911523459123</c:v>
                </c:pt>
                <c:pt idx="2419">
                  <c:v>0.65914070321452933</c:v>
                </c:pt>
                <c:pt idx="2420">
                  <c:v>0.6591438791658949</c:v>
                </c:pt>
                <c:pt idx="2421">
                  <c:v>0.65914864307182031</c:v>
                </c:pt>
                <c:pt idx="2422">
                  <c:v>0.6591518189949872</c:v>
                </c:pt>
                <c:pt idx="2423">
                  <c:v>0.65915658285861389</c:v>
                </c:pt>
                <c:pt idx="2424">
                  <c:v>0.65915975875358113</c:v>
                </c:pt>
                <c:pt idx="2425">
                  <c:v>0.65916134669686044</c:v>
                </c:pt>
                <c:pt idx="2426">
                  <c:v>0.65916452257490721</c:v>
                </c:pt>
                <c:pt idx="2427">
                  <c:v>0.65916928637085204</c:v>
                </c:pt>
                <c:pt idx="2428">
                  <c:v>0.65917246222069714</c:v>
                </c:pt>
                <c:pt idx="2429">
                  <c:v>0.65917683094938218</c:v>
                </c:pt>
                <c:pt idx="2430">
                  <c:v>0.65917722597433848</c:v>
                </c:pt>
                <c:pt idx="2431">
                  <c:v>0.65918040179598059</c:v>
                </c:pt>
                <c:pt idx="2432">
                  <c:v>0.65918089955701764</c:v>
                </c:pt>
                <c:pt idx="2433">
                  <c:v>0.65918198970259689</c:v>
                </c:pt>
                <c:pt idx="2434">
                  <c:v>0.65918516550731665</c:v>
                </c:pt>
                <c:pt idx="2435">
                  <c:v>0.65918992919326846</c:v>
                </c:pt>
                <c:pt idx="2436">
                  <c:v>0.65919310496978323</c:v>
                </c:pt>
                <c:pt idx="2437">
                  <c:v>0.65919786861342677</c:v>
                </c:pt>
                <c:pt idx="2438">
                  <c:v>0.65920104436173332</c:v>
                </c:pt>
                <c:pt idx="2439">
                  <c:v>0.6592026322316844</c:v>
                </c:pt>
                <c:pt idx="2440">
                  <c:v>0.65920580796306671</c:v>
                </c:pt>
                <c:pt idx="2441">
                  <c:v>0.65921057153901297</c:v>
                </c:pt>
                <c:pt idx="2442">
                  <c:v>0.65921374724218917</c:v>
                </c:pt>
                <c:pt idx="2443">
                  <c:v>0.65921851077582228</c:v>
                </c:pt>
                <c:pt idx="2444">
                  <c:v>0.65922327428406657</c:v>
                </c:pt>
                <c:pt idx="2445">
                  <c:v>0.659226449942107</c:v>
                </c:pt>
                <c:pt idx="2446">
                  <c:v>0.65923121340803514</c:v>
                </c:pt>
                <c:pt idx="2447">
                  <c:v>0.65923438903786424</c:v>
                </c:pt>
                <c:pt idx="2448">
                  <c:v>0.65923915246147446</c:v>
                </c:pt>
                <c:pt idx="2449">
                  <c:v>0.659243915859693</c:v>
                </c:pt>
                <c:pt idx="2450">
                  <c:v>0.65924709144438132</c:v>
                </c:pt>
                <c:pt idx="2451">
                  <c:v>0.65925185480027881</c:v>
                </c:pt>
                <c:pt idx="2452">
                  <c:v>0.65925979367032717</c:v>
                </c:pt>
                <c:pt idx="2453">
                  <c:v>0.65926455695850728</c:v>
                </c:pt>
                <c:pt idx="2454">
                  <c:v>0.65927249571568936</c:v>
                </c:pt>
                <c:pt idx="2455">
                  <c:v>0.65928519758045501</c:v>
                </c:pt>
                <c:pt idx="2456">
                  <c:v>0.65931853911611982</c:v>
                </c:pt>
                <c:pt idx="2457">
                  <c:v>0.65943443095925947</c:v>
                </c:pt>
                <c:pt idx="2458">
                  <c:v>0.65944713052031023</c:v>
                </c:pt>
                <c:pt idx="2459">
                  <c:v>0.65945506765416384</c:v>
                </c:pt>
                <c:pt idx="2460">
                  <c:v>0.65945982990059049</c:v>
                </c:pt>
                <c:pt idx="2461">
                  <c:v>0.65946776692145614</c:v>
                </c:pt>
                <c:pt idx="2462">
                  <c:v>0.65947252910008758</c:v>
                </c:pt>
                <c:pt idx="2463">
                  <c:v>0.65947570387170007</c:v>
                </c:pt>
                <c:pt idx="2464">
                  <c:v>0.65948046600795718</c:v>
                </c:pt>
                <c:pt idx="2465">
                  <c:v>0.65948840284520016</c:v>
                </c:pt>
                <c:pt idx="2466">
                  <c:v>0.65948878235567143</c:v>
                </c:pt>
                <c:pt idx="2467">
                  <c:v>0.65949316491365439</c:v>
                </c:pt>
                <c:pt idx="2468">
                  <c:v>0.65949395858927451</c:v>
                </c:pt>
                <c:pt idx="2469">
                  <c:v>0.65949633961181364</c:v>
                </c:pt>
                <c:pt idx="2470">
                  <c:v>0.65950110163788855</c:v>
                </c:pt>
                <c:pt idx="2471">
                  <c:v>0.65950903829148633</c:v>
                </c:pt>
                <c:pt idx="2472">
                  <c:v>0.65951380024975059</c:v>
                </c:pt>
                <c:pt idx="2473">
                  <c:v>0.65952173679032855</c:v>
                </c:pt>
                <c:pt idx="2474">
                  <c:v>0.65952967326026402</c:v>
                </c:pt>
                <c:pt idx="2475">
                  <c:v>0.65953443510832588</c:v>
                </c:pt>
                <c:pt idx="2476">
                  <c:v>0.65953522874721549</c:v>
                </c:pt>
                <c:pt idx="2477">
                  <c:v>0.65953651994812956</c:v>
                </c:pt>
                <c:pt idx="2478">
                  <c:v>0.65954237146522676</c:v>
                </c:pt>
                <c:pt idx="2479">
                  <c:v>0.65955030775147705</c:v>
                </c:pt>
                <c:pt idx="2480">
                  <c:v>0.65955506948932408</c:v>
                </c:pt>
                <c:pt idx="2481">
                  <c:v>0.65955586310984415</c:v>
                </c:pt>
                <c:pt idx="2482">
                  <c:v>0.6595630056625269</c:v>
                </c:pt>
                <c:pt idx="2483">
                  <c:v>0.65957094176507125</c:v>
                </c:pt>
                <c:pt idx="2484">
                  <c:v>0.65957570339269056</c:v>
                </c:pt>
                <c:pt idx="2485">
                  <c:v>0.65958363938217468</c:v>
                </c:pt>
                <c:pt idx="2486">
                  <c:v>0.65958840094195559</c:v>
                </c:pt>
                <c:pt idx="2487">
                  <c:v>0.65959157530099199</c:v>
                </c:pt>
                <c:pt idx="2488">
                  <c:v>0.65959633681837138</c:v>
                </c:pt>
                <c:pt idx="2489">
                  <c:v>0.65959713040214429</c:v>
                </c:pt>
                <c:pt idx="2490">
                  <c:v>0.65960427262411359</c:v>
                </c:pt>
                <c:pt idx="2491">
                  <c:v>0.65960903407364679</c:v>
                </c:pt>
                <c:pt idx="2492">
                  <c:v>0.65961220835918311</c:v>
                </c:pt>
                <c:pt idx="2493">
                  <c:v>0.65961696976631001</c:v>
                </c:pt>
                <c:pt idx="2494">
                  <c:v>0.65961776333170929</c:v>
                </c:pt>
                <c:pt idx="2495">
                  <c:v>0.65962490538829355</c:v>
                </c:pt>
                <c:pt idx="2496">
                  <c:v>0.65962966672756651</c:v>
                </c:pt>
                <c:pt idx="2497">
                  <c:v>0.65963760223645618</c:v>
                </c:pt>
                <c:pt idx="2498">
                  <c:v>0.65965029890365834</c:v>
                </c:pt>
                <c:pt idx="2499">
                  <c:v>0.65966496187336787</c:v>
                </c:pt>
                <c:pt idx="2500">
                  <c:v>0.65967965925340555</c:v>
                </c:pt>
                <c:pt idx="2501">
                  <c:v>0.6597296489729827</c:v>
                </c:pt>
                <c:pt idx="2502">
                  <c:v>0.65976218045731794</c:v>
                </c:pt>
                <c:pt idx="2503">
                  <c:v>0.65977090821422812</c:v>
                </c:pt>
                <c:pt idx="2504">
                  <c:v>0.65979947118382842</c:v>
                </c:pt>
                <c:pt idx="2505">
                  <c:v>0.65982009942496511</c:v>
                </c:pt>
                <c:pt idx="2506">
                  <c:v>0.65982406633958646</c:v>
                </c:pt>
                <c:pt idx="2507">
                  <c:v>0.65984072718777487</c:v>
                </c:pt>
                <c:pt idx="2508">
                  <c:v>0.65986135447220118</c:v>
                </c:pt>
                <c:pt idx="2509">
                  <c:v>0.65986532120282715</c:v>
                </c:pt>
                <c:pt idx="2510">
                  <c:v>0.65987404794789872</c:v>
                </c:pt>
                <c:pt idx="2511">
                  <c:v>0.65987802150373887</c:v>
                </c:pt>
                <c:pt idx="2512">
                  <c:v>0.65988198127819031</c:v>
                </c:pt>
                <c:pt idx="2513">
                  <c:v>0.65989467445943772</c:v>
                </c:pt>
                <c:pt idx="2514">
                  <c:v>0.65990260760568775</c:v>
                </c:pt>
                <c:pt idx="2515">
                  <c:v>0.65991262464035072</c:v>
                </c:pt>
                <c:pt idx="2516">
                  <c:v>0.65991530049244984</c:v>
                </c:pt>
                <c:pt idx="2517">
                  <c:v>0.65992323345463721</c:v>
                </c:pt>
                <c:pt idx="2518">
                  <c:v>0.65993592604688456</c:v>
                </c:pt>
                <c:pt idx="2519">
                  <c:v>0.65994385882498852</c:v>
                </c:pt>
                <c:pt idx="2520">
                  <c:v>0.6599565511226857</c:v>
                </c:pt>
                <c:pt idx="2521">
                  <c:v>0.65997717571979919</c:v>
                </c:pt>
                <c:pt idx="2522">
                  <c:v>0.65998114881463732</c:v>
                </c:pt>
                <c:pt idx="2523">
                  <c:v>0.66002038917555683</c:v>
                </c:pt>
                <c:pt idx="2524">
                  <c:v>0.66008426415672461</c:v>
                </c:pt>
                <c:pt idx="2525">
                  <c:v>0.66009177484118065</c:v>
                </c:pt>
                <c:pt idx="2526">
                  <c:v>0.66012550694077299</c:v>
                </c:pt>
                <c:pt idx="2527">
                  <c:v>0.66014612761412739</c:v>
                </c:pt>
                <c:pt idx="2528">
                  <c:v>0.660162775543919</c:v>
                </c:pt>
                <c:pt idx="2529">
                  <c:v>0.66016674780829576</c:v>
                </c:pt>
                <c:pt idx="2530">
                  <c:v>0.6601873675232236</c:v>
                </c:pt>
                <c:pt idx="2531">
                  <c:v>0.66019963562249784</c:v>
                </c:pt>
                <c:pt idx="2532">
                  <c:v>0.66025476790568915</c:v>
                </c:pt>
                <c:pt idx="2533">
                  <c:v>0.66028857027388055</c:v>
                </c:pt>
                <c:pt idx="2534">
                  <c:v>0.66043238131497795</c:v>
                </c:pt>
                <c:pt idx="2535">
                  <c:v>0.66049301399727411</c:v>
                </c:pt>
                <c:pt idx="2536">
                  <c:v>0.6605985203486695</c:v>
                </c:pt>
                <c:pt idx="2537">
                  <c:v>0.66066435652029376</c:v>
                </c:pt>
                <c:pt idx="2538">
                  <c:v>0.66066827419889851</c:v>
                </c:pt>
                <c:pt idx="2539">
                  <c:v>0.6607015638686502</c:v>
                </c:pt>
                <c:pt idx="2540">
                  <c:v>0.66078399003335175</c:v>
                </c:pt>
                <c:pt idx="2541">
                  <c:v>0.66082689612664214</c:v>
                </c:pt>
                <c:pt idx="2542">
                  <c:v>0.66093052204153935</c:v>
                </c:pt>
                <c:pt idx="2543">
                  <c:v>0.66118185741190083</c:v>
                </c:pt>
                <c:pt idx="2544">
                  <c:v>0.66118246627507571</c:v>
                </c:pt>
                <c:pt idx="2545">
                  <c:v>0.66132833024504667</c:v>
                </c:pt>
                <c:pt idx="2546">
                  <c:v>0.66137026155902201</c:v>
                </c:pt>
                <c:pt idx="2547">
                  <c:v>0.6614022816648033</c:v>
                </c:pt>
                <c:pt idx="2548">
                  <c:v>0.66141544954046416</c:v>
                </c:pt>
                <c:pt idx="2549">
                  <c:v>0.66147321488628941</c:v>
                </c:pt>
                <c:pt idx="2550">
                  <c:v>0.66155300826260188</c:v>
                </c:pt>
                <c:pt idx="2551">
                  <c:v>0.66155556886041289</c:v>
                </c:pt>
                <c:pt idx="2552">
                  <c:v>0.66155726334968645</c:v>
                </c:pt>
                <c:pt idx="2553">
                  <c:v>0.66161963220130104</c:v>
                </c:pt>
                <c:pt idx="2554">
                  <c:v>0.66163791510840364</c:v>
                </c:pt>
                <c:pt idx="2555">
                  <c:v>0.66166200817079579</c:v>
                </c:pt>
                <c:pt idx="2556">
                  <c:v>0.66183191870731495</c:v>
                </c:pt>
                <c:pt idx="2557">
                  <c:v>0.66191253823379292</c:v>
                </c:pt>
                <c:pt idx="2558">
                  <c:v>0.6619189880101608</c:v>
                </c:pt>
                <c:pt idx="2559">
                  <c:v>0.66193250879452681</c:v>
                </c:pt>
                <c:pt idx="2560">
                  <c:v>0.66195098595686663</c:v>
                </c:pt>
                <c:pt idx="2561">
                  <c:v>0.66209893522528274</c:v>
                </c:pt>
                <c:pt idx="2562">
                  <c:v>0.66230759342008694</c:v>
                </c:pt>
                <c:pt idx="2563">
                  <c:v>0.66232606265344718</c:v>
                </c:pt>
                <c:pt idx="2564">
                  <c:v>0.66240083315084797</c:v>
                </c:pt>
                <c:pt idx="2565">
                  <c:v>0.66241146425721364</c:v>
                </c:pt>
                <c:pt idx="2566">
                  <c:v>0.66242140055542331</c:v>
                </c:pt>
                <c:pt idx="2567">
                  <c:v>0.66247518993510768</c:v>
                </c:pt>
                <c:pt idx="2568">
                  <c:v>0.66250366532171823</c:v>
                </c:pt>
                <c:pt idx="2569">
                  <c:v>0.66251632075042211</c:v>
                </c:pt>
                <c:pt idx="2570">
                  <c:v>0.6625859223222188</c:v>
                </c:pt>
                <c:pt idx="2571">
                  <c:v>0.66259584688702133</c:v>
                </c:pt>
                <c:pt idx="2572">
                  <c:v>0.66266817155349067</c:v>
                </c:pt>
                <c:pt idx="2573">
                  <c:v>0.66266900773082293</c:v>
                </c:pt>
                <c:pt idx="2574">
                  <c:v>0.66270097818885088</c:v>
                </c:pt>
                <c:pt idx="2575">
                  <c:v>0.6628326466946316</c:v>
                </c:pt>
                <c:pt idx="2576">
                  <c:v>0.66285320389984181</c:v>
                </c:pt>
                <c:pt idx="2577">
                  <c:v>0.66286585424596645</c:v>
                </c:pt>
                <c:pt idx="2578">
                  <c:v>0.66287376061877779</c:v>
                </c:pt>
                <c:pt idx="2579">
                  <c:v>0.66287850440792939</c:v>
                </c:pt>
                <c:pt idx="2580">
                  <c:v>0.66288641066563203</c:v>
                </c:pt>
                <c:pt idx="2581">
                  <c:v>0.66288810257443931</c:v>
                </c:pt>
                <c:pt idx="2582">
                  <c:v>0.66289040911298092</c:v>
                </c:pt>
                <c:pt idx="2583">
                  <c:v>0.66289431685138578</c:v>
                </c:pt>
                <c:pt idx="2584">
                  <c:v>0.66289906052830028</c:v>
                </c:pt>
                <c:pt idx="2585">
                  <c:v>0.66290696659893467</c:v>
                </c:pt>
                <c:pt idx="2586">
                  <c:v>0.66291961616227735</c:v>
                </c:pt>
                <c:pt idx="2587">
                  <c:v>0.66292752204582284</c:v>
                </c:pt>
                <c:pt idx="2588">
                  <c:v>0.66293226554140305</c:v>
                </c:pt>
                <c:pt idx="2589">
                  <c:v>0.66294017130980676</c:v>
                </c:pt>
                <c:pt idx="2590">
                  <c:v>0.66294807700624281</c:v>
                </c:pt>
                <c:pt idx="2591">
                  <c:v>0.66295009183247178</c:v>
                </c:pt>
                <c:pt idx="2592">
                  <c:v>0.66295282038955361</c:v>
                </c:pt>
                <c:pt idx="2593">
                  <c:v>0.66296072597083511</c:v>
                </c:pt>
                <c:pt idx="2594">
                  <c:v>0.66296863148014107</c:v>
                </c:pt>
                <c:pt idx="2595">
                  <c:v>0.66297337475117002</c:v>
                </c:pt>
                <c:pt idx="2596">
                  <c:v>0.66298128014530877</c:v>
                </c:pt>
                <c:pt idx="2597">
                  <c:v>0.6629891854674641</c:v>
                </c:pt>
                <c:pt idx="2598">
                  <c:v>0.66299392862619877</c:v>
                </c:pt>
                <c:pt idx="2599">
                  <c:v>0.66300183383317424</c:v>
                </c:pt>
                <c:pt idx="2600">
                  <c:v>0.66300973896815818</c:v>
                </c:pt>
                <c:pt idx="2601">
                  <c:v>0.66301448201458624</c:v>
                </c:pt>
                <c:pt idx="2602">
                  <c:v>0.66302238703437766</c:v>
                </c:pt>
                <c:pt idx="2603">
                  <c:v>0.66302322287095594</c:v>
                </c:pt>
                <c:pt idx="2604">
                  <c:v>0.66302713001168978</c:v>
                </c:pt>
                <c:pt idx="2605">
                  <c:v>0.6630350349162808</c:v>
                </c:pt>
                <c:pt idx="2606">
                  <c:v>0.66303977782446843</c:v>
                </c:pt>
                <c:pt idx="2607">
                  <c:v>0.66304293974886563</c:v>
                </c:pt>
                <c:pt idx="2608">
                  <c:v>0.66304768261385116</c:v>
                </c:pt>
                <c:pt idx="2609">
                  <c:v>0.66305242545291154</c:v>
                </c:pt>
                <c:pt idx="2610">
                  <c:v>0.66305558733122494</c:v>
                </c:pt>
                <c:pt idx="2611">
                  <c:v>0.66305727891040345</c:v>
                </c:pt>
                <c:pt idx="2612">
                  <c:v>0.66306033012707843</c:v>
                </c:pt>
                <c:pt idx="2613">
                  <c:v>0.66306507289700878</c:v>
                </c:pt>
                <c:pt idx="2614">
                  <c:v>0.66306823472923115</c:v>
                </c:pt>
                <c:pt idx="2615">
                  <c:v>0.66307297745594973</c:v>
                </c:pt>
                <c:pt idx="2616">
                  <c:v>0.66307573223772232</c:v>
                </c:pt>
                <c:pt idx="2617">
                  <c:v>0.66308048672023823</c:v>
                </c:pt>
                <c:pt idx="2618">
                  <c:v>0.66308562460045495</c:v>
                </c:pt>
                <c:pt idx="2619">
                  <c:v>0.66308878635777613</c:v>
                </c:pt>
                <c:pt idx="2620">
                  <c:v>0.66309352897214047</c:v>
                </c:pt>
                <c:pt idx="2621">
                  <c:v>0.66309542577250602</c:v>
                </c:pt>
                <c:pt idx="2622">
                  <c:v>0.66310103805852916</c:v>
                </c:pt>
                <c:pt idx="2623">
                  <c:v>0.66310617581702058</c:v>
                </c:pt>
                <c:pt idx="2624">
                  <c:v>0.66310933749943235</c:v>
                </c:pt>
                <c:pt idx="2625">
                  <c:v>0.66311408000143235</c:v>
                </c:pt>
                <c:pt idx="2626">
                  <c:v>0.66312158890989936</c:v>
                </c:pt>
                <c:pt idx="2627">
                  <c:v>0.66312672654665239</c:v>
                </c:pt>
                <c:pt idx="2628">
                  <c:v>0.66313463054376753</c:v>
                </c:pt>
                <c:pt idx="2629">
                  <c:v>0.66314213927429566</c:v>
                </c:pt>
                <c:pt idx="2630">
                  <c:v>0.66314727678929675</c:v>
                </c:pt>
                <c:pt idx="2631">
                  <c:v>0.66315518059909473</c:v>
                </c:pt>
                <c:pt idx="2632">
                  <c:v>0.66316268915166421</c:v>
                </c:pt>
                <c:pt idx="2633">
                  <c:v>0.66316782654489992</c:v>
                </c:pt>
                <c:pt idx="2634">
                  <c:v>0.6631757301673602</c:v>
                </c:pt>
                <c:pt idx="2635">
                  <c:v>0.66318047230624333</c:v>
                </c:pt>
                <c:pt idx="2636">
                  <c:v>0.66318323854195338</c:v>
                </c:pt>
                <c:pt idx="2637">
                  <c:v>0.6631883758134085</c:v>
                </c:pt>
                <c:pt idx="2638">
                  <c:v>0.66319627924851043</c:v>
                </c:pt>
                <c:pt idx="2639">
                  <c:v>0.66320102127497471</c:v>
                </c:pt>
                <c:pt idx="2640">
                  <c:v>0.66320892459476888</c:v>
                </c:pt>
                <c:pt idx="2641">
                  <c:v>0.66321682784249192</c:v>
                </c:pt>
                <c:pt idx="2642">
                  <c:v>0.66322156975652513</c:v>
                </c:pt>
                <c:pt idx="2643">
                  <c:v>0.66322947288892764</c:v>
                </c:pt>
                <c:pt idx="2644">
                  <c:v>0.66324211775084074</c:v>
                </c:pt>
                <c:pt idx="2645">
                  <c:v>0.6632958563551079</c:v>
                </c:pt>
                <c:pt idx="2646">
                  <c:v>0.66330850024807209</c:v>
                </c:pt>
                <c:pt idx="2647">
                  <c:v>0.66331640258743607</c:v>
                </c:pt>
                <c:pt idx="2648">
                  <c:v>0.66332114395643549</c:v>
                </c:pt>
                <c:pt idx="2649">
                  <c:v>0.66332473836293759</c:v>
                </c:pt>
                <c:pt idx="2650">
                  <c:v>0.66332904618041777</c:v>
                </c:pt>
                <c:pt idx="2651">
                  <c:v>0.66333131159493375</c:v>
                </c:pt>
                <c:pt idx="2652">
                  <c:v>0.66333378748018768</c:v>
                </c:pt>
                <c:pt idx="2653">
                  <c:v>0.66333694833228241</c:v>
                </c:pt>
                <c:pt idx="2654">
                  <c:v>0.66334168958878037</c:v>
                </c:pt>
                <c:pt idx="2655">
                  <c:v>0.66334959162524876</c:v>
                </c:pt>
                <c:pt idx="2656">
                  <c:v>0.66335433281250766</c:v>
                </c:pt>
                <c:pt idx="2657">
                  <c:v>0.66335749358959351</c:v>
                </c:pt>
                <c:pt idx="2658">
                  <c:v>0.6633622347335757</c:v>
                </c:pt>
                <c:pt idx="2659">
                  <c:v>0.66337013658251132</c:v>
                </c:pt>
                <c:pt idx="2660">
                  <c:v>0.66337487765724701</c:v>
                </c:pt>
                <c:pt idx="2661">
                  <c:v>0.66337729350493091</c:v>
                </c:pt>
                <c:pt idx="2662">
                  <c:v>0.66338277939076973</c:v>
                </c:pt>
                <c:pt idx="2663">
                  <c:v>0.66339068105215238</c:v>
                </c:pt>
                <c:pt idx="2664">
                  <c:v>0.66339542201435231</c:v>
                </c:pt>
                <c:pt idx="2665">
                  <c:v>0.66340332356030918</c:v>
                </c:pt>
                <c:pt idx="2666">
                  <c:v>0.66341122503411998</c:v>
                </c:pt>
                <c:pt idx="2667">
                  <c:v>0.66341596588376994</c:v>
                </c:pt>
                <c:pt idx="2668">
                  <c:v>0.66342386724214042</c:v>
                </c:pt>
                <c:pt idx="2669">
                  <c:v>0.66343176852835684</c:v>
                </c:pt>
                <c:pt idx="2670">
                  <c:v>0.66343187912488377</c:v>
                </c:pt>
                <c:pt idx="2671">
                  <c:v>0.66343403367402287</c:v>
                </c:pt>
                <c:pt idx="2672">
                  <c:v>0.66343650926544639</c:v>
                </c:pt>
                <c:pt idx="2673">
                  <c:v>0.66344441043620994</c:v>
                </c:pt>
                <c:pt idx="2674">
                  <c:v>0.66345032447518637</c:v>
                </c:pt>
                <c:pt idx="2675">
                  <c:v>0.66345231153481155</c:v>
                </c:pt>
                <c:pt idx="2676">
                  <c:v>0.66345705215932826</c:v>
                </c:pt>
                <c:pt idx="2677">
                  <c:v>0.66346495314246423</c:v>
                </c:pt>
                <c:pt idx="2678">
                  <c:v>0.66347285405343048</c:v>
                </c:pt>
                <c:pt idx="2679">
                  <c:v>0.66347759456536204</c:v>
                </c:pt>
                <c:pt idx="2680">
                  <c:v>0.66348549536085</c:v>
                </c:pt>
                <c:pt idx="2681">
                  <c:v>0.66349023580349431</c:v>
                </c:pt>
                <c:pt idx="2682">
                  <c:v>0.66349813648349421</c:v>
                </c:pt>
                <c:pt idx="2683">
                  <c:v>0.66350761720422646</c:v>
                </c:pt>
                <c:pt idx="2684">
                  <c:v>0.66351077742135267</c:v>
                </c:pt>
                <c:pt idx="2685">
                  <c:v>0.66351620255742794</c:v>
                </c:pt>
                <c:pt idx="2686">
                  <c:v>0.66352815840917745</c:v>
                </c:pt>
                <c:pt idx="2687">
                  <c:v>0.66356449934542161</c:v>
                </c:pt>
                <c:pt idx="2688">
                  <c:v>0.66357713931293816</c:v>
                </c:pt>
                <c:pt idx="2689">
                  <c:v>0.66358503919876277</c:v>
                </c:pt>
                <c:pt idx="2690">
                  <c:v>0.66358977909559091</c:v>
                </c:pt>
                <c:pt idx="2691">
                  <c:v>0.66359451896641852</c:v>
                </c:pt>
                <c:pt idx="2692">
                  <c:v>0.66359767886586629</c:v>
                </c:pt>
                <c:pt idx="2693">
                  <c:v>0.66360241869336367</c:v>
                </c:pt>
                <c:pt idx="2694">
                  <c:v>0.66360557856392266</c:v>
                </c:pt>
                <c:pt idx="2695">
                  <c:v>0.66361031834808593</c:v>
                </c:pt>
                <c:pt idx="2696">
                  <c:v>0.66361821793058018</c:v>
                </c:pt>
                <c:pt idx="2697">
                  <c:v>0.66362295764540524</c:v>
                </c:pt>
                <c:pt idx="2698">
                  <c:v>0.66362611744084765</c:v>
                </c:pt>
                <c:pt idx="2699">
                  <c:v>0.66363085711233372</c:v>
                </c:pt>
                <c:pt idx="2700">
                  <c:v>0.66363875650702842</c:v>
                </c:pt>
                <c:pt idx="2701">
                  <c:v>0.66364349610916662</c:v>
                </c:pt>
                <c:pt idx="2702">
                  <c:v>0.66364665582948423</c:v>
                </c:pt>
                <c:pt idx="2703">
                  <c:v>0.66365139538828077</c:v>
                </c:pt>
                <c:pt idx="2704">
                  <c:v>0.66365929459515338</c:v>
                </c:pt>
                <c:pt idx="2705">
                  <c:v>0.66366403408459451</c:v>
                </c:pt>
                <c:pt idx="2706">
                  <c:v>0.66366719372977911</c:v>
                </c:pt>
                <c:pt idx="2707">
                  <c:v>0.66367193317587392</c:v>
                </c:pt>
                <c:pt idx="2708">
                  <c:v>0.66367667259595686</c:v>
                </c:pt>
                <c:pt idx="2709">
                  <c:v>0.66367983219490378</c:v>
                </c:pt>
                <c:pt idx="2710">
                  <c:v>0.66368457157163552</c:v>
                </c:pt>
                <c:pt idx="2711">
                  <c:v>0.66369247047505953</c:v>
                </c:pt>
                <c:pt idx="2712">
                  <c:v>0.66369720978242541</c:v>
                </c:pt>
                <c:pt idx="2713">
                  <c:v>0.66369922286632055</c:v>
                </c:pt>
                <c:pt idx="2714">
                  <c:v>0.663700369306226</c:v>
                </c:pt>
                <c:pt idx="2715">
                  <c:v>0.6637051085702359</c:v>
                </c:pt>
                <c:pt idx="2716">
                  <c:v>0.66371300728578408</c:v>
                </c:pt>
                <c:pt idx="2717">
                  <c:v>0.66371774648042259</c:v>
                </c:pt>
                <c:pt idx="2718">
                  <c:v>0.66372090592906674</c:v>
                </c:pt>
                <c:pt idx="2719">
                  <c:v>0.66372564508034249</c:v>
                </c:pt>
                <c:pt idx="2720">
                  <c:v>0.66373121935879442</c:v>
                </c:pt>
                <c:pt idx="2721">
                  <c:v>0.66373354360799408</c:v>
                </c:pt>
                <c:pt idx="2722">
                  <c:v>0.66373828268989099</c:v>
                </c:pt>
                <c:pt idx="2723">
                  <c:v>0.66374144206337249</c:v>
                </c:pt>
                <c:pt idx="2724">
                  <c:v>0.66374618110190187</c:v>
                </c:pt>
                <c:pt idx="2725">
                  <c:v>0.66375407944163645</c:v>
                </c:pt>
                <c:pt idx="2726">
                  <c:v>0.66375881841077922</c:v>
                </c:pt>
                <c:pt idx="2727">
                  <c:v>0.66376671663486231</c:v>
                </c:pt>
                <c:pt idx="2728">
                  <c:v>0.66377935364303386</c:v>
                </c:pt>
                <c:pt idx="2729">
                  <c:v>0.66379672922710919</c:v>
                </c:pt>
                <c:pt idx="2730">
                  <c:v>0.66380631721952799</c:v>
                </c:pt>
                <c:pt idx="2731">
                  <c:v>0.66382475457684664</c:v>
                </c:pt>
                <c:pt idx="2732">
                  <c:v>0.6638488538796401</c:v>
                </c:pt>
                <c:pt idx="2733">
                  <c:v>0.66407354501854821</c:v>
                </c:pt>
                <c:pt idx="2734">
                  <c:v>0.66408500015897109</c:v>
                </c:pt>
                <c:pt idx="2735">
                  <c:v>0.66418059287040176</c:v>
                </c:pt>
                <c:pt idx="2736">
                  <c:v>0.66419902221879479</c:v>
                </c:pt>
                <c:pt idx="2737">
                  <c:v>0.66443863563227856</c:v>
                </c:pt>
                <c:pt idx="2738">
                  <c:v>0.66444770449602508</c:v>
                </c:pt>
                <c:pt idx="2739">
                  <c:v>0.66455470575404763</c:v>
                </c:pt>
                <c:pt idx="2740">
                  <c:v>0.66457312707759886</c:v>
                </c:pt>
                <c:pt idx="2741">
                  <c:v>0.66461772064775837</c:v>
                </c:pt>
                <c:pt idx="2742">
                  <c:v>0.66479189583996146</c:v>
                </c:pt>
                <c:pt idx="2743">
                  <c:v>0.66479212550591238</c:v>
                </c:pt>
                <c:pt idx="2744">
                  <c:v>0.66480451778541805</c:v>
                </c:pt>
                <c:pt idx="2745">
                  <c:v>0.6648217009756443</c:v>
                </c:pt>
                <c:pt idx="2746">
                  <c:v>0.66487393515904514</c:v>
                </c:pt>
                <c:pt idx="2747">
                  <c:v>0.66490706419337298</c:v>
                </c:pt>
                <c:pt idx="2748">
                  <c:v>0.66492865554749703</c:v>
                </c:pt>
                <c:pt idx="2749">
                  <c:v>0.6649470688303124</c:v>
                </c:pt>
                <c:pt idx="2750">
                  <c:v>0.66495596661364043</c:v>
                </c:pt>
                <c:pt idx="2751">
                  <c:v>0.66498486826973369</c:v>
                </c:pt>
                <c:pt idx="2752">
                  <c:v>0.66500537421101003</c:v>
                </c:pt>
                <c:pt idx="2753">
                  <c:v>0.66502587966041493</c:v>
                </c:pt>
                <c:pt idx="2754">
                  <c:v>0.66506688908339617</c:v>
                </c:pt>
                <c:pt idx="2755">
                  <c:v>0.66510789653825575</c:v>
                </c:pt>
                <c:pt idx="2756">
                  <c:v>0.66514890202456678</c:v>
                </c:pt>
                <c:pt idx="2757">
                  <c:v>0.66518990554190205</c:v>
                </c:pt>
                <c:pt idx="2758">
                  <c:v>0.66519553413478127</c:v>
                </c:pt>
                <c:pt idx="2759">
                  <c:v>0.66520224331225708</c:v>
                </c:pt>
                <c:pt idx="2760">
                  <c:v>0.66521485920059242</c:v>
                </c:pt>
                <c:pt idx="2761">
                  <c:v>0.66522274403610127</c:v>
                </c:pt>
                <c:pt idx="2762">
                  <c:v>0.66523090708984034</c:v>
                </c:pt>
                <c:pt idx="2763">
                  <c:v>0.66524324426750869</c:v>
                </c:pt>
                <c:pt idx="2764">
                  <c:v>0.66525585954975031</c:v>
                </c:pt>
                <c:pt idx="2765">
                  <c:v>0.66526374400643018</c:v>
                </c:pt>
                <c:pt idx="2766">
                  <c:v>0.66528424325281066</c:v>
                </c:pt>
                <c:pt idx="2767">
                  <c:v>0.66529685792882776</c:v>
                </c:pt>
                <c:pt idx="2768">
                  <c:v>0.66530244192826404</c:v>
                </c:pt>
                <c:pt idx="2769">
                  <c:v>0.66530474200659695</c:v>
                </c:pt>
                <c:pt idx="2770">
                  <c:v>0.66531735637945277</c:v>
                </c:pt>
                <c:pt idx="2771">
                  <c:v>0.66532084715447315</c:v>
                </c:pt>
                <c:pt idx="2772">
                  <c:v>0.6653252402677361</c:v>
                </c:pt>
                <c:pt idx="2773">
                  <c:v>0.665337854337398</c:v>
                </c:pt>
                <c:pt idx="2774">
                  <c:v>0.6653457380361727</c:v>
                </c:pt>
                <c:pt idx="2775">
                  <c:v>0.66535835180260816</c:v>
                </c:pt>
                <c:pt idx="2776">
                  <c:v>0.66537884877503417</c:v>
                </c:pt>
                <c:pt idx="2777">
                  <c:v>0.66546971725633841</c:v>
                </c:pt>
                <c:pt idx="2778">
                  <c:v>0.6654933644747808</c:v>
                </c:pt>
                <c:pt idx="2779">
                  <c:v>0.66550597605617356</c:v>
                </c:pt>
                <c:pt idx="2780">
                  <c:v>0.66550722188562195</c:v>
                </c:pt>
                <c:pt idx="2781">
                  <c:v>0.66551070535104806</c:v>
                </c:pt>
                <c:pt idx="2782">
                  <c:v>0.66551385819970144</c:v>
                </c:pt>
                <c:pt idx="2783">
                  <c:v>0.66552148036932335</c:v>
                </c:pt>
                <c:pt idx="2784">
                  <c:v>0.66552646947759952</c:v>
                </c:pt>
                <c:pt idx="2785">
                  <c:v>0.66552771527706622</c:v>
                </c:pt>
                <c:pt idx="2786">
                  <c:v>0.66553435143143325</c:v>
                </c:pt>
                <c:pt idx="2787">
                  <c:v>0.66553908056871369</c:v>
                </c:pt>
                <c:pt idx="2788">
                  <c:v>0.66554197341760835</c:v>
                </c:pt>
                <c:pt idx="2789">
                  <c:v>0.66554696240580424</c:v>
                </c:pt>
                <c:pt idx="2790">
                  <c:v>0.6655482081752857</c:v>
                </c:pt>
                <c:pt idx="2791">
                  <c:v>0.66555169147303528</c:v>
                </c:pt>
                <c:pt idx="2792">
                  <c:v>0.66555484416992317</c:v>
                </c:pt>
                <c:pt idx="2793">
                  <c:v>0.665559573193371</c:v>
                </c:pt>
                <c:pt idx="2794">
                  <c:v>0.66556745484073432</c:v>
                </c:pt>
                <c:pt idx="2795">
                  <c:v>0.6655692036512959</c:v>
                </c:pt>
                <c:pt idx="2796">
                  <c:v>0.66557533641511823</c:v>
                </c:pt>
                <c:pt idx="2797">
                  <c:v>0.66558006532472125</c:v>
                </c:pt>
                <c:pt idx="2798">
                  <c:v>0.6655879467823369</c:v>
                </c:pt>
                <c:pt idx="2799">
                  <c:v>0.66558919249183846</c:v>
                </c:pt>
                <c:pt idx="2800">
                  <c:v>0.66559267562187552</c:v>
                </c:pt>
                <c:pt idx="2801">
                  <c:v>0.66559582816696528</c:v>
                </c:pt>
                <c:pt idx="2802">
                  <c:v>0.66560055696271125</c:v>
                </c:pt>
                <c:pt idx="2803">
                  <c:v>0.66560843823055893</c:v>
                </c:pt>
                <c:pt idx="2804">
                  <c:v>0.66561631942541133</c:v>
                </c:pt>
                <c:pt idx="2805">
                  <c:v>0.66562104810728806</c:v>
                </c:pt>
                <c:pt idx="2806">
                  <c:v>0.66562892918534722</c:v>
                </c:pt>
                <c:pt idx="2807">
                  <c:v>0.66563017483485387</c:v>
                </c:pt>
                <c:pt idx="2808">
                  <c:v>0.66563365779714445</c:v>
                </c:pt>
                <c:pt idx="2809">
                  <c:v>0.6656340017915463</c:v>
                </c:pt>
                <c:pt idx="2810">
                  <c:v>0.66563681019040344</c:v>
                </c:pt>
                <c:pt idx="2811">
                  <c:v>0.66564153875839849</c:v>
                </c:pt>
                <c:pt idx="2812">
                  <c:v>0.66564941964664892</c:v>
                </c:pt>
                <c:pt idx="2813">
                  <c:v>0.66565449213067363</c:v>
                </c:pt>
                <c:pt idx="2814">
                  <c:v>0.66565730046188842</c:v>
                </c:pt>
                <c:pt idx="2815">
                  <c:v>0.6656620289159898</c:v>
                </c:pt>
                <c:pt idx="2816">
                  <c:v>0.66566990961440886</c:v>
                </c:pt>
                <c:pt idx="2817">
                  <c:v>0.66567115520391174</c:v>
                </c:pt>
                <c:pt idx="2818">
                  <c:v>0.66567463799841753</c:v>
                </c:pt>
                <c:pt idx="2819">
                  <c:v>0.66567606457434936</c:v>
                </c:pt>
                <c:pt idx="2820">
                  <c:v>0.6656825185800086</c:v>
                </c:pt>
                <c:pt idx="2821">
                  <c:v>0.66568624419099576</c:v>
                </c:pt>
                <c:pt idx="2822">
                  <c:v>0.66569446172810398</c:v>
                </c:pt>
                <c:pt idx="2823">
                  <c:v>0.66569512735867331</c:v>
                </c:pt>
                <c:pt idx="2824">
                  <c:v>0.66571213359858583</c:v>
                </c:pt>
                <c:pt idx="2825">
                  <c:v>0.66571561622527109</c:v>
                </c:pt>
                <c:pt idx="2826">
                  <c:v>0.66573644855112435</c:v>
                </c:pt>
                <c:pt idx="2827">
                  <c:v>0.66574068307926348</c:v>
                </c:pt>
                <c:pt idx="2828">
                  <c:v>0.66575311001845205</c:v>
                </c:pt>
                <c:pt idx="2829">
                  <c:v>0.6658021449040431</c:v>
                </c:pt>
                <c:pt idx="2830">
                  <c:v>0.66581839707133883</c:v>
                </c:pt>
                <c:pt idx="2831">
                  <c:v>0.66582965738610889</c:v>
                </c:pt>
                <c:pt idx="2832">
                  <c:v>0.66588408708841662</c:v>
                </c:pt>
                <c:pt idx="2833">
                  <c:v>0.66590033768792101</c:v>
                </c:pt>
                <c:pt idx="2834">
                  <c:v>0.66593293347534843</c:v>
                </c:pt>
                <c:pt idx="2835">
                  <c:v>0.66594270920353404</c:v>
                </c:pt>
                <c:pt idx="2836">
                  <c:v>0.66594553853833882</c:v>
                </c:pt>
                <c:pt idx="2837">
                  <c:v>0.66600698553950943</c:v>
                </c:pt>
                <c:pt idx="2838">
                  <c:v>0.66604952316423405</c:v>
                </c:pt>
                <c:pt idx="2839">
                  <c:v>0.66606791222971329</c:v>
                </c:pt>
                <c:pt idx="2840">
                  <c:v>0.66606842809050082</c:v>
                </c:pt>
                <c:pt idx="2841">
                  <c:v>0.6660717283471278</c:v>
                </c:pt>
                <c:pt idx="2842">
                  <c:v>0.6661067299520147</c:v>
                </c:pt>
                <c:pt idx="2843">
                  <c:v>0.66611933243268462</c:v>
                </c:pt>
                <c:pt idx="2844">
                  <c:v>0.66612720888796217</c:v>
                </c:pt>
                <c:pt idx="2845">
                  <c:v>0.66613193472599364</c:v>
                </c:pt>
                <c:pt idx="2846">
                  <c:v>0.66613981106416109</c:v>
                </c:pt>
                <c:pt idx="2847">
                  <c:v>0.6661476873291341</c:v>
                </c:pt>
                <c:pt idx="2848">
                  <c:v>0.66615241305297923</c:v>
                </c:pt>
                <c:pt idx="2849">
                  <c:v>0.66615989539517773</c:v>
                </c:pt>
                <c:pt idx="2850">
                  <c:v>0.66616816527547795</c:v>
                </c:pt>
                <c:pt idx="2851">
                  <c:v>0.66617289088512444</c:v>
                </c:pt>
                <c:pt idx="2852">
                  <c:v>0.66618037304650257</c:v>
                </c:pt>
                <c:pt idx="2853">
                  <c:v>0.66618864272694056</c:v>
                </c:pt>
                <c:pt idx="2854">
                  <c:v>0.66619336822237618</c:v>
                </c:pt>
                <c:pt idx="2855">
                  <c:v>0.66620085020291464</c:v>
                </c:pt>
                <c:pt idx="2856">
                  <c:v>0.66620911968346896</c:v>
                </c:pt>
                <c:pt idx="2857">
                  <c:v>0.66621384506468151</c:v>
                </c:pt>
                <c:pt idx="2858">
                  <c:v>0.66622132686436109</c:v>
                </c:pt>
                <c:pt idx="2859">
                  <c:v>0.66622959614501243</c:v>
                </c:pt>
                <c:pt idx="2860">
                  <c:v>0.66623432141198768</c:v>
                </c:pt>
                <c:pt idx="2861">
                  <c:v>0.66624180303078895</c:v>
                </c:pt>
                <c:pt idx="2862">
                  <c:v>0.66624692199503921</c:v>
                </c:pt>
                <c:pt idx="2863">
                  <c:v>0.66625007211151388</c:v>
                </c:pt>
                <c:pt idx="2864">
                  <c:v>0.66625479726424175</c:v>
                </c:pt>
                <c:pt idx="2865">
                  <c:v>0.66626227870214549</c:v>
                </c:pt>
                <c:pt idx="2866">
                  <c:v>0.66626739754261943</c:v>
                </c:pt>
                <c:pt idx="2867">
                  <c:v>0.66627527262139075</c:v>
                </c:pt>
                <c:pt idx="2868">
                  <c:v>0.66628275387837743</c:v>
                </c:pt>
                <c:pt idx="2869">
                  <c:v>0.66628787259506217</c:v>
                </c:pt>
                <c:pt idx="2870">
                  <c:v>0.66628910384973827</c:v>
                </c:pt>
                <c:pt idx="2871">
                  <c:v>0.66629574748338183</c:v>
                </c:pt>
                <c:pt idx="2872">
                  <c:v>0.66630047238120782</c:v>
                </c:pt>
                <c:pt idx="2873">
                  <c:v>0.66630834715231635</c:v>
                </c:pt>
                <c:pt idx="2874">
                  <c:v>0.66631307197981138</c:v>
                </c:pt>
                <c:pt idx="2875">
                  <c:v>0.66631605047032738</c:v>
                </c:pt>
                <c:pt idx="2876">
                  <c:v>0.66632094663370112</c:v>
                </c:pt>
                <c:pt idx="2877">
                  <c:v>0.66632567139086252</c:v>
                </c:pt>
                <c:pt idx="2878">
                  <c:v>0.66633354592752581</c:v>
                </c:pt>
                <c:pt idx="2879">
                  <c:v>0.66633827061435091</c:v>
                </c:pt>
                <c:pt idx="2880">
                  <c:v>0.66634142039091859</c:v>
                </c:pt>
                <c:pt idx="2881">
                  <c:v>0.66634614503377798</c:v>
                </c:pt>
                <c:pt idx="2882">
                  <c:v>0.66635401937993177</c:v>
                </c:pt>
                <c:pt idx="2883">
                  <c:v>0.66635874395244754</c:v>
                </c:pt>
                <c:pt idx="2884">
                  <c:v>0.66636031880408308</c:v>
                </c:pt>
                <c:pt idx="2885">
                  <c:v>0.66636189365280729</c:v>
                </c:pt>
                <c:pt idx="2886">
                  <c:v>0.66636661818135257</c:v>
                </c:pt>
                <c:pt idx="2887">
                  <c:v>0.66637449233697643</c:v>
                </c:pt>
                <c:pt idx="2888">
                  <c:v>0.66637921679517054</c:v>
                </c:pt>
                <c:pt idx="2889">
                  <c:v>0.66638236641931425</c:v>
                </c:pt>
                <c:pt idx="2890">
                  <c:v>0.6663870908335332</c:v>
                </c:pt>
                <c:pt idx="2891">
                  <c:v>0.66639496479860694</c:v>
                </c:pt>
                <c:pt idx="2892">
                  <c:v>0.66639968914246706</c:v>
                </c:pt>
                <c:pt idx="2893">
                  <c:v>0.66640283869038663</c:v>
                </c:pt>
                <c:pt idx="2894">
                  <c:v>0.66640756299026904</c:v>
                </c:pt>
                <c:pt idx="2895">
                  <c:v>0.66641543676477022</c:v>
                </c:pt>
                <c:pt idx="2896">
                  <c:v>0.66642016099428436</c:v>
                </c:pt>
                <c:pt idx="2897">
                  <c:v>0.6664228173768908</c:v>
                </c:pt>
                <c:pt idx="2898">
                  <c:v>0.66642331046597159</c:v>
                </c:pt>
                <c:pt idx="2899">
                  <c:v>0.66642803465150324</c:v>
                </c:pt>
                <c:pt idx="2900">
                  <c:v>0.66643590823541365</c:v>
                </c:pt>
                <c:pt idx="2901">
                  <c:v>0.66644063235056961</c:v>
                </c:pt>
                <c:pt idx="2902">
                  <c:v>0.66644119833829651</c:v>
                </c:pt>
                <c:pt idx="2903">
                  <c:v>0.66644850581718518</c:v>
                </c:pt>
                <c:pt idx="2904">
                  <c:v>0.66645588614069196</c:v>
                </c:pt>
                <c:pt idx="2905">
                  <c:v>0.66645637921048628</c:v>
                </c:pt>
                <c:pt idx="2906">
                  <c:v>0.66646061014424218</c:v>
                </c:pt>
                <c:pt idx="2907">
                  <c:v>0.66646110321126972</c:v>
                </c:pt>
                <c:pt idx="2908">
                  <c:v>0.66646267787232549</c:v>
                </c:pt>
                <c:pt idx="2909">
                  <c:v>0.66646848342481779</c:v>
                </c:pt>
                <c:pt idx="2910">
                  <c:v>0.66646897648726156</c:v>
                </c:pt>
                <c:pt idx="2911">
                  <c:v>0.6664763566320735</c:v>
                </c:pt>
                <c:pt idx="2912">
                  <c:v>0.66647684968993126</c:v>
                </c:pt>
                <c:pt idx="2913">
                  <c:v>0.66648108052124133</c:v>
                </c:pt>
                <c:pt idx="2914">
                  <c:v>0.66648157357633198</c:v>
                </c:pt>
                <c:pt idx="2915">
                  <c:v>0.66648895361117555</c:v>
                </c:pt>
                <c:pt idx="2916">
                  <c:v>0.66648944666167997</c:v>
                </c:pt>
                <c:pt idx="2917">
                  <c:v>0.66649367742994814</c:v>
                </c:pt>
                <c:pt idx="2918">
                  <c:v>0.66649417047768522</c:v>
                </c:pt>
                <c:pt idx="2919">
                  <c:v>0.66649682662777987</c:v>
                </c:pt>
                <c:pt idx="2920">
                  <c:v>0.6665015504025531</c:v>
                </c:pt>
                <c:pt idx="2921">
                  <c:v>0.66650204344570363</c:v>
                </c:pt>
                <c:pt idx="2922">
                  <c:v>0.66650784872786695</c:v>
                </c:pt>
                <c:pt idx="2923">
                  <c:v>0.66650924248627441</c:v>
                </c:pt>
                <c:pt idx="2924">
                  <c:v>0.66650942330182339</c:v>
                </c:pt>
                <c:pt idx="2925">
                  <c:v>0.66651414700619394</c:v>
                </c:pt>
                <c:pt idx="2926">
                  <c:v>0.66651464004199024</c:v>
                </c:pt>
                <c:pt idx="2927">
                  <c:v>0.66651729612775612</c:v>
                </c:pt>
                <c:pt idx="2928">
                  <c:v>0.66652201978812253</c:v>
                </c:pt>
                <c:pt idx="2929">
                  <c:v>0.66652989249670869</c:v>
                </c:pt>
                <c:pt idx="2930">
                  <c:v>0.66653461608666498</c:v>
                </c:pt>
                <c:pt idx="2931">
                  <c:v>0.66653776513194929</c:v>
                </c:pt>
                <c:pt idx="2932">
                  <c:v>0.66654248867789689</c:v>
                </c:pt>
                <c:pt idx="2933">
                  <c:v>0.66654455620568209</c:v>
                </c:pt>
                <c:pt idx="2934">
                  <c:v>0.66654710200316525</c:v>
                </c:pt>
                <c:pt idx="2935">
                  <c:v>0.6665503611957786</c:v>
                </c:pt>
                <c:pt idx="2936">
                  <c:v>0.66655508467130831</c:v>
                </c:pt>
                <c:pt idx="2937">
                  <c:v>0.66655823364030686</c:v>
                </c:pt>
                <c:pt idx="2938">
                  <c:v>0.66656295707182334</c:v>
                </c:pt>
                <c:pt idx="2939">
                  <c:v>0.66656363706920596</c:v>
                </c:pt>
                <c:pt idx="2940">
                  <c:v>0.66656757028532743</c:v>
                </c:pt>
                <c:pt idx="2941">
                  <c:v>0.66656768047693071</c:v>
                </c:pt>
                <c:pt idx="2942">
                  <c:v>0.6665692549394483</c:v>
                </c:pt>
                <c:pt idx="2943">
                  <c:v>0.66657064859657311</c:v>
                </c:pt>
                <c:pt idx="2944">
                  <c:v>0.66657082939897816</c:v>
                </c:pt>
                <c:pt idx="2945">
                  <c:v>0.6665755527600693</c:v>
                </c:pt>
                <c:pt idx="2946">
                  <c:v>0.66657870165277378</c:v>
                </c:pt>
                <c:pt idx="2947">
                  <c:v>0.66658342496984702</c:v>
                </c:pt>
                <c:pt idx="2948">
                  <c:v>0.66658814826050827</c:v>
                </c:pt>
                <c:pt idx="2949">
                  <c:v>0.66658864125312101</c:v>
                </c:pt>
                <c:pt idx="2950">
                  <c:v>0.66659129710625864</c:v>
                </c:pt>
                <c:pt idx="2951">
                  <c:v>0.666596020352899</c:v>
                </c:pt>
                <c:pt idx="2952">
                  <c:v>0.66659916916930129</c:v>
                </c:pt>
                <c:pt idx="2953">
                  <c:v>0.66660123655838099</c:v>
                </c:pt>
                <c:pt idx="2954">
                  <c:v>0.66660389237191897</c:v>
                </c:pt>
                <c:pt idx="2955">
                  <c:v>0.6666086155481219</c:v>
                </c:pt>
                <c:pt idx="2956">
                  <c:v>0.66660910852878796</c:v>
                </c:pt>
                <c:pt idx="2957">
                  <c:v>0.66661176431756508</c:v>
                </c:pt>
                <c:pt idx="2958">
                  <c:v>0.66661383167580679</c:v>
                </c:pt>
                <c:pt idx="2959">
                  <c:v>0.66661648744974245</c:v>
                </c:pt>
                <c:pt idx="2960">
                  <c:v>0.66662170352881112</c:v>
                </c:pt>
                <c:pt idx="2961">
                  <c:v>0.66662435927798447</c:v>
                </c:pt>
                <c:pt idx="2962">
                  <c:v>0.66662642660538807</c:v>
                </c:pt>
                <c:pt idx="2963">
                  <c:v>0.66662908233971696</c:v>
                </c:pt>
                <c:pt idx="2964">
                  <c:v>0.66662957530843492</c:v>
                </c:pt>
                <c:pt idx="2965">
                  <c:v>0.66663223103284497</c:v>
                </c:pt>
                <c:pt idx="2966">
                  <c:v>0.66663429834098209</c:v>
                </c:pt>
                <c:pt idx="2967">
                  <c:v>0.66663695405054701</c:v>
                </c:pt>
                <c:pt idx="2968">
                  <c:v>0.66664217000318882</c:v>
                </c:pt>
                <c:pt idx="2969">
                  <c:v>0.66664482568799077</c:v>
                </c:pt>
                <c:pt idx="2970">
                  <c:v>0.66664954863524051</c:v>
                </c:pt>
                <c:pt idx="2971">
                  <c:v>0.66665004159200913</c:v>
                </c:pt>
                <c:pt idx="2972">
                  <c:v>0.66665112294513618</c:v>
                </c:pt>
                <c:pt idx="2973">
                  <c:v>0.66665476451007055</c:v>
                </c:pt>
                <c:pt idx="2974">
                  <c:v>0.66666263598146136</c:v>
                </c:pt>
                <c:pt idx="2975">
                  <c:v>0.6666700144346378</c:v>
                </c:pt>
                <c:pt idx="2976">
                  <c:v>0.66667050737945788</c:v>
                </c:pt>
                <c:pt idx="2977">
                  <c:v>0.66667298219461713</c:v>
                </c:pt>
                <c:pt idx="2978">
                  <c:v>0.66667523018302122</c:v>
                </c:pt>
                <c:pt idx="2979">
                  <c:v>0.66668310146357768</c:v>
                </c:pt>
                <c:pt idx="2980">
                  <c:v>0.66668922713099543</c:v>
                </c:pt>
                <c:pt idx="2981">
                  <c:v>0.66669569535978135</c:v>
                </c:pt>
                <c:pt idx="2982">
                  <c:v>0.66670356644948137</c:v>
                </c:pt>
                <c:pt idx="2983">
                  <c:v>0.66670828906805868</c:v>
                </c:pt>
                <c:pt idx="2984">
                  <c:v>0.66671251874023918</c:v>
                </c:pt>
                <c:pt idx="2985">
                  <c:v>0.66671616004029832</c:v>
                </c:pt>
                <c:pt idx="2986">
                  <c:v>0.66672353802556661</c:v>
                </c:pt>
                <c:pt idx="2987">
                  <c:v>0.66672403093912125</c:v>
                </c:pt>
                <c:pt idx="2988">
                  <c:v>0.66672826053238454</c:v>
                </c:pt>
                <c:pt idx="2989">
                  <c:v>0.6667361313183271</c:v>
                </c:pt>
                <c:pt idx="2990">
                  <c:v>0.66673662422451896</c:v>
                </c:pt>
                <c:pt idx="2991">
                  <c:v>0.66674400203084527</c:v>
                </c:pt>
                <c:pt idx="2992">
                  <c:v>0.66674449493244481</c:v>
                </c:pt>
                <c:pt idx="2993">
                  <c:v>0.6667487244231215</c:v>
                </c:pt>
                <c:pt idx="2994">
                  <c:v>0.66674939502016006</c:v>
                </c:pt>
                <c:pt idx="2995">
                  <c:v>0.666754840142044</c:v>
                </c:pt>
                <c:pt idx="2996">
                  <c:v>0.66675659501815487</c:v>
                </c:pt>
                <c:pt idx="2997">
                  <c:v>0.66675708791239074</c:v>
                </c:pt>
                <c:pt idx="2998">
                  <c:v>0.66676131733993782</c:v>
                </c:pt>
                <c:pt idx="2999">
                  <c:v>0.66676495842939909</c:v>
                </c:pt>
                <c:pt idx="3000">
                  <c:v>0.66676918781747629</c:v>
                </c:pt>
                <c:pt idx="3001">
                  <c:v>0.66676968070435017</c:v>
                </c:pt>
                <c:pt idx="3002">
                  <c:v>0.66677391006876141</c:v>
                </c:pt>
                <c:pt idx="3003">
                  <c:v>0.66677705822158007</c:v>
                </c:pt>
                <c:pt idx="3004">
                  <c:v>0.66677755110386072</c:v>
                </c:pt>
                <c:pt idx="3005">
                  <c:v>0.66678178042880154</c:v>
                </c:pt>
                <c:pt idx="3006">
                  <c:v>0.66678965071540008</c:v>
                </c:pt>
                <c:pt idx="3007">
                  <c:v>0.66679014359031608</c:v>
                </c:pt>
                <c:pt idx="3008">
                  <c:v>0.66679752092855415</c:v>
                </c:pt>
                <c:pt idx="3009">
                  <c:v>0.66680224302120195</c:v>
                </c:pt>
                <c:pt idx="3010">
                  <c:v>0.66681011311683824</c:v>
                </c:pt>
                <c:pt idx="3011">
                  <c:v>0.66681078366507152</c:v>
                </c:pt>
                <c:pt idx="3012">
                  <c:v>0.66681431973333605</c:v>
                </c:pt>
                <c:pt idx="3013">
                  <c:v>0.66681798313902207</c:v>
                </c:pt>
                <c:pt idx="3014">
                  <c:v>0.66682270511708419</c:v>
                </c:pt>
                <c:pt idx="3015">
                  <c:v>0.66683057502173781</c:v>
                </c:pt>
                <c:pt idx="3016">
                  <c:v>0.66683124555369866</c:v>
                </c:pt>
                <c:pt idx="3017">
                  <c:v>0.66683529692927956</c:v>
                </c:pt>
                <c:pt idx="3018">
                  <c:v>0.66683669014713831</c:v>
                </c:pt>
                <c:pt idx="3019">
                  <c:v>0.66683844485293131</c:v>
                </c:pt>
                <c:pt idx="3020">
                  <c:v>0.66684316671639543</c:v>
                </c:pt>
                <c:pt idx="3021">
                  <c:v>0.66685103643004617</c:v>
                </c:pt>
                <c:pt idx="3022">
                  <c:v>0.66685435340346244</c:v>
                </c:pt>
                <c:pt idx="3023">
                  <c:v>0.66685890607022891</c:v>
                </c:pt>
                <c:pt idx="3024">
                  <c:v>0.66686362781908293</c:v>
                </c:pt>
                <c:pt idx="3025">
                  <c:v>0.66687149734170847</c:v>
                </c:pt>
                <c:pt idx="3026">
                  <c:v>0.66687936679086024</c:v>
                </c:pt>
                <c:pt idx="3027">
                  <c:v>0.66688408842509184</c:v>
                </c:pt>
                <c:pt idx="3028">
                  <c:v>0.66689195775667587</c:v>
                </c:pt>
                <c:pt idx="3029">
                  <c:v>0.66689262823980866</c:v>
                </c:pt>
                <c:pt idx="3030">
                  <c:v>0.66689667932036467</c:v>
                </c:pt>
                <c:pt idx="3031">
                  <c:v>0.66689982701477635</c:v>
                </c:pt>
                <c:pt idx="3032">
                  <c:v>0.66690454853437342</c:v>
                </c:pt>
                <c:pt idx="3033">
                  <c:v>0.66691241767489384</c:v>
                </c:pt>
                <c:pt idx="3034">
                  <c:v>0.66691853220651776</c:v>
                </c:pt>
                <c:pt idx="3035">
                  <c:v>0.66693670435223384</c:v>
                </c:pt>
                <c:pt idx="3036">
                  <c:v>0.66693759843070188</c:v>
                </c:pt>
                <c:pt idx="3037">
                  <c:v>0.66694281252428644</c:v>
                </c:pt>
                <c:pt idx="3038">
                  <c:v>0.6669540064551569</c:v>
                </c:pt>
                <c:pt idx="3039">
                  <c:v>0.66696327120754273</c:v>
                </c:pt>
                <c:pt idx="3040">
                  <c:v>0.66701216529126039</c:v>
                </c:pt>
                <c:pt idx="3041">
                  <c:v>0.66701538019832118</c:v>
                </c:pt>
                <c:pt idx="3042">
                  <c:v>0.66706223886534499</c:v>
                </c:pt>
                <c:pt idx="3043">
                  <c:v>0.66707674946787332</c:v>
                </c:pt>
                <c:pt idx="3044">
                  <c:v>0.66718727609480322</c:v>
                </c:pt>
                <c:pt idx="3045">
                  <c:v>0.66720154963818257</c:v>
                </c:pt>
                <c:pt idx="3046">
                  <c:v>0.66720837664532162</c:v>
                </c:pt>
                <c:pt idx="3047">
                  <c:v>0.66730960649679461</c:v>
                </c:pt>
                <c:pt idx="3048">
                  <c:v>0.66735986863073682</c:v>
                </c:pt>
                <c:pt idx="3049">
                  <c:v>0.66738503398524252</c:v>
                </c:pt>
                <c:pt idx="3050">
                  <c:v>0.66741431679481344</c:v>
                </c:pt>
                <c:pt idx="3051">
                  <c:v>0.66743508535367191</c:v>
                </c:pt>
                <c:pt idx="3052">
                  <c:v>0.66745492465712131</c:v>
                </c:pt>
                <c:pt idx="3053">
                  <c:v>0.66756006710315741</c:v>
                </c:pt>
                <c:pt idx="3054">
                  <c:v>0.66758115828684894</c:v>
                </c:pt>
                <c:pt idx="3055">
                  <c:v>0.66763676599080779</c:v>
                </c:pt>
                <c:pt idx="3056">
                  <c:v>0.66765249048985398</c:v>
                </c:pt>
                <c:pt idx="3057">
                  <c:v>0.66767764907448912</c:v>
                </c:pt>
                <c:pt idx="3058">
                  <c:v>0.66768234318350861</c:v>
                </c:pt>
                <c:pt idx="3059">
                  <c:v>0.66770595157911539</c:v>
                </c:pt>
                <c:pt idx="3060">
                  <c:v>0.6677131111073713</c:v>
                </c:pt>
                <c:pt idx="3061">
                  <c:v>0.66771853016307514</c:v>
                </c:pt>
                <c:pt idx="3062">
                  <c:v>0.66773258298596871</c:v>
                </c:pt>
                <c:pt idx="3063">
                  <c:v>0.66775773715681686</c:v>
                </c:pt>
                <c:pt idx="3064">
                  <c:v>0.66776727039139883</c:v>
                </c:pt>
                <c:pt idx="3065">
                  <c:v>0.6677798480542384</c:v>
                </c:pt>
                <c:pt idx="3066">
                  <c:v>0.6677948678267317</c:v>
                </c:pt>
                <c:pt idx="3067">
                  <c:v>0.66780776627676164</c:v>
                </c:pt>
                <c:pt idx="3068">
                  <c:v>0.66782759675942704</c:v>
                </c:pt>
                <c:pt idx="3069">
                  <c:v>0.66782858471264772</c:v>
                </c:pt>
                <c:pt idx="3070">
                  <c:v>0.66784116145407402</c:v>
                </c:pt>
                <c:pt idx="3071">
                  <c:v>0.66784409586742011</c:v>
                </c:pt>
                <c:pt idx="3072">
                  <c:v>0.6678625807816867</c:v>
                </c:pt>
                <c:pt idx="3073">
                  <c:v>0.66787855397751028</c:v>
                </c:pt>
                <c:pt idx="3074">
                  <c:v>0.66788301706006559</c:v>
                </c:pt>
                <c:pt idx="3075">
                  <c:v>0.66788419606088256</c:v>
                </c:pt>
                <c:pt idx="3076">
                  <c:v>0.66789264551815086</c:v>
                </c:pt>
                <c:pt idx="3077">
                  <c:v>0.66790011240938574</c:v>
                </c:pt>
                <c:pt idx="3078">
                  <c:v>0.66790345283914099</c:v>
                </c:pt>
                <c:pt idx="3079">
                  <c:v>0.66791602845498521</c:v>
                </c:pt>
                <c:pt idx="3080">
                  <c:v>0.6679238881188625</c:v>
                </c:pt>
                <c:pt idx="3081">
                  <c:v>0.66793646342738577</c:v>
                </c:pt>
                <c:pt idx="3082">
                  <c:v>0.66794432289917927</c:v>
                </c:pt>
                <c:pt idx="3083">
                  <c:v>0.66795377423817293</c:v>
                </c:pt>
                <c:pt idx="3084">
                  <c:v>0.66795395065139218</c:v>
                </c:pt>
                <c:pt idx="3085">
                  <c:v>0.6679568979003474</c:v>
                </c:pt>
                <c:pt idx="3086">
                  <c:v>0.66795990156941398</c:v>
                </c:pt>
                <c:pt idx="3087">
                  <c:v>0.66796475718003501</c:v>
                </c:pt>
                <c:pt idx="3088">
                  <c:v>0.66797093209656788</c:v>
                </c:pt>
                <c:pt idx="3089">
                  <c:v>0.6679716339891244</c:v>
                </c:pt>
                <c:pt idx="3090">
                  <c:v>0.66797261638583028</c:v>
                </c:pt>
                <c:pt idx="3091">
                  <c:v>0.66797733187381958</c:v>
                </c:pt>
                <c:pt idx="3092">
                  <c:v>0.6679851909613792</c:v>
                </c:pt>
                <c:pt idx="3093">
                  <c:v>0.66799206760235186</c:v>
                </c:pt>
                <c:pt idx="3094">
                  <c:v>0.6679977653477458</c:v>
                </c:pt>
                <c:pt idx="3095">
                  <c:v>0.66800562424316112</c:v>
                </c:pt>
                <c:pt idx="3096">
                  <c:v>0.66800757572494074</c:v>
                </c:pt>
                <c:pt idx="3097">
                  <c:v>0.66801250071599749</c:v>
                </c:pt>
                <c:pt idx="3098">
                  <c:v>0.66801525128927897</c:v>
                </c:pt>
                <c:pt idx="3099">
                  <c:v>0.66801819832207554</c:v>
                </c:pt>
                <c:pt idx="3100">
                  <c:v>0.66802120177084134</c:v>
                </c:pt>
                <c:pt idx="3101">
                  <c:v>0.66802605702532436</c:v>
                </c:pt>
                <c:pt idx="3102">
                  <c:v>0.66803293333001068</c:v>
                </c:pt>
                <c:pt idx="3103">
                  <c:v>0.66803863079675829</c:v>
                </c:pt>
                <c:pt idx="3104">
                  <c:v>0.66804884684670407</c:v>
                </c:pt>
                <c:pt idx="3105">
                  <c:v>0.66805491409348661</c:v>
                </c:pt>
                <c:pt idx="3106">
                  <c:v>0.66806476006026383</c:v>
                </c:pt>
                <c:pt idx="3107">
                  <c:v>0.6680765474303948</c:v>
                </c:pt>
                <c:pt idx="3108">
                  <c:v>0.6680824974753603</c:v>
                </c:pt>
                <c:pt idx="3109">
                  <c:v>0.66808470067346148</c:v>
                </c:pt>
                <c:pt idx="3110">
                  <c:v>0.66808637011178318</c:v>
                </c:pt>
                <c:pt idx="3111">
                  <c:v>0.66810680091898789</c:v>
                </c:pt>
                <c:pt idx="3112">
                  <c:v>0.66812723122631412</c:v>
                </c:pt>
                <c:pt idx="3113">
                  <c:v>0.66813027448719542</c:v>
                </c:pt>
                <c:pt idx="3114">
                  <c:v>0.66813783907331814</c:v>
                </c:pt>
                <c:pt idx="3115">
                  <c:v>0.66814378868154933</c:v>
                </c:pt>
                <c:pt idx="3116">
                  <c:v>0.66814766103371093</c:v>
                </c:pt>
                <c:pt idx="3117">
                  <c:v>0.6681802813158898</c:v>
                </c:pt>
                <c:pt idx="3118">
                  <c:v>0.66819912621663358</c:v>
                </c:pt>
                <c:pt idx="3119">
                  <c:v>0.66820010296081955</c:v>
                </c:pt>
                <c:pt idx="3120">
                  <c:v>0.66820507538799256</c:v>
                </c:pt>
                <c:pt idx="3121">
                  <c:v>0.66826040885892413</c:v>
                </c:pt>
                <c:pt idx="3122">
                  <c:v>0.66830515178481542</c:v>
                </c:pt>
                <c:pt idx="3123">
                  <c:v>0.66832086371457988</c:v>
                </c:pt>
                <c:pt idx="3124">
                  <c:v>0.66832463294975464</c:v>
                </c:pt>
                <c:pt idx="3125">
                  <c:v>0.66832622418076171</c:v>
                </c:pt>
                <c:pt idx="3126">
                  <c:v>0.66833731798203444</c:v>
                </c:pt>
                <c:pt idx="3127">
                  <c:v>0.66841106293842234</c:v>
                </c:pt>
                <c:pt idx="3128">
                  <c:v>0.66842731890833007</c:v>
                </c:pt>
                <c:pt idx="3129">
                  <c:v>0.66845709219227623</c:v>
                </c:pt>
                <c:pt idx="3130">
                  <c:v>0.66848016437037505</c:v>
                </c:pt>
                <c:pt idx="3131">
                  <c:v>0.66849275135532715</c:v>
                </c:pt>
                <c:pt idx="3132">
                  <c:v>0.66850058553128933</c:v>
                </c:pt>
                <c:pt idx="3133">
                  <c:v>0.66850264565807904</c:v>
                </c:pt>
                <c:pt idx="3134">
                  <c:v>0.66855263015282351</c:v>
                </c:pt>
                <c:pt idx="3135">
                  <c:v>0.66855401240907719</c:v>
                </c:pt>
                <c:pt idx="3136">
                  <c:v>0.66857244294309404</c:v>
                </c:pt>
                <c:pt idx="3137">
                  <c:v>0.66863568679948016</c:v>
                </c:pt>
                <c:pt idx="3138">
                  <c:v>0.66867059829174513</c:v>
                </c:pt>
                <c:pt idx="3139">
                  <c:v>0.66867744482149305</c:v>
                </c:pt>
                <c:pt idx="3140">
                  <c:v>0.66869101477920401</c:v>
                </c:pt>
                <c:pt idx="3141">
                  <c:v>0.6686985077965748</c:v>
                </c:pt>
                <c:pt idx="3142">
                  <c:v>0.6687173531701317</c:v>
                </c:pt>
                <c:pt idx="3143">
                  <c:v>0.6687360657140331</c:v>
                </c:pt>
                <c:pt idx="3144">
                  <c:v>0.66879901151767795</c:v>
                </c:pt>
                <c:pt idx="3145">
                  <c:v>0.66879955731013196</c:v>
                </c:pt>
                <c:pt idx="3146">
                  <c:v>0.66881772222263025</c:v>
                </c:pt>
                <c:pt idx="3147">
                  <c:v>0.66882931727264816</c:v>
                </c:pt>
                <c:pt idx="3148">
                  <c:v>0.66885041640507803</c:v>
                </c:pt>
                <c:pt idx="3149">
                  <c:v>0.66885636092337375</c:v>
                </c:pt>
                <c:pt idx="3150">
                  <c:v>0.66886025001115923</c:v>
                </c:pt>
                <c:pt idx="3151">
                  <c:v>0.66887485035166228</c:v>
                </c:pt>
                <c:pt idx="3152">
                  <c:v>0.66890440172784582</c:v>
                </c:pt>
                <c:pt idx="3153">
                  <c:v>0.66892117131998141</c:v>
                </c:pt>
                <c:pt idx="3154">
                  <c:v>0.66893206167129937</c:v>
                </c:pt>
                <c:pt idx="3155">
                  <c:v>0.66894158164953499</c:v>
                </c:pt>
                <c:pt idx="3156">
                  <c:v>0.66896591503332981</c:v>
                </c:pt>
                <c:pt idx="3157">
                  <c:v>0.66902714121369</c:v>
                </c:pt>
                <c:pt idx="3158">
                  <c:v>0.66904754893607055</c:v>
                </c:pt>
                <c:pt idx="3159">
                  <c:v>0.66904957123180364</c:v>
                </c:pt>
                <c:pt idx="3160">
                  <c:v>0.66905021761366246</c:v>
                </c:pt>
                <c:pt idx="3161">
                  <c:v>0.66912917480216216</c:v>
                </c:pt>
                <c:pt idx="3162">
                  <c:v>0.66916909604729535</c:v>
                </c:pt>
                <c:pt idx="3163">
                  <c:v>0.66917162898147797</c:v>
                </c:pt>
                <c:pt idx="3164">
                  <c:v>0.66919038892566851</c:v>
                </c:pt>
                <c:pt idx="3165">
                  <c:v>0.66919682107459577</c:v>
                </c:pt>
                <c:pt idx="3166">
                  <c:v>0.66920137559720461</c:v>
                </c:pt>
                <c:pt idx="3167">
                  <c:v>0.66922648543742835</c:v>
                </c:pt>
                <c:pt idx="3168">
                  <c:v>0.66923119582814217</c:v>
                </c:pt>
                <c:pt idx="3169">
                  <c:v>0.66927642636728135</c:v>
                </c:pt>
                <c:pt idx="3170">
                  <c:v>0.66929240241101728</c:v>
                </c:pt>
                <c:pt idx="3171">
                  <c:v>0.66929883376743471</c:v>
                </c:pt>
                <c:pt idx="3172">
                  <c:v>0.66931280359954326</c:v>
                </c:pt>
                <c:pt idx="3173">
                  <c:v>0.66931662297992134</c:v>
                </c:pt>
                <c:pt idx="3174">
                  <c:v>0.66934889677784193</c:v>
                </c:pt>
                <c:pt idx="3175">
                  <c:v>0.66935674291258951</c:v>
                </c:pt>
                <c:pt idx="3176">
                  <c:v>0.66936003534834676</c:v>
                </c:pt>
                <c:pt idx="3177">
                  <c:v>0.66936929657339994</c:v>
                </c:pt>
                <c:pt idx="3178">
                  <c:v>0.66937714251464819</c:v>
                </c:pt>
                <c:pt idx="3179">
                  <c:v>0.66938969586584351</c:v>
                </c:pt>
                <c:pt idx="3180">
                  <c:v>0.66940224902649037</c:v>
                </c:pt>
                <c:pt idx="3181">
                  <c:v>0.66941009465511825</c:v>
                </c:pt>
                <c:pt idx="3182">
                  <c:v>0.66942153069866406</c:v>
                </c:pt>
                <c:pt idx="3183">
                  <c:v>0.66942217679020199</c:v>
                </c:pt>
                <c:pt idx="3184">
                  <c:v>0.66942264750609803</c:v>
                </c:pt>
                <c:pt idx="3185">
                  <c:v>0.66943049294117585</c:v>
                </c:pt>
                <c:pt idx="3186">
                  <c:v>0.66944304548245648</c:v>
                </c:pt>
                <c:pt idx="3187">
                  <c:v>0.66945089072396224</c:v>
                </c:pt>
                <c:pt idx="3188">
                  <c:v>0.66946202792068432</c:v>
                </c:pt>
                <c:pt idx="3189">
                  <c:v>0.66946344295551152</c:v>
                </c:pt>
                <c:pt idx="3190">
                  <c:v>0.66947128800342515</c:v>
                </c:pt>
                <c:pt idx="3191">
                  <c:v>0.6694838399252111</c:v>
                </c:pt>
                <c:pt idx="3192">
                  <c:v>0.66949168477951249</c:v>
                </c:pt>
                <c:pt idx="3193">
                  <c:v>0.6695042363915028</c:v>
                </c:pt>
                <c:pt idx="3194">
                  <c:v>0.66951208105216997</c:v>
                </c:pt>
                <c:pt idx="3195">
                  <c:v>0.66952463235433268</c:v>
                </c:pt>
                <c:pt idx="3196">
                  <c:v>0.66953247682134942</c:v>
                </c:pt>
                <c:pt idx="3197">
                  <c:v>0.66954353360544672</c:v>
                </c:pt>
                <c:pt idx="3198">
                  <c:v>0.66954361291853237</c:v>
                </c:pt>
                <c:pt idx="3199">
                  <c:v>0.6695779732610998</c:v>
                </c:pt>
                <c:pt idx="3200">
                  <c:v>0.66958440239629979</c:v>
                </c:pt>
                <c:pt idx="3201">
                  <c:v>0.66959052356206117</c:v>
                </c:pt>
                <c:pt idx="3202">
                  <c:v>0.66959836539960893</c:v>
                </c:pt>
                <c:pt idx="3203">
                  <c:v>0.66960887804631608</c:v>
                </c:pt>
                <c:pt idx="3204">
                  <c:v>0.66961091739429079</c:v>
                </c:pt>
                <c:pt idx="3205">
                  <c:v>0.66963084012576601</c:v>
                </c:pt>
                <c:pt idx="3206">
                  <c:v>0.66963131072278936</c:v>
                </c:pt>
                <c:pt idx="3207">
                  <c:v>0.66964828387014153</c:v>
                </c:pt>
                <c:pt idx="3208">
                  <c:v>0.66964966430028416</c:v>
                </c:pt>
                <c:pt idx="3209">
                  <c:v>0.66965123296210571</c:v>
                </c:pt>
                <c:pt idx="3210">
                  <c:v>0.66965170354750292</c:v>
                </c:pt>
                <c:pt idx="3211">
                  <c:v>0.66966240174291458</c:v>
                </c:pt>
                <c:pt idx="3212">
                  <c:v>0.66966378214943112</c:v>
                </c:pt>
                <c:pt idx="3213">
                  <c:v>0.66967162529460933</c:v>
                </c:pt>
                <c:pt idx="3214">
                  <c:v>0.66967209586837928</c:v>
                </c:pt>
                <c:pt idx="3215">
                  <c:v>0.66968417417185588</c:v>
                </c:pt>
                <c:pt idx="3216">
                  <c:v>0.66968846240052515</c:v>
                </c:pt>
                <c:pt idx="3217">
                  <c:v>0.66969201712322479</c:v>
                </c:pt>
                <c:pt idx="3218">
                  <c:v>0.66969248768536627</c:v>
                </c:pt>
                <c:pt idx="3219">
                  <c:v>0.66970456569035841</c:v>
                </c:pt>
                <c:pt idx="3220">
                  <c:v>0.66971240844789992</c:v>
                </c:pt>
                <c:pt idx="3221">
                  <c:v>0.6697128789984097</c:v>
                </c:pt>
                <c:pt idx="3222">
                  <c:v>0.66971603801812851</c:v>
                </c:pt>
                <c:pt idx="3223">
                  <c:v>0.66972495670489052</c:v>
                </c:pt>
                <c:pt idx="3224">
                  <c:v>0.66973279926858265</c:v>
                </c:pt>
                <c:pt idx="3225">
                  <c:v>0.66973326980746151</c:v>
                </c:pt>
                <c:pt idx="3226">
                  <c:v>0.66974534721539802</c:v>
                </c:pt>
                <c:pt idx="3227">
                  <c:v>0.66975162111723163</c:v>
                </c:pt>
                <c:pt idx="3228">
                  <c:v>0.66975318958522068</c:v>
                </c:pt>
                <c:pt idx="3229">
                  <c:v>0.66976573722182897</c:v>
                </c:pt>
                <c:pt idx="3230">
                  <c:v>0.66977293358112322</c:v>
                </c:pt>
                <c:pt idx="3231">
                  <c:v>0.66977357939776194</c:v>
                </c:pt>
                <c:pt idx="3232">
                  <c:v>0.66978612672413107</c:v>
                </c:pt>
                <c:pt idx="3233">
                  <c:v>0.66979396870615449</c:v>
                </c:pt>
                <c:pt idx="3234">
                  <c:v>0.66979759791746607</c:v>
                </c:pt>
                <c:pt idx="3235">
                  <c:v>0.66980651572225203</c:v>
                </c:pt>
                <c:pt idx="3236">
                  <c:v>0.66983945073096418</c:v>
                </c:pt>
                <c:pt idx="3237">
                  <c:v>0.6698535653318588</c:v>
                </c:pt>
                <c:pt idx="3238">
                  <c:v>0.66987914974943907</c:v>
                </c:pt>
                <c:pt idx="3239">
                  <c:v>0.66991315764816339</c:v>
                </c:pt>
                <c:pt idx="3240">
                  <c:v>0.6699152708656112</c:v>
                </c:pt>
                <c:pt idx="3241">
                  <c:v>0.66992570284972697</c:v>
                </c:pt>
                <c:pt idx="3242">
                  <c:v>0.66993040725105546</c:v>
                </c:pt>
                <c:pt idx="3243">
                  <c:v>0.66993354350367518</c:v>
                </c:pt>
                <c:pt idx="3244">
                  <c:v>0.66994295218989608</c:v>
                </c:pt>
                <c:pt idx="3245">
                  <c:v>0.6699460883947479</c:v>
                </c:pt>
                <c:pt idx="3246">
                  <c:v>0.6699507926796372</c:v>
                </c:pt>
                <c:pt idx="3247">
                  <c:v>0.66995392885462923</c:v>
                </c:pt>
                <c:pt idx="3248">
                  <c:v>0.66995549693765444</c:v>
                </c:pt>
                <c:pt idx="3249">
                  <c:v>0.66995863309473114</c:v>
                </c:pt>
                <c:pt idx="3250">
                  <c:v>0.66996069351071219</c:v>
                </c:pt>
                <c:pt idx="3251">
                  <c:v>0.66996333730795965</c:v>
                </c:pt>
                <c:pt idx="3252">
                  <c:v>0.6699664734351769</c:v>
                </c:pt>
                <c:pt idx="3253">
                  <c:v>0.66997007795136221</c:v>
                </c:pt>
                <c:pt idx="3254">
                  <c:v>0.66997117760361702</c:v>
                </c:pt>
                <c:pt idx="3255">
                  <c:v>0.66997293381435741</c:v>
                </c:pt>
                <c:pt idx="3256">
                  <c:v>0.66997431370097338</c:v>
                </c:pt>
                <c:pt idx="3257">
                  <c:v>0.66997901782461944</c:v>
                </c:pt>
                <c:pt idx="3258">
                  <c:v>0.66998372192138955</c:v>
                </c:pt>
                <c:pt idx="3259">
                  <c:v>0.66998685797096602</c:v>
                </c:pt>
                <c:pt idx="3260">
                  <c:v>0.66999156202294297</c:v>
                </c:pt>
                <c:pt idx="3261">
                  <c:v>0.66999469804265566</c:v>
                </c:pt>
                <c:pt idx="3262">
                  <c:v>0.66999940204983388</c:v>
                </c:pt>
                <c:pt idx="3263">
                  <c:v>0.67000410603013316</c:v>
                </c:pt>
                <c:pt idx="3264">
                  <c:v>0.67000724200206108</c:v>
                </c:pt>
                <c:pt idx="3265">
                  <c:v>0.67001194593756286</c:v>
                </c:pt>
                <c:pt idx="3266">
                  <c:v>0.67001508187962378</c:v>
                </c:pt>
                <c:pt idx="3267">
                  <c:v>0.67001978577032217</c:v>
                </c:pt>
                <c:pt idx="3268">
                  <c:v>0.67002184603326231</c:v>
                </c:pt>
                <c:pt idx="3269">
                  <c:v>0.67002448963413885</c:v>
                </c:pt>
                <c:pt idx="3270">
                  <c:v>0.67002762552841022</c:v>
                </c:pt>
                <c:pt idx="3271">
                  <c:v>0.67003232934742263</c:v>
                </c:pt>
                <c:pt idx="3272">
                  <c:v>0.67004016898603236</c:v>
                </c:pt>
                <c:pt idx="3273">
                  <c:v>0.67004487273335434</c:v>
                </c:pt>
                <c:pt idx="3274">
                  <c:v>0.67004800854996105</c:v>
                </c:pt>
                <c:pt idx="3275">
                  <c:v>0.6700527122524742</c:v>
                </c:pt>
                <c:pt idx="3276">
                  <c:v>0.67005475050262853</c:v>
                </c:pt>
                <c:pt idx="3277">
                  <c:v>0.67005741592810319</c:v>
                </c:pt>
                <c:pt idx="3278">
                  <c:v>0.67006013433410838</c:v>
                </c:pt>
                <c:pt idx="3279">
                  <c:v>0.67006055169691237</c:v>
                </c:pt>
                <c:pt idx="3280">
                  <c:v>0.67006525532772765</c:v>
                </c:pt>
                <c:pt idx="3281">
                  <c:v>0.67006729354681449</c:v>
                </c:pt>
                <c:pt idx="3282">
                  <c:v>0.67006839106666172</c:v>
                </c:pt>
                <c:pt idx="3283">
                  <c:v>0.67007309465266363</c:v>
                </c:pt>
                <c:pt idx="3284">
                  <c:v>0.67008093390291001</c:v>
                </c:pt>
                <c:pt idx="3285">
                  <c:v>0.67008563741720661</c:v>
                </c:pt>
                <c:pt idx="3286">
                  <c:v>0.67008877307845993</c:v>
                </c:pt>
                <c:pt idx="3287">
                  <c:v>0.67009347654793849</c:v>
                </c:pt>
                <c:pt idx="3288">
                  <c:v>0.67009817999052745</c:v>
                </c:pt>
                <c:pt idx="3289">
                  <c:v>0.67010131560397335</c:v>
                </c:pt>
                <c:pt idx="3290">
                  <c:v>0.67010337566278788</c:v>
                </c:pt>
                <c:pt idx="3291">
                  <c:v>0.67010601900173927</c:v>
                </c:pt>
                <c:pt idx="3292">
                  <c:v>0.67011385793824718</c:v>
                </c:pt>
                <c:pt idx="3293">
                  <c:v>0.67011856126429603</c:v>
                </c:pt>
                <c:pt idx="3294">
                  <c:v>0.67016451758270168</c:v>
                </c:pt>
                <c:pt idx="3295">
                  <c:v>0.67024710842634183</c:v>
                </c:pt>
                <c:pt idx="3296">
                  <c:v>0.67026646334411977</c:v>
                </c:pt>
                <c:pt idx="3297">
                  <c:v>0.67028721767164212</c:v>
                </c:pt>
                <c:pt idx="3298">
                  <c:v>0.67033864390186548</c:v>
                </c:pt>
                <c:pt idx="3299">
                  <c:v>0.67034162277683118</c:v>
                </c:pt>
                <c:pt idx="3300">
                  <c:v>0.67038974088464243</c:v>
                </c:pt>
                <c:pt idx="3301">
                  <c:v>0.67041187020089288</c:v>
                </c:pt>
                <c:pt idx="3302">
                  <c:v>0.6704316384649337</c:v>
                </c:pt>
                <c:pt idx="3303">
                  <c:v>0.67050163223024983</c:v>
                </c:pt>
                <c:pt idx="3304">
                  <c:v>0.67052940262748173</c:v>
                </c:pt>
                <c:pt idx="3305">
                  <c:v>0.67063787415246701</c:v>
                </c:pt>
                <c:pt idx="3306">
                  <c:v>0.67067511944192715</c:v>
                </c:pt>
                <c:pt idx="3307">
                  <c:v>0.67068368653796395</c:v>
                </c:pt>
                <c:pt idx="3308">
                  <c:v>0.67071299956064778</c:v>
                </c:pt>
                <c:pt idx="3309">
                  <c:v>0.6708029744777575</c:v>
                </c:pt>
                <c:pt idx="3310">
                  <c:v>0.67082647109289195</c:v>
                </c:pt>
                <c:pt idx="3311">
                  <c:v>0.67100562811589426</c:v>
                </c:pt>
                <c:pt idx="3312">
                  <c:v>0.67100911666796237</c:v>
                </c:pt>
                <c:pt idx="3313">
                  <c:v>0.67102515409007335</c:v>
                </c:pt>
                <c:pt idx="3314">
                  <c:v>0.67103455026333303</c:v>
                </c:pt>
                <c:pt idx="3315">
                  <c:v>0.67106385071364039</c:v>
                </c:pt>
                <c:pt idx="3316">
                  <c:v>0.67113656314116243</c:v>
                </c:pt>
                <c:pt idx="3317">
                  <c:v>0.67117414205783488</c:v>
                </c:pt>
                <c:pt idx="3318">
                  <c:v>0.67122512904260945</c:v>
                </c:pt>
                <c:pt idx="3319">
                  <c:v>0.67131565215714728</c:v>
                </c:pt>
                <c:pt idx="3320">
                  <c:v>0.67136491358941164</c:v>
                </c:pt>
                <c:pt idx="3321">
                  <c:v>0.67138019057613485</c:v>
                </c:pt>
                <c:pt idx="3322">
                  <c:v>0.671434899730182</c:v>
                </c:pt>
                <c:pt idx="3323">
                  <c:v>0.67144653743210936</c:v>
                </c:pt>
                <c:pt idx="3324">
                  <c:v>0.67152479512344698</c:v>
                </c:pt>
                <c:pt idx="3325">
                  <c:v>0.67153506965886445</c:v>
                </c:pt>
                <c:pt idx="3326">
                  <c:v>0.67162555833532367</c:v>
                </c:pt>
                <c:pt idx="3327">
                  <c:v>0.67163055653451309</c:v>
                </c:pt>
                <c:pt idx="3328">
                  <c:v>0.67173605330008601</c:v>
                </c:pt>
                <c:pt idx="3329">
                  <c:v>0.67175109556301149</c:v>
                </c:pt>
                <c:pt idx="3330">
                  <c:v>0.67184489228255262</c:v>
                </c:pt>
                <c:pt idx="3331">
                  <c:v>0.67197113659563823</c:v>
                </c:pt>
                <c:pt idx="3332">
                  <c:v>0.67205422365376044</c:v>
                </c:pt>
                <c:pt idx="3333">
                  <c:v>0.67207798758835446</c:v>
                </c:pt>
                <c:pt idx="3334">
                  <c:v>0.67212183131511805</c:v>
                </c:pt>
                <c:pt idx="3335">
                  <c:v>0.67214745779577378</c:v>
                </c:pt>
                <c:pt idx="3336">
                  <c:v>0.6721545967309851</c:v>
                </c:pt>
                <c:pt idx="3337">
                  <c:v>0.67218029858760375</c:v>
                </c:pt>
                <c:pt idx="3338">
                  <c:v>0.67223278621424454</c:v>
                </c:pt>
                <c:pt idx="3339">
                  <c:v>0.67243672371236329</c:v>
                </c:pt>
                <c:pt idx="3340">
                  <c:v>0.67246955276631537</c:v>
                </c:pt>
                <c:pt idx="3341">
                  <c:v>0.67249239751947942</c:v>
                </c:pt>
                <c:pt idx="3342">
                  <c:v>0.67260330159997916</c:v>
                </c:pt>
                <c:pt idx="3343">
                  <c:v>0.67268699201600324</c:v>
                </c:pt>
                <c:pt idx="3344">
                  <c:v>0.67269949460449552</c:v>
                </c:pt>
                <c:pt idx="3345">
                  <c:v>0.67271981089757715</c:v>
                </c:pt>
                <c:pt idx="3346">
                  <c:v>0.67276825537776508</c:v>
                </c:pt>
                <c:pt idx="3347">
                  <c:v>0.67278075670672799</c:v>
                </c:pt>
                <c:pt idx="3348">
                  <c:v>0.67280107095290842</c:v>
                </c:pt>
                <c:pt idx="3349">
                  <c:v>0.67282138468723496</c:v>
                </c:pt>
                <c:pt idx="3350">
                  <c:v>0.67284951055119324</c:v>
                </c:pt>
                <c:pt idx="3351">
                  <c:v>0.67286279386362069</c:v>
                </c:pt>
                <c:pt idx="3352">
                  <c:v>0.67290263450497223</c:v>
                </c:pt>
                <c:pt idx="3353">
                  <c:v>0.67298387612892985</c:v>
                </c:pt>
                <c:pt idx="3354">
                  <c:v>0.67298926968015116</c:v>
                </c:pt>
                <c:pt idx="3355">
                  <c:v>0.67306510955581667</c:v>
                </c:pt>
                <c:pt idx="3356">
                  <c:v>0.67309080950211908</c:v>
                </c:pt>
                <c:pt idx="3357">
                  <c:v>0.67317203213342436</c:v>
                </c:pt>
                <c:pt idx="3358">
                  <c:v>0.67323302003556762</c:v>
                </c:pt>
                <c:pt idx="3359">
                  <c:v>0.67325324656003893</c:v>
                </c:pt>
                <c:pt idx="3360">
                  <c:v>0.67333445277867543</c:v>
                </c:pt>
                <c:pt idx="3361">
                  <c:v>0.67346022435249675</c:v>
                </c:pt>
                <c:pt idx="3362">
                  <c:v>0.67360307572384803</c:v>
                </c:pt>
                <c:pt idx="3363">
                  <c:v>0.67371624231908234</c:v>
                </c:pt>
                <c:pt idx="3364">
                  <c:v>0.67381769021713833</c:v>
                </c:pt>
                <c:pt idx="3365">
                  <c:v>0.67383953885056713</c:v>
                </c:pt>
                <c:pt idx="3366">
                  <c:v>0.67385982633305386</c:v>
                </c:pt>
                <c:pt idx="3367">
                  <c:v>0.67387231068192066</c:v>
                </c:pt>
                <c:pt idx="3368">
                  <c:v>0.67388011330100883</c:v>
                </c:pt>
                <c:pt idx="3369">
                  <c:v>0.67389259733321549</c:v>
                </c:pt>
                <c:pt idx="3370">
                  <c:v>0.67389883927623617</c:v>
                </c:pt>
                <c:pt idx="3371">
                  <c:v>0.67390039975438099</c:v>
                </c:pt>
                <c:pt idx="3372">
                  <c:v>0.67391288346989575</c:v>
                </c:pt>
                <c:pt idx="3373">
                  <c:v>0.67393316909191059</c:v>
                </c:pt>
                <c:pt idx="3374">
                  <c:v>0.6739534541992086</c:v>
                </c:pt>
                <c:pt idx="3375">
                  <c:v>0.67397296061749157</c:v>
                </c:pt>
                <c:pt idx="3376">
                  <c:v>0.6739737387917385</c:v>
                </c:pt>
                <c:pt idx="3377">
                  <c:v>0.67397998010125204</c:v>
                </c:pt>
                <c:pt idx="3378">
                  <c:v>0.67398622136202757</c:v>
                </c:pt>
                <c:pt idx="3379">
                  <c:v>0.67399402286944932</c:v>
                </c:pt>
                <c:pt idx="3380">
                  <c:v>0.67400650512290106</c:v>
                </c:pt>
                <c:pt idx="3381">
                  <c:v>0.67401430643228966</c:v>
                </c:pt>
                <c:pt idx="3382">
                  <c:v>0.67402678836887264</c:v>
                </c:pt>
                <c:pt idx="3383">
                  <c:v>0.67404707109989115</c:v>
                </c:pt>
                <c:pt idx="3384">
                  <c:v>0.67406111268890856</c:v>
                </c:pt>
                <c:pt idx="3385">
                  <c:v>0.67412022117785231</c:v>
                </c:pt>
                <c:pt idx="3386">
                  <c:v>0.67420133951863437</c:v>
                </c:pt>
                <c:pt idx="3387">
                  <c:v>0.6742474969228115</c:v>
                </c:pt>
                <c:pt idx="3388">
                  <c:v>0.67428244961312123</c:v>
                </c:pt>
                <c:pt idx="3389">
                  <c:v>0.67432990330037534</c:v>
                </c:pt>
                <c:pt idx="3390">
                  <c:v>0.67433097523542151</c:v>
                </c:pt>
                <c:pt idx="3391">
                  <c:v>0.67433565412748564</c:v>
                </c:pt>
                <c:pt idx="3392">
                  <c:v>0.67434813103871494</c:v>
                </c:pt>
                <c:pt idx="3393">
                  <c:v>0.67435125023600428</c:v>
                </c:pt>
                <c:pt idx="3394">
                  <c:v>0.67435592900904884</c:v>
                </c:pt>
                <c:pt idx="3395">
                  <c:v>0.67436060775462559</c:v>
                </c:pt>
                <c:pt idx="3396">
                  <c:v>0.67436355145804006</c:v>
                </c:pt>
                <c:pt idx="3397">
                  <c:v>0.67436840560287903</c:v>
                </c:pt>
                <c:pt idx="3398">
                  <c:v>0.67438088200137125</c:v>
                </c:pt>
                <c:pt idx="3399">
                  <c:v>0.6743886796512284</c:v>
                </c:pt>
                <c:pt idx="3400">
                  <c:v>0.67439335820451329</c:v>
                </c:pt>
                <c:pt idx="3401">
                  <c:v>0.67440115573227077</c:v>
                </c:pt>
                <c:pt idx="3402">
                  <c:v>0.67440895318371197</c:v>
                </c:pt>
                <c:pt idx="3403">
                  <c:v>0.67441363161794365</c:v>
                </c:pt>
                <c:pt idx="3404">
                  <c:v>0.67442142894727297</c:v>
                </c:pt>
                <c:pt idx="3405">
                  <c:v>0.67442922620027845</c:v>
                </c:pt>
                <c:pt idx="3406">
                  <c:v>0.67443127328142505</c:v>
                </c:pt>
                <c:pt idx="3407">
                  <c:v>0.67443390451544527</c:v>
                </c:pt>
                <c:pt idx="3408">
                  <c:v>0.67444170164632677</c:v>
                </c:pt>
                <c:pt idx="3409">
                  <c:v>0.67444949870087711</c:v>
                </c:pt>
                <c:pt idx="3410">
                  <c:v>0.67445417689696696</c:v>
                </c:pt>
                <c:pt idx="3411">
                  <c:v>0.67446197382938111</c:v>
                </c:pt>
                <c:pt idx="3412">
                  <c:v>0.67446977068545655</c:v>
                </c:pt>
                <c:pt idx="3413">
                  <c:v>0.67447444876245788</c:v>
                </c:pt>
                <c:pt idx="3414">
                  <c:v>0.67448224549638502</c:v>
                </c:pt>
                <c:pt idx="3415">
                  <c:v>0.6744900421539658</c:v>
                </c:pt>
                <c:pt idx="3416">
                  <c:v>0.67449472011186673</c:v>
                </c:pt>
                <c:pt idx="3417">
                  <c:v>0.67449854418848809</c:v>
                </c:pt>
                <c:pt idx="3418">
                  <c:v>0.67450251664728722</c:v>
                </c:pt>
                <c:pt idx="3419">
                  <c:v>0.67451031310635368</c:v>
                </c:pt>
                <c:pt idx="3420">
                  <c:v>0.67451235997905412</c:v>
                </c:pt>
                <c:pt idx="3421">
                  <c:v>0.67451499094514256</c:v>
                </c:pt>
                <c:pt idx="3422">
                  <c:v>0.67451881492439114</c:v>
                </c:pt>
                <c:pt idx="3423">
                  <c:v>0.67452278728203674</c:v>
                </c:pt>
                <c:pt idx="3424">
                  <c:v>0.67453526126223418</c:v>
                </c:pt>
                <c:pt idx="3425">
                  <c:v>0.67453908514410033</c:v>
                </c:pt>
                <c:pt idx="3426">
                  <c:v>0.67454773504693433</c:v>
                </c:pt>
                <c:pt idx="3427">
                  <c:v>0.67456644535740096</c:v>
                </c:pt>
                <c:pt idx="3428">
                  <c:v>0.67456800453008214</c:v>
                </c:pt>
                <c:pt idx="3429">
                  <c:v>0.67459014821675911</c:v>
                </c:pt>
                <c:pt idx="3430">
                  <c:v>0.67459343841784314</c:v>
                </c:pt>
                <c:pt idx="3431">
                  <c:v>0.67465290063383299</c:v>
                </c:pt>
                <c:pt idx="3432">
                  <c:v>0.67466398552870133</c:v>
                </c:pt>
                <c:pt idx="3433">
                  <c:v>0.67467121872879776</c:v>
                </c:pt>
                <c:pt idx="3434">
                  <c:v>0.67467316743743533</c:v>
                </c:pt>
                <c:pt idx="3435">
                  <c:v>0.67467450859452338</c:v>
                </c:pt>
                <c:pt idx="3436">
                  <c:v>0.67468181588238629</c:v>
                </c:pt>
                <c:pt idx="3437">
                  <c:v>0.6746856390598196</c:v>
                </c:pt>
                <c:pt idx="3438">
                  <c:v>0.67469428736910109</c:v>
                </c:pt>
                <c:pt idx="3439">
                  <c:v>0.67469477484735618</c:v>
                </c:pt>
                <c:pt idx="3440">
                  <c:v>0.67469811048656303</c:v>
                </c:pt>
                <c:pt idx="3441">
                  <c:v>0.67470208194894554</c:v>
                </c:pt>
                <c:pt idx="3442">
                  <c:v>0.67470451805422371</c:v>
                </c:pt>
                <c:pt idx="3443">
                  <c:v>0.67470590502891714</c:v>
                </c:pt>
                <c:pt idx="3444">
                  <c:v>0.67470675866016683</c:v>
                </c:pt>
                <c:pt idx="3445">
                  <c:v>0.67471455311772455</c:v>
                </c:pt>
                <c:pt idx="3446">
                  <c:v>0.6747183761377189</c:v>
                </c:pt>
                <c:pt idx="3447">
                  <c:v>0.67472234749884941</c:v>
                </c:pt>
                <c:pt idx="3448">
                  <c:v>0.67472617048134964</c:v>
                </c:pt>
                <c:pt idx="3449">
                  <c:v>0.67472624466074849</c:v>
                </c:pt>
                <c:pt idx="3450">
                  <c:v>0.6747348183496612</c:v>
                </c:pt>
                <c:pt idx="3451">
                  <c:v>0.6747386412721782</c:v>
                </c:pt>
                <c:pt idx="3452">
                  <c:v>0.67474504851309991</c:v>
                </c:pt>
                <c:pt idx="3453">
                  <c:v>0.67474643541706603</c:v>
                </c:pt>
                <c:pt idx="3454">
                  <c:v>0.67474650959457338</c:v>
                </c:pt>
                <c:pt idx="3455">
                  <c:v>0.67475111186731551</c:v>
                </c:pt>
                <c:pt idx="3456">
                  <c:v>0.67475228097559337</c:v>
                </c:pt>
                <c:pt idx="3457">
                  <c:v>0.6747550830648601</c:v>
                </c:pt>
                <c:pt idx="3458">
                  <c:v>0.67475890588988818</c:v>
                </c:pt>
                <c:pt idx="3459">
                  <c:v>0.67476358226674749</c:v>
                </c:pt>
                <c:pt idx="3460">
                  <c:v>0.67476531296741604</c:v>
                </c:pt>
                <c:pt idx="3461">
                  <c:v>0.67476669983601334</c:v>
                </c:pt>
                <c:pt idx="3462">
                  <c:v>0.67476677401163099</c:v>
                </c:pt>
                <c:pt idx="3463">
                  <c:v>0.67477137616700178</c:v>
                </c:pt>
                <c:pt idx="3464">
                  <c:v>0.67477534726327004</c:v>
                </c:pt>
                <c:pt idx="3465">
                  <c:v>0.67477605247046646</c:v>
                </c:pt>
                <c:pt idx="3466">
                  <c:v>0.67477916999080167</c:v>
                </c:pt>
                <c:pt idx="3467">
                  <c:v>0.67478296569549456</c:v>
                </c:pt>
                <c:pt idx="3468">
                  <c:v>0.6747838462483926</c:v>
                </c:pt>
                <c:pt idx="3469">
                  <c:v>0.67478696373814462</c:v>
                </c:pt>
                <c:pt idx="3470">
                  <c:v>0.67478703791187034</c:v>
                </c:pt>
                <c:pt idx="3471">
                  <c:v>0.67478852247845833</c:v>
                </c:pt>
                <c:pt idx="3472">
                  <c:v>0.67479163994985991</c:v>
                </c:pt>
                <c:pt idx="3473">
                  <c:v>0.67479561094484009</c:v>
                </c:pt>
                <c:pt idx="3474">
                  <c:v>0.674796316134049</c:v>
                </c:pt>
                <c:pt idx="3475">
                  <c:v>0.67479943357486549</c:v>
                </c:pt>
                <c:pt idx="3476">
                  <c:v>0.67480099229071122</c:v>
                </c:pt>
                <c:pt idx="3477">
                  <c:v>0.67480322918273739</c:v>
                </c:pt>
                <c:pt idx="3478">
                  <c:v>0.67480410971317628</c:v>
                </c:pt>
                <c:pt idx="3479">
                  <c:v>0.67480722712340668</c:v>
                </c:pt>
                <c:pt idx="3480">
                  <c:v>0.67480730129524025</c:v>
                </c:pt>
                <c:pt idx="3481">
                  <c:v>0.67480878582395909</c:v>
                </c:pt>
                <c:pt idx="3482">
                  <c:v>0.67481190321583717</c:v>
                </c:pt>
                <c:pt idx="3483">
                  <c:v>0.67481569876412328</c:v>
                </c:pt>
                <c:pt idx="3484">
                  <c:v>0.67481587410951915</c:v>
                </c:pt>
                <c:pt idx="3485">
                  <c:v>0.6748165792807389</c:v>
                </c:pt>
                <c:pt idx="3486">
                  <c:v>0.67481881612891992</c:v>
                </c:pt>
                <c:pt idx="3487">
                  <c:v>0.6748196966420289</c:v>
                </c:pt>
                <c:pt idx="3488">
                  <c:v>0.67482125531811099</c:v>
                </c:pt>
                <c:pt idx="3489">
                  <c:v>0.67482349215307202</c:v>
                </c:pt>
                <c:pt idx="3490">
                  <c:v>0.67482437266104767</c:v>
                </c:pt>
                <c:pt idx="3491">
                  <c:v>0.67482748999174846</c:v>
                </c:pt>
                <c:pt idx="3492">
                  <c:v>0.67482756416168999</c:v>
                </c:pt>
                <c:pt idx="3493">
                  <c:v>0.67482816814974433</c:v>
                </c:pt>
                <c:pt idx="3494">
                  <c:v>0.67482904865253579</c:v>
                </c:pt>
                <c:pt idx="3495">
                  <c:v>0.6748321659648826</c:v>
                </c:pt>
                <c:pt idx="3496">
                  <c:v>0.67483333495388176</c:v>
                </c:pt>
                <c:pt idx="3497">
                  <c:v>0.67483596141633406</c:v>
                </c:pt>
                <c:pt idx="3498">
                  <c:v>0.6748361367572564</c:v>
                </c:pt>
                <c:pt idx="3499">
                  <c:v>0.67483684191048487</c:v>
                </c:pt>
                <c:pt idx="3500">
                  <c:v>0.67483995919224071</c:v>
                </c:pt>
                <c:pt idx="3501">
                  <c:v>0.67484063733958877</c:v>
                </c:pt>
                <c:pt idx="3502">
                  <c:v>0.67484151782855517</c:v>
                </c:pt>
                <c:pt idx="3503">
                  <c:v>0.67484463509195569</c:v>
                </c:pt>
                <c:pt idx="3504">
                  <c:v>0.67484636561603228</c:v>
                </c:pt>
                <c:pt idx="3505">
                  <c:v>0.67484782651116826</c:v>
                </c:pt>
                <c:pt idx="3506">
                  <c:v>0.67484843048381205</c:v>
                </c:pt>
                <c:pt idx="3507">
                  <c:v>0.67484931096413736</c:v>
                </c:pt>
                <c:pt idx="3508">
                  <c:v>0.67485242819694302</c:v>
                </c:pt>
                <c:pt idx="3509">
                  <c:v>0.6748562235515525</c:v>
                </c:pt>
                <c:pt idx="3510">
                  <c:v>0.67485639888800075</c:v>
                </c:pt>
                <c:pt idx="3511">
                  <c:v>0.67485710402323451</c:v>
                </c:pt>
                <c:pt idx="3512">
                  <c:v>0.67486022122544809</c:v>
                </c:pt>
                <c:pt idx="3513">
                  <c:v>0.67486089935549387</c:v>
                </c:pt>
                <c:pt idx="3514">
                  <c:v>0.67486177982199091</c:v>
                </c:pt>
                <c:pt idx="3515">
                  <c:v>0.67486489700584751</c:v>
                </c:pt>
                <c:pt idx="3516">
                  <c:v>0.67486808834362422</c:v>
                </c:pt>
                <c:pt idx="3517">
                  <c:v>0.67486869230085578</c:v>
                </c:pt>
                <c:pt idx="3518">
                  <c:v>0.67486957275871096</c:v>
                </c:pt>
                <c:pt idx="3519">
                  <c:v>0.67487268991197158</c:v>
                </c:pt>
                <c:pt idx="3520">
                  <c:v>0.67487336803136788</c:v>
                </c:pt>
                <c:pt idx="3521">
                  <c:v>0.67487648516972731</c:v>
                </c:pt>
                <c:pt idx="3522">
                  <c:v>0.67487736561894018</c:v>
                </c:pt>
                <c:pt idx="3523">
                  <c:v>0.67487804373434268</c:v>
                </c:pt>
                <c:pt idx="3524">
                  <c:v>0.67488116085434369</c:v>
                </c:pt>
                <c:pt idx="3525">
                  <c:v>0.67488204129837115</c:v>
                </c:pt>
                <c:pt idx="3526">
                  <c:v>0.67488515840267593</c:v>
                </c:pt>
                <c:pt idx="3527">
                  <c:v>0.67488583651142198</c:v>
                </c:pt>
                <c:pt idx="3528">
                  <c:v>0.67488895360082457</c:v>
                </c:pt>
                <c:pt idx="3529">
                  <c:v>0.67488983403620928</c:v>
                </c:pt>
                <c:pt idx="3530">
                  <c:v>0.67489362921200446</c:v>
                </c:pt>
                <c:pt idx="3531">
                  <c:v>0.67489674627080565</c:v>
                </c:pt>
                <c:pt idx="3532">
                  <c:v>0.67489762669754927</c:v>
                </c:pt>
                <c:pt idx="3533">
                  <c:v>0.6748983047956425</c:v>
                </c:pt>
                <c:pt idx="3534">
                  <c:v>0.67490142183608537</c:v>
                </c:pt>
                <c:pt idx="3535">
                  <c:v>0.67490230225764303</c:v>
                </c:pt>
                <c:pt idx="3536">
                  <c:v>0.67490541928238812</c:v>
                </c:pt>
                <c:pt idx="3537">
                  <c:v>0.67490609737382412</c:v>
                </c:pt>
                <c:pt idx="3538">
                  <c:v>0.67490921438366569</c:v>
                </c:pt>
                <c:pt idx="3539">
                  <c:v>0.67491009479657971</c:v>
                </c:pt>
                <c:pt idx="3540">
                  <c:v>0.6749138898755016</c:v>
                </c:pt>
                <c:pt idx="3541">
                  <c:v>0.67491438066039444</c:v>
                </c:pt>
                <c:pt idx="3542">
                  <c:v>0.67491632877262475</c:v>
                </c:pt>
                <c:pt idx="3543">
                  <c:v>0.67491700685474054</c:v>
                </c:pt>
                <c:pt idx="3544">
                  <c:v>0.67491788725901058</c:v>
                </c:pt>
                <c:pt idx="3545">
                  <c:v>0.67491856533979488</c:v>
                </c:pt>
                <c:pt idx="3546">
                  <c:v>0.67492012382178879</c:v>
                </c:pt>
                <c:pt idx="3547">
                  <c:v>0.67492168230067173</c:v>
                </c:pt>
                <c:pt idx="3548">
                  <c:v>0.67492256269975526</c:v>
                </c:pt>
                <c:pt idx="3549">
                  <c:v>0.67492567964493289</c:v>
                </c:pt>
                <c:pt idx="3550">
                  <c:v>0.6749263577190594</c:v>
                </c:pt>
                <c:pt idx="3551">
                  <c:v>0.6749274099923479</c:v>
                </c:pt>
                <c:pt idx="3552">
                  <c:v>0.67492947464933184</c:v>
                </c:pt>
                <c:pt idx="3553">
                  <c:v>0.67493035503977106</c:v>
                </c:pt>
                <c:pt idx="3554">
                  <c:v>0.67493415002181201</c:v>
                </c:pt>
                <c:pt idx="3555">
                  <c:v>0.67493726692147882</c:v>
                </c:pt>
                <c:pt idx="3556">
                  <c:v>0.67493814730327339</c:v>
                </c:pt>
                <c:pt idx="3557">
                  <c:v>0.67493882536674688</c:v>
                </c:pt>
                <c:pt idx="3558">
                  <c:v>0.67494194224804982</c:v>
                </c:pt>
                <c:pt idx="3559">
                  <c:v>0.67494282262465721</c:v>
                </c:pt>
                <c:pt idx="3560">
                  <c:v>0.67494661754707441</c:v>
                </c:pt>
                <c:pt idx="3561">
                  <c:v>0.67494973439777017</c:v>
                </c:pt>
                <c:pt idx="3562">
                  <c:v>0.67495061476573026</c:v>
                </c:pt>
                <c:pt idx="3563">
                  <c:v>0.67495069091457938</c:v>
                </c:pt>
                <c:pt idx="3564">
                  <c:v>0.67495440965088271</c:v>
                </c:pt>
                <c:pt idx="3565">
                  <c:v>0.6749549004107146</c:v>
                </c:pt>
                <c:pt idx="3566">
                  <c:v>0.67495752647096996</c:v>
                </c:pt>
                <c:pt idx="3567">
                  <c:v>0.6749590848764474</c:v>
                </c:pt>
                <c:pt idx="3568">
                  <c:v>0.67496220167816889</c:v>
                </c:pt>
                <c:pt idx="3569">
                  <c:v>0.67496308203229582</c:v>
                </c:pt>
                <c:pt idx="3570">
                  <c:v>0.67496687685781864</c:v>
                </c:pt>
                <c:pt idx="3571">
                  <c:v>0.67496999362892962</c:v>
                </c:pt>
                <c:pt idx="3572">
                  <c:v>0.67497466876266299</c:v>
                </c:pt>
                <c:pt idx="3573">
                  <c:v>0.67497515950996356</c:v>
                </c:pt>
                <c:pt idx="3574">
                  <c:v>0.67497934386884562</c:v>
                </c:pt>
                <c:pt idx="3575">
                  <c:v>0.67498246059097755</c:v>
                </c:pt>
                <c:pt idx="3576">
                  <c:v>0.67498713565124091</c:v>
                </c:pt>
                <c:pt idx="3577">
                  <c:v>0.67499025234275756</c:v>
                </c:pt>
                <c:pt idx="3578">
                  <c:v>0.67499492735709976</c:v>
                </c:pt>
                <c:pt idx="3579">
                  <c:v>0.67499960234388867</c:v>
                </c:pt>
                <c:pt idx="3580">
                  <c:v>0.67500116066671401</c:v>
                </c:pt>
                <c:pt idx="3581">
                  <c:v>0.67500271898642328</c:v>
                </c:pt>
                <c:pt idx="3582">
                  <c:v>0.67500739392728826</c:v>
                </c:pt>
                <c:pt idx="3583">
                  <c:v>0.67500844609310129</c:v>
                </c:pt>
                <c:pt idx="3584">
                  <c:v>0.67501206884059828</c:v>
                </c:pt>
                <c:pt idx="3585">
                  <c:v>0.67501518543414596</c:v>
                </c:pt>
                <c:pt idx="3586">
                  <c:v>0.67501986030152927</c:v>
                </c:pt>
                <c:pt idx="3587">
                  <c:v>0.67502453514135596</c:v>
                </c:pt>
                <c:pt idx="3588">
                  <c:v>0.67502765168591372</c:v>
                </c:pt>
                <c:pt idx="3589">
                  <c:v>0.67503232647981093</c:v>
                </c:pt>
                <c:pt idx="3590">
                  <c:v>0.67503700124614963</c:v>
                </c:pt>
                <c:pt idx="3591">
                  <c:v>0.67504011774171468</c:v>
                </c:pt>
                <c:pt idx="3592">
                  <c:v>0.67504479246212135</c:v>
                </c:pt>
                <c:pt idx="3593">
                  <c:v>0.6750457488642827</c:v>
                </c:pt>
                <c:pt idx="3594">
                  <c:v>0.67504790892706446</c:v>
                </c:pt>
                <c:pt idx="3595">
                  <c:v>0.67504946715496772</c:v>
                </c:pt>
                <c:pt idx="3596">
                  <c:v>0.67505258360153708</c:v>
                </c:pt>
                <c:pt idx="3597">
                  <c:v>0.67505725824844864</c:v>
                </c:pt>
                <c:pt idx="3598">
                  <c:v>0.67505813849701946</c:v>
                </c:pt>
                <c:pt idx="3599">
                  <c:v>0.67506037466439395</c:v>
                </c:pt>
                <c:pt idx="3600">
                  <c:v>0.67506504926536881</c:v>
                </c:pt>
                <c:pt idx="3601">
                  <c:v>0.67506972383878083</c:v>
                </c:pt>
                <c:pt idx="3602">
                  <c:v>0.6750701241239665</c:v>
                </c:pt>
                <c:pt idx="3603">
                  <c:v>0.67507751473319821</c:v>
                </c:pt>
                <c:pt idx="3604">
                  <c:v>0.67508218923310614</c:v>
                </c:pt>
                <c:pt idx="3605">
                  <c:v>0.67508530555104729</c:v>
                </c:pt>
                <c:pt idx="3606">
                  <c:v>0.67508998000501319</c:v>
                </c:pt>
                <c:pt idx="3607">
                  <c:v>0.67509777070034549</c:v>
                </c:pt>
                <c:pt idx="3608">
                  <c:v>0.67510556131910404</c:v>
                </c:pt>
                <c:pt idx="3609">
                  <c:v>0.67511023565361183</c:v>
                </c:pt>
                <c:pt idx="3610">
                  <c:v>0.67511802614984351</c:v>
                </c:pt>
                <c:pt idx="3611">
                  <c:v>0.67512209863694039</c:v>
                </c:pt>
                <c:pt idx="3612">
                  <c:v>0.675125816569492</c:v>
                </c:pt>
                <c:pt idx="3613">
                  <c:v>0.67513049078453014</c:v>
                </c:pt>
                <c:pt idx="3614">
                  <c:v>0.67513828108163931</c:v>
                </c:pt>
                <c:pt idx="3615">
                  <c:v>0.6751460713021582</c:v>
                </c:pt>
                <c:pt idx="3616">
                  <c:v>0.67515074539771469</c:v>
                </c:pt>
                <c:pt idx="3617">
                  <c:v>0.67515853549568217</c:v>
                </c:pt>
                <c:pt idx="3618">
                  <c:v>0.67516320951770592</c:v>
                </c:pt>
                <c:pt idx="3619">
                  <c:v>0.67516632551705158</c:v>
                </c:pt>
                <c:pt idx="3620">
                  <c:v>0.67517099949311488</c:v>
                </c:pt>
                <c:pt idx="3621">
                  <c:v>0.67517321992991874</c:v>
                </c:pt>
                <c:pt idx="3622">
                  <c:v>0.675178789391921</c:v>
                </c:pt>
                <c:pt idx="3623">
                  <c:v>0.6751865792141214</c:v>
                </c:pt>
                <c:pt idx="3624">
                  <c:v>0.67519125307067973</c:v>
                </c:pt>
                <c:pt idx="3625">
                  <c:v>0.67519904277030296</c:v>
                </c:pt>
                <c:pt idx="3626">
                  <c:v>0.6752037165533139</c:v>
                </c:pt>
                <c:pt idx="3627">
                  <c:v>0.6752115061303563</c:v>
                </c:pt>
                <c:pt idx="3628">
                  <c:v>0.67521411592935832</c:v>
                </c:pt>
                <c:pt idx="3629">
                  <c:v>0.67522396929426787</c:v>
                </c:pt>
                <c:pt idx="3630">
                  <c:v>0.67531498369794341</c:v>
                </c:pt>
                <c:pt idx="3631">
                  <c:v>0.67537446796303047</c:v>
                </c:pt>
                <c:pt idx="3632">
                  <c:v>0.67539598016616409</c:v>
                </c:pt>
                <c:pt idx="3633">
                  <c:v>0.67546897152915197</c:v>
                </c:pt>
                <c:pt idx="3634">
                  <c:v>0.67547696833997106</c:v>
                </c:pt>
                <c:pt idx="3635">
                  <c:v>0.67551691914394019</c:v>
                </c:pt>
                <c:pt idx="3636">
                  <c:v>0.67555794821610859</c:v>
                </c:pt>
                <c:pt idx="3637">
                  <c:v>0.67556057571537709</c:v>
                </c:pt>
                <c:pt idx="3638">
                  <c:v>0.67558081932017899</c:v>
                </c:pt>
                <c:pt idx="3639">
                  <c:v>0.67568436701652168</c:v>
                </c:pt>
                <c:pt idx="3640">
                  <c:v>0.67570305050962431</c:v>
                </c:pt>
                <c:pt idx="3641">
                  <c:v>0.67576369273623049</c:v>
                </c:pt>
                <c:pt idx="3642">
                  <c:v>0.67583798930366901</c:v>
                </c:pt>
                <c:pt idx="3643">
                  <c:v>0.67588591450551128</c:v>
                </c:pt>
                <c:pt idx="3644">
                  <c:v>0.67601126424867497</c:v>
                </c:pt>
                <c:pt idx="3645">
                  <c:v>0.67607166533969532</c:v>
                </c:pt>
                <c:pt idx="3646">
                  <c:v>0.67619304044884465</c:v>
                </c:pt>
                <c:pt idx="3647">
                  <c:v>0.67620683441316154</c:v>
                </c:pt>
                <c:pt idx="3648">
                  <c:v>0.67625473716209505</c:v>
                </c:pt>
                <c:pt idx="3649">
                  <c:v>0.67633958148528994</c:v>
                </c:pt>
                <c:pt idx="3650">
                  <c:v>0.6764858974156357</c:v>
                </c:pt>
                <c:pt idx="3651">
                  <c:v>0.6764895133840152</c:v>
                </c:pt>
                <c:pt idx="3652">
                  <c:v>0.67650973311307805</c:v>
                </c:pt>
                <c:pt idx="3653">
                  <c:v>0.67657550655022225</c:v>
                </c:pt>
                <c:pt idx="3654">
                  <c:v>0.67660317000779391</c:v>
                </c:pt>
                <c:pt idx="3655">
                  <c:v>0.67663464045616584</c:v>
                </c:pt>
                <c:pt idx="3656">
                  <c:v>0.67667507190814835</c:v>
                </c:pt>
                <c:pt idx="3657">
                  <c:v>0.67694400540795197</c:v>
                </c:pt>
                <c:pt idx="3658">
                  <c:v>0.67697165584779018</c:v>
                </c:pt>
                <c:pt idx="3659">
                  <c:v>0.67730721812262773</c:v>
                </c:pt>
                <c:pt idx="3660">
                  <c:v>0.67732741672299812</c:v>
                </c:pt>
                <c:pt idx="3661">
                  <c:v>0.67733996807908992</c:v>
                </c:pt>
                <c:pt idx="3662">
                  <c:v>0.67737779472028159</c:v>
                </c:pt>
                <c:pt idx="3663">
                  <c:v>0.67747390376960315</c:v>
                </c:pt>
                <c:pt idx="3664">
                  <c:v>0.67768048206036713</c:v>
                </c:pt>
                <c:pt idx="3665">
                  <c:v>0.67770810639585088</c:v>
                </c:pt>
                <c:pt idx="3666">
                  <c:v>0.67772106862261539</c:v>
                </c:pt>
                <c:pt idx="3667">
                  <c:v>0.67804845924380241</c:v>
                </c:pt>
                <c:pt idx="3668">
                  <c:v>0.67807607049274365</c:v>
                </c:pt>
                <c:pt idx="3669">
                  <c:v>0.67841626192540772</c:v>
                </c:pt>
                <c:pt idx="3670">
                  <c:v>0.67878388980083437</c:v>
                </c:pt>
                <c:pt idx="3671">
                  <c:v>0.67880488410187634</c:v>
                </c:pt>
                <c:pt idx="3672">
                  <c:v>0.67911187364310255</c:v>
                </c:pt>
                <c:pt idx="3673">
                  <c:v>0.67915134256625231</c:v>
                </c:pt>
                <c:pt idx="3674">
                  <c:v>0.6792192135759334</c:v>
                </c:pt>
                <c:pt idx="3675">
                  <c:v>0.67941874077467124</c:v>
                </c:pt>
                <c:pt idx="3676">
                  <c:v>0.67951861991833928</c:v>
                </c:pt>
                <c:pt idx="3677">
                  <c:v>0.67953223506025462</c:v>
                </c:pt>
                <c:pt idx="3678">
                  <c:v>0.67966703943157047</c:v>
                </c:pt>
                <c:pt idx="3679">
                  <c:v>0.67972548531995436</c:v>
                </c:pt>
                <c:pt idx="3680">
                  <c:v>0.67986558973758981</c:v>
                </c:pt>
                <c:pt idx="3681">
                  <c:v>0.67989933017489423</c:v>
                </c:pt>
                <c:pt idx="3682">
                  <c:v>0.68012760439170628</c:v>
                </c:pt>
                <c:pt idx="3683">
                  <c:v>0.6801327389732974</c:v>
                </c:pt>
                <c:pt idx="3684">
                  <c:v>0.68015474016640476</c:v>
                </c:pt>
                <c:pt idx="3685">
                  <c:v>0.68023252501795661</c:v>
                </c:pt>
                <c:pt idx="3686">
                  <c:v>0.68059928399465819</c:v>
                </c:pt>
                <c:pt idx="3687">
                  <c:v>0.68086805102294368</c:v>
                </c:pt>
                <c:pt idx="3688">
                  <c:v>0.68096586636640599</c:v>
                </c:pt>
                <c:pt idx="3689">
                  <c:v>0.68104885526071834</c:v>
                </c:pt>
                <c:pt idx="3690">
                  <c:v>0.68119431081216397</c:v>
                </c:pt>
                <c:pt idx="3691">
                  <c:v>0.68125475810208902</c:v>
                </c:pt>
                <c:pt idx="3692">
                  <c:v>0.68141042155728826</c:v>
                </c:pt>
                <c:pt idx="3693">
                  <c:v>0.68152043023291642</c:v>
                </c:pt>
                <c:pt idx="3694">
                  <c:v>0.68169386540031707</c:v>
                </c:pt>
                <c:pt idx="3695">
                  <c:v>0.68177661197160222</c:v>
                </c:pt>
                <c:pt idx="3696">
                  <c:v>0.6820199172065482</c:v>
                </c:pt>
                <c:pt idx="3697">
                  <c:v>0.68214262481632093</c:v>
                </c:pt>
                <c:pt idx="3698">
                  <c:v>0.68234553243085894</c:v>
                </c:pt>
                <c:pt idx="3699">
                  <c:v>0.68238581185684977</c:v>
                </c:pt>
                <c:pt idx="3700">
                  <c:v>0.68250845979233909</c:v>
                </c:pt>
                <c:pt idx="3701">
                  <c:v>0.68275152843992548</c:v>
                </c:pt>
                <c:pt idx="3702">
                  <c:v>0.68278872936989343</c:v>
                </c:pt>
                <c:pt idx="3703">
                  <c:v>0.68280801356957876</c:v>
                </c:pt>
                <c:pt idx="3704">
                  <c:v>0.68284889050999875</c:v>
                </c:pt>
                <c:pt idx="3705">
                  <c:v>0.682874116601071</c:v>
                </c:pt>
                <c:pt idx="3706">
                  <c:v>0.68290904681799747</c:v>
                </c:pt>
                <c:pt idx="3707">
                  <c:v>0.68296919829256419</c:v>
                </c:pt>
                <c:pt idx="3708">
                  <c:v>0.68301238098508099</c:v>
                </c:pt>
                <c:pt idx="3709">
                  <c:v>0.6830247184394389</c:v>
                </c:pt>
                <c:pt idx="3710">
                  <c:v>0.68302934493236855</c:v>
                </c:pt>
                <c:pt idx="3711">
                  <c:v>0.68303242924507401</c:v>
                </c:pt>
                <c:pt idx="3712">
                  <c:v>0.68303705569031026</c:v>
                </c:pt>
                <c:pt idx="3713">
                  <c:v>0.68304476636876044</c:v>
                </c:pt>
                <c:pt idx="3714">
                  <c:v>0.68305247696771654</c:v>
                </c:pt>
                <c:pt idx="3715">
                  <c:v>0.68305710328894176</c:v>
                </c:pt>
                <c:pt idx="3716">
                  <c:v>0.68306481376070138</c:v>
                </c:pt>
                <c:pt idx="3717">
                  <c:v>0.68307252415295949</c:v>
                </c:pt>
                <c:pt idx="3718">
                  <c:v>0.68307715035016248</c:v>
                </c:pt>
                <c:pt idx="3719">
                  <c:v>0.68308486061521245</c:v>
                </c:pt>
                <c:pt idx="3720">
                  <c:v>0.68309257080075358</c:v>
                </c:pt>
                <c:pt idx="3721">
                  <c:v>0.68309719687392101</c:v>
                </c:pt>
                <c:pt idx="3722">
                  <c:v>0.68310490693224257</c:v>
                </c:pt>
                <c:pt idx="3723">
                  <c:v>0.68311261691104797</c:v>
                </c:pt>
                <c:pt idx="3724">
                  <c:v>0.68311706665753558</c:v>
                </c:pt>
                <c:pt idx="3725">
                  <c:v>0.6831172428601725</c:v>
                </c:pt>
                <c:pt idx="3726">
                  <c:v>0.68312495271174656</c:v>
                </c:pt>
                <c:pt idx="3727">
                  <c:v>0.68313266248379734</c:v>
                </c:pt>
                <c:pt idx="3728">
                  <c:v>0.68313728830886555</c:v>
                </c:pt>
                <c:pt idx="3729">
                  <c:v>0.68314499795367345</c:v>
                </c:pt>
                <c:pt idx="3730">
                  <c:v>0.68315270751895074</c:v>
                </c:pt>
                <c:pt idx="3731">
                  <c:v>0.68315733321995142</c:v>
                </c:pt>
                <c:pt idx="3732">
                  <c:v>0.68316504265797406</c:v>
                </c:pt>
                <c:pt idx="3733">
                  <c:v>0.683172752016459</c:v>
                </c:pt>
                <c:pt idx="3734">
                  <c:v>0.68317352420422517</c:v>
                </c:pt>
                <c:pt idx="3735">
                  <c:v>0.68317737759338071</c:v>
                </c:pt>
                <c:pt idx="3736">
                  <c:v>0.68318508682459944</c:v>
                </c:pt>
                <c:pt idx="3737">
                  <c:v>0.68318971232515935</c:v>
                </c:pt>
                <c:pt idx="3738">
                  <c:v>0.68319742142910267</c:v>
                </c:pt>
                <c:pt idx="3739">
                  <c:v>0.68320975582996113</c:v>
                </c:pt>
                <c:pt idx="3740">
                  <c:v>0.68323959494444952</c:v>
                </c:pt>
                <c:pt idx="3741">
                  <c:v>0.68330688211888735</c:v>
                </c:pt>
                <c:pt idx="3742">
                  <c:v>0.68334657692496914</c:v>
                </c:pt>
                <c:pt idx="3743">
                  <c:v>0.68336237718264825</c:v>
                </c:pt>
                <c:pt idx="3744">
                  <c:v>0.68340669319329073</c:v>
                </c:pt>
                <c:pt idx="3745">
                  <c:v>0.68341843006407776</c:v>
                </c:pt>
                <c:pt idx="3746">
                  <c:v>0.68345485978410137</c:v>
                </c:pt>
                <c:pt idx="3747">
                  <c:v>0.68345850425439991</c:v>
                </c:pt>
                <c:pt idx="3748">
                  <c:v>0.68346680461721354</c:v>
                </c:pt>
                <c:pt idx="3749">
                  <c:v>0.68347489616963009</c:v>
                </c:pt>
                <c:pt idx="3750">
                  <c:v>0.68348242621196154</c:v>
                </c:pt>
                <c:pt idx="3751">
                  <c:v>0.68349493201672318</c:v>
                </c:pt>
                <c:pt idx="3752">
                  <c:v>0.68351496732533557</c:v>
                </c:pt>
                <c:pt idx="3753">
                  <c:v>0.68351861150181037</c:v>
                </c:pt>
                <c:pt idx="3754">
                  <c:v>0.68352691119541009</c:v>
                </c:pt>
                <c:pt idx="3755">
                  <c:v>0.68353500209541651</c:v>
                </c:pt>
                <c:pt idx="3756">
                  <c:v>0.68353885612973808</c:v>
                </c:pt>
                <c:pt idx="3757">
                  <c:v>0.68357871390235803</c:v>
                </c:pt>
                <c:pt idx="3758">
                  <c:v>0.6835870129265611</c:v>
                </c:pt>
                <c:pt idx="3759">
                  <c:v>0.68360489452493467</c:v>
                </c:pt>
                <c:pt idx="3760">
                  <c:v>0.68362707805386924</c:v>
                </c:pt>
                <c:pt idx="3761">
                  <c:v>0.68363881145471628</c:v>
                </c:pt>
                <c:pt idx="3762">
                  <c:v>0.68369890415756662</c:v>
                </c:pt>
                <c:pt idx="3763">
                  <c:v>0.6837707554446506</c:v>
                </c:pt>
                <c:pt idx="3764">
                  <c:v>0.68383083749440643</c:v>
                </c:pt>
                <c:pt idx="3765">
                  <c:v>0.68384760680600598</c:v>
                </c:pt>
                <c:pt idx="3766">
                  <c:v>0.68390400904900095</c:v>
                </c:pt>
                <c:pt idx="3767">
                  <c:v>0.68397001504550259</c:v>
                </c:pt>
                <c:pt idx="3768">
                  <c:v>0.68421260814299456</c:v>
                </c:pt>
                <c:pt idx="3769">
                  <c:v>0.68426898266542191</c:v>
                </c:pt>
                <c:pt idx="3770">
                  <c:v>0.68433495620965357</c:v>
                </c:pt>
                <c:pt idx="3771">
                  <c:v>0.68436789374889928</c:v>
                </c:pt>
                <c:pt idx="3772">
                  <c:v>0.68438790553417228</c:v>
                </c:pt>
                <c:pt idx="3773">
                  <c:v>0.68457742992677528</c:v>
                </c:pt>
                <c:pt idx="3774">
                  <c:v>0.68463377668292624</c:v>
                </c:pt>
                <c:pt idx="3775">
                  <c:v>0.6846997177214118</c:v>
                </c:pt>
                <c:pt idx="3776">
                  <c:v>0.6847593542569187</c:v>
                </c:pt>
                <c:pt idx="3777">
                  <c:v>0.68494207186172018</c:v>
                </c:pt>
                <c:pt idx="3778">
                  <c:v>0.68499839080596869</c:v>
                </c:pt>
                <c:pt idx="3779">
                  <c:v>0.68506429928532486</c:v>
                </c:pt>
                <c:pt idx="3780">
                  <c:v>0.68512390636381504</c:v>
                </c:pt>
                <c:pt idx="3781">
                  <c:v>0.68530653365272576</c:v>
                </c:pt>
                <c:pt idx="3782">
                  <c:v>0.68536282473952703</c:v>
                </c:pt>
                <c:pt idx="3783">
                  <c:v>0.68548827817975566</c:v>
                </c:pt>
                <c:pt idx="3784">
                  <c:v>0.68552481674042332</c:v>
                </c:pt>
                <c:pt idx="3785">
                  <c:v>0.6855332212539007</c:v>
                </c:pt>
                <c:pt idx="3786">
                  <c:v>0.68560473517630738</c:v>
                </c:pt>
                <c:pt idx="3787">
                  <c:v>0.68561313877526631</c:v>
                </c:pt>
                <c:pt idx="3788">
                  <c:v>0.68565237472114271</c:v>
                </c:pt>
                <c:pt idx="3789">
                  <c:v>0.68565309427427823</c:v>
                </c:pt>
                <c:pt idx="3790">
                  <c:v>0.68566846119479052</c:v>
                </c:pt>
                <c:pt idx="3791">
                  <c:v>0.68567081500521376</c:v>
                </c:pt>
                <c:pt idx="3792">
                  <c:v>0.68568464491421366</c:v>
                </c:pt>
                <c:pt idx="3793">
                  <c:v>0.68568536443570982</c:v>
                </c:pt>
                <c:pt idx="3794">
                  <c:v>0.68570534049117482</c:v>
                </c:pt>
                <c:pt idx="3795">
                  <c:v>0.6857123039502413</c:v>
                </c:pt>
                <c:pt idx="3796">
                  <c:v>0.68572707818910372</c:v>
                </c:pt>
                <c:pt idx="3797">
                  <c:v>0.6857368888846882</c:v>
                </c:pt>
                <c:pt idx="3798">
                  <c:v>0.68574529097045245</c:v>
                </c:pt>
                <c:pt idx="3799">
                  <c:v>0.68575297350549136</c:v>
                </c:pt>
                <c:pt idx="3800">
                  <c:v>0.68576454595103664</c:v>
                </c:pt>
                <c:pt idx="3801">
                  <c:v>0.68576526539416816</c:v>
                </c:pt>
                <c:pt idx="3802">
                  <c:v>0.68578523927387058</c:v>
                </c:pt>
                <c:pt idx="3803">
                  <c:v>0.68579292139043058</c:v>
                </c:pt>
                <c:pt idx="3804">
                  <c:v>0.68581217512039894</c:v>
                </c:pt>
                <c:pt idx="3805">
                  <c:v>0.68581678423066184</c:v>
                </c:pt>
                <c:pt idx="3806">
                  <c:v>0.68582518540104143</c:v>
                </c:pt>
                <c:pt idx="3807">
                  <c:v>0.68583522038191658</c:v>
                </c:pt>
                <c:pt idx="3808">
                  <c:v>0.68584290197475972</c:v>
                </c:pt>
                <c:pt idx="3809">
                  <c:v>0.68585246941042433</c:v>
                </c:pt>
                <c:pt idx="3810">
                  <c:v>0.68585519235586112</c:v>
                </c:pt>
                <c:pt idx="3811">
                  <c:v>0.6858651293515774</c:v>
                </c:pt>
                <c:pt idx="3812">
                  <c:v>0.68586748253086494</c:v>
                </c:pt>
                <c:pt idx="3813">
                  <c:v>0.68587516378557423</c:v>
                </c:pt>
                <c:pt idx="3814">
                  <c:v>0.68587977249975596</c:v>
                </c:pt>
                <c:pt idx="3815">
                  <c:v>0.68588510051048812</c:v>
                </c:pt>
                <c:pt idx="3816">
                  <c:v>0.6858874536256423</c:v>
                </c:pt>
                <c:pt idx="3817">
                  <c:v>0.68589513467100738</c:v>
                </c:pt>
                <c:pt idx="3818">
                  <c:v>0.68589974325957914</c:v>
                </c:pt>
                <c:pt idx="3819">
                  <c:v>0.68590742417610984</c:v>
                </c:pt>
                <c:pt idx="3820">
                  <c:v>0.68591510501211217</c:v>
                </c:pt>
                <c:pt idx="3821">
                  <c:v>0.68591664116965545</c:v>
                </c:pt>
                <c:pt idx="3822">
                  <c:v>0.68591971347506286</c:v>
                </c:pt>
                <c:pt idx="3823">
                  <c:v>0.68592504119534514</c:v>
                </c:pt>
                <c:pt idx="3824">
                  <c:v>0.68592739418221726</c:v>
                </c:pt>
                <c:pt idx="3825">
                  <c:v>0.68592917652414354</c:v>
                </c:pt>
                <c:pt idx="3826">
                  <c:v>0.68593507480884008</c:v>
                </c:pt>
                <c:pt idx="3827">
                  <c:v>0.68593968314615839</c:v>
                </c:pt>
                <c:pt idx="3828">
                  <c:v>0.68594736364392006</c:v>
                </c:pt>
                <c:pt idx="3829">
                  <c:v>0.68595504406114283</c:v>
                </c:pt>
                <c:pt idx="3830">
                  <c:v>0.68595965227281774</c:v>
                </c:pt>
                <c:pt idx="3831">
                  <c:v>0.68596733256116771</c:v>
                </c:pt>
                <c:pt idx="3832">
                  <c:v>0.68597501276897188</c:v>
                </c:pt>
                <c:pt idx="3833">
                  <c:v>0.6859796208549922</c:v>
                </c:pt>
                <c:pt idx="3834">
                  <c:v>0.68598730093391203</c:v>
                </c:pt>
                <c:pt idx="3835">
                  <c:v>0.68599190894260076</c:v>
                </c:pt>
                <c:pt idx="3836">
                  <c:v>0.68599498093227884</c:v>
                </c:pt>
                <c:pt idx="3837">
                  <c:v>0.68599958889263335</c:v>
                </c:pt>
                <c:pt idx="3838">
                  <c:v>0.68600726876210438</c:v>
                </c:pt>
                <c:pt idx="3839">
                  <c:v>0.68600905090963726</c:v>
                </c:pt>
                <c:pt idx="3840">
                  <c:v>0.68601187664512042</c:v>
                </c:pt>
                <c:pt idx="3841">
                  <c:v>0.68601494855101519</c:v>
                </c:pt>
                <c:pt idx="3842">
                  <c:v>0.68601648449913544</c:v>
                </c:pt>
                <c:pt idx="3843">
                  <c:v>0.68601955638569279</c:v>
                </c:pt>
                <c:pt idx="3844">
                  <c:v>0.68603184380302873</c:v>
                </c:pt>
                <c:pt idx="3845">
                  <c:v>0.6860395233341221</c:v>
                </c:pt>
                <c:pt idx="3846">
                  <c:v>0.68605181041627705</c:v>
                </c:pt>
                <c:pt idx="3847">
                  <c:v>0.68606895098057663</c:v>
                </c:pt>
                <c:pt idx="3848">
                  <c:v>0.68608406302546487</c:v>
                </c:pt>
                <c:pt idx="3849">
                  <c:v>0.68609115086072936</c:v>
                </c:pt>
                <c:pt idx="3850">
                  <c:v>0.68609246113045552</c:v>
                </c:pt>
                <c:pt idx="3851">
                  <c:v>0.68610402821398941</c:v>
                </c:pt>
                <c:pt idx="3852">
                  <c:v>0.68611631421304831</c:v>
                </c:pt>
                <c:pt idx="3853">
                  <c:v>0.68612399285767911</c:v>
                </c:pt>
                <c:pt idx="3854">
                  <c:v>0.68614395695648578</c:v>
                </c:pt>
                <c:pt idx="3855">
                  <c:v>0.68614881011510886</c:v>
                </c:pt>
                <c:pt idx="3856">
                  <c:v>0.68616392051036068</c:v>
                </c:pt>
                <c:pt idx="3857">
                  <c:v>0.68619142745718598</c:v>
                </c:pt>
                <c:pt idx="3858">
                  <c:v>0.68621138971507234</c:v>
                </c:pt>
                <c:pt idx="3859">
                  <c:v>0.68621613030534867</c:v>
                </c:pt>
                <c:pt idx="3860">
                  <c:v>0.68622866053054787</c:v>
                </c:pt>
                <c:pt idx="3861">
                  <c:v>0.68623135142786373</c:v>
                </c:pt>
                <c:pt idx="3862">
                  <c:v>0.68623609188868284</c:v>
                </c:pt>
                <c:pt idx="3863">
                  <c:v>0.68623901585226399</c:v>
                </c:pt>
                <c:pt idx="3864">
                  <c:v>0.68625131259551186</c:v>
                </c:pt>
                <c:pt idx="3865">
                  <c:v>0.68625605292686231</c:v>
                </c:pt>
                <c:pt idx="3866">
                  <c:v>0.68625897681058601</c:v>
                </c:pt>
                <c:pt idx="3867">
                  <c:v>0.68627126020625373</c:v>
                </c:pt>
                <c:pt idx="3868">
                  <c:v>0.68627127321796833</c:v>
                </c:pt>
                <c:pt idx="3869">
                  <c:v>0.68627893722369593</c:v>
                </c:pt>
                <c:pt idx="3870">
                  <c:v>0.68629122028382561</c:v>
                </c:pt>
                <c:pt idx="3871">
                  <c:v>0.68629123329518671</c:v>
                </c:pt>
                <c:pt idx="3872">
                  <c:v>0.68629889709154734</c:v>
                </c:pt>
                <c:pt idx="3873">
                  <c:v>0.68630850222379847</c:v>
                </c:pt>
                <c:pt idx="3874">
                  <c:v>0.68631117981610923</c:v>
                </c:pt>
                <c:pt idx="3875">
                  <c:v>0.68631119282711472</c:v>
                </c:pt>
                <c:pt idx="3876">
                  <c:v>0.68631885641409174</c:v>
                </c:pt>
                <c:pt idx="3877">
                  <c:v>0.68633113880305618</c:v>
                </c:pt>
                <c:pt idx="3878">
                  <c:v>0.68633115181370619</c:v>
                </c:pt>
                <c:pt idx="3879">
                  <c:v>0.68634841979863426</c:v>
                </c:pt>
                <c:pt idx="3880">
                  <c:v>0.68635109724461818</c:v>
                </c:pt>
                <c:pt idx="3881">
                  <c:v>0.68637105514074681</c:v>
                </c:pt>
                <c:pt idx="3882">
                  <c:v>0.68639101249139389</c:v>
                </c:pt>
                <c:pt idx="3883">
                  <c:v>0.68641096929651102</c:v>
                </c:pt>
                <c:pt idx="3884">
                  <c:v>0.6864550424609549</c:v>
                </c:pt>
                <c:pt idx="3885">
                  <c:v>0.6865803089413115</c:v>
                </c:pt>
                <c:pt idx="3886">
                  <c:v>0.68679514389223228</c:v>
                </c:pt>
                <c:pt idx="3887">
                  <c:v>0.68679880705257279</c:v>
                </c:pt>
                <c:pt idx="3888">
                  <c:v>0.68691549963557885</c:v>
                </c:pt>
                <c:pt idx="3889">
                  <c:v>0.68694395665553043</c:v>
                </c:pt>
                <c:pt idx="3890">
                  <c:v>0.68696968501222755</c:v>
                </c:pt>
                <c:pt idx="3891">
                  <c:v>0.68698949212127802</c:v>
                </c:pt>
                <c:pt idx="3892">
                  <c:v>0.68716234560363909</c:v>
                </c:pt>
                <c:pt idx="3893">
                  <c:v>0.68725340869626028</c:v>
                </c:pt>
                <c:pt idx="3894">
                  <c:v>0.68728247044137747</c:v>
                </c:pt>
                <c:pt idx="3895">
                  <c:v>0.68730742261247946</c:v>
                </c:pt>
                <c:pt idx="3896">
                  <c:v>0.68730860690585238</c:v>
                </c:pt>
                <c:pt idx="3897">
                  <c:v>0.68740543937645338</c:v>
                </c:pt>
                <c:pt idx="3898">
                  <c:v>0.68767070652047901</c:v>
                </c:pt>
                <c:pt idx="3899">
                  <c:v>0.68786436425576269</c:v>
                </c:pt>
                <c:pt idx="3900">
                  <c:v>0.6879234149509359</c:v>
                </c:pt>
                <c:pt idx="3901">
                  <c:v>0.68803380808837966</c:v>
                </c:pt>
                <c:pt idx="3902">
                  <c:v>0.68809260341192013</c:v>
                </c:pt>
                <c:pt idx="3903">
                  <c:v>0.68820746157848955</c:v>
                </c:pt>
                <c:pt idx="3904">
                  <c:v>0.68839672702556087</c:v>
                </c:pt>
                <c:pt idx="3905">
                  <c:v>0.68843559215899797</c:v>
                </c:pt>
                <c:pt idx="3906">
                  <c:v>0.68875946304193403</c:v>
                </c:pt>
                <c:pt idx="3907">
                  <c:v>0.68877841747442814</c:v>
                </c:pt>
                <c:pt idx="3908">
                  <c:v>0.68912107911376752</c:v>
                </c:pt>
                <c:pt idx="3909">
                  <c:v>0.68912201584794075</c:v>
                </c:pt>
                <c:pt idx="3910">
                  <c:v>0.6894635768330033</c:v>
                </c:pt>
                <c:pt idx="3911">
                  <c:v>0.68948438515455535</c:v>
                </c:pt>
                <c:pt idx="3912">
                  <c:v>0.68953083388808523</c:v>
                </c:pt>
                <c:pt idx="3913">
                  <c:v>0.68953503724368093</c:v>
                </c:pt>
                <c:pt idx="3914">
                  <c:v>0.6895507040782678</c:v>
                </c:pt>
                <c:pt idx="3915">
                  <c:v>0.68955490731685609</c:v>
                </c:pt>
                <c:pt idx="3916">
                  <c:v>0.68956293161268456</c:v>
                </c:pt>
                <c:pt idx="3917">
                  <c:v>0.68957057371531283</c:v>
                </c:pt>
                <c:pt idx="3918">
                  <c:v>0.68957477683688739</c:v>
                </c:pt>
                <c:pt idx="3919">
                  <c:v>0.68959044279917658</c:v>
                </c:pt>
                <c:pt idx="3920">
                  <c:v>0.68959464580372554</c:v>
                </c:pt>
                <c:pt idx="3921">
                  <c:v>0.68960266965273631</c:v>
                </c:pt>
                <c:pt idx="3922">
                  <c:v>0.68961031132980954</c:v>
                </c:pt>
                <c:pt idx="3923">
                  <c:v>0.68961451421732289</c:v>
                </c:pt>
                <c:pt idx="3924">
                  <c:v>0.68963017930716419</c:v>
                </c:pt>
                <c:pt idx="3925">
                  <c:v>0.68963438207763006</c:v>
                </c:pt>
                <c:pt idx="3926">
                  <c:v>0.68964240547974809</c:v>
                </c:pt>
                <c:pt idx="3927">
                  <c:v>0.68966227256324331</c:v>
                </c:pt>
                <c:pt idx="3928">
                  <c:v>0.6896744981857228</c:v>
                </c:pt>
                <c:pt idx="3929">
                  <c:v>0.68968213909333786</c:v>
                </c:pt>
                <c:pt idx="3930">
                  <c:v>0.68970200506998214</c:v>
                </c:pt>
                <c:pt idx="3931">
                  <c:v>0.6897142300112743</c:v>
                </c:pt>
                <c:pt idx="3932">
                  <c:v>0.68984657067328436</c:v>
                </c:pt>
                <c:pt idx="3933">
                  <c:v>0.68988077394668368</c:v>
                </c:pt>
                <c:pt idx="3934">
                  <c:v>0.69013891643714442</c:v>
                </c:pt>
                <c:pt idx="3935">
                  <c:v>0.69020857211616793</c:v>
                </c:pt>
                <c:pt idx="3936">
                  <c:v>0.69057038919577973</c:v>
                </c:pt>
                <c:pt idx="3937">
                  <c:v>0.69093202162522827</c:v>
                </c:pt>
                <c:pt idx="3938">
                  <c:v>0.69108669305221704</c:v>
                </c:pt>
                <c:pt idx="3939">
                  <c:v>0.69129346911815714</c:v>
                </c:pt>
                <c:pt idx="3940">
                  <c:v>0.69165473138874567</c:v>
                </c:pt>
                <c:pt idx="3941">
                  <c:v>0.69223885853041855</c:v>
                </c:pt>
                <c:pt idx="3942">
                  <c:v>0.69233254945336875</c:v>
                </c:pt>
                <c:pt idx="3943">
                  <c:v>0.69259963454032647</c:v>
                </c:pt>
                <c:pt idx="3944">
                  <c:v>0.69273740401631334</c:v>
                </c:pt>
                <c:pt idx="3945">
                  <c:v>0.692811956894821</c:v>
                </c:pt>
                <c:pt idx="3946">
                  <c:v>0.69296022429828463</c:v>
                </c:pt>
                <c:pt idx="3947">
                  <c:v>0.69305838110320261</c:v>
                </c:pt>
                <c:pt idx="3948">
                  <c:v>0.69332062752095081</c:v>
                </c:pt>
                <c:pt idx="3949">
                  <c:v>0.69335944782958636</c:v>
                </c:pt>
                <c:pt idx="3950">
                  <c:v>0.69368084392552842</c:v>
                </c:pt>
                <c:pt idx="3951">
                  <c:v>0.69373364474466426</c:v>
                </c:pt>
                <c:pt idx="3952">
                  <c:v>0.69374807058254695</c:v>
                </c:pt>
                <c:pt idx="3953">
                  <c:v>0.69375914790458493</c:v>
                </c:pt>
                <c:pt idx="3954">
                  <c:v>0.69380732303036652</c:v>
                </c:pt>
                <c:pt idx="3955">
                  <c:v>0.6938282203250784</c:v>
                </c:pt>
                <c:pt idx="3956">
                  <c:v>0.69384455134655565</c:v>
                </c:pt>
                <c:pt idx="3957">
                  <c:v>0.69386316064561715</c:v>
                </c:pt>
                <c:pt idx="3958">
                  <c:v>0.69386657040901256</c:v>
                </c:pt>
                <c:pt idx="3959">
                  <c:v>0.69388290874241076</c:v>
                </c:pt>
                <c:pt idx="3960">
                  <c:v>0.69389506113732458</c:v>
                </c:pt>
                <c:pt idx="3961">
                  <c:v>0.69390265627578507</c:v>
                </c:pt>
                <c:pt idx="3962">
                  <c:v>0.69391480832395624</c:v>
                </c:pt>
                <c:pt idx="3963">
                  <c:v>0.69392240324569365</c:v>
                </c:pt>
                <c:pt idx="3964">
                  <c:v>0.69393455494709166</c:v>
                </c:pt>
                <c:pt idx="3965">
                  <c:v>0.69394214965208811</c:v>
                </c:pt>
                <c:pt idx="3966">
                  <c:v>0.69394555902632671</c:v>
                </c:pt>
                <c:pt idx="3967">
                  <c:v>0.6939543010066882</c:v>
                </c:pt>
                <c:pt idx="3968">
                  <c:v>0.69396189549492571</c:v>
                </c:pt>
                <c:pt idx="3969">
                  <c:v>0.6939664521478589</c:v>
                </c:pt>
                <c:pt idx="3970">
                  <c:v>0.69397404650269745</c:v>
                </c:pt>
                <c:pt idx="3971">
                  <c:v>0.69398164077415814</c:v>
                </c:pt>
                <c:pt idx="3972">
                  <c:v>0.69398277990769774</c:v>
                </c:pt>
                <c:pt idx="3973">
                  <c:v>0.69398619729702204</c:v>
                </c:pt>
                <c:pt idx="3974">
                  <c:v>0.69399379143507289</c:v>
                </c:pt>
                <c:pt idx="3975">
                  <c:v>0.69400138548973911</c:v>
                </c:pt>
                <c:pt idx="3976">
                  <c:v>0.69400594188252296</c:v>
                </c:pt>
                <c:pt idx="3977">
                  <c:v>0.69401353580376812</c:v>
                </c:pt>
                <c:pt idx="3978">
                  <c:v>0.69402112964162188</c:v>
                </c:pt>
                <c:pt idx="3979">
                  <c:v>0.6940256859043149</c:v>
                </c:pt>
                <c:pt idx="3980">
                  <c:v>0.69403327960873473</c:v>
                </c:pt>
                <c:pt idx="3981">
                  <c:v>0.69403783579136669</c:v>
                </c:pt>
                <c:pt idx="3982">
                  <c:v>0.69404087322975816</c:v>
                </c:pt>
                <c:pt idx="3983">
                  <c:v>0.69404542936234981</c:v>
                </c:pt>
                <c:pt idx="3984">
                  <c:v>0.69405757890245401</c:v>
                </c:pt>
                <c:pt idx="3985">
                  <c:v>0.69405991073641693</c:v>
                </c:pt>
                <c:pt idx="3986">
                  <c:v>0.69406517225658471</c:v>
                </c:pt>
                <c:pt idx="3987">
                  <c:v>0.69407732144971113</c:v>
                </c:pt>
                <c:pt idx="3988">
                  <c:v>0.6940970634330913</c:v>
                </c:pt>
                <c:pt idx="3989">
                  <c:v>0.69411680485254834</c:v>
                </c:pt>
                <c:pt idx="3990">
                  <c:v>0.69413654570803396</c:v>
                </c:pt>
                <c:pt idx="3991">
                  <c:v>0.69438027665898205</c:v>
                </c:pt>
                <c:pt idx="3992">
                  <c:v>0.69473994158704389</c:v>
                </c:pt>
                <c:pt idx="3993">
                  <c:v>0.69477554056562807</c:v>
                </c:pt>
                <c:pt idx="3994">
                  <c:v>0.69481498400198505</c:v>
                </c:pt>
                <c:pt idx="3995">
                  <c:v>0.69490826568950825</c:v>
                </c:pt>
                <c:pt idx="3996">
                  <c:v>0.69494543463279557</c:v>
                </c:pt>
                <c:pt idx="3997">
                  <c:v>0.6950185552137994</c:v>
                </c:pt>
                <c:pt idx="3998">
                  <c:v>0.69537788637571218</c:v>
                </c:pt>
                <c:pt idx="3999">
                  <c:v>0.69573702911282642</c:v>
                </c:pt>
                <c:pt idx="4000">
                  <c:v>0.69609598314598187</c:v>
                </c:pt>
                <c:pt idx="4001">
                  <c:v>0.69621077967314937</c:v>
                </c:pt>
                <c:pt idx="4002">
                  <c:v>0.69637316580194786</c:v>
                </c:pt>
                <c:pt idx="4003">
                  <c:v>0.69645474819656272</c:v>
                </c:pt>
                <c:pt idx="4004">
                  <c:v>0.69681332398649565</c:v>
                </c:pt>
                <c:pt idx="4005">
                  <c:v>0.69717171023825819</c:v>
                </c:pt>
                <c:pt idx="4006">
                  <c:v>0.6973765021967</c:v>
                </c:pt>
                <c:pt idx="4007">
                  <c:v>0.69752990667486769</c:v>
                </c:pt>
                <c:pt idx="4008">
                  <c:v>0.69788791301989017</c:v>
                </c:pt>
                <c:pt idx="4009">
                  <c:v>0.69824572899743842</c:v>
                </c:pt>
                <c:pt idx="4010">
                  <c:v>0.69845964809342331</c:v>
                </c:pt>
                <c:pt idx="4011">
                  <c:v>0.69877794796382031</c:v>
                </c:pt>
                <c:pt idx="4012">
                  <c:v>0.69883864911124927</c:v>
                </c:pt>
                <c:pt idx="4013">
                  <c:v>0.69888734825182319</c:v>
                </c:pt>
                <c:pt idx="4014">
                  <c:v>0.69909609640176651</c:v>
                </c:pt>
                <c:pt idx="4015">
                  <c:v>0.69919595771139154</c:v>
                </c:pt>
                <c:pt idx="4016">
                  <c:v>0.69937491696986576</c:v>
                </c:pt>
                <c:pt idx="4017">
                  <c:v>0.69977109342519339</c:v>
                </c:pt>
                <c:pt idx="4018">
                  <c:v>0.70129484030813116</c:v>
                </c:pt>
                <c:pt idx="4019">
                  <c:v>0.70131437194250068</c:v>
                </c:pt>
                <c:pt idx="4020">
                  <c:v>0.70137296336149113</c:v>
                </c:pt>
                <c:pt idx="4021">
                  <c:v>0.70142403879528059</c:v>
                </c:pt>
                <c:pt idx="4022">
                  <c:v>0.70143154955336762</c:v>
                </c:pt>
                <c:pt idx="4023">
                  <c:v>0.7014901305169261</c:v>
                </c:pt>
                <c:pt idx="4024">
                  <c:v>0.7020790288213512</c:v>
                </c:pt>
                <c:pt idx="4025">
                  <c:v>0.70209853709390413</c:v>
                </c:pt>
                <c:pt idx="4026">
                  <c:v>0.70211804478401219</c:v>
                </c:pt>
                <c:pt idx="4027">
                  <c:v>0.70213755189163085</c:v>
                </c:pt>
                <c:pt idx="4028">
                  <c:v>0.70215705841671583</c:v>
                </c:pt>
                <c:pt idx="4029">
                  <c:v>0.7021765643592226</c:v>
                </c:pt>
                <c:pt idx="4030">
                  <c:v>0.70222757714651962</c:v>
                </c:pt>
                <c:pt idx="4031">
                  <c:v>0.70224708098241395</c:v>
                </c:pt>
                <c:pt idx="4032">
                  <c:v>0.70225908305329687</c:v>
                </c:pt>
                <c:pt idx="4033">
                  <c:v>0.70227108490347057</c:v>
                </c:pt>
                <c:pt idx="4034">
                  <c:v>0.70227858594774861</c:v>
                </c:pt>
                <c:pt idx="4035">
                  <c:v>0.70227971109694975</c:v>
                </c:pt>
                <c:pt idx="4036">
                  <c:v>0.70229058743924766</c:v>
                </c:pt>
                <c:pt idx="4037">
                  <c:v>0.70229808825934559</c:v>
                </c:pt>
                <c:pt idx="4038">
                  <c:v>0.70229921337491918</c:v>
                </c:pt>
                <c:pt idx="4039">
                  <c:v>0.70230258871001039</c:v>
                </c:pt>
                <c:pt idx="4040">
                  <c:v>0.70231008939214279</c:v>
                </c:pt>
                <c:pt idx="4041">
                  <c:v>0.70231758998804361</c:v>
                </c:pt>
                <c:pt idx="4042">
                  <c:v>0.702318715069987</c:v>
                </c:pt>
                <c:pt idx="4043">
                  <c:v>0.70232209030418868</c:v>
                </c:pt>
                <c:pt idx="4044">
                  <c:v>0.70232959076211177</c:v>
                </c:pt>
                <c:pt idx="4045">
                  <c:v>0.70233709113379816</c:v>
                </c:pt>
                <c:pt idx="4046">
                  <c:v>0.70233821618210901</c:v>
                </c:pt>
                <c:pt idx="4047">
                  <c:v>0.70234159131541174</c:v>
                </c:pt>
                <c:pt idx="4048">
                  <c:v>0.70234909154910985</c:v>
                </c:pt>
                <c:pt idx="4049">
                  <c:v>0.70235659169656506</c:v>
                </c:pt>
                <c:pt idx="4050">
                  <c:v>0.70235771671124048</c:v>
                </c:pt>
                <c:pt idx="4051">
                  <c:v>0.70236109174363659</c:v>
                </c:pt>
                <c:pt idx="4052">
                  <c:v>0.70236859175309485</c:v>
                </c:pt>
                <c:pt idx="4053">
                  <c:v>0.70237609167629989</c:v>
                </c:pt>
                <c:pt idx="4054">
                  <c:v>0.70237721665733743</c:v>
                </c:pt>
                <c:pt idx="4055">
                  <c:v>0.70238059158881927</c:v>
                </c:pt>
                <c:pt idx="4056">
                  <c:v>0.70238809137401859</c:v>
                </c:pt>
                <c:pt idx="4057">
                  <c:v>0.70239559107295801</c:v>
                </c:pt>
                <c:pt idx="4058">
                  <c:v>0.70239671602035547</c:v>
                </c:pt>
                <c:pt idx="4059">
                  <c:v>0.70240009085091504</c:v>
                </c:pt>
                <c:pt idx="4060">
                  <c:v>0.70240759041183853</c:v>
                </c:pt>
                <c:pt idx="4061">
                  <c:v>0.70241621480024996</c:v>
                </c:pt>
                <c:pt idx="4062">
                  <c:v>0.70241958952987993</c:v>
                </c:pt>
                <c:pt idx="4063">
                  <c:v>0.70242708886651051</c:v>
                </c:pt>
                <c:pt idx="4064">
                  <c:v>0.70243571299697671</c:v>
                </c:pt>
                <c:pt idx="4065">
                  <c:v>0.70243908762566953</c:v>
                </c:pt>
                <c:pt idx="4066">
                  <c:v>0.70245521061049176</c:v>
                </c:pt>
                <c:pt idx="4067">
                  <c:v>0.70302675606355147</c:v>
                </c:pt>
                <c:pt idx="4068">
                  <c:v>0.70312414974441373</c:v>
                </c:pt>
                <c:pt idx="4069">
                  <c:v>0.7040533865922356</c:v>
                </c:pt>
                <c:pt idx="4070">
                  <c:v>0.70408895078285716</c:v>
                </c:pt>
                <c:pt idx="4071">
                  <c:v>0.70444340942779893</c:v>
                </c:pt>
                <c:pt idx="4072">
                  <c:v>0.70479767272541727</c:v>
                </c:pt>
                <c:pt idx="4073">
                  <c:v>0.70515174041055084</c:v>
                </c:pt>
                <c:pt idx="4074">
                  <c:v>0.70531056748448795</c:v>
                </c:pt>
                <c:pt idx="4075">
                  <c:v>0.70550561221859609</c:v>
                </c:pt>
                <c:pt idx="4076">
                  <c:v>0.70562352591404176</c:v>
                </c:pt>
                <c:pt idx="4077">
                  <c:v>0.70570112809364594</c:v>
                </c:pt>
                <c:pt idx="4078">
                  <c:v>0.70571306605187933</c:v>
                </c:pt>
                <c:pt idx="4079">
                  <c:v>0.70577872082391624</c:v>
                </c:pt>
                <c:pt idx="4080">
                  <c:v>0.70582944942176473</c:v>
                </c:pt>
                <c:pt idx="4081">
                  <c:v>0.7058563041020669</c:v>
                </c:pt>
                <c:pt idx="4082">
                  <c:v>0.70585928788550667</c:v>
                </c:pt>
                <c:pt idx="4083">
                  <c:v>0.70587569844438514</c:v>
                </c:pt>
                <c:pt idx="4084">
                  <c:v>0.70590702651818271</c:v>
                </c:pt>
                <c:pt idx="4085">
                  <c:v>0.70598459415788262</c:v>
                </c:pt>
                <c:pt idx="4086">
                  <c:v>0.70621276714780101</c:v>
                </c:pt>
                <c:pt idx="4087">
                  <c:v>0.70625302446326754</c:v>
                </c:pt>
                <c:pt idx="4088">
                  <c:v>0.70629178835425965</c:v>
                </c:pt>
                <c:pt idx="4089">
                  <c:v>0.70631116941191907</c:v>
                </c:pt>
                <c:pt idx="4090">
                  <c:v>0.70637974378562773</c:v>
                </c:pt>
                <c:pt idx="4091">
                  <c:v>0.70640806582011528</c:v>
                </c:pt>
                <c:pt idx="4092">
                  <c:v>0.70646917747926907</c:v>
                </c:pt>
                <c:pt idx="4093">
                  <c:v>0.70648110101855477</c:v>
                </c:pt>
                <c:pt idx="4094">
                  <c:v>0.70648557228795539</c:v>
                </c:pt>
                <c:pt idx="4095">
                  <c:v>0.70648855311670267</c:v>
                </c:pt>
                <c:pt idx="4096">
                  <c:v>0.70649302433352679</c:v>
                </c:pt>
                <c:pt idx="4097">
                  <c:v>0.70650047629147339</c:v>
                </c:pt>
                <c:pt idx="4098">
                  <c:v>0.70650792816179098</c:v>
                </c:pt>
                <c:pt idx="4099">
                  <c:v>0.70651239924191378</c:v>
                </c:pt>
                <c:pt idx="4100">
                  <c:v>0.70651985097202008</c:v>
                </c:pt>
                <c:pt idx="4101">
                  <c:v>0.70652730261449093</c:v>
                </c:pt>
                <c:pt idx="4102">
                  <c:v>0.70653177355790431</c:v>
                </c:pt>
                <c:pt idx="4103">
                  <c:v>0.70653922506015154</c:v>
                </c:pt>
                <c:pt idx="4104">
                  <c:v>0.70654667647475877</c:v>
                </c:pt>
                <c:pt idx="4105">
                  <c:v>0.70655114728145108</c:v>
                </c:pt>
                <c:pt idx="4106">
                  <c:v>0.70655412780172178</c:v>
                </c:pt>
                <c:pt idx="4107">
                  <c:v>0.70655859855582459</c:v>
                </c:pt>
                <c:pt idx="4108">
                  <c:v>0.70656306927837575</c:v>
                </c:pt>
                <c:pt idx="4109">
                  <c:v>0.70657052041251289</c:v>
                </c:pt>
                <c:pt idx="4110">
                  <c:v>0.70657350084162818</c:v>
                </c:pt>
                <c:pt idx="4111">
                  <c:v>0.7065779714589977</c:v>
                </c:pt>
                <c:pt idx="4112">
                  <c:v>0.70658989295104635</c:v>
                </c:pt>
                <c:pt idx="4113">
                  <c:v>0.70659287328899956</c:v>
                </c:pt>
                <c:pt idx="4114">
                  <c:v>0.70659734376962424</c:v>
                </c:pt>
                <c:pt idx="4115">
                  <c:v>0.70660926489700815</c:v>
                </c:pt>
                <c:pt idx="4116">
                  <c:v>0.70661671548766236</c:v>
                </c:pt>
                <c:pt idx="4117">
                  <c:v>0.7066286362503551</c:v>
                </c:pt>
                <c:pt idx="4118">
                  <c:v>0.7066360866130692</c:v>
                </c:pt>
                <c:pt idx="4119">
                  <c:v>0.70664055678860938</c:v>
                </c:pt>
                <c:pt idx="4120">
                  <c:v>0.70664800701104424</c:v>
                </c:pt>
                <c:pt idx="4121">
                  <c:v>0.70666124735831004</c:v>
                </c:pt>
                <c:pt idx="4122">
                  <c:v>0.70668061712113783</c:v>
                </c:pt>
                <c:pt idx="4123">
                  <c:v>0.70675809024427816</c:v>
                </c:pt>
                <c:pt idx="4124">
                  <c:v>0.70683555388026598</c:v>
                </c:pt>
                <c:pt idx="4125">
                  <c:v>0.70691300802633883</c:v>
                </c:pt>
                <c:pt idx="4126">
                  <c:v>0.70699045267973537</c:v>
                </c:pt>
                <c:pt idx="4127">
                  <c:v>0.70735686634663031</c:v>
                </c:pt>
                <c:pt idx="4128">
                  <c:v>0.70737621478290347</c:v>
                </c:pt>
                <c:pt idx="4129">
                  <c:v>0.70760966783934398</c:v>
                </c:pt>
                <c:pt idx="4130">
                  <c:v>0.70772570291218007</c:v>
                </c:pt>
                <c:pt idx="4131">
                  <c:v>0.70897545816950169</c:v>
                </c:pt>
                <c:pt idx="4132">
                  <c:v>0.7130194125083954</c:v>
                </c:pt>
                <c:pt idx="4133">
                  <c:v>0.7137753796176951</c:v>
                </c:pt>
                <c:pt idx="4134">
                  <c:v>0.71406138822349674</c:v>
                </c:pt>
                <c:pt idx="4135">
                  <c:v>0.71458270665708734</c:v>
                </c:pt>
                <c:pt idx="4136">
                  <c:v>0.71723786251402166</c:v>
                </c:pt>
                <c:pt idx="4137">
                  <c:v>0.71807707455191905</c:v>
                </c:pt>
                <c:pt idx="4138">
                  <c:v>0.71879234410299508</c:v>
                </c:pt>
                <c:pt idx="4139">
                  <c:v>0.72025369945152462</c:v>
                </c:pt>
                <c:pt idx="4140">
                  <c:v>0.72170494012235853</c:v>
                </c:pt>
                <c:pt idx="4141">
                  <c:v>0.72171136016558779</c:v>
                </c:pt>
                <c:pt idx="4142">
                  <c:v>0.72461552581319921</c:v>
                </c:pt>
                <c:pt idx="4143">
                  <c:v>0.72514214210816519</c:v>
                </c:pt>
                <c:pt idx="4144">
                  <c:v>0.72648761550307106</c:v>
                </c:pt>
                <c:pt idx="4145">
                  <c:v>0.7267014144003896</c:v>
                </c:pt>
                <c:pt idx="4146">
                  <c:v>0.72675852364250382</c:v>
                </c:pt>
                <c:pt idx="4147">
                  <c:v>0.72684385284609898</c:v>
                </c:pt>
                <c:pt idx="4148">
                  <c:v>0.72876793727106559</c:v>
                </c:pt>
                <c:pt idx="4149">
                  <c:v>0.73464840506869278</c:v>
                </c:pt>
                <c:pt idx="4150">
                  <c:v>0.73508619952179044</c:v>
                </c:pt>
                <c:pt idx="4151">
                  <c:v>0.73809690415365226</c:v>
                </c:pt>
                <c:pt idx="4152">
                  <c:v>0.73812358312174253</c:v>
                </c:pt>
                <c:pt idx="4153">
                  <c:v>0.73852441613923225</c:v>
                </c:pt>
                <c:pt idx="4154">
                  <c:v>0.73971835761822746</c:v>
                </c:pt>
                <c:pt idx="4155">
                  <c:v>0.74389911360900085</c:v>
                </c:pt>
                <c:pt idx="4156">
                  <c:v>0.74683715606879408</c:v>
                </c:pt>
                <c:pt idx="4157">
                  <c:v>0.75102911607948797</c:v>
                </c:pt>
                <c:pt idx="4158">
                  <c:v>0.75303539373869688</c:v>
                </c:pt>
                <c:pt idx="4159">
                  <c:v>0.7624731433437113</c:v>
                </c:pt>
                <c:pt idx="4160">
                  <c:v>0.77374182352570697</c:v>
                </c:pt>
                <c:pt idx="4161">
                  <c:v>0.77502952164223216</c:v>
                </c:pt>
                <c:pt idx="4162">
                  <c:v>0.77666943175636838</c:v>
                </c:pt>
                <c:pt idx="4163">
                  <c:v>0.7801599372440724</c:v>
                </c:pt>
                <c:pt idx="4164">
                  <c:v>0.78935602473349453</c:v>
                </c:pt>
                <c:pt idx="4165">
                  <c:v>0.806173928152629</c:v>
                </c:pt>
                <c:pt idx="4166">
                  <c:v>0.81013131347668743</c:v>
                </c:pt>
                <c:pt idx="4167">
                  <c:v>0.82100013155462825</c:v>
                </c:pt>
                <c:pt idx="4168">
                  <c:v>0.82355586422654936</c:v>
                </c:pt>
                <c:pt idx="4169">
                  <c:v>0.82404569190546484</c:v>
                </c:pt>
                <c:pt idx="4170">
                  <c:v>0.82816552785631847</c:v>
                </c:pt>
                <c:pt idx="4171">
                  <c:v>0.83651515540703614</c:v>
                </c:pt>
                <c:pt idx="4172">
                  <c:v>0.85934323391884737</c:v>
                </c:pt>
                <c:pt idx="4173">
                  <c:v>0.86358939651011113</c:v>
                </c:pt>
                <c:pt idx="4174">
                  <c:v>0.8654485536342289</c:v>
                </c:pt>
                <c:pt idx="4175">
                  <c:v>0.88742392654858138</c:v>
                </c:pt>
                <c:pt idx="4176">
                  <c:v>0.89164687955188759</c:v>
                </c:pt>
                <c:pt idx="4177">
                  <c:v>0.89168954073691897</c:v>
                </c:pt>
                <c:pt idx="4178">
                  <c:v>0.89676306194587463</c:v>
                </c:pt>
                <c:pt idx="4179">
                  <c:v>0.90347811760835017</c:v>
                </c:pt>
                <c:pt idx="4180">
                  <c:v>0.90812457953193959</c:v>
                </c:pt>
                <c:pt idx="4181">
                  <c:v>0.90930416472585163</c:v>
                </c:pt>
                <c:pt idx="4182">
                  <c:v>0.91052658494361716</c:v>
                </c:pt>
                <c:pt idx="4183">
                  <c:v>0.91830395640827855</c:v>
                </c:pt>
                <c:pt idx="4184">
                  <c:v>0.9224158647145112</c:v>
                </c:pt>
                <c:pt idx="4185">
                  <c:v>0.92497081845862605</c:v>
                </c:pt>
                <c:pt idx="4186">
                  <c:v>0.92586192590329586</c:v>
                </c:pt>
                <c:pt idx="4187">
                  <c:v>0.92899310497249743</c:v>
                </c:pt>
                <c:pt idx="4188">
                  <c:v>0.93115533119121796</c:v>
                </c:pt>
                <c:pt idx="4189">
                  <c:v>0.94291232263451075</c:v>
                </c:pt>
                <c:pt idx="4190">
                  <c:v>0.9470891083400691</c:v>
                </c:pt>
                <c:pt idx="4191">
                  <c:v>0.94808078357034842</c:v>
                </c:pt>
                <c:pt idx="4192">
                  <c:v>0.94977137953659507</c:v>
                </c:pt>
                <c:pt idx="4193">
                  <c:v>0.95682894640325744</c:v>
                </c:pt>
                <c:pt idx="4194">
                  <c:v>0.95834120802726719</c:v>
                </c:pt>
                <c:pt idx="4195">
                  <c:v>0.95877375498997164</c:v>
                </c:pt>
                <c:pt idx="4196">
                  <c:v>0.9588849942783334</c:v>
                </c:pt>
                <c:pt idx="4197">
                  <c:v>0.95892160035386731</c:v>
                </c:pt>
                <c:pt idx="4198">
                  <c:v>0.96107885868745846</c:v>
                </c:pt>
                <c:pt idx="4199">
                  <c:v>0.96201211826800481</c:v>
                </c:pt>
                <c:pt idx="4200">
                  <c:v>0.96208834472466831</c:v>
                </c:pt>
                <c:pt idx="4201">
                  <c:v>0.96263630146398704</c:v>
                </c:pt>
                <c:pt idx="4202">
                  <c:v>0.96284606803779249</c:v>
                </c:pt>
                <c:pt idx="4203">
                  <c:v>0.96413524025556929</c:v>
                </c:pt>
                <c:pt idx="4204">
                  <c:v>0.96453661513984212</c:v>
                </c:pt>
                <c:pt idx="4205">
                  <c:v>0.96521038707357643</c:v>
                </c:pt>
                <c:pt idx="4206">
                  <c:v>0.96522043954337544</c:v>
                </c:pt>
                <c:pt idx="4207">
                  <c:v>0.96637255964121294</c:v>
                </c:pt>
                <c:pt idx="4208">
                  <c:v>0.96679819953970969</c:v>
                </c:pt>
                <c:pt idx="4209">
                  <c:v>0.96681498330381221</c:v>
                </c:pt>
                <c:pt idx="4210">
                  <c:v>0.96743180818872165</c:v>
                </c:pt>
                <c:pt idx="4211">
                  <c:v>0.96878496674240766</c:v>
                </c:pt>
                <c:pt idx="4212">
                  <c:v>0.9688658029884758</c:v>
                </c:pt>
                <c:pt idx="4213">
                  <c:v>0.97054473373285977</c:v>
                </c:pt>
                <c:pt idx="4214">
                  <c:v>0.97092134395853991</c:v>
                </c:pt>
                <c:pt idx="4215">
                  <c:v>0.9715439666663338</c:v>
                </c:pt>
                <c:pt idx="4216">
                  <c:v>0.97452312217888504</c:v>
                </c:pt>
                <c:pt idx="4217">
                  <c:v>0.97565096150016262</c:v>
                </c:pt>
                <c:pt idx="4218">
                  <c:v>0.97566892543620676</c:v>
                </c:pt>
                <c:pt idx="4219">
                  <c:v>0.97827432047692375</c:v>
                </c:pt>
                <c:pt idx="4220">
                  <c:v>0.97844133719292148</c:v>
                </c:pt>
                <c:pt idx="4221">
                  <c:v>0.97947907764152542</c:v>
                </c:pt>
                <c:pt idx="4222">
                  <c:v>0.97962024325576436</c:v>
                </c:pt>
                <c:pt idx="4223">
                  <c:v>0.9812313915384645</c:v>
                </c:pt>
                <c:pt idx="4224">
                  <c:v>0.98539947806281214</c:v>
                </c:pt>
                <c:pt idx="4225">
                  <c:v>0.98628894537421052</c:v>
                </c:pt>
                <c:pt idx="4226">
                  <c:v>0.98706164078760472</c:v>
                </c:pt>
                <c:pt idx="4227">
                  <c:v>0.98785662561500542</c:v>
                </c:pt>
                <c:pt idx="4228">
                  <c:v>0.98887168746143306</c:v>
                </c:pt>
                <c:pt idx="4229">
                  <c:v>0.99033103565754321</c:v>
                </c:pt>
                <c:pt idx="4230">
                  <c:v>0.99074621548290165</c:v>
                </c:pt>
                <c:pt idx="4231">
                  <c:v>0.99449398704589276</c:v>
                </c:pt>
                <c:pt idx="4232">
                  <c:v>0.99578489569378559</c:v>
                </c:pt>
                <c:pt idx="4233">
                  <c:v>0.99712911682154293</c:v>
                </c:pt>
                <c:pt idx="4234">
                  <c:v>0.99772282418509506</c:v>
                </c:pt>
                <c:pt idx="4235">
                  <c:v>0.99803365494304108</c:v>
                </c:pt>
                <c:pt idx="4236">
                  <c:v>0.99825189306389484</c:v>
                </c:pt>
                <c:pt idx="4237">
                  <c:v>0.99840687367658976</c:v>
                </c:pt>
                <c:pt idx="4238">
                  <c:v>0.99842776185529414</c:v>
                </c:pt>
                <c:pt idx="4239">
                  <c:v>0.9984420318042776</c:v>
                </c:pt>
                <c:pt idx="4240">
                  <c:v>0.99853022479500941</c:v>
                </c:pt>
                <c:pt idx="4241">
                  <c:v>0.99854661932672173</c:v>
                </c:pt>
                <c:pt idx="4242">
                  <c:v>0.99855709274998461</c:v>
                </c:pt>
                <c:pt idx="4243">
                  <c:v>0.99859542909568855</c:v>
                </c:pt>
                <c:pt idx="4244">
                  <c:v>0.99864819496936996</c:v>
                </c:pt>
                <c:pt idx="4245">
                  <c:v>0.99867489294392797</c:v>
                </c:pt>
                <c:pt idx="4246">
                  <c:v>0.99868487878089296</c:v>
                </c:pt>
                <c:pt idx="4247">
                  <c:v>0.99868995662849003</c:v>
                </c:pt>
                <c:pt idx="4248">
                  <c:v>0.9987244833171387</c:v>
                </c:pt>
                <c:pt idx="4249">
                  <c:v>0.99874712277936462</c:v>
                </c:pt>
                <c:pt idx="4250">
                  <c:v>0.99875054103376237</c:v>
                </c:pt>
                <c:pt idx="4251">
                  <c:v>0.99883726824887598</c:v>
                </c:pt>
                <c:pt idx="4252">
                  <c:v>0.99895045147432782</c:v>
                </c:pt>
                <c:pt idx="4253">
                  <c:v>0.99895324632671101</c:v>
                </c:pt>
                <c:pt idx="4254">
                  <c:v>0.99896324704593653</c:v>
                </c:pt>
                <c:pt idx="4255">
                  <c:v>0.99902733648528996</c:v>
                </c:pt>
                <c:pt idx="4256">
                  <c:v>0.99909724771868547</c:v>
                </c:pt>
                <c:pt idx="4257">
                  <c:v>0.99910390779538016</c:v>
                </c:pt>
                <c:pt idx="4258">
                  <c:v>0.99913243165560039</c:v>
                </c:pt>
                <c:pt idx="4259">
                  <c:v>0.99920363776141197</c:v>
                </c:pt>
                <c:pt idx="4260">
                  <c:v>0.99929485759904302</c:v>
                </c:pt>
                <c:pt idx="4261">
                  <c:v>0.99933221218450707</c:v>
                </c:pt>
                <c:pt idx="4262">
                  <c:v>0.99939002050711434</c:v>
                </c:pt>
                <c:pt idx="4263">
                  <c:v>0.99939748502222081</c:v>
                </c:pt>
                <c:pt idx="4264">
                  <c:v>0.99949972085122252</c:v>
                </c:pt>
                <c:pt idx="4265">
                  <c:v>0.99950251937238543</c:v>
                </c:pt>
                <c:pt idx="4266">
                  <c:v>0.99961525144870778</c:v>
                </c:pt>
                <c:pt idx="4267">
                  <c:v>0.99968130182720794</c:v>
                </c:pt>
                <c:pt idx="4268">
                  <c:v>0.99969287283124897</c:v>
                </c:pt>
                <c:pt idx="4269">
                  <c:v>0.99971820761777808</c:v>
                </c:pt>
                <c:pt idx="4270">
                  <c:v>0.99982797429135395</c:v>
                </c:pt>
                <c:pt idx="4271">
                  <c:v>0.99984497181872478</c:v>
                </c:pt>
                <c:pt idx="4272">
                  <c:v>0.9999071969436546</c:v>
                </c:pt>
                <c:pt idx="4273">
                  <c:v>0.99991689028100827</c:v>
                </c:pt>
                <c:pt idx="4274">
                  <c:v>0.99993559852301417</c:v>
                </c:pt>
                <c:pt idx="4275">
                  <c:v>0.99994712315837708</c:v>
                </c:pt>
                <c:pt idx="4276">
                  <c:v>0.99995110938436549</c:v>
                </c:pt>
                <c:pt idx="4277">
                  <c:v>0.99996577990554691</c:v>
                </c:pt>
                <c:pt idx="4278">
                  <c:v>0.99997201756942733</c:v>
                </c:pt>
                <c:pt idx="4279">
                  <c:v>0.99998417301514708</c:v>
                </c:pt>
                <c:pt idx="4280">
                  <c:v>0.99998466319058243</c:v>
                </c:pt>
                <c:pt idx="4281">
                  <c:v>0.99998626192555584</c:v>
                </c:pt>
                <c:pt idx="4282">
                  <c:v>0.99998632103623741</c:v>
                </c:pt>
                <c:pt idx="4283">
                  <c:v>0.9999886176075411</c:v>
                </c:pt>
                <c:pt idx="4284">
                  <c:v>0.99998886921002306</c:v>
                </c:pt>
                <c:pt idx="4285">
                  <c:v>0.99998890345668179</c:v>
                </c:pt>
                <c:pt idx="4286">
                  <c:v>0.99999025056177304</c:v>
                </c:pt>
                <c:pt idx="4287">
                  <c:v>0.99999025407998821</c:v>
                </c:pt>
                <c:pt idx="4288">
                  <c:v>0.99999036741413316</c:v>
                </c:pt>
                <c:pt idx="4289">
                  <c:v>0.99999039040602933</c:v>
                </c:pt>
                <c:pt idx="4290">
                  <c:v>0.99999039366527376</c:v>
                </c:pt>
                <c:pt idx="4291">
                  <c:v>0.99999140180005763</c:v>
                </c:pt>
                <c:pt idx="4292">
                  <c:v>0.99999141863427332</c:v>
                </c:pt>
                <c:pt idx="4293">
                  <c:v>0.99999291322687589</c:v>
                </c:pt>
                <c:pt idx="4294">
                  <c:v>0.99999479837424243</c:v>
                </c:pt>
                <c:pt idx="4295">
                  <c:v>0.99999555818556607</c:v>
                </c:pt>
                <c:pt idx="4296">
                  <c:v>0.99999698268500636</c:v>
                </c:pt>
                <c:pt idx="4297">
                  <c:v>0.99999712361862936</c:v>
                </c:pt>
                <c:pt idx="4298">
                  <c:v>0.99999771128735027</c:v>
                </c:pt>
                <c:pt idx="4299">
                  <c:v>0.99999789005664219</c:v>
                </c:pt>
                <c:pt idx="4300">
                  <c:v>0.9999987720055048</c:v>
                </c:pt>
                <c:pt idx="4301">
                  <c:v>0.99999911150291543</c:v>
                </c:pt>
                <c:pt idx="4302">
                  <c:v>0.99999949264095178</c:v>
                </c:pt>
                <c:pt idx="4303">
                  <c:v>0.99999982239423446</c:v>
                </c:pt>
                <c:pt idx="4304">
                  <c:v>0.99999996000189662</c:v>
                </c:pt>
                <c:pt idx="4305">
                  <c:v>0.99999996120034507</c:v>
                </c:pt>
                <c:pt idx="4306">
                  <c:v>0.99999996758155452</c:v>
                </c:pt>
                <c:pt idx="4307">
                  <c:v>0.99999997040583977</c:v>
                </c:pt>
                <c:pt idx="4308">
                  <c:v>0.99999997255834605</c:v>
                </c:pt>
                <c:pt idx="4309">
                  <c:v>0.99999997581088307</c:v>
                </c:pt>
                <c:pt idx="4310">
                  <c:v>0.9999999801361571</c:v>
                </c:pt>
                <c:pt idx="4311">
                  <c:v>0.99999998145560254</c:v>
                </c:pt>
                <c:pt idx="4312">
                  <c:v>0.99999998264746026</c:v>
                </c:pt>
                <c:pt idx="4313">
                  <c:v>0.99999998883509122</c:v>
                </c:pt>
                <c:pt idx="4314">
                  <c:v>0.99999999302755349</c:v>
                </c:pt>
                <c:pt idx="4315">
                  <c:v>0.99999999393926042</c:v>
                </c:pt>
                <c:pt idx="4316">
                  <c:v>0.99999999556670527</c:v>
                </c:pt>
                <c:pt idx="4317">
                  <c:v>0.99999999726582256</c:v>
                </c:pt>
                <c:pt idx="4318">
                  <c:v>0.99999999828204889</c:v>
                </c:pt>
                <c:pt idx="4319">
                  <c:v>0.99999999869115619</c:v>
                </c:pt>
                <c:pt idx="4320">
                  <c:v>0.99999999895365654</c:v>
                </c:pt>
                <c:pt idx="4321">
                  <c:v>0.99999999897635461</c:v>
                </c:pt>
                <c:pt idx="4322">
                  <c:v>0.99999999950843843</c:v>
                </c:pt>
                <c:pt idx="4323">
                  <c:v>0.99999999961792241</c:v>
                </c:pt>
                <c:pt idx="4324">
                  <c:v>0.99999999977813236</c:v>
                </c:pt>
                <c:pt idx="4325">
                  <c:v>0.99999999981984233</c:v>
                </c:pt>
                <c:pt idx="4326">
                  <c:v>0.9999999999355681</c:v>
                </c:pt>
                <c:pt idx="4327">
                  <c:v>0.99999999997751399</c:v>
                </c:pt>
                <c:pt idx="4328">
                  <c:v>0.99999999998770506</c:v>
                </c:pt>
                <c:pt idx="4329">
                  <c:v>0.99999999999182554</c:v>
                </c:pt>
                <c:pt idx="4330">
                  <c:v>0.99999999999434364</c:v>
                </c:pt>
                <c:pt idx="4331">
                  <c:v>0.99999999999813327</c:v>
                </c:pt>
                <c:pt idx="4332">
                  <c:v>0.99999999999999756</c:v>
                </c:pt>
                <c:pt idx="4333">
                  <c:v>0.99999999999999878</c:v>
                </c:pt>
                <c:pt idx="4334">
                  <c:v>1</c:v>
                </c:pt>
                <c:pt idx="4335">
                  <c:v>1</c:v>
                </c:pt>
                <c:pt idx="4336">
                  <c:v>1</c:v>
                </c:pt>
                <c:pt idx="4337">
                  <c:v>1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8DC-0F4D-8AE2-B4B19F3EB51F}"/>
            </c:ext>
          </c:extLst>
        </c:ser>
        <c:ser>
          <c:idx val="8"/>
          <c:order val="1"/>
          <c:tx>
            <c:v>DM-Offloading</c:v>
          </c:tx>
          <c:spPr>
            <a:ln w="44450" cap="rnd">
              <a:solidFill>
                <a:srgbClr val="D86ECC"/>
              </a:solidFill>
              <a:round/>
            </a:ln>
            <a:effectLst/>
          </c:spPr>
          <c:marker>
            <c:symbol val="none"/>
          </c:marker>
          <c:xVal>
            <c:numRef>
              <c:f>ALP!$A$1:$A$4339</c:f>
              <c:numCache>
                <c:formatCode>General</c:formatCode>
                <c:ptCount val="4339"/>
                <c:pt idx="0">
                  <c:v>1010.86730376258</c:v>
                </c:pt>
                <c:pt idx="1">
                  <c:v>2922.8796935477199</c:v>
                </c:pt>
                <c:pt idx="2">
                  <c:v>2922.8796935477199</c:v>
                </c:pt>
                <c:pt idx="3">
                  <c:v>2922.8796935478399</c:v>
                </c:pt>
                <c:pt idx="4">
                  <c:v>2922.8796935478399</c:v>
                </c:pt>
                <c:pt idx="5">
                  <c:v>2922.8796935478399</c:v>
                </c:pt>
                <c:pt idx="6">
                  <c:v>2922.8796935478399</c:v>
                </c:pt>
                <c:pt idx="7">
                  <c:v>2922.8796935478399</c:v>
                </c:pt>
                <c:pt idx="8">
                  <c:v>2922.8796935478699</c:v>
                </c:pt>
                <c:pt idx="9">
                  <c:v>2922.8796935478699</c:v>
                </c:pt>
                <c:pt idx="10">
                  <c:v>2922.8796935478699</c:v>
                </c:pt>
                <c:pt idx="11">
                  <c:v>2922.8796935478799</c:v>
                </c:pt>
                <c:pt idx="12">
                  <c:v>2922.8796935478799</c:v>
                </c:pt>
                <c:pt idx="13">
                  <c:v>2922.8796935478799</c:v>
                </c:pt>
                <c:pt idx="14">
                  <c:v>2922.8796935478799</c:v>
                </c:pt>
                <c:pt idx="15">
                  <c:v>2922.8796935478999</c:v>
                </c:pt>
                <c:pt idx="16">
                  <c:v>2922.8796935478999</c:v>
                </c:pt>
                <c:pt idx="17">
                  <c:v>2922.87969354796</c:v>
                </c:pt>
                <c:pt idx="18">
                  <c:v>2922.87969354796</c:v>
                </c:pt>
                <c:pt idx="19">
                  <c:v>2922.87969354796</c:v>
                </c:pt>
                <c:pt idx="20">
                  <c:v>2922.87969354796</c:v>
                </c:pt>
                <c:pt idx="21">
                  <c:v>2922.87969354796</c:v>
                </c:pt>
                <c:pt idx="22">
                  <c:v>2922.87969354796</c:v>
                </c:pt>
                <c:pt idx="23">
                  <c:v>2922.87969354796</c:v>
                </c:pt>
                <c:pt idx="24">
                  <c:v>2922.87969354796</c:v>
                </c:pt>
                <c:pt idx="25">
                  <c:v>2922.87969354796</c:v>
                </c:pt>
                <c:pt idx="26">
                  <c:v>2922.87969354796</c:v>
                </c:pt>
                <c:pt idx="27">
                  <c:v>2922.87969354796</c:v>
                </c:pt>
                <c:pt idx="28">
                  <c:v>2922.87969354796</c:v>
                </c:pt>
                <c:pt idx="29">
                  <c:v>2922.87969354796</c:v>
                </c:pt>
                <c:pt idx="30">
                  <c:v>2922.87969354796</c:v>
                </c:pt>
                <c:pt idx="31">
                  <c:v>2922.87969354796</c:v>
                </c:pt>
                <c:pt idx="32">
                  <c:v>3054.6428856347602</c:v>
                </c:pt>
                <c:pt idx="33">
                  <c:v>4724.2999152399098</c:v>
                </c:pt>
                <c:pt idx="34">
                  <c:v>4724.7453077153696</c:v>
                </c:pt>
                <c:pt idx="35">
                  <c:v>5830.5054971913296</c:v>
                </c:pt>
                <c:pt idx="36">
                  <c:v>5831.95812612806</c:v>
                </c:pt>
                <c:pt idx="37">
                  <c:v>5845.7593870954497</c:v>
                </c:pt>
                <c:pt idx="38">
                  <c:v>5845.7593870954497</c:v>
                </c:pt>
                <c:pt idx="39">
                  <c:v>5845.7593870956898</c:v>
                </c:pt>
                <c:pt idx="40">
                  <c:v>5845.7593870956898</c:v>
                </c:pt>
                <c:pt idx="41">
                  <c:v>5845.7593870956898</c:v>
                </c:pt>
                <c:pt idx="42">
                  <c:v>5845.7593870956898</c:v>
                </c:pt>
                <c:pt idx="43">
                  <c:v>5845.7593870957498</c:v>
                </c:pt>
                <c:pt idx="44">
                  <c:v>5845.7593870957498</c:v>
                </c:pt>
                <c:pt idx="45">
                  <c:v>5845.7593870957498</c:v>
                </c:pt>
                <c:pt idx="46">
                  <c:v>5845.7593870957999</c:v>
                </c:pt>
                <c:pt idx="47">
                  <c:v>5845.7593870957999</c:v>
                </c:pt>
                <c:pt idx="48">
                  <c:v>5845.7593870959199</c:v>
                </c:pt>
                <c:pt idx="49">
                  <c:v>5845.7593870959199</c:v>
                </c:pt>
                <c:pt idx="50">
                  <c:v>5845.7593870959199</c:v>
                </c:pt>
                <c:pt idx="51">
                  <c:v>5845.7593870959199</c:v>
                </c:pt>
                <c:pt idx="52">
                  <c:v>5845.7593870959199</c:v>
                </c:pt>
                <c:pt idx="53">
                  <c:v>5845.7593870959199</c:v>
                </c:pt>
                <c:pt idx="54">
                  <c:v>5845.7593870959199</c:v>
                </c:pt>
                <c:pt idx="55">
                  <c:v>5845.7593870959199</c:v>
                </c:pt>
                <c:pt idx="56">
                  <c:v>5845.7593870959199</c:v>
                </c:pt>
                <c:pt idx="57">
                  <c:v>5845.7593870959199</c:v>
                </c:pt>
                <c:pt idx="58">
                  <c:v>6406.7380389769796</c:v>
                </c:pt>
                <c:pt idx="59">
                  <c:v>6406.7380389769796</c:v>
                </c:pt>
                <c:pt idx="60">
                  <c:v>6406.7380389769796</c:v>
                </c:pt>
                <c:pt idx="61">
                  <c:v>6406.7380389769796</c:v>
                </c:pt>
                <c:pt idx="62">
                  <c:v>6407.4112310638502</c:v>
                </c:pt>
                <c:pt idx="63">
                  <c:v>6416.7380389771397</c:v>
                </c:pt>
                <c:pt idx="64">
                  <c:v>6416.7380389771397</c:v>
                </c:pt>
                <c:pt idx="65">
                  <c:v>6426.7380389769096</c:v>
                </c:pt>
                <c:pt idx="66">
                  <c:v>6683.9449516143604</c:v>
                </c:pt>
                <c:pt idx="67">
                  <c:v>6770.2858212382998</c:v>
                </c:pt>
                <c:pt idx="68">
                  <c:v>6846.6266908582002</c:v>
                </c:pt>
                <c:pt idx="69">
                  <c:v>6846.6266908582002</c:v>
                </c:pt>
                <c:pt idx="70">
                  <c:v>6846.6266908582002</c:v>
                </c:pt>
                <c:pt idx="71">
                  <c:v>6846.6266908582002</c:v>
                </c:pt>
                <c:pt idx="72">
                  <c:v>6846.6266908582702</c:v>
                </c:pt>
                <c:pt idx="73">
                  <c:v>6846.6266908582702</c:v>
                </c:pt>
                <c:pt idx="74">
                  <c:v>8554.5895591429398</c:v>
                </c:pt>
                <c:pt idx="75">
                  <c:v>8753.3851907392891</c:v>
                </c:pt>
                <c:pt idx="76">
                  <c:v>8754.8378196759095</c:v>
                </c:pt>
                <c:pt idx="77">
                  <c:v>8761.6505832448602</c:v>
                </c:pt>
                <c:pt idx="78">
                  <c:v>8768.6390806431791</c:v>
                </c:pt>
                <c:pt idx="79">
                  <c:v>8768.6390806435302</c:v>
                </c:pt>
                <c:pt idx="80">
                  <c:v>8768.6390806435302</c:v>
                </c:pt>
                <c:pt idx="81">
                  <c:v>8768.6390806435302</c:v>
                </c:pt>
                <c:pt idx="82">
                  <c:v>8768.6390806435302</c:v>
                </c:pt>
                <c:pt idx="83">
                  <c:v>8768.6390806436193</c:v>
                </c:pt>
                <c:pt idx="84">
                  <c:v>8768.6390806436193</c:v>
                </c:pt>
                <c:pt idx="85">
                  <c:v>8768.6390806436193</c:v>
                </c:pt>
                <c:pt idx="86">
                  <c:v>8768.6390806437103</c:v>
                </c:pt>
                <c:pt idx="87">
                  <c:v>8768.6390806437103</c:v>
                </c:pt>
                <c:pt idx="88">
                  <c:v>8768.6390806438794</c:v>
                </c:pt>
                <c:pt idx="89">
                  <c:v>8768.6390806438794</c:v>
                </c:pt>
                <c:pt idx="90">
                  <c:v>8768.6390806438794</c:v>
                </c:pt>
                <c:pt idx="91">
                  <c:v>8768.6390806438794</c:v>
                </c:pt>
                <c:pt idx="92">
                  <c:v>8768.6390806438794</c:v>
                </c:pt>
                <c:pt idx="93">
                  <c:v>8768.6390806438794</c:v>
                </c:pt>
                <c:pt idx="94">
                  <c:v>8768.6390806438794</c:v>
                </c:pt>
                <c:pt idx="95">
                  <c:v>8768.6390806438794</c:v>
                </c:pt>
                <c:pt idx="96">
                  <c:v>8768.6390806438794</c:v>
                </c:pt>
                <c:pt idx="97">
                  <c:v>9112.1868629050405</c:v>
                </c:pt>
                <c:pt idx="98">
                  <c:v>9330.2909246117306</c:v>
                </c:pt>
                <c:pt idx="99">
                  <c:v>9339.6177325250992</c:v>
                </c:pt>
                <c:pt idx="100">
                  <c:v>9569.0621680032891</c:v>
                </c:pt>
                <c:pt idx="101">
                  <c:v>9606.8246451662799</c:v>
                </c:pt>
                <c:pt idx="102">
                  <c:v>9739.5063844060896</c:v>
                </c:pt>
                <c:pt idx="103">
                  <c:v>9739.5063844060896</c:v>
                </c:pt>
                <c:pt idx="104">
                  <c:v>9739.5063844060896</c:v>
                </c:pt>
                <c:pt idx="105">
                  <c:v>9739.5063844060896</c:v>
                </c:pt>
                <c:pt idx="106">
                  <c:v>9769.5063844062297</c:v>
                </c:pt>
                <c:pt idx="107">
                  <c:v>9769.5063844062297</c:v>
                </c:pt>
                <c:pt idx="108">
                  <c:v>9770.3604811411296</c:v>
                </c:pt>
                <c:pt idx="109">
                  <c:v>9776.5900026177897</c:v>
                </c:pt>
                <c:pt idx="110">
                  <c:v>10036.7132970434</c:v>
                </c:pt>
                <c:pt idx="111">
                  <c:v>10080.989865339099</c:v>
                </c:pt>
                <c:pt idx="112">
                  <c:v>10141.827493164599</c:v>
                </c:pt>
                <c:pt idx="113">
                  <c:v>10150.040819885</c:v>
                </c:pt>
                <c:pt idx="114">
                  <c:v>10781.6731773545</c:v>
                </c:pt>
                <c:pt idx="115">
                  <c:v>10941.4636881685</c:v>
                </c:pt>
                <c:pt idx="116">
                  <c:v>10943.1312633748</c:v>
                </c:pt>
                <c:pt idx="117">
                  <c:v>11047.580600809701</c:v>
                </c:pt>
                <c:pt idx="118">
                  <c:v>11674.752973000201</c:v>
                </c:pt>
                <c:pt idx="119">
                  <c:v>11676.2648842872</c:v>
                </c:pt>
                <c:pt idx="120">
                  <c:v>11677.717513223701</c:v>
                </c:pt>
                <c:pt idx="121">
                  <c:v>11684.5302767925</c:v>
                </c:pt>
                <c:pt idx="122">
                  <c:v>11691.518774190899</c:v>
                </c:pt>
                <c:pt idx="123">
                  <c:v>11691.5187741913</c:v>
                </c:pt>
                <c:pt idx="124">
                  <c:v>11691.5187741913</c:v>
                </c:pt>
                <c:pt idx="125">
                  <c:v>11691.5187741913</c:v>
                </c:pt>
                <c:pt idx="126">
                  <c:v>11691.5187741913</c:v>
                </c:pt>
                <c:pt idx="127">
                  <c:v>11691.5187741915</c:v>
                </c:pt>
                <c:pt idx="128">
                  <c:v>11691.5187741915</c:v>
                </c:pt>
                <c:pt idx="129">
                  <c:v>11691.5187741916</c:v>
                </c:pt>
                <c:pt idx="130">
                  <c:v>11691.5187741916</c:v>
                </c:pt>
                <c:pt idx="131">
                  <c:v>11691.5187741918</c:v>
                </c:pt>
                <c:pt idx="132">
                  <c:v>11691.5187741918</c:v>
                </c:pt>
                <c:pt idx="133">
                  <c:v>11691.5187741918</c:v>
                </c:pt>
                <c:pt idx="134">
                  <c:v>11691.5187741918</c:v>
                </c:pt>
                <c:pt idx="135">
                  <c:v>11691.5187741918</c:v>
                </c:pt>
                <c:pt idx="136">
                  <c:v>11691.5187741918</c:v>
                </c:pt>
                <c:pt idx="137">
                  <c:v>11691.5187741918</c:v>
                </c:pt>
                <c:pt idx="138">
                  <c:v>12253.1706181596</c:v>
                </c:pt>
                <c:pt idx="139">
                  <c:v>12262.497426072699</c:v>
                </c:pt>
                <c:pt idx="140">
                  <c:v>12262.497426073</c:v>
                </c:pt>
                <c:pt idx="141">
                  <c:v>12593.9809070059</c:v>
                </c:pt>
                <c:pt idx="142">
                  <c:v>12642.386077953901</c:v>
                </c:pt>
                <c:pt idx="143">
                  <c:v>12642.386077953901</c:v>
                </c:pt>
                <c:pt idx="144">
                  <c:v>12642.386077953901</c:v>
                </c:pt>
                <c:pt idx="145">
                  <c:v>12642.386077953901</c:v>
                </c:pt>
                <c:pt idx="146">
                  <c:v>12692.386077953901</c:v>
                </c:pt>
                <c:pt idx="147">
                  <c:v>12692.386077954199</c:v>
                </c:pt>
                <c:pt idx="148">
                  <c:v>12692.386077954199</c:v>
                </c:pt>
                <c:pt idx="149">
                  <c:v>12692.386077954199</c:v>
                </c:pt>
                <c:pt idx="150">
                  <c:v>12921.8305134323</c:v>
                </c:pt>
                <c:pt idx="151">
                  <c:v>12931.542629072899</c:v>
                </c:pt>
                <c:pt idx="152">
                  <c:v>12959.5929905911</c:v>
                </c:pt>
                <c:pt idx="153">
                  <c:v>13003.869558887</c:v>
                </c:pt>
                <c:pt idx="154">
                  <c:v>13064.7071867125</c:v>
                </c:pt>
                <c:pt idx="155">
                  <c:v>13072.9205134329</c:v>
                </c:pt>
                <c:pt idx="156">
                  <c:v>13180.739491590901</c:v>
                </c:pt>
                <c:pt idx="157">
                  <c:v>13197.672748765901</c:v>
                </c:pt>
                <c:pt idx="158">
                  <c:v>13697.1572190108</c:v>
                </c:pt>
                <c:pt idx="159">
                  <c:v>13970.460294357699</c:v>
                </c:pt>
                <c:pt idx="160">
                  <c:v>14597.409970340301</c:v>
                </c:pt>
                <c:pt idx="161">
                  <c:v>14597.632666548199</c:v>
                </c:pt>
                <c:pt idx="162">
                  <c:v>14599.144577835201</c:v>
                </c:pt>
                <c:pt idx="163">
                  <c:v>14600.597206771599</c:v>
                </c:pt>
                <c:pt idx="164">
                  <c:v>14614.3984677386</c:v>
                </c:pt>
                <c:pt idx="165">
                  <c:v>14614.3984677392</c:v>
                </c:pt>
                <c:pt idx="166">
                  <c:v>14614.3984677392</c:v>
                </c:pt>
                <c:pt idx="167">
                  <c:v>14614.3984677392</c:v>
                </c:pt>
                <c:pt idx="168">
                  <c:v>14614.3984677392</c:v>
                </c:pt>
                <c:pt idx="169">
                  <c:v>14614.3984677393</c:v>
                </c:pt>
                <c:pt idx="170">
                  <c:v>14614.3984677393</c:v>
                </c:pt>
                <c:pt idx="171">
                  <c:v>14614.3984677395</c:v>
                </c:pt>
                <c:pt idx="172">
                  <c:v>14614.3984677395</c:v>
                </c:pt>
                <c:pt idx="173">
                  <c:v>14614.3984677398</c:v>
                </c:pt>
                <c:pt idx="174">
                  <c:v>14614.3984677398</c:v>
                </c:pt>
                <c:pt idx="175">
                  <c:v>14614.3984677398</c:v>
                </c:pt>
                <c:pt idx="176">
                  <c:v>14614.3984677398</c:v>
                </c:pt>
                <c:pt idx="177">
                  <c:v>14614.3984677398</c:v>
                </c:pt>
                <c:pt idx="178">
                  <c:v>14614.3984677398</c:v>
                </c:pt>
                <c:pt idx="179">
                  <c:v>14623.398686815601</c:v>
                </c:pt>
                <c:pt idx="180">
                  <c:v>15176.0503117074</c:v>
                </c:pt>
                <c:pt idx="181">
                  <c:v>15185.377119621</c:v>
                </c:pt>
                <c:pt idx="182">
                  <c:v>15516.8606005539</c:v>
                </c:pt>
                <c:pt idx="183">
                  <c:v>15545.265771501799</c:v>
                </c:pt>
                <c:pt idx="184">
                  <c:v>15545.265771501799</c:v>
                </c:pt>
                <c:pt idx="185">
                  <c:v>15545.265771501799</c:v>
                </c:pt>
                <c:pt idx="186">
                  <c:v>15545.265771501799</c:v>
                </c:pt>
                <c:pt idx="187">
                  <c:v>15615.265771501799</c:v>
                </c:pt>
                <c:pt idx="188">
                  <c:v>15615.2657715021</c:v>
                </c:pt>
                <c:pt idx="189">
                  <c:v>15615.2657715021</c:v>
                </c:pt>
                <c:pt idx="190">
                  <c:v>15615.2657715021</c:v>
                </c:pt>
                <c:pt idx="191">
                  <c:v>15615.2657715021</c:v>
                </c:pt>
                <c:pt idx="192">
                  <c:v>15838.752427170701</c:v>
                </c:pt>
                <c:pt idx="193">
                  <c:v>15882.4726841389</c:v>
                </c:pt>
                <c:pt idx="194">
                  <c:v>15926.749252435</c:v>
                </c:pt>
                <c:pt idx="195">
                  <c:v>15987.5868802603</c:v>
                </c:pt>
                <c:pt idx="196">
                  <c:v>15995.800206980701</c:v>
                </c:pt>
                <c:pt idx="197">
                  <c:v>16120.552442313799</c:v>
                </c:pt>
                <c:pt idx="198">
                  <c:v>16533.507837019999</c:v>
                </c:pt>
                <c:pt idx="199">
                  <c:v>16893.339987905601</c:v>
                </c:pt>
                <c:pt idx="200">
                  <c:v>17520.289663888001</c:v>
                </c:pt>
                <c:pt idx="201">
                  <c:v>17520.5123600962</c:v>
                </c:pt>
                <c:pt idx="202">
                  <c:v>17522.024271383099</c:v>
                </c:pt>
                <c:pt idx="203">
                  <c:v>17523.476900319401</c:v>
                </c:pt>
                <c:pt idx="204">
                  <c:v>17537.2781612863</c:v>
                </c:pt>
                <c:pt idx="205">
                  <c:v>17537.278161286999</c:v>
                </c:pt>
                <c:pt idx="206">
                  <c:v>17537.278161286999</c:v>
                </c:pt>
                <c:pt idx="207">
                  <c:v>17537.278161286999</c:v>
                </c:pt>
                <c:pt idx="208">
                  <c:v>17537.278161287199</c:v>
                </c:pt>
                <c:pt idx="209">
                  <c:v>17537.278161287199</c:v>
                </c:pt>
                <c:pt idx="210">
                  <c:v>17537.278161287399</c:v>
                </c:pt>
                <c:pt idx="211">
                  <c:v>17537.278161287701</c:v>
                </c:pt>
                <c:pt idx="212">
                  <c:v>17537.278161287701</c:v>
                </c:pt>
                <c:pt idx="213">
                  <c:v>17537.278161287701</c:v>
                </c:pt>
                <c:pt idx="214">
                  <c:v>17537.278161287701</c:v>
                </c:pt>
                <c:pt idx="215">
                  <c:v>17537.278161287701</c:v>
                </c:pt>
                <c:pt idx="216">
                  <c:v>17546.278380363499</c:v>
                </c:pt>
                <c:pt idx="217">
                  <c:v>18098.930005255301</c:v>
                </c:pt>
                <c:pt idx="218">
                  <c:v>18108.256813168198</c:v>
                </c:pt>
                <c:pt idx="219">
                  <c:v>18108.256813168598</c:v>
                </c:pt>
                <c:pt idx="220">
                  <c:v>18108.2568131689</c:v>
                </c:pt>
                <c:pt idx="221">
                  <c:v>18439.740294101801</c:v>
                </c:pt>
                <c:pt idx="222">
                  <c:v>18448.1454650497</c:v>
                </c:pt>
                <c:pt idx="223">
                  <c:v>18448.1454650497</c:v>
                </c:pt>
                <c:pt idx="224">
                  <c:v>18448.1454650497</c:v>
                </c:pt>
                <c:pt idx="225">
                  <c:v>18448.1454650497</c:v>
                </c:pt>
                <c:pt idx="226">
                  <c:v>18538.1454650495</c:v>
                </c:pt>
                <c:pt idx="227">
                  <c:v>18538.145465049602</c:v>
                </c:pt>
                <c:pt idx="228">
                  <c:v>18538.145465049802</c:v>
                </c:pt>
                <c:pt idx="229">
                  <c:v>18538.1454650501</c:v>
                </c:pt>
                <c:pt idx="230">
                  <c:v>18538.1454650501</c:v>
                </c:pt>
                <c:pt idx="231">
                  <c:v>18538.1454650501</c:v>
                </c:pt>
                <c:pt idx="232">
                  <c:v>18538.1454650501</c:v>
                </c:pt>
                <c:pt idx="233">
                  <c:v>18538.1454650501</c:v>
                </c:pt>
                <c:pt idx="234">
                  <c:v>18761.632120718699</c:v>
                </c:pt>
                <c:pt idx="235">
                  <c:v>18805.352377686599</c:v>
                </c:pt>
                <c:pt idx="236">
                  <c:v>18849.628945983</c:v>
                </c:pt>
                <c:pt idx="237">
                  <c:v>18910.4665738082</c:v>
                </c:pt>
                <c:pt idx="238">
                  <c:v>18918.679900528601</c:v>
                </c:pt>
                <c:pt idx="239">
                  <c:v>19043.4321358618</c:v>
                </c:pt>
                <c:pt idx="240">
                  <c:v>19456.387530568001</c:v>
                </c:pt>
                <c:pt idx="241">
                  <c:v>19816.2196814536</c:v>
                </c:pt>
                <c:pt idx="242">
                  <c:v>20443.169357435701</c:v>
                </c:pt>
                <c:pt idx="243">
                  <c:v>20443.3920536441</c:v>
                </c:pt>
                <c:pt idx="244">
                  <c:v>20444.903964931102</c:v>
                </c:pt>
                <c:pt idx="245">
                  <c:v>20446.356593867298</c:v>
                </c:pt>
                <c:pt idx="246">
                  <c:v>20460.157854834099</c:v>
                </c:pt>
                <c:pt idx="247">
                  <c:v>20460.157854834899</c:v>
                </c:pt>
                <c:pt idx="248">
                  <c:v>20460.157854834899</c:v>
                </c:pt>
                <c:pt idx="249">
                  <c:v>20460.157854834899</c:v>
                </c:pt>
                <c:pt idx="250">
                  <c:v>20460.157854835099</c:v>
                </c:pt>
                <c:pt idx="251">
                  <c:v>20460.157854835299</c:v>
                </c:pt>
                <c:pt idx="252">
                  <c:v>20460.157854835699</c:v>
                </c:pt>
                <c:pt idx="253">
                  <c:v>20460.157854835699</c:v>
                </c:pt>
                <c:pt idx="254">
                  <c:v>20460.157854835699</c:v>
                </c:pt>
                <c:pt idx="255">
                  <c:v>20460.157854835699</c:v>
                </c:pt>
                <c:pt idx="256">
                  <c:v>20460.157854835699</c:v>
                </c:pt>
                <c:pt idx="257">
                  <c:v>20469.1580739114</c:v>
                </c:pt>
                <c:pt idx="258">
                  <c:v>21021.809698803201</c:v>
                </c:pt>
                <c:pt idx="259">
                  <c:v>21031.136506716299</c:v>
                </c:pt>
                <c:pt idx="260">
                  <c:v>21351.0251585976</c:v>
                </c:pt>
                <c:pt idx="261">
                  <c:v>21351.0251585976</c:v>
                </c:pt>
                <c:pt idx="262">
                  <c:v>21351.0251585976</c:v>
                </c:pt>
                <c:pt idx="263">
                  <c:v>21351.0251585976</c:v>
                </c:pt>
                <c:pt idx="264">
                  <c:v>21362.619987649799</c:v>
                </c:pt>
                <c:pt idx="265">
                  <c:v>21461.025158597298</c:v>
                </c:pt>
                <c:pt idx="266">
                  <c:v>21461.025158597498</c:v>
                </c:pt>
                <c:pt idx="267">
                  <c:v>21461.025158597498</c:v>
                </c:pt>
                <c:pt idx="268">
                  <c:v>21461.025158597698</c:v>
                </c:pt>
                <c:pt idx="269">
                  <c:v>21461.025158598</c:v>
                </c:pt>
                <c:pt idx="270">
                  <c:v>21461.025158598</c:v>
                </c:pt>
                <c:pt idx="271">
                  <c:v>21461.025158598</c:v>
                </c:pt>
                <c:pt idx="272">
                  <c:v>21461.025158598</c:v>
                </c:pt>
                <c:pt idx="273">
                  <c:v>21461.025158598</c:v>
                </c:pt>
                <c:pt idx="274">
                  <c:v>21684.5118142666</c:v>
                </c:pt>
                <c:pt idx="275">
                  <c:v>21728.232071234299</c:v>
                </c:pt>
                <c:pt idx="276">
                  <c:v>21772.508639530901</c:v>
                </c:pt>
                <c:pt idx="277">
                  <c:v>21833.346267355999</c:v>
                </c:pt>
                <c:pt idx="278">
                  <c:v>21841.5595940764</c:v>
                </c:pt>
                <c:pt idx="279">
                  <c:v>21966.3118294097</c:v>
                </c:pt>
                <c:pt idx="280">
                  <c:v>22379.267224116</c:v>
                </c:pt>
                <c:pt idx="281">
                  <c:v>22739.099375001599</c:v>
                </c:pt>
                <c:pt idx="282">
                  <c:v>23366.0490509835</c:v>
                </c:pt>
                <c:pt idx="283">
                  <c:v>23366.271747192099</c:v>
                </c:pt>
                <c:pt idx="284">
                  <c:v>23367.7836584791</c:v>
                </c:pt>
                <c:pt idx="285">
                  <c:v>23369.2362874151</c:v>
                </c:pt>
                <c:pt idx="286">
                  <c:v>23383.037548382701</c:v>
                </c:pt>
                <c:pt idx="287">
                  <c:v>23383.037548382701</c:v>
                </c:pt>
                <c:pt idx="288">
                  <c:v>23383.037548382999</c:v>
                </c:pt>
                <c:pt idx="289">
                  <c:v>23383.037548383199</c:v>
                </c:pt>
                <c:pt idx="290">
                  <c:v>23383.0375483836</c:v>
                </c:pt>
                <c:pt idx="291">
                  <c:v>23383.0375483836</c:v>
                </c:pt>
                <c:pt idx="292">
                  <c:v>23383.0375483836</c:v>
                </c:pt>
                <c:pt idx="293">
                  <c:v>23383.0375483836</c:v>
                </c:pt>
                <c:pt idx="294">
                  <c:v>23392.0377674593</c:v>
                </c:pt>
                <c:pt idx="295">
                  <c:v>23944.689392351102</c:v>
                </c:pt>
                <c:pt idx="296">
                  <c:v>23954.016200262999</c:v>
                </c:pt>
                <c:pt idx="297">
                  <c:v>23954.016200263901</c:v>
                </c:pt>
                <c:pt idx="298">
                  <c:v>23954.016200264901</c:v>
                </c:pt>
                <c:pt idx="299">
                  <c:v>24253.904852145501</c:v>
                </c:pt>
                <c:pt idx="300">
                  <c:v>24253.904852145501</c:v>
                </c:pt>
                <c:pt idx="301">
                  <c:v>24253.904852145501</c:v>
                </c:pt>
                <c:pt idx="302">
                  <c:v>24253.904852145501</c:v>
                </c:pt>
                <c:pt idx="303">
                  <c:v>24285.499681197802</c:v>
                </c:pt>
                <c:pt idx="304">
                  <c:v>24383.904852145199</c:v>
                </c:pt>
                <c:pt idx="305">
                  <c:v>24383.904852145199</c:v>
                </c:pt>
                <c:pt idx="306">
                  <c:v>24383.904852145399</c:v>
                </c:pt>
                <c:pt idx="307">
                  <c:v>24383.904852145399</c:v>
                </c:pt>
                <c:pt idx="308">
                  <c:v>24383.904852145599</c:v>
                </c:pt>
                <c:pt idx="309">
                  <c:v>24383.904852145999</c:v>
                </c:pt>
                <c:pt idx="310">
                  <c:v>24383.904852145999</c:v>
                </c:pt>
                <c:pt idx="311">
                  <c:v>24383.904852145999</c:v>
                </c:pt>
                <c:pt idx="312">
                  <c:v>24383.904852145999</c:v>
                </c:pt>
                <c:pt idx="313">
                  <c:v>24383.904852145999</c:v>
                </c:pt>
                <c:pt idx="314">
                  <c:v>24383.904852145999</c:v>
                </c:pt>
                <c:pt idx="315">
                  <c:v>24460.387921942802</c:v>
                </c:pt>
                <c:pt idx="316">
                  <c:v>24594.1232673837</c:v>
                </c:pt>
                <c:pt idx="317">
                  <c:v>24607.391507814598</c:v>
                </c:pt>
                <c:pt idx="318">
                  <c:v>24695.388333078899</c:v>
                </c:pt>
                <c:pt idx="319">
                  <c:v>24756.225960903899</c:v>
                </c:pt>
                <c:pt idx="320">
                  <c:v>24764.4392876243</c:v>
                </c:pt>
                <c:pt idx="321">
                  <c:v>24822.4257217661</c:v>
                </c:pt>
                <c:pt idx="322">
                  <c:v>25302.1469176639</c:v>
                </c:pt>
                <c:pt idx="323">
                  <c:v>25661.979068549499</c:v>
                </c:pt>
                <c:pt idx="324">
                  <c:v>26279.151440739999</c:v>
                </c:pt>
                <c:pt idx="325">
                  <c:v>26280.663352027001</c:v>
                </c:pt>
                <c:pt idx="326">
                  <c:v>26288.9287445312</c:v>
                </c:pt>
                <c:pt idx="327">
                  <c:v>26292.115980962899</c:v>
                </c:pt>
                <c:pt idx="328">
                  <c:v>26305.917241930601</c:v>
                </c:pt>
                <c:pt idx="329">
                  <c:v>26305.917241930601</c:v>
                </c:pt>
                <c:pt idx="330">
                  <c:v>26305.917241930802</c:v>
                </c:pt>
                <c:pt idx="331">
                  <c:v>26305.9172419311</c:v>
                </c:pt>
                <c:pt idx="332">
                  <c:v>26314.9174610072</c:v>
                </c:pt>
                <c:pt idx="333">
                  <c:v>26809.212721528402</c:v>
                </c:pt>
                <c:pt idx="334">
                  <c:v>26810.938114003198</c:v>
                </c:pt>
                <c:pt idx="335">
                  <c:v>26824.992654232301</c:v>
                </c:pt>
                <c:pt idx="336">
                  <c:v>26867.5690858989</c:v>
                </c:pt>
                <c:pt idx="337">
                  <c:v>26876.895893812802</c:v>
                </c:pt>
                <c:pt idx="338">
                  <c:v>27156.784545693401</c:v>
                </c:pt>
                <c:pt idx="339">
                  <c:v>27156.784545693401</c:v>
                </c:pt>
                <c:pt idx="340">
                  <c:v>27156.784545693401</c:v>
                </c:pt>
                <c:pt idx="341">
                  <c:v>27156.784545693401</c:v>
                </c:pt>
                <c:pt idx="342">
                  <c:v>27208.379374745698</c:v>
                </c:pt>
                <c:pt idx="343">
                  <c:v>27306.784545693001</c:v>
                </c:pt>
                <c:pt idx="344">
                  <c:v>27306.784545693001</c:v>
                </c:pt>
                <c:pt idx="345">
                  <c:v>27306.784545693299</c:v>
                </c:pt>
                <c:pt idx="346">
                  <c:v>27306.784545693299</c:v>
                </c:pt>
                <c:pt idx="347">
                  <c:v>27306.784545693499</c:v>
                </c:pt>
                <c:pt idx="348">
                  <c:v>27306.784545694001</c:v>
                </c:pt>
                <c:pt idx="349">
                  <c:v>27306.784545694001</c:v>
                </c:pt>
                <c:pt idx="350">
                  <c:v>27306.784545694001</c:v>
                </c:pt>
                <c:pt idx="351">
                  <c:v>27306.784545694001</c:v>
                </c:pt>
                <c:pt idx="352">
                  <c:v>27306.784545694001</c:v>
                </c:pt>
                <c:pt idx="353">
                  <c:v>27306.784545694001</c:v>
                </c:pt>
                <c:pt idx="354">
                  <c:v>27306.784545694001</c:v>
                </c:pt>
                <c:pt idx="355">
                  <c:v>27315.671064505299</c:v>
                </c:pt>
                <c:pt idx="356">
                  <c:v>27316.0051088619</c:v>
                </c:pt>
                <c:pt idx="357">
                  <c:v>27334.784983844402</c:v>
                </c:pt>
                <c:pt idx="358">
                  <c:v>27383.267615490498</c:v>
                </c:pt>
                <c:pt idx="359">
                  <c:v>27507.002960931499</c:v>
                </c:pt>
                <c:pt idx="360">
                  <c:v>27530.271201362601</c:v>
                </c:pt>
                <c:pt idx="361">
                  <c:v>27618.268026626902</c:v>
                </c:pt>
                <c:pt idx="362">
                  <c:v>27679.105654451701</c:v>
                </c:pt>
                <c:pt idx="363">
                  <c:v>27687.318981172099</c:v>
                </c:pt>
                <c:pt idx="364">
                  <c:v>27710.715417765499</c:v>
                </c:pt>
                <c:pt idx="365">
                  <c:v>27745.305415314098</c:v>
                </c:pt>
                <c:pt idx="366">
                  <c:v>28225.026611211899</c:v>
                </c:pt>
                <c:pt idx="367">
                  <c:v>28519.6048721929</c:v>
                </c:pt>
                <c:pt idx="368">
                  <c:v>29160.583608757999</c:v>
                </c:pt>
                <c:pt idx="369">
                  <c:v>29202.031134288001</c:v>
                </c:pt>
                <c:pt idx="370">
                  <c:v>29203.543045574999</c:v>
                </c:pt>
                <c:pt idx="371">
                  <c:v>29211.808438078901</c:v>
                </c:pt>
                <c:pt idx="372">
                  <c:v>29214.995674510799</c:v>
                </c:pt>
                <c:pt idx="373">
                  <c:v>29219.470127565601</c:v>
                </c:pt>
                <c:pt idx="374">
                  <c:v>29237.797154555101</c:v>
                </c:pt>
                <c:pt idx="375">
                  <c:v>29352.718330404299</c:v>
                </c:pt>
                <c:pt idx="376">
                  <c:v>29780.4487794468</c:v>
                </c:pt>
                <c:pt idx="377">
                  <c:v>29799.7755873596</c:v>
                </c:pt>
                <c:pt idx="378">
                  <c:v>29799.7755873602</c:v>
                </c:pt>
                <c:pt idx="379">
                  <c:v>30059.6642392412</c:v>
                </c:pt>
                <c:pt idx="380">
                  <c:v>30059.6642392412</c:v>
                </c:pt>
                <c:pt idx="381">
                  <c:v>30059.6642392412</c:v>
                </c:pt>
                <c:pt idx="382">
                  <c:v>30059.6642392412</c:v>
                </c:pt>
                <c:pt idx="383">
                  <c:v>30131.259068293701</c:v>
                </c:pt>
                <c:pt idx="384">
                  <c:v>30161.981066957502</c:v>
                </c:pt>
                <c:pt idx="385">
                  <c:v>30163.706459432298</c:v>
                </c:pt>
                <c:pt idx="386">
                  <c:v>30167.760999661401</c:v>
                </c:pt>
                <c:pt idx="387">
                  <c:v>30229.664239240901</c:v>
                </c:pt>
                <c:pt idx="388">
                  <c:v>30229.664239240901</c:v>
                </c:pt>
                <c:pt idx="389">
                  <c:v>30229.664239240901</c:v>
                </c:pt>
                <c:pt idx="390">
                  <c:v>30229.664239241101</c:v>
                </c:pt>
                <c:pt idx="391">
                  <c:v>30229.664239241101</c:v>
                </c:pt>
                <c:pt idx="392">
                  <c:v>30229.6642392414</c:v>
                </c:pt>
                <c:pt idx="393">
                  <c:v>30229.6642392414</c:v>
                </c:pt>
                <c:pt idx="394">
                  <c:v>30229.664239241902</c:v>
                </c:pt>
                <c:pt idx="395">
                  <c:v>30229.664239241902</c:v>
                </c:pt>
                <c:pt idx="396">
                  <c:v>30229.664239241902</c:v>
                </c:pt>
                <c:pt idx="397">
                  <c:v>30229.664239241902</c:v>
                </c:pt>
                <c:pt idx="398">
                  <c:v>30229.664239241902</c:v>
                </c:pt>
                <c:pt idx="399">
                  <c:v>30229.664239241902</c:v>
                </c:pt>
                <c:pt idx="400">
                  <c:v>30306.147309038301</c:v>
                </c:pt>
                <c:pt idx="401">
                  <c:v>30429.882654479199</c:v>
                </c:pt>
                <c:pt idx="402">
                  <c:v>30453.150894910501</c:v>
                </c:pt>
                <c:pt idx="403">
                  <c:v>30541.147720174798</c:v>
                </c:pt>
                <c:pt idx="404">
                  <c:v>30601.985347999602</c:v>
                </c:pt>
                <c:pt idx="405">
                  <c:v>30633.595111313502</c:v>
                </c:pt>
                <c:pt idx="406">
                  <c:v>30668.185108862101</c:v>
                </c:pt>
                <c:pt idx="407">
                  <c:v>30682.299439368999</c:v>
                </c:pt>
                <c:pt idx="408">
                  <c:v>31127.376065633602</c:v>
                </c:pt>
                <c:pt idx="409">
                  <c:v>31147.906304759901</c:v>
                </c:pt>
                <c:pt idx="410">
                  <c:v>31442.484565740899</c:v>
                </c:pt>
                <c:pt idx="411">
                  <c:v>31618.372292945001</c:v>
                </c:pt>
                <c:pt idx="412">
                  <c:v>32083.4633023059</c:v>
                </c:pt>
                <c:pt idx="413">
                  <c:v>32124.910827836</c:v>
                </c:pt>
                <c:pt idx="414">
                  <c:v>32126.4227391229</c:v>
                </c:pt>
                <c:pt idx="415">
                  <c:v>32127.875368058601</c:v>
                </c:pt>
                <c:pt idx="416">
                  <c:v>32134.688131626601</c:v>
                </c:pt>
                <c:pt idx="417">
                  <c:v>32142.349821113501</c:v>
                </c:pt>
                <c:pt idx="418">
                  <c:v>32160.676848103001</c:v>
                </c:pt>
                <c:pt idx="419">
                  <c:v>32703.328472994701</c:v>
                </c:pt>
                <c:pt idx="420">
                  <c:v>32705.486675833399</c:v>
                </c:pt>
                <c:pt idx="421">
                  <c:v>32962.5439327891</c:v>
                </c:pt>
                <c:pt idx="422">
                  <c:v>32962.5439327891</c:v>
                </c:pt>
                <c:pt idx="423">
                  <c:v>32962.5439327891</c:v>
                </c:pt>
                <c:pt idx="424">
                  <c:v>32962.5439327891</c:v>
                </c:pt>
                <c:pt idx="425">
                  <c:v>32985.130172131801</c:v>
                </c:pt>
                <c:pt idx="426">
                  <c:v>33054.138761841597</c:v>
                </c:pt>
                <c:pt idx="427">
                  <c:v>33084.8607605055</c:v>
                </c:pt>
                <c:pt idx="428">
                  <c:v>33086.586152980301</c:v>
                </c:pt>
                <c:pt idx="429">
                  <c:v>33090.640693209301</c:v>
                </c:pt>
                <c:pt idx="430">
                  <c:v>33142.5439327899</c:v>
                </c:pt>
                <c:pt idx="431">
                  <c:v>33142.5439327899</c:v>
                </c:pt>
                <c:pt idx="432">
                  <c:v>33152.5439327887</c:v>
                </c:pt>
                <c:pt idx="433">
                  <c:v>33152.5439327887</c:v>
                </c:pt>
                <c:pt idx="434">
                  <c:v>33152.5439327887</c:v>
                </c:pt>
                <c:pt idx="435">
                  <c:v>33152.543932788998</c:v>
                </c:pt>
                <c:pt idx="436">
                  <c:v>33152.543932788998</c:v>
                </c:pt>
                <c:pt idx="437">
                  <c:v>33152.543932789296</c:v>
                </c:pt>
                <c:pt idx="438">
                  <c:v>33152.543932789296</c:v>
                </c:pt>
                <c:pt idx="439">
                  <c:v>33152.5439327899</c:v>
                </c:pt>
                <c:pt idx="440">
                  <c:v>33152.5439327899</c:v>
                </c:pt>
                <c:pt idx="441">
                  <c:v>33152.5439327899</c:v>
                </c:pt>
                <c:pt idx="442">
                  <c:v>33152.5439327899</c:v>
                </c:pt>
                <c:pt idx="443">
                  <c:v>33229.027002586001</c:v>
                </c:pt>
                <c:pt idx="444">
                  <c:v>33352.762348026903</c:v>
                </c:pt>
                <c:pt idx="445">
                  <c:v>33376.030588458503</c:v>
                </c:pt>
                <c:pt idx="446">
                  <c:v>33454.027413722797</c:v>
                </c:pt>
                <c:pt idx="447">
                  <c:v>33524.865041547397</c:v>
                </c:pt>
                <c:pt idx="448">
                  <c:v>33556.474804861398</c:v>
                </c:pt>
                <c:pt idx="449">
                  <c:v>33591.064802410001</c:v>
                </c:pt>
                <c:pt idx="450">
                  <c:v>33605.179132916899</c:v>
                </c:pt>
                <c:pt idx="451">
                  <c:v>34070.785998307801</c:v>
                </c:pt>
                <c:pt idx="452">
                  <c:v>34365.364259288799</c:v>
                </c:pt>
                <c:pt idx="453">
                  <c:v>34480.144411062698</c:v>
                </c:pt>
                <c:pt idx="454">
                  <c:v>35006.342995853702</c:v>
                </c:pt>
                <c:pt idx="455">
                  <c:v>35027.241236314803</c:v>
                </c:pt>
                <c:pt idx="456">
                  <c:v>35047.790521383897</c:v>
                </c:pt>
                <c:pt idx="457">
                  <c:v>35049.302432670898</c:v>
                </c:pt>
                <c:pt idx="458">
                  <c:v>35050.755061606498</c:v>
                </c:pt>
                <c:pt idx="459">
                  <c:v>35057.567825174403</c:v>
                </c:pt>
                <c:pt idx="460">
                  <c:v>35065.229514661303</c:v>
                </c:pt>
                <c:pt idx="461">
                  <c:v>35568.392716607501</c:v>
                </c:pt>
                <c:pt idx="462">
                  <c:v>35626.208166542601</c:v>
                </c:pt>
                <c:pt idx="463">
                  <c:v>35628.3663693813</c:v>
                </c:pt>
                <c:pt idx="464">
                  <c:v>35865.423626336997</c:v>
                </c:pt>
                <c:pt idx="465">
                  <c:v>35865.423626336997</c:v>
                </c:pt>
                <c:pt idx="466">
                  <c:v>35865.423626336997</c:v>
                </c:pt>
                <c:pt idx="467">
                  <c:v>35865.423626336997</c:v>
                </c:pt>
                <c:pt idx="468">
                  <c:v>35901.244064488201</c:v>
                </c:pt>
                <c:pt idx="469">
                  <c:v>35977.018455389603</c:v>
                </c:pt>
                <c:pt idx="470">
                  <c:v>36007.740454053499</c:v>
                </c:pt>
                <c:pt idx="471">
                  <c:v>36009.465846528299</c:v>
                </c:pt>
                <c:pt idx="472">
                  <c:v>36013.5203867573</c:v>
                </c:pt>
                <c:pt idx="473">
                  <c:v>36065.423626336902</c:v>
                </c:pt>
                <c:pt idx="474">
                  <c:v>36065.423626337899</c:v>
                </c:pt>
                <c:pt idx="475">
                  <c:v>36065.423626337899</c:v>
                </c:pt>
                <c:pt idx="476">
                  <c:v>36075.423626336596</c:v>
                </c:pt>
                <c:pt idx="477">
                  <c:v>36075.423626336596</c:v>
                </c:pt>
                <c:pt idx="478">
                  <c:v>36075.423626336596</c:v>
                </c:pt>
                <c:pt idx="479">
                  <c:v>36075.423626336902</c:v>
                </c:pt>
                <c:pt idx="480">
                  <c:v>36075.4236263372</c:v>
                </c:pt>
                <c:pt idx="481">
                  <c:v>36075.4236263372</c:v>
                </c:pt>
                <c:pt idx="482">
                  <c:v>36075.423626337899</c:v>
                </c:pt>
                <c:pt idx="483">
                  <c:v>36075.423626337899</c:v>
                </c:pt>
                <c:pt idx="484">
                  <c:v>36075.423626337899</c:v>
                </c:pt>
                <c:pt idx="485">
                  <c:v>36075.423626337899</c:v>
                </c:pt>
                <c:pt idx="486">
                  <c:v>36151.906696133701</c:v>
                </c:pt>
                <c:pt idx="487">
                  <c:v>36298.9102820064</c:v>
                </c:pt>
                <c:pt idx="488">
                  <c:v>36376.907107270701</c:v>
                </c:pt>
                <c:pt idx="489">
                  <c:v>36437.744735095301</c:v>
                </c:pt>
                <c:pt idx="490">
                  <c:v>36479.354498409397</c:v>
                </c:pt>
                <c:pt idx="491">
                  <c:v>36513.944495958</c:v>
                </c:pt>
                <c:pt idx="492">
                  <c:v>36528.058826464898</c:v>
                </c:pt>
                <c:pt idx="493">
                  <c:v>36856.620693455901</c:v>
                </c:pt>
                <c:pt idx="494">
                  <c:v>36993.6656918558</c:v>
                </c:pt>
                <c:pt idx="495">
                  <c:v>37286.509345337203</c:v>
                </c:pt>
                <c:pt idx="496">
                  <c:v>37288.243952836798</c:v>
                </c:pt>
                <c:pt idx="497">
                  <c:v>37403.0241046105</c:v>
                </c:pt>
                <c:pt idx="498">
                  <c:v>37428.582786184699</c:v>
                </c:pt>
                <c:pt idx="499">
                  <c:v>37929.222689401497</c:v>
                </c:pt>
                <c:pt idx="500">
                  <c:v>37950.1209298627</c:v>
                </c:pt>
                <c:pt idx="501">
                  <c:v>37970.670214931903</c:v>
                </c:pt>
                <c:pt idx="502">
                  <c:v>37972.182126218897</c:v>
                </c:pt>
                <c:pt idx="503">
                  <c:v>37973.6347551543</c:v>
                </c:pt>
                <c:pt idx="504">
                  <c:v>37980.447518722103</c:v>
                </c:pt>
                <c:pt idx="505">
                  <c:v>37988.1092082092</c:v>
                </c:pt>
                <c:pt idx="506">
                  <c:v>38549.087860090403</c:v>
                </c:pt>
                <c:pt idx="507">
                  <c:v>38551.246062929102</c:v>
                </c:pt>
                <c:pt idx="508">
                  <c:v>38768.303319884901</c:v>
                </c:pt>
                <c:pt idx="509">
                  <c:v>38768.303319884901</c:v>
                </c:pt>
                <c:pt idx="510">
                  <c:v>38768.303319884901</c:v>
                </c:pt>
                <c:pt idx="511">
                  <c:v>38768.303319884901</c:v>
                </c:pt>
                <c:pt idx="512">
                  <c:v>38824.123758036098</c:v>
                </c:pt>
                <c:pt idx="513">
                  <c:v>38899.898148937602</c:v>
                </c:pt>
                <c:pt idx="514">
                  <c:v>38921.161062036597</c:v>
                </c:pt>
                <c:pt idx="515">
                  <c:v>38922.345540076203</c:v>
                </c:pt>
                <c:pt idx="516">
                  <c:v>38930.620147601403</c:v>
                </c:pt>
                <c:pt idx="517">
                  <c:v>38936.400080305197</c:v>
                </c:pt>
                <c:pt idx="518">
                  <c:v>38988.303319884799</c:v>
                </c:pt>
                <c:pt idx="519">
                  <c:v>38988.303319885803</c:v>
                </c:pt>
                <c:pt idx="520">
                  <c:v>38988.303319885803</c:v>
                </c:pt>
                <c:pt idx="521">
                  <c:v>38988.303319885803</c:v>
                </c:pt>
                <c:pt idx="522">
                  <c:v>38998.303319884399</c:v>
                </c:pt>
                <c:pt idx="523">
                  <c:v>38998.303319884399</c:v>
                </c:pt>
                <c:pt idx="524">
                  <c:v>38998.303319884399</c:v>
                </c:pt>
                <c:pt idx="525">
                  <c:v>38998.303319884799</c:v>
                </c:pt>
                <c:pt idx="526">
                  <c:v>38998.303319885097</c:v>
                </c:pt>
                <c:pt idx="527">
                  <c:v>38998.303319885097</c:v>
                </c:pt>
                <c:pt idx="528">
                  <c:v>38998.303319885803</c:v>
                </c:pt>
                <c:pt idx="529">
                  <c:v>38998.303319885803</c:v>
                </c:pt>
                <c:pt idx="530">
                  <c:v>38998.303319885803</c:v>
                </c:pt>
                <c:pt idx="531">
                  <c:v>39074.786389681503</c:v>
                </c:pt>
                <c:pt idx="532">
                  <c:v>39211.789975554399</c:v>
                </c:pt>
                <c:pt idx="533">
                  <c:v>39299.7868008187</c:v>
                </c:pt>
                <c:pt idx="534">
                  <c:v>39360.624428643103</c:v>
                </c:pt>
                <c:pt idx="535">
                  <c:v>39402.234191957301</c:v>
                </c:pt>
                <c:pt idx="536">
                  <c:v>39426.824189505998</c:v>
                </c:pt>
                <c:pt idx="537">
                  <c:v>39450.938520012802</c:v>
                </c:pt>
                <c:pt idx="538">
                  <c:v>39906.545385403697</c:v>
                </c:pt>
                <c:pt idx="539">
                  <c:v>40209.389038884998</c:v>
                </c:pt>
                <c:pt idx="540">
                  <c:v>40211.123646384804</c:v>
                </c:pt>
                <c:pt idx="541">
                  <c:v>40325.903798158397</c:v>
                </c:pt>
                <c:pt idx="542">
                  <c:v>40351.4624797324</c:v>
                </c:pt>
                <c:pt idx="543">
                  <c:v>40842.102382949401</c:v>
                </c:pt>
                <c:pt idx="544">
                  <c:v>40873.000623410597</c:v>
                </c:pt>
                <c:pt idx="545">
                  <c:v>40893.327212269804</c:v>
                </c:pt>
                <c:pt idx="546">
                  <c:v>40893.549908479901</c:v>
                </c:pt>
                <c:pt idx="547">
                  <c:v>40895.061819766801</c:v>
                </c:pt>
                <c:pt idx="548">
                  <c:v>40896.514448702197</c:v>
                </c:pt>
                <c:pt idx="549">
                  <c:v>40910.988901757097</c:v>
                </c:pt>
                <c:pt idx="550">
                  <c:v>41471.9675536383</c:v>
                </c:pt>
                <c:pt idx="551">
                  <c:v>41474.125756476999</c:v>
                </c:pt>
                <c:pt idx="552">
                  <c:v>41671.183013432797</c:v>
                </c:pt>
                <c:pt idx="553">
                  <c:v>41671.183013432797</c:v>
                </c:pt>
                <c:pt idx="554">
                  <c:v>41671.183013432797</c:v>
                </c:pt>
                <c:pt idx="555">
                  <c:v>41671.183013432797</c:v>
                </c:pt>
                <c:pt idx="556">
                  <c:v>41747.003451584103</c:v>
                </c:pt>
                <c:pt idx="557">
                  <c:v>41812.777842485499</c:v>
                </c:pt>
                <c:pt idx="558">
                  <c:v>41844.040755584501</c:v>
                </c:pt>
                <c:pt idx="559">
                  <c:v>41845.225233624202</c:v>
                </c:pt>
                <c:pt idx="560">
                  <c:v>41853.499841149402</c:v>
                </c:pt>
                <c:pt idx="561">
                  <c:v>41859.279773853203</c:v>
                </c:pt>
                <c:pt idx="562">
                  <c:v>41911.183013432703</c:v>
                </c:pt>
                <c:pt idx="563">
                  <c:v>41911.183013433802</c:v>
                </c:pt>
                <c:pt idx="564">
                  <c:v>41911.183013433802</c:v>
                </c:pt>
                <c:pt idx="565">
                  <c:v>41911.183013433802</c:v>
                </c:pt>
                <c:pt idx="566">
                  <c:v>41911.183013433802</c:v>
                </c:pt>
                <c:pt idx="567">
                  <c:v>41911.183013433802</c:v>
                </c:pt>
                <c:pt idx="568">
                  <c:v>41921.183013432303</c:v>
                </c:pt>
                <c:pt idx="569">
                  <c:v>41921.183013432303</c:v>
                </c:pt>
                <c:pt idx="570">
                  <c:v>41921.183013432303</c:v>
                </c:pt>
                <c:pt idx="571">
                  <c:v>41921.183013432703</c:v>
                </c:pt>
                <c:pt idx="572">
                  <c:v>41921.183013433001</c:v>
                </c:pt>
                <c:pt idx="573">
                  <c:v>41921.183013433001</c:v>
                </c:pt>
                <c:pt idx="574">
                  <c:v>41921.183013433802</c:v>
                </c:pt>
                <c:pt idx="575">
                  <c:v>41997.666083229196</c:v>
                </c:pt>
                <c:pt idx="576">
                  <c:v>42134.669669102397</c:v>
                </c:pt>
                <c:pt idx="577">
                  <c:v>42173.504122190898</c:v>
                </c:pt>
                <c:pt idx="578">
                  <c:v>42222.666494366698</c:v>
                </c:pt>
                <c:pt idx="579">
                  <c:v>42325.1138855053</c:v>
                </c:pt>
                <c:pt idx="580">
                  <c:v>42373.8182135608</c:v>
                </c:pt>
                <c:pt idx="581">
                  <c:v>42829.425078951703</c:v>
                </c:pt>
                <c:pt idx="582">
                  <c:v>42930.682534935098</c:v>
                </c:pt>
                <c:pt idx="583">
                  <c:v>43124.0033399327</c:v>
                </c:pt>
                <c:pt idx="584">
                  <c:v>43132.268732432698</c:v>
                </c:pt>
                <c:pt idx="585">
                  <c:v>43248.783491706199</c:v>
                </c:pt>
                <c:pt idx="586">
                  <c:v>43274.3421732801</c:v>
                </c:pt>
                <c:pt idx="587">
                  <c:v>43360.571186816298</c:v>
                </c:pt>
                <c:pt idx="588">
                  <c:v>43764.982076497203</c:v>
                </c:pt>
                <c:pt idx="589">
                  <c:v>43795.880316958501</c:v>
                </c:pt>
                <c:pt idx="590">
                  <c:v>43816.206905817598</c:v>
                </c:pt>
                <c:pt idx="591">
                  <c:v>43816.429602027798</c:v>
                </c:pt>
                <c:pt idx="592">
                  <c:v>43817.9415133148</c:v>
                </c:pt>
                <c:pt idx="593">
                  <c:v>43819.394142249999</c:v>
                </c:pt>
                <c:pt idx="594">
                  <c:v>43833.868595305001</c:v>
                </c:pt>
                <c:pt idx="595">
                  <c:v>44394.847247186197</c:v>
                </c:pt>
                <c:pt idx="596">
                  <c:v>44397.005450024801</c:v>
                </c:pt>
                <c:pt idx="597">
                  <c:v>44574.062706980701</c:v>
                </c:pt>
                <c:pt idx="598">
                  <c:v>44574.062706980701</c:v>
                </c:pt>
                <c:pt idx="599">
                  <c:v>44574.062706980701</c:v>
                </c:pt>
                <c:pt idx="600">
                  <c:v>44574.062706980701</c:v>
                </c:pt>
                <c:pt idx="601">
                  <c:v>44669.883145132102</c:v>
                </c:pt>
                <c:pt idx="602">
                  <c:v>44735.657536033497</c:v>
                </c:pt>
                <c:pt idx="603">
                  <c:v>44766.920449132398</c:v>
                </c:pt>
                <c:pt idx="604">
                  <c:v>44768.104927172099</c:v>
                </c:pt>
                <c:pt idx="605">
                  <c:v>44776.379534697298</c:v>
                </c:pt>
                <c:pt idx="606">
                  <c:v>44820.101560375602</c:v>
                </c:pt>
                <c:pt idx="607">
                  <c:v>44834.062706980098</c:v>
                </c:pt>
                <c:pt idx="608">
                  <c:v>44834.0627069806</c:v>
                </c:pt>
                <c:pt idx="609">
                  <c:v>44834.062706980898</c:v>
                </c:pt>
                <c:pt idx="610">
                  <c:v>44834.062706981698</c:v>
                </c:pt>
                <c:pt idx="611">
                  <c:v>44834.062706981698</c:v>
                </c:pt>
                <c:pt idx="612">
                  <c:v>44834.062706981698</c:v>
                </c:pt>
                <c:pt idx="613">
                  <c:v>44834.062706981698</c:v>
                </c:pt>
                <c:pt idx="614">
                  <c:v>44834.062706981698</c:v>
                </c:pt>
                <c:pt idx="615">
                  <c:v>44844.062706980098</c:v>
                </c:pt>
                <c:pt idx="616">
                  <c:v>44844.062706980098</c:v>
                </c:pt>
                <c:pt idx="617">
                  <c:v>44844.0627069806</c:v>
                </c:pt>
                <c:pt idx="618">
                  <c:v>44844.062706980898</c:v>
                </c:pt>
                <c:pt idx="619">
                  <c:v>44844.062706981698</c:v>
                </c:pt>
                <c:pt idx="620">
                  <c:v>44920.545776776897</c:v>
                </c:pt>
                <c:pt idx="621">
                  <c:v>45056.383815738802</c:v>
                </c:pt>
                <c:pt idx="622">
                  <c:v>45057.549362650301</c:v>
                </c:pt>
                <c:pt idx="623">
                  <c:v>45145.546187914602</c:v>
                </c:pt>
                <c:pt idx="624">
                  <c:v>45247.993579053298</c:v>
                </c:pt>
                <c:pt idx="625">
                  <c:v>45296.697907108799</c:v>
                </c:pt>
                <c:pt idx="626">
                  <c:v>45363.138119282397</c:v>
                </c:pt>
                <c:pt idx="627">
                  <c:v>45752.304772499701</c:v>
                </c:pt>
                <c:pt idx="628">
                  <c:v>45793.026771163502</c:v>
                </c:pt>
                <c:pt idx="629">
                  <c:v>46046.883033480699</c:v>
                </c:pt>
                <c:pt idx="630">
                  <c:v>46055.148425980398</c:v>
                </c:pt>
                <c:pt idx="631">
                  <c:v>46127.584012046696</c:v>
                </c:pt>
                <c:pt idx="632">
                  <c:v>46163.472843894197</c:v>
                </c:pt>
                <c:pt idx="633">
                  <c:v>46171.663185254001</c:v>
                </c:pt>
                <c:pt idx="634">
                  <c:v>46197.221866827902</c:v>
                </c:pt>
                <c:pt idx="635">
                  <c:v>46283.450880364202</c:v>
                </c:pt>
                <c:pt idx="636">
                  <c:v>46598.840446183603</c:v>
                </c:pt>
                <c:pt idx="637">
                  <c:v>46687.8617700451</c:v>
                </c:pt>
                <c:pt idx="638">
                  <c:v>46718.760010506398</c:v>
                </c:pt>
                <c:pt idx="639">
                  <c:v>46739.086599365299</c:v>
                </c:pt>
                <c:pt idx="640">
                  <c:v>46739.309295575797</c:v>
                </c:pt>
                <c:pt idx="641">
                  <c:v>46740.821206862798</c:v>
                </c:pt>
                <c:pt idx="642">
                  <c:v>46742.273835797903</c:v>
                </c:pt>
                <c:pt idx="643">
                  <c:v>46756.748288852898</c:v>
                </c:pt>
                <c:pt idx="644">
                  <c:v>47317.726940734101</c:v>
                </c:pt>
                <c:pt idx="645">
                  <c:v>47319.885143572697</c:v>
                </c:pt>
                <c:pt idx="646">
                  <c:v>47458.617749966201</c:v>
                </c:pt>
                <c:pt idx="647">
                  <c:v>47476.942400528496</c:v>
                </c:pt>
                <c:pt idx="648">
                  <c:v>47476.942400528496</c:v>
                </c:pt>
                <c:pt idx="649">
                  <c:v>47476.942400528496</c:v>
                </c:pt>
                <c:pt idx="650">
                  <c:v>47476.942400528496</c:v>
                </c:pt>
                <c:pt idx="651">
                  <c:v>47592.762838679999</c:v>
                </c:pt>
                <c:pt idx="652">
                  <c:v>47658.537229581503</c:v>
                </c:pt>
                <c:pt idx="653">
                  <c:v>47689.259228245297</c:v>
                </c:pt>
                <c:pt idx="654">
                  <c:v>47689.800142680302</c:v>
                </c:pt>
                <c:pt idx="655">
                  <c:v>47690.984620720097</c:v>
                </c:pt>
                <c:pt idx="656">
                  <c:v>47742.981253923303</c:v>
                </c:pt>
                <c:pt idx="657">
                  <c:v>47756.942400528002</c:v>
                </c:pt>
                <c:pt idx="658">
                  <c:v>47756.942400528496</c:v>
                </c:pt>
                <c:pt idx="659">
                  <c:v>47756.942400528496</c:v>
                </c:pt>
                <c:pt idx="660">
                  <c:v>47756.942400528802</c:v>
                </c:pt>
                <c:pt idx="661">
                  <c:v>47756.942400529697</c:v>
                </c:pt>
                <c:pt idx="662">
                  <c:v>47756.942400529697</c:v>
                </c:pt>
                <c:pt idx="663">
                  <c:v>47756.942400529697</c:v>
                </c:pt>
                <c:pt idx="664">
                  <c:v>47756.942400529697</c:v>
                </c:pt>
                <c:pt idx="665">
                  <c:v>47756.942400529697</c:v>
                </c:pt>
                <c:pt idx="666">
                  <c:v>47766.942400528002</c:v>
                </c:pt>
                <c:pt idx="667">
                  <c:v>47766.942400528002</c:v>
                </c:pt>
                <c:pt idx="668">
                  <c:v>47766.942400528802</c:v>
                </c:pt>
                <c:pt idx="669">
                  <c:v>47766.942400529697</c:v>
                </c:pt>
                <c:pt idx="670">
                  <c:v>47843.425470324699</c:v>
                </c:pt>
                <c:pt idx="671">
                  <c:v>47974.847271446997</c:v>
                </c:pt>
                <c:pt idx="672">
                  <c:v>47979.263509286597</c:v>
                </c:pt>
                <c:pt idx="673">
                  <c:v>47980.4290561983</c:v>
                </c:pt>
                <c:pt idx="674">
                  <c:v>48068.425881462601</c:v>
                </c:pt>
                <c:pt idx="675">
                  <c:v>48170.873272601202</c:v>
                </c:pt>
                <c:pt idx="676">
                  <c:v>48219.577600656703</c:v>
                </c:pt>
                <c:pt idx="677">
                  <c:v>48363.368141073101</c:v>
                </c:pt>
                <c:pt idx="678">
                  <c:v>48675.184466047598</c:v>
                </c:pt>
                <c:pt idx="679">
                  <c:v>48715.906464711501</c:v>
                </c:pt>
                <c:pt idx="680">
                  <c:v>48834.624575209302</c:v>
                </c:pt>
                <c:pt idx="681">
                  <c:v>48969.762727028603</c:v>
                </c:pt>
                <c:pt idx="682">
                  <c:v>48978.0281195282</c:v>
                </c:pt>
                <c:pt idx="683">
                  <c:v>49084.542878801898</c:v>
                </c:pt>
                <c:pt idx="684">
                  <c:v>49206.330573912201</c:v>
                </c:pt>
                <c:pt idx="685">
                  <c:v>49350.854096722898</c:v>
                </c:pt>
                <c:pt idx="686">
                  <c:v>49516.2411893233</c:v>
                </c:pt>
                <c:pt idx="687">
                  <c:v>49610.741463592902</c:v>
                </c:pt>
                <c:pt idx="688">
                  <c:v>49641.639704054302</c:v>
                </c:pt>
                <c:pt idx="689">
                  <c:v>49661.966292912999</c:v>
                </c:pt>
                <c:pt idx="690">
                  <c:v>49662.188989123701</c:v>
                </c:pt>
                <c:pt idx="691">
                  <c:v>49663.700900410702</c:v>
                </c:pt>
                <c:pt idx="692">
                  <c:v>49665.153529345698</c:v>
                </c:pt>
                <c:pt idx="693">
                  <c:v>49679.627982400802</c:v>
                </c:pt>
                <c:pt idx="694">
                  <c:v>49694.401878994802</c:v>
                </c:pt>
                <c:pt idx="695">
                  <c:v>49931.832748597801</c:v>
                </c:pt>
                <c:pt idx="696">
                  <c:v>50210.631400472703</c:v>
                </c:pt>
                <c:pt idx="697">
                  <c:v>50240.6066342821</c:v>
                </c:pt>
                <c:pt idx="698">
                  <c:v>50242.7648371205</c:v>
                </c:pt>
                <c:pt idx="699">
                  <c:v>50379.8220940764</c:v>
                </c:pt>
                <c:pt idx="700">
                  <c:v>50379.8220940764</c:v>
                </c:pt>
                <c:pt idx="701">
                  <c:v>50379.8220940764</c:v>
                </c:pt>
                <c:pt idx="702">
                  <c:v>50379.8220940764</c:v>
                </c:pt>
                <c:pt idx="703">
                  <c:v>50515.642532227997</c:v>
                </c:pt>
                <c:pt idx="704">
                  <c:v>50581.4169231294</c:v>
                </c:pt>
                <c:pt idx="705">
                  <c:v>50612.138921793303</c:v>
                </c:pt>
                <c:pt idx="706">
                  <c:v>50612.679836228199</c:v>
                </c:pt>
                <c:pt idx="707">
                  <c:v>50613.864314268103</c:v>
                </c:pt>
                <c:pt idx="708">
                  <c:v>50665.860947471097</c:v>
                </c:pt>
                <c:pt idx="709">
                  <c:v>50679.822094075796</c:v>
                </c:pt>
                <c:pt idx="710">
                  <c:v>50679.822094075796</c:v>
                </c:pt>
                <c:pt idx="711">
                  <c:v>50679.8220940764</c:v>
                </c:pt>
                <c:pt idx="712">
                  <c:v>50679.8220940764</c:v>
                </c:pt>
                <c:pt idx="713">
                  <c:v>50679.822094076699</c:v>
                </c:pt>
                <c:pt idx="714">
                  <c:v>50679.822094077703</c:v>
                </c:pt>
                <c:pt idx="715">
                  <c:v>50679.822094077703</c:v>
                </c:pt>
                <c:pt idx="716">
                  <c:v>50679.822094077703</c:v>
                </c:pt>
                <c:pt idx="717">
                  <c:v>50679.822094077703</c:v>
                </c:pt>
                <c:pt idx="718">
                  <c:v>50679.822094077703</c:v>
                </c:pt>
                <c:pt idx="719">
                  <c:v>50679.822094077703</c:v>
                </c:pt>
                <c:pt idx="720">
                  <c:v>50689.822094075796</c:v>
                </c:pt>
                <c:pt idx="721">
                  <c:v>50689.822094076699</c:v>
                </c:pt>
                <c:pt idx="722">
                  <c:v>50756.305163872399</c:v>
                </c:pt>
                <c:pt idx="723">
                  <c:v>50791.610052366603</c:v>
                </c:pt>
                <c:pt idx="724">
                  <c:v>50902.143202834501</c:v>
                </c:pt>
                <c:pt idx="725">
                  <c:v>50903.308749746298</c:v>
                </c:pt>
                <c:pt idx="726">
                  <c:v>50991.3055750106</c:v>
                </c:pt>
                <c:pt idx="727">
                  <c:v>51070.408704234898</c:v>
                </c:pt>
                <c:pt idx="728">
                  <c:v>51083.752966149201</c:v>
                </c:pt>
                <c:pt idx="729">
                  <c:v>51142.457294204702</c:v>
                </c:pt>
                <c:pt idx="730">
                  <c:v>51216.667528050901</c:v>
                </c:pt>
                <c:pt idx="731">
                  <c:v>51588.064159595597</c:v>
                </c:pt>
                <c:pt idx="732">
                  <c:v>51638.786158259398</c:v>
                </c:pt>
                <c:pt idx="733">
                  <c:v>51892.642420576602</c:v>
                </c:pt>
                <c:pt idx="734">
                  <c:v>51900.907813075901</c:v>
                </c:pt>
                <c:pt idx="735">
                  <c:v>51930.186008023498</c:v>
                </c:pt>
                <c:pt idx="736">
                  <c:v>52007.4225723497</c:v>
                </c:pt>
                <c:pt idx="737">
                  <c:v>52129.210267460199</c:v>
                </c:pt>
                <c:pt idx="738">
                  <c:v>52439.120882871001</c:v>
                </c:pt>
                <c:pt idx="739">
                  <c:v>52554.5193976023</c:v>
                </c:pt>
                <c:pt idx="740">
                  <c:v>52575.068682671699</c:v>
                </c:pt>
                <c:pt idx="741">
                  <c:v>52576.580593958701</c:v>
                </c:pt>
                <c:pt idx="742">
                  <c:v>52584.845986460801</c:v>
                </c:pt>
                <c:pt idx="743">
                  <c:v>52588.033222893602</c:v>
                </c:pt>
                <c:pt idx="744">
                  <c:v>53113.486327830004</c:v>
                </c:pt>
                <c:pt idx="745">
                  <c:v>53114.599809022002</c:v>
                </c:pt>
                <c:pt idx="746">
                  <c:v>53163.486327830004</c:v>
                </c:pt>
                <c:pt idx="747">
                  <c:v>53165.644530668302</c:v>
                </c:pt>
                <c:pt idx="748">
                  <c:v>53282.701787624297</c:v>
                </c:pt>
                <c:pt idx="749">
                  <c:v>53282.701787624297</c:v>
                </c:pt>
                <c:pt idx="750">
                  <c:v>53282.701787624297</c:v>
                </c:pt>
                <c:pt idx="751">
                  <c:v>53282.701787624297</c:v>
                </c:pt>
                <c:pt idx="752">
                  <c:v>53438.522225775901</c:v>
                </c:pt>
                <c:pt idx="753">
                  <c:v>53504.296616677399</c:v>
                </c:pt>
                <c:pt idx="754">
                  <c:v>53535.0186153412</c:v>
                </c:pt>
                <c:pt idx="755">
                  <c:v>53535.559529776103</c:v>
                </c:pt>
                <c:pt idx="756">
                  <c:v>53536.744007816</c:v>
                </c:pt>
                <c:pt idx="757">
                  <c:v>53544.488460903201</c:v>
                </c:pt>
                <c:pt idx="758">
                  <c:v>53588.740641018798</c:v>
                </c:pt>
                <c:pt idx="759">
                  <c:v>53602.701787623599</c:v>
                </c:pt>
                <c:pt idx="760">
                  <c:v>53602.701787623599</c:v>
                </c:pt>
                <c:pt idx="761">
                  <c:v>53602.701787624297</c:v>
                </c:pt>
                <c:pt idx="762">
                  <c:v>53602.701787624297</c:v>
                </c:pt>
                <c:pt idx="763">
                  <c:v>53602.701787624603</c:v>
                </c:pt>
                <c:pt idx="764">
                  <c:v>53602.7017876256</c:v>
                </c:pt>
                <c:pt idx="765">
                  <c:v>53602.7017876256</c:v>
                </c:pt>
                <c:pt idx="766">
                  <c:v>53602.7017876256</c:v>
                </c:pt>
                <c:pt idx="767">
                  <c:v>53602.7017876256</c:v>
                </c:pt>
                <c:pt idx="768">
                  <c:v>53602.7017876256</c:v>
                </c:pt>
                <c:pt idx="769">
                  <c:v>53602.7017876256</c:v>
                </c:pt>
                <c:pt idx="770">
                  <c:v>53612.701787623599</c:v>
                </c:pt>
                <c:pt idx="771">
                  <c:v>53612.701787624297</c:v>
                </c:pt>
                <c:pt idx="772">
                  <c:v>53612.701787624603</c:v>
                </c:pt>
                <c:pt idx="773">
                  <c:v>53679.184857420099</c:v>
                </c:pt>
                <c:pt idx="774">
                  <c:v>53825.022896382303</c:v>
                </c:pt>
                <c:pt idx="775">
                  <c:v>53826.188443294202</c:v>
                </c:pt>
                <c:pt idx="776">
                  <c:v>53914.185268558504</c:v>
                </c:pt>
                <c:pt idx="777">
                  <c:v>54006.632659697199</c:v>
                </c:pt>
                <c:pt idx="778">
                  <c:v>54065.3369877527</c:v>
                </c:pt>
                <c:pt idx="779">
                  <c:v>54380.943853143603</c:v>
                </c:pt>
                <c:pt idx="780">
                  <c:v>54561.665851807396</c:v>
                </c:pt>
                <c:pt idx="781">
                  <c:v>54569.435873479997</c:v>
                </c:pt>
                <c:pt idx="782">
                  <c:v>54813.787506623601</c:v>
                </c:pt>
                <c:pt idx="783">
                  <c:v>54815.5221141246</c:v>
                </c:pt>
                <c:pt idx="784">
                  <c:v>54930.302265897597</c:v>
                </c:pt>
                <c:pt idx="785">
                  <c:v>54998.708612887604</c:v>
                </c:pt>
                <c:pt idx="786">
                  <c:v>55052.089961008103</c:v>
                </c:pt>
                <c:pt idx="787">
                  <c:v>55362.000576418803</c:v>
                </c:pt>
                <c:pt idx="788">
                  <c:v>55477.399091150197</c:v>
                </c:pt>
                <c:pt idx="789">
                  <c:v>55497.948376219698</c:v>
                </c:pt>
                <c:pt idx="790">
                  <c:v>55499.460287506598</c:v>
                </c:pt>
                <c:pt idx="791">
                  <c:v>55507.725680008502</c:v>
                </c:pt>
                <c:pt idx="792">
                  <c:v>55510.912916441397</c:v>
                </c:pt>
                <c:pt idx="793">
                  <c:v>55938.524224216198</c:v>
                </c:pt>
                <c:pt idx="794">
                  <c:v>56076.3660213779</c:v>
                </c:pt>
                <c:pt idx="795">
                  <c:v>56092.705219073599</c:v>
                </c:pt>
                <c:pt idx="796">
                  <c:v>56185.581481172201</c:v>
                </c:pt>
                <c:pt idx="797">
                  <c:v>56185.581481172201</c:v>
                </c:pt>
                <c:pt idx="798">
                  <c:v>56185.581481172201</c:v>
                </c:pt>
                <c:pt idx="799">
                  <c:v>56185.581481172201</c:v>
                </c:pt>
                <c:pt idx="800">
                  <c:v>56361.4019193239</c:v>
                </c:pt>
                <c:pt idx="801">
                  <c:v>56386.2546732591</c:v>
                </c:pt>
                <c:pt idx="802">
                  <c:v>56427.176310225303</c:v>
                </c:pt>
                <c:pt idx="803">
                  <c:v>56457.898308889198</c:v>
                </c:pt>
                <c:pt idx="804">
                  <c:v>56458.439223324</c:v>
                </c:pt>
                <c:pt idx="805">
                  <c:v>56459.623701363998</c:v>
                </c:pt>
                <c:pt idx="806">
                  <c:v>56467.368154451098</c:v>
                </c:pt>
                <c:pt idx="807">
                  <c:v>56525.581481171503</c:v>
                </c:pt>
                <c:pt idx="808">
                  <c:v>56525.581481171503</c:v>
                </c:pt>
                <c:pt idx="809">
                  <c:v>56525.581481171503</c:v>
                </c:pt>
                <c:pt idx="810">
                  <c:v>56525.581481172201</c:v>
                </c:pt>
                <c:pt idx="811">
                  <c:v>56525.581481172201</c:v>
                </c:pt>
                <c:pt idx="812">
                  <c:v>56525.581481172499</c:v>
                </c:pt>
                <c:pt idx="813">
                  <c:v>56525.581481172499</c:v>
                </c:pt>
                <c:pt idx="814">
                  <c:v>56525.581481173598</c:v>
                </c:pt>
                <c:pt idx="815">
                  <c:v>56525.581481173598</c:v>
                </c:pt>
                <c:pt idx="816">
                  <c:v>56525.581481173598</c:v>
                </c:pt>
                <c:pt idx="817">
                  <c:v>56525.581481173598</c:v>
                </c:pt>
                <c:pt idx="818">
                  <c:v>56525.581481173598</c:v>
                </c:pt>
                <c:pt idx="819">
                  <c:v>56525.581481173598</c:v>
                </c:pt>
                <c:pt idx="820">
                  <c:v>56602.0645509678</c:v>
                </c:pt>
                <c:pt idx="821">
                  <c:v>56747.9025899302</c:v>
                </c:pt>
                <c:pt idx="822">
                  <c:v>56749.068136842201</c:v>
                </c:pt>
                <c:pt idx="823">
                  <c:v>56795.180357339697</c:v>
                </c:pt>
                <c:pt idx="824">
                  <c:v>56837.064962106502</c:v>
                </c:pt>
                <c:pt idx="825">
                  <c:v>56929.512353245103</c:v>
                </c:pt>
                <c:pt idx="826">
                  <c:v>56978.216681300597</c:v>
                </c:pt>
                <c:pt idx="827">
                  <c:v>57088.849830576997</c:v>
                </c:pt>
                <c:pt idx="828">
                  <c:v>57293.823546691499</c:v>
                </c:pt>
                <c:pt idx="829">
                  <c:v>57474.545545355402</c:v>
                </c:pt>
                <c:pt idx="830">
                  <c:v>57492.315567027697</c:v>
                </c:pt>
                <c:pt idx="831">
                  <c:v>57736.667200171301</c:v>
                </c:pt>
                <c:pt idx="832">
                  <c:v>57738.401807672497</c:v>
                </c:pt>
                <c:pt idx="833">
                  <c:v>57853.181959445399</c:v>
                </c:pt>
                <c:pt idx="834">
                  <c:v>57974.969654556102</c:v>
                </c:pt>
                <c:pt idx="835">
                  <c:v>58284.880269966503</c:v>
                </c:pt>
                <c:pt idx="836">
                  <c:v>58400.278784698101</c:v>
                </c:pt>
                <c:pt idx="837">
                  <c:v>58420.828069767602</c:v>
                </c:pt>
                <c:pt idx="838">
                  <c:v>58422.339981054603</c:v>
                </c:pt>
                <c:pt idx="839">
                  <c:v>58423.792609989199</c:v>
                </c:pt>
                <c:pt idx="840">
                  <c:v>58430.605373556202</c:v>
                </c:pt>
                <c:pt idx="841">
                  <c:v>58585.696260739998</c:v>
                </c:pt>
                <c:pt idx="842">
                  <c:v>58861.403917764001</c:v>
                </c:pt>
                <c:pt idx="843">
                  <c:v>58999.245714925797</c:v>
                </c:pt>
                <c:pt idx="844">
                  <c:v>59088.461174720098</c:v>
                </c:pt>
                <c:pt idx="845">
                  <c:v>59088.461174720098</c:v>
                </c:pt>
                <c:pt idx="846">
                  <c:v>59088.461174720098</c:v>
                </c:pt>
                <c:pt idx="847">
                  <c:v>59088.461174720098</c:v>
                </c:pt>
                <c:pt idx="848">
                  <c:v>59284.281612871899</c:v>
                </c:pt>
                <c:pt idx="849">
                  <c:v>59289.134366806997</c:v>
                </c:pt>
                <c:pt idx="850">
                  <c:v>59350.056003773301</c:v>
                </c:pt>
                <c:pt idx="851">
                  <c:v>59380.778002437197</c:v>
                </c:pt>
                <c:pt idx="852">
                  <c:v>59381.318916871896</c:v>
                </c:pt>
                <c:pt idx="853">
                  <c:v>59382.503394911997</c:v>
                </c:pt>
                <c:pt idx="854">
                  <c:v>59390.2478479989</c:v>
                </c:pt>
                <c:pt idx="855">
                  <c:v>59438.461174721597</c:v>
                </c:pt>
                <c:pt idx="856">
                  <c:v>59438.461174721597</c:v>
                </c:pt>
                <c:pt idx="857">
                  <c:v>59448.461174719298</c:v>
                </c:pt>
                <c:pt idx="858">
                  <c:v>59448.461174719298</c:v>
                </c:pt>
                <c:pt idx="859">
                  <c:v>59448.461174719298</c:v>
                </c:pt>
                <c:pt idx="860">
                  <c:v>59448.461174720098</c:v>
                </c:pt>
                <c:pt idx="861">
                  <c:v>59448.461174720098</c:v>
                </c:pt>
                <c:pt idx="862">
                  <c:v>59448.461174720404</c:v>
                </c:pt>
                <c:pt idx="863">
                  <c:v>59448.461174720404</c:v>
                </c:pt>
                <c:pt idx="864">
                  <c:v>59448.461174721597</c:v>
                </c:pt>
                <c:pt idx="865">
                  <c:v>59448.461174721597</c:v>
                </c:pt>
                <c:pt idx="866">
                  <c:v>59448.461174721597</c:v>
                </c:pt>
                <c:pt idx="867">
                  <c:v>59448.461174721597</c:v>
                </c:pt>
                <c:pt idx="868">
                  <c:v>59524.944244515602</c:v>
                </c:pt>
                <c:pt idx="869">
                  <c:v>59670.782283478002</c:v>
                </c:pt>
                <c:pt idx="870">
                  <c:v>59671.947830390098</c:v>
                </c:pt>
                <c:pt idx="871">
                  <c:v>59749.944655654399</c:v>
                </c:pt>
                <c:pt idx="872">
                  <c:v>59852.392046793102</c:v>
                </c:pt>
                <c:pt idx="873">
                  <c:v>59901.096374848603</c:v>
                </c:pt>
                <c:pt idx="874">
                  <c:v>60216.703240239498</c:v>
                </c:pt>
                <c:pt idx="875">
                  <c:v>60397.425238903299</c:v>
                </c:pt>
                <c:pt idx="876">
                  <c:v>60415.1952605755</c:v>
                </c:pt>
                <c:pt idx="877">
                  <c:v>60659.546893719104</c:v>
                </c:pt>
                <c:pt idx="878">
                  <c:v>60661.281501220503</c:v>
                </c:pt>
                <c:pt idx="879">
                  <c:v>60678.1907633296</c:v>
                </c:pt>
                <c:pt idx="880">
                  <c:v>60776.061652993303</c:v>
                </c:pt>
                <c:pt idx="881">
                  <c:v>60855.006521320902</c:v>
                </c:pt>
                <c:pt idx="882">
                  <c:v>60897.849348103999</c:v>
                </c:pt>
                <c:pt idx="883">
                  <c:v>61108.079415210901</c:v>
                </c:pt>
                <c:pt idx="884">
                  <c:v>61207.759963514203</c:v>
                </c:pt>
                <c:pt idx="885">
                  <c:v>61323.158478245998</c:v>
                </c:pt>
                <c:pt idx="886">
                  <c:v>61343.7077633156</c:v>
                </c:pt>
                <c:pt idx="887">
                  <c:v>61345.219674602602</c:v>
                </c:pt>
                <c:pt idx="888">
                  <c:v>61346.672303537103</c:v>
                </c:pt>
                <c:pt idx="889">
                  <c:v>61353.485067103902</c:v>
                </c:pt>
                <c:pt idx="890">
                  <c:v>61508.575954287699</c:v>
                </c:pt>
                <c:pt idx="891">
                  <c:v>61774.283611311897</c:v>
                </c:pt>
                <c:pt idx="892">
                  <c:v>61922.125408473701</c:v>
                </c:pt>
                <c:pt idx="893">
                  <c:v>61991.3408682679</c:v>
                </c:pt>
                <c:pt idx="894">
                  <c:v>61991.3408682679</c:v>
                </c:pt>
                <c:pt idx="895">
                  <c:v>61991.3408682679</c:v>
                </c:pt>
                <c:pt idx="896">
                  <c:v>61991.3408682679</c:v>
                </c:pt>
                <c:pt idx="897">
                  <c:v>62197.161306419803</c:v>
                </c:pt>
                <c:pt idx="898">
                  <c:v>62212.014060354901</c:v>
                </c:pt>
                <c:pt idx="899">
                  <c:v>62262.9356973213</c:v>
                </c:pt>
                <c:pt idx="900">
                  <c:v>62299.729260727399</c:v>
                </c:pt>
                <c:pt idx="901">
                  <c:v>62303.657695985101</c:v>
                </c:pt>
                <c:pt idx="902">
                  <c:v>62305.383088459901</c:v>
                </c:pt>
                <c:pt idx="903">
                  <c:v>62313.127541546797</c:v>
                </c:pt>
                <c:pt idx="904">
                  <c:v>62361.340868268002</c:v>
                </c:pt>
                <c:pt idx="905">
                  <c:v>62361.340868269501</c:v>
                </c:pt>
                <c:pt idx="906">
                  <c:v>62361.340868269501</c:v>
                </c:pt>
                <c:pt idx="907">
                  <c:v>62371.340868267202</c:v>
                </c:pt>
                <c:pt idx="908">
                  <c:v>62371.340868267202</c:v>
                </c:pt>
                <c:pt idx="909">
                  <c:v>62371.340868267202</c:v>
                </c:pt>
                <c:pt idx="910">
                  <c:v>62371.340868268002</c:v>
                </c:pt>
                <c:pt idx="911">
                  <c:v>62371.3408682683</c:v>
                </c:pt>
                <c:pt idx="912">
                  <c:v>62371.3408682683</c:v>
                </c:pt>
                <c:pt idx="913">
                  <c:v>62371.340868269501</c:v>
                </c:pt>
                <c:pt idx="914">
                  <c:v>62371.340868269501</c:v>
                </c:pt>
                <c:pt idx="915">
                  <c:v>62371.340868269501</c:v>
                </c:pt>
                <c:pt idx="916">
                  <c:v>62371.340868269501</c:v>
                </c:pt>
                <c:pt idx="917">
                  <c:v>62447.823938063302</c:v>
                </c:pt>
                <c:pt idx="918">
                  <c:v>62583.661977025899</c:v>
                </c:pt>
                <c:pt idx="919">
                  <c:v>62594.827523938096</c:v>
                </c:pt>
                <c:pt idx="920">
                  <c:v>62672.824349202398</c:v>
                </c:pt>
                <c:pt idx="921">
                  <c:v>62673.9760683965</c:v>
                </c:pt>
                <c:pt idx="922">
                  <c:v>62775.271740340999</c:v>
                </c:pt>
                <c:pt idx="923">
                  <c:v>63139.582933787402</c:v>
                </c:pt>
                <c:pt idx="924">
                  <c:v>63320.304932451298</c:v>
                </c:pt>
                <c:pt idx="925">
                  <c:v>63338.0749541232</c:v>
                </c:pt>
                <c:pt idx="926">
                  <c:v>63582.426587266797</c:v>
                </c:pt>
                <c:pt idx="927">
                  <c:v>63584.161194768501</c:v>
                </c:pt>
                <c:pt idx="928">
                  <c:v>63698.941346541098</c:v>
                </c:pt>
                <c:pt idx="929">
                  <c:v>63810.729041651997</c:v>
                </c:pt>
                <c:pt idx="930">
                  <c:v>64130.639657061998</c:v>
                </c:pt>
                <c:pt idx="931">
                  <c:v>64207.774866749998</c:v>
                </c:pt>
                <c:pt idx="932">
                  <c:v>64246.038171793902</c:v>
                </c:pt>
                <c:pt idx="933">
                  <c:v>64266.587456863599</c:v>
                </c:pt>
                <c:pt idx="934">
                  <c:v>64268.099368150499</c:v>
                </c:pt>
                <c:pt idx="935">
                  <c:v>64269.551997084898</c:v>
                </c:pt>
                <c:pt idx="936">
                  <c:v>64276.364760651697</c:v>
                </c:pt>
                <c:pt idx="937">
                  <c:v>64431.455647835501</c:v>
                </c:pt>
                <c:pt idx="938">
                  <c:v>64697.1633048597</c:v>
                </c:pt>
                <c:pt idx="939">
                  <c:v>64845.005102021598</c:v>
                </c:pt>
                <c:pt idx="940">
                  <c:v>64894.220561815797</c:v>
                </c:pt>
                <c:pt idx="941">
                  <c:v>64894.220561815797</c:v>
                </c:pt>
                <c:pt idx="942">
                  <c:v>64894.220561815797</c:v>
                </c:pt>
                <c:pt idx="943">
                  <c:v>64894.220561815797</c:v>
                </c:pt>
                <c:pt idx="944">
                  <c:v>65055.815390869197</c:v>
                </c:pt>
                <c:pt idx="945">
                  <c:v>65120.040999967801</c:v>
                </c:pt>
                <c:pt idx="946">
                  <c:v>65134.893753902797</c:v>
                </c:pt>
                <c:pt idx="947">
                  <c:v>65218.2627820079</c:v>
                </c:pt>
                <c:pt idx="948">
                  <c:v>65222.608954275303</c:v>
                </c:pt>
                <c:pt idx="949">
                  <c:v>65226.007235094599</c:v>
                </c:pt>
                <c:pt idx="950">
                  <c:v>65226.537389533099</c:v>
                </c:pt>
                <c:pt idx="951">
                  <c:v>65284.220561815899</c:v>
                </c:pt>
                <c:pt idx="952">
                  <c:v>65284.220561817499</c:v>
                </c:pt>
                <c:pt idx="953">
                  <c:v>65284.220561817499</c:v>
                </c:pt>
                <c:pt idx="954">
                  <c:v>65284.220561817499</c:v>
                </c:pt>
                <c:pt idx="955">
                  <c:v>65294.220561814996</c:v>
                </c:pt>
                <c:pt idx="956">
                  <c:v>65294.220561814996</c:v>
                </c:pt>
                <c:pt idx="957">
                  <c:v>65294.220561814996</c:v>
                </c:pt>
                <c:pt idx="958">
                  <c:v>65294.220561815899</c:v>
                </c:pt>
                <c:pt idx="959">
                  <c:v>65294.220561816299</c:v>
                </c:pt>
                <c:pt idx="960">
                  <c:v>65294.220561816299</c:v>
                </c:pt>
                <c:pt idx="961">
                  <c:v>65294.220561817499</c:v>
                </c:pt>
                <c:pt idx="962">
                  <c:v>65294.220561817499</c:v>
                </c:pt>
                <c:pt idx="963">
                  <c:v>65294.220561817499</c:v>
                </c:pt>
                <c:pt idx="964">
                  <c:v>65370.703631611002</c:v>
                </c:pt>
                <c:pt idx="965">
                  <c:v>65506.541670573701</c:v>
                </c:pt>
                <c:pt idx="966">
                  <c:v>65507.707217486102</c:v>
                </c:pt>
                <c:pt idx="967">
                  <c:v>65595.704042750396</c:v>
                </c:pt>
                <c:pt idx="968">
                  <c:v>65596.855761944506</c:v>
                </c:pt>
                <c:pt idx="969">
                  <c:v>65698.151433888997</c:v>
                </c:pt>
                <c:pt idx="970">
                  <c:v>66052.462627335393</c:v>
                </c:pt>
                <c:pt idx="971">
                  <c:v>66243.184625999304</c:v>
                </c:pt>
                <c:pt idx="972">
                  <c:v>66260.954647670893</c:v>
                </c:pt>
                <c:pt idx="973">
                  <c:v>66505.306280814504</c:v>
                </c:pt>
                <c:pt idx="974">
                  <c:v>66507.040888316405</c:v>
                </c:pt>
                <c:pt idx="975">
                  <c:v>66621.821040088995</c:v>
                </c:pt>
                <c:pt idx="976">
                  <c:v>66733.608735200003</c:v>
                </c:pt>
                <c:pt idx="977">
                  <c:v>66808.617511897304</c:v>
                </c:pt>
                <c:pt idx="978">
                  <c:v>67014.590752520104</c:v>
                </c:pt>
                <c:pt idx="979">
                  <c:v>67053.519350609698</c:v>
                </c:pt>
                <c:pt idx="980">
                  <c:v>67130.654560297698</c:v>
                </c:pt>
                <c:pt idx="981">
                  <c:v>67168.917865341806</c:v>
                </c:pt>
                <c:pt idx="982">
                  <c:v>67189.244454199405</c:v>
                </c:pt>
                <c:pt idx="983">
                  <c:v>67189.467150411496</c:v>
                </c:pt>
                <c:pt idx="984">
                  <c:v>67190.979061698497</c:v>
                </c:pt>
                <c:pt idx="985">
                  <c:v>67192.431690632802</c:v>
                </c:pt>
                <c:pt idx="986">
                  <c:v>67354.335341383194</c:v>
                </c:pt>
                <c:pt idx="987">
                  <c:v>67620.042998407604</c:v>
                </c:pt>
                <c:pt idx="988">
                  <c:v>67767.884795569495</c:v>
                </c:pt>
                <c:pt idx="989">
                  <c:v>67797.100255363694</c:v>
                </c:pt>
                <c:pt idx="990">
                  <c:v>67797.100255363694</c:v>
                </c:pt>
                <c:pt idx="991">
                  <c:v>67797.100255363694</c:v>
                </c:pt>
                <c:pt idx="992">
                  <c:v>67797.100255363694</c:v>
                </c:pt>
                <c:pt idx="993">
                  <c:v>67958.695084417195</c:v>
                </c:pt>
                <c:pt idx="994">
                  <c:v>68042.9206935158</c:v>
                </c:pt>
                <c:pt idx="995">
                  <c:v>68057.773447450701</c:v>
                </c:pt>
                <c:pt idx="996">
                  <c:v>68141.142475555796</c:v>
                </c:pt>
                <c:pt idx="997">
                  <c:v>68145.488647823193</c:v>
                </c:pt>
                <c:pt idx="998">
                  <c:v>68148.886928642503</c:v>
                </c:pt>
                <c:pt idx="999">
                  <c:v>68149.417083081004</c:v>
                </c:pt>
                <c:pt idx="1000">
                  <c:v>68197.529537521696</c:v>
                </c:pt>
                <c:pt idx="1001">
                  <c:v>68207.100255363795</c:v>
                </c:pt>
                <c:pt idx="1002">
                  <c:v>68207.100255365396</c:v>
                </c:pt>
                <c:pt idx="1003">
                  <c:v>68207.100255365396</c:v>
                </c:pt>
                <c:pt idx="1004">
                  <c:v>68207.100255365396</c:v>
                </c:pt>
                <c:pt idx="1005">
                  <c:v>68207.100255365396</c:v>
                </c:pt>
                <c:pt idx="1006">
                  <c:v>68207.100255365396</c:v>
                </c:pt>
                <c:pt idx="1007">
                  <c:v>68217.100255362893</c:v>
                </c:pt>
                <c:pt idx="1008">
                  <c:v>68217.100255362893</c:v>
                </c:pt>
                <c:pt idx="1009">
                  <c:v>68217.100255362893</c:v>
                </c:pt>
                <c:pt idx="1010">
                  <c:v>68217.100255363795</c:v>
                </c:pt>
                <c:pt idx="1011">
                  <c:v>68217.100255364203</c:v>
                </c:pt>
                <c:pt idx="1012">
                  <c:v>68217.100255364203</c:v>
                </c:pt>
                <c:pt idx="1013">
                  <c:v>68217.100255365396</c:v>
                </c:pt>
                <c:pt idx="1014">
                  <c:v>68293.583325158805</c:v>
                </c:pt>
                <c:pt idx="1015">
                  <c:v>68420.586911033999</c:v>
                </c:pt>
                <c:pt idx="1016">
                  <c:v>68429.421364121605</c:v>
                </c:pt>
                <c:pt idx="1017">
                  <c:v>68477.956286089495</c:v>
                </c:pt>
                <c:pt idx="1018">
                  <c:v>68518.5837362983</c:v>
                </c:pt>
                <c:pt idx="1019">
                  <c:v>68519.735455492497</c:v>
                </c:pt>
                <c:pt idx="1020">
                  <c:v>68621.031127437003</c:v>
                </c:pt>
                <c:pt idx="1021">
                  <c:v>68627.418189403106</c:v>
                </c:pt>
                <c:pt idx="1022">
                  <c:v>68654.924796876003</c:v>
                </c:pt>
                <c:pt idx="1023">
                  <c:v>68975.342320883399</c:v>
                </c:pt>
                <c:pt idx="1024">
                  <c:v>69166.064319547193</c:v>
                </c:pt>
                <c:pt idx="1025">
                  <c:v>69183.834341218695</c:v>
                </c:pt>
                <c:pt idx="1026">
                  <c:v>69419.920581864397</c:v>
                </c:pt>
                <c:pt idx="1027">
                  <c:v>69425.481537469197</c:v>
                </c:pt>
                <c:pt idx="1028">
                  <c:v>69428.185974362306</c:v>
                </c:pt>
                <c:pt idx="1029">
                  <c:v>69544.700733636797</c:v>
                </c:pt>
                <c:pt idx="1030">
                  <c:v>69568.947799616799</c:v>
                </c:pt>
                <c:pt idx="1031">
                  <c:v>69656.488428747907</c:v>
                </c:pt>
                <c:pt idx="1032">
                  <c:v>69728.728860015894</c:v>
                </c:pt>
                <c:pt idx="1033">
                  <c:v>69976.399044157399</c:v>
                </c:pt>
                <c:pt idx="1034">
                  <c:v>70053.534253845399</c:v>
                </c:pt>
                <c:pt idx="1035">
                  <c:v>70091.797558889695</c:v>
                </c:pt>
                <c:pt idx="1036">
                  <c:v>70112.124147747105</c:v>
                </c:pt>
                <c:pt idx="1037">
                  <c:v>70112.346843959502</c:v>
                </c:pt>
                <c:pt idx="1038">
                  <c:v>70113.858755246503</c:v>
                </c:pt>
                <c:pt idx="1039">
                  <c:v>70115.311384180604</c:v>
                </c:pt>
                <c:pt idx="1040">
                  <c:v>70157.295060281598</c:v>
                </c:pt>
                <c:pt idx="1041">
                  <c:v>70277.215034930894</c:v>
                </c:pt>
                <c:pt idx="1042">
                  <c:v>70314.681724353693</c:v>
                </c:pt>
                <c:pt idx="1043">
                  <c:v>70542.922691955406</c:v>
                </c:pt>
                <c:pt idx="1044">
                  <c:v>70672.363790147399</c:v>
                </c:pt>
                <c:pt idx="1045">
                  <c:v>70690.764489117399</c:v>
                </c:pt>
                <c:pt idx="1046">
                  <c:v>70699.979948911598</c:v>
                </c:pt>
                <c:pt idx="1047">
                  <c:v>70699.979948911598</c:v>
                </c:pt>
                <c:pt idx="1048">
                  <c:v>70699.979948911598</c:v>
                </c:pt>
                <c:pt idx="1049">
                  <c:v>70699.979948911598</c:v>
                </c:pt>
                <c:pt idx="1050">
                  <c:v>70711.148175891896</c:v>
                </c:pt>
                <c:pt idx="1051">
                  <c:v>70881.574777965201</c:v>
                </c:pt>
                <c:pt idx="1052">
                  <c:v>70965.800387063704</c:v>
                </c:pt>
                <c:pt idx="1053">
                  <c:v>70978.067634208099</c:v>
                </c:pt>
                <c:pt idx="1054">
                  <c:v>70980.653140998606</c:v>
                </c:pt>
                <c:pt idx="1055">
                  <c:v>71055.815581825096</c:v>
                </c:pt>
                <c:pt idx="1056">
                  <c:v>71064.022169103802</c:v>
                </c:pt>
                <c:pt idx="1057">
                  <c:v>71068.368341371097</c:v>
                </c:pt>
                <c:pt idx="1058">
                  <c:v>71071.766622190305</c:v>
                </c:pt>
                <c:pt idx="1059">
                  <c:v>71072.296776628995</c:v>
                </c:pt>
                <c:pt idx="1060">
                  <c:v>71129.979948910695</c:v>
                </c:pt>
                <c:pt idx="1061">
                  <c:v>71129.979948911699</c:v>
                </c:pt>
                <c:pt idx="1062">
                  <c:v>71129.979948912107</c:v>
                </c:pt>
                <c:pt idx="1063">
                  <c:v>71129.979948913402</c:v>
                </c:pt>
                <c:pt idx="1064">
                  <c:v>71129.979948913402</c:v>
                </c:pt>
                <c:pt idx="1065">
                  <c:v>71129.979948913402</c:v>
                </c:pt>
                <c:pt idx="1066">
                  <c:v>71129.979948913402</c:v>
                </c:pt>
                <c:pt idx="1067">
                  <c:v>71129.979948913402</c:v>
                </c:pt>
                <c:pt idx="1068">
                  <c:v>71139.979948910695</c:v>
                </c:pt>
                <c:pt idx="1069">
                  <c:v>71139.979948910695</c:v>
                </c:pt>
                <c:pt idx="1070">
                  <c:v>71139.979948911699</c:v>
                </c:pt>
                <c:pt idx="1071">
                  <c:v>71139.979948912107</c:v>
                </c:pt>
                <c:pt idx="1072">
                  <c:v>71139.979948913402</c:v>
                </c:pt>
                <c:pt idx="1073">
                  <c:v>71174.459028143901</c:v>
                </c:pt>
                <c:pt idx="1074">
                  <c:v>71203.466604582005</c:v>
                </c:pt>
                <c:pt idx="1075">
                  <c:v>71216.463018706505</c:v>
                </c:pt>
                <c:pt idx="1076">
                  <c:v>71352.301057669407</c:v>
                </c:pt>
                <c:pt idx="1077">
                  <c:v>71415.311382857995</c:v>
                </c:pt>
                <c:pt idx="1078">
                  <c:v>71441.463429846306</c:v>
                </c:pt>
                <c:pt idx="1079">
                  <c:v>71442.615149040401</c:v>
                </c:pt>
                <c:pt idx="1080">
                  <c:v>71543.910820984893</c:v>
                </c:pt>
                <c:pt idx="1081">
                  <c:v>71724.895173202196</c:v>
                </c:pt>
                <c:pt idx="1082">
                  <c:v>71826.372322418203</c:v>
                </c:pt>
                <c:pt idx="1083">
                  <c:v>71826.633834473701</c:v>
                </c:pt>
                <c:pt idx="1084">
                  <c:v>71898.222014431303</c:v>
                </c:pt>
                <c:pt idx="1085">
                  <c:v>71945.015768710204</c:v>
                </c:pt>
                <c:pt idx="1086">
                  <c:v>72003.456895046096</c:v>
                </c:pt>
                <c:pt idx="1087">
                  <c:v>72059.059147735505</c:v>
                </c:pt>
                <c:pt idx="1088">
                  <c:v>72062.809182622004</c:v>
                </c:pt>
                <c:pt idx="1089">
                  <c:v>72076.193635640593</c:v>
                </c:pt>
                <c:pt idx="1090">
                  <c:v>72088.944013095199</c:v>
                </c:pt>
                <c:pt idx="1091">
                  <c:v>72106.714034766395</c:v>
                </c:pt>
                <c:pt idx="1092">
                  <c:v>72342.800275412301</c:v>
                </c:pt>
                <c:pt idx="1093">
                  <c:v>72351.065667910007</c:v>
                </c:pt>
                <c:pt idx="1094">
                  <c:v>72419.246042764498</c:v>
                </c:pt>
                <c:pt idx="1095">
                  <c:v>72467.580427184701</c:v>
                </c:pt>
                <c:pt idx="1096">
                  <c:v>72531.101213457994</c:v>
                </c:pt>
                <c:pt idx="1097">
                  <c:v>72579.368122295899</c:v>
                </c:pt>
                <c:pt idx="1098">
                  <c:v>72647.406408400202</c:v>
                </c:pt>
                <c:pt idx="1099">
                  <c:v>72653.234198808394</c:v>
                </c:pt>
                <c:pt idx="1100">
                  <c:v>72725.572509304606</c:v>
                </c:pt>
                <c:pt idx="1101">
                  <c:v>72804.7930724998</c:v>
                </c:pt>
                <c:pt idx="1102">
                  <c:v>72863.234198838894</c:v>
                </c:pt>
                <c:pt idx="1103">
                  <c:v>72889.278737705201</c:v>
                </c:pt>
                <c:pt idx="1104">
                  <c:v>72976.413947393099</c:v>
                </c:pt>
                <c:pt idx="1105">
                  <c:v>73014.677252437599</c:v>
                </c:pt>
                <c:pt idx="1106">
                  <c:v>73034.766486330598</c:v>
                </c:pt>
                <c:pt idx="1107">
                  <c:v>73035.003841294907</c:v>
                </c:pt>
                <c:pt idx="1108">
                  <c:v>73035.226537507493</c:v>
                </c:pt>
                <c:pt idx="1109">
                  <c:v>73036.738448794393</c:v>
                </c:pt>
                <c:pt idx="1110">
                  <c:v>73038.191077728494</c:v>
                </c:pt>
                <c:pt idx="1111">
                  <c:v>73066.556179932304</c:v>
                </c:pt>
                <c:pt idx="1112">
                  <c:v>73094.650157050201</c:v>
                </c:pt>
                <c:pt idx="1113">
                  <c:v>73102.697834503299</c:v>
                </c:pt>
                <c:pt idx="1114">
                  <c:v>73200.094728478696</c:v>
                </c:pt>
                <c:pt idx="1115">
                  <c:v>73203.902287521603</c:v>
                </c:pt>
                <c:pt idx="1116">
                  <c:v>73211.2595240105</c:v>
                </c:pt>
                <c:pt idx="1117">
                  <c:v>73387.213192091906</c:v>
                </c:pt>
                <c:pt idx="1118">
                  <c:v>73403.011502601599</c:v>
                </c:pt>
                <c:pt idx="1119">
                  <c:v>73432.993040074798</c:v>
                </c:pt>
                <c:pt idx="1120">
                  <c:v>73465.802385503295</c:v>
                </c:pt>
                <c:pt idx="1121">
                  <c:v>73466.706366774102</c:v>
                </c:pt>
                <c:pt idx="1122">
                  <c:v>73505.972608665907</c:v>
                </c:pt>
                <c:pt idx="1123">
                  <c:v>73536.881146161802</c:v>
                </c:pt>
                <c:pt idx="1124">
                  <c:v>73575.349813092893</c:v>
                </c:pt>
                <c:pt idx="1125">
                  <c:v>73595.302850689695</c:v>
                </c:pt>
                <c:pt idx="1126">
                  <c:v>73602.859642459502</c:v>
                </c:pt>
                <c:pt idx="1127">
                  <c:v>73602.859642459502</c:v>
                </c:pt>
                <c:pt idx="1128">
                  <c:v>73602.859642459502</c:v>
                </c:pt>
                <c:pt idx="1129">
                  <c:v>73602.859642459502</c:v>
                </c:pt>
                <c:pt idx="1130">
                  <c:v>73603.684694663898</c:v>
                </c:pt>
                <c:pt idx="1131">
                  <c:v>73613.644182665303</c:v>
                </c:pt>
                <c:pt idx="1132">
                  <c:v>73716.527679997205</c:v>
                </c:pt>
                <c:pt idx="1133">
                  <c:v>73723.796042782706</c:v>
                </c:pt>
                <c:pt idx="1134">
                  <c:v>73738.680080611695</c:v>
                </c:pt>
                <c:pt idx="1135">
                  <c:v>73804.454471513105</c:v>
                </c:pt>
                <c:pt idx="1136">
                  <c:v>73903.532834546495</c:v>
                </c:pt>
                <c:pt idx="1137">
                  <c:v>73915.484677392204</c:v>
                </c:pt>
                <c:pt idx="1138">
                  <c:v>73985.176470177001</c:v>
                </c:pt>
                <c:pt idx="1139">
                  <c:v>73986.901862651794</c:v>
                </c:pt>
                <c:pt idx="1140">
                  <c:v>73991.248034919001</c:v>
                </c:pt>
                <c:pt idx="1141">
                  <c:v>73994.3527833767</c:v>
                </c:pt>
                <c:pt idx="1142">
                  <c:v>73994.646315738195</c:v>
                </c:pt>
                <c:pt idx="1143">
                  <c:v>74046.157834448793</c:v>
                </c:pt>
                <c:pt idx="1144">
                  <c:v>74052.859642458599</c:v>
                </c:pt>
                <c:pt idx="1145">
                  <c:v>74052.859642459603</c:v>
                </c:pt>
                <c:pt idx="1146">
                  <c:v>74052.859642459603</c:v>
                </c:pt>
                <c:pt idx="1147">
                  <c:v>74052.859642459996</c:v>
                </c:pt>
                <c:pt idx="1148">
                  <c:v>74052.859642461393</c:v>
                </c:pt>
                <c:pt idx="1149">
                  <c:v>74052.859642461393</c:v>
                </c:pt>
                <c:pt idx="1150">
                  <c:v>74052.859642461393</c:v>
                </c:pt>
                <c:pt idx="1151">
                  <c:v>74052.859642461393</c:v>
                </c:pt>
                <c:pt idx="1152">
                  <c:v>74052.859642461393</c:v>
                </c:pt>
                <c:pt idx="1153">
                  <c:v>74062.859642458599</c:v>
                </c:pt>
                <c:pt idx="1154">
                  <c:v>74062.859642458599</c:v>
                </c:pt>
                <c:pt idx="1155">
                  <c:v>74062.859642459996</c:v>
                </c:pt>
                <c:pt idx="1156">
                  <c:v>74062.859642461393</c:v>
                </c:pt>
                <c:pt idx="1157">
                  <c:v>74063.679591313397</c:v>
                </c:pt>
                <c:pt idx="1158">
                  <c:v>74123.031878859198</c:v>
                </c:pt>
                <c:pt idx="1159">
                  <c:v>74126.346298129996</c:v>
                </c:pt>
                <c:pt idx="1160">
                  <c:v>74139.342712254205</c:v>
                </c:pt>
                <c:pt idx="1161">
                  <c:v>74237.263107367296</c:v>
                </c:pt>
                <c:pt idx="1162">
                  <c:v>74275.180751217296</c:v>
                </c:pt>
                <c:pt idx="1163">
                  <c:v>74283.568243165006</c:v>
                </c:pt>
                <c:pt idx="1164">
                  <c:v>74326.745182592407</c:v>
                </c:pt>
                <c:pt idx="1165">
                  <c:v>74343.0589408292</c:v>
                </c:pt>
                <c:pt idx="1166">
                  <c:v>74355.906553661203</c:v>
                </c:pt>
                <c:pt idx="1167">
                  <c:v>74364.343123394297</c:v>
                </c:pt>
                <c:pt idx="1168">
                  <c:v>74365.494842588407</c:v>
                </c:pt>
                <c:pt idx="1169">
                  <c:v>74466.790514532899</c:v>
                </c:pt>
                <c:pt idx="1170">
                  <c:v>74487.084420591593</c:v>
                </c:pt>
                <c:pt idx="1171">
                  <c:v>74539.413568366697</c:v>
                </c:pt>
                <c:pt idx="1172">
                  <c:v>74550.628143472102</c:v>
                </c:pt>
                <c:pt idx="1173">
                  <c:v>74665.100530687196</c:v>
                </c:pt>
                <c:pt idx="1174">
                  <c:v>74763.988931242304</c:v>
                </c:pt>
                <c:pt idx="1175">
                  <c:v>74804.130087139099</c:v>
                </c:pt>
                <c:pt idx="1176">
                  <c:v>74821.101707979295</c:v>
                </c:pt>
                <c:pt idx="1177">
                  <c:v>74880.078618165498</c:v>
                </c:pt>
                <c:pt idx="1178">
                  <c:v>74909.357390883306</c:v>
                </c:pt>
                <c:pt idx="1179">
                  <c:v>75011.823706643103</c:v>
                </c:pt>
                <c:pt idx="1180">
                  <c:v>75021.212561576802</c:v>
                </c:pt>
                <c:pt idx="1181">
                  <c:v>75029.593728314096</c:v>
                </c:pt>
                <c:pt idx="1182">
                  <c:v>75043.345546957498</c:v>
                </c:pt>
                <c:pt idx="1183">
                  <c:v>75126.463294255504</c:v>
                </c:pt>
                <c:pt idx="1184">
                  <c:v>75215.683857448807</c:v>
                </c:pt>
                <c:pt idx="1185">
                  <c:v>75225.636895046293</c:v>
                </c:pt>
                <c:pt idx="1186">
                  <c:v>75245.530650307497</c:v>
                </c:pt>
                <c:pt idx="1187">
                  <c:v>75265.679968960307</c:v>
                </c:pt>
                <c:pt idx="1188">
                  <c:v>75273.945361457707</c:v>
                </c:pt>
                <c:pt idx="1189">
                  <c:v>75295.672748510697</c:v>
                </c:pt>
                <c:pt idx="1190">
                  <c:v>75309.967270046895</c:v>
                </c:pt>
                <c:pt idx="1191">
                  <c:v>75323.477271333802</c:v>
                </c:pt>
                <c:pt idx="1192">
                  <c:v>75390.460120732503</c:v>
                </c:pt>
                <c:pt idx="1193">
                  <c:v>75445.657271281496</c:v>
                </c:pt>
                <c:pt idx="1194">
                  <c:v>75502.247815843904</c:v>
                </c:pt>
                <c:pt idx="1195">
                  <c:v>75584.761505168804</c:v>
                </c:pt>
                <c:pt idx="1196">
                  <c:v>75624.686827733094</c:v>
                </c:pt>
                <c:pt idx="1197">
                  <c:v>75644.746110095395</c:v>
                </c:pt>
                <c:pt idx="1198">
                  <c:v>75657.312220219799</c:v>
                </c:pt>
                <c:pt idx="1199">
                  <c:v>75676.491878805406</c:v>
                </c:pt>
                <c:pt idx="1200">
                  <c:v>75689.098893489194</c:v>
                </c:pt>
                <c:pt idx="1201">
                  <c:v>75694.013635640498</c:v>
                </c:pt>
                <c:pt idx="1202">
                  <c:v>75726.532783388597</c:v>
                </c:pt>
                <c:pt idx="1203">
                  <c:v>75742.920530740594</c:v>
                </c:pt>
                <c:pt idx="1204">
                  <c:v>75784.018739020306</c:v>
                </c:pt>
                <c:pt idx="1205">
                  <c:v>75867.597151723196</c:v>
                </c:pt>
                <c:pt idx="1206">
                  <c:v>75877.324540210597</c:v>
                </c:pt>
                <c:pt idx="1207">
                  <c:v>75899.293640940901</c:v>
                </c:pt>
                <c:pt idx="1208">
                  <c:v>75937.556945985503</c:v>
                </c:pt>
                <c:pt idx="1209">
                  <c:v>75957.883534842593</c:v>
                </c:pt>
                <c:pt idx="1210">
                  <c:v>75958.106231055397</c:v>
                </c:pt>
                <c:pt idx="1211">
                  <c:v>75959.618142342399</c:v>
                </c:pt>
                <c:pt idx="1212">
                  <c:v>75961.070771276296</c:v>
                </c:pt>
                <c:pt idx="1213">
                  <c:v>75986.240598042001</c:v>
                </c:pt>
                <c:pt idx="1214">
                  <c:v>75996.083956784496</c:v>
                </c:pt>
                <c:pt idx="1215">
                  <c:v>76026.992494280596</c:v>
                </c:pt>
                <c:pt idx="1216">
                  <c:v>76117.418464948103</c:v>
                </c:pt>
                <c:pt idx="1217">
                  <c:v>76122.974422026396</c:v>
                </c:pt>
                <c:pt idx="1218">
                  <c:v>76247.511435239794</c:v>
                </c:pt>
                <c:pt idx="1219">
                  <c:v>76299.419745820996</c:v>
                </c:pt>
                <c:pt idx="1220">
                  <c:v>76343.790939402694</c:v>
                </c:pt>
                <c:pt idx="1221">
                  <c:v>76359.366605933203</c:v>
                </c:pt>
                <c:pt idx="1222">
                  <c:v>76388.682079051097</c:v>
                </c:pt>
                <c:pt idx="1223">
                  <c:v>76405.243568327205</c:v>
                </c:pt>
                <c:pt idx="1224">
                  <c:v>76405.596025511099</c:v>
                </c:pt>
                <c:pt idx="1225">
                  <c:v>76433.327705434494</c:v>
                </c:pt>
                <c:pt idx="1226">
                  <c:v>76434.464131495493</c:v>
                </c:pt>
                <c:pt idx="1227">
                  <c:v>76447.048619399706</c:v>
                </c:pt>
                <c:pt idx="1228">
                  <c:v>76486.310087151098</c:v>
                </c:pt>
                <c:pt idx="1229">
                  <c:v>76505.739336007406</c:v>
                </c:pt>
                <c:pt idx="1230">
                  <c:v>76505.739336007406</c:v>
                </c:pt>
                <c:pt idx="1231">
                  <c:v>76505.739336007406</c:v>
                </c:pt>
                <c:pt idx="1232">
                  <c:v>76505.739336007406</c:v>
                </c:pt>
                <c:pt idx="1233">
                  <c:v>76536.523876213207</c:v>
                </c:pt>
                <c:pt idx="1234">
                  <c:v>76553.790939432103</c:v>
                </c:pt>
                <c:pt idx="1235">
                  <c:v>76554.575479614301</c:v>
                </c:pt>
                <c:pt idx="1236">
                  <c:v>76648.153892316303</c:v>
                </c:pt>
                <c:pt idx="1237">
                  <c:v>76661.559774159599</c:v>
                </c:pt>
                <c:pt idx="1238">
                  <c:v>76727.334165061096</c:v>
                </c:pt>
                <c:pt idx="1239">
                  <c:v>76756.797338612101</c:v>
                </c:pt>
                <c:pt idx="1240">
                  <c:v>76826.412528094399</c:v>
                </c:pt>
                <c:pt idx="1241">
                  <c:v>76887.975205542505</c:v>
                </c:pt>
                <c:pt idx="1242">
                  <c:v>76904.459028115903</c:v>
                </c:pt>
                <c:pt idx="1243">
                  <c:v>76908.056163724905</c:v>
                </c:pt>
                <c:pt idx="1244">
                  <c:v>76909.781556199698</c:v>
                </c:pt>
                <c:pt idx="1245">
                  <c:v>76914.127728466905</c:v>
                </c:pt>
                <c:pt idx="1246">
                  <c:v>76917.526009285997</c:v>
                </c:pt>
                <c:pt idx="1247">
                  <c:v>76953.365923215097</c:v>
                </c:pt>
                <c:pt idx="1248">
                  <c:v>76975.739336006402</c:v>
                </c:pt>
                <c:pt idx="1249">
                  <c:v>76975.739336006402</c:v>
                </c:pt>
                <c:pt idx="1250">
                  <c:v>76975.739336007493</c:v>
                </c:pt>
                <c:pt idx="1251">
                  <c:v>76975.739336007493</c:v>
                </c:pt>
                <c:pt idx="1252">
                  <c:v>76975.7393360079</c:v>
                </c:pt>
                <c:pt idx="1253">
                  <c:v>76975.739336009297</c:v>
                </c:pt>
                <c:pt idx="1254">
                  <c:v>76975.739336009297</c:v>
                </c:pt>
                <c:pt idx="1255">
                  <c:v>76975.739336009297</c:v>
                </c:pt>
                <c:pt idx="1256">
                  <c:v>76975.739336009297</c:v>
                </c:pt>
                <c:pt idx="1257">
                  <c:v>76975.739336009297</c:v>
                </c:pt>
                <c:pt idx="1258">
                  <c:v>76975.739336009297</c:v>
                </c:pt>
                <c:pt idx="1259">
                  <c:v>76985.739336006402</c:v>
                </c:pt>
                <c:pt idx="1260">
                  <c:v>76985.7393360079</c:v>
                </c:pt>
                <c:pt idx="1261">
                  <c:v>77029.524916485403</c:v>
                </c:pt>
                <c:pt idx="1262">
                  <c:v>77036.198739032305</c:v>
                </c:pt>
                <c:pt idx="1263">
                  <c:v>77049.2259916779</c:v>
                </c:pt>
                <c:pt idx="1264">
                  <c:v>77052.222405801993</c:v>
                </c:pt>
                <c:pt idx="1265">
                  <c:v>77057.7934138579</c:v>
                </c:pt>
                <c:pt idx="1266">
                  <c:v>77075.991315638094</c:v>
                </c:pt>
                <c:pt idx="1267">
                  <c:v>77103.568243194793</c:v>
                </c:pt>
                <c:pt idx="1268">
                  <c:v>77158.319456657104</c:v>
                </c:pt>
                <c:pt idx="1269">
                  <c:v>77198.060444765099</c:v>
                </c:pt>
                <c:pt idx="1270">
                  <c:v>77215.020872089604</c:v>
                </c:pt>
                <c:pt idx="1271">
                  <c:v>77215.478584566896</c:v>
                </c:pt>
                <c:pt idx="1272">
                  <c:v>77254.100279360995</c:v>
                </c:pt>
                <c:pt idx="1273">
                  <c:v>77275.080154452007</c:v>
                </c:pt>
                <c:pt idx="1274">
                  <c:v>77285.859591283996</c:v>
                </c:pt>
                <c:pt idx="1275">
                  <c:v>77287.222816942201</c:v>
                </c:pt>
                <c:pt idx="1276">
                  <c:v>77287.646264576106</c:v>
                </c:pt>
                <c:pt idx="1277">
                  <c:v>77288.374536136398</c:v>
                </c:pt>
                <c:pt idx="1278">
                  <c:v>77329.432937845806</c:v>
                </c:pt>
                <c:pt idx="1279">
                  <c:v>77334.153568309193</c:v>
                </c:pt>
                <c:pt idx="1280">
                  <c:v>77356.866827744801</c:v>
                </c:pt>
                <c:pt idx="1281">
                  <c:v>77365.146538637098</c:v>
                </c:pt>
                <c:pt idx="1282">
                  <c:v>77379.670208080905</c:v>
                </c:pt>
                <c:pt idx="1283">
                  <c:v>77383.699967570996</c:v>
                </c:pt>
                <c:pt idx="1284">
                  <c:v>77525.703092637006</c:v>
                </c:pt>
                <c:pt idx="1285">
                  <c:v>77537.354079206401</c:v>
                </c:pt>
                <c:pt idx="1286">
                  <c:v>77554.236331878201</c:v>
                </c:pt>
                <c:pt idx="1287">
                  <c:v>77594.376264546998</c:v>
                </c:pt>
                <c:pt idx="1288">
                  <c:v>77616.5746423979</c:v>
                </c:pt>
                <c:pt idx="1289">
                  <c:v>77686.755479626096</c:v>
                </c:pt>
                <c:pt idx="1290">
                  <c:v>77733.750069867499</c:v>
                </c:pt>
                <c:pt idx="1291">
                  <c:v>77743.9814015273</c:v>
                </c:pt>
                <c:pt idx="1292">
                  <c:v>77764.236331906606</c:v>
                </c:pt>
                <c:pt idx="1293">
                  <c:v>77785.784096629504</c:v>
                </c:pt>
                <c:pt idx="1294">
                  <c:v>77812.316827715593</c:v>
                </c:pt>
                <c:pt idx="1295">
                  <c:v>77846.548056232496</c:v>
                </c:pt>
                <c:pt idx="1296">
                  <c:v>77918.096760419401</c:v>
                </c:pt>
                <c:pt idx="1297">
                  <c:v>77934.703400191094</c:v>
                </c:pt>
                <c:pt idx="1298">
                  <c:v>77942.473421861796</c:v>
                </c:pt>
                <c:pt idx="1299">
                  <c:v>78021.898021398301</c:v>
                </c:pt>
                <c:pt idx="1300">
                  <c:v>78035.577612683599</c:v>
                </c:pt>
                <c:pt idx="1301">
                  <c:v>78066.416331878398</c:v>
                </c:pt>
                <c:pt idx="1302">
                  <c:v>78068.203005169795</c:v>
                </c:pt>
                <c:pt idx="1303">
                  <c:v>78077.382663756303</c:v>
                </c:pt>
                <c:pt idx="1304">
                  <c:v>78082.846963594595</c:v>
                </c:pt>
                <c:pt idx="1305">
                  <c:v>78099.989678440106</c:v>
                </c:pt>
                <c:pt idx="1306">
                  <c:v>78104.710308903595</c:v>
                </c:pt>
                <c:pt idx="1307">
                  <c:v>78112.666479626598</c:v>
                </c:pt>
                <c:pt idx="1308">
                  <c:v>78150.065021485905</c:v>
                </c:pt>
                <c:pt idx="1309">
                  <c:v>78172.1207176358</c:v>
                </c:pt>
                <c:pt idx="1310">
                  <c:v>78188.559662508298</c:v>
                </c:pt>
                <c:pt idx="1311">
                  <c:v>78194.909523970797</c:v>
                </c:pt>
                <c:pt idx="1312">
                  <c:v>78196.825055005495</c:v>
                </c:pt>
                <c:pt idx="1313">
                  <c:v>78262.984916428803</c:v>
                </c:pt>
                <c:pt idx="1314">
                  <c:v>78278.487936672202</c:v>
                </c:pt>
                <c:pt idx="1315">
                  <c:v>78303.339814280305</c:v>
                </c:pt>
                <c:pt idx="1316">
                  <c:v>78304.013635669296</c:v>
                </c:pt>
                <c:pt idx="1317">
                  <c:v>78357.6789608416</c:v>
                </c:pt>
                <c:pt idx="1318">
                  <c:v>78361.786673279596</c:v>
                </c:pt>
                <c:pt idx="1319">
                  <c:v>78387.131382991094</c:v>
                </c:pt>
                <c:pt idx="1320">
                  <c:v>78425.127509391794</c:v>
                </c:pt>
                <c:pt idx="1321">
                  <c:v>78528.309249899103</c:v>
                </c:pt>
                <c:pt idx="1322">
                  <c:v>78534.793072472501</c:v>
                </c:pt>
                <c:pt idx="1323">
                  <c:v>78594.145360045601</c:v>
                </c:pt>
                <c:pt idx="1324">
                  <c:v>78619.156025384</c:v>
                </c:pt>
                <c:pt idx="1325">
                  <c:v>78737.622783358602</c:v>
                </c:pt>
                <c:pt idx="1326">
                  <c:v>78792.454761992005</c:v>
                </c:pt>
                <c:pt idx="1327">
                  <c:v>78798.653501013701</c:v>
                </c:pt>
                <c:pt idx="1328">
                  <c:v>78806.134353277594</c:v>
                </c:pt>
                <c:pt idx="1329">
                  <c:v>78822.173334488602</c:v>
                </c:pt>
                <c:pt idx="1330">
                  <c:v>78845.354916445998</c:v>
                </c:pt>
                <c:pt idx="1331">
                  <c:v>78849.477954052098</c:v>
                </c:pt>
                <c:pt idx="1332">
                  <c:v>78850.436639533393</c:v>
                </c:pt>
                <c:pt idx="1333">
                  <c:v>78857.939404350705</c:v>
                </c:pt>
                <c:pt idx="1334">
                  <c:v>78870.985924603403</c:v>
                </c:pt>
                <c:pt idx="1335">
                  <c:v>78872.497835890303</c:v>
                </c:pt>
                <c:pt idx="1336">
                  <c:v>78880.763228390293</c:v>
                </c:pt>
                <c:pt idx="1337">
                  <c:v>78883.9504648242</c:v>
                </c:pt>
                <c:pt idx="1338">
                  <c:v>78933.439053553098</c:v>
                </c:pt>
                <c:pt idx="1339">
                  <c:v>78942.677458229504</c:v>
                </c:pt>
                <c:pt idx="1340">
                  <c:v>78965.466264564806</c:v>
                </c:pt>
                <c:pt idx="1341">
                  <c:v>78987.200872101093</c:v>
                </c:pt>
                <c:pt idx="1342">
                  <c:v>79010.577116850705</c:v>
                </c:pt>
                <c:pt idx="1343">
                  <c:v>79012.762220190998</c:v>
                </c:pt>
                <c:pt idx="1344">
                  <c:v>79045.854115574097</c:v>
                </c:pt>
                <c:pt idx="1345">
                  <c:v>79113.938140986007</c:v>
                </c:pt>
                <c:pt idx="1346">
                  <c:v>79118.542152894894</c:v>
                </c:pt>
                <c:pt idx="1347">
                  <c:v>79128.859984975294</c:v>
                </c:pt>
                <c:pt idx="1348">
                  <c:v>79163.812018796205</c:v>
                </c:pt>
                <c:pt idx="1349">
                  <c:v>79167.688123562999</c:v>
                </c:pt>
                <c:pt idx="1350">
                  <c:v>79184.570376234798</c:v>
                </c:pt>
                <c:pt idx="1351">
                  <c:v>79298.865990493403</c:v>
                </c:pt>
                <c:pt idx="1352">
                  <c:v>79305.349813066801</c:v>
                </c:pt>
                <c:pt idx="1353">
                  <c:v>79311.561772599001</c:v>
                </c:pt>
                <c:pt idx="1354">
                  <c:v>79394.570376262505</c:v>
                </c:pt>
                <c:pt idx="1355">
                  <c:v>79408.619029555295</c:v>
                </c:pt>
                <c:pt idx="1356">
                  <c:v>79408.619029555295</c:v>
                </c:pt>
                <c:pt idx="1357">
                  <c:v>79408.619029555295</c:v>
                </c:pt>
                <c:pt idx="1358">
                  <c:v>79408.619029555295</c:v>
                </c:pt>
                <c:pt idx="1359">
                  <c:v>79459.403569761096</c:v>
                </c:pt>
                <c:pt idx="1360">
                  <c:v>79486.882100589093</c:v>
                </c:pt>
                <c:pt idx="1361">
                  <c:v>79562.232065754593</c:v>
                </c:pt>
                <c:pt idx="1362">
                  <c:v>79584.439467707605</c:v>
                </c:pt>
                <c:pt idx="1363">
                  <c:v>79615.911657039993</c:v>
                </c:pt>
                <c:pt idx="1364">
                  <c:v>79650.213858609</c:v>
                </c:pt>
                <c:pt idx="1365">
                  <c:v>79654.5989607847</c:v>
                </c:pt>
                <c:pt idx="1366">
                  <c:v>79696.750376234995</c:v>
                </c:pt>
                <c:pt idx="1367">
                  <c:v>79698.537049526101</c:v>
                </c:pt>
                <c:pt idx="1368">
                  <c:v>79705.589932685703</c:v>
                </c:pt>
                <c:pt idx="1369">
                  <c:v>79730.323722796704</c:v>
                </c:pt>
                <c:pt idx="1370">
                  <c:v>79746.978175863595</c:v>
                </c:pt>
                <c:pt idx="1371">
                  <c:v>79749.292221642303</c:v>
                </c:pt>
                <c:pt idx="1372">
                  <c:v>79765.1915025708</c:v>
                </c:pt>
                <c:pt idx="1373">
                  <c:v>79767.757612694797</c:v>
                </c:pt>
                <c:pt idx="1374">
                  <c:v>79830.935857272896</c:v>
                </c:pt>
                <c:pt idx="1375">
                  <c:v>79832.661249747704</c:v>
                </c:pt>
                <c:pt idx="1376">
                  <c:v>79837.007422014794</c:v>
                </c:pt>
                <c:pt idx="1377">
                  <c:v>79840.405702833901</c:v>
                </c:pt>
                <c:pt idx="1378">
                  <c:v>79855.257886755906</c:v>
                </c:pt>
                <c:pt idx="1379">
                  <c:v>79898.619029554306</c:v>
                </c:pt>
                <c:pt idx="1380">
                  <c:v>79898.619029554306</c:v>
                </c:pt>
                <c:pt idx="1381">
                  <c:v>79898.619029555397</c:v>
                </c:pt>
                <c:pt idx="1382">
                  <c:v>79898.619029555397</c:v>
                </c:pt>
                <c:pt idx="1383">
                  <c:v>79898.619029555804</c:v>
                </c:pt>
                <c:pt idx="1384">
                  <c:v>79898.619029557303</c:v>
                </c:pt>
                <c:pt idx="1385">
                  <c:v>79898.619029557303</c:v>
                </c:pt>
                <c:pt idx="1386">
                  <c:v>79898.619029557303</c:v>
                </c:pt>
                <c:pt idx="1387">
                  <c:v>79898.619029557303</c:v>
                </c:pt>
                <c:pt idx="1388">
                  <c:v>79898.619029557303</c:v>
                </c:pt>
                <c:pt idx="1389">
                  <c:v>79898.619029557303</c:v>
                </c:pt>
                <c:pt idx="1390">
                  <c:v>79908.619029554306</c:v>
                </c:pt>
                <c:pt idx="1391">
                  <c:v>79908.619029555804</c:v>
                </c:pt>
                <c:pt idx="1392">
                  <c:v>79938.244864157401</c:v>
                </c:pt>
                <c:pt idx="1393">
                  <c:v>79944.347680025196</c:v>
                </c:pt>
                <c:pt idx="1394">
                  <c:v>79955.127116829099</c:v>
                </c:pt>
                <c:pt idx="1395">
                  <c:v>79972.105685225906</c:v>
                </c:pt>
                <c:pt idx="1396">
                  <c:v>79975.102099349693</c:v>
                </c:pt>
                <c:pt idx="1397">
                  <c:v>80015.814440755596</c:v>
                </c:pt>
                <c:pt idx="1398">
                  <c:v>80027.465427346993</c:v>
                </c:pt>
                <c:pt idx="1399">
                  <c:v>80065.776827715104</c:v>
                </c:pt>
                <c:pt idx="1400">
                  <c:v>80120.940138312901</c:v>
                </c:pt>
                <c:pt idx="1401">
                  <c:v>80142.606982285593</c:v>
                </c:pt>
                <c:pt idx="1402">
                  <c:v>80165.1271168557</c:v>
                </c:pt>
                <c:pt idx="1403">
                  <c:v>80177.631998408498</c:v>
                </c:pt>
                <c:pt idx="1404">
                  <c:v>80210.102510490193</c:v>
                </c:pt>
                <c:pt idx="1405">
                  <c:v>80211.254229684302</c:v>
                </c:pt>
                <c:pt idx="1406">
                  <c:v>80214.034011926895</c:v>
                </c:pt>
                <c:pt idx="1407">
                  <c:v>80224.4794044015</c:v>
                </c:pt>
                <c:pt idx="1408">
                  <c:v>80233.861417986394</c:v>
                </c:pt>
                <c:pt idx="1409">
                  <c:v>80257.438841183393</c:v>
                </c:pt>
                <c:pt idx="1410">
                  <c:v>80302.549901628794</c:v>
                </c:pt>
                <c:pt idx="1411">
                  <c:v>80323.207612666505</c:v>
                </c:pt>
                <c:pt idx="1412">
                  <c:v>80429.104111684399</c:v>
                </c:pt>
                <c:pt idx="1413">
                  <c:v>80446.468397634104</c:v>
                </c:pt>
                <c:pt idx="1414">
                  <c:v>80448.479943510101</c:v>
                </c:pt>
                <c:pt idx="1415">
                  <c:v>80467.307116829295</c:v>
                </c:pt>
                <c:pt idx="1416">
                  <c:v>80469.093790119805</c:v>
                </c:pt>
                <c:pt idx="1417">
                  <c:v>80488.273448707303</c:v>
                </c:pt>
                <c:pt idx="1418">
                  <c:v>80510.880463391004</c:v>
                </c:pt>
                <c:pt idx="1419">
                  <c:v>80527.534916457298</c:v>
                </c:pt>
                <c:pt idx="1420">
                  <c:v>80545.748243165202</c:v>
                </c:pt>
                <c:pt idx="1421">
                  <c:v>80573.011502585796</c:v>
                </c:pt>
                <c:pt idx="1422">
                  <c:v>80594.821657022403</c:v>
                </c:pt>
                <c:pt idx="1423">
                  <c:v>80595.8003089212</c:v>
                </c:pt>
                <c:pt idx="1424">
                  <c:v>80602.777827745304</c:v>
                </c:pt>
                <c:pt idx="1425">
                  <c:v>80640.176369604698</c:v>
                </c:pt>
                <c:pt idx="1426">
                  <c:v>80643.096264547596</c:v>
                </c:pt>
                <c:pt idx="1427">
                  <c:v>80666.861095075205</c:v>
                </c:pt>
                <c:pt idx="1428">
                  <c:v>80689.378721621295</c:v>
                </c:pt>
                <c:pt idx="1429">
                  <c:v>80714.904420618404</c:v>
                </c:pt>
                <c:pt idx="1430">
                  <c:v>80798.0221679401</c:v>
                </c:pt>
                <c:pt idx="1431">
                  <c:v>80857.5830937391</c:v>
                </c:pt>
                <c:pt idx="1432">
                  <c:v>80857.790308960204</c:v>
                </c:pt>
                <c:pt idx="1433">
                  <c:v>80858.987545370299</c:v>
                </c:pt>
                <c:pt idx="1434">
                  <c:v>80861.810154451698</c:v>
                </c:pt>
                <c:pt idx="1435">
                  <c:v>80865.353115409598</c:v>
                </c:pt>
                <c:pt idx="1436">
                  <c:v>80929.200034850001</c:v>
                </c:pt>
                <c:pt idx="1437">
                  <c:v>80945.683857423399</c:v>
                </c:pt>
                <c:pt idx="1438">
                  <c:v>80995.036144994607</c:v>
                </c:pt>
                <c:pt idx="1439">
                  <c:v>81005.726657142397</c:v>
                </c:pt>
                <c:pt idx="1440">
                  <c:v>81033.743977042002</c:v>
                </c:pt>
                <c:pt idx="1441">
                  <c:v>81109.704748553195</c:v>
                </c:pt>
                <c:pt idx="1442">
                  <c:v>81111.439356056202</c:v>
                </c:pt>
                <c:pt idx="1443">
                  <c:v>81178.764849132596</c:v>
                </c:pt>
                <c:pt idx="1444">
                  <c:v>81183.411931112394</c:v>
                </c:pt>
                <c:pt idx="1445">
                  <c:v>81192.566110110798</c:v>
                </c:pt>
                <c:pt idx="1446">
                  <c:v>81203.345546942001</c:v>
                </c:pt>
                <c:pt idx="1447">
                  <c:v>81217.025138228099</c:v>
                </c:pt>
                <c:pt idx="1448">
                  <c:v>81226.219507828195</c:v>
                </c:pt>
                <c:pt idx="1449">
                  <c:v>81256.245701396401</c:v>
                </c:pt>
                <c:pt idx="1450">
                  <c:v>81258.830189301603</c:v>
                </c:pt>
                <c:pt idx="1451">
                  <c:v>81348.0072029398</c:v>
                </c:pt>
                <c:pt idx="1452">
                  <c:v>81353.568243179499</c:v>
                </c:pt>
                <c:pt idx="1453">
                  <c:v>81353.968485111807</c:v>
                </c:pt>
                <c:pt idx="1454">
                  <c:v>81375.378397616703</c:v>
                </c:pt>
                <c:pt idx="1455">
                  <c:v>81376.357049515296</c:v>
                </c:pt>
                <c:pt idx="1456">
                  <c:v>81398.091657051104</c:v>
                </c:pt>
                <c:pt idx="1457">
                  <c:v>81427.556679913701</c:v>
                </c:pt>
                <c:pt idx="1458">
                  <c:v>81562.015462342795</c:v>
                </c:pt>
                <c:pt idx="1459">
                  <c:v>81578.578908513999</c:v>
                </c:pt>
                <c:pt idx="1460">
                  <c:v>81585.461161185696</c:v>
                </c:pt>
                <c:pt idx="1461">
                  <c:v>81614.0494891048</c:v>
                </c:pt>
                <c:pt idx="1462">
                  <c:v>81628.971333093999</c:v>
                </c:pt>
                <c:pt idx="1463">
                  <c:v>81709.756775444301</c:v>
                </c:pt>
                <c:pt idx="1464">
                  <c:v>81716.240598017801</c:v>
                </c:pt>
                <c:pt idx="1465">
                  <c:v>81745.053028036302</c:v>
                </c:pt>
                <c:pt idx="1466">
                  <c:v>81773.316333081297</c:v>
                </c:pt>
                <c:pt idx="1467">
                  <c:v>81793.865618151307</c:v>
                </c:pt>
                <c:pt idx="1468">
                  <c:v>81795.377529438294</c:v>
                </c:pt>
                <c:pt idx="1469">
                  <c:v>81803.642921938095</c:v>
                </c:pt>
                <c:pt idx="1470">
                  <c:v>81805.461161211599</c:v>
                </c:pt>
                <c:pt idx="1471">
                  <c:v>81806.830158372002</c:v>
                </c:pt>
                <c:pt idx="1472">
                  <c:v>81853.541657023103</c:v>
                </c:pt>
                <c:pt idx="1473">
                  <c:v>81887.772885540006</c:v>
                </c:pt>
                <c:pt idx="1474">
                  <c:v>81889.824114095798</c:v>
                </c:pt>
                <c:pt idx="1475">
                  <c:v>81953.653005141998</c:v>
                </c:pt>
                <c:pt idx="1476">
                  <c:v>81959.321589726896</c:v>
                </c:pt>
                <c:pt idx="1477">
                  <c:v>81973.122850704502</c:v>
                </c:pt>
                <c:pt idx="1478">
                  <c:v>81978.330413961099</c:v>
                </c:pt>
                <c:pt idx="1479">
                  <c:v>82026.802441990498</c:v>
                </c:pt>
                <c:pt idx="1480">
                  <c:v>82099.427834476097</c:v>
                </c:pt>
                <c:pt idx="1481">
                  <c:v>82107.641161185893</c:v>
                </c:pt>
                <c:pt idx="1482">
                  <c:v>82141.214507747602</c:v>
                </c:pt>
                <c:pt idx="1483">
                  <c:v>82157.868960813605</c:v>
                </c:pt>
                <c:pt idx="1484">
                  <c:v>82168.648397644807</c:v>
                </c:pt>
                <c:pt idx="1485">
                  <c:v>82176.0822875218</c:v>
                </c:pt>
                <c:pt idx="1486">
                  <c:v>82185.944353316401</c:v>
                </c:pt>
                <c:pt idx="1487">
                  <c:v>82209.544285964599</c:v>
                </c:pt>
                <c:pt idx="1488">
                  <c:v>82234.441466146804</c:v>
                </c:pt>
                <c:pt idx="1489">
                  <c:v>82274.256708164205</c:v>
                </c:pt>
                <c:pt idx="1490">
                  <c:v>82311.498723103199</c:v>
                </c:pt>
                <c:pt idx="1491">
                  <c:v>82311.498723103199</c:v>
                </c:pt>
                <c:pt idx="1492">
                  <c:v>82311.498723103199</c:v>
                </c:pt>
                <c:pt idx="1493">
                  <c:v>82311.498723103199</c:v>
                </c:pt>
                <c:pt idx="1494">
                  <c:v>82345.238464974303</c:v>
                </c:pt>
                <c:pt idx="1495">
                  <c:v>82349.135649108299</c:v>
                </c:pt>
                <c:pt idx="1496">
                  <c:v>82366.017901779996</c:v>
                </c:pt>
                <c:pt idx="1497">
                  <c:v>82372.283263309</c:v>
                </c:pt>
                <c:pt idx="1498">
                  <c:v>82428.356212295999</c:v>
                </c:pt>
                <c:pt idx="1499">
                  <c:v>82507.319161255597</c:v>
                </c:pt>
                <c:pt idx="1500">
                  <c:v>82521.229932680697</c:v>
                </c:pt>
                <c:pt idx="1501">
                  <c:v>82565.888175833898</c:v>
                </c:pt>
                <c:pt idx="1502">
                  <c:v>82573.093552157006</c:v>
                </c:pt>
                <c:pt idx="1503">
                  <c:v>82576.017901804706</c:v>
                </c:pt>
                <c:pt idx="1504">
                  <c:v>82635.370189350506</c:v>
                </c:pt>
                <c:pt idx="1505">
                  <c:v>82658.329626134306</c:v>
                </c:pt>
                <c:pt idx="1506">
                  <c:v>82662.171915190207</c:v>
                </c:pt>
                <c:pt idx="1507">
                  <c:v>82677.743346527393</c:v>
                </c:pt>
                <c:pt idx="1508">
                  <c:v>82750.673192086804</c:v>
                </c:pt>
                <c:pt idx="1509">
                  <c:v>82753.815550820902</c:v>
                </c:pt>
                <c:pt idx="1510">
                  <c:v>82755.540943295695</c:v>
                </c:pt>
                <c:pt idx="1511">
                  <c:v>82759.887115562698</c:v>
                </c:pt>
                <c:pt idx="1512">
                  <c:v>82763.285396381703</c:v>
                </c:pt>
                <c:pt idx="1513">
                  <c:v>82821.498723102093</c:v>
                </c:pt>
                <c:pt idx="1514">
                  <c:v>82821.498723102093</c:v>
                </c:pt>
                <c:pt idx="1515">
                  <c:v>82821.498723102093</c:v>
                </c:pt>
                <c:pt idx="1516">
                  <c:v>82821.498723103301</c:v>
                </c:pt>
                <c:pt idx="1517">
                  <c:v>82821.498723103301</c:v>
                </c:pt>
                <c:pt idx="1518">
                  <c:v>82821.498723103694</c:v>
                </c:pt>
                <c:pt idx="1519">
                  <c:v>82821.498723103694</c:v>
                </c:pt>
                <c:pt idx="1520">
                  <c:v>82821.498723105295</c:v>
                </c:pt>
                <c:pt idx="1521">
                  <c:v>82821.498723105295</c:v>
                </c:pt>
                <c:pt idx="1522">
                  <c:v>82821.498723105295</c:v>
                </c:pt>
                <c:pt idx="1523">
                  <c:v>82821.498723105295</c:v>
                </c:pt>
                <c:pt idx="1524">
                  <c:v>82821.498723105295</c:v>
                </c:pt>
                <c:pt idx="1525">
                  <c:v>82821.498723105295</c:v>
                </c:pt>
                <c:pt idx="1526">
                  <c:v>82833.679591298307</c:v>
                </c:pt>
                <c:pt idx="1527">
                  <c:v>82847.359182584507</c:v>
                </c:pt>
                <c:pt idx="1528">
                  <c:v>82850.895888324405</c:v>
                </c:pt>
                <c:pt idx="1529">
                  <c:v>82878.197901780193</c:v>
                </c:pt>
                <c:pt idx="1530">
                  <c:v>82879.9845750698</c:v>
                </c:pt>
                <c:pt idx="1531">
                  <c:v>82894.985378773796</c:v>
                </c:pt>
                <c:pt idx="1532">
                  <c:v>82897.981792897393</c:v>
                </c:pt>
                <c:pt idx="1533">
                  <c:v>82899.164233658201</c:v>
                </c:pt>
                <c:pt idx="1534">
                  <c:v>82911.771248342004</c:v>
                </c:pt>
                <c:pt idx="1535">
                  <c:v>82925.267049497896</c:v>
                </c:pt>
                <c:pt idx="1536">
                  <c:v>82928.425701407294</c:v>
                </c:pt>
                <c:pt idx="1537">
                  <c:v>82942.203533461303</c:v>
                </c:pt>
                <c:pt idx="1538">
                  <c:v>82946.6390281161</c:v>
                </c:pt>
                <c:pt idx="1539">
                  <c:v>82957.125377450298</c:v>
                </c:pt>
                <c:pt idx="1540">
                  <c:v>82983.902287535806</c:v>
                </c:pt>
                <c:pt idx="1541">
                  <c:v>83006.691093871705</c:v>
                </c:pt>
                <c:pt idx="1542">
                  <c:v>83043.819831860805</c:v>
                </c:pt>
                <c:pt idx="1543">
                  <c:v>83054.813448757399</c:v>
                </c:pt>
                <c:pt idx="1544">
                  <c:v>83096.895454105907</c:v>
                </c:pt>
                <c:pt idx="1545">
                  <c:v>83125.795205567498</c:v>
                </c:pt>
                <c:pt idx="1546">
                  <c:v>83132.982204038097</c:v>
                </c:pt>
                <c:pt idx="1547">
                  <c:v>83134.133923232293</c:v>
                </c:pt>
                <c:pt idx="1548">
                  <c:v>83208.912952889194</c:v>
                </c:pt>
                <c:pt idx="1549">
                  <c:v>83225.4295951768</c:v>
                </c:pt>
                <c:pt idx="1550">
                  <c:v>83291.786673274604</c:v>
                </c:pt>
                <c:pt idx="1551">
                  <c:v>83340.090819800898</c:v>
                </c:pt>
                <c:pt idx="1552">
                  <c:v>83346.574642374399</c:v>
                </c:pt>
                <c:pt idx="1553">
                  <c:v>83405.9269299437</c:v>
                </c:pt>
                <c:pt idx="1554">
                  <c:v>83533.855325160694</c:v>
                </c:pt>
                <c:pt idx="1555">
                  <c:v>83589.655634083494</c:v>
                </c:pt>
                <c:pt idx="1556">
                  <c:v>83589.740788623196</c:v>
                </c:pt>
                <c:pt idx="1557">
                  <c:v>83603.456895060794</c:v>
                </c:pt>
                <c:pt idx="1558">
                  <c:v>83610.5516372282</c:v>
                </c:pt>
                <c:pt idx="1559">
                  <c:v>83617.915923178603</c:v>
                </c:pt>
                <c:pt idx="1560">
                  <c:v>83657.136486346906</c:v>
                </c:pt>
                <c:pt idx="1561">
                  <c:v>83669.720974252501</c:v>
                </c:pt>
                <c:pt idx="1562">
                  <c:v>83683.523279231202</c:v>
                </c:pt>
                <c:pt idx="1563">
                  <c:v>83754.459028129495</c:v>
                </c:pt>
                <c:pt idx="1564">
                  <c:v>83770.462787287004</c:v>
                </c:pt>
                <c:pt idx="1565">
                  <c:v>83777.247834465699</c:v>
                </c:pt>
                <c:pt idx="1566">
                  <c:v>83788.232808957298</c:v>
                </c:pt>
                <c:pt idx="1567">
                  <c:v>83808.982442001099</c:v>
                </c:pt>
                <c:pt idx="1568">
                  <c:v>83839.878330321197</c:v>
                </c:pt>
                <c:pt idx="1569">
                  <c:v>83844.079833230397</c:v>
                </c:pt>
                <c:pt idx="1570">
                  <c:v>83865.489745735598</c:v>
                </c:pt>
                <c:pt idx="1571">
                  <c:v>83894.0422201904</c:v>
                </c:pt>
                <c:pt idx="1572">
                  <c:v>83913.764353260805</c:v>
                </c:pt>
                <c:pt idx="1573">
                  <c:v>83917.668028032407</c:v>
                </c:pt>
                <c:pt idx="1574">
                  <c:v>83928.606350690097</c:v>
                </c:pt>
                <c:pt idx="1575">
                  <c:v>83950.046810333093</c:v>
                </c:pt>
                <c:pt idx="1576">
                  <c:v>83951.118584562006</c:v>
                </c:pt>
                <c:pt idx="1577">
                  <c:v>83973.930028182906</c:v>
                </c:pt>
                <c:pt idx="1578">
                  <c:v>83979.469693464896</c:v>
                </c:pt>
                <c:pt idx="1579">
                  <c:v>83996.351946136594</c:v>
                </c:pt>
                <c:pt idx="1580">
                  <c:v>84005.897390883794</c:v>
                </c:pt>
                <c:pt idx="1581">
                  <c:v>84032.584442100895</c:v>
                </c:pt>
                <c:pt idx="1582">
                  <c:v>84034.319049604193</c:v>
                </c:pt>
                <c:pt idx="1583">
                  <c:v>84051.341280799505</c:v>
                </c:pt>
                <c:pt idx="1584">
                  <c:v>84052.126810461705</c:v>
                </c:pt>
                <c:pt idx="1585">
                  <c:v>84110.6475603953</c:v>
                </c:pt>
                <c:pt idx="1586">
                  <c:v>84117.131382968699</c:v>
                </c:pt>
                <c:pt idx="1587">
                  <c:v>84125.712441973301</c:v>
                </c:pt>
                <c:pt idx="1588">
                  <c:v>84149.099201375997</c:v>
                </c:pt>
                <c:pt idx="1589">
                  <c:v>84206.351946160605</c:v>
                </c:pt>
                <c:pt idx="1590">
                  <c:v>84270.886896487704</c:v>
                </c:pt>
                <c:pt idx="1591">
                  <c:v>84280.784540205597</c:v>
                </c:pt>
                <c:pt idx="1592">
                  <c:v>84298.663670490903</c:v>
                </c:pt>
                <c:pt idx="1593">
                  <c:v>84360.212374677794</c:v>
                </c:pt>
                <c:pt idx="1594">
                  <c:v>84374.013635654497</c:v>
                </c:pt>
                <c:pt idx="1595">
                  <c:v>84427.693226940901</c:v>
                </c:pt>
                <c:pt idx="1596">
                  <c:v>84468.441762079907</c:v>
                </c:pt>
                <c:pt idx="1597">
                  <c:v>84508.531946136805</c:v>
                </c:pt>
                <c:pt idx="1598">
                  <c:v>84510.318619426107</c:v>
                </c:pt>
                <c:pt idx="1599">
                  <c:v>84542.105292698601</c:v>
                </c:pt>
                <c:pt idx="1600">
                  <c:v>84568.7597457636</c:v>
                </c:pt>
                <c:pt idx="1601">
                  <c:v>84579.539182594803</c:v>
                </c:pt>
                <c:pt idx="1602">
                  <c:v>84586.973072472698</c:v>
                </c:pt>
                <c:pt idx="1603">
                  <c:v>84603.8757013797</c:v>
                </c:pt>
                <c:pt idx="1604">
                  <c:v>84620.435070915599</c:v>
                </c:pt>
                <c:pt idx="1605">
                  <c:v>84667.932721584104</c:v>
                </c:pt>
                <c:pt idx="1606">
                  <c:v>84676.055701435005</c:v>
                </c:pt>
                <c:pt idx="1607">
                  <c:v>84685.147493113298</c:v>
                </c:pt>
                <c:pt idx="1608">
                  <c:v>84696.196026629201</c:v>
                </c:pt>
                <c:pt idx="1609">
                  <c:v>84716.745311699298</c:v>
                </c:pt>
                <c:pt idx="1610">
                  <c:v>84718.2572229863</c:v>
                </c:pt>
                <c:pt idx="1611">
                  <c:v>84719.709851919906</c:v>
                </c:pt>
                <c:pt idx="1612">
                  <c:v>84720.603550926302</c:v>
                </c:pt>
                <c:pt idx="1613">
                  <c:v>84726.522615485796</c:v>
                </c:pt>
                <c:pt idx="1614">
                  <c:v>84750.026434059197</c:v>
                </c:pt>
                <c:pt idx="1615">
                  <c:v>84756.129249923397</c:v>
                </c:pt>
                <c:pt idx="1616">
                  <c:v>84766.234228297995</c:v>
                </c:pt>
                <c:pt idx="1617">
                  <c:v>84766.908686730996</c:v>
                </c:pt>
                <c:pt idx="1618">
                  <c:v>84839.246997245107</c:v>
                </c:pt>
                <c:pt idx="1619">
                  <c:v>84862.009369517094</c:v>
                </c:pt>
                <c:pt idx="1620">
                  <c:v>84922.120717630998</c:v>
                </c:pt>
                <c:pt idx="1621">
                  <c:v>84976.908686753799</c:v>
                </c:pt>
                <c:pt idx="1622">
                  <c:v>85011.677323587704</c:v>
                </c:pt>
                <c:pt idx="1623">
                  <c:v>85036.260974299599</c:v>
                </c:pt>
                <c:pt idx="1624">
                  <c:v>85065.935138211105</c:v>
                </c:pt>
                <c:pt idx="1625">
                  <c:v>85069.220411085204</c:v>
                </c:pt>
                <c:pt idx="1626">
                  <c:v>85094.487612665806</c:v>
                </c:pt>
                <c:pt idx="1627">
                  <c:v>85114.209745736298</c:v>
                </c:pt>
                <c:pt idx="1628">
                  <c:v>85157.321159694693</c:v>
                </c:pt>
                <c:pt idx="1629">
                  <c:v>85172.233877586594</c:v>
                </c:pt>
                <c:pt idx="1630">
                  <c:v>85214.378416651103</c:v>
                </c:pt>
                <c:pt idx="1631">
                  <c:v>85214.378416651103</c:v>
                </c:pt>
                <c:pt idx="1632">
                  <c:v>85214.378416651103</c:v>
                </c:pt>
                <c:pt idx="1633">
                  <c:v>85214.378416651103</c:v>
                </c:pt>
                <c:pt idx="1634">
                  <c:v>85244.570376248303</c:v>
                </c:pt>
                <c:pt idx="1635">
                  <c:v>85258.249967534997</c:v>
                </c:pt>
                <c:pt idx="1636">
                  <c:v>85279.088686731106</c:v>
                </c:pt>
                <c:pt idx="1637">
                  <c:v>85280.875360019796</c:v>
                </c:pt>
                <c:pt idx="1638">
                  <c:v>85294.531537515897</c:v>
                </c:pt>
                <c:pt idx="1639">
                  <c:v>85295.162956856904</c:v>
                </c:pt>
                <c:pt idx="1640">
                  <c:v>85300.055018609099</c:v>
                </c:pt>
                <c:pt idx="1641">
                  <c:v>85322.662033292901</c:v>
                </c:pt>
                <c:pt idx="1642">
                  <c:v>85339.316486357304</c:v>
                </c:pt>
                <c:pt idx="1643">
                  <c:v>85357.529813066998</c:v>
                </c:pt>
                <c:pt idx="1644">
                  <c:v>85384.793072485802</c:v>
                </c:pt>
                <c:pt idx="1645">
                  <c:v>85390.280854818106</c:v>
                </c:pt>
                <c:pt idx="1646">
                  <c:v>85407.581878822093</c:v>
                </c:pt>
                <c:pt idx="1647">
                  <c:v>85430.198854803501</c:v>
                </c:pt>
                <c:pt idx="1648">
                  <c:v>85432.314881580096</c:v>
                </c:pt>
                <c:pt idx="1649">
                  <c:v>85447.236725569106</c:v>
                </c:pt>
                <c:pt idx="1650">
                  <c:v>85455.704233706405</c:v>
                </c:pt>
                <c:pt idx="1651">
                  <c:v>85495.973245704998</c:v>
                </c:pt>
                <c:pt idx="1652">
                  <c:v>85526.685990516504</c:v>
                </c:pt>
                <c:pt idx="1653">
                  <c:v>85581.452628918298</c:v>
                </c:pt>
                <c:pt idx="1654">
                  <c:v>85585.051608738097</c:v>
                </c:pt>
                <c:pt idx="1655">
                  <c:v>85587.006802224496</c:v>
                </c:pt>
                <c:pt idx="1656">
                  <c:v>85609.8037378382</c:v>
                </c:pt>
                <c:pt idx="1657">
                  <c:v>85676.695244368806</c:v>
                </c:pt>
                <c:pt idx="1658">
                  <c:v>85678.420636843599</c:v>
                </c:pt>
                <c:pt idx="1659">
                  <c:v>85681.675325155898</c:v>
                </c:pt>
                <c:pt idx="1660">
                  <c:v>85682.766809110602</c:v>
                </c:pt>
                <c:pt idx="1661">
                  <c:v>85686.165089929593</c:v>
                </c:pt>
                <c:pt idx="1662">
                  <c:v>85702.677458224905</c:v>
                </c:pt>
                <c:pt idx="1663">
                  <c:v>85734.378416653199</c:v>
                </c:pt>
                <c:pt idx="1664">
                  <c:v>85734.378416653199</c:v>
                </c:pt>
                <c:pt idx="1665">
                  <c:v>85740.981604751898</c:v>
                </c:pt>
                <c:pt idx="1666">
                  <c:v>85744.378416649997</c:v>
                </c:pt>
                <c:pt idx="1667">
                  <c:v>85744.378416649997</c:v>
                </c:pt>
                <c:pt idx="1668">
                  <c:v>85744.378416649997</c:v>
                </c:pt>
                <c:pt idx="1669">
                  <c:v>85744.378416651205</c:v>
                </c:pt>
                <c:pt idx="1670">
                  <c:v>85744.378416651205</c:v>
                </c:pt>
                <c:pt idx="1671">
                  <c:v>85744.378416651598</c:v>
                </c:pt>
                <c:pt idx="1672">
                  <c:v>85744.378416651598</c:v>
                </c:pt>
                <c:pt idx="1673">
                  <c:v>85744.378416653199</c:v>
                </c:pt>
                <c:pt idx="1674">
                  <c:v>85744.378416653199</c:v>
                </c:pt>
                <c:pt idx="1675">
                  <c:v>85744.378416653199</c:v>
                </c:pt>
                <c:pt idx="1676">
                  <c:v>85744.378416653199</c:v>
                </c:pt>
                <c:pt idx="1677">
                  <c:v>85756.046486329898</c:v>
                </c:pt>
                <c:pt idx="1678">
                  <c:v>85757.465427325296</c:v>
                </c:pt>
                <c:pt idx="1679">
                  <c:v>85796.595806436293</c:v>
                </c:pt>
                <c:pt idx="1680">
                  <c:v>85804.321093855193</c:v>
                </c:pt>
                <c:pt idx="1681">
                  <c:v>85806.817714892793</c:v>
                </c:pt>
                <c:pt idx="1682">
                  <c:v>85817.865072321802</c:v>
                </c:pt>
                <c:pt idx="1683">
                  <c:v>85820.861486445094</c:v>
                </c:pt>
                <c:pt idx="1684">
                  <c:v>85966.699525408607</c:v>
                </c:pt>
                <c:pt idx="1685">
                  <c:v>86000.546419034406</c:v>
                </c:pt>
                <c:pt idx="1686">
                  <c:v>86014.209745791202</c:v>
                </c:pt>
                <c:pt idx="1687">
                  <c:v>86014.347680010804</c:v>
                </c:pt>
                <c:pt idx="1688">
                  <c:v>86015.127116842006</c:v>
                </c:pt>
                <c:pt idx="1689">
                  <c:v>86028.806708129006</c:v>
                </c:pt>
                <c:pt idx="1690">
                  <c:v>86045.861897586103</c:v>
                </c:pt>
                <c:pt idx="1691">
                  <c:v>86057.013616780197</c:v>
                </c:pt>
                <c:pt idx="1692">
                  <c:v>86068.027271297397</c:v>
                </c:pt>
                <c:pt idx="1693">
                  <c:v>86070.611759203399</c:v>
                </c:pt>
                <c:pt idx="1694">
                  <c:v>86148.309288724704</c:v>
                </c:pt>
                <c:pt idx="1695">
                  <c:v>86165.349813079505</c:v>
                </c:pt>
                <c:pt idx="1696">
                  <c:v>86188.138619416204</c:v>
                </c:pt>
                <c:pt idx="1697">
                  <c:v>86209.714157211594</c:v>
                </c:pt>
                <c:pt idx="1698">
                  <c:v>86209.873226951095</c:v>
                </c:pt>
                <c:pt idx="1699">
                  <c:v>86250.769115272196</c:v>
                </c:pt>
                <c:pt idx="1700">
                  <c:v>86294.933005141298</c:v>
                </c:pt>
                <c:pt idx="1701">
                  <c:v>86341.007236443198</c:v>
                </c:pt>
                <c:pt idx="1702">
                  <c:v>86360.937595282201</c:v>
                </c:pt>
                <c:pt idx="1703">
                  <c:v>86362.009369512205</c:v>
                </c:pt>
                <c:pt idx="1704">
                  <c:v>86390.360478415794</c:v>
                </c:pt>
                <c:pt idx="1705">
                  <c:v>86407.242731087594</c:v>
                </c:pt>
                <c:pt idx="1706">
                  <c:v>86445.5730024902</c:v>
                </c:pt>
                <c:pt idx="1707">
                  <c:v>86462.232065749704</c:v>
                </c:pt>
                <c:pt idx="1708">
                  <c:v>86492.343413873299</c:v>
                </c:pt>
                <c:pt idx="1709">
                  <c:v>86496.008739002704</c:v>
                </c:pt>
                <c:pt idx="1710">
                  <c:v>86512.6204821711</c:v>
                </c:pt>
                <c:pt idx="1711">
                  <c:v>86521.538345346198</c:v>
                </c:pt>
                <c:pt idx="1712">
                  <c:v>86526.603226924301</c:v>
                </c:pt>
                <c:pt idx="1713">
                  <c:v>86528.022167919597</c:v>
                </c:pt>
                <c:pt idx="1714">
                  <c:v>86617.242731109698</c:v>
                </c:pt>
                <c:pt idx="1715">
                  <c:v>86693.342480834996</c:v>
                </c:pt>
                <c:pt idx="1716">
                  <c:v>86699.554455441801</c:v>
                </c:pt>
                <c:pt idx="1717">
                  <c:v>86706.269182567703</c:v>
                </c:pt>
                <c:pt idx="1718">
                  <c:v>86711.112502504999</c:v>
                </c:pt>
                <c:pt idx="1719">
                  <c:v>86760.468925936599</c:v>
                </c:pt>
                <c:pt idx="1720">
                  <c:v>86771.103159628794</c:v>
                </c:pt>
                <c:pt idx="1721">
                  <c:v>86775.390769925405</c:v>
                </c:pt>
                <c:pt idx="1722">
                  <c:v>86784.904420604493</c:v>
                </c:pt>
                <c:pt idx="1723">
                  <c:v>86838.584011891406</c:v>
                </c:pt>
                <c:pt idx="1724">
                  <c:v>86851.486044237798</c:v>
                </c:pt>
                <c:pt idx="1725">
                  <c:v>86919.422731087703</c:v>
                </c:pt>
                <c:pt idx="1726">
                  <c:v>86921.209404376103</c:v>
                </c:pt>
                <c:pt idx="1727">
                  <c:v>86952.996077649499</c:v>
                </c:pt>
                <c:pt idx="1728">
                  <c:v>86955.464135648595</c:v>
                </c:pt>
                <c:pt idx="1729">
                  <c:v>86957.198743152199</c:v>
                </c:pt>
                <c:pt idx="1730">
                  <c:v>86969.650530713596</c:v>
                </c:pt>
                <c:pt idx="1731">
                  <c:v>86980.429967544798</c:v>
                </c:pt>
                <c:pt idx="1732">
                  <c:v>86987.863857423596</c:v>
                </c:pt>
                <c:pt idx="1733">
                  <c:v>87021.325855866497</c:v>
                </c:pt>
                <c:pt idx="1734">
                  <c:v>87071.978894923901</c:v>
                </c:pt>
                <c:pt idx="1735">
                  <c:v>87093.026775460603</c:v>
                </c:pt>
                <c:pt idx="1736">
                  <c:v>87121.563977037105</c:v>
                </c:pt>
                <c:pt idx="1737">
                  <c:v>87157.020034872403</c:v>
                </c:pt>
                <c:pt idx="1738">
                  <c:v>87160.917219010094</c:v>
                </c:pt>
                <c:pt idx="1739">
                  <c:v>87177.799471681894</c:v>
                </c:pt>
                <c:pt idx="1740">
                  <c:v>87184.432441974001</c:v>
                </c:pt>
                <c:pt idx="1741">
                  <c:v>87193.766590035695</c:v>
                </c:pt>
                <c:pt idx="1742">
                  <c:v>87250.137782194099</c:v>
                </c:pt>
                <c:pt idx="1743">
                  <c:v>87262.900154467003</c:v>
                </c:pt>
                <c:pt idx="1744">
                  <c:v>87266.345576416701</c:v>
                </c:pt>
                <c:pt idx="1745">
                  <c:v>87333.011502581197</c:v>
                </c:pt>
                <c:pt idx="1746">
                  <c:v>87387.799471702805</c:v>
                </c:pt>
                <c:pt idx="1747">
                  <c:v>87439.909028116293</c:v>
                </c:pt>
                <c:pt idx="1748">
                  <c:v>87447.151759248605</c:v>
                </c:pt>
                <c:pt idx="1749">
                  <c:v>87476.825923162003</c:v>
                </c:pt>
                <c:pt idx="1750">
                  <c:v>87480.111196036203</c:v>
                </c:pt>
                <c:pt idx="1751">
                  <c:v>87501.788671706498</c:v>
                </c:pt>
                <c:pt idx="1752">
                  <c:v>87561.382987756704</c:v>
                </c:pt>
                <c:pt idx="1753">
                  <c:v>87580.812415131804</c:v>
                </c:pt>
                <c:pt idx="1754">
                  <c:v>87619.075720177105</c:v>
                </c:pt>
                <c:pt idx="1755">
                  <c:v>87639.625005247304</c:v>
                </c:pt>
                <c:pt idx="1756">
                  <c:v>87641.136916534204</c:v>
                </c:pt>
                <c:pt idx="1757">
                  <c:v>87642.589545467694</c:v>
                </c:pt>
                <c:pt idx="1758">
                  <c:v>87645.461161198298</c:v>
                </c:pt>
                <c:pt idx="1759">
                  <c:v>87649.402309033496</c:v>
                </c:pt>
                <c:pt idx="1760">
                  <c:v>87659.1407524854</c:v>
                </c:pt>
                <c:pt idx="1761">
                  <c:v>87662.3452257053</c:v>
                </c:pt>
                <c:pt idx="1762">
                  <c:v>87689.979471682105</c:v>
                </c:pt>
                <c:pt idx="1763">
                  <c:v>87691.766144969806</c:v>
                </c:pt>
                <c:pt idx="1764">
                  <c:v>87710.945803559996</c:v>
                </c:pt>
                <c:pt idx="1765">
                  <c:v>87723.552818243799</c:v>
                </c:pt>
                <c:pt idx="1766">
                  <c:v>87740.207271307299</c:v>
                </c:pt>
                <c:pt idx="1767">
                  <c:v>87758.420598017896</c:v>
                </c:pt>
                <c:pt idx="1768">
                  <c:v>87795.683857435797</c:v>
                </c:pt>
                <c:pt idx="1769">
                  <c:v>87818.472663772598</c:v>
                </c:pt>
                <c:pt idx="1770">
                  <c:v>87824.162783359105</c:v>
                </c:pt>
                <c:pt idx="1771">
                  <c:v>87866.595018655498</c:v>
                </c:pt>
                <c:pt idx="1772">
                  <c:v>87880.392202937001</c:v>
                </c:pt>
                <c:pt idx="1773">
                  <c:v>87937.576775465597</c:v>
                </c:pt>
                <c:pt idx="1774">
                  <c:v>87954.989182568301</c:v>
                </c:pt>
                <c:pt idx="1775">
                  <c:v>87992.343413868497</c:v>
                </c:pt>
                <c:pt idx="1776">
                  <c:v>88020.694522787293</c:v>
                </c:pt>
                <c:pt idx="1777">
                  <c:v>88070.200853242495</c:v>
                </c:pt>
                <c:pt idx="1778">
                  <c:v>88092.566110106098</c:v>
                </c:pt>
                <c:pt idx="1779">
                  <c:v>88103.568243175105</c:v>
                </c:pt>
                <c:pt idx="1780">
                  <c:v>88114.911776682304</c:v>
                </c:pt>
                <c:pt idx="1781">
                  <c:v>88117.258110198905</c:v>
                </c:pt>
                <c:pt idx="1782">
                  <c:v>88117.258110198905</c:v>
                </c:pt>
                <c:pt idx="1783">
                  <c:v>88117.258110198905</c:v>
                </c:pt>
                <c:pt idx="1784">
                  <c:v>88117.258110198905</c:v>
                </c:pt>
                <c:pt idx="1785">
                  <c:v>88151.872389702796</c:v>
                </c:pt>
                <c:pt idx="1786">
                  <c:v>88158.356212276194</c:v>
                </c:pt>
                <c:pt idx="1787">
                  <c:v>88166.937271280898</c:v>
                </c:pt>
                <c:pt idx="1788">
                  <c:v>88215.211878806105</c:v>
                </c:pt>
                <c:pt idx="1789">
                  <c:v>88217.708499841799</c:v>
                </c:pt>
                <c:pt idx="1790">
                  <c:v>88218.042650404794</c:v>
                </c:pt>
                <c:pt idx="1791">
                  <c:v>88286.707154555101</c:v>
                </c:pt>
                <c:pt idx="1792">
                  <c:v>88353.078548351506</c:v>
                </c:pt>
                <c:pt idx="1793">
                  <c:v>88365.155701379001</c:v>
                </c:pt>
                <c:pt idx="1794">
                  <c:v>88401.437203985406</c:v>
                </c:pt>
                <c:pt idx="1795">
                  <c:v>88415.238464960799</c:v>
                </c:pt>
                <c:pt idx="1796">
                  <c:v>88416.017901792002</c:v>
                </c:pt>
                <c:pt idx="1797">
                  <c:v>88418.852939252902</c:v>
                </c:pt>
                <c:pt idx="1798">
                  <c:v>88439.697493079497</c:v>
                </c:pt>
                <c:pt idx="1799">
                  <c:v>88468.9180562478</c:v>
                </c:pt>
                <c:pt idx="1800">
                  <c:v>88481.502544154398</c:v>
                </c:pt>
                <c:pt idx="1801">
                  <c:v>88504.321093909894</c:v>
                </c:pt>
                <c:pt idx="1802">
                  <c:v>88507.931302286001</c:v>
                </c:pt>
                <c:pt idx="1803">
                  <c:v>88566.240598029501</c:v>
                </c:pt>
                <c:pt idx="1804">
                  <c:v>88589.029404366607</c:v>
                </c:pt>
                <c:pt idx="1805">
                  <c:v>88595.646502658405</c:v>
                </c:pt>
                <c:pt idx="1806">
                  <c:v>88599.574937916797</c:v>
                </c:pt>
                <c:pt idx="1807">
                  <c:v>88601.300330391605</c:v>
                </c:pt>
                <c:pt idx="1808">
                  <c:v>88609.044783477395</c:v>
                </c:pt>
                <c:pt idx="1809">
                  <c:v>88620.764011901105</c:v>
                </c:pt>
                <c:pt idx="1810">
                  <c:v>88657.258110199095</c:v>
                </c:pt>
                <c:pt idx="1811">
                  <c:v>88657.258110201205</c:v>
                </c:pt>
                <c:pt idx="1812">
                  <c:v>88657.258110201205</c:v>
                </c:pt>
                <c:pt idx="1813">
                  <c:v>88661.659900223094</c:v>
                </c:pt>
                <c:pt idx="1814">
                  <c:v>88667.258110197799</c:v>
                </c:pt>
                <c:pt idx="1815">
                  <c:v>88667.258110197799</c:v>
                </c:pt>
                <c:pt idx="1816">
                  <c:v>88667.258110197799</c:v>
                </c:pt>
                <c:pt idx="1817">
                  <c:v>88667.258110199095</c:v>
                </c:pt>
                <c:pt idx="1818">
                  <c:v>88667.258110199502</c:v>
                </c:pt>
                <c:pt idx="1819">
                  <c:v>88667.258110199502</c:v>
                </c:pt>
                <c:pt idx="1820">
                  <c:v>88667.258110201205</c:v>
                </c:pt>
                <c:pt idx="1821">
                  <c:v>88667.258110201205</c:v>
                </c:pt>
                <c:pt idx="1822">
                  <c:v>88667.258110201205</c:v>
                </c:pt>
                <c:pt idx="1823">
                  <c:v>88667.258110201205</c:v>
                </c:pt>
                <c:pt idx="1824">
                  <c:v>88740.744765869793</c:v>
                </c:pt>
                <c:pt idx="1825">
                  <c:v>88743.741179992896</c:v>
                </c:pt>
                <c:pt idx="1826">
                  <c:v>88751.898021393397</c:v>
                </c:pt>
                <c:pt idx="1827">
                  <c:v>88762.900154462404</c:v>
                </c:pt>
                <c:pt idx="1828">
                  <c:v>88791.251263366707</c:v>
                </c:pt>
                <c:pt idx="1829">
                  <c:v>88808.133516038506</c:v>
                </c:pt>
                <c:pt idx="1830">
                  <c:v>88829.942716063</c:v>
                </c:pt>
                <c:pt idx="1831">
                  <c:v>88863.122850700005</c:v>
                </c:pt>
                <c:pt idx="1832">
                  <c:v>88879.579218956496</c:v>
                </c:pt>
                <c:pt idx="1833">
                  <c:v>88903.234198823295</c:v>
                </c:pt>
                <c:pt idx="1834">
                  <c:v>88922.429130297096</c:v>
                </c:pt>
                <c:pt idx="1835">
                  <c:v>88934.259813066805</c:v>
                </c:pt>
                <c:pt idx="1836">
                  <c:v>88935.684350608804</c:v>
                </c:pt>
                <c:pt idx="1837">
                  <c:v>88938.912952870596</c:v>
                </c:pt>
                <c:pt idx="1838">
                  <c:v>88968.741591134094</c:v>
                </c:pt>
                <c:pt idx="1839">
                  <c:v>88969.893310328203</c:v>
                </c:pt>
                <c:pt idx="1840">
                  <c:v>89000.499270061497</c:v>
                </c:pt>
                <c:pt idx="1841">
                  <c:v>89018.133516058704</c:v>
                </c:pt>
                <c:pt idx="1842">
                  <c:v>89071.188982272695</c:v>
                </c:pt>
                <c:pt idx="1843">
                  <c:v>89107.159967518601</c:v>
                </c:pt>
                <c:pt idx="1844">
                  <c:v>89110.445240392801</c:v>
                </c:pt>
                <c:pt idx="1845">
                  <c:v>89171.993944579706</c:v>
                </c:pt>
                <c:pt idx="1846">
                  <c:v>89185.795205554503</c:v>
                </c:pt>
                <c:pt idx="1847">
                  <c:v>89208.546247293401</c:v>
                </c:pt>
                <c:pt idx="1848">
                  <c:v>89249.474796841896</c:v>
                </c:pt>
                <c:pt idx="1849">
                  <c:v>89260.580274055406</c:v>
                </c:pt>
                <c:pt idx="1850">
                  <c:v>89275.502118044096</c:v>
                </c:pt>
                <c:pt idx="1851">
                  <c:v>89320.313516038703</c:v>
                </c:pt>
                <c:pt idx="1852">
                  <c:v>89322.100189326098</c:v>
                </c:pt>
                <c:pt idx="1853">
                  <c:v>89363.886862600397</c:v>
                </c:pt>
                <c:pt idx="1854">
                  <c:v>89380.541315663606</c:v>
                </c:pt>
                <c:pt idx="1855">
                  <c:v>89391.320752494794</c:v>
                </c:pt>
                <c:pt idx="1856">
                  <c:v>89398.754642374493</c:v>
                </c:pt>
                <c:pt idx="1857">
                  <c:v>89432.216640817394</c:v>
                </c:pt>
                <c:pt idx="1858">
                  <c:v>89435.500175719106</c:v>
                </c:pt>
                <c:pt idx="1859">
                  <c:v>89496.929063011397</c:v>
                </c:pt>
                <c:pt idx="1860">
                  <c:v>89522.454761987305</c:v>
                </c:pt>
                <c:pt idx="1861">
                  <c:v>89565.601093854493</c:v>
                </c:pt>
                <c:pt idx="1862">
                  <c:v>89567.910819821496</c:v>
                </c:pt>
                <c:pt idx="1863">
                  <c:v>89571.808003961094</c:v>
                </c:pt>
                <c:pt idx="1864">
                  <c:v>89578.690256632806</c:v>
                </c:pt>
                <c:pt idx="1865">
                  <c:v>89585.323226924898</c:v>
                </c:pt>
                <c:pt idx="1866">
                  <c:v>89616.222174383001</c:v>
                </c:pt>
                <c:pt idx="1867">
                  <c:v>89621.605683993999</c:v>
                </c:pt>
                <c:pt idx="1868">
                  <c:v>89624.861198911502</c:v>
                </c:pt>
                <c:pt idx="1869">
                  <c:v>89651.028567143207</c:v>
                </c:pt>
                <c:pt idx="1870">
                  <c:v>89673.790939416998</c:v>
                </c:pt>
                <c:pt idx="1871">
                  <c:v>89743.902287531397</c:v>
                </c:pt>
                <c:pt idx="1872">
                  <c:v>89764.365737785498</c:v>
                </c:pt>
                <c:pt idx="1873">
                  <c:v>89794.250550874494</c:v>
                </c:pt>
                <c:pt idx="1874">
                  <c:v>89798.690256651898</c:v>
                </c:pt>
                <c:pt idx="1875">
                  <c:v>89832.475138266105</c:v>
                </c:pt>
                <c:pt idx="1876">
                  <c:v>89845.545923162703</c:v>
                </c:pt>
                <c:pt idx="1877">
                  <c:v>89848.042544197699</c:v>
                </c:pt>
                <c:pt idx="1878">
                  <c:v>89877.716708112901</c:v>
                </c:pt>
                <c:pt idx="1879">
                  <c:v>89878.343829196398</c:v>
                </c:pt>
                <c:pt idx="1880">
                  <c:v>89880.078436700103</c:v>
                </c:pt>
                <c:pt idx="1881">
                  <c:v>89881.001980987101</c:v>
                </c:pt>
                <c:pt idx="1882">
                  <c:v>89994.858588471703</c:v>
                </c:pt>
                <c:pt idx="1883">
                  <c:v>90056.351946148294</c:v>
                </c:pt>
                <c:pt idx="1884">
                  <c:v>90070.031537435905</c:v>
                </c:pt>
                <c:pt idx="1885">
                  <c:v>90092.656929919802</c:v>
                </c:pt>
                <c:pt idx="1886">
                  <c:v>90100.870256633003</c:v>
                </c:pt>
                <c:pt idx="1887">
                  <c:v>90106.646283583701</c:v>
                </c:pt>
                <c:pt idx="1888">
                  <c:v>90111.836588510996</c:v>
                </c:pt>
                <c:pt idx="1889">
                  <c:v>90134.443603194697</c:v>
                </c:pt>
                <c:pt idx="1890">
                  <c:v>90151.098056257295</c:v>
                </c:pt>
                <c:pt idx="1891">
                  <c:v>90169.311382968895</c:v>
                </c:pt>
                <c:pt idx="1892">
                  <c:v>90206.574642385807</c:v>
                </c:pt>
                <c:pt idx="1893">
                  <c:v>90229.363448723103</c:v>
                </c:pt>
                <c:pt idx="1894">
                  <c:v>90267.485803604504</c:v>
                </c:pt>
                <c:pt idx="1895">
                  <c:v>90324.274131478</c:v>
                </c:pt>
                <c:pt idx="1896">
                  <c:v>90338.467560414603</c:v>
                </c:pt>
                <c:pt idx="1897">
                  <c:v>90355.8799675193</c:v>
                </c:pt>
                <c:pt idx="1898">
                  <c:v>90403.234198818798</c:v>
                </c:pt>
                <c:pt idx="1899">
                  <c:v>90421.585307736401</c:v>
                </c:pt>
                <c:pt idx="1900">
                  <c:v>90503.456895056297</c:v>
                </c:pt>
                <c:pt idx="1901">
                  <c:v>90514.459028125304</c:v>
                </c:pt>
                <c:pt idx="1902">
                  <c:v>90541.955413724994</c:v>
                </c:pt>
                <c:pt idx="1903">
                  <c:v>90562.504698795194</c:v>
                </c:pt>
                <c:pt idx="1904">
                  <c:v>90562.763174653694</c:v>
                </c:pt>
                <c:pt idx="1905">
                  <c:v>90564.016610082195</c:v>
                </c:pt>
                <c:pt idx="1906">
                  <c:v>90565.469239015598</c:v>
                </c:pt>
                <c:pt idx="1907">
                  <c:v>90567.828056231796</c:v>
                </c:pt>
                <c:pt idx="1908">
                  <c:v>90569.246997227194</c:v>
                </c:pt>
                <c:pt idx="1909">
                  <c:v>90572.282002581196</c:v>
                </c:pt>
                <c:pt idx="1910">
                  <c:v>90588.734318411894</c:v>
                </c:pt>
                <c:pt idx="1911">
                  <c:v>90603.656162400497</c:v>
                </c:pt>
                <c:pt idx="1912">
                  <c:v>90615.023124800995</c:v>
                </c:pt>
                <c:pt idx="1913">
                  <c:v>90616.102663757003</c:v>
                </c:pt>
                <c:pt idx="1914">
                  <c:v>90628.599284790893</c:v>
                </c:pt>
                <c:pt idx="1915">
                  <c:v>90812.327988936304</c:v>
                </c:pt>
                <c:pt idx="1916">
                  <c:v>90826.129249910795</c:v>
                </c:pt>
                <c:pt idx="1917">
                  <c:v>90826.908686741997</c:v>
                </c:pt>
                <c:pt idx="1918">
                  <c:v>90832.051076468502</c:v>
                </c:pt>
                <c:pt idx="1919">
                  <c:v>90840.5882780299</c:v>
                </c:pt>
                <c:pt idx="1920">
                  <c:v>90879.808841198304</c:v>
                </c:pt>
                <c:pt idx="1921">
                  <c:v>90892.393329105296</c:v>
                </c:pt>
                <c:pt idx="1922">
                  <c:v>90977.131382979496</c:v>
                </c:pt>
                <c:pt idx="1923">
                  <c:v>90993.080546790297</c:v>
                </c:pt>
                <c:pt idx="1924">
                  <c:v>90999.920189317098</c:v>
                </c:pt>
                <c:pt idx="1925">
                  <c:v>91020.137803746795</c:v>
                </c:pt>
                <c:pt idx="1926">
                  <c:v>91020.137803746795</c:v>
                </c:pt>
                <c:pt idx="1927">
                  <c:v>91020.137803746795</c:v>
                </c:pt>
                <c:pt idx="1928">
                  <c:v>91020.137803746795</c:v>
                </c:pt>
                <c:pt idx="1929">
                  <c:v>91021.6547968511</c:v>
                </c:pt>
                <c:pt idx="1930">
                  <c:v>91049.903083303405</c:v>
                </c:pt>
                <c:pt idx="1931">
                  <c:v>91062.550685174007</c:v>
                </c:pt>
                <c:pt idx="1932">
                  <c:v>91140.922343952698</c:v>
                </c:pt>
                <c:pt idx="1933">
                  <c:v>91162.788806343597</c:v>
                </c:pt>
                <c:pt idx="1934">
                  <c:v>91173.790939412604</c:v>
                </c:pt>
                <c:pt idx="1935">
                  <c:v>91202.142048317706</c:v>
                </c:pt>
                <c:pt idx="1936">
                  <c:v>91219.024300989404</c:v>
                </c:pt>
                <c:pt idx="1937">
                  <c:v>91274.013635650204</c:v>
                </c:pt>
                <c:pt idx="1938">
                  <c:v>91275.958241899498</c:v>
                </c:pt>
                <c:pt idx="1939">
                  <c:v>91304.124983773305</c:v>
                </c:pt>
                <c:pt idx="1940">
                  <c:v>91330.054064181793</c:v>
                </c:pt>
                <c:pt idx="1941">
                  <c:v>91333.319915247994</c:v>
                </c:pt>
                <c:pt idx="1942">
                  <c:v>91339.803737821494</c:v>
                </c:pt>
                <c:pt idx="1943">
                  <c:v>91341.732632800893</c:v>
                </c:pt>
                <c:pt idx="1944">
                  <c:v>91348.384796826096</c:v>
                </c:pt>
                <c:pt idx="1945">
                  <c:v>91429.024301007797</c:v>
                </c:pt>
                <c:pt idx="1946">
                  <c:v>91430.810995833905</c:v>
                </c:pt>
                <c:pt idx="1947">
                  <c:v>91459.979374937204</c:v>
                </c:pt>
                <c:pt idx="1948">
                  <c:v>91490.610618180101</c:v>
                </c:pt>
                <c:pt idx="1949">
                  <c:v>91511.336025343699</c:v>
                </c:pt>
                <c:pt idx="1950">
                  <c:v>91514.180023939494</c:v>
                </c:pt>
                <c:pt idx="1951">
                  <c:v>91518.050752469499</c:v>
                </c:pt>
                <c:pt idx="1952">
                  <c:v>91518.526196206294</c:v>
                </c:pt>
                <c:pt idx="1953">
                  <c:v>91521.924477025197</c:v>
                </c:pt>
                <c:pt idx="1954">
                  <c:v>91522.454631464701</c:v>
                </c:pt>
                <c:pt idx="1955">
                  <c:v>91580.137803746999</c:v>
                </c:pt>
                <c:pt idx="1956">
                  <c:v>91580.137803749094</c:v>
                </c:pt>
                <c:pt idx="1957">
                  <c:v>91580.137803749094</c:v>
                </c:pt>
                <c:pt idx="1958">
                  <c:v>91580.137803749094</c:v>
                </c:pt>
                <c:pt idx="1959">
                  <c:v>91582.884729530604</c:v>
                </c:pt>
                <c:pt idx="1960">
                  <c:v>91590.137803745602</c:v>
                </c:pt>
                <c:pt idx="1961">
                  <c:v>91590.137803745602</c:v>
                </c:pt>
                <c:pt idx="1962">
                  <c:v>91590.137803745602</c:v>
                </c:pt>
                <c:pt idx="1963">
                  <c:v>91590.137803746999</c:v>
                </c:pt>
                <c:pt idx="1964">
                  <c:v>91590.137803747406</c:v>
                </c:pt>
                <c:pt idx="1965">
                  <c:v>91590.137803747406</c:v>
                </c:pt>
                <c:pt idx="1966">
                  <c:v>91590.137803749094</c:v>
                </c:pt>
                <c:pt idx="1967">
                  <c:v>91590.137803749094</c:v>
                </c:pt>
                <c:pt idx="1968">
                  <c:v>91590.137803749094</c:v>
                </c:pt>
                <c:pt idx="1969">
                  <c:v>91596.685990504498</c:v>
                </c:pt>
                <c:pt idx="1970">
                  <c:v>91625.823790092196</c:v>
                </c:pt>
                <c:pt idx="1971">
                  <c:v>91650.365581792299</c:v>
                </c:pt>
                <c:pt idx="1972">
                  <c:v>91652.4281758344</c:v>
                </c:pt>
                <c:pt idx="1973">
                  <c:v>91653.624459417697</c:v>
                </c:pt>
                <c:pt idx="1974">
                  <c:v>91666.620873540596</c:v>
                </c:pt>
                <c:pt idx="1975">
                  <c:v>91698.657595412296</c:v>
                </c:pt>
                <c:pt idx="1976">
                  <c:v>91731.204300989601</c:v>
                </c:pt>
                <c:pt idx="1977">
                  <c:v>91732.990974276094</c:v>
                </c:pt>
                <c:pt idx="1978">
                  <c:v>91764.777647551295</c:v>
                </c:pt>
                <c:pt idx="1979">
                  <c:v>91781.432100613602</c:v>
                </c:pt>
                <c:pt idx="1980">
                  <c:v>91799.645427325493</c:v>
                </c:pt>
                <c:pt idx="1981">
                  <c:v>91802.211537444804</c:v>
                </c:pt>
                <c:pt idx="1982">
                  <c:v>91802.458912504298</c:v>
                </c:pt>
                <c:pt idx="1983">
                  <c:v>91843.107425768394</c:v>
                </c:pt>
                <c:pt idx="1984">
                  <c:v>91891.621284681998</c:v>
                </c:pt>
                <c:pt idx="1985">
                  <c:v>91892.773003876195</c:v>
                </c:pt>
                <c:pt idx="1986">
                  <c:v>91907.819847960403</c:v>
                </c:pt>
                <c:pt idx="1987">
                  <c:v>91933.345546937504</c:v>
                </c:pt>
                <c:pt idx="1988">
                  <c:v>91972.698788912006</c:v>
                </c:pt>
                <c:pt idx="1989">
                  <c:v>91978.801604770502</c:v>
                </c:pt>
                <c:pt idx="1990">
                  <c:v>91989.581041583704</c:v>
                </c:pt>
                <c:pt idx="1991">
                  <c:v>91994.068675820701</c:v>
                </c:pt>
                <c:pt idx="1992">
                  <c:v>91996.214011875898</c:v>
                </c:pt>
                <c:pt idx="1993">
                  <c:v>92061.9193520923</c:v>
                </c:pt>
                <c:pt idx="1994">
                  <c:v>92084.681724366994</c:v>
                </c:pt>
                <c:pt idx="1995">
                  <c:v>92114.972547030295</c:v>
                </c:pt>
                <c:pt idx="1996">
                  <c:v>92144.793072481698</c:v>
                </c:pt>
                <c:pt idx="1997">
                  <c:v>92199.581041601006</c:v>
                </c:pt>
                <c:pt idx="1998">
                  <c:v>92246.436708113601</c:v>
                </c:pt>
                <c:pt idx="1999">
                  <c:v>92258.933329146806</c:v>
                </c:pt>
                <c:pt idx="2000">
                  <c:v>92284.361898993098</c:v>
                </c:pt>
                <c:pt idx="2001">
                  <c:v>92288.607493063901</c:v>
                </c:pt>
                <c:pt idx="2002">
                  <c:v>92291.892765937999</c:v>
                </c:pt>
                <c:pt idx="2003">
                  <c:v>92322.586486384695</c:v>
                </c:pt>
                <c:pt idx="2004">
                  <c:v>92348.379869267097</c:v>
                </c:pt>
                <c:pt idx="2005">
                  <c:v>92406.380530686496</c:v>
                </c:pt>
                <c:pt idx="2006">
                  <c:v>92457.242731098304</c:v>
                </c:pt>
                <c:pt idx="2007">
                  <c:v>92470.922322386396</c:v>
                </c:pt>
                <c:pt idx="2008">
                  <c:v>92501.761041583901</c:v>
                </c:pt>
                <c:pt idx="2009">
                  <c:v>92503.547714869797</c:v>
                </c:pt>
                <c:pt idx="2010">
                  <c:v>92522.727373461894</c:v>
                </c:pt>
                <c:pt idx="2011">
                  <c:v>92535.334388145697</c:v>
                </c:pt>
                <c:pt idx="2012">
                  <c:v>92539.101867930905</c:v>
                </c:pt>
                <c:pt idx="2013">
                  <c:v>92561.988841207305</c:v>
                </c:pt>
                <c:pt idx="2014">
                  <c:v>92580.202167919793</c:v>
                </c:pt>
                <c:pt idx="2015">
                  <c:v>92599.601417858605</c:v>
                </c:pt>
                <c:pt idx="2016">
                  <c:v>92607.465427335803</c:v>
                </c:pt>
                <c:pt idx="2017">
                  <c:v>92630.254233673506</c:v>
                </c:pt>
                <c:pt idx="2018">
                  <c:v>92658.208108538296</c:v>
                </c:pt>
                <c:pt idx="2019">
                  <c:v>92678.376588553598</c:v>
                </c:pt>
                <c:pt idx="2020">
                  <c:v>92687.2454313333</c:v>
                </c:pt>
                <c:pt idx="2021">
                  <c:v>92729.241857495595</c:v>
                </c:pt>
                <c:pt idx="2022">
                  <c:v>92749.358345363697</c:v>
                </c:pt>
                <c:pt idx="2023">
                  <c:v>92766.770752470198</c:v>
                </c:pt>
                <c:pt idx="2024">
                  <c:v>92801.223522744098</c:v>
                </c:pt>
                <c:pt idx="2025">
                  <c:v>92802.958130248095</c:v>
                </c:pt>
                <c:pt idx="2026">
                  <c:v>92804.124983768997</c:v>
                </c:pt>
                <c:pt idx="2027">
                  <c:v>92818.764662536298</c:v>
                </c:pt>
                <c:pt idx="2028">
                  <c:v>92832.476092685407</c:v>
                </c:pt>
                <c:pt idx="2029">
                  <c:v>92892.273772705797</c:v>
                </c:pt>
                <c:pt idx="2030">
                  <c:v>92904.347680006496</c:v>
                </c:pt>
                <c:pt idx="2031">
                  <c:v>92915.349813075503</c:v>
                </c:pt>
                <c:pt idx="2032">
                  <c:v>92917.738282019607</c:v>
                </c:pt>
                <c:pt idx="2033">
                  <c:v>92963.653959604606</c:v>
                </c:pt>
                <c:pt idx="2034">
                  <c:v>92970.137782178106</c:v>
                </c:pt>
                <c:pt idx="2035">
                  <c:v>92978.718841182694</c:v>
                </c:pt>
                <c:pt idx="2036">
                  <c:v>93026.993448707901</c:v>
                </c:pt>
                <c:pt idx="2037">
                  <c:v>93029.525977131605</c:v>
                </c:pt>
                <c:pt idx="2038">
                  <c:v>93036.811639768697</c:v>
                </c:pt>
                <c:pt idx="2039">
                  <c:v>93078.845666530702</c:v>
                </c:pt>
                <c:pt idx="2040">
                  <c:v>93093.767510519203</c:v>
                </c:pt>
                <c:pt idx="2041">
                  <c:v>93103.143226977903</c:v>
                </c:pt>
                <c:pt idx="2042">
                  <c:v>93133.215333281507</c:v>
                </c:pt>
                <c:pt idx="2043">
                  <c:v>93213.218773887202</c:v>
                </c:pt>
                <c:pt idx="2044">
                  <c:v>93227.020034860805</c:v>
                </c:pt>
                <c:pt idx="2045">
                  <c:v>93237.799471691993</c:v>
                </c:pt>
                <c:pt idx="2046">
                  <c:v>93251.479062980405</c:v>
                </c:pt>
                <c:pt idx="2047">
                  <c:v>93280.699626148795</c:v>
                </c:pt>
                <c:pt idx="2048">
                  <c:v>93293.284114056194</c:v>
                </c:pt>
                <c:pt idx="2049">
                  <c:v>93378.022167929506</c:v>
                </c:pt>
                <c:pt idx="2050">
                  <c:v>93400.810974267602</c:v>
                </c:pt>
                <c:pt idx="2051">
                  <c:v>93432.545581801096</c:v>
                </c:pt>
                <c:pt idx="2052">
                  <c:v>93443.126591386594</c:v>
                </c:pt>
                <c:pt idx="2053">
                  <c:v>93464.835107272796</c:v>
                </c:pt>
                <c:pt idx="2054">
                  <c:v>93473.441470124904</c:v>
                </c:pt>
                <c:pt idx="2055">
                  <c:v>93485.161696128998</c:v>
                </c:pt>
                <c:pt idx="2056">
                  <c:v>93485.3843923432</c:v>
                </c:pt>
                <c:pt idx="2057">
                  <c:v>93486.896303630201</c:v>
                </c:pt>
                <c:pt idx="2058">
                  <c:v>93488.3489325634</c:v>
                </c:pt>
                <c:pt idx="2059">
                  <c:v>93563.679591293898</c:v>
                </c:pt>
                <c:pt idx="2060">
                  <c:v>93574.681724362905</c:v>
                </c:pt>
                <c:pt idx="2061">
                  <c:v>93603.032833268604</c:v>
                </c:pt>
                <c:pt idx="2062">
                  <c:v>93619.915085940302</c:v>
                </c:pt>
                <c:pt idx="2063">
                  <c:v>93662.830513298904</c:v>
                </c:pt>
                <c:pt idx="2064">
                  <c:v>93674.904420600404</c:v>
                </c:pt>
                <c:pt idx="2065">
                  <c:v>93712.650872072205</c:v>
                </c:pt>
                <c:pt idx="2066">
                  <c:v>93715.0157687233</c:v>
                </c:pt>
                <c:pt idx="2067">
                  <c:v>93734.210700198993</c:v>
                </c:pt>
                <c:pt idx="2068">
                  <c:v>93749.275581777096</c:v>
                </c:pt>
                <c:pt idx="2069">
                  <c:v>93750.694522772406</c:v>
                </c:pt>
                <c:pt idx="2070">
                  <c:v>93829.915085956905</c:v>
                </c:pt>
                <c:pt idx="2071">
                  <c:v>93915.960240338201</c:v>
                </c:pt>
                <c:pt idx="2072">
                  <c:v>93918.941537420498</c:v>
                </c:pt>
                <c:pt idx="2073">
                  <c:v>93922.226810294596</c:v>
                </c:pt>
                <c:pt idx="2074">
                  <c:v>93923.017497294699</c:v>
                </c:pt>
                <c:pt idx="2075">
                  <c:v>93923.017497294699</c:v>
                </c:pt>
                <c:pt idx="2076">
                  <c:v>93923.017497294699</c:v>
                </c:pt>
                <c:pt idx="2077">
                  <c:v>93923.017497294699</c:v>
                </c:pt>
                <c:pt idx="2078">
                  <c:v>93953.700921981799</c:v>
                </c:pt>
                <c:pt idx="2079">
                  <c:v>93958.754545632197</c:v>
                </c:pt>
                <c:pt idx="2080">
                  <c:v>93979.123646473003</c:v>
                </c:pt>
                <c:pt idx="2081">
                  <c:v>93993.775514481502</c:v>
                </c:pt>
                <c:pt idx="2082">
                  <c:v>94007.576775454494</c:v>
                </c:pt>
                <c:pt idx="2083">
                  <c:v>94036.714575043094</c:v>
                </c:pt>
                <c:pt idx="2084">
                  <c:v>94061.256366742804</c:v>
                </c:pt>
                <c:pt idx="2085">
                  <c:v>94063.3189607854</c:v>
                </c:pt>
                <c:pt idx="2086">
                  <c:v>94063.802037500602</c:v>
                </c:pt>
                <c:pt idx="2087">
                  <c:v>94132.095085940498</c:v>
                </c:pt>
                <c:pt idx="2088">
                  <c:v>94133.881759226002</c:v>
                </c:pt>
                <c:pt idx="2089">
                  <c:v>94175.668432502294</c:v>
                </c:pt>
                <c:pt idx="2090">
                  <c:v>94188.837935447402</c:v>
                </c:pt>
                <c:pt idx="2091">
                  <c:v>94192.322885563597</c:v>
                </c:pt>
                <c:pt idx="2092">
                  <c:v>94203.1023223948</c:v>
                </c:pt>
                <c:pt idx="2093">
                  <c:v>94210.536212276405</c:v>
                </c:pt>
                <c:pt idx="2094">
                  <c:v>94243.998210719306</c:v>
                </c:pt>
                <c:pt idx="2095">
                  <c:v>94254.612326348899</c:v>
                </c:pt>
                <c:pt idx="2096">
                  <c:v>94263.361495775607</c:v>
                </c:pt>
                <c:pt idx="2097">
                  <c:v>94308.710632909497</c:v>
                </c:pt>
                <c:pt idx="2098">
                  <c:v>94334.236331887805</c:v>
                </c:pt>
                <c:pt idx="2099">
                  <c:v>94353.690689381794</c:v>
                </c:pt>
                <c:pt idx="2100">
                  <c:v>94379.692389719596</c:v>
                </c:pt>
                <c:pt idx="2101">
                  <c:v>94397.104796826796</c:v>
                </c:pt>
                <c:pt idx="2102">
                  <c:v>94398.580631687699</c:v>
                </c:pt>
                <c:pt idx="2103">
                  <c:v>94400.471826534704</c:v>
                </c:pt>
                <c:pt idx="2104">
                  <c:v>94416.999710887205</c:v>
                </c:pt>
                <c:pt idx="2105">
                  <c:v>94431.921554875502</c:v>
                </c:pt>
                <c:pt idx="2106">
                  <c:v>94437.0597174875</c:v>
                </c:pt>
                <c:pt idx="2107">
                  <c:v>94441.405889754096</c:v>
                </c:pt>
                <c:pt idx="2108">
                  <c:v>94444.804170573101</c:v>
                </c:pt>
                <c:pt idx="2109">
                  <c:v>94445.334325012707</c:v>
                </c:pt>
                <c:pt idx="2110">
                  <c:v>94462.810137041306</c:v>
                </c:pt>
                <c:pt idx="2111">
                  <c:v>94485.572509317004</c:v>
                </c:pt>
                <c:pt idx="2112">
                  <c:v>94503.017497294903</c:v>
                </c:pt>
                <c:pt idx="2113">
                  <c:v>94503.0174972971</c:v>
                </c:pt>
                <c:pt idx="2114">
                  <c:v>94503.0174972971</c:v>
                </c:pt>
                <c:pt idx="2115">
                  <c:v>94503.0174972971</c:v>
                </c:pt>
                <c:pt idx="2116">
                  <c:v>94503.0174972971</c:v>
                </c:pt>
                <c:pt idx="2117">
                  <c:v>94503.0174972971</c:v>
                </c:pt>
                <c:pt idx="2118">
                  <c:v>94513.017497293506</c:v>
                </c:pt>
                <c:pt idx="2119">
                  <c:v>94513.017497293506</c:v>
                </c:pt>
                <c:pt idx="2120">
                  <c:v>94513.017497293506</c:v>
                </c:pt>
                <c:pt idx="2121">
                  <c:v>94513.017497294903</c:v>
                </c:pt>
                <c:pt idx="2122">
                  <c:v>94513.017497295194</c:v>
                </c:pt>
                <c:pt idx="2123">
                  <c:v>94513.017497295194</c:v>
                </c:pt>
                <c:pt idx="2124">
                  <c:v>94513.0174972971</c:v>
                </c:pt>
                <c:pt idx="2125">
                  <c:v>94555.683857431897</c:v>
                </c:pt>
                <c:pt idx="2126">
                  <c:v>94576.504152965703</c:v>
                </c:pt>
                <c:pt idx="2127">
                  <c:v>94589.500567088297</c:v>
                </c:pt>
                <c:pt idx="2128">
                  <c:v>94610.471826549998</c:v>
                </c:pt>
                <c:pt idx="2129">
                  <c:v>94657.327493064498</c:v>
                </c:pt>
                <c:pt idx="2130">
                  <c:v>94692.783550888998</c:v>
                </c:pt>
                <c:pt idx="2131">
                  <c:v>94699.498278014798</c:v>
                </c:pt>
                <c:pt idx="2132">
                  <c:v>94718.430804775999</c:v>
                </c:pt>
                <c:pt idx="2133">
                  <c:v>94725.338606052203</c:v>
                </c:pt>
                <c:pt idx="2134">
                  <c:v>94807.271315637496</c:v>
                </c:pt>
                <c:pt idx="2135">
                  <c:v>94814.500978230004</c:v>
                </c:pt>
                <c:pt idx="2136">
                  <c:v>94815.652697424099</c:v>
                </c:pt>
                <c:pt idx="2137">
                  <c:v>94868.133516048299</c:v>
                </c:pt>
                <c:pt idx="2138">
                  <c:v>94881.813107336799</c:v>
                </c:pt>
                <c:pt idx="2139">
                  <c:v>94912.651826534799</c:v>
                </c:pt>
                <c:pt idx="2140">
                  <c:v>94914.438499819793</c:v>
                </c:pt>
                <c:pt idx="2141">
                  <c:v>94916.948369368605</c:v>
                </c:pt>
                <c:pt idx="2142">
                  <c:v>94923.618158412806</c:v>
                </c:pt>
                <c:pt idx="2143">
                  <c:v>94946.225173096595</c:v>
                </c:pt>
                <c:pt idx="2144">
                  <c:v>94962.879626157301</c:v>
                </c:pt>
                <c:pt idx="2145">
                  <c:v>94981.092952870706</c:v>
                </c:pt>
                <c:pt idx="2146">
                  <c:v>95018.356212285798</c:v>
                </c:pt>
                <c:pt idx="2147">
                  <c:v>95041.145018623996</c:v>
                </c:pt>
                <c:pt idx="2148">
                  <c:v>95089.267373502706</c:v>
                </c:pt>
                <c:pt idx="2149">
                  <c:v>95089.712765977194</c:v>
                </c:pt>
                <c:pt idx="2150">
                  <c:v>95150.249130312804</c:v>
                </c:pt>
                <c:pt idx="2151">
                  <c:v>95177.661537421096</c:v>
                </c:pt>
                <c:pt idx="2152">
                  <c:v>95215.015768719197</c:v>
                </c:pt>
                <c:pt idx="2153">
                  <c:v>95219.353205614199</c:v>
                </c:pt>
                <c:pt idx="2154">
                  <c:v>95243.3668776345</c:v>
                </c:pt>
                <c:pt idx="2155">
                  <c:v>95271.259562815001</c:v>
                </c:pt>
                <c:pt idx="2156">
                  <c:v>95315.238464956798</c:v>
                </c:pt>
                <c:pt idx="2157">
                  <c:v>95318.876010654902</c:v>
                </c:pt>
                <c:pt idx="2158">
                  <c:v>95326.240598025805</c:v>
                </c:pt>
                <c:pt idx="2159">
                  <c:v>95374.544744555606</c:v>
                </c:pt>
                <c:pt idx="2160">
                  <c:v>95379.609626133693</c:v>
                </c:pt>
                <c:pt idx="2161">
                  <c:v>95381.028567129004</c:v>
                </c:pt>
                <c:pt idx="2162">
                  <c:v>95427.8842336589</c:v>
                </c:pt>
                <c:pt idx="2163">
                  <c:v>95461.981561478897</c:v>
                </c:pt>
                <c:pt idx="2164">
                  <c:v>95526.922987887607</c:v>
                </c:pt>
                <c:pt idx="2165">
                  <c:v>95593.254575096493</c:v>
                </c:pt>
                <c:pt idx="2166">
                  <c:v>95610.125124881</c:v>
                </c:pt>
                <c:pt idx="2167">
                  <c:v>95624.109558838099</c:v>
                </c:pt>
                <c:pt idx="2168">
                  <c:v>95631.099719027494</c:v>
                </c:pt>
                <c:pt idx="2169">
                  <c:v>95637.910819810801</c:v>
                </c:pt>
                <c:pt idx="2170">
                  <c:v>95638.690256642003</c:v>
                </c:pt>
                <c:pt idx="2171">
                  <c:v>95652.369847930895</c:v>
                </c:pt>
                <c:pt idx="2172">
                  <c:v>95691.590411099198</c:v>
                </c:pt>
                <c:pt idx="2173">
                  <c:v>95704.174899007194</c:v>
                </c:pt>
                <c:pt idx="2174">
                  <c:v>95715.837823795999</c:v>
                </c:pt>
                <c:pt idx="2175">
                  <c:v>95724.103216291798</c:v>
                </c:pt>
                <c:pt idx="2176">
                  <c:v>95788.912952879502</c:v>
                </c:pt>
                <c:pt idx="2177">
                  <c:v>95811.701759218005</c:v>
                </c:pt>
                <c:pt idx="2178">
                  <c:v>95833.436366751004</c:v>
                </c:pt>
                <c:pt idx="2179">
                  <c:v>95840.617975567395</c:v>
                </c:pt>
                <c:pt idx="2180">
                  <c:v>95874.332255075904</c:v>
                </c:pt>
                <c:pt idx="2181">
                  <c:v>95928.876197251404</c:v>
                </c:pt>
                <c:pt idx="2182">
                  <c:v>95943.237939505401</c:v>
                </c:pt>
                <c:pt idx="2183">
                  <c:v>95952.405670679596</c:v>
                </c:pt>
                <c:pt idx="2184">
                  <c:v>95974.570376244097</c:v>
                </c:pt>
                <c:pt idx="2185">
                  <c:v>95985.572509313104</c:v>
                </c:pt>
                <c:pt idx="2186">
                  <c:v>96030.805870891301</c:v>
                </c:pt>
                <c:pt idx="2187">
                  <c:v>96067.919405879904</c:v>
                </c:pt>
                <c:pt idx="2188">
                  <c:v>96085.795205550705</c:v>
                </c:pt>
                <c:pt idx="2189">
                  <c:v>96115.906553673296</c:v>
                </c:pt>
                <c:pt idx="2190">
                  <c:v>96145.101485149906</c:v>
                </c:pt>
                <c:pt idx="2191">
                  <c:v>96151.585307723304</c:v>
                </c:pt>
                <c:pt idx="2192">
                  <c:v>96152.941861417596</c:v>
                </c:pt>
                <c:pt idx="2193">
                  <c:v>96160.166366727994</c:v>
                </c:pt>
                <c:pt idx="2194">
                  <c:v>96240.805870905897</c:v>
                </c:pt>
                <c:pt idx="2195">
                  <c:v>96300.158158451697</c:v>
                </c:pt>
                <c:pt idx="2196">
                  <c:v>96329.832322371396</c:v>
                </c:pt>
                <c:pt idx="2197">
                  <c:v>96333.117595245596</c:v>
                </c:pt>
                <c:pt idx="2198">
                  <c:v>96363.811315689702</c:v>
                </c:pt>
                <c:pt idx="2199">
                  <c:v>96387.714800820599</c:v>
                </c:pt>
                <c:pt idx="2200">
                  <c:v>96394.666299432502</c:v>
                </c:pt>
                <c:pt idx="2201">
                  <c:v>96408.041389676699</c:v>
                </c:pt>
                <c:pt idx="2202">
                  <c:v>96408.264085891104</c:v>
                </c:pt>
                <c:pt idx="2203">
                  <c:v>96408.467560404504</c:v>
                </c:pt>
                <c:pt idx="2204">
                  <c:v>96409.775997178105</c:v>
                </c:pt>
                <c:pt idx="2205">
                  <c:v>96411.228626111202</c:v>
                </c:pt>
                <c:pt idx="2206">
                  <c:v>96437.605359994093</c:v>
                </c:pt>
                <c:pt idx="2207">
                  <c:v>96443.812270100694</c:v>
                </c:pt>
                <c:pt idx="2208">
                  <c:v>96462.147151693294</c:v>
                </c:pt>
                <c:pt idx="2209">
                  <c:v>96542.985870891396</c:v>
                </c:pt>
                <c:pt idx="2210">
                  <c:v>96544.772544175998</c:v>
                </c:pt>
                <c:pt idx="2211">
                  <c:v>96553.430308904193</c:v>
                </c:pt>
                <c:pt idx="2212">
                  <c:v>96576.559217453207</c:v>
                </c:pt>
                <c:pt idx="2213">
                  <c:v>96593.213670513505</c:v>
                </c:pt>
                <c:pt idx="2214">
                  <c:v>96611.426997227303</c:v>
                </c:pt>
                <c:pt idx="2215">
                  <c:v>96613.993107344795</c:v>
                </c:pt>
                <c:pt idx="2216">
                  <c:v>96647.030055011099</c:v>
                </c:pt>
                <c:pt idx="2217">
                  <c:v>96654.888995670204</c:v>
                </c:pt>
                <c:pt idx="2218">
                  <c:v>96745.127116838004</c:v>
                </c:pt>
                <c:pt idx="2219">
                  <c:v>96790.583174668704</c:v>
                </c:pt>
                <c:pt idx="2220">
                  <c:v>96801.362611485602</c:v>
                </c:pt>
                <c:pt idx="2221">
                  <c:v>96807.995581777694</c:v>
                </c:pt>
                <c:pt idx="2222">
                  <c:v>96825.897190842603</c:v>
                </c:pt>
                <c:pt idx="2223">
                  <c:v>96825.897190842603</c:v>
                </c:pt>
                <c:pt idx="2224">
                  <c:v>96825.897190842603</c:v>
                </c:pt>
                <c:pt idx="2225">
                  <c:v>96825.897190842603</c:v>
                </c:pt>
                <c:pt idx="2226">
                  <c:v>96838.839933886004</c:v>
                </c:pt>
                <c:pt idx="2227">
                  <c:v>96855.077032243993</c:v>
                </c:pt>
                <c:pt idx="2228">
                  <c:v>96873.700921990399</c:v>
                </c:pt>
                <c:pt idx="2229">
                  <c:v>96888.691979806405</c:v>
                </c:pt>
                <c:pt idx="2230">
                  <c:v>96896.463294267</c:v>
                </c:pt>
                <c:pt idx="2231">
                  <c:v>96907.111059005998</c:v>
                </c:pt>
                <c:pt idx="2232">
                  <c:v>96907.588792975905</c:v>
                </c:pt>
                <c:pt idx="2233">
                  <c:v>96922.032902994295</c:v>
                </c:pt>
                <c:pt idx="2234">
                  <c:v>96933.498602010703</c:v>
                </c:pt>
                <c:pt idx="2235">
                  <c:v>96956.574642382096</c:v>
                </c:pt>
                <c:pt idx="2236">
                  <c:v>96986.681731048506</c:v>
                </c:pt>
                <c:pt idx="2237">
                  <c:v>97011.362611499106</c:v>
                </c:pt>
                <c:pt idx="2238">
                  <c:v>97068.218278015498</c:v>
                </c:pt>
                <c:pt idx="2239">
                  <c:v>97100.389062965696</c:v>
                </c:pt>
                <c:pt idx="2240">
                  <c:v>97103.674335839896</c:v>
                </c:pt>
                <c:pt idx="2241">
                  <c:v>97111.717628995393</c:v>
                </c:pt>
                <c:pt idx="2242">
                  <c:v>97149.490069739899</c:v>
                </c:pt>
                <c:pt idx="2243">
                  <c:v>97177.492019896803</c:v>
                </c:pt>
                <c:pt idx="2244">
                  <c:v>97214.369010694994</c:v>
                </c:pt>
                <c:pt idx="2245">
                  <c:v>97214.369010702198</c:v>
                </c:pt>
                <c:pt idx="2246">
                  <c:v>97218.162100588394</c:v>
                </c:pt>
                <c:pt idx="2247">
                  <c:v>97269.024300998295</c:v>
                </c:pt>
                <c:pt idx="2248">
                  <c:v>97271.391983861802</c:v>
                </c:pt>
                <c:pt idx="2249">
                  <c:v>97276.570382929698</c:v>
                </c:pt>
                <c:pt idx="2250">
                  <c:v>97292.703892287303</c:v>
                </c:pt>
                <c:pt idx="2251">
                  <c:v>97313.542611485798</c:v>
                </c:pt>
                <c:pt idx="2252">
                  <c:v>97315.329284769803</c:v>
                </c:pt>
                <c:pt idx="2253">
                  <c:v>97323.987049498595</c:v>
                </c:pt>
                <c:pt idx="2254">
                  <c:v>97334.508943363704</c:v>
                </c:pt>
                <c:pt idx="2255">
                  <c:v>97357.115958047507</c:v>
                </c:pt>
                <c:pt idx="2256">
                  <c:v>97359.939411035506</c:v>
                </c:pt>
                <c:pt idx="2257">
                  <c:v>97364.285583302</c:v>
                </c:pt>
                <c:pt idx="2258">
                  <c:v>97367.683864120903</c:v>
                </c:pt>
                <c:pt idx="2259">
                  <c:v>97368.214018560699</c:v>
                </c:pt>
                <c:pt idx="2260">
                  <c:v>97373.770411107296</c:v>
                </c:pt>
                <c:pt idx="2261">
                  <c:v>97391.983737821603</c:v>
                </c:pt>
                <c:pt idx="2262">
                  <c:v>97419.246997235794</c:v>
                </c:pt>
                <c:pt idx="2263">
                  <c:v>97425.897190841293</c:v>
                </c:pt>
                <c:pt idx="2264">
                  <c:v>97425.897190842894</c:v>
                </c:pt>
                <c:pt idx="2265">
                  <c:v>97425.897190843098</c:v>
                </c:pt>
                <c:pt idx="2266">
                  <c:v>97425.897190845106</c:v>
                </c:pt>
                <c:pt idx="2267">
                  <c:v>97425.897190845106</c:v>
                </c:pt>
                <c:pt idx="2268">
                  <c:v>97425.897190845106</c:v>
                </c:pt>
                <c:pt idx="2269">
                  <c:v>97425.897190845106</c:v>
                </c:pt>
                <c:pt idx="2270">
                  <c:v>97425.897190845106</c:v>
                </c:pt>
                <c:pt idx="2271">
                  <c:v>97435.897190841293</c:v>
                </c:pt>
                <c:pt idx="2272">
                  <c:v>97435.897190841293</c:v>
                </c:pt>
                <c:pt idx="2273">
                  <c:v>97435.897190842894</c:v>
                </c:pt>
                <c:pt idx="2274">
                  <c:v>97435.897190843098</c:v>
                </c:pt>
                <c:pt idx="2275">
                  <c:v>97435.897190845106</c:v>
                </c:pt>
                <c:pt idx="2276">
                  <c:v>97442.035803574399</c:v>
                </c:pt>
                <c:pt idx="2277">
                  <c:v>97458.776884390507</c:v>
                </c:pt>
                <c:pt idx="2278">
                  <c:v>97458.776884390507</c:v>
                </c:pt>
                <c:pt idx="2279">
                  <c:v>97458.776884390507</c:v>
                </c:pt>
                <c:pt idx="2280">
                  <c:v>97458.776884390507</c:v>
                </c:pt>
                <c:pt idx="2281">
                  <c:v>97499.383846513694</c:v>
                </c:pt>
                <c:pt idx="2282">
                  <c:v>97512.380260636099</c:v>
                </c:pt>
                <c:pt idx="2283">
                  <c:v>97559.210241608002</c:v>
                </c:pt>
                <c:pt idx="2284">
                  <c:v>97561.139915261796</c:v>
                </c:pt>
                <c:pt idx="2285">
                  <c:v>97578.552322372096</c:v>
                </c:pt>
                <c:pt idx="2286">
                  <c:v>97615.906553669396</c:v>
                </c:pt>
                <c:pt idx="2287">
                  <c:v>97648.218299600005</c:v>
                </c:pt>
                <c:pt idx="2288">
                  <c:v>97716.129249906997</c:v>
                </c:pt>
                <c:pt idx="2289">
                  <c:v>97737.131382976004</c:v>
                </c:pt>
                <c:pt idx="2290">
                  <c:v>97737.380671777995</c:v>
                </c:pt>
                <c:pt idx="2291">
                  <c:v>97738.532390972105</c:v>
                </c:pt>
                <c:pt idx="2292">
                  <c:v>97790.500411084606</c:v>
                </c:pt>
                <c:pt idx="2293">
                  <c:v>97791.919352079902</c:v>
                </c:pt>
                <c:pt idx="2294">
                  <c:v>97838.775018609798</c:v>
                </c:pt>
                <c:pt idx="2295">
                  <c:v>97839.828062916597</c:v>
                </c:pt>
                <c:pt idx="2296">
                  <c:v>97930.492202807596</c:v>
                </c:pt>
                <c:pt idx="2297">
                  <c:v>98025.000343789099</c:v>
                </c:pt>
                <c:pt idx="2298">
                  <c:v>98038.801604760796</c:v>
                </c:pt>
                <c:pt idx="2299">
                  <c:v>98049.581041591999</c:v>
                </c:pt>
                <c:pt idx="2300">
                  <c:v>98063.260632881298</c:v>
                </c:pt>
                <c:pt idx="2301">
                  <c:v>98102.481196049703</c:v>
                </c:pt>
                <c:pt idx="2302">
                  <c:v>98105.065683958106</c:v>
                </c:pt>
                <c:pt idx="2303">
                  <c:v>98194.139256363007</c:v>
                </c:pt>
                <c:pt idx="2304">
                  <c:v>98199.803737829498</c:v>
                </c:pt>
                <c:pt idx="2305">
                  <c:v>98205.324181387594</c:v>
                </c:pt>
                <c:pt idx="2306">
                  <c:v>98222.592544168496</c:v>
                </c:pt>
                <c:pt idx="2307">
                  <c:v>98235.265103362501</c:v>
                </c:pt>
                <c:pt idx="2308">
                  <c:v>98244.327151701</c:v>
                </c:pt>
                <c:pt idx="2309">
                  <c:v>98250.186947350594</c:v>
                </c:pt>
                <c:pt idx="2310">
                  <c:v>98271.160291519394</c:v>
                </c:pt>
                <c:pt idx="2311">
                  <c:v>98285.223040026802</c:v>
                </c:pt>
                <c:pt idx="2312">
                  <c:v>98329.766982202404</c:v>
                </c:pt>
                <c:pt idx="2313">
                  <c:v>98349.935462214504</c:v>
                </c:pt>
                <c:pt idx="2314">
                  <c:v>98375.461161194296</c:v>
                </c:pt>
                <c:pt idx="2315">
                  <c:v>98384.861255026801</c:v>
                </c:pt>
                <c:pt idx="2316">
                  <c:v>98396.463294263303</c:v>
                </c:pt>
                <c:pt idx="2317">
                  <c:v>98431.696655842199</c:v>
                </c:pt>
                <c:pt idx="2318">
                  <c:v>98496.685990500904</c:v>
                </c:pt>
                <c:pt idx="2319">
                  <c:v>98526.797338623306</c:v>
                </c:pt>
                <c:pt idx="2320">
                  <c:v>98533.004818428701</c:v>
                </c:pt>
                <c:pt idx="2321">
                  <c:v>98561.057151678906</c:v>
                </c:pt>
                <c:pt idx="2322">
                  <c:v>98562.476092674304</c:v>
                </c:pt>
                <c:pt idx="2323">
                  <c:v>98568.030753998493</c:v>
                </c:pt>
                <c:pt idx="2324">
                  <c:v>98638.717517344005</c:v>
                </c:pt>
                <c:pt idx="2325">
                  <c:v>98646.9829098396</c:v>
                </c:pt>
                <c:pt idx="2326">
                  <c:v>98651.696655855005</c:v>
                </c:pt>
                <c:pt idx="2327">
                  <c:v>98730.723107322294</c:v>
                </c:pt>
                <c:pt idx="2328">
                  <c:v>98734.008380196494</c:v>
                </c:pt>
                <c:pt idx="2329">
                  <c:v>98763.497669115299</c:v>
                </c:pt>
                <c:pt idx="2330">
                  <c:v>98805.557084383399</c:v>
                </c:pt>
                <c:pt idx="2331">
                  <c:v>98819.3583453545</c:v>
                </c:pt>
                <c:pt idx="2332">
                  <c:v>98848.496144945006</c:v>
                </c:pt>
                <c:pt idx="2333">
                  <c:v>98863.922663808306</c:v>
                </c:pt>
                <c:pt idx="2334">
                  <c:v>98873.037936643697</c:v>
                </c:pt>
                <c:pt idx="2335">
                  <c:v>98875.285364227602</c:v>
                </c:pt>
                <c:pt idx="2336">
                  <c:v>98945.663329125993</c:v>
                </c:pt>
                <c:pt idx="2337">
                  <c:v>98953.876655842396</c:v>
                </c:pt>
                <c:pt idx="2338">
                  <c:v>98985.880921981996</c:v>
                </c:pt>
                <c:pt idx="2339">
                  <c:v>98987.450002403901</c:v>
                </c:pt>
                <c:pt idx="2340">
                  <c:v>99004.104455463501</c:v>
                </c:pt>
                <c:pt idx="2341">
                  <c:v>99014.883892294805</c:v>
                </c:pt>
                <c:pt idx="2342">
                  <c:v>99022.317782178201</c:v>
                </c:pt>
                <c:pt idx="2343">
                  <c:v>99055.779780621102</c:v>
                </c:pt>
                <c:pt idx="2344">
                  <c:v>99137.141403129703</c:v>
                </c:pt>
                <c:pt idx="2345">
                  <c:v>99156.017901788204</c:v>
                </c:pt>
                <c:pt idx="2346">
                  <c:v>99191.473959617695</c:v>
                </c:pt>
                <c:pt idx="2347">
                  <c:v>99208.886366728693</c:v>
                </c:pt>
                <c:pt idx="2348">
                  <c:v>99212.253396436499</c:v>
                </c:pt>
                <c:pt idx="2349">
                  <c:v>99297.354079216995</c:v>
                </c:pt>
                <c:pt idx="2350">
                  <c:v>99310.594494368503</c:v>
                </c:pt>
                <c:pt idx="2351">
                  <c:v>99330.921083224399</c:v>
                </c:pt>
                <c:pt idx="2352">
                  <c:v>99331.143779439095</c:v>
                </c:pt>
                <c:pt idx="2353">
                  <c:v>99332.655690726097</c:v>
                </c:pt>
                <c:pt idx="2354">
                  <c:v>99334.108319659106</c:v>
                </c:pt>
                <c:pt idx="2355">
                  <c:v>99355.188380362903</c:v>
                </c:pt>
                <c:pt idx="2356">
                  <c:v>99367.465427332296</c:v>
                </c:pt>
                <c:pt idx="2357">
                  <c:v>99422.253396448199</c:v>
                </c:pt>
                <c:pt idx="2358">
                  <c:v>99423.609950129394</c:v>
                </c:pt>
                <c:pt idx="2359">
                  <c:v>99469.109062966396</c:v>
                </c:pt>
                <c:pt idx="2360">
                  <c:v>99511.279847916594</c:v>
                </c:pt>
                <c:pt idx="2361">
                  <c:v>99514.565120790794</c:v>
                </c:pt>
                <c:pt idx="2362">
                  <c:v>99619.052885539306</c:v>
                </c:pt>
                <c:pt idx="2363">
                  <c:v>99679.915085948305</c:v>
                </c:pt>
                <c:pt idx="2364">
                  <c:v>99704.480358820801</c:v>
                </c:pt>
                <c:pt idx="2365">
                  <c:v>99714.480358813802</c:v>
                </c:pt>
                <c:pt idx="2366">
                  <c:v>99724.433396436696</c:v>
                </c:pt>
                <c:pt idx="2367">
                  <c:v>99726.220069719799</c:v>
                </c:pt>
                <c:pt idx="2368">
                  <c:v>99745.399728314704</c:v>
                </c:pt>
                <c:pt idx="2369">
                  <c:v>99758.006742997604</c:v>
                </c:pt>
                <c:pt idx="2370">
                  <c:v>99761.503331980595</c:v>
                </c:pt>
                <c:pt idx="2371">
                  <c:v>99761.719627433893</c:v>
                </c:pt>
                <c:pt idx="2372">
                  <c:v>99774.661196057306</c:v>
                </c:pt>
                <c:pt idx="2373">
                  <c:v>99792.874522772603</c:v>
                </c:pt>
                <c:pt idx="2374">
                  <c:v>99814.098397617403</c:v>
                </c:pt>
                <c:pt idx="2375">
                  <c:v>99830.137782185804</c:v>
                </c:pt>
                <c:pt idx="2376">
                  <c:v>99852.926588524904</c:v>
                </c:pt>
                <c:pt idx="2377">
                  <c:v>99909.561424596395</c:v>
                </c:pt>
                <c:pt idx="2378">
                  <c:v>99960.101026559001</c:v>
                </c:pt>
                <c:pt idx="2379">
                  <c:v>99972.030700210904</c:v>
                </c:pt>
                <c:pt idx="2380">
                  <c:v>99980.269506570403</c:v>
                </c:pt>
                <c:pt idx="2381">
                  <c:v>99989.443107322993</c:v>
                </c:pt>
                <c:pt idx="2382">
                  <c:v>100026.797338619</c:v>
                </c:pt>
                <c:pt idx="2383">
                  <c:v>100034.59732254301</c:v>
                </c:pt>
                <c:pt idx="2384">
                  <c:v>100064.36805628199</c:v>
                </c:pt>
                <c:pt idx="2385">
                  <c:v>100100.37171344399</c:v>
                </c:pt>
                <c:pt idx="2386">
                  <c:v>100123.483329118</c:v>
                </c:pt>
                <c:pt idx="2387">
                  <c:v>100127.02003485701</c:v>
                </c:pt>
                <c:pt idx="2388">
                  <c:v>100138.022167926</c:v>
                </c:pt>
                <c:pt idx="2389">
                  <c:v>100192.81013703</c:v>
                </c:pt>
                <c:pt idx="2390">
                  <c:v>100193.59467723699</c:v>
                </c:pt>
                <c:pt idx="2391">
                  <c:v>100194.16669072201</c:v>
                </c:pt>
                <c:pt idx="2392">
                  <c:v>100199.45007647701</c:v>
                </c:pt>
                <c:pt idx="2393">
                  <c:v>100201.39119603499</c:v>
                </c:pt>
                <c:pt idx="2394">
                  <c:v>100239.66580356</c:v>
                </c:pt>
                <c:pt idx="2395">
                  <c:v>100281.09371210801</c:v>
                </c:pt>
                <c:pt idx="2396">
                  <c:v>100282.819104583</c:v>
                </c:pt>
                <c:pt idx="2397">
                  <c:v>100287.165276849</c:v>
                </c:pt>
                <c:pt idx="2398">
                  <c:v>100290.56355766801</c:v>
                </c:pt>
                <c:pt idx="2399">
                  <c:v>100348.77688438899</c:v>
                </c:pt>
                <c:pt idx="2400">
                  <c:v>100348.77688439</c:v>
                </c:pt>
                <c:pt idx="2401">
                  <c:v>100348.77688439</c:v>
                </c:pt>
                <c:pt idx="2402">
                  <c:v>100348.77688439</c:v>
                </c:pt>
                <c:pt idx="2403">
                  <c:v>100348.776884393</c:v>
                </c:pt>
                <c:pt idx="2404">
                  <c:v>100348.776884393</c:v>
                </c:pt>
                <c:pt idx="2405">
                  <c:v>100348.776884393</c:v>
                </c:pt>
                <c:pt idx="2406">
                  <c:v>100348.776884393</c:v>
                </c:pt>
                <c:pt idx="2407">
                  <c:v>100348.776884393</c:v>
                </c:pt>
                <c:pt idx="2408">
                  <c:v>100358.77688438899</c:v>
                </c:pt>
                <c:pt idx="2409">
                  <c:v>100358.77688438899</c:v>
                </c:pt>
                <c:pt idx="2410">
                  <c:v>100358.77688439</c:v>
                </c:pt>
                <c:pt idx="2411">
                  <c:v>100358.776884393</c:v>
                </c:pt>
                <c:pt idx="2412">
                  <c:v>100381.656577938</c:v>
                </c:pt>
                <c:pt idx="2413">
                  <c:v>100381.656577938</c:v>
                </c:pt>
                <c:pt idx="2414">
                  <c:v>100381.656577938</c:v>
                </c:pt>
                <c:pt idx="2415">
                  <c:v>100381.656577938</c:v>
                </c:pt>
                <c:pt idx="2416">
                  <c:v>100422.263540061</c:v>
                </c:pt>
                <c:pt idx="2417">
                  <c:v>100435.259954183</c:v>
                </c:pt>
                <c:pt idx="2418">
                  <c:v>100435.89112874</c:v>
                </c:pt>
                <c:pt idx="2419">
                  <c:v>100449.69238971001</c:v>
                </c:pt>
                <c:pt idx="2420">
                  <c:v>100450.47182654199</c:v>
                </c:pt>
                <c:pt idx="2421">
                  <c:v>100465.295447485</c:v>
                </c:pt>
                <c:pt idx="2422">
                  <c:v>100485.037099408</c:v>
                </c:pt>
                <c:pt idx="2423">
                  <c:v>100485.037099414</c:v>
                </c:pt>
                <c:pt idx="2424">
                  <c:v>100503.371981</c:v>
                </c:pt>
                <c:pt idx="2425">
                  <c:v>100515.956468909</c:v>
                </c:pt>
                <c:pt idx="2426">
                  <c:v>100571.09799314701</c:v>
                </c:pt>
                <c:pt idx="2427">
                  <c:v>100600.694522779</c:v>
                </c:pt>
                <c:pt idx="2428">
                  <c:v>100616.214966338</c:v>
                </c:pt>
                <c:pt idx="2429">
                  <c:v>100655.217936651</c:v>
                </c:pt>
                <c:pt idx="2430">
                  <c:v>100660.260365325</c:v>
                </c:pt>
                <c:pt idx="2431">
                  <c:v>100661.41208451999</c:v>
                </c:pt>
                <c:pt idx="2432">
                  <c:v>100683.342424719</c:v>
                </c:pt>
                <c:pt idx="2433">
                  <c:v>100696.113824977</c:v>
                </c:pt>
                <c:pt idx="2434">
                  <c:v>100725.376451481</c:v>
                </c:pt>
                <c:pt idx="2435">
                  <c:v>100740.657767153</c:v>
                </c:pt>
                <c:pt idx="2436">
                  <c:v>100750.29829546899</c:v>
                </c:pt>
                <c:pt idx="2437">
                  <c:v>100760.826247163</c:v>
                </c:pt>
                <c:pt idx="2438">
                  <c:v>100762.70775646401</c:v>
                </c:pt>
                <c:pt idx="2439">
                  <c:v>100771.271639638</c:v>
                </c:pt>
                <c:pt idx="2440">
                  <c:v>100786.351946144</c:v>
                </c:pt>
                <c:pt idx="2441">
                  <c:v>100797.35407921299</c:v>
                </c:pt>
                <c:pt idx="2442">
                  <c:v>100842.587440793</c:v>
                </c:pt>
                <c:pt idx="2443">
                  <c:v>100897.576775451</c:v>
                </c:pt>
                <c:pt idx="2444">
                  <c:v>100937.688123573</c:v>
                </c:pt>
                <c:pt idx="2445">
                  <c:v>100971.947936629</c:v>
                </c:pt>
                <c:pt idx="2446">
                  <c:v>100973.366877625</c:v>
                </c:pt>
                <c:pt idx="2447">
                  <c:v>101024.54379009199</c:v>
                </c:pt>
                <c:pt idx="2448">
                  <c:v>101052.587440804</c:v>
                </c:pt>
                <c:pt idx="2449">
                  <c:v>101089.657376337</c:v>
                </c:pt>
                <c:pt idx="2450">
                  <c:v>101117.018949911</c:v>
                </c:pt>
                <c:pt idx="2451">
                  <c:v>101141.613892273</c:v>
                </c:pt>
                <c:pt idx="2452">
                  <c:v>101144.899165147</c:v>
                </c:pt>
                <c:pt idx="2453">
                  <c:v>101206.44786933401</c:v>
                </c:pt>
                <c:pt idx="2454">
                  <c:v>101220.249130304</c:v>
                </c:pt>
                <c:pt idx="2455">
                  <c:v>101259.386929895</c:v>
                </c:pt>
                <c:pt idx="2456">
                  <c:v>101307.74094857401</c:v>
                </c:pt>
                <c:pt idx="2457">
                  <c:v>101333.928721594</c:v>
                </c:pt>
                <c:pt idx="2458">
                  <c:v>101354.767440793</c:v>
                </c:pt>
                <c:pt idx="2459">
                  <c:v>101356.554114076</c:v>
                </c:pt>
                <c:pt idx="2460">
                  <c:v>101388.34078735299</c:v>
                </c:pt>
                <c:pt idx="2461">
                  <c:v>101414.995240413</c:v>
                </c:pt>
                <c:pt idx="2462">
                  <c:v>101425.774677244</c:v>
                </c:pt>
                <c:pt idx="2463">
                  <c:v>101433.208567129</c:v>
                </c:pt>
                <c:pt idx="2464">
                  <c:v>101455.88451197599</c:v>
                </c:pt>
                <c:pt idx="2465">
                  <c:v>101466.670565572</c:v>
                </c:pt>
                <c:pt idx="2466">
                  <c:v>101541.828380231</c:v>
                </c:pt>
                <c:pt idx="2467">
                  <c:v>101556.908686738</c:v>
                </c:pt>
                <c:pt idx="2468">
                  <c:v>101561.597210892</c:v>
                </c:pt>
                <c:pt idx="2469">
                  <c:v>101569.862603387</c:v>
                </c:pt>
                <c:pt idx="2470">
                  <c:v>101602.364744566</c:v>
                </c:pt>
                <c:pt idx="2471">
                  <c:v>101613.144181387</c:v>
                </c:pt>
                <c:pt idx="2472">
                  <c:v>101619.77715167899</c:v>
                </c:pt>
                <c:pt idx="2473">
                  <c:v>101686.377362663</c:v>
                </c:pt>
                <c:pt idx="2474">
                  <c:v>101694.70210063799</c:v>
                </c:pt>
                <c:pt idx="2475">
                  <c:v>101697.22220278801</c:v>
                </c:pt>
                <c:pt idx="2476">
                  <c:v>101705.43552950599</c:v>
                </c:pt>
                <c:pt idx="2477">
                  <c:v>101708.24486416701</c:v>
                </c:pt>
                <c:pt idx="2478">
                  <c:v>101713.817373475</c:v>
                </c:pt>
                <c:pt idx="2479">
                  <c:v>101768.356212282</c:v>
                </c:pt>
                <c:pt idx="2480">
                  <c:v>101798.165057775</c:v>
                </c:pt>
                <c:pt idx="2481">
                  <c:v>101816.660358814</c:v>
                </c:pt>
                <c:pt idx="2482">
                  <c:v>101833.144181397</c:v>
                </c:pt>
                <c:pt idx="2483">
                  <c:v>101879.999847917</c:v>
                </c:pt>
                <c:pt idx="2484">
                  <c:v>101912.170632867</c:v>
                </c:pt>
                <c:pt idx="2485">
                  <c:v>101915.45590574099</c:v>
                </c:pt>
                <c:pt idx="2486">
                  <c:v>102029.94367049</c:v>
                </c:pt>
                <c:pt idx="2487">
                  <c:v>102063.530495837</c:v>
                </c:pt>
                <c:pt idx="2488">
                  <c:v>102078.452339825</c:v>
                </c:pt>
                <c:pt idx="2489">
                  <c:v>102090.805870898</c:v>
                </c:pt>
                <c:pt idx="2490">
                  <c:v>102146.290513265</c:v>
                </c:pt>
                <c:pt idx="2491">
                  <c:v>102168.897527947</c:v>
                </c:pt>
                <c:pt idx="2492">
                  <c:v>102185.551981007</c:v>
                </c:pt>
                <c:pt idx="2493">
                  <c:v>102203.76530772301</c:v>
                </c:pt>
                <c:pt idx="2494">
                  <c:v>102231.028567135</c:v>
                </c:pt>
                <c:pt idx="2495">
                  <c:v>102233.474187916</c:v>
                </c:pt>
                <c:pt idx="2496">
                  <c:v>102253.800776772</c:v>
                </c:pt>
                <c:pt idx="2497">
                  <c:v>102254.023472987</c:v>
                </c:pt>
                <c:pt idx="2498">
                  <c:v>102255.535384274</c:v>
                </c:pt>
                <c:pt idx="2499">
                  <c:v>102256.98801320601</c:v>
                </c:pt>
                <c:pt idx="2500">
                  <c:v>102370.991811509</c:v>
                </c:pt>
                <c:pt idx="2501">
                  <c:v>102372.92148516</c:v>
                </c:pt>
                <c:pt idx="2502">
                  <c:v>102390.333892273</c:v>
                </c:pt>
                <c:pt idx="2503">
                  <c:v>102427.68812356899</c:v>
                </c:pt>
                <c:pt idx="2504">
                  <c:v>102465.258841231</c:v>
                </c:pt>
                <c:pt idx="2505">
                  <c:v>102527.910819807</c:v>
                </c:pt>
                <c:pt idx="2506">
                  <c:v>102548.91295287599</c:v>
                </c:pt>
                <c:pt idx="2507">
                  <c:v>102602.28198098599</c:v>
                </c:pt>
                <c:pt idx="2508">
                  <c:v>102650.556588511</c:v>
                </c:pt>
                <c:pt idx="2509">
                  <c:v>102654.877834449</c:v>
                </c:pt>
                <c:pt idx="2510">
                  <c:v>102683.706025356</c:v>
                </c:pt>
                <c:pt idx="2511">
                  <c:v>102684.599320981</c:v>
                </c:pt>
                <c:pt idx="2512">
                  <c:v>102694.278038841</c:v>
                </c:pt>
                <c:pt idx="2513">
                  <c:v>102821.0489434</c:v>
                </c:pt>
                <c:pt idx="2514">
                  <c:v>102832.44111814399</c:v>
                </c:pt>
                <c:pt idx="2515">
                  <c:v>102846.78191369001</c:v>
                </c:pt>
                <c:pt idx="2516">
                  <c:v>102860.58317466</c:v>
                </c:pt>
                <c:pt idx="2517">
                  <c:v>102861.362611492</c:v>
                </c:pt>
                <c:pt idx="2518">
                  <c:v>102916.847253859</c:v>
                </c:pt>
                <c:pt idx="2519">
                  <c:v>102957.477016091</c:v>
                </c:pt>
                <c:pt idx="2520">
                  <c:v>102965.40679560399</c:v>
                </c:pt>
                <c:pt idx="2521">
                  <c:v>102975.148447527</c:v>
                </c:pt>
                <c:pt idx="2522">
                  <c:v>102975.148447532</c:v>
                </c:pt>
                <c:pt idx="2523">
                  <c:v>103011.58530772899</c:v>
                </c:pt>
                <c:pt idx="2524">
                  <c:v>103023.251406992</c:v>
                </c:pt>
                <c:pt idx="2525">
                  <c:v>103033.589573862</c:v>
                </c:pt>
                <c:pt idx="2526">
                  <c:v>103056.10872160101</c:v>
                </c:pt>
                <c:pt idx="2527">
                  <c:v>103097.004609928</c:v>
                </c:pt>
                <c:pt idx="2528">
                  <c:v>103122.329770025</c:v>
                </c:pt>
                <c:pt idx="2529">
                  <c:v>103141.548552104</c:v>
                </c:pt>
                <c:pt idx="2530">
                  <c:v>103173.45377283799</c:v>
                </c:pt>
                <c:pt idx="2531">
                  <c:v>103187.242731094</c:v>
                </c:pt>
                <c:pt idx="2532">
                  <c:v>103203.973405656</c:v>
                </c:pt>
                <c:pt idx="2533">
                  <c:v>103205.69879813099</c:v>
                </c:pt>
                <c:pt idx="2534">
                  <c:v>103208.244864163</c:v>
                </c:pt>
                <c:pt idx="2535">
                  <c:v>103210.04497039699</c:v>
                </c:pt>
                <c:pt idx="2536">
                  <c:v>103213.443251216</c:v>
                </c:pt>
                <c:pt idx="2537">
                  <c:v>103253.47822574399</c:v>
                </c:pt>
                <c:pt idx="2538">
                  <c:v>103271.656577937</c:v>
                </c:pt>
                <c:pt idx="2539">
                  <c:v>103271.656577937</c:v>
                </c:pt>
                <c:pt idx="2540">
                  <c:v>103271.656577938</c:v>
                </c:pt>
                <c:pt idx="2541">
                  <c:v>103271.656577938</c:v>
                </c:pt>
                <c:pt idx="2542">
                  <c:v>103271.656577938</c:v>
                </c:pt>
                <c:pt idx="2543">
                  <c:v>103271.656577941</c:v>
                </c:pt>
                <c:pt idx="2544">
                  <c:v>103271.656577941</c:v>
                </c:pt>
                <c:pt idx="2545">
                  <c:v>103271.656577941</c:v>
                </c:pt>
                <c:pt idx="2546">
                  <c:v>103271.656577941</c:v>
                </c:pt>
                <c:pt idx="2547">
                  <c:v>103271.656577941</c:v>
                </c:pt>
                <c:pt idx="2548">
                  <c:v>103271.656577941</c:v>
                </c:pt>
                <c:pt idx="2549">
                  <c:v>103281.656577937</c:v>
                </c:pt>
                <c:pt idx="2550">
                  <c:v>103281.656577938</c:v>
                </c:pt>
                <c:pt idx="2551">
                  <c:v>103304.53627148599</c:v>
                </c:pt>
                <c:pt idx="2552">
                  <c:v>103304.53627148599</c:v>
                </c:pt>
                <c:pt idx="2553">
                  <c:v>103304.53627148599</c:v>
                </c:pt>
                <c:pt idx="2554">
                  <c:v>103304.53627148599</c:v>
                </c:pt>
                <c:pt idx="2555">
                  <c:v>103308.467560401</c:v>
                </c:pt>
                <c:pt idx="2556">
                  <c:v>103338.57890852301</c:v>
                </c:pt>
                <c:pt idx="2557">
                  <c:v>103345.14323360899</c:v>
                </c:pt>
                <c:pt idx="2558">
                  <c:v>103348.139647731</c:v>
                </c:pt>
                <c:pt idx="2559">
                  <c:v>103372.83872158</c:v>
                </c:pt>
                <c:pt idx="2560">
                  <c:v>103394.151417831</c:v>
                </c:pt>
                <c:pt idx="2561">
                  <c:v>103425.43457504299</c:v>
                </c:pt>
                <c:pt idx="2562">
                  <c:v>103463.478225753</c:v>
                </c:pt>
                <c:pt idx="2563">
                  <c:v>103464.26276595</c:v>
                </c:pt>
                <c:pt idx="2564">
                  <c:v>103464.83477943399</c:v>
                </c:pt>
                <c:pt idx="2565">
                  <c:v>103493.977686695</c:v>
                </c:pt>
                <c:pt idx="2566">
                  <c:v>103545.789950098</c:v>
                </c:pt>
                <c:pt idx="2567">
                  <c:v>103552.504677224</c:v>
                </c:pt>
                <c:pt idx="2568">
                  <c:v>103583.140058873</c:v>
                </c:pt>
                <c:pt idx="2569">
                  <c:v>103584.291778068</c:v>
                </c:pt>
                <c:pt idx="2570">
                  <c:v>103589.768724455</c:v>
                </c:pt>
                <c:pt idx="2571">
                  <c:v>103617.33865428501</c:v>
                </c:pt>
                <c:pt idx="2572">
                  <c:v>103631.139915254</c:v>
                </c:pt>
                <c:pt idx="2573">
                  <c:v>103660.277714846</c:v>
                </c:pt>
                <c:pt idx="2574">
                  <c:v>103675.587450012</c:v>
                </c:pt>
                <c:pt idx="2575">
                  <c:v>103745.70518812101</c:v>
                </c:pt>
                <c:pt idx="2576">
                  <c:v>103745.70518812499</c:v>
                </c:pt>
                <c:pt idx="2577">
                  <c:v>103765.658225744</c:v>
                </c:pt>
                <c:pt idx="2578">
                  <c:v>103767.444899026</c:v>
                </c:pt>
                <c:pt idx="2579">
                  <c:v>103774.040069713</c:v>
                </c:pt>
                <c:pt idx="2580">
                  <c:v>103799.231572303</c:v>
                </c:pt>
                <c:pt idx="2581">
                  <c:v>103815.886025363</c:v>
                </c:pt>
                <c:pt idx="2582">
                  <c:v>103834.09935208</c:v>
                </c:pt>
                <c:pt idx="2583">
                  <c:v>103836.665462194</c:v>
                </c:pt>
                <c:pt idx="2584">
                  <c:v>103867.561350522</c:v>
                </c:pt>
                <c:pt idx="2585">
                  <c:v>103876.883055051</c:v>
                </c:pt>
                <c:pt idx="2586">
                  <c:v>103967.79947168801</c:v>
                </c:pt>
                <c:pt idx="2587">
                  <c:v>104003.25552951499</c:v>
                </c:pt>
                <c:pt idx="2588">
                  <c:v>104021.494335875</c:v>
                </c:pt>
                <c:pt idx="2589">
                  <c:v>104030.66793662999</c:v>
                </c:pt>
                <c:pt idx="2590">
                  <c:v>104031.939728349</c:v>
                </c:pt>
                <c:pt idx="2591">
                  <c:v>104039.898643458</c:v>
                </c:pt>
                <c:pt idx="2592">
                  <c:v>104105.592885587</c:v>
                </c:pt>
                <c:pt idx="2593">
                  <c:v>104106.32631445699</c:v>
                </c:pt>
                <c:pt idx="2594">
                  <c:v>104108.112987738</c:v>
                </c:pt>
                <c:pt idx="2595">
                  <c:v>104119.135649117</c:v>
                </c:pt>
                <c:pt idx="2596">
                  <c:v>104179.246997232</c:v>
                </c:pt>
                <c:pt idx="2597">
                  <c:v>104230.620642122</c:v>
                </c:pt>
                <c:pt idx="2598">
                  <c:v>104234.034966338</c:v>
                </c:pt>
                <c:pt idx="2599">
                  <c:v>104234.03496634599</c:v>
                </c:pt>
                <c:pt idx="2600">
                  <c:v>104280.890632868</c:v>
                </c:pt>
                <c:pt idx="2601">
                  <c:v>104293.56083996</c:v>
                </c:pt>
                <c:pt idx="2602">
                  <c:v>104323.061417818</c:v>
                </c:pt>
                <c:pt idx="2603">
                  <c:v>104326.34669069199</c:v>
                </c:pt>
                <c:pt idx="2604">
                  <c:v>104378.764205524</c:v>
                </c:pt>
                <c:pt idx="2605">
                  <c:v>104430.834455441</c:v>
                </c:pt>
                <c:pt idx="2606">
                  <c:v>104453.92361821901</c:v>
                </c:pt>
                <c:pt idx="2607">
                  <c:v>104484.476904439</c:v>
                </c:pt>
                <c:pt idx="2608">
                  <c:v>104491.69665584801</c:v>
                </c:pt>
                <c:pt idx="2609">
                  <c:v>104492.742296935</c:v>
                </c:pt>
                <c:pt idx="2610">
                  <c:v>104501.607817194</c:v>
                </c:pt>
                <c:pt idx="2611">
                  <c:v>104553.64184395599</c:v>
                </c:pt>
                <c:pt idx="2612">
                  <c:v>104557.181298216</c:v>
                </c:pt>
                <c:pt idx="2613">
                  <c:v>104568.563687944</c:v>
                </c:pt>
                <c:pt idx="2614">
                  <c:v>104569.788312897</c:v>
                </c:pt>
                <c:pt idx="2615">
                  <c:v>104594.596810307</c:v>
                </c:pt>
                <c:pt idx="2616">
                  <c:v>104596.44276595701</c:v>
                </c:pt>
                <c:pt idx="2617">
                  <c:v>104599.257056211</c:v>
                </c:pt>
                <c:pt idx="2618">
                  <c:v>104614.65609267401</c:v>
                </c:pt>
                <c:pt idx="2619">
                  <c:v>104641.91935208499</c:v>
                </c:pt>
                <c:pt idx="2620">
                  <c:v>104721.044751323</c:v>
                </c:pt>
                <c:pt idx="2621">
                  <c:v>104781.88259646</c:v>
                </c:pt>
                <c:pt idx="2622">
                  <c:v>104783.812270109</c:v>
                </c:pt>
                <c:pt idx="2623">
                  <c:v>104801.224677224</c:v>
                </c:pt>
                <c:pt idx="2624">
                  <c:v>104838.57890851999</c:v>
                </c:pt>
                <c:pt idx="2625">
                  <c:v>104876.149626181</c:v>
                </c:pt>
                <c:pt idx="2626">
                  <c:v>104917.922768812</c:v>
                </c:pt>
                <c:pt idx="2627">
                  <c:v>104938.801604757</c:v>
                </c:pt>
                <c:pt idx="2628">
                  <c:v>104949.80373782601</c:v>
                </c:pt>
                <c:pt idx="2629">
                  <c:v>104974.48546218799</c:v>
                </c:pt>
                <c:pt idx="2630">
                  <c:v>105013.17276593699</c:v>
                </c:pt>
                <c:pt idx="2631">
                  <c:v>105061.447373462</c:v>
                </c:pt>
                <c:pt idx="2632">
                  <c:v>105065.7686194</c:v>
                </c:pt>
                <c:pt idx="2633">
                  <c:v>105087.328447527</c:v>
                </c:pt>
                <c:pt idx="2634">
                  <c:v>105146.35388146401</c:v>
                </c:pt>
                <c:pt idx="2635">
                  <c:v>105166.903166535</c:v>
                </c:pt>
                <c:pt idx="2636">
                  <c:v>105168.41507782201</c:v>
                </c:pt>
                <c:pt idx="2637">
                  <c:v>105176.680470319</c:v>
                </c:pt>
                <c:pt idx="2638">
                  <c:v>105179.867706754</c:v>
                </c:pt>
                <c:pt idx="2639">
                  <c:v>105232.38512082399</c:v>
                </c:pt>
                <c:pt idx="2640">
                  <c:v>105247.67269864101</c:v>
                </c:pt>
                <c:pt idx="2641">
                  <c:v>105261.47395961</c:v>
                </c:pt>
                <c:pt idx="2642">
                  <c:v>105272.253396442</c:v>
                </c:pt>
                <c:pt idx="2643">
                  <c:v>105327.73803881</c:v>
                </c:pt>
                <c:pt idx="2644">
                  <c:v>105412.476092679</c:v>
                </c:pt>
                <c:pt idx="2645">
                  <c:v>105466.999506551</c:v>
                </c:pt>
                <c:pt idx="2646">
                  <c:v>105507.895394878</c:v>
                </c:pt>
                <c:pt idx="2647">
                  <c:v>105552.439337055</c:v>
                </c:pt>
                <c:pt idx="2648">
                  <c:v>105598.133516045</c:v>
                </c:pt>
                <c:pt idx="2649">
                  <c:v>105607.479014529</c:v>
                </c:pt>
                <c:pt idx="2650">
                  <c:v>105609.135649114</c:v>
                </c:pt>
                <c:pt idx="2651">
                  <c:v>105709.35834535099</c:v>
                </c:pt>
                <c:pt idx="2652">
                  <c:v>105749.469693473</c:v>
                </c:pt>
                <c:pt idx="2653">
                  <c:v>105755.320811692</c:v>
                </c:pt>
                <c:pt idx="2654">
                  <c:v>105783.729506531</c:v>
                </c:pt>
                <c:pt idx="2655">
                  <c:v>105836.32535999401</c:v>
                </c:pt>
                <c:pt idx="2656">
                  <c:v>105880.356709639</c:v>
                </c:pt>
                <c:pt idx="2657">
                  <c:v>105881.795888313</c:v>
                </c:pt>
                <c:pt idx="2658">
                  <c:v>105896.71773230001</c:v>
                </c:pt>
                <c:pt idx="2659">
                  <c:v>105946.13110054001</c:v>
                </c:pt>
                <c:pt idx="2660">
                  <c:v>105953.395462175</c:v>
                </c:pt>
                <c:pt idx="2661">
                  <c:v>105954.374114069</c:v>
                </c:pt>
                <c:pt idx="2662">
                  <c:v>105954.946127553</c:v>
                </c:pt>
                <c:pt idx="2663">
                  <c:v>105956.680735049</c:v>
                </c:pt>
                <c:pt idx="2664">
                  <c:v>106028.229439235</c:v>
                </c:pt>
                <c:pt idx="2665">
                  <c:v>106042.03070020401</c:v>
                </c:pt>
                <c:pt idx="2666">
                  <c:v>106045.209463573</c:v>
                </c:pt>
                <c:pt idx="2667">
                  <c:v>106071.168499797</c:v>
                </c:pt>
                <c:pt idx="2668">
                  <c:v>106091.71703211201</c:v>
                </c:pt>
                <c:pt idx="2669">
                  <c:v>106126.853099204</c:v>
                </c:pt>
                <c:pt idx="2670">
                  <c:v>106128.578491679</c:v>
                </c:pt>
                <c:pt idx="2671">
                  <c:v>106132.924663945</c:v>
                </c:pt>
                <c:pt idx="2672">
                  <c:v>106136.322944764</c:v>
                </c:pt>
                <c:pt idx="2673">
                  <c:v>106194.536271484</c:v>
                </c:pt>
                <c:pt idx="2674">
                  <c:v>106194.536271484</c:v>
                </c:pt>
                <c:pt idx="2675">
                  <c:v>106194.53627148599</c:v>
                </c:pt>
                <c:pt idx="2676">
                  <c:v>106194.53627148599</c:v>
                </c:pt>
                <c:pt idx="2677">
                  <c:v>106194.53627148599</c:v>
                </c:pt>
                <c:pt idx="2678">
                  <c:v>106194.536271488</c:v>
                </c:pt>
                <c:pt idx="2679">
                  <c:v>106194.536271488</c:v>
                </c:pt>
                <c:pt idx="2680">
                  <c:v>106194.536271488</c:v>
                </c:pt>
                <c:pt idx="2681">
                  <c:v>106194.536271488</c:v>
                </c:pt>
                <c:pt idx="2682">
                  <c:v>106194.536271488</c:v>
                </c:pt>
                <c:pt idx="2683">
                  <c:v>106194.536271488</c:v>
                </c:pt>
                <c:pt idx="2684">
                  <c:v>106204.536271484</c:v>
                </c:pt>
                <c:pt idx="2685">
                  <c:v>106204.53627148599</c:v>
                </c:pt>
                <c:pt idx="2686">
                  <c:v>106210.122357253</c:v>
                </c:pt>
                <c:pt idx="2687">
                  <c:v>106226.77681031299</c:v>
                </c:pt>
                <c:pt idx="2688">
                  <c:v>106227.415965034</c:v>
                </c:pt>
                <c:pt idx="2689">
                  <c:v>106227.415965034</c:v>
                </c:pt>
                <c:pt idx="2690">
                  <c:v>106227.415965034</c:v>
                </c:pt>
                <c:pt idx="2691">
                  <c:v>106227.415965034</c:v>
                </c:pt>
                <c:pt idx="2692">
                  <c:v>106237.55624714401</c:v>
                </c:pt>
                <c:pt idx="2693">
                  <c:v>106244.990137031</c:v>
                </c:pt>
                <c:pt idx="2694">
                  <c:v>106245.81653624</c:v>
                </c:pt>
                <c:pt idx="2695">
                  <c:v>106245.816536244</c:v>
                </c:pt>
                <c:pt idx="2696">
                  <c:v>106268.022927157</c:v>
                </c:pt>
                <c:pt idx="2697">
                  <c:v>106271.019341279</c:v>
                </c:pt>
                <c:pt idx="2698">
                  <c:v>106278.45213547201</c:v>
                </c:pt>
                <c:pt idx="2699">
                  <c:v>106294.257662576</c:v>
                </c:pt>
                <c:pt idx="2700">
                  <c:v>106294.257662583</c:v>
                </c:pt>
                <c:pt idx="2701">
                  <c:v>106368.690256638</c:v>
                </c:pt>
                <c:pt idx="2702">
                  <c:v>106414.146314464</c:v>
                </c:pt>
                <c:pt idx="2703">
                  <c:v>106416.857380243</c:v>
                </c:pt>
                <c:pt idx="2704">
                  <c:v>106431.55872158099</c:v>
                </c:pt>
                <c:pt idx="2705">
                  <c:v>106506.01975242099</c:v>
                </c:pt>
                <c:pt idx="2706">
                  <c:v>106506.48367053601</c:v>
                </c:pt>
                <c:pt idx="2707">
                  <c:v>106507.17147161601</c:v>
                </c:pt>
                <c:pt idx="2708">
                  <c:v>106514.146314457</c:v>
                </c:pt>
                <c:pt idx="2709">
                  <c:v>106520.026434067</c:v>
                </c:pt>
                <c:pt idx="2710">
                  <c:v>106590.137782183</c:v>
                </c:pt>
                <c:pt idx="2711">
                  <c:v>106596.43766257601</c:v>
                </c:pt>
                <c:pt idx="2712">
                  <c:v>106598.224335857</c:v>
                </c:pt>
                <c:pt idx="2713">
                  <c:v>106598.46714356</c:v>
                </c:pt>
                <c:pt idx="2714">
                  <c:v>106654.81950654399</c:v>
                </c:pt>
                <c:pt idx="2715">
                  <c:v>106691.781417819</c:v>
                </c:pt>
                <c:pt idx="2716">
                  <c:v>106724.93085466301</c:v>
                </c:pt>
                <c:pt idx="2717">
                  <c:v>106725.502868146</c:v>
                </c:pt>
                <c:pt idx="2718">
                  <c:v>106727.23747564301</c:v>
                </c:pt>
                <c:pt idx="2719">
                  <c:v>106733.952202769</c:v>
                </c:pt>
                <c:pt idx="2720">
                  <c:v>106783.672188079</c:v>
                </c:pt>
                <c:pt idx="2721">
                  <c:v>106841.725240392</c:v>
                </c:pt>
                <c:pt idx="2722">
                  <c:v>106902.587440798</c:v>
                </c:pt>
                <c:pt idx="2723">
                  <c:v>106958.072083167</c:v>
                </c:pt>
                <c:pt idx="2724">
                  <c:v>106962.77833700601</c:v>
                </c:pt>
                <c:pt idx="2725">
                  <c:v>106980.67909784699</c:v>
                </c:pt>
                <c:pt idx="2726">
                  <c:v>106997.333550907</c:v>
                </c:pt>
                <c:pt idx="2727">
                  <c:v>107001.719165313</c:v>
                </c:pt>
                <c:pt idx="2728">
                  <c:v>107015.54687762501</c:v>
                </c:pt>
                <c:pt idx="2729">
                  <c:v>107016.373276834</c:v>
                </c:pt>
                <c:pt idx="2730">
                  <c:v>107016.373276837</c:v>
                </c:pt>
                <c:pt idx="2731">
                  <c:v>107034.708158425</c:v>
                </c:pt>
                <c:pt idx="2732">
                  <c:v>107052.81013703501</c:v>
                </c:pt>
                <c:pt idx="2733">
                  <c:v>107147.55114376399</c:v>
                </c:pt>
                <c:pt idx="2734">
                  <c:v>107153.50033567</c:v>
                </c:pt>
                <c:pt idx="2735">
                  <c:v>107182.773381411</c:v>
                </c:pt>
                <c:pt idx="2736">
                  <c:v>107212.115462175</c:v>
                </c:pt>
                <c:pt idx="2737">
                  <c:v>107249.46969347</c:v>
                </c:pt>
                <c:pt idx="2738">
                  <c:v>107287.04041113</c:v>
                </c:pt>
                <c:pt idx="2739">
                  <c:v>107292.162424587</c:v>
                </c:pt>
                <c:pt idx="2740">
                  <c:v>107301.643899071</c:v>
                </c:pt>
                <c:pt idx="2741">
                  <c:v>107302.607817061</c:v>
                </c:pt>
                <c:pt idx="2742">
                  <c:v>107349.69238970699</c:v>
                </c:pt>
                <c:pt idx="2743">
                  <c:v>107360.694522776</c:v>
                </c:pt>
                <c:pt idx="2744">
                  <c:v>107368.78107645101</c:v>
                </c:pt>
                <c:pt idx="2745">
                  <c:v>107376.99440317</c:v>
                </c:pt>
                <c:pt idx="2746">
                  <c:v>107405.621990482</c:v>
                </c:pt>
                <c:pt idx="2747">
                  <c:v>107407.356597987</c:v>
                </c:pt>
                <c:pt idx="2748">
                  <c:v>107408.034116931</c:v>
                </c:pt>
                <c:pt idx="2749">
                  <c:v>107414.06355088799</c:v>
                </c:pt>
                <c:pt idx="2750">
                  <c:v>107462.338158413</c:v>
                </c:pt>
                <c:pt idx="2751">
                  <c:v>107466.659404351</c:v>
                </c:pt>
                <c:pt idx="2752">
                  <c:v>107504.703055051</c:v>
                </c:pt>
                <c:pt idx="2753">
                  <c:v>107504.70305505799</c:v>
                </c:pt>
                <c:pt idx="2754">
                  <c:v>107522.13674975801</c:v>
                </c:pt>
                <c:pt idx="2755">
                  <c:v>107614.591706939</c:v>
                </c:pt>
                <c:pt idx="2756">
                  <c:v>107643.92444487099</c:v>
                </c:pt>
                <c:pt idx="2757">
                  <c:v>107658.563483591</c:v>
                </c:pt>
                <c:pt idx="2758">
                  <c:v>107672.36474456001</c:v>
                </c:pt>
                <c:pt idx="2759">
                  <c:v>107673.144181392</c:v>
                </c:pt>
                <c:pt idx="2760">
                  <c:v>107724.591706932</c:v>
                </c:pt>
                <c:pt idx="2761">
                  <c:v>107738.628823761</c:v>
                </c:pt>
                <c:pt idx="2762">
                  <c:v>107823.366877629</c:v>
                </c:pt>
                <c:pt idx="2763">
                  <c:v>107865.26489901901</c:v>
                </c:pt>
                <c:pt idx="2764">
                  <c:v>107867.890291501</c:v>
                </c:pt>
                <c:pt idx="2765">
                  <c:v>107908.78617982801</c:v>
                </c:pt>
                <c:pt idx="2766">
                  <c:v>107953.33012200599</c:v>
                </c:pt>
                <c:pt idx="2767">
                  <c:v>108009.02430099501</c:v>
                </c:pt>
                <c:pt idx="2768">
                  <c:v>108020.026434064</c:v>
                </c:pt>
                <c:pt idx="2769">
                  <c:v>108069.233575012</c:v>
                </c:pt>
                <c:pt idx="2770">
                  <c:v>108073.164557654</c:v>
                </c:pt>
                <c:pt idx="2771">
                  <c:v>108089.782860083</c:v>
                </c:pt>
                <c:pt idx="2772">
                  <c:v>108091.29477137</c:v>
                </c:pt>
                <c:pt idx="2773">
                  <c:v>108099.56016386701</c:v>
                </c:pt>
                <c:pt idx="2774">
                  <c:v>108102.747400302</c:v>
                </c:pt>
                <c:pt idx="2775">
                  <c:v>108120.249130301</c:v>
                </c:pt>
                <c:pt idx="2776">
                  <c:v>108121.82623243501</c:v>
                </c:pt>
                <c:pt idx="2777">
                  <c:v>108150.360478423</c:v>
                </c:pt>
                <c:pt idx="2778">
                  <c:v>108194.620291482</c:v>
                </c:pt>
                <c:pt idx="2779">
                  <c:v>108197.778943382</c:v>
                </c:pt>
                <c:pt idx="2780">
                  <c:v>108215.9922701</c:v>
                </c:pt>
                <c:pt idx="2781">
                  <c:v>108245.153550901</c:v>
                </c:pt>
                <c:pt idx="2782">
                  <c:v>108247.21614494501</c:v>
                </c:pt>
                <c:pt idx="2783">
                  <c:v>108329.87320966899</c:v>
                </c:pt>
                <c:pt idx="2784">
                  <c:v>108347.99653624</c:v>
                </c:pt>
                <c:pt idx="2785">
                  <c:v>108364.286247126</c:v>
                </c:pt>
                <c:pt idx="2786">
                  <c:v>108381.907236431</c:v>
                </c:pt>
                <c:pt idx="2787">
                  <c:v>108396.829080419</c:v>
                </c:pt>
                <c:pt idx="2788">
                  <c:v>108429.120224185</c:v>
                </c:pt>
                <c:pt idx="2789">
                  <c:v>108442.921485154</c:v>
                </c:pt>
                <c:pt idx="2790">
                  <c:v>108472.059284748</c:v>
                </c:pt>
                <c:pt idx="2791">
                  <c:v>108530.35870807699</c:v>
                </c:pt>
                <c:pt idx="2792">
                  <c:v>108599.518858624</c:v>
                </c:pt>
                <c:pt idx="2793">
                  <c:v>108611.013142203</c:v>
                </c:pt>
                <c:pt idx="2794">
                  <c:v>108648.447032094</c:v>
                </c:pt>
                <c:pt idx="2795">
                  <c:v>108668.20050524001</c:v>
                </c:pt>
                <c:pt idx="2796">
                  <c:v>108689.342920422</c:v>
                </c:pt>
                <c:pt idx="2797">
                  <c:v>108779.581041589</c:v>
                </c:pt>
                <c:pt idx="2798">
                  <c:v>108797.460171881</c:v>
                </c:pt>
                <c:pt idx="2799">
                  <c:v>108803.23640318699</c:v>
                </c:pt>
                <c:pt idx="2800">
                  <c:v>108842.44950653199</c:v>
                </c:pt>
                <c:pt idx="2801">
                  <c:v>108869.010794088</c:v>
                </c:pt>
                <c:pt idx="2802">
                  <c:v>108917.374455485</c:v>
                </c:pt>
                <c:pt idx="2803">
                  <c:v>108922.49646894301</c:v>
                </c:pt>
                <c:pt idx="2804">
                  <c:v>108930.91721901701</c:v>
                </c:pt>
                <c:pt idx="2805">
                  <c:v>108958.08915712099</c:v>
                </c:pt>
                <c:pt idx="2806">
                  <c:v>108978.33568397599</c:v>
                </c:pt>
                <c:pt idx="2807">
                  <c:v>108991.02856713301</c:v>
                </c:pt>
                <c:pt idx="2808">
                  <c:v>108996.549010695</c:v>
                </c:pt>
                <c:pt idx="2809">
                  <c:v>109049.73279275199</c:v>
                </c:pt>
                <c:pt idx="2810">
                  <c:v>109051.45818522701</c:v>
                </c:pt>
                <c:pt idx="2811">
                  <c:v>109055.80435749301</c:v>
                </c:pt>
                <c:pt idx="2812">
                  <c:v>109059.202638312</c:v>
                </c:pt>
                <c:pt idx="2813">
                  <c:v>109092.67220277</c:v>
                </c:pt>
                <c:pt idx="2814">
                  <c:v>109117.41596503201</c:v>
                </c:pt>
                <c:pt idx="2815">
                  <c:v>109117.41596503201</c:v>
                </c:pt>
                <c:pt idx="2816">
                  <c:v>109117.41596503201</c:v>
                </c:pt>
                <c:pt idx="2817">
                  <c:v>109117.415965034</c:v>
                </c:pt>
                <c:pt idx="2818">
                  <c:v>109117.415965034</c:v>
                </c:pt>
                <c:pt idx="2819">
                  <c:v>109117.415965034</c:v>
                </c:pt>
                <c:pt idx="2820">
                  <c:v>109117.415965034</c:v>
                </c:pt>
                <c:pt idx="2821">
                  <c:v>109117.41596503599</c:v>
                </c:pt>
                <c:pt idx="2822">
                  <c:v>109117.41596503599</c:v>
                </c:pt>
                <c:pt idx="2823">
                  <c:v>109117.41596503599</c:v>
                </c:pt>
                <c:pt idx="2824">
                  <c:v>109117.41596503599</c:v>
                </c:pt>
                <c:pt idx="2825">
                  <c:v>109117.41596503599</c:v>
                </c:pt>
                <c:pt idx="2826">
                  <c:v>109117.41596503599</c:v>
                </c:pt>
                <c:pt idx="2827">
                  <c:v>109134.84298772</c:v>
                </c:pt>
                <c:pt idx="2828">
                  <c:v>109150.29565858201</c:v>
                </c:pt>
                <c:pt idx="2829">
                  <c:v>109150.29565858201</c:v>
                </c:pt>
                <c:pt idx="2830">
                  <c:v>109150.29565858201</c:v>
                </c:pt>
                <c:pt idx="2831">
                  <c:v>109150.29565858201</c:v>
                </c:pt>
                <c:pt idx="2832">
                  <c:v>109190.902620705</c:v>
                </c:pt>
                <c:pt idx="2833">
                  <c:v>109193.899034827</c:v>
                </c:pt>
                <c:pt idx="2834">
                  <c:v>109225.042202782</c:v>
                </c:pt>
                <c:pt idx="2835">
                  <c:v>109225.614216264</c:v>
                </c:pt>
                <c:pt idx="2836">
                  <c:v>109252.616025343</c:v>
                </c:pt>
                <c:pt idx="2837">
                  <c:v>109303.478225748</c:v>
                </c:pt>
                <c:pt idx="2838">
                  <c:v>109339.737073791</c:v>
                </c:pt>
                <c:pt idx="2839">
                  <c:v>109368.962868118</c:v>
                </c:pt>
                <c:pt idx="2840">
                  <c:v>109381.569882797</c:v>
                </c:pt>
                <c:pt idx="2841">
                  <c:v>109428.899445969</c:v>
                </c:pt>
                <c:pt idx="2842">
                  <c:v>109430.05116516299</c:v>
                </c:pt>
                <c:pt idx="2843">
                  <c:v>109453.700921985</c:v>
                </c:pt>
                <c:pt idx="2844">
                  <c:v>109506.48462495299</c:v>
                </c:pt>
                <c:pt idx="2845">
                  <c:v>109506.48462495601</c:v>
                </c:pt>
                <c:pt idx="2846">
                  <c:v>109521.34683710799</c:v>
                </c:pt>
                <c:pt idx="2847">
                  <c:v>109564.925751289</c:v>
                </c:pt>
                <c:pt idx="2848">
                  <c:v>109564.925751295</c:v>
                </c:pt>
                <c:pt idx="2849">
                  <c:v>109568.016912475</c:v>
                </c:pt>
                <c:pt idx="2850">
                  <c:v>109593.664166362</c:v>
                </c:pt>
                <c:pt idx="2851">
                  <c:v>109613.006247126</c:v>
                </c:pt>
                <c:pt idx="2852">
                  <c:v>109650.36047842</c:v>
                </c:pt>
                <c:pt idx="2853">
                  <c:v>109684.814403176</c:v>
                </c:pt>
                <c:pt idx="2854">
                  <c:v>109687.93119607899</c:v>
                </c:pt>
                <c:pt idx="2855">
                  <c:v>109693.053209536</c:v>
                </c:pt>
                <c:pt idx="2856">
                  <c:v>109710.061280788</c:v>
                </c:pt>
                <c:pt idx="2857">
                  <c:v>109724.983124775</c:v>
                </c:pt>
                <c:pt idx="2858">
                  <c:v>109750.58317465799</c:v>
                </c:pt>
                <c:pt idx="2859">
                  <c:v>109771.585307727</c:v>
                </c:pt>
                <c:pt idx="2860">
                  <c:v>109784.81440317001</c:v>
                </c:pt>
                <c:pt idx="2861">
                  <c:v>109824.95433583899</c:v>
                </c:pt>
                <c:pt idx="2862">
                  <c:v>109867.105751289</c:v>
                </c:pt>
                <c:pt idx="2863">
                  <c:v>109868.892424569</c:v>
                </c:pt>
                <c:pt idx="2864">
                  <c:v>109873.228943364</c:v>
                </c:pt>
                <c:pt idx="2865">
                  <c:v>109877.550189302</c:v>
                </c:pt>
                <c:pt idx="2866">
                  <c:v>109885.658030554</c:v>
                </c:pt>
                <c:pt idx="2867">
                  <c:v>109925.487595257</c:v>
                </c:pt>
                <c:pt idx="2868">
                  <c:v>109995.598943376</c:v>
                </c:pt>
                <c:pt idx="2869">
                  <c:v>109996.17095685699</c:v>
                </c:pt>
                <c:pt idx="2870">
                  <c:v>110059.454268541</c:v>
                </c:pt>
                <c:pt idx="2871">
                  <c:v>110066.38002921799</c:v>
                </c:pt>
                <c:pt idx="2872">
                  <c:v>110073.25552951</c:v>
                </c:pt>
                <c:pt idx="2873">
                  <c:v>110084.03496634201</c:v>
                </c:pt>
                <c:pt idx="2874">
                  <c:v>110133.387253892</c:v>
                </c:pt>
                <c:pt idx="2875">
                  <c:v>110139.519608712</c:v>
                </c:pt>
                <c:pt idx="2876">
                  <c:v>110224.257662579</c:v>
                </c:pt>
                <c:pt idx="2877">
                  <c:v>110224.52359261901</c:v>
                </c:pt>
                <c:pt idx="2878">
                  <c:v>110277.041365549</c:v>
                </c:pt>
                <c:pt idx="2879">
                  <c:v>110284.72453783199</c:v>
                </c:pt>
                <c:pt idx="2880">
                  <c:v>110305.376247138</c:v>
                </c:pt>
                <c:pt idx="2881">
                  <c:v>110319.676964778</c:v>
                </c:pt>
                <c:pt idx="2882">
                  <c:v>110328.50168402999</c:v>
                </c:pt>
                <c:pt idx="2883">
                  <c:v>110330.23629153499</c:v>
                </c:pt>
                <c:pt idx="2884">
                  <c:v>110364.22090695699</c:v>
                </c:pt>
                <c:pt idx="2885">
                  <c:v>110409.915085945</c:v>
                </c:pt>
                <c:pt idx="2886">
                  <c:v>110418.219232478</c:v>
                </c:pt>
                <c:pt idx="2887">
                  <c:v>110430.91721901399</c:v>
                </c:pt>
                <c:pt idx="2888">
                  <c:v>110445.016443306</c:v>
                </c:pt>
                <c:pt idx="2889">
                  <c:v>110531.139915252</c:v>
                </c:pt>
                <c:pt idx="2890">
                  <c:v>110561.25126337299</c:v>
                </c:pt>
                <c:pt idx="2891">
                  <c:v>110566.804138419</c:v>
                </c:pt>
                <c:pt idx="2892">
                  <c:v>110595.511076433</c:v>
                </c:pt>
                <c:pt idx="2893">
                  <c:v>110611.937580554</c:v>
                </c:pt>
                <c:pt idx="2894">
                  <c:v>110637.66249188301</c:v>
                </c:pt>
                <c:pt idx="2895">
                  <c:v>110639.44916516299</c:v>
                </c:pt>
                <c:pt idx="2896">
                  <c:v>110648.10692989601</c:v>
                </c:pt>
                <c:pt idx="2897">
                  <c:v>110708.669728332</c:v>
                </c:pt>
                <c:pt idx="2898">
                  <c:v>110765.177032076</c:v>
                </c:pt>
                <c:pt idx="2899">
                  <c:v>110765.371143764</c:v>
                </c:pt>
                <c:pt idx="2900">
                  <c:v>110765.37114376901</c:v>
                </c:pt>
                <c:pt idx="2901">
                  <c:v>110819.984557788</c:v>
                </c:pt>
                <c:pt idx="2902">
                  <c:v>110840.01100913501</c:v>
                </c:pt>
                <c:pt idx="2903">
                  <c:v>110853.812270104</c:v>
                </c:pt>
                <c:pt idx="2904">
                  <c:v>110882.950069699</c:v>
                </c:pt>
                <c:pt idx="2905">
                  <c:v>110885.259795651</c:v>
                </c:pt>
                <c:pt idx="2906">
                  <c:v>110985.259795645</c:v>
                </c:pt>
                <c:pt idx="2907">
                  <c:v>110992.113268559</c:v>
                </c:pt>
                <c:pt idx="2908">
                  <c:v>111012.662553631</c:v>
                </c:pt>
                <c:pt idx="2909">
                  <c:v>111014.174464917</c:v>
                </c:pt>
                <c:pt idx="2910">
                  <c:v>111015.62709384999</c:v>
                </c:pt>
                <c:pt idx="2911">
                  <c:v>111015.70518812101</c:v>
                </c:pt>
                <c:pt idx="2912">
                  <c:v>111022.439857415</c:v>
                </c:pt>
                <c:pt idx="2913">
                  <c:v>111038.558380213</c:v>
                </c:pt>
                <c:pt idx="2914">
                  <c:v>111056.77170693201</c:v>
                </c:pt>
                <c:pt idx="2915">
                  <c:v>111089.63020674299</c:v>
                </c:pt>
                <c:pt idx="2916">
                  <c:v>111090.233705372</c:v>
                </c:pt>
                <c:pt idx="2917">
                  <c:v>111125.932987732</c:v>
                </c:pt>
                <c:pt idx="2918">
                  <c:v>111190.471826539</c:v>
                </c:pt>
                <c:pt idx="2919">
                  <c:v>111243.34029148299</c:v>
                </c:pt>
                <c:pt idx="2920">
                  <c:v>111328.26524043499</c:v>
                </c:pt>
                <c:pt idx="2921">
                  <c:v>111331.808003967</c:v>
                </c:pt>
                <c:pt idx="2922">
                  <c:v>111343.83264636601</c:v>
                </c:pt>
                <c:pt idx="2923">
                  <c:v>111401.919352083</c:v>
                </c:pt>
                <c:pt idx="2924">
                  <c:v>111453.238401625</c:v>
                </c:pt>
                <c:pt idx="2925">
                  <c:v>111503.562987721</c:v>
                </c:pt>
                <c:pt idx="2926">
                  <c:v>111505.821639613</c:v>
                </c:pt>
                <c:pt idx="2927">
                  <c:v>111545.733772671</c:v>
                </c:pt>
                <c:pt idx="2928">
                  <c:v>111591.080198788</c:v>
                </c:pt>
                <c:pt idx="2929">
                  <c:v>111618.664624953</c:v>
                </c:pt>
                <c:pt idx="2930">
                  <c:v>111653.506810294</c:v>
                </c:pt>
                <c:pt idx="2931">
                  <c:v>111714.36901069801</c:v>
                </c:pt>
                <c:pt idx="2932">
                  <c:v>111726.116096735</c:v>
                </c:pt>
                <c:pt idx="2933">
                  <c:v>111763.275905773</c:v>
                </c:pt>
                <c:pt idx="2934">
                  <c:v>111791.890487636</c:v>
                </c:pt>
                <c:pt idx="2935">
                  <c:v>111792.460667747</c:v>
                </c:pt>
                <c:pt idx="2936">
                  <c:v>111864.591706935</c:v>
                </c:pt>
                <c:pt idx="2937">
                  <c:v>111880.968850669</c:v>
                </c:pt>
                <c:pt idx="2938">
                  <c:v>111909.11512080699</c:v>
                </c:pt>
                <c:pt idx="2939">
                  <c:v>111940.09162491</c:v>
                </c:pt>
                <c:pt idx="2940">
                  <c:v>111972.6124863</c:v>
                </c:pt>
                <c:pt idx="2941">
                  <c:v>111974.337878775</c:v>
                </c:pt>
                <c:pt idx="2942">
                  <c:v>111978.684051041</c:v>
                </c:pt>
                <c:pt idx="2943">
                  <c:v>111982.08233186</c:v>
                </c:pt>
                <c:pt idx="2944">
                  <c:v>111994.554951313</c:v>
                </c:pt>
                <c:pt idx="2945">
                  <c:v>112023.897032077</c:v>
                </c:pt>
                <c:pt idx="2946">
                  <c:v>112030.295658584</c:v>
                </c:pt>
                <c:pt idx="2947">
                  <c:v>112030.295658584</c:v>
                </c:pt>
                <c:pt idx="2948">
                  <c:v>112040.29565858</c:v>
                </c:pt>
                <c:pt idx="2949">
                  <c:v>112040.29565858</c:v>
                </c:pt>
                <c:pt idx="2950">
                  <c:v>112040.29565858</c:v>
                </c:pt>
                <c:pt idx="2951">
                  <c:v>112040.29565858201</c:v>
                </c:pt>
                <c:pt idx="2952">
                  <c:v>112040.29565858201</c:v>
                </c:pt>
                <c:pt idx="2953">
                  <c:v>112040.29565858201</c:v>
                </c:pt>
                <c:pt idx="2954">
                  <c:v>112040.29565858201</c:v>
                </c:pt>
                <c:pt idx="2955">
                  <c:v>112040.295658584</c:v>
                </c:pt>
                <c:pt idx="2956">
                  <c:v>112040.295658584</c:v>
                </c:pt>
                <c:pt idx="2957">
                  <c:v>112040.295658584</c:v>
                </c:pt>
                <c:pt idx="2958">
                  <c:v>112040.295658584</c:v>
                </c:pt>
                <c:pt idx="2959">
                  <c:v>112058.12826059401</c:v>
                </c:pt>
                <c:pt idx="2960">
                  <c:v>112061.25126337</c:v>
                </c:pt>
                <c:pt idx="2961">
                  <c:v>112073.17535213</c:v>
                </c:pt>
                <c:pt idx="2962">
                  <c:v>112073.17535213</c:v>
                </c:pt>
                <c:pt idx="2963">
                  <c:v>112073.17535213</c:v>
                </c:pt>
                <c:pt idx="2964">
                  <c:v>112073.17535213</c:v>
                </c:pt>
                <c:pt idx="2965">
                  <c:v>112113.782314253</c:v>
                </c:pt>
                <c:pt idx="2966">
                  <c:v>112116.778728374</c:v>
                </c:pt>
                <c:pt idx="2967">
                  <c:v>112158.138602145</c:v>
                </c:pt>
                <c:pt idx="2968">
                  <c:v>112161.473959608</c:v>
                </c:pt>
                <c:pt idx="2969">
                  <c:v>112172.476092677</c:v>
                </c:pt>
                <c:pt idx="2970">
                  <c:v>112199.74230495001</c:v>
                </c:pt>
                <c:pt idx="2971">
                  <c:v>112200.17262890701</c:v>
                </c:pt>
                <c:pt idx="2972">
                  <c:v>112215.09447289399</c:v>
                </c:pt>
                <c:pt idx="2973">
                  <c:v>112225.84512079001</c:v>
                </c:pt>
                <c:pt idx="2974">
                  <c:v>112239.003772688</c:v>
                </c:pt>
                <c:pt idx="2975">
                  <c:v>112257.21709940799</c:v>
                </c:pt>
                <c:pt idx="2976">
                  <c:v>112262.616767339</c:v>
                </c:pt>
                <c:pt idx="2977">
                  <c:v>112274.119728315</c:v>
                </c:pt>
                <c:pt idx="2978">
                  <c:v>112278.440974253</c:v>
                </c:pt>
                <c:pt idx="2979">
                  <c:v>112341.77913951701</c:v>
                </c:pt>
                <c:pt idx="2980">
                  <c:v>112352.930858711</c:v>
                </c:pt>
                <c:pt idx="2981">
                  <c:v>112417.78425110001</c:v>
                </c:pt>
                <c:pt idx="2982">
                  <c:v>112444.226530656</c:v>
                </c:pt>
                <c:pt idx="2983">
                  <c:v>112470.34505349099</c:v>
                </c:pt>
                <c:pt idx="2984">
                  <c:v>112484.14631446</c:v>
                </c:pt>
                <c:pt idx="2985">
                  <c:v>112484.925751292</c:v>
                </c:pt>
                <c:pt idx="2986">
                  <c:v>112485.71029149499</c:v>
                </c:pt>
                <c:pt idx="2987">
                  <c:v>112486.282304976</c:v>
                </c:pt>
                <c:pt idx="2988">
                  <c:v>112528.821981028</c:v>
                </c:pt>
                <c:pt idx="2989">
                  <c:v>112635.14844752901</c:v>
                </c:pt>
                <c:pt idx="2990">
                  <c:v>112720.567749728</c:v>
                </c:pt>
                <c:pt idx="2991">
                  <c:v>112775.111691907</c:v>
                </c:pt>
                <c:pt idx="2992">
                  <c:v>112777.152713666</c:v>
                </c:pt>
                <c:pt idx="2993">
                  <c:v>112777.15271366799</c:v>
                </c:pt>
                <c:pt idx="2994">
                  <c:v>112808.537724102</c:v>
                </c:pt>
                <c:pt idx="2995">
                  <c:v>112820.805870895</c:v>
                </c:pt>
                <c:pt idx="2996">
                  <c:v>112828.685001188</c:v>
                </c:pt>
                <c:pt idx="2997">
                  <c:v>112831.808003964</c:v>
                </c:pt>
                <c:pt idx="2998">
                  <c:v>112835.59384000199</c:v>
                </c:pt>
                <c:pt idx="2999">
                  <c:v>112835.593840007</c:v>
                </c:pt>
                <c:pt idx="3000">
                  <c:v>112932.030700202</c:v>
                </c:pt>
                <c:pt idx="3001">
                  <c:v>112945.482491888</c:v>
                </c:pt>
                <c:pt idx="3002">
                  <c:v>112963.721298248</c:v>
                </c:pt>
                <c:pt idx="3003">
                  <c:v>112972.142048323</c:v>
                </c:pt>
                <c:pt idx="3004">
                  <c:v>112989.259722766</c:v>
                </c:pt>
                <c:pt idx="3005">
                  <c:v>113006.401861384</c:v>
                </c:pt>
                <c:pt idx="3006">
                  <c:v>113045.482491883</c:v>
                </c:pt>
                <c:pt idx="3007">
                  <c:v>113058.99771484701</c:v>
                </c:pt>
                <c:pt idx="3008">
                  <c:v>113137.773840002</c:v>
                </c:pt>
                <c:pt idx="3009">
                  <c:v>113147.403286167</c:v>
                </c:pt>
                <c:pt idx="3010">
                  <c:v>113176.067817027</c:v>
                </c:pt>
                <c:pt idx="3011">
                  <c:v>113196.15568397001</c:v>
                </c:pt>
                <c:pt idx="3012">
                  <c:v>113240.901794085</c:v>
                </c:pt>
                <c:pt idx="3013">
                  <c:v>113251.381377578</c:v>
                </c:pt>
                <c:pt idx="3014">
                  <c:v>113253.115985083</c:v>
                </c:pt>
                <c:pt idx="3015">
                  <c:v>113254.70305505399</c:v>
                </c:pt>
                <c:pt idx="3016">
                  <c:v>113256.267032089</c:v>
                </c:pt>
                <c:pt idx="3017">
                  <c:v>113266.839045569</c:v>
                </c:pt>
                <c:pt idx="3018">
                  <c:v>113283.84085465</c:v>
                </c:pt>
                <c:pt idx="3019">
                  <c:v>113367.896136854</c:v>
                </c:pt>
                <c:pt idx="3020">
                  <c:v>113404.05534260299</c:v>
                </c:pt>
                <c:pt idx="3021">
                  <c:v>113422.794712103</c:v>
                </c:pt>
                <c:pt idx="3022">
                  <c:v>113489.68383196701</c:v>
                </c:pt>
                <c:pt idx="3023">
                  <c:v>113501.12449032201</c:v>
                </c:pt>
                <c:pt idx="3024">
                  <c:v>113538.326673263</c:v>
                </c:pt>
                <c:pt idx="3025">
                  <c:v>113547.709454261</c:v>
                </c:pt>
                <c:pt idx="3026">
                  <c:v>113547.709454261</c:v>
                </c:pt>
                <c:pt idx="3027">
                  <c:v>113553.24851725</c:v>
                </c:pt>
                <c:pt idx="3028">
                  <c:v>113559.56051328201</c:v>
                </c:pt>
                <c:pt idx="3029">
                  <c:v>113576.04433585099</c:v>
                </c:pt>
                <c:pt idx="3030">
                  <c:v>113591.36261148901</c:v>
                </c:pt>
                <c:pt idx="3031">
                  <c:v>113654.23107643401</c:v>
                </c:pt>
                <c:pt idx="3032">
                  <c:v>113678.887321191</c:v>
                </c:pt>
                <c:pt idx="3033">
                  <c:v>113742.698788917</c:v>
                </c:pt>
                <c:pt idx="3034">
                  <c:v>113802.810137033</c:v>
                </c:pt>
                <c:pt idx="3035">
                  <c:v>113840.187697425</c:v>
                </c:pt>
                <c:pt idx="3036">
                  <c:v>113908.330580597</c:v>
                </c:pt>
                <c:pt idx="3037">
                  <c:v>113914.453772671</c:v>
                </c:pt>
                <c:pt idx="3038">
                  <c:v>113914.992962107</c:v>
                </c:pt>
                <c:pt idx="3039">
                  <c:v>113935.542247178</c:v>
                </c:pt>
                <c:pt idx="3040">
                  <c:v>113937.05415846501</c:v>
                </c:pt>
                <c:pt idx="3041">
                  <c:v>113938.506787398</c:v>
                </c:pt>
                <c:pt idx="3042">
                  <c:v>113945.319550963</c:v>
                </c:pt>
                <c:pt idx="3043">
                  <c:v>113946.624557622</c:v>
                </c:pt>
                <c:pt idx="3044">
                  <c:v>113979.337817044</c:v>
                </c:pt>
                <c:pt idx="3045">
                  <c:v>114036.039232478</c:v>
                </c:pt>
                <c:pt idx="3046">
                  <c:v>114036.03923248099</c:v>
                </c:pt>
                <c:pt idx="3047">
                  <c:v>114064.39759524399</c:v>
                </c:pt>
                <c:pt idx="3048">
                  <c:v>114125.259795648</c:v>
                </c:pt>
                <c:pt idx="3049">
                  <c:v>114145.927884363</c:v>
                </c:pt>
                <c:pt idx="3050">
                  <c:v>114255.927884359</c:v>
                </c:pt>
                <c:pt idx="3051">
                  <c:v>114265.48249188501</c:v>
                </c:pt>
                <c:pt idx="3052">
                  <c:v>114309.226468926</c:v>
                </c:pt>
                <c:pt idx="3053">
                  <c:v>114327.439795646</c:v>
                </c:pt>
                <c:pt idx="3054">
                  <c:v>114366.11809517301</c:v>
                </c:pt>
                <c:pt idx="3055">
                  <c:v>114396.601076445</c:v>
                </c:pt>
                <c:pt idx="3056">
                  <c:v>114405.445736264</c:v>
                </c:pt>
                <c:pt idx="3057">
                  <c:v>114424.787817028</c:v>
                </c:pt>
                <c:pt idx="3058">
                  <c:v>114430.20297302899</c:v>
                </c:pt>
                <c:pt idx="3059">
                  <c:v>114462.14204832099</c:v>
                </c:pt>
                <c:pt idx="3060">
                  <c:v>114513.959892335</c:v>
                </c:pt>
                <c:pt idx="3061">
                  <c:v>114562.364744558</c:v>
                </c:pt>
                <c:pt idx="3062">
                  <c:v>114583.36687762701</c:v>
                </c:pt>
                <c:pt idx="3063">
                  <c:v>114604.50073507801</c:v>
                </c:pt>
                <c:pt idx="3064">
                  <c:v>114633.240104578</c:v>
                </c:pt>
                <c:pt idx="3065">
                  <c:v>114636.73590574101</c:v>
                </c:pt>
                <c:pt idx="3066">
                  <c:v>114648.249950264</c:v>
                </c:pt>
                <c:pt idx="3067">
                  <c:v>114648.99579028301</c:v>
                </c:pt>
                <c:pt idx="3068">
                  <c:v>114685.010513266</c:v>
                </c:pt>
                <c:pt idx="3069">
                  <c:v>114689.331759204</c:v>
                </c:pt>
                <c:pt idx="3070">
                  <c:v>114714.77018118399</c:v>
                </c:pt>
                <c:pt idx="3071">
                  <c:v>114776.48972832601</c:v>
                </c:pt>
                <c:pt idx="3072">
                  <c:v>114803.84854421701</c:v>
                </c:pt>
                <c:pt idx="3073">
                  <c:v>114881.235838441</c:v>
                </c:pt>
                <c:pt idx="3074">
                  <c:v>114891.563744589</c:v>
                </c:pt>
                <c:pt idx="3075">
                  <c:v>114895.03709940999</c:v>
                </c:pt>
                <c:pt idx="3076">
                  <c:v>114895.49217984801</c:v>
                </c:pt>
                <c:pt idx="3077">
                  <c:v>114895.816536242</c:v>
                </c:pt>
                <c:pt idx="3078">
                  <c:v>114897.217572323</c:v>
                </c:pt>
                <c:pt idx="3079">
                  <c:v>114904.96202540799</c:v>
                </c:pt>
                <c:pt idx="3080">
                  <c:v>114907.895599218</c:v>
                </c:pt>
                <c:pt idx="3081">
                  <c:v>114920.117253876</c:v>
                </c:pt>
                <c:pt idx="3082">
                  <c:v>114953.17535213</c:v>
                </c:pt>
                <c:pt idx="3083">
                  <c:v>114953.17535213201</c:v>
                </c:pt>
                <c:pt idx="3084">
                  <c:v>114953.17535213201</c:v>
                </c:pt>
                <c:pt idx="3085">
                  <c:v>114963.175352128</c:v>
                </c:pt>
                <c:pt idx="3086">
                  <c:v>114963.175352128</c:v>
                </c:pt>
                <c:pt idx="3087">
                  <c:v>114963.175352128</c:v>
                </c:pt>
                <c:pt idx="3088">
                  <c:v>114963.17535213</c:v>
                </c:pt>
                <c:pt idx="3089">
                  <c:v>114963.17535213</c:v>
                </c:pt>
                <c:pt idx="3090">
                  <c:v>114963.17535213</c:v>
                </c:pt>
                <c:pt idx="3091">
                  <c:v>114963.17535213201</c:v>
                </c:pt>
                <c:pt idx="3092">
                  <c:v>114963.17535213201</c:v>
                </c:pt>
                <c:pt idx="3093">
                  <c:v>114963.17535213201</c:v>
                </c:pt>
                <c:pt idx="3094">
                  <c:v>114963.17535213201</c:v>
                </c:pt>
                <c:pt idx="3095">
                  <c:v>114996.055045677</c:v>
                </c:pt>
                <c:pt idx="3096">
                  <c:v>114996.055045677</c:v>
                </c:pt>
                <c:pt idx="3097">
                  <c:v>114996.055045677</c:v>
                </c:pt>
                <c:pt idx="3098">
                  <c:v>114996.055045677</c:v>
                </c:pt>
                <c:pt idx="3099">
                  <c:v>115023.943994485</c:v>
                </c:pt>
                <c:pt idx="3100">
                  <c:v>115036.662007801</c:v>
                </c:pt>
                <c:pt idx="3101">
                  <c:v>115039.65842192199</c:v>
                </c:pt>
                <c:pt idx="3102">
                  <c:v>115046.039232479</c:v>
                </c:pt>
                <c:pt idx="3103">
                  <c:v>115131.45853467799</c:v>
                </c:pt>
                <c:pt idx="3104">
                  <c:v>115175.49646088701</c:v>
                </c:pt>
                <c:pt idx="3105">
                  <c:v>115176.002476858</c:v>
                </c:pt>
                <c:pt idx="3106">
                  <c:v>115179.783209519</c:v>
                </c:pt>
                <c:pt idx="3107">
                  <c:v>115221.69665584499</c:v>
                </c:pt>
                <c:pt idx="3108">
                  <c:v>115242.698788914</c:v>
                </c:pt>
                <c:pt idx="3109">
                  <c:v>115264.658833065</c:v>
                </c:pt>
                <c:pt idx="3110">
                  <c:v>115265.810552259</c:v>
                </c:pt>
                <c:pt idx="3111">
                  <c:v>115311.235953247</c:v>
                </c:pt>
                <c:pt idx="3112">
                  <c:v>115328.796349307</c:v>
                </c:pt>
                <c:pt idx="3113">
                  <c:v>115342.92148515199</c:v>
                </c:pt>
                <c:pt idx="3114">
                  <c:v>115367.10622420401</c:v>
                </c:pt>
                <c:pt idx="3115">
                  <c:v>115377.50218296501</c:v>
                </c:pt>
                <c:pt idx="3116">
                  <c:v>115407.292646335</c:v>
                </c:pt>
                <c:pt idx="3117">
                  <c:v>115459.88849979801</c:v>
                </c:pt>
                <c:pt idx="3118">
                  <c:v>115509.671861401</c:v>
                </c:pt>
                <c:pt idx="3119">
                  <c:v>115527.885188121</c:v>
                </c:pt>
                <c:pt idx="3120">
                  <c:v>115586.958601978</c:v>
                </c:pt>
                <c:pt idx="3121">
                  <c:v>115613.471213488</c:v>
                </c:pt>
                <c:pt idx="3122">
                  <c:v>115651.792579035</c:v>
                </c:pt>
                <c:pt idx="3123">
                  <c:v>115665.593840004</c:v>
                </c:pt>
                <c:pt idx="3124">
                  <c:v>115694.731639601</c:v>
                </c:pt>
                <c:pt idx="3125">
                  <c:v>115731.41741764999</c:v>
                </c:pt>
                <c:pt idx="3126">
                  <c:v>115756.378380207</c:v>
                </c:pt>
                <c:pt idx="3127">
                  <c:v>115756.95039368801</c:v>
                </c:pt>
                <c:pt idx="3128">
                  <c:v>115768.357017385</c:v>
                </c:pt>
                <c:pt idx="3129">
                  <c:v>115902.015275272</c:v>
                </c:pt>
                <c:pt idx="3130">
                  <c:v>115912.13941631401</c:v>
                </c:pt>
                <c:pt idx="3131">
                  <c:v>115976.40399462001</c:v>
                </c:pt>
                <c:pt idx="3132">
                  <c:v>116002.253396439</c:v>
                </c:pt>
                <c:pt idx="3133">
                  <c:v>116028.438021382</c:v>
                </c:pt>
                <c:pt idx="3134">
                  <c:v>116037.82080237901</c:v>
                </c:pt>
                <c:pt idx="3135">
                  <c:v>116037.82080237901</c:v>
                </c:pt>
                <c:pt idx="3136">
                  <c:v>116060.282979715</c:v>
                </c:pt>
                <c:pt idx="3137">
                  <c:v>116065.12186138501</c:v>
                </c:pt>
                <c:pt idx="3138">
                  <c:v>116096.261928715</c:v>
                </c:pt>
                <c:pt idx="3139">
                  <c:v>116096.261928719</c:v>
                </c:pt>
                <c:pt idx="3140">
                  <c:v>116099.353089902</c:v>
                </c:pt>
                <c:pt idx="3141">
                  <c:v>116148.058923559</c:v>
                </c:pt>
                <c:pt idx="3142">
                  <c:v>116174.261071125</c:v>
                </c:pt>
                <c:pt idx="3143">
                  <c:v>116175.99567863101</c:v>
                </c:pt>
                <c:pt idx="3144">
                  <c:v>116213.70092198301</c:v>
                </c:pt>
                <c:pt idx="3145">
                  <c:v>116216.15058060001</c:v>
                </c:pt>
                <c:pt idx="3146">
                  <c:v>116234.389386959</c:v>
                </c:pt>
                <c:pt idx="3147">
                  <c:v>116246.049643575</c:v>
                </c:pt>
                <c:pt idx="3148">
                  <c:v>116290.775830402</c:v>
                </c:pt>
                <c:pt idx="3149">
                  <c:v>116315.344557622</c:v>
                </c:pt>
                <c:pt idx="3150">
                  <c:v>116316.150580596</c:v>
                </c:pt>
                <c:pt idx="3151">
                  <c:v>116357.51534257299</c:v>
                </c:pt>
                <c:pt idx="3152">
                  <c:v>116398.44192871499</c:v>
                </c:pt>
                <c:pt idx="3153">
                  <c:v>116402.563525515</c:v>
                </c:pt>
                <c:pt idx="3154">
                  <c:v>116456.823772683</c:v>
                </c:pt>
                <c:pt idx="3155">
                  <c:v>116465.28838019499</c:v>
                </c:pt>
                <c:pt idx="3156">
                  <c:v>116480.410393663</c:v>
                </c:pt>
                <c:pt idx="3157">
                  <c:v>116526.150580598</c:v>
                </c:pt>
                <c:pt idx="3158">
                  <c:v>116526.93512080199</c:v>
                </c:pt>
                <c:pt idx="3159">
                  <c:v>116664.723431315</c:v>
                </c:pt>
                <c:pt idx="3160">
                  <c:v>116676.373276835</c:v>
                </c:pt>
                <c:pt idx="3161">
                  <c:v>116693.46280081601</c:v>
                </c:pt>
                <c:pt idx="3162">
                  <c:v>116806.33652121499</c:v>
                </c:pt>
                <c:pt idx="3163">
                  <c:v>116818.37754297401</c:v>
                </c:pt>
                <c:pt idx="3164">
                  <c:v>116818.37754297401</c:v>
                </c:pt>
                <c:pt idx="3165">
                  <c:v>116835.678601979</c:v>
                </c:pt>
                <c:pt idx="3166">
                  <c:v>116836.712424564</c:v>
                </c:pt>
                <c:pt idx="3167">
                  <c:v>116837.872655655</c:v>
                </c:pt>
                <c:pt idx="3168">
                  <c:v>116858.421940726</c:v>
                </c:pt>
                <c:pt idx="3169">
                  <c:v>116859.933852013</c:v>
                </c:pt>
                <c:pt idx="3170">
                  <c:v>116861.38648094601</c:v>
                </c:pt>
                <c:pt idx="3171">
                  <c:v>116868.19924451</c:v>
                </c:pt>
                <c:pt idx="3172">
                  <c:v>116873.03283327101</c:v>
                </c:pt>
                <c:pt idx="3173">
                  <c:v>116941.625257844</c:v>
                </c:pt>
                <c:pt idx="3174">
                  <c:v>116957.507134281</c:v>
                </c:pt>
                <c:pt idx="3175">
                  <c:v>116973.25552950799</c:v>
                </c:pt>
                <c:pt idx="3176">
                  <c:v>116984.257662577</c:v>
                </c:pt>
                <c:pt idx="3177">
                  <c:v>117023.35667088399</c:v>
                </c:pt>
                <c:pt idx="3178">
                  <c:v>117047.62669069201</c:v>
                </c:pt>
                <c:pt idx="3179">
                  <c:v>117085.901298217</c:v>
                </c:pt>
                <c:pt idx="3180">
                  <c:v>117100.222544155</c:v>
                </c:pt>
                <c:pt idx="3181">
                  <c:v>117168.99866931001</c:v>
                </c:pt>
                <c:pt idx="3182">
                  <c:v>117240.005905757</c:v>
                </c:pt>
                <c:pt idx="3183">
                  <c:v>117282.126623391</c:v>
                </c:pt>
                <c:pt idx="3184">
                  <c:v>117288.997788721</c:v>
                </c:pt>
                <c:pt idx="3185">
                  <c:v>117295.92788436</c:v>
                </c:pt>
                <c:pt idx="3186">
                  <c:v>117296.707321191</c:v>
                </c:pt>
                <c:pt idx="3187">
                  <c:v>117296.70732119201</c:v>
                </c:pt>
                <c:pt idx="3188">
                  <c:v>117296.707321193</c:v>
                </c:pt>
                <c:pt idx="3189">
                  <c:v>117356.592065738</c:v>
                </c:pt>
                <c:pt idx="3190">
                  <c:v>117410.22860199399</c:v>
                </c:pt>
                <c:pt idx="3191">
                  <c:v>117416.595973074</c:v>
                </c:pt>
                <c:pt idx="3192">
                  <c:v>117436.839585883</c:v>
                </c:pt>
                <c:pt idx="3193">
                  <c:v>117516.59597307201</c:v>
                </c:pt>
                <c:pt idx="3194">
                  <c:v>117542.349319628</c:v>
                </c:pt>
                <c:pt idx="3195">
                  <c:v>117569.89455763801</c:v>
                </c:pt>
                <c:pt idx="3196">
                  <c:v>117571.875483831</c:v>
                </c:pt>
                <c:pt idx="3197">
                  <c:v>117586.893261809</c:v>
                </c:pt>
                <c:pt idx="3198">
                  <c:v>117588.10788435899</c:v>
                </c:pt>
                <c:pt idx="3199">
                  <c:v>117632.58744079599</c:v>
                </c:pt>
                <c:pt idx="3200">
                  <c:v>117637.649874732</c:v>
                </c:pt>
                <c:pt idx="3201">
                  <c:v>117643.589573865</c:v>
                </c:pt>
                <c:pt idx="3202">
                  <c:v>117657.269165158</c:v>
                </c:pt>
                <c:pt idx="3203">
                  <c:v>117680.855786139</c:v>
                </c:pt>
                <c:pt idx="3204">
                  <c:v>117726.728237765</c:v>
                </c:pt>
                <c:pt idx="3205">
                  <c:v>117743.812270102</c:v>
                </c:pt>
                <c:pt idx="3206">
                  <c:v>117778.392967915</c:v>
                </c:pt>
                <c:pt idx="3207">
                  <c:v>117810.09726587099</c:v>
                </c:pt>
                <c:pt idx="3208">
                  <c:v>117814.443438136</c:v>
                </c:pt>
                <c:pt idx="3209">
                  <c:v>117817.84171895499</c:v>
                </c:pt>
                <c:pt idx="3210">
                  <c:v>117818.183431286</c:v>
                </c:pt>
                <c:pt idx="3211">
                  <c:v>117818.371873396</c:v>
                </c:pt>
                <c:pt idx="3212">
                  <c:v>117870.77928474901</c:v>
                </c:pt>
                <c:pt idx="3213">
                  <c:v>117875.16882378999</c:v>
                </c:pt>
                <c:pt idx="3214">
                  <c:v>117876.055045678</c:v>
                </c:pt>
                <c:pt idx="3215">
                  <c:v>117876.05504568</c:v>
                </c:pt>
                <c:pt idx="3216">
                  <c:v>117876.05504568</c:v>
                </c:pt>
                <c:pt idx="3217">
                  <c:v>117876.05504568</c:v>
                </c:pt>
                <c:pt idx="3218">
                  <c:v>117876.05504568</c:v>
                </c:pt>
                <c:pt idx="3219">
                  <c:v>117883.01740834099</c:v>
                </c:pt>
                <c:pt idx="3220">
                  <c:v>117886.055045676</c:v>
                </c:pt>
                <c:pt idx="3221">
                  <c:v>117886.055045676</c:v>
                </c:pt>
                <c:pt idx="3222">
                  <c:v>117886.055045676</c:v>
                </c:pt>
                <c:pt idx="3223">
                  <c:v>117886.055045678</c:v>
                </c:pt>
                <c:pt idx="3224">
                  <c:v>117886.055045678</c:v>
                </c:pt>
                <c:pt idx="3225">
                  <c:v>117886.055045678</c:v>
                </c:pt>
                <c:pt idx="3226">
                  <c:v>117886.05504568</c:v>
                </c:pt>
                <c:pt idx="3227">
                  <c:v>117886.05504568</c:v>
                </c:pt>
                <c:pt idx="3228">
                  <c:v>117897.70945425901</c:v>
                </c:pt>
                <c:pt idx="3229">
                  <c:v>117918.93473922501</c:v>
                </c:pt>
                <c:pt idx="3230">
                  <c:v>117918.93473922501</c:v>
                </c:pt>
                <c:pt idx="3231">
                  <c:v>117918.93473922501</c:v>
                </c:pt>
                <c:pt idx="3232">
                  <c:v>117918.93473922501</c:v>
                </c:pt>
                <c:pt idx="3233">
                  <c:v>117949.54170134899</c:v>
                </c:pt>
                <c:pt idx="3234">
                  <c:v>117959.555409904</c:v>
                </c:pt>
                <c:pt idx="3235">
                  <c:v>117962.53811547</c:v>
                </c:pt>
                <c:pt idx="3236">
                  <c:v>117987.849386929</c:v>
                </c:pt>
                <c:pt idx="3237">
                  <c:v>118037.157817039</c:v>
                </c:pt>
                <c:pt idx="3238">
                  <c:v>118052.68336398499</c:v>
                </c:pt>
                <c:pt idx="3239">
                  <c:v>118066.484624954</c:v>
                </c:pt>
                <c:pt idx="3240">
                  <c:v>118098.37615443399</c:v>
                </c:pt>
                <c:pt idx="3241">
                  <c:v>118105.622424552</c:v>
                </c:pt>
                <c:pt idx="3242">
                  <c:v>118180.785342588</c:v>
                </c:pt>
                <c:pt idx="3243">
                  <c:v>118187.538526613</c:v>
                </c:pt>
                <c:pt idx="3244">
                  <c:v>118188.690245807</c:v>
                </c:pt>
                <c:pt idx="3245">
                  <c:v>118258.46836550299</c:v>
                </c:pt>
                <c:pt idx="3246">
                  <c:v>118289.985917752</c:v>
                </c:pt>
                <c:pt idx="3247">
                  <c:v>118294.612083197</c:v>
                </c:pt>
                <c:pt idx="3248">
                  <c:v>118403.14418139</c:v>
                </c:pt>
                <c:pt idx="3249">
                  <c:v>118440.451298232</c:v>
                </c:pt>
                <c:pt idx="3250">
                  <c:v>118466.01264633601</c:v>
                </c:pt>
                <c:pt idx="3251">
                  <c:v>118466.515342739</c:v>
                </c:pt>
                <c:pt idx="3252">
                  <c:v>118558.949708509</c:v>
                </c:pt>
                <c:pt idx="3253">
                  <c:v>118589.46443802</c:v>
                </c:pt>
                <c:pt idx="3254">
                  <c:v>118624.59170693401</c:v>
                </c:pt>
                <c:pt idx="3255">
                  <c:v>118644.297111198</c:v>
                </c:pt>
                <c:pt idx="3256">
                  <c:v>118726.235342573</c:v>
                </c:pt>
                <c:pt idx="3257">
                  <c:v>118736.16099169401</c:v>
                </c:pt>
                <c:pt idx="3258">
                  <c:v>118758.40612752399</c:v>
                </c:pt>
                <c:pt idx="3259">
                  <c:v>118770.339950113</c:v>
                </c:pt>
                <c:pt idx="3260">
                  <c:v>118788.55327683401</c:v>
                </c:pt>
                <c:pt idx="3261">
                  <c:v>118835.019109862</c:v>
                </c:pt>
                <c:pt idx="3262">
                  <c:v>118876.17916514599</c:v>
                </c:pt>
                <c:pt idx="3263">
                  <c:v>118983.16267326201</c:v>
                </c:pt>
                <c:pt idx="3264">
                  <c:v>119017.04646892</c:v>
                </c:pt>
                <c:pt idx="3265">
                  <c:v>119097.14076467299</c:v>
                </c:pt>
                <c:pt idx="3266">
                  <c:v>119098.875372179</c:v>
                </c:pt>
                <c:pt idx="3267">
                  <c:v>119160.00080238</c:v>
                </c:pt>
                <c:pt idx="3268">
                  <c:v>119213.65552395</c:v>
                </c:pt>
                <c:pt idx="3269">
                  <c:v>119217.22730616599</c:v>
                </c:pt>
                <c:pt idx="3270">
                  <c:v>119236.56938693</c:v>
                </c:pt>
                <c:pt idx="3271">
                  <c:v>119283.923618221</c:v>
                </c:pt>
                <c:pt idx="3272">
                  <c:v>119308.488891093</c:v>
                </c:pt>
                <c:pt idx="3273">
                  <c:v>119308.488891093</c:v>
                </c:pt>
                <c:pt idx="3274">
                  <c:v>119325.443219063</c:v>
                </c:pt>
                <c:pt idx="3275">
                  <c:v>119366.93001742801</c:v>
                </c:pt>
                <c:pt idx="3276">
                  <c:v>119366.930017429</c:v>
                </c:pt>
                <c:pt idx="3277">
                  <c:v>119366.93001743</c:v>
                </c:pt>
                <c:pt idx="3278">
                  <c:v>119370.021178615</c:v>
                </c:pt>
                <c:pt idx="3279">
                  <c:v>119384.14631445899</c:v>
                </c:pt>
                <c:pt idx="3280">
                  <c:v>119395.148447528</c:v>
                </c:pt>
                <c:pt idx="3281">
                  <c:v>119431.736605963</c:v>
                </c:pt>
                <c:pt idx="3282">
                  <c:v>119448.517475642</c:v>
                </c:pt>
                <c:pt idx="3283">
                  <c:v>119476.81866931199</c:v>
                </c:pt>
                <c:pt idx="3284">
                  <c:v>119495.057475671</c:v>
                </c:pt>
                <c:pt idx="3285">
                  <c:v>119496.79208316799</c:v>
                </c:pt>
                <c:pt idx="3286">
                  <c:v>119501.113329106</c:v>
                </c:pt>
                <c:pt idx="3287">
                  <c:v>119507.152713667</c:v>
                </c:pt>
                <c:pt idx="3288">
                  <c:v>119586.62240986001</c:v>
                </c:pt>
                <c:pt idx="3289">
                  <c:v>119586.81866931</c:v>
                </c:pt>
                <c:pt idx="3290">
                  <c:v>119638.54936950099</c:v>
                </c:pt>
                <c:pt idx="3291">
                  <c:v>119669.110017429</c:v>
                </c:pt>
                <c:pt idx="3292">
                  <c:v>119706.81866931</c:v>
                </c:pt>
                <c:pt idx="3293">
                  <c:v>119727.491861396</c:v>
                </c:pt>
                <c:pt idx="3294">
                  <c:v>119747.844283568</c:v>
                </c:pt>
                <c:pt idx="3295">
                  <c:v>119760.752349203</c:v>
                </c:pt>
                <c:pt idx="3296">
                  <c:v>119781.078938058</c:v>
                </c:pt>
                <c:pt idx="3297">
                  <c:v>119781.301634274</c:v>
                </c:pt>
                <c:pt idx="3298">
                  <c:v>119782.813545561</c:v>
                </c:pt>
                <c:pt idx="3299">
                  <c:v>119784.266174494</c:v>
                </c:pt>
                <c:pt idx="3300">
                  <c:v>119797.603209514</c:v>
                </c:pt>
                <c:pt idx="3301">
                  <c:v>119846.703413857</c:v>
                </c:pt>
                <c:pt idx="3302">
                  <c:v>119935.391520027</c:v>
                </c:pt>
                <c:pt idx="3303">
                  <c:v>119954.13088952799</c:v>
                </c:pt>
                <c:pt idx="3304">
                  <c:v>119987.78404676</c:v>
                </c:pt>
                <c:pt idx="3305">
                  <c:v>120037.61848239999</c:v>
                </c:pt>
                <c:pt idx="3306">
                  <c:v>120043.478225746</c:v>
                </c:pt>
                <c:pt idx="3307">
                  <c:v>120054.480358815</c:v>
                </c:pt>
                <c:pt idx="3308">
                  <c:v>120064.31503605</c:v>
                </c:pt>
                <c:pt idx="3309">
                  <c:v>120079.045631687</c:v>
                </c:pt>
                <c:pt idx="3310">
                  <c:v>120079.045631687</c:v>
                </c:pt>
                <c:pt idx="3311">
                  <c:v>120107.38051327701</c:v>
                </c:pt>
                <c:pt idx="3312">
                  <c:v>120122.906060222</c:v>
                </c:pt>
                <c:pt idx="3313">
                  <c:v>120154.703055052</c:v>
                </c:pt>
                <c:pt idx="3314">
                  <c:v>120189.283752865</c:v>
                </c:pt>
                <c:pt idx="3315">
                  <c:v>120211.877482268</c:v>
                </c:pt>
                <c:pt idx="3316">
                  <c:v>120219.074216237</c:v>
                </c:pt>
                <c:pt idx="3317">
                  <c:v>120271.67006970001</c:v>
                </c:pt>
                <c:pt idx="3318">
                  <c:v>120287.70945426</c:v>
                </c:pt>
                <c:pt idx="3319">
                  <c:v>120359.719279431</c:v>
                </c:pt>
                <c:pt idx="3320">
                  <c:v>120373.12875646001</c:v>
                </c:pt>
                <c:pt idx="3321">
                  <c:v>120398.74017188</c:v>
                </c:pt>
                <c:pt idx="3322">
                  <c:v>120439.666758023</c:v>
                </c:pt>
                <c:pt idx="3323">
                  <c:v>120484.755177379</c:v>
                </c:pt>
                <c:pt idx="3324">
                  <c:v>120506.513209503</c:v>
                </c:pt>
                <c:pt idx="3325">
                  <c:v>120510.67399446901</c:v>
                </c:pt>
                <c:pt idx="3326">
                  <c:v>120550.52956828001</c:v>
                </c:pt>
                <c:pt idx="3327">
                  <c:v>120567.37540990399</c:v>
                </c:pt>
                <c:pt idx="3328">
                  <c:v>120567.37540990399</c:v>
                </c:pt>
                <c:pt idx="3329">
                  <c:v>120567.375409905</c:v>
                </c:pt>
                <c:pt idx="3330">
                  <c:v>120649.607931312</c:v>
                </c:pt>
                <c:pt idx="3331">
                  <c:v>120680.896690707</c:v>
                </c:pt>
                <c:pt idx="3332">
                  <c:v>120687.264061786</c:v>
                </c:pt>
                <c:pt idx="3333">
                  <c:v>120732.976959419</c:v>
                </c:pt>
                <c:pt idx="3334">
                  <c:v>120737.323131684</c:v>
                </c:pt>
                <c:pt idx="3335">
                  <c:v>120739.408260593</c:v>
                </c:pt>
                <c:pt idx="3336">
                  <c:v>120740.721412503</c:v>
                </c:pt>
                <c:pt idx="3337">
                  <c:v>120741.251566944</c:v>
                </c:pt>
                <c:pt idx="3338">
                  <c:v>120769.89065031899</c:v>
                </c:pt>
                <c:pt idx="3339">
                  <c:v>120787.264061785</c:v>
                </c:pt>
                <c:pt idx="3340">
                  <c:v>120798.934739226</c:v>
                </c:pt>
                <c:pt idx="3341">
                  <c:v>120798.934739228</c:v>
                </c:pt>
                <c:pt idx="3342">
                  <c:v>120798.934739228</c:v>
                </c:pt>
                <c:pt idx="3343">
                  <c:v>120798.934739228</c:v>
                </c:pt>
                <c:pt idx="3344">
                  <c:v>120798.934739228</c:v>
                </c:pt>
                <c:pt idx="3345">
                  <c:v>120798.934739228</c:v>
                </c:pt>
                <c:pt idx="3346">
                  <c:v>120808.175222993</c:v>
                </c:pt>
                <c:pt idx="3347">
                  <c:v>120808.934739224</c:v>
                </c:pt>
                <c:pt idx="3348">
                  <c:v>120808.934739224</c:v>
                </c:pt>
                <c:pt idx="3349">
                  <c:v>120808.934739224</c:v>
                </c:pt>
                <c:pt idx="3350">
                  <c:v>120808.93473922501</c:v>
                </c:pt>
                <c:pt idx="3351">
                  <c:v>120808.93473922501</c:v>
                </c:pt>
                <c:pt idx="3352">
                  <c:v>120808.934739226</c:v>
                </c:pt>
                <c:pt idx="3353">
                  <c:v>120808.934739228</c:v>
                </c:pt>
                <c:pt idx="3354">
                  <c:v>120814.03496634</c:v>
                </c:pt>
                <c:pt idx="3355">
                  <c:v>120831.814432773</c:v>
                </c:pt>
                <c:pt idx="3356">
                  <c:v>120840.562646351</c:v>
                </c:pt>
                <c:pt idx="3357">
                  <c:v>120841.814432773</c:v>
                </c:pt>
                <c:pt idx="3358">
                  <c:v>120841.814432773</c:v>
                </c:pt>
                <c:pt idx="3359">
                  <c:v>120841.814432773</c:v>
                </c:pt>
                <c:pt idx="3360">
                  <c:v>120858.775973072</c:v>
                </c:pt>
                <c:pt idx="3361">
                  <c:v>120872.421394897</c:v>
                </c:pt>
                <c:pt idx="3362">
                  <c:v>120876.90343128701</c:v>
                </c:pt>
                <c:pt idx="3363">
                  <c:v>120885.417809017</c:v>
                </c:pt>
                <c:pt idx="3364">
                  <c:v>120907.264061785</c:v>
                </c:pt>
                <c:pt idx="3365">
                  <c:v>120927.937253871</c:v>
                </c:pt>
                <c:pt idx="3366">
                  <c:v>120951.52387485201</c:v>
                </c:pt>
                <c:pt idx="3367">
                  <c:v>120959.84049345901</c:v>
                </c:pt>
                <c:pt idx="3368">
                  <c:v>121021.255847982</c:v>
                </c:pt>
                <c:pt idx="3369">
                  <c:v>121025.482491884</c:v>
                </c:pt>
                <c:pt idx="3370">
                  <c:v>121110.41822016099</c:v>
                </c:pt>
                <c:pt idx="3371">
                  <c:v>121111.569939355</c:v>
                </c:pt>
                <c:pt idx="3372">
                  <c:v>121127.126127524</c:v>
                </c:pt>
                <c:pt idx="3373">
                  <c:v>121135.836912502</c:v>
                </c:pt>
                <c:pt idx="3374">
                  <c:v>121143.685497053</c:v>
                </c:pt>
                <c:pt idx="3375">
                  <c:v>121164.57628200301</c:v>
                </c:pt>
                <c:pt idx="3376">
                  <c:v>121184.857458214</c:v>
                </c:pt>
                <c:pt idx="3377">
                  <c:v>121212.8656113</c:v>
                </c:pt>
                <c:pt idx="3378">
                  <c:v>121217.57152</c:v>
                </c:pt>
                <c:pt idx="3379">
                  <c:v>121220.22349861699</c:v>
                </c:pt>
                <c:pt idx="3380">
                  <c:v>121287.06995009699</c:v>
                </c:pt>
                <c:pt idx="3381">
                  <c:v>121307.825905752</c:v>
                </c:pt>
                <c:pt idx="3382">
                  <c:v>121323.351452697</c:v>
                </c:pt>
                <c:pt idx="3383">
                  <c:v>121451.45343130099</c:v>
                </c:pt>
                <c:pt idx="3384">
                  <c:v>121555.280171908</c:v>
                </c:pt>
                <c:pt idx="3385">
                  <c:v>121567.17680474601</c:v>
                </c:pt>
                <c:pt idx="3386">
                  <c:v>121628.118091116</c:v>
                </c:pt>
                <c:pt idx="3387">
                  <c:v>121684.814403171</c:v>
                </c:pt>
                <c:pt idx="3388">
                  <c:v>121711.119386944</c:v>
                </c:pt>
                <c:pt idx="3389">
                  <c:v>121757.89880341</c:v>
                </c:pt>
                <c:pt idx="3390">
                  <c:v>121785.037099409</c:v>
                </c:pt>
                <c:pt idx="3391">
                  <c:v>121796.039232478</c:v>
                </c:pt>
                <c:pt idx="3392">
                  <c:v>121860.132526734</c:v>
                </c:pt>
                <c:pt idx="3393">
                  <c:v>121906.04236681</c:v>
                </c:pt>
                <c:pt idx="3394">
                  <c:v>121907.68286811899</c:v>
                </c:pt>
                <c:pt idx="3395">
                  <c:v>121912.00411405601</c:v>
                </c:pt>
                <c:pt idx="3396">
                  <c:v>122011.755065727</c:v>
                </c:pt>
                <c:pt idx="3397">
                  <c:v>122020.020458221</c:v>
                </c:pt>
                <c:pt idx="3398">
                  <c:v>122041.008038826</c:v>
                </c:pt>
                <c:pt idx="3399">
                  <c:v>122059.221365547</c:v>
                </c:pt>
                <c:pt idx="3400">
                  <c:v>122086.733757978</c:v>
                </c:pt>
                <c:pt idx="3401">
                  <c:v>122128.66071762001</c:v>
                </c:pt>
                <c:pt idx="3402">
                  <c:v>122136.53521749801</c:v>
                </c:pt>
                <c:pt idx="3403">
                  <c:v>122248.32291261099</c:v>
                </c:pt>
                <c:pt idx="3404">
                  <c:v>122287.71455763299</c:v>
                </c:pt>
                <c:pt idx="3405">
                  <c:v>122289.29691247499</c:v>
                </c:pt>
                <c:pt idx="3406">
                  <c:v>122398.67483171</c:v>
                </c:pt>
                <c:pt idx="3407">
                  <c:v>122430.668891093</c:v>
                </c:pt>
                <c:pt idx="3408">
                  <c:v>122444.369010696</c:v>
                </c:pt>
                <c:pt idx="3409">
                  <c:v>122455.37114376501</c:v>
                </c:pt>
                <c:pt idx="3410">
                  <c:v>122555.593840003</c:v>
                </c:pt>
                <c:pt idx="3411">
                  <c:v>122564.426384169</c:v>
                </c:pt>
                <c:pt idx="3412">
                  <c:v>122569.15697980599</c:v>
                </c:pt>
                <c:pt idx="3413">
                  <c:v>122579.15697980599</c:v>
                </c:pt>
                <c:pt idx="3414">
                  <c:v>122590.17453781499</c:v>
                </c:pt>
                <c:pt idx="3415">
                  <c:v>122627.598106142</c:v>
                </c:pt>
                <c:pt idx="3416">
                  <c:v>122627.598106142</c:v>
                </c:pt>
                <c:pt idx="3417">
                  <c:v>122627.598106142</c:v>
                </c:pt>
                <c:pt idx="3418">
                  <c:v>122630.68926732799</c:v>
                </c:pt>
                <c:pt idx="3419">
                  <c:v>122682.560854651</c:v>
                </c:pt>
                <c:pt idx="3420">
                  <c:v>122683.63204275101</c:v>
                </c:pt>
                <c:pt idx="3421">
                  <c:v>122703.958631606</c:v>
                </c:pt>
                <c:pt idx="3422">
                  <c:v>122704.18132782201</c:v>
                </c:pt>
                <c:pt idx="3423">
                  <c:v>122705.69323910899</c:v>
                </c:pt>
                <c:pt idx="3424">
                  <c:v>122707.145868041</c:v>
                </c:pt>
                <c:pt idx="3425">
                  <c:v>122747.48675802301</c:v>
                </c:pt>
                <c:pt idx="3426">
                  <c:v>122765.725564383</c:v>
                </c:pt>
                <c:pt idx="3427">
                  <c:v>122777.82080237901</c:v>
                </c:pt>
                <c:pt idx="3428">
                  <c:v>122799.630956831</c:v>
                </c:pt>
                <c:pt idx="3429">
                  <c:v>122847.48675802301</c:v>
                </c:pt>
                <c:pt idx="3430">
                  <c:v>122917.403994454</c:v>
                </c:pt>
                <c:pt idx="3431">
                  <c:v>122929.778106142</c:v>
                </c:pt>
                <c:pt idx="3432">
                  <c:v>122967.48675802301</c:v>
                </c:pt>
                <c:pt idx="3433">
                  <c:v>122988.15995010801</c:v>
                </c:pt>
                <c:pt idx="3434">
                  <c:v>123011.74657109</c:v>
                </c:pt>
                <c:pt idx="3435">
                  <c:v>123058.271298227</c:v>
                </c:pt>
                <c:pt idx="3436">
                  <c:v>123059.853653069</c:v>
                </c:pt>
                <c:pt idx="3437">
                  <c:v>123098.326673295</c:v>
                </c:pt>
                <c:pt idx="3438">
                  <c:v>123134.757175816</c:v>
                </c:pt>
                <c:pt idx="3439">
                  <c:v>123206.059608739</c:v>
                </c:pt>
                <c:pt idx="3440">
                  <c:v>123214.92575128999</c:v>
                </c:pt>
                <c:pt idx="3441">
                  <c:v>123260.00199843801</c:v>
                </c:pt>
                <c:pt idx="3442">
                  <c:v>123277.794216237</c:v>
                </c:pt>
                <c:pt idx="3443">
                  <c:v>123282.598972979</c:v>
                </c:pt>
                <c:pt idx="3444">
                  <c:v>123295.27506851</c:v>
                </c:pt>
                <c:pt idx="3445">
                  <c:v>123368.04860199</c:v>
                </c:pt>
                <c:pt idx="3446">
                  <c:v>123370.731278409</c:v>
                </c:pt>
                <c:pt idx="3447">
                  <c:v>123383.574148935</c:v>
                </c:pt>
                <c:pt idx="3448">
                  <c:v>123407.634870927</c:v>
                </c:pt>
                <c:pt idx="3449">
                  <c:v>123436.373276834</c:v>
                </c:pt>
                <c:pt idx="3450">
                  <c:v>123456.814761976</c:v>
                </c:pt>
                <c:pt idx="3451">
                  <c:v>123473.409261828</c:v>
                </c:pt>
                <c:pt idx="3452">
                  <c:v>123548.377542973</c:v>
                </c:pt>
                <c:pt idx="3453">
                  <c:v>123572.48762486</c:v>
                </c:pt>
                <c:pt idx="3454">
                  <c:v>123643.79684517199</c:v>
                </c:pt>
                <c:pt idx="3455">
                  <c:v>123654.798978241</c:v>
                </c:pt>
                <c:pt idx="3456">
                  <c:v>123655.85665296701</c:v>
                </c:pt>
                <c:pt idx="3457">
                  <c:v>123660.202825232</c:v>
                </c:pt>
                <c:pt idx="3458">
                  <c:v>123663.60110605101</c:v>
                </c:pt>
                <c:pt idx="3459">
                  <c:v>123664.13126049199</c:v>
                </c:pt>
                <c:pt idx="3460">
                  <c:v>123674.968806333</c:v>
                </c:pt>
                <c:pt idx="3461">
                  <c:v>123687.96073504799</c:v>
                </c:pt>
                <c:pt idx="3462">
                  <c:v>123710.334846736</c:v>
                </c:pt>
                <c:pt idx="3463">
                  <c:v>123721.81443277199</c:v>
                </c:pt>
                <c:pt idx="3464">
                  <c:v>123721.814432773</c:v>
                </c:pt>
                <c:pt idx="3465">
                  <c:v>123721.814432774</c:v>
                </c:pt>
                <c:pt idx="3466">
                  <c:v>123721.81443277599</c:v>
                </c:pt>
                <c:pt idx="3467">
                  <c:v>123721.81443277599</c:v>
                </c:pt>
                <c:pt idx="3468">
                  <c:v>123721.81443277599</c:v>
                </c:pt>
                <c:pt idx="3469">
                  <c:v>123721.81443277599</c:v>
                </c:pt>
                <c:pt idx="3470">
                  <c:v>123721.81443277599</c:v>
                </c:pt>
                <c:pt idx="3471">
                  <c:v>123731.81443277199</c:v>
                </c:pt>
                <c:pt idx="3472">
                  <c:v>123731.81443277199</c:v>
                </c:pt>
                <c:pt idx="3473">
                  <c:v>123731.814432773</c:v>
                </c:pt>
                <c:pt idx="3474">
                  <c:v>123731.814432774</c:v>
                </c:pt>
                <c:pt idx="3475">
                  <c:v>123731.81443277599</c:v>
                </c:pt>
                <c:pt idx="3476">
                  <c:v>123754.694126321</c:v>
                </c:pt>
                <c:pt idx="3477">
                  <c:v>123754.694126321</c:v>
                </c:pt>
                <c:pt idx="3478">
                  <c:v>123754.694126321</c:v>
                </c:pt>
                <c:pt idx="3479">
                  <c:v>123754.694126321</c:v>
                </c:pt>
                <c:pt idx="3480">
                  <c:v>123771.342083182</c:v>
                </c:pt>
                <c:pt idx="3481">
                  <c:v>123779.7137204</c:v>
                </c:pt>
                <c:pt idx="3482">
                  <c:v>123779.7137204</c:v>
                </c:pt>
                <c:pt idx="3483">
                  <c:v>123795.30108844501</c:v>
                </c:pt>
                <c:pt idx="3484">
                  <c:v>123808.29750256499</c:v>
                </c:pt>
                <c:pt idx="3485">
                  <c:v>123838.043498617</c:v>
                </c:pt>
                <c:pt idx="3486">
                  <c:v>123838.043498617</c:v>
                </c:pt>
                <c:pt idx="3487">
                  <c:v>123838.043498617</c:v>
                </c:pt>
                <c:pt idx="3488">
                  <c:v>123892.58042852501</c:v>
                </c:pt>
                <c:pt idx="3489">
                  <c:v>123941.564779419</c:v>
                </c:pt>
                <c:pt idx="3490">
                  <c:v>123944.13554153001</c:v>
                </c:pt>
                <c:pt idx="3491">
                  <c:v>123947.932150498</c:v>
                </c:pt>
                <c:pt idx="3492">
                  <c:v>123967.905564356</c:v>
                </c:pt>
                <c:pt idx="3493">
                  <c:v>124010.076349307</c:v>
                </c:pt>
                <c:pt idx="3494">
                  <c:v>124029.008876066</c:v>
                </c:pt>
                <c:pt idx="3495">
                  <c:v>124033.297913709</c:v>
                </c:pt>
                <c:pt idx="3496">
                  <c:v>124034.44963290299</c:v>
                </c:pt>
                <c:pt idx="3497">
                  <c:v>124047.932150498</c:v>
                </c:pt>
                <c:pt idx="3498">
                  <c:v>124068.843311705</c:v>
                </c:pt>
                <c:pt idx="3499">
                  <c:v>124095.705188122</c:v>
                </c:pt>
                <c:pt idx="3500">
                  <c:v>124101.230735063</c:v>
                </c:pt>
                <c:pt idx="3501">
                  <c:v>124119.44406178501</c:v>
                </c:pt>
                <c:pt idx="3502">
                  <c:v>124135.74530484799</c:v>
                </c:pt>
                <c:pt idx="3503">
                  <c:v>124177.932150498</c:v>
                </c:pt>
                <c:pt idx="3504">
                  <c:v>124195.927884359</c:v>
                </c:pt>
                <c:pt idx="3505">
                  <c:v>124198.60534258399</c:v>
                </c:pt>
                <c:pt idx="3506">
                  <c:v>124206.93001742801</c:v>
                </c:pt>
                <c:pt idx="3507">
                  <c:v>124222.191963565</c:v>
                </c:pt>
                <c:pt idx="3508">
                  <c:v>124312.89489900701</c:v>
                </c:pt>
                <c:pt idx="3509">
                  <c:v>124406.50500121299</c:v>
                </c:pt>
                <c:pt idx="3510">
                  <c:v>124414.353585766</c:v>
                </c:pt>
                <c:pt idx="3511">
                  <c:v>124488.239608713</c:v>
                </c:pt>
                <c:pt idx="3512">
                  <c:v>124490.056498294</c:v>
                </c:pt>
                <c:pt idx="3513">
                  <c:v>124490.89158733</c:v>
                </c:pt>
                <c:pt idx="3514">
                  <c:v>124578.493994465</c:v>
                </c:pt>
                <c:pt idx="3515">
                  <c:v>124588.156042794</c:v>
                </c:pt>
                <c:pt idx="3516">
                  <c:v>124594.01954141</c:v>
                </c:pt>
                <c:pt idx="3517">
                  <c:v>124680.778496958</c:v>
                </c:pt>
                <c:pt idx="3518">
                  <c:v>124712.121520013</c:v>
                </c:pt>
                <c:pt idx="3519">
                  <c:v>124809.56561665999</c:v>
                </c:pt>
                <c:pt idx="3520">
                  <c:v>124825.94826062</c:v>
                </c:pt>
                <c:pt idx="3521">
                  <c:v>124828.922060358</c:v>
                </c:pt>
                <c:pt idx="3522">
                  <c:v>124855.25979564599</c:v>
                </c:pt>
                <c:pt idx="3523">
                  <c:v>124866.261928715</c:v>
                </c:pt>
                <c:pt idx="3524">
                  <c:v>124875.41419880799</c:v>
                </c:pt>
                <c:pt idx="3525">
                  <c:v>124934.634759275</c:v>
                </c:pt>
                <c:pt idx="3526">
                  <c:v>124942.900151769</c:v>
                </c:pt>
                <c:pt idx="3527">
                  <c:v>124966.48462495299</c:v>
                </c:pt>
                <c:pt idx="3528">
                  <c:v>124981.78747565699</c:v>
                </c:pt>
                <c:pt idx="3529">
                  <c:v>125059.41491104499</c:v>
                </c:pt>
                <c:pt idx="3530">
                  <c:v>125093.451639602</c:v>
                </c:pt>
                <c:pt idx="3531">
                  <c:v>125126.054505351</c:v>
                </c:pt>
                <c:pt idx="3532">
                  <c:v>125168.350956832</c:v>
                </c:pt>
                <c:pt idx="3533">
                  <c:v>125171.202606159</c:v>
                </c:pt>
                <c:pt idx="3534">
                  <c:v>125311.676127538</c:v>
                </c:pt>
                <c:pt idx="3535">
                  <c:v>125318.294779405</c:v>
                </c:pt>
                <c:pt idx="3536">
                  <c:v>125329.88945426101</c:v>
                </c:pt>
                <c:pt idx="3537">
                  <c:v>125435.244370716</c:v>
                </c:pt>
                <c:pt idx="3538">
                  <c:v>125548.382646346</c:v>
                </c:pt>
                <c:pt idx="3539">
                  <c:v>125549.965001188</c:v>
                </c:pt>
                <c:pt idx="3540">
                  <c:v>125588.438021414</c:v>
                </c:pt>
                <c:pt idx="3541">
                  <c:v>125606.511736299</c:v>
                </c:pt>
                <c:pt idx="3542">
                  <c:v>125625.81653624</c:v>
                </c:pt>
                <c:pt idx="3543">
                  <c:v>125626.83832515401</c:v>
                </c:pt>
                <c:pt idx="3544">
                  <c:v>125627.06102137</c:v>
                </c:pt>
                <c:pt idx="3545">
                  <c:v>125628.572932657</c:v>
                </c:pt>
                <c:pt idx="3546">
                  <c:v>125630.02556158901</c:v>
                </c:pt>
                <c:pt idx="3547">
                  <c:v>125687.05777002699</c:v>
                </c:pt>
                <c:pt idx="3548">
                  <c:v>125837.26406178399</c:v>
                </c:pt>
                <c:pt idx="3549">
                  <c:v>125896.611245946</c:v>
                </c:pt>
                <c:pt idx="3550">
                  <c:v>125898.26619485499</c:v>
                </c:pt>
                <c:pt idx="3551">
                  <c:v>125898.26619485499</c:v>
                </c:pt>
                <c:pt idx="3552">
                  <c:v>125956.926110095</c:v>
                </c:pt>
                <c:pt idx="3553">
                  <c:v>126008.154846736</c:v>
                </c:pt>
                <c:pt idx="3554">
                  <c:v>126026.393653095</c:v>
                </c:pt>
                <c:pt idx="3555">
                  <c:v>126048.488891092</c:v>
                </c:pt>
                <c:pt idx="3556">
                  <c:v>126057.636869364</c:v>
                </c:pt>
                <c:pt idx="3557">
                  <c:v>126070.299045544</c:v>
                </c:pt>
                <c:pt idx="3558">
                  <c:v>126118.154846736</c:v>
                </c:pt>
                <c:pt idx="3559">
                  <c:v>126121.336979806</c:v>
                </c:pt>
                <c:pt idx="3560">
                  <c:v>126200.446194855</c:v>
                </c:pt>
                <c:pt idx="3561">
                  <c:v>126205.47866652699</c:v>
                </c:pt>
                <c:pt idx="3562">
                  <c:v>126238.15484673499</c:v>
                </c:pt>
                <c:pt idx="3563">
                  <c:v>126258.828038821</c:v>
                </c:pt>
                <c:pt idx="3564">
                  <c:v>126279.180460994</c:v>
                </c:pt>
                <c:pt idx="3565">
                  <c:v>126328.266194854</c:v>
                </c:pt>
                <c:pt idx="3566">
                  <c:v>126328.93938693999</c:v>
                </c:pt>
                <c:pt idx="3567">
                  <c:v>126330.514564475</c:v>
                </c:pt>
                <c:pt idx="3568">
                  <c:v>126330.52174178199</c:v>
                </c:pt>
                <c:pt idx="3569">
                  <c:v>126382.691776644</c:v>
                </c:pt>
                <c:pt idx="3570">
                  <c:v>126396.288955376</c:v>
                </c:pt>
                <c:pt idx="3571">
                  <c:v>126439.899661016</c:v>
                </c:pt>
                <c:pt idx="3572">
                  <c:v>126466.727697451</c:v>
                </c:pt>
                <c:pt idx="3573">
                  <c:v>126495.367318408</c:v>
                </c:pt>
                <c:pt idx="3574">
                  <c:v>126496.59597307201</c:v>
                </c:pt>
                <c:pt idx="3575">
                  <c:v>126548.462304951</c:v>
                </c:pt>
                <c:pt idx="3576">
                  <c:v>126565.94315722201</c:v>
                </c:pt>
                <c:pt idx="3577">
                  <c:v>126577.01095404</c:v>
                </c:pt>
                <c:pt idx="3578">
                  <c:v>126578.736346515</c:v>
                </c:pt>
                <c:pt idx="3579">
                  <c:v>126583.08251877999</c:v>
                </c:pt>
                <c:pt idx="3580">
                  <c:v>126586.480799599</c:v>
                </c:pt>
                <c:pt idx="3581">
                  <c:v>126596.818669309</c:v>
                </c:pt>
                <c:pt idx="3582">
                  <c:v>126617.820802378</c:v>
                </c:pt>
                <c:pt idx="3583">
                  <c:v>126638.716690702</c:v>
                </c:pt>
                <c:pt idx="3584">
                  <c:v>126644.69412631899</c:v>
                </c:pt>
                <c:pt idx="3585">
                  <c:v>126644.694126321</c:v>
                </c:pt>
                <c:pt idx="3586">
                  <c:v>126644.694126321</c:v>
                </c:pt>
                <c:pt idx="3587">
                  <c:v>126644.694126321</c:v>
                </c:pt>
                <c:pt idx="3588">
                  <c:v>126644.694126324</c:v>
                </c:pt>
                <c:pt idx="3589">
                  <c:v>126644.694126324</c:v>
                </c:pt>
                <c:pt idx="3590">
                  <c:v>126644.694126324</c:v>
                </c:pt>
                <c:pt idx="3591">
                  <c:v>126644.694126324</c:v>
                </c:pt>
                <c:pt idx="3592">
                  <c:v>126644.694126324</c:v>
                </c:pt>
                <c:pt idx="3593">
                  <c:v>126644.694126324</c:v>
                </c:pt>
                <c:pt idx="3594">
                  <c:v>126654.24223764701</c:v>
                </c:pt>
                <c:pt idx="3595">
                  <c:v>126654.69412631899</c:v>
                </c:pt>
                <c:pt idx="3596">
                  <c:v>126654.69412631899</c:v>
                </c:pt>
                <c:pt idx="3597">
                  <c:v>126654.694126321</c:v>
                </c:pt>
                <c:pt idx="3598">
                  <c:v>126677.57381986899</c:v>
                </c:pt>
                <c:pt idx="3599">
                  <c:v>126677.57381986899</c:v>
                </c:pt>
                <c:pt idx="3600">
                  <c:v>126677.57381986899</c:v>
                </c:pt>
                <c:pt idx="3601">
                  <c:v>126677.57381986899</c:v>
                </c:pt>
                <c:pt idx="3602">
                  <c:v>126718.180781993</c:v>
                </c:pt>
                <c:pt idx="3603">
                  <c:v>126723.78568395801</c:v>
                </c:pt>
                <c:pt idx="3604">
                  <c:v>126731.177196113</c:v>
                </c:pt>
                <c:pt idx="3605">
                  <c:v>126815.360937021</c:v>
                </c:pt>
                <c:pt idx="3606">
                  <c:v>126845.78284832901</c:v>
                </c:pt>
                <c:pt idx="3607">
                  <c:v>126849.825068519</c:v>
                </c:pt>
                <c:pt idx="3608">
                  <c:v>126867.015235078</c:v>
                </c:pt>
                <c:pt idx="3609">
                  <c:v>126904.464933885</c:v>
                </c:pt>
                <c:pt idx="3610">
                  <c:v>126916.59206577</c:v>
                </c:pt>
                <c:pt idx="3611">
                  <c:v>126956.17760725701</c:v>
                </c:pt>
                <c:pt idx="3612">
                  <c:v>126957.329326451</c:v>
                </c:pt>
                <c:pt idx="3613">
                  <c:v>126971.002935449</c:v>
                </c:pt>
                <c:pt idx="3614">
                  <c:v>127042.010171894</c:v>
                </c:pt>
                <c:pt idx="3615">
                  <c:v>127058.624998396</c:v>
                </c:pt>
                <c:pt idx="3616">
                  <c:v>127088.267390913</c:v>
                </c:pt>
                <c:pt idx="3617">
                  <c:v>127098.71158733001</c:v>
                </c:pt>
                <c:pt idx="3618">
                  <c:v>127098.71158733001</c:v>
                </c:pt>
                <c:pt idx="3619">
                  <c:v>127210.45640161</c:v>
                </c:pt>
                <c:pt idx="3620">
                  <c:v>127212.23286813201</c:v>
                </c:pt>
                <c:pt idx="3621">
                  <c:v>127228.57365306999</c:v>
                </c:pt>
                <c:pt idx="3622">
                  <c:v>127256.15058059699</c:v>
                </c:pt>
                <c:pt idx="3623">
                  <c:v>127270.74443802</c:v>
                </c:pt>
                <c:pt idx="3624">
                  <c:v>127277.152713666</c:v>
                </c:pt>
                <c:pt idx="3625">
                  <c:v>127285.08015445201</c:v>
                </c:pt>
                <c:pt idx="3626">
                  <c:v>127318.60023921099</c:v>
                </c:pt>
                <c:pt idx="3627">
                  <c:v>127375.52554692701</c:v>
                </c:pt>
                <c:pt idx="3628">
                  <c:v>127377.375409903</c:v>
                </c:pt>
                <c:pt idx="3629">
                  <c:v>127390.112150498</c:v>
                </c:pt>
                <c:pt idx="3630">
                  <c:v>127412.936191842</c:v>
                </c:pt>
                <c:pt idx="3631">
                  <c:v>127438.60023921001</c:v>
                </c:pt>
                <c:pt idx="3632">
                  <c:v>127459.27343129599</c:v>
                </c:pt>
                <c:pt idx="3633">
                  <c:v>127479.62585347</c:v>
                </c:pt>
                <c:pt idx="3634">
                  <c:v>127494.342424553</c:v>
                </c:pt>
                <c:pt idx="3635">
                  <c:v>127505.467066953</c:v>
                </c:pt>
                <c:pt idx="3636">
                  <c:v>127539.707662578</c:v>
                </c:pt>
                <c:pt idx="3637">
                  <c:v>127603.658190506</c:v>
                </c:pt>
                <c:pt idx="3638">
                  <c:v>127626.339588923</c:v>
                </c:pt>
                <c:pt idx="3639">
                  <c:v>127628.064981398</c:v>
                </c:pt>
                <c:pt idx="3640">
                  <c:v>127667.173089925</c:v>
                </c:pt>
                <c:pt idx="3641">
                  <c:v>127685.021674478</c:v>
                </c:pt>
                <c:pt idx="3642">
                  <c:v>127710.845821</c:v>
                </c:pt>
                <c:pt idx="3643">
                  <c:v>127748.907697426</c:v>
                </c:pt>
                <c:pt idx="3644">
                  <c:v>127751.80175390599</c:v>
                </c:pt>
                <c:pt idx="3645">
                  <c:v>127766.388549696</c:v>
                </c:pt>
                <c:pt idx="3646">
                  <c:v>127801.89882377601</c:v>
                </c:pt>
                <c:pt idx="3647">
                  <c:v>127839.162083178</c:v>
                </c:pt>
                <c:pt idx="3648">
                  <c:v>127854.687630122</c:v>
                </c:pt>
                <c:pt idx="3649">
                  <c:v>127857.514452823</c:v>
                </c:pt>
                <c:pt idx="3650">
                  <c:v>127865.77984531601</c:v>
                </c:pt>
                <c:pt idx="3651">
                  <c:v>127981.002935446</c:v>
                </c:pt>
                <c:pt idx="3652">
                  <c:v>127982.294604593</c:v>
                </c:pt>
                <c:pt idx="3653">
                  <c:v>128036.707321191</c:v>
                </c:pt>
                <c:pt idx="3654">
                  <c:v>128048.60023921099</c:v>
                </c:pt>
                <c:pt idx="3655">
                  <c:v>128094.08229970701</c:v>
                </c:pt>
                <c:pt idx="3656">
                  <c:v>128096.61634933201</c:v>
                </c:pt>
                <c:pt idx="3657">
                  <c:v>128108.711587329</c:v>
                </c:pt>
                <c:pt idx="3658">
                  <c:v>128187.169118146</c:v>
                </c:pt>
                <c:pt idx="3659">
                  <c:v>128242.455564369</c:v>
                </c:pt>
                <c:pt idx="3660">
                  <c:v>128248.15484673499</c:v>
                </c:pt>
                <c:pt idx="3661">
                  <c:v>128386.722594065</c:v>
                </c:pt>
                <c:pt idx="3662">
                  <c:v>128416.421435269</c:v>
                </c:pt>
                <c:pt idx="3663">
                  <c:v>128439.01904554501</c:v>
                </c:pt>
                <c:pt idx="3664">
                  <c:v>128529.391429846</c:v>
                </c:pt>
                <c:pt idx="3665">
                  <c:v>128539.940714918</c:v>
                </c:pt>
                <c:pt idx="3666">
                  <c:v>128549.71801870099</c:v>
                </c:pt>
                <c:pt idx="3667">
                  <c:v>128551.45262620501</c:v>
                </c:pt>
                <c:pt idx="3668">
                  <c:v>128552.905255137</c:v>
                </c:pt>
                <c:pt idx="3669">
                  <c:v>128575.970939402</c:v>
                </c:pt>
                <c:pt idx="3670">
                  <c:v>128590.557542974</c:v>
                </c:pt>
                <c:pt idx="3671">
                  <c:v>128709.713720396</c:v>
                </c:pt>
                <c:pt idx="3672">
                  <c:v>128763.462915624</c:v>
                </c:pt>
                <c:pt idx="3673">
                  <c:v>128819.05073505901</c:v>
                </c:pt>
                <c:pt idx="3674">
                  <c:v>128820.63308990101</c:v>
                </c:pt>
                <c:pt idx="3675">
                  <c:v>128840.79044596601</c:v>
                </c:pt>
                <c:pt idx="3676">
                  <c:v>128907.486758022</c:v>
                </c:pt>
                <c:pt idx="3677">
                  <c:v>128980.516562912</c:v>
                </c:pt>
                <c:pt idx="3678">
                  <c:v>129007.70945426</c:v>
                </c:pt>
                <c:pt idx="3679">
                  <c:v>129018.711587329</c:v>
                </c:pt>
                <c:pt idx="3680">
                  <c:v>129018.85151999901</c:v>
                </c:pt>
                <c:pt idx="3681">
                  <c:v>129124.67646890901</c:v>
                </c:pt>
                <c:pt idx="3682">
                  <c:v>129128.358360075</c:v>
                </c:pt>
                <c:pt idx="3683">
                  <c:v>129158.934283568</c:v>
                </c:pt>
                <c:pt idx="3684">
                  <c:v>129158.934283568</c:v>
                </c:pt>
                <c:pt idx="3685">
                  <c:v>129253.39425802301</c:v>
                </c:pt>
                <c:pt idx="3686">
                  <c:v>129297.061741807</c:v>
                </c:pt>
                <c:pt idx="3687">
                  <c:v>129315.47228514</c:v>
                </c:pt>
                <c:pt idx="3688">
                  <c:v>129319.16864892399</c:v>
                </c:pt>
                <c:pt idx="3689">
                  <c:v>129330.967134258</c:v>
                </c:pt>
                <c:pt idx="3690">
                  <c:v>129378.822935449</c:v>
                </c:pt>
                <c:pt idx="3691">
                  <c:v>129416.703413889</c:v>
                </c:pt>
                <c:pt idx="3692">
                  <c:v>129418.247011956</c:v>
                </c:pt>
                <c:pt idx="3693">
                  <c:v>129461.11428356799</c:v>
                </c:pt>
                <c:pt idx="3694">
                  <c:v>129498.822935448</c:v>
                </c:pt>
                <c:pt idx="3695">
                  <c:v>129499.89064758801</c:v>
                </c:pt>
                <c:pt idx="3696">
                  <c:v>129501.616040063</c:v>
                </c:pt>
                <c:pt idx="3697">
                  <c:v>129505.962212328</c:v>
                </c:pt>
                <c:pt idx="3698">
                  <c:v>129509.360493147</c:v>
                </c:pt>
                <c:pt idx="3699">
                  <c:v>129519.496127534</c:v>
                </c:pt>
                <c:pt idx="3700">
                  <c:v>129549.848549708</c:v>
                </c:pt>
                <c:pt idx="3701">
                  <c:v>129567.573819867</c:v>
                </c:pt>
                <c:pt idx="3702">
                  <c:v>129567.573819867</c:v>
                </c:pt>
                <c:pt idx="3703">
                  <c:v>129567.57381986899</c:v>
                </c:pt>
                <c:pt idx="3704">
                  <c:v>129567.57381986899</c:v>
                </c:pt>
                <c:pt idx="3705">
                  <c:v>129567.57381986899</c:v>
                </c:pt>
                <c:pt idx="3706">
                  <c:v>129567.57381987201</c:v>
                </c:pt>
                <c:pt idx="3707">
                  <c:v>129567.57381987201</c:v>
                </c:pt>
                <c:pt idx="3708">
                  <c:v>129567.57381987201</c:v>
                </c:pt>
                <c:pt idx="3709">
                  <c:v>129567.57381987201</c:v>
                </c:pt>
                <c:pt idx="3710">
                  <c:v>129567.57381987201</c:v>
                </c:pt>
                <c:pt idx="3711">
                  <c:v>129567.57381987201</c:v>
                </c:pt>
                <c:pt idx="3712">
                  <c:v>129577.573819867</c:v>
                </c:pt>
                <c:pt idx="3713">
                  <c:v>129577.57381986899</c:v>
                </c:pt>
                <c:pt idx="3714">
                  <c:v>129582.344216251</c:v>
                </c:pt>
                <c:pt idx="3715">
                  <c:v>129589.607475653</c:v>
                </c:pt>
                <c:pt idx="3716">
                  <c:v>129591.189830495</c:v>
                </c:pt>
                <c:pt idx="3717">
                  <c:v>129600.453513417</c:v>
                </c:pt>
                <c:pt idx="3718">
                  <c:v>129600.453513417</c:v>
                </c:pt>
                <c:pt idx="3719">
                  <c:v>129600.453513417</c:v>
                </c:pt>
                <c:pt idx="3720">
                  <c:v>129600.453513417</c:v>
                </c:pt>
                <c:pt idx="3721">
                  <c:v>129621.34718656</c:v>
                </c:pt>
                <c:pt idx="3722">
                  <c:v>129641.060475541</c:v>
                </c:pt>
                <c:pt idx="3723">
                  <c:v>129644.05688966101</c:v>
                </c:pt>
                <c:pt idx="3724">
                  <c:v>129667.041365547</c:v>
                </c:pt>
                <c:pt idx="3725">
                  <c:v>129678.043498616</c:v>
                </c:pt>
                <c:pt idx="3726">
                  <c:v>129724.876638421</c:v>
                </c:pt>
                <c:pt idx="3727">
                  <c:v>129775.19150257</c:v>
                </c:pt>
                <c:pt idx="3728">
                  <c:v>129778.266194853</c:v>
                </c:pt>
                <c:pt idx="3729">
                  <c:v>129789.894928626</c:v>
                </c:pt>
                <c:pt idx="3730">
                  <c:v>129809.130393664</c:v>
                </c:pt>
                <c:pt idx="3731">
                  <c:v>129836.611245933</c:v>
                </c:pt>
                <c:pt idx="3732">
                  <c:v>129856.50789233801</c:v>
                </c:pt>
                <c:pt idx="3733">
                  <c:v>129879.057300805</c:v>
                </c:pt>
                <c:pt idx="3734">
                  <c:v>129880.20901999901</c:v>
                </c:pt>
                <c:pt idx="3735">
                  <c:v>129899.38477941501</c:v>
                </c:pt>
                <c:pt idx="3736">
                  <c:v>129905.233209504</c:v>
                </c:pt>
                <c:pt idx="3737">
                  <c:v>129914.91032636</c:v>
                </c:pt>
                <c:pt idx="3738">
                  <c:v>129971.50469194401</c:v>
                </c:pt>
                <c:pt idx="3739">
                  <c:v>129973.9083081</c:v>
                </c:pt>
                <c:pt idx="3740">
                  <c:v>130086.02902573399</c:v>
                </c:pt>
                <c:pt idx="3741">
                  <c:v>130116.450937042</c:v>
                </c:pt>
                <c:pt idx="3742">
                  <c:v>130118.17632951699</c:v>
                </c:pt>
                <c:pt idx="3743">
                  <c:v>130168.934283567</c:v>
                </c:pt>
                <c:pt idx="3744">
                  <c:v>130175.133022597</c:v>
                </c:pt>
                <c:pt idx="3745">
                  <c:v>130206.30498375899</c:v>
                </c:pt>
                <c:pt idx="3746">
                  <c:v>130210.95716911901</c:v>
                </c:pt>
                <c:pt idx="3747">
                  <c:v>130237.395786162</c:v>
                </c:pt>
                <c:pt idx="3748">
                  <c:v>130241.67102416301</c:v>
                </c:pt>
                <c:pt idx="3749">
                  <c:v>130335.81588538999</c:v>
                </c:pt>
                <c:pt idx="3750">
                  <c:v>130369.379676043</c:v>
                </c:pt>
                <c:pt idx="3751">
                  <c:v>130369.379676043</c:v>
                </c:pt>
                <c:pt idx="3752">
                  <c:v>130437.598106141</c:v>
                </c:pt>
                <c:pt idx="3753">
                  <c:v>130471.114283565</c:v>
                </c:pt>
                <c:pt idx="3754">
                  <c:v>130476.644131507</c:v>
                </c:pt>
                <c:pt idx="3755">
                  <c:v>130499.241741783</c:v>
                </c:pt>
                <c:pt idx="3756">
                  <c:v>130526.53788405401</c:v>
                </c:pt>
                <c:pt idx="3757">
                  <c:v>130541.41252673299</c:v>
                </c:pt>
                <c:pt idx="3758">
                  <c:v>130589.268327925</c:v>
                </c:pt>
                <c:pt idx="3759">
                  <c:v>130649.045631685</c:v>
                </c:pt>
                <c:pt idx="3760">
                  <c:v>130674.681447453</c:v>
                </c:pt>
                <c:pt idx="3761">
                  <c:v>130688.822935449</c:v>
                </c:pt>
                <c:pt idx="3762">
                  <c:v>130709.268327923</c:v>
                </c:pt>
                <c:pt idx="3763">
                  <c:v>130720.38085468901</c:v>
                </c:pt>
                <c:pt idx="3764">
                  <c:v>130729.682115565</c:v>
                </c:pt>
                <c:pt idx="3765">
                  <c:v>130729.682115565</c:v>
                </c:pt>
                <c:pt idx="3766">
                  <c:v>130732.678260607</c:v>
                </c:pt>
                <c:pt idx="3767">
                  <c:v>130732.956396592</c:v>
                </c:pt>
                <c:pt idx="3768">
                  <c:v>130744.85745824499</c:v>
                </c:pt>
                <c:pt idx="3769">
                  <c:v>130769.93641663399</c:v>
                </c:pt>
                <c:pt idx="3770">
                  <c:v>130780.39414637101</c:v>
                </c:pt>
                <c:pt idx="3771">
                  <c:v>130788.659538864</c:v>
                </c:pt>
                <c:pt idx="3772">
                  <c:v>130895.17429814101</c:v>
                </c:pt>
                <c:pt idx="3773">
                  <c:v>130945.689763191</c:v>
                </c:pt>
                <c:pt idx="3774">
                  <c:v>130976.861724353</c:v>
                </c:pt>
                <c:pt idx="3775">
                  <c:v>131016.961993255</c:v>
                </c:pt>
                <c:pt idx="3776">
                  <c:v>131019.575786139</c:v>
                </c:pt>
                <c:pt idx="3777">
                  <c:v>131080.78023921201</c:v>
                </c:pt>
                <c:pt idx="3778">
                  <c:v>131103.34554692701</c:v>
                </c:pt>
                <c:pt idx="3779">
                  <c:v>131109.83017189099</c:v>
                </c:pt>
                <c:pt idx="3780">
                  <c:v>131125.355718835</c:v>
                </c:pt>
                <c:pt idx="3781">
                  <c:v>131159.94152000899</c:v>
                </c:pt>
                <c:pt idx="3782">
                  <c:v>131164.76529029</c:v>
                </c:pt>
                <c:pt idx="3783">
                  <c:v>131251.67102415799</c:v>
                </c:pt>
                <c:pt idx="3784">
                  <c:v>131251.681230916</c:v>
                </c:pt>
                <c:pt idx="3785">
                  <c:v>131308.37754297201</c:v>
                </c:pt>
                <c:pt idx="3786">
                  <c:v>131357.28443804401</c:v>
                </c:pt>
                <c:pt idx="3787">
                  <c:v>131379.37967604201</c:v>
                </c:pt>
                <c:pt idx="3788">
                  <c:v>131408.60023921001</c:v>
                </c:pt>
                <c:pt idx="3789">
                  <c:v>131429.60237227901</c:v>
                </c:pt>
                <c:pt idx="3790">
                  <c:v>131442.27112339399</c:v>
                </c:pt>
                <c:pt idx="3791">
                  <c:v>131462.82040846601</c:v>
                </c:pt>
                <c:pt idx="3792">
                  <c:v>131472.597712249</c:v>
                </c:pt>
                <c:pt idx="3793">
                  <c:v>131475.784948685</c:v>
                </c:pt>
                <c:pt idx="3794">
                  <c:v>131530.821143765</c:v>
                </c:pt>
                <c:pt idx="3795">
                  <c:v>131539.11121347599</c:v>
                </c:pt>
                <c:pt idx="3796">
                  <c:v>131604.242352456</c:v>
                </c:pt>
                <c:pt idx="3797">
                  <c:v>131642.56691248799</c:v>
                </c:pt>
                <c:pt idx="3798">
                  <c:v>131677.08952398199</c:v>
                </c:pt>
                <c:pt idx="3799">
                  <c:v>131699.68713425801</c:v>
                </c:pt>
                <c:pt idx="3800">
                  <c:v>131899.268327925</c:v>
                </c:pt>
                <c:pt idx="3801">
                  <c:v>131903.39625645999</c:v>
                </c:pt>
                <c:pt idx="3802">
                  <c:v>131970.38180910901</c:v>
                </c:pt>
                <c:pt idx="3803">
                  <c:v>132022.23797151001</c:v>
                </c:pt>
                <c:pt idx="3804">
                  <c:v>132027.841178637</c:v>
                </c:pt>
                <c:pt idx="3805">
                  <c:v>132045.310971634</c:v>
                </c:pt>
                <c:pt idx="3806">
                  <c:v>132051.238053623</c:v>
                </c:pt>
                <c:pt idx="3807">
                  <c:v>132067.93215049701</c:v>
                </c:pt>
                <c:pt idx="3808">
                  <c:v>132081.301178614</c:v>
                </c:pt>
                <c:pt idx="3809">
                  <c:v>132088.93428356599</c:v>
                </c:pt>
                <c:pt idx="3810">
                  <c:v>132089.71882377201</c:v>
                </c:pt>
                <c:pt idx="3811">
                  <c:v>132176.27395157001</c:v>
                </c:pt>
                <c:pt idx="3812">
                  <c:v>132189.15697980399</c:v>
                </c:pt>
                <c:pt idx="3813">
                  <c:v>132214.98798654001</c:v>
                </c:pt>
                <c:pt idx="3814">
                  <c:v>132242.048342472</c:v>
                </c:pt>
                <c:pt idx="3815">
                  <c:v>132306.12399445401</c:v>
                </c:pt>
                <c:pt idx="3816">
                  <c:v>132341.12670550399</c:v>
                </c:pt>
                <c:pt idx="3817">
                  <c:v>132350.71489904399</c:v>
                </c:pt>
                <c:pt idx="3818">
                  <c:v>132422.770341136</c:v>
                </c:pt>
                <c:pt idx="3819">
                  <c:v>132424.49573361099</c:v>
                </c:pt>
                <c:pt idx="3820">
                  <c:v>132428.841905876</c:v>
                </c:pt>
                <c:pt idx="3821">
                  <c:v>132429.60237228099</c:v>
                </c:pt>
                <c:pt idx="3822">
                  <c:v>132429.60237228099</c:v>
                </c:pt>
                <c:pt idx="3823">
                  <c:v>132432.24018669501</c:v>
                </c:pt>
                <c:pt idx="3824">
                  <c:v>132485.199623516</c:v>
                </c:pt>
                <c:pt idx="3825">
                  <c:v>132490.45351341501</c:v>
                </c:pt>
                <c:pt idx="3826">
                  <c:v>132490.45351341501</c:v>
                </c:pt>
                <c:pt idx="3827">
                  <c:v>132490.45351341699</c:v>
                </c:pt>
                <c:pt idx="3828">
                  <c:v>132490.45351341699</c:v>
                </c:pt>
                <c:pt idx="3829">
                  <c:v>132490.45351341699</c:v>
                </c:pt>
                <c:pt idx="3830">
                  <c:v>132490.45351342001</c:v>
                </c:pt>
                <c:pt idx="3831">
                  <c:v>132490.45351342001</c:v>
                </c:pt>
                <c:pt idx="3832">
                  <c:v>132490.45351342001</c:v>
                </c:pt>
                <c:pt idx="3833">
                  <c:v>132490.45351342001</c:v>
                </c:pt>
                <c:pt idx="3834">
                  <c:v>132490.45351342001</c:v>
                </c:pt>
                <c:pt idx="3835">
                  <c:v>132490.45351342001</c:v>
                </c:pt>
                <c:pt idx="3836">
                  <c:v>132500.45351341501</c:v>
                </c:pt>
                <c:pt idx="3837">
                  <c:v>132500.45351341699</c:v>
                </c:pt>
                <c:pt idx="3838">
                  <c:v>132523.123653082</c:v>
                </c:pt>
                <c:pt idx="3839">
                  <c:v>132523.33320696501</c:v>
                </c:pt>
                <c:pt idx="3840">
                  <c:v>132523.33320696501</c:v>
                </c:pt>
                <c:pt idx="3841">
                  <c:v>132523.33320696501</c:v>
                </c:pt>
                <c:pt idx="3842">
                  <c:v>132523.33320696501</c:v>
                </c:pt>
                <c:pt idx="3843">
                  <c:v>132557.72983051799</c:v>
                </c:pt>
                <c:pt idx="3844">
                  <c:v>132563.94016908901</c:v>
                </c:pt>
                <c:pt idx="3845">
                  <c:v>132566.93658320801</c:v>
                </c:pt>
                <c:pt idx="3846">
                  <c:v>132576.14037385301</c:v>
                </c:pt>
                <c:pt idx="3847">
                  <c:v>132601.635222971</c:v>
                </c:pt>
                <c:pt idx="3848">
                  <c:v>132617.19576870999</c:v>
                </c:pt>
                <c:pt idx="3849">
                  <c:v>132649.49102416201</c:v>
                </c:pt>
                <c:pt idx="3850">
                  <c:v>132712.77462217401</c:v>
                </c:pt>
                <c:pt idx="3851">
                  <c:v>132743.679591283</c:v>
                </c:pt>
                <c:pt idx="3852">
                  <c:v>132801.93699435299</c:v>
                </c:pt>
                <c:pt idx="3853">
                  <c:v>132803.08871354701</c:v>
                </c:pt>
                <c:pt idx="3854">
                  <c:v>132848.48889109099</c:v>
                </c:pt>
                <c:pt idx="3855">
                  <c:v>132853.01230496299</c:v>
                </c:pt>
                <c:pt idx="3856">
                  <c:v>132860.27556436599</c:v>
                </c:pt>
                <c:pt idx="3857">
                  <c:v>132861.85791920801</c:v>
                </c:pt>
                <c:pt idx="3858">
                  <c:v>132871.225631687</c:v>
                </c:pt>
                <c:pt idx="3859">
                  <c:v>132894.38438549201</c:v>
                </c:pt>
                <c:pt idx="3860">
                  <c:v>132932.39639681301</c:v>
                </c:pt>
                <c:pt idx="3861">
                  <c:v>132959.04467726499</c:v>
                </c:pt>
                <c:pt idx="3862">
                  <c:v>133059.936416635</c:v>
                </c:pt>
                <c:pt idx="3863">
                  <c:v>133079.79848237699</c:v>
                </c:pt>
                <c:pt idx="3864">
                  <c:v>133161.78237228101</c:v>
                </c:pt>
                <c:pt idx="3865">
                  <c:v>133170.052868128</c:v>
                </c:pt>
                <c:pt idx="3866">
                  <c:v>133199.49102416</c:v>
                </c:pt>
                <c:pt idx="3867">
                  <c:v>133229.79346368401</c:v>
                </c:pt>
                <c:pt idx="3868">
                  <c:v>133229.79346368401</c:v>
                </c:pt>
                <c:pt idx="3869">
                  <c:v>133234.96880636399</c:v>
                </c:pt>
                <c:pt idx="3870">
                  <c:v>133258.695578938</c:v>
                </c:pt>
                <c:pt idx="3871">
                  <c:v>133317.42356833801</c:v>
                </c:pt>
                <c:pt idx="3872">
                  <c:v>133346.697114446</c:v>
                </c:pt>
                <c:pt idx="3873">
                  <c:v>133387.752509304</c:v>
                </c:pt>
                <c:pt idx="3874">
                  <c:v>133400.60450534799</c:v>
                </c:pt>
                <c:pt idx="3875">
                  <c:v>133435.80111130999</c:v>
                </c:pt>
                <c:pt idx="3876">
                  <c:v>133439.60237227901</c:v>
                </c:pt>
                <c:pt idx="3877">
                  <c:v>133449.417577602</c:v>
                </c:pt>
                <c:pt idx="3878">
                  <c:v>133597.561141001</c:v>
                </c:pt>
                <c:pt idx="3879">
                  <c:v>133615.578415072</c:v>
                </c:pt>
                <c:pt idx="3880">
                  <c:v>133630.04776475701</c:v>
                </c:pt>
                <c:pt idx="3881">
                  <c:v>133654.87663840799</c:v>
                </c:pt>
                <c:pt idx="3882">
                  <c:v>133701.539232412</c:v>
                </c:pt>
                <c:pt idx="3883">
                  <c:v>133703.27383991901</c:v>
                </c:pt>
                <c:pt idx="3884">
                  <c:v>133719.26832792201</c:v>
                </c:pt>
                <c:pt idx="3885">
                  <c:v>133741.782372277</c:v>
                </c:pt>
                <c:pt idx="3886">
                  <c:v>133769.90983049601</c:v>
                </c:pt>
                <c:pt idx="3887">
                  <c:v>133800.16421624701</c:v>
                </c:pt>
                <c:pt idx="3888">
                  <c:v>133802.080615446</c:v>
                </c:pt>
                <c:pt idx="3889">
                  <c:v>133818.053991689</c:v>
                </c:pt>
                <c:pt idx="3890">
                  <c:v>133819.49102416</c:v>
                </c:pt>
                <c:pt idx="3891">
                  <c:v>133849.936416638</c:v>
                </c:pt>
                <c:pt idx="3892">
                  <c:v>133893.06774470999</c:v>
                </c:pt>
                <c:pt idx="3893">
                  <c:v>133939.841686803</c:v>
                </c:pt>
                <c:pt idx="3894">
                  <c:v>133944.12498375899</c:v>
                </c:pt>
                <c:pt idx="3895">
                  <c:v>133946.45803881099</c:v>
                </c:pt>
                <c:pt idx="3896">
                  <c:v>133959.49102416201</c:v>
                </c:pt>
                <c:pt idx="3897">
                  <c:v>133972.69663842101</c:v>
                </c:pt>
                <c:pt idx="3898">
                  <c:v>134029.22256159401</c:v>
                </c:pt>
                <c:pt idx="3899">
                  <c:v>134030.60450534601</c:v>
                </c:pt>
                <c:pt idx="3900">
                  <c:v>134060.04776475701</c:v>
                </c:pt>
                <c:pt idx="3901">
                  <c:v>134087.98030893199</c:v>
                </c:pt>
                <c:pt idx="3902">
                  <c:v>134088.063874874</c:v>
                </c:pt>
                <c:pt idx="3903">
                  <c:v>134216.35785190301</c:v>
                </c:pt>
                <c:pt idx="3904">
                  <c:v>134280.24387485301</c:v>
                </c:pt>
                <c:pt idx="3905">
                  <c:v>134365.15081694201</c:v>
                </c:pt>
                <c:pt idx="3906">
                  <c:v>134370.498260603</c:v>
                </c:pt>
                <c:pt idx="3907">
                  <c:v>134385.700102014</c:v>
                </c:pt>
                <c:pt idx="3908">
                  <c:v>134395.47740579699</c:v>
                </c:pt>
                <c:pt idx="3909">
                  <c:v>134478.82293544701</c:v>
                </c:pt>
                <c:pt idx="3910">
                  <c:v>134489.82506851599</c:v>
                </c:pt>
                <c:pt idx="3911">
                  <c:v>134557.94750804099</c:v>
                </c:pt>
                <c:pt idx="3912">
                  <c:v>134557.94750804099</c:v>
                </c:pt>
                <c:pt idx="3913">
                  <c:v>134559.34924727699</c:v>
                </c:pt>
                <c:pt idx="3914">
                  <c:v>134572.730441169</c:v>
                </c:pt>
                <c:pt idx="3915">
                  <c:v>134573.12285072001</c:v>
                </c:pt>
                <c:pt idx="3916">
                  <c:v>134583.34634931901</c:v>
                </c:pt>
                <c:pt idx="3917">
                  <c:v>134590.04776475401</c:v>
                </c:pt>
                <c:pt idx="3918">
                  <c:v>134627.95252675601</c:v>
                </c:pt>
                <c:pt idx="3919">
                  <c:v>134640.04776475401</c:v>
                </c:pt>
                <c:pt idx="3920">
                  <c:v>134826.27595000801</c:v>
                </c:pt>
                <c:pt idx="3921">
                  <c:v>134913.23500120101</c:v>
                </c:pt>
                <c:pt idx="3922">
                  <c:v>134931.448327925</c:v>
                </c:pt>
                <c:pt idx="3923">
                  <c:v>134942.22776475199</c:v>
                </c:pt>
                <c:pt idx="3924">
                  <c:v>134942.227764757</c:v>
                </c:pt>
                <c:pt idx="3925">
                  <c:v>134964.117747171</c:v>
                </c:pt>
                <c:pt idx="3926">
                  <c:v>134970.355222971</c:v>
                </c:pt>
                <c:pt idx="3927">
                  <c:v>134979.64329411401</c:v>
                </c:pt>
                <c:pt idx="3928">
                  <c:v>134979.936416635</c:v>
                </c:pt>
                <c:pt idx="3929">
                  <c:v>135000.60960872201</c:v>
                </c:pt>
                <c:pt idx="3930">
                  <c:v>135018.08655366101</c:v>
                </c:pt>
                <c:pt idx="3931">
                  <c:v>135099.153645118</c:v>
                </c:pt>
                <c:pt idx="3932">
                  <c:v>135142.26866931</c:v>
                </c:pt>
                <c:pt idx="3933">
                  <c:v>135159.936416638</c:v>
                </c:pt>
                <c:pt idx="3934">
                  <c:v>135164.92803601999</c:v>
                </c:pt>
                <c:pt idx="3935">
                  <c:v>135249.37967604099</c:v>
                </c:pt>
                <c:pt idx="3936">
                  <c:v>135254.00639905201</c:v>
                </c:pt>
                <c:pt idx="3937">
                  <c:v>135288.509267349</c:v>
                </c:pt>
                <c:pt idx="3938">
                  <c:v>135345.65003468399</c:v>
                </c:pt>
                <c:pt idx="3939">
                  <c:v>135347.37542715899</c:v>
                </c:pt>
                <c:pt idx="3940">
                  <c:v>135350.386912485</c:v>
                </c:pt>
                <c:pt idx="3941">
                  <c:v>135351.721599424</c:v>
                </c:pt>
                <c:pt idx="3942">
                  <c:v>135351.96926732699</c:v>
                </c:pt>
                <c:pt idx="3943">
                  <c:v>135355.11988024201</c:v>
                </c:pt>
                <c:pt idx="3944">
                  <c:v>135367.37660595099</c:v>
                </c:pt>
                <c:pt idx="3945">
                  <c:v>135396.023807547</c:v>
                </c:pt>
                <c:pt idx="3946">
                  <c:v>135398.079317064</c:v>
                </c:pt>
                <c:pt idx="3947">
                  <c:v>135409.531945995</c:v>
                </c:pt>
                <c:pt idx="3948">
                  <c:v>135412.25124593399</c:v>
                </c:pt>
                <c:pt idx="3949">
                  <c:v>135413.333206963</c:v>
                </c:pt>
                <c:pt idx="3950">
                  <c:v>135413.333206963</c:v>
                </c:pt>
                <c:pt idx="3951">
                  <c:v>135413.333206963</c:v>
                </c:pt>
                <c:pt idx="3952">
                  <c:v>135413.33320696501</c:v>
                </c:pt>
                <c:pt idx="3953">
                  <c:v>135413.33320696501</c:v>
                </c:pt>
                <c:pt idx="3954">
                  <c:v>135413.33320696501</c:v>
                </c:pt>
                <c:pt idx="3955">
                  <c:v>135413.333206968</c:v>
                </c:pt>
                <c:pt idx="3956">
                  <c:v>135413.333206968</c:v>
                </c:pt>
                <c:pt idx="3957">
                  <c:v>135413.333206968</c:v>
                </c:pt>
                <c:pt idx="3958">
                  <c:v>135413.333206968</c:v>
                </c:pt>
                <c:pt idx="3959">
                  <c:v>135413.333206968</c:v>
                </c:pt>
                <c:pt idx="3960">
                  <c:v>135413.333206968</c:v>
                </c:pt>
                <c:pt idx="3961">
                  <c:v>135423.33320696501</c:v>
                </c:pt>
                <c:pt idx="3962">
                  <c:v>135446.212900513</c:v>
                </c:pt>
                <c:pt idx="3963">
                  <c:v>135446.212900513</c:v>
                </c:pt>
                <c:pt idx="3964">
                  <c:v>135446.212900513</c:v>
                </c:pt>
                <c:pt idx="3965">
                  <c:v>135446.212900513</c:v>
                </c:pt>
                <c:pt idx="3966">
                  <c:v>135470.82720158499</c:v>
                </c:pt>
                <c:pt idx="3967">
                  <c:v>135486.819862637</c:v>
                </c:pt>
                <c:pt idx="3968">
                  <c:v>135489.816276756</c:v>
                </c:pt>
                <c:pt idx="3969">
                  <c:v>135568.81481180299</c:v>
                </c:pt>
                <c:pt idx="3970">
                  <c:v>135635.654315722</c:v>
                </c:pt>
                <c:pt idx="3971">
                  <c:v>135700.27046099401</c:v>
                </c:pt>
                <c:pt idx="3972">
                  <c:v>135718.31435328801</c:v>
                </c:pt>
                <c:pt idx="3973">
                  <c:v>135724.81668790101</c:v>
                </c:pt>
                <c:pt idx="3974">
                  <c:v>135725.968407095</c:v>
                </c:pt>
                <c:pt idx="3975">
                  <c:v>135783.791741794</c:v>
                </c:pt>
                <c:pt idx="3976">
                  <c:v>135798.64329425499</c:v>
                </c:pt>
                <c:pt idx="3977">
                  <c:v>135810.643717775</c:v>
                </c:pt>
                <c:pt idx="3978">
                  <c:v>135817.26407904</c:v>
                </c:pt>
                <c:pt idx="3979">
                  <c:v>135828.39791922999</c:v>
                </c:pt>
                <c:pt idx="3980">
                  <c:v>135872.30331168399</c:v>
                </c:pt>
                <c:pt idx="3981">
                  <c:v>135910.15911287599</c:v>
                </c:pt>
                <c:pt idx="3982">
                  <c:v>136004.34767999701</c:v>
                </c:pt>
                <c:pt idx="3983">
                  <c:v>136113.68039367601</c:v>
                </c:pt>
                <c:pt idx="3984">
                  <c:v>136120.94365307901</c:v>
                </c:pt>
                <c:pt idx="3985">
                  <c:v>136122.52600792199</c:v>
                </c:pt>
                <c:pt idx="3986">
                  <c:v>136130.15911287299</c:v>
                </c:pt>
                <c:pt idx="3987">
                  <c:v>136131.8937204</c:v>
                </c:pt>
                <c:pt idx="3988">
                  <c:v>136181.57527248599</c:v>
                </c:pt>
                <c:pt idx="3989">
                  <c:v>136203.456895076</c:v>
                </c:pt>
                <c:pt idx="3990">
                  <c:v>136230.38180911</c:v>
                </c:pt>
                <c:pt idx="3991">
                  <c:v>136362.29727114999</c:v>
                </c:pt>
                <c:pt idx="3992">
                  <c:v>136470.82720158499</c:v>
                </c:pt>
                <c:pt idx="3993">
                  <c:v>136470.82720158499</c:v>
                </c:pt>
                <c:pt idx="3994">
                  <c:v>136498.87109388199</c:v>
                </c:pt>
                <c:pt idx="3995">
                  <c:v>136520.44083454899</c:v>
                </c:pt>
                <c:pt idx="3996">
                  <c:v>136606.80846256501</c:v>
                </c:pt>
                <c:pt idx="3997">
                  <c:v>136624.41892596</c:v>
                </c:pt>
                <c:pt idx="3998">
                  <c:v>136626.153533467</c:v>
                </c:pt>
                <c:pt idx="3999">
                  <c:v>136706.46920002199</c:v>
                </c:pt>
                <c:pt idx="4000">
                  <c:v>136710.270460992</c:v>
                </c:pt>
                <c:pt idx="4001">
                  <c:v>136710.27046099401</c:v>
                </c:pt>
                <c:pt idx="4002">
                  <c:v>136740.93368523699</c:v>
                </c:pt>
                <c:pt idx="4003">
                  <c:v>136780.46657108999</c:v>
                </c:pt>
                <c:pt idx="4004">
                  <c:v>136784.90442059099</c:v>
                </c:pt>
                <c:pt idx="4005">
                  <c:v>136862.72138035099</c:v>
                </c:pt>
                <c:pt idx="4006">
                  <c:v>136870.72095684099</c:v>
                </c:pt>
                <c:pt idx="4007">
                  <c:v>136889.71372039799</c:v>
                </c:pt>
                <c:pt idx="4008">
                  <c:v>136900.715853467</c:v>
                </c:pt>
                <c:pt idx="4009">
                  <c:v>136900.71585347</c:v>
                </c:pt>
                <c:pt idx="4010">
                  <c:v>137012.45046098999</c:v>
                </c:pt>
                <c:pt idx="4011">
                  <c:v>137012.45046099499</c:v>
                </c:pt>
                <c:pt idx="4012">
                  <c:v>137030.577919209</c:v>
                </c:pt>
                <c:pt idx="4013">
                  <c:v>137048.05885616</c:v>
                </c:pt>
                <c:pt idx="4014">
                  <c:v>137048.05885616</c:v>
                </c:pt>
                <c:pt idx="4015">
                  <c:v>137050.15911287299</c:v>
                </c:pt>
                <c:pt idx="4016">
                  <c:v>137070.83230496</c:v>
                </c:pt>
                <c:pt idx="4017">
                  <c:v>137072.74870415899</c:v>
                </c:pt>
                <c:pt idx="4018">
                  <c:v>137230.15911287599</c:v>
                </c:pt>
                <c:pt idx="4019">
                  <c:v>137288.03051049</c:v>
                </c:pt>
                <c:pt idx="4020">
                  <c:v>137308.57979556199</c:v>
                </c:pt>
                <c:pt idx="4021">
                  <c:v>137358.731963586</c:v>
                </c:pt>
                <c:pt idx="4022">
                  <c:v>137403.90228755001</c:v>
                </c:pt>
                <c:pt idx="4023">
                  <c:v>137424.12578615101</c:v>
                </c:pt>
                <c:pt idx="4024">
                  <c:v>137428.97733861199</c:v>
                </c:pt>
                <c:pt idx="4025">
                  <c:v>137466.24650378499</c:v>
                </c:pt>
                <c:pt idx="4026">
                  <c:v>137481.56182653399</c:v>
                </c:pt>
                <c:pt idx="4027">
                  <c:v>137660.27046099101</c:v>
                </c:pt>
                <c:pt idx="4028">
                  <c:v>137749.15564355499</c:v>
                </c:pt>
                <c:pt idx="4029">
                  <c:v>137808.27069749299</c:v>
                </c:pt>
                <c:pt idx="4030">
                  <c:v>137849.460595396</c:v>
                </c:pt>
                <c:pt idx="4031">
                  <c:v>137857.48795406899</c:v>
                </c:pt>
                <c:pt idx="4032">
                  <c:v>137860.60450535099</c:v>
                </c:pt>
                <c:pt idx="4033">
                  <c:v>137886.99744071899</c:v>
                </c:pt>
                <c:pt idx="4034">
                  <c:v>137888.62061546699</c:v>
                </c:pt>
                <c:pt idx="4035">
                  <c:v>137899.335751226</c:v>
                </c:pt>
                <c:pt idx="4036">
                  <c:v>137906.91459249699</c:v>
                </c:pt>
                <c:pt idx="4037">
                  <c:v>137910.715853467</c:v>
                </c:pt>
                <c:pt idx="4038">
                  <c:v>137910.71585347</c:v>
                </c:pt>
                <c:pt idx="4039">
                  <c:v>138022.03333866599</c:v>
                </c:pt>
                <c:pt idx="4040">
                  <c:v>138058.926159922</c:v>
                </c:pt>
                <c:pt idx="4041">
                  <c:v>138061.11643407101</c:v>
                </c:pt>
                <c:pt idx="4042">
                  <c:v>138087.80772956801</c:v>
                </c:pt>
                <c:pt idx="4043">
                  <c:v>138129.205138238</c:v>
                </c:pt>
                <c:pt idx="4044">
                  <c:v>138176.88609260001</c:v>
                </c:pt>
                <c:pt idx="4045">
                  <c:v>138183.90308991299</c:v>
                </c:pt>
                <c:pt idx="4046">
                  <c:v>138199.534079206</c:v>
                </c:pt>
                <c:pt idx="4047">
                  <c:v>138202.11641663799</c:v>
                </c:pt>
                <c:pt idx="4048">
                  <c:v>138231.02331168501</c:v>
                </c:pt>
                <c:pt idx="4049">
                  <c:v>138250.60450534799</c:v>
                </c:pt>
                <c:pt idx="4050">
                  <c:v>138268.52972823201</c:v>
                </c:pt>
                <c:pt idx="4051">
                  <c:v>138270.25512070599</c:v>
                </c:pt>
                <c:pt idx="4052">
                  <c:v>138271.277697435</c:v>
                </c:pt>
                <c:pt idx="4053">
                  <c:v>138274.601292971</c:v>
                </c:pt>
                <c:pt idx="4054">
                  <c:v>138277.99957379</c:v>
                </c:pt>
                <c:pt idx="4055">
                  <c:v>138299.41888846699</c:v>
                </c:pt>
                <c:pt idx="4056">
                  <c:v>138320.95901061199</c:v>
                </c:pt>
                <c:pt idx="4057">
                  <c:v>138322.41163954299</c:v>
                </c:pt>
                <c:pt idx="4058">
                  <c:v>138326.21290051599</c:v>
                </c:pt>
                <c:pt idx="4059">
                  <c:v>138326.21290051599</c:v>
                </c:pt>
                <c:pt idx="4060">
                  <c:v>138336.21290051099</c:v>
                </c:pt>
                <c:pt idx="4061">
                  <c:v>138336.21290051099</c:v>
                </c:pt>
                <c:pt idx="4062">
                  <c:v>138336.21290051099</c:v>
                </c:pt>
                <c:pt idx="4063">
                  <c:v>138336.21290051201</c:v>
                </c:pt>
                <c:pt idx="4064">
                  <c:v>138336.21290051201</c:v>
                </c:pt>
                <c:pt idx="4065">
                  <c:v>138336.212900513</c:v>
                </c:pt>
                <c:pt idx="4066">
                  <c:v>138336.212900513</c:v>
                </c:pt>
                <c:pt idx="4067">
                  <c:v>138336.21290051599</c:v>
                </c:pt>
                <c:pt idx="4068">
                  <c:v>138336.21290051599</c:v>
                </c:pt>
                <c:pt idx="4069">
                  <c:v>138336.21290051599</c:v>
                </c:pt>
                <c:pt idx="4070">
                  <c:v>138336.21290051599</c:v>
                </c:pt>
                <c:pt idx="4071">
                  <c:v>138340.60450534601</c:v>
                </c:pt>
                <c:pt idx="4072">
                  <c:v>138340.60450535099</c:v>
                </c:pt>
                <c:pt idx="4073">
                  <c:v>138369.09259406</c:v>
                </c:pt>
                <c:pt idx="4074">
                  <c:v>138369.09259406</c:v>
                </c:pt>
                <c:pt idx="4075">
                  <c:v>138369.09259406</c:v>
                </c:pt>
                <c:pt idx="4076">
                  <c:v>138369.09259406</c:v>
                </c:pt>
                <c:pt idx="4077">
                  <c:v>138409.69955618499</c:v>
                </c:pt>
                <c:pt idx="4078">
                  <c:v>138412.69597030399</c:v>
                </c:pt>
                <c:pt idx="4079">
                  <c:v>138415.23846494799</c:v>
                </c:pt>
                <c:pt idx="4080">
                  <c:v>138430.60450535099</c:v>
                </c:pt>
                <c:pt idx="4081">
                  <c:v>138558.534009269</c:v>
                </c:pt>
                <c:pt idx="4082">
                  <c:v>138559.177356061</c:v>
                </c:pt>
                <c:pt idx="4083">
                  <c:v>138560.911963566</c:v>
                </c:pt>
                <c:pt idx="4084">
                  <c:v>138621.055001197</c:v>
                </c:pt>
                <c:pt idx="4085">
                  <c:v>138622.637356041</c:v>
                </c:pt>
                <c:pt idx="4086">
                  <c:v>138637.696381449</c:v>
                </c:pt>
                <c:pt idx="4087">
                  <c:v>138648.84810064299</c:v>
                </c:pt>
                <c:pt idx="4088">
                  <c:v>138651.16634931599</c:v>
                </c:pt>
                <c:pt idx="4089">
                  <c:v>138666.69189625999</c:v>
                </c:pt>
                <c:pt idx="4090">
                  <c:v>138696.15353348499</c:v>
                </c:pt>
                <c:pt idx="4091">
                  <c:v>138740.143772588</c:v>
                </c:pt>
                <c:pt idx="4092">
                  <c:v>138752.279830507</c:v>
                </c:pt>
                <c:pt idx="4093">
                  <c:v>138899.76187883201</c:v>
                </c:pt>
                <c:pt idx="4094">
                  <c:v>139082.16848238799</c:v>
                </c:pt>
                <c:pt idx="4095">
                  <c:v>139099.06600794199</c:v>
                </c:pt>
                <c:pt idx="4096">
                  <c:v>139100.38180911299</c:v>
                </c:pt>
                <c:pt idx="4097">
                  <c:v>139104.45496603401</c:v>
                </c:pt>
                <c:pt idx="4098">
                  <c:v>139185.641998426</c:v>
                </c:pt>
                <c:pt idx="4099">
                  <c:v>139285.17696469801</c:v>
                </c:pt>
                <c:pt idx="4100">
                  <c:v>139390.93854970401</c:v>
                </c:pt>
                <c:pt idx="4101">
                  <c:v>139390.93854970401</c:v>
                </c:pt>
                <c:pt idx="4102">
                  <c:v>139390.93854970401</c:v>
                </c:pt>
                <c:pt idx="4103">
                  <c:v>139390.93854970799</c:v>
                </c:pt>
                <c:pt idx="4104">
                  <c:v>139391.61174179101</c:v>
                </c:pt>
                <c:pt idx="4105">
                  <c:v>139393.19409663501</c:v>
                </c:pt>
                <c:pt idx="4106">
                  <c:v>139443.320528096</c:v>
                </c:pt>
                <c:pt idx="4107">
                  <c:v>139464.124983788</c:v>
                </c:pt>
                <c:pt idx="4108">
                  <c:v>139562.97140039699</c:v>
                </c:pt>
                <c:pt idx="4109">
                  <c:v>139663.81337878501</c:v>
                </c:pt>
                <c:pt idx="4110">
                  <c:v>139829.86812356301</c:v>
                </c:pt>
                <c:pt idx="4111">
                  <c:v>139970.938549702</c:v>
                </c:pt>
                <c:pt idx="4112">
                  <c:v>139970.93854970401</c:v>
                </c:pt>
                <c:pt idx="4113">
                  <c:v>139970.93854970799</c:v>
                </c:pt>
                <c:pt idx="4114">
                  <c:v>139970.93854970799</c:v>
                </c:pt>
                <c:pt idx="4115">
                  <c:v>139977.13728873499</c:v>
                </c:pt>
                <c:pt idx="4116">
                  <c:v>140150.49315722901</c:v>
                </c:pt>
                <c:pt idx="4117">
                  <c:v>140189.511400416</c:v>
                </c:pt>
                <c:pt idx="4118">
                  <c:v>140210.91020403799</c:v>
                </c:pt>
                <c:pt idx="4119">
                  <c:v>140231.45948911001</c:v>
                </c:pt>
                <c:pt idx="4120">
                  <c:v>140244.68172438099</c:v>
                </c:pt>
                <c:pt idx="4121">
                  <c:v>140297.025940616</c:v>
                </c:pt>
                <c:pt idx="4122">
                  <c:v>140301.24600792199</c:v>
                </c:pt>
                <c:pt idx="4123">
                  <c:v>140307.04586818599</c:v>
                </c:pt>
                <c:pt idx="4124">
                  <c:v>140310.82720158499</c:v>
                </c:pt>
                <c:pt idx="4125">
                  <c:v>140331.50039367299</c:v>
                </c:pt>
                <c:pt idx="4126">
                  <c:v>140382.61387486299</c:v>
                </c:pt>
                <c:pt idx="4127">
                  <c:v>140490.82720158901</c:v>
                </c:pt>
                <c:pt idx="4128">
                  <c:v>140500.82720158901</c:v>
                </c:pt>
                <c:pt idx="4129">
                  <c:v>140530.095923188</c:v>
                </c:pt>
                <c:pt idx="4130">
                  <c:v>140621.13465980301</c:v>
                </c:pt>
                <c:pt idx="4131">
                  <c:v>140662.03533710301</c:v>
                </c:pt>
                <c:pt idx="4132">
                  <c:v>140711.38904555401</c:v>
                </c:pt>
                <c:pt idx="4133">
                  <c:v>140712.50252674401</c:v>
                </c:pt>
                <c:pt idx="4134">
                  <c:v>140730.71585347</c:v>
                </c:pt>
                <c:pt idx="4135">
                  <c:v>140809.87713426701</c:v>
                </c:pt>
                <c:pt idx="4136">
                  <c:v>140944.91303221401</c:v>
                </c:pt>
                <c:pt idx="4137">
                  <c:v>141010.687423116</c:v>
                </c:pt>
                <c:pt idx="4138">
                  <c:v>141099.765786148</c:v>
                </c:pt>
                <c:pt idx="4139">
                  <c:v>141159.28870417899</c:v>
                </c:pt>
                <c:pt idx="4140">
                  <c:v>141187.48098651899</c:v>
                </c:pt>
                <c:pt idx="4141">
                  <c:v>141200.87926733799</c:v>
                </c:pt>
                <c:pt idx="4142">
                  <c:v>141243.83870415899</c:v>
                </c:pt>
                <c:pt idx="4143">
                  <c:v>141245.29133309101</c:v>
                </c:pt>
                <c:pt idx="4144">
                  <c:v>141249.09259406099</c:v>
                </c:pt>
                <c:pt idx="4145">
                  <c:v>141249.09259406399</c:v>
                </c:pt>
                <c:pt idx="4146">
                  <c:v>141249.09259406399</c:v>
                </c:pt>
                <c:pt idx="4147">
                  <c:v>141259.09259405901</c:v>
                </c:pt>
                <c:pt idx="4148">
                  <c:v>141259.09259405901</c:v>
                </c:pt>
                <c:pt idx="4149">
                  <c:v>141259.09259405901</c:v>
                </c:pt>
                <c:pt idx="4150">
                  <c:v>141259.09259406</c:v>
                </c:pt>
                <c:pt idx="4151">
                  <c:v>141259.09259406</c:v>
                </c:pt>
                <c:pt idx="4152">
                  <c:v>141259.09259406099</c:v>
                </c:pt>
                <c:pt idx="4153">
                  <c:v>141259.09259406399</c:v>
                </c:pt>
                <c:pt idx="4154">
                  <c:v>141259.09259406399</c:v>
                </c:pt>
                <c:pt idx="4155">
                  <c:v>141259.09259406399</c:v>
                </c:pt>
                <c:pt idx="4156">
                  <c:v>141259.09259406399</c:v>
                </c:pt>
                <c:pt idx="4157">
                  <c:v>141310.65266378201</c:v>
                </c:pt>
                <c:pt idx="4158">
                  <c:v>141332.57924973301</c:v>
                </c:pt>
                <c:pt idx="4159">
                  <c:v>141335.57566385201</c:v>
                </c:pt>
                <c:pt idx="4160">
                  <c:v>141471.41370281699</c:v>
                </c:pt>
                <c:pt idx="4161">
                  <c:v>141560.57607499699</c:v>
                </c:pt>
                <c:pt idx="4162">
                  <c:v>141561.72779419101</c:v>
                </c:pt>
                <c:pt idx="4163">
                  <c:v>141619.03322703199</c:v>
                </c:pt>
                <c:pt idx="4164">
                  <c:v>141663.02346613599</c:v>
                </c:pt>
                <c:pt idx="4165">
                  <c:v>141675.75334654501</c:v>
                </c:pt>
                <c:pt idx="4166">
                  <c:v>141823.30544475399</c:v>
                </c:pt>
                <c:pt idx="4167">
                  <c:v>141875.01576873701</c:v>
                </c:pt>
                <c:pt idx="4168">
                  <c:v>142027.334659582</c:v>
                </c:pt>
                <c:pt idx="4169">
                  <c:v>142105.795205542</c:v>
                </c:pt>
                <c:pt idx="4170">
                  <c:v>142311.72308991</c:v>
                </c:pt>
                <c:pt idx="4171">
                  <c:v>142356.20022164399</c:v>
                </c:pt>
                <c:pt idx="4172">
                  <c:v>142645.57250933</c:v>
                </c:pt>
                <c:pt idx="4173">
                  <c:v>142940.98670813799</c:v>
                </c:pt>
                <c:pt idx="4174">
                  <c:v>143013.907390901</c:v>
                </c:pt>
                <c:pt idx="4175">
                  <c:v>143530.42486415699</c:v>
                </c:pt>
                <c:pt idx="4176">
                  <c:v>143584.915030651</c:v>
                </c:pt>
                <c:pt idx="4177">
                  <c:v>143711.543448732</c:v>
                </c:pt>
                <c:pt idx="4178">
                  <c:v>143746.12924989799</c:v>
                </c:pt>
                <c:pt idx="4179">
                  <c:v>143867.792725762</c:v>
                </c:pt>
                <c:pt idx="4180">
                  <c:v>143933.56711666399</c:v>
                </c:pt>
                <c:pt idx="4181">
                  <c:v>144022.64547969599</c:v>
                </c:pt>
                <c:pt idx="4182">
                  <c:v>144110.36068006701</c:v>
                </c:pt>
                <c:pt idx="4183">
                  <c:v>144245.458943281</c:v>
                </c:pt>
                <c:pt idx="4184">
                  <c:v>144285.90655368601</c:v>
                </c:pt>
                <c:pt idx="4185">
                  <c:v>144394.29339636501</c:v>
                </c:pt>
                <c:pt idx="4186">
                  <c:v>144484.60748773901</c:v>
                </c:pt>
                <c:pt idx="4187">
                  <c:v>144516.68599049299</c:v>
                </c:pt>
                <c:pt idx="4188">
                  <c:v>144644.24143525699</c:v>
                </c:pt>
                <c:pt idx="4189">
                  <c:v>144940.21435313</c:v>
                </c:pt>
                <c:pt idx="4190">
                  <c:v>145056.463294279</c:v>
                </c:pt>
                <c:pt idx="4191">
                  <c:v>145160.75890851399</c:v>
                </c:pt>
                <c:pt idx="4192">
                  <c:v>145279.07991519201</c:v>
                </c:pt>
                <c:pt idx="4193">
                  <c:v>145351.87749308799</c:v>
                </c:pt>
                <c:pt idx="4194">
                  <c:v>145414.79817585199</c:v>
                </c:pt>
                <c:pt idx="4195">
                  <c:v>145941.315649108</c:v>
                </c:pt>
                <c:pt idx="4196">
                  <c:v>146122.434233682</c:v>
                </c:pt>
                <c:pt idx="4197">
                  <c:v>146147.020034849</c:v>
                </c:pt>
                <c:pt idx="4198">
                  <c:v>146507.79472419899</c:v>
                </c:pt>
                <c:pt idx="4199">
                  <c:v>146686.79733863499</c:v>
                </c:pt>
                <c:pt idx="4200">
                  <c:v>146780.67241930999</c:v>
                </c:pt>
                <c:pt idx="4201">
                  <c:v>146846.44681021199</c:v>
                </c:pt>
                <c:pt idx="4202">
                  <c:v>146927.576775444</c:v>
                </c:pt>
                <c:pt idx="4203">
                  <c:v>146945.52517324401</c:v>
                </c:pt>
                <c:pt idx="4204">
                  <c:v>147033.240373615</c:v>
                </c:pt>
                <c:pt idx="4205">
                  <c:v>147055.132220208</c:v>
                </c:pt>
                <c:pt idx="4206">
                  <c:v>147168.33863682899</c:v>
                </c:pt>
                <c:pt idx="4207">
                  <c:v>147317.17308991301</c:v>
                </c:pt>
                <c:pt idx="4208">
                  <c:v>147407.487181287</c:v>
                </c:pt>
                <c:pt idx="4209">
                  <c:v>147457.35407922801</c:v>
                </c:pt>
                <c:pt idx="4210">
                  <c:v>147571.64969346501</c:v>
                </c:pt>
                <c:pt idx="4211">
                  <c:v>147752.76827803801</c:v>
                </c:pt>
                <c:pt idx="4212">
                  <c:v>147825.68896080201</c:v>
                </c:pt>
                <c:pt idx="4213">
                  <c:v>147863.09404667799</c:v>
                </c:pt>
                <c:pt idx="4214">
                  <c:v>148201.95960874</c:v>
                </c:pt>
                <c:pt idx="4215">
                  <c:v>148342.20643405899</c:v>
                </c:pt>
                <c:pt idx="4216">
                  <c:v>148557.91081979999</c:v>
                </c:pt>
                <c:pt idx="4217">
                  <c:v>149097.688123584</c:v>
                </c:pt>
                <c:pt idx="4218">
                  <c:v>149328.46756039499</c:v>
                </c:pt>
                <c:pt idx="4219">
                  <c:v>149430.67441774701</c:v>
                </c:pt>
                <c:pt idx="4220">
                  <c:v>149703.55211285799</c:v>
                </c:pt>
                <c:pt idx="4221">
                  <c:v>149769.32650376001</c:v>
                </c:pt>
                <c:pt idx="4222">
                  <c:v>149868.24486417699</c:v>
                </c:pt>
                <c:pt idx="4223">
                  <c:v>149868.404866792</c:v>
                </c:pt>
                <c:pt idx="4224">
                  <c:v>149956.12006716299</c:v>
                </c:pt>
                <c:pt idx="4225">
                  <c:v>149972.54047841599</c:v>
                </c:pt>
                <c:pt idx="4226">
                  <c:v>150091.21833037701</c:v>
                </c:pt>
                <c:pt idx="4227">
                  <c:v>150240.052783461</c:v>
                </c:pt>
                <c:pt idx="4228">
                  <c:v>150330.36687483499</c:v>
                </c:pt>
                <c:pt idx="4229">
                  <c:v>150753.09721901</c:v>
                </c:pt>
                <c:pt idx="4230">
                  <c:v>150785.97374022601</c:v>
                </c:pt>
                <c:pt idx="4231">
                  <c:v>150968.801604751</c:v>
                </c:pt>
                <c:pt idx="4232">
                  <c:v>151124.839302287</c:v>
                </c:pt>
                <c:pt idx="4233">
                  <c:v>151453.32501863199</c:v>
                </c:pt>
                <c:pt idx="4234">
                  <c:v>151498.578908533</c:v>
                </c:pt>
                <c:pt idx="4235">
                  <c:v>151739.358345346</c:v>
                </c:pt>
                <c:pt idx="4236">
                  <c:v>152279.13564912599</c:v>
                </c:pt>
                <c:pt idx="4237">
                  <c:v>152353.554111295</c:v>
                </c:pt>
                <c:pt idx="4238">
                  <c:v>152383.43126336599</c:v>
                </c:pt>
                <c:pt idx="4239">
                  <c:v>152626.43180640601</c:v>
                </c:pt>
                <c:pt idx="4240">
                  <c:v>152692.206197308</c:v>
                </c:pt>
                <c:pt idx="4241">
                  <c:v>152791.284560339</c:v>
                </c:pt>
                <c:pt idx="4242">
                  <c:v>152806.023005158</c:v>
                </c:pt>
                <c:pt idx="4243">
                  <c:v>152878.99976071101</c:v>
                </c:pt>
                <c:pt idx="4244">
                  <c:v>153014.09802392399</c:v>
                </c:pt>
                <c:pt idx="4245">
                  <c:v>153083.65906298801</c:v>
                </c:pt>
                <c:pt idx="4246">
                  <c:v>153153.98800396101</c:v>
                </c:pt>
                <c:pt idx="4247">
                  <c:v>153162.93247700899</c:v>
                </c:pt>
                <c:pt idx="4248">
                  <c:v>153253.24656838301</c:v>
                </c:pt>
                <c:pt idx="4249">
                  <c:v>153369.69238970199</c:v>
                </c:pt>
                <c:pt idx="4250">
                  <c:v>153708.853433774</c:v>
                </c:pt>
                <c:pt idx="4251">
                  <c:v>153854.21580358199</c:v>
                </c:pt>
                <c:pt idx="4252">
                  <c:v>153909.46969348201</c:v>
                </c:pt>
                <c:pt idx="4253">
                  <c:v>154047.71899583499</c:v>
                </c:pt>
                <c:pt idx="4254">
                  <c:v>154147.932302581</c:v>
                </c:pt>
                <c:pt idx="4255">
                  <c:v>154166.57974575201</c:v>
                </c:pt>
                <c:pt idx="4256">
                  <c:v>154680.026434075</c:v>
                </c:pt>
                <c:pt idx="4257">
                  <c:v>154794.322048317</c:v>
                </c:pt>
                <c:pt idx="4258">
                  <c:v>155276.43380484299</c:v>
                </c:pt>
                <c:pt idx="4259">
                  <c:v>155494.549847938</c:v>
                </c:pt>
                <c:pt idx="4260">
                  <c:v>155549.311499954</c:v>
                </c:pt>
                <c:pt idx="4261">
                  <c:v>155564.878788912</c:v>
                </c:pt>
                <c:pt idx="4262">
                  <c:v>155615.08589085599</c:v>
                </c:pt>
                <c:pt idx="4263">
                  <c:v>155714.16425388699</c:v>
                </c:pt>
                <c:pt idx="4264">
                  <c:v>155780.583174653</c:v>
                </c:pt>
                <c:pt idx="4265">
                  <c:v>155796.91379010901</c:v>
                </c:pt>
                <c:pt idx="4266">
                  <c:v>155801.87945425801</c:v>
                </c:pt>
                <c:pt idx="4267">
                  <c:v>155936.97771747201</c:v>
                </c:pt>
                <c:pt idx="4268">
                  <c:v>156085.81217055599</c:v>
                </c:pt>
                <c:pt idx="4269">
                  <c:v>156176.126261931</c:v>
                </c:pt>
                <c:pt idx="4270">
                  <c:v>156265.10658853201</c:v>
                </c:pt>
                <c:pt idx="4271">
                  <c:v>156310.36047843099</c:v>
                </c:pt>
                <c:pt idx="4272">
                  <c:v>156551.13991524701</c:v>
                </c:pt>
                <c:pt idx="4273">
                  <c:v>156567.47053070299</c:v>
                </c:pt>
                <c:pt idx="4274">
                  <c:v>156631.73312732199</c:v>
                </c:pt>
                <c:pt idx="4275">
                  <c:v>157090.91721902401</c:v>
                </c:pt>
                <c:pt idx="4276">
                  <c:v>157195.21283326799</c:v>
                </c:pt>
                <c:pt idx="4277">
                  <c:v>157599.18556435601</c:v>
                </c:pt>
                <c:pt idx="4278">
                  <c:v>157895.440632888</c:v>
                </c:pt>
                <c:pt idx="4279">
                  <c:v>157965.76957386301</c:v>
                </c:pt>
                <c:pt idx="4280">
                  <c:v>158046.59597307301</c:v>
                </c:pt>
                <c:pt idx="4281">
                  <c:v>158077.348823762</c:v>
                </c:pt>
                <c:pt idx="4282">
                  <c:v>158179.157131888</c:v>
                </c:pt>
                <c:pt idx="4283">
                  <c:v>158199.31349838999</c:v>
                </c:pt>
                <c:pt idx="4284">
                  <c:v>158207.80457505901</c:v>
                </c:pt>
                <c:pt idx="4285">
                  <c:v>158537.96558440401</c:v>
                </c:pt>
                <c:pt idx="4286">
                  <c:v>158637.04394743501</c:v>
                </c:pt>
                <c:pt idx="4287">
                  <c:v>158665.99737348201</c:v>
                </c:pt>
                <c:pt idx="4288">
                  <c:v>158721.25126337999</c:v>
                </c:pt>
                <c:pt idx="4289">
                  <c:v>158859.85741102</c:v>
                </c:pt>
                <c:pt idx="4290">
                  <c:v>158962.030700198</c:v>
                </c:pt>
                <c:pt idx="4291">
                  <c:v>158978.36131565299</c:v>
                </c:pt>
                <c:pt idx="4292">
                  <c:v>159008.69186410401</c:v>
                </c:pt>
                <c:pt idx="4293">
                  <c:v>159491.80800397301</c:v>
                </c:pt>
                <c:pt idx="4294">
                  <c:v>159554.61282087001</c:v>
                </c:pt>
                <c:pt idx="4295">
                  <c:v>160036.103618219</c:v>
                </c:pt>
                <c:pt idx="4296">
                  <c:v>160306.331417838</c:v>
                </c:pt>
                <c:pt idx="4297">
                  <c:v>160332.572015866</c:v>
                </c:pt>
                <c:pt idx="4298">
                  <c:v>160592.364744555</c:v>
                </c:pt>
                <c:pt idx="4299">
                  <c:v>160608.69536001</c:v>
                </c:pt>
                <c:pt idx="4300">
                  <c:v>161076.888158432</c:v>
                </c:pt>
                <c:pt idx="4301">
                  <c:v>161132.142048329</c:v>
                </c:pt>
                <c:pt idx="4302">
                  <c:v>161362.92148514901</c:v>
                </c:pt>
                <c:pt idx="4303">
                  <c:v>161389.252100604</c:v>
                </c:pt>
                <c:pt idx="4304">
                  <c:v>161460.845277952</c:v>
                </c:pt>
                <c:pt idx="4305">
                  <c:v>161549.923640983</c:v>
                </c:pt>
                <c:pt idx="4306">
                  <c:v>161782.73710456799</c:v>
                </c:pt>
                <c:pt idx="4307">
                  <c:v>161902.69878892199</c:v>
                </c:pt>
                <c:pt idx="4308">
                  <c:v>161931.571557652</c:v>
                </c:pt>
                <c:pt idx="4309">
                  <c:v>162477.492514418</c:v>
                </c:pt>
                <c:pt idx="4310">
                  <c:v>162993.25552950599</c:v>
                </c:pt>
                <c:pt idx="4311">
                  <c:v>163019.58614495999</c:v>
                </c:pt>
                <c:pt idx="4312">
                  <c:v>163137.11085466901</c:v>
                </c:pt>
                <c:pt idx="4313">
                  <c:v>163533.032833278</c:v>
                </c:pt>
                <c:pt idx="4314">
                  <c:v>163790.142885554</c:v>
                </c:pt>
                <c:pt idx="4315">
                  <c:v>163917.66759526299</c:v>
                </c:pt>
                <c:pt idx="4316">
                  <c:v>164383.72497149999</c:v>
                </c:pt>
                <c:pt idx="4317">
                  <c:v>164472.803334531</c:v>
                </c:pt>
                <c:pt idx="4318">
                  <c:v>164705.61679811499</c:v>
                </c:pt>
                <c:pt idx="4319">
                  <c:v>164733.589573871</c:v>
                </c:pt>
                <c:pt idx="4320">
                  <c:v>164854.45125119999</c:v>
                </c:pt>
                <c:pt idx="4321">
                  <c:v>165400.37220796599</c:v>
                </c:pt>
                <c:pt idx="4322">
                  <c:v>165419.803737824</c:v>
                </c:pt>
                <c:pt idx="4323">
                  <c:v>166200.36047841801</c:v>
                </c:pt>
                <c:pt idx="4324">
                  <c:v>167306.60466504699</c:v>
                </c:pt>
                <c:pt idx="4325">
                  <c:v>167395.68302807899</c:v>
                </c:pt>
                <c:pt idx="4326">
                  <c:v>167628.49649166301</c:v>
                </c:pt>
                <c:pt idx="4327">
                  <c:v>167767.33094474801</c:v>
                </c:pt>
                <c:pt idx="4328">
                  <c:v>167830.69452277399</c:v>
                </c:pt>
                <c:pt idx="4329">
                  <c:v>168323.25190151401</c:v>
                </c:pt>
                <c:pt idx="4330">
                  <c:v>168601.251263368</c:v>
                </c:pt>
                <c:pt idx="4331">
                  <c:v>169638.001639619</c:v>
                </c:pt>
                <c:pt idx="4332">
                  <c:v>169883.92361822701</c:v>
                </c:pt>
                <c:pt idx="4333">
                  <c:v>170229.48435859499</c:v>
                </c:pt>
                <c:pt idx="4334">
                  <c:v>170241.58530772501</c:v>
                </c:pt>
                <c:pt idx="4335">
                  <c:v>170318.56272162701</c:v>
                </c:pt>
                <c:pt idx="4336">
                  <c:v>171012.14204831899</c:v>
                </c:pt>
                <c:pt idx="4337">
                  <c:v>172642.476092675</c:v>
                </c:pt>
                <c:pt idx="4338">
                  <c:v>173241.442415175</c:v>
                </c:pt>
              </c:numCache>
            </c:numRef>
          </c:xVal>
          <c:yVal>
            <c:numRef>
              <c:f>ALP!$B$1:$B$4339</c:f>
              <c:numCache>
                <c:formatCode>General</c:formatCode>
                <c:ptCount val="4339"/>
                <c:pt idx="0">
                  <c:v>7.2007808997799818E-3</c:v>
                </c:pt>
                <c:pt idx="1">
                  <c:v>8.3069998697890678E-3</c:v>
                </c:pt>
                <c:pt idx="2">
                  <c:v>8.3069998697890678E-3</c:v>
                </c:pt>
                <c:pt idx="3">
                  <c:v>8.3069998697891442E-3</c:v>
                </c:pt>
                <c:pt idx="4">
                  <c:v>8.3069998697891442E-3</c:v>
                </c:pt>
                <c:pt idx="5">
                  <c:v>8.3069998697891442E-3</c:v>
                </c:pt>
                <c:pt idx="6">
                  <c:v>8.3069998697891442E-3</c:v>
                </c:pt>
                <c:pt idx="7">
                  <c:v>8.3069998697891442E-3</c:v>
                </c:pt>
                <c:pt idx="8">
                  <c:v>8.3069998697891702E-3</c:v>
                </c:pt>
                <c:pt idx="9">
                  <c:v>8.3069998697891702E-3</c:v>
                </c:pt>
                <c:pt idx="10">
                  <c:v>8.3069998697891702E-3</c:v>
                </c:pt>
                <c:pt idx="11">
                  <c:v>8.3069998697891702E-3</c:v>
                </c:pt>
                <c:pt idx="12">
                  <c:v>8.3069998697891702E-3</c:v>
                </c:pt>
                <c:pt idx="13">
                  <c:v>8.3069998697891702E-3</c:v>
                </c:pt>
                <c:pt idx="14">
                  <c:v>8.3069998697891702E-3</c:v>
                </c:pt>
                <c:pt idx="15">
                  <c:v>8.3069998697891806E-3</c:v>
                </c:pt>
                <c:pt idx="16">
                  <c:v>8.3069998697891806E-3</c:v>
                </c:pt>
                <c:pt idx="17">
                  <c:v>8.3069998697892153E-3</c:v>
                </c:pt>
                <c:pt idx="18">
                  <c:v>8.3069998697892153E-3</c:v>
                </c:pt>
                <c:pt idx="19">
                  <c:v>8.3069998697892153E-3</c:v>
                </c:pt>
                <c:pt idx="20">
                  <c:v>8.3069998697892153E-3</c:v>
                </c:pt>
                <c:pt idx="21">
                  <c:v>8.3069998697892153E-3</c:v>
                </c:pt>
                <c:pt idx="22">
                  <c:v>8.3069998697892153E-3</c:v>
                </c:pt>
                <c:pt idx="23">
                  <c:v>8.3069998697892153E-3</c:v>
                </c:pt>
                <c:pt idx="24">
                  <c:v>8.3069998697892153E-3</c:v>
                </c:pt>
                <c:pt idx="25">
                  <c:v>8.3069998697892153E-3</c:v>
                </c:pt>
                <c:pt idx="26">
                  <c:v>8.3069998697892153E-3</c:v>
                </c:pt>
                <c:pt idx="27">
                  <c:v>8.3069998697892153E-3</c:v>
                </c:pt>
                <c:pt idx="28">
                  <c:v>8.3069998697892153E-3</c:v>
                </c:pt>
                <c:pt idx="29">
                  <c:v>8.3069998697892153E-3</c:v>
                </c:pt>
                <c:pt idx="30">
                  <c:v>8.3069998697892153E-3</c:v>
                </c:pt>
                <c:pt idx="31">
                  <c:v>8.3069998697892153E-3</c:v>
                </c:pt>
                <c:pt idx="32">
                  <c:v>8.3884578880294887E-3</c:v>
                </c:pt>
                <c:pt idx="33">
                  <c:v>9.4830282694562344E-3</c:v>
                </c:pt>
                <c:pt idx="34">
                  <c:v>9.4833361743827584E-3</c:v>
                </c:pt>
                <c:pt idx="35">
                  <c:v>1.0275235534121243E-2</c:v>
                </c:pt>
                <c:pt idx="36">
                  <c:v>1.02763126684589E-2</c:v>
                </c:pt>
                <c:pt idx="37">
                  <c:v>1.0286551311098254E-2</c:v>
                </c:pt>
                <c:pt idx="38">
                  <c:v>1.0286551311098254E-2</c:v>
                </c:pt>
                <c:pt idx="39">
                  <c:v>1.0286551311098435E-2</c:v>
                </c:pt>
                <c:pt idx="40">
                  <c:v>1.0286551311098435E-2</c:v>
                </c:pt>
                <c:pt idx="41">
                  <c:v>1.0286551311098435E-2</c:v>
                </c:pt>
                <c:pt idx="42">
                  <c:v>1.0286551311098435E-2</c:v>
                </c:pt>
                <c:pt idx="43">
                  <c:v>1.0286551311098478E-2</c:v>
                </c:pt>
                <c:pt idx="44">
                  <c:v>1.0286551311098478E-2</c:v>
                </c:pt>
                <c:pt idx="45">
                  <c:v>1.0286551311098478E-2</c:v>
                </c:pt>
                <c:pt idx="46">
                  <c:v>1.0286551311098511E-2</c:v>
                </c:pt>
                <c:pt idx="47">
                  <c:v>1.0286551311098511E-2</c:v>
                </c:pt>
                <c:pt idx="48">
                  <c:v>1.0286551311098607E-2</c:v>
                </c:pt>
                <c:pt idx="49">
                  <c:v>1.0286551311098607E-2</c:v>
                </c:pt>
                <c:pt idx="50">
                  <c:v>1.0286551311098607E-2</c:v>
                </c:pt>
                <c:pt idx="51">
                  <c:v>1.0286551311098607E-2</c:v>
                </c:pt>
                <c:pt idx="52">
                  <c:v>1.0286551311098607E-2</c:v>
                </c:pt>
                <c:pt idx="53">
                  <c:v>1.0286551311098607E-2</c:v>
                </c:pt>
                <c:pt idx="54">
                  <c:v>1.0286551311098607E-2</c:v>
                </c:pt>
                <c:pt idx="55">
                  <c:v>1.0286551311098607E-2</c:v>
                </c:pt>
                <c:pt idx="56">
                  <c:v>1.0286551311098607E-2</c:v>
                </c:pt>
                <c:pt idx="57">
                  <c:v>1.0286551311098607E-2</c:v>
                </c:pt>
                <c:pt idx="58">
                  <c:v>1.0710319377645683E-2</c:v>
                </c:pt>
                <c:pt idx="59">
                  <c:v>1.0710319377645683E-2</c:v>
                </c:pt>
                <c:pt idx="60">
                  <c:v>1.0710319377645683E-2</c:v>
                </c:pt>
                <c:pt idx="61">
                  <c:v>1.0710319377645683E-2</c:v>
                </c:pt>
                <c:pt idx="62">
                  <c:v>1.0710836910774105E-2</c:v>
                </c:pt>
                <c:pt idx="63">
                  <c:v>1.0718009367018427E-2</c:v>
                </c:pt>
                <c:pt idx="64">
                  <c:v>1.0718009367018427E-2</c:v>
                </c:pt>
                <c:pt idx="65">
                  <c:v>1.0725704163737391E-2</c:v>
                </c:pt>
                <c:pt idx="66">
                  <c:v>1.092527939208607E-2</c:v>
                </c:pt>
                <c:pt idx="67">
                  <c:v>1.0992994697767674E-2</c:v>
                </c:pt>
                <c:pt idx="68">
                  <c:v>1.1053171064854464E-2</c:v>
                </c:pt>
                <c:pt idx="69">
                  <c:v>1.1053171064854464E-2</c:v>
                </c:pt>
                <c:pt idx="70">
                  <c:v>1.1053171064854464E-2</c:v>
                </c:pt>
                <c:pt idx="71">
                  <c:v>1.1053171064854464E-2</c:v>
                </c:pt>
                <c:pt idx="72">
                  <c:v>1.1053171064854525E-2</c:v>
                </c:pt>
                <c:pt idx="73">
                  <c:v>1.1053171064854525E-2</c:v>
                </c:pt>
                <c:pt idx="74">
                  <c:v>1.2476424818284131E-2</c:v>
                </c:pt>
                <c:pt idx="75">
                  <c:v>1.2651970290050493E-2</c:v>
                </c:pt>
                <c:pt idx="76">
                  <c:v>1.2653260853713677E-2</c:v>
                </c:pt>
                <c:pt idx="77">
                  <c:v>1.2659315058796897E-2</c:v>
                </c:pt>
                <c:pt idx="78">
                  <c:v>1.2665528035462396E-2</c:v>
                </c:pt>
                <c:pt idx="79">
                  <c:v>1.2665528035462706E-2</c:v>
                </c:pt>
                <c:pt idx="80">
                  <c:v>1.2665528035462706E-2</c:v>
                </c:pt>
                <c:pt idx="81">
                  <c:v>1.2665528035462706E-2</c:v>
                </c:pt>
                <c:pt idx="82">
                  <c:v>1.2665528035462706E-2</c:v>
                </c:pt>
                <c:pt idx="83">
                  <c:v>1.2665528035462807E-2</c:v>
                </c:pt>
                <c:pt idx="84">
                  <c:v>1.2665528035462807E-2</c:v>
                </c:pt>
                <c:pt idx="85">
                  <c:v>1.2665528035462807E-2</c:v>
                </c:pt>
                <c:pt idx="86">
                  <c:v>1.2665528035462878E-2</c:v>
                </c:pt>
                <c:pt idx="87">
                  <c:v>1.2665528035462878E-2</c:v>
                </c:pt>
                <c:pt idx="88">
                  <c:v>1.2665528035463024E-2</c:v>
                </c:pt>
                <c:pt idx="89">
                  <c:v>1.2665528035463024E-2</c:v>
                </c:pt>
                <c:pt idx="90">
                  <c:v>1.2665528035463024E-2</c:v>
                </c:pt>
                <c:pt idx="91">
                  <c:v>1.2665528035463024E-2</c:v>
                </c:pt>
                <c:pt idx="92">
                  <c:v>1.2665528035463024E-2</c:v>
                </c:pt>
                <c:pt idx="93">
                  <c:v>1.2665528035463024E-2</c:v>
                </c:pt>
                <c:pt idx="94">
                  <c:v>1.2665528035463024E-2</c:v>
                </c:pt>
                <c:pt idx="95">
                  <c:v>1.2665528035463024E-2</c:v>
                </c:pt>
                <c:pt idx="96">
                  <c:v>1.2665528035463024E-2</c:v>
                </c:pt>
                <c:pt idx="97">
                  <c:v>1.2974222925943454E-2</c:v>
                </c:pt>
                <c:pt idx="98">
                  <c:v>1.3173558300890252E-2</c:v>
                </c:pt>
                <c:pt idx="99">
                  <c:v>1.3182141184264917E-2</c:v>
                </c:pt>
                <c:pt idx="100">
                  <c:v>1.3394811438526305E-2</c:v>
                </c:pt>
                <c:pt idx="101">
                  <c:v>1.3430095632764687E-2</c:v>
                </c:pt>
                <c:pt idx="102">
                  <c:v>1.3554706795549815E-2</c:v>
                </c:pt>
                <c:pt idx="103">
                  <c:v>1.3554706795549815E-2</c:v>
                </c:pt>
                <c:pt idx="104">
                  <c:v>1.3554706795549815E-2</c:v>
                </c:pt>
                <c:pt idx="105">
                  <c:v>1.3554706795549815E-2</c:v>
                </c:pt>
                <c:pt idx="106">
                  <c:v>1.3583019925892122E-2</c:v>
                </c:pt>
                <c:pt idx="107">
                  <c:v>1.3583019925892122E-2</c:v>
                </c:pt>
                <c:pt idx="108">
                  <c:v>1.3583826744323754E-2</c:v>
                </c:pt>
                <c:pt idx="109">
                  <c:v>1.3589712683342298E-2</c:v>
                </c:pt>
                <c:pt idx="110">
                  <c:v>1.3837461856571956E-2</c:v>
                </c:pt>
                <c:pt idx="111">
                  <c:v>1.3880017819122022E-2</c:v>
                </c:pt>
                <c:pt idx="112">
                  <c:v>1.3938675309550031E-2</c:v>
                </c:pt>
                <c:pt idx="113">
                  <c:v>1.3946610659728133E-2</c:v>
                </c:pt>
                <c:pt idx="114">
                  <c:v>1.4568647058556802E-2</c:v>
                </c:pt>
                <c:pt idx="115">
                  <c:v>1.4729743061573583E-2</c:v>
                </c:pt>
                <c:pt idx="116">
                  <c:v>1.4731432307704467E-2</c:v>
                </c:pt>
                <c:pt idx="117">
                  <c:v>1.4837571646097098E-2</c:v>
                </c:pt>
                <c:pt idx="118">
                  <c:v>1.5488819930346783E-2</c:v>
                </c:pt>
                <c:pt idx="119">
                  <c:v>1.5490419061566934E-2</c:v>
                </c:pt>
                <c:pt idx="120">
                  <c:v>1.5491955624015133E-2</c:v>
                </c:pt>
                <c:pt idx="121">
                  <c:v>1.5499163777707301E-2</c:v>
                </c:pt>
                <c:pt idx="122">
                  <c:v>1.5506560855162244E-2</c:v>
                </c:pt>
                <c:pt idx="123">
                  <c:v>1.5506560855162665E-2</c:v>
                </c:pt>
                <c:pt idx="124">
                  <c:v>1.5506560855162665E-2</c:v>
                </c:pt>
                <c:pt idx="125">
                  <c:v>1.5506560855162665E-2</c:v>
                </c:pt>
                <c:pt idx="126">
                  <c:v>1.5506560855162665E-2</c:v>
                </c:pt>
                <c:pt idx="127">
                  <c:v>1.5506560855162872E-2</c:v>
                </c:pt>
                <c:pt idx="128">
                  <c:v>1.5506560855162872E-2</c:v>
                </c:pt>
                <c:pt idx="129">
                  <c:v>1.5506560855162966E-2</c:v>
                </c:pt>
                <c:pt idx="130">
                  <c:v>1.5506560855162966E-2</c:v>
                </c:pt>
                <c:pt idx="131">
                  <c:v>1.55065608551632E-2</c:v>
                </c:pt>
                <c:pt idx="132">
                  <c:v>1.55065608551632E-2</c:v>
                </c:pt>
                <c:pt idx="133">
                  <c:v>1.55065608551632E-2</c:v>
                </c:pt>
                <c:pt idx="134">
                  <c:v>1.55065608551632E-2</c:v>
                </c:pt>
                <c:pt idx="135">
                  <c:v>1.55065608551632E-2</c:v>
                </c:pt>
                <c:pt idx="136">
                  <c:v>1.55065608551632E-2</c:v>
                </c:pt>
                <c:pt idx="137">
                  <c:v>1.55065608551632E-2</c:v>
                </c:pt>
                <c:pt idx="138">
                  <c:v>1.6111041156513215E-2</c:v>
                </c:pt>
                <c:pt idx="139">
                  <c:v>1.6121247254538562E-2</c:v>
                </c:pt>
                <c:pt idx="140">
                  <c:v>1.6121247254538899E-2</c:v>
                </c:pt>
                <c:pt idx="141">
                  <c:v>1.6487596306420618E-2</c:v>
                </c:pt>
                <c:pt idx="142">
                  <c:v>1.6541684600902395E-2</c:v>
                </c:pt>
                <c:pt idx="143">
                  <c:v>1.6541684600902395E-2</c:v>
                </c:pt>
                <c:pt idx="144">
                  <c:v>1.6541684600902395E-2</c:v>
                </c:pt>
                <c:pt idx="145">
                  <c:v>1.6541684600902395E-2</c:v>
                </c:pt>
                <c:pt idx="146">
                  <c:v>1.6597714359359996E-2</c:v>
                </c:pt>
                <c:pt idx="147">
                  <c:v>1.6597714359360353E-2</c:v>
                </c:pt>
                <c:pt idx="148">
                  <c:v>1.6597714359360353E-2</c:v>
                </c:pt>
                <c:pt idx="149">
                  <c:v>1.6597714359360353E-2</c:v>
                </c:pt>
                <c:pt idx="150">
                  <c:v>1.6856916001077794E-2</c:v>
                </c:pt>
                <c:pt idx="151">
                  <c:v>1.6867963648880602E-2</c:v>
                </c:pt>
                <c:pt idx="152">
                  <c:v>1.6899906043317543E-2</c:v>
                </c:pt>
                <c:pt idx="153">
                  <c:v>1.6950431311961677E-2</c:v>
                </c:pt>
                <c:pt idx="154">
                  <c:v>1.7020065487346973E-2</c:v>
                </c:pt>
                <c:pt idx="155">
                  <c:v>1.7029485092981925E-2</c:v>
                </c:pt>
                <c:pt idx="156">
                  <c:v>1.7153553080212599E-2</c:v>
                </c:pt>
                <c:pt idx="157">
                  <c:v>1.7173108298104426E-2</c:v>
                </c:pt>
                <c:pt idx="158">
                  <c:v>1.7758561820572914E-2</c:v>
                </c:pt>
                <c:pt idx="159">
                  <c:v>1.8086052699697389E-2</c:v>
                </c:pt>
                <c:pt idx="160">
                  <c:v>1.885680665497666E-2</c:v>
                </c:pt>
                <c:pt idx="161">
                  <c:v>1.8857085320179368E-2</c:v>
                </c:pt>
                <c:pt idx="162">
                  <c:v>1.8858977304328145E-2</c:v>
                </c:pt>
                <c:pt idx="163">
                  <c:v>1.886079525551403E-2</c:v>
                </c:pt>
                <c:pt idx="164">
                  <c:v>1.8878074839788431E-2</c:v>
                </c:pt>
                <c:pt idx="165">
                  <c:v>1.8878074839789198E-2</c:v>
                </c:pt>
                <c:pt idx="166">
                  <c:v>1.8878074839789198E-2</c:v>
                </c:pt>
                <c:pt idx="167">
                  <c:v>1.8878074839789198E-2</c:v>
                </c:pt>
                <c:pt idx="168">
                  <c:v>1.8878074839789198E-2</c:v>
                </c:pt>
                <c:pt idx="169">
                  <c:v>1.8878074839789316E-2</c:v>
                </c:pt>
                <c:pt idx="170">
                  <c:v>1.8878074839789316E-2</c:v>
                </c:pt>
                <c:pt idx="171">
                  <c:v>1.8878074839789576E-2</c:v>
                </c:pt>
                <c:pt idx="172">
                  <c:v>1.8878074839789576E-2</c:v>
                </c:pt>
                <c:pt idx="173">
                  <c:v>1.8878074839789913E-2</c:v>
                </c:pt>
                <c:pt idx="174">
                  <c:v>1.8878074839789913E-2</c:v>
                </c:pt>
                <c:pt idx="175">
                  <c:v>1.8878074839789913E-2</c:v>
                </c:pt>
                <c:pt idx="176">
                  <c:v>1.8878074839789913E-2</c:v>
                </c:pt>
                <c:pt idx="177">
                  <c:v>1.8878074839789913E-2</c:v>
                </c:pt>
                <c:pt idx="178">
                  <c:v>1.8878074839789913E-2</c:v>
                </c:pt>
                <c:pt idx="179">
                  <c:v>1.8889350632155903E-2</c:v>
                </c:pt>
                <c:pt idx="180">
                  <c:v>1.9592794935051779E-2</c:v>
                </c:pt>
                <c:pt idx="181">
                  <c:v>1.9604854939814641E-2</c:v>
                </c:pt>
                <c:pt idx="182">
                  <c:v>2.0037590570235558E-2</c:v>
                </c:pt>
                <c:pt idx="183">
                  <c:v>2.0075046171683535E-2</c:v>
                </c:pt>
                <c:pt idx="184">
                  <c:v>2.0075046171683535E-2</c:v>
                </c:pt>
                <c:pt idx="185">
                  <c:v>2.0075046171683535E-2</c:v>
                </c:pt>
                <c:pt idx="186">
                  <c:v>2.0075046171683535E-2</c:v>
                </c:pt>
                <c:pt idx="187">
                  <c:v>2.0167603081593537E-2</c:v>
                </c:pt>
                <c:pt idx="188">
                  <c:v>2.0167603081593946E-2</c:v>
                </c:pt>
                <c:pt idx="189">
                  <c:v>2.0167603081593946E-2</c:v>
                </c:pt>
                <c:pt idx="190">
                  <c:v>2.0167603081593946E-2</c:v>
                </c:pt>
                <c:pt idx="191">
                  <c:v>2.0167603081593946E-2</c:v>
                </c:pt>
                <c:pt idx="192">
                  <c:v>2.0465531942181224E-2</c:v>
                </c:pt>
                <c:pt idx="193">
                  <c:v>2.0524249253951486E-2</c:v>
                </c:pt>
                <c:pt idx="194">
                  <c:v>2.0583859108909208E-2</c:v>
                </c:pt>
                <c:pt idx="195">
                  <c:v>2.0666004389296378E-2</c:v>
                </c:pt>
                <c:pt idx="196">
                  <c:v>2.0677115579073539E-2</c:v>
                </c:pt>
                <c:pt idx="197">
                  <c:v>2.0846506486750453E-2</c:v>
                </c:pt>
                <c:pt idx="198">
                  <c:v>2.1415629040073103E-2</c:v>
                </c:pt>
                <c:pt idx="199">
                  <c:v>2.1922195563040831E-2</c:v>
                </c:pt>
                <c:pt idx="200">
                  <c:v>2.2828978447514896E-2</c:v>
                </c:pt>
                <c:pt idx="201">
                  <c:v>2.2829306073368794E-2</c:v>
                </c:pt>
                <c:pt idx="202">
                  <c:v>2.2831530469366298E-2</c:v>
                </c:pt>
                <c:pt idx="203">
                  <c:v>2.2833667818356086E-2</c:v>
                </c:pt>
                <c:pt idx="204">
                  <c:v>2.2853982937085349E-2</c:v>
                </c:pt>
                <c:pt idx="205">
                  <c:v>2.285398293708639E-2</c:v>
                </c:pt>
                <c:pt idx="206">
                  <c:v>2.285398293708639E-2</c:v>
                </c:pt>
                <c:pt idx="207">
                  <c:v>2.285398293708639E-2</c:v>
                </c:pt>
                <c:pt idx="208">
                  <c:v>2.2853982937086684E-2</c:v>
                </c:pt>
                <c:pt idx="209">
                  <c:v>2.2853982937086684E-2</c:v>
                </c:pt>
                <c:pt idx="210">
                  <c:v>2.2853982937086969E-2</c:v>
                </c:pt>
                <c:pt idx="211">
                  <c:v>2.285398293708741E-2</c:v>
                </c:pt>
                <c:pt idx="212">
                  <c:v>2.285398293708741E-2</c:v>
                </c:pt>
                <c:pt idx="213">
                  <c:v>2.285398293708741E-2</c:v>
                </c:pt>
                <c:pt idx="214">
                  <c:v>2.285398293708741E-2</c:v>
                </c:pt>
                <c:pt idx="215">
                  <c:v>2.285398293708741E-2</c:v>
                </c:pt>
                <c:pt idx="216">
                  <c:v>2.286723924133564E-2</c:v>
                </c:pt>
                <c:pt idx="217">
                  <c:v>2.3693735052479917E-2</c:v>
                </c:pt>
                <c:pt idx="218">
                  <c:v>2.3707896134672151E-2</c:v>
                </c:pt>
                <c:pt idx="219">
                  <c:v>2.3707896134672762E-2</c:v>
                </c:pt>
                <c:pt idx="220">
                  <c:v>2.3707896134673237E-2</c:v>
                </c:pt>
                <c:pt idx="221">
                  <c:v>2.421583503874597E-2</c:v>
                </c:pt>
                <c:pt idx="222">
                  <c:v>2.4228832356306091E-2</c:v>
                </c:pt>
                <c:pt idx="223">
                  <c:v>2.4228832356306091E-2</c:v>
                </c:pt>
                <c:pt idx="224">
                  <c:v>2.4228832356306091E-2</c:v>
                </c:pt>
                <c:pt idx="225">
                  <c:v>2.4228832356306091E-2</c:v>
                </c:pt>
                <c:pt idx="226">
                  <c:v>2.4368371263199708E-2</c:v>
                </c:pt>
                <c:pt idx="227">
                  <c:v>2.4368371263199871E-2</c:v>
                </c:pt>
                <c:pt idx="228">
                  <c:v>2.4368371263200191E-2</c:v>
                </c:pt>
                <c:pt idx="229">
                  <c:v>2.4368371263200659E-2</c:v>
                </c:pt>
                <c:pt idx="230">
                  <c:v>2.4368371263200659E-2</c:v>
                </c:pt>
                <c:pt idx="231">
                  <c:v>2.4368371263200659E-2</c:v>
                </c:pt>
                <c:pt idx="232">
                  <c:v>2.4368371263200659E-2</c:v>
                </c:pt>
                <c:pt idx="233">
                  <c:v>2.4368371263200659E-2</c:v>
                </c:pt>
                <c:pt idx="234">
                  <c:v>2.4717792616158637E-2</c:v>
                </c:pt>
                <c:pt idx="235">
                  <c:v>2.4786638510465822E-2</c:v>
                </c:pt>
                <c:pt idx="236">
                  <c:v>2.4856524274791229E-2</c:v>
                </c:pt>
                <c:pt idx="237">
                  <c:v>2.4952819336630905E-2</c:v>
                </c:pt>
                <c:pt idx="238">
                  <c:v>2.4965843493846066E-2</c:v>
                </c:pt>
                <c:pt idx="239">
                  <c:v>2.5164369222547833E-2</c:v>
                </c:pt>
                <c:pt idx="240">
                  <c:v>2.5830991657550317E-2</c:v>
                </c:pt>
                <c:pt idx="241">
                  <c:v>2.6423846995819206E-2</c:v>
                </c:pt>
                <c:pt idx="242">
                  <c:v>2.748395997745335E-2</c:v>
                </c:pt>
                <c:pt idx="243">
                  <c:v>2.7484342744737312E-2</c:v>
                </c:pt>
                <c:pt idx="244">
                  <c:v>2.7486941515287196E-2</c:v>
                </c:pt>
                <c:pt idx="245">
                  <c:v>2.7489438580491063E-2</c:v>
                </c:pt>
                <c:pt idx="246">
                  <c:v>2.7513172346709351E-2</c:v>
                </c:pt>
                <c:pt idx="247">
                  <c:v>2.7513172346710749E-2</c:v>
                </c:pt>
                <c:pt idx="248">
                  <c:v>2.7513172346710749E-2</c:v>
                </c:pt>
                <c:pt idx="249">
                  <c:v>2.7513172346710749E-2</c:v>
                </c:pt>
                <c:pt idx="250">
                  <c:v>2.7513172346711072E-2</c:v>
                </c:pt>
                <c:pt idx="251">
                  <c:v>2.7513172346711412E-2</c:v>
                </c:pt>
                <c:pt idx="252">
                  <c:v>2.7513172346712095E-2</c:v>
                </c:pt>
                <c:pt idx="253">
                  <c:v>2.7513172346712095E-2</c:v>
                </c:pt>
                <c:pt idx="254">
                  <c:v>2.7513172346712095E-2</c:v>
                </c:pt>
                <c:pt idx="255">
                  <c:v>2.7513172346712095E-2</c:v>
                </c:pt>
                <c:pt idx="256">
                  <c:v>2.7513172346712095E-2</c:v>
                </c:pt>
                <c:pt idx="257">
                  <c:v>2.7528659053512892E-2</c:v>
                </c:pt>
                <c:pt idx="258">
                  <c:v>2.8493626957698144E-2</c:v>
                </c:pt>
                <c:pt idx="259">
                  <c:v>2.8510150632068326E-2</c:v>
                </c:pt>
                <c:pt idx="260">
                  <c:v>2.9081719196036214E-2</c:v>
                </c:pt>
                <c:pt idx="261">
                  <c:v>2.9081719196036214E-2</c:v>
                </c:pt>
                <c:pt idx="262">
                  <c:v>2.9081719196036214E-2</c:v>
                </c:pt>
                <c:pt idx="263">
                  <c:v>2.9081719196036214E-2</c:v>
                </c:pt>
                <c:pt idx="264">
                  <c:v>2.9102614048209831E-2</c:v>
                </c:pt>
                <c:pt idx="265">
                  <c:v>2.9280451022075493E-2</c:v>
                </c:pt>
                <c:pt idx="266">
                  <c:v>2.9280451022075854E-2</c:v>
                </c:pt>
                <c:pt idx="267">
                  <c:v>2.9280451022075854E-2</c:v>
                </c:pt>
                <c:pt idx="268">
                  <c:v>2.9280451022076198E-2</c:v>
                </c:pt>
                <c:pt idx="269">
                  <c:v>2.928045102207676E-2</c:v>
                </c:pt>
                <c:pt idx="270">
                  <c:v>2.928045102207676E-2</c:v>
                </c:pt>
                <c:pt idx="271">
                  <c:v>2.928045102207676E-2</c:v>
                </c:pt>
                <c:pt idx="272">
                  <c:v>2.928045102207676E-2</c:v>
                </c:pt>
                <c:pt idx="273">
                  <c:v>2.928045102207676E-2</c:v>
                </c:pt>
                <c:pt idx="274">
                  <c:v>2.968768830838165E-2</c:v>
                </c:pt>
                <c:pt idx="275">
                  <c:v>2.9767902488296211E-2</c:v>
                </c:pt>
                <c:pt idx="276">
                  <c:v>2.9849320519052043E-2</c:v>
                </c:pt>
                <c:pt idx="277">
                  <c:v>2.9961493080539268E-2</c:v>
                </c:pt>
                <c:pt idx="278">
                  <c:v>2.9976663581234998E-2</c:v>
                </c:pt>
                <c:pt idx="279">
                  <c:v>3.0207872575811538E-2</c:v>
                </c:pt>
                <c:pt idx="280">
                  <c:v>3.0983789641327076E-2</c:v>
                </c:pt>
                <c:pt idx="281">
                  <c:v>3.167327051914931E-2</c:v>
                </c:pt>
                <c:pt idx="282">
                  <c:v>3.2904849526231149E-2</c:v>
                </c:pt>
                <c:pt idx="283">
                  <c:v>3.2905293904359326E-2</c:v>
                </c:pt>
                <c:pt idx="284">
                  <c:v>3.2908310971592587E-2</c:v>
                </c:pt>
                <c:pt idx="285">
                  <c:v>3.2911209953771565E-2</c:v>
                </c:pt>
                <c:pt idx="286">
                  <c:v>3.293876335241696E-2</c:v>
                </c:pt>
                <c:pt idx="287">
                  <c:v>3.293876335241696E-2</c:v>
                </c:pt>
                <c:pt idx="288">
                  <c:v>3.2938763352417577E-2</c:v>
                </c:pt>
                <c:pt idx="289">
                  <c:v>3.2938763352417973E-2</c:v>
                </c:pt>
                <c:pt idx="290">
                  <c:v>3.293876335241875E-2</c:v>
                </c:pt>
                <c:pt idx="291">
                  <c:v>3.293876335241875E-2</c:v>
                </c:pt>
                <c:pt idx="292">
                  <c:v>3.293876335241875E-2</c:v>
                </c:pt>
                <c:pt idx="293">
                  <c:v>3.293876335241875E-2</c:v>
                </c:pt>
                <c:pt idx="294">
                  <c:v>3.2956741995448575E-2</c:v>
                </c:pt>
                <c:pt idx="295">
                  <c:v>3.4076299361646759E-2</c:v>
                </c:pt>
                <c:pt idx="296">
                  <c:v>3.4095458590816807E-2</c:v>
                </c:pt>
                <c:pt idx="297">
                  <c:v>3.409545859081866E-2</c:v>
                </c:pt>
                <c:pt idx="298">
                  <c:v>3.4095458590820735E-2</c:v>
                </c:pt>
                <c:pt idx="299">
                  <c:v>3.4716229303437422E-2</c:v>
                </c:pt>
                <c:pt idx="300">
                  <c:v>3.4716229303437422E-2</c:v>
                </c:pt>
                <c:pt idx="301">
                  <c:v>3.4716229303437422E-2</c:v>
                </c:pt>
                <c:pt idx="302">
                  <c:v>3.4716229303437422E-2</c:v>
                </c:pt>
                <c:pt idx="303">
                  <c:v>3.4782167746564722E-2</c:v>
                </c:pt>
                <c:pt idx="304">
                  <c:v>3.4988198641240656E-2</c:v>
                </c:pt>
                <c:pt idx="305">
                  <c:v>3.4988198641240656E-2</c:v>
                </c:pt>
                <c:pt idx="306">
                  <c:v>3.4988198641241058E-2</c:v>
                </c:pt>
                <c:pt idx="307">
                  <c:v>3.4988198641241058E-2</c:v>
                </c:pt>
                <c:pt idx="308">
                  <c:v>3.4988198641241509E-2</c:v>
                </c:pt>
                <c:pt idx="309">
                  <c:v>3.4988198641242342E-2</c:v>
                </c:pt>
                <c:pt idx="310">
                  <c:v>3.4988198641242342E-2</c:v>
                </c:pt>
                <c:pt idx="311">
                  <c:v>3.4988198641242342E-2</c:v>
                </c:pt>
                <c:pt idx="312">
                  <c:v>3.4988198641242342E-2</c:v>
                </c:pt>
                <c:pt idx="313">
                  <c:v>3.4988198641242342E-2</c:v>
                </c:pt>
                <c:pt idx="314">
                  <c:v>3.4988198641242342E-2</c:v>
                </c:pt>
                <c:pt idx="315">
                  <c:v>3.5149022115495865E-2</c:v>
                </c:pt>
                <c:pt idx="316">
                  <c:v>3.5431689046796791E-2</c:v>
                </c:pt>
                <c:pt idx="317">
                  <c:v>3.5459834543208384E-2</c:v>
                </c:pt>
                <c:pt idx="318">
                  <c:v>3.5646963703423754E-2</c:v>
                </c:pt>
                <c:pt idx="319">
                  <c:v>3.5776810272486199E-2</c:v>
                </c:pt>
                <c:pt idx="320">
                  <c:v>3.5794369743141652E-2</c:v>
                </c:pt>
                <c:pt idx="321">
                  <c:v>3.5918541369389448E-2</c:v>
                </c:pt>
                <c:pt idx="322">
                  <c:v>3.6959403330588253E-2</c:v>
                </c:pt>
                <c:pt idx="323">
                  <c:v>3.7756217335936475E-2</c:v>
                </c:pt>
                <c:pt idx="324">
                  <c:v>3.9155498874891816E-2</c:v>
                </c:pt>
                <c:pt idx="325">
                  <c:v>3.9158977883807469E-2</c:v>
                </c:pt>
                <c:pt idx="326">
                  <c:v>3.9178001552183178E-2</c:v>
                </c:pt>
                <c:pt idx="327">
                  <c:v>3.9185339320664703E-2</c:v>
                </c:pt>
                <c:pt idx="328">
                  <c:v>3.9217125981740653E-2</c:v>
                </c:pt>
                <c:pt idx="329">
                  <c:v>3.9217125981740653E-2</c:v>
                </c:pt>
                <c:pt idx="330">
                  <c:v>3.9217125981741145E-2</c:v>
                </c:pt>
                <c:pt idx="331">
                  <c:v>3.9217125981741832E-2</c:v>
                </c:pt>
                <c:pt idx="332">
                  <c:v>3.9237866326102218E-2</c:v>
                </c:pt>
                <c:pt idx="333">
                  <c:v>4.0390711713496008E-2</c:v>
                </c:pt>
                <c:pt idx="334">
                  <c:v>4.0394783504600337E-2</c:v>
                </c:pt>
                <c:pt idx="335">
                  <c:v>4.0427963535695319E-2</c:v>
                </c:pt>
                <c:pt idx="336">
                  <c:v>4.0528613273412589E-2</c:v>
                </c:pt>
                <c:pt idx="337">
                  <c:v>4.0550688778899092E-2</c:v>
                </c:pt>
                <c:pt idx="338">
                  <c:v>4.1217707808369156E-2</c:v>
                </c:pt>
                <c:pt idx="339">
                  <c:v>4.1217707808369156E-2</c:v>
                </c:pt>
                <c:pt idx="340">
                  <c:v>4.1217707808369156E-2</c:v>
                </c:pt>
                <c:pt idx="341">
                  <c:v>4.1217707808369156E-2</c:v>
                </c:pt>
                <c:pt idx="342">
                  <c:v>4.1341632123118977E-2</c:v>
                </c:pt>
                <c:pt idx="343">
                  <c:v>4.1578826210468614E-2</c:v>
                </c:pt>
                <c:pt idx="344">
                  <c:v>4.1578826210468614E-2</c:v>
                </c:pt>
                <c:pt idx="345">
                  <c:v>4.1578826210469336E-2</c:v>
                </c:pt>
                <c:pt idx="346">
                  <c:v>4.1578826210469336E-2</c:v>
                </c:pt>
                <c:pt idx="347">
                  <c:v>4.1578826210469835E-2</c:v>
                </c:pt>
                <c:pt idx="348">
                  <c:v>4.1578826210471001E-2</c:v>
                </c:pt>
                <c:pt idx="349">
                  <c:v>4.1578826210471001E-2</c:v>
                </c:pt>
                <c:pt idx="350">
                  <c:v>4.1578826210471001E-2</c:v>
                </c:pt>
                <c:pt idx="351">
                  <c:v>4.1578826210471001E-2</c:v>
                </c:pt>
                <c:pt idx="352">
                  <c:v>4.1578826210471001E-2</c:v>
                </c:pt>
                <c:pt idx="353">
                  <c:v>4.1578826210471001E-2</c:v>
                </c:pt>
                <c:pt idx="354">
                  <c:v>4.1578826210471001E-2</c:v>
                </c:pt>
                <c:pt idx="355">
                  <c:v>4.1600300286150818E-2</c:v>
                </c:pt>
                <c:pt idx="356">
                  <c:v>4.1601107672115507E-2</c:v>
                </c:pt>
                <c:pt idx="357">
                  <c:v>4.164651909448968E-2</c:v>
                </c:pt>
                <c:pt idx="358">
                  <c:v>4.1763940109543533E-2</c:v>
                </c:pt>
                <c:pt idx="359">
                  <c:v>4.2064832750618099E-2</c:v>
                </c:pt>
                <c:pt idx="360">
                  <c:v>4.2121610673923719E-2</c:v>
                </c:pt>
                <c:pt idx="361">
                  <c:v>4.2336896900495108E-2</c:v>
                </c:pt>
                <c:pt idx="362">
                  <c:v>4.2486257325603474E-2</c:v>
                </c:pt>
                <c:pt idx="363">
                  <c:v>4.2506454199069371E-2</c:v>
                </c:pt>
                <c:pt idx="364">
                  <c:v>4.2564029464208765E-2</c:v>
                </c:pt>
                <c:pt idx="365">
                  <c:v>4.2649265990394057E-2</c:v>
                </c:pt>
                <c:pt idx="366">
                  <c:v>4.3845681602077677E-2</c:v>
                </c:pt>
                <c:pt idx="367">
                  <c:v>4.4593673451592021E-2</c:v>
                </c:pt>
                <c:pt idx="368">
                  <c:v>4.6256765580370229E-2</c:v>
                </c:pt>
                <c:pt idx="369">
                  <c:v>4.6365997757430763E-2</c:v>
                </c:pt>
                <c:pt idx="370">
                  <c:v>4.6369986209742808E-2</c:v>
                </c:pt>
                <c:pt idx="371">
                  <c:v>4.6391795350110412E-2</c:v>
                </c:pt>
                <c:pt idx="372">
                  <c:v>4.6400207420936805E-2</c:v>
                </c:pt>
                <c:pt idx="373">
                  <c:v>4.6412018907782453E-2</c:v>
                </c:pt>
                <c:pt idx="374">
                  <c:v>4.6460423071154597E-2</c:v>
                </c:pt>
                <c:pt idx="375">
                  <c:v>4.6764869856226611E-2</c:v>
                </c:pt>
                <c:pt idx="376">
                  <c:v>4.7912092868369373E-2</c:v>
                </c:pt>
                <c:pt idx="377">
                  <c:v>4.7964456935314113E-2</c:v>
                </c:pt>
                <c:pt idx="378">
                  <c:v>4.7964456935315744E-2</c:v>
                </c:pt>
                <c:pt idx="379">
                  <c:v>4.8673058394534147E-2</c:v>
                </c:pt>
                <c:pt idx="380">
                  <c:v>4.8673058394534147E-2</c:v>
                </c:pt>
                <c:pt idx="381">
                  <c:v>4.8673058394534147E-2</c:v>
                </c:pt>
                <c:pt idx="382">
                  <c:v>4.8673058394534147E-2</c:v>
                </c:pt>
                <c:pt idx="383">
                  <c:v>4.8869729069966776E-2</c:v>
                </c:pt>
                <c:pt idx="384">
                  <c:v>4.8954316739789006E-2</c:v>
                </c:pt>
                <c:pt idx="385">
                  <c:v>4.8959070774432276E-2</c:v>
                </c:pt>
                <c:pt idx="386">
                  <c:v>4.8970243843734988E-2</c:v>
                </c:pt>
                <c:pt idx="387">
                  <c:v>4.9141083297014401E-2</c:v>
                </c:pt>
                <c:pt idx="388">
                  <c:v>4.9141083297014401E-2</c:v>
                </c:pt>
                <c:pt idx="389">
                  <c:v>4.9141083297014401E-2</c:v>
                </c:pt>
                <c:pt idx="390">
                  <c:v>4.9141083297014984E-2</c:v>
                </c:pt>
                <c:pt idx="391">
                  <c:v>4.9141083297014984E-2</c:v>
                </c:pt>
                <c:pt idx="392">
                  <c:v>4.914108329701581E-2</c:v>
                </c:pt>
                <c:pt idx="393">
                  <c:v>4.914108329701581E-2</c:v>
                </c:pt>
                <c:pt idx="394">
                  <c:v>4.9141083297017184E-2</c:v>
                </c:pt>
                <c:pt idx="395">
                  <c:v>4.9141083297017184E-2</c:v>
                </c:pt>
                <c:pt idx="396">
                  <c:v>4.9141083297017184E-2</c:v>
                </c:pt>
                <c:pt idx="397">
                  <c:v>4.9141083297017184E-2</c:v>
                </c:pt>
                <c:pt idx="398">
                  <c:v>4.9141083297017184E-2</c:v>
                </c:pt>
                <c:pt idx="399">
                  <c:v>4.9141083297017184E-2</c:v>
                </c:pt>
                <c:pt idx="400">
                  <c:v>4.9352816924575611E-2</c:v>
                </c:pt>
                <c:pt idx="401">
                  <c:v>4.9696904141365177E-2</c:v>
                </c:pt>
                <c:pt idx="402">
                  <c:v>4.9761822518808271E-2</c:v>
                </c:pt>
                <c:pt idx="403">
                  <c:v>5.0007945543858498E-2</c:v>
                </c:pt>
                <c:pt idx="404">
                  <c:v>5.0178672392524319E-2</c:v>
                </c:pt>
                <c:pt idx="405">
                  <c:v>5.0267561188155542E-2</c:v>
                </c:pt>
                <c:pt idx="406">
                  <c:v>5.0364974364902886E-2</c:v>
                </c:pt>
                <c:pt idx="407">
                  <c:v>5.0404766669751418E-2</c:v>
                </c:pt>
                <c:pt idx="408">
                  <c:v>5.1672463915351248E-2</c:v>
                </c:pt>
                <c:pt idx="409">
                  <c:v>5.1731545566276703E-2</c:v>
                </c:pt>
                <c:pt idx="410">
                  <c:v>5.2585205316238927E-2</c:v>
                </c:pt>
                <c:pt idx="411">
                  <c:v>5.3100218015894499E-2</c:v>
                </c:pt>
                <c:pt idx="412">
                  <c:v>5.44813208640504E-2</c:v>
                </c:pt>
                <c:pt idx="413">
                  <c:v>5.4605766821240388E-2</c:v>
                </c:pt>
                <c:pt idx="414">
                  <c:v>5.4610310571844192E-2</c:v>
                </c:pt>
                <c:pt idx="415">
                  <c:v>5.4614676442662692E-2</c:v>
                </c:pt>
                <c:pt idx="416">
                  <c:v>5.4635155860619698E-2</c:v>
                </c:pt>
                <c:pt idx="417">
                  <c:v>5.4658194434765321E-2</c:v>
                </c:pt>
                <c:pt idx="418">
                  <c:v>5.4713334665681311E-2</c:v>
                </c:pt>
                <c:pt idx="419">
                  <c:v>5.6366018815860813E-2</c:v>
                </c:pt>
                <c:pt idx="420">
                  <c:v>5.6372669473720056E-2</c:v>
                </c:pt>
                <c:pt idx="421">
                  <c:v>5.7169243815896935E-2</c:v>
                </c:pt>
                <c:pt idx="422">
                  <c:v>5.7169243815896935E-2</c:v>
                </c:pt>
                <c:pt idx="423">
                  <c:v>5.7169243815896935E-2</c:v>
                </c:pt>
                <c:pt idx="424">
                  <c:v>5.7169243815896935E-2</c:v>
                </c:pt>
                <c:pt idx="425">
                  <c:v>5.7239655821777341E-2</c:v>
                </c:pt>
                <c:pt idx="426">
                  <c:v>5.7455211159871983E-2</c:v>
                </c:pt>
                <c:pt idx="427">
                  <c:v>5.7551379640667616E-2</c:v>
                </c:pt>
                <c:pt idx="428">
                  <c:v>5.7556784356162551E-2</c:v>
                </c:pt>
                <c:pt idx="429">
                  <c:v>5.7569486595161791E-2</c:v>
                </c:pt>
                <c:pt idx="430">
                  <c:v>5.7732286147528324E-2</c:v>
                </c:pt>
                <c:pt idx="431">
                  <c:v>5.7732286147528324E-2</c:v>
                </c:pt>
                <c:pt idx="432">
                  <c:v>5.7763693669398278E-2</c:v>
                </c:pt>
                <c:pt idx="433">
                  <c:v>5.7763693669398278E-2</c:v>
                </c:pt>
                <c:pt idx="434">
                  <c:v>5.7763693669398278E-2</c:v>
                </c:pt>
                <c:pt idx="435">
                  <c:v>5.7763693669399228E-2</c:v>
                </c:pt>
                <c:pt idx="436">
                  <c:v>5.7763693669399228E-2</c:v>
                </c:pt>
                <c:pt idx="437">
                  <c:v>5.7763693669400165E-2</c:v>
                </c:pt>
                <c:pt idx="438">
                  <c:v>5.7763693669400165E-2</c:v>
                </c:pt>
                <c:pt idx="439">
                  <c:v>5.7763693669402053E-2</c:v>
                </c:pt>
                <c:pt idx="440">
                  <c:v>5.7763693669402053E-2</c:v>
                </c:pt>
                <c:pt idx="441">
                  <c:v>5.7763693669402053E-2</c:v>
                </c:pt>
                <c:pt idx="442">
                  <c:v>5.7763693669402053E-2</c:v>
                </c:pt>
                <c:pt idx="443">
                  <c:v>5.8004352537089104E-2</c:v>
                </c:pt>
                <c:pt idx="444">
                  <c:v>5.8395361518499882E-2</c:v>
                </c:pt>
                <c:pt idx="445">
                  <c:v>5.8469120859794159E-2</c:v>
                </c:pt>
                <c:pt idx="446">
                  <c:v>5.8716901247119258E-2</c:v>
                </c:pt>
                <c:pt idx="447">
                  <c:v>5.8942651779852133E-2</c:v>
                </c:pt>
                <c:pt idx="448">
                  <c:v>5.9043607567766637E-2</c:v>
                </c:pt>
                <c:pt idx="449">
                  <c:v>5.9154237052937354E-2</c:v>
                </c:pt>
                <c:pt idx="450">
                  <c:v>5.9199425713135884E-2</c:v>
                </c:pt>
                <c:pt idx="451">
                  <c:v>6.0705351047350531E-2</c:v>
                </c:pt>
                <c:pt idx="452">
                  <c:v>6.1673481718168534E-2</c:v>
                </c:pt>
                <c:pt idx="453">
                  <c:v>6.2053953996140436E-2</c:v>
                </c:pt>
                <c:pt idx="454">
                  <c:v>6.3821681063951335E-2</c:v>
                </c:pt>
                <c:pt idx="455">
                  <c:v>6.3892687654934874E-2</c:v>
                </c:pt>
                <c:pt idx="456">
                  <c:v>6.3962568483852109E-2</c:v>
                </c:pt>
                <c:pt idx="457">
                  <c:v>6.3967712304154253E-2</c:v>
                </c:pt>
                <c:pt idx="458">
                  <c:v>6.3972654737198625E-2</c:v>
                </c:pt>
                <c:pt idx="459">
                  <c:v>6.3995838485346554E-2</c:v>
                </c:pt>
                <c:pt idx="460">
                  <c:v>6.4021918921894252E-2</c:v>
                </c:pt>
                <c:pt idx="461">
                  <c:v>6.5752850379587849E-2</c:v>
                </c:pt>
                <c:pt idx="462">
                  <c:v>6.5954043029848114E-2</c:v>
                </c:pt>
                <c:pt idx="463">
                  <c:v>6.596156261047309E-2</c:v>
                </c:pt>
                <c:pt idx="464">
                  <c:v>6.6791565335224526E-2</c:v>
                </c:pt>
                <c:pt idx="465">
                  <c:v>6.6791565335224526E-2</c:v>
                </c:pt>
                <c:pt idx="466">
                  <c:v>6.6791565335224526E-2</c:v>
                </c:pt>
                <c:pt idx="467">
                  <c:v>6.6791565335224526E-2</c:v>
                </c:pt>
                <c:pt idx="468">
                  <c:v>6.6917682288792815E-2</c:v>
                </c:pt>
                <c:pt idx="469">
                  <c:v>6.7185076456045739E-2</c:v>
                </c:pt>
                <c:pt idx="470">
                  <c:v>6.7293723939063993E-2</c:v>
                </c:pt>
                <c:pt idx="471">
                  <c:v>6.7299829766880245E-2</c:v>
                </c:pt>
                <c:pt idx="472">
                  <c:v>6.7314179680522196E-2</c:v>
                </c:pt>
                <c:pt idx="473">
                  <c:v>6.7498085718683432E-2</c:v>
                </c:pt>
                <c:pt idx="474">
                  <c:v>6.7498085718686998E-2</c:v>
                </c:pt>
                <c:pt idx="475">
                  <c:v>6.7498085718686998E-2</c:v>
                </c:pt>
                <c:pt idx="476">
                  <c:v>6.7533562765364527E-2</c:v>
                </c:pt>
                <c:pt idx="477">
                  <c:v>6.7533562765364527E-2</c:v>
                </c:pt>
                <c:pt idx="478">
                  <c:v>6.7533562765364527E-2</c:v>
                </c:pt>
                <c:pt idx="479">
                  <c:v>6.7533562765365596E-2</c:v>
                </c:pt>
                <c:pt idx="480">
                  <c:v>6.7533562765366678E-2</c:v>
                </c:pt>
                <c:pt idx="481">
                  <c:v>6.7533562765366678E-2</c:v>
                </c:pt>
                <c:pt idx="482">
                  <c:v>6.7533562765369121E-2</c:v>
                </c:pt>
                <c:pt idx="483">
                  <c:v>6.7533562765369121E-2</c:v>
                </c:pt>
                <c:pt idx="484">
                  <c:v>6.7533562765369121E-2</c:v>
                </c:pt>
                <c:pt idx="485">
                  <c:v>6.7533562765369121E-2</c:v>
                </c:pt>
                <c:pt idx="486">
                  <c:v>6.7805378830279012E-2</c:v>
                </c:pt>
                <c:pt idx="487">
                  <c:v>6.8330192351719998E-2</c:v>
                </c:pt>
                <c:pt idx="488">
                  <c:v>6.8609916563870013E-2</c:v>
                </c:pt>
                <c:pt idx="489">
                  <c:v>6.8828714288061449E-2</c:v>
                </c:pt>
                <c:pt idx="490">
                  <c:v>6.8978670033113199E-2</c:v>
                </c:pt>
                <c:pt idx="491">
                  <c:v>6.9103519098797556E-2</c:v>
                </c:pt>
                <c:pt idx="492">
                  <c:v>6.9154513330775311E-2</c:v>
                </c:pt>
                <c:pt idx="493">
                  <c:v>7.0349798942924577E-2</c:v>
                </c:pt>
                <c:pt idx="494">
                  <c:v>7.0853029089301842E-2</c:v>
                </c:pt>
                <c:pt idx="495">
                  <c:v>7.193761634607776E-2</c:v>
                </c:pt>
                <c:pt idx="496">
                  <c:v>7.194407842140188E-2</c:v>
                </c:pt>
                <c:pt idx="497">
                  <c:v>7.2372668265027654E-2</c:v>
                </c:pt>
                <c:pt idx="498">
                  <c:v>7.2468370325301276E-2</c:v>
                </c:pt>
                <c:pt idx="499">
                  <c:v>7.4362575961103489E-2</c:v>
                </c:pt>
                <c:pt idx="500">
                  <c:v>7.4442460169885691E-2</c:v>
                </c:pt>
                <c:pt idx="501">
                  <c:v>7.4521074352782546E-2</c:v>
                </c:pt>
                <c:pt idx="502">
                  <c:v>7.4526860884136029E-2</c:v>
                </c:pt>
                <c:pt idx="503">
                  <c:v>7.4532420847475883E-2</c:v>
                </c:pt>
                <c:pt idx="504">
                  <c:v>7.4558501047097922E-2</c:v>
                </c:pt>
                <c:pt idx="505">
                  <c:v>7.4587839373508338E-2</c:v>
                </c:pt>
                <c:pt idx="506">
                  <c:v>7.6759980821257054E-2</c:v>
                </c:pt>
                <c:pt idx="507">
                  <c:v>7.6768429403853103E-2</c:v>
                </c:pt>
                <c:pt idx="508">
                  <c:v>7.76217464156439E-2</c:v>
                </c:pt>
                <c:pt idx="509">
                  <c:v>7.76217464156439E-2</c:v>
                </c:pt>
                <c:pt idx="510">
                  <c:v>7.76217464156439E-2</c:v>
                </c:pt>
                <c:pt idx="511">
                  <c:v>7.76217464156439E-2</c:v>
                </c:pt>
                <c:pt idx="512">
                  <c:v>7.7842353045916163E-2</c:v>
                </c:pt>
                <c:pt idx="513">
                  <c:v>7.8142580182133325E-2</c:v>
                </c:pt>
                <c:pt idx="514">
                  <c:v>7.8226983982403867E-2</c:v>
                </c:pt>
                <c:pt idx="515">
                  <c:v>7.8231687837476874E-2</c:v>
                </c:pt>
                <c:pt idx="516">
                  <c:v>7.8264554333231665E-2</c:v>
                </c:pt>
                <c:pt idx="517">
                  <c:v>7.8287518265746689E-2</c:v>
                </c:pt>
                <c:pt idx="518">
                  <c:v>7.849396118484768E-2</c:v>
                </c:pt>
                <c:pt idx="519">
                  <c:v>7.8493961184851677E-2</c:v>
                </c:pt>
                <c:pt idx="520">
                  <c:v>7.8493961184851677E-2</c:v>
                </c:pt>
                <c:pt idx="521">
                  <c:v>7.8493961184851677E-2</c:v>
                </c:pt>
                <c:pt idx="522">
                  <c:v>7.8533783129836929E-2</c:v>
                </c:pt>
                <c:pt idx="523">
                  <c:v>7.8533783129836929E-2</c:v>
                </c:pt>
                <c:pt idx="524">
                  <c:v>7.8533783129836929E-2</c:v>
                </c:pt>
                <c:pt idx="525">
                  <c:v>7.8533783129838552E-2</c:v>
                </c:pt>
                <c:pt idx="526">
                  <c:v>7.853378312983969E-2</c:v>
                </c:pt>
                <c:pt idx="527">
                  <c:v>7.853378312983969E-2</c:v>
                </c:pt>
                <c:pt idx="528">
                  <c:v>7.8533783129842535E-2</c:v>
                </c:pt>
                <c:pt idx="529">
                  <c:v>7.8533783129842535E-2</c:v>
                </c:pt>
                <c:pt idx="530">
                  <c:v>7.8533783129842535E-2</c:v>
                </c:pt>
                <c:pt idx="531">
                  <c:v>7.8838860218925888E-2</c:v>
                </c:pt>
                <c:pt idx="532">
                  <c:v>7.9387586118202E-2</c:v>
                </c:pt>
                <c:pt idx="533">
                  <c:v>7.9741552036725158E-2</c:v>
                </c:pt>
                <c:pt idx="534">
                  <c:v>7.9986967608638604E-2</c:v>
                </c:pt>
                <c:pt idx="535">
                  <c:v>8.0155147641514102E-2</c:v>
                </c:pt>
                <c:pt idx="536">
                  <c:v>8.0254662071340244E-2</c:v>
                </c:pt>
                <c:pt idx="537">
                  <c:v>8.0352342155696144E-2</c:v>
                </c:pt>
                <c:pt idx="538">
                  <c:v>8.2214795321026643E-2</c:v>
                </c:pt>
                <c:pt idx="539">
                  <c:v>8.3470645733367266E-2</c:v>
                </c:pt>
                <c:pt idx="540">
                  <c:v>8.34778802034115E-2</c:v>
                </c:pt>
                <c:pt idx="541">
                  <c:v>8.3957637903913043E-2</c:v>
                </c:pt>
                <c:pt idx="542">
                  <c:v>8.4064749293684904E-2</c:v>
                </c:pt>
                <c:pt idx="543">
                  <c:v>8.6140860388109614E-2</c:v>
                </c:pt>
                <c:pt idx="544">
                  <c:v>8.6272876813598187E-2</c:v>
                </c:pt>
                <c:pt idx="545">
                  <c:v>8.6359807073075084E-2</c:v>
                </c:pt>
                <c:pt idx="546">
                  <c:v>8.6360759835489825E-2</c:v>
                </c:pt>
                <c:pt idx="547">
                  <c:v>8.6367228461654913E-2</c:v>
                </c:pt>
                <c:pt idx="548">
                  <c:v>8.6373443792934157E-2</c:v>
                </c:pt>
                <c:pt idx="549">
                  <c:v>8.6435393586239986E-2</c:v>
                </c:pt>
                <c:pt idx="550">
                  <c:v>8.8862017421270215E-2</c:v>
                </c:pt>
                <c:pt idx="551">
                  <c:v>8.8871450105765332E-2</c:v>
                </c:pt>
                <c:pt idx="552">
                  <c:v>8.9735857267363231E-2</c:v>
                </c:pt>
                <c:pt idx="553">
                  <c:v>8.9735857267363231E-2</c:v>
                </c:pt>
                <c:pt idx="554">
                  <c:v>8.9735857267363231E-2</c:v>
                </c:pt>
                <c:pt idx="555">
                  <c:v>8.9735857267363231E-2</c:v>
                </c:pt>
                <c:pt idx="556">
                  <c:v>9.0070109470191118E-2</c:v>
                </c:pt>
                <c:pt idx="557">
                  <c:v>9.0360822519459788E-2</c:v>
                </c:pt>
                <c:pt idx="558">
                  <c:v>9.0499244013744262E-2</c:v>
                </c:pt>
                <c:pt idx="559">
                  <c:v>9.0504491571232221E-2</c:v>
                </c:pt>
                <c:pt idx="560">
                  <c:v>9.0541156617927734E-2</c:v>
                </c:pt>
                <c:pt idx="561">
                  <c:v>9.0566774222517729E-2</c:v>
                </c:pt>
                <c:pt idx="562">
                  <c:v>9.0797058991488613E-2</c:v>
                </c:pt>
                <c:pt idx="563">
                  <c:v>9.0797058991493457E-2</c:v>
                </c:pt>
                <c:pt idx="564">
                  <c:v>9.0797058991493457E-2</c:v>
                </c:pt>
                <c:pt idx="565">
                  <c:v>9.0797058991493457E-2</c:v>
                </c:pt>
                <c:pt idx="566">
                  <c:v>9.0797058991493457E-2</c:v>
                </c:pt>
                <c:pt idx="567">
                  <c:v>9.0797058991493457E-2</c:v>
                </c:pt>
                <c:pt idx="568">
                  <c:v>9.0841476960510162E-2</c:v>
                </c:pt>
                <c:pt idx="569">
                  <c:v>9.0841476960510162E-2</c:v>
                </c:pt>
                <c:pt idx="570">
                  <c:v>9.0841476960510162E-2</c:v>
                </c:pt>
                <c:pt idx="571">
                  <c:v>9.084147696051198E-2</c:v>
                </c:pt>
                <c:pt idx="572">
                  <c:v>9.0841476960513326E-2</c:v>
                </c:pt>
                <c:pt idx="573">
                  <c:v>9.0841476960513326E-2</c:v>
                </c:pt>
                <c:pt idx="574">
                  <c:v>9.0841476960516865E-2</c:v>
                </c:pt>
                <c:pt idx="575">
                  <c:v>9.1181732565476084E-2</c:v>
                </c:pt>
                <c:pt idx="576">
                  <c:v>9.1793591203210886E-2</c:v>
                </c:pt>
                <c:pt idx="577">
                  <c:v>9.1967578035528824E-2</c:v>
                </c:pt>
                <c:pt idx="578">
                  <c:v>9.218818631642671E-2</c:v>
                </c:pt>
                <c:pt idx="579">
                  <c:v>9.264916085354033E-2</c:v>
                </c:pt>
                <c:pt idx="580">
                  <c:v>9.286890891817437E-2</c:v>
                </c:pt>
                <c:pt idx="581">
                  <c:v>9.4943243111351092E-2</c:v>
                </c:pt>
                <c:pt idx="582">
                  <c:v>9.5408859476827923E-2</c:v>
                </c:pt>
                <c:pt idx="583">
                  <c:v>9.6302478641991734E-2</c:v>
                </c:pt>
                <c:pt idx="584">
                  <c:v>9.6340821815505448E-2</c:v>
                </c:pt>
                <c:pt idx="585">
                  <c:v>9.688252837178371E-2</c:v>
                </c:pt>
                <c:pt idx="586">
                  <c:v>9.7001655656099861E-2</c:v>
                </c:pt>
                <c:pt idx="587">
                  <c:v>9.7404356552426935E-2</c:v>
                </c:pt>
                <c:pt idx="588">
                  <c:v>9.9309378533432829E-2</c:v>
                </c:pt>
                <c:pt idx="589">
                  <c:v>9.9456040454319689E-2</c:v>
                </c:pt>
                <c:pt idx="590">
                  <c:v>9.9552609152668475E-2</c:v>
                </c:pt>
                <c:pt idx="591">
                  <c:v>9.9553667529664797E-2</c:v>
                </c:pt>
                <c:pt idx="592">
                  <c:v>9.9560853195483842E-2</c:v>
                </c:pt>
                <c:pt idx="593">
                  <c:v>9.9567757466892975E-2</c:v>
                </c:pt>
                <c:pt idx="594">
                  <c:v>9.9636572919858959E-2</c:v>
                </c:pt>
                <c:pt idx="595">
                  <c:v>0.10233045194336844</c:v>
                </c:pt>
                <c:pt idx="596">
                  <c:v>0.10234091715421424</c:v>
                </c:pt>
                <c:pt idx="597">
                  <c:v>0.10320212796530993</c:v>
                </c:pt>
                <c:pt idx="598">
                  <c:v>0.10320212796530993</c:v>
                </c:pt>
                <c:pt idx="599">
                  <c:v>0.10320212796530993</c:v>
                </c:pt>
                <c:pt idx="600">
                  <c:v>0.10320212796530993</c:v>
                </c:pt>
                <c:pt idx="601">
                  <c:v>0.10367038976489344</c:v>
                </c:pt>
                <c:pt idx="602">
                  <c:v>0.10399271155887646</c:v>
                </c:pt>
                <c:pt idx="603">
                  <c:v>0.10414616732965899</c:v>
                </c:pt>
                <c:pt idx="604">
                  <c:v>0.10415198463282761</c:v>
                </c:pt>
                <c:pt idx="605">
                  <c:v>0.10419263011717891</c:v>
                </c:pt>
                <c:pt idx="606">
                  <c:v>0.10440758683882763</c:v>
                </c:pt>
                <c:pt idx="607">
                  <c:v>0.10447629362176745</c:v>
                </c:pt>
                <c:pt idx="608">
                  <c:v>0.10447629362176994</c:v>
                </c:pt>
                <c:pt idx="609">
                  <c:v>0.10447629362177142</c:v>
                </c:pt>
                <c:pt idx="610">
                  <c:v>0.10447629362177537</c:v>
                </c:pt>
                <c:pt idx="611">
                  <c:v>0.10447629362177537</c:v>
                </c:pt>
                <c:pt idx="612">
                  <c:v>0.10447629362177537</c:v>
                </c:pt>
                <c:pt idx="613">
                  <c:v>0.10447629362177537</c:v>
                </c:pt>
                <c:pt idx="614">
                  <c:v>0.10447629362177537</c:v>
                </c:pt>
                <c:pt idx="615">
                  <c:v>0.1045255266042661</c:v>
                </c:pt>
                <c:pt idx="616">
                  <c:v>0.1045255266042661</c:v>
                </c:pt>
                <c:pt idx="617">
                  <c:v>0.10452552660426861</c:v>
                </c:pt>
                <c:pt idx="618">
                  <c:v>0.10452552660427007</c:v>
                </c:pt>
                <c:pt idx="619">
                  <c:v>0.10452552660427399</c:v>
                </c:pt>
                <c:pt idx="620">
                  <c:v>0.10490263152825877</c:v>
                </c:pt>
                <c:pt idx="621">
                  <c:v>0.10557481651889021</c:v>
                </c:pt>
                <c:pt idx="622">
                  <c:v>0.10558059759179593</c:v>
                </c:pt>
                <c:pt idx="623">
                  <c:v>0.1060177201087021</c:v>
                </c:pt>
                <c:pt idx="624">
                  <c:v>0.10652827116697251</c:v>
                </c:pt>
                <c:pt idx="625">
                  <c:v>0.10677161285098642</c:v>
                </c:pt>
                <c:pt idx="626">
                  <c:v>0.10710421487504457</c:v>
                </c:pt>
                <c:pt idx="627">
                  <c:v>0.1090674091276129</c:v>
                </c:pt>
                <c:pt idx="628">
                  <c:v>0.10927432082160747</c:v>
                </c:pt>
                <c:pt idx="629">
                  <c:v>0.11057054486932738</c:v>
                </c:pt>
                <c:pt idx="630">
                  <c:v>0.11061293354873782</c:v>
                </c:pt>
                <c:pt idx="631">
                  <c:v>0.11098491443510314</c:v>
                </c:pt>
                <c:pt idx="632">
                  <c:v>0.11116954713320383</c:v>
                </c:pt>
                <c:pt idx="633">
                  <c:v>0.11121171374341129</c:v>
                </c:pt>
                <c:pt idx="634">
                  <c:v>0.11134337198454648</c:v>
                </c:pt>
                <c:pt idx="635">
                  <c:v>0.11178837915844321</c:v>
                </c:pt>
                <c:pt idx="636">
                  <c:v>0.11342686076530793</c:v>
                </c:pt>
                <c:pt idx="637">
                  <c:v>0.11389241980066427</c:v>
                </c:pt>
                <c:pt idx="638">
                  <c:v>0.11405432768147497</c:v>
                </c:pt>
                <c:pt idx="639">
                  <c:v>0.11416092910382782</c:v>
                </c:pt>
                <c:pt idx="640">
                  <c:v>0.11416209741192847</c:v>
                </c:pt>
                <c:pt idx="641">
                  <c:v>0.11417002942093241</c:v>
                </c:pt>
                <c:pt idx="642">
                  <c:v>0.11417765078396493</c:v>
                </c:pt>
                <c:pt idx="643">
                  <c:v>0.11425361224410913</c:v>
                </c:pt>
                <c:pt idx="644">
                  <c:v>0.11722538085515245</c:v>
                </c:pt>
                <c:pt idx="645">
                  <c:v>0.11723691862514572</c:v>
                </c:pt>
                <c:pt idx="646">
                  <c:v>0.11798027271895238</c:v>
                </c:pt>
                <c:pt idx="647">
                  <c:v>0.11807870820524757</c:v>
                </c:pt>
                <c:pt idx="648">
                  <c:v>0.11807870820524757</c:v>
                </c:pt>
                <c:pt idx="649">
                  <c:v>0.11807870820524757</c:v>
                </c:pt>
                <c:pt idx="650">
                  <c:v>0.11807870820524757</c:v>
                </c:pt>
                <c:pt idx="651">
                  <c:v>0.11870221082987364</c:v>
                </c:pt>
                <c:pt idx="652">
                  <c:v>0.11905733157035561</c:v>
                </c:pt>
                <c:pt idx="653">
                  <c:v>0.11922345863670307</c:v>
                </c:pt>
                <c:pt idx="654">
                  <c:v>0.11922638505880657</c:v>
                </c:pt>
                <c:pt idx="655">
                  <c:v>0.11923279342632333</c:v>
                </c:pt>
                <c:pt idx="656">
                  <c:v>0.11951434981598855</c:v>
                </c:pt>
                <c:pt idx="657">
                  <c:v>0.11959002779206306</c:v>
                </c:pt>
                <c:pt idx="658">
                  <c:v>0.11959002779206573</c:v>
                </c:pt>
                <c:pt idx="659">
                  <c:v>0.11959002779206573</c:v>
                </c:pt>
                <c:pt idx="660">
                  <c:v>0.11959002779206736</c:v>
                </c:pt>
                <c:pt idx="661">
                  <c:v>0.11959002779207224</c:v>
                </c:pt>
                <c:pt idx="662">
                  <c:v>0.11959002779207224</c:v>
                </c:pt>
                <c:pt idx="663">
                  <c:v>0.11959002779207224</c:v>
                </c:pt>
                <c:pt idx="664">
                  <c:v>0.11959002779207224</c:v>
                </c:pt>
                <c:pt idx="665">
                  <c:v>0.11959002779207224</c:v>
                </c:pt>
                <c:pt idx="666">
                  <c:v>0.11964425469669865</c:v>
                </c:pt>
                <c:pt idx="667">
                  <c:v>0.11964425469669865</c:v>
                </c:pt>
                <c:pt idx="668">
                  <c:v>0.11964425469670299</c:v>
                </c:pt>
                <c:pt idx="669">
                  <c:v>0.11964425469670781</c:v>
                </c:pt>
                <c:pt idx="670">
                  <c:v>0.12005957230032005</c:v>
                </c:pt>
                <c:pt idx="671">
                  <c:v>0.12077558856541584</c:v>
                </c:pt>
                <c:pt idx="672">
                  <c:v>0.1207997013335862</c:v>
                </c:pt>
                <c:pt idx="673">
                  <c:v>0.12080606581374165</c:v>
                </c:pt>
                <c:pt idx="674">
                  <c:v>0.12128725501838633</c:v>
                </c:pt>
                <c:pt idx="675">
                  <c:v>0.12184915969474916</c:v>
                </c:pt>
                <c:pt idx="676">
                  <c:v>0.12211693417195441</c:v>
                </c:pt>
                <c:pt idx="677">
                  <c:v>0.12290989865445562</c:v>
                </c:pt>
                <c:pt idx="678">
                  <c:v>0.1246418634786977</c:v>
                </c:pt>
                <c:pt idx="679">
                  <c:v>0.12486930455510616</c:v>
                </c:pt>
                <c:pt idx="680">
                  <c:v>0.12553402497347421</c:v>
                </c:pt>
                <c:pt idx="681">
                  <c:v>0.12629368423655285</c:v>
                </c:pt>
                <c:pt idx="682">
                  <c:v>0.12634025066594939</c:v>
                </c:pt>
                <c:pt idx="683">
                  <c:v>0.12694141530704001</c:v>
                </c:pt>
                <c:pt idx="684">
                  <c:v>0.1276312161356061</c:v>
                </c:pt>
                <c:pt idx="685">
                  <c:v>0.12845316738495313</c:v>
                </c:pt>
                <c:pt idx="686">
                  <c:v>0.12939827614930582</c:v>
                </c:pt>
                <c:pt idx="687">
                  <c:v>0.12994045844300675</c:v>
                </c:pt>
                <c:pt idx="688">
                  <c:v>0.13011807351993293</c:v>
                </c:pt>
                <c:pt idx="689">
                  <c:v>0.13023501022200265</c:v>
                </c:pt>
                <c:pt idx="690">
                  <c:v>0.13023629177214702</c:v>
                </c:pt>
                <c:pt idx="691">
                  <c:v>0.13024499260050501</c:v>
                </c:pt>
                <c:pt idx="692">
                  <c:v>0.13025335264642673</c:v>
                </c:pt>
                <c:pt idx="693">
                  <c:v>0.13033667506272298</c:v>
                </c:pt>
                <c:pt idx="694">
                  <c:v>0.13042175924708399</c:v>
                </c:pt>
                <c:pt idx="695">
                  <c:v>0.13179441596793431</c:v>
                </c:pt>
                <c:pt idx="696">
                  <c:v>0.1334189149799398</c:v>
                </c:pt>
                <c:pt idx="697">
                  <c:v>0.1335943906585845</c:v>
                </c:pt>
                <c:pt idx="698">
                  <c:v>0.13360703094723361</c:v>
                </c:pt>
                <c:pt idx="699">
                  <c:v>0.13441144071913669</c:v>
                </c:pt>
                <c:pt idx="700">
                  <c:v>0.13441144071913669</c:v>
                </c:pt>
                <c:pt idx="701">
                  <c:v>0.13441144071913669</c:v>
                </c:pt>
                <c:pt idx="702">
                  <c:v>0.13441144071913669</c:v>
                </c:pt>
                <c:pt idx="703">
                  <c:v>0.13521186568529797</c:v>
                </c:pt>
                <c:pt idx="704">
                  <c:v>0.13560066332917906</c:v>
                </c:pt>
                <c:pt idx="705">
                  <c:v>0.13578252567206081</c:v>
                </c:pt>
                <c:pt idx="706">
                  <c:v>0.13578572917192183</c:v>
                </c:pt>
                <c:pt idx="707">
                  <c:v>0.13579274427962604</c:v>
                </c:pt>
                <c:pt idx="708">
                  <c:v>0.13610094056379721</c:v>
                </c:pt>
                <c:pt idx="709">
                  <c:v>0.13618377303605941</c:v>
                </c:pt>
                <c:pt idx="710">
                  <c:v>0.13618377303605941</c:v>
                </c:pt>
                <c:pt idx="711">
                  <c:v>0.13618377303606297</c:v>
                </c:pt>
                <c:pt idx="712">
                  <c:v>0.13618377303606297</c:v>
                </c:pt>
                <c:pt idx="713">
                  <c:v>0.13618377303606483</c:v>
                </c:pt>
                <c:pt idx="714">
                  <c:v>0.13618377303607077</c:v>
                </c:pt>
                <c:pt idx="715">
                  <c:v>0.13618377303607077</c:v>
                </c:pt>
                <c:pt idx="716">
                  <c:v>0.13618377303607077</c:v>
                </c:pt>
                <c:pt idx="717">
                  <c:v>0.13618377303607077</c:v>
                </c:pt>
                <c:pt idx="718">
                  <c:v>0.13618377303607077</c:v>
                </c:pt>
                <c:pt idx="719">
                  <c:v>0.13618377303607077</c:v>
                </c:pt>
                <c:pt idx="720">
                  <c:v>0.13624312494667962</c:v>
                </c:pt>
                <c:pt idx="721">
                  <c:v>0.13624312494668495</c:v>
                </c:pt>
                <c:pt idx="722">
                  <c:v>0.13663816466527429</c:v>
                </c:pt>
                <c:pt idx="723">
                  <c:v>0.13684826297501626</c:v>
                </c:pt>
                <c:pt idx="724">
                  <c:v>0.13750746971186537</c:v>
                </c:pt>
                <c:pt idx="725">
                  <c:v>0.13751443242731809</c:v>
                </c:pt>
                <c:pt idx="726">
                  <c:v>0.1380408008093256</c:v>
                </c:pt>
                <c:pt idx="727">
                  <c:v>0.13851514135631299</c:v>
                </c:pt>
                <c:pt idx="728">
                  <c:v>0.13859526934522723</c:v>
                </c:pt>
                <c:pt idx="729">
                  <c:v>0.13894814490595095</c:v>
                </c:pt>
                <c:pt idx="730">
                  <c:v>0.13939510220710999</c:v>
                </c:pt>
                <c:pt idx="731">
                  <c:v>0.14164665654129649</c:v>
                </c:pt>
                <c:pt idx="732">
                  <c:v>0.14195605490092245</c:v>
                </c:pt>
                <c:pt idx="733">
                  <c:v>0.14351142124247077</c:v>
                </c:pt>
                <c:pt idx="734">
                  <c:v>0.14356225558495445</c:v>
                </c:pt>
                <c:pt idx="735">
                  <c:v>0.14374242197143344</c:v>
                </c:pt>
                <c:pt idx="736">
                  <c:v>0.14421843695950459</c:v>
                </c:pt>
                <c:pt idx="737">
                  <c:v>0.14497118080373714</c:v>
                </c:pt>
                <c:pt idx="738">
                  <c:v>0.14689858303948738</c:v>
                </c:pt>
                <c:pt idx="739">
                  <c:v>0.14762064345880932</c:v>
                </c:pt>
                <c:pt idx="740">
                  <c:v>0.14774947139148567</c:v>
                </c:pt>
                <c:pt idx="741">
                  <c:v>0.14775895286432383</c:v>
                </c:pt>
                <c:pt idx="742">
                  <c:v>0.14781079385799226</c:v>
                </c:pt>
                <c:pt idx="743">
                  <c:v>0.14783078763228363</c:v>
                </c:pt>
                <c:pt idx="744">
                  <c:v>0.15115176027821253</c:v>
                </c:pt>
                <c:pt idx="745">
                  <c:v>0.15115885000428078</c:v>
                </c:pt>
                <c:pt idx="746">
                  <c:v>0.15147033695562168</c:v>
                </c:pt>
                <c:pt idx="747">
                  <c:v>0.15148409806117361</c:v>
                </c:pt>
                <c:pt idx="748">
                  <c:v>0.15223172229302021</c:v>
                </c:pt>
                <c:pt idx="749">
                  <c:v>0.15223172229302021</c:v>
                </c:pt>
                <c:pt idx="750">
                  <c:v>0.15223172229302021</c:v>
                </c:pt>
                <c:pt idx="751">
                  <c:v>0.15223172229302021</c:v>
                </c:pt>
                <c:pt idx="752">
                  <c:v>0.1532307148340315</c:v>
                </c:pt>
                <c:pt idx="753">
                  <c:v>0.15365370710521334</c:v>
                </c:pt>
                <c:pt idx="754">
                  <c:v>0.15385154359044767</c:v>
                </c:pt>
                <c:pt idx="755">
                  <c:v>0.15385502835684881</c:v>
                </c:pt>
                <c:pt idx="756">
                  <c:v>0.1538626593751681</c:v>
                </c:pt>
                <c:pt idx="757">
                  <c:v>0.15391255930853551</c:v>
                </c:pt>
                <c:pt idx="758">
                  <c:v>0.15419789535920495</c:v>
                </c:pt>
                <c:pt idx="759">
                  <c:v>0.15428798875545255</c:v>
                </c:pt>
                <c:pt idx="760">
                  <c:v>0.15428798875545255</c:v>
                </c:pt>
                <c:pt idx="761">
                  <c:v>0.15428798875545707</c:v>
                </c:pt>
                <c:pt idx="762">
                  <c:v>0.15428798875545707</c:v>
                </c:pt>
                <c:pt idx="763">
                  <c:v>0.15428798875545907</c:v>
                </c:pt>
                <c:pt idx="764">
                  <c:v>0.15428798875546551</c:v>
                </c:pt>
                <c:pt idx="765">
                  <c:v>0.15428798875546551</c:v>
                </c:pt>
                <c:pt idx="766">
                  <c:v>0.15428798875546551</c:v>
                </c:pt>
                <c:pt idx="767">
                  <c:v>0.15428798875546551</c:v>
                </c:pt>
                <c:pt idx="768">
                  <c:v>0.15428798875546551</c:v>
                </c:pt>
                <c:pt idx="769">
                  <c:v>0.15428798875546551</c:v>
                </c:pt>
                <c:pt idx="770">
                  <c:v>0.15435254166376366</c:v>
                </c:pt>
                <c:pt idx="771">
                  <c:v>0.15435254166376813</c:v>
                </c:pt>
                <c:pt idx="772">
                  <c:v>0.15435254166377008</c:v>
                </c:pt>
                <c:pt idx="773">
                  <c:v>0.15478216318641458</c:v>
                </c:pt>
                <c:pt idx="774">
                  <c:v>0.15572735065708393</c:v>
                </c:pt>
                <c:pt idx="775">
                  <c:v>0.15573491995463215</c:v>
                </c:pt>
                <c:pt idx="776">
                  <c:v>0.15630708975831889</c:v>
                </c:pt>
                <c:pt idx="777">
                  <c:v>0.15690968750785378</c:v>
                </c:pt>
                <c:pt idx="778">
                  <c:v>0.15729313100404357</c:v>
                </c:pt>
                <c:pt idx="779">
                  <c:v>0.15936515430709558</c:v>
                </c:pt>
                <c:pt idx="780">
                  <c:v>0.16055964150950819</c:v>
                </c:pt>
                <c:pt idx="781">
                  <c:v>0.16061112848128495</c:v>
                </c:pt>
                <c:pt idx="782">
                  <c:v>0.16223579198158539</c:v>
                </c:pt>
                <c:pt idx="783">
                  <c:v>0.16224736328592188</c:v>
                </c:pt>
                <c:pt idx="784">
                  <c:v>0.1630142383724838</c:v>
                </c:pt>
                <c:pt idx="785">
                  <c:v>0.16347239716488607</c:v>
                </c:pt>
                <c:pt idx="786">
                  <c:v>0.16383050480294475</c:v>
                </c:pt>
                <c:pt idx="787">
                  <c:v>0.16591958279388896</c:v>
                </c:pt>
                <c:pt idx="788">
                  <c:v>0.16670185293242376</c:v>
                </c:pt>
                <c:pt idx="789">
                  <c:v>0.16684140285048205</c:v>
                </c:pt>
                <c:pt idx="790">
                  <c:v>0.16685167319514735</c:v>
                </c:pt>
                <c:pt idx="791">
                  <c:v>0.16690782683983582</c:v>
                </c:pt>
                <c:pt idx="792">
                  <c:v>0.16692948362817059</c:v>
                </c:pt>
                <c:pt idx="793">
                  <c:v>0.16985146568502626</c:v>
                </c:pt>
                <c:pt idx="794">
                  <c:v>0.17080032336721268</c:v>
                </c:pt>
                <c:pt idx="795">
                  <c:v>0.17091302149702911</c:v>
                </c:pt>
                <c:pt idx="796">
                  <c:v>0.17155453063699577</c:v>
                </c:pt>
                <c:pt idx="797">
                  <c:v>0.17155453063699577</c:v>
                </c:pt>
                <c:pt idx="798">
                  <c:v>0.17155453063699577</c:v>
                </c:pt>
                <c:pt idx="799">
                  <c:v>0.17155453063699577</c:v>
                </c:pt>
                <c:pt idx="800">
                  <c:v>0.17277315375746058</c:v>
                </c:pt>
                <c:pt idx="801">
                  <c:v>0.17294585385073372</c:v>
                </c:pt>
                <c:pt idx="802">
                  <c:v>0.17323045508343377</c:v>
                </c:pt>
                <c:pt idx="803">
                  <c:v>0.1734443158967276</c:v>
                </c:pt>
                <c:pt idx="804">
                  <c:v>0.17344808279465426</c:v>
                </c:pt>
                <c:pt idx="805">
                  <c:v>0.1734563316154592</c:v>
                </c:pt>
                <c:pt idx="806">
                  <c:v>0.17351027089673829</c:v>
                </c:pt>
                <c:pt idx="807">
                  <c:v>0.1739160620873956</c:v>
                </c:pt>
                <c:pt idx="808">
                  <c:v>0.1739160620873956</c:v>
                </c:pt>
                <c:pt idx="809">
                  <c:v>0.1739160620873956</c:v>
                </c:pt>
                <c:pt idx="810">
                  <c:v>0.17391606208740046</c:v>
                </c:pt>
                <c:pt idx="811">
                  <c:v>0.17391606208740046</c:v>
                </c:pt>
                <c:pt idx="812">
                  <c:v>0.17391606208740251</c:v>
                </c:pt>
                <c:pt idx="813">
                  <c:v>0.17391606208740251</c:v>
                </c:pt>
                <c:pt idx="814">
                  <c:v>0.17391606208741023</c:v>
                </c:pt>
                <c:pt idx="815">
                  <c:v>0.17391606208741023</c:v>
                </c:pt>
                <c:pt idx="816">
                  <c:v>0.17391606208741023</c:v>
                </c:pt>
                <c:pt idx="817">
                  <c:v>0.17391606208741023</c:v>
                </c:pt>
                <c:pt idx="818">
                  <c:v>0.17391606208741023</c:v>
                </c:pt>
                <c:pt idx="819">
                  <c:v>0.17391606208741023</c:v>
                </c:pt>
                <c:pt idx="820">
                  <c:v>0.17445012379567926</c:v>
                </c:pt>
                <c:pt idx="821">
                  <c:v>0.17547135701859812</c:v>
                </c:pt>
                <c:pt idx="822">
                  <c:v>0.17547953401352462</c:v>
                </c:pt>
                <c:pt idx="823">
                  <c:v>0.17580323206014267</c:v>
                </c:pt>
                <c:pt idx="824">
                  <c:v>0.17609758071879289</c:v>
                </c:pt>
                <c:pt idx="825">
                  <c:v>0.17674836840345218</c:v>
                </c:pt>
                <c:pt idx="826">
                  <c:v>0.17709183549440904</c:v>
                </c:pt>
                <c:pt idx="827">
                  <c:v>0.17787359539627079</c:v>
                </c:pt>
                <c:pt idx="828">
                  <c:v>0.1793277298916495</c:v>
                </c:pt>
                <c:pt idx="829">
                  <c:v>0.18061599887863333</c:v>
                </c:pt>
                <c:pt idx="830">
                  <c:v>0.18074298435142805</c:v>
                </c:pt>
                <c:pt idx="831">
                  <c:v>0.18249480642443072</c:v>
                </c:pt>
                <c:pt idx="832">
                  <c:v>0.18250728007901704</c:v>
                </c:pt>
                <c:pt idx="833">
                  <c:v>0.18333385345443529</c:v>
                </c:pt>
                <c:pt idx="834">
                  <c:v>0.18421343859186523</c:v>
                </c:pt>
                <c:pt idx="835">
                  <c:v>0.18646351976173994</c:v>
                </c:pt>
                <c:pt idx="836">
                  <c:v>0.18730569251719287</c:v>
                </c:pt>
                <c:pt idx="837">
                  <c:v>0.18745590649754629</c:v>
                </c:pt>
                <c:pt idx="838">
                  <c:v>0.18746696141366967</c:v>
                </c:pt>
                <c:pt idx="839">
                  <c:v>0.18747758324379266</c:v>
                </c:pt>
                <c:pt idx="840">
                  <c:v>0.18752740410614388</c:v>
                </c:pt>
                <c:pt idx="841">
                  <c:v>0.18866377594261211</c:v>
                </c:pt>
                <c:pt idx="842">
                  <c:v>0.19069437674169612</c:v>
                </c:pt>
                <c:pt idx="843">
                  <c:v>0.19171459895988979</c:v>
                </c:pt>
                <c:pt idx="844">
                  <c:v>0.19237669655082473</c:v>
                </c:pt>
                <c:pt idx="845">
                  <c:v>0.19237669655082473</c:v>
                </c:pt>
                <c:pt idx="846">
                  <c:v>0.19237669655082473</c:v>
                </c:pt>
                <c:pt idx="847">
                  <c:v>0.19237669655082473</c:v>
                </c:pt>
                <c:pt idx="848">
                  <c:v>0.19383483985893699</c:v>
                </c:pt>
                <c:pt idx="849">
                  <c:v>0.19387106039284921</c:v>
                </c:pt>
                <c:pt idx="850">
                  <c:v>0.19432612509155708</c:v>
                </c:pt>
                <c:pt idx="851">
                  <c:v>0.19455585485251359</c:v>
                </c:pt>
                <c:pt idx="852">
                  <c:v>0.19455990112618882</c:v>
                </c:pt>
                <c:pt idx="853">
                  <c:v>0.19456876171254067</c:v>
                </c:pt>
                <c:pt idx="854">
                  <c:v>0.19462670078856958</c:v>
                </c:pt>
                <c:pt idx="855">
                  <c:v>0.19498763832373531</c:v>
                </c:pt>
                <c:pt idx="856">
                  <c:v>0.19498763832373531</c:v>
                </c:pt>
                <c:pt idx="857">
                  <c:v>0.19506255185847313</c:v>
                </c:pt>
                <c:pt idx="858">
                  <c:v>0.19506255185847313</c:v>
                </c:pt>
                <c:pt idx="859">
                  <c:v>0.19506255185847313</c:v>
                </c:pt>
                <c:pt idx="860">
                  <c:v>0.19506255185847904</c:v>
                </c:pt>
                <c:pt idx="861">
                  <c:v>0.19506255185847904</c:v>
                </c:pt>
                <c:pt idx="862">
                  <c:v>0.1950625518584814</c:v>
                </c:pt>
                <c:pt idx="863">
                  <c:v>0.1950625518584814</c:v>
                </c:pt>
                <c:pt idx="864">
                  <c:v>0.19506255185849031</c:v>
                </c:pt>
                <c:pt idx="865">
                  <c:v>0.19506255185849031</c:v>
                </c:pt>
                <c:pt idx="866">
                  <c:v>0.19506255185849031</c:v>
                </c:pt>
                <c:pt idx="867">
                  <c:v>0.19506255185849031</c:v>
                </c:pt>
                <c:pt idx="868">
                  <c:v>0.19563609201618976</c:v>
                </c:pt>
                <c:pt idx="869">
                  <c:v>0.19673255288639874</c:v>
                </c:pt>
                <c:pt idx="870">
                  <c:v>0.19674133083632428</c:v>
                </c:pt>
                <c:pt idx="871">
                  <c:v>0.19732927831137603</c:v>
                </c:pt>
                <c:pt idx="872">
                  <c:v>0.19810314913290483</c:v>
                </c:pt>
                <c:pt idx="873">
                  <c:v>0.19847169543237528</c:v>
                </c:pt>
                <c:pt idx="874">
                  <c:v>0.20086990618773085</c:v>
                </c:pt>
                <c:pt idx="875">
                  <c:v>0.2022509587337192</c:v>
                </c:pt>
                <c:pt idx="876">
                  <c:v>0.20238706081180383</c:v>
                </c:pt>
                <c:pt idx="877">
                  <c:v>0.20426411925483956</c:v>
                </c:pt>
                <c:pt idx="878">
                  <c:v>0.20427748109681626</c:v>
                </c:pt>
                <c:pt idx="879">
                  <c:v>0.20440776196901841</c:v>
                </c:pt>
                <c:pt idx="880">
                  <c:v>0.205162799348372</c:v>
                </c:pt>
                <c:pt idx="881">
                  <c:v>0.205773035347766</c:v>
                </c:pt>
                <c:pt idx="882">
                  <c:v>0.2061046565246766</c:v>
                </c:pt>
                <c:pt idx="883">
                  <c:v>0.20773651091167086</c:v>
                </c:pt>
                <c:pt idx="884">
                  <c:v>0.20851291419981241</c:v>
                </c:pt>
                <c:pt idx="885">
                  <c:v>0.2094138769704669</c:v>
                </c:pt>
                <c:pt idx="886">
                  <c:v>0.20957455346296414</c:v>
                </c:pt>
                <c:pt idx="887">
                  <c:v>0.20958637808057581</c:v>
                </c:pt>
                <c:pt idx="888">
                  <c:v>0.20959773942212315</c:v>
                </c:pt>
                <c:pt idx="889">
                  <c:v>0.20965102842973399</c:v>
                </c:pt>
                <c:pt idx="890">
                  <c:v>0.21086629333876758</c:v>
                </c:pt>
                <c:pt idx="891">
                  <c:v>0.21295790575171086</c:v>
                </c:pt>
                <c:pt idx="892">
                  <c:v>0.21412691821473021</c:v>
                </c:pt>
                <c:pt idx="893">
                  <c:v>0.21467549854547222</c:v>
                </c:pt>
                <c:pt idx="894">
                  <c:v>0.21467549854547222</c:v>
                </c:pt>
                <c:pt idx="895">
                  <c:v>0.21467549854547222</c:v>
                </c:pt>
                <c:pt idx="896">
                  <c:v>0.21467549854547222</c:v>
                </c:pt>
                <c:pt idx="897">
                  <c:v>0.21631158516745413</c:v>
                </c:pt>
                <c:pt idx="898">
                  <c:v>0.21642992972840849</c:v>
                </c:pt>
                <c:pt idx="899">
                  <c:v>0.21683595018511301</c:v>
                </c:pt>
                <c:pt idx="900">
                  <c:v>0.2171295951939447</c:v>
                </c:pt>
                <c:pt idx="901">
                  <c:v>0.21716096113260211</c:v>
                </c:pt>
                <c:pt idx="902">
                  <c:v>0.21717473806942658</c:v>
                </c:pt>
                <c:pt idx="903">
                  <c:v>0.21723658230061588</c:v>
                </c:pt>
                <c:pt idx="904">
                  <c:v>0.2176218241486563</c:v>
                </c:pt>
                <c:pt idx="905">
                  <c:v>0.21762182414866829</c:v>
                </c:pt>
                <c:pt idx="906">
                  <c:v>0.21762182414866829</c:v>
                </c:pt>
                <c:pt idx="907">
                  <c:v>0.21770177708704194</c:v>
                </c:pt>
                <c:pt idx="908">
                  <c:v>0.21770177708704194</c:v>
                </c:pt>
                <c:pt idx="909">
                  <c:v>0.21770177708704194</c:v>
                </c:pt>
                <c:pt idx="910">
                  <c:v>0.21770177708704827</c:v>
                </c:pt>
                <c:pt idx="911">
                  <c:v>0.21770177708705069</c:v>
                </c:pt>
                <c:pt idx="912">
                  <c:v>0.21770177708705069</c:v>
                </c:pt>
                <c:pt idx="913">
                  <c:v>0.21770177708706037</c:v>
                </c:pt>
                <c:pt idx="914">
                  <c:v>0.21770177708706037</c:v>
                </c:pt>
                <c:pt idx="915">
                  <c:v>0.21770177708706037</c:v>
                </c:pt>
                <c:pt idx="916">
                  <c:v>0.21770177708706037</c:v>
                </c:pt>
                <c:pt idx="917">
                  <c:v>0.2183138419427301</c:v>
                </c:pt>
                <c:pt idx="918">
                  <c:v>0.21940334232058759</c:v>
                </c:pt>
                <c:pt idx="919">
                  <c:v>0.21949303526241334</c:v>
                </c:pt>
                <c:pt idx="920">
                  <c:v>0.22012017168146139</c:v>
                </c:pt>
                <c:pt idx="921">
                  <c:v>0.22012943981676314</c:v>
                </c:pt>
                <c:pt idx="922">
                  <c:v>0.22094546326732678</c:v>
                </c:pt>
                <c:pt idx="923">
                  <c:v>0.22389457402454069</c:v>
                </c:pt>
                <c:pt idx="924">
                  <c:v>0.22536578541724797</c:v>
                </c:pt>
                <c:pt idx="925">
                  <c:v>0.22551074158286044</c:v>
                </c:pt>
                <c:pt idx="926">
                  <c:v>0.22750934592018501</c:v>
                </c:pt>
                <c:pt idx="927">
                  <c:v>0.22752356921359337</c:v>
                </c:pt>
                <c:pt idx="928">
                  <c:v>0.22846584633260164</c:v>
                </c:pt>
                <c:pt idx="929">
                  <c:v>0.22938566083415959</c:v>
                </c:pt>
                <c:pt idx="930">
                  <c:v>0.23202939430239009</c:v>
                </c:pt>
                <c:pt idx="931">
                  <c:v>0.2326693666785597</c:v>
                </c:pt>
                <c:pt idx="932">
                  <c:v>0.23298719186098657</c:v>
                </c:pt>
                <c:pt idx="933">
                  <c:v>0.23315797915258818</c:v>
                </c:pt>
                <c:pt idx="934">
                  <c:v>0.23317054755214778</c:v>
                </c:pt>
                <c:pt idx="935">
                  <c:v>0.23318262349642974</c:v>
                </c:pt>
                <c:pt idx="936">
                  <c:v>0.23323926375727544</c:v>
                </c:pt>
                <c:pt idx="937">
                  <c:v>0.23453072886757648</c:v>
                </c:pt>
                <c:pt idx="938">
                  <c:v>0.23675248152778447</c:v>
                </c:pt>
                <c:pt idx="939">
                  <c:v>0.23799367638531535</c:v>
                </c:pt>
                <c:pt idx="940">
                  <c:v>0.23840765112260917</c:v>
                </c:pt>
                <c:pt idx="941">
                  <c:v>0.23840765112260917</c:v>
                </c:pt>
                <c:pt idx="942">
                  <c:v>0.23840765112260917</c:v>
                </c:pt>
                <c:pt idx="943">
                  <c:v>0.23840765112260917</c:v>
                </c:pt>
                <c:pt idx="944">
                  <c:v>0.23976967106906882</c:v>
                </c:pt>
                <c:pt idx="945">
                  <c:v>0.24031218043661529</c:v>
                </c:pt>
                <c:pt idx="946">
                  <c:v>0.24043773578794558</c:v>
                </c:pt>
                <c:pt idx="947">
                  <c:v>0.24114314501623951</c:v>
                </c:pt>
                <c:pt idx="948">
                  <c:v>0.24117995005380427</c:v>
                </c:pt>
                <c:pt idx="949">
                  <c:v>0.24120873011356303</c:v>
                </c:pt>
                <c:pt idx="950">
                  <c:v>0.24121322016285834</c:v>
                </c:pt>
                <c:pt idx="951">
                  <c:v>0.24170202885790404</c:v>
                </c:pt>
                <c:pt idx="952">
                  <c:v>0.24170202885791758</c:v>
                </c:pt>
                <c:pt idx="953">
                  <c:v>0.24170202885791758</c:v>
                </c:pt>
                <c:pt idx="954">
                  <c:v>0.24170202885791758</c:v>
                </c:pt>
                <c:pt idx="955">
                  <c:v>0.24178682376902433</c:v>
                </c:pt>
                <c:pt idx="956">
                  <c:v>0.24178682376902433</c:v>
                </c:pt>
                <c:pt idx="957">
                  <c:v>0.24178682376902433</c:v>
                </c:pt>
                <c:pt idx="958">
                  <c:v>0.24178682376903199</c:v>
                </c:pt>
                <c:pt idx="959">
                  <c:v>0.24178682376903537</c:v>
                </c:pt>
                <c:pt idx="960">
                  <c:v>0.24178682376903537</c:v>
                </c:pt>
                <c:pt idx="961">
                  <c:v>0.24178682376904559</c:v>
                </c:pt>
                <c:pt idx="962">
                  <c:v>0.24178682376904559</c:v>
                </c:pt>
                <c:pt idx="963">
                  <c:v>0.24178682376904559</c:v>
                </c:pt>
                <c:pt idx="964">
                  <c:v>0.2424358948747794</c:v>
                </c:pt>
                <c:pt idx="965">
                  <c:v>0.24359100322838828</c:v>
                </c:pt>
                <c:pt idx="966">
                  <c:v>0.24360092738334821</c:v>
                </c:pt>
                <c:pt idx="967">
                  <c:v>0.24435081449146157</c:v>
                </c:pt>
                <c:pt idx="968">
                  <c:v>0.24436063739787595</c:v>
                </c:pt>
                <c:pt idx="969">
                  <c:v>0.24522541068831533</c:v>
                </c:pt>
                <c:pt idx="970">
                  <c:v>0.24826310729588114</c:v>
                </c:pt>
                <c:pt idx="971">
                  <c:v>0.24990653636253934</c:v>
                </c:pt>
                <c:pt idx="972">
                  <c:v>0.25005995207768528</c:v>
                </c:pt>
                <c:pt idx="973">
                  <c:v>0.25217459521137636</c:v>
                </c:pt>
                <c:pt idx="974">
                  <c:v>0.25218964031651192</c:v>
                </c:pt>
                <c:pt idx="975">
                  <c:v>0.2531862362150985</c:v>
                </c:pt>
                <c:pt idx="976">
                  <c:v>0.25415883686364171</c:v>
                </c:pt>
                <c:pt idx="977">
                  <c:v>0.25481254203245052</c:v>
                </c:pt>
                <c:pt idx="978">
                  <c:v>0.25661212557431523</c:v>
                </c:pt>
                <c:pt idx="979">
                  <c:v>0.2569529860161488</c:v>
                </c:pt>
                <c:pt idx="980">
                  <c:v>0.25762908030662152</c:v>
                </c:pt>
                <c:pt idx="981">
                  <c:v>0.25796480268135502</c:v>
                </c:pt>
                <c:pt idx="982">
                  <c:v>0.25814324050315846</c:v>
                </c:pt>
                <c:pt idx="983">
                  <c:v>0.25814519580563822</c:v>
                </c:pt>
                <c:pt idx="984">
                  <c:v>0.25815847079166265</c:v>
                </c:pt>
                <c:pt idx="985">
                  <c:v>0.2581712255961322</c:v>
                </c:pt>
                <c:pt idx="986">
                  <c:v>0.2595948649083234</c:v>
                </c:pt>
                <c:pt idx="987">
                  <c:v>0.26194001929821753</c:v>
                </c:pt>
                <c:pt idx="988">
                  <c:v>0.26324956909546393</c:v>
                </c:pt>
                <c:pt idx="989">
                  <c:v>0.26350874827821413</c:v>
                </c:pt>
                <c:pt idx="990">
                  <c:v>0.26350874827821413</c:v>
                </c:pt>
                <c:pt idx="991">
                  <c:v>0.26350874827821413</c:v>
                </c:pt>
                <c:pt idx="992">
                  <c:v>0.26350874827821413</c:v>
                </c:pt>
                <c:pt idx="993">
                  <c:v>0.26494465334450301</c:v>
                </c:pt>
                <c:pt idx="994">
                  <c:v>0.26569464143084859</c:v>
                </c:pt>
                <c:pt idx="995">
                  <c:v>0.26582700954228683</c:v>
                </c:pt>
                <c:pt idx="996">
                  <c:v>0.26657061617484656</c:v>
                </c:pt>
                <c:pt idx="997">
                  <c:v>0.26660941050860121</c:v>
                </c:pt>
                <c:pt idx="998">
                  <c:v>0.26663974586456951</c:v>
                </c:pt>
                <c:pt idx="999">
                  <c:v>0.26664447853947026</c:v>
                </c:pt>
                <c:pt idx="1000">
                  <c:v>0.26707415390659639</c:v>
                </c:pt>
                <c:pt idx="1001">
                  <c:v>0.2671596682827907</c:v>
                </c:pt>
                <c:pt idx="1002">
                  <c:v>0.26715966828280496</c:v>
                </c:pt>
                <c:pt idx="1003">
                  <c:v>0.26715966828280496</c:v>
                </c:pt>
                <c:pt idx="1004">
                  <c:v>0.26715966828280496</c:v>
                </c:pt>
                <c:pt idx="1005">
                  <c:v>0.26715966828280496</c:v>
                </c:pt>
                <c:pt idx="1006">
                  <c:v>0.26715966828280496</c:v>
                </c:pt>
                <c:pt idx="1007">
                  <c:v>0.26724903305844189</c:v>
                </c:pt>
                <c:pt idx="1008">
                  <c:v>0.26724903305844189</c:v>
                </c:pt>
                <c:pt idx="1009">
                  <c:v>0.26724903305844189</c:v>
                </c:pt>
                <c:pt idx="1010">
                  <c:v>0.26724903305845005</c:v>
                </c:pt>
                <c:pt idx="1011">
                  <c:v>0.2672490330584536</c:v>
                </c:pt>
                <c:pt idx="1012">
                  <c:v>0.2672490330584536</c:v>
                </c:pt>
                <c:pt idx="1013">
                  <c:v>0.26724903305846431</c:v>
                </c:pt>
                <c:pt idx="1014">
                  <c:v>0.26793302081913867</c:v>
                </c:pt>
                <c:pt idx="1015">
                  <c:v>0.26907075737648412</c:v>
                </c:pt>
                <c:pt idx="1016">
                  <c:v>0.26914998917954369</c:v>
                </c:pt>
                <c:pt idx="1017">
                  <c:v>0.26958548338468885</c:v>
                </c:pt>
                <c:pt idx="1018">
                  <c:v>0.26995029668548365</c:v>
                </c:pt>
                <c:pt idx="1019">
                  <c:v>0.26996064212313575</c:v>
                </c:pt>
                <c:pt idx="1020">
                  <c:v>0.27087131649993701</c:v>
                </c:pt>
                <c:pt idx="1021">
                  <c:v>0.27092878918624386</c:v>
                </c:pt>
                <c:pt idx="1022">
                  <c:v>0.27117637134239037</c:v>
                </c:pt>
                <c:pt idx="1023">
                  <c:v>0.27406867720501904</c:v>
                </c:pt>
                <c:pt idx="1024">
                  <c:v>0.27579747011048689</c:v>
                </c:pt>
                <c:pt idx="1025">
                  <c:v>0.27595881834786984</c:v>
                </c:pt>
                <c:pt idx="1026">
                  <c:v>0.27810682287959798</c:v>
                </c:pt>
                <c:pt idx="1027">
                  <c:v>0.278157516769449</c:v>
                </c:pt>
                <c:pt idx="1028">
                  <c:v>0.27818217215115315</c:v>
                </c:pt>
                <c:pt idx="1029">
                  <c:v>0.2792454062794526</c:v>
                </c:pt>
                <c:pt idx="1030">
                  <c:v>0.27946691645408167</c:v>
                </c:pt>
                <c:pt idx="1031">
                  <c:v>0.28026735729508345</c:v>
                </c:pt>
                <c:pt idx="1032">
                  <c:v>0.28092873370193522</c:v>
                </c:pt>
                <c:pt idx="1033">
                  <c:v>0.28320191557311525</c:v>
                </c:pt>
                <c:pt idx="1034">
                  <c:v>0.28391168049119297</c:v>
                </c:pt>
                <c:pt idx="1035">
                  <c:v>0.28426407853447361</c:v>
                </c:pt>
                <c:pt idx="1036">
                  <c:v>0.28445136770515</c:v>
                </c:pt>
                <c:pt idx="1037">
                  <c:v>0.28445341995427015</c:v>
                </c:pt>
                <c:pt idx="1038">
                  <c:v>0.28446735310663535</c:v>
                </c:pt>
                <c:pt idx="1039">
                  <c:v>0.28448074024432174</c:v>
                </c:pt>
                <c:pt idx="1040">
                  <c:v>0.28486778338732305</c:v>
                </c:pt>
                <c:pt idx="1041">
                  <c:v>0.28597469460270525</c:v>
                </c:pt>
                <c:pt idx="1042">
                  <c:v>0.28632094637823569</c:v>
                </c:pt>
                <c:pt idx="1043">
                  <c:v>0.28843454333703211</c:v>
                </c:pt>
                <c:pt idx="1044">
                  <c:v>0.28963647541785631</c:v>
                </c:pt>
                <c:pt idx="1045">
                  <c:v>0.28980752675315835</c:v>
                </c:pt>
                <c:pt idx="1046">
                  <c:v>0.28989321069199225</c:v>
                </c:pt>
                <c:pt idx="1047">
                  <c:v>0.28989321069199225</c:v>
                </c:pt>
                <c:pt idx="1048">
                  <c:v>0.28989321069199225</c:v>
                </c:pt>
                <c:pt idx="1049">
                  <c:v>0.28989321069199225</c:v>
                </c:pt>
                <c:pt idx="1050">
                  <c:v>0.28999706708374001</c:v>
                </c:pt>
                <c:pt idx="1051">
                  <c:v>0.29158407040587597</c:v>
                </c:pt>
                <c:pt idx="1052">
                  <c:v>0.29236986699636081</c:v>
                </c:pt>
                <c:pt idx="1053">
                  <c:v>0.2924843983870733</c:v>
                </c:pt>
                <c:pt idx="1054">
                  <c:v>0.29250854026033746</c:v>
                </c:pt>
                <c:pt idx="1055">
                  <c:v>0.29321076537202057</c:v>
                </c:pt>
                <c:pt idx="1056">
                  <c:v>0.29328748490164375</c:v>
                </c:pt>
                <c:pt idx="1057">
                  <c:v>0.29332811899278366</c:v>
                </c:pt>
                <c:pt idx="1058">
                  <c:v>0.29335989268759216</c:v>
                </c:pt>
                <c:pt idx="1059">
                  <c:v>0.29336484973938576</c:v>
                </c:pt>
                <c:pt idx="1060">
                  <c:v>0.29390443082124823</c:v>
                </c:pt>
                <c:pt idx="1061">
                  <c:v>0.29390443082125761</c:v>
                </c:pt>
                <c:pt idx="1062">
                  <c:v>0.29390443082126144</c:v>
                </c:pt>
                <c:pt idx="1063">
                  <c:v>0.29390443082127354</c:v>
                </c:pt>
                <c:pt idx="1064">
                  <c:v>0.29390443082127354</c:v>
                </c:pt>
                <c:pt idx="1065">
                  <c:v>0.29390443082127354</c:v>
                </c:pt>
                <c:pt idx="1066">
                  <c:v>0.29390443082127354</c:v>
                </c:pt>
                <c:pt idx="1067">
                  <c:v>0.29390443082127354</c:v>
                </c:pt>
                <c:pt idx="1068">
                  <c:v>0.29399801968394212</c:v>
                </c:pt>
                <c:pt idx="1069">
                  <c:v>0.29399801968394212</c:v>
                </c:pt>
                <c:pt idx="1070">
                  <c:v>0.29399801968395156</c:v>
                </c:pt>
                <c:pt idx="1071">
                  <c:v>0.29399801968395539</c:v>
                </c:pt>
                <c:pt idx="1072">
                  <c:v>0.29399801968396755</c:v>
                </c:pt>
                <c:pt idx="1073">
                  <c:v>0.2943208110691089</c:v>
                </c:pt>
                <c:pt idx="1074">
                  <c:v>0.29459250522597308</c:v>
                </c:pt>
                <c:pt idx="1075">
                  <c:v>0.29471427128494992</c:v>
                </c:pt>
                <c:pt idx="1076">
                  <c:v>0.29598835238442767</c:v>
                </c:pt>
                <c:pt idx="1077">
                  <c:v>0.29658020951411601</c:v>
                </c:pt>
                <c:pt idx="1078">
                  <c:v>0.29682601527202657</c:v>
                </c:pt>
                <c:pt idx="1079">
                  <c:v>0.29683684254158166</c:v>
                </c:pt>
                <c:pt idx="1080">
                  <c:v>0.29778982561921979</c:v>
                </c:pt>
                <c:pt idx="1081">
                  <c:v>0.29949597923752835</c:v>
                </c:pt>
                <c:pt idx="1082">
                  <c:v>0.30045454690233353</c:v>
                </c:pt>
                <c:pt idx="1083">
                  <c:v>0.30045701897207361</c:v>
                </c:pt>
                <c:pt idx="1084">
                  <c:v>0.30113408621407201</c:v>
                </c:pt>
                <c:pt idx="1085">
                  <c:v>0.30157702375656709</c:v>
                </c:pt>
                <c:pt idx="1086">
                  <c:v>0.30213062350165071</c:v>
                </c:pt>
                <c:pt idx="1087">
                  <c:v>0.30265775433333608</c:v>
                </c:pt>
                <c:pt idx="1088">
                  <c:v>0.30269332094115015</c:v>
                </c:pt>
                <c:pt idx="1089">
                  <c:v>0.30282027891615371</c:v>
                </c:pt>
                <c:pt idx="1090">
                  <c:v>0.30294124455114463</c:v>
                </c:pt>
                <c:pt idx="1091">
                  <c:v>0.30310986872001533</c:v>
                </c:pt>
                <c:pt idx="1092">
                  <c:v>0.30535412160229813</c:v>
                </c:pt>
                <c:pt idx="1093">
                  <c:v>0.30543282640619157</c:v>
                </c:pt>
                <c:pt idx="1094">
                  <c:v>0.30608239707272994</c:v>
                </c:pt>
                <c:pt idx="1095">
                  <c:v>0.30654326005986771</c:v>
                </c:pt>
                <c:pt idx="1096">
                  <c:v>0.30714938913650436</c:v>
                </c:pt>
                <c:pt idx="1097">
                  <c:v>0.30761031511254655</c:v>
                </c:pt>
                <c:pt idx="1098">
                  <c:v>0.308260564331025</c:v>
                </c:pt>
                <c:pt idx="1099">
                  <c:v>0.30831628917547277</c:v>
                </c:pt>
                <c:pt idx="1100">
                  <c:v>0.30900834943212352</c:v>
                </c:pt>
                <c:pt idx="1101">
                  <c:v>0.30976703059594202</c:v>
                </c:pt>
                <c:pt idx="1102">
                  <c:v>0.31032723090540759</c:v>
                </c:pt>
                <c:pt idx="1103">
                  <c:v>0.31057702850797042</c:v>
                </c:pt>
                <c:pt idx="1104">
                  <c:v>0.3114133917314959</c:v>
                </c:pt>
                <c:pt idx="1105">
                  <c:v>0.3117809683773578</c:v>
                </c:pt>
                <c:pt idx="1106">
                  <c:v>0.31197403083292446</c:v>
                </c:pt>
                <c:pt idx="1107">
                  <c:v>0.3119763121811594</c:v>
                </c:pt>
                <c:pt idx="1108">
                  <c:v>0.31197845264268115</c:v>
                </c:pt>
                <c:pt idx="1109">
                  <c:v>0.31199298466045022</c:v>
                </c:pt>
                <c:pt idx="1110">
                  <c:v>0.31200694715045174</c:v>
                </c:pt>
                <c:pt idx="1111">
                  <c:v>0.31227964312411244</c:v>
                </c:pt>
                <c:pt idx="1112">
                  <c:v>0.31254983395862657</c:v>
                </c:pt>
                <c:pt idx="1113">
                  <c:v>0.31262725021668836</c:v>
                </c:pt>
                <c:pt idx="1114">
                  <c:v>0.31356483400118973</c:v>
                </c:pt>
                <c:pt idx="1115">
                  <c:v>0.31360151170549455</c:v>
                </c:pt>
                <c:pt idx="1116">
                  <c:v>0.31367238819564158</c:v>
                </c:pt>
                <c:pt idx="1117">
                  <c:v>0.31536949540991677</c:v>
                </c:pt>
                <c:pt idx="1118">
                  <c:v>0.31552206463352617</c:v>
                </c:pt>
                <c:pt idx="1119">
                  <c:v>0.31581169218287836</c:v>
                </c:pt>
                <c:pt idx="1120">
                  <c:v>0.31612876655051037</c:v>
                </c:pt>
                <c:pt idx="1121">
                  <c:v>0.31613750467522761</c:v>
                </c:pt>
                <c:pt idx="1122">
                  <c:v>0.31651716172936706</c:v>
                </c:pt>
                <c:pt idx="1123">
                  <c:v>0.3168161459682452</c:v>
                </c:pt>
                <c:pt idx="1124">
                  <c:v>0.31718842796295998</c:v>
                </c:pt>
                <c:pt idx="1125">
                  <c:v>0.31738159716581227</c:v>
                </c:pt>
                <c:pt idx="1126">
                  <c:v>0.31745476891497748</c:v>
                </c:pt>
                <c:pt idx="1127">
                  <c:v>0.31745476891497748</c:v>
                </c:pt>
                <c:pt idx="1128">
                  <c:v>0.31745476891497748</c:v>
                </c:pt>
                <c:pt idx="1129">
                  <c:v>0.31745476891497748</c:v>
                </c:pt>
                <c:pt idx="1130">
                  <c:v>0.31746275825479808</c:v>
                </c:pt>
                <c:pt idx="1131">
                  <c:v>0.31755920702234919</c:v>
                </c:pt>
                <c:pt idx="1132">
                  <c:v>0.31855626583505442</c:v>
                </c:pt>
                <c:pt idx="1133">
                  <c:v>0.31862675441331445</c:v>
                </c:pt>
                <c:pt idx="1134">
                  <c:v>0.31877112028536847</c:v>
                </c:pt>
                <c:pt idx="1135">
                  <c:v>0.3194094199219305</c:v>
                </c:pt>
                <c:pt idx="1136">
                  <c:v>0.32037192446769652</c:v>
                </c:pt>
                <c:pt idx="1137">
                  <c:v>0.32048811346712858</c:v>
                </c:pt>
                <c:pt idx="1138">
                  <c:v>0.32116596745713988</c:v>
                </c:pt>
                <c:pt idx="1139">
                  <c:v>0.32118275697993187</c:v>
                </c:pt>
                <c:pt idx="1140">
                  <c:v>0.32122505051853123</c:v>
                </c:pt>
                <c:pt idx="1141">
                  <c:v>0.32125526491446754</c:v>
                </c:pt>
                <c:pt idx="1142">
                  <c:v>0.32125812153656585</c:v>
                </c:pt>
                <c:pt idx="1143">
                  <c:v>0.32175958915407665</c:v>
                </c:pt>
                <c:pt idx="1144">
                  <c:v>0.32182485554415785</c:v>
                </c:pt>
                <c:pt idx="1145">
                  <c:v>0.32182485554416762</c:v>
                </c:pt>
                <c:pt idx="1146">
                  <c:v>0.32182485554416762</c:v>
                </c:pt>
                <c:pt idx="1147">
                  <c:v>0.3218248555441714</c:v>
                </c:pt>
                <c:pt idx="1148">
                  <c:v>0.321824855544185</c:v>
                </c:pt>
                <c:pt idx="1149">
                  <c:v>0.321824855544185</c:v>
                </c:pt>
                <c:pt idx="1150">
                  <c:v>0.321824855544185</c:v>
                </c:pt>
                <c:pt idx="1151">
                  <c:v>0.321824855544185</c:v>
                </c:pt>
                <c:pt idx="1152">
                  <c:v>0.321824855544185</c:v>
                </c:pt>
                <c:pt idx="1153">
                  <c:v>0.32192225200817171</c:v>
                </c:pt>
                <c:pt idx="1154">
                  <c:v>0.32192225200817171</c:v>
                </c:pt>
                <c:pt idx="1155">
                  <c:v>0.32192225200818536</c:v>
                </c:pt>
                <c:pt idx="1156">
                  <c:v>0.32192225200819891</c:v>
                </c:pt>
                <c:pt idx="1157">
                  <c:v>0.32193023856288694</c:v>
                </c:pt>
                <c:pt idx="1158">
                  <c:v>0.32250856641732678</c:v>
                </c:pt>
                <c:pt idx="1159">
                  <c:v>0.32254087475377397</c:v>
                </c:pt>
                <c:pt idx="1160">
                  <c:v>0.32266757428513271</c:v>
                </c:pt>
                <c:pt idx="1161">
                  <c:v>0.32362284249530848</c:v>
                </c:pt>
                <c:pt idx="1162">
                  <c:v>0.32399306314567639</c:v>
                </c:pt>
                <c:pt idx="1163">
                  <c:v>0.32407498055484252</c:v>
                </c:pt>
                <c:pt idx="1164">
                  <c:v>0.32449680785070034</c:v>
                </c:pt>
                <c:pt idx="1165">
                  <c:v>0.32465624762776657</c:v>
                </c:pt>
                <c:pt idx="1166">
                  <c:v>0.32478183423650975</c:v>
                </c:pt>
                <c:pt idx="1167">
                  <c:v>0.32486431332508386</c:v>
                </c:pt>
                <c:pt idx="1168">
                  <c:v>0.32487557363258568</c:v>
                </c:pt>
                <c:pt idx="1169">
                  <c:v>0.32586656183041052</c:v>
                </c:pt>
                <c:pt idx="1170">
                  <c:v>0.32606524794359903</c:v>
                </c:pt>
                <c:pt idx="1171">
                  <c:v>0.32657780068558528</c:v>
                </c:pt>
                <c:pt idx="1172">
                  <c:v>0.32668768768739176</c:v>
                </c:pt>
                <c:pt idx="1173">
                  <c:v>0.32781021412814898</c:v>
                </c:pt>
                <c:pt idx="1174">
                  <c:v>0.32878117723634998</c:v>
                </c:pt>
                <c:pt idx="1175">
                  <c:v>0.32917564476496325</c:v>
                </c:pt>
                <c:pt idx="1176">
                  <c:v>0.32934248230137131</c:v>
                </c:pt>
                <c:pt idx="1177">
                  <c:v>0.32992251199704425</c:v>
                </c:pt>
                <c:pt idx="1178">
                  <c:v>0.33021061672174468</c:v>
                </c:pt>
                <c:pt idx="1179">
                  <c:v>0.33121968282147618</c:v>
                </c:pt>
                <c:pt idx="1180">
                  <c:v>0.33131220369752001</c:v>
                </c:pt>
                <c:pt idx="1181">
                  <c:v>0.33139480318051256</c:v>
                </c:pt>
                <c:pt idx="1182">
                  <c:v>0.33153035018332622</c:v>
                </c:pt>
                <c:pt idx="1183">
                  <c:v>0.33235008277582734</c:v>
                </c:pt>
                <c:pt idx="1184">
                  <c:v>0.33323089642481479</c:v>
                </c:pt>
                <c:pt idx="1185">
                  <c:v>0.33332921312671193</c:v>
                </c:pt>
                <c:pt idx="1186">
                  <c:v>0.33352575914946814</c:v>
                </c:pt>
                <c:pt idx="1187">
                  <c:v>0.33372487667411066</c:v>
                </c:pt>
                <c:pt idx="1188">
                  <c:v>0.33380656963637889</c:v>
                </c:pt>
                <c:pt idx="1189">
                  <c:v>0.33402135497323598</c:v>
                </c:pt>
                <c:pt idx="1190">
                  <c:v>0.33416269263451082</c:v>
                </c:pt>
                <c:pt idx="1191">
                  <c:v>0.33429629493943769</c:v>
                </c:pt>
                <c:pt idx="1192">
                  <c:v>0.33495900756920083</c:v>
                </c:pt>
                <c:pt idx="1193">
                  <c:v>0.33550550184896399</c:v>
                </c:pt>
                <c:pt idx="1194">
                  <c:v>0.33606615331552675</c:v>
                </c:pt>
                <c:pt idx="1195">
                  <c:v>0.33688428316618657</c:v>
                </c:pt>
                <c:pt idx="1196">
                  <c:v>0.33728042347001463</c:v>
                </c:pt>
                <c:pt idx="1197">
                  <c:v>0.33747952043835305</c:v>
                </c:pt>
                <c:pt idx="1198">
                  <c:v>0.33760426764970797</c:v>
                </c:pt>
                <c:pt idx="1199">
                  <c:v>0.33779470376891807</c:v>
                </c:pt>
                <c:pt idx="1200">
                  <c:v>0.33791990229034091</c:v>
                </c:pt>
                <c:pt idx="1201">
                  <c:v>0.33796871477458906</c:v>
                </c:pt>
                <c:pt idx="1202">
                  <c:v>0.33829175871076111</c:v>
                </c:pt>
                <c:pt idx="1203">
                  <c:v>0.33845459908628328</c:v>
                </c:pt>
                <c:pt idx="1204">
                  <c:v>0.33886311311010175</c:v>
                </c:pt>
                <c:pt idx="1205">
                  <c:v>0.33969446253755958</c:v>
                </c:pt>
                <c:pt idx="1206">
                  <c:v>0.33979127106331219</c:v>
                </c:pt>
                <c:pt idx="1207">
                  <c:v>0.34000994994435907</c:v>
                </c:pt>
                <c:pt idx="1208">
                  <c:v>0.34039094869634112</c:v>
                </c:pt>
                <c:pt idx="1209">
                  <c:v>0.34059341270623</c:v>
                </c:pt>
                <c:pt idx="1210">
                  <c:v>0.34059563113757152</c:v>
                </c:pt>
                <c:pt idx="1211">
                  <c:v>0.34061069247971254</c:v>
                </c:pt>
                <c:pt idx="1212">
                  <c:v>0.34062516350292593</c:v>
                </c:pt>
                <c:pt idx="1213">
                  <c:v>0.34087594140184851</c:v>
                </c:pt>
                <c:pt idx="1214">
                  <c:v>0.34097403419058614</c:v>
                </c:pt>
                <c:pt idx="1215">
                  <c:v>0.34128211929946994</c:v>
                </c:pt>
                <c:pt idx="1216">
                  <c:v>0.34218405964531473</c:v>
                </c:pt>
                <c:pt idx="1217">
                  <c:v>0.34223950614392845</c:v>
                </c:pt>
                <c:pt idx="1218">
                  <c:v>0.34348323233730238</c:v>
                </c:pt>
                <c:pt idx="1219">
                  <c:v>0.34400213198150115</c:v>
                </c:pt>
                <c:pt idx="1220">
                  <c:v>0.3444459201543113</c:v>
                </c:pt>
                <c:pt idx="1221">
                  <c:v>0.34460175441179197</c:v>
                </c:pt>
                <c:pt idx="1222">
                  <c:v>0.34489512670269062</c:v>
                </c:pt>
                <c:pt idx="1223">
                  <c:v>0.34506090574773529</c:v>
                </c:pt>
                <c:pt idx="1224">
                  <c:v>0.34506443413634141</c:v>
                </c:pt>
                <c:pt idx="1225">
                  <c:v>0.34534209344633726</c:v>
                </c:pt>
                <c:pt idx="1226">
                  <c:v>0.34535347351958046</c:v>
                </c:pt>
                <c:pt idx="1227">
                  <c:v>0.34547950284788426</c:v>
                </c:pt>
                <c:pt idx="1228">
                  <c:v>0.34587280301976886</c:v>
                </c:pt>
                <c:pt idx="1229">
                  <c:v>0.34606749630001621</c:v>
                </c:pt>
                <c:pt idx="1230">
                  <c:v>0.34606749630001621</c:v>
                </c:pt>
                <c:pt idx="1231">
                  <c:v>0.34606749630001621</c:v>
                </c:pt>
                <c:pt idx="1232">
                  <c:v>0.34606749630001621</c:v>
                </c:pt>
                <c:pt idx="1233">
                  <c:v>0.34637606004367827</c:v>
                </c:pt>
                <c:pt idx="1234">
                  <c:v>0.34654917825225928</c:v>
                </c:pt>
                <c:pt idx="1235">
                  <c:v>0.34655704475154969</c:v>
                </c:pt>
                <c:pt idx="1236">
                  <c:v>0.34749581915025995</c:v>
                </c:pt>
                <c:pt idx="1237">
                  <c:v>0.3476303831441061</c:v>
                </c:pt>
                <c:pt idx="1238">
                  <c:v>0.34829088355757576</c:v>
                </c:pt>
                <c:pt idx="1239">
                  <c:v>0.34858689946944876</c:v>
                </c:pt>
                <c:pt idx="1240">
                  <c:v>0.34928668796998669</c:v>
                </c:pt>
                <c:pt idx="1241">
                  <c:v>0.34990595796800761</c:v>
                </c:pt>
                <c:pt idx="1242">
                  <c:v>0.35007183955847354</c:v>
                </c:pt>
                <c:pt idx="1243">
                  <c:v>0.35010804240422966</c:v>
                </c:pt>
                <c:pt idx="1244">
                  <c:v>0.35012540784814727</c:v>
                </c:pt>
                <c:pt idx="1245">
                  <c:v>0.35016915187060649</c:v>
                </c:pt>
                <c:pt idx="1246">
                  <c:v>0.35020335679451248</c:v>
                </c:pt>
                <c:pt idx="1247">
                  <c:v>0.35056417241349258</c:v>
                </c:pt>
                <c:pt idx="1248">
                  <c:v>0.35078948344648941</c:v>
                </c:pt>
                <c:pt idx="1249">
                  <c:v>0.35078948344648941</c:v>
                </c:pt>
                <c:pt idx="1250">
                  <c:v>0.35078948344650035</c:v>
                </c:pt>
                <c:pt idx="1251">
                  <c:v>0.35078948344650035</c:v>
                </c:pt>
                <c:pt idx="1252">
                  <c:v>0.35078948344650446</c:v>
                </c:pt>
                <c:pt idx="1253">
                  <c:v>0.3507894834465185</c:v>
                </c:pt>
                <c:pt idx="1254">
                  <c:v>0.3507894834465185</c:v>
                </c:pt>
                <c:pt idx="1255">
                  <c:v>0.3507894834465185</c:v>
                </c:pt>
                <c:pt idx="1256">
                  <c:v>0.3507894834465185</c:v>
                </c:pt>
                <c:pt idx="1257">
                  <c:v>0.3507894834465185</c:v>
                </c:pt>
                <c:pt idx="1258">
                  <c:v>0.3507894834465185</c:v>
                </c:pt>
                <c:pt idx="1259">
                  <c:v>0.3508902052353865</c:v>
                </c:pt>
                <c:pt idx="1260">
                  <c:v>0.35089020523540165</c:v>
                </c:pt>
                <c:pt idx="1261">
                  <c:v>0.35133134474471195</c:v>
                </c:pt>
                <c:pt idx="1262">
                  <c:v>0.35139860108537041</c:v>
                </c:pt>
                <c:pt idx="1263">
                  <c:v>0.35152989837348592</c:v>
                </c:pt>
                <c:pt idx="1264">
                  <c:v>0.35156010072793764</c:v>
                </c:pt>
                <c:pt idx="1265">
                  <c:v>0.35161625619105957</c:v>
                </c:pt>
                <c:pt idx="1266">
                  <c:v>0.35179971262607568</c:v>
                </c:pt>
                <c:pt idx="1267">
                  <c:v>0.3520777865319924</c:v>
                </c:pt>
                <c:pt idx="1268">
                  <c:v>0.3526301086376355</c:v>
                </c:pt>
                <c:pt idx="1269">
                  <c:v>0.35303120457592613</c:v>
                </c:pt>
                <c:pt idx="1270">
                  <c:v>0.35320243172447452</c:v>
                </c:pt>
                <c:pt idx="1271">
                  <c:v>0.35320705305796413</c:v>
                </c:pt>
                <c:pt idx="1272">
                  <c:v>0.35359707824528086</c:v>
                </c:pt>
                <c:pt idx="1273">
                  <c:v>0.35380901015967925</c:v>
                </c:pt>
                <c:pt idx="1274">
                  <c:v>0.35391791817057566</c:v>
                </c:pt>
                <c:pt idx="1275">
                  <c:v>0.35393169211604131</c:v>
                </c:pt>
                <c:pt idx="1276">
                  <c:v>0.35393597064295335</c:v>
                </c:pt>
                <c:pt idx="1277">
                  <c:v>0.35394332916260951</c:v>
                </c:pt>
                <c:pt idx="1278">
                  <c:v>0.35435827501652778</c:v>
                </c:pt>
                <c:pt idx="1279">
                  <c:v>0.35440599391148447</c:v>
                </c:pt>
                <c:pt idx="1280">
                  <c:v>0.35463562477198596</c:v>
                </c:pt>
                <c:pt idx="1281">
                  <c:v>0.35471934572432984</c:v>
                </c:pt>
                <c:pt idx="1282">
                  <c:v>0.35486621990748285</c:v>
                </c:pt>
                <c:pt idx="1283">
                  <c:v>0.35490697566669394</c:v>
                </c:pt>
                <c:pt idx="1284">
                  <c:v>0.3563442090996693</c:v>
                </c:pt>
                <c:pt idx="1285">
                  <c:v>0.35646222131573957</c:v>
                </c:pt>
                <c:pt idx="1286">
                  <c:v>0.35663324513037009</c:v>
                </c:pt>
                <c:pt idx="1287">
                  <c:v>0.35703999403032677</c:v>
                </c:pt>
                <c:pt idx="1288">
                  <c:v>0.35726500608822809</c:v>
                </c:pt>
                <c:pt idx="1289">
                  <c:v>0.35797671470026354</c:v>
                </c:pt>
                <c:pt idx="1290">
                  <c:v>0.35845356628297587</c:v>
                </c:pt>
                <c:pt idx="1291">
                  <c:v>0.3585574123494587</c:v>
                </c:pt>
                <c:pt idx="1292">
                  <c:v>0.35876302687554446</c:v>
                </c:pt>
                <c:pt idx="1293">
                  <c:v>0.35898181033268867</c:v>
                </c:pt>
                <c:pt idx="1294">
                  <c:v>0.35925127178842542</c:v>
                </c:pt>
                <c:pt idx="1295">
                  <c:v>0.35959902118019349</c:v>
                </c:pt>
                <c:pt idx="1296">
                  <c:v>0.36032624791134332</c:v>
                </c:pt>
                <c:pt idx="1297">
                  <c:v>0.36049511151547681</c:v>
                </c:pt>
                <c:pt idx="1298">
                  <c:v>0.36057412985366177</c:v>
                </c:pt>
                <c:pt idx="1299">
                  <c:v>0.36138219054772613</c:v>
                </c:pt>
                <c:pt idx="1300">
                  <c:v>0.36152142838071599</c:v>
                </c:pt>
                <c:pt idx="1301">
                  <c:v>0.36183538779239177</c:v>
                </c:pt>
                <c:pt idx="1302">
                  <c:v>0.36185358021018471</c:v>
                </c:pt>
                <c:pt idx="1303">
                  <c:v>0.36194705503760871</c:v>
                </c:pt>
                <c:pt idx="1304">
                  <c:v>0.36200270093974496</c:v>
                </c:pt>
                <c:pt idx="1305">
                  <c:v>0.36217729334538878</c:v>
                </c:pt>
                <c:pt idx="1306">
                  <c:v>0.36222537631183505</c:v>
                </c:pt>
                <c:pt idx="1307">
                  <c:v>0.36230642046798056</c:v>
                </c:pt>
                <c:pt idx="1308">
                  <c:v>0.36268745688072018</c:v>
                </c:pt>
                <c:pt idx="1309">
                  <c:v>0.36291223593762523</c:v>
                </c:pt>
                <c:pt idx="1310">
                  <c:v>0.36307980300456022</c:v>
                </c:pt>
                <c:pt idx="1311">
                  <c:v>0.36314453605598451</c:v>
                </c:pt>
                <c:pt idx="1312">
                  <c:v>0.36316406452037986</c:v>
                </c:pt>
                <c:pt idx="1313">
                  <c:v>0.36383876937667869</c:v>
                </c:pt>
                <c:pt idx="1314">
                  <c:v>0.36399693188488946</c:v>
                </c:pt>
                <c:pt idx="1315">
                  <c:v>0.36425052018924359</c:v>
                </c:pt>
                <c:pt idx="1316">
                  <c:v>0.36425739668394047</c:v>
                </c:pt>
                <c:pt idx="1317">
                  <c:v>0.36480520322203591</c:v>
                </c:pt>
                <c:pt idx="1318">
                  <c:v>0.36484714544435398</c:v>
                </c:pt>
                <c:pt idx="1319">
                  <c:v>0.36510596598116851</c:v>
                </c:pt>
                <c:pt idx="1320">
                  <c:v>0.36549409807911543</c:v>
                </c:pt>
                <c:pt idx="1321">
                  <c:v>0.36654879813947505</c:v>
                </c:pt>
                <c:pt idx="1322">
                  <c:v>0.36661510804719033</c:v>
                </c:pt>
                <c:pt idx="1323">
                  <c:v>0.36722228736053958</c:v>
                </c:pt>
                <c:pt idx="1324">
                  <c:v>0.36747824832303133</c:v>
                </c:pt>
                <c:pt idx="1325">
                  <c:v>0.36869144402145154</c:v>
                </c:pt>
                <c:pt idx="1326">
                  <c:v>0.36925341214817664</c:v>
                </c:pt>
                <c:pt idx="1327">
                  <c:v>0.36931696008761383</c:v>
                </c:pt>
                <c:pt idx="1328">
                  <c:v>0.36939365669019286</c:v>
                </c:pt>
                <c:pt idx="1329">
                  <c:v>0.36955811207086692</c:v>
                </c:pt>
                <c:pt idx="1330">
                  <c:v>0.36979584613902328</c:v>
                </c:pt>
                <c:pt idx="1331">
                  <c:v>0.36983813434104046</c:v>
                </c:pt>
                <c:pt idx="1332">
                  <c:v>0.36984796738628867</c:v>
                </c:pt>
                <c:pt idx="1333">
                  <c:v>0.36992492468302002</c:v>
                </c:pt>
                <c:pt idx="1334">
                  <c:v>0.37005875774481828</c:v>
                </c:pt>
                <c:pt idx="1335">
                  <c:v>0.37007426816376393</c:v>
                </c:pt>
                <c:pt idx="1336">
                  <c:v>0.37015906503507545</c:v>
                </c:pt>
                <c:pt idx="1337">
                  <c:v>0.3701917654320625</c:v>
                </c:pt>
                <c:pt idx="1338">
                  <c:v>0.37069962853167887</c:v>
                </c:pt>
                <c:pt idx="1339">
                  <c:v>0.37079446012131689</c:v>
                </c:pt>
                <c:pt idx="1340">
                  <c:v>0.37102841920417029</c:v>
                </c:pt>
                <c:pt idx="1341">
                  <c:v>0.37125159988176548</c:v>
                </c:pt>
                <c:pt idx="1342">
                  <c:v>0.37149168595525989</c:v>
                </c:pt>
                <c:pt idx="1343">
                  <c:v>0.37151413064890004</c:v>
                </c:pt>
                <c:pt idx="1344">
                  <c:v>0.37185409354429289</c:v>
                </c:pt>
                <c:pt idx="1345">
                  <c:v>0.37255385509284922</c:v>
                </c:pt>
                <c:pt idx="1346">
                  <c:v>0.37260118993590663</c:v>
                </c:pt>
                <c:pt idx="1347">
                  <c:v>0.37270727678805404</c:v>
                </c:pt>
                <c:pt idx="1348">
                  <c:v>0.37306672159993315</c:v>
                </c:pt>
                <c:pt idx="1349">
                  <c:v>0.37310659006340741</c:v>
                </c:pt>
                <c:pt idx="1350">
                  <c:v>0.37328025174751212</c:v>
                </c:pt>
                <c:pt idx="1351">
                  <c:v>0.3744566452682167</c:v>
                </c:pt>
                <c:pt idx="1352">
                  <c:v>0.37452341550699364</c:v>
                </c:pt>
                <c:pt idx="1353">
                  <c:v>0.37458738963661037</c:v>
                </c:pt>
                <c:pt idx="1354">
                  <c:v>0.37544258791145529</c:v>
                </c:pt>
                <c:pt idx="1355">
                  <c:v>0.37558738523631513</c:v>
                </c:pt>
                <c:pt idx="1356">
                  <c:v>0.37558738523631513</c:v>
                </c:pt>
                <c:pt idx="1357">
                  <c:v>0.37558738523631513</c:v>
                </c:pt>
                <c:pt idx="1358">
                  <c:v>0.37558738523631513</c:v>
                </c:pt>
                <c:pt idx="1359">
                  <c:v>0.37611095978901848</c:v>
                </c:pt>
                <c:pt idx="1360">
                  <c:v>0.37639435100342872</c:v>
                </c:pt>
                <c:pt idx="1361">
                  <c:v>0.37717179076413482</c:v>
                </c:pt>
                <c:pt idx="1362">
                  <c:v>0.37740101567788797</c:v>
                </c:pt>
                <c:pt idx="1363">
                  <c:v>0.37772594574606622</c:v>
                </c:pt>
                <c:pt idx="1364">
                  <c:v>0.37808019242925378</c:v>
                </c:pt>
                <c:pt idx="1365">
                  <c:v>0.37812548578007932</c:v>
                </c:pt>
                <c:pt idx="1366">
                  <c:v>0.37856094955007219</c:v>
                </c:pt>
                <c:pt idx="1367">
                  <c:v>0.37857941097720227</c:v>
                </c:pt>
                <c:pt idx="1368">
                  <c:v>0.37865229006661871</c:v>
                </c:pt>
                <c:pt idx="1369">
                  <c:v>0.37890790418743675</c:v>
                </c:pt>
                <c:pt idx="1370">
                  <c:v>0.3790800513447416</c:v>
                </c:pt>
                <c:pt idx="1371">
                  <c:v>0.37910397215561548</c:v>
                </c:pt>
                <c:pt idx="1372">
                  <c:v>0.37926833910660135</c:v>
                </c:pt>
                <c:pt idx="1373">
                  <c:v>0.37929486962936143</c:v>
                </c:pt>
                <c:pt idx="1374">
                  <c:v>0.37994823644071768</c:v>
                </c:pt>
                <c:pt idx="1375">
                  <c:v>0.37996608464990111</c:v>
                </c:pt>
                <c:pt idx="1376">
                  <c:v>0.38001104447662515</c:v>
                </c:pt>
                <c:pt idx="1377">
                  <c:v>0.38004619978511256</c:v>
                </c:pt>
                <c:pt idx="1378">
                  <c:v>0.38019985766458653</c:v>
                </c:pt>
                <c:pt idx="1379">
                  <c:v>0.38064857193777002</c:v>
                </c:pt>
                <c:pt idx="1380">
                  <c:v>0.38064857193777002</c:v>
                </c:pt>
                <c:pt idx="1381">
                  <c:v>0.38064857193778129</c:v>
                </c:pt>
                <c:pt idx="1382">
                  <c:v>0.38064857193778129</c:v>
                </c:pt>
                <c:pt idx="1383">
                  <c:v>0.38064857193778551</c:v>
                </c:pt>
                <c:pt idx="1384">
                  <c:v>0.38064857193780105</c:v>
                </c:pt>
                <c:pt idx="1385">
                  <c:v>0.38064857193780105</c:v>
                </c:pt>
                <c:pt idx="1386">
                  <c:v>0.38064857193780105</c:v>
                </c:pt>
                <c:pt idx="1387">
                  <c:v>0.38064857193780105</c:v>
                </c:pt>
                <c:pt idx="1388">
                  <c:v>0.38064857193780105</c:v>
                </c:pt>
                <c:pt idx="1389">
                  <c:v>0.38064857193780105</c:v>
                </c:pt>
                <c:pt idx="1390">
                  <c:v>0.38075207778658626</c:v>
                </c:pt>
                <c:pt idx="1391">
                  <c:v>0.38075207778660181</c:v>
                </c:pt>
                <c:pt idx="1392">
                  <c:v>0.38105877257650705</c:v>
                </c:pt>
                <c:pt idx="1393">
                  <c:v>0.38112195989434633</c:v>
                </c:pt>
                <c:pt idx="1394">
                  <c:v>0.38123357573983302</c:v>
                </c:pt>
                <c:pt idx="1395">
                  <c:v>0.38140940062342465</c:v>
                </c:pt>
                <c:pt idx="1396">
                  <c:v>0.38144043311769948</c:v>
                </c:pt>
                <c:pt idx="1397">
                  <c:v>0.38186214772182869</c:v>
                </c:pt>
                <c:pt idx="1398">
                  <c:v>0.38198285909906032</c:v>
                </c:pt>
                <c:pt idx="1399">
                  <c:v>0.3823798695782733</c:v>
                </c:pt>
                <c:pt idx="1400">
                  <c:v>0.38295172889904822</c:v>
                </c:pt>
                <c:pt idx="1401">
                  <c:v>0.38317641159644644</c:v>
                </c:pt>
                <c:pt idx="1402">
                  <c:v>0.38340998447674646</c:v>
                </c:pt>
                <c:pt idx="1403">
                  <c:v>0.3835397001073273</c:v>
                </c:pt>
                <c:pt idx="1404">
                  <c:v>0.38387658412902803</c:v>
                </c:pt>
                <c:pt idx="1405">
                  <c:v>0.38388853491624692</c:v>
                </c:pt>
                <c:pt idx="1406">
                  <c:v>0.38391737971639217</c:v>
                </c:pt>
                <c:pt idx="1407">
                  <c:v>0.38402577354313427</c:v>
                </c:pt>
                <c:pt idx="1408">
                  <c:v>0.38412314021909294</c:v>
                </c:pt>
                <c:pt idx="1409">
                  <c:v>0.38436785933743178</c:v>
                </c:pt>
                <c:pt idx="1410">
                  <c:v>0.38483621273195723</c:v>
                </c:pt>
                <c:pt idx="1411">
                  <c:v>0.38505074198988537</c:v>
                </c:pt>
                <c:pt idx="1412">
                  <c:v>0.38615102287406239</c:v>
                </c:pt>
                <c:pt idx="1413">
                  <c:v>0.38633152814647947</c:v>
                </c:pt>
                <c:pt idx="1414">
                  <c:v>0.38635244016447018</c:v>
                </c:pt>
                <c:pt idx="1415">
                  <c:v>0.38654818333340246</c:v>
                </c:pt>
                <c:pt idx="1416">
                  <c:v>0.38656676059611461</c:v>
                </c:pt>
                <c:pt idx="1417">
                  <c:v>0.38676620097446135</c:v>
                </c:pt>
                <c:pt idx="1418">
                  <c:v>0.38700131923855335</c:v>
                </c:pt>
                <c:pt idx="1419">
                  <c:v>0.3871745559969707</c:v>
                </c:pt>
                <c:pt idx="1420">
                  <c:v>0.38736403361819322</c:v>
                </c:pt>
                <c:pt idx="1421">
                  <c:v>0.38764771000467096</c:v>
                </c:pt>
                <c:pt idx="1422">
                  <c:v>0.38787468959583393</c:v>
                </c:pt>
                <c:pt idx="1423">
                  <c:v>0.3878848753838961</c:v>
                </c:pt>
                <c:pt idx="1424">
                  <c:v>0.38795749948611108</c:v>
                </c:pt>
                <c:pt idx="1425">
                  <c:v>0.38834682142794824</c:v>
                </c:pt>
                <c:pt idx="1426">
                  <c:v>0.38837722250541512</c:v>
                </c:pt>
                <c:pt idx="1427">
                  <c:v>0.38862468026836894</c:v>
                </c:pt>
                <c:pt idx="1428">
                  <c:v>0.38885919289129028</c:v>
                </c:pt>
                <c:pt idx="1429">
                  <c:v>0.38912508243681887</c:v>
                </c:pt>
                <c:pt idx="1430">
                  <c:v>0.38999124129256774</c:v>
                </c:pt>
                <c:pt idx="1431">
                  <c:v>0.39061225407650002</c:v>
                </c:pt>
                <c:pt idx="1432">
                  <c:v>0.39061441509691419</c:v>
                </c:pt>
                <c:pt idx="1433">
                  <c:v>0.39062690098485847</c:v>
                </c:pt>
                <c:pt idx="1434">
                  <c:v>0.39065633820777823</c:v>
                </c:pt>
                <c:pt idx="1435">
                  <c:v>0.39069328892683303</c:v>
                </c:pt>
                <c:pt idx="1436">
                  <c:v>0.39135933856349059</c:v>
                </c:pt>
                <c:pt idx="1437">
                  <c:v>0.39153134926904021</c:v>
                </c:pt>
                <c:pt idx="1438">
                  <c:v>0.39204647312400698</c:v>
                </c:pt>
                <c:pt idx="1439">
                  <c:v>0.39215808234163058</c:v>
                </c:pt>
                <c:pt idx="1440">
                  <c:v>0.39245062594685465</c:v>
                </c:pt>
                <c:pt idx="1441">
                  <c:v>0.3932440777594125</c:v>
                </c:pt>
                <c:pt idx="1442">
                  <c:v>0.39326220187717698</c:v>
                </c:pt>
                <c:pt idx="1443">
                  <c:v>0.39396583342621327</c:v>
                </c:pt>
                <c:pt idx="1444">
                  <c:v>0.3940144137664916</c:v>
                </c:pt>
                <c:pt idx="1445">
                  <c:v>0.39411011587534878</c:v>
                </c:pt>
                <c:pt idx="1446">
                  <c:v>0.39422281739404003</c:v>
                </c:pt>
                <c:pt idx="1447">
                  <c:v>0.39436585345275776</c:v>
                </c:pt>
                <c:pt idx="1448">
                  <c:v>0.39446199930134823</c:v>
                </c:pt>
                <c:pt idx="1449">
                  <c:v>0.39477602902797243</c:v>
                </c:pt>
                <c:pt idx="1450">
                  <c:v>0.39480306216093192</c:v>
                </c:pt>
                <c:pt idx="1451">
                  <c:v>0.39573614205645713</c:v>
                </c:pt>
                <c:pt idx="1452">
                  <c:v>0.39579434837617639</c:v>
                </c:pt>
                <c:pt idx="1453">
                  <c:v>0.39579853771980511</c:v>
                </c:pt>
                <c:pt idx="1454">
                  <c:v>0.39602265341229842</c:v>
                </c:pt>
                <c:pt idx="1455">
                  <c:v>0.39603289861290142</c:v>
                </c:pt>
                <c:pt idx="1456">
                  <c:v>0.39626044991648268</c:v>
                </c:pt>
                <c:pt idx="1457">
                  <c:v>0.39656899152618974</c:v>
                </c:pt>
                <c:pt idx="1458">
                  <c:v>0.39797778989268989</c:v>
                </c:pt>
                <c:pt idx="1459">
                  <c:v>0.39815142666183334</c:v>
                </c:pt>
                <c:pt idx="1460">
                  <c:v>0.39822358014920034</c:v>
                </c:pt>
                <c:pt idx="1461">
                  <c:v>0.39852333720027389</c:v>
                </c:pt>
                <c:pt idx="1462">
                  <c:v>0.39867982093186205</c:v>
                </c:pt>
                <c:pt idx="1463">
                  <c:v>0.39952729117162677</c:v>
                </c:pt>
                <c:pt idx="1464">
                  <c:v>0.39959532953849941</c:v>
                </c:pt>
                <c:pt idx="1465">
                  <c:v>0.39989771129083751</c:v>
                </c:pt>
                <c:pt idx="1466">
                  <c:v>0.40019438839942983</c:v>
                </c:pt>
                <c:pt idx="1467">
                  <c:v>0.40041012838358475</c:v>
                </c:pt>
                <c:pt idx="1468">
                  <c:v>0.40042600262910066</c:v>
                </c:pt>
                <c:pt idx="1469">
                  <c:v>0.4005127876579796</c:v>
                </c:pt>
                <c:pt idx="1470">
                  <c:v>0.4005318794792877</c:v>
                </c:pt>
                <c:pt idx="1471">
                  <c:v>0.40054625433890356</c:v>
                </c:pt>
                <c:pt idx="1472">
                  <c:v>0.40103681894924931</c:v>
                </c:pt>
                <c:pt idx="1473">
                  <c:v>0.40139641478529309</c:v>
                </c:pt>
                <c:pt idx="1474">
                  <c:v>0.4014179654038833</c:v>
                </c:pt>
                <c:pt idx="1475">
                  <c:v>0.40208871406611502</c:v>
                </c:pt>
                <c:pt idx="1476">
                  <c:v>0.40214829660715484</c:v>
                </c:pt>
                <c:pt idx="1477">
                  <c:v>0.40229337128408865</c:v>
                </c:pt>
                <c:pt idx="1478">
                  <c:v>0.4023481151109139</c:v>
                </c:pt>
                <c:pt idx="1479">
                  <c:v>0.40285776270404261</c:v>
                </c:pt>
                <c:pt idx="1480">
                  <c:v>0.40362167384958997</c:v>
                </c:pt>
                <c:pt idx="1481">
                  <c:v>0.40370808903943134</c:v>
                </c:pt>
                <c:pt idx="1482">
                  <c:v>0.40406137441629542</c:v>
                </c:pt>
                <c:pt idx="1483">
                  <c:v>0.40423665483855603</c:v>
                </c:pt>
                <c:pt idx="1484">
                  <c:v>0.40435011368098639</c:v>
                </c:pt>
                <c:pt idx="1485">
                  <c:v>0.40442836369387813</c:v>
                </c:pt>
                <c:pt idx="1486">
                  <c:v>0.40453217887635162</c:v>
                </c:pt>
                <c:pt idx="1487">
                  <c:v>0.40478063597965108</c:v>
                </c:pt>
                <c:pt idx="1488">
                  <c:v>0.40504279195754644</c:v>
                </c:pt>
                <c:pt idx="1489">
                  <c:v>0.405462116865833</c:v>
                </c:pt>
                <c:pt idx="1490">
                  <c:v>0.40585443938785021</c:v>
                </c:pt>
                <c:pt idx="1491">
                  <c:v>0.40585443938785021</c:v>
                </c:pt>
                <c:pt idx="1492">
                  <c:v>0.40585443938785021</c:v>
                </c:pt>
                <c:pt idx="1493">
                  <c:v>0.40585443938785021</c:v>
                </c:pt>
                <c:pt idx="1494">
                  <c:v>0.40620994920631937</c:v>
                </c:pt>
                <c:pt idx="1495">
                  <c:v>0.40625101814896414</c:v>
                </c:pt>
                <c:pt idx="1496">
                  <c:v>0.406428937037347</c:v>
                </c:pt>
                <c:pt idx="1497">
                  <c:v>0.40649497142270441</c:v>
                </c:pt>
                <c:pt idx="1498">
                  <c:v>0.40708607589132501</c:v>
                </c:pt>
                <c:pt idx="1499">
                  <c:v>0.40791883865330575</c:v>
                </c:pt>
                <c:pt idx="1500">
                  <c:v>0.40806558830658979</c:v>
                </c:pt>
                <c:pt idx="1501">
                  <c:v>0.40853679098947981</c:v>
                </c:pt>
                <c:pt idx="1502">
                  <c:v>0.40861282951159861</c:v>
                </c:pt>
                <c:pt idx="1503">
                  <c:v>0.4086436912304795</c:v>
                </c:pt>
                <c:pt idx="1504">
                  <c:v>0.40927017954640826</c:v>
                </c:pt>
                <c:pt idx="1505">
                  <c:v>0.4095125883079434</c:v>
                </c:pt>
                <c:pt idx="1506">
                  <c:v>0.40955315908459333</c:v>
                </c:pt>
                <c:pt idx="1507">
                  <c:v>0.40971758792889823</c:v>
                </c:pt>
                <c:pt idx="1508">
                  <c:v>0.4104879123797609</c:v>
                </c:pt>
                <c:pt idx="1509">
                  <c:v>0.41052111145539266</c:v>
                </c:pt>
                <c:pt idx="1510">
                  <c:v>0.41053934053010571</c:v>
                </c:pt>
                <c:pt idx="1511">
                  <c:v>0.41058525946034058</c:v>
                </c:pt>
                <c:pt idx="1512">
                  <c:v>0.41062116441791729</c:v>
                </c:pt>
                <c:pt idx="1513">
                  <c:v>0.41123634061609571</c:v>
                </c:pt>
                <c:pt idx="1514">
                  <c:v>0.41123634061609571</c:v>
                </c:pt>
                <c:pt idx="1515">
                  <c:v>0.41123634061609571</c:v>
                </c:pt>
                <c:pt idx="1516">
                  <c:v>0.41123634061610853</c:v>
                </c:pt>
                <c:pt idx="1517">
                  <c:v>0.41123634061610853</c:v>
                </c:pt>
                <c:pt idx="1518">
                  <c:v>0.41123634061611264</c:v>
                </c:pt>
                <c:pt idx="1519">
                  <c:v>0.41123634061611264</c:v>
                </c:pt>
                <c:pt idx="1520">
                  <c:v>0.41123634061612957</c:v>
                </c:pt>
                <c:pt idx="1521">
                  <c:v>0.41123634061612957</c:v>
                </c:pt>
                <c:pt idx="1522">
                  <c:v>0.41123634061612957</c:v>
                </c:pt>
                <c:pt idx="1523">
                  <c:v>0.41123634061612957</c:v>
                </c:pt>
                <c:pt idx="1524">
                  <c:v>0.41123634061612957</c:v>
                </c:pt>
                <c:pt idx="1525">
                  <c:v>0.41123634061612957</c:v>
                </c:pt>
                <c:pt idx="1526">
                  <c:v>0.41136509104964214</c:v>
                </c:pt>
                <c:pt idx="1527">
                  <c:v>0.41150969420070349</c:v>
                </c:pt>
                <c:pt idx="1528">
                  <c:v>0.41154708168891313</c:v>
                </c:pt>
                <c:pt idx="1529">
                  <c:v>0.41183572578249811</c:v>
                </c:pt>
                <c:pt idx="1530">
                  <c:v>0.41185461662915879</c:v>
                </c:pt>
                <c:pt idx="1531">
                  <c:v>0.41201323111887145</c:v>
                </c:pt>
                <c:pt idx="1532">
                  <c:v>0.41204491612444949</c:v>
                </c:pt>
                <c:pt idx="1533">
                  <c:v>0.41205741977493493</c:v>
                </c:pt>
                <c:pt idx="1534">
                  <c:v>0.41219073746026624</c:v>
                </c:pt>
                <c:pt idx="1535">
                  <c:v>0.41233346518745356</c:v>
                </c:pt>
                <c:pt idx="1536">
                  <c:v>0.41236687186037346</c:v>
                </c:pt>
                <c:pt idx="1537">
                  <c:v>0.41251259699397225</c:v>
                </c:pt>
                <c:pt idx="1538">
                  <c:v>0.4125595128236737</c:v>
                </c:pt>
                <c:pt idx="1539">
                  <c:v>0.41267043569680201</c:v>
                </c:pt>
                <c:pt idx="1540">
                  <c:v>0.41295370905553641</c:v>
                </c:pt>
                <c:pt idx="1541">
                  <c:v>0.41319482791417567</c:v>
                </c:pt>
                <c:pt idx="1542">
                  <c:v>0.413587741709743</c:v>
                </c:pt>
                <c:pt idx="1543">
                  <c:v>0.41370409796591118</c:v>
                </c:pt>
                <c:pt idx="1544">
                  <c:v>0.41414956313406681</c:v>
                </c:pt>
                <c:pt idx="1545">
                  <c:v>0.4144555496621245</c:v>
                </c:pt>
                <c:pt idx="1546">
                  <c:v>0.41453165266602138</c:v>
                </c:pt>
                <c:pt idx="1547">
                  <c:v>0.41454384849921733</c:v>
                </c:pt>
                <c:pt idx="1548">
                  <c:v>0.41533587753844059</c:v>
                </c:pt>
                <c:pt idx="1549">
                  <c:v>0.41551086160352912</c:v>
                </c:pt>
                <c:pt idx="1550">
                  <c:v>0.41621404419118962</c:v>
                </c:pt>
                <c:pt idx="1551">
                  <c:v>0.41672608963789859</c:v>
                </c:pt>
                <c:pt idx="1552">
                  <c:v>0.41679483181885879</c:v>
                </c:pt>
                <c:pt idx="1553">
                  <c:v>0.41742420910958089</c:v>
                </c:pt>
                <c:pt idx="1554">
                  <c:v>0.41878149157012595</c:v>
                </c:pt>
                <c:pt idx="1555">
                  <c:v>0.41937382031646153</c:v>
                </c:pt>
                <c:pt idx="1556">
                  <c:v>0.41937472438482293</c:v>
                </c:pt>
                <c:pt idx="1557">
                  <c:v>0.41952035103881702</c:v>
                </c:pt>
                <c:pt idx="1558">
                  <c:v>0.41959568166675526</c:v>
                </c:pt>
                <c:pt idx="1559">
                  <c:v>0.41967387737620865</c:v>
                </c:pt>
                <c:pt idx="1560">
                  <c:v>0.42009038383908742</c:v>
                </c:pt>
                <c:pt idx="1561">
                  <c:v>0.42022404498337146</c:v>
                </c:pt>
                <c:pt idx="1562">
                  <c:v>0.42037065126714113</c:v>
                </c:pt>
                <c:pt idx="1563">
                  <c:v>0.42112429540645313</c:v>
                </c:pt>
                <c:pt idx="1564">
                  <c:v>0.42129436454326635</c:v>
                </c:pt>
                <c:pt idx="1565">
                  <c:v>0.42136647248220571</c:v>
                </c:pt>
                <c:pt idx="1566">
                  <c:v>0.42148322064607696</c:v>
                </c:pt>
                <c:pt idx="1567">
                  <c:v>0.42170376629786821</c:v>
                </c:pt>
                <c:pt idx="1568">
                  <c:v>0.42203220091530369</c:v>
                </c:pt>
                <c:pt idx="1569">
                  <c:v>0.42207686862517113</c:v>
                </c:pt>
                <c:pt idx="1570">
                  <c:v>0.42230450077016451</c:v>
                </c:pt>
                <c:pt idx="1571">
                  <c:v>0.42260811365968182</c:v>
                </c:pt>
                <c:pt idx="1572">
                  <c:v>0.42281785592878607</c:v>
                </c:pt>
                <c:pt idx="1573">
                  <c:v>0.42285937358820724</c:v>
                </c:pt>
                <c:pt idx="1574">
                  <c:v>0.42297571303568227</c:v>
                </c:pt>
                <c:pt idx="1575">
                  <c:v>0.42320377216087079</c:v>
                </c:pt>
                <c:pt idx="1576">
                  <c:v>0.42321517314717005</c:v>
                </c:pt>
                <c:pt idx="1577">
                  <c:v>0.42345784485479321</c:v>
                </c:pt>
                <c:pt idx="1578">
                  <c:v>0.423516781066541</c:v>
                </c:pt>
                <c:pt idx="1579">
                  <c:v>0.4236964010255953</c:v>
                </c:pt>
                <c:pt idx="1580">
                  <c:v>0.42379796750079674</c:v>
                </c:pt>
                <c:pt idx="1581">
                  <c:v>0.42408195279476529</c:v>
                </c:pt>
                <c:pt idx="1582">
                  <c:v>0.42410041266416504</c:v>
                </c:pt>
                <c:pt idx="1583">
                  <c:v>0.42428157380835502</c:v>
                </c:pt>
                <c:pt idx="1584">
                  <c:v>0.42428993428881073</c:v>
                </c:pt>
                <c:pt idx="1585">
                  <c:v>0.42491287276070122</c:v>
                </c:pt>
                <c:pt idx="1586">
                  <c:v>0.42498190296918531</c:v>
                </c:pt>
                <c:pt idx="1587">
                  <c:v>0.42507326500369325</c:v>
                </c:pt>
                <c:pt idx="1588">
                  <c:v>0.42532228288237595</c:v>
                </c:pt>
                <c:pt idx="1589">
                  <c:v>0.42593202505042266</c:v>
                </c:pt>
                <c:pt idx="1590">
                  <c:v>0.42661953506167122</c:v>
                </c:pt>
                <c:pt idx="1591">
                  <c:v>0.42672499737948655</c:v>
                </c:pt>
                <c:pt idx="1592">
                  <c:v>0.42691551806841233</c:v>
                </c:pt>
                <c:pt idx="1593">
                  <c:v>0.42757151350127642</c:v>
                </c:pt>
                <c:pt idx="1594">
                  <c:v>0.42771863699058149</c:v>
                </c:pt>
                <c:pt idx="1595">
                  <c:v>0.42829096478451373</c:v>
                </c:pt>
                <c:pt idx="1596">
                  <c:v>0.42872552342017212</c:v>
                </c:pt>
                <c:pt idx="1597">
                  <c:v>0.42915314548055217</c:v>
                </c:pt>
                <c:pt idx="1598">
                  <c:v>0.4291722049755472</c:v>
                </c:pt>
                <c:pt idx="1599">
                  <c:v>0.42951131967977052</c:v>
                </c:pt>
                <c:pt idx="1600">
                  <c:v>0.42979572163321667</c:v>
                </c:pt>
                <c:pt idx="1601">
                  <c:v>0.4299107481502813</c:v>
                </c:pt>
                <c:pt idx="1602">
                  <c:v>0.4299900780674718</c:v>
                </c:pt>
                <c:pt idx="1603">
                  <c:v>0.43017046307928747</c:v>
                </c:pt>
                <c:pt idx="1604">
                  <c:v>0.43034719895832441</c:v>
                </c:pt>
                <c:pt idx="1605">
                  <c:v>0.43085421216405062</c:v>
                </c:pt>
                <c:pt idx="1606">
                  <c:v>0.4309409322694393</c:v>
                </c:pt>
                <c:pt idx="1607">
                  <c:v>0.43103799926018255</c:v>
                </c:pt>
                <c:pt idx="1608">
                  <c:v>0.43115596268376377</c:v>
                </c:pt>
                <c:pt idx="1609">
                  <c:v>0.4313753804364644</c:v>
                </c:pt>
                <c:pt idx="1610">
                  <c:v>0.43139152490962995</c:v>
                </c:pt>
                <c:pt idx="1611">
                  <c:v>0.431407036462638</c:v>
                </c:pt>
                <c:pt idx="1612">
                  <c:v>0.4314165796677486</c:v>
                </c:pt>
                <c:pt idx="1613">
                  <c:v>0.43147978635111295</c:v>
                </c:pt>
                <c:pt idx="1614">
                  <c:v>0.43173078898943101</c:v>
                </c:pt>
                <c:pt idx="1615">
                  <c:v>0.43179596686368604</c:v>
                </c:pt>
                <c:pt idx="1616">
                  <c:v>0.43190389178447708</c:v>
                </c:pt>
                <c:pt idx="1617">
                  <c:v>0.4319110954319787</c:v>
                </c:pt>
                <c:pt idx="1618">
                  <c:v>0.43268384581098523</c:v>
                </c:pt>
                <c:pt idx="1619">
                  <c:v>0.43292705711888263</c:v>
                </c:pt>
                <c:pt idx="1620">
                  <c:v>0.43356945653655066</c:v>
                </c:pt>
                <c:pt idx="1621">
                  <c:v>0.43415511889088632</c:v>
                </c:pt>
                <c:pt idx="1622">
                  <c:v>0.43452685732898022</c:v>
                </c:pt>
                <c:pt idx="1623">
                  <c:v>0.43478973514781866</c:v>
                </c:pt>
                <c:pt idx="1624">
                  <c:v>0.43510708521994135</c:v>
                </c:pt>
                <c:pt idx="1625">
                  <c:v>0.43514222211444104</c:v>
                </c:pt>
                <c:pt idx="1626">
                  <c:v>0.43541247886223133</c:v>
                </c:pt>
                <c:pt idx="1627">
                  <c:v>0.43562344680106668</c:v>
                </c:pt>
                <c:pt idx="1628">
                  <c:v>0.43608467393089967</c:v>
                </c:pt>
                <c:pt idx="1629">
                  <c:v>0.43624423779629129</c:v>
                </c:pt>
                <c:pt idx="1630">
                  <c:v>0.43669523411721145</c:v>
                </c:pt>
                <c:pt idx="1631">
                  <c:v>0.43669523411721145</c:v>
                </c:pt>
                <c:pt idx="1632">
                  <c:v>0.43669523411721145</c:v>
                </c:pt>
                <c:pt idx="1633">
                  <c:v>0.43669523411721145</c:v>
                </c:pt>
                <c:pt idx="1634">
                  <c:v>0.43701837435817958</c:v>
                </c:pt>
                <c:pt idx="1635">
                  <c:v>0.43716479892104365</c:v>
                </c:pt>
                <c:pt idx="1636">
                  <c:v>0.43738787039292348</c:v>
                </c:pt>
                <c:pt idx="1637">
                  <c:v>0.43740699705628416</c:v>
                </c:pt>
                <c:pt idx="1638">
                  <c:v>0.43755319375519053</c:v>
                </c:pt>
                <c:pt idx="1639">
                  <c:v>0.43755995364400518</c:v>
                </c:pt>
                <c:pt idx="1640">
                  <c:v>0.43761232800323979</c:v>
                </c:pt>
                <c:pt idx="1641">
                  <c:v>0.43785437263668114</c:v>
                </c:pt>
                <c:pt idx="1642">
                  <c:v>0.43803270035738173</c:v>
                </c:pt>
                <c:pt idx="1643">
                  <c:v>0.43822773413874933</c:v>
                </c:pt>
                <c:pt idx="1644">
                  <c:v>0.43851970534758106</c:v>
                </c:pt>
                <c:pt idx="1645">
                  <c:v>0.43857847986376114</c:v>
                </c:pt>
                <c:pt idx="1646">
                  <c:v>0.4387637838500672</c:v>
                </c:pt>
                <c:pt idx="1647">
                  <c:v>0.43900604499820289</c:v>
                </c:pt>
                <c:pt idx="1648">
                  <c:v>0.43902871193413351</c:v>
                </c:pt>
                <c:pt idx="1649">
                  <c:v>0.43918856080181762</c:v>
                </c:pt>
                <c:pt idx="1650">
                  <c:v>0.43927927260835625</c:v>
                </c:pt>
                <c:pt idx="1651">
                  <c:v>0.43971071520305782</c:v>
                </c:pt>
                <c:pt idx="1652">
                  <c:v>0.44003982002145037</c:v>
                </c:pt>
                <c:pt idx="1653">
                  <c:v>0.44062677888894652</c:v>
                </c:pt>
                <c:pt idx="1654">
                  <c:v>0.44066535536844204</c:v>
                </c:pt>
                <c:pt idx="1655">
                  <c:v>0.44068631278827985</c:v>
                </c:pt>
                <c:pt idx="1656">
                  <c:v>0.44093068189940876</c:v>
                </c:pt>
                <c:pt idx="1657">
                  <c:v>0.4416478471502247</c:v>
                </c:pt>
                <c:pt idx="1658">
                  <c:v>0.44166634817661643</c:v>
                </c:pt>
                <c:pt idx="1659">
                  <c:v>0.44170124787218412</c:v>
                </c:pt>
                <c:pt idx="1660">
                  <c:v>0.44171295184625481</c:v>
                </c:pt>
                <c:pt idx="1661">
                  <c:v>0.44174939191123697</c:v>
                </c:pt>
                <c:pt idx="1662">
                  <c:v>0.44192646250531942</c:v>
                </c:pt>
                <c:pt idx="1663">
                  <c:v>0.44226644063856052</c:v>
                </c:pt>
                <c:pt idx="1664">
                  <c:v>0.44226644063856052</c:v>
                </c:pt>
                <c:pt idx="1665">
                  <c:v>0.44233726214015306</c:v>
                </c:pt>
                <c:pt idx="1666">
                  <c:v>0.44237369485367728</c:v>
                </c:pt>
                <c:pt idx="1667">
                  <c:v>0.44237369485367728</c:v>
                </c:pt>
                <c:pt idx="1668">
                  <c:v>0.44237369485367728</c:v>
                </c:pt>
                <c:pt idx="1669">
                  <c:v>0.44237369485369021</c:v>
                </c:pt>
                <c:pt idx="1670">
                  <c:v>0.44237369485369021</c:v>
                </c:pt>
                <c:pt idx="1671">
                  <c:v>0.44237369485369443</c:v>
                </c:pt>
                <c:pt idx="1672">
                  <c:v>0.44237369485369443</c:v>
                </c:pt>
                <c:pt idx="1673">
                  <c:v>0.44237369485371159</c:v>
                </c:pt>
                <c:pt idx="1674">
                  <c:v>0.44237369485371159</c:v>
                </c:pt>
                <c:pt idx="1675">
                  <c:v>0.44237369485371159</c:v>
                </c:pt>
                <c:pt idx="1676">
                  <c:v>0.44237369485371159</c:v>
                </c:pt>
                <c:pt idx="1677">
                  <c:v>0.44249884515841975</c:v>
                </c:pt>
                <c:pt idx="1678">
                  <c:v>0.44251406493959117</c:v>
                </c:pt>
                <c:pt idx="1679">
                  <c:v>0.44293381680824828</c:v>
                </c:pt>
                <c:pt idx="1680">
                  <c:v>0.44301669361039359</c:v>
                </c:pt>
                <c:pt idx="1681">
                  <c:v>0.44304347786784992</c:v>
                </c:pt>
                <c:pt idx="1682">
                  <c:v>0.44316199928386779</c:v>
                </c:pt>
                <c:pt idx="1683">
                  <c:v>0.44319414714709765</c:v>
                </c:pt>
                <c:pt idx="1684">
                  <c:v>0.44475925913642178</c:v>
                </c:pt>
                <c:pt idx="1685">
                  <c:v>0.44512262301209404</c:v>
                </c:pt>
                <c:pt idx="1686">
                  <c:v>0.44526931895984606</c:v>
                </c:pt>
                <c:pt idx="1687">
                  <c:v>0.44527079992520613</c:v>
                </c:pt>
                <c:pt idx="1688">
                  <c:v>0.44527916855867711</c:v>
                </c:pt>
                <c:pt idx="1689">
                  <c:v>0.44542604714124029</c:v>
                </c:pt>
                <c:pt idx="1690">
                  <c:v>0.44560918021133272</c:v>
                </c:pt>
                <c:pt idx="1691">
                  <c:v>0.44572893001800845</c:v>
                </c:pt>
                <c:pt idx="1692">
                  <c:v>0.44584720211304557</c:v>
                </c:pt>
                <c:pt idx="1693">
                  <c:v>0.44587495679624339</c:v>
                </c:pt>
                <c:pt idx="1694">
                  <c:v>0.44670946981727155</c:v>
                </c:pt>
                <c:pt idx="1695">
                  <c:v>0.44689252585246475</c:v>
                </c:pt>
                <c:pt idx="1696">
                  <c:v>0.44713734987922643</c:v>
                </c:pt>
                <c:pt idx="1697">
                  <c:v>0.44736915812249672</c:v>
                </c:pt>
                <c:pt idx="1698">
                  <c:v>0.44737086723954583</c:v>
                </c:pt>
                <c:pt idx="1699">
                  <c:v>0.44781030344920503</c:v>
                </c:pt>
                <c:pt idx="1700">
                  <c:v>0.44828492705538719</c:v>
                </c:pt>
                <c:pt idx="1701">
                  <c:v>0.44878015975441754</c:v>
                </c:pt>
                <c:pt idx="1702">
                  <c:v>0.44899440764655735</c:v>
                </c:pt>
                <c:pt idx="1703">
                  <c:v>0.44900592945515738</c:v>
                </c:pt>
                <c:pt idx="1704">
                  <c:v>0.44931072569328045</c:v>
                </c:pt>
                <c:pt idx="1705">
                  <c:v>0.44949223712190756</c:v>
                </c:pt>
                <c:pt idx="1706">
                  <c:v>0.4499043885043354</c:v>
                </c:pt>
                <c:pt idx="1707">
                  <c:v>0.45008353418966623</c:v>
                </c:pt>
                <c:pt idx="1708">
                  <c:v>0.45040736678276483</c:v>
                </c:pt>
                <c:pt idx="1709">
                  <c:v>0.45044678779260089</c:v>
                </c:pt>
                <c:pt idx="1710">
                  <c:v>0.45062545519876407</c:v>
                </c:pt>
                <c:pt idx="1711">
                  <c:v>0.45072137530002143</c:v>
                </c:pt>
                <c:pt idx="1712">
                  <c:v>0.4507758542010471</c:v>
                </c:pt>
                <c:pt idx="1713">
                  <c:v>0.45079111678662509</c:v>
                </c:pt>
                <c:pt idx="1714">
                  <c:v>0.45175094705347196</c:v>
                </c:pt>
                <c:pt idx="1715">
                  <c:v>0.45256984743464979</c:v>
                </c:pt>
                <c:pt idx="1716">
                  <c:v>0.45263670271188189</c:v>
                </c:pt>
                <c:pt idx="1717">
                  <c:v>0.45270897028423751</c:v>
                </c:pt>
                <c:pt idx="1718">
                  <c:v>0.45276109771969864</c:v>
                </c:pt>
                <c:pt idx="1719">
                  <c:v>0.45329235476913432</c:v>
                </c:pt>
                <c:pt idx="1720">
                  <c:v>0.45340682930213316</c:v>
                </c:pt>
                <c:pt idx="1721">
                  <c:v>0.45345298531609013</c:v>
                </c:pt>
                <c:pt idx="1722">
                  <c:v>0.45355540176413517</c:v>
                </c:pt>
                <c:pt idx="1723">
                  <c:v>0.45413333152953428</c:v>
                </c:pt>
                <c:pt idx="1724">
                  <c:v>0.45427225300746421</c:v>
                </c:pt>
                <c:pt idx="1725">
                  <c:v>0.45500384708553643</c:v>
                </c:pt>
                <c:pt idx="1726">
                  <c:v>0.45502308941748337</c:v>
                </c:pt>
                <c:pt idx="1727">
                  <c:v>0.45536544700736697</c:v>
                </c:pt>
                <c:pt idx="1728">
                  <c:v>0.45539203055605304</c:v>
                </c:pt>
                <c:pt idx="1729">
                  <c:v>0.45541071420045692</c:v>
                </c:pt>
                <c:pt idx="1730">
                  <c:v>0.45554483663898027</c:v>
                </c:pt>
                <c:pt idx="1731">
                  <c:v>0.45566094971130711</c:v>
                </c:pt>
                <c:pt idx="1732">
                  <c:v>0.45574102769669572</c:v>
                </c:pt>
                <c:pt idx="1733">
                  <c:v>0.45610150311570896</c:v>
                </c:pt>
                <c:pt idx="1734">
                  <c:v>0.45664724077985341</c:v>
                </c:pt>
                <c:pt idx="1735">
                  <c:v>0.45687403551223804</c:v>
                </c:pt>
                <c:pt idx="1736">
                  <c:v>0.45718155145889394</c:v>
                </c:pt>
                <c:pt idx="1737">
                  <c:v>0.45756366047191804</c:v>
                </c:pt>
                <c:pt idx="1738">
                  <c:v>0.45760566272335751</c:v>
                </c:pt>
                <c:pt idx="1739">
                  <c:v>0.45778761817739416</c:v>
                </c:pt>
                <c:pt idx="1740">
                  <c:v>0.45785911017857961</c:v>
                </c:pt>
                <c:pt idx="1741">
                  <c:v>0.45795971853497974</c:v>
                </c:pt>
                <c:pt idx="1742">
                  <c:v>0.45856737391698271</c:v>
                </c:pt>
                <c:pt idx="1743">
                  <c:v>0.45870495988207594</c:v>
                </c:pt>
                <c:pt idx="1744">
                  <c:v>0.45874210442902763</c:v>
                </c:pt>
                <c:pt idx="1745">
                  <c:v>0.45946088972508303</c:v>
                </c:pt>
                <c:pt idx="1746">
                  <c:v>0.46005170740747026</c:v>
                </c:pt>
                <c:pt idx="1747">
                  <c:v>0.46061372373342119</c:v>
                </c:pt>
                <c:pt idx="1748">
                  <c:v>0.46069184489411508</c:v>
                </c:pt>
                <c:pt idx="1749">
                  <c:v>0.46101193058929746</c:v>
                </c:pt>
                <c:pt idx="1750">
                  <c:v>0.46104736933173551</c:v>
                </c:pt>
                <c:pt idx="1751">
                  <c:v>0.4612812153287808</c:v>
                </c:pt>
                <c:pt idx="1752">
                  <c:v>0.46192415839442635</c:v>
                </c:pt>
                <c:pt idx="1753">
                  <c:v>0.46213379755479528</c:v>
                </c:pt>
                <c:pt idx="1754">
                  <c:v>0.46254668073187649</c:v>
                </c:pt>
                <c:pt idx="1755">
                  <c:v>0.46276843608019852</c:v>
                </c:pt>
                <c:pt idx="1756">
                  <c:v>0.46278475216230297</c:v>
                </c:pt>
                <c:pt idx="1757">
                  <c:v>0.4628004285464411</c:v>
                </c:pt>
                <c:pt idx="1758">
                  <c:v>0.46283141842772202</c:v>
                </c:pt>
                <c:pt idx="1759">
                  <c:v>0.46287395084484312</c:v>
                </c:pt>
                <c:pt idx="1760">
                  <c:v>0.46297904883298241</c:v>
                </c:pt>
                <c:pt idx="1761">
                  <c:v>0.46301363230584985</c:v>
                </c:pt>
                <c:pt idx="1762">
                  <c:v>0.46331187954165604</c:v>
                </c:pt>
                <c:pt idx="1763">
                  <c:v>0.46333116322441958</c:v>
                </c:pt>
                <c:pt idx="1764">
                  <c:v>0.46353817596369168</c:v>
                </c:pt>
                <c:pt idx="1765">
                  <c:v>0.46367425324797285</c:v>
                </c:pt>
                <c:pt idx="1766">
                  <c:v>0.46385402418590838</c:v>
                </c:pt>
                <c:pt idx="1767">
                  <c:v>0.46405063031305271</c:v>
                </c:pt>
                <c:pt idx="1768">
                  <c:v>0.46445290072203133</c:v>
                </c:pt>
                <c:pt idx="1769">
                  <c:v>0.4646989320899978</c:v>
                </c:pt>
                <c:pt idx="1770">
                  <c:v>0.46476036558313194</c:v>
                </c:pt>
                <c:pt idx="1771">
                  <c:v>0.46521851247405749</c:v>
                </c:pt>
                <c:pt idx="1772">
                  <c:v>0.46536749260197235</c:v>
                </c:pt>
                <c:pt idx="1773">
                  <c:v>0.46598501539500253</c:v>
                </c:pt>
                <c:pt idx="1774">
                  <c:v>0.46617306423278776</c:v>
                </c:pt>
                <c:pt idx="1775">
                  <c:v>0.4665765042895455</c:v>
                </c:pt>
                <c:pt idx="1776">
                  <c:v>0.46688273011178322</c:v>
                </c:pt>
                <c:pt idx="1777">
                  <c:v>0.46741750447851071</c:v>
                </c:pt>
                <c:pt idx="1778">
                  <c:v>0.46765911648355535</c:v>
                </c:pt>
                <c:pt idx="1779">
                  <c:v>0.46777797697147422</c:v>
                </c:pt>
                <c:pt idx="1780">
                  <c:v>0.46790052875406041</c:v>
                </c:pt>
                <c:pt idx="1781">
                  <c:v>0.46792587814510883</c:v>
                </c:pt>
                <c:pt idx="1782">
                  <c:v>0.46792587814510883</c:v>
                </c:pt>
                <c:pt idx="1783">
                  <c:v>0.46792587814510883</c:v>
                </c:pt>
                <c:pt idx="1784">
                  <c:v>0.46792587814510883</c:v>
                </c:pt>
                <c:pt idx="1785">
                  <c:v>0.46829986003281032</c:v>
                </c:pt>
                <c:pt idx="1786">
                  <c:v>0.46836991609847661</c:v>
                </c:pt>
                <c:pt idx="1787">
                  <c:v>0.46846263377981701</c:v>
                </c:pt>
                <c:pt idx="1788">
                  <c:v>0.46898426893145778</c:v>
                </c:pt>
                <c:pt idx="1789">
                  <c:v>0.46901124782648212</c:v>
                </c:pt>
                <c:pt idx="1790">
                  <c:v>0.46901485872288767</c:v>
                </c:pt>
                <c:pt idx="1791">
                  <c:v>0.46975691444237194</c:v>
                </c:pt>
                <c:pt idx="1792">
                  <c:v>0.47047428844696021</c:v>
                </c:pt>
                <c:pt idx="1793">
                  <c:v>0.47060483450983909</c:v>
                </c:pt>
                <c:pt idx="1794">
                  <c:v>0.47099703258047437</c:v>
                </c:pt>
                <c:pt idx="1795">
                  <c:v>0.47114622972655623</c:v>
                </c:pt>
                <c:pt idx="1796">
                  <c:v>0.47115465587117356</c:v>
                </c:pt>
                <c:pt idx="1797">
                  <c:v>0.47118530430802763</c:v>
                </c:pt>
                <c:pt idx="1798">
                  <c:v>0.47141065152944617</c:v>
                </c:pt>
                <c:pt idx="1799">
                  <c:v>0.4717265658757418</c:v>
                </c:pt>
                <c:pt idx="1800">
                  <c:v>0.47186262693435016</c:v>
                </c:pt>
                <c:pt idx="1801">
                  <c:v>0.4721093450624585</c:v>
                </c:pt>
                <c:pt idx="1802">
                  <c:v>0.47214838024623595</c:v>
                </c:pt>
                <c:pt idx="1803">
                  <c:v>0.47277888316055749</c:v>
                </c:pt>
                <c:pt idx="1804">
                  <c:v>0.47302531890780275</c:v>
                </c:pt>
                <c:pt idx="1805">
                  <c:v>0.47309687744898365</c:v>
                </c:pt>
                <c:pt idx="1806">
                  <c:v>0.47313936069505447</c:v>
                </c:pt>
                <c:pt idx="1807">
                  <c:v>0.47315801968971971</c:v>
                </c:pt>
                <c:pt idx="1808">
                  <c:v>0.47324177162536052</c:v>
                </c:pt>
                <c:pt idx="1809">
                  <c:v>0.4733685107848894</c:v>
                </c:pt>
                <c:pt idx="1810">
                  <c:v>0.47376319829144731</c:v>
                </c:pt>
                <c:pt idx="1811">
                  <c:v>0.47376319829147012</c:v>
                </c:pt>
                <c:pt idx="1812">
                  <c:v>0.47376319829147012</c:v>
                </c:pt>
                <c:pt idx="1813">
                  <c:v>0.47381080586124819</c:v>
                </c:pt>
                <c:pt idx="1814">
                  <c:v>0.47387135385394019</c:v>
                </c:pt>
                <c:pt idx="1815">
                  <c:v>0.47387135385394019</c:v>
                </c:pt>
                <c:pt idx="1816">
                  <c:v>0.47387135385394019</c:v>
                </c:pt>
                <c:pt idx="1817">
                  <c:v>0.47387135385395418</c:v>
                </c:pt>
                <c:pt idx="1818">
                  <c:v>0.47387135385395862</c:v>
                </c:pt>
                <c:pt idx="1819">
                  <c:v>0.47387135385395862</c:v>
                </c:pt>
                <c:pt idx="1820">
                  <c:v>0.47387135385397705</c:v>
                </c:pt>
                <c:pt idx="1821">
                  <c:v>0.47387135385397705</c:v>
                </c:pt>
                <c:pt idx="1822">
                  <c:v>0.47387135385397705</c:v>
                </c:pt>
                <c:pt idx="1823">
                  <c:v>0.47387135385397705</c:v>
                </c:pt>
                <c:pt idx="1824">
                  <c:v>0.47466621147606497</c:v>
                </c:pt>
                <c:pt idx="1825">
                  <c:v>0.47469862391086792</c:v>
                </c:pt>
                <c:pt idx="1826">
                  <c:v>0.47478685791977066</c:v>
                </c:pt>
                <c:pt idx="1827">
                  <c:v>0.47490587191448463</c:v>
                </c:pt>
                <c:pt idx="1828">
                  <c:v>0.47521256625832514</c:v>
                </c:pt>
                <c:pt idx="1829">
                  <c:v>0.47539520072120123</c:v>
                </c:pt>
                <c:pt idx="1830">
                  <c:v>0.47563114320590194</c:v>
                </c:pt>
                <c:pt idx="1831">
                  <c:v>0.47599011832865007</c:v>
                </c:pt>
                <c:pt idx="1832">
                  <c:v>0.47616816665073958</c:v>
                </c:pt>
                <c:pt idx="1833">
                  <c:v>0.47642410808555413</c:v>
                </c:pt>
                <c:pt idx="1834">
                  <c:v>0.47663179997726907</c:v>
                </c:pt>
                <c:pt idx="1835">
                  <c:v>0.47675981281512059</c:v>
                </c:pt>
                <c:pt idx="1836">
                  <c:v>0.47677522705739217</c:v>
                </c:pt>
                <c:pt idx="1837">
                  <c:v>0.47681016235336104</c:v>
                </c:pt>
                <c:pt idx="1838">
                  <c:v>0.47713293342468938</c:v>
                </c:pt>
                <c:pt idx="1839">
                  <c:v>0.47714539630174174</c:v>
                </c:pt>
                <c:pt idx="1840">
                  <c:v>0.47747659482980626</c:v>
                </c:pt>
                <c:pt idx="1841">
                  <c:v>0.47766742867463713</c:v>
                </c:pt>
                <c:pt idx="1842">
                  <c:v>0.47824161370431639</c:v>
                </c:pt>
                <c:pt idx="1843">
                  <c:v>0.47863093019944014</c:v>
                </c:pt>
                <c:pt idx="1844">
                  <c:v>0.47866648795985511</c:v>
                </c:pt>
                <c:pt idx="1845">
                  <c:v>0.4793326841241986</c:v>
                </c:pt>
                <c:pt idx="1846">
                  <c:v>0.47948207539244736</c:v>
                </c:pt>
                <c:pt idx="1847">
                  <c:v>0.47972834953263921</c:v>
                </c:pt>
                <c:pt idx="1848">
                  <c:v>0.48017140991196561</c:v>
                </c:pt>
                <c:pt idx="1849">
                  <c:v>0.48029163334725161</c:v>
                </c:pt>
                <c:pt idx="1850">
                  <c:v>0.48045317405699034</c:v>
                </c:pt>
                <c:pt idx="1851">
                  <c:v>0.48093831191117609</c:v>
                </c:pt>
                <c:pt idx="1852">
                  <c:v>0.48095765541136004</c:v>
                </c:pt>
                <c:pt idx="1853">
                  <c:v>0.48141007343383624</c:v>
                </c:pt>
                <c:pt idx="1854">
                  <c:v>0.48159039539628146</c:v>
                </c:pt>
                <c:pt idx="1855">
                  <c:v>0.48170710908690095</c:v>
                </c:pt>
                <c:pt idx="1856">
                  <c:v>0.48178759998735438</c:v>
                </c:pt>
                <c:pt idx="1857">
                  <c:v>0.48214992098090759</c:v>
                </c:pt>
                <c:pt idx="1858">
                  <c:v>0.48218547535381301</c:v>
                </c:pt>
                <c:pt idx="1859">
                  <c:v>0.48285065796550813</c:v>
                </c:pt>
                <c:pt idx="1860">
                  <c:v>0.48312707710374703</c:v>
                </c:pt>
                <c:pt idx="1861">
                  <c:v>0.48359432937456076</c:v>
                </c:pt>
                <c:pt idx="1862">
                  <c:v>0.48361934314319366</c:v>
                </c:pt>
                <c:pt idx="1863">
                  <c:v>0.48366154884259543</c:v>
                </c:pt>
                <c:pt idx="1864">
                  <c:v>0.48373608266455281</c:v>
                </c:pt>
                <c:pt idx="1865">
                  <c:v>0.48380791733148487</c:v>
                </c:pt>
                <c:pt idx="1866">
                  <c:v>0.48414255795221461</c:v>
                </c:pt>
                <c:pt idx="1867">
                  <c:v>0.48420086338510399</c:v>
                </c:pt>
                <c:pt idx="1868">
                  <c:v>0.48423612199948579</c:v>
                </c:pt>
                <c:pt idx="1869">
                  <c:v>0.48451953020627481</c:v>
                </c:pt>
                <c:pt idx="1870">
                  <c:v>0.48476606664110106</c:v>
                </c:pt>
                <c:pt idx="1871">
                  <c:v>0.48552547015193304</c:v>
                </c:pt>
                <c:pt idx="1872">
                  <c:v>0.48574712782776175</c:v>
                </c:pt>
                <c:pt idx="1873">
                  <c:v>0.48607084448578275</c:v>
                </c:pt>
                <c:pt idx="1874">
                  <c:v>0.48611893681516039</c:v>
                </c:pt>
                <c:pt idx="1875">
                  <c:v>0.4864849121464605</c:v>
                </c:pt>
                <c:pt idx="1876">
                  <c:v>0.48662650472711683</c:v>
                </c:pt>
                <c:pt idx="1877">
                  <c:v>0.48665355019774065</c:v>
                </c:pt>
                <c:pt idx="1878">
                  <c:v>0.48697501002960952</c:v>
                </c:pt>
                <c:pt idx="1879">
                  <c:v>0.48698180371620609</c:v>
                </c:pt>
                <c:pt idx="1880">
                  <c:v>0.4870005949710276</c:v>
                </c:pt>
                <c:pt idx="1881">
                  <c:v>0.48701059987209422</c:v>
                </c:pt>
                <c:pt idx="1882">
                  <c:v>0.48824408714104245</c:v>
                </c:pt>
                <c:pt idx="1883">
                  <c:v>0.48891033468163697</c:v>
                </c:pt>
                <c:pt idx="1884">
                  <c:v>0.48905854998779452</c:v>
                </c:pt>
                <c:pt idx="1885">
                  <c:v>0.4893036943517371</c:v>
                </c:pt>
                <c:pt idx="1886">
                  <c:v>0.48939268611101044</c:v>
                </c:pt>
                <c:pt idx="1887">
                  <c:v>0.48945526993576771</c:v>
                </c:pt>
                <c:pt idx="1888">
                  <c:v>0.48951150762583334</c:v>
                </c:pt>
                <c:pt idx="1889">
                  <c:v>0.48975646025395969</c:v>
                </c:pt>
                <c:pt idx="1890">
                  <c:v>0.48993691787283344</c:v>
                </c:pt>
                <c:pt idx="1891">
                  <c:v>0.49013426886416894</c:v>
                </c:pt>
                <c:pt idx="1892">
                  <c:v>0.49053804338690682</c:v>
                </c:pt>
                <c:pt idx="1893">
                  <c:v>0.49078498148581789</c:v>
                </c:pt>
                <c:pt idx="1894">
                  <c:v>0.49119808081907018</c:v>
                </c:pt>
                <c:pt idx="1895">
                  <c:v>0.49181346469911269</c:v>
                </c:pt>
                <c:pt idx="1896">
                  <c:v>0.49196727418405939</c:v>
                </c:pt>
                <c:pt idx="1897">
                  <c:v>0.49215596829748187</c:v>
                </c:pt>
                <c:pt idx="1898">
                  <c:v>0.4926691435922132</c:v>
                </c:pt>
                <c:pt idx="1899">
                  <c:v>0.49286801689556253</c:v>
                </c:pt>
                <c:pt idx="1900">
                  <c:v>0.49375529061104828</c:v>
                </c:pt>
                <c:pt idx="1901">
                  <c:v>0.4938745273878819</c:v>
                </c:pt>
                <c:pt idx="1902">
                  <c:v>0.49417252473486462</c:v>
                </c:pt>
                <c:pt idx="1903">
                  <c:v>0.49439523368135296</c:v>
                </c:pt>
                <c:pt idx="1904">
                  <c:v>0.49439803500108459</c:v>
                </c:pt>
                <c:pt idx="1905">
                  <c:v>0.49441161953633112</c:v>
                </c:pt>
                <c:pt idx="1906">
                  <c:v>0.49442736290743566</c:v>
                </c:pt>
                <c:pt idx="1907">
                  <c:v>0.49445292742759067</c:v>
                </c:pt>
                <c:pt idx="1908">
                  <c:v>0.49446830571605133</c:v>
                </c:pt>
                <c:pt idx="1909">
                  <c:v>0.49450119871659287</c:v>
                </c:pt>
                <c:pt idx="1910">
                  <c:v>0.49467950745997147</c:v>
                </c:pt>
                <c:pt idx="1911">
                  <c:v>0.49484123000515379</c:v>
                </c:pt>
                <c:pt idx="1912">
                  <c:v>0.49496442540931479</c:v>
                </c:pt>
                <c:pt idx="1913">
                  <c:v>0.49497612550290571</c:v>
                </c:pt>
                <c:pt idx="1914">
                  <c:v>0.49511156477690949</c:v>
                </c:pt>
                <c:pt idx="1915">
                  <c:v>0.49710288644712336</c:v>
                </c:pt>
                <c:pt idx="1916">
                  <c:v>0.49725247330250694</c:v>
                </c:pt>
                <c:pt idx="1917">
                  <c:v>0.49726092134696742</c:v>
                </c:pt>
                <c:pt idx="1918">
                  <c:v>0.49731665794955071</c:v>
                </c:pt>
                <c:pt idx="1919">
                  <c:v>0.49740918987107996</c:v>
                </c:pt>
                <c:pt idx="1920">
                  <c:v>0.4978342903778053</c:v>
                </c:pt>
                <c:pt idx="1921">
                  <c:v>0.49797069060003862</c:v>
                </c:pt>
                <c:pt idx="1922">
                  <c:v>0.49888915126455191</c:v>
                </c:pt>
                <c:pt idx="1923">
                  <c:v>0.49906202221444523</c:v>
                </c:pt>
                <c:pt idx="1924">
                  <c:v>0.49913615628224783</c:v>
                </c:pt>
                <c:pt idx="1925">
                  <c:v>0.49935529275308171</c:v>
                </c:pt>
                <c:pt idx="1926">
                  <c:v>0.49935529275308171</c:v>
                </c:pt>
                <c:pt idx="1927">
                  <c:v>0.49935529275308171</c:v>
                </c:pt>
                <c:pt idx="1928">
                  <c:v>0.49935529275308171</c:v>
                </c:pt>
                <c:pt idx="1929">
                  <c:v>0.49937173528103435</c:v>
                </c:pt>
                <c:pt idx="1930">
                  <c:v>0.49967791563781278</c:v>
                </c:pt>
                <c:pt idx="1931">
                  <c:v>0.49981500180410138</c:v>
                </c:pt>
                <c:pt idx="1932">
                  <c:v>0.50066446469917958</c:v>
                </c:pt>
                <c:pt idx="1933">
                  <c:v>0.50090147281605701</c:v>
                </c:pt>
                <c:pt idx="1934">
                  <c:v>0.50102072357904437</c:v>
                </c:pt>
                <c:pt idx="1935">
                  <c:v>0.5013280173046234</c:v>
                </c:pt>
                <c:pt idx="1936">
                  <c:v>0.50151100133027404</c:v>
                </c:pt>
                <c:pt idx="1937">
                  <c:v>0.50210701949326719</c:v>
                </c:pt>
                <c:pt idx="1938">
                  <c:v>0.50212809660481605</c:v>
                </c:pt>
                <c:pt idx="1939">
                  <c:v>0.50243338833551165</c:v>
                </c:pt>
                <c:pt idx="1940">
                  <c:v>0.50271442540057532</c:v>
                </c:pt>
                <c:pt idx="1941">
                  <c:v>0.50274982283010528</c:v>
                </c:pt>
                <c:pt idx="1942">
                  <c:v>0.50282009867476751</c:v>
                </c:pt>
                <c:pt idx="1943">
                  <c:v>0.50284100526398001</c:v>
                </c:pt>
                <c:pt idx="1944">
                  <c:v>0.50291310558358782</c:v>
                </c:pt>
                <c:pt idx="1945">
                  <c:v>0.50378711876763926</c:v>
                </c:pt>
                <c:pt idx="1946">
                  <c:v>0.50380648371164982</c:v>
                </c:pt>
                <c:pt idx="1947">
                  <c:v>0.50412262147324349</c:v>
                </c:pt>
                <c:pt idx="1948">
                  <c:v>0.50445461151087756</c:v>
                </c:pt>
                <c:pt idx="1949">
                  <c:v>0.50467923757253419</c:v>
                </c:pt>
                <c:pt idx="1950">
                  <c:v>0.50471006127760587</c:v>
                </c:pt>
                <c:pt idx="1951">
                  <c:v>0.50475201279832871</c:v>
                </c:pt>
                <c:pt idx="1952">
                  <c:v>0.5047571657233223</c:v>
                </c:pt>
                <c:pt idx="1953">
                  <c:v>0.5047939967378019</c:v>
                </c:pt>
                <c:pt idx="1954">
                  <c:v>0.50479974261766969</c:v>
                </c:pt>
                <c:pt idx="1955">
                  <c:v>0.5054249138215634</c:v>
                </c:pt>
                <c:pt idx="1956">
                  <c:v>0.50542491382158605</c:v>
                </c:pt>
                <c:pt idx="1957">
                  <c:v>0.50542491382158605</c:v>
                </c:pt>
                <c:pt idx="1958">
                  <c:v>0.50542491382158605</c:v>
                </c:pt>
                <c:pt idx="1959">
                  <c:v>0.50545468472981669</c:v>
                </c:pt>
                <c:pt idx="1960">
                  <c:v>0.50553329267984548</c:v>
                </c:pt>
                <c:pt idx="1961">
                  <c:v>0.50553329267984548</c:v>
                </c:pt>
                <c:pt idx="1962">
                  <c:v>0.50553329267984548</c:v>
                </c:pt>
                <c:pt idx="1963">
                  <c:v>0.50553329267986069</c:v>
                </c:pt>
                <c:pt idx="1964">
                  <c:v>0.50553329267986502</c:v>
                </c:pt>
                <c:pt idx="1965">
                  <c:v>0.50553329267986502</c:v>
                </c:pt>
                <c:pt idx="1966">
                  <c:v>0.50553329267988345</c:v>
                </c:pt>
                <c:pt idx="1967">
                  <c:v>0.50553329267988345</c:v>
                </c:pt>
                <c:pt idx="1968">
                  <c:v>0.50553329267988345</c:v>
                </c:pt>
                <c:pt idx="1969">
                  <c:v>0.50560426095954569</c:v>
                </c:pt>
                <c:pt idx="1970">
                  <c:v>0.50592004994043127</c:v>
                </c:pt>
                <c:pt idx="1971">
                  <c:v>0.50618602554149894</c:v>
                </c:pt>
                <c:pt idx="1972">
                  <c:v>0.5062083791113885</c:v>
                </c:pt>
                <c:pt idx="1973">
                  <c:v>0.50622134394582841</c:v>
                </c:pt>
                <c:pt idx="1974">
                  <c:v>0.50636219336453236</c:v>
                </c:pt>
                <c:pt idx="1975">
                  <c:v>0.50670938983809244</c:v>
                </c:pt>
                <c:pt idx="1976">
                  <c:v>0.50706210803011509</c:v>
                </c:pt>
                <c:pt idx="1977">
                  <c:v>0.50708147057507091</c:v>
                </c:pt>
                <c:pt idx="1978">
                  <c:v>0.5074259464430334</c:v>
                </c:pt>
                <c:pt idx="1979">
                  <c:v>0.50760643048943743</c:v>
                </c:pt>
                <c:pt idx="1980">
                  <c:v>0.50780380624115606</c:v>
                </c:pt>
                <c:pt idx="1981">
                  <c:v>0.50783161473244365</c:v>
                </c:pt>
                <c:pt idx="1982">
                  <c:v>0.50783429549114478</c:v>
                </c:pt>
                <c:pt idx="1983">
                  <c:v>0.50827479116926522</c:v>
                </c:pt>
                <c:pt idx="1984">
                  <c:v>0.50880050797177168</c:v>
                </c:pt>
                <c:pt idx="1985">
                  <c:v>0.50881298830849908</c:v>
                </c:pt>
                <c:pt idx="1986">
                  <c:v>0.50897603913170864</c:v>
                </c:pt>
                <c:pt idx="1987">
                  <c:v>0.50925263762465178</c:v>
                </c:pt>
                <c:pt idx="1988">
                  <c:v>0.50967906370257865</c:v>
                </c:pt>
                <c:pt idx="1989">
                  <c:v>0.5097451919601822</c:v>
                </c:pt>
                <c:pt idx="1990">
                  <c:v>0.50986199400537835</c:v>
                </c:pt>
                <c:pt idx="1991">
                  <c:v>0.50991062012422261</c:v>
                </c:pt>
                <c:pt idx="1992">
                  <c:v>0.50993386603223012</c:v>
                </c:pt>
                <c:pt idx="1993">
                  <c:v>0.51064580317686492</c:v>
                </c:pt>
                <c:pt idx="1994">
                  <c:v>0.51089243253883498</c:v>
                </c:pt>
                <c:pt idx="1995">
                  <c:v>0.51122062587428863</c:v>
                </c:pt>
                <c:pt idx="1996">
                  <c:v>0.51154371623900186</c:v>
                </c:pt>
                <c:pt idx="1997">
                  <c:v>0.51213729637453931</c:v>
                </c:pt>
                <c:pt idx="1998">
                  <c:v>0.51264491561216485</c:v>
                </c:pt>
                <c:pt idx="1999">
                  <c:v>0.51278029656320656</c:v>
                </c:pt>
                <c:pt idx="2000">
                  <c:v>0.51305576998323477</c:v>
                </c:pt>
                <c:pt idx="2001">
                  <c:v>0.51310176285600295</c:v>
                </c:pt>
                <c:pt idx="2002">
                  <c:v>0.51313735237001967</c:v>
                </c:pt>
                <c:pt idx="2003">
                  <c:v>0.51346985377962628</c:v>
                </c:pt>
                <c:pt idx="2004">
                  <c:v>0.51374926318624126</c:v>
                </c:pt>
                <c:pt idx="2005">
                  <c:v>0.51437753630571881</c:v>
                </c:pt>
                <c:pt idx="2006">
                  <c:v>0.5149284550737625</c:v>
                </c:pt>
                <c:pt idx="2007">
                  <c:v>0.51507662205101468</c:v>
                </c:pt>
                <c:pt idx="2008">
                  <c:v>0.51541063604503856</c:v>
                </c:pt>
                <c:pt idx="2009">
                  <c:v>0.5154299871642134</c:v>
                </c:pt>
                <c:pt idx="2010">
                  <c:v>0.51563771610709042</c:v>
                </c:pt>
                <c:pt idx="2011">
                  <c:v>0.51577425647095398</c:v>
                </c:pt>
                <c:pt idx="2012">
                  <c:v>0.51581505982981302</c:v>
                </c:pt>
                <c:pt idx="2013">
                  <c:v>0.51606293160890504</c:v>
                </c:pt>
                <c:pt idx="2014">
                  <c:v>0.51626018216849767</c:v>
                </c:pt>
                <c:pt idx="2015">
                  <c:v>0.51647027191407324</c:v>
                </c:pt>
                <c:pt idx="2016">
                  <c:v>0.51655543616272559</c:v>
                </c:pt>
                <c:pt idx="2017">
                  <c:v>0.51680222603746495</c:v>
                </c:pt>
                <c:pt idx="2018">
                  <c:v>0.51710494188014855</c:v>
                </c:pt>
                <c:pt idx="2019">
                  <c:v>0.51732334264067714</c:v>
                </c:pt>
                <c:pt idx="2020">
                  <c:v>0.5174193800662561</c:v>
                </c:pt>
                <c:pt idx="2021">
                  <c:v>0.51787413004811111</c:v>
                </c:pt>
                <c:pt idx="2022">
                  <c:v>0.51809194925119306</c:v>
                </c:pt>
                <c:pt idx="2023">
                  <c:v>0.51828048459565945</c:v>
                </c:pt>
                <c:pt idx="2024">
                  <c:v>0.5186535148371032</c:v>
                </c:pt>
                <c:pt idx="2025">
                  <c:v>0.51867229551183081</c:v>
                </c:pt>
                <c:pt idx="2026">
                  <c:v>0.51868492906492136</c:v>
                </c:pt>
                <c:pt idx="2027">
                  <c:v>0.51884343164478652</c:v>
                </c:pt>
                <c:pt idx="2028">
                  <c:v>0.51899188145329989</c:v>
                </c:pt>
                <c:pt idx="2029">
                  <c:v>0.51963926310560926</c:v>
                </c:pt>
                <c:pt idx="2030">
                  <c:v>0.51976997141272141</c:v>
                </c:pt>
                <c:pt idx="2031">
                  <c:v>0.51988907517985095</c:v>
                </c:pt>
                <c:pt idx="2032">
                  <c:v>0.51991493135430844</c:v>
                </c:pt>
                <c:pt idx="2033">
                  <c:v>0.52041197133539918</c:v>
                </c:pt>
                <c:pt idx="2034">
                  <c:v>0.52048215656656405</c:v>
                </c:pt>
                <c:pt idx="2035">
                  <c:v>0.52057504271050248</c:v>
                </c:pt>
                <c:pt idx="2036">
                  <c:v>0.52109757287901548</c:v>
                </c:pt>
                <c:pt idx="2037">
                  <c:v>0.5211249842786525</c:v>
                </c:pt>
                <c:pt idx="2038">
                  <c:v>0.52120384175406209</c:v>
                </c:pt>
                <c:pt idx="2039">
                  <c:v>0.52165878711854985</c:v>
                </c:pt>
                <c:pt idx="2040">
                  <c:v>0.52182028341735376</c:v>
                </c:pt>
                <c:pt idx="2041">
                  <c:v>0.52192175319442446</c:v>
                </c:pt>
                <c:pt idx="2042">
                  <c:v>0.52224720242623224</c:v>
                </c:pt>
                <c:pt idx="2043">
                  <c:v>0.52311295051283513</c:v>
                </c:pt>
                <c:pt idx="2044">
                  <c:v>0.52326228836297362</c:v>
                </c:pt>
                <c:pt idx="2045">
                  <c:v>0.52337892600781166</c:v>
                </c:pt>
                <c:pt idx="2046">
                  <c:v>0.52352694155221946</c:v>
                </c:pt>
                <c:pt idx="2047">
                  <c:v>0.52384310220271812</c:v>
                </c:pt>
                <c:pt idx="2048">
                  <c:v>0.52397925923294164</c:v>
                </c:pt>
                <c:pt idx="2049">
                  <c:v>0.52489600328428365</c:v>
                </c:pt>
                <c:pt idx="2050">
                  <c:v>0.5251425231566853</c:v>
                </c:pt>
                <c:pt idx="2051">
                  <c:v>0.52548579894729897</c:v>
                </c:pt>
                <c:pt idx="2052">
                  <c:v>0.52560025038187319</c:v>
                </c:pt>
                <c:pt idx="2053">
                  <c:v>0.52583505790889562</c:v>
                </c:pt>
                <c:pt idx="2054">
                  <c:v>0.52592814510827834</c:v>
                </c:pt>
                <c:pt idx="2055">
                  <c:v>0.52605490985573078</c:v>
                </c:pt>
                <c:pt idx="2056">
                  <c:v>0.5260573184893601</c:v>
                </c:pt>
                <c:pt idx="2057">
                  <c:v>0.52607367096653868</c:v>
                </c:pt>
                <c:pt idx="2058">
                  <c:v>0.52608938221832791</c:v>
                </c:pt>
                <c:pt idx="2059">
                  <c:v>0.526904082591789</c:v>
                </c:pt>
                <c:pt idx="2060">
                  <c:v>0.52702306122209375</c:v>
                </c:pt>
                <c:pt idx="2061">
                  <c:v>0.52732964300590335</c:v>
                </c:pt>
                <c:pt idx="2062">
                  <c:v>0.52751219577468877</c:v>
                </c:pt>
                <c:pt idx="2063">
                  <c:v>0.52797622682105005</c:v>
                </c:pt>
                <c:pt idx="2064">
                  <c:v>0.52810677137401751</c:v>
                </c:pt>
                <c:pt idx="2065">
                  <c:v>0.52851487105460526</c:v>
                </c:pt>
                <c:pt idx="2066">
                  <c:v>0.52854043838819509</c:v>
                </c:pt>
                <c:pt idx="2067">
                  <c:v>0.5287479539693265</c:v>
                </c:pt>
                <c:pt idx="2068">
                  <c:v>0.52891081429422426</c:v>
                </c:pt>
                <c:pt idx="2069">
                  <c:v>0.52892615364112983</c:v>
                </c:pt>
                <c:pt idx="2070">
                  <c:v>0.52978249239442976</c:v>
                </c:pt>
                <c:pt idx="2071">
                  <c:v>0.53071244576835541</c:v>
                </c:pt>
                <c:pt idx="2072">
                  <c:v>0.53074466386880692</c:v>
                </c:pt>
                <c:pt idx="2073">
                  <c:v>0.53078016672324924</c:v>
                </c:pt>
                <c:pt idx="2074">
                  <c:v>0.53078871137891181</c:v>
                </c:pt>
                <c:pt idx="2075">
                  <c:v>0.53078871137891181</c:v>
                </c:pt>
                <c:pt idx="2076">
                  <c:v>0.53078871137891181</c:v>
                </c:pt>
                <c:pt idx="2077">
                  <c:v>0.53078871137891181</c:v>
                </c:pt>
                <c:pt idx="2078">
                  <c:v>0.53112028456584126</c:v>
                </c:pt>
                <c:pt idx="2079">
                  <c:v>0.53117489329301459</c:v>
                </c:pt>
                <c:pt idx="2080">
                  <c:v>0.53139499289779468</c:v>
                </c:pt>
                <c:pt idx="2081">
                  <c:v>0.53155330865282036</c:v>
                </c:pt>
                <c:pt idx="2082">
                  <c:v>0.53170242890091934</c:v>
                </c:pt>
                <c:pt idx="2083">
                  <c:v>0.53201724317378396</c:v>
                </c:pt>
                <c:pt idx="2084">
                  <c:v>0.53228238515505111</c:v>
                </c:pt>
                <c:pt idx="2085">
                  <c:v>0.53230466813695387</c:v>
                </c:pt>
                <c:pt idx="2086">
                  <c:v>0.53230988698240234</c:v>
                </c:pt>
                <c:pt idx="2087">
                  <c:v>0.53304762418328966</c:v>
                </c:pt>
                <c:pt idx="2088">
                  <c:v>0.53306692324915894</c:v>
                </c:pt>
                <c:pt idx="2089">
                  <c:v>0.53351826708651262</c:v>
                </c:pt>
                <c:pt idx="2090">
                  <c:v>0.53366050386727704</c:v>
                </c:pt>
                <c:pt idx="2091">
                  <c:v>0.53369814223708589</c:v>
                </c:pt>
                <c:pt idx="2092">
                  <c:v>0.53381456105583358</c:v>
                </c:pt>
                <c:pt idx="2093">
                  <c:v>0.53389484600276738</c:v>
                </c:pt>
                <c:pt idx="2094">
                  <c:v>0.53425621367251497</c:v>
                </c:pt>
                <c:pt idx="2095">
                  <c:v>0.53437083328414814</c:v>
                </c:pt>
                <c:pt idx="2096">
                  <c:v>0.5344653115889767</c:v>
                </c:pt>
                <c:pt idx="2097">
                  <c:v>0.53495498506535899</c:v>
                </c:pt>
                <c:pt idx="2098">
                  <c:v>0.53523058466782769</c:v>
                </c:pt>
                <c:pt idx="2099">
                  <c:v>0.53544062098032441</c:v>
                </c:pt>
                <c:pt idx="2100">
                  <c:v>0.53572132935553951</c:v>
                </c:pt>
                <c:pt idx="2101">
                  <c:v>0.5359092997658188</c:v>
                </c:pt>
                <c:pt idx="2102">
                  <c:v>0.5359252313298557</c:v>
                </c:pt>
                <c:pt idx="2103">
                  <c:v>0.53594564660011046</c:v>
                </c:pt>
                <c:pt idx="2104">
                  <c:v>0.53612405952132514</c:v>
                </c:pt>
                <c:pt idx="2105">
                  <c:v>0.53628512954128849</c:v>
                </c:pt>
                <c:pt idx="2106">
                  <c:v>0.53634059074531337</c:v>
                </c:pt>
                <c:pt idx="2107">
                  <c:v>0.53638750267324131</c:v>
                </c:pt>
                <c:pt idx="2108">
                  <c:v>0.53642418285141957</c:v>
                </c:pt>
                <c:pt idx="2109">
                  <c:v>0.53642990517558509</c:v>
                </c:pt>
                <c:pt idx="2110">
                  <c:v>0.53661852949617095</c:v>
                </c:pt>
                <c:pt idx="2111">
                  <c:v>0.53686420169534488</c:v>
                </c:pt>
                <c:pt idx="2112">
                  <c:v>0.53705247434155412</c:v>
                </c:pt>
                <c:pt idx="2113">
                  <c:v>0.53705247434157777</c:v>
                </c:pt>
                <c:pt idx="2114">
                  <c:v>0.53705247434157777</c:v>
                </c:pt>
                <c:pt idx="2115">
                  <c:v>0.53705247434157777</c:v>
                </c:pt>
                <c:pt idx="2116">
                  <c:v>0.53705247434157777</c:v>
                </c:pt>
                <c:pt idx="2117">
                  <c:v>0.53705247434157777</c:v>
                </c:pt>
                <c:pt idx="2118">
                  <c:v>0.53716039423380457</c:v>
                </c:pt>
                <c:pt idx="2119">
                  <c:v>0.53716039423380457</c:v>
                </c:pt>
                <c:pt idx="2120">
                  <c:v>0.53716039423380457</c:v>
                </c:pt>
                <c:pt idx="2121">
                  <c:v>0.53716039423381967</c:v>
                </c:pt>
                <c:pt idx="2122">
                  <c:v>0.53716039423382278</c:v>
                </c:pt>
                <c:pt idx="2123">
                  <c:v>0.53716039423382278</c:v>
                </c:pt>
                <c:pt idx="2124">
                  <c:v>0.53716039423384332</c:v>
                </c:pt>
                <c:pt idx="2125">
                  <c:v>0.53762081830632713</c:v>
                </c:pt>
                <c:pt idx="2126">
                  <c:v>0.53784547740778144</c:v>
                </c:pt>
                <c:pt idx="2127">
                  <c:v>0.53798570766430986</c:v>
                </c:pt>
                <c:pt idx="2128">
                  <c:v>0.53821197589245551</c:v>
                </c:pt>
                <c:pt idx="2129">
                  <c:v>0.53871747768703471</c:v>
                </c:pt>
                <c:pt idx="2130">
                  <c:v>0.53909995341108297</c:v>
                </c:pt>
                <c:pt idx="2131">
                  <c:v>0.53917238323646299</c:v>
                </c:pt>
                <c:pt idx="2132">
                  <c:v>0.53937659593822129</c:v>
                </c:pt>
                <c:pt idx="2133">
                  <c:v>0.53945110325986889</c:v>
                </c:pt>
                <c:pt idx="2134">
                  <c:v>0.54033472046420461</c:v>
                </c:pt>
                <c:pt idx="2135">
                  <c:v>0.54041268048656022</c:v>
                </c:pt>
                <c:pt idx="2136">
                  <c:v>0.54042509974073305</c:v>
                </c:pt>
                <c:pt idx="2137">
                  <c:v>0.54099097049260103</c:v>
                </c:pt>
                <c:pt idx="2138">
                  <c:v>0.5411384561297139</c:v>
                </c:pt>
                <c:pt idx="2139">
                  <c:v>0.54147092100314198</c:v>
                </c:pt>
                <c:pt idx="2140">
                  <c:v>0.54149018181475572</c:v>
                </c:pt>
                <c:pt idx="2141">
                  <c:v>0.54151723870924651</c:v>
                </c:pt>
                <c:pt idx="2142">
                  <c:v>0.54158913943073683</c:v>
                </c:pt>
                <c:pt idx="2143">
                  <c:v>0.54183283425353412</c:v>
                </c:pt>
                <c:pt idx="2144">
                  <c:v>0.54201235272446013</c:v>
                </c:pt>
                <c:pt idx="2145">
                  <c:v>0.54220866449386373</c:v>
                </c:pt>
                <c:pt idx="2146">
                  <c:v>0.54261027322857791</c:v>
                </c:pt>
                <c:pt idx="2147">
                  <c:v>0.54285586059434165</c:v>
                </c:pt>
                <c:pt idx="2148">
                  <c:v>0.54337440528374181</c:v>
                </c:pt>
                <c:pt idx="2149">
                  <c:v>0.54337920428764064</c:v>
                </c:pt>
                <c:pt idx="2150">
                  <c:v>0.54403141085849205</c:v>
                </c:pt>
                <c:pt idx="2151">
                  <c:v>0.54432670768422819</c:v>
                </c:pt>
                <c:pt idx="2152">
                  <c:v>0.54472906215504535</c:v>
                </c:pt>
                <c:pt idx="2153">
                  <c:v>0.54477577912153907</c:v>
                </c:pt>
                <c:pt idx="2154">
                  <c:v>0.5450344104900301</c:v>
                </c:pt>
                <c:pt idx="2155">
                  <c:v>0.54533479552657504</c:v>
                </c:pt>
                <c:pt idx="2156">
                  <c:v>0.54580836533082144</c:v>
                </c:pt>
                <c:pt idx="2157">
                  <c:v>0.54584753192892821</c:v>
                </c:pt>
                <c:pt idx="2158">
                  <c:v>0.54592682739101639</c:v>
                </c:pt>
                <c:pt idx="2159">
                  <c:v>0.54644687884395138</c:v>
                </c:pt>
                <c:pt idx="2160">
                  <c:v>0.54650140370637912</c:v>
                </c:pt>
                <c:pt idx="2161">
                  <c:v>0.54651667884469735</c:v>
                </c:pt>
                <c:pt idx="2162">
                  <c:v>0.5470210491790326</c:v>
                </c:pt>
                <c:pt idx="2163">
                  <c:v>0.54738803678026338</c:v>
                </c:pt>
                <c:pt idx="2164">
                  <c:v>0.54808688544240458</c:v>
                </c:pt>
                <c:pt idx="2165">
                  <c:v>0.548800540118072</c:v>
                </c:pt>
                <c:pt idx="2166">
                  <c:v>0.54898202355075232</c:v>
                </c:pt>
                <c:pt idx="2167">
                  <c:v>0.54913245209050643</c:v>
                </c:pt>
                <c:pt idx="2168">
                  <c:v>0.54920764159191404</c:v>
                </c:pt>
                <c:pt idx="2169">
                  <c:v>0.54928090334631929</c:v>
                </c:pt>
                <c:pt idx="2170">
                  <c:v>0.54928928703973856</c:v>
                </c:pt>
                <c:pt idx="2171">
                  <c:v>0.54943642238416457</c:v>
                </c:pt>
                <c:pt idx="2172">
                  <c:v>0.54985823432311087</c:v>
                </c:pt>
                <c:pt idx="2173">
                  <c:v>0.54999356690478329</c:v>
                </c:pt>
                <c:pt idx="2174">
                  <c:v>0.55011898387969038</c:v>
                </c:pt>
                <c:pt idx="2175">
                  <c:v>0.55020786254455034</c:v>
                </c:pt>
                <c:pt idx="2176">
                  <c:v>0.55090468104905255</c:v>
                </c:pt>
                <c:pt idx="2177">
                  <c:v>0.55114966355266692</c:v>
                </c:pt>
                <c:pt idx="2178">
                  <c:v>0.55138329512117112</c:v>
                </c:pt>
                <c:pt idx="2179">
                  <c:v>0.55146048839429818</c:v>
                </c:pt>
                <c:pt idx="2180">
                  <c:v>0.5518228484576192</c:v>
                </c:pt>
                <c:pt idx="2181">
                  <c:v>0.55240899342342287</c:v>
                </c:pt>
                <c:pt idx="2182">
                  <c:v>0.55256330987631552</c:v>
                </c:pt>
                <c:pt idx="2183">
                  <c:v>0.55266181269020243</c:v>
                </c:pt>
                <c:pt idx="2184">
                  <c:v>0.55289994824330702</c:v>
                </c:pt>
                <c:pt idx="2185">
                  <c:v>0.55301814706930408</c:v>
                </c:pt>
                <c:pt idx="2186">
                  <c:v>0.55350405144413417</c:v>
                </c:pt>
                <c:pt idx="2187">
                  <c:v>0.55390267132060611</c:v>
                </c:pt>
                <c:pt idx="2188">
                  <c:v>0.55409464787627072</c:v>
                </c:pt>
                <c:pt idx="2189">
                  <c:v>0.5544179990029019</c:v>
                </c:pt>
                <c:pt idx="2190">
                  <c:v>0.55473147461994665</c:v>
                </c:pt>
                <c:pt idx="2191">
                  <c:v>0.55480108892655</c:v>
                </c:pt>
                <c:pt idx="2192">
                  <c:v>0.55481565350757966</c:v>
                </c:pt>
                <c:pt idx="2193">
                  <c:v>0.55489321785473678</c:v>
                </c:pt>
                <c:pt idx="2194">
                  <c:v>0.55575884323160674</c:v>
                </c:pt>
                <c:pt idx="2195">
                  <c:v>0.5563957911734001</c:v>
                </c:pt>
                <c:pt idx="2196">
                  <c:v>0.5567141893787555</c:v>
                </c:pt>
                <c:pt idx="2197">
                  <c:v>0.55674943749212802</c:v>
                </c:pt>
                <c:pt idx="2198">
                  <c:v>0.55707873261580709</c:v>
                </c:pt>
                <c:pt idx="2199">
                  <c:v>0.55733515194981142</c:v>
                </c:pt>
                <c:pt idx="2200">
                  <c:v>0.55740971810628381</c:v>
                </c:pt>
                <c:pt idx="2201">
                  <c:v>0.55755318203323834</c:v>
                </c:pt>
                <c:pt idx="2202">
                  <c:v>0.55755557065411487</c:v>
                </c:pt>
                <c:pt idx="2203">
                  <c:v>0.55755775310281286</c:v>
                </c:pt>
                <c:pt idx="2204">
                  <c:v>0.55757178723216572</c:v>
                </c:pt>
                <c:pt idx="2205">
                  <c:v>0.55758736786397467</c:v>
                </c:pt>
                <c:pt idx="2206">
                  <c:v>0.55787026436274534</c:v>
                </c:pt>
                <c:pt idx="2207">
                  <c:v>0.55793683060812027</c:v>
                </c:pt>
                <c:pt idx="2208">
                  <c:v>0.55813345418761395</c:v>
                </c:pt>
                <c:pt idx="2209">
                  <c:v>0.55900019853839045</c:v>
                </c:pt>
                <c:pt idx="2210">
                  <c:v>0.55901935188772212</c:v>
                </c:pt>
                <c:pt idx="2211">
                  <c:v>0.55911216219545712</c:v>
                </c:pt>
                <c:pt idx="2212">
                  <c:v>0.55936008567465534</c:v>
                </c:pt>
                <c:pt idx="2213">
                  <c:v>0.55953859374455817</c:v>
                </c:pt>
                <c:pt idx="2214">
                  <c:v>0.55973379649806843</c:v>
                </c:pt>
                <c:pt idx="2215">
                  <c:v>0.55976129781827244</c:v>
                </c:pt>
                <c:pt idx="2216">
                  <c:v>0.56011533308668826</c:v>
                </c:pt>
                <c:pt idx="2217">
                  <c:v>0.56019954512538295</c:v>
                </c:pt>
                <c:pt idx="2218">
                  <c:v>0.56116629054196077</c:v>
                </c:pt>
                <c:pt idx="2219">
                  <c:v>0.56165313579770149</c:v>
                </c:pt>
                <c:pt idx="2220">
                  <c:v>0.56176857248884282</c:v>
                </c:pt>
                <c:pt idx="2221">
                  <c:v>0.56183960217322659</c:v>
                </c:pt>
                <c:pt idx="2222">
                  <c:v>0.56203129301266108</c:v>
                </c:pt>
                <c:pt idx="2223">
                  <c:v>0.56203129301266108</c:v>
                </c:pt>
                <c:pt idx="2224">
                  <c:v>0.56203129301266108</c:v>
                </c:pt>
                <c:pt idx="2225">
                  <c:v>0.56203129301266108</c:v>
                </c:pt>
                <c:pt idx="2226">
                  <c:v>0.56216987513810657</c:v>
                </c:pt>
                <c:pt idx="2227">
                  <c:v>0.56234372020361434</c:v>
                </c:pt>
                <c:pt idx="2228">
                  <c:v>0.56254310501032911</c:v>
                </c:pt>
                <c:pt idx="2229">
                  <c:v>0.56270358568299061</c:v>
                </c:pt>
                <c:pt idx="2230">
                  <c:v>0.56278677427112511</c:v>
                </c:pt>
                <c:pt idx="2231">
                  <c:v>0.56290074951794189</c:v>
                </c:pt>
                <c:pt idx="2232">
                  <c:v>0.56290586313064028</c:v>
                </c:pt>
                <c:pt idx="2233">
                  <c:v>0.5630604663544011</c:v>
                </c:pt>
                <c:pt idx="2234">
                  <c:v>0.56318318315807014</c:v>
                </c:pt>
                <c:pt idx="2235">
                  <c:v>0.56343014642165667</c:v>
                </c:pt>
                <c:pt idx="2236">
                  <c:v>0.56375231984216334</c:v>
                </c:pt>
                <c:pt idx="2237">
                  <c:v>0.56401639632988143</c:v>
                </c:pt>
                <c:pt idx="2238">
                  <c:v>0.5646246226055347</c:v>
                </c:pt>
                <c:pt idx="2239">
                  <c:v>0.56496870918949471</c:v>
                </c:pt>
                <c:pt idx="2240">
                  <c:v>0.56500384446528296</c:v>
                </c:pt>
                <c:pt idx="2241">
                  <c:v>0.56508986356148772</c:v>
                </c:pt>
                <c:pt idx="2242">
                  <c:v>0.56549378011796236</c:v>
                </c:pt>
                <c:pt idx="2243">
                  <c:v>0.5657931726233878</c:v>
                </c:pt>
                <c:pt idx="2244">
                  <c:v>0.56618739809050811</c:v>
                </c:pt>
                <c:pt idx="2245">
                  <c:v>0.56618739809058516</c:v>
                </c:pt>
                <c:pt idx="2246">
                  <c:v>0.56622794356767048</c:v>
                </c:pt>
                <c:pt idx="2247">
                  <c:v>0.56677155741522323</c:v>
                </c:pt>
                <c:pt idx="2248">
                  <c:v>0.56679686007785191</c:v>
                </c:pt>
                <c:pt idx="2249">
                  <c:v>0.566852199002982</c:v>
                </c:pt>
                <c:pt idx="2250">
                  <c:v>0.5670246012282868</c:v>
                </c:pt>
                <c:pt idx="2251">
                  <c:v>0.56724726430968975</c:v>
                </c:pt>
                <c:pt idx="2252">
                  <c:v>0.56726635403814019</c:v>
                </c:pt>
                <c:pt idx="2253">
                  <c:v>0.56735885578702194</c:v>
                </c:pt>
                <c:pt idx="2254">
                  <c:v>0.56747126939364045</c:v>
                </c:pt>
                <c:pt idx="2255">
                  <c:v>0.56771277929764652</c:v>
                </c:pt>
                <c:pt idx="2256">
                  <c:v>0.56774294036648865</c:v>
                </c:pt>
                <c:pt idx="2257">
                  <c:v>0.56778936686016634</c:v>
                </c:pt>
                <c:pt idx="2258">
                  <c:v>0.56782566717670269</c:v>
                </c:pt>
                <c:pt idx="2259">
                  <c:v>0.56783133021621401</c:v>
                </c:pt>
                <c:pt idx="2260">
                  <c:v>0.56789068202681658</c:v>
                </c:pt>
                <c:pt idx="2261">
                  <c:v>0.56808522087192581</c:v>
                </c:pt>
                <c:pt idx="2262">
                  <c:v>0.56837639232638693</c:v>
                </c:pt>
                <c:pt idx="2263">
                  <c:v>0.56844741072642324</c:v>
                </c:pt>
                <c:pt idx="2264">
                  <c:v>0.56844741072644034</c:v>
                </c:pt>
                <c:pt idx="2265">
                  <c:v>0.56844741072644256</c:v>
                </c:pt>
                <c:pt idx="2266">
                  <c:v>0.56844741072646399</c:v>
                </c:pt>
                <c:pt idx="2267">
                  <c:v>0.56844741072646399</c:v>
                </c:pt>
                <c:pt idx="2268">
                  <c:v>0.56844741072646399</c:v>
                </c:pt>
                <c:pt idx="2269">
                  <c:v>0.56844741072646399</c:v>
                </c:pt>
                <c:pt idx="2270">
                  <c:v>0.56844741072646399</c:v>
                </c:pt>
                <c:pt idx="2271">
                  <c:v>0.56855419803839546</c:v>
                </c:pt>
                <c:pt idx="2272">
                  <c:v>0.56855419803839546</c:v>
                </c:pt>
                <c:pt idx="2273">
                  <c:v>0.56855419803841256</c:v>
                </c:pt>
                <c:pt idx="2274">
                  <c:v>0.56855419803841478</c:v>
                </c:pt>
                <c:pt idx="2275">
                  <c:v>0.56855419803843621</c:v>
                </c:pt>
                <c:pt idx="2276">
                  <c:v>0.56861974815236671</c:v>
                </c:pt>
                <c:pt idx="2277">
                  <c:v>0.56879850527767672</c:v>
                </c:pt>
                <c:pt idx="2278">
                  <c:v>0.56879850527767672</c:v>
                </c:pt>
                <c:pt idx="2279">
                  <c:v>0.56879850527767672</c:v>
                </c:pt>
                <c:pt idx="2280">
                  <c:v>0.56879850527767672</c:v>
                </c:pt>
                <c:pt idx="2281">
                  <c:v>0.56923203777524445</c:v>
                </c:pt>
                <c:pt idx="2282">
                  <c:v>0.56937077391878077</c:v>
                </c:pt>
                <c:pt idx="2283">
                  <c:v>0.56987061076026668</c:v>
                </c:pt>
                <c:pt idx="2284">
                  <c:v>0.56989120461397558</c:v>
                </c:pt>
                <c:pt idx="2285">
                  <c:v>0.57007702461486964</c:v>
                </c:pt>
                <c:pt idx="2286">
                  <c:v>0.57047560538311215</c:v>
                </c:pt>
                <c:pt idx="2287">
                  <c:v>0.57082032340682698</c:v>
                </c:pt>
                <c:pt idx="2288">
                  <c:v>0.57154465539051902</c:v>
                </c:pt>
                <c:pt idx="2289">
                  <c:v>0.57176861355477726</c:v>
                </c:pt>
                <c:pt idx="2290">
                  <c:v>0.57177127173002129</c:v>
                </c:pt>
                <c:pt idx="2291">
                  <c:v>0.57178355250992552</c:v>
                </c:pt>
                <c:pt idx="2292">
                  <c:v>0.57233761490370849</c:v>
                </c:pt>
                <c:pt idx="2293">
                  <c:v>0.57235274109382106</c:v>
                </c:pt>
                <c:pt idx="2294">
                  <c:v>0.57285217184905424</c:v>
                </c:pt>
                <c:pt idx="2295">
                  <c:v>0.57286339482463999</c:v>
                </c:pt>
                <c:pt idx="2296">
                  <c:v>0.57382943925335939</c:v>
                </c:pt>
                <c:pt idx="2297">
                  <c:v>0.57483597080961102</c:v>
                </c:pt>
                <c:pt idx="2298">
                  <c:v>0.57498291649131539</c:v>
                </c:pt>
                <c:pt idx="2299">
                  <c:v>0.57509768076598877</c:v>
                </c:pt>
                <c:pt idx="2300">
                  <c:v>0.575243312639522</c:v>
                </c:pt>
                <c:pt idx="2301">
                  <c:v>0.57566079473232579</c:v>
                </c:pt>
                <c:pt idx="2302">
                  <c:v>0.57568830225962353</c:v>
                </c:pt>
                <c:pt idx="2303">
                  <c:v>0.57663611443274143</c:v>
                </c:pt>
                <c:pt idx="2304">
                  <c:v>0.57669637399221008</c:v>
                </c:pt>
                <c:pt idx="2305">
                  <c:v>0.57675509952978443</c:v>
                </c:pt>
                <c:pt idx="2306">
                  <c:v>0.57693878641419871</c:v>
                </c:pt>
                <c:pt idx="2307">
                  <c:v>0.57707357621738131</c:v>
                </c:pt>
                <c:pt idx="2308">
                  <c:v>0.5771699578237266</c:v>
                </c:pt>
                <c:pt idx="2309">
                  <c:v>0.57723227863850157</c:v>
                </c:pt>
                <c:pt idx="2310">
                  <c:v>0.57745532106060904</c:v>
                </c:pt>
                <c:pt idx="2311">
                  <c:v>0.57760485839156417</c:v>
                </c:pt>
                <c:pt idx="2312">
                  <c:v>0.57807844594530677</c:v>
                </c:pt>
                <c:pt idx="2313">
                  <c:v>0.57829283849003565</c:v>
                </c:pt>
                <c:pt idx="2314">
                  <c:v>0.57856414542218992</c:v>
                </c:pt>
                <c:pt idx="2315">
                  <c:v>0.57866404752321043</c:v>
                </c:pt>
                <c:pt idx="2316">
                  <c:v>0.57878734442619562</c:v>
                </c:pt>
                <c:pt idx="2317">
                  <c:v>0.57916172812536737</c:v>
                </c:pt>
                <c:pt idx="2318">
                  <c:v>0.57985210569843071</c:v>
                </c:pt>
                <c:pt idx="2319">
                  <c:v>0.58017189350206055</c:v>
                </c:pt>
                <c:pt idx="2320">
                  <c:v>0.58023781145372699</c:v>
                </c:pt>
                <c:pt idx="2321">
                  <c:v>0.58053567434996645</c:v>
                </c:pt>
                <c:pt idx="2322">
                  <c:v>0.58055073960383552</c:v>
                </c:pt>
                <c:pt idx="2323">
                  <c:v>0.58060971370587033</c:v>
                </c:pt>
                <c:pt idx="2324">
                  <c:v>0.58136003983845752</c:v>
                </c:pt>
                <c:pt idx="2325">
                  <c:v>0.58144775608838306</c:v>
                </c:pt>
                <c:pt idx="2326">
                  <c:v>0.58149777877489206</c:v>
                </c:pt>
                <c:pt idx="2327">
                  <c:v>0.58233621753787457</c:v>
                </c:pt>
                <c:pt idx="2328">
                  <c:v>0.58237106488313206</c:v>
                </c:pt>
                <c:pt idx="2329">
                  <c:v>0.58268383286926673</c:v>
                </c:pt>
                <c:pt idx="2330">
                  <c:v>0.58312983101565385</c:v>
                </c:pt>
                <c:pt idx="2331">
                  <c:v>0.58327615634070074</c:v>
                </c:pt>
                <c:pt idx="2332">
                  <c:v>0.58358504657373922</c:v>
                </c:pt>
                <c:pt idx="2333">
                  <c:v>0.58374856243894047</c:v>
                </c:pt>
                <c:pt idx="2334">
                  <c:v>0.5838451744273967</c:v>
                </c:pt>
                <c:pt idx="2335">
                  <c:v>0.5838689939396966</c:v>
                </c:pt>
                <c:pt idx="2336">
                  <c:v>0.58461474323403528</c:v>
                </c:pt>
                <c:pt idx="2337">
                  <c:v>0.58470175468530305</c:v>
                </c:pt>
                <c:pt idx="2338">
                  <c:v>0.58504076614189804</c:v>
                </c:pt>
                <c:pt idx="2339">
                  <c:v>0.5850573853073755</c:v>
                </c:pt>
                <c:pt idx="2340">
                  <c:v>0.58523377421463663</c:v>
                </c:pt>
                <c:pt idx="2341">
                  <c:v>0.58534793110456906</c:v>
                </c:pt>
                <c:pt idx="2342">
                  <c:v>0.58542665362988366</c:v>
                </c:pt>
                <c:pt idx="2343">
                  <c:v>0.585780963006727</c:v>
                </c:pt>
                <c:pt idx="2344">
                  <c:v>0.58664216153765592</c:v>
                </c:pt>
                <c:pt idx="2345">
                  <c:v>0.58684190657156832</c:v>
                </c:pt>
                <c:pt idx="2346">
                  <c:v>0.58721703036514517</c:v>
                </c:pt>
                <c:pt idx="2347">
                  <c:v>0.58740122385892068</c:v>
                </c:pt>
                <c:pt idx="2348">
                  <c:v>0.58743683905668975</c:v>
                </c:pt>
                <c:pt idx="2349">
                  <c:v>0.58833676288354653</c:v>
                </c:pt>
                <c:pt idx="2350">
                  <c:v>0.58847673616527985</c:v>
                </c:pt>
                <c:pt idx="2351">
                  <c:v>0.58869160020975253</c:v>
                </c:pt>
                <c:pt idx="2352">
                  <c:v>0.58869395409302161</c:v>
                </c:pt>
                <c:pt idx="2353">
                  <c:v>0.58870993480417266</c:v>
                </c:pt>
                <c:pt idx="2354">
                  <c:v>0.5887252887696891</c:v>
                </c:pt>
                <c:pt idx="2355">
                  <c:v>0.58894808502725737</c:v>
                </c:pt>
                <c:pt idx="2356">
                  <c:v>0.5890778285601096</c:v>
                </c:pt>
                <c:pt idx="2357">
                  <c:v>0.58965670751489618</c:v>
                </c:pt>
                <c:pt idx="2358">
                  <c:v>0.58967103812310095</c:v>
                </c:pt>
                <c:pt idx="2359">
                  <c:v>0.59015162044426572</c:v>
                </c:pt>
                <c:pt idx="2360">
                  <c:v>0.59059692656894358</c:v>
                </c:pt>
                <c:pt idx="2361">
                  <c:v>0.59063161279821175</c:v>
                </c:pt>
                <c:pt idx="2362">
                  <c:v>0.59173443320398811</c:v>
                </c:pt>
                <c:pt idx="2363">
                  <c:v>0.59237647168228769</c:v>
                </c:pt>
                <c:pt idx="2364">
                  <c:v>0.59263554184512302</c:v>
                </c:pt>
                <c:pt idx="2365">
                  <c:v>0.5927409922000908</c:v>
                </c:pt>
                <c:pt idx="2366">
                  <c:v>0.59284594066137897</c:v>
                </c:pt>
                <c:pt idx="2367">
                  <c:v>0.59286477929112968</c:v>
                </c:pt>
                <c:pt idx="2368">
                  <c:v>0.59306699549907105</c:v>
                </c:pt>
                <c:pt idx="2369">
                  <c:v>0.59319990107648446</c:v>
                </c:pt>
                <c:pt idx="2370">
                  <c:v>0.59323676089049937</c:v>
                </c:pt>
                <c:pt idx="2371">
                  <c:v>0.59323904097414082</c:v>
                </c:pt>
                <c:pt idx="2372">
                  <c:v>0.59337545907147637</c:v>
                </c:pt>
                <c:pt idx="2373">
                  <c:v>0.59356742798927087</c:v>
                </c:pt>
                <c:pt idx="2374">
                  <c:v>0.5937910997870619</c:v>
                </c:pt>
                <c:pt idx="2375">
                  <c:v>0.59396011355845257</c:v>
                </c:pt>
                <c:pt idx="2376">
                  <c:v>0.59420021871947293</c:v>
                </c:pt>
                <c:pt idx="2377">
                  <c:v>0.59479677542629505</c:v>
                </c:pt>
                <c:pt idx="2378">
                  <c:v>0.59532894280273674</c:v>
                </c:pt>
                <c:pt idx="2379">
                  <c:v>0.59545453313189156</c:v>
                </c:pt>
                <c:pt idx="2380">
                  <c:v>0.59554126190195011</c:v>
                </c:pt>
                <c:pt idx="2381">
                  <c:v>0.59563782559886669</c:v>
                </c:pt>
                <c:pt idx="2382">
                  <c:v>0.59603096569080272</c:v>
                </c:pt>
                <c:pt idx="2383">
                  <c:v>0.59611304554035049</c:v>
                </c:pt>
                <c:pt idx="2384">
                  <c:v>0.5964262864024652</c:v>
                </c:pt>
                <c:pt idx="2385">
                  <c:v>0.59680502602524077</c:v>
                </c:pt>
                <c:pt idx="2386">
                  <c:v>0.59704810029800393</c:v>
                </c:pt>
                <c:pt idx="2387">
                  <c:v>0.59708529396619281</c:v>
                </c:pt>
                <c:pt idx="2388">
                  <c:v>0.59720099197602949</c:v>
                </c:pt>
                <c:pt idx="2389">
                  <c:v>0.59777701324650212</c:v>
                </c:pt>
                <c:pt idx="2390">
                  <c:v>0.59778526008528465</c:v>
                </c:pt>
                <c:pt idx="2391">
                  <c:v>0.59779127288287581</c:v>
                </c:pt>
                <c:pt idx="2392">
                  <c:v>0.59784680881711849</c:v>
                </c:pt>
                <c:pt idx="2393">
                  <c:v>0.59786721226142903</c:v>
                </c:pt>
                <c:pt idx="2394">
                  <c:v>0.59826946876126108</c:v>
                </c:pt>
                <c:pt idx="2395">
                  <c:v>0.59870474834335219</c:v>
                </c:pt>
                <c:pt idx="2396">
                  <c:v>0.59872287424545101</c:v>
                </c:pt>
                <c:pt idx="2397">
                  <c:v>0.59876853149116616</c:v>
                </c:pt>
                <c:pt idx="2398">
                  <c:v>0.59880423004373928</c:v>
                </c:pt>
                <c:pt idx="2399">
                  <c:v>0.5994156260816228</c:v>
                </c:pt>
                <c:pt idx="2400">
                  <c:v>0.59941562608163335</c:v>
                </c:pt>
                <c:pt idx="2401">
                  <c:v>0.59941562608163335</c:v>
                </c:pt>
                <c:pt idx="2402">
                  <c:v>0.59941562608163335</c:v>
                </c:pt>
                <c:pt idx="2403">
                  <c:v>0.59941562608166477</c:v>
                </c:pt>
                <c:pt idx="2404">
                  <c:v>0.59941562608166477</c:v>
                </c:pt>
                <c:pt idx="2405">
                  <c:v>0.59941562608166477</c:v>
                </c:pt>
                <c:pt idx="2406">
                  <c:v>0.59941562608166477</c:v>
                </c:pt>
                <c:pt idx="2407">
                  <c:v>0.59941562608166477</c:v>
                </c:pt>
                <c:pt idx="2408">
                  <c:v>0.59952062843343334</c:v>
                </c:pt>
                <c:pt idx="2409">
                  <c:v>0.59952062843343334</c:v>
                </c:pt>
                <c:pt idx="2410">
                  <c:v>0.599520628433444</c:v>
                </c:pt>
                <c:pt idx="2411">
                  <c:v>0.59952062843347553</c:v>
                </c:pt>
                <c:pt idx="2412">
                  <c:v>0.5997608435333317</c:v>
                </c:pt>
                <c:pt idx="2413">
                  <c:v>0.5997608435333317</c:v>
                </c:pt>
                <c:pt idx="2414">
                  <c:v>0.5997608435333317</c:v>
                </c:pt>
                <c:pt idx="2415">
                  <c:v>0.5997608435333317</c:v>
                </c:pt>
                <c:pt idx="2416">
                  <c:v>0.60018708518084096</c:v>
                </c:pt>
                <c:pt idx="2417">
                  <c:v>0.60032348026811433</c:v>
                </c:pt>
                <c:pt idx="2418">
                  <c:v>0.60033010402285414</c:v>
                </c:pt>
                <c:pt idx="2419">
                  <c:v>0.60047493180264211</c:v>
                </c:pt>
                <c:pt idx="2420">
                  <c:v>0.60048311065069893</c:v>
                </c:pt>
                <c:pt idx="2421">
                  <c:v>0.60063865064142308</c:v>
                </c:pt>
                <c:pt idx="2422">
                  <c:v>0.60084576931120093</c:v>
                </c:pt>
                <c:pt idx="2423">
                  <c:v>0.60084576931126388</c:v>
                </c:pt>
                <c:pt idx="2424">
                  <c:v>0.60103810348952313</c:v>
                </c:pt>
                <c:pt idx="2425">
                  <c:v>0.60117010144650518</c:v>
                </c:pt>
                <c:pt idx="2426">
                  <c:v>0.60174834105682862</c:v>
                </c:pt>
                <c:pt idx="2427">
                  <c:v>0.60205861196463162</c:v>
                </c:pt>
                <c:pt idx="2428">
                  <c:v>0.60222129249280931</c:v>
                </c:pt>
                <c:pt idx="2429">
                  <c:v>0.60263003115085378</c:v>
                </c:pt>
                <c:pt idx="2430">
                  <c:v>0.60268286597554188</c:v>
                </c:pt>
                <c:pt idx="2431">
                  <c:v>0.60269493348369851</c:v>
                </c:pt>
                <c:pt idx="2432">
                  <c:v>0.60292469690463324</c:v>
                </c:pt>
                <c:pt idx="2433">
                  <c:v>0.60305848597424538</c:v>
                </c:pt>
                <c:pt idx="2434">
                  <c:v>0.60336498605491573</c:v>
                </c:pt>
                <c:pt idx="2435">
                  <c:v>0.60352501892675425</c:v>
                </c:pt>
                <c:pt idx="2436">
                  <c:v>0.60362596994423556</c:v>
                </c:pt>
                <c:pt idx="2437">
                  <c:v>0.60373620570034026</c:v>
                </c:pt>
                <c:pt idx="2438">
                  <c:v>0.6037559056773758</c:v>
                </c:pt>
                <c:pt idx="2439">
                  <c:v>0.60384556880184848</c:v>
                </c:pt>
                <c:pt idx="2440">
                  <c:v>0.60400344496542147</c:v>
                </c:pt>
                <c:pt idx="2441">
                  <c:v>0.60411861585288684</c:v>
                </c:pt>
                <c:pt idx="2442">
                  <c:v>0.60459202537363232</c:v>
                </c:pt>
                <c:pt idx="2443">
                  <c:v>0.6051673324270459</c:v>
                </c:pt>
                <c:pt idx="2444">
                  <c:v>0.60558683913059452</c:v>
                </c:pt>
                <c:pt idx="2445">
                  <c:v>0.60594505031431578</c:v>
                </c:pt>
                <c:pt idx="2446">
                  <c:v>0.60595988444075566</c:v>
                </c:pt>
                <c:pt idx="2447">
                  <c:v>0.60649480362524633</c:v>
                </c:pt>
                <c:pt idx="2448">
                  <c:v>0.60678784062231894</c:v>
                </c:pt>
                <c:pt idx="2449">
                  <c:v>0.60717510327655666</c:v>
                </c:pt>
                <c:pt idx="2450">
                  <c:v>0.60746087648403169</c:v>
                </c:pt>
                <c:pt idx="2451">
                  <c:v>0.60771770465767583</c:v>
                </c:pt>
                <c:pt idx="2452">
                  <c:v>0.60775200696764808</c:v>
                </c:pt>
                <c:pt idx="2453">
                  <c:v>0.60839449646796817</c:v>
                </c:pt>
                <c:pt idx="2454">
                  <c:v>0.60853852341916892</c:v>
                </c:pt>
                <c:pt idx="2455">
                  <c:v>0.60894687598153696</c:v>
                </c:pt>
                <c:pt idx="2456">
                  <c:v>0.60945122206237412</c:v>
                </c:pt>
                <c:pt idx="2457">
                  <c:v>0.60972429113959248</c:v>
                </c:pt>
                <c:pt idx="2458">
                  <c:v>0.60994154509640197</c:v>
                </c:pt>
                <c:pt idx="2459">
                  <c:v>0.60996017045204431</c:v>
                </c:pt>
                <c:pt idx="2460">
                  <c:v>0.61029149159528862</c:v>
                </c:pt>
                <c:pt idx="2461">
                  <c:v>0.61056925645211702</c:v>
                </c:pt>
                <c:pt idx="2462">
                  <c:v>0.61068157244741139</c:v>
                </c:pt>
                <c:pt idx="2463">
                  <c:v>0.61075902423763329</c:v>
                </c:pt>
                <c:pt idx="2464">
                  <c:v>0.61099525189070181</c:v>
                </c:pt>
                <c:pt idx="2465">
                  <c:v>0.61110760168556721</c:v>
                </c:pt>
                <c:pt idx="2466">
                  <c:v>0.61189020281959661</c:v>
                </c:pt>
                <c:pt idx="2467">
                  <c:v>0.6120471759986631</c:v>
                </c:pt>
                <c:pt idx="2468">
                  <c:v>0.61209597582245712</c:v>
                </c:pt>
                <c:pt idx="2469">
                  <c:v>0.6121820006500136</c:v>
                </c:pt>
                <c:pt idx="2470">
                  <c:v>0.61252022408835161</c:v>
                </c:pt>
                <c:pt idx="2471">
                  <c:v>0.61263237810864424</c:v>
                </c:pt>
                <c:pt idx="2472">
                  <c:v>0.61270138578931777</c:v>
                </c:pt>
                <c:pt idx="2473">
                  <c:v>0.61339407915529531</c:v>
                </c:pt>
                <c:pt idx="2474">
                  <c:v>0.61348063747969839</c:v>
                </c:pt>
                <c:pt idx="2475">
                  <c:v>0.61350683969215902</c:v>
                </c:pt>
                <c:pt idx="2476">
                  <c:v>0.61359223237289262</c:v>
                </c:pt>
                <c:pt idx="2477">
                  <c:v>0.61362143932612889</c:v>
                </c:pt>
                <c:pt idx="2478">
                  <c:v>0.61367937142982942</c:v>
                </c:pt>
                <c:pt idx="2479">
                  <c:v>0.61424622614968349</c:v>
                </c:pt>
                <c:pt idx="2480">
                  <c:v>0.61455594428279459</c:v>
                </c:pt>
                <c:pt idx="2481">
                  <c:v>0.61474807637852136</c:v>
                </c:pt>
                <c:pt idx="2482">
                  <c:v>0.61491928918663508</c:v>
                </c:pt>
                <c:pt idx="2483">
                  <c:v>0.61540584331451342</c:v>
                </c:pt>
                <c:pt idx="2484">
                  <c:v>0.61573980292814456</c:v>
                </c:pt>
                <c:pt idx="2485">
                  <c:v>0.61577390197422011</c:v>
                </c:pt>
                <c:pt idx="2486">
                  <c:v>0.61696165082032339</c:v>
                </c:pt>
                <c:pt idx="2487">
                  <c:v>0.617309888065803</c:v>
                </c:pt>
                <c:pt idx="2488">
                  <c:v>0.61746457135581101</c:v>
                </c:pt>
                <c:pt idx="2489">
                  <c:v>0.61759261674214594</c:v>
                </c:pt>
                <c:pt idx="2490">
                  <c:v>0.61816756098320591</c:v>
                </c:pt>
                <c:pt idx="2491">
                  <c:v>0.61840174527614211</c:v>
                </c:pt>
                <c:pt idx="2492">
                  <c:v>0.61857423973421866</c:v>
                </c:pt>
                <c:pt idx="2493">
                  <c:v>0.61876285288788369</c:v>
                </c:pt>
                <c:pt idx="2494">
                  <c:v>0.6190451324040267</c:v>
                </c:pt>
                <c:pt idx="2495">
                  <c:v>0.61907045088463775</c:v>
                </c:pt>
                <c:pt idx="2496">
                  <c:v>0.6192808637506908</c:v>
                </c:pt>
                <c:pt idx="2497">
                  <c:v>0.6192831688192153</c:v>
                </c:pt>
                <c:pt idx="2498">
                  <c:v>0.61929881809366139</c:v>
                </c:pt>
                <c:pt idx="2499">
                  <c:v>0.61931385357295488</c:v>
                </c:pt>
                <c:pt idx="2500">
                  <c:v>0.62049328956458139</c:v>
                </c:pt>
                <c:pt idx="2501">
                  <c:v>0.62051324355565041</c:v>
                </c:pt>
                <c:pt idx="2502">
                  <c:v>0.62069328384025724</c:v>
                </c:pt>
                <c:pt idx="2503">
                  <c:v>0.62107942965616458</c:v>
                </c:pt>
                <c:pt idx="2504">
                  <c:v>0.62146769151825443</c:v>
                </c:pt>
                <c:pt idx="2505">
                  <c:v>0.62211487436132107</c:v>
                </c:pt>
                <c:pt idx="2506">
                  <c:v>0.62233174576155648</c:v>
                </c:pt>
                <c:pt idx="2507">
                  <c:v>0.6228826692917675</c:v>
                </c:pt>
                <c:pt idx="2508">
                  <c:v>0.62338078825361487</c:v>
                </c:pt>
                <c:pt idx="2509">
                  <c:v>0.62342536679743055</c:v>
                </c:pt>
                <c:pt idx="2510">
                  <c:v>0.6237227200787947</c:v>
                </c:pt>
                <c:pt idx="2511">
                  <c:v>0.62373193295666207</c:v>
                </c:pt>
                <c:pt idx="2512">
                  <c:v>0.62383174852100631</c:v>
                </c:pt>
                <c:pt idx="2513">
                  <c:v>0.62513835607297796</c:v>
                </c:pt>
                <c:pt idx="2514">
                  <c:v>0.62525570334991709</c:v>
                </c:pt>
                <c:pt idx="2515">
                  <c:v>0.62540340697056951</c:v>
                </c:pt>
                <c:pt idx="2516">
                  <c:v>0.62554553626030318</c:v>
                </c:pt>
                <c:pt idx="2517">
                  <c:v>0.62555356261260209</c:v>
                </c:pt>
                <c:pt idx="2518">
                  <c:v>0.62612478296196872</c:v>
                </c:pt>
                <c:pt idx="2519">
                  <c:v>0.62654289518961304</c:v>
                </c:pt>
                <c:pt idx="2520">
                  <c:v>0.62662448150690742</c:v>
                </c:pt>
                <c:pt idx="2521">
                  <c:v>0.62672470168201433</c:v>
                </c:pt>
                <c:pt idx="2522">
                  <c:v>0.62672470168206584</c:v>
                </c:pt>
                <c:pt idx="2523">
                  <c:v>0.62709948079732247</c:v>
                </c:pt>
                <c:pt idx="2524">
                  <c:v>0.62721944955578701</c:v>
                </c:pt>
                <c:pt idx="2525">
                  <c:v>0.62732575216161479</c:v>
                </c:pt>
                <c:pt idx="2526">
                  <c:v>0.62755727260435346</c:v>
                </c:pt>
                <c:pt idx="2527">
                  <c:v>0.62797760730201824</c:v>
                </c:pt>
                <c:pt idx="2528">
                  <c:v>0.62823782707241871</c:v>
                </c:pt>
                <c:pt idx="2529">
                  <c:v>0.62843526381729786</c:v>
                </c:pt>
                <c:pt idx="2530">
                  <c:v>0.62876295518162695</c:v>
                </c:pt>
                <c:pt idx="2531">
                  <c:v>0.62890454960980058</c:v>
                </c:pt>
                <c:pt idx="2532">
                  <c:v>0.62907632815635128</c:v>
                </c:pt>
                <c:pt idx="2533">
                  <c:v>0.62909404178429507</c:v>
                </c:pt>
                <c:pt idx="2534">
                  <c:v>0.62912018030343231</c:v>
                </c:pt>
                <c:pt idx="2535">
                  <c:v>0.62913866026242227</c:v>
                </c:pt>
                <c:pt idx="2536">
                  <c:v>0.62917354633044942</c:v>
                </c:pt>
                <c:pt idx="2537">
                  <c:v>0.6295844573220345</c:v>
                </c:pt>
                <c:pt idx="2538">
                  <c:v>0.6297709875355163</c:v>
                </c:pt>
                <c:pt idx="2539">
                  <c:v>0.6297709875355163</c:v>
                </c:pt>
                <c:pt idx="2540">
                  <c:v>0.62977098753552663</c:v>
                </c:pt>
                <c:pt idx="2541">
                  <c:v>0.62977098753552663</c:v>
                </c:pt>
                <c:pt idx="2542">
                  <c:v>0.62977098753552663</c:v>
                </c:pt>
                <c:pt idx="2543">
                  <c:v>0.62977098753555738</c:v>
                </c:pt>
                <c:pt idx="2544">
                  <c:v>0.62977098753555738</c:v>
                </c:pt>
                <c:pt idx="2545">
                  <c:v>0.62977098753555738</c:v>
                </c:pt>
                <c:pt idx="2546">
                  <c:v>0.62977098753555738</c:v>
                </c:pt>
                <c:pt idx="2547">
                  <c:v>0.62977098753555738</c:v>
                </c:pt>
                <c:pt idx="2548">
                  <c:v>0.62977098753555738</c:v>
                </c:pt>
                <c:pt idx="2549">
                  <c:v>0.62987358570638596</c:v>
                </c:pt>
                <c:pt idx="2550">
                  <c:v>0.62987358570639618</c:v>
                </c:pt>
                <c:pt idx="2551">
                  <c:v>0.63010829240859645</c:v>
                </c:pt>
                <c:pt idx="2552">
                  <c:v>0.63010829240859645</c:v>
                </c:pt>
                <c:pt idx="2553">
                  <c:v>0.63010829240859645</c:v>
                </c:pt>
                <c:pt idx="2554">
                  <c:v>0.63010829240859645</c:v>
                </c:pt>
                <c:pt idx="2555">
                  <c:v>0.63014861586389237</c:v>
                </c:pt>
                <c:pt idx="2556">
                  <c:v>0.63045742219978451</c:v>
                </c:pt>
                <c:pt idx="2557">
                  <c:v>0.63052473134275022</c:v>
                </c:pt>
                <c:pt idx="2558">
                  <c:v>0.63055545458324991</c:v>
                </c:pt>
                <c:pt idx="2559">
                  <c:v>0.63080867070863433</c:v>
                </c:pt>
                <c:pt idx="2560">
                  <c:v>0.63102712391773041</c:v>
                </c:pt>
                <c:pt idx="2561">
                  <c:v>0.63134769678746994</c:v>
                </c:pt>
                <c:pt idx="2562">
                  <c:v>0.63173742438284053</c:v>
                </c:pt>
                <c:pt idx="2563">
                  <c:v>0.63174545996180953</c:v>
                </c:pt>
                <c:pt idx="2564">
                  <c:v>0.63175131871963808</c:v>
                </c:pt>
                <c:pt idx="2565">
                  <c:v>0.63204976977564287</c:v>
                </c:pt>
                <c:pt idx="2566">
                  <c:v>0.63258017967749991</c:v>
                </c:pt>
                <c:pt idx="2567">
                  <c:v>0.63264890085863623</c:v>
                </c:pt>
                <c:pt idx="2568">
                  <c:v>0.63296238156914053</c:v>
                </c:pt>
                <c:pt idx="2569">
                  <c:v>0.63297416496516046</c:v>
                </c:pt>
                <c:pt idx="2570">
                  <c:v>0.6330301986355017</c:v>
                </c:pt>
                <c:pt idx="2571">
                  <c:v>0.63331221865402298</c:v>
                </c:pt>
                <c:pt idx="2572">
                  <c:v>0.63345336834490196</c:v>
                </c:pt>
                <c:pt idx="2573">
                  <c:v>0.63375131018313102</c:v>
                </c:pt>
                <c:pt idx="2574">
                  <c:v>0.63390782404967139</c:v>
                </c:pt>
                <c:pt idx="2575">
                  <c:v>0.63462436385135657</c:v>
                </c:pt>
                <c:pt idx="2576">
                  <c:v>0.63462436385139731</c:v>
                </c:pt>
                <c:pt idx="2577">
                  <c:v>0.63482818010359798</c:v>
                </c:pt>
                <c:pt idx="2578">
                  <c:v>0.63484642875382769</c:v>
                </c:pt>
                <c:pt idx="2579">
                  <c:v>0.63491378759321748</c:v>
                </c:pt>
                <c:pt idx="2580">
                  <c:v>0.63517103909489481</c:v>
                </c:pt>
                <c:pt idx="2581">
                  <c:v>0.63534107824398711</c:v>
                </c:pt>
                <c:pt idx="2582">
                  <c:v>0.63552700275215313</c:v>
                </c:pt>
                <c:pt idx="2583">
                  <c:v>0.63555319544720268</c:v>
                </c:pt>
                <c:pt idx="2584">
                  <c:v>0.63586850498798664</c:v>
                </c:pt>
                <c:pt idx="2585">
                  <c:v>0.63596362006552254</c:v>
                </c:pt>
                <c:pt idx="2586">
                  <c:v>0.63689085610775709</c:v>
                </c:pt>
                <c:pt idx="2587">
                  <c:v>0.63725224744584719</c:v>
                </c:pt>
                <c:pt idx="2588">
                  <c:v>0.63743810170675674</c:v>
                </c:pt>
                <c:pt idx="2589">
                  <c:v>0.63753156887652396</c:v>
                </c:pt>
                <c:pt idx="2590">
                  <c:v>0.63754452614836643</c:v>
                </c:pt>
                <c:pt idx="2591">
                  <c:v>0.63762560961023851</c:v>
                </c:pt>
                <c:pt idx="2592">
                  <c:v>0.63829465023607712</c:v>
                </c:pt>
                <c:pt idx="2593">
                  <c:v>0.6383021172113218</c:v>
                </c:pt>
                <c:pt idx="2594">
                  <c:v>0.63832030695549014</c:v>
                </c:pt>
                <c:pt idx="2595">
                  <c:v>0.63843251943472068</c:v>
                </c:pt>
                <c:pt idx="2596">
                  <c:v>0.63904425298818079</c:v>
                </c:pt>
                <c:pt idx="2597">
                  <c:v>0.63956678412584611</c:v>
                </c:pt>
                <c:pt idx="2598">
                  <c:v>0.63960150264545701</c:v>
                </c:pt>
                <c:pt idx="2599">
                  <c:v>0.63960150264553828</c:v>
                </c:pt>
                <c:pt idx="2600">
                  <c:v>0.64007783760039971</c:v>
                </c:pt>
                <c:pt idx="2601">
                  <c:v>0.64020660567225818</c:v>
                </c:pt>
                <c:pt idx="2602">
                  <c:v>0.64050636012667672</c:v>
                </c:pt>
                <c:pt idx="2603">
                  <c:v>0.64053973633653094</c:v>
                </c:pt>
                <c:pt idx="2604">
                  <c:v>0.64107211860260449</c:v>
                </c:pt>
                <c:pt idx="2605">
                  <c:v>0.6416007026836662</c:v>
                </c:pt>
                <c:pt idx="2606">
                  <c:v>0.64183500245781566</c:v>
                </c:pt>
                <c:pt idx="2607">
                  <c:v>0.6421449631311521</c:v>
                </c:pt>
                <c:pt idx="2608">
                  <c:v>0.64221819325952789</c:v>
                </c:pt>
                <c:pt idx="2609">
                  <c:v>0.64222879879069938</c:v>
                </c:pt>
                <c:pt idx="2610">
                  <c:v>0.64231871390456585</c:v>
                </c:pt>
                <c:pt idx="2611">
                  <c:v>0.64284628956668199</c:v>
                </c:pt>
                <c:pt idx="2612">
                  <c:v>0.64288216636966222</c:v>
                </c:pt>
                <c:pt idx="2613">
                  <c:v>0.64299753258378523</c:v>
                </c:pt>
                <c:pt idx="2614">
                  <c:v>0.6430099439914968</c:v>
                </c:pt>
                <c:pt idx="2615">
                  <c:v>0.6432613421399862</c:v>
                </c:pt>
                <c:pt idx="2616">
                  <c:v>0.64328004573828157</c:v>
                </c:pt>
                <c:pt idx="2617">
                  <c:v>0.64330856003688719</c:v>
                </c:pt>
                <c:pt idx="2618">
                  <c:v>0.64346456839735522</c:v>
                </c:pt>
                <c:pt idx="2619">
                  <c:v>0.64374071488153983</c:v>
                </c:pt>
                <c:pt idx="2620">
                  <c:v>0.64454173992494257</c:v>
                </c:pt>
                <c:pt idx="2621">
                  <c:v>0.64515719746186928</c:v>
                </c:pt>
                <c:pt idx="2622">
                  <c:v>0.64517671254790454</c:v>
                </c:pt>
                <c:pt idx="2623">
                  <c:v>0.64535278966287946</c:v>
                </c:pt>
                <c:pt idx="2624">
                  <c:v>0.64573041697104872</c:v>
                </c:pt>
                <c:pt idx="2625">
                  <c:v>0.64611008833149242</c:v>
                </c:pt>
                <c:pt idx="2626">
                  <c:v>0.64653205681503567</c:v>
                </c:pt>
                <c:pt idx="2627">
                  <c:v>0.64674289547387476</c:v>
                </c:pt>
                <c:pt idx="2628">
                  <c:v>0.64685397910041931</c:v>
                </c:pt>
                <c:pt idx="2629">
                  <c:v>0.64710313392153651</c:v>
                </c:pt>
                <c:pt idx="2630">
                  <c:v>0.64749354405273629</c:v>
                </c:pt>
                <c:pt idx="2631">
                  <c:v>0.64798048590512147</c:v>
                </c:pt>
                <c:pt idx="2632">
                  <c:v>0.64802406212769847</c:v>
                </c:pt>
                <c:pt idx="2633">
                  <c:v>0.64824144626323643</c:v>
                </c:pt>
                <c:pt idx="2634">
                  <c:v>0.64883634171428739</c:v>
                </c:pt>
                <c:pt idx="2635">
                  <c:v>0.64904336486453951</c:v>
                </c:pt>
                <c:pt idx="2636">
                  <c:v>0.64905859482274841</c:v>
                </c:pt>
                <c:pt idx="2637">
                  <c:v>0.64914185048902084</c:v>
                </c:pt>
                <c:pt idx="2638">
                  <c:v>0.64917395297943559</c:v>
                </c:pt>
                <c:pt idx="2639">
                  <c:v>0.64970276550853689</c:v>
                </c:pt>
                <c:pt idx="2640">
                  <c:v>0.64985664593987869</c:v>
                </c:pt>
                <c:pt idx="2641">
                  <c:v>0.64999554439778418</c:v>
                </c:pt>
                <c:pt idx="2642">
                  <c:v>0.65010401669927176</c:v>
                </c:pt>
                <c:pt idx="2643">
                  <c:v>0.65066215866220767</c:v>
                </c:pt>
                <c:pt idx="2644">
                  <c:v>0.65151394351930558</c:v>
                </c:pt>
                <c:pt idx="2645">
                  <c:v>0.65206160821523862</c:v>
                </c:pt>
                <c:pt idx="2646">
                  <c:v>0.65247218214322644</c:v>
                </c:pt>
                <c:pt idx="2647">
                  <c:v>0.6529191772390589</c:v>
                </c:pt>
                <c:pt idx="2648">
                  <c:v>0.65337749389824895</c:v>
                </c:pt>
                <c:pt idx="2649">
                  <c:v>0.65347120245574897</c:v>
                </c:pt>
                <c:pt idx="2650">
                  <c:v>0.65348781277153378</c:v>
                </c:pt>
                <c:pt idx="2651">
                  <c:v>0.65449214977077108</c:v>
                </c:pt>
                <c:pt idx="2652">
                  <c:v>0.65489380367159167</c:v>
                </c:pt>
                <c:pt idx="2653">
                  <c:v>0.65495237911798443</c:v>
                </c:pt>
                <c:pt idx="2654">
                  <c:v>0.65523672528910848</c:v>
                </c:pt>
                <c:pt idx="2655">
                  <c:v>0.6557629322493459</c:v>
                </c:pt>
                <c:pt idx="2656">
                  <c:v>0.65620322198893288</c:v>
                </c:pt>
                <c:pt idx="2657">
                  <c:v>0.6562176094283213</c:v>
                </c:pt>
                <c:pt idx="2658">
                  <c:v>0.65636676945660777</c:v>
                </c:pt>
                <c:pt idx="2659">
                  <c:v>0.65686053582854753</c:v>
                </c:pt>
                <c:pt idx="2660">
                  <c:v>0.65693310289535567</c:v>
                </c:pt>
                <c:pt idx="2661">
                  <c:v>0.6569428786592586</c:v>
                </c:pt>
                <c:pt idx="2662">
                  <c:v>0.65694859245923143</c:v>
                </c:pt>
                <c:pt idx="2663">
                  <c:v>0.65696591910453761</c:v>
                </c:pt>
                <c:pt idx="2664">
                  <c:v>0.65768031676329164</c:v>
                </c:pt>
                <c:pt idx="2665">
                  <c:v>0.65781805444306685</c:v>
                </c:pt>
                <c:pt idx="2666">
                  <c:v>0.65784977577981107</c:v>
                </c:pt>
                <c:pt idx="2667">
                  <c:v>0.65810878302604192</c:v>
                </c:pt>
                <c:pt idx="2668">
                  <c:v>0.65831375402298065</c:v>
                </c:pt>
                <c:pt idx="2669">
                  <c:v>0.65866412709336064</c:v>
                </c:pt>
                <c:pt idx="2670">
                  <c:v>0.65868132900162224</c:v>
                </c:pt>
                <c:pt idx="2671">
                  <c:v>0.65872465823619863</c:v>
                </c:pt>
                <c:pt idx="2672">
                  <c:v>0.65875853599402134</c:v>
                </c:pt>
                <c:pt idx="2673">
                  <c:v>0.65933867083056852</c:v>
                </c:pt>
                <c:pt idx="2674">
                  <c:v>0.65933867083056852</c:v>
                </c:pt>
                <c:pt idx="2675">
                  <c:v>0.65933867083058839</c:v>
                </c:pt>
                <c:pt idx="2676">
                  <c:v>0.65933867083058839</c:v>
                </c:pt>
                <c:pt idx="2677">
                  <c:v>0.65933867083058839</c:v>
                </c:pt>
                <c:pt idx="2678">
                  <c:v>0.65933867083060838</c:v>
                </c:pt>
                <c:pt idx="2679">
                  <c:v>0.65933867083060838</c:v>
                </c:pt>
                <c:pt idx="2680">
                  <c:v>0.65933867083060838</c:v>
                </c:pt>
                <c:pt idx="2681">
                  <c:v>0.65933867083060838</c:v>
                </c:pt>
                <c:pt idx="2682">
                  <c:v>0.65933867083060838</c:v>
                </c:pt>
                <c:pt idx="2683">
                  <c:v>0.65933867083060838</c:v>
                </c:pt>
                <c:pt idx="2684">
                  <c:v>0.65943828965905849</c:v>
                </c:pt>
                <c:pt idx="2685">
                  <c:v>0.65943828965907847</c:v>
                </c:pt>
                <c:pt idx="2686">
                  <c:v>0.65949393275001134</c:v>
                </c:pt>
                <c:pt idx="2687">
                  <c:v>0.65965980741944941</c:v>
                </c:pt>
                <c:pt idx="2688">
                  <c:v>0.65966617264391181</c:v>
                </c:pt>
                <c:pt idx="2689">
                  <c:v>0.65966617264391181</c:v>
                </c:pt>
                <c:pt idx="2690">
                  <c:v>0.65966617264391181</c:v>
                </c:pt>
                <c:pt idx="2691">
                  <c:v>0.65966617264391181</c:v>
                </c:pt>
                <c:pt idx="2692">
                  <c:v>0.65976715176388323</c:v>
                </c:pt>
                <c:pt idx="2693">
                  <c:v>0.65984117276781695</c:v>
                </c:pt>
                <c:pt idx="2694">
                  <c:v>0.65984940104026424</c:v>
                </c:pt>
                <c:pt idx="2695">
                  <c:v>0.6598494010403041</c:v>
                </c:pt>
                <c:pt idx="2696">
                  <c:v>0.66007047660020679</c:v>
                </c:pt>
                <c:pt idx="2697">
                  <c:v>0.66010030316625068</c:v>
                </c:pt>
                <c:pt idx="2698">
                  <c:v>0.66017428551763413</c:v>
                </c:pt>
                <c:pt idx="2699">
                  <c:v>0.66033158539462156</c:v>
                </c:pt>
                <c:pt idx="2700">
                  <c:v>0.66033158539469128</c:v>
                </c:pt>
                <c:pt idx="2701">
                  <c:v>0.66107197824360164</c:v>
                </c:pt>
                <c:pt idx="2702">
                  <c:v>0.6615238312732703</c:v>
                </c:pt>
                <c:pt idx="2703">
                  <c:v>0.66155077310981292</c:v>
                </c:pt>
                <c:pt idx="2704">
                  <c:v>0.66169685665025324</c:v>
                </c:pt>
                <c:pt idx="2705">
                  <c:v>0.66243638306301211</c:v>
                </c:pt>
                <c:pt idx="2706">
                  <c:v>0.66244098860762546</c:v>
                </c:pt>
                <c:pt idx="2707">
                  <c:v>0.66244781670440367</c:v>
                </c:pt>
                <c:pt idx="2708">
                  <c:v>0.66251705594400723</c:v>
                </c:pt>
                <c:pt idx="2709">
                  <c:v>0.66257542359578003</c:v>
                </c:pt>
                <c:pt idx="2710">
                  <c:v>0.66327106601304409</c:v>
                </c:pt>
                <c:pt idx="2711">
                  <c:v>0.66333354591209748</c:v>
                </c:pt>
                <c:pt idx="2712">
                  <c:v>0.66335126466072236</c:v>
                </c:pt>
                <c:pt idx="2713">
                  <c:v>0.66335367259881139</c:v>
                </c:pt>
                <c:pt idx="2714">
                  <c:v>0.66391234091851981</c:v>
                </c:pt>
                <c:pt idx="2715">
                  <c:v>0.66427857896806619</c:v>
                </c:pt>
                <c:pt idx="2716">
                  <c:v>0.66460690835776604</c:v>
                </c:pt>
                <c:pt idx="2717">
                  <c:v>0.664612572776629</c:v>
                </c:pt>
                <c:pt idx="2718">
                  <c:v>0.66462974966640809</c:v>
                </c:pt>
                <c:pt idx="2719">
                  <c:v>0.66469623877092865</c:v>
                </c:pt>
                <c:pt idx="2720">
                  <c:v>0.66518840450748606</c:v>
                </c:pt>
                <c:pt idx="2721">
                  <c:v>0.66576269828615398</c:v>
                </c:pt>
                <c:pt idx="2722">
                  <c:v>0.66636436536055299</c:v>
                </c:pt>
                <c:pt idx="2723">
                  <c:v>0.66691249884568071</c:v>
                </c:pt>
                <c:pt idx="2724">
                  <c:v>0.66695897560636874</c:v>
                </c:pt>
                <c:pt idx="2725">
                  <c:v>0.66713573171150697</c:v>
                </c:pt>
                <c:pt idx="2726">
                  <c:v>0.66730014814999827</c:v>
                </c:pt>
                <c:pt idx="2727">
                  <c:v>0.66734343855382305</c:v>
                </c:pt>
                <c:pt idx="2728">
                  <c:v>0.66747991730371503</c:v>
                </c:pt>
                <c:pt idx="2729">
                  <c:v>0.66748807311505309</c:v>
                </c:pt>
                <c:pt idx="2730">
                  <c:v>0.66748807311508274</c:v>
                </c:pt>
                <c:pt idx="2731">
                  <c:v>0.66766900138202367</c:v>
                </c:pt>
                <c:pt idx="2732">
                  <c:v>0.66784759304310348</c:v>
                </c:pt>
                <c:pt idx="2733">
                  <c:v>0.66878167238737385</c:v>
                </c:pt>
                <c:pt idx="2734">
                  <c:v>0.66884029226085917</c:v>
                </c:pt>
                <c:pt idx="2735">
                  <c:v>0.66912867151797428</c:v>
                </c:pt>
                <c:pt idx="2736">
                  <c:v>0.66941763018142608</c:v>
                </c:pt>
                <c:pt idx="2737">
                  <c:v>0.66978534583667404</c:v>
                </c:pt>
                <c:pt idx="2738">
                  <c:v>0.67015502724642706</c:v>
                </c:pt>
                <c:pt idx="2739">
                  <c:v>0.67020541302755388</c:v>
                </c:pt>
                <c:pt idx="2740">
                  <c:v>0.67029867513133456</c:v>
                </c:pt>
                <c:pt idx="2741">
                  <c:v>0.67030815587178427</c:v>
                </c:pt>
                <c:pt idx="2742">
                  <c:v>0.67077112896073254</c:v>
                </c:pt>
                <c:pt idx="2743">
                  <c:v>0.67087927301049577</c:v>
                </c:pt>
                <c:pt idx="2744">
                  <c:v>0.6709587496318522</c:v>
                </c:pt>
                <c:pt idx="2745">
                  <c:v>0.67103946429955286</c:v>
                </c:pt>
                <c:pt idx="2746">
                  <c:v>0.6713207332769987</c:v>
                </c:pt>
                <c:pt idx="2747">
                  <c:v>0.6713377728573382</c:v>
                </c:pt>
                <c:pt idx="2748">
                  <c:v>0.67134442823651508</c:v>
                </c:pt>
                <c:pt idx="2749">
                  <c:v>0.67140365395627888</c:v>
                </c:pt>
                <c:pt idx="2750">
                  <c:v>0.67187768879282017</c:v>
                </c:pt>
                <c:pt idx="2751">
                  <c:v>0.67192010799473978</c:v>
                </c:pt>
                <c:pt idx="2752">
                  <c:v>0.67229346503354148</c:v>
                </c:pt>
                <c:pt idx="2753">
                  <c:v>0.6722934650336102</c:v>
                </c:pt>
                <c:pt idx="2754">
                  <c:v>0.67246450027037308</c:v>
                </c:pt>
                <c:pt idx="2755">
                  <c:v>0.67337093455068819</c:v>
                </c:pt>
                <c:pt idx="2756">
                  <c:v>0.67365830117612147</c:v>
                </c:pt>
                <c:pt idx="2757">
                  <c:v>0.6738016782026458</c:v>
                </c:pt>
                <c:pt idx="2758">
                  <c:v>0.67393682638246888</c:v>
                </c:pt>
                <c:pt idx="2759">
                  <c:v>0.67394445829857008</c:v>
                </c:pt>
                <c:pt idx="2760">
                  <c:v>0.67444804947105352</c:v>
                </c:pt>
                <c:pt idx="2761">
                  <c:v>0.67458539576396159</c:v>
                </c:pt>
                <c:pt idx="2762">
                  <c:v>0.67541401193224748</c:v>
                </c:pt>
                <c:pt idx="2763">
                  <c:v>0.67582339401834934</c:v>
                </c:pt>
                <c:pt idx="2764">
                  <c:v>0.67584903944055497</c:v>
                </c:pt>
                <c:pt idx="2765">
                  <c:v>0.67624841185405005</c:v>
                </c:pt>
                <c:pt idx="2766">
                  <c:v>0.6766831788548533</c:v>
                </c:pt>
                <c:pt idx="2767">
                  <c:v>0.677226437393605</c:v>
                </c:pt>
                <c:pt idx="2768">
                  <c:v>0.67733371098278528</c:v>
                </c:pt>
                <c:pt idx="2769">
                  <c:v>0.67781331238431974</c:v>
                </c:pt>
                <c:pt idx="2770">
                  <c:v>0.67785161327295651</c:v>
                </c:pt>
                <c:pt idx="2771">
                  <c:v>0.67801351012164857</c:v>
                </c:pt>
                <c:pt idx="2772">
                  <c:v>0.67802823760794162</c:v>
                </c:pt>
                <c:pt idx="2773">
                  <c:v>0.67810874562604828</c:v>
                </c:pt>
                <c:pt idx="2774">
                  <c:v>0.67813978826931809</c:v>
                </c:pt>
                <c:pt idx="2775">
                  <c:v>0.67831022724869638</c:v>
                </c:pt>
                <c:pt idx="2776">
                  <c:v>0.67832558386974406</c:v>
                </c:pt>
                <c:pt idx="2777">
                  <c:v>0.67860337600951182</c:v>
                </c:pt>
                <c:pt idx="2778">
                  <c:v>0.67903406511477415</c:v>
                </c:pt>
                <c:pt idx="2779">
                  <c:v>0.67906479253433916</c:v>
                </c:pt>
                <c:pt idx="2780">
                  <c:v>0.67924194815818462</c:v>
                </c:pt>
                <c:pt idx="2781">
                  <c:v>0.67952550628998232</c:v>
                </c:pt>
                <c:pt idx="2782">
                  <c:v>0.67954555855346421</c:v>
                </c:pt>
                <c:pt idx="2783">
                  <c:v>0.68034870759723676</c:v>
                </c:pt>
                <c:pt idx="2784">
                  <c:v>0.68052469263723248</c:v>
                </c:pt>
                <c:pt idx="2785">
                  <c:v>0.68068283781775207</c:v>
                </c:pt>
                <c:pt idx="2786">
                  <c:v>0.68085387042604151</c:v>
                </c:pt>
                <c:pt idx="2787">
                  <c:v>0.68099867453220864</c:v>
                </c:pt>
                <c:pt idx="2788">
                  <c:v>0.68131193869640727</c:v>
                </c:pt>
                <c:pt idx="2789">
                  <c:v>0.68144578855575733</c:v>
                </c:pt>
                <c:pt idx="2790">
                  <c:v>0.68172830020711861</c:v>
                </c:pt>
                <c:pt idx="2791">
                  <c:v>0.68229323715888557</c:v>
                </c:pt>
                <c:pt idx="2792">
                  <c:v>0.68296286739805756</c:v>
                </c:pt>
                <c:pt idx="2793">
                  <c:v>0.68307410068504004</c:v>
                </c:pt>
                <c:pt idx="2794">
                  <c:v>0.68343624382681467</c:v>
                </c:pt>
                <c:pt idx="2795">
                  <c:v>0.68362727215652597</c:v>
                </c:pt>
                <c:pt idx="2796">
                  <c:v>0.68383167814247336</c:v>
                </c:pt>
                <c:pt idx="2797">
                  <c:v>0.68470347295561107</c:v>
                </c:pt>
                <c:pt idx="2798">
                  <c:v>0.68487608229010677</c:v>
                </c:pt>
                <c:pt idx="2799">
                  <c:v>0.68493183876370878</c:v>
                </c:pt>
                <c:pt idx="2800">
                  <c:v>0.68531024130983065</c:v>
                </c:pt>
                <c:pt idx="2801">
                  <c:v>0.68556644461545058</c:v>
                </c:pt>
                <c:pt idx="2802">
                  <c:v>0.68603271845510039</c:v>
                </c:pt>
                <c:pt idx="2803">
                  <c:v>0.68608208239138269</c:v>
                </c:pt>
                <c:pt idx="2804">
                  <c:v>0.6861632310061524</c:v>
                </c:pt>
                <c:pt idx="2805">
                  <c:v>0.68642501860630378</c:v>
                </c:pt>
                <c:pt idx="2806">
                  <c:v>0.68662002242541409</c:v>
                </c:pt>
                <c:pt idx="2807">
                  <c:v>0.6867422469552833</c:v>
                </c:pt>
                <c:pt idx="2808">
                  <c:v>0.68679539897640618</c:v>
                </c:pt>
                <c:pt idx="2809">
                  <c:v>0.68730726498935257</c:v>
                </c:pt>
                <c:pt idx="2810">
                  <c:v>0.687323864946084</c:v>
                </c:pt>
                <c:pt idx="2811">
                  <c:v>0.68736567767390433</c:v>
                </c:pt>
                <c:pt idx="2812">
                  <c:v>0.68739836944994159</c:v>
                </c:pt>
                <c:pt idx="2813">
                  <c:v>0.68772027095341137</c:v>
                </c:pt>
                <c:pt idx="2814">
                  <c:v>0.68795815790685277</c:v>
                </c:pt>
                <c:pt idx="2815">
                  <c:v>0.68795815790685277</c:v>
                </c:pt>
                <c:pt idx="2816">
                  <c:v>0.68795815790685277</c:v>
                </c:pt>
                <c:pt idx="2817">
                  <c:v>0.68795815790687198</c:v>
                </c:pt>
                <c:pt idx="2818">
                  <c:v>0.68795815790687198</c:v>
                </c:pt>
                <c:pt idx="2819">
                  <c:v>0.68795815790687198</c:v>
                </c:pt>
                <c:pt idx="2820">
                  <c:v>0.68795815790687198</c:v>
                </c:pt>
                <c:pt idx="2821">
                  <c:v>0.68795815790689119</c:v>
                </c:pt>
                <c:pt idx="2822">
                  <c:v>0.68795815790689119</c:v>
                </c:pt>
                <c:pt idx="2823">
                  <c:v>0.68795815790689119</c:v>
                </c:pt>
                <c:pt idx="2824">
                  <c:v>0.68795815790689119</c:v>
                </c:pt>
                <c:pt idx="2825">
                  <c:v>0.68795815790689119</c:v>
                </c:pt>
                <c:pt idx="2826">
                  <c:v>0.68795815790689119</c:v>
                </c:pt>
                <c:pt idx="2827">
                  <c:v>0.68812565457601393</c:v>
                </c:pt>
                <c:pt idx="2828">
                  <c:v>0.68827414258367481</c:v>
                </c:pt>
                <c:pt idx="2829">
                  <c:v>0.68827414258367481</c:v>
                </c:pt>
                <c:pt idx="2830">
                  <c:v>0.68827414258367481</c:v>
                </c:pt>
                <c:pt idx="2831">
                  <c:v>0.68827414258367481</c:v>
                </c:pt>
                <c:pt idx="2832">
                  <c:v>0.68866419760792963</c:v>
                </c:pt>
                <c:pt idx="2833">
                  <c:v>0.68869297163916821</c:v>
                </c:pt>
                <c:pt idx="2834">
                  <c:v>0.68899196565061638</c:v>
                </c:pt>
                <c:pt idx="2835">
                  <c:v>0.68899745617432639</c:v>
                </c:pt>
                <c:pt idx="2836">
                  <c:v>0.68925658762742359</c:v>
                </c:pt>
                <c:pt idx="2837">
                  <c:v>0.68974444795876355</c:v>
                </c:pt>
                <c:pt idx="2838">
                  <c:v>0.69009203208858283</c:v>
                </c:pt>
                <c:pt idx="2839">
                  <c:v>0.6903720724413448</c:v>
                </c:pt>
                <c:pt idx="2840">
                  <c:v>0.69049283823756635</c:v>
                </c:pt>
                <c:pt idx="2841">
                  <c:v>0.69094603651633801</c:v>
                </c:pt>
                <c:pt idx="2842">
                  <c:v>0.69095706104115362</c:v>
                </c:pt>
                <c:pt idx="2843">
                  <c:v>0.69118340399309663</c:v>
                </c:pt>
                <c:pt idx="2844">
                  <c:v>0.69168831510555284</c:v>
                </c:pt>
                <c:pt idx="2845">
                  <c:v>0.69168831510558171</c:v>
                </c:pt>
                <c:pt idx="2846">
                  <c:v>0.69183041666974154</c:v>
                </c:pt>
                <c:pt idx="2847">
                  <c:v>0.692246920471704</c:v>
                </c:pt>
                <c:pt idx="2848">
                  <c:v>0.69224692047176128</c:v>
                </c:pt>
                <c:pt idx="2849">
                  <c:v>0.69227645472720778</c:v>
                </c:pt>
                <c:pt idx="2850">
                  <c:v>0.69252145132216236</c:v>
                </c:pt>
                <c:pt idx="2851">
                  <c:v>0.69270616066931034</c:v>
                </c:pt>
                <c:pt idx="2852">
                  <c:v>0.6930627406894555</c:v>
                </c:pt>
                <c:pt idx="2853">
                  <c:v>0.69339147282564517</c:v>
                </c:pt>
                <c:pt idx="2854">
                  <c:v>0.69342120313457956</c:v>
                </c:pt>
                <c:pt idx="2855">
                  <c:v>0.69347005797691486</c:v>
                </c:pt>
                <c:pt idx="2856">
                  <c:v>0.69363225987363342</c:v>
                </c:pt>
                <c:pt idx="2857">
                  <c:v>0.69377453468185823</c:v>
                </c:pt>
                <c:pt idx="2858">
                  <c:v>0.69401855455542849</c:v>
                </c:pt>
                <c:pt idx="2859">
                  <c:v>0.69421868277585919</c:v>
                </c:pt>
                <c:pt idx="2860">
                  <c:v>0.69434471236767659</c:v>
                </c:pt>
                <c:pt idx="2861">
                  <c:v>0.69472697243703174</c:v>
                </c:pt>
                <c:pt idx="2862">
                  <c:v>0.69512815974940145</c:v>
                </c:pt>
                <c:pt idx="2863">
                  <c:v>0.69514515971103796</c:v>
                </c:pt>
                <c:pt idx="2864">
                  <c:v>0.69518641936579617</c:v>
                </c:pt>
                <c:pt idx="2865">
                  <c:v>0.69522753123851899</c:v>
                </c:pt>
                <c:pt idx="2866">
                  <c:v>0.69530466172313432</c:v>
                </c:pt>
                <c:pt idx="2867">
                  <c:v>0.69568343715695458</c:v>
                </c:pt>
                <c:pt idx="2868">
                  <c:v>0.69634967958606153</c:v>
                </c:pt>
                <c:pt idx="2869">
                  <c:v>0.69635511254176585</c:v>
                </c:pt>
                <c:pt idx="2870">
                  <c:v>0.69695590611869951</c:v>
                </c:pt>
                <c:pt idx="2871">
                  <c:v>0.69702162500052256</c:v>
                </c:pt>
                <c:pt idx="2872">
                  <c:v>0.69708686064957548</c:v>
                </c:pt>
                <c:pt idx="2873">
                  <c:v>0.69718912470261174</c:v>
                </c:pt>
                <c:pt idx="2874">
                  <c:v>0.69765713017082576</c:v>
                </c:pt>
                <c:pt idx="2875">
                  <c:v>0.69771526033879994</c:v>
                </c:pt>
                <c:pt idx="2876">
                  <c:v>0.69851800017171239</c:v>
                </c:pt>
                <c:pt idx="2877">
                  <c:v>0.69852051786739033</c:v>
                </c:pt>
                <c:pt idx="2878">
                  <c:v>0.69901754491176149</c:v>
                </c:pt>
                <c:pt idx="2879">
                  <c:v>0.69909022729816317</c:v>
                </c:pt>
                <c:pt idx="2880">
                  <c:v>0.69928555208814835</c:v>
                </c:pt>
                <c:pt idx="2881">
                  <c:v>0.69942077537658032</c:v>
                </c:pt>
                <c:pt idx="2882">
                  <c:v>0.6995042055693288</c:v>
                </c:pt>
                <c:pt idx="2883">
                  <c:v>0.6995206035735676</c:v>
                </c:pt>
                <c:pt idx="2884">
                  <c:v>0.69984179345699782</c:v>
                </c:pt>
                <c:pt idx="2885">
                  <c:v>0.70027340597645138</c:v>
                </c:pt>
                <c:pt idx="2886">
                  <c:v>0.70035181407978886</c:v>
                </c:pt>
                <c:pt idx="2887">
                  <c:v>0.70047169103407181</c:v>
                </c:pt>
                <c:pt idx="2888">
                  <c:v>0.70060477107803798</c:v>
                </c:pt>
                <c:pt idx="2889">
                  <c:v>0.70141709227968008</c:v>
                </c:pt>
                <c:pt idx="2890">
                  <c:v>0.70170086743941629</c:v>
                </c:pt>
                <c:pt idx="2891">
                  <c:v>0.70175318539352549</c:v>
                </c:pt>
                <c:pt idx="2892">
                  <c:v>0.70202358911862972</c:v>
                </c:pt>
                <c:pt idx="2893">
                  <c:v>0.70217826755991908</c:v>
                </c:pt>
                <c:pt idx="2894">
                  <c:v>0.70242042986295739</c:v>
                </c:pt>
                <c:pt idx="2895">
                  <c:v>0.70243724543242636</c:v>
                </c:pt>
                <c:pt idx="2896">
                  <c:v>0.70251872326502285</c:v>
                </c:pt>
                <c:pt idx="2897">
                  <c:v>0.70308839192139472</c:v>
                </c:pt>
                <c:pt idx="2898">
                  <c:v>0.70361946300855194</c:v>
                </c:pt>
                <c:pt idx="2899">
                  <c:v>0.70362128657251954</c:v>
                </c:pt>
                <c:pt idx="2900">
                  <c:v>0.70362128657256662</c:v>
                </c:pt>
                <c:pt idx="2901">
                  <c:v>0.70413414270565311</c:v>
                </c:pt>
                <c:pt idx="2902">
                  <c:v>0.70432210216261326</c:v>
                </c:pt>
                <c:pt idx="2903">
                  <c:v>0.70445160277283547</c:v>
                </c:pt>
                <c:pt idx="2904">
                  <c:v>0.70472492419173949</c:v>
                </c:pt>
                <c:pt idx="2905">
                  <c:v>0.70474658514612054</c:v>
                </c:pt>
                <c:pt idx="2906">
                  <c:v>0.70568369788611451</c:v>
                </c:pt>
                <c:pt idx="2907">
                  <c:v>0.70574787232826452</c:v>
                </c:pt>
                <c:pt idx="2908">
                  <c:v>0.70594025264555649</c:v>
                </c:pt>
                <c:pt idx="2909">
                  <c:v>0.70595440470886206</c:v>
                </c:pt>
                <c:pt idx="2910">
                  <c:v>0.70596800157027917</c:v>
                </c:pt>
                <c:pt idx="2911">
                  <c:v>0.70596873253811088</c:v>
                </c:pt>
                <c:pt idx="2912">
                  <c:v>0.70603176635292919</c:v>
                </c:pt>
                <c:pt idx="2913">
                  <c:v>0.70618260391034915</c:v>
                </c:pt>
                <c:pt idx="2914">
                  <c:v>0.70635300159649217</c:v>
                </c:pt>
                <c:pt idx="2915">
                  <c:v>0.70666029877353476</c:v>
                </c:pt>
                <c:pt idx="2916">
                  <c:v>0.70666594138120176</c:v>
                </c:pt>
                <c:pt idx="2917">
                  <c:v>0.70699963396039522</c:v>
                </c:pt>
                <c:pt idx="2918">
                  <c:v>0.70760245163944169</c:v>
                </c:pt>
                <c:pt idx="2919">
                  <c:v>0.70809583344767302</c:v>
                </c:pt>
                <c:pt idx="2920">
                  <c:v>0.70888756172226264</c:v>
                </c:pt>
                <c:pt idx="2921">
                  <c:v>0.70892056797696945</c:v>
                </c:pt>
                <c:pt idx="2922">
                  <c:v>0.70903258285473558</c:v>
                </c:pt>
                <c:pt idx="2923">
                  <c:v>0.70957340242090272</c:v>
                </c:pt>
                <c:pt idx="2924">
                  <c:v>0.71005081944948301</c:v>
                </c:pt>
                <c:pt idx="2925">
                  <c:v>0.71051862738252014</c:v>
                </c:pt>
                <c:pt idx="2926">
                  <c:v>0.71053961507310492</c:v>
                </c:pt>
                <c:pt idx="2927">
                  <c:v>0.71091036590994849</c:v>
                </c:pt>
                <c:pt idx="2928">
                  <c:v>0.71133132563979007</c:v>
                </c:pt>
                <c:pt idx="2929">
                  <c:v>0.71158725595104955</c:v>
                </c:pt>
                <c:pt idx="2930">
                  <c:v>0.71191037131933821</c:v>
                </c:pt>
                <c:pt idx="2931">
                  <c:v>0.71247437786375167</c:v>
                </c:pt>
                <c:pt idx="2932">
                  <c:v>0.71258317730400333</c:v>
                </c:pt>
                <c:pt idx="2933">
                  <c:v>0.71292721661593106</c:v>
                </c:pt>
                <c:pt idx="2934">
                  <c:v>0.71319200806842442</c:v>
                </c:pt>
                <c:pt idx="2935">
                  <c:v>0.71319728318145836</c:v>
                </c:pt>
                <c:pt idx="2936">
                  <c:v>0.71386424391660264</c:v>
                </c:pt>
                <c:pt idx="2937">
                  <c:v>0.71401557272289728</c:v>
                </c:pt>
                <c:pt idx="2938">
                  <c:v>0.71427556222945554</c:v>
                </c:pt>
                <c:pt idx="2939">
                  <c:v>0.71456156482010247</c:v>
                </c:pt>
                <c:pt idx="2940">
                  <c:v>0.71486167952971957</c:v>
                </c:pt>
                <c:pt idx="2941">
                  <c:v>0.71487759789641703</c:v>
                </c:pt>
                <c:pt idx="2942">
                  <c:v>0.71491769354156598</c:v>
                </c:pt>
                <c:pt idx="2943">
                  <c:v>0.71494904253428937</c:v>
                </c:pt>
                <c:pt idx="2944">
                  <c:v>0.71506408781738728</c:v>
                </c:pt>
                <c:pt idx="2945">
                  <c:v>0.71533464672522507</c:v>
                </c:pt>
                <c:pt idx="2946">
                  <c:v>0.71539363120360611</c:v>
                </c:pt>
                <c:pt idx="2947">
                  <c:v>0.71539363120360611</c:v>
                </c:pt>
                <c:pt idx="2948">
                  <c:v>0.71548580254540439</c:v>
                </c:pt>
                <c:pt idx="2949">
                  <c:v>0.71548580254540439</c:v>
                </c:pt>
                <c:pt idx="2950">
                  <c:v>0.71548580254540439</c:v>
                </c:pt>
                <c:pt idx="2951">
                  <c:v>0.71548580254542293</c:v>
                </c:pt>
                <c:pt idx="2952">
                  <c:v>0.71548580254542293</c:v>
                </c:pt>
                <c:pt idx="2953">
                  <c:v>0.71548580254542293</c:v>
                </c:pt>
                <c:pt idx="2954">
                  <c:v>0.71548580254542293</c:v>
                </c:pt>
                <c:pt idx="2955">
                  <c:v>0.71548580254544125</c:v>
                </c:pt>
                <c:pt idx="2956">
                  <c:v>0.71548580254544125</c:v>
                </c:pt>
                <c:pt idx="2957">
                  <c:v>0.71548580254544125</c:v>
                </c:pt>
                <c:pt idx="2958">
                  <c:v>0.71548580254544125</c:v>
                </c:pt>
                <c:pt idx="2959">
                  <c:v>0.71565013263994426</c:v>
                </c:pt>
                <c:pt idx="2960">
                  <c:v>0.71567890690947</c:v>
                </c:pt>
                <c:pt idx="2961">
                  <c:v>0.71578875854447577</c:v>
                </c:pt>
                <c:pt idx="2962">
                  <c:v>0.71578875854447577</c:v>
                </c:pt>
                <c:pt idx="2963">
                  <c:v>0.71578875854447577</c:v>
                </c:pt>
                <c:pt idx="2964">
                  <c:v>0.71578875854447577</c:v>
                </c:pt>
                <c:pt idx="2965">
                  <c:v>0.71616270117778236</c:v>
                </c:pt>
                <c:pt idx="2966">
                  <c:v>0.71619028531381657</c:v>
                </c:pt>
                <c:pt idx="2967">
                  <c:v>0.71657090136650736</c:v>
                </c:pt>
                <c:pt idx="2968">
                  <c:v>0.71660158447496047</c:v>
                </c:pt>
                <c:pt idx="2969">
                  <c:v>0.71670278561574563</c:v>
                </c:pt>
                <c:pt idx="2970">
                  <c:v>0.71695351423655085</c:v>
                </c:pt>
                <c:pt idx="2971">
                  <c:v>0.71695747046078995</c:v>
                </c:pt>
                <c:pt idx="2972">
                  <c:v>0.71709463943328278</c:v>
                </c:pt>
                <c:pt idx="2973">
                  <c:v>0.71719344491973069</c:v>
                </c:pt>
                <c:pt idx="2974">
                  <c:v>0.71731435897217311</c:v>
                </c:pt>
                <c:pt idx="2975">
                  <c:v>0.71748167912287075</c:v>
                </c:pt>
                <c:pt idx="2976">
                  <c:v>0.71753127503485059</c:v>
                </c:pt>
                <c:pt idx="2977">
                  <c:v>0.71763691568811627</c:v>
                </c:pt>
                <c:pt idx="2978">
                  <c:v>0.71767659614487922</c:v>
                </c:pt>
                <c:pt idx="2979">
                  <c:v>0.71825789980619992</c:v>
                </c:pt>
                <c:pt idx="2980">
                  <c:v>0.71836018805086255</c:v>
                </c:pt>
                <c:pt idx="2981">
                  <c:v>0.71895469540354595</c:v>
                </c:pt>
                <c:pt idx="2982">
                  <c:v>0.71919691615030801</c:v>
                </c:pt>
                <c:pt idx="2983">
                  <c:v>0.71943607203006632</c:v>
                </c:pt>
                <c:pt idx="2984">
                  <c:v>0.71956240432052954</c:v>
                </c:pt>
                <c:pt idx="2985">
                  <c:v>0.71956953821220515</c:v>
                </c:pt>
                <c:pt idx="2986">
                  <c:v>0.71957671872439111</c:v>
                </c:pt>
                <c:pt idx="2987">
                  <c:v>0.71958195402748304</c:v>
                </c:pt>
                <c:pt idx="2988">
                  <c:v>0.7199711620000051</c:v>
                </c:pt>
                <c:pt idx="2989">
                  <c:v>0.7209428272084013</c:v>
                </c:pt>
                <c:pt idx="2990">
                  <c:v>0.72172224260535134</c:v>
                </c:pt>
                <c:pt idx="2991">
                  <c:v>0.72221937743251474</c:v>
                </c:pt>
                <c:pt idx="2992">
                  <c:v>0.72223797168259063</c:v>
                </c:pt>
                <c:pt idx="2993">
                  <c:v>0.72223797168260873</c:v>
                </c:pt>
                <c:pt idx="2994">
                  <c:v>0.72252382090186851</c:v>
                </c:pt>
                <c:pt idx="2995">
                  <c:v>0.72263551795029868</c:v>
                </c:pt>
                <c:pt idx="2996">
                  <c:v>0.72270724299191236</c:v>
                </c:pt>
                <c:pt idx="2997">
                  <c:v>0.72273566969833913</c:v>
                </c:pt>
                <c:pt idx="2998">
                  <c:v>0.72277012784270989</c:v>
                </c:pt>
                <c:pt idx="2999">
                  <c:v>0.72277012784275541</c:v>
                </c:pt>
                <c:pt idx="3000">
                  <c:v>0.7236471754994509</c:v>
                </c:pt>
                <c:pt idx="3001">
                  <c:v>0.72376940493315722</c:v>
                </c:pt>
                <c:pt idx="3002">
                  <c:v>0.72393508909690463</c:v>
                </c:pt>
                <c:pt idx="3003">
                  <c:v>0.72401156803726041</c:v>
                </c:pt>
                <c:pt idx="3004">
                  <c:v>0.72416700210679363</c:v>
                </c:pt>
                <c:pt idx="3005">
                  <c:v>0.72432261520210828</c:v>
                </c:pt>
                <c:pt idx="3006">
                  <c:v>0.72467722035149817</c:v>
                </c:pt>
                <c:pt idx="3007">
                  <c:v>0.72479980090322438</c:v>
                </c:pt>
                <c:pt idx="3008">
                  <c:v>0.72551375046348621</c:v>
                </c:pt>
                <c:pt idx="3009">
                  <c:v>0.72560095959219884</c:v>
                </c:pt>
                <c:pt idx="3010">
                  <c:v>0.72586047908637319</c:v>
                </c:pt>
                <c:pt idx="3011">
                  <c:v>0.72604227592153547</c:v>
                </c:pt>
                <c:pt idx="3012">
                  <c:v>0.72644701754101126</c:v>
                </c:pt>
                <c:pt idx="3013">
                  <c:v>0.72654176564284922</c:v>
                </c:pt>
                <c:pt idx="3014">
                  <c:v>0.72655744702412273</c:v>
                </c:pt>
                <c:pt idx="3015">
                  <c:v>0.7265717942310399</c:v>
                </c:pt>
                <c:pt idx="3016">
                  <c:v>0.72658593231182533</c:v>
                </c:pt>
                <c:pt idx="3017">
                  <c:v>0.72668149198383891</c:v>
                </c:pt>
                <c:pt idx="3018">
                  <c:v>0.72683513541798195</c:v>
                </c:pt>
                <c:pt idx="3019">
                  <c:v>0.72759410414166015</c:v>
                </c:pt>
                <c:pt idx="3020">
                  <c:v>0.72792027755257438</c:v>
                </c:pt>
                <c:pt idx="3021">
                  <c:v>0.72808923924310021</c:v>
                </c:pt>
                <c:pt idx="3022">
                  <c:v>0.72869191245091813</c:v>
                </c:pt>
                <c:pt idx="3023">
                  <c:v>0.72879492645366561</c:v>
                </c:pt>
                <c:pt idx="3024">
                  <c:v>0.72912976757685133</c:v>
                </c:pt>
                <c:pt idx="3025">
                  <c:v>0.72921418543079397</c:v>
                </c:pt>
                <c:pt idx="3026">
                  <c:v>0.72921418543079397</c:v>
                </c:pt>
                <c:pt idx="3027">
                  <c:v>0.72926401478914915</c:v>
                </c:pt>
                <c:pt idx="3028">
                  <c:v>0.72932079186437149</c:v>
                </c:pt>
                <c:pt idx="3029">
                  <c:v>0.72946903755557946</c:v>
                </c:pt>
                <c:pt idx="3030">
                  <c:v>0.72960676463985974</c:v>
                </c:pt>
                <c:pt idx="3031">
                  <c:v>0.73017164961170078</c:v>
                </c:pt>
                <c:pt idx="3032">
                  <c:v>0.73039302918862692</c:v>
                </c:pt>
                <c:pt idx="3033">
                  <c:v>0.73096554662659696</c:v>
                </c:pt>
                <c:pt idx="3034">
                  <c:v>0.73150430782044085</c:v>
                </c:pt>
                <c:pt idx="3035">
                  <c:v>0.73183903872777933</c:v>
                </c:pt>
                <c:pt idx="3036">
                  <c:v>0.7324487444102824</c:v>
                </c:pt>
                <c:pt idx="3037">
                  <c:v>0.73250349717937158</c:v>
                </c:pt>
                <c:pt idx="3038">
                  <c:v>0.73250831826890062</c:v>
                </c:pt>
                <c:pt idx="3039">
                  <c:v>0.73269202426375157</c:v>
                </c:pt>
                <c:pt idx="3040">
                  <c:v>0.73270553789670223</c:v>
                </c:pt>
                <c:pt idx="3041">
                  <c:v>0.73271852133259852</c:v>
                </c:pt>
                <c:pt idx="3042">
                  <c:v>0.73277940880955716</c:v>
                </c:pt>
                <c:pt idx="3043">
                  <c:v>0.73279107120164588</c:v>
                </c:pt>
                <c:pt idx="3044">
                  <c:v>0.73308333430271178</c:v>
                </c:pt>
                <c:pt idx="3045">
                  <c:v>0.73358952686892309</c:v>
                </c:pt>
                <c:pt idx="3046">
                  <c:v>0.73358952686894985</c:v>
                </c:pt>
                <c:pt idx="3047">
                  <c:v>0.73384250917114013</c:v>
                </c:pt>
                <c:pt idx="3048">
                  <c:v>0.73438504420587092</c:v>
                </c:pt>
                <c:pt idx="3049">
                  <c:v>0.73456915508119214</c:v>
                </c:pt>
                <c:pt idx="3050">
                  <c:v>0.73554794194277073</c:v>
                </c:pt>
                <c:pt idx="3051">
                  <c:v>0.73563287265003319</c:v>
                </c:pt>
                <c:pt idx="3052">
                  <c:v>0.73602153456313424</c:v>
                </c:pt>
                <c:pt idx="3053">
                  <c:v>0.73618327267830397</c:v>
                </c:pt>
                <c:pt idx="3054">
                  <c:v>0.73652657632425933</c:v>
                </c:pt>
                <c:pt idx="3055">
                  <c:v>0.73679697861084992</c:v>
                </c:pt>
                <c:pt idx="3056">
                  <c:v>0.73687540949474939</c:v>
                </c:pt>
                <c:pt idx="3057">
                  <c:v>0.73704688566157139</c:v>
                </c:pt>
                <c:pt idx="3058">
                  <c:v>0.73709488319525407</c:v>
                </c:pt>
                <c:pt idx="3059">
                  <c:v>0.73737788579739028</c:v>
                </c:pt>
                <c:pt idx="3060">
                  <c:v>0.73783669638494898</c:v>
                </c:pt>
                <c:pt idx="3061">
                  <c:v>0.73826491598583166</c:v>
                </c:pt>
                <c:pt idx="3062">
                  <c:v>0.7384506022977082</c:v>
                </c:pt>
                <c:pt idx="3063">
                  <c:v>0.73863738493991749</c:v>
                </c:pt>
                <c:pt idx="3064">
                  <c:v>0.73889127570080715</c:v>
                </c:pt>
                <c:pt idx="3065">
                  <c:v>0.73892214983034021</c:v>
                </c:pt>
                <c:pt idx="3066">
                  <c:v>0.7390238260103934</c:v>
                </c:pt>
                <c:pt idx="3067">
                  <c:v>0.73903041153975213</c:v>
                </c:pt>
                <c:pt idx="3068">
                  <c:v>0.73934830833205023</c:v>
                </c:pt>
                <c:pt idx="3069">
                  <c:v>0.73938643795349612</c:v>
                </c:pt>
                <c:pt idx="3070">
                  <c:v>0.7396108421758063</c:v>
                </c:pt>
                <c:pt idx="3071">
                  <c:v>0.7401548851937636</c:v>
                </c:pt>
                <c:pt idx="3072">
                  <c:v>0.74039585886933712</c:v>
                </c:pt>
                <c:pt idx="3073">
                  <c:v>0.7410768530388846</c:v>
                </c:pt>
                <c:pt idx="3074">
                  <c:v>0.74116766679713919</c:v>
                </c:pt>
                <c:pt idx="3075">
                  <c:v>0.74119820446343643</c:v>
                </c:pt>
                <c:pt idx="3076">
                  <c:v>0.74120220538341952</c:v>
                </c:pt>
                <c:pt idx="3077">
                  <c:v>0.74120505700036243</c:v>
                </c:pt>
                <c:pt idx="3078">
                  <c:v>0.74121737418512268</c:v>
                </c:pt>
                <c:pt idx="3079">
                  <c:v>0.74128545393816747</c:v>
                </c:pt>
                <c:pt idx="3080">
                  <c:v>0.74131123990749836</c:v>
                </c:pt>
                <c:pt idx="3081">
                  <c:v>0.74141865333106094</c:v>
                </c:pt>
                <c:pt idx="3082">
                  <c:v>0.74170907789156104</c:v>
                </c:pt>
                <c:pt idx="3083">
                  <c:v>0.74170907789157869</c:v>
                </c:pt>
                <c:pt idx="3084">
                  <c:v>0.74170907789157869</c:v>
                </c:pt>
                <c:pt idx="3085">
                  <c:v>0.74179689734956167</c:v>
                </c:pt>
                <c:pt idx="3086">
                  <c:v>0.74179689734956167</c:v>
                </c:pt>
                <c:pt idx="3087">
                  <c:v>0.74179689734956167</c:v>
                </c:pt>
                <c:pt idx="3088">
                  <c:v>0.74179689734957921</c:v>
                </c:pt>
                <c:pt idx="3089">
                  <c:v>0.74179689734957921</c:v>
                </c:pt>
                <c:pt idx="3090">
                  <c:v>0.74179689734957921</c:v>
                </c:pt>
                <c:pt idx="3091">
                  <c:v>0.74179689734959686</c:v>
                </c:pt>
                <c:pt idx="3092">
                  <c:v>0.74179689734959686</c:v>
                </c:pt>
                <c:pt idx="3093">
                  <c:v>0.74179689734959686</c:v>
                </c:pt>
                <c:pt idx="3094">
                  <c:v>0.74179689734959686</c:v>
                </c:pt>
                <c:pt idx="3095">
                  <c:v>0.74208553588419524</c:v>
                </c:pt>
                <c:pt idx="3096">
                  <c:v>0.74208553588419524</c:v>
                </c:pt>
                <c:pt idx="3097">
                  <c:v>0.74208553588419524</c:v>
                </c:pt>
                <c:pt idx="3098">
                  <c:v>0.74208553588419524</c:v>
                </c:pt>
                <c:pt idx="3099">
                  <c:v>0.742330231252888</c:v>
                </c:pt>
                <c:pt idx="3100">
                  <c:v>0.74244177803818756</c:v>
                </c:pt>
                <c:pt idx="3101">
                  <c:v>0.7424680552499725</c:v>
                </c:pt>
                <c:pt idx="3102">
                  <c:v>0.74252400746473557</c:v>
                </c:pt>
                <c:pt idx="3103">
                  <c:v>0.74327242585008957</c:v>
                </c:pt>
                <c:pt idx="3104">
                  <c:v>0.7436578300583806</c:v>
                </c:pt>
                <c:pt idx="3105">
                  <c:v>0.74366225677648823</c:v>
                </c:pt>
                <c:pt idx="3106">
                  <c:v>0.74369533004022004</c:v>
                </c:pt>
                <c:pt idx="3107">
                  <c:v>0.74406183331295495</c:v>
                </c:pt>
                <c:pt idx="3108">
                  <c:v>0.74424537912838762</c:v>
                </c:pt>
                <c:pt idx="3109">
                  <c:v>0.74443722298326331</c:v>
                </c:pt>
                <c:pt idx="3110">
                  <c:v>0.74444728237488145</c:v>
                </c:pt>
                <c:pt idx="3111">
                  <c:v>0.74484387370210792</c:v>
                </c:pt>
                <c:pt idx="3112">
                  <c:v>0.74499710031160427</c:v>
                </c:pt>
                <c:pt idx="3113">
                  <c:v>0.74512031695258929</c:v>
                </c:pt>
                <c:pt idx="3114">
                  <c:v>0.74533121333321828</c:v>
                </c:pt>
                <c:pt idx="3115">
                  <c:v>0.74542184034654035</c:v>
                </c:pt>
                <c:pt idx="3116">
                  <c:v>0.74568144580940143</c:v>
                </c:pt>
                <c:pt idx="3117">
                  <c:v>0.74613944712215952</c:v>
                </c:pt>
                <c:pt idx="3118">
                  <c:v>0.746572558268496</c:v>
                </c:pt>
                <c:pt idx="3119">
                  <c:v>0.74673091562929117</c:v>
                </c:pt>
                <c:pt idx="3120">
                  <c:v>0.74724417634458662</c:v>
                </c:pt>
                <c:pt idx="3121">
                  <c:v>0.74747435359127679</c:v>
                </c:pt>
                <c:pt idx="3122">
                  <c:v>0.74780685681616321</c:v>
                </c:pt>
                <c:pt idx="3123">
                  <c:v>0.7479265497247698</c:v>
                </c:pt>
                <c:pt idx="3124">
                  <c:v>0.74817915194062556</c:v>
                </c:pt>
                <c:pt idx="3125">
                  <c:v>0.74849699915136791</c:v>
                </c:pt>
                <c:pt idx="3126">
                  <c:v>0.74871314079066542</c:v>
                </c:pt>
                <c:pt idx="3127">
                  <c:v>0.74871809281091728</c:v>
                </c:pt>
                <c:pt idx="3128">
                  <c:v>0.74881683116295361</c:v>
                </c:pt>
                <c:pt idx="3129">
                  <c:v>0.74997227713708581</c:v>
                </c:pt>
                <c:pt idx="3130">
                  <c:v>0.75005968304709947</c:v>
                </c:pt>
                <c:pt idx="3131">
                  <c:v>0.75061412742879985</c:v>
                </c:pt>
                <c:pt idx="3132">
                  <c:v>0.7508369593316615</c:v>
                </c:pt>
                <c:pt idx="3133">
                  <c:v>0.75106257297597212</c:v>
                </c:pt>
                <c:pt idx="3134">
                  <c:v>0.75114339102748762</c:v>
                </c:pt>
                <c:pt idx="3135">
                  <c:v>0.75114339102748762</c:v>
                </c:pt>
                <c:pt idx="3136">
                  <c:v>0.75133681096155813</c:v>
                </c:pt>
                <c:pt idx="3137">
                  <c:v>0.75137846768306005</c:v>
                </c:pt>
                <c:pt idx="3138">
                  <c:v>0.75164645577382383</c:v>
                </c:pt>
                <c:pt idx="3139">
                  <c:v>0.75164645577385825</c:v>
                </c:pt>
                <c:pt idx="3140">
                  <c:v>0.75167304957273195</c:v>
                </c:pt>
                <c:pt idx="3141">
                  <c:v>0.75209187387294996</c:v>
                </c:pt>
                <c:pt idx="3142">
                  <c:v>0.75231703160330698</c:v>
                </c:pt>
                <c:pt idx="3143">
                  <c:v>0.7523319334075701</c:v>
                </c:pt>
                <c:pt idx="3144">
                  <c:v>0.75265573625252968</c:v>
                </c:pt>
                <c:pt idx="3145">
                  <c:v>0.75267676545348605</c:v>
                </c:pt>
                <c:pt idx="3146">
                  <c:v>0.75283330722573816</c:v>
                </c:pt>
                <c:pt idx="3147">
                  <c:v>0.75293335821728535</c:v>
                </c:pt>
                <c:pt idx="3148">
                  <c:v>0.75331693085237217</c:v>
                </c:pt>
                <c:pt idx="3149">
                  <c:v>0.75352749694598065</c:v>
                </c:pt>
                <c:pt idx="3150">
                  <c:v>0.7535344033278748</c:v>
                </c:pt>
                <c:pt idx="3151">
                  <c:v>0.75388869670206482</c:v>
                </c:pt>
                <c:pt idx="3152">
                  <c:v>0.75423896803552815</c:v>
                </c:pt>
                <c:pt idx="3153">
                  <c:v>0.75427422799730437</c:v>
                </c:pt>
                <c:pt idx="3154">
                  <c:v>0.75473816711343789</c:v>
                </c:pt>
                <c:pt idx="3155">
                  <c:v>0.75481049920740562</c:v>
                </c:pt>
                <c:pt idx="3156">
                  <c:v>0.75493969187036347</c:v>
                </c:pt>
                <c:pt idx="3157">
                  <c:v>0.75533024334124499</c:v>
                </c:pt>
                <c:pt idx="3158">
                  <c:v>0.75533693919376277</c:v>
                </c:pt>
                <c:pt idx="3159">
                  <c:v>0.75651139567165226</c:v>
                </c:pt>
                <c:pt idx="3160">
                  <c:v>0.75661055481258566</c:v>
                </c:pt>
                <c:pt idx="3161">
                  <c:v>0.75675597497756875</c:v>
                </c:pt>
                <c:pt idx="3162">
                  <c:v>0.75771527254153281</c:v>
                </c:pt>
                <c:pt idx="3163">
                  <c:v>0.75781748629109758</c:v>
                </c:pt>
                <c:pt idx="3164">
                  <c:v>0.75781748629109758</c:v>
                </c:pt>
                <c:pt idx="3165">
                  <c:v>0.75796431047772095</c:v>
                </c:pt>
                <c:pt idx="3166">
                  <c:v>0.7579730824096258</c:v>
                </c:pt>
                <c:pt idx="3167">
                  <c:v>0.75798292670592571</c:v>
                </c:pt>
                <c:pt idx="3168">
                  <c:v>0.75815724671551887</c:v>
                </c:pt>
                <c:pt idx="3169">
                  <c:v>0.75817006959896072</c:v>
                </c:pt>
                <c:pt idx="3170">
                  <c:v>0.75818238934697768</c:v>
                </c:pt>
                <c:pt idx="3171">
                  <c:v>0.75824016385990911</c:v>
                </c:pt>
                <c:pt idx="3172">
                  <c:v>0.75828114976529148</c:v>
                </c:pt>
                <c:pt idx="3173">
                  <c:v>0.75886236527702522</c:v>
                </c:pt>
                <c:pt idx="3174">
                  <c:v>0.75899683139992313</c:v>
                </c:pt>
                <c:pt idx="3175">
                  <c:v>0.75913012711069228</c:v>
                </c:pt>
                <c:pt idx="3176">
                  <c:v>0.75922322626610228</c:v>
                </c:pt>
                <c:pt idx="3177">
                  <c:v>0.75955392040063552</c:v>
                </c:pt>
                <c:pt idx="3178">
                  <c:v>0.75975906845560393</c:v>
                </c:pt>
                <c:pt idx="3179">
                  <c:v>0.76008239967656244</c:v>
                </c:pt>
                <c:pt idx="3180">
                  <c:v>0.76020331978009037</c:v>
                </c:pt>
                <c:pt idx="3181">
                  <c:v>0.76078356104987588</c:v>
                </c:pt>
                <c:pt idx="3182">
                  <c:v>0.76138181965375151</c:v>
                </c:pt>
                <c:pt idx="3183">
                  <c:v>0.76173631283416843</c:v>
                </c:pt>
                <c:pt idx="3184">
                  <c:v>0.76179411403174302</c:v>
                </c:pt>
                <c:pt idx="3185">
                  <c:v>0.76185240317686864</c:v>
                </c:pt>
                <c:pt idx="3186">
                  <c:v>0.76185895854351082</c:v>
                </c:pt>
                <c:pt idx="3187">
                  <c:v>0.76185895854351915</c:v>
                </c:pt>
                <c:pt idx="3188">
                  <c:v>0.76185895854352759</c:v>
                </c:pt>
                <c:pt idx="3189">
                  <c:v>0.76236231676499422</c:v>
                </c:pt>
                <c:pt idx="3190">
                  <c:v>0.76281265993383829</c:v>
                </c:pt>
                <c:pt idx="3191">
                  <c:v>0.76286609051526799</c:v>
                </c:pt>
                <c:pt idx="3192">
                  <c:v>0.76303591699413187</c:v>
                </c:pt>
                <c:pt idx="3193">
                  <c:v>0.76370435340745457</c:v>
                </c:pt>
                <c:pt idx="3194">
                  <c:v>0.76391996964304842</c:v>
                </c:pt>
                <c:pt idx="3195">
                  <c:v>0.76415046821323096</c:v>
                </c:pt>
                <c:pt idx="3196">
                  <c:v>0.76416703982172784</c:v>
                </c:pt>
                <c:pt idx="3197">
                  <c:v>0.76429265145290348</c:v>
                </c:pt>
                <c:pt idx="3198">
                  <c:v>0.76430280918038651</c:v>
                </c:pt>
                <c:pt idx="3199">
                  <c:v>0.76467461948083704</c:v>
                </c:pt>
                <c:pt idx="3200">
                  <c:v>0.76471691648131246</c:v>
                </c:pt>
                <c:pt idx="3201">
                  <c:v>0.76476653774408188</c:v>
                </c:pt>
                <c:pt idx="3202">
                  <c:v>0.76488079740808756</c:v>
                </c:pt>
                <c:pt idx="3203">
                  <c:v>0.76507773416106883</c:v>
                </c:pt>
                <c:pt idx="3204">
                  <c:v>0.76546048553447765</c:v>
                </c:pt>
                <c:pt idx="3205">
                  <c:v>0.76560294338008972</c:v>
                </c:pt>
                <c:pt idx="3206">
                  <c:v>0.76589115327270485</c:v>
                </c:pt>
                <c:pt idx="3207">
                  <c:v>0.76615521752440341</c:v>
                </c:pt>
                <c:pt idx="3208">
                  <c:v>0.76619140380863304</c:v>
                </c:pt>
                <c:pt idx="3209">
                  <c:v>0.76621969577487348</c:v>
                </c:pt>
                <c:pt idx="3210">
                  <c:v>0.76622254055358574</c:v>
                </c:pt>
                <c:pt idx="3211">
                  <c:v>0.76622410933893437</c:v>
                </c:pt>
                <c:pt idx="3212">
                  <c:v>0.7666601758393049</c:v>
                </c:pt>
                <c:pt idx="3213">
                  <c:v>0.76669667939358566</c:v>
                </c:pt>
                <c:pt idx="3214">
                  <c:v>0.76670404886010612</c:v>
                </c:pt>
                <c:pt idx="3215">
                  <c:v>0.76670404886012289</c:v>
                </c:pt>
                <c:pt idx="3216">
                  <c:v>0.76670404886012289</c:v>
                </c:pt>
                <c:pt idx="3217">
                  <c:v>0.76670404886012289</c:v>
                </c:pt>
                <c:pt idx="3218">
                  <c:v>0.76670404886012289</c:v>
                </c:pt>
                <c:pt idx="3219">
                  <c:v>0.76676194058721825</c:v>
                </c:pt>
                <c:pt idx="3220">
                  <c:v>0.766787195904302</c:v>
                </c:pt>
                <c:pt idx="3221">
                  <c:v>0.766787195904302</c:v>
                </c:pt>
                <c:pt idx="3222">
                  <c:v>0.766787195904302</c:v>
                </c:pt>
                <c:pt idx="3223">
                  <c:v>0.76678719590431865</c:v>
                </c:pt>
                <c:pt idx="3224">
                  <c:v>0.76678719590431865</c:v>
                </c:pt>
                <c:pt idx="3225">
                  <c:v>0.76678719590431865</c:v>
                </c:pt>
                <c:pt idx="3226">
                  <c:v>0.76678719590433531</c:v>
                </c:pt>
                <c:pt idx="3227">
                  <c:v>0.76678719590433531</c:v>
                </c:pt>
                <c:pt idx="3228">
                  <c:v>0.76688407810796011</c:v>
                </c:pt>
                <c:pt idx="3229">
                  <c:v>0.76706046485277168</c:v>
                </c:pt>
                <c:pt idx="3230">
                  <c:v>0.76706046485277168</c:v>
                </c:pt>
                <c:pt idx="3231">
                  <c:v>0.76706046485277168</c:v>
                </c:pt>
                <c:pt idx="3232">
                  <c:v>0.76706046485277168</c:v>
                </c:pt>
                <c:pt idx="3233">
                  <c:v>0.76731468480559495</c:v>
                </c:pt>
                <c:pt idx="3234">
                  <c:v>0.76739782469487028</c:v>
                </c:pt>
                <c:pt idx="3235">
                  <c:v>0.76742258573519195</c:v>
                </c:pt>
                <c:pt idx="3236">
                  <c:v>0.76763264919533614</c:v>
                </c:pt>
                <c:pt idx="3237">
                  <c:v>0.768041566795304</c:v>
                </c:pt>
                <c:pt idx="3238">
                  <c:v>0.76817023803619899</c:v>
                </c:pt>
                <c:pt idx="3239">
                  <c:v>0.76828458550524359</c:v>
                </c:pt>
                <c:pt idx="3240">
                  <c:v>0.76854869586952823</c:v>
                </c:pt>
                <c:pt idx="3241">
                  <c:v>0.7686086825957591</c:v>
                </c:pt>
                <c:pt idx="3242">
                  <c:v>0.76923039140351723</c:v>
                </c:pt>
                <c:pt idx="3243">
                  <c:v>0.7692862045343386</c:v>
                </c:pt>
                <c:pt idx="3244">
                  <c:v>0.7692957224107082</c:v>
                </c:pt>
                <c:pt idx="3245">
                  <c:v>0.76987196357708243</c:v>
                </c:pt>
                <c:pt idx="3246">
                  <c:v>0.77013197736948436</c:v>
                </c:pt>
                <c:pt idx="3247">
                  <c:v>0.77017012850487165</c:v>
                </c:pt>
                <c:pt idx="3248">
                  <c:v>0.77106415488952063</c:v>
                </c:pt>
                <c:pt idx="3249">
                  <c:v>0.77137101863003454</c:v>
                </c:pt>
                <c:pt idx="3250">
                  <c:v>0.77158113600022238</c:v>
                </c:pt>
                <c:pt idx="3251">
                  <c:v>0.77158526713719577</c:v>
                </c:pt>
                <c:pt idx="3252">
                  <c:v>0.77234417475372386</c:v>
                </c:pt>
                <c:pt idx="3253">
                  <c:v>0.77259439576386213</c:v>
                </c:pt>
                <c:pt idx="3254">
                  <c:v>0.77288224770919611</c:v>
                </c:pt>
                <c:pt idx="3255">
                  <c:v>0.77304363453340752</c:v>
                </c:pt>
                <c:pt idx="3256">
                  <c:v>0.77371401280049068</c:v>
                </c:pt>
                <c:pt idx="3257">
                  <c:v>0.77379514354693568</c:v>
                </c:pt>
                <c:pt idx="3258">
                  <c:v>0.77397691219709641</c:v>
                </c:pt>
                <c:pt idx="3259">
                  <c:v>0.77407439137873146</c:v>
                </c:pt>
                <c:pt idx="3260">
                  <c:v>0.77422311767325303</c:v>
                </c:pt>
                <c:pt idx="3261">
                  <c:v>0.77460229717687268</c:v>
                </c:pt>
                <c:pt idx="3262">
                  <c:v>0.7749378780951286</c:v>
                </c:pt>
                <c:pt idx="3263">
                  <c:v>0.77580879685135984</c:v>
                </c:pt>
                <c:pt idx="3264">
                  <c:v>0.77608423448882957</c:v>
                </c:pt>
                <c:pt idx="3265">
                  <c:v>0.77673454709708856</c:v>
                </c:pt>
                <c:pt idx="3266">
                  <c:v>0.77674861905782777</c:v>
                </c:pt>
                <c:pt idx="3267">
                  <c:v>0.77724417516759225</c:v>
                </c:pt>
                <c:pt idx="3268">
                  <c:v>0.77767864764112815</c:v>
                </c:pt>
                <c:pt idx="3269">
                  <c:v>0.77770755319890106</c:v>
                </c:pt>
                <c:pt idx="3270">
                  <c:v>0.77786404666661635</c:v>
                </c:pt>
                <c:pt idx="3271">
                  <c:v>0.77824691611222152</c:v>
                </c:pt>
                <c:pt idx="3272">
                  <c:v>0.77844538317761069</c:v>
                </c:pt>
                <c:pt idx="3273">
                  <c:v>0.77844538317761069</c:v>
                </c:pt>
                <c:pt idx="3274">
                  <c:v>0.77858230087357372</c:v>
                </c:pt>
                <c:pt idx="3275">
                  <c:v>0.77891713079787495</c:v>
                </c:pt>
                <c:pt idx="3276">
                  <c:v>0.77891713079788305</c:v>
                </c:pt>
                <c:pt idx="3277">
                  <c:v>0.77891713079789104</c:v>
                </c:pt>
                <c:pt idx="3278">
                  <c:v>0.77894206720903514</c:v>
                </c:pt>
                <c:pt idx="3279">
                  <c:v>0.77905599425928829</c:v>
                </c:pt>
                <c:pt idx="3280">
                  <c:v>0.77914470927142376</c:v>
                </c:pt>
                <c:pt idx="3281">
                  <c:v>0.77943958886630504</c:v>
                </c:pt>
                <c:pt idx="3282">
                  <c:v>0.77957475756876426</c:v>
                </c:pt>
                <c:pt idx="3283">
                  <c:v>0.77980261406293216</c:v>
                </c:pt>
                <c:pt idx="3284">
                  <c:v>0.77994938540041225</c:v>
                </c:pt>
                <c:pt idx="3285">
                  <c:v>0.77996334121209665</c:v>
                </c:pt>
                <c:pt idx="3286">
                  <c:v>0.77999810565552541</c:v>
                </c:pt>
                <c:pt idx="3287">
                  <c:v>0.7800466872517926</c:v>
                </c:pt>
                <c:pt idx="3288">
                  <c:v>0.78068537815363381</c:v>
                </c:pt>
                <c:pt idx="3289">
                  <c:v>0.78068695415292444</c:v>
                </c:pt>
                <c:pt idx="3290">
                  <c:v>0.78110213412954876</c:v>
                </c:pt>
                <c:pt idx="3291">
                  <c:v>0.78134719500188587</c:v>
                </c:pt>
                <c:pt idx="3292">
                  <c:v>0.78164935679629732</c:v>
                </c:pt>
                <c:pt idx="3293">
                  <c:v>0.78181491024661254</c:v>
                </c:pt>
                <c:pt idx="3294">
                  <c:v>0.78197782424847007</c:v>
                </c:pt>
                <c:pt idx="3295">
                  <c:v>0.78208111243355583</c:v>
                </c:pt>
                <c:pt idx="3296">
                  <c:v>0.78224370518624409</c:v>
                </c:pt>
                <c:pt idx="3297">
                  <c:v>0.78224548614966416</c:v>
                </c:pt>
                <c:pt idx="3298">
                  <c:v>0.78225757710148558</c:v>
                </c:pt>
                <c:pt idx="3299">
                  <c:v>0.78226919359975744</c:v>
                </c:pt>
                <c:pt idx="3300">
                  <c:v>0.78237583154729418</c:v>
                </c:pt>
                <c:pt idx="3301">
                  <c:v>0.7827681586163745</c:v>
                </c:pt>
                <c:pt idx="3302">
                  <c:v>0.78347576991382228</c:v>
                </c:pt>
                <c:pt idx="3303">
                  <c:v>0.7836251139242405</c:v>
                </c:pt>
                <c:pt idx="3304">
                  <c:v>0.78389316411873511</c:v>
                </c:pt>
                <c:pt idx="3305">
                  <c:v>0.78428974606600987</c:v>
                </c:pt>
                <c:pt idx="3306">
                  <c:v>0.7843363501083308</c:v>
                </c:pt>
                <c:pt idx="3307">
                  <c:v>0.78442383712351538</c:v>
                </c:pt>
                <c:pt idx="3308">
                  <c:v>0.78450202331253793</c:v>
                </c:pt>
                <c:pt idx="3309">
                  <c:v>0.78461910153159276</c:v>
                </c:pt>
                <c:pt idx="3310">
                  <c:v>0.78461910153159276</c:v>
                </c:pt>
                <c:pt idx="3311">
                  <c:v>0.78484420230833774</c:v>
                </c:pt>
                <c:pt idx="3312">
                  <c:v>0.78496748396157567</c:v>
                </c:pt>
                <c:pt idx="3313">
                  <c:v>0.7852198420797335</c:v>
                </c:pt>
                <c:pt idx="3314">
                  <c:v>0.78549409774002399</c:v>
                </c:pt>
                <c:pt idx="3315">
                  <c:v>0.78567317606616494</c:v>
                </c:pt>
                <c:pt idx="3316">
                  <c:v>0.78573019925019572</c:v>
                </c:pt>
                <c:pt idx="3317">
                  <c:v>0.78614667346941425</c:v>
                </c:pt>
                <c:pt idx="3318">
                  <c:v>0.78627358564013794</c:v>
                </c:pt>
                <c:pt idx="3319">
                  <c:v>0.78684282494868973</c:v>
                </c:pt>
                <c:pt idx="3320">
                  <c:v>0.7869487294193579</c:v>
                </c:pt>
                <c:pt idx="3321">
                  <c:v>0.78715091621616373</c:v>
                </c:pt>
                <c:pt idx="3322">
                  <c:v>0.78747377453933343</c:v>
                </c:pt>
                <c:pt idx="3323">
                  <c:v>0.78782913300466595</c:v>
                </c:pt>
                <c:pt idx="3324">
                  <c:v>0.78800049174808096</c:v>
                </c:pt>
                <c:pt idx="3325">
                  <c:v>0.78803325143123537</c:v>
                </c:pt>
                <c:pt idx="3326">
                  <c:v>0.78834690177655165</c:v>
                </c:pt>
                <c:pt idx="3327">
                  <c:v>0.78847939132658074</c:v>
                </c:pt>
                <c:pt idx="3328">
                  <c:v>0.78847939132658074</c:v>
                </c:pt>
                <c:pt idx="3329">
                  <c:v>0.78847939132658862</c:v>
                </c:pt>
                <c:pt idx="3330">
                  <c:v>0.7891254380471906</c:v>
                </c:pt>
                <c:pt idx="3331">
                  <c:v>0.78937094899264793</c:v>
                </c:pt>
                <c:pt idx="3332">
                  <c:v>0.78942089077616417</c:v>
                </c:pt>
                <c:pt idx="3333">
                  <c:v>0.78977923085444357</c:v>
                </c:pt>
                <c:pt idx="3334">
                  <c:v>0.78981328152939789</c:v>
                </c:pt>
                <c:pt idx="3335">
                  <c:v>0.7898296166041362</c:v>
                </c:pt>
                <c:pt idx="3336">
                  <c:v>0.78983990356364009</c:v>
                </c:pt>
                <c:pt idx="3337">
                  <c:v>0.78984405659968593</c:v>
                </c:pt>
                <c:pt idx="3338">
                  <c:v>0.79006833305847834</c:v>
                </c:pt>
                <c:pt idx="3339">
                  <c:v>0.79020431797209634</c:v>
                </c:pt>
                <c:pt idx="3340">
                  <c:v>0.79029563744473275</c:v>
                </c:pt>
                <c:pt idx="3341">
                  <c:v>0.79029563744474829</c:v>
                </c:pt>
                <c:pt idx="3342">
                  <c:v>0.79029563744474829</c:v>
                </c:pt>
                <c:pt idx="3343">
                  <c:v>0.79029563744474829</c:v>
                </c:pt>
                <c:pt idx="3344">
                  <c:v>0.79029563744474829</c:v>
                </c:pt>
                <c:pt idx="3345">
                  <c:v>0.79029563744474829</c:v>
                </c:pt>
                <c:pt idx="3346">
                  <c:v>0.79036792481486384</c:v>
                </c:pt>
                <c:pt idx="3347">
                  <c:v>0.79037386578169799</c:v>
                </c:pt>
                <c:pt idx="3348">
                  <c:v>0.79037386578169799</c:v>
                </c:pt>
                <c:pt idx="3349">
                  <c:v>0.79037386578169799</c:v>
                </c:pt>
                <c:pt idx="3350">
                  <c:v>0.79037386578170588</c:v>
                </c:pt>
                <c:pt idx="3351">
                  <c:v>0.79037386578170588</c:v>
                </c:pt>
                <c:pt idx="3352">
                  <c:v>0.79037386578171354</c:v>
                </c:pt>
                <c:pt idx="3353">
                  <c:v>0.79037386578172919</c:v>
                </c:pt>
                <c:pt idx="3354">
                  <c:v>0.79041375740046882</c:v>
                </c:pt>
                <c:pt idx="3355">
                  <c:v>0.79055278525069406</c:v>
                </c:pt>
                <c:pt idx="3356">
                  <c:v>0.79062117263014575</c:v>
                </c:pt>
                <c:pt idx="3357">
                  <c:v>0.79063095714103893</c:v>
                </c:pt>
                <c:pt idx="3358">
                  <c:v>0.79063095714103893</c:v>
                </c:pt>
                <c:pt idx="3359">
                  <c:v>0.79063095714103893</c:v>
                </c:pt>
                <c:pt idx="3360">
                  <c:v>0.79076350944242768</c:v>
                </c:pt>
                <c:pt idx="3361">
                  <c:v>0.79087011083013103</c:v>
                </c:pt>
                <c:pt idx="3362">
                  <c:v>0.79090511862141155</c:v>
                </c:pt>
                <c:pt idx="3363">
                  <c:v>0.79097161227097079</c:v>
                </c:pt>
                <c:pt idx="3364">
                  <c:v>0.79114216518477976</c:v>
                </c:pt>
                <c:pt idx="3365">
                  <c:v>0.7913034845273178</c:v>
                </c:pt>
                <c:pt idx="3366">
                  <c:v>0.7914874485385297</c:v>
                </c:pt>
                <c:pt idx="3367">
                  <c:v>0.79155229125370097</c:v>
                </c:pt>
                <c:pt idx="3368">
                  <c:v>0.79203076402022332</c:v>
                </c:pt>
                <c:pt idx="3369">
                  <c:v>0.79206366895619951</c:v>
                </c:pt>
                <c:pt idx="3370">
                  <c:v>0.79272425212572029</c:v>
                </c:pt>
                <c:pt idx="3371">
                  <c:v>0.79273320102505873</c:v>
                </c:pt>
                <c:pt idx="3372">
                  <c:v>0.79285405077794358</c:v>
                </c:pt>
                <c:pt idx="3373">
                  <c:v>0.7929217031459701</c:v>
                </c:pt>
                <c:pt idx="3374">
                  <c:v>0.79298264803253349</c:v>
                </c:pt>
                <c:pt idx="3375">
                  <c:v>0.79314481491949707</c:v>
                </c:pt>
                <c:pt idx="3376">
                  <c:v>0.7933021776987198</c:v>
                </c:pt>
                <c:pt idx="3377">
                  <c:v>0.79351937794374439</c:v>
                </c:pt>
                <c:pt idx="3378">
                  <c:v>0.79355585849228316</c:v>
                </c:pt>
                <c:pt idx="3379">
                  <c:v>0.79357641514206834</c:v>
                </c:pt>
                <c:pt idx="3380">
                  <c:v>0.7940941706361625</c:v>
                </c:pt>
                <c:pt idx="3381">
                  <c:v>0.79425477787150822</c:v>
                </c:pt>
                <c:pt idx="3382">
                  <c:v>0.7943748641803301</c:v>
                </c:pt>
                <c:pt idx="3383">
                  <c:v>0.79536411276202523</c:v>
                </c:pt>
                <c:pt idx="3384">
                  <c:v>0.79616381806127801</c:v>
                </c:pt>
                <c:pt idx="3385">
                  <c:v>0.79625533046907204</c:v>
                </c:pt>
                <c:pt idx="3386">
                  <c:v>0.79672372459075458</c:v>
                </c:pt>
                <c:pt idx="3387">
                  <c:v>0.79715891430901131</c:v>
                </c:pt>
                <c:pt idx="3388">
                  <c:v>0.79736063701575888</c:v>
                </c:pt>
                <c:pt idx="3389">
                  <c:v>0.79771907385987029</c:v>
                </c:pt>
                <c:pt idx="3390">
                  <c:v>0.79792684106629985</c:v>
                </c:pt>
                <c:pt idx="3391">
                  <c:v>0.79801103554803809</c:v>
                </c:pt>
                <c:pt idx="3392">
                  <c:v>0.79850109573202077</c:v>
                </c:pt>
                <c:pt idx="3393">
                  <c:v>0.79885168608372337</c:v>
                </c:pt>
                <c:pt idx="3394">
                  <c:v>0.79886420699391802</c:v>
                </c:pt>
                <c:pt idx="3395">
                  <c:v>0.79889718609724525</c:v>
                </c:pt>
                <c:pt idx="3396">
                  <c:v>0.799657568632826</c:v>
                </c:pt>
                <c:pt idx="3397">
                  <c:v>0.79972049656291344</c:v>
                </c:pt>
                <c:pt idx="3398">
                  <c:v>0.79988023051902934</c:v>
                </c:pt>
                <c:pt idx="3399">
                  <c:v>0.80001878788163983</c:v>
                </c:pt>
                <c:pt idx="3400">
                  <c:v>0.80022797821314717</c:v>
                </c:pt>
                <c:pt idx="3401">
                  <c:v>0.80054651636456176</c:v>
                </c:pt>
                <c:pt idx="3402">
                  <c:v>0.80060630839289382</c:v>
                </c:pt>
                <c:pt idx="3403">
                  <c:v>0.80145396133050006</c:v>
                </c:pt>
                <c:pt idx="3404">
                  <c:v>0.80175213780322374</c:v>
                </c:pt>
                <c:pt idx="3405">
                  <c:v>0.80176410984539648</c:v>
                </c:pt>
                <c:pt idx="3406">
                  <c:v>0.8025906013671027</c:v>
                </c:pt>
                <c:pt idx="3407">
                  <c:v>0.80283196335120366</c:v>
                </c:pt>
                <c:pt idx="3408">
                  <c:v>0.80293526191690479</c:v>
                </c:pt>
                <c:pt idx="3409">
                  <c:v>0.80301819401255814</c:v>
                </c:pt>
                <c:pt idx="3410">
                  <c:v>0.80377268146670966</c:v>
                </c:pt>
                <c:pt idx="3411">
                  <c:v>0.80383908970824902</c:v>
                </c:pt>
                <c:pt idx="3412">
                  <c:v>0.80387465149252668</c:v>
                </c:pt>
                <c:pt idx="3413">
                  <c:v>0.80394981263293952</c:v>
                </c:pt>
                <c:pt idx="3414">
                  <c:v>0.80403260162348333</c:v>
                </c:pt>
                <c:pt idx="3415">
                  <c:v>0.80431365429223534</c:v>
                </c:pt>
                <c:pt idx="3416">
                  <c:v>0.80431365429223534</c:v>
                </c:pt>
                <c:pt idx="3417">
                  <c:v>0.80431365429223534</c:v>
                </c:pt>
                <c:pt idx="3418">
                  <c:v>0.80433685810515987</c:v>
                </c:pt>
                <c:pt idx="3419">
                  <c:v>0.80472598313005439</c:v>
                </c:pt>
                <c:pt idx="3420">
                  <c:v>0.80473401390197807</c:v>
                </c:pt>
                <c:pt idx="3421">
                  <c:v>0.8048863657198887</c:v>
                </c:pt>
                <c:pt idx="3422">
                  <c:v>0.80488803447200019</c:v>
                </c:pt>
                <c:pt idx="3423">
                  <c:v>0.80489936360060454</c:v>
                </c:pt>
                <c:pt idx="3424">
                  <c:v>0.80491024813507539</c:v>
                </c:pt>
                <c:pt idx="3425">
                  <c:v>0.80521237455108641</c:v>
                </c:pt>
                <c:pt idx="3426">
                  <c:v>0.80534887759639251</c:v>
                </c:pt>
                <c:pt idx="3427">
                  <c:v>0.80543936878424949</c:v>
                </c:pt>
                <c:pt idx="3428">
                  <c:v>0.80560247793555262</c:v>
                </c:pt>
                <c:pt idx="3429">
                  <c:v>0.80596007989579999</c:v>
                </c:pt>
                <c:pt idx="3430">
                  <c:v>0.80648181460916568</c:v>
                </c:pt>
                <c:pt idx="3431">
                  <c:v>0.80657406320456559</c:v>
                </c:pt>
                <c:pt idx="3432">
                  <c:v>0.80685501447276475</c:v>
                </c:pt>
                <c:pt idx="3433">
                  <c:v>0.80700893593021827</c:v>
                </c:pt>
                <c:pt idx="3434">
                  <c:v>0.80718445769558089</c:v>
                </c:pt>
                <c:pt idx="3435">
                  <c:v>0.80753038923375942</c:v>
                </c:pt>
                <c:pt idx="3436">
                  <c:v>0.80754214805282554</c:v>
                </c:pt>
                <c:pt idx="3437">
                  <c:v>0.80782791415859112</c:v>
                </c:pt>
                <c:pt idx="3438">
                  <c:v>0.80809826964023757</c:v>
                </c:pt>
                <c:pt idx="3439">
                  <c:v>0.80862674003253499</c:v>
                </c:pt>
                <c:pt idx="3440">
                  <c:v>0.80869239058840259</c:v>
                </c:pt>
                <c:pt idx="3441">
                  <c:v>0.80902595023893209</c:v>
                </c:pt>
                <c:pt idx="3442">
                  <c:v>0.80915751259194701</c:v>
                </c:pt>
                <c:pt idx="3443">
                  <c:v>0.80919303123288788</c:v>
                </c:pt>
                <c:pt idx="3444">
                  <c:v>0.80928671842003108</c:v>
                </c:pt>
                <c:pt idx="3445">
                  <c:v>0.80982403060495167</c:v>
                </c:pt>
                <c:pt idx="3446">
                  <c:v>0.80984381994101018</c:v>
                </c:pt>
                <c:pt idx="3447">
                  <c:v>0.8099385405911409</c:v>
                </c:pt>
                <c:pt idx="3448">
                  <c:v>0.81011591873945088</c:v>
                </c:pt>
                <c:pt idx="3449">
                  <c:v>0.81032764782843536</c:v>
                </c:pt>
                <c:pt idx="3450">
                  <c:v>0.81047816125689565</c:v>
                </c:pt>
                <c:pt idx="3451">
                  <c:v>0.81060029474761786</c:v>
                </c:pt>
                <c:pt idx="3452">
                  <c:v>0.81115144815466422</c:v>
                </c:pt>
                <c:pt idx="3453">
                  <c:v>0.8113284909269427</c:v>
                </c:pt>
                <c:pt idx="3454">
                  <c:v>0.8118515226626617</c:v>
                </c:pt>
                <c:pt idx="3455">
                  <c:v>0.81193214025423288</c:v>
                </c:pt>
                <c:pt idx="3456">
                  <c:v>0.81193988919048654</c:v>
                </c:pt>
                <c:pt idx="3457">
                  <c:v>0.81197172886943414</c:v>
                </c:pt>
                <c:pt idx="3458">
                  <c:v>0.81199662206003076</c:v>
                </c:pt>
                <c:pt idx="3459">
                  <c:v>0.81200050538009472</c:v>
                </c:pt>
                <c:pt idx="3460">
                  <c:v>0.81207987829913464</c:v>
                </c:pt>
                <c:pt idx="3461">
                  <c:v>0.81217500239236884</c:v>
                </c:pt>
                <c:pt idx="3462">
                  <c:v>0.81233875108374609</c:v>
                </c:pt>
                <c:pt idx="3463">
                  <c:v>0.81242273211673421</c:v>
                </c:pt>
                <c:pt idx="3464">
                  <c:v>0.81242273211674165</c:v>
                </c:pt>
                <c:pt idx="3465">
                  <c:v>0.81242273211674898</c:v>
                </c:pt>
                <c:pt idx="3466">
                  <c:v>0.81242273211676352</c:v>
                </c:pt>
                <c:pt idx="3467">
                  <c:v>0.81242273211676352</c:v>
                </c:pt>
                <c:pt idx="3468">
                  <c:v>0.81242273211676352</c:v>
                </c:pt>
                <c:pt idx="3469">
                  <c:v>0.81242273211676352</c:v>
                </c:pt>
                <c:pt idx="3470">
                  <c:v>0.81242273211676352</c:v>
                </c:pt>
                <c:pt idx="3471">
                  <c:v>0.81249587003600565</c:v>
                </c:pt>
                <c:pt idx="3472">
                  <c:v>0.81249587003600565</c:v>
                </c:pt>
                <c:pt idx="3473">
                  <c:v>0.81249587003601298</c:v>
                </c:pt>
                <c:pt idx="3474">
                  <c:v>0.81249587003602031</c:v>
                </c:pt>
                <c:pt idx="3475">
                  <c:v>0.81249587003603496</c:v>
                </c:pt>
                <c:pt idx="3476">
                  <c:v>0.81266314105395265</c:v>
                </c:pt>
                <c:pt idx="3477">
                  <c:v>0.81266314105395265</c:v>
                </c:pt>
                <c:pt idx="3478">
                  <c:v>0.81266314105395265</c:v>
                </c:pt>
                <c:pt idx="3479">
                  <c:v>0.81266314105395265</c:v>
                </c:pt>
                <c:pt idx="3480">
                  <c:v>0.81278479450236429</c:v>
                </c:pt>
                <c:pt idx="3481">
                  <c:v>0.81284595102521051</c:v>
                </c:pt>
                <c:pt idx="3482">
                  <c:v>0.81284595102521051</c:v>
                </c:pt>
                <c:pt idx="3483">
                  <c:v>0.81295978701464244</c:v>
                </c:pt>
                <c:pt idx="3484">
                  <c:v>0.8130546682757257</c:v>
                </c:pt>
                <c:pt idx="3485">
                  <c:v>0.81327171896173289</c:v>
                </c:pt>
                <c:pt idx="3486">
                  <c:v>0.81327171896173289</c:v>
                </c:pt>
                <c:pt idx="3487">
                  <c:v>0.81327171896173289</c:v>
                </c:pt>
                <c:pt idx="3488">
                  <c:v>0.8136692588285982</c:v>
                </c:pt>
                <c:pt idx="3489">
                  <c:v>0.81402587653780512</c:v>
                </c:pt>
                <c:pt idx="3490">
                  <c:v>0.81404458060174834</c:v>
                </c:pt>
                <c:pt idx="3491">
                  <c:v>0.8140722014120203</c:v>
                </c:pt>
                <c:pt idx="3492">
                  <c:v>0.81421746862308897</c:v>
                </c:pt>
                <c:pt idx="3493">
                  <c:v>0.81452394663472749</c:v>
                </c:pt>
                <c:pt idx="3494">
                  <c:v>0.81466143746933883</c:v>
                </c:pt>
                <c:pt idx="3495">
                  <c:v>0.81469257630704406</c:v>
                </c:pt>
                <c:pt idx="3496">
                  <c:v>0.81470093734907578</c:v>
                </c:pt>
                <c:pt idx="3497">
                  <c:v>0.81479879786192488</c:v>
                </c:pt>
                <c:pt idx="3498">
                  <c:v>0.81495051438392818</c:v>
                </c:pt>
                <c:pt idx="3499">
                  <c:v>0.81514529173136752</c:v>
                </c:pt>
                <c:pt idx="3500">
                  <c:v>0.81518534205262239</c:v>
                </c:pt>
                <c:pt idx="3501">
                  <c:v>0.81531731786574879</c:v>
                </c:pt>
                <c:pt idx="3502">
                  <c:v>0.81543538880199351</c:v>
                </c:pt>
                <c:pt idx="3503">
                  <c:v>0.8157407327883488</c:v>
                </c:pt>
                <c:pt idx="3504">
                  <c:v>0.81587088832689336</c:v>
                </c:pt>
                <c:pt idx="3505">
                  <c:v>0.81589024835891488</c:v>
                </c:pt>
                <c:pt idx="3506">
                  <c:v>0.8159504339095478</c:v>
                </c:pt>
                <c:pt idx="3507">
                  <c:v>0.81606074257347516</c:v>
                </c:pt>
                <c:pt idx="3508">
                  <c:v>0.81671546585030996</c:v>
                </c:pt>
                <c:pt idx="3509">
                  <c:v>0.81738964809404702</c:v>
                </c:pt>
                <c:pt idx="3510">
                  <c:v>0.81744610334138301</c:v>
                </c:pt>
                <c:pt idx="3511">
                  <c:v>0.81797703461722049</c:v>
                </c:pt>
                <c:pt idx="3512">
                  <c:v>0.81799007827487502</c:v>
                </c:pt>
                <c:pt idx="3513">
                  <c:v>0.81799607327831914</c:v>
                </c:pt>
                <c:pt idx="3514">
                  <c:v>0.81862427445360431</c:v>
                </c:pt>
                <c:pt idx="3515">
                  <c:v>0.81869347825771122</c:v>
                </c:pt>
                <c:pt idx="3516">
                  <c:v>0.81873546712928036</c:v>
                </c:pt>
                <c:pt idx="3517">
                  <c:v>0.81935604145729957</c:v>
                </c:pt>
                <c:pt idx="3518">
                  <c:v>0.81957990561351335</c:v>
                </c:pt>
                <c:pt idx="3519">
                  <c:v>0.82027477722798225</c:v>
                </c:pt>
                <c:pt idx="3520">
                  <c:v>0.82039143616343624</c:v>
                </c:pt>
                <c:pt idx="3521">
                  <c:v>0.82041260714740738</c:v>
                </c:pt>
                <c:pt idx="3522">
                  <c:v>0.82060004148621157</c:v>
                </c:pt>
                <c:pt idx="3523">
                  <c:v>0.82067830250442364</c:v>
                </c:pt>
                <c:pt idx="3524">
                  <c:v>0.82074338860922769</c:v>
                </c:pt>
                <c:pt idx="3525">
                  <c:v>0.82116417476106796</c:v>
                </c:pt>
                <c:pt idx="3526">
                  <c:v>0.8212228542512775</c:v>
                </c:pt>
                <c:pt idx="3527">
                  <c:v>0.82139022367890868</c:v>
                </c:pt>
                <c:pt idx="3528">
                  <c:v>0.82149876899342489</c:v>
                </c:pt>
                <c:pt idx="3529">
                  <c:v>0.82204875132329025</c:v>
                </c:pt>
                <c:pt idx="3530">
                  <c:v>0.82228956066098502</c:v>
                </c:pt>
                <c:pt idx="3531">
                  <c:v>0.8225200325537686</c:v>
                </c:pt>
                <c:pt idx="3532">
                  <c:v>0.82281874777189512</c:v>
                </c:pt>
                <c:pt idx="3533">
                  <c:v>0.82283887587813798</c:v>
                </c:pt>
                <c:pt idx="3534">
                  <c:v>0.82382860702152327</c:v>
                </c:pt>
                <c:pt idx="3535">
                  <c:v>0.82387515341427087</c:v>
                </c:pt>
                <c:pt idx="3536">
                  <c:v>0.82395667546675166</c:v>
                </c:pt>
                <c:pt idx="3537">
                  <c:v>0.82469632984213959</c:v>
                </c:pt>
                <c:pt idx="3538">
                  <c:v>0.825488430364687</c:v>
                </c:pt>
                <c:pt idx="3539">
                  <c:v>0.8254994925601935</c:v>
                </c:pt>
                <c:pt idx="3540">
                  <c:v>0.82576831923062388</c:v>
                </c:pt>
                <c:pt idx="3541">
                  <c:v>0.82589451673439851</c:v>
                </c:pt>
                <c:pt idx="3542">
                  <c:v>0.82602924594866955</c:v>
                </c:pt>
                <c:pt idx="3543">
                  <c:v>0.82603637521956663</c:v>
                </c:pt>
                <c:pt idx="3544">
                  <c:v>0.82603792900081929</c:v>
                </c:pt>
                <c:pt idx="3545">
                  <c:v>0.82604847757455657</c:v>
                </c:pt>
                <c:pt idx="3546">
                  <c:v>0.82605861215341747</c:v>
                </c:pt>
                <c:pt idx="3547">
                  <c:v>0.82645621288714999</c:v>
                </c:pt>
                <c:pt idx="3548">
                  <c:v>0.82750060772015366</c:v>
                </c:pt>
                <c:pt idx="3549">
                  <c:v>0.82791214579047301</c:v>
                </c:pt>
                <c:pt idx="3550">
                  <c:v>0.82792361290619376</c:v>
                </c:pt>
                <c:pt idx="3551">
                  <c:v>0.82792361290619376</c:v>
                </c:pt>
                <c:pt idx="3552">
                  <c:v>0.82832975151013788</c:v>
                </c:pt>
                <c:pt idx="3553">
                  <c:v>0.82868393816299946</c:v>
                </c:pt>
                <c:pt idx="3554">
                  <c:v>0.82880992527661423</c:v>
                </c:pt>
                <c:pt idx="3555">
                  <c:v>0.82896247184976113</c:v>
                </c:pt>
                <c:pt idx="3556">
                  <c:v>0.82902560446650053</c:v>
                </c:pt>
                <c:pt idx="3557">
                  <c:v>0.82911296489061692</c:v>
                </c:pt>
                <c:pt idx="3558">
                  <c:v>0.8294428794347668</c:v>
                </c:pt>
                <c:pt idx="3559">
                  <c:v>0.8294648023677591</c:v>
                </c:pt>
                <c:pt idx="3560">
                  <c:v>0.8300092359688338</c:v>
                </c:pt>
                <c:pt idx="3561">
                  <c:v>0.83004383195908882</c:v>
                </c:pt>
                <c:pt idx="3562">
                  <c:v>0.83026835626130735</c:v>
                </c:pt>
                <c:pt idx="3563">
                  <c:v>0.83041030743453281</c:v>
                </c:pt>
                <c:pt idx="3564">
                  <c:v>0.83054998164075988</c:v>
                </c:pt>
                <c:pt idx="3565">
                  <c:v>0.83088654244500959</c:v>
                </c:pt>
                <c:pt idx="3566">
                  <c:v>0.83089115526186574</c:v>
                </c:pt>
                <c:pt idx="3567">
                  <c:v>0.83090194830756647</c:v>
                </c:pt>
                <c:pt idx="3568">
                  <c:v>0.83090199748513904</c:v>
                </c:pt>
                <c:pt idx="3569">
                  <c:v>0.83125921419097992</c:v>
                </c:pt>
                <c:pt idx="3570">
                  <c:v>0.83135223655818524</c:v>
                </c:pt>
                <c:pt idx="3571">
                  <c:v>0.83165036799715397</c:v>
                </c:pt>
                <c:pt idx="3572">
                  <c:v>0.83183360127888795</c:v>
                </c:pt>
                <c:pt idx="3573">
                  <c:v>0.83202906587722092</c:v>
                </c:pt>
                <c:pt idx="3574">
                  <c:v>0.83203744813779423</c:v>
                </c:pt>
                <c:pt idx="3575">
                  <c:v>0.83239105063976537</c:v>
                </c:pt>
                <c:pt idx="3576">
                  <c:v>0.83251011951100984</c:v>
                </c:pt>
                <c:pt idx="3577">
                  <c:v>0.83258547839045149</c:v>
                </c:pt>
                <c:pt idx="3578">
                  <c:v>0.83259722434638728</c:v>
                </c:pt>
                <c:pt idx="3579">
                  <c:v>0.83262680943367873</c:v>
                </c:pt>
                <c:pt idx="3580">
                  <c:v>0.83264993972544876</c:v>
                </c:pt>
                <c:pt idx="3581">
                  <c:v>0.83272029144543458</c:v>
                </c:pt>
                <c:pt idx="3582">
                  <c:v>0.83286315736393979</c:v>
                </c:pt>
                <c:pt idx="3583">
                  <c:v>0.83300522246433428</c:v>
                </c:pt>
                <c:pt idx="3584">
                  <c:v>0.83304584699121653</c:v>
                </c:pt>
                <c:pt idx="3585">
                  <c:v>0.83304584699123008</c:v>
                </c:pt>
                <c:pt idx="3586">
                  <c:v>0.83304584699123008</c:v>
                </c:pt>
                <c:pt idx="3587">
                  <c:v>0.83304584699123008</c:v>
                </c:pt>
                <c:pt idx="3588">
                  <c:v>0.8330458469912505</c:v>
                </c:pt>
                <c:pt idx="3589">
                  <c:v>0.8330458469912505</c:v>
                </c:pt>
                <c:pt idx="3590">
                  <c:v>0.8330458469912505</c:v>
                </c:pt>
                <c:pt idx="3591">
                  <c:v>0.8330458469912505</c:v>
                </c:pt>
                <c:pt idx="3592">
                  <c:v>0.8330458469912505</c:v>
                </c:pt>
                <c:pt idx="3593">
                  <c:v>0.8330458469912505</c:v>
                </c:pt>
                <c:pt idx="3594">
                  <c:v>0.83311072572634859</c:v>
                </c:pt>
                <c:pt idx="3595">
                  <c:v>0.83311379587452117</c:v>
                </c:pt>
                <c:pt idx="3596">
                  <c:v>0.83311379587452117</c:v>
                </c:pt>
                <c:pt idx="3597">
                  <c:v>0.83311379587453482</c:v>
                </c:pt>
                <c:pt idx="3598">
                  <c:v>0.83326919372935682</c:v>
                </c:pt>
                <c:pt idx="3599">
                  <c:v>0.83326919372935682</c:v>
                </c:pt>
                <c:pt idx="3600">
                  <c:v>0.83326919372935682</c:v>
                </c:pt>
                <c:pt idx="3601">
                  <c:v>0.83326919372935682</c:v>
                </c:pt>
                <c:pt idx="3602">
                  <c:v>0.83354476441503333</c:v>
                </c:pt>
                <c:pt idx="3603">
                  <c:v>0.83358277780654755</c:v>
                </c:pt>
                <c:pt idx="3604">
                  <c:v>0.83363289971959609</c:v>
                </c:pt>
                <c:pt idx="3605">
                  <c:v>0.83420306263078237</c:v>
                </c:pt>
                <c:pt idx="3606">
                  <c:v>0.83440879423917302</c:v>
                </c:pt>
                <c:pt idx="3607">
                  <c:v>0.83443611777813087</c:v>
                </c:pt>
                <c:pt idx="3608">
                  <c:v>0.83455228278359794</c:v>
                </c:pt>
                <c:pt idx="3609">
                  <c:v>0.83480517186761349</c:v>
                </c:pt>
                <c:pt idx="3610">
                  <c:v>0.83488700990742104</c:v>
                </c:pt>
                <c:pt idx="3611">
                  <c:v>0.83515396400863795</c:v>
                </c:pt>
                <c:pt idx="3612">
                  <c:v>0.83516172670163003</c:v>
                </c:pt>
                <c:pt idx="3613">
                  <c:v>0.83525386998794415</c:v>
                </c:pt>
                <c:pt idx="3614">
                  <c:v>0.83573183464416823</c:v>
                </c:pt>
                <c:pt idx="3615">
                  <c:v>0.83584354259599147</c:v>
                </c:pt>
                <c:pt idx="3616">
                  <c:v>0.8360427175564622</c:v>
                </c:pt>
                <c:pt idx="3617">
                  <c:v>0.83611285746183839</c:v>
                </c:pt>
                <c:pt idx="3618">
                  <c:v>0.83611285746183839</c:v>
                </c:pt>
                <c:pt idx="3619">
                  <c:v>0.83686208126058381</c:v>
                </c:pt>
                <c:pt idx="3620">
                  <c:v>0.83687397406491515</c:v>
                </c:pt>
                <c:pt idx="3621">
                  <c:v>0.83698334331148694</c:v>
                </c:pt>
                <c:pt idx="3622">
                  <c:v>0.83716780819054137</c:v>
                </c:pt>
                <c:pt idx="3623">
                  <c:v>0.83726537304438431</c:v>
                </c:pt>
                <c:pt idx="3624">
                  <c:v>0.83730820251001181</c:v>
                </c:pt>
                <c:pt idx="3625">
                  <c:v>0.83736117511134145</c:v>
                </c:pt>
                <c:pt idx="3626">
                  <c:v>0.83758503837140486</c:v>
                </c:pt>
                <c:pt idx="3627">
                  <c:v>0.83796475327584585</c:v>
                </c:pt>
                <c:pt idx="3628">
                  <c:v>0.83797708290468598</c:v>
                </c:pt>
                <c:pt idx="3629">
                  <c:v>0.83806195870319777</c:v>
                </c:pt>
                <c:pt idx="3630">
                  <c:v>0.83821398234413969</c:v>
                </c:pt>
                <c:pt idx="3631">
                  <c:v>0.83838481124219644</c:v>
                </c:pt>
                <c:pt idx="3632">
                  <c:v>0.83852233372002838</c:v>
                </c:pt>
                <c:pt idx="3633">
                  <c:v>0.83865764780972363</c:v>
                </c:pt>
                <c:pt idx="3634">
                  <c:v>0.83875544557847137</c:v>
                </c:pt>
                <c:pt idx="3635">
                  <c:v>0.83882934780869112</c:v>
                </c:pt>
                <c:pt idx="3636">
                  <c:v>0.83905667316494414</c:v>
                </c:pt>
                <c:pt idx="3637">
                  <c:v>0.83948068379083196</c:v>
                </c:pt>
                <c:pt idx="3638">
                  <c:v>0.83963089259818924</c:v>
                </c:pt>
                <c:pt idx="3639">
                  <c:v>0.83964231534404499</c:v>
                </c:pt>
                <c:pt idx="3640">
                  <c:v>0.83990108309346501</c:v>
                </c:pt>
                <c:pt idx="3641">
                  <c:v>0.84001909155219456</c:v>
                </c:pt>
                <c:pt idx="3642">
                  <c:v>0.84018973085666815</c:v>
                </c:pt>
                <c:pt idx="3643">
                  <c:v>0.84044101677101801</c:v>
                </c:pt>
                <c:pt idx="3644">
                  <c:v>0.84046011285358557</c:v>
                </c:pt>
                <c:pt idx="3645">
                  <c:v>0.84055633929399109</c:v>
                </c:pt>
                <c:pt idx="3646">
                  <c:v>0.84079043524594288</c:v>
                </c:pt>
                <c:pt idx="3647">
                  <c:v>0.84103584530204767</c:v>
                </c:pt>
                <c:pt idx="3648">
                  <c:v>0.84113802095671264</c:v>
                </c:pt>
                <c:pt idx="3649">
                  <c:v>0.84115662001343694</c:v>
                </c:pt>
                <c:pt idx="3650">
                  <c:v>0.8412109939076382</c:v>
                </c:pt>
                <c:pt idx="3651">
                  <c:v>0.84196771842241702</c:v>
                </c:pt>
                <c:pt idx="3652">
                  <c:v>0.84197618798397789</c:v>
                </c:pt>
                <c:pt idx="3653">
                  <c:v>0.84233270514192615</c:v>
                </c:pt>
                <c:pt idx="3654">
                  <c:v>0.8424105582187793</c:v>
                </c:pt>
                <c:pt idx="3655">
                  <c:v>0.8427080585277632</c:v>
                </c:pt>
                <c:pt idx="3656">
                  <c:v>0.84272462300011663</c:v>
                </c:pt>
                <c:pt idx="3657">
                  <c:v>0.84280367085729757</c:v>
                </c:pt>
                <c:pt idx="3658">
                  <c:v>0.8433157918926657</c:v>
                </c:pt>
                <c:pt idx="3659">
                  <c:v>0.84367600646186769</c:v>
                </c:pt>
                <c:pt idx="3660">
                  <c:v>0.84371310865771965</c:v>
                </c:pt>
                <c:pt idx="3661">
                  <c:v>0.84461339638574751</c:v>
                </c:pt>
                <c:pt idx="3662">
                  <c:v>0.84480590633612529</c:v>
                </c:pt>
                <c:pt idx="3663">
                  <c:v>0.84495228009593437</c:v>
                </c:pt>
                <c:pt idx="3664">
                  <c:v>0.84553674663178691</c:v>
                </c:pt>
                <c:pt idx="3665">
                  <c:v>0.84560487711107102</c:v>
                </c:pt>
                <c:pt idx="3666">
                  <c:v>0.84566800415811993</c:v>
                </c:pt>
                <c:pt idx="3667">
                  <c:v>0.84567920184833667</c:v>
                </c:pt>
                <c:pt idx="3668">
                  <c:v>0.84568857882367732</c:v>
                </c:pt>
                <c:pt idx="3669">
                  <c:v>0.84583742138502427</c:v>
                </c:pt>
                <c:pt idx="3670">
                  <c:v>0.84593149951673108</c:v>
                </c:pt>
                <c:pt idx="3671">
                  <c:v>0.8466985896038115</c:v>
                </c:pt>
                <c:pt idx="3672">
                  <c:v>0.84704378047806217</c:v>
                </c:pt>
                <c:pt idx="3673">
                  <c:v>0.8474002369782816</c:v>
                </c:pt>
                <c:pt idx="3674">
                  <c:v>0.84741037574350919</c:v>
                </c:pt>
                <c:pt idx="3675">
                  <c:v>0.84753949268311879</c:v>
                </c:pt>
                <c:pt idx="3676">
                  <c:v>0.84796619560487629</c:v>
                </c:pt>
                <c:pt idx="3677">
                  <c:v>0.84843250770496481</c:v>
                </c:pt>
                <c:pt idx="3678">
                  <c:v>0.84860589738601855</c:v>
                </c:pt>
                <c:pt idx="3679">
                  <c:v>0.84867601264978842</c:v>
                </c:pt>
                <c:pt idx="3680">
                  <c:v>0.84867690428466314</c:v>
                </c:pt>
                <c:pt idx="3681">
                  <c:v>0.84935020822200036</c:v>
                </c:pt>
                <c:pt idx="3682">
                  <c:v>0.84937359803095713</c:v>
                </c:pt>
                <c:pt idx="3683">
                  <c:v>0.84956774309009253</c:v>
                </c:pt>
                <c:pt idx="3684">
                  <c:v>0.84956774309009253</c:v>
                </c:pt>
                <c:pt idx="3685">
                  <c:v>0.85016647318358962</c:v>
                </c:pt>
                <c:pt idx="3686">
                  <c:v>0.85044271951754946</c:v>
                </c:pt>
                <c:pt idx="3687">
                  <c:v>0.85055908515188894</c:v>
                </c:pt>
                <c:pt idx="3688">
                  <c:v>0.85058244109269399</c:v>
                </c:pt>
                <c:pt idx="3689">
                  <c:v>0.85065697500831328</c:v>
                </c:pt>
                <c:pt idx="3690">
                  <c:v>0.85095903724237631</c:v>
                </c:pt>
                <c:pt idx="3691">
                  <c:v>0.8511978464105171</c:v>
                </c:pt>
                <c:pt idx="3692">
                  <c:v>0.85120757226034882</c:v>
                </c:pt>
                <c:pt idx="3693">
                  <c:v>0.85147749917315074</c:v>
                </c:pt>
                <c:pt idx="3694">
                  <c:v>0.85171467239429921</c:v>
                </c:pt>
                <c:pt idx="3695">
                  <c:v>0.85172138421102717</c:v>
                </c:pt>
                <c:pt idx="3696">
                  <c:v>0.85173222988654507</c:v>
                </c:pt>
                <c:pt idx="3697">
                  <c:v>0.85175954721661717</c:v>
                </c:pt>
                <c:pt idx="3698">
                  <c:v>0.85178090434596532</c:v>
                </c:pt>
                <c:pt idx="3699">
                  <c:v>0.85184459140276358</c:v>
                </c:pt>
                <c:pt idx="3700">
                  <c:v>0.85203520070766869</c:v>
                </c:pt>
                <c:pt idx="3701">
                  <c:v>0.85214643716911365</c:v>
                </c:pt>
                <c:pt idx="3702">
                  <c:v>0.85214643716911365</c:v>
                </c:pt>
                <c:pt idx="3703">
                  <c:v>0.8521464371691263</c:v>
                </c:pt>
                <c:pt idx="3704">
                  <c:v>0.8521464371691263</c:v>
                </c:pt>
                <c:pt idx="3705">
                  <c:v>0.8521464371691263</c:v>
                </c:pt>
                <c:pt idx="3706">
                  <c:v>0.85214643716914518</c:v>
                </c:pt>
                <c:pt idx="3707">
                  <c:v>0.85214643716914518</c:v>
                </c:pt>
                <c:pt idx="3708">
                  <c:v>0.85214643716914518</c:v>
                </c:pt>
                <c:pt idx="3709">
                  <c:v>0.85214643716914518</c:v>
                </c:pt>
                <c:pt idx="3710">
                  <c:v>0.85214643716914518</c:v>
                </c:pt>
                <c:pt idx="3711">
                  <c:v>0.85214643716914518</c:v>
                </c:pt>
                <c:pt idx="3712">
                  <c:v>0.85220916832167681</c:v>
                </c:pt>
                <c:pt idx="3713">
                  <c:v>0.85220916832168936</c:v>
                </c:pt>
                <c:pt idx="3714">
                  <c:v>0.85223908728846043</c:v>
                </c:pt>
                <c:pt idx="3715">
                  <c:v>0.85228463320138448</c:v>
                </c:pt>
                <c:pt idx="3716">
                  <c:v>0.85229455446837554</c:v>
                </c:pt>
                <c:pt idx="3717">
                  <c:v>0.85235262823332669</c:v>
                </c:pt>
                <c:pt idx="3718">
                  <c:v>0.85235262823332669</c:v>
                </c:pt>
                <c:pt idx="3719">
                  <c:v>0.85235262823332669</c:v>
                </c:pt>
                <c:pt idx="3720">
                  <c:v>0.85235262823332669</c:v>
                </c:pt>
                <c:pt idx="3721">
                  <c:v>0.85248355392515862</c:v>
                </c:pt>
                <c:pt idx="3722">
                  <c:v>0.85260701166104624</c:v>
                </c:pt>
                <c:pt idx="3723">
                  <c:v>0.85262577113693949</c:v>
                </c:pt>
                <c:pt idx="3724">
                  <c:v>0.85276961550096952</c:v>
                </c:pt>
                <c:pt idx="3725">
                  <c:v>0.85283843712899365</c:v>
                </c:pt>
                <c:pt idx="3726">
                  <c:v>0.85313115107930182</c:v>
                </c:pt>
                <c:pt idx="3727">
                  <c:v>0.8534451908565297</c:v>
                </c:pt>
                <c:pt idx="3728">
                  <c:v>0.85346436689812455</c:v>
                </c:pt>
                <c:pt idx="3729">
                  <c:v>0.85353687700130076</c:v>
                </c:pt>
                <c:pt idx="3730">
                  <c:v>0.85365676543009483</c:v>
                </c:pt>
                <c:pt idx="3731">
                  <c:v>0.85382793034515081</c:v>
                </c:pt>
                <c:pt idx="3732">
                  <c:v>0.85395177296250402</c:v>
                </c:pt>
                <c:pt idx="3733">
                  <c:v>0.85409204191851607</c:v>
                </c:pt>
                <c:pt idx="3734">
                  <c:v>0.85409920377533854</c:v>
                </c:pt>
                <c:pt idx="3735">
                  <c:v>0.8542184117102859</c:v>
                </c:pt>
                <c:pt idx="3736">
                  <c:v>0.85425475600098233</c:v>
                </c:pt>
                <c:pt idx="3737">
                  <c:v>0.85431487977821696</c:v>
                </c:pt>
                <c:pt idx="3738">
                  <c:v>0.8546661657563086</c:v>
                </c:pt>
                <c:pt idx="3739">
                  <c:v>0.85468107257829962</c:v>
                </c:pt>
                <c:pt idx="3740">
                  <c:v>0.85537528335573165</c:v>
                </c:pt>
                <c:pt idx="3741">
                  <c:v>0.85556325883664119</c:v>
                </c:pt>
                <c:pt idx="3742">
                  <c:v>0.85557391501526547</c:v>
                </c:pt>
                <c:pt idx="3743">
                  <c:v>0.85588716365118067</c:v>
                </c:pt>
                <c:pt idx="3744">
                  <c:v>0.85592538725772194</c:v>
                </c:pt>
                <c:pt idx="3745">
                  <c:v>0.85611750090297545</c:v>
                </c:pt>
                <c:pt idx="3746">
                  <c:v>0.8561461576215128</c:v>
                </c:pt>
                <c:pt idx="3747">
                  <c:v>0.85630894215673536</c:v>
                </c:pt>
                <c:pt idx="3748">
                  <c:v>0.85633525343540995</c:v>
                </c:pt>
                <c:pt idx="3749">
                  <c:v>0.85691382905537539</c:v>
                </c:pt>
                <c:pt idx="3750">
                  <c:v>0.85711971714354795</c:v>
                </c:pt>
                <c:pt idx="3751">
                  <c:v>0.85711971714354795</c:v>
                </c:pt>
                <c:pt idx="3752">
                  <c:v>0.85753756752755095</c:v>
                </c:pt>
                <c:pt idx="3753">
                  <c:v>0.85774255715681447</c:v>
                </c:pt>
                <c:pt idx="3754">
                  <c:v>0.85777635928947749</c:v>
                </c:pt>
                <c:pt idx="3755">
                  <c:v>0.85791443452275862</c:v>
                </c:pt>
                <c:pt idx="3756">
                  <c:v>0.85808109755498629</c:v>
                </c:pt>
                <c:pt idx="3757">
                  <c:v>0.85817186245316945</c:v>
                </c:pt>
                <c:pt idx="3758">
                  <c:v>0.85846361127170023</c:v>
                </c:pt>
                <c:pt idx="3759">
                  <c:v>0.85882746694376078</c:v>
                </c:pt>
                <c:pt idx="3760">
                  <c:v>0.85898331390597837</c:v>
                </c:pt>
                <c:pt idx="3761">
                  <c:v>0.8590692338276571</c:v>
                </c:pt>
                <c:pt idx="3762">
                  <c:v>0.85919339180150589</c:v>
                </c:pt>
                <c:pt idx="3763">
                  <c:v>0.85926084328927188</c:v>
                </c:pt>
                <c:pt idx="3764">
                  <c:v>0.859317283786455</c:v>
                </c:pt>
                <c:pt idx="3765">
                  <c:v>0.859317283786455</c:v>
                </c:pt>
                <c:pt idx="3766">
                  <c:v>0.85933546126688864</c:v>
                </c:pt>
                <c:pt idx="3767">
                  <c:v>0.85933714862484067</c:v>
                </c:pt>
                <c:pt idx="3768">
                  <c:v>0.85940933551454624</c:v>
                </c:pt>
                <c:pt idx="3769">
                  <c:v>0.85956137170712776</c:v>
                </c:pt>
                <c:pt idx="3770">
                  <c:v>0.85962473661992389</c:v>
                </c:pt>
                <c:pt idx="3771">
                  <c:v>0.85967480410345942</c:v>
                </c:pt>
                <c:pt idx="3772">
                  <c:v>0.86031893046928243</c:v>
                </c:pt>
                <c:pt idx="3773">
                  <c:v>0.86062370860262571</c:v>
                </c:pt>
                <c:pt idx="3774">
                  <c:v>0.86081155446933866</c:v>
                </c:pt>
                <c:pt idx="3775">
                  <c:v>0.86105294986603309</c:v>
                </c:pt>
                <c:pt idx="3776">
                  <c:v>0.8610686744619892</c:v>
                </c:pt>
                <c:pt idx="3777">
                  <c:v>0.86143653452639624</c:v>
                </c:pt>
                <c:pt idx="3778">
                  <c:v>0.86157199228682568</c:v>
                </c:pt>
                <c:pt idx="3779">
                  <c:v>0.86161090227920167</c:v>
                </c:pt>
                <c:pt idx="3780">
                  <c:v>0.86170403063950096</c:v>
                </c:pt>
                <c:pt idx="3781">
                  <c:v>0.86191133631487737</c:v>
                </c:pt>
                <c:pt idx="3782">
                  <c:v>0.86194023292030786</c:v>
                </c:pt>
                <c:pt idx="3783">
                  <c:v>0.86246013191263227</c:v>
                </c:pt>
                <c:pt idx="3784">
                  <c:v>0.86246019289425557</c:v>
                </c:pt>
                <c:pt idx="3785">
                  <c:v>0.86279864771896242</c:v>
                </c:pt>
                <c:pt idx="3786">
                  <c:v>0.86309014537450202</c:v>
                </c:pt>
                <c:pt idx="3787">
                  <c:v>0.86322169976093588</c:v>
                </c:pt>
                <c:pt idx="3788">
                  <c:v>0.86339554537425001</c:v>
                </c:pt>
                <c:pt idx="3789">
                  <c:v>0.86352040266890451</c:v>
                </c:pt>
                <c:pt idx="3790">
                  <c:v>0.86359568040627532</c:v>
                </c:pt>
                <c:pt idx="3791">
                  <c:v>0.86371772387672086</c:v>
                </c:pt>
                <c:pt idx="3792">
                  <c:v>0.86377576564684944</c:v>
                </c:pt>
                <c:pt idx="3793">
                  <c:v>0.86379468263033587</c:v>
                </c:pt>
                <c:pt idx="3794">
                  <c:v>0.86412105162243491</c:v>
                </c:pt>
                <c:pt idx="3795">
                  <c:v>0.86417016594750973</c:v>
                </c:pt>
                <c:pt idx="3796">
                  <c:v>0.86455561089884858</c:v>
                </c:pt>
                <c:pt idx="3797">
                  <c:v>0.86478206435602933</c:v>
                </c:pt>
                <c:pt idx="3798">
                  <c:v>0.86498583038863397</c:v>
                </c:pt>
                <c:pt idx="3799">
                  <c:v>0.86511909627347849</c:v>
                </c:pt>
                <c:pt idx="3800">
                  <c:v>0.8662921773532859</c:v>
                </c:pt>
                <c:pt idx="3801">
                  <c:v>0.86631636586788374</c:v>
                </c:pt>
                <c:pt idx="3802">
                  <c:v>0.86670846210006158</c:v>
                </c:pt>
                <c:pt idx="3803">
                  <c:v>0.86701145540545921</c:v>
                </c:pt>
                <c:pt idx="3804">
                  <c:v>0.86704416629442804</c:v>
                </c:pt>
                <c:pt idx="3805">
                  <c:v>0.86714611740891356</c:v>
                </c:pt>
                <c:pt idx="3806">
                  <c:v>0.86718069474497317</c:v>
                </c:pt>
                <c:pt idx="3807">
                  <c:v>0.8672780512457221</c:v>
                </c:pt>
                <c:pt idx="3808">
                  <c:v>0.86735598118756374</c:v>
                </c:pt>
                <c:pt idx="3809">
                  <c:v>0.86740046148930272</c:v>
                </c:pt>
                <c:pt idx="3810">
                  <c:v>0.86740503264870472</c:v>
                </c:pt>
                <c:pt idx="3811">
                  <c:v>0.86790868348614669</c:v>
                </c:pt>
                <c:pt idx="3812">
                  <c:v>0.86798353489021629</c:v>
                </c:pt>
                <c:pt idx="3813">
                  <c:v>0.86813352692733292</c:v>
                </c:pt>
                <c:pt idx="3814">
                  <c:v>0.86829053125745292</c:v>
                </c:pt>
                <c:pt idx="3815">
                  <c:v>0.86866178404967831</c:v>
                </c:pt>
                <c:pt idx="3816">
                  <c:v>0.86886428345674549</c:v>
                </c:pt>
                <c:pt idx="3817">
                  <c:v>0.86891971589622552</c:v>
                </c:pt>
                <c:pt idx="3818">
                  <c:v>0.86933577372742044</c:v>
                </c:pt>
                <c:pt idx="3819">
                  <c:v>0.86934572517058295</c:v>
                </c:pt>
                <c:pt idx="3820">
                  <c:v>0.86937079000647877</c:v>
                </c:pt>
                <c:pt idx="3821">
                  <c:v>0.86937517535503028</c:v>
                </c:pt>
                <c:pt idx="3822">
                  <c:v>0.86937517535503028</c:v>
                </c:pt>
                <c:pt idx="3823">
                  <c:v>0.86939038593582485</c:v>
                </c:pt>
                <c:pt idx="3824">
                  <c:v>0.86969550988418654</c:v>
                </c:pt>
                <c:pt idx="3825">
                  <c:v>0.86972575307791333</c:v>
                </c:pt>
                <c:pt idx="3826">
                  <c:v>0.86972575307791333</c:v>
                </c:pt>
                <c:pt idx="3827">
                  <c:v>0.86972575307792477</c:v>
                </c:pt>
                <c:pt idx="3828">
                  <c:v>0.86972575307792477</c:v>
                </c:pt>
                <c:pt idx="3829">
                  <c:v>0.86972575307792477</c:v>
                </c:pt>
                <c:pt idx="3830">
                  <c:v>0.86972575307794209</c:v>
                </c:pt>
                <c:pt idx="3831">
                  <c:v>0.86972575307794209</c:v>
                </c:pt>
                <c:pt idx="3832">
                  <c:v>0.86972575307794209</c:v>
                </c:pt>
                <c:pt idx="3833">
                  <c:v>0.86972575307794209</c:v>
                </c:pt>
                <c:pt idx="3834">
                  <c:v>0.86972575307794209</c:v>
                </c:pt>
                <c:pt idx="3835">
                  <c:v>0.86972575307794209</c:v>
                </c:pt>
                <c:pt idx="3836">
                  <c:v>0.86978330309146146</c:v>
                </c:pt>
                <c:pt idx="3837">
                  <c:v>0.86978330309147278</c:v>
                </c:pt>
                <c:pt idx="3838">
                  <c:v>0.86991370462629158</c:v>
                </c:pt>
                <c:pt idx="3839">
                  <c:v>0.8699149095852361</c:v>
                </c:pt>
                <c:pt idx="3840">
                  <c:v>0.8699149095852361</c:v>
                </c:pt>
                <c:pt idx="3841">
                  <c:v>0.8699149095852361</c:v>
                </c:pt>
                <c:pt idx="3842">
                  <c:v>0.8699149095852361</c:v>
                </c:pt>
                <c:pt idx="3843">
                  <c:v>0.87011258944246139</c:v>
                </c:pt>
                <c:pt idx="3844">
                  <c:v>0.87014825852581934</c:v>
                </c:pt>
                <c:pt idx="3845">
                  <c:v>0.87016546600635214</c:v>
                </c:pt>
                <c:pt idx="3846">
                  <c:v>0.87021831065923982</c:v>
                </c:pt>
                <c:pt idx="3847">
                  <c:v>0.87036461457402403</c:v>
                </c:pt>
                <c:pt idx="3848">
                  <c:v>0.87045385365606687</c:v>
                </c:pt>
                <c:pt idx="3849">
                  <c:v>0.87063892975590051</c:v>
                </c:pt>
                <c:pt idx="3850">
                  <c:v>0.8710010608424017</c:v>
                </c:pt>
                <c:pt idx="3851">
                  <c:v>0.87117765426142058</c:v>
                </c:pt>
                <c:pt idx="3852">
                  <c:v>0.87151008546319009</c:v>
                </c:pt>
                <c:pt idx="3853">
                  <c:v>0.8715166514510978</c:v>
                </c:pt>
                <c:pt idx="3854">
                  <c:v>0.87177529379003194</c:v>
                </c:pt>
                <c:pt idx="3855">
                  <c:v>0.87180104361155142</c:v>
                </c:pt>
                <c:pt idx="3856">
                  <c:v>0.87184238266514447</c:v>
                </c:pt>
                <c:pt idx="3857">
                  <c:v>0.87185138745573909</c:v>
                </c:pt>
                <c:pt idx="3858">
                  <c:v>0.87190468779232244</c:v>
                </c:pt>
                <c:pt idx="3859">
                  <c:v>0.87203639019005497</c:v>
                </c:pt>
                <c:pt idx="3860">
                  <c:v>0.87225235814587077</c:v>
                </c:pt>
                <c:pt idx="3861">
                  <c:v>0.87240361111437292</c:v>
                </c:pt>
                <c:pt idx="3862">
                  <c:v>0.87297513426769291</c:v>
                </c:pt>
                <c:pt idx="3863">
                  <c:v>0.87308743702898117</c:v>
                </c:pt>
                <c:pt idx="3864">
                  <c:v>0.87355025335036429</c:v>
                </c:pt>
                <c:pt idx="3865">
                  <c:v>0.87359687666406005</c:v>
                </c:pt>
                <c:pt idx="3866">
                  <c:v>0.87376273135377425</c:v>
                </c:pt>
                <c:pt idx="3867">
                  <c:v>0.87393329694084243</c:v>
                </c:pt>
                <c:pt idx="3868">
                  <c:v>0.87393329694084243</c:v>
                </c:pt>
                <c:pt idx="3869">
                  <c:v>0.87396241170439937</c:v>
                </c:pt>
                <c:pt idx="3870">
                  <c:v>0.87409583065207874</c:v>
                </c:pt>
                <c:pt idx="3871">
                  <c:v>0.87442564261706812</c:v>
                </c:pt>
                <c:pt idx="3872">
                  <c:v>0.87458981530436142</c:v>
                </c:pt>
                <c:pt idx="3873">
                  <c:v>0.87481981078352677</c:v>
                </c:pt>
                <c:pt idx="3874">
                  <c:v>0.87489174808260128</c:v>
                </c:pt>
                <c:pt idx="3875">
                  <c:v>0.87508860847634173</c:v>
                </c:pt>
                <c:pt idx="3876">
                  <c:v>0.87510985659715401</c:v>
                </c:pt>
                <c:pt idx="3877">
                  <c:v>0.87516470951984437</c:v>
                </c:pt>
                <c:pt idx="3878">
                  <c:v>0.87599057559063087</c:v>
                </c:pt>
                <c:pt idx="3879">
                  <c:v>0.87609075634026778</c:v>
                </c:pt>
                <c:pt idx="3880">
                  <c:v>0.87617116868257416</c:v>
                </c:pt>
                <c:pt idx="3881">
                  <c:v>0.87630906817734033</c:v>
                </c:pt>
                <c:pt idx="3882">
                  <c:v>0.87656794108083869</c:v>
                </c:pt>
                <c:pt idx="3883">
                  <c:v>0.87657755694619022</c:v>
                </c:pt>
                <c:pt idx="3884">
                  <c:v>0.8766661982954137</c:v>
                </c:pt>
                <c:pt idx="3885">
                  <c:v>0.8767908953886463</c:v>
                </c:pt>
                <c:pt idx="3886">
                  <c:v>0.87694655895957685</c:v>
                </c:pt>
                <c:pt idx="3887">
                  <c:v>0.8771138394682878</c:v>
                </c:pt>
                <c:pt idx="3888">
                  <c:v>0.87712443012080721</c:v>
                </c:pt>
                <c:pt idx="3889">
                  <c:v>0.87721267935436031</c:v>
                </c:pt>
                <c:pt idx="3890">
                  <c:v>0.87722061644867444</c:v>
                </c:pt>
                <c:pt idx="3891">
                  <c:v>0.87738868950012661</c:v>
                </c:pt>
                <c:pt idx="3892">
                  <c:v>0.87762651854440921</c:v>
                </c:pt>
                <c:pt idx="3893">
                  <c:v>0.87788406705494948</c:v>
                </c:pt>
                <c:pt idx="3894">
                  <c:v>0.8779076328754073</c:v>
                </c:pt>
                <c:pt idx="3895">
                  <c:v>0.87792046752180297</c:v>
                </c:pt>
                <c:pt idx="3896">
                  <c:v>0.87799214739706166</c:v>
                </c:pt>
                <c:pt idx="3897">
                  <c:v>0.87806474655739541</c:v>
                </c:pt>
                <c:pt idx="3898">
                  <c:v>0.87837516042990849</c:v>
                </c:pt>
                <c:pt idx="3899">
                  <c:v>0.87838274245605652</c:v>
                </c:pt>
                <c:pt idx="3900">
                  <c:v>0.87854420379401577</c:v>
                </c:pt>
                <c:pt idx="3901">
                  <c:v>0.87869724129983595</c:v>
                </c:pt>
                <c:pt idx="3902">
                  <c:v>0.87869769893942629</c:v>
                </c:pt>
                <c:pt idx="3903">
                  <c:v>0.87939885542427731</c:v>
                </c:pt>
                <c:pt idx="3904">
                  <c:v>0.87974694111610607</c:v>
                </c:pt>
                <c:pt idx="3905">
                  <c:v>0.88020846382648188</c:v>
                </c:pt>
                <c:pt idx="3906">
                  <c:v>0.88023748868694518</c:v>
                </c:pt>
                <c:pt idx="3907">
                  <c:v>0.88031997416966323</c:v>
                </c:pt>
                <c:pt idx="3908">
                  <c:v>0.88037300483103276</c:v>
                </c:pt>
                <c:pt idx="3909">
                  <c:v>0.88082438601034896</c:v>
                </c:pt>
                <c:pt idx="3910">
                  <c:v>0.8808838812124018</c:v>
                </c:pt>
                <c:pt idx="3911">
                  <c:v>0.88125179369274165</c:v>
                </c:pt>
                <c:pt idx="3912">
                  <c:v>0.88125179369274165</c:v>
                </c:pt>
                <c:pt idx="3913">
                  <c:v>0.88125935570186553</c:v>
                </c:pt>
                <c:pt idx="3914">
                  <c:v>0.88133152654804181</c:v>
                </c:pt>
                <c:pt idx="3915">
                  <c:v>0.88133364252281932</c:v>
                </c:pt>
                <c:pt idx="3916">
                  <c:v>0.88138876090300711</c:v>
                </c:pt>
                <c:pt idx="3917">
                  <c:v>0.88142488071052227</c:v>
                </c:pt>
                <c:pt idx="3918">
                  <c:v>0.88162903641339463</c:v>
                </c:pt>
                <c:pt idx="3919">
                  <c:v>0.88169412924855439</c:v>
                </c:pt>
                <c:pt idx="3920">
                  <c:v>0.88269315856860597</c:v>
                </c:pt>
                <c:pt idx="3921">
                  <c:v>0.88315760211309513</c:v>
                </c:pt>
                <c:pt idx="3922">
                  <c:v>0.88325471317823612</c:v>
                </c:pt>
                <c:pt idx="3923">
                  <c:v>0.88331216075689978</c:v>
                </c:pt>
                <c:pt idx="3924">
                  <c:v>0.88331216075692642</c:v>
                </c:pt>
                <c:pt idx="3925">
                  <c:v>0.88342875882845795</c:v>
                </c:pt>
                <c:pt idx="3926">
                  <c:v>0.88346196791949494</c:v>
                </c:pt>
                <c:pt idx="3927">
                  <c:v>0.88351140632108094</c:v>
                </c:pt>
                <c:pt idx="3928">
                  <c:v>0.88351296630692577</c:v>
                </c:pt>
                <c:pt idx="3929">
                  <c:v>0.88362295080083586</c:v>
                </c:pt>
                <c:pt idx="3930">
                  <c:v>0.8837158732960263</c:v>
                </c:pt>
                <c:pt idx="3931">
                  <c:v>0.8841462073232218</c:v>
                </c:pt>
                <c:pt idx="3932">
                  <c:v>0.88437461656873495</c:v>
                </c:pt>
                <c:pt idx="3933">
                  <c:v>0.88446812203115266</c:v>
                </c:pt>
                <c:pt idx="3934">
                  <c:v>0.88449453013216406</c:v>
                </c:pt>
                <c:pt idx="3935">
                  <c:v>0.88494067049022107</c:v>
                </c:pt>
                <c:pt idx="3936">
                  <c:v>0.88496507704600813</c:v>
                </c:pt>
                <c:pt idx="3937">
                  <c:v>0.88514696799647097</c:v>
                </c:pt>
                <c:pt idx="3938">
                  <c:v>0.88544775043919655</c:v>
                </c:pt>
                <c:pt idx="3939">
                  <c:v>0.88545682397896142</c:v>
                </c:pt>
                <c:pt idx="3940">
                  <c:v>0.88547265963234212</c:v>
                </c:pt>
                <c:pt idx="3941">
                  <c:v>0.88547967747788525</c:v>
                </c:pt>
                <c:pt idx="3942">
                  <c:v>0.88548097969348338</c:v>
                </c:pt>
                <c:pt idx="3943">
                  <c:v>0.88549754441347961</c:v>
                </c:pt>
                <c:pt idx="3944">
                  <c:v>0.88556196937506471</c:v>
                </c:pt>
                <c:pt idx="3945">
                  <c:v>0.88571244685555339</c:v>
                </c:pt>
                <c:pt idx="3946">
                  <c:v>0.88572323857710322</c:v>
                </c:pt>
                <c:pt idx="3947">
                  <c:v>0.88578335324684976</c:v>
                </c:pt>
                <c:pt idx="3948">
                  <c:v>0.88579762350050051</c:v>
                </c:pt>
                <c:pt idx="3949">
                  <c:v>0.88580330102721294</c:v>
                </c:pt>
                <c:pt idx="3950">
                  <c:v>0.88580330102721294</c:v>
                </c:pt>
                <c:pt idx="3951">
                  <c:v>0.88580330102721294</c:v>
                </c:pt>
                <c:pt idx="3952">
                  <c:v>0.88580330102722349</c:v>
                </c:pt>
                <c:pt idx="3953">
                  <c:v>0.88580330102722349</c:v>
                </c:pt>
                <c:pt idx="3954">
                  <c:v>0.88580330102722349</c:v>
                </c:pt>
                <c:pt idx="3955">
                  <c:v>0.88580330102723914</c:v>
                </c:pt>
                <c:pt idx="3956">
                  <c:v>0.88580330102723914</c:v>
                </c:pt>
                <c:pt idx="3957">
                  <c:v>0.88580330102723914</c:v>
                </c:pt>
                <c:pt idx="3958">
                  <c:v>0.88580330102723914</c:v>
                </c:pt>
                <c:pt idx="3959">
                  <c:v>0.88580330102723914</c:v>
                </c:pt>
                <c:pt idx="3960">
                  <c:v>0.88580330102723914</c:v>
                </c:pt>
                <c:pt idx="3961">
                  <c:v>0.88585576592289783</c:v>
                </c:pt>
                <c:pt idx="3962">
                  <c:v>0.88597573941466778</c:v>
                </c:pt>
                <c:pt idx="3963">
                  <c:v>0.88597573941466778</c:v>
                </c:pt>
                <c:pt idx="3964">
                  <c:v>0.88597573941466778</c:v>
                </c:pt>
                <c:pt idx="3965">
                  <c:v>0.88597573941466778</c:v>
                </c:pt>
                <c:pt idx="3966">
                  <c:v>0.88610470827073784</c:v>
                </c:pt>
                <c:pt idx="3967">
                  <c:v>0.88618844753627646</c:v>
                </c:pt>
                <c:pt idx="3968">
                  <c:v>0.88620413219571426</c:v>
                </c:pt>
                <c:pt idx="3969">
                  <c:v>0.88661709259239285</c:v>
                </c:pt>
                <c:pt idx="3970">
                  <c:v>0.8869656566892703</c:v>
                </c:pt>
                <c:pt idx="3971">
                  <c:v>0.88730189844995688</c:v>
                </c:pt>
                <c:pt idx="3972">
                  <c:v>0.88739566539310222</c:v>
                </c:pt>
                <c:pt idx="3973">
                  <c:v>0.88742944178267402</c:v>
                </c:pt>
                <c:pt idx="3974">
                  <c:v>0.88743542363576244</c:v>
                </c:pt>
                <c:pt idx="3975">
                  <c:v>0.88773545738815285</c:v>
                </c:pt>
                <c:pt idx="3976">
                  <c:v>0.88781242680187078</c:v>
                </c:pt>
                <c:pt idx="3977">
                  <c:v>0.88787459244431055</c:v>
                </c:pt>
                <c:pt idx="3978">
                  <c:v>0.88790887727708956</c:v>
                </c:pt>
                <c:pt idx="3979">
                  <c:v>0.88796651914053581</c:v>
                </c:pt>
                <c:pt idx="3980">
                  <c:v>0.88819361857270729</c:v>
                </c:pt>
                <c:pt idx="3981">
                  <c:v>0.88838916217644315</c:v>
                </c:pt>
                <c:pt idx="3982">
                  <c:v>0.88887462978658782</c:v>
                </c:pt>
                <c:pt idx="3983">
                  <c:v>0.88943625493322964</c:v>
                </c:pt>
                <c:pt idx="3984">
                  <c:v>0.88947349296550271</c:v>
                </c:pt>
                <c:pt idx="3985">
                  <c:v>0.88948160435374635</c:v>
                </c:pt>
                <c:pt idx="3986">
                  <c:v>0.88952072680026018</c:v>
                </c:pt>
                <c:pt idx="3987">
                  <c:v>0.88952961591177915</c:v>
                </c:pt>
                <c:pt idx="3988">
                  <c:v>0.88978399470557501</c:v>
                </c:pt>
                <c:pt idx="3989">
                  <c:v>0.88989589931643165</c:v>
                </c:pt>
                <c:pt idx="3990">
                  <c:v>0.89003348389677761</c:v>
                </c:pt>
                <c:pt idx="3991">
                  <c:v>0.89070578067080219</c:v>
                </c:pt>
                <c:pt idx="3992">
                  <c:v>0.89125667690384769</c:v>
                </c:pt>
                <c:pt idx="3993">
                  <c:v>0.89125667690384769</c:v>
                </c:pt>
                <c:pt idx="3994">
                  <c:v>0.89139870205428973</c:v>
                </c:pt>
                <c:pt idx="3995">
                  <c:v>0.89150784877775924</c:v>
                </c:pt>
                <c:pt idx="3996">
                  <c:v>0.89194409367334349</c:v>
                </c:pt>
                <c:pt idx="3997">
                  <c:v>0.89203288930532254</c:v>
                </c:pt>
                <c:pt idx="3998">
                  <c:v>0.89204163271492776</c:v>
                </c:pt>
                <c:pt idx="3999">
                  <c:v>0.89244591120907601</c:v>
                </c:pt>
                <c:pt idx="4000">
                  <c:v>0.89246501823443602</c:v>
                </c:pt>
                <c:pt idx="4001">
                  <c:v>0.89246501823444613</c:v>
                </c:pt>
                <c:pt idx="4002">
                  <c:v>0.8926190573813888</c:v>
                </c:pt>
                <c:pt idx="4003">
                  <c:v>0.89281741917028512</c:v>
                </c:pt>
                <c:pt idx="4004">
                  <c:v>0.89283967019503041</c:v>
                </c:pt>
                <c:pt idx="4005">
                  <c:v>0.89322929706766518</c:v>
                </c:pt>
                <c:pt idx="4006">
                  <c:v>0.89326929265381716</c:v>
                </c:pt>
                <c:pt idx="4007">
                  <c:v>0.89336420770869929</c:v>
                </c:pt>
                <c:pt idx="4008">
                  <c:v>0.89341916225083118</c:v>
                </c:pt>
                <c:pt idx="4009">
                  <c:v>0.89341916225084606</c:v>
                </c:pt>
                <c:pt idx="4010">
                  <c:v>0.8939761075550251</c:v>
                </c:pt>
                <c:pt idx="4011">
                  <c:v>0.89397610755505008</c:v>
                </c:pt>
                <c:pt idx="4012">
                  <c:v>0.89406626592108795</c:v>
                </c:pt>
                <c:pt idx="4013">
                  <c:v>0.89415315627268688</c:v>
                </c:pt>
                <c:pt idx="4014">
                  <c:v>0.89415315627268688</c:v>
                </c:pt>
                <c:pt idx="4015">
                  <c:v>0.89416359229406617</c:v>
                </c:pt>
                <c:pt idx="4016">
                  <c:v>0.89426627618018706</c:v>
                </c:pt>
                <c:pt idx="4017">
                  <c:v>0.89427579129915036</c:v>
                </c:pt>
                <c:pt idx="4018">
                  <c:v>0.89505523776292062</c:v>
                </c:pt>
                <c:pt idx="4019">
                  <c:v>0.89534075016358505</c:v>
                </c:pt>
                <c:pt idx="4020">
                  <c:v>0.89544199595421969</c:v>
                </c:pt>
                <c:pt idx="4021">
                  <c:v>0.89568879643657973</c:v>
                </c:pt>
                <c:pt idx="4022">
                  <c:v>0.89591071948288004</c:v>
                </c:pt>
                <c:pt idx="4023">
                  <c:v>0.89600996707367708</c:v>
                </c:pt>
                <c:pt idx="4024">
                  <c:v>0.89603376604343576</c:v>
                </c:pt>
                <c:pt idx="4025">
                  <c:v>0.89621645576661546</c:v>
                </c:pt>
                <c:pt idx="4026">
                  <c:v>0.89629146239821567</c:v>
                </c:pt>
                <c:pt idx="4027">
                  <c:v>0.89716378058311563</c:v>
                </c:pt>
                <c:pt idx="4028">
                  <c:v>0.89759565906998495</c:v>
                </c:pt>
                <c:pt idx="4029">
                  <c:v>0.89788215819323414</c:v>
                </c:pt>
                <c:pt idx="4030">
                  <c:v>0.89808143863826151</c:v>
                </c:pt>
                <c:pt idx="4031">
                  <c:v>0.89812024274775182</c:v>
                </c:pt>
                <c:pt idx="4032">
                  <c:v>0.89813530520319462</c:v>
                </c:pt>
                <c:pt idx="4033">
                  <c:v>0.89826279865898251</c:v>
                </c:pt>
                <c:pt idx="4034">
                  <c:v>0.89827063575741029</c:v>
                </c:pt>
                <c:pt idx="4035">
                  <c:v>0.89832236011714772</c:v>
                </c:pt>
                <c:pt idx="4036">
                  <c:v>0.89835893331773375</c:v>
                </c:pt>
                <c:pt idx="4037">
                  <c:v>0.898377273448424</c:v>
                </c:pt>
                <c:pt idx="4038">
                  <c:v>0.89837727344843854</c:v>
                </c:pt>
                <c:pt idx="4039">
                  <c:v>0.89891328430982664</c:v>
                </c:pt>
                <c:pt idx="4040">
                  <c:v>0.89909047350319216</c:v>
                </c:pt>
                <c:pt idx="4041">
                  <c:v>0.89910098584749432</c:v>
                </c:pt>
                <c:pt idx="4042">
                  <c:v>0.89922902807868332</c:v>
                </c:pt>
                <c:pt idx="4043">
                  <c:v>0.89942738331141003</c:v>
                </c:pt>
                <c:pt idx="4044">
                  <c:v>0.89965549295054148</c:v>
                </c:pt>
                <c:pt idx="4045">
                  <c:v>0.89968903094994335</c:v>
                </c:pt>
                <c:pt idx="4046">
                  <c:v>0.89976371043285741</c:v>
                </c:pt>
                <c:pt idx="4047">
                  <c:v>0.89977604404458855</c:v>
                </c:pt>
                <c:pt idx="4048">
                  <c:v>0.89991403189701813</c:v>
                </c:pt>
                <c:pt idx="4049">
                  <c:v>0.90000742442255488</c:v>
                </c:pt>
                <c:pt idx="4050">
                  <c:v>0.90009286298586066</c:v>
                </c:pt>
                <c:pt idx="4051">
                  <c:v>0.90010108406155076</c:v>
                </c:pt>
                <c:pt idx="4052">
                  <c:v>0.9001059561578808</c:v>
                </c:pt>
                <c:pt idx="4053">
                  <c:v>0.90012179032601281</c:v>
                </c:pt>
                <c:pt idx="4054">
                  <c:v>0.9001379784118746</c:v>
                </c:pt>
                <c:pt idx="4055">
                  <c:v>0.90023996757705638</c:v>
                </c:pt>
                <c:pt idx="4056">
                  <c:v>0.90034245521266743</c:v>
                </c:pt>
                <c:pt idx="4057">
                  <c:v>0.90034936403315469</c:v>
                </c:pt>
                <c:pt idx="4058">
                  <c:v>0.90036744148112602</c:v>
                </c:pt>
                <c:pt idx="4059">
                  <c:v>0.90036744148112602</c:v>
                </c:pt>
                <c:pt idx="4060">
                  <c:v>0.90041498648769225</c:v>
                </c:pt>
                <c:pt idx="4061">
                  <c:v>0.90041498648769225</c:v>
                </c:pt>
                <c:pt idx="4062">
                  <c:v>0.90041498648769225</c:v>
                </c:pt>
                <c:pt idx="4063">
                  <c:v>0.90041498648769702</c:v>
                </c:pt>
                <c:pt idx="4064">
                  <c:v>0.90041498648769702</c:v>
                </c:pt>
                <c:pt idx="4065">
                  <c:v>0.9004149864877018</c:v>
                </c:pt>
                <c:pt idx="4066">
                  <c:v>0.9004149864877018</c:v>
                </c:pt>
                <c:pt idx="4067">
                  <c:v>0.90041498648771601</c:v>
                </c:pt>
                <c:pt idx="4068">
                  <c:v>0.90041498648771601</c:v>
                </c:pt>
                <c:pt idx="4069">
                  <c:v>0.90041498648771601</c:v>
                </c:pt>
                <c:pt idx="4070">
                  <c:v>0.90041498648771601</c:v>
                </c:pt>
                <c:pt idx="4071">
                  <c:v>0.90043586113547447</c:v>
                </c:pt>
                <c:pt idx="4072">
                  <c:v>0.90043586113549812</c:v>
                </c:pt>
                <c:pt idx="4073">
                  <c:v>0.90057119613064907</c:v>
                </c:pt>
                <c:pt idx="4074">
                  <c:v>0.90057119613064907</c:v>
                </c:pt>
                <c:pt idx="4075">
                  <c:v>0.90057119613064907</c:v>
                </c:pt>
                <c:pt idx="4076">
                  <c:v>0.90057119613064907</c:v>
                </c:pt>
                <c:pt idx="4077">
                  <c:v>0.90076387031614769</c:v>
                </c:pt>
                <c:pt idx="4078">
                  <c:v>0.90077807704591906</c:v>
                </c:pt>
                <c:pt idx="4079">
                  <c:v>0.90079013046642709</c:v>
                </c:pt>
                <c:pt idx="4080">
                  <c:v>0.90086295477092138</c:v>
                </c:pt>
                <c:pt idx="4081">
                  <c:v>0.90146773417393522</c:v>
                </c:pt>
                <c:pt idx="4082">
                  <c:v>0.90147076871794174</c:v>
                </c:pt>
                <c:pt idx="4083">
                  <c:v>0.90147895018947954</c:v>
                </c:pt>
                <c:pt idx="4084">
                  <c:v>0.90176231408453467</c:v>
                </c:pt>
                <c:pt idx="4085">
                  <c:v>0.90176976128039821</c:v>
                </c:pt>
                <c:pt idx="4086">
                  <c:v>0.90184061439339491</c:v>
                </c:pt>
                <c:pt idx="4087">
                  <c:v>0.90189305939369513</c:v>
                </c:pt>
                <c:pt idx="4088">
                  <c:v>0.90190395922017319</c:v>
                </c:pt>
                <c:pt idx="4089">
                  <c:v>0.90197693359831277</c:v>
                </c:pt>
                <c:pt idx="4090">
                  <c:v>0.9021153020887257</c:v>
                </c:pt>
                <c:pt idx="4091">
                  <c:v>0.90232163855957725</c:v>
                </c:pt>
                <c:pt idx="4092">
                  <c:v>0.90237850664349217</c:v>
                </c:pt>
                <c:pt idx="4093">
                  <c:v>0.9030676502583227</c:v>
                </c:pt>
                <c:pt idx="4094">
                  <c:v>0.90391503796957562</c:v>
                </c:pt>
                <c:pt idx="4095">
                  <c:v>0.90399326056563933</c:v>
                </c:pt>
                <c:pt idx="4096">
                  <c:v>0.9039993497511094</c:v>
                </c:pt>
                <c:pt idx="4097">
                  <c:v>0.90401819746129741</c:v>
                </c:pt>
                <c:pt idx="4098">
                  <c:v>0.90439330655788663</c:v>
                </c:pt>
                <c:pt idx="4099">
                  <c:v>0.90485171538713682</c:v>
                </c:pt>
                <c:pt idx="4100">
                  <c:v>0.90533702502680702</c:v>
                </c:pt>
                <c:pt idx="4101">
                  <c:v>0.90533702502680702</c:v>
                </c:pt>
                <c:pt idx="4102">
                  <c:v>0.90533702502680702</c:v>
                </c:pt>
                <c:pt idx="4103">
                  <c:v>0.90533702502682523</c:v>
                </c:pt>
                <c:pt idx="4104">
                  <c:v>0.90534010825806699</c:v>
                </c:pt>
                <c:pt idx="4105">
                  <c:v>0.90534735517881859</c:v>
                </c:pt>
                <c:pt idx="4106">
                  <c:v>0.90557671423970132</c:v>
                </c:pt>
                <c:pt idx="4107">
                  <c:v>0.90567178690398276</c:v>
                </c:pt>
                <c:pt idx="4108">
                  <c:v>0.90612253302458046</c:v>
                </c:pt>
                <c:pt idx="4109">
                  <c:v>0.90658073880168333</c:v>
                </c:pt>
                <c:pt idx="4110">
                  <c:v>0.90733165504990798</c:v>
                </c:pt>
                <c:pt idx="4111">
                  <c:v>0.90796607451590028</c:v>
                </c:pt>
                <c:pt idx="4112">
                  <c:v>0.90796607451590927</c:v>
                </c:pt>
                <c:pt idx="4113">
                  <c:v>0.90796607451592715</c:v>
                </c:pt>
                <c:pt idx="4114">
                  <c:v>0.90796607451592715</c:v>
                </c:pt>
                <c:pt idx="4115">
                  <c:v>0.90799387743236526</c:v>
                </c:pt>
                <c:pt idx="4116">
                  <c:v>0.9087689053561967</c:v>
                </c:pt>
                <c:pt idx="4117">
                  <c:v>0.90894267620552138</c:v>
                </c:pt>
                <c:pt idx="4118">
                  <c:v>0.90903787318006302</c:v>
                </c:pt>
                <c:pt idx="4119">
                  <c:v>0.90912922138554053</c:v>
                </c:pt>
                <c:pt idx="4120">
                  <c:v>0.90918796249179057</c:v>
                </c:pt>
                <c:pt idx="4121">
                  <c:v>0.90942023037400466</c:v>
                </c:pt>
                <c:pt idx="4122">
                  <c:v>0.90943893692314415</c:v>
                </c:pt>
                <c:pt idx="4123">
                  <c:v>0.90946464163719276</c:v>
                </c:pt>
                <c:pt idx="4124">
                  <c:v>0.90948139741590506</c:v>
                </c:pt>
                <c:pt idx="4125">
                  <c:v>0.90957296340615867</c:v>
                </c:pt>
                <c:pt idx="4126">
                  <c:v>0.9097990606812123</c:v>
                </c:pt>
                <c:pt idx="4127">
                  <c:v>0.91027634946428271</c:v>
                </c:pt>
                <c:pt idx="4128">
                  <c:v>0.91032036080102752</c:v>
                </c:pt>
                <c:pt idx="4129">
                  <c:v>0.91044908411609138</c:v>
                </c:pt>
                <c:pt idx="4130">
                  <c:v>0.91084859246745753</c:v>
                </c:pt>
                <c:pt idx="4131">
                  <c:v>0.91102764588074203</c:v>
                </c:pt>
                <c:pt idx="4132">
                  <c:v>0.9112433480798896</c:v>
                </c:pt>
                <c:pt idx="4133">
                  <c:v>0.91124821009437174</c:v>
                </c:pt>
                <c:pt idx="4134">
                  <c:v>0.91132771041404603</c:v>
                </c:pt>
                <c:pt idx="4135">
                  <c:v>0.91167262953874506</c:v>
                </c:pt>
                <c:pt idx="4136">
                  <c:v>0.91225869474138177</c:v>
                </c:pt>
                <c:pt idx="4137">
                  <c:v>0.9125431073751451</c:v>
                </c:pt>
                <c:pt idx="4138">
                  <c:v>0.91292719014053714</c:v>
                </c:pt>
                <c:pt idx="4139">
                  <c:v>0.9131831344577479</c:v>
                </c:pt>
                <c:pt idx="4140">
                  <c:v>0.91330416291040506</c:v>
                </c:pt>
                <c:pt idx="4141">
                  <c:v>0.91336163702542295</c:v>
                </c:pt>
                <c:pt idx="4142">
                  <c:v>0.91354572650720867</c:v>
                </c:pt>
                <c:pt idx="4143">
                  <c:v>0.9135519461870486</c:v>
                </c:pt>
                <c:pt idx="4144">
                  <c:v>0.91356822035446894</c:v>
                </c:pt>
                <c:pt idx="4145">
                  <c:v>0.91356822035448171</c:v>
                </c:pt>
                <c:pt idx="4146">
                  <c:v>0.91356822035448171</c:v>
                </c:pt>
                <c:pt idx="4147">
                  <c:v>0.91361102196448574</c:v>
                </c:pt>
                <c:pt idx="4148">
                  <c:v>0.91361102196448574</c:v>
                </c:pt>
                <c:pt idx="4149">
                  <c:v>0.91361102196448574</c:v>
                </c:pt>
                <c:pt idx="4150">
                  <c:v>0.91361102196448996</c:v>
                </c:pt>
                <c:pt idx="4151">
                  <c:v>0.91361102196448996</c:v>
                </c:pt>
                <c:pt idx="4152">
                  <c:v>0.91361102196449417</c:v>
                </c:pt>
                <c:pt idx="4153">
                  <c:v>0.91361102196450705</c:v>
                </c:pt>
                <c:pt idx="4154">
                  <c:v>0.91361102196450705</c:v>
                </c:pt>
                <c:pt idx="4155">
                  <c:v>0.91361102196450705</c:v>
                </c:pt>
                <c:pt idx="4156">
                  <c:v>0.91361102196450705</c:v>
                </c:pt>
                <c:pt idx="4157">
                  <c:v>0.91383145586518733</c:v>
                </c:pt>
                <c:pt idx="4158">
                  <c:v>0.91392507061677497</c:v>
                </c:pt>
                <c:pt idx="4159">
                  <c:v>0.91393785778463665</c:v>
                </c:pt>
                <c:pt idx="4160">
                  <c:v>0.9145160537118624</c:v>
                </c:pt>
                <c:pt idx="4161">
                  <c:v>0.91489398961250989</c:v>
                </c:pt>
                <c:pt idx="4162">
                  <c:v>0.91489886324279923</c:v>
                </c:pt>
                <c:pt idx="4163">
                  <c:v>0.91514109365016527</c:v>
                </c:pt>
                <c:pt idx="4164">
                  <c:v>0.91532668965908914</c:v>
                </c:pt>
                <c:pt idx="4165">
                  <c:v>0.91538034053266293</c:v>
                </c:pt>
                <c:pt idx="4166">
                  <c:v>0.91600034863379864</c:v>
                </c:pt>
                <c:pt idx="4167">
                  <c:v>0.91621682427415396</c:v>
                </c:pt>
                <c:pt idx="4168">
                  <c:v>0.91685204369855644</c:v>
                </c:pt>
                <c:pt idx="4169">
                  <c:v>0.91717783326322444</c:v>
                </c:pt>
                <c:pt idx="4170">
                  <c:v>0.91802833263477857</c:v>
                </c:pt>
                <c:pt idx="4171">
                  <c:v>0.9182111596676521</c:v>
                </c:pt>
                <c:pt idx="4172">
                  <c:v>0.91939315128830235</c:v>
                </c:pt>
                <c:pt idx="4173">
                  <c:v>0.92058646659458088</c:v>
                </c:pt>
                <c:pt idx="4174">
                  <c:v>0.92087895919480212</c:v>
                </c:pt>
                <c:pt idx="4175">
                  <c:v>0.92292745668602572</c:v>
                </c:pt>
                <c:pt idx="4176">
                  <c:v>0.92314119132999084</c:v>
                </c:pt>
                <c:pt idx="4177">
                  <c:v>0.92363614360358348</c:v>
                </c:pt>
                <c:pt idx="4178">
                  <c:v>0.92377090649231131</c:v>
                </c:pt>
                <c:pt idx="4179">
                  <c:v>0.92424352780037466</c:v>
                </c:pt>
                <c:pt idx="4180">
                  <c:v>0.92449810775246222</c:v>
                </c:pt>
                <c:pt idx="4181">
                  <c:v>0.9248418457932821</c:v>
                </c:pt>
                <c:pt idx="4182">
                  <c:v>0.92517915634608849</c:v>
                </c:pt>
                <c:pt idx="4183">
                  <c:v>0.92569641836329319</c:v>
                </c:pt>
                <c:pt idx="4184">
                  <c:v>0.92585075112538617</c:v>
                </c:pt>
                <c:pt idx="4185">
                  <c:v>0.92626310705701054</c:v>
                </c:pt>
                <c:pt idx="4186">
                  <c:v>0.92660536476233935</c:v>
                </c:pt>
                <c:pt idx="4187">
                  <c:v>0.92672663780532194</c:v>
                </c:pt>
                <c:pt idx="4188">
                  <c:v>0.92720734594213838</c:v>
                </c:pt>
                <c:pt idx="4189">
                  <c:v>0.92831345084289341</c:v>
                </c:pt>
                <c:pt idx="4190">
                  <c:v>0.92874435072048467</c:v>
                </c:pt>
                <c:pt idx="4191">
                  <c:v>0.92912924844418754</c:v>
                </c:pt>
                <c:pt idx="4192">
                  <c:v>0.92956397011805225</c:v>
                </c:pt>
                <c:pt idx="4193">
                  <c:v>0.92983041428541557</c:v>
                </c:pt>
                <c:pt idx="4194">
                  <c:v>0.93006008313593225</c:v>
                </c:pt>
                <c:pt idx="4195">
                  <c:v>0.93195932931271597</c:v>
                </c:pt>
                <c:pt idx="4196">
                  <c:v>0.9326033719143787</c:v>
                </c:pt>
                <c:pt idx="4197">
                  <c:v>0.93269043254738693</c:v>
                </c:pt>
                <c:pt idx="4198">
                  <c:v>0.93395799399272506</c:v>
                </c:pt>
                <c:pt idx="4199">
                  <c:v>0.93458000625983428</c:v>
                </c:pt>
                <c:pt idx="4200">
                  <c:v>0.93490438935105624</c:v>
                </c:pt>
                <c:pt idx="4201">
                  <c:v>0.93513092649713592</c:v>
                </c:pt>
                <c:pt idx="4202">
                  <c:v>0.93540950697193814</c:v>
                </c:pt>
                <c:pt idx="4203">
                  <c:v>0.93547101166832203</c:v>
                </c:pt>
                <c:pt idx="4204">
                  <c:v>0.93577093558405244</c:v>
                </c:pt>
                <c:pt idx="4205">
                  <c:v>0.93584562099161817</c:v>
                </c:pt>
                <c:pt idx="4206">
                  <c:v>0.93623075510200071</c:v>
                </c:pt>
                <c:pt idx="4207">
                  <c:v>0.93673435814834816</c:v>
                </c:pt>
                <c:pt idx="4208">
                  <c:v>0.93703843611188264</c:v>
                </c:pt>
                <c:pt idx="4209">
                  <c:v>0.9372058441274177</c:v>
                </c:pt>
                <c:pt idx="4210">
                  <c:v>0.93758823694885107</c:v>
                </c:pt>
                <c:pt idx="4211">
                  <c:v>0.93819047438820113</c:v>
                </c:pt>
                <c:pt idx="4212">
                  <c:v>0.93843165830374087</c:v>
                </c:pt>
                <c:pt idx="4213">
                  <c:v>0.93855508947640409</c:v>
                </c:pt>
                <c:pt idx="4214">
                  <c:v>0.93966450557004244</c:v>
                </c:pt>
                <c:pt idx="4215">
                  <c:v>0.94011904891535414</c:v>
                </c:pt>
                <c:pt idx="4216">
                  <c:v>0.94081291162610359</c:v>
                </c:pt>
                <c:pt idx="4217">
                  <c:v>0.94252160368129934</c:v>
                </c:pt>
                <c:pt idx="4218">
                  <c:v>0.9432402004599616</c:v>
                </c:pt>
                <c:pt idx="4219">
                  <c:v>0.94355618080368686</c:v>
                </c:pt>
                <c:pt idx="4220">
                  <c:v>0.94439301346292692</c:v>
                </c:pt>
                <c:pt idx="4221">
                  <c:v>0.94459325148795181</c:v>
                </c:pt>
                <c:pt idx="4222">
                  <c:v>0.9448933177718003</c:v>
                </c:pt>
                <c:pt idx="4223">
                  <c:v>0.94489380209349749</c:v>
                </c:pt>
                <c:pt idx="4224">
                  <c:v>0.94515880673954078</c:v>
                </c:pt>
                <c:pt idx="4225">
                  <c:v>0.94520830387247368</c:v>
                </c:pt>
                <c:pt idx="4226">
                  <c:v>0.94556499319518095</c:v>
                </c:pt>
                <c:pt idx="4227">
                  <c:v>0.94600972006834094</c:v>
                </c:pt>
                <c:pt idx="4228">
                  <c:v>0.9462781790159126</c:v>
                </c:pt>
                <c:pt idx="4229">
                  <c:v>0.94752071822024042</c:v>
                </c:pt>
                <c:pt idx="4230">
                  <c:v>0.94761638869660902</c:v>
                </c:pt>
                <c:pt idx="4231">
                  <c:v>0.94814589303338226</c:v>
                </c:pt>
                <c:pt idx="4232">
                  <c:v>0.94859443580298541</c:v>
                </c:pt>
                <c:pt idx="4233">
                  <c:v>0.94952860596410316</c:v>
                </c:pt>
                <c:pt idx="4234">
                  <c:v>0.94965623529982945</c:v>
                </c:pt>
                <c:pt idx="4235">
                  <c:v>0.95033098534518445</c:v>
                </c:pt>
                <c:pt idx="4236">
                  <c:v>0.95181741649701734</c:v>
                </c:pt>
                <c:pt idx="4237">
                  <c:v>0.95201952781747756</c:v>
                </c:pt>
                <c:pt idx="4238">
                  <c:v>0.95210047931280295</c:v>
                </c:pt>
                <c:pt idx="4239">
                  <c:v>0.95275483003102857</c:v>
                </c:pt>
                <c:pt idx="4240">
                  <c:v>0.95293070940135627</c:v>
                </c:pt>
                <c:pt idx="4241">
                  <c:v>0.95319465154569083</c:v>
                </c:pt>
                <c:pt idx="4242">
                  <c:v>0.95323381273611874</c:v>
                </c:pt>
                <c:pt idx="4243">
                  <c:v>0.95342733049819084</c:v>
                </c:pt>
                <c:pt idx="4244">
                  <c:v>0.9537838839922913</c:v>
                </c:pt>
                <c:pt idx="4245">
                  <c:v>0.953966613825321</c:v>
                </c:pt>
                <c:pt idx="4246">
                  <c:v>0.95415077037207885</c:v>
                </c:pt>
                <c:pt idx="4247">
                  <c:v>0.95417414900755848</c:v>
                </c:pt>
                <c:pt idx="4248">
                  <c:v>0.95440967131095111</c:v>
                </c:pt>
                <c:pt idx="4249">
                  <c:v>0.95471190287982677</c:v>
                </c:pt>
                <c:pt idx="4250">
                  <c:v>0.95558300963700016</c:v>
                </c:pt>
                <c:pt idx="4251">
                  <c:v>0.95595220376516143</c:v>
                </c:pt>
                <c:pt idx="4252">
                  <c:v>0.95609188796701672</c:v>
                </c:pt>
                <c:pt idx="4253">
                  <c:v>0.95643982318084686</c:v>
                </c:pt>
                <c:pt idx="4254">
                  <c:v>0.95669063853996605</c:v>
                </c:pt>
                <c:pt idx="4255">
                  <c:v>0.95673718070474545</c:v>
                </c:pt>
                <c:pt idx="4256">
                  <c:v>0.95800290279751232</c:v>
                </c:pt>
                <c:pt idx="4257">
                  <c:v>0.95828053928545709</c:v>
                </c:pt>
                <c:pt idx="4258">
                  <c:v>0.95943532350081151</c:v>
                </c:pt>
                <c:pt idx="4259">
                  <c:v>0.95994917516814937</c:v>
                </c:pt>
                <c:pt idx="4260">
                  <c:v>0.96007735207647249</c:v>
                </c:pt>
                <c:pt idx="4261">
                  <c:v>0.96011372845877585</c:v>
                </c:pt>
                <c:pt idx="4262">
                  <c:v>0.96023086483365705</c:v>
                </c:pt>
                <c:pt idx="4263">
                  <c:v>0.96046120044925221</c:v>
                </c:pt>
                <c:pt idx="4264">
                  <c:v>0.96061500159211355</c:v>
                </c:pt>
                <c:pt idx="4265">
                  <c:v>0.96065274248449151</c:v>
                </c:pt>
                <c:pt idx="4266">
                  <c:v>0.96066421255377099</c:v>
                </c:pt>
                <c:pt idx="4267">
                  <c:v>0.96097523030646981</c:v>
                </c:pt>
                <c:pt idx="4268">
                  <c:v>0.96131555000943447</c:v>
                </c:pt>
                <c:pt idx="4269">
                  <c:v>0.96152087765076188</c:v>
                </c:pt>
                <c:pt idx="4270">
                  <c:v>0.9617223034476009</c:v>
                </c:pt>
                <c:pt idx="4271">
                  <c:v>0.96182441491695292</c:v>
                </c:pt>
                <c:pt idx="4272">
                  <c:v>0.96236398350924446</c:v>
                </c:pt>
                <c:pt idx="4273">
                  <c:v>0.96240035258438539</c:v>
                </c:pt>
                <c:pt idx="4274">
                  <c:v>0.96254318998664479</c:v>
                </c:pt>
                <c:pt idx="4275">
                  <c:v>0.96355097584864113</c:v>
                </c:pt>
                <c:pt idx="4276">
                  <c:v>0.96377675690228737</c:v>
                </c:pt>
                <c:pt idx="4277">
                  <c:v>0.96464050186005079</c:v>
                </c:pt>
                <c:pt idx="4278">
                  <c:v>0.96526313747650172</c:v>
                </c:pt>
                <c:pt idx="4279">
                  <c:v>0.96540961701897177</c:v>
                </c:pt>
                <c:pt idx="4280">
                  <c:v>0.96557733342791197</c:v>
                </c:pt>
                <c:pt idx="4281">
                  <c:v>0.96564097047969732</c:v>
                </c:pt>
                <c:pt idx="4282">
                  <c:v>0.96585095352360728</c:v>
                </c:pt>
                <c:pt idx="4283">
                  <c:v>0.9658924013318827</c:v>
                </c:pt>
                <c:pt idx="4284">
                  <c:v>0.96590984926079682</c:v>
                </c:pt>
                <c:pt idx="4285">
                  <c:v>0.96658261221539099</c:v>
                </c:pt>
                <c:pt idx="4286">
                  <c:v>0.96678235664317824</c:v>
                </c:pt>
                <c:pt idx="4287">
                  <c:v>0.9668405414321104</c:v>
                </c:pt>
                <c:pt idx="4288">
                  <c:v>0.96695134661909155</c:v>
                </c:pt>
                <c:pt idx="4289">
                  <c:v>0.96722796288536816</c:v>
                </c:pt>
                <c:pt idx="4290">
                  <c:v>0.96743064560841485</c:v>
                </c:pt>
                <c:pt idx="4291">
                  <c:v>0.96746294486808904</c:v>
                </c:pt>
                <c:pt idx="4292">
                  <c:v>0.96752286357591966</c:v>
                </c:pt>
                <c:pt idx="4293">
                  <c:v>0.96846505984645703</c:v>
                </c:pt>
                <c:pt idx="4294">
                  <c:v>0.96858586851478534</c:v>
                </c:pt>
                <c:pt idx="4295">
                  <c:v>0.96949938728411444</c:v>
                </c:pt>
                <c:pt idx="4296">
                  <c:v>0.97000236864110101</c:v>
                </c:pt>
                <c:pt idx="4297">
                  <c:v>0.97005084236043815</c:v>
                </c:pt>
                <c:pt idx="4298">
                  <c:v>0.97052725589209565</c:v>
                </c:pt>
                <c:pt idx="4299">
                  <c:v>0.97055699195299805</c:v>
                </c:pt>
                <c:pt idx="4300">
                  <c:v>0.97139897726073088</c:v>
                </c:pt>
                <c:pt idx="4301">
                  <c:v>0.97149700993176014</c:v>
                </c:pt>
                <c:pt idx="4302">
                  <c:v>0.97190344676903728</c:v>
                </c:pt>
                <c:pt idx="4303">
                  <c:v>0.97194951066872104</c:v>
                </c:pt>
                <c:pt idx="4304">
                  <c:v>0.97207444094961204</c:v>
                </c:pt>
                <c:pt idx="4305">
                  <c:v>0.97222923551123841</c:v>
                </c:pt>
                <c:pt idx="4306">
                  <c:v>0.97263043039570263</c:v>
                </c:pt>
                <c:pt idx="4307">
                  <c:v>0.97283525967350282</c:v>
                </c:pt>
                <c:pt idx="4308">
                  <c:v>0.97288436723480476</c:v>
                </c:pt>
                <c:pt idx="4309">
                  <c:v>0.97379902960539633</c:v>
                </c:pt>
                <c:pt idx="4310">
                  <c:v>0.97463932365570316</c:v>
                </c:pt>
                <c:pt idx="4311">
                  <c:v>0.9746816094147569</c:v>
                </c:pt>
                <c:pt idx="4312">
                  <c:v>0.97486962915522968</c:v>
                </c:pt>
                <c:pt idx="4313">
                  <c:v>0.97549444675850494</c:v>
                </c:pt>
                <c:pt idx="4314">
                  <c:v>0.97589317675166387</c:v>
                </c:pt>
                <c:pt idx="4315">
                  <c:v>0.97608891308711154</c:v>
                </c:pt>
                <c:pt idx="4316">
                  <c:v>0.97679293498494146</c:v>
                </c:pt>
                <c:pt idx="4317">
                  <c:v>0.97692549007110219</c:v>
                </c:pt>
                <c:pt idx="4318">
                  <c:v>0.97726892579500135</c:v>
                </c:pt>
                <c:pt idx="4319">
                  <c:v>0.97730989856113182</c:v>
                </c:pt>
                <c:pt idx="4320">
                  <c:v>0.97748621435063821</c:v>
                </c:pt>
                <c:pt idx="4321">
                  <c:v>0.978268287927331</c:v>
                </c:pt>
                <c:pt idx="4322">
                  <c:v>0.97829569670691763</c:v>
                </c:pt>
                <c:pt idx="4323">
                  <c:v>0.97937279553177081</c:v>
                </c:pt>
                <c:pt idx="4324">
                  <c:v>0.98082151963012343</c:v>
                </c:pt>
                <c:pt idx="4325">
                  <c:v>0.98093431682918042</c:v>
                </c:pt>
                <c:pt idx="4326">
                  <c:v>0.98122646069963415</c:v>
                </c:pt>
                <c:pt idx="4327">
                  <c:v>0.98139885610438171</c:v>
                </c:pt>
                <c:pt idx="4328">
                  <c:v>0.9814770877724831</c:v>
                </c:pt>
                <c:pt idx="4329">
                  <c:v>0.98207572230742135</c:v>
                </c:pt>
                <c:pt idx="4330">
                  <c:v>0.98240624967145007</c:v>
                </c:pt>
                <c:pt idx="4331">
                  <c:v>0.98359340498400882</c:v>
                </c:pt>
                <c:pt idx="4332">
                  <c:v>0.98386471917311835</c:v>
                </c:pt>
                <c:pt idx="4333">
                  <c:v>0.98423945804339863</c:v>
                </c:pt>
                <c:pt idx="4334">
                  <c:v>0.98425244433656722</c:v>
                </c:pt>
                <c:pt idx="4335">
                  <c:v>0.98433483895220475</c:v>
                </c:pt>
                <c:pt idx="4336">
                  <c:v>0.98506069243992134</c:v>
                </c:pt>
                <c:pt idx="4337">
                  <c:v>0.98665392486121894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C8DC-0F4D-8AE2-B4B19F3EB51F}"/>
            </c:ext>
          </c:extLst>
        </c:ser>
        <c:ser>
          <c:idx val="2"/>
          <c:order val="2"/>
          <c:tx>
            <c:v>Conduit</c:v>
          </c:tx>
          <c:spPr>
            <a:ln w="44450" cap="rnd">
              <a:solidFill>
                <a:srgbClr val="46B1E1"/>
              </a:solidFill>
              <a:round/>
            </a:ln>
            <a:effectLst/>
          </c:spPr>
          <c:marker>
            <c:symbol val="none"/>
          </c:marker>
          <c:xVal>
            <c:numRef>
              <c:f>Conduit!$A$1:$A$4339</c:f>
              <c:numCache>
                <c:formatCode>General</c:formatCode>
                <c:ptCount val="4339"/>
                <c:pt idx="0">
                  <c:v>1.99999999895226E-2</c:v>
                </c:pt>
                <c:pt idx="1">
                  <c:v>1.99999999895226E-2</c:v>
                </c:pt>
                <c:pt idx="2">
                  <c:v>1.99999999895226E-2</c:v>
                </c:pt>
                <c:pt idx="3">
                  <c:v>1.99999999895226E-2</c:v>
                </c:pt>
                <c:pt idx="4">
                  <c:v>1.99999999895226E-2</c:v>
                </c:pt>
                <c:pt idx="5">
                  <c:v>1.99999999895226E-2</c:v>
                </c:pt>
                <c:pt idx="6">
                  <c:v>1.99999999895226E-2</c:v>
                </c:pt>
                <c:pt idx="7">
                  <c:v>1.99999999895226E-2</c:v>
                </c:pt>
                <c:pt idx="8">
                  <c:v>1.99999999895226E-2</c:v>
                </c:pt>
                <c:pt idx="9">
                  <c:v>1.99999999895226E-2</c:v>
                </c:pt>
                <c:pt idx="10">
                  <c:v>1.99999999895226E-2</c:v>
                </c:pt>
                <c:pt idx="11">
                  <c:v>1.99999999895226E-2</c:v>
                </c:pt>
                <c:pt idx="12">
                  <c:v>1.99999999895226E-2</c:v>
                </c:pt>
                <c:pt idx="13">
                  <c:v>1.99999999895226E-2</c:v>
                </c:pt>
                <c:pt idx="14">
                  <c:v>1.9999999996798499E-2</c:v>
                </c:pt>
                <c:pt idx="15">
                  <c:v>1.9999999996798499E-2</c:v>
                </c:pt>
                <c:pt idx="16">
                  <c:v>1.9999999996798499E-2</c:v>
                </c:pt>
                <c:pt idx="17">
                  <c:v>1.9999999996798499E-2</c:v>
                </c:pt>
                <c:pt idx="18">
                  <c:v>2.0000000000436498E-2</c:v>
                </c:pt>
                <c:pt idx="19">
                  <c:v>2.0000000000436498E-2</c:v>
                </c:pt>
                <c:pt idx="20">
                  <c:v>2.0000000000436498E-2</c:v>
                </c:pt>
                <c:pt idx="21">
                  <c:v>2.0000000000436498E-2</c:v>
                </c:pt>
                <c:pt idx="22">
                  <c:v>2.0000000004074502E-2</c:v>
                </c:pt>
                <c:pt idx="23">
                  <c:v>2.0000000004074502E-2</c:v>
                </c:pt>
                <c:pt idx="24">
                  <c:v>2.0000000004074502E-2</c:v>
                </c:pt>
                <c:pt idx="25">
                  <c:v>2.0000000004074502E-2</c:v>
                </c:pt>
                <c:pt idx="26">
                  <c:v>2.0000000004074502E-2</c:v>
                </c:pt>
                <c:pt idx="27">
                  <c:v>2.0000000004074502E-2</c:v>
                </c:pt>
                <c:pt idx="28">
                  <c:v>2.0000000004074502E-2</c:v>
                </c:pt>
                <c:pt idx="29">
                  <c:v>2.0000000004074502E-2</c:v>
                </c:pt>
                <c:pt idx="30">
                  <c:v>2.0000000018626399E-2</c:v>
                </c:pt>
                <c:pt idx="31">
                  <c:v>2.0000000018626399E-2</c:v>
                </c:pt>
                <c:pt idx="32">
                  <c:v>2.0000000018626399E-2</c:v>
                </c:pt>
                <c:pt idx="33">
                  <c:v>2.0000000018626399E-2</c:v>
                </c:pt>
                <c:pt idx="34">
                  <c:v>2.0000000018626399E-2</c:v>
                </c:pt>
                <c:pt idx="35">
                  <c:v>2.0000000018626399E-2</c:v>
                </c:pt>
                <c:pt idx="36">
                  <c:v>2.0000000018626399E-2</c:v>
                </c:pt>
                <c:pt idx="37">
                  <c:v>2.0000000018626399E-2</c:v>
                </c:pt>
                <c:pt idx="38">
                  <c:v>2.0000000018626399E-2</c:v>
                </c:pt>
                <c:pt idx="39">
                  <c:v>2.0000000018626399E-2</c:v>
                </c:pt>
                <c:pt idx="40">
                  <c:v>2.0000000018626399E-2</c:v>
                </c:pt>
                <c:pt idx="41">
                  <c:v>2.0000000018626399E-2</c:v>
                </c:pt>
                <c:pt idx="42">
                  <c:v>2.0000000018626399E-2</c:v>
                </c:pt>
                <c:pt idx="43">
                  <c:v>2.0000000018626399E-2</c:v>
                </c:pt>
                <c:pt idx="44">
                  <c:v>2.0000000018626399E-2</c:v>
                </c:pt>
                <c:pt idx="45">
                  <c:v>2.0000000018626399E-2</c:v>
                </c:pt>
                <c:pt idx="46">
                  <c:v>2.0000000018626399E-2</c:v>
                </c:pt>
                <c:pt idx="47">
                  <c:v>2.0000000018626399E-2</c:v>
                </c:pt>
                <c:pt idx="48">
                  <c:v>2.0000000018626399E-2</c:v>
                </c:pt>
                <c:pt idx="49">
                  <c:v>2.0000000018626399E-2</c:v>
                </c:pt>
                <c:pt idx="50">
                  <c:v>2.0000000018626399E-2</c:v>
                </c:pt>
                <c:pt idx="51">
                  <c:v>2.0000000018626399E-2</c:v>
                </c:pt>
                <c:pt idx="52">
                  <c:v>2.0000000018626399E-2</c:v>
                </c:pt>
                <c:pt idx="53">
                  <c:v>2.0000000018626399E-2</c:v>
                </c:pt>
                <c:pt idx="54">
                  <c:v>2.0000000018626399E-2</c:v>
                </c:pt>
                <c:pt idx="55">
                  <c:v>2.0000000018626399E-2</c:v>
                </c:pt>
                <c:pt idx="56">
                  <c:v>2.0000000018626399E-2</c:v>
                </c:pt>
                <c:pt idx="57">
                  <c:v>2.0000000018626399E-2</c:v>
                </c:pt>
                <c:pt idx="58">
                  <c:v>2.0000000018626399E-2</c:v>
                </c:pt>
                <c:pt idx="59">
                  <c:v>2.0000000018626399E-2</c:v>
                </c:pt>
                <c:pt idx="60">
                  <c:v>2.0000000018626399E-2</c:v>
                </c:pt>
                <c:pt idx="61">
                  <c:v>2.0000000018626399E-2</c:v>
                </c:pt>
                <c:pt idx="62">
                  <c:v>2.0000000018626399E-2</c:v>
                </c:pt>
                <c:pt idx="63">
                  <c:v>2.0000000018626399E-2</c:v>
                </c:pt>
                <c:pt idx="64">
                  <c:v>2.0000000018626399E-2</c:v>
                </c:pt>
                <c:pt idx="65">
                  <c:v>2.0000000018626399E-2</c:v>
                </c:pt>
                <c:pt idx="66">
                  <c:v>2.0000000018626399E-2</c:v>
                </c:pt>
                <c:pt idx="67">
                  <c:v>2.0000000018626399E-2</c:v>
                </c:pt>
                <c:pt idx="68">
                  <c:v>2.0000000018626399E-2</c:v>
                </c:pt>
                <c:pt idx="69">
                  <c:v>2.0000000018626399E-2</c:v>
                </c:pt>
                <c:pt idx="70">
                  <c:v>2.0000000018626399E-2</c:v>
                </c:pt>
                <c:pt idx="71">
                  <c:v>2.0000000018626399E-2</c:v>
                </c:pt>
                <c:pt idx="72">
                  <c:v>2.0000000018626399E-2</c:v>
                </c:pt>
                <c:pt idx="73">
                  <c:v>2.0000000018626399E-2</c:v>
                </c:pt>
                <c:pt idx="74">
                  <c:v>2.0000000018626399E-2</c:v>
                </c:pt>
                <c:pt idx="75">
                  <c:v>2.0000000018626399E-2</c:v>
                </c:pt>
                <c:pt idx="76">
                  <c:v>2.0000000018626399E-2</c:v>
                </c:pt>
                <c:pt idx="77">
                  <c:v>2.0000000018626399E-2</c:v>
                </c:pt>
                <c:pt idx="78">
                  <c:v>2.0000000018626399E-2</c:v>
                </c:pt>
                <c:pt idx="79">
                  <c:v>2.0000000018626399E-2</c:v>
                </c:pt>
                <c:pt idx="80">
                  <c:v>2.0000000018626399E-2</c:v>
                </c:pt>
                <c:pt idx="81">
                  <c:v>2.0000000018626399E-2</c:v>
                </c:pt>
                <c:pt idx="82">
                  <c:v>2.0000000018626399E-2</c:v>
                </c:pt>
                <c:pt idx="83">
                  <c:v>2.0000000018626399E-2</c:v>
                </c:pt>
                <c:pt idx="84">
                  <c:v>2.0000000018626399E-2</c:v>
                </c:pt>
                <c:pt idx="85">
                  <c:v>2.0000000018626399E-2</c:v>
                </c:pt>
                <c:pt idx="86">
                  <c:v>2.0000000018626399E-2</c:v>
                </c:pt>
                <c:pt idx="87">
                  <c:v>2.0000000018626399E-2</c:v>
                </c:pt>
                <c:pt idx="88">
                  <c:v>2.0000000018626399E-2</c:v>
                </c:pt>
                <c:pt idx="89">
                  <c:v>2.0000000018626399E-2</c:v>
                </c:pt>
                <c:pt idx="90">
                  <c:v>2.0000000018626399E-2</c:v>
                </c:pt>
                <c:pt idx="91">
                  <c:v>2.0000000018626399E-2</c:v>
                </c:pt>
                <c:pt idx="92">
                  <c:v>2.0000000018626399E-2</c:v>
                </c:pt>
                <c:pt idx="93">
                  <c:v>2.0000000018626399E-2</c:v>
                </c:pt>
                <c:pt idx="94">
                  <c:v>2.0000000018626399E-2</c:v>
                </c:pt>
                <c:pt idx="95">
                  <c:v>2.0000000018626399E-2</c:v>
                </c:pt>
                <c:pt idx="96">
                  <c:v>2.0000000018626399E-2</c:v>
                </c:pt>
                <c:pt idx="97">
                  <c:v>2.0000000018626399E-2</c:v>
                </c:pt>
                <c:pt idx="98">
                  <c:v>2.0000000018626399E-2</c:v>
                </c:pt>
                <c:pt idx="99">
                  <c:v>2.0000000018626399E-2</c:v>
                </c:pt>
                <c:pt idx="100">
                  <c:v>2.0000000018626399E-2</c:v>
                </c:pt>
                <c:pt idx="101">
                  <c:v>2.0000000018626399E-2</c:v>
                </c:pt>
                <c:pt idx="102">
                  <c:v>2.0000000018626399E-2</c:v>
                </c:pt>
                <c:pt idx="103">
                  <c:v>2.0000000018626399E-2</c:v>
                </c:pt>
                <c:pt idx="104">
                  <c:v>2.0000000018626399E-2</c:v>
                </c:pt>
                <c:pt idx="105">
                  <c:v>2.0000000018626399E-2</c:v>
                </c:pt>
                <c:pt idx="106">
                  <c:v>2.0000000018626399E-2</c:v>
                </c:pt>
                <c:pt idx="107">
                  <c:v>2.0000000018626399E-2</c:v>
                </c:pt>
                <c:pt idx="108">
                  <c:v>2.0000000018626399E-2</c:v>
                </c:pt>
                <c:pt idx="109">
                  <c:v>2.0000000018626399E-2</c:v>
                </c:pt>
                <c:pt idx="110">
                  <c:v>2.0000000018626399E-2</c:v>
                </c:pt>
                <c:pt idx="111">
                  <c:v>2.0000000018626399E-2</c:v>
                </c:pt>
                <c:pt idx="112">
                  <c:v>2.0000000018626399E-2</c:v>
                </c:pt>
                <c:pt idx="113">
                  <c:v>2.0000000018626399E-2</c:v>
                </c:pt>
                <c:pt idx="114">
                  <c:v>2.0000000018626399E-2</c:v>
                </c:pt>
                <c:pt idx="115">
                  <c:v>2.0000000018626399E-2</c:v>
                </c:pt>
                <c:pt idx="116">
                  <c:v>2.0000000018626399E-2</c:v>
                </c:pt>
                <c:pt idx="117">
                  <c:v>2.0000000018626399E-2</c:v>
                </c:pt>
                <c:pt idx="118">
                  <c:v>2.0000000018626399E-2</c:v>
                </c:pt>
                <c:pt idx="119">
                  <c:v>2.0000000018626399E-2</c:v>
                </c:pt>
                <c:pt idx="120">
                  <c:v>2.0000000018626399E-2</c:v>
                </c:pt>
                <c:pt idx="121">
                  <c:v>2.0000000018626399E-2</c:v>
                </c:pt>
                <c:pt idx="122">
                  <c:v>2.0000000018626399E-2</c:v>
                </c:pt>
                <c:pt idx="123">
                  <c:v>2.0000000018626399E-2</c:v>
                </c:pt>
                <c:pt idx="124">
                  <c:v>2.0000000018626399E-2</c:v>
                </c:pt>
                <c:pt idx="125">
                  <c:v>2.0000000018626399E-2</c:v>
                </c:pt>
                <c:pt idx="126">
                  <c:v>2.0000000018626399E-2</c:v>
                </c:pt>
                <c:pt idx="127">
                  <c:v>2.0000000018626399E-2</c:v>
                </c:pt>
                <c:pt idx="128">
                  <c:v>2.0000000018626399E-2</c:v>
                </c:pt>
                <c:pt idx="129">
                  <c:v>2.0000000018626399E-2</c:v>
                </c:pt>
                <c:pt idx="130">
                  <c:v>2.0000000018626399E-2</c:v>
                </c:pt>
                <c:pt idx="131">
                  <c:v>2.0000000018626399E-2</c:v>
                </c:pt>
                <c:pt idx="132">
                  <c:v>2.0000000018626399E-2</c:v>
                </c:pt>
                <c:pt idx="133">
                  <c:v>2.0000000018626399E-2</c:v>
                </c:pt>
                <c:pt idx="134">
                  <c:v>2.0000000018626399E-2</c:v>
                </c:pt>
                <c:pt idx="135">
                  <c:v>2.0000000018626399E-2</c:v>
                </c:pt>
                <c:pt idx="136">
                  <c:v>2.0000000018626399E-2</c:v>
                </c:pt>
                <c:pt idx="137">
                  <c:v>2.0000000018626399E-2</c:v>
                </c:pt>
                <c:pt idx="138">
                  <c:v>2.0000000018626399E-2</c:v>
                </c:pt>
                <c:pt idx="139">
                  <c:v>2.0000000018626399E-2</c:v>
                </c:pt>
                <c:pt idx="140">
                  <c:v>2.0000000018626399E-2</c:v>
                </c:pt>
                <c:pt idx="141">
                  <c:v>2.0000000018626399E-2</c:v>
                </c:pt>
                <c:pt idx="142">
                  <c:v>2.0000000018626399E-2</c:v>
                </c:pt>
                <c:pt idx="143">
                  <c:v>2.0000000018626399E-2</c:v>
                </c:pt>
                <c:pt idx="144">
                  <c:v>2.0000000018626399E-2</c:v>
                </c:pt>
                <c:pt idx="145">
                  <c:v>2.0000000018626399E-2</c:v>
                </c:pt>
                <c:pt idx="146">
                  <c:v>2.0000000018626399E-2</c:v>
                </c:pt>
                <c:pt idx="147">
                  <c:v>2.0000000018626399E-2</c:v>
                </c:pt>
                <c:pt idx="148">
                  <c:v>2.0000000018626399E-2</c:v>
                </c:pt>
                <c:pt idx="149">
                  <c:v>2.0000000018626399E-2</c:v>
                </c:pt>
                <c:pt idx="150">
                  <c:v>2.0000000018626399E-2</c:v>
                </c:pt>
                <c:pt idx="151">
                  <c:v>2.0000000018626399E-2</c:v>
                </c:pt>
                <c:pt idx="152">
                  <c:v>2.0000000018626399E-2</c:v>
                </c:pt>
                <c:pt idx="153">
                  <c:v>2.0000000018626399E-2</c:v>
                </c:pt>
                <c:pt idx="154">
                  <c:v>2.0000000018626399E-2</c:v>
                </c:pt>
                <c:pt idx="155">
                  <c:v>2.0000000018626399E-2</c:v>
                </c:pt>
                <c:pt idx="156">
                  <c:v>2.0000000018626399E-2</c:v>
                </c:pt>
                <c:pt idx="157">
                  <c:v>2.0000000018626399E-2</c:v>
                </c:pt>
                <c:pt idx="158">
                  <c:v>2.0000000018626399E-2</c:v>
                </c:pt>
                <c:pt idx="159">
                  <c:v>2.0000000018626399E-2</c:v>
                </c:pt>
                <c:pt idx="160">
                  <c:v>2.0000000018626399E-2</c:v>
                </c:pt>
                <c:pt idx="161">
                  <c:v>2.0000000018626399E-2</c:v>
                </c:pt>
                <c:pt idx="162">
                  <c:v>2.0000000018626399E-2</c:v>
                </c:pt>
                <c:pt idx="163">
                  <c:v>2.0000000018626399E-2</c:v>
                </c:pt>
                <c:pt idx="164">
                  <c:v>2.0000000018626399E-2</c:v>
                </c:pt>
                <c:pt idx="165">
                  <c:v>2.0000000018626399E-2</c:v>
                </c:pt>
                <c:pt idx="166">
                  <c:v>2.0000000018626399E-2</c:v>
                </c:pt>
                <c:pt idx="167">
                  <c:v>2.0000000018626399E-2</c:v>
                </c:pt>
                <c:pt idx="168">
                  <c:v>2.0000000018626399E-2</c:v>
                </c:pt>
                <c:pt idx="169">
                  <c:v>2.0000000018626399E-2</c:v>
                </c:pt>
                <c:pt idx="170">
                  <c:v>2.0000000018626399E-2</c:v>
                </c:pt>
                <c:pt idx="171">
                  <c:v>2.0000000018626399E-2</c:v>
                </c:pt>
                <c:pt idx="172">
                  <c:v>2.0000000018626399E-2</c:v>
                </c:pt>
                <c:pt idx="173">
                  <c:v>2.0000000018626399E-2</c:v>
                </c:pt>
                <c:pt idx="174">
                  <c:v>2.0000000018626399E-2</c:v>
                </c:pt>
                <c:pt idx="175">
                  <c:v>2.0000000018626399E-2</c:v>
                </c:pt>
                <c:pt idx="176">
                  <c:v>2.0000000018626399E-2</c:v>
                </c:pt>
                <c:pt idx="177">
                  <c:v>2.0000000018626399E-2</c:v>
                </c:pt>
                <c:pt idx="178">
                  <c:v>2.0000000018626399E-2</c:v>
                </c:pt>
                <c:pt idx="179">
                  <c:v>2.0000000018626399E-2</c:v>
                </c:pt>
                <c:pt idx="180">
                  <c:v>2.0000000018626399E-2</c:v>
                </c:pt>
                <c:pt idx="181">
                  <c:v>2.0000000018626399E-2</c:v>
                </c:pt>
                <c:pt idx="182">
                  <c:v>2.0000000018626399E-2</c:v>
                </c:pt>
                <c:pt idx="183">
                  <c:v>2.0000000018626399E-2</c:v>
                </c:pt>
                <c:pt idx="184">
                  <c:v>2.0000000018626399E-2</c:v>
                </c:pt>
                <c:pt idx="185">
                  <c:v>2.0000000018626399E-2</c:v>
                </c:pt>
                <c:pt idx="186">
                  <c:v>2.0000000018626399E-2</c:v>
                </c:pt>
                <c:pt idx="187">
                  <c:v>2.0000000018626399E-2</c:v>
                </c:pt>
                <c:pt idx="188">
                  <c:v>2.0000000018626399E-2</c:v>
                </c:pt>
                <c:pt idx="189">
                  <c:v>3.99999999790452E-2</c:v>
                </c:pt>
                <c:pt idx="190">
                  <c:v>3.99999999790452E-2</c:v>
                </c:pt>
                <c:pt idx="191">
                  <c:v>3.99999999790452E-2</c:v>
                </c:pt>
                <c:pt idx="192">
                  <c:v>4.0000000000873101E-2</c:v>
                </c:pt>
                <c:pt idx="193">
                  <c:v>4.0000000008149003E-2</c:v>
                </c:pt>
                <c:pt idx="194">
                  <c:v>4.0000000008149003E-2</c:v>
                </c:pt>
                <c:pt idx="195">
                  <c:v>4.0000000008149003E-2</c:v>
                </c:pt>
                <c:pt idx="196">
                  <c:v>4.0000000008149003E-2</c:v>
                </c:pt>
                <c:pt idx="197">
                  <c:v>4.0000000037252903E-2</c:v>
                </c:pt>
                <c:pt idx="198">
                  <c:v>4.0000000037252903E-2</c:v>
                </c:pt>
                <c:pt idx="199">
                  <c:v>4.0000000037252903E-2</c:v>
                </c:pt>
                <c:pt idx="200">
                  <c:v>4.0000000037252903E-2</c:v>
                </c:pt>
                <c:pt idx="201">
                  <c:v>4.0000000037252903E-2</c:v>
                </c:pt>
                <c:pt idx="202">
                  <c:v>4.0000000037252903E-2</c:v>
                </c:pt>
                <c:pt idx="203">
                  <c:v>4.0000000037252903E-2</c:v>
                </c:pt>
                <c:pt idx="204">
                  <c:v>4.0000000037252903E-2</c:v>
                </c:pt>
                <c:pt idx="205">
                  <c:v>4.0000000037252903E-2</c:v>
                </c:pt>
                <c:pt idx="206">
                  <c:v>4.0000000037252903E-2</c:v>
                </c:pt>
                <c:pt idx="207">
                  <c:v>4.0000000037252903E-2</c:v>
                </c:pt>
                <c:pt idx="208">
                  <c:v>4.0000000037252903E-2</c:v>
                </c:pt>
                <c:pt idx="209">
                  <c:v>4.0000000037252903E-2</c:v>
                </c:pt>
                <c:pt idx="210">
                  <c:v>4.0000000037252903E-2</c:v>
                </c:pt>
                <c:pt idx="211">
                  <c:v>4.0000000037252903E-2</c:v>
                </c:pt>
                <c:pt idx="212">
                  <c:v>4.0000000037252903E-2</c:v>
                </c:pt>
                <c:pt idx="213">
                  <c:v>4.0000000037252903E-2</c:v>
                </c:pt>
                <c:pt idx="214">
                  <c:v>4.0000000037252903E-2</c:v>
                </c:pt>
                <c:pt idx="215">
                  <c:v>4.0000000037252903E-2</c:v>
                </c:pt>
                <c:pt idx="216">
                  <c:v>4.0000000037252903E-2</c:v>
                </c:pt>
                <c:pt idx="217">
                  <c:v>4.0000000037252903E-2</c:v>
                </c:pt>
                <c:pt idx="218">
                  <c:v>4.0000000037252903E-2</c:v>
                </c:pt>
                <c:pt idx="219">
                  <c:v>4.0000000037252903E-2</c:v>
                </c:pt>
                <c:pt idx="220">
                  <c:v>4.0000000037252903E-2</c:v>
                </c:pt>
                <c:pt idx="221">
                  <c:v>4.0000000037252903E-2</c:v>
                </c:pt>
                <c:pt idx="222">
                  <c:v>4.0000000037252903E-2</c:v>
                </c:pt>
                <c:pt idx="223">
                  <c:v>4.0000000037252903E-2</c:v>
                </c:pt>
                <c:pt idx="224">
                  <c:v>4.0000000037252903E-2</c:v>
                </c:pt>
                <c:pt idx="225">
                  <c:v>4.0000000037252903E-2</c:v>
                </c:pt>
                <c:pt idx="226">
                  <c:v>4.0000000037252903E-2</c:v>
                </c:pt>
                <c:pt idx="227">
                  <c:v>6.7645149290910894E-2</c:v>
                </c:pt>
                <c:pt idx="228">
                  <c:v>0.107645147945731</c:v>
                </c:pt>
                <c:pt idx="229">
                  <c:v>0.17899326677434099</c:v>
                </c:pt>
                <c:pt idx="230">
                  <c:v>0.17899326741462501</c:v>
                </c:pt>
                <c:pt idx="231">
                  <c:v>0.18382257409393701</c:v>
                </c:pt>
                <c:pt idx="232">
                  <c:v>0.27034138818271403</c:v>
                </c:pt>
                <c:pt idx="233">
                  <c:v>0.29034138564020301</c:v>
                </c:pt>
                <c:pt idx="234">
                  <c:v>0.48092198057565799</c:v>
                </c:pt>
                <c:pt idx="235">
                  <c:v>0.74595564347691801</c:v>
                </c:pt>
                <c:pt idx="236">
                  <c:v>0.74595564347691801</c:v>
                </c:pt>
                <c:pt idx="237">
                  <c:v>0.83730376232415404</c:v>
                </c:pt>
                <c:pt idx="238">
                  <c:v>0.85730376234278005</c:v>
                </c:pt>
                <c:pt idx="239">
                  <c:v>0.85730376234278005</c:v>
                </c:pt>
                <c:pt idx="240">
                  <c:v>0.85730376234278005</c:v>
                </c:pt>
                <c:pt idx="241">
                  <c:v>0.85730376234278005</c:v>
                </c:pt>
                <c:pt idx="242">
                  <c:v>0.85730376234278005</c:v>
                </c:pt>
                <c:pt idx="243">
                  <c:v>0.85730376234278005</c:v>
                </c:pt>
                <c:pt idx="244">
                  <c:v>0.85730376234278005</c:v>
                </c:pt>
                <c:pt idx="245">
                  <c:v>0.85730376234278005</c:v>
                </c:pt>
                <c:pt idx="246">
                  <c:v>0.85730376234278005</c:v>
                </c:pt>
                <c:pt idx="247">
                  <c:v>0.85730376234278005</c:v>
                </c:pt>
                <c:pt idx="248">
                  <c:v>0.85730376234278005</c:v>
                </c:pt>
                <c:pt idx="249">
                  <c:v>0.85730376234278005</c:v>
                </c:pt>
                <c:pt idx="250">
                  <c:v>0.85730376234278005</c:v>
                </c:pt>
                <c:pt idx="251">
                  <c:v>0.85730376234278005</c:v>
                </c:pt>
                <c:pt idx="252">
                  <c:v>0.85730376234278005</c:v>
                </c:pt>
                <c:pt idx="253">
                  <c:v>0.85730376234278005</c:v>
                </c:pt>
                <c:pt idx="254">
                  <c:v>0.85730376240098805</c:v>
                </c:pt>
                <c:pt idx="255">
                  <c:v>0.85730376240098805</c:v>
                </c:pt>
                <c:pt idx="256">
                  <c:v>0.85730376240098805</c:v>
                </c:pt>
                <c:pt idx="257">
                  <c:v>0.85730376240098805</c:v>
                </c:pt>
                <c:pt idx="258">
                  <c:v>0.85730376240098805</c:v>
                </c:pt>
                <c:pt idx="259">
                  <c:v>0.85730376240098805</c:v>
                </c:pt>
                <c:pt idx="260">
                  <c:v>0.85730376240098805</c:v>
                </c:pt>
                <c:pt idx="261">
                  <c:v>0.85730376240098805</c:v>
                </c:pt>
                <c:pt idx="262">
                  <c:v>0.85730376243009199</c:v>
                </c:pt>
                <c:pt idx="263">
                  <c:v>0.85730376243009199</c:v>
                </c:pt>
                <c:pt idx="264">
                  <c:v>0.85730376243009199</c:v>
                </c:pt>
                <c:pt idx="265">
                  <c:v>0.85730376243009199</c:v>
                </c:pt>
                <c:pt idx="266">
                  <c:v>0.85730376243645801</c:v>
                </c:pt>
                <c:pt idx="267">
                  <c:v>0.85730376243736806</c:v>
                </c:pt>
                <c:pt idx="268">
                  <c:v>0.85730376244464401</c:v>
                </c:pt>
                <c:pt idx="269">
                  <c:v>0.85730376257561103</c:v>
                </c:pt>
                <c:pt idx="270">
                  <c:v>0.85730376257561103</c:v>
                </c:pt>
                <c:pt idx="271">
                  <c:v>0.85730376257561103</c:v>
                </c:pt>
                <c:pt idx="272">
                  <c:v>0.85730376257561103</c:v>
                </c:pt>
                <c:pt idx="273">
                  <c:v>0.85730376257561103</c:v>
                </c:pt>
                <c:pt idx="274">
                  <c:v>0.85730376257561103</c:v>
                </c:pt>
                <c:pt idx="275">
                  <c:v>0.85730376257561103</c:v>
                </c:pt>
                <c:pt idx="276">
                  <c:v>0.85730376257561103</c:v>
                </c:pt>
                <c:pt idx="277">
                  <c:v>0.85730376257561103</c:v>
                </c:pt>
                <c:pt idx="278">
                  <c:v>0.85730376257561103</c:v>
                </c:pt>
                <c:pt idx="279">
                  <c:v>0.85730376257561103</c:v>
                </c:pt>
                <c:pt idx="280">
                  <c:v>0.85730376257561103</c:v>
                </c:pt>
                <c:pt idx="281">
                  <c:v>0.87730376236140695</c:v>
                </c:pt>
                <c:pt idx="282">
                  <c:v>0.87730376236140695</c:v>
                </c:pt>
                <c:pt idx="283">
                  <c:v>0.87730376236140695</c:v>
                </c:pt>
                <c:pt idx="284">
                  <c:v>0.87730376236140695</c:v>
                </c:pt>
                <c:pt idx="285">
                  <c:v>0.87730376236140695</c:v>
                </c:pt>
                <c:pt idx="286">
                  <c:v>0.87730376236140695</c:v>
                </c:pt>
                <c:pt idx="287">
                  <c:v>0.87730376236140695</c:v>
                </c:pt>
                <c:pt idx="288">
                  <c:v>0.87730376236140695</c:v>
                </c:pt>
                <c:pt idx="289">
                  <c:v>0.87730376236140695</c:v>
                </c:pt>
                <c:pt idx="290">
                  <c:v>0.87730376236140695</c:v>
                </c:pt>
                <c:pt idx="291">
                  <c:v>0.87730376236140695</c:v>
                </c:pt>
                <c:pt idx="292">
                  <c:v>0.87730376236140695</c:v>
                </c:pt>
                <c:pt idx="293">
                  <c:v>0.87730376236140695</c:v>
                </c:pt>
                <c:pt idx="294">
                  <c:v>0.87730376236140695</c:v>
                </c:pt>
                <c:pt idx="295">
                  <c:v>0.87730376241961405</c:v>
                </c:pt>
                <c:pt idx="296">
                  <c:v>0.87730376241961405</c:v>
                </c:pt>
                <c:pt idx="297">
                  <c:v>0.87730376241961405</c:v>
                </c:pt>
                <c:pt idx="298">
                  <c:v>0.87730376241961405</c:v>
                </c:pt>
                <c:pt idx="299">
                  <c:v>0.87730376241961405</c:v>
                </c:pt>
                <c:pt idx="300">
                  <c:v>0.87730376241961405</c:v>
                </c:pt>
                <c:pt idx="301">
                  <c:v>0.87730376241961405</c:v>
                </c:pt>
                <c:pt idx="302">
                  <c:v>0.87730376241961405</c:v>
                </c:pt>
                <c:pt idx="303">
                  <c:v>0.87730376241961405</c:v>
                </c:pt>
                <c:pt idx="304">
                  <c:v>0.87730376241961405</c:v>
                </c:pt>
                <c:pt idx="305">
                  <c:v>0.87730376241961405</c:v>
                </c:pt>
                <c:pt idx="306">
                  <c:v>0.87730376241961405</c:v>
                </c:pt>
                <c:pt idx="307">
                  <c:v>0.87730376241961405</c:v>
                </c:pt>
                <c:pt idx="308">
                  <c:v>0.87730376241961405</c:v>
                </c:pt>
                <c:pt idx="309">
                  <c:v>0.87730376259423704</c:v>
                </c:pt>
                <c:pt idx="310">
                  <c:v>0.87730376259423704</c:v>
                </c:pt>
                <c:pt idx="311">
                  <c:v>0.87730376259423704</c:v>
                </c:pt>
                <c:pt idx="312">
                  <c:v>0.87730376259423704</c:v>
                </c:pt>
                <c:pt idx="313">
                  <c:v>0.87730376259423704</c:v>
                </c:pt>
                <c:pt idx="314">
                  <c:v>0.87730376259423704</c:v>
                </c:pt>
                <c:pt idx="315">
                  <c:v>0.87730376259423704</c:v>
                </c:pt>
                <c:pt idx="316">
                  <c:v>0.87730376259423704</c:v>
                </c:pt>
                <c:pt idx="317">
                  <c:v>0.87730376259423704</c:v>
                </c:pt>
                <c:pt idx="318">
                  <c:v>0.87730376259423704</c:v>
                </c:pt>
                <c:pt idx="319">
                  <c:v>0.87730376259423704</c:v>
                </c:pt>
                <c:pt idx="320">
                  <c:v>0.87730376259423704</c:v>
                </c:pt>
                <c:pt idx="321">
                  <c:v>0.87730376259423704</c:v>
                </c:pt>
                <c:pt idx="322">
                  <c:v>0.87730376259423704</c:v>
                </c:pt>
                <c:pt idx="323">
                  <c:v>0.87730376259423704</c:v>
                </c:pt>
                <c:pt idx="324">
                  <c:v>0.87730376259423704</c:v>
                </c:pt>
                <c:pt idx="325">
                  <c:v>0.88494891021400601</c:v>
                </c:pt>
                <c:pt idx="326">
                  <c:v>0.88494891324080505</c:v>
                </c:pt>
                <c:pt idx="327">
                  <c:v>0.89730376238003295</c:v>
                </c:pt>
                <c:pt idx="328">
                  <c:v>0.89730376238003295</c:v>
                </c:pt>
                <c:pt idx="329">
                  <c:v>0.89730376243824095</c:v>
                </c:pt>
                <c:pt idx="330">
                  <c:v>0.89730376261286404</c:v>
                </c:pt>
                <c:pt idx="331">
                  <c:v>0.89730376261286404</c:v>
                </c:pt>
                <c:pt idx="332">
                  <c:v>0.90494891171692804</c:v>
                </c:pt>
                <c:pt idx="333">
                  <c:v>0.92494891025125903</c:v>
                </c:pt>
                <c:pt idx="334">
                  <c:v>0.94865188119001598</c:v>
                </c:pt>
                <c:pt idx="335">
                  <c:v>0.94865188130643197</c:v>
                </c:pt>
                <c:pt idx="336">
                  <c:v>0.94865188130643197</c:v>
                </c:pt>
                <c:pt idx="337">
                  <c:v>0.94865188130643197</c:v>
                </c:pt>
                <c:pt idx="338">
                  <c:v>0.94865188130643197</c:v>
                </c:pt>
                <c:pt idx="339">
                  <c:v>0.96865188120864298</c:v>
                </c:pt>
                <c:pt idx="340">
                  <c:v>0.96865188120864298</c:v>
                </c:pt>
                <c:pt idx="341">
                  <c:v>0.96865188120864298</c:v>
                </c:pt>
                <c:pt idx="342">
                  <c:v>0.96865188120864298</c:v>
                </c:pt>
                <c:pt idx="343">
                  <c:v>0.96865188132505797</c:v>
                </c:pt>
                <c:pt idx="344">
                  <c:v>0.96865188132505797</c:v>
                </c:pt>
                <c:pt idx="345">
                  <c:v>0.96865188132505797</c:v>
                </c:pt>
                <c:pt idx="346">
                  <c:v>0.97259406396187797</c:v>
                </c:pt>
                <c:pt idx="347">
                  <c:v>1.0599999999976699</c:v>
                </c:pt>
                <c:pt idx="348">
                  <c:v>1.0599999999976699</c:v>
                </c:pt>
                <c:pt idx="349">
                  <c:v>1.0599999999976699</c:v>
                </c:pt>
                <c:pt idx="350">
                  <c:v>1.0599999999976699</c:v>
                </c:pt>
                <c:pt idx="351">
                  <c:v>1.0599999999976699</c:v>
                </c:pt>
                <c:pt idx="352">
                  <c:v>1.0599999999976699</c:v>
                </c:pt>
                <c:pt idx="353">
                  <c:v>1.0599999999976699</c:v>
                </c:pt>
                <c:pt idx="354">
                  <c:v>1.0599999999976699</c:v>
                </c:pt>
                <c:pt idx="355">
                  <c:v>1.0599999999976699</c:v>
                </c:pt>
                <c:pt idx="356">
                  <c:v>1.0599999999976699</c:v>
                </c:pt>
                <c:pt idx="357">
                  <c:v>1.0599999999976699</c:v>
                </c:pt>
                <c:pt idx="358">
                  <c:v>1.0599999999976699</c:v>
                </c:pt>
                <c:pt idx="359">
                  <c:v>1.0599999999976699</c:v>
                </c:pt>
                <c:pt idx="360">
                  <c:v>1.0599999999976699</c:v>
                </c:pt>
                <c:pt idx="361">
                  <c:v>1.0599999999976699</c:v>
                </c:pt>
                <c:pt idx="362">
                  <c:v>1.0599999999976699</c:v>
                </c:pt>
                <c:pt idx="363">
                  <c:v>1.0599999999976699</c:v>
                </c:pt>
                <c:pt idx="364">
                  <c:v>1.0599999999976699</c:v>
                </c:pt>
                <c:pt idx="365">
                  <c:v>1.06000000005587</c:v>
                </c:pt>
                <c:pt idx="366">
                  <c:v>1.06000000005587</c:v>
                </c:pt>
                <c:pt idx="367">
                  <c:v>1.06000000005587</c:v>
                </c:pt>
                <c:pt idx="368">
                  <c:v>1.06000000005587</c:v>
                </c:pt>
                <c:pt idx="369">
                  <c:v>1.06000000005587</c:v>
                </c:pt>
                <c:pt idx="370">
                  <c:v>1.06000000005587</c:v>
                </c:pt>
                <c:pt idx="371">
                  <c:v>1.06000000005587</c:v>
                </c:pt>
                <c:pt idx="372">
                  <c:v>1.06000000005587</c:v>
                </c:pt>
                <c:pt idx="373">
                  <c:v>1.06000000005587</c:v>
                </c:pt>
                <c:pt idx="374">
                  <c:v>1.06000000005587</c:v>
                </c:pt>
                <c:pt idx="375">
                  <c:v>1.06000000005587</c:v>
                </c:pt>
                <c:pt idx="376">
                  <c:v>1.06000000005587</c:v>
                </c:pt>
                <c:pt idx="377">
                  <c:v>1.06000000005587</c:v>
                </c:pt>
                <c:pt idx="378">
                  <c:v>1.06000000005587</c:v>
                </c:pt>
                <c:pt idx="379">
                  <c:v>1.06000000005587</c:v>
                </c:pt>
                <c:pt idx="380">
                  <c:v>1.06000000005587</c:v>
                </c:pt>
                <c:pt idx="381">
                  <c:v>1.06000000005587</c:v>
                </c:pt>
                <c:pt idx="382">
                  <c:v>1.06000000005587</c:v>
                </c:pt>
                <c:pt idx="383">
                  <c:v>1.06000000005587</c:v>
                </c:pt>
                <c:pt idx="384">
                  <c:v>1.06000000005587</c:v>
                </c:pt>
                <c:pt idx="385">
                  <c:v>1.06000000005587</c:v>
                </c:pt>
                <c:pt idx="386">
                  <c:v>1.06000000005587</c:v>
                </c:pt>
                <c:pt idx="387">
                  <c:v>1.06000000005587</c:v>
                </c:pt>
                <c:pt idx="388">
                  <c:v>1.06000000005587</c:v>
                </c:pt>
                <c:pt idx="389">
                  <c:v>1.06000000005587</c:v>
                </c:pt>
                <c:pt idx="390">
                  <c:v>1.06000000005587</c:v>
                </c:pt>
                <c:pt idx="391">
                  <c:v>1.06000000005587</c:v>
                </c:pt>
                <c:pt idx="392">
                  <c:v>1.06000000005587</c:v>
                </c:pt>
                <c:pt idx="393">
                  <c:v>1.06000000005587</c:v>
                </c:pt>
                <c:pt idx="394">
                  <c:v>1.06000000005587</c:v>
                </c:pt>
                <c:pt idx="395">
                  <c:v>1.06000000005587</c:v>
                </c:pt>
                <c:pt idx="396">
                  <c:v>1.06000000005587</c:v>
                </c:pt>
                <c:pt idx="397">
                  <c:v>1.06000000005587</c:v>
                </c:pt>
                <c:pt idx="398">
                  <c:v>1.06000000005587</c:v>
                </c:pt>
                <c:pt idx="399">
                  <c:v>1.06000000005587</c:v>
                </c:pt>
                <c:pt idx="400">
                  <c:v>1.06000000005587</c:v>
                </c:pt>
                <c:pt idx="401">
                  <c:v>1.06000000005587</c:v>
                </c:pt>
                <c:pt idx="402">
                  <c:v>1.06000000005587</c:v>
                </c:pt>
                <c:pt idx="403">
                  <c:v>1.06000000005587</c:v>
                </c:pt>
                <c:pt idx="404">
                  <c:v>1.06000000005587</c:v>
                </c:pt>
                <c:pt idx="405">
                  <c:v>1.06000000005587</c:v>
                </c:pt>
                <c:pt idx="406">
                  <c:v>1.06000000005587</c:v>
                </c:pt>
                <c:pt idx="407">
                  <c:v>1.06000000005587</c:v>
                </c:pt>
                <c:pt idx="408">
                  <c:v>1.06000000005587</c:v>
                </c:pt>
                <c:pt idx="409">
                  <c:v>1.06000000005587</c:v>
                </c:pt>
                <c:pt idx="410">
                  <c:v>1.06000000005587</c:v>
                </c:pt>
                <c:pt idx="411">
                  <c:v>1.06000000005587</c:v>
                </c:pt>
                <c:pt idx="412">
                  <c:v>1.6546075246296801</c:v>
                </c:pt>
                <c:pt idx="413">
                  <c:v>1.6746075246483001</c:v>
                </c:pt>
                <c:pt idx="414">
                  <c:v>1.6746075248811301</c:v>
                </c:pt>
                <c:pt idx="415">
                  <c:v>1.67460752511397</c:v>
                </c:pt>
                <c:pt idx="416">
                  <c:v>1.67460752511397</c:v>
                </c:pt>
                <c:pt idx="417">
                  <c:v>1.67460752511397</c:v>
                </c:pt>
                <c:pt idx="418">
                  <c:v>1.67460752511397</c:v>
                </c:pt>
                <c:pt idx="419">
                  <c:v>1.6946075246669301</c:v>
                </c:pt>
                <c:pt idx="420">
                  <c:v>1.6946075247833501</c:v>
                </c:pt>
                <c:pt idx="421">
                  <c:v>1.6946075247833501</c:v>
                </c:pt>
                <c:pt idx="422">
                  <c:v>1.6946075251325901</c:v>
                </c:pt>
                <c:pt idx="423">
                  <c:v>1.6946075251325901</c:v>
                </c:pt>
                <c:pt idx="424">
                  <c:v>1.6946075251325901</c:v>
                </c:pt>
                <c:pt idx="425">
                  <c:v>1.6946075251325901</c:v>
                </c:pt>
                <c:pt idx="426">
                  <c:v>1.7146075246855601</c:v>
                </c:pt>
                <c:pt idx="427">
                  <c:v>1.78595564365969</c:v>
                </c:pt>
                <c:pt idx="428">
                  <c:v>1.7859556438634101</c:v>
                </c:pt>
                <c:pt idx="429">
                  <c:v>1.7859556438634101</c:v>
                </c:pt>
                <c:pt idx="430">
                  <c:v>1.8773037623614</c:v>
                </c:pt>
                <c:pt idx="431">
                  <c:v>1.8773037623614</c:v>
                </c:pt>
                <c:pt idx="432">
                  <c:v>1.8773037623614</c:v>
                </c:pt>
                <c:pt idx="433">
                  <c:v>1.8773037623614</c:v>
                </c:pt>
                <c:pt idx="434">
                  <c:v>1.8773037623614</c:v>
                </c:pt>
                <c:pt idx="435">
                  <c:v>1.8773037623614</c:v>
                </c:pt>
                <c:pt idx="436">
                  <c:v>1.8773037623614</c:v>
                </c:pt>
                <c:pt idx="437">
                  <c:v>1.87730376243416</c:v>
                </c:pt>
                <c:pt idx="438">
                  <c:v>1.8773037624487099</c:v>
                </c:pt>
                <c:pt idx="439">
                  <c:v>1.8773037624487099</c:v>
                </c:pt>
                <c:pt idx="440">
                  <c:v>1.8773037625942299</c:v>
                </c:pt>
                <c:pt idx="441">
                  <c:v>1.89730376238003</c:v>
                </c:pt>
                <c:pt idx="442">
                  <c:v>1.8973037624382401</c:v>
                </c:pt>
                <c:pt idx="443">
                  <c:v>1.8973037624382401</c:v>
                </c:pt>
                <c:pt idx="444">
                  <c:v>1.8973037626128599</c:v>
                </c:pt>
                <c:pt idx="445">
                  <c:v>1.8973037626128599</c:v>
                </c:pt>
                <c:pt idx="446">
                  <c:v>1.8973037626128599</c:v>
                </c:pt>
                <c:pt idx="447">
                  <c:v>1.9886518811690601</c:v>
                </c:pt>
                <c:pt idx="448">
                  <c:v>1.9886518811690601</c:v>
                </c:pt>
                <c:pt idx="449">
                  <c:v>1.9886518811690601</c:v>
                </c:pt>
                <c:pt idx="450">
                  <c:v>1.9886518811690601</c:v>
                </c:pt>
                <c:pt idx="451">
                  <c:v>1.9886518811690601</c:v>
                </c:pt>
                <c:pt idx="452">
                  <c:v>1.9886518812127101</c:v>
                </c:pt>
                <c:pt idx="453">
                  <c:v>1.9886518812127101</c:v>
                </c:pt>
                <c:pt idx="454">
                  <c:v>1.98865188122726</c:v>
                </c:pt>
                <c:pt idx="455">
                  <c:v>1.98865188122726</c:v>
                </c:pt>
                <c:pt idx="456">
                  <c:v>1.98865188122726</c:v>
                </c:pt>
                <c:pt idx="457">
                  <c:v>1.98865188122726</c:v>
                </c:pt>
                <c:pt idx="458">
                  <c:v>1.98865188122726</c:v>
                </c:pt>
                <c:pt idx="459">
                  <c:v>1.98865188122726</c:v>
                </c:pt>
                <c:pt idx="460">
                  <c:v>1.98865188122726</c:v>
                </c:pt>
                <c:pt idx="461">
                  <c:v>1.98865188122726</c:v>
                </c:pt>
                <c:pt idx="462">
                  <c:v>1.98865188122726</c:v>
                </c:pt>
                <c:pt idx="463">
                  <c:v>1.98865188122726</c:v>
                </c:pt>
                <c:pt idx="464">
                  <c:v>1.98865188122726</c:v>
                </c:pt>
                <c:pt idx="465">
                  <c:v>1.98865188122726</c:v>
                </c:pt>
                <c:pt idx="466">
                  <c:v>1.98865188134368</c:v>
                </c:pt>
                <c:pt idx="467">
                  <c:v>1.98865188134368</c:v>
                </c:pt>
                <c:pt idx="468">
                  <c:v>1.98865188134368</c:v>
                </c:pt>
                <c:pt idx="469">
                  <c:v>1.98865188134368</c:v>
                </c:pt>
                <c:pt idx="470">
                  <c:v>1.98865188134368</c:v>
                </c:pt>
                <c:pt idx="471">
                  <c:v>1.98865188134368</c:v>
                </c:pt>
                <c:pt idx="472">
                  <c:v>1.98865188134368</c:v>
                </c:pt>
                <c:pt idx="473">
                  <c:v>1.98865188134368</c:v>
                </c:pt>
                <c:pt idx="474">
                  <c:v>2.4719112871098301</c:v>
                </c:pt>
                <c:pt idx="475">
                  <c:v>2.4719112871098301</c:v>
                </c:pt>
                <c:pt idx="476">
                  <c:v>2.4719112876336999</c:v>
                </c:pt>
                <c:pt idx="477">
                  <c:v>2.4719112876336999</c:v>
                </c:pt>
                <c:pt idx="478">
                  <c:v>2.49191128695383</c:v>
                </c:pt>
                <c:pt idx="479">
                  <c:v>2.4919112871284499</c:v>
                </c:pt>
                <c:pt idx="480">
                  <c:v>2.4919112871284499</c:v>
                </c:pt>
                <c:pt idx="481">
                  <c:v>5.2578669304493797</c:v>
                </c:pt>
                <c:pt idx="482">
                  <c:v>420.94865188119002</c:v>
                </c:pt>
                <c:pt idx="483">
                  <c:v>420.94865188119002</c:v>
                </c:pt>
                <c:pt idx="484">
                  <c:v>420.94865188119002</c:v>
                </c:pt>
                <c:pt idx="485">
                  <c:v>420.94865188119002</c:v>
                </c:pt>
                <c:pt idx="486">
                  <c:v>420.94865188119002</c:v>
                </c:pt>
                <c:pt idx="487">
                  <c:v>420.94865188119002</c:v>
                </c:pt>
                <c:pt idx="488">
                  <c:v>420.94865188119002</c:v>
                </c:pt>
                <c:pt idx="489">
                  <c:v>420.94865188119002</c:v>
                </c:pt>
                <c:pt idx="490">
                  <c:v>420.94865188119002</c:v>
                </c:pt>
                <c:pt idx="491">
                  <c:v>420.94865188119002</c:v>
                </c:pt>
                <c:pt idx="492">
                  <c:v>420.94865188119002</c:v>
                </c:pt>
                <c:pt idx="493">
                  <c:v>420.94865188119002</c:v>
                </c:pt>
                <c:pt idx="494">
                  <c:v>420.94865188119002</c:v>
                </c:pt>
                <c:pt idx="495">
                  <c:v>420.94865188119002</c:v>
                </c:pt>
                <c:pt idx="496">
                  <c:v>420.94865188119002</c:v>
                </c:pt>
                <c:pt idx="497">
                  <c:v>420.94865188121702</c:v>
                </c:pt>
                <c:pt idx="498">
                  <c:v>420.94865188121702</c:v>
                </c:pt>
                <c:pt idx="499">
                  <c:v>420.94865188121798</c:v>
                </c:pt>
                <c:pt idx="500">
                  <c:v>420.94865188121798</c:v>
                </c:pt>
                <c:pt idx="501">
                  <c:v>420.94865188121901</c:v>
                </c:pt>
                <c:pt idx="502">
                  <c:v>420.94865188121901</c:v>
                </c:pt>
                <c:pt idx="503">
                  <c:v>420.94865188121901</c:v>
                </c:pt>
                <c:pt idx="504">
                  <c:v>420.94865188121901</c:v>
                </c:pt>
                <c:pt idx="505">
                  <c:v>420.94865188121901</c:v>
                </c:pt>
                <c:pt idx="506">
                  <c:v>420.94865188121901</c:v>
                </c:pt>
                <c:pt idx="507">
                  <c:v>420.94865188121901</c:v>
                </c:pt>
                <c:pt idx="508">
                  <c:v>420.94865188121997</c:v>
                </c:pt>
                <c:pt idx="509">
                  <c:v>420.94865188130598</c:v>
                </c:pt>
                <c:pt idx="510">
                  <c:v>420.94865188130598</c:v>
                </c:pt>
                <c:pt idx="511">
                  <c:v>420.94865188130598</c:v>
                </c:pt>
                <c:pt idx="512">
                  <c:v>420.94865188130598</c:v>
                </c:pt>
                <c:pt idx="513">
                  <c:v>420.94865188130598</c:v>
                </c:pt>
                <c:pt idx="514">
                  <c:v>420.94865188130598</c:v>
                </c:pt>
                <c:pt idx="515">
                  <c:v>420.94865188130598</c:v>
                </c:pt>
                <c:pt idx="516">
                  <c:v>420.94865188130598</c:v>
                </c:pt>
                <c:pt idx="517">
                  <c:v>420.94865188130598</c:v>
                </c:pt>
                <c:pt idx="518">
                  <c:v>420.94865188130598</c:v>
                </c:pt>
                <c:pt idx="519">
                  <c:v>420.96865188120802</c:v>
                </c:pt>
                <c:pt idx="520">
                  <c:v>420.96865188120802</c:v>
                </c:pt>
                <c:pt idx="521">
                  <c:v>420.96865188120802</c:v>
                </c:pt>
                <c:pt idx="522">
                  <c:v>420.96865188120802</c:v>
                </c:pt>
                <c:pt idx="523">
                  <c:v>420.96865188120802</c:v>
                </c:pt>
                <c:pt idx="524">
                  <c:v>420.96865188120802</c:v>
                </c:pt>
                <c:pt idx="525">
                  <c:v>420.968651881325</c:v>
                </c:pt>
                <c:pt idx="526">
                  <c:v>420.968651881325</c:v>
                </c:pt>
                <c:pt idx="527">
                  <c:v>420.98865188122699</c:v>
                </c:pt>
                <c:pt idx="528">
                  <c:v>420.99629703199003</c:v>
                </c:pt>
                <c:pt idx="529">
                  <c:v>421.00865188122401</c:v>
                </c:pt>
                <c:pt idx="530">
                  <c:v>421.01629702909798</c:v>
                </c:pt>
                <c:pt idx="531">
                  <c:v>421.01629703050202</c:v>
                </c:pt>
                <c:pt idx="532">
                  <c:v>421.32056316832302</c:v>
                </c:pt>
                <c:pt idx="533">
                  <c:v>421.320563168555</c:v>
                </c:pt>
                <c:pt idx="534">
                  <c:v>421.320563168847</c:v>
                </c:pt>
                <c:pt idx="535">
                  <c:v>421.320563168847</c:v>
                </c:pt>
                <c:pt idx="536">
                  <c:v>421.34056316834102</c:v>
                </c:pt>
                <c:pt idx="537">
                  <c:v>421.340563168865</c:v>
                </c:pt>
                <c:pt idx="538">
                  <c:v>421.43191128689699</c:v>
                </c:pt>
                <c:pt idx="539">
                  <c:v>421.43191128759599</c:v>
                </c:pt>
                <c:pt idx="540">
                  <c:v>421.45191128691602</c:v>
                </c:pt>
                <c:pt idx="541">
                  <c:v>421.45191128691602</c:v>
                </c:pt>
                <c:pt idx="542">
                  <c:v>421.45191128691602</c:v>
                </c:pt>
                <c:pt idx="543">
                  <c:v>421.45191128691602</c:v>
                </c:pt>
                <c:pt idx="544">
                  <c:v>421.45191128691602</c:v>
                </c:pt>
                <c:pt idx="545">
                  <c:v>421.45191128691602</c:v>
                </c:pt>
                <c:pt idx="546">
                  <c:v>421.45191128691602</c:v>
                </c:pt>
                <c:pt idx="547">
                  <c:v>421.45191128691602</c:v>
                </c:pt>
                <c:pt idx="548">
                  <c:v>421.45191128691602</c:v>
                </c:pt>
                <c:pt idx="549">
                  <c:v>421.45191128691602</c:v>
                </c:pt>
                <c:pt idx="550">
                  <c:v>421.45191128691602</c:v>
                </c:pt>
                <c:pt idx="551">
                  <c:v>421.45191128691602</c:v>
                </c:pt>
                <c:pt idx="552">
                  <c:v>421.45191128691602</c:v>
                </c:pt>
                <c:pt idx="553">
                  <c:v>421.45191128691602</c:v>
                </c:pt>
                <c:pt idx="554">
                  <c:v>421.45191128691602</c:v>
                </c:pt>
                <c:pt idx="555">
                  <c:v>421.45191128691602</c:v>
                </c:pt>
                <c:pt idx="556">
                  <c:v>421.45191128714902</c:v>
                </c:pt>
                <c:pt idx="557">
                  <c:v>421.45191128714902</c:v>
                </c:pt>
                <c:pt idx="558">
                  <c:v>421.45191128732398</c:v>
                </c:pt>
                <c:pt idx="559">
                  <c:v>421.45191128732398</c:v>
                </c:pt>
                <c:pt idx="560">
                  <c:v>421.45191128732398</c:v>
                </c:pt>
                <c:pt idx="561">
                  <c:v>421.45191128761502</c:v>
                </c:pt>
                <c:pt idx="562">
                  <c:v>421.45191128761502</c:v>
                </c:pt>
                <c:pt idx="563">
                  <c:v>421.45191128761502</c:v>
                </c:pt>
                <c:pt idx="564">
                  <c:v>421.45191128761502</c:v>
                </c:pt>
                <c:pt idx="565">
                  <c:v>421.45191128761502</c:v>
                </c:pt>
                <c:pt idx="566">
                  <c:v>421.45191128761502</c:v>
                </c:pt>
                <c:pt idx="567">
                  <c:v>421.45191128761502</c:v>
                </c:pt>
                <c:pt idx="568">
                  <c:v>421.45191128761502</c:v>
                </c:pt>
                <c:pt idx="569">
                  <c:v>421.45191128761502</c:v>
                </c:pt>
                <c:pt idx="570">
                  <c:v>421.45191128761502</c:v>
                </c:pt>
                <c:pt idx="571">
                  <c:v>421.45191128761502</c:v>
                </c:pt>
                <c:pt idx="572">
                  <c:v>421.47191128693498</c:v>
                </c:pt>
                <c:pt idx="573">
                  <c:v>421.47191128693498</c:v>
                </c:pt>
                <c:pt idx="574">
                  <c:v>421.47191128693498</c:v>
                </c:pt>
                <c:pt idx="575">
                  <c:v>421.47191128693498</c:v>
                </c:pt>
                <c:pt idx="576">
                  <c:v>421.47191128693498</c:v>
                </c:pt>
                <c:pt idx="577">
                  <c:v>421.47191128716798</c:v>
                </c:pt>
                <c:pt idx="578">
                  <c:v>421.47191128716798</c:v>
                </c:pt>
                <c:pt idx="579">
                  <c:v>421.47191128716798</c:v>
                </c:pt>
                <c:pt idx="580">
                  <c:v>421.47191128730901</c:v>
                </c:pt>
                <c:pt idx="581">
                  <c:v>421.47191128731299</c:v>
                </c:pt>
                <c:pt idx="582">
                  <c:v>421.47191128731299</c:v>
                </c:pt>
                <c:pt idx="583">
                  <c:v>421.47191128763302</c:v>
                </c:pt>
                <c:pt idx="584">
                  <c:v>421.47191128763302</c:v>
                </c:pt>
                <c:pt idx="585">
                  <c:v>421.47191128763302</c:v>
                </c:pt>
                <c:pt idx="586">
                  <c:v>421.47191128763302</c:v>
                </c:pt>
                <c:pt idx="587">
                  <c:v>421.47191128763302</c:v>
                </c:pt>
                <c:pt idx="588">
                  <c:v>421.49191128695298</c:v>
                </c:pt>
                <c:pt idx="589">
                  <c:v>421.49191128695298</c:v>
                </c:pt>
                <c:pt idx="590">
                  <c:v>421.49191128718599</c:v>
                </c:pt>
                <c:pt idx="591">
                  <c:v>421.49191128730303</c:v>
                </c:pt>
                <c:pt idx="592">
                  <c:v>421.49191128731701</c:v>
                </c:pt>
                <c:pt idx="593">
                  <c:v>421.49191128733202</c:v>
                </c:pt>
                <c:pt idx="594">
                  <c:v>421.49191128765199</c:v>
                </c:pt>
                <c:pt idx="595">
                  <c:v>421.49955643573702</c:v>
                </c:pt>
                <c:pt idx="596">
                  <c:v>421.54325940576302</c:v>
                </c:pt>
                <c:pt idx="597">
                  <c:v>421.54325940576302</c:v>
                </c:pt>
                <c:pt idx="598">
                  <c:v>421.54325940576302</c:v>
                </c:pt>
                <c:pt idx="599">
                  <c:v>421.54325940576302</c:v>
                </c:pt>
                <c:pt idx="600">
                  <c:v>421.54325940576302</c:v>
                </c:pt>
                <c:pt idx="601">
                  <c:v>421.54325940576302</c:v>
                </c:pt>
                <c:pt idx="602">
                  <c:v>421.54325940593799</c:v>
                </c:pt>
                <c:pt idx="603">
                  <c:v>421.54325940593799</c:v>
                </c:pt>
                <c:pt idx="604">
                  <c:v>421.54325940593799</c:v>
                </c:pt>
                <c:pt idx="605">
                  <c:v>421.54325940609101</c:v>
                </c:pt>
                <c:pt idx="606">
                  <c:v>421.543259406098</c:v>
                </c:pt>
                <c:pt idx="607">
                  <c:v>421.54325940611301</c:v>
                </c:pt>
                <c:pt idx="608">
                  <c:v>421.54325940634499</c:v>
                </c:pt>
                <c:pt idx="609">
                  <c:v>421.54325940634499</c:v>
                </c:pt>
                <c:pt idx="610">
                  <c:v>421.54325940634499</c:v>
                </c:pt>
                <c:pt idx="611">
                  <c:v>421.54325940634499</c:v>
                </c:pt>
                <c:pt idx="612">
                  <c:v>421.54325940634499</c:v>
                </c:pt>
                <c:pt idx="613">
                  <c:v>421.56325940578199</c:v>
                </c:pt>
                <c:pt idx="614">
                  <c:v>421.56325940578199</c:v>
                </c:pt>
                <c:pt idx="615">
                  <c:v>421.56325940578199</c:v>
                </c:pt>
                <c:pt idx="616">
                  <c:v>421.56325940578199</c:v>
                </c:pt>
                <c:pt idx="617">
                  <c:v>421.56325940578199</c:v>
                </c:pt>
                <c:pt idx="618">
                  <c:v>421.56325940578199</c:v>
                </c:pt>
                <c:pt idx="619">
                  <c:v>421.56325940578199</c:v>
                </c:pt>
                <c:pt idx="620">
                  <c:v>421.56325940578199</c:v>
                </c:pt>
                <c:pt idx="621">
                  <c:v>421.56325940578199</c:v>
                </c:pt>
                <c:pt idx="622">
                  <c:v>421.56325940578199</c:v>
                </c:pt>
                <c:pt idx="623">
                  <c:v>421.56325940578199</c:v>
                </c:pt>
                <c:pt idx="624">
                  <c:v>421.56325940578199</c:v>
                </c:pt>
                <c:pt idx="625">
                  <c:v>421.56325940578199</c:v>
                </c:pt>
                <c:pt idx="626">
                  <c:v>421.56325940578199</c:v>
                </c:pt>
                <c:pt idx="627">
                  <c:v>421.56325940578199</c:v>
                </c:pt>
                <c:pt idx="628">
                  <c:v>421.56325940595701</c:v>
                </c:pt>
                <c:pt idx="629">
                  <c:v>421.56325940595701</c:v>
                </c:pt>
                <c:pt idx="630">
                  <c:v>421.56325940595701</c:v>
                </c:pt>
                <c:pt idx="631">
                  <c:v>421.56325940595701</c:v>
                </c:pt>
                <c:pt idx="632">
                  <c:v>421.56325940595701</c:v>
                </c:pt>
                <c:pt idx="633">
                  <c:v>421.56325940609099</c:v>
                </c:pt>
                <c:pt idx="634">
                  <c:v>421.56325940610202</c:v>
                </c:pt>
                <c:pt idx="635">
                  <c:v>421.56325940610202</c:v>
                </c:pt>
                <c:pt idx="636">
                  <c:v>421.56325940636401</c:v>
                </c:pt>
                <c:pt idx="637">
                  <c:v>421.56325940636401</c:v>
                </c:pt>
                <c:pt idx="638">
                  <c:v>421.56325940636401</c:v>
                </c:pt>
                <c:pt idx="639">
                  <c:v>421.56325940636401</c:v>
                </c:pt>
                <c:pt idx="640">
                  <c:v>421.56325940636401</c:v>
                </c:pt>
                <c:pt idx="641">
                  <c:v>421.56325940636401</c:v>
                </c:pt>
                <c:pt idx="642">
                  <c:v>421.56325940636401</c:v>
                </c:pt>
                <c:pt idx="643">
                  <c:v>421.56325940636401</c:v>
                </c:pt>
                <c:pt idx="644">
                  <c:v>421.56325940636401</c:v>
                </c:pt>
                <c:pt idx="645">
                  <c:v>421.56325940636401</c:v>
                </c:pt>
                <c:pt idx="646">
                  <c:v>421.56325940636401</c:v>
                </c:pt>
                <c:pt idx="647">
                  <c:v>421.56325940636401</c:v>
                </c:pt>
                <c:pt idx="648">
                  <c:v>421.56325940636401</c:v>
                </c:pt>
                <c:pt idx="649">
                  <c:v>421.56720158271401</c:v>
                </c:pt>
                <c:pt idx="650">
                  <c:v>421.58325940580102</c:v>
                </c:pt>
                <c:pt idx="651">
                  <c:v>421.58325940580102</c:v>
                </c:pt>
                <c:pt idx="652">
                  <c:v>421.58325940580102</c:v>
                </c:pt>
                <c:pt idx="653">
                  <c:v>421.58325940580102</c:v>
                </c:pt>
                <c:pt idx="654">
                  <c:v>421.58325940580102</c:v>
                </c:pt>
                <c:pt idx="655">
                  <c:v>421.58325940580102</c:v>
                </c:pt>
                <c:pt idx="656">
                  <c:v>421.58325940580102</c:v>
                </c:pt>
                <c:pt idx="657">
                  <c:v>421.58325940580102</c:v>
                </c:pt>
                <c:pt idx="658">
                  <c:v>421.58325940580102</c:v>
                </c:pt>
                <c:pt idx="659">
                  <c:v>421.58325940580102</c:v>
                </c:pt>
                <c:pt idx="660">
                  <c:v>421.58325940580102</c:v>
                </c:pt>
                <c:pt idx="661">
                  <c:v>421.58325940580102</c:v>
                </c:pt>
                <c:pt idx="662">
                  <c:v>421.58325940580102</c:v>
                </c:pt>
                <c:pt idx="663">
                  <c:v>421.58325940580102</c:v>
                </c:pt>
                <c:pt idx="664">
                  <c:v>421.58325940580102</c:v>
                </c:pt>
                <c:pt idx="665">
                  <c:v>421.58325940580102</c:v>
                </c:pt>
                <c:pt idx="666">
                  <c:v>421.58325940580102</c:v>
                </c:pt>
                <c:pt idx="667">
                  <c:v>421.58325940580102</c:v>
                </c:pt>
                <c:pt idx="668">
                  <c:v>421.58325940580102</c:v>
                </c:pt>
                <c:pt idx="669">
                  <c:v>421.58325940580102</c:v>
                </c:pt>
                <c:pt idx="670">
                  <c:v>421.58325940580102</c:v>
                </c:pt>
                <c:pt idx="671">
                  <c:v>421.58325940580102</c:v>
                </c:pt>
                <c:pt idx="672">
                  <c:v>421.58325940580102</c:v>
                </c:pt>
                <c:pt idx="673">
                  <c:v>421.58325940580102</c:v>
                </c:pt>
                <c:pt idx="674">
                  <c:v>421.58325940580102</c:v>
                </c:pt>
                <c:pt idx="675">
                  <c:v>421.58325940580102</c:v>
                </c:pt>
                <c:pt idx="676">
                  <c:v>421.58325940580102</c:v>
                </c:pt>
                <c:pt idx="677">
                  <c:v>421.58325940580102</c:v>
                </c:pt>
                <c:pt idx="678">
                  <c:v>421.58325940580102</c:v>
                </c:pt>
                <c:pt idx="679">
                  <c:v>421.58325940580102</c:v>
                </c:pt>
                <c:pt idx="680">
                  <c:v>421.58325940580102</c:v>
                </c:pt>
                <c:pt idx="681">
                  <c:v>421.58325940580102</c:v>
                </c:pt>
                <c:pt idx="682">
                  <c:v>421.58325940580102</c:v>
                </c:pt>
                <c:pt idx="683">
                  <c:v>421.58325940580102</c:v>
                </c:pt>
                <c:pt idx="684">
                  <c:v>421.58325940580102</c:v>
                </c:pt>
                <c:pt idx="685">
                  <c:v>421.58325940580102</c:v>
                </c:pt>
                <c:pt idx="686">
                  <c:v>421.58325940580102</c:v>
                </c:pt>
                <c:pt idx="687">
                  <c:v>421.58325940580102</c:v>
                </c:pt>
                <c:pt idx="688">
                  <c:v>421.58325940580102</c:v>
                </c:pt>
                <c:pt idx="689">
                  <c:v>421.58325940580102</c:v>
                </c:pt>
                <c:pt idx="690">
                  <c:v>421.58325940580102</c:v>
                </c:pt>
                <c:pt idx="691">
                  <c:v>421.58325940580102</c:v>
                </c:pt>
                <c:pt idx="692">
                  <c:v>421.58325940580102</c:v>
                </c:pt>
                <c:pt idx="693">
                  <c:v>421.58325940580102</c:v>
                </c:pt>
                <c:pt idx="694">
                  <c:v>421.58325940580102</c:v>
                </c:pt>
                <c:pt idx="695">
                  <c:v>421.58325940580102</c:v>
                </c:pt>
                <c:pt idx="696">
                  <c:v>421.58325940580102</c:v>
                </c:pt>
                <c:pt idx="697">
                  <c:v>421.58325940580102</c:v>
                </c:pt>
                <c:pt idx="698">
                  <c:v>421.58325940580102</c:v>
                </c:pt>
                <c:pt idx="699">
                  <c:v>421.58325940580102</c:v>
                </c:pt>
                <c:pt idx="700">
                  <c:v>421.58325940580102</c:v>
                </c:pt>
                <c:pt idx="701">
                  <c:v>421.58325940580102</c:v>
                </c:pt>
                <c:pt idx="702">
                  <c:v>421.58325940580102</c:v>
                </c:pt>
                <c:pt idx="703">
                  <c:v>421.58325940580102</c:v>
                </c:pt>
                <c:pt idx="704">
                  <c:v>421.58325940580102</c:v>
                </c:pt>
                <c:pt idx="705">
                  <c:v>421.58325940580102</c:v>
                </c:pt>
                <c:pt idx="706">
                  <c:v>421.58325940580102</c:v>
                </c:pt>
                <c:pt idx="707">
                  <c:v>421.58325940580102</c:v>
                </c:pt>
                <c:pt idx="708">
                  <c:v>421.58325940580102</c:v>
                </c:pt>
                <c:pt idx="709">
                  <c:v>421.58325940580102</c:v>
                </c:pt>
                <c:pt idx="710">
                  <c:v>421.58325940580102</c:v>
                </c:pt>
                <c:pt idx="711">
                  <c:v>421.58325940580102</c:v>
                </c:pt>
                <c:pt idx="712">
                  <c:v>421.58325940580102</c:v>
                </c:pt>
                <c:pt idx="713">
                  <c:v>421.58325940580102</c:v>
                </c:pt>
                <c:pt idx="714">
                  <c:v>421.58325940580102</c:v>
                </c:pt>
                <c:pt idx="715">
                  <c:v>421.58325940580102</c:v>
                </c:pt>
                <c:pt idx="716">
                  <c:v>421.58325940580102</c:v>
                </c:pt>
                <c:pt idx="717">
                  <c:v>421.58325940580102</c:v>
                </c:pt>
                <c:pt idx="718">
                  <c:v>421.58325940580102</c:v>
                </c:pt>
                <c:pt idx="719">
                  <c:v>421.58325940580102</c:v>
                </c:pt>
                <c:pt idx="720">
                  <c:v>421.58325940580102</c:v>
                </c:pt>
                <c:pt idx="721">
                  <c:v>421.58325940580102</c:v>
                </c:pt>
                <c:pt idx="722">
                  <c:v>421.58325940580102</c:v>
                </c:pt>
                <c:pt idx="723">
                  <c:v>421.58325940580102</c:v>
                </c:pt>
                <c:pt idx="724">
                  <c:v>421.58325940580102</c:v>
                </c:pt>
                <c:pt idx="725">
                  <c:v>421.58325940580102</c:v>
                </c:pt>
                <c:pt idx="726">
                  <c:v>421.58325940580102</c:v>
                </c:pt>
                <c:pt idx="727">
                  <c:v>421.58325940580102</c:v>
                </c:pt>
                <c:pt idx="728">
                  <c:v>421.58325940580102</c:v>
                </c:pt>
                <c:pt idx="729">
                  <c:v>421.58325940580102</c:v>
                </c:pt>
                <c:pt idx="730">
                  <c:v>421.58325940580102</c:v>
                </c:pt>
                <c:pt idx="731">
                  <c:v>421.58325940580102</c:v>
                </c:pt>
                <c:pt idx="732">
                  <c:v>421.58325940580102</c:v>
                </c:pt>
                <c:pt idx="733">
                  <c:v>421.58325940580102</c:v>
                </c:pt>
                <c:pt idx="734">
                  <c:v>421.58325940580102</c:v>
                </c:pt>
                <c:pt idx="735">
                  <c:v>421.58325940580102</c:v>
                </c:pt>
                <c:pt idx="736">
                  <c:v>421.58325940580102</c:v>
                </c:pt>
                <c:pt idx="737">
                  <c:v>421.58325940580102</c:v>
                </c:pt>
                <c:pt idx="738">
                  <c:v>421.58325940580102</c:v>
                </c:pt>
                <c:pt idx="739">
                  <c:v>421.58325940580102</c:v>
                </c:pt>
                <c:pt idx="740">
                  <c:v>421.58325940580102</c:v>
                </c:pt>
                <c:pt idx="741">
                  <c:v>421.58325940580102</c:v>
                </c:pt>
                <c:pt idx="742">
                  <c:v>421.58325940580102</c:v>
                </c:pt>
                <c:pt idx="743">
                  <c:v>421.58325940597501</c:v>
                </c:pt>
                <c:pt idx="744">
                  <c:v>421.58325940597501</c:v>
                </c:pt>
                <c:pt idx="745">
                  <c:v>421.58325940597501</c:v>
                </c:pt>
                <c:pt idx="746">
                  <c:v>421.58325940597501</c:v>
                </c:pt>
                <c:pt idx="747">
                  <c:v>421.58325940597501</c:v>
                </c:pt>
                <c:pt idx="748">
                  <c:v>421.58325940597501</c:v>
                </c:pt>
                <c:pt idx="749">
                  <c:v>421.58325940597501</c:v>
                </c:pt>
                <c:pt idx="750">
                  <c:v>421.583259406092</c:v>
                </c:pt>
                <c:pt idx="751">
                  <c:v>421.583259406092</c:v>
                </c:pt>
                <c:pt idx="752">
                  <c:v>421.583259406092</c:v>
                </c:pt>
                <c:pt idx="753">
                  <c:v>421.58325940609899</c:v>
                </c:pt>
                <c:pt idx="754">
                  <c:v>421.58325940609899</c:v>
                </c:pt>
                <c:pt idx="755">
                  <c:v>421.58325940609899</c:v>
                </c:pt>
                <c:pt idx="756">
                  <c:v>421.58325940609899</c:v>
                </c:pt>
                <c:pt idx="757">
                  <c:v>421.58325940610598</c:v>
                </c:pt>
                <c:pt idx="758">
                  <c:v>421.58325940638298</c:v>
                </c:pt>
                <c:pt idx="759">
                  <c:v>421.58325940638298</c:v>
                </c:pt>
                <c:pt idx="760">
                  <c:v>421.58325940638298</c:v>
                </c:pt>
                <c:pt idx="761">
                  <c:v>421.58325940638298</c:v>
                </c:pt>
                <c:pt idx="762">
                  <c:v>421.58325940638298</c:v>
                </c:pt>
                <c:pt idx="763">
                  <c:v>421.58325940638298</c:v>
                </c:pt>
                <c:pt idx="764">
                  <c:v>421.58325940638298</c:v>
                </c:pt>
                <c:pt idx="765">
                  <c:v>421.58325940638298</c:v>
                </c:pt>
                <c:pt idx="766">
                  <c:v>421.58325940638298</c:v>
                </c:pt>
                <c:pt idx="767">
                  <c:v>421.58325940638298</c:v>
                </c:pt>
                <c:pt idx="768">
                  <c:v>421.58325940638298</c:v>
                </c:pt>
                <c:pt idx="769">
                  <c:v>421.58325940638298</c:v>
                </c:pt>
                <c:pt idx="770">
                  <c:v>421.58325940638298</c:v>
                </c:pt>
                <c:pt idx="771">
                  <c:v>421.58325940638298</c:v>
                </c:pt>
                <c:pt idx="772">
                  <c:v>421.58325940638298</c:v>
                </c:pt>
                <c:pt idx="773">
                  <c:v>421.58325940638298</c:v>
                </c:pt>
                <c:pt idx="774">
                  <c:v>421.58325940638298</c:v>
                </c:pt>
                <c:pt idx="775">
                  <c:v>421.60325940581902</c:v>
                </c:pt>
                <c:pt idx="776">
                  <c:v>421.60325940581902</c:v>
                </c:pt>
                <c:pt idx="777">
                  <c:v>421.60325940581902</c:v>
                </c:pt>
                <c:pt idx="778">
                  <c:v>421.60325940581902</c:v>
                </c:pt>
                <c:pt idx="779">
                  <c:v>421.60325940599398</c:v>
                </c:pt>
                <c:pt idx="780">
                  <c:v>421.60325940599398</c:v>
                </c:pt>
                <c:pt idx="781">
                  <c:v>421.60325940609198</c:v>
                </c:pt>
                <c:pt idx="782">
                  <c:v>421.60325940611</c:v>
                </c:pt>
                <c:pt idx="783">
                  <c:v>421.60325940640098</c:v>
                </c:pt>
                <c:pt idx="784">
                  <c:v>421.60325940640098</c:v>
                </c:pt>
                <c:pt idx="785">
                  <c:v>421.60325940640098</c:v>
                </c:pt>
                <c:pt idx="786">
                  <c:v>421.62325940583798</c:v>
                </c:pt>
                <c:pt idx="787">
                  <c:v>421.62325940583798</c:v>
                </c:pt>
                <c:pt idx="788">
                  <c:v>421.62325940601198</c:v>
                </c:pt>
                <c:pt idx="789">
                  <c:v>421.62325940611402</c:v>
                </c:pt>
                <c:pt idx="790">
                  <c:v>421.65090455370898</c:v>
                </c:pt>
                <c:pt idx="791">
                  <c:v>421.65090455538302</c:v>
                </c:pt>
                <c:pt idx="792">
                  <c:v>421.654607524629</c:v>
                </c:pt>
                <c:pt idx="793">
                  <c:v>421.654607524629</c:v>
                </c:pt>
                <c:pt idx="794">
                  <c:v>421.654607524629</c:v>
                </c:pt>
                <c:pt idx="795">
                  <c:v>421.65460752474598</c:v>
                </c:pt>
                <c:pt idx="796">
                  <c:v>421.65460752474598</c:v>
                </c:pt>
                <c:pt idx="797">
                  <c:v>421.65460752474598</c:v>
                </c:pt>
                <c:pt idx="798">
                  <c:v>421.65460752487297</c:v>
                </c:pt>
                <c:pt idx="799">
                  <c:v>421.654607525095</c:v>
                </c:pt>
                <c:pt idx="800">
                  <c:v>421.654607525095</c:v>
                </c:pt>
                <c:pt idx="801">
                  <c:v>421.67460752464802</c:v>
                </c:pt>
                <c:pt idx="802">
                  <c:v>421.67460752464802</c:v>
                </c:pt>
                <c:pt idx="803">
                  <c:v>421.67460752464802</c:v>
                </c:pt>
                <c:pt idx="804">
                  <c:v>421.67460752464802</c:v>
                </c:pt>
                <c:pt idx="805">
                  <c:v>421.67460752464802</c:v>
                </c:pt>
                <c:pt idx="806">
                  <c:v>421.67460752464802</c:v>
                </c:pt>
                <c:pt idx="807">
                  <c:v>421.67460752464802</c:v>
                </c:pt>
                <c:pt idx="808">
                  <c:v>421.67460752464802</c:v>
                </c:pt>
                <c:pt idx="809">
                  <c:v>421.67460752464802</c:v>
                </c:pt>
                <c:pt idx="810">
                  <c:v>421.67460752464802</c:v>
                </c:pt>
                <c:pt idx="811">
                  <c:v>421.67460752464802</c:v>
                </c:pt>
                <c:pt idx="812">
                  <c:v>421.67460752476399</c:v>
                </c:pt>
                <c:pt idx="813">
                  <c:v>421.67460752476399</c:v>
                </c:pt>
                <c:pt idx="814">
                  <c:v>421.67460752476399</c:v>
                </c:pt>
                <c:pt idx="815">
                  <c:v>421.67460752488103</c:v>
                </c:pt>
                <c:pt idx="816">
                  <c:v>421.67460752489501</c:v>
                </c:pt>
                <c:pt idx="817">
                  <c:v>421.674607525113</c:v>
                </c:pt>
                <c:pt idx="818">
                  <c:v>421.674607525113</c:v>
                </c:pt>
                <c:pt idx="819">
                  <c:v>421.674607525113</c:v>
                </c:pt>
                <c:pt idx="820">
                  <c:v>421.674607525113</c:v>
                </c:pt>
                <c:pt idx="821">
                  <c:v>421.674607525113</c:v>
                </c:pt>
                <c:pt idx="822">
                  <c:v>421.674607525113</c:v>
                </c:pt>
                <c:pt idx="823">
                  <c:v>421.674607525113</c:v>
                </c:pt>
                <c:pt idx="824">
                  <c:v>421.674607525113</c:v>
                </c:pt>
                <c:pt idx="825">
                  <c:v>421.674607525113</c:v>
                </c:pt>
                <c:pt idx="826">
                  <c:v>421.674607525113</c:v>
                </c:pt>
                <c:pt idx="827">
                  <c:v>421.674607525113</c:v>
                </c:pt>
                <c:pt idx="828">
                  <c:v>421.674607525113</c:v>
                </c:pt>
                <c:pt idx="829">
                  <c:v>421.674607525113</c:v>
                </c:pt>
                <c:pt idx="830">
                  <c:v>421.69460752466603</c:v>
                </c:pt>
                <c:pt idx="831">
                  <c:v>421.69460752478301</c:v>
                </c:pt>
                <c:pt idx="832">
                  <c:v>421.69460752478301</c:v>
                </c:pt>
                <c:pt idx="833">
                  <c:v>421.69460752478301</c:v>
                </c:pt>
                <c:pt idx="834">
                  <c:v>421.69460752486998</c:v>
                </c:pt>
                <c:pt idx="835">
                  <c:v>421.69460752513203</c:v>
                </c:pt>
                <c:pt idx="836">
                  <c:v>421.69460752513203</c:v>
                </c:pt>
                <c:pt idx="837">
                  <c:v>421.69460752513203</c:v>
                </c:pt>
                <c:pt idx="838">
                  <c:v>421.70225267577899</c:v>
                </c:pt>
                <c:pt idx="839">
                  <c:v>421.76595564349498</c:v>
                </c:pt>
                <c:pt idx="840">
                  <c:v>421.76595564365499</c:v>
                </c:pt>
                <c:pt idx="841">
                  <c:v>421.76595564384399</c:v>
                </c:pt>
                <c:pt idx="842">
                  <c:v>421.76595564384399</c:v>
                </c:pt>
                <c:pt idx="843">
                  <c:v>421.76595564384399</c:v>
                </c:pt>
                <c:pt idx="844">
                  <c:v>421.785955643514</c:v>
                </c:pt>
                <c:pt idx="845">
                  <c:v>421.785955643514</c:v>
                </c:pt>
                <c:pt idx="846">
                  <c:v>421.785955643514</c:v>
                </c:pt>
                <c:pt idx="847">
                  <c:v>421.785955643514</c:v>
                </c:pt>
                <c:pt idx="848">
                  <c:v>421.785955643514</c:v>
                </c:pt>
                <c:pt idx="849">
                  <c:v>421.785955643514</c:v>
                </c:pt>
                <c:pt idx="850">
                  <c:v>421.785955643514</c:v>
                </c:pt>
                <c:pt idx="851">
                  <c:v>421.785955643514</c:v>
                </c:pt>
                <c:pt idx="852">
                  <c:v>421.785955643514</c:v>
                </c:pt>
                <c:pt idx="853">
                  <c:v>421.785955643514</c:v>
                </c:pt>
                <c:pt idx="854">
                  <c:v>421.785955643514</c:v>
                </c:pt>
                <c:pt idx="855">
                  <c:v>421.785955643514</c:v>
                </c:pt>
                <c:pt idx="856">
                  <c:v>421.785955643514</c:v>
                </c:pt>
                <c:pt idx="857">
                  <c:v>421.785955643514</c:v>
                </c:pt>
                <c:pt idx="858">
                  <c:v>421.785955643514</c:v>
                </c:pt>
                <c:pt idx="859">
                  <c:v>421.785955643514</c:v>
                </c:pt>
                <c:pt idx="860">
                  <c:v>421.785955643514</c:v>
                </c:pt>
                <c:pt idx="861">
                  <c:v>421.785955643514</c:v>
                </c:pt>
                <c:pt idx="862">
                  <c:v>421.785955643514</c:v>
                </c:pt>
                <c:pt idx="863">
                  <c:v>421.785955643514</c:v>
                </c:pt>
                <c:pt idx="864">
                  <c:v>421.785955643514</c:v>
                </c:pt>
                <c:pt idx="865">
                  <c:v>421.785955643514</c:v>
                </c:pt>
                <c:pt idx="866">
                  <c:v>421.785955643514</c:v>
                </c:pt>
                <c:pt idx="867">
                  <c:v>421.785955643514</c:v>
                </c:pt>
                <c:pt idx="868">
                  <c:v>421.785955643514</c:v>
                </c:pt>
                <c:pt idx="869">
                  <c:v>421.785955643514</c:v>
                </c:pt>
                <c:pt idx="870">
                  <c:v>421.785955643514</c:v>
                </c:pt>
                <c:pt idx="871">
                  <c:v>421.785955643514</c:v>
                </c:pt>
                <c:pt idx="872">
                  <c:v>421.785955643514</c:v>
                </c:pt>
                <c:pt idx="873">
                  <c:v>421.785955643514</c:v>
                </c:pt>
                <c:pt idx="874">
                  <c:v>421.785955643514</c:v>
                </c:pt>
                <c:pt idx="875">
                  <c:v>421.785955643514</c:v>
                </c:pt>
                <c:pt idx="876">
                  <c:v>421.785955643514</c:v>
                </c:pt>
                <c:pt idx="877">
                  <c:v>421.785955643514</c:v>
                </c:pt>
                <c:pt idx="878">
                  <c:v>421.785955643514</c:v>
                </c:pt>
                <c:pt idx="879">
                  <c:v>421.785955643514</c:v>
                </c:pt>
                <c:pt idx="880">
                  <c:v>421.785955643514</c:v>
                </c:pt>
                <c:pt idx="881">
                  <c:v>421.785955643514</c:v>
                </c:pt>
                <c:pt idx="882">
                  <c:v>421.785955643514</c:v>
                </c:pt>
                <c:pt idx="883">
                  <c:v>421.785955643514</c:v>
                </c:pt>
                <c:pt idx="884">
                  <c:v>421.785955643514</c:v>
                </c:pt>
                <c:pt idx="885">
                  <c:v>421.785955643514</c:v>
                </c:pt>
                <c:pt idx="886">
                  <c:v>421.785955643514</c:v>
                </c:pt>
                <c:pt idx="887">
                  <c:v>421.785955643514</c:v>
                </c:pt>
                <c:pt idx="888">
                  <c:v>421.785955643514</c:v>
                </c:pt>
                <c:pt idx="889">
                  <c:v>421.785955643514</c:v>
                </c:pt>
                <c:pt idx="890">
                  <c:v>421.785955643514</c:v>
                </c:pt>
                <c:pt idx="891">
                  <c:v>421.785955643514</c:v>
                </c:pt>
                <c:pt idx="892">
                  <c:v>421.785955643514</c:v>
                </c:pt>
                <c:pt idx="893">
                  <c:v>421.785955643514</c:v>
                </c:pt>
                <c:pt idx="894">
                  <c:v>421.785955643514</c:v>
                </c:pt>
                <c:pt idx="895">
                  <c:v>421.785955643514</c:v>
                </c:pt>
                <c:pt idx="896">
                  <c:v>421.785955643514</c:v>
                </c:pt>
                <c:pt idx="897">
                  <c:v>421.785955643514</c:v>
                </c:pt>
                <c:pt idx="898">
                  <c:v>421.785955643514</c:v>
                </c:pt>
                <c:pt idx="899">
                  <c:v>421.785955643514</c:v>
                </c:pt>
                <c:pt idx="900">
                  <c:v>421.785955643514</c:v>
                </c:pt>
                <c:pt idx="901">
                  <c:v>421.785955643514</c:v>
                </c:pt>
                <c:pt idx="902">
                  <c:v>421.785955643514</c:v>
                </c:pt>
                <c:pt idx="903">
                  <c:v>421.785955643514</c:v>
                </c:pt>
                <c:pt idx="904">
                  <c:v>421.785955643514</c:v>
                </c:pt>
                <c:pt idx="905">
                  <c:v>421.785955643514</c:v>
                </c:pt>
                <c:pt idx="906">
                  <c:v>421.785955643514</c:v>
                </c:pt>
                <c:pt idx="907">
                  <c:v>421.785955643514</c:v>
                </c:pt>
                <c:pt idx="908">
                  <c:v>421.785955643514</c:v>
                </c:pt>
                <c:pt idx="909">
                  <c:v>421.785955643514</c:v>
                </c:pt>
                <c:pt idx="910">
                  <c:v>421.785955643514</c:v>
                </c:pt>
                <c:pt idx="911">
                  <c:v>421.785955643514</c:v>
                </c:pt>
                <c:pt idx="912">
                  <c:v>421.785955643514</c:v>
                </c:pt>
                <c:pt idx="913">
                  <c:v>421.785955643514</c:v>
                </c:pt>
                <c:pt idx="914">
                  <c:v>421.785955643514</c:v>
                </c:pt>
                <c:pt idx="915">
                  <c:v>421.785955643514</c:v>
                </c:pt>
                <c:pt idx="916">
                  <c:v>421.785955643514</c:v>
                </c:pt>
                <c:pt idx="917">
                  <c:v>421.785955643514</c:v>
                </c:pt>
                <c:pt idx="918">
                  <c:v>421.785955643514</c:v>
                </c:pt>
                <c:pt idx="919">
                  <c:v>421.785955643514</c:v>
                </c:pt>
                <c:pt idx="920">
                  <c:v>421.785955643514</c:v>
                </c:pt>
                <c:pt idx="921">
                  <c:v>421.785955643514</c:v>
                </c:pt>
                <c:pt idx="922">
                  <c:v>421.785955643514</c:v>
                </c:pt>
                <c:pt idx="923">
                  <c:v>421.785955643514</c:v>
                </c:pt>
                <c:pt idx="924">
                  <c:v>421.785955643514</c:v>
                </c:pt>
                <c:pt idx="925">
                  <c:v>421.785955643514</c:v>
                </c:pt>
                <c:pt idx="926">
                  <c:v>421.785955643514</c:v>
                </c:pt>
                <c:pt idx="927">
                  <c:v>421.785955643514</c:v>
                </c:pt>
                <c:pt idx="928">
                  <c:v>421.78595564357198</c:v>
                </c:pt>
                <c:pt idx="929">
                  <c:v>421.78595564357198</c:v>
                </c:pt>
                <c:pt idx="930">
                  <c:v>421.78595564357198</c:v>
                </c:pt>
                <c:pt idx="931">
                  <c:v>421.78595564357198</c:v>
                </c:pt>
                <c:pt idx="932">
                  <c:v>421.78595564357198</c:v>
                </c:pt>
                <c:pt idx="933">
                  <c:v>421.78595564357198</c:v>
                </c:pt>
                <c:pt idx="934">
                  <c:v>421.78595564357198</c:v>
                </c:pt>
                <c:pt idx="935">
                  <c:v>421.78595564357198</c:v>
                </c:pt>
                <c:pt idx="936">
                  <c:v>421.78595564365901</c:v>
                </c:pt>
                <c:pt idx="937">
                  <c:v>421.78595564365901</c:v>
                </c:pt>
                <c:pt idx="938">
                  <c:v>421.78595564365901</c:v>
                </c:pt>
                <c:pt idx="939">
                  <c:v>421.78595564365901</c:v>
                </c:pt>
                <c:pt idx="940">
                  <c:v>421.78595564365901</c:v>
                </c:pt>
                <c:pt idx="941">
                  <c:v>421.78595564365901</c:v>
                </c:pt>
                <c:pt idx="942">
                  <c:v>421.78595564365901</c:v>
                </c:pt>
                <c:pt idx="943">
                  <c:v>421.78595564365901</c:v>
                </c:pt>
                <c:pt idx="944">
                  <c:v>421.78595564365901</c:v>
                </c:pt>
                <c:pt idx="945">
                  <c:v>421.78595564365901</c:v>
                </c:pt>
                <c:pt idx="946">
                  <c:v>421.78595564386302</c:v>
                </c:pt>
                <c:pt idx="947">
                  <c:v>421.78595564386302</c:v>
                </c:pt>
                <c:pt idx="948">
                  <c:v>421.78595564386302</c:v>
                </c:pt>
                <c:pt idx="949">
                  <c:v>421.78595564386302</c:v>
                </c:pt>
                <c:pt idx="950">
                  <c:v>421.78595564386302</c:v>
                </c:pt>
                <c:pt idx="951">
                  <c:v>421.78595564386302</c:v>
                </c:pt>
                <c:pt idx="952">
                  <c:v>421.78595564386302</c:v>
                </c:pt>
                <c:pt idx="953">
                  <c:v>421.78595564386302</c:v>
                </c:pt>
                <c:pt idx="954">
                  <c:v>421.78595564386302</c:v>
                </c:pt>
                <c:pt idx="955">
                  <c:v>421.78595564386302</c:v>
                </c:pt>
                <c:pt idx="956">
                  <c:v>421.78595564386302</c:v>
                </c:pt>
                <c:pt idx="957">
                  <c:v>421.78595564386302</c:v>
                </c:pt>
                <c:pt idx="958">
                  <c:v>421.78595564386302</c:v>
                </c:pt>
                <c:pt idx="959">
                  <c:v>421.78595564386302</c:v>
                </c:pt>
                <c:pt idx="960">
                  <c:v>421.78595564386302</c:v>
                </c:pt>
                <c:pt idx="961">
                  <c:v>421.78595564386302</c:v>
                </c:pt>
                <c:pt idx="962">
                  <c:v>421.78595564386302</c:v>
                </c:pt>
                <c:pt idx="963">
                  <c:v>421.805955643532</c:v>
                </c:pt>
                <c:pt idx="964">
                  <c:v>421.805955643532</c:v>
                </c:pt>
                <c:pt idx="965">
                  <c:v>421.805955643532</c:v>
                </c:pt>
                <c:pt idx="966">
                  <c:v>421.805955643532</c:v>
                </c:pt>
                <c:pt idx="967">
                  <c:v>421.805955643532</c:v>
                </c:pt>
                <c:pt idx="968">
                  <c:v>421.805955643532</c:v>
                </c:pt>
                <c:pt idx="969">
                  <c:v>421.80595564359101</c:v>
                </c:pt>
                <c:pt idx="970">
                  <c:v>421.80595564359101</c:v>
                </c:pt>
                <c:pt idx="971">
                  <c:v>421.80595564365598</c:v>
                </c:pt>
                <c:pt idx="972">
                  <c:v>421.80595564388199</c:v>
                </c:pt>
                <c:pt idx="973">
                  <c:v>421.80595564388199</c:v>
                </c:pt>
                <c:pt idx="974">
                  <c:v>421.80595564388199</c:v>
                </c:pt>
                <c:pt idx="975">
                  <c:v>421.80595564388199</c:v>
                </c:pt>
                <c:pt idx="976">
                  <c:v>421.80595564388199</c:v>
                </c:pt>
                <c:pt idx="977">
                  <c:v>421.813600791385</c:v>
                </c:pt>
                <c:pt idx="978">
                  <c:v>421.85360079142202</c:v>
                </c:pt>
                <c:pt idx="979">
                  <c:v>421.87730376236101</c:v>
                </c:pt>
                <c:pt idx="980">
                  <c:v>421.89730376237998</c:v>
                </c:pt>
                <c:pt idx="981">
                  <c:v>421.89730376237998</c:v>
                </c:pt>
                <c:pt idx="982">
                  <c:v>421.89730376237998</c:v>
                </c:pt>
                <c:pt idx="983">
                  <c:v>421.91730376239798</c:v>
                </c:pt>
                <c:pt idx="984">
                  <c:v>421.91730376263098</c:v>
                </c:pt>
                <c:pt idx="985">
                  <c:v>421.924948913278</c:v>
                </c:pt>
                <c:pt idx="986">
                  <c:v>422.06788436532901</c:v>
                </c:pt>
                <c:pt idx="987">
                  <c:v>422.15786693070498</c:v>
                </c:pt>
                <c:pt idx="988">
                  <c:v>422.19786693074201</c:v>
                </c:pt>
                <c:pt idx="989">
                  <c:v>422.19786693144101</c:v>
                </c:pt>
                <c:pt idx="990">
                  <c:v>422.269215049222</c:v>
                </c:pt>
                <c:pt idx="991">
                  <c:v>422.26921504977503</c:v>
                </c:pt>
                <c:pt idx="992">
                  <c:v>422.26921505015298</c:v>
                </c:pt>
                <c:pt idx="993">
                  <c:v>422.28921504924</c:v>
                </c:pt>
                <c:pt idx="994">
                  <c:v>422.28921504976398</c:v>
                </c:pt>
                <c:pt idx="995">
                  <c:v>422.30921504925902</c:v>
                </c:pt>
                <c:pt idx="996">
                  <c:v>422.30921504955001</c:v>
                </c:pt>
                <c:pt idx="997">
                  <c:v>422.30921504975402</c:v>
                </c:pt>
                <c:pt idx="998">
                  <c:v>422.30921505019001</c:v>
                </c:pt>
                <c:pt idx="999">
                  <c:v>422.30921505019001</c:v>
                </c:pt>
                <c:pt idx="1000">
                  <c:v>422.30921505019001</c:v>
                </c:pt>
                <c:pt idx="1001">
                  <c:v>422.30921505019001</c:v>
                </c:pt>
                <c:pt idx="1002">
                  <c:v>422.32921504927799</c:v>
                </c:pt>
                <c:pt idx="1003">
                  <c:v>422.32921504927799</c:v>
                </c:pt>
                <c:pt idx="1004">
                  <c:v>422.36056316806901</c:v>
                </c:pt>
                <c:pt idx="1005">
                  <c:v>422.38056316808797</c:v>
                </c:pt>
                <c:pt idx="1006">
                  <c:v>422.38056316808797</c:v>
                </c:pt>
                <c:pt idx="1007">
                  <c:v>422.38056316808797</c:v>
                </c:pt>
                <c:pt idx="1008">
                  <c:v>422.38056316808797</c:v>
                </c:pt>
                <c:pt idx="1009">
                  <c:v>422.38056316808797</c:v>
                </c:pt>
                <c:pt idx="1010">
                  <c:v>422.38056316808797</c:v>
                </c:pt>
                <c:pt idx="1011">
                  <c:v>422.38056316832001</c:v>
                </c:pt>
                <c:pt idx="1012">
                  <c:v>422.38056316853903</c:v>
                </c:pt>
                <c:pt idx="1013">
                  <c:v>422.38056316855301</c:v>
                </c:pt>
                <c:pt idx="1014">
                  <c:v>422.38056316890197</c:v>
                </c:pt>
                <c:pt idx="1015">
                  <c:v>422.40056316810598</c:v>
                </c:pt>
                <c:pt idx="1016">
                  <c:v>422.40056316810598</c:v>
                </c:pt>
                <c:pt idx="1017">
                  <c:v>422.40056316833898</c:v>
                </c:pt>
                <c:pt idx="1018">
                  <c:v>422.40056316833898</c:v>
                </c:pt>
                <c:pt idx="1019">
                  <c:v>422.40056316833898</c:v>
                </c:pt>
                <c:pt idx="1020">
                  <c:v>422.40056316854299</c:v>
                </c:pt>
                <c:pt idx="1021">
                  <c:v>422.40056316854299</c:v>
                </c:pt>
                <c:pt idx="1022">
                  <c:v>422.400563168921</c:v>
                </c:pt>
                <c:pt idx="1023">
                  <c:v>422.400563168921</c:v>
                </c:pt>
                <c:pt idx="1024">
                  <c:v>422.400563168921</c:v>
                </c:pt>
                <c:pt idx="1025">
                  <c:v>422.400563168921</c:v>
                </c:pt>
                <c:pt idx="1026">
                  <c:v>422.400563168921</c:v>
                </c:pt>
                <c:pt idx="1027">
                  <c:v>422.400563168921</c:v>
                </c:pt>
                <c:pt idx="1028">
                  <c:v>422.400563168921</c:v>
                </c:pt>
                <c:pt idx="1029">
                  <c:v>422.400563168921</c:v>
                </c:pt>
                <c:pt idx="1030">
                  <c:v>422.420563168125</c:v>
                </c:pt>
                <c:pt idx="1031">
                  <c:v>422.420563168125</c:v>
                </c:pt>
                <c:pt idx="1032">
                  <c:v>422.420563168125</c:v>
                </c:pt>
                <c:pt idx="1033">
                  <c:v>422.420563168125</c:v>
                </c:pt>
                <c:pt idx="1034">
                  <c:v>422.420563168125</c:v>
                </c:pt>
                <c:pt idx="1035">
                  <c:v>422.420563168358</c:v>
                </c:pt>
                <c:pt idx="1036">
                  <c:v>422.42056316851802</c:v>
                </c:pt>
                <c:pt idx="1037">
                  <c:v>422.42056316854701</c:v>
                </c:pt>
                <c:pt idx="1038">
                  <c:v>422.42056316894002</c:v>
                </c:pt>
                <c:pt idx="1039">
                  <c:v>422.42056316894002</c:v>
                </c:pt>
                <c:pt idx="1040">
                  <c:v>422.42056316894002</c:v>
                </c:pt>
                <c:pt idx="1041">
                  <c:v>422.42056316894002</c:v>
                </c:pt>
                <c:pt idx="1042">
                  <c:v>422.42056316894002</c:v>
                </c:pt>
                <c:pt idx="1043">
                  <c:v>422.42056316894002</c:v>
                </c:pt>
                <c:pt idx="1044">
                  <c:v>422.440563168143</c:v>
                </c:pt>
                <c:pt idx="1045">
                  <c:v>422.440563168376</c:v>
                </c:pt>
                <c:pt idx="1046">
                  <c:v>422.44056316855102</c:v>
                </c:pt>
                <c:pt idx="1047">
                  <c:v>422.46056316897699</c:v>
                </c:pt>
                <c:pt idx="1048">
                  <c:v>422.47191128693498</c:v>
                </c:pt>
                <c:pt idx="1049">
                  <c:v>422.48820831780898</c:v>
                </c:pt>
                <c:pt idx="1050">
                  <c:v>422.49191128695298</c:v>
                </c:pt>
                <c:pt idx="1051">
                  <c:v>422.49191128695298</c:v>
                </c:pt>
                <c:pt idx="1052">
                  <c:v>422.49191128695298</c:v>
                </c:pt>
                <c:pt idx="1053">
                  <c:v>422.49191128695298</c:v>
                </c:pt>
                <c:pt idx="1054">
                  <c:v>422.491911287128</c:v>
                </c:pt>
                <c:pt idx="1055">
                  <c:v>422.491911287128</c:v>
                </c:pt>
                <c:pt idx="1056">
                  <c:v>422.491911287128</c:v>
                </c:pt>
                <c:pt idx="1057">
                  <c:v>422.491911287128</c:v>
                </c:pt>
                <c:pt idx="1058">
                  <c:v>422.491911287128</c:v>
                </c:pt>
                <c:pt idx="1059">
                  <c:v>422.49191128733202</c:v>
                </c:pt>
                <c:pt idx="1060">
                  <c:v>422.49191128765199</c:v>
                </c:pt>
                <c:pt idx="1061">
                  <c:v>422.49191128765199</c:v>
                </c:pt>
                <c:pt idx="1062">
                  <c:v>422.49191128765199</c:v>
                </c:pt>
                <c:pt idx="1063">
                  <c:v>422.49191128765199</c:v>
                </c:pt>
                <c:pt idx="1064">
                  <c:v>422.49191128765199</c:v>
                </c:pt>
                <c:pt idx="1065">
                  <c:v>422.49191128765199</c:v>
                </c:pt>
                <c:pt idx="1066">
                  <c:v>422.49191128765199</c:v>
                </c:pt>
                <c:pt idx="1067">
                  <c:v>422.49191128765199</c:v>
                </c:pt>
                <c:pt idx="1068">
                  <c:v>422.49191128765199</c:v>
                </c:pt>
                <c:pt idx="1069">
                  <c:v>422.49191128765199</c:v>
                </c:pt>
                <c:pt idx="1070">
                  <c:v>422.51191128697201</c:v>
                </c:pt>
                <c:pt idx="1071">
                  <c:v>422.51191128697201</c:v>
                </c:pt>
                <c:pt idx="1072">
                  <c:v>422.51191128697201</c:v>
                </c:pt>
                <c:pt idx="1073">
                  <c:v>422.51191128697201</c:v>
                </c:pt>
                <c:pt idx="1074">
                  <c:v>422.51191128697201</c:v>
                </c:pt>
                <c:pt idx="1075">
                  <c:v>422.51191128714697</c:v>
                </c:pt>
                <c:pt idx="1076">
                  <c:v>422.51191128714697</c:v>
                </c:pt>
                <c:pt idx="1077">
                  <c:v>422.51191128714697</c:v>
                </c:pt>
                <c:pt idx="1078">
                  <c:v>422.51191128714697</c:v>
                </c:pt>
                <c:pt idx="1079">
                  <c:v>422.51191128714697</c:v>
                </c:pt>
                <c:pt idx="1080">
                  <c:v>422.51191128714697</c:v>
                </c:pt>
                <c:pt idx="1081">
                  <c:v>422.51191128732103</c:v>
                </c:pt>
                <c:pt idx="1082">
                  <c:v>422.51191128732103</c:v>
                </c:pt>
                <c:pt idx="1083">
                  <c:v>422.51191128766999</c:v>
                </c:pt>
                <c:pt idx="1084">
                  <c:v>422.51191128766999</c:v>
                </c:pt>
                <c:pt idx="1085">
                  <c:v>422.53191128716497</c:v>
                </c:pt>
                <c:pt idx="1086">
                  <c:v>422.53191128716497</c:v>
                </c:pt>
                <c:pt idx="1087">
                  <c:v>422.53191128768901</c:v>
                </c:pt>
                <c:pt idx="1088">
                  <c:v>422.53191128768901</c:v>
                </c:pt>
                <c:pt idx="1089">
                  <c:v>422.55191128700898</c:v>
                </c:pt>
                <c:pt idx="1090">
                  <c:v>422.599556435772</c:v>
                </c:pt>
                <c:pt idx="1091">
                  <c:v>422.60325940581902</c:v>
                </c:pt>
                <c:pt idx="1092">
                  <c:v>422.60325940581902</c:v>
                </c:pt>
                <c:pt idx="1093">
                  <c:v>422.60325940581902</c:v>
                </c:pt>
                <c:pt idx="1094">
                  <c:v>422.60325940581902</c:v>
                </c:pt>
                <c:pt idx="1095">
                  <c:v>422.60325940581902</c:v>
                </c:pt>
                <c:pt idx="1096">
                  <c:v>422.60325940581902</c:v>
                </c:pt>
                <c:pt idx="1097">
                  <c:v>422.603259405936</c:v>
                </c:pt>
                <c:pt idx="1098">
                  <c:v>422.603259405936</c:v>
                </c:pt>
                <c:pt idx="1099">
                  <c:v>422.603259405936</c:v>
                </c:pt>
                <c:pt idx="1100">
                  <c:v>422.60325940609198</c:v>
                </c:pt>
                <c:pt idx="1101">
                  <c:v>422.60325940611</c:v>
                </c:pt>
                <c:pt idx="1102">
                  <c:v>422.60325940640098</c:v>
                </c:pt>
                <c:pt idx="1103">
                  <c:v>422.60325940640098</c:v>
                </c:pt>
                <c:pt idx="1104">
                  <c:v>422.60325940640098</c:v>
                </c:pt>
                <c:pt idx="1105">
                  <c:v>422.60325940640098</c:v>
                </c:pt>
                <c:pt idx="1106">
                  <c:v>422.60814028023702</c:v>
                </c:pt>
                <c:pt idx="1107">
                  <c:v>422.62325940583798</c:v>
                </c:pt>
                <c:pt idx="1108">
                  <c:v>422.62325940583798</c:v>
                </c:pt>
                <c:pt idx="1109">
                  <c:v>422.62325940583798</c:v>
                </c:pt>
                <c:pt idx="1110">
                  <c:v>422.62325940583798</c:v>
                </c:pt>
                <c:pt idx="1111">
                  <c:v>422.62325940583798</c:v>
                </c:pt>
                <c:pt idx="1112">
                  <c:v>422.62325940583798</c:v>
                </c:pt>
                <c:pt idx="1113">
                  <c:v>422.62325940583798</c:v>
                </c:pt>
                <c:pt idx="1114">
                  <c:v>422.62325940583798</c:v>
                </c:pt>
                <c:pt idx="1115">
                  <c:v>422.62325940583798</c:v>
                </c:pt>
                <c:pt idx="1116">
                  <c:v>422.62325940583798</c:v>
                </c:pt>
                <c:pt idx="1117">
                  <c:v>422.62325940583798</c:v>
                </c:pt>
                <c:pt idx="1118">
                  <c:v>422.62325940583798</c:v>
                </c:pt>
                <c:pt idx="1119">
                  <c:v>422.62325940583798</c:v>
                </c:pt>
                <c:pt idx="1120">
                  <c:v>422.62325940583798</c:v>
                </c:pt>
                <c:pt idx="1121">
                  <c:v>422.62325940583798</c:v>
                </c:pt>
                <c:pt idx="1122">
                  <c:v>422.62325940583798</c:v>
                </c:pt>
                <c:pt idx="1123">
                  <c:v>422.62325940583798</c:v>
                </c:pt>
                <c:pt idx="1124">
                  <c:v>422.62325940583798</c:v>
                </c:pt>
                <c:pt idx="1125">
                  <c:v>422.62325940583798</c:v>
                </c:pt>
                <c:pt idx="1126">
                  <c:v>422.623259405954</c:v>
                </c:pt>
                <c:pt idx="1127">
                  <c:v>422.623259405954</c:v>
                </c:pt>
                <c:pt idx="1128">
                  <c:v>422.623259405954</c:v>
                </c:pt>
                <c:pt idx="1129">
                  <c:v>422.623259405954</c:v>
                </c:pt>
                <c:pt idx="1130">
                  <c:v>422.623259405954</c:v>
                </c:pt>
                <c:pt idx="1131">
                  <c:v>422.62325940609298</c:v>
                </c:pt>
                <c:pt idx="1132">
                  <c:v>422.62325940609998</c:v>
                </c:pt>
                <c:pt idx="1133">
                  <c:v>422.62325940609998</c:v>
                </c:pt>
                <c:pt idx="1134">
                  <c:v>422.62325940609998</c:v>
                </c:pt>
                <c:pt idx="1135">
                  <c:v>422.62325940609998</c:v>
                </c:pt>
                <c:pt idx="1136">
                  <c:v>422.62325940642</c:v>
                </c:pt>
                <c:pt idx="1137">
                  <c:v>422.62325940642</c:v>
                </c:pt>
                <c:pt idx="1138">
                  <c:v>422.62325940642</c:v>
                </c:pt>
                <c:pt idx="1139">
                  <c:v>422.62325940642</c:v>
                </c:pt>
                <c:pt idx="1140">
                  <c:v>422.62325940642</c:v>
                </c:pt>
                <c:pt idx="1141">
                  <c:v>422.62325940642</c:v>
                </c:pt>
                <c:pt idx="1142">
                  <c:v>422.62325940642</c:v>
                </c:pt>
                <c:pt idx="1143">
                  <c:v>422.62325940642</c:v>
                </c:pt>
                <c:pt idx="1144">
                  <c:v>422.62325940642</c:v>
                </c:pt>
                <c:pt idx="1145">
                  <c:v>422.62325940642</c:v>
                </c:pt>
                <c:pt idx="1146">
                  <c:v>422.62325940642</c:v>
                </c:pt>
                <c:pt idx="1147">
                  <c:v>422.62325940642</c:v>
                </c:pt>
                <c:pt idx="1148">
                  <c:v>422.62325940642</c:v>
                </c:pt>
                <c:pt idx="1149">
                  <c:v>422.62325940642</c:v>
                </c:pt>
                <c:pt idx="1150">
                  <c:v>422.62325940642</c:v>
                </c:pt>
                <c:pt idx="1151">
                  <c:v>422.64325940585599</c:v>
                </c:pt>
                <c:pt idx="1152">
                  <c:v>422.64325940585599</c:v>
                </c:pt>
                <c:pt idx="1153">
                  <c:v>422.64325940597303</c:v>
                </c:pt>
                <c:pt idx="1154">
                  <c:v>422.64325940597303</c:v>
                </c:pt>
                <c:pt idx="1155">
                  <c:v>422.64325940643897</c:v>
                </c:pt>
                <c:pt idx="1156">
                  <c:v>422.64325940643897</c:v>
                </c:pt>
                <c:pt idx="1157">
                  <c:v>422.64325940643897</c:v>
                </c:pt>
                <c:pt idx="1158">
                  <c:v>422.64325940643897</c:v>
                </c:pt>
                <c:pt idx="1159">
                  <c:v>422.64325940643897</c:v>
                </c:pt>
                <c:pt idx="1160">
                  <c:v>422.67090455372801</c:v>
                </c:pt>
                <c:pt idx="1161">
                  <c:v>422.67090455372801</c:v>
                </c:pt>
                <c:pt idx="1162">
                  <c:v>422.71460752468499</c:v>
                </c:pt>
                <c:pt idx="1163">
                  <c:v>422.71460752468499</c:v>
                </c:pt>
                <c:pt idx="1164">
                  <c:v>422.71460752474297</c:v>
                </c:pt>
                <c:pt idx="1165">
                  <c:v>422.71460752474297</c:v>
                </c:pt>
                <c:pt idx="1166">
                  <c:v>422.714607525151</c:v>
                </c:pt>
                <c:pt idx="1167">
                  <c:v>422.73460752470402</c:v>
                </c:pt>
                <c:pt idx="1168">
                  <c:v>422.73460752470402</c:v>
                </c:pt>
                <c:pt idx="1169">
                  <c:v>422.73460752470402</c:v>
                </c:pt>
                <c:pt idx="1170">
                  <c:v>422.73460752470402</c:v>
                </c:pt>
                <c:pt idx="1171">
                  <c:v>422.73460752470402</c:v>
                </c:pt>
                <c:pt idx="1172">
                  <c:v>422.73460752470402</c:v>
                </c:pt>
                <c:pt idx="1173">
                  <c:v>422.73460752470402</c:v>
                </c:pt>
                <c:pt idx="1174">
                  <c:v>422.73460752470402</c:v>
                </c:pt>
                <c:pt idx="1175">
                  <c:v>422.734607524762</c:v>
                </c:pt>
                <c:pt idx="1176">
                  <c:v>422.73460752487802</c:v>
                </c:pt>
                <c:pt idx="1177">
                  <c:v>422.73460752487802</c:v>
                </c:pt>
                <c:pt idx="1178">
                  <c:v>422.734607525169</c:v>
                </c:pt>
                <c:pt idx="1179">
                  <c:v>422.734607525169</c:v>
                </c:pt>
                <c:pt idx="1180">
                  <c:v>422.734607525169</c:v>
                </c:pt>
                <c:pt idx="1181">
                  <c:v>422.73854970780599</c:v>
                </c:pt>
                <c:pt idx="1182">
                  <c:v>422.75460752472202</c:v>
                </c:pt>
                <c:pt idx="1183">
                  <c:v>422.75460752518802</c:v>
                </c:pt>
                <c:pt idx="1184">
                  <c:v>422.75460752518802</c:v>
                </c:pt>
                <c:pt idx="1185">
                  <c:v>422.75460752518802</c:v>
                </c:pt>
                <c:pt idx="1186">
                  <c:v>423.10651881154598</c:v>
                </c:pt>
                <c:pt idx="1187">
                  <c:v>423.10651881221497</c:v>
                </c:pt>
                <c:pt idx="1188">
                  <c:v>423.12651881156398</c:v>
                </c:pt>
                <c:pt idx="1189">
                  <c:v>423.14651881158301</c:v>
                </c:pt>
                <c:pt idx="1190">
                  <c:v>423.21786693097903</c:v>
                </c:pt>
                <c:pt idx="1191">
                  <c:v>423.23786693043002</c:v>
                </c:pt>
                <c:pt idx="1192">
                  <c:v>423.237866930721</c:v>
                </c:pt>
                <c:pt idx="1193">
                  <c:v>423.23786693098299</c:v>
                </c:pt>
                <c:pt idx="1194">
                  <c:v>423.23786693147798</c:v>
                </c:pt>
                <c:pt idx="1195">
                  <c:v>423.25786693044898</c:v>
                </c:pt>
                <c:pt idx="1196">
                  <c:v>423.25786693074002</c:v>
                </c:pt>
                <c:pt idx="1197">
                  <c:v>423.25786693074002</c:v>
                </c:pt>
                <c:pt idx="1198">
                  <c:v>423.25786693096597</c:v>
                </c:pt>
                <c:pt idx="1199">
                  <c:v>423.25786693098701</c:v>
                </c:pt>
                <c:pt idx="1200">
                  <c:v>423.25786693149701</c:v>
                </c:pt>
                <c:pt idx="1201">
                  <c:v>423.25786693149701</c:v>
                </c:pt>
                <c:pt idx="1202">
                  <c:v>423.25786693149701</c:v>
                </c:pt>
                <c:pt idx="1203">
                  <c:v>423.27786693046801</c:v>
                </c:pt>
                <c:pt idx="1204">
                  <c:v>423.28551208027</c:v>
                </c:pt>
                <c:pt idx="1205">
                  <c:v>423.29786693077699</c:v>
                </c:pt>
                <c:pt idx="1206">
                  <c:v>423.30551207932803</c:v>
                </c:pt>
                <c:pt idx="1207">
                  <c:v>423.30921504978301</c:v>
                </c:pt>
                <c:pt idx="1208">
                  <c:v>423.316571081755</c:v>
                </c:pt>
                <c:pt idx="1209">
                  <c:v>423.32921504927799</c:v>
                </c:pt>
                <c:pt idx="1210">
                  <c:v>423.32921504927799</c:v>
                </c:pt>
                <c:pt idx="1211">
                  <c:v>423.32921505020897</c:v>
                </c:pt>
                <c:pt idx="1212">
                  <c:v>423.32921505020897</c:v>
                </c:pt>
                <c:pt idx="1213">
                  <c:v>423.34921504929599</c:v>
                </c:pt>
                <c:pt idx="1214">
                  <c:v>423.34921504929599</c:v>
                </c:pt>
                <c:pt idx="1215">
                  <c:v>423.34921504929599</c:v>
                </c:pt>
                <c:pt idx="1216">
                  <c:v>423.34921505022697</c:v>
                </c:pt>
                <c:pt idx="1217">
                  <c:v>423.34921505022697</c:v>
                </c:pt>
                <c:pt idx="1218">
                  <c:v>423.34921505022697</c:v>
                </c:pt>
                <c:pt idx="1219">
                  <c:v>423.36080237646797</c:v>
                </c:pt>
                <c:pt idx="1220">
                  <c:v>423.36921504931502</c:v>
                </c:pt>
                <c:pt idx="1221">
                  <c:v>423.36921504975101</c:v>
                </c:pt>
                <c:pt idx="1222">
                  <c:v>423.369215050246</c:v>
                </c:pt>
                <c:pt idx="1223">
                  <c:v>423.38921504956602</c:v>
                </c:pt>
                <c:pt idx="1224">
                  <c:v>423.39686020091102</c:v>
                </c:pt>
                <c:pt idx="1225">
                  <c:v>423.42056316894002</c:v>
                </c:pt>
                <c:pt idx="1226">
                  <c:v>423.440563168143</c:v>
                </c:pt>
                <c:pt idx="1227">
                  <c:v>423.440563168143</c:v>
                </c:pt>
                <c:pt idx="1228">
                  <c:v>423.44056316831802</c:v>
                </c:pt>
                <c:pt idx="1229">
                  <c:v>423.44056316831802</c:v>
                </c:pt>
                <c:pt idx="1230">
                  <c:v>423.44056316855102</c:v>
                </c:pt>
                <c:pt idx="1231">
                  <c:v>423.44056316855102</c:v>
                </c:pt>
                <c:pt idx="1232">
                  <c:v>423.44056316895802</c:v>
                </c:pt>
                <c:pt idx="1233">
                  <c:v>423.44056316895802</c:v>
                </c:pt>
                <c:pt idx="1234">
                  <c:v>423.46056316816203</c:v>
                </c:pt>
                <c:pt idx="1235">
                  <c:v>423.46056316816203</c:v>
                </c:pt>
                <c:pt idx="1236">
                  <c:v>423.46056316816203</c:v>
                </c:pt>
                <c:pt idx="1237">
                  <c:v>423.46056316816203</c:v>
                </c:pt>
                <c:pt idx="1238">
                  <c:v>423.46056316816203</c:v>
                </c:pt>
                <c:pt idx="1239">
                  <c:v>423.46056316816203</c:v>
                </c:pt>
                <c:pt idx="1240">
                  <c:v>423.46056316833699</c:v>
                </c:pt>
                <c:pt idx="1241">
                  <c:v>423.46056316853998</c:v>
                </c:pt>
                <c:pt idx="1242">
                  <c:v>423.46056316853998</c:v>
                </c:pt>
                <c:pt idx="1243">
                  <c:v>423.46056316853998</c:v>
                </c:pt>
                <c:pt idx="1244">
                  <c:v>423.46056316897699</c:v>
                </c:pt>
                <c:pt idx="1245">
                  <c:v>423.46056316897699</c:v>
                </c:pt>
                <c:pt idx="1246">
                  <c:v>423.46056316897699</c:v>
                </c:pt>
                <c:pt idx="1247">
                  <c:v>423.46056316897699</c:v>
                </c:pt>
                <c:pt idx="1248">
                  <c:v>423.48056316818099</c:v>
                </c:pt>
                <c:pt idx="1249">
                  <c:v>423.48056316818099</c:v>
                </c:pt>
                <c:pt idx="1250">
                  <c:v>423.48056316835499</c:v>
                </c:pt>
                <c:pt idx="1251">
                  <c:v>423.48056316899601</c:v>
                </c:pt>
                <c:pt idx="1252">
                  <c:v>423.53191128699098</c:v>
                </c:pt>
                <c:pt idx="1253">
                  <c:v>423.55191128700898</c:v>
                </c:pt>
                <c:pt idx="1254">
                  <c:v>423.55191128700898</c:v>
                </c:pt>
                <c:pt idx="1255">
                  <c:v>423.55191128700898</c:v>
                </c:pt>
                <c:pt idx="1256">
                  <c:v>423.55191128700898</c:v>
                </c:pt>
                <c:pt idx="1257">
                  <c:v>423.55191128700898</c:v>
                </c:pt>
                <c:pt idx="1258">
                  <c:v>423.55191128712602</c:v>
                </c:pt>
                <c:pt idx="1259">
                  <c:v>423.55191128712602</c:v>
                </c:pt>
                <c:pt idx="1260">
                  <c:v>423.55191128712602</c:v>
                </c:pt>
                <c:pt idx="1261">
                  <c:v>423.55191128770798</c:v>
                </c:pt>
                <c:pt idx="1262">
                  <c:v>423.571911287028</c:v>
                </c:pt>
                <c:pt idx="1263">
                  <c:v>423.571911287028</c:v>
                </c:pt>
                <c:pt idx="1264">
                  <c:v>423.57191128731898</c:v>
                </c:pt>
                <c:pt idx="1265">
                  <c:v>423.57191128772598</c:v>
                </c:pt>
                <c:pt idx="1266">
                  <c:v>423.57191128772598</c:v>
                </c:pt>
                <c:pt idx="1267">
                  <c:v>423.59191128730799</c:v>
                </c:pt>
                <c:pt idx="1268">
                  <c:v>423.59191128774501</c:v>
                </c:pt>
                <c:pt idx="1269">
                  <c:v>423.92382257466602</c:v>
                </c:pt>
                <c:pt idx="1270">
                  <c:v>423.96382257388899</c:v>
                </c:pt>
                <c:pt idx="1271">
                  <c:v>423.96382257528597</c:v>
                </c:pt>
                <c:pt idx="1272">
                  <c:v>423.98382257431501</c:v>
                </c:pt>
                <c:pt idx="1273">
                  <c:v>423.98382257530398</c:v>
                </c:pt>
                <c:pt idx="1274">
                  <c:v>424.003822575323</c:v>
                </c:pt>
                <c:pt idx="1275">
                  <c:v>424.01146772177799</c:v>
                </c:pt>
                <c:pt idx="1276">
                  <c:v>424.055170692736</c:v>
                </c:pt>
                <c:pt idx="1277">
                  <c:v>424.05517069308502</c:v>
                </c:pt>
                <c:pt idx="1278">
                  <c:v>424.055170694016</c:v>
                </c:pt>
                <c:pt idx="1279">
                  <c:v>424.075170692754</c:v>
                </c:pt>
                <c:pt idx="1280">
                  <c:v>424.07517069310398</c:v>
                </c:pt>
                <c:pt idx="1281">
                  <c:v>424.07517069403502</c:v>
                </c:pt>
                <c:pt idx="1282">
                  <c:v>424.07517069403502</c:v>
                </c:pt>
                <c:pt idx="1283">
                  <c:v>424.09517069277302</c:v>
                </c:pt>
                <c:pt idx="1284">
                  <c:v>424.09517069277302</c:v>
                </c:pt>
                <c:pt idx="1285">
                  <c:v>424.09517069277302</c:v>
                </c:pt>
                <c:pt idx="1286">
                  <c:v>424.09517069341302</c:v>
                </c:pt>
                <c:pt idx="1287">
                  <c:v>424.09517069405399</c:v>
                </c:pt>
                <c:pt idx="1288">
                  <c:v>424.11517069279199</c:v>
                </c:pt>
                <c:pt idx="1289">
                  <c:v>424.14281584171101</c:v>
                </c:pt>
                <c:pt idx="1290">
                  <c:v>424.14281584473702</c:v>
                </c:pt>
                <c:pt idx="1291">
                  <c:v>424.16651881160197</c:v>
                </c:pt>
                <c:pt idx="1292">
                  <c:v>424.19810614606803</c:v>
                </c:pt>
                <c:pt idx="1293">
                  <c:v>424.27786693046801</c:v>
                </c:pt>
                <c:pt idx="1294">
                  <c:v>424.27786693046801</c:v>
                </c:pt>
                <c:pt idx="1295">
                  <c:v>424.27786693098398</c:v>
                </c:pt>
                <c:pt idx="1296">
                  <c:v>424.27786693151501</c:v>
                </c:pt>
                <c:pt idx="1297">
                  <c:v>424.29786693048601</c:v>
                </c:pt>
                <c:pt idx="1298">
                  <c:v>424.297866930981</c:v>
                </c:pt>
                <c:pt idx="1299">
                  <c:v>424.31786693050498</c:v>
                </c:pt>
                <c:pt idx="1300">
                  <c:v>424.317866931553</c:v>
                </c:pt>
                <c:pt idx="1301">
                  <c:v>424.34551208221802</c:v>
                </c:pt>
                <c:pt idx="1302">
                  <c:v>424.36921504931502</c:v>
                </c:pt>
                <c:pt idx="1303">
                  <c:v>424.36921504975101</c:v>
                </c:pt>
                <c:pt idx="1304">
                  <c:v>424.369215050246</c:v>
                </c:pt>
                <c:pt idx="1305">
                  <c:v>424.38921504950798</c:v>
                </c:pt>
                <c:pt idx="1306">
                  <c:v>424.38921504950798</c:v>
                </c:pt>
                <c:pt idx="1307">
                  <c:v>424.40921504935199</c:v>
                </c:pt>
                <c:pt idx="1308">
                  <c:v>424.40921505028302</c:v>
                </c:pt>
                <c:pt idx="1309">
                  <c:v>424.42474455106998</c:v>
                </c:pt>
                <c:pt idx="1310">
                  <c:v>424.43573386082397</c:v>
                </c:pt>
                <c:pt idx="1311">
                  <c:v>424.60247445502301</c:v>
                </c:pt>
                <c:pt idx="1312">
                  <c:v>424.80112633708598</c:v>
                </c:pt>
                <c:pt idx="1313">
                  <c:v>424.82112633669698</c:v>
                </c:pt>
                <c:pt idx="1314">
                  <c:v>424.89247445546698</c:v>
                </c:pt>
                <c:pt idx="1315">
                  <c:v>424.91247445507901</c:v>
                </c:pt>
                <c:pt idx="1316">
                  <c:v>424.93247445509701</c:v>
                </c:pt>
                <c:pt idx="1317">
                  <c:v>424.93247445509701</c:v>
                </c:pt>
                <c:pt idx="1318">
                  <c:v>424.93247445550497</c:v>
                </c:pt>
                <c:pt idx="1319">
                  <c:v>424.952474455843</c:v>
                </c:pt>
                <c:pt idx="1320">
                  <c:v>424.96011960296801</c:v>
                </c:pt>
                <c:pt idx="1321">
                  <c:v>424.98011960298697</c:v>
                </c:pt>
                <c:pt idx="1322">
                  <c:v>425.023822575341</c:v>
                </c:pt>
                <c:pt idx="1323">
                  <c:v>425.055409898748</c:v>
                </c:pt>
                <c:pt idx="1324">
                  <c:v>425.11517069279199</c:v>
                </c:pt>
                <c:pt idx="1325">
                  <c:v>425.11517069407199</c:v>
                </c:pt>
                <c:pt idx="1326">
                  <c:v>425.11517069407199</c:v>
                </c:pt>
                <c:pt idx="1327">
                  <c:v>425.13517069310097</c:v>
                </c:pt>
                <c:pt idx="1328">
                  <c:v>425.15517069410998</c:v>
                </c:pt>
                <c:pt idx="1329">
                  <c:v>425.18281584169</c:v>
                </c:pt>
                <c:pt idx="1330">
                  <c:v>425.18281584477501</c:v>
                </c:pt>
                <c:pt idx="1331">
                  <c:v>425.18651881161998</c:v>
                </c:pt>
                <c:pt idx="1332">
                  <c:v>425.206518811872</c:v>
                </c:pt>
                <c:pt idx="1333">
                  <c:v>425.24651881220001</c:v>
                </c:pt>
                <c:pt idx="1334">
                  <c:v>425.24651881284001</c:v>
                </c:pt>
                <c:pt idx="1335">
                  <c:v>425.28128080919799</c:v>
                </c:pt>
                <c:pt idx="1336">
                  <c:v>425.74977821740299</c:v>
                </c:pt>
                <c:pt idx="1337">
                  <c:v>425.74977821740299</c:v>
                </c:pt>
                <c:pt idx="1338">
                  <c:v>425.76977821916802</c:v>
                </c:pt>
                <c:pt idx="1339">
                  <c:v>425.82112633623098</c:v>
                </c:pt>
                <c:pt idx="1340">
                  <c:v>425.84112633787998</c:v>
                </c:pt>
                <c:pt idx="1341">
                  <c:v>425.84112633787998</c:v>
                </c:pt>
                <c:pt idx="1342">
                  <c:v>425.86112633789799</c:v>
                </c:pt>
                <c:pt idx="1343">
                  <c:v>425.95247445511598</c:v>
                </c:pt>
                <c:pt idx="1344">
                  <c:v>425.95247445511598</c:v>
                </c:pt>
                <c:pt idx="1345">
                  <c:v>425.95247445511598</c:v>
                </c:pt>
                <c:pt idx="1346">
                  <c:v>425.97247445586203</c:v>
                </c:pt>
                <c:pt idx="1347">
                  <c:v>425.972474456648</c:v>
                </c:pt>
                <c:pt idx="1348">
                  <c:v>426.02011960407202</c:v>
                </c:pt>
                <c:pt idx="1349">
                  <c:v>426.13517069280999</c:v>
                </c:pt>
                <c:pt idx="1350">
                  <c:v>426.33000242919599</c:v>
                </c:pt>
                <c:pt idx="1351">
                  <c:v>426.475733860861</c:v>
                </c:pt>
                <c:pt idx="1352">
                  <c:v>426.52337900875102</c:v>
                </c:pt>
                <c:pt idx="1353">
                  <c:v>426.56708198074102</c:v>
                </c:pt>
                <c:pt idx="1354">
                  <c:v>426.58708197972697</c:v>
                </c:pt>
                <c:pt idx="1355">
                  <c:v>426.58708197972697</c:v>
                </c:pt>
                <c:pt idx="1356">
                  <c:v>426.60708198026902</c:v>
                </c:pt>
                <c:pt idx="1357">
                  <c:v>426.614727132371</c:v>
                </c:pt>
                <c:pt idx="1358">
                  <c:v>426.78977821918602</c:v>
                </c:pt>
                <c:pt idx="1359">
                  <c:v>426.80977821786598</c:v>
                </c:pt>
                <c:pt idx="1360">
                  <c:v>426.84112633625</c:v>
                </c:pt>
                <c:pt idx="1361">
                  <c:v>427.20168950676401</c:v>
                </c:pt>
                <c:pt idx="1362">
                  <c:v>427.293037625495</c:v>
                </c:pt>
                <c:pt idx="1363">
                  <c:v>427.46438574208798</c:v>
                </c:pt>
                <c:pt idx="1364">
                  <c:v>427.51573386299401</c:v>
                </c:pt>
                <c:pt idx="1365">
                  <c:v>427.53573386091699</c:v>
                </c:pt>
                <c:pt idx="1366">
                  <c:v>427.53573386091699</c:v>
                </c:pt>
                <c:pt idx="1367">
                  <c:v>427.647081980743</c:v>
                </c:pt>
                <c:pt idx="1368">
                  <c:v>428.15034138806999</c:v>
                </c:pt>
                <c:pt idx="1369">
                  <c:v>428.17034138552799</c:v>
                </c:pt>
                <c:pt idx="1370">
                  <c:v>428.19034138554701</c:v>
                </c:pt>
                <c:pt idx="1371">
                  <c:v>428.241689504357</c:v>
                </c:pt>
                <c:pt idx="1372">
                  <c:v>428.261689505015</c:v>
                </c:pt>
                <c:pt idx="1373">
                  <c:v>428.26168950562698</c:v>
                </c:pt>
                <c:pt idx="1374">
                  <c:v>428.26168950682001</c:v>
                </c:pt>
                <c:pt idx="1375">
                  <c:v>428.28168950503402</c:v>
                </c:pt>
                <c:pt idx="1376">
                  <c:v>428.30168950562</c:v>
                </c:pt>
                <c:pt idx="1377">
                  <c:v>428.35697980420002</c:v>
                </c:pt>
                <c:pt idx="1378">
                  <c:v>428.37303762324098</c:v>
                </c:pt>
                <c:pt idx="1379">
                  <c:v>428.58732119106497</c:v>
                </c:pt>
                <c:pt idx="1380">
                  <c:v>429.00764514785197</c:v>
                </c:pt>
                <c:pt idx="1381">
                  <c:v>429.09899326669898</c:v>
                </c:pt>
                <c:pt idx="1382">
                  <c:v>429.11899326671801</c:v>
                </c:pt>
                <c:pt idx="1383">
                  <c:v>429.11899326741599</c:v>
                </c:pt>
                <c:pt idx="1384">
                  <c:v>429.132047610124</c:v>
                </c:pt>
                <c:pt idx="1385">
                  <c:v>429.21798653612399</c:v>
                </c:pt>
                <c:pt idx="1386">
                  <c:v>429.651263362728</c:v>
                </c:pt>
                <c:pt idx="1387">
                  <c:v>429.90865188115202</c:v>
                </c:pt>
                <c:pt idx="1388">
                  <c:v>429.90865188115202</c:v>
                </c:pt>
                <c:pt idx="1389">
                  <c:v>429.90865188115202</c:v>
                </c:pt>
                <c:pt idx="1390">
                  <c:v>429.90865188115202</c:v>
                </c:pt>
                <c:pt idx="1391">
                  <c:v>429.90865188115202</c:v>
                </c:pt>
                <c:pt idx="1392">
                  <c:v>429.90865188115202</c:v>
                </c:pt>
                <c:pt idx="1393">
                  <c:v>429.90865188115202</c:v>
                </c:pt>
                <c:pt idx="1394">
                  <c:v>429.90865188115202</c:v>
                </c:pt>
                <c:pt idx="1395">
                  <c:v>429.90865188115202</c:v>
                </c:pt>
                <c:pt idx="1396">
                  <c:v>429.90865188115202</c:v>
                </c:pt>
                <c:pt idx="1397">
                  <c:v>429.90865188115202</c:v>
                </c:pt>
                <c:pt idx="1398">
                  <c:v>429.90865188115202</c:v>
                </c:pt>
                <c:pt idx="1399">
                  <c:v>429.90865188115202</c:v>
                </c:pt>
                <c:pt idx="1400">
                  <c:v>429.90865188115202</c:v>
                </c:pt>
                <c:pt idx="1401">
                  <c:v>429.90865188115202</c:v>
                </c:pt>
                <c:pt idx="1402">
                  <c:v>429.90865188115202</c:v>
                </c:pt>
                <c:pt idx="1403">
                  <c:v>429.90865188115202</c:v>
                </c:pt>
                <c:pt idx="1404">
                  <c:v>429.90865188115202</c:v>
                </c:pt>
                <c:pt idx="1405">
                  <c:v>429.90865188115202</c:v>
                </c:pt>
                <c:pt idx="1406">
                  <c:v>429.90865188115202</c:v>
                </c:pt>
                <c:pt idx="1407">
                  <c:v>429.90865188115202</c:v>
                </c:pt>
                <c:pt idx="1408">
                  <c:v>429.90865188115202</c:v>
                </c:pt>
                <c:pt idx="1409">
                  <c:v>429.90865188115202</c:v>
                </c:pt>
                <c:pt idx="1410">
                  <c:v>429.90865188115202</c:v>
                </c:pt>
                <c:pt idx="1411">
                  <c:v>429.90865188115202</c:v>
                </c:pt>
                <c:pt idx="1412">
                  <c:v>429.90865188115202</c:v>
                </c:pt>
                <c:pt idx="1413">
                  <c:v>429.90865188115202</c:v>
                </c:pt>
                <c:pt idx="1414">
                  <c:v>429.90865188115202</c:v>
                </c:pt>
                <c:pt idx="1415">
                  <c:v>429.90865188115202</c:v>
                </c:pt>
                <c:pt idx="1416">
                  <c:v>429.90865188115202</c:v>
                </c:pt>
                <c:pt idx="1417">
                  <c:v>429.90865188115202</c:v>
                </c:pt>
                <c:pt idx="1418">
                  <c:v>429.90865188115202</c:v>
                </c:pt>
                <c:pt idx="1419">
                  <c:v>429.90865188115202</c:v>
                </c:pt>
                <c:pt idx="1420">
                  <c:v>429.90865188115202</c:v>
                </c:pt>
                <c:pt idx="1421">
                  <c:v>429.90865188115202</c:v>
                </c:pt>
                <c:pt idx="1422">
                  <c:v>429.90865188115202</c:v>
                </c:pt>
                <c:pt idx="1423">
                  <c:v>429.90865188115202</c:v>
                </c:pt>
                <c:pt idx="1424">
                  <c:v>429.90865188115202</c:v>
                </c:pt>
                <c:pt idx="1425">
                  <c:v>429.90865188115202</c:v>
                </c:pt>
                <c:pt idx="1426">
                  <c:v>429.90865188115202</c:v>
                </c:pt>
                <c:pt idx="1427">
                  <c:v>429.90865188115202</c:v>
                </c:pt>
                <c:pt idx="1428">
                  <c:v>429.90865188115202</c:v>
                </c:pt>
                <c:pt idx="1429">
                  <c:v>429.90865188115202</c:v>
                </c:pt>
                <c:pt idx="1430">
                  <c:v>429.90865188115202</c:v>
                </c:pt>
                <c:pt idx="1431">
                  <c:v>429.90865188115202</c:v>
                </c:pt>
                <c:pt idx="1432">
                  <c:v>429.90865188115202</c:v>
                </c:pt>
                <c:pt idx="1433">
                  <c:v>429.90865188115202</c:v>
                </c:pt>
                <c:pt idx="1434">
                  <c:v>429.90865188115202</c:v>
                </c:pt>
                <c:pt idx="1435">
                  <c:v>429.90865188115202</c:v>
                </c:pt>
                <c:pt idx="1436">
                  <c:v>429.90865188115202</c:v>
                </c:pt>
                <c:pt idx="1437">
                  <c:v>429.90865188115202</c:v>
                </c:pt>
                <c:pt idx="1438">
                  <c:v>429.90865188115202</c:v>
                </c:pt>
                <c:pt idx="1439">
                  <c:v>429.90865188115202</c:v>
                </c:pt>
                <c:pt idx="1440">
                  <c:v>429.90865188115202</c:v>
                </c:pt>
                <c:pt idx="1441">
                  <c:v>429.90865188115202</c:v>
                </c:pt>
                <c:pt idx="1442">
                  <c:v>429.90865188115202</c:v>
                </c:pt>
                <c:pt idx="1443">
                  <c:v>429.90865188115202</c:v>
                </c:pt>
                <c:pt idx="1444">
                  <c:v>429.90865188115202</c:v>
                </c:pt>
                <c:pt idx="1445">
                  <c:v>429.90865188115202</c:v>
                </c:pt>
                <c:pt idx="1446">
                  <c:v>429.90865188115202</c:v>
                </c:pt>
                <c:pt idx="1447">
                  <c:v>429.90865188115202</c:v>
                </c:pt>
                <c:pt idx="1448">
                  <c:v>429.90865188115202</c:v>
                </c:pt>
                <c:pt idx="1449">
                  <c:v>429.90865188115202</c:v>
                </c:pt>
                <c:pt idx="1450">
                  <c:v>429.90865188115202</c:v>
                </c:pt>
                <c:pt idx="1451">
                  <c:v>429.90865188115202</c:v>
                </c:pt>
                <c:pt idx="1452">
                  <c:v>429.90865188115202</c:v>
                </c:pt>
                <c:pt idx="1453">
                  <c:v>429.90865188115202</c:v>
                </c:pt>
                <c:pt idx="1454">
                  <c:v>429.90865188115202</c:v>
                </c:pt>
                <c:pt idx="1455">
                  <c:v>429.90865188115202</c:v>
                </c:pt>
                <c:pt idx="1456">
                  <c:v>429.90865188115202</c:v>
                </c:pt>
                <c:pt idx="1457">
                  <c:v>429.90865188115202</c:v>
                </c:pt>
                <c:pt idx="1458">
                  <c:v>429.90865188115202</c:v>
                </c:pt>
                <c:pt idx="1459">
                  <c:v>429.90865188115202</c:v>
                </c:pt>
                <c:pt idx="1460">
                  <c:v>429.90865188115202</c:v>
                </c:pt>
                <c:pt idx="1461">
                  <c:v>429.90865188115202</c:v>
                </c:pt>
                <c:pt idx="1462">
                  <c:v>429.90865188115202</c:v>
                </c:pt>
                <c:pt idx="1463">
                  <c:v>429.90865188115202</c:v>
                </c:pt>
                <c:pt idx="1464">
                  <c:v>429.90865188115202</c:v>
                </c:pt>
                <c:pt idx="1465">
                  <c:v>429.90865188115202</c:v>
                </c:pt>
                <c:pt idx="1466">
                  <c:v>429.90865188115202</c:v>
                </c:pt>
                <c:pt idx="1467">
                  <c:v>429.90865188115202</c:v>
                </c:pt>
                <c:pt idx="1468">
                  <c:v>429.90865188115202</c:v>
                </c:pt>
                <c:pt idx="1469">
                  <c:v>429.90865188115202</c:v>
                </c:pt>
                <c:pt idx="1470">
                  <c:v>429.90865188115202</c:v>
                </c:pt>
                <c:pt idx="1471">
                  <c:v>429.90865188115202</c:v>
                </c:pt>
                <c:pt idx="1472">
                  <c:v>429.90865188115202</c:v>
                </c:pt>
                <c:pt idx="1473">
                  <c:v>429.90865188115202</c:v>
                </c:pt>
                <c:pt idx="1474">
                  <c:v>429.90865188115202</c:v>
                </c:pt>
                <c:pt idx="1475">
                  <c:v>429.90865188115202</c:v>
                </c:pt>
                <c:pt idx="1476">
                  <c:v>429.90865188115202</c:v>
                </c:pt>
                <c:pt idx="1477">
                  <c:v>429.90865188115202</c:v>
                </c:pt>
                <c:pt idx="1478">
                  <c:v>429.90865188115202</c:v>
                </c:pt>
                <c:pt idx="1479">
                  <c:v>429.90865188115202</c:v>
                </c:pt>
                <c:pt idx="1480">
                  <c:v>429.90865188115202</c:v>
                </c:pt>
                <c:pt idx="1481">
                  <c:v>429.90865188121097</c:v>
                </c:pt>
                <c:pt idx="1482">
                  <c:v>429.90865188121097</c:v>
                </c:pt>
                <c:pt idx="1483">
                  <c:v>429.90865188121097</c:v>
                </c:pt>
                <c:pt idx="1484">
                  <c:v>429.90865188121097</c:v>
                </c:pt>
                <c:pt idx="1485">
                  <c:v>429.90865188121097</c:v>
                </c:pt>
                <c:pt idx="1486">
                  <c:v>429.90865188121097</c:v>
                </c:pt>
                <c:pt idx="1487">
                  <c:v>429.90865188121097</c:v>
                </c:pt>
                <c:pt idx="1488">
                  <c:v>429.90865188121097</c:v>
                </c:pt>
                <c:pt idx="1489">
                  <c:v>429.90865188121097</c:v>
                </c:pt>
                <c:pt idx="1490">
                  <c:v>429.90865188121097</c:v>
                </c:pt>
                <c:pt idx="1491">
                  <c:v>429.90865188121097</c:v>
                </c:pt>
                <c:pt idx="1492">
                  <c:v>429.90865188121097</c:v>
                </c:pt>
                <c:pt idx="1493">
                  <c:v>429.90865188121097</c:v>
                </c:pt>
                <c:pt idx="1494">
                  <c:v>429.90865188121097</c:v>
                </c:pt>
                <c:pt idx="1495">
                  <c:v>429.90865188121097</c:v>
                </c:pt>
                <c:pt idx="1496">
                  <c:v>429.90865188121097</c:v>
                </c:pt>
                <c:pt idx="1497">
                  <c:v>429.90865188121097</c:v>
                </c:pt>
                <c:pt idx="1498">
                  <c:v>429.90865188121097</c:v>
                </c:pt>
                <c:pt idx="1499">
                  <c:v>429.90865188121097</c:v>
                </c:pt>
                <c:pt idx="1500">
                  <c:v>429.90865188121097</c:v>
                </c:pt>
                <c:pt idx="1501">
                  <c:v>429.90865188121097</c:v>
                </c:pt>
                <c:pt idx="1502">
                  <c:v>429.90865188121097</c:v>
                </c:pt>
                <c:pt idx="1503">
                  <c:v>429.90865188121097</c:v>
                </c:pt>
                <c:pt idx="1504">
                  <c:v>429.90865188121097</c:v>
                </c:pt>
                <c:pt idx="1505">
                  <c:v>429.90865188121097</c:v>
                </c:pt>
                <c:pt idx="1506">
                  <c:v>429.90865188121097</c:v>
                </c:pt>
                <c:pt idx="1507">
                  <c:v>429.90865188121097</c:v>
                </c:pt>
                <c:pt idx="1508">
                  <c:v>429.90865188121097</c:v>
                </c:pt>
                <c:pt idx="1509">
                  <c:v>429.90865188121097</c:v>
                </c:pt>
                <c:pt idx="1510">
                  <c:v>429.90865188121097</c:v>
                </c:pt>
                <c:pt idx="1511">
                  <c:v>429.90865188121097</c:v>
                </c:pt>
                <c:pt idx="1512">
                  <c:v>429.90865188121097</c:v>
                </c:pt>
                <c:pt idx="1513">
                  <c:v>429.90865188121097</c:v>
                </c:pt>
                <c:pt idx="1514">
                  <c:v>429.90865188121097</c:v>
                </c:pt>
                <c:pt idx="1515">
                  <c:v>429.90865188121097</c:v>
                </c:pt>
                <c:pt idx="1516">
                  <c:v>429.90865188121097</c:v>
                </c:pt>
                <c:pt idx="1517">
                  <c:v>429.90865188121097</c:v>
                </c:pt>
                <c:pt idx="1518">
                  <c:v>429.90865188121097</c:v>
                </c:pt>
                <c:pt idx="1519">
                  <c:v>429.90865188121097</c:v>
                </c:pt>
                <c:pt idx="1520">
                  <c:v>429.90865188121097</c:v>
                </c:pt>
                <c:pt idx="1521">
                  <c:v>429.90865188121097</c:v>
                </c:pt>
                <c:pt idx="1522">
                  <c:v>429.90865188121097</c:v>
                </c:pt>
                <c:pt idx="1523">
                  <c:v>429.90865188121097</c:v>
                </c:pt>
                <c:pt idx="1524">
                  <c:v>429.90865188121097</c:v>
                </c:pt>
                <c:pt idx="1525">
                  <c:v>429.90865188121097</c:v>
                </c:pt>
                <c:pt idx="1526">
                  <c:v>429.90865188121097</c:v>
                </c:pt>
                <c:pt idx="1527">
                  <c:v>429.90865188121097</c:v>
                </c:pt>
                <c:pt idx="1528">
                  <c:v>429.90865188121097</c:v>
                </c:pt>
                <c:pt idx="1529">
                  <c:v>429.90865188121097</c:v>
                </c:pt>
                <c:pt idx="1530">
                  <c:v>429.90865188121097</c:v>
                </c:pt>
                <c:pt idx="1531">
                  <c:v>429.90865188121097</c:v>
                </c:pt>
                <c:pt idx="1532">
                  <c:v>429.90865188121097</c:v>
                </c:pt>
                <c:pt idx="1533">
                  <c:v>429.90865188121097</c:v>
                </c:pt>
                <c:pt idx="1534">
                  <c:v>429.90865188121097</c:v>
                </c:pt>
                <c:pt idx="1535">
                  <c:v>429.90865188121097</c:v>
                </c:pt>
                <c:pt idx="1536">
                  <c:v>429.90865188121097</c:v>
                </c:pt>
                <c:pt idx="1537">
                  <c:v>429.90865188121097</c:v>
                </c:pt>
                <c:pt idx="1538">
                  <c:v>429.90865188121097</c:v>
                </c:pt>
                <c:pt idx="1539">
                  <c:v>429.90865188121802</c:v>
                </c:pt>
                <c:pt idx="1540">
                  <c:v>429.90865188121802</c:v>
                </c:pt>
                <c:pt idx="1541">
                  <c:v>429.90865188121802</c:v>
                </c:pt>
                <c:pt idx="1542">
                  <c:v>429.90865188121802</c:v>
                </c:pt>
                <c:pt idx="1543">
                  <c:v>429.90865188121802</c:v>
                </c:pt>
                <c:pt idx="1544">
                  <c:v>429.90865188121802</c:v>
                </c:pt>
                <c:pt idx="1545">
                  <c:v>429.90865188121802</c:v>
                </c:pt>
                <c:pt idx="1546">
                  <c:v>429.90865188121802</c:v>
                </c:pt>
                <c:pt idx="1547">
                  <c:v>429.90865188122501</c:v>
                </c:pt>
                <c:pt idx="1548">
                  <c:v>429.90865188122501</c:v>
                </c:pt>
                <c:pt idx="1549">
                  <c:v>429.90865188122501</c:v>
                </c:pt>
                <c:pt idx="1550">
                  <c:v>429.90865188122501</c:v>
                </c:pt>
                <c:pt idx="1551">
                  <c:v>429.90865188122501</c:v>
                </c:pt>
                <c:pt idx="1552">
                  <c:v>429.90865188122501</c:v>
                </c:pt>
                <c:pt idx="1553">
                  <c:v>429.90865188122501</c:v>
                </c:pt>
                <c:pt idx="1554">
                  <c:v>429.90865188122501</c:v>
                </c:pt>
                <c:pt idx="1555">
                  <c:v>429.90865188126901</c:v>
                </c:pt>
                <c:pt idx="1556">
                  <c:v>429.90865188126901</c:v>
                </c:pt>
                <c:pt idx="1557">
                  <c:v>429.90865188126901</c:v>
                </c:pt>
                <c:pt idx="1558">
                  <c:v>429.90865188126901</c:v>
                </c:pt>
                <c:pt idx="1559">
                  <c:v>429.90865188126901</c:v>
                </c:pt>
                <c:pt idx="1560">
                  <c:v>429.90865188126901</c:v>
                </c:pt>
                <c:pt idx="1561">
                  <c:v>429.90865188126901</c:v>
                </c:pt>
                <c:pt idx="1562">
                  <c:v>429.90865188126901</c:v>
                </c:pt>
                <c:pt idx="1563">
                  <c:v>429.90865188126901</c:v>
                </c:pt>
                <c:pt idx="1564">
                  <c:v>429.90865188126901</c:v>
                </c:pt>
                <c:pt idx="1565">
                  <c:v>429.90865188126901</c:v>
                </c:pt>
                <c:pt idx="1566">
                  <c:v>429.90865188126901</c:v>
                </c:pt>
                <c:pt idx="1567">
                  <c:v>429.90865188126901</c:v>
                </c:pt>
                <c:pt idx="1568">
                  <c:v>429.90865188126901</c:v>
                </c:pt>
                <c:pt idx="1569">
                  <c:v>429.90865188126901</c:v>
                </c:pt>
                <c:pt idx="1570">
                  <c:v>429.90865188126901</c:v>
                </c:pt>
                <c:pt idx="1571">
                  <c:v>429.90865188126901</c:v>
                </c:pt>
                <c:pt idx="1572">
                  <c:v>429.90865188126901</c:v>
                </c:pt>
                <c:pt idx="1573">
                  <c:v>429.90865188126901</c:v>
                </c:pt>
                <c:pt idx="1574">
                  <c:v>429.90865188126901</c:v>
                </c:pt>
                <c:pt idx="1575">
                  <c:v>429.90865188126901</c:v>
                </c:pt>
                <c:pt idx="1576">
                  <c:v>429.90865188126901</c:v>
                </c:pt>
                <c:pt idx="1577">
                  <c:v>429.90865188126901</c:v>
                </c:pt>
                <c:pt idx="1578">
                  <c:v>429.90865188126901</c:v>
                </c:pt>
                <c:pt idx="1579">
                  <c:v>429.90865188126901</c:v>
                </c:pt>
                <c:pt idx="1580">
                  <c:v>429.90865188126901</c:v>
                </c:pt>
                <c:pt idx="1581">
                  <c:v>429.90865188126901</c:v>
                </c:pt>
                <c:pt idx="1582">
                  <c:v>429.90865188126901</c:v>
                </c:pt>
                <c:pt idx="1583">
                  <c:v>429.90865188126901</c:v>
                </c:pt>
                <c:pt idx="1584">
                  <c:v>429.90865188126901</c:v>
                </c:pt>
                <c:pt idx="1585">
                  <c:v>429.90865188126901</c:v>
                </c:pt>
                <c:pt idx="1586">
                  <c:v>429.90865188126901</c:v>
                </c:pt>
                <c:pt idx="1587">
                  <c:v>429.90865188126901</c:v>
                </c:pt>
                <c:pt idx="1588">
                  <c:v>429.90865188126901</c:v>
                </c:pt>
                <c:pt idx="1589">
                  <c:v>429.90865188126901</c:v>
                </c:pt>
                <c:pt idx="1590">
                  <c:v>429.90865188126901</c:v>
                </c:pt>
                <c:pt idx="1591">
                  <c:v>429.90865188126901</c:v>
                </c:pt>
                <c:pt idx="1592">
                  <c:v>429.90865188126901</c:v>
                </c:pt>
                <c:pt idx="1593">
                  <c:v>429.90865188126901</c:v>
                </c:pt>
                <c:pt idx="1594">
                  <c:v>429.90865188126901</c:v>
                </c:pt>
                <c:pt idx="1595">
                  <c:v>429.90865188126901</c:v>
                </c:pt>
                <c:pt idx="1596">
                  <c:v>429.90865188126901</c:v>
                </c:pt>
                <c:pt idx="1597">
                  <c:v>429.90865188126901</c:v>
                </c:pt>
                <c:pt idx="1598">
                  <c:v>429.90865188126901</c:v>
                </c:pt>
                <c:pt idx="1599">
                  <c:v>429.90865188126901</c:v>
                </c:pt>
                <c:pt idx="1600">
                  <c:v>429.90865188126901</c:v>
                </c:pt>
                <c:pt idx="1601">
                  <c:v>429.90865188126901</c:v>
                </c:pt>
                <c:pt idx="1602">
                  <c:v>429.90865188126901</c:v>
                </c:pt>
                <c:pt idx="1603">
                  <c:v>429.90865188126901</c:v>
                </c:pt>
                <c:pt idx="1604">
                  <c:v>429.90865188126901</c:v>
                </c:pt>
                <c:pt idx="1605">
                  <c:v>429.90865188126901</c:v>
                </c:pt>
                <c:pt idx="1606">
                  <c:v>429.90865188126901</c:v>
                </c:pt>
                <c:pt idx="1607">
                  <c:v>429.90865188126901</c:v>
                </c:pt>
                <c:pt idx="1608">
                  <c:v>429.90865188126901</c:v>
                </c:pt>
                <c:pt idx="1609">
                  <c:v>429.90865188126901</c:v>
                </c:pt>
                <c:pt idx="1610">
                  <c:v>429.90865188126901</c:v>
                </c:pt>
                <c:pt idx="1611">
                  <c:v>429.90865188126901</c:v>
                </c:pt>
                <c:pt idx="1612">
                  <c:v>429.90865188126901</c:v>
                </c:pt>
                <c:pt idx="1613">
                  <c:v>429.90865188126901</c:v>
                </c:pt>
                <c:pt idx="1614">
                  <c:v>429.90865188126901</c:v>
                </c:pt>
                <c:pt idx="1615">
                  <c:v>429.90865188126901</c:v>
                </c:pt>
                <c:pt idx="1616">
                  <c:v>429.90865188126901</c:v>
                </c:pt>
                <c:pt idx="1617">
                  <c:v>429.90865188126901</c:v>
                </c:pt>
                <c:pt idx="1618">
                  <c:v>429.90865188126901</c:v>
                </c:pt>
                <c:pt idx="1619">
                  <c:v>429.90865188126901</c:v>
                </c:pt>
                <c:pt idx="1620">
                  <c:v>429.90865188126901</c:v>
                </c:pt>
                <c:pt idx="1621">
                  <c:v>429.90865188126901</c:v>
                </c:pt>
                <c:pt idx="1622">
                  <c:v>429.90865188126901</c:v>
                </c:pt>
                <c:pt idx="1623">
                  <c:v>429.90865188126901</c:v>
                </c:pt>
                <c:pt idx="1624">
                  <c:v>429.90865188126901</c:v>
                </c:pt>
                <c:pt idx="1625">
                  <c:v>429.90865188138503</c:v>
                </c:pt>
                <c:pt idx="1626">
                  <c:v>429.90865188138503</c:v>
                </c:pt>
                <c:pt idx="1627">
                  <c:v>429.90865188138503</c:v>
                </c:pt>
                <c:pt idx="1628">
                  <c:v>429.90865188138503</c:v>
                </c:pt>
                <c:pt idx="1629">
                  <c:v>429.90865188138503</c:v>
                </c:pt>
                <c:pt idx="1630">
                  <c:v>429.90865188138503</c:v>
                </c:pt>
                <c:pt idx="1631">
                  <c:v>429.90865188138503</c:v>
                </c:pt>
                <c:pt idx="1632">
                  <c:v>429.90865188138503</c:v>
                </c:pt>
                <c:pt idx="1633">
                  <c:v>429.90865188138503</c:v>
                </c:pt>
                <c:pt idx="1634">
                  <c:v>429.90865188138503</c:v>
                </c:pt>
                <c:pt idx="1635">
                  <c:v>429.92865188186897</c:v>
                </c:pt>
                <c:pt idx="1636">
                  <c:v>430.047645147889</c:v>
                </c:pt>
                <c:pt idx="1637">
                  <c:v>430.047645147889</c:v>
                </c:pt>
                <c:pt idx="1638">
                  <c:v>430.047645148588</c:v>
                </c:pt>
                <c:pt idx="1639">
                  <c:v>430.27034138684297</c:v>
                </c:pt>
                <c:pt idx="1640">
                  <c:v>430.503259405959</c:v>
                </c:pt>
                <c:pt idx="1641">
                  <c:v>430.52325940609398</c:v>
                </c:pt>
                <c:pt idx="1642">
                  <c:v>430.52325940632699</c:v>
                </c:pt>
                <c:pt idx="1643">
                  <c:v>430.61460752459197</c:v>
                </c:pt>
                <c:pt idx="1644">
                  <c:v>430.61460752459197</c:v>
                </c:pt>
                <c:pt idx="1645">
                  <c:v>430.61460752459197</c:v>
                </c:pt>
                <c:pt idx="1646">
                  <c:v>430.61460752459197</c:v>
                </c:pt>
                <c:pt idx="1647">
                  <c:v>430.61460752459197</c:v>
                </c:pt>
                <c:pt idx="1648">
                  <c:v>430.61460752459197</c:v>
                </c:pt>
                <c:pt idx="1649">
                  <c:v>430.61460752459197</c:v>
                </c:pt>
                <c:pt idx="1650">
                  <c:v>430.614607524767</c:v>
                </c:pt>
                <c:pt idx="1651">
                  <c:v>430.61460752488301</c:v>
                </c:pt>
                <c:pt idx="1652">
                  <c:v>430.61460752488301</c:v>
                </c:pt>
                <c:pt idx="1653">
                  <c:v>430.61460752505798</c:v>
                </c:pt>
                <c:pt idx="1654">
                  <c:v>430.61460752505798</c:v>
                </c:pt>
                <c:pt idx="1655">
                  <c:v>430.61460752505798</c:v>
                </c:pt>
                <c:pt idx="1656">
                  <c:v>430.634607524611</c:v>
                </c:pt>
                <c:pt idx="1657">
                  <c:v>430.634607524611</c:v>
                </c:pt>
                <c:pt idx="1658">
                  <c:v>430.634607524785</c:v>
                </c:pt>
                <c:pt idx="1659">
                  <c:v>430.63460752487299</c:v>
                </c:pt>
                <c:pt idx="1660">
                  <c:v>430.63460752487299</c:v>
                </c:pt>
                <c:pt idx="1661">
                  <c:v>430.63460752488697</c:v>
                </c:pt>
                <c:pt idx="1662">
                  <c:v>430.662252672482</c:v>
                </c:pt>
                <c:pt idx="1663">
                  <c:v>430.72595564345801</c:v>
                </c:pt>
                <c:pt idx="1664">
                  <c:v>430.72595564345801</c:v>
                </c:pt>
                <c:pt idx="1665">
                  <c:v>430.72595564345801</c:v>
                </c:pt>
                <c:pt idx="1666">
                  <c:v>430.72595564357403</c:v>
                </c:pt>
                <c:pt idx="1667">
                  <c:v>430.72595564357403</c:v>
                </c:pt>
                <c:pt idx="1668">
                  <c:v>430.72595564357403</c:v>
                </c:pt>
                <c:pt idx="1669">
                  <c:v>430.72595564357403</c:v>
                </c:pt>
                <c:pt idx="1670">
                  <c:v>430.72595564366202</c:v>
                </c:pt>
                <c:pt idx="1671">
                  <c:v>430.72595564366202</c:v>
                </c:pt>
                <c:pt idx="1672">
                  <c:v>430.72595564366202</c:v>
                </c:pt>
                <c:pt idx="1673">
                  <c:v>430.725955643676</c:v>
                </c:pt>
                <c:pt idx="1674">
                  <c:v>430.72595564380703</c:v>
                </c:pt>
                <c:pt idx="1675">
                  <c:v>430.72595564380703</c:v>
                </c:pt>
                <c:pt idx="1676">
                  <c:v>430.74595564347601</c:v>
                </c:pt>
                <c:pt idx="1677">
                  <c:v>430.74595564347601</c:v>
                </c:pt>
                <c:pt idx="1678">
                  <c:v>430.74595564347601</c:v>
                </c:pt>
                <c:pt idx="1679">
                  <c:v>430.74595564347601</c:v>
                </c:pt>
                <c:pt idx="1680">
                  <c:v>430.74595564347601</c:v>
                </c:pt>
                <c:pt idx="1681">
                  <c:v>430.74595564347601</c:v>
                </c:pt>
                <c:pt idx="1682">
                  <c:v>430.74595564347601</c:v>
                </c:pt>
                <c:pt idx="1683">
                  <c:v>430.74595564347601</c:v>
                </c:pt>
                <c:pt idx="1684">
                  <c:v>430.74595564347601</c:v>
                </c:pt>
                <c:pt idx="1685">
                  <c:v>430.74595564347601</c:v>
                </c:pt>
                <c:pt idx="1686">
                  <c:v>430.74595564347601</c:v>
                </c:pt>
                <c:pt idx="1687">
                  <c:v>430.74595564347601</c:v>
                </c:pt>
                <c:pt idx="1688">
                  <c:v>430.74595564347601</c:v>
                </c:pt>
                <c:pt idx="1689">
                  <c:v>430.74595564347601</c:v>
                </c:pt>
                <c:pt idx="1690">
                  <c:v>430.74595564347601</c:v>
                </c:pt>
                <c:pt idx="1691">
                  <c:v>430.74595564347601</c:v>
                </c:pt>
                <c:pt idx="1692">
                  <c:v>430.74595564347601</c:v>
                </c:pt>
                <c:pt idx="1693">
                  <c:v>430.74595564347601</c:v>
                </c:pt>
                <c:pt idx="1694">
                  <c:v>430.74595564347601</c:v>
                </c:pt>
                <c:pt idx="1695">
                  <c:v>430.74595564347601</c:v>
                </c:pt>
                <c:pt idx="1696">
                  <c:v>430.74595564347601</c:v>
                </c:pt>
                <c:pt idx="1697">
                  <c:v>430.74595564347601</c:v>
                </c:pt>
                <c:pt idx="1698">
                  <c:v>430.74595564347601</c:v>
                </c:pt>
                <c:pt idx="1699">
                  <c:v>430.74595564347601</c:v>
                </c:pt>
                <c:pt idx="1700">
                  <c:v>430.74595564359299</c:v>
                </c:pt>
                <c:pt idx="1701">
                  <c:v>430.74595564359299</c:v>
                </c:pt>
                <c:pt idx="1702">
                  <c:v>430.74595564359299</c:v>
                </c:pt>
                <c:pt idx="1703">
                  <c:v>430.74595564359299</c:v>
                </c:pt>
                <c:pt idx="1704">
                  <c:v>430.74595564359299</c:v>
                </c:pt>
                <c:pt idx="1705">
                  <c:v>430.74595564359299</c:v>
                </c:pt>
                <c:pt idx="1706">
                  <c:v>430.74595564359299</c:v>
                </c:pt>
                <c:pt idx="1707">
                  <c:v>430.74595564359299</c:v>
                </c:pt>
                <c:pt idx="1708">
                  <c:v>430.74595564359299</c:v>
                </c:pt>
                <c:pt idx="1709">
                  <c:v>430.74595564359299</c:v>
                </c:pt>
                <c:pt idx="1710">
                  <c:v>430.74595564359299</c:v>
                </c:pt>
                <c:pt idx="1711">
                  <c:v>430.74595564365097</c:v>
                </c:pt>
                <c:pt idx="1712">
                  <c:v>430.74595564365097</c:v>
                </c:pt>
                <c:pt idx="1713">
                  <c:v>430.74595564365097</c:v>
                </c:pt>
                <c:pt idx="1714">
                  <c:v>430.74595564365097</c:v>
                </c:pt>
                <c:pt idx="1715">
                  <c:v>430.74595564365302</c:v>
                </c:pt>
                <c:pt idx="1716">
                  <c:v>430.74595564365302</c:v>
                </c:pt>
                <c:pt idx="1717">
                  <c:v>430.74595564365399</c:v>
                </c:pt>
                <c:pt idx="1718">
                  <c:v>430.74595564365501</c:v>
                </c:pt>
                <c:pt idx="1719">
                  <c:v>430.74595564365501</c:v>
                </c:pt>
                <c:pt idx="1720">
                  <c:v>430.74595564365802</c:v>
                </c:pt>
                <c:pt idx="1721">
                  <c:v>430.74595564366598</c:v>
                </c:pt>
                <c:pt idx="1722">
                  <c:v>430.74595564366598</c:v>
                </c:pt>
                <c:pt idx="1723">
                  <c:v>430.74595564382599</c:v>
                </c:pt>
                <c:pt idx="1724">
                  <c:v>430.74595564382599</c:v>
                </c:pt>
                <c:pt idx="1725">
                  <c:v>430.74595564382599</c:v>
                </c:pt>
                <c:pt idx="1726">
                  <c:v>430.74595564382599</c:v>
                </c:pt>
                <c:pt idx="1727">
                  <c:v>430.74595564382599</c:v>
                </c:pt>
                <c:pt idx="1728">
                  <c:v>430.74595564382599</c:v>
                </c:pt>
                <c:pt idx="1729">
                  <c:v>430.74595564382599</c:v>
                </c:pt>
                <c:pt idx="1730">
                  <c:v>430.74595564382599</c:v>
                </c:pt>
                <c:pt idx="1731">
                  <c:v>430.74595564382599</c:v>
                </c:pt>
                <c:pt idx="1732">
                  <c:v>430.74595564382599</c:v>
                </c:pt>
                <c:pt idx="1733">
                  <c:v>430.74595564382599</c:v>
                </c:pt>
                <c:pt idx="1734">
                  <c:v>430.74595564382599</c:v>
                </c:pt>
                <c:pt idx="1735">
                  <c:v>430.74595564382599</c:v>
                </c:pt>
                <c:pt idx="1736">
                  <c:v>430.74595564382599</c:v>
                </c:pt>
                <c:pt idx="1737">
                  <c:v>430.76595564349498</c:v>
                </c:pt>
                <c:pt idx="1738">
                  <c:v>430.76595564384399</c:v>
                </c:pt>
                <c:pt idx="1739">
                  <c:v>430.76595564384399</c:v>
                </c:pt>
                <c:pt idx="1740">
                  <c:v>430.83730376232398</c:v>
                </c:pt>
                <c:pt idx="1741">
                  <c:v>430.83730376232398</c:v>
                </c:pt>
                <c:pt idx="1742">
                  <c:v>430.83730376232398</c:v>
                </c:pt>
                <c:pt idx="1743">
                  <c:v>430.83730376232398</c:v>
                </c:pt>
                <c:pt idx="1744">
                  <c:v>430.83730376232398</c:v>
                </c:pt>
                <c:pt idx="1745">
                  <c:v>430.83730376238202</c:v>
                </c:pt>
                <c:pt idx="1746">
                  <c:v>430.83730376238202</c:v>
                </c:pt>
                <c:pt idx="1747">
                  <c:v>430.83730376243602</c:v>
                </c:pt>
                <c:pt idx="1748">
                  <c:v>430.83730376244</c:v>
                </c:pt>
                <c:pt idx="1749">
                  <c:v>430.83730376244</c:v>
                </c:pt>
                <c:pt idx="1750">
                  <c:v>430.83730376244</c:v>
                </c:pt>
                <c:pt idx="1751">
                  <c:v>430.83730376255699</c:v>
                </c:pt>
                <c:pt idx="1752">
                  <c:v>430.83730376255699</c:v>
                </c:pt>
                <c:pt idx="1753">
                  <c:v>430.83730376255699</c:v>
                </c:pt>
                <c:pt idx="1754">
                  <c:v>430.83730376255699</c:v>
                </c:pt>
                <c:pt idx="1755">
                  <c:v>430.83730376255699</c:v>
                </c:pt>
                <c:pt idx="1756">
                  <c:v>430.83730376255699</c:v>
                </c:pt>
                <c:pt idx="1757">
                  <c:v>430.83730376255699</c:v>
                </c:pt>
                <c:pt idx="1758">
                  <c:v>430.88494891324001</c:v>
                </c:pt>
                <c:pt idx="1759">
                  <c:v>430.94865188119002</c:v>
                </c:pt>
                <c:pt idx="1760">
                  <c:v>430.94865188119002</c:v>
                </c:pt>
                <c:pt idx="1761">
                  <c:v>430.94865188119002</c:v>
                </c:pt>
                <c:pt idx="1762">
                  <c:v>430.94865188119002</c:v>
                </c:pt>
                <c:pt idx="1763">
                  <c:v>430.94865188121901</c:v>
                </c:pt>
                <c:pt idx="1764">
                  <c:v>430.94865188121901</c:v>
                </c:pt>
                <c:pt idx="1765">
                  <c:v>430.94865188121901</c:v>
                </c:pt>
                <c:pt idx="1766">
                  <c:v>430.94865188121901</c:v>
                </c:pt>
                <c:pt idx="1767">
                  <c:v>430.94865188121901</c:v>
                </c:pt>
                <c:pt idx="1768">
                  <c:v>430.94865188130598</c:v>
                </c:pt>
                <c:pt idx="1769">
                  <c:v>430.94865188130598</c:v>
                </c:pt>
                <c:pt idx="1770">
                  <c:v>430.94865188130598</c:v>
                </c:pt>
                <c:pt idx="1771">
                  <c:v>430.94865188130598</c:v>
                </c:pt>
                <c:pt idx="1772">
                  <c:v>430.94865188130598</c:v>
                </c:pt>
                <c:pt idx="1773">
                  <c:v>430.94865188130598</c:v>
                </c:pt>
                <c:pt idx="1774">
                  <c:v>431.54325940576302</c:v>
                </c:pt>
                <c:pt idx="1775">
                  <c:v>431.65460752487701</c:v>
                </c:pt>
                <c:pt idx="1776">
                  <c:v>431.85730376234199</c:v>
                </c:pt>
                <c:pt idx="1777">
                  <c:v>431.85730376234199</c:v>
                </c:pt>
                <c:pt idx="1778">
                  <c:v>850.85730376240099</c:v>
                </c:pt>
                <c:pt idx="1779">
                  <c:v>851.22921504918395</c:v>
                </c:pt>
                <c:pt idx="1780">
                  <c:v>851.22921505011595</c:v>
                </c:pt>
                <c:pt idx="1781">
                  <c:v>851.45191128761496</c:v>
                </c:pt>
                <c:pt idx="1782">
                  <c:v>851.45191128761496</c:v>
                </c:pt>
                <c:pt idx="1783">
                  <c:v>851.47191128693498</c:v>
                </c:pt>
                <c:pt idx="1784">
                  <c:v>851.47191128693498</c:v>
                </c:pt>
                <c:pt idx="1785">
                  <c:v>851.49191128718599</c:v>
                </c:pt>
                <c:pt idx="1786">
                  <c:v>851.51191128697201</c:v>
                </c:pt>
                <c:pt idx="1787">
                  <c:v>851.56325940636395</c:v>
                </c:pt>
                <c:pt idx="1788">
                  <c:v>851.58325940580096</c:v>
                </c:pt>
                <c:pt idx="1789">
                  <c:v>851.67460752464797</c:v>
                </c:pt>
                <c:pt idx="1790">
                  <c:v>851.67460752476404</c:v>
                </c:pt>
                <c:pt idx="1791">
                  <c:v>851.67460752483703</c:v>
                </c:pt>
                <c:pt idx="1792">
                  <c:v>851.67460752511397</c:v>
                </c:pt>
                <c:pt idx="1793">
                  <c:v>851.69460752466603</c:v>
                </c:pt>
                <c:pt idx="1794">
                  <c:v>851.69460752466603</c:v>
                </c:pt>
                <c:pt idx="1795">
                  <c:v>851.69460752466603</c:v>
                </c:pt>
                <c:pt idx="1796">
                  <c:v>851.69460752513203</c:v>
                </c:pt>
                <c:pt idx="1797">
                  <c:v>851.71460752468499</c:v>
                </c:pt>
                <c:pt idx="1798">
                  <c:v>851.71460752485996</c:v>
                </c:pt>
                <c:pt idx="1799">
                  <c:v>851.78595564351394</c:v>
                </c:pt>
                <c:pt idx="1800">
                  <c:v>851.78595564351394</c:v>
                </c:pt>
                <c:pt idx="1801">
                  <c:v>851.78595564351394</c:v>
                </c:pt>
                <c:pt idx="1802">
                  <c:v>851.805955643532</c:v>
                </c:pt>
                <c:pt idx="1803">
                  <c:v>851.805955643532</c:v>
                </c:pt>
                <c:pt idx="1804">
                  <c:v>851.805955643532</c:v>
                </c:pt>
                <c:pt idx="1805">
                  <c:v>851.80595564359101</c:v>
                </c:pt>
                <c:pt idx="1806">
                  <c:v>851.80595564359101</c:v>
                </c:pt>
                <c:pt idx="1807">
                  <c:v>851.80595564388204</c:v>
                </c:pt>
                <c:pt idx="1808">
                  <c:v>852.15786693035602</c:v>
                </c:pt>
                <c:pt idx="1809">
                  <c:v>852.19786693144101</c:v>
                </c:pt>
                <c:pt idx="1810">
                  <c:v>852.24921504920303</c:v>
                </c:pt>
                <c:pt idx="1811">
                  <c:v>852.24921504920303</c:v>
                </c:pt>
                <c:pt idx="1812">
                  <c:v>852.24921505013401</c:v>
                </c:pt>
                <c:pt idx="1813">
                  <c:v>852.26921504977497</c:v>
                </c:pt>
                <c:pt idx="1814">
                  <c:v>852.26921505015298</c:v>
                </c:pt>
                <c:pt idx="1815">
                  <c:v>852.26921505015298</c:v>
                </c:pt>
                <c:pt idx="1816">
                  <c:v>852.26921505015298</c:v>
                </c:pt>
                <c:pt idx="1817">
                  <c:v>852.26921505015298</c:v>
                </c:pt>
                <c:pt idx="1818">
                  <c:v>852.28921504924006</c:v>
                </c:pt>
                <c:pt idx="1819">
                  <c:v>852.28921504924006</c:v>
                </c:pt>
                <c:pt idx="1820">
                  <c:v>852.28921504924006</c:v>
                </c:pt>
                <c:pt idx="1821">
                  <c:v>852.28921504924006</c:v>
                </c:pt>
                <c:pt idx="1822">
                  <c:v>852.28921504924006</c:v>
                </c:pt>
                <c:pt idx="1823">
                  <c:v>852.28921504976404</c:v>
                </c:pt>
                <c:pt idx="1824">
                  <c:v>852.28921504976404</c:v>
                </c:pt>
                <c:pt idx="1825">
                  <c:v>852.28921505017195</c:v>
                </c:pt>
                <c:pt idx="1826">
                  <c:v>852.28921505017195</c:v>
                </c:pt>
                <c:pt idx="1827">
                  <c:v>852.28921505017195</c:v>
                </c:pt>
                <c:pt idx="1828">
                  <c:v>852.30921504925902</c:v>
                </c:pt>
                <c:pt idx="1829">
                  <c:v>852.30921504925902</c:v>
                </c:pt>
                <c:pt idx="1830">
                  <c:v>852.30921504925902</c:v>
                </c:pt>
                <c:pt idx="1831">
                  <c:v>852.30921504954995</c:v>
                </c:pt>
                <c:pt idx="1832">
                  <c:v>852.30921505019001</c:v>
                </c:pt>
                <c:pt idx="1833">
                  <c:v>852.31686020083703</c:v>
                </c:pt>
                <c:pt idx="1834">
                  <c:v>852.32921504927799</c:v>
                </c:pt>
                <c:pt idx="1835">
                  <c:v>852.32921504956903</c:v>
                </c:pt>
                <c:pt idx="1836">
                  <c:v>852.32921504974297</c:v>
                </c:pt>
                <c:pt idx="1837">
                  <c:v>852.34921505022703</c:v>
                </c:pt>
                <c:pt idx="1838">
                  <c:v>852.35686020087405</c:v>
                </c:pt>
                <c:pt idx="1839">
                  <c:v>852.40056316810603</c:v>
                </c:pt>
                <c:pt idx="1840">
                  <c:v>852.40056316833898</c:v>
                </c:pt>
                <c:pt idx="1841">
                  <c:v>852.40056316833898</c:v>
                </c:pt>
                <c:pt idx="1842">
                  <c:v>852.420563168125</c:v>
                </c:pt>
                <c:pt idx="1843">
                  <c:v>852.420563168125</c:v>
                </c:pt>
                <c:pt idx="1844">
                  <c:v>852.420563168125</c:v>
                </c:pt>
                <c:pt idx="1845">
                  <c:v>852.47191128693498</c:v>
                </c:pt>
                <c:pt idx="1846">
                  <c:v>852.47191128710904</c:v>
                </c:pt>
                <c:pt idx="1847">
                  <c:v>852.47191128734198</c:v>
                </c:pt>
                <c:pt idx="1848">
                  <c:v>852.47191128734198</c:v>
                </c:pt>
                <c:pt idx="1849">
                  <c:v>852.49191128695304</c:v>
                </c:pt>
                <c:pt idx="1850">
                  <c:v>852.49191128695304</c:v>
                </c:pt>
                <c:pt idx="1851">
                  <c:v>852.49191128695304</c:v>
                </c:pt>
                <c:pt idx="1852">
                  <c:v>852.49191128695304</c:v>
                </c:pt>
                <c:pt idx="1853">
                  <c:v>852.49191128695304</c:v>
                </c:pt>
                <c:pt idx="1854">
                  <c:v>852.49191128695304</c:v>
                </c:pt>
                <c:pt idx="1855">
                  <c:v>852.491911287128</c:v>
                </c:pt>
                <c:pt idx="1856">
                  <c:v>852.491911287128</c:v>
                </c:pt>
                <c:pt idx="1857">
                  <c:v>852.49191128733196</c:v>
                </c:pt>
                <c:pt idx="1858">
                  <c:v>852.49191128765199</c:v>
                </c:pt>
                <c:pt idx="1859">
                  <c:v>852.49191128765199</c:v>
                </c:pt>
                <c:pt idx="1860">
                  <c:v>852.49191128765199</c:v>
                </c:pt>
                <c:pt idx="1861">
                  <c:v>852.49191128765199</c:v>
                </c:pt>
                <c:pt idx="1862">
                  <c:v>852.49191128765199</c:v>
                </c:pt>
                <c:pt idx="1863">
                  <c:v>852.49191128765199</c:v>
                </c:pt>
                <c:pt idx="1864">
                  <c:v>852.51191128697201</c:v>
                </c:pt>
                <c:pt idx="1865">
                  <c:v>852.51191128697201</c:v>
                </c:pt>
                <c:pt idx="1866">
                  <c:v>852.51191128697201</c:v>
                </c:pt>
                <c:pt idx="1867">
                  <c:v>852.51191128697201</c:v>
                </c:pt>
                <c:pt idx="1868">
                  <c:v>852.51191128697201</c:v>
                </c:pt>
                <c:pt idx="1869">
                  <c:v>852.51191128767096</c:v>
                </c:pt>
                <c:pt idx="1870">
                  <c:v>852.53191128699098</c:v>
                </c:pt>
                <c:pt idx="1871">
                  <c:v>852.53191128699098</c:v>
                </c:pt>
                <c:pt idx="1872">
                  <c:v>852.53191128716503</c:v>
                </c:pt>
                <c:pt idx="1873">
                  <c:v>852.53191128768901</c:v>
                </c:pt>
                <c:pt idx="1874">
                  <c:v>852.53191128768901</c:v>
                </c:pt>
                <c:pt idx="1875">
                  <c:v>852.55191128729996</c:v>
                </c:pt>
                <c:pt idx="1876">
                  <c:v>852.55955643835398</c:v>
                </c:pt>
                <c:pt idx="1877">
                  <c:v>852.62325940583798</c:v>
                </c:pt>
                <c:pt idx="1878">
                  <c:v>852.62325940595395</c:v>
                </c:pt>
                <c:pt idx="1879">
                  <c:v>852.62325940595395</c:v>
                </c:pt>
                <c:pt idx="1880">
                  <c:v>852.62325940641995</c:v>
                </c:pt>
                <c:pt idx="1881">
                  <c:v>852.62325940641995</c:v>
                </c:pt>
                <c:pt idx="1882">
                  <c:v>852.62325940641995</c:v>
                </c:pt>
                <c:pt idx="1883">
                  <c:v>852.64325940585695</c:v>
                </c:pt>
                <c:pt idx="1884">
                  <c:v>852.64325940643903</c:v>
                </c:pt>
                <c:pt idx="1885">
                  <c:v>852.975170693942</c:v>
                </c:pt>
                <c:pt idx="1886">
                  <c:v>853.10651881221497</c:v>
                </c:pt>
                <c:pt idx="1887">
                  <c:v>853.12651881156398</c:v>
                </c:pt>
                <c:pt idx="1888">
                  <c:v>853.12651881156398</c:v>
                </c:pt>
                <c:pt idx="1889">
                  <c:v>853.12651881156398</c:v>
                </c:pt>
                <c:pt idx="1890">
                  <c:v>853.12651881220495</c:v>
                </c:pt>
                <c:pt idx="1891">
                  <c:v>853.14651881193197</c:v>
                </c:pt>
                <c:pt idx="1892">
                  <c:v>853.14651881274699</c:v>
                </c:pt>
                <c:pt idx="1893">
                  <c:v>853.19786693144101</c:v>
                </c:pt>
                <c:pt idx="1894">
                  <c:v>853.20180910732597</c:v>
                </c:pt>
                <c:pt idx="1895">
                  <c:v>853.21786693041201</c:v>
                </c:pt>
                <c:pt idx="1896">
                  <c:v>853.21786693041201</c:v>
                </c:pt>
                <c:pt idx="1897">
                  <c:v>853.21786693122704</c:v>
                </c:pt>
                <c:pt idx="1898">
                  <c:v>853.25786693044904</c:v>
                </c:pt>
                <c:pt idx="1899">
                  <c:v>853.30921504949197</c:v>
                </c:pt>
                <c:pt idx="1900">
                  <c:v>853.32921504927799</c:v>
                </c:pt>
                <c:pt idx="1901">
                  <c:v>853.32921504927799</c:v>
                </c:pt>
                <c:pt idx="1902">
                  <c:v>853.32921505020897</c:v>
                </c:pt>
                <c:pt idx="1903">
                  <c:v>853.34921504929605</c:v>
                </c:pt>
                <c:pt idx="1904">
                  <c:v>853.34921504929605</c:v>
                </c:pt>
                <c:pt idx="1905">
                  <c:v>853.34921504952899</c:v>
                </c:pt>
                <c:pt idx="1906">
                  <c:v>853.34921504952899</c:v>
                </c:pt>
                <c:pt idx="1907">
                  <c:v>853.34921504976205</c:v>
                </c:pt>
                <c:pt idx="1908">
                  <c:v>853.34921505022703</c:v>
                </c:pt>
                <c:pt idx="1909">
                  <c:v>853.369215050246</c:v>
                </c:pt>
                <c:pt idx="1910">
                  <c:v>853.420563168125</c:v>
                </c:pt>
                <c:pt idx="1911">
                  <c:v>853.42056316894002</c:v>
                </c:pt>
                <c:pt idx="1912">
                  <c:v>853.44056316814294</c:v>
                </c:pt>
                <c:pt idx="1913">
                  <c:v>853.46056316851104</c:v>
                </c:pt>
                <c:pt idx="1914">
                  <c:v>853.46056316897705</c:v>
                </c:pt>
                <c:pt idx="1915">
                  <c:v>853.48056316818099</c:v>
                </c:pt>
                <c:pt idx="1916">
                  <c:v>853.94382257386997</c:v>
                </c:pt>
                <c:pt idx="1917">
                  <c:v>853.94382257526695</c:v>
                </c:pt>
                <c:pt idx="1918">
                  <c:v>853.96382257388905</c:v>
                </c:pt>
                <c:pt idx="1919">
                  <c:v>853.96382257388905</c:v>
                </c:pt>
                <c:pt idx="1920">
                  <c:v>853.96382257528603</c:v>
                </c:pt>
                <c:pt idx="1921">
                  <c:v>853.98382257390699</c:v>
                </c:pt>
                <c:pt idx="1922">
                  <c:v>853.98382257462004</c:v>
                </c:pt>
                <c:pt idx="1923">
                  <c:v>853.98382257463504</c:v>
                </c:pt>
                <c:pt idx="1924">
                  <c:v>853.98382257464198</c:v>
                </c:pt>
                <c:pt idx="1925">
                  <c:v>853.98382257464903</c:v>
                </c:pt>
                <c:pt idx="1926">
                  <c:v>854.00382257392596</c:v>
                </c:pt>
                <c:pt idx="1927">
                  <c:v>854.00382257392596</c:v>
                </c:pt>
                <c:pt idx="1928">
                  <c:v>854.023822575341</c:v>
                </c:pt>
                <c:pt idx="1929">
                  <c:v>854.09517069312199</c:v>
                </c:pt>
                <c:pt idx="1930">
                  <c:v>854.14651881158295</c:v>
                </c:pt>
                <c:pt idx="1931">
                  <c:v>854.16651881160203</c:v>
                </c:pt>
                <c:pt idx="1932">
                  <c:v>854.18651881161998</c:v>
                </c:pt>
                <c:pt idx="1933">
                  <c:v>854.18651881278402</c:v>
                </c:pt>
                <c:pt idx="1934">
                  <c:v>854.25786693149701</c:v>
                </c:pt>
                <c:pt idx="1935">
                  <c:v>854.27786693046801</c:v>
                </c:pt>
                <c:pt idx="1936">
                  <c:v>854.27786693046801</c:v>
                </c:pt>
                <c:pt idx="1937">
                  <c:v>854.78112633619401</c:v>
                </c:pt>
                <c:pt idx="1938">
                  <c:v>854.781126337096</c:v>
                </c:pt>
                <c:pt idx="1939">
                  <c:v>854.82112633669703</c:v>
                </c:pt>
                <c:pt idx="1940">
                  <c:v>854.86877148528504</c:v>
                </c:pt>
                <c:pt idx="1941">
                  <c:v>855.00382257465299</c:v>
                </c:pt>
                <c:pt idx="1942">
                  <c:v>855.023822575341</c:v>
                </c:pt>
                <c:pt idx="1943">
                  <c:v>855.13517069310103</c:v>
                </c:pt>
                <c:pt idx="1944">
                  <c:v>855.61843009904203</c:v>
                </c:pt>
                <c:pt idx="1945">
                  <c:v>855.6384301004</c:v>
                </c:pt>
                <c:pt idx="1946">
                  <c:v>855.70977821832605</c:v>
                </c:pt>
                <c:pt idx="1947">
                  <c:v>855.74977821740299</c:v>
                </c:pt>
                <c:pt idx="1948">
                  <c:v>855.84112633625</c:v>
                </c:pt>
                <c:pt idx="1949">
                  <c:v>856.25303762441001</c:v>
                </c:pt>
                <c:pt idx="1950">
                  <c:v>856.45573386084197</c:v>
                </c:pt>
                <c:pt idx="1951">
                  <c:v>856.475733861967</c:v>
                </c:pt>
                <c:pt idx="1952">
                  <c:v>856.51573386194605</c:v>
                </c:pt>
                <c:pt idx="1953">
                  <c:v>856.52337901364001</c:v>
                </c:pt>
                <c:pt idx="1954">
                  <c:v>856.59102416055896</c:v>
                </c:pt>
                <c:pt idx="1955">
                  <c:v>856.65843009855598</c:v>
                </c:pt>
                <c:pt idx="1956">
                  <c:v>857.31303762440803</c:v>
                </c:pt>
                <c:pt idx="1957">
                  <c:v>857.33303762320395</c:v>
                </c:pt>
                <c:pt idx="1958">
                  <c:v>857.40068277111197</c:v>
                </c:pt>
                <c:pt idx="1959">
                  <c:v>857.53573386144103</c:v>
                </c:pt>
                <c:pt idx="1960">
                  <c:v>857.53573386196501</c:v>
                </c:pt>
                <c:pt idx="1961">
                  <c:v>857.63843009853701</c:v>
                </c:pt>
                <c:pt idx="1962">
                  <c:v>858.24168950680098</c:v>
                </c:pt>
                <c:pt idx="1963">
                  <c:v>859.79730376275199</c:v>
                </c:pt>
                <c:pt idx="1964">
                  <c:v>859.79730376275199</c:v>
                </c:pt>
                <c:pt idx="1965">
                  <c:v>859.81730376277096</c:v>
                </c:pt>
                <c:pt idx="1966">
                  <c:v>860.26938692247495</c:v>
                </c:pt>
                <c:pt idx="1967">
                  <c:v>860.43191128759599</c:v>
                </c:pt>
                <c:pt idx="1968">
                  <c:v>860.45955643575803</c:v>
                </c:pt>
                <c:pt idx="1969">
                  <c:v>860.81730376230496</c:v>
                </c:pt>
                <c:pt idx="1970">
                  <c:v>860.81730376230496</c:v>
                </c:pt>
                <c:pt idx="1971">
                  <c:v>860.81730376230496</c:v>
                </c:pt>
                <c:pt idx="1972">
                  <c:v>860.81730376230496</c:v>
                </c:pt>
                <c:pt idx="1973">
                  <c:v>860.81730376230496</c:v>
                </c:pt>
                <c:pt idx="1974">
                  <c:v>860.81730376230496</c:v>
                </c:pt>
                <c:pt idx="1975">
                  <c:v>860.81730376230496</c:v>
                </c:pt>
                <c:pt idx="1976">
                  <c:v>860.81730376230496</c:v>
                </c:pt>
                <c:pt idx="1977">
                  <c:v>860.81730376230496</c:v>
                </c:pt>
                <c:pt idx="1978">
                  <c:v>860.81730376230496</c:v>
                </c:pt>
                <c:pt idx="1979">
                  <c:v>860.81730376230496</c:v>
                </c:pt>
                <c:pt idx="1980">
                  <c:v>860.81730376236305</c:v>
                </c:pt>
                <c:pt idx="1981">
                  <c:v>860.81730376236305</c:v>
                </c:pt>
                <c:pt idx="1982">
                  <c:v>860.81730376236305</c:v>
                </c:pt>
                <c:pt idx="1983">
                  <c:v>860.81730376236305</c:v>
                </c:pt>
                <c:pt idx="1984">
                  <c:v>860.81730376243502</c:v>
                </c:pt>
                <c:pt idx="1985">
                  <c:v>860.81730376243604</c:v>
                </c:pt>
                <c:pt idx="1986">
                  <c:v>860.81730376244298</c:v>
                </c:pt>
                <c:pt idx="1987">
                  <c:v>860.81730376245105</c:v>
                </c:pt>
                <c:pt idx="1988">
                  <c:v>860.81730376245105</c:v>
                </c:pt>
                <c:pt idx="1989">
                  <c:v>860.81730376245105</c:v>
                </c:pt>
                <c:pt idx="1990">
                  <c:v>860.81730376253802</c:v>
                </c:pt>
                <c:pt idx="1991">
                  <c:v>860.81730376253802</c:v>
                </c:pt>
                <c:pt idx="1992">
                  <c:v>860.81730376253802</c:v>
                </c:pt>
                <c:pt idx="1993">
                  <c:v>860.81730376253802</c:v>
                </c:pt>
                <c:pt idx="1994">
                  <c:v>860.81730376253802</c:v>
                </c:pt>
                <c:pt idx="1995">
                  <c:v>860.81730376253802</c:v>
                </c:pt>
                <c:pt idx="1996">
                  <c:v>860.83730376232404</c:v>
                </c:pt>
                <c:pt idx="1997">
                  <c:v>860.83730376232404</c:v>
                </c:pt>
                <c:pt idx="1998">
                  <c:v>860.83730376232404</c:v>
                </c:pt>
                <c:pt idx="1999">
                  <c:v>860.83730376232404</c:v>
                </c:pt>
                <c:pt idx="2000">
                  <c:v>860.83730376232404</c:v>
                </c:pt>
                <c:pt idx="2001">
                  <c:v>860.83730376232404</c:v>
                </c:pt>
                <c:pt idx="2002">
                  <c:v>860.83730376232404</c:v>
                </c:pt>
                <c:pt idx="2003">
                  <c:v>860.83730376232404</c:v>
                </c:pt>
                <c:pt idx="2004">
                  <c:v>860.83730376232404</c:v>
                </c:pt>
                <c:pt idx="2005">
                  <c:v>860.83730376232404</c:v>
                </c:pt>
                <c:pt idx="2006">
                  <c:v>860.83730376232404</c:v>
                </c:pt>
                <c:pt idx="2007">
                  <c:v>860.83730376232404</c:v>
                </c:pt>
                <c:pt idx="2008">
                  <c:v>860.83730376232404</c:v>
                </c:pt>
                <c:pt idx="2009">
                  <c:v>860.83730376232404</c:v>
                </c:pt>
                <c:pt idx="2010">
                  <c:v>860.83730376232404</c:v>
                </c:pt>
                <c:pt idx="2011">
                  <c:v>860.83730376232404</c:v>
                </c:pt>
                <c:pt idx="2012">
                  <c:v>860.83730376232404</c:v>
                </c:pt>
                <c:pt idx="2013">
                  <c:v>860.83730376232404</c:v>
                </c:pt>
                <c:pt idx="2014">
                  <c:v>860.83730376232404</c:v>
                </c:pt>
                <c:pt idx="2015">
                  <c:v>860.83730376232404</c:v>
                </c:pt>
                <c:pt idx="2016">
                  <c:v>860.83730376232404</c:v>
                </c:pt>
                <c:pt idx="2017">
                  <c:v>860.83730376232404</c:v>
                </c:pt>
                <c:pt idx="2018">
                  <c:v>860.83730376232404</c:v>
                </c:pt>
                <c:pt idx="2019">
                  <c:v>860.83730376232404</c:v>
                </c:pt>
                <c:pt idx="2020">
                  <c:v>860.83730376232404</c:v>
                </c:pt>
                <c:pt idx="2021">
                  <c:v>860.83730376232404</c:v>
                </c:pt>
                <c:pt idx="2022">
                  <c:v>860.83730376232404</c:v>
                </c:pt>
                <c:pt idx="2023">
                  <c:v>860.83730376232404</c:v>
                </c:pt>
                <c:pt idx="2024">
                  <c:v>860.83730376232404</c:v>
                </c:pt>
                <c:pt idx="2025">
                  <c:v>860.83730376232404</c:v>
                </c:pt>
                <c:pt idx="2026">
                  <c:v>860.83730376232404</c:v>
                </c:pt>
                <c:pt idx="2027">
                  <c:v>860.83730376232404</c:v>
                </c:pt>
                <c:pt idx="2028">
                  <c:v>860.83730376232404</c:v>
                </c:pt>
                <c:pt idx="2029">
                  <c:v>860.83730376232404</c:v>
                </c:pt>
                <c:pt idx="2030">
                  <c:v>860.83730376232404</c:v>
                </c:pt>
                <c:pt idx="2031">
                  <c:v>860.83730376232404</c:v>
                </c:pt>
                <c:pt idx="2032">
                  <c:v>860.83730376232404</c:v>
                </c:pt>
                <c:pt idx="2033">
                  <c:v>860.83730376232404</c:v>
                </c:pt>
                <c:pt idx="2034">
                  <c:v>860.83730376232404</c:v>
                </c:pt>
                <c:pt idx="2035">
                  <c:v>860.83730376232404</c:v>
                </c:pt>
                <c:pt idx="2036">
                  <c:v>860.83730376232404</c:v>
                </c:pt>
                <c:pt idx="2037">
                  <c:v>860.83730376232404</c:v>
                </c:pt>
                <c:pt idx="2038">
                  <c:v>860.83730376232404</c:v>
                </c:pt>
                <c:pt idx="2039">
                  <c:v>860.83730376232404</c:v>
                </c:pt>
                <c:pt idx="2040">
                  <c:v>860.83730376232404</c:v>
                </c:pt>
                <c:pt idx="2041">
                  <c:v>860.83730376232404</c:v>
                </c:pt>
                <c:pt idx="2042">
                  <c:v>860.83730376232404</c:v>
                </c:pt>
                <c:pt idx="2043">
                  <c:v>860.83730376232404</c:v>
                </c:pt>
                <c:pt idx="2044">
                  <c:v>860.83730376232404</c:v>
                </c:pt>
                <c:pt idx="2045">
                  <c:v>860.83730376232404</c:v>
                </c:pt>
                <c:pt idx="2046">
                  <c:v>860.83730376232404</c:v>
                </c:pt>
                <c:pt idx="2047">
                  <c:v>860.83730376232404</c:v>
                </c:pt>
                <c:pt idx="2048">
                  <c:v>860.83730376232404</c:v>
                </c:pt>
                <c:pt idx="2049">
                  <c:v>860.83730376232404</c:v>
                </c:pt>
                <c:pt idx="2050">
                  <c:v>860.83730376232404</c:v>
                </c:pt>
                <c:pt idx="2051">
                  <c:v>860.83730376232404</c:v>
                </c:pt>
                <c:pt idx="2052">
                  <c:v>860.83730376232404</c:v>
                </c:pt>
                <c:pt idx="2053">
                  <c:v>860.83730376232404</c:v>
                </c:pt>
                <c:pt idx="2054">
                  <c:v>860.83730376232404</c:v>
                </c:pt>
                <c:pt idx="2055">
                  <c:v>860.83730376232404</c:v>
                </c:pt>
                <c:pt idx="2056">
                  <c:v>860.83730376232404</c:v>
                </c:pt>
                <c:pt idx="2057">
                  <c:v>860.83730376232404</c:v>
                </c:pt>
                <c:pt idx="2058">
                  <c:v>860.83730376232404</c:v>
                </c:pt>
                <c:pt idx="2059">
                  <c:v>860.83730376232404</c:v>
                </c:pt>
                <c:pt idx="2060">
                  <c:v>860.83730376232404</c:v>
                </c:pt>
                <c:pt idx="2061">
                  <c:v>860.83730376232404</c:v>
                </c:pt>
                <c:pt idx="2062">
                  <c:v>860.83730376232404</c:v>
                </c:pt>
                <c:pt idx="2063">
                  <c:v>860.83730376232404</c:v>
                </c:pt>
                <c:pt idx="2064">
                  <c:v>860.83730376232404</c:v>
                </c:pt>
                <c:pt idx="2065">
                  <c:v>860.83730376232404</c:v>
                </c:pt>
                <c:pt idx="2066">
                  <c:v>860.83730376232404</c:v>
                </c:pt>
                <c:pt idx="2067">
                  <c:v>860.83730376232404</c:v>
                </c:pt>
                <c:pt idx="2068">
                  <c:v>860.83730376232404</c:v>
                </c:pt>
                <c:pt idx="2069">
                  <c:v>860.83730376232404</c:v>
                </c:pt>
                <c:pt idx="2070">
                  <c:v>860.83730376232404</c:v>
                </c:pt>
                <c:pt idx="2071">
                  <c:v>860.83730376232404</c:v>
                </c:pt>
                <c:pt idx="2072">
                  <c:v>860.83730376232404</c:v>
                </c:pt>
                <c:pt idx="2073">
                  <c:v>860.83730376232404</c:v>
                </c:pt>
                <c:pt idx="2074">
                  <c:v>860.83730376232404</c:v>
                </c:pt>
                <c:pt idx="2075">
                  <c:v>860.83730376232404</c:v>
                </c:pt>
                <c:pt idx="2076">
                  <c:v>860.83730376232404</c:v>
                </c:pt>
                <c:pt idx="2077">
                  <c:v>860.83730376232404</c:v>
                </c:pt>
                <c:pt idx="2078">
                  <c:v>860.83730376232404</c:v>
                </c:pt>
                <c:pt idx="2079">
                  <c:v>860.83730376232404</c:v>
                </c:pt>
                <c:pt idx="2080">
                  <c:v>860.83730376232404</c:v>
                </c:pt>
                <c:pt idx="2081">
                  <c:v>860.83730376232404</c:v>
                </c:pt>
                <c:pt idx="2082">
                  <c:v>860.83730376232404</c:v>
                </c:pt>
                <c:pt idx="2083">
                  <c:v>860.83730376232404</c:v>
                </c:pt>
                <c:pt idx="2084">
                  <c:v>860.83730376232404</c:v>
                </c:pt>
                <c:pt idx="2085">
                  <c:v>860.83730376232404</c:v>
                </c:pt>
                <c:pt idx="2086">
                  <c:v>860.83730376232404</c:v>
                </c:pt>
                <c:pt idx="2087">
                  <c:v>860.83730376232404</c:v>
                </c:pt>
                <c:pt idx="2088">
                  <c:v>860.83730376232404</c:v>
                </c:pt>
                <c:pt idx="2089">
                  <c:v>860.83730376232404</c:v>
                </c:pt>
                <c:pt idx="2090">
                  <c:v>860.83730376232404</c:v>
                </c:pt>
                <c:pt idx="2091">
                  <c:v>860.83730376232404</c:v>
                </c:pt>
                <c:pt idx="2092">
                  <c:v>860.83730376232404</c:v>
                </c:pt>
                <c:pt idx="2093">
                  <c:v>860.83730376232404</c:v>
                </c:pt>
                <c:pt idx="2094">
                  <c:v>860.83730376232404</c:v>
                </c:pt>
                <c:pt idx="2095">
                  <c:v>860.83730376232404</c:v>
                </c:pt>
                <c:pt idx="2096">
                  <c:v>860.83730376232404</c:v>
                </c:pt>
                <c:pt idx="2097">
                  <c:v>860.83730376232404</c:v>
                </c:pt>
                <c:pt idx="2098">
                  <c:v>860.83730376232404</c:v>
                </c:pt>
                <c:pt idx="2099">
                  <c:v>860.83730376232404</c:v>
                </c:pt>
                <c:pt idx="2100">
                  <c:v>860.83730376232404</c:v>
                </c:pt>
                <c:pt idx="2101">
                  <c:v>860.83730376232404</c:v>
                </c:pt>
                <c:pt idx="2102">
                  <c:v>860.83730376232404</c:v>
                </c:pt>
                <c:pt idx="2103">
                  <c:v>860.83730376232404</c:v>
                </c:pt>
                <c:pt idx="2104">
                  <c:v>860.83730376232404</c:v>
                </c:pt>
                <c:pt idx="2105">
                  <c:v>860.83730376232404</c:v>
                </c:pt>
                <c:pt idx="2106">
                  <c:v>860.83730376232404</c:v>
                </c:pt>
                <c:pt idx="2107">
                  <c:v>860.83730376232404</c:v>
                </c:pt>
                <c:pt idx="2108">
                  <c:v>860.83730376232404</c:v>
                </c:pt>
                <c:pt idx="2109">
                  <c:v>860.83730376232404</c:v>
                </c:pt>
                <c:pt idx="2110">
                  <c:v>860.83730376232404</c:v>
                </c:pt>
                <c:pt idx="2111">
                  <c:v>860.83730376232404</c:v>
                </c:pt>
                <c:pt idx="2112">
                  <c:v>860.83730376232404</c:v>
                </c:pt>
                <c:pt idx="2113">
                  <c:v>860.83730376232404</c:v>
                </c:pt>
                <c:pt idx="2114">
                  <c:v>860.83730376232404</c:v>
                </c:pt>
                <c:pt idx="2115">
                  <c:v>860.83730376232404</c:v>
                </c:pt>
                <c:pt idx="2116">
                  <c:v>860.83730376232404</c:v>
                </c:pt>
                <c:pt idx="2117">
                  <c:v>860.83730376232404</c:v>
                </c:pt>
                <c:pt idx="2118">
                  <c:v>860.83730376232404</c:v>
                </c:pt>
                <c:pt idx="2119">
                  <c:v>860.83730376232404</c:v>
                </c:pt>
                <c:pt idx="2120">
                  <c:v>860.83730376232404</c:v>
                </c:pt>
                <c:pt idx="2121">
                  <c:v>860.83730376232404</c:v>
                </c:pt>
                <c:pt idx="2122">
                  <c:v>860.83730376232404</c:v>
                </c:pt>
                <c:pt idx="2123">
                  <c:v>860.83730376232404</c:v>
                </c:pt>
                <c:pt idx="2124">
                  <c:v>860.83730376232404</c:v>
                </c:pt>
                <c:pt idx="2125">
                  <c:v>860.83730376232404</c:v>
                </c:pt>
                <c:pt idx="2126">
                  <c:v>860.83730376232404</c:v>
                </c:pt>
                <c:pt idx="2127">
                  <c:v>860.83730376232404</c:v>
                </c:pt>
                <c:pt idx="2128">
                  <c:v>860.83730376232404</c:v>
                </c:pt>
                <c:pt idx="2129">
                  <c:v>860.83730376232404</c:v>
                </c:pt>
                <c:pt idx="2130">
                  <c:v>860.83730376232404</c:v>
                </c:pt>
                <c:pt idx="2131">
                  <c:v>860.83730376232404</c:v>
                </c:pt>
                <c:pt idx="2132">
                  <c:v>860.83730376232404</c:v>
                </c:pt>
                <c:pt idx="2133">
                  <c:v>860.83730376232404</c:v>
                </c:pt>
                <c:pt idx="2134">
                  <c:v>860.83730376232404</c:v>
                </c:pt>
                <c:pt idx="2135">
                  <c:v>860.83730376232404</c:v>
                </c:pt>
                <c:pt idx="2136">
                  <c:v>860.83730376232404</c:v>
                </c:pt>
                <c:pt idx="2137">
                  <c:v>860.83730376232404</c:v>
                </c:pt>
                <c:pt idx="2138">
                  <c:v>860.83730376232404</c:v>
                </c:pt>
                <c:pt idx="2139">
                  <c:v>860.83730376232404</c:v>
                </c:pt>
                <c:pt idx="2140">
                  <c:v>860.83730376232404</c:v>
                </c:pt>
                <c:pt idx="2141">
                  <c:v>860.83730376232404</c:v>
                </c:pt>
                <c:pt idx="2142">
                  <c:v>860.83730376232404</c:v>
                </c:pt>
                <c:pt idx="2143">
                  <c:v>860.83730376232404</c:v>
                </c:pt>
                <c:pt idx="2144">
                  <c:v>860.83730376232404</c:v>
                </c:pt>
                <c:pt idx="2145">
                  <c:v>860.83730376232404</c:v>
                </c:pt>
                <c:pt idx="2146">
                  <c:v>860.83730376232404</c:v>
                </c:pt>
                <c:pt idx="2147">
                  <c:v>860.83730376232404</c:v>
                </c:pt>
                <c:pt idx="2148">
                  <c:v>860.83730376232404</c:v>
                </c:pt>
                <c:pt idx="2149">
                  <c:v>860.83730376232404</c:v>
                </c:pt>
                <c:pt idx="2150">
                  <c:v>860.83730376232404</c:v>
                </c:pt>
                <c:pt idx="2151">
                  <c:v>860.83730376232404</c:v>
                </c:pt>
                <c:pt idx="2152">
                  <c:v>860.83730376232404</c:v>
                </c:pt>
                <c:pt idx="2153">
                  <c:v>860.83730376232404</c:v>
                </c:pt>
                <c:pt idx="2154">
                  <c:v>860.83730376232404</c:v>
                </c:pt>
                <c:pt idx="2155">
                  <c:v>860.83730376232404</c:v>
                </c:pt>
                <c:pt idx="2156">
                  <c:v>860.83730376232404</c:v>
                </c:pt>
                <c:pt idx="2157">
                  <c:v>860.83730376232404</c:v>
                </c:pt>
                <c:pt idx="2158">
                  <c:v>860.83730376232404</c:v>
                </c:pt>
                <c:pt idx="2159">
                  <c:v>860.83730376232404</c:v>
                </c:pt>
                <c:pt idx="2160">
                  <c:v>860.83730376232404</c:v>
                </c:pt>
                <c:pt idx="2161">
                  <c:v>860.83730376232404</c:v>
                </c:pt>
                <c:pt idx="2162">
                  <c:v>860.83730376232404</c:v>
                </c:pt>
                <c:pt idx="2163">
                  <c:v>860.83730376232404</c:v>
                </c:pt>
                <c:pt idx="2164">
                  <c:v>860.83730376232404</c:v>
                </c:pt>
                <c:pt idx="2165">
                  <c:v>860.83730376232404</c:v>
                </c:pt>
                <c:pt idx="2166">
                  <c:v>860.83730376232404</c:v>
                </c:pt>
                <c:pt idx="2167">
                  <c:v>860.83730376232404</c:v>
                </c:pt>
                <c:pt idx="2168">
                  <c:v>860.83730376232404</c:v>
                </c:pt>
                <c:pt idx="2169">
                  <c:v>860.83730376232404</c:v>
                </c:pt>
                <c:pt idx="2170">
                  <c:v>860.83730376232404</c:v>
                </c:pt>
                <c:pt idx="2171">
                  <c:v>860.83730376232404</c:v>
                </c:pt>
                <c:pt idx="2172">
                  <c:v>860.83730376232404</c:v>
                </c:pt>
                <c:pt idx="2173">
                  <c:v>860.83730376232404</c:v>
                </c:pt>
                <c:pt idx="2174">
                  <c:v>860.83730376232404</c:v>
                </c:pt>
                <c:pt idx="2175">
                  <c:v>860.83730376232404</c:v>
                </c:pt>
                <c:pt idx="2176">
                  <c:v>860.83730376232404</c:v>
                </c:pt>
                <c:pt idx="2177">
                  <c:v>860.83730376232404</c:v>
                </c:pt>
                <c:pt idx="2178">
                  <c:v>860.83730376232404</c:v>
                </c:pt>
                <c:pt idx="2179">
                  <c:v>860.83730376232404</c:v>
                </c:pt>
                <c:pt idx="2180">
                  <c:v>860.83730376232404</c:v>
                </c:pt>
                <c:pt idx="2181">
                  <c:v>860.83730376232404</c:v>
                </c:pt>
                <c:pt idx="2182">
                  <c:v>860.83730376232404</c:v>
                </c:pt>
                <c:pt idx="2183">
                  <c:v>860.83730376232404</c:v>
                </c:pt>
                <c:pt idx="2184">
                  <c:v>860.83730376232404</c:v>
                </c:pt>
                <c:pt idx="2185">
                  <c:v>860.83730376238202</c:v>
                </c:pt>
                <c:pt idx="2186">
                  <c:v>860.83730376238202</c:v>
                </c:pt>
                <c:pt idx="2187">
                  <c:v>860.83730376238202</c:v>
                </c:pt>
                <c:pt idx="2188">
                  <c:v>860.83730376238202</c:v>
                </c:pt>
                <c:pt idx="2189">
                  <c:v>860.83730376238202</c:v>
                </c:pt>
                <c:pt idx="2190">
                  <c:v>860.83730376238202</c:v>
                </c:pt>
                <c:pt idx="2191">
                  <c:v>860.83730376238202</c:v>
                </c:pt>
                <c:pt idx="2192">
                  <c:v>860.83730376238202</c:v>
                </c:pt>
                <c:pt idx="2193">
                  <c:v>860.83730376238202</c:v>
                </c:pt>
                <c:pt idx="2194">
                  <c:v>860.83730376238202</c:v>
                </c:pt>
                <c:pt idx="2195">
                  <c:v>860.83730376238202</c:v>
                </c:pt>
                <c:pt idx="2196">
                  <c:v>860.83730376238202</c:v>
                </c:pt>
                <c:pt idx="2197">
                  <c:v>860.83730376238202</c:v>
                </c:pt>
                <c:pt idx="2198">
                  <c:v>860.83730376238202</c:v>
                </c:pt>
                <c:pt idx="2199">
                  <c:v>860.83730376238202</c:v>
                </c:pt>
                <c:pt idx="2200">
                  <c:v>860.83730376238202</c:v>
                </c:pt>
                <c:pt idx="2201">
                  <c:v>860.83730376238202</c:v>
                </c:pt>
                <c:pt idx="2202">
                  <c:v>860.83730376238202</c:v>
                </c:pt>
                <c:pt idx="2203">
                  <c:v>860.83730376238202</c:v>
                </c:pt>
                <c:pt idx="2204">
                  <c:v>860.83730376238202</c:v>
                </c:pt>
                <c:pt idx="2205">
                  <c:v>860.83730376238202</c:v>
                </c:pt>
                <c:pt idx="2206">
                  <c:v>860.83730376238202</c:v>
                </c:pt>
                <c:pt idx="2207">
                  <c:v>860.83730376238202</c:v>
                </c:pt>
                <c:pt idx="2208">
                  <c:v>860.83730376238202</c:v>
                </c:pt>
                <c:pt idx="2209">
                  <c:v>860.83730376238202</c:v>
                </c:pt>
                <c:pt idx="2210">
                  <c:v>860.83730376238202</c:v>
                </c:pt>
                <c:pt idx="2211">
                  <c:v>860.83730376238202</c:v>
                </c:pt>
                <c:pt idx="2212">
                  <c:v>860.83730376238202</c:v>
                </c:pt>
                <c:pt idx="2213">
                  <c:v>860.83730376238202</c:v>
                </c:pt>
                <c:pt idx="2214">
                  <c:v>860.83730376238202</c:v>
                </c:pt>
                <c:pt idx="2215">
                  <c:v>860.83730376238202</c:v>
                </c:pt>
                <c:pt idx="2216">
                  <c:v>860.83730376238202</c:v>
                </c:pt>
                <c:pt idx="2217">
                  <c:v>860.83730376238202</c:v>
                </c:pt>
                <c:pt idx="2218">
                  <c:v>860.83730376238202</c:v>
                </c:pt>
                <c:pt idx="2219">
                  <c:v>860.83730376238202</c:v>
                </c:pt>
                <c:pt idx="2220">
                  <c:v>860.83730376238202</c:v>
                </c:pt>
                <c:pt idx="2221">
                  <c:v>860.83730376238202</c:v>
                </c:pt>
                <c:pt idx="2222">
                  <c:v>860.83730376238202</c:v>
                </c:pt>
                <c:pt idx="2223">
                  <c:v>860.83730376238202</c:v>
                </c:pt>
                <c:pt idx="2224">
                  <c:v>860.83730376238202</c:v>
                </c:pt>
                <c:pt idx="2225">
                  <c:v>860.83730376238202</c:v>
                </c:pt>
                <c:pt idx="2226">
                  <c:v>860.83730376238202</c:v>
                </c:pt>
                <c:pt idx="2227">
                  <c:v>860.83730376238202</c:v>
                </c:pt>
                <c:pt idx="2228">
                  <c:v>860.83730376238202</c:v>
                </c:pt>
                <c:pt idx="2229">
                  <c:v>860.83730376238202</c:v>
                </c:pt>
                <c:pt idx="2230">
                  <c:v>860.83730376238202</c:v>
                </c:pt>
                <c:pt idx="2231">
                  <c:v>860.83730376238202</c:v>
                </c:pt>
                <c:pt idx="2232">
                  <c:v>860.83730376238202</c:v>
                </c:pt>
                <c:pt idx="2233">
                  <c:v>860.83730376238202</c:v>
                </c:pt>
                <c:pt idx="2234">
                  <c:v>860.83730376238202</c:v>
                </c:pt>
                <c:pt idx="2235">
                  <c:v>860.83730376238202</c:v>
                </c:pt>
                <c:pt idx="2236">
                  <c:v>860.83730376238202</c:v>
                </c:pt>
                <c:pt idx="2237">
                  <c:v>860.837303762435</c:v>
                </c:pt>
                <c:pt idx="2238">
                  <c:v>860.837303762435</c:v>
                </c:pt>
                <c:pt idx="2239">
                  <c:v>860.83730376243602</c:v>
                </c:pt>
                <c:pt idx="2240">
                  <c:v>860.83730376243602</c:v>
                </c:pt>
                <c:pt idx="2241">
                  <c:v>860.83730376243602</c:v>
                </c:pt>
                <c:pt idx="2242">
                  <c:v>860.83730376243602</c:v>
                </c:pt>
                <c:pt idx="2243">
                  <c:v>860.83730376243602</c:v>
                </c:pt>
                <c:pt idx="2244">
                  <c:v>860.83730376243602</c:v>
                </c:pt>
                <c:pt idx="2245">
                  <c:v>860.83730376244</c:v>
                </c:pt>
                <c:pt idx="2246">
                  <c:v>860.83730376244</c:v>
                </c:pt>
                <c:pt idx="2247">
                  <c:v>860.83730376244</c:v>
                </c:pt>
                <c:pt idx="2248">
                  <c:v>860.83730376244</c:v>
                </c:pt>
                <c:pt idx="2249">
                  <c:v>860.83730376244</c:v>
                </c:pt>
                <c:pt idx="2250">
                  <c:v>860.83730376244</c:v>
                </c:pt>
                <c:pt idx="2251">
                  <c:v>860.83730376244</c:v>
                </c:pt>
                <c:pt idx="2252">
                  <c:v>860.83730376244</c:v>
                </c:pt>
                <c:pt idx="2253">
                  <c:v>860.83730376244</c:v>
                </c:pt>
                <c:pt idx="2254">
                  <c:v>860.83730376244</c:v>
                </c:pt>
                <c:pt idx="2255">
                  <c:v>860.83730376244</c:v>
                </c:pt>
                <c:pt idx="2256">
                  <c:v>860.83730376244</c:v>
                </c:pt>
                <c:pt idx="2257">
                  <c:v>860.83730376244</c:v>
                </c:pt>
                <c:pt idx="2258">
                  <c:v>860.83730376244</c:v>
                </c:pt>
                <c:pt idx="2259">
                  <c:v>860.83730376244</c:v>
                </c:pt>
                <c:pt idx="2260">
                  <c:v>860.83730376244</c:v>
                </c:pt>
                <c:pt idx="2261">
                  <c:v>860.83730376244</c:v>
                </c:pt>
                <c:pt idx="2262">
                  <c:v>860.83730376244</c:v>
                </c:pt>
                <c:pt idx="2263">
                  <c:v>860.83730376244</c:v>
                </c:pt>
                <c:pt idx="2264">
                  <c:v>860.83730376244</c:v>
                </c:pt>
                <c:pt idx="2265">
                  <c:v>860.83730376244</c:v>
                </c:pt>
                <c:pt idx="2266">
                  <c:v>860.83730376244</c:v>
                </c:pt>
                <c:pt idx="2267">
                  <c:v>860.83730376244</c:v>
                </c:pt>
                <c:pt idx="2268">
                  <c:v>860.83730376244</c:v>
                </c:pt>
                <c:pt idx="2269">
                  <c:v>860.83730376244</c:v>
                </c:pt>
                <c:pt idx="2270">
                  <c:v>860.83730376244</c:v>
                </c:pt>
                <c:pt idx="2271">
                  <c:v>860.83730376244</c:v>
                </c:pt>
                <c:pt idx="2272">
                  <c:v>860.83730376244</c:v>
                </c:pt>
                <c:pt idx="2273">
                  <c:v>860.83730376244</c:v>
                </c:pt>
                <c:pt idx="2274">
                  <c:v>860.83730376244</c:v>
                </c:pt>
                <c:pt idx="2275">
                  <c:v>860.83730376244</c:v>
                </c:pt>
                <c:pt idx="2276">
                  <c:v>860.83730376244</c:v>
                </c:pt>
                <c:pt idx="2277">
                  <c:v>860.83730376244</c:v>
                </c:pt>
                <c:pt idx="2278">
                  <c:v>860.83730376244</c:v>
                </c:pt>
                <c:pt idx="2279">
                  <c:v>860.83730376244</c:v>
                </c:pt>
                <c:pt idx="2280">
                  <c:v>860.83730376244</c:v>
                </c:pt>
                <c:pt idx="2281">
                  <c:v>860.83730376244</c:v>
                </c:pt>
                <c:pt idx="2282">
                  <c:v>860.83730376244</c:v>
                </c:pt>
                <c:pt idx="2283">
                  <c:v>860.83730376244</c:v>
                </c:pt>
                <c:pt idx="2284">
                  <c:v>860.83730376244</c:v>
                </c:pt>
                <c:pt idx="2285">
                  <c:v>860.83730376255699</c:v>
                </c:pt>
                <c:pt idx="2286">
                  <c:v>860.83730376255699</c:v>
                </c:pt>
                <c:pt idx="2287">
                  <c:v>860.83730376255699</c:v>
                </c:pt>
                <c:pt idx="2288">
                  <c:v>860.83730376255699</c:v>
                </c:pt>
                <c:pt idx="2289">
                  <c:v>860.83730376255699</c:v>
                </c:pt>
                <c:pt idx="2290">
                  <c:v>860.83730376255699</c:v>
                </c:pt>
                <c:pt idx="2291">
                  <c:v>860.83730376255699</c:v>
                </c:pt>
                <c:pt idx="2292">
                  <c:v>860.83730376255699</c:v>
                </c:pt>
                <c:pt idx="2293">
                  <c:v>860.83730376255699</c:v>
                </c:pt>
                <c:pt idx="2294">
                  <c:v>860.83730376255699</c:v>
                </c:pt>
                <c:pt idx="2295">
                  <c:v>860.83730376255699</c:v>
                </c:pt>
                <c:pt idx="2296">
                  <c:v>860.83730376255699</c:v>
                </c:pt>
                <c:pt idx="2297">
                  <c:v>860.83730376255699</c:v>
                </c:pt>
                <c:pt idx="2298">
                  <c:v>860.83730376255699</c:v>
                </c:pt>
                <c:pt idx="2299">
                  <c:v>860.83730376255699</c:v>
                </c:pt>
                <c:pt idx="2300">
                  <c:v>860.83730376255699</c:v>
                </c:pt>
                <c:pt idx="2301">
                  <c:v>860.83730376255699</c:v>
                </c:pt>
                <c:pt idx="2302">
                  <c:v>860.83730376255699</c:v>
                </c:pt>
                <c:pt idx="2303">
                  <c:v>860.83730376255699</c:v>
                </c:pt>
                <c:pt idx="2304">
                  <c:v>860.83730376255699</c:v>
                </c:pt>
                <c:pt idx="2305">
                  <c:v>860.83730376255699</c:v>
                </c:pt>
                <c:pt idx="2306">
                  <c:v>860.83730376255699</c:v>
                </c:pt>
                <c:pt idx="2307">
                  <c:v>860.83730376255699</c:v>
                </c:pt>
                <c:pt idx="2308">
                  <c:v>860.83730376255699</c:v>
                </c:pt>
                <c:pt idx="2309">
                  <c:v>860.83730376255699</c:v>
                </c:pt>
                <c:pt idx="2310">
                  <c:v>860.83730376255699</c:v>
                </c:pt>
                <c:pt idx="2311">
                  <c:v>860.83730376255699</c:v>
                </c:pt>
                <c:pt idx="2312">
                  <c:v>860.83730376255699</c:v>
                </c:pt>
                <c:pt idx="2313">
                  <c:v>860.83730376255699</c:v>
                </c:pt>
                <c:pt idx="2314">
                  <c:v>860.83730376255699</c:v>
                </c:pt>
                <c:pt idx="2315">
                  <c:v>860.83730376255699</c:v>
                </c:pt>
                <c:pt idx="2316">
                  <c:v>860.83730376255699</c:v>
                </c:pt>
                <c:pt idx="2317">
                  <c:v>860.83730376255699</c:v>
                </c:pt>
                <c:pt idx="2318">
                  <c:v>860.83730376255699</c:v>
                </c:pt>
                <c:pt idx="2319">
                  <c:v>860.83730376255699</c:v>
                </c:pt>
                <c:pt idx="2320">
                  <c:v>860.83730376255699</c:v>
                </c:pt>
                <c:pt idx="2321">
                  <c:v>860.83730376255699</c:v>
                </c:pt>
                <c:pt idx="2322">
                  <c:v>860.83730376255699</c:v>
                </c:pt>
                <c:pt idx="2323">
                  <c:v>860.83730376255699</c:v>
                </c:pt>
                <c:pt idx="2324">
                  <c:v>860.83730376255699</c:v>
                </c:pt>
                <c:pt idx="2325">
                  <c:v>860.83730376255699</c:v>
                </c:pt>
                <c:pt idx="2326">
                  <c:v>860.83730376255699</c:v>
                </c:pt>
                <c:pt idx="2327">
                  <c:v>860.83730376255699</c:v>
                </c:pt>
                <c:pt idx="2328">
                  <c:v>860.83730376255699</c:v>
                </c:pt>
                <c:pt idx="2329">
                  <c:v>860.83730376255699</c:v>
                </c:pt>
                <c:pt idx="2330">
                  <c:v>860.83730376255699</c:v>
                </c:pt>
                <c:pt idx="2331">
                  <c:v>860.83730376255699</c:v>
                </c:pt>
                <c:pt idx="2332">
                  <c:v>860.83730376255699</c:v>
                </c:pt>
                <c:pt idx="2333">
                  <c:v>860.83730376255699</c:v>
                </c:pt>
                <c:pt idx="2334">
                  <c:v>860.83730376255699</c:v>
                </c:pt>
                <c:pt idx="2335">
                  <c:v>860.83730376255699</c:v>
                </c:pt>
                <c:pt idx="2336">
                  <c:v>860.83730376255699</c:v>
                </c:pt>
                <c:pt idx="2337">
                  <c:v>860.83730376255699</c:v>
                </c:pt>
                <c:pt idx="2338">
                  <c:v>860.83730376255699</c:v>
                </c:pt>
                <c:pt idx="2339">
                  <c:v>860.83730376255699</c:v>
                </c:pt>
                <c:pt idx="2340">
                  <c:v>860.83730376255699</c:v>
                </c:pt>
                <c:pt idx="2341">
                  <c:v>860.83730376255699</c:v>
                </c:pt>
                <c:pt idx="2342">
                  <c:v>860.83730376255699</c:v>
                </c:pt>
                <c:pt idx="2343">
                  <c:v>860.83730376255699</c:v>
                </c:pt>
                <c:pt idx="2344">
                  <c:v>860.83730376255699</c:v>
                </c:pt>
                <c:pt idx="2345">
                  <c:v>860.83730376255699</c:v>
                </c:pt>
                <c:pt idx="2346">
                  <c:v>860.83730376255699</c:v>
                </c:pt>
                <c:pt idx="2347">
                  <c:v>860.83730376255699</c:v>
                </c:pt>
                <c:pt idx="2348">
                  <c:v>860.83730376255699</c:v>
                </c:pt>
                <c:pt idx="2349">
                  <c:v>860.83730376255699</c:v>
                </c:pt>
                <c:pt idx="2350">
                  <c:v>860.83730376255699</c:v>
                </c:pt>
                <c:pt idx="2351">
                  <c:v>860.83730376255699</c:v>
                </c:pt>
                <c:pt idx="2352">
                  <c:v>860.83730376255699</c:v>
                </c:pt>
                <c:pt idx="2353">
                  <c:v>860.83730376255699</c:v>
                </c:pt>
                <c:pt idx="2354">
                  <c:v>860.83730376255699</c:v>
                </c:pt>
                <c:pt idx="2355">
                  <c:v>860.83730376255699</c:v>
                </c:pt>
                <c:pt idx="2356">
                  <c:v>860.83730376255699</c:v>
                </c:pt>
                <c:pt idx="2357">
                  <c:v>860.83730376255699</c:v>
                </c:pt>
                <c:pt idx="2358">
                  <c:v>860.83730376255699</c:v>
                </c:pt>
                <c:pt idx="2359">
                  <c:v>860.83730376255699</c:v>
                </c:pt>
                <c:pt idx="2360">
                  <c:v>860.83730376255699</c:v>
                </c:pt>
                <c:pt idx="2361">
                  <c:v>860.83730376255699</c:v>
                </c:pt>
                <c:pt idx="2362">
                  <c:v>860.83730376255699</c:v>
                </c:pt>
                <c:pt idx="2363">
                  <c:v>860.83730376255699</c:v>
                </c:pt>
                <c:pt idx="2364">
                  <c:v>860.83730376255699</c:v>
                </c:pt>
                <c:pt idx="2365">
                  <c:v>860.83730376255699</c:v>
                </c:pt>
                <c:pt idx="2366">
                  <c:v>860.83730376255699</c:v>
                </c:pt>
                <c:pt idx="2367">
                  <c:v>860.83730376255699</c:v>
                </c:pt>
                <c:pt idx="2368">
                  <c:v>860.83730376255699</c:v>
                </c:pt>
                <c:pt idx="2369">
                  <c:v>860.83730376255699</c:v>
                </c:pt>
                <c:pt idx="2370">
                  <c:v>860.83730376255699</c:v>
                </c:pt>
                <c:pt idx="2371">
                  <c:v>860.83730376255699</c:v>
                </c:pt>
                <c:pt idx="2372">
                  <c:v>860.83730376255699</c:v>
                </c:pt>
                <c:pt idx="2373">
                  <c:v>860.83730376255699</c:v>
                </c:pt>
                <c:pt idx="2374">
                  <c:v>860.83730376255699</c:v>
                </c:pt>
                <c:pt idx="2375">
                  <c:v>860.83730376255699</c:v>
                </c:pt>
                <c:pt idx="2376">
                  <c:v>860.83730376255699</c:v>
                </c:pt>
                <c:pt idx="2377">
                  <c:v>860.83730376255699</c:v>
                </c:pt>
                <c:pt idx="2378">
                  <c:v>860.83730376255699</c:v>
                </c:pt>
                <c:pt idx="2379">
                  <c:v>860.83730376255699</c:v>
                </c:pt>
                <c:pt idx="2380">
                  <c:v>860.83730376255699</c:v>
                </c:pt>
                <c:pt idx="2381">
                  <c:v>860.83730376255699</c:v>
                </c:pt>
                <c:pt idx="2382">
                  <c:v>860.83730376255699</c:v>
                </c:pt>
                <c:pt idx="2383">
                  <c:v>860.85730376234199</c:v>
                </c:pt>
                <c:pt idx="2384">
                  <c:v>860.85730376234199</c:v>
                </c:pt>
                <c:pt idx="2385">
                  <c:v>860.85730376234199</c:v>
                </c:pt>
                <c:pt idx="2386">
                  <c:v>860.85730376234199</c:v>
                </c:pt>
                <c:pt idx="2387">
                  <c:v>860.85730376234199</c:v>
                </c:pt>
                <c:pt idx="2388">
                  <c:v>860.85730376234199</c:v>
                </c:pt>
                <c:pt idx="2389">
                  <c:v>860.85730376234199</c:v>
                </c:pt>
                <c:pt idx="2390">
                  <c:v>860.85730376234199</c:v>
                </c:pt>
                <c:pt idx="2391">
                  <c:v>860.85730376234199</c:v>
                </c:pt>
                <c:pt idx="2392">
                  <c:v>860.85730376234199</c:v>
                </c:pt>
                <c:pt idx="2393">
                  <c:v>860.85730376234199</c:v>
                </c:pt>
                <c:pt idx="2394">
                  <c:v>860.85730376234199</c:v>
                </c:pt>
                <c:pt idx="2395">
                  <c:v>860.85730376234199</c:v>
                </c:pt>
                <c:pt idx="2396">
                  <c:v>860.85730376234199</c:v>
                </c:pt>
                <c:pt idx="2397">
                  <c:v>860.85730376234199</c:v>
                </c:pt>
                <c:pt idx="2398">
                  <c:v>860.85730376234199</c:v>
                </c:pt>
                <c:pt idx="2399">
                  <c:v>860.85730376234199</c:v>
                </c:pt>
                <c:pt idx="2400">
                  <c:v>860.85730376234199</c:v>
                </c:pt>
                <c:pt idx="2401">
                  <c:v>860.85730376234199</c:v>
                </c:pt>
                <c:pt idx="2402">
                  <c:v>860.85730376234199</c:v>
                </c:pt>
                <c:pt idx="2403">
                  <c:v>860.85730376234199</c:v>
                </c:pt>
                <c:pt idx="2404">
                  <c:v>860.85730376234199</c:v>
                </c:pt>
                <c:pt idx="2405">
                  <c:v>860.85730376234199</c:v>
                </c:pt>
                <c:pt idx="2406">
                  <c:v>860.85730376234199</c:v>
                </c:pt>
                <c:pt idx="2407">
                  <c:v>860.85730376234199</c:v>
                </c:pt>
                <c:pt idx="2408">
                  <c:v>860.85730376234199</c:v>
                </c:pt>
                <c:pt idx="2409">
                  <c:v>860.85730376234199</c:v>
                </c:pt>
                <c:pt idx="2410">
                  <c:v>860.85730376234199</c:v>
                </c:pt>
                <c:pt idx="2411">
                  <c:v>860.85730376234199</c:v>
                </c:pt>
                <c:pt idx="2412">
                  <c:v>860.85730376234199</c:v>
                </c:pt>
                <c:pt idx="2413">
                  <c:v>860.85730376234199</c:v>
                </c:pt>
                <c:pt idx="2414">
                  <c:v>860.85730376234199</c:v>
                </c:pt>
                <c:pt idx="2415">
                  <c:v>860.85730376234199</c:v>
                </c:pt>
                <c:pt idx="2416">
                  <c:v>860.85730376234199</c:v>
                </c:pt>
                <c:pt idx="2417">
                  <c:v>860.85730376234199</c:v>
                </c:pt>
                <c:pt idx="2418">
                  <c:v>860.85730376234199</c:v>
                </c:pt>
                <c:pt idx="2419">
                  <c:v>860.85730376234199</c:v>
                </c:pt>
                <c:pt idx="2420">
                  <c:v>860.85730376234199</c:v>
                </c:pt>
                <c:pt idx="2421">
                  <c:v>860.85730376234199</c:v>
                </c:pt>
                <c:pt idx="2422">
                  <c:v>860.85730376234199</c:v>
                </c:pt>
                <c:pt idx="2423">
                  <c:v>860.85730376234199</c:v>
                </c:pt>
                <c:pt idx="2424">
                  <c:v>860.85730376234199</c:v>
                </c:pt>
                <c:pt idx="2425">
                  <c:v>860.85730376234199</c:v>
                </c:pt>
                <c:pt idx="2426">
                  <c:v>860.85730376234199</c:v>
                </c:pt>
                <c:pt idx="2427">
                  <c:v>860.85730376234199</c:v>
                </c:pt>
                <c:pt idx="2428">
                  <c:v>860.85730376234199</c:v>
                </c:pt>
                <c:pt idx="2429">
                  <c:v>860.85730376234199</c:v>
                </c:pt>
                <c:pt idx="2430">
                  <c:v>860.85730376234199</c:v>
                </c:pt>
                <c:pt idx="2431">
                  <c:v>860.85730376234199</c:v>
                </c:pt>
                <c:pt idx="2432">
                  <c:v>860.85730376234199</c:v>
                </c:pt>
                <c:pt idx="2433">
                  <c:v>860.85730376234199</c:v>
                </c:pt>
                <c:pt idx="2434">
                  <c:v>860.85730376234199</c:v>
                </c:pt>
                <c:pt idx="2435">
                  <c:v>860.85730376234199</c:v>
                </c:pt>
                <c:pt idx="2436">
                  <c:v>860.85730376234199</c:v>
                </c:pt>
                <c:pt idx="2437">
                  <c:v>860.85730376234199</c:v>
                </c:pt>
                <c:pt idx="2438">
                  <c:v>860.85730376234199</c:v>
                </c:pt>
                <c:pt idx="2439">
                  <c:v>860.85730376234199</c:v>
                </c:pt>
                <c:pt idx="2440">
                  <c:v>860.85730376240099</c:v>
                </c:pt>
                <c:pt idx="2441">
                  <c:v>860.85730376240099</c:v>
                </c:pt>
                <c:pt idx="2442">
                  <c:v>860.85730376240099</c:v>
                </c:pt>
                <c:pt idx="2443">
                  <c:v>860.85730376240099</c:v>
                </c:pt>
                <c:pt idx="2444">
                  <c:v>860.85730376240099</c:v>
                </c:pt>
                <c:pt idx="2445">
                  <c:v>860.85730376240099</c:v>
                </c:pt>
                <c:pt idx="2446">
                  <c:v>860.85730376240099</c:v>
                </c:pt>
                <c:pt idx="2447">
                  <c:v>860.85730376240099</c:v>
                </c:pt>
                <c:pt idx="2448">
                  <c:v>860.85730376240099</c:v>
                </c:pt>
                <c:pt idx="2449">
                  <c:v>860.85730376240099</c:v>
                </c:pt>
                <c:pt idx="2450">
                  <c:v>860.85730376240099</c:v>
                </c:pt>
                <c:pt idx="2451">
                  <c:v>860.85730376240099</c:v>
                </c:pt>
                <c:pt idx="2452">
                  <c:v>860.85730376240099</c:v>
                </c:pt>
                <c:pt idx="2453">
                  <c:v>860.85730376240099</c:v>
                </c:pt>
                <c:pt idx="2454">
                  <c:v>860.85730376240099</c:v>
                </c:pt>
                <c:pt idx="2455">
                  <c:v>860.85730376240099</c:v>
                </c:pt>
                <c:pt idx="2456">
                  <c:v>860.85730376240099</c:v>
                </c:pt>
                <c:pt idx="2457">
                  <c:v>860.85730376240099</c:v>
                </c:pt>
                <c:pt idx="2458">
                  <c:v>860.85730376240099</c:v>
                </c:pt>
                <c:pt idx="2459">
                  <c:v>860.85730376240099</c:v>
                </c:pt>
                <c:pt idx="2460">
                  <c:v>860.85730376240099</c:v>
                </c:pt>
                <c:pt idx="2461">
                  <c:v>860.85730376240099</c:v>
                </c:pt>
                <c:pt idx="2462">
                  <c:v>860.85730376240099</c:v>
                </c:pt>
                <c:pt idx="2463">
                  <c:v>860.85730376240099</c:v>
                </c:pt>
                <c:pt idx="2464">
                  <c:v>860.85730376242998</c:v>
                </c:pt>
                <c:pt idx="2465">
                  <c:v>860.85730376242998</c:v>
                </c:pt>
                <c:pt idx="2466">
                  <c:v>860.85730376242998</c:v>
                </c:pt>
                <c:pt idx="2467">
                  <c:v>860.85730376242998</c:v>
                </c:pt>
                <c:pt idx="2468">
                  <c:v>860.85730376242998</c:v>
                </c:pt>
                <c:pt idx="2469">
                  <c:v>860.85730376242998</c:v>
                </c:pt>
                <c:pt idx="2470">
                  <c:v>860.85730376242998</c:v>
                </c:pt>
                <c:pt idx="2471">
                  <c:v>860.85730376242998</c:v>
                </c:pt>
                <c:pt idx="2472">
                  <c:v>860.85730376242998</c:v>
                </c:pt>
                <c:pt idx="2473">
                  <c:v>860.85730376242998</c:v>
                </c:pt>
                <c:pt idx="2474">
                  <c:v>860.85730376242998</c:v>
                </c:pt>
                <c:pt idx="2475">
                  <c:v>860.85730376243703</c:v>
                </c:pt>
                <c:pt idx="2476">
                  <c:v>860.85730376243703</c:v>
                </c:pt>
                <c:pt idx="2477">
                  <c:v>860.85730376243703</c:v>
                </c:pt>
                <c:pt idx="2478">
                  <c:v>860.85730376243703</c:v>
                </c:pt>
                <c:pt idx="2479">
                  <c:v>860.85730376243703</c:v>
                </c:pt>
                <c:pt idx="2480">
                  <c:v>860.85730376244396</c:v>
                </c:pt>
                <c:pt idx="2481">
                  <c:v>860.85730376244396</c:v>
                </c:pt>
                <c:pt idx="2482">
                  <c:v>860.85730376244396</c:v>
                </c:pt>
                <c:pt idx="2483">
                  <c:v>860.85730376244396</c:v>
                </c:pt>
                <c:pt idx="2484">
                  <c:v>860.85730376257504</c:v>
                </c:pt>
                <c:pt idx="2485">
                  <c:v>860.85730376257504</c:v>
                </c:pt>
                <c:pt idx="2486">
                  <c:v>860.85730376257504</c:v>
                </c:pt>
                <c:pt idx="2487">
                  <c:v>860.85730376257504</c:v>
                </c:pt>
                <c:pt idx="2488">
                  <c:v>860.85730376257504</c:v>
                </c:pt>
                <c:pt idx="2489">
                  <c:v>860.85730376257504</c:v>
                </c:pt>
                <c:pt idx="2490">
                  <c:v>860.85730376257504</c:v>
                </c:pt>
                <c:pt idx="2491">
                  <c:v>860.85730376257504</c:v>
                </c:pt>
                <c:pt idx="2492">
                  <c:v>860.85730376257504</c:v>
                </c:pt>
                <c:pt idx="2493">
                  <c:v>860.85730376257504</c:v>
                </c:pt>
                <c:pt idx="2494">
                  <c:v>860.85730376257504</c:v>
                </c:pt>
                <c:pt idx="2495">
                  <c:v>860.85730376257504</c:v>
                </c:pt>
                <c:pt idx="2496">
                  <c:v>860.85730376257504</c:v>
                </c:pt>
                <c:pt idx="2497">
                  <c:v>860.85730376257504</c:v>
                </c:pt>
                <c:pt idx="2498">
                  <c:v>860.85730376257504</c:v>
                </c:pt>
                <c:pt idx="2499">
                  <c:v>860.85730376257504</c:v>
                </c:pt>
                <c:pt idx="2500">
                  <c:v>860.85730376257504</c:v>
                </c:pt>
                <c:pt idx="2501">
                  <c:v>860.85730376257504</c:v>
                </c:pt>
                <c:pt idx="2502">
                  <c:v>860.85730376257504</c:v>
                </c:pt>
                <c:pt idx="2503">
                  <c:v>860.85730376257504</c:v>
                </c:pt>
                <c:pt idx="2504">
                  <c:v>860.85730376257504</c:v>
                </c:pt>
                <c:pt idx="2505">
                  <c:v>860.85730376257504</c:v>
                </c:pt>
                <c:pt idx="2506">
                  <c:v>860.85730376257504</c:v>
                </c:pt>
                <c:pt idx="2507">
                  <c:v>860.85730376257504</c:v>
                </c:pt>
                <c:pt idx="2508">
                  <c:v>860.85730376257504</c:v>
                </c:pt>
                <c:pt idx="2509">
                  <c:v>860.85730376257504</c:v>
                </c:pt>
                <c:pt idx="2510">
                  <c:v>860.85730376257504</c:v>
                </c:pt>
                <c:pt idx="2511">
                  <c:v>860.85730376257504</c:v>
                </c:pt>
                <c:pt idx="2512">
                  <c:v>860.85730376257504</c:v>
                </c:pt>
                <c:pt idx="2513">
                  <c:v>860.85730376257504</c:v>
                </c:pt>
                <c:pt idx="2514">
                  <c:v>860.85730376257504</c:v>
                </c:pt>
                <c:pt idx="2515">
                  <c:v>860.85730376257504</c:v>
                </c:pt>
                <c:pt idx="2516">
                  <c:v>860.87730376236095</c:v>
                </c:pt>
                <c:pt idx="2517">
                  <c:v>860.87730376236095</c:v>
                </c:pt>
                <c:pt idx="2518">
                  <c:v>860.87730376236095</c:v>
                </c:pt>
                <c:pt idx="2519">
                  <c:v>860.87730376236095</c:v>
                </c:pt>
                <c:pt idx="2520">
                  <c:v>860.87730376236095</c:v>
                </c:pt>
                <c:pt idx="2521">
                  <c:v>860.87730376236095</c:v>
                </c:pt>
                <c:pt idx="2522">
                  <c:v>860.87730376236095</c:v>
                </c:pt>
                <c:pt idx="2523">
                  <c:v>860.87730376236095</c:v>
                </c:pt>
                <c:pt idx="2524">
                  <c:v>860.87730376236095</c:v>
                </c:pt>
                <c:pt idx="2525">
                  <c:v>860.87730376241905</c:v>
                </c:pt>
                <c:pt idx="2526">
                  <c:v>860.87730376241905</c:v>
                </c:pt>
                <c:pt idx="2527">
                  <c:v>860.87730376241905</c:v>
                </c:pt>
                <c:pt idx="2528">
                  <c:v>860.87730376259401</c:v>
                </c:pt>
                <c:pt idx="2529">
                  <c:v>860.87730376259401</c:v>
                </c:pt>
                <c:pt idx="2530">
                  <c:v>860.87730376259401</c:v>
                </c:pt>
                <c:pt idx="2531">
                  <c:v>861.43191128689796</c:v>
                </c:pt>
                <c:pt idx="2532">
                  <c:v>861.43191128689796</c:v>
                </c:pt>
                <c:pt idx="2533">
                  <c:v>861.43191128689796</c:v>
                </c:pt>
                <c:pt idx="2534">
                  <c:v>861.43191128712999</c:v>
                </c:pt>
                <c:pt idx="2535">
                  <c:v>861.43191128733395</c:v>
                </c:pt>
                <c:pt idx="2536">
                  <c:v>861.43191128759599</c:v>
                </c:pt>
                <c:pt idx="2537">
                  <c:v>861.43191128759599</c:v>
                </c:pt>
                <c:pt idx="2538">
                  <c:v>861.43191128759599</c:v>
                </c:pt>
                <c:pt idx="2539">
                  <c:v>861.45191128691602</c:v>
                </c:pt>
                <c:pt idx="2540">
                  <c:v>861.45191128691602</c:v>
                </c:pt>
                <c:pt idx="2541">
                  <c:v>861.45191128691602</c:v>
                </c:pt>
                <c:pt idx="2542">
                  <c:v>861.45191128691602</c:v>
                </c:pt>
                <c:pt idx="2543">
                  <c:v>861.45191128691602</c:v>
                </c:pt>
                <c:pt idx="2544">
                  <c:v>861.45191128691602</c:v>
                </c:pt>
                <c:pt idx="2545">
                  <c:v>861.45191128691602</c:v>
                </c:pt>
                <c:pt idx="2546">
                  <c:v>861.45191128691602</c:v>
                </c:pt>
                <c:pt idx="2547">
                  <c:v>861.45191128691602</c:v>
                </c:pt>
                <c:pt idx="2548">
                  <c:v>861.45191128691602</c:v>
                </c:pt>
                <c:pt idx="2549">
                  <c:v>861.45191128691602</c:v>
                </c:pt>
                <c:pt idx="2550">
                  <c:v>861.45191128691602</c:v>
                </c:pt>
                <c:pt idx="2551">
                  <c:v>861.45191128691602</c:v>
                </c:pt>
                <c:pt idx="2552">
                  <c:v>861.45191128714896</c:v>
                </c:pt>
                <c:pt idx="2553">
                  <c:v>861.45191128714896</c:v>
                </c:pt>
                <c:pt idx="2554">
                  <c:v>861.45191128714896</c:v>
                </c:pt>
                <c:pt idx="2555">
                  <c:v>861.45191128730903</c:v>
                </c:pt>
                <c:pt idx="2556">
                  <c:v>861.45191128730903</c:v>
                </c:pt>
                <c:pt idx="2557">
                  <c:v>861.45191128732404</c:v>
                </c:pt>
                <c:pt idx="2558">
                  <c:v>861.45191128732404</c:v>
                </c:pt>
                <c:pt idx="2559">
                  <c:v>861.45191128732404</c:v>
                </c:pt>
                <c:pt idx="2560">
                  <c:v>861.45191128761496</c:v>
                </c:pt>
                <c:pt idx="2561">
                  <c:v>861.45191128761496</c:v>
                </c:pt>
                <c:pt idx="2562">
                  <c:v>861.45191128761496</c:v>
                </c:pt>
                <c:pt idx="2563">
                  <c:v>861.45191128761496</c:v>
                </c:pt>
                <c:pt idx="2564">
                  <c:v>861.45191128761496</c:v>
                </c:pt>
                <c:pt idx="2565">
                  <c:v>861.45191128761496</c:v>
                </c:pt>
                <c:pt idx="2566">
                  <c:v>861.45191128761496</c:v>
                </c:pt>
                <c:pt idx="2567">
                  <c:v>861.45191128761496</c:v>
                </c:pt>
                <c:pt idx="2568">
                  <c:v>861.45191128761496</c:v>
                </c:pt>
                <c:pt idx="2569">
                  <c:v>861.45191128761496</c:v>
                </c:pt>
                <c:pt idx="2570">
                  <c:v>861.47191128693498</c:v>
                </c:pt>
                <c:pt idx="2571">
                  <c:v>861.47191128693498</c:v>
                </c:pt>
                <c:pt idx="2572">
                  <c:v>861.47191128731299</c:v>
                </c:pt>
                <c:pt idx="2573">
                  <c:v>861.47191128763302</c:v>
                </c:pt>
                <c:pt idx="2574">
                  <c:v>861.54325940576302</c:v>
                </c:pt>
                <c:pt idx="2575">
                  <c:v>861.54325940576302</c:v>
                </c:pt>
                <c:pt idx="2576">
                  <c:v>861.54325940610499</c:v>
                </c:pt>
                <c:pt idx="2577">
                  <c:v>861.54325940634499</c:v>
                </c:pt>
                <c:pt idx="2578">
                  <c:v>861.54325940634499</c:v>
                </c:pt>
                <c:pt idx="2579">
                  <c:v>861.56325940578199</c:v>
                </c:pt>
                <c:pt idx="2580">
                  <c:v>861.56325940578199</c:v>
                </c:pt>
                <c:pt idx="2581">
                  <c:v>861.654607524629</c:v>
                </c:pt>
                <c:pt idx="2582">
                  <c:v>861.654607524629</c:v>
                </c:pt>
                <c:pt idx="2583">
                  <c:v>861.654607524629</c:v>
                </c:pt>
                <c:pt idx="2584">
                  <c:v>861.654607524629</c:v>
                </c:pt>
                <c:pt idx="2585">
                  <c:v>861.65460752474598</c:v>
                </c:pt>
                <c:pt idx="2586">
                  <c:v>861.65460752474598</c:v>
                </c:pt>
                <c:pt idx="2587">
                  <c:v>861.65460752474598</c:v>
                </c:pt>
                <c:pt idx="2588">
                  <c:v>861.65460752487297</c:v>
                </c:pt>
                <c:pt idx="2589">
                  <c:v>861.65460752487695</c:v>
                </c:pt>
                <c:pt idx="2590">
                  <c:v>861.65460752487695</c:v>
                </c:pt>
                <c:pt idx="2591">
                  <c:v>861.65460752489105</c:v>
                </c:pt>
                <c:pt idx="2592">
                  <c:v>861.65460752489105</c:v>
                </c:pt>
                <c:pt idx="2593">
                  <c:v>861.65460752489105</c:v>
                </c:pt>
                <c:pt idx="2594">
                  <c:v>861.654607525095</c:v>
                </c:pt>
                <c:pt idx="2595">
                  <c:v>861.654607525095</c:v>
                </c:pt>
                <c:pt idx="2596">
                  <c:v>861.654607525095</c:v>
                </c:pt>
                <c:pt idx="2597">
                  <c:v>861.74595564347601</c:v>
                </c:pt>
                <c:pt idx="2598">
                  <c:v>861.76595564349498</c:v>
                </c:pt>
                <c:pt idx="2599">
                  <c:v>861.76595564349498</c:v>
                </c:pt>
                <c:pt idx="2600">
                  <c:v>861.76595564349498</c:v>
                </c:pt>
                <c:pt idx="2601">
                  <c:v>861.76595564349498</c:v>
                </c:pt>
                <c:pt idx="2602">
                  <c:v>861.76595564349498</c:v>
                </c:pt>
                <c:pt idx="2603">
                  <c:v>861.76595564355296</c:v>
                </c:pt>
                <c:pt idx="2604">
                  <c:v>861.76595564355296</c:v>
                </c:pt>
                <c:pt idx="2605">
                  <c:v>861.76595564355296</c:v>
                </c:pt>
                <c:pt idx="2606">
                  <c:v>861.76595564355296</c:v>
                </c:pt>
                <c:pt idx="2607">
                  <c:v>861.76595564384399</c:v>
                </c:pt>
                <c:pt idx="2608">
                  <c:v>861.76595564384399</c:v>
                </c:pt>
                <c:pt idx="2609">
                  <c:v>861.76595564384399</c:v>
                </c:pt>
                <c:pt idx="2610">
                  <c:v>861.85730376234199</c:v>
                </c:pt>
                <c:pt idx="2611">
                  <c:v>861.85730376234199</c:v>
                </c:pt>
                <c:pt idx="2612">
                  <c:v>861.85730376234199</c:v>
                </c:pt>
                <c:pt idx="2613">
                  <c:v>861.85730376234199</c:v>
                </c:pt>
                <c:pt idx="2614">
                  <c:v>861.85730376234199</c:v>
                </c:pt>
                <c:pt idx="2615">
                  <c:v>861.85730376234199</c:v>
                </c:pt>
                <c:pt idx="2616">
                  <c:v>861.85730376234199</c:v>
                </c:pt>
                <c:pt idx="2617">
                  <c:v>861.85730376234199</c:v>
                </c:pt>
                <c:pt idx="2618">
                  <c:v>861.85730376234199</c:v>
                </c:pt>
                <c:pt idx="2619">
                  <c:v>861.85730376234199</c:v>
                </c:pt>
                <c:pt idx="2620">
                  <c:v>861.85730376234199</c:v>
                </c:pt>
                <c:pt idx="2621">
                  <c:v>861.85730376234199</c:v>
                </c:pt>
                <c:pt idx="2622">
                  <c:v>861.85730376234199</c:v>
                </c:pt>
                <c:pt idx="2623">
                  <c:v>861.85730376234199</c:v>
                </c:pt>
                <c:pt idx="2624">
                  <c:v>861.85730376234199</c:v>
                </c:pt>
                <c:pt idx="2625">
                  <c:v>861.85730376234199</c:v>
                </c:pt>
                <c:pt idx="2626">
                  <c:v>861.85730376234199</c:v>
                </c:pt>
                <c:pt idx="2627">
                  <c:v>861.85730376234199</c:v>
                </c:pt>
                <c:pt idx="2628">
                  <c:v>861.85730376234199</c:v>
                </c:pt>
                <c:pt idx="2629">
                  <c:v>861.85730376234199</c:v>
                </c:pt>
                <c:pt idx="2630">
                  <c:v>861.85730376234199</c:v>
                </c:pt>
                <c:pt idx="2631">
                  <c:v>861.85730376242998</c:v>
                </c:pt>
                <c:pt idx="2632">
                  <c:v>861.85730376242998</c:v>
                </c:pt>
                <c:pt idx="2633">
                  <c:v>861.85730376244396</c:v>
                </c:pt>
                <c:pt idx="2634">
                  <c:v>861.85730376245897</c:v>
                </c:pt>
                <c:pt idx="2635">
                  <c:v>861.85730376257504</c:v>
                </c:pt>
                <c:pt idx="2636">
                  <c:v>861.85730376257504</c:v>
                </c:pt>
                <c:pt idx="2637">
                  <c:v>861.85730376257504</c:v>
                </c:pt>
                <c:pt idx="2638">
                  <c:v>861.85730376257504</c:v>
                </c:pt>
                <c:pt idx="2639">
                  <c:v>861.85730376257504</c:v>
                </c:pt>
                <c:pt idx="2640">
                  <c:v>861.85730376257504</c:v>
                </c:pt>
                <c:pt idx="2641">
                  <c:v>861.85730376257504</c:v>
                </c:pt>
                <c:pt idx="2642">
                  <c:v>861.85730376257504</c:v>
                </c:pt>
                <c:pt idx="2643">
                  <c:v>861.85730376257504</c:v>
                </c:pt>
                <c:pt idx="2644">
                  <c:v>861.85730376257504</c:v>
                </c:pt>
                <c:pt idx="2645">
                  <c:v>861.85730376257504</c:v>
                </c:pt>
                <c:pt idx="2646">
                  <c:v>861.85730376257504</c:v>
                </c:pt>
                <c:pt idx="2647">
                  <c:v>861.85730376257504</c:v>
                </c:pt>
                <c:pt idx="2648">
                  <c:v>861.85730376257504</c:v>
                </c:pt>
                <c:pt idx="2649">
                  <c:v>861.87730376236095</c:v>
                </c:pt>
                <c:pt idx="2650">
                  <c:v>861.87730376236095</c:v>
                </c:pt>
                <c:pt idx="2651">
                  <c:v>861.87730376236095</c:v>
                </c:pt>
                <c:pt idx="2652">
                  <c:v>861.87730376236095</c:v>
                </c:pt>
                <c:pt idx="2653">
                  <c:v>861.87730376236095</c:v>
                </c:pt>
                <c:pt idx="2654">
                  <c:v>861.87730376236095</c:v>
                </c:pt>
                <c:pt idx="2655">
                  <c:v>861.87730376236095</c:v>
                </c:pt>
                <c:pt idx="2656">
                  <c:v>861.87730376236095</c:v>
                </c:pt>
                <c:pt idx="2657">
                  <c:v>861.87730376236095</c:v>
                </c:pt>
                <c:pt idx="2658">
                  <c:v>861.87730376236095</c:v>
                </c:pt>
                <c:pt idx="2659">
                  <c:v>861.87730376236095</c:v>
                </c:pt>
                <c:pt idx="2660">
                  <c:v>861.87730376236095</c:v>
                </c:pt>
                <c:pt idx="2661">
                  <c:v>861.87730376236095</c:v>
                </c:pt>
                <c:pt idx="2662">
                  <c:v>861.87730376236095</c:v>
                </c:pt>
                <c:pt idx="2663">
                  <c:v>861.87730376236095</c:v>
                </c:pt>
                <c:pt idx="2664">
                  <c:v>861.87730376236095</c:v>
                </c:pt>
                <c:pt idx="2665">
                  <c:v>861.87730376236095</c:v>
                </c:pt>
                <c:pt idx="2666">
                  <c:v>861.87730376236095</c:v>
                </c:pt>
                <c:pt idx="2667">
                  <c:v>861.87730376236095</c:v>
                </c:pt>
                <c:pt idx="2668">
                  <c:v>861.87730376236095</c:v>
                </c:pt>
                <c:pt idx="2669">
                  <c:v>861.87730376236095</c:v>
                </c:pt>
                <c:pt idx="2670">
                  <c:v>861.87730376236095</c:v>
                </c:pt>
                <c:pt idx="2671">
                  <c:v>861.87730376236095</c:v>
                </c:pt>
                <c:pt idx="2672">
                  <c:v>861.87730376236095</c:v>
                </c:pt>
                <c:pt idx="2673">
                  <c:v>861.87730376236095</c:v>
                </c:pt>
                <c:pt idx="2674">
                  <c:v>861.87730376236095</c:v>
                </c:pt>
                <c:pt idx="2675">
                  <c:v>861.87730376236095</c:v>
                </c:pt>
                <c:pt idx="2676">
                  <c:v>861.87730376236095</c:v>
                </c:pt>
                <c:pt idx="2677">
                  <c:v>861.87730376236095</c:v>
                </c:pt>
                <c:pt idx="2678">
                  <c:v>861.87730376236095</c:v>
                </c:pt>
                <c:pt idx="2679">
                  <c:v>861.87730376236095</c:v>
                </c:pt>
                <c:pt idx="2680">
                  <c:v>861.87730376236095</c:v>
                </c:pt>
                <c:pt idx="2681">
                  <c:v>861.87730376236095</c:v>
                </c:pt>
                <c:pt idx="2682">
                  <c:v>861.87730376236095</c:v>
                </c:pt>
                <c:pt idx="2683">
                  <c:v>861.87730376236095</c:v>
                </c:pt>
                <c:pt idx="2684">
                  <c:v>861.87730376236095</c:v>
                </c:pt>
                <c:pt idx="2685">
                  <c:v>861.87730376236095</c:v>
                </c:pt>
                <c:pt idx="2686">
                  <c:v>861.87730376236095</c:v>
                </c:pt>
                <c:pt idx="2687">
                  <c:v>861.87730376236095</c:v>
                </c:pt>
                <c:pt idx="2688">
                  <c:v>861.87730376236095</c:v>
                </c:pt>
                <c:pt idx="2689">
                  <c:v>861.87730376236095</c:v>
                </c:pt>
                <c:pt idx="2690">
                  <c:v>861.87730376236095</c:v>
                </c:pt>
                <c:pt idx="2691">
                  <c:v>861.87730376236095</c:v>
                </c:pt>
                <c:pt idx="2692">
                  <c:v>861.87730376236095</c:v>
                </c:pt>
                <c:pt idx="2693">
                  <c:v>861.87730376236095</c:v>
                </c:pt>
                <c:pt idx="2694">
                  <c:v>861.87730376236095</c:v>
                </c:pt>
                <c:pt idx="2695">
                  <c:v>861.87730376236095</c:v>
                </c:pt>
                <c:pt idx="2696">
                  <c:v>861.87730376236095</c:v>
                </c:pt>
                <c:pt idx="2697">
                  <c:v>861.87730376236095</c:v>
                </c:pt>
                <c:pt idx="2698">
                  <c:v>861.87730376236095</c:v>
                </c:pt>
                <c:pt idx="2699">
                  <c:v>861.87730376236095</c:v>
                </c:pt>
                <c:pt idx="2700">
                  <c:v>861.87730376236095</c:v>
                </c:pt>
                <c:pt idx="2701">
                  <c:v>861.87730376236095</c:v>
                </c:pt>
                <c:pt idx="2702">
                  <c:v>861.87730376236095</c:v>
                </c:pt>
                <c:pt idx="2703">
                  <c:v>861.87730376236095</c:v>
                </c:pt>
                <c:pt idx="2704">
                  <c:v>861.87730376236095</c:v>
                </c:pt>
                <c:pt idx="2705">
                  <c:v>861.87730376236095</c:v>
                </c:pt>
                <c:pt idx="2706">
                  <c:v>861.87730376236095</c:v>
                </c:pt>
                <c:pt idx="2707">
                  <c:v>861.87730376236095</c:v>
                </c:pt>
                <c:pt idx="2708">
                  <c:v>861.87730376236095</c:v>
                </c:pt>
                <c:pt idx="2709">
                  <c:v>861.87730376236095</c:v>
                </c:pt>
                <c:pt idx="2710">
                  <c:v>861.87730376236095</c:v>
                </c:pt>
                <c:pt idx="2711">
                  <c:v>861.87730376236095</c:v>
                </c:pt>
                <c:pt idx="2712">
                  <c:v>861.87730376236095</c:v>
                </c:pt>
                <c:pt idx="2713">
                  <c:v>861.87730376236095</c:v>
                </c:pt>
                <c:pt idx="2714">
                  <c:v>861.87730376236095</c:v>
                </c:pt>
                <c:pt idx="2715">
                  <c:v>861.87730376236095</c:v>
                </c:pt>
                <c:pt idx="2716">
                  <c:v>861.87730376236095</c:v>
                </c:pt>
                <c:pt idx="2717">
                  <c:v>861.87730376236095</c:v>
                </c:pt>
                <c:pt idx="2718">
                  <c:v>861.87730376236095</c:v>
                </c:pt>
                <c:pt idx="2719">
                  <c:v>861.87730376236095</c:v>
                </c:pt>
                <c:pt idx="2720">
                  <c:v>861.87730376236095</c:v>
                </c:pt>
                <c:pt idx="2721">
                  <c:v>861.87730376236095</c:v>
                </c:pt>
                <c:pt idx="2722">
                  <c:v>861.87730376236095</c:v>
                </c:pt>
                <c:pt idx="2723">
                  <c:v>861.87730376236095</c:v>
                </c:pt>
                <c:pt idx="2724">
                  <c:v>861.87730376236095</c:v>
                </c:pt>
                <c:pt idx="2725">
                  <c:v>861.87730376236095</c:v>
                </c:pt>
                <c:pt idx="2726">
                  <c:v>861.87730376236095</c:v>
                </c:pt>
                <c:pt idx="2727">
                  <c:v>861.87730376236095</c:v>
                </c:pt>
                <c:pt idx="2728">
                  <c:v>861.87730376236095</c:v>
                </c:pt>
                <c:pt idx="2729">
                  <c:v>861.87730376236095</c:v>
                </c:pt>
                <c:pt idx="2730">
                  <c:v>861.87730376236095</c:v>
                </c:pt>
                <c:pt idx="2731">
                  <c:v>861.87730376236095</c:v>
                </c:pt>
                <c:pt idx="2732">
                  <c:v>861.87730376236095</c:v>
                </c:pt>
                <c:pt idx="2733">
                  <c:v>861.87730376236095</c:v>
                </c:pt>
                <c:pt idx="2734">
                  <c:v>861.87730376236095</c:v>
                </c:pt>
                <c:pt idx="2735">
                  <c:v>861.87730376236095</c:v>
                </c:pt>
                <c:pt idx="2736">
                  <c:v>861.87730376236095</c:v>
                </c:pt>
                <c:pt idx="2737">
                  <c:v>861.87730376236095</c:v>
                </c:pt>
                <c:pt idx="2738">
                  <c:v>861.87730376236095</c:v>
                </c:pt>
                <c:pt idx="2739">
                  <c:v>861.87730376236095</c:v>
                </c:pt>
                <c:pt idx="2740">
                  <c:v>861.87730376236095</c:v>
                </c:pt>
                <c:pt idx="2741">
                  <c:v>861.87730376236095</c:v>
                </c:pt>
                <c:pt idx="2742">
                  <c:v>861.87730376236095</c:v>
                </c:pt>
                <c:pt idx="2743">
                  <c:v>861.87730376236095</c:v>
                </c:pt>
                <c:pt idx="2744">
                  <c:v>861.87730376236095</c:v>
                </c:pt>
                <c:pt idx="2745">
                  <c:v>861.87730376236095</c:v>
                </c:pt>
                <c:pt idx="2746">
                  <c:v>861.87730376236095</c:v>
                </c:pt>
                <c:pt idx="2747">
                  <c:v>861.87730376236095</c:v>
                </c:pt>
                <c:pt idx="2748">
                  <c:v>861.87730376236095</c:v>
                </c:pt>
                <c:pt idx="2749">
                  <c:v>861.87730376236095</c:v>
                </c:pt>
                <c:pt idx="2750">
                  <c:v>861.87730376236095</c:v>
                </c:pt>
                <c:pt idx="2751">
                  <c:v>861.87730376236095</c:v>
                </c:pt>
                <c:pt idx="2752">
                  <c:v>861.87730376236095</c:v>
                </c:pt>
                <c:pt idx="2753">
                  <c:v>861.87730376236095</c:v>
                </c:pt>
                <c:pt idx="2754">
                  <c:v>861.87730376236095</c:v>
                </c:pt>
                <c:pt idx="2755">
                  <c:v>861.87730376236095</c:v>
                </c:pt>
                <c:pt idx="2756">
                  <c:v>861.87730376236095</c:v>
                </c:pt>
                <c:pt idx="2757">
                  <c:v>861.87730376236095</c:v>
                </c:pt>
                <c:pt idx="2758">
                  <c:v>861.87730376236095</c:v>
                </c:pt>
                <c:pt idx="2759">
                  <c:v>861.87730376236095</c:v>
                </c:pt>
                <c:pt idx="2760">
                  <c:v>861.87730376236095</c:v>
                </c:pt>
                <c:pt idx="2761">
                  <c:v>861.87730376236095</c:v>
                </c:pt>
                <c:pt idx="2762">
                  <c:v>861.87730376236095</c:v>
                </c:pt>
                <c:pt idx="2763">
                  <c:v>861.87730376236095</c:v>
                </c:pt>
                <c:pt idx="2764">
                  <c:v>861.87730376236095</c:v>
                </c:pt>
                <c:pt idx="2765">
                  <c:v>861.87730376236095</c:v>
                </c:pt>
                <c:pt idx="2766">
                  <c:v>861.87730376236095</c:v>
                </c:pt>
                <c:pt idx="2767">
                  <c:v>861.87730376236095</c:v>
                </c:pt>
                <c:pt idx="2768">
                  <c:v>861.87730376236095</c:v>
                </c:pt>
                <c:pt idx="2769">
                  <c:v>861.87730376236095</c:v>
                </c:pt>
                <c:pt idx="2770">
                  <c:v>861.87730376236095</c:v>
                </c:pt>
                <c:pt idx="2771">
                  <c:v>861.87730376236095</c:v>
                </c:pt>
                <c:pt idx="2772">
                  <c:v>861.87730376236095</c:v>
                </c:pt>
                <c:pt idx="2773">
                  <c:v>861.87730376236095</c:v>
                </c:pt>
                <c:pt idx="2774">
                  <c:v>861.87730376236095</c:v>
                </c:pt>
                <c:pt idx="2775">
                  <c:v>861.87730376236095</c:v>
                </c:pt>
                <c:pt idx="2776">
                  <c:v>861.87730376236095</c:v>
                </c:pt>
                <c:pt idx="2777">
                  <c:v>861.87730376236095</c:v>
                </c:pt>
                <c:pt idx="2778">
                  <c:v>861.87730376236095</c:v>
                </c:pt>
                <c:pt idx="2779">
                  <c:v>861.87730376236095</c:v>
                </c:pt>
                <c:pt idx="2780">
                  <c:v>861.87730376236095</c:v>
                </c:pt>
                <c:pt idx="2781">
                  <c:v>861.87730376236095</c:v>
                </c:pt>
                <c:pt idx="2782">
                  <c:v>861.87730376236095</c:v>
                </c:pt>
                <c:pt idx="2783">
                  <c:v>861.87730376236095</c:v>
                </c:pt>
                <c:pt idx="2784">
                  <c:v>861.87730376236095</c:v>
                </c:pt>
                <c:pt idx="2785">
                  <c:v>861.87730376236095</c:v>
                </c:pt>
                <c:pt idx="2786">
                  <c:v>861.87730376236095</c:v>
                </c:pt>
                <c:pt idx="2787">
                  <c:v>861.87730376236095</c:v>
                </c:pt>
                <c:pt idx="2788">
                  <c:v>861.87730376236095</c:v>
                </c:pt>
                <c:pt idx="2789">
                  <c:v>861.87730376236095</c:v>
                </c:pt>
                <c:pt idx="2790">
                  <c:v>861.87730376236095</c:v>
                </c:pt>
                <c:pt idx="2791">
                  <c:v>861.87730376236095</c:v>
                </c:pt>
                <c:pt idx="2792">
                  <c:v>861.87730376236095</c:v>
                </c:pt>
                <c:pt idx="2793">
                  <c:v>861.87730376236095</c:v>
                </c:pt>
                <c:pt idx="2794">
                  <c:v>861.87730376236095</c:v>
                </c:pt>
                <c:pt idx="2795">
                  <c:v>861.87730376236095</c:v>
                </c:pt>
                <c:pt idx="2796">
                  <c:v>861.87730376236095</c:v>
                </c:pt>
                <c:pt idx="2797">
                  <c:v>861.87730376236095</c:v>
                </c:pt>
                <c:pt idx="2798">
                  <c:v>861.87730376236095</c:v>
                </c:pt>
                <c:pt idx="2799">
                  <c:v>861.87730376236095</c:v>
                </c:pt>
                <c:pt idx="2800">
                  <c:v>861.87730376236095</c:v>
                </c:pt>
                <c:pt idx="2801">
                  <c:v>861.87730376236095</c:v>
                </c:pt>
                <c:pt idx="2802">
                  <c:v>861.87730376236095</c:v>
                </c:pt>
                <c:pt idx="2803">
                  <c:v>861.87730376236095</c:v>
                </c:pt>
                <c:pt idx="2804">
                  <c:v>861.87730376236095</c:v>
                </c:pt>
                <c:pt idx="2805">
                  <c:v>861.87730376236095</c:v>
                </c:pt>
                <c:pt idx="2806">
                  <c:v>861.87730376236095</c:v>
                </c:pt>
                <c:pt idx="2807">
                  <c:v>861.87730376236095</c:v>
                </c:pt>
                <c:pt idx="2808">
                  <c:v>861.87730376236095</c:v>
                </c:pt>
                <c:pt idx="2809">
                  <c:v>861.87730376236095</c:v>
                </c:pt>
                <c:pt idx="2810">
                  <c:v>861.87730376236095</c:v>
                </c:pt>
                <c:pt idx="2811">
                  <c:v>861.87730376236095</c:v>
                </c:pt>
                <c:pt idx="2812">
                  <c:v>861.87730376236095</c:v>
                </c:pt>
                <c:pt idx="2813">
                  <c:v>861.87730376236095</c:v>
                </c:pt>
                <c:pt idx="2814">
                  <c:v>861.87730376236095</c:v>
                </c:pt>
                <c:pt idx="2815">
                  <c:v>861.87730376236095</c:v>
                </c:pt>
                <c:pt idx="2816">
                  <c:v>861.87730376236095</c:v>
                </c:pt>
                <c:pt idx="2817">
                  <c:v>861.87730376236095</c:v>
                </c:pt>
                <c:pt idx="2818">
                  <c:v>861.87730376236095</c:v>
                </c:pt>
                <c:pt idx="2819">
                  <c:v>861.87730376236095</c:v>
                </c:pt>
                <c:pt idx="2820">
                  <c:v>861.87730376236095</c:v>
                </c:pt>
                <c:pt idx="2821">
                  <c:v>861.87730376236095</c:v>
                </c:pt>
                <c:pt idx="2822">
                  <c:v>861.87730376236095</c:v>
                </c:pt>
                <c:pt idx="2823">
                  <c:v>861.87730376236095</c:v>
                </c:pt>
                <c:pt idx="2824">
                  <c:v>861.87730376236095</c:v>
                </c:pt>
                <c:pt idx="2825">
                  <c:v>861.87730376236095</c:v>
                </c:pt>
                <c:pt idx="2826">
                  <c:v>861.87730376236095</c:v>
                </c:pt>
                <c:pt idx="2827">
                  <c:v>861.87730376236095</c:v>
                </c:pt>
                <c:pt idx="2828">
                  <c:v>861.87730376236095</c:v>
                </c:pt>
                <c:pt idx="2829">
                  <c:v>861.87730376236095</c:v>
                </c:pt>
                <c:pt idx="2830">
                  <c:v>861.87730376236095</c:v>
                </c:pt>
                <c:pt idx="2831">
                  <c:v>861.87730376236095</c:v>
                </c:pt>
                <c:pt idx="2832">
                  <c:v>861.87730376236095</c:v>
                </c:pt>
                <c:pt idx="2833">
                  <c:v>861.87730376236095</c:v>
                </c:pt>
                <c:pt idx="2834">
                  <c:v>861.87730376243405</c:v>
                </c:pt>
                <c:pt idx="2835">
                  <c:v>861.87730376243405</c:v>
                </c:pt>
                <c:pt idx="2836">
                  <c:v>861.87730376243405</c:v>
                </c:pt>
                <c:pt idx="2837">
                  <c:v>861.87730376243405</c:v>
                </c:pt>
                <c:pt idx="2838">
                  <c:v>861.87730376243405</c:v>
                </c:pt>
                <c:pt idx="2839">
                  <c:v>861.87730376243405</c:v>
                </c:pt>
                <c:pt idx="2840">
                  <c:v>861.87730376243405</c:v>
                </c:pt>
                <c:pt idx="2841">
                  <c:v>861.87730376243405</c:v>
                </c:pt>
                <c:pt idx="2842">
                  <c:v>861.87730376243496</c:v>
                </c:pt>
                <c:pt idx="2843">
                  <c:v>861.87730376243599</c:v>
                </c:pt>
                <c:pt idx="2844">
                  <c:v>861.87730376243599</c:v>
                </c:pt>
                <c:pt idx="2845">
                  <c:v>861.87730376243599</c:v>
                </c:pt>
                <c:pt idx="2846">
                  <c:v>861.87730376243701</c:v>
                </c:pt>
                <c:pt idx="2847">
                  <c:v>861.87730376243701</c:v>
                </c:pt>
                <c:pt idx="2848">
                  <c:v>861.87730376243701</c:v>
                </c:pt>
                <c:pt idx="2849">
                  <c:v>861.87730376243701</c:v>
                </c:pt>
                <c:pt idx="2850">
                  <c:v>861.87730376243701</c:v>
                </c:pt>
                <c:pt idx="2851">
                  <c:v>861.87730376244099</c:v>
                </c:pt>
                <c:pt idx="2852">
                  <c:v>861.87730376244099</c:v>
                </c:pt>
                <c:pt idx="2853">
                  <c:v>861.87730376244099</c:v>
                </c:pt>
                <c:pt idx="2854">
                  <c:v>861.87730376244099</c:v>
                </c:pt>
                <c:pt idx="2855">
                  <c:v>861.87730376244099</c:v>
                </c:pt>
                <c:pt idx="2856">
                  <c:v>861.87730376244099</c:v>
                </c:pt>
                <c:pt idx="2857">
                  <c:v>861.87730376244099</c:v>
                </c:pt>
                <c:pt idx="2858">
                  <c:v>861.87730376244099</c:v>
                </c:pt>
                <c:pt idx="2859">
                  <c:v>861.87730376244804</c:v>
                </c:pt>
                <c:pt idx="2860">
                  <c:v>861.87730376244804</c:v>
                </c:pt>
                <c:pt idx="2861">
                  <c:v>861.87730376244804</c:v>
                </c:pt>
                <c:pt idx="2862">
                  <c:v>861.87730376244804</c:v>
                </c:pt>
                <c:pt idx="2863">
                  <c:v>861.87730376244804</c:v>
                </c:pt>
                <c:pt idx="2864">
                  <c:v>861.87730376244804</c:v>
                </c:pt>
                <c:pt idx="2865">
                  <c:v>861.87730376244804</c:v>
                </c:pt>
                <c:pt idx="2866">
                  <c:v>861.87730376244804</c:v>
                </c:pt>
                <c:pt idx="2867">
                  <c:v>861.87730376244804</c:v>
                </c:pt>
                <c:pt idx="2868">
                  <c:v>861.87730376244804</c:v>
                </c:pt>
                <c:pt idx="2869">
                  <c:v>861.87730376244804</c:v>
                </c:pt>
                <c:pt idx="2870">
                  <c:v>861.87730376244804</c:v>
                </c:pt>
                <c:pt idx="2871">
                  <c:v>861.87730376244804</c:v>
                </c:pt>
                <c:pt idx="2872">
                  <c:v>861.87730376244804</c:v>
                </c:pt>
                <c:pt idx="2873">
                  <c:v>861.87730376244804</c:v>
                </c:pt>
                <c:pt idx="2874">
                  <c:v>861.87730376244804</c:v>
                </c:pt>
                <c:pt idx="2875">
                  <c:v>861.87730376244804</c:v>
                </c:pt>
                <c:pt idx="2876">
                  <c:v>861.87730376244804</c:v>
                </c:pt>
                <c:pt idx="2877">
                  <c:v>861.87730376259401</c:v>
                </c:pt>
                <c:pt idx="2878">
                  <c:v>861.87730376259401</c:v>
                </c:pt>
                <c:pt idx="2879">
                  <c:v>861.87730376259401</c:v>
                </c:pt>
                <c:pt idx="2880">
                  <c:v>861.87730376259401</c:v>
                </c:pt>
                <c:pt idx="2881">
                  <c:v>861.87730376259401</c:v>
                </c:pt>
                <c:pt idx="2882">
                  <c:v>861.87730376259401</c:v>
                </c:pt>
                <c:pt idx="2883">
                  <c:v>861.87730376259401</c:v>
                </c:pt>
                <c:pt idx="2884">
                  <c:v>861.87730376259401</c:v>
                </c:pt>
                <c:pt idx="2885">
                  <c:v>861.87730376259401</c:v>
                </c:pt>
                <c:pt idx="2886">
                  <c:v>861.87730376259401</c:v>
                </c:pt>
                <c:pt idx="2887">
                  <c:v>861.87730376259401</c:v>
                </c:pt>
                <c:pt idx="2888">
                  <c:v>861.87730376259401</c:v>
                </c:pt>
                <c:pt idx="2889">
                  <c:v>861.87730376259401</c:v>
                </c:pt>
                <c:pt idx="2890">
                  <c:v>861.87730376259401</c:v>
                </c:pt>
                <c:pt idx="2891">
                  <c:v>861.87730376259401</c:v>
                </c:pt>
                <c:pt idx="2892">
                  <c:v>861.87730376259401</c:v>
                </c:pt>
                <c:pt idx="2893">
                  <c:v>861.87730376259401</c:v>
                </c:pt>
                <c:pt idx="2894">
                  <c:v>861.87730376259401</c:v>
                </c:pt>
                <c:pt idx="2895">
                  <c:v>861.87730376259401</c:v>
                </c:pt>
                <c:pt idx="2896">
                  <c:v>861.87730376259401</c:v>
                </c:pt>
                <c:pt idx="2897">
                  <c:v>861.87730376259401</c:v>
                </c:pt>
                <c:pt idx="2898">
                  <c:v>861.87730376259401</c:v>
                </c:pt>
                <c:pt idx="2899">
                  <c:v>861.87730376259401</c:v>
                </c:pt>
                <c:pt idx="2900">
                  <c:v>861.87730376259401</c:v>
                </c:pt>
                <c:pt idx="2901">
                  <c:v>861.87730376259401</c:v>
                </c:pt>
                <c:pt idx="2902">
                  <c:v>861.87730376259401</c:v>
                </c:pt>
                <c:pt idx="2903">
                  <c:v>861.87730376259401</c:v>
                </c:pt>
                <c:pt idx="2904">
                  <c:v>861.87730376259401</c:v>
                </c:pt>
                <c:pt idx="2905">
                  <c:v>861.87730376259401</c:v>
                </c:pt>
                <c:pt idx="2906">
                  <c:v>861.87730376259401</c:v>
                </c:pt>
                <c:pt idx="2907">
                  <c:v>861.87730376259401</c:v>
                </c:pt>
                <c:pt idx="2908">
                  <c:v>861.87730376259401</c:v>
                </c:pt>
                <c:pt idx="2909">
                  <c:v>861.87730376259401</c:v>
                </c:pt>
                <c:pt idx="2910">
                  <c:v>861.87730376259401</c:v>
                </c:pt>
                <c:pt idx="2911">
                  <c:v>861.87730376259401</c:v>
                </c:pt>
                <c:pt idx="2912">
                  <c:v>861.87730376259401</c:v>
                </c:pt>
                <c:pt idx="2913">
                  <c:v>861.87730376259401</c:v>
                </c:pt>
                <c:pt idx="2914">
                  <c:v>861.87730376259401</c:v>
                </c:pt>
                <c:pt idx="2915">
                  <c:v>861.87730376259401</c:v>
                </c:pt>
                <c:pt idx="2916">
                  <c:v>861.87730376259401</c:v>
                </c:pt>
                <c:pt idx="2917">
                  <c:v>861.87730376259401</c:v>
                </c:pt>
                <c:pt idx="2918">
                  <c:v>861.87730376259401</c:v>
                </c:pt>
                <c:pt idx="2919">
                  <c:v>861.87730376259401</c:v>
                </c:pt>
                <c:pt idx="2920">
                  <c:v>861.87730376259401</c:v>
                </c:pt>
                <c:pt idx="2921">
                  <c:v>861.87730376259401</c:v>
                </c:pt>
                <c:pt idx="2922">
                  <c:v>861.87730376259401</c:v>
                </c:pt>
                <c:pt idx="2923">
                  <c:v>861.87730376259401</c:v>
                </c:pt>
                <c:pt idx="2924">
                  <c:v>861.87730376259401</c:v>
                </c:pt>
                <c:pt idx="2925">
                  <c:v>861.87730376259401</c:v>
                </c:pt>
                <c:pt idx="2926">
                  <c:v>861.87730376259401</c:v>
                </c:pt>
                <c:pt idx="2927">
                  <c:v>861.87730376259401</c:v>
                </c:pt>
                <c:pt idx="2928">
                  <c:v>861.87730376259401</c:v>
                </c:pt>
                <c:pt idx="2929">
                  <c:v>861.87730376259401</c:v>
                </c:pt>
                <c:pt idx="2930">
                  <c:v>861.87730376259401</c:v>
                </c:pt>
                <c:pt idx="2931">
                  <c:v>861.87730376259401</c:v>
                </c:pt>
                <c:pt idx="2932">
                  <c:v>861.87730376259401</c:v>
                </c:pt>
                <c:pt idx="2933">
                  <c:v>861.87730376259401</c:v>
                </c:pt>
                <c:pt idx="2934">
                  <c:v>861.87730376259401</c:v>
                </c:pt>
                <c:pt idx="2935">
                  <c:v>861.87730376259401</c:v>
                </c:pt>
                <c:pt idx="2936">
                  <c:v>861.87730376259401</c:v>
                </c:pt>
                <c:pt idx="2937">
                  <c:v>861.87730376259401</c:v>
                </c:pt>
                <c:pt idx="2938">
                  <c:v>861.87730376259401</c:v>
                </c:pt>
                <c:pt idx="2939">
                  <c:v>861.87730376259401</c:v>
                </c:pt>
                <c:pt idx="2940">
                  <c:v>861.87730376259401</c:v>
                </c:pt>
                <c:pt idx="2941">
                  <c:v>861.87730376259401</c:v>
                </c:pt>
                <c:pt idx="2942">
                  <c:v>861.87730376259401</c:v>
                </c:pt>
                <c:pt idx="2943">
                  <c:v>861.87730376259401</c:v>
                </c:pt>
                <c:pt idx="2944">
                  <c:v>861.87730376259401</c:v>
                </c:pt>
                <c:pt idx="2945">
                  <c:v>861.87730376259401</c:v>
                </c:pt>
                <c:pt idx="2946">
                  <c:v>861.87730376259401</c:v>
                </c:pt>
                <c:pt idx="2947">
                  <c:v>861.87730376259401</c:v>
                </c:pt>
                <c:pt idx="2948">
                  <c:v>861.87730376259401</c:v>
                </c:pt>
                <c:pt idx="2949">
                  <c:v>861.87730376259401</c:v>
                </c:pt>
                <c:pt idx="2950">
                  <c:v>861.87730376259401</c:v>
                </c:pt>
                <c:pt idx="2951">
                  <c:v>861.87730376259401</c:v>
                </c:pt>
                <c:pt idx="2952">
                  <c:v>861.87730376259401</c:v>
                </c:pt>
                <c:pt idx="2953">
                  <c:v>861.87730376259401</c:v>
                </c:pt>
                <c:pt idx="2954">
                  <c:v>861.87730376259401</c:v>
                </c:pt>
                <c:pt idx="2955">
                  <c:v>867.50708197965196</c:v>
                </c:pt>
                <c:pt idx="2956">
                  <c:v>1282.2095564347601</c:v>
                </c:pt>
                <c:pt idx="2957">
                  <c:v>1282.4005631681</c:v>
                </c:pt>
                <c:pt idx="2958">
                  <c:v>1283.49191128695</c:v>
                </c:pt>
                <c:pt idx="2959">
                  <c:v>1283.81247445498</c:v>
                </c:pt>
                <c:pt idx="2960">
                  <c:v>1290.7059556434299</c:v>
                </c:pt>
                <c:pt idx="2961">
                  <c:v>1290.7059556434299</c:v>
                </c:pt>
                <c:pt idx="2962">
                  <c:v>1290.7059556434299</c:v>
                </c:pt>
                <c:pt idx="2963">
                  <c:v>1290.7059556434299</c:v>
                </c:pt>
                <c:pt idx="2964">
                  <c:v>1290.7059556434299</c:v>
                </c:pt>
                <c:pt idx="2965">
                  <c:v>1290.7059556434299</c:v>
                </c:pt>
                <c:pt idx="2966">
                  <c:v>1290.7059556434299</c:v>
                </c:pt>
                <c:pt idx="2967">
                  <c:v>1290.7059556434299</c:v>
                </c:pt>
                <c:pt idx="2968">
                  <c:v>1290.7059556434299</c:v>
                </c:pt>
                <c:pt idx="2969">
                  <c:v>1290.7059556434299</c:v>
                </c:pt>
                <c:pt idx="2970">
                  <c:v>1290.7059556434299</c:v>
                </c:pt>
                <c:pt idx="2971">
                  <c:v>1290.7059556434299</c:v>
                </c:pt>
                <c:pt idx="2972">
                  <c:v>1290.7059556434299</c:v>
                </c:pt>
                <c:pt idx="2973">
                  <c:v>1290.7059556434299</c:v>
                </c:pt>
                <c:pt idx="2974">
                  <c:v>1290.7059556434299</c:v>
                </c:pt>
                <c:pt idx="2975">
                  <c:v>1290.7059556434299</c:v>
                </c:pt>
                <c:pt idx="2976">
                  <c:v>1290.7059556434299</c:v>
                </c:pt>
                <c:pt idx="2977">
                  <c:v>1290.7059556434299</c:v>
                </c:pt>
                <c:pt idx="2978">
                  <c:v>1290.7059556434299</c:v>
                </c:pt>
                <c:pt idx="2979">
                  <c:v>1290.7059556434299</c:v>
                </c:pt>
                <c:pt idx="2980">
                  <c:v>1290.7059556434299</c:v>
                </c:pt>
                <c:pt idx="2981">
                  <c:v>1290.7059556434299</c:v>
                </c:pt>
                <c:pt idx="2982">
                  <c:v>1290.7059556434299</c:v>
                </c:pt>
                <c:pt idx="2983">
                  <c:v>1290.7059556434299</c:v>
                </c:pt>
                <c:pt idx="2984">
                  <c:v>1290.7059556434299</c:v>
                </c:pt>
                <c:pt idx="2985">
                  <c:v>1290.7059556434299</c:v>
                </c:pt>
                <c:pt idx="2986">
                  <c:v>1290.7059556434299</c:v>
                </c:pt>
                <c:pt idx="2987">
                  <c:v>1290.7059556434299</c:v>
                </c:pt>
                <c:pt idx="2988">
                  <c:v>1290.7059556434299</c:v>
                </c:pt>
                <c:pt idx="2989">
                  <c:v>1290.7059556434299</c:v>
                </c:pt>
                <c:pt idx="2990">
                  <c:v>1290.7059556434299</c:v>
                </c:pt>
                <c:pt idx="2991">
                  <c:v>1290.7059556434299</c:v>
                </c:pt>
                <c:pt idx="2992">
                  <c:v>1290.7059556434299</c:v>
                </c:pt>
                <c:pt idx="2993">
                  <c:v>1290.7059556434299</c:v>
                </c:pt>
                <c:pt idx="2994">
                  <c:v>1290.7059556434299</c:v>
                </c:pt>
                <c:pt idx="2995">
                  <c:v>1290.7059556434299</c:v>
                </c:pt>
                <c:pt idx="2996">
                  <c:v>1290.7059556435499</c:v>
                </c:pt>
                <c:pt idx="2997">
                  <c:v>1290.7059556435499</c:v>
                </c:pt>
                <c:pt idx="2998">
                  <c:v>1290.7059556435499</c:v>
                </c:pt>
                <c:pt idx="2999">
                  <c:v>1290.7059556435499</c:v>
                </c:pt>
                <c:pt idx="3000">
                  <c:v>1290.7059556435499</c:v>
                </c:pt>
                <c:pt idx="3001">
                  <c:v>1290.7059556435499</c:v>
                </c:pt>
                <c:pt idx="3002">
                  <c:v>1290.7059556435499</c:v>
                </c:pt>
                <c:pt idx="3003">
                  <c:v>1290.7059556435499</c:v>
                </c:pt>
                <c:pt idx="3004">
                  <c:v>1290.70595564365</c:v>
                </c:pt>
                <c:pt idx="3005">
                  <c:v>1290.70595564365</c:v>
                </c:pt>
                <c:pt idx="3006">
                  <c:v>1290.70595564365</c:v>
                </c:pt>
                <c:pt idx="3007">
                  <c:v>1290.70595564365</c:v>
                </c:pt>
                <c:pt idx="3008">
                  <c:v>1290.70595564365</c:v>
                </c:pt>
                <c:pt idx="3009">
                  <c:v>1290.70595564366</c:v>
                </c:pt>
                <c:pt idx="3010">
                  <c:v>1290.70595564367</c:v>
                </c:pt>
                <c:pt idx="3011">
                  <c:v>1290.70595564367</c:v>
                </c:pt>
                <c:pt idx="3012">
                  <c:v>1290.70595564367</c:v>
                </c:pt>
                <c:pt idx="3013">
                  <c:v>1290.70595564367</c:v>
                </c:pt>
                <c:pt idx="3014">
                  <c:v>1290.70595564367</c:v>
                </c:pt>
                <c:pt idx="3015">
                  <c:v>1290.70595564367</c:v>
                </c:pt>
                <c:pt idx="3016">
                  <c:v>1290.70595564367</c:v>
                </c:pt>
                <c:pt idx="3017">
                  <c:v>1290.70595564367</c:v>
                </c:pt>
                <c:pt idx="3018">
                  <c:v>1290.70595564378</c:v>
                </c:pt>
                <c:pt idx="3019">
                  <c:v>1290.70595564378</c:v>
                </c:pt>
                <c:pt idx="3020">
                  <c:v>1290.70595564378</c:v>
                </c:pt>
                <c:pt idx="3021">
                  <c:v>1290.70595564378</c:v>
                </c:pt>
                <c:pt idx="3022">
                  <c:v>1290.70595564378</c:v>
                </c:pt>
                <c:pt idx="3023">
                  <c:v>1290.70595564378</c:v>
                </c:pt>
                <c:pt idx="3024">
                  <c:v>1290.70595564378</c:v>
                </c:pt>
                <c:pt idx="3025">
                  <c:v>1290.70595564378</c:v>
                </c:pt>
                <c:pt idx="3026">
                  <c:v>1290.70595564378</c:v>
                </c:pt>
                <c:pt idx="3027">
                  <c:v>1290.70595564378</c:v>
                </c:pt>
                <c:pt idx="3028">
                  <c:v>1290.70595564378</c:v>
                </c:pt>
                <c:pt idx="3029">
                  <c:v>1290.70595564378</c:v>
                </c:pt>
                <c:pt idx="3030">
                  <c:v>1290.70595564378</c:v>
                </c:pt>
                <c:pt idx="3031">
                  <c:v>1290.70595564378</c:v>
                </c:pt>
                <c:pt idx="3032">
                  <c:v>1290.70595564378</c:v>
                </c:pt>
                <c:pt idx="3033">
                  <c:v>1290.70595564378</c:v>
                </c:pt>
                <c:pt idx="3034">
                  <c:v>1290.70595564378</c:v>
                </c:pt>
                <c:pt idx="3035">
                  <c:v>1290.70595564378</c:v>
                </c:pt>
                <c:pt idx="3036">
                  <c:v>1290.70595564378</c:v>
                </c:pt>
                <c:pt idx="3037">
                  <c:v>1290.70595564378</c:v>
                </c:pt>
                <c:pt idx="3038">
                  <c:v>1290.70595564378</c:v>
                </c:pt>
                <c:pt idx="3039">
                  <c:v>1290.70595564378</c:v>
                </c:pt>
                <c:pt idx="3040">
                  <c:v>1290.7259556434501</c:v>
                </c:pt>
                <c:pt idx="3041">
                  <c:v>1290.7259556434501</c:v>
                </c:pt>
                <c:pt idx="3042">
                  <c:v>1290.7259556434501</c:v>
                </c:pt>
                <c:pt idx="3043">
                  <c:v>1290.7259556434501</c:v>
                </c:pt>
                <c:pt idx="3044">
                  <c:v>1290.7259556434501</c:v>
                </c:pt>
                <c:pt idx="3045">
                  <c:v>1290.7259556434501</c:v>
                </c:pt>
                <c:pt idx="3046">
                  <c:v>1290.7259556434501</c:v>
                </c:pt>
                <c:pt idx="3047">
                  <c:v>1290.7259556434501</c:v>
                </c:pt>
                <c:pt idx="3048">
                  <c:v>1290.7259556434501</c:v>
                </c:pt>
                <c:pt idx="3049">
                  <c:v>1290.7259556434501</c:v>
                </c:pt>
                <c:pt idx="3050">
                  <c:v>1290.7259556434501</c:v>
                </c:pt>
                <c:pt idx="3051">
                  <c:v>1290.7259556434501</c:v>
                </c:pt>
                <c:pt idx="3052">
                  <c:v>1290.7259556435699</c:v>
                </c:pt>
                <c:pt idx="3053">
                  <c:v>1290.7259556435699</c:v>
                </c:pt>
                <c:pt idx="3054">
                  <c:v>1290.72595564366</c:v>
                </c:pt>
                <c:pt idx="3055">
                  <c:v>1290.72595564366</c:v>
                </c:pt>
                <c:pt idx="3056">
                  <c:v>1290.72595564366</c:v>
                </c:pt>
                <c:pt idx="3057">
                  <c:v>1290.7259556438</c:v>
                </c:pt>
                <c:pt idx="3058">
                  <c:v>1290.7259556438</c:v>
                </c:pt>
                <c:pt idx="3059">
                  <c:v>1290.7259556438</c:v>
                </c:pt>
                <c:pt idx="3060">
                  <c:v>1290.7259556438</c:v>
                </c:pt>
                <c:pt idx="3061">
                  <c:v>1291.7459556434701</c:v>
                </c:pt>
                <c:pt idx="3062">
                  <c:v>1291.7459556434701</c:v>
                </c:pt>
                <c:pt idx="3063">
                  <c:v>1291.7459556434701</c:v>
                </c:pt>
                <c:pt idx="3064">
                  <c:v>1291.7459556434701</c:v>
                </c:pt>
                <c:pt idx="3065">
                  <c:v>1291.7459556434701</c:v>
                </c:pt>
                <c:pt idx="3066">
                  <c:v>1291.7459556434701</c:v>
                </c:pt>
                <c:pt idx="3067">
                  <c:v>1291.7459556434701</c:v>
                </c:pt>
                <c:pt idx="3068">
                  <c:v>1291.7459556434701</c:v>
                </c:pt>
                <c:pt idx="3069">
                  <c:v>1291.7459556434701</c:v>
                </c:pt>
                <c:pt idx="3070">
                  <c:v>1291.7459556434701</c:v>
                </c:pt>
                <c:pt idx="3071">
                  <c:v>1291.7459556434701</c:v>
                </c:pt>
                <c:pt idx="3072">
                  <c:v>1291.7459556434701</c:v>
                </c:pt>
                <c:pt idx="3073">
                  <c:v>1291.7459556434701</c:v>
                </c:pt>
                <c:pt idx="3074">
                  <c:v>1291.7459556434701</c:v>
                </c:pt>
                <c:pt idx="3075">
                  <c:v>1291.7459556434701</c:v>
                </c:pt>
                <c:pt idx="3076">
                  <c:v>1291.7459556434701</c:v>
                </c:pt>
                <c:pt idx="3077">
                  <c:v>1291.7459556434701</c:v>
                </c:pt>
                <c:pt idx="3078">
                  <c:v>1291.7459556434701</c:v>
                </c:pt>
                <c:pt idx="3079">
                  <c:v>1291.7459556434701</c:v>
                </c:pt>
                <c:pt idx="3080">
                  <c:v>1291.7459556434701</c:v>
                </c:pt>
                <c:pt idx="3081">
                  <c:v>1291.7459556434701</c:v>
                </c:pt>
                <c:pt idx="3082">
                  <c:v>1291.7459556434701</c:v>
                </c:pt>
                <c:pt idx="3083">
                  <c:v>1291.7459556435299</c:v>
                </c:pt>
                <c:pt idx="3084">
                  <c:v>1291.7459556435299</c:v>
                </c:pt>
                <c:pt idx="3085">
                  <c:v>1291.7459556435299</c:v>
                </c:pt>
                <c:pt idx="3086">
                  <c:v>1291.7459556435299</c:v>
                </c:pt>
                <c:pt idx="3087">
                  <c:v>1291.7459556435299</c:v>
                </c:pt>
                <c:pt idx="3088">
                  <c:v>1291.7459556435299</c:v>
                </c:pt>
                <c:pt idx="3089">
                  <c:v>1291.7459556435299</c:v>
                </c:pt>
                <c:pt idx="3090">
                  <c:v>1291.7459556435299</c:v>
                </c:pt>
                <c:pt idx="3091">
                  <c:v>1291.7459556436499</c:v>
                </c:pt>
                <c:pt idx="3092">
                  <c:v>1291.7459556436499</c:v>
                </c:pt>
                <c:pt idx="3093">
                  <c:v>1291.7459556436499</c:v>
                </c:pt>
                <c:pt idx="3094">
                  <c:v>1291.7459556436499</c:v>
                </c:pt>
                <c:pt idx="3095">
                  <c:v>1291.7459556436499</c:v>
                </c:pt>
                <c:pt idx="3096">
                  <c:v>1291.7459556436499</c:v>
                </c:pt>
                <c:pt idx="3097">
                  <c:v>1291.74595564366</c:v>
                </c:pt>
                <c:pt idx="3098">
                  <c:v>1291.74595564366</c:v>
                </c:pt>
                <c:pt idx="3099">
                  <c:v>1291.74595564366</c:v>
                </c:pt>
                <c:pt idx="3100">
                  <c:v>1291.74595564368</c:v>
                </c:pt>
                <c:pt idx="3101">
                  <c:v>1291.74595564368</c:v>
                </c:pt>
                <c:pt idx="3102">
                  <c:v>1291.74595564382</c:v>
                </c:pt>
                <c:pt idx="3103">
                  <c:v>1291.74595564382</c:v>
                </c:pt>
                <c:pt idx="3104">
                  <c:v>1291.74595564382</c:v>
                </c:pt>
                <c:pt idx="3105">
                  <c:v>1291.74595564382</c:v>
                </c:pt>
                <c:pt idx="3106">
                  <c:v>1291.74595564382</c:v>
                </c:pt>
                <c:pt idx="3107">
                  <c:v>1291.74595564382</c:v>
                </c:pt>
                <c:pt idx="3108">
                  <c:v>1291.74595564382</c:v>
                </c:pt>
                <c:pt idx="3109">
                  <c:v>1291.74595564382</c:v>
                </c:pt>
                <c:pt idx="3110">
                  <c:v>1291.74595564382</c:v>
                </c:pt>
                <c:pt idx="3111">
                  <c:v>1291.74595564382</c:v>
                </c:pt>
                <c:pt idx="3112">
                  <c:v>1291.74595564382</c:v>
                </c:pt>
                <c:pt idx="3113">
                  <c:v>1291.74595564382</c:v>
                </c:pt>
                <c:pt idx="3114">
                  <c:v>1291.74595564382</c:v>
                </c:pt>
                <c:pt idx="3115">
                  <c:v>1291.74595564382</c:v>
                </c:pt>
                <c:pt idx="3116">
                  <c:v>1291.7659556434901</c:v>
                </c:pt>
                <c:pt idx="3117">
                  <c:v>1291.7659556434901</c:v>
                </c:pt>
                <c:pt idx="3118">
                  <c:v>1291.7659556434901</c:v>
                </c:pt>
                <c:pt idx="3119">
                  <c:v>1291.7659556434901</c:v>
                </c:pt>
                <c:pt idx="3120">
                  <c:v>1291.7659556434901</c:v>
                </c:pt>
                <c:pt idx="3121">
                  <c:v>1291.7659556434901</c:v>
                </c:pt>
                <c:pt idx="3122">
                  <c:v>1291.7659556434901</c:v>
                </c:pt>
                <c:pt idx="3123">
                  <c:v>1291.7659556434901</c:v>
                </c:pt>
                <c:pt idx="3124">
                  <c:v>1291.7659556434901</c:v>
                </c:pt>
                <c:pt idx="3125">
                  <c:v>1291.7659556434901</c:v>
                </c:pt>
                <c:pt idx="3126">
                  <c:v>1291.7659556434901</c:v>
                </c:pt>
                <c:pt idx="3127">
                  <c:v>1291.7659556434901</c:v>
                </c:pt>
                <c:pt idx="3128">
                  <c:v>1291.7659556434901</c:v>
                </c:pt>
                <c:pt idx="3129">
                  <c:v>1291.7659556434901</c:v>
                </c:pt>
                <c:pt idx="3130">
                  <c:v>1291.7659556434901</c:v>
                </c:pt>
                <c:pt idx="3131">
                  <c:v>1291.7659556434901</c:v>
                </c:pt>
                <c:pt idx="3132">
                  <c:v>1291.7659556434901</c:v>
                </c:pt>
                <c:pt idx="3133">
                  <c:v>1291.7659556434901</c:v>
                </c:pt>
                <c:pt idx="3134">
                  <c:v>1291.7659556434901</c:v>
                </c:pt>
                <c:pt idx="3135">
                  <c:v>1291.7659556434901</c:v>
                </c:pt>
                <c:pt idx="3136">
                  <c:v>1291.7659556434901</c:v>
                </c:pt>
                <c:pt idx="3137">
                  <c:v>1291.7659556434901</c:v>
                </c:pt>
                <c:pt idx="3138">
                  <c:v>1291.7659556435499</c:v>
                </c:pt>
                <c:pt idx="3139">
                  <c:v>1291.7659556435499</c:v>
                </c:pt>
                <c:pt idx="3140">
                  <c:v>1291.7659556435499</c:v>
                </c:pt>
                <c:pt idx="3141">
                  <c:v>1291.7659556435499</c:v>
                </c:pt>
                <c:pt idx="3142">
                  <c:v>1291.7659556435499</c:v>
                </c:pt>
                <c:pt idx="3143">
                  <c:v>1291.7659556435499</c:v>
                </c:pt>
                <c:pt idx="3144">
                  <c:v>1291.7659556436499</c:v>
                </c:pt>
                <c:pt idx="3145">
                  <c:v>1291.7659556436499</c:v>
                </c:pt>
                <c:pt idx="3146">
                  <c:v>1291.7659556436499</c:v>
                </c:pt>
                <c:pt idx="3147">
                  <c:v>1291.7659556436599</c:v>
                </c:pt>
                <c:pt idx="3148">
                  <c:v>1291.7659556436699</c:v>
                </c:pt>
                <c:pt idx="3149">
                  <c:v>1291.7659556436699</c:v>
                </c:pt>
                <c:pt idx="3150">
                  <c:v>1291.7659556436699</c:v>
                </c:pt>
                <c:pt idx="3151">
                  <c:v>1291.7659556436699</c:v>
                </c:pt>
                <c:pt idx="3152">
                  <c:v>1291.7659556436699</c:v>
                </c:pt>
                <c:pt idx="3153">
                  <c:v>1291.7659556436699</c:v>
                </c:pt>
                <c:pt idx="3154">
                  <c:v>1291.76595564384</c:v>
                </c:pt>
                <c:pt idx="3155">
                  <c:v>1291.76595564384</c:v>
                </c:pt>
                <c:pt idx="3156">
                  <c:v>1291.76595564384</c:v>
                </c:pt>
                <c:pt idx="3157">
                  <c:v>1291.76595564384</c:v>
                </c:pt>
                <c:pt idx="3158">
                  <c:v>1291.76595564384</c:v>
                </c:pt>
                <c:pt idx="3159">
                  <c:v>1291.76595564384</c:v>
                </c:pt>
                <c:pt idx="3160">
                  <c:v>1291.76595564384</c:v>
                </c:pt>
                <c:pt idx="3161">
                  <c:v>1291.76595564384</c:v>
                </c:pt>
                <c:pt idx="3162">
                  <c:v>1291.76595564384</c:v>
                </c:pt>
                <c:pt idx="3163">
                  <c:v>1291.76595564384</c:v>
                </c:pt>
                <c:pt idx="3164">
                  <c:v>1291.76595564384</c:v>
                </c:pt>
                <c:pt idx="3165">
                  <c:v>1291.76595564384</c:v>
                </c:pt>
                <c:pt idx="3166">
                  <c:v>1291.76595564384</c:v>
                </c:pt>
                <c:pt idx="3167">
                  <c:v>1291.76595564384</c:v>
                </c:pt>
                <c:pt idx="3168">
                  <c:v>1291.76595564384</c:v>
                </c:pt>
                <c:pt idx="3169">
                  <c:v>1291.76595564384</c:v>
                </c:pt>
                <c:pt idx="3170">
                  <c:v>1291.76595564384</c:v>
                </c:pt>
                <c:pt idx="3171">
                  <c:v>1291.76595564384</c:v>
                </c:pt>
                <c:pt idx="3172">
                  <c:v>1291.76595564384</c:v>
                </c:pt>
                <c:pt idx="3173">
                  <c:v>1291.7859556435101</c:v>
                </c:pt>
                <c:pt idx="3174">
                  <c:v>1291.7859556435101</c:v>
                </c:pt>
                <c:pt idx="3175">
                  <c:v>1291.7859556435101</c:v>
                </c:pt>
                <c:pt idx="3176">
                  <c:v>1291.7859556435101</c:v>
                </c:pt>
                <c:pt idx="3177">
                  <c:v>1291.7859556435101</c:v>
                </c:pt>
                <c:pt idx="3178">
                  <c:v>1291.7859556435101</c:v>
                </c:pt>
                <c:pt idx="3179">
                  <c:v>1291.7859556435101</c:v>
                </c:pt>
                <c:pt idx="3180">
                  <c:v>1291.7859556435701</c:v>
                </c:pt>
                <c:pt idx="3181">
                  <c:v>1291.7859556435701</c:v>
                </c:pt>
                <c:pt idx="3182">
                  <c:v>1291.7859556436499</c:v>
                </c:pt>
                <c:pt idx="3183">
                  <c:v>1291.7859556436499</c:v>
                </c:pt>
                <c:pt idx="3184">
                  <c:v>1291.7859556436499</c:v>
                </c:pt>
                <c:pt idx="3185">
                  <c:v>1291.7859556436499</c:v>
                </c:pt>
                <c:pt idx="3186">
                  <c:v>1291.78595564386</c:v>
                </c:pt>
                <c:pt idx="3187">
                  <c:v>1291.78595564386</c:v>
                </c:pt>
                <c:pt idx="3188">
                  <c:v>1292.7859556435101</c:v>
                </c:pt>
                <c:pt idx="3189">
                  <c:v>1292.7859556435101</c:v>
                </c:pt>
                <c:pt idx="3190">
                  <c:v>1292.7859556435101</c:v>
                </c:pt>
                <c:pt idx="3191">
                  <c:v>1292.7859556435101</c:v>
                </c:pt>
                <c:pt idx="3192">
                  <c:v>1292.7859556436399</c:v>
                </c:pt>
                <c:pt idx="3193">
                  <c:v>1292.7859556436499</c:v>
                </c:pt>
                <c:pt idx="3194">
                  <c:v>1292.8059556435301</c:v>
                </c:pt>
                <c:pt idx="3195">
                  <c:v>1292.8059556435301</c:v>
                </c:pt>
                <c:pt idx="3196">
                  <c:v>1292.8059556435301</c:v>
                </c:pt>
                <c:pt idx="3197">
                  <c:v>1292.8059556435301</c:v>
                </c:pt>
                <c:pt idx="3198">
                  <c:v>1292.8059556435301</c:v>
                </c:pt>
                <c:pt idx="3199">
                  <c:v>1292.8059556435301</c:v>
                </c:pt>
                <c:pt idx="3200">
                  <c:v>1292.8059556435301</c:v>
                </c:pt>
                <c:pt idx="3201">
                  <c:v>1292.8059556435301</c:v>
                </c:pt>
                <c:pt idx="3202">
                  <c:v>1292.8059556435301</c:v>
                </c:pt>
                <c:pt idx="3203">
                  <c:v>1292.8059556435301</c:v>
                </c:pt>
                <c:pt idx="3204">
                  <c:v>1292.8059556435301</c:v>
                </c:pt>
                <c:pt idx="3205">
                  <c:v>1292.8059556435301</c:v>
                </c:pt>
                <c:pt idx="3206">
                  <c:v>1292.8059556435301</c:v>
                </c:pt>
                <c:pt idx="3207">
                  <c:v>1292.8059556435301</c:v>
                </c:pt>
                <c:pt idx="3208">
                  <c:v>1292.8059556435301</c:v>
                </c:pt>
                <c:pt idx="3209">
                  <c:v>1292.8059556435301</c:v>
                </c:pt>
                <c:pt idx="3210">
                  <c:v>1292.8059556435301</c:v>
                </c:pt>
                <c:pt idx="3211">
                  <c:v>1292.8059556435301</c:v>
                </c:pt>
                <c:pt idx="3212">
                  <c:v>1292.8059556435301</c:v>
                </c:pt>
                <c:pt idx="3213">
                  <c:v>1292.8059556435301</c:v>
                </c:pt>
                <c:pt idx="3214">
                  <c:v>1292.8059556435301</c:v>
                </c:pt>
                <c:pt idx="3215">
                  <c:v>1292.8059556435301</c:v>
                </c:pt>
                <c:pt idx="3216">
                  <c:v>1292.8059556435301</c:v>
                </c:pt>
                <c:pt idx="3217">
                  <c:v>1292.8059556435301</c:v>
                </c:pt>
                <c:pt idx="3218">
                  <c:v>1292.8059556435301</c:v>
                </c:pt>
                <c:pt idx="3219">
                  <c:v>1292.8059556435301</c:v>
                </c:pt>
                <c:pt idx="3220">
                  <c:v>1292.8059556435301</c:v>
                </c:pt>
                <c:pt idx="3221">
                  <c:v>1292.8059556435301</c:v>
                </c:pt>
                <c:pt idx="3222">
                  <c:v>1292.8059556435301</c:v>
                </c:pt>
                <c:pt idx="3223">
                  <c:v>1292.8059556436399</c:v>
                </c:pt>
                <c:pt idx="3224">
                  <c:v>1292.8059556436399</c:v>
                </c:pt>
                <c:pt idx="3225">
                  <c:v>1292.8059556436399</c:v>
                </c:pt>
                <c:pt idx="3226">
                  <c:v>1292.8059556436499</c:v>
                </c:pt>
                <c:pt idx="3227">
                  <c:v>1292.8059556436499</c:v>
                </c:pt>
                <c:pt idx="3228">
                  <c:v>1292.8059556436599</c:v>
                </c:pt>
                <c:pt idx="3229">
                  <c:v>1292.8059556436699</c:v>
                </c:pt>
                <c:pt idx="3230">
                  <c:v>1292.8059556436699</c:v>
                </c:pt>
                <c:pt idx="3231">
                  <c:v>1292.8059556436699</c:v>
                </c:pt>
                <c:pt idx="3232">
                  <c:v>1292.8059556436699</c:v>
                </c:pt>
                <c:pt idx="3233">
                  <c:v>1292.8059556436699</c:v>
                </c:pt>
                <c:pt idx="3234">
                  <c:v>1292.8059556436699</c:v>
                </c:pt>
                <c:pt idx="3235">
                  <c:v>1292.80595564388</c:v>
                </c:pt>
                <c:pt idx="3236">
                  <c:v>1292.80595564388</c:v>
                </c:pt>
                <c:pt idx="3237">
                  <c:v>1292.80595564388</c:v>
                </c:pt>
                <c:pt idx="3238">
                  <c:v>1292.80595564388</c:v>
                </c:pt>
                <c:pt idx="3239">
                  <c:v>1292.80595564388</c:v>
                </c:pt>
                <c:pt idx="3240">
                  <c:v>1292.80595564388</c:v>
                </c:pt>
                <c:pt idx="3241">
                  <c:v>1292.80595564388</c:v>
                </c:pt>
                <c:pt idx="3242">
                  <c:v>1292.80595564388</c:v>
                </c:pt>
                <c:pt idx="3243">
                  <c:v>1292.80595564388</c:v>
                </c:pt>
                <c:pt idx="3244">
                  <c:v>1292.80595564388</c:v>
                </c:pt>
                <c:pt idx="3245">
                  <c:v>1292.80595564388</c:v>
                </c:pt>
                <c:pt idx="3246">
                  <c:v>1292.80595564388</c:v>
                </c:pt>
                <c:pt idx="3247">
                  <c:v>1292.80595564388</c:v>
                </c:pt>
                <c:pt idx="3248">
                  <c:v>1292.80595564388</c:v>
                </c:pt>
                <c:pt idx="3249">
                  <c:v>1292.80595564388</c:v>
                </c:pt>
                <c:pt idx="3250">
                  <c:v>1292.80595564388</c:v>
                </c:pt>
                <c:pt idx="3251">
                  <c:v>1292.80595564388</c:v>
                </c:pt>
                <c:pt idx="3252">
                  <c:v>1292.80595564388</c:v>
                </c:pt>
                <c:pt idx="3253">
                  <c:v>1292.80595564388</c:v>
                </c:pt>
                <c:pt idx="3254">
                  <c:v>1292.80595564388</c:v>
                </c:pt>
                <c:pt idx="3255">
                  <c:v>1292.80595564388</c:v>
                </c:pt>
                <c:pt idx="3256">
                  <c:v>1292.8259556435501</c:v>
                </c:pt>
                <c:pt idx="3257">
                  <c:v>1292.8259556435501</c:v>
                </c:pt>
                <c:pt idx="3258">
                  <c:v>1292.8259556435501</c:v>
                </c:pt>
                <c:pt idx="3259">
                  <c:v>1292.8259556435501</c:v>
                </c:pt>
                <c:pt idx="3260">
                  <c:v>1292.8259556435501</c:v>
                </c:pt>
                <c:pt idx="3261">
                  <c:v>1292.8259556435501</c:v>
                </c:pt>
                <c:pt idx="3262">
                  <c:v>1292.8259556435501</c:v>
                </c:pt>
                <c:pt idx="3263">
                  <c:v>1292.8259556435501</c:v>
                </c:pt>
                <c:pt idx="3264">
                  <c:v>1292.8259556435501</c:v>
                </c:pt>
                <c:pt idx="3265">
                  <c:v>1292.8259556435501</c:v>
                </c:pt>
                <c:pt idx="3266">
                  <c:v>1292.8259556435501</c:v>
                </c:pt>
                <c:pt idx="3267">
                  <c:v>1292.8259556435501</c:v>
                </c:pt>
                <c:pt idx="3268">
                  <c:v>1292.8259556435501</c:v>
                </c:pt>
                <c:pt idx="3269">
                  <c:v>1292.8259556435501</c:v>
                </c:pt>
                <c:pt idx="3270">
                  <c:v>1292.8259556435501</c:v>
                </c:pt>
                <c:pt idx="3271">
                  <c:v>1292.8259556435501</c:v>
                </c:pt>
                <c:pt idx="3272">
                  <c:v>1292.8259556435501</c:v>
                </c:pt>
                <c:pt idx="3273">
                  <c:v>1292.8259556435501</c:v>
                </c:pt>
                <c:pt idx="3274">
                  <c:v>1292.8259556435501</c:v>
                </c:pt>
                <c:pt idx="3275">
                  <c:v>1292.8259556435501</c:v>
                </c:pt>
                <c:pt idx="3276">
                  <c:v>1292.8259556436501</c:v>
                </c:pt>
                <c:pt idx="3277">
                  <c:v>1292.8259556436601</c:v>
                </c:pt>
                <c:pt idx="3278">
                  <c:v>1292.8259556436601</c:v>
                </c:pt>
                <c:pt idx="3279">
                  <c:v>1292.8259556436601</c:v>
                </c:pt>
                <c:pt idx="3280">
                  <c:v>1292.8259556436601</c:v>
                </c:pt>
                <c:pt idx="3281">
                  <c:v>1292.8259556439</c:v>
                </c:pt>
                <c:pt idx="3282">
                  <c:v>1292.8259556439</c:v>
                </c:pt>
                <c:pt idx="3283">
                  <c:v>1292.8259556439</c:v>
                </c:pt>
                <c:pt idx="3284">
                  <c:v>1292.8259556439</c:v>
                </c:pt>
                <c:pt idx="3285">
                  <c:v>1292.8259556439</c:v>
                </c:pt>
                <c:pt idx="3286">
                  <c:v>1292.8259556439</c:v>
                </c:pt>
                <c:pt idx="3287">
                  <c:v>1292.8259556439</c:v>
                </c:pt>
                <c:pt idx="3288">
                  <c:v>1292.8259556439</c:v>
                </c:pt>
                <c:pt idx="3289">
                  <c:v>1292.8259556439</c:v>
                </c:pt>
                <c:pt idx="3290">
                  <c:v>1292.8259556439</c:v>
                </c:pt>
                <c:pt idx="3291">
                  <c:v>1292.8259556439</c:v>
                </c:pt>
                <c:pt idx="3292">
                  <c:v>1292.8259556439</c:v>
                </c:pt>
                <c:pt idx="3293">
                  <c:v>1292.8259556439</c:v>
                </c:pt>
                <c:pt idx="3294">
                  <c:v>1710.6146075250499</c:v>
                </c:pt>
                <c:pt idx="3295">
                  <c:v>1711.1378669303299</c:v>
                </c:pt>
                <c:pt idx="3296">
                  <c:v>1711.2292150491801</c:v>
                </c:pt>
                <c:pt idx="3297">
                  <c:v>1711.24921505013</c:v>
                </c:pt>
                <c:pt idx="3298">
                  <c:v>1711.47191128693</c:v>
                </c:pt>
                <c:pt idx="3299">
                  <c:v>1711.4719112876301</c:v>
                </c:pt>
                <c:pt idx="3300">
                  <c:v>1712.1578669303501</c:v>
                </c:pt>
                <c:pt idx="3301">
                  <c:v>1712.1978669303901</c:v>
                </c:pt>
                <c:pt idx="3302">
                  <c:v>1712.2692150492201</c:v>
                </c:pt>
                <c:pt idx="3303">
                  <c:v>1712.28921504973</c:v>
                </c:pt>
                <c:pt idx="3304">
                  <c:v>1712.30921504925</c:v>
                </c:pt>
                <c:pt idx="3305">
                  <c:v>1713.04281584266</c:v>
                </c:pt>
                <c:pt idx="3306">
                  <c:v>1713.10651881271</c:v>
                </c:pt>
                <c:pt idx="3307">
                  <c:v>1713.12651881272</c:v>
                </c:pt>
                <c:pt idx="3308">
                  <c:v>1713.1465188121999</c:v>
                </c:pt>
                <c:pt idx="3309">
                  <c:v>1713.2378669309801</c:v>
                </c:pt>
                <c:pt idx="3310">
                  <c:v>1713.7411263377801</c:v>
                </c:pt>
                <c:pt idx="3311">
                  <c:v>1714.05517069401</c:v>
                </c:pt>
                <c:pt idx="3312">
                  <c:v>1714.9601014759301</c:v>
                </c:pt>
                <c:pt idx="3313">
                  <c:v>1715.5784300984801</c:v>
                </c:pt>
                <c:pt idx="3314">
                  <c:v>1717.1103413854701</c:v>
                </c:pt>
                <c:pt idx="3315">
                  <c:v>1717.9476451492801</c:v>
                </c:pt>
                <c:pt idx="3316">
                  <c:v>1720.5946075245699</c:v>
                </c:pt>
                <c:pt idx="3317">
                  <c:v>1720.5946075245699</c:v>
                </c:pt>
                <c:pt idx="3318">
                  <c:v>1720.5946075245699</c:v>
                </c:pt>
                <c:pt idx="3319">
                  <c:v>1720.5946075245699</c:v>
                </c:pt>
                <c:pt idx="3320">
                  <c:v>1720.5946075245699</c:v>
                </c:pt>
                <c:pt idx="3321">
                  <c:v>1720.5946075245699</c:v>
                </c:pt>
                <c:pt idx="3322">
                  <c:v>1720.5946075245699</c:v>
                </c:pt>
                <c:pt idx="3323">
                  <c:v>1720.5946075245699</c:v>
                </c:pt>
                <c:pt idx="3324">
                  <c:v>1720.5946075245699</c:v>
                </c:pt>
                <c:pt idx="3325">
                  <c:v>1720.5946075245699</c:v>
                </c:pt>
                <c:pt idx="3326">
                  <c:v>1720.5946075245699</c:v>
                </c:pt>
                <c:pt idx="3327">
                  <c:v>1720.5946075245699</c:v>
                </c:pt>
                <c:pt idx="3328">
                  <c:v>1720.5946075245699</c:v>
                </c:pt>
                <c:pt idx="3329">
                  <c:v>1720.5946075245699</c:v>
                </c:pt>
                <c:pt idx="3330">
                  <c:v>1720.5946075245699</c:v>
                </c:pt>
                <c:pt idx="3331">
                  <c:v>1720.5946075245699</c:v>
                </c:pt>
                <c:pt idx="3332">
                  <c:v>1720.5946075245699</c:v>
                </c:pt>
                <c:pt idx="3333">
                  <c:v>1720.5946075245699</c:v>
                </c:pt>
                <c:pt idx="3334">
                  <c:v>1720.5946075245699</c:v>
                </c:pt>
                <c:pt idx="3335">
                  <c:v>1720.5946075245699</c:v>
                </c:pt>
                <c:pt idx="3336">
                  <c:v>1720.5946075245699</c:v>
                </c:pt>
                <c:pt idx="3337">
                  <c:v>1720.5946075245699</c:v>
                </c:pt>
                <c:pt idx="3338">
                  <c:v>1720.5946075245699</c:v>
                </c:pt>
                <c:pt idx="3339">
                  <c:v>1720.5946075245699</c:v>
                </c:pt>
                <c:pt idx="3340">
                  <c:v>1720.5946075245699</c:v>
                </c:pt>
                <c:pt idx="3341">
                  <c:v>1720.5946075245699</c:v>
                </c:pt>
                <c:pt idx="3342">
                  <c:v>1720.5946075245699</c:v>
                </c:pt>
                <c:pt idx="3343">
                  <c:v>1720.5946075245699</c:v>
                </c:pt>
                <c:pt idx="3344">
                  <c:v>1720.5946075245699</c:v>
                </c:pt>
                <c:pt idx="3345">
                  <c:v>1720.5946075245699</c:v>
                </c:pt>
                <c:pt idx="3346">
                  <c:v>1720.5946075245699</c:v>
                </c:pt>
                <c:pt idx="3347">
                  <c:v>1720.5946075245699</c:v>
                </c:pt>
                <c:pt idx="3348">
                  <c:v>1720.5946075245699</c:v>
                </c:pt>
                <c:pt idx="3349">
                  <c:v>1720.5946075245699</c:v>
                </c:pt>
                <c:pt idx="3350">
                  <c:v>1720.59460752474</c:v>
                </c:pt>
                <c:pt idx="3351">
                  <c:v>1720.59460752474</c:v>
                </c:pt>
                <c:pt idx="3352">
                  <c:v>1720.59460752474</c:v>
                </c:pt>
                <c:pt idx="3353">
                  <c:v>1720.59460752474</c:v>
                </c:pt>
                <c:pt idx="3354">
                  <c:v>1720.59460752474</c:v>
                </c:pt>
                <c:pt idx="3355">
                  <c:v>1720.59460752474</c:v>
                </c:pt>
                <c:pt idx="3356">
                  <c:v>1720.59460752474</c:v>
                </c:pt>
                <c:pt idx="3357">
                  <c:v>1720.59460752474</c:v>
                </c:pt>
                <c:pt idx="3358">
                  <c:v>1720.59460752474</c:v>
                </c:pt>
                <c:pt idx="3359">
                  <c:v>1720.59460752474</c:v>
                </c:pt>
                <c:pt idx="3360">
                  <c:v>1720.59460752474</c:v>
                </c:pt>
                <c:pt idx="3361">
                  <c:v>1720.59460752474</c:v>
                </c:pt>
                <c:pt idx="3362">
                  <c:v>1720.59460752474</c:v>
                </c:pt>
                <c:pt idx="3363">
                  <c:v>1720.5946075248701</c:v>
                </c:pt>
                <c:pt idx="3364">
                  <c:v>1720.5946075248701</c:v>
                </c:pt>
                <c:pt idx="3365">
                  <c:v>1720.5946075248801</c:v>
                </c:pt>
                <c:pt idx="3366">
                  <c:v>1720.5946075248901</c:v>
                </c:pt>
                <c:pt idx="3367">
                  <c:v>1720.5946075248901</c:v>
                </c:pt>
                <c:pt idx="3368">
                  <c:v>1720.5946075248901</c:v>
                </c:pt>
                <c:pt idx="3369">
                  <c:v>1720.5946075248901</c:v>
                </c:pt>
                <c:pt idx="3370">
                  <c:v>1720.5946075248901</c:v>
                </c:pt>
                <c:pt idx="3371">
                  <c:v>1720.5946075248901</c:v>
                </c:pt>
                <c:pt idx="3372">
                  <c:v>1720.5946075248901</c:v>
                </c:pt>
                <c:pt idx="3373">
                  <c:v>1720.5946075250299</c:v>
                </c:pt>
                <c:pt idx="3374">
                  <c:v>1720.5946075250299</c:v>
                </c:pt>
                <c:pt idx="3375">
                  <c:v>1720.5946075250299</c:v>
                </c:pt>
                <c:pt idx="3376">
                  <c:v>1720.5946075250299</c:v>
                </c:pt>
                <c:pt idx="3377">
                  <c:v>1720.5946075250299</c:v>
                </c:pt>
                <c:pt idx="3378">
                  <c:v>1720.5946075250299</c:v>
                </c:pt>
                <c:pt idx="3379">
                  <c:v>1720.5946075250299</c:v>
                </c:pt>
                <c:pt idx="3380">
                  <c:v>1720.5946075250299</c:v>
                </c:pt>
                <c:pt idx="3381">
                  <c:v>1720.5946075250299</c:v>
                </c:pt>
                <c:pt idx="3382">
                  <c:v>1720.5946075250299</c:v>
                </c:pt>
                <c:pt idx="3383">
                  <c:v>1720.5946075250299</c:v>
                </c:pt>
                <c:pt idx="3384">
                  <c:v>1720.5946075250299</c:v>
                </c:pt>
                <c:pt idx="3385">
                  <c:v>1720.5946075250299</c:v>
                </c:pt>
                <c:pt idx="3386">
                  <c:v>1720.5946075250299</c:v>
                </c:pt>
                <c:pt idx="3387">
                  <c:v>1720.5946075250299</c:v>
                </c:pt>
                <c:pt idx="3388">
                  <c:v>1720.5946075250299</c:v>
                </c:pt>
                <c:pt idx="3389">
                  <c:v>1720.5946075250299</c:v>
                </c:pt>
                <c:pt idx="3390">
                  <c:v>1720.5946075250299</c:v>
                </c:pt>
                <c:pt idx="3391">
                  <c:v>1720.5946075250299</c:v>
                </c:pt>
                <c:pt idx="3392">
                  <c:v>1720.5946075250299</c:v>
                </c:pt>
                <c:pt idx="3393">
                  <c:v>1720.5946075250299</c:v>
                </c:pt>
                <c:pt idx="3394">
                  <c:v>1720.5946075250299</c:v>
                </c:pt>
                <c:pt idx="3395">
                  <c:v>1720.5946075250299</c:v>
                </c:pt>
                <c:pt idx="3396">
                  <c:v>1720.5946075250299</c:v>
                </c:pt>
                <c:pt idx="3397">
                  <c:v>1720.5946075250299</c:v>
                </c:pt>
                <c:pt idx="3398">
                  <c:v>1720.5946075250299</c:v>
                </c:pt>
                <c:pt idx="3399">
                  <c:v>1720.5946075250299</c:v>
                </c:pt>
                <c:pt idx="3400">
                  <c:v>1720.5946075250299</c:v>
                </c:pt>
                <c:pt idx="3401">
                  <c:v>1720.5946075250299</c:v>
                </c:pt>
                <c:pt idx="3402">
                  <c:v>1720.5946075250299</c:v>
                </c:pt>
                <c:pt idx="3403">
                  <c:v>1720.5946075250299</c:v>
                </c:pt>
                <c:pt idx="3404">
                  <c:v>1720.6146075245899</c:v>
                </c:pt>
                <c:pt idx="3405">
                  <c:v>1720.6146075245899</c:v>
                </c:pt>
                <c:pt idx="3406">
                  <c:v>1720.6146075245899</c:v>
                </c:pt>
                <c:pt idx="3407">
                  <c:v>1720.6146075245899</c:v>
                </c:pt>
                <c:pt idx="3408">
                  <c:v>1720.6146075245899</c:v>
                </c:pt>
                <c:pt idx="3409">
                  <c:v>1720.6146075245899</c:v>
                </c:pt>
                <c:pt idx="3410">
                  <c:v>1720.6146075245899</c:v>
                </c:pt>
                <c:pt idx="3411">
                  <c:v>1720.6146075245899</c:v>
                </c:pt>
                <c:pt idx="3412">
                  <c:v>1720.6146075245899</c:v>
                </c:pt>
                <c:pt idx="3413">
                  <c:v>1720.6146075245899</c:v>
                </c:pt>
                <c:pt idx="3414">
                  <c:v>1720.6146075245899</c:v>
                </c:pt>
                <c:pt idx="3415">
                  <c:v>1720.6146075245899</c:v>
                </c:pt>
                <c:pt idx="3416">
                  <c:v>1720.6146075245899</c:v>
                </c:pt>
                <c:pt idx="3417">
                  <c:v>1720.6146075245899</c:v>
                </c:pt>
                <c:pt idx="3418">
                  <c:v>1720.6146075245899</c:v>
                </c:pt>
                <c:pt idx="3419">
                  <c:v>1720.6146075245899</c:v>
                </c:pt>
                <c:pt idx="3420">
                  <c:v>1720.6146075245899</c:v>
                </c:pt>
                <c:pt idx="3421">
                  <c:v>1720.6146075245899</c:v>
                </c:pt>
                <c:pt idx="3422">
                  <c:v>1720.6146075245899</c:v>
                </c:pt>
                <c:pt idx="3423">
                  <c:v>1720.6146075245899</c:v>
                </c:pt>
                <c:pt idx="3424">
                  <c:v>1720.6146075245899</c:v>
                </c:pt>
                <c:pt idx="3425">
                  <c:v>1720.6146075245899</c:v>
                </c:pt>
                <c:pt idx="3426">
                  <c:v>1720.6146075245899</c:v>
                </c:pt>
                <c:pt idx="3427">
                  <c:v>1720.6146075245899</c:v>
                </c:pt>
                <c:pt idx="3428">
                  <c:v>1720.6146075245899</c:v>
                </c:pt>
                <c:pt idx="3429">
                  <c:v>1720.6146075245899</c:v>
                </c:pt>
                <c:pt idx="3430">
                  <c:v>1720.6146075245899</c:v>
                </c:pt>
                <c:pt idx="3431">
                  <c:v>1720.6146075245899</c:v>
                </c:pt>
                <c:pt idx="3432">
                  <c:v>1720.6146075245899</c:v>
                </c:pt>
                <c:pt idx="3433">
                  <c:v>1720.6146075245899</c:v>
                </c:pt>
                <c:pt idx="3434">
                  <c:v>1720.6146075245899</c:v>
                </c:pt>
                <c:pt idx="3435">
                  <c:v>1720.6146075245899</c:v>
                </c:pt>
                <c:pt idx="3436">
                  <c:v>1720.6146075245899</c:v>
                </c:pt>
                <c:pt idx="3437">
                  <c:v>1720.6146075245899</c:v>
                </c:pt>
                <c:pt idx="3438">
                  <c:v>1720.6146075245899</c:v>
                </c:pt>
                <c:pt idx="3439">
                  <c:v>1720.6146075245899</c:v>
                </c:pt>
                <c:pt idx="3440">
                  <c:v>1720.6146075245899</c:v>
                </c:pt>
                <c:pt idx="3441">
                  <c:v>1720.6146075245899</c:v>
                </c:pt>
                <c:pt idx="3442">
                  <c:v>1720.6146075245899</c:v>
                </c:pt>
                <c:pt idx="3443">
                  <c:v>1720.6146075245899</c:v>
                </c:pt>
                <c:pt idx="3444">
                  <c:v>1720.6146075245899</c:v>
                </c:pt>
                <c:pt idx="3445">
                  <c:v>1720.6146075245899</c:v>
                </c:pt>
                <c:pt idx="3446">
                  <c:v>1720.6146075245899</c:v>
                </c:pt>
                <c:pt idx="3447">
                  <c:v>1720.6146075245899</c:v>
                </c:pt>
                <c:pt idx="3448">
                  <c:v>1720.6146075245899</c:v>
                </c:pt>
                <c:pt idx="3449">
                  <c:v>1720.6146075245899</c:v>
                </c:pt>
                <c:pt idx="3450">
                  <c:v>1720.6146075245899</c:v>
                </c:pt>
                <c:pt idx="3451">
                  <c:v>1720.6146075245899</c:v>
                </c:pt>
                <c:pt idx="3452">
                  <c:v>1720.6146075245899</c:v>
                </c:pt>
                <c:pt idx="3453">
                  <c:v>1720.6146075245899</c:v>
                </c:pt>
                <c:pt idx="3454">
                  <c:v>1720.6146075245899</c:v>
                </c:pt>
                <c:pt idx="3455">
                  <c:v>1720.6146075245899</c:v>
                </c:pt>
                <c:pt idx="3456">
                  <c:v>1720.6146075245899</c:v>
                </c:pt>
                <c:pt idx="3457">
                  <c:v>1720.6146075245899</c:v>
                </c:pt>
                <c:pt idx="3458">
                  <c:v>1720.6146075245899</c:v>
                </c:pt>
                <c:pt idx="3459">
                  <c:v>1720.6146075245899</c:v>
                </c:pt>
                <c:pt idx="3460">
                  <c:v>1720.6146075245899</c:v>
                </c:pt>
                <c:pt idx="3461">
                  <c:v>1720.6146075245899</c:v>
                </c:pt>
                <c:pt idx="3462">
                  <c:v>1720.6146075245899</c:v>
                </c:pt>
                <c:pt idx="3463">
                  <c:v>1720.6146075245899</c:v>
                </c:pt>
                <c:pt idx="3464">
                  <c:v>1720.6146075245899</c:v>
                </c:pt>
                <c:pt idx="3465">
                  <c:v>1720.6146075245899</c:v>
                </c:pt>
                <c:pt idx="3466">
                  <c:v>1720.6146075245899</c:v>
                </c:pt>
                <c:pt idx="3467">
                  <c:v>1720.6146075245899</c:v>
                </c:pt>
                <c:pt idx="3468">
                  <c:v>1720.6146075245899</c:v>
                </c:pt>
                <c:pt idx="3469">
                  <c:v>1720.6146075245899</c:v>
                </c:pt>
                <c:pt idx="3470">
                  <c:v>1720.6146075245899</c:v>
                </c:pt>
                <c:pt idx="3471">
                  <c:v>1720.6146075245899</c:v>
                </c:pt>
                <c:pt idx="3472">
                  <c:v>1720.6146075245899</c:v>
                </c:pt>
                <c:pt idx="3473">
                  <c:v>1720.6146075245899</c:v>
                </c:pt>
                <c:pt idx="3474">
                  <c:v>1720.6146075245899</c:v>
                </c:pt>
                <c:pt idx="3475">
                  <c:v>1720.61460752476</c:v>
                </c:pt>
                <c:pt idx="3476">
                  <c:v>1720.61460752476</c:v>
                </c:pt>
                <c:pt idx="3477">
                  <c:v>1720.61460752476</c:v>
                </c:pt>
                <c:pt idx="3478">
                  <c:v>1720.61460752476</c:v>
                </c:pt>
                <c:pt idx="3479">
                  <c:v>1720.61460752476</c:v>
                </c:pt>
                <c:pt idx="3480">
                  <c:v>1720.61460752476</c:v>
                </c:pt>
                <c:pt idx="3481">
                  <c:v>1720.61460752476</c:v>
                </c:pt>
                <c:pt idx="3482">
                  <c:v>1720.61460752476</c:v>
                </c:pt>
                <c:pt idx="3483">
                  <c:v>1720.61460752476</c:v>
                </c:pt>
                <c:pt idx="3484">
                  <c:v>1720.61460752476</c:v>
                </c:pt>
                <c:pt idx="3485">
                  <c:v>1720.61460752476</c:v>
                </c:pt>
                <c:pt idx="3486">
                  <c:v>1720.61460752476</c:v>
                </c:pt>
                <c:pt idx="3487">
                  <c:v>1720.61460752476</c:v>
                </c:pt>
                <c:pt idx="3488">
                  <c:v>1720.61460752476</c:v>
                </c:pt>
                <c:pt idx="3489">
                  <c:v>1720.61460752476</c:v>
                </c:pt>
                <c:pt idx="3490">
                  <c:v>1720.61460752476</c:v>
                </c:pt>
                <c:pt idx="3491">
                  <c:v>1720.61460752476</c:v>
                </c:pt>
                <c:pt idx="3492">
                  <c:v>1720.61460752476</c:v>
                </c:pt>
                <c:pt idx="3493">
                  <c:v>1720.61460752476</c:v>
                </c:pt>
                <c:pt idx="3494">
                  <c:v>1720.61460752476</c:v>
                </c:pt>
                <c:pt idx="3495">
                  <c:v>1720.61460752476</c:v>
                </c:pt>
                <c:pt idx="3496">
                  <c:v>1720.6146075248701</c:v>
                </c:pt>
                <c:pt idx="3497">
                  <c:v>1720.6146075248701</c:v>
                </c:pt>
                <c:pt idx="3498">
                  <c:v>1720.6146075248701</c:v>
                </c:pt>
                <c:pt idx="3499">
                  <c:v>1720.6146075248801</c:v>
                </c:pt>
                <c:pt idx="3500">
                  <c:v>1720.6146075248801</c:v>
                </c:pt>
                <c:pt idx="3501">
                  <c:v>1720.6146075248801</c:v>
                </c:pt>
                <c:pt idx="3502">
                  <c:v>1720.6146075248801</c:v>
                </c:pt>
                <c:pt idx="3503">
                  <c:v>1720.6146075248801</c:v>
                </c:pt>
                <c:pt idx="3504">
                  <c:v>1720.6146075248801</c:v>
                </c:pt>
                <c:pt idx="3505">
                  <c:v>1720.6146075248801</c:v>
                </c:pt>
                <c:pt idx="3506">
                  <c:v>1720.6146075248801</c:v>
                </c:pt>
                <c:pt idx="3507">
                  <c:v>1720.6146075248801</c:v>
                </c:pt>
                <c:pt idx="3508">
                  <c:v>1720.6146075248801</c:v>
                </c:pt>
                <c:pt idx="3509">
                  <c:v>1720.6146075248801</c:v>
                </c:pt>
                <c:pt idx="3510">
                  <c:v>1720.6146075248801</c:v>
                </c:pt>
                <c:pt idx="3511">
                  <c:v>1720.6146075248801</c:v>
                </c:pt>
                <c:pt idx="3512">
                  <c:v>1720.6146075248801</c:v>
                </c:pt>
                <c:pt idx="3513">
                  <c:v>1720.6146075248801</c:v>
                </c:pt>
                <c:pt idx="3514">
                  <c:v>1720.6146075248801</c:v>
                </c:pt>
                <c:pt idx="3515">
                  <c:v>1720.6146075248801</c:v>
                </c:pt>
                <c:pt idx="3516">
                  <c:v>1720.6146075248801</c:v>
                </c:pt>
                <c:pt idx="3517">
                  <c:v>1720.6146075248801</c:v>
                </c:pt>
                <c:pt idx="3518">
                  <c:v>1720.6146075248801</c:v>
                </c:pt>
                <c:pt idx="3519">
                  <c:v>1720.6146075248801</c:v>
                </c:pt>
                <c:pt idx="3520">
                  <c:v>1720.6146075248801</c:v>
                </c:pt>
                <c:pt idx="3521">
                  <c:v>1720.6146075248801</c:v>
                </c:pt>
                <c:pt idx="3522">
                  <c:v>1720.6146075248801</c:v>
                </c:pt>
                <c:pt idx="3523">
                  <c:v>1720.6146075249901</c:v>
                </c:pt>
                <c:pt idx="3524">
                  <c:v>1720.6146075250499</c:v>
                </c:pt>
                <c:pt idx="3525">
                  <c:v>1720.6146075250499</c:v>
                </c:pt>
                <c:pt idx="3526">
                  <c:v>1720.6146075250499</c:v>
                </c:pt>
                <c:pt idx="3527">
                  <c:v>1720.6146075250499</c:v>
                </c:pt>
                <c:pt idx="3528">
                  <c:v>1720.6146075250499</c:v>
                </c:pt>
                <c:pt idx="3529">
                  <c:v>1720.6146075250499</c:v>
                </c:pt>
                <c:pt idx="3530">
                  <c:v>1720.6146075250499</c:v>
                </c:pt>
                <c:pt idx="3531">
                  <c:v>1720.6146075250499</c:v>
                </c:pt>
                <c:pt idx="3532">
                  <c:v>1720.6146075250499</c:v>
                </c:pt>
                <c:pt idx="3533">
                  <c:v>1720.6146075250499</c:v>
                </c:pt>
                <c:pt idx="3534">
                  <c:v>1720.6146075250499</c:v>
                </c:pt>
                <c:pt idx="3535">
                  <c:v>1720.6146075250499</c:v>
                </c:pt>
                <c:pt idx="3536">
                  <c:v>1720.6146075250499</c:v>
                </c:pt>
                <c:pt idx="3537">
                  <c:v>1720.6146075250499</c:v>
                </c:pt>
                <c:pt idx="3538">
                  <c:v>1720.6146075250499</c:v>
                </c:pt>
                <c:pt idx="3539">
                  <c:v>1720.6146075250499</c:v>
                </c:pt>
                <c:pt idx="3540">
                  <c:v>1720.6146075250499</c:v>
                </c:pt>
                <c:pt idx="3541">
                  <c:v>1720.6146075250499</c:v>
                </c:pt>
                <c:pt idx="3542">
                  <c:v>1720.6146075250499</c:v>
                </c:pt>
                <c:pt idx="3543">
                  <c:v>1720.6146075250499</c:v>
                </c:pt>
                <c:pt idx="3544">
                  <c:v>1720.6146075250499</c:v>
                </c:pt>
                <c:pt idx="3545">
                  <c:v>1720.6146075250499</c:v>
                </c:pt>
                <c:pt idx="3546">
                  <c:v>1720.6146075250499</c:v>
                </c:pt>
                <c:pt idx="3547">
                  <c:v>1720.6146075250499</c:v>
                </c:pt>
                <c:pt idx="3548">
                  <c:v>1720.6146075250499</c:v>
                </c:pt>
                <c:pt idx="3549">
                  <c:v>1720.6146075250499</c:v>
                </c:pt>
                <c:pt idx="3550">
                  <c:v>1720.6146075250499</c:v>
                </c:pt>
                <c:pt idx="3551">
                  <c:v>1720.6146075250499</c:v>
                </c:pt>
                <c:pt idx="3552">
                  <c:v>1720.6146075250499</c:v>
                </c:pt>
                <c:pt idx="3553">
                  <c:v>1720.6146075250499</c:v>
                </c:pt>
                <c:pt idx="3554">
                  <c:v>1720.6146075250499</c:v>
                </c:pt>
                <c:pt idx="3555">
                  <c:v>1720.6146075250499</c:v>
                </c:pt>
                <c:pt idx="3556">
                  <c:v>1720.6146075250499</c:v>
                </c:pt>
                <c:pt idx="3557">
                  <c:v>1720.6146075250499</c:v>
                </c:pt>
                <c:pt idx="3558">
                  <c:v>1720.6146075250499</c:v>
                </c:pt>
                <c:pt idx="3559">
                  <c:v>1720.6146075250499</c:v>
                </c:pt>
                <c:pt idx="3560">
                  <c:v>1720.6146075250499</c:v>
                </c:pt>
                <c:pt idx="3561">
                  <c:v>1720.6146075250499</c:v>
                </c:pt>
                <c:pt idx="3562">
                  <c:v>1720.6146075250499</c:v>
                </c:pt>
                <c:pt idx="3563">
                  <c:v>1720.6146075250499</c:v>
                </c:pt>
                <c:pt idx="3564">
                  <c:v>1720.6146075250499</c:v>
                </c:pt>
                <c:pt idx="3565">
                  <c:v>1720.6146075250499</c:v>
                </c:pt>
                <c:pt idx="3566">
                  <c:v>1720.6146075250499</c:v>
                </c:pt>
                <c:pt idx="3567">
                  <c:v>1720.6146075250499</c:v>
                </c:pt>
                <c:pt idx="3568">
                  <c:v>1720.6146075250499</c:v>
                </c:pt>
                <c:pt idx="3569">
                  <c:v>1720.6146075250499</c:v>
                </c:pt>
                <c:pt idx="3570">
                  <c:v>1720.6146075250499</c:v>
                </c:pt>
                <c:pt idx="3571">
                  <c:v>1720.6146075250499</c:v>
                </c:pt>
                <c:pt idx="3572">
                  <c:v>1720.6146075250499</c:v>
                </c:pt>
                <c:pt idx="3573">
                  <c:v>1720.6146075250499</c:v>
                </c:pt>
                <c:pt idx="3574">
                  <c:v>1720.6146075250499</c:v>
                </c:pt>
                <c:pt idx="3575">
                  <c:v>1720.6146075250499</c:v>
                </c:pt>
                <c:pt idx="3576">
                  <c:v>1720.6146075250499</c:v>
                </c:pt>
                <c:pt idx="3577">
                  <c:v>1720.6146075250499</c:v>
                </c:pt>
                <c:pt idx="3578">
                  <c:v>1720.6146075250499</c:v>
                </c:pt>
                <c:pt idx="3579">
                  <c:v>1720.6146075250499</c:v>
                </c:pt>
                <c:pt idx="3580">
                  <c:v>1720.6146075250499</c:v>
                </c:pt>
                <c:pt idx="3581">
                  <c:v>1720.6146075250499</c:v>
                </c:pt>
                <c:pt idx="3582">
                  <c:v>1720.6146075250499</c:v>
                </c:pt>
                <c:pt idx="3583">
                  <c:v>1720.6146075250499</c:v>
                </c:pt>
                <c:pt idx="3584">
                  <c:v>1720.6146075250499</c:v>
                </c:pt>
                <c:pt idx="3585">
                  <c:v>1720.6346075246099</c:v>
                </c:pt>
                <c:pt idx="3586">
                  <c:v>1720.6346075246099</c:v>
                </c:pt>
                <c:pt idx="3587">
                  <c:v>1720.6346075246099</c:v>
                </c:pt>
                <c:pt idx="3588">
                  <c:v>1720.6346075246099</c:v>
                </c:pt>
                <c:pt idx="3589">
                  <c:v>1720.6346075246099</c:v>
                </c:pt>
                <c:pt idx="3590">
                  <c:v>1720.6346075246099</c:v>
                </c:pt>
                <c:pt idx="3591">
                  <c:v>1720.6346075246099</c:v>
                </c:pt>
                <c:pt idx="3592">
                  <c:v>1720.6346075246099</c:v>
                </c:pt>
                <c:pt idx="3593">
                  <c:v>1720.6346075246099</c:v>
                </c:pt>
                <c:pt idx="3594">
                  <c:v>1720.6346075246099</c:v>
                </c:pt>
                <c:pt idx="3595">
                  <c:v>1720.6346075246099</c:v>
                </c:pt>
                <c:pt idx="3596">
                  <c:v>1720.6346075246099</c:v>
                </c:pt>
                <c:pt idx="3597">
                  <c:v>1720.6346075246099</c:v>
                </c:pt>
                <c:pt idx="3598">
                  <c:v>1720.63460752478</c:v>
                </c:pt>
                <c:pt idx="3599">
                  <c:v>1720.63460752478</c:v>
                </c:pt>
                <c:pt idx="3600">
                  <c:v>1720.63460752478</c:v>
                </c:pt>
                <c:pt idx="3601">
                  <c:v>1720.63460752478</c:v>
                </c:pt>
                <c:pt idx="3602">
                  <c:v>1720.63460752478</c:v>
                </c:pt>
                <c:pt idx="3603">
                  <c:v>1720.63460752478</c:v>
                </c:pt>
                <c:pt idx="3604">
                  <c:v>1720.63460752478</c:v>
                </c:pt>
                <c:pt idx="3605">
                  <c:v>1720.63460752478</c:v>
                </c:pt>
                <c:pt idx="3606">
                  <c:v>1720.63460752478</c:v>
                </c:pt>
                <c:pt idx="3607">
                  <c:v>1720.63460752478</c:v>
                </c:pt>
                <c:pt idx="3608">
                  <c:v>1720.63460752481</c:v>
                </c:pt>
                <c:pt idx="3609">
                  <c:v>1720.63460752485</c:v>
                </c:pt>
                <c:pt idx="3610">
                  <c:v>1720.63460752488</c:v>
                </c:pt>
                <c:pt idx="3611">
                  <c:v>1720.63460752488</c:v>
                </c:pt>
                <c:pt idx="3612">
                  <c:v>1720.63460752488</c:v>
                </c:pt>
                <c:pt idx="3613">
                  <c:v>1720.63460752488</c:v>
                </c:pt>
                <c:pt idx="3614">
                  <c:v>1720.6346075250699</c:v>
                </c:pt>
                <c:pt idx="3615">
                  <c:v>1720.6346075250699</c:v>
                </c:pt>
                <c:pt idx="3616">
                  <c:v>1720.6346075250699</c:v>
                </c:pt>
                <c:pt idx="3617">
                  <c:v>1720.6346075250699</c:v>
                </c:pt>
                <c:pt idx="3618">
                  <c:v>1720.6346075250699</c:v>
                </c:pt>
                <c:pt idx="3619">
                  <c:v>1720.6346075250699</c:v>
                </c:pt>
                <c:pt idx="3620">
                  <c:v>1720.6346075250699</c:v>
                </c:pt>
                <c:pt idx="3621">
                  <c:v>1720.6346075250699</c:v>
                </c:pt>
                <c:pt idx="3622">
                  <c:v>1720.6346075250699</c:v>
                </c:pt>
                <c:pt idx="3623">
                  <c:v>1721.6346075246099</c:v>
                </c:pt>
                <c:pt idx="3624">
                  <c:v>1721.6346075246099</c:v>
                </c:pt>
                <c:pt idx="3625">
                  <c:v>1721.6346075246099</c:v>
                </c:pt>
                <c:pt idx="3626">
                  <c:v>1721.6346075246099</c:v>
                </c:pt>
                <c:pt idx="3627">
                  <c:v>1721.6346075246099</c:v>
                </c:pt>
                <c:pt idx="3628">
                  <c:v>1721.6346075246099</c:v>
                </c:pt>
                <c:pt idx="3629">
                  <c:v>1721.63460752472</c:v>
                </c:pt>
                <c:pt idx="3630">
                  <c:v>1721.63460752472</c:v>
                </c:pt>
                <c:pt idx="3631">
                  <c:v>1721.63460752487</c:v>
                </c:pt>
                <c:pt idx="3632">
                  <c:v>1721.6346075250699</c:v>
                </c:pt>
                <c:pt idx="3633">
                  <c:v>1721.6346075250699</c:v>
                </c:pt>
                <c:pt idx="3634">
                  <c:v>1721.6346075250699</c:v>
                </c:pt>
                <c:pt idx="3635">
                  <c:v>1721.6346075250699</c:v>
                </c:pt>
                <c:pt idx="3636">
                  <c:v>1721.6546075246199</c:v>
                </c:pt>
                <c:pt idx="3637">
                  <c:v>1721.6546075246199</c:v>
                </c:pt>
                <c:pt idx="3638">
                  <c:v>1721.6546075246199</c:v>
                </c:pt>
                <c:pt idx="3639">
                  <c:v>1721.6546075246199</c:v>
                </c:pt>
                <c:pt idx="3640">
                  <c:v>1721.6546075246199</c:v>
                </c:pt>
                <c:pt idx="3641">
                  <c:v>1721.6546075246199</c:v>
                </c:pt>
                <c:pt idx="3642">
                  <c:v>1721.6546075246199</c:v>
                </c:pt>
                <c:pt idx="3643">
                  <c:v>1721.6546075246199</c:v>
                </c:pt>
                <c:pt idx="3644">
                  <c:v>1721.6546075246199</c:v>
                </c:pt>
                <c:pt idx="3645">
                  <c:v>1721.6546075246199</c:v>
                </c:pt>
                <c:pt idx="3646">
                  <c:v>1721.6546075246199</c:v>
                </c:pt>
                <c:pt idx="3647">
                  <c:v>1721.6546075246199</c:v>
                </c:pt>
                <c:pt idx="3648">
                  <c:v>1721.6546075246199</c:v>
                </c:pt>
                <c:pt idx="3649">
                  <c:v>1721.6546075246199</c:v>
                </c:pt>
                <c:pt idx="3650">
                  <c:v>1721.6546075246199</c:v>
                </c:pt>
                <c:pt idx="3651">
                  <c:v>1721.6546075246199</c:v>
                </c:pt>
                <c:pt idx="3652">
                  <c:v>1721.6546075246199</c:v>
                </c:pt>
                <c:pt idx="3653">
                  <c:v>1721.6546075246199</c:v>
                </c:pt>
                <c:pt idx="3654">
                  <c:v>1721.6546075246199</c:v>
                </c:pt>
                <c:pt idx="3655">
                  <c:v>1721.6546075246199</c:v>
                </c:pt>
                <c:pt idx="3656">
                  <c:v>1721.6546075246199</c:v>
                </c:pt>
                <c:pt idx="3657">
                  <c:v>1721.6546075246199</c:v>
                </c:pt>
                <c:pt idx="3658">
                  <c:v>1721.65460752474</c:v>
                </c:pt>
                <c:pt idx="3659">
                  <c:v>1721.65460752474</c:v>
                </c:pt>
                <c:pt idx="3660">
                  <c:v>1721.65460752474</c:v>
                </c:pt>
                <c:pt idx="3661">
                  <c:v>1721.65460752474</c:v>
                </c:pt>
                <c:pt idx="3662">
                  <c:v>1721.65460752474</c:v>
                </c:pt>
                <c:pt idx="3663">
                  <c:v>1721.65460752474</c:v>
                </c:pt>
                <c:pt idx="3664">
                  <c:v>1721.65460752474</c:v>
                </c:pt>
                <c:pt idx="3665">
                  <c:v>1721.65460752474</c:v>
                </c:pt>
                <c:pt idx="3666">
                  <c:v>1721.65460752474</c:v>
                </c:pt>
                <c:pt idx="3667">
                  <c:v>1721.65460752487</c:v>
                </c:pt>
                <c:pt idx="3668">
                  <c:v>1721.65460752487</c:v>
                </c:pt>
                <c:pt idx="3669">
                  <c:v>1721.65460752487</c:v>
                </c:pt>
                <c:pt idx="3670">
                  <c:v>1721.65460752487</c:v>
                </c:pt>
                <c:pt idx="3671">
                  <c:v>1721.65460752488</c:v>
                </c:pt>
                <c:pt idx="3672">
                  <c:v>1721.65460752489</c:v>
                </c:pt>
                <c:pt idx="3673">
                  <c:v>1721.65460752489</c:v>
                </c:pt>
                <c:pt idx="3674">
                  <c:v>1721.65460752489</c:v>
                </c:pt>
                <c:pt idx="3675">
                  <c:v>1721.65460752489</c:v>
                </c:pt>
                <c:pt idx="3676">
                  <c:v>1721.6546075250899</c:v>
                </c:pt>
                <c:pt idx="3677">
                  <c:v>1721.6546075250899</c:v>
                </c:pt>
                <c:pt idx="3678">
                  <c:v>1721.6546075250899</c:v>
                </c:pt>
                <c:pt idx="3679">
                  <c:v>1721.6546075250899</c:v>
                </c:pt>
                <c:pt idx="3680">
                  <c:v>1721.6546075250899</c:v>
                </c:pt>
                <c:pt idx="3681">
                  <c:v>1721.6546075250899</c:v>
                </c:pt>
                <c:pt idx="3682">
                  <c:v>1721.6546075250899</c:v>
                </c:pt>
                <c:pt idx="3683">
                  <c:v>1721.6546075250899</c:v>
                </c:pt>
                <c:pt idx="3684">
                  <c:v>1721.6546075250899</c:v>
                </c:pt>
                <c:pt idx="3685">
                  <c:v>1721.6546075250899</c:v>
                </c:pt>
                <c:pt idx="3686">
                  <c:v>1721.6546075250899</c:v>
                </c:pt>
                <c:pt idx="3687">
                  <c:v>1721.6546075250899</c:v>
                </c:pt>
                <c:pt idx="3688">
                  <c:v>1721.6546075250899</c:v>
                </c:pt>
                <c:pt idx="3689">
                  <c:v>1721.6546075250899</c:v>
                </c:pt>
                <c:pt idx="3690">
                  <c:v>1721.6546075250899</c:v>
                </c:pt>
                <c:pt idx="3691">
                  <c:v>1721.6546075250899</c:v>
                </c:pt>
                <c:pt idx="3692">
                  <c:v>1721.6546075250899</c:v>
                </c:pt>
                <c:pt idx="3693">
                  <c:v>1721.6546075250899</c:v>
                </c:pt>
                <c:pt idx="3694">
                  <c:v>1721.6546075250899</c:v>
                </c:pt>
                <c:pt idx="3695">
                  <c:v>1721.6546075250899</c:v>
                </c:pt>
                <c:pt idx="3696">
                  <c:v>1721.6546075250899</c:v>
                </c:pt>
                <c:pt idx="3697">
                  <c:v>1721.6546075250899</c:v>
                </c:pt>
                <c:pt idx="3698">
                  <c:v>1721.6746075246399</c:v>
                </c:pt>
                <c:pt idx="3699">
                  <c:v>1721.6746075246399</c:v>
                </c:pt>
                <c:pt idx="3700">
                  <c:v>1721.6746075246399</c:v>
                </c:pt>
                <c:pt idx="3701">
                  <c:v>1721.6746075246399</c:v>
                </c:pt>
                <c:pt idx="3702">
                  <c:v>1721.6746075246399</c:v>
                </c:pt>
                <c:pt idx="3703">
                  <c:v>1721.6746075246399</c:v>
                </c:pt>
                <c:pt idx="3704">
                  <c:v>1721.6746075246399</c:v>
                </c:pt>
                <c:pt idx="3705">
                  <c:v>1721.6746075246399</c:v>
                </c:pt>
                <c:pt idx="3706">
                  <c:v>1721.6746075246399</c:v>
                </c:pt>
                <c:pt idx="3707">
                  <c:v>1721.6746075246399</c:v>
                </c:pt>
                <c:pt idx="3708">
                  <c:v>1721.6746075246399</c:v>
                </c:pt>
                <c:pt idx="3709">
                  <c:v>1721.6746075246399</c:v>
                </c:pt>
                <c:pt idx="3710">
                  <c:v>1721.6746075246399</c:v>
                </c:pt>
                <c:pt idx="3711">
                  <c:v>1721.6746075246399</c:v>
                </c:pt>
                <c:pt idx="3712">
                  <c:v>1721.6746075247599</c:v>
                </c:pt>
                <c:pt idx="3713">
                  <c:v>1721.6746075247599</c:v>
                </c:pt>
                <c:pt idx="3714">
                  <c:v>1721.6746075247599</c:v>
                </c:pt>
                <c:pt idx="3715">
                  <c:v>1721.6746075247599</c:v>
                </c:pt>
                <c:pt idx="3716">
                  <c:v>1721.6746075247599</c:v>
                </c:pt>
                <c:pt idx="3717">
                  <c:v>1721.6746075247599</c:v>
                </c:pt>
                <c:pt idx="3718">
                  <c:v>1721.6746075247599</c:v>
                </c:pt>
                <c:pt idx="3719">
                  <c:v>1721.6746075247599</c:v>
                </c:pt>
                <c:pt idx="3720">
                  <c:v>1721.67460752479</c:v>
                </c:pt>
                <c:pt idx="3721">
                  <c:v>1721.67460752486</c:v>
                </c:pt>
                <c:pt idx="3722">
                  <c:v>1721.67460752488</c:v>
                </c:pt>
                <c:pt idx="3723">
                  <c:v>1721.67460752488</c:v>
                </c:pt>
                <c:pt idx="3724">
                  <c:v>1721.67460752488</c:v>
                </c:pt>
                <c:pt idx="3725">
                  <c:v>1721.67460752488</c:v>
                </c:pt>
                <c:pt idx="3726">
                  <c:v>1721.6746075251101</c:v>
                </c:pt>
                <c:pt idx="3727">
                  <c:v>1721.6746075251101</c:v>
                </c:pt>
                <c:pt idx="3728">
                  <c:v>1721.6746075251101</c:v>
                </c:pt>
                <c:pt idx="3729">
                  <c:v>1721.6746075251101</c:v>
                </c:pt>
                <c:pt idx="3730">
                  <c:v>1721.6746075251101</c:v>
                </c:pt>
                <c:pt idx="3731">
                  <c:v>1721.6746075251101</c:v>
                </c:pt>
                <c:pt idx="3732">
                  <c:v>1721.6746075251101</c:v>
                </c:pt>
                <c:pt idx="3733">
                  <c:v>1721.6746075251101</c:v>
                </c:pt>
                <c:pt idx="3734">
                  <c:v>1721.6746075251101</c:v>
                </c:pt>
                <c:pt idx="3735">
                  <c:v>1721.6746075251101</c:v>
                </c:pt>
                <c:pt idx="3736">
                  <c:v>1721.69460752488</c:v>
                </c:pt>
                <c:pt idx="3737">
                  <c:v>1722.6746075246399</c:v>
                </c:pt>
                <c:pt idx="3738">
                  <c:v>1722.6746075246399</c:v>
                </c:pt>
                <c:pt idx="3739">
                  <c:v>1722.6746075246399</c:v>
                </c:pt>
                <c:pt idx="3740">
                  <c:v>1722.6746075246999</c:v>
                </c:pt>
                <c:pt idx="3741">
                  <c:v>1722.6746075246999</c:v>
                </c:pt>
                <c:pt idx="3742">
                  <c:v>1722.6746075246999</c:v>
                </c:pt>
                <c:pt idx="3743">
                  <c:v>1722.67460752491</c:v>
                </c:pt>
                <c:pt idx="3744">
                  <c:v>1722.6746075251101</c:v>
                </c:pt>
                <c:pt idx="3745">
                  <c:v>1722.6746075251101</c:v>
                </c:pt>
                <c:pt idx="3746">
                  <c:v>1722.6746075251101</c:v>
                </c:pt>
                <c:pt idx="3747">
                  <c:v>1722.6946075246599</c:v>
                </c:pt>
                <c:pt idx="3748">
                  <c:v>1722.6946075246599</c:v>
                </c:pt>
                <c:pt idx="3749">
                  <c:v>1722.6946075246599</c:v>
                </c:pt>
                <c:pt idx="3750">
                  <c:v>1722.6946075246599</c:v>
                </c:pt>
                <c:pt idx="3751">
                  <c:v>1722.6946075246599</c:v>
                </c:pt>
                <c:pt idx="3752">
                  <c:v>1722.6946075246599</c:v>
                </c:pt>
                <c:pt idx="3753">
                  <c:v>1722.6946075246599</c:v>
                </c:pt>
                <c:pt idx="3754">
                  <c:v>1722.6946075246599</c:v>
                </c:pt>
                <c:pt idx="3755">
                  <c:v>1722.6946075246599</c:v>
                </c:pt>
                <c:pt idx="3756">
                  <c:v>1722.6946075246599</c:v>
                </c:pt>
                <c:pt idx="3757">
                  <c:v>1722.6946075246599</c:v>
                </c:pt>
                <c:pt idx="3758">
                  <c:v>1722.6946075246599</c:v>
                </c:pt>
                <c:pt idx="3759">
                  <c:v>1722.6946075246599</c:v>
                </c:pt>
                <c:pt idx="3760">
                  <c:v>1722.6946075246599</c:v>
                </c:pt>
                <c:pt idx="3761">
                  <c:v>1722.6946075246599</c:v>
                </c:pt>
                <c:pt idx="3762">
                  <c:v>1722.6946075246599</c:v>
                </c:pt>
                <c:pt idx="3763">
                  <c:v>1722.6946075246599</c:v>
                </c:pt>
                <c:pt idx="3764">
                  <c:v>1722.6946075246599</c:v>
                </c:pt>
                <c:pt idx="3765">
                  <c:v>1722.6946075246599</c:v>
                </c:pt>
                <c:pt idx="3766">
                  <c:v>1722.6946075246599</c:v>
                </c:pt>
                <c:pt idx="3767">
                  <c:v>1722.6946075246599</c:v>
                </c:pt>
                <c:pt idx="3768">
                  <c:v>1722.6946075246599</c:v>
                </c:pt>
                <c:pt idx="3769">
                  <c:v>1722.6946075246599</c:v>
                </c:pt>
                <c:pt idx="3770">
                  <c:v>1722.6946075246599</c:v>
                </c:pt>
                <c:pt idx="3771">
                  <c:v>1722.6946075247199</c:v>
                </c:pt>
                <c:pt idx="3772">
                  <c:v>1722.6946075247199</c:v>
                </c:pt>
                <c:pt idx="3773">
                  <c:v>1722.6946075247199</c:v>
                </c:pt>
                <c:pt idx="3774">
                  <c:v>1722.6946075247199</c:v>
                </c:pt>
                <c:pt idx="3775">
                  <c:v>1722.6946075247199</c:v>
                </c:pt>
                <c:pt idx="3776">
                  <c:v>1722.69460752487</c:v>
                </c:pt>
                <c:pt idx="3777">
                  <c:v>1722.69460752487</c:v>
                </c:pt>
                <c:pt idx="3778">
                  <c:v>1722.69460752489</c:v>
                </c:pt>
                <c:pt idx="3779">
                  <c:v>1722.69460752489</c:v>
                </c:pt>
                <c:pt idx="3780">
                  <c:v>1722.69460752489</c:v>
                </c:pt>
                <c:pt idx="3781">
                  <c:v>1722.69460752489</c:v>
                </c:pt>
                <c:pt idx="3782">
                  <c:v>1722.6946075251301</c:v>
                </c:pt>
                <c:pt idx="3783">
                  <c:v>1722.6946075251301</c:v>
                </c:pt>
                <c:pt idx="3784">
                  <c:v>1722.6946075251301</c:v>
                </c:pt>
                <c:pt idx="3785">
                  <c:v>1722.6946075251301</c:v>
                </c:pt>
                <c:pt idx="3786">
                  <c:v>1722.6946075251301</c:v>
                </c:pt>
                <c:pt idx="3787">
                  <c:v>1722.6946075251301</c:v>
                </c:pt>
                <c:pt idx="3788">
                  <c:v>1722.6946075251301</c:v>
                </c:pt>
                <c:pt idx="3789">
                  <c:v>1722.6946075251301</c:v>
                </c:pt>
                <c:pt idx="3790">
                  <c:v>1722.6946075251301</c:v>
                </c:pt>
                <c:pt idx="3791">
                  <c:v>1722.6946075251301</c:v>
                </c:pt>
                <c:pt idx="3792">
                  <c:v>1722.6946075251301</c:v>
                </c:pt>
                <c:pt idx="3793">
                  <c:v>1722.6946075251301</c:v>
                </c:pt>
                <c:pt idx="3794">
                  <c:v>1722.6946075251301</c:v>
                </c:pt>
                <c:pt idx="3795">
                  <c:v>1722.6946075251301</c:v>
                </c:pt>
                <c:pt idx="3796">
                  <c:v>1722.6946075251301</c:v>
                </c:pt>
                <c:pt idx="3797">
                  <c:v>1722.6946075251301</c:v>
                </c:pt>
                <c:pt idx="3798">
                  <c:v>1722.7146075246801</c:v>
                </c:pt>
                <c:pt idx="3799">
                  <c:v>1722.7146075246801</c:v>
                </c:pt>
                <c:pt idx="3800">
                  <c:v>1722.7146075246801</c:v>
                </c:pt>
                <c:pt idx="3801">
                  <c:v>1722.7146075246801</c:v>
                </c:pt>
                <c:pt idx="3802">
                  <c:v>1722.7146075246801</c:v>
                </c:pt>
                <c:pt idx="3803">
                  <c:v>1722.7146075246801</c:v>
                </c:pt>
                <c:pt idx="3804">
                  <c:v>1722.7146075246801</c:v>
                </c:pt>
                <c:pt idx="3805">
                  <c:v>1722.7146075246801</c:v>
                </c:pt>
                <c:pt idx="3806">
                  <c:v>1722.7146075246801</c:v>
                </c:pt>
                <c:pt idx="3807">
                  <c:v>1722.7146075246801</c:v>
                </c:pt>
                <c:pt idx="3808">
                  <c:v>1722.7146075246801</c:v>
                </c:pt>
                <c:pt idx="3809">
                  <c:v>1722.7146075246801</c:v>
                </c:pt>
                <c:pt idx="3810">
                  <c:v>1722.7146075246801</c:v>
                </c:pt>
                <c:pt idx="3811">
                  <c:v>1722.7146075246801</c:v>
                </c:pt>
                <c:pt idx="3812">
                  <c:v>1722.7146075246801</c:v>
                </c:pt>
                <c:pt idx="3813">
                  <c:v>1722.7146075246801</c:v>
                </c:pt>
                <c:pt idx="3814">
                  <c:v>1722.7146075246801</c:v>
                </c:pt>
                <c:pt idx="3815">
                  <c:v>1722.7146075246801</c:v>
                </c:pt>
                <c:pt idx="3816">
                  <c:v>1722.7146075247399</c:v>
                </c:pt>
                <c:pt idx="3817">
                  <c:v>1722.7146075247399</c:v>
                </c:pt>
                <c:pt idx="3818">
                  <c:v>1722.7146075247399</c:v>
                </c:pt>
                <c:pt idx="3819">
                  <c:v>1722.7146075247399</c:v>
                </c:pt>
                <c:pt idx="3820">
                  <c:v>1722.7146075247399</c:v>
                </c:pt>
                <c:pt idx="3821">
                  <c:v>1722.7146075247399</c:v>
                </c:pt>
                <c:pt idx="3822">
                  <c:v>1722.7146075247399</c:v>
                </c:pt>
                <c:pt idx="3823">
                  <c:v>1722.71460752487</c:v>
                </c:pt>
                <c:pt idx="3824">
                  <c:v>1722.71460752488</c:v>
                </c:pt>
                <c:pt idx="3825">
                  <c:v>1722.71460752488</c:v>
                </c:pt>
                <c:pt idx="3826">
                  <c:v>1722.71460752491</c:v>
                </c:pt>
                <c:pt idx="3827">
                  <c:v>1722.7146075251501</c:v>
                </c:pt>
                <c:pt idx="3828">
                  <c:v>1722.7146075251501</c:v>
                </c:pt>
                <c:pt idx="3829">
                  <c:v>1722.7146075251501</c:v>
                </c:pt>
                <c:pt idx="3830">
                  <c:v>1722.7146075251501</c:v>
                </c:pt>
                <c:pt idx="3831">
                  <c:v>1722.7146075251501</c:v>
                </c:pt>
                <c:pt idx="3832">
                  <c:v>1722.7146075251501</c:v>
                </c:pt>
                <c:pt idx="3833">
                  <c:v>1722.7146075251501</c:v>
                </c:pt>
                <c:pt idx="3834">
                  <c:v>1722.7146075251501</c:v>
                </c:pt>
                <c:pt idx="3835">
                  <c:v>1722.7146075251501</c:v>
                </c:pt>
                <c:pt idx="3836">
                  <c:v>1723.7346075251601</c:v>
                </c:pt>
                <c:pt idx="3837">
                  <c:v>1723.7346075251601</c:v>
                </c:pt>
                <c:pt idx="3838">
                  <c:v>2140.89517069258</c:v>
                </c:pt>
                <c:pt idx="3839">
                  <c:v>2144.85247445502</c:v>
                </c:pt>
                <c:pt idx="3840">
                  <c:v>2150.48325940629</c:v>
                </c:pt>
                <c:pt idx="3841">
                  <c:v>2150.5032594060999</c:v>
                </c:pt>
                <c:pt idx="3842">
                  <c:v>2150.5032594060999</c:v>
                </c:pt>
                <c:pt idx="3843">
                  <c:v>2150.5232594057402</c:v>
                </c:pt>
                <c:pt idx="3844">
                  <c:v>2151.5232594057402</c:v>
                </c:pt>
                <c:pt idx="3845">
                  <c:v>2151.5232594057402</c:v>
                </c:pt>
                <c:pt idx="3846">
                  <c:v>2151.5232594057402</c:v>
                </c:pt>
                <c:pt idx="3847">
                  <c:v>2151.5232594057402</c:v>
                </c:pt>
                <c:pt idx="3848">
                  <c:v>2151.5232594057402</c:v>
                </c:pt>
                <c:pt idx="3849">
                  <c:v>2151.5232594057402</c:v>
                </c:pt>
                <c:pt idx="3850">
                  <c:v>2151.5232594057402</c:v>
                </c:pt>
                <c:pt idx="3851">
                  <c:v>2151.5232594057402</c:v>
                </c:pt>
                <c:pt idx="3852">
                  <c:v>2151.5232594057402</c:v>
                </c:pt>
                <c:pt idx="3853">
                  <c:v>2151.5232594057402</c:v>
                </c:pt>
                <c:pt idx="3854">
                  <c:v>2151.5232594057402</c:v>
                </c:pt>
                <c:pt idx="3855">
                  <c:v>2151.5232594057402</c:v>
                </c:pt>
                <c:pt idx="3856">
                  <c:v>2151.5232594057402</c:v>
                </c:pt>
                <c:pt idx="3857">
                  <c:v>2151.5232594057402</c:v>
                </c:pt>
                <c:pt idx="3858">
                  <c:v>2151.5232594057402</c:v>
                </c:pt>
                <c:pt idx="3859">
                  <c:v>2151.5232594057402</c:v>
                </c:pt>
                <c:pt idx="3860">
                  <c:v>2151.5232594057402</c:v>
                </c:pt>
                <c:pt idx="3861">
                  <c:v>2151.5232594057402</c:v>
                </c:pt>
                <c:pt idx="3862">
                  <c:v>2151.5232594057402</c:v>
                </c:pt>
                <c:pt idx="3863">
                  <c:v>2151.5232594057402</c:v>
                </c:pt>
                <c:pt idx="3864">
                  <c:v>2151.5232594059198</c:v>
                </c:pt>
                <c:pt idx="3865">
                  <c:v>2151.5232594059198</c:v>
                </c:pt>
                <c:pt idx="3866">
                  <c:v>2151.5232594059198</c:v>
                </c:pt>
                <c:pt idx="3867">
                  <c:v>2151.5232594059198</c:v>
                </c:pt>
                <c:pt idx="3868">
                  <c:v>2151.5232594059198</c:v>
                </c:pt>
                <c:pt idx="3869">
                  <c:v>2151.5232594059198</c:v>
                </c:pt>
                <c:pt idx="3870">
                  <c:v>2151.5232594059198</c:v>
                </c:pt>
                <c:pt idx="3871">
                  <c:v>2151.5232594059198</c:v>
                </c:pt>
                <c:pt idx="3872">
                  <c:v>2151.5232594060899</c:v>
                </c:pt>
                <c:pt idx="3873">
                  <c:v>2151.5232594060999</c:v>
                </c:pt>
                <c:pt idx="3874">
                  <c:v>2151.5232594061199</c:v>
                </c:pt>
                <c:pt idx="3875">
                  <c:v>2151.5232594061199</c:v>
                </c:pt>
                <c:pt idx="3876">
                  <c:v>2151.5232594061199</c:v>
                </c:pt>
                <c:pt idx="3877">
                  <c:v>2151.5232594061199</c:v>
                </c:pt>
                <c:pt idx="3878">
                  <c:v>2151.52325940632</c:v>
                </c:pt>
                <c:pt idx="3879">
                  <c:v>2151.52325940632</c:v>
                </c:pt>
                <c:pt idx="3880">
                  <c:v>2151.52325940632</c:v>
                </c:pt>
                <c:pt idx="3881">
                  <c:v>2151.52325940632</c:v>
                </c:pt>
                <c:pt idx="3882">
                  <c:v>2151.52325940632</c:v>
                </c:pt>
                <c:pt idx="3883">
                  <c:v>2151.52325940632</c:v>
                </c:pt>
                <c:pt idx="3884">
                  <c:v>2151.52325940632</c:v>
                </c:pt>
                <c:pt idx="3885">
                  <c:v>2151.52325940632</c:v>
                </c:pt>
                <c:pt idx="3886">
                  <c:v>2151.52325940632</c:v>
                </c:pt>
                <c:pt idx="3887">
                  <c:v>2151.52325940632</c:v>
                </c:pt>
                <c:pt idx="3888">
                  <c:v>2151.52325940632</c:v>
                </c:pt>
                <c:pt idx="3889">
                  <c:v>2151.52325940632</c:v>
                </c:pt>
                <c:pt idx="3890">
                  <c:v>2151.52325940632</c:v>
                </c:pt>
                <c:pt idx="3891">
                  <c:v>2151.52325940632</c:v>
                </c:pt>
                <c:pt idx="3892">
                  <c:v>2151.52325940632</c:v>
                </c:pt>
                <c:pt idx="3893">
                  <c:v>2151.52325940632</c:v>
                </c:pt>
                <c:pt idx="3894">
                  <c:v>2151.52325940632</c:v>
                </c:pt>
                <c:pt idx="3895">
                  <c:v>2151.52325940632</c:v>
                </c:pt>
                <c:pt idx="3896">
                  <c:v>2151.52325940632</c:v>
                </c:pt>
                <c:pt idx="3897">
                  <c:v>2151.5432594057602</c:v>
                </c:pt>
                <c:pt idx="3898">
                  <c:v>2151.5432594057602</c:v>
                </c:pt>
                <c:pt idx="3899">
                  <c:v>2151.5432594057602</c:v>
                </c:pt>
                <c:pt idx="3900">
                  <c:v>2151.5432594057602</c:v>
                </c:pt>
                <c:pt idx="3901">
                  <c:v>2151.5432594057602</c:v>
                </c:pt>
                <c:pt idx="3902">
                  <c:v>2151.5432594057602</c:v>
                </c:pt>
                <c:pt idx="3903">
                  <c:v>2151.5432594057602</c:v>
                </c:pt>
                <c:pt idx="3904">
                  <c:v>2151.5432594057602</c:v>
                </c:pt>
                <c:pt idx="3905">
                  <c:v>2151.5432594057602</c:v>
                </c:pt>
                <c:pt idx="3906">
                  <c:v>2151.5432594057602</c:v>
                </c:pt>
                <c:pt idx="3907">
                  <c:v>2151.5432594057602</c:v>
                </c:pt>
                <c:pt idx="3908">
                  <c:v>2151.5432594057602</c:v>
                </c:pt>
                <c:pt idx="3909">
                  <c:v>2151.5432594057602</c:v>
                </c:pt>
                <c:pt idx="3910">
                  <c:v>2151.5432594057602</c:v>
                </c:pt>
                <c:pt idx="3911">
                  <c:v>2151.5432594057602</c:v>
                </c:pt>
                <c:pt idx="3912">
                  <c:v>2151.5432594057602</c:v>
                </c:pt>
                <c:pt idx="3913">
                  <c:v>2151.5432594057602</c:v>
                </c:pt>
                <c:pt idx="3914">
                  <c:v>2151.5432594057602</c:v>
                </c:pt>
                <c:pt idx="3915">
                  <c:v>2151.5432594057602</c:v>
                </c:pt>
                <c:pt idx="3916">
                  <c:v>2151.5432594057602</c:v>
                </c:pt>
                <c:pt idx="3917">
                  <c:v>2151.5432594057602</c:v>
                </c:pt>
                <c:pt idx="3918">
                  <c:v>2151.5432594057602</c:v>
                </c:pt>
                <c:pt idx="3919">
                  <c:v>2151.5432594057602</c:v>
                </c:pt>
                <c:pt idx="3920">
                  <c:v>2151.5432594057602</c:v>
                </c:pt>
                <c:pt idx="3921">
                  <c:v>2151.5432594057602</c:v>
                </c:pt>
                <c:pt idx="3922">
                  <c:v>2151.5432594057602</c:v>
                </c:pt>
                <c:pt idx="3923">
                  <c:v>2151.5432594057602</c:v>
                </c:pt>
                <c:pt idx="3924">
                  <c:v>2151.5432594057602</c:v>
                </c:pt>
                <c:pt idx="3925">
                  <c:v>2151.5432594057602</c:v>
                </c:pt>
                <c:pt idx="3926">
                  <c:v>2151.5432594057602</c:v>
                </c:pt>
                <c:pt idx="3927">
                  <c:v>2151.5432594057602</c:v>
                </c:pt>
                <c:pt idx="3928">
                  <c:v>2151.5432594057602</c:v>
                </c:pt>
                <c:pt idx="3929">
                  <c:v>2151.5432594057602</c:v>
                </c:pt>
                <c:pt idx="3930">
                  <c:v>2151.5432594057602</c:v>
                </c:pt>
                <c:pt idx="3931">
                  <c:v>2151.5432594057602</c:v>
                </c:pt>
                <c:pt idx="3932">
                  <c:v>2151.5432594057602</c:v>
                </c:pt>
                <c:pt idx="3933">
                  <c:v>2151.5432594057602</c:v>
                </c:pt>
                <c:pt idx="3934">
                  <c:v>2151.5432594057602</c:v>
                </c:pt>
                <c:pt idx="3935">
                  <c:v>2151.5432594057602</c:v>
                </c:pt>
                <c:pt idx="3936">
                  <c:v>2151.5432594057602</c:v>
                </c:pt>
                <c:pt idx="3937">
                  <c:v>2151.5432594057602</c:v>
                </c:pt>
                <c:pt idx="3938">
                  <c:v>2151.5432594057602</c:v>
                </c:pt>
                <c:pt idx="3939">
                  <c:v>2151.5432594057602</c:v>
                </c:pt>
                <c:pt idx="3940">
                  <c:v>2151.5432594057602</c:v>
                </c:pt>
                <c:pt idx="3941">
                  <c:v>2151.5432594057602</c:v>
                </c:pt>
                <c:pt idx="3942">
                  <c:v>2151.5432594057602</c:v>
                </c:pt>
                <c:pt idx="3943">
                  <c:v>2151.5432594057602</c:v>
                </c:pt>
                <c:pt idx="3944">
                  <c:v>2151.5432594057602</c:v>
                </c:pt>
                <c:pt idx="3945">
                  <c:v>2151.5432594057602</c:v>
                </c:pt>
                <c:pt idx="3946">
                  <c:v>2151.5432594057602</c:v>
                </c:pt>
                <c:pt idx="3947">
                  <c:v>2151.5432594057602</c:v>
                </c:pt>
                <c:pt idx="3948">
                  <c:v>2151.5432594057602</c:v>
                </c:pt>
                <c:pt idx="3949">
                  <c:v>2151.5432594057602</c:v>
                </c:pt>
                <c:pt idx="3950">
                  <c:v>2151.5432594057602</c:v>
                </c:pt>
                <c:pt idx="3951">
                  <c:v>2151.5432594057602</c:v>
                </c:pt>
                <c:pt idx="3952">
                  <c:v>2151.5432594057602</c:v>
                </c:pt>
                <c:pt idx="3953">
                  <c:v>2151.5432594057602</c:v>
                </c:pt>
                <c:pt idx="3954">
                  <c:v>2151.5432594057602</c:v>
                </c:pt>
                <c:pt idx="3955">
                  <c:v>2151.5432594057602</c:v>
                </c:pt>
                <c:pt idx="3956">
                  <c:v>2151.5432594057602</c:v>
                </c:pt>
                <c:pt idx="3957">
                  <c:v>2151.5432594057602</c:v>
                </c:pt>
                <c:pt idx="3958">
                  <c:v>2151.5432594057602</c:v>
                </c:pt>
                <c:pt idx="3959">
                  <c:v>2151.5432594057602</c:v>
                </c:pt>
                <c:pt idx="3960">
                  <c:v>2151.5432594059298</c:v>
                </c:pt>
                <c:pt idx="3961">
                  <c:v>2151.5432594059298</c:v>
                </c:pt>
                <c:pt idx="3962">
                  <c:v>2151.5432594059298</c:v>
                </c:pt>
                <c:pt idx="3963">
                  <c:v>2151.5432594059298</c:v>
                </c:pt>
                <c:pt idx="3964">
                  <c:v>2151.5432594059298</c:v>
                </c:pt>
                <c:pt idx="3965">
                  <c:v>2151.5432594059298</c:v>
                </c:pt>
                <c:pt idx="3966">
                  <c:v>2151.5432594059298</c:v>
                </c:pt>
                <c:pt idx="3967">
                  <c:v>2151.5432594059298</c:v>
                </c:pt>
                <c:pt idx="3968">
                  <c:v>2151.5432594059298</c:v>
                </c:pt>
                <c:pt idx="3969">
                  <c:v>2151.5432594059298</c:v>
                </c:pt>
                <c:pt idx="3970">
                  <c:v>2151.5432594059298</c:v>
                </c:pt>
                <c:pt idx="3971">
                  <c:v>2151.5432594059298</c:v>
                </c:pt>
                <c:pt idx="3972">
                  <c:v>2151.5432594059298</c:v>
                </c:pt>
                <c:pt idx="3973">
                  <c:v>2151.5432594059298</c:v>
                </c:pt>
                <c:pt idx="3974">
                  <c:v>2151.5432594059298</c:v>
                </c:pt>
                <c:pt idx="3975">
                  <c:v>2151.5432594060899</c:v>
                </c:pt>
                <c:pt idx="3976">
                  <c:v>2151.5432594060899</c:v>
                </c:pt>
                <c:pt idx="3977">
                  <c:v>2151.5432594060899</c:v>
                </c:pt>
                <c:pt idx="3978">
                  <c:v>2151.5432594060899</c:v>
                </c:pt>
                <c:pt idx="3979">
                  <c:v>2151.5432594060899</c:v>
                </c:pt>
                <c:pt idx="3980">
                  <c:v>2151.5432594060899</c:v>
                </c:pt>
                <c:pt idx="3981">
                  <c:v>2151.5432594060899</c:v>
                </c:pt>
                <c:pt idx="3982">
                  <c:v>2151.5432594060899</c:v>
                </c:pt>
                <c:pt idx="3983">
                  <c:v>2151.5432594060899</c:v>
                </c:pt>
                <c:pt idx="3984">
                  <c:v>2151.5432594060999</c:v>
                </c:pt>
                <c:pt idx="3985">
                  <c:v>2151.5432594061099</c:v>
                </c:pt>
                <c:pt idx="3986">
                  <c:v>2151.5432594061099</c:v>
                </c:pt>
                <c:pt idx="3987">
                  <c:v>2151.5432594061099</c:v>
                </c:pt>
                <c:pt idx="3988">
                  <c:v>2151.5432594061099</c:v>
                </c:pt>
                <c:pt idx="3989">
                  <c:v>2151.5432594061099</c:v>
                </c:pt>
                <c:pt idx="3990">
                  <c:v>2151.5432594061099</c:v>
                </c:pt>
                <c:pt idx="3991">
                  <c:v>2151.5432594061099</c:v>
                </c:pt>
                <c:pt idx="3992">
                  <c:v>2151.5432594061099</c:v>
                </c:pt>
                <c:pt idx="3993">
                  <c:v>2151.5432594061099</c:v>
                </c:pt>
                <c:pt idx="3994">
                  <c:v>2151.5432594061099</c:v>
                </c:pt>
                <c:pt idx="3995">
                  <c:v>2151.5432594061099</c:v>
                </c:pt>
                <c:pt idx="3996">
                  <c:v>2151.5432594061099</c:v>
                </c:pt>
                <c:pt idx="3997">
                  <c:v>2151.5432594062199</c:v>
                </c:pt>
                <c:pt idx="3998">
                  <c:v>2151.54325940628</c:v>
                </c:pt>
                <c:pt idx="3999">
                  <c:v>2151.54325940634</c:v>
                </c:pt>
                <c:pt idx="4000">
                  <c:v>2151.54325940634</c:v>
                </c:pt>
                <c:pt idx="4001">
                  <c:v>2151.54325940634</c:v>
                </c:pt>
                <c:pt idx="4002">
                  <c:v>2151.54325940634</c:v>
                </c:pt>
                <c:pt idx="4003">
                  <c:v>2151.54325940634</c:v>
                </c:pt>
                <c:pt idx="4004">
                  <c:v>2151.54325940634</c:v>
                </c:pt>
                <c:pt idx="4005">
                  <c:v>2151.54325940634</c:v>
                </c:pt>
                <c:pt idx="4006">
                  <c:v>2151.54325940634</c:v>
                </c:pt>
                <c:pt idx="4007">
                  <c:v>2151.54325940634</c:v>
                </c:pt>
                <c:pt idx="4008">
                  <c:v>2151.54325940634</c:v>
                </c:pt>
                <c:pt idx="4009">
                  <c:v>2151.54325940634</c:v>
                </c:pt>
                <c:pt idx="4010">
                  <c:v>2151.54325940634</c:v>
                </c:pt>
                <c:pt idx="4011">
                  <c:v>2151.54325940634</c:v>
                </c:pt>
                <c:pt idx="4012">
                  <c:v>2151.54325940634</c:v>
                </c:pt>
                <c:pt idx="4013">
                  <c:v>2151.54325940634</c:v>
                </c:pt>
                <c:pt idx="4014">
                  <c:v>2151.54325940634</c:v>
                </c:pt>
                <c:pt idx="4015">
                  <c:v>2151.54325940634</c:v>
                </c:pt>
                <c:pt idx="4016">
                  <c:v>2151.54325940634</c:v>
                </c:pt>
                <c:pt idx="4017">
                  <c:v>2151.54325940634</c:v>
                </c:pt>
                <c:pt idx="4018">
                  <c:v>2151.54325940634</c:v>
                </c:pt>
                <c:pt idx="4019">
                  <c:v>2151.54325940634</c:v>
                </c:pt>
                <c:pt idx="4020">
                  <c:v>2151.54325940634</c:v>
                </c:pt>
                <c:pt idx="4021">
                  <c:v>2151.54325940634</c:v>
                </c:pt>
                <c:pt idx="4022">
                  <c:v>2151.54325940634</c:v>
                </c:pt>
                <c:pt idx="4023">
                  <c:v>2151.54325940634</c:v>
                </c:pt>
                <c:pt idx="4024">
                  <c:v>2151.54325940634</c:v>
                </c:pt>
                <c:pt idx="4025">
                  <c:v>2151.54325940634</c:v>
                </c:pt>
                <c:pt idx="4026">
                  <c:v>2151.54325940634</c:v>
                </c:pt>
                <c:pt idx="4027">
                  <c:v>2151.54325940634</c:v>
                </c:pt>
                <c:pt idx="4028">
                  <c:v>2151.54325940634</c:v>
                </c:pt>
                <c:pt idx="4029">
                  <c:v>2151.54325940634</c:v>
                </c:pt>
                <c:pt idx="4030">
                  <c:v>2151.54325940634</c:v>
                </c:pt>
                <c:pt idx="4031">
                  <c:v>2151.54325940634</c:v>
                </c:pt>
                <c:pt idx="4032">
                  <c:v>2151.54325940634</c:v>
                </c:pt>
                <c:pt idx="4033">
                  <c:v>2151.54325940634</c:v>
                </c:pt>
                <c:pt idx="4034">
                  <c:v>2151.54325940634</c:v>
                </c:pt>
                <c:pt idx="4035">
                  <c:v>2151.54325940634</c:v>
                </c:pt>
                <c:pt idx="4036">
                  <c:v>2151.54325940634</c:v>
                </c:pt>
                <c:pt idx="4037">
                  <c:v>2151.54325940634</c:v>
                </c:pt>
                <c:pt idx="4038">
                  <c:v>2151.54325940634</c:v>
                </c:pt>
                <c:pt idx="4039">
                  <c:v>2151.54325940634</c:v>
                </c:pt>
                <c:pt idx="4040">
                  <c:v>2151.54325940634</c:v>
                </c:pt>
                <c:pt idx="4041">
                  <c:v>2151.54325940634</c:v>
                </c:pt>
                <c:pt idx="4042">
                  <c:v>2151.54325940634</c:v>
                </c:pt>
                <c:pt idx="4043">
                  <c:v>2151.54325940634</c:v>
                </c:pt>
                <c:pt idx="4044">
                  <c:v>2151.5632594057802</c:v>
                </c:pt>
                <c:pt idx="4045">
                  <c:v>2151.5632594059498</c:v>
                </c:pt>
                <c:pt idx="4046">
                  <c:v>2151.5632594059498</c:v>
                </c:pt>
                <c:pt idx="4047">
                  <c:v>2151.56325940636</c:v>
                </c:pt>
                <c:pt idx="4048">
                  <c:v>2152.2018091073201</c:v>
                </c:pt>
                <c:pt idx="4049">
                  <c:v>2152.2292150491799</c:v>
                </c:pt>
                <c:pt idx="4050">
                  <c:v>2152.2616895043702</c:v>
                </c:pt>
                <c:pt idx="4051">
                  <c:v>2152.5632594057802</c:v>
                </c:pt>
                <c:pt idx="4052">
                  <c:v>2152.5632594057802</c:v>
                </c:pt>
                <c:pt idx="4053">
                  <c:v>2152.5632594057802</c:v>
                </c:pt>
                <c:pt idx="4054">
                  <c:v>2152.5632594058902</c:v>
                </c:pt>
                <c:pt idx="4055">
                  <c:v>2152.5832594058002</c:v>
                </c:pt>
                <c:pt idx="4056">
                  <c:v>2152.5832594058002</c:v>
                </c:pt>
                <c:pt idx="4057">
                  <c:v>2152.5832594058002</c:v>
                </c:pt>
                <c:pt idx="4058">
                  <c:v>2152.5832594058002</c:v>
                </c:pt>
                <c:pt idx="4059">
                  <c:v>2152.5832594058002</c:v>
                </c:pt>
                <c:pt idx="4060">
                  <c:v>2152.5832594058002</c:v>
                </c:pt>
                <c:pt idx="4061">
                  <c:v>2152.5832594058002</c:v>
                </c:pt>
                <c:pt idx="4062">
                  <c:v>2152.5832594058002</c:v>
                </c:pt>
                <c:pt idx="4063">
                  <c:v>2152.5832594059102</c:v>
                </c:pt>
                <c:pt idx="4064">
                  <c:v>2152.5832594059102</c:v>
                </c:pt>
                <c:pt idx="4065">
                  <c:v>2152.5832594059102</c:v>
                </c:pt>
                <c:pt idx="4066">
                  <c:v>2152.5832594061199</c:v>
                </c:pt>
                <c:pt idx="4067">
                  <c:v>2152.5832594061199</c:v>
                </c:pt>
                <c:pt idx="4068">
                  <c:v>2152.58325940638</c:v>
                </c:pt>
                <c:pt idx="4069">
                  <c:v>2152.58325940638</c:v>
                </c:pt>
                <c:pt idx="4070">
                  <c:v>2152.58325940638</c:v>
                </c:pt>
                <c:pt idx="4071">
                  <c:v>2152.58325940638</c:v>
                </c:pt>
                <c:pt idx="4072">
                  <c:v>2152.58325940638</c:v>
                </c:pt>
                <c:pt idx="4073">
                  <c:v>2152.6032594059302</c:v>
                </c:pt>
                <c:pt idx="4074">
                  <c:v>2152.6032594061098</c:v>
                </c:pt>
                <c:pt idx="4075">
                  <c:v>2152.6032594064</c:v>
                </c:pt>
                <c:pt idx="4076">
                  <c:v>2152.6032594064</c:v>
                </c:pt>
                <c:pt idx="4077">
                  <c:v>2152.6032594064</c:v>
                </c:pt>
                <c:pt idx="4078">
                  <c:v>2152.6032594064</c:v>
                </c:pt>
                <c:pt idx="4079">
                  <c:v>2153.6232594058301</c:v>
                </c:pt>
                <c:pt idx="4080">
                  <c:v>2153.6232594058301</c:v>
                </c:pt>
                <c:pt idx="4081">
                  <c:v>2153.6232594058301</c:v>
                </c:pt>
                <c:pt idx="4082">
                  <c:v>2153.6232594058301</c:v>
                </c:pt>
                <c:pt idx="4083">
                  <c:v>2153.6232594058301</c:v>
                </c:pt>
                <c:pt idx="4084">
                  <c:v>2153.6232594058301</c:v>
                </c:pt>
                <c:pt idx="4085">
                  <c:v>2153.6232594058902</c:v>
                </c:pt>
                <c:pt idx="4086">
                  <c:v>2153.6232594058902</c:v>
                </c:pt>
                <c:pt idx="4087">
                  <c:v>2153.6232594064199</c:v>
                </c:pt>
                <c:pt idx="4088">
                  <c:v>2153.6232594064199</c:v>
                </c:pt>
                <c:pt idx="4089">
                  <c:v>2153.6432594058501</c:v>
                </c:pt>
                <c:pt idx="4090">
                  <c:v>2153.6432594058501</c:v>
                </c:pt>
                <c:pt idx="4091">
                  <c:v>2153.6432594058501</c:v>
                </c:pt>
                <c:pt idx="4092">
                  <c:v>2153.6432594059102</c:v>
                </c:pt>
                <c:pt idx="4093">
                  <c:v>2153.6432594059102</c:v>
                </c:pt>
                <c:pt idx="4094">
                  <c:v>2153.6432594059102</c:v>
                </c:pt>
                <c:pt idx="4095">
                  <c:v>2153.6432594060898</c:v>
                </c:pt>
                <c:pt idx="4096">
                  <c:v>2153.6432594060998</c:v>
                </c:pt>
                <c:pt idx="4097">
                  <c:v>2153.6432594061098</c:v>
                </c:pt>
                <c:pt idx="4098">
                  <c:v>2153.6432594061098</c:v>
                </c:pt>
                <c:pt idx="4099">
                  <c:v>2153.6432594064299</c:v>
                </c:pt>
                <c:pt idx="4100">
                  <c:v>2153.6432594064299</c:v>
                </c:pt>
                <c:pt idx="4101">
                  <c:v>2153.6432594064299</c:v>
                </c:pt>
                <c:pt idx="4102">
                  <c:v>2153.6432594064299</c:v>
                </c:pt>
                <c:pt idx="4103">
                  <c:v>2153.6432594064299</c:v>
                </c:pt>
                <c:pt idx="4104">
                  <c:v>2157.6298978202899</c:v>
                </c:pt>
                <c:pt idx="4105">
                  <c:v>2158.6698978203299</c:v>
                </c:pt>
                <c:pt idx="4106">
                  <c:v>2580.3719112868398</c:v>
                </c:pt>
                <c:pt idx="4107">
                  <c:v>2580.3719112868398</c:v>
                </c:pt>
                <c:pt idx="4108">
                  <c:v>2580.3719112871299</c:v>
                </c:pt>
                <c:pt idx="4109">
                  <c:v>2580.3719112871299</c:v>
                </c:pt>
                <c:pt idx="4110">
                  <c:v>2580.3719112871299</c:v>
                </c:pt>
                <c:pt idx="4111">
                  <c:v>2580.3719112871299</c:v>
                </c:pt>
                <c:pt idx="4112">
                  <c:v>2580.3719112871299</c:v>
                </c:pt>
                <c:pt idx="4113">
                  <c:v>2580.3719112875401</c:v>
                </c:pt>
                <c:pt idx="4114">
                  <c:v>2580.3719112875401</c:v>
                </c:pt>
                <c:pt idx="4115">
                  <c:v>2580.3719112875401</c:v>
                </c:pt>
                <c:pt idx="4116">
                  <c:v>2580.3919112868598</c:v>
                </c:pt>
                <c:pt idx="4117">
                  <c:v>2580.3919112871499</c:v>
                </c:pt>
                <c:pt idx="4118">
                  <c:v>2580.39191128732</c:v>
                </c:pt>
                <c:pt idx="4119">
                  <c:v>2580.4119112868698</c:v>
                </c:pt>
                <c:pt idx="4120">
                  <c:v>2581.4119112868698</c:v>
                </c:pt>
                <c:pt idx="4121">
                  <c:v>2581.4119112868698</c:v>
                </c:pt>
                <c:pt idx="4122">
                  <c:v>2581.4119112868698</c:v>
                </c:pt>
                <c:pt idx="4123">
                  <c:v>2581.4119112871099</c:v>
                </c:pt>
                <c:pt idx="4124">
                  <c:v>2581.4119112871099</c:v>
                </c:pt>
                <c:pt idx="4125">
                  <c:v>2581.4119112871099</c:v>
                </c:pt>
                <c:pt idx="4126">
                  <c:v>2581.41191128734</c:v>
                </c:pt>
                <c:pt idx="4127">
                  <c:v>2581.4119112875701</c:v>
                </c:pt>
                <c:pt idx="4128">
                  <c:v>2581.4119112875701</c:v>
                </c:pt>
                <c:pt idx="4129">
                  <c:v>2581.4119112875701</c:v>
                </c:pt>
                <c:pt idx="4130">
                  <c:v>2581.4119112875701</c:v>
                </c:pt>
                <c:pt idx="4131">
                  <c:v>2581.4119112875701</c:v>
                </c:pt>
                <c:pt idx="4132">
                  <c:v>2581.4319112868902</c:v>
                </c:pt>
                <c:pt idx="4133">
                  <c:v>2581.4319112868902</c:v>
                </c:pt>
                <c:pt idx="4134">
                  <c:v>2581.4319112868902</c:v>
                </c:pt>
                <c:pt idx="4135">
                  <c:v>2581.4319112868902</c:v>
                </c:pt>
                <c:pt idx="4136">
                  <c:v>2581.4319112868902</c:v>
                </c:pt>
                <c:pt idx="4137">
                  <c:v>2581.4319112868902</c:v>
                </c:pt>
                <c:pt idx="4138">
                  <c:v>2581.4319112868902</c:v>
                </c:pt>
                <c:pt idx="4139">
                  <c:v>2581.4319112868902</c:v>
                </c:pt>
                <c:pt idx="4140">
                  <c:v>2581.4319112868902</c:v>
                </c:pt>
                <c:pt idx="4141">
                  <c:v>2581.4319112868902</c:v>
                </c:pt>
                <c:pt idx="4142">
                  <c:v>2581.4319112868902</c:v>
                </c:pt>
                <c:pt idx="4143">
                  <c:v>2581.4319112871299</c:v>
                </c:pt>
                <c:pt idx="4144">
                  <c:v>2581.4319112871299</c:v>
                </c:pt>
                <c:pt idx="4145">
                  <c:v>2581.4319112871299</c:v>
                </c:pt>
                <c:pt idx="4146">
                  <c:v>2581.4319112871299</c:v>
                </c:pt>
                <c:pt idx="4147">
                  <c:v>2581.4319112871299</c:v>
                </c:pt>
                <c:pt idx="4148">
                  <c:v>2581.4319112871299</c:v>
                </c:pt>
                <c:pt idx="4149">
                  <c:v>2581.43191128732</c:v>
                </c:pt>
                <c:pt idx="4150">
                  <c:v>2581.43191128732</c:v>
                </c:pt>
                <c:pt idx="4151">
                  <c:v>2581.43191128733</c:v>
                </c:pt>
                <c:pt idx="4152">
                  <c:v>2581.43191128733</c:v>
                </c:pt>
                <c:pt idx="4153">
                  <c:v>2581.4319112875901</c:v>
                </c:pt>
                <c:pt idx="4154">
                  <c:v>2581.4319112875901</c:v>
                </c:pt>
                <c:pt idx="4155">
                  <c:v>2581.4319112875901</c:v>
                </c:pt>
                <c:pt idx="4156">
                  <c:v>2581.4319112875901</c:v>
                </c:pt>
                <c:pt idx="4157">
                  <c:v>2581.4319112875901</c:v>
                </c:pt>
                <c:pt idx="4158">
                  <c:v>2581.4519112869102</c:v>
                </c:pt>
                <c:pt idx="4159">
                  <c:v>2581.4519112869102</c:v>
                </c:pt>
                <c:pt idx="4160">
                  <c:v>2581.4519112869102</c:v>
                </c:pt>
                <c:pt idx="4161">
                  <c:v>2581.4519112869102</c:v>
                </c:pt>
                <c:pt idx="4162">
                  <c:v>2581.4519112869102</c:v>
                </c:pt>
                <c:pt idx="4163">
                  <c:v>2581.4519112871399</c:v>
                </c:pt>
                <c:pt idx="4164">
                  <c:v>2581.4519112873199</c:v>
                </c:pt>
                <c:pt idx="4165">
                  <c:v>2581.4519112876101</c:v>
                </c:pt>
                <c:pt idx="4166">
                  <c:v>2581.4519112876101</c:v>
                </c:pt>
                <c:pt idx="4167">
                  <c:v>2581.4519112876101</c:v>
                </c:pt>
                <c:pt idx="4168">
                  <c:v>2581.4519112876101</c:v>
                </c:pt>
                <c:pt idx="4169">
                  <c:v>2582.4519112869102</c:v>
                </c:pt>
                <c:pt idx="4170">
                  <c:v>2582.4519112870898</c:v>
                </c:pt>
                <c:pt idx="4171">
                  <c:v>2582.4519112870898</c:v>
                </c:pt>
                <c:pt idx="4172">
                  <c:v>2582.4519112870898</c:v>
                </c:pt>
                <c:pt idx="4173">
                  <c:v>2582.4519112876101</c:v>
                </c:pt>
                <c:pt idx="4174">
                  <c:v>2582.4519112876101</c:v>
                </c:pt>
                <c:pt idx="4175">
                  <c:v>2582.4519112876101</c:v>
                </c:pt>
                <c:pt idx="4176">
                  <c:v>2582.4719112869302</c:v>
                </c:pt>
                <c:pt idx="4177">
                  <c:v>2582.4719112869302</c:v>
                </c:pt>
                <c:pt idx="4178">
                  <c:v>2582.4719112869302</c:v>
                </c:pt>
                <c:pt idx="4179">
                  <c:v>2582.4719112869302</c:v>
                </c:pt>
                <c:pt idx="4180">
                  <c:v>2582.4719112869302</c:v>
                </c:pt>
                <c:pt idx="4181">
                  <c:v>2582.4719112869302</c:v>
                </c:pt>
                <c:pt idx="4182">
                  <c:v>2582.4719112871098</c:v>
                </c:pt>
                <c:pt idx="4183">
                  <c:v>2582.4719112871098</c:v>
                </c:pt>
                <c:pt idx="4184">
                  <c:v>2582.4719112873099</c:v>
                </c:pt>
                <c:pt idx="4185">
                  <c:v>2582.4719112873099</c:v>
                </c:pt>
                <c:pt idx="4186">
                  <c:v>2582.4719112873199</c:v>
                </c:pt>
                <c:pt idx="4187">
                  <c:v>2582.4719112873399</c:v>
                </c:pt>
                <c:pt idx="4188">
                  <c:v>2582.4719112876301</c:v>
                </c:pt>
                <c:pt idx="4189">
                  <c:v>2582.4719112876301</c:v>
                </c:pt>
                <c:pt idx="4190">
                  <c:v>2582.4719112876301</c:v>
                </c:pt>
                <c:pt idx="4191">
                  <c:v>2582.4919112869502</c:v>
                </c:pt>
                <c:pt idx="4192">
                  <c:v>2582.4919112869502</c:v>
                </c:pt>
                <c:pt idx="4193">
                  <c:v>2582.4919112873299</c:v>
                </c:pt>
                <c:pt idx="4194">
                  <c:v>2582.4919112876501</c:v>
                </c:pt>
                <c:pt idx="4195">
                  <c:v>2582.4919112876501</c:v>
                </c:pt>
                <c:pt idx="4196">
                  <c:v>2583.4919112869502</c:v>
                </c:pt>
                <c:pt idx="4197">
                  <c:v>2583.5119112869702</c:v>
                </c:pt>
                <c:pt idx="4198">
                  <c:v>2583.5119112869702</c:v>
                </c:pt>
                <c:pt idx="4199">
                  <c:v>2583.5119112873099</c:v>
                </c:pt>
                <c:pt idx="4200">
                  <c:v>2583.5119112873499</c:v>
                </c:pt>
                <c:pt idx="4201">
                  <c:v>2583.51191128767</c:v>
                </c:pt>
                <c:pt idx="4202">
                  <c:v>2583.51191128767</c:v>
                </c:pt>
                <c:pt idx="4203">
                  <c:v>2583.53191128768</c:v>
                </c:pt>
                <c:pt idx="4204">
                  <c:v>2584.5919112873298</c:v>
                </c:pt>
                <c:pt idx="4205">
                  <c:v>3011.3005631680098</c:v>
                </c:pt>
                <c:pt idx="4206">
                  <c:v>3011.3205631685501</c:v>
                </c:pt>
                <c:pt idx="4207">
                  <c:v>3012.3605631680598</c:v>
                </c:pt>
                <c:pt idx="4208">
                  <c:v>3012.3605631682999</c:v>
                </c:pt>
                <c:pt idx="4209">
                  <c:v>3012.36056316856</c:v>
                </c:pt>
                <c:pt idx="4210">
                  <c:v>3012.3605631688802</c:v>
                </c:pt>
                <c:pt idx="4211">
                  <c:v>3012.3605631688802</c:v>
                </c:pt>
                <c:pt idx="4212">
                  <c:v>3012.3805631680798</c:v>
                </c:pt>
                <c:pt idx="4213">
                  <c:v>3012.3805631683199</c:v>
                </c:pt>
                <c:pt idx="4214">
                  <c:v>3012.3805631683199</c:v>
                </c:pt>
                <c:pt idx="4215">
                  <c:v>3012.38056316855</c:v>
                </c:pt>
                <c:pt idx="4216">
                  <c:v>3012.3805631689002</c:v>
                </c:pt>
                <c:pt idx="4217">
                  <c:v>3012.3805631689002</c:v>
                </c:pt>
                <c:pt idx="4218">
                  <c:v>3014.0655120781098</c:v>
                </c:pt>
                <c:pt idx="4219">
                  <c:v>3014.4205631681202</c:v>
                </c:pt>
                <c:pt idx="4220">
                  <c:v>3440.1492150491099</c:v>
                </c:pt>
                <c:pt idx="4221">
                  <c:v>3441.1892150491399</c:v>
                </c:pt>
                <c:pt idx="4222">
                  <c:v>3442.2492150497801</c:v>
                </c:pt>
                <c:pt idx="4223">
                  <c:v>3442.2492150501298</c:v>
                </c:pt>
                <c:pt idx="4224">
                  <c:v>3442.2692150501498</c:v>
                </c:pt>
                <c:pt idx="4225">
                  <c:v>3442.4092150493502</c:v>
                </c:pt>
                <c:pt idx="4226">
                  <c:v>3442.81895771785</c:v>
                </c:pt>
                <c:pt idx="4227">
                  <c:v>3443.2892150501698</c:v>
                </c:pt>
                <c:pt idx="4228">
                  <c:v>3443.3092150494899</c:v>
                </c:pt>
                <c:pt idx="4229">
                  <c:v>3443.3092150501898</c:v>
                </c:pt>
                <c:pt idx="4230">
                  <c:v>3443.3092150501898</c:v>
                </c:pt>
                <c:pt idx="4231">
                  <c:v>3444.3492150502202</c:v>
                </c:pt>
                <c:pt idx="4232">
                  <c:v>3870.0378669302399</c:v>
                </c:pt>
                <c:pt idx="4233">
                  <c:v>3870.0378669302399</c:v>
                </c:pt>
                <c:pt idx="4234">
                  <c:v>3871.0778669302799</c:v>
                </c:pt>
                <c:pt idx="4235">
                  <c:v>3873.1978669303899</c:v>
                </c:pt>
                <c:pt idx="4236">
                  <c:v>3873.1978669310001</c:v>
                </c:pt>
                <c:pt idx="4237">
                  <c:v>3874.2378669310101</c:v>
                </c:pt>
                <c:pt idx="4238">
                  <c:v>3874.2378669314699</c:v>
                </c:pt>
                <c:pt idx="4239">
                  <c:v>3874.2778669309901</c:v>
                </c:pt>
                <c:pt idx="4240">
                  <c:v>4295.0768246483003</c:v>
                </c:pt>
                <c:pt idx="4241">
                  <c:v>4305.3368601971297</c:v>
                </c:pt>
                <c:pt idx="4242">
                  <c:v>4305.9011263363</c:v>
                </c:pt>
                <c:pt idx="4243">
                  <c:v>4721.3784300982898</c:v>
                </c:pt>
                <c:pt idx="4244">
                  <c:v>4731.72517069266</c:v>
                </c:pt>
                <c:pt idx="4245">
                  <c:v>4732.7136007912904</c:v>
                </c:pt>
                <c:pt idx="4246">
                  <c:v>4733.7536007913204</c:v>
                </c:pt>
                <c:pt idx="4247">
                  <c:v>4734.0085141525997</c:v>
                </c:pt>
                <c:pt idx="4248">
                  <c:v>5155.4557338608402</c:v>
                </c:pt>
                <c:pt idx="4249">
                  <c:v>5161.2687714844897</c:v>
                </c:pt>
                <c:pt idx="4250">
                  <c:v>5162.42382257385</c:v>
                </c:pt>
                <c:pt idx="4251">
                  <c:v>5164.7861948495201</c:v>
                </c:pt>
                <c:pt idx="4252">
                  <c:v>5589.0239421769502</c:v>
                </c:pt>
                <c:pt idx="4253">
                  <c:v>5593.12247445504</c:v>
                </c:pt>
                <c:pt idx="4254">
                  <c:v>5593.6101196028703</c:v>
                </c:pt>
                <c:pt idx="4255">
                  <c:v>6027.5510060309898</c:v>
                </c:pt>
                <c:pt idx="4256">
                  <c:v>6030.7098978203703</c:v>
                </c:pt>
                <c:pt idx="4257">
                  <c:v>6032.0304609883997</c:v>
                </c:pt>
                <c:pt idx="4258">
                  <c:v>6032.7898978204403</c:v>
                </c:pt>
                <c:pt idx="4259">
                  <c:v>6450.4297782170997</c:v>
                </c:pt>
                <c:pt idx="4260">
                  <c:v>6452.4897782171602</c:v>
                </c:pt>
                <c:pt idx="4261">
                  <c:v>6453.0331572259302</c:v>
                </c:pt>
                <c:pt idx="4262">
                  <c:v>6453.7097782173596</c:v>
                </c:pt>
                <c:pt idx="4263">
                  <c:v>6456.2514677219997</c:v>
                </c:pt>
                <c:pt idx="4264">
                  <c:v>6456.34180910745</c:v>
                </c:pt>
                <c:pt idx="4265">
                  <c:v>6458.9325940581002</c:v>
                </c:pt>
                <c:pt idx="4266">
                  <c:v>6459.8612459392698</c:v>
                </c:pt>
                <c:pt idx="4267">
                  <c:v>6881.9018091070402</c:v>
                </c:pt>
                <c:pt idx="4268">
                  <c:v>6885.5584300984601</c:v>
                </c:pt>
                <c:pt idx="4269">
                  <c:v>6886.5984300985001</c:v>
                </c:pt>
                <c:pt idx="4270">
                  <c:v>7312.3528998945803</c:v>
                </c:pt>
                <c:pt idx="4271">
                  <c:v>7314.5270819796697</c:v>
                </c:pt>
                <c:pt idx="4272">
                  <c:v>7315.6701196029298</c:v>
                </c:pt>
                <c:pt idx="4273">
                  <c:v>7316.1168246483403</c:v>
                </c:pt>
                <c:pt idx="4274">
                  <c:v>7317.9391128695497</c:v>
                </c:pt>
                <c:pt idx="4275">
                  <c:v>7322.7315873245198</c:v>
                </c:pt>
                <c:pt idx="4276">
                  <c:v>7738.9768420711598</c:v>
                </c:pt>
                <c:pt idx="4277">
                  <c:v>7753.2218091073401</c:v>
                </c:pt>
                <c:pt idx="4278">
                  <c:v>8171.1045053447597</c:v>
                </c:pt>
                <c:pt idx="4279">
                  <c:v>8171.9566384146401</c:v>
                </c:pt>
                <c:pt idx="4280">
                  <c:v>8172.9293346519098</c:v>
                </c:pt>
                <c:pt idx="4281">
                  <c:v>8176.3843857420097</c:v>
                </c:pt>
                <c:pt idx="4282">
                  <c:v>8178.2543857421197</c:v>
                </c:pt>
                <c:pt idx="4283">
                  <c:v>8603.8579865330794</c:v>
                </c:pt>
                <c:pt idx="4284">
                  <c:v>8606.6701196029298</c:v>
                </c:pt>
                <c:pt idx="4285">
                  <c:v>8607.1030376232193</c:v>
                </c:pt>
                <c:pt idx="4286">
                  <c:v>8608.2730376231393</c:v>
                </c:pt>
                <c:pt idx="4287">
                  <c:v>8611.0369797998501</c:v>
                </c:pt>
                <c:pt idx="4288">
                  <c:v>8615.6212278134099</c:v>
                </c:pt>
                <c:pt idx="4289">
                  <c:v>9040.6566384143607</c:v>
                </c:pt>
                <c:pt idx="4290">
                  <c:v>9042.3710241564495</c:v>
                </c:pt>
                <c:pt idx="4291">
                  <c:v>9462.2282083157897</c:v>
                </c:pt>
                <c:pt idx="4292">
                  <c:v>9464.6031216771808</c:v>
                </c:pt>
                <c:pt idx="4293">
                  <c:v>9465.7211082105005</c:v>
                </c:pt>
                <c:pt idx="4294">
                  <c:v>9465.7334630626701</c:v>
                </c:pt>
                <c:pt idx="4295">
                  <c:v>9466.8791128694993</c:v>
                </c:pt>
                <c:pt idx="4296">
                  <c:v>9469.1103413854707</c:v>
                </c:pt>
                <c:pt idx="4297">
                  <c:v>9897.8089932666608</c:v>
                </c:pt>
                <c:pt idx="4298">
                  <c:v>9898.5189932666199</c:v>
                </c:pt>
                <c:pt idx="4299">
                  <c:v>10322.229196923499</c:v>
                </c:pt>
                <c:pt idx="4300">
                  <c:v>10328.737645147799</c:v>
                </c:pt>
                <c:pt idx="4301">
                  <c:v>10336.5698978202</c:v>
                </c:pt>
                <c:pt idx="4302">
                  <c:v>10759.5862970289</c:v>
                </c:pt>
                <c:pt idx="4303">
                  <c:v>11184.624948909899</c:v>
                </c:pt>
                <c:pt idx="4304">
                  <c:v>11185.66494891</c:v>
                </c:pt>
                <c:pt idx="4305">
                  <c:v>11191.554948910099</c:v>
                </c:pt>
                <c:pt idx="4306">
                  <c:v>11615.3936007909</c:v>
                </c:pt>
                <c:pt idx="4307">
                  <c:v>11622.4836007913</c:v>
                </c:pt>
                <c:pt idx="4308">
                  <c:v>12484.3209045536</c:v>
                </c:pt>
                <c:pt idx="4309">
                  <c:v>13328.0481901899</c:v>
                </c:pt>
                <c:pt idx="4310">
                  <c:v>13336.342372275099</c:v>
                </c:pt>
                <c:pt idx="4311">
                  <c:v>13767.590766825</c:v>
                </c:pt>
                <c:pt idx="4312">
                  <c:v>13775.3568601971</c:v>
                </c:pt>
                <c:pt idx="4313">
                  <c:v>14196.3929354432</c:v>
                </c:pt>
                <c:pt idx="4314">
                  <c:v>14215.5055120785</c:v>
                </c:pt>
                <c:pt idx="4315">
                  <c:v>14636.194163959401</c:v>
                </c:pt>
                <c:pt idx="4316">
                  <c:v>15067.0028158405</c:v>
                </c:pt>
                <c:pt idx="4317">
                  <c:v>15497.931467721701</c:v>
                </c:pt>
                <c:pt idx="4318">
                  <c:v>15504.171467721901</c:v>
                </c:pt>
                <c:pt idx="4319">
                  <c:v>16336.549879694499</c:v>
                </c:pt>
                <c:pt idx="4320">
                  <c:v>16354.5487714838</c:v>
                </c:pt>
                <c:pt idx="4321">
                  <c:v>16356.6287714838</c:v>
                </c:pt>
                <c:pt idx="4322">
                  <c:v>16357.688771483899</c:v>
                </c:pt>
                <c:pt idx="4323">
                  <c:v>16357.848771484099</c:v>
                </c:pt>
                <c:pt idx="4324">
                  <c:v>16364.9687714842</c:v>
                </c:pt>
                <c:pt idx="4325">
                  <c:v>17219.546075246199</c:v>
                </c:pt>
                <c:pt idx="4326">
                  <c:v>17648.554727127499</c:v>
                </c:pt>
                <c:pt idx="4327">
                  <c:v>18075.303379008499</c:v>
                </c:pt>
                <c:pt idx="4328">
                  <c:v>18079.463379008601</c:v>
                </c:pt>
                <c:pt idx="4329">
                  <c:v>18508.3320308898</c:v>
                </c:pt>
                <c:pt idx="4330">
                  <c:v>18511.292030889701</c:v>
                </c:pt>
                <c:pt idx="4331">
                  <c:v>18938.140682770802</c:v>
                </c:pt>
                <c:pt idx="4332">
                  <c:v>19793.641108210399</c:v>
                </c:pt>
                <c:pt idx="4333">
                  <c:v>20224.626638414102</c:v>
                </c:pt>
                <c:pt idx="4334">
                  <c:v>20225.666638414099</c:v>
                </c:pt>
                <c:pt idx="4335">
                  <c:v>20228.7866384142</c:v>
                </c:pt>
                <c:pt idx="4336">
                  <c:v>21085.5439421765</c:v>
                </c:pt>
                <c:pt idx="4337">
                  <c:v>21086.583942176501</c:v>
                </c:pt>
                <c:pt idx="4338">
                  <c:v>30909.582065823401</c:v>
                </c:pt>
              </c:numCache>
            </c:numRef>
          </c:xVal>
          <c:yVal>
            <c:numRef>
              <c:f>ALP!$B$1:$B$4339</c:f>
              <c:numCache>
                <c:formatCode>General</c:formatCode>
                <c:ptCount val="4339"/>
                <c:pt idx="0">
                  <c:v>7.2007808997799818E-3</c:v>
                </c:pt>
                <c:pt idx="1">
                  <c:v>8.3069998697890678E-3</c:v>
                </c:pt>
                <c:pt idx="2">
                  <c:v>8.3069998697890678E-3</c:v>
                </c:pt>
                <c:pt idx="3">
                  <c:v>8.3069998697891442E-3</c:v>
                </c:pt>
                <c:pt idx="4">
                  <c:v>8.3069998697891442E-3</c:v>
                </c:pt>
                <c:pt idx="5">
                  <c:v>8.3069998697891442E-3</c:v>
                </c:pt>
                <c:pt idx="6">
                  <c:v>8.3069998697891442E-3</c:v>
                </c:pt>
                <c:pt idx="7">
                  <c:v>8.3069998697891442E-3</c:v>
                </c:pt>
                <c:pt idx="8">
                  <c:v>8.3069998697891702E-3</c:v>
                </c:pt>
                <c:pt idx="9">
                  <c:v>8.3069998697891702E-3</c:v>
                </c:pt>
                <c:pt idx="10">
                  <c:v>8.3069998697891702E-3</c:v>
                </c:pt>
                <c:pt idx="11">
                  <c:v>8.3069998697891702E-3</c:v>
                </c:pt>
                <c:pt idx="12">
                  <c:v>8.3069998697891702E-3</c:v>
                </c:pt>
                <c:pt idx="13">
                  <c:v>8.3069998697891702E-3</c:v>
                </c:pt>
                <c:pt idx="14">
                  <c:v>8.3069998697891702E-3</c:v>
                </c:pt>
                <c:pt idx="15">
                  <c:v>8.3069998697891806E-3</c:v>
                </c:pt>
                <c:pt idx="16">
                  <c:v>8.3069998697891806E-3</c:v>
                </c:pt>
                <c:pt idx="17">
                  <c:v>8.3069998697892153E-3</c:v>
                </c:pt>
                <c:pt idx="18">
                  <c:v>8.3069998697892153E-3</c:v>
                </c:pt>
                <c:pt idx="19">
                  <c:v>8.3069998697892153E-3</c:v>
                </c:pt>
                <c:pt idx="20">
                  <c:v>8.3069998697892153E-3</c:v>
                </c:pt>
                <c:pt idx="21">
                  <c:v>8.3069998697892153E-3</c:v>
                </c:pt>
                <c:pt idx="22">
                  <c:v>8.3069998697892153E-3</c:v>
                </c:pt>
                <c:pt idx="23">
                  <c:v>8.3069998697892153E-3</c:v>
                </c:pt>
                <c:pt idx="24">
                  <c:v>8.3069998697892153E-3</c:v>
                </c:pt>
                <c:pt idx="25">
                  <c:v>8.3069998697892153E-3</c:v>
                </c:pt>
                <c:pt idx="26">
                  <c:v>8.3069998697892153E-3</c:v>
                </c:pt>
                <c:pt idx="27">
                  <c:v>8.3069998697892153E-3</c:v>
                </c:pt>
                <c:pt idx="28">
                  <c:v>8.3069998697892153E-3</c:v>
                </c:pt>
                <c:pt idx="29">
                  <c:v>8.3069998697892153E-3</c:v>
                </c:pt>
                <c:pt idx="30">
                  <c:v>8.3069998697892153E-3</c:v>
                </c:pt>
                <c:pt idx="31">
                  <c:v>8.3069998697892153E-3</c:v>
                </c:pt>
                <c:pt idx="32">
                  <c:v>8.3884578880294887E-3</c:v>
                </c:pt>
                <c:pt idx="33">
                  <c:v>9.4830282694562344E-3</c:v>
                </c:pt>
                <c:pt idx="34">
                  <c:v>9.4833361743827584E-3</c:v>
                </c:pt>
                <c:pt idx="35">
                  <c:v>1.0275235534121243E-2</c:v>
                </c:pt>
                <c:pt idx="36">
                  <c:v>1.02763126684589E-2</c:v>
                </c:pt>
                <c:pt idx="37">
                  <c:v>1.0286551311098254E-2</c:v>
                </c:pt>
                <c:pt idx="38">
                  <c:v>1.0286551311098254E-2</c:v>
                </c:pt>
                <c:pt idx="39">
                  <c:v>1.0286551311098435E-2</c:v>
                </c:pt>
                <c:pt idx="40">
                  <c:v>1.0286551311098435E-2</c:v>
                </c:pt>
                <c:pt idx="41">
                  <c:v>1.0286551311098435E-2</c:v>
                </c:pt>
                <c:pt idx="42">
                  <c:v>1.0286551311098435E-2</c:v>
                </c:pt>
                <c:pt idx="43">
                  <c:v>1.0286551311098478E-2</c:v>
                </c:pt>
                <c:pt idx="44">
                  <c:v>1.0286551311098478E-2</c:v>
                </c:pt>
                <c:pt idx="45">
                  <c:v>1.0286551311098478E-2</c:v>
                </c:pt>
                <c:pt idx="46">
                  <c:v>1.0286551311098511E-2</c:v>
                </c:pt>
                <c:pt idx="47">
                  <c:v>1.0286551311098511E-2</c:v>
                </c:pt>
                <c:pt idx="48">
                  <c:v>1.0286551311098607E-2</c:v>
                </c:pt>
                <c:pt idx="49">
                  <c:v>1.0286551311098607E-2</c:v>
                </c:pt>
                <c:pt idx="50">
                  <c:v>1.0286551311098607E-2</c:v>
                </c:pt>
                <c:pt idx="51">
                  <c:v>1.0286551311098607E-2</c:v>
                </c:pt>
                <c:pt idx="52">
                  <c:v>1.0286551311098607E-2</c:v>
                </c:pt>
                <c:pt idx="53">
                  <c:v>1.0286551311098607E-2</c:v>
                </c:pt>
                <c:pt idx="54">
                  <c:v>1.0286551311098607E-2</c:v>
                </c:pt>
                <c:pt idx="55">
                  <c:v>1.0286551311098607E-2</c:v>
                </c:pt>
                <c:pt idx="56">
                  <c:v>1.0286551311098607E-2</c:v>
                </c:pt>
                <c:pt idx="57">
                  <c:v>1.0286551311098607E-2</c:v>
                </c:pt>
                <c:pt idx="58">
                  <c:v>1.0710319377645683E-2</c:v>
                </c:pt>
                <c:pt idx="59">
                  <c:v>1.0710319377645683E-2</c:v>
                </c:pt>
                <c:pt idx="60">
                  <c:v>1.0710319377645683E-2</c:v>
                </c:pt>
                <c:pt idx="61">
                  <c:v>1.0710319377645683E-2</c:v>
                </c:pt>
                <c:pt idx="62">
                  <c:v>1.0710836910774105E-2</c:v>
                </c:pt>
                <c:pt idx="63">
                  <c:v>1.0718009367018427E-2</c:v>
                </c:pt>
                <c:pt idx="64">
                  <c:v>1.0718009367018427E-2</c:v>
                </c:pt>
                <c:pt idx="65">
                  <c:v>1.0725704163737391E-2</c:v>
                </c:pt>
                <c:pt idx="66">
                  <c:v>1.092527939208607E-2</c:v>
                </c:pt>
                <c:pt idx="67">
                  <c:v>1.0992994697767674E-2</c:v>
                </c:pt>
                <c:pt idx="68">
                  <c:v>1.1053171064854464E-2</c:v>
                </c:pt>
                <c:pt idx="69">
                  <c:v>1.1053171064854464E-2</c:v>
                </c:pt>
                <c:pt idx="70">
                  <c:v>1.1053171064854464E-2</c:v>
                </c:pt>
                <c:pt idx="71">
                  <c:v>1.1053171064854464E-2</c:v>
                </c:pt>
                <c:pt idx="72">
                  <c:v>1.1053171064854525E-2</c:v>
                </c:pt>
                <c:pt idx="73">
                  <c:v>1.1053171064854525E-2</c:v>
                </c:pt>
                <c:pt idx="74">
                  <c:v>1.2476424818284131E-2</c:v>
                </c:pt>
                <c:pt idx="75">
                  <c:v>1.2651970290050493E-2</c:v>
                </c:pt>
                <c:pt idx="76">
                  <c:v>1.2653260853713677E-2</c:v>
                </c:pt>
                <c:pt idx="77">
                  <c:v>1.2659315058796897E-2</c:v>
                </c:pt>
                <c:pt idx="78">
                  <c:v>1.2665528035462396E-2</c:v>
                </c:pt>
                <c:pt idx="79">
                  <c:v>1.2665528035462706E-2</c:v>
                </c:pt>
                <c:pt idx="80">
                  <c:v>1.2665528035462706E-2</c:v>
                </c:pt>
                <c:pt idx="81">
                  <c:v>1.2665528035462706E-2</c:v>
                </c:pt>
                <c:pt idx="82">
                  <c:v>1.2665528035462706E-2</c:v>
                </c:pt>
                <c:pt idx="83">
                  <c:v>1.2665528035462807E-2</c:v>
                </c:pt>
                <c:pt idx="84">
                  <c:v>1.2665528035462807E-2</c:v>
                </c:pt>
                <c:pt idx="85">
                  <c:v>1.2665528035462807E-2</c:v>
                </c:pt>
                <c:pt idx="86">
                  <c:v>1.2665528035462878E-2</c:v>
                </c:pt>
                <c:pt idx="87">
                  <c:v>1.2665528035462878E-2</c:v>
                </c:pt>
                <c:pt idx="88">
                  <c:v>1.2665528035463024E-2</c:v>
                </c:pt>
                <c:pt idx="89">
                  <c:v>1.2665528035463024E-2</c:v>
                </c:pt>
                <c:pt idx="90">
                  <c:v>1.2665528035463024E-2</c:v>
                </c:pt>
                <c:pt idx="91">
                  <c:v>1.2665528035463024E-2</c:v>
                </c:pt>
                <c:pt idx="92">
                  <c:v>1.2665528035463024E-2</c:v>
                </c:pt>
                <c:pt idx="93">
                  <c:v>1.2665528035463024E-2</c:v>
                </c:pt>
                <c:pt idx="94">
                  <c:v>1.2665528035463024E-2</c:v>
                </c:pt>
                <c:pt idx="95">
                  <c:v>1.2665528035463024E-2</c:v>
                </c:pt>
                <c:pt idx="96">
                  <c:v>1.2665528035463024E-2</c:v>
                </c:pt>
                <c:pt idx="97">
                  <c:v>1.2974222925943454E-2</c:v>
                </c:pt>
                <c:pt idx="98">
                  <c:v>1.3173558300890252E-2</c:v>
                </c:pt>
                <c:pt idx="99">
                  <c:v>1.3182141184264917E-2</c:v>
                </c:pt>
                <c:pt idx="100">
                  <c:v>1.3394811438526305E-2</c:v>
                </c:pt>
                <c:pt idx="101">
                  <c:v>1.3430095632764687E-2</c:v>
                </c:pt>
                <c:pt idx="102">
                  <c:v>1.3554706795549815E-2</c:v>
                </c:pt>
                <c:pt idx="103">
                  <c:v>1.3554706795549815E-2</c:v>
                </c:pt>
                <c:pt idx="104">
                  <c:v>1.3554706795549815E-2</c:v>
                </c:pt>
                <c:pt idx="105">
                  <c:v>1.3554706795549815E-2</c:v>
                </c:pt>
                <c:pt idx="106">
                  <c:v>1.3583019925892122E-2</c:v>
                </c:pt>
                <c:pt idx="107">
                  <c:v>1.3583019925892122E-2</c:v>
                </c:pt>
                <c:pt idx="108">
                  <c:v>1.3583826744323754E-2</c:v>
                </c:pt>
                <c:pt idx="109">
                  <c:v>1.3589712683342298E-2</c:v>
                </c:pt>
                <c:pt idx="110">
                  <c:v>1.3837461856571956E-2</c:v>
                </c:pt>
                <c:pt idx="111">
                  <c:v>1.3880017819122022E-2</c:v>
                </c:pt>
                <c:pt idx="112">
                  <c:v>1.3938675309550031E-2</c:v>
                </c:pt>
                <c:pt idx="113">
                  <c:v>1.3946610659728133E-2</c:v>
                </c:pt>
                <c:pt idx="114">
                  <c:v>1.4568647058556802E-2</c:v>
                </c:pt>
                <c:pt idx="115">
                  <c:v>1.4729743061573583E-2</c:v>
                </c:pt>
                <c:pt idx="116">
                  <c:v>1.4731432307704467E-2</c:v>
                </c:pt>
                <c:pt idx="117">
                  <c:v>1.4837571646097098E-2</c:v>
                </c:pt>
                <c:pt idx="118">
                  <c:v>1.5488819930346783E-2</c:v>
                </c:pt>
                <c:pt idx="119">
                  <c:v>1.5490419061566934E-2</c:v>
                </c:pt>
                <c:pt idx="120">
                  <c:v>1.5491955624015133E-2</c:v>
                </c:pt>
                <c:pt idx="121">
                  <c:v>1.5499163777707301E-2</c:v>
                </c:pt>
                <c:pt idx="122">
                  <c:v>1.5506560855162244E-2</c:v>
                </c:pt>
                <c:pt idx="123">
                  <c:v>1.5506560855162665E-2</c:v>
                </c:pt>
                <c:pt idx="124">
                  <c:v>1.5506560855162665E-2</c:v>
                </c:pt>
                <c:pt idx="125">
                  <c:v>1.5506560855162665E-2</c:v>
                </c:pt>
                <c:pt idx="126">
                  <c:v>1.5506560855162665E-2</c:v>
                </c:pt>
                <c:pt idx="127">
                  <c:v>1.5506560855162872E-2</c:v>
                </c:pt>
                <c:pt idx="128">
                  <c:v>1.5506560855162872E-2</c:v>
                </c:pt>
                <c:pt idx="129">
                  <c:v>1.5506560855162966E-2</c:v>
                </c:pt>
                <c:pt idx="130">
                  <c:v>1.5506560855162966E-2</c:v>
                </c:pt>
                <c:pt idx="131">
                  <c:v>1.55065608551632E-2</c:v>
                </c:pt>
                <c:pt idx="132">
                  <c:v>1.55065608551632E-2</c:v>
                </c:pt>
                <c:pt idx="133">
                  <c:v>1.55065608551632E-2</c:v>
                </c:pt>
                <c:pt idx="134">
                  <c:v>1.55065608551632E-2</c:v>
                </c:pt>
                <c:pt idx="135">
                  <c:v>1.55065608551632E-2</c:v>
                </c:pt>
                <c:pt idx="136">
                  <c:v>1.55065608551632E-2</c:v>
                </c:pt>
                <c:pt idx="137">
                  <c:v>1.55065608551632E-2</c:v>
                </c:pt>
                <c:pt idx="138">
                  <c:v>1.6111041156513215E-2</c:v>
                </c:pt>
                <c:pt idx="139">
                  <c:v>1.6121247254538562E-2</c:v>
                </c:pt>
                <c:pt idx="140">
                  <c:v>1.6121247254538899E-2</c:v>
                </c:pt>
                <c:pt idx="141">
                  <c:v>1.6487596306420618E-2</c:v>
                </c:pt>
                <c:pt idx="142">
                  <c:v>1.6541684600902395E-2</c:v>
                </c:pt>
                <c:pt idx="143">
                  <c:v>1.6541684600902395E-2</c:v>
                </c:pt>
                <c:pt idx="144">
                  <c:v>1.6541684600902395E-2</c:v>
                </c:pt>
                <c:pt idx="145">
                  <c:v>1.6541684600902395E-2</c:v>
                </c:pt>
                <c:pt idx="146">
                  <c:v>1.6597714359359996E-2</c:v>
                </c:pt>
                <c:pt idx="147">
                  <c:v>1.6597714359360353E-2</c:v>
                </c:pt>
                <c:pt idx="148">
                  <c:v>1.6597714359360353E-2</c:v>
                </c:pt>
                <c:pt idx="149">
                  <c:v>1.6597714359360353E-2</c:v>
                </c:pt>
                <c:pt idx="150">
                  <c:v>1.6856916001077794E-2</c:v>
                </c:pt>
                <c:pt idx="151">
                  <c:v>1.6867963648880602E-2</c:v>
                </c:pt>
                <c:pt idx="152">
                  <c:v>1.6899906043317543E-2</c:v>
                </c:pt>
                <c:pt idx="153">
                  <c:v>1.6950431311961677E-2</c:v>
                </c:pt>
                <c:pt idx="154">
                  <c:v>1.7020065487346973E-2</c:v>
                </c:pt>
                <c:pt idx="155">
                  <c:v>1.7029485092981925E-2</c:v>
                </c:pt>
                <c:pt idx="156">
                  <c:v>1.7153553080212599E-2</c:v>
                </c:pt>
                <c:pt idx="157">
                  <c:v>1.7173108298104426E-2</c:v>
                </c:pt>
                <c:pt idx="158">
                  <c:v>1.7758561820572914E-2</c:v>
                </c:pt>
                <c:pt idx="159">
                  <c:v>1.8086052699697389E-2</c:v>
                </c:pt>
                <c:pt idx="160">
                  <c:v>1.885680665497666E-2</c:v>
                </c:pt>
                <c:pt idx="161">
                  <c:v>1.8857085320179368E-2</c:v>
                </c:pt>
                <c:pt idx="162">
                  <c:v>1.8858977304328145E-2</c:v>
                </c:pt>
                <c:pt idx="163">
                  <c:v>1.886079525551403E-2</c:v>
                </c:pt>
                <c:pt idx="164">
                  <c:v>1.8878074839788431E-2</c:v>
                </c:pt>
                <c:pt idx="165">
                  <c:v>1.8878074839789198E-2</c:v>
                </c:pt>
                <c:pt idx="166">
                  <c:v>1.8878074839789198E-2</c:v>
                </c:pt>
                <c:pt idx="167">
                  <c:v>1.8878074839789198E-2</c:v>
                </c:pt>
                <c:pt idx="168">
                  <c:v>1.8878074839789198E-2</c:v>
                </c:pt>
                <c:pt idx="169">
                  <c:v>1.8878074839789316E-2</c:v>
                </c:pt>
                <c:pt idx="170">
                  <c:v>1.8878074839789316E-2</c:v>
                </c:pt>
                <c:pt idx="171">
                  <c:v>1.8878074839789576E-2</c:v>
                </c:pt>
                <c:pt idx="172">
                  <c:v>1.8878074839789576E-2</c:v>
                </c:pt>
                <c:pt idx="173">
                  <c:v>1.8878074839789913E-2</c:v>
                </c:pt>
                <c:pt idx="174">
                  <c:v>1.8878074839789913E-2</c:v>
                </c:pt>
                <c:pt idx="175">
                  <c:v>1.8878074839789913E-2</c:v>
                </c:pt>
                <c:pt idx="176">
                  <c:v>1.8878074839789913E-2</c:v>
                </c:pt>
                <c:pt idx="177">
                  <c:v>1.8878074839789913E-2</c:v>
                </c:pt>
                <c:pt idx="178">
                  <c:v>1.8878074839789913E-2</c:v>
                </c:pt>
                <c:pt idx="179">
                  <c:v>1.8889350632155903E-2</c:v>
                </c:pt>
                <c:pt idx="180">
                  <c:v>1.9592794935051779E-2</c:v>
                </c:pt>
                <c:pt idx="181">
                  <c:v>1.9604854939814641E-2</c:v>
                </c:pt>
                <c:pt idx="182">
                  <c:v>2.0037590570235558E-2</c:v>
                </c:pt>
                <c:pt idx="183">
                  <c:v>2.0075046171683535E-2</c:v>
                </c:pt>
                <c:pt idx="184">
                  <c:v>2.0075046171683535E-2</c:v>
                </c:pt>
                <c:pt idx="185">
                  <c:v>2.0075046171683535E-2</c:v>
                </c:pt>
                <c:pt idx="186">
                  <c:v>2.0075046171683535E-2</c:v>
                </c:pt>
                <c:pt idx="187">
                  <c:v>2.0167603081593537E-2</c:v>
                </c:pt>
                <c:pt idx="188">
                  <c:v>2.0167603081593946E-2</c:v>
                </c:pt>
                <c:pt idx="189">
                  <c:v>2.0167603081593946E-2</c:v>
                </c:pt>
                <c:pt idx="190">
                  <c:v>2.0167603081593946E-2</c:v>
                </c:pt>
                <c:pt idx="191">
                  <c:v>2.0167603081593946E-2</c:v>
                </c:pt>
                <c:pt idx="192">
                  <c:v>2.0465531942181224E-2</c:v>
                </c:pt>
                <c:pt idx="193">
                  <c:v>2.0524249253951486E-2</c:v>
                </c:pt>
                <c:pt idx="194">
                  <c:v>2.0583859108909208E-2</c:v>
                </c:pt>
                <c:pt idx="195">
                  <c:v>2.0666004389296378E-2</c:v>
                </c:pt>
                <c:pt idx="196">
                  <c:v>2.0677115579073539E-2</c:v>
                </c:pt>
                <c:pt idx="197">
                  <c:v>2.0846506486750453E-2</c:v>
                </c:pt>
                <c:pt idx="198">
                  <c:v>2.1415629040073103E-2</c:v>
                </c:pt>
                <c:pt idx="199">
                  <c:v>2.1922195563040831E-2</c:v>
                </c:pt>
                <c:pt idx="200">
                  <c:v>2.2828978447514896E-2</c:v>
                </c:pt>
                <c:pt idx="201">
                  <c:v>2.2829306073368794E-2</c:v>
                </c:pt>
                <c:pt idx="202">
                  <c:v>2.2831530469366298E-2</c:v>
                </c:pt>
                <c:pt idx="203">
                  <c:v>2.2833667818356086E-2</c:v>
                </c:pt>
                <c:pt idx="204">
                  <c:v>2.2853982937085349E-2</c:v>
                </c:pt>
                <c:pt idx="205">
                  <c:v>2.285398293708639E-2</c:v>
                </c:pt>
                <c:pt idx="206">
                  <c:v>2.285398293708639E-2</c:v>
                </c:pt>
                <c:pt idx="207">
                  <c:v>2.285398293708639E-2</c:v>
                </c:pt>
                <c:pt idx="208">
                  <c:v>2.2853982937086684E-2</c:v>
                </c:pt>
                <c:pt idx="209">
                  <c:v>2.2853982937086684E-2</c:v>
                </c:pt>
                <c:pt idx="210">
                  <c:v>2.2853982937086969E-2</c:v>
                </c:pt>
                <c:pt idx="211">
                  <c:v>2.285398293708741E-2</c:v>
                </c:pt>
                <c:pt idx="212">
                  <c:v>2.285398293708741E-2</c:v>
                </c:pt>
                <c:pt idx="213">
                  <c:v>2.285398293708741E-2</c:v>
                </c:pt>
                <c:pt idx="214">
                  <c:v>2.285398293708741E-2</c:v>
                </c:pt>
                <c:pt idx="215">
                  <c:v>2.285398293708741E-2</c:v>
                </c:pt>
                <c:pt idx="216">
                  <c:v>2.286723924133564E-2</c:v>
                </c:pt>
                <c:pt idx="217">
                  <c:v>2.3693735052479917E-2</c:v>
                </c:pt>
                <c:pt idx="218">
                  <c:v>2.3707896134672151E-2</c:v>
                </c:pt>
                <c:pt idx="219">
                  <c:v>2.3707896134672762E-2</c:v>
                </c:pt>
                <c:pt idx="220">
                  <c:v>2.3707896134673237E-2</c:v>
                </c:pt>
                <c:pt idx="221">
                  <c:v>2.421583503874597E-2</c:v>
                </c:pt>
                <c:pt idx="222">
                  <c:v>2.4228832356306091E-2</c:v>
                </c:pt>
                <c:pt idx="223">
                  <c:v>2.4228832356306091E-2</c:v>
                </c:pt>
                <c:pt idx="224">
                  <c:v>2.4228832356306091E-2</c:v>
                </c:pt>
                <c:pt idx="225">
                  <c:v>2.4228832356306091E-2</c:v>
                </c:pt>
                <c:pt idx="226">
                  <c:v>2.4368371263199708E-2</c:v>
                </c:pt>
                <c:pt idx="227">
                  <c:v>2.4368371263199871E-2</c:v>
                </c:pt>
                <c:pt idx="228">
                  <c:v>2.4368371263200191E-2</c:v>
                </c:pt>
                <c:pt idx="229">
                  <c:v>2.4368371263200659E-2</c:v>
                </c:pt>
                <c:pt idx="230">
                  <c:v>2.4368371263200659E-2</c:v>
                </c:pt>
                <c:pt idx="231">
                  <c:v>2.4368371263200659E-2</c:v>
                </c:pt>
                <c:pt idx="232">
                  <c:v>2.4368371263200659E-2</c:v>
                </c:pt>
                <c:pt idx="233">
                  <c:v>2.4368371263200659E-2</c:v>
                </c:pt>
                <c:pt idx="234">
                  <c:v>2.4717792616158637E-2</c:v>
                </c:pt>
                <c:pt idx="235">
                  <c:v>2.4786638510465822E-2</c:v>
                </c:pt>
                <c:pt idx="236">
                  <c:v>2.4856524274791229E-2</c:v>
                </c:pt>
                <c:pt idx="237">
                  <c:v>2.4952819336630905E-2</c:v>
                </c:pt>
                <c:pt idx="238">
                  <c:v>2.4965843493846066E-2</c:v>
                </c:pt>
                <c:pt idx="239">
                  <c:v>2.5164369222547833E-2</c:v>
                </c:pt>
                <c:pt idx="240">
                  <c:v>2.5830991657550317E-2</c:v>
                </c:pt>
                <c:pt idx="241">
                  <c:v>2.6423846995819206E-2</c:v>
                </c:pt>
                <c:pt idx="242">
                  <c:v>2.748395997745335E-2</c:v>
                </c:pt>
                <c:pt idx="243">
                  <c:v>2.7484342744737312E-2</c:v>
                </c:pt>
                <c:pt idx="244">
                  <c:v>2.7486941515287196E-2</c:v>
                </c:pt>
                <c:pt idx="245">
                  <c:v>2.7489438580491063E-2</c:v>
                </c:pt>
                <c:pt idx="246">
                  <c:v>2.7513172346709351E-2</c:v>
                </c:pt>
                <c:pt idx="247">
                  <c:v>2.7513172346710749E-2</c:v>
                </c:pt>
                <c:pt idx="248">
                  <c:v>2.7513172346710749E-2</c:v>
                </c:pt>
                <c:pt idx="249">
                  <c:v>2.7513172346710749E-2</c:v>
                </c:pt>
                <c:pt idx="250">
                  <c:v>2.7513172346711072E-2</c:v>
                </c:pt>
                <c:pt idx="251">
                  <c:v>2.7513172346711412E-2</c:v>
                </c:pt>
                <c:pt idx="252">
                  <c:v>2.7513172346712095E-2</c:v>
                </c:pt>
                <c:pt idx="253">
                  <c:v>2.7513172346712095E-2</c:v>
                </c:pt>
                <c:pt idx="254">
                  <c:v>2.7513172346712095E-2</c:v>
                </c:pt>
                <c:pt idx="255">
                  <c:v>2.7513172346712095E-2</c:v>
                </c:pt>
                <c:pt idx="256">
                  <c:v>2.7513172346712095E-2</c:v>
                </c:pt>
                <c:pt idx="257">
                  <c:v>2.7528659053512892E-2</c:v>
                </c:pt>
                <c:pt idx="258">
                  <c:v>2.8493626957698144E-2</c:v>
                </c:pt>
                <c:pt idx="259">
                  <c:v>2.8510150632068326E-2</c:v>
                </c:pt>
                <c:pt idx="260">
                  <c:v>2.9081719196036214E-2</c:v>
                </c:pt>
                <c:pt idx="261">
                  <c:v>2.9081719196036214E-2</c:v>
                </c:pt>
                <c:pt idx="262">
                  <c:v>2.9081719196036214E-2</c:v>
                </c:pt>
                <c:pt idx="263">
                  <c:v>2.9081719196036214E-2</c:v>
                </c:pt>
                <c:pt idx="264">
                  <c:v>2.9102614048209831E-2</c:v>
                </c:pt>
                <c:pt idx="265">
                  <c:v>2.9280451022075493E-2</c:v>
                </c:pt>
                <c:pt idx="266">
                  <c:v>2.9280451022075854E-2</c:v>
                </c:pt>
                <c:pt idx="267">
                  <c:v>2.9280451022075854E-2</c:v>
                </c:pt>
                <c:pt idx="268">
                  <c:v>2.9280451022076198E-2</c:v>
                </c:pt>
                <c:pt idx="269">
                  <c:v>2.928045102207676E-2</c:v>
                </c:pt>
                <c:pt idx="270">
                  <c:v>2.928045102207676E-2</c:v>
                </c:pt>
                <c:pt idx="271">
                  <c:v>2.928045102207676E-2</c:v>
                </c:pt>
                <c:pt idx="272">
                  <c:v>2.928045102207676E-2</c:v>
                </c:pt>
                <c:pt idx="273">
                  <c:v>2.928045102207676E-2</c:v>
                </c:pt>
                <c:pt idx="274">
                  <c:v>2.968768830838165E-2</c:v>
                </c:pt>
                <c:pt idx="275">
                  <c:v>2.9767902488296211E-2</c:v>
                </c:pt>
                <c:pt idx="276">
                  <c:v>2.9849320519052043E-2</c:v>
                </c:pt>
                <c:pt idx="277">
                  <c:v>2.9961493080539268E-2</c:v>
                </c:pt>
                <c:pt idx="278">
                  <c:v>2.9976663581234998E-2</c:v>
                </c:pt>
                <c:pt idx="279">
                  <c:v>3.0207872575811538E-2</c:v>
                </c:pt>
                <c:pt idx="280">
                  <c:v>3.0983789641327076E-2</c:v>
                </c:pt>
                <c:pt idx="281">
                  <c:v>3.167327051914931E-2</c:v>
                </c:pt>
                <c:pt idx="282">
                  <c:v>3.2904849526231149E-2</c:v>
                </c:pt>
                <c:pt idx="283">
                  <c:v>3.2905293904359326E-2</c:v>
                </c:pt>
                <c:pt idx="284">
                  <c:v>3.2908310971592587E-2</c:v>
                </c:pt>
                <c:pt idx="285">
                  <c:v>3.2911209953771565E-2</c:v>
                </c:pt>
                <c:pt idx="286">
                  <c:v>3.293876335241696E-2</c:v>
                </c:pt>
                <c:pt idx="287">
                  <c:v>3.293876335241696E-2</c:v>
                </c:pt>
                <c:pt idx="288">
                  <c:v>3.2938763352417577E-2</c:v>
                </c:pt>
                <c:pt idx="289">
                  <c:v>3.2938763352417973E-2</c:v>
                </c:pt>
                <c:pt idx="290">
                  <c:v>3.293876335241875E-2</c:v>
                </c:pt>
                <c:pt idx="291">
                  <c:v>3.293876335241875E-2</c:v>
                </c:pt>
                <c:pt idx="292">
                  <c:v>3.293876335241875E-2</c:v>
                </c:pt>
                <c:pt idx="293">
                  <c:v>3.293876335241875E-2</c:v>
                </c:pt>
                <c:pt idx="294">
                  <c:v>3.2956741995448575E-2</c:v>
                </c:pt>
                <c:pt idx="295">
                  <c:v>3.4076299361646759E-2</c:v>
                </c:pt>
                <c:pt idx="296">
                  <c:v>3.4095458590816807E-2</c:v>
                </c:pt>
                <c:pt idx="297">
                  <c:v>3.409545859081866E-2</c:v>
                </c:pt>
                <c:pt idx="298">
                  <c:v>3.4095458590820735E-2</c:v>
                </c:pt>
                <c:pt idx="299">
                  <c:v>3.4716229303437422E-2</c:v>
                </c:pt>
                <c:pt idx="300">
                  <c:v>3.4716229303437422E-2</c:v>
                </c:pt>
                <c:pt idx="301">
                  <c:v>3.4716229303437422E-2</c:v>
                </c:pt>
                <c:pt idx="302">
                  <c:v>3.4716229303437422E-2</c:v>
                </c:pt>
                <c:pt idx="303">
                  <c:v>3.4782167746564722E-2</c:v>
                </c:pt>
                <c:pt idx="304">
                  <c:v>3.4988198641240656E-2</c:v>
                </c:pt>
                <c:pt idx="305">
                  <c:v>3.4988198641240656E-2</c:v>
                </c:pt>
                <c:pt idx="306">
                  <c:v>3.4988198641241058E-2</c:v>
                </c:pt>
                <c:pt idx="307">
                  <c:v>3.4988198641241058E-2</c:v>
                </c:pt>
                <c:pt idx="308">
                  <c:v>3.4988198641241509E-2</c:v>
                </c:pt>
                <c:pt idx="309">
                  <c:v>3.4988198641242342E-2</c:v>
                </c:pt>
                <c:pt idx="310">
                  <c:v>3.4988198641242342E-2</c:v>
                </c:pt>
                <c:pt idx="311">
                  <c:v>3.4988198641242342E-2</c:v>
                </c:pt>
                <c:pt idx="312">
                  <c:v>3.4988198641242342E-2</c:v>
                </c:pt>
                <c:pt idx="313">
                  <c:v>3.4988198641242342E-2</c:v>
                </c:pt>
                <c:pt idx="314">
                  <c:v>3.4988198641242342E-2</c:v>
                </c:pt>
                <c:pt idx="315">
                  <c:v>3.5149022115495865E-2</c:v>
                </c:pt>
                <c:pt idx="316">
                  <c:v>3.5431689046796791E-2</c:v>
                </c:pt>
                <c:pt idx="317">
                  <c:v>3.5459834543208384E-2</c:v>
                </c:pt>
                <c:pt idx="318">
                  <c:v>3.5646963703423754E-2</c:v>
                </c:pt>
                <c:pt idx="319">
                  <c:v>3.5776810272486199E-2</c:v>
                </c:pt>
                <c:pt idx="320">
                  <c:v>3.5794369743141652E-2</c:v>
                </c:pt>
                <c:pt idx="321">
                  <c:v>3.5918541369389448E-2</c:v>
                </c:pt>
                <c:pt idx="322">
                  <c:v>3.6959403330588253E-2</c:v>
                </c:pt>
                <c:pt idx="323">
                  <c:v>3.7756217335936475E-2</c:v>
                </c:pt>
                <c:pt idx="324">
                  <c:v>3.9155498874891816E-2</c:v>
                </c:pt>
                <c:pt idx="325">
                  <c:v>3.9158977883807469E-2</c:v>
                </c:pt>
                <c:pt idx="326">
                  <c:v>3.9178001552183178E-2</c:v>
                </c:pt>
                <c:pt idx="327">
                  <c:v>3.9185339320664703E-2</c:v>
                </c:pt>
                <c:pt idx="328">
                  <c:v>3.9217125981740653E-2</c:v>
                </c:pt>
                <c:pt idx="329">
                  <c:v>3.9217125981740653E-2</c:v>
                </c:pt>
                <c:pt idx="330">
                  <c:v>3.9217125981741145E-2</c:v>
                </c:pt>
                <c:pt idx="331">
                  <c:v>3.9217125981741832E-2</c:v>
                </c:pt>
                <c:pt idx="332">
                  <c:v>3.9237866326102218E-2</c:v>
                </c:pt>
                <c:pt idx="333">
                  <c:v>4.0390711713496008E-2</c:v>
                </c:pt>
                <c:pt idx="334">
                  <c:v>4.0394783504600337E-2</c:v>
                </c:pt>
                <c:pt idx="335">
                  <c:v>4.0427963535695319E-2</c:v>
                </c:pt>
                <c:pt idx="336">
                  <c:v>4.0528613273412589E-2</c:v>
                </c:pt>
                <c:pt idx="337">
                  <c:v>4.0550688778899092E-2</c:v>
                </c:pt>
                <c:pt idx="338">
                  <c:v>4.1217707808369156E-2</c:v>
                </c:pt>
                <c:pt idx="339">
                  <c:v>4.1217707808369156E-2</c:v>
                </c:pt>
                <c:pt idx="340">
                  <c:v>4.1217707808369156E-2</c:v>
                </c:pt>
                <c:pt idx="341">
                  <c:v>4.1217707808369156E-2</c:v>
                </c:pt>
                <c:pt idx="342">
                  <c:v>4.1341632123118977E-2</c:v>
                </c:pt>
                <c:pt idx="343">
                  <c:v>4.1578826210468614E-2</c:v>
                </c:pt>
                <c:pt idx="344">
                  <c:v>4.1578826210468614E-2</c:v>
                </c:pt>
                <c:pt idx="345">
                  <c:v>4.1578826210469336E-2</c:v>
                </c:pt>
                <c:pt idx="346">
                  <c:v>4.1578826210469336E-2</c:v>
                </c:pt>
                <c:pt idx="347">
                  <c:v>4.1578826210469835E-2</c:v>
                </c:pt>
                <c:pt idx="348">
                  <c:v>4.1578826210471001E-2</c:v>
                </c:pt>
                <c:pt idx="349">
                  <c:v>4.1578826210471001E-2</c:v>
                </c:pt>
                <c:pt idx="350">
                  <c:v>4.1578826210471001E-2</c:v>
                </c:pt>
                <c:pt idx="351">
                  <c:v>4.1578826210471001E-2</c:v>
                </c:pt>
                <c:pt idx="352">
                  <c:v>4.1578826210471001E-2</c:v>
                </c:pt>
                <c:pt idx="353">
                  <c:v>4.1578826210471001E-2</c:v>
                </c:pt>
                <c:pt idx="354">
                  <c:v>4.1578826210471001E-2</c:v>
                </c:pt>
                <c:pt idx="355">
                  <c:v>4.1600300286150818E-2</c:v>
                </c:pt>
                <c:pt idx="356">
                  <c:v>4.1601107672115507E-2</c:v>
                </c:pt>
                <c:pt idx="357">
                  <c:v>4.164651909448968E-2</c:v>
                </c:pt>
                <c:pt idx="358">
                  <c:v>4.1763940109543533E-2</c:v>
                </c:pt>
                <c:pt idx="359">
                  <c:v>4.2064832750618099E-2</c:v>
                </c:pt>
                <c:pt idx="360">
                  <c:v>4.2121610673923719E-2</c:v>
                </c:pt>
                <c:pt idx="361">
                  <c:v>4.2336896900495108E-2</c:v>
                </c:pt>
                <c:pt idx="362">
                  <c:v>4.2486257325603474E-2</c:v>
                </c:pt>
                <c:pt idx="363">
                  <c:v>4.2506454199069371E-2</c:v>
                </c:pt>
                <c:pt idx="364">
                  <c:v>4.2564029464208765E-2</c:v>
                </c:pt>
                <c:pt idx="365">
                  <c:v>4.2649265990394057E-2</c:v>
                </c:pt>
                <c:pt idx="366">
                  <c:v>4.3845681602077677E-2</c:v>
                </c:pt>
                <c:pt idx="367">
                  <c:v>4.4593673451592021E-2</c:v>
                </c:pt>
                <c:pt idx="368">
                  <c:v>4.6256765580370229E-2</c:v>
                </c:pt>
                <c:pt idx="369">
                  <c:v>4.6365997757430763E-2</c:v>
                </c:pt>
                <c:pt idx="370">
                  <c:v>4.6369986209742808E-2</c:v>
                </c:pt>
                <c:pt idx="371">
                  <c:v>4.6391795350110412E-2</c:v>
                </c:pt>
                <c:pt idx="372">
                  <c:v>4.6400207420936805E-2</c:v>
                </c:pt>
                <c:pt idx="373">
                  <c:v>4.6412018907782453E-2</c:v>
                </c:pt>
                <c:pt idx="374">
                  <c:v>4.6460423071154597E-2</c:v>
                </c:pt>
                <c:pt idx="375">
                  <c:v>4.6764869856226611E-2</c:v>
                </c:pt>
                <c:pt idx="376">
                  <c:v>4.7912092868369373E-2</c:v>
                </c:pt>
                <c:pt idx="377">
                  <c:v>4.7964456935314113E-2</c:v>
                </c:pt>
                <c:pt idx="378">
                  <c:v>4.7964456935315744E-2</c:v>
                </c:pt>
                <c:pt idx="379">
                  <c:v>4.8673058394534147E-2</c:v>
                </c:pt>
                <c:pt idx="380">
                  <c:v>4.8673058394534147E-2</c:v>
                </c:pt>
                <c:pt idx="381">
                  <c:v>4.8673058394534147E-2</c:v>
                </c:pt>
                <c:pt idx="382">
                  <c:v>4.8673058394534147E-2</c:v>
                </c:pt>
                <c:pt idx="383">
                  <c:v>4.8869729069966776E-2</c:v>
                </c:pt>
                <c:pt idx="384">
                  <c:v>4.8954316739789006E-2</c:v>
                </c:pt>
                <c:pt idx="385">
                  <c:v>4.8959070774432276E-2</c:v>
                </c:pt>
                <c:pt idx="386">
                  <c:v>4.8970243843734988E-2</c:v>
                </c:pt>
                <c:pt idx="387">
                  <c:v>4.9141083297014401E-2</c:v>
                </c:pt>
                <c:pt idx="388">
                  <c:v>4.9141083297014401E-2</c:v>
                </c:pt>
                <c:pt idx="389">
                  <c:v>4.9141083297014401E-2</c:v>
                </c:pt>
                <c:pt idx="390">
                  <c:v>4.9141083297014984E-2</c:v>
                </c:pt>
                <c:pt idx="391">
                  <c:v>4.9141083297014984E-2</c:v>
                </c:pt>
                <c:pt idx="392">
                  <c:v>4.914108329701581E-2</c:v>
                </c:pt>
                <c:pt idx="393">
                  <c:v>4.914108329701581E-2</c:v>
                </c:pt>
                <c:pt idx="394">
                  <c:v>4.9141083297017184E-2</c:v>
                </c:pt>
                <c:pt idx="395">
                  <c:v>4.9141083297017184E-2</c:v>
                </c:pt>
                <c:pt idx="396">
                  <c:v>4.9141083297017184E-2</c:v>
                </c:pt>
                <c:pt idx="397">
                  <c:v>4.9141083297017184E-2</c:v>
                </c:pt>
                <c:pt idx="398">
                  <c:v>4.9141083297017184E-2</c:v>
                </c:pt>
                <c:pt idx="399">
                  <c:v>4.9141083297017184E-2</c:v>
                </c:pt>
                <c:pt idx="400">
                  <c:v>4.9352816924575611E-2</c:v>
                </c:pt>
                <c:pt idx="401">
                  <c:v>4.9696904141365177E-2</c:v>
                </c:pt>
                <c:pt idx="402">
                  <c:v>4.9761822518808271E-2</c:v>
                </c:pt>
                <c:pt idx="403">
                  <c:v>5.0007945543858498E-2</c:v>
                </c:pt>
                <c:pt idx="404">
                  <c:v>5.0178672392524319E-2</c:v>
                </c:pt>
                <c:pt idx="405">
                  <c:v>5.0267561188155542E-2</c:v>
                </c:pt>
                <c:pt idx="406">
                  <c:v>5.0364974364902886E-2</c:v>
                </c:pt>
                <c:pt idx="407">
                  <c:v>5.0404766669751418E-2</c:v>
                </c:pt>
                <c:pt idx="408">
                  <c:v>5.1672463915351248E-2</c:v>
                </c:pt>
                <c:pt idx="409">
                  <c:v>5.1731545566276703E-2</c:v>
                </c:pt>
                <c:pt idx="410">
                  <c:v>5.2585205316238927E-2</c:v>
                </c:pt>
                <c:pt idx="411">
                  <c:v>5.3100218015894499E-2</c:v>
                </c:pt>
                <c:pt idx="412">
                  <c:v>5.44813208640504E-2</c:v>
                </c:pt>
                <c:pt idx="413">
                  <c:v>5.4605766821240388E-2</c:v>
                </c:pt>
                <c:pt idx="414">
                  <c:v>5.4610310571844192E-2</c:v>
                </c:pt>
                <c:pt idx="415">
                  <c:v>5.4614676442662692E-2</c:v>
                </c:pt>
                <c:pt idx="416">
                  <c:v>5.4635155860619698E-2</c:v>
                </c:pt>
                <c:pt idx="417">
                  <c:v>5.4658194434765321E-2</c:v>
                </c:pt>
                <c:pt idx="418">
                  <c:v>5.4713334665681311E-2</c:v>
                </c:pt>
                <c:pt idx="419">
                  <c:v>5.6366018815860813E-2</c:v>
                </c:pt>
                <c:pt idx="420">
                  <c:v>5.6372669473720056E-2</c:v>
                </c:pt>
                <c:pt idx="421">
                  <c:v>5.7169243815896935E-2</c:v>
                </c:pt>
                <c:pt idx="422">
                  <c:v>5.7169243815896935E-2</c:v>
                </c:pt>
                <c:pt idx="423">
                  <c:v>5.7169243815896935E-2</c:v>
                </c:pt>
                <c:pt idx="424">
                  <c:v>5.7169243815896935E-2</c:v>
                </c:pt>
                <c:pt idx="425">
                  <c:v>5.7239655821777341E-2</c:v>
                </c:pt>
                <c:pt idx="426">
                  <c:v>5.7455211159871983E-2</c:v>
                </c:pt>
                <c:pt idx="427">
                  <c:v>5.7551379640667616E-2</c:v>
                </c:pt>
                <c:pt idx="428">
                  <c:v>5.7556784356162551E-2</c:v>
                </c:pt>
                <c:pt idx="429">
                  <c:v>5.7569486595161791E-2</c:v>
                </c:pt>
                <c:pt idx="430">
                  <c:v>5.7732286147528324E-2</c:v>
                </c:pt>
                <c:pt idx="431">
                  <c:v>5.7732286147528324E-2</c:v>
                </c:pt>
                <c:pt idx="432">
                  <c:v>5.7763693669398278E-2</c:v>
                </c:pt>
                <c:pt idx="433">
                  <c:v>5.7763693669398278E-2</c:v>
                </c:pt>
                <c:pt idx="434">
                  <c:v>5.7763693669398278E-2</c:v>
                </c:pt>
                <c:pt idx="435">
                  <c:v>5.7763693669399228E-2</c:v>
                </c:pt>
                <c:pt idx="436">
                  <c:v>5.7763693669399228E-2</c:v>
                </c:pt>
                <c:pt idx="437">
                  <c:v>5.7763693669400165E-2</c:v>
                </c:pt>
                <c:pt idx="438">
                  <c:v>5.7763693669400165E-2</c:v>
                </c:pt>
                <c:pt idx="439">
                  <c:v>5.7763693669402053E-2</c:v>
                </c:pt>
                <c:pt idx="440">
                  <c:v>5.7763693669402053E-2</c:v>
                </c:pt>
                <c:pt idx="441">
                  <c:v>5.7763693669402053E-2</c:v>
                </c:pt>
                <c:pt idx="442">
                  <c:v>5.7763693669402053E-2</c:v>
                </c:pt>
                <c:pt idx="443">
                  <c:v>5.8004352537089104E-2</c:v>
                </c:pt>
                <c:pt idx="444">
                  <c:v>5.8395361518499882E-2</c:v>
                </c:pt>
                <c:pt idx="445">
                  <c:v>5.8469120859794159E-2</c:v>
                </c:pt>
                <c:pt idx="446">
                  <c:v>5.8716901247119258E-2</c:v>
                </c:pt>
                <c:pt idx="447">
                  <c:v>5.8942651779852133E-2</c:v>
                </c:pt>
                <c:pt idx="448">
                  <c:v>5.9043607567766637E-2</c:v>
                </c:pt>
                <c:pt idx="449">
                  <c:v>5.9154237052937354E-2</c:v>
                </c:pt>
                <c:pt idx="450">
                  <c:v>5.9199425713135884E-2</c:v>
                </c:pt>
                <c:pt idx="451">
                  <c:v>6.0705351047350531E-2</c:v>
                </c:pt>
                <c:pt idx="452">
                  <c:v>6.1673481718168534E-2</c:v>
                </c:pt>
                <c:pt idx="453">
                  <c:v>6.2053953996140436E-2</c:v>
                </c:pt>
                <c:pt idx="454">
                  <c:v>6.3821681063951335E-2</c:v>
                </c:pt>
                <c:pt idx="455">
                  <c:v>6.3892687654934874E-2</c:v>
                </c:pt>
                <c:pt idx="456">
                  <c:v>6.3962568483852109E-2</c:v>
                </c:pt>
                <c:pt idx="457">
                  <c:v>6.3967712304154253E-2</c:v>
                </c:pt>
                <c:pt idx="458">
                  <c:v>6.3972654737198625E-2</c:v>
                </c:pt>
                <c:pt idx="459">
                  <c:v>6.3995838485346554E-2</c:v>
                </c:pt>
                <c:pt idx="460">
                  <c:v>6.4021918921894252E-2</c:v>
                </c:pt>
                <c:pt idx="461">
                  <c:v>6.5752850379587849E-2</c:v>
                </c:pt>
                <c:pt idx="462">
                  <c:v>6.5954043029848114E-2</c:v>
                </c:pt>
                <c:pt idx="463">
                  <c:v>6.596156261047309E-2</c:v>
                </c:pt>
                <c:pt idx="464">
                  <c:v>6.6791565335224526E-2</c:v>
                </c:pt>
                <c:pt idx="465">
                  <c:v>6.6791565335224526E-2</c:v>
                </c:pt>
                <c:pt idx="466">
                  <c:v>6.6791565335224526E-2</c:v>
                </c:pt>
                <c:pt idx="467">
                  <c:v>6.6791565335224526E-2</c:v>
                </c:pt>
                <c:pt idx="468">
                  <c:v>6.6917682288792815E-2</c:v>
                </c:pt>
                <c:pt idx="469">
                  <c:v>6.7185076456045739E-2</c:v>
                </c:pt>
                <c:pt idx="470">
                  <c:v>6.7293723939063993E-2</c:v>
                </c:pt>
                <c:pt idx="471">
                  <c:v>6.7299829766880245E-2</c:v>
                </c:pt>
                <c:pt idx="472">
                  <c:v>6.7314179680522196E-2</c:v>
                </c:pt>
                <c:pt idx="473">
                  <c:v>6.7498085718683432E-2</c:v>
                </c:pt>
                <c:pt idx="474">
                  <c:v>6.7498085718686998E-2</c:v>
                </c:pt>
                <c:pt idx="475">
                  <c:v>6.7498085718686998E-2</c:v>
                </c:pt>
                <c:pt idx="476">
                  <c:v>6.7533562765364527E-2</c:v>
                </c:pt>
                <c:pt idx="477">
                  <c:v>6.7533562765364527E-2</c:v>
                </c:pt>
                <c:pt idx="478">
                  <c:v>6.7533562765364527E-2</c:v>
                </c:pt>
                <c:pt idx="479">
                  <c:v>6.7533562765365596E-2</c:v>
                </c:pt>
                <c:pt idx="480">
                  <c:v>6.7533562765366678E-2</c:v>
                </c:pt>
                <c:pt idx="481">
                  <c:v>6.7533562765366678E-2</c:v>
                </c:pt>
                <c:pt idx="482">
                  <c:v>6.7533562765369121E-2</c:v>
                </c:pt>
                <c:pt idx="483">
                  <c:v>6.7533562765369121E-2</c:v>
                </c:pt>
                <c:pt idx="484">
                  <c:v>6.7533562765369121E-2</c:v>
                </c:pt>
                <c:pt idx="485">
                  <c:v>6.7533562765369121E-2</c:v>
                </c:pt>
                <c:pt idx="486">
                  <c:v>6.7805378830279012E-2</c:v>
                </c:pt>
                <c:pt idx="487">
                  <c:v>6.8330192351719998E-2</c:v>
                </c:pt>
                <c:pt idx="488">
                  <c:v>6.8609916563870013E-2</c:v>
                </c:pt>
                <c:pt idx="489">
                  <c:v>6.8828714288061449E-2</c:v>
                </c:pt>
                <c:pt idx="490">
                  <c:v>6.8978670033113199E-2</c:v>
                </c:pt>
                <c:pt idx="491">
                  <c:v>6.9103519098797556E-2</c:v>
                </c:pt>
                <c:pt idx="492">
                  <c:v>6.9154513330775311E-2</c:v>
                </c:pt>
                <c:pt idx="493">
                  <c:v>7.0349798942924577E-2</c:v>
                </c:pt>
                <c:pt idx="494">
                  <c:v>7.0853029089301842E-2</c:v>
                </c:pt>
                <c:pt idx="495">
                  <c:v>7.193761634607776E-2</c:v>
                </c:pt>
                <c:pt idx="496">
                  <c:v>7.194407842140188E-2</c:v>
                </c:pt>
                <c:pt idx="497">
                  <c:v>7.2372668265027654E-2</c:v>
                </c:pt>
                <c:pt idx="498">
                  <c:v>7.2468370325301276E-2</c:v>
                </c:pt>
                <c:pt idx="499">
                  <c:v>7.4362575961103489E-2</c:v>
                </c:pt>
                <c:pt idx="500">
                  <c:v>7.4442460169885691E-2</c:v>
                </c:pt>
                <c:pt idx="501">
                  <c:v>7.4521074352782546E-2</c:v>
                </c:pt>
                <c:pt idx="502">
                  <c:v>7.4526860884136029E-2</c:v>
                </c:pt>
                <c:pt idx="503">
                  <c:v>7.4532420847475883E-2</c:v>
                </c:pt>
                <c:pt idx="504">
                  <c:v>7.4558501047097922E-2</c:v>
                </c:pt>
                <c:pt idx="505">
                  <c:v>7.4587839373508338E-2</c:v>
                </c:pt>
                <c:pt idx="506">
                  <c:v>7.6759980821257054E-2</c:v>
                </c:pt>
                <c:pt idx="507">
                  <c:v>7.6768429403853103E-2</c:v>
                </c:pt>
                <c:pt idx="508">
                  <c:v>7.76217464156439E-2</c:v>
                </c:pt>
                <c:pt idx="509">
                  <c:v>7.76217464156439E-2</c:v>
                </c:pt>
                <c:pt idx="510">
                  <c:v>7.76217464156439E-2</c:v>
                </c:pt>
                <c:pt idx="511">
                  <c:v>7.76217464156439E-2</c:v>
                </c:pt>
                <c:pt idx="512">
                  <c:v>7.7842353045916163E-2</c:v>
                </c:pt>
                <c:pt idx="513">
                  <c:v>7.8142580182133325E-2</c:v>
                </c:pt>
                <c:pt idx="514">
                  <c:v>7.8226983982403867E-2</c:v>
                </c:pt>
                <c:pt idx="515">
                  <c:v>7.8231687837476874E-2</c:v>
                </c:pt>
                <c:pt idx="516">
                  <c:v>7.8264554333231665E-2</c:v>
                </c:pt>
                <c:pt idx="517">
                  <c:v>7.8287518265746689E-2</c:v>
                </c:pt>
                <c:pt idx="518">
                  <c:v>7.849396118484768E-2</c:v>
                </c:pt>
                <c:pt idx="519">
                  <c:v>7.8493961184851677E-2</c:v>
                </c:pt>
                <c:pt idx="520">
                  <c:v>7.8493961184851677E-2</c:v>
                </c:pt>
                <c:pt idx="521">
                  <c:v>7.8493961184851677E-2</c:v>
                </c:pt>
                <c:pt idx="522">
                  <c:v>7.8533783129836929E-2</c:v>
                </c:pt>
                <c:pt idx="523">
                  <c:v>7.8533783129836929E-2</c:v>
                </c:pt>
                <c:pt idx="524">
                  <c:v>7.8533783129836929E-2</c:v>
                </c:pt>
                <c:pt idx="525">
                  <c:v>7.8533783129838552E-2</c:v>
                </c:pt>
                <c:pt idx="526">
                  <c:v>7.853378312983969E-2</c:v>
                </c:pt>
                <c:pt idx="527">
                  <c:v>7.853378312983969E-2</c:v>
                </c:pt>
                <c:pt idx="528">
                  <c:v>7.8533783129842535E-2</c:v>
                </c:pt>
                <c:pt idx="529">
                  <c:v>7.8533783129842535E-2</c:v>
                </c:pt>
                <c:pt idx="530">
                  <c:v>7.8533783129842535E-2</c:v>
                </c:pt>
                <c:pt idx="531">
                  <c:v>7.8838860218925888E-2</c:v>
                </c:pt>
                <c:pt idx="532">
                  <c:v>7.9387586118202E-2</c:v>
                </c:pt>
                <c:pt idx="533">
                  <c:v>7.9741552036725158E-2</c:v>
                </c:pt>
                <c:pt idx="534">
                  <c:v>7.9986967608638604E-2</c:v>
                </c:pt>
                <c:pt idx="535">
                  <c:v>8.0155147641514102E-2</c:v>
                </c:pt>
                <c:pt idx="536">
                  <c:v>8.0254662071340244E-2</c:v>
                </c:pt>
                <c:pt idx="537">
                  <c:v>8.0352342155696144E-2</c:v>
                </c:pt>
                <c:pt idx="538">
                  <c:v>8.2214795321026643E-2</c:v>
                </c:pt>
                <c:pt idx="539">
                  <c:v>8.3470645733367266E-2</c:v>
                </c:pt>
                <c:pt idx="540">
                  <c:v>8.34778802034115E-2</c:v>
                </c:pt>
                <c:pt idx="541">
                  <c:v>8.3957637903913043E-2</c:v>
                </c:pt>
                <c:pt idx="542">
                  <c:v>8.4064749293684904E-2</c:v>
                </c:pt>
                <c:pt idx="543">
                  <c:v>8.6140860388109614E-2</c:v>
                </c:pt>
                <c:pt idx="544">
                  <c:v>8.6272876813598187E-2</c:v>
                </c:pt>
                <c:pt idx="545">
                  <c:v>8.6359807073075084E-2</c:v>
                </c:pt>
                <c:pt idx="546">
                  <c:v>8.6360759835489825E-2</c:v>
                </c:pt>
                <c:pt idx="547">
                  <c:v>8.6367228461654913E-2</c:v>
                </c:pt>
                <c:pt idx="548">
                  <c:v>8.6373443792934157E-2</c:v>
                </c:pt>
                <c:pt idx="549">
                  <c:v>8.6435393586239986E-2</c:v>
                </c:pt>
                <c:pt idx="550">
                  <c:v>8.8862017421270215E-2</c:v>
                </c:pt>
                <c:pt idx="551">
                  <c:v>8.8871450105765332E-2</c:v>
                </c:pt>
                <c:pt idx="552">
                  <c:v>8.9735857267363231E-2</c:v>
                </c:pt>
                <c:pt idx="553">
                  <c:v>8.9735857267363231E-2</c:v>
                </c:pt>
                <c:pt idx="554">
                  <c:v>8.9735857267363231E-2</c:v>
                </c:pt>
                <c:pt idx="555">
                  <c:v>8.9735857267363231E-2</c:v>
                </c:pt>
                <c:pt idx="556">
                  <c:v>9.0070109470191118E-2</c:v>
                </c:pt>
                <c:pt idx="557">
                  <c:v>9.0360822519459788E-2</c:v>
                </c:pt>
                <c:pt idx="558">
                  <c:v>9.0499244013744262E-2</c:v>
                </c:pt>
                <c:pt idx="559">
                  <c:v>9.0504491571232221E-2</c:v>
                </c:pt>
                <c:pt idx="560">
                  <c:v>9.0541156617927734E-2</c:v>
                </c:pt>
                <c:pt idx="561">
                  <c:v>9.0566774222517729E-2</c:v>
                </c:pt>
                <c:pt idx="562">
                  <c:v>9.0797058991488613E-2</c:v>
                </c:pt>
                <c:pt idx="563">
                  <c:v>9.0797058991493457E-2</c:v>
                </c:pt>
                <c:pt idx="564">
                  <c:v>9.0797058991493457E-2</c:v>
                </c:pt>
                <c:pt idx="565">
                  <c:v>9.0797058991493457E-2</c:v>
                </c:pt>
                <c:pt idx="566">
                  <c:v>9.0797058991493457E-2</c:v>
                </c:pt>
                <c:pt idx="567">
                  <c:v>9.0797058991493457E-2</c:v>
                </c:pt>
                <c:pt idx="568">
                  <c:v>9.0841476960510162E-2</c:v>
                </c:pt>
                <c:pt idx="569">
                  <c:v>9.0841476960510162E-2</c:v>
                </c:pt>
                <c:pt idx="570">
                  <c:v>9.0841476960510162E-2</c:v>
                </c:pt>
                <c:pt idx="571">
                  <c:v>9.084147696051198E-2</c:v>
                </c:pt>
                <c:pt idx="572">
                  <c:v>9.0841476960513326E-2</c:v>
                </c:pt>
                <c:pt idx="573">
                  <c:v>9.0841476960513326E-2</c:v>
                </c:pt>
                <c:pt idx="574">
                  <c:v>9.0841476960516865E-2</c:v>
                </c:pt>
                <c:pt idx="575">
                  <c:v>9.1181732565476084E-2</c:v>
                </c:pt>
                <c:pt idx="576">
                  <c:v>9.1793591203210886E-2</c:v>
                </c:pt>
                <c:pt idx="577">
                  <c:v>9.1967578035528824E-2</c:v>
                </c:pt>
                <c:pt idx="578">
                  <c:v>9.218818631642671E-2</c:v>
                </c:pt>
                <c:pt idx="579">
                  <c:v>9.264916085354033E-2</c:v>
                </c:pt>
                <c:pt idx="580">
                  <c:v>9.286890891817437E-2</c:v>
                </c:pt>
                <c:pt idx="581">
                  <c:v>9.4943243111351092E-2</c:v>
                </c:pt>
                <c:pt idx="582">
                  <c:v>9.5408859476827923E-2</c:v>
                </c:pt>
                <c:pt idx="583">
                  <c:v>9.6302478641991734E-2</c:v>
                </c:pt>
                <c:pt idx="584">
                  <c:v>9.6340821815505448E-2</c:v>
                </c:pt>
                <c:pt idx="585">
                  <c:v>9.688252837178371E-2</c:v>
                </c:pt>
                <c:pt idx="586">
                  <c:v>9.7001655656099861E-2</c:v>
                </c:pt>
                <c:pt idx="587">
                  <c:v>9.7404356552426935E-2</c:v>
                </c:pt>
                <c:pt idx="588">
                  <c:v>9.9309378533432829E-2</c:v>
                </c:pt>
                <c:pt idx="589">
                  <c:v>9.9456040454319689E-2</c:v>
                </c:pt>
                <c:pt idx="590">
                  <c:v>9.9552609152668475E-2</c:v>
                </c:pt>
                <c:pt idx="591">
                  <c:v>9.9553667529664797E-2</c:v>
                </c:pt>
                <c:pt idx="592">
                  <c:v>9.9560853195483842E-2</c:v>
                </c:pt>
                <c:pt idx="593">
                  <c:v>9.9567757466892975E-2</c:v>
                </c:pt>
                <c:pt idx="594">
                  <c:v>9.9636572919858959E-2</c:v>
                </c:pt>
                <c:pt idx="595">
                  <c:v>0.10233045194336844</c:v>
                </c:pt>
                <c:pt idx="596">
                  <c:v>0.10234091715421424</c:v>
                </c:pt>
                <c:pt idx="597">
                  <c:v>0.10320212796530993</c:v>
                </c:pt>
                <c:pt idx="598">
                  <c:v>0.10320212796530993</c:v>
                </c:pt>
                <c:pt idx="599">
                  <c:v>0.10320212796530993</c:v>
                </c:pt>
                <c:pt idx="600">
                  <c:v>0.10320212796530993</c:v>
                </c:pt>
                <c:pt idx="601">
                  <c:v>0.10367038976489344</c:v>
                </c:pt>
                <c:pt idx="602">
                  <c:v>0.10399271155887646</c:v>
                </c:pt>
                <c:pt idx="603">
                  <c:v>0.10414616732965899</c:v>
                </c:pt>
                <c:pt idx="604">
                  <c:v>0.10415198463282761</c:v>
                </c:pt>
                <c:pt idx="605">
                  <c:v>0.10419263011717891</c:v>
                </c:pt>
                <c:pt idx="606">
                  <c:v>0.10440758683882763</c:v>
                </c:pt>
                <c:pt idx="607">
                  <c:v>0.10447629362176745</c:v>
                </c:pt>
                <c:pt idx="608">
                  <c:v>0.10447629362176994</c:v>
                </c:pt>
                <c:pt idx="609">
                  <c:v>0.10447629362177142</c:v>
                </c:pt>
                <c:pt idx="610">
                  <c:v>0.10447629362177537</c:v>
                </c:pt>
                <c:pt idx="611">
                  <c:v>0.10447629362177537</c:v>
                </c:pt>
                <c:pt idx="612">
                  <c:v>0.10447629362177537</c:v>
                </c:pt>
                <c:pt idx="613">
                  <c:v>0.10447629362177537</c:v>
                </c:pt>
                <c:pt idx="614">
                  <c:v>0.10447629362177537</c:v>
                </c:pt>
                <c:pt idx="615">
                  <c:v>0.1045255266042661</c:v>
                </c:pt>
                <c:pt idx="616">
                  <c:v>0.1045255266042661</c:v>
                </c:pt>
                <c:pt idx="617">
                  <c:v>0.10452552660426861</c:v>
                </c:pt>
                <c:pt idx="618">
                  <c:v>0.10452552660427007</c:v>
                </c:pt>
                <c:pt idx="619">
                  <c:v>0.10452552660427399</c:v>
                </c:pt>
                <c:pt idx="620">
                  <c:v>0.10490263152825877</c:v>
                </c:pt>
                <c:pt idx="621">
                  <c:v>0.10557481651889021</c:v>
                </c:pt>
                <c:pt idx="622">
                  <c:v>0.10558059759179593</c:v>
                </c:pt>
                <c:pt idx="623">
                  <c:v>0.1060177201087021</c:v>
                </c:pt>
                <c:pt idx="624">
                  <c:v>0.10652827116697251</c:v>
                </c:pt>
                <c:pt idx="625">
                  <c:v>0.10677161285098642</c:v>
                </c:pt>
                <c:pt idx="626">
                  <c:v>0.10710421487504457</c:v>
                </c:pt>
                <c:pt idx="627">
                  <c:v>0.1090674091276129</c:v>
                </c:pt>
                <c:pt idx="628">
                  <c:v>0.10927432082160747</c:v>
                </c:pt>
                <c:pt idx="629">
                  <c:v>0.11057054486932738</c:v>
                </c:pt>
                <c:pt idx="630">
                  <c:v>0.11061293354873782</c:v>
                </c:pt>
                <c:pt idx="631">
                  <c:v>0.11098491443510314</c:v>
                </c:pt>
                <c:pt idx="632">
                  <c:v>0.11116954713320383</c:v>
                </c:pt>
                <c:pt idx="633">
                  <c:v>0.11121171374341129</c:v>
                </c:pt>
                <c:pt idx="634">
                  <c:v>0.11134337198454648</c:v>
                </c:pt>
                <c:pt idx="635">
                  <c:v>0.11178837915844321</c:v>
                </c:pt>
                <c:pt idx="636">
                  <c:v>0.11342686076530793</c:v>
                </c:pt>
                <c:pt idx="637">
                  <c:v>0.11389241980066427</c:v>
                </c:pt>
                <c:pt idx="638">
                  <c:v>0.11405432768147497</c:v>
                </c:pt>
                <c:pt idx="639">
                  <c:v>0.11416092910382782</c:v>
                </c:pt>
                <c:pt idx="640">
                  <c:v>0.11416209741192847</c:v>
                </c:pt>
                <c:pt idx="641">
                  <c:v>0.11417002942093241</c:v>
                </c:pt>
                <c:pt idx="642">
                  <c:v>0.11417765078396493</c:v>
                </c:pt>
                <c:pt idx="643">
                  <c:v>0.11425361224410913</c:v>
                </c:pt>
                <c:pt idx="644">
                  <c:v>0.11722538085515245</c:v>
                </c:pt>
                <c:pt idx="645">
                  <c:v>0.11723691862514572</c:v>
                </c:pt>
                <c:pt idx="646">
                  <c:v>0.11798027271895238</c:v>
                </c:pt>
                <c:pt idx="647">
                  <c:v>0.11807870820524757</c:v>
                </c:pt>
                <c:pt idx="648">
                  <c:v>0.11807870820524757</c:v>
                </c:pt>
                <c:pt idx="649">
                  <c:v>0.11807870820524757</c:v>
                </c:pt>
                <c:pt idx="650">
                  <c:v>0.11807870820524757</c:v>
                </c:pt>
                <c:pt idx="651">
                  <c:v>0.11870221082987364</c:v>
                </c:pt>
                <c:pt idx="652">
                  <c:v>0.11905733157035561</c:v>
                </c:pt>
                <c:pt idx="653">
                  <c:v>0.11922345863670307</c:v>
                </c:pt>
                <c:pt idx="654">
                  <c:v>0.11922638505880657</c:v>
                </c:pt>
                <c:pt idx="655">
                  <c:v>0.11923279342632333</c:v>
                </c:pt>
                <c:pt idx="656">
                  <c:v>0.11951434981598855</c:v>
                </c:pt>
                <c:pt idx="657">
                  <c:v>0.11959002779206306</c:v>
                </c:pt>
                <c:pt idx="658">
                  <c:v>0.11959002779206573</c:v>
                </c:pt>
                <c:pt idx="659">
                  <c:v>0.11959002779206573</c:v>
                </c:pt>
                <c:pt idx="660">
                  <c:v>0.11959002779206736</c:v>
                </c:pt>
                <c:pt idx="661">
                  <c:v>0.11959002779207224</c:v>
                </c:pt>
                <c:pt idx="662">
                  <c:v>0.11959002779207224</c:v>
                </c:pt>
                <c:pt idx="663">
                  <c:v>0.11959002779207224</c:v>
                </c:pt>
                <c:pt idx="664">
                  <c:v>0.11959002779207224</c:v>
                </c:pt>
                <c:pt idx="665">
                  <c:v>0.11959002779207224</c:v>
                </c:pt>
                <c:pt idx="666">
                  <c:v>0.11964425469669865</c:v>
                </c:pt>
                <c:pt idx="667">
                  <c:v>0.11964425469669865</c:v>
                </c:pt>
                <c:pt idx="668">
                  <c:v>0.11964425469670299</c:v>
                </c:pt>
                <c:pt idx="669">
                  <c:v>0.11964425469670781</c:v>
                </c:pt>
                <c:pt idx="670">
                  <c:v>0.12005957230032005</c:v>
                </c:pt>
                <c:pt idx="671">
                  <c:v>0.12077558856541584</c:v>
                </c:pt>
                <c:pt idx="672">
                  <c:v>0.1207997013335862</c:v>
                </c:pt>
                <c:pt idx="673">
                  <c:v>0.12080606581374165</c:v>
                </c:pt>
                <c:pt idx="674">
                  <c:v>0.12128725501838633</c:v>
                </c:pt>
                <c:pt idx="675">
                  <c:v>0.12184915969474916</c:v>
                </c:pt>
                <c:pt idx="676">
                  <c:v>0.12211693417195441</c:v>
                </c:pt>
                <c:pt idx="677">
                  <c:v>0.12290989865445562</c:v>
                </c:pt>
                <c:pt idx="678">
                  <c:v>0.1246418634786977</c:v>
                </c:pt>
                <c:pt idx="679">
                  <c:v>0.12486930455510616</c:v>
                </c:pt>
                <c:pt idx="680">
                  <c:v>0.12553402497347421</c:v>
                </c:pt>
                <c:pt idx="681">
                  <c:v>0.12629368423655285</c:v>
                </c:pt>
                <c:pt idx="682">
                  <c:v>0.12634025066594939</c:v>
                </c:pt>
                <c:pt idx="683">
                  <c:v>0.12694141530704001</c:v>
                </c:pt>
                <c:pt idx="684">
                  <c:v>0.1276312161356061</c:v>
                </c:pt>
                <c:pt idx="685">
                  <c:v>0.12845316738495313</c:v>
                </c:pt>
                <c:pt idx="686">
                  <c:v>0.12939827614930582</c:v>
                </c:pt>
                <c:pt idx="687">
                  <c:v>0.12994045844300675</c:v>
                </c:pt>
                <c:pt idx="688">
                  <c:v>0.13011807351993293</c:v>
                </c:pt>
                <c:pt idx="689">
                  <c:v>0.13023501022200265</c:v>
                </c:pt>
                <c:pt idx="690">
                  <c:v>0.13023629177214702</c:v>
                </c:pt>
                <c:pt idx="691">
                  <c:v>0.13024499260050501</c:v>
                </c:pt>
                <c:pt idx="692">
                  <c:v>0.13025335264642673</c:v>
                </c:pt>
                <c:pt idx="693">
                  <c:v>0.13033667506272298</c:v>
                </c:pt>
                <c:pt idx="694">
                  <c:v>0.13042175924708399</c:v>
                </c:pt>
                <c:pt idx="695">
                  <c:v>0.13179441596793431</c:v>
                </c:pt>
                <c:pt idx="696">
                  <c:v>0.1334189149799398</c:v>
                </c:pt>
                <c:pt idx="697">
                  <c:v>0.1335943906585845</c:v>
                </c:pt>
                <c:pt idx="698">
                  <c:v>0.13360703094723361</c:v>
                </c:pt>
                <c:pt idx="699">
                  <c:v>0.13441144071913669</c:v>
                </c:pt>
                <c:pt idx="700">
                  <c:v>0.13441144071913669</c:v>
                </c:pt>
                <c:pt idx="701">
                  <c:v>0.13441144071913669</c:v>
                </c:pt>
                <c:pt idx="702">
                  <c:v>0.13441144071913669</c:v>
                </c:pt>
                <c:pt idx="703">
                  <c:v>0.13521186568529797</c:v>
                </c:pt>
                <c:pt idx="704">
                  <c:v>0.13560066332917906</c:v>
                </c:pt>
                <c:pt idx="705">
                  <c:v>0.13578252567206081</c:v>
                </c:pt>
                <c:pt idx="706">
                  <c:v>0.13578572917192183</c:v>
                </c:pt>
                <c:pt idx="707">
                  <c:v>0.13579274427962604</c:v>
                </c:pt>
                <c:pt idx="708">
                  <c:v>0.13610094056379721</c:v>
                </c:pt>
                <c:pt idx="709">
                  <c:v>0.13618377303605941</c:v>
                </c:pt>
                <c:pt idx="710">
                  <c:v>0.13618377303605941</c:v>
                </c:pt>
                <c:pt idx="711">
                  <c:v>0.13618377303606297</c:v>
                </c:pt>
                <c:pt idx="712">
                  <c:v>0.13618377303606297</c:v>
                </c:pt>
                <c:pt idx="713">
                  <c:v>0.13618377303606483</c:v>
                </c:pt>
                <c:pt idx="714">
                  <c:v>0.13618377303607077</c:v>
                </c:pt>
                <c:pt idx="715">
                  <c:v>0.13618377303607077</c:v>
                </c:pt>
                <c:pt idx="716">
                  <c:v>0.13618377303607077</c:v>
                </c:pt>
                <c:pt idx="717">
                  <c:v>0.13618377303607077</c:v>
                </c:pt>
                <c:pt idx="718">
                  <c:v>0.13618377303607077</c:v>
                </c:pt>
                <c:pt idx="719">
                  <c:v>0.13618377303607077</c:v>
                </c:pt>
                <c:pt idx="720">
                  <c:v>0.13624312494667962</c:v>
                </c:pt>
                <c:pt idx="721">
                  <c:v>0.13624312494668495</c:v>
                </c:pt>
                <c:pt idx="722">
                  <c:v>0.13663816466527429</c:v>
                </c:pt>
                <c:pt idx="723">
                  <c:v>0.13684826297501626</c:v>
                </c:pt>
                <c:pt idx="724">
                  <c:v>0.13750746971186537</c:v>
                </c:pt>
                <c:pt idx="725">
                  <c:v>0.13751443242731809</c:v>
                </c:pt>
                <c:pt idx="726">
                  <c:v>0.1380408008093256</c:v>
                </c:pt>
                <c:pt idx="727">
                  <c:v>0.13851514135631299</c:v>
                </c:pt>
                <c:pt idx="728">
                  <c:v>0.13859526934522723</c:v>
                </c:pt>
                <c:pt idx="729">
                  <c:v>0.13894814490595095</c:v>
                </c:pt>
                <c:pt idx="730">
                  <c:v>0.13939510220710999</c:v>
                </c:pt>
                <c:pt idx="731">
                  <c:v>0.14164665654129649</c:v>
                </c:pt>
                <c:pt idx="732">
                  <c:v>0.14195605490092245</c:v>
                </c:pt>
                <c:pt idx="733">
                  <c:v>0.14351142124247077</c:v>
                </c:pt>
                <c:pt idx="734">
                  <c:v>0.14356225558495445</c:v>
                </c:pt>
                <c:pt idx="735">
                  <c:v>0.14374242197143344</c:v>
                </c:pt>
                <c:pt idx="736">
                  <c:v>0.14421843695950459</c:v>
                </c:pt>
                <c:pt idx="737">
                  <c:v>0.14497118080373714</c:v>
                </c:pt>
                <c:pt idx="738">
                  <c:v>0.14689858303948738</c:v>
                </c:pt>
                <c:pt idx="739">
                  <c:v>0.14762064345880932</c:v>
                </c:pt>
                <c:pt idx="740">
                  <c:v>0.14774947139148567</c:v>
                </c:pt>
                <c:pt idx="741">
                  <c:v>0.14775895286432383</c:v>
                </c:pt>
                <c:pt idx="742">
                  <c:v>0.14781079385799226</c:v>
                </c:pt>
                <c:pt idx="743">
                  <c:v>0.14783078763228363</c:v>
                </c:pt>
                <c:pt idx="744">
                  <c:v>0.15115176027821253</c:v>
                </c:pt>
                <c:pt idx="745">
                  <c:v>0.15115885000428078</c:v>
                </c:pt>
                <c:pt idx="746">
                  <c:v>0.15147033695562168</c:v>
                </c:pt>
                <c:pt idx="747">
                  <c:v>0.15148409806117361</c:v>
                </c:pt>
                <c:pt idx="748">
                  <c:v>0.15223172229302021</c:v>
                </c:pt>
                <c:pt idx="749">
                  <c:v>0.15223172229302021</c:v>
                </c:pt>
                <c:pt idx="750">
                  <c:v>0.15223172229302021</c:v>
                </c:pt>
                <c:pt idx="751">
                  <c:v>0.15223172229302021</c:v>
                </c:pt>
                <c:pt idx="752">
                  <c:v>0.1532307148340315</c:v>
                </c:pt>
                <c:pt idx="753">
                  <c:v>0.15365370710521334</c:v>
                </c:pt>
                <c:pt idx="754">
                  <c:v>0.15385154359044767</c:v>
                </c:pt>
                <c:pt idx="755">
                  <c:v>0.15385502835684881</c:v>
                </c:pt>
                <c:pt idx="756">
                  <c:v>0.1538626593751681</c:v>
                </c:pt>
                <c:pt idx="757">
                  <c:v>0.15391255930853551</c:v>
                </c:pt>
                <c:pt idx="758">
                  <c:v>0.15419789535920495</c:v>
                </c:pt>
                <c:pt idx="759">
                  <c:v>0.15428798875545255</c:v>
                </c:pt>
                <c:pt idx="760">
                  <c:v>0.15428798875545255</c:v>
                </c:pt>
                <c:pt idx="761">
                  <c:v>0.15428798875545707</c:v>
                </c:pt>
                <c:pt idx="762">
                  <c:v>0.15428798875545707</c:v>
                </c:pt>
                <c:pt idx="763">
                  <c:v>0.15428798875545907</c:v>
                </c:pt>
                <c:pt idx="764">
                  <c:v>0.15428798875546551</c:v>
                </c:pt>
                <c:pt idx="765">
                  <c:v>0.15428798875546551</c:v>
                </c:pt>
                <c:pt idx="766">
                  <c:v>0.15428798875546551</c:v>
                </c:pt>
                <c:pt idx="767">
                  <c:v>0.15428798875546551</c:v>
                </c:pt>
                <c:pt idx="768">
                  <c:v>0.15428798875546551</c:v>
                </c:pt>
                <c:pt idx="769">
                  <c:v>0.15428798875546551</c:v>
                </c:pt>
                <c:pt idx="770">
                  <c:v>0.15435254166376366</c:v>
                </c:pt>
                <c:pt idx="771">
                  <c:v>0.15435254166376813</c:v>
                </c:pt>
                <c:pt idx="772">
                  <c:v>0.15435254166377008</c:v>
                </c:pt>
                <c:pt idx="773">
                  <c:v>0.15478216318641458</c:v>
                </c:pt>
                <c:pt idx="774">
                  <c:v>0.15572735065708393</c:v>
                </c:pt>
                <c:pt idx="775">
                  <c:v>0.15573491995463215</c:v>
                </c:pt>
                <c:pt idx="776">
                  <c:v>0.15630708975831889</c:v>
                </c:pt>
                <c:pt idx="777">
                  <c:v>0.15690968750785378</c:v>
                </c:pt>
                <c:pt idx="778">
                  <c:v>0.15729313100404357</c:v>
                </c:pt>
                <c:pt idx="779">
                  <c:v>0.15936515430709558</c:v>
                </c:pt>
                <c:pt idx="780">
                  <c:v>0.16055964150950819</c:v>
                </c:pt>
                <c:pt idx="781">
                  <c:v>0.16061112848128495</c:v>
                </c:pt>
                <c:pt idx="782">
                  <c:v>0.16223579198158539</c:v>
                </c:pt>
                <c:pt idx="783">
                  <c:v>0.16224736328592188</c:v>
                </c:pt>
                <c:pt idx="784">
                  <c:v>0.1630142383724838</c:v>
                </c:pt>
                <c:pt idx="785">
                  <c:v>0.16347239716488607</c:v>
                </c:pt>
                <c:pt idx="786">
                  <c:v>0.16383050480294475</c:v>
                </c:pt>
                <c:pt idx="787">
                  <c:v>0.16591958279388896</c:v>
                </c:pt>
                <c:pt idx="788">
                  <c:v>0.16670185293242376</c:v>
                </c:pt>
                <c:pt idx="789">
                  <c:v>0.16684140285048205</c:v>
                </c:pt>
                <c:pt idx="790">
                  <c:v>0.16685167319514735</c:v>
                </c:pt>
                <c:pt idx="791">
                  <c:v>0.16690782683983582</c:v>
                </c:pt>
                <c:pt idx="792">
                  <c:v>0.16692948362817059</c:v>
                </c:pt>
                <c:pt idx="793">
                  <c:v>0.16985146568502626</c:v>
                </c:pt>
                <c:pt idx="794">
                  <c:v>0.17080032336721268</c:v>
                </c:pt>
                <c:pt idx="795">
                  <c:v>0.17091302149702911</c:v>
                </c:pt>
                <c:pt idx="796">
                  <c:v>0.17155453063699577</c:v>
                </c:pt>
                <c:pt idx="797">
                  <c:v>0.17155453063699577</c:v>
                </c:pt>
                <c:pt idx="798">
                  <c:v>0.17155453063699577</c:v>
                </c:pt>
                <c:pt idx="799">
                  <c:v>0.17155453063699577</c:v>
                </c:pt>
                <c:pt idx="800">
                  <c:v>0.17277315375746058</c:v>
                </c:pt>
                <c:pt idx="801">
                  <c:v>0.17294585385073372</c:v>
                </c:pt>
                <c:pt idx="802">
                  <c:v>0.17323045508343377</c:v>
                </c:pt>
                <c:pt idx="803">
                  <c:v>0.1734443158967276</c:v>
                </c:pt>
                <c:pt idx="804">
                  <c:v>0.17344808279465426</c:v>
                </c:pt>
                <c:pt idx="805">
                  <c:v>0.1734563316154592</c:v>
                </c:pt>
                <c:pt idx="806">
                  <c:v>0.17351027089673829</c:v>
                </c:pt>
                <c:pt idx="807">
                  <c:v>0.1739160620873956</c:v>
                </c:pt>
                <c:pt idx="808">
                  <c:v>0.1739160620873956</c:v>
                </c:pt>
                <c:pt idx="809">
                  <c:v>0.1739160620873956</c:v>
                </c:pt>
                <c:pt idx="810">
                  <c:v>0.17391606208740046</c:v>
                </c:pt>
                <c:pt idx="811">
                  <c:v>0.17391606208740046</c:v>
                </c:pt>
                <c:pt idx="812">
                  <c:v>0.17391606208740251</c:v>
                </c:pt>
                <c:pt idx="813">
                  <c:v>0.17391606208740251</c:v>
                </c:pt>
                <c:pt idx="814">
                  <c:v>0.17391606208741023</c:v>
                </c:pt>
                <c:pt idx="815">
                  <c:v>0.17391606208741023</c:v>
                </c:pt>
                <c:pt idx="816">
                  <c:v>0.17391606208741023</c:v>
                </c:pt>
                <c:pt idx="817">
                  <c:v>0.17391606208741023</c:v>
                </c:pt>
                <c:pt idx="818">
                  <c:v>0.17391606208741023</c:v>
                </c:pt>
                <c:pt idx="819">
                  <c:v>0.17391606208741023</c:v>
                </c:pt>
                <c:pt idx="820">
                  <c:v>0.17445012379567926</c:v>
                </c:pt>
                <c:pt idx="821">
                  <c:v>0.17547135701859812</c:v>
                </c:pt>
                <c:pt idx="822">
                  <c:v>0.17547953401352462</c:v>
                </c:pt>
                <c:pt idx="823">
                  <c:v>0.17580323206014267</c:v>
                </c:pt>
                <c:pt idx="824">
                  <c:v>0.17609758071879289</c:v>
                </c:pt>
                <c:pt idx="825">
                  <c:v>0.17674836840345218</c:v>
                </c:pt>
                <c:pt idx="826">
                  <c:v>0.17709183549440904</c:v>
                </c:pt>
                <c:pt idx="827">
                  <c:v>0.17787359539627079</c:v>
                </c:pt>
                <c:pt idx="828">
                  <c:v>0.1793277298916495</c:v>
                </c:pt>
                <c:pt idx="829">
                  <c:v>0.18061599887863333</c:v>
                </c:pt>
                <c:pt idx="830">
                  <c:v>0.18074298435142805</c:v>
                </c:pt>
                <c:pt idx="831">
                  <c:v>0.18249480642443072</c:v>
                </c:pt>
                <c:pt idx="832">
                  <c:v>0.18250728007901704</c:v>
                </c:pt>
                <c:pt idx="833">
                  <c:v>0.18333385345443529</c:v>
                </c:pt>
                <c:pt idx="834">
                  <c:v>0.18421343859186523</c:v>
                </c:pt>
                <c:pt idx="835">
                  <c:v>0.18646351976173994</c:v>
                </c:pt>
                <c:pt idx="836">
                  <c:v>0.18730569251719287</c:v>
                </c:pt>
                <c:pt idx="837">
                  <c:v>0.18745590649754629</c:v>
                </c:pt>
                <c:pt idx="838">
                  <c:v>0.18746696141366967</c:v>
                </c:pt>
                <c:pt idx="839">
                  <c:v>0.18747758324379266</c:v>
                </c:pt>
                <c:pt idx="840">
                  <c:v>0.18752740410614388</c:v>
                </c:pt>
                <c:pt idx="841">
                  <c:v>0.18866377594261211</c:v>
                </c:pt>
                <c:pt idx="842">
                  <c:v>0.19069437674169612</c:v>
                </c:pt>
                <c:pt idx="843">
                  <c:v>0.19171459895988979</c:v>
                </c:pt>
                <c:pt idx="844">
                  <c:v>0.19237669655082473</c:v>
                </c:pt>
                <c:pt idx="845">
                  <c:v>0.19237669655082473</c:v>
                </c:pt>
                <c:pt idx="846">
                  <c:v>0.19237669655082473</c:v>
                </c:pt>
                <c:pt idx="847">
                  <c:v>0.19237669655082473</c:v>
                </c:pt>
                <c:pt idx="848">
                  <c:v>0.19383483985893699</c:v>
                </c:pt>
                <c:pt idx="849">
                  <c:v>0.19387106039284921</c:v>
                </c:pt>
                <c:pt idx="850">
                  <c:v>0.19432612509155708</c:v>
                </c:pt>
                <c:pt idx="851">
                  <c:v>0.19455585485251359</c:v>
                </c:pt>
                <c:pt idx="852">
                  <c:v>0.19455990112618882</c:v>
                </c:pt>
                <c:pt idx="853">
                  <c:v>0.19456876171254067</c:v>
                </c:pt>
                <c:pt idx="854">
                  <c:v>0.19462670078856958</c:v>
                </c:pt>
                <c:pt idx="855">
                  <c:v>0.19498763832373531</c:v>
                </c:pt>
                <c:pt idx="856">
                  <c:v>0.19498763832373531</c:v>
                </c:pt>
                <c:pt idx="857">
                  <c:v>0.19506255185847313</c:v>
                </c:pt>
                <c:pt idx="858">
                  <c:v>0.19506255185847313</c:v>
                </c:pt>
                <c:pt idx="859">
                  <c:v>0.19506255185847313</c:v>
                </c:pt>
                <c:pt idx="860">
                  <c:v>0.19506255185847904</c:v>
                </c:pt>
                <c:pt idx="861">
                  <c:v>0.19506255185847904</c:v>
                </c:pt>
                <c:pt idx="862">
                  <c:v>0.1950625518584814</c:v>
                </c:pt>
                <c:pt idx="863">
                  <c:v>0.1950625518584814</c:v>
                </c:pt>
                <c:pt idx="864">
                  <c:v>0.19506255185849031</c:v>
                </c:pt>
                <c:pt idx="865">
                  <c:v>0.19506255185849031</c:v>
                </c:pt>
                <c:pt idx="866">
                  <c:v>0.19506255185849031</c:v>
                </c:pt>
                <c:pt idx="867">
                  <c:v>0.19506255185849031</c:v>
                </c:pt>
                <c:pt idx="868">
                  <c:v>0.19563609201618976</c:v>
                </c:pt>
                <c:pt idx="869">
                  <c:v>0.19673255288639874</c:v>
                </c:pt>
                <c:pt idx="870">
                  <c:v>0.19674133083632428</c:v>
                </c:pt>
                <c:pt idx="871">
                  <c:v>0.19732927831137603</c:v>
                </c:pt>
                <c:pt idx="872">
                  <c:v>0.19810314913290483</c:v>
                </c:pt>
                <c:pt idx="873">
                  <c:v>0.19847169543237528</c:v>
                </c:pt>
                <c:pt idx="874">
                  <c:v>0.20086990618773085</c:v>
                </c:pt>
                <c:pt idx="875">
                  <c:v>0.2022509587337192</c:v>
                </c:pt>
                <c:pt idx="876">
                  <c:v>0.20238706081180383</c:v>
                </c:pt>
                <c:pt idx="877">
                  <c:v>0.20426411925483956</c:v>
                </c:pt>
                <c:pt idx="878">
                  <c:v>0.20427748109681626</c:v>
                </c:pt>
                <c:pt idx="879">
                  <c:v>0.20440776196901841</c:v>
                </c:pt>
                <c:pt idx="880">
                  <c:v>0.205162799348372</c:v>
                </c:pt>
                <c:pt idx="881">
                  <c:v>0.205773035347766</c:v>
                </c:pt>
                <c:pt idx="882">
                  <c:v>0.2061046565246766</c:v>
                </c:pt>
                <c:pt idx="883">
                  <c:v>0.20773651091167086</c:v>
                </c:pt>
                <c:pt idx="884">
                  <c:v>0.20851291419981241</c:v>
                </c:pt>
                <c:pt idx="885">
                  <c:v>0.2094138769704669</c:v>
                </c:pt>
                <c:pt idx="886">
                  <c:v>0.20957455346296414</c:v>
                </c:pt>
                <c:pt idx="887">
                  <c:v>0.20958637808057581</c:v>
                </c:pt>
                <c:pt idx="888">
                  <c:v>0.20959773942212315</c:v>
                </c:pt>
                <c:pt idx="889">
                  <c:v>0.20965102842973399</c:v>
                </c:pt>
                <c:pt idx="890">
                  <c:v>0.21086629333876758</c:v>
                </c:pt>
                <c:pt idx="891">
                  <c:v>0.21295790575171086</c:v>
                </c:pt>
                <c:pt idx="892">
                  <c:v>0.21412691821473021</c:v>
                </c:pt>
                <c:pt idx="893">
                  <c:v>0.21467549854547222</c:v>
                </c:pt>
                <c:pt idx="894">
                  <c:v>0.21467549854547222</c:v>
                </c:pt>
                <c:pt idx="895">
                  <c:v>0.21467549854547222</c:v>
                </c:pt>
                <c:pt idx="896">
                  <c:v>0.21467549854547222</c:v>
                </c:pt>
                <c:pt idx="897">
                  <c:v>0.21631158516745413</c:v>
                </c:pt>
                <c:pt idx="898">
                  <c:v>0.21642992972840849</c:v>
                </c:pt>
                <c:pt idx="899">
                  <c:v>0.21683595018511301</c:v>
                </c:pt>
                <c:pt idx="900">
                  <c:v>0.2171295951939447</c:v>
                </c:pt>
                <c:pt idx="901">
                  <c:v>0.21716096113260211</c:v>
                </c:pt>
                <c:pt idx="902">
                  <c:v>0.21717473806942658</c:v>
                </c:pt>
                <c:pt idx="903">
                  <c:v>0.21723658230061588</c:v>
                </c:pt>
                <c:pt idx="904">
                  <c:v>0.2176218241486563</c:v>
                </c:pt>
                <c:pt idx="905">
                  <c:v>0.21762182414866829</c:v>
                </c:pt>
                <c:pt idx="906">
                  <c:v>0.21762182414866829</c:v>
                </c:pt>
                <c:pt idx="907">
                  <c:v>0.21770177708704194</c:v>
                </c:pt>
                <c:pt idx="908">
                  <c:v>0.21770177708704194</c:v>
                </c:pt>
                <c:pt idx="909">
                  <c:v>0.21770177708704194</c:v>
                </c:pt>
                <c:pt idx="910">
                  <c:v>0.21770177708704827</c:v>
                </c:pt>
                <c:pt idx="911">
                  <c:v>0.21770177708705069</c:v>
                </c:pt>
                <c:pt idx="912">
                  <c:v>0.21770177708705069</c:v>
                </c:pt>
                <c:pt idx="913">
                  <c:v>0.21770177708706037</c:v>
                </c:pt>
                <c:pt idx="914">
                  <c:v>0.21770177708706037</c:v>
                </c:pt>
                <c:pt idx="915">
                  <c:v>0.21770177708706037</c:v>
                </c:pt>
                <c:pt idx="916">
                  <c:v>0.21770177708706037</c:v>
                </c:pt>
                <c:pt idx="917">
                  <c:v>0.2183138419427301</c:v>
                </c:pt>
                <c:pt idx="918">
                  <c:v>0.21940334232058759</c:v>
                </c:pt>
                <c:pt idx="919">
                  <c:v>0.21949303526241334</c:v>
                </c:pt>
                <c:pt idx="920">
                  <c:v>0.22012017168146139</c:v>
                </c:pt>
                <c:pt idx="921">
                  <c:v>0.22012943981676314</c:v>
                </c:pt>
                <c:pt idx="922">
                  <c:v>0.22094546326732678</c:v>
                </c:pt>
                <c:pt idx="923">
                  <c:v>0.22389457402454069</c:v>
                </c:pt>
                <c:pt idx="924">
                  <c:v>0.22536578541724797</c:v>
                </c:pt>
                <c:pt idx="925">
                  <c:v>0.22551074158286044</c:v>
                </c:pt>
                <c:pt idx="926">
                  <c:v>0.22750934592018501</c:v>
                </c:pt>
                <c:pt idx="927">
                  <c:v>0.22752356921359337</c:v>
                </c:pt>
                <c:pt idx="928">
                  <c:v>0.22846584633260164</c:v>
                </c:pt>
                <c:pt idx="929">
                  <c:v>0.22938566083415959</c:v>
                </c:pt>
                <c:pt idx="930">
                  <c:v>0.23202939430239009</c:v>
                </c:pt>
                <c:pt idx="931">
                  <c:v>0.2326693666785597</c:v>
                </c:pt>
                <c:pt idx="932">
                  <c:v>0.23298719186098657</c:v>
                </c:pt>
                <c:pt idx="933">
                  <c:v>0.23315797915258818</c:v>
                </c:pt>
                <c:pt idx="934">
                  <c:v>0.23317054755214778</c:v>
                </c:pt>
                <c:pt idx="935">
                  <c:v>0.23318262349642974</c:v>
                </c:pt>
                <c:pt idx="936">
                  <c:v>0.23323926375727544</c:v>
                </c:pt>
                <c:pt idx="937">
                  <c:v>0.23453072886757648</c:v>
                </c:pt>
                <c:pt idx="938">
                  <c:v>0.23675248152778447</c:v>
                </c:pt>
                <c:pt idx="939">
                  <c:v>0.23799367638531535</c:v>
                </c:pt>
                <c:pt idx="940">
                  <c:v>0.23840765112260917</c:v>
                </c:pt>
                <c:pt idx="941">
                  <c:v>0.23840765112260917</c:v>
                </c:pt>
                <c:pt idx="942">
                  <c:v>0.23840765112260917</c:v>
                </c:pt>
                <c:pt idx="943">
                  <c:v>0.23840765112260917</c:v>
                </c:pt>
                <c:pt idx="944">
                  <c:v>0.23976967106906882</c:v>
                </c:pt>
                <c:pt idx="945">
                  <c:v>0.24031218043661529</c:v>
                </c:pt>
                <c:pt idx="946">
                  <c:v>0.24043773578794558</c:v>
                </c:pt>
                <c:pt idx="947">
                  <c:v>0.24114314501623951</c:v>
                </c:pt>
                <c:pt idx="948">
                  <c:v>0.24117995005380427</c:v>
                </c:pt>
                <c:pt idx="949">
                  <c:v>0.24120873011356303</c:v>
                </c:pt>
                <c:pt idx="950">
                  <c:v>0.24121322016285834</c:v>
                </c:pt>
                <c:pt idx="951">
                  <c:v>0.24170202885790404</c:v>
                </c:pt>
                <c:pt idx="952">
                  <c:v>0.24170202885791758</c:v>
                </c:pt>
                <c:pt idx="953">
                  <c:v>0.24170202885791758</c:v>
                </c:pt>
                <c:pt idx="954">
                  <c:v>0.24170202885791758</c:v>
                </c:pt>
                <c:pt idx="955">
                  <c:v>0.24178682376902433</c:v>
                </c:pt>
                <c:pt idx="956">
                  <c:v>0.24178682376902433</c:v>
                </c:pt>
                <c:pt idx="957">
                  <c:v>0.24178682376902433</c:v>
                </c:pt>
                <c:pt idx="958">
                  <c:v>0.24178682376903199</c:v>
                </c:pt>
                <c:pt idx="959">
                  <c:v>0.24178682376903537</c:v>
                </c:pt>
                <c:pt idx="960">
                  <c:v>0.24178682376903537</c:v>
                </c:pt>
                <c:pt idx="961">
                  <c:v>0.24178682376904559</c:v>
                </c:pt>
                <c:pt idx="962">
                  <c:v>0.24178682376904559</c:v>
                </c:pt>
                <c:pt idx="963">
                  <c:v>0.24178682376904559</c:v>
                </c:pt>
                <c:pt idx="964">
                  <c:v>0.2424358948747794</c:v>
                </c:pt>
                <c:pt idx="965">
                  <c:v>0.24359100322838828</c:v>
                </c:pt>
                <c:pt idx="966">
                  <c:v>0.24360092738334821</c:v>
                </c:pt>
                <c:pt idx="967">
                  <c:v>0.24435081449146157</c:v>
                </c:pt>
                <c:pt idx="968">
                  <c:v>0.24436063739787595</c:v>
                </c:pt>
                <c:pt idx="969">
                  <c:v>0.24522541068831533</c:v>
                </c:pt>
                <c:pt idx="970">
                  <c:v>0.24826310729588114</c:v>
                </c:pt>
                <c:pt idx="971">
                  <c:v>0.24990653636253934</c:v>
                </c:pt>
                <c:pt idx="972">
                  <c:v>0.25005995207768528</c:v>
                </c:pt>
                <c:pt idx="973">
                  <c:v>0.25217459521137636</c:v>
                </c:pt>
                <c:pt idx="974">
                  <c:v>0.25218964031651192</c:v>
                </c:pt>
                <c:pt idx="975">
                  <c:v>0.2531862362150985</c:v>
                </c:pt>
                <c:pt idx="976">
                  <c:v>0.25415883686364171</c:v>
                </c:pt>
                <c:pt idx="977">
                  <c:v>0.25481254203245052</c:v>
                </c:pt>
                <c:pt idx="978">
                  <c:v>0.25661212557431523</c:v>
                </c:pt>
                <c:pt idx="979">
                  <c:v>0.2569529860161488</c:v>
                </c:pt>
                <c:pt idx="980">
                  <c:v>0.25762908030662152</c:v>
                </c:pt>
                <c:pt idx="981">
                  <c:v>0.25796480268135502</c:v>
                </c:pt>
                <c:pt idx="982">
                  <c:v>0.25814324050315846</c:v>
                </c:pt>
                <c:pt idx="983">
                  <c:v>0.25814519580563822</c:v>
                </c:pt>
                <c:pt idx="984">
                  <c:v>0.25815847079166265</c:v>
                </c:pt>
                <c:pt idx="985">
                  <c:v>0.2581712255961322</c:v>
                </c:pt>
                <c:pt idx="986">
                  <c:v>0.2595948649083234</c:v>
                </c:pt>
                <c:pt idx="987">
                  <c:v>0.26194001929821753</c:v>
                </c:pt>
                <c:pt idx="988">
                  <c:v>0.26324956909546393</c:v>
                </c:pt>
                <c:pt idx="989">
                  <c:v>0.26350874827821413</c:v>
                </c:pt>
                <c:pt idx="990">
                  <c:v>0.26350874827821413</c:v>
                </c:pt>
                <c:pt idx="991">
                  <c:v>0.26350874827821413</c:v>
                </c:pt>
                <c:pt idx="992">
                  <c:v>0.26350874827821413</c:v>
                </c:pt>
                <c:pt idx="993">
                  <c:v>0.26494465334450301</c:v>
                </c:pt>
                <c:pt idx="994">
                  <c:v>0.26569464143084859</c:v>
                </c:pt>
                <c:pt idx="995">
                  <c:v>0.26582700954228683</c:v>
                </c:pt>
                <c:pt idx="996">
                  <c:v>0.26657061617484656</c:v>
                </c:pt>
                <c:pt idx="997">
                  <c:v>0.26660941050860121</c:v>
                </c:pt>
                <c:pt idx="998">
                  <c:v>0.26663974586456951</c:v>
                </c:pt>
                <c:pt idx="999">
                  <c:v>0.26664447853947026</c:v>
                </c:pt>
                <c:pt idx="1000">
                  <c:v>0.26707415390659639</c:v>
                </c:pt>
                <c:pt idx="1001">
                  <c:v>0.2671596682827907</c:v>
                </c:pt>
                <c:pt idx="1002">
                  <c:v>0.26715966828280496</c:v>
                </c:pt>
                <c:pt idx="1003">
                  <c:v>0.26715966828280496</c:v>
                </c:pt>
                <c:pt idx="1004">
                  <c:v>0.26715966828280496</c:v>
                </c:pt>
                <c:pt idx="1005">
                  <c:v>0.26715966828280496</c:v>
                </c:pt>
                <c:pt idx="1006">
                  <c:v>0.26715966828280496</c:v>
                </c:pt>
                <c:pt idx="1007">
                  <c:v>0.26724903305844189</c:v>
                </c:pt>
                <c:pt idx="1008">
                  <c:v>0.26724903305844189</c:v>
                </c:pt>
                <c:pt idx="1009">
                  <c:v>0.26724903305844189</c:v>
                </c:pt>
                <c:pt idx="1010">
                  <c:v>0.26724903305845005</c:v>
                </c:pt>
                <c:pt idx="1011">
                  <c:v>0.2672490330584536</c:v>
                </c:pt>
                <c:pt idx="1012">
                  <c:v>0.2672490330584536</c:v>
                </c:pt>
                <c:pt idx="1013">
                  <c:v>0.26724903305846431</c:v>
                </c:pt>
                <c:pt idx="1014">
                  <c:v>0.26793302081913867</c:v>
                </c:pt>
                <c:pt idx="1015">
                  <c:v>0.26907075737648412</c:v>
                </c:pt>
                <c:pt idx="1016">
                  <c:v>0.26914998917954369</c:v>
                </c:pt>
                <c:pt idx="1017">
                  <c:v>0.26958548338468885</c:v>
                </c:pt>
                <c:pt idx="1018">
                  <c:v>0.26995029668548365</c:v>
                </c:pt>
                <c:pt idx="1019">
                  <c:v>0.26996064212313575</c:v>
                </c:pt>
                <c:pt idx="1020">
                  <c:v>0.27087131649993701</c:v>
                </c:pt>
                <c:pt idx="1021">
                  <c:v>0.27092878918624386</c:v>
                </c:pt>
                <c:pt idx="1022">
                  <c:v>0.27117637134239037</c:v>
                </c:pt>
                <c:pt idx="1023">
                  <c:v>0.27406867720501904</c:v>
                </c:pt>
                <c:pt idx="1024">
                  <c:v>0.27579747011048689</c:v>
                </c:pt>
                <c:pt idx="1025">
                  <c:v>0.27595881834786984</c:v>
                </c:pt>
                <c:pt idx="1026">
                  <c:v>0.27810682287959798</c:v>
                </c:pt>
                <c:pt idx="1027">
                  <c:v>0.278157516769449</c:v>
                </c:pt>
                <c:pt idx="1028">
                  <c:v>0.27818217215115315</c:v>
                </c:pt>
                <c:pt idx="1029">
                  <c:v>0.2792454062794526</c:v>
                </c:pt>
                <c:pt idx="1030">
                  <c:v>0.27946691645408167</c:v>
                </c:pt>
                <c:pt idx="1031">
                  <c:v>0.28026735729508345</c:v>
                </c:pt>
                <c:pt idx="1032">
                  <c:v>0.28092873370193522</c:v>
                </c:pt>
                <c:pt idx="1033">
                  <c:v>0.28320191557311525</c:v>
                </c:pt>
                <c:pt idx="1034">
                  <c:v>0.28391168049119297</c:v>
                </c:pt>
                <c:pt idx="1035">
                  <c:v>0.28426407853447361</c:v>
                </c:pt>
                <c:pt idx="1036">
                  <c:v>0.28445136770515</c:v>
                </c:pt>
                <c:pt idx="1037">
                  <c:v>0.28445341995427015</c:v>
                </c:pt>
                <c:pt idx="1038">
                  <c:v>0.28446735310663535</c:v>
                </c:pt>
                <c:pt idx="1039">
                  <c:v>0.28448074024432174</c:v>
                </c:pt>
                <c:pt idx="1040">
                  <c:v>0.28486778338732305</c:v>
                </c:pt>
                <c:pt idx="1041">
                  <c:v>0.28597469460270525</c:v>
                </c:pt>
                <c:pt idx="1042">
                  <c:v>0.28632094637823569</c:v>
                </c:pt>
                <c:pt idx="1043">
                  <c:v>0.28843454333703211</c:v>
                </c:pt>
                <c:pt idx="1044">
                  <c:v>0.28963647541785631</c:v>
                </c:pt>
                <c:pt idx="1045">
                  <c:v>0.28980752675315835</c:v>
                </c:pt>
                <c:pt idx="1046">
                  <c:v>0.28989321069199225</c:v>
                </c:pt>
                <c:pt idx="1047">
                  <c:v>0.28989321069199225</c:v>
                </c:pt>
                <c:pt idx="1048">
                  <c:v>0.28989321069199225</c:v>
                </c:pt>
                <c:pt idx="1049">
                  <c:v>0.28989321069199225</c:v>
                </c:pt>
                <c:pt idx="1050">
                  <c:v>0.28999706708374001</c:v>
                </c:pt>
                <c:pt idx="1051">
                  <c:v>0.29158407040587597</c:v>
                </c:pt>
                <c:pt idx="1052">
                  <c:v>0.29236986699636081</c:v>
                </c:pt>
                <c:pt idx="1053">
                  <c:v>0.2924843983870733</c:v>
                </c:pt>
                <c:pt idx="1054">
                  <c:v>0.29250854026033746</c:v>
                </c:pt>
                <c:pt idx="1055">
                  <c:v>0.29321076537202057</c:v>
                </c:pt>
                <c:pt idx="1056">
                  <c:v>0.29328748490164375</c:v>
                </c:pt>
                <c:pt idx="1057">
                  <c:v>0.29332811899278366</c:v>
                </c:pt>
                <c:pt idx="1058">
                  <c:v>0.29335989268759216</c:v>
                </c:pt>
                <c:pt idx="1059">
                  <c:v>0.29336484973938576</c:v>
                </c:pt>
                <c:pt idx="1060">
                  <c:v>0.29390443082124823</c:v>
                </c:pt>
                <c:pt idx="1061">
                  <c:v>0.29390443082125761</c:v>
                </c:pt>
                <c:pt idx="1062">
                  <c:v>0.29390443082126144</c:v>
                </c:pt>
                <c:pt idx="1063">
                  <c:v>0.29390443082127354</c:v>
                </c:pt>
                <c:pt idx="1064">
                  <c:v>0.29390443082127354</c:v>
                </c:pt>
                <c:pt idx="1065">
                  <c:v>0.29390443082127354</c:v>
                </c:pt>
                <c:pt idx="1066">
                  <c:v>0.29390443082127354</c:v>
                </c:pt>
                <c:pt idx="1067">
                  <c:v>0.29390443082127354</c:v>
                </c:pt>
                <c:pt idx="1068">
                  <c:v>0.29399801968394212</c:v>
                </c:pt>
                <c:pt idx="1069">
                  <c:v>0.29399801968394212</c:v>
                </c:pt>
                <c:pt idx="1070">
                  <c:v>0.29399801968395156</c:v>
                </c:pt>
                <c:pt idx="1071">
                  <c:v>0.29399801968395539</c:v>
                </c:pt>
                <c:pt idx="1072">
                  <c:v>0.29399801968396755</c:v>
                </c:pt>
                <c:pt idx="1073">
                  <c:v>0.2943208110691089</c:v>
                </c:pt>
                <c:pt idx="1074">
                  <c:v>0.29459250522597308</c:v>
                </c:pt>
                <c:pt idx="1075">
                  <c:v>0.29471427128494992</c:v>
                </c:pt>
                <c:pt idx="1076">
                  <c:v>0.29598835238442767</c:v>
                </c:pt>
                <c:pt idx="1077">
                  <c:v>0.29658020951411601</c:v>
                </c:pt>
                <c:pt idx="1078">
                  <c:v>0.29682601527202657</c:v>
                </c:pt>
                <c:pt idx="1079">
                  <c:v>0.29683684254158166</c:v>
                </c:pt>
                <c:pt idx="1080">
                  <c:v>0.29778982561921979</c:v>
                </c:pt>
                <c:pt idx="1081">
                  <c:v>0.29949597923752835</c:v>
                </c:pt>
                <c:pt idx="1082">
                  <c:v>0.30045454690233353</c:v>
                </c:pt>
                <c:pt idx="1083">
                  <c:v>0.30045701897207361</c:v>
                </c:pt>
                <c:pt idx="1084">
                  <c:v>0.30113408621407201</c:v>
                </c:pt>
                <c:pt idx="1085">
                  <c:v>0.30157702375656709</c:v>
                </c:pt>
                <c:pt idx="1086">
                  <c:v>0.30213062350165071</c:v>
                </c:pt>
                <c:pt idx="1087">
                  <c:v>0.30265775433333608</c:v>
                </c:pt>
                <c:pt idx="1088">
                  <c:v>0.30269332094115015</c:v>
                </c:pt>
                <c:pt idx="1089">
                  <c:v>0.30282027891615371</c:v>
                </c:pt>
                <c:pt idx="1090">
                  <c:v>0.30294124455114463</c:v>
                </c:pt>
                <c:pt idx="1091">
                  <c:v>0.30310986872001533</c:v>
                </c:pt>
                <c:pt idx="1092">
                  <c:v>0.30535412160229813</c:v>
                </c:pt>
                <c:pt idx="1093">
                  <c:v>0.30543282640619157</c:v>
                </c:pt>
                <c:pt idx="1094">
                  <c:v>0.30608239707272994</c:v>
                </c:pt>
                <c:pt idx="1095">
                  <c:v>0.30654326005986771</c:v>
                </c:pt>
                <c:pt idx="1096">
                  <c:v>0.30714938913650436</c:v>
                </c:pt>
                <c:pt idx="1097">
                  <c:v>0.30761031511254655</c:v>
                </c:pt>
                <c:pt idx="1098">
                  <c:v>0.308260564331025</c:v>
                </c:pt>
                <c:pt idx="1099">
                  <c:v>0.30831628917547277</c:v>
                </c:pt>
                <c:pt idx="1100">
                  <c:v>0.30900834943212352</c:v>
                </c:pt>
                <c:pt idx="1101">
                  <c:v>0.30976703059594202</c:v>
                </c:pt>
                <c:pt idx="1102">
                  <c:v>0.31032723090540759</c:v>
                </c:pt>
                <c:pt idx="1103">
                  <c:v>0.31057702850797042</c:v>
                </c:pt>
                <c:pt idx="1104">
                  <c:v>0.3114133917314959</c:v>
                </c:pt>
                <c:pt idx="1105">
                  <c:v>0.3117809683773578</c:v>
                </c:pt>
                <c:pt idx="1106">
                  <c:v>0.31197403083292446</c:v>
                </c:pt>
                <c:pt idx="1107">
                  <c:v>0.3119763121811594</c:v>
                </c:pt>
                <c:pt idx="1108">
                  <c:v>0.31197845264268115</c:v>
                </c:pt>
                <c:pt idx="1109">
                  <c:v>0.31199298466045022</c:v>
                </c:pt>
                <c:pt idx="1110">
                  <c:v>0.31200694715045174</c:v>
                </c:pt>
                <c:pt idx="1111">
                  <c:v>0.31227964312411244</c:v>
                </c:pt>
                <c:pt idx="1112">
                  <c:v>0.31254983395862657</c:v>
                </c:pt>
                <c:pt idx="1113">
                  <c:v>0.31262725021668836</c:v>
                </c:pt>
                <c:pt idx="1114">
                  <c:v>0.31356483400118973</c:v>
                </c:pt>
                <c:pt idx="1115">
                  <c:v>0.31360151170549455</c:v>
                </c:pt>
                <c:pt idx="1116">
                  <c:v>0.31367238819564158</c:v>
                </c:pt>
                <c:pt idx="1117">
                  <c:v>0.31536949540991677</c:v>
                </c:pt>
                <c:pt idx="1118">
                  <c:v>0.31552206463352617</c:v>
                </c:pt>
                <c:pt idx="1119">
                  <c:v>0.31581169218287836</c:v>
                </c:pt>
                <c:pt idx="1120">
                  <c:v>0.31612876655051037</c:v>
                </c:pt>
                <c:pt idx="1121">
                  <c:v>0.31613750467522761</c:v>
                </c:pt>
                <c:pt idx="1122">
                  <c:v>0.31651716172936706</c:v>
                </c:pt>
                <c:pt idx="1123">
                  <c:v>0.3168161459682452</c:v>
                </c:pt>
                <c:pt idx="1124">
                  <c:v>0.31718842796295998</c:v>
                </c:pt>
                <c:pt idx="1125">
                  <c:v>0.31738159716581227</c:v>
                </c:pt>
                <c:pt idx="1126">
                  <c:v>0.31745476891497748</c:v>
                </c:pt>
                <c:pt idx="1127">
                  <c:v>0.31745476891497748</c:v>
                </c:pt>
                <c:pt idx="1128">
                  <c:v>0.31745476891497748</c:v>
                </c:pt>
                <c:pt idx="1129">
                  <c:v>0.31745476891497748</c:v>
                </c:pt>
                <c:pt idx="1130">
                  <c:v>0.31746275825479808</c:v>
                </c:pt>
                <c:pt idx="1131">
                  <c:v>0.31755920702234919</c:v>
                </c:pt>
                <c:pt idx="1132">
                  <c:v>0.31855626583505442</c:v>
                </c:pt>
                <c:pt idx="1133">
                  <c:v>0.31862675441331445</c:v>
                </c:pt>
                <c:pt idx="1134">
                  <c:v>0.31877112028536847</c:v>
                </c:pt>
                <c:pt idx="1135">
                  <c:v>0.3194094199219305</c:v>
                </c:pt>
                <c:pt idx="1136">
                  <c:v>0.32037192446769652</c:v>
                </c:pt>
                <c:pt idx="1137">
                  <c:v>0.32048811346712858</c:v>
                </c:pt>
                <c:pt idx="1138">
                  <c:v>0.32116596745713988</c:v>
                </c:pt>
                <c:pt idx="1139">
                  <c:v>0.32118275697993187</c:v>
                </c:pt>
                <c:pt idx="1140">
                  <c:v>0.32122505051853123</c:v>
                </c:pt>
                <c:pt idx="1141">
                  <c:v>0.32125526491446754</c:v>
                </c:pt>
                <c:pt idx="1142">
                  <c:v>0.32125812153656585</c:v>
                </c:pt>
                <c:pt idx="1143">
                  <c:v>0.32175958915407665</c:v>
                </c:pt>
                <c:pt idx="1144">
                  <c:v>0.32182485554415785</c:v>
                </c:pt>
                <c:pt idx="1145">
                  <c:v>0.32182485554416762</c:v>
                </c:pt>
                <c:pt idx="1146">
                  <c:v>0.32182485554416762</c:v>
                </c:pt>
                <c:pt idx="1147">
                  <c:v>0.3218248555441714</c:v>
                </c:pt>
                <c:pt idx="1148">
                  <c:v>0.321824855544185</c:v>
                </c:pt>
                <c:pt idx="1149">
                  <c:v>0.321824855544185</c:v>
                </c:pt>
                <c:pt idx="1150">
                  <c:v>0.321824855544185</c:v>
                </c:pt>
                <c:pt idx="1151">
                  <c:v>0.321824855544185</c:v>
                </c:pt>
                <c:pt idx="1152">
                  <c:v>0.321824855544185</c:v>
                </c:pt>
                <c:pt idx="1153">
                  <c:v>0.32192225200817171</c:v>
                </c:pt>
                <c:pt idx="1154">
                  <c:v>0.32192225200817171</c:v>
                </c:pt>
                <c:pt idx="1155">
                  <c:v>0.32192225200818536</c:v>
                </c:pt>
                <c:pt idx="1156">
                  <c:v>0.32192225200819891</c:v>
                </c:pt>
                <c:pt idx="1157">
                  <c:v>0.32193023856288694</c:v>
                </c:pt>
                <c:pt idx="1158">
                  <c:v>0.32250856641732678</c:v>
                </c:pt>
                <c:pt idx="1159">
                  <c:v>0.32254087475377397</c:v>
                </c:pt>
                <c:pt idx="1160">
                  <c:v>0.32266757428513271</c:v>
                </c:pt>
                <c:pt idx="1161">
                  <c:v>0.32362284249530848</c:v>
                </c:pt>
                <c:pt idx="1162">
                  <c:v>0.32399306314567639</c:v>
                </c:pt>
                <c:pt idx="1163">
                  <c:v>0.32407498055484252</c:v>
                </c:pt>
                <c:pt idx="1164">
                  <c:v>0.32449680785070034</c:v>
                </c:pt>
                <c:pt idx="1165">
                  <c:v>0.32465624762776657</c:v>
                </c:pt>
                <c:pt idx="1166">
                  <c:v>0.32478183423650975</c:v>
                </c:pt>
                <c:pt idx="1167">
                  <c:v>0.32486431332508386</c:v>
                </c:pt>
                <c:pt idx="1168">
                  <c:v>0.32487557363258568</c:v>
                </c:pt>
                <c:pt idx="1169">
                  <c:v>0.32586656183041052</c:v>
                </c:pt>
                <c:pt idx="1170">
                  <c:v>0.32606524794359903</c:v>
                </c:pt>
                <c:pt idx="1171">
                  <c:v>0.32657780068558528</c:v>
                </c:pt>
                <c:pt idx="1172">
                  <c:v>0.32668768768739176</c:v>
                </c:pt>
                <c:pt idx="1173">
                  <c:v>0.32781021412814898</c:v>
                </c:pt>
                <c:pt idx="1174">
                  <c:v>0.32878117723634998</c:v>
                </c:pt>
                <c:pt idx="1175">
                  <c:v>0.32917564476496325</c:v>
                </c:pt>
                <c:pt idx="1176">
                  <c:v>0.32934248230137131</c:v>
                </c:pt>
                <c:pt idx="1177">
                  <c:v>0.32992251199704425</c:v>
                </c:pt>
                <c:pt idx="1178">
                  <c:v>0.33021061672174468</c:v>
                </c:pt>
                <c:pt idx="1179">
                  <c:v>0.33121968282147618</c:v>
                </c:pt>
                <c:pt idx="1180">
                  <c:v>0.33131220369752001</c:v>
                </c:pt>
                <c:pt idx="1181">
                  <c:v>0.33139480318051256</c:v>
                </c:pt>
                <c:pt idx="1182">
                  <c:v>0.33153035018332622</c:v>
                </c:pt>
                <c:pt idx="1183">
                  <c:v>0.33235008277582734</c:v>
                </c:pt>
                <c:pt idx="1184">
                  <c:v>0.33323089642481479</c:v>
                </c:pt>
                <c:pt idx="1185">
                  <c:v>0.33332921312671193</c:v>
                </c:pt>
                <c:pt idx="1186">
                  <c:v>0.33352575914946814</c:v>
                </c:pt>
                <c:pt idx="1187">
                  <c:v>0.33372487667411066</c:v>
                </c:pt>
                <c:pt idx="1188">
                  <c:v>0.33380656963637889</c:v>
                </c:pt>
                <c:pt idx="1189">
                  <c:v>0.33402135497323598</c:v>
                </c:pt>
                <c:pt idx="1190">
                  <c:v>0.33416269263451082</c:v>
                </c:pt>
                <c:pt idx="1191">
                  <c:v>0.33429629493943769</c:v>
                </c:pt>
                <c:pt idx="1192">
                  <c:v>0.33495900756920083</c:v>
                </c:pt>
                <c:pt idx="1193">
                  <c:v>0.33550550184896399</c:v>
                </c:pt>
                <c:pt idx="1194">
                  <c:v>0.33606615331552675</c:v>
                </c:pt>
                <c:pt idx="1195">
                  <c:v>0.33688428316618657</c:v>
                </c:pt>
                <c:pt idx="1196">
                  <c:v>0.33728042347001463</c:v>
                </c:pt>
                <c:pt idx="1197">
                  <c:v>0.33747952043835305</c:v>
                </c:pt>
                <c:pt idx="1198">
                  <c:v>0.33760426764970797</c:v>
                </c:pt>
                <c:pt idx="1199">
                  <c:v>0.33779470376891807</c:v>
                </c:pt>
                <c:pt idx="1200">
                  <c:v>0.33791990229034091</c:v>
                </c:pt>
                <c:pt idx="1201">
                  <c:v>0.33796871477458906</c:v>
                </c:pt>
                <c:pt idx="1202">
                  <c:v>0.33829175871076111</c:v>
                </c:pt>
                <c:pt idx="1203">
                  <c:v>0.33845459908628328</c:v>
                </c:pt>
                <c:pt idx="1204">
                  <c:v>0.33886311311010175</c:v>
                </c:pt>
                <c:pt idx="1205">
                  <c:v>0.33969446253755958</c:v>
                </c:pt>
                <c:pt idx="1206">
                  <c:v>0.33979127106331219</c:v>
                </c:pt>
                <c:pt idx="1207">
                  <c:v>0.34000994994435907</c:v>
                </c:pt>
                <c:pt idx="1208">
                  <c:v>0.34039094869634112</c:v>
                </c:pt>
                <c:pt idx="1209">
                  <c:v>0.34059341270623</c:v>
                </c:pt>
                <c:pt idx="1210">
                  <c:v>0.34059563113757152</c:v>
                </c:pt>
                <c:pt idx="1211">
                  <c:v>0.34061069247971254</c:v>
                </c:pt>
                <c:pt idx="1212">
                  <c:v>0.34062516350292593</c:v>
                </c:pt>
                <c:pt idx="1213">
                  <c:v>0.34087594140184851</c:v>
                </c:pt>
                <c:pt idx="1214">
                  <c:v>0.34097403419058614</c:v>
                </c:pt>
                <c:pt idx="1215">
                  <c:v>0.34128211929946994</c:v>
                </c:pt>
                <c:pt idx="1216">
                  <c:v>0.34218405964531473</c:v>
                </c:pt>
                <c:pt idx="1217">
                  <c:v>0.34223950614392845</c:v>
                </c:pt>
                <c:pt idx="1218">
                  <c:v>0.34348323233730238</c:v>
                </c:pt>
                <c:pt idx="1219">
                  <c:v>0.34400213198150115</c:v>
                </c:pt>
                <c:pt idx="1220">
                  <c:v>0.3444459201543113</c:v>
                </c:pt>
                <c:pt idx="1221">
                  <c:v>0.34460175441179197</c:v>
                </c:pt>
                <c:pt idx="1222">
                  <c:v>0.34489512670269062</c:v>
                </c:pt>
                <c:pt idx="1223">
                  <c:v>0.34506090574773529</c:v>
                </c:pt>
                <c:pt idx="1224">
                  <c:v>0.34506443413634141</c:v>
                </c:pt>
                <c:pt idx="1225">
                  <c:v>0.34534209344633726</c:v>
                </c:pt>
                <c:pt idx="1226">
                  <c:v>0.34535347351958046</c:v>
                </c:pt>
                <c:pt idx="1227">
                  <c:v>0.34547950284788426</c:v>
                </c:pt>
                <c:pt idx="1228">
                  <c:v>0.34587280301976886</c:v>
                </c:pt>
                <c:pt idx="1229">
                  <c:v>0.34606749630001621</c:v>
                </c:pt>
                <c:pt idx="1230">
                  <c:v>0.34606749630001621</c:v>
                </c:pt>
                <c:pt idx="1231">
                  <c:v>0.34606749630001621</c:v>
                </c:pt>
                <c:pt idx="1232">
                  <c:v>0.34606749630001621</c:v>
                </c:pt>
                <c:pt idx="1233">
                  <c:v>0.34637606004367827</c:v>
                </c:pt>
                <c:pt idx="1234">
                  <c:v>0.34654917825225928</c:v>
                </c:pt>
                <c:pt idx="1235">
                  <c:v>0.34655704475154969</c:v>
                </c:pt>
                <c:pt idx="1236">
                  <c:v>0.34749581915025995</c:v>
                </c:pt>
                <c:pt idx="1237">
                  <c:v>0.3476303831441061</c:v>
                </c:pt>
                <c:pt idx="1238">
                  <c:v>0.34829088355757576</c:v>
                </c:pt>
                <c:pt idx="1239">
                  <c:v>0.34858689946944876</c:v>
                </c:pt>
                <c:pt idx="1240">
                  <c:v>0.34928668796998669</c:v>
                </c:pt>
                <c:pt idx="1241">
                  <c:v>0.34990595796800761</c:v>
                </c:pt>
                <c:pt idx="1242">
                  <c:v>0.35007183955847354</c:v>
                </c:pt>
                <c:pt idx="1243">
                  <c:v>0.35010804240422966</c:v>
                </c:pt>
                <c:pt idx="1244">
                  <c:v>0.35012540784814727</c:v>
                </c:pt>
                <c:pt idx="1245">
                  <c:v>0.35016915187060649</c:v>
                </c:pt>
                <c:pt idx="1246">
                  <c:v>0.35020335679451248</c:v>
                </c:pt>
                <c:pt idx="1247">
                  <c:v>0.35056417241349258</c:v>
                </c:pt>
                <c:pt idx="1248">
                  <c:v>0.35078948344648941</c:v>
                </c:pt>
                <c:pt idx="1249">
                  <c:v>0.35078948344648941</c:v>
                </c:pt>
                <c:pt idx="1250">
                  <c:v>0.35078948344650035</c:v>
                </c:pt>
                <c:pt idx="1251">
                  <c:v>0.35078948344650035</c:v>
                </c:pt>
                <c:pt idx="1252">
                  <c:v>0.35078948344650446</c:v>
                </c:pt>
                <c:pt idx="1253">
                  <c:v>0.3507894834465185</c:v>
                </c:pt>
                <c:pt idx="1254">
                  <c:v>0.3507894834465185</c:v>
                </c:pt>
                <c:pt idx="1255">
                  <c:v>0.3507894834465185</c:v>
                </c:pt>
                <c:pt idx="1256">
                  <c:v>0.3507894834465185</c:v>
                </c:pt>
                <c:pt idx="1257">
                  <c:v>0.3507894834465185</c:v>
                </c:pt>
                <c:pt idx="1258">
                  <c:v>0.3507894834465185</c:v>
                </c:pt>
                <c:pt idx="1259">
                  <c:v>0.3508902052353865</c:v>
                </c:pt>
                <c:pt idx="1260">
                  <c:v>0.35089020523540165</c:v>
                </c:pt>
                <c:pt idx="1261">
                  <c:v>0.35133134474471195</c:v>
                </c:pt>
                <c:pt idx="1262">
                  <c:v>0.35139860108537041</c:v>
                </c:pt>
                <c:pt idx="1263">
                  <c:v>0.35152989837348592</c:v>
                </c:pt>
                <c:pt idx="1264">
                  <c:v>0.35156010072793764</c:v>
                </c:pt>
                <c:pt idx="1265">
                  <c:v>0.35161625619105957</c:v>
                </c:pt>
                <c:pt idx="1266">
                  <c:v>0.35179971262607568</c:v>
                </c:pt>
                <c:pt idx="1267">
                  <c:v>0.3520777865319924</c:v>
                </c:pt>
                <c:pt idx="1268">
                  <c:v>0.3526301086376355</c:v>
                </c:pt>
                <c:pt idx="1269">
                  <c:v>0.35303120457592613</c:v>
                </c:pt>
                <c:pt idx="1270">
                  <c:v>0.35320243172447452</c:v>
                </c:pt>
                <c:pt idx="1271">
                  <c:v>0.35320705305796413</c:v>
                </c:pt>
                <c:pt idx="1272">
                  <c:v>0.35359707824528086</c:v>
                </c:pt>
                <c:pt idx="1273">
                  <c:v>0.35380901015967925</c:v>
                </c:pt>
                <c:pt idx="1274">
                  <c:v>0.35391791817057566</c:v>
                </c:pt>
                <c:pt idx="1275">
                  <c:v>0.35393169211604131</c:v>
                </c:pt>
                <c:pt idx="1276">
                  <c:v>0.35393597064295335</c:v>
                </c:pt>
                <c:pt idx="1277">
                  <c:v>0.35394332916260951</c:v>
                </c:pt>
                <c:pt idx="1278">
                  <c:v>0.35435827501652778</c:v>
                </c:pt>
                <c:pt idx="1279">
                  <c:v>0.35440599391148447</c:v>
                </c:pt>
                <c:pt idx="1280">
                  <c:v>0.35463562477198596</c:v>
                </c:pt>
                <c:pt idx="1281">
                  <c:v>0.35471934572432984</c:v>
                </c:pt>
                <c:pt idx="1282">
                  <c:v>0.35486621990748285</c:v>
                </c:pt>
                <c:pt idx="1283">
                  <c:v>0.35490697566669394</c:v>
                </c:pt>
                <c:pt idx="1284">
                  <c:v>0.3563442090996693</c:v>
                </c:pt>
                <c:pt idx="1285">
                  <c:v>0.35646222131573957</c:v>
                </c:pt>
                <c:pt idx="1286">
                  <c:v>0.35663324513037009</c:v>
                </c:pt>
                <c:pt idx="1287">
                  <c:v>0.35703999403032677</c:v>
                </c:pt>
                <c:pt idx="1288">
                  <c:v>0.35726500608822809</c:v>
                </c:pt>
                <c:pt idx="1289">
                  <c:v>0.35797671470026354</c:v>
                </c:pt>
                <c:pt idx="1290">
                  <c:v>0.35845356628297587</c:v>
                </c:pt>
                <c:pt idx="1291">
                  <c:v>0.3585574123494587</c:v>
                </c:pt>
                <c:pt idx="1292">
                  <c:v>0.35876302687554446</c:v>
                </c:pt>
                <c:pt idx="1293">
                  <c:v>0.35898181033268867</c:v>
                </c:pt>
                <c:pt idx="1294">
                  <c:v>0.35925127178842542</c:v>
                </c:pt>
                <c:pt idx="1295">
                  <c:v>0.35959902118019349</c:v>
                </c:pt>
                <c:pt idx="1296">
                  <c:v>0.36032624791134332</c:v>
                </c:pt>
                <c:pt idx="1297">
                  <c:v>0.36049511151547681</c:v>
                </c:pt>
                <c:pt idx="1298">
                  <c:v>0.36057412985366177</c:v>
                </c:pt>
                <c:pt idx="1299">
                  <c:v>0.36138219054772613</c:v>
                </c:pt>
                <c:pt idx="1300">
                  <c:v>0.36152142838071599</c:v>
                </c:pt>
                <c:pt idx="1301">
                  <c:v>0.36183538779239177</c:v>
                </c:pt>
                <c:pt idx="1302">
                  <c:v>0.36185358021018471</c:v>
                </c:pt>
                <c:pt idx="1303">
                  <c:v>0.36194705503760871</c:v>
                </c:pt>
                <c:pt idx="1304">
                  <c:v>0.36200270093974496</c:v>
                </c:pt>
                <c:pt idx="1305">
                  <c:v>0.36217729334538878</c:v>
                </c:pt>
                <c:pt idx="1306">
                  <c:v>0.36222537631183505</c:v>
                </c:pt>
                <c:pt idx="1307">
                  <c:v>0.36230642046798056</c:v>
                </c:pt>
                <c:pt idx="1308">
                  <c:v>0.36268745688072018</c:v>
                </c:pt>
                <c:pt idx="1309">
                  <c:v>0.36291223593762523</c:v>
                </c:pt>
                <c:pt idx="1310">
                  <c:v>0.36307980300456022</c:v>
                </c:pt>
                <c:pt idx="1311">
                  <c:v>0.36314453605598451</c:v>
                </c:pt>
                <c:pt idx="1312">
                  <c:v>0.36316406452037986</c:v>
                </c:pt>
                <c:pt idx="1313">
                  <c:v>0.36383876937667869</c:v>
                </c:pt>
                <c:pt idx="1314">
                  <c:v>0.36399693188488946</c:v>
                </c:pt>
                <c:pt idx="1315">
                  <c:v>0.36425052018924359</c:v>
                </c:pt>
                <c:pt idx="1316">
                  <c:v>0.36425739668394047</c:v>
                </c:pt>
                <c:pt idx="1317">
                  <c:v>0.36480520322203591</c:v>
                </c:pt>
                <c:pt idx="1318">
                  <c:v>0.36484714544435398</c:v>
                </c:pt>
                <c:pt idx="1319">
                  <c:v>0.36510596598116851</c:v>
                </c:pt>
                <c:pt idx="1320">
                  <c:v>0.36549409807911543</c:v>
                </c:pt>
                <c:pt idx="1321">
                  <c:v>0.36654879813947505</c:v>
                </c:pt>
                <c:pt idx="1322">
                  <c:v>0.36661510804719033</c:v>
                </c:pt>
                <c:pt idx="1323">
                  <c:v>0.36722228736053958</c:v>
                </c:pt>
                <c:pt idx="1324">
                  <c:v>0.36747824832303133</c:v>
                </c:pt>
                <c:pt idx="1325">
                  <c:v>0.36869144402145154</c:v>
                </c:pt>
                <c:pt idx="1326">
                  <c:v>0.36925341214817664</c:v>
                </c:pt>
                <c:pt idx="1327">
                  <c:v>0.36931696008761383</c:v>
                </c:pt>
                <c:pt idx="1328">
                  <c:v>0.36939365669019286</c:v>
                </c:pt>
                <c:pt idx="1329">
                  <c:v>0.36955811207086692</c:v>
                </c:pt>
                <c:pt idx="1330">
                  <c:v>0.36979584613902328</c:v>
                </c:pt>
                <c:pt idx="1331">
                  <c:v>0.36983813434104046</c:v>
                </c:pt>
                <c:pt idx="1332">
                  <c:v>0.36984796738628867</c:v>
                </c:pt>
                <c:pt idx="1333">
                  <c:v>0.36992492468302002</c:v>
                </c:pt>
                <c:pt idx="1334">
                  <c:v>0.37005875774481828</c:v>
                </c:pt>
                <c:pt idx="1335">
                  <c:v>0.37007426816376393</c:v>
                </c:pt>
                <c:pt idx="1336">
                  <c:v>0.37015906503507545</c:v>
                </c:pt>
                <c:pt idx="1337">
                  <c:v>0.3701917654320625</c:v>
                </c:pt>
                <c:pt idx="1338">
                  <c:v>0.37069962853167887</c:v>
                </c:pt>
                <c:pt idx="1339">
                  <c:v>0.37079446012131689</c:v>
                </c:pt>
                <c:pt idx="1340">
                  <c:v>0.37102841920417029</c:v>
                </c:pt>
                <c:pt idx="1341">
                  <c:v>0.37125159988176548</c:v>
                </c:pt>
                <c:pt idx="1342">
                  <c:v>0.37149168595525989</c:v>
                </c:pt>
                <c:pt idx="1343">
                  <c:v>0.37151413064890004</c:v>
                </c:pt>
                <c:pt idx="1344">
                  <c:v>0.37185409354429289</c:v>
                </c:pt>
                <c:pt idx="1345">
                  <c:v>0.37255385509284922</c:v>
                </c:pt>
                <c:pt idx="1346">
                  <c:v>0.37260118993590663</c:v>
                </c:pt>
                <c:pt idx="1347">
                  <c:v>0.37270727678805404</c:v>
                </c:pt>
                <c:pt idx="1348">
                  <c:v>0.37306672159993315</c:v>
                </c:pt>
                <c:pt idx="1349">
                  <c:v>0.37310659006340741</c:v>
                </c:pt>
                <c:pt idx="1350">
                  <c:v>0.37328025174751212</c:v>
                </c:pt>
                <c:pt idx="1351">
                  <c:v>0.3744566452682167</c:v>
                </c:pt>
                <c:pt idx="1352">
                  <c:v>0.37452341550699364</c:v>
                </c:pt>
                <c:pt idx="1353">
                  <c:v>0.37458738963661037</c:v>
                </c:pt>
                <c:pt idx="1354">
                  <c:v>0.37544258791145529</c:v>
                </c:pt>
                <c:pt idx="1355">
                  <c:v>0.37558738523631513</c:v>
                </c:pt>
                <c:pt idx="1356">
                  <c:v>0.37558738523631513</c:v>
                </c:pt>
                <c:pt idx="1357">
                  <c:v>0.37558738523631513</c:v>
                </c:pt>
                <c:pt idx="1358">
                  <c:v>0.37558738523631513</c:v>
                </c:pt>
                <c:pt idx="1359">
                  <c:v>0.37611095978901848</c:v>
                </c:pt>
                <c:pt idx="1360">
                  <c:v>0.37639435100342872</c:v>
                </c:pt>
                <c:pt idx="1361">
                  <c:v>0.37717179076413482</c:v>
                </c:pt>
                <c:pt idx="1362">
                  <c:v>0.37740101567788797</c:v>
                </c:pt>
                <c:pt idx="1363">
                  <c:v>0.37772594574606622</c:v>
                </c:pt>
                <c:pt idx="1364">
                  <c:v>0.37808019242925378</c:v>
                </c:pt>
                <c:pt idx="1365">
                  <c:v>0.37812548578007932</c:v>
                </c:pt>
                <c:pt idx="1366">
                  <c:v>0.37856094955007219</c:v>
                </c:pt>
                <c:pt idx="1367">
                  <c:v>0.37857941097720227</c:v>
                </c:pt>
                <c:pt idx="1368">
                  <c:v>0.37865229006661871</c:v>
                </c:pt>
                <c:pt idx="1369">
                  <c:v>0.37890790418743675</c:v>
                </c:pt>
                <c:pt idx="1370">
                  <c:v>0.3790800513447416</c:v>
                </c:pt>
                <c:pt idx="1371">
                  <c:v>0.37910397215561548</c:v>
                </c:pt>
                <c:pt idx="1372">
                  <c:v>0.37926833910660135</c:v>
                </c:pt>
                <c:pt idx="1373">
                  <c:v>0.37929486962936143</c:v>
                </c:pt>
                <c:pt idx="1374">
                  <c:v>0.37994823644071768</c:v>
                </c:pt>
                <c:pt idx="1375">
                  <c:v>0.37996608464990111</c:v>
                </c:pt>
                <c:pt idx="1376">
                  <c:v>0.38001104447662515</c:v>
                </c:pt>
                <c:pt idx="1377">
                  <c:v>0.38004619978511256</c:v>
                </c:pt>
                <c:pt idx="1378">
                  <c:v>0.38019985766458653</c:v>
                </c:pt>
                <c:pt idx="1379">
                  <c:v>0.38064857193777002</c:v>
                </c:pt>
                <c:pt idx="1380">
                  <c:v>0.38064857193777002</c:v>
                </c:pt>
                <c:pt idx="1381">
                  <c:v>0.38064857193778129</c:v>
                </c:pt>
                <c:pt idx="1382">
                  <c:v>0.38064857193778129</c:v>
                </c:pt>
                <c:pt idx="1383">
                  <c:v>0.38064857193778551</c:v>
                </c:pt>
                <c:pt idx="1384">
                  <c:v>0.38064857193780105</c:v>
                </c:pt>
                <c:pt idx="1385">
                  <c:v>0.38064857193780105</c:v>
                </c:pt>
                <c:pt idx="1386">
                  <c:v>0.38064857193780105</c:v>
                </c:pt>
                <c:pt idx="1387">
                  <c:v>0.38064857193780105</c:v>
                </c:pt>
                <c:pt idx="1388">
                  <c:v>0.38064857193780105</c:v>
                </c:pt>
                <c:pt idx="1389">
                  <c:v>0.38064857193780105</c:v>
                </c:pt>
                <c:pt idx="1390">
                  <c:v>0.38075207778658626</c:v>
                </c:pt>
                <c:pt idx="1391">
                  <c:v>0.38075207778660181</c:v>
                </c:pt>
                <c:pt idx="1392">
                  <c:v>0.38105877257650705</c:v>
                </c:pt>
                <c:pt idx="1393">
                  <c:v>0.38112195989434633</c:v>
                </c:pt>
                <c:pt idx="1394">
                  <c:v>0.38123357573983302</c:v>
                </c:pt>
                <c:pt idx="1395">
                  <c:v>0.38140940062342465</c:v>
                </c:pt>
                <c:pt idx="1396">
                  <c:v>0.38144043311769948</c:v>
                </c:pt>
                <c:pt idx="1397">
                  <c:v>0.38186214772182869</c:v>
                </c:pt>
                <c:pt idx="1398">
                  <c:v>0.38198285909906032</c:v>
                </c:pt>
                <c:pt idx="1399">
                  <c:v>0.3823798695782733</c:v>
                </c:pt>
                <c:pt idx="1400">
                  <c:v>0.38295172889904822</c:v>
                </c:pt>
                <c:pt idx="1401">
                  <c:v>0.38317641159644644</c:v>
                </c:pt>
                <c:pt idx="1402">
                  <c:v>0.38340998447674646</c:v>
                </c:pt>
                <c:pt idx="1403">
                  <c:v>0.3835397001073273</c:v>
                </c:pt>
                <c:pt idx="1404">
                  <c:v>0.38387658412902803</c:v>
                </c:pt>
                <c:pt idx="1405">
                  <c:v>0.38388853491624692</c:v>
                </c:pt>
                <c:pt idx="1406">
                  <c:v>0.38391737971639217</c:v>
                </c:pt>
                <c:pt idx="1407">
                  <c:v>0.38402577354313427</c:v>
                </c:pt>
                <c:pt idx="1408">
                  <c:v>0.38412314021909294</c:v>
                </c:pt>
                <c:pt idx="1409">
                  <c:v>0.38436785933743178</c:v>
                </c:pt>
                <c:pt idx="1410">
                  <c:v>0.38483621273195723</c:v>
                </c:pt>
                <c:pt idx="1411">
                  <c:v>0.38505074198988537</c:v>
                </c:pt>
                <c:pt idx="1412">
                  <c:v>0.38615102287406239</c:v>
                </c:pt>
                <c:pt idx="1413">
                  <c:v>0.38633152814647947</c:v>
                </c:pt>
                <c:pt idx="1414">
                  <c:v>0.38635244016447018</c:v>
                </c:pt>
                <c:pt idx="1415">
                  <c:v>0.38654818333340246</c:v>
                </c:pt>
                <c:pt idx="1416">
                  <c:v>0.38656676059611461</c:v>
                </c:pt>
                <c:pt idx="1417">
                  <c:v>0.38676620097446135</c:v>
                </c:pt>
                <c:pt idx="1418">
                  <c:v>0.38700131923855335</c:v>
                </c:pt>
                <c:pt idx="1419">
                  <c:v>0.3871745559969707</c:v>
                </c:pt>
                <c:pt idx="1420">
                  <c:v>0.38736403361819322</c:v>
                </c:pt>
                <c:pt idx="1421">
                  <c:v>0.38764771000467096</c:v>
                </c:pt>
                <c:pt idx="1422">
                  <c:v>0.38787468959583393</c:v>
                </c:pt>
                <c:pt idx="1423">
                  <c:v>0.3878848753838961</c:v>
                </c:pt>
                <c:pt idx="1424">
                  <c:v>0.38795749948611108</c:v>
                </c:pt>
                <c:pt idx="1425">
                  <c:v>0.38834682142794824</c:v>
                </c:pt>
                <c:pt idx="1426">
                  <c:v>0.38837722250541512</c:v>
                </c:pt>
                <c:pt idx="1427">
                  <c:v>0.38862468026836894</c:v>
                </c:pt>
                <c:pt idx="1428">
                  <c:v>0.38885919289129028</c:v>
                </c:pt>
                <c:pt idx="1429">
                  <c:v>0.38912508243681887</c:v>
                </c:pt>
                <c:pt idx="1430">
                  <c:v>0.38999124129256774</c:v>
                </c:pt>
                <c:pt idx="1431">
                  <c:v>0.39061225407650002</c:v>
                </c:pt>
                <c:pt idx="1432">
                  <c:v>0.39061441509691419</c:v>
                </c:pt>
                <c:pt idx="1433">
                  <c:v>0.39062690098485847</c:v>
                </c:pt>
                <c:pt idx="1434">
                  <c:v>0.39065633820777823</c:v>
                </c:pt>
                <c:pt idx="1435">
                  <c:v>0.39069328892683303</c:v>
                </c:pt>
                <c:pt idx="1436">
                  <c:v>0.39135933856349059</c:v>
                </c:pt>
                <c:pt idx="1437">
                  <c:v>0.39153134926904021</c:v>
                </c:pt>
                <c:pt idx="1438">
                  <c:v>0.39204647312400698</c:v>
                </c:pt>
                <c:pt idx="1439">
                  <c:v>0.39215808234163058</c:v>
                </c:pt>
                <c:pt idx="1440">
                  <c:v>0.39245062594685465</c:v>
                </c:pt>
                <c:pt idx="1441">
                  <c:v>0.3932440777594125</c:v>
                </c:pt>
                <c:pt idx="1442">
                  <c:v>0.39326220187717698</c:v>
                </c:pt>
                <c:pt idx="1443">
                  <c:v>0.39396583342621327</c:v>
                </c:pt>
                <c:pt idx="1444">
                  <c:v>0.3940144137664916</c:v>
                </c:pt>
                <c:pt idx="1445">
                  <c:v>0.39411011587534878</c:v>
                </c:pt>
                <c:pt idx="1446">
                  <c:v>0.39422281739404003</c:v>
                </c:pt>
                <c:pt idx="1447">
                  <c:v>0.39436585345275776</c:v>
                </c:pt>
                <c:pt idx="1448">
                  <c:v>0.39446199930134823</c:v>
                </c:pt>
                <c:pt idx="1449">
                  <c:v>0.39477602902797243</c:v>
                </c:pt>
                <c:pt idx="1450">
                  <c:v>0.39480306216093192</c:v>
                </c:pt>
                <c:pt idx="1451">
                  <c:v>0.39573614205645713</c:v>
                </c:pt>
                <c:pt idx="1452">
                  <c:v>0.39579434837617639</c:v>
                </c:pt>
                <c:pt idx="1453">
                  <c:v>0.39579853771980511</c:v>
                </c:pt>
                <c:pt idx="1454">
                  <c:v>0.39602265341229842</c:v>
                </c:pt>
                <c:pt idx="1455">
                  <c:v>0.39603289861290142</c:v>
                </c:pt>
                <c:pt idx="1456">
                  <c:v>0.39626044991648268</c:v>
                </c:pt>
                <c:pt idx="1457">
                  <c:v>0.39656899152618974</c:v>
                </c:pt>
                <c:pt idx="1458">
                  <c:v>0.39797778989268989</c:v>
                </c:pt>
                <c:pt idx="1459">
                  <c:v>0.39815142666183334</c:v>
                </c:pt>
                <c:pt idx="1460">
                  <c:v>0.39822358014920034</c:v>
                </c:pt>
                <c:pt idx="1461">
                  <c:v>0.39852333720027389</c:v>
                </c:pt>
                <c:pt idx="1462">
                  <c:v>0.39867982093186205</c:v>
                </c:pt>
                <c:pt idx="1463">
                  <c:v>0.39952729117162677</c:v>
                </c:pt>
                <c:pt idx="1464">
                  <c:v>0.39959532953849941</c:v>
                </c:pt>
                <c:pt idx="1465">
                  <c:v>0.39989771129083751</c:v>
                </c:pt>
                <c:pt idx="1466">
                  <c:v>0.40019438839942983</c:v>
                </c:pt>
                <c:pt idx="1467">
                  <c:v>0.40041012838358475</c:v>
                </c:pt>
                <c:pt idx="1468">
                  <c:v>0.40042600262910066</c:v>
                </c:pt>
                <c:pt idx="1469">
                  <c:v>0.4005127876579796</c:v>
                </c:pt>
                <c:pt idx="1470">
                  <c:v>0.4005318794792877</c:v>
                </c:pt>
                <c:pt idx="1471">
                  <c:v>0.40054625433890356</c:v>
                </c:pt>
                <c:pt idx="1472">
                  <c:v>0.40103681894924931</c:v>
                </c:pt>
                <c:pt idx="1473">
                  <c:v>0.40139641478529309</c:v>
                </c:pt>
                <c:pt idx="1474">
                  <c:v>0.4014179654038833</c:v>
                </c:pt>
                <c:pt idx="1475">
                  <c:v>0.40208871406611502</c:v>
                </c:pt>
                <c:pt idx="1476">
                  <c:v>0.40214829660715484</c:v>
                </c:pt>
                <c:pt idx="1477">
                  <c:v>0.40229337128408865</c:v>
                </c:pt>
                <c:pt idx="1478">
                  <c:v>0.4023481151109139</c:v>
                </c:pt>
                <c:pt idx="1479">
                  <c:v>0.40285776270404261</c:v>
                </c:pt>
                <c:pt idx="1480">
                  <c:v>0.40362167384958997</c:v>
                </c:pt>
                <c:pt idx="1481">
                  <c:v>0.40370808903943134</c:v>
                </c:pt>
                <c:pt idx="1482">
                  <c:v>0.40406137441629542</c:v>
                </c:pt>
                <c:pt idx="1483">
                  <c:v>0.40423665483855603</c:v>
                </c:pt>
                <c:pt idx="1484">
                  <c:v>0.40435011368098639</c:v>
                </c:pt>
                <c:pt idx="1485">
                  <c:v>0.40442836369387813</c:v>
                </c:pt>
                <c:pt idx="1486">
                  <c:v>0.40453217887635162</c:v>
                </c:pt>
                <c:pt idx="1487">
                  <c:v>0.40478063597965108</c:v>
                </c:pt>
                <c:pt idx="1488">
                  <c:v>0.40504279195754644</c:v>
                </c:pt>
                <c:pt idx="1489">
                  <c:v>0.405462116865833</c:v>
                </c:pt>
                <c:pt idx="1490">
                  <c:v>0.40585443938785021</c:v>
                </c:pt>
                <c:pt idx="1491">
                  <c:v>0.40585443938785021</c:v>
                </c:pt>
                <c:pt idx="1492">
                  <c:v>0.40585443938785021</c:v>
                </c:pt>
                <c:pt idx="1493">
                  <c:v>0.40585443938785021</c:v>
                </c:pt>
                <c:pt idx="1494">
                  <c:v>0.40620994920631937</c:v>
                </c:pt>
                <c:pt idx="1495">
                  <c:v>0.40625101814896414</c:v>
                </c:pt>
                <c:pt idx="1496">
                  <c:v>0.406428937037347</c:v>
                </c:pt>
                <c:pt idx="1497">
                  <c:v>0.40649497142270441</c:v>
                </c:pt>
                <c:pt idx="1498">
                  <c:v>0.40708607589132501</c:v>
                </c:pt>
                <c:pt idx="1499">
                  <c:v>0.40791883865330575</c:v>
                </c:pt>
                <c:pt idx="1500">
                  <c:v>0.40806558830658979</c:v>
                </c:pt>
                <c:pt idx="1501">
                  <c:v>0.40853679098947981</c:v>
                </c:pt>
                <c:pt idx="1502">
                  <c:v>0.40861282951159861</c:v>
                </c:pt>
                <c:pt idx="1503">
                  <c:v>0.4086436912304795</c:v>
                </c:pt>
                <c:pt idx="1504">
                  <c:v>0.40927017954640826</c:v>
                </c:pt>
                <c:pt idx="1505">
                  <c:v>0.4095125883079434</c:v>
                </c:pt>
                <c:pt idx="1506">
                  <c:v>0.40955315908459333</c:v>
                </c:pt>
                <c:pt idx="1507">
                  <c:v>0.40971758792889823</c:v>
                </c:pt>
                <c:pt idx="1508">
                  <c:v>0.4104879123797609</c:v>
                </c:pt>
                <c:pt idx="1509">
                  <c:v>0.41052111145539266</c:v>
                </c:pt>
                <c:pt idx="1510">
                  <c:v>0.41053934053010571</c:v>
                </c:pt>
                <c:pt idx="1511">
                  <c:v>0.41058525946034058</c:v>
                </c:pt>
                <c:pt idx="1512">
                  <c:v>0.41062116441791729</c:v>
                </c:pt>
                <c:pt idx="1513">
                  <c:v>0.41123634061609571</c:v>
                </c:pt>
                <c:pt idx="1514">
                  <c:v>0.41123634061609571</c:v>
                </c:pt>
                <c:pt idx="1515">
                  <c:v>0.41123634061609571</c:v>
                </c:pt>
                <c:pt idx="1516">
                  <c:v>0.41123634061610853</c:v>
                </c:pt>
                <c:pt idx="1517">
                  <c:v>0.41123634061610853</c:v>
                </c:pt>
                <c:pt idx="1518">
                  <c:v>0.41123634061611264</c:v>
                </c:pt>
                <c:pt idx="1519">
                  <c:v>0.41123634061611264</c:v>
                </c:pt>
                <c:pt idx="1520">
                  <c:v>0.41123634061612957</c:v>
                </c:pt>
                <c:pt idx="1521">
                  <c:v>0.41123634061612957</c:v>
                </c:pt>
                <c:pt idx="1522">
                  <c:v>0.41123634061612957</c:v>
                </c:pt>
                <c:pt idx="1523">
                  <c:v>0.41123634061612957</c:v>
                </c:pt>
                <c:pt idx="1524">
                  <c:v>0.41123634061612957</c:v>
                </c:pt>
                <c:pt idx="1525">
                  <c:v>0.41123634061612957</c:v>
                </c:pt>
                <c:pt idx="1526">
                  <c:v>0.41136509104964214</c:v>
                </c:pt>
                <c:pt idx="1527">
                  <c:v>0.41150969420070349</c:v>
                </c:pt>
                <c:pt idx="1528">
                  <c:v>0.41154708168891313</c:v>
                </c:pt>
                <c:pt idx="1529">
                  <c:v>0.41183572578249811</c:v>
                </c:pt>
                <c:pt idx="1530">
                  <c:v>0.41185461662915879</c:v>
                </c:pt>
                <c:pt idx="1531">
                  <c:v>0.41201323111887145</c:v>
                </c:pt>
                <c:pt idx="1532">
                  <c:v>0.41204491612444949</c:v>
                </c:pt>
                <c:pt idx="1533">
                  <c:v>0.41205741977493493</c:v>
                </c:pt>
                <c:pt idx="1534">
                  <c:v>0.41219073746026624</c:v>
                </c:pt>
                <c:pt idx="1535">
                  <c:v>0.41233346518745356</c:v>
                </c:pt>
                <c:pt idx="1536">
                  <c:v>0.41236687186037346</c:v>
                </c:pt>
                <c:pt idx="1537">
                  <c:v>0.41251259699397225</c:v>
                </c:pt>
                <c:pt idx="1538">
                  <c:v>0.4125595128236737</c:v>
                </c:pt>
                <c:pt idx="1539">
                  <c:v>0.41267043569680201</c:v>
                </c:pt>
                <c:pt idx="1540">
                  <c:v>0.41295370905553641</c:v>
                </c:pt>
                <c:pt idx="1541">
                  <c:v>0.41319482791417567</c:v>
                </c:pt>
                <c:pt idx="1542">
                  <c:v>0.413587741709743</c:v>
                </c:pt>
                <c:pt idx="1543">
                  <c:v>0.41370409796591118</c:v>
                </c:pt>
                <c:pt idx="1544">
                  <c:v>0.41414956313406681</c:v>
                </c:pt>
                <c:pt idx="1545">
                  <c:v>0.4144555496621245</c:v>
                </c:pt>
                <c:pt idx="1546">
                  <c:v>0.41453165266602138</c:v>
                </c:pt>
                <c:pt idx="1547">
                  <c:v>0.41454384849921733</c:v>
                </c:pt>
                <c:pt idx="1548">
                  <c:v>0.41533587753844059</c:v>
                </c:pt>
                <c:pt idx="1549">
                  <c:v>0.41551086160352912</c:v>
                </c:pt>
                <c:pt idx="1550">
                  <c:v>0.41621404419118962</c:v>
                </c:pt>
                <c:pt idx="1551">
                  <c:v>0.41672608963789859</c:v>
                </c:pt>
                <c:pt idx="1552">
                  <c:v>0.41679483181885879</c:v>
                </c:pt>
                <c:pt idx="1553">
                  <c:v>0.41742420910958089</c:v>
                </c:pt>
                <c:pt idx="1554">
                  <c:v>0.41878149157012595</c:v>
                </c:pt>
                <c:pt idx="1555">
                  <c:v>0.41937382031646153</c:v>
                </c:pt>
                <c:pt idx="1556">
                  <c:v>0.41937472438482293</c:v>
                </c:pt>
                <c:pt idx="1557">
                  <c:v>0.41952035103881702</c:v>
                </c:pt>
                <c:pt idx="1558">
                  <c:v>0.41959568166675526</c:v>
                </c:pt>
                <c:pt idx="1559">
                  <c:v>0.41967387737620865</c:v>
                </c:pt>
                <c:pt idx="1560">
                  <c:v>0.42009038383908742</c:v>
                </c:pt>
                <c:pt idx="1561">
                  <c:v>0.42022404498337146</c:v>
                </c:pt>
                <c:pt idx="1562">
                  <c:v>0.42037065126714113</c:v>
                </c:pt>
                <c:pt idx="1563">
                  <c:v>0.42112429540645313</c:v>
                </c:pt>
                <c:pt idx="1564">
                  <c:v>0.42129436454326635</c:v>
                </c:pt>
                <c:pt idx="1565">
                  <c:v>0.42136647248220571</c:v>
                </c:pt>
                <c:pt idx="1566">
                  <c:v>0.42148322064607696</c:v>
                </c:pt>
                <c:pt idx="1567">
                  <c:v>0.42170376629786821</c:v>
                </c:pt>
                <c:pt idx="1568">
                  <c:v>0.42203220091530369</c:v>
                </c:pt>
                <c:pt idx="1569">
                  <c:v>0.42207686862517113</c:v>
                </c:pt>
                <c:pt idx="1570">
                  <c:v>0.42230450077016451</c:v>
                </c:pt>
                <c:pt idx="1571">
                  <c:v>0.42260811365968182</c:v>
                </c:pt>
                <c:pt idx="1572">
                  <c:v>0.42281785592878607</c:v>
                </c:pt>
                <c:pt idx="1573">
                  <c:v>0.42285937358820724</c:v>
                </c:pt>
                <c:pt idx="1574">
                  <c:v>0.42297571303568227</c:v>
                </c:pt>
                <c:pt idx="1575">
                  <c:v>0.42320377216087079</c:v>
                </c:pt>
                <c:pt idx="1576">
                  <c:v>0.42321517314717005</c:v>
                </c:pt>
                <c:pt idx="1577">
                  <c:v>0.42345784485479321</c:v>
                </c:pt>
                <c:pt idx="1578">
                  <c:v>0.423516781066541</c:v>
                </c:pt>
                <c:pt idx="1579">
                  <c:v>0.4236964010255953</c:v>
                </c:pt>
                <c:pt idx="1580">
                  <c:v>0.42379796750079674</c:v>
                </c:pt>
                <c:pt idx="1581">
                  <c:v>0.42408195279476529</c:v>
                </c:pt>
                <c:pt idx="1582">
                  <c:v>0.42410041266416504</c:v>
                </c:pt>
                <c:pt idx="1583">
                  <c:v>0.42428157380835502</c:v>
                </c:pt>
                <c:pt idx="1584">
                  <c:v>0.42428993428881073</c:v>
                </c:pt>
                <c:pt idx="1585">
                  <c:v>0.42491287276070122</c:v>
                </c:pt>
                <c:pt idx="1586">
                  <c:v>0.42498190296918531</c:v>
                </c:pt>
                <c:pt idx="1587">
                  <c:v>0.42507326500369325</c:v>
                </c:pt>
                <c:pt idx="1588">
                  <c:v>0.42532228288237595</c:v>
                </c:pt>
                <c:pt idx="1589">
                  <c:v>0.42593202505042266</c:v>
                </c:pt>
                <c:pt idx="1590">
                  <c:v>0.42661953506167122</c:v>
                </c:pt>
                <c:pt idx="1591">
                  <c:v>0.42672499737948655</c:v>
                </c:pt>
                <c:pt idx="1592">
                  <c:v>0.42691551806841233</c:v>
                </c:pt>
                <c:pt idx="1593">
                  <c:v>0.42757151350127642</c:v>
                </c:pt>
                <c:pt idx="1594">
                  <c:v>0.42771863699058149</c:v>
                </c:pt>
                <c:pt idx="1595">
                  <c:v>0.42829096478451373</c:v>
                </c:pt>
                <c:pt idx="1596">
                  <c:v>0.42872552342017212</c:v>
                </c:pt>
                <c:pt idx="1597">
                  <c:v>0.42915314548055217</c:v>
                </c:pt>
                <c:pt idx="1598">
                  <c:v>0.4291722049755472</c:v>
                </c:pt>
                <c:pt idx="1599">
                  <c:v>0.42951131967977052</c:v>
                </c:pt>
                <c:pt idx="1600">
                  <c:v>0.42979572163321667</c:v>
                </c:pt>
                <c:pt idx="1601">
                  <c:v>0.4299107481502813</c:v>
                </c:pt>
                <c:pt idx="1602">
                  <c:v>0.4299900780674718</c:v>
                </c:pt>
                <c:pt idx="1603">
                  <c:v>0.43017046307928747</c:v>
                </c:pt>
                <c:pt idx="1604">
                  <c:v>0.43034719895832441</c:v>
                </c:pt>
                <c:pt idx="1605">
                  <c:v>0.43085421216405062</c:v>
                </c:pt>
                <c:pt idx="1606">
                  <c:v>0.4309409322694393</c:v>
                </c:pt>
                <c:pt idx="1607">
                  <c:v>0.43103799926018255</c:v>
                </c:pt>
                <c:pt idx="1608">
                  <c:v>0.43115596268376377</c:v>
                </c:pt>
                <c:pt idx="1609">
                  <c:v>0.4313753804364644</c:v>
                </c:pt>
                <c:pt idx="1610">
                  <c:v>0.43139152490962995</c:v>
                </c:pt>
                <c:pt idx="1611">
                  <c:v>0.431407036462638</c:v>
                </c:pt>
                <c:pt idx="1612">
                  <c:v>0.4314165796677486</c:v>
                </c:pt>
                <c:pt idx="1613">
                  <c:v>0.43147978635111295</c:v>
                </c:pt>
                <c:pt idx="1614">
                  <c:v>0.43173078898943101</c:v>
                </c:pt>
                <c:pt idx="1615">
                  <c:v>0.43179596686368604</c:v>
                </c:pt>
                <c:pt idx="1616">
                  <c:v>0.43190389178447708</c:v>
                </c:pt>
                <c:pt idx="1617">
                  <c:v>0.4319110954319787</c:v>
                </c:pt>
                <c:pt idx="1618">
                  <c:v>0.43268384581098523</c:v>
                </c:pt>
                <c:pt idx="1619">
                  <c:v>0.43292705711888263</c:v>
                </c:pt>
                <c:pt idx="1620">
                  <c:v>0.43356945653655066</c:v>
                </c:pt>
                <c:pt idx="1621">
                  <c:v>0.43415511889088632</c:v>
                </c:pt>
                <c:pt idx="1622">
                  <c:v>0.43452685732898022</c:v>
                </c:pt>
                <c:pt idx="1623">
                  <c:v>0.43478973514781866</c:v>
                </c:pt>
                <c:pt idx="1624">
                  <c:v>0.43510708521994135</c:v>
                </c:pt>
                <c:pt idx="1625">
                  <c:v>0.43514222211444104</c:v>
                </c:pt>
                <c:pt idx="1626">
                  <c:v>0.43541247886223133</c:v>
                </c:pt>
                <c:pt idx="1627">
                  <c:v>0.43562344680106668</c:v>
                </c:pt>
                <c:pt idx="1628">
                  <c:v>0.43608467393089967</c:v>
                </c:pt>
                <c:pt idx="1629">
                  <c:v>0.43624423779629129</c:v>
                </c:pt>
                <c:pt idx="1630">
                  <c:v>0.43669523411721145</c:v>
                </c:pt>
                <c:pt idx="1631">
                  <c:v>0.43669523411721145</c:v>
                </c:pt>
                <c:pt idx="1632">
                  <c:v>0.43669523411721145</c:v>
                </c:pt>
                <c:pt idx="1633">
                  <c:v>0.43669523411721145</c:v>
                </c:pt>
                <c:pt idx="1634">
                  <c:v>0.43701837435817958</c:v>
                </c:pt>
                <c:pt idx="1635">
                  <c:v>0.43716479892104365</c:v>
                </c:pt>
                <c:pt idx="1636">
                  <c:v>0.43738787039292348</c:v>
                </c:pt>
                <c:pt idx="1637">
                  <c:v>0.43740699705628416</c:v>
                </c:pt>
                <c:pt idx="1638">
                  <c:v>0.43755319375519053</c:v>
                </c:pt>
                <c:pt idx="1639">
                  <c:v>0.43755995364400518</c:v>
                </c:pt>
                <c:pt idx="1640">
                  <c:v>0.43761232800323979</c:v>
                </c:pt>
                <c:pt idx="1641">
                  <c:v>0.43785437263668114</c:v>
                </c:pt>
                <c:pt idx="1642">
                  <c:v>0.43803270035738173</c:v>
                </c:pt>
                <c:pt idx="1643">
                  <c:v>0.43822773413874933</c:v>
                </c:pt>
                <c:pt idx="1644">
                  <c:v>0.43851970534758106</c:v>
                </c:pt>
                <c:pt idx="1645">
                  <c:v>0.43857847986376114</c:v>
                </c:pt>
                <c:pt idx="1646">
                  <c:v>0.4387637838500672</c:v>
                </c:pt>
                <c:pt idx="1647">
                  <c:v>0.43900604499820289</c:v>
                </c:pt>
                <c:pt idx="1648">
                  <c:v>0.43902871193413351</c:v>
                </c:pt>
                <c:pt idx="1649">
                  <c:v>0.43918856080181762</c:v>
                </c:pt>
                <c:pt idx="1650">
                  <c:v>0.43927927260835625</c:v>
                </c:pt>
                <c:pt idx="1651">
                  <c:v>0.43971071520305782</c:v>
                </c:pt>
                <c:pt idx="1652">
                  <c:v>0.44003982002145037</c:v>
                </c:pt>
                <c:pt idx="1653">
                  <c:v>0.44062677888894652</c:v>
                </c:pt>
                <c:pt idx="1654">
                  <c:v>0.44066535536844204</c:v>
                </c:pt>
                <c:pt idx="1655">
                  <c:v>0.44068631278827985</c:v>
                </c:pt>
                <c:pt idx="1656">
                  <c:v>0.44093068189940876</c:v>
                </c:pt>
                <c:pt idx="1657">
                  <c:v>0.4416478471502247</c:v>
                </c:pt>
                <c:pt idx="1658">
                  <c:v>0.44166634817661643</c:v>
                </c:pt>
                <c:pt idx="1659">
                  <c:v>0.44170124787218412</c:v>
                </c:pt>
                <c:pt idx="1660">
                  <c:v>0.44171295184625481</c:v>
                </c:pt>
                <c:pt idx="1661">
                  <c:v>0.44174939191123697</c:v>
                </c:pt>
                <c:pt idx="1662">
                  <c:v>0.44192646250531942</c:v>
                </c:pt>
                <c:pt idx="1663">
                  <c:v>0.44226644063856052</c:v>
                </c:pt>
                <c:pt idx="1664">
                  <c:v>0.44226644063856052</c:v>
                </c:pt>
                <c:pt idx="1665">
                  <c:v>0.44233726214015306</c:v>
                </c:pt>
                <c:pt idx="1666">
                  <c:v>0.44237369485367728</c:v>
                </c:pt>
                <c:pt idx="1667">
                  <c:v>0.44237369485367728</c:v>
                </c:pt>
                <c:pt idx="1668">
                  <c:v>0.44237369485367728</c:v>
                </c:pt>
                <c:pt idx="1669">
                  <c:v>0.44237369485369021</c:v>
                </c:pt>
                <c:pt idx="1670">
                  <c:v>0.44237369485369021</c:v>
                </c:pt>
                <c:pt idx="1671">
                  <c:v>0.44237369485369443</c:v>
                </c:pt>
                <c:pt idx="1672">
                  <c:v>0.44237369485369443</c:v>
                </c:pt>
                <c:pt idx="1673">
                  <c:v>0.44237369485371159</c:v>
                </c:pt>
                <c:pt idx="1674">
                  <c:v>0.44237369485371159</c:v>
                </c:pt>
                <c:pt idx="1675">
                  <c:v>0.44237369485371159</c:v>
                </c:pt>
                <c:pt idx="1676">
                  <c:v>0.44237369485371159</c:v>
                </c:pt>
                <c:pt idx="1677">
                  <c:v>0.44249884515841975</c:v>
                </c:pt>
                <c:pt idx="1678">
                  <c:v>0.44251406493959117</c:v>
                </c:pt>
                <c:pt idx="1679">
                  <c:v>0.44293381680824828</c:v>
                </c:pt>
                <c:pt idx="1680">
                  <c:v>0.44301669361039359</c:v>
                </c:pt>
                <c:pt idx="1681">
                  <c:v>0.44304347786784992</c:v>
                </c:pt>
                <c:pt idx="1682">
                  <c:v>0.44316199928386779</c:v>
                </c:pt>
                <c:pt idx="1683">
                  <c:v>0.44319414714709765</c:v>
                </c:pt>
                <c:pt idx="1684">
                  <c:v>0.44475925913642178</c:v>
                </c:pt>
                <c:pt idx="1685">
                  <c:v>0.44512262301209404</c:v>
                </c:pt>
                <c:pt idx="1686">
                  <c:v>0.44526931895984606</c:v>
                </c:pt>
                <c:pt idx="1687">
                  <c:v>0.44527079992520613</c:v>
                </c:pt>
                <c:pt idx="1688">
                  <c:v>0.44527916855867711</c:v>
                </c:pt>
                <c:pt idx="1689">
                  <c:v>0.44542604714124029</c:v>
                </c:pt>
                <c:pt idx="1690">
                  <c:v>0.44560918021133272</c:v>
                </c:pt>
                <c:pt idx="1691">
                  <c:v>0.44572893001800845</c:v>
                </c:pt>
                <c:pt idx="1692">
                  <c:v>0.44584720211304557</c:v>
                </c:pt>
                <c:pt idx="1693">
                  <c:v>0.44587495679624339</c:v>
                </c:pt>
                <c:pt idx="1694">
                  <c:v>0.44670946981727155</c:v>
                </c:pt>
                <c:pt idx="1695">
                  <c:v>0.44689252585246475</c:v>
                </c:pt>
                <c:pt idx="1696">
                  <c:v>0.44713734987922643</c:v>
                </c:pt>
                <c:pt idx="1697">
                  <c:v>0.44736915812249672</c:v>
                </c:pt>
                <c:pt idx="1698">
                  <c:v>0.44737086723954583</c:v>
                </c:pt>
                <c:pt idx="1699">
                  <c:v>0.44781030344920503</c:v>
                </c:pt>
                <c:pt idx="1700">
                  <c:v>0.44828492705538719</c:v>
                </c:pt>
                <c:pt idx="1701">
                  <c:v>0.44878015975441754</c:v>
                </c:pt>
                <c:pt idx="1702">
                  <c:v>0.44899440764655735</c:v>
                </c:pt>
                <c:pt idx="1703">
                  <c:v>0.44900592945515738</c:v>
                </c:pt>
                <c:pt idx="1704">
                  <c:v>0.44931072569328045</c:v>
                </c:pt>
                <c:pt idx="1705">
                  <c:v>0.44949223712190756</c:v>
                </c:pt>
                <c:pt idx="1706">
                  <c:v>0.4499043885043354</c:v>
                </c:pt>
                <c:pt idx="1707">
                  <c:v>0.45008353418966623</c:v>
                </c:pt>
                <c:pt idx="1708">
                  <c:v>0.45040736678276483</c:v>
                </c:pt>
                <c:pt idx="1709">
                  <c:v>0.45044678779260089</c:v>
                </c:pt>
                <c:pt idx="1710">
                  <c:v>0.45062545519876407</c:v>
                </c:pt>
                <c:pt idx="1711">
                  <c:v>0.45072137530002143</c:v>
                </c:pt>
                <c:pt idx="1712">
                  <c:v>0.4507758542010471</c:v>
                </c:pt>
                <c:pt idx="1713">
                  <c:v>0.45079111678662509</c:v>
                </c:pt>
                <c:pt idx="1714">
                  <c:v>0.45175094705347196</c:v>
                </c:pt>
                <c:pt idx="1715">
                  <c:v>0.45256984743464979</c:v>
                </c:pt>
                <c:pt idx="1716">
                  <c:v>0.45263670271188189</c:v>
                </c:pt>
                <c:pt idx="1717">
                  <c:v>0.45270897028423751</c:v>
                </c:pt>
                <c:pt idx="1718">
                  <c:v>0.45276109771969864</c:v>
                </c:pt>
                <c:pt idx="1719">
                  <c:v>0.45329235476913432</c:v>
                </c:pt>
                <c:pt idx="1720">
                  <c:v>0.45340682930213316</c:v>
                </c:pt>
                <c:pt idx="1721">
                  <c:v>0.45345298531609013</c:v>
                </c:pt>
                <c:pt idx="1722">
                  <c:v>0.45355540176413517</c:v>
                </c:pt>
                <c:pt idx="1723">
                  <c:v>0.45413333152953428</c:v>
                </c:pt>
                <c:pt idx="1724">
                  <c:v>0.45427225300746421</c:v>
                </c:pt>
                <c:pt idx="1725">
                  <c:v>0.45500384708553643</c:v>
                </c:pt>
                <c:pt idx="1726">
                  <c:v>0.45502308941748337</c:v>
                </c:pt>
                <c:pt idx="1727">
                  <c:v>0.45536544700736697</c:v>
                </c:pt>
                <c:pt idx="1728">
                  <c:v>0.45539203055605304</c:v>
                </c:pt>
                <c:pt idx="1729">
                  <c:v>0.45541071420045692</c:v>
                </c:pt>
                <c:pt idx="1730">
                  <c:v>0.45554483663898027</c:v>
                </c:pt>
                <c:pt idx="1731">
                  <c:v>0.45566094971130711</c:v>
                </c:pt>
                <c:pt idx="1732">
                  <c:v>0.45574102769669572</c:v>
                </c:pt>
                <c:pt idx="1733">
                  <c:v>0.45610150311570896</c:v>
                </c:pt>
                <c:pt idx="1734">
                  <c:v>0.45664724077985341</c:v>
                </c:pt>
                <c:pt idx="1735">
                  <c:v>0.45687403551223804</c:v>
                </c:pt>
                <c:pt idx="1736">
                  <c:v>0.45718155145889394</c:v>
                </c:pt>
                <c:pt idx="1737">
                  <c:v>0.45756366047191804</c:v>
                </c:pt>
                <c:pt idx="1738">
                  <c:v>0.45760566272335751</c:v>
                </c:pt>
                <c:pt idx="1739">
                  <c:v>0.45778761817739416</c:v>
                </c:pt>
                <c:pt idx="1740">
                  <c:v>0.45785911017857961</c:v>
                </c:pt>
                <c:pt idx="1741">
                  <c:v>0.45795971853497974</c:v>
                </c:pt>
                <c:pt idx="1742">
                  <c:v>0.45856737391698271</c:v>
                </c:pt>
                <c:pt idx="1743">
                  <c:v>0.45870495988207594</c:v>
                </c:pt>
                <c:pt idx="1744">
                  <c:v>0.45874210442902763</c:v>
                </c:pt>
                <c:pt idx="1745">
                  <c:v>0.45946088972508303</c:v>
                </c:pt>
                <c:pt idx="1746">
                  <c:v>0.46005170740747026</c:v>
                </c:pt>
                <c:pt idx="1747">
                  <c:v>0.46061372373342119</c:v>
                </c:pt>
                <c:pt idx="1748">
                  <c:v>0.46069184489411508</c:v>
                </c:pt>
                <c:pt idx="1749">
                  <c:v>0.46101193058929746</c:v>
                </c:pt>
                <c:pt idx="1750">
                  <c:v>0.46104736933173551</c:v>
                </c:pt>
                <c:pt idx="1751">
                  <c:v>0.4612812153287808</c:v>
                </c:pt>
                <c:pt idx="1752">
                  <c:v>0.46192415839442635</c:v>
                </c:pt>
                <c:pt idx="1753">
                  <c:v>0.46213379755479528</c:v>
                </c:pt>
                <c:pt idx="1754">
                  <c:v>0.46254668073187649</c:v>
                </c:pt>
                <c:pt idx="1755">
                  <c:v>0.46276843608019852</c:v>
                </c:pt>
                <c:pt idx="1756">
                  <c:v>0.46278475216230297</c:v>
                </c:pt>
                <c:pt idx="1757">
                  <c:v>0.4628004285464411</c:v>
                </c:pt>
                <c:pt idx="1758">
                  <c:v>0.46283141842772202</c:v>
                </c:pt>
                <c:pt idx="1759">
                  <c:v>0.46287395084484312</c:v>
                </c:pt>
                <c:pt idx="1760">
                  <c:v>0.46297904883298241</c:v>
                </c:pt>
                <c:pt idx="1761">
                  <c:v>0.46301363230584985</c:v>
                </c:pt>
                <c:pt idx="1762">
                  <c:v>0.46331187954165604</c:v>
                </c:pt>
                <c:pt idx="1763">
                  <c:v>0.46333116322441958</c:v>
                </c:pt>
                <c:pt idx="1764">
                  <c:v>0.46353817596369168</c:v>
                </c:pt>
                <c:pt idx="1765">
                  <c:v>0.46367425324797285</c:v>
                </c:pt>
                <c:pt idx="1766">
                  <c:v>0.46385402418590838</c:v>
                </c:pt>
                <c:pt idx="1767">
                  <c:v>0.46405063031305271</c:v>
                </c:pt>
                <c:pt idx="1768">
                  <c:v>0.46445290072203133</c:v>
                </c:pt>
                <c:pt idx="1769">
                  <c:v>0.4646989320899978</c:v>
                </c:pt>
                <c:pt idx="1770">
                  <c:v>0.46476036558313194</c:v>
                </c:pt>
                <c:pt idx="1771">
                  <c:v>0.46521851247405749</c:v>
                </c:pt>
                <c:pt idx="1772">
                  <c:v>0.46536749260197235</c:v>
                </c:pt>
                <c:pt idx="1773">
                  <c:v>0.46598501539500253</c:v>
                </c:pt>
                <c:pt idx="1774">
                  <c:v>0.46617306423278776</c:v>
                </c:pt>
                <c:pt idx="1775">
                  <c:v>0.4665765042895455</c:v>
                </c:pt>
                <c:pt idx="1776">
                  <c:v>0.46688273011178322</c:v>
                </c:pt>
                <c:pt idx="1777">
                  <c:v>0.46741750447851071</c:v>
                </c:pt>
                <c:pt idx="1778">
                  <c:v>0.46765911648355535</c:v>
                </c:pt>
                <c:pt idx="1779">
                  <c:v>0.46777797697147422</c:v>
                </c:pt>
                <c:pt idx="1780">
                  <c:v>0.46790052875406041</c:v>
                </c:pt>
                <c:pt idx="1781">
                  <c:v>0.46792587814510883</c:v>
                </c:pt>
                <c:pt idx="1782">
                  <c:v>0.46792587814510883</c:v>
                </c:pt>
                <c:pt idx="1783">
                  <c:v>0.46792587814510883</c:v>
                </c:pt>
                <c:pt idx="1784">
                  <c:v>0.46792587814510883</c:v>
                </c:pt>
                <c:pt idx="1785">
                  <c:v>0.46829986003281032</c:v>
                </c:pt>
                <c:pt idx="1786">
                  <c:v>0.46836991609847661</c:v>
                </c:pt>
                <c:pt idx="1787">
                  <c:v>0.46846263377981701</c:v>
                </c:pt>
                <c:pt idx="1788">
                  <c:v>0.46898426893145778</c:v>
                </c:pt>
                <c:pt idx="1789">
                  <c:v>0.46901124782648212</c:v>
                </c:pt>
                <c:pt idx="1790">
                  <c:v>0.46901485872288767</c:v>
                </c:pt>
                <c:pt idx="1791">
                  <c:v>0.46975691444237194</c:v>
                </c:pt>
                <c:pt idx="1792">
                  <c:v>0.47047428844696021</c:v>
                </c:pt>
                <c:pt idx="1793">
                  <c:v>0.47060483450983909</c:v>
                </c:pt>
                <c:pt idx="1794">
                  <c:v>0.47099703258047437</c:v>
                </c:pt>
                <c:pt idx="1795">
                  <c:v>0.47114622972655623</c:v>
                </c:pt>
                <c:pt idx="1796">
                  <c:v>0.47115465587117356</c:v>
                </c:pt>
                <c:pt idx="1797">
                  <c:v>0.47118530430802763</c:v>
                </c:pt>
                <c:pt idx="1798">
                  <c:v>0.47141065152944617</c:v>
                </c:pt>
                <c:pt idx="1799">
                  <c:v>0.4717265658757418</c:v>
                </c:pt>
                <c:pt idx="1800">
                  <c:v>0.47186262693435016</c:v>
                </c:pt>
                <c:pt idx="1801">
                  <c:v>0.4721093450624585</c:v>
                </c:pt>
                <c:pt idx="1802">
                  <c:v>0.47214838024623595</c:v>
                </c:pt>
                <c:pt idx="1803">
                  <c:v>0.47277888316055749</c:v>
                </c:pt>
                <c:pt idx="1804">
                  <c:v>0.47302531890780275</c:v>
                </c:pt>
                <c:pt idx="1805">
                  <c:v>0.47309687744898365</c:v>
                </c:pt>
                <c:pt idx="1806">
                  <c:v>0.47313936069505447</c:v>
                </c:pt>
                <c:pt idx="1807">
                  <c:v>0.47315801968971971</c:v>
                </c:pt>
                <c:pt idx="1808">
                  <c:v>0.47324177162536052</c:v>
                </c:pt>
                <c:pt idx="1809">
                  <c:v>0.4733685107848894</c:v>
                </c:pt>
                <c:pt idx="1810">
                  <c:v>0.47376319829144731</c:v>
                </c:pt>
                <c:pt idx="1811">
                  <c:v>0.47376319829147012</c:v>
                </c:pt>
                <c:pt idx="1812">
                  <c:v>0.47376319829147012</c:v>
                </c:pt>
                <c:pt idx="1813">
                  <c:v>0.47381080586124819</c:v>
                </c:pt>
                <c:pt idx="1814">
                  <c:v>0.47387135385394019</c:v>
                </c:pt>
                <c:pt idx="1815">
                  <c:v>0.47387135385394019</c:v>
                </c:pt>
                <c:pt idx="1816">
                  <c:v>0.47387135385394019</c:v>
                </c:pt>
                <c:pt idx="1817">
                  <c:v>0.47387135385395418</c:v>
                </c:pt>
                <c:pt idx="1818">
                  <c:v>0.47387135385395862</c:v>
                </c:pt>
                <c:pt idx="1819">
                  <c:v>0.47387135385395862</c:v>
                </c:pt>
                <c:pt idx="1820">
                  <c:v>0.47387135385397705</c:v>
                </c:pt>
                <c:pt idx="1821">
                  <c:v>0.47387135385397705</c:v>
                </c:pt>
                <c:pt idx="1822">
                  <c:v>0.47387135385397705</c:v>
                </c:pt>
                <c:pt idx="1823">
                  <c:v>0.47387135385397705</c:v>
                </c:pt>
                <c:pt idx="1824">
                  <c:v>0.47466621147606497</c:v>
                </c:pt>
                <c:pt idx="1825">
                  <c:v>0.47469862391086792</c:v>
                </c:pt>
                <c:pt idx="1826">
                  <c:v>0.47478685791977066</c:v>
                </c:pt>
                <c:pt idx="1827">
                  <c:v>0.47490587191448463</c:v>
                </c:pt>
                <c:pt idx="1828">
                  <c:v>0.47521256625832514</c:v>
                </c:pt>
                <c:pt idx="1829">
                  <c:v>0.47539520072120123</c:v>
                </c:pt>
                <c:pt idx="1830">
                  <c:v>0.47563114320590194</c:v>
                </c:pt>
                <c:pt idx="1831">
                  <c:v>0.47599011832865007</c:v>
                </c:pt>
                <c:pt idx="1832">
                  <c:v>0.47616816665073958</c:v>
                </c:pt>
                <c:pt idx="1833">
                  <c:v>0.47642410808555413</c:v>
                </c:pt>
                <c:pt idx="1834">
                  <c:v>0.47663179997726907</c:v>
                </c:pt>
                <c:pt idx="1835">
                  <c:v>0.47675981281512059</c:v>
                </c:pt>
                <c:pt idx="1836">
                  <c:v>0.47677522705739217</c:v>
                </c:pt>
                <c:pt idx="1837">
                  <c:v>0.47681016235336104</c:v>
                </c:pt>
                <c:pt idx="1838">
                  <c:v>0.47713293342468938</c:v>
                </c:pt>
                <c:pt idx="1839">
                  <c:v>0.47714539630174174</c:v>
                </c:pt>
                <c:pt idx="1840">
                  <c:v>0.47747659482980626</c:v>
                </c:pt>
                <c:pt idx="1841">
                  <c:v>0.47766742867463713</c:v>
                </c:pt>
                <c:pt idx="1842">
                  <c:v>0.47824161370431639</c:v>
                </c:pt>
                <c:pt idx="1843">
                  <c:v>0.47863093019944014</c:v>
                </c:pt>
                <c:pt idx="1844">
                  <c:v>0.47866648795985511</c:v>
                </c:pt>
                <c:pt idx="1845">
                  <c:v>0.4793326841241986</c:v>
                </c:pt>
                <c:pt idx="1846">
                  <c:v>0.47948207539244736</c:v>
                </c:pt>
                <c:pt idx="1847">
                  <c:v>0.47972834953263921</c:v>
                </c:pt>
                <c:pt idx="1848">
                  <c:v>0.48017140991196561</c:v>
                </c:pt>
                <c:pt idx="1849">
                  <c:v>0.48029163334725161</c:v>
                </c:pt>
                <c:pt idx="1850">
                  <c:v>0.48045317405699034</c:v>
                </c:pt>
                <c:pt idx="1851">
                  <c:v>0.48093831191117609</c:v>
                </c:pt>
                <c:pt idx="1852">
                  <c:v>0.48095765541136004</c:v>
                </c:pt>
                <c:pt idx="1853">
                  <c:v>0.48141007343383624</c:v>
                </c:pt>
                <c:pt idx="1854">
                  <c:v>0.48159039539628146</c:v>
                </c:pt>
                <c:pt idx="1855">
                  <c:v>0.48170710908690095</c:v>
                </c:pt>
                <c:pt idx="1856">
                  <c:v>0.48178759998735438</c:v>
                </c:pt>
                <c:pt idx="1857">
                  <c:v>0.48214992098090759</c:v>
                </c:pt>
                <c:pt idx="1858">
                  <c:v>0.48218547535381301</c:v>
                </c:pt>
                <c:pt idx="1859">
                  <c:v>0.48285065796550813</c:v>
                </c:pt>
                <c:pt idx="1860">
                  <c:v>0.48312707710374703</c:v>
                </c:pt>
                <c:pt idx="1861">
                  <c:v>0.48359432937456076</c:v>
                </c:pt>
                <c:pt idx="1862">
                  <c:v>0.48361934314319366</c:v>
                </c:pt>
                <c:pt idx="1863">
                  <c:v>0.48366154884259543</c:v>
                </c:pt>
                <c:pt idx="1864">
                  <c:v>0.48373608266455281</c:v>
                </c:pt>
                <c:pt idx="1865">
                  <c:v>0.48380791733148487</c:v>
                </c:pt>
                <c:pt idx="1866">
                  <c:v>0.48414255795221461</c:v>
                </c:pt>
                <c:pt idx="1867">
                  <c:v>0.48420086338510399</c:v>
                </c:pt>
                <c:pt idx="1868">
                  <c:v>0.48423612199948579</c:v>
                </c:pt>
                <c:pt idx="1869">
                  <c:v>0.48451953020627481</c:v>
                </c:pt>
                <c:pt idx="1870">
                  <c:v>0.48476606664110106</c:v>
                </c:pt>
                <c:pt idx="1871">
                  <c:v>0.48552547015193304</c:v>
                </c:pt>
                <c:pt idx="1872">
                  <c:v>0.48574712782776175</c:v>
                </c:pt>
                <c:pt idx="1873">
                  <c:v>0.48607084448578275</c:v>
                </c:pt>
                <c:pt idx="1874">
                  <c:v>0.48611893681516039</c:v>
                </c:pt>
                <c:pt idx="1875">
                  <c:v>0.4864849121464605</c:v>
                </c:pt>
                <c:pt idx="1876">
                  <c:v>0.48662650472711683</c:v>
                </c:pt>
                <c:pt idx="1877">
                  <c:v>0.48665355019774065</c:v>
                </c:pt>
                <c:pt idx="1878">
                  <c:v>0.48697501002960952</c:v>
                </c:pt>
                <c:pt idx="1879">
                  <c:v>0.48698180371620609</c:v>
                </c:pt>
                <c:pt idx="1880">
                  <c:v>0.4870005949710276</c:v>
                </c:pt>
                <c:pt idx="1881">
                  <c:v>0.48701059987209422</c:v>
                </c:pt>
                <c:pt idx="1882">
                  <c:v>0.48824408714104245</c:v>
                </c:pt>
                <c:pt idx="1883">
                  <c:v>0.48891033468163697</c:v>
                </c:pt>
                <c:pt idx="1884">
                  <c:v>0.48905854998779452</c:v>
                </c:pt>
                <c:pt idx="1885">
                  <c:v>0.4893036943517371</c:v>
                </c:pt>
                <c:pt idx="1886">
                  <c:v>0.48939268611101044</c:v>
                </c:pt>
                <c:pt idx="1887">
                  <c:v>0.48945526993576771</c:v>
                </c:pt>
                <c:pt idx="1888">
                  <c:v>0.48951150762583334</c:v>
                </c:pt>
                <c:pt idx="1889">
                  <c:v>0.48975646025395969</c:v>
                </c:pt>
                <c:pt idx="1890">
                  <c:v>0.48993691787283344</c:v>
                </c:pt>
                <c:pt idx="1891">
                  <c:v>0.49013426886416894</c:v>
                </c:pt>
                <c:pt idx="1892">
                  <c:v>0.49053804338690682</c:v>
                </c:pt>
                <c:pt idx="1893">
                  <c:v>0.49078498148581789</c:v>
                </c:pt>
                <c:pt idx="1894">
                  <c:v>0.49119808081907018</c:v>
                </c:pt>
                <c:pt idx="1895">
                  <c:v>0.49181346469911269</c:v>
                </c:pt>
                <c:pt idx="1896">
                  <c:v>0.49196727418405939</c:v>
                </c:pt>
                <c:pt idx="1897">
                  <c:v>0.49215596829748187</c:v>
                </c:pt>
                <c:pt idx="1898">
                  <c:v>0.4926691435922132</c:v>
                </c:pt>
                <c:pt idx="1899">
                  <c:v>0.49286801689556253</c:v>
                </c:pt>
                <c:pt idx="1900">
                  <c:v>0.49375529061104828</c:v>
                </c:pt>
                <c:pt idx="1901">
                  <c:v>0.4938745273878819</c:v>
                </c:pt>
                <c:pt idx="1902">
                  <c:v>0.49417252473486462</c:v>
                </c:pt>
                <c:pt idx="1903">
                  <c:v>0.49439523368135296</c:v>
                </c:pt>
                <c:pt idx="1904">
                  <c:v>0.49439803500108459</c:v>
                </c:pt>
                <c:pt idx="1905">
                  <c:v>0.49441161953633112</c:v>
                </c:pt>
                <c:pt idx="1906">
                  <c:v>0.49442736290743566</c:v>
                </c:pt>
                <c:pt idx="1907">
                  <c:v>0.49445292742759067</c:v>
                </c:pt>
                <c:pt idx="1908">
                  <c:v>0.49446830571605133</c:v>
                </c:pt>
                <c:pt idx="1909">
                  <c:v>0.49450119871659287</c:v>
                </c:pt>
                <c:pt idx="1910">
                  <c:v>0.49467950745997147</c:v>
                </c:pt>
                <c:pt idx="1911">
                  <c:v>0.49484123000515379</c:v>
                </c:pt>
                <c:pt idx="1912">
                  <c:v>0.49496442540931479</c:v>
                </c:pt>
                <c:pt idx="1913">
                  <c:v>0.49497612550290571</c:v>
                </c:pt>
                <c:pt idx="1914">
                  <c:v>0.49511156477690949</c:v>
                </c:pt>
                <c:pt idx="1915">
                  <c:v>0.49710288644712336</c:v>
                </c:pt>
                <c:pt idx="1916">
                  <c:v>0.49725247330250694</c:v>
                </c:pt>
                <c:pt idx="1917">
                  <c:v>0.49726092134696742</c:v>
                </c:pt>
                <c:pt idx="1918">
                  <c:v>0.49731665794955071</c:v>
                </c:pt>
                <c:pt idx="1919">
                  <c:v>0.49740918987107996</c:v>
                </c:pt>
                <c:pt idx="1920">
                  <c:v>0.4978342903778053</c:v>
                </c:pt>
                <c:pt idx="1921">
                  <c:v>0.49797069060003862</c:v>
                </c:pt>
                <c:pt idx="1922">
                  <c:v>0.49888915126455191</c:v>
                </c:pt>
                <c:pt idx="1923">
                  <c:v>0.49906202221444523</c:v>
                </c:pt>
                <c:pt idx="1924">
                  <c:v>0.49913615628224783</c:v>
                </c:pt>
                <c:pt idx="1925">
                  <c:v>0.49935529275308171</c:v>
                </c:pt>
                <c:pt idx="1926">
                  <c:v>0.49935529275308171</c:v>
                </c:pt>
                <c:pt idx="1927">
                  <c:v>0.49935529275308171</c:v>
                </c:pt>
                <c:pt idx="1928">
                  <c:v>0.49935529275308171</c:v>
                </c:pt>
                <c:pt idx="1929">
                  <c:v>0.49937173528103435</c:v>
                </c:pt>
                <c:pt idx="1930">
                  <c:v>0.49967791563781278</c:v>
                </c:pt>
                <c:pt idx="1931">
                  <c:v>0.49981500180410138</c:v>
                </c:pt>
                <c:pt idx="1932">
                  <c:v>0.50066446469917958</c:v>
                </c:pt>
                <c:pt idx="1933">
                  <c:v>0.50090147281605701</c:v>
                </c:pt>
                <c:pt idx="1934">
                  <c:v>0.50102072357904437</c:v>
                </c:pt>
                <c:pt idx="1935">
                  <c:v>0.5013280173046234</c:v>
                </c:pt>
                <c:pt idx="1936">
                  <c:v>0.50151100133027404</c:v>
                </c:pt>
                <c:pt idx="1937">
                  <c:v>0.50210701949326719</c:v>
                </c:pt>
                <c:pt idx="1938">
                  <c:v>0.50212809660481605</c:v>
                </c:pt>
                <c:pt idx="1939">
                  <c:v>0.50243338833551165</c:v>
                </c:pt>
                <c:pt idx="1940">
                  <c:v>0.50271442540057532</c:v>
                </c:pt>
                <c:pt idx="1941">
                  <c:v>0.50274982283010528</c:v>
                </c:pt>
                <c:pt idx="1942">
                  <c:v>0.50282009867476751</c:v>
                </c:pt>
                <c:pt idx="1943">
                  <c:v>0.50284100526398001</c:v>
                </c:pt>
                <c:pt idx="1944">
                  <c:v>0.50291310558358782</c:v>
                </c:pt>
                <c:pt idx="1945">
                  <c:v>0.50378711876763926</c:v>
                </c:pt>
                <c:pt idx="1946">
                  <c:v>0.50380648371164982</c:v>
                </c:pt>
                <c:pt idx="1947">
                  <c:v>0.50412262147324349</c:v>
                </c:pt>
                <c:pt idx="1948">
                  <c:v>0.50445461151087756</c:v>
                </c:pt>
                <c:pt idx="1949">
                  <c:v>0.50467923757253419</c:v>
                </c:pt>
                <c:pt idx="1950">
                  <c:v>0.50471006127760587</c:v>
                </c:pt>
                <c:pt idx="1951">
                  <c:v>0.50475201279832871</c:v>
                </c:pt>
                <c:pt idx="1952">
                  <c:v>0.5047571657233223</c:v>
                </c:pt>
                <c:pt idx="1953">
                  <c:v>0.5047939967378019</c:v>
                </c:pt>
                <c:pt idx="1954">
                  <c:v>0.50479974261766969</c:v>
                </c:pt>
                <c:pt idx="1955">
                  <c:v>0.5054249138215634</c:v>
                </c:pt>
                <c:pt idx="1956">
                  <c:v>0.50542491382158605</c:v>
                </c:pt>
                <c:pt idx="1957">
                  <c:v>0.50542491382158605</c:v>
                </c:pt>
                <c:pt idx="1958">
                  <c:v>0.50542491382158605</c:v>
                </c:pt>
                <c:pt idx="1959">
                  <c:v>0.50545468472981669</c:v>
                </c:pt>
                <c:pt idx="1960">
                  <c:v>0.50553329267984548</c:v>
                </c:pt>
                <c:pt idx="1961">
                  <c:v>0.50553329267984548</c:v>
                </c:pt>
                <c:pt idx="1962">
                  <c:v>0.50553329267984548</c:v>
                </c:pt>
                <c:pt idx="1963">
                  <c:v>0.50553329267986069</c:v>
                </c:pt>
                <c:pt idx="1964">
                  <c:v>0.50553329267986502</c:v>
                </c:pt>
                <c:pt idx="1965">
                  <c:v>0.50553329267986502</c:v>
                </c:pt>
                <c:pt idx="1966">
                  <c:v>0.50553329267988345</c:v>
                </c:pt>
                <c:pt idx="1967">
                  <c:v>0.50553329267988345</c:v>
                </c:pt>
                <c:pt idx="1968">
                  <c:v>0.50553329267988345</c:v>
                </c:pt>
                <c:pt idx="1969">
                  <c:v>0.50560426095954569</c:v>
                </c:pt>
                <c:pt idx="1970">
                  <c:v>0.50592004994043127</c:v>
                </c:pt>
                <c:pt idx="1971">
                  <c:v>0.50618602554149894</c:v>
                </c:pt>
                <c:pt idx="1972">
                  <c:v>0.5062083791113885</c:v>
                </c:pt>
                <c:pt idx="1973">
                  <c:v>0.50622134394582841</c:v>
                </c:pt>
                <c:pt idx="1974">
                  <c:v>0.50636219336453236</c:v>
                </c:pt>
                <c:pt idx="1975">
                  <c:v>0.50670938983809244</c:v>
                </c:pt>
                <c:pt idx="1976">
                  <c:v>0.50706210803011509</c:v>
                </c:pt>
                <c:pt idx="1977">
                  <c:v>0.50708147057507091</c:v>
                </c:pt>
                <c:pt idx="1978">
                  <c:v>0.5074259464430334</c:v>
                </c:pt>
                <c:pt idx="1979">
                  <c:v>0.50760643048943743</c:v>
                </c:pt>
                <c:pt idx="1980">
                  <c:v>0.50780380624115606</c:v>
                </c:pt>
                <c:pt idx="1981">
                  <c:v>0.50783161473244365</c:v>
                </c:pt>
                <c:pt idx="1982">
                  <c:v>0.50783429549114478</c:v>
                </c:pt>
                <c:pt idx="1983">
                  <c:v>0.50827479116926522</c:v>
                </c:pt>
                <c:pt idx="1984">
                  <c:v>0.50880050797177168</c:v>
                </c:pt>
                <c:pt idx="1985">
                  <c:v>0.50881298830849908</c:v>
                </c:pt>
                <c:pt idx="1986">
                  <c:v>0.50897603913170864</c:v>
                </c:pt>
                <c:pt idx="1987">
                  <c:v>0.50925263762465178</c:v>
                </c:pt>
                <c:pt idx="1988">
                  <c:v>0.50967906370257865</c:v>
                </c:pt>
                <c:pt idx="1989">
                  <c:v>0.5097451919601822</c:v>
                </c:pt>
                <c:pt idx="1990">
                  <c:v>0.50986199400537835</c:v>
                </c:pt>
                <c:pt idx="1991">
                  <c:v>0.50991062012422261</c:v>
                </c:pt>
                <c:pt idx="1992">
                  <c:v>0.50993386603223012</c:v>
                </c:pt>
                <c:pt idx="1993">
                  <c:v>0.51064580317686492</c:v>
                </c:pt>
                <c:pt idx="1994">
                  <c:v>0.51089243253883498</c:v>
                </c:pt>
                <c:pt idx="1995">
                  <c:v>0.51122062587428863</c:v>
                </c:pt>
                <c:pt idx="1996">
                  <c:v>0.51154371623900186</c:v>
                </c:pt>
                <c:pt idx="1997">
                  <c:v>0.51213729637453931</c:v>
                </c:pt>
                <c:pt idx="1998">
                  <c:v>0.51264491561216485</c:v>
                </c:pt>
                <c:pt idx="1999">
                  <c:v>0.51278029656320656</c:v>
                </c:pt>
                <c:pt idx="2000">
                  <c:v>0.51305576998323477</c:v>
                </c:pt>
                <c:pt idx="2001">
                  <c:v>0.51310176285600295</c:v>
                </c:pt>
                <c:pt idx="2002">
                  <c:v>0.51313735237001967</c:v>
                </c:pt>
                <c:pt idx="2003">
                  <c:v>0.51346985377962628</c:v>
                </c:pt>
                <c:pt idx="2004">
                  <c:v>0.51374926318624126</c:v>
                </c:pt>
                <c:pt idx="2005">
                  <c:v>0.51437753630571881</c:v>
                </c:pt>
                <c:pt idx="2006">
                  <c:v>0.5149284550737625</c:v>
                </c:pt>
                <c:pt idx="2007">
                  <c:v>0.51507662205101468</c:v>
                </c:pt>
                <c:pt idx="2008">
                  <c:v>0.51541063604503856</c:v>
                </c:pt>
                <c:pt idx="2009">
                  <c:v>0.5154299871642134</c:v>
                </c:pt>
                <c:pt idx="2010">
                  <c:v>0.51563771610709042</c:v>
                </c:pt>
                <c:pt idx="2011">
                  <c:v>0.51577425647095398</c:v>
                </c:pt>
                <c:pt idx="2012">
                  <c:v>0.51581505982981302</c:v>
                </c:pt>
                <c:pt idx="2013">
                  <c:v>0.51606293160890504</c:v>
                </c:pt>
                <c:pt idx="2014">
                  <c:v>0.51626018216849767</c:v>
                </c:pt>
                <c:pt idx="2015">
                  <c:v>0.51647027191407324</c:v>
                </c:pt>
                <c:pt idx="2016">
                  <c:v>0.51655543616272559</c:v>
                </c:pt>
                <c:pt idx="2017">
                  <c:v>0.51680222603746495</c:v>
                </c:pt>
                <c:pt idx="2018">
                  <c:v>0.51710494188014855</c:v>
                </c:pt>
                <c:pt idx="2019">
                  <c:v>0.51732334264067714</c:v>
                </c:pt>
                <c:pt idx="2020">
                  <c:v>0.5174193800662561</c:v>
                </c:pt>
                <c:pt idx="2021">
                  <c:v>0.51787413004811111</c:v>
                </c:pt>
                <c:pt idx="2022">
                  <c:v>0.51809194925119306</c:v>
                </c:pt>
                <c:pt idx="2023">
                  <c:v>0.51828048459565945</c:v>
                </c:pt>
                <c:pt idx="2024">
                  <c:v>0.5186535148371032</c:v>
                </c:pt>
                <c:pt idx="2025">
                  <c:v>0.51867229551183081</c:v>
                </c:pt>
                <c:pt idx="2026">
                  <c:v>0.51868492906492136</c:v>
                </c:pt>
                <c:pt idx="2027">
                  <c:v>0.51884343164478652</c:v>
                </c:pt>
                <c:pt idx="2028">
                  <c:v>0.51899188145329989</c:v>
                </c:pt>
                <c:pt idx="2029">
                  <c:v>0.51963926310560926</c:v>
                </c:pt>
                <c:pt idx="2030">
                  <c:v>0.51976997141272141</c:v>
                </c:pt>
                <c:pt idx="2031">
                  <c:v>0.51988907517985095</c:v>
                </c:pt>
                <c:pt idx="2032">
                  <c:v>0.51991493135430844</c:v>
                </c:pt>
                <c:pt idx="2033">
                  <c:v>0.52041197133539918</c:v>
                </c:pt>
                <c:pt idx="2034">
                  <c:v>0.52048215656656405</c:v>
                </c:pt>
                <c:pt idx="2035">
                  <c:v>0.52057504271050248</c:v>
                </c:pt>
                <c:pt idx="2036">
                  <c:v>0.52109757287901548</c:v>
                </c:pt>
                <c:pt idx="2037">
                  <c:v>0.5211249842786525</c:v>
                </c:pt>
                <c:pt idx="2038">
                  <c:v>0.52120384175406209</c:v>
                </c:pt>
                <c:pt idx="2039">
                  <c:v>0.52165878711854985</c:v>
                </c:pt>
                <c:pt idx="2040">
                  <c:v>0.52182028341735376</c:v>
                </c:pt>
                <c:pt idx="2041">
                  <c:v>0.52192175319442446</c:v>
                </c:pt>
                <c:pt idx="2042">
                  <c:v>0.52224720242623224</c:v>
                </c:pt>
                <c:pt idx="2043">
                  <c:v>0.52311295051283513</c:v>
                </c:pt>
                <c:pt idx="2044">
                  <c:v>0.52326228836297362</c:v>
                </c:pt>
                <c:pt idx="2045">
                  <c:v>0.52337892600781166</c:v>
                </c:pt>
                <c:pt idx="2046">
                  <c:v>0.52352694155221946</c:v>
                </c:pt>
                <c:pt idx="2047">
                  <c:v>0.52384310220271812</c:v>
                </c:pt>
                <c:pt idx="2048">
                  <c:v>0.52397925923294164</c:v>
                </c:pt>
                <c:pt idx="2049">
                  <c:v>0.52489600328428365</c:v>
                </c:pt>
                <c:pt idx="2050">
                  <c:v>0.5251425231566853</c:v>
                </c:pt>
                <c:pt idx="2051">
                  <c:v>0.52548579894729897</c:v>
                </c:pt>
                <c:pt idx="2052">
                  <c:v>0.52560025038187319</c:v>
                </c:pt>
                <c:pt idx="2053">
                  <c:v>0.52583505790889562</c:v>
                </c:pt>
                <c:pt idx="2054">
                  <c:v>0.52592814510827834</c:v>
                </c:pt>
                <c:pt idx="2055">
                  <c:v>0.52605490985573078</c:v>
                </c:pt>
                <c:pt idx="2056">
                  <c:v>0.5260573184893601</c:v>
                </c:pt>
                <c:pt idx="2057">
                  <c:v>0.52607367096653868</c:v>
                </c:pt>
                <c:pt idx="2058">
                  <c:v>0.52608938221832791</c:v>
                </c:pt>
                <c:pt idx="2059">
                  <c:v>0.526904082591789</c:v>
                </c:pt>
                <c:pt idx="2060">
                  <c:v>0.52702306122209375</c:v>
                </c:pt>
                <c:pt idx="2061">
                  <c:v>0.52732964300590335</c:v>
                </c:pt>
                <c:pt idx="2062">
                  <c:v>0.52751219577468877</c:v>
                </c:pt>
                <c:pt idx="2063">
                  <c:v>0.52797622682105005</c:v>
                </c:pt>
                <c:pt idx="2064">
                  <c:v>0.52810677137401751</c:v>
                </c:pt>
                <c:pt idx="2065">
                  <c:v>0.52851487105460526</c:v>
                </c:pt>
                <c:pt idx="2066">
                  <c:v>0.52854043838819509</c:v>
                </c:pt>
                <c:pt idx="2067">
                  <c:v>0.5287479539693265</c:v>
                </c:pt>
                <c:pt idx="2068">
                  <c:v>0.52891081429422426</c:v>
                </c:pt>
                <c:pt idx="2069">
                  <c:v>0.52892615364112983</c:v>
                </c:pt>
                <c:pt idx="2070">
                  <c:v>0.52978249239442976</c:v>
                </c:pt>
                <c:pt idx="2071">
                  <c:v>0.53071244576835541</c:v>
                </c:pt>
                <c:pt idx="2072">
                  <c:v>0.53074466386880692</c:v>
                </c:pt>
                <c:pt idx="2073">
                  <c:v>0.53078016672324924</c:v>
                </c:pt>
                <c:pt idx="2074">
                  <c:v>0.53078871137891181</c:v>
                </c:pt>
                <c:pt idx="2075">
                  <c:v>0.53078871137891181</c:v>
                </c:pt>
                <c:pt idx="2076">
                  <c:v>0.53078871137891181</c:v>
                </c:pt>
                <c:pt idx="2077">
                  <c:v>0.53078871137891181</c:v>
                </c:pt>
                <c:pt idx="2078">
                  <c:v>0.53112028456584126</c:v>
                </c:pt>
                <c:pt idx="2079">
                  <c:v>0.53117489329301459</c:v>
                </c:pt>
                <c:pt idx="2080">
                  <c:v>0.53139499289779468</c:v>
                </c:pt>
                <c:pt idx="2081">
                  <c:v>0.53155330865282036</c:v>
                </c:pt>
                <c:pt idx="2082">
                  <c:v>0.53170242890091934</c:v>
                </c:pt>
                <c:pt idx="2083">
                  <c:v>0.53201724317378396</c:v>
                </c:pt>
                <c:pt idx="2084">
                  <c:v>0.53228238515505111</c:v>
                </c:pt>
                <c:pt idx="2085">
                  <c:v>0.53230466813695387</c:v>
                </c:pt>
                <c:pt idx="2086">
                  <c:v>0.53230988698240234</c:v>
                </c:pt>
                <c:pt idx="2087">
                  <c:v>0.53304762418328966</c:v>
                </c:pt>
                <c:pt idx="2088">
                  <c:v>0.53306692324915894</c:v>
                </c:pt>
                <c:pt idx="2089">
                  <c:v>0.53351826708651262</c:v>
                </c:pt>
                <c:pt idx="2090">
                  <c:v>0.53366050386727704</c:v>
                </c:pt>
                <c:pt idx="2091">
                  <c:v>0.53369814223708589</c:v>
                </c:pt>
                <c:pt idx="2092">
                  <c:v>0.53381456105583358</c:v>
                </c:pt>
                <c:pt idx="2093">
                  <c:v>0.53389484600276738</c:v>
                </c:pt>
                <c:pt idx="2094">
                  <c:v>0.53425621367251497</c:v>
                </c:pt>
                <c:pt idx="2095">
                  <c:v>0.53437083328414814</c:v>
                </c:pt>
                <c:pt idx="2096">
                  <c:v>0.5344653115889767</c:v>
                </c:pt>
                <c:pt idx="2097">
                  <c:v>0.53495498506535899</c:v>
                </c:pt>
                <c:pt idx="2098">
                  <c:v>0.53523058466782769</c:v>
                </c:pt>
                <c:pt idx="2099">
                  <c:v>0.53544062098032441</c:v>
                </c:pt>
                <c:pt idx="2100">
                  <c:v>0.53572132935553951</c:v>
                </c:pt>
                <c:pt idx="2101">
                  <c:v>0.5359092997658188</c:v>
                </c:pt>
                <c:pt idx="2102">
                  <c:v>0.5359252313298557</c:v>
                </c:pt>
                <c:pt idx="2103">
                  <c:v>0.53594564660011046</c:v>
                </c:pt>
                <c:pt idx="2104">
                  <c:v>0.53612405952132514</c:v>
                </c:pt>
                <c:pt idx="2105">
                  <c:v>0.53628512954128849</c:v>
                </c:pt>
                <c:pt idx="2106">
                  <c:v>0.53634059074531337</c:v>
                </c:pt>
                <c:pt idx="2107">
                  <c:v>0.53638750267324131</c:v>
                </c:pt>
                <c:pt idx="2108">
                  <c:v>0.53642418285141957</c:v>
                </c:pt>
                <c:pt idx="2109">
                  <c:v>0.53642990517558509</c:v>
                </c:pt>
                <c:pt idx="2110">
                  <c:v>0.53661852949617095</c:v>
                </c:pt>
                <c:pt idx="2111">
                  <c:v>0.53686420169534488</c:v>
                </c:pt>
                <c:pt idx="2112">
                  <c:v>0.53705247434155412</c:v>
                </c:pt>
                <c:pt idx="2113">
                  <c:v>0.53705247434157777</c:v>
                </c:pt>
                <c:pt idx="2114">
                  <c:v>0.53705247434157777</c:v>
                </c:pt>
                <c:pt idx="2115">
                  <c:v>0.53705247434157777</c:v>
                </c:pt>
                <c:pt idx="2116">
                  <c:v>0.53705247434157777</c:v>
                </c:pt>
                <c:pt idx="2117">
                  <c:v>0.53705247434157777</c:v>
                </c:pt>
                <c:pt idx="2118">
                  <c:v>0.53716039423380457</c:v>
                </c:pt>
                <c:pt idx="2119">
                  <c:v>0.53716039423380457</c:v>
                </c:pt>
                <c:pt idx="2120">
                  <c:v>0.53716039423380457</c:v>
                </c:pt>
                <c:pt idx="2121">
                  <c:v>0.53716039423381967</c:v>
                </c:pt>
                <c:pt idx="2122">
                  <c:v>0.53716039423382278</c:v>
                </c:pt>
                <c:pt idx="2123">
                  <c:v>0.53716039423382278</c:v>
                </c:pt>
                <c:pt idx="2124">
                  <c:v>0.53716039423384332</c:v>
                </c:pt>
                <c:pt idx="2125">
                  <c:v>0.53762081830632713</c:v>
                </c:pt>
                <c:pt idx="2126">
                  <c:v>0.53784547740778144</c:v>
                </c:pt>
                <c:pt idx="2127">
                  <c:v>0.53798570766430986</c:v>
                </c:pt>
                <c:pt idx="2128">
                  <c:v>0.53821197589245551</c:v>
                </c:pt>
                <c:pt idx="2129">
                  <c:v>0.53871747768703471</c:v>
                </c:pt>
                <c:pt idx="2130">
                  <c:v>0.53909995341108297</c:v>
                </c:pt>
                <c:pt idx="2131">
                  <c:v>0.53917238323646299</c:v>
                </c:pt>
                <c:pt idx="2132">
                  <c:v>0.53937659593822129</c:v>
                </c:pt>
                <c:pt idx="2133">
                  <c:v>0.53945110325986889</c:v>
                </c:pt>
                <c:pt idx="2134">
                  <c:v>0.54033472046420461</c:v>
                </c:pt>
                <c:pt idx="2135">
                  <c:v>0.54041268048656022</c:v>
                </c:pt>
                <c:pt idx="2136">
                  <c:v>0.54042509974073305</c:v>
                </c:pt>
                <c:pt idx="2137">
                  <c:v>0.54099097049260103</c:v>
                </c:pt>
                <c:pt idx="2138">
                  <c:v>0.5411384561297139</c:v>
                </c:pt>
                <c:pt idx="2139">
                  <c:v>0.54147092100314198</c:v>
                </c:pt>
                <c:pt idx="2140">
                  <c:v>0.54149018181475572</c:v>
                </c:pt>
                <c:pt idx="2141">
                  <c:v>0.54151723870924651</c:v>
                </c:pt>
                <c:pt idx="2142">
                  <c:v>0.54158913943073683</c:v>
                </c:pt>
                <c:pt idx="2143">
                  <c:v>0.54183283425353412</c:v>
                </c:pt>
                <c:pt idx="2144">
                  <c:v>0.54201235272446013</c:v>
                </c:pt>
                <c:pt idx="2145">
                  <c:v>0.54220866449386373</c:v>
                </c:pt>
                <c:pt idx="2146">
                  <c:v>0.54261027322857791</c:v>
                </c:pt>
                <c:pt idx="2147">
                  <c:v>0.54285586059434165</c:v>
                </c:pt>
                <c:pt idx="2148">
                  <c:v>0.54337440528374181</c:v>
                </c:pt>
                <c:pt idx="2149">
                  <c:v>0.54337920428764064</c:v>
                </c:pt>
                <c:pt idx="2150">
                  <c:v>0.54403141085849205</c:v>
                </c:pt>
                <c:pt idx="2151">
                  <c:v>0.54432670768422819</c:v>
                </c:pt>
                <c:pt idx="2152">
                  <c:v>0.54472906215504535</c:v>
                </c:pt>
                <c:pt idx="2153">
                  <c:v>0.54477577912153907</c:v>
                </c:pt>
                <c:pt idx="2154">
                  <c:v>0.5450344104900301</c:v>
                </c:pt>
                <c:pt idx="2155">
                  <c:v>0.54533479552657504</c:v>
                </c:pt>
                <c:pt idx="2156">
                  <c:v>0.54580836533082144</c:v>
                </c:pt>
                <c:pt idx="2157">
                  <c:v>0.54584753192892821</c:v>
                </c:pt>
                <c:pt idx="2158">
                  <c:v>0.54592682739101639</c:v>
                </c:pt>
                <c:pt idx="2159">
                  <c:v>0.54644687884395138</c:v>
                </c:pt>
                <c:pt idx="2160">
                  <c:v>0.54650140370637912</c:v>
                </c:pt>
                <c:pt idx="2161">
                  <c:v>0.54651667884469735</c:v>
                </c:pt>
                <c:pt idx="2162">
                  <c:v>0.5470210491790326</c:v>
                </c:pt>
                <c:pt idx="2163">
                  <c:v>0.54738803678026338</c:v>
                </c:pt>
                <c:pt idx="2164">
                  <c:v>0.54808688544240458</c:v>
                </c:pt>
                <c:pt idx="2165">
                  <c:v>0.548800540118072</c:v>
                </c:pt>
                <c:pt idx="2166">
                  <c:v>0.54898202355075232</c:v>
                </c:pt>
                <c:pt idx="2167">
                  <c:v>0.54913245209050643</c:v>
                </c:pt>
                <c:pt idx="2168">
                  <c:v>0.54920764159191404</c:v>
                </c:pt>
                <c:pt idx="2169">
                  <c:v>0.54928090334631929</c:v>
                </c:pt>
                <c:pt idx="2170">
                  <c:v>0.54928928703973856</c:v>
                </c:pt>
                <c:pt idx="2171">
                  <c:v>0.54943642238416457</c:v>
                </c:pt>
                <c:pt idx="2172">
                  <c:v>0.54985823432311087</c:v>
                </c:pt>
                <c:pt idx="2173">
                  <c:v>0.54999356690478329</c:v>
                </c:pt>
                <c:pt idx="2174">
                  <c:v>0.55011898387969038</c:v>
                </c:pt>
                <c:pt idx="2175">
                  <c:v>0.55020786254455034</c:v>
                </c:pt>
                <c:pt idx="2176">
                  <c:v>0.55090468104905255</c:v>
                </c:pt>
                <c:pt idx="2177">
                  <c:v>0.55114966355266692</c:v>
                </c:pt>
                <c:pt idx="2178">
                  <c:v>0.55138329512117112</c:v>
                </c:pt>
                <c:pt idx="2179">
                  <c:v>0.55146048839429818</c:v>
                </c:pt>
                <c:pt idx="2180">
                  <c:v>0.5518228484576192</c:v>
                </c:pt>
                <c:pt idx="2181">
                  <c:v>0.55240899342342287</c:v>
                </c:pt>
                <c:pt idx="2182">
                  <c:v>0.55256330987631552</c:v>
                </c:pt>
                <c:pt idx="2183">
                  <c:v>0.55266181269020243</c:v>
                </c:pt>
                <c:pt idx="2184">
                  <c:v>0.55289994824330702</c:v>
                </c:pt>
                <c:pt idx="2185">
                  <c:v>0.55301814706930408</c:v>
                </c:pt>
                <c:pt idx="2186">
                  <c:v>0.55350405144413417</c:v>
                </c:pt>
                <c:pt idx="2187">
                  <c:v>0.55390267132060611</c:v>
                </c:pt>
                <c:pt idx="2188">
                  <c:v>0.55409464787627072</c:v>
                </c:pt>
                <c:pt idx="2189">
                  <c:v>0.5544179990029019</c:v>
                </c:pt>
                <c:pt idx="2190">
                  <c:v>0.55473147461994665</c:v>
                </c:pt>
                <c:pt idx="2191">
                  <c:v>0.55480108892655</c:v>
                </c:pt>
                <c:pt idx="2192">
                  <c:v>0.55481565350757966</c:v>
                </c:pt>
                <c:pt idx="2193">
                  <c:v>0.55489321785473678</c:v>
                </c:pt>
                <c:pt idx="2194">
                  <c:v>0.55575884323160674</c:v>
                </c:pt>
                <c:pt idx="2195">
                  <c:v>0.5563957911734001</c:v>
                </c:pt>
                <c:pt idx="2196">
                  <c:v>0.5567141893787555</c:v>
                </c:pt>
                <c:pt idx="2197">
                  <c:v>0.55674943749212802</c:v>
                </c:pt>
                <c:pt idx="2198">
                  <c:v>0.55707873261580709</c:v>
                </c:pt>
                <c:pt idx="2199">
                  <c:v>0.55733515194981142</c:v>
                </c:pt>
                <c:pt idx="2200">
                  <c:v>0.55740971810628381</c:v>
                </c:pt>
                <c:pt idx="2201">
                  <c:v>0.55755318203323834</c:v>
                </c:pt>
                <c:pt idx="2202">
                  <c:v>0.55755557065411487</c:v>
                </c:pt>
                <c:pt idx="2203">
                  <c:v>0.55755775310281286</c:v>
                </c:pt>
                <c:pt idx="2204">
                  <c:v>0.55757178723216572</c:v>
                </c:pt>
                <c:pt idx="2205">
                  <c:v>0.55758736786397467</c:v>
                </c:pt>
                <c:pt idx="2206">
                  <c:v>0.55787026436274534</c:v>
                </c:pt>
                <c:pt idx="2207">
                  <c:v>0.55793683060812027</c:v>
                </c:pt>
                <c:pt idx="2208">
                  <c:v>0.55813345418761395</c:v>
                </c:pt>
                <c:pt idx="2209">
                  <c:v>0.55900019853839045</c:v>
                </c:pt>
                <c:pt idx="2210">
                  <c:v>0.55901935188772212</c:v>
                </c:pt>
                <c:pt idx="2211">
                  <c:v>0.55911216219545712</c:v>
                </c:pt>
                <c:pt idx="2212">
                  <c:v>0.55936008567465534</c:v>
                </c:pt>
                <c:pt idx="2213">
                  <c:v>0.55953859374455817</c:v>
                </c:pt>
                <c:pt idx="2214">
                  <c:v>0.55973379649806843</c:v>
                </c:pt>
                <c:pt idx="2215">
                  <c:v>0.55976129781827244</c:v>
                </c:pt>
                <c:pt idx="2216">
                  <c:v>0.56011533308668826</c:v>
                </c:pt>
                <c:pt idx="2217">
                  <c:v>0.56019954512538295</c:v>
                </c:pt>
                <c:pt idx="2218">
                  <c:v>0.56116629054196077</c:v>
                </c:pt>
                <c:pt idx="2219">
                  <c:v>0.56165313579770149</c:v>
                </c:pt>
                <c:pt idx="2220">
                  <c:v>0.56176857248884282</c:v>
                </c:pt>
                <c:pt idx="2221">
                  <c:v>0.56183960217322659</c:v>
                </c:pt>
                <c:pt idx="2222">
                  <c:v>0.56203129301266108</c:v>
                </c:pt>
                <c:pt idx="2223">
                  <c:v>0.56203129301266108</c:v>
                </c:pt>
                <c:pt idx="2224">
                  <c:v>0.56203129301266108</c:v>
                </c:pt>
                <c:pt idx="2225">
                  <c:v>0.56203129301266108</c:v>
                </c:pt>
                <c:pt idx="2226">
                  <c:v>0.56216987513810657</c:v>
                </c:pt>
                <c:pt idx="2227">
                  <c:v>0.56234372020361434</c:v>
                </c:pt>
                <c:pt idx="2228">
                  <c:v>0.56254310501032911</c:v>
                </c:pt>
                <c:pt idx="2229">
                  <c:v>0.56270358568299061</c:v>
                </c:pt>
                <c:pt idx="2230">
                  <c:v>0.56278677427112511</c:v>
                </c:pt>
                <c:pt idx="2231">
                  <c:v>0.56290074951794189</c:v>
                </c:pt>
                <c:pt idx="2232">
                  <c:v>0.56290586313064028</c:v>
                </c:pt>
                <c:pt idx="2233">
                  <c:v>0.5630604663544011</c:v>
                </c:pt>
                <c:pt idx="2234">
                  <c:v>0.56318318315807014</c:v>
                </c:pt>
                <c:pt idx="2235">
                  <c:v>0.56343014642165667</c:v>
                </c:pt>
                <c:pt idx="2236">
                  <c:v>0.56375231984216334</c:v>
                </c:pt>
                <c:pt idx="2237">
                  <c:v>0.56401639632988143</c:v>
                </c:pt>
                <c:pt idx="2238">
                  <c:v>0.5646246226055347</c:v>
                </c:pt>
                <c:pt idx="2239">
                  <c:v>0.56496870918949471</c:v>
                </c:pt>
                <c:pt idx="2240">
                  <c:v>0.56500384446528296</c:v>
                </c:pt>
                <c:pt idx="2241">
                  <c:v>0.56508986356148772</c:v>
                </c:pt>
                <c:pt idx="2242">
                  <c:v>0.56549378011796236</c:v>
                </c:pt>
                <c:pt idx="2243">
                  <c:v>0.5657931726233878</c:v>
                </c:pt>
                <c:pt idx="2244">
                  <c:v>0.56618739809050811</c:v>
                </c:pt>
                <c:pt idx="2245">
                  <c:v>0.56618739809058516</c:v>
                </c:pt>
                <c:pt idx="2246">
                  <c:v>0.56622794356767048</c:v>
                </c:pt>
                <c:pt idx="2247">
                  <c:v>0.56677155741522323</c:v>
                </c:pt>
                <c:pt idx="2248">
                  <c:v>0.56679686007785191</c:v>
                </c:pt>
                <c:pt idx="2249">
                  <c:v>0.566852199002982</c:v>
                </c:pt>
                <c:pt idx="2250">
                  <c:v>0.5670246012282868</c:v>
                </c:pt>
                <c:pt idx="2251">
                  <c:v>0.56724726430968975</c:v>
                </c:pt>
                <c:pt idx="2252">
                  <c:v>0.56726635403814019</c:v>
                </c:pt>
                <c:pt idx="2253">
                  <c:v>0.56735885578702194</c:v>
                </c:pt>
                <c:pt idx="2254">
                  <c:v>0.56747126939364045</c:v>
                </c:pt>
                <c:pt idx="2255">
                  <c:v>0.56771277929764652</c:v>
                </c:pt>
                <c:pt idx="2256">
                  <c:v>0.56774294036648865</c:v>
                </c:pt>
                <c:pt idx="2257">
                  <c:v>0.56778936686016634</c:v>
                </c:pt>
                <c:pt idx="2258">
                  <c:v>0.56782566717670269</c:v>
                </c:pt>
                <c:pt idx="2259">
                  <c:v>0.56783133021621401</c:v>
                </c:pt>
                <c:pt idx="2260">
                  <c:v>0.56789068202681658</c:v>
                </c:pt>
                <c:pt idx="2261">
                  <c:v>0.56808522087192581</c:v>
                </c:pt>
                <c:pt idx="2262">
                  <c:v>0.56837639232638693</c:v>
                </c:pt>
                <c:pt idx="2263">
                  <c:v>0.56844741072642324</c:v>
                </c:pt>
                <c:pt idx="2264">
                  <c:v>0.56844741072644034</c:v>
                </c:pt>
                <c:pt idx="2265">
                  <c:v>0.56844741072644256</c:v>
                </c:pt>
                <c:pt idx="2266">
                  <c:v>0.56844741072646399</c:v>
                </c:pt>
                <c:pt idx="2267">
                  <c:v>0.56844741072646399</c:v>
                </c:pt>
                <c:pt idx="2268">
                  <c:v>0.56844741072646399</c:v>
                </c:pt>
                <c:pt idx="2269">
                  <c:v>0.56844741072646399</c:v>
                </c:pt>
                <c:pt idx="2270">
                  <c:v>0.56844741072646399</c:v>
                </c:pt>
                <c:pt idx="2271">
                  <c:v>0.56855419803839546</c:v>
                </c:pt>
                <c:pt idx="2272">
                  <c:v>0.56855419803839546</c:v>
                </c:pt>
                <c:pt idx="2273">
                  <c:v>0.56855419803841256</c:v>
                </c:pt>
                <c:pt idx="2274">
                  <c:v>0.56855419803841478</c:v>
                </c:pt>
                <c:pt idx="2275">
                  <c:v>0.56855419803843621</c:v>
                </c:pt>
                <c:pt idx="2276">
                  <c:v>0.56861974815236671</c:v>
                </c:pt>
                <c:pt idx="2277">
                  <c:v>0.56879850527767672</c:v>
                </c:pt>
                <c:pt idx="2278">
                  <c:v>0.56879850527767672</c:v>
                </c:pt>
                <c:pt idx="2279">
                  <c:v>0.56879850527767672</c:v>
                </c:pt>
                <c:pt idx="2280">
                  <c:v>0.56879850527767672</c:v>
                </c:pt>
                <c:pt idx="2281">
                  <c:v>0.56923203777524445</c:v>
                </c:pt>
                <c:pt idx="2282">
                  <c:v>0.56937077391878077</c:v>
                </c:pt>
                <c:pt idx="2283">
                  <c:v>0.56987061076026668</c:v>
                </c:pt>
                <c:pt idx="2284">
                  <c:v>0.56989120461397558</c:v>
                </c:pt>
                <c:pt idx="2285">
                  <c:v>0.57007702461486964</c:v>
                </c:pt>
                <c:pt idx="2286">
                  <c:v>0.57047560538311215</c:v>
                </c:pt>
                <c:pt idx="2287">
                  <c:v>0.57082032340682698</c:v>
                </c:pt>
                <c:pt idx="2288">
                  <c:v>0.57154465539051902</c:v>
                </c:pt>
                <c:pt idx="2289">
                  <c:v>0.57176861355477726</c:v>
                </c:pt>
                <c:pt idx="2290">
                  <c:v>0.57177127173002129</c:v>
                </c:pt>
                <c:pt idx="2291">
                  <c:v>0.57178355250992552</c:v>
                </c:pt>
                <c:pt idx="2292">
                  <c:v>0.57233761490370849</c:v>
                </c:pt>
                <c:pt idx="2293">
                  <c:v>0.57235274109382106</c:v>
                </c:pt>
                <c:pt idx="2294">
                  <c:v>0.57285217184905424</c:v>
                </c:pt>
                <c:pt idx="2295">
                  <c:v>0.57286339482463999</c:v>
                </c:pt>
                <c:pt idx="2296">
                  <c:v>0.57382943925335939</c:v>
                </c:pt>
                <c:pt idx="2297">
                  <c:v>0.57483597080961102</c:v>
                </c:pt>
                <c:pt idx="2298">
                  <c:v>0.57498291649131539</c:v>
                </c:pt>
                <c:pt idx="2299">
                  <c:v>0.57509768076598877</c:v>
                </c:pt>
                <c:pt idx="2300">
                  <c:v>0.575243312639522</c:v>
                </c:pt>
                <c:pt idx="2301">
                  <c:v>0.57566079473232579</c:v>
                </c:pt>
                <c:pt idx="2302">
                  <c:v>0.57568830225962353</c:v>
                </c:pt>
                <c:pt idx="2303">
                  <c:v>0.57663611443274143</c:v>
                </c:pt>
                <c:pt idx="2304">
                  <c:v>0.57669637399221008</c:v>
                </c:pt>
                <c:pt idx="2305">
                  <c:v>0.57675509952978443</c:v>
                </c:pt>
                <c:pt idx="2306">
                  <c:v>0.57693878641419871</c:v>
                </c:pt>
                <c:pt idx="2307">
                  <c:v>0.57707357621738131</c:v>
                </c:pt>
                <c:pt idx="2308">
                  <c:v>0.5771699578237266</c:v>
                </c:pt>
                <c:pt idx="2309">
                  <c:v>0.57723227863850157</c:v>
                </c:pt>
                <c:pt idx="2310">
                  <c:v>0.57745532106060904</c:v>
                </c:pt>
                <c:pt idx="2311">
                  <c:v>0.57760485839156417</c:v>
                </c:pt>
                <c:pt idx="2312">
                  <c:v>0.57807844594530677</c:v>
                </c:pt>
                <c:pt idx="2313">
                  <c:v>0.57829283849003565</c:v>
                </c:pt>
                <c:pt idx="2314">
                  <c:v>0.57856414542218992</c:v>
                </c:pt>
                <c:pt idx="2315">
                  <c:v>0.57866404752321043</c:v>
                </c:pt>
                <c:pt idx="2316">
                  <c:v>0.57878734442619562</c:v>
                </c:pt>
                <c:pt idx="2317">
                  <c:v>0.57916172812536737</c:v>
                </c:pt>
                <c:pt idx="2318">
                  <c:v>0.57985210569843071</c:v>
                </c:pt>
                <c:pt idx="2319">
                  <c:v>0.58017189350206055</c:v>
                </c:pt>
                <c:pt idx="2320">
                  <c:v>0.58023781145372699</c:v>
                </c:pt>
                <c:pt idx="2321">
                  <c:v>0.58053567434996645</c:v>
                </c:pt>
                <c:pt idx="2322">
                  <c:v>0.58055073960383552</c:v>
                </c:pt>
                <c:pt idx="2323">
                  <c:v>0.58060971370587033</c:v>
                </c:pt>
                <c:pt idx="2324">
                  <c:v>0.58136003983845752</c:v>
                </c:pt>
                <c:pt idx="2325">
                  <c:v>0.58144775608838306</c:v>
                </c:pt>
                <c:pt idx="2326">
                  <c:v>0.58149777877489206</c:v>
                </c:pt>
                <c:pt idx="2327">
                  <c:v>0.58233621753787457</c:v>
                </c:pt>
                <c:pt idx="2328">
                  <c:v>0.58237106488313206</c:v>
                </c:pt>
                <c:pt idx="2329">
                  <c:v>0.58268383286926673</c:v>
                </c:pt>
                <c:pt idx="2330">
                  <c:v>0.58312983101565385</c:v>
                </c:pt>
                <c:pt idx="2331">
                  <c:v>0.58327615634070074</c:v>
                </c:pt>
                <c:pt idx="2332">
                  <c:v>0.58358504657373922</c:v>
                </c:pt>
                <c:pt idx="2333">
                  <c:v>0.58374856243894047</c:v>
                </c:pt>
                <c:pt idx="2334">
                  <c:v>0.5838451744273967</c:v>
                </c:pt>
                <c:pt idx="2335">
                  <c:v>0.5838689939396966</c:v>
                </c:pt>
                <c:pt idx="2336">
                  <c:v>0.58461474323403528</c:v>
                </c:pt>
                <c:pt idx="2337">
                  <c:v>0.58470175468530305</c:v>
                </c:pt>
                <c:pt idx="2338">
                  <c:v>0.58504076614189804</c:v>
                </c:pt>
                <c:pt idx="2339">
                  <c:v>0.5850573853073755</c:v>
                </c:pt>
                <c:pt idx="2340">
                  <c:v>0.58523377421463663</c:v>
                </c:pt>
                <c:pt idx="2341">
                  <c:v>0.58534793110456906</c:v>
                </c:pt>
                <c:pt idx="2342">
                  <c:v>0.58542665362988366</c:v>
                </c:pt>
                <c:pt idx="2343">
                  <c:v>0.585780963006727</c:v>
                </c:pt>
                <c:pt idx="2344">
                  <c:v>0.58664216153765592</c:v>
                </c:pt>
                <c:pt idx="2345">
                  <c:v>0.58684190657156832</c:v>
                </c:pt>
                <c:pt idx="2346">
                  <c:v>0.58721703036514517</c:v>
                </c:pt>
                <c:pt idx="2347">
                  <c:v>0.58740122385892068</c:v>
                </c:pt>
                <c:pt idx="2348">
                  <c:v>0.58743683905668975</c:v>
                </c:pt>
                <c:pt idx="2349">
                  <c:v>0.58833676288354653</c:v>
                </c:pt>
                <c:pt idx="2350">
                  <c:v>0.58847673616527985</c:v>
                </c:pt>
                <c:pt idx="2351">
                  <c:v>0.58869160020975253</c:v>
                </c:pt>
                <c:pt idx="2352">
                  <c:v>0.58869395409302161</c:v>
                </c:pt>
                <c:pt idx="2353">
                  <c:v>0.58870993480417266</c:v>
                </c:pt>
                <c:pt idx="2354">
                  <c:v>0.5887252887696891</c:v>
                </c:pt>
                <c:pt idx="2355">
                  <c:v>0.58894808502725737</c:v>
                </c:pt>
                <c:pt idx="2356">
                  <c:v>0.5890778285601096</c:v>
                </c:pt>
                <c:pt idx="2357">
                  <c:v>0.58965670751489618</c:v>
                </c:pt>
                <c:pt idx="2358">
                  <c:v>0.58967103812310095</c:v>
                </c:pt>
                <c:pt idx="2359">
                  <c:v>0.59015162044426572</c:v>
                </c:pt>
                <c:pt idx="2360">
                  <c:v>0.59059692656894358</c:v>
                </c:pt>
                <c:pt idx="2361">
                  <c:v>0.59063161279821175</c:v>
                </c:pt>
                <c:pt idx="2362">
                  <c:v>0.59173443320398811</c:v>
                </c:pt>
                <c:pt idx="2363">
                  <c:v>0.59237647168228769</c:v>
                </c:pt>
                <c:pt idx="2364">
                  <c:v>0.59263554184512302</c:v>
                </c:pt>
                <c:pt idx="2365">
                  <c:v>0.5927409922000908</c:v>
                </c:pt>
                <c:pt idx="2366">
                  <c:v>0.59284594066137897</c:v>
                </c:pt>
                <c:pt idx="2367">
                  <c:v>0.59286477929112968</c:v>
                </c:pt>
                <c:pt idx="2368">
                  <c:v>0.59306699549907105</c:v>
                </c:pt>
                <c:pt idx="2369">
                  <c:v>0.59319990107648446</c:v>
                </c:pt>
                <c:pt idx="2370">
                  <c:v>0.59323676089049937</c:v>
                </c:pt>
                <c:pt idx="2371">
                  <c:v>0.59323904097414082</c:v>
                </c:pt>
                <c:pt idx="2372">
                  <c:v>0.59337545907147637</c:v>
                </c:pt>
                <c:pt idx="2373">
                  <c:v>0.59356742798927087</c:v>
                </c:pt>
                <c:pt idx="2374">
                  <c:v>0.5937910997870619</c:v>
                </c:pt>
                <c:pt idx="2375">
                  <c:v>0.59396011355845257</c:v>
                </c:pt>
                <c:pt idx="2376">
                  <c:v>0.59420021871947293</c:v>
                </c:pt>
                <c:pt idx="2377">
                  <c:v>0.59479677542629505</c:v>
                </c:pt>
                <c:pt idx="2378">
                  <c:v>0.59532894280273674</c:v>
                </c:pt>
                <c:pt idx="2379">
                  <c:v>0.59545453313189156</c:v>
                </c:pt>
                <c:pt idx="2380">
                  <c:v>0.59554126190195011</c:v>
                </c:pt>
                <c:pt idx="2381">
                  <c:v>0.59563782559886669</c:v>
                </c:pt>
                <c:pt idx="2382">
                  <c:v>0.59603096569080272</c:v>
                </c:pt>
                <c:pt idx="2383">
                  <c:v>0.59611304554035049</c:v>
                </c:pt>
                <c:pt idx="2384">
                  <c:v>0.5964262864024652</c:v>
                </c:pt>
                <c:pt idx="2385">
                  <c:v>0.59680502602524077</c:v>
                </c:pt>
                <c:pt idx="2386">
                  <c:v>0.59704810029800393</c:v>
                </c:pt>
                <c:pt idx="2387">
                  <c:v>0.59708529396619281</c:v>
                </c:pt>
                <c:pt idx="2388">
                  <c:v>0.59720099197602949</c:v>
                </c:pt>
                <c:pt idx="2389">
                  <c:v>0.59777701324650212</c:v>
                </c:pt>
                <c:pt idx="2390">
                  <c:v>0.59778526008528465</c:v>
                </c:pt>
                <c:pt idx="2391">
                  <c:v>0.59779127288287581</c:v>
                </c:pt>
                <c:pt idx="2392">
                  <c:v>0.59784680881711849</c:v>
                </c:pt>
                <c:pt idx="2393">
                  <c:v>0.59786721226142903</c:v>
                </c:pt>
                <c:pt idx="2394">
                  <c:v>0.59826946876126108</c:v>
                </c:pt>
                <c:pt idx="2395">
                  <c:v>0.59870474834335219</c:v>
                </c:pt>
                <c:pt idx="2396">
                  <c:v>0.59872287424545101</c:v>
                </c:pt>
                <c:pt idx="2397">
                  <c:v>0.59876853149116616</c:v>
                </c:pt>
                <c:pt idx="2398">
                  <c:v>0.59880423004373928</c:v>
                </c:pt>
                <c:pt idx="2399">
                  <c:v>0.5994156260816228</c:v>
                </c:pt>
                <c:pt idx="2400">
                  <c:v>0.59941562608163335</c:v>
                </c:pt>
                <c:pt idx="2401">
                  <c:v>0.59941562608163335</c:v>
                </c:pt>
                <c:pt idx="2402">
                  <c:v>0.59941562608163335</c:v>
                </c:pt>
                <c:pt idx="2403">
                  <c:v>0.59941562608166477</c:v>
                </c:pt>
                <c:pt idx="2404">
                  <c:v>0.59941562608166477</c:v>
                </c:pt>
                <c:pt idx="2405">
                  <c:v>0.59941562608166477</c:v>
                </c:pt>
                <c:pt idx="2406">
                  <c:v>0.59941562608166477</c:v>
                </c:pt>
                <c:pt idx="2407">
                  <c:v>0.59941562608166477</c:v>
                </c:pt>
                <c:pt idx="2408">
                  <c:v>0.59952062843343334</c:v>
                </c:pt>
                <c:pt idx="2409">
                  <c:v>0.59952062843343334</c:v>
                </c:pt>
                <c:pt idx="2410">
                  <c:v>0.599520628433444</c:v>
                </c:pt>
                <c:pt idx="2411">
                  <c:v>0.59952062843347553</c:v>
                </c:pt>
                <c:pt idx="2412">
                  <c:v>0.5997608435333317</c:v>
                </c:pt>
                <c:pt idx="2413">
                  <c:v>0.5997608435333317</c:v>
                </c:pt>
                <c:pt idx="2414">
                  <c:v>0.5997608435333317</c:v>
                </c:pt>
                <c:pt idx="2415">
                  <c:v>0.5997608435333317</c:v>
                </c:pt>
                <c:pt idx="2416">
                  <c:v>0.60018708518084096</c:v>
                </c:pt>
                <c:pt idx="2417">
                  <c:v>0.60032348026811433</c:v>
                </c:pt>
                <c:pt idx="2418">
                  <c:v>0.60033010402285414</c:v>
                </c:pt>
                <c:pt idx="2419">
                  <c:v>0.60047493180264211</c:v>
                </c:pt>
                <c:pt idx="2420">
                  <c:v>0.60048311065069893</c:v>
                </c:pt>
                <c:pt idx="2421">
                  <c:v>0.60063865064142308</c:v>
                </c:pt>
                <c:pt idx="2422">
                  <c:v>0.60084576931120093</c:v>
                </c:pt>
                <c:pt idx="2423">
                  <c:v>0.60084576931126388</c:v>
                </c:pt>
                <c:pt idx="2424">
                  <c:v>0.60103810348952313</c:v>
                </c:pt>
                <c:pt idx="2425">
                  <c:v>0.60117010144650518</c:v>
                </c:pt>
                <c:pt idx="2426">
                  <c:v>0.60174834105682862</c:v>
                </c:pt>
                <c:pt idx="2427">
                  <c:v>0.60205861196463162</c:v>
                </c:pt>
                <c:pt idx="2428">
                  <c:v>0.60222129249280931</c:v>
                </c:pt>
                <c:pt idx="2429">
                  <c:v>0.60263003115085378</c:v>
                </c:pt>
                <c:pt idx="2430">
                  <c:v>0.60268286597554188</c:v>
                </c:pt>
                <c:pt idx="2431">
                  <c:v>0.60269493348369851</c:v>
                </c:pt>
                <c:pt idx="2432">
                  <c:v>0.60292469690463324</c:v>
                </c:pt>
                <c:pt idx="2433">
                  <c:v>0.60305848597424538</c:v>
                </c:pt>
                <c:pt idx="2434">
                  <c:v>0.60336498605491573</c:v>
                </c:pt>
                <c:pt idx="2435">
                  <c:v>0.60352501892675425</c:v>
                </c:pt>
                <c:pt idx="2436">
                  <c:v>0.60362596994423556</c:v>
                </c:pt>
                <c:pt idx="2437">
                  <c:v>0.60373620570034026</c:v>
                </c:pt>
                <c:pt idx="2438">
                  <c:v>0.6037559056773758</c:v>
                </c:pt>
                <c:pt idx="2439">
                  <c:v>0.60384556880184848</c:v>
                </c:pt>
                <c:pt idx="2440">
                  <c:v>0.60400344496542147</c:v>
                </c:pt>
                <c:pt idx="2441">
                  <c:v>0.60411861585288684</c:v>
                </c:pt>
                <c:pt idx="2442">
                  <c:v>0.60459202537363232</c:v>
                </c:pt>
                <c:pt idx="2443">
                  <c:v>0.6051673324270459</c:v>
                </c:pt>
                <c:pt idx="2444">
                  <c:v>0.60558683913059452</c:v>
                </c:pt>
                <c:pt idx="2445">
                  <c:v>0.60594505031431578</c:v>
                </c:pt>
                <c:pt idx="2446">
                  <c:v>0.60595988444075566</c:v>
                </c:pt>
                <c:pt idx="2447">
                  <c:v>0.60649480362524633</c:v>
                </c:pt>
                <c:pt idx="2448">
                  <c:v>0.60678784062231894</c:v>
                </c:pt>
                <c:pt idx="2449">
                  <c:v>0.60717510327655666</c:v>
                </c:pt>
                <c:pt idx="2450">
                  <c:v>0.60746087648403169</c:v>
                </c:pt>
                <c:pt idx="2451">
                  <c:v>0.60771770465767583</c:v>
                </c:pt>
                <c:pt idx="2452">
                  <c:v>0.60775200696764808</c:v>
                </c:pt>
                <c:pt idx="2453">
                  <c:v>0.60839449646796817</c:v>
                </c:pt>
                <c:pt idx="2454">
                  <c:v>0.60853852341916892</c:v>
                </c:pt>
                <c:pt idx="2455">
                  <c:v>0.60894687598153696</c:v>
                </c:pt>
                <c:pt idx="2456">
                  <c:v>0.60945122206237412</c:v>
                </c:pt>
                <c:pt idx="2457">
                  <c:v>0.60972429113959248</c:v>
                </c:pt>
                <c:pt idx="2458">
                  <c:v>0.60994154509640197</c:v>
                </c:pt>
                <c:pt idx="2459">
                  <c:v>0.60996017045204431</c:v>
                </c:pt>
                <c:pt idx="2460">
                  <c:v>0.61029149159528862</c:v>
                </c:pt>
                <c:pt idx="2461">
                  <c:v>0.61056925645211702</c:v>
                </c:pt>
                <c:pt idx="2462">
                  <c:v>0.61068157244741139</c:v>
                </c:pt>
                <c:pt idx="2463">
                  <c:v>0.61075902423763329</c:v>
                </c:pt>
                <c:pt idx="2464">
                  <c:v>0.61099525189070181</c:v>
                </c:pt>
                <c:pt idx="2465">
                  <c:v>0.61110760168556721</c:v>
                </c:pt>
                <c:pt idx="2466">
                  <c:v>0.61189020281959661</c:v>
                </c:pt>
                <c:pt idx="2467">
                  <c:v>0.6120471759986631</c:v>
                </c:pt>
                <c:pt idx="2468">
                  <c:v>0.61209597582245712</c:v>
                </c:pt>
                <c:pt idx="2469">
                  <c:v>0.6121820006500136</c:v>
                </c:pt>
                <c:pt idx="2470">
                  <c:v>0.61252022408835161</c:v>
                </c:pt>
                <c:pt idx="2471">
                  <c:v>0.61263237810864424</c:v>
                </c:pt>
                <c:pt idx="2472">
                  <c:v>0.61270138578931777</c:v>
                </c:pt>
                <c:pt idx="2473">
                  <c:v>0.61339407915529531</c:v>
                </c:pt>
                <c:pt idx="2474">
                  <c:v>0.61348063747969839</c:v>
                </c:pt>
                <c:pt idx="2475">
                  <c:v>0.61350683969215902</c:v>
                </c:pt>
                <c:pt idx="2476">
                  <c:v>0.61359223237289262</c:v>
                </c:pt>
                <c:pt idx="2477">
                  <c:v>0.61362143932612889</c:v>
                </c:pt>
                <c:pt idx="2478">
                  <c:v>0.61367937142982942</c:v>
                </c:pt>
                <c:pt idx="2479">
                  <c:v>0.61424622614968349</c:v>
                </c:pt>
                <c:pt idx="2480">
                  <c:v>0.61455594428279459</c:v>
                </c:pt>
                <c:pt idx="2481">
                  <c:v>0.61474807637852136</c:v>
                </c:pt>
                <c:pt idx="2482">
                  <c:v>0.61491928918663508</c:v>
                </c:pt>
                <c:pt idx="2483">
                  <c:v>0.61540584331451342</c:v>
                </c:pt>
                <c:pt idx="2484">
                  <c:v>0.61573980292814456</c:v>
                </c:pt>
                <c:pt idx="2485">
                  <c:v>0.61577390197422011</c:v>
                </c:pt>
                <c:pt idx="2486">
                  <c:v>0.61696165082032339</c:v>
                </c:pt>
                <c:pt idx="2487">
                  <c:v>0.617309888065803</c:v>
                </c:pt>
                <c:pt idx="2488">
                  <c:v>0.61746457135581101</c:v>
                </c:pt>
                <c:pt idx="2489">
                  <c:v>0.61759261674214594</c:v>
                </c:pt>
                <c:pt idx="2490">
                  <c:v>0.61816756098320591</c:v>
                </c:pt>
                <c:pt idx="2491">
                  <c:v>0.61840174527614211</c:v>
                </c:pt>
                <c:pt idx="2492">
                  <c:v>0.61857423973421866</c:v>
                </c:pt>
                <c:pt idx="2493">
                  <c:v>0.61876285288788369</c:v>
                </c:pt>
                <c:pt idx="2494">
                  <c:v>0.6190451324040267</c:v>
                </c:pt>
                <c:pt idx="2495">
                  <c:v>0.61907045088463775</c:v>
                </c:pt>
                <c:pt idx="2496">
                  <c:v>0.6192808637506908</c:v>
                </c:pt>
                <c:pt idx="2497">
                  <c:v>0.6192831688192153</c:v>
                </c:pt>
                <c:pt idx="2498">
                  <c:v>0.61929881809366139</c:v>
                </c:pt>
                <c:pt idx="2499">
                  <c:v>0.61931385357295488</c:v>
                </c:pt>
                <c:pt idx="2500">
                  <c:v>0.62049328956458139</c:v>
                </c:pt>
                <c:pt idx="2501">
                  <c:v>0.62051324355565041</c:v>
                </c:pt>
                <c:pt idx="2502">
                  <c:v>0.62069328384025724</c:v>
                </c:pt>
                <c:pt idx="2503">
                  <c:v>0.62107942965616458</c:v>
                </c:pt>
                <c:pt idx="2504">
                  <c:v>0.62146769151825443</c:v>
                </c:pt>
                <c:pt idx="2505">
                  <c:v>0.62211487436132107</c:v>
                </c:pt>
                <c:pt idx="2506">
                  <c:v>0.62233174576155648</c:v>
                </c:pt>
                <c:pt idx="2507">
                  <c:v>0.6228826692917675</c:v>
                </c:pt>
                <c:pt idx="2508">
                  <c:v>0.62338078825361487</c:v>
                </c:pt>
                <c:pt idx="2509">
                  <c:v>0.62342536679743055</c:v>
                </c:pt>
                <c:pt idx="2510">
                  <c:v>0.6237227200787947</c:v>
                </c:pt>
                <c:pt idx="2511">
                  <c:v>0.62373193295666207</c:v>
                </c:pt>
                <c:pt idx="2512">
                  <c:v>0.62383174852100631</c:v>
                </c:pt>
                <c:pt idx="2513">
                  <c:v>0.62513835607297796</c:v>
                </c:pt>
                <c:pt idx="2514">
                  <c:v>0.62525570334991709</c:v>
                </c:pt>
                <c:pt idx="2515">
                  <c:v>0.62540340697056951</c:v>
                </c:pt>
                <c:pt idx="2516">
                  <c:v>0.62554553626030318</c:v>
                </c:pt>
                <c:pt idx="2517">
                  <c:v>0.62555356261260209</c:v>
                </c:pt>
                <c:pt idx="2518">
                  <c:v>0.62612478296196872</c:v>
                </c:pt>
                <c:pt idx="2519">
                  <c:v>0.62654289518961304</c:v>
                </c:pt>
                <c:pt idx="2520">
                  <c:v>0.62662448150690742</c:v>
                </c:pt>
                <c:pt idx="2521">
                  <c:v>0.62672470168201433</c:v>
                </c:pt>
                <c:pt idx="2522">
                  <c:v>0.62672470168206584</c:v>
                </c:pt>
                <c:pt idx="2523">
                  <c:v>0.62709948079732247</c:v>
                </c:pt>
                <c:pt idx="2524">
                  <c:v>0.62721944955578701</c:v>
                </c:pt>
                <c:pt idx="2525">
                  <c:v>0.62732575216161479</c:v>
                </c:pt>
                <c:pt idx="2526">
                  <c:v>0.62755727260435346</c:v>
                </c:pt>
                <c:pt idx="2527">
                  <c:v>0.62797760730201824</c:v>
                </c:pt>
                <c:pt idx="2528">
                  <c:v>0.62823782707241871</c:v>
                </c:pt>
                <c:pt idx="2529">
                  <c:v>0.62843526381729786</c:v>
                </c:pt>
                <c:pt idx="2530">
                  <c:v>0.62876295518162695</c:v>
                </c:pt>
                <c:pt idx="2531">
                  <c:v>0.62890454960980058</c:v>
                </c:pt>
                <c:pt idx="2532">
                  <c:v>0.62907632815635128</c:v>
                </c:pt>
                <c:pt idx="2533">
                  <c:v>0.62909404178429507</c:v>
                </c:pt>
                <c:pt idx="2534">
                  <c:v>0.62912018030343231</c:v>
                </c:pt>
                <c:pt idx="2535">
                  <c:v>0.62913866026242227</c:v>
                </c:pt>
                <c:pt idx="2536">
                  <c:v>0.62917354633044942</c:v>
                </c:pt>
                <c:pt idx="2537">
                  <c:v>0.6295844573220345</c:v>
                </c:pt>
                <c:pt idx="2538">
                  <c:v>0.6297709875355163</c:v>
                </c:pt>
                <c:pt idx="2539">
                  <c:v>0.6297709875355163</c:v>
                </c:pt>
                <c:pt idx="2540">
                  <c:v>0.62977098753552663</c:v>
                </c:pt>
                <c:pt idx="2541">
                  <c:v>0.62977098753552663</c:v>
                </c:pt>
                <c:pt idx="2542">
                  <c:v>0.62977098753552663</c:v>
                </c:pt>
                <c:pt idx="2543">
                  <c:v>0.62977098753555738</c:v>
                </c:pt>
                <c:pt idx="2544">
                  <c:v>0.62977098753555738</c:v>
                </c:pt>
                <c:pt idx="2545">
                  <c:v>0.62977098753555738</c:v>
                </c:pt>
                <c:pt idx="2546">
                  <c:v>0.62977098753555738</c:v>
                </c:pt>
                <c:pt idx="2547">
                  <c:v>0.62977098753555738</c:v>
                </c:pt>
                <c:pt idx="2548">
                  <c:v>0.62977098753555738</c:v>
                </c:pt>
                <c:pt idx="2549">
                  <c:v>0.62987358570638596</c:v>
                </c:pt>
                <c:pt idx="2550">
                  <c:v>0.62987358570639618</c:v>
                </c:pt>
                <c:pt idx="2551">
                  <c:v>0.63010829240859645</c:v>
                </c:pt>
                <c:pt idx="2552">
                  <c:v>0.63010829240859645</c:v>
                </c:pt>
                <c:pt idx="2553">
                  <c:v>0.63010829240859645</c:v>
                </c:pt>
                <c:pt idx="2554">
                  <c:v>0.63010829240859645</c:v>
                </c:pt>
                <c:pt idx="2555">
                  <c:v>0.63014861586389237</c:v>
                </c:pt>
                <c:pt idx="2556">
                  <c:v>0.63045742219978451</c:v>
                </c:pt>
                <c:pt idx="2557">
                  <c:v>0.63052473134275022</c:v>
                </c:pt>
                <c:pt idx="2558">
                  <c:v>0.63055545458324991</c:v>
                </c:pt>
                <c:pt idx="2559">
                  <c:v>0.63080867070863433</c:v>
                </c:pt>
                <c:pt idx="2560">
                  <c:v>0.63102712391773041</c:v>
                </c:pt>
                <c:pt idx="2561">
                  <c:v>0.63134769678746994</c:v>
                </c:pt>
                <c:pt idx="2562">
                  <c:v>0.63173742438284053</c:v>
                </c:pt>
                <c:pt idx="2563">
                  <c:v>0.63174545996180953</c:v>
                </c:pt>
                <c:pt idx="2564">
                  <c:v>0.63175131871963808</c:v>
                </c:pt>
                <c:pt idx="2565">
                  <c:v>0.63204976977564287</c:v>
                </c:pt>
                <c:pt idx="2566">
                  <c:v>0.63258017967749991</c:v>
                </c:pt>
                <c:pt idx="2567">
                  <c:v>0.63264890085863623</c:v>
                </c:pt>
                <c:pt idx="2568">
                  <c:v>0.63296238156914053</c:v>
                </c:pt>
                <c:pt idx="2569">
                  <c:v>0.63297416496516046</c:v>
                </c:pt>
                <c:pt idx="2570">
                  <c:v>0.6330301986355017</c:v>
                </c:pt>
                <c:pt idx="2571">
                  <c:v>0.63331221865402298</c:v>
                </c:pt>
                <c:pt idx="2572">
                  <c:v>0.63345336834490196</c:v>
                </c:pt>
                <c:pt idx="2573">
                  <c:v>0.63375131018313102</c:v>
                </c:pt>
                <c:pt idx="2574">
                  <c:v>0.63390782404967139</c:v>
                </c:pt>
                <c:pt idx="2575">
                  <c:v>0.63462436385135657</c:v>
                </c:pt>
                <c:pt idx="2576">
                  <c:v>0.63462436385139731</c:v>
                </c:pt>
                <c:pt idx="2577">
                  <c:v>0.63482818010359798</c:v>
                </c:pt>
                <c:pt idx="2578">
                  <c:v>0.63484642875382769</c:v>
                </c:pt>
                <c:pt idx="2579">
                  <c:v>0.63491378759321748</c:v>
                </c:pt>
                <c:pt idx="2580">
                  <c:v>0.63517103909489481</c:v>
                </c:pt>
                <c:pt idx="2581">
                  <c:v>0.63534107824398711</c:v>
                </c:pt>
                <c:pt idx="2582">
                  <c:v>0.63552700275215313</c:v>
                </c:pt>
                <c:pt idx="2583">
                  <c:v>0.63555319544720268</c:v>
                </c:pt>
                <c:pt idx="2584">
                  <c:v>0.63586850498798664</c:v>
                </c:pt>
                <c:pt idx="2585">
                  <c:v>0.63596362006552254</c:v>
                </c:pt>
                <c:pt idx="2586">
                  <c:v>0.63689085610775709</c:v>
                </c:pt>
                <c:pt idx="2587">
                  <c:v>0.63725224744584719</c:v>
                </c:pt>
                <c:pt idx="2588">
                  <c:v>0.63743810170675674</c:v>
                </c:pt>
                <c:pt idx="2589">
                  <c:v>0.63753156887652396</c:v>
                </c:pt>
                <c:pt idx="2590">
                  <c:v>0.63754452614836643</c:v>
                </c:pt>
                <c:pt idx="2591">
                  <c:v>0.63762560961023851</c:v>
                </c:pt>
                <c:pt idx="2592">
                  <c:v>0.63829465023607712</c:v>
                </c:pt>
                <c:pt idx="2593">
                  <c:v>0.6383021172113218</c:v>
                </c:pt>
                <c:pt idx="2594">
                  <c:v>0.63832030695549014</c:v>
                </c:pt>
                <c:pt idx="2595">
                  <c:v>0.63843251943472068</c:v>
                </c:pt>
                <c:pt idx="2596">
                  <c:v>0.63904425298818079</c:v>
                </c:pt>
                <c:pt idx="2597">
                  <c:v>0.63956678412584611</c:v>
                </c:pt>
                <c:pt idx="2598">
                  <c:v>0.63960150264545701</c:v>
                </c:pt>
                <c:pt idx="2599">
                  <c:v>0.63960150264553828</c:v>
                </c:pt>
                <c:pt idx="2600">
                  <c:v>0.64007783760039971</c:v>
                </c:pt>
                <c:pt idx="2601">
                  <c:v>0.64020660567225818</c:v>
                </c:pt>
                <c:pt idx="2602">
                  <c:v>0.64050636012667672</c:v>
                </c:pt>
                <c:pt idx="2603">
                  <c:v>0.64053973633653094</c:v>
                </c:pt>
                <c:pt idx="2604">
                  <c:v>0.64107211860260449</c:v>
                </c:pt>
                <c:pt idx="2605">
                  <c:v>0.6416007026836662</c:v>
                </c:pt>
                <c:pt idx="2606">
                  <c:v>0.64183500245781566</c:v>
                </c:pt>
                <c:pt idx="2607">
                  <c:v>0.6421449631311521</c:v>
                </c:pt>
                <c:pt idx="2608">
                  <c:v>0.64221819325952789</c:v>
                </c:pt>
                <c:pt idx="2609">
                  <c:v>0.64222879879069938</c:v>
                </c:pt>
                <c:pt idx="2610">
                  <c:v>0.64231871390456585</c:v>
                </c:pt>
                <c:pt idx="2611">
                  <c:v>0.64284628956668199</c:v>
                </c:pt>
                <c:pt idx="2612">
                  <c:v>0.64288216636966222</c:v>
                </c:pt>
                <c:pt idx="2613">
                  <c:v>0.64299753258378523</c:v>
                </c:pt>
                <c:pt idx="2614">
                  <c:v>0.6430099439914968</c:v>
                </c:pt>
                <c:pt idx="2615">
                  <c:v>0.6432613421399862</c:v>
                </c:pt>
                <c:pt idx="2616">
                  <c:v>0.64328004573828157</c:v>
                </c:pt>
                <c:pt idx="2617">
                  <c:v>0.64330856003688719</c:v>
                </c:pt>
                <c:pt idx="2618">
                  <c:v>0.64346456839735522</c:v>
                </c:pt>
                <c:pt idx="2619">
                  <c:v>0.64374071488153983</c:v>
                </c:pt>
                <c:pt idx="2620">
                  <c:v>0.64454173992494257</c:v>
                </c:pt>
                <c:pt idx="2621">
                  <c:v>0.64515719746186928</c:v>
                </c:pt>
                <c:pt idx="2622">
                  <c:v>0.64517671254790454</c:v>
                </c:pt>
                <c:pt idx="2623">
                  <c:v>0.64535278966287946</c:v>
                </c:pt>
                <c:pt idx="2624">
                  <c:v>0.64573041697104872</c:v>
                </c:pt>
                <c:pt idx="2625">
                  <c:v>0.64611008833149242</c:v>
                </c:pt>
                <c:pt idx="2626">
                  <c:v>0.64653205681503567</c:v>
                </c:pt>
                <c:pt idx="2627">
                  <c:v>0.64674289547387476</c:v>
                </c:pt>
                <c:pt idx="2628">
                  <c:v>0.64685397910041931</c:v>
                </c:pt>
                <c:pt idx="2629">
                  <c:v>0.64710313392153651</c:v>
                </c:pt>
                <c:pt idx="2630">
                  <c:v>0.64749354405273629</c:v>
                </c:pt>
                <c:pt idx="2631">
                  <c:v>0.64798048590512147</c:v>
                </c:pt>
                <c:pt idx="2632">
                  <c:v>0.64802406212769847</c:v>
                </c:pt>
                <c:pt idx="2633">
                  <c:v>0.64824144626323643</c:v>
                </c:pt>
                <c:pt idx="2634">
                  <c:v>0.64883634171428739</c:v>
                </c:pt>
                <c:pt idx="2635">
                  <c:v>0.64904336486453951</c:v>
                </c:pt>
                <c:pt idx="2636">
                  <c:v>0.64905859482274841</c:v>
                </c:pt>
                <c:pt idx="2637">
                  <c:v>0.64914185048902084</c:v>
                </c:pt>
                <c:pt idx="2638">
                  <c:v>0.64917395297943559</c:v>
                </c:pt>
                <c:pt idx="2639">
                  <c:v>0.64970276550853689</c:v>
                </c:pt>
                <c:pt idx="2640">
                  <c:v>0.64985664593987869</c:v>
                </c:pt>
                <c:pt idx="2641">
                  <c:v>0.64999554439778418</c:v>
                </c:pt>
                <c:pt idx="2642">
                  <c:v>0.65010401669927176</c:v>
                </c:pt>
                <c:pt idx="2643">
                  <c:v>0.65066215866220767</c:v>
                </c:pt>
                <c:pt idx="2644">
                  <c:v>0.65151394351930558</c:v>
                </c:pt>
                <c:pt idx="2645">
                  <c:v>0.65206160821523862</c:v>
                </c:pt>
                <c:pt idx="2646">
                  <c:v>0.65247218214322644</c:v>
                </c:pt>
                <c:pt idx="2647">
                  <c:v>0.6529191772390589</c:v>
                </c:pt>
                <c:pt idx="2648">
                  <c:v>0.65337749389824895</c:v>
                </c:pt>
                <c:pt idx="2649">
                  <c:v>0.65347120245574897</c:v>
                </c:pt>
                <c:pt idx="2650">
                  <c:v>0.65348781277153378</c:v>
                </c:pt>
                <c:pt idx="2651">
                  <c:v>0.65449214977077108</c:v>
                </c:pt>
                <c:pt idx="2652">
                  <c:v>0.65489380367159167</c:v>
                </c:pt>
                <c:pt idx="2653">
                  <c:v>0.65495237911798443</c:v>
                </c:pt>
                <c:pt idx="2654">
                  <c:v>0.65523672528910848</c:v>
                </c:pt>
                <c:pt idx="2655">
                  <c:v>0.6557629322493459</c:v>
                </c:pt>
                <c:pt idx="2656">
                  <c:v>0.65620322198893288</c:v>
                </c:pt>
                <c:pt idx="2657">
                  <c:v>0.6562176094283213</c:v>
                </c:pt>
                <c:pt idx="2658">
                  <c:v>0.65636676945660777</c:v>
                </c:pt>
                <c:pt idx="2659">
                  <c:v>0.65686053582854753</c:v>
                </c:pt>
                <c:pt idx="2660">
                  <c:v>0.65693310289535567</c:v>
                </c:pt>
                <c:pt idx="2661">
                  <c:v>0.6569428786592586</c:v>
                </c:pt>
                <c:pt idx="2662">
                  <c:v>0.65694859245923143</c:v>
                </c:pt>
                <c:pt idx="2663">
                  <c:v>0.65696591910453761</c:v>
                </c:pt>
                <c:pt idx="2664">
                  <c:v>0.65768031676329164</c:v>
                </c:pt>
                <c:pt idx="2665">
                  <c:v>0.65781805444306685</c:v>
                </c:pt>
                <c:pt idx="2666">
                  <c:v>0.65784977577981107</c:v>
                </c:pt>
                <c:pt idx="2667">
                  <c:v>0.65810878302604192</c:v>
                </c:pt>
                <c:pt idx="2668">
                  <c:v>0.65831375402298065</c:v>
                </c:pt>
                <c:pt idx="2669">
                  <c:v>0.65866412709336064</c:v>
                </c:pt>
                <c:pt idx="2670">
                  <c:v>0.65868132900162224</c:v>
                </c:pt>
                <c:pt idx="2671">
                  <c:v>0.65872465823619863</c:v>
                </c:pt>
                <c:pt idx="2672">
                  <c:v>0.65875853599402134</c:v>
                </c:pt>
                <c:pt idx="2673">
                  <c:v>0.65933867083056852</c:v>
                </c:pt>
                <c:pt idx="2674">
                  <c:v>0.65933867083056852</c:v>
                </c:pt>
                <c:pt idx="2675">
                  <c:v>0.65933867083058839</c:v>
                </c:pt>
                <c:pt idx="2676">
                  <c:v>0.65933867083058839</c:v>
                </c:pt>
                <c:pt idx="2677">
                  <c:v>0.65933867083058839</c:v>
                </c:pt>
                <c:pt idx="2678">
                  <c:v>0.65933867083060838</c:v>
                </c:pt>
                <c:pt idx="2679">
                  <c:v>0.65933867083060838</c:v>
                </c:pt>
                <c:pt idx="2680">
                  <c:v>0.65933867083060838</c:v>
                </c:pt>
                <c:pt idx="2681">
                  <c:v>0.65933867083060838</c:v>
                </c:pt>
                <c:pt idx="2682">
                  <c:v>0.65933867083060838</c:v>
                </c:pt>
                <c:pt idx="2683">
                  <c:v>0.65933867083060838</c:v>
                </c:pt>
                <c:pt idx="2684">
                  <c:v>0.65943828965905849</c:v>
                </c:pt>
                <c:pt idx="2685">
                  <c:v>0.65943828965907847</c:v>
                </c:pt>
                <c:pt idx="2686">
                  <c:v>0.65949393275001134</c:v>
                </c:pt>
                <c:pt idx="2687">
                  <c:v>0.65965980741944941</c:v>
                </c:pt>
                <c:pt idx="2688">
                  <c:v>0.65966617264391181</c:v>
                </c:pt>
                <c:pt idx="2689">
                  <c:v>0.65966617264391181</c:v>
                </c:pt>
                <c:pt idx="2690">
                  <c:v>0.65966617264391181</c:v>
                </c:pt>
                <c:pt idx="2691">
                  <c:v>0.65966617264391181</c:v>
                </c:pt>
                <c:pt idx="2692">
                  <c:v>0.65976715176388323</c:v>
                </c:pt>
                <c:pt idx="2693">
                  <c:v>0.65984117276781695</c:v>
                </c:pt>
                <c:pt idx="2694">
                  <c:v>0.65984940104026424</c:v>
                </c:pt>
                <c:pt idx="2695">
                  <c:v>0.6598494010403041</c:v>
                </c:pt>
                <c:pt idx="2696">
                  <c:v>0.66007047660020679</c:v>
                </c:pt>
                <c:pt idx="2697">
                  <c:v>0.66010030316625068</c:v>
                </c:pt>
                <c:pt idx="2698">
                  <c:v>0.66017428551763413</c:v>
                </c:pt>
                <c:pt idx="2699">
                  <c:v>0.66033158539462156</c:v>
                </c:pt>
                <c:pt idx="2700">
                  <c:v>0.66033158539469128</c:v>
                </c:pt>
                <c:pt idx="2701">
                  <c:v>0.66107197824360164</c:v>
                </c:pt>
                <c:pt idx="2702">
                  <c:v>0.6615238312732703</c:v>
                </c:pt>
                <c:pt idx="2703">
                  <c:v>0.66155077310981292</c:v>
                </c:pt>
                <c:pt idx="2704">
                  <c:v>0.66169685665025324</c:v>
                </c:pt>
                <c:pt idx="2705">
                  <c:v>0.66243638306301211</c:v>
                </c:pt>
                <c:pt idx="2706">
                  <c:v>0.66244098860762546</c:v>
                </c:pt>
                <c:pt idx="2707">
                  <c:v>0.66244781670440367</c:v>
                </c:pt>
                <c:pt idx="2708">
                  <c:v>0.66251705594400723</c:v>
                </c:pt>
                <c:pt idx="2709">
                  <c:v>0.66257542359578003</c:v>
                </c:pt>
                <c:pt idx="2710">
                  <c:v>0.66327106601304409</c:v>
                </c:pt>
                <c:pt idx="2711">
                  <c:v>0.66333354591209748</c:v>
                </c:pt>
                <c:pt idx="2712">
                  <c:v>0.66335126466072236</c:v>
                </c:pt>
                <c:pt idx="2713">
                  <c:v>0.66335367259881139</c:v>
                </c:pt>
                <c:pt idx="2714">
                  <c:v>0.66391234091851981</c:v>
                </c:pt>
                <c:pt idx="2715">
                  <c:v>0.66427857896806619</c:v>
                </c:pt>
                <c:pt idx="2716">
                  <c:v>0.66460690835776604</c:v>
                </c:pt>
                <c:pt idx="2717">
                  <c:v>0.664612572776629</c:v>
                </c:pt>
                <c:pt idx="2718">
                  <c:v>0.66462974966640809</c:v>
                </c:pt>
                <c:pt idx="2719">
                  <c:v>0.66469623877092865</c:v>
                </c:pt>
                <c:pt idx="2720">
                  <c:v>0.66518840450748606</c:v>
                </c:pt>
                <c:pt idx="2721">
                  <c:v>0.66576269828615398</c:v>
                </c:pt>
                <c:pt idx="2722">
                  <c:v>0.66636436536055299</c:v>
                </c:pt>
                <c:pt idx="2723">
                  <c:v>0.66691249884568071</c:v>
                </c:pt>
                <c:pt idx="2724">
                  <c:v>0.66695897560636874</c:v>
                </c:pt>
                <c:pt idx="2725">
                  <c:v>0.66713573171150697</c:v>
                </c:pt>
                <c:pt idx="2726">
                  <c:v>0.66730014814999827</c:v>
                </c:pt>
                <c:pt idx="2727">
                  <c:v>0.66734343855382305</c:v>
                </c:pt>
                <c:pt idx="2728">
                  <c:v>0.66747991730371503</c:v>
                </c:pt>
                <c:pt idx="2729">
                  <c:v>0.66748807311505309</c:v>
                </c:pt>
                <c:pt idx="2730">
                  <c:v>0.66748807311508274</c:v>
                </c:pt>
                <c:pt idx="2731">
                  <c:v>0.66766900138202367</c:v>
                </c:pt>
                <c:pt idx="2732">
                  <c:v>0.66784759304310348</c:v>
                </c:pt>
                <c:pt idx="2733">
                  <c:v>0.66878167238737385</c:v>
                </c:pt>
                <c:pt idx="2734">
                  <c:v>0.66884029226085917</c:v>
                </c:pt>
                <c:pt idx="2735">
                  <c:v>0.66912867151797428</c:v>
                </c:pt>
                <c:pt idx="2736">
                  <c:v>0.66941763018142608</c:v>
                </c:pt>
                <c:pt idx="2737">
                  <c:v>0.66978534583667404</c:v>
                </c:pt>
                <c:pt idx="2738">
                  <c:v>0.67015502724642706</c:v>
                </c:pt>
                <c:pt idx="2739">
                  <c:v>0.67020541302755388</c:v>
                </c:pt>
                <c:pt idx="2740">
                  <c:v>0.67029867513133456</c:v>
                </c:pt>
                <c:pt idx="2741">
                  <c:v>0.67030815587178427</c:v>
                </c:pt>
                <c:pt idx="2742">
                  <c:v>0.67077112896073254</c:v>
                </c:pt>
                <c:pt idx="2743">
                  <c:v>0.67087927301049577</c:v>
                </c:pt>
                <c:pt idx="2744">
                  <c:v>0.6709587496318522</c:v>
                </c:pt>
                <c:pt idx="2745">
                  <c:v>0.67103946429955286</c:v>
                </c:pt>
                <c:pt idx="2746">
                  <c:v>0.6713207332769987</c:v>
                </c:pt>
                <c:pt idx="2747">
                  <c:v>0.6713377728573382</c:v>
                </c:pt>
                <c:pt idx="2748">
                  <c:v>0.67134442823651508</c:v>
                </c:pt>
                <c:pt idx="2749">
                  <c:v>0.67140365395627888</c:v>
                </c:pt>
                <c:pt idx="2750">
                  <c:v>0.67187768879282017</c:v>
                </c:pt>
                <c:pt idx="2751">
                  <c:v>0.67192010799473978</c:v>
                </c:pt>
                <c:pt idx="2752">
                  <c:v>0.67229346503354148</c:v>
                </c:pt>
                <c:pt idx="2753">
                  <c:v>0.6722934650336102</c:v>
                </c:pt>
                <c:pt idx="2754">
                  <c:v>0.67246450027037308</c:v>
                </c:pt>
                <c:pt idx="2755">
                  <c:v>0.67337093455068819</c:v>
                </c:pt>
                <c:pt idx="2756">
                  <c:v>0.67365830117612147</c:v>
                </c:pt>
                <c:pt idx="2757">
                  <c:v>0.6738016782026458</c:v>
                </c:pt>
                <c:pt idx="2758">
                  <c:v>0.67393682638246888</c:v>
                </c:pt>
                <c:pt idx="2759">
                  <c:v>0.67394445829857008</c:v>
                </c:pt>
                <c:pt idx="2760">
                  <c:v>0.67444804947105352</c:v>
                </c:pt>
                <c:pt idx="2761">
                  <c:v>0.67458539576396159</c:v>
                </c:pt>
                <c:pt idx="2762">
                  <c:v>0.67541401193224748</c:v>
                </c:pt>
                <c:pt idx="2763">
                  <c:v>0.67582339401834934</c:v>
                </c:pt>
                <c:pt idx="2764">
                  <c:v>0.67584903944055497</c:v>
                </c:pt>
                <c:pt idx="2765">
                  <c:v>0.67624841185405005</c:v>
                </c:pt>
                <c:pt idx="2766">
                  <c:v>0.6766831788548533</c:v>
                </c:pt>
                <c:pt idx="2767">
                  <c:v>0.677226437393605</c:v>
                </c:pt>
                <c:pt idx="2768">
                  <c:v>0.67733371098278528</c:v>
                </c:pt>
                <c:pt idx="2769">
                  <c:v>0.67781331238431974</c:v>
                </c:pt>
                <c:pt idx="2770">
                  <c:v>0.67785161327295651</c:v>
                </c:pt>
                <c:pt idx="2771">
                  <c:v>0.67801351012164857</c:v>
                </c:pt>
                <c:pt idx="2772">
                  <c:v>0.67802823760794162</c:v>
                </c:pt>
                <c:pt idx="2773">
                  <c:v>0.67810874562604828</c:v>
                </c:pt>
                <c:pt idx="2774">
                  <c:v>0.67813978826931809</c:v>
                </c:pt>
                <c:pt idx="2775">
                  <c:v>0.67831022724869638</c:v>
                </c:pt>
                <c:pt idx="2776">
                  <c:v>0.67832558386974406</c:v>
                </c:pt>
                <c:pt idx="2777">
                  <c:v>0.67860337600951182</c:v>
                </c:pt>
                <c:pt idx="2778">
                  <c:v>0.67903406511477415</c:v>
                </c:pt>
                <c:pt idx="2779">
                  <c:v>0.67906479253433916</c:v>
                </c:pt>
                <c:pt idx="2780">
                  <c:v>0.67924194815818462</c:v>
                </c:pt>
                <c:pt idx="2781">
                  <c:v>0.67952550628998232</c:v>
                </c:pt>
                <c:pt idx="2782">
                  <c:v>0.67954555855346421</c:v>
                </c:pt>
                <c:pt idx="2783">
                  <c:v>0.68034870759723676</c:v>
                </c:pt>
                <c:pt idx="2784">
                  <c:v>0.68052469263723248</c:v>
                </c:pt>
                <c:pt idx="2785">
                  <c:v>0.68068283781775207</c:v>
                </c:pt>
                <c:pt idx="2786">
                  <c:v>0.68085387042604151</c:v>
                </c:pt>
                <c:pt idx="2787">
                  <c:v>0.68099867453220864</c:v>
                </c:pt>
                <c:pt idx="2788">
                  <c:v>0.68131193869640727</c:v>
                </c:pt>
                <c:pt idx="2789">
                  <c:v>0.68144578855575733</c:v>
                </c:pt>
                <c:pt idx="2790">
                  <c:v>0.68172830020711861</c:v>
                </c:pt>
                <c:pt idx="2791">
                  <c:v>0.68229323715888557</c:v>
                </c:pt>
                <c:pt idx="2792">
                  <c:v>0.68296286739805756</c:v>
                </c:pt>
                <c:pt idx="2793">
                  <c:v>0.68307410068504004</c:v>
                </c:pt>
                <c:pt idx="2794">
                  <c:v>0.68343624382681467</c:v>
                </c:pt>
                <c:pt idx="2795">
                  <c:v>0.68362727215652597</c:v>
                </c:pt>
                <c:pt idx="2796">
                  <c:v>0.68383167814247336</c:v>
                </c:pt>
                <c:pt idx="2797">
                  <c:v>0.68470347295561107</c:v>
                </c:pt>
                <c:pt idx="2798">
                  <c:v>0.68487608229010677</c:v>
                </c:pt>
                <c:pt idx="2799">
                  <c:v>0.68493183876370878</c:v>
                </c:pt>
                <c:pt idx="2800">
                  <c:v>0.68531024130983065</c:v>
                </c:pt>
                <c:pt idx="2801">
                  <c:v>0.68556644461545058</c:v>
                </c:pt>
                <c:pt idx="2802">
                  <c:v>0.68603271845510039</c:v>
                </c:pt>
                <c:pt idx="2803">
                  <c:v>0.68608208239138269</c:v>
                </c:pt>
                <c:pt idx="2804">
                  <c:v>0.6861632310061524</c:v>
                </c:pt>
                <c:pt idx="2805">
                  <c:v>0.68642501860630378</c:v>
                </c:pt>
                <c:pt idx="2806">
                  <c:v>0.68662002242541409</c:v>
                </c:pt>
                <c:pt idx="2807">
                  <c:v>0.6867422469552833</c:v>
                </c:pt>
                <c:pt idx="2808">
                  <c:v>0.68679539897640618</c:v>
                </c:pt>
                <c:pt idx="2809">
                  <c:v>0.68730726498935257</c:v>
                </c:pt>
                <c:pt idx="2810">
                  <c:v>0.687323864946084</c:v>
                </c:pt>
                <c:pt idx="2811">
                  <c:v>0.68736567767390433</c:v>
                </c:pt>
                <c:pt idx="2812">
                  <c:v>0.68739836944994159</c:v>
                </c:pt>
                <c:pt idx="2813">
                  <c:v>0.68772027095341137</c:v>
                </c:pt>
                <c:pt idx="2814">
                  <c:v>0.68795815790685277</c:v>
                </c:pt>
                <c:pt idx="2815">
                  <c:v>0.68795815790685277</c:v>
                </c:pt>
                <c:pt idx="2816">
                  <c:v>0.68795815790685277</c:v>
                </c:pt>
                <c:pt idx="2817">
                  <c:v>0.68795815790687198</c:v>
                </c:pt>
                <c:pt idx="2818">
                  <c:v>0.68795815790687198</c:v>
                </c:pt>
                <c:pt idx="2819">
                  <c:v>0.68795815790687198</c:v>
                </c:pt>
                <c:pt idx="2820">
                  <c:v>0.68795815790687198</c:v>
                </c:pt>
                <c:pt idx="2821">
                  <c:v>0.68795815790689119</c:v>
                </c:pt>
                <c:pt idx="2822">
                  <c:v>0.68795815790689119</c:v>
                </c:pt>
                <c:pt idx="2823">
                  <c:v>0.68795815790689119</c:v>
                </c:pt>
                <c:pt idx="2824">
                  <c:v>0.68795815790689119</c:v>
                </c:pt>
                <c:pt idx="2825">
                  <c:v>0.68795815790689119</c:v>
                </c:pt>
                <c:pt idx="2826">
                  <c:v>0.68795815790689119</c:v>
                </c:pt>
                <c:pt idx="2827">
                  <c:v>0.68812565457601393</c:v>
                </c:pt>
                <c:pt idx="2828">
                  <c:v>0.68827414258367481</c:v>
                </c:pt>
                <c:pt idx="2829">
                  <c:v>0.68827414258367481</c:v>
                </c:pt>
                <c:pt idx="2830">
                  <c:v>0.68827414258367481</c:v>
                </c:pt>
                <c:pt idx="2831">
                  <c:v>0.68827414258367481</c:v>
                </c:pt>
                <c:pt idx="2832">
                  <c:v>0.68866419760792963</c:v>
                </c:pt>
                <c:pt idx="2833">
                  <c:v>0.68869297163916821</c:v>
                </c:pt>
                <c:pt idx="2834">
                  <c:v>0.68899196565061638</c:v>
                </c:pt>
                <c:pt idx="2835">
                  <c:v>0.68899745617432639</c:v>
                </c:pt>
                <c:pt idx="2836">
                  <c:v>0.68925658762742359</c:v>
                </c:pt>
                <c:pt idx="2837">
                  <c:v>0.68974444795876355</c:v>
                </c:pt>
                <c:pt idx="2838">
                  <c:v>0.69009203208858283</c:v>
                </c:pt>
                <c:pt idx="2839">
                  <c:v>0.6903720724413448</c:v>
                </c:pt>
                <c:pt idx="2840">
                  <c:v>0.69049283823756635</c:v>
                </c:pt>
                <c:pt idx="2841">
                  <c:v>0.69094603651633801</c:v>
                </c:pt>
                <c:pt idx="2842">
                  <c:v>0.69095706104115362</c:v>
                </c:pt>
                <c:pt idx="2843">
                  <c:v>0.69118340399309663</c:v>
                </c:pt>
                <c:pt idx="2844">
                  <c:v>0.69168831510555284</c:v>
                </c:pt>
                <c:pt idx="2845">
                  <c:v>0.69168831510558171</c:v>
                </c:pt>
                <c:pt idx="2846">
                  <c:v>0.69183041666974154</c:v>
                </c:pt>
                <c:pt idx="2847">
                  <c:v>0.692246920471704</c:v>
                </c:pt>
                <c:pt idx="2848">
                  <c:v>0.69224692047176128</c:v>
                </c:pt>
                <c:pt idx="2849">
                  <c:v>0.69227645472720778</c:v>
                </c:pt>
                <c:pt idx="2850">
                  <c:v>0.69252145132216236</c:v>
                </c:pt>
                <c:pt idx="2851">
                  <c:v>0.69270616066931034</c:v>
                </c:pt>
                <c:pt idx="2852">
                  <c:v>0.6930627406894555</c:v>
                </c:pt>
                <c:pt idx="2853">
                  <c:v>0.69339147282564517</c:v>
                </c:pt>
                <c:pt idx="2854">
                  <c:v>0.69342120313457956</c:v>
                </c:pt>
                <c:pt idx="2855">
                  <c:v>0.69347005797691486</c:v>
                </c:pt>
                <c:pt idx="2856">
                  <c:v>0.69363225987363342</c:v>
                </c:pt>
                <c:pt idx="2857">
                  <c:v>0.69377453468185823</c:v>
                </c:pt>
                <c:pt idx="2858">
                  <c:v>0.69401855455542849</c:v>
                </c:pt>
                <c:pt idx="2859">
                  <c:v>0.69421868277585919</c:v>
                </c:pt>
                <c:pt idx="2860">
                  <c:v>0.69434471236767659</c:v>
                </c:pt>
                <c:pt idx="2861">
                  <c:v>0.69472697243703174</c:v>
                </c:pt>
                <c:pt idx="2862">
                  <c:v>0.69512815974940145</c:v>
                </c:pt>
                <c:pt idx="2863">
                  <c:v>0.69514515971103796</c:v>
                </c:pt>
                <c:pt idx="2864">
                  <c:v>0.69518641936579617</c:v>
                </c:pt>
                <c:pt idx="2865">
                  <c:v>0.69522753123851899</c:v>
                </c:pt>
                <c:pt idx="2866">
                  <c:v>0.69530466172313432</c:v>
                </c:pt>
                <c:pt idx="2867">
                  <c:v>0.69568343715695458</c:v>
                </c:pt>
                <c:pt idx="2868">
                  <c:v>0.69634967958606153</c:v>
                </c:pt>
                <c:pt idx="2869">
                  <c:v>0.69635511254176585</c:v>
                </c:pt>
                <c:pt idx="2870">
                  <c:v>0.69695590611869951</c:v>
                </c:pt>
                <c:pt idx="2871">
                  <c:v>0.69702162500052256</c:v>
                </c:pt>
                <c:pt idx="2872">
                  <c:v>0.69708686064957548</c:v>
                </c:pt>
                <c:pt idx="2873">
                  <c:v>0.69718912470261174</c:v>
                </c:pt>
                <c:pt idx="2874">
                  <c:v>0.69765713017082576</c:v>
                </c:pt>
                <c:pt idx="2875">
                  <c:v>0.69771526033879994</c:v>
                </c:pt>
                <c:pt idx="2876">
                  <c:v>0.69851800017171239</c:v>
                </c:pt>
                <c:pt idx="2877">
                  <c:v>0.69852051786739033</c:v>
                </c:pt>
                <c:pt idx="2878">
                  <c:v>0.69901754491176149</c:v>
                </c:pt>
                <c:pt idx="2879">
                  <c:v>0.69909022729816317</c:v>
                </c:pt>
                <c:pt idx="2880">
                  <c:v>0.69928555208814835</c:v>
                </c:pt>
                <c:pt idx="2881">
                  <c:v>0.69942077537658032</c:v>
                </c:pt>
                <c:pt idx="2882">
                  <c:v>0.6995042055693288</c:v>
                </c:pt>
                <c:pt idx="2883">
                  <c:v>0.6995206035735676</c:v>
                </c:pt>
                <c:pt idx="2884">
                  <c:v>0.69984179345699782</c:v>
                </c:pt>
                <c:pt idx="2885">
                  <c:v>0.70027340597645138</c:v>
                </c:pt>
                <c:pt idx="2886">
                  <c:v>0.70035181407978886</c:v>
                </c:pt>
                <c:pt idx="2887">
                  <c:v>0.70047169103407181</c:v>
                </c:pt>
                <c:pt idx="2888">
                  <c:v>0.70060477107803798</c:v>
                </c:pt>
                <c:pt idx="2889">
                  <c:v>0.70141709227968008</c:v>
                </c:pt>
                <c:pt idx="2890">
                  <c:v>0.70170086743941629</c:v>
                </c:pt>
                <c:pt idx="2891">
                  <c:v>0.70175318539352549</c:v>
                </c:pt>
                <c:pt idx="2892">
                  <c:v>0.70202358911862972</c:v>
                </c:pt>
                <c:pt idx="2893">
                  <c:v>0.70217826755991908</c:v>
                </c:pt>
                <c:pt idx="2894">
                  <c:v>0.70242042986295739</c:v>
                </c:pt>
                <c:pt idx="2895">
                  <c:v>0.70243724543242636</c:v>
                </c:pt>
                <c:pt idx="2896">
                  <c:v>0.70251872326502285</c:v>
                </c:pt>
                <c:pt idx="2897">
                  <c:v>0.70308839192139472</c:v>
                </c:pt>
                <c:pt idx="2898">
                  <c:v>0.70361946300855194</c:v>
                </c:pt>
                <c:pt idx="2899">
                  <c:v>0.70362128657251954</c:v>
                </c:pt>
                <c:pt idx="2900">
                  <c:v>0.70362128657256662</c:v>
                </c:pt>
                <c:pt idx="2901">
                  <c:v>0.70413414270565311</c:v>
                </c:pt>
                <c:pt idx="2902">
                  <c:v>0.70432210216261326</c:v>
                </c:pt>
                <c:pt idx="2903">
                  <c:v>0.70445160277283547</c:v>
                </c:pt>
                <c:pt idx="2904">
                  <c:v>0.70472492419173949</c:v>
                </c:pt>
                <c:pt idx="2905">
                  <c:v>0.70474658514612054</c:v>
                </c:pt>
                <c:pt idx="2906">
                  <c:v>0.70568369788611451</c:v>
                </c:pt>
                <c:pt idx="2907">
                  <c:v>0.70574787232826452</c:v>
                </c:pt>
                <c:pt idx="2908">
                  <c:v>0.70594025264555649</c:v>
                </c:pt>
                <c:pt idx="2909">
                  <c:v>0.70595440470886206</c:v>
                </c:pt>
                <c:pt idx="2910">
                  <c:v>0.70596800157027917</c:v>
                </c:pt>
                <c:pt idx="2911">
                  <c:v>0.70596873253811088</c:v>
                </c:pt>
                <c:pt idx="2912">
                  <c:v>0.70603176635292919</c:v>
                </c:pt>
                <c:pt idx="2913">
                  <c:v>0.70618260391034915</c:v>
                </c:pt>
                <c:pt idx="2914">
                  <c:v>0.70635300159649217</c:v>
                </c:pt>
                <c:pt idx="2915">
                  <c:v>0.70666029877353476</c:v>
                </c:pt>
                <c:pt idx="2916">
                  <c:v>0.70666594138120176</c:v>
                </c:pt>
                <c:pt idx="2917">
                  <c:v>0.70699963396039522</c:v>
                </c:pt>
                <c:pt idx="2918">
                  <c:v>0.70760245163944169</c:v>
                </c:pt>
                <c:pt idx="2919">
                  <c:v>0.70809583344767302</c:v>
                </c:pt>
                <c:pt idx="2920">
                  <c:v>0.70888756172226264</c:v>
                </c:pt>
                <c:pt idx="2921">
                  <c:v>0.70892056797696945</c:v>
                </c:pt>
                <c:pt idx="2922">
                  <c:v>0.70903258285473558</c:v>
                </c:pt>
                <c:pt idx="2923">
                  <c:v>0.70957340242090272</c:v>
                </c:pt>
                <c:pt idx="2924">
                  <c:v>0.71005081944948301</c:v>
                </c:pt>
                <c:pt idx="2925">
                  <c:v>0.71051862738252014</c:v>
                </c:pt>
                <c:pt idx="2926">
                  <c:v>0.71053961507310492</c:v>
                </c:pt>
                <c:pt idx="2927">
                  <c:v>0.71091036590994849</c:v>
                </c:pt>
                <c:pt idx="2928">
                  <c:v>0.71133132563979007</c:v>
                </c:pt>
                <c:pt idx="2929">
                  <c:v>0.71158725595104955</c:v>
                </c:pt>
                <c:pt idx="2930">
                  <c:v>0.71191037131933821</c:v>
                </c:pt>
                <c:pt idx="2931">
                  <c:v>0.71247437786375167</c:v>
                </c:pt>
                <c:pt idx="2932">
                  <c:v>0.71258317730400333</c:v>
                </c:pt>
                <c:pt idx="2933">
                  <c:v>0.71292721661593106</c:v>
                </c:pt>
                <c:pt idx="2934">
                  <c:v>0.71319200806842442</c:v>
                </c:pt>
                <c:pt idx="2935">
                  <c:v>0.71319728318145836</c:v>
                </c:pt>
                <c:pt idx="2936">
                  <c:v>0.71386424391660264</c:v>
                </c:pt>
                <c:pt idx="2937">
                  <c:v>0.71401557272289728</c:v>
                </c:pt>
                <c:pt idx="2938">
                  <c:v>0.71427556222945554</c:v>
                </c:pt>
                <c:pt idx="2939">
                  <c:v>0.71456156482010247</c:v>
                </c:pt>
                <c:pt idx="2940">
                  <c:v>0.71486167952971957</c:v>
                </c:pt>
                <c:pt idx="2941">
                  <c:v>0.71487759789641703</c:v>
                </c:pt>
                <c:pt idx="2942">
                  <c:v>0.71491769354156598</c:v>
                </c:pt>
                <c:pt idx="2943">
                  <c:v>0.71494904253428937</c:v>
                </c:pt>
                <c:pt idx="2944">
                  <c:v>0.71506408781738728</c:v>
                </c:pt>
                <c:pt idx="2945">
                  <c:v>0.71533464672522507</c:v>
                </c:pt>
                <c:pt idx="2946">
                  <c:v>0.71539363120360611</c:v>
                </c:pt>
                <c:pt idx="2947">
                  <c:v>0.71539363120360611</c:v>
                </c:pt>
                <c:pt idx="2948">
                  <c:v>0.71548580254540439</c:v>
                </c:pt>
                <c:pt idx="2949">
                  <c:v>0.71548580254540439</c:v>
                </c:pt>
                <c:pt idx="2950">
                  <c:v>0.71548580254540439</c:v>
                </c:pt>
                <c:pt idx="2951">
                  <c:v>0.71548580254542293</c:v>
                </c:pt>
                <c:pt idx="2952">
                  <c:v>0.71548580254542293</c:v>
                </c:pt>
                <c:pt idx="2953">
                  <c:v>0.71548580254542293</c:v>
                </c:pt>
                <c:pt idx="2954">
                  <c:v>0.71548580254542293</c:v>
                </c:pt>
                <c:pt idx="2955">
                  <c:v>0.71548580254544125</c:v>
                </c:pt>
                <c:pt idx="2956">
                  <c:v>0.71548580254544125</c:v>
                </c:pt>
                <c:pt idx="2957">
                  <c:v>0.71548580254544125</c:v>
                </c:pt>
                <c:pt idx="2958">
                  <c:v>0.71548580254544125</c:v>
                </c:pt>
                <c:pt idx="2959">
                  <c:v>0.71565013263994426</c:v>
                </c:pt>
                <c:pt idx="2960">
                  <c:v>0.71567890690947</c:v>
                </c:pt>
                <c:pt idx="2961">
                  <c:v>0.71578875854447577</c:v>
                </c:pt>
                <c:pt idx="2962">
                  <c:v>0.71578875854447577</c:v>
                </c:pt>
                <c:pt idx="2963">
                  <c:v>0.71578875854447577</c:v>
                </c:pt>
                <c:pt idx="2964">
                  <c:v>0.71578875854447577</c:v>
                </c:pt>
                <c:pt idx="2965">
                  <c:v>0.71616270117778236</c:v>
                </c:pt>
                <c:pt idx="2966">
                  <c:v>0.71619028531381657</c:v>
                </c:pt>
                <c:pt idx="2967">
                  <c:v>0.71657090136650736</c:v>
                </c:pt>
                <c:pt idx="2968">
                  <c:v>0.71660158447496047</c:v>
                </c:pt>
                <c:pt idx="2969">
                  <c:v>0.71670278561574563</c:v>
                </c:pt>
                <c:pt idx="2970">
                  <c:v>0.71695351423655085</c:v>
                </c:pt>
                <c:pt idx="2971">
                  <c:v>0.71695747046078995</c:v>
                </c:pt>
                <c:pt idx="2972">
                  <c:v>0.71709463943328278</c:v>
                </c:pt>
                <c:pt idx="2973">
                  <c:v>0.71719344491973069</c:v>
                </c:pt>
                <c:pt idx="2974">
                  <c:v>0.71731435897217311</c:v>
                </c:pt>
                <c:pt idx="2975">
                  <c:v>0.71748167912287075</c:v>
                </c:pt>
                <c:pt idx="2976">
                  <c:v>0.71753127503485059</c:v>
                </c:pt>
                <c:pt idx="2977">
                  <c:v>0.71763691568811627</c:v>
                </c:pt>
                <c:pt idx="2978">
                  <c:v>0.71767659614487922</c:v>
                </c:pt>
                <c:pt idx="2979">
                  <c:v>0.71825789980619992</c:v>
                </c:pt>
                <c:pt idx="2980">
                  <c:v>0.71836018805086255</c:v>
                </c:pt>
                <c:pt idx="2981">
                  <c:v>0.71895469540354595</c:v>
                </c:pt>
                <c:pt idx="2982">
                  <c:v>0.71919691615030801</c:v>
                </c:pt>
                <c:pt idx="2983">
                  <c:v>0.71943607203006632</c:v>
                </c:pt>
                <c:pt idx="2984">
                  <c:v>0.71956240432052954</c:v>
                </c:pt>
                <c:pt idx="2985">
                  <c:v>0.71956953821220515</c:v>
                </c:pt>
                <c:pt idx="2986">
                  <c:v>0.71957671872439111</c:v>
                </c:pt>
                <c:pt idx="2987">
                  <c:v>0.71958195402748304</c:v>
                </c:pt>
                <c:pt idx="2988">
                  <c:v>0.7199711620000051</c:v>
                </c:pt>
                <c:pt idx="2989">
                  <c:v>0.7209428272084013</c:v>
                </c:pt>
                <c:pt idx="2990">
                  <c:v>0.72172224260535134</c:v>
                </c:pt>
                <c:pt idx="2991">
                  <c:v>0.72221937743251474</c:v>
                </c:pt>
                <c:pt idx="2992">
                  <c:v>0.72223797168259063</c:v>
                </c:pt>
                <c:pt idx="2993">
                  <c:v>0.72223797168260873</c:v>
                </c:pt>
                <c:pt idx="2994">
                  <c:v>0.72252382090186851</c:v>
                </c:pt>
                <c:pt idx="2995">
                  <c:v>0.72263551795029868</c:v>
                </c:pt>
                <c:pt idx="2996">
                  <c:v>0.72270724299191236</c:v>
                </c:pt>
                <c:pt idx="2997">
                  <c:v>0.72273566969833913</c:v>
                </c:pt>
                <c:pt idx="2998">
                  <c:v>0.72277012784270989</c:v>
                </c:pt>
                <c:pt idx="2999">
                  <c:v>0.72277012784275541</c:v>
                </c:pt>
                <c:pt idx="3000">
                  <c:v>0.7236471754994509</c:v>
                </c:pt>
                <c:pt idx="3001">
                  <c:v>0.72376940493315722</c:v>
                </c:pt>
                <c:pt idx="3002">
                  <c:v>0.72393508909690463</c:v>
                </c:pt>
                <c:pt idx="3003">
                  <c:v>0.72401156803726041</c:v>
                </c:pt>
                <c:pt idx="3004">
                  <c:v>0.72416700210679363</c:v>
                </c:pt>
                <c:pt idx="3005">
                  <c:v>0.72432261520210828</c:v>
                </c:pt>
                <c:pt idx="3006">
                  <c:v>0.72467722035149817</c:v>
                </c:pt>
                <c:pt idx="3007">
                  <c:v>0.72479980090322438</c:v>
                </c:pt>
                <c:pt idx="3008">
                  <c:v>0.72551375046348621</c:v>
                </c:pt>
                <c:pt idx="3009">
                  <c:v>0.72560095959219884</c:v>
                </c:pt>
                <c:pt idx="3010">
                  <c:v>0.72586047908637319</c:v>
                </c:pt>
                <c:pt idx="3011">
                  <c:v>0.72604227592153547</c:v>
                </c:pt>
                <c:pt idx="3012">
                  <c:v>0.72644701754101126</c:v>
                </c:pt>
                <c:pt idx="3013">
                  <c:v>0.72654176564284922</c:v>
                </c:pt>
                <c:pt idx="3014">
                  <c:v>0.72655744702412273</c:v>
                </c:pt>
                <c:pt idx="3015">
                  <c:v>0.7265717942310399</c:v>
                </c:pt>
                <c:pt idx="3016">
                  <c:v>0.72658593231182533</c:v>
                </c:pt>
                <c:pt idx="3017">
                  <c:v>0.72668149198383891</c:v>
                </c:pt>
                <c:pt idx="3018">
                  <c:v>0.72683513541798195</c:v>
                </c:pt>
                <c:pt idx="3019">
                  <c:v>0.72759410414166015</c:v>
                </c:pt>
                <c:pt idx="3020">
                  <c:v>0.72792027755257438</c:v>
                </c:pt>
                <c:pt idx="3021">
                  <c:v>0.72808923924310021</c:v>
                </c:pt>
                <c:pt idx="3022">
                  <c:v>0.72869191245091813</c:v>
                </c:pt>
                <c:pt idx="3023">
                  <c:v>0.72879492645366561</c:v>
                </c:pt>
                <c:pt idx="3024">
                  <c:v>0.72912976757685133</c:v>
                </c:pt>
                <c:pt idx="3025">
                  <c:v>0.72921418543079397</c:v>
                </c:pt>
                <c:pt idx="3026">
                  <c:v>0.72921418543079397</c:v>
                </c:pt>
                <c:pt idx="3027">
                  <c:v>0.72926401478914915</c:v>
                </c:pt>
                <c:pt idx="3028">
                  <c:v>0.72932079186437149</c:v>
                </c:pt>
                <c:pt idx="3029">
                  <c:v>0.72946903755557946</c:v>
                </c:pt>
                <c:pt idx="3030">
                  <c:v>0.72960676463985974</c:v>
                </c:pt>
                <c:pt idx="3031">
                  <c:v>0.73017164961170078</c:v>
                </c:pt>
                <c:pt idx="3032">
                  <c:v>0.73039302918862692</c:v>
                </c:pt>
                <c:pt idx="3033">
                  <c:v>0.73096554662659696</c:v>
                </c:pt>
                <c:pt idx="3034">
                  <c:v>0.73150430782044085</c:v>
                </c:pt>
                <c:pt idx="3035">
                  <c:v>0.73183903872777933</c:v>
                </c:pt>
                <c:pt idx="3036">
                  <c:v>0.7324487444102824</c:v>
                </c:pt>
                <c:pt idx="3037">
                  <c:v>0.73250349717937158</c:v>
                </c:pt>
                <c:pt idx="3038">
                  <c:v>0.73250831826890062</c:v>
                </c:pt>
                <c:pt idx="3039">
                  <c:v>0.73269202426375157</c:v>
                </c:pt>
                <c:pt idx="3040">
                  <c:v>0.73270553789670223</c:v>
                </c:pt>
                <c:pt idx="3041">
                  <c:v>0.73271852133259852</c:v>
                </c:pt>
                <c:pt idx="3042">
                  <c:v>0.73277940880955716</c:v>
                </c:pt>
                <c:pt idx="3043">
                  <c:v>0.73279107120164588</c:v>
                </c:pt>
                <c:pt idx="3044">
                  <c:v>0.73308333430271178</c:v>
                </c:pt>
                <c:pt idx="3045">
                  <c:v>0.73358952686892309</c:v>
                </c:pt>
                <c:pt idx="3046">
                  <c:v>0.73358952686894985</c:v>
                </c:pt>
                <c:pt idx="3047">
                  <c:v>0.73384250917114013</c:v>
                </c:pt>
                <c:pt idx="3048">
                  <c:v>0.73438504420587092</c:v>
                </c:pt>
                <c:pt idx="3049">
                  <c:v>0.73456915508119214</c:v>
                </c:pt>
                <c:pt idx="3050">
                  <c:v>0.73554794194277073</c:v>
                </c:pt>
                <c:pt idx="3051">
                  <c:v>0.73563287265003319</c:v>
                </c:pt>
                <c:pt idx="3052">
                  <c:v>0.73602153456313424</c:v>
                </c:pt>
                <c:pt idx="3053">
                  <c:v>0.73618327267830397</c:v>
                </c:pt>
                <c:pt idx="3054">
                  <c:v>0.73652657632425933</c:v>
                </c:pt>
                <c:pt idx="3055">
                  <c:v>0.73679697861084992</c:v>
                </c:pt>
                <c:pt idx="3056">
                  <c:v>0.73687540949474939</c:v>
                </c:pt>
                <c:pt idx="3057">
                  <c:v>0.73704688566157139</c:v>
                </c:pt>
                <c:pt idx="3058">
                  <c:v>0.73709488319525407</c:v>
                </c:pt>
                <c:pt idx="3059">
                  <c:v>0.73737788579739028</c:v>
                </c:pt>
                <c:pt idx="3060">
                  <c:v>0.73783669638494898</c:v>
                </c:pt>
                <c:pt idx="3061">
                  <c:v>0.73826491598583166</c:v>
                </c:pt>
                <c:pt idx="3062">
                  <c:v>0.7384506022977082</c:v>
                </c:pt>
                <c:pt idx="3063">
                  <c:v>0.73863738493991749</c:v>
                </c:pt>
                <c:pt idx="3064">
                  <c:v>0.73889127570080715</c:v>
                </c:pt>
                <c:pt idx="3065">
                  <c:v>0.73892214983034021</c:v>
                </c:pt>
                <c:pt idx="3066">
                  <c:v>0.7390238260103934</c:v>
                </c:pt>
                <c:pt idx="3067">
                  <c:v>0.73903041153975213</c:v>
                </c:pt>
                <c:pt idx="3068">
                  <c:v>0.73934830833205023</c:v>
                </c:pt>
                <c:pt idx="3069">
                  <c:v>0.73938643795349612</c:v>
                </c:pt>
                <c:pt idx="3070">
                  <c:v>0.7396108421758063</c:v>
                </c:pt>
                <c:pt idx="3071">
                  <c:v>0.7401548851937636</c:v>
                </c:pt>
                <c:pt idx="3072">
                  <c:v>0.74039585886933712</c:v>
                </c:pt>
                <c:pt idx="3073">
                  <c:v>0.7410768530388846</c:v>
                </c:pt>
                <c:pt idx="3074">
                  <c:v>0.74116766679713919</c:v>
                </c:pt>
                <c:pt idx="3075">
                  <c:v>0.74119820446343643</c:v>
                </c:pt>
                <c:pt idx="3076">
                  <c:v>0.74120220538341952</c:v>
                </c:pt>
                <c:pt idx="3077">
                  <c:v>0.74120505700036243</c:v>
                </c:pt>
                <c:pt idx="3078">
                  <c:v>0.74121737418512268</c:v>
                </c:pt>
                <c:pt idx="3079">
                  <c:v>0.74128545393816747</c:v>
                </c:pt>
                <c:pt idx="3080">
                  <c:v>0.74131123990749836</c:v>
                </c:pt>
                <c:pt idx="3081">
                  <c:v>0.74141865333106094</c:v>
                </c:pt>
                <c:pt idx="3082">
                  <c:v>0.74170907789156104</c:v>
                </c:pt>
                <c:pt idx="3083">
                  <c:v>0.74170907789157869</c:v>
                </c:pt>
                <c:pt idx="3084">
                  <c:v>0.74170907789157869</c:v>
                </c:pt>
                <c:pt idx="3085">
                  <c:v>0.74179689734956167</c:v>
                </c:pt>
                <c:pt idx="3086">
                  <c:v>0.74179689734956167</c:v>
                </c:pt>
                <c:pt idx="3087">
                  <c:v>0.74179689734956167</c:v>
                </c:pt>
                <c:pt idx="3088">
                  <c:v>0.74179689734957921</c:v>
                </c:pt>
                <c:pt idx="3089">
                  <c:v>0.74179689734957921</c:v>
                </c:pt>
                <c:pt idx="3090">
                  <c:v>0.74179689734957921</c:v>
                </c:pt>
                <c:pt idx="3091">
                  <c:v>0.74179689734959686</c:v>
                </c:pt>
                <c:pt idx="3092">
                  <c:v>0.74179689734959686</c:v>
                </c:pt>
                <c:pt idx="3093">
                  <c:v>0.74179689734959686</c:v>
                </c:pt>
                <c:pt idx="3094">
                  <c:v>0.74179689734959686</c:v>
                </c:pt>
                <c:pt idx="3095">
                  <c:v>0.74208553588419524</c:v>
                </c:pt>
                <c:pt idx="3096">
                  <c:v>0.74208553588419524</c:v>
                </c:pt>
                <c:pt idx="3097">
                  <c:v>0.74208553588419524</c:v>
                </c:pt>
                <c:pt idx="3098">
                  <c:v>0.74208553588419524</c:v>
                </c:pt>
                <c:pt idx="3099">
                  <c:v>0.742330231252888</c:v>
                </c:pt>
                <c:pt idx="3100">
                  <c:v>0.74244177803818756</c:v>
                </c:pt>
                <c:pt idx="3101">
                  <c:v>0.7424680552499725</c:v>
                </c:pt>
                <c:pt idx="3102">
                  <c:v>0.74252400746473557</c:v>
                </c:pt>
                <c:pt idx="3103">
                  <c:v>0.74327242585008957</c:v>
                </c:pt>
                <c:pt idx="3104">
                  <c:v>0.7436578300583806</c:v>
                </c:pt>
                <c:pt idx="3105">
                  <c:v>0.74366225677648823</c:v>
                </c:pt>
                <c:pt idx="3106">
                  <c:v>0.74369533004022004</c:v>
                </c:pt>
                <c:pt idx="3107">
                  <c:v>0.74406183331295495</c:v>
                </c:pt>
                <c:pt idx="3108">
                  <c:v>0.74424537912838762</c:v>
                </c:pt>
                <c:pt idx="3109">
                  <c:v>0.74443722298326331</c:v>
                </c:pt>
                <c:pt idx="3110">
                  <c:v>0.74444728237488145</c:v>
                </c:pt>
                <c:pt idx="3111">
                  <c:v>0.74484387370210792</c:v>
                </c:pt>
                <c:pt idx="3112">
                  <c:v>0.74499710031160427</c:v>
                </c:pt>
                <c:pt idx="3113">
                  <c:v>0.74512031695258929</c:v>
                </c:pt>
                <c:pt idx="3114">
                  <c:v>0.74533121333321828</c:v>
                </c:pt>
                <c:pt idx="3115">
                  <c:v>0.74542184034654035</c:v>
                </c:pt>
                <c:pt idx="3116">
                  <c:v>0.74568144580940143</c:v>
                </c:pt>
                <c:pt idx="3117">
                  <c:v>0.74613944712215952</c:v>
                </c:pt>
                <c:pt idx="3118">
                  <c:v>0.746572558268496</c:v>
                </c:pt>
                <c:pt idx="3119">
                  <c:v>0.74673091562929117</c:v>
                </c:pt>
                <c:pt idx="3120">
                  <c:v>0.74724417634458662</c:v>
                </c:pt>
                <c:pt idx="3121">
                  <c:v>0.74747435359127679</c:v>
                </c:pt>
                <c:pt idx="3122">
                  <c:v>0.74780685681616321</c:v>
                </c:pt>
                <c:pt idx="3123">
                  <c:v>0.7479265497247698</c:v>
                </c:pt>
                <c:pt idx="3124">
                  <c:v>0.74817915194062556</c:v>
                </c:pt>
                <c:pt idx="3125">
                  <c:v>0.74849699915136791</c:v>
                </c:pt>
                <c:pt idx="3126">
                  <c:v>0.74871314079066542</c:v>
                </c:pt>
                <c:pt idx="3127">
                  <c:v>0.74871809281091728</c:v>
                </c:pt>
                <c:pt idx="3128">
                  <c:v>0.74881683116295361</c:v>
                </c:pt>
                <c:pt idx="3129">
                  <c:v>0.74997227713708581</c:v>
                </c:pt>
                <c:pt idx="3130">
                  <c:v>0.75005968304709947</c:v>
                </c:pt>
                <c:pt idx="3131">
                  <c:v>0.75061412742879985</c:v>
                </c:pt>
                <c:pt idx="3132">
                  <c:v>0.7508369593316615</c:v>
                </c:pt>
                <c:pt idx="3133">
                  <c:v>0.75106257297597212</c:v>
                </c:pt>
                <c:pt idx="3134">
                  <c:v>0.75114339102748762</c:v>
                </c:pt>
                <c:pt idx="3135">
                  <c:v>0.75114339102748762</c:v>
                </c:pt>
                <c:pt idx="3136">
                  <c:v>0.75133681096155813</c:v>
                </c:pt>
                <c:pt idx="3137">
                  <c:v>0.75137846768306005</c:v>
                </c:pt>
                <c:pt idx="3138">
                  <c:v>0.75164645577382383</c:v>
                </c:pt>
                <c:pt idx="3139">
                  <c:v>0.75164645577385825</c:v>
                </c:pt>
                <c:pt idx="3140">
                  <c:v>0.75167304957273195</c:v>
                </c:pt>
                <c:pt idx="3141">
                  <c:v>0.75209187387294996</c:v>
                </c:pt>
                <c:pt idx="3142">
                  <c:v>0.75231703160330698</c:v>
                </c:pt>
                <c:pt idx="3143">
                  <c:v>0.7523319334075701</c:v>
                </c:pt>
                <c:pt idx="3144">
                  <c:v>0.75265573625252968</c:v>
                </c:pt>
                <c:pt idx="3145">
                  <c:v>0.75267676545348605</c:v>
                </c:pt>
                <c:pt idx="3146">
                  <c:v>0.75283330722573816</c:v>
                </c:pt>
                <c:pt idx="3147">
                  <c:v>0.75293335821728535</c:v>
                </c:pt>
                <c:pt idx="3148">
                  <c:v>0.75331693085237217</c:v>
                </c:pt>
                <c:pt idx="3149">
                  <c:v>0.75352749694598065</c:v>
                </c:pt>
                <c:pt idx="3150">
                  <c:v>0.7535344033278748</c:v>
                </c:pt>
                <c:pt idx="3151">
                  <c:v>0.75388869670206482</c:v>
                </c:pt>
                <c:pt idx="3152">
                  <c:v>0.75423896803552815</c:v>
                </c:pt>
                <c:pt idx="3153">
                  <c:v>0.75427422799730437</c:v>
                </c:pt>
                <c:pt idx="3154">
                  <c:v>0.75473816711343789</c:v>
                </c:pt>
                <c:pt idx="3155">
                  <c:v>0.75481049920740562</c:v>
                </c:pt>
                <c:pt idx="3156">
                  <c:v>0.75493969187036347</c:v>
                </c:pt>
                <c:pt idx="3157">
                  <c:v>0.75533024334124499</c:v>
                </c:pt>
                <c:pt idx="3158">
                  <c:v>0.75533693919376277</c:v>
                </c:pt>
                <c:pt idx="3159">
                  <c:v>0.75651139567165226</c:v>
                </c:pt>
                <c:pt idx="3160">
                  <c:v>0.75661055481258566</c:v>
                </c:pt>
                <c:pt idx="3161">
                  <c:v>0.75675597497756875</c:v>
                </c:pt>
                <c:pt idx="3162">
                  <c:v>0.75771527254153281</c:v>
                </c:pt>
                <c:pt idx="3163">
                  <c:v>0.75781748629109758</c:v>
                </c:pt>
                <c:pt idx="3164">
                  <c:v>0.75781748629109758</c:v>
                </c:pt>
                <c:pt idx="3165">
                  <c:v>0.75796431047772095</c:v>
                </c:pt>
                <c:pt idx="3166">
                  <c:v>0.7579730824096258</c:v>
                </c:pt>
                <c:pt idx="3167">
                  <c:v>0.75798292670592571</c:v>
                </c:pt>
                <c:pt idx="3168">
                  <c:v>0.75815724671551887</c:v>
                </c:pt>
                <c:pt idx="3169">
                  <c:v>0.75817006959896072</c:v>
                </c:pt>
                <c:pt idx="3170">
                  <c:v>0.75818238934697768</c:v>
                </c:pt>
                <c:pt idx="3171">
                  <c:v>0.75824016385990911</c:v>
                </c:pt>
                <c:pt idx="3172">
                  <c:v>0.75828114976529148</c:v>
                </c:pt>
                <c:pt idx="3173">
                  <c:v>0.75886236527702522</c:v>
                </c:pt>
                <c:pt idx="3174">
                  <c:v>0.75899683139992313</c:v>
                </c:pt>
                <c:pt idx="3175">
                  <c:v>0.75913012711069228</c:v>
                </c:pt>
                <c:pt idx="3176">
                  <c:v>0.75922322626610228</c:v>
                </c:pt>
                <c:pt idx="3177">
                  <c:v>0.75955392040063552</c:v>
                </c:pt>
                <c:pt idx="3178">
                  <c:v>0.75975906845560393</c:v>
                </c:pt>
                <c:pt idx="3179">
                  <c:v>0.76008239967656244</c:v>
                </c:pt>
                <c:pt idx="3180">
                  <c:v>0.76020331978009037</c:v>
                </c:pt>
                <c:pt idx="3181">
                  <c:v>0.76078356104987588</c:v>
                </c:pt>
                <c:pt idx="3182">
                  <c:v>0.76138181965375151</c:v>
                </c:pt>
                <c:pt idx="3183">
                  <c:v>0.76173631283416843</c:v>
                </c:pt>
                <c:pt idx="3184">
                  <c:v>0.76179411403174302</c:v>
                </c:pt>
                <c:pt idx="3185">
                  <c:v>0.76185240317686864</c:v>
                </c:pt>
                <c:pt idx="3186">
                  <c:v>0.76185895854351082</c:v>
                </c:pt>
                <c:pt idx="3187">
                  <c:v>0.76185895854351915</c:v>
                </c:pt>
                <c:pt idx="3188">
                  <c:v>0.76185895854352759</c:v>
                </c:pt>
                <c:pt idx="3189">
                  <c:v>0.76236231676499422</c:v>
                </c:pt>
                <c:pt idx="3190">
                  <c:v>0.76281265993383829</c:v>
                </c:pt>
                <c:pt idx="3191">
                  <c:v>0.76286609051526799</c:v>
                </c:pt>
                <c:pt idx="3192">
                  <c:v>0.76303591699413187</c:v>
                </c:pt>
                <c:pt idx="3193">
                  <c:v>0.76370435340745457</c:v>
                </c:pt>
                <c:pt idx="3194">
                  <c:v>0.76391996964304842</c:v>
                </c:pt>
                <c:pt idx="3195">
                  <c:v>0.76415046821323096</c:v>
                </c:pt>
                <c:pt idx="3196">
                  <c:v>0.76416703982172784</c:v>
                </c:pt>
                <c:pt idx="3197">
                  <c:v>0.76429265145290348</c:v>
                </c:pt>
                <c:pt idx="3198">
                  <c:v>0.76430280918038651</c:v>
                </c:pt>
                <c:pt idx="3199">
                  <c:v>0.76467461948083704</c:v>
                </c:pt>
                <c:pt idx="3200">
                  <c:v>0.76471691648131246</c:v>
                </c:pt>
                <c:pt idx="3201">
                  <c:v>0.76476653774408188</c:v>
                </c:pt>
                <c:pt idx="3202">
                  <c:v>0.76488079740808756</c:v>
                </c:pt>
                <c:pt idx="3203">
                  <c:v>0.76507773416106883</c:v>
                </c:pt>
                <c:pt idx="3204">
                  <c:v>0.76546048553447765</c:v>
                </c:pt>
                <c:pt idx="3205">
                  <c:v>0.76560294338008972</c:v>
                </c:pt>
                <c:pt idx="3206">
                  <c:v>0.76589115327270485</c:v>
                </c:pt>
                <c:pt idx="3207">
                  <c:v>0.76615521752440341</c:v>
                </c:pt>
                <c:pt idx="3208">
                  <c:v>0.76619140380863304</c:v>
                </c:pt>
                <c:pt idx="3209">
                  <c:v>0.76621969577487348</c:v>
                </c:pt>
                <c:pt idx="3210">
                  <c:v>0.76622254055358574</c:v>
                </c:pt>
                <c:pt idx="3211">
                  <c:v>0.76622410933893437</c:v>
                </c:pt>
                <c:pt idx="3212">
                  <c:v>0.7666601758393049</c:v>
                </c:pt>
                <c:pt idx="3213">
                  <c:v>0.76669667939358566</c:v>
                </c:pt>
                <c:pt idx="3214">
                  <c:v>0.76670404886010612</c:v>
                </c:pt>
                <c:pt idx="3215">
                  <c:v>0.76670404886012289</c:v>
                </c:pt>
                <c:pt idx="3216">
                  <c:v>0.76670404886012289</c:v>
                </c:pt>
                <c:pt idx="3217">
                  <c:v>0.76670404886012289</c:v>
                </c:pt>
                <c:pt idx="3218">
                  <c:v>0.76670404886012289</c:v>
                </c:pt>
                <c:pt idx="3219">
                  <c:v>0.76676194058721825</c:v>
                </c:pt>
                <c:pt idx="3220">
                  <c:v>0.766787195904302</c:v>
                </c:pt>
                <c:pt idx="3221">
                  <c:v>0.766787195904302</c:v>
                </c:pt>
                <c:pt idx="3222">
                  <c:v>0.766787195904302</c:v>
                </c:pt>
                <c:pt idx="3223">
                  <c:v>0.76678719590431865</c:v>
                </c:pt>
                <c:pt idx="3224">
                  <c:v>0.76678719590431865</c:v>
                </c:pt>
                <c:pt idx="3225">
                  <c:v>0.76678719590431865</c:v>
                </c:pt>
                <c:pt idx="3226">
                  <c:v>0.76678719590433531</c:v>
                </c:pt>
                <c:pt idx="3227">
                  <c:v>0.76678719590433531</c:v>
                </c:pt>
                <c:pt idx="3228">
                  <c:v>0.76688407810796011</c:v>
                </c:pt>
                <c:pt idx="3229">
                  <c:v>0.76706046485277168</c:v>
                </c:pt>
                <c:pt idx="3230">
                  <c:v>0.76706046485277168</c:v>
                </c:pt>
                <c:pt idx="3231">
                  <c:v>0.76706046485277168</c:v>
                </c:pt>
                <c:pt idx="3232">
                  <c:v>0.76706046485277168</c:v>
                </c:pt>
                <c:pt idx="3233">
                  <c:v>0.76731468480559495</c:v>
                </c:pt>
                <c:pt idx="3234">
                  <c:v>0.76739782469487028</c:v>
                </c:pt>
                <c:pt idx="3235">
                  <c:v>0.76742258573519195</c:v>
                </c:pt>
                <c:pt idx="3236">
                  <c:v>0.76763264919533614</c:v>
                </c:pt>
                <c:pt idx="3237">
                  <c:v>0.768041566795304</c:v>
                </c:pt>
                <c:pt idx="3238">
                  <c:v>0.76817023803619899</c:v>
                </c:pt>
                <c:pt idx="3239">
                  <c:v>0.76828458550524359</c:v>
                </c:pt>
                <c:pt idx="3240">
                  <c:v>0.76854869586952823</c:v>
                </c:pt>
                <c:pt idx="3241">
                  <c:v>0.7686086825957591</c:v>
                </c:pt>
                <c:pt idx="3242">
                  <c:v>0.76923039140351723</c:v>
                </c:pt>
                <c:pt idx="3243">
                  <c:v>0.7692862045343386</c:v>
                </c:pt>
                <c:pt idx="3244">
                  <c:v>0.7692957224107082</c:v>
                </c:pt>
                <c:pt idx="3245">
                  <c:v>0.76987196357708243</c:v>
                </c:pt>
                <c:pt idx="3246">
                  <c:v>0.77013197736948436</c:v>
                </c:pt>
                <c:pt idx="3247">
                  <c:v>0.77017012850487165</c:v>
                </c:pt>
                <c:pt idx="3248">
                  <c:v>0.77106415488952063</c:v>
                </c:pt>
                <c:pt idx="3249">
                  <c:v>0.77137101863003454</c:v>
                </c:pt>
                <c:pt idx="3250">
                  <c:v>0.77158113600022238</c:v>
                </c:pt>
                <c:pt idx="3251">
                  <c:v>0.77158526713719577</c:v>
                </c:pt>
                <c:pt idx="3252">
                  <c:v>0.77234417475372386</c:v>
                </c:pt>
                <c:pt idx="3253">
                  <c:v>0.77259439576386213</c:v>
                </c:pt>
                <c:pt idx="3254">
                  <c:v>0.77288224770919611</c:v>
                </c:pt>
                <c:pt idx="3255">
                  <c:v>0.77304363453340752</c:v>
                </c:pt>
                <c:pt idx="3256">
                  <c:v>0.77371401280049068</c:v>
                </c:pt>
                <c:pt idx="3257">
                  <c:v>0.77379514354693568</c:v>
                </c:pt>
                <c:pt idx="3258">
                  <c:v>0.77397691219709641</c:v>
                </c:pt>
                <c:pt idx="3259">
                  <c:v>0.77407439137873146</c:v>
                </c:pt>
                <c:pt idx="3260">
                  <c:v>0.77422311767325303</c:v>
                </c:pt>
                <c:pt idx="3261">
                  <c:v>0.77460229717687268</c:v>
                </c:pt>
                <c:pt idx="3262">
                  <c:v>0.7749378780951286</c:v>
                </c:pt>
                <c:pt idx="3263">
                  <c:v>0.77580879685135984</c:v>
                </c:pt>
                <c:pt idx="3264">
                  <c:v>0.77608423448882957</c:v>
                </c:pt>
                <c:pt idx="3265">
                  <c:v>0.77673454709708856</c:v>
                </c:pt>
                <c:pt idx="3266">
                  <c:v>0.77674861905782777</c:v>
                </c:pt>
                <c:pt idx="3267">
                  <c:v>0.77724417516759225</c:v>
                </c:pt>
                <c:pt idx="3268">
                  <c:v>0.77767864764112815</c:v>
                </c:pt>
                <c:pt idx="3269">
                  <c:v>0.77770755319890106</c:v>
                </c:pt>
                <c:pt idx="3270">
                  <c:v>0.77786404666661635</c:v>
                </c:pt>
                <c:pt idx="3271">
                  <c:v>0.77824691611222152</c:v>
                </c:pt>
                <c:pt idx="3272">
                  <c:v>0.77844538317761069</c:v>
                </c:pt>
                <c:pt idx="3273">
                  <c:v>0.77844538317761069</c:v>
                </c:pt>
                <c:pt idx="3274">
                  <c:v>0.77858230087357372</c:v>
                </c:pt>
                <c:pt idx="3275">
                  <c:v>0.77891713079787495</c:v>
                </c:pt>
                <c:pt idx="3276">
                  <c:v>0.77891713079788305</c:v>
                </c:pt>
                <c:pt idx="3277">
                  <c:v>0.77891713079789104</c:v>
                </c:pt>
                <c:pt idx="3278">
                  <c:v>0.77894206720903514</c:v>
                </c:pt>
                <c:pt idx="3279">
                  <c:v>0.77905599425928829</c:v>
                </c:pt>
                <c:pt idx="3280">
                  <c:v>0.77914470927142376</c:v>
                </c:pt>
                <c:pt idx="3281">
                  <c:v>0.77943958886630504</c:v>
                </c:pt>
                <c:pt idx="3282">
                  <c:v>0.77957475756876426</c:v>
                </c:pt>
                <c:pt idx="3283">
                  <c:v>0.77980261406293216</c:v>
                </c:pt>
                <c:pt idx="3284">
                  <c:v>0.77994938540041225</c:v>
                </c:pt>
                <c:pt idx="3285">
                  <c:v>0.77996334121209665</c:v>
                </c:pt>
                <c:pt idx="3286">
                  <c:v>0.77999810565552541</c:v>
                </c:pt>
                <c:pt idx="3287">
                  <c:v>0.7800466872517926</c:v>
                </c:pt>
                <c:pt idx="3288">
                  <c:v>0.78068537815363381</c:v>
                </c:pt>
                <c:pt idx="3289">
                  <c:v>0.78068695415292444</c:v>
                </c:pt>
                <c:pt idx="3290">
                  <c:v>0.78110213412954876</c:v>
                </c:pt>
                <c:pt idx="3291">
                  <c:v>0.78134719500188587</c:v>
                </c:pt>
                <c:pt idx="3292">
                  <c:v>0.78164935679629732</c:v>
                </c:pt>
                <c:pt idx="3293">
                  <c:v>0.78181491024661254</c:v>
                </c:pt>
                <c:pt idx="3294">
                  <c:v>0.78197782424847007</c:v>
                </c:pt>
                <c:pt idx="3295">
                  <c:v>0.78208111243355583</c:v>
                </c:pt>
                <c:pt idx="3296">
                  <c:v>0.78224370518624409</c:v>
                </c:pt>
                <c:pt idx="3297">
                  <c:v>0.78224548614966416</c:v>
                </c:pt>
                <c:pt idx="3298">
                  <c:v>0.78225757710148558</c:v>
                </c:pt>
                <c:pt idx="3299">
                  <c:v>0.78226919359975744</c:v>
                </c:pt>
                <c:pt idx="3300">
                  <c:v>0.78237583154729418</c:v>
                </c:pt>
                <c:pt idx="3301">
                  <c:v>0.7827681586163745</c:v>
                </c:pt>
                <c:pt idx="3302">
                  <c:v>0.78347576991382228</c:v>
                </c:pt>
                <c:pt idx="3303">
                  <c:v>0.7836251139242405</c:v>
                </c:pt>
                <c:pt idx="3304">
                  <c:v>0.78389316411873511</c:v>
                </c:pt>
                <c:pt idx="3305">
                  <c:v>0.78428974606600987</c:v>
                </c:pt>
                <c:pt idx="3306">
                  <c:v>0.7843363501083308</c:v>
                </c:pt>
                <c:pt idx="3307">
                  <c:v>0.78442383712351538</c:v>
                </c:pt>
                <c:pt idx="3308">
                  <c:v>0.78450202331253793</c:v>
                </c:pt>
                <c:pt idx="3309">
                  <c:v>0.78461910153159276</c:v>
                </c:pt>
                <c:pt idx="3310">
                  <c:v>0.78461910153159276</c:v>
                </c:pt>
                <c:pt idx="3311">
                  <c:v>0.78484420230833774</c:v>
                </c:pt>
                <c:pt idx="3312">
                  <c:v>0.78496748396157567</c:v>
                </c:pt>
                <c:pt idx="3313">
                  <c:v>0.7852198420797335</c:v>
                </c:pt>
                <c:pt idx="3314">
                  <c:v>0.78549409774002399</c:v>
                </c:pt>
                <c:pt idx="3315">
                  <c:v>0.78567317606616494</c:v>
                </c:pt>
                <c:pt idx="3316">
                  <c:v>0.78573019925019572</c:v>
                </c:pt>
                <c:pt idx="3317">
                  <c:v>0.78614667346941425</c:v>
                </c:pt>
                <c:pt idx="3318">
                  <c:v>0.78627358564013794</c:v>
                </c:pt>
                <c:pt idx="3319">
                  <c:v>0.78684282494868973</c:v>
                </c:pt>
                <c:pt idx="3320">
                  <c:v>0.7869487294193579</c:v>
                </c:pt>
                <c:pt idx="3321">
                  <c:v>0.78715091621616373</c:v>
                </c:pt>
                <c:pt idx="3322">
                  <c:v>0.78747377453933343</c:v>
                </c:pt>
                <c:pt idx="3323">
                  <c:v>0.78782913300466595</c:v>
                </c:pt>
                <c:pt idx="3324">
                  <c:v>0.78800049174808096</c:v>
                </c:pt>
                <c:pt idx="3325">
                  <c:v>0.78803325143123537</c:v>
                </c:pt>
                <c:pt idx="3326">
                  <c:v>0.78834690177655165</c:v>
                </c:pt>
                <c:pt idx="3327">
                  <c:v>0.78847939132658074</c:v>
                </c:pt>
                <c:pt idx="3328">
                  <c:v>0.78847939132658074</c:v>
                </c:pt>
                <c:pt idx="3329">
                  <c:v>0.78847939132658862</c:v>
                </c:pt>
                <c:pt idx="3330">
                  <c:v>0.7891254380471906</c:v>
                </c:pt>
                <c:pt idx="3331">
                  <c:v>0.78937094899264793</c:v>
                </c:pt>
                <c:pt idx="3332">
                  <c:v>0.78942089077616417</c:v>
                </c:pt>
                <c:pt idx="3333">
                  <c:v>0.78977923085444357</c:v>
                </c:pt>
                <c:pt idx="3334">
                  <c:v>0.78981328152939789</c:v>
                </c:pt>
                <c:pt idx="3335">
                  <c:v>0.7898296166041362</c:v>
                </c:pt>
                <c:pt idx="3336">
                  <c:v>0.78983990356364009</c:v>
                </c:pt>
                <c:pt idx="3337">
                  <c:v>0.78984405659968593</c:v>
                </c:pt>
                <c:pt idx="3338">
                  <c:v>0.79006833305847834</c:v>
                </c:pt>
                <c:pt idx="3339">
                  <c:v>0.79020431797209634</c:v>
                </c:pt>
                <c:pt idx="3340">
                  <c:v>0.79029563744473275</c:v>
                </c:pt>
                <c:pt idx="3341">
                  <c:v>0.79029563744474829</c:v>
                </c:pt>
                <c:pt idx="3342">
                  <c:v>0.79029563744474829</c:v>
                </c:pt>
                <c:pt idx="3343">
                  <c:v>0.79029563744474829</c:v>
                </c:pt>
                <c:pt idx="3344">
                  <c:v>0.79029563744474829</c:v>
                </c:pt>
                <c:pt idx="3345">
                  <c:v>0.79029563744474829</c:v>
                </c:pt>
                <c:pt idx="3346">
                  <c:v>0.79036792481486384</c:v>
                </c:pt>
                <c:pt idx="3347">
                  <c:v>0.79037386578169799</c:v>
                </c:pt>
                <c:pt idx="3348">
                  <c:v>0.79037386578169799</c:v>
                </c:pt>
                <c:pt idx="3349">
                  <c:v>0.79037386578169799</c:v>
                </c:pt>
                <c:pt idx="3350">
                  <c:v>0.79037386578170588</c:v>
                </c:pt>
                <c:pt idx="3351">
                  <c:v>0.79037386578170588</c:v>
                </c:pt>
                <c:pt idx="3352">
                  <c:v>0.79037386578171354</c:v>
                </c:pt>
                <c:pt idx="3353">
                  <c:v>0.79037386578172919</c:v>
                </c:pt>
                <c:pt idx="3354">
                  <c:v>0.79041375740046882</c:v>
                </c:pt>
                <c:pt idx="3355">
                  <c:v>0.79055278525069406</c:v>
                </c:pt>
                <c:pt idx="3356">
                  <c:v>0.79062117263014575</c:v>
                </c:pt>
                <c:pt idx="3357">
                  <c:v>0.79063095714103893</c:v>
                </c:pt>
                <c:pt idx="3358">
                  <c:v>0.79063095714103893</c:v>
                </c:pt>
                <c:pt idx="3359">
                  <c:v>0.79063095714103893</c:v>
                </c:pt>
                <c:pt idx="3360">
                  <c:v>0.79076350944242768</c:v>
                </c:pt>
                <c:pt idx="3361">
                  <c:v>0.79087011083013103</c:v>
                </c:pt>
                <c:pt idx="3362">
                  <c:v>0.79090511862141155</c:v>
                </c:pt>
                <c:pt idx="3363">
                  <c:v>0.79097161227097079</c:v>
                </c:pt>
                <c:pt idx="3364">
                  <c:v>0.79114216518477976</c:v>
                </c:pt>
                <c:pt idx="3365">
                  <c:v>0.7913034845273178</c:v>
                </c:pt>
                <c:pt idx="3366">
                  <c:v>0.7914874485385297</c:v>
                </c:pt>
                <c:pt idx="3367">
                  <c:v>0.79155229125370097</c:v>
                </c:pt>
                <c:pt idx="3368">
                  <c:v>0.79203076402022332</c:v>
                </c:pt>
                <c:pt idx="3369">
                  <c:v>0.79206366895619951</c:v>
                </c:pt>
                <c:pt idx="3370">
                  <c:v>0.79272425212572029</c:v>
                </c:pt>
                <c:pt idx="3371">
                  <c:v>0.79273320102505873</c:v>
                </c:pt>
                <c:pt idx="3372">
                  <c:v>0.79285405077794358</c:v>
                </c:pt>
                <c:pt idx="3373">
                  <c:v>0.7929217031459701</c:v>
                </c:pt>
                <c:pt idx="3374">
                  <c:v>0.79298264803253349</c:v>
                </c:pt>
                <c:pt idx="3375">
                  <c:v>0.79314481491949707</c:v>
                </c:pt>
                <c:pt idx="3376">
                  <c:v>0.7933021776987198</c:v>
                </c:pt>
                <c:pt idx="3377">
                  <c:v>0.79351937794374439</c:v>
                </c:pt>
                <c:pt idx="3378">
                  <c:v>0.79355585849228316</c:v>
                </c:pt>
                <c:pt idx="3379">
                  <c:v>0.79357641514206834</c:v>
                </c:pt>
                <c:pt idx="3380">
                  <c:v>0.7940941706361625</c:v>
                </c:pt>
                <c:pt idx="3381">
                  <c:v>0.79425477787150822</c:v>
                </c:pt>
                <c:pt idx="3382">
                  <c:v>0.7943748641803301</c:v>
                </c:pt>
                <c:pt idx="3383">
                  <c:v>0.79536411276202523</c:v>
                </c:pt>
                <c:pt idx="3384">
                  <c:v>0.79616381806127801</c:v>
                </c:pt>
                <c:pt idx="3385">
                  <c:v>0.79625533046907204</c:v>
                </c:pt>
                <c:pt idx="3386">
                  <c:v>0.79672372459075458</c:v>
                </c:pt>
                <c:pt idx="3387">
                  <c:v>0.79715891430901131</c:v>
                </c:pt>
                <c:pt idx="3388">
                  <c:v>0.79736063701575888</c:v>
                </c:pt>
                <c:pt idx="3389">
                  <c:v>0.79771907385987029</c:v>
                </c:pt>
                <c:pt idx="3390">
                  <c:v>0.79792684106629985</c:v>
                </c:pt>
                <c:pt idx="3391">
                  <c:v>0.79801103554803809</c:v>
                </c:pt>
                <c:pt idx="3392">
                  <c:v>0.79850109573202077</c:v>
                </c:pt>
                <c:pt idx="3393">
                  <c:v>0.79885168608372337</c:v>
                </c:pt>
                <c:pt idx="3394">
                  <c:v>0.79886420699391802</c:v>
                </c:pt>
                <c:pt idx="3395">
                  <c:v>0.79889718609724525</c:v>
                </c:pt>
                <c:pt idx="3396">
                  <c:v>0.799657568632826</c:v>
                </c:pt>
                <c:pt idx="3397">
                  <c:v>0.79972049656291344</c:v>
                </c:pt>
                <c:pt idx="3398">
                  <c:v>0.79988023051902934</c:v>
                </c:pt>
                <c:pt idx="3399">
                  <c:v>0.80001878788163983</c:v>
                </c:pt>
                <c:pt idx="3400">
                  <c:v>0.80022797821314717</c:v>
                </c:pt>
                <c:pt idx="3401">
                  <c:v>0.80054651636456176</c:v>
                </c:pt>
                <c:pt idx="3402">
                  <c:v>0.80060630839289382</c:v>
                </c:pt>
                <c:pt idx="3403">
                  <c:v>0.80145396133050006</c:v>
                </c:pt>
                <c:pt idx="3404">
                  <c:v>0.80175213780322374</c:v>
                </c:pt>
                <c:pt idx="3405">
                  <c:v>0.80176410984539648</c:v>
                </c:pt>
                <c:pt idx="3406">
                  <c:v>0.8025906013671027</c:v>
                </c:pt>
                <c:pt idx="3407">
                  <c:v>0.80283196335120366</c:v>
                </c:pt>
                <c:pt idx="3408">
                  <c:v>0.80293526191690479</c:v>
                </c:pt>
                <c:pt idx="3409">
                  <c:v>0.80301819401255814</c:v>
                </c:pt>
                <c:pt idx="3410">
                  <c:v>0.80377268146670966</c:v>
                </c:pt>
                <c:pt idx="3411">
                  <c:v>0.80383908970824902</c:v>
                </c:pt>
                <c:pt idx="3412">
                  <c:v>0.80387465149252668</c:v>
                </c:pt>
                <c:pt idx="3413">
                  <c:v>0.80394981263293952</c:v>
                </c:pt>
                <c:pt idx="3414">
                  <c:v>0.80403260162348333</c:v>
                </c:pt>
                <c:pt idx="3415">
                  <c:v>0.80431365429223534</c:v>
                </c:pt>
                <c:pt idx="3416">
                  <c:v>0.80431365429223534</c:v>
                </c:pt>
                <c:pt idx="3417">
                  <c:v>0.80431365429223534</c:v>
                </c:pt>
                <c:pt idx="3418">
                  <c:v>0.80433685810515987</c:v>
                </c:pt>
                <c:pt idx="3419">
                  <c:v>0.80472598313005439</c:v>
                </c:pt>
                <c:pt idx="3420">
                  <c:v>0.80473401390197807</c:v>
                </c:pt>
                <c:pt idx="3421">
                  <c:v>0.8048863657198887</c:v>
                </c:pt>
                <c:pt idx="3422">
                  <c:v>0.80488803447200019</c:v>
                </c:pt>
                <c:pt idx="3423">
                  <c:v>0.80489936360060454</c:v>
                </c:pt>
                <c:pt idx="3424">
                  <c:v>0.80491024813507539</c:v>
                </c:pt>
                <c:pt idx="3425">
                  <c:v>0.80521237455108641</c:v>
                </c:pt>
                <c:pt idx="3426">
                  <c:v>0.80534887759639251</c:v>
                </c:pt>
                <c:pt idx="3427">
                  <c:v>0.80543936878424949</c:v>
                </c:pt>
                <c:pt idx="3428">
                  <c:v>0.80560247793555262</c:v>
                </c:pt>
                <c:pt idx="3429">
                  <c:v>0.80596007989579999</c:v>
                </c:pt>
                <c:pt idx="3430">
                  <c:v>0.80648181460916568</c:v>
                </c:pt>
                <c:pt idx="3431">
                  <c:v>0.80657406320456559</c:v>
                </c:pt>
                <c:pt idx="3432">
                  <c:v>0.80685501447276475</c:v>
                </c:pt>
                <c:pt idx="3433">
                  <c:v>0.80700893593021827</c:v>
                </c:pt>
                <c:pt idx="3434">
                  <c:v>0.80718445769558089</c:v>
                </c:pt>
                <c:pt idx="3435">
                  <c:v>0.80753038923375942</c:v>
                </c:pt>
                <c:pt idx="3436">
                  <c:v>0.80754214805282554</c:v>
                </c:pt>
                <c:pt idx="3437">
                  <c:v>0.80782791415859112</c:v>
                </c:pt>
                <c:pt idx="3438">
                  <c:v>0.80809826964023757</c:v>
                </c:pt>
                <c:pt idx="3439">
                  <c:v>0.80862674003253499</c:v>
                </c:pt>
                <c:pt idx="3440">
                  <c:v>0.80869239058840259</c:v>
                </c:pt>
                <c:pt idx="3441">
                  <c:v>0.80902595023893209</c:v>
                </c:pt>
                <c:pt idx="3442">
                  <c:v>0.80915751259194701</c:v>
                </c:pt>
                <c:pt idx="3443">
                  <c:v>0.80919303123288788</c:v>
                </c:pt>
                <c:pt idx="3444">
                  <c:v>0.80928671842003108</c:v>
                </c:pt>
                <c:pt idx="3445">
                  <c:v>0.80982403060495167</c:v>
                </c:pt>
                <c:pt idx="3446">
                  <c:v>0.80984381994101018</c:v>
                </c:pt>
                <c:pt idx="3447">
                  <c:v>0.8099385405911409</c:v>
                </c:pt>
                <c:pt idx="3448">
                  <c:v>0.81011591873945088</c:v>
                </c:pt>
                <c:pt idx="3449">
                  <c:v>0.81032764782843536</c:v>
                </c:pt>
                <c:pt idx="3450">
                  <c:v>0.81047816125689565</c:v>
                </c:pt>
                <c:pt idx="3451">
                  <c:v>0.81060029474761786</c:v>
                </c:pt>
                <c:pt idx="3452">
                  <c:v>0.81115144815466422</c:v>
                </c:pt>
                <c:pt idx="3453">
                  <c:v>0.8113284909269427</c:v>
                </c:pt>
                <c:pt idx="3454">
                  <c:v>0.8118515226626617</c:v>
                </c:pt>
                <c:pt idx="3455">
                  <c:v>0.81193214025423288</c:v>
                </c:pt>
                <c:pt idx="3456">
                  <c:v>0.81193988919048654</c:v>
                </c:pt>
                <c:pt idx="3457">
                  <c:v>0.81197172886943414</c:v>
                </c:pt>
                <c:pt idx="3458">
                  <c:v>0.81199662206003076</c:v>
                </c:pt>
                <c:pt idx="3459">
                  <c:v>0.81200050538009472</c:v>
                </c:pt>
                <c:pt idx="3460">
                  <c:v>0.81207987829913464</c:v>
                </c:pt>
                <c:pt idx="3461">
                  <c:v>0.81217500239236884</c:v>
                </c:pt>
                <c:pt idx="3462">
                  <c:v>0.81233875108374609</c:v>
                </c:pt>
                <c:pt idx="3463">
                  <c:v>0.81242273211673421</c:v>
                </c:pt>
                <c:pt idx="3464">
                  <c:v>0.81242273211674165</c:v>
                </c:pt>
                <c:pt idx="3465">
                  <c:v>0.81242273211674898</c:v>
                </c:pt>
                <c:pt idx="3466">
                  <c:v>0.81242273211676352</c:v>
                </c:pt>
                <c:pt idx="3467">
                  <c:v>0.81242273211676352</c:v>
                </c:pt>
                <c:pt idx="3468">
                  <c:v>0.81242273211676352</c:v>
                </c:pt>
                <c:pt idx="3469">
                  <c:v>0.81242273211676352</c:v>
                </c:pt>
                <c:pt idx="3470">
                  <c:v>0.81242273211676352</c:v>
                </c:pt>
                <c:pt idx="3471">
                  <c:v>0.81249587003600565</c:v>
                </c:pt>
                <c:pt idx="3472">
                  <c:v>0.81249587003600565</c:v>
                </c:pt>
                <c:pt idx="3473">
                  <c:v>0.81249587003601298</c:v>
                </c:pt>
                <c:pt idx="3474">
                  <c:v>0.81249587003602031</c:v>
                </c:pt>
                <c:pt idx="3475">
                  <c:v>0.81249587003603496</c:v>
                </c:pt>
                <c:pt idx="3476">
                  <c:v>0.81266314105395265</c:v>
                </c:pt>
                <c:pt idx="3477">
                  <c:v>0.81266314105395265</c:v>
                </c:pt>
                <c:pt idx="3478">
                  <c:v>0.81266314105395265</c:v>
                </c:pt>
                <c:pt idx="3479">
                  <c:v>0.81266314105395265</c:v>
                </c:pt>
                <c:pt idx="3480">
                  <c:v>0.81278479450236429</c:v>
                </c:pt>
                <c:pt idx="3481">
                  <c:v>0.81284595102521051</c:v>
                </c:pt>
                <c:pt idx="3482">
                  <c:v>0.81284595102521051</c:v>
                </c:pt>
                <c:pt idx="3483">
                  <c:v>0.81295978701464244</c:v>
                </c:pt>
                <c:pt idx="3484">
                  <c:v>0.8130546682757257</c:v>
                </c:pt>
                <c:pt idx="3485">
                  <c:v>0.81327171896173289</c:v>
                </c:pt>
                <c:pt idx="3486">
                  <c:v>0.81327171896173289</c:v>
                </c:pt>
                <c:pt idx="3487">
                  <c:v>0.81327171896173289</c:v>
                </c:pt>
                <c:pt idx="3488">
                  <c:v>0.8136692588285982</c:v>
                </c:pt>
                <c:pt idx="3489">
                  <c:v>0.81402587653780512</c:v>
                </c:pt>
                <c:pt idx="3490">
                  <c:v>0.81404458060174834</c:v>
                </c:pt>
                <c:pt idx="3491">
                  <c:v>0.8140722014120203</c:v>
                </c:pt>
                <c:pt idx="3492">
                  <c:v>0.81421746862308897</c:v>
                </c:pt>
                <c:pt idx="3493">
                  <c:v>0.81452394663472749</c:v>
                </c:pt>
                <c:pt idx="3494">
                  <c:v>0.81466143746933883</c:v>
                </c:pt>
                <c:pt idx="3495">
                  <c:v>0.81469257630704406</c:v>
                </c:pt>
                <c:pt idx="3496">
                  <c:v>0.81470093734907578</c:v>
                </c:pt>
                <c:pt idx="3497">
                  <c:v>0.81479879786192488</c:v>
                </c:pt>
                <c:pt idx="3498">
                  <c:v>0.81495051438392818</c:v>
                </c:pt>
                <c:pt idx="3499">
                  <c:v>0.81514529173136752</c:v>
                </c:pt>
                <c:pt idx="3500">
                  <c:v>0.81518534205262239</c:v>
                </c:pt>
                <c:pt idx="3501">
                  <c:v>0.81531731786574879</c:v>
                </c:pt>
                <c:pt idx="3502">
                  <c:v>0.81543538880199351</c:v>
                </c:pt>
                <c:pt idx="3503">
                  <c:v>0.8157407327883488</c:v>
                </c:pt>
                <c:pt idx="3504">
                  <c:v>0.81587088832689336</c:v>
                </c:pt>
                <c:pt idx="3505">
                  <c:v>0.81589024835891488</c:v>
                </c:pt>
                <c:pt idx="3506">
                  <c:v>0.8159504339095478</c:v>
                </c:pt>
                <c:pt idx="3507">
                  <c:v>0.81606074257347516</c:v>
                </c:pt>
                <c:pt idx="3508">
                  <c:v>0.81671546585030996</c:v>
                </c:pt>
                <c:pt idx="3509">
                  <c:v>0.81738964809404702</c:v>
                </c:pt>
                <c:pt idx="3510">
                  <c:v>0.81744610334138301</c:v>
                </c:pt>
                <c:pt idx="3511">
                  <c:v>0.81797703461722049</c:v>
                </c:pt>
                <c:pt idx="3512">
                  <c:v>0.81799007827487502</c:v>
                </c:pt>
                <c:pt idx="3513">
                  <c:v>0.81799607327831914</c:v>
                </c:pt>
                <c:pt idx="3514">
                  <c:v>0.81862427445360431</c:v>
                </c:pt>
                <c:pt idx="3515">
                  <c:v>0.81869347825771122</c:v>
                </c:pt>
                <c:pt idx="3516">
                  <c:v>0.81873546712928036</c:v>
                </c:pt>
                <c:pt idx="3517">
                  <c:v>0.81935604145729957</c:v>
                </c:pt>
                <c:pt idx="3518">
                  <c:v>0.81957990561351335</c:v>
                </c:pt>
                <c:pt idx="3519">
                  <c:v>0.82027477722798225</c:v>
                </c:pt>
                <c:pt idx="3520">
                  <c:v>0.82039143616343624</c:v>
                </c:pt>
                <c:pt idx="3521">
                  <c:v>0.82041260714740738</c:v>
                </c:pt>
                <c:pt idx="3522">
                  <c:v>0.82060004148621157</c:v>
                </c:pt>
                <c:pt idx="3523">
                  <c:v>0.82067830250442364</c:v>
                </c:pt>
                <c:pt idx="3524">
                  <c:v>0.82074338860922769</c:v>
                </c:pt>
                <c:pt idx="3525">
                  <c:v>0.82116417476106796</c:v>
                </c:pt>
                <c:pt idx="3526">
                  <c:v>0.8212228542512775</c:v>
                </c:pt>
                <c:pt idx="3527">
                  <c:v>0.82139022367890868</c:v>
                </c:pt>
                <c:pt idx="3528">
                  <c:v>0.82149876899342489</c:v>
                </c:pt>
                <c:pt idx="3529">
                  <c:v>0.82204875132329025</c:v>
                </c:pt>
                <c:pt idx="3530">
                  <c:v>0.82228956066098502</c:v>
                </c:pt>
                <c:pt idx="3531">
                  <c:v>0.8225200325537686</c:v>
                </c:pt>
                <c:pt idx="3532">
                  <c:v>0.82281874777189512</c:v>
                </c:pt>
                <c:pt idx="3533">
                  <c:v>0.82283887587813798</c:v>
                </c:pt>
                <c:pt idx="3534">
                  <c:v>0.82382860702152327</c:v>
                </c:pt>
                <c:pt idx="3535">
                  <c:v>0.82387515341427087</c:v>
                </c:pt>
                <c:pt idx="3536">
                  <c:v>0.82395667546675166</c:v>
                </c:pt>
                <c:pt idx="3537">
                  <c:v>0.82469632984213959</c:v>
                </c:pt>
                <c:pt idx="3538">
                  <c:v>0.825488430364687</c:v>
                </c:pt>
                <c:pt idx="3539">
                  <c:v>0.8254994925601935</c:v>
                </c:pt>
                <c:pt idx="3540">
                  <c:v>0.82576831923062388</c:v>
                </c:pt>
                <c:pt idx="3541">
                  <c:v>0.82589451673439851</c:v>
                </c:pt>
                <c:pt idx="3542">
                  <c:v>0.82602924594866955</c:v>
                </c:pt>
                <c:pt idx="3543">
                  <c:v>0.82603637521956663</c:v>
                </c:pt>
                <c:pt idx="3544">
                  <c:v>0.82603792900081929</c:v>
                </c:pt>
                <c:pt idx="3545">
                  <c:v>0.82604847757455657</c:v>
                </c:pt>
                <c:pt idx="3546">
                  <c:v>0.82605861215341747</c:v>
                </c:pt>
                <c:pt idx="3547">
                  <c:v>0.82645621288714999</c:v>
                </c:pt>
                <c:pt idx="3548">
                  <c:v>0.82750060772015366</c:v>
                </c:pt>
                <c:pt idx="3549">
                  <c:v>0.82791214579047301</c:v>
                </c:pt>
                <c:pt idx="3550">
                  <c:v>0.82792361290619376</c:v>
                </c:pt>
                <c:pt idx="3551">
                  <c:v>0.82792361290619376</c:v>
                </c:pt>
                <c:pt idx="3552">
                  <c:v>0.82832975151013788</c:v>
                </c:pt>
                <c:pt idx="3553">
                  <c:v>0.82868393816299946</c:v>
                </c:pt>
                <c:pt idx="3554">
                  <c:v>0.82880992527661423</c:v>
                </c:pt>
                <c:pt idx="3555">
                  <c:v>0.82896247184976113</c:v>
                </c:pt>
                <c:pt idx="3556">
                  <c:v>0.82902560446650053</c:v>
                </c:pt>
                <c:pt idx="3557">
                  <c:v>0.82911296489061692</c:v>
                </c:pt>
                <c:pt idx="3558">
                  <c:v>0.8294428794347668</c:v>
                </c:pt>
                <c:pt idx="3559">
                  <c:v>0.8294648023677591</c:v>
                </c:pt>
                <c:pt idx="3560">
                  <c:v>0.8300092359688338</c:v>
                </c:pt>
                <c:pt idx="3561">
                  <c:v>0.83004383195908882</c:v>
                </c:pt>
                <c:pt idx="3562">
                  <c:v>0.83026835626130735</c:v>
                </c:pt>
                <c:pt idx="3563">
                  <c:v>0.83041030743453281</c:v>
                </c:pt>
                <c:pt idx="3564">
                  <c:v>0.83054998164075988</c:v>
                </c:pt>
                <c:pt idx="3565">
                  <c:v>0.83088654244500959</c:v>
                </c:pt>
                <c:pt idx="3566">
                  <c:v>0.83089115526186574</c:v>
                </c:pt>
                <c:pt idx="3567">
                  <c:v>0.83090194830756647</c:v>
                </c:pt>
                <c:pt idx="3568">
                  <c:v>0.83090199748513904</c:v>
                </c:pt>
                <c:pt idx="3569">
                  <c:v>0.83125921419097992</c:v>
                </c:pt>
                <c:pt idx="3570">
                  <c:v>0.83135223655818524</c:v>
                </c:pt>
                <c:pt idx="3571">
                  <c:v>0.83165036799715397</c:v>
                </c:pt>
                <c:pt idx="3572">
                  <c:v>0.83183360127888795</c:v>
                </c:pt>
                <c:pt idx="3573">
                  <c:v>0.83202906587722092</c:v>
                </c:pt>
                <c:pt idx="3574">
                  <c:v>0.83203744813779423</c:v>
                </c:pt>
                <c:pt idx="3575">
                  <c:v>0.83239105063976537</c:v>
                </c:pt>
                <c:pt idx="3576">
                  <c:v>0.83251011951100984</c:v>
                </c:pt>
                <c:pt idx="3577">
                  <c:v>0.83258547839045149</c:v>
                </c:pt>
                <c:pt idx="3578">
                  <c:v>0.83259722434638728</c:v>
                </c:pt>
                <c:pt idx="3579">
                  <c:v>0.83262680943367873</c:v>
                </c:pt>
                <c:pt idx="3580">
                  <c:v>0.83264993972544876</c:v>
                </c:pt>
                <c:pt idx="3581">
                  <c:v>0.83272029144543458</c:v>
                </c:pt>
                <c:pt idx="3582">
                  <c:v>0.83286315736393979</c:v>
                </c:pt>
                <c:pt idx="3583">
                  <c:v>0.83300522246433428</c:v>
                </c:pt>
                <c:pt idx="3584">
                  <c:v>0.83304584699121653</c:v>
                </c:pt>
                <c:pt idx="3585">
                  <c:v>0.83304584699123008</c:v>
                </c:pt>
                <c:pt idx="3586">
                  <c:v>0.83304584699123008</c:v>
                </c:pt>
                <c:pt idx="3587">
                  <c:v>0.83304584699123008</c:v>
                </c:pt>
                <c:pt idx="3588">
                  <c:v>0.8330458469912505</c:v>
                </c:pt>
                <c:pt idx="3589">
                  <c:v>0.8330458469912505</c:v>
                </c:pt>
                <c:pt idx="3590">
                  <c:v>0.8330458469912505</c:v>
                </c:pt>
                <c:pt idx="3591">
                  <c:v>0.8330458469912505</c:v>
                </c:pt>
                <c:pt idx="3592">
                  <c:v>0.8330458469912505</c:v>
                </c:pt>
                <c:pt idx="3593">
                  <c:v>0.8330458469912505</c:v>
                </c:pt>
                <c:pt idx="3594">
                  <c:v>0.83311072572634859</c:v>
                </c:pt>
                <c:pt idx="3595">
                  <c:v>0.83311379587452117</c:v>
                </c:pt>
                <c:pt idx="3596">
                  <c:v>0.83311379587452117</c:v>
                </c:pt>
                <c:pt idx="3597">
                  <c:v>0.83311379587453482</c:v>
                </c:pt>
                <c:pt idx="3598">
                  <c:v>0.83326919372935682</c:v>
                </c:pt>
                <c:pt idx="3599">
                  <c:v>0.83326919372935682</c:v>
                </c:pt>
                <c:pt idx="3600">
                  <c:v>0.83326919372935682</c:v>
                </c:pt>
                <c:pt idx="3601">
                  <c:v>0.83326919372935682</c:v>
                </c:pt>
                <c:pt idx="3602">
                  <c:v>0.83354476441503333</c:v>
                </c:pt>
                <c:pt idx="3603">
                  <c:v>0.83358277780654755</c:v>
                </c:pt>
                <c:pt idx="3604">
                  <c:v>0.83363289971959609</c:v>
                </c:pt>
                <c:pt idx="3605">
                  <c:v>0.83420306263078237</c:v>
                </c:pt>
                <c:pt idx="3606">
                  <c:v>0.83440879423917302</c:v>
                </c:pt>
                <c:pt idx="3607">
                  <c:v>0.83443611777813087</c:v>
                </c:pt>
                <c:pt idx="3608">
                  <c:v>0.83455228278359794</c:v>
                </c:pt>
                <c:pt idx="3609">
                  <c:v>0.83480517186761349</c:v>
                </c:pt>
                <c:pt idx="3610">
                  <c:v>0.83488700990742104</c:v>
                </c:pt>
                <c:pt idx="3611">
                  <c:v>0.83515396400863795</c:v>
                </c:pt>
                <c:pt idx="3612">
                  <c:v>0.83516172670163003</c:v>
                </c:pt>
                <c:pt idx="3613">
                  <c:v>0.83525386998794415</c:v>
                </c:pt>
                <c:pt idx="3614">
                  <c:v>0.83573183464416823</c:v>
                </c:pt>
                <c:pt idx="3615">
                  <c:v>0.83584354259599147</c:v>
                </c:pt>
                <c:pt idx="3616">
                  <c:v>0.8360427175564622</c:v>
                </c:pt>
                <c:pt idx="3617">
                  <c:v>0.83611285746183839</c:v>
                </c:pt>
                <c:pt idx="3618">
                  <c:v>0.83611285746183839</c:v>
                </c:pt>
                <c:pt idx="3619">
                  <c:v>0.83686208126058381</c:v>
                </c:pt>
                <c:pt idx="3620">
                  <c:v>0.83687397406491515</c:v>
                </c:pt>
                <c:pt idx="3621">
                  <c:v>0.83698334331148694</c:v>
                </c:pt>
                <c:pt idx="3622">
                  <c:v>0.83716780819054137</c:v>
                </c:pt>
                <c:pt idx="3623">
                  <c:v>0.83726537304438431</c:v>
                </c:pt>
                <c:pt idx="3624">
                  <c:v>0.83730820251001181</c:v>
                </c:pt>
                <c:pt idx="3625">
                  <c:v>0.83736117511134145</c:v>
                </c:pt>
                <c:pt idx="3626">
                  <c:v>0.83758503837140486</c:v>
                </c:pt>
                <c:pt idx="3627">
                  <c:v>0.83796475327584585</c:v>
                </c:pt>
                <c:pt idx="3628">
                  <c:v>0.83797708290468598</c:v>
                </c:pt>
                <c:pt idx="3629">
                  <c:v>0.83806195870319777</c:v>
                </c:pt>
                <c:pt idx="3630">
                  <c:v>0.83821398234413969</c:v>
                </c:pt>
                <c:pt idx="3631">
                  <c:v>0.83838481124219644</c:v>
                </c:pt>
                <c:pt idx="3632">
                  <c:v>0.83852233372002838</c:v>
                </c:pt>
                <c:pt idx="3633">
                  <c:v>0.83865764780972363</c:v>
                </c:pt>
                <c:pt idx="3634">
                  <c:v>0.83875544557847137</c:v>
                </c:pt>
                <c:pt idx="3635">
                  <c:v>0.83882934780869112</c:v>
                </c:pt>
                <c:pt idx="3636">
                  <c:v>0.83905667316494414</c:v>
                </c:pt>
                <c:pt idx="3637">
                  <c:v>0.83948068379083196</c:v>
                </c:pt>
                <c:pt idx="3638">
                  <c:v>0.83963089259818924</c:v>
                </c:pt>
                <c:pt idx="3639">
                  <c:v>0.83964231534404499</c:v>
                </c:pt>
                <c:pt idx="3640">
                  <c:v>0.83990108309346501</c:v>
                </c:pt>
                <c:pt idx="3641">
                  <c:v>0.84001909155219456</c:v>
                </c:pt>
                <c:pt idx="3642">
                  <c:v>0.84018973085666815</c:v>
                </c:pt>
                <c:pt idx="3643">
                  <c:v>0.84044101677101801</c:v>
                </c:pt>
                <c:pt idx="3644">
                  <c:v>0.84046011285358557</c:v>
                </c:pt>
                <c:pt idx="3645">
                  <c:v>0.84055633929399109</c:v>
                </c:pt>
                <c:pt idx="3646">
                  <c:v>0.84079043524594288</c:v>
                </c:pt>
                <c:pt idx="3647">
                  <c:v>0.84103584530204767</c:v>
                </c:pt>
                <c:pt idx="3648">
                  <c:v>0.84113802095671264</c:v>
                </c:pt>
                <c:pt idx="3649">
                  <c:v>0.84115662001343694</c:v>
                </c:pt>
                <c:pt idx="3650">
                  <c:v>0.8412109939076382</c:v>
                </c:pt>
                <c:pt idx="3651">
                  <c:v>0.84196771842241702</c:v>
                </c:pt>
                <c:pt idx="3652">
                  <c:v>0.84197618798397789</c:v>
                </c:pt>
                <c:pt idx="3653">
                  <c:v>0.84233270514192615</c:v>
                </c:pt>
                <c:pt idx="3654">
                  <c:v>0.8424105582187793</c:v>
                </c:pt>
                <c:pt idx="3655">
                  <c:v>0.8427080585277632</c:v>
                </c:pt>
                <c:pt idx="3656">
                  <c:v>0.84272462300011663</c:v>
                </c:pt>
                <c:pt idx="3657">
                  <c:v>0.84280367085729757</c:v>
                </c:pt>
                <c:pt idx="3658">
                  <c:v>0.8433157918926657</c:v>
                </c:pt>
                <c:pt idx="3659">
                  <c:v>0.84367600646186769</c:v>
                </c:pt>
                <c:pt idx="3660">
                  <c:v>0.84371310865771965</c:v>
                </c:pt>
                <c:pt idx="3661">
                  <c:v>0.84461339638574751</c:v>
                </c:pt>
                <c:pt idx="3662">
                  <c:v>0.84480590633612529</c:v>
                </c:pt>
                <c:pt idx="3663">
                  <c:v>0.84495228009593437</c:v>
                </c:pt>
                <c:pt idx="3664">
                  <c:v>0.84553674663178691</c:v>
                </c:pt>
                <c:pt idx="3665">
                  <c:v>0.84560487711107102</c:v>
                </c:pt>
                <c:pt idx="3666">
                  <c:v>0.84566800415811993</c:v>
                </c:pt>
                <c:pt idx="3667">
                  <c:v>0.84567920184833667</c:v>
                </c:pt>
                <c:pt idx="3668">
                  <c:v>0.84568857882367732</c:v>
                </c:pt>
                <c:pt idx="3669">
                  <c:v>0.84583742138502427</c:v>
                </c:pt>
                <c:pt idx="3670">
                  <c:v>0.84593149951673108</c:v>
                </c:pt>
                <c:pt idx="3671">
                  <c:v>0.8466985896038115</c:v>
                </c:pt>
                <c:pt idx="3672">
                  <c:v>0.84704378047806217</c:v>
                </c:pt>
                <c:pt idx="3673">
                  <c:v>0.8474002369782816</c:v>
                </c:pt>
                <c:pt idx="3674">
                  <c:v>0.84741037574350919</c:v>
                </c:pt>
                <c:pt idx="3675">
                  <c:v>0.84753949268311879</c:v>
                </c:pt>
                <c:pt idx="3676">
                  <c:v>0.84796619560487629</c:v>
                </c:pt>
                <c:pt idx="3677">
                  <c:v>0.84843250770496481</c:v>
                </c:pt>
                <c:pt idx="3678">
                  <c:v>0.84860589738601855</c:v>
                </c:pt>
                <c:pt idx="3679">
                  <c:v>0.84867601264978842</c:v>
                </c:pt>
                <c:pt idx="3680">
                  <c:v>0.84867690428466314</c:v>
                </c:pt>
                <c:pt idx="3681">
                  <c:v>0.84935020822200036</c:v>
                </c:pt>
                <c:pt idx="3682">
                  <c:v>0.84937359803095713</c:v>
                </c:pt>
                <c:pt idx="3683">
                  <c:v>0.84956774309009253</c:v>
                </c:pt>
                <c:pt idx="3684">
                  <c:v>0.84956774309009253</c:v>
                </c:pt>
                <c:pt idx="3685">
                  <c:v>0.85016647318358962</c:v>
                </c:pt>
                <c:pt idx="3686">
                  <c:v>0.85044271951754946</c:v>
                </c:pt>
                <c:pt idx="3687">
                  <c:v>0.85055908515188894</c:v>
                </c:pt>
                <c:pt idx="3688">
                  <c:v>0.85058244109269399</c:v>
                </c:pt>
                <c:pt idx="3689">
                  <c:v>0.85065697500831328</c:v>
                </c:pt>
                <c:pt idx="3690">
                  <c:v>0.85095903724237631</c:v>
                </c:pt>
                <c:pt idx="3691">
                  <c:v>0.8511978464105171</c:v>
                </c:pt>
                <c:pt idx="3692">
                  <c:v>0.85120757226034882</c:v>
                </c:pt>
                <c:pt idx="3693">
                  <c:v>0.85147749917315074</c:v>
                </c:pt>
                <c:pt idx="3694">
                  <c:v>0.85171467239429921</c:v>
                </c:pt>
                <c:pt idx="3695">
                  <c:v>0.85172138421102717</c:v>
                </c:pt>
                <c:pt idx="3696">
                  <c:v>0.85173222988654507</c:v>
                </c:pt>
                <c:pt idx="3697">
                  <c:v>0.85175954721661717</c:v>
                </c:pt>
                <c:pt idx="3698">
                  <c:v>0.85178090434596532</c:v>
                </c:pt>
                <c:pt idx="3699">
                  <c:v>0.85184459140276358</c:v>
                </c:pt>
                <c:pt idx="3700">
                  <c:v>0.85203520070766869</c:v>
                </c:pt>
                <c:pt idx="3701">
                  <c:v>0.85214643716911365</c:v>
                </c:pt>
                <c:pt idx="3702">
                  <c:v>0.85214643716911365</c:v>
                </c:pt>
                <c:pt idx="3703">
                  <c:v>0.8521464371691263</c:v>
                </c:pt>
                <c:pt idx="3704">
                  <c:v>0.8521464371691263</c:v>
                </c:pt>
                <c:pt idx="3705">
                  <c:v>0.8521464371691263</c:v>
                </c:pt>
                <c:pt idx="3706">
                  <c:v>0.85214643716914518</c:v>
                </c:pt>
                <c:pt idx="3707">
                  <c:v>0.85214643716914518</c:v>
                </c:pt>
                <c:pt idx="3708">
                  <c:v>0.85214643716914518</c:v>
                </c:pt>
                <c:pt idx="3709">
                  <c:v>0.85214643716914518</c:v>
                </c:pt>
                <c:pt idx="3710">
                  <c:v>0.85214643716914518</c:v>
                </c:pt>
                <c:pt idx="3711">
                  <c:v>0.85214643716914518</c:v>
                </c:pt>
                <c:pt idx="3712">
                  <c:v>0.85220916832167681</c:v>
                </c:pt>
                <c:pt idx="3713">
                  <c:v>0.85220916832168936</c:v>
                </c:pt>
                <c:pt idx="3714">
                  <c:v>0.85223908728846043</c:v>
                </c:pt>
                <c:pt idx="3715">
                  <c:v>0.85228463320138448</c:v>
                </c:pt>
                <c:pt idx="3716">
                  <c:v>0.85229455446837554</c:v>
                </c:pt>
                <c:pt idx="3717">
                  <c:v>0.85235262823332669</c:v>
                </c:pt>
                <c:pt idx="3718">
                  <c:v>0.85235262823332669</c:v>
                </c:pt>
                <c:pt idx="3719">
                  <c:v>0.85235262823332669</c:v>
                </c:pt>
                <c:pt idx="3720">
                  <c:v>0.85235262823332669</c:v>
                </c:pt>
                <c:pt idx="3721">
                  <c:v>0.85248355392515862</c:v>
                </c:pt>
                <c:pt idx="3722">
                  <c:v>0.85260701166104624</c:v>
                </c:pt>
                <c:pt idx="3723">
                  <c:v>0.85262577113693949</c:v>
                </c:pt>
                <c:pt idx="3724">
                  <c:v>0.85276961550096952</c:v>
                </c:pt>
                <c:pt idx="3725">
                  <c:v>0.85283843712899365</c:v>
                </c:pt>
                <c:pt idx="3726">
                  <c:v>0.85313115107930182</c:v>
                </c:pt>
                <c:pt idx="3727">
                  <c:v>0.8534451908565297</c:v>
                </c:pt>
                <c:pt idx="3728">
                  <c:v>0.85346436689812455</c:v>
                </c:pt>
                <c:pt idx="3729">
                  <c:v>0.85353687700130076</c:v>
                </c:pt>
                <c:pt idx="3730">
                  <c:v>0.85365676543009483</c:v>
                </c:pt>
                <c:pt idx="3731">
                  <c:v>0.85382793034515081</c:v>
                </c:pt>
                <c:pt idx="3732">
                  <c:v>0.85395177296250402</c:v>
                </c:pt>
                <c:pt idx="3733">
                  <c:v>0.85409204191851607</c:v>
                </c:pt>
                <c:pt idx="3734">
                  <c:v>0.85409920377533854</c:v>
                </c:pt>
                <c:pt idx="3735">
                  <c:v>0.8542184117102859</c:v>
                </c:pt>
                <c:pt idx="3736">
                  <c:v>0.85425475600098233</c:v>
                </c:pt>
                <c:pt idx="3737">
                  <c:v>0.85431487977821696</c:v>
                </c:pt>
                <c:pt idx="3738">
                  <c:v>0.8546661657563086</c:v>
                </c:pt>
                <c:pt idx="3739">
                  <c:v>0.85468107257829962</c:v>
                </c:pt>
                <c:pt idx="3740">
                  <c:v>0.85537528335573165</c:v>
                </c:pt>
                <c:pt idx="3741">
                  <c:v>0.85556325883664119</c:v>
                </c:pt>
                <c:pt idx="3742">
                  <c:v>0.85557391501526547</c:v>
                </c:pt>
                <c:pt idx="3743">
                  <c:v>0.85588716365118067</c:v>
                </c:pt>
                <c:pt idx="3744">
                  <c:v>0.85592538725772194</c:v>
                </c:pt>
                <c:pt idx="3745">
                  <c:v>0.85611750090297545</c:v>
                </c:pt>
                <c:pt idx="3746">
                  <c:v>0.8561461576215128</c:v>
                </c:pt>
                <c:pt idx="3747">
                  <c:v>0.85630894215673536</c:v>
                </c:pt>
                <c:pt idx="3748">
                  <c:v>0.85633525343540995</c:v>
                </c:pt>
                <c:pt idx="3749">
                  <c:v>0.85691382905537539</c:v>
                </c:pt>
                <c:pt idx="3750">
                  <c:v>0.85711971714354795</c:v>
                </c:pt>
                <c:pt idx="3751">
                  <c:v>0.85711971714354795</c:v>
                </c:pt>
                <c:pt idx="3752">
                  <c:v>0.85753756752755095</c:v>
                </c:pt>
                <c:pt idx="3753">
                  <c:v>0.85774255715681447</c:v>
                </c:pt>
                <c:pt idx="3754">
                  <c:v>0.85777635928947749</c:v>
                </c:pt>
                <c:pt idx="3755">
                  <c:v>0.85791443452275862</c:v>
                </c:pt>
                <c:pt idx="3756">
                  <c:v>0.85808109755498629</c:v>
                </c:pt>
                <c:pt idx="3757">
                  <c:v>0.85817186245316945</c:v>
                </c:pt>
                <c:pt idx="3758">
                  <c:v>0.85846361127170023</c:v>
                </c:pt>
                <c:pt idx="3759">
                  <c:v>0.85882746694376078</c:v>
                </c:pt>
                <c:pt idx="3760">
                  <c:v>0.85898331390597837</c:v>
                </c:pt>
                <c:pt idx="3761">
                  <c:v>0.8590692338276571</c:v>
                </c:pt>
                <c:pt idx="3762">
                  <c:v>0.85919339180150589</c:v>
                </c:pt>
                <c:pt idx="3763">
                  <c:v>0.85926084328927188</c:v>
                </c:pt>
                <c:pt idx="3764">
                  <c:v>0.859317283786455</c:v>
                </c:pt>
                <c:pt idx="3765">
                  <c:v>0.859317283786455</c:v>
                </c:pt>
                <c:pt idx="3766">
                  <c:v>0.85933546126688864</c:v>
                </c:pt>
                <c:pt idx="3767">
                  <c:v>0.85933714862484067</c:v>
                </c:pt>
                <c:pt idx="3768">
                  <c:v>0.85940933551454624</c:v>
                </c:pt>
                <c:pt idx="3769">
                  <c:v>0.85956137170712776</c:v>
                </c:pt>
                <c:pt idx="3770">
                  <c:v>0.85962473661992389</c:v>
                </c:pt>
                <c:pt idx="3771">
                  <c:v>0.85967480410345942</c:v>
                </c:pt>
                <c:pt idx="3772">
                  <c:v>0.86031893046928243</c:v>
                </c:pt>
                <c:pt idx="3773">
                  <c:v>0.86062370860262571</c:v>
                </c:pt>
                <c:pt idx="3774">
                  <c:v>0.86081155446933866</c:v>
                </c:pt>
                <c:pt idx="3775">
                  <c:v>0.86105294986603309</c:v>
                </c:pt>
                <c:pt idx="3776">
                  <c:v>0.8610686744619892</c:v>
                </c:pt>
                <c:pt idx="3777">
                  <c:v>0.86143653452639624</c:v>
                </c:pt>
                <c:pt idx="3778">
                  <c:v>0.86157199228682568</c:v>
                </c:pt>
                <c:pt idx="3779">
                  <c:v>0.86161090227920167</c:v>
                </c:pt>
                <c:pt idx="3780">
                  <c:v>0.86170403063950096</c:v>
                </c:pt>
                <c:pt idx="3781">
                  <c:v>0.86191133631487737</c:v>
                </c:pt>
                <c:pt idx="3782">
                  <c:v>0.86194023292030786</c:v>
                </c:pt>
                <c:pt idx="3783">
                  <c:v>0.86246013191263227</c:v>
                </c:pt>
                <c:pt idx="3784">
                  <c:v>0.86246019289425557</c:v>
                </c:pt>
                <c:pt idx="3785">
                  <c:v>0.86279864771896242</c:v>
                </c:pt>
                <c:pt idx="3786">
                  <c:v>0.86309014537450202</c:v>
                </c:pt>
                <c:pt idx="3787">
                  <c:v>0.86322169976093588</c:v>
                </c:pt>
                <c:pt idx="3788">
                  <c:v>0.86339554537425001</c:v>
                </c:pt>
                <c:pt idx="3789">
                  <c:v>0.86352040266890451</c:v>
                </c:pt>
                <c:pt idx="3790">
                  <c:v>0.86359568040627532</c:v>
                </c:pt>
                <c:pt idx="3791">
                  <c:v>0.86371772387672086</c:v>
                </c:pt>
                <c:pt idx="3792">
                  <c:v>0.86377576564684944</c:v>
                </c:pt>
                <c:pt idx="3793">
                  <c:v>0.86379468263033587</c:v>
                </c:pt>
                <c:pt idx="3794">
                  <c:v>0.86412105162243491</c:v>
                </c:pt>
                <c:pt idx="3795">
                  <c:v>0.86417016594750973</c:v>
                </c:pt>
                <c:pt idx="3796">
                  <c:v>0.86455561089884858</c:v>
                </c:pt>
                <c:pt idx="3797">
                  <c:v>0.86478206435602933</c:v>
                </c:pt>
                <c:pt idx="3798">
                  <c:v>0.86498583038863397</c:v>
                </c:pt>
                <c:pt idx="3799">
                  <c:v>0.86511909627347849</c:v>
                </c:pt>
                <c:pt idx="3800">
                  <c:v>0.8662921773532859</c:v>
                </c:pt>
                <c:pt idx="3801">
                  <c:v>0.86631636586788374</c:v>
                </c:pt>
                <c:pt idx="3802">
                  <c:v>0.86670846210006158</c:v>
                </c:pt>
                <c:pt idx="3803">
                  <c:v>0.86701145540545921</c:v>
                </c:pt>
                <c:pt idx="3804">
                  <c:v>0.86704416629442804</c:v>
                </c:pt>
                <c:pt idx="3805">
                  <c:v>0.86714611740891356</c:v>
                </c:pt>
                <c:pt idx="3806">
                  <c:v>0.86718069474497317</c:v>
                </c:pt>
                <c:pt idx="3807">
                  <c:v>0.8672780512457221</c:v>
                </c:pt>
                <c:pt idx="3808">
                  <c:v>0.86735598118756374</c:v>
                </c:pt>
                <c:pt idx="3809">
                  <c:v>0.86740046148930272</c:v>
                </c:pt>
                <c:pt idx="3810">
                  <c:v>0.86740503264870472</c:v>
                </c:pt>
                <c:pt idx="3811">
                  <c:v>0.86790868348614669</c:v>
                </c:pt>
                <c:pt idx="3812">
                  <c:v>0.86798353489021629</c:v>
                </c:pt>
                <c:pt idx="3813">
                  <c:v>0.86813352692733292</c:v>
                </c:pt>
                <c:pt idx="3814">
                  <c:v>0.86829053125745292</c:v>
                </c:pt>
                <c:pt idx="3815">
                  <c:v>0.86866178404967831</c:v>
                </c:pt>
                <c:pt idx="3816">
                  <c:v>0.86886428345674549</c:v>
                </c:pt>
                <c:pt idx="3817">
                  <c:v>0.86891971589622552</c:v>
                </c:pt>
                <c:pt idx="3818">
                  <c:v>0.86933577372742044</c:v>
                </c:pt>
                <c:pt idx="3819">
                  <c:v>0.86934572517058295</c:v>
                </c:pt>
                <c:pt idx="3820">
                  <c:v>0.86937079000647877</c:v>
                </c:pt>
                <c:pt idx="3821">
                  <c:v>0.86937517535503028</c:v>
                </c:pt>
                <c:pt idx="3822">
                  <c:v>0.86937517535503028</c:v>
                </c:pt>
                <c:pt idx="3823">
                  <c:v>0.86939038593582485</c:v>
                </c:pt>
                <c:pt idx="3824">
                  <c:v>0.86969550988418654</c:v>
                </c:pt>
                <c:pt idx="3825">
                  <c:v>0.86972575307791333</c:v>
                </c:pt>
                <c:pt idx="3826">
                  <c:v>0.86972575307791333</c:v>
                </c:pt>
                <c:pt idx="3827">
                  <c:v>0.86972575307792477</c:v>
                </c:pt>
                <c:pt idx="3828">
                  <c:v>0.86972575307792477</c:v>
                </c:pt>
                <c:pt idx="3829">
                  <c:v>0.86972575307792477</c:v>
                </c:pt>
                <c:pt idx="3830">
                  <c:v>0.86972575307794209</c:v>
                </c:pt>
                <c:pt idx="3831">
                  <c:v>0.86972575307794209</c:v>
                </c:pt>
                <c:pt idx="3832">
                  <c:v>0.86972575307794209</c:v>
                </c:pt>
                <c:pt idx="3833">
                  <c:v>0.86972575307794209</c:v>
                </c:pt>
                <c:pt idx="3834">
                  <c:v>0.86972575307794209</c:v>
                </c:pt>
                <c:pt idx="3835">
                  <c:v>0.86972575307794209</c:v>
                </c:pt>
                <c:pt idx="3836">
                  <c:v>0.86978330309146146</c:v>
                </c:pt>
                <c:pt idx="3837">
                  <c:v>0.86978330309147278</c:v>
                </c:pt>
                <c:pt idx="3838">
                  <c:v>0.86991370462629158</c:v>
                </c:pt>
                <c:pt idx="3839">
                  <c:v>0.8699149095852361</c:v>
                </c:pt>
                <c:pt idx="3840">
                  <c:v>0.8699149095852361</c:v>
                </c:pt>
                <c:pt idx="3841">
                  <c:v>0.8699149095852361</c:v>
                </c:pt>
                <c:pt idx="3842">
                  <c:v>0.8699149095852361</c:v>
                </c:pt>
                <c:pt idx="3843">
                  <c:v>0.87011258944246139</c:v>
                </c:pt>
                <c:pt idx="3844">
                  <c:v>0.87014825852581934</c:v>
                </c:pt>
                <c:pt idx="3845">
                  <c:v>0.87016546600635214</c:v>
                </c:pt>
                <c:pt idx="3846">
                  <c:v>0.87021831065923982</c:v>
                </c:pt>
                <c:pt idx="3847">
                  <c:v>0.87036461457402403</c:v>
                </c:pt>
                <c:pt idx="3848">
                  <c:v>0.87045385365606687</c:v>
                </c:pt>
                <c:pt idx="3849">
                  <c:v>0.87063892975590051</c:v>
                </c:pt>
                <c:pt idx="3850">
                  <c:v>0.8710010608424017</c:v>
                </c:pt>
                <c:pt idx="3851">
                  <c:v>0.87117765426142058</c:v>
                </c:pt>
                <c:pt idx="3852">
                  <c:v>0.87151008546319009</c:v>
                </c:pt>
                <c:pt idx="3853">
                  <c:v>0.8715166514510978</c:v>
                </c:pt>
                <c:pt idx="3854">
                  <c:v>0.87177529379003194</c:v>
                </c:pt>
                <c:pt idx="3855">
                  <c:v>0.87180104361155142</c:v>
                </c:pt>
                <c:pt idx="3856">
                  <c:v>0.87184238266514447</c:v>
                </c:pt>
                <c:pt idx="3857">
                  <c:v>0.87185138745573909</c:v>
                </c:pt>
                <c:pt idx="3858">
                  <c:v>0.87190468779232244</c:v>
                </c:pt>
                <c:pt idx="3859">
                  <c:v>0.87203639019005497</c:v>
                </c:pt>
                <c:pt idx="3860">
                  <c:v>0.87225235814587077</c:v>
                </c:pt>
                <c:pt idx="3861">
                  <c:v>0.87240361111437292</c:v>
                </c:pt>
                <c:pt idx="3862">
                  <c:v>0.87297513426769291</c:v>
                </c:pt>
                <c:pt idx="3863">
                  <c:v>0.87308743702898117</c:v>
                </c:pt>
                <c:pt idx="3864">
                  <c:v>0.87355025335036429</c:v>
                </c:pt>
                <c:pt idx="3865">
                  <c:v>0.87359687666406005</c:v>
                </c:pt>
                <c:pt idx="3866">
                  <c:v>0.87376273135377425</c:v>
                </c:pt>
                <c:pt idx="3867">
                  <c:v>0.87393329694084243</c:v>
                </c:pt>
                <c:pt idx="3868">
                  <c:v>0.87393329694084243</c:v>
                </c:pt>
                <c:pt idx="3869">
                  <c:v>0.87396241170439937</c:v>
                </c:pt>
                <c:pt idx="3870">
                  <c:v>0.87409583065207874</c:v>
                </c:pt>
                <c:pt idx="3871">
                  <c:v>0.87442564261706812</c:v>
                </c:pt>
                <c:pt idx="3872">
                  <c:v>0.87458981530436142</c:v>
                </c:pt>
                <c:pt idx="3873">
                  <c:v>0.87481981078352677</c:v>
                </c:pt>
                <c:pt idx="3874">
                  <c:v>0.87489174808260128</c:v>
                </c:pt>
                <c:pt idx="3875">
                  <c:v>0.87508860847634173</c:v>
                </c:pt>
                <c:pt idx="3876">
                  <c:v>0.87510985659715401</c:v>
                </c:pt>
                <c:pt idx="3877">
                  <c:v>0.87516470951984437</c:v>
                </c:pt>
                <c:pt idx="3878">
                  <c:v>0.87599057559063087</c:v>
                </c:pt>
                <c:pt idx="3879">
                  <c:v>0.87609075634026778</c:v>
                </c:pt>
                <c:pt idx="3880">
                  <c:v>0.87617116868257416</c:v>
                </c:pt>
                <c:pt idx="3881">
                  <c:v>0.87630906817734033</c:v>
                </c:pt>
                <c:pt idx="3882">
                  <c:v>0.87656794108083869</c:v>
                </c:pt>
                <c:pt idx="3883">
                  <c:v>0.87657755694619022</c:v>
                </c:pt>
                <c:pt idx="3884">
                  <c:v>0.8766661982954137</c:v>
                </c:pt>
                <c:pt idx="3885">
                  <c:v>0.8767908953886463</c:v>
                </c:pt>
                <c:pt idx="3886">
                  <c:v>0.87694655895957685</c:v>
                </c:pt>
                <c:pt idx="3887">
                  <c:v>0.8771138394682878</c:v>
                </c:pt>
                <c:pt idx="3888">
                  <c:v>0.87712443012080721</c:v>
                </c:pt>
                <c:pt idx="3889">
                  <c:v>0.87721267935436031</c:v>
                </c:pt>
                <c:pt idx="3890">
                  <c:v>0.87722061644867444</c:v>
                </c:pt>
                <c:pt idx="3891">
                  <c:v>0.87738868950012661</c:v>
                </c:pt>
                <c:pt idx="3892">
                  <c:v>0.87762651854440921</c:v>
                </c:pt>
                <c:pt idx="3893">
                  <c:v>0.87788406705494948</c:v>
                </c:pt>
                <c:pt idx="3894">
                  <c:v>0.8779076328754073</c:v>
                </c:pt>
                <c:pt idx="3895">
                  <c:v>0.87792046752180297</c:v>
                </c:pt>
                <c:pt idx="3896">
                  <c:v>0.87799214739706166</c:v>
                </c:pt>
                <c:pt idx="3897">
                  <c:v>0.87806474655739541</c:v>
                </c:pt>
                <c:pt idx="3898">
                  <c:v>0.87837516042990849</c:v>
                </c:pt>
                <c:pt idx="3899">
                  <c:v>0.87838274245605652</c:v>
                </c:pt>
                <c:pt idx="3900">
                  <c:v>0.87854420379401577</c:v>
                </c:pt>
                <c:pt idx="3901">
                  <c:v>0.87869724129983595</c:v>
                </c:pt>
                <c:pt idx="3902">
                  <c:v>0.87869769893942629</c:v>
                </c:pt>
                <c:pt idx="3903">
                  <c:v>0.87939885542427731</c:v>
                </c:pt>
                <c:pt idx="3904">
                  <c:v>0.87974694111610607</c:v>
                </c:pt>
                <c:pt idx="3905">
                  <c:v>0.88020846382648188</c:v>
                </c:pt>
                <c:pt idx="3906">
                  <c:v>0.88023748868694518</c:v>
                </c:pt>
                <c:pt idx="3907">
                  <c:v>0.88031997416966323</c:v>
                </c:pt>
                <c:pt idx="3908">
                  <c:v>0.88037300483103276</c:v>
                </c:pt>
                <c:pt idx="3909">
                  <c:v>0.88082438601034896</c:v>
                </c:pt>
                <c:pt idx="3910">
                  <c:v>0.8808838812124018</c:v>
                </c:pt>
                <c:pt idx="3911">
                  <c:v>0.88125179369274165</c:v>
                </c:pt>
                <c:pt idx="3912">
                  <c:v>0.88125179369274165</c:v>
                </c:pt>
                <c:pt idx="3913">
                  <c:v>0.88125935570186553</c:v>
                </c:pt>
                <c:pt idx="3914">
                  <c:v>0.88133152654804181</c:v>
                </c:pt>
                <c:pt idx="3915">
                  <c:v>0.88133364252281932</c:v>
                </c:pt>
                <c:pt idx="3916">
                  <c:v>0.88138876090300711</c:v>
                </c:pt>
                <c:pt idx="3917">
                  <c:v>0.88142488071052227</c:v>
                </c:pt>
                <c:pt idx="3918">
                  <c:v>0.88162903641339463</c:v>
                </c:pt>
                <c:pt idx="3919">
                  <c:v>0.88169412924855439</c:v>
                </c:pt>
                <c:pt idx="3920">
                  <c:v>0.88269315856860597</c:v>
                </c:pt>
                <c:pt idx="3921">
                  <c:v>0.88315760211309513</c:v>
                </c:pt>
                <c:pt idx="3922">
                  <c:v>0.88325471317823612</c:v>
                </c:pt>
                <c:pt idx="3923">
                  <c:v>0.88331216075689978</c:v>
                </c:pt>
                <c:pt idx="3924">
                  <c:v>0.88331216075692642</c:v>
                </c:pt>
                <c:pt idx="3925">
                  <c:v>0.88342875882845795</c:v>
                </c:pt>
                <c:pt idx="3926">
                  <c:v>0.88346196791949494</c:v>
                </c:pt>
                <c:pt idx="3927">
                  <c:v>0.88351140632108094</c:v>
                </c:pt>
                <c:pt idx="3928">
                  <c:v>0.88351296630692577</c:v>
                </c:pt>
                <c:pt idx="3929">
                  <c:v>0.88362295080083586</c:v>
                </c:pt>
                <c:pt idx="3930">
                  <c:v>0.8837158732960263</c:v>
                </c:pt>
                <c:pt idx="3931">
                  <c:v>0.8841462073232218</c:v>
                </c:pt>
                <c:pt idx="3932">
                  <c:v>0.88437461656873495</c:v>
                </c:pt>
                <c:pt idx="3933">
                  <c:v>0.88446812203115266</c:v>
                </c:pt>
                <c:pt idx="3934">
                  <c:v>0.88449453013216406</c:v>
                </c:pt>
                <c:pt idx="3935">
                  <c:v>0.88494067049022107</c:v>
                </c:pt>
                <c:pt idx="3936">
                  <c:v>0.88496507704600813</c:v>
                </c:pt>
                <c:pt idx="3937">
                  <c:v>0.88514696799647097</c:v>
                </c:pt>
                <c:pt idx="3938">
                  <c:v>0.88544775043919655</c:v>
                </c:pt>
                <c:pt idx="3939">
                  <c:v>0.88545682397896142</c:v>
                </c:pt>
                <c:pt idx="3940">
                  <c:v>0.88547265963234212</c:v>
                </c:pt>
                <c:pt idx="3941">
                  <c:v>0.88547967747788525</c:v>
                </c:pt>
                <c:pt idx="3942">
                  <c:v>0.88548097969348338</c:v>
                </c:pt>
                <c:pt idx="3943">
                  <c:v>0.88549754441347961</c:v>
                </c:pt>
                <c:pt idx="3944">
                  <c:v>0.88556196937506471</c:v>
                </c:pt>
                <c:pt idx="3945">
                  <c:v>0.88571244685555339</c:v>
                </c:pt>
                <c:pt idx="3946">
                  <c:v>0.88572323857710322</c:v>
                </c:pt>
                <c:pt idx="3947">
                  <c:v>0.88578335324684976</c:v>
                </c:pt>
                <c:pt idx="3948">
                  <c:v>0.88579762350050051</c:v>
                </c:pt>
                <c:pt idx="3949">
                  <c:v>0.88580330102721294</c:v>
                </c:pt>
                <c:pt idx="3950">
                  <c:v>0.88580330102721294</c:v>
                </c:pt>
                <c:pt idx="3951">
                  <c:v>0.88580330102721294</c:v>
                </c:pt>
                <c:pt idx="3952">
                  <c:v>0.88580330102722349</c:v>
                </c:pt>
                <c:pt idx="3953">
                  <c:v>0.88580330102722349</c:v>
                </c:pt>
                <c:pt idx="3954">
                  <c:v>0.88580330102722349</c:v>
                </c:pt>
                <c:pt idx="3955">
                  <c:v>0.88580330102723914</c:v>
                </c:pt>
                <c:pt idx="3956">
                  <c:v>0.88580330102723914</c:v>
                </c:pt>
                <c:pt idx="3957">
                  <c:v>0.88580330102723914</c:v>
                </c:pt>
                <c:pt idx="3958">
                  <c:v>0.88580330102723914</c:v>
                </c:pt>
                <c:pt idx="3959">
                  <c:v>0.88580330102723914</c:v>
                </c:pt>
                <c:pt idx="3960">
                  <c:v>0.88580330102723914</c:v>
                </c:pt>
                <c:pt idx="3961">
                  <c:v>0.88585576592289783</c:v>
                </c:pt>
                <c:pt idx="3962">
                  <c:v>0.88597573941466778</c:v>
                </c:pt>
                <c:pt idx="3963">
                  <c:v>0.88597573941466778</c:v>
                </c:pt>
                <c:pt idx="3964">
                  <c:v>0.88597573941466778</c:v>
                </c:pt>
                <c:pt idx="3965">
                  <c:v>0.88597573941466778</c:v>
                </c:pt>
                <c:pt idx="3966">
                  <c:v>0.88610470827073784</c:v>
                </c:pt>
                <c:pt idx="3967">
                  <c:v>0.88618844753627646</c:v>
                </c:pt>
                <c:pt idx="3968">
                  <c:v>0.88620413219571426</c:v>
                </c:pt>
                <c:pt idx="3969">
                  <c:v>0.88661709259239285</c:v>
                </c:pt>
                <c:pt idx="3970">
                  <c:v>0.8869656566892703</c:v>
                </c:pt>
                <c:pt idx="3971">
                  <c:v>0.88730189844995688</c:v>
                </c:pt>
                <c:pt idx="3972">
                  <c:v>0.88739566539310222</c:v>
                </c:pt>
                <c:pt idx="3973">
                  <c:v>0.88742944178267402</c:v>
                </c:pt>
                <c:pt idx="3974">
                  <c:v>0.88743542363576244</c:v>
                </c:pt>
                <c:pt idx="3975">
                  <c:v>0.88773545738815285</c:v>
                </c:pt>
                <c:pt idx="3976">
                  <c:v>0.88781242680187078</c:v>
                </c:pt>
                <c:pt idx="3977">
                  <c:v>0.88787459244431055</c:v>
                </c:pt>
                <c:pt idx="3978">
                  <c:v>0.88790887727708956</c:v>
                </c:pt>
                <c:pt idx="3979">
                  <c:v>0.88796651914053581</c:v>
                </c:pt>
                <c:pt idx="3980">
                  <c:v>0.88819361857270729</c:v>
                </c:pt>
                <c:pt idx="3981">
                  <c:v>0.88838916217644315</c:v>
                </c:pt>
                <c:pt idx="3982">
                  <c:v>0.88887462978658782</c:v>
                </c:pt>
                <c:pt idx="3983">
                  <c:v>0.88943625493322964</c:v>
                </c:pt>
                <c:pt idx="3984">
                  <c:v>0.88947349296550271</c:v>
                </c:pt>
                <c:pt idx="3985">
                  <c:v>0.88948160435374635</c:v>
                </c:pt>
                <c:pt idx="3986">
                  <c:v>0.88952072680026018</c:v>
                </c:pt>
                <c:pt idx="3987">
                  <c:v>0.88952961591177915</c:v>
                </c:pt>
                <c:pt idx="3988">
                  <c:v>0.88978399470557501</c:v>
                </c:pt>
                <c:pt idx="3989">
                  <c:v>0.88989589931643165</c:v>
                </c:pt>
                <c:pt idx="3990">
                  <c:v>0.89003348389677761</c:v>
                </c:pt>
                <c:pt idx="3991">
                  <c:v>0.89070578067080219</c:v>
                </c:pt>
                <c:pt idx="3992">
                  <c:v>0.89125667690384769</c:v>
                </c:pt>
                <c:pt idx="3993">
                  <c:v>0.89125667690384769</c:v>
                </c:pt>
                <c:pt idx="3994">
                  <c:v>0.89139870205428973</c:v>
                </c:pt>
                <c:pt idx="3995">
                  <c:v>0.89150784877775924</c:v>
                </c:pt>
                <c:pt idx="3996">
                  <c:v>0.89194409367334349</c:v>
                </c:pt>
                <c:pt idx="3997">
                  <c:v>0.89203288930532254</c:v>
                </c:pt>
                <c:pt idx="3998">
                  <c:v>0.89204163271492776</c:v>
                </c:pt>
                <c:pt idx="3999">
                  <c:v>0.89244591120907601</c:v>
                </c:pt>
                <c:pt idx="4000">
                  <c:v>0.89246501823443602</c:v>
                </c:pt>
                <c:pt idx="4001">
                  <c:v>0.89246501823444613</c:v>
                </c:pt>
                <c:pt idx="4002">
                  <c:v>0.8926190573813888</c:v>
                </c:pt>
                <c:pt idx="4003">
                  <c:v>0.89281741917028512</c:v>
                </c:pt>
                <c:pt idx="4004">
                  <c:v>0.89283967019503041</c:v>
                </c:pt>
                <c:pt idx="4005">
                  <c:v>0.89322929706766518</c:v>
                </c:pt>
                <c:pt idx="4006">
                  <c:v>0.89326929265381716</c:v>
                </c:pt>
                <c:pt idx="4007">
                  <c:v>0.89336420770869929</c:v>
                </c:pt>
                <c:pt idx="4008">
                  <c:v>0.89341916225083118</c:v>
                </c:pt>
                <c:pt idx="4009">
                  <c:v>0.89341916225084606</c:v>
                </c:pt>
                <c:pt idx="4010">
                  <c:v>0.8939761075550251</c:v>
                </c:pt>
                <c:pt idx="4011">
                  <c:v>0.89397610755505008</c:v>
                </c:pt>
                <c:pt idx="4012">
                  <c:v>0.89406626592108795</c:v>
                </c:pt>
                <c:pt idx="4013">
                  <c:v>0.89415315627268688</c:v>
                </c:pt>
                <c:pt idx="4014">
                  <c:v>0.89415315627268688</c:v>
                </c:pt>
                <c:pt idx="4015">
                  <c:v>0.89416359229406617</c:v>
                </c:pt>
                <c:pt idx="4016">
                  <c:v>0.89426627618018706</c:v>
                </c:pt>
                <c:pt idx="4017">
                  <c:v>0.89427579129915036</c:v>
                </c:pt>
                <c:pt idx="4018">
                  <c:v>0.89505523776292062</c:v>
                </c:pt>
                <c:pt idx="4019">
                  <c:v>0.89534075016358505</c:v>
                </c:pt>
                <c:pt idx="4020">
                  <c:v>0.89544199595421969</c:v>
                </c:pt>
                <c:pt idx="4021">
                  <c:v>0.89568879643657973</c:v>
                </c:pt>
                <c:pt idx="4022">
                  <c:v>0.89591071948288004</c:v>
                </c:pt>
                <c:pt idx="4023">
                  <c:v>0.89600996707367708</c:v>
                </c:pt>
                <c:pt idx="4024">
                  <c:v>0.89603376604343576</c:v>
                </c:pt>
                <c:pt idx="4025">
                  <c:v>0.89621645576661546</c:v>
                </c:pt>
                <c:pt idx="4026">
                  <c:v>0.89629146239821567</c:v>
                </c:pt>
                <c:pt idx="4027">
                  <c:v>0.89716378058311563</c:v>
                </c:pt>
                <c:pt idx="4028">
                  <c:v>0.89759565906998495</c:v>
                </c:pt>
                <c:pt idx="4029">
                  <c:v>0.89788215819323414</c:v>
                </c:pt>
                <c:pt idx="4030">
                  <c:v>0.89808143863826151</c:v>
                </c:pt>
                <c:pt idx="4031">
                  <c:v>0.89812024274775182</c:v>
                </c:pt>
                <c:pt idx="4032">
                  <c:v>0.89813530520319462</c:v>
                </c:pt>
                <c:pt idx="4033">
                  <c:v>0.89826279865898251</c:v>
                </c:pt>
                <c:pt idx="4034">
                  <c:v>0.89827063575741029</c:v>
                </c:pt>
                <c:pt idx="4035">
                  <c:v>0.89832236011714772</c:v>
                </c:pt>
                <c:pt idx="4036">
                  <c:v>0.89835893331773375</c:v>
                </c:pt>
                <c:pt idx="4037">
                  <c:v>0.898377273448424</c:v>
                </c:pt>
                <c:pt idx="4038">
                  <c:v>0.89837727344843854</c:v>
                </c:pt>
                <c:pt idx="4039">
                  <c:v>0.89891328430982664</c:v>
                </c:pt>
                <c:pt idx="4040">
                  <c:v>0.89909047350319216</c:v>
                </c:pt>
                <c:pt idx="4041">
                  <c:v>0.89910098584749432</c:v>
                </c:pt>
                <c:pt idx="4042">
                  <c:v>0.89922902807868332</c:v>
                </c:pt>
                <c:pt idx="4043">
                  <c:v>0.89942738331141003</c:v>
                </c:pt>
                <c:pt idx="4044">
                  <c:v>0.89965549295054148</c:v>
                </c:pt>
                <c:pt idx="4045">
                  <c:v>0.89968903094994335</c:v>
                </c:pt>
                <c:pt idx="4046">
                  <c:v>0.89976371043285741</c:v>
                </c:pt>
                <c:pt idx="4047">
                  <c:v>0.89977604404458855</c:v>
                </c:pt>
                <c:pt idx="4048">
                  <c:v>0.89991403189701813</c:v>
                </c:pt>
                <c:pt idx="4049">
                  <c:v>0.90000742442255488</c:v>
                </c:pt>
                <c:pt idx="4050">
                  <c:v>0.90009286298586066</c:v>
                </c:pt>
                <c:pt idx="4051">
                  <c:v>0.90010108406155076</c:v>
                </c:pt>
                <c:pt idx="4052">
                  <c:v>0.9001059561578808</c:v>
                </c:pt>
                <c:pt idx="4053">
                  <c:v>0.90012179032601281</c:v>
                </c:pt>
                <c:pt idx="4054">
                  <c:v>0.9001379784118746</c:v>
                </c:pt>
                <c:pt idx="4055">
                  <c:v>0.90023996757705638</c:v>
                </c:pt>
                <c:pt idx="4056">
                  <c:v>0.90034245521266743</c:v>
                </c:pt>
                <c:pt idx="4057">
                  <c:v>0.90034936403315469</c:v>
                </c:pt>
                <c:pt idx="4058">
                  <c:v>0.90036744148112602</c:v>
                </c:pt>
                <c:pt idx="4059">
                  <c:v>0.90036744148112602</c:v>
                </c:pt>
                <c:pt idx="4060">
                  <c:v>0.90041498648769225</c:v>
                </c:pt>
                <c:pt idx="4061">
                  <c:v>0.90041498648769225</c:v>
                </c:pt>
                <c:pt idx="4062">
                  <c:v>0.90041498648769225</c:v>
                </c:pt>
                <c:pt idx="4063">
                  <c:v>0.90041498648769702</c:v>
                </c:pt>
                <c:pt idx="4064">
                  <c:v>0.90041498648769702</c:v>
                </c:pt>
                <c:pt idx="4065">
                  <c:v>0.9004149864877018</c:v>
                </c:pt>
                <c:pt idx="4066">
                  <c:v>0.9004149864877018</c:v>
                </c:pt>
                <c:pt idx="4067">
                  <c:v>0.90041498648771601</c:v>
                </c:pt>
                <c:pt idx="4068">
                  <c:v>0.90041498648771601</c:v>
                </c:pt>
                <c:pt idx="4069">
                  <c:v>0.90041498648771601</c:v>
                </c:pt>
                <c:pt idx="4070">
                  <c:v>0.90041498648771601</c:v>
                </c:pt>
                <c:pt idx="4071">
                  <c:v>0.90043586113547447</c:v>
                </c:pt>
                <c:pt idx="4072">
                  <c:v>0.90043586113549812</c:v>
                </c:pt>
                <c:pt idx="4073">
                  <c:v>0.90057119613064907</c:v>
                </c:pt>
                <c:pt idx="4074">
                  <c:v>0.90057119613064907</c:v>
                </c:pt>
                <c:pt idx="4075">
                  <c:v>0.90057119613064907</c:v>
                </c:pt>
                <c:pt idx="4076">
                  <c:v>0.90057119613064907</c:v>
                </c:pt>
                <c:pt idx="4077">
                  <c:v>0.90076387031614769</c:v>
                </c:pt>
                <c:pt idx="4078">
                  <c:v>0.90077807704591906</c:v>
                </c:pt>
                <c:pt idx="4079">
                  <c:v>0.90079013046642709</c:v>
                </c:pt>
                <c:pt idx="4080">
                  <c:v>0.90086295477092138</c:v>
                </c:pt>
                <c:pt idx="4081">
                  <c:v>0.90146773417393522</c:v>
                </c:pt>
                <c:pt idx="4082">
                  <c:v>0.90147076871794174</c:v>
                </c:pt>
                <c:pt idx="4083">
                  <c:v>0.90147895018947954</c:v>
                </c:pt>
                <c:pt idx="4084">
                  <c:v>0.90176231408453467</c:v>
                </c:pt>
                <c:pt idx="4085">
                  <c:v>0.90176976128039821</c:v>
                </c:pt>
                <c:pt idx="4086">
                  <c:v>0.90184061439339491</c:v>
                </c:pt>
                <c:pt idx="4087">
                  <c:v>0.90189305939369513</c:v>
                </c:pt>
                <c:pt idx="4088">
                  <c:v>0.90190395922017319</c:v>
                </c:pt>
                <c:pt idx="4089">
                  <c:v>0.90197693359831277</c:v>
                </c:pt>
                <c:pt idx="4090">
                  <c:v>0.9021153020887257</c:v>
                </c:pt>
                <c:pt idx="4091">
                  <c:v>0.90232163855957725</c:v>
                </c:pt>
                <c:pt idx="4092">
                  <c:v>0.90237850664349217</c:v>
                </c:pt>
                <c:pt idx="4093">
                  <c:v>0.9030676502583227</c:v>
                </c:pt>
                <c:pt idx="4094">
                  <c:v>0.90391503796957562</c:v>
                </c:pt>
                <c:pt idx="4095">
                  <c:v>0.90399326056563933</c:v>
                </c:pt>
                <c:pt idx="4096">
                  <c:v>0.9039993497511094</c:v>
                </c:pt>
                <c:pt idx="4097">
                  <c:v>0.90401819746129741</c:v>
                </c:pt>
                <c:pt idx="4098">
                  <c:v>0.90439330655788663</c:v>
                </c:pt>
                <c:pt idx="4099">
                  <c:v>0.90485171538713682</c:v>
                </c:pt>
                <c:pt idx="4100">
                  <c:v>0.90533702502680702</c:v>
                </c:pt>
                <c:pt idx="4101">
                  <c:v>0.90533702502680702</c:v>
                </c:pt>
                <c:pt idx="4102">
                  <c:v>0.90533702502680702</c:v>
                </c:pt>
                <c:pt idx="4103">
                  <c:v>0.90533702502682523</c:v>
                </c:pt>
                <c:pt idx="4104">
                  <c:v>0.90534010825806699</c:v>
                </c:pt>
                <c:pt idx="4105">
                  <c:v>0.90534735517881859</c:v>
                </c:pt>
                <c:pt idx="4106">
                  <c:v>0.90557671423970132</c:v>
                </c:pt>
                <c:pt idx="4107">
                  <c:v>0.90567178690398276</c:v>
                </c:pt>
                <c:pt idx="4108">
                  <c:v>0.90612253302458046</c:v>
                </c:pt>
                <c:pt idx="4109">
                  <c:v>0.90658073880168333</c:v>
                </c:pt>
                <c:pt idx="4110">
                  <c:v>0.90733165504990798</c:v>
                </c:pt>
                <c:pt idx="4111">
                  <c:v>0.90796607451590028</c:v>
                </c:pt>
                <c:pt idx="4112">
                  <c:v>0.90796607451590927</c:v>
                </c:pt>
                <c:pt idx="4113">
                  <c:v>0.90796607451592715</c:v>
                </c:pt>
                <c:pt idx="4114">
                  <c:v>0.90796607451592715</c:v>
                </c:pt>
                <c:pt idx="4115">
                  <c:v>0.90799387743236526</c:v>
                </c:pt>
                <c:pt idx="4116">
                  <c:v>0.9087689053561967</c:v>
                </c:pt>
                <c:pt idx="4117">
                  <c:v>0.90894267620552138</c:v>
                </c:pt>
                <c:pt idx="4118">
                  <c:v>0.90903787318006302</c:v>
                </c:pt>
                <c:pt idx="4119">
                  <c:v>0.90912922138554053</c:v>
                </c:pt>
                <c:pt idx="4120">
                  <c:v>0.90918796249179057</c:v>
                </c:pt>
                <c:pt idx="4121">
                  <c:v>0.90942023037400466</c:v>
                </c:pt>
                <c:pt idx="4122">
                  <c:v>0.90943893692314415</c:v>
                </c:pt>
                <c:pt idx="4123">
                  <c:v>0.90946464163719276</c:v>
                </c:pt>
                <c:pt idx="4124">
                  <c:v>0.90948139741590506</c:v>
                </c:pt>
                <c:pt idx="4125">
                  <c:v>0.90957296340615867</c:v>
                </c:pt>
                <c:pt idx="4126">
                  <c:v>0.9097990606812123</c:v>
                </c:pt>
                <c:pt idx="4127">
                  <c:v>0.91027634946428271</c:v>
                </c:pt>
                <c:pt idx="4128">
                  <c:v>0.91032036080102752</c:v>
                </c:pt>
                <c:pt idx="4129">
                  <c:v>0.91044908411609138</c:v>
                </c:pt>
                <c:pt idx="4130">
                  <c:v>0.91084859246745753</c:v>
                </c:pt>
                <c:pt idx="4131">
                  <c:v>0.91102764588074203</c:v>
                </c:pt>
                <c:pt idx="4132">
                  <c:v>0.9112433480798896</c:v>
                </c:pt>
                <c:pt idx="4133">
                  <c:v>0.91124821009437174</c:v>
                </c:pt>
                <c:pt idx="4134">
                  <c:v>0.91132771041404603</c:v>
                </c:pt>
                <c:pt idx="4135">
                  <c:v>0.91167262953874506</c:v>
                </c:pt>
                <c:pt idx="4136">
                  <c:v>0.91225869474138177</c:v>
                </c:pt>
                <c:pt idx="4137">
                  <c:v>0.9125431073751451</c:v>
                </c:pt>
                <c:pt idx="4138">
                  <c:v>0.91292719014053714</c:v>
                </c:pt>
                <c:pt idx="4139">
                  <c:v>0.9131831344577479</c:v>
                </c:pt>
                <c:pt idx="4140">
                  <c:v>0.91330416291040506</c:v>
                </c:pt>
                <c:pt idx="4141">
                  <c:v>0.91336163702542295</c:v>
                </c:pt>
                <c:pt idx="4142">
                  <c:v>0.91354572650720867</c:v>
                </c:pt>
                <c:pt idx="4143">
                  <c:v>0.9135519461870486</c:v>
                </c:pt>
                <c:pt idx="4144">
                  <c:v>0.91356822035446894</c:v>
                </c:pt>
                <c:pt idx="4145">
                  <c:v>0.91356822035448171</c:v>
                </c:pt>
                <c:pt idx="4146">
                  <c:v>0.91356822035448171</c:v>
                </c:pt>
                <c:pt idx="4147">
                  <c:v>0.91361102196448574</c:v>
                </c:pt>
                <c:pt idx="4148">
                  <c:v>0.91361102196448574</c:v>
                </c:pt>
                <c:pt idx="4149">
                  <c:v>0.91361102196448574</c:v>
                </c:pt>
                <c:pt idx="4150">
                  <c:v>0.91361102196448996</c:v>
                </c:pt>
                <c:pt idx="4151">
                  <c:v>0.91361102196448996</c:v>
                </c:pt>
                <c:pt idx="4152">
                  <c:v>0.91361102196449417</c:v>
                </c:pt>
                <c:pt idx="4153">
                  <c:v>0.91361102196450705</c:v>
                </c:pt>
                <c:pt idx="4154">
                  <c:v>0.91361102196450705</c:v>
                </c:pt>
                <c:pt idx="4155">
                  <c:v>0.91361102196450705</c:v>
                </c:pt>
                <c:pt idx="4156">
                  <c:v>0.91361102196450705</c:v>
                </c:pt>
                <c:pt idx="4157">
                  <c:v>0.91383145586518733</c:v>
                </c:pt>
                <c:pt idx="4158">
                  <c:v>0.91392507061677497</c:v>
                </c:pt>
                <c:pt idx="4159">
                  <c:v>0.91393785778463665</c:v>
                </c:pt>
                <c:pt idx="4160">
                  <c:v>0.9145160537118624</c:v>
                </c:pt>
                <c:pt idx="4161">
                  <c:v>0.91489398961250989</c:v>
                </c:pt>
                <c:pt idx="4162">
                  <c:v>0.91489886324279923</c:v>
                </c:pt>
                <c:pt idx="4163">
                  <c:v>0.91514109365016527</c:v>
                </c:pt>
                <c:pt idx="4164">
                  <c:v>0.91532668965908914</c:v>
                </c:pt>
                <c:pt idx="4165">
                  <c:v>0.91538034053266293</c:v>
                </c:pt>
                <c:pt idx="4166">
                  <c:v>0.91600034863379864</c:v>
                </c:pt>
                <c:pt idx="4167">
                  <c:v>0.91621682427415396</c:v>
                </c:pt>
                <c:pt idx="4168">
                  <c:v>0.91685204369855644</c:v>
                </c:pt>
                <c:pt idx="4169">
                  <c:v>0.91717783326322444</c:v>
                </c:pt>
                <c:pt idx="4170">
                  <c:v>0.91802833263477857</c:v>
                </c:pt>
                <c:pt idx="4171">
                  <c:v>0.9182111596676521</c:v>
                </c:pt>
                <c:pt idx="4172">
                  <c:v>0.91939315128830235</c:v>
                </c:pt>
                <c:pt idx="4173">
                  <c:v>0.92058646659458088</c:v>
                </c:pt>
                <c:pt idx="4174">
                  <c:v>0.92087895919480212</c:v>
                </c:pt>
                <c:pt idx="4175">
                  <c:v>0.92292745668602572</c:v>
                </c:pt>
                <c:pt idx="4176">
                  <c:v>0.92314119132999084</c:v>
                </c:pt>
                <c:pt idx="4177">
                  <c:v>0.92363614360358348</c:v>
                </c:pt>
                <c:pt idx="4178">
                  <c:v>0.92377090649231131</c:v>
                </c:pt>
                <c:pt idx="4179">
                  <c:v>0.92424352780037466</c:v>
                </c:pt>
                <c:pt idx="4180">
                  <c:v>0.92449810775246222</c:v>
                </c:pt>
                <c:pt idx="4181">
                  <c:v>0.9248418457932821</c:v>
                </c:pt>
                <c:pt idx="4182">
                  <c:v>0.92517915634608849</c:v>
                </c:pt>
                <c:pt idx="4183">
                  <c:v>0.92569641836329319</c:v>
                </c:pt>
                <c:pt idx="4184">
                  <c:v>0.92585075112538617</c:v>
                </c:pt>
                <c:pt idx="4185">
                  <c:v>0.92626310705701054</c:v>
                </c:pt>
                <c:pt idx="4186">
                  <c:v>0.92660536476233935</c:v>
                </c:pt>
                <c:pt idx="4187">
                  <c:v>0.92672663780532194</c:v>
                </c:pt>
                <c:pt idx="4188">
                  <c:v>0.92720734594213838</c:v>
                </c:pt>
                <c:pt idx="4189">
                  <c:v>0.92831345084289341</c:v>
                </c:pt>
                <c:pt idx="4190">
                  <c:v>0.92874435072048467</c:v>
                </c:pt>
                <c:pt idx="4191">
                  <c:v>0.92912924844418754</c:v>
                </c:pt>
                <c:pt idx="4192">
                  <c:v>0.92956397011805225</c:v>
                </c:pt>
                <c:pt idx="4193">
                  <c:v>0.92983041428541557</c:v>
                </c:pt>
                <c:pt idx="4194">
                  <c:v>0.93006008313593225</c:v>
                </c:pt>
                <c:pt idx="4195">
                  <c:v>0.93195932931271597</c:v>
                </c:pt>
                <c:pt idx="4196">
                  <c:v>0.9326033719143787</c:v>
                </c:pt>
                <c:pt idx="4197">
                  <c:v>0.93269043254738693</c:v>
                </c:pt>
                <c:pt idx="4198">
                  <c:v>0.93395799399272506</c:v>
                </c:pt>
                <c:pt idx="4199">
                  <c:v>0.93458000625983428</c:v>
                </c:pt>
                <c:pt idx="4200">
                  <c:v>0.93490438935105624</c:v>
                </c:pt>
                <c:pt idx="4201">
                  <c:v>0.93513092649713592</c:v>
                </c:pt>
                <c:pt idx="4202">
                  <c:v>0.93540950697193814</c:v>
                </c:pt>
                <c:pt idx="4203">
                  <c:v>0.93547101166832203</c:v>
                </c:pt>
                <c:pt idx="4204">
                  <c:v>0.93577093558405244</c:v>
                </c:pt>
                <c:pt idx="4205">
                  <c:v>0.93584562099161817</c:v>
                </c:pt>
                <c:pt idx="4206">
                  <c:v>0.93623075510200071</c:v>
                </c:pt>
                <c:pt idx="4207">
                  <c:v>0.93673435814834816</c:v>
                </c:pt>
                <c:pt idx="4208">
                  <c:v>0.93703843611188264</c:v>
                </c:pt>
                <c:pt idx="4209">
                  <c:v>0.9372058441274177</c:v>
                </c:pt>
                <c:pt idx="4210">
                  <c:v>0.93758823694885107</c:v>
                </c:pt>
                <c:pt idx="4211">
                  <c:v>0.93819047438820113</c:v>
                </c:pt>
                <c:pt idx="4212">
                  <c:v>0.93843165830374087</c:v>
                </c:pt>
                <c:pt idx="4213">
                  <c:v>0.93855508947640409</c:v>
                </c:pt>
                <c:pt idx="4214">
                  <c:v>0.93966450557004244</c:v>
                </c:pt>
                <c:pt idx="4215">
                  <c:v>0.94011904891535414</c:v>
                </c:pt>
                <c:pt idx="4216">
                  <c:v>0.94081291162610359</c:v>
                </c:pt>
                <c:pt idx="4217">
                  <c:v>0.94252160368129934</c:v>
                </c:pt>
                <c:pt idx="4218">
                  <c:v>0.9432402004599616</c:v>
                </c:pt>
                <c:pt idx="4219">
                  <c:v>0.94355618080368686</c:v>
                </c:pt>
                <c:pt idx="4220">
                  <c:v>0.94439301346292692</c:v>
                </c:pt>
                <c:pt idx="4221">
                  <c:v>0.94459325148795181</c:v>
                </c:pt>
                <c:pt idx="4222">
                  <c:v>0.9448933177718003</c:v>
                </c:pt>
                <c:pt idx="4223">
                  <c:v>0.94489380209349749</c:v>
                </c:pt>
                <c:pt idx="4224">
                  <c:v>0.94515880673954078</c:v>
                </c:pt>
                <c:pt idx="4225">
                  <c:v>0.94520830387247368</c:v>
                </c:pt>
                <c:pt idx="4226">
                  <c:v>0.94556499319518095</c:v>
                </c:pt>
                <c:pt idx="4227">
                  <c:v>0.94600972006834094</c:v>
                </c:pt>
                <c:pt idx="4228">
                  <c:v>0.9462781790159126</c:v>
                </c:pt>
                <c:pt idx="4229">
                  <c:v>0.94752071822024042</c:v>
                </c:pt>
                <c:pt idx="4230">
                  <c:v>0.94761638869660902</c:v>
                </c:pt>
                <c:pt idx="4231">
                  <c:v>0.94814589303338226</c:v>
                </c:pt>
                <c:pt idx="4232">
                  <c:v>0.94859443580298541</c:v>
                </c:pt>
                <c:pt idx="4233">
                  <c:v>0.94952860596410316</c:v>
                </c:pt>
                <c:pt idx="4234">
                  <c:v>0.94965623529982945</c:v>
                </c:pt>
                <c:pt idx="4235">
                  <c:v>0.95033098534518445</c:v>
                </c:pt>
                <c:pt idx="4236">
                  <c:v>0.95181741649701734</c:v>
                </c:pt>
                <c:pt idx="4237">
                  <c:v>0.95201952781747756</c:v>
                </c:pt>
                <c:pt idx="4238">
                  <c:v>0.95210047931280295</c:v>
                </c:pt>
                <c:pt idx="4239">
                  <c:v>0.95275483003102857</c:v>
                </c:pt>
                <c:pt idx="4240">
                  <c:v>0.95293070940135627</c:v>
                </c:pt>
                <c:pt idx="4241">
                  <c:v>0.95319465154569083</c:v>
                </c:pt>
                <c:pt idx="4242">
                  <c:v>0.95323381273611874</c:v>
                </c:pt>
                <c:pt idx="4243">
                  <c:v>0.95342733049819084</c:v>
                </c:pt>
                <c:pt idx="4244">
                  <c:v>0.9537838839922913</c:v>
                </c:pt>
                <c:pt idx="4245">
                  <c:v>0.953966613825321</c:v>
                </c:pt>
                <c:pt idx="4246">
                  <c:v>0.95415077037207885</c:v>
                </c:pt>
                <c:pt idx="4247">
                  <c:v>0.95417414900755848</c:v>
                </c:pt>
                <c:pt idx="4248">
                  <c:v>0.95440967131095111</c:v>
                </c:pt>
                <c:pt idx="4249">
                  <c:v>0.95471190287982677</c:v>
                </c:pt>
                <c:pt idx="4250">
                  <c:v>0.95558300963700016</c:v>
                </c:pt>
                <c:pt idx="4251">
                  <c:v>0.95595220376516143</c:v>
                </c:pt>
                <c:pt idx="4252">
                  <c:v>0.95609188796701672</c:v>
                </c:pt>
                <c:pt idx="4253">
                  <c:v>0.95643982318084686</c:v>
                </c:pt>
                <c:pt idx="4254">
                  <c:v>0.95669063853996605</c:v>
                </c:pt>
                <c:pt idx="4255">
                  <c:v>0.95673718070474545</c:v>
                </c:pt>
                <c:pt idx="4256">
                  <c:v>0.95800290279751232</c:v>
                </c:pt>
                <c:pt idx="4257">
                  <c:v>0.95828053928545709</c:v>
                </c:pt>
                <c:pt idx="4258">
                  <c:v>0.95943532350081151</c:v>
                </c:pt>
                <c:pt idx="4259">
                  <c:v>0.95994917516814937</c:v>
                </c:pt>
                <c:pt idx="4260">
                  <c:v>0.96007735207647249</c:v>
                </c:pt>
                <c:pt idx="4261">
                  <c:v>0.96011372845877585</c:v>
                </c:pt>
                <c:pt idx="4262">
                  <c:v>0.96023086483365705</c:v>
                </c:pt>
                <c:pt idx="4263">
                  <c:v>0.96046120044925221</c:v>
                </c:pt>
                <c:pt idx="4264">
                  <c:v>0.96061500159211355</c:v>
                </c:pt>
                <c:pt idx="4265">
                  <c:v>0.96065274248449151</c:v>
                </c:pt>
                <c:pt idx="4266">
                  <c:v>0.96066421255377099</c:v>
                </c:pt>
                <c:pt idx="4267">
                  <c:v>0.96097523030646981</c:v>
                </c:pt>
                <c:pt idx="4268">
                  <c:v>0.96131555000943447</c:v>
                </c:pt>
                <c:pt idx="4269">
                  <c:v>0.96152087765076188</c:v>
                </c:pt>
                <c:pt idx="4270">
                  <c:v>0.9617223034476009</c:v>
                </c:pt>
                <c:pt idx="4271">
                  <c:v>0.96182441491695292</c:v>
                </c:pt>
                <c:pt idx="4272">
                  <c:v>0.96236398350924446</c:v>
                </c:pt>
                <c:pt idx="4273">
                  <c:v>0.96240035258438539</c:v>
                </c:pt>
                <c:pt idx="4274">
                  <c:v>0.96254318998664479</c:v>
                </c:pt>
                <c:pt idx="4275">
                  <c:v>0.96355097584864113</c:v>
                </c:pt>
                <c:pt idx="4276">
                  <c:v>0.96377675690228737</c:v>
                </c:pt>
                <c:pt idx="4277">
                  <c:v>0.96464050186005079</c:v>
                </c:pt>
                <c:pt idx="4278">
                  <c:v>0.96526313747650172</c:v>
                </c:pt>
                <c:pt idx="4279">
                  <c:v>0.96540961701897177</c:v>
                </c:pt>
                <c:pt idx="4280">
                  <c:v>0.96557733342791197</c:v>
                </c:pt>
                <c:pt idx="4281">
                  <c:v>0.96564097047969732</c:v>
                </c:pt>
                <c:pt idx="4282">
                  <c:v>0.96585095352360728</c:v>
                </c:pt>
                <c:pt idx="4283">
                  <c:v>0.9658924013318827</c:v>
                </c:pt>
                <c:pt idx="4284">
                  <c:v>0.96590984926079682</c:v>
                </c:pt>
                <c:pt idx="4285">
                  <c:v>0.96658261221539099</c:v>
                </c:pt>
                <c:pt idx="4286">
                  <c:v>0.96678235664317824</c:v>
                </c:pt>
                <c:pt idx="4287">
                  <c:v>0.9668405414321104</c:v>
                </c:pt>
                <c:pt idx="4288">
                  <c:v>0.96695134661909155</c:v>
                </c:pt>
                <c:pt idx="4289">
                  <c:v>0.96722796288536816</c:v>
                </c:pt>
                <c:pt idx="4290">
                  <c:v>0.96743064560841485</c:v>
                </c:pt>
                <c:pt idx="4291">
                  <c:v>0.96746294486808904</c:v>
                </c:pt>
                <c:pt idx="4292">
                  <c:v>0.96752286357591966</c:v>
                </c:pt>
                <c:pt idx="4293">
                  <c:v>0.96846505984645703</c:v>
                </c:pt>
                <c:pt idx="4294">
                  <c:v>0.96858586851478534</c:v>
                </c:pt>
                <c:pt idx="4295">
                  <c:v>0.96949938728411444</c:v>
                </c:pt>
                <c:pt idx="4296">
                  <c:v>0.97000236864110101</c:v>
                </c:pt>
                <c:pt idx="4297">
                  <c:v>0.97005084236043815</c:v>
                </c:pt>
                <c:pt idx="4298">
                  <c:v>0.97052725589209565</c:v>
                </c:pt>
                <c:pt idx="4299">
                  <c:v>0.97055699195299805</c:v>
                </c:pt>
                <c:pt idx="4300">
                  <c:v>0.97139897726073088</c:v>
                </c:pt>
                <c:pt idx="4301">
                  <c:v>0.97149700993176014</c:v>
                </c:pt>
                <c:pt idx="4302">
                  <c:v>0.97190344676903728</c:v>
                </c:pt>
                <c:pt idx="4303">
                  <c:v>0.97194951066872104</c:v>
                </c:pt>
                <c:pt idx="4304">
                  <c:v>0.97207444094961204</c:v>
                </c:pt>
                <c:pt idx="4305">
                  <c:v>0.97222923551123841</c:v>
                </c:pt>
                <c:pt idx="4306">
                  <c:v>0.97263043039570263</c:v>
                </c:pt>
                <c:pt idx="4307">
                  <c:v>0.97283525967350282</c:v>
                </c:pt>
                <c:pt idx="4308">
                  <c:v>0.97288436723480476</c:v>
                </c:pt>
                <c:pt idx="4309">
                  <c:v>0.97379902960539633</c:v>
                </c:pt>
                <c:pt idx="4310">
                  <c:v>0.97463932365570316</c:v>
                </c:pt>
                <c:pt idx="4311">
                  <c:v>0.9746816094147569</c:v>
                </c:pt>
                <c:pt idx="4312">
                  <c:v>0.97486962915522968</c:v>
                </c:pt>
                <c:pt idx="4313">
                  <c:v>0.97549444675850494</c:v>
                </c:pt>
                <c:pt idx="4314">
                  <c:v>0.97589317675166387</c:v>
                </c:pt>
                <c:pt idx="4315">
                  <c:v>0.97608891308711154</c:v>
                </c:pt>
                <c:pt idx="4316">
                  <c:v>0.97679293498494146</c:v>
                </c:pt>
                <c:pt idx="4317">
                  <c:v>0.97692549007110219</c:v>
                </c:pt>
                <c:pt idx="4318">
                  <c:v>0.97726892579500135</c:v>
                </c:pt>
                <c:pt idx="4319">
                  <c:v>0.97730989856113182</c:v>
                </c:pt>
                <c:pt idx="4320">
                  <c:v>0.97748621435063821</c:v>
                </c:pt>
                <c:pt idx="4321">
                  <c:v>0.978268287927331</c:v>
                </c:pt>
                <c:pt idx="4322">
                  <c:v>0.97829569670691763</c:v>
                </c:pt>
                <c:pt idx="4323">
                  <c:v>0.97937279553177081</c:v>
                </c:pt>
                <c:pt idx="4324">
                  <c:v>0.98082151963012343</c:v>
                </c:pt>
                <c:pt idx="4325">
                  <c:v>0.98093431682918042</c:v>
                </c:pt>
                <c:pt idx="4326">
                  <c:v>0.98122646069963415</c:v>
                </c:pt>
                <c:pt idx="4327">
                  <c:v>0.98139885610438171</c:v>
                </c:pt>
                <c:pt idx="4328">
                  <c:v>0.9814770877724831</c:v>
                </c:pt>
                <c:pt idx="4329">
                  <c:v>0.98207572230742135</c:v>
                </c:pt>
                <c:pt idx="4330">
                  <c:v>0.98240624967145007</c:v>
                </c:pt>
                <c:pt idx="4331">
                  <c:v>0.98359340498400882</c:v>
                </c:pt>
                <c:pt idx="4332">
                  <c:v>0.98386471917311835</c:v>
                </c:pt>
                <c:pt idx="4333">
                  <c:v>0.98423945804339863</c:v>
                </c:pt>
                <c:pt idx="4334">
                  <c:v>0.98425244433656722</c:v>
                </c:pt>
                <c:pt idx="4335">
                  <c:v>0.98433483895220475</c:v>
                </c:pt>
                <c:pt idx="4336">
                  <c:v>0.98506069243992134</c:v>
                </c:pt>
                <c:pt idx="4337">
                  <c:v>0.98665392486121894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C8DC-0F4D-8AE2-B4B19F3EB51F}"/>
            </c:ext>
          </c:extLst>
        </c:ser>
        <c:ser>
          <c:idx val="1"/>
          <c:order val="3"/>
          <c:tx>
            <c:v>Ideal</c:v>
          </c:tx>
          <c:spPr>
            <a:ln w="444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Ideal!$A$1:$A$4339</c:f>
              <c:numCache>
                <c:formatCode>General</c:formatCode>
                <c:ptCount val="4339"/>
                <c:pt idx="0">
                  <c:v>1.9999980926513599E-2</c:v>
                </c:pt>
                <c:pt idx="1">
                  <c:v>1.9999980926513599E-2</c:v>
                </c:pt>
                <c:pt idx="2">
                  <c:v>1.9999980926513599E-2</c:v>
                </c:pt>
                <c:pt idx="3">
                  <c:v>1.9999980926513599E-2</c:v>
                </c:pt>
                <c:pt idx="4">
                  <c:v>1.9999980926513599E-2</c:v>
                </c:pt>
                <c:pt idx="5">
                  <c:v>1.9999980926513599E-2</c:v>
                </c:pt>
                <c:pt idx="6">
                  <c:v>1.9999980926513599E-2</c:v>
                </c:pt>
                <c:pt idx="7">
                  <c:v>1.9999980926513599E-2</c:v>
                </c:pt>
                <c:pt idx="8">
                  <c:v>1.9999980926513599E-2</c:v>
                </c:pt>
                <c:pt idx="9">
                  <c:v>1.9999980926513599E-2</c:v>
                </c:pt>
                <c:pt idx="10">
                  <c:v>1.9999980926513599E-2</c:v>
                </c:pt>
                <c:pt idx="11">
                  <c:v>1.9999980926513599E-2</c:v>
                </c:pt>
                <c:pt idx="12">
                  <c:v>1.9999980926513599E-2</c:v>
                </c:pt>
                <c:pt idx="13">
                  <c:v>1.9999980926513599E-2</c:v>
                </c:pt>
                <c:pt idx="14">
                  <c:v>1.9999980926513599E-2</c:v>
                </c:pt>
                <c:pt idx="15">
                  <c:v>1.9999980926513599E-2</c:v>
                </c:pt>
                <c:pt idx="16">
                  <c:v>1.9999980926513599E-2</c:v>
                </c:pt>
                <c:pt idx="17">
                  <c:v>1.9999980926513599E-2</c:v>
                </c:pt>
                <c:pt idx="18">
                  <c:v>1.9999980926513599E-2</c:v>
                </c:pt>
                <c:pt idx="19">
                  <c:v>1.9999980926513599E-2</c:v>
                </c:pt>
                <c:pt idx="20">
                  <c:v>1.9999980926513599E-2</c:v>
                </c:pt>
                <c:pt idx="21">
                  <c:v>1.9999980926513599E-2</c:v>
                </c:pt>
                <c:pt idx="22">
                  <c:v>1.9999980926513599E-2</c:v>
                </c:pt>
                <c:pt idx="23">
                  <c:v>1.9999980926513599E-2</c:v>
                </c:pt>
                <c:pt idx="24">
                  <c:v>1.9999980926513599E-2</c:v>
                </c:pt>
                <c:pt idx="25">
                  <c:v>1.9999980926513599E-2</c:v>
                </c:pt>
                <c:pt idx="26">
                  <c:v>1.9999980926513599E-2</c:v>
                </c:pt>
                <c:pt idx="27">
                  <c:v>1.9999980926513599E-2</c:v>
                </c:pt>
                <c:pt idx="28">
                  <c:v>1.9999980926513599E-2</c:v>
                </c:pt>
                <c:pt idx="29">
                  <c:v>1.9999980926513599E-2</c:v>
                </c:pt>
                <c:pt idx="30">
                  <c:v>1.9999980926513599E-2</c:v>
                </c:pt>
                <c:pt idx="31">
                  <c:v>1.9999980926513599E-2</c:v>
                </c:pt>
                <c:pt idx="32">
                  <c:v>1.9999980926513599E-2</c:v>
                </c:pt>
                <c:pt idx="33">
                  <c:v>1.9999980926513599E-2</c:v>
                </c:pt>
                <c:pt idx="34">
                  <c:v>1.9999980926513599E-2</c:v>
                </c:pt>
                <c:pt idx="35">
                  <c:v>1.9999980926513599E-2</c:v>
                </c:pt>
                <c:pt idx="36">
                  <c:v>1.9999980926513599E-2</c:v>
                </c:pt>
                <c:pt idx="37">
                  <c:v>1.9999980926513599E-2</c:v>
                </c:pt>
                <c:pt idx="38">
                  <c:v>1.9999980926513599E-2</c:v>
                </c:pt>
                <c:pt idx="39">
                  <c:v>1.9999980926513599E-2</c:v>
                </c:pt>
                <c:pt idx="40">
                  <c:v>1.9999980926513599E-2</c:v>
                </c:pt>
                <c:pt idx="41">
                  <c:v>1.9999980926513599E-2</c:v>
                </c:pt>
                <c:pt idx="42">
                  <c:v>1.9999980926513599E-2</c:v>
                </c:pt>
                <c:pt idx="43">
                  <c:v>1.9999980926513599E-2</c:v>
                </c:pt>
                <c:pt idx="44">
                  <c:v>1.9999980926513599E-2</c:v>
                </c:pt>
                <c:pt idx="45">
                  <c:v>1.9999980926513599E-2</c:v>
                </c:pt>
                <c:pt idx="46">
                  <c:v>1.9999980926513599E-2</c:v>
                </c:pt>
                <c:pt idx="47">
                  <c:v>1.9999980926513599E-2</c:v>
                </c:pt>
                <c:pt idx="48">
                  <c:v>1.9999980926513599E-2</c:v>
                </c:pt>
                <c:pt idx="49">
                  <c:v>1.9999980926513599E-2</c:v>
                </c:pt>
                <c:pt idx="50">
                  <c:v>1.9999980926513599E-2</c:v>
                </c:pt>
                <c:pt idx="51">
                  <c:v>1.9999980926513599E-2</c:v>
                </c:pt>
                <c:pt idx="52">
                  <c:v>1.9999980926513599E-2</c:v>
                </c:pt>
                <c:pt idx="53">
                  <c:v>1.9999980926513599E-2</c:v>
                </c:pt>
                <c:pt idx="54">
                  <c:v>1.9999980926513599E-2</c:v>
                </c:pt>
                <c:pt idx="55">
                  <c:v>1.9999980926513599E-2</c:v>
                </c:pt>
                <c:pt idx="56">
                  <c:v>1.9999980926513599E-2</c:v>
                </c:pt>
                <c:pt idx="57">
                  <c:v>1.9999980926513599E-2</c:v>
                </c:pt>
                <c:pt idx="58">
                  <c:v>1.9999980926513599E-2</c:v>
                </c:pt>
                <c:pt idx="59">
                  <c:v>1.9999980926513599E-2</c:v>
                </c:pt>
                <c:pt idx="60">
                  <c:v>1.9999980926513599E-2</c:v>
                </c:pt>
                <c:pt idx="61">
                  <c:v>1.9999980926513599E-2</c:v>
                </c:pt>
                <c:pt idx="62">
                  <c:v>1.9999980926513599E-2</c:v>
                </c:pt>
                <c:pt idx="63">
                  <c:v>1.9999980926513599E-2</c:v>
                </c:pt>
                <c:pt idx="64">
                  <c:v>1.9999980926513599E-2</c:v>
                </c:pt>
                <c:pt idx="65">
                  <c:v>1.9999980926513599E-2</c:v>
                </c:pt>
                <c:pt idx="66">
                  <c:v>1.9999980926513599E-2</c:v>
                </c:pt>
                <c:pt idx="67">
                  <c:v>1.9999980926513599E-2</c:v>
                </c:pt>
                <c:pt idx="68">
                  <c:v>1.9999980926513599E-2</c:v>
                </c:pt>
                <c:pt idx="69">
                  <c:v>1.9999980926513599E-2</c:v>
                </c:pt>
                <c:pt idx="70">
                  <c:v>1.9999980926513599E-2</c:v>
                </c:pt>
                <c:pt idx="71">
                  <c:v>1.9999980926513599E-2</c:v>
                </c:pt>
                <c:pt idx="72">
                  <c:v>1.9999980926513599E-2</c:v>
                </c:pt>
                <c:pt idx="73">
                  <c:v>1.9999980926513599E-2</c:v>
                </c:pt>
                <c:pt idx="74">
                  <c:v>1.9999980926513599E-2</c:v>
                </c:pt>
                <c:pt idx="75">
                  <c:v>1.9999980926513599E-2</c:v>
                </c:pt>
                <c:pt idx="76">
                  <c:v>1.9999980926513599E-2</c:v>
                </c:pt>
                <c:pt idx="77">
                  <c:v>1.9999980926513599E-2</c:v>
                </c:pt>
                <c:pt idx="78">
                  <c:v>1.9999980926513599E-2</c:v>
                </c:pt>
                <c:pt idx="79">
                  <c:v>1.9999980926513599E-2</c:v>
                </c:pt>
                <c:pt idx="80">
                  <c:v>1.9999980926513599E-2</c:v>
                </c:pt>
                <c:pt idx="81">
                  <c:v>1.9999980926513599E-2</c:v>
                </c:pt>
                <c:pt idx="82">
                  <c:v>1.9999980926513599E-2</c:v>
                </c:pt>
                <c:pt idx="83">
                  <c:v>1.9999980926513599E-2</c:v>
                </c:pt>
                <c:pt idx="84">
                  <c:v>1.9999980926513599E-2</c:v>
                </c:pt>
                <c:pt idx="85">
                  <c:v>1.9999980926513599E-2</c:v>
                </c:pt>
                <c:pt idx="86">
                  <c:v>1.9999980926513599E-2</c:v>
                </c:pt>
                <c:pt idx="87">
                  <c:v>1.9999980926513599E-2</c:v>
                </c:pt>
                <c:pt idx="88">
                  <c:v>1.9999980926513599E-2</c:v>
                </c:pt>
                <c:pt idx="89">
                  <c:v>1.9999980926513599E-2</c:v>
                </c:pt>
                <c:pt idx="90">
                  <c:v>1.9999980926513599E-2</c:v>
                </c:pt>
                <c:pt idx="91">
                  <c:v>1.9999980926513599E-2</c:v>
                </c:pt>
                <c:pt idx="92">
                  <c:v>1.9999980926513599E-2</c:v>
                </c:pt>
                <c:pt idx="93">
                  <c:v>1.9999980926513599E-2</c:v>
                </c:pt>
                <c:pt idx="94">
                  <c:v>1.9999980926513599E-2</c:v>
                </c:pt>
                <c:pt idx="95">
                  <c:v>1.9999980926513599E-2</c:v>
                </c:pt>
                <c:pt idx="96">
                  <c:v>1.9999980926513599E-2</c:v>
                </c:pt>
                <c:pt idx="97">
                  <c:v>1.9999980926513599E-2</c:v>
                </c:pt>
                <c:pt idx="98">
                  <c:v>1.9999980926513599E-2</c:v>
                </c:pt>
                <c:pt idx="99">
                  <c:v>1.9999980926513599E-2</c:v>
                </c:pt>
                <c:pt idx="100">
                  <c:v>1.9999980926513599E-2</c:v>
                </c:pt>
                <c:pt idx="101">
                  <c:v>1.9999980926513599E-2</c:v>
                </c:pt>
                <c:pt idx="102">
                  <c:v>1.9999980926513599E-2</c:v>
                </c:pt>
                <c:pt idx="103">
                  <c:v>1.9999980926513599E-2</c:v>
                </c:pt>
                <c:pt idx="104">
                  <c:v>1.9999980926513599E-2</c:v>
                </c:pt>
                <c:pt idx="105">
                  <c:v>1.9999980926513599E-2</c:v>
                </c:pt>
                <c:pt idx="106">
                  <c:v>1.9999980926513599E-2</c:v>
                </c:pt>
                <c:pt idx="107">
                  <c:v>1.9999980926513599E-2</c:v>
                </c:pt>
                <c:pt idx="108">
                  <c:v>1.9999980926513599E-2</c:v>
                </c:pt>
                <c:pt idx="109">
                  <c:v>1.9999980926513599E-2</c:v>
                </c:pt>
                <c:pt idx="110">
                  <c:v>1.9999980926513599E-2</c:v>
                </c:pt>
                <c:pt idx="111">
                  <c:v>1.9999980926513599E-2</c:v>
                </c:pt>
                <c:pt idx="112">
                  <c:v>1.9999980926513599E-2</c:v>
                </c:pt>
                <c:pt idx="113">
                  <c:v>1.9999980926513599E-2</c:v>
                </c:pt>
                <c:pt idx="114">
                  <c:v>1.9999980926513599E-2</c:v>
                </c:pt>
                <c:pt idx="115">
                  <c:v>1.9999980926513599E-2</c:v>
                </c:pt>
                <c:pt idx="116">
                  <c:v>1.9999980926513599E-2</c:v>
                </c:pt>
                <c:pt idx="117">
                  <c:v>1.9999980926513599E-2</c:v>
                </c:pt>
                <c:pt idx="118">
                  <c:v>1.9999980926513599E-2</c:v>
                </c:pt>
                <c:pt idx="119">
                  <c:v>1.9999980926513599E-2</c:v>
                </c:pt>
                <c:pt idx="120">
                  <c:v>1.9999980926513599E-2</c:v>
                </c:pt>
                <c:pt idx="121">
                  <c:v>1.9999980926513599E-2</c:v>
                </c:pt>
                <c:pt idx="122">
                  <c:v>1.9999980926513599E-2</c:v>
                </c:pt>
                <c:pt idx="123">
                  <c:v>1.9999980926513599E-2</c:v>
                </c:pt>
                <c:pt idx="124">
                  <c:v>1.9999980926513599E-2</c:v>
                </c:pt>
                <c:pt idx="125">
                  <c:v>1.9999980926513599E-2</c:v>
                </c:pt>
                <c:pt idx="126">
                  <c:v>1.9999980926513599E-2</c:v>
                </c:pt>
                <c:pt idx="127">
                  <c:v>1.9999980926513599E-2</c:v>
                </c:pt>
                <c:pt idx="128">
                  <c:v>1.9999980926513599E-2</c:v>
                </c:pt>
                <c:pt idx="129">
                  <c:v>1.9999980926513599E-2</c:v>
                </c:pt>
                <c:pt idx="130">
                  <c:v>1.9999980926513599E-2</c:v>
                </c:pt>
                <c:pt idx="131">
                  <c:v>1.9999980926513599E-2</c:v>
                </c:pt>
                <c:pt idx="132">
                  <c:v>1.9999980926513599E-2</c:v>
                </c:pt>
                <c:pt idx="133">
                  <c:v>1.9999980926513599E-2</c:v>
                </c:pt>
                <c:pt idx="134">
                  <c:v>1.9999980926513599E-2</c:v>
                </c:pt>
                <c:pt idx="135">
                  <c:v>1.9999980926513599E-2</c:v>
                </c:pt>
                <c:pt idx="136">
                  <c:v>1.9999980926513599E-2</c:v>
                </c:pt>
                <c:pt idx="137">
                  <c:v>1.9999980926513599E-2</c:v>
                </c:pt>
                <c:pt idx="138">
                  <c:v>1.9999980926513599E-2</c:v>
                </c:pt>
                <c:pt idx="139">
                  <c:v>1.9999980926513599E-2</c:v>
                </c:pt>
                <c:pt idx="140">
                  <c:v>1.9999980926513599E-2</c:v>
                </c:pt>
                <c:pt idx="141">
                  <c:v>1.9999980926513599E-2</c:v>
                </c:pt>
                <c:pt idx="142">
                  <c:v>1.9999980926513599E-2</c:v>
                </c:pt>
                <c:pt idx="143">
                  <c:v>1.9999980926513599E-2</c:v>
                </c:pt>
                <c:pt idx="144">
                  <c:v>1.9999980926513599E-2</c:v>
                </c:pt>
                <c:pt idx="145">
                  <c:v>1.9999980926513599E-2</c:v>
                </c:pt>
                <c:pt idx="146">
                  <c:v>1.9999980926513599E-2</c:v>
                </c:pt>
                <c:pt idx="147">
                  <c:v>1.9999980926513599E-2</c:v>
                </c:pt>
                <c:pt idx="148">
                  <c:v>1.9999980926513599E-2</c:v>
                </c:pt>
                <c:pt idx="149">
                  <c:v>1.9999980926513599E-2</c:v>
                </c:pt>
                <c:pt idx="150">
                  <c:v>1.9999980926513599E-2</c:v>
                </c:pt>
                <c:pt idx="151">
                  <c:v>1.9999980926513599E-2</c:v>
                </c:pt>
                <c:pt idx="152">
                  <c:v>1.9999980926513599E-2</c:v>
                </c:pt>
                <c:pt idx="153">
                  <c:v>1.9999980926513599E-2</c:v>
                </c:pt>
                <c:pt idx="154">
                  <c:v>1.9999980926513599E-2</c:v>
                </c:pt>
                <c:pt idx="155">
                  <c:v>1.9999980926513599E-2</c:v>
                </c:pt>
                <c:pt idx="156">
                  <c:v>1.9999980926513599E-2</c:v>
                </c:pt>
                <c:pt idx="157">
                  <c:v>1.9999980926513599E-2</c:v>
                </c:pt>
                <c:pt idx="158">
                  <c:v>1.9999980926513599E-2</c:v>
                </c:pt>
                <c:pt idx="159">
                  <c:v>1.9999980926513599E-2</c:v>
                </c:pt>
                <c:pt idx="160">
                  <c:v>1.9999980926513599E-2</c:v>
                </c:pt>
                <c:pt idx="161">
                  <c:v>1.9999980926513599E-2</c:v>
                </c:pt>
                <c:pt idx="162">
                  <c:v>1.9999980926513599E-2</c:v>
                </c:pt>
                <c:pt idx="163">
                  <c:v>1.9999980926513599E-2</c:v>
                </c:pt>
                <c:pt idx="164">
                  <c:v>1.9999980926513599E-2</c:v>
                </c:pt>
                <c:pt idx="165">
                  <c:v>1.9999980926513599E-2</c:v>
                </c:pt>
                <c:pt idx="166">
                  <c:v>1.9999980926513599E-2</c:v>
                </c:pt>
                <c:pt idx="167">
                  <c:v>1.9999980926513599E-2</c:v>
                </c:pt>
                <c:pt idx="168">
                  <c:v>1.9999980926513599E-2</c:v>
                </c:pt>
                <c:pt idx="169">
                  <c:v>1.9999980926513599E-2</c:v>
                </c:pt>
                <c:pt idx="170">
                  <c:v>1.9999980926513599E-2</c:v>
                </c:pt>
                <c:pt idx="171">
                  <c:v>1.9999980926513599E-2</c:v>
                </c:pt>
                <c:pt idx="172">
                  <c:v>1.9999980926513599E-2</c:v>
                </c:pt>
                <c:pt idx="173">
                  <c:v>1.9999980926513599E-2</c:v>
                </c:pt>
                <c:pt idx="174">
                  <c:v>1.9999980926513599E-2</c:v>
                </c:pt>
                <c:pt idx="175">
                  <c:v>1.9999980926513599E-2</c:v>
                </c:pt>
                <c:pt idx="176">
                  <c:v>1.9999980926513599E-2</c:v>
                </c:pt>
                <c:pt idx="177">
                  <c:v>1.9999980926513599E-2</c:v>
                </c:pt>
                <c:pt idx="178">
                  <c:v>1.9999980926513599E-2</c:v>
                </c:pt>
                <c:pt idx="179">
                  <c:v>1.9999980926513599E-2</c:v>
                </c:pt>
                <c:pt idx="180">
                  <c:v>1.9999980926513599E-2</c:v>
                </c:pt>
                <c:pt idx="181">
                  <c:v>1.9999980926513599E-2</c:v>
                </c:pt>
                <c:pt idx="182">
                  <c:v>1.9999980926513599E-2</c:v>
                </c:pt>
                <c:pt idx="183">
                  <c:v>1.9999980926513599E-2</c:v>
                </c:pt>
                <c:pt idx="184">
                  <c:v>1.9999980926513599E-2</c:v>
                </c:pt>
                <c:pt idx="185">
                  <c:v>1.9999980926513599E-2</c:v>
                </c:pt>
                <c:pt idx="186">
                  <c:v>1.9999980926513599E-2</c:v>
                </c:pt>
                <c:pt idx="187">
                  <c:v>1.9999980926513599E-2</c:v>
                </c:pt>
                <c:pt idx="188">
                  <c:v>1.9999980926513599E-2</c:v>
                </c:pt>
                <c:pt idx="189">
                  <c:v>1.9999980926513599E-2</c:v>
                </c:pt>
                <c:pt idx="190">
                  <c:v>1.9999980926513599E-2</c:v>
                </c:pt>
                <c:pt idx="191">
                  <c:v>1.9999980926513599E-2</c:v>
                </c:pt>
                <c:pt idx="192">
                  <c:v>1.9999980926513599E-2</c:v>
                </c:pt>
                <c:pt idx="193">
                  <c:v>1.9999980926513599E-2</c:v>
                </c:pt>
                <c:pt idx="194">
                  <c:v>1.9999980926513599E-2</c:v>
                </c:pt>
                <c:pt idx="195">
                  <c:v>1.9999980926513599E-2</c:v>
                </c:pt>
                <c:pt idx="196">
                  <c:v>1.9999980926513599E-2</c:v>
                </c:pt>
                <c:pt idx="197">
                  <c:v>1.9999980926513599E-2</c:v>
                </c:pt>
                <c:pt idx="198">
                  <c:v>1.9999980926513599E-2</c:v>
                </c:pt>
                <c:pt idx="199">
                  <c:v>1.9999980926513599E-2</c:v>
                </c:pt>
                <c:pt idx="200">
                  <c:v>1.9999980926513599E-2</c:v>
                </c:pt>
                <c:pt idx="201">
                  <c:v>1.9999980926513599E-2</c:v>
                </c:pt>
                <c:pt idx="202">
                  <c:v>1.9999980926513599E-2</c:v>
                </c:pt>
                <c:pt idx="203">
                  <c:v>1.9999980926513599E-2</c:v>
                </c:pt>
                <c:pt idx="204">
                  <c:v>1.9999980926513599E-2</c:v>
                </c:pt>
                <c:pt idx="205">
                  <c:v>1.9999980926513599E-2</c:v>
                </c:pt>
                <c:pt idx="206">
                  <c:v>1.9999980926513599E-2</c:v>
                </c:pt>
                <c:pt idx="207">
                  <c:v>1.9999980926513599E-2</c:v>
                </c:pt>
                <c:pt idx="208">
                  <c:v>1.9999980926513599E-2</c:v>
                </c:pt>
                <c:pt idx="209">
                  <c:v>1.9999980926513599E-2</c:v>
                </c:pt>
                <c:pt idx="210">
                  <c:v>1.9999980926513599E-2</c:v>
                </c:pt>
                <c:pt idx="211">
                  <c:v>1.9999980926513599E-2</c:v>
                </c:pt>
                <c:pt idx="212">
                  <c:v>1.9999980926513599E-2</c:v>
                </c:pt>
                <c:pt idx="213">
                  <c:v>1.9999980926513599E-2</c:v>
                </c:pt>
                <c:pt idx="214">
                  <c:v>1.9999980926513599E-2</c:v>
                </c:pt>
                <c:pt idx="215">
                  <c:v>1.9999980926513599E-2</c:v>
                </c:pt>
                <c:pt idx="216">
                  <c:v>1.9999980926513599E-2</c:v>
                </c:pt>
                <c:pt idx="217">
                  <c:v>1.9999980926513599E-2</c:v>
                </c:pt>
                <c:pt idx="218">
                  <c:v>1.9999980926513599E-2</c:v>
                </c:pt>
                <c:pt idx="219">
                  <c:v>1.9999980926513599E-2</c:v>
                </c:pt>
                <c:pt idx="220">
                  <c:v>1.9999980926513599E-2</c:v>
                </c:pt>
                <c:pt idx="221">
                  <c:v>1.9999980926513599E-2</c:v>
                </c:pt>
                <c:pt idx="222">
                  <c:v>1.9999980926513599E-2</c:v>
                </c:pt>
                <c:pt idx="223">
                  <c:v>1.9999980926513599E-2</c:v>
                </c:pt>
                <c:pt idx="224">
                  <c:v>1.9999980926513599E-2</c:v>
                </c:pt>
                <c:pt idx="225">
                  <c:v>1.9999980926513599E-2</c:v>
                </c:pt>
                <c:pt idx="226">
                  <c:v>1.9999980926513599E-2</c:v>
                </c:pt>
                <c:pt idx="227">
                  <c:v>1.9999980926513599E-2</c:v>
                </c:pt>
                <c:pt idx="228">
                  <c:v>1.9999980926513599E-2</c:v>
                </c:pt>
                <c:pt idx="229">
                  <c:v>1.9999980926513599E-2</c:v>
                </c:pt>
                <c:pt idx="230">
                  <c:v>1.9999980926513599E-2</c:v>
                </c:pt>
                <c:pt idx="231">
                  <c:v>1.9999980926513599E-2</c:v>
                </c:pt>
                <c:pt idx="232">
                  <c:v>1.9999980926513599E-2</c:v>
                </c:pt>
                <c:pt idx="233">
                  <c:v>1.9999980926513599E-2</c:v>
                </c:pt>
                <c:pt idx="234">
                  <c:v>1.9999980926513599E-2</c:v>
                </c:pt>
                <c:pt idx="235">
                  <c:v>1.9999980926513599E-2</c:v>
                </c:pt>
                <c:pt idx="236">
                  <c:v>1.9999980926513599E-2</c:v>
                </c:pt>
                <c:pt idx="237">
                  <c:v>1.9999980926513599E-2</c:v>
                </c:pt>
                <c:pt idx="238">
                  <c:v>1.9999980926513599E-2</c:v>
                </c:pt>
                <c:pt idx="239">
                  <c:v>1.9999980926513599E-2</c:v>
                </c:pt>
                <c:pt idx="240">
                  <c:v>1.9999980926513599E-2</c:v>
                </c:pt>
                <c:pt idx="241">
                  <c:v>1.9999980926513599E-2</c:v>
                </c:pt>
                <c:pt idx="242">
                  <c:v>1.9999980926513599E-2</c:v>
                </c:pt>
                <c:pt idx="243">
                  <c:v>1.9999980926513599E-2</c:v>
                </c:pt>
                <c:pt idx="244">
                  <c:v>1.9999980926513599E-2</c:v>
                </c:pt>
                <c:pt idx="245">
                  <c:v>1.9999980926513599E-2</c:v>
                </c:pt>
                <c:pt idx="246">
                  <c:v>1.9999980926513599E-2</c:v>
                </c:pt>
                <c:pt idx="247">
                  <c:v>1.9999980926513599E-2</c:v>
                </c:pt>
                <c:pt idx="248">
                  <c:v>1.9999980926513599E-2</c:v>
                </c:pt>
                <c:pt idx="249">
                  <c:v>1.9999980926513599E-2</c:v>
                </c:pt>
                <c:pt idx="250">
                  <c:v>1.9999980926513599E-2</c:v>
                </c:pt>
                <c:pt idx="251">
                  <c:v>1.9999980926513599E-2</c:v>
                </c:pt>
                <c:pt idx="252">
                  <c:v>1.9999980926513599E-2</c:v>
                </c:pt>
                <c:pt idx="253">
                  <c:v>1.9999980926513599E-2</c:v>
                </c:pt>
                <c:pt idx="254">
                  <c:v>1.9999980926513599E-2</c:v>
                </c:pt>
                <c:pt idx="255">
                  <c:v>1.9999980926513599E-2</c:v>
                </c:pt>
                <c:pt idx="256">
                  <c:v>1.9999980926513599E-2</c:v>
                </c:pt>
                <c:pt idx="257">
                  <c:v>1.9999980926513599E-2</c:v>
                </c:pt>
                <c:pt idx="258">
                  <c:v>1.9999980926513599E-2</c:v>
                </c:pt>
                <c:pt idx="259">
                  <c:v>1.9999980926513599E-2</c:v>
                </c:pt>
                <c:pt idx="260">
                  <c:v>1.9999980926513599E-2</c:v>
                </c:pt>
                <c:pt idx="261">
                  <c:v>1.9999980926513599E-2</c:v>
                </c:pt>
                <c:pt idx="262">
                  <c:v>1.9999980926513599E-2</c:v>
                </c:pt>
                <c:pt idx="263">
                  <c:v>1.9999980926513599E-2</c:v>
                </c:pt>
                <c:pt idx="264">
                  <c:v>1.9999980926513599E-2</c:v>
                </c:pt>
                <c:pt idx="265">
                  <c:v>1.9999980926513599E-2</c:v>
                </c:pt>
                <c:pt idx="266">
                  <c:v>1.9999980926513599E-2</c:v>
                </c:pt>
                <c:pt idx="267">
                  <c:v>1.9999980926513599E-2</c:v>
                </c:pt>
                <c:pt idx="268">
                  <c:v>1.9999980926513599E-2</c:v>
                </c:pt>
                <c:pt idx="269">
                  <c:v>1.9999980926513599E-2</c:v>
                </c:pt>
                <c:pt idx="270">
                  <c:v>1.9999980926513599E-2</c:v>
                </c:pt>
                <c:pt idx="271">
                  <c:v>1.9999980926513599E-2</c:v>
                </c:pt>
                <c:pt idx="272">
                  <c:v>1.9999980926513599E-2</c:v>
                </c:pt>
                <c:pt idx="273">
                  <c:v>1.9999980926513599E-2</c:v>
                </c:pt>
                <c:pt idx="274">
                  <c:v>1.9999980926513599E-2</c:v>
                </c:pt>
                <c:pt idx="275">
                  <c:v>1.9999980926513599E-2</c:v>
                </c:pt>
                <c:pt idx="276">
                  <c:v>1.9999980926513599E-2</c:v>
                </c:pt>
                <c:pt idx="277">
                  <c:v>1.9999980926513599E-2</c:v>
                </c:pt>
                <c:pt idx="278">
                  <c:v>1.9999980926513599E-2</c:v>
                </c:pt>
                <c:pt idx="279">
                  <c:v>1.9999980926513599E-2</c:v>
                </c:pt>
                <c:pt idx="280">
                  <c:v>1.9999980926513599E-2</c:v>
                </c:pt>
                <c:pt idx="281">
                  <c:v>1.9999980926513599E-2</c:v>
                </c:pt>
                <c:pt idx="282">
                  <c:v>1.9999980926513599E-2</c:v>
                </c:pt>
                <c:pt idx="283">
                  <c:v>1.9999980926513599E-2</c:v>
                </c:pt>
                <c:pt idx="284">
                  <c:v>1.9999980926513599E-2</c:v>
                </c:pt>
                <c:pt idx="285">
                  <c:v>1.9999980926513599E-2</c:v>
                </c:pt>
                <c:pt idx="286">
                  <c:v>1.9999980926513599E-2</c:v>
                </c:pt>
                <c:pt idx="287">
                  <c:v>1.9999980926513599E-2</c:v>
                </c:pt>
                <c:pt idx="288">
                  <c:v>1.9999980926513599E-2</c:v>
                </c:pt>
                <c:pt idx="289">
                  <c:v>1.9999980926513599E-2</c:v>
                </c:pt>
                <c:pt idx="290">
                  <c:v>1.9999980926513599E-2</c:v>
                </c:pt>
                <c:pt idx="291">
                  <c:v>1.9999980926513599E-2</c:v>
                </c:pt>
                <c:pt idx="292">
                  <c:v>1.9999980926513599E-2</c:v>
                </c:pt>
                <c:pt idx="293">
                  <c:v>1.9999980926513599E-2</c:v>
                </c:pt>
                <c:pt idx="294">
                  <c:v>1.9999980926513599E-2</c:v>
                </c:pt>
                <c:pt idx="295">
                  <c:v>1.9999980926513599E-2</c:v>
                </c:pt>
                <c:pt idx="296">
                  <c:v>1.9999980926513599E-2</c:v>
                </c:pt>
                <c:pt idx="297">
                  <c:v>1.9999980926513599E-2</c:v>
                </c:pt>
                <c:pt idx="298">
                  <c:v>1.9999980926513599E-2</c:v>
                </c:pt>
                <c:pt idx="299">
                  <c:v>1.9999980926513599E-2</c:v>
                </c:pt>
                <c:pt idx="300">
                  <c:v>1.9999980926513599E-2</c:v>
                </c:pt>
                <c:pt idx="301">
                  <c:v>1.9999980926513599E-2</c:v>
                </c:pt>
                <c:pt idx="302">
                  <c:v>1.9999980926513599E-2</c:v>
                </c:pt>
                <c:pt idx="303">
                  <c:v>1.9999980926513599E-2</c:v>
                </c:pt>
                <c:pt idx="304">
                  <c:v>1.9999980926513599E-2</c:v>
                </c:pt>
                <c:pt idx="305">
                  <c:v>1.9999980926513599E-2</c:v>
                </c:pt>
                <c:pt idx="306">
                  <c:v>1.9999980926513599E-2</c:v>
                </c:pt>
                <c:pt idx="307">
                  <c:v>1.9999980926513599E-2</c:v>
                </c:pt>
                <c:pt idx="308">
                  <c:v>1.9999980926513599E-2</c:v>
                </c:pt>
                <c:pt idx="309">
                  <c:v>1.9999980926513599E-2</c:v>
                </c:pt>
                <c:pt idx="310">
                  <c:v>1.9999980926513599E-2</c:v>
                </c:pt>
                <c:pt idx="311">
                  <c:v>1.9999980926513599E-2</c:v>
                </c:pt>
                <c:pt idx="312">
                  <c:v>1.9999980926513599E-2</c:v>
                </c:pt>
                <c:pt idx="313">
                  <c:v>1.9999980926513599E-2</c:v>
                </c:pt>
                <c:pt idx="314">
                  <c:v>1.9999980926513599E-2</c:v>
                </c:pt>
                <c:pt idx="315">
                  <c:v>1.9999980926513599E-2</c:v>
                </c:pt>
                <c:pt idx="316">
                  <c:v>1.9999980926513599E-2</c:v>
                </c:pt>
                <c:pt idx="317">
                  <c:v>1.9999980926513599E-2</c:v>
                </c:pt>
                <c:pt idx="318">
                  <c:v>1.9999980926513599E-2</c:v>
                </c:pt>
                <c:pt idx="319">
                  <c:v>1.9999980926513599E-2</c:v>
                </c:pt>
                <c:pt idx="320">
                  <c:v>1.9999980926513599E-2</c:v>
                </c:pt>
                <c:pt idx="321">
                  <c:v>1.9999980926513599E-2</c:v>
                </c:pt>
                <c:pt idx="322">
                  <c:v>1.9999980926513599E-2</c:v>
                </c:pt>
                <c:pt idx="323">
                  <c:v>1.9999980926513599E-2</c:v>
                </c:pt>
                <c:pt idx="324">
                  <c:v>1.9999980926513599E-2</c:v>
                </c:pt>
                <c:pt idx="325">
                  <c:v>1.9999980926513599E-2</c:v>
                </c:pt>
                <c:pt idx="326">
                  <c:v>1.9999980926513599E-2</c:v>
                </c:pt>
                <c:pt idx="327">
                  <c:v>1.9999980926513599E-2</c:v>
                </c:pt>
                <c:pt idx="328">
                  <c:v>1.9999980926513599E-2</c:v>
                </c:pt>
                <c:pt idx="329">
                  <c:v>1.9999980926513599E-2</c:v>
                </c:pt>
                <c:pt idx="330">
                  <c:v>1.9999980926513599E-2</c:v>
                </c:pt>
                <c:pt idx="331">
                  <c:v>1.9999980926513599E-2</c:v>
                </c:pt>
                <c:pt idx="332">
                  <c:v>1.9999980926513599E-2</c:v>
                </c:pt>
                <c:pt idx="333">
                  <c:v>1.9999980926513599E-2</c:v>
                </c:pt>
                <c:pt idx="334">
                  <c:v>1.9999980926513599E-2</c:v>
                </c:pt>
                <c:pt idx="335">
                  <c:v>1.9999980926513599E-2</c:v>
                </c:pt>
                <c:pt idx="336">
                  <c:v>1.9999980926513599E-2</c:v>
                </c:pt>
                <c:pt idx="337">
                  <c:v>1.9999980926513599E-2</c:v>
                </c:pt>
                <c:pt idx="338">
                  <c:v>1.9999980926513599E-2</c:v>
                </c:pt>
                <c:pt idx="339">
                  <c:v>1.9999980926513599E-2</c:v>
                </c:pt>
                <c:pt idx="340">
                  <c:v>1.9999980926513599E-2</c:v>
                </c:pt>
                <c:pt idx="341">
                  <c:v>1.9999980926513599E-2</c:v>
                </c:pt>
                <c:pt idx="342">
                  <c:v>1.9999980926513599E-2</c:v>
                </c:pt>
                <c:pt idx="343">
                  <c:v>1.9999980926513599E-2</c:v>
                </c:pt>
                <c:pt idx="344">
                  <c:v>1.9999980926513599E-2</c:v>
                </c:pt>
                <c:pt idx="345">
                  <c:v>1.9999980926513599E-2</c:v>
                </c:pt>
                <c:pt idx="346">
                  <c:v>1.9999980926513599E-2</c:v>
                </c:pt>
                <c:pt idx="347">
                  <c:v>1.9999980926513599E-2</c:v>
                </c:pt>
                <c:pt idx="348">
                  <c:v>1.9999980926513599E-2</c:v>
                </c:pt>
                <c:pt idx="349">
                  <c:v>1.9999980926513599E-2</c:v>
                </c:pt>
                <c:pt idx="350">
                  <c:v>1.9999980926513599E-2</c:v>
                </c:pt>
                <c:pt idx="351">
                  <c:v>1.9999980926513599E-2</c:v>
                </c:pt>
                <c:pt idx="352">
                  <c:v>1.9999980926513599E-2</c:v>
                </c:pt>
                <c:pt idx="353">
                  <c:v>1.9999980926513599E-2</c:v>
                </c:pt>
                <c:pt idx="354">
                  <c:v>1.9999980926513599E-2</c:v>
                </c:pt>
                <c:pt idx="355">
                  <c:v>1.9999980926513599E-2</c:v>
                </c:pt>
                <c:pt idx="356">
                  <c:v>1.9999980926513599E-2</c:v>
                </c:pt>
                <c:pt idx="357">
                  <c:v>1.9999980926513599E-2</c:v>
                </c:pt>
                <c:pt idx="358">
                  <c:v>1.9999980926513599E-2</c:v>
                </c:pt>
                <c:pt idx="359">
                  <c:v>1.9999980926513599E-2</c:v>
                </c:pt>
                <c:pt idx="360">
                  <c:v>1.9999980926513599E-2</c:v>
                </c:pt>
                <c:pt idx="361">
                  <c:v>1.9999980926513599E-2</c:v>
                </c:pt>
                <c:pt idx="362">
                  <c:v>1.9999980926513599E-2</c:v>
                </c:pt>
                <c:pt idx="363">
                  <c:v>1.9999980926513599E-2</c:v>
                </c:pt>
                <c:pt idx="364">
                  <c:v>1.9999980926513599E-2</c:v>
                </c:pt>
                <c:pt idx="365">
                  <c:v>1.9999980926513599E-2</c:v>
                </c:pt>
                <c:pt idx="366">
                  <c:v>1.9999980926513599E-2</c:v>
                </c:pt>
                <c:pt idx="367">
                  <c:v>1.9999980926513599E-2</c:v>
                </c:pt>
                <c:pt idx="368">
                  <c:v>1.9999980926513599E-2</c:v>
                </c:pt>
                <c:pt idx="369">
                  <c:v>1.9999980926513599E-2</c:v>
                </c:pt>
                <c:pt idx="370">
                  <c:v>1.9999980926513599E-2</c:v>
                </c:pt>
                <c:pt idx="371">
                  <c:v>1.9999980926513599E-2</c:v>
                </c:pt>
                <c:pt idx="372">
                  <c:v>1.9999980926513599E-2</c:v>
                </c:pt>
                <c:pt idx="373">
                  <c:v>1.9999980926513599E-2</c:v>
                </c:pt>
                <c:pt idx="374">
                  <c:v>1.9999980926513599E-2</c:v>
                </c:pt>
                <c:pt idx="375">
                  <c:v>1.9999980926513599E-2</c:v>
                </c:pt>
                <c:pt idx="376">
                  <c:v>1.9999980926513599E-2</c:v>
                </c:pt>
                <c:pt idx="377">
                  <c:v>1.9999980926513599E-2</c:v>
                </c:pt>
                <c:pt idx="378">
                  <c:v>1.9999980926513599E-2</c:v>
                </c:pt>
                <c:pt idx="379">
                  <c:v>1.9999980926513599E-2</c:v>
                </c:pt>
                <c:pt idx="380">
                  <c:v>1.9999980926513599E-2</c:v>
                </c:pt>
                <c:pt idx="381">
                  <c:v>1.9999980926513599E-2</c:v>
                </c:pt>
                <c:pt idx="382">
                  <c:v>1.9999980926513599E-2</c:v>
                </c:pt>
                <c:pt idx="383">
                  <c:v>1.9999980926513599E-2</c:v>
                </c:pt>
                <c:pt idx="384">
                  <c:v>1.9999980926513599E-2</c:v>
                </c:pt>
                <c:pt idx="385">
                  <c:v>1.9999980926513599E-2</c:v>
                </c:pt>
                <c:pt idx="386">
                  <c:v>1.9999980926513599E-2</c:v>
                </c:pt>
                <c:pt idx="387">
                  <c:v>1.9999980926513599E-2</c:v>
                </c:pt>
                <c:pt idx="388">
                  <c:v>1.9999980926513599E-2</c:v>
                </c:pt>
                <c:pt idx="389">
                  <c:v>1.9999980926513599E-2</c:v>
                </c:pt>
                <c:pt idx="390">
                  <c:v>1.9999980926513599E-2</c:v>
                </c:pt>
                <c:pt idx="391">
                  <c:v>1.9999980926513599E-2</c:v>
                </c:pt>
                <c:pt idx="392">
                  <c:v>1.9999980926513599E-2</c:v>
                </c:pt>
                <c:pt idx="393">
                  <c:v>1.9999980926513599E-2</c:v>
                </c:pt>
                <c:pt idx="394">
                  <c:v>1.9999980926513599E-2</c:v>
                </c:pt>
                <c:pt idx="395">
                  <c:v>1.9999980926513599E-2</c:v>
                </c:pt>
                <c:pt idx="396">
                  <c:v>1.9999980926513599E-2</c:v>
                </c:pt>
                <c:pt idx="397">
                  <c:v>1.9999980926513599E-2</c:v>
                </c:pt>
                <c:pt idx="398">
                  <c:v>1.9999980926513599E-2</c:v>
                </c:pt>
                <c:pt idx="399">
                  <c:v>1.9999980926513599E-2</c:v>
                </c:pt>
                <c:pt idx="400">
                  <c:v>1.9999980926513599E-2</c:v>
                </c:pt>
                <c:pt idx="401">
                  <c:v>1.9999980926513599E-2</c:v>
                </c:pt>
                <c:pt idx="402">
                  <c:v>1.9999980926513599E-2</c:v>
                </c:pt>
                <c:pt idx="403">
                  <c:v>1.9999980926513599E-2</c:v>
                </c:pt>
                <c:pt idx="404">
                  <c:v>1.9999980926513599E-2</c:v>
                </c:pt>
                <c:pt idx="405">
                  <c:v>1.9999980926513599E-2</c:v>
                </c:pt>
                <c:pt idx="406">
                  <c:v>1.9999980926513599E-2</c:v>
                </c:pt>
                <c:pt idx="407">
                  <c:v>1.9999980926513599E-2</c:v>
                </c:pt>
                <c:pt idx="408">
                  <c:v>1.9999980926513599E-2</c:v>
                </c:pt>
                <c:pt idx="409">
                  <c:v>1.9999980926513599E-2</c:v>
                </c:pt>
                <c:pt idx="410">
                  <c:v>1.9999980926513599E-2</c:v>
                </c:pt>
                <c:pt idx="411">
                  <c:v>1.9999980926513599E-2</c:v>
                </c:pt>
                <c:pt idx="412">
                  <c:v>1.9999980926513599E-2</c:v>
                </c:pt>
                <c:pt idx="413">
                  <c:v>1.9999980926513599E-2</c:v>
                </c:pt>
                <c:pt idx="414">
                  <c:v>1.9999980926513599E-2</c:v>
                </c:pt>
                <c:pt idx="415">
                  <c:v>1.9999980926513599E-2</c:v>
                </c:pt>
                <c:pt idx="416">
                  <c:v>1.9999980926513599E-2</c:v>
                </c:pt>
                <c:pt idx="417">
                  <c:v>1.9999980926513599E-2</c:v>
                </c:pt>
                <c:pt idx="418">
                  <c:v>1.9999980926513599E-2</c:v>
                </c:pt>
                <c:pt idx="419">
                  <c:v>1.9999980926513599E-2</c:v>
                </c:pt>
                <c:pt idx="420">
                  <c:v>1.9999980926513599E-2</c:v>
                </c:pt>
                <c:pt idx="421">
                  <c:v>1.9999980926513599E-2</c:v>
                </c:pt>
                <c:pt idx="422">
                  <c:v>1.9999980926513599E-2</c:v>
                </c:pt>
                <c:pt idx="423">
                  <c:v>1.9999980926513599E-2</c:v>
                </c:pt>
                <c:pt idx="424">
                  <c:v>1.9999980926513599E-2</c:v>
                </c:pt>
                <c:pt idx="425">
                  <c:v>1.9999980926513599E-2</c:v>
                </c:pt>
                <c:pt idx="426">
                  <c:v>1.9999980926513599E-2</c:v>
                </c:pt>
                <c:pt idx="427">
                  <c:v>1.9999980926513599E-2</c:v>
                </c:pt>
                <c:pt idx="428">
                  <c:v>1.9999980926513599E-2</c:v>
                </c:pt>
                <c:pt idx="429">
                  <c:v>1.9999980926513599E-2</c:v>
                </c:pt>
                <c:pt idx="430">
                  <c:v>1.9999980926513599E-2</c:v>
                </c:pt>
                <c:pt idx="431">
                  <c:v>1.9999980926513599E-2</c:v>
                </c:pt>
                <c:pt idx="432">
                  <c:v>1.9999980926513599E-2</c:v>
                </c:pt>
                <c:pt idx="433">
                  <c:v>1.9999980926513599E-2</c:v>
                </c:pt>
                <c:pt idx="434">
                  <c:v>1.9999980926513599E-2</c:v>
                </c:pt>
                <c:pt idx="435">
                  <c:v>1.9999980926513599E-2</c:v>
                </c:pt>
                <c:pt idx="436">
                  <c:v>1.9999980926513599E-2</c:v>
                </c:pt>
                <c:pt idx="437">
                  <c:v>1.9999980926513599E-2</c:v>
                </c:pt>
                <c:pt idx="438">
                  <c:v>1.9999980926513599E-2</c:v>
                </c:pt>
                <c:pt idx="439">
                  <c:v>1.9999980926513599E-2</c:v>
                </c:pt>
                <c:pt idx="440">
                  <c:v>1.9999980926513599E-2</c:v>
                </c:pt>
                <c:pt idx="441">
                  <c:v>1.9999980926513599E-2</c:v>
                </c:pt>
                <c:pt idx="442">
                  <c:v>1.9999980926513599E-2</c:v>
                </c:pt>
                <c:pt idx="443">
                  <c:v>1.9999980926513599E-2</c:v>
                </c:pt>
                <c:pt idx="444">
                  <c:v>1.9999980926513599E-2</c:v>
                </c:pt>
                <c:pt idx="445">
                  <c:v>1.9999980926513599E-2</c:v>
                </c:pt>
                <c:pt idx="446">
                  <c:v>1.9999980926513599E-2</c:v>
                </c:pt>
                <c:pt idx="447">
                  <c:v>1.9999980926513599E-2</c:v>
                </c:pt>
                <c:pt idx="448">
                  <c:v>1.9999980926513599E-2</c:v>
                </c:pt>
                <c:pt idx="449">
                  <c:v>1.9999980926513599E-2</c:v>
                </c:pt>
                <c:pt idx="450">
                  <c:v>1.9999980926513599E-2</c:v>
                </c:pt>
                <c:pt idx="451">
                  <c:v>1.9999980926513599E-2</c:v>
                </c:pt>
                <c:pt idx="452">
                  <c:v>1.9999980926513599E-2</c:v>
                </c:pt>
                <c:pt idx="453">
                  <c:v>1.9999980926513599E-2</c:v>
                </c:pt>
                <c:pt idx="454">
                  <c:v>1.9999980926513599E-2</c:v>
                </c:pt>
                <c:pt idx="455">
                  <c:v>1.9999980926513599E-2</c:v>
                </c:pt>
                <c:pt idx="456">
                  <c:v>1.9999980926513599E-2</c:v>
                </c:pt>
                <c:pt idx="457">
                  <c:v>1.9999980926513599E-2</c:v>
                </c:pt>
                <c:pt idx="458">
                  <c:v>1.9999980926513599E-2</c:v>
                </c:pt>
                <c:pt idx="459">
                  <c:v>1.9999980926513599E-2</c:v>
                </c:pt>
                <c:pt idx="460">
                  <c:v>1.9999980926513599E-2</c:v>
                </c:pt>
                <c:pt idx="461">
                  <c:v>1.9999980926513599E-2</c:v>
                </c:pt>
                <c:pt idx="462">
                  <c:v>1.9999980926513599E-2</c:v>
                </c:pt>
                <c:pt idx="463">
                  <c:v>1.9999980926513599E-2</c:v>
                </c:pt>
                <c:pt idx="464">
                  <c:v>1.9999980926513599E-2</c:v>
                </c:pt>
                <c:pt idx="465">
                  <c:v>1.9999980926513599E-2</c:v>
                </c:pt>
                <c:pt idx="466">
                  <c:v>1.9999980926513599E-2</c:v>
                </c:pt>
                <c:pt idx="467">
                  <c:v>1.9999980926513599E-2</c:v>
                </c:pt>
                <c:pt idx="468">
                  <c:v>1.9999980926513599E-2</c:v>
                </c:pt>
                <c:pt idx="469">
                  <c:v>1.9999980926513599E-2</c:v>
                </c:pt>
                <c:pt idx="470">
                  <c:v>1.9999980926513599E-2</c:v>
                </c:pt>
                <c:pt idx="471">
                  <c:v>1.9999980926513599E-2</c:v>
                </c:pt>
                <c:pt idx="472">
                  <c:v>1.9999980926513599E-2</c:v>
                </c:pt>
                <c:pt idx="473">
                  <c:v>1.9999980926513599E-2</c:v>
                </c:pt>
                <c:pt idx="474">
                  <c:v>1.9999980926513599E-2</c:v>
                </c:pt>
                <c:pt idx="475">
                  <c:v>1.9999980926513599E-2</c:v>
                </c:pt>
                <c:pt idx="476">
                  <c:v>1.9999980926513599E-2</c:v>
                </c:pt>
                <c:pt idx="477">
                  <c:v>1.9999980926513599E-2</c:v>
                </c:pt>
                <c:pt idx="478">
                  <c:v>1.9999980926513599E-2</c:v>
                </c:pt>
                <c:pt idx="479">
                  <c:v>1.9999980926513599E-2</c:v>
                </c:pt>
                <c:pt idx="480">
                  <c:v>1.9999980926513599E-2</c:v>
                </c:pt>
                <c:pt idx="481">
                  <c:v>1.9999980926513599E-2</c:v>
                </c:pt>
                <c:pt idx="482">
                  <c:v>1.9999980926513599E-2</c:v>
                </c:pt>
                <c:pt idx="483">
                  <c:v>1.9999980926513599E-2</c:v>
                </c:pt>
                <c:pt idx="484">
                  <c:v>1.9999980926513599E-2</c:v>
                </c:pt>
                <c:pt idx="485">
                  <c:v>1.9999980926513599E-2</c:v>
                </c:pt>
                <c:pt idx="486">
                  <c:v>1.9999980926513599E-2</c:v>
                </c:pt>
                <c:pt idx="487">
                  <c:v>1.9999980926513599E-2</c:v>
                </c:pt>
                <c:pt idx="488">
                  <c:v>1.9999980926513599E-2</c:v>
                </c:pt>
                <c:pt idx="489">
                  <c:v>1.9999980926513599E-2</c:v>
                </c:pt>
                <c:pt idx="490">
                  <c:v>1.9999980926513599E-2</c:v>
                </c:pt>
                <c:pt idx="491">
                  <c:v>1.9999980926513599E-2</c:v>
                </c:pt>
                <c:pt idx="492">
                  <c:v>1.9999980926513599E-2</c:v>
                </c:pt>
                <c:pt idx="493">
                  <c:v>1.9999980926513599E-2</c:v>
                </c:pt>
                <c:pt idx="494">
                  <c:v>1.9999980926513599E-2</c:v>
                </c:pt>
                <c:pt idx="495">
                  <c:v>1.9999980926513599E-2</c:v>
                </c:pt>
                <c:pt idx="496">
                  <c:v>1.9999980926513599E-2</c:v>
                </c:pt>
                <c:pt idx="497">
                  <c:v>1.9999980926513599E-2</c:v>
                </c:pt>
                <c:pt idx="498">
                  <c:v>1.9999980926513599E-2</c:v>
                </c:pt>
                <c:pt idx="499">
                  <c:v>1.9999980926513599E-2</c:v>
                </c:pt>
                <c:pt idx="500">
                  <c:v>1.9999980926513599E-2</c:v>
                </c:pt>
                <c:pt idx="501">
                  <c:v>1.9999980926513599E-2</c:v>
                </c:pt>
                <c:pt idx="502">
                  <c:v>1.9999980926513599E-2</c:v>
                </c:pt>
                <c:pt idx="503">
                  <c:v>1.9999980926513599E-2</c:v>
                </c:pt>
                <c:pt idx="504">
                  <c:v>1.9999980926513599E-2</c:v>
                </c:pt>
                <c:pt idx="505">
                  <c:v>1.9999980926513599E-2</c:v>
                </c:pt>
                <c:pt idx="506">
                  <c:v>1.9999980926513599E-2</c:v>
                </c:pt>
                <c:pt idx="507">
                  <c:v>1.9999980926513599E-2</c:v>
                </c:pt>
                <c:pt idx="508">
                  <c:v>1.9999980926513599E-2</c:v>
                </c:pt>
                <c:pt idx="509">
                  <c:v>1.9999980926513599E-2</c:v>
                </c:pt>
                <c:pt idx="510">
                  <c:v>1.9999980926513599E-2</c:v>
                </c:pt>
                <c:pt idx="511">
                  <c:v>1.9999980926513599E-2</c:v>
                </c:pt>
                <c:pt idx="512">
                  <c:v>1.9999980926513599E-2</c:v>
                </c:pt>
                <c:pt idx="513">
                  <c:v>1.9999980926513599E-2</c:v>
                </c:pt>
                <c:pt idx="514">
                  <c:v>1.9999980926513599E-2</c:v>
                </c:pt>
                <c:pt idx="515">
                  <c:v>1.9999980926513599E-2</c:v>
                </c:pt>
                <c:pt idx="516">
                  <c:v>1.9999980926513599E-2</c:v>
                </c:pt>
                <c:pt idx="517">
                  <c:v>1.9999980926513599E-2</c:v>
                </c:pt>
                <c:pt idx="518">
                  <c:v>1.9999980926513599E-2</c:v>
                </c:pt>
                <c:pt idx="519">
                  <c:v>1.9999980926513599E-2</c:v>
                </c:pt>
                <c:pt idx="520">
                  <c:v>1.9999980926513599E-2</c:v>
                </c:pt>
                <c:pt idx="521">
                  <c:v>1.9999980926513599E-2</c:v>
                </c:pt>
                <c:pt idx="522">
                  <c:v>1.9999980926513599E-2</c:v>
                </c:pt>
                <c:pt idx="523">
                  <c:v>1.9999980926513599E-2</c:v>
                </c:pt>
                <c:pt idx="524">
                  <c:v>1.9999980926513599E-2</c:v>
                </c:pt>
                <c:pt idx="525">
                  <c:v>1.9999980926513599E-2</c:v>
                </c:pt>
                <c:pt idx="526">
                  <c:v>1.9999980926513599E-2</c:v>
                </c:pt>
                <c:pt idx="527">
                  <c:v>1.9999980926513599E-2</c:v>
                </c:pt>
                <c:pt idx="528">
                  <c:v>1.9999980926513599E-2</c:v>
                </c:pt>
                <c:pt idx="529">
                  <c:v>1.9999980926513599E-2</c:v>
                </c:pt>
                <c:pt idx="530">
                  <c:v>1.9999980926513599E-2</c:v>
                </c:pt>
                <c:pt idx="531">
                  <c:v>1.9999980926513599E-2</c:v>
                </c:pt>
                <c:pt idx="532">
                  <c:v>1.9999980926513599E-2</c:v>
                </c:pt>
                <c:pt idx="533">
                  <c:v>1.9999980926513599E-2</c:v>
                </c:pt>
                <c:pt idx="534">
                  <c:v>1.9999980926513599E-2</c:v>
                </c:pt>
                <c:pt idx="535">
                  <c:v>1.9999980926513599E-2</c:v>
                </c:pt>
                <c:pt idx="536">
                  <c:v>1.9999980926513599E-2</c:v>
                </c:pt>
                <c:pt idx="537">
                  <c:v>1.9999980926513599E-2</c:v>
                </c:pt>
                <c:pt idx="538">
                  <c:v>1.9999980926513599E-2</c:v>
                </c:pt>
                <c:pt idx="539">
                  <c:v>1.9999980926513599E-2</c:v>
                </c:pt>
                <c:pt idx="540">
                  <c:v>1.9999980926513599E-2</c:v>
                </c:pt>
                <c:pt idx="541">
                  <c:v>1.9999980926513599E-2</c:v>
                </c:pt>
                <c:pt idx="542">
                  <c:v>1.9999980926513599E-2</c:v>
                </c:pt>
                <c:pt idx="543">
                  <c:v>1.9999980926513599E-2</c:v>
                </c:pt>
                <c:pt idx="544">
                  <c:v>1.9999980926513599E-2</c:v>
                </c:pt>
                <c:pt idx="545">
                  <c:v>1.9999980926513599E-2</c:v>
                </c:pt>
                <c:pt idx="546">
                  <c:v>1.9999980926513599E-2</c:v>
                </c:pt>
                <c:pt idx="547">
                  <c:v>1.9999980926513599E-2</c:v>
                </c:pt>
                <c:pt idx="548">
                  <c:v>1.9999980926513599E-2</c:v>
                </c:pt>
                <c:pt idx="549">
                  <c:v>1.9999980926513599E-2</c:v>
                </c:pt>
                <c:pt idx="550">
                  <c:v>1.9999980926513599E-2</c:v>
                </c:pt>
                <c:pt idx="551">
                  <c:v>1.9999980926513599E-2</c:v>
                </c:pt>
                <c:pt idx="552">
                  <c:v>1.9999980926513599E-2</c:v>
                </c:pt>
                <c:pt idx="553">
                  <c:v>1.9999980926513599E-2</c:v>
                </c:pt>
                <c:pt idx="554">
                  <c:v>1.9999980926513599E-2</c:v>
                </c:pt>
                <c:pt idx="555">
                  <c:v>1.9999980926513599E-2</c:v>
                </c:pt>
                <c:pt idx="556">
                  <c:v>1.9999980926513599E-2</c:v>
                </c:pt>
                <c:pt idx="557">
                  <c:v>1.9999980926513599E-2</c:v>
                </c:pt>
                <c:pt idx="558">
                  <c:v>1.9999980926513599E-2</c:v>
                </c:pt>
                <c:pt idx="559">
                  <c:v>1.9999980926513599E-2</c:v>
                </c:pt>
                <c:pt idx="560">
                  <c:v>1.9999980926513599E-2</c:v>
                </c:pt>
                <c:pt idx="561">
                  <c:v>1.9999980926513599E-2</c:v>
                </c:pt>
                <c:pt idx="562">
                  <c:v>1.9999980926513599E-2</c:v>
                </c:pt>
                <c:pt idx="563">
                  <c:v>1.9999980926513599E-2</c:v>
                </c:pt>
                <c:pt idx="564">
                  <c:v>1.9999980926513599E-2</c:v>
                </c:pt>
                <c:pt idx="565">
                  <c:v>1.9999980926513599E-2</c:v>
                </c:pt>
                <c:pt idx="566">
                  <c:v>1.9999980926513599E-2</c:v>
                </c:pt>
                <c:pt idx="567">
                  <c:v>1.9999980926513599E-2</c:v>
                </c:pt>
                <c:pt idx="568">
                  <c:v>1.9999980926513599E-2</c:v>
                </c:pt>
                <c:pt idx="569">
                  <c:v>1.9999980926513599E-2</c:v>
                </c:pt>
                <c:pt idx="570">
                  <c:v>1.9999980926513599E-2</c:v>
                </c:pt>
                <c:pt idx="571">
                  <c:v>1.9999980926513599E-2</c:v>
                </c:pt>
                <c:pt idx="572">
                  <c:v>1.9999980926513599E-2</c:v>
                </c:pt>
                <c:pt idx="573">
                  <c:v>1.9999980926513599E-2</c:v>
                </c:pt>
                <c:pt idx="574">
                  <c:v>1.9999980926513599E-2</c:v>
                </c:pt>
                <c:pt idx="575">
                  <c:v>1.9999980926513599E-2</c:v>
                </c:pt>
                <c:pt idx="576">
                  <c:v>1.9999980926513599E-2</c:v>
                </c:pt>
                <c:pt idx="577">
                  <c:v>1.9999980926513599E-2</c:v>
                </c:pt>
                <c:pt idx="578">
                  <c:v>1.9999980926513599E-2</c:v>
                </c:pt>
                <c:pt idx="579">
                  <c:v>1.9999980926513599E-2</c:v>
                </c:pt>
                <c:pt idx="580">
                  <c:v>1.9999980926513599E-2</c:v>
                </c:pt>
                <c:pt idx="581">
                  <c:v>1.9999980926513599E-2</c:v>
                </c:pt>
                <c:pt idx="582">
                  <c:v>1.9999980926513599E-2</c:v>
                </c:pt>
                <c:pt idx="583">
                  <c:v>1.9999980926513599E-2</c:v>
                </c:pt>
                <c:pt idx="584">
                  <c:v>1.9999980926513599E-2</c:v>
                </c:pt>
                <c:pt idx="585">
                  <c:v>1.9999980926513599E-2</c:v>
                </c:pt>
                <c:pt idx="586">
                  <c:v>1.9999980926513599E-2</c:v>
                </c:pt>
                <c:pt idx="587">
                  <c:v>1.9999980926513599E-2</c:v>
                </c:pt>
                <c:pt idx="588">
                  <c:v>1.9999980926513599E-2</c:v>
                </c:pt>
                <c:pt idx="589">
                  <c:v>1.9999980926513599E-2</c:v>
                </c:pt>
                <c:pt idx="590">
                  <c:v>1.9999980926513599E-2</c:v>
                </c:pt>
                <c:pt idx="591">
                  <c:v>1.9999980926513599E-2</c:v>
                </c:pt>
                <c:pt idx="592">
                  <c:v>1.9999980926513599E-2</c:v>
                </c:pt>
                <c:pt idx="593">
                  <c:v>1.9999980926513599E-2</c:v>
                </c:pt>
                <c:pt idx="594">
                  <c:v>1.9999980926513599E-2</c:v>
                </c:pt>
                <c:pt idx="595">
                  <c:v>1.9999980926513599E-2</c:v>
                </c:pt>
                <c:pt idx="596">
                  <c:v>1.9999980926513599E-2</c:v>
                </c:pt>
                <c:pt idx="597">
                  <c:v>1.9999980926513599E-2</c:v>
                </c:pt>
                <c:pt idx="598">
                  <c:v>1.9999980926513599E-2</c:v>
                </c:pt>
                <c:pt idx="599">
                  <c:v>1.9999980926513599E-2</c:v>
                </c:pt>
                <c:pt idx="600">
                  <c:v>1.9999980926513599E-2</c:v>
                </c:pt>
                <c:pt idx="601">
                  <c:v>1.9999980926513599E-2</c:v>
                </c:pt>
                <c:pt idx="602">
                  <c:v>1.9999980926513599E-2</c:v>
                </c:pt>
                <c:pt idx="603">
                  <c:v>1.9999980926513599E-2</c:v>
                </c:pt>
                <c:pt idx="604">
                  <c:v>1.9999980926513599E-2</c:v>
                </c:pt>
                <c:pt idx="605">
                  <c:v>1.9999980926513599E-2</c:v>
                </c:pt>
                <c:pt idx="606">
                  <c:v>1.9999980926513599E-2</c:v>
                </c:pt>
                <c:pt idx="607">
                  <c:v>1.9999980926513599E-2</c:v>
                </c:pt>
                <c:pt idx="608">
                  <c:v>1.9999980926513599E-2</c:v>
                </c:pt>
                <c:pt idx="609">
                  <c:v>1.9999980926513599E-2</c:v>
                </c:pt>
                <c:pt idx="610">
                  <c:v>1.9999980926513599E-2</c:v>
                </c:pt>
                <c:pt idx="611">
                  <c:v>1.9999980926513599E-2</c:v>
                </c:pt>
                <c:pt idx="612">
                  <c:v>1.9999980926513599E-2</c:v>
                </c:pt>
                <c:pt idx="613">
                  <c:v>1.9999980926513599E-2</c:v>
                </c:pt>
                <c:pt idx="614">
                  <c:v>1.9999980926513599E-2</c:v>
                </c:pt>
                <c:pt idx="615">
                  <c:v>1.9999980926513599E-2</c:v>
                </c:pt>
                <c:pt idx="616">
                  <c:v>1.9999980926513599E-2</c:v>
                </c:pt>
                <c:pt idx="617">
                  <c:v>1.9999980926513599E-2</c:v>
                </c:pt>
                <c:pt idx="618">
                  <c:v>1.9999980926513599E-2</c:v>
                </c:pt>
                <c:pt idx="619">
                  <c:v>1.9999980926513599E-2</c:v>
                </c:pt>
                <c:pt idx="620">
                  <c:v>1.9999980926513599E-2</c:v>
                </c:pt>
                <c:pt idx="621">
                  <c:v>1.9999980926513599E-2</c:v>
                </c:pt>
                <c:pt idx="622">
                  <c:v>1.9999980926513599E-2</c:v>
                </c:pt>
                <c:pt idx="623">
                  <c:v>1.9999980926513599E-2</c:v>
                </c:pt>
                <c:pt idx="624">
                  <c:v>1.9999980926513599E-2</c:v>
                </c:pt>
                <c:pt idx="625">
                  <c:v>1.9999980926513599E-2</c:v>
                </c:pt>
                <c:pt idx="626">
                  <c:v>1.9999980926513599E-2</c:v>
                </c:pt>
                <c:pt idx="627">
                  <c:v>1.9999980926513599E-2</c:v>
                </c:pt>
                <c:pt idx="628">
                  <c:v>1.9999980926513599E-2</c:v>
                </c:pt>
                <c:pt idx="629">
                  <c:v>1.9999980926513599E-2</c:v>
                </c:pt>
                <c:pt idx="630">
                  <c:v>1.9999980926513599E-2</c:v>
                </c:pt>
                <c:pt idx="631">
                  <c:v>1.9999980926513599E-2</c:v>
                </c:pt>
                <c:pt idx="632">
                  <c:v>1.9999980926513599E-2</c:v>
                </c:pt>
                <c:pt idx="633">
                  <c:v>1.9999980926513599E-2</c:v>
                </c:pt>
                <c:pt idx="634">
                  <c:v>1.9999980926513599E-2</c:v>
                </c:pt>
                <c:pt idx="635">
                  <c:v>1.9999980926513599E-2</c:v>
                </c:pt>
                <c:pt idx="636">
                  <c:v>1.9999980926513599E-2</c:v>
                </c:pt>
                <c:pt idx="637">
                  <c:v>1.9999980926513599E-2</c:v>
                </c:pt>
                <c:pt idx="638">
                  <c:v>1.9999980926513599E-2</c:v>
                </c:pt>
                <c:pt idx="639">
                  <c:v>1.9999980926513599E-2</c:v>
                </c:pt>
                <c:pt idx="640">
                  <c:v>1.9999980926513599E-2</c:v>
                </c:pt>
                <c:pt idx="641">
                  <c:v>1.9999980926513599E-2</c:v>
                </c:pt>
                <c:pt idx="642">
                  <c:v>1.9999980926513599E-2</c:v>
                </c:pt>
                <c:pt idx="643">
                  <c:v>1.9999980926513599E-2</c:v>
                </c:pt>
                <c:pt idx="644">
                  <c:v>1.9999980926513599E-2</c:v>
                </c:pt>
                <c:pt idx="645">
                  <c:v>1.9999980926513599E-2</c:v>
                </c:pt>
                <c:pt idx="646">
                  <c:v>1.9999980926513599E-2</c:v>
                </c:pt>
                <c:pt idx="647">
                  <c:v>1.9999980926513599E-2</c:v>
                </c:pt>
                <c:pt idx="648">
                  <c:v>1.9999980926513599E-2</c:v>
                </c:pt>
                <c:pt idx="649">
                  <c:v>1.9999980926513599E-2</c:v>
                </c:pt>
                <c:pt idx="650">
                  <c:v>1.9999980926513599E-2</c:v>
                </c:pt>
                <c:pt idx="651">
                  <c:v>1.9999980926513599E-2</c:v>
                </c:pt>
                <c:pt idx="652">
                  <c:v>1.9999980926513599E-2</c:v>
                </c:pt>
                <c:pt idx="653">
                  <c:v>1.9999980926513599E-2</c:v>
                </c:pt>
                <c:pt idx="654">
                  <c:v>1.9999980926513599E-2</c:v>
                </c:pt>
                <c:pt idx="655">
                  <c:v>1.9999980926513599E-2</c:v>
                </c:pt>
                <c:pt idx="656">
                  <c:v>1.9999980926513599E-2</c:v>
                </c:pt>
                <c:pt idx="657">
                  <c:v>1.9999980926513599E-2</c:v>
                </c:pt>
                <c:pt idx="658">
                  <c:v>1.9999980926513599E-2</c:v>
                </c:pt>
                <c:pt idx="659">
                  <c:v>1.9999980926513599E-2</c:v>
                </c:pt>
                <c:pt idx="660">
                  <c:v>1.9999980926513599E-2</c:v>
                </c:pt>
                <c:pt idx="661">
                  <c:v>1.9999980926513599E-2</c:v>
                </c:pt>
                <c:pt idx="662">
                  <c:v>1.9999980926513599E-2</c:v>
                </c:pt>
                <c:pt idx="663">
                  <c:v>1.9999980926513599E-2</c:v>
                </c:pt>
                <c:pt idx="664">
                  <c:v>1.9999980926513599E-2</c:v>
                </c:pt>
                <c:pt idx="665">
                  <c:v>1.9999980926513599E-2</c:v>
                </c:pt>
                <c:pt idx="666">
                  <c:v>1.9999980926513599E-2</c:v>
                </c:pt>
                <c:pt idx="667">
                  <c:v>1.9999980926513599E-2</c:v>
                </c:pt>
                <c:pt idx="668">
                  <c:v>1.9999980926513599E-2</c:v>
                </c:pt>
                <c:pt idx="669">
                  <c:v>1.9999980926513599E-2</c:v>
                </c:pt>
                <c:pt idx="670">
                  <c:v>1.9999980926513599E-2</c:v>
                </c:pt>
                <c:pt idx="671">
                  <c:v>1.9999980926513599E-2</c:v>
                </c:pt>
                <c:pt idx="672">
                  <c:v>1.9999980926513599E-2</c:v>
                </c:pt>
                <c:pt idx="673">
                  <c:v>1.9999980926513599E-2</c:v>
                </c:pt>
                <c:pt idx="674">
                  <c:v>1.9999980926513599E-2</c:v>
                </c:pt>
                <c:pt idx="675">
                  <c:v>1.9999980926513599E-2</c:v>
                </c:pt>
                <c:pt idx="676">
                  <c:v>1.9999980926513599E-2</c:v>
                </c:pt>
                <c:pt idx="677">
                  <c:v>1.9999980926513599E-2</c:v>
                </c:pt>
                <c:pt idx="678">
                  <c:v>1.9999980926513599E-2</c:v>
                </c:pt>
                <c:pt idx="679">
                  <c:v>1.9999980926513599E-2</c:v>
                </c:pt>
                <c:pt idx="680">
                  <c:v>1.9999980926513599E-2</c:v>
                </c:pt>
                <c:pt idx="681">
                  <c:v>1.9999980926513599E-2</c:v>
                </c:pt>
                <c:pt idx="682">
                  <c:v>1.9999980926513599E-2</c:v>
                </c:pt>
                <c:pt idx="683">
                  <c:v>1.9999980926513599E-2</c:v>
                </c:pt>
                <c:pt idx="684">
                  <c:v>1.9999980926513599E-2</c:v>
                </c:pt>
                <c:pt idx="685">
                  <c:v>1.9999980926513599E-2</c:v>
                </c:pt>
                <c:pt idx="686">
                  <c:v>1.9999980926513599E-2</c:v>
                </c:pt>
                <c:pt idx="687">
                  <c:v>1.9999980926513599E-2</c:v>
                </c:pt>
                <c:pt idx="688">
                  <c:v>1.9999980926513599E-2</c:v>
                </c:pt>
                <c:pt idx="689">
                  <c:v>1.9999980926513599E-2</c:v>
                </c:pt>
                <c:pt idx="690">
                  <c:v>1.9999980926513599E-2</c:v>
                </c:pt>
                <c:pt idx="691">
                  <c:v>1.9999980926513599E-2</c:v>
                </c:pt>
                <c:pt idx="692">
                  <c:v>1.9999980926513599E-2</c:v>
                </c:pt>
                <c:pt idx="693">
                  <c:v>1.9999980926513599E-2</c:v>
                </c:pt>
                <c:pt idx="694">
                  <c:v>1.9999980926513599E-2</c:v>
                </c:pt>
                <c:pt idx="695">
                  <c:v>1.9999980926513599E-2</c:v>
                </c:pt>
                <c:pt idx="696">
                  <c:v>1.9999980926513599E-2</c:v>
                </c:pt>
                <c:pt idx="697">
                  <c:v>1.9999980926513599E-2</c:v>
                </c:pt>
                <c:pt idx="698">
                  <c:v>1.9999980926513599E-2</c:v>
                </c:pt>
                <c:pt idx="699">
                  <c:v>1.9999980926513599E-2</c:v>
                </c:pt>
                <c:pt idx="700">
                  <c:v>1.9999980926513599E-2</c:v>
                </c:pt>
                <c:pt idx="701">
                  <c:v>1.9999980926513599E-2</c:v>
                </c:pt>
                <c:pt idx="702">
                  <c:v>1.9999980926513599E-2</c:v>
                </c:pt>
                <c:pt idx="703">
                  <c:v>1.9999980926513599E-2</c:v>
                </c:pt>
                <c:pt idx="704">
                  <c:v>1.9999980926513599E-2</c:v>
                </c:pt>
                <c:pt idx="705">
                  <c:v>1.9999980926513599E-2</c:v>
                </c:pt>
                <c:pt idx="706">
                  <c:v>1.9999980926513599E-2</c:v>
                </c:pt>
                <c:pt idx="707">
                  <c:v>1.9999980926513599E-2</c:v>
                </c:pt>
                <c:pt idx="708">
                  <c:v>1.9999980926513599E-2</c:v>
                </c:pt>
                <c:pt idx="709">
                  <c:v>1.9999980926513599E-2</c:v>
                </c:pt>
                <c:pt idx="710">
                  <c:v>1.9999980926513599E-2</c:v>
                </c:pt>
                <c:pt idx="711">
                  <c:v>1.9999980926513599E-2</c:v>
                </c:pt>
                <c:pt idx="712">
                  <c:v>1.9999980926513599E-2</c:v>
                </c:pt>
                <c:pt idx="713">
                  <c:v>1.9999980926513599E-2</c:v>
                </c:pt>
                <c:pt idx="714">
                  <c:v>1.9999980926513599E-2</c:v>
                </c:pt>
                <c:pt idx="715">
                  <c:v>1.9999980926513599E-2</c:v>
                </c:pt>
                <c:pt idx="716">
                  <c:v>1.9999980926513599E-2</c:v>
                </c:pt>
                <c:pt idx="717">
                  <c:v>1.9999980926513599E-2</c:v>
                </c:pt>
                <c:pt idx="718">
                  <c:v>1.9999980926513599E-2</c:v>
                </c:pt>
                <c:pt idx="719">
                  <c:v>1.9999980926513599E-2</c:v>
                </c:pt>
                <c:pt idx="720">
                  <c:v>1.9999980926513599E-2</c:v>
                </c:pt>
                <c:pt idx="721">
                  <c:v>1.9999980926513599E-2</c:v>
                </c:pt>
                <c:pt idx="722">
                  <c:v>1.9999980926513599E-2</c:v>
                </c:pt>
                <c:pt idx="723">
                  <c:v>1.9999980926513599E-2</c:v>
                </c:pt>
                <c:pt idx="724">
                  <c:v>1.9999980926513599E-2</c:v>
                </c:pt>
                <c:pt idx="725">
                  <c:v>1.9999980926513599E-2</c:v>
                </c:pt>
                <c:pt idx="726">
                  <c:v>1.9999980926513599E-2</c:v>
                </c:pt>
                <c:pt idx="727">
                  <c:v>1.9999980926513599E-2</c:v>
                </c:pt>
                <c:pt idx="728">
                  <c:v>1.9999980926513599E-2</c:v>
                </c:pt>
                <c:pt idx="729">
                  <c:v>1.9999980926513599E-2</c:v>
                </c:pt>
                <c:pt idx="730">
                  <c:v>1.9999980926513599E-2</c:v>
                </c:pt>
                <c:pt idx="731">
                  <c:v>1.9999980926513599E-2</c:v>
                </c:pt>
                <c:pt idx="732">
                  <c:v>1.9999980926513599E-2</c:v>
                </c:pt>
                <c:pt idx="733">
                  <c:v>1.9999980926513599E-2</c:v>
                </c:pt>
                <c:pt idx="734">
                  <c:v>1.9999980926513599E-2</c:v>
                </c:pt>
                <c:pt idx="735">
                  <c:v>1.9999980926513599E-2</c:v>
                </c:pt>
                <c:pt idx="736">
                  <c:v>1.9999980926513599E-2</c:v>
                </c:pt>
                <c:pt idx="737">
                  <c:v>1.9999980926513599E-2</c:v>
                </c:pt>
                <c:pt idx="738">
                  <c:v>1.9999980926513599E-2</c:v>
                </c:pt>
                <c:pt idx="739">
                  <c:v>1.9999980926513599E-2</c:v>
                </c:pt>
                <c:pt idx="740">
                  <c:v>1.9999980926513599E-2</c:v>
                </c:pt>
                <c:pt idx="741">
                  <c:v>1.9999980926513599E-2</c:v>
                </c:pt>
                <c:pt idx="742">
                  <c:v>1.9999980926513599E-2</c:v>
                </c:pt>
                <c:pt idx="743">
                  <c:v>1.9999980926513599E-2</c:v>
                </c:pt>
                <c:pt idx="744">
                  <c:v>1.9999980926513599E-2</c:v>
                </c:pt>
                <c:pt idx="745">
                  <c:v>1.9999980926513599E-2</c:v>
                </c:pt>
                <c:pt idx="746">
                  <c:v>1.9999980926513599E-2</c:v>
                </c:pt>
                <c:pt idx="747">
                  <c:v>1.9999980926513599E-2</c:v>
                </c:pt>
                <c:pt idx="748">
                  <c:v>1.9999980926513599E-2</c:v>
                </c:pt>
                <c:pt idx="749">
                  <c:v>1.9999980926513599E-2</c:v>
                </c:pt>
                <c:pt idx="750">
                  <c:v>1.9999980926513599E-2</c:v>
                </c:pt>
                <c:pt idx="751">
                  <c:v>1.9999980926513599E-2</c:v>
                </c:pt>
                <c:pt idx="752">
                  <c:v>1.9999980926513599E-2</c:v>
                </c:pt>
                <c:pt idx="753">
                  <c:v>1.9999980926513599E-2</c:v>
                </c:pt>
                <c:pt idx="754">
                  <c:v>1.9999980926513599E-2</c:v>
                </c:pt>
                <c:pt idx="755">
                  <c:v>1.9999980926513599E-2</c:v>
                </c:pt>
                <c:pt idx="756">
                  <c:v>1.9999980926513599E-2</c:v>
                </c:pt>
                <c:pt idx="757">
                  <c:v>1.9999980926513599E-2</c:v>
                </c:pt>
                <c:pt idx="758">
                  <c:v>1.9999980926513599E-2</c:v>
                </c:pt>
                <c:pt idx="759">
                  <c:v>1.9999980926513599E-2</c:v>
                </c:pt>
                <c:pt idx="760">
                  <c:v>1.9999980926513599E-2</c:v>
                </c:pt>
                <c:pt idx="761">
                  <c:v>1.9999980926513599E-2</c:v>
                </c:pt>
                <c:pt idx="762">
                  <c:v>1.9999980926513599E-2</c:v>
                </c:pt>
                <c:pt idx="763">
                  <c:v>1.9999980926513599E-2</c:v>
                </c:pt>
                <c:pt idx="764">
                  <c:v>1.9999980926513599E-2</c:v>
                </c:pt>
                <c:pt idx="765">
                  <c:v>1.9999980926513599E-2</c:v>
                </c:pt>
                <c:pt idx="766">
                  <c:v>1.9999980926513599E-2</c:v>
                </c:pt>
                <c:pt idx="767">
                  <c:v>1.9999980926513599E-2</c:v>
                </c:pt>
                <c:pt idx="768">
                  <c:v>1.9999980926513599E-2</c:v>
                </c:pt>
                <c:pt idx="769">
                  <c:v>1.9999980926513599E-2</c:v>
                </c:pt>
                <c:pt idx="770">
                  <c:v>1.9999980926513599E-2</c:v>
                </c:pt>
                <c:pt idx="771">
                  <c:v>1.9999980926513599E-2</c:v>
                </c:pt>
                <c:pt idx="772">
                  <c:v>1.9999980926513599E-2</c:v>
                </c:pt>
                <c:pt idx="773">
                  <c:v>1.9999980926513599E-2</c:v>
                </c:pt>
                <c:pt idx="774">
                  <c:v>1.9999980926513599E-2</c:v>
                </c:pt>
                <c:pt idx="775">
                  <c:v>1.9999980926513599E-2</c:v>
                </c:pt>
                <c:pt idx="776">
                  <c:v>1.9999980926513599E-2</c:v>
                </c:pt>
                <c:pt idx="777">
                  <c:v>1.9999980926513599E-2</c:v>
                </c:pt>
                <c:pt idx="778">
                  <c:v>1.9999980926513599E-2</c:v>
                </c:pt>
                <c:pt idx="779">
                  <c:v>1.9999980926513599E-2</c:v>
                </c:pt>
                <c:pt idx="780">
                  <c:v>1.9999980926513599E-2</c:v>
                </c:pt>
                <c:pt idx="781">
                  <c:v>1.9999980926513599E-2</c:v>
                </c:pt>
                <c:pt idx="782">
                  <c:v>1.9999980926513599E-2</c:v>
                </c:pt>
                <c:pt idx="783">
                  <c:v>1.9999980926513599E-2</c:v>
                </c:pt>
                <c:pt idx="784">
                  <c:v>1.9999980926513599E-2</c:v>
                </c:pt>
                <c:pt idx="785">
                  <c:v>1.9999980926513599E-2</c:v>
                </c:pt>
                <c:pt idx="786">
                  <c:v>1.9999980926513599E-2</c:v>
                </c:pt>
                <c:pt idx="787">
                  <c:v>1.9999980926513599E-2</c:v>
                </c:pt>
                <c:pt idx="788">
                  <c:v>1.9999980926513599E-2</c:v>
                </c:pt>
                <c:pt idx="789">
                  <c:v>1.9999980926513599E-2</c:v>
                </c:pt>
                <c:pt idx="790">
                  <c:v>1.9999980926513599E-2</c:v>
                </c:pt>
                <c:pt idx="791">
                  <c:v>1.9999980926513599E-2</c:v>
                </c:pt>
                <c:pt idx="792">
                  <c:v>1.9999980926513599E-2</c:v>
                </c:pt>
                <c:pt idx="793">
                  <c:v>1.9999980926513599E-2</c:v>
                </c:pt>
                <c:pt idx="794">
                  <c:v>1.9999980926513599E-2</c:v>
                </c:pt>
                <c:pt idx="795">
                  <c:v>1.9999980926513599E-2</c:v>
                </c:pt>
                <c:pt idx="796">
                  <c:v>1.9999980926513599E-2</c:v>
                </c:pt>
                <c:pt idx="797">
                  <c:v>1.9999980926513599E-2</c:v>
                </c:pt>
                <c:pt idx="798">
                  <c:v>1.9999980926513599E-2</c:v>
                </c:pt>
                <c:pt idx="799">
                  <c:v>1.9999980926513599E-2</c:v>
                </c:pt>
                <c:pt idx="800">
                  <c:v>1.9999980926513599E-2</c:v>
                </c:pt>
                <c:pt idx="801">
                  <c:v>1.9999980926513599E-2</c:v>
                </c:pt>
                <c:pt idx="802">
                  <c:v>1.9999980926513599E-2</c:v>
                </c:pt>
                <c:pt idx="803">
                  <c:v>1.9999980926513599E-2</c:v>
                </c:pt>
                <c:pt idx="804">
                  <c:v>1.9999980926513599E-2</c:v>
                </c:pt>
                <c:pt idx="805">
                  <c:v>1.9999980926513599E-2</c:v>
                </c:pt>
                <c:pt idx="806">
                  <c:v>1.9999980926513599E-2</c:v>
                </c:pt>
                <c:pt idx="807">
                  <c:v>1.9999980926513599E-2</c:v>
                </c:pt>
                <c:pt idx="808">
                  <c:v>1.9999980926513599E-2</c:v>
                </c:pt>
                <c:pt idx="809">
                  <c:v>1.9999980926513599E-2</c:v>
                </c:pt>
                <c:pt idx="810">
                  <c:v>1.9999980926513599E-2</c:v>
                </c:pt>
                <c:pt idx="811">
                  <c:v>1.9999980926513599E-2</c:v>
                </c:pt>
                <c:pt idx="812">
                  <c:v>1.9999980926513599E-2</c:v>
                </c:pt>
                <c:pt idx="813">
                  <c:v>1.9999980926513599E-2</c:v>
                </c:pt>
                <c:pt idx="814">
                  <c:v>1.9999980926513599E-2</c:v>
                </c:pt>
                <c:pt idx="815">
                  <c:v>1.9999980926513599E-2</c:v>
                </c:pt>
                <c:pt idx="816">
                  <c:v>1.9999980926513599E-2</c:v>
                </c:pt>
                <c:pt idx="817">
                  <c:v>1.9999980926513599E-2</c:v>
                </c:pt>
                <c:pt idx="818">
                  <c:v>1.9999980926513599E-2</c:v>
                </c:pt>
                <c:pt idx="819">
                  <c:v>1.9999980926513599E-2</c:v>
                </c:pt>
                <c:pt idx="820">
                  <c:v>1.9999980926513599E-2</c:v>
                </c:pt>
                <c:pt idx="821">
                  <c:v>1.9999980926513599E-2</c:v>
                </c:pt>
                <c:pt idx="822">
                  <c:v>1.9999980926513599E-2</c:v>
                </c:pt>
                <c:pt idx="823">
                  <c:v>1.9999980926513599E-2</c:v>
                </c:pt>
                <c:pt idx="824">
                  <c:v>1.9999980926513599E-2</c:v>
                </c:pt>
                <c:pt idx="825">
                  <c:v>1.9999980926513599E-2</c:v>
                </c:pt>
                <c:pt idx="826">
                  <c:v>1.9999980926513599E-2</c:v>
                </c:pt>
                <c:pt idx="827">
                  <c:v>1.9999980926513599E-2</c:v>
                </c:pt>
                <c:pt idx="828">
                  <c:v>1.9999980926513599E-2</c:v>
                </c:pt>
                <c:pt idx="829">
                  <c:v>1.9999980926513599E-2</c:v>
                </c:pt>
                <c:pt idx="830">
                  <c:v>1.9999980926513599E-2</c:v>
                </c:pt>
                <c:pt idx="831">
                  <c:v>1.9999980926513599E-2</c:v>
                </c:pt>
                <c:pt idx="832">
                  <c:v>1.9999980926513599E-2</c:v>
                </c:pt>
                <c:pt idx="833">
                  <c:v>1.9999980926513599E-2</c:v>
                </c:pt>
                <c:pt idx="834">
                  <c:v>1.9999980926513599E-2</c:v>
                </c:pt>
                <c:pt idx="835">
                  <c:v>1.9999980926513599E-2</c:v>
                </c:pt>
                <c:pt idx="836">
                  <c:v>1.9999980926513599E-2</c:v>
                </c:pt>
                <c:pt idx="837">
                  <c:v>1.9999980926513599E-2</c:v>
                </c:pt>
                <c:pt idx="838">
                  <c:v>1.9999980926513599E-2</c:v>
                </c:pt>
                <c:pt idx="839">
                  <c:v>1.9999980926513599E-2</c:v>
                </c:pt>
                <c:pt idx="840">
                  <c:v>1.9999980926513599E-2</c:v>
                </c:pt>
                <c:pt idx="841">
                  <c:v>1.9999980926513599E-2</c:v>
                </c:pt>
                <c:pt idx="842">
                  <c:v>1.9999980926513599E-2</c:v>
                </c:pt>
                <c:pt idx="843">
                  <c:v>1.9999980926513599E-2</c:v>
                </c:pt>
                <c:pt idx="844">
                  <c:v>1.9999980926513599E-2</c:v>
                </c:pt>
                <c:pt idx="845">
                  <c:v>1.9999980926513599E-2</c:v>
                </c:pt>
                <c:pt idx="846">
                  <c:v>1.9999980926513599E-2</c:v>
                </c:pt>
                <c:pt idx="847">
                  <c:v>1.9999980926513599E-2</c:v>
                </c:pt>
                <c:pt idx="848">
                  <c:v>1.9999980926513599E-2</c:v>
                </c:pt>
                <c:pt idx="849">
                  <c:v>1.9999980926513599E-2</c:v>
                </c:pt>
                <c:pt idx="850">
                  <c:v>1.9999980926513599E-2</c:v>
                </c:pt>
                <c:pt idx="851">
                  <c:v>1.9999980926513599E-2</c:v>
                </c:pt>
                <c:pt idx="852">
                  <c:v>1.9999980926513599E-2</c:v>
                </c:pt>
                <c:pt idx="853">
                  <c:v>1.9999980926513599E-2</c:v>
                </c:pt>
                <c:pt idx="854">
                  <c:v>1.9999980926513599E-2</c:v>
                </c:pt>
                <c:pt idx="855">
                  <c:v>1.9999980926513599E-2</c:v>
                </c:pt>
                <c:pt idx="856">
                  <c:v>1.9999980926513599E-2</c:v>
                </c:pt>
                <c:pt idx="857">
                  <c:v>1.9999980926513599E-2</c:v>
                </c:pt>
                <c:pt idx="858">
                  <c:v>1.9999980926513599E-2</c:v>
                </c:pt>
                <c:pt idx="859">
                  <c:v>1.9999980926513599E-2</c:v>
                </c:pt>
                <c:pt idx="860">
                  <c:v>1.9999980926513599E-2</c:v>
                </c:pt>
                <c:pt idx="861">
                  <c:v>1.9999980926513599E-2</c:v>
                </c:pt>
                <c:pt idx="862">
                  <c:v>1.9999980926513599E-2</c:v>
                </c:pt>
                <c:pt idx="863">
                  <c:v>1.9999980926513599E-2</c:v>
                </c:pt>
                <c:pt idx="864">
                  <c:v>1.9999980926513599E-2</c:v>
                </c:pt>
                <c:pt idx="865">
                  <c:v>1.9999980926513599E-2</c:v>
                </c:pt>
                <c:pt idx="866">
                  <c:v>1.9999980926513599E-2</c:v>
                </c:pt>
                <c:pt idx="867">
                  <c:v>1.9999980926513599E-2</c:v>
                </c:pt>
                <c:pt idx="868">
                  <c:v>1.9999980926513599E-2</c:v>
                </c:pt>
                <c:pt idx="869">
                  <c:v>1.9999980926513599E-2</c:v>
                </c:pt>
                <c:pt idx="870">
                  <c:v>1.9999980926513599E-2</c:v>
                </c:pt>
                <c:pt idx="871">
                  <c:v>1.9999980926513599E-2</c:v>
                </c:pt>
                <c:pt idx="872">
                  <c:v>1.9999980926513599E-2</c:v>
                </c:pt>
                <c:pt idx="873">
                  <c:v>1.9999980926513599E-2</c:v>
                </c:pt>
                <c:pt idx="874">
                  <c:v>1.9999980926513599E-2</c:v>
                </c:pt>
                <c:pt idx="875">
                  <c:v>1.9999980926513599E-2</c:v>
                </c:pt>
                <c:pt idx="876">
                  <c:v>1.9999980926513599E-2</c:v>
                </c:pt>
                <c:pt idx="877">
                  <c:v>1.9999980926513599E-2</c:v>
                </c:pt>
                <c:pt idx="878">
                  <c:v>1.9999980926513599E-2</c:v>
                </c:pt>
                <c:pt idx="879">
                  <c:v>1.9999980926513599E-2</c:v>
                </c:pt>
                <c:pt idx="880">
                  <c:v>1.9999980926513599E-2</c:v>
                </c:pt>
                <c:pt idx="881">
                  <c:v>1.9999980926513599E-2</c:v>
                </c:pt>
                <c:pt idx="882">
                  <c:v>1.9999980926513599E-2</c:v>
                </c:pt>
                <c:pt idx="883">
                  <c:v>1.9999980926513599E-2</c:v>
                </c:pt>
                <c:pt idx="884">
                  <c:v>1.9999980926513599E-2</c:v>
                </c:pt>
                <c:pt idx="885">
                  <c:v>1.9999980926513599E-2</c:v>
                </c:pt>
                <c:pt idx="886">
                  <c:v>1.9999980926513599E-2</c:v>
                </c:pt>
                <c:pt idx="887">
                  <c:v>1.9999980926513599E-2</c:v>
                </c:pt>
                <c:pt idx="888">
                  <c:v>1.9999980926513599E-2</c:v>
                </c:pt>
                <c:pt idx="889">
                  <c:v>1.9999980926513599E-2</c:v>
                </c:pt>
                <c:pt idx="890">
                  <c:v>1.9999980926513599E-2</c:v>
                </c:pt>
                <c:pt idx="891">
                  <c:v>1.9999980926513599E-2</c:v>
                </c:pt>
                <c:pt idx="892">
                  <c:v>1.9999980926513599E-2</c:v>
                </c:pt>
                <c:pt idx="893">
                  <c:v>1.9999980926513599E-2</c:v>
                </c:pt>
                <c:pt idx="894">
                  <c:v>1.9999980926513599E-2</c:v>
                </c:pt>
                <c:pt idx="895">
                  <c:v>1.9999980926513599E-2</c:v>
                </c:pt>
                <c:pt idx="896">
                  <c:v>1.9999980926513599E-2</c:v>
                </c:pt>
                <c:pt idx="897">
                  <c:v>1.9999980926513599E-2</c:v>
                </c:pt>
                <c:pt idx="898">
                  <c:v>1.9999980926513599E-2</c:v>
                </c:pt>
                <c:pt idx="899">
                  <c:v>1.9999980926513599E-2</c:v>
                </c:pt>
                <c:pt idx="900">
                  <c:v>1.9999980926513599E-2</c:v>
                </c:pt>
                <c:pt idx="901">
                  <c:v>1.9999980926513599E-2</c:v>
                </c:pt>
                <c:pt idx="902">
                  <c:v>1.9999980926513599E-2</c:v>
                </c:pt>
                <c:pt idx="903">
                  <c:v>1.9999980926513599E-2</c:v>
                </c:pt>
                <c:pt idx="904">
                  <c:v>1.9999980926513599E-2</c:v>
                </c:pt>
                <c:pt idx="905">
                  <c:v>1.9999980926513599E-2</c:v>
                </c:pt>
                <c:pt idx="906">
                  <c:v>1.9999980926513599E-2</c:v>
                </c:pt>
                <c:pt idx="907">
                  <c:v>1.9999980926513599E-2</c:v>
                </c:pt>
                <c:pt idx="908">
                  <c:v>1.9999980926513599E-2</c:v>
                </c:pt>
                <c:pt idx="909">
                  <c:v>1.9999980926513599E-2</c:v>
                </c:pt>
                <c:pt idx="910">
                  <c:v>1.9999980926513599E-2</c:v>
                </c:pt>
                <c:pt idx="911">
                  <c:v>1.9999980926513599E-2</c:v>
                </c:pt>
                <c:pt idx="912">
                  <c:v>1.9999980926513599E-2</c:v>
                </c:pt>
                <c:pt idx="913">
                  <c:v>1.9999980926513599E-2</c:v>
                </c:pt>
                <c:pt idx="914">
                  <c:v>1.9999980926513599E-2</c:v>
                </c:pt>
                <c:pt idx="915">
                  <c:v>1.9999980926513599E-2</c:v>
                </c:pt>
                <c:pt idx="916">
                  <c:v>1.9999980926513599E-2</c:v>
                </c:pt>
                <c:pt idx="917">
                  <c:v>1.9999980926513599E-2</c:v>
                </c:pt>
                <c:pt idx="918">
                  <c:v>1.9999980926513599E-2</c:v>
                </c:pt>
                <c:pt idx="919">
                  <c:v>1.9999980926513599E-2</c:v>
                </c:pt>
                <c:pt idx="920">
                  <c:v>1.9999980926513599E-2</c:v>
                </c:pt>
                <c:pt idx="921">
                  <c:v>1.9999980926513599E-2</c:v>
                </c:pt>
                <c:pt idx="922">
                  <c:v>1.9999980926513599E-2</c:v>
                </c:pt>
                <c:pt idx="923">
                  <c:v>1.9999980926513599E-2</c:v>
                </c:pt>
                <c:pt idx="924">
                  <c:v>1.9999980926513599E-2</c:v>
                </c:pt>
                <c:pt idx="925">
                  <c:v>1.9999980926513599E-2</c:v>
                </c:pt>
                <c:pt idx="926">
                  <c:v>1.9999980926513599E-2</c:v>
                </c:pt>
                <c:pt idx="927">
                  <c:v>1.9999980926513599E-2</c:v>
                </c:pt>
                <c:pt idx="928">
                  <c:v>1.9999980926513599E-2</c:v>
                </c:pt>
                <c:pt idx="929">
                  <c:v>1.9999980926513599E-2</c:v>
                </c:pt>
                <c:pt idx="930">
                  <c:v>1.9999980926513599E-2</c:v>
                </c:pt>
                <c:pt idx="931">
                  <c:v>1.9999980926513599E-2</c:v>
                </c:pt>
                <c:pt idx="932">
                  <c:v>1.9999980926513599E-2</c:v>
                </c:pt>
                <c:pt idx="933">
                  <c:v>1.9999980926513599E-2</c:v>
                </c:pt>
                <c:pt idx="934">
                  <c:v>1.9999980926513599E-2</c:v>
                </c:pt>
                <c:pt idx="935">
                  <c:v>1.9999980926513599E-2</c:v>
                </c:pt>
                <c:pt idx="936">
                  <c:v>1.9999980926513599E-2</c:v>
                </c:pt>
                <c:pt idx="937">
                  <c:v>1.9999980926513599E-2</c:v>
                </c:pt>
                <c:pt idx="938">
                  <c:v>1.9999980926513599E-2</c:v>
                </c:pt>
                <c:pt idx="939">
                  <c:v>1.9999980926513599E-2</c:v>
                </c:pt>
                <c:pt idx="940">
                  <c:v>1.9999980926513599E-2</c:v>
                </c:pt>
                <c:pt idx="941">
                  <c:v>1.9999980926513599E-2</c:v>
                </c:pt>
                <c:pt idx="942">
                  <c:v>1.9999980926513599E-2</c:v>
                </c:pt>
                <c:pt idx="943">
                  <c:v>1.9999980926513599E-2</c:v>
                </c:pt>
                <c:pt idx="944">
                  <c:v>1.9999980926513599E-2</c:v>
                </c:pt>
                <c:pt idx="945">
                  <c:v>1.9999980926513599E-2</c:v>
                </c:pt>
                <c:pt idx="946">
                  <c:v>1.9999980926513599E-2</c:v>
                </c:pt>
                <c:pt idx="947">
                  <c:v>1.9999980926513599E-2</c:v>
                </c:pt>
                <c:pt idx="948">
                  <c:v>1.9999980926513599E-2</c:v>
                </c:pt>
                <c:pt idx="949">
                  <c:v>1.9999980926513599E-2</c:v>
                </c:pt>
                <c:pt idx="950">
                  <c:v>1.9999980926513599E-2</c:v>
                </c:pt>
                <c:pt idx="951">
                  <c:v>1.9999980926513599E-2</c:v>
                </c:pt>
                <c:pt idx="952">
                  <c:v>1.9999980926513599E-2</c:v>
                </c:pt>
                <c:pt idx="953">
                  <c:v>1.9999980926513599E-2</c:v>
                </c:pt>
                <c:pt idx="954">
                  <c:v>1.9999980926513599E-2</c:v>
                </c:pt>
                <c:pt idx="955">
                  <c:v>1.9999980926513599E-2</c:v>
                </c:pt>
                <c:pt idx="956">
                  <c:v>1.9999980926513599E-2</c:v>
                </c:pt>
                <c:pt idx="957">
                  <c:v>1.9999980926513599E-2</c:v>
                </c:pt>
                <c:pt idx="958">
                  <c:v>1.9999980926513599E-2</c:v>
                </c:pt>
                <c:pt idx="959">
                  <c:v>1.9999980926513599E-2</c:v>
                </c:pt>
                <c:pt idx="960">
                  <c:v>1.9999980926513599E-2</c:v>
                </c:pt>
                <c:pt idx="961">
                  <c:v>1.9999980926513599E-2</c:v>
                </c:pt>
                <c:pt idx="962">
                  <c:v>1.9999980926513599E-2</c:v>
                </c:pt>
                <c:pt idx="963">
                  <c:v>1.9999980926513599E-2</c:v>
                </c:pt>
                <c:pt idx="964">
                  <c:v>1.9999980926513599E-2</c:v>
                </c:pt>
                <c:pt idx="965">
                  <c:v>1.9999980926513599E-2</c:v>
                </c:pt>
                <c:pt idx="966">
                  <c:v>1.9999980926513599E-2</c:v>
                </c:pt>
                <c:pt idx="967">
                  <c:v>1.9999980926513599E-2</c:v>
                </c:pt>
                <c:pt idx="968">
                  <c:v>1.9999980926513599E-2</c:v>
                </c:pt>
                <c:pt idx="969">
                  <c:v>1.9999980926513599E-2</c:v>
                </c:pt>
                <c:pt idx="970">
                  <c:v>1.9999980926513599E-2</c:v>
                </c:pt>
                <c:pt idx="971">
                  <c:v>1.9999980926513599E-2</c:v>
                </c:pt>
                <c:pt idx="972">
                  <c:v>1.9999980926513599E-2</c:v>
                </c:pt>
                <c:pt idx="973">
                  <c:v>1.9999980926513599E-2</c:v>
                </c:pt>
                <c:pt idx="974">
                  <c:v>1.9999980926513599E-2</c:v>
                </c:pt>
                <c:pt idx="975">
                  <c:v>1.9999980926513599E-2</c:v>
                </c:pt>
                <c:pt idx="976">
                  <c:v>1.9999980926513599E-2</c:v>
                </c:pt>
                <c:pt idx="977">
                  <c:v>1.9999980926513599E-2</c:v>
                </c:pt>
                <c:pt idx="978">
                  <c:v>1.9999980926513599E-2</c:v>
                </c:pt>
                <c:pt idx="979">
                  <c:v>1.9999980926513599E-2</c:v>
                </c:pt>
                <c:pt idx="980">
                  <c:v>1.9999980926513599E-2</c:v>
                </c:pt>
                <c:pt idx="981">
                  <c:v>1.9999980926513599E-2</c:v>
                </c:pt>
                <c:pt idx="982">
                  <c:v>1.9999980926513599E-2</c:v>
                </c:pt>
                <c:pt idx="983">
                  <c:v>1.9999980926513599E-2</c:v>
                </c:pt>
                <c:pt idx="984">
                  <c:v>1.9999980926513599E-2</c:v>
                </c:pt>
                <c:pt idx="985">
                  <c:v>1.9999980926513599E-2</c:v>
                </c:pt>
                <c:pt idx="986">
                  <c:v>1.9999980926513599E-2</c:v>
                </c:pt>
                <c:pt idx="987">
                  <c:v>1.9999980926513599E-2</c:v>
                </c:pt>
                <c:pt idx="988">
                  <c:v>1.9999980926513599E-2</c:v>
                </c:pt>
                <c:pt idx="989">
                  <c:v>1.9999980926513599E-2</c:v>
                </c:pt>
                <c:pt idx="990">
                  <c:v>1.9999980926513599E-2</c:v>
                </c:pt>
                <c:pt idx="991">
                  <c:v>1.9999980926513599E-2</c:v>
                </c:pt>
                <c:pt idx="992">
                  <c:v>1.9999980926513599E-2</c:v>
                </c:pt>
                <c:pt idx="993">
                  <c:v>1.9999980926513599E-2</c:v>
                </c:pt>
                <c:pt idx="994">
                  <c:v>1.9999980926513599E-2</c:v>
                </c:pt>
                <c:pt idx="995">
                  <c:v>1.9999980926513599E-2</c:v>
                </c:pt>
                <c:pt idx="996">
                  <c:v>1.9999980926513599E-2</c:v>
                </c:pt>
                <c:pt idx="997">
                  <c:v>1.9999980926513599E-2</c:v>
                </c:pt>
                <c:pt idx="998">
                  <c:v>1.9999980926513599E-2</c:v>
                </c:pt>
                <c:pt idx="999">
                  <c:v>1.9999980926513599E-2</c:v>
                </c:pt>
                <c:pt idx="1000">
                  <c:v>1.9999980926513599E-2</c:v>
                </c:pt>
                <c:pt idx="1001">
                  <c:v>1.9999980926513599E-2</c:v>
                </c:pt>
                <c:pt idx="1002">
                  <c:v>1.9999980926513599E-2</c:v>
                </c:pt>
                <c:pt idx="1003">
                  <c:v>1.9999980926513599E-2</c:v>
                </c:pt>
                <c:pt idx="1004">
                  <c:v>1.9999980926513599E-2</c:v>
                </c:pt>
                <c:pt idx="1005">
                  <c:v>1.9999980926513599E-2</c:v>
                </c:pt>
                <c:pt idx="1006">
                  <c:v>1.9999980926513599E-2</c:v>
                </c:pt>
                <c:pt idx="1007">
                  <c:v>1.9999980926513599E-2</c:v>
                </c:pt>
                <c:pt idx="1008">
                  <c:v>1.9999980926513599E-2</c:v>
                </c:pt>
                <c:pt idx="1009">
                  <c:v>1.9999980926513599E-2</c:v>
                </c:pt>
                <c:pt idx="1010">
                  <c:v>1.9999980926513599E-2</c:v>
                </c:pt>
                <c:pt idx="1011">
                  <c:v>1.9999980926513599E-2</c:v>
                </c:pt>
                <c:pt idx="1012">
                  <c:v>1.9999980926513599E-2</c:v>
                </c:pt>
                <c:pt idx="1013">
                  <c:v>1.9999980926513599E-2</c:v>
                </c:pt>
                <c:pt idx="1014">
                  <c:v>1.9999980926513599E-2</c:v>
                </c:pt>
                <c:pt idx="1015">
                  <c:v>1.9999980926513599E-2</c:v>
                </c:pt>
                <c:pt idx="1016">
                  <c:v>1.9999980926513599E-2</c:v>
                </c:pt>
                <c:pt idx="1017">
                  <c:v>1.9999980926513599E-2</c:v>
                </c:pt>
                <c:pt idx="1018">
                  <c:v>1.9999980926513599E-2</c:v>
                </c:pt>
                <c:pt idx="1019">
                  <c:v>1.9999980926513599E-2</c:v>
                </c:pt>
                <c:pt idx="1020">
                  <c:v>1.9999980926513599E-2</c:v>
                </c:pt>
                <c:pt idx="1021">
                  <c:v>1.9999980926513599E-2</c:v>
                </c:pt>
                <c:pt idx="1022">
                  <c:v>1.9999980926513599E-2</c:v>
                </c:pt>
                <c:pt idx="1023">
                  <c:v>1.9999980926513599E-2</c:v>
                </c:pt>
                <c:pt idx="1024">
                  <c:v>1.9999980926513599E-2</c:v>
                </c:pt>
                <c:pt idx="1025">
                  <c:v>1.9999980926513599E-2</c:v>
                </c:pt>
                <c:pt idx="1026">
                  <c:v>1.9999980926513599E-2</c:v>
                </c:pt>
                <c:pt idx="1027">
                  <c:v>1.9999980926513599E-2</c:v>
                </c:pt>
                <c:pt idx="1028">
                  <c:v>1.9999980926513599E-2</c:v>
                </c:pt>
                <c:pt idx="1029">
                  <c:v>1.9999980926513599E-2</c:v>
                </c:pt>
                <c:pt idx="1030">
                  <c:v>1.9999980926513599E-2</c:v>
                </c:pt>
                <c:pt idx="1031">
                  <c:v>1.9999980926513599E-2</c:v>
                </c:pt>
                <c:pt idx="1032">
                  <c:v>1.9999980926513599E-2</c:v>
                </c:pt>
                <c:pt idx="1033">
                  <c:v>1.9999980926513599E-2</c:v>
                </c:pt>
                <c:pt idx="1034">
                  <c:v>1.9999980926513599E-2</c:v>
                </c:pt>
                <c:pt idx="1035">
                  <c:v>1.9999980926513599E-2</c:v>
                </c:pt>
                <c:pt idx="1036">
                  <c:v>1.9999980926513599E-2</c:v>
                </c:pt>
                <c:pt idx="1037">
                  <c:v>1.9999980926513599E-2</c:v>
                </c:pt>
                <c:pt idx="1038">
                  <c:v>1.9999980926513599E-2</c:v>
                </c:pt>
                <c:pt idx="1039">
                  <c:v>1.9999980926513599E-2</c:v>
                </c:pt>
                <c:pt idx="1040">
                  <c:v>1.9999980926513599E-2</c:v>
                </c:pt>
                <c:pt idx="1041">
                  <c:v>1.9999980926513599E-2</c:v>
                </c:pt>
                <c:pt idx="1042">
                  <c:v>1.9999980926513599E-2</c:v>
                </c:pt>
                <c:pt idx="1043">
                  <c:v>1.9999980926513599E-2</c:v>
                </c:pt>
                <c:pt idx="1044">
                  <c:v>1.9999980926513599E-2</c:v>
                </c:pt>
                <c:pt idx="1045">
                  <c:v>1.9999980926513599E-2</c:v>
                </c:pt>
                <c:pt idx="1046">
                  <c:v>1.9999980926513599E-2</c:v>
                </c:pt>
                <c:pt idx="1047">
                  <c:v>1.9999980926513599E-2</c:v>
                </c:pt>
                <c:pt idx="1048">
                  <c:v>1.9999980926513599E-2</c:v>
                </c:pt>
                <c:pt idx="1049">
                  <c:v>1.9999980926513599E-2</c:v>
                </c:pt>
                <c:pt idx="1050">
                  <c:v>1.9999980926513599E-2</c:v>
                </c:pt>
                <c:pt idx="1051">
                  <c:v>1.9999980926513599E-2</c:v>
                </c:pt>
                <c:pt idx="1052">
                  <c:v>1.9999980926513599E-2</c:v>
                </c:pt>
                <c:pt idx="1053">
                  <c:v>1.9999980926513599E-2</c:v>
                </c:pt>
                <c:pt idx="1054">
                  <c:v>1.9999980926513599E-2</c:v>
                </c:pt>
                <c:pt idx="1055">
                  <c:v>1.9999980926513599E-2</c:v>
                </c:pt>
                <c:pt idx="1056">
                  <c:v>1.9999980926513599E-2</c:v>
                </c:pt>
                <c:pt idx="1057">
                  <c:v>1.9999980926513599E-2</c:v>
                </c:pt>
                <c:pt idx="1058">
                  <c:v>1.9999980926513599E-2</c:v>
                </c:pt>
                <c:pt idx="1059">
                  <c:v>1.9999980926513599E-2</c:v>
                </c:pt>
                <c:pt idx="1060">
                  <c:v>1.9999980926513599E-2</c:v>
                </c:pt>
                <c:pt idx="1061">
                  <c:v>1.9999980926513599E-2</c:v>
                </c:pt>
                <c:pt idx="1062">
                  <c:v>1.9999980926513599E-2</c:v>
                </c:pt>
                <c:pt idx="1063">
                  <c:v>1.9999980926513599E-2</c:v>
                </c:pt>
                <c:pt idx="1064">
                  <c:v>1.9999980926513599E-2</c:v>
                </c:pt>
                <c:pt idx="1065">
                  <c:v>1.9999980926513599E-2</c:v>
                </c:pt>
                <c:pt idx="1066">
                  <c:v>1.9999980926513599E-2</c:v>
                </c:pt>
                <c:pt idx="1067">
                  <c:v>1.9999980926513599E-2</c:v>
                </c:pt>
                <c:pt idx="1068">
                  <c:v>1.9999980926513599E-2</c:v>
                </c:pt>
                <c:pt idx="1069">
                  <c:v>1.9999980926513599E-2</c:v>
                </c:pt>
                <c:pt idx="1070">
                  <c:v>1.9999980926513599E-2</c:v>
                </c:pt>
                <c:pt idx="1071">
                  <c:v>1.9999980926513599E-2</c:v>
                </c:pt>
                <c:pt idx="1072">
                  <c:v>1.9999980926513599E-2</c:v>
                </c:pt>
                <c:pt idx="1073">
                  <c:v>1.9999980926513599E-2</c:v>
                </c:pt>
                <c:pt idx="1074">
                  <c:v>1.9999980926513599E-2</c:v>
                </c:pt>
                <c:pt idx="1075">
                  <c:v>1.9999980926513599E-2</c:v>
                </c:pt>
                <c:pt idx="1076">
                  <c:v>1.9999980926513599E-2</c:v>
                </c:pt>
                <c:pt idx="1077">
                  <c:v>1.9999980926513599E-2</c:v>
                </c:pt>
                <c:pt idx="1078">
                  <c:v>1.9999980926513599E-2</c:v>
                </c:pt>
                <c:pt idx="1079">
                  <c:v>1.9999980926513599E-2</c:v>
                </c:pt>
                <c:pt idx="1080">
                  <c:v>1.9999980926513599E-2</c:v>
                </c:pt>
                <c:pt idx="1081">
                  <c:v>1.9999980926513599E-2</c:v>
                </c:pt>
                <c:pt idx="1082">
                  <c:v>1.9999980926513599E-2</c:v>
                </c:pt>
                <c:pt idx="1083">
                  <c:v>1.9999980926513599E-2</c:v>
                </c:pt>
                <c:pt idx="1084">
                  <c:v>1.9999980926513599E-2</c:v>
                </c:pt>
                <c:pt idx="1085">
                  <c:v>1.9999980926513599E-2</c:v>
                </c:pt>
                <c:pt idx="1086">
                  <c:v>1.9999980926513599E-2</c:v>
                </c:pt>
                <c:pt idx="1087">
                  <c:v>1.9999980926513599E-2</c:v>
                </c:pt>
                <c:pt idx="1088">
                  <c:v>1.9999980926513599E-2</c:v>
                </c:pt>
                <c:pt idx="1089">
                  <c:v>1.9999980926513599E-2</c:v>
                </c:pt>
                <c:pt idx="1090">
                  <c:v>1.9999980926513599E-2</c:v>
                </c:pt>
                <c:pt idx="1091">
                  <c:v>1.9999980926513599E-2</c:v>
                </c:pt>
                <c:pt idx="1092">
                  <c:v>1.9999980926513599E-2</c:v>
                </c:pt>
                <c:pt idx="1093">
                  <c:v>1.9999980926513599E-2</c:v>
                </c:pt>
                <c:pt idx="1094">
                  <c:v>1.9999980926513599E-2</c:v>
                </c:pt>
                <c:pt idx="1095">
                  <c:v>1.9999980926513599E-2</c:v>
                </c:pt>
                <c:pt idx="1096">
                  <c:v>1.9999980926513599E-2</c:v>
                </c:pt>
                <c:pt idx="1097">
                  <c:v>1.9999980926513599E-2</c:v>
                </c:pt>
                <c:pt idx="1098">
                  <c:v>1.9999980926513599E-2</c:v>
                </c:pt>
                <c:pt idx="1099">
                  <c:v>1.9999980926513599E-2</c:v>
                </c:pt>
                <c:pt idx="1100">
                  <c:v>1.9999980926513599E-2</c:v>
                </c:pt>
                <c:pt idx="1101">
                  <c:v>1.9999980926513599E-2</c:v>
                </c:pt>
                <c:pt idx="1102">
                  <c:v>1.9999980926513599E-2</c:v>
                </c:pt>
                <c:pt idx="1103">
                  <c:v>1.9999980926513599E-2</c:v>
                </c:pt>
                <c:pt idx="1104">
                  <c:v>1.9999980926513599E-2</c:v>
                </c:pt>
                <c:pt idx="1105">
                  <c:v>1.9999980926513599E-2</c:v>
                </c:pt>
                <c:pt idx="1106">
                  <c:v>1.9999980926513599E-2</c:v>
                </c:pt>
                <c:pt idx="1107">
                  <c:v>1.9999980926513599E-2</c:v>
                </c:pt>
                <c:pt idx="1108">
                  <c:v>1.9999980926513599E-2</c:v>
                </c:pt>
                <c:pt idx="1109">
                  <c:v>1.9999980926513599E-2</c:v>
                </c:pt>
                <c:pt idx="1110">
                  <c:v>1.9999980926513599E-2</c:v>
                </c:pt>
                <c:pt idx="1111">
                  <c:v>1.9999980926513599E-2</c:v>
                </c:pt>
                <c:pt idx="1112">
                  <c:v>1.9999980926513599E-2</c:v>
                </c:pt>
                <c:pt idx="1113">
                  <c:v>1.9999980926513599E-2</c:v>
                </c:pt>
                <c:pt idx="1114">
                  <c:v>1.9999980926513599E-2</c:v>
                </c:pt>
                <c:pt idx="1115">
                  <c:v>1.9999980926513599E-2</c:v>
                </c:pt>
                <c:pt idx="1116">
                  <c:v>1.9999980926513599E-2</c:v>
                </c:pt>
                <c:pt idx="1117">
                  <c:v>1.9999980926513599E-2</c:v>
                </c:pt>
                <c:pt idx="1118">
                  <c:v>1.9999980926513599E-2</c:v>
                </c:pt>
                <c:pt idx="1119">
                  <c:v>1.9999980926513599E-2</c:v>
                </c:pt>
                <c:pt idx="1120">
                  <c:v>1.9999980926513599E-2</c:v>
                </c:pt>
                <c:pt idx="1121">
                  <c:v>1.9999980926513599E-2</c:v>
                </c:pt>
                <c:pt idx="1122">
                  <c:v>1.9999980926513599E-2</c:v>
                </c:pt>
                <c:pt idx="1123">
                  <c:v>1.9999980926513599E-2</c:v>
                </c:pt>
                <c:pt idx="1124">
                  <c:v>1.9999980926513599E-2</c:v>
                </c:pt>
                <c:pt idx="1125">
                  <c:v>1.9999980926513599E-2</c:v>
                </c:pt>
                <c:pt idx="1126">
                  <c:v>1.9999980926513599E-2</c:v>
                </c:pt>
                <c:pt idx="1127">
                  <c:v>1.9999980926513599E-2</c:v>
                </c:pt>
                <c:pt idx="1128">
                  <c:v>1.9999980926513599E-2</c:v>
                </c:pt>
                <c:pt idx="1129">
                  <c:v>1.9999980926513599E-2</c:v>
                </c:pt>
                <c:pt idx="1130">
                  <c:v>1.9999980926513599E-2</c:v>
                </c:pt>
                <c:pt idx="1131">
                  <c:v>1.9999980926513599E-2</c:v>
                </c:pt>
                <c:pt idx="1132">
                  <c:v>1.9999980926513599E-2</c:v>
                </c:pt>
                <c:pt idx="1133">
                  <c:v>1.9999980926513599E-2</c:v>
                </c:pt>
                <c:pt idx="1134">
                  <c:v>1.9999980926513599E-2</c:v>
                </c:pt>
                <c:pt idx="1135">
                  <c:v>1.9999980926513599E-2</c:v>
                </c:pt>
                <c:pt idx="1136">
                  <c:v>1.9999980926513599E-2</c:v>
                </c:pt>
                <c:pt idx="1137">
                  <c:v>1.9999980926513599E-2</c:v>
                </c:pt>
                <c:pt idx="1138">
                  <c:v>1.9999980926513599E-2</c:v>
                </c:pt>
                <c:pt idx="1139">
                  <c:v>1.9999980926513599E-2</c:v>
                </c:pt>
                <c:pt idx="1140">
                  <c:v>1.9999980926513599E-2</c:v>
                </c:pt>
                <c:pt idx="1141">
                  <c:v>1.9999980926513599E-2</c:v>
                </c:pt>
                <c:pt idx="1142">
                  <c:v>1.9999980926513599E-2</c:v>
                </c:pt>
                <c:pt idx="1143">
                  <c:v>1.9999980926513599E-2</c:v>
                </c:pt>
                <c:pt idx="1144">
                  <c:v>1.9999980926513599E-2</c:v>
                </c:pt>
                <c:pt idx="1145">
                  <c:v>1.9999980926513599E-2</c:v>
                </c:pt>
                <c:pt idx="1146">
                  <c:v>1.9999980926513599E-2</c:v>
                </c:pt>
                <c:pt idx="1147">
                  <c:v>1.9999980926513599E-2</c:v>
                </c:pt>
                <c:pt idx="1148">
                  <c:v>1.9999980926513599E-2</c:v>
                </c:pt>
                <c:pt idx="1149">
                  <c:v>1.9999980926513599E-2</c:v>
                </c:pt>
                <c:pt idx="1150">
                  <c:v>1.9999980926513599E-2</c:v>
                </c:pt>
                <c:pt idx="1151">
                  <c:v>1.9999980926513599E-2</c:v>
                </c:pt>
                <c:pt idx="1152">
                  <c:v>1.9999980926513599E-2</c:v>
                </c:pt>
                <c:pt idx="1153">
                  <c:v>1.9999980926513599E-2</c:v>
                </c:pt>
                <c:pt idx="1154">
                  <c:v>1.9999980926513599E-2</c:v>
                </c:pt>
                <c:pt idx="1155">
                  <c:v>1.9999980926513599E-2</c:v>
                </c:pt>
                <c:pt idx="1156">
                  <c:v>1.9999980926513599E-2</c:v>
                </c:pt>
                <c:pt idx="1157">
                  <c:v>1.9999980926513599E-2</c:v>
                </c:pt>
                <c:pt idx="1158">
                  <c:v>1.9999980926513599E-2</c:v>
                </c:pt>
                <c:pt idx="1159">
                  <c:v>1.9999980926513599E-2</c:v>
                </c:pt>
                <c:pt idx="1160">
                  <c:v>1.9999980926513599E-2</c:v>
                </c:pt>
                <c:pt idx="1161">
                  <c:v>1.9999980926513599E-2</c:v>
                </c:pt>
                <c:pt idx="1162">
                  <c:v>1.9999980926513599E-2</c:v>
                </c:pt>
                <c:pt idx="1163">
                  <c:v>1.9999980926513599E-2</c:v>
                </c:pt>
                <c:pt idx="1164">
                  <c:v>1.9999980926513599E-2</c:v>
                </c:pt>
                <c:pt idx="1165">
                  <c:v>1.9999980926513599E-2</c:v>
                </c:pt>
                <c:pt idx="1166">
                  <c:v>1.9999980926513599E-2</c:v>
                </c:pt>
                <c:pt idx="1167">
                  <c:v>1.9999980926513599E-2</c:v>
                </c:pt>
                <c:pt idx="1168">
                  <c:v>1.9999980926513599E-2</c:v>
                </c:pt>
                <c:pt idx="1169">
                  <c:v>1.9999980926513599E-2</c:v>
                </c:pt>
                <c:pt idx="1170">
                  <c:v>1.9999980926513599E-2</c:v>
                </c:pt>
                <c:pt idx="1171">
                  <c:v>1.9999980926513599E-2</c:v>
                </c:pt>
                <c:pt idx="1172">
                  <c:v>1.9999980926513599E-2</c:v>
                </c:pt>
                <c:pt idx="1173">
                  <c:v>1.9999980926513599E-2</c:v>
                </c:pt>
                <c:pt idx="1174">
                  <c:v>1.9999980926513599E-2</c:v>
                </c:pt>
                <c:pt idx="1175">
                  <c:v>1.9999980926513599E-2</c:v>
                </c:pt>
                <c:pt idx="1176">
                  <c:v>1.9999980926513599E-2</c:v>
                </c:pt>
                <c:pt idx="1177">
                  <c:v>1.9999980926513599E-2</c:v>
                </c:pt>
                <c:pt idx="1178">
                  <c:v>1.9999980926513599E-2</c:v>
                </c:pt>
                <c:pt idx="1179">
                  <c:v>1.9999980926513599E-2</c:v>
                </c:pt>
                <c:pt idx="1180">
                  <c:v>1.9999980926513599E-2</c:v>
                </c:pt>
                <c:pt idx="1181">
                  <c:v>1.9999980926513599E-2</c:v>
                </c:pt>
                <c:pt idx="1182">
                  <c:v>1.9999980926513599E-2</c:v>
                </c:pt>
                <c:pt idx="1183">
                  <c:v>1.9999980926513599E-2</c:v>
                </c:pt>
                <c:pt idx="1184">
                  <c:v>1.9999980926513599E-2</c:v>
                </c:pt>
                <c:pt idx="1185">
                  <c:v>1.9999980926513599E-2</c:v>
                </c:pt>
                <c:pt idx="1186">
                  <c:v>1.9999980926513599E-2</c:v>
                </c:pt>
                <c:pt idx="1187">
                  <c:v>1.9999980926513599E-2</c:v>
                </c:pt>
                <c:pt idx="1188">
                  <c:v>1.9999980926513599E-2</c:v>
                </c:pt>
                <c:pt idx="1189">
                  <c:v>1.9999980926513599E-2</c:v>
                </c:pt>
                <c:pt idx="1190">
                  <c:v>1.9999980926513599E-2</c:v>
                </c:pt>
                <c:pt idx="1191">
                  <c:v>1.9999980926513599E-2</c:v>
                </c:pt>
                <c:pt idx="1192">
                  <c:v>1.9999980926513599E-2</c:v>
                </c:pt>
                <c:pt idx="1193">
                  <c:v>1.9999980926513599E-2</c:v>
                </c:pt>
                <c:pt idx="1194">
                  <c:v>1.9999980926513599E-2</c:v>
                </c:pt>
                <c:pt idx="1195">
                  <c:v>1.9999980926513599E-2</c:v>
                </c:pt>
                <c:pt idx="1196">
                  <c:v>1.9999980926513599E-2</c:v>
                </c:pt>
                <c:pt idx="1197">
                  <c:v>1.9999980926513599E-2</c:v>
                </c:pt>
                <c:pt idx="1198">
                  <c:v>1.9999980926513599E-2</c:v>
                </c:pt>
                <c:pt idx="1199">
                  <c:v>1.9999980926513599E-2</c:v>
                </c:pt>
                <c:pt idx="1200">
                  <c:v>1.9999980926513599E-2</c:v>
                </c:pt>
                <c:pt idx="1201">
                  <c:v>1.9999980926513599E-2</c:v>
                </c:pt>
                <c:pt idx="1202">
                  <c:v>1.9999980926513599E-2</c:v>
                </c:pt>
                <c:pt idx="1203">
                  <c:v>1.9999980926513599E-2</c:v>
                </c:pt>
                <c:pt idx="1204">
                  <c:v>1.9999980926513599E-2</c:v>
                </c:pt>
                <c:pt idx="1205">
                  <c:v>1.9999980926513599E-2</c:v>
                </c:pt>
                <c:pt idx="1206">
                  <c:v>1.9999980926513599E-2</c:v>
                </c:pt>
                <c:pt idx="1207">
                  <c:v>1.9999980926513599E-2</c:v>
                </c:pt>
                <c:pt idx="1208">
                  <c:v>1.9999980926513599E-2</c:v>
                </c:pt>
                <c:pt idx="1209">
                  <c:v>1.9999980926513599E-2</c:v>
                </c:pt>
                <c:pt idx="1210">
                  <c:v>1.9999980926513599E-2</c:v>
                </c:pt>
                <c:pt idx="1211">
                  <c:v>1.9999980926513599E-2</c:v>
                </c:pt>
                <c:pt idx="1212">
                  <c:v>1.9999980926513599E-2</c:v>
                </c:pt>
                <c:pt idx="1213">
                  <c:v>1.9999980926513599E-2</c:v>
                </c:pt>
                <c:pt idx="1214">
                  <c:v>1.9999980926513599E-2</c:v>
                </c:pt>
                <c:pt idx="1215">
                  <c:v>1.9999980926513599E-2</c:v>
                </c:pt>
                <c:pt idx="1216">
                  <c:v>1.9999980926513599E-2</c:v>
                </c:pt>
                <c:pt idx="1217">
                  <c:v>1.9999980926513599E-2</c:v>
                </c:pt>
                <c:pt idx="1218">
                  <c:v>1.9999980926513599E-2</c:v>
                </c:pt>
                <c:pt idx="1219">
                  <c:v>1.9999980926513599E-2</c:v>
                </c:pt>
                <c:pt idx="1220">
                  <c:v>1.9999980926513599E-2</c:v>
                </c:pt>
                <c:pt idx="1221">
                  <c:v>1.9999980926513599E-2</c:v>
                </c:pt>
                <c:pt idx="1222">
                  <c:v>1.9999980926513599E-2</c:v>
                </c:pt>
                <c:pt idx="1223">
                  <c:v>1.9999980926513599E-2</c:v>
                </c:pt>
                <c:pt idx="1224">
                  <c:v>1.9999980926513599E-2</c:v>
                </c:pt>
                <c:pt idx="1225">
                  <c:v>1.9999980926513599E-2</c:v>
                </c:pt>
                <c:pt idx="1226">
                  <c:v>1.9999980926513599E-2</c:v>
                </c:pt>
                <c:pt idx="1227">
                  <c:v>1.9999980926513599E-2</c:v>
                </c:pt>
                <c:pt idx="1228">
                  <c:v>1.9999980926513599E-2</c:v>
                </c:pt>
                <c:pt idx="1229">
                  <c:v>1.9999980926513599E-2</c:v>
                </c:pt>
                <c:pt idx="1230">
                  <c:v>1.9999980926513599E-2</c:v>
                </c:pt>
                <c:pt idx="1231">
                  <c:v>1.9999980926513599E-2</c:v>
                </c:pt>
                <c:pt idx="1232">
                  <c:v>1.9999980926513599E-2</c:v>
                </c:pt>
                <c:pt idx="1233">
                  <c:v>1.9999980926513599E-2</c:v>
                </c:pt>
                <c:pt idx="1234">
                  <c:v>1.9999980926513599E-2</c:v>
                </c:pt>
                <c:pt idx="1235">
                  <c:v>1.9999980926513599E-2</c:v>
                </c:pt>
                <c:pt idx="1236">
                  <c:v>1.9999980926513599E-2</c:v>
                </c:pt>
                <c:pt idx="1237">
                  <c:v>1.9999980926513599E-2</c:v>
                </c:pt>
                <c:pt idx="1238">
                  <c:v>1.9999980926513599E-2</c:v>
                </c:pt>
                <c:pt idx="1239">
                  <c:v>1.9999980926513599E-2</c:v>
                </c:pt>
                <c:pt idx="1240">
                  <c:v>1.9999980926513599E-2</c:v>
                </c:pt>
                <c:pt idx="1241">
                  <c:v>1.9999980926513599E-2</c:v>
                </c:pt>
                <c:pt idx="1242">
                  <c:v>1.9999980926513599E-2</c:v>
                </c:pt>
                <c:pt idx="1243">
                  <c:v>1.9999980926513599E-2</c:v>
                </c:pt>
                <c:pt idx="1244">
                  <c:v>1.9999980926513599E-2</c:v>
                </c:pt>
                <c:pt idx="1245">
                  <c:v>1.9999980926513599E-2</c:v>
                </c:pt>
                <c:pt idx="1246">
                  <c:v>1.9999980926513599E-2</c:v>
                </c:pt>
                <c:pt idx="1247">
                  <c:v>1.9999980926513599E-2</c:v>
                </c:pt>
                <c:pt idx="1248">
                  <c:v>1.9999980926513599E-2</c:v>
                </c:pt>
                <c:pt idx="1249">
                  <c:v>1.9999980926513599E-2</c:v>
                </c:pt>
                <c:pt idx="1250">
                  <c:v>1.9999980926513599E-2</c:v>
                </c:pt>
                <c:pt idx="1251">
                  <c:v>1.9999980926513599E-2</c:v>
                </c:pt>
                <c:pt idx="1252">
                  <c:v>1.9999980926513599E-2</c:v>
                </c:pt>
                <c:pt idx="1253">
                  <c:v>1.9999980926513599E-2</c:v>
                </c:pt>
                <c:pt idx="1254">
                  <c:v>1.9999980926513599E-2</c:v>
                </c:pt>
                <c:pt idx="1255">
                  <c:v>1.9999980926513599E-2</c:v>
                </c:pt>
                <c:pt idx="1256">
                  <c:v>1.9999980926513599E-2</c:v>
                </c:pt>
                <c:pt idx="1257">
                  <c:v>1.9999980926513599E-2</c:v>
                </c:pt>
                <c:pt idx="1258">
                  <c:v>1.9999980926513599E-2</c:v>
                </c:pt>
                <c:pt idx="1259">
                  <c:v>1.9999980926513599E-2</c:v>
                </c:pt>
                <c:pt idx="1260">
                  <c:v>1.9999980926513599E-2</c:v>
                </c:pt>
                <c:pt idx="1261">
                  <c:v>1.9999980926513599E-2</c:v>
                </c:pt>
                <c:pt idx="1262">
                  <c:v>1.9999980926513599E-2</c:v>
                </c:pt>
                <c:pt idx="1263">
                  <c:v>1.9999980926513599E-2</c:v>
                </c:pt>
                <c:pt idx="1264">
                  <c:v>1.9999980926513599E-2</c:v>
                </c:pt>
                <c:pt idx="1265">
                  <c:v>1.9999980926513599E-2</c:v>
                </c:pt>
                <c:pt idx="1266">
                  <c:v>1.9999980926513599E-2</c:v>
                </c:pt>
                <c:pt idx="1267">
                  <c:v>1.9999980926513599E-2</c:v>
                </c:pt>
                <c:pt idx="1268">
                  <c:v>1.9999980926513599E-2</c:v>
                </c:pt>
                <c:pt idx="1269">
                  <c:v>1.9999980926513599E-2</c:v>
                </c:pt>
                <c:pt idx="1270">
                  <c:v>1.9999980926513599E-2</c:v>
                </c:pt>
                <c:pt idx="1271">
                  <c:v>1.9999980926513599E-2</c:v>
                </c:pt>
                <c:pt idx="1272">
                  <c:v>1.9999980926513599E-2</c:v>
                </c:pt>
                <c:pt idx="1273">
                  <c:v>1.9999980926513599E-2</c:v>
                </c:pt>
                <c:pt idx="1274">
                  <c:v>1.9999980926513599E-2</c:v>
                </c:pt>
                <c:pt idx="1275">
                  <c:v>1.9999980926513599E-2</c:v>
                </c:pt>
                <c:pt idx="1276">
                  <c:v>1.9999980926513599E-2</c:v>
                </c:pt>
                <c:pt idx="1277">
                  <c:v>1.9999980926513599E-2</c:v>
                </c:pt>
                <c:pt idx="1278">
                  <c:v>1.9999980926513599E-2</c:v>
                </c:pt>
                <c:pt idx="1279">
                  <c:v>1.9999980926513599E-2</c:v>
                </c:pt>
                <c:pt idx="1280">
                  <c:v>1.9999980926513599E-2</c:v>
                </c:pt>
                <c:pt idx="1281">
                  <c:v>1.9999980926513599E-2</c:v>
                </c:pt>
                <c:pt idx="1282">
                  <c:v>1.9999980926513599E-2</c:v>
                </c:pt>
                <c:pt idx="1283">
                  <c:v>1.9999980926513599E-2</c:v>
                </c:pt>
                <c:pt idx="1284">
                  <c:v>1.9999980926513599E-2</c:v>
                </c:pt>
                <c:pt idx="1285">
                  <c:v>1.9999980926513599E-2</c:v>
                </c:pt>
                <c:pt idx="1286">
                  <c:v>1.9999980926513599E-2</c:v>
                </c:pt>
                <c:pt idx="1287">
                  <c:v>1.9999980926513599E-2</c:v>
                </c:pt>
                <c:pt idx="1288">
                  <c:v>1.9999980926513599E-2</c:v>
                </c:pt>
                <c:pt idx="1289">
                  <c:v>1.9999980926513599E-2</c:v>
                </c:pt>
                <c:pt idx="1290">
                  <c:v>1.9999980926513599E-2</c:v>
                </c:pt>
                <c:pt idx="1291">
                  <c:v>1.9999980926513599E-2</c:v>
                </c:pt>
                <c:pt idx="1292">
                  <c:v>1.9999980926513599E-2</c:v>
                </c:pt>
                <c:pt idx="1293">
                  <c:v>1.9999980926513599E-2</c:v>
                </c:pt>
                <c:pt idx="1294">
                  <c:v>1.9999980926513599E-2</c:v>
                </c:pt>
                <c:pt idx="1295">
                  <c:v>1.9999980926513599E-2</c:v>
                </c:pt>
                <c:pt idx="1296">
                  <c:v>1.9999980926513599E-2</c:v>
                </c:pt>
                <c:pt idx="1297">
                  <c:v>1.9999980926513599E-2</c:v>
                </c:pt>
                <c:pt idx="1298">
                  <c:v>1.9999980926513599E-2</c:v>
                </c:pt>
                <c:pt idx="1299">
                  <c:v>1.9999980926513599E-2</c:v>
                </c:pt>
                <c:pt idx="1300">
                  <c:v>1.9999980926513599E-2</c:v>
                </c:pt>
                <c:pt idx="1301">
                  <c:v>1.9999980926513599E-2</c:v>
                </c:pt>
                <c:pt idx="1302">
                  <c:v>1.9999980926513599E-2</c:v>
                </c:pt>
                <c:pt idx="1303">
                  <c:v>1.9999980926513599E-2</c:v>
                </c:pt>
                <c:pt idx="1304">
                  <c:v>1.9999980926513599E-2</c:v>
                </c:pt>
                <c:pt idx="1305">
                  <c:v>1.9999980926513599E-2</c:v>
                </c:pt>
                <c:pt idx="1306">
                  <c:v>1.9999980926513599E-2</c:v>
                </c:pt>
                <c:pt idx="1307">
                  <c:v>1.9999980926513599E-2</c:v>
                </c:pt>
                <c:pt idx="1308">
                  <c:v>1.9999980926513599E-2</c:v>
                </c:pt>
                <c:pt idx="1309">
                  <c:v>1.9999980926513599E-2</c:v>
                </c:pt>
                <c:pt idx="1310">
                  <c:v>1.9999980926513599E-2</c:v>
                </c:pt>
                <c:pt idx="1311">
                  <c:v>1.9999980926513599E-2</c:v>
                </c:pt>
                <c:pt idx="1312">
                  <c:v>1.9999980926513599E-2</c:v>
                </c:pt>
                <c:pt idx="1313">
                  <c:v>1.9999980926513599E-2</c:v>
                </c:pt>
                <c:pt idx="1314">
                  <c:v>1.9999980926513599E-2</c:v>
                </c:pt>
                <c:pt idx="1315">
                  <c:v>1.9999980926513599E-2</c:v>
                </c:pt>
                <c:pt idx="1316">
                  <c:v>1.9999980926513599E-2</c:v>
                </c:pt>
                <c:pt idx="1317">
                  <c:v>1.9999980926513599E-2</c:v>
                </c:pt>
                <c:pt idx="1318">
                  <c:v>1.9999980926513599E-2</c:v>
                </c:pt>
                <c:pt idx="1319">
                  <c:v>1.9999980926513599E-2</c:v>
                </c:pt>
                <c:pt idx="1320">
                  <c:v>1.9999980926513599E-2</c:v>
                </c:pt>
                <c:pt idx="1321">
                  <c:v>1.9999980926513599E-2</c:v>
                </c:pt>
                <c:pt idx="1322">
                  <c:v>1.9999980926513599E-2</c:v>
                </c:pt>
                <c:pt idx="1323">
                  <c:v>1.9999980926513599E-2</c:v>
                </c:pt>
                <c:pt idx="1324">
                  <c:v>1.9999980926513599E-2</c:v>
                </c:pt>
                <c:pt idx="1325">
                  <c:v>1.9999980926513599E-2</c:v>
                </c:pt>
                <c:pt idx="1326">
                  <c:v>1.9999980926513599E-2</c:v>
                </c:pt>
                <c:pt idx="1327">
                  <c:v>1.9999980926513599E-2</c:v>
                </c:pt>
                <c:pt idx="1328">
                  <c:v>1.9999980926513599E-2</c:v>
                </c:pt>
                <c:pt idx="1329">
                  <c:v>1.9999980926513599E-2</c:v>
                </c:pt>
                <c:pt idx="1330">
                  <c:v>1.9999980926513599E-2</c:v>
                </c:pt>
                <c:pt idx="1331">
                  <c:v>1.9999980926513599E-2</c:v>
                </c:pt>
                <c:pt idx="1332">
                  <c:v>1.9999980926513599E-2</c:v>
                </c:pt>
                <c:pt idx="1333">
                  <c:v>1.9999980926513599E-2</c:v>
                </c:pt>
                <c:pt idx="1334">
                  <c:v>1.9999980926513599E-2</c:v>
                </c:pt>
                <c:pt idx="1335">
                  <c:v>1.9999980926513599E-2</c:v>
                </c:pt>
                <c:pt idx="1336">
                  <c:v>1.9999980926513599E-2</c:v>
                </c:pt>
                <c:pt idx="1337">
                  <c:v>1.9999980926513599E-2</c:v>
                </c:pt>
                <c:pt idx="1338">
                  <c:v>1.9999980926513599E-2</c:v>
                </c:pt>
                <c:pt idx="1339">
                  <c:v>1.9999980926513599E-2</c:v>
                </c:pt>
                <c:pt idx="1340">
                  <c:v>1.9999980926513599E-2</c:v>
                </c:pt>
                <c:pt idx="1341">
                  <c:v>1.9999980926513599E-2</c:v>
                </c:pt>
                <c:pt idx="1342">
                  <c:v>1.9999980926513599E-2</c:v>
                </c:pt>
                <c:pt idx="1343">
                  <c:v>1.9999980926513599E-2</c:v>
                </c:pt>
                <c:pt idx="1344">
                  <c:v>1.9999980926513599E-2</c:v>
                </c:pt>
                <c:pt idx="1345">
                  <c:v>1.9999980926513599E-2</c:v>
                </c:pt>
                <c:pt idx="1346">
                  <c:v>1.9999980926513599E-2</c:v>
                </c:pt>
                <c:pt idx="1347">
                  <c:v>1.9999980926513599E-2</c:v>
                </c:pt>
                <c:pt idx="1348">
                  <c:v>1.9999980926513599E-2</c:v>
                </c:pt>
                <c:pt idx="1349">
                  <c:v>1.9999980926513599E-2</c:v>
                </c:pt>
                <c:pt idx="1350">
                  <c:v>1.9999980926513599E-2</c:v>
                </c:pt>
                <c:pt idx="1351">
                  <c:v>1.9999980926513599E-2</c:v>
                </c:pt>
                <c:pt idx="1352">
                  <c:v>1.9999980926513599E-2</c:v>
                </c:pt>
                <c:pt idx="1353">
                  <c:v>1.9999980926513599E-2</c:v>
                </c:pt>
                <c:pt idx="1354">
                  <c:v>1.9999980926513599E-2</c:v>
                </c:pt>
                <c:pt idx="1355">
                  <c:v>1.9999980926513599E-2</c:v>
                </c:pt>
                <c:pt idx="1356">
                  <c:v>1.9999980926513599E-2</c:v>
                </c:pt>
                <c:pt idx="1357">
                  <c:v>1.9999980926513599E-2</c:v>
                </c:pt>
                <c:pt idx="1358">
                  <c:v>1.9999980926513599E-2</c:v>
                </c:pt>
                <c:pt idx="1359">
                  <c:v>1.9999980926513599E-2</c:v>
                </c:pt>
                <c:pt idx="1360">
                  <c:v>1.9999980926513599E-2</c:v>
                </c:pt>
                <c:pt idx="1361">
                  <c:v>1.9999980926513599E-2</c:v>
                </c:pt>
                <c:pt idx="1362">
                  <c:v>1.9999980926513599E-2</c:v>
                </c:pt>
                <c:pt idx="1363">
                  <c:v>1.9999980926513599E-2</c:v>
                </c:pt>
                <c:pt idx="1364">
                  <c:v>1.9999980926513599E-2</c:v>
                </c:pt>
                <c:pt idx="1365">
                  <c:v>1.9999980926513599E-2</c:v>
                </c:pt>
                <c:pt idx="1366">
                  <c:v>1.9999980926513599E-2</c:v>
                </c:pt>
                <c:pt idx="1367">
                  <c:v>1.9999980926513599E-2</c:v>
                </c:pt>
                <c:pt idx="1368">
                  <c:v>1.9999980926513599E-2</c:v>
                </c:pt>
                <c:pt idx="1369">
                  <c:v>1.9999980926513599E-2</c:v>
                </c:pt>
                <c:pt idx="1370">
                  <c:v>1.9999980926513599E-2</c:v>
                </c:pt>
                <c:pt idx="1371">
                  <c:v>1.9999980926513599E-2</c:v>
                </c:pt>
                <c:pt idx="1372">
                  <c:v>1.9999980926513599E-2</c:v>
                </c:pt>
                <c:pt idx="1373">
                  <c:v>1.9999980926513599E-2</c:v>
                </c:pt>
                <c:pt idx="1374">
                  <c:v>1.9999980926513599E-2</c:v>
                </c:pt>
                <c:pt idx="1375">
                  <c:v>1.9999980926513599E-2</c:v>
                </c:pt>
                <c:pt idx="1376">
                  <c:v>1.9999980926513599E-2</c:v>
                </c:pt>
                <c:pt idx="1377">
                  <c:v>1.9999980926513599E-2</c:v>
                </c:pt>
                <c:pt idx="1378">
                  <c:v>1.9999980926513599E-2</c:v>
                </c:pt>
                <c:pt idx="1379">
                  <c:v>1.9999980926513599E-2</c:v>
                </c:pt>
                <c:pt idx="1380">
                  <c:v>1.9999980926513599E-2</c:v>
                </c:pt>
                <c:pt idx="1381">
                  <c:v>1.9999980926513599E-2</c:v>
                </c:pt>
                <c:pt idx="1382">
                  <c:v>1.9999980926513599E-2</c:v>
                </c:pt>
                <c:pt idx="1383">
                  <c:v>1.9999980926513599E-2</c:v>
                </c:pt>
                <c:pt idx="1384">
                  <c:v>1.9999980926513599E-2</c:v>
                </c:pt>
                <c:pt idx="1385">
                  <c:v>1.9999980926513599E-2</c:v>
                </c:pt>
                <c:pt idx="1386">
                  <c:v>1.9999980926513599E-2</c:v>
                </c:pt>
                <c:pt idx="1387">
                  <c:v>1.9999980926513599E-2</c:v>
                </c:pt>
                <c:pt idx="1388">
                  <c:v>1.9999980926513599E-2</c:v>
                </c:pt>
                <c:pt idx="1389">
                  <c:v>1.9999980926513599E-2</c:v>
                </c:pt>
                <c:pt idx="1390">
                  <c:v>1.9999980926513599E-2</c:v>
                </c:pt>
                <c:pt idx="1391">
                  <c:v>1.9999980926513599E-2</c:v>
                </c:pt>
                <c:pt idx="1392">
                  <c:v>1.9999980926513599E-2</c:v>
                </c:pt>
                <c:pt idx="1393">
                  <c:v>1.9999980926513599E-2</c:v>
                </c:pt>
                <c:pt idx="1394">
                  <c:v>1.9999980926513599E-2</c:v>
                </c:pt>
                <c:pt idx="1395">
                  <c:v>1.9999980926513599E-2</c:v>
                </c:pt>
                <c:pt idx="1396">
                  <c:v>1.9999980926513599E-2</c:v>
                </c:pt>
                <c:pt idx="1397">
                  <c:v>1.9999980926513599E-2</c:v>
                </c:pt>
                <c:pt idx="1398">
                  <c:v>1.9999980926513599E-2</c:v>
                </c:pt>
                <c:pt idx="1399">
                  <c:v>1.9999980926513599E-2</c:v>
                </c:pt>
                <c:pt idx="1400">
                  <c:v>1.9999980926513599E-2</c:v>
                </c:pt>
                <c:pt idx="1401">
                  <c:v>1.9999980926513599E-2</c:v>
                </c:pt>
                <c:pt idx="1402">
                  <c:v>1.9999980926513599E-2</c:v>
                </c:pt>
                <c:pt idx="1403">
                  <c:v>1.9999980926513599E-2</c:v>
                </c:pt>
                <c:pt idx="1404">
                  <c:v>1.9999980926513599E-2</c:v>
                </c:pt>
                <c:pt idx="1405">
                  <c:v>1.9999980926513599E-2</c:v>
                </c:pt>
                <c:pt idx="1406">
                  <c:v>1.9999980926513599E-2</c:v>
                </c:pt>
                <c:pt idx="1407">
                  <c:v>1.9999980926513599E-2</c:v>
                </c:pt>
                <c:pt idx="1408">
                  <c:v>1.9999980926513599E-2</c:v>
                </c:pt>
                <c:pt idx="1409">
                  <c:v>1.9999980926513599E-2</c:v>
                </c:pt>
                <c:pt idx="1410">
                  <c:v>1.9999980926513599E-2</c:v>
                </c:pt>
                <c:pt idx="1411">
                  <c:v>1.9999980926513599E-2</c:v>
                </c:pt>
                <c:pt idx="1412">
                  <c:v>1.9999980926513599E-2</c:v>
                </c:pt>
                <c:pt idx="1413">
                  <c:v>1.9999980926513599E-2</c:v>
                </c:pt>
                <c:pt idx="1414">
                  <c:v>1.9999980926513599E-2</c:v>
                </c:pt>
                <c:pt idx="1415">
                  <c:v>1.9999980926513599E-2</c:v>
                </c:pt>
                <c:pt idx="1416">
                  <c:v>1.9999980926513599E-2</c:v>
                </c:pt>
                <c:pt idx="1417">
                  <c:v>1.9999980926513599E-2</c:v>
                </c:pt>
                <c:pt idx="1418">
                  <c:v>1.9999980926513599E-2</c:v>
                </c:pt>
                <c:pt idx="1419">
                  <c:v>1.9999980926513599E-2</c:v>
                </c:pt>
                <c:pt idx="1420">
                  <c:v>1.9999980926513599E-2</c:v>
                </c:pt>
                <c:pt idx="1421">
                  <c:v>1.9999980926513599E-2</c:v>
                </c:pt>
                <c:pt idx="1422">
                  <c:v>1.9999980926513599E-2</c:v>
                </c:pt>
                <c:pt idx="1423">
                  <c:v>1.9999980926513599E-2</c:v>
                </c:pt>
                <c:pt idx="1424">
                  <c:v>1.9999980926513599E-2</c:v>
                </c:pt>
                <c:pt idx="1425">
                  <c:v>1.9999980926513599E-2</c:v>
                </c:pt>
                <c:pt idx="1426">
                  <c:v>1.9999980926513599E-2</c:v>
                </c:pt>
                <c:pt idx="1427">
                  <c:v>1.9999980926513599E-2</c:v>
                </c:pt>
                <c:pt idx="1428">
                  <c:v>1.9999980926513599E-2</c:v>
                </c:pt>
                <c:pt idx="1429">
                  <c:v>1.9999980926513599E-2</c:v>
                </c:pt>
                <c:pt idx="1430">
                  <c:v>1.9999980926513599E-2</c:v>
                </c:pt>
                <c:pt idx="1431">
                  <c:v>1.9999980926513599E-2</c:v>
                </c:pt>
                <c:pt idx="1432">
                  <c:v>1.9999980926513599E-2</c:v>
                </c:pt>
                <c:pt idx="1433">
                  <c:v>1.9999980926513599E-2</c:v>
                </c:pt>
                <c:pt idx="1434">
                  <c:v>1.9999980926513599E-2</c:v>
                </c:pt>
                <c:pt idx="1435">
                  <c:v>1.9999980926513599E-2</c:v>
                </c:pt>
                <c:pt idx="1436">
                  <c:v>1.9999980926513599E-2</c:v>
                </c:pt>
                <c:pt idx="1437">
                  <c:v>1.9999980926513599E-2</c:v>
                </c:pt>
                <c:pt idx="1438">
                  <c:v>1.9999980926513599E-2</c:v>
                </c:pt>
                <c:pt idx="1439">
                  <c:v>1.9999980926513599E-2</c:v>
                </c:pt>
                <c:pt idx="1440">
                  <c:v>1.9999980926513599E-2</c:v>
                </c:pt>
                <c:pt idx="1441">
                  <c:v>1.9999980926513599E-2</c:v>
                </c:pt>
                <c:pt idx="1442">
                  <c:v>1.9999980926513599E-2</c:v>
                </c:pt>
                <c:pt idx="1443">
                  <c:v>1.9999980926513599E-2</c:v>
                </c:pt>
                <c:pt idx="1444">
                  <c:v>1.9999980926513599E-2</c:v>
                </c:pt>
                <c:pt idx="1445">
                  <c:v>1.9999980926513599E-2</c:v>
                </c:pt>
                <c:pt idx="1446">
                  <c:v>1.9999980926513599E-2</c:v>
                </c:pt>
                <c:pt idx="1447">
                  <c:v>1.9999980926513599E-2</c:v>
                </c:pt>
                <c:pt idx="1448">
                  <c:v>1.9999980926513599E-2</c:v>
                </c:pt>
                <c:pt idx="1449">
                  <c:v>1.9999980926513599E-2</c:v>
                </c:pt>
                <c:pt idx="1450">
                  <c:v>1.9999980926513599E-2</c:v>
                </c:pt>
                <c:pt idx="1451">
                  <c:v>1.9999980926513599E-2</c:v>
                </c:pt>
                <c:pt idx="1452">
                  <c:v>1.9999980926513599E-2</c:v>
                </c:pt>
                <c:pt idx="1453">
                  <c:v>1.9999980926513599E-2</c:v>
                </c:pt>
                <c:pt idx="1454">
                  <c:v>1.9999980926513599E-2</c:v>
                </c:pt>
                <c:pt idx="1455">
                  <c:v>1.9999980926513599E-2</c:v>
                </c:pt>
                <c:pt idx="1456">
                  <c:v>1.9999980926513599E-2</c:v>
                </c:pt>
                <c:pt idx="1457">
                  <c:v>1.9999980926513599E-2</c:v>
                </c:pt>
                <c:pt idx="1458">
                  <c:v>1.9999980926513599E-2</c:v>
                </c:pt>
                <c:pt idx="1459">
                  <c:v>1.9999980926513599E-2</c:v>
                </c:pt>
                <c:pt idx="1460">
                  <c:v>1.9999980926513599E-2</c:v>
                </c:pt>
                <c:pt idx="1461">
                  <c:v>1.9999980926513599E-2</c:v>
                </c:pt>
                <c:pt idx="1462">
                  <c:v>1.9999980926513599E-2</c:v>
                </c:pt>
                <c:pt idx="1463">
                  <c:v>1.9999980926513599E-2</c:v>
                </c:pt>
                <c:pt idx="1464">
                  <c:v>1.9999980926513599E-2</c:v>
                </c:pt>
                <c:pt idx="1465">
                  <c:v>1.9999980926513599E-2</c:v>
                </c:pt>
                <c:pt idx="1466">
                  <c:v>1.9999980926513599E-2</c:v>
                </c:pt>
                <c:pt idx="1467">
                  <c:v>1.9999980926513599E-2</c:v>
                </c:pt>
                <c:pt idx="1468">
                  <c:v>1.9999980926513599E-2</c:v>
                </c:pt>
                <c:pt idx="1469">
                  <c:v>1.9999980926513599E-2</c:v>
                </c:pt>
                <c:pt idx="1470">
                  <c:v>1.9999980926513599E-2</c:v>
                </c:pt>
                <c:pt idx="1471">
                  <c:v>1.9999980926513599E-2</c:v>
                </c:pt>
                <c:pt idx="1472">
                  <c:v>1.9999980926513599E-2</c:v>
                </c:pt>
                <c:pt idx="1473">
                  <c:v>1.9999980926513599E-2</c:v>
                </c:pt>
                <c:pt idx="1474">
                  <c:v>1.9999980926513599E-2</c:v>
                </c:pt>
                <c:pt idx="1475">
                  <c:v>1.9999980926513599E-2</c:v>
                </c:pt>
                <c:pt idx="1476">
                  <c:v>1.9999980926513599E-2</c:v>
                </c:pt>
                <c:pt idx="1477">
                  <c:v>1.9999980926513599E-2</c:v>
                </c:pt>
                <c:pt idx="1478">
                  <c:v>1.9999980926513599E-2</c:v>
                </c:pt>
                <c:pt idx="1479">
                  <c:v>1.9999980926513599E-2</c:v>
                </c:pt>
                <c:pt idx="1480">
                  <c:v>1.9999980926513599E-2</c:v>
                </c:pt>
                <c:pt idx="1481">
                  <c:v>1.9999980926513599E-2</c:v>
                </c:pt>
                <c:pt idx="1482">
                  <c:v>1.9999980926513599E-2</c:v>
                </c:pt>
                <c:pt idx="1483">
                  <c:v>1.9999980926513599E-2</c:v>
                </c:pt>
                <c:pt idx="1484">
                  <c:v>1.9999980926513599E-2</c:v>
                </c:pt>
                <c:pt idx="1485">
                  <c:v>1.9999980926513599E-2</c:v>
                </c:pt>
                <c:pt idx="1486">
                  <c:v>1.9999980926513599E-2</c:v>
                </c:pt>
                <c:pt idx="1487">
                  <c:v>1.9999980926513599E-2</c:v>
                </c:pt>
                <c:pt idx="1488">
                  <c:v>1.9999980926513599E-2</c:v>
                </c:pt>
                <c:pt idx="1489">
                  <c:v>1.9999980926513599E-2</c:v>
                </c:pt>
                <c:pt idx="1490">
                  <c:v>1.9999980926513599E-2</c:v>
                </c:pt>
                <c:pt idx="1491">
                  <c:v>1.9999980926513599E-2</c:v>
                </c:pt>
                <c:pt idx="1492">
                  <c:v>1.9999980926513599E-2</c:v>
                </c:pt>
                <c:pt idx="1493">
                  <c:v>1.9999980926513599E-2</c:v>
                </c:pt>
                <c:pt idx="1494">
                  <c:v>1.9999980926513599E-2</c:v>
                </c:pt>
                <c:pt idx="1495">
                  <c:v>1.9999980926513599E-2</c:v>
                </c:pt>
                <c:pt idx="1496">
                  <c:v>1.9999980926513599E-2</c:v>
                </c:pt>
                <c:pt idx="1497">
                  <c:v>1.9999980926513599E-2</c:v>
                </c:pt>
                <c:pt idx="1498">
                  <c:v>1.9999980926513599E-2</c:v>
                </c:pt>
                <c:pt idx="1499">
                  <c:v>1.9999980926513599E-2</c:v>
                </c:pt>
                <c:pt idx="1500">
                  <c:v>1.9999980926513599E-2</c:v>
                </c:pt>
                <c:pt idx="1501">
                  <c:v>1.9999980926513599E-2</c:v>
                </c:pt>
                <c:pt idx="1502">
                  <c:v>1.9999980926513599E-2</c:v>
                </c:pt>
                <c:pt idx="1503">
                  <c:v>1.9999980926513599E-2</c:v>
                </c:pt>
                <c:pt idx="1504">
                  <c:v>1.9999980926513599E-2</c:v>
                </c:pt>
                <c:pt idx="1505">
                  <c:v>1.9999980926513599E-2</c:v>
                </c:pt>
                <c:pt idx="1506">
                  <c:v>1.9999980926513599E-2</c:v>
                </c:pt>
                <c:pt idx="1507">
                  <c:v>1.9999980926513599E-2</c:v>
                </c:pt>
                <c:pt idx="1508">
                  <c:v>1.9999980926513599E-2</c:v>
                </c:pt>
                <c:pt idx="1509">
                  <c:v>1.9999980926513599E-2</c:v>
                </c:pt>
                <c:pt idx="1510">
                  <c:v>1.9999980926513599E-2</c:v>
                </c:pt>
                <c:pt idx="1511">
                  <c:v>1.9999980926513599E-2</c:v>
                </c:pt>
                <c:pt idx="1512">
                  <c:v>1.9999980926513599E-2</c:v>
                </c:pt>
                <c:pt idx="1513">
                  <c:v>1.9999980926513599E-2</c:v>
                </c:pt>
                <c:pt idx="1514">
                  <c:v>1.9999980926513599E-2</c:v>
                </c:pt>
                <c:pt idx="1515">
                  <c:v>1.9999980926513599E-2</c:v>
                </c:pt>
                <c:pt idx="1516">
                  <c:v>1.9999980926513599E-2</c:v>
                </c:pt>
                <c:pt idx="1517">
                  <c:v>1.9999980926513599E-2</c:v>
                </c:pt>
                <c:pt idx="1518">
                  <c:v>1.9999980926513599E-2</c:v>
                </c:pt>
                <c:pt idx="1519">
                  <c:v>1.9999980926513599E-2</c:v>
                </c:pt>
                <c:pt idx="1520">
                  <c:v>1.9999980926513599E-2</c:v>
                </c:pt>
                <c:pt idx="1521">
                  <c:v>1.9999980926513599E-2</c:v>
                </c:pt>
                <c:pt idx="1522">
                  <c:v>1.9999980926513599E-2</c:v>
                </c:pt>
                <c:pt idx="1523">
                  <c:v>1.9999980926513599E-2</c:v>
                </c:pt>
                <c:pt idx="1524">
                  <c:v>1.9999980926513599E-2</c:v>
                </c:pt>
                <c:pt idx="1525">
                  <c:v>1.9999980926513599E-2</c:v>
                </c:pt>
                <c:pt idx="1526">
                  <c:v>1.9999980926513599E-2</c:v>
                </c:pt>
                <c:pt idx="1527">
                  <c:v>1.9999980926513599E-2</c:v>
                </c:pt>
                <c:pt idx="1528">
                  <c:v>1.9999980926513599E-2</c:v>
                </c:pt>
                <c:pt idx="1529">
                  <c:v>1.9999980926513599E-2</c:v>
                </c:pt>
                <c:pt idx="1530">
                  <c:v>1.9999980926513599E-2</c:v>
                </c:pt>
                <c:pt idx="1531">
                  <c:v>1.9999980926513599E-2</c:v>
                </c:pt>
                <c:pt idx="1532">
                  <c:v>1.9999980926513599E-2</c:v>
                </c:pt>
                <c:pt idx="1533">
                  <c:v>1.9999980926513599E-2</c:v>
                </c:pt>
                <c:pt idx="1534">
                  <c:v>1.9999980926513599E-2</c:v>
                </c:pt>
                <c:pt idx="1535">
                  <c:v>1.9999980926513599E-2</c:v>
                </c:pt>
                <c:pt idx="1536">
                  <c:v>1.9999980926513599E-2</c:v>
                </c:pt>
                <c:pt idx="1537">
                  <c:v>1.9999980926513599E-2</c:v>
                </c:pt>
                <c:pt idx="1538">
                  <c:v>1.9999980926513599E-2</c:v>
                </c:pt>
                <c:pt idx="1539">
                  <c:v>1.9999980926513599E-2</c:v>
                </c:pt>
                <c:pt idx="1540">
                  <c:v>1.9999980926513599E-2</c:v>
                </c:pt>
                <c:pt idx="1541">
                  <c:v>1.9999980926513599E-2</c:v>
                </c:pt>
                <c:pt idx="1542">
                  <c:v>1.9999980926513599E-2</c:v>
                </c:pt>
                <c:pt idx="1543">
                  <c:v>1.9999980926513599E-2</c:v>
                </c:pt>
                <c:pt idx="1544">
                  <c:v>1.9999980926513599E-2</c:v>
                </c:pt>
                <c:pt idx="1545">
                  <c:v>1.9999980926513599E-2</c:v>
                </c:pt>
                <c:pt idx="1546">
                  <c:v>1.9999980926513599E-2</c:v>
                </c:pt>
                <c:pt idx="1547">
                  <c:v>1.9999980926513599E-2</c:v>
                </c:pt>
                <c:pt idx="1548">
                  <c:v>1.9999980926513599E-2</c:v>
                </c:pt>
                <c:pt idx="1549">
                  <c:v>1.9999980926513599E-2</c:v>
                </c:pt>
                <c:pt idx="1550">
                  <c:v>1.9999980926513599E-2</c:v>
                </c:pt>
                <c:pt idx="1551">
                  <c:v>1.9999980926513599E-2</c:v>
                </c:pt>
                <c:pt idx="1552">
                  <c:v>1.9999980926513599E-2</c:v>
                </c:pt>
                <c:pt idx="1553">
                  <c:v>1.9999980926513599E-2</c:v>
                </c:pt>
                <c:pt idx="1554">
                  <c:v>1.9999980926513599E-2</c:v>
                </c:pt>
                <c:pt idx="1555">
                  <c:v>1.9999980926513599E-2</c:v>
                </c:pt>
                <c:pt idx="1556">
                  <c:v>1.9999980926513599E-2</c:v>
                </c:pt>
                <c:pt idx="1557">
                  <c:v>1.9999980926513599E-2</c:v>
                </c:pt>
                <c:pt idx="1558">
                  <c:v>1.9999980926513599E-2</c:v>
                </c:pt>
                <c:pt idx="1559">
                  <c:v>1.9999980926513599E-2</c:v>
                </c:pt>
                <c:pt idx="1560">
                  <c:v>1.9999980926513599E-2</c:v>
                </c:pt>
                <c:pt idx="1561">
                  <c:v>1.9999980926513599E-2</c:v>
                </c:pt>
                <c:pt idx="1562">
                  <c:v>1.9999980926513599E-2</c:v>
                </c:pt>
                <c:pt idx="1563">
                  <c:v>1.9999980926513599E-2</c:v>
                </c:pt>
                <c:pt idx="1564">
                  <c:v>1.9999980926513599E-2</c:v>
                </c:pt>
                <c:pt idx="1565">
                  <c:v>1.9999980926513599E-2</c:v>
                </c:pt>
                <c:pt idx="1566">
                  <c:v>1.9999980926513599E-2</c:v>
                </c:pt>
                <c:pt idx="1567">
                  <c:v>1.9999980926513599E-2</c:v>
                </c:pt>
                <c:pt idx="1568">
                  <c:v>1.9999980926513599E-2</c:v>
                </c:pt>
                <c:pt idx="1569">
                  <c:v>1.9999980926513599E-2</c:v>
                </c:pt>
                <c:pt idx="1570">
                  <c:v>1.9999980926513599E-2</c:v>
                </c:pt>
                <c:pt idx="1571">
                  <c:v>1.9999980926513599E-2</c:v>
                </c:pt>
                <c:pt idx="1572">
                  <c:v>1.9999980926513599E-2</c:v>
                </c:pt>
                <c:pt idx="1573">
                  <c:v>1.9999980926513599E-2</c:v>
                </c:pt>
                <c:pt idx="1574">
                  <c:v>1.9999980926513599E-2</c:v>
                </c:pt>
                <c:pt idx="1575">
                  <c:v>1.9999980926513599E-2</c:v>
                </c:pt>
                <c:pt idx="1576">
                  <c:v>1.9999980926513599E-2</c:v>
                </c:pt>
                <c:pt idx="1577">
                  <c:v>1.9999980926513599E-2</c:v>
                </c:pt>
                <c:pt idx="1578">
                  <c:v>1.9999980926513599E-2</c:v>
                </c:pt>
                <c:pt idx="1579">
                  <c:v>1.9999980926513599E-2</c:v>
                </c:pt>
                <c:pt idx="1580">
                  <c:v>1.9999980926513599E-2</c:v>
                </c:pt>
                <c:pt idx="1581">
                  <c:v>1.9999980926513599E-2</c:v>
                </c:pt>
                <c:pt idx="1582">
                  <c:v>1.9999980926513599E-2</c:v>
                </c:pt>
                <c:pt idx="1583">
                  <c:v>1.9999980926513599E-2</c:v>
                </c:pt>
                <c:pt idx="1584">
                  <c:v>1.9999980926513599E-2</c:v>
                </c:pt>
                <c:pt idx="1585">
                  <c:v>1.9999980926513599E-2</c:v>
                </c:pt>
                <c:pt idx="1586">
                  <c:v>1.9999980926513599E-2</c:v>
                </c:pt>
                <c:pt idx="1587">
                  <c:v>1.9999980926513599E-2</c:v>
                </c:pt>
                <c:pt idx="1588">
                  <c:v>1.9999980926513599E-2</c:v>
                </c:pt>
                <c:pt idx="1589">
                  <c:v>1.9999980926513599E-2</c:v>
                </c:pt>
                <c:pt idx="1590">
                  <c:v>1.9999980926513599E-2</c:v>
                </c:pt>
                <c:pt idx="1591">
                  <c:v>1.9999980926513599E-2</c:v>
                </c:pt>
                <c:pt idx="1592">
                  <c:v>1.9999980926513599E-2</c:v>
                </c:pt>
                <c:pt idx="1593">
                  <c:v>1.9999980926513599E-2</c:v>
                </c:pt>
                <c:pt idx="1594">
                  <c:v>1.9999980926513599E-2</c:v>
                </c:pt>
                <c:pt idx="1595">
                  <c:v>1.9999980926513599E-2</c:v>
                </c:pt>
                <c:pt idx="1596">
                  <c:v>1.9999980926513599E-2</c:v>
                </c:pt>
                <c:pt idx="1597">
                  <c:v>1.9999980926513599E-2</c:v>
                </c:pt>
                <c:pt idx="1598">
                  <c:v>1.9999980926513599E-2</c:v>
                </c:pt>
                <c:pt idx="1599">
                  <c:v>1.9999980926513599E-2</c:v>
                </c:pt>
                <c:pt idx="1600">
                  <c:v>1.9999980926513599E-2</c:v>
                </c:pt>
                <c:pt idx="1601">
                  <c:v>1.9999980926513599E-2</c:v>
                </c:pt>
                <c:pt idx="1602">
                  <c:v>1.9999980926513599E-2</c:v>
                </c:pt>
                <c:pt idx="1603">
                  <c:v>1.9999980926513599E-2</c:v>
                </c:pt>
                <c:pt idx="1604">
                  <c:v>1.9999980926513599E-2</c:v>
                </c:pt>
                <c:pt idx="1605">
                  <c:v>1.9999980926513599E-2</c:v>
                </c:pt>
                <c:pt idx="1606">
                  <c:v>1.9999980926513599E-2</c:v>
                </c:pt>
                <c:pt idx="1607">
                  <c:v>1.9999980926513599E-2</c:v>
                </c:pt>
                <c:pt idx="1608">
                  <c:v>1.9999980926513599E-2</c:v>
                </c:pt>
                <c:pt idx="1609">
                  <c:v>1.9999980926513599E-2</c:v>
                </c:pt>
                <c:pt idx="1610">
                  <c:v>1.9999980926513599E-2</c:v>
                </c:pt>
                <c:pt idx="1611">
                  <c:v>1.9999980926513599E-2</c:v>
                </c:pt>
                <c:pt idx="1612">
                  <c:v>1.9999980926513599E-2</c:v>
                </c:pt>
                <c:pt idx="1613">
                  <c:v>1.9999980926513599E-2</c:v>
                </c:pt>
                <c:pt idx="1614">
                  <c:v>1.9999980926513599E-2</c:v>
                </c:pt>
                <c:pt idx="1615">
                  <c:v>1.9999980926513599E-2</c:v>
                </c:pt>
                <c:pt idx="1616">
                  <c:v>1.9999980926513599E-2</c:v>
                </c:pt>
                <c:pt idx="1617">
                  <c:v>1.9999980926513599E-2</c:v>
                </c:pt>
                <c:pt idx="1618">
                  <c:v>1.9999980926513599E-2</c:v>
                </c:pt>
                <c:pt idx="1619">
                  <c:v>1.9999980926513599E-2</c:v>
                </c:pt>
                <c:pt idx="1620">
                  <c:v>1.9999980926513599E-2</c:v>
                </c:pt>
                <c:pt idx="1621">
                  <c:v>1.9999980926513599E-2</c:v>
                </c:pt>
                <c:pt idx="1622">
                  <c:v>1.9999980926513599E-2</c:v>
                </c:pt>
                <c:pt idx="1623">
                  <c:v>1.9999980926513599E-2</c:v>
                </c:pt>
                <c:pt idx="1624">
                  <c:v>1.9999980926513599E-2</c:v>
                </c:pt>
                <c:pt idx="1625">
                  <c:v>1.9999980926513599E-2</c:v>
                </c:pt>
                <c:pt idx="1626">
                  <c:v>1.9999980926513599E-2</c:v>
                </c:pt>
                <c:pt idx="1627">
                  <c:v>1.9999980926513599E-2</c:v>
                </c:pt>
                <c:pt idx="1628">
                  <c:v>1.9999980926513599E-2</c:v>
                </c:pt>
                <c:pt idx="1629">
                  <c:v>1.9999980926513599E-2</c:v>
                </c:pt>
                <c:pt idx="1630">
                  <c:v>1.9999980926513599E-2</c:v>
                </c:pt>
                <c:pt idx="1631">
                  <c:v>1.9999980926513599E-2</c:v>
                </c:pt>
                <c:pt idx="1632">
                  <c:v>1.9999980926513599E-2</c:v>
                </c:pt>
                <c:pt idx="1633">
                  <c:v>1.9999980926513599E-2</c:v>
                </c:pt>
                <c:pt idx="1634">
                  <c:v>1.9999980926513599E-2</c:v>
                </c:pt>
                <c:pt idx="1635">
                  <c:v>1.9999980926513599E-2</c:v>
                </c:pt>
                <c:pt idx="1636">
                  <c:v>1.9999980926513599E-2</c:v>
                </c:pt>
                <c:pt idx="1637">
                  <c:v>1.9999980926513599E-2</c:v>
                </c:pt>
                <c:pt idx="1638">
                  <c:v>1.9999980926513599E-2</c:v>
                </c:pt>
                <c:pt idx="1639">
                  <c:v>1.9999980926513599E-2</c:v>
                </c:pt>
                <c:pt idx="1640">
                  <c:v>1.9999980926513599E-2</c:v>
                </c:pt>
                <c:pt idx="1641">
                  <c:v>1.9999980926513599E-2</c:v>
                </c:pt>
                <c:pt idx="1642">
                  <c:v>1.9999980926513599E-2</c:v>
                </c:pt>
                <c:pt idx="1643">
                  <c:v>1.9999980926513599E-2</c:v>
                </c:pt>
                <c:pt idx="1644">
                  <c:v>1.9999980926513599E-2</c:v>
                </c:pt>
                <c:pt idx="1645">
                  <c:v>1.9999980926513599E-2</c:v>
                </c:pt>
                <c:pt idx="1646">
                  <c:v>1.9999980926513599E-2</c:v>
                </c:pt>
                <c:pt idx="1647">
                  <c:v>1.9999980926513599E-2</c:v>
                </c:pt>
                <c:pt idx="1648">
                  <c:v>1.9999980926513599E-2</c:v>
                </c:pt>
                <c:pt idx="1649">
                  <c:v>1.9999980926513599E-2</c:v>
                </c:pt>
                <c:pt idx="1650">
                  <c:v>1.9999980926513599E-2</c:v>
                </c:pt>
                <c:pt idx="1651">
                  <c:v>1.9999980926513599E-2</c:v>
                </c:pt>
                <c:pt idx="1652">
                  <c:v>1.9999980926513599E-2</c:v>
                </c:pt>
                <c:pt idx="1653">
                  <c:v>1.9999980926513599E-2</c:v>
                </c:pt>
                <c:pt idx="1654">
                  <c:v>1.9999980926513599E-2</c:v>
                </c:pt>
                <c:pt idx="1655">
                  <c:v>1.9999980926513599E-2</c:v>
                </c:pt>
                <c:pt idx="1656">
                  <c:v>1.9999980926513599E-2</c:v>
                </c:pt>
                <c:pt idx="1657">
                  <c:v>1.9999980926513599E-2</c:v>
                </c:pt>
                <c:pt idx="1658">
                  <c:v>1.9999980926513599E-2</c:v>
                </c:pt>
                <c:pt idx="1659">
                  <c:v>1.9999980926513599E-2</c:v>
                </c:pt>
                <c:pt idx="1660">
                  <c:v>1.9999980926513599E-2</c:v>
                </c:pt>
                <c:pt idx="1661">
                  <c:v>1.9999980926513599E-2</c:v>
                </c:pt>
                <c:pt idx="1662">
                  <c:v>1.9999980926513599E-2</c:v>
                </c:pt>
                <c:pt idx="1663">
                  <c:v>1.9999980926513599E-2</c:v>
                </c:pt>
                <c:pt idx="1664">
                  <c:v>1.9999980926513599E-2</c:v>
                </c:pt>
                <c:pt idx="1665">
                  <c:v>1.9999980926513599E-2</c:v>
                </c:pt>
                <c:pt idx="1666">
                  <c:v>1.9999980926513599E-2</c:v>
                </c:pt>
                <c:pt idx="1667">
                  <c:v>1.9999980926513599E-2</c:v>
                </c:pt>
                <c:pt idx="1668">
                  <c:v>1.9999980926513599E-2</c:v>
                </c:pt>
                <c:pt idx="1669">
                  <c:v>1.9999980926513599E-2</c:v>
                </c:pt>
                <c:pt idx="1670">
                  <c:v>1.9999980926513599E-2</c:v>
                </c:pt>
                <c:pt idx="1671">
                  <c:v>1.9999980926513599E-2</c:v>
                </c:pt>
                <c:pt idx="1672">
                  <c:v>1.9999980926513599E-2</c:v>
                </c:pt>
                <c:pt idx="1673">
                  <c:v>1.9999980926513599E-2</c:v>
                </c:pt>
                <c:pt idx="1674">
                  <c:v>1.9999980926513599E-2</c:v>
                </c:pt>
                <c:pt idx="1675">
                  <c:v>1.9999980926513599E-2</c:v>
                </c:pt>
                <c:pt idx="1676">
                  <c:v>1.9999980926513599E-2</c:v>
                </c:pt>
                <c:pt idx="1677">
                  <c:v>1.9999980926513599E-2</c:v>
                </c:pt>
                <c:pt idx="1678">
                  <c:v>1.9999980926513599E-2</c:v>
                </c:pt>
                <c:pt idx="1679">
                  <c:v>1.9999980926513599E-2</c:v>
                </c:pt>
                <c:pt idx="1680">
                  <c:v>1.9999980926513599E-2</c:v>
                </c:pt>
                <c:pt idx="1681">
                  <c:v>1.9999980926513599E-2</c:v>
                </c:pt>
                <c:pt idx="1682">
                  <c:v>1.9999980926513599E-2</c:v>
                </c:pt>
                <c:pt idx="1683">
                  <c:v>1.9999980926513599E-2</c:v>
                </c:pt>
                <c:pt idx="1684">
                  <c:v>1.9999980926513599E-2</c:v>
                </c:pt>
                <c:pt idx="1685">
                  <c:v>1.9999980926513599E-2</c:v>
                </c:pt>
                <c:pt idx="1686">
                  <c:v>1.9999980926513599E-2</c:v>
                </c:pt>
                <c:pt idx="1687">
                  <c:v>1.9999980926513599E-2</c:v>
                </c:pt>
                <c:pt idx="1688">
                  <c:v>1.9999980926513599E-2</c:v>
                </c:pt>
                <c:pt idx="1689">
                  <c:v>1.9999980926513599E-2</c:v>
                </c:pt>
                <c:pt idx="1690">
                  <c:v>1.9999980926513599E-2</c:v>
                </c:pt>
                <c:pt idx="1691">
                  <c:v>1.9999980926513599E-2</c:v>
                </c:pt>
                <c:pt idx="1692">
                  <c:v>1.9999980926513599E-2</c:v>
                </c:pt>
                <c:pt idx="1693">
                  <c:v>1.9999980926513599E-2</c:v>
                </c:pt>
                <c:pt idx="1694">
                  <c:v>1.9999980926513599E-2</c:v>
                </c:pt>
                <c:pt idx="1695">
                  <c:v>1.9999980926513599E-2</c:v>
                </c:pt>
                <c:pt idx="1696">
                  <c:v>1.9999980926513599E-2</c:v>
                </c:pt>
                <c:pt idx="1697">
                  <c:v>1.9999980926513599E-2</c:v>
                </c:pt>
                <c:pt idx="1698">
                  <c:v>1.9999980926513599E-2</c:v>
                </c:pt>
                <c:pt idx="1699">
                  <c:v>1.9999980926513599E-2</c:v>
                </c:pt>
                <c:pt idx="1700">
                  <c:v>1.9999980926513599E-2</c:v>
                </c:pt>
                <c:pt idx="1701">
                  <c:v>1.9999980926513599E-2</c:v>
                </c:pt>
                <c:pt idx="1702">
                  <c:v>1.9999980926513599E-2</c:v>
                </c:pt>
                <c:pt idx="1703">
                  <c:v>1.9999980926513599E-2</c:v>
                </c:pt>
                <c:pt idx="1704">
                  <c:v>1.9999980926513599E-2</c:v>
                </c:pt>
                <c:pt idx="1705">
                  <c:v>1.9999980926513599E-2</c:v>
                </c:pt>
                <c:pt idx="1706">
                  <c:v>1.9999980926513599E-2</c:v>
                </c:pt>
                <c:pt idx="1707">
                  <c:v>1.9999980926513599E-2</c:v>
                </c:pt>
                <c:pt idx="1708">
                  <c:v>1.9999980926513599E-2</c:v>
                </c:pt>
                <c:pt idx="1709">
                  <c:v>1.9999980926513599E-2</c:v>
                </c:pt>
                <c:pt idx="1710">
                  <c:v>1.9999980926513599E-2</c:v>
                </c:pt>
                <c:pt idx="1711">
                  <c:v>1.9999980926513599E-2</c:v>
                </c:pt>
                <c:pt idx="1712">
                  <c:v>1.9999980926513599E-2</c:v>
                </c:pt>
                <c:pt idx="1713">
                  <c:v>1.9999980926513599E-2</c:v>
                </c:pt>
                <c:pt idx="1714">
                  <c:v>1.9999980926513599E-2</c:v>
                </c:pt>
                <c:pt idx="1715">
                  <c:v>1.9999980926513599E-2</c:v>
                </c:pt>
                <c:pt idx="1716">
                  <c:v>1.9999980926513599E-2</c:v>
                </c:pt>
                <c:pt idx="1717">
                  <c:v>1.9999980926513599E-2</c:v>
                </c:pt>
                <c:pt idx="1718">
                  <c:v>1.9999980926513599E-2</c:v>
                </c:pt>
                <c:pt idx="1719">
                  <c:v>1.9999980926513599E-2</c:v>
                </c:pt>
                <c:pt idx="1720">
                  <c:v>1.9999980926513599E-2</c:v>
                </c:pt>
                <c:pt idx="1721">
                  <c:v>1.9999980926513599E-2</c:v>
                </c:pt>
                <c:pt idx="1722">
                  <c:v>1.9999980926513599E-2</c:v>
                </c:pt>
                <c:pt idx="1723">
                  <c:v>1.9999980926513599E-2</c:v>
                </c:pt>
                <c:pt idx="1724">
                  <c:v>1.9999980926513599E-2</c:v>
                </c:pt>
                <c:pt idx="1725">
                  <c:v>1.9999980926513599E-2</c:v>
                </c:pt>
                <c:pt idx="1726">
                  <c:v>1.9999980926513599E-2</c:v>
                </c:pt>
                <c:pt idx="1727">
                  <c:v>1.9999980926513599E-2</c:v>
                </c:pt>
                <c:pt idx="1728">
                  <c:v>1.9999980926513599E-2</c:v>
                </c:pt>
                <c:pt idx="1729">
                  <c:v>1.9999980926513599E-2</c:v>
                </c:pt>
                <c:pt idx="1730">
                  <c:v>1.9999980926513599E-2</c:v>
                </c:pt>
                <c:pt idx="1731">
                  <c:v>1.9999980926513599E-2</c:v>
                </c:pt>
                <c:pt idx="1732">
                  <c:v>1.9999980926513599E-2</c:v>
                </c:pt>
                <c:pt idx="1733">
                  <c:v>1.9999980926513599E-2</c:v>
                </c:pt>
                <c:pt idx="1734">
                  <c:v>1.9999980926513599E-2</c:v>
                </c:pt>
                <c:pt idx="1735">
                  <c:v>1.9999980926513599E-2</c:v>
                </c:pt>
                <c:pt idx="1736">
                  <c:v>1.9999980926513599E-2</c:v>
                </c:pt>
                <c:pt idx="1737">
                  <c:v>1.9999980926513599E-2</c:v>
                </c:pt>
                <c:pt idx="1738">
                  <c:v>1.9999980926513599E-2</c:v>
                </c:pt>
                <c:pt idx="1739">
                  <c:v>1.9999980926513599E-2</c:v>
                </c:pt>
                <c:pt idx="1740">
                  <c:v>1.9999980926513599E-2</c:v>
                </c:pt>
                <c:pt idx="1741">
                  <c:v>1.9999980926513599E-2</c:v>
                </c:pt>
                <c:pt idx="1742">
                  <c:v>1.9999980926513599E-2</c:v>
                </c:pt>
                <c:pt idx="1743">
                  <c:v>1.9999980926513599E-2</c:v>
                </c:pt>
                <c:pt idx="1744">
                  <c:v>1.9999980926513599E-2</c:v>
                </c:pt>
                <c:pt idx="1745">
                  <c:v>1.9999980926513599E-2</c:v>
                </c:pt>
                <c:pt idx="1746">
                  <c:v>1.9999980926513599E-2</c:v>
                </c:pt>
                <c:pt idx="1747">
                  <c:v>1.9999980926513599E-2</c:v>
                </c:pt>
                <c:pt idx="1748">
                  <c:v>1.9999980926513599E-2</c:v>
                </c:pt>
                <c:pt idx="1749">
                  <c:v>1.9999980926513599E-2</c:v>
                </c:pt>
                <c:pt idx="1750">
                  <c:v>1.9999980926513599E-2</c:v>
                </c:pt>
                <c:pt idx="1751">
                  <c:v>1.9999980926513599E-2</c:v>
                </c:pt>
                <c:pt idx="1752">
                  <c:v>1.9999980926513599E-2</c:v>
                </c:pt>
                <c:pt idx="1753">
                  <c:v>1.9999980926513599E-2</c:v>
                </c:pt>
                <c:pt idx="1754">
                  <c:v>1.9999980926513599E-2</c:v>
                </c:pt>
                <c:pt idx="1755">
                  <c:v>1.9999980926513599E-2</c:v>
                </c:pt>
                <c:pt idx="1756">
                  <c:v>1.9999980926513599E-2</c:v>
                </c:pt>
                <c:pt idx="1757">
                  <c:v>1.9999980926513599E-2</c:v>
                </c:pt>
                <c:pt idx="1758">
                  <c:v>1.9999980926513599E-2</c:v>
                </c:pt>
                <c:pt idx="1759">
                  <c:v>1.9999980926513599E-2</c:v>
                </c:pt>
                <c:pt idx="1760">
                  <c:v>1.9999980926513599E-2</c:v>
                </c:pt>
                <c:pt idx="1761">
                  <c:v>1.9999980926513599E-2</c:v>
                </c:pt>
                <c:pt idx="1762">
                  <c:v>1.9999980926513599E-2</c:v>
                </c:pt>
                <c:pt idx="1763">
                  <c:v>1.9999980926513599E-2</c:v>
                </c:pt>
                <c:pt idx="1764">
                  <c:v>1.9999980926513599E-2</c:v>
                </c:pt>
                <c:pt idx="1765">
                  <c:v>1.9999980926513599E-2</c:v>
                </c:pt>
                <c:pt idx="1766">
                  <c:v>1.9999980926513599E-2</c:v>
                </c:pt>
                <c:pt idx="1767">
                  <c:v>1.9999980926513599E-2</c:v>
                </c:pt>
                <c:pt idx="1768">
                  <c:v>1.9999980926513599E-2</c:v>
                </c:pt>
                <c:pt idx="1769">
                  <c:v>1.9999980926513599E-2</c:v>
                </c:pt>
                <c:pt idx="1770">
                  <c:v>1.9999980926513599E-2</c:v>
                </c:pt>
                <c:pt idx="1771">
                  <c:v>1.9999980926513599E-2</c:v>
                </c:pt>
                <c:pt idx="1772">
                  <c:v>1.9999980926513599E-2</c:v>
                </c:pt>
                <c:pt idx="1773">
                  <c:v>1.9999980926513599E-2</c:v>
                </c:pt>
                <c:pt idx="1774">
                  <c:v>1.9999980926513599E-2</c:v>
                </c:pt>
                <c:pt idx="1775">
                  <c:v>1.9999980926513599E-2</c:v>
                </c:pt>
                <c:pt idx="1776">
                  <c:v>1.9999980926513599E-2</c:v>
                </c:pt>
                <c:pt idx="1777">
                  <c:v>1.9999980926513599E-2</c:v>
                </c:pt>
                <c:pt idx="1778">
                  <c:v>1.9999980926513599E-2</c:v>
                </c:pt>
                <c:pt idx="1779">
                  <c:v>1.9999980926513599E-2</c:v>
                </c:pt>
                <c:pt idx="1780">
                  <c:v>1.9999980926513599E-2</c:v>
                </c:pt>
                <c:pt idx="1781">
                  <c:v>1.9999980926513599E-2</c:v>
                </c:pt>
                <c:pt idx="1782">
                  <c:v>1.9999980926513599E-2</c:v>
                </c:pt>
                <c:pt idx="1783">
                  <c:v>1.9999980926513599E-2</c:v>
                </c:pt>
                <c:pt idx="1784">
                  <c:v>1.9999980926513599E-2</c:v>
                </c:pt>
                <c:pt idx="1785">
                  <c:v>1.9999980926513599E-2</c:v>
                </c:pt>
                <c:pt idx="1786">
                  <c:v>1.9999980926513599E-2</c:v>
                </c:pt>
                <c:pt idx="1787">
                  <c:v>1.9999980926513599E-2</c:v>
                </c:pt>
                <c:pt idx="1788">
                  <c:v>1.9999980926513599E-2</c:v>
                </c:pt>
                <c:pt idx="1789">
                  <c:v>1.9999980926513599E-2</c:v>
                </c:pt>
                <c:pt idx="1790">
                  <c:v>1.9999980926513599E-2</c:v>
                </c:pt>
                <c:pt idx="1791">
                  <c:v>1.9999980926513599E-2</c:v>
                </c:pt>
                <c:pt idx="1792">
                  <c:v>1.9999980926513599E-2</c:v>
                </c:pt>
                <c:pt idx="1793">
                  <c:v>1.9999980926513599E-2</c:v>
                </c:pt>
                <c:pt idx="1794">
                  <c:v>1.9999980926513599E-2</c:v>
                </c:pt>
                <c:pt idx="1795">
                  <c:v>1.9999980926513599E-2</c:v>
                </c:pt>
                <c:pt idx="1796">
                  <c:v>1.9999980926513599E-2</c:v>
                </c:pt>
                <c:pt idx="1797">
                  <c:v>1.9999980926513599E-2</c:v>
                </c:pt>
                <c:pt idx="1798">
                  <c:v>1.9999980926513599E-2</c:v>
                </c:pt>
                <c:pt idx="1799">
                  <c:v>1.9999980926513599E-2</c:v>
                </c:pt>
                <c:pt idx="1800">
                  <c:v>1.9999980926513599E-2</c:v>
                </c:pt>
                <c:pt idx="1801">
                  <c:v>1.9999980926513599E-2</c:v>
                </c:pt>
                <c:pt idx="1802">
                  <c:v>1.9999980926513599E-2</c:v>
                </c:pt>
                <c:pt idx="1803">
                  <c:v>1.9999980926513599E-2</c:v>
                </c:pt>
                <c:pt idx="1804">
                  <c:v>1.9999980926513599E-2</c:v>
                </c:pt>
                <c:pt idx="1805">
                  <c:v>1.9999980926513599E-2</c:v>
                </c:pt>
                <c:pt idx="1806">
                  <c:v>1.9999980926513599E-2</c:v>
                </c:pt>
                <c:pt idx="1807">
                  <c:v>1.9999980926513599E-2</c:v>
                </c:pt>
                <c:pt idx="1808">
                  <c:v>1.9999980926513599E-2</c:v>
                </c:pt>
                <c:pt idx="1809">
                  <c:v>1.9999980926513599E-2</c:v>
                </c:pt>
                <c:pt idx="1810">
                  <c:v>1.9999980926513599E-2</c:v>
                </c:pt>
                <c:pt idx="1811">
                  <c:v>1.9999980926513599E-2</c:v>
                </c:pt>
                <c:pt idx="1812">
                  <c:v>1.9999980926513599E-2</c:v>
                </c:pt>
                <c:pt idx="1813">
                  <c:v>1.9999980926513599E-2</c:v>
                </c:pt>
                <c:pt idx="1814">
                  <c:v>1.9999980926513599E-2</c:v>
                </c:pt>
                <c:pt idx="1815">
                  <c:v>1.9999980926513599E-2</c:v>
                </c:pt>
                <c:pt idx="1816">
                  <c:v>1.9999980926513599E-2</c:v>
                </c:pt>
                <c:pt idx="1817">
                  <c:v>1.9999980926513599E-2</c:v>
                </c:pt>
                <c:pt idx="1818">
                  <c:v>1.9999980926513599E-2</c:v>
                </c:pt>
                <c:pt idx="1819">
                  <c:v>1.9999980926513599E-2</c:v>
                </c:pt>
                <c:pt idx="1820">
                  <c:v>1.9999980926513599E-2</c:v>
                </c:pt>
                <c:pt idx="1821">
                  <c:v>1.9999980926513599E-2</c:v>
                </c:pt>
                <c:pt idx="1822">
                  <c:v>1.9999980926513599E-2</c:v>
                </c:pt>
                <c:pt idx="1823">
                  <c:v>1.9999980926513599E-2</c:v>
                </c:pt>
                <c:pt idx="1824">
                  <c:v>1.9999980926513599E-2</c:v>
                </c:pt>
                <c:pt idx="1825">
                  <c:v>1.9999980926513599E-2</c:v>
                </c:pt>
                <c:pt idx="1826">
                  <c:v>1.9999980926513599E-2</c:v>
                </c:pt>
                <c:pt idx="1827">
                  <c:v>1.9999980926513599E-2</c:v>
                </c:pt>
                <c:pt idx="1828">
                  <c:v>1.9999980926513599E-2</c:v>
                </c:pt>
                <c:pt idx="1829">
                  <c:v>1.9999980926513599E-2</c:v>
                </c:pt>
                <c:pt idx="1830">
                  <c:v>1.9999980926513599E-2</c:v>
                </c:pt>
                <c:pt idx="1831">
                  <c:v>1.9999980926513599E-2</c:v>
                </c:pt>
                <c:pt idx="1832">
                  <c:v>1.9999980926513599E-2</c:v>
                </c:pt>
                <c:pt idx="1833">
                  <c:v>1.9999980926513599E-2</c:v>
                </c:pt>
                <c:pt idx="1834">
                  <c:v>1.9999980926513599E-2</c:v>
                </c:pt>
                <c:pt idx="1835">
                  <c:v>1.9999980926513599E-2</c:v>
                </c:pt>
                <c:pt idx="1836">
                  <c:v>1.9999980926513599E-2</c:v>
                </c:pt>
                <c:pt idx="1837">
                  <c:v>1.9999980926513599E-2</c:v>
                </c:pt>
                <c:pt idx="1838">
                  <c:v>1.9999980926513599E-2</c:v>
                </c:pt>
                <c:pt idx="1839">
                  <c:v>1.9999980926513599E-2</c:v>
                </c:pt>
                <c:pt idx="1840">
                  <c:v>1.9999980926513599E-2</c:v>
                </c:pt>
                <c:pt idx="1841">
                  <c:v>1.9999980926513599E-2</c:v>
                </c:pt>
                <c:pt idx="1842">
                  <c:v>1.9999980926513599E-2</c:v>
                </c:pt>
                <c:pt idx="1843">
                  <c:v>1.9999980926513599E-2</c:v>
                </c:pt>
                <c:pt idx="1844">
                  <c:v>1.9999980926513599E-2</c:v>
                </c:pt>
                <c:pt idx="1845">
                  <c:v>1.9999980926513599E-2</c:v>
                </c:pt>
                <c:pt idx="1846">
                  <c:v>1.9999980926513599E-2</c:v>
                </c:pt>
                <c:pt idx="1847">
                  <c:v>1.9999980926513599E-2</c:v>
                </c:pt>
                <c:pt idx="1848">
                  <c:v>1.9999980926513599E-2</c:v>
                </c:pt>
                <c:pt idx="1849">
                  <c:v>1.9999980926513599E-2</c:v>
                </c:pt>
                <c:pt idx="1850">
                  <c:v>1.9999980926513599E-2</c:v>
                </c:pt>
                <c:pt idx="1851">
                  <c:v>1.9999980926513599E-2</c:v>
                </c:pt>
                <c:pt idx="1852">
                  <c:v>1.9999980926513599E-2</c:v>
                </c:pt>
                <c:pt idx="1853">
                  <c:v>1.9999980926513599E-2</c:v>
                </c:pt>
                <c:pt idx="1854">
                  <c:v>1.9999980926513599E-2</c:v>
                </c:pt>
                <c:pt idx="1855">
                  <c:v>1.9999980926513599E-2</c:v>
                </c:pt>
                <c:pt idx="1856">
                  <c:v>1.9999980926513599E-2</c:v>
                </c:pt>
                <c:pt idx="1857">
                  <c:v>1.9999980926513599E-2</c:v>
                </c:pt>
                <c:pt idx="1858">
                  <c:v>1.9999980926513599E-2</c:v>
                </c:pt>
                <c:pt idx="1859">
                  <c:v>1.9999980926513599E-2</c:v>
                </c:pt>
                <c:pt idx="1860">
                  <c:v>1.9999980926513599E-2</c:v>
                </c:pt>
                <c:pt idx="1861">
                  <c:v>1.9999980926513599E-2</c:v>
                </c:pt>
                <c:pt idx="1862">
                  <c:v>1.9999980926513599E-2</c:v>
                </c:pt>
                <c:pt idx="1863">
                  <c:v>1.9999980926513599E-2</c:v>
                </c:pt>
                <c:pt idx="1864">
                  <c:v>1.9999980926513599E-2</c:v>
                </c:pt>
                <c:pt idx="1865">
                  <c:v>1.9999980926513599E-2</c:v>
                </c:pt>
                <c:pt idx="1866">
                  <c:v>1.9999980926513599E-2</c:v>
                </c:pt>
                <c:pt idx="1867">
                  <c:v>1.9999980926513599E-2</c:v>
                </c:pt>
                <c:pt idx="1868">
                  <c:v>1.9999980926513599E-2</c:v>
                </c:pt>
                <c:pt idx="1869">
                  <c:v>1.9999980926513599E-2</c:v>
                </c:pt>
                <c:pt idx="1870">
                  <c:v>1.9999980926513599E-2</c:v>
                </c:pt>
                <c:pt idx="1871">
                  <c:v>1.9999980926513599E-2</c:v>
                </c:pt>
                <c:pt idx="1872">
                  <c:v>1.9999980926513599E-2</c:v>
                </c:pt>
                <c:pt idx="1873">
                  <c:v>1.9999980926513599E-2</c:v>
                </c:pt>
                <c:pt idx="1874">
                  <c:v>1.9999980926513599E-2</c:v>
                </c:pt>
                <c:pt idx="1875">
                  <c:v>1.9999980926513599E-2</c:v>
                </c:pt>
                <c:pt idx="1876">
                  <c:v>1.9999980926513599E-2</c:v>
                </c:pt>
                <c:pt idx="1877">
                  <c:v>1.9999980926513599E-2</c:v>
                </c:pt>
                <c:pt idx="1878">
                  <c:v>1.9999980926513599E-2</c:v>
                </c:pt>
                <c:pt idx="1879">
                  <c:v>1.9999980926513599E-2</c:v>
                </c:pt>
                <c:pt idx="1880">
                  <c:v>1.9999980926513599E-2</c:v>
                </c:pt>
                <c:pt idx="1881">
                  <c:v>1.9999980926513599E-2</c:v>
                </c:pt>
                <c:pt idx="1882">
                  <c:v>1.9999980926513599E-2</c:v>
                </c:pt>
                <c:pt idx="1883">
                  <c:v>1.9999980926513599E-2</c:v>
                </c:pt>
                <c:pt idx="1884">
                  <c:v>1.9999980926513599E-2</c:v>
                </c:pt>
                <c:pt idx="1885">
                  <c:v>1.9999980926513599E-2</c:v>
                </c:pt>
                <c:pt idx="1886">
                  <c:v>1.9999980926513599E-2</c:v>
                </c:pt>
                <c:pt idx="1887">
                  <c:v>1.9999980926513599E-2</c:v>
                </c:pt>
                <c:pt idx="1888">
                  <c:v>1.9999980926513599E-2</c:v>
                </c:pt>
                <c:pt idx="1889">
                  <c:v>1.9999980926513599E-2</c:v>
                </c:pt>
                <c:pt idx="1890">
                  <c:v>1.9999980926513599E-2</c:v>
                </c:pt>
                <c:pt idx="1891">
                  <c:v>1.9999980926513599E-2</c:v>
                </c:pt>
                <c:pt idx="1892">
                  <c:v>1.9999980926513599E-2</c:v>
                </c:pt>
                <c:pt idx="1893">
                  <c:v>1.9999980926513599E-2</c:v>
                </c:pt>
                <c:pt idx="1894">
                  <c:v>1.9999980926513599E-2</c:v>
                </c:pt>
                <c:pt idx="1895">
                  <c:v>1.9999980926513599E-2</c:v>
                </c:pt>
                <c:pt idx="1896">
                  <c:v>1.9999980926513599E-2</c:v>
                </c:pt>
                <c:pt idx="1897">
                  <c:v>1.9999980926513599E-2</c:v>
                </c:pt>
                <c:pt idx="1898">
                  <c:v>1.9999980926513599E-2</c:v>
                </c:pt>
                <c:pt idx="1899">
                  <c:v>1.9999980926513599E-2</c:v>
                </c:pt>
                <c:pt idx="1900">
                  <c:v>1.9999980926513599E-2</c:v>
                </c:pt>
                <c:pt idx="1901">
                  <c:v>1.9999980926513599E-2</c:v>
                </c:pt>
                <c:pt idx="1902">
                  <c:v>1.9999980926513599E-2</c:v>
                </c:pt>
                <c:pt idx="1903">
                  <c:v>1.9999980926513599E-2</c:v>
                </c:pt>
                <c:pt idx="1904">
                  <c:v>1.9999980926513599E-2</c:v>
                </c:pt>
                <c:pt idx="1905">
                  <c:v>1.9999980926513599E-2</c:v>
                </c:pt>
                <c:pt idx="1906">
                  <c:v>1.9999980926513599E-2</c:v>
                </c:pt>
                <c:pt idx="1907">
                  <c:v>1.9999980926513599E-2</c:v>
                </c:pt>
                <c:pt idx="1908">
                  <c:v>1.9999980926513599E-2</c:v>
                </c:pt>
                <c:pt idx="1909">
                  <c:v>1.9999980926513599E-2</c:v>
                </c:pt>
                <c:pt idx="1910">
                  <c:v>1.9999980926513599E-2</c:v>
                </c:pt>
                <c:pt idx="1911">
                  <c:v>1.9999980926513599E-2</c:v>
                </c:pt>
                <c:pt idx="1912">
                  <c:v>1.9999980926513599E-2</c:v>
                </c:pt>
                <c:pt idx="1913">
                  <c:v>1.9999980926513599E-2</c:v>
                </c:pt>
                <c:pt idx="1914">
                  <c:v>1.9999980926513599E-2</c:v>
                </c:pt>
                <c:pt idx="1915">
                  <c:v>1.9999980926513599E-2</c:v>
                </c:pt>
                <c:pt idx="1916">
                  <c:v>1.9999980926513599E-2</c:v>
                </c:pt>
                <c:pt idx="1917">
                  <c:v>1.9999980926513599E-2</c:v>
                </c:pt>
                <c:pt idx="1918">
                  <c:v>1.9999980926513599E-2</c:v>
                </c:pt>
                <c:pt idx="1919">
                  <c:v>1.9999980926513599E-2</c:v>
                </c:pt>
                <c:pt idx="1920">
                  <c:v>1.9999980926513599E-2</c:v>
                </c:pt>
                <c:pt idx="1921">
                  <c:v>1.9999980926513599E-2</c:v>
                </c:pt>
                <c:pt idx="1922">
                  <c:v>1.9999980926513599E-2</c:v>
                </c:pt>
                <c:pt idx="1923">
                  <c:v>1.9999980926513599E-2</c:v>
                </c:pt>
                <c:pt idx="1924">
                  <c:v>1.9999980926513599E-2</c:v>
                </c:pt>
                <c:pt idx="1925">
                  <c:v>1.9999980926513599E-2</c:v>
                </c:pt>
                <c:pt idx="1926">
                  <c:v>1.9999980926513599E-2</c:v>
                </c:pt>
                <c:pt idx="1927">
                  <c:v>1.9999980926513599E-2</c:v>
                </c:pt>
                <c:pt idx="1928">
                  <c:v>1.9999980926513599E-2</c:v>
                </c:pt>
                <c:pt idx="1929">
                  <c:v>1.9999980926513599E-2</c:v>
                </c:pt>
                <c:pt idx="1930">
                  <c:v>1.9999980926513599E-2</c:v>
                </c:pt>
                <c:pt idx="1931">
                  <c:v>1.9999980926513599E-2</c:v>
                </c:pt>
                <c:pt idx="1932">
                  <c:v>1.9999980926513599E-2</c:v>
                </c:pt>
                <c:pt idx="1933">
                  <c:v>1.9999980926513599E-2</c:v>
                </c:pt>
                <c:pt idx="1934">
                  <c:v>1.9999980926513599E-2</c:v>
                </c:pt>
                <c:pt idx="1935">
                  <c:v>1.9999980926513599E-2</c:v>
                </c:pt>
                <c:pt idx="1936">
                  <c:v>1.9999980926513599E-2</c:v>
                </c:pt>
                <c:pt idx="1937">
                  <c:v>1.9999980926513599E-2</c:v>
                </c:pt>
                <c:pt idx="1938">
                  <c:v>1.9999980926513599E-2</c:v>
                </c:pt>
                <c:pt idx="1939">
                  <c:v>1.9999980926513599E-2</c:v>
                </c:pt>
                <c:pt idx="1940">
                  <c:v>1.9999980926513599E-2</c:v>
                </c:pt>
                <c:pt idx="1941">
                  <c:v>1.9999980926513599E-2</c:v>
                </c:pt>
                <c:pt idx="1942">
                  <c:v>1.9999980926513599E-2</c:v>
                </c:pt>
                <c:pt idx="1943">
                  <c:v>1.9999980926513599E-2</c:v>
                </c:pt>
                <c:pt idx="1944">
                  <c:v>1.9999980926513599E-2</c:v>
                </c:pt>
                <c:pt idx="1945">
                  <c:v>1.9999980926513599E-2</c:v>
                </c:pt>
                <c:pt idx="1946">
                  <c:v>1.9999980926513599E-2</c:v>
                </c:pt>
                <c:pt idx="1947">
                  <c:v>1.9999980926513599E-2</c:v>
                </c:pt>
                <c:pt idx="1948">
                  <c:v>1.9999980926513599E-2</c:v>
                </c:pt>
                <c:pt idx="1949">
                  <c:v>1.9999980926513599E-2</c:v>
                </c:pt>
                <c:pt idx="1950">
                  <c:v>1.9999980926513599E-2</c:v>
                </c:pt>
                <c:pt idx="1951">
                  <c:v>1.9999980926513599E-2</c:v>
                </c:pt>
                <c:pt idx="1952">
                  <c:v>1.9999980926513599E-2</c:v>
                </c:pt>
                <c:pt idx="1953">
                  <c:v>1.9999980926513599E-2</c:v>
                </c:pt>
                <c:pt idx="1954">
                  <c:v>1.9999980926513599E-2</c:v>
                </c:pt>
                <c:pt idx="1955">
                  <c:v>1.9999980926513599E-2</c:v>
                </c:pt>
                <c:pt idx="1956">
                  <c:v>1.9999980926513599E-2</c:v>
                </c:pt>
                <c:pt idx="1957">
                  <c:v>1.9999980926513599E-2</c:v>
                </c:pt>
                <c:pt idx="1958">
                  <c:v>1.9999980926513599E-2</c:v>
                </c:pt>
                <c:pt idx="1959">
                  <c:v>1.9999980926513599E-2</c:v>
                </c:pt>
                <c:pt idx="1960">
                  <c:v>1.9999980926513599E-2</c:v>
                </c:pt>
                <c:pt idx="1961">
                  <c:v>1.9999980926513599E-2</c:v>
                </c:pt>
                <c:pt idx="1962">
                  <c:v>1.9999980926513599E-2</c:v>
                </c:pt>
                <c:pt idx="1963">
                  <c:v>1.9999980926513599E-2</c:v>
                </c:pt>
                <c:pt idx="1964">
                  <c:v>1.9999980926513599E-2</c:v>
                </c:pt>
                <c:pt idx="1965">
                  <c:v>1.9999980926513599E-2</c:v>
                </c:pt>
                <c:pt idx="1966">
                  <c:v>1.9999980926513599E-2</c:v>
                </c:pt>
                <c:pt idx="1967">
                  <c:v>1.9999980926513599E-2</c:v>
                </c:pt>
                <c:pt idx="1968">
                  <c:v>1.9999980926513599E-2</c:v>
                </c:pt>
                <c:pt idx="1969">
                  <c:v>1.9999980926513599E-2</c:v>
                </c:pt>
                <c:pt idx="1970">
                  <c:v>1.9999980926513599E-2</c:v>
                </c:pt>
                <c:pt idx="1971">
                  <c:v>1.9999980926513599E-2</c:v>
                </c:pt>
                <c:pt idx="1972">
                  <c:v>1.9999980926513599E-2</c:v>
                </c:pt>
                <c:pt idx="1973">
                  <c:v>1.9999980926513599E-2</c:v>
                </c:pt>
                <c:pt idx="1974">
                  <c:v>1.9999980926513599E-2</c:v>
                </c:pt>
                <c:pt idx="1975">
                  <c:v>1.9999980926513599E-2</c:v>
                </c:pt>
                <c:pt idx="1976">
                  <c:v>1.9999980926513599E-2</c:v>
                </c:pt>
                <c:pt idx="1977">
                  <c:v>1.9999980926513599E-2</c:v>
                </c:pt>
                <c:pt idx="1978">
                  <c:v>1.9999980926513599E-2</c:v>
                </c:pt>
                <c:pt idx="1979">
                  <c:v>1.99999958276748E-2</c:v>
                </c:pt>
                <c:pt idx="1980">
                  <c:v>1.99999958276748E-2</c:v>
                </c:pt>
                <c:pt idx="1981">
                  <c:v>1.99999958276748E-2</c:v>
                </c:pt>
                <c:pt idx="1982">
                  <c:v>1.99999958276748E-2</c:v>
                </c:pt>
                <c:pt idx="1983">
                  <c:v>1.99999958276748E-2</c:v>
                </c:pt>
                <c:pt idx="1984">
                  <c:v>1.99999958276748E-2</c:v>
                </c:pt>
                <c:pt idx="1985">
                  <c:v>1.99999958276748E-2</c:v>
                </c:pt>
                <c:pt idx="1986">
                  <c:v>1.99999958276748E-2</c:v>
                </c:pt>
                <c:pt idx="1987">
                  <c:v>1.99999958276748E-2</c:v>
                </c:pt>
                <c:pt idx="1988">
                  <c:v>1.99999958276748E-2</c:v>
                </c:pt>
                <c:pt idx="1989">
                  <c:v>1.99999958276748E-2</c:v>
                </c:pt>
                <c:pt idx="1990">
                  <c:v>1.99999958276748E-2</c:v>
                </c:pt>
                <c:pt idx="1991">
                  <c:v>1.99999958276748E-2</c:v>
                </c:pt>
                <c:pt idx="1992">
                  <c:v>1.99999958276748E-2</c:v>
                </c:pt>
                <c:pt idx="1993">
                  <c:v>1.99999958276748E-2</c:v>
                </c:pt>
                <c:pt idx="1994">
                  <c:v>1.99999958276748E-2</c:v>
                </c:pt>
                <c:pt idx="1995">
                  <c:v>1.99999958276748E-2</c:v>
                </c:pt>
                <c:pt idx="1996">
                  <c:v>1.99999958276748E-2</c:v>
                </c:pt>
                <c:pt idx="1997">
                  <c:v>1.99999958276748E-2</c:v>
                </c:pt>
                <c:pt idx="1998">
                  <c:v>1.99999958276748E-2</c:v>
                </c:pt>
                <c:pt idx="1999">
                  <c:v>1.99999958276748E-2</c:v>
                </c:pt>
                <c:pt idx="2000">
                  <c:v>1.99999958276748E-2</c:v>
                </c:pt>
                <c:pt idx="2001">
                  <c:v>1.99999958276748E-2</c:v>
                </c:pt>
                <c:pt idx="2002">
                  <c:v>1.99999958276748E-2</c:v>
                </c:pt>
                <c:pt idx="2003">
                  <c:v>1.99999958276748E-2</c:v>
                </c:pt>
                <c:pt idx="2004">
                  <c:v>1.99999958276748E-2</c:v>
                </c:pt>
                <c:pt idx="2005">
                  <c:v>1.99999958276748E-2</c:v>
                </c:pt>
                <c:pt idx="2006">
                  <c:v>1.99999958276748E-2</c:v>
                </c:pt>
                <c:pt idx="2007">
                  <c:v>1.99999958276748E-2</c:v>
                </c:pt>
                <c:pt idx="2008">
                  <c:v>1.99999958276748E-2</c:v>
                </c:pt>
                <c:pt idx="2009">
                  <c:v>1.99999958276748E-2</c:v>
                </c:pt>
                <c:pt idx="2010">
                  <c:v>1.99999958276748E-2</c:v>
                </c:pt>
                <c:pt idx="2011">
                  <c:v>1.99999958276748E-2</c:v>
                </c:pt>
                <c:pt idx="2012">
                  <c:v>1.9999999552965102E-2</c:v>
                </c:pt>
                <c:pt idx="2013">
                  <c:v>1.9999999552965102E-2</c:v>
                </c:pt>
                <c:pt idx="2014">
                  <c:v>1.9999999552965102E-2</c:v>
                </c:pt>
                <c:pt idx="2015">
                  <c:v>1.9999999552965102E-2</c:v>
                </c:pt>
                <c:pt idx="2016">
                  <c:v>1.9999999552965102E-2</c:v>
                </c:pt>
                <c:pt idx="2017">
                  <c:v>1.9999999552965102E-2</c:v>
                </c:pt>
                <c:pt idx="2018">
                  <c:v>1.9999999552965102E-2</c:v>
                </c:pt>
                <c:pt idx="2019">
                  <c:v>1.9999999552965102E-2</c:v>
                </c:pt>
                <c:pt idx="2020">
                  <c:v>1.9999999552965102E-2</c:v>
                </c:pt>
                <c:pt idx="2021">
                  <c:v>1.9999999552965102E-2</c:v>
                </c:pt>
                <c:pt idx="2022">
                  <c:v>1.9999999552965102E-2</c:v>
                </c:pt>
                <c:pt idx="2023">
                  <c:v>1.9999999552965102E-2</c:v>
                </c:pt>
                <c:pt idx="2024">
                  <c:v>1.9999999552965102E-2</c:v>
                </c:pt>
                <c:pt idx="2025">
                  <c:v>1.9999999552965102E-2</c:v>
                </c:pt>
                <c:pt idx="2026">
                  <c:v>1.9999999552965102E-2</c:v>
                </c:pt>
                <c:pt idx="2027">
                  <c:v>2.0000000018626399E-2</c:v>
                </c:pt>
                <c:pt idx="2028">
                  <c:v>2.0000000018626399E-2</c:v>
                </c:pt>
                <c:pt idx="2029">
                  <c:v>2.00000032782554E-2</c:v>
                </c:pt>
                <c:pt idx="2030">
                  <c:v>2.00000032782554E-2</c:v>
                </c:pt>
                <c:pt idx="2031">
                  <c:v>2.00000032782554E-2</c:v>
                </c:pt>
                <c:pt idx="2032">
                  <c:v>2.00000032782554E-2</c:v>
                </c:pt>
                <c:pt idx="2033">
                  <c:v>2.00000032782554E-2</c:v>
                </c:pt>
                <c:pt idx="2034">
                  <c:v>2.00000032782554E-2</c:v>
                </c:pt>
                <c:pt idx="2035">
                  <c:v>2.00000032782554E-2</c:v>
                </c:pt>
                <c:pt idx="2036">
                  <c:v>2.00000032782554E-2</c:v>
                </c:pt>
                <c:pt idx="2037">
                  <c:v>2.00000032782554E-2</c:v>
                </c:pt>
                <c:pt idx="2038">
                  <c:v>2.00000032782554E-2</c:v>
                </c:pt>
                <c:pt idx="2039">
                  <c:v>2.00000032782554E-2</c:v>
                </c:pt>
                <c:pt idx="2040">
                  <c:v>2.00000032782554E-2</c:v>
                </c:pt>
                <c:pt idx="2041">
                  <c:v>2.00000032782554E-2</c:v>
                </c:pt>
                <c:pt idx="2042">
                  <c:v>2.00000032782554E-2</c:v>
                </c:pt>
                <c:pt idx="2043">
                  <c:v>2.00000032782554E-2</c:v>
                </c:pt>
                <c:pt idx="2044">
                  <c:v>2.00000032782554E-2</c:v>
                </c:pt>
                <c:pt idx="2045">
                  <c:v>2.00000032782554E-2</c:v>
                </c:pt>
                <c:pt idx="2046">
                  <c:v>2.0000010728836001E-2</c:v>
                </c:pt>
                <c:pt idx="2047">
                  <c:v>2.0000010728836001E-2</c:v>
                </c:pt>
                <c:pt idx="2048">
                  <c:v>2.0000010728836001E-2</c:v>
                </c:pt>
                <c:pt idx="2049">
                  <c:v>2.0000010728836001E-2</c:v>
                </c:pt>
                <c:pt idx="2050">
                  <c:v>2.0000010728836001E-2</c:v>
                </c:pt>
                <c:pt idx="2051">
                  <c:v>2.0000010728836001E-2</c:v>
                </c:pt>
                <c:pt idx="2052">
                  <c:v>2.0000010728836001E-2</c:v>
                </c:pt>
                <c:pt idx="2053">
                  <c:v>2.0000010728836001E-2</c:v>
                </c:pt>
                <c:pt idx="2054">
                  <c:v>2.0000010728836001E-2</c:v>
                </c:pt>
                <c:pt idx="2055">
                  <c:v>2.0000010728836001E-2</c:v>
                </c:pt>
                <c:pt idx="2056">
                  <c:v>2.0000010728836001E-2</c:v>
                </c:pt>
                <c:pt idx="2057">
                  <c:v>2.0000010728836001E-2</c:v>
                </c:pt>
                <c:pt idx="2058">
                  <c:v>2.0000010728836001E-2</c:v>
                </c:pt>
                <c:pt idx="2059">
                  <c:v>2.0000010728836001E-2</c:v>
                </c:pt>
                <c:pt idx="2060">
                  <c:v>2.0000010728836001E-2</c:v>
                </c:pt>
                <c:pt idx="2061">
                  <c:v>2.0000010728836001E-2</c:v>
                </c:pt>
                <c:pt idx="2062">
                  <c:v>2.0000010728836001E-2</c:v>
                </c:pt>
                <c:pt idx="2063">
                  <c:v>2.0000010728836001E-2</c:v>
                </c:pt>
                <c:pt idx="2064">
                  <c:v>2.0000010728836001E-2</c:v>
                </c:pt>
                <c:pt idx="2065">
                  <c:v>2.0000010728836001E-2</c:v>
                </c:pt>
                <c:pt idx="2066">
                  <c:v>2.0000010728836001E-2</c:v>
                </c:pt>
                <c:pt idx="2067">
                  <c:v>2.0000010728836001E-2</c:v>
                </c:pt>
                <c:pt idx="2068">
                  <c:v>2.0000010728836001E-2</c:v>
                </c:pt>
                <c:pt idx="2069">
                  <c:v>2.0000010728836001E-2</c:v>
                </c:pt>
                <c:pt idx="2070">
                  <c:v>2.0000010728836001E-2</c:v>
                </c:pt>
                <c:pt idx="2071">
                  <c:v>2.0000010728836001E-2</c:v>
                </c:pt>
                <c:pt idx="2072">
                  <c:v>2.0000010728836001E-2</c:v>
                </c:pt>
                <c:pt idx="2073">
                  <c:v>2.0000010728836001E-2</c:v>
                </c:pt>
                <c:pt idx="2074">
                  <c:v>2.0000010728836001E-2</c:v>
                </c:pt>
                <c:pt idx="2075">
                  <c:v>2.0000010728836001E-2</c:v>
                </c:pt>
                <c:pt idx="2076">
                  <c:v>2.0000010728836001E-2</c:v>
                </c:pt>
                <c:pt idx="2077">
                  <c:v>2.0000010728836001E-2</c:v>
                </c:pt>
                <c:pt idx="2078">
                  <c:v>2.0000010728836001E-2</c:v>
                </c:pt>
                <c:pt idx="2079">
                  <c:v>2.0000010728836001E-2</c:v>
                </c:pt>
                <c:pt idx="2080">
                  <c:v>2.0000010728836001E-2</c:v>
                </c:pt>
                <c:pt idx="2081">
                  <c:v>2.0000010728836001E-2</c:v>
                </c:pt>
                <c:pt idx="2082">
                  <c:v>2.0000010728836001E-2</c:v>
                </c:pt>
                <c:pt idx="2083">
                  <c:v>2.0000010728836001E-2</c:v>
                </c:pt>
                <c:pt idx="2084">
                  <c:v>2.0000010728836001E-2</c:v>
                </c:pt>
                <c:pt idx="2085">
                  <c:v>2.0000010728836001E-2</c:v>
                </c:pt>
                <c:pt idx="2086">
                  <c:v>2.0000010728836001E-2</c:v>
                </c:pt>
                <c:pt idx="2087">
                  <c:v>2.0000010728836001E-2</c:v>
                </c:pt>
                <c:pt idx="2088">
                  <c:v>2.0000010728836001E-2</c:v>
                </c:pt>
                <c:pt idx="2089">
                  <c:v>2.0000010728836001E-2</c:v>
                </c:pt>
                <c:pt idx="2090">
                  <c:v>2.0000010728836001E-2</c:v>
                </c:pt>
                <c:pt idx="2091">
                  <c:v>2.0000010728836001E-2</c:v>
                </c:pt>
                <c:pt idx="2092">
                  <c:v>2.0000010728836001E-2</c:v>
                </c:pt>
                <c:pt idx="2093">
                  <c:v>2.0000010728836001E-2</c:v>
                </c:pt>
                <c:pt idx="2094">
                  <c:v>2.0000010728836001E-2</c:v>
                </c:pt>
                <c:pt idx="2095">
                  <c:v>2.0000010728836001E-2</c:v>
                </c:pt>
                <c:pt idx="2096">
                  <c:v>2.0000010728836001E-2</c:v>
                </c:pt>
                <c:pt idx="2097">
                  <c:v>2.0000010728836001E-2</c:v>
                </c:pt>
                <c:pt idx="2098">
                  <c:v>2.0000010728836001E-2</c:v>
                </c:pt>
                <c:pt idx="2099">
                  <c:v>2.0000010728836001E-2</c:v>
                </c:pt>
                <c:pt idx="2100">
                  <c:v>2.0000010728836001E-2</c:v>
                </c:pt>
                <c:pt idx="2101">
                  <c:v>2.0000010728836001E-2</c:v>
                </c:pt>
                <c:pt idx="2102">
                  <c:v>2.0000010728836001E-2</c:v>
                </c:pt>
                <c:pt idx="2103">
                  <c:v>2.0000010728836001E-2</c:v>
                </c:pt>
                <c:pt idx="2104">
                  <c:v>2.0000010728836001E-2</c:v>
                </c:pt>
                <c:pt idx="2105">
                  <c:v>2.0000010728836001E-2</c:v>
                </c:pt>
                <c:pt idx="2106">
                  <c:v>2.0000010728836001E-2</c:v>
                </c:pt>
                <c:pt idx="2107">
                  <c:v>2.0000010728836001E-2</c:v>
                </c:pt>
                <c:pt idx="2108">
                  <c:v>2.0000010728836001E-2</c:v>
                </c:pt>
                <c:pt idx="2109">
                  <c:v>2.0000010728836001E-2</c:v>
                </c:pt>
                <c:pt idx="2110">
                  <c:v>2.0000010728836001E-2</c:v>
                </c:pt>
                <c:pt idx="2111">
                  <c:v>2.0000010728836001E-2</c:v>
                </c:pt>
                <c:pt idx="2112">
                  <c:v>2.0000010728836001E-2</c:v>
                </c:pt>
                <c:pt idx="2113">
                  <c:v>430.92865180969198</c:v>
                </c:pt>
                <c:pt idx="2114">
                  <c:v>430.92865180969198</c:v>
                </c:pt>
                <c:pt idx="2115">
                  <c:v>430.92865180969198</c:v>
                </c:pt>
                <c:pt idx="2116">
                  <c:v>430.92865180969198</c:v>
                </c:pt>
                <c:pt idx="2117">
                  <c:v>430.92865180969198</c:v>
                </c:pt>
                <c:pt idx="2118">
                  <c:v>430.92865180969198</c:v>
                </c:pt>
                <c:pt idx="2119">
                  <c:v>430.92865180969198</c:v>
                </c:pt>
                <c:pt idx="2120">
                  <c:v>430.92865180969198</c:v>
                </c:pt>
                <c:pt idx="2121">
                  <c:v>430.92865180969198</c:v>
                </c:pt>
                <c:pt idx="2122">
                  <c:v>430.92865180969198</c:v>
                </c:pt>
                <c:pt idx="2123">
                  <c:v>430.92865180969198</c:v>
                </c:pt>
                <c:pt idx="2124">
                  <c:v>430.92865180969198</c:v>
                </c:pt>
                <c:pt idx="2125">
                  <c:v>430.92865180969198</c:v>
                </c:pt>
                <c:pt idx="2126">
                  <c:v>430.92865180969198</c:v>
                </c:pt>
                <c:pt idx="2127">
                  <c:v>430.92865180969198</c:v>
                </c:pt>
                <c:pt idx="2128">
                  <c:v>430.92865180969198</c:v>
                </c:pt>
                <c:pt idx="2129">
                  <c:v>430.92865180969198</c:v>
                </c:pt>
                <c:pt idx="2130">
                  <c:v>430.92865180969198</c:v>
                </c:pt>
                <c:pt idx="2131">
                  <c:v>430.92865180969198</c:v>
                </c:pt>
                <c:pt idx="2132">
                  <c:v>430.92865180969198</c:v>
                </c:pt>
                <c:pt idx="2133">
                  <c:v>430.92865180969198</c:v>
                </c:pt>
                <c:pt idx="2134">
                  <c:v>430.92865180969198</c:v>
                </c:pt>
                <c:pt idx="2135">
                  <c:v>430.92865180969198</c:v>
                </c:pt>
                <c:pt idx="2136">
                  <c:v>430.92865180969198</c:v>
                </c:pt>
                <c:pt idx="2137">
                  <c:v>430.92865180969198</c:v>
                </c:pt>
                <c:pt idx="2138">
                  <c:v>430.92865180969198</c:v>
                </c:pt>
                <c:pt idx="2139">
                  <c:v>430.92865180969198</c:v>
                </c:pt>
                <c:pt idx="2140">
                  <c:v>430.92865180969198</c:v>
                </c:pt>
                <c:pt idx="2141">
                  <c:v>430.92865180969198</c:v>
                </c:pt>
                <c:pt idx="2142">
                  <c:v>430.92865180969198</c:v>
                </c:pt>
                <c:pt idx="2143">
                  <c:v>430.92865180969198</c:v>
                </c:pt>
                <c:pt idx="2144">
                  <c:v>430.92865180969198</c:v>
                </c:pt>
                <c:pt idx="2145">
                  <c:v>430.92865180969198</c:v>
                </c:pt>
                <c:pt idx="2146">
                  <c:v>430.92865180969198</c:v>
                </c:pt>
                <c:pt idx="2147">
                  <c:v>430.92865180969198</c:v>
                </c:pt>
                <c:pt idx="2148">
                  <c:v>430.92865180969198</c:v>
                </c:pt>
                <c:pt idx="2149">
                  <c:v>430.92865180969198</c:v>
                </c:pt>
                <c:pt idx="2150">
                  <c:v>430.92865180969198</c:v>
                </c:pt>
                <c:pt idx="2151">
                  <c:v>430.92865180969198</c:v>
                </c:pt>
                <c:pt idx="2152">
                  <c:v>430.92865180969198</c:v>
                </c:pt>
                <c:pt idx="2153">
                  <c:v>430.92865180969198</c:v>
                </c:pt>
                <c:pt idx="2154">
                  <c:v>430.92865180969198</c:v>
                </c:pt>
                <c:pt idx="2155">
                  <c:v>430.92865180969198</c:v>
                </c:pt>
                <c:pt idx="2156">
                  <c:v>430.92865180969198</c:v>
                </c:pt>
                <c:pt idx="2157">
                  <c:v>430.92865180969198</c:v>
                </c:pt>
                <c:pt idx="2158">
                  <c:v>430.92865180969198</c:v>
                </c:pt>
                <c:pt idx="2159">
                  <c:v>430.92865180969198</c:v>
                </c:pt>
                <c:pt idx="2160">
                  <c:v>430.92865180969198</c:v>
                </c:pt>
                <c:pt idx="2161">
                  <c:v>430.92865180969198</c:v>
                </c:pt>
                <c:pt idx="2162">
                  <c:v>430.92865180969198</c:v>
                </c:pt>
                <c:pt idx="2163">
                  <c:v>430.92865180969198</c:v>
                </c:pt>
                <c:pt idx="2164">
                  <c:v>430.92865180969198</c:v>
                </c:pt>
                <c:pt idx="2165">
                  <c:v>430.92865180969198</c:v>
                </c:pt>
                <c:pt idx="2166">
                  <c:v>430.92865180969198</c:v>
                </c:pt>
                <c:pt idx="2167">
                  <c:v>860.58730363845802</c:v>
                </c:pt>
                <c:pt idx="2168">
                  <c:v>860.58730363845802</c:v>
                </c:pt>
                <c:pt idx="2169">
                  <c:v>860.58730363845802</c:v>
                </c:pt>
                <c:pt idx="2170">
                  <c:v>860.58730363845802</c:v>
                </c:pt>
                <c:pt idx="2171">
                  <c:v>860.58730363845802</c:v>
                </c:pt>
                <c:pt idx="2172">
                  <c:v>860.81730365753106</c:v>
                </c:pt>
                <c:pt idx="2173">
                  <c:v>860.81730365753106</c:v>
                </c:pt>
                <c:pt idx="2174">
                  <c:v>860.81730365753106</c:v>
                </c:pt>
                <c:pt idx="2175">
                  <c:v>860.81730365753106</c:v>
                </c:pt>
                <c:pt idx="2176">
                  <c:v>860.81730365753106</c:v>
                </c:pt>
                <c:pt idx="2177">
                  <c:v>860.81730365753106</c:v>
                </c:pt>
                <c:pt idx="2178">
                  <c:v>860.81730365753106</c:v>
                </c:pt>
                <c:pt idx="2179">
                  <c:v>860.81730365753106</c:v>
                </c:pt>
                <c:pt idx="2180">
                  <c:v>860.81730365753106</c:v>
                </c:pt>
                <c:pt idx="2181">
                  <c:v>860.81730365753106</c:v>
                </c:pt>
                <c:pt idx="2182">
                  <c:v>860.81730365753106</c:v>
                </c:pt>
                <c:pt idx="2183">
                  <c:v>860.81730365753106</c:v>
                </c:pt>
                <c:pt idx="2184">
                  <c:v>860.81730365753106</c:v>
                </c:pt>
                <c:pt idx="2185">
                  <c:v>860.81730365753106</c:v>
                </c:pt>
                <c:pt idx="2186">
                  <c:v>860.81730365753106</c:v>
                </c:pt>
                <c:pt idx="2187">
                  <c:v>860.81730365753106</c:v>
                </c:pt>
                <c:pt idx="2188">
                  <c:v>860.81730365753106</c:v>
                </c:pt>
                <c:pt idx="2189">
                  <c:v>860.81730365753106</c:v>
                </c:pt>
                <c:pt idx="2190">
                  <c:v>860.81730365753106</c:v>
                </c:pt>
                <c:pt idx="2191">
                  <c:v>860.81730365753106</c:v>
                </c:pt>
                <c:pt idx="2192">
                  <c:v>860.81730365753106</c:v>
                </c:pt>
                <c:pt idx="2193">
                  <c:v>860.81730365753106</c:v>
                </c:pt>
                <c:pt idx="2194">
                  <c:v>860.81730365753106</c:v>
                </c:pt>
                <c:pt idx="2195">
                  <c:v>860.81730365753106</c:v>
                </c:pt>
                <c:pt idx="2196">
                  <c:v>860.81730365753106</c:v>
                </c:pt>
                <c:pt idx="2197">
                  <c:v>860.81730365753106</c:v>
                </c:pt>
                <c:pt idx="2198">
                  <c:v>860.81730365753106</c:v>
                </c:pt>
                <c:pt idx="2199">
                  <c:v>860.81730365753106</c:v>
                </c:pt>
                <c:pt idx="2200">
                  <c:v>860.81730365753106</c:v>
                </c:pt>
                <c:pt idx="2201">
                  <c:v>860.81730365753106</c:v>
                </c:pt>
                <c:pt idx="2202">
                  <c:v>860.81730365753106</c:v>
                </c:pt>
                <c:pt idx="2203">
                  <c:v>860.81730365753106</c:v>
                </c:pt>
                <c:pt idx="2204">
                  <c:v>860.81730365753106</c:v>
                </c:pt>
                <c:pt idx="2205">
                  <c:v>860.81730365753106</c:v>
                </c:pt>
                <c:pt idx="2206">
                  <c:v>860.81730365753106</c:v>
                </c:pt>
                <c:pt idx="2207">
                  <c:v>860.81730365753106</c:v>
                </c:pt>
                <c:pt idx="2208">
                  <c:v>860.81730365753106</c:v>
                </c:pt>
                <c:pt idx="2209">
                  <c:v>860.81730365753106</c:v>
                </c:pt>
                <c:pt idx="2210">
                  <c:v>860.81730365753106</c:v>
                </c:pt>
                <c:pt idx="2211">
                  <c:v>860.81730365753106</c:v>
                </c:pt>
                <c:pt idx="2212">
                  <c:v>860.81730365753106</c:v>
                </c:pt>
                <c:pt idx="2213">
                  <c:v>860.81730365753106</c:v>
                </c:pt>
                <c:pt idx="2214">
                  <c:v>860.81730365753106</c:v>
                </c:pt>
                <c:pt idx="2215">
                  <c:v>860.81730365753106</c:v>
                </c:pt>
                <c:pt idx="2216">
                  <c:v>860.81730365753106</c:v>
                </c:pt>
                <c:pt idx="2217">
                  <c:v>860.81730365753106</c:v>
                </c:pt>
                <c:pt idx="2218">
                  <c:v>860.81730365753106</c:v>
                </c:pt>
                <c:pt idx="2219">
                  <c:v>860.81730365753106</c:v>
                </c:pt>
                <c:pt idx="2220">
                  <c:v>860.81730365753106</c:v>
                </c:pt>
                <c:pt idx="2221">
                  <c:v>860.81730365753106</c:v>
                </c:pt>
                <c:pt idx="2222">
                  <c:v>860.81730365753106</c:v>
                </c:pt>
                <c:pt idx="2223">
                  <c:v>860.81730365753106</c:v>
                </c:pt>
                <c:pt idx="2224">
                  <c:v>860.81730365753106</c:v>
                </c:pt>
                <c:pt idx="2225">
                  <c:v>860.81730365753106</c:v>
                </c:pt>
                <c:pt idx="2226">
                  <c:v>860.81730365753106</c:v>
                </c:pt>
                <c:pt idx="2227">
                  <c:v>860.81730365753106</c:v>
                </c:pt>
                <c:pt idx="2228">
                  <c:v>860.81730365753106</c:v>
                </c:pt>
                <c:pt idx="2229">
                  <c:v>860.81730365753106</c:v>
                </c:pt>
                <c:pt idx="2230">
                  <c:v>860.81730365753106</c:v>
                </c:pt>
                <c:pt idx="2231">
                  <c:v>860.81730365753106</c:v>
                </c:pt>
                <c:pt idx="2232">
                  <c:v>860.81730365753106</c:v>
                </c:pt>
                <c:pt idx="2233">
                  <c:v>860.81730365753106</c:v>
                </c:pt>
                <c:pt idx="2234">
                  <c:v>860.81730365753106</c:v>
                </c:pt>
                <c:pt idx="2235">
                  <c:v>860.81730365753106</c:v>
                </c:pt>
                <c:pt idx="2236">
                  <c:v>860.81730365753106</c:v>
                </c:pt>
                <c:pt idx="2237">
                  <c:v>860.81730365753106</c:v>
                </c:pt>
                <c:pt idx="2238">
                  <c:v>860.81730365753106</c:v>
                </c:pt>
                <c:pt idx="2239">
                  <c:v>860.81730365753106</c:v>
                </c:pt>
                <c:pt idx="2240">
                  <c:v>860.81730365753106</c:v>
                </c:pt>
                <c:pt idx="2241">
                  <c:v>860.81730365753106</c:v>
                </c:pt>
                <c:pt idx="2242">
                  <c:v>860.81730365753106</c:v>
                </c:pt>
                <c:pt idx="2243">
                  <c:v>860.81730365753106</c:v>
                </c:pt>
                <c:pt idx="2244">
                  <c:v>860.81730365753106</c:v>
                </c:pt>
                <c:pt idx="2245">
                  <c:v>860.81730365753106</c:v>
                </c:pt>
                <c:pt idx="2246">
                  <c:v>860.81730365753106</c:v>
                </c:pt>
                <c:pt idx="2247">
                  <c:v>860.81730365753106</c:v>
                </c:pt>
                <c:pt idx="2248">
                  <c:v>860.81730365753106</c:v>
                </c:pt>
                <c:pt idx="2249">
                  <c:v>860.81730365753106</c:v>
                </c:pt>
                <c:pt idx="2250">
                  <c:v>860.81730365753106</c:v>
                </c:pt>
                <c:pt idx="2251">
                  <c:v>860.81730365753106</c:v>
                </c:pt>
                <c:pt idx="2252">
                  <c:v>860.81730365753106</c:v>
                </c:pt>
                <c:pt idx="2253">
                  <c:v>860.81730365753106</c:v>
                </c:pt>
                <c:pt idx="2254">
                  <c:v>860.81730365753106</c:v>
                </c:pt>
                <c:pt idx="2255">
                  <c:v>860.81730365753106</c:v>
                </c:pt>
                <c:pt idx="2256">
                  <c:v>860.81730365753106</c:v>
                </c:pt>
                <c:pt idx="2257">
                  <c:v>860.81730365753106</c:v>
                </c:pt>
                <c:pt idx="2258">
                  <c:v>860.81730365753106</c:v>
                </c:pt>
                <c:pt idx="2259">
                  <c:v>860.81730365753106</c:v>
                </c:pt>
                <c:pt idx="2260">
                  <c:v>860.81730365753106</c:v>
                </c:pt>
                <c:pt idx="2261">
                  <c:v>860.81730365753106</c:v>
                </c:pt>
                <c:pt idx="2262">
                  <c:v>860.81730365753106</c:v>
                </c:pt>
                <c:pt idx="2263">
                  <c:v>860.81730365753106</c:v>
                </c:pt>
                <c:pt idx="2264">
                  <c:v>860.81730365753106</c:v>
                </c:pt>
                <c:pt idx="2265">
                  <c:v>860.81730365753106</c:v>
                </c:pt>
                <c:pt idx="2266">
                  <c:v>860.81730365753106</c:v>
                </c:pt>
                <c:pt idx="2267">
                  <c:v>860.81730365753106</c:v>
                </c:pt>
                <c:pt idx="2268">
                  <c:v>860.81730365753106</c:v>
                </c:pt>
                <c:pt idx="2269">
                  <c:v>860.81730365753106</c:v>
                </c:pt>
                <c:pt idx="2270">
                  <c:v>860.81730365753106</c:v>
                </c:pt>
                <c:pt idx="2271">
                  <c:v>860.81730365753106</c:v>
                </c:pt>
                <c:pt idx="2272">
                  <c:v>860.81730365753106</c:v>
                </c:pt>
                <c:pt idx="2273">
                  <c:v>860.81730365753106</c:v>
                </c:pt>
                <c:pt idx="2274">
                  <c:v>860.81730365753106</c:v>
                </c:pt>
                <c:pt idx="2275">
                  <c:v>860.81730365753106</c:v>
                </c:pt>
                <c:pt idx="2276">
                  <c:v>860.81730365753106</c:v>
                </c:pt>
                <c:pt idx="2277">
                  <c:v>860.81730365753106</c:v>
                </c:pt>
                <c:pt idx="2278">
                  <c:v>860.81730365753106</c:v>
                </c:pt>
                <c:pt idx="2279">
                  <c:v>860.81730365753106</c:v>
                </c:pt>
                <c:pt idx="2280">
                  <c:v>860.81730365753106</c:v>
                </c:pt>
                <c:pt idx="2281">
                  <c:v>860.81730365753106</c:v>
                </c:pt>
                <c:pt idx="2282">
                  <c:v>860.81730365753106</c:v>
                </c:pt>
                <c:pt idx="2283">
                  <c:v>860.81730365753106</c:v>
                </c:pt>
                <c:pt idx="2284">
                  <c:v>860.81730365753106</c:v>
                </c:pt>
                <c:pt idx="2285">
                  <c:v>860.81730365753106</c:v>
                </c:pt>
                <c:pt idx="2286">
                  <c:v>860.81730365753106</c:v>
                </c:pt>
                <c:pt idx="2287">
                  <c:v>860.81730365753106</c:v>
                </c:pt>
                <c:pt idx="2288">
                  <c:v>860.81730365753106</c:v>
                </c:pt>
                <c:pt idx="2289">
                  <c:v>860.81730365753106</c:v>
                </c:pt>
                <c:pt idx="2290">
                  <c:v>860.81730365753106</c:v>
                </c:pt>
                <c:pt idx="2291">
                  <c:v>860.81730365753106</c:v>
                </c:pt>
                <c:pt idx="2292">
                  <c:v>860.81730365753106</c:v>
                </c:pt>
                <c:pt idx="2293">
                  <c:v>860.81730365753106</c:v>
                </c:pt>
                <c:pt idx="2294">
                  <c:v>860.81730365753106</c:v>
                </c:pt>
                <c:pt idx="2295">
                  <c:v>860.81730365753106</c:v>
                </c:pt>
                <c:pt idx="2296">
                  <c:v>860.81730365753106</c:v>
                </c:pt>
                <c:pt idx="2297">
                  <c:v>860.81730365753106</c:v>
                </c:pt>
                <c:pt idx="2298">
                  <c:v>860.81730365753106</c:v>
                </c:pt>
                <c:pt idx="2299">
                  <c:v>860.81730365753106</c:v>
                </c:pt>
                <c:pt idx="2300">
                  <c:v>860.81730365753106</c:v>
                </c:pt>
                <c:pt idx="2301">
                  <c:v>860.81730365753106</c:v>
                </c:pt>
                <c:pt idx="2302">
                  <c:v>860.81730365753106</c:v>
                </c:pt>
                <c:pt idx="2303">
                  <c:v>860.81730365753106</c:v>
                </c:pt>
                <c:pt idx="2304">
                  <c:v>860.81730365753106</c:v>
                </c:pt>
                <c:pt idx="2305">
                  <c:v>860.81730365753106</c:v>
                </c:pt>
                <c:pt idx="2306">
                  <c:v>860.81730365753106</c:v>
                </c:pt>
                <c:pt idx="2307">
                  <c:v>860.81730365753106</c:v>
                </c:pt>
                <c:pt idx="2308">
                  <c:v>860.81730365753106</c:v>
                </c:pt>
                <c:pt idx="2309">
                  <c:v>860.81730365753106</c:v>
                </c:pt>
                <c:pt idx="2310">
                  <c:v>860.81730365753106</c:v>
                </c:pt>
                <c:pt idx="2311">
                  <c:v>860.81730365753106</c:v>
                </c:pt>
                <c:pt idx="2312">
                  <c:v>860.81730365753106</c:v>
                </c:pt>
                <c:pt idx="2313">
                  <c:v>860.81730365753106</c:v>
                </c:pt>
                <c:pt idx="2314">
                  <c:v>860.81730365753106</c:v>
                </c:pt>
                <c:pt idx="2315">
                  <c:v>860.81730365753106</c:v>
                </c:pt>
                <c:pt idx="2316">
                  <c:v>860.81730365753106</c:v>
                </c:pt>
                <c:pt idx="2317">
                  <c:v>860.81730365753106</c:v>
                </c:pt>
                <c:pt idx="2318">
                  <c:v>860.81730365753106</c:v>
                </c:pt>
                <c:pt idx="2319">
                  <c:v>860.81730365753106</c:v>
                </c:pt>
                <c:pt idx="2320">
                  <c:v>860.81730365753106</c:v>
                </c:pt>
                <c:pt idx="2321">
                  <c:v>860.81730365753106</c:v>
                </c:pt>
                <c:pt idx="2322">
                  <c:v>860.81730365753106</c:v>
                </c:pt>
                <c:pt idx="2323">
                  <c:v>860.81730365753106</c:v>
                </c:pt>
                <c:pt idx="2324">
                  <c:v>860.81730365753106</c:v>
                </c:pt>
                <c:pt idx="2325">
                  <c:v>860.81730365753106</c:v>
                </c:pt>
                <c:pt idx="2326">
                  <c:v>860.81730365753106</c:v>
                </c:pt>
                <c:pt idx="2327">
                  <c:v>860.81730365753106</c:v>
                </c:pt>
                <c:pt idx="2328">
                  <c:v>860.81730365753106</c:v>
                </c:pt>
                <c:pt idx="2329">
                  <c:v>860.81730365753106</c:v>
                </c:pt>
                <c:pt idx="2330">
                  <c:v>860.81730365753106</c:v>
                </c:pt>
                <c:pt idx="2331">
                  <c:v>860.81730365753106</c:v>
                </c:pt>
                <c:pt idx="2332">
                  <c:v>860.81730365753106</c:v>
                </c:pt>
                <c:pt idx="2333">
                  <c:v>860.81730365753106</c:v>
                </c:pt>
                <c:pt idx="2334">
                  <c:v>860.81730365753106</c:v>
                </c:pt>
                <c:pt idx="2335">
                  <c:v>860.81730365753106</c:v>
                </c:pt>
                <c:pt idx="2336">
                  <c:v>860.81730365753106</c:v>
                </c:pt>
                <c:pt idx="2337">
                  <c:v>860.81730365753106</c:v>
                </c:pt>
                <c:pt idx="2338">
                  <c:v>860.81730365753106</c:v>
                </c:pt>
                <c:pt idx="2339">
                  <c:v>860.81730365753106</c:v>
                </c:pt>
                <c:pt idx="2340">
                  <c:v>860.81730365753106</c:v>
                </c:pt>
                <c:pt idx="2341">
                  <c:v>860.81730365753106</c:v>
                </c:pt>
                <c:pt idx="2342">
                  <c:v>860.81730365753106</c:v>
                </c:pt>
                <c:pt idx="2343">
                  <c:v>860.81730365753106</c:v>
                </c:pt>
                <c:pt idx="2344">
                  <c:v>860.81730365753106</c:v>
                </c:pt>
                <c:pt idx="2345">
                  <c:v>860.81730365753106</c:v>
                </c:pt>
                <c:pt idx="2346">
                  <c:v>860.81730365753106</c:v>
                </c:pt>
                <c:pt idx="2347">
                  <c:v>860.81730365753106</c:v>
                </c:pt>
                <c:pt idx="2348">
                  <c:v>860.81730365753106</c:v>
                </c:pt>
                <c:pt idx="2349">
                  <c:v>860.81730365753106</c:v>
                </c:pt>
                <c:pt idx="2350">
                  <c:v>860.81730365753106</c:v>
                </c:pt>
                <c:pt idx="2351">
                  <c:v>860.81730365753106</c:v>
                </c:pt>
                <c:pt idx="2352">
                  <c:v>860.81730365753106</c:v>
                </c:pt>
                <c:pt idx="2353">
                  <c:v>860.81730365753106</c:v>
                </c:pt>
                <c:pt idx="2354">
                  <c:v>860.81730365753106</c:v>
                </c:pt>
                <c:pt idx="2355">
                  <c:v>860.81730365753106</c:v>
                </c:pt>
                <c:pt idx="2356">
                  <c:v>860.81730365753106</c:v>
                </c:pt>
                <c:pt idx="2357">
                  <c:v>860.81730365753106</c:v>
                </c:pt>
                <c:pt idx="2358">
                  <c:v>860.81730365753106</c:v>
                </c:pt>
                <c:pt idx="2359">
                  <c:v>860.81730365753106</c:v>
                </c:pt>
                <c:pt idx="2360">
                  <c:v>860.81730365753106</c:v>
                </c:pt>
                <c:pt idx="2361">
                  <c:v>860.81730365753106</c:v>
                </c:pt>
                <c:pt idx="2362">
                  <c:v>860.81730365753106</c:v>
                </c:pt>
                <c:pt idx="2363">
                  <c:v>860.81730365753106</c:v>
                </c:pt>
                <c:pt idx="2364">
                  <c:v>860.81730365753106</c:v>
                </c:pt>
                <c:pt idx="2365">
                  <c:v>860.81730365753106</c:v>
                </c:pt>
                <c:pt idx="2366">
                  <c:v>860.81730365753106</c:v>
                </c:pt>
                <c:pt idx="2367">
                  <c:v>860.81730365753106</c:v>
                </c:pt>
                <c:pt idx="2368">
                  <c:v>860.81730365753106</c:v>
                </c:pt>
                <c:pt idx="2369">
                  <c:v>860.81730365753106</c:v>
                </c:pt>
                <c:pt idx="2370">
                  <c:v>860.81730365753106</c:v>
                </c:pt>
                <c:pt idx="2371">
                  <c:v>860.81730365753106</c:v>
                </c:pt>
                <c:pt idx="2372">
                  <c:v>860.81730365753106</c:v>
                </c:pt>
                <c:pt idx="2373">
                  <c:v>860.81730365753106</c:v>
                </c:pt>
                <c:pt idx="2374">
                  <c:v>860.81730365753106</c:v>
                </c:pt>
                <c:pt idx="2375">
                  <c:v>860.81730365753106</c:v>
                </c:pt>
                <c:pt idx="2376">
                  <c:v>860.81730365753106</c:v>
                </c:pt>
                <c:pt idx="2377">
                  <c:v>860.81730365753106</c:v>
                </c:pt>
                <c:pt idx="2378">
                  <c:v>860.81730365753106</c:v>
                </c:pt>
                <c:pt idx="2379">
                  <c:v>860.81730365753106</c:v>
                </c:pt>
                <c:pt idx="2380">
                  <c:v>860.81730365753106</c:v>
                </c:pt>
                <c:pt idx="2381">
                  <c:v>860.81730365753106</c:v>
                </c:pt>
                <c:pt idx="2382">
                  <c:v>860.81730365753106</c:v>
                </c:pt>
                <c:pt idx="2383">
                  <c:v>860.81730365753106</c:v>
                </c:pt>
                <c:pt idx="2384">
                  <c:v>860.81730365753106</c:v>
                </c:pt>
                <c:pt idx="2385">
                  <c:v>860.81730365753106</c:v>
                </c:pt>
                <c:pt idx="2386">
                  <c:v>860.81730365753106</c:v>
                </c:pt>
                <c:pt idx="2387">
                  <c:v>860.81730365753106</c:v>
                </c:pt>
                <c:pt idx="2388">
                  <c:v>860.81730365753106</c:v>
                </c:pt>
                <c:pt idx="2389">
                  <c:v>860.81730365753106</c:v>
                </c:pt>
                <c:pt idx="2390">
                  <c:v>860.81730365753106</c:v>
                </c:pt>
                <c:pt idx="2391">
                  <c:v>860.81730365753106</c:v>
                </c:pt>
                <c:pt idx="2392">
                  <c:v>860.81730365753106</c:v>
                </c:pt>
                <c:pt idx="2393">
                  <c:v>860.81730365753106</c:v>
                </c:pt>
                <c:pt idx="2394">
                  <c:v>860.81730365753106</c:v>
                </c:pt>
                <c:pt idx="2395">
                  <c:v>860.81730365753106</c:v>
                </c:pt>
                <c:pt idx="2396">
                  <c:v>860.81730365753106</c:v>
                </c:pt>
                <c:pt idx="2397">
                  <c:v>860.81730365753106</c:v>
                </c:pt>
                <c:pt idx="2398">
                  <c:v>860.81730365753106</c:v>
                </c:pt>
                <c:pt idx="2399">
                  <c:v>860.81730365753106</c:v>
                </c:pt>
                <c:pt idx="2400">
                  <c:v>860.81730365753106</c:v>
                </c:pt>
                <c:pt idx="2401">
                  <c:v>860.81730365753106</c:v>
                </c:pt>
                <c:pt idx="2402">
                  <c:v>860.81730365753106</c:v>
                </c:pt>
                <c:pt idx="2403">
                  <c:v>860.81730365753106</c:v>
                </c:pt>
                <c:pt idx="2404">
                  <c:v>860.81730365753106</c:v>
                </c:pt>
                <c:pt idx="2405">
                  <c:v>860.81730365753106</c:v>
                </c:pt>
                <c:pt idx="2406">
                  <c:v>860.81730365753106</c:v>
                </c:pt>
                <c:pt idx="2407">
                  <c:v>860.81730365753106</c:v>
                </c:pt>
                <c:pt idx="2408">
                  <c:v>860.81730365753106</c:v>
                </c:pt>
                <c:pt idx="2409">
                  <c:v>860.81730365753106</c:v>
                </c:pt>
                <c:pt idx="2410">
                  <c:v>860.81730365753106</c:v>
                </c:pt>
                <c:pt idx="2411">
                  <c:v>860.81730365753106</c:v>
                </c:pt>
                <c:pt idx="2412">
                  <c:v>860.81730365753106</c:v>
                </c:pt>
                <c:pt idx="2413">
                  <c:v>860.81730365753106</c:v>
                </c:pt>
                <c:pt idx="2414">
                  <c:v>860.81730365753106</c:v>
                </c:pt>
                <c:pt idx="2415">
                  <c:v>860.81730365753106</c:v>
                </c:pt>
                <c:pt idx="2416">
                  <c:v>860.81730365753106</c:v>
                </c:pt>
                <c:pt idx="2417">
                  <c:v>860.81730365753106</c:v>
                </c:pt>
                <c:pt idx="2418">
                  <c:v>860.81730365753106</c:v>
                </c:pt>
                <c:pt idx="2419">
                  <c:v>860.81730365753106</c:v>
                </c:pt>
                <c:pt idx="2420">
                  <c:v>860.81730365753106</c:v>
                </c:pt>
                <c:pt idx="2421">
                  <c:v>860.81730365753106</c:v>
                </c:pt>
                <c:pt idx="2422">
                  <c:v>860.81730365753106</c:v>
                </c:pt>
                <c:pt idx="2423">
                  <c:v>860.81730365753106</c:v>
                </c:pt>
                <c:pt idx="2424">
                  <c:v>860.81730365753106</c:v>
                </c:pt>
                <c:pt idx="2425">
                  <c:v>860.81730365753106</c:v>
                </c:pt>
                <c:pt idx="2426">
                  <c:v>860.81730365753106</c:v>
                </c:pt>
                <c:pt idx="2427">
                  <c:v>860.81730365753106</c:v>
                </c:pt>
                <c:pt idx="2428">
                  <c:v>860.81730365753106</c:v>
                </c:pt>
                <c:pt idx="2429">
                  <c:v>860.81730365753106</c:v>
                </c:pt>
                <c:pt idx="2430">
                  <c:v>860.81730365753106</c:v>
                </c:pt>
                <c:pt idx="2431">
                  <c:v>860.81730365753106</c:v>
                </c:pt>
                <c:pt idx="2432">
                  <c:v>860.81730365753106</c:v>
                </c:pt>
                <c:pt idx="2433">
                  <c:v>860.81730365753106</c:v>
                </c:pt>
                <c:pt idx="2434">
                  <c:v>860.81730365753106</c:v>
                </c:pt>
                <c:pt idx="2435">
                  <c:v>860.81730365753106</c:v>
                </c:pt>
                <c:pt idx="2436">
                  <c:v>860.81730365753106</c:v>
                </c:pt>
                <c:pt idx="2437">
                  <c:v>860.81730365753106</c:v>
                </c:pt>
                <c:pt idx="2438">
                  <c:v>860.81730365753106</c:v>
                </c:pt>
                <c:pt idx="2439">
                  <c:v>860.81730365753106</c:v>
                </c:pt>
                <c:pt idx="2440">
                  <c:v>860.81730365753106</c:v>
                </c:pt>
                <c:pt idx="2441">
                  <c:v>860.81730365753106</c:v>
                </c:pt>
                <c:pt idx="2442">
                  <c:v>860.81730365753106</c:v>
                </c:pt>
                <c:pt idx="2443">
                  <c:v>860.81730365753106</c:v>
                </c:pt>
                <c:pt idx="2444">
                  <c:v>860.81730365753106</c:v>
                </c:pt>
                <c:pt idx="2445">
                  <c:v>860.81730365753106</c:v>
                </c:pt>
                <c:pt idx="2446">
                  <c:v>860.81730365753106</c:v>
                </c:pt>
                <c:pt idx="2447">
                  <c:v>860.81730365753106</c:v>
                </c:pt>
                <c:pt idx="2448">
                  <c:v>860.81730365753106</c:v>
                </c:pt>
                <c:pt idx="2449">
                  <c:v>860.81730365753106</c:v>
                </c:pt>
                <c:pt idx="2450">
                  <c:v>860.81730365753106</c:v>
                </c:pt>
                <c:pt idx="2451">
                  <c:v>860.81730365753106</c:v>
                </c:pt>
                <c:pt idx="2452">
                  <c:v>860.81730365753106</c:v>
                </c:pt>
                <c:pt idx="2453">
                  <c:v>860.81730365753106</c:v>
                </c:pt>
                <c:pt idx="2454">
                  <c:v>860.81730365753106</c:v>
                </c:pt>
                <c:pt idx="2455">
                  <c:v>860.81730365753106</c:v>
                </c:pt>
                <c:pt idx="2456">
                  <c:v>860.81730365753106</c:v>
                </c:pt>
                <c:pt idx="2457">
                  <c:v>860.81730365753106</c:v>
                </c:pt>
                <c:pt idx="2458">
                  <c:v>860.81730365753106</c:v>
                </c:pt>
                <c:pt idx="2459">
                  <c:v>860.81730365753106</c:v>
                </c:pt>
                <c:pt idx="2460">
                  <c:v>860.81730365753106</c:v>
                </c:pt>
                <c:pt idx="2461">
                  <c:v>860.81730365753106</c:v>
                </c:pt>
                <c:pt idx="2462">
                  <c:v>860.81730365753106</c:v>
                </c:pt>
                <c:pt idx="2463">
                  <c:v>860.81730365753106</c:v>
                </c:pt>
                <c:pt idx="2464">
                  <c:v>860.81730365753106</c:v>
                </c:pt>
                <c:pt idx="2465">
                  <c:v>860.81730365753106</c:v>
                </c:pt>
                <c:pt idx="2466">
                  <c:v>860.81730365753106</c:v>
                </c:pt>
                <c:pt idx="2467">
                  <c:v>860.81730365753106</c:v>
                </c:pt>
                <c:pt idx="2468">
                  <c:v>860.81730365753106</c:v>
                </c:pt>
                <c:pt idx="2469">
                  <c:v>860.81730365753106</c:v>
                </c:pt>
                <c:pt idx="2470">
                  <c:v>860.81730365753106</c:v>
                </c:pt>
                <c:pt idx="2471">
                  <c:v>860.81730365753106</c:v>
                </c:pt>
                <c:pt idx="2472">
                  <c:v>860.81730365753106</c:v>
                </c:pt>
                <c:pt idx="2473">
                  <c:v>860.81730365753106</c:v>
                </c:pt>
                <c:pt idx="2474">
                  <c:v>860.81730365753106</c:v>
                </c:pt>
                <c:pt idx="2475">
                  <c:v>860.81730365753106</c:v>
                </c:pt>
                <c:pt idx="2476">
                  <c:v>860.81730365753106</c:v>
                </c:pt>
                <c:pt idx="2477">
                  <c:v>860.81730365753106</c:v>
                </c:pt>
                <c:pt idx="2478">
                  <c:v>860.81730365753106</c:v>
                </c:pt>
                <c:pt idx="2479">
                  <c:v>860.81730365753106</c:v>
                </c:pt>
                <c:pt idx="2480">
                  <c:v>860.81730365753106</c:v>
                </c:pt>
                <c:pt idx="2481">
                  <c:v>860.81730365753106</c:v>
                </c:pt>
                <c:pt idx="2482">
                  <c:v>860.81730365753106</c:v>
                </c:pt>
                <c:pt idx="2483">
                  <c:v>860.81730365753106</c:v>
                </c:pt>
                <c:pt idx="2484">
                  <c:v>860.81730365753106</c:v>
                </c:pt>
                <c:pt idx="2485">
                  <c:v>860.81730365753106</c:v>
                </c:pt>
                <c:pt idx="2486">
                  <c:v>860.81730365753106</c:v>
                </c:pt>
                <c:pt idx="2487">
                  <c:v>860.81730365753106</c:v>
                </c:pt>
                <c:pt idx="2488">
                  <c:v>860.81730365753106</c:v>
                </c:pt>
                <c:pt idx="2489">
                  <c:v>860.81730365753106</c:v>
                </c:pt>
                <c:pt idx="2490">
                  <c:v>860.81730365753106</c:v>
                </c:pt>
                <c:pt idx="2491">
                  <c:v>860.81730365753106</c:v>
                </c:pt>
                <c:pt idx="2492">
                  <c:v>860.81730365753106</c:v>
                </c:pt>
                <c:pt idx="2493">
                  <c:v>860.81730365753106</c:v>
                </c:pt>
                <c:pt idx="2494">
                  <c:v>860.81730365753106</c:v>
                </c:pt>
                <c:pt idx="2495">
                  <c:v>860.81730365753106</c:v>
                </c:pt>
                <c:pt idx="2496">
                  <c:v>860.81730365753106</c:v>
                </c:pt>
                <c:pt idx="2497">
                  <c:v>860.81730365753106</c:v>
                </c:pt>
                <c:pt idx="2498">
                  <c:v>860.81730365753106</c:v>
                </c:pt>
                <c:pt idx="2499">
                  <c:v>860.81730365753106</c:v>
                </c:pt>
                <c:pt idx="2500">
                  <c:v>860.81730365753106</c:v>
                </c:pt>
                <c:pt idx="2501">
                  <c:v>860.81730365753106</c:v>
                </c:pt>
                <c:pt idx="2502">
                  <c:v>860.81730365753106</c:v>
                </c:pt>
                <c:pt idx="2503">
                  <c:v>860.81730365753106</c:v>
                </c:pt>
                <c:pt idx="2504">
                  <c:v>860.81730365753106</c:v>
                </c:pt>
                <c:pt idx="2505">
                  <c:v>860.81730365753106</c:v>
                </c:pt>
                <c:pt idx="2506">
                  <c:v>860.81730365753106</c:v>
                </c:pt>
                <c:pt idx="2507">
                  <c:v>860.81730365753106</c:v>
                </c:pt>
                <c:pt idx="2508">
                  <c:v>860.81730365753106</c:v>
                </c:pt>
                <c:pt idx="2509">
                  <c:v>860.81730365753106</c:v>
                </c:pt>
                <c:pt idx="2510">
                  <c:v>860.81730365753106</c:v>
                </c:pt>
                <c:pt idx="2511">
                  <c:v>860.81730365753106</c:v>
                </c:pt>
                <c:pt idx="2512">
                  <c:v>860.81730365753106</c:v>
                </c:pt>
                <c:pt idx="2513">
                  <c:v>860.81730365753106</c:v>
                </c:pt>
                <c:pt idx="2514">
                  <c:v>860.81730365753106</c:v>
                </c:pt>
                <c:pt idx="2515">
                  <c:v>860.81730365753106</c:v>
                </c:pt>
                <c:pt idx="2516">
                  <c:v>860.81730365753106</c:v>
                </c:pt>
                <c:pt idx="2517">
                  <c:v>860.81730365753106</c:v>
                </c:pt>
                <c:pt idx="2518">
                  <c:v>860.81730365753106</c:v>
                </c:pt>
                <c:pt idx="2519">
                  <c:v>860.81730365753106</c:v>
                </c:pt>
                <c:pt idx="2520">
                  <c:v>860.81730365753106</c:v>
                </c:pt>
                <c:pt idx="2521">
                  <c:v>860.81730365753106</c:v>
                </c:pt>
                <c:pt idx="2522">
                  <c:v>860.81730365753106</c:v>
                </c:pt>
                <c:pt idx="2523">
                  <c:v>860.81730365753106</c:v>
                </c:pt>
                <c:pt idx="2524">
                  <c:v>860.81730365753106</c:v>
                </c:pt>
                <c:pt idx="2525">
                  <c:v>860.81730365753106</c:v>
                </c:pt>
                <c:pt idx="2526">
                  <c:v>860.81730365753106</c:v>
                </c:pt>
                <c:pt idx="2527">
                  <c:v>860.81730365753106</c:v>
                </c:pt>
                <c:pt idx="2528">
                  <c:v>860.81730365753106</c:v>
                </c:pt>
                <c:pt idx="2529">
                  <c:v>860.81730365753106</c:v>
                </c:pt>
                <c:pt idx="2530">
                  <c:v>860.81730365753106</c:v>
                </c:pt>
                <c:pt idx="2531">
                  <c:v>860.81730365753106</c:v>
                </c:pt>
                <c:pt idx="2532">
                  <c:v>860.81730365753106</c:v>
                </c:pt>
                <c:pt idx="2533">
                  <c:v>860.81730365753106</c:v>
                </c:pt>
                <c:pt idx="2534">
                  <c:v>860.81730365753106</c:v>
                </c:pt>
                <c:pt idx="2535">
                  <c:v>860.81730365753106</c:v>
                </c:pt>
                <c:pt idx="2536">
                  <c:v>860.81730365753106</c:v>
                </c:pt>
                <c:pt idx="2537">
                  <c:v>860.81730365753106</c:v>
                </c:pt>
                <c:pt idx="2538">
                  <c:v>860.81730365753106</c:v>
                </c:pt>
                <c:pt idx="2539">
                  <c:v>860.81730365753106</c:v>
                </c:pt>
                <c:pt idx="2540">
                  <c:v>860.81730365753106</c:v>
                </c:pt>
                <c:pt idx="2541">
                  <c:v>860.81730365753106</c:v>
                </c:pt>
                <c:pt idx="2542">
                  <c:v>860.81730365753106</c:v>
                </c:pt>
                <c:pt idx="2543">
                  <c:v>860.81730365753106</c:v>
                </c:pt>
                <c:pt idx="2544">
                  <c:v>860.81730365753106</c:v>
                </c:pt>
                <c:pt idx="2545">
                  <c:v>860.81730365753106</c:v>
                </c:pt>
                <c:pt idx="2546">
                  <c:v>860.81730365753106</c:v>
                </c:pt>
                <c:pt idx="2547">
                  <c:v>860.81730365753106</c:v>
                </c:pt>
                <c:pt idx="2548">
                  <c:v>860.81730365753106</c:v>
                </c:pt>
                <c:pt idx="2549">
                  <c:v>860.81730365753106</c:v>
                </c:pt>
                <c:pt idx="2550">
                  <c:v>860.81730365753106</c:v>
                </c:pt>
                <c:pt idx="2551">
                  <c:v>860.81730365753106</c:v>
                </c:pt>
                <c:pt idx="2552">
                  <c:v>860.81730365753106</c:v>
                </c:pt>
                <c:pt idx="2553">
                  <c:v>860.81730365753106</c:v>
                </c:pt>
                <c:pt idx="2554">
                  <c:v>860.81730365753106</c:v>
                </c:pt>
                <c:pt idx="2555">
                  <c:v>860.81730365753106</c:v>
                </c:pt>
                <c:pt idx="2556">
                  <c:v>860.81730365753106</c:v>
                </c:pt>
                <c:pt idx="2557">
                  <c:v>860.81730365753106</c:v>
                </c:pt>
                <c:pt idx="2558">
                  <c:v>860.81730365753106</c:v>
                </c:pt>
                <c:pt idx="2559">
                  <c:v>860.81730365753106</c:v>
                </c:pt>
                <c:pt idx="2560">
                  <c:v>860.81730365753106</c:v>
                </c:pt>
                <c:pt idx="2561">
                  <c:v>860.81730365753106</c:v>
                </c:pt>
                <c:pt idx="2562">
                  <c:v>860.81730365753106</c:v>
                </c:pt>
                <c:pt idx="2563">
                  <c:v>860.81730365753106</c:v>
                </c:pt>
                <c:pt idx="2564">
                  <c:v>860.81730365753106</c:v>
                </c:pt>
                <c:pt idx="2565">
                  <c:v>860.81730365753106</c:v>
                </c:pt>
                <c:pt idx="2566">
                  <c:v>860.81730365753106</c:v>
                </c:pt>
                <c:pt idx="2567">
                  <c:v>860.81730365753106</c:v>
                </c:pt>
                <c:pt idx="2568">
                  <c:v>860.81730365753106</c:v>
                </c:pt>
                <c:pt idx="2569">
                  <c:v>860.81730365753106</c:v>
                </c:pt>
                <c:pt idx="2570">
                  <c:v>860.81730365753106</c:v>
                </c:pt>
                <c:pt idx="2571">
                  <c:v>860.81730365753106</c:v>
                </c:pt>
                <c:pt idx="2572">
                  <c:v>860.81730365753106</c:v>
                </c:pt>
                <c:pt idx="2573">
                  <c:v>860.81730365753106</c:v>
                </c:pt>
                <c:pt idx="2574">
                  <c:v>860.81730365753106</c:v>
                </c:pt>
                <c:pt idx="2575">
                  <c:v>860.81730365753106</c:v>
                </c:pt>
                <c:pt idx="2576">
                  <c:v>860.81730365753106</c:v>
                </c:pt>
                <c:pt idx="2577">
                  <c:v>860.81730365753106</c:v>
                </c:pt>
                <c:pt idx="2578">
                  <c:v>860.81730365753106</c:v>
                </c:pt>
                <c:pt idx="2579">
                  <c:v>860.81730365753106</c:v>
                </c:pt>
                <c:pt idx="2580">
                  <c:v>860.81730365753106</c:v>
                </c:pt>
                <c:pt idx="2581">
                  <c:v>860.81730365753106</c:v>
                </c:pt>
                <c:pt idx="2582">
                  <c:v>860.81730365753106</c:v>
                </c:pt>
                <c:pt idx="2583">
                  <c:v>860.81730365753106</c:v>
                </c:pt>
                <c:pt idx="2584">
                  <c:v>860.81730365753106</c:v>
                </c:pt>
                <c:pt idx="2585">
                  <c:v>860.81730365753106</c:v>
                </c:pt>
                <c:pt idx="2586">
                  <c:v>860.81730365753106</c:v>
                </c:pt>
                <c:pt idx="2587">
                  <c:v>860.81730365753106</c:v>
                </c:pt>
                <c:pt idx="2588">
                  <c:v>860.81730365753106</c:v>
                </c:pt>
                <c:pt idx="2589">
                  <c:v>860.81730365753106</c:v>
                </c:pt>
                <c:pt idx="2590">
                  <c:v>860.81730365753106</c:v>
                </c:pt>
                <c:pt idx="2591">
                  <c:v>860.81730365753106</c:v>
                </c:pt>
                <c:pt idx="2592">
                  <c:v>860.81730365753106</c:v>
                </c:pt>
                <c:pt idx="2593">
                  <c:v>860.81730365753106</c:v>
                </c:pt>
                <c:pt idx="2594">
                  <c:v>860.81730365753106</c:v>
                </c:pt>
                <c:pt idx="2595">
                  <c:v>860.81730365753106</c:v>
                </c:pt>
                <c:pt idx="2596">
                  <c:v>860.81730365753106</c:v>
                </c:pt>
                <c:pt idx="2597">
                  <c:v>860.81730365753106</c:v>
                </c:pt>
                <c:pt idx="2598">
                  <c:v>860.81730365753106</c:v>
                </c:pt>
                <c:pt idx="2599">
                  <c:v>860.81730365753106</c:v>
                </c:pt>
                <c:pt idx="2600">
                  <c:v>860.81730365753106</c:v>
                </c:pt>
                <c:pt idx="2601">
                  <c:v>860.81730365753106</c:v>
                </c:pt>
                <c:pt idx="2602">
                  <c:v>860.81730365753106</c:v>
                </c:pt>
                <c:pt idx="2603">
                  <c:v>860.81730365753106</c:v>
                </c:pt>
                <c:pt idx="2604">
                  <c:v>860.81730365753106</c:v>
                </c:pt>
                <c:pt idx="2605">
                  <c:v>860.81730365753106</c:v>
                </c:pt>
                <c:pt idx="2606">
                  <c:v>860.81730365753106</c:v>
                </c:pt>
                <c:pt idx="2607">
                  <c:v>860.81730365753106</c:v>
                </c:pt>
                <c:pt idx="2608">
                  <c:v>860.81730365753106</c:v>
                </c:pt>
                <c:pt idx="2609">
                  <c:v>860.81730365753106</c:v>
                </c:pt>
                <c:pt idx="2610">
                  <c:v>860.81730365753106</c:v>
                </c:pt>
                <c:pt idx="2611">
                  <c:v>860.81730365753106</c:v>
                </c:pt>
                <c:pt idx="2612">
                  <c:v>860.81730365753106</c:v>
                </c:pt>
                <c:pt idx="2613">
                  <c:v>860.81730365753106</c:v>
                </c:pt>
                <c:pt idx="2614">
                  <c:v>860.81730365753106</c:v>
                </c:pt>
                <c:pt idx="2615">
                  <c:v>860.81730365753106</c:v>
                </c:pt>
                <c:pt idx="2616">
                  <c:v>860.81730365753106</c:v>
                </c:pt>
                <c:pt idx="2617">
                  <c:v>860.81730365753106</c:v>
                </c:pt>
                <c:pt idx="2618">
                  <c:v>860.81730365753106</c:v>
                </c:pt>
                <c:pt idx="2619">
                  <c:v>860.81730365753106</c:v>
                </c:pt>
                <c:pt idx="2620">
                  <c:v>860.81730365753106</c:v>
                </c:pt>
                <c:pt idx="2621">
                  <c:v>860.81730365753106</c:v>
                </c:pt>
                <c:pt idx="2622">
                  <c:v>860.81730365753106</c:v>
                </c:pt>
                <c:pt idx="2623">
                  <c:v>860.81730365753106</c:v>
                </c:pt>
                <c:pt idx="2624">
                  <c:v>860.81730365753106</c:v>
                </c:pt>
                <c:pt idx="2625">
                  <c:v>860.81730365753106</c:v>
                </c:pt>
                <c:pt idx="2626">
                  <c:v>860.81730365753106</c:v>
                </c:pt>
                <c:pt idx="2627">
                  <c:v>860.81730365753106</c:v>
                </c:pt>
                <c:pt idx="2628">
                  <c:v>860.81730365753106</c:v>
                </c:pt>
                <c:pt idx="2629">
                  <c:v>860.81730365753106</c:v>
                </c:pt>
                <c:pt idx="2630">
                  <c:v>860.81730365753106</c:v>
                </c:pt>
                <c:pt idx="2631">
                  <c:v>860.81730365753106</c:v>
                </c:pt>
                <c:pt idx="2632">
                  <c:v>860.81730365753106</c:v>
                </c:pt>
                <c:pt idx="2633">
                  <c:v>860.81730365753106</c:v>
                </c:pt>
                <c:pt idx="2634">
                  <c:v>860.81730365753106</c:v>
                </c:pt>
                <c:pt idx="2635">
                  <c:v>860.81730365753106</c:v>
                </c:pt>
                <c:pt idx="2636">
                  <c:v>860.81730365753106</c:v>
                </c:pt>
                <c:pt idx="2637">
                  <c:v>860.81730365753106</c:v>
                </c:pt>
                <c:pt idx="2638">
                  <c:v>860.81730365753106</c:v>
                </c:pt>
                <c:pt idx="2639">
                  <c:v>860.81730365753106</c:v>
                </c:pt>
                <c:pt idx="2640">
                  <c:v>860.81730365753106</c:v>
                </c:pt>
                <c:pt idx="2641">
                  <c:v>860.81730365753106</c:v>
                </c:pt>
                <c:pt idx="2642">
                  <c:v>860.81730365753106</c:v>
                </c:pt>
                <c:pt idx="2643">
                  <c:v>860.81730365753106</c:v>
                </c:pt>
                <c:pt idx="2644">
                  <c:v>860.81730365753106</c:v>
                </c:pt>
                <c:pt idx="2645">
                  <c:v>860.81730365753106</c:v>
                </c:pt>
                <c:pt idx="2646">
                  <c:v>860.81730365753106</c:v>
                </c:pt>
                <c:pt idx="2647">
                  <c:v>860.81730365753106</c:v>
                </c:pt>
                <c:pt idx="2648">
                  <c:v>860.81730365753106</c:v>
                </c:pt>
                <c:pt idx="2649">
                  <c:v>860.81730365753106</c:v>
                </c:pt>
                <c:pt idx="2650">
                  <c:v>860.81730365753106</c:v>
                </c:pt>
                <c:pt idx="2651">
                  <c:v>860.81730365753106</c:v>
                </c:pt>
                <c:pt idx="2652">
                  <c:v>860.81730365753106</c:v>
                </c:pt>
                <c:pt idx="2653">
                  <c:v>860.81730365753106</c:v>
                </c:pt>
                <c:pt idx="2654">
                  <c:v>860.81730365753106</c:v>
                </c:pt>
                <c:pt idx="2655">
                  <c:v>860.81730365753106</c:v>
                </c:pt>
                <c:pt idx="2656">
                  <c:v>860.81730365753106</c:v>
                </c:pt>
                <c:pt idx="2657">
                  <c:v>860.81730365753106</c:v>
                </c:pt>
                <c:pt idx="2658">
                  <c:v>860.81730365753106</c:v>
                </c:pt>
                <c:pt idx="2659">
                  <c:v>860.81730365753106</c:v>
                </c:pt>
                <c:pt idx="2660">
                  <c:v>860.81730365753106</c:v>
                </c:pt>
                <c:pt idx="2661">
                  <c:v>860.81730365753106</c:v>
                </c:pt>
                <c:pt idx="2662">
                  <c:v>860.81730365753106</c:v>
                </c:pt>
                <c:pt idx="2663">
                  <c:v>860.81730365753106</c:v>
                </c:pt>
                <c:pt idx="2664">
                  <c:v>860.81730365753106</c:v>
                </c:pt>
                <c:pt idx="2665">
                  <c:v>860.81730365753106</c:v>
                </c:pt>
                <c:pt idx="2666">
                  <c:v>860.81730365753106</c:v>
                </c:pt>
                <c:pt idx="2667">
                  <c:v>860.81730365753106</c:v>
                </c:pt>
                <c:pt idx="2668">
                  <c:v>860.81730365753106</c:v>
                </c:pt>
                <c:pt idx="2669">
                  <c:v>860.81730365753106</c:v>
                </c:pt>
                <c:pt idx="2670">
                  <c:v>860.81730365753106</c:v>
                </c:pt>
                <c:pt idx="2671">
                  <c:v>860.81730365753106</c:v>
                </c:pt>
                <c:pt idx="2672">
                  <c:v>860.81730365753106</c:v>
                </c:pt>
                <c:pt idx="2673">
                  <c:v>860.81730365753106</c:v>
                </c:pt>
                <c:pt idx="2674">
                  <c:v>860.81730365753106</c:v>
                </c:pt>
                <c:pt idx="2675">
                  <c:v>860.81730365753106</c:v>
                </c:pt>
                <c:pt idx="2676">
                  <c:v>860.81730365753106</c:v>
                </c:pt>
                <c:pt idx="2677">
                  <c:v>860.81730365753106</c:v>
                </c:pt>
                <c:pt idx="2678">
                  <c:v>860.81730365753106</c:v>
                </c:pt>
                <c:pt idx="2679">
                  <c:v>860.81730365753106</c:v>
                </c:pt>
                <c:pt idx="2680">
                  <c:v>860.81730365753106</c:v>
                </c:pt>
                <c:pt idx="2681">
                  <c:v>860.81730365753106</c:v>
                </c:pt>
                <c:pt idx="2682">
                  <c:v>860.81730365753106</c:v>
                </c:pt>
                <c:pt idx="2683">
                  <c:v>860.81730365753106</c:v>
                </c:pt>
                <c:pt idx="2684">
                  <c:v>860.81730365753106</c:v>
                </c:pt>
                <c:pt idx="2685">
                  <c:v>860.81730365753106</c:v>
                </c:pt>
                <c:pt idx="2686">
                  <c:v>860.81730365753106</c:v>
                </c:pt>
                <c:pt idx="2687">
                  <c:v>860.81730365753106</c:v>
                </c:pt>
                <c:pt idx="2688">
                  <c:v>860.81730365753106</c:v>
                </c:pt>
                <c:pt idx="2689">
                  <c:v>860.81730365753106</c:v>
                </c:pt>
                <c:pt idx="2690">
                  <c:v>860.81730365753106</c:v>
                </c:pt>
                <c:pt idx="2691">
                  <c:v>860.81730365753106</c:v>
                </c:pt>
                <c:pt idx="2692">
                  <c:v>860.81730365753106</c:v>
                </c:pt>
                <c:pt idx="2693">
                  <c:v>860.81730365753106</c:v>
                </c:pt>
                <c:pt idx="2694">
                  <c:v>860.81730365753106</c:v>
                </c:pt>
                <c:pt idx="2695">
                  <c:v>860.81730365753106</c:v>
                </c:pt>
                <c:pt idx="2696">
                  <c:v>860.81730365753106</c:v>
                </c:pt>
                <c:pt idx="2697">
                  <c:v>860.81730365753106</c:v>
                </c:pt>
                <c:pt idx="2698">
                  <c:v>860.81730365753106</c:v>
                </c:pt>
                <c:pt idx="2699">
                  <c:v>860.81730365753106</c:v>
                </c:pt>
                <c:pt idx="2700">
                  <c:v>860.81730365753106</c:v>
                </c:pt>
                <c:pt idx="2701">
                  <c:v>860.81730365753106</c:v>
                </c:pt>
                <c:pt idx="2702">
                  <c:v>860.81730365753106</c:v>
                </c:pt>
                <c:pt idx="2703">
                  <c:v>860.81730365753106</c:v>
                </c:pt>
                <c:pt idx="2704">
                  <c:v>860.81730365753106</c:v>
                </c:pt>
                <c:pt idx="2705">
                  <c:v>860.81730365753106</c:v>
                </c:pt>
                <c:pt idx="2706">
                  <c:v>860.81730365753106</c:v>
                </c:pt>
                <c:pt idx="2707">
                  <c:v>860.81730365753106</c:v>
                </c:pt>
                <c:pt idx="2708">
                  <c:v>860.81730365753106</c:v>
                </c:pt>
                <c:pt idx="2709">
                  <c:v>860.81730365753106</c:v>
                </c:pt>
                <c:pt idx="2710">
                  <c:v>860.81730365753106</c:v>
                </c:pt>
                <c:pt idx="2711">
                  <c:v>860.81730365753106</c:v>
                </c:pt>
                <c:pt idx="2712">
                  <c:v>860.81730365753106</c:v>
                </c:pt>
                <c:pt idx="2713">
                  <c:v>860.81730365753106</c:v>
                </c:pt>
                <c:pt idx="2714">
                  <c:v>860.81730365753106</c:v>
                </c:pt>
                <c:pt idx="2715">
                  <c:v>860.81730365753106</c:v>
                </c:pt>
                <c:pt idx="2716">
                  <c:v>860.81730365753106</c:v>
                </c:pt>
                <c:pt idx="2717">
                  <c:v>860.81730365753106</c:v>
                </c:pt>
                <c:pt idx="2718">
                  <c:v>860.81730365753106</c:v>
                </c:pt>
                <c:pt idx="2719">
                  <c:v>860.81730365753106</c:v>
                </c:pt>
                <c:pt idx="2720">
                  <c:v>860.81730365753106</c:v>
                </c:pt>
                <c:pt idx="2721">
                  <c:v>860.81730365753106</c:v>
                </c:pt>
                <c:pt idx="2722">
                  <c:v>860.81730365753106</c:v>
                </c:pt>
                <c:pt idx="2723">
                  <c:v>860.81730365753106</c:v>
                </c:pt>
                <c:pt idx="2724">
                  <c:v>860.81730365753106</c:v>
                </c:pt>
                <c:pt idx="2725">
                  <c:v>860.81730365753106</c:v>
                </c:pt>
                <c:pt idx="2726">
                  <c:v>860.81730365753106</c:v>
                </c:pt>
                <c:pt idx="2727">
                  <c:v>860.81730365753106</c:v>
                </c:pt>
                <c:pt idx="2728">
                  <c:v>860.81730365753106</c:v>
                </c:pt>
                <c:pt idx="2729">
                  <c:v>860.81730365753106</c:v>
                </c:pt>
                <c:pt idx="2730">
                  <c:v>860.81730365753106</c:v>
                </c:pt>
                <c:pt idx="2731">
                  <c:v>860.81730365753106</c:v>
                </c:pt>
                <c:pt idx="2732">
                  <c:v>860.81730365753106</c:v>
                </c:pt>
                <c:pt idx="2733">
                  <c:v>860.81730365753106</c:v>
                </c:pt>
                <c:pt idx="2734">
                  <c:v>860.81730365753106</c:v>
                </c:pt>
                <c:pt idx="2735">
                  <c:v>860.81730365753106</c:v>
                </c:pt>
                <c:pt idx="2736">
                  <c:v>860.81730365753106</c:v>
                </c:pt>
                <c:pt idx="2737">
                  <c:v>860.81730365753106</c:v>
                </c:pt>
                <c:pt idx="2738">
                  <c:v>860.81730365753106</c:v>
                </c:pt>
                <c:pt idx="2739">
                  <c:v>860.81730365753106</c:v>
                </c:pt>
                <c:pt idx="2740">
                  <c:v>860.81730365753106</c:v>
                </c:pt>
                <c:pt idx="2741">
                  <c:v>860.81730365753106</c:v>
                </c:pt>
                <c:pt idx="2742">
                  <c:v>860.81730365753106</c:v>
                </c:pt>
                <c:pt idx="2743">
                  <c:v>860.81730365753106</c:v>
                </c:pt>
                <c:pt idx="2744">
                  <c:v>860.81730365753106</c:v>
                </c:pt>
                <c:pt idx="2745">
                  <c:v>860.81730365753106</c:v>
                </c:pt>
                <c:pt idx="2746">
                  <c:v>860.81730365753106</c:v>
                </c:pt>
                <c:pt idx="2747">
                  <c:v>860.81730365753106</c:v>
                </c:pt>
                <c:pt idx="2748">
                  <c:v>860.81730365753106</c:v>
                </c:pt>
                <c:pt idx="2749">
                  <c:v>860.81730365753106</c:v>
                </c:pt>
                <c:pt idx="2750">
                  <c:v>860.81730365753106</c:v>
                </c:pt>
                <c:pt idx="2751">
                  <c:v>860.81730365753106</c:v>
                </c:pt>
                <c:pt idx="2752">
                  <c:v>860.81730365753106</c:v>
                </c:pt>
                <c:pt idx="2753">
                  <c:v>860.81730365753106</c:v>
                </c:pt>
                <c:pt idx="2754">
                  <c:v>860.81730365753106</c:v>
                </c:pt>
                <c:pt idx="2755">
                  <c:v>860.81730365753106</c:v>
                </c:pt>
                <c:pt idx="2756">
                  <c:v>860.81730365753106</c:v>
                </c:pt>
                <c:pt idx="2757">
                  <c:v>860.81730365753106</c:v>
                </c:pt>
                <c:pt idx="2758">
                  <c:v>860.81730365753106</c:v>
                </c:pt>
                <c:pt idx="2759">
                  <c:v>860.81730365753106</c:v>
                </c:pt>
                <c:pt idx="2760">
                  <c:v>860.81730365753106</c:v>
                </c:pt>
                <c:pt idx="2761">
                  <c:v>860.81730365753106</c:v>
                </c:pt>
                <c:pt idx="2762">
                  <c:v>860.81730365753106</c:v>
                </c:pt>
                <c:pt idx="2763">
                  <c:v>860.81730365753106</c:v>
                </c:pt>
                <c:pt idx="2764">
                  <c:v>860.81730365753106</c:v>
                </c:pt>
                <c:pt idx="2765">
                  <c:v>860.81730365753106</c:v>
                </c:pt>
                <c:pt idx="2766">
                  <c:v>860.81730365753106</c:v>
                </c:pt>
                <c:pt idx="2767">
                  <c:v>860.81730365753106</c:v>
                </c:pt>
                <c:pt idx="2768">
                  <c:v>860.81730365753106</c:v>
                </c:pt>
                <c:pt idx="2769">
                  <c:v>860.81730365753106</c:v>
                </c:pt>
                <c:pt idx="2770">
                  <c:v>860.81730365753106</c:v>
                </c:pt>
                <c:pt idx="2771">
                  <c:v>860.81730365753106</c:v>
                </c:pt>
                <c:pt idx="2772">
                  <c:v>860.81730365753106</c:v>
                </c:pt>
                <c:pt idx="2773">
                  <c:v>860.81730365753106</c:v>
                </c:pt>
                <c:pt idx="2774">
                  <c:v>860.81730365753106</c:v>
                </c:pt>
                <c:pt idx="2775">
                  <c:v>860.81730365753106</c:v>
                </c:pt>
                <c:pt idx="2776">
                  <c:v>860.81730365753106</c:v>
                </c:pt>
                <c:pt idx="2777">
                  <c:v>860.81730365753106</c:v>
                </c:pt>
                <c:pt idx="2778">
                  <c:v>860.81730365753106</c:v>
                </c:pt>
                <c:pt idx="2779">
                  <c:v>860.81730365753106</c:v>
                </c:pt>
                <c:pt idx="2780">
                  <c:v>860.81730365753106</c:v>
                </c:pt>
                <c:pt idx="2781">
                  <c:v>860.81730365753106</c:v>
                </c:pt>
                <c:pt idx="2782">
                  <c:v>860.81730365753106</c:v>
                </c:pt>
                <c:pt idx="2783">
                  <c:v>860.81730365753106</c:v>
                </c:pt>
                <c:pt idx="2784">
                  <c:v>860.81730365753106</c:v>
                </c:pt>
                <c:pt idx="2785">
                  <c:v>860.81730365753106</c:v>
                </c:pt>
                <c:pt idx="2786">
                  <c:v>860.81730365753106</c:v>
                </c:pt>
                <c:pt idx="2787">
                  <c:v>860.81730365753106</c:v>
                </c:pt>
                <c:pt idx="2788">
                  <c:v>860.81730365753106</c:v>
                </c:pt>
                <c:pt idx="2789">
                  <c:v>860.81730365753106</c:v>
                </c:pt>
                <c:pt idx="2790">
                  <c:v>860.81730365753106</c:v>
                </c:pt>
                <c:pt idx="2791">
                  <c:v>860.81730365753106</c:v>
                </c:pt>
                <c:pt idx="2792">
                  <c:v>860.81730365753106</c:v>
                </c:pt>
                <c:pt idx="2793">
                  <c:v>860.81730365753106</c:v>
                </c:pt>
                <c:pt idx="2794">
                  <c:v>860.81730365753106</c:v>
                </c:pt>
                <c:pt idx="2795">
                  <c:v>860.81730365753106</c:v>
                </c:pt>
                <c:pt idx="2796">
                  <c:v>860.81730365753106</c:v>
                </c:pt>
                <c:pt idx="2797">
                  <c:v>860.81730365753106</c:v>
                </c:pt>
                <c:pt idx="2798">
                  <c:v>860.81730365753106</c:v>
                </c:pt>
                <c:pt idx="2799">
                  <c:v>860.81730365753106</c:v>
                </c:pt>
                <c:pt idx="2800">
                  <c:v>860.81730365753106</c:v>
                </c:pt>
                <c:pt idx="2801">
                  <c:v>860.81730365753106</c:v>
                </c:pt>
                <c:pt idx="2802">
                  <c:v>860.81730365753106</c:v>
                </c:pt>
                <c:pt idx="2803">
                  <c:v>860.81730365753106</c:v>
                </c:pt>
                <c:pt idx="2804">
                  <c:v>860.81730365753106</c:v>
                </c:pt>
                <c:pt idx="2805">
                  <c:v>860.81730365753106</c:v>
                </c:pt>
                <c:pt idx="2806">
                  <c:v>860.81730365753106</c:v>
                </c:pt>
                <c:pt idx="2807">
                  <c:v>860.81730365753106</c:v>
                </c:pt>
                <c:pt idx="2808">
                  <c:v>860.81730365753106</c:v>
                </c:pt>
                <c:pt idx="2809">
                  <c:v>860.81730365753106</c:v>
                </c:pt>
                <c:pt idx="2810">
                  <c:v>860.81730365753106</c:v>
                </c:pt>
                <c:pt idx="2811">
                  <c:v>860.81730365753106</c:v>
                </c:pt>
                <c:pt idx="2812">
                  <c:v>860.81730365753106</c:v>
                </c:pt>
                <c:pt idx="2813">
                  <c:v>860.81730365753106</c:v>
                </c:pt>
                <c:pt idx="2814">
                  <c:v>860.81730365753106</c:v>
                </c:pt>
                <c:pt idx="2815">
                  <c:v>860.81730365753106</c:v>
                </c:pt>
                <c:pt idx="2816">
                  <c:v>860.81730365753106</c:v>
                </c:pt>
                <c:pt idx="2817">
                  <c:v>860.81730365753106</c:v>
                </c:pt>
                <c:pt idx="2818">
                  <c:v>860.81730365753106</c:v>
                </c:pt>
                <c:pt idx="2819">
                  <c:v>860.81730365753106</c:v>
                </c:pt>
                <c:pt idx="2820">
                  <c:v>860.81730365753106</c:v>
                </c:pt>
                <c:pt idx="2821">
                  <c:v>860.81730365753106</c:v>
                </c:pt>
                <c:pt idx="2822">
                  <c:v>860.81730365753106</c:v>
                </c:pt>
                <c:pt idx="2823">
                  <c:v>860.81730365753106</c:v>
                </c:pt>
                <c:pt idx="2824">
                  <c:v>860.81730365753106</c:v>
                </c:pt>
                <c:pt idx="2825">
                  <c:v>860.81730365753106</c:v>
                </c:pt>
                <c:pt idx="2826">
                  <c:v>860.81730365753106</c:v>
                </c:pt>
                <c:pt idx="2827">
                  <c:v>860.81730365753106</c:v>
                </c:pt>
                <c:pt idx="2828">
                  <c:v>860.81730365753106</c:v>
                </c:pt>
                <c:pt idx="2829">
                  <c:v>860.81730365753106</c:v>
                </c:pt>
                <c:pt idx="2830">
                  <c:v>860.81730365753106</c:v>
                </c:pt>
                <c:pt idx="2831">
                  <c:v>860.81730365753106</c:v>
                </c:pt>
                <c:pt idx="2832">
                  <c:v>860.81730365753106</c:v>
                </c:pt>
                <c:pt idx="2833">
                  <c:v>860.81730365753106</c:v>
                </c:pt>
                <c:pt idx="2834">
                  <c:v>860.81730365753106</c:v>
                </c:pt>
                <c:pt idx="2835">
                  <c:v>860.81730365753106</c:v>
                </c:pt>
                <c:pt idx="2836">
                  <c:v>860.81730365753106</c:v>
                </c:pt>
                <c:pt idx="2837">
                  <c:v>860.81730365753106</c:v>
                </c:pt>
                <c:pt idx="2838">
                  <c:v>860.81730365753106</c:v>
                </c:pt>
                <c:pt idx="2839">
                  <c:v>860.81730365753106</c:v>
                </c:pt>
                <c:pt idx="2840">
                  <c:v>860.81730365753106</c:v>
                </c:pt>
                <c:pt idx="2841">
                  <c:v>860.81730365753106</c:v>
                </c:pt>
                <c:pt idx="2842">
                  <c:v>860.81730365753106</c:v>
                </c:pt>
                <c:pt idx="2843">
                  <c:v>860.81730365753106</c:v>
                </c:pt>
                <c:pt idx="2844">
                  <c:v>860.81730365753106</c:v>
                </c:pt>
                <c:pt idx="2845">
                  <c:v>860.81730365753106</c:v>
                </c:pt>
                <c:pt idx="2846">
                  <c:v>860.81730365753106</c:v>
                </c:pt>
                <c:pt idx="2847">
                  <c:v>860.81730365753106</c:v>
                </c:pt>
                <c:pt idx="2848">
                  <c:v>860.81730365753106</c:v>
                </c:pt>
                <c:pt idx="2849">
                  <c:v>860.81730365753106</c:v>
                </c:pt>
                <c:pt idx="2850">
                  <c:v>860.81730365753106</c:v>
                </c:pt>
                <c:pt idx="2851">
                  <c:v>860.81730365753106</c:v>
                </c:pt>
                <c:pt idx="2852">
                  <c:v>860.81730365753106</c:v>
                </c:pt>
                <c:pt idx="2853">
                  <c:v>860.81730365753106</c:v>
                </c:pt>
                <c:pt idx="2854">
                  <c:v>860.81730365753106</c:v>
                </c:pt>
                <c:pt idx="2855">
                  <c:v>860.81730365753106</c:v>
                </c:pt>
                <c:pt idx="2856">
                  <c:v>860.81730365753106</c:v>
                </c:pt>
                <c:pt idx="2857">
                  <c:v>860.81730365753106</c:v>
                </c:pt>
                <c:pt idx="2858">
                  <c:v>860.81730365753106</c:v>
                </c:pt>
                <c:pt idx="2859">
                  <c:v>860.81730365753106</c:v>
                </c:pt>
                <c:pt idx="2860">
                  <c:v>860.81730365753106</c:v>
                </c:pt>
                <c:pt idx="2861">
                  <c:v>860.81730365753106</c:v>
                </c:pt>
                <c:pt idx="2862">
                  <c:v>860.81730365753106</c:v>
                </c:pt>
                <c:pt idx="2863">
                  <c:v>860.81730365753106</c:v>
                </c:pt>
                <c:pt idx="2864">
                  <c:v>860.81730365753106</c:v>
                </c:pt>
                <c:pt idx="2865">
                  <c:v>860.81730365753106</c:v>
                </c:pt>
                <c:pt idx="2866">
                  <c:v>860.81730365753106</c:v>
                </c:pt>
                <c:pt idx="2867">
                  <c:v>860.81730365753106</c:v>
                </c:pt>
                <c:pt idx="2868">
                  <c:v>860.81730365753106</c:v>
                </c:pt>
                <c:pt idx="2869">
                  <c:v>860.81730365753106</c:v>
                </c:pt>
                <c:pt idx="2870">
                  <c:v>860.81730365753106</c:v>
                </c:pt>
                <c:pt idx="2871">
                  <c:v>860.81730365753106</c:v>
                </c:pt>
                <c:pt idx="2872">
                  <c:v>860.81730365753106</c:v>
                </c:pt>
                <c:pt idx="2873">
                  <c:v>860.81730365753106</c:v>
                </c:pt>
                <c:pt idx="2874">
                  <c:v>860.81730365753106</c:v>
                </c:pt>
                <c:pt idx="2875">
                  <c:v>860.81730365753106</c:v>
                </c:pt>
                <c:pt idx="2876">
                  <c:v>860.81730365753106</c:v>
                </c:pt>
                <c:pt idx="2877">
                  <c:v>860.81730365753106</c:v>
                </c:pt>
                <c:pt idx="2878">
                  <c:v>860.81730365753106</c:v>
                </c:pt>
                <c:pt idx="2879">
                  <c:v>860.81730365753106</c:v>
                </c:pt>
                <c:pt idx="2880">
                  <c:v>860.81730365753106</c:v>
                </c:pt>
                <c:pt idx="2881">
                  <c:v>860.81730365753106</c:v>
                </c:pt>
                <c:pt idx="2882">
                  <c:v>860.81730365753106</c:v>
                </c:pt>
                <c:pt idx="2883">
                  <c:v>860.81730365753106</c:v>
                </c:pt>
                <c:pt idx="2884">
                  <c:v>860.81730365753106</c:v>
                </c:pt>
                <c:pt idx="2885">
                  <c:v>860.81730365753106</c:v>
                </c:pt>
                <c:pt idx="2886">
                  <c:v>860.81730365753106</c:v>
                </c:pt>
                <c:pt idx="2887">
                  <c:v>860.81730365753106</c:v>
                </c:pt>
                <c:pt idx="2888">
                  <c:v>860.81730365753106</c:v>
                </c:pt>
                <c:pt idx="2889">
                  <c:v>860.81730365753106</c:v>
                </c:pt>
                <c:pt idx="2890">
                  <c:v>860.81730365753106</c:v>
                </c:pt>
                <c:pt idx="2891">
                  <c:v>860.81730365753106</c:v>
                </c:pt>
                <c:pt idx="2892">
                  <c:v>860.81730365753106</c:v>
                </c:pt>
                <c:pt idx="2893">
                  <c:v>860.81730365753106</c:v>
                </c:pt>
                <c:pt idx="2894">
                  <c:v>860.81730365753106</c:v>
                </c:pt>
                <c:pt idx="2895">
                  <c:v>860.81730365753106</c:v>
                </c:pt>
                <c:pt idx="2896">
                  <c:v>860.81730365753106</c:v>
                </c:pt>
                <c:pt idx="2897">
                  <c:v>860.81730365753106</c:v>
                </c:pt>
                <c:pt idx="2898">
                  <c:v>860.81730365753106</c:v>
                </c:pt>
                <c:pt idx="2899">
                  <c:v>860.81730365753106</c:v>
                </c:pt>
                <c:pt idx="2900">
                  <c:v>860.81730365753106</c:v>
                </c:pt>
                <c:pt idx="2901">
                  <c:v>860.81730365753106</c:v>
                </c:pt>
                <c:pt idx="2902">
                  <c:v>860.81730365753106</c:v>
                </c:pt>
                <c:pt idx="2903">
                  <c:v>860.81730365753106</c:v>
                </c:pt>
                <c:pt idx="2904">
                  <c:v>860.81730365753106</c:v>
                </c:pt>
                <c:pt idx="2905">
                  <c:v>860.81730365753106</c:v>
                </c:pt>
                <c:pt idx="2906">
                  <c:v>860.81730365753106</c:v>
                </c:pt>
                <c:pt idx="2907">
                  <c:v>860.81730365753106</c:v>
                </c:pt>
                <c:pt idx="2908">
                  <c:v>860.81730365753106</c:v>
                </c:pt>
                <c:pt idx="2909">
                  <c:v>860.81730365753106</c:v>
                </c:pt>
                <c:pt idx="2910">
                  <c:v>860.81730365753106</c:v>
                </c:pt>
                <c:pt idx="2911">
                  <c:v>860.81730365753106</c:v>
                </c:pt>
                <c:pt idx="2912">
                  <c:v>860.81730365753106</c:v>
                </c:pt>
                <c:pt idx="2913">
                  <c:v>860.81730365753106</c:v>
                </c:pt>
                <c:pt idx="2914">
                  <c:v>860.81730365753106</c:v>
                </c:pt>
                <c:pt idx="2915">
                  <c:v>860.81730365753106</c:v>
                </c:pt>
                <c:pt idx="2916">
                  <c:v>860.81730365753106</c:v>
                </c:pt>
                <c:pt idx="2917">
                  <c:v>860.81730365753106</c:v>
                </c:pt>
                <c:pt idx="2918">
                  <c:v>860.81730365753106</c:v>
                </c:pt>
                <c:pt idx="2919">
                  <c:v>860.81730365753106</c:v>
                </c:pt>
                <c:pt idx="2920">
                  <c:v>860.81730365753106</c:v>
                </c:pt>
                <c:pt idx="2921">
                  <c:v>860.81730365753106</c:v>
                </c:pt>
                <c:pt idx="2922">
                  <c:v>860.81730365753106</c:v>
                </c:pt>
                <c:pt idx="2923">
                  <c:v>860.81730365753106</c:v>
                </c:pt>
                <c:pt idx="2924">
                  <c:v>860.81730365753106</c:v>
                </c:pt>
                <c:pt idx="2925">
                  <c:v>860.81730365753106</c:v>
                </c:pt>
                <c:pt idx="2926">
                  <c:v>860.81730365753106</c:v>
                </c:pt>
                <c:pt idx="2927">
                  <c:v>860.81730365753106</c:v>
                </c:pt>
                <c:pt idx="2928">
                  <c:v>860.81730365753106</c:v>
                </c:pt>
                <c:pt idx="2929">
                  <c:v>860.81730365753106</c:v>
                </c:pt>
                <c:pt idx="2930">
                  <c:v>860.81730365753106</c:v>
                </c:pt>
                <c:pt idx="2931">
                  <c:v>860.81730365753106</c:v>
                </c:pt>
                <c:pt idx="2932">
                  <c:v>860.81730365753106</c:v>
                </c:pt>
                <c:pt idx="2933">
                  <c:v>860.81730365753106</c:v>
                </c:pt>
                <c:pt idx="2934">
                  <c:v>860.81730365753106</c:v>
                </c:pt>
                <c:pt idx="2935">
                  <c:v>860.81730365753106</c:v>
                </c:pt>
                <c:pt idx="2936">
                  <c:v>860.81730365753106</c:v>
                </c:pt>
                <c:pt idx="2937">
                  <c:v>860.81730365753106</c:v>
                </c:pt>
                <c:pt idx="2938">
                  <c:v>860.81730365753106</c:v>
                </c:pt>
                <c:pt idx="2939">
                  <c:v>860.81730365753106</c:v>
                </c:pt>
                <c:pt idx="2940">
                  <c:v>860.81730365753106</c:v>
                </c:pt>
                <c:pt idx="2941">
                  <c:v>860.81730365753106</c:v>
                </c:pt>
                <c:pt idx="2942">
                  <c:v>860.81730365753106</c:v>
                </c:pt>
                <c:pt idx="2943">
                  <c:v>860.81730365753106</c:v>
                </c:pt>
                <c:pt idx="2944">
                  <c:v>860.81730365753106</c:v>
                </c:pt>
                <c:pt idx="2945">
                  <c:v>860.81730365753106</c:v>
                </c:pt>
                <c:pt idx="2946">
                  <c:v>860.81730365753106</c:v>
                </c:pt>
                <c:pt idx="2947">
                  <c:v>860.81730365753106</c:v>
                </c:pt>
                <c:pt idx="2948">
                  <c:v>860.81730365753106</c:v>
                </c:pt>
                <c:pt idx="2949">
                  <c:v>860.81730365753106</c:v>
                </c:pt>
                <c:pt idx="2950">
                  <c:v>860.81730365753106</c:v>
                </c:pt>
                <c:pt idx="2951">
                  <c:v>860.81730365753106</c:v>
                </c:pt>
                <c:pt idx="2952">
                  <c:v>860.81730365753106</c:v>
                </c:pt>
                <c:pt idx="2953">
                  <c:v>860.81730365753106</c:v>
                </c:pt>
                <c:pt idx="2954">
                  <c:v>860.81730365753106</c:v>
                </c:pt>
                <c:pt idx="2955">
                  <c:v>860.81730365753106</c:v>
                </c:pt>
                <c:pt idx="2956">
                  <c:v>860.81730365753106</c:v>
                </c:pt>
                <c:pt idx="2957">
                  <c:v>860.81730365753106</c:v>
                </c:pt>
                <c:pt idx="2958">
                  <c:v>860.81730365753106</c:v>
                </c:pt>
                <c:pt idx="2959">
                  <c:v>860.81730365753106</c:v>
                </c:pt>
                <c:pt idx="2960">
                  <c:v>860.81730365753106</c:v>
                </c:pt>
                <c:pt idx="2961">
                  <c:v>860.81730365753106</c:v>
                </c:pt>
                <c:pt idx="2962">
                  <c:v>860.81730365753106</c:v>
                </c:pt>
                <c:pt idx="2963">
                  <c:v>860.81730365753106</c:v>
                </c:pt>
                <c:pt idx="2964">
                  <c:v>860.81730365753106</c:v>
                </c:pt>
                <c:pt idx="2965">
                  <c:v>860.81730365753106</c:v>
                </c:pt>
                <c:pt idx="2966">
                  <c:v>860.81730365753106</c:v>
                </c:pt>
                <c:pt idx="2967">
                  <c:v>860.81730365753106</c:v>
                </c:pt>
                <c:pt idx="2968">
                  <c:v>860.81730365753106</c:v>
                </c:pt>
                <c:pt idx="2969">
                  <c:v>860.81730365753106</c:v>
                </c:pt>
                <c:pt idx="2970">
                  <c:v>860.81730365753106</c:v>
                </c:pt>
                <c:pt idx="2971">
                  <c:v>860.81730365753106</c:v>
                </c:pt>
                <c:pt idx="2972">
                  <c:v>860.81730365753106</c:v>
                </c:pt>
                <c:pt idx="2973">
                  <c:v>860.81730365753106</c:v>
                </c:pt>
                <c:pt idx="2974">
                  <c:v>860.81730365753106</c:v>
                </c:pt>
                <c:pt idx="2975">
                  <c:v>860.81730365753106</c:v>
                </c:pt>
                <c:pt idx="2976">
                  <c:v>860.81730365753106</c:v>
                </c:pt>
                <c:pt idx="2977">
                  <c:v>860.81730365753106</c:v>
                </c:pt>
                <c:pt idx="2978">
                  <c:v>860.81730365753106</c:v>
                </c:pt>
                <c:pt idx="2979">
                  <c:v>860.81730365753106</c:v>
                </c:pt>
                <c:pt idx="2980">
                  <c:v>860.81730365753106</c:v>
                </c:pt>
                <c:pt idx="2981">
                  <c:v>860.81730365753106</c:v>
                </c:pt>
                <c:pt idx="2982">
                  <c:v>860.81730365753106</c:v>
                </c:pt>
                <c:pt idx="2983">
                  <c:v>860.81730365753106</c:v>
                </c:pt>
                <c:pt idx="2984">
                  <c:v>860.81730365753106</c:v>
                </c:pt>
                <c:pt idx="2985">
                  <c:v>860.81730365753106</c:v>
                </c:pt>
                <c:pt idx="2986">
                  <c:v>860.81730365753106</c:v>
                </c:pt>
                <c:pt idx="2987">
                  <c:v>860.81730365753106</c:v>
                </c:pt>
                <c:pt idx="2988">
                  <c:v>860.81730365753106</c:v>
                </c:pt>
                <c:pt idx="2989">
                  <c:v>860.81730365753106</c:v>
                </c:pt>
                <c:pt idx="2990">
                  <c:v>860.81730365753106</c:v>
                </c:pt>
                <c:pt idx="2991">
                  <c:v>860.81730365753106</c:v>
                </c:pt>
                <c:pt idx="2992">
                  <c:v>860.81730365753106</c:v>
                </c:pt>
                <c:pt idx="2993">
                  <c:v>860.81730365753106</c:v>
                </c:pt>
                <c:pt idx="2994">
                  <c:v>860.81730365753106</c:v>
                </c:pt>
                <c:pt idx="2995">
                  <c:v>860.81730365753106</c:v>
                </c:pt>
                <c:pt idx="2996">
                  <c:v>860.81730365753106</c:v>
                </c:pt>
                <c:pt idx="2997">
                  <c:v>860.81730365753106</c:v>
                </c:pt>
                <c:pt idx="2998">
                  <c:v>860.81730365753106</c:v>
                </c:pt>
                <c:pt idx="2999">
                  <c:v>860.81730365753106</c:v>
                </c:pt>
                <c:pt idx="3000">
                  <c:v>860.81730365753106</c:v>
                </c:pt>
                <c:pt idx="3001">
                  <c:v>860.81730365753106</c:v>
                </c:pt>
                <c:pt idx="3002">
                  <c:v>860.81730365753106</c:v>
                </c:pt>
                <c:pt idx="3003">
                  <c:v>860.81730365753106</c:v>
                </c:pt>
                <c:pt idx="3004">
                  <c:v>860.81730365753106</c:v>
                </c:pt>
                <c:pt idx="3005">
                  <c:v>860.81730365753106</c:v>
                </c:pt>
                <c:pt idx="3006">
                  <c:v>860.81730365753106</c:v>
                </c:pt>
                <c:pt idx="3007">
                  <c:v>860.81730365753106</c:v>
                </c:pt>
                <c:pt idx="3008">
                  <c:v>860.81730365753106</c:v>
                </c:pt>
                <c:pt idx="3009">
                  <c:v>860.81730365753106</c:v>
                </c:pt>
                <c:pt idx="3010">
                  <c:v>860.81730365753106</c:v>
                </c:pt>
                <c:pt idx="3011">
                  <c:v>860.81730365753106</c:v>
                </c:pt>
                <c:pt idx="3012">
                  <c:v>860.81730365753106</c:v>
                </c:pt>
                <c:pt idx="3013">
                  <c:v>860.81730365753106</c:v>
                </c:pt>
                <c:pt idx="3014">
                  <c:v>860.81730365753106</c:v>
                </c:pt>
                <c:pt idx="3015">
                  <c:v>860.81730365753106</c:v>
                </c:pt>
                <c:pt idx="3016">
                  <c:v>860.81730365753106</c:v>
                </c:pt>
                <c:pt idx="3017">
                  <c:v>860.81730365753106</c:v>
                </c:pt>
                <c:pt idx="3018">
                  <c:v>860.81730365753106</c:v>
                </c:pt>
                <c:pt idx="3019">
                  <c:v>860.81730365753106</c:v>
                </c:pt>
                <c:pt idx="3020">
                  <c:v>860.81730365753106</c:v>
                </c:pt>
                <c:pt idx="3021">
                  <c:v>860.81730365753106</c:v>
                </c:pt>
                <c:pt idx="3022">
                  <c:v>860.81730365753106</c:v>
                </c:pt>
                <c:pt idx="3023">
                  <c:v>860.81730365753106</c:v>
                </c:pt>
                <c:pt idx="3024">
                  <c:v>860.81730365753106</c:v>
                </c:pt>
                <c:pt idx="3025">
                  <c:v>860.81730365753106</c:v>
                </c:pt>
                <c:pt idx="3026">
                  <c:v>860.81730365753106</c:v>
                </c:pt>
                <c:pt idx="3027">
                  <c:v>860.81730365753106</c:v>
                </c:pt>
                <c:pt idx="3028">
                  <c:v>860.81730365753106</c:v>
                </c:pt>
                <c:pt idx="3029">
                  <c:v>860.81730365753106</c:v>
                </c:pt>
                <c:pt idx="3030">
                  <c:v>860.81730365753106</c:v>
                </c:pt>
                <c:pt idx="3031">
                  <c:v>860.81730365753106</c:v>
                </c:pt>
                <c:pt idx="3032">
                  <c:v>860.81730365753106</c:v>
                </c:pt>
                <c:pt idx="3033">
                  <c:v>860.81730365753106</c:v>
                </c:pt>
                <c:pt idx="3034">
                  <c:v>860.81730365753106</c:v>
                </c:pt>
                <c:pt idx="3035">
                  <c:v>860.81730365753106</c:v>
                </c:pt>
                <c:pt idx="3036">
                  <c:v>860.81730365753106</c:v>
                </c:pt>
                <c:pt idx="3037">
                  <c:v>860.81730365753106</c:v>
                </c:pt>
                <c:pt idx="3038">
                  <c:v>860.81730365753106</c:v>
                </c:pt>
                <c:pt idx="3039">
                  <c:v>860.81730365753106</c:v>
                </c:pt>
                <c:pt idx="3040">
                  <c:v>860.81730365753106</c:v>
                </c:pt>
                <c:pt idx="3041">
                  <c:v>860.81730365753106</c:v>
                </c:pt>
                <c:pt idx="3042">
                  <c:v>860.81730365753106</c:v>
                </c:pt>
                <c:pt idx="3043">
                  <c:v>860.81730365753106</c:v>
                </c:pt>
                <c:pt idx="3044">
                  <c:v>860.81730365753106</c:v>
                </c:pt>
                <c:pt idx="3045">
                  <c:v>860.81730365753106</c:v>
                </c:pt>
                <c:pt idx="3046">
                  <c:v>860.81730365753106</c:v>
                </c:pt>
                <c:pt idx="3047">
                  <c:v>860.81730365753106</c:v>
                </c:pt>
                <c:pt idx="3048">
                  <c:v>860.81730365753106</c:v>
                </c:pt>
                <c:pt idx="3049">
                  <c:v>860.81730365753106</c:v>
                </c:pt>
                <c:pt idx="3050">
                  <c:v>860.81730365753106</c:v>
                </c:pt>
                <c:pt idx="3051">
                  <c:v>860.81730365753106</c:v>
                </c:pt>
                <c:pt idx="3052">
                  <c:v>860.81730365753106</c:v>
                </c:pt>
                <c:pt idx="3053">
                  <c:v>860.81730365753106</c:v>
                </c:pt>
                <c:pt idx="3054">
                  <c:v>860.81730365753106</c:v>
                </c:pt>
                <c:pt idx="3055">
                  <c:v>860.81730365753106</c:v>
                </c:pt>
                <c:pt idx="3056">
                  <c:v>860.81730365753106</c:v>
                </c:pt>
                <c:pt idx="3057">
                  <c:v>860.81730365753106</c:v>
                </c:pt>
                <c:pt idx="3058">
                  <c:v>860.81730365753106</c:v>
                </c:pt>
                <c:pt idx="3059">
                  <c:v>860.81730365753106</c:v>
                </c:pt>
                <c:pt idx="3060">
                  <c:v>860.81730365753106</c:v>
                </c:pt>
                <c:pt idx="3061">
                  <c:v>860.81730365753106</c:v>
                </c:pt>
                <c:pt idx="3062">
                  <c:v>860.81730365753106</c:v>
                </c:pt>
                <c:pt idx="3063">
                  <c:v>860.81730365753106</c:v>
                </c:pt>
                <c:pt idx="3064">
                  <c:v>860.81730365753106</c:v>
                </c:pt>
                <c:pt idx="3065">
                  <c:v>860.81730365753106</c:v>
                </c:pt>
                <c:pt idx="3066">
                  <c:v>860.81730365753106</c:v>
                </c:pt>
                <c:pt idx="3067">
                  <c:v>860.81730365753106</c:v>
                </c:pt>
                <c:pt idx="3068">
                  <c:v>860.81730365753106</c:v>
                </c:pt>
                <c:pt idx="3069">
                  <c:v>860.81730365753106</c:v>
                </c:pt>
                <c:pt idx="3070">
                  <c:v>860.81730365753106</c:v>
                </c:pt>
                <c:pt idx="3071">
                  <c:v>860.81730365753106</c:v>
                </c:pt>
                <c:pt idx="3072">
                  <c:v>860.81730365753106</c:v>
                </c:pt>
                <c:pt idx="3073">
                  <c:v>860.81730365753106</c:v>
                </c:pt>
                <c:pt idx="3074">
                  <c:v>860.81730365753106</c:v>
                </c:pt>
                <c:pt idx="3075">
                  <c:v>860.81730365753106</c:v>
                </c:pt>
                <c:pt idx="3076">
                  <c:v>860.81730365753106</c:v>
                </c:pt>
                <c:pt idx="3077">
                  <c:v>860.81730365753106</c:v>
                </c:pt>
                <c:pt idx="3078">
                  <c:v>860.81730365753106</c:v>
                </c:pt>
                <c:pt idx="3079">
                  <c:v>860.81730365753106</c:v>
                </c:pt>
                <c:pt idx="3080">
                  <c:v>860.81730365753106</c:v>
                </c:pt>
                <c:pt idx="3081">
                  <c:v>860.81730365753106</c:v>
                </c:pt>
                <c:pt idx="3082">
                  <c:v>860.81730365753106</c:v>
                </c:pt>
                <c:pt idx="3083">
                  <c:v>860.81730365753106</c:v>
                </c:pt>
                <c:pt idx="3084">
                  <c:v>860.81730365753106</c:v>
                </c:pt>
                <c:pt idx="3085">
                  <c:v>860.81730365753106</c:v>
                </c:pt>
                <c:pt idx="3086">
                  <c:v>860.81730365753106</c:v>
                </c:pt>
                <c:pt idx="3087">
                  <c:v>860.81730365753106</c:v>
                </c:pt>
                <c:pt idx="3088">
                  <c:v>860.81730365753106</c:v>
                </c:pt>
                <c:pt idx="3089">
                  <c:v>860.81730365753106</c:v>
                </c:pt>
                <c:pt idx="3090">
                  <c:v>860.81730365753106</c:v>
                </c:pt>
                <c:pt idx="3091">
                  <c:v>860.81730365753106</c:v>
                </c:pt>
                <c:pt idx="3092">
                  <c:v>860.81730365753106</c:v>
                </c:pt>
                <c:pt idx="3093">
                  <c:v>860.81730365753106</c:v>
                </c:pt>
                <c:pt idx="3094">
                  <c:v>860.81730365753106</c:v>
                </c:pt>
                <c:pt idx="3095">
                  <c:v>860.81730365753106</c:v>
                </c:pt>
                <c:pt idx="3096">
                  <c:v>860.81730365753106</c:v>
                </c:pt>
                <c:pt idx="3097">
                  <c:v>860.81730365753106</c:v>
                </c:pt>
                <c:pt idx="3098">
                  <c:v>860.81730365753106</c:v>
                </c:pt>
                <c:pt idx="3099">
                  <c:v>860.81730365753106</c:v>
                </c:pt>
                <c:pt idx="3100">
                  <c:v>860.81730365753106</c:v>
                </c:pt>
                <c:pt idx="3101">
                  <c:v>860.81730365753106</c:v>
                </c:pt>
                <c:pt idx="3102">
                  <c:v>860.81730365753106</c:v>
                </c:pt>
                <c:pt idx="3103">
                  <c:v>860.81730365753106</c:v>
                </c:pt>
                <c:pt idx="3104">
                  <c:v>860.81730365753106</c:v>
                </c:pt>
                <c:pt idx="3105">
                  <c:v>860.81730365753106</c:v>
                </c:pt>
                <c:pt idx="3106">
                  <c:v>860.81730365753106</c:v>
                </c:pt>
                <c:pt idx="3107">
                  <c:v>860.81730365753106</c:v>
                </c:pt>
                <c:pt idx="3108">
                  <c:v>860.81730365753106</c:v>
                </c:pt>
                <c:pt idx="3109">
                  <c:v>860.81730365753106</c:v>
                </c:pt>
                <c:pt idx="3110">
                  <c:v>860.81730365753106</c:v>
                </c:pt>
                <c:pt idx="3111">
                  <c:v>860.81730365753106</c:v>
                </c:pt>
                <c:pt idx="3112">
                  <c:v>860.81730365753106</c:v>
                </c:pt>
                <c:pt idx="3113">
                  <c:v>860.81730365753106</c:v>
                </c:pt>
                <c:pt idx="3114">
                  <c:v>860.81730365753106</c:v>
                </c:pt>
                <c:pt idx="3115">
                  <c:v>860.81730365753106</c:v>
                </c:pt>
                <c:pt idx="3116">
                  <c:v>860.81730365753106</c:v>
                </c:pt>
                <c:pt idx="3117">
                  <c:v>860.81730365753106</c:v>
                </c:pt>
                <c:pt idx="3118">
                  <c:v>860.81730365753106</c:v>
                </c:pt>
                <c:pt idx="3119">
                  <c:v>860.81730365753106</c:v>
                </c:pt>
                <c:pt idx="3120">
                  <c:v>860.81730365753106</c:v>
                </c:pt>
                <c:pt idx="3121">
                  <c:v>860.81730365753106</c:v>
                </c:pt>
                <c:pt idx="3122">
                  <c:v>860.81730365753106</c:v>
                </c:pt>
                <c:pt idx="3123">
                  <c:v>860.81730365753106</c:v>
                </c:pt>
                <c:pt idx="3124">
                  <c:v>860.81730365753106</c:v>
                </c:pt>
                <c:pt idx="3125">
                  <c:v>860.81730365753106</c:v>
                </c:pt>
                <c:pt idx="3126">
                  <c:v>860.81730365753106</c:v>
                </c:pt>
                <c:pt idx="3127">
                  <c:v>860.81730365753106</c:v>
                </c:pt>
                <c:pt idx="3128">
                  <c:v>860.81730365753106</c:v>
                </c:pt>
                <c:pt idx="3129">
                  <c:v>860.81730365753106</c:v>
                </c:pt>
                <c:pt idx="3130">
                  <c:v>860.81730365753106</c:v>
                </c:pt>
                <c:pt idx="3131">
                  <c:v>860.81730365753106</c:v>
                </c:pt>
                <c:pt idx="3132">
                  <c:v>860.81730365753106</c:v>
                </c:pt>
                <c:pt idx="3133">
                  <c:v>860.81730365753106</c:v>
                </c:pt>
                <c:pt idx="3134">
                  <c:v>860.81730365753106</c:v>
                </c:pt>
                <c:pt idx="3135">
                  <c:v>860.81730365753106</c:v>
                </c:pt>
                <c:pt idx="3136">
                  <c:v>860.81730365753106</c:v>
                </c:pt>
                <c:pt idx="3137">
                  <c:v>860.81730365753106</c:v>
                </c:pt>
                <c:pt idx="3138">
                  <c:v>860.81730365753106</c:v>
                </c:pt>
                <c:pt idx="3139">
                  <c:v>860.81730365753106</c:v>
                </c:pt>
                <c:pt idx="3140">
                  <c:v>860.81730365753106</c:v>
                </c:pt>
                <c:pt idx="3141">
                  <c:v>860.81730365753106</c:v>
                </c:pt>
                <c:pt idx="3142">
                  <c:v>860.81730365753106</c:v>
                </c:pt>
                <c:pt idx="3143">
                  <c:v>860.81730365753106</c:v>
                </c:pt>
                <c:pt idx="3144">
                  <c:v>860.81730365753106</c:v>
                </c:pt>
                <c:pt idx="3145">
                  <c:v>860.81730365753106</c:v>
                </c:pt>
                <c:pt idx="3146">
                  <c:v>860.81730365753106</c:v>
                </c:pt>
                <c:pt idx="3147">
                  <c:v>860.81730365753106</c:v>
                </c:pt>
                <c:pt idx="3148">
                  <c:v>860.81730365753106</c:v>
                </c:pt>
                <c:pt idx="3149">
                  <c:v>860.81730365753106</c:v>
                </c:pt>
                <c:pt idx="3150">
                  <c:v>860.81730365753106</c:v>
                </c:pt>
                <c:pt idx="3151">
                  <c:v>860.81730365753106</c:v>
                </c:pt>
                <c:pt idx="3152">
                  <c:v>860.81730365753106</c:v>
                </c:pt>
                <c:pt idx="3153">
                  <c:v>860.81730365753106</c:v>
                </c:pt>
                <c:pt idx="3154">
                  <c:v>860.81730365753106</c:v>
                </c:pt>
                <c:pt idx="3155">
                  <c:v>860.81730365753106</c:v>
                </c:pt>
                <c:pt idx="3156">
                  <c:v>860.81730365753106</c:v>
                </c:pt>
                <c:pt idx="3157">
                  <c:v>860.81730365753106</c:v>
                </c:pt>
                <c:pt idx="3158">
                  <c:v>860.81730365753106</c:v>
                </c:pt>
                <c:pt idx="3159">
                  <c:v>860.81730365753106</c:v>
                </c:pt>
                <c:pt idx="3160">
                  <c:v>860.81730365753106</c:v>
                </c:pt>
                <c:pt idx="3161">
                  <c:v>860.81730365753106</c:v>
                </c:pt>
                <c:pt idx="3162">
                  <c:v>860.81730365753106</c:v>
                </c:pt>
                <c:pt idx="3163">
                  <c:v>860.81730365753106</c:v>
                </c:pt>
                <c:pt idx="3164">
                  <c:v>860.81730365753106</c:v>
                </c:pt>
                <c:pt idx="3165">
                  <c:v>860.81730365753106</c:v>
                </c:pt>
                <c:pt idx="3166">
                  <c:v>860.81730365753106</c:v>
                </c:pt>
                <c:pt idx="3167">
                  <c:v>860.81730365753106</c:v>
                </c:pt>
                <c:pt idx="3168">
                  <c:v>860.81730365753106</c:v>
                </c:pt>
                <c:pt idx="3169">
                  <c:v>860.81730365753106</c:v>
                </c:pt>
                <c:pt idx="3170">
                  <c:v>860.81730365753106</c:v>
                </c:pt>
                <c:pt idx="3171">
                  <c:v>860.81730365753106</c:v>
                </c:pt>
                <c:pt idx="3172">
                  <c:v>860.81730365753106</c:v>
                </c:pt>
                <c:pt idx="3173">
                  <c:v>860.81730365753106</c:v>
                </c:pt>
                <c:pt idx="3174">
                  <c:v>860.81730365753106</c:v>
                </c:pt>
                <c:pt idx="3175">
                  <c:v>860.81730365753106</c:v>
                </c:pt>
                <c:pt idx="3176">
                  <c:v>860.81730365753106</c:v>
                </c:pt>
                <c:pt idx="3177">
                  <c:v>860.81730365753106</c:v>
                </c:pt>
                <c:pt idx="3178">
                  <c:v>860.81730365753106</c:v>
                </c:pt>
                <c:pt idx="3179">
                  <c:v>860.81730365753106</c:v>
                </c:pt>
                <c:pt idx="3180">
                  <c:v>860.81730365753106</c:v>
                </c:pt>
                <c:pt idx="3181">
                  <c:v>860.81730365753106</c:v>
                </c:pt>
                <c:pt idx="3182">
                  <c:v>860.81730365753106</c:v>
                </c:pt>
                <c:pt idx="3183">
                  <c:v>860.81730365753106</c:v>
                </c:pt>
                <c:pt idx="3184">
                  <c:v>860.81730365753106</c:v>
                </c:pt>
                <c:pt idx="3185">
                  <c:v>860.81730365753106</c:v>
                </c:pt>
                <c:pt idx="3186">
                  <c:v>860.81730365753106</c:v>
                </c:pt>
                <c:pt idx="3187">
                  <c:v>860.81730365753106</c:v>
                </c:pt>
                <c:pt idx="3188">
                  <c:v>860.81730365753106</c:v>
                </c:pt>
                <c:pt idx="3189">
                  <c:v>860.81730365753106</c:v>
                </c:pt>
                <c:pt idx="3190">
                  <c:v>860.81730365753106</c:v>
                </c:pt>
                <c:pt idx="3191">
                  <c:v>860.81730365753106</c:v>
                </c:pt>
                <c:pt idx="3192">
                  <c:v>860.81730365753106</c:v>
                </c:pt>
                <c:pt idx="3193">
                  <c:v>860.81730365753106</c:v>
                </c:pt>
                <c:pt idx="3194">
                  <c:v>860.81730365753106</c:v>
                </c:pt>
                <c:pt idx="3195">
                  <c:v>860.81730365753106</c:v>
                </c:pt>
                <c:pt idx="3196">
                  <c:v>860.81730365753106</c:v>
                </c:pt>
                <c:pt idx="3197">
                  <c:v>860.81730365753106</c:v>
                </c:pt>
                <c:pt idx="3198">
                  <c:v>860.81730365753106</c:v>
                </c:pt>
                <c:pt idx="3199">
                  <c:v>860.81730365753106</c:v>
                </c:pt>
                <c:pt idx="3200">
                  <c:v>860.81730365753106</c:v>
                </c:pt>
                <c:pt idx="3201">
                  <c:v>860.81730365753106</c:v>
                </c:pt>
                <c:pt idx="3202">
                  <c:v>860.81730365753106</c:v>
                </c:pt>
                <c:pt idx="3203">
                  <c:v>860.81730365753106</c:v>
                </c:pt>
                <c:pt idx="3204">
                  <c:v>860.81730365753106</c:v>
                </c:pt>
                <c:pt idx="3205">
                  <c:v>860.81730365753106</c:v>
                </c:pt>
                <c:pt idx="3206">
                  <c:v>860.81730365753106</c:v>
                </c:pt>
                <c:pt idx="3207">
                  <c:v>860.81730365753106</c:v>
                </c:pt>
                <c:pt idx="3208">
                  <c:v>860.81730365753106</c:v>
                </c:pt>
                <c:pt idx="3209">
                  <c:v>860.81730365753106</c:v>
                </c:pt>
                <c:pt idx="3210">
                  <c:v>860.81730365753106</c:v>
                </c:pt>
                <c:pt idx="3211">
                  <c:v>860.81730365753106</c:v>
                </c:pt>
                <c:pt idx="3212">
                  <c:v>860.81730365753106</c:v>
                </c:pt>
                <c:pt idx="3213">
                  <c:v>860.81730365753106</c:v>
                </c:pt>
                <c:pt idx="3214">
                  <c:v>860.81730365753106</c:v>
                </c:pt>
                <c:pt idx="3215">
                  <c:v>860.81730365753106</c:v>
                </c:pt>
                <c:pt idx="3216">
                  <c:v>860.81730365753106</c:v>
                </c:pt>
                <c:pt idx="3217">
                  <c:v>860.81730365753106</c:v>
                </c:pt>
                <c:pt idx="3218">
                  <c:v>860.81730365753106</c:v>
                </c:pt>
                <c:pt idx="3219">
                  <c:v>860.81730365753106</c:v>
                </c:pt>
                <c:pt idx="3220">
                  <c:v>860.81730365753106</c:v>
                </c:pt>
                <c:pt idx="3221">
                  <c:v>860.81730365753106</c:v>
                </c:pt>
                <c:pt idx="3222">
                  <c:v>860.81730365753106</c:v>
                </c:pt>
                <c:pt idx="3223">
                  <c:v>860.81730365753106</c:v>
                </c:pt>
                <c:pt idx="3224">
                  <c:v>860.81730365753106</c:v>
                </c:pt>
                <c:pt idx="3225">
                  <c:v>860.81730365753106</c:v>
                </c:pt>
                <c:pt idx="3226">
                  <c:v>860.81730365753106</c:v>
                </c:pt>
                <c:pt idx="3227">
                  <c:v>860.81730365753106</c:v>
                </c:pt>
                <c:pt idx="3228">
                  <c:v>860.81730365753106</c:v>
                </c:pt>
                <c:pt idx="3229">
                  <c:v>860.81730365753106</c:v>
                </c:pt>
                <c:pt idx="3230">
                  <c:v>860.81730365753106</c:v>
                </c:pt>
                <c:pt idx="3231">
                  <c:v>860.81730365753106</c:v>
                </c:pt>
                <c:pt idx="3232">
                  <c:v>860.81730365753106</c:v>
                </c:pt>
                <c:pt idx="3233">
                  <c:v>860.81730365753106</c:v>
                </c:pt>
                <c:pt idx="3234">
                  <c:v>860.81730365753106</c:v>
                </c:pt>
                <c:pt idx="3235">
                  <c:v>860.81730365753106</c:v>
                </c:pt>
                <c:pt idx="3236">
                  <c:v>860.81730365753106</c:v>
                </c:pt>
                <c:pt idx="3237">
                  <c:v>860.81730365753106</c:v>
                </c:pt>
                <c:pt idx="3238">
                  <c:v>860.81730365753106</c:v>
                </c:pt>
                <c:pt idx="3239">
                  <c:v>860.81730365753106</c:v>
                </c:pt>
                <c:pt idx="3240">
                  <c:v>860.81730365753106</c:v>
                </c:pt>
                <c:pt idx="3241">
                  <c:v>860.81730365753106</c:v>
                </c:pt>
                <c:pt idx="3242">
                  <c:v>860.81730365753106</c:v>
                </c:pt>
                <c:pt idx="3243">
                  <c:v>860.81730365753106</c:v>
                </c:pt>
                <c:pt idx="3244">
                  <c:v>860.81730365753106</c:v>
                </c:pt>
                <c:pt idx="3245">
                  <c:v>860.81730365753106</c:v>
                </c:pt>
                <c:pt idx="3246">
                  <c:v>860.81730365753106</c:v>
                </c:pt>
                <c:pt idx="3247">
                  <c:v>860.81730365753106</c:v>
                </c:pt>
                <c:pt idx="3248">
                  <c:v>860.81730365753106</c:v>
                </c:pt>
                <c:pt idx="3249">
                  <c:v>860.81730365753106</c:v>
                </c:pt>
                <c:pt idx="3250">
                  <c:v>860.81730365753106</c:v>
                </c:pt>
                <c:pt idx="3251">
                  <c:v>860.81730365753106</c:v>
                </c:pt>
                <c:pt idx="3252">
                  <c:v>860.81730365753106</c:v>
                </c:pt>
                <c:pt idx="3253">
                  <c:v>860.81730365753106</c:v>
                </c:pt>
                <c:pt idx="3254">
                  <c:v>860.81730365753106</c:v>
                </c:pt>
                <c:pt idx="3255">
                  <c:v>860.81730365753106</c:v>
                </c:pt>
                <c:pt idx="3256">
                  <c:v>860.81730365753106</c:v>
                </c:pt>
                <c:pt idx="3257">
                  <c:v>860.81730365753106</c:v>
                </c:pt>
                <c:pt idx="3258">
                  <c:v>860.81730365753106</c:v>
                </c:pt>
                <c:pt idx="3259">
                  <c:v>860.81730365753106</c:v>
                </c:pt>
                <c:pt idx="3260">
                  <c:v>860.81730365753106</c:v>
                </c:pt>
                <c:pt idx="3261">
                  <c:v>860.81730365753106</c:v>
                </c:pt>
                <c:pt idx="3262">
                  <c:v>860.81730365753106</c:v>
                </c:pt>
                <c:pt idx="3263">
                  <c:v>860.81730365753106</c:v>
                </c:pt>
                <c:pt idx="3264">
                  <c:v>860.81730365753106</c:v>
                </c:pt>
                <c:pt idx="3265">
                  <c:v>860.81730365753106</c:v>
                </c:pt>
                <c:pt idx="3266">
                  <c:v>860.81730365753106</c:v>
                </c:pt>
                <c:pt idx="3267">
                  <c:v>860.81730365753106</c:v>
                </c:pt>
                <c:pt idx="3268">
                  <c:v>860.81730365753106</c:v>
                </c:pt>
                <c:pt idx="3269">
                  <c:v>860.81730365753106</c:v>
                </c:pt>
                <c:pt idx="3270">
                  <c:v>860.81730365753106</c:v>
                </c:pt>
                <c:pt idx="3271">
                  <c:v>860.81730365753106</c:v>
                </c:pt>
                <c:pt idx="3272">
                  <c:v>860.81730365753106</c:v>
                </c:pt>
                <c:pt idx="3273">
                  <c:v>860.81730365753106</c:v>
                </c:pt>
                <c:pt idx="3274">
                  <c:v>860.81730365753106</c:v>
                </c:pt>
                <c:pt idx="3275">
                  <c:v>860.81730365753106</c:v>
                </c:pt>
                <c:pt idx="3276">
                  <c:v>860.81730365753106</c:v>
                </c:pt>
                <c:pt idx="3277">
                  <c:v>860.81730365753106</c:v>
                </c:pt>
                <c:pt idx="3278">
                  <c:v>860.81730365753106</c:v>
                </c:pt>
                <c:pt idx="3279">
                  <c:v>860.81730365753106</c:v>
                </c:pt>
                <c:pt idx="3280">
                  <c:v>860.81730365753106</c:v>
                </c:pt>
                <c:pt idx="3281">
                  <c:v>860.81730365753106</c:v>
                </c:pt>
                <c:pt idx="3282">
                  <c:v>860.81730365753106</c:v>
                </c:pt>
                <c:pt idx="3283">
                  <c:v>860.81730365753106</c:v>
                </c:pt>
                <c:pt idx="3284">
                  <c:v>860.81730365753106</c:v>
                </c:pt>
                <c:pt idx="3285">
                  <c:v>860.81730365753106</c:v>
                </c:pt>
                <c:pt idx="3286">
                  <c:v>860.81730365753106</c:v>
                </c:pt>
                <c:pt idx="3287">
                  <c:v>860.81730365753106</c:v>
                </c:pt>
                <c:pt idx="3288">
                  <c:v>860.81730365753106</c:v>
                </c:pt>
                <c:pt idx="3289">
                  <c:v>860.81730365753106</c:v>
                </c:pt>
                <c:pt idx="3290">
                  <c:v>860.81730365753106</c:v>
                </c:pt>
                <c:pt idx="3291">
                  <c:v>860.81730365753106</c:v>
                </c:pt>
                <c:pt idx="3292">
                  <c:v>860.81730365753106</c:v>
                </c:pt>
                <c:pt idx="3293">
                  <c:v>860.81730365753106</c:v>
                </c:pt>
                <c:pt idx="3294">
                  <c:v>860.81730365753106</c:v>
                </c:pt>
                <c:pt idx="3295">
                  <c:v>860.81730365753106</c:v>
                </c:pt>
                <c:pt idx="3296">
                  <c:v>860.81730365753106</c:v>
                </c:pt>
                <c:pt idx="3297">
                  <c:v>860.81730365753106</c:v>
                </c:pt>
                <c:pt idx="3298">
                  <c:v>860.81730365753106</c:v>
                </c:pt>
                <c:pt idx="3299">
                  <c:v>860.81730365753106</c:v>
                </c:pt>
                <c:pt idx="3300">
                  <c:v>860.81730365753106</c:v>
                </c:pt>
                <c:pt idx="3301">
                  <c:v>860.81730365753106</c:v>
                </c:pt>
                <c:pt idx="3302">
                  <c:v>860.81730365753106</c:v>
                </c:pt>
                <c:pt idx="3303">
                  <c:v>860.81730365753106</c:v>
                </c:pt>
                <c:pt idx="3304">
                  <c:v>860.81730365753106</c:v>
                </c:pt>
                <c:pt idx="3305">
                  <c:v>860.81730365753106</c:v>
                </c:pt>
                <c:pt idx="3306">
                  <c:v>860.81730365753106</c:v>
                </c:pt>
                <c:pt idx="3307">
                  <c:v>860.81730365753106</c:v>
                </c:pt>
                <c:pt idx="3308">
                  <c:v>860.81730365753106</c:v>
                </c:pt>
                <c:pt idx="3309">
                  <c:v>860.81730365753106</c:v>
                </c:pt>
                <c:pt idx="3310">
                  <c:v>860.81730365753106</c:v>
                </c:pt>
                <c:pt idx="3311">
                  <c:v>860.81730365753106</c:v>
                </c:pt>
                <c:pt idx="3312">
                  <c:v>860.81730365753106</c:v>
                </c:pt>
                <c:pt idx="3313">
                  <c:v>860.81730365753106</c:v>
                </c:pt>
                <c:pt idx="3314">
                  <c:v>860.81730365753106</c:v>
                </c:pt>
                <c:pt idx="3315">
                  <c:v>860.81730365753106</c:v>
                </c:pt>
                <c:pt idx="3316">
                  <c:v>860.81730365753106</c:v>
                </c:pt>
                <c:pt idx="3317">
                  <c:v>860.81730365753106</c:v>
                </c:pt>
                <c:pt idx="3318">
                  <c:v>860.81730365753106</c:v>
                </c:pt>
                <c:pt idx="3319">
                  <c:v>860.81730365753106</c:v>
                </c:pt>
                <c:pt idx="3320">
                  <c:v>860.81730365753106</c:v>
                </c:pt>
                <c:pt idx="3321">
                  <c:v>860.81730365753106</c:v>
                </c:pt>
                <c:pt idx="3322">
                  <c:v>860.81730365753106</c:v>
                </c:pt>
                <c:pt idx="3323">
                  <c:v>860.81730365753106</c:v>
                </c:pt>
                <c:pt idx="3324">
                  <c:v>860.81730365753106</c:v>
                </c:pt>
                <c:pt idx="3325">
                  <c:v>860.81730365753106</c:v>
                </c:pt>
                <c:pt idx="3326">
                  <c:v>860.81730365753106</c:v>
                </c:pt>
                <c:pt idx="3327">
                  <c:v>860.81730365753106</c:v>
                </c:pt>
                <c:pt idx="3328">
                  <c:v>860.81730365753106</c:v>
                </c:pt>
                <c:pt idx="3329">
                  <c:v>860.81730365753106</c:v>
                </c:pt>
                <c:pt idx="3330">
                  <c:v>860.81730365753106</c:v>
                </c:pt>
                <c:pt idx="3331">
                  <c:v>860.81730365753106</c:v>
                </c:pt>
                <c:pt idx="3332">
                  <c:v>860.81730365753106</c:v>
                </c:pt>
                <c:pt idx="3333">
                  <c:v>860.81730365753106</c:v>
                </c:pt>
                <c:pt idx="3334">
                  <c:v>860.81730365753106</c:v>
                </c:pt>
                <c:pt idx="3335">
                  <c:v>860.81730365753106</c:v>
                </c:pt>
                <c:pt idx="3336">
                  <c:v>860.81730365753106</c:v>
                </c:pt>
                <c:pt idx="3337">
                  <c:v>860.81730365753106</c:v>
                </c:pt>
                <c:pt idx="3338">
                  <c:v>860.81730365753106</c:v>
                </c:pt>
                <c:pt idx="3339">
                  <c:v>860.81730365753106</c:v>
                </c:pt>
                <c:pt idx="3340">
                  <c:v>860.81730365753106</c:v>
                </c:pt>
                <c:pt idx="3341">
                  <c:v>860.81730365753106</c:v>
                </c:pt>
                <c:pt idx="3342">
                  <c:v>860.81730365753106</c:v>
                </c:pt>
                <c:pt idx="3343">
                  <c:v>860.81730365753106</c:v>
                </c:pt>
                <c:pt idx="3344">
                  <c:v>860.81730365753106</c:v>
                </c:pt>
                <c:pt idx="3345">
                  <c:v>860.81730365753106</c:v>
                </c:pt>
                <c:pt idx="3346">
                  <c:v>860.81730365753106</c:v>
                </c:pt>
                <c:pt idx="3347">
                  <c:v>860.81730365753106</c:v>
                </c:pt>
                <c:pt idx="3348">
                  <c:v>860.81730365753106</c:v>
                </c:pt>
                <c:pt idx="3349">
                  <c:v>860.81730365753106</c:v>
                </c:pt>
                <c:pt idx="3350">
                  <c:v>860.81730365753106</c:v>
                </c:pt>
                <c:pt idx="3351">
                  <c:v>860.81730365753106</c:v>
                </c:pt>
                <c:pt idx="3352">
                  <c:v>860.81730365753106</c:v>
                </c:pt>
                <c:pt idx="3353">
                  <c:v>860.81730365753106</c:v>
                </c:pt>
                <c:pt idx="3354">
                  <c:v>860.81730365753106</c:v>
                </c:pt>
                <c:pt idx="3355">
                  <c:v>860.81730365753106</c:v>
                </c:pt>
                <c:pt idx="3356">
                  <c:v>860.81730365753106</c:v>
                </c:pt>
                <c:pt idx="3357">
                  <c:v>860.81730365753106</c:v>
                </c:pt>
                <c:pt idx="3358">
                  <c:v>860.81730365753106</c:v>
                </c:pt>
                <c:pt idx="3359">
                  <c:v>860.81730365753106</c:v>
                </c:pt>
                <c:pt idx="3360">
                  <c:v>860.81730365753106</c:v>
                </c:pt>
                <c:pt idx="3361">
                  <c:v>860.81730365753106</c:v>
                </c:pt>
                <c:pt idx="3362">
                  <c:v>860.81730365753106</c:v>
                </c:pt>
                <c:pt idx="3363">
                  <c:v>860.81730365753106</c:v>
                </c:pt>
                <c:pt idx="3364">
                  <c:v>860.81730365753106</c:v>
                </c:pt>
                <c:pt idx="3365">
                  <c:v>860.81730365753106</c:v>
                </c:pt>
                <c:pt idx="3366">
                  <c:v>860.81730365753106</c:v>
                </c:pt>
                <c:pt idx="3367">
                  <c:v>860.81730365753106</c:v>
                </c:pt>
                <c:pt idx="3368">
                  <c:v>860.81730365753106</c:v>
                </c:pt>
                <c:pt idx="3369">
                  <c:v>860.81730365753106</c:v>
                </c:pt>
                <c:pt idx="3370">
                  <c:v>860.81730365753106</c:v>
                </c:pt>
                <c:pt idx="3371">
                  <c:v>860.81730365753106</c:v>
                </c:pt>
                <c:pt idx="3372">
                  <c:v>860.81730365753106</c:v>
                </c:pt>
                <c:pt idx="3373">
                  <c:v>860.81730365753106</c:v>
                </c:pt>
                <c:pt idx="3374">
                  <c:v>860.81730365753106</c:v>
                </c:pt>
                <c:pt idx="3375">
                  <c:v>860.81730365753106</c:v>
                </c:pt>
                <c:pt idx="3376">
                  <c:v>860.81730365753106</c:v>
                </c:pt>
                <c:pt idx="3377">
                  <c:v>860.81730365753106</c:v>
                </c:pt>
                <c:pt idx="3378">
                  <c:v>860.81730365753106</c:v>
                </c:pt>
                <c:pt idx="3379">
                  <c:v>860.81730365753106</c:v>
                </c:pt>
                <c:pt idx="3380">
                  <c:v>860.81730365753106</c:v>
                </c:pt>
                <c:pt idx="3381">
                  <c:v>860.81730365753106</c:v>
                </c:pt>
                <c:pt idx="3382">
                  <c:v>860.81730365753106</c:v>
                </c:pt>
                <c:pt idx="3383">
                  <c:v>860.81730365753106</c:v>
                </c:pt>
                <c:pt idx="3384">
                  <c:v>860.81730365753106</c:v>
                </c:pt>
                <c:pt idx="3385">
                  <c:v>860.81730365753106</c:v>
                </c:pt>
                <c:pt idx="3386">
                  <c:v>860.81730365753106</c:v>
                </c:pt>
                <c:pt idx="3387">
                  <c:v>860.81730365753106</c:v>
                </c:pt>
                <c:pt idx="3388">
                  <c:v>860.81730365753106</c:v>
                </c:pt>
                <c:pt idx="3389">
                  <c:v>860.81730365753106</c:v>
                </c:pt>
                <c:pt idx="3390">
                  <c:v>860.81730365753106</c:v>
                </c:pt>
                <c:pt idx="3391">
                  <c:v>860.81730365753106</c:v>
                </c:pt>
                <c:pt idx="3392">
                  <c:v>860.81730365753106</c:v>
                </c:pt>
                <c:pt idx="3393">
                  <c:v>860.81730365753106</c:v>
                </c:pt>
                <c:pt idx="3394">
                  <c:v>860.81730365753106</c:v>
                </c:pt>
                <c:pt idx="3395">
                  <c:v>860.81730365753106</c:v>
                </c:pt>
                <c:pt idx="3396">
                  <c:v>860.81730365753106</c:v>
                </c:pt>
                <c:pt idx="3397">
                  <c:v>860.81730365753106</c:v>
                </c:pt>
                <c:pt idx="3398">
                  <c:v>860.81730365753106</c:v>
                </c:pt>
                <c:pt idx="3399">
                  <c:v>860.81730365753106</c:v>
                </c:pt>
                <c:pt idx="3400">
                  <c:v>860.81730365753106</c:v>
                </c:pt>
                <c:pt idx="3401">
                  <c:v>860.81730365753106</c:v>
                </c:pt>
                <c:pt idx="3402">
                  <c:v>860.81730365753106</c:v>
                </c:pt>
                <c:pt idx="3403">
                  <c:v>860.81730365753106</c:v>
                </c:pt>
                <c:pt idx="3404">
                  <c:v>860.81730365753106</c:v>
                </c:pt>
                <c:pt idx="3405">
                  <c:v>860.81730365753106</c:v>
                </c:pt>
                <c:pt idx="3406">
                  <c:v>860.81730365753106</c:v>
                </c:pt>
                <c:pt idx="3407">
                  <c:v>860.81730365753106</c:v>
                </c:pt>
                <c:pt idx="3408">
                  <c:v>860.81730365753106</c:v>
                </c:pt>
                <c:pt idx="3409">
                  <c:v>860.81730365753106</c:v>
                </c:pt>
                <c:pt idx="3410">
                  <c:v>860.81730365753106</c:v>
                </c:pt>
                <c:pt idx="3411">
                  <c:v>860.81730365753106</c:v>
                </c:pt>
                <c:pt idx="3412">
                  <c:v>860.81730365753106</c:v>
                </c:pt>
                <c:pt idx="3413">
                  <c:v>860.81730365753106</c:v>
                </c:pt>
                <c:pt idx="3414">
                  <c:v>860.81730365753106</c:v>
                </c:pt>
                <c:pt idx="3415">
                  <c:v>860.81730365753106</c:v>
                </c:pt>
                <c:pt idx="3416">
                  <c:v>860.81730365753106</c:v>
                </c:pt>
                <c:pt idx="3417">
                  <c:v>860.81730365753106</c:v>
                </c:pt>
                <c:pt idx="3418">
                  <c:v>860.81730365753106</c:v>
                </c:pt>
                <c:pt idx="3419">
                  <c:v>860.81730365753106</c:v>
                </c:pt>
                <c:pt idx="3420">
                  <c:v>860.81730365753106</c:v>
                </c:pt>
                <c:pt idx="3421">
                  <c:v>860.81730365753106</c:v>
                </c:pt>
                <c:pt idx="3422">
                  <c:v>860.81730365753106</c:v>
                </c:pt>
                <c:pt idx="3423">
                  <c:v>860.81730365753106</c:v>
                </c:pt>
                <c:pt idx="3424">
                  <c:v>860.81730365753106</c:v>
                </c:pt>
                <c:pt idx="3425">
                  <c:v>860.81730365753106</c:v>
                </c:pt>
                <c:pt idx="3426">
                  <c:v>860.81730365753106</c:v>
                </c:pt>
                <c:pt idx="3427">
                  <c:v>860.81730365753106</c:v>
                </c:pt>
                <c:pt idx="3428">
                  <c:v>860.81730365753106</c:v>
                </c:pt>
                <c:pt idx="3429">
                  <c:v>860.81730365753106</c:v>
                </c:pt>
                <c:pt idx="3430">
                  <c:v>860.81730365753106</c:v>
                </c:pt>
                <c:pt idx="3431">
                  <c:v>860.81730365753106</c:v>
                </c:pt>
                <c:pt idx="3432">
                  <c:v>860.81730365753106</c:v>
                </c:pt>
                <c:pt idx="3433">
                  <c:v>860.81730365753106</c:v>
                </c:pt>
                <c:pt idx="3434">
                  <c:v>860.81730365753106</c:v>
                </c:pt>
                <c:pt idx="3435">
                  <c:v>860.81730365753106</c:v>
                </c:pt>
                <c:pt idx="3436">
                  <c:v>860.81730365753106</c:v>
                </c:pt>
                <c:pt idx="3437">
                  <c:v>860.81730365753106</c:v>
                </c:pt>
                <c:pt idx="3438">
                  <c:v>860.81730365753106</c:v>
                </c:pt>
                <c:pt idx="3439">
                  <c:v>860.81730365753106</c:v>
                </c:pt>
                <c:pt idx="3440">
                  <c:v>860.81730365753106</c:v>
                </c:pt>
                <c:pt idx="3441">
                  <c:v>860.81730365753106</c:v>
                </c:pt>
                <c:pt idx="3442">
                  <c:v>860.81730365753106</c:v>
                </c:pt>
                <c:pt idx="3443">
                  <c:v>860.81730365753106</c:v>
                </c:pt>
                <c:pt idx="3444">
                  <c:v>860.81730365753106</c:v>
                </c:pt>
                <c:pt idx="3445">
                  <c:v>860.81730365753106</c:v>
                </c:pt>
                <c:pt idx="3446">
                  <c:v>860.81730365753106</c:v>
                </c:pt>
                <c:pt idx="3447">
                  <c:v>860.81730365753106</c:v>
                </c:pt>
                <c:pt idx="3448">
                  <c:v>860.81730365753106</c:v>
                </c:pt>
                <c:pt idx="3449">
                  <c:v>860.81730365753106</c:v>
                </c:pt>
                <c:pt idx="3450">
                  <c:v>860.81730365753106</c:v>
                </c:pt>
                <c:pt idx="3451">
                  <c:v>860.81730365753106</c:v>
                </c:pt>
                <c:pt idx="3452">
                  <c:v>860.81730365753106</c:v>
                </c:pt>
                <c:pt idx="3453">
                  <c:v>860.81730365753106</c:v>
                </c:pt>
                <c:pt idx="3454">
                  <c:v>860.81730365753106</c:v>
                </c:pt>
                <c:pt idx="3455">
                  <c:v>860.81730365753106</c:v>
                </c:pt>
                <c:pt idx="3456">
                  <c:v>860.81730365753106</c:v>
                </c:pt>
                <c:pt idx="3457">
                  <c:v>860.81730365753106</c:v>
                </c:pt>
                <c:pt idx="3458">
                  <c:v>860.81730365753106</c:v>
                </c:pt>
                <c:pt idx="3459">
                  <c:v>860.81730365753106</c:v>
                </c:pt>
                <c:pt idx="3460">
                  <c:v>860.81730365753106</c:v>
                </c:pt>
                <c:pt idx="3461">
                  <c:v>860.81730365753106</c:v>
                </c:pt>
                <c:pt idx="3462">
                  <c:v>860.81730365753106</c:v>
                </c:pt>
                <c:pt idx="3463">
                  <c:v>860.81730365753106</c:v>
                </c:pt>
                <c:pt idx="3464">
                  <c:v>860.81730365753106</c:v>
                </c:pt>
                <c:pt idx="3465">
                  <c:v>860.81730365753106</c:v>
                </c:pt>
                <c:pt idx="3466">
                  <c:v>860.81730365753106</c:v>
                </c:pt>
                <c:pt idx="3467">
                  <c:v>860.81730365753106</c:v>
                </c:pt>
                <c:pt idx="3468">
                  <c:v>860.81730365753106</c:v>
                </c:pt>
                <c:pt idx="3469">
                  <c:v>860.81730365753106</c:v>
                </c:pt>
                <c:pt idx="3470">
                  <c:v>860.81730365753106</c:v>
                </c:pt>
                <c:pt idx="3471">
                  <c:v>860.81730365753106</c:v>
                </c:pt>
                <c:pt idx="3472">
                  <c:v>860.81730365753106</c:v>
                </c:pt>
                <c:pt idx="3473">
                  <c:v>860.81730365753106</c:v>
                </c:pt>
                <c:pt idx="3474">
                  <c:v>860.81730365753106</c:v>
                </c:pt>
                <c:pt idx="3475">
                  <c:v>860.81730365753106</c:v>
                </c:pt>
                <c:pt idx="3476">
                  <c:v>860.81730365753106</c:v>
                </c:pt>
                <c:pt idx="3477">
                  <c:v>860.81730365753106</c:v>
                </c:pt>
                <c:pt idx="3478">
                  <c:v>860.81730365753106</c:v>
                </c:pt>
                <c:pt idx="3479">
                  <c:v>860.81730365753106</c:v>
                </c:pt>
                <c:pt idx="3480">
                  <c:v>860.81730365753106</c:v>
                </c:pt>
                <c:pt idx="3481">
                  <c:v>860.81730365753106</c:v>
                </c:pt>
                <c:pt idx="3482">
                  <c:v>860.81730365753106</c:v>
                </c:pt>
                <c:pt idx="3483">
                  <c:v>860.81730365753106</c:v>
                </c:pt>
                <c:pt idx="3484">
                  <c:v>860.81730365753106</c:v>
                </c:pt>
                <c:pt idx="3485">
                  <c:v>860.81730365753106</c:v>
                </c:pt>
                <c:pt idx="3486">
                  <c:v>860.81730365753106</c:v>
                </c:pt>
                <c:pt idx="3487">
                  <c:v>860.81730365753106</c:v>
                </c:pt>
                <c:pt idx="3488">
                  <c:v>860.81730365753106</c:v>
                </c:pt>
                <c:pt idx="3489">
                  <c:v>860.81730365753106</c:v>
                </c:pt>
                <c:pt idx="3490">
                  <c:v>860.81730365753106</c:v>
                </c:pt>
                <c:pt idx="3491">
                  <c:v>860.81730365753106</c:v>
                </c:pt>
                <c:pt idx="3492">
                  <c:v>860.81730365753106</c:v>
                </c:pt>
                <c:pt idx="3493">
                  <c:v>860.81730365753106</c:v>
                </c:pt>
                <c:pt idx="3494">
                  <c:v>860.81730365753106</c:v>
                </c:pt>
                <c:pt idx="3495">
                  <c:v>860.81730365753106</c:v>
                </c:pt>
                <c:pt idx="3496">
                  <c:v>860.81730365753106</c:v>
                </c:pt>
                <c:pt idx="3497">
                  <c:v>860.81730365753106</c:v>
                </c:pt>
                <c:pt idx="3498">
                  <c:v>860.81730365753106</c:v>
                </c:pt>
                <c:pt idx="3499">
                  <c:v>860.81730365753106</c:v>
                </c:pt>
                <c:pt idx="3500">
                  <c:v>860.81730365753106</c:v>
                </c:pt>
                <c:pt idx="3501">
                  <c:v>860.81730365753106</c:v>
                </c:pt>
                <c:pt idx="3502">
                  <c:v>860.81730365753106</c:v>
                </c:pt>
                <c:pt idx="3503">
                  <c:v>860.81730365753106</c:v>
                </c:pt>
                <c:pt idx="3504">
                  <c:v>860.81730365753106</c:v>
                </c:pt>
                <c:pt idx="3505">
                  <c:v>860.81730365753106</c:v>
                </c:pt>
                <c:pt idx="3506">
                  <c:v>860.81730365753106</c:v>
                </c:pt>
                <c:pt idx="3507">
                  <c:v>860.81730365753106</c:v>
                </c:pt>
                <c:pt idx="3508">
                  <c:v>860.81730365753106</c:v>
                </c:pt>
                <c:pt idx="3509">
                  <c:v>860.81730365753106</c:v>
                </c:pt>
                <c:pt idx="3510">
                  <c:v>860.81730365753106</c:v>
                </c:pt>
                <c:pt idx="3511">
                  <c:v>860.81730365753106</c:v>
                </c:pt>
                <c:pt idx="3512">
                  <c:v>860.81730365753106</c:v>
                </c:pt>
                <c:pt idx="3513">
                  <c:v>860.81730365753106</c:v>
                </c:pt>
                <c:pt idx="3514">
                  <c:v>860.81730365753106</c:v>
                </c:pt>
                <c:pt idx="3515">
                  <c:v>860.81730365753106</c:v>
                </c:pt>
                <c:pt idx="3516">
                  <c:v>860.81730365753106</c:v>
                </c:pt>
                <c:pt idx="3517">
                  <c:v>860.81730365753106</c:v>
                </c:pt>
                <c:pt idx="3518">
                  <c:v>860.81730365753106</c:v>
                </c:pt>
                <c:pt idx="3519">
                  <c:v>860.81730365753106</c:v>
                </c:pt>
                <c:pt idx="3520">
                  <c:v>860.81730365753106</c:v>
                </c:pt>
                <c:pt idx="3521">
                  <c:v>860.81730365753106</c:v>
                </c:pt>
                <c:pt idx="3522">
                  <c:v>860.81730365753106</c:v>
                </c:pt>
                <c:pt idx="3523">
                  <c:v>860.81730365753106</c:v>
                </c:pt>
                <c:pt idx="3524">
                  <c:v>860.81730365753106</c:v>
                </c:pt>
                <c:pt idx="3525">
                  <c:v>860.81730365753106</c:v>
                </c:pt>
                <c:pt idx="3526">
                  <c:v>860.81730365753106</c:v>
                </c:pt>
                <c:pt idx="3527">
                  <c:v>860.81730365753106</c:v>
                </c:pt>
                <c:pt idx="3528">
                  <c:v>860.81730365753106</c:v>
                </c:pt>
                <c:pt idx="3529">
                  <c:v>860.81730365753106</c:v>
                </c:pt>
                <c:pt idx="3530">
                  <c:v>860.81730365753106</c:v>
                </c:pt>
                <c:pt idx="3531">
                  <c:v>860.81730365753106</c:v>
                </c:pt>
                <c:pt idx="3532">
                  <c:v>860.81730365753106</c:v>
                </c:pt>
                <c:pt idx="3533">
                  <c:v>860.81730374693802</c:v>
                </c:pt>
                <c:pt idx="3534">
                  <c:v>860.81730374693802</c:v>
                </c:pt>
                <c:pt idx="3535">
                  <c:v>860.81730374693802</c:v>
                </c:pt>
                <c:pt idx="3536">
                  <c:v>860.81730374693802</c:v>
                </c:pt>
                <c:pt idx="3537">
                  <c:v>860.81730374693802</c:v>
                </c:pt>
                <c:pt idx="3538">
                  <c:v>860.81730374693802</c:v>
                </c:pt>
                <c:pt idx="3539">
                  <c:v>860.81730374693802</c:v>
                </c:pt>
                <c:pt idx="3540">
                  <c:v>860.81730374693802</c:v>
                </c:pt>
                <c:pt idx="3541">
                  <c:v>860.81730374693802</c:v>
                </c:pt>
                <c:pt idx="3542">
                  <c:v>860.81730374693802</c:v>
                </c:pt>
                <c:pt idx="3543">
                  <c:v>860.81730374693802</c:v>
                </c:pt>
                <c:pt idx="3544">
                  <c:v>860.81730374693802</c:v>
                </c:pt>
                <c:pt idx="3545">
                  <c:v>860.81730374693802</c:v>
                </c:pt>
                <c:pt idx="3546">
                  <c:v>860.81730374693802</c:v>
                </c:pt>
                <c:pt idx="3547">
                  <c:v>860.81730374693802</c:v>
                </c:pt>
                <c:pt idx="3548">
                  <c:v>860.81730374693802</c:v>
                </c:pt>
                <c:pt idx="3549">
                  <c:v>860.81730374693802</c:v>
                </c:pt>
                <c:pt idx="3550">
                  <c:v>860.81730374693802</c:v>
                </c:pt>
                <c:pt idx="3551">
                  <c:v>860.81730374693802</c:v>
                </c:pt>
                <c:pt idx="3552">
                  <c:v>860.81730374693802</c:v>
                </c:pt>
                <c:pt idx="3553">
                  <c:v>860.81730374693802</c:v>
                </c:pt>
                <c:pt idx="3554">
                  <c:v>860.81730374693802</c:v>
                </c:pt>
                <c:pt idx="3555">
                  <c:v>860.81730374693802</c:v>
                </c:pt>
                <c:pt idx="3556">
                  <c:v>860.81730374693802</c:v>
                </c:pt>
                <c:pt idx="3557">
                  <c:v>860.81730374693802</c:v>
                </c:pt>
                <c:pt idx="3558">
                  <c:v>860.81730374693802</c:v>
                </c:pt>
                <c:pt idx="3559">
                  <c:v>860.81730374693802</c:v>
                </c:pt>
                <c:pt idx="3560">
                  <c:v>860.81730374693802</c:v>
                </c:pt>
                <c:pt idx="3561">
                  <c:v>860.81730374693802</c:v>
                </c:pt>
                <c:pt idx="3562">
                  <c:v>860.81730374693802</c:v>
                </c:pt>
                <c:pt idx="3563">
                  <c:v>860.81730374693802</c:v>
                </c:pt>
                <c:pt idx="3564">
                  <c:v>860.81730374693802</c:v>
                </c:pt>
                <c:pt idx="3565">
                  <c:v>860.81730374693802</c:v>
                </c:pt>
                <c:pt idx="3566">
                  <c:v>860.81730374693802</c:v>
                </c:pt>
                <c:pt idx="3567">
                  <c:v>860.81730374693802</c:v>
                </c:pt>
                <c:pt idx="3568">
                  <c:v>860.81730374693802</c:v>
                </c:pt>
                <c:pt idx="3569">
                  <c:v>860.81730374693802</c:v>
                </c:pt>
                <c:pt idx="3570">
                  <c:v>860.81730374693802</c:v>
                </c:pt>
                <c:pt idx="3571">
                  <c:v>860.81730374693802</c:v>
                </c:pt>
                <c:pt idx="3572">
                  <c:v>860.81730374693802</c:v>
                </c:pt>
                <c:pt idx="3573">
                  <c:v>860.81730374693802</c:v>
                </c:pt>
                <c:pt idx="3574">
                  <c:v>860.81730374693802</c:v>
                </c:pt>
                <c:pt idx="3575">
                  <c:v>860.81730374693802</c:v>
                </c:pt>
                <c:pt idx="3576">
                  <c:v>860.81730374693802</c:v>
                </c:pt>
                <c:pt idx="3577">
                  <c:v>860.81730374693802</c:v>
                </c:pt>
                <c:pt idx="3578">
                  <c:v>860.81730374693802</c:v>
                </c:pt>
                <c:pt idx="3579">
                  <c:v>860.81730374693802</c:v>
                </c:pt>
                <c:pt idx="3580">
                  <c:v>860.81730374693802</c:v>
                </c:pt>
                <c:pt idx="3581">
                  <c:v>860.81730374693802</c:v>
                </c:pt>
                <c:pt idx="3582">
                  <c:v>860.81730374693802</c:v>
                </c:pt>
                <c:pt idx="3583">
                  <c:v>860.81730374693802</c:v>
                </c:pt>
                <c:pt idx="3584">
                  <c:v>860.81730374693802</c:v>
                </c:pt>
                <c:pt idx="3585">
                  <c:v>860.81730374693802</c:v>
                </c:pt>
                <c:pt idx="3586">
                  <c:v>860.81730374693802</c:v>
                </c:pt>
                <c:pt idx="3587">
                  <c:v>860.81730374693802</c:v>
                </c:pt>
                <c:pt idx="3588">
                  <c:v>860.81730374693802</c:v>
                </c:pt>
                <c:pt idx="3589">
                  <c:v>860.81730374693802</c:v>
                </c:pt>
                <c:pt idx="3590">
                  <c:v>860.81730374693802</c:v>
                </c:pt>
                <c:pt idx="3591">
                  <c:v>860.81730374693802</c:v>
                </c:pt>
                <c:pt idx="3592">
                  <c:v>860.81730374693802</c:v>
                </c:pt>
                <c:pt idx="3593">
                  <c:v>860.81730374693802</c:v>
                </c:pt>
                <c:pt idx="3594">
                  <c:v>860.81730374693802</c:v>
                </c:pt>
                <c:pt idx="3595">
                  <c:v>860.81730374693802</c:v>
                </c:pt>
                <c:pt idx="3596">
                  <c:v>860.81730374693802</c:v>
                </c:pt>
                <c:pt idx="3597">
                  <c:v>860.81730374693802</c:v>
                </c:pt>
                <c:pt idx="3598">
                  <c:v>860.81730374693802</c:v>
                </c:pt>
                <c:pt idx="3599">
                  <c:v>860.81730374693802</c:v>
                </c:pt>
                <c:pt idx="3600">
                  <c:v>860.81730375438894</c:v>
                </c:pt>
                <c:pt idx="3601">
                  <c:v>860.81730375438894</c:v>
                </c:pt>
                <c:pt idx="3602">
                  <c:v>860.81730375438894</c:v>
                </c:pt>
                <c:pt idx="3603">
                  <c:v>860.81730375438894</c:v>
                </c:pt>
                <c:pt idx="3604">
                  <c:v>860.81730375438894</c:v>
                </c:pt>
                <c:pt idx="3605">
                  <c:v>860.81730375438894</c:v>
                </c:pt>
                <c:pt idx="3606">
                  <c:v>860.81730375438894</c:v>
                </c:pt>
                <c:pt idx="3607">
                  <c:v>860.81730375438894</c:v>
                </c:pt>
                <c:pt idx="3608">
                  <c:v>860.81730375438894</c:v>
                </c:pt>
                <c:pt idx="3609">
                  <c:v>860.81730375438894</c:v>
                </c:pt>
                <c:pt idx="3610">
                  <c:v>860.81730375438894</c:v>
                </c:pt>
                <c:pt idx="3611">
                  <c:v>860.81730375438894</c:v>
                </c:pt>
                <c:pt idx="3612">
                  <c:v>860.81730375438894</c:v>
                </c:pt>
                <c:pt idx="3613">
                  <c:v>860.81730375438894</c:v>
                </c:pt>
                <c:pt idx="3614">
                  <c:v>860.81730375438894</c:v>
                </c:pt>
                <c:pt idx="3615">
                  <c:v>860.81730375438894</c:v>
                </c:pt>
                <c:pt idx="3616">
                  <c:v>860.81730375438894</c:v>
                </c:pt>
                <c:pt idx="3617">
                  <c:v>860.81730376183896</c:v>
                </c:pt>
                <c:pt idx="3618">
                  <c:v>860.81730376183896</c:v>
                </c:pt>
                <c:pt idx="3619">
                  <c:v>860.81730376183896</c:v>
                </c:pt>
                <c:pt idx="3620">
                  <c:v>860.81730376183896</c:v>
                </c:pt>
                <c:pt idx="3621">
                  <c:v>860.81730376183896</c:v>
                </c:pt>
                <c:pt idx="3622">
                  <c:v>860.81730376183896</c:v>
                </c:pt>
                <c:pt idx="3623">
                  <c:v>860.81730376183896</c:v>
                </c:pt>
                <c:pt idx="3624">
                  <c:v>860.81730376183896</c:v>
                </c:pt>
                <c:pt idx="3625">
                  <c:v>860.81730376183896</c:v>
                </c:pt>
                <c:pt idx="3626">
                  <c:v>860.81730376183896</c:v>
                </c:pt>
                <c:pt idx="3627">
                  <c:v>860.81730376183896</c:v>
                </c:pt>
                <c:pt idx="3628">
                  <c:v>860.81730376183896</c:v>
                </c:pt>
                <c:pt idx="3629">
                  <c:v>860.81730376183896</c:v>
                </c:pt>
                <c:pt idx="3630">
                  <c:v>860.81730376183896</c:v>
                </c:pt>
                <c:pt idx="3631">
                  <c:v>860.81730376183896</c:v>
                </c:pt>
                <c:pt idx="3632">
                  <c:v>860.81730376183896</c:v>
                </c:pt>
                <c:pt idx="3633">
                  <c:v>860.81730376183896</c:v>
                </c:pt>
                <c:pt idx="3634">
                  <c:v>860.81730376183896</c:v>
                </c:pt>
                <c:pt idx="3635">
                  <c:v>860.81730376183896</c:v>
                </c:pt>
                <c:pt idx="3636">
                  <c:v>860.81730376183896</c:v>
                </c:pt>
                <c:pt idx="3637">
                  <c:v>860.81730376183896</c:v>
                </c:pt>
                <c:pt idx="3638">
                  <c:v>860.81730376183896</c:v>
                </c:pt>
                <c:pt idx="3639">
                  <c:v>860.81730376183896</c:v>
                </c:pt>
                <c:pt idx="3640">
                  <c:v>860.81730376183896</c:v>
                </c:pt>
                <c:pt idx="3641">
                  <c:v>860.81730376183896</c:v>
                </c:pt>
                <c:pt idx="3642">
                  <c:v>860.81730376183896</c:v>
                </c:pt>
                <c:pt idx="3643">
                  <c:v>860.81730376183896</c:v>
                </c:pt>
                <c:pt idx="3644">
                  <c:v>860.81730376183896</c:v>
                </c:pt>
                <c:pt idx="3645">
                  <c:v>860.81730376183896</c:v>
                </c:pt>
                <c:pt idx="3646">
                  <c:v>860.81730376183896</c:v>
                </c:pt>
                <c:pt idx="3647">
                  <c:v>860.81730376183896</c:v>
                </c:pt>
                <c:pt idx="3648">
                  <c:v>860.81730376183896</c:v>
                </c:pt>
                <c:pt idx="3649">
                  <c:v>860.81730376183896</c:v>
                </c:pt>
                <c:pt idx="3650">
                  <c:v>860.81730376183896</c:v>
                </c:pt>
                <c:pt idx="3651">
                  <c:v>860.81730376183896</c:v>
                </c:pt>
                <c:pt idx="3652">
                  <c:v>860.81730376183896</c:v>
                </c:pt>
                <c:pt idx="3653">
                  <c:v>860.81730376183896</c:v>
                </c:pt>
                <c:pt idx="3654">
                  <c:v>860.81730376183896</c:v>
                </c:pt>
                <c:pt idx="3655">
                  <c:v>860.81730376183896</c:v>
                </c:pt>
                <c:pt idx="3656">
                  <c:v>860.81730376183896</c:v>
                </c:pt>
                <c:pt idx="3657">
                  <c:v>860.81730376183896</c:v>
                </c:pt>
                <c:pt idx="3658">
                  <c:v>860.81730376183896</c:v>
                </c:pt>
                <c:pt idx="3659">
                  <c:v>860.81730376183896</c:v>
                </c:pt>
                <c:pt idx="3660">
                  <c:v>860.81730376183896</c:v>
                </c:pt>
                <c:pt idx="3661">
                  <c:v>860.81730376183896</c:v>
                </c:pt>
                <c:pt idx="3662">
                  <c:v>860.81730376183896</c:v>
                </c:pt>
                <c:pt idx="3663">
                  <c:v>860.81730376230496</c:v>
                </c:pt>
                <c:pt idx="3664">
                  <c:v>860.81730376243502</c:v>
                </c:pt>
                <c:pt idx="3665">
                  <c:v>860.81730376277096</c:v>
                </c:pt>
                <c:pt idx="3666">
                  <c:v>860.81730376277096</c:v>
                </c:pt>
                <c:pt idx="3667">
                  <c:v>860.81730376277096</c:v>
                </c:pt>
                <c:pt idx="3668">
                  <c:v>860.81730383634499</c:v>
                </c:pt>
                <c:pt idx="3669">
                  <c:v>860.81730383634499</c:v>
                </c:pt>
                <c:pt idx="3670">
                  <c:v>860.81730383634499</c:v>
                </c:pt>
                <c:pt idx="3671">
                  <c:v>860.81730383634499</c:v>
                </c:pt>
                <c:pt idx="3672">
                  <c:v>860.81730383634499</c:v>
                </c:pt>
                <c:pt idx="3673">
                  <c:v>860.81730383634499</c:v>
                </c:pt>
                <c:pt idx="3674">
                  <c:v>860.81730383634499</c:v>
                </c:pt>
                <c:pt idx="3675">
                  <c:v>860.81730383634499</c:v>
                </c:pt>
                <c:pt idx="3676">
                  <c:v>860.81730383634499</c:v>
                </c:pt>
                <c:pt idx="3677">
                  <c:v>860.81730383634499</c:v>
                </c:pt>
                <c:pt idx="3678">
                  <c:v>860.81730383634499</c:v>
                </c:pt>
                <c:pt idx="3679">
                  <c:v>860.81730383634499</c:v>
                </c:pt>
                <c:pt idx="3680">
                  <c:v>860.81730383634499</c:v>
                </c:pt>
                <c:pt idx="3681">
                  <c:v>860.81730383634499</c:v>
                </c:pt>
                <c:pt idx="3682">
                  <c:v>860.81730383634499</c:v>
                </c:pt>
                <c:pt idx="3683">
                  <c:v>860.81730383634499</c:v>
                </c:pt>
                <c:pt idx="3684">
                  <c:v>860.81730383634499</c:v>
                </c:pt>
                <c:pt idx="3685">
                  <c:v>860.81730383634499</c:v>
                </c:pt>
                <c:pt idx="3686">
                  <c:v>860.81730383634499</c:v>
                </c:pt>
                <c:pt idx="3687">
                  <c:v>860.81730383634499</c:v>
                </c:pt>
                <c:pt idx="3688">
                  <c:v>860.81730383634499</c:v>
                </c:pt>
                <c:pt idx="3689">
                  <c:v>860.81730383634499</c:v>
                </c:pt>
                <c:pt idx="3690">
                  <c:v>860.81730383634499</c:v>
                </c:pt>
                <c:pt idx="3691">
                  <c:v>860.81730383634499</c:v>
                </c:pt>
                <c:pt idx="3692">
                  <c:v>860.81730383634499</c:v>
                </c:pt>
                <c:pt idx="3693">
                  <c:v>860.81730383634499</c:v>
                </c:pt>
                <c:pt idx="3694">
                  <c:v>860.81730383634499</c:v>
                </c:pt>
                <c:pt idx="3695">
                  <c:v>860.81730383634499</c:v>
                </c:pt>
                <c:pt idx="3696">
                  <c:v>860.81730383634499</c:v>
                </c:pt>
                <c:pt idx="3697">
                  <c:v>860.81730383634499</c:v>
                </c:pt>
                <c:pt idx="3698">
                  <c:v>860.81730383634499</c:v>
                </c:pt>
                <c:pt idx="3699">
                  <c:v>860.81730383634499</c:v>
                </c:pt>
                <c:pt idx="3700">
                  <c:v>860.81730383634499</c:v>
                </c:pt>
                <c:pt idx="3701">
                  <c:v>860.81730383634499</c:v>
                </c:pt>
                <c:pt idx="3702">
                  <c:v>860.81730383634499</c:v>
                </c:pt>
                <c:pt idx="3703">
                  <c:v>860.81730383634499</c:v>
                </c:pt>
                <c:pt idx="3704">
                  <c:v>860.81730383634499</c:v>
                </c:pt>
                <c:pt idx="3705">
                  <c:v>860.81730383634499</c:v>
                </c:pt>
                <c:pt idx="3706">
                  <c:v>860.81730383634499</c:v>
                </c:pt>
                <c:pt idx="3707">
                  <c:v>860.81730383634499</c:v>
                </c:pt>
                <c:pt idx="3708">
                  <c:v>860.81730383634499</c:v>
                </c:pt>
                <c:pt idx="3709">
                  <c:v>860.81730383634499</c:v>
                </c:pt>
                <c:pt idx="3710">
                  <c:v>860.81730383634499</c:v>
                </c:pt>
                <c:pt idx="3711">
                  <c:v>860.81730383634499</c:v>
                </c:pt>
                <c:pt idx="3712">
                  <c:v>860.81730383634499</c:v>
                </c:pt>
                <c:pt idx="3713">
                  <c:v>860.81730383634499</c:v>
                </c:pt>
                <c:pt idx="3714">
                  <c:v>860.81730383634499</c:v>
                </c:pt>
                <c:pt idx="3715">
                  <c:v>860.81730383634499</c:v>
                </c:pt>
                <c:pt idx="3716">
                  <c:v>860.81730383634499</c:v>
                </c:pt>
                <c:pt idx="3717">
                  <c:v>860.81730383634499</c:v>
                </c:pt>
                <c:pt idx="3718">
                  <c:v>860.81730383634499</c:v>
                </c:pt>
                <c:pt idx="3719">
                  <c:v>860.81730383634499</c:v>
                </c:pt>
                <c:pt idx="3720">
                  <c:v>860.81730383634499</c:v>
                </c:pt>
                <c:pt idx="3721">
                  <c:v>860.81730383634499</c:v>
                </c:pt>
                <c:pt idx="3722">
                  <c:v>860.81730383634499</c:v>
                </c:pt>
                <c:pt idx="3723">
                  <c:v>860.81730383634499</c:v>
                </c:pt>
                <c:pt idx="3724">
                  <c:v>860.81730383634499</c:v>
                </c:pt>
                <c:pt idx="3725">
                  <c:v>860.81730383634499</c:v>
                </c:pt>
                <c:pt idx="3726">
                  <c:v>860.81730383634499</c:v>
                </c:pt>
                <c:pt idx="3727">
                  <c:v>860.81730383634499</c:v>
                </c:pt>
                <c:pt idx="3728">
                  <c:v>860.81730383634499</c:v>
                </c:pt>
                <c:pt idx="3729">
                  <c:v>860.81730383634499</c:v>
                </c:pt>
                <c:pt idx="3730">
                  <c:v>860.81730383634499</c:v>
                </c:pt>
                <c:pt idx="3731">
                  <c:v>860.81730383634499</c:v>
                </c:pt>
                <c:pt idx="3732">
                  <c:v>860.81730383634499</c:v>
                </c:pt>
                <c:pt idx="3733">
                  <c:v>860.81730383634499</c:v>
                </c:pt>
                <c:pt idx="3734">
                  <c:v>860.81730383634499</c:v>
                </c:pt>
                <c:pt idx="3735">
                  <c:v>860.81730383634499</c:v>
                </c:pt>
                <c:pt idx="3736">
                  <c:v>860.81730383634499</c:v>
                </c:pt>
                <c:pt idx="3737">
                  <c:v>860.81730383634499</c:v>
                </c:pt>
                <c:pt idx="3738">
                  <c:v>860.81730383634499</c:v>
                </c:pt>
                <c:pt idx="3739">
                  <c:v>860.81730383634499</c:v>
                </c:pt>
                <c:pt idx="3740">
                  <c:v>860.81730383634499</c:v>
                </c:pt>
                <c:pt idx="3741">
                  <c:v>860.81730383634499</c:v>
                </c:pt>
                <c:pt idx="3742">
                  <c:v>860.81730383634499</c:v>
                </c:pt>
                <c:pt idx="3743">
                  <c:v>860.81730383634499</c:v>
                </c:pt>
                <c:pt idx="3744">
                  <c:v>860.81730383634499</c:v>
                </c:pt>
                <c:pt idx="3745">
                  <c:v>860.81730383634499</c:v>
                </c:pt>
                <c:pt idx="3746">
                  <c:v>860.81730383634499</c:v>
                </c:pt>
                <c:pt idx="3747">
                  <c:v>860.81730383634499</c:v>
                </c:pt>
                <c:pt idx="3748">
                  <c:v>860.81730383634499</c:v>
                </c:pt>
                <c:pt idx="3749">
                  <c:v>860.81730383634499</c:v>
                </c:pt>
                <c:pt idx="3750">
                  <c:v>860.81730383634499</c:v>
                </c:pt>
                <c:pt idx="3751">
                  <c:v>860.81730383634499</c:v>
                </c:pt>
                <c:pt idx="3752">
                  <c:v>860.81730383634499</c:v>
                </c:pt>
                <c:pt idx="3753">
                  <c:v>860.81730383634499</c:v>
                </c:pt>
                <c:pt idx="3754">
                  <c:v>860.81730383634499</c:v>
                </c:pt>
                <c:pt idx="3755">
                  <c:v>860.81730383634499</c:v>
                </c:pt>
                <c:pt idx="3756">
                  <c:v>860.81730383634499</c:v>
                </c:pt>
                <c:pt idx="3757">
                  <c:v>860.81730383634499</c:v>
                </c:pt>
                <c:pt idx="3758">
                  <c:v>860.81730383634499</c:v>
                </c:pt>
                <c:pt idx="3759">
                  <c:v>860.81730383634499</c:v>
                </c:pt>
                <c:pt idx="3760">
                  <c:v>860.81730383634499</c:v>
                </c:pt>
                <c:pt idx="3761">
                  <c:v>860.81730383634499</c:v>
                </c:pt>
                <c:pt idx="3762">
                  <c:v>860.81730383634499</c:v>
                </c:pt>
                <c:pt idx="3763">
                  <c:v>860.81730383634499</c:v>
                </c:pt>
                <c:pt idx="3764">
                  <c:v>860.81730383634499</c:v>
                </c:pt>
                <c:pt idx="3765">
                  <c:v>860.81730383634499</c:v>
                </c:pt>
                <c:pt idx="3766">
                  <c:v>860.81730383634499</c:v>
                </c:pt>
                <c:pt idx="3767">
                  <c:v>860.81730383634499</c:v>
                </c:pt>
                <c:pt idx="3768">
                  <c:v>860.81730383634499</c:v>
                </c:pt>
                <c:pt idx="3769">
                  <c:v>860.81730383634499</c:v>
                </c:pt>
                <c:pt idx="3770">
                  <c:v>860.81730383634499</c:v>
                </c:pt>
                <c:pt idx="3771">
                  <c:v>860.81730383634499</c:v>
                </c:pt>
                <c:pt idx="3772">
                  <c:v>860.81730383634499</c:v>
                </c:pt>
                <c:pt idx="3773">
                  <c:v>860.81730383634499</c:v>
                </c:pt>
                <c:pt idx="3774">
                  <c:v>860.81730383634499</c:v>
                </c:pt>
                <c:pt idx="3775">
                  <c:v>860.81730383634499</c:v>
                </c:pt>
                <c:pt idx="3776">
                  <c:v>860.81730383634499</c:v>
                </c:pt>
                <c:pt idx="3777">
                  <c:v>860.81730383634499</c:v>
                </c:pt>
                <c:pt idx="3778">
                  <c:v>860.81730383634499</c:v>
                </c:pt>
                <c:pt idx="3779">
                  <c:v>860.81730383634499</c:v>
                </c:pt>
                <c:pt idx="3780">
                  <c:v>860.81730383634499</c:v>
                </c:pt>
                <c:pt idx="3781">
                  <c:v>860.81730383634499</c:v>
                </c:pt>
                <c:pt idx="3782">
                  <c:v>860.81730383634499</c:v>
                </c:pt>
                <c:pt idx="3783">
                  <c:v>860.81730383634499</c:v>
                </c:pt>
                <c:pt idx="3784">
                  <c:v>860.81730383634499</c:v>
                </c:pt>
                <c:pt idx="3785">
                  <c:v>860.81730383634499</c:v>
                </c:pt>
                <c:pt idx="3786">
                  <c:v>860.81730383634499</c:v>
                </c:pt>
                <c:pt idx="3787">
                  <c:v>860.81730383634499</c:v>
                </c:pt>
                <c:pt idx="3788">
                  <c:v>860.81730383634499</c:v>
                </c:pt>
                <c:pt idx="3789">
                  <c:v>860.81730383634499</c:v>
                </c:pt>
                <c:pt idx="3790">
                  <c:v>860.81730383634499</c:v>
                </c:pt>
                <c:pt idx="3791">
                  <c:v>860.81730383634499</c:v>
                </c:pt>
                <c:pt idx="3792">
                  <c:v>860.81730383634499</c:v>
                </c:pt>
                <c:pt idx="3793">
                  <c:v>860.81730383634499</c:v>
                </c:pt>
                <c:pt idx="3794">
                  <c:v>860.81730383634499</c:v>
                </c:pt>
                <c:pt idx="3795">
                  <c:v>860.81730383634499</c:v>
                </c:pt>
                <c:pt idx="3796">
                  <c:v>860.81730383634499</c:v>
                </c:pt>
                <c:pt idx="3797">
                  <c:v>860.81730383634499</c:v>
                </c:pt>
                <c:pt idx="3798">
                  <c:v>860.81730383634499</c:v>
                </c:pt>
                <c:pt idx="3799">
                  <c:v>860.81730383634499</c:v>
                </c:pt>
                <c:pt idx="3800">
                  <c:v>860.81730383634499</c:v>
                </c:pt>
                <c:pt idx="3801">
                  <c:v>860.81730383634499</c:v>
                </c:pt>
                <c:pt idx="3802">
                  <c:v>860.81730389594998</c:v>
                </c:pt>
                <c:pt idx="3803">
                  <c:v>860.81730389594998</c:v>
                </c:pt>
                <c:pt idx="3804">
                  <c:v>860.81730389594998</c:v>
                </c:pt>
                <c:pt idx="3805">
                  <c:v>860.81730389594998</c:v>
                </c:pt>
                <c:pt idx="3806">
                  <c:v>860.81730389594998</c:v>
                </c:pt>
                <c:pt idx="3807">
                  <c:v>860.81730389594998</c:v>
                </c:pt>
                <c:pt idx="3808">
                  <c:v>860.81730389594998</c:v>
                </c:pt>
                <c:pt idx="3809">
                  <c:v>860.81730389594998</c:v>
                </c:pt>
                <c:pt idx="3810">
                  <c:v>860.81730389594998</c:v>
                </c:pt>
                <c:pt idx="3811">
                  <c:v>860.81730389594998</c:v>
                </c:pt>
                <c:pt idx="3812">
                  <c:v>860.81730389594998</c:v>
                </c:pt>
                <c:pt idx="3813">
                  <c:v>860.81730389594998</c:v>
                </c:pt>
                <c:pt idx="3814">
                  <c:v>860.81730389594998</c:v>
                </c:pt>
                <c:pt idx="3815">
                  <c:v>860.81730389594998</c:v>
                </c:pt>
                <c:pt idx="3816">
                  <c:v>860.81730389594998</c:v>
                </c:pt>
                <c:pt idx="3817">
                  <c:v>860.81730389594998</c:v>
                </c:pt>
                <c:pt idx="3818">
                  <c:v>860.81730389594998</c:v>
                </c:pt>
                <c:pt idx="3819">
                  <c:v>860.81730389594998</c:v>
                </c:pt>
                <c:pt idx="3820">
                  <c:v>860.81730389594998</c:v>
                </c:pt>
                <c:pt idx="3821">
                  <c:v>860.81730389594998</c:v>
                </c:pt>
                <c:pt idx="3822">
                  <c:v>860.81730389594998</c:v>
                </c:pt>
                <c:pt idx="3823">
                  <c:v>860.81730389594998</c:v>
                </c:pt>
                <c:pt idx="3824">
                  <c:v>860.81730389594998</c:v>
                </c:pt>
                <c:pt idx="3825">
                  <c:v>860.81730389594998</c:v>
                </c:pt>
                <c:pt idx="3826">
                  <c:v>860.81730389594998</c:v>
                </c:pt>
                <c:pt idx="3827">
                  <c:v>860.81730389594998</c:v>
                </c:pt>
                <c:pt idx="3828">
                  <c:v>860.81730389594998</c:v>
                </c:pt>
                <c:pt idx="3829">
                  <c:v>860.81730389594998</c:v>
                </c:pt>
                <c:pt idx="3830">
                  <c:v>860.81730389594998</c:v>
                </c:pt>
                <c:pt idx="3831">
                  <c:v>860.81730389594998</c:v>
                </c:pt>
                <c:pt idx="3832">
                  <c:v>860.81730389594998</c:v>
                </c:pt>
                <c:pt idx="3833">
                  <c:v>860.81730389594998</c:v>
                </c:pt>
                <c:pt idx="3834">
                  <c:v>860.81730389594998</c:v>
                </c:pt>
                <c:pt idx="3835">
                  <c:v>860.81730389594998</c:v>
                </c:pt>
                <c:pt idx="3836">
                  <c:v>860.81730389594998</c:v>
                </c:pt>
                <c:pt idx="3837">
                  <c:v>860.81730389594998</c:v>
                </c:pt>
                <c:pt idx="3838">
                  <c:v>860.81730389594998</c:v>
                </c:pt>
                <c:pt idx="3839">
                  <c:v>860.81730389594998</c:v>
                </c:pt>
                <c:pt idx="3840">
                  <c:v>860.81730389594998</c:v>
                </c:pt>
                <c:pt idx="3841">
                  <c:v>860.81730389594998</c:v>
                </c:pt>
                <c:pt idx="3842">
                  <c:v>860.81730389594998</c:v>
                </c:pt>
                <c:pt idx="3843">
                  <c:v>860.81730389594998</c:v>
                </c:pt>
                <c:pt idx="3844">
                  <c:v>860.81730389594998</c:v>
                </c:pt>
                <c:pt idx="3845">
                  <c:v>860.81730389594998</c:v>
                </c:pt>
                <c:pt idx="3846">
                  <c:v>860.81730389594998</c:v>
                </c:pt>
                <c:pt idx="3847">
                  <c:v>860.81730389594998</c:v>
                </c:pt>
                <c:pt idx="3848">
                  <c:v>860.81730389594998</c:v>
                </c:pt>
                <c:pt idx="3849">
                  <c:v>860.81730389594998</c:v>
                </c:pt>
                <c:pt idx="3850">
                  <c:v>860.81730389594998</c:v>
                </c:pt>
                <c:pt idx="3851">
                  <c:v>860.81730389594998</c:v>
                </c:pt>
                <c:pt idx="3852">
                  <c:v>860.81730389594998</c:v>
                </c:pt>
                <c:pt idx="3853">
                  <c:v>860.81730389594998</c:v>
                </c:pt>
                <c:pt idx="3854">
                  <c:v>860.81730389594998</c:v>
                </c:pt>
                <c:pt idx="3855">
                  <c:v>860.81730389594998</c:v>
                </c:pt>
                <c:pt idx="3856">
                  <c:v>860.81730389594998</c:v>
                </c:pt>
                <c:pt idx="3857">
                  <c:v>860.81730389594998</c:v>
                </c:pt>
                <c:pt idx="3858">
                  <c:v>860.81730389594998</c:v>
                </c:pt>
                <c:pt idx="3859">
                  <c:v>860.81730389594998</c:v>
                </c:pt>
                <c:pt idx="3860">
                  <c:v>860.81730389594998</c:v>
                </c:pt>
                <c:pt idx="3861">
                  <c:v>860.81730389594998</c:v>
                </c:pt>
                <c:pt idx="3862">
                  <c:v>860.81730389594998</c:v>
                </c:pt>
                <c:pt idx="3863">
                  <c:v>860.81730389594998</c:v>
                </c:pt>
                <c:pt idx="3864">
                  <c:v>860.81730389594998</c:v>
                </c:pt>
                <c:pt idx="3865">
                  <c:v>860.81730389594998</c:v>
                </c:pt>
                <c:pt idx="3866">
                  <c:v>860.81730389594998</c:v>
                </c:pt>
                <c:pt idx="3867">
                  <c:v>860.81730389594998</c:v>
                </c:pt>
                <c:pt idx="3868">
                  <c:v>860.81730389594998</c:v>
                </c:pt>
                <c:pt idx="3869">
                  <c:v>860.81730389594998</c:v>
                </c:pt>
                <c:pt idx="3870">
                  <c:v>860.81730389594998</c:v>
                </c:pt>
                <c:pt idx="3871">
                  <c:v>860.81730389594998</c:v>
                </c:pt>
                <c:pt idx="3872">
                  <c:v>860.81730389594998</c:v>
                </c:pt>
                <c:pt idx="3873">
                  <c:v>860.81730389594998</c:v>
                </c:pt>
                <c:pt idx="3874">
                  <c:v>860.81730389594998</c:v>
                </c:pt>
                <c:pt idx="3875">
                  <c:v>860.81730389594998</c:v>
                </c:pt>
                <c:pt idx="3876">
                  <c:v>860.81730389594998</c:v>
                </c:pt>
                <c:pt idx="3877">
                  <c:v>860.81730389594998</c:v>
                </c:pt>
                <c:pt idx="3878">
                  <c:v>860.81730389594998</c:v>
                </c:pt>
                <c:pt idx="3879">
                  <c:v>860.81730389594998</c:v>
                </c:pt>
                <c:pt idx="3880">
                  <c:v>860.81730389594998</c:v>
                </c:pt>
                <c:pt idx="3881">
                  <c:v>860.81730389594998</c:v>
                </c:pt>
                <c:pt idx="3882">
                  <c:v>860.81730389594998</c:v>
                </c:pt>
                <c:pt idx="3883">
                  <c:v>860.81730389594998</c:v>
                </c:pt>
                <c:pt idx="3884">
                  <c:v>860.81730389594998</c:v>
                </c:pt>
                <c:pt idx="3885">
                  <c:v>860.81730389594998</c:v>
                </c:pt>
                <c:pt idx="3886">
                  <c:v>860.81730389594998</c:v>
                </c:pt>
                <c:pt idx="3887">
                  <c:v>860.81730389594998</c:v>
                </c:pt>
                <c:pt idx="3888">
                  <c:v>860.81730389594998</c:v>
                </c:pt>
                <c:pt idx="3889">
                  <c:v>860.81730389594998</c:v>
                </c:pt>
                <c:pt idx="3890">
                  <c:v>860.81730389594998</c:v>
                </c:pt>
                <c:pt idx="3891">
                  <c:v>860.81730389594998</c:v>
                </c:pt>
                <c:pt idx="3892">
                  <c:v>860.81730389594998</c:v>
                </c:pt>
                <c:pt idx="3893">
                  <c:v>860.81730389594998</c:v>
                </c:pt>
                <c:pt idx="3894">
                  <c:v>860.81730389594998</c:v>
                </c:pt>
                <c:pt idx="3895">
                  <c:v>860.81730389594998</c:v>
                </c:pt>
                <c:pt idx="3896">
                  <c:v>860.81730389594998</c:v>
                </c:pt>
                <c:pt idx="3897">
                  <c:v>860.81730389594998</c:v>
                </c:pt>
                <c:pt idx="3898">
                  <c:v>860.81730389594998</c:v>
                </c:pt>
                <c:pt idx="3899">
                  <c:v>860.81730389594998</c:v>
                </c:pt>
                <c:pt idx="3900">
                  <c:v>860.81730389594998</c:v>
                </c:pt>
                <c:pt idx="3901">
                  <c:v>860.81730389594998</c:v>
                </c:pt>
                <c:pt idx="3902">
                  <c:v>860.81730389594998</c:v>
                </c:pt>
                <c:pt idx="3903">
                  <c:v>860.81730389594998</c:v>
                </c:pt>
                <c:pt idx="3904">
                  <c:v>860.81730389594998</c:v>
                </c:pt>
                <c:pt idx="3905">
                  <c:v>860.81730389594998</c:v>
                </c:pt>
                <c:pt idx="3906">
                  <c:v>860.81730389594998</c:v>
                </c:pt>
                <c:pt idx="3907">
                  <c:v>860.81730389594998</c:v>
                </c:pt>
                <c:pt idx="3908">
                  <c:v>860.81730389594998</c:v>
                </c:pt>
                <c:pt idx="3909">
                  <c:v>860.81730389594998</c:v>
                </c:pt>
                <c:pt idx="3910">
                  <c:v>860.81730389594998</c:v>
                </c:pt>
                <c:pt idx="3911">
                  <c:v>860.81730389594998</c:v>
                </c:pt>
                <c:pt idx="3912">
                  <c:v>860.81730389594998</c:v>
                </c:pt>
                <c:pt idx="3913">
                  <c:v>860.81730389594998</c:v>
                </c:pt>
                <c:pt idx="3914">
                  <c:v>860.81730389594998</c:v>
                </c:pt>
                <c:pt idx="3915">
                  <c:v>860.81730389594998</c:v>
                </c:pt>
                <c:pt idx="3916">
                  <c:v>860.81730389594998</c:v>
                </c:pt>
                <c:pt idx="3917">
                  <c:v>860.81730389594998</c:v>
                </c:pt>
                <c:pt idx="3918">
                  <c:v>860.81730389594998</c:v>
                </c:pt>
                <c:pt idx="3919">
                  <c:v>860.81730389594998</c:v>
                </c:pt>
                <c:pt idx="3920">
                  <c:v>860.81730389594998</c:v>
                </c:pt>
                <c:pt idx="3921">
                  <c:v>860.81730389594998</c:v>
                </c:pt>
                <c:pt idx="3922">
                  <c:v>860.81730389594998</c:v>
                </c:pt>
                <c:pt idx="3923">
                  <c:v>860.81730389594998</c:v>
                </c:pt>
                <c:pt idx="3924">
                  <c:v>860.81730389594998</c:v>
                </c:pt>
                <c:pt idx="3925">
                  <c:v>860.81730389594998</c:v>
                </c:pt>
                <c:pt idx="3926">
                  <c:v>860.81730389594998</c:v>
                </c:pt>
                <c:pt idx="3927">
                  <c:v>860.81730389594998</c:v>
                </c:pt>
                <c:pt idx="3928">
                  <c:v>860.81730389594998</c:v>
                </c:pt>
                <c:pt idx="3929">
                  <c:v>860.81730389594998</c:v>
                </c:pt>
                <c:pt idx="3930">
                  <c:v>860.81730389594998</c:v>
                </c:pt>
                <c:pt idx="3931">
                  <c:v>860.81730389594998</c:v>
                </c:pt>
                <c:pt idx="3932">
                  <c:v>860.81730389594998</c:v>
                </c:pt>
                <c:pt idx="3933">
                  <c:v>860.81730389594998</c:v>
                </c:pt>
                <c:pt idx="3934">
                  <c:v>860.81730389594998</c:v>
                </c:pt>
                <c:pt idx="3935">
                  <c:v>860.81730389594998</c:v>
                </c:pt>
                <c:pt idx="3936">
                  <c:v>860.81730389594998</c:v>
                </c:pt>
                <c:pt idx="3937">
                  <c:v>860.81730389594998</c:v>
                </c:pt>
                <c:pt idx="3938">
                  <c:v>860.81730389594998</c:v>
                </c:pt>
                <c:pt idx="3939">
                  <c:v>860.81730389594998</c:v>
                </c:pt>
                <c:pt idx="3940">
                  <c:v>860.81730389594998</c:v>
                </c:pt>
                <c:pt idx="3941">
                  <c:v>860.81730389594998</c:v>
                </c:pt>
                <c:pt idx="3942">
                  <c:v>860.81730389594998</c:v>
                </c:pt>
                <c:pt idx="3943">
                  <c:v>860.81730389594998</c:v>
                </c:pt>
                <c:pt idx="3944">
                  <c:v>860.81730389594998</c:v>
                </c:pt>
                <c:pt idx="3945">
                  <c:v>860.81730389594998</c:v>
                </c:pt>
                <c:pt idx="3946">
                  <c:v>860.81730389594998</c:v>
                </c:pt>
                <c:pt idx="3947">
                  <c:v>860.81730389594998</c:v>
                </c:pt>
                <c:pt idx="3948">
                  <c:v>860.81730389594998</c:v>
                </c:pt>
                <c:pt idx="3949">
                  <c:v>860.81730389594998</c:v>
                </c:pt>
                <c:pt idx="3950">
                  <c:v>860.81730389594998</c:v>
                </c:pt>
                <c:pt idx="3951">
                  <c:v>860.81730389594998</c:v>
                </c:pt>
                <c:pt idx="3952">
                  <c:v>860.81730389594998</c:v>
                </c:pt>
                <c:pt idx="3953">
                  <c:v>860.81730389594998</c:v>
                </c:pt>
                <c:pt idx="3954">
                  <c:v>860.81730389594998</c:v>
                </c:pt>
                <c:pt idx="3955">
                  <c:v>860.81730389594998</c:v>
                </c:pt>
                <c:pt idx="3956">
                  <c:v>860.81730389594998</c:v>
                </c:pt>
                <c:pt idx="3957">
                  <c:v>860.81730389594998</c:v>
                </c:pt>
                <c:pt idx="3958">
                  <c:v>860.81730389594998</c:v>
                </c:pt>
                <c:pt idx="3959">
                  <c:v>860.81730389594998</c:v>
                </c:pt>
                <c:pt idx="3960">
                  <c:v>860.81730389594998</c:v>
                </c:pt>
                <c:pt idx="3961">
                  <c:v>860.81730389594998</c:v>
                </c:pt>
                <c:pt idx="3962">
                  <c:v>860.81730389594998</c:v>
                </c:pt>
                <c:pt idx="3963">
                  <c:v>860.81730389594998</c:v>
                </c:pt>
                <c:pt idx="3964">
                  <c:v>860.81730389594998</c:v>
                </c:pt>
                <c:pt idx="3965">
                  <c:v>860.81730389594998</c:v>
                </c:pt>
                <c:pt idx="3966">
                  <c:v>860.81730389594998</c:v>
                </c:pt>
                <c:pt idx="3967">
                  <c:v>860.81730389594998</c:v>
                </c:pt>
                <c:pt idx="3968">
                  <c:v>860.81730389594998</c:v>
                </c:pt>
                <c:pt idx="3969">
                  <c:v>860.81730389594998</c:v>
                </c:pt>
                <c:pt idx="3970">
                  <c:v>860.81730389594998</c:v>
                </c:pt>
                <c:pt idx="3971">
                  <c:v>860.81730389594998</c:v>
                </c:pt>
                <c:pt idx="3972">
                  <c:v>860.81730389594998</c:v>
                </c:pt>
                <c:pt idx="3973">
                  <c:v>860.81730389594998</c:v>
                </c:pt>
                <c:pt idx="3974">
                  <c:v>860.81730389594998</c:v>
                </c:pt>
                <c:pt idx="3975">
                  <c:v>860.81730389594998</c:v>
                </c:pt>
                <c:pt idx="3976">
                  <c:v>860.81730389594998</c:v>
                </c:pt>
                <c:pt idx="3977">
                  <c:v>860.81730389594998</c:v>
                </c:pt>
                <c:pt idx="3978">
                  <c:v>860.81730389594998</c:v>
                </c:pt>
                <c:pt idx="3979">
                  <c:v>860.81730389594998</c:v>
                </c:pt>
                <c:pt idx="3980">
                  <c:v>860.81730389594998</c:v>
                </c:pt>
                <c:pt idx="3981">
                  <c:v>860.81730389594998</c:v>
                </c:pt>
                <c:pt idx="3982">
                  <c:v>860.81730389594998</c:v>
                </c:pt>
                <c:pt idx="3983">
                  <c:v>860.81730389594998</c:v>
                </c:pt>
                <c:pt idx="3984">
                  <c:v>860.81730389594998</c:v>
                </c:pt>
                <c:pt idx="3985">
                  <c:v>860.81730389594998</c:v>
                </c:pt>
                <c:pt idx="3986">
                  <c:v>860.81730389594998</c:v>
                </c:pt>
                <c:pt idx="3987">
                  <c:v>860.81730389594998</c:v>
                </c:pt>
                <c:pt idx="3988">
                  <c:v>860.81730389594998</c:v>
                </c:pt>
                <c:pt idx="3989">
                  <c:v>860.81730389594998</c:v>
                </c:pt>
                <c:pt idx="3990">
                  <c:v>860.81730389594998</c:v>
                </c:pt>
                <c:pt idx="3991">
                  <c:v>860.81730389594998</c:v>
                </c:pt>
                <c:pt idx="3992">
                  <c:v>860.81730389594998</c:v>
                </c:pt>
                <c:pt idx="3993">
                  <c:v>860.81730389594998</c:v>
                </c:pt>
                <c:pt idx="3994">
                  <c:v>860.81730389594998</c:v>
                </c:pt>
                <c:pt idx="3995">
                  <c:v>860.81730389594998</c:v>
                </c:pt>
                <c:pt idx="3996">
                  <c:v>860.81730389594998</c:v>
                </c:pt>
                <c:pt idx="3997">
                  <c:v>860.81730389594998</c:v>
                </c:pt>
                <c:pt idx="3998">
                  <c:v>860.81730389594998</c:v>
                </c:pt>
                <c:pt idx="3999">
                  <c:v>860.81730389594998</c:v>
                </c:pt>
                <c:pt idx="4000">
                  <c:v>860.81730389594998</c:v>
                </c:pt>
                <c:pt idx="4001">
                  <c:v>860.81730389594998</c:v>
                </c:pt>
                <c:pt idx="4002">
                  <c:v>860.81730389594998</c:v>
                </c:pt>
                <c:pt idx="4003">
                  <c:v>860.81730389594998</c:v>
                </c:pt>
                <c:pt idx="4004">
                  <c:v>860.81730389594998</c:v>
                </c:pt>
                <c:pt idx="4005">
                  <c:v>860.81730389594998</c:v>
                </c:pt>
                <c:pt idx="4006">
                  <c:v>860.81730389594998</c:v>
                </c:pt>
                <c:pt idx="4007">
                  <c:v>860.81730389594998</c:v>
                </c:pt>
                <c:pt idx="4008">
                  <c:v>860.81730389594998</c:v>
                </c:pt>
                <c:pt idx="4009">
                  <c:v>860.81730389594998</c:v>
                </c:pt>
                <c:pt idx="4010">
                  <c:v>860.81730389594998</c:v>
                </c:pt>
                <c:pt idx="4011">
                  <c:v>860.81730389594998</c:v>
                </c:pt>
                <c:pt idx="4012">
                  <c:v>860.81730389594998</c:v>
                </c:pt>
                <c:pt idx="4013">
                  <c:v>860.81730389594998</c:v>
                </c:pt>
                <c:pt idx="4014">
                  <c:v>860.81730389594998</c:v>
                </c:pt>
                <c:pt idx="4015">
                  <c:v>860.81730389594998</c:v>
                </c:pt>
                <c:pt idx="4016">
                  <c:v>860.81730389594998</c:v>
                </c:pt>
                <c:pt idx="4017">
                  <c:v>860.81730389594998</c:v>
                </c:pt>
                <c:pt idx="4018">
                  <c:v>860.81730389594998</c:v>
                </c:pt>
                <c:pt idx="4019">
                  <c:v>860.81730389594998</c:v>
                </c:pt>
                <c:pt idx="4020">
                  <c:v>860.81730389594998</c:v>
                </c:pt>
                <c:pt idx="4021">
                  <c:v>860.81730389594998</c:v>
                </c:pt>
                <c:pt idx="4022">
                  <c:v>860.81730389594998</c:v>
                </c:pt>
                <c:pt idx="4023">
                  <c:v>860.81730389594998</c:v>
                </c:pt>
                <c:pt idx="4024">
                  <c:v>860.81730389594998</c:v>
                </c:pt>
                <c:pt idx="4025">
                  <c:v>860.81730389594998</c:v>
                </c:pt>
                <c:pt idx="4026">
                  <c:v>860.81730389594998</c:v>
                </c:pt>
                <c:pt idx="4027">
                  <c:v>860.81730389594998</c:v>
                </c:pt>
                <c:pt idx="4028">
                  <c:v>860.81730389594998</c:v>
                </c:pt>
                <c:pt idx="4029">
                  <c:v>860.81730389594998</c:v>
                </c:pt>
                <c:pt idx="4030">
                  <c:v>860.81730389594998</c:v>
                </c:pt>
                <c:pt idx="4031">
                  <c:v>860.81730389594998</c:v>
                </c:pt>
                <c:pt idx="4032">
                  <c:v>860.81730389594998</c:v>
                </c:pt>
                <c:pt idx="4033">
                  <c:v>860.81730389594998</c:v>
                </c:pt>
                <c:pt idx="4034">
                  <c:v>860.81730389594998</c:v>
                </c:pt>
                <c:pt idx="4035">
                  <c:v>860.81730389594998</c:v>
                </c:pt>
                <c:pt idx="4036">
                  <c:v>860.81730389594998</c:v>
                </c:pt>
                <c:pt idx="4037">
                  <c:v>860.81730389594998</c:v>
                </c:pt>
                <c:pt idx="4038">
                  <c:v>860.81730389594998</c:v>
                </c:pt>
                <c:pt idx="4039">
                  <c:v>860.81730389594998</c:v>
                </c:pt>
                <c:pt idx="4040">
                  <c:v>860.81730389594998</c:v>
                </c:pt>
                <c:pt idx="4041">
                  <c:v>860.81730389594998</c:v>
                </c:pt>
                <c:pt idx="4042">
                  <c:v>860.81730389594998</c:v>
                </c:pt>
                <c:pt idx="4043">
                  <c:v>860.81730389594998</c:v>
                </c:pt>
                <c:pt idx="4044">
                  <c:v>860.81730389594998</c:v>
                </c:pt>
                <c:pt idx="4045">
                  <c:v>860.81730389594998</c:v>
                </c:pt>
                <c:pt idx="4046">
                  <c:v>860.81730389594998</c:v>
                </c:pt>
                <c:pt idx="4047">
                  <c:v>860.81730389594998</c:v>
                </c:pt>
                <c:pt idx="4048">
                  <c:v>860.81730389594998</c:v>
                </c:pt>
                <c:pt idx="4049">
                  <c:v>860.81730389594998</c:v>
                </c:pt>
                <c:pt idx="4050">
                  <c:v>860.81730389594998</c:v>
                </c:pt>
                <c:pt idx="4051">
                  <c:v>860.81730389594998</c:v>
                </c:pt>
                <c:pt idx="4052">
                  <c:v>860.81730389594998</c:v>
                </c:pt>
                <c:pt idx="4053">
                  <c:v>860.81730389594998</c:v>
                </c:pt>
                <c:pt idx="4054">
                  <c:v>860.81730389594998</c:v>
                </c:pt>
                <c:pt idx="4055">
                  <c:v>860.81730389594998</c:v>
                </c:pt>
                <c:pt idx="4056">
                  <c:v>860.81730389594998</c:v>
                </c:pt>
                <c:pt idx="4057">
                  <c:v>860.81730389594998</c:v>
                </c:pt>
                <c:pt idx="4058">
                  <c:v>860.81730389594998</c:v>
                </c:pt>
                <c:pt idx="4059">
                  <c:v>860.81730389594998</c:v>
                </c:pt>
                <c:pt idx="4060">
                  <c:v>860.81730389594998</c:v>
                </c:pt>
                <c:pt idx="4061">
                  <c:v>860.81730389594998</c:v>
                </c:pt>
                <c:pt idx="4062">
                  <c:v>860.81730389594998</c:v>
                </c:pt>
                <c:pt idx="4063">
                  <c:v>860.81730389594998</c:v>
                </c:pt>
                <c:pt idx="4064">
                  <c:v>860.81730389594998</c:v>
                </c:pt>
                <c:pt idx="4065">
                  <c:v>860.81730389594998</c:v>
                </c:pt>
                <c:pt idx="4066">
                  <c:v>860.81730389594998</c:v>
                </c:pt>
                <c:pt idx="4067">
                  <c:v>860.81730389594998</c:v>
                </c:pt>
                <c:pt idx="4068">
                  <c:v>860.81730389594998</c:v>
                </c:pt>
                <c:pt idx="4069">
                  <c:v>860.81730389594998</c:v>
                </c:pt>
                <c:pt idx="4070">
                  <c:v>860.81730389594998</c:v>
                </c:pt>
                <c:pt idx="4071">
                  <c:v>860.81730389594998</c:v>
                </c:pt>
                <c:pt idx="4072">
                  <c:v>860.81730389594998</c:v>
                </c:pt>
                <c:pt idx="4073">
                  <c:v>860.81730389594998</c:v>
                </c:pt>
                <c:pt idx="4074">
                  <c:v>860.81730389594998</c:v>
                </c:pt>
                <c:pt idx="4075">
                  <c:v>860.81730389594998</c:v>
                </c:pt>
                <c:pt idx="4076">
                  <c:v>860.81730389594998</c:v>
                </c:pt>
                <c:pt idx="4077">
                  <c:v>860.81730389594998</c:v>
                </c:pt>
                <c:pt idx="4078">
                  <c:v>860.81730389594998</c:v>
                </c:pt>
                <c:pt idx="4079">
                  <c:v>860.81730389594998</c:v>
                </c:pt>
                <c:pt idx="4080">
                  <c:v>860.81730389594998</c:v>
                </c:pt>
                <c:pt idx="4081">
                  <c:v>860.81730389594998</c:v>
                </c:pt>
                <c:pt idx="4082">
                  <c:v>860.81730389594998</c:v>
                </c:pt>
                <c:pt idx="4083">
                  <c:v>860.81730389594998</c:v>
                </c:pt>
                <c:pt idx="4084">
                  <c:v>860.81730389594998</c:v>
                </c:pt>
                <c:pt idx="4085">
                  <c:v>860.81730389594998</c:v>
                </c:pt>
                <c:pt idx="4086">
                  <c:v>860.81730389594998</c:v>
                </c:pt>
                <c:pt idx="4087">
                  <c:v>860.81730389594998</c:v>
                </c:pt>
                <c:pt idx="4088">
                  <c:v>860.81730389594998</c:v>
                </c:pt>
                <c:pt idx="4089">
                  <c:v>860.81730389594998</c:v>
                </c:pt>
                <c:pt idx="4090">
                  <c:v>860.81730389594998</c:v>
                </c:pt>
                <c:pt idx="4091">
                  <c:v>860.81730389594998</c:v>
                </c:pt>
                <c:pt idx="4092">
                  <c:v>860.81730389594998</c:v>
                </c:pt>
                <c:pt idx="4093">
                  <c:v>860.81730389594998</c:v>
                </c:pt>
                <c:pt idx="4094">
                  <c:v>860.81730389594998</c:v>
                </c:pt>
                <c:pt idx="4095">
                  <c:v>860.81730389594998</c:v>
                </c:pt>
                <c:pt idx="4096">
                  <c:v>860.81730389594998</c:v>
                </c:pt>
                <c:pt idx="4097">
                  <c:v>860.81730389594998</c:v>
                </c:pt>
                <c:pt idx="4098">
                  <c:v>860.81730389594998</c:v>
                </c:pt>
                <c:pt idx="4099">
                  <c:v>860.81730389594998</c:v>
                </c:pt>
                <c:pt idx="4100">
                  <c:v>860.81730389594998</c:v>
                </c:pt>
                <c:pt idx="4101">
                  <c:v>860.81730389594998</c:v>
                </c:pt>
                <c:pt idx="4102">
                  <c:v>860.81730389594998</c:v>
                </c:pt>
                <c:pt idx="4103">
                  <c:v>860.81730389594998</c:v>
                </c:pt>
                <c:pt idx="4104">
                  <c:v>860.81730389594998</c:v>
                </c:pt>
                <c:pt idx="4105">
                  <c:v>860.81730389594998</c:v>
                </c:pt>
                <c:pt idx="4106">
                  <c:v>860.81730389594998</c:v>
                </c:pt>
                <c:pt idx="4107">
                  <c:v>860.81730389594998</c:v>
                </c:pt>
                <c:pt idx="4108">
                  <c:v>860.81730389594998</c:v>
                </c:pt>
                <c:pt idx="4109">
                  <c:v>860.81730389594998</c:v>
                </c:pt>
                <c:pt idx="4110">
                  <c:v>860.81730389594998</c:v>
                </c:pt>
                <c:pt idx="4111">
                  <c:v>860.81730389594998</c:v>
                </c:pt>
                <c:pt idx="4112">
                  <c:v>860.81730389594998</c:v>
                </c:pt>
                <c:pt idx="4113">
                  <c:v>860.81730389594998</c:v>
                </c:pt>
                <c:pt idx="4114">
                  <c:v>860.81730389594998</c:v>
                </c:pt>
                <c:pt idx="4115">
                  <c:v>860.81730389594998</c:v>
                </c:pt>
                <c:pt idx="4116">
                  <c:v>860.81730389594998</c:v>
                </c:pt>
                <c:pt idx="4117">
                  <c:v>860.81730389594998</c:v>
                </c:pt>
                <c:pt idx="4118">
                  <c:v>860.81730389594998</c:v>
                </c:pt>
                <c:pt idx="4119">
                  <c:v>860.81730389594998</c:v>
                </c:pt>
                <c:pt idx="4120">
                  <c:v>860.81730389594998</c:v>
                </c:pt>
                <c:pt idx="4121">
                  <c:v>860.81730389594998</c:v>
                </c:pt>
                <c:pt idx="4122">
                  <c:v>860.81730389594998</c:v>
                </c:pt>
                <c:pt idx="4123">
                  <c:v>860.81730389594998</c:v>
                </c:pt>
                <c:pt idx="4124">
                  <c:v>860.81730389594998</c:v>
                </c:pt>
                <c:pt idx="4125">
                  <c:v>860.81730389594998</c:v>
                </c:pt>
                <c:pt idx="4126">
                  <c:v>860.81730389594998</c:v>
                </c:pt>
                <c:pt idx="4127">
                  <c:v>860.81730389594998</c:v>
                </c:pt>
                <c:pt idx="4128">
                  <c:v>860.81730389594998</c:v>
                </c:pt>
                <c:pt idx="4129">
                  <c:v>860.81730389594998</c:v>
                </c:pt>
                <c:pt idx="4130">
                  <c:v>860.81730389594998</c:v>
                </c:pt>
                <c:pt idx="4131">
                  <c:v>860.81730389594998</c:v>
                </c:pt>
                <c:pt idx="4132">
                  <c:v>860.81730389594998</c:v>
                </c:pt>
                <c:pt idx="4133">
                  <c:v>860.81730389594998</c:v>
                </c:pt>
                <c:pt idx="4134">
                  <c:v>860.81730389594998</c:v>
                </c:pt>
                <c:pt idx="4135">
                  <c:v>860.81730389594998</c:v>
                </c:pt>
                <c:pt idx="4136">
                  <c:v>860.81730389594998</c:v>
                </c:pt>
                <c:pt idx="4137">
                  <c:v>860.81730389594998</c:v>
                </c:pt>
                <c:pt idx="4138">
                  <c:v>860.81730389594998</c:v>
                </c:pt>
                <c:pt idx="4139">
                  <c:v>860.81730389594998</c:v>
                </c:pt>
                <c:pt idx="4140">
                  <c:v>860.81730389594998</c:v>
                </c:pt>
                <c:pt idx="4141">
                  <c:v>860.81730389594998</c:v>
                </c:pt>
                <c:pt idx="4142">
                  <c:v>860.81730389594998</c:v>
                </c:pt>
                <c:pt idx="4143">
                  <c:v>860.81730389594998</c:v>
                </c:pt>
                <c:pt idx="4144">
                  <c:v>860.81730389594998</c:v>
                </c:pt>
                <c:pt idx="4145">
                  <c:v>860.81730389594998</c:v>
                </c:pt>
                <c:pt idx="4146">
                  <c:v>860.81730389594998</c:v>
                </c:pt>
                <c:pt idx="4147">
                  <c:v>860.81730389594998</c:v>
                </c:pt>
                <c:pt idx="4148">
                  <c:v>860.81730389594998</c:v>
                </c:pt>
                <c:pt idx="4149">
                  <c:v>860.81730389594998</c:v>
                </c:pt>
                <c:pt idx="4150">
                  <c:v>860.81730389594998</c:v>
                </c:pt>
                <c:pt idx="4151">
                  <c:v>860.81730389594998</c:v>
                </c:pt>
                <c:pt idx="4152">
                  <c:v>860.81730389594998</c:v>
                </c:pt>
                <c:pt idx="4153">
                  <c:v>860.81730389594998</c:v>
                </c:pt>
                <c:pt idx="4154">
                  <c:v>860.81730389594998</c:v>
                </c:pt>
                <c:pt idx="4155">
                  <c:v>860.81730389594998</c:v>
                </c:pt>
                <c:pt idx="4156">
                  <c:v>860.81730389594998</c:v>
                </c:pt>
                <c:pt idx="4157">
                  <c:v>860.81730389594998</c:v>
                </c:pt>
                <c:pt idx="4158">
                  <c:v>860.81730389594998</c:v>
                </c:pt>
                <c:pt idx="4159">
                  <c:v>860.81730389594998</c:v>
                </c:pt>
                <c:pt idx="4160">
                  <c:v>860.81730389594998</c:v>
                </c:pt>
                <c:pt idx="4161">
                  <c:v>860.81730389594998</c:v>
                </c:pt>
                <c:pt idx="4162">
                  <c:v>860.81730389594998</c:v>
                </c:pt>
                <c:pt idx="4163">
                  <c:v>860.81730389594998</c:v>
                </c:pt>
                <c:pt idx="4164">
                  <c:v>860.81730389594998</c:v>
                </c:pt>
                <c:pt idx="4165">
                  <c:v>860.81730389594998</c:v>
                </c:pt>
                <c:pt idx="4166">
                  <c:v>860.81730389594998</c:v>
                </c:pt>
                <c:pt idx="4167">
                  <c:v>860.81730389594998</c:v>
                </c:pt>
                <c:pt idx="4168">
                  <c:v>860.81730389594998</c:v>
                </c:pt>
                <c:pt idx="4169">
                  <c:v>860.81730389594998</c:v>
                </c:pt>
                <c:pt idx="4170">
                  <c:v>860.81730389594998</c:v>
                </c:pt>
                <c:pt idx="4171">
                  <c:v>860.81730389594998</c:v>
                </c:pt>
                <c:pt idx="4172">
                  <c:v>860.81730389594998</c:v>
                </c:pt>
                <c:pt idx="4173">
                  <c:v>860.81730389594998</c:v>
                </c:pt>
                <c:pt idx="4174">
                  <c:v>860.81730389594998</c:v>
                </c:pt>
                <c:pt idx="4175">
                  <c:v>860.81730389594998</c:v>
                </c:pt>
                <c:pt idx="4176">
                  <c:v>860.81730389594998</c:v>
                </c:pt>
                <c:pt idx="4177">
                  <c:v>860.81730389594998</c:v>
                </c:pt>
                <c:pt idx="4178">
                  <c:v>860.81730389594998</c:v>
                </c:pt>
                <c:pt idx="4179">
                  <c:v>860.81730389594998</c:v>
                </c:pt>
                <c:pt idx="4180">
                  <c:v>860.81730389594998</c:v>
                </c:pt>
                <c:pt idx="4181">
                  <c:v>860.81730389594998</c:v>
                </c:pt>
                <c:pt idx="4182">
                  <c:v>860.81730389594998</c:v>
                </c:pt>
                <c:pt idx="4183">
                  <c:v>860.81730389594998</c:v>
                </c:pt>
                <c:pt idx="4184">
                  <c:v>860.81730389594998</c:v>
                </c:pt>
                <c:pt idx="4185">
                  <c:v>860.81730389594998</c:v>
                </c:pt>
                <c:pt idx="4186">
                  <c:v>860.81730389594998</c:v>
                </c:pt>
                <c:pt idx="4187">
                  <c:v>860.81730389594998</c:v>
                </c:pt>
                <c:pt idx="4188">
                  <c:v>860.81730389594998</c:v>
                </c:pt>
                <c:pt idx="4189">
                  <c:v>860.81730389594998</c:v>
                </c:pt>
                <c:pt idx="4190">
                  <c:v>860.81730389594998</c:v>
                </c:pt>
                <c:pt idx="4191">
                  <c:v>860.81730389594998</c:v>
                </c:pt>
                <c:pt idx="4192">
                  <c:v>860.81730389594998</c:v>
                </c:pt>
                <c:pt idx="4193">
                  <c:v>860.81730389594998</c:v>
                </c:pt>
                <c:pt idx="4194">
                  <c:v>860.81730389594998</c:v>
                </c:pt>
                <c:pt idx="4195">
                  <c:v>860.81730389594998</c:v>
                </c:pt>
                <c:pt idx="4196">
                  <c:v>860.81730389594998</c:v>
                </c:pt>
                <c:pt idx="4197">
                  <c:v>860.81730389594998</c:v>
                </c:pt>
                <c:pt idx="4198">
                  <c:v>860.81730389594998</c:v>
                </c:pt>
                <c:pt idx="4199">
                  <c:v>860.81730389594998</c:v>
                </c:pt>
                <c:pt idx="4200">
                  <c:v>860.81730389594998</c:v>
                </c:pt>
                <c:pt idx="4201">
                  <c:v>860.81730389594998</c:v>
                </c:pt>
                <c:pt idx="4202">
                  <c:v>860.81730389594998</c:v>
                </c:pt>
                <c:pt idx="4203">
                  <c:v>860.81730389594998</c:v>
                </c:pt>
                <c:pt idx="4204">
                  <c:v>860.81730389594998</c:v>
                </c:pt>
                <c:pt idx="4205">
                  <c:v>860.81730389594998</c:v>
                </c:pt>
                <c:pt idx="4206">
                  <c:v>860.81730389594998</c:v>
                </c:pt>
                <c:pt idx="4207">
                  <c:v>860.81730389594998</c:v>
                </c:pt>
                <c:pt idx="4208">
                  <c:v>860.81730389594998</c:v>
                </c:pt>
                <c:pt idx="4209">
                  <c:v>860.81730389594998</c:v>
                </c:pt>
                <c:pt idx="4210">
                  <c:v>860.81730389594998</c:v>
                </c:pt>
                <c:pt idx="4211">
                  <c:v>860.81730389594998</c:v>
                </c:pt>
                <c:pt idx="4212">
                  <c:v>860.81730389594998</c:v>
                </c:pt>
                <c:pt idx="4213">
                  <c:v>860.81730389594998</c:v>
                </c:pt>
                <c:pt idx="4214">
                  <c:v>860.81730389594998</c:v>
                </c:pt>
                <c:pt idx="4215">
                  <c:v>860.81730389594998</c:v>
                </c:pt>
                <c:pt idx="4216">
                  <c:v>860.81730389594998</c:v>
                </c:pt>
                <c:pt idx="4217">
                  <c:v>860.81730389594998</c:v>
                </c:pt>
                <c:pt idx="4218">
                  <c:v>860.81730389594998</c:v>
                </c:pt>
                <c:pt idx="4219">
                  <c:v>860.81730389594998</c:v>
                </c:pt>
                <c:pt idx="4220">
                  <c:v>860.81730389594998</c:v>
                </c:pt>
                <c:pt idx="4221">
                  <c:v>860.81730389594998</c:v>
                </c:pt>
                <c:pt idx="4222">
                  <c:v>860.81730389594998</c:v>
                </c:pt>
                <c:pt idx="4223">
                  <c:v>860.81730389594998</c:v>
                </c:pt>
                <c:pt idx="4224">
                  <c:v>860.81730389594998</c:v>
                </c:pt>
                <c:pt idx="4225">
                  <c:v>860.81730389594998</c:v>
                </c:pt>
                <c:pt idx="4226">
                  <c:v>860.81730389594998</c:v>
                </c:pt>
                <c:pt idx="4227">
                  <c:v>860.81730389594998</c:v>
                </c:pt>
                <c:pt idx="4228">
                  <c:v>860.81730389594998</c:v>
                </c:pt>
                <c:pt idx="4229">
                  <c:v>860.81730389594998</c:v>
                </c:pt>
                <c:pt idx="4230">
                  <c:v>860.81730389594998</c:v>
                </c:pt>
                <c:pt idx="4231">
                  <c:v>860.81730389594998</c:v>
                </c:pt>
                <c:pt idx="4232">
                  <c:v>860.81730389594998</c:v>
                </c:pt>
                <c:pt idx="4233">
                  <c:v>860.81730389594998</c:v>
                </c:pt>
                <c:pt idx="4234">
                  <c:v>860.81730389594998</c:v>
                </c:pt>
                <c:pt idx="4235">
                  <c:v>860.81730389594998</c:v>
                </c:pt>
                <c:pt idx="4236">
                  <c:v>860.81730389594998</c:v>
                </c:pt>
                <c:pt idx="4237">
                  <c:v>860.81730389594998</c:v>
                </c:pt>
                <c:pt idx="4238">
                  <c:v>860.81730389594998</c:v>
                </c:pt>
                <c:pt idx="4239">
                  <c:v>860.81730389594998</c:v>
                </c:pt>
                <c:pt idx="4240">
                  <c:v>860.81730389594998</c:v>
                </c:pt>
                <c:pt idx="4241">
                  <c:v>860.81730389594998</c:v>
                </c:pt>
                <c:pt idx="4242">
                  <c:v>860.81730389594998</c:v>
                </c:pt>
                <c:pt idx="4243">
                  <c:v>860.81730389594998</c:v>
                </c:pt>
                <c:pt idx="4244">
                  <c:v>860.81730389594998</c:v>
                </c:pt>
                <c:pt idx="4245">
                  <c:v>860.81730389594998</c:v>
                </c:pt>
                <c:pt idx="4246">
                  <c:v>860.81730389594998</c:v>
                </c:pt>
                <c:pt idx="4247">
                  <c:v>860.81730389594998</c:v>
                </c:pt>
                <c:pt idx="4248">
                  <c:v>860.81730389594998</c:v>
                </c:pt>
                <c:pt idx="4249">
                  <c:v>860.81730389594998</c:v>
                </c:pt>
                <c:pt idx="4250">
                  <c:v>860.81730389594998</c:v>
                </c:pt>
                <c:pt idx="4251">
                  <c:v>860.81730389594998</c:v>
                </c:pt>
                <c:pt idx="4252">
                  <c:v>860.81730389594998</c:v>
                </c:pt>
                <c:pt idx="4253">
                  <c:v>860.81730389594998</c:v>
                </c:pt>
                <c:pt idx="4254">
                  <c:v>860.81730389594998</c:v>
                </c:pt>
                <c:pt idx="4255">
                  <c:v>860.81730389594998</c:v>
                </c:pt>
                <c:pt idx="4256">
                  <c:v>860.81730389594998</c:v>
                </c:pt>
                <c:pt idx="4257">
                  <c:v>860.81730389594998</c:v>
                </c:pt>
                <c:pt idx="4258">
                  <c:v>860.81730389594998</c:v>
                </c:pt>
                <c:pt idx="4259">
                  <c:v>860.81730389594998</c:v>
                </c:pt>
                <c:pt idx="4260">
                  <c:v>860.81730389594998</c:v>
                </c:pt>
                <c:pt idx="4261">
                  <c:v>860.81730389594998</c:v>
                </c:pt>
                <c:pt idx="4262">
                  <c:v>860.81730389594998</c:v>
                </c:pt>
                <c:pt idx="4263">
                  <c:v>860.81730389594998</c:v>
                </c:pt>
                <c:pt idx="4264">
                  <c:v>860.81730389594998</c:v>
                </c:pt>
                <c:pt idx="4265">
                  <c:v>860.81730389594998</c:v>
                </c:pt>
                <c:pt idx="4266">
                  <c:v>860.81730389594998</c:v>
                </c:pt>
                <c:pt idx="4267">
                  <c:v>860.81730389594998</c:v>
                </c:pt>
                <c:pt idx="4268">
                  <c:v>860.81730389594998</c:v>
                </c:pt>
                <c:pt idx="4269">
                  <c:v>860.81730389594998</c:v>
                </c:pt>
                <c:pt idx="4270">
                  <c:v>860.81730389594998</c:v>
                </c:pt>
                <c:pt idx="4271">
                  <c:v>860.81730389594998</c:v>
                </c:pt>
                <c:pt idx="4272">
                  <c:v>860.81730389594998</c:v>
                </c:pt>
                <c:pt idx="4273">
                  <c:v>860.81730389594998</c:v>
                </c:pt>
                <c:pt idx="4274">
                  <c:v>860.81730389594998</c:v>
                </c:pt>
                <c:pt idx="4275">
                  <c:v>860.81730389594998</c:v>
                </c:pt>
                <c:pt idx="4276">
                  <c:v>860.81730389594998</c:v>
                </c:pt>
                <c:pt idx="4277">
                  <c:v>860.81730389594998</c:v>
                </c:pt>
                <c:pt idx="4278">
                  <c:v>860.81730389594998</c:v>
                </c:pt>
                <c:pt idx="4279">
                  <c:v>860.81730389594998</c:v>
                </c:pt>
                <c:pt idx="4280">
                  <c:v>860.81730389594998</c:v>
                </c:pt>
                <c:pt idx="4281">
                  <c:v>860.81730389594998</c:v>
                </c:pt>
                <c:pt idx="4282">
                  <c:v>860.81730389594998</c:v>
                </c:pt>
                <c:pt idx="4283">
                  <c:v>860.81730389594998</c:v>
                </c:pt>
                <c:pt idx="4284">
                  <c:v>860.81730389594998</c:v>
                </c:pt>
                <c:pt idx="4285">
                  <c:v>860.81730389594998</c:v>
                </c:pt>
                <c:pt idx="4286">
                  <c:v>860.81730389594998</c:v>
                </c:pt>
                <c:pt idx="4287">
                  <c:v>860.81730389594998</c:v>
                </c:pt>
                <c:pt idx="4288">
                  <c:v>860.81730389594998</c:v>
                </c:pt>
                <c:pt idx="4289">
                  <c:v>860.81730389594998</c:v>
                </c:pt>
                <c:pt idx="4290">
                  <c:v>860.81730389594998</c:v>
                </c:pt>
                <c:pt idx="4291">
                  <c:v>860.81730389594998</c:v>
                </c:pt>
                <c:pt idx="4292">
                  <c:v>860.81730389594998</c:v>
                </c:pt>
                <c:pt idx="4293">
                  <c:v>860.81730389594998</c:v>
                </c:pt>
                <c:pt idx="4294">
                  <c:v>860.81730389594998</c:v>
                </c:pt>
                <c:pt idx="4295">
                  <c:v>860.81730389594998</c:v>
                </c:pt>
                <c:pt idx="4296">
                  <c:v>860.81730389594998</c:v>
                </c:pt>
                <c:pt idx="4297">
                  <c:v>860.81730389594998</c:v>
                </c:pt>
                <c:pt idx="4298">
                  <c:v>860.81730389594998</c:v>
                </c:pt>
                <c:pt idx="4299">
                  <c:v>860.81730389594998</c:v>
                </c:pt>
                <c:pt idx="4300">
                  <c:v>860.81730389594998</c:v>
                </c:pt>
                <c:pt idx="4301">
                  <c:v>860.81730389594998</c:v>
                </c:pt>
                <c:pt idx="4302">
                  <c:v>860.81730389594998</c:v>
                </c:pt>
                <c:pt idx="4303">
                  <c:v>860.81730389594998</c:v>
                </c:pt>
                <c:pt idx="4304">
                  <c:v>860.81730389594998</c:v>
                </c:pt>
                <c:pt idx="4305">
                  <c:v>860.81730389594998</c:v>
                </c:pt>
                <c:pt idx="4306">
                  <c:v>860.81730389594998</c:v>
                </c:pt>
                <c:pt idx="4307">
                  <c:v>860.81730389594998</c:v>
                </c:pt>
                <c:pt idx="4308">
                  <c:v>860.81730389594998</c:v>
                </c:pt>
                <c:pt idx="4309">
                  <c:v>860.81730389594998</c:v>
                </c:pt>
                <c:pt idx="4310">
                  <c:v>860.81730389594998</c:v>
                </c:pt>
                <c:pt idx="4311">
                  <c:v>860.81730389594998</c:v>
                </c:pt>
                <c:pt idx="4312">
                  <c:v>860.81730389594998</c:v>
                </c:pt>
                <c:pt idx="4313">
                  <c:v>860.81730389594998</c:v>
                </c:pt>
                <c:pt idx="4314">
                  <c:v>860.81730389594998</c:v>
                </c:pt>
                <c:pt idx="4315">
                  <c:v>860.81730389594998</c:v>
                </c:pt>
                <c:pt idx="4316">
                  <c:v>860.81730389594998</c:v>
                </c:pt>
                <c:pt idx="4317">
                  <c:v>860.81730389594998</c:v>
                </c:pt>
                <c:pt idx="4318">
                  <c:v>860.81730389594998</c:v>
                </c:pt>
                <c:pt idx="4319">
                  <c:v>860.81730389594998</c:v>
                </c:pt>
                <c:pt idx="4320">
                  <c:v>860.81730389594998</c:v>
                </c:pt>
                <c:pt idx="4321">
                  <c:v>860.81730389594998</c:v>
                </c:pt>
                <c:pt idx="4322">
                  <c:v>860.81730389594998</c:v>
                </c:pt>
                <c:pt idx="4323">
                  <c:v>860.81730389594998</c:v>
                </c:pt>
                <c:pt idx="4324">
                  <c:v>860.81730389594998</c:v>
                </c:pt>
                <c:pt idx="4325">
                  <c:v>860.81730389594998</c:v>
                </c:pt>
                <c:pt idx="4326">
                  <c:v>860.81730389594998</c:v>
                </c:pt>
                <c:pt idx="4327">
                  <c:v>860.81730389594998</c:v>
                </c:pt>
                <c:pt idx="4328">
                  <c:v>860.81730389594998</c:v>
                </c:pt>
                <c:pt idx="4329">
                  <c:v>860.81730389594998</c:v>
                </c:pt>
                <c:pt idx="4330">
                  <c:v>860.81730389594998</c:v>
                </c:pt>
                <c:pt idx="4331">
                  <c:v>860.81730389594998</c:v>
                </c:pt>
                <c:pt idx="4332">
                  <c:v>860.81730389594998</c:v>
                </c:pt>
                <c:pt idx="4333">
                  <c:v>860.81730389594998</c:v>
                </c:pt>
                <c:pt idx="4334">
                  <c:v>860.81730389594998</c:v>
                </c:pt>
                <c:pt idx="4335">
                  <c:v>860.81730389594998</c:v>
                </c:pt>
                <c:pt idx="4336">
                  <c:v>860.81730389594998</c:v>
                </c:pt>
                <c:pt idx="4337">
                  <c:v>860.81730389594998</c:v>
                </c:pt>
                <c:pt idx="4338">
                  <c:v>860.81730389594998</c:v>
                </c:pt>
              </c:numCache>
            </c:numRef>
          </c:xVal>
          <c:yVal>
            <c:numRef>
              <c:f>Ideal!$B$1:$B$4339</c:f>
              <c:numCache>
                <c:formatCode>General</c:formatCode>
                <c:ptCount val="4339"/>
                <c:pt idx="0">
                  <c:v>0.15384647499042273</c:v>
                </c:pt>
                <c:pt idx="1">
                  <c:v>0.15384647499042273</c:v>
                </c:pt>
                <c:pt idx="2">
                  <c:v>0.15384647499042273</c:v>
                </c:pt>
                <c:pt idx="3">
                  <c:v>0.15384647499042273</c:v>
                </c:pt>
                <c:pt idx="4">
                  <c:v>0.15384647499042273</c:v>
                </c:pt>
                <c:pt idx="5">
                  <c:v>0.15384647499042273</c:v>
                </c:pt>
                <c:pt idx="6">
                  <c:v>0.15384647499042273</c:v>
                </c:pt>
                <c:pt idx="7">
                  <c:v>0.15384647499042273</c:v>
                </c:pt>
                <c:pt idx="8">
                  <c:v>0.15384647499042273</c:v>
                </c:pt>
                <c:pt idx="9">
                  <c:v>0.15384647499042273</c:v>
                </c:pt>
                <c:pt idx="10">
                  <c:v>0.15384647499042273</c:v>
                </c:pt>
                <c:pt idx="11">
                  <c:v>0.15384647499042273</c:v>
                </c:pt>
                <c:pt idx="12">
                  <c:v>0.15384647499042273</c:v>
                </c:pt>
                <c:pt idx="13">
                  <c:v>0.15384647499042273</c:v>
                </c:pt>
                <c:pt idx="14">
                  <c:v>0.15384647499042273</c:v>
                </c:pt>
                <c:pt idx="15">
                  <c:v>0.15384647499042273</c:v>
                </c:pt>
                <c:pt idx="16">
                  <c:v>0.15384647499042273</c:v>
                </c:pt>
                <c:pt idx="17">
                  <c:v>0.15384647499042273</c:v>
                </c:pt>
                <c:pt idx="18">
                  <c:v>0.15384647499042273</c:v>
                </c:pt>
                <c:pt idx="19">
                  <c:v>0.15384647499042273</c:v>
                </c:pt>
                <c:pt idx="20">
                  <c:v>0.15384647499042273</c:v>
                </c:pt>
                <c:pt idx="21">
                  <c:v>0.15384647499042273</c:v>
                </c:pt>
                <c:pt idx="22">
                  <c:v>0.15384647499042273</c:v>
                </c:pt>
                <c:pt idx="23">
                  <c:v>0.15384647499042273</c:v>
                </c:pt>
                <c:pt idx="24">
                  <c:v>0.15384647499042273</c:v>
                </c:pt>
                <c:pt idx="25">
                  <c:v>0.15384647499042273</c:v>
                </c:pt>
                <c:pt idx="26">
                  <c:v>0.15384647499042273</c:v>
                </c:pt>
                <c:pt idx="27">
                  <c:v>0.15384647499042273</c:v>
                </c:pt>
                <c:pt idx="28">
                  <c:v>0.15384647499042273</c:v>
                </c:pt>
                <c:pt idx="29">
                  <c:v>0.15384647499042273</c:v>
                </c:pt>
                <c:pt idx="30">
                  <c:v>0.15384647499042273</c:v>
                </c:pt>
                <c:pt idx="31">
                  <c:v>0.15384647499042273</c:v>
                </c:pt>
                <c:pt idx="32">
                  <c:v>0.15384647499042273</c:v>
                </c:pt>
                <c:pt idx="33">
                  <c:v>0.15384647499042273</c:v>
                </c:pt>
                <c:pt idx="34">
                  <c:v>0.15384647499042273</c:v>
                </c:pt>
                <c:pt idx="35">
                  <c:v>0.15384647499042273</c:v>
                </c:pt>
                <c:pt idx="36">
                  <c:v>0.15384647499042273</c:v>
                </c:pt>
                <c:pt idx="37">
                  <c:v>0.15384647499042273</c:v>
                </c:pt>
                <c:pt idx="38">
                  <c:v>0.15384647499042273</c:v>
                </c:pt>
                <c:pt idx="39">
                  <c:v>0.15384647499042273</c:v>
                </c:pt>
                <c:pt idx="40">
                  <c:v>0.15384647499042273</c:v>
                </c:pt>
                <c:pt idx="41">
                  <c:v>0.15384647499042273</c:v>
                </c:pt>
                <c:pt idx="42">
                  <c:v>0.15384647499042273</c:v>
                </c:pt>
                <c:pt idx="43">
                  <c:v>0.15384647499042273</c:v>
                </c:pt>
                <c:pt idx="44">
                  <c:v>0.15384647499042273</c:v>
                </c:pt>
                <c:pt idx="45">
                  <c:v>0.15384647499042273</c:v>
                </c:pt>
                <c:pt idx="46">
                  <c:v>0.15384647499042273</c:v>
                </c:pt>
                <c:pt idx="47">
                  <c:v>0.15384647499042273</c:v>
                </c:pt>
                <c:pt idx="48">
                  <c:v>0.15384647499042273</c:v>
                </c:pt>
                <c:pt idx="49">
                  <c:v>0.15384647499042273</c:v>
                </c:pt>
                <c:pt idx="50">
                  <c:v>0.15384647499042273</c:v>
                </c:pt>
                <c:pt idx="51">
                  <c:v>0.15384647499042273</c:v>
                </c:pt>
                <c:pt idx="52">
                  <c:v>0.15384647499042273</c:v>
                </c:pt>
                <c:pt idx="53">
                  <c:v>0.15384647499042273</c:v>
                </c:pt>
                <c:pt idx="54">
                  <c:v>0.15384647499042273</c:v>
                </c:pt>
                <c:pt idx="55">
                  <c:v>0.15384647499042273</c:v>
                </c:pt>
                <c:pt idx="56">
                  <c:v>0.15384647499042273</c:v>
                </c:pt>
                <c:pt idx="57">
                  <c:v>0.15384647499042273</c:v>
                </c:pt>
                <c:pt idx="58">
                  <c:v>0.15384647499042273</c:v>
                </c:pt>
                <c:pt idx="59">
                  <c:v>0.15384647499042273</c:v>
                </c:pt>
                <c:pt idx="60">
                  <c:v>0.15384647499042273</c:v>
                </c:pt>
                <c:pt idx="61">
                  <c:v>0.15384647499042273</c:v>
                </c:pt>
                <c:pt idx="62">
                  <c:v>0.15384647499042273</c:v>
                </c:pt>
                <c:pt idx="63">
                  <c:v>0.15384647499042273</c:v>
                </c:pt>
                <c:pt idx="64">
                  <c:v>0.15384647499042273</c:v>
                </c:pt>
                <c:pt idx="65">
                  <c:v>0.15384647499042273</c:v>
                </c:pt>
                <c:pt idx="66">
                  <c:v>0.15384647499042273</c:v>
                </c:pt>
                <c:pt idx="67">
                  <c:v>0.15384647499042273</c:v>
                </c:pt>
                <c:pt idx="68">
                  <c:v>0.15384647499042273</c:v>
                </c:pt>
                <c:pt idx="69">
                  <c:v>0.15384647499042273</c:v>
                </c:pt>
                <c:pt idx="70">
                  <c:v>0.15384647499042273</c:v>
                </c:pt>
                <c:pt idx="71">
                  <c:v>0.15384647499042273</c:v>
                </c:pt>
                <c:pt idx="72">
                  <c:v>0.15384647499042273</c:v>
                </c:pt>
                <c:pt idx="73">
                  <c:v>0.15384647499042273</c:v>
                </c:pt>
                <c:pt idx="74">
                  <c:v>0.15384647499042273</c:v>
                </c:pt>
                <c:pt idx="75">
                  <c:v>0.15384647499042273</c:v>
                </c:pt>
                <c:pt idx="76">
                  <c:v>0.15384647499042273</c:v>
                </c:pt>
                <c:pt idx="77">
                  <c:v>0.15384647499042273</c:v>
                </c:pt>
                <c:pt idx="78">
                  <c:v>0.15384647499042273</c:v>
                </c:pt>
                <c:pt idx="79">
                  <c:v>0.15384647499042273</c:v>
                </c:pt>
                <c:pt idx="80">
                  <c:v>0.15384647499042273</c:v>
                </c:pt>
                <c:pt idx="81">
                  <c:v>0.15384647499042273</c:v>
                </c:pt>
                <c:pt idx="82">
                  <c:v>0.15384647499042273</c:v>
                </c:pt>
                <c:pt idx="83">
                  <c:v>0.15384647499042273</c:v>
                </c:pt>
                <c:pt idx="84">
                  <c:v>0.15384647499042273</c:v>
                </c:pt>
                <c:pt idx="85">
                  <c:v>0.15384647499042273</c:v>
                </c:pt>
                <c:pt idx="86">
                  <c:v>0.15384647499042273</c:v>
                </c:pt>
                <c:pt idx="87">
                  <c:v>0.15384647499042273</c:v>
                </c:pt>
                <c:pt idx="88">
                  <c:v>0.15384647499042273</c:v>
                </c:pt>
                <c:pt idx="89">
                  <c:v>0.15384647499042273</c:v>
                </c:pt>
                <c:pt idx="90">
                  <c:v>0.15384647499042273</c:v>
                </c:pt>
                <c:pt idx="91">
                  <c:v>0.15384647499042273</c:v>
                </c:pt>
                <c:pt idx="92">
                  <c:v>0.15384647499042273</c:v>
                </c:pt>
                <c:pt idx="93">
                  <c:v>0.15384647499042273</c:v>
                </c:pt>
                <c:pt idx="94">
                  <c:v>0.15384647499042273</c:v>
                </c:pt>
                <c:pt idx="95">
                  <c:v>0.15384647499042273</c:v>
                </c:pt>
                <c:pt idx="96">
                  <c:v>0.15384647499042273</c:v>
                </c:pt>
                <c:pt idx="97">
                  <c:v>0.15384647499042273</c:v>
                </c:pt>
                <c:pt idx="98">
                  <c:v>0.15384647499042273</c:v>
                </c:pt>
                <c:pt idx="99">
                  <c:v>0.15384647499042273</c:v>
                </c:pt>
                <c:pt idx="100">
                  <c:v>0.15384647499042273</c:v>
                </c:pt>
                <c:pt idx="101">
                  <c:v>0.15384647499042273</c:v>
                </c:pt>
                <c:pt idx="102">
                  <c:v>0.15384647499042273</c:v>
                </c:pt>
                <c:pt idx="103">
                  <c:v>0.15384647499042273</c:v>
                </c:pt>
                <c:pt idx="104">
                  <c:v>0.15384647499042273</c:v>
                </c:pt>
                <c:pt idx="105">
                  <c:v>0.15384647499042273</c:v>
                </c:pt>
                <c:pt idx="106">
                  <c:v>0.15384647499042273</c:v>
                </c:pt>
                <c:pt idx="107">
                  <c:v>0.15384647499042273</c:v>
                </c:pt>
                <c:pt idx="108">
                  <c:v>0.15384647499042273</c:v>
                </c:pt>
                <c:pt idx="109">
                  <c:v>0.15384647499042273</c:v>
                </c:pt>
                <c:pt idx="110">
                  <c:v>0.15384647499042273</c:v>
                </c:pt>
                <c:pt idx="111">
                  <c:v>0.15384647499042273</c:v>
                </c:pt>
                <c:pt idx="112">
                  <c:v>0.15384647499042273</c:v>
                </c:pt>
                <c:pt idx="113">
                  <c:v>0.15384647499042273</c:v>
                </c:pt>
                <c:pt idx="114">
                  <c:v>0.15384647499042273</c:v>
                </c:pt>
                <c:pt idx="115">
                  <c:v>0.15384647499042273</c:v>
                </c:pt>
                <c:pt idx="116">
                  <c:v>0.15384647499042273</c:v>
                </c:pt>
                <c:pt idx="117">
                  <c:v>0.15384647499042273</c:v>
                </c:pt>
                <c:pt idx="118">
                  <c:v>0.15384647499042273</c:v>
                </c:pt>
                <c:pt idx="119">
                  <c:v>0.15384647499042273</c:v>
                </c:pt>
                <c:pt idx="120">
                  <c:v>0.15384647499042273</c:v>
                </c:pt>
                <c:pt idx="121">
                  <c:v>0.15384647499042273</c:v>
                </c:pt>
                <c:pt idx="122">
                  <c:v>0.15384647499042273</c:v>
                </c:pt>
                <c:pt idx="123">
                  <c:v>0.15384647499042273</c:v>
                </c:pt>
                <c:pt idx="124">
                  <c:v>0.15384647499042273</c:v>
                </c:pt>
                <c:pt idx="125">
                  <c:v>0.15384647499042273</c:v>
                </c:pt>
                <c:pt idx="126">
                  <c:v>0.15384647499042273</c:v>
                </c:pt>
                <c:pt idx="127">
                  <c:v>0.15384647499042273</c:v>
                </c:pt>
                <c:pt idx="128">
                  <c:v>0.15384647499042273</c:v>
                </c:pt>
                <c:pt idx="129">
                  <c:v>0.15384647499042273</c:v>
                </c:pt>
                <c:pt idx="130">
                  <c:v>0.15384647499042273</c:v>
                </c:pt>
                <c:pt idx="131">
                  <c:v>0.15384647499042273</c:v>
                </c:pt>
                <c:pt idx="132">
                  <c:v>0.15384647499042273</c:v>
                </c:pt>
                <c:pt idx="133">
                  <c:v>0.15384647499042273</c:v>
                </c:pt>
                <c:pt idx="134">
                  <c:v>0.15384647499042273</c:v>
                </c:pt>
                <c:pt idx="135">
                  <c:v>0.15384647499042273</c:v>
                </c:pt>
                <c:pt idx="136">
                  <c:v>0.15384647499042273</c:v>
                </c:pt>
                <c:pt idx="137">
                  <c:v>0.15384647499042273</c:v>
                </c:pt>
                <c:pt idx="138">
                  <c:v>0.15384647499042273</c:v>
                </c:pt>
                <c:pt idx="139">
                  <c:v>0.15384647499042273</c:v>
                </c:pt>
                <c:pt idx="140">
                  <c:v>0.15384647499042273</c:v>
                </c:pt>
                <c:pt idx="141">
                  <c:v>0.15384647499042273</c:v>
                </c:pt>
                <c:pt idx="142">
                  <c:v>0.15384647499042273</c:v>
                </c:pt>
                <c:pt idx="143">
                  <c:v>0.15384647499042273</c:v>
                </c:pt>
                <c:pt idx="144">
                  <c:v>0.15384647499042273</c:v>
                </c:pt>
                <c:pt idx="145">
                  <c:v>0.15384647499042273</c:v>
                </c:pt>
                <c:pt idx="146">
                  <c:v>0.15384647499042273</c:v>
                </c:pt>
                <c:pt idx="147">
                  <c:v>0.15384647499042273</c:v>
                </c:pt>
                <c:pt idx="148">
                  <c:v>0.15384647499042273</c:v>
                </c:pt>
                <c:pt idx="149">
                  <c:v>0.15384647499042273</c:v>
                </c:pt>
                <c:pt idx="150">
                  <c:v>0.15384647499042273</c:v>
                </c:pt>
                <c:pt idx="151">
                  <c:v>0.15384647499042273</c:v>
                </c:pt>
                <c:pt idx="152">
                  <c:v>0.15384647499042273</c:v>
                </c:pt>
                <c:pt idx="153">
                  <c:v>0.15384647499042273</c:v>
                </c:pt>
                <c:pt idx="154">
                  <c:v>0.15384647499042273</c:v>
                </c:pt>
                <c:pt idx="155">
                  <c:v>0.15384647499042273</c:v>
                </c:pt>
                <c:pt idx="156">
                  <c:v>0.15384647499042273</c:v>
                </c:pt>
                <c:pt idx="157">
                  <c:v>0.15384647499042273</c:v>
                </c:pt>
                <c:pt idx="158">
                  <c:v>0.15384647499042273</c:v>
                </c:pt>
                <c:pt idx="159">
                  <c:v>0.15384647499042273</c:v>
                </c:pt>
                <c:pt idx="160">
                  <c:v>0.15384647499042273</c:v>
                </c:pt>
                <c:pt idx="161">
                  <c:v>0.15384647499042273</c:v>
                </c:pt>
                <c:pt idx="162">
                  <c:v>0.15384647499042273</c:v>
                </c:pt>
                <c:pt idx="163">
                  <c:v>0.15384647499042273</c:v>
                </c:pt>
                <c:pt idx="164">
                  <c:v>0.15384647499042273</c:v>
                </c:pt>
                <c:pt idx="165">
                  <c:v>0.15384647499042273</c:v>
                </c:pt>
                <c:pt idx="166">
                  <c:v>0.15384647499042273</c:v>
                </c:pt>
                <c:pt idx="167">
                  <c:v>0.15384647499042273</c:v>
                </c:pt>
                <c:pt idx="168">
                  <c:v>0.15384647499042273</c:v>
                </c:pt>
                <c:pt idx="169">
                  <c:v>0.15384647499042273</c:v>
                </c:pt>
                <c:pt idx="170">
                  <c:v>0.15384647499042273</c:v>
                </c:pt>
                <c:pt idx="171">
                  <c:v>0.15384647499042273</c:v>
                </c:pt>
                <c:pt idx="172">
                  <c:v>0.15384647499042273</c:v>
                </c:pt>
                <c:pt idx="173">
                  <c:v>0.15384647499042273</c:v>
                </c:pt>
                <c:pt idx="174">
                  <c:v>0.15384647499042273</c:v>
                </c:pt>
                <c:pt idx="175">
                  <c:v>0.15384647499042273</c:v>
                </c:pt>
                <c:pt idx="176">
                  <c:v>0.15384647499042273</c:v>
                </c:pt>
                <c:pt idx="177">
                  <c:v>0.15384647499042273</c:v>
                </c:pt>
                <c:pt idx="178">
                  <c:v>0.15384647499042273</c:v>
                </c:pt>
                <c:pt idx="179">
                  <c:v>0.15384647499042273</c:v>
                </c:pt>
                <c:pt idx="180">
                  <c:v>0.15384647499042273</c:v>
                </c:pt>
                <c:pt idx="181">
                  <c:v>0.15384647499042273</c:v>
                </c:pt>
                <c:pt idx="182">
                  <c:v>0.15384647499042273</c:v>
                </c:pt>
                <c:pt idx="183">
                  <c:v>0.15384647499042273</c:v>
                </c:pt>
                <c:pt idx="184">
                  <c:v>0.15384647499042273</c:v>
                </c:pt>
                <c:pt idx="185">
                  <c:v>0.15384647499042273</c:v>
                </c:pt>
                <c:pt idx="186">
                  <c:v>0.15384647499042273</c:v>
                </c:pt>
                <c:pt idx="187">
                  <c:v>0.15384647499042273</c:v>
                </c:pt>
                <c:pt idx="188">
                  <c:v>0.15384647499042273</c:v>
                </c:pt>
                <c:pt idx="189">
                  <c:v>0.15384647499042273</c:v>
                </c:pt>
                <c:pt idx="190">
                  <c:v>0.15384647499042273</c:v>
                </c:pt>
                <c:pt idx="191">
                  <c:v>0.15384647499042273</c:v>
                </c:pt>
                <c:pt idx="192">
                  <c:v>0.15384647499042273</c:v>
                </c:pt>
                <c:pt idx="193">
                  <c:v>0.15384647499042273</c:v>
                </c:pt>
                <c:pt idx="194">
                  <c:v>0.15384647499042273</c:v>
                </c:pt>
                <c:pt idx="195">
                  <c:v>0.15384647499042273</c:v>
                </c:pt>
                <c:pt idx="196">
                  <c:v>0.15384647499042273</c:v>
                </c:pt>
                <c:pt idx="197">
                  <c:v>0.15384647499042273</c:v>
                </c:pt>
                <c:pt idx="198">
                  <c:v>0.15384647499042273</c:v>
                </c:pt>
                <c:pt idx="199">
                  <c:v>0.15384647499042273</c:v>
                </c:pt>
                <c:pt idx="200">
                  <c:v>0.15384647499042273</c:v>
                </c:pt>
                <c:pt idx="201">
                  <c:v>0.15384647499042273</c:v>
                </c:pt>
                <c:pt idx="202">
                  <c:v>0.15384647499042273</c:v>
                </c:pt>
                <c:pt idx="203">
                  <c:v>0.15384647499042273</c:v>
                </c:pt>
                <c:pt idx="204">
                  <c:v>0.15384647499042273</c:v>
                </c:pt>
                <c:pt idx="205">
                  <c:v>0.15384647499042273</c:v>
                </c:pt>
                <c:pt idx="206">
                  <c:v>0.15384647499042273</c:v>
                </c:pt>
                <c:pt idx="207">
                  <c:v>0.15384647499042273</c:v>
                </c:pt>
                <c:pt idx="208">
                  <c:v>0.15384647499042273</c:v>
                </c:pt>
                <c:pt idx="209">
                  <c:v>0.15384647499042273</c:v>
                </c:pt>
                <c:pt idx="210">
                  <c:v>0.15384647499042273</c:v>
                </c:pt>
                <c:pt idx="211">
                  <c:v>0.15384647499042273</c:v>
                </c:pt>
                <c:pt idx="212">
                  <c:v>0.15384647499042273</c:v>
                </c:pt>
                <c:pt idx="213">
                  <c:v>0.15384647499042273</c:v>
                </c:pt>
                <c:pt idx="214">
                  <c:v>0.15384647499042273</c:v>
                </c:pt>
                <c:pt idx="215">
                  <c:v>0.15384647499042273</c:v>
                </c:pt>
                <c:pt idx="216">
                  <c:v>0.15384647499042273</c:v>
                </c:pt>
                <c:pt idx="217">
                  <c:v>0.15384647499042273</c:v>
                </c:pt>
                <c:pt idx="218">
                  <c:v>0.15384647499042273</c:v>
                </c:pt>
                <c:pt idx="219">
                  <c:v>0.15384647499042273</c:v>
                </c:pt>
                <c:pt idx="220">
                  <c:v>0.15384647499042273</c:v>
                </c:pt>
                <c:pt idx="221">
                  <c:v>0.15384647499042273</c:v>
                </c:pt>
                <c:pt idx="222">
                  <c:v>0.15384647499042273</c:v>
                </c:pt>
                <c:pt idx="223">
                  <c:v>0.15384647499042273</c:v>
                </c:pt>
                <c:pt idx="224">
                  <c:v>0.15384647499042273</c:v>
                </c:pt>
                <c:pt idx="225">
                  <c:v>0.15384647499042273</c:v>
                </c:pt>
                <c:pt idx="226">
                  <c:v>0.15384647499042273</c:v>
                </c:pt>
                <c:pt idx="227">
                  <c:v>0.15384647499042273</c:v>
                </c:pt>
                <c:pt idx="228">
                  <c:v>0.15384647499042273</c:v>
                </c:pt>
                <c:pt idx="229">
                  <c:v>0.15384647499042273</c:v>
                </c:pt>
                <c:pt idx="230">
                  <c:v>0.15384647499042273</c:v>
                </c:pt>
                <c:pt idx="231">
                  <c:v>0.15384647499042273</c:v>
                </c:pt>
                <c:pt idx="232">
                  <c:v>0.15384647499042273</c:v>
                </c:pt>
                <c:pt idx="233">
                  <c:v>0.15384647499042273</c:v>
                </c:pt>
                <c:pt idx="234">
                  <c:v>0.15384647499042273</c:v>
                </c:pt>
                <c:pt idx="235">
                  <c:v>0.15384647499042273</c:v>
                </c:pt>
                <c:pt idx="236">
                  <c:v>0.15384647499042273</c:v>
                </c:pt>
                <c:pt idx="237">
                  <c:v>0.15384647499042273</c:v>
                </c:pt>
                <c:pt idx="238">
                  <c:v>0.15384647499042273</c:v>
                </c:pt>
                <c:pt idx="239">
                  <c:v>0.15384647499042273</c:v>
                </c:pt>
                <c:pt idx="240">
                  <c:v>0.15384647499042273</c:v>
                </c:pt>
                <c:pt idx="241">
                  <c:v>0.15384647499042273</c:v>
                </c:pt>
                <c:pt idx="242">
                  <c:v>0.15384647499042273</c:v>
                </c:pt>
                <c:pt idx="243">
                  <c:v>0.15384647499042273</c:v>
                </c:pt>
                <c:pt idx="244">
                  <c:v>0.15384647499042273</c:v>
                </c:pt>
                <c:pt idx="245">
                  <c:v>0.15384647499042273</c:v>
                </c:pt>
                <c:pt idx="246">
                  <c:v>0.15384647499042273</c:v>
                </c:pt>
                <c:pt idx="247">
                  <c:v>0.15384647499042273</c:v>
                </c:pt>
                <c:pt idx="248">
                  <c:v>0.15384647499042273</c:v>
                </c:pt>
                <c:pt idx="249">
                  <c:v>0.15384647499042273</c:v>
                </c:pt>
                <c:pt idx="250">
                  <c:v>0.15384647499042273</c:v>
                </c:pt>
                <c:pt idx="251">
                  <c:v>0.15384647499042273</c:v>
                </c:pt>
                <c:pt idx="252">
                  <c:v>0.15384647499042273</c:v>
                </c:pt>
                <c:pt idx="253">
                  <c:v>0.15384647499042273</c:v>
                </c:pt>
                <c:pt idx="254">
                  <c:v>0.15384647499042273</c:v>
                </c:pt>
                <c:pt idx="255">
                  <c:v>0.15384647499042273</c:v>
                </c:pt>
                <c:pt idx="256">
                  <c:v>0.15384647499042273</c:v>
                </c:pt>
                <c:pt idx="257">
                  <c:v>0.15384647499042273</c:v>
                </c:pt>
                <c:pt idx="258">
                  <c:v>0.15384647499042273</c:v>
                </c:pt>
                <c:pt idx="259">
                  <c:v>0.15384647499042273</c:v>
                </c:pt>
                <c:pt idx="260">
                  <c:v>0.15384647499042273</c:v>
                </c:pt>
                <c:pt idx="261">
                  <c:v>0.15384647499042273</c:v>
                </c:pt>
                <c:pt idx="262">
                  <c:v>0.15384647499042273</c:v>
                </c:pt>
                <c:pt idx="263">
                  <c:v>0.15384647499042273</c:v>
                </c:pt>
                <c:pt idx="264">
                  <c:v>0.15384647499042273</c:v>
                </c:pt>
                <c:pt idx="265">
                  <c:v>0.15384647499042273</c:v>
                </c:pt>
                <c:pt idx="266">
                  <c:v>0.15384647499042273</c:v>
                </c:pt>
                <c:pt idx="267">
                  <c:v>0.15384647499042273</c:v>
                </c:pt>
                <c:pt idx="268">
                  <c:v>0.15384647499042273</c:v>
                </c:pt>
                <c:pt idx="269">
                  <c:v>0.15384647499042273</c:v>
                </c:pt>
                <c:pt idx="270">
                  <c:v>0.15384647499042273</c:v>
                </c:pt>
                <c:pt idx="271">
                  <c:v>0.15384647499042273</c:v>
                </c:pt>
                <c:pt idx="272">
                  <c:v>0.15384647499042273</c:v>
                </c:pt>
                <c:pt idx="273">
                  <c:v>0.15384647499042273</c:v>
                </c:pt>
                <c:pt idx="274">
                  <c:v>0.15384647499042273</c:v>
                </c:pt>
                <c:pt idx="275">
                  <c:v>0.15384647499042273</c:v>
                </c:pt>
                <c:pt idx="276">
                  <c:v>0.15384647499042273</c:v>
                </c:pt>
                <c:pt idx="277">
                  <c:v>0.15384647499042273</c:v>
                </c:pt>
                <c:pt idx="278">
                  <c:v>0.15384647499042273</c:v>
                </c:pt>
                <c:pt idx="279">
                  <c:v>0.15384647499042273</c:v>
                </c:pt>
                <c:pt idx="280">
                  <c:v>0.15384647499042273</c:v>
                </c:pt>
                <c:pt idx="281">
                  <c:v>0.15384647499042273</c:v>
                </c:pt>
                <c:pt idx="282">
                  <c:v>0.15384647499042273</c:v>
                </c:pt>
                <c:pt idx="283">
                  <c:v>0.15384647499042273</c:v>
                </c:pt>
                <c:pt idx="284">
                  <c:v>0.15384647499042273</c:v>
                </c:pt>
                <c:pt idx="285">
                  <c:v>0.15384647499042273</c:v>
                </c:pt>
                <c:pt idx="286">
                  <c:v>0.15384647499042273</c:v>
                </c:pt>
                <c:pt idx="287">
                  <c:v>0.15384647499042273</c:v>
                </c:pt>
                <c:pt idx="288">
                  <c:v>0.15384647499042273</c:v>
                </c:pt>
                <c:pt idx="289">
                  <c:v>0.15384647499042273</c:v>
                </c:pt>
                <c:pt idx="290">
                  <c:v>0.15384647499042273</c:v>
                </c:pt>
                <c:pt idx="291">
                  <c:v>0.15384647499042273</c:v>
                </c:pt>
                <c:pt idx="292">
                  <c:v>0.15384647499042273</c:v>
                </c:pt>
                <c:pt idx="293">
                  <c:v>0.15384647499042273</c:v>
                </c:pt>
                <c:pt idx="294">
                  <c:v>0.15384647499042273</c:v>
                </c:pt>
                <c:pt idx="295">
                  <c:v>0.15384647499042273</c:v>
                </c:pt>
                <c:pt idx="296">
                  <c:v>0.15384647499042273</c:v>
                </c:pt>
                <c:pt idx="297">
                  <c:v>0.15384647499042273</c:v>
                </c:pt>
                <c:pt idx="298">
                  <c:v>0.15384647499042273</c:v>
                </c:pt>
                <c:pt idx="299">
                  <c:v>0.15384647499042273</c:v>
                </c:pt>
                <c:pt idx="300">
                  <c:v>0.15384647499042273</c:v>
                </c:pt>
                <c:pt idx="301">
                  <c:v>0.15384647499042273</c:v>
                </c:pt>
                <c:pt idx="302">
                  <c:v>0.15384647499042273</c:v>
                </c:pt>
                <c:pt idx="303">
                  <c:v>0.15384647499042273</c:v>
                </c:pt>
                <c:pt idx="304">
                  <c:v>0.15384647499042273</c:v>
                </c:pt>
                <c:pt idx="305">
                  <c:v>0.15384647499042273</c:v>
                </c:pt>
                <c:pt idx="306">
                  <c:v>0.15384647499042273</c:v>
                </c:pt>
                <c:pt idx="307">
                  <c:v>0.15384647499042273</c:v>
                </c:pt>
                <c:pt idx="308">
                  <c:v>0.15384647499042273</c:v>
                </c:pt>
                <c:pt idx="309">
                  <c:v>0.15384647499042273</c:v>
                </c:pt>
                <c:pt idx="310">
                  <c:v>0.15384647499042273</c:v>
                </c:pt>
                <c:pt idx="311">
                  <c:v>0.15384647499042273</c:v>
                </c:pt>
                <c:pt idx="312">
                  <c:v>0.15384647499042273</c:v>
                </c:pt>
                <c:pt idx="313">
                  <c:v>0.15384647499042273</c:v>
                </c:pt>
                <c:pt idx="314">
                  <c:v>0.15384647499042273</c:v>
                </c:pt>
                <c:pt idx="315">
                  <c:v>0.15384647499042273</c:v>
                </c:pt>
                <c:pt idx="316">
                  <c:v>0.15384647499042273</c:v>
                </c:pt>
                <c:pt idx="317">
                  <c:v>0.15384647499042273</c:v>
                </c:pt>
                <c:pt idx="318">
                  <c:v>0.15384647499042273</c:v>
                </c:pt>
                <c:pt idx="319">
                  <c:v>0.15384647499042273</c:v>
                </c:pt>
                <c:pt idx="320">
                  <c:v>0.15384647499042273</c:v>
                </c:pt>
                <c:pt idx="321">
                  <c:v>0.15384647499042273</c:v>
                </c:pt>
                <c:pt idx="322">
                  <c:v>0.15384647499042273</c:v>
                </c:pt>
                <c:pt idx="323">
                  <c:v>0.15384647499042273</c:v>
                </c:pt>
                <c:pt idx="324">
                  <c:v>0.15384647499042273</c:v>
                </c:pt>
                <c:pt idx="325">
                  <c:v>0.15384647499042273</c:v>
                </c:pt>
                <c:pt idx="326">
                  <c:v>0.15384647499042273</c:v>
                </c:pt>
                <c:pt idx="327">
                  <c:v>0.15384647499042273</c:v>
                </c:pt>
                <c:pt idx="328">
                  <c:v>0.15384647499042273</c:v>
                </c:pt>
                <c:pt idx="329">
                  <c:v>0.15384647499042273</c:v>
                </c:pt>
                <c:pt idx="330">
                  <c:v>0.15384647499042273</c:v>
                </c:pt>
                <c:pt idx="331">
                  <c:v>0.15384647499042273</c:v>
                </c:pt>
                <c:pt idx="332">
                  <c:v>0.15384647499042273</c:v>
                </c:pt>
                <c:pt idx="333">
                  <c:v>0.15384647499042273</c:v>
                </c:pt>
                <c:pt idx="334">
                  <c:v>0.15384647499042273</c:v>
                </c:pt>
                <c:pt idx="335">
                  <c:v>0.15384647499042273</c:v>
                </c:pt>
                <c:pt idx="336">
                  <c:v>0.15384647499042273</c:v>
                </c:pt>
                <c:pt idx="337">
                  <c:v>0.15384647499042273</c:v>
                </c:pt>
                <c:pt idx="338">
                  <c:v>0.15384647499042273</c:v>
                </c:pt>
                <c:pt idx="339">
                  <c:v>0.15384647499042273</c:v>
                </c:pt>
                <c:pt idx="340">
                  <c:v>0.15384647499042273</c:v>
                </c:pt>
                <c:pt idx="341">
                  <c:v>0.15384647499042273</c:v>
                </c:pt>
                <c:pt idx="342">
                  <c:v>0.15384647499042273</c:v>
                </c:pt>
                <c:pt idx="343">
                  <c:v>0.15384647499042273</c:v>
                </c:pt>
                <c:pt idx="344">
                  <c:v>0.15384647499042273</c:v>
                </c:pt>
                <c:pt idx="345">
                  <c:v>0.15384647499042273</c:v>
                </c:pt>
                <c:pt idx="346">
                  <c:v>0.15384647499042273</c:v>
                </c:pt>
                <c:pt idx="347">
                  <c:v>0.15384647499042273</c:v>
                </c:pt>
                <c:pt idx="348">
                  <c:v>0.15384647499042273</c:v>
                </c:pt>
                <c:pt idx="349">
                  <c:v>0.15384647499042273</c:v>
                </c:pt>
                <c:pt idx="350">
                  <c:v>0.15384647499042273</c:v>
                </c:pt>
                <c:pt idx="351">
                  <c:v>0.15384647499042273</c:v>
                </c:pt>
                <c:pt idx="352">
                  <c:v>0.15384647499042273</c:v>
                </c:pt>
                <c:pt idx="353">
                  <c:v>0.15384647499042273</c:v>
                </c:pt>
                <c:pt idx="354">
                  <c:v>0.15384647499042273</c:v>
                </c:pt>
                <c:pt idx="355">
                  <c:v>0.15384647499042273</c:v>
                </c:pt>
                <c:pt idx="356">
                  <c:v>0.15384647499042273</c:v>
                </c:pt>
                <c:pt idx="357">
                  <c:v>0.15384647499042273</c:v>
                </c:pt>
                <c:pt idx="358">
                  <c:v>0.15384647499042273</c:v>
                </c:pt>
                <c:pt idx="359">
                  <c:v>0.15384647499042273</c:v>
                </c:pt>
                <c:pt idx="360">
                  <c:v>0.15384647499042273</c:v>
                </c:pt>
                <c:pt idx="361">
                  <c:v>0.15384647499042273</c:v>
                </c:pt>
                <c:pt idx="362">
                  <c:v>0.15384647499042273</c:v>
                </c:pt>
                <c:pt idx="363">
                  <c:v>0.15384647499042273</c:v>
                </c:pt>
                <c:pt idx="364">
                  <c:v>0.15384647499042273</c:v>
                </c:pt>
                <c:pt idx="365">
                  <c:v>0.15384647499042273</c:v>
                </c:pt>
                <c:pt idx="366">
                  <c:v>0.15384647499042273</c:v>
                </c:pt>
                <c:pt idx="367">
                  <c:v>0.15384647499042273</c:v>
                </c:pt>
                <c:pt idx="368">
                  <c:v>0.15384647499042273</c:v>
                </c:pt>
                <c:pt idx="369">
                  <c:v>0.15384647499042273</c:v>
                </c:pt>
                <c:pt idx="370">
                  <c:v>0.15384647499042273</c:v>
                </c:pt>
                <c:pt idx="371">
                  <c:v>0.15384647499042273</c:v>
                </c:pt>
                <c:pt idx="372">
                  <c:v>0.15384647499042273</c:v>
                </c:pt>
                <c:pt idx="373">
                  <c:v>0.15384647499042273</c:v>
                </c:pt>
                <c:pt idx="374">
                  <c:v>0.15384647499042273</c:v>
                </c:pt>
                <c:pt idx="375">
                  <c:v>0.15384647499042273</c:v>
                </c:pt>
                <c:pt idx="376">
                  <c:v>0.15384647499042273</c:v>
                </c:pt>
                <c:pt idx="377">
                  <c:v>0.15384647499042273</c:v>
                </c:pt>
                <c:pt idx="378">
                  <c:v>0.15384647499042273</c:v>
                </c:pt>
                <c:pt idx="379">
                  <c:v>0.15384647499042273</c:v>
                </c:pt>
                <c:pt idx="380">
                  <c:v>0.15384647499042273</c:v>
                </c:pt>
                <c:pt idx="381">
                  <c:v>0.15384647499042273</c:v>
                </c:pt>
                <c:pt idx="382">
                  <c:v>0.15384647499042273</c:v>
                </c:pt>
                <c:pt idx="383">
                  <c:v>0.15384647499042273</c:v>
                </c:pt>
                <c:pt idx="384">
                  <c:v>0.15384647499042273</c:v>
                </c:pt>
                <c:pt idx="385">
                  <c:v>0.15384647499042273</c:v>
                </c:pt>
                <c:pt idx="386">
                  <c:v>0.15384647499042273</c:v>
                </c:pt>
                <c:pt idx="387">
                  <c:v>0.15384647499042273</c:v>
                </c:pt>
                <c:pt idx="388">
                  <c:v>0.15384647499042273</c:v>
                </c:pt>
                <c:pt idx="389">
                  <c:v>0.15384647499042273</c:v>
                </c:pt>
                <c:pt idx="390">
                  <c:v>0.15384647499042273</c:v>
                </c:pt>
                <c:pt idx="391">
                  <c:v>0.15384647499042273</c:v>
                </c:pt>
                <c:pt idx="392">
                  <c:v>0.15384647499042273</c:v>
                </c:pt>
                <c:pt idx="393">
                  <c:v>0.15384647499042273</c:v>
                </c:pt>
                <c:pt idx="394">
                  <c:v>0.15384647499042273</c:v>
                </c:pt>
                <c:pt idx="395">
                  <c:v>0.15384647499042273</c:v>
                </c:pt>
                <c:pt idx="396">
                  <c:v>0.15384647499042273</c:v>
                </c:pt>
                <c:pt idx="397">
                  <c:v>0.15384647499042273</c:v>
                </c:pt>
                <c:pt idx="398">
                  <c:v>0.15384647499042273</c:v>
                </c:pt>
                <c:pt idx="399">
                  <c:v>0.15384647499042273</c:v>
                </c:pt>
                <c:pt idx="400">
                  <c:v>0.15384647499042273</c:v>
                </c:pt>
                <c:pt idx="401">
                  <c:v>0.15384647499042273</c:v>
                </c:pt>
                <c:pt idx="402">
                  <c:v>0.15384647499042273</c:v>
                </c:pt>
                <c:pt idx="403">
                  <c:v>0.15384647499042273</c:v>
                </c:pt>
                <c:pt idx="404">
                  <c:v>0.15384647499042273</c:v>
                </c:pt>
                <c:pt idx="405">
                  <c:v>0.15384647499042273</c:v>
                </c:pt>
                <c:pt idx="406">
                  <c:v>0.15384647499042273</c:v>
                </c:pt>
                <c:pt idx="407">
                  <c:v>0.15384647499042273</c:v>
                </c:pt>
                <c:pt idx="408">
                  <c:v>0.15384647499042273</c:v>
                </c:pt>
                <c:pt idx="409">
                  <c:v>0.15384647499042273</c:v>
                </c:pt>
                <c:pt idx="410">
                  <c:v>0.15384647499042273</c:v>
                </c:pt>
                <c:pt idx="411">
                  <c:v>0.15384647499042273</c:v>
                </c:pt>
                <c:pt idx="412">
                  <c:v>0.15384647499042273</c:v>
                </c:pt>
                <c:pt idx="413">
                  <c:v>0.15384647499042273</c:v>
                </c:pt>
                <c:pt idx="414">
                  <c:v>0.15384647499042273</c:v>
                </c:pt>
                <c:pt idx="415">
                  <c:v>0.15384647499042273</c:v>
                </c:pt>
                <c:pt idx="416">
                  <c:v>0.15384647499042273</c:v>
                </c:pt>
                <c:pt idx="417">
                  <c:v>0.15384647499042273</c:v>
                </c:pt>
                <c:pt idx="418">
                  <c:v>0.15384647499042273</c:v>
                </c:pt>
                <c:pt idx="419">
                  <c:v>0.15384647499042273</c:v>
                </c:pt>
                <c:pt idx="420">
                  <c:v>0.15384647499042273</c:v>
                </c:pt>
                <c:pt idx="421">
                  <c:v>0.15384647499042273</c:v>
                </c:pt>
                <c:pt idx="422">
                  <c:v>0.15384647499042273</c:v>
                </c:pt>
                <c:pt idx="423">
                  <c:v>0.15384647499042273</c:v>
                </c:pt>
                <c:pt idx="424">
                  <c:v>0.15384647499042273</c:v>
                </c:pt>
                <c:pt idx="425">
                  <c:v>0.15384647499042273</c:v>
                </c:pt>
                <c:pt idx="426">
                  <c:v>0.15384647499042273</c:v>
                </c:pt>
                <c:pt idx="427">
                  <c:v>0.15384647499042273</c:v>
                </c:pt>
                <c:pt idx="428">
                  <c:v>0.15384647499042273</c:v>
                </c:pt>
                <c:pt idx="429">
                  <c:v>0.15384647499042273</c:v>
                </c:pt>
                <c:pt idx="430">
                  <c:v>0.15384647499042273</c:v>
                </c:pt>
                <c:pt idx="431">
                  <c:v>0.15384647499042273</c:v>
                </c:pt>
                <c:pt idx="432">
                  <c:v>0.15384647499042273</c:v>
                </c:pt>
                <c:pt idx="433">
                  <c:v>0.15384647499042273</c:v>
                </c:pt>
                <c:pt idx="434">
                  <c:v>0.15384647499042273</c:v>
                </c:pt>
                <c:pt idx="435">
                  <c:v>0.15384647499042273</c:v>
                </c:pt>
                <c:pt idx="436">
                  <c:v>0.15384647499042273</c:v>
                </c:pt>
                <c:pt idx="437">
                  <c:v>0.15384647499042273</c:v>
                </c:pt>
                <c:pt idx="438">
                  <c:v>0.15384647499042273</c:v>
                </c:pt>
                <c:pt idx="439">
                  <c:v>0.15384647499042273</c:v>
                </c:pt>
                <c:pt idx="440">
                  <c:v>0.15384647499042273</c:v>
                </c:pt>
                <c:pt idx="441">
                  <c:v>0.15384647499042273</c:v>
                </c:pt>
                <c:pt idx="442">
                  <c:v>0.15384647499042273</c:v>
                </c:pt>
                <c:pt idx="443">
                  <c:v>0.15384647499042273</c:v>
                </c:pt>
                <c:pt idx="444">
                  <c:v>0.15384647499042273</c:v>
                </c:pt>
                <c:pt idx="445">
                  <c:v>0.15384647499042273</c:v>
                </c:pt>
                <c:pt idx="446">
                  <c:v>0.15384647499042273</c:v>
                </c:pt>
                <c:pt idx="447">
                  <c:v>0.15384647499042273</c:v>
                </c:pt>
                <c:pt idx="448">
                  <c:v>0.15384647499042273</c:v>
                </c:pt>
                <c:pt idx="449">
                  <c:v>0.15384647499042273</c:v>
                </c:pt>
                <c:pt idx="450">
                  <c:v>0.15384647499042273</c:v>
                </c:pt>
                <c:pt idx="451">
                  <c:v>0.15384647499042273</c:v>
                </c:pt>
                <c:pt idx="452">
                  <c:v>0.15384647499042273</c:v>
                </c:pt>
                <c:pt idx="453">
                  <c:v>0.15384647499042273</c:v>
                </c:pt>
                <c:pt idx="454">
                  <c:v>0.15384647499042273</c:v>
                </c:pt>
                <c:pt idx="455">
                  <c:v>0.15384647499042273</c:v>
                </c:pt>
                <c:pt idx="456">
                  <c:v>0.15384647499042273</c:v>
                </c:pt>
                <c:pt idx="457">
                  <c:v>0.15384647499042273</c:v>
                </c:pt>
                <c:pt idx="458">
                  <c:v>0.15384647499042273</c:v>
                </c:pt>
                <c:pt idx="459">
                  <c:v>0.15384647499042273</c:v>
                </c:pt>
                <c:pt idx="460">
                  <c:v>0.15384647499042273</c:v>
                </c:pt>
                <c:pt idx="461">
                  <c:v>0.15384647499042273</c:v>
                </c:pt>
                <c:pt idx="462">
                  <c:v>0.15384647499042273</c:v>
                </c:pt>
                <c:pt idx="463">
                  <c:v>0.15384647499042273</c:v>
                </c:pt>
                <c:pt idx="464">
                  <c:v>0.15384647499042273</c:v>
                </c:pt>
                <c:pt idx="465">
                  <c:v>0.15384647499042273</c:v>
                </c:pt>
                <c:pt idx="466">
                  <c:v>0.15384647499042273</c:v>
                </c:pt>
                <c:pt idx="467">
                  <c:v>0.15384647499042273</c:v>
                </c:pt>
                <c:pt idx="468">
                  <c:v>0.15384647499042273</c:v>
                </c:pt>
                <c:pt idx="469">
                  <c:v>0.15384647499042273</c:v>
                </c:pt>
                <c:pt idx="470">
                  <c:v>0.15384647499042273</c:v>
                </c:pt>
                <c:pt idx="471">
                  <c:v>0.15384647499042273</c:v>
                </c:pt>
                <c:pt idx="472">
                  <c:v>0.15384647499042273</c:v>
                </c:pt>
                <c:pt idx="473">
                  <c:v>0.15384647499042273</c:v>
                </c:pt>
                <c:pt idx="474">
                  <c:v>0.15384647499042273</c:v>
                </c:pt>
                <c:pt idx="475">
                  <c:v>0.15384647499042273</c:v>
                </c:pt>
                <c:pt idx="476">
                  <c:v>0.15384647499042273</c:v>
                </c:pt>
                <c:pt idx="477">
                  <c:v>0.15384647499042273</c:v>
                </c:pt>
                <c:pt idx="478">
                  <c:v>0.15384647499042273</c:v>
                </c:pt>
                <c:pt idx="479">
                  <c:v>0.15384647499042273</c:v>
                </c:pt>
                <c:pt idx="480">
                  <c:v>0.15384647499042273</c:v>
                </c:pt>
                <c:pt idx="481">
                  <c:v>0.15384647499042273</c:v>
                </c:pt>
                <c:pt idx="482">
                  <c:v>0.15384647499042273</c:v>
                </c:pt>
                <c:pt idx="483">
                  <c:v>0.15384647499042273</c:v>
                </c:pt>
                <c:pt idx="484">
                  <c:v>0.15384647499042273</c:v>
                </c:pt>
                <c:pt idx="485">
                  <c:v>0.15384647499042273</c:v>
                </c:pt>
                <c:pt idx="486">
                  <c:v>0.15384647499042273</c:v>
                </c:pt>
                <c:pt idx="487">
                  <c:v>0.15384647499042273</c:v>
                </c:pt>
                <c:pt idx="488">
                  <c:v>0.15384647499042273</c:v>
                </c:pt>
                <c:pt idx="489">
                  <c:v>0.15384647499042273</c:v>
                </c:pt>
                <c:pt idx="490">
                  <c:v>0.15384647499042273</c:v>
                </c:pt>
                <c:pt idx="491">
                  <c:v>0.15384647499042273</c:v>
                </c:pt>
                <c:pt idx="492">
                  <c:v>0.15384647499042273</c:v>
                </c:pt>
                <c:pt idx="493">
                  <c:v>0.15384647499042273</c:v>
                </c:pt>
                <c:pt idx="494">
                  <c:v>0.15384647499042273</c:v>
                </c:pt>
                <c:pt idx="495">
                  <c:v>0.15384647499042273</c:v>
                </c:pt>
                <c:pt idx="496">
                  <c:v>0.15384647499042273</c:v>
                </c:pt>
                <c:pt idx="497">
                  <c:v>0.15384647499042273</c:v>
                </c:pt>
                <c:pt idx="498">
                  <c:v>0.15384647499042273</c:v>
                </c:pt>
                <c:pt idx="499">
                  <c:v>0.15384647499042273</c:v>
                </c:pt>
                <c:pt idx="500">
                  <c:v>0.15384647499042273</c:v>
                </c:pt>
                <c:pt idx="501">
                  <c:v>0.15384647499042273</c:v>
                </c:pt>
                <c:pt idx="502">
                  <c:v>0.15384647499042273</c:v>
                </c:pt>
                <c:pt idx="503">
                  <c:v>0.15384647499042273</c:v>
                </c:pt>
                <c:pt idx="504">
                  <c:v>0.15384647499042273</c:v>
                </c:pt>
                <c:pt idx="505">
                  <c:v>0.15384647499042273</c:v>
                </c:pt>
                <c:pt idx="506">
                  <c:v>0.15384647499042273</c:v>
                </c:pt>
                <c:pt idx="507">
                  <c:v>0.15384647499042273</c:v>
                </c:pt>
                <c:pt idx="508">
                  <c:v>0.15384647499042273</c:v>
                </c:pt>
                <c:pt idx="509">
                  <c:v>0.15384647499042273</c:v>
                </c:pt>
                <c:pt idx="510">
                  <c:v>0.15384647499042273</c:v>
                </c:pt>
                <c:pt idx="511">
                  <c:v>0.15384647499042273</c:v>
                </c:pt>
                <c:pt idx="512">
                  <c:v>0.15384647499042273</c:v>
                </c:pt>
                <c:pt idx="513">
                  <c:v>0.15384647499042273</c:v>
                </c:pt>
                <c:pt idx="514">
                  <c:v>0.15384647499042273</c:v>
                </c:pt>
                <c:pt idx="515">
                  <c:v>0.15384647499042273</c:v>
                </c:pt>
                <c:pt idx="516">
                  <c:v>0.15384647499042273</c:v>
                </c:pt>
                <c:pt idx="517">
                  <c:v>0.15384647499042273</c:v>
                </c:pt>
                <c:pt idx="518">
                  <c:v>0.15384647499042273</c:v>
                </c:pt>
                <c:pt idx="519">
                  <c:v>0.15384647499042273</c:v>
                </c:pt>
                <c:pt idx="520">
                  <c:v>0.15384647499042273</c:v>
                </c:pt>
                <c:pt idx="521">
                  <c:v>0.15384647499042273</c:v>
                </c:pt>
                <c:pt idx="522">
                  <c:v>0.15384647499042273</c:v>
                </c:pt>
                <c:pt idx="523">
                  <c:v>0.15384647499042273</c:v>
                </c:pt>
                <c:pt idx="524">
                  <c:v>0.15384647499042273</c:v>
                </c:pt>
                <c:pt idx="525">
                  <c:v>0.15384647499042273</c:v>
                </c:pt>
                <c:pt idx="526">
                  <c:v>0.15384647499042273</c:v>
                </c:pt>
                <c:pt idx="527">
                  <c:v>0.15384647499042273</c:v>
                </c:pt>
                <c:pt idx="528">
                  <c:v>0.15384647499042273</c:v>
                </c:pt>
                <c:pt idx="529">
                  <c:v>0.15384647499042273</c:v>
                </c:pt>
                <c:pt idx="530">
                  <c:v>0.15384647499042273</c:v>
                </c:pt>
                <c:pt idx="531">
                  <c:v>0.15384647499042273</c:v>
                </c:pt>
                <c:pt idx="532">
                  <c:v>0.15384647499042273</c:v>
                </c:pt>
                <c:pt idx="533">
                  <c:v>0.15384647499042273</c:v>
                </c:pt>
                <c:pt idx="534">
                  <c:v>0.15384647499042273</c:v>
                </c:pt>
                <c:pt idx="535">
                  <c:v>0.15384647499042273</c:v>
                </c:pt>
                <c:pt idx="536">
                  <c:v>0.15384647499042273</c:v>
                </c:pt>
                <c:pt idx="537">
                  <c:v>0.15384647499042273</c:v>
                </c:pt>
                <c:pt idx="538">
                  <c:v>0.15384647499042273</c:v>
                </c:pt>
                <c:pt idx="539">
                  <c:v>0.15384647499042273</c:v>
                </c:pt>
                <c:pt idx="540">
                  <c:v>0.15384647499042273</c:v>
                </c:pt>
                <c:pt idx="541">
                  <c:v>0.15384647499042273</c:v>
                </c:pt>
                <c:pt idx="542">
                  <c:v>0.15384647499042273</c:v>
                </c:pt>
                <c:pt idx="543">
                  <c:v>0.15384647499042273</c:v>
                </c:pt>
                <c:pt idx="544">
                  <c:v>0.15384647499042273</c:v>
                </c:pt>
                <c:pt idx="545">
                  <c:v>0.15384647499042273</c:v>
                </c:pt>
                <c:pt idx="546">
                  <c:v>0.15384647499042273</c:v>
                </c:pt>
                <c:pt idx="547">
                  <c:v>0.15384647499042273</c:v>
                </c:pt>
                <c:pt idx="548">
                  <c:v>0.15384647499042273</c:v>
                </c:pt>
                <c:pt idx="549">
                  <c:v>0.15384647499042273</c:v>
                </c:pt>
                <c:pt idx="550">
                  <c:v>0.15384647499042273</c:v>
                </c:pt>
                <c:pt idx="551">
                  <c:v>0.15384647499042273</c:v>
                </c:pt>
                <c:pt idx="552">
                  <c:v>0.15384647499042273</c:v>
                </c:pt>
                <c:pt idx="553">
                  <c:v>0.15384647499042273</c:v>
                </c:pt>
                <c:pt idx="554">
                  <c:v>0.15384647499042273</c:v>
                </c:pt>
                <c:pt idx="555">
                  <c:v>0.15384647499042273</c:v>
                </c:pt>
                <c:pt idx="556">
                  <c:v>0.15384647499042273</c:v>
                </c:pt>
                <c:pt idx="557">
                  <c:v>0.15384647499042273</c:v>
                </c:pt>
                <c:pt idx="558">
                  <c:v>0.15384647499042273</c:v>
                </c:pt>
                <c:pt idx="559">
                  <c:v>0.15384647499042273</c:v>
                </c:pt>
                <c:pt idx="560">
                  <c:v>0.15384647499042273</c:v>
                </c:pt>
                <c:pt idx="561">
                  <c:v>0.15384647499042273</c:v>
                </c:pt>
                <c:pt idx="562">
                  <c:v>0.15384647499042273</c:v>
                </c:pt>
                <c:pt idx="563">
                  <c:v>0.15384647499042273</c:v>
                </c:pt>
                <c:pt idx="564">
                  <c:v>0.15384647499042273</c:v>
                </c:pt>
                <c:pt idx="565">
                  <c:v>0.15384647499042273</c:v>
                </c:pt>
                <c:pt idx="566">
                  <c:v>0.15384647499042273</c:v>
                </c:pt>
                <c:pt idx="567">
                  <c:v>0.15384647499042273</c:v>
                </c:pt>
                <c:pt idx="568">
                  <c:v>0.15384647499042273</c:v>
                </c:pt>
                <c:pt idx="569">
                  <c:v>0.15384647499042273</c:v>
                </c:pt>
                <c:pt idx="570">
                  <c:v>0.15384647499042273</c:v>
                </c:pt>
                <c:pt idx="571">
                  <c:v>0.15384647499042273</c:v>
                </c:pt>
                <c:pt idx="572">
                  <c:v>0.15384647499042273</c:v>
                </c:pt>
                <c:pt idx="573">
                  <c:v>0.15384647499042273</c:v>
                </c:pt>
                <c:pt idx="574">
                  <c:v>0.15384647499042273</c:v>
                </c:pt>
                <c:pt idx="575">
                  <c:v>0.15384647499042273</c:v>
                </c:pt>
                <c:pt idx="576">
                  <c:v>0.15384647499042273</c:v>
                </c:pt>
                <c:pt idx="577">
                  <c:v>0.15384647499042273</c:v>
                </c:pt>
                <c:pt idx="578">
                  <c:v>0.15384647499042273</c:v>
                </c:pt>
                <c:pt idx="579">
                  <c:v>0.15384647499042273</c:v>
                </c:pt>
                <c:pt idx="580">
                  <c:v>0.15384647499042273</c:v>
                </c:pt>
                <c:pt idx="581">
                  <c:v>0.15384647499042273</c:v>
                </c:pt>
                <c:pt idx="582">
                  <c:v>0.15384647499042273</c:v>
                </c:pt>
                <c:pt idx="583">
                  <c:v>0.15384647499042273</c:v>
                </c:pt>
                <c:pt idx="584">
                  <c:v>0.15384647499042273</c:v>
                </c:pt>
                <c:pt idx="585">
                  <c:v>0.15384647499042273</c:v>
                </c:pt>
                <c:pt idx="586">
                  <c:v>0.15384647499042273</c:v>
                </c:pt>
                <c:pt idx="587">
                  <c:v>0.15384647499042273</c:v>
                </c:pt>
                <c:pt idx="588">
                  <c:v>0.15384647499042273</c:v>
                </c:pt>
                <c:pt idx="589">
                  <c:v>0.15384647499042273</c:v>
                </c:pt>
                <c:pt idx="590">
                  <c:v>0.15384647499042273</c:v>
                </c:pt>
                <c:pt idx="591">
                  <c:v>0.15384647499042273</c:v>
                </c:pt>
                <c:pt idx="592">
                  <c:v>0.15384647499042273</c:v>
                </c:pt>
                <c:pt idx="593">
                  <c:v>0.15384647499042273</c:v>
                </c:pt>
                <c:pt idx="594">
                  <c:v>0.15384647499042273</c:v>
                </c:pt>
                <c:pt idx="595">
                  <c:v>0.15384647499042273</c:v>
                </c:pt>
                <c:pt idx="596">
                  <c:v>0.15384647499042273</c:v>
                </c:pt>
                <c:pt idx="597">
                  <c:v>0.15384647499042273</c:v>
                </c:pt>
                <c:pt idx="598">
                  <c:v>0.15384647499042273</c:v>
                </c:pt>
                <c:pt idx="599">
                  <c:v>0.15384647499042273</c:v>
                </c:pt>
                <c:pt idx="600">
                  <c:v>0.15384647499042273</c:v>
                </c:pt>
                <c:pt idx="601">
                  <c:v>0.15384647499042273</c:v>
                </c:pt>
                <c:pt idx="602">
                  <c:v>0.15384647499042273</c:v>
                </c:pt>
                <c:pt idx="603">
                  <c:v>0.15384647499042273</c:v>
                </c:pt>
                <c:pt idx="604">
                  <c:v>0.15384647499042273</c:v>
                </c:pt>
                <c:pt idx="605">
                  <c:v>0.15384647499042273</c:v>
                </c:pt>
                <c:pt idx="606">
                  <c:v>0.15384647499042273</c:v>
                </c:pt>
                <c:pt idx="607">
                  <c:v>0.15384647499042273</c:v>
                </c:pt>
                <c:pt idx="608">
                  <c:v>0.15384647499042273</c:v>
                </c:pt>
                <c:pt idx="609">
                  <c:v>0.15384647499042273</c:v>
                </c:pt>
                <c:pt idx="610">
                  <c:v>0.15384647499042273</c:v>
                </c:pt>
                <c:pt idx="611">
                  <c:v>0.15384647499042273</c:v>
                </c:pt>
                <c:pt idx="612">
                  <c:v>0.15384647499042273</c:v>
                </c:pt>
                <c:pt idx="613">
                  <c:v>0.15384647499042273</c:v>
                </c:pt>
                <c:pt idx="614">
                  <c:v>0.15384647499042273</c:v>
                </c:pt>
                <c:pt idx="615">
                  <c:v>0.15384647499042273</c:v>
                </c:pt>
                <c:pt idx="616">
                  <c:v>0.15384647499042273</c:v>
                </c:pt>
                <c:pt idx="617">
                  <c:v>0.15384647499042273</c:v>
                </c:pt>
                <c:pt idx="618">
                  <c:v>0.15384647499042273</c:v>
                </c:pt>
                <c:pt idx="619">
                  <c:v>0.15384647499042273</c:v>
                </c:pt>
                <c:pt idx="620">
                  <c:v>0.15384647499042273</c:v>
                </c:pt>
                <c:pt idx="621">
                  <c:v>0.15384647499042273</c:v>
                </c:pt>
                <c:pt idx="622">
                  <c:v>0.15384647499042273</c:v>
                </c:pt>
                <c:pt idx="623">
                  <c:v>0.15384647499042273</c:v>
                </c:pt>
                <c:pt idx="624">
                  <c:v>0.15384647499042273</c:v>
                </c:pt>
                <c:pt idx="625">
                  <c:v>0.15384647499042273</c:v>
                </c:pt>
                <c:pt idx="626">
                  <c:v>0.15384647499042273</c:v>
                </c:pt>
                <c:pt idx="627">
                  <c:v>0.15384647499042273</c:v>
                </c:pt>
                <c:pt idx="628">
                  <c:v>0.15384647499042273</c:v>
                </c:pt>
                <c:pt idx="629">
                  <c:v>0.15384647499042273</c:v>
                </c:pt>
                <c:pt idx="630">
                  <c:v>0.15384647499042273</c:v>
                </c:pt>
                <c:pt idx="631">
                  <c:v>0.15384647499042273</c:v>
                </c:pt>
                <c:pt idx="632">
                  <c:v>0.15384647499042273</c:v>
                </c:pt>
                <c:pt idx="633">
                  <c:v>0.15384647499042273</c:v>
                </c:pt>
                <c:pt idx="634">
                  <c:v>0.15384647499042273</c:v>
                </c:pt>
                <c:pt idx="635">
                  <c:v>0.15384647499042273</c:v>
                </c:pt>
                <c:pt idx="636">
                  <c:v>0.15384647499042273</c:v>
                </c:pt>
                <c:pt idx="637">
                  <c:v>0.15384647499042273</c:v>
                </c:pt>
                <c:pt idx="638">
                  <c:v>0.15384647499042273</c:v>
                </c:pt>
                <c:pt idx="639">
                  <c:v>0.15384647499042273</c:v>
                </c:pt>
                <c:pt idx="640">
                  <c:v>0.15384647499042273</c:v>
                </c:pt>
                <c:pt idx="641">
                  <c:v>0.15384647499042273</c:v>
                </c:pt>
                <c:pt idx="642">
                  <c:v>0.15384647499042273</c:v>
                </c:pt>
                <c:pt idx="643">
                  <c:v>0.15384647499042273</c:v>
                </c:pt>
                <c:pt idx="644">
                  <c:v>0.15384647499042273</c:v>
                </c:pt>
                <c:pt idx="645">
                  <c:v>0.15384647499042273</c:v>
                </c:pt>
                <c:pt idx="646">
                  <c:v>0.15384647499042273</c:v>
                </c:pt>
                <c:pt idx="647">
                  <c:v>0.15384647499042273</c:v>
                </c:pt>
                <c:pt idx="648">
                  <c:v>0.15384647499042273</c:v>
                </c:pt>
                <c:pt idx="649">
                  <c:v>0.15384647499042273</c:v>
                </c:pt>
                <c:pt idx="650">
                  <c:v>0.15384647499042273</c:v>
                </c:pt>
                <c:pt idx="651">
                  <c:v>0.15384647499042273</c:v>
                </c:pt>
                <c:pt idx="652">
                  <c:v>0.15384647499042273</c:v>
                </c:pt>
                <c:pt idx="653">
                  <c:v>0.15384647499042273</c:v>
                </c:pt>
                <c:pt idx="654">
                  <c:v>0.15384647499042273</c:v>
                </c:pt>
                <c:pt idx="655">
                  <c:v>0.15384647499042273</c:v>
                </c:pt>
                <c:pt idx="656">
                  <c:v>0.15384647499042273</c:v>
                </c:pt>
                <c:pt idx="657">
                  <c:v>0.15384647499042273</c:v>
                </c:pt>
                <c:pt idx="658">
                  <c:v>0.15384647499042273</c:v>
                </c:pt>
                <c:pt idx="659">
                  <c:v>0.15384647499042273</c:v>
                </c:pt>
                <c:pt idx="660">
                  <c:v>0.15384647499042273</c:v>
                </c:pt>
                <c:pt idx="661">
                  <c:v>0.15384647499042273</c:v>
                </c:pt>
                <c:pt idx="662">
                  <c:v>0.15384647499042273</c:v>
                </c:pt>
                <c:pt idx="663">
                  <c:v>0.15384647499042273</c:v>
                </c:pt>
                <c:pt idx="664">
                  <c:v>0.15384647499042273</c:v>
                </c:pt>
                <c:pt idx="665">
                  <c:v>0.15384647499042273</c:v>
                </c:pt>
                <c:pt idx="666">
                  <c:v>0.15384647499042273</c:v>
                </c:pt>
                <c:pt idx="667">
                  <c:v>0.15384647499042273</c:v>
                </c:pt>
                <c:pt idx="668">
                  <c:v>0.15384647499042273</c:v>
                </c:pt>
                <c:pt idx="669">
                  <c:v>0.15384647499042273</c:v>
                </c:pt>
                <c:pt idx="670">
                  <c:v>0.15384647499042273</c:v>
                </c:pt>
                <c:pt idx="671">
                  <c:v>0.15384647499042273</c:v>
                </c:pt>
                <c:pt idx="672">
                  <c:v>0.15384647499042273</c:v>
                </c:pt>
                <c:pt idx="673">
                  <c:v>0.15384647499042273</c:v>
                </c:pt>
                <c:pt idx="674">
                  <c:v>0.15384647499042273</c:v>
                </c:pt>
                <c:pt idx="675">
                  <c:v>0.15384647499042273</c:v>
                </c:pt>
                <c:pt idx="676">
                  <c:v>0.15384647499042273</c:v>
                </c:pt>
                <c:pt idx="677">
                  <c:v>0.15384647499042273</c:v>
                </c:pt>
                <c:pt idx="678">
                  <c:v>0.15384647499042273</c:v>
                </c:pt>
                <c:pt idx="679">
                  <c:v>0.15384647499042273</c:v>
                </c:pt>
                <c:pt idx="680">
                  <c:v>0.15384647499042273</c:v>
                </c:pt>
                <c:pt idx="681">
                  <c:v>0.15384647499042273</c:v>
                </c:pt>
                <c:pt idx="682">
                  <c:v>0.15384647499042273</c:v>
                </c:pt>
                <c:pt idx="683">
                  <c:v>0.15384647499042273</c:v>
                </c:pt>
                <c:pt idx="684">
                  <c:v>0.15384647499042273</c:v>
                </c:pt>
                <c:pt idx="685">
                  <c:v>0.15384647499042273</c:v>
                </c:pt>
                <c:pt idx="686">
                  <c:v>0.15384647499042273</c:v>
                </c:pt>
                <c:pt idx="687">
                  <c:v>0.15384647499042273</c:v>
                </c:pt>
                <c:pt idx="688">
                  <c:v>0.15384647499042273</c:v>
                </c:pt>
                <c:pt idx="689">
                  <c:v>0.15384647499042273</c:v>
                </c:pt>
                <c:pt idx="690">
                  <c:v>0.15384647499042273</c:v>
                </c:pt>
                <c:pt idx="691">
                  <c:v>0.15384647499042273</c:v>
                </c:pt>
                <c:pt idx="692">
                  <c:v>0.15384647499042273</c:v>
                </c:pt>
                <c:pt idx="693">
                  <c:v>0.15384647499042273</c:v>
                </c:pt>
                <c:pt idx="694">
                  <c:v>0.15384647499042273</c:v>
                </c:pt>
                <c:pt idx="695">
                  <c:v>0.15384647499042273</c:v>
                </c:pt>
                <c:pt idx="696">
                  <c:v>0.15384647499042273</c:v>
                </c:pt>
                <c:pt idx="697">
                  <c:v>0.15384647499042273</c:v>
                </c:pt>
                <c:pt idx="698">
                  <c:v>0.15384647499042273</c:v>
                </c:pt>
                <c:pt idx="699">
                  <c:v>0.15384647499042273</c:v>
                </c:pt>
                <c:pt idx="700">
                  <c:v>0.15384647499042273</c:v>
                </c:pt>
                <c:pt idx="701">
                  <c:v>0.15384647499042273</c:v>
                </c:pt>
                <c:pt idx="702">
                  <c:v>0.15384647499042273</c:v>
                </c:pt>
                <c:pt idx="703">
                  <c:v>0.15384647499042273</c:v>
                </c:pt>
                <c:pt idx="704">
                  <c:v>0.15384647499042273</c:v>
                </c:pt>
                <c:pt idx="705">
                  <c:v>0.15384647499042273</c:v>
                </c:pt>
                <c:pt idx="706">
                  <c:v>0.15384647499042273</c:v>
                </c:pt>
                <c:pt idx="707">
                  <c:v>0.15384647499042273</c:v>
                </c:pt>
                <c:pt idx="708">
                  <c:v>0.15384647499042273</c:v>
                </c:pt>
                <c:pt idx="709">
                  <c:v>0.15384647499042273</c:v>
                </c:pt>
                <c:pt idx="710">
                  <c:v>0.15384647499042273</c:v>
                </c:pt>
                <c:pt idx="711">
                  <c:v>0.15384647499042273</c:v>
                </c:pt>
                <c:pt idx="712">
                  <c:v>0.15384647499042273</c:v>
                </c:pt>
                <c:pt idx="713">
                  <c:v>0.15384647499042273</c:v>
                </c:pt>
                <c:pt idx="714">
                  <c:v>0.15384647499042273</c:v>
                </c:pt>
                <c:pt idx="715">
                  <c:v>0.15384647499042273</c:v>
                </c:pt>
                <c:pt idx="716">
                  <c:v>0.15384647499042273</c:v>
                </c:pt>
                <c:pt idx="717">
                  <c:v>0.15384647499042273</c:v>
                </c:pt>
                <c:pt idx="718">
                  <c:v>0.15384647499042273</c:v>
                </c:pt>
                <c:pt idx="719">
                  <c:v>0.15384647499042273</c:v>
                </c:pt>
                <c:pt idx="720">
                  <c:v>0.15384647499042273</c:v>
                </c:pt>
                <c:pt idx="721">
                  <c:v>0.15384647499042273</c:v>
                </c:pt>
                <c:pt idx="722">
                  <c:v>0.15384647499042273</c:v>
                </c:pt>
                <c:pt idx="723">
                  <c:v>0.15384647499042273</c:v>
                </c:pt>
                <c:pt idx="724">
                  <c:v>0.15384647499042273</c:v>
                </c:pt>
                <c:pt idx="725">
                  <c:v>0.15384647499042273</c:v>
                </c:pt>
                <c:pt idx="726">
                  <c:v>0.15384647499042273</c:v>
                </c:pt>
                <c:pt idx="727">
                  <c:v>0.15384647499042273</c:v>
                </c:pt>
                <c:pt idx="728">
                  <c:v>0.15384647499042273</c:v>
                </c:pt>
                <c:pt idx="729">
                  <c:v>0.15384647499042273</c:v>
                </c:pt>
                <c:pt idx="730">
                  <c:v>0.15384647499042273</c:v>
                </c:pt>
                <c:pt idx="731">
                  <c:v>0.15384647499042273</c:v>
                </c:pt>
                <c:pt idx="732">
                  <c:v>0.15384647499042273</c:v>
                </c:pt>
                <c:pt idx="733">
                  <c:v>0.15384647499042273</c:v>
                </c:pt>
                <c:pt idx="734">
                  <c:v>0.15384647499042273</c:v>
                </c:pt>
                <c:pt idx="735">
                  <c:v>0.15384647499042273</c:v>
                </c:pt>
                <c:pt idx="736">
                  <c:v>0.15384647499042273</c:v>
                </c:pt>
                <c:pt idx="737">
                  <c:v>0.15384647499042273</c:v>
                </c:pt>
                <c:pt idx="738">
                  <c:v>0.15384647499042273</c:v>
                </c:pt>
                <c:pt idx="739">
                  <c:v>0.15384647499042273</c:v>
                </c:pt>
                <c:pt idx="740">
                  <c:v>0.15384647499042273</c:v>
                </c:pt>
                <c:pt idx="741">
                  <c:v>0.15384647499042273</c:v>
                </c:pt>
                <c:pt idx="742">
                  <c:v>0.15384647499042273</c:v>
                </c:pt>
                <c:pt idx="743">
                  <c:v>0.15384647499042273</c:v>
                </c:pt>
                <c:pt idx="744">
                  <c:v>0.15384647499042273</c:v>
                </c:pt>
                <c:pt idx="745">
                  <c:v>0.15384647499042273</c:v>
                </c:pt>
                <c:pt idx="746">
                  <c:v>0.15384647499042273</c:v>
                </c:pt>
                <c:pt idx="747">
                  <c:v>0.15384647499042273</c:v>
                </c:pt>
                <c:pt idx="748">
                  <c:v>0.15384647499042273</c:v>
                </c:pt>
                <c:pt idx="749">
                  <c:v>0.15384647499042273</c:v>
                </c:pt>
                <c:pt idx="750">
                  <c:v>0.15384647499042273</c:v>
                </c:pt>
                <c:pt idx="751">
                  <c:v>0.15384647499042273</c:v>
                </c:pt>
                <c:pt idx="752">
                  <c:v>0.15384647499042273</c:v>
                </c:pt>
                <c:pt idx="753">
                  <c:v>0.15384647499042273</c:v>
                </c:pt>
                <c:pt idx="754">
                  <c:v>0.15384647499042273</c:v>
                </c:pt>
                <c:pt idx="755">
                  <c:v>0.15384647499042273</c:v>
                </c:pt>
                <c:pt idx="756">
                  <c:v>0.15384647499042273</c:v>
                </c:pt>
                <c:pt idx="757">
                  <c:v>0.15384647499042273</c:v>
                </c:pt>
                <c:pt idx="758">
                  <c:v>0.15384647499042273</c:v>
                </c:pt>
                <c:pt idx="759">
                  <c:v>0.15384647499042273</c:v>
                </c:pt>
                <c:pt idx="760">
                  <c:v>0.15384647499042273</c:v>
                </c:pt>
                <c:pt idx="761">
                  <c:v>0.15384647499042273</c:v>
                </c:pt>
                <c:pt idx="762">
                  <c:v>0.15384647499042273</c:v>
                </c:pt>
                <c:pt idx="763">
                  <c:v>0.15384647499042273</c:v>
                </c:pt>
                <c:pt idx="764">
                  <c:v>0.15384647499042273</c:v>
                </c:pt>
                <c:pt idx="765">
                  <c:v>0.15384647499042273</c:v>
                </c:pt>
                <c:pt idx="766">
                  <c:v>0.15384647499042273</c:v>
                </c:pt>
                <c:pt idx="767">
                  <c:v>0.15384647499042273</c:v>
                </c:pt>
                <c:pt idx="768">
                  <c:v>0.15384647499042273</c:v>
                </c:pt>
                <c:pt idx="769">
                  <c:v>0.15384647499042273</c:v>
                </c:pt>
                <c:pt idx="770">
                  <c:v>0.15384647499042273</c:v>
                </c:pt>
                <c:pt idx="771">
                  <c:v>0.15384647499042273</c:v>
                </c:pt>
                <c:pt idx="772">
                  <c:v>0.15384647499042273</c:v>
                </c:pt>
                <c:pt idx="773">
                  <c:v>0.15384647499042273</c:v>
                </c:pt>
                <c:pt idx="774">
                  <c:v>0.15384647499042273</c:v>
                </c:pt>
                <c:pt idx="775">
                  <c:v>0.15384647499042273</c:v>
                </c:pt>
                <c:pt idx="776">
                  <c:v>0.15384647499042273</c:v>
                </c:pt>
                <c:pt idx="777">
                  <c:v>0.15384647499042273</c:v>
                </c:pt>
                <c:pt idx="778">
                  <c:v>0.15384647499042273</c:v>
                </c:pt>
                <c:pt idx="779">
                  <c:v>0.15384647499042273</c:v>
                </c:pt>
                <c:pt idx="780">
                  <c:v>0.15384647499042273</c:v>
                </c:pt>
                <c:pt idx="781">
                  <c:v>0.15384647499042273</c:v>
                </c:pt>
                <c:pt idx="782">
                  <c:v>0.15384647499042273</c:v>
                </c:pt>
                <c:pt idx="783">
                  <c:v>0.15384647499042273</c:v>
                </c:pt>
                <c:pt idx="784">
                  <c:v>0.15384647499042273</c:v>
                </c:pt>
                <c:pt idx="785">
                  <c:v>0.15384647499042273</c:v>
                </c:pt>
                <c:pt idx="786">
                  <c:v>0.15384647499042273</c:v>
                </c:pt>
                <c:pt idx="787">
                  <c:v>0.15384647499042273</c:v>
                </c:pt>
                <c:pt idx="788">
                  <c:v>0.15384647499042273</c:v>
                </c:pt>
                <c:pt idx="789">
                  <c:v>0.15384647499042273</c:v>
                </c:pt>
                <c:pt idx="790">
                  <c:v>0.15384647499042273</c:v>
                </c:pt>
                <c:pt idx="791">
                  <c:v>0.15384647499042273</c:v>
                </c:pt>
                <c:pt idx="792">
                  <c:v>0.15384647499042273</c:v>
                </c:pt>
                <c:pt idx="793">
                  <c:v>0.15384647499042273</c:v>
                </c:pt>
                <c:pt idx="794">
                  <c:v>0.15384647499042273</c:v>
                </c:pt>
                <c:pt idx="795">
                  <c:v>0.15384647499042273</c:v>
                </c:pt>
                <c:pt idx="796">
                  <c:v>0.15384647499042273</c:v>
                </c:pt>
                <c:pt idx="797">
                  <c:v>0.15384647499042273</c:v>
                </c:pt>
                <c:pt idx="798">
                  <c:v>0.15384647499042273</c:v>
                </c:pt>
                <c:pt idx="799">
                  <c:v>0.15384647499042273</c:v>
                </c:pt>
                <c:pt idx="800">
                  <c:v>0.15384647499042273</c:v>
                </c:pt>
                <c:pt idx="801">
                  <c:v>0.15384647499042273</c:v>
                </c:pt>
                <c:pt idx="802">
                  <c:v>0.15384647499042273</c:v>
                </c:pt>
                <c:pt idx="803">
                  <c:v>0.15384647499042273</c:v>
                </c:pt>
                <c:pt idx="804">
                  <c:v>0.15384647499042273</c:v>
                </c:pt>
                <c:pt idx="805">
                  <c:v>0.15384647499042273</c:v>
                </c:pt>
                <c:pt idx="806">
                  <c:v>0.15384647499042273</c:v>
                </c:pt>
                <c:pt idx="807">
                  <c:v>0.15384647499042273</c:v>
                </c:pt>
                <c:pt idx="808">
                  <c:v>0.15384647499042273</c:v>
                </c:pt>
                <c:pt idx="809">
                  <c:v>0.15384647499042273</c:v>
                </c:pt>
                <c:pt idx="810">
                  <c:v>0.15384647499042273</c:v>
                </c:pt>
                <c:pt idx="811">
                  <c:v>0.15384647499042273</c:v>
                </c:pt>
                <c:pt idx="812">
                  <c:v>0.15384647499042273</c:v>
                </c:pt>
                <c:pt idx="813">
                  <c:v>0.15384647499042273</c:v>
                </c:pt>
                <c:pt idx="814">
                  <c:v>0.15384647499042273</c:v>
                </c:pt>
                <c:pt idx="815">
                  <c:v>0.15384647499042273</c:v>
                </c:pt>
                <c:pt idx="816">
                  <c:v>0.15384647499042273</c:v>
                </c:pt>
                <c:pt idx="817">
                  <c:v>0.15384647499042273</c:v>
                </c:pt>
                <c:pt idx="818">
                  <c:v>0.15384647499042273</c:v>
                </c:pt>
                <c:pt idx="819">
                  <c:v>0.15384647499042273</c:v>
                </c:pt>
                <c:pt idx="820">
                  <c:v>0.15384647499042273</c:v>
                </c:pt>
                <c:pt idx="821">
                  <c:v>0.15384647499042273</c:v>
                </c:pt>
                <c:pt idx="822">
                  <c:v>0.15384647499042273</c:v>
                </c:pt>
                <c:pt idx="823">
                  <c:v>0.15384647499042273</c:v>
                </c:pt>
                <c:pt idx="824">
                  <c:v>0.15384647499042273</c:v>
                </c:pt>
                <c:pt idx="825">
                  <c:v>0.15384647499042273</c:v>
                </c:pt>
                <c:pt idx="826">
                  <c:v>0.15384647499042273</c:v>
                </c:pt>
                <c:pt idx="827">
                  <c:v>0.15384647499042273</c:v>
                </c:pt>
                <c:pt idx="828">
                  <c:v>0.15384647499042273</c:v>
                </c:pt>
                <c:pt idx="829">
                  <c:v>0.15384647499042273</c:v>
                </c:pt>
                <c:pt idx="830">
                  <c:v>0.15384647499042273</c:v>
                </c:pt>
                <c:pt idx="831">
                  <c:v>0.15384647499042273</c:v>
                </c:pt>
                <c:pt idx="832">
                  <c:v>0.15384647499042273</c:v>
                </c:pt>
                <c:pt idx="833">
                  <c:v>0.15384647499042273</c:v>
                </c:pt>
                <c:pt idx="834">
                  <c:v>0.15384647499042273</c:v>
                </c:pt>
                <c:pt idx="835">
                  <c:v>0.15384647499042273</c:v>
                </c:pt>
                <c:pt idx="836">
                  <c:v>0.15384647499042273</c:v>
                </c:pt>
                <c:pt idx="837">
                  <c:v>0.15384647499042273</c:v>
                </c:pt>
                <c:pt idx="838">
                  <c:v>0.15384647499042273</c:v>
                </c:pt>
                <c:pt idx="839">
                  <c:v>0.15384647499042273</c:v>
                </c:pt>
                <c:pt idx="840">
                  <c:v>0.15384647499042273</c:v>
                </c:pt>
                <c:pt idx="841">
                  <c:v>0.15384647499042273</c:v>
                </c:pt>
                <c:pt idx="842">
                  <c:v>0.15384647499042273</c:v>
                </c:pt>
                <c:pt idx="843">
                  <c:v>0.15384647499042273</c:v>
                </c:pt>
                <c:pt idx="844">
                  <c:v>0.15384647499042273</c:v>
                </c:pt>
                <c:pt idx="845">
                  <c:v>0.15384647499042273</c:v>
                </c:pt>
                <c:pt idx="846">
                  <c:v>0.15384647499042273</c:v>
                </c:pt>
                <c:pt idx="847">
                  <c:v>0.15384647499042273</c:v>
                </c:pt>
                <c:pt idx="848">
                  <c:v>0.15384647499042273</c:v>
                </c:pt>
                <c:pt idx="849">
                  <c:v>0.15384647499042273</c:v>
                </c:pt>
                <c:pt idx="850">
                  <c:v>0.15384647499042273</c:v>
                </c:pt>
                <c:pt idx="851">
                  <c:v>0.15384647499042273</c:v>
                </c:pt>
                <c:pt idx="852">
                  <c:v>0.15384647499042273</c:v>
                </c:pt>
                <c:pt idx="853">
                  <c:v>0.15384647499042273</c:v>
                </c:pt>
                <c:pt idx="854">
                  <c:v>0.15384647499042273</c:v>
                </c:pt>
                <c:pt idx="855">
                  <c:v>0.15384647499042273</c:v>
                </c:pt>
                <c:pt idx="856">
                  <c:v>0.15384647499042273</c:v>
                </c:pt>
                <c:pt idx="857">
                  <c:v>0.15384647499042273</c:v>
                </c:pt>
                <c:pt idx="858">
                  <c:v>0.15384647499042273</c:v>
                </c:pt>
                <c:pt idx="859">
                  <c:v>0.15384647499042273</c:v>
                </c:pt>
                <c:pt idx="860">
                  <c:v>0.15384647499042273</c:v>
                </c:pt>
                <c:pt idx="861">
                  <c:v>0.15384647499042273</c:v>
                </c:pt>
                <c:pt idx="862">
                  <c:v>0.15384647499042273</c:v>
                </c:pt>
                <c:pt idx="863">
                  <c:v>0.15384647499042273</c:v>
                </c:pt>
                <c:pt idx="864">
                  <c:v>0.15384647499042273</c:v>
                </c:pt>
                <c:pt idx="865">
                  <c:v>0.15384647499042273</c:v>
                </c:pt>
                <c:pt idx="866">
                  <c:v>0.15384647499042273</c:v>
                </c:pt>
                <c:pt idx="867">
                  <c:v>0.15384647499042273</c:v>
                </c:pt>
                <c:pt idx="868">
                  <c:v>0.15384647499042273</c:v>
                </c:pt>
                <c:pt idx="869">
                  <c:v>0.15384647499042273</c:v>
                </c:pt>
                <c:pt idx="870">
                  <c:v>0.15384647499042273</c:v>
                </c:pt>
                <c:pt idx="871">
                  <c:v>0.15384647499042273</c:v>
                </c:pt>
                <c:pt idx="872">
                  <c:v>0.15384647499042273</c:v>
                </c:pt>
                <c:pt idx="873">
                  <c:v>0.15384647499042273</c:v>
                </c:pt>
                <c:pt idx="874">
                  <c:v>0.15384647499042273</c:v>
                </c:pt>
                <c:pt idx="875">
                  <c:v>0.15384647499042273</c:v>
                </c:pt>
                <c:pt idx="876">
                  <c:v>0.15384647499042273</c:v>
                </c:pt>
                <c:pt idx="877">
                  <c:v>0.15384647499042273</c:v>
                </c:pt>
                <c:pt idx="878">
                  <c:v>0.15384647499042273</c:v>
                </c:pt>
                <c:pt idx="879">
                  <c:v>0.15384647499042273</c:v>
                </c:pt>
                <c:pt idx="880">
                  <c:v>0.15384647499042273</c:v>
                </c:pt>
                <c:pt idx="881">
                  <c:v>0.15384647499042273</c:v>
                </c:pt>
                <c:pt idx="882">
                  <c:v>0.15384647499042273</c:v>
                </c:pt>
                <c:pt idx="883">
                  <c:v>0.15384647499042273</c:v>
                </c:pt>
                <c:pt idx="884">
                  <c:v>0.15384647499042273</c:v>
                </c:pt>
                <c:pt idx="885">
                  <c:v>0.15384647499042273</c:v>
                </c:pt>
                <c:pt idx="886">
                  <c:v>0.15384647499042273</c:v>
                </c:pt>
                <c:pt idx="887">
                  <c:v>0.15384647499042273</c:v>
                </c:pt>
                <c:pt idx="888">
                  <c:v>0.15384647499042273</c:v>
                </c:pt>
                <c:pt idx="889">
                  <c:v>0.15384647499042273</c:v>
                </c:pt>
                <c:pt idx="890">
                  <c:v>0.15384647499042273</c:v>
                </c:pt>
                <c:pt idx="891">
                  <c:v>0.15384647499042273</c:v>
                </c:pt>
                <c:pt idx="892">
                  <c:v>0.15384647499042273</c:v>
                </c:pt>
                <c:pt idx="893">
                  <c:v>0.15384647499042273</c:v>
                </c:pt>
                <c:pt idx="894">
                  <c:v>0.15384647499042273</c:v>
                </c:pt>
                <c:pt idx="895">
                  <c:v>0.15384647499042273</c:v>
                </c:pt>
                <c:pt idx="896">
                  <c:v>0.15384647499042273</c:v>
                </c:pt>
                <c:pt idx="897">
                  <c:v>0.15384647499042273</c:v>
                </c:pt>
                <c:pt idx="898">
                  <c:v>0.15384647499042273</c:v>
                </c:pt>
                <c:pt idx="899">
                  <c:v>0.15384647499042273</c:v>
                </c:pt>
                <c:pt idx="900">
                  <c:v>0.15384647499042273</c:v>
                </c:pt>
                <c:pt idx="901">
                  <c:v>0.15384647499042273</c:v>
                </c:pt>
                <c:pt idx="902">
                  <c:v>0.15384647499042273</c:v>
                </c:pt>
                <c:pt idx="903">
                  <c:v>0.15384647499042273</c:v>
                </c:pt>
                <c:pt idx="904">
                  <c:v>0.15384647499042273</c:v>
                </c:pt>
                <c:pt idx="905">
                  <c:v>0.15384647499042273</c:v>
                </c:pt>
                <c:pt idx="906">
                  <c:v>0.15384647499042273</c:v>
                </c:pt>
                <c:pt idx="907">
                  <c:v>0.15384647499042273</c:v>
                </c:pt>
                <c:pt idx="908">
                  <c:v>0.15384647499042273</c:v>
                </c:pt>
                <c:pt idx="909">
                  <c:v>0.15384647499042273</c:v>
                </c:pt>
                <c:pt idx="910">
                  <c:v>0.15384647499042273</c:v>
                </c:pt>
                <c:pt idx="911">
                  <c:v>0.15384647499042273</c:v>
                </c:pt>
                <c:pt idx="912">
                  <c:v>0.15384647499042273</c:v>
                </c:pt>
                <c:pt idx="913">
                  <c:v>0.15384647499042273</c:v>
                </c:pt>
                <c:pt idx="914">
                  <c:v>0.15384647499042273</c:v>
                </c:pt>
                <c:pt idx="915">
                  <c:v>0.15384647499042273</c:v>
                </c:pt>
                <c:pt idx="916">
                  <c:v>0.15384647499042273</c:v>
                </c:pt>
                <c:pt idx="917">
                  <c:v>0.15384647499042273</c:v>
                </c:pt>
                <c:pt idx="918">
                  <c:v>0.15384647499042273</c:v>
                </c:pt>
                <c:pt idx="919">
                  <c:v>0.15384647499042273</c:v>
                </c:pt>
                <c:pt idx="920">
                  <c:v>0.15384647499042273</c:v>
                </c:pt>
                <c:pt idx="921">
                  <c:v>0.15384647499042273</c:v>
                </c:pt>
                <c:pt idx="922">
                  <c:v>0.15384647499042273</c:v>
                </c:pt>
                <c:pt idx="923">
                  <c:v>0.15384647499042273</c:v>
                </c:pt>
                <c:pt idx="924">
                  <c:v>0.15384647499042273</c:v>
                </c:pt>
                <c:pt idx="925">
                  <c:v>0.15384647499042273</c:v>
                </c:pt>
                <c:pt idx="926">
                  <c:v>0.15384647499042273</c:v>
                </c:pt>
                <c:pt idx="927">
                  <c:v>0.15384647499042273</c:v>
                </c:pt>
                <c:pt idx="928">
                  <c:v>0.15384647499042273</c:v>
                </c:pt>
                <c:pt idx="929">
                  <c:v>0.15384647499042273</c:v>
                </c:pt>
                <c:pt idx="930">
                  <c:v>0.15384647499042273</c:v>
                </c:pt>
                <c:pt idx="931">
                  <c:v>0.15384647499042273</c:v>
                </c:pt>
                <c:pt idx="932">
                  <c:v>0.15384647499042273</c:v>
                </c:pt>
                <c:pt idx="933">
                  <c:v>0.15384647499042273</c:v>
                </c:pt>
                <c:pt idx="934">
                  <c:v>0.15384647499042273</c:v>
                </c:pt>
                <c:pt idx="935">
                  <c:v>0.15384647499042273</c:v>
                </c:pt>
                <c:pt idx="936">
                  <c:v>0.15384647499042273</c:v>
                </c:pt>
                <c:pt idx="937">
                  <c:v>0.15384647499042273</c:v>
                </c:pt>
                <c:pt idx="938">
                  <c:v>0.15384647499042273</c:v>
                </c:pt>
                <c:pt idx="939">
                  <c:v>0.15384647499042273</c:v>
                </c:pt>
                <c:pt idx="940">
                  <c:v>0.15384647499042273</c:v>
                </c:pt>
                <c:pt idx="941">
                  <c:v>0.15384647499042273</c:v>
                </c:pt>
                <c:pt idx="942">
                  <c:v>0.15384647499042273</c:v>
                </c:pt>
                <c:pt idx="943">
                  <c:v>0.15384647499042273</c:v>
                </c:pt>
                <c:pt idx="944">
                  <c:v>0.15384647499042273</c:v>
                </c:pt>
                <c:pt idx="945">
                  <c:v>0.15384647499042273</c:v>
                </c:pt>
                <c:pt idx="946">
                  <c:v>0.15384647499042273</c:v>
                </c:pt>
                <c:pt idx="947">
                  <c:v>0.15384647499042273</c:v>
                </c:pt>
                <c:pt idx="948">
                  <c:v>0.15384647499042273</c:v>
                </c:pt>
                <c:pt idx="949">
                  <c:v>0.15384647499042273</c:v>
                </c:pt>
                <c:pt idx="950">
                  <c:v>0.15384647499042273</c:v>
                </c:pt>
                <c:pt idx="951">
                  <c:v>0.15384647499042273</c:v>
                </c:pt>
                <c:pt idx="952">
                  <c:v>0.15384647499042273</c:v>
                </c:pt>
                <c:pt idx="953">
                  <c:v>0.15384647499042273</c:v>
                </c:pt>
                <c:pt idx="954">
                  <c:v>0.15384647499042273</c:v>
                </c:pt>
                <c:pt idx="955">
                  <c:v>0.15384647499042273</c:v>
                </c:pt>
                <c:pt idx="956">
                  <c:v>0.15384647499042273</c:v>
                </c:pt>
                <c:pt idx="957">
                  <c:v>0.15384647499042273</c:v>
                </c:pt>
                <c:pt idx="958">
                  <c:v>0.15384647499042273</c:v>
                </c:pt>
                <c:pt idx="959">
                  <c:v>0.15384647499042273</c:v>
                </c:pt>
                <c:pt idx="960">
                  <c:v>0.15384647499042273</c:v>
                </c:pt>
                <c:pt idx="961">
                  <c:v>0.15384647499042273</c:v>
                </c:pt>
                <c:pt idx="962">
                  <c:v>0.15384647499042273</c:v>
                </c:pt>
                <c:pt idx="963">
                  <c:v>0.15384647499042273</c:v>
                </c:pt>
                <c:pt idx="964">
                  <c:v>0.15384647499042273</c:v>
                </c:pt>
                <c:pt idx="965">
                  <c:v>0.15384647499042273</c:v>
                </c:pt>
                <c:pt idx="966">
                  <c:v>0.15384647499042273</c:v>
                </c:pt>
                <c:pt idx="967">
                  <c:v>0.15384647499042273</c:v>
                </c:pt>
                <c:pt idx="968">
                  <c:v>0.15384647499042273</c:v>
                </c:pt>
                <c:pt idx="969">
                  <c:v>0.15384647499042273</c:v>
                </c:pt>
                <c:pt idx="970">
                  <c:v>0.15384647499042273</c:v>
                </c:pt>
                <c:pt idx="971">
                  <c:v>0.15384647499042273</c:v>
                </c:pt>
                <c:pt idx="972">
                  <c:v>0.15384647499042273</c:v>
                </c:pt>
                <c:pt idx="973">
                  <c:v>0.15384647499042273</c:v>
                </c:pt>
                <c:pt idx="974">
                  <c:v>0.15384647499042273</c:v>
                </c:pt>
                <c:pt idx="975">
                  <c:v>0.15384647499042273</c:v>
                </c:pt>
                <c:pt idx="976">
                  <c:v>0.15384647499042273</c:v>
                </c:pt>
                <c:pt idx="977">
                  <c:v>0.15384647499042273</c:v>
                </c:pt>
                <c:pt idx="978">
                  <c:v>0.15384647499042273</c:v>
                </c:pt>
                <c:pt idx="979">
                  <c:v>0.15384647499042273</c:v>
                </c:pt>
                <c:pt idx="980">
                  <c:v>0.15384647499042273</c:v>
                </c:pt>
                <c:pt idx="981">
                  <c:v>0.15384647499042273</c:v>
                </c:pt>
                <c:pt idx="982">
                  <c:v>0.15384647499042273</c:v>
                </c:pt>
                <c:pt idx="983">
                  <c:v>0.15384647499042273</c:v>
                </c:pt>
                <c:pt idx="984">
                  <c:v>0.15384647499042273</c:v>
                </c:pt>
                <c:pt idx="985">
                  <c:v>0.15384647499042273</c:v>
                </c:pt>
                <c:pt idx="986">
                  <c:v>0.15384647499042273</c:v>
                </c:pt>
                <c:pt idx="987">
                  <c:v>0.15384647499042273</c:v>
                </c:pt>
                <c:pt idx="988">
                  <c:v>0.15384647499042273</c:v>
                </c:pt>
                <c:pt idx="989">
                  <c:v>0.15384647499042273</c:v>
                </c:pt>
                <c:pt idx="990">
                  <c:v>0.15384647499042273</c:v>
                </c:pt>
                <c:pt idx="991">
                  <c:v>0.15384647499042273</c:v>
                </c:pt>
                <c:pt idx="992">
                  <c:v>0.15384647499042273</c:v>
                </c:pt>
                <c:pt idx="993">
                  <c:v>0.15384647499042273</c:v>
                </c:pt>
                <c:pt idx="994">
                  <c:v>0.15384647499042273</c:v>
                </c:pt>
                <c:pt idx="995">
                  <c:v>0.15384647499042273</c:v>
                </c:pt>
                <c:pt idx="996">
                  <c:v>0.15384647499042273</c:v>
                </c:pt>
                <c:pt idx="997">
                  <c:v>0.15384647499042273</c:v>
                </c:pt>
                <c:pt idx="998">
                  <c:v>0.15384647499042273</c:v>
                </c:pt>
                <c:pt idx="999">
                  <c:v>0.15384647499042273</c:v>
                </c:pt>
                <c:pt idx="1000">
                  <c:v>0.15384647499042273</c:v>
                </c:pt>
                <c:pt idx="1001">
                  <c:v>0.15384647499042273</c:v>
                </c:pt>
                <c:pt idx="1002">
                  <c:v>0.15384647499042273</c:v>
                </c:pt>
                <c:pt idx="1003">
                  <c:v>0.15384647499042273</c:v>
                </c:pt>
                <c:pt idx="1004">
                  <c:v>0.15384647499042273</c:v>
                </c:pt>
                <c:pt idx="1005">
                  <c:v>0.15384647499042273</c:v>
                </c:pt>
                <c:pt idx="1006">
                  <c:v>0.15384647499042273</c:v>
                </c:pt>
                <c:pt idx="1007">
                  <c:v>0.15384647499042273</c:v>
                </c:pt>
                <c:pt idx="1008">
                  <c:v>0.15384647499042273</c:v>
                </c:pt>
                <c:pt idx="1009">
                  <c:v>0.15384647499042273</c:v>
                </c:pt>
                <c:pt idx="1010">
                  <c:v>0.15384647499042273</c:v>
                </c:pt>
                <c:pt idx="1011">
                  <c:v>0.15384647499042273</c:v>
                </c:pt>
                <c:pt idx="1012">
                  <c:v>0.15384647499042273</c:v>
                </c:pt>
                <c:pt idx="1013">
                  <c:v>0.15384647499042273</c:v>
                </c:pt>
                <c:pt idx="1014">
                  <c:v>0.15384647499042273</c:v>
                </c:pt>
                <c:pt idx="1015">
                  <c:v>0.15384647499042273</c:v>
                </c:pt>
                <c:pt idx="1016">
                  <c:v>0.15384647499042273</c:v>
                </c:pt>
                <c:pt idx="1017">
                  <c:v>0.15384647499042273</c:v>
                </c:pt>
                <c:pt idx="1018">
                  <c:v>0.15384647499042273</c:v>
                </c:pt>
                <c:pt idx="1019">
                  <c:v>0.15384647499042273</c:v>
                </c:pt>
                <c:pt idx="1020">
                  <c:v>0.15384647499042273</c:v>
                </c:pt>
                <c:pt idx="1021">
                  <c:v>0.15384647499042273</c:v>
                </c:pt>
                <c:pt idx="1022">
                  <c:v>0.15384647499042273</c:v>
                </c:pt>
                <c:pt idx="1023">
                  <c:v>0.15384647499042273</c:v>
                </c:pt>
                <c:pt idx="1024">
                  <c:v>0.15384647499042273</c:v>
                </c:pt>
                <c:pt idx="1025">
                  <c:v>0.15384647499042273</c:v>
                </c:pt>
                <c:pt idx="1026">
                  <c:v>0.15384647499042273</c:v>
                </c:pt>
                <c:pt idx="1027">
                  <c:v>0.15384647499042273</c:v>
                </c:pt>
                <c:pt idx="1028">
                  <c:v>0.15384647499042273</c:v>
                </c:pt>
                <c:pt idx="1029">
                  <c:v>0.15384647499042273</c:v>
                </c:pt>
                <c:pt idx="1030">
                  <c:v>0.15384647499042273</c:v>
                </c:pt>
                <c:pt idx="1031">
                  <c:v>0.15384647499042273</c:v>
                </c:pt>
                <c:pt idx="1032">
                  <c:v>0.15384647499042273</c:v>
                </c:pt>
                <c:pt idx="1033">
                  <c:v>0.15384647499042273</c:v>
                </c:pt>
                <c:pt idx="1034">
                  <c:v>0.15384647499042273</c:v>
                </c:pt>
                <c:pt idx="1035">
                  <c:v>0.15384647499042273</c:v>
                </c:pt>
                <c:pt idx="1036">
                  <c:v>0.15384647499042273</c:v>
                </c:pt>
                <c:pt idx="1037">
                  <c:v>0.15384647499042273</c:v>
                </c:pt>
                <c:pt idx="1038">
                  <c:v>0.15384647499042273</c:v>
                </c:pt>
                <c:pt idx="1039">
                  <c:v>0.15384647499042273</c:v>
                </c:pt>
                <c:pt idx="1040">
                  <c:v>0.15384647499042273</c:v>
                </c:pt>
                <c:pt idx="1041">
                  <c:v>0.15384647499042273</c:v>
                </c:pt>
                <c:pt idx="1042">
                  <c:v>0.15384647499042273</c:v>
                </c:pt>
                <c:pt idx="1043">
                  <c:v>0.15384647499042273</c:v>
                </c:pt>
                <c:pt idx="1044">
                  <c:v>0.15384647499042273</c:v>
                </c:pt>
                <c:pt idx="1045">
                  <c:v>0.15384647499042273</c:v>
                </c:pt>
                <c:pt idx="1046">
                  <c:v>0.15384647499042273</c:v>
                </c:pt>
                <c:pt idx="1047">
                  <c:v>0.15384647499042273</c:v>
                </c:pt>
                <c:pt idx="1048">
                  <c:v>0.15384647499042273</c:v>
                </c:pt>
                <c:pt idx="1049">
                  <c:v>0.15384647499042273</c:v>
                </c:pt>
                <c:pt idx="1050">
                  <c:v>0.15384647499042273</c:v>
                </c:pt>
                <c:pt idx="1051">
                  <c:v>0.15384647499042273</c:v>
                </c:pt>
                <c:pt idx="1052">
                  <c:v>0.15384647499042273</c:v>
                </c:pt>
                <c:pt idx="1053">
                  <c:v>0.15384647499042273</c:v>
                </c:pt>
                <c:pt idx="1054">
                  <c:v>0.15384647499042273</c:v>
                </c:pt>
                <c:pt idx="1055">
                  <c:v>0.15384647499042273</c:v>
                </c:pt>
                <c:pt idx="1056">
                  <c:v>0.15384647499042273</c:v>
                </c:pt>
                <c:pt idx="1057">
                  <c:v>0.15384647499042273</c:v>
                </c:pt>
                <c:pt idx="1058">
                  <c:v>0.15384647499042273</c:v>
                </c:pt>
                <c:pt idx="1059">
                  <c:v>0.15384647499042273</c:v>
                </c:pt>
                <c:pt idx="1060">
                  <c:v>0.15384647499042273</c:v>
                </c:pt>
                <c:pt idx="1061">
                  <c:v>0.15384647499042273</c:v>
                </c:pt>
                <c:pt idx="1062">
                  <c:v>0.15384647499042273</c:v>
                </c:pt>
                <c:pt idx="1063">
                  <c:v>0.15384647499042273</c:v>
                </c:pt>
                <c:pt idx="1064">
                  <c:v>0.15384647499042273</c:v>
                </c:pt>
                <c:pt idx="1065">
                  <c:v>0.15384647499042273</c:v>
                </c:pt>
                <c:pt idx="1066">
                  <c:v>0.15384647499042273</c:v>
                </c:pt>
                <c:pt idx="1067">
                  <c:v>0.15384647499042273</c:v>
                </c:pt>
                <c:pt idx="1068">
                  <c:v>0.15384647499042273</c:v>
                </c:pt>
                <c:pt idx="1069">
                  <c:v>0.15384647499042273</c:v>
                </c:pt>
                <c:pt idx="1070">
                  <c:v>0.15384647499042273</c:v>
                </c:pt>
                <c:pt idx="1071">
                  <c:v>0.15384647499042273</c:v>
                </c:pt>
                <c:pt idx="1072">
                  <c:v>0.15384647499042273</c:v>
                </c:pt>
                <c:pt idx="1073">
                  <c:v>0.15384647499042273</c:v>
                </c:pt>
                <c:pt idx="1074">
                  <c:v>0.15384647499042273</c:v>
                </c:pt>
                <c:pt idx="1075">
                  <c:v>0.15384647499042273</c:v>
                </c:pt>
                <c:pt idx="1076">
                  <c:v>0.15384647499042273</c:v>
                </c:pt>
                <c:pt idx="1077">
                  <c:v>0.15384647499042273</c:v>
                </c:pt>
                <c:pt idx="1078">
                  <c:v>0.15384647499042273</c:v>
                </c:pt>
                <c:pt idx="1079">
                  <c:v>0.15384647499042273</c:v>
                </c:pt>
                <c:pt idx="1080">
                  <c:v>0.15384647499042273</c:v>
                </c:pt>
                <c:pt idx="1081">
                  <c:v>0.15384647499042273</c:v>
                </c:pt>
                <c:pt idx="1082">
                  <c:v>0.15384647499042273</c:v>
                </c:pt>
                <c:pt idx="1083">
                  <c:v>0.15384647499042273</c:v>
                </c:pt>
                <c:pt idx="1084">
                  <c:v>0.15384647499042273</c:v>
                </c:pt>
                <c:pt idx="1085">
                  <c:v>0.15384647499042273</c:v>
                </c:pt>
                <c:pt idx="1086">
                  <c:v>0.15384647499042273</c:v>
                </c:pt>
                <c:pt idx="1087">
                  <c:v>0.15384647499042273</c:v>
                </c:pt>
                <c:pt idx="1088">
                  <c:v>0.15384647499042273</c:v>
                </c:pt>
                <c:pt idx="1089">
                  <c:v>0.15384647499042273</c:v>
                </c:pt>
                <c:pt idx="1090">
                  <c:v>0.15384647499042273</c:v>
                </c:pt>
                <c:pt idx="1091">
                  <c:v>0.15384647499042273</c:v>
                </c:pt>
                <c:pt idx="1092">
                  <c:v>0.15384647499042273</c:v>
                </c:pt>
                <c:pt idx="1093">
                  <c:v>0.15384647499042273</c:v>
                </c:pt>
                <c:pt idx="1094">
                  <c:v>0.15384647499042273</c:v>
                </c:pt>
                <c:pt idx="1095">
                  <c:v>0.15384647499042273</c:v>
                </c:pt>
                <c:pt idx="1096">
                  <c:v>0.15384647499042273</c:v>
                </c:pt>
                <c:pt idx="1097">
                  <c:v>0.15384647499042273</c:v>
                </c:pt>
                <c:pt idx="1098">
                  <c:v>0.15384647499042273</c:v>
                </c:pt>
                <c:pt idx="1099">
                  <c:v>0.15384647499042273</c:v>
                </c:pt>
                <c:pt idx="1100">
                  <c:v>0.15384647499042273</c:v>
                </c:pt>
                <c:pt idx="1101">
                  <c:v>0.15384647499042273</c:v>
                </c:pt>
                <c:pt idx="1102">
                  <c:v>0.15384647499042273</c:v>
                </c:pt>
                <c:pt idx="1103">
                  <c:v>0.15384647499042273</c:v>
                </c:pt>
                <c:pt idx="1104">
                  <c:v>0.15384647499042273</c:v>
                </c:pt>
                <c:pt idx="1105">
                  <c:v>0.15384647499042273</c:v>
                </c:pt>
                <c:pt idx="1106">
                  <c:v>0.15384647499042273</c:v>
                </c:pt>
                <c:pt idx="1107">
                  <c:v>0.15384647499042273</c:v>
                </c:pt>
                <c:pt idx="1108">
                  <c:v>0.15384647499042273</c:v>
                </c:pt>
                <c:pt idx="1109">
                  <c:v>0.15384647499042273</c:v>
                </c:pt>
                <c:pt idx="1110">
                  <c:v>0.15384647499042273</c:v>
                </c:pt>
                <c:pt idx="1111">
                  <c:v>0.15384647499042273</c:v>
                </c:pt>
                <c:pt idx="1112">
                  <c:v>0.15384647499042273</c:v>
                </c:pt>
                <c:pt idx="1113">
                  <c:v>0.15384647499042273</c:v>
                </c:pt>
                <c:pt idx="1114">
                  <c:v>0.15384647499042273</c:v>
                </c:pt>
                <c:pt idx="1115">
                  <c:v>0.15384647499042273</c:v>
                </c:pt>
                <c:pt idx="1116">
                  <c:v>0.15384647499042273</c:v>
                </c:pt>
                <c:pt idx="1117">
                  <c:v>0.15384647499042273</c:v>
                </c:pt>
                <c:pt idx="1118">
                  <c:v>0.15384647499042273</c:v>
                </c:pt>
                <c:pt idx="1119">
                  <c:v>0.15384647499042273</c:v>
                </c:pt>
                <c:pt idx="1120">
                  <c:v>0.15384647499042273</c:v>
                </c:pt>
                <c:pt idx="1121">
                  <c:v>0.15384647499042273</c:v>
                </c:pt>
                <c:pt idx="1122">
                  <c:v>0.15384647499042273</c:v>
                </c:pt>
                <c:pt idx="1123">
                  <c:v>0.15384647499042273</c:v>
                </c:pt>
                <c:pt idx="1124">
                  <c:v>0.15384647499042273</c:v>
                </c:pt>
                <c:pt idx="1125">
                  <c:v>0.15384647499042273</c:v>
                </c:pt>
                <c:pt idx="1126">
                  <c:v>0.15384647499042273</c:v>
                </c:pt>
                <c:pt idx="1127">
                  <c:v>0.15384647499042273</c:v>
                </c:pt>
                <c:pt idx="1128">
                  <c:v>0.15384647499042273</c:v>
                </c:pt>
                <c:pt idx="1129">
                  <c:v>0.15384647499042273</c:v>
                </c:pt>
                <c:pt idx="1130">
                  <c:v>0.15384647499042273</c:v>
                </c:pt>
                <c:pt idx="1131">
                  <c:v>0.15384647499042273</c:v>
                </c:pt>
                <c:pt idx="1132">
                  <c:v>0.15384647499042273</c:v>
                </c:pt>
                <c:pt idx="1133">
                  <c:v>0.15384647499042273</c:v>
                </c:pt>
                <c:pt idx="1134">
                  <c:v>0.15384647499042273</c:v>
                </c:pt>
                <c:pt idx="1135">
                  <c:v>0.15384647499042273</c:v>
                </c:pt>
                <c:pt idx="1136">
                  <c:v>0.15384647499042273</c:v>
                </c:pt>
                <c:pt idx="1137">
                  <c:v>0.15384647499042273</c:v>
                </c:pt>
                <c:pt idx="1138">
                  <c:v>0.15384647499042273</c:v>
                </c:pt>
                <c:pt idx="1139">
                  <c:v>0.15384647499042273</c:v>
                </c:pt>
                <c:pt idx="1140">
                  <c:v>0.15384647499042273</c:v>
                </c:pt>
                <c:pt idx="1141">
                  <c:v>0.15384647499042273</c:v>
                </c:pt>
                <c:pt idx="1142">
                  <c:v>0.15384647499042273</c:v>
                </c:pt>
                <c:pt idx="1143">
                  <c:v>0.15384647499042273</c:v>
                </c:pt>
                <c:pt idx="1144">
                  <c:v>0.15384647499042273</c:v>
                </c:pt>
                <c:pt idx="1145">
                  <c:v>0.15384647499042273</c:v>
                </c:pt>
                <c:pt idx="1146">
                  <c:v>0.15384647499042273</c:v>
                </c:pt>
                <c:pt idx="1147">
                  <c:v>0.15384647499042273</c:v>
                </c:pt>
                <c:pt idx="1148">
                  <c:v>0.15384647499042273</c:v>
                </c:pt>
                <c:pt idx="1149">
                  <c:v>0.15384647499042273</c:v>
                </c:pt>
                <c:pt idx="1150">
                  <c:v>0.15384647499042273</c:v>
                </c:pt>
                <c:pt idx="1151">
                  <c:v>0.15384647499042273</c:v>
                </c:pt>
                <c:pt idx="1152">
                  <c:v>0.15384647499042273</c:v>
                </c:pt>
                <c:pt idx="1153">
                  <c:v>0.15384647499042273</c:v>
                </c:pt>
                <c:pt idx="1154">
                  <c:v>0.15384647499042273</c:v>
                </c:pt>
                <c:pt idx="1155">
                  <c:v>0.15384647499042273</c:v>
                </c:pt>
                <c:pt idx="1156">
                  <c:v>0.15384647499042273</c:v>
                </c:pt>
                <c:pt idx="1157">
                  <c:v>0.15384647499042273</c:v>
                </c:pt>
                <c:pt idx="1158">
                  <c:v>0.15384647499042273</c:v>
                </c:pt>
                <c:pt idx="1159">
                  <c:v>0.15384647499042273</c:v>
                </c:pt>
                <c:pt idx="1160">
                  <c:v>0.15384647499042273</c:v>
                </c:pt>
                <c:pt idx="1161">
                  <c:v>0.15384647499042273</c:v>
                </c:pt>
                <c:pt idx="1162">
                  <c:v>0.15384647499042273</c:v>
                </c:pt>
                <c:pt idx="1163">
                  <c:v>0.15384647499042273</c:v>
                </c:pt>
                <c:pt idx="1164">
                  <c:v>0.15384647499042273</c:v>
                </c:pt>
                <c:pt idx="1165">
                  <c:v>0.15384647499042273</c:v>
                </c:pt>
                <c:pt idx="1166">
                  <c:v>0.15384647499042273</c:v>
                </c:pt>
                <c:pt idx="1167">
                  <c:v>0.15384647499042273</c:v>
                </c:pt>
                <c:pt idx="1168">
                  <c:v>0.15384647499042273</c:v>
                </c:pt>
                <c:pt idx="1169">
                  <c:v>0.15384647499042273</c:v>
                </c:pt>
                <c:pt idx="1170">
                  <c:v>0.15384647499042273</c:v>
                </c:pt>
                <c:pt idx="1171">
                  <c:v>0.15384647499042273</c:v>
                </c:pt>
                <c:pt idx="1172">
                  <c:v>0.15384647499042273</c:v>
                </c:pt>
                <c:pt idx="1173">
                  <c:v>0.15384647499042273</c:v>
                </c:pt>
                <c:pt idx="1174">
                  <c:v>0.15384647499042273</c:v>
                </c:pt>
                <c:pt idx="1175">
                  <c:v>0.15384647499042273</c:v>
                </c:pt>
                <c:pt idx="1176">
                  <c:v>0.15384647499042273</c:v>
                </c:pt>
                <c:pt idx="1177">
                  <c:v>0.15384647499042273</c:v>
                </c:pt>
                <c:pt idx="1178">
                  <c:v>0.15384647499042273</c:v>
                </c:pt>
                <c:pt idx="1179">
                  <c:v>0.15384647499042273</c:v>
                </c:pt>
                <c:pt idx="1180">
                  <c:v>0.15384647499042273</c:v>
                </c:pt>
                <c:pt idx="1181">
                  <c:v>0.15384647499042273</c:v>
                </c:pt>
                <c:pt idx="1182">
                  <c:v>0.15384647499042273</c:v>
                </c:pt>
                <c:pt idx="1183">
                  <c:v>0.15384647499042273</c:v>
                </c:pt>
                <c:pt idx="1184">
                  <c:v>0.15384647499042273</c:v>
                </c:pt>
                <c:pt idx="1185">
                  <c:v>0.15384647499042273</c:v>
                </c:pt>
                <c:pt idx="1186">
                  <c:v>0.15384647499042273</c:v>
                </c:pt>
                <c:pt idx="1187">
                  <c:v>0.15384647499042273</c:v>
                </c:pt>
                <c:pt idx="1188">
                  <c:v>0.15384647499042273</c:v>
                </c:pt>
                <c:pt idx="1189">
                  <c:v>0.15384647499042273</c:v>
                </c:pt>
                <c:pt idx="1190">
                  <c:v>0.15384647499042273</c:v>
                </c:pt>
                <c:pt idx="1191">
                  <c:v>0.15384647499042273</c:v>
                </c:pt>
                <c:pt idx="1192">
                  <c:v>0.15384647499042273</c:v>
                </c:pt>
                <c:pt idx="1193">
                  <c:v>0.15384647499042273</c:v>
                </c:pt>
                <c:pt idx="1194">
                  <c:v>0.15384647499042273</c:v>
                </c:pt>
                <c:pt idx="1195">
                  <c:v>0.15384647499042273</c:v>
                </c:pt>
                <c:pt idx="1196">
                  <c:v>0.15384647499042273</c:v>
                </c:pt>
                <c:pt idx="1197">
                  <c:v>0.15384647499042273</c:v>
                </c:pt>
                <c:pt idx="1198">
                  <c:v>0.15384647499042273</c:v>
                </c:pt>
                <c:pt idx="1199">
                  <c:v>0.15384647499042273</c:v>
                </c:pt>
                <c:pt idx="1200">
                  <c:v>0.15384647499042273</c:v>
                </c:pt>
                <c:pt idx="1201">
                  <c:v>0.15384647499042273</c:v>
                </c:pt>
                <c:pt idx="1202">
                  <c:v>0.15384647499042273</c:v>
                </c:pt>
                <c:pt idx="1203">
                  <c:v>0.15384647499042273</c:v>
                </c:pt>
                <c:pt idx="1204">
                  <c:v>0.15384647499042273</c:v>
                </c:pt>
                <c:pt idx="1205">
                  <c:v>0.15384647499042273</c:v>
                </c:pt>
                <c:pt idx="1206">
                  <c:v>0.15384647499042273</c:v>
                </c:pt>
                <c:pt idx="1207">
                  <c:v>0.15384647499042273</c:v>
                </c:pt>
                <c:pt idx="1208">
                  <c:v>0.15384647499042273</c:v>
                </c:pt>
                <c:pt idx="1209">
                  <c:v>0.15384647499042273</c:v>
                </c:pt>
                <c:pt idx="1210">
                  <c:v>0.15384647499042273</c:v>
                </c:pt>
                <c:pt idx="1211">
                  <c:v>0.15384647499042273</c:v>
                </c:pt>
                <c:pt idx="1212">
                  <c:v>0.15384647499042273</c:v>
                </c:pt>
                <c:pt idx="1213">
                  <c:v>0.15384647499042273</c:v>
                </c:pt>
                <c:pt idx="1214">
                  <c:v>0.15384647499042273</c:v>
                </c:pt>
                <c:pt idx="1215">
                  <c:v>0.15384647499042273</c:v>
                </c:pt>
                <c:pt idx="1216">
                  <c:v>0.15384647499042273</c:v>
                </c:pt>
                <c:pt idx="1217">
                  <c:v>0.15384647499042273</c:v>
                </c:pt>
                <c:pt idx="1218">
                  <c:v>0.15384647499042273</c:v>
                </c:pt>
                <c:pt idx="1219">
                  <c:v>0.15384647499042273</c:v>
                </c:pt>
                <c:pt idx="1220">
                  <c:v>0.15384647499042273</c:v>
                </c:pt>
                <c:pt idx="1221">
                  <c:v>0.15384647499042273</c:v>
                </c:pt>
                <c:pt idx="1222">
                  <c:v>0.15384647499042273</c:v>
                </c:pt>
                <c:pt idx="1223">
                  <c:v>0.15384647499042273</c:v>
                </c:pt>
                <c:pt idx="1224">
                  <c:v>0.15384647499042273</c:v>
                </c:pt>
                <c:pt idx="1225">
                  <c:v>0.15384647499042273</c:v>
                </c:pt>
                <c:pt idx="1226">
                  <c:v>0.15384647499042273</c:v>
                </c:pt>
                <c:pt idx="1227">
                  <c:v>0.15384647499042273</c:v>
                </c:pt>
                <c:pt idx="1228">
                  <c:v>0.15384647499042273</c:v>
                </c:pt>
                <c:pt idx="1229">
                  <c:v>0.15384647499042273</c:v>
                </c:pt>
                <c:pt idx="1230">
                  <c:v>0.15384647499042273</c:v>
                </c:pt>
                <c:pt idx="1231">
                  <c:v>0.15384647499042273</c:v>
                </c:pt>
                <c:pt idx="1232">
                  <c:v>0.15384647499042273</c:v>
                </c:pt>
                <c:pt idx="1233">
                  <c:v>0.15384647499042273</c:v>
                </c:pt>
                <c:pt idx="1234">
                  <c:v>0.15384647499042273</c:v>
                </c:pt>
                <c:pt idx="1235">
                  <c:v>0.15384647499042273</c:v>
                </c:pt>
                <c:pt idx="1236">
                  <c:v>0.15384647499042273</c:v>
                </c:pt>
                <c:pt idx="1237">
                  <c:v>0.15384647499042273</c:v>
                </c:pt>
                <c:pt idx="1238">
                  <c:v>0.15384647499042273</c:v>
                </c:pt>
                <c:pt idx="1239">
                  <c:v>0.15384647499042273</c:v>
                </c:pt>
                <c:pt idx="1240">
                  <c:v>0.15384647499042273</c:v>
                </c:pt>
                <c:pt idx="1241">
                  <c:v>0.15384647499042273</c:v>
                </c:pt>
                <c:pt idx="1242">
                  <c:v>0.15384647499042273</c:v>
                </c:pt>
                <c:pt idx="1243">
                  <c:v>0.15384647499042273</c:v>
                </c:pt>
                <c:pt idx="1244">
                  <c:v>0.15384647499042273</c:v>
                </c:pt>
                <c:pt idx="1245">
                  <c:v>0.15384647499042273</c:v>
                </c:pt>
                <c:pt idx="1246">
                  <c:v>0.15384647499042273</c:v>
                </c:pt>
                <c:pt idx="1247">
                  <c:v>0.15384647499042273</c:v>
                </c:pt>
                <c:pt idx="1248">
                  <c:v>0.15384647499042273</c:v>
                </c:pt>
                <c:pt idx="1249">
                  <c:v>0.15384647499042273</c:v>
                </c:pt>
                <c:pt idx="1250">
                  <c:v>0.15384647499042273</c:v>
                </c:pt>
                <c:pt idx="1251">
                  <c:v>0.15384647499042273</c:v>
                </c:pt>
                <c:pt idx="1252">
                  <c:v>0.15384647499042273</c:v>
                </c:pt>
                <c:pt idx="1253">
                  <c:v>0.15384647499042273</c:v>
                </c:pt>
                <c:pt idx="1254">
                  <c:v>0.15384647499042273</c:v>
                </c:pt>
                <c:pt idx="1255">
                  <c:v>0.15384647499042273</c:v>
                </c:pt>
                <c:pt idx="1256">
                  <c:v>0.15384647499042273</c:v>
                </c:pt>
                <c:pt idx="1257">
                  <c:v>0.15384647499042273</c:v>
                </c:pt>
                <c:pt idx="1258">
                  <c:v>0.15384647499042273</c:v>
                </c:pt>
                <c:pt idx="1259">
                  <c:v>0.15384647499042273</c:v>
                </c:pt>
                <c:pt idx="1260">
                  <c:v>0.15384647499042273</c:v>
                </c:pt>
                <c:pt idx="1261">
                  <c:v>0.15384647499042273</c:v>
                </c:pt>
                <c:pt idx="1262">
                  <c:v>0.15384647499042273</c:v>
                </c:pt>
                <c:pt idx="1263">
                  <c:v>0.15384647499042273</c:v>
                </c:pt>
                <c:pt idx="1264">
                  <c:v>0.15384647499042273</c:v>
                </c:pt>
                <c:pt idx="1265">
                  <c:v>0.15384647499042273</c:v>
                </c:pt>
                <c:pt idx="1266">
                  <c:v>0.15384647499042273</c:v>
                </c:pt>
                <c:pt idx="1267">
                  <c:v>0.15384647499042273</c:v>
                </c:pt>
                <c:pt idx="1268">
                  <c:v>0.15384647499042273</c:v>
                </c:pt>
                <c:pt idx="1269">
                  <c:v>0.15384647499042273</c:v>
                </c:pt>
                <c:pt idx="1270">
                  <c:v>0.15384647499042273</c:v>
                </c:pt>
                <c:pt idx="1271">
                  <c:v>0.15384647499042273</c:v>
                </c:pt>
                <c:pt idx="1272">
                  <c:v>0.15384647499042273</c:v>
                </c:pt>
                <c:pt idx="1273">
                  <c:v>0.15384647499042273</c:v>
                </c:pt>
                <c:pt idx="1274">
                  <c:v>0.15384647499042273</c:v>
                </c:pt>
                <c:pt idx="1275">
                  <c:v>0.15384647499042273</c:v>
                </c:pt>
                <c:pt idx="1276">
                  <c:v>0.15384647499042273</c:v>
                </c:pt>
                <c:pt idx="1277">
                  <c:v>0.15384647499042273</c:v>
                </c:pt>
                <c:pt idx="1278">
                  <c:v>0.15384647499042273</c:v>
                </c:pt>
                <c:pt idx="1279">
                  <c:v>0.15384647499042273</c:v>
                </c:pt>
                <c:pt idx="1280">
                  <c:v>0.15384647499042273</c:v>
                </c:pt>
                <c:pt idx="1281">
                  <c:v>0.15384647499042273</c:v>
                </c:pt>
                <c:pt idx="1282">
                  <c:v>0.15384647499042273</c:v>
                </c:pt>
                <c:pt idx="1283">
                  <c:v>0.15384647499042273</c:v>
                </c:pt>
                <c:pt idx="1284">
                  <c:v>0.15384647499042273</c:v>
                </c:pt>
                <c:pt idx="1285">
                  <c:v>0.15384647499042273</c:v>
                </c:pt>
                <c:pt idx="1286">
                  <c:v>0.15384647499042273</c:v>
                </c:pt>
                <c:pt idx="1287">
                  <c:v>0.15384647499042273</c:v>
                </c:pt>
                <c:pt idx="1288">
                  <c:v>0.15384647499042273</c:v>
                </c:pt>
                <c:pt idx="1289">
                  <c:v>0.15384647499042273</c:v>
                </c:pt>
                <c:pt idx="1290">
                  <c:v>0.15384647499042273</c:v>
                </c:pt>
                <c:pt idx="1291">
                  <c:v>0.15384647499042273</c:v>
                </c:pt>
                <c:pt idx="1292">
                  <c:v>0.15384647499042273</c:v>
                </c:pt>
                <c:pt idx="1293">
                  <c:v>0.15384647499042273</c:v>
                </c:pt>
                <c:pt idx="1294">
                  <c:v>0.15384647499042273</c:v>
                </c:pt>
                <c:pt idx="1295">
                  <c:v>0.15384647499042273</c:v>
                </c:pt>
                <c:pt idx="1296">
                  <c:v>0.15384647499042273</c:v>
                </c:pt>
                <c:pt idx="1297">
                  <c:v>0.15384647499042273</c:v>
                </c:pt>
                <c:pt idx="1298">
                  <c:v>0.15384647499042273</c:v>
                </c:pt>
                <c:pt idx="1299">
                  <c:v>0.15384647499042273</c:v>
                </c:pt>
                <c:pt idx="1300">
                  <c:v>0.15384647499042273</c:v>
                </c:pt>
                <c:pt idx="1301">
                  <c:v>0.15384647499042273</c:v>
                </c:pt>
                <c:pt idx="1302">
                  <c:v>0.15384647499042273</c:v>
                </c:pt>
                <c:pt idx="1303">
                  <c:v>0.15384647499042273</c:v>
                </c:pt>
                <c:pt idx="1304">
                  <c:v>0.15384647499042273</c:v>
                </c:pt>
                <c:pt idx="1305">
                  <c:v>0.15384647499042273</c:v>
                </c:pt>
                <c:pt idx="1306">
                  <c:v>0.15384647499042273</c:v>
                </c:pt>
                <c:pt idx="1307">
                  <c:v>0.15384647499042273</c:v>
                </c:pt>
                <c:pt idx="1308">
                  <c:v>0.15384647499042273</c:v>
                </c:pt>
                <c:pt idx="1309">
                  <c:v>0.15384647499042273</c:v>
                </c:pt>
                <c:pt idx="1310">
                  <c:v>0.15384647499042273</c:v>
                </c:pt>
                <c:pt idx="1311">
                  <c:v>0.15384647499042273</c:v>
                </c:pt>
                <c:pt idx="1312">
                  <c:v>0.15384647499042273</c:v>
                </c:pt>
                <c:pt idx="1313">
                  <c:v>0.15384647499042273</c:v>
                </c:pt>
                <c:pt idx="1314">
                  <c:v>0.15384647499042273</c:v>
                </c:pt>
                <c:pt idx="1315">
                  <c:v>0.15384647499042273</c:v>
                </c:pt>
                <c:pt idx="1316">
                  <c:v>0.15384647499042273</c:v>
                </c:pt>
                <c:pt idx="1317">
                  <c:v>0.15384647499042273</c:v>
                </c:pt>
                <c:pt idx="1318">
                  <c:v>0.15384647499042273</c:v>
                </c:pt>
                <c:pt idx="1319">
                  <c:v>0.15384647499042273</c:v>
                </c:pt>
                <c:pt idx="1320">
                  <c:v>0.15384647499042273</c:v>
                </c:pt>
                <c:pt idx="1321">
                  <c:v>0.15384647499042273</c:v>
                </c:pt>
                <c:pt idx="1322">
                  <c:v>0.15384647499042273</c:v>
                </c:pt>
                <c:pt idx="1323">
                  <c:v>0.15384647499042273</c:v>
                </c:pt>
                <c:pt idx="1324">
                  <c:v>0.15384647499042273</c:v>
                </c:pt>
                <c:pt idx="1325">
                  <c:v>0.15384647499042273</c:v>
                </c:pt>
                <c:pt idx="1326">
                  <c:v>0.15384647499042273</c:v>
                </c:pt>
                <c:pt idx="1327">
                  <c:v>0.15384647499042273</c:v>
                </c:pt>
                <c:pt idx="1328">
                  <c:v>0.15384647499042273</c:v>
                </c:pt>
                <c:pt idx="1329">
                  <c:v>0.15384647499042273</c:v>
                </c:pt>
                <c:pt idx="1330">
                  <c:v>0.15384647499042273</c:v>
                </c:pt>
                <c:pt idx="1331">
                  <c:v>0.15384647499042273</c:v>
                </c:pt>
                <c:pt idx="1332">
                  <c:v>0.15384647499042273</c:v>
                </c:pt>
                <c:pt idx="1333">
                  <c:v>0.15384647499042273</c:v>
                </c:pt>
                <c:pt idx="1334">
                  <c:v>0.15384647499042273</c:v>
                </c:pt>
                <c:pt idx="1335">
                  <c:v>0.15384647499042273</c:v>
                </c:pt>
                <c:pt idx="1336">
                  <c:v>0.15384647499042273</c:v>
                </c:pt>
                <c:pt idx="1337">
                  <c:v>0.15384647499042273</c:v>
                </c:pt>
                <c:pt idx="1338">
                  <c:v>0.15384647499042273</c:v>
                </c:pt>
                <c:pt idx="1339">
                  <c:v>0.15384647499042273</c:v>
                </c:pt>
                <c:pt idx="1340">
                  <c:v>0.15384647499042273</c:v>
                </c:pt>
                <c:pt idx="1341">
                  <c:v>0.15384647499042273</c:v>
                </c:pt>
                <c:pt idx="1342">
                  <c:v>0.15384647499042273</c:v>
                </c:pt>
                <c:pt idx="1343">
                  <c:v>0.15384647499042273</c:v>
                </c:pt>
                <c:pt idx="1344">
                  <c:v>0.15384647499042273</c:v>
                </c:pt>
                <c:pt idx="1345">
                  <c:v>0.15384647499042273</c:v>
                </c:pt>
                <c:pt idx="1346">
                  <c:v>0.15384647499042273</c:v>
                </c:pt>
                <c:pt idx="1347">
                  <c:v>0.15384647499042273</c:v>
                </c:pt>
                <c:pt idx="1348">
                  <c:v>0.15384647499042273</c:v>
                </c:pt>
                <c:pt idx="1349">
                  <c:v>0.15384647499042273</c:v>
                </c:pt>
                <c:pt idx="1350">
                  <c:v>0.15384647499042273</c:v>
                </c:pt>
                <c:pt idx="1351">
                  <c:v>0.15384647499042273</c:v>
                </c:pt>
                <c:pt idx="1352">
                  <c:v>0.15384647499042273</c:v>
                </c:pt>
                <c:pt idx="1353">
                  <c:v>0.15384647499042273</c:v>
                </c:pt>
                <c:pt idx="1354">
                  <c:v>0.15384647499042273</c:v>
                </c:pt>
                <c:pt idx="1355">
                  <c:v>0.15384647499042273</c:v>
                </c:pt>
                <c:pt idx="1356">
                  <c:v>0.15384647499042273</c:v>
                </c:pt>
                <c:pt idx="1357">
                  <c:v>0.15384647499042273</c:v>
                </c:pt>
                <c:pt idx="1358">
                  <c:v>0.15384647499042273</c:v>
                </c:pt>
                <c:pt idx="1359">
                  <c:v>0.15384647499042273</c:v>
                </c:pt>
                <c:pt idx="1360">
                  <c:v>0.15384647499042273</c:v>
                </c:pt>
                <c:pt idx="1361">
                  <c:v>0.15384647499042273</c:v>
                </c:pt>
                <c:pt idx="1362">
                  <c:v>0.15384647499042273</c:v>
                </c:pt>
                <c:pt idx="1363">
                  <c:v>0.15384647499042273</c:v>
                </c:pt>
                <c:pt idx="1364">
                  <c:v>0.15384647499042273</c:v>
                </c:pt>
                <c:pt idx="1365">
                  <c:v>0.15384647499042273</c:v>
                </c:pt>
                <c:pt idx="1366">
                  <c:v>0.15384647499042273</c:v>
                </c:pt>
                <c:pt idx="1367">
                  <c:v>0.15384647499042273</c:v>
                </c:pt>
                <c:pt idx="1368">
                  <c:v>0.15384647499042273</c:v>
                </c:pt>
                <c:pt idx="1369">
                  <c:v>0.15384647499042273</c:v>
                </c:pt>
                <c:pt idx="1370">
                  <c:v>0.15384647499042273</c:v>
                </c:pt>
                <c:pt idx="1371">
                  <c:v>0.15384647499042273</c:v>
                </c:pt>
                <c:pt idx="1372">
                  <c:v>0.15384647499042273</c:v>
                </c:pt>
                <c:pt idx="1373">
                  <c:v>0.15384647499042273</c:v>
                </c:pt>
                <c:pt idx="1374">
                  <c:v>0.15384647499042273</c:v>
                </c:pt>
                <c:pt idx="1375">
                  <c:v>0.15384647499042273</c:v>
                </c:pt>
                <c:pt idx="1376">
                  <c:v>0.15384647499042273</c:v>
                </c:pt>
                <c:pt idx="1377">
                  <c:v>0.15384647499042273</c:v>
                </c:pt>
                <c:pt idx="1378">
                  <c:v>0.15384647499042273</c:v>
                </c:pt>
                <c:pt idx="1379">
                  <c:v>0.15384647499042273</c:v>
                </c:pt>
                <c:pt idx="1380">
                  <c:v>0.15384647499042273</c:v>
                </c:pt>
                <c:pt idx="1381">
                  <c:v>0.15384647499042273</c:v>
                </c:pt>
                <c:pt idx="1382">
                  <c:v>0.15384647499042273</c:v>
                </c:pt>
                <c:pt idx="1383">
                  <c:v>0.15384647499042273</c:v>
                </c:pt>
                <c:pt idx="1384">
                  <c:v>0.15384647499042273</c:v>
                </c:pt>
                <c:pt idx="1385">
                  <c:v>0.15384647499042273</c:v>
                </c:pt>
                <c:pt idx="1386">
                  <c:v>0.15384647499042273</c:v>
                </c:pt>
                <c:pt idx="1387">
                  <c:v>0.15384647499042273</c:v>
                </c:pt>
                <c:pt idx="1388">
                  <c:v>0.15384647499042273</c:v>
                </c:pt>
                <c:pt idx="1389">
                  <c:v>0.15384647499042273</c:v>
                </c:pt>
                <c:pt idx="1390">
                  <c:v>0.15384647499042273</c:v>
                </c:pt>
                <c:pt idx="1391">
                  <c:v>0.15384647499042273</c:v>
                </c:pt>
                <c:pt idx="1392">
                  <c:v>0.15384647499042273</c:v>
                </c:pt>
                <c:pt idx="1393">
                  <c:v>0.15384647499042273</c:v>
                </c:pt>
                <c:pt idx="1394">
                  <c:v>0.15384647499042273</c:v>
                </c:pt>
                <c:pt idx="1395">
                  <c:v>0.15384647499042273</c:v>
                </c:pt>
                <c:pt idx="1396">
                  <c:v>0.15384647499042273</c:v>
                </c:pt>
                <c:pt idx="1397">
                  <c:v>0.15384647499042273</c:v>
                </c:pt>
                <c:pt idx="1398">
                  <c:v>0.15384647499042273</c:v>
                </c:pt>
                <c:pt idx="1399">
                  <c:v>0.15384647499042273</c:v>
                </c:pt>
                <c:pt idx="1400">
                  <c:v>0.15384647499042273</c:v>
                </c:pt>
                <c:pt idx="1401">
                  <c:v>0.15384647499042273</c:v>
                </c:pt>
                <c:pt idx="1402">
                  <c:v>0.15384647499042273</c:v>
                </c:pt>
                <c:pt idx="1403">
                  <c:v>0.15384647499042273</c:v>
                </c:pt>
                <c:pt idx="1404">
                  <c:v>0.15384647499042273</c:v>
                </c:pt>
                <c:pt idx="1405">
                  <c:v>0.15384647499042273</c:v>
                </c:pt>
                <c:pt idx="1406">
                  <c:v>0.15384647499042273</c:v>
                </c:pt>
                <c:pt idx="1407">
                  <c:v>0.15384647499042273</c:v>
                </c:pt>
                <c:pt idx="1408">
                  <c:v>0.15384647499042273</c:v>
                </c:pt>
                <c:pt idx="1409">
                  <c:v>0.15384647499042273</c:v>
                </c:pt>
                <c:pt idx="1410">
                  <c:v>0.15384647499042273</c:v>
                </c:pt>
                <c:pt idx="1411">
                  <c:v>0.15384647499042273</c:v>
                </c:pt>
                <c:pt idx="1412">
                  <c:v>0.15384647499042273</c:v>
                </c:pt>
                <c:pt idx="1413">
                  <c:v>0.15384647499042273</c:v>
                </c:pt>
                <c:pt idx="1414">
                  <c:v>0.15384647499042273</c:v>
                </c:pt>
                <c:pt idx="1415">
                  <c:v>0.15384647499042273</c:v>
                </c:pt>
                <c:pt idx="1416">
                  <c:v>0.15384647499042273</c:v>
                </c:pt>
                <c:pt idx="1417">
                  <c:v>0.15384647499042273</c:v>
                </c:pt>
                <c:pt idx="1418">
                  <c:v>0.15384647499042273</c:v>
                </c:pt>
                <c:pt idx="1419">
                  <c:v>0.15384647499042273</c:v>
                </c:pt>
                <c:pt idx="1420">
                  <c:v>0.15384647499042273</c:v>
                </c:pt>
                <c:pt idx="1421">
                  <c:v>0.15384647499042273</c:v>
                </c:pt>
                <c:pt idx="1422">
                  <c:v>0.15384647499042273</c:v>
                </c:pt>
                <c:pt idx="1423">
                  <c:v>0.15384647499042273</c:v>
                </c:pt>
                <c:pt idx="1424">
                  <c:v>0.15384647499042273</c:v>
                </c:pt>
                <c:pt idx="1425">
                  <c:v>0.15384647499042273</c:v>
                </c:pt>
                <c:pt idx="1426">
                  <c:v>0.15384647499042273</c:v>
                </c:pt>
                <c:pt idx="1427">
                  <c:v>0.15384647499042273</c:v>
                </c:pt>
                <c:pt idx="1428">
                  <c:v>0.15384647499042273</c:v>
                </c:pt>
                <c:pt idx="1429">
                  <c:v>0.15384647499042273</c:v>
                </c:pt>
                <c:pt idx="1430">
                  <c:v>0.15384647499042273</c:v>
                </c:pt>
                <c:pt idx="1431">
                  <c:v>0.15384647499042273</c:v>
                </c:pt>
                <c:pt idx="1432">
                  <c:v>0.15384647499042273</c:v>
                </c:pt>
                <c:pt idx="1433">
                  <c:v>0.15384647499042273</c:v>
                </c:pt>
                <c:pt idx="1434">
                  <c:v>0.15384647499042273</c:v>
                </c:pt>
                <c:pt idx="1435">
                  <c:v>0.15384647499042273</c:v>
                </c:pt>
                <c:pt idx="1436">
                  <c:v>0.15384647499042273</c:v>
                </c:pt>
                <c:pt idx="1437">
                  <c:v>0.15384647499042273</c:v>
                </c:pt>
                <c:pt idx="1438">
                  <c:v>0.15384647499042273</c:v>
                </c:pt>
                <c:pt idx="1439">
                  <c:v>0.15384647499042273</c:v>
                </c:pt>
                <c:pt idx="1440">
                  <c:v>0.15384647499042273</c:v>
                </c:pt>
                <c:pt idx="1441">
                  <c:v>0.15384647499042273</c:v>
                </c:pt>
                <c:pt idx="1442">
                  <c:v>0.15384647499042273</c:v>
                </c:pt>
                <c:pt idx="1443">
                  <c:v>0.15384647499042273</c:v>
                </c:pt>
                <c:pt idx="1444">
                  <c:v>0.15384647499042273</c:v>
                </c:pt>
                <c:pt idx="1445">
                  <c:v>0.15384647499042273</c:v>
                </c:pt>
                <c:pt idx="1446">
                  <c:v>0.15384647499042273</c:v>
                </c:pt>
                <c:pt idx="1447">
                  <c:v>0.15384647499042273</c:v>
                </c:pt>
                <c:pt idx="1448">
                  <c:v>0.15384647499042273</c:v>
                </c:pt>
                <c:pt idx="1449">
                  <c:v>0.15384647499042273</c:v>
                </c:pt>
                <c:pt idx="1450">
                  <c:v>0.15384647499042273</c:v>
                </c:pt>
                <c:pt idx="1451">
                  <c:v>0.15384647499042273</c:v>
                </c:pt>
                <c:pt idx="1452">
                  <c:v>0.15384647499042273</c:v>
                </c:pt>
                <c:pt idx="1453">
                  <c:v>0.15384647499042273</c:v>
                </c:pt>
                <c:pt idx="1454">
                  <c:v>0.15384647499042273</c:v>
                </c:pt>
                <c:pt idx="1455">
                  <c:v>0.15384647499042273</c:v>
                </c:pt>
                <c:pt idx="1456">
                  <c:v>0.15384647499042273</c:v>
                </c:pt>
                <c:pt idx="1457">
                  <c:v>0.15384647499042273</c:v>
                </c:pt>
                <c:pt idx="1458">
                  <c:v>0.15384647499042273</c:v>
                </c:pt>
                <c:pt idx="1459">
                  <c:v>0.15384647499042273</c:v>
                </c:pt>
                <c:pt idx="1460">
                  <c:v>0.15384647499042273</c:v>
                </c:pt>
                <c:pt idx="1461">
                  <c:v>0.15384647499042273</c:v>
                </c:pt>
                <c:pt idx="1462">
                  <c:v>0.15384647499042273</c:v>
                </c:pt>
                <c:pt idx="1463">
                  <c:v>0.15384647499042273</c:v>
                </c:pt>
                <c:pt idx="1464">
                  <c:v>0.15384647499042273</c:v>
                </c:pt>
                <c:pt idx="1465">
                  <c:v>0.15384647499042273</c:v>
                </c:pt>
                <c:pt idx="1466">
                  <c:v>0.15384647499042273</c:v>
                </c:pt>
                <c:pt idx="1467">
                  <c:v>0.15384647499042273</c:v>
                </c:pt>
                <c:pt idx="1468">
                  <c:v>0.15384647499042273</c:v>
                </c:pt>
                <c:pt idx="1469">
                  <c:v>0.15384647499042273</c:v>
                </c:pt>
                <c:pt idx="1470">
                  <c:v>0.15384647499042273</c:v>
                </c:pt>
                <c:pt idx="1471">
                  <c:v>0.15384647499042273</c:v>
                </c:pt>
                <c:pt idx="1472">
                  <c:v>0.15384647499042273</c:v>
                </c:pt>
                <c:pt idx="1473">
                  <c:v>0.15384647499042273</c:v>
                </c:pt>
                <c:pt idx="1474">
                  <c:v>0.15384647499042273</c:v>
                </c:pt>
                <c:pt idx="1475">
                  <c:v>0.15384647499042273</c:v>
                </c:pt>
                <c:pt idx="1476">
                  <c:v>0.15384647499042273</c:v>
                </c:pt>
                <c:pt idx="1477">
                  <c:v>0.15384647499042273</c:v>
                </c:pt>
                <c:pt idx="1478">
                  <c:v>0.15384647499042273</c:v>
                </c:pt>
                <c:pt idx="1479">
                  <c:v>0.15384647499042273</c:v>
                </c:pt>
                <c:pt idx="1480">
                  <c:v>0.15384647499042273</c:v>
                </c:pt>
                <c:pt idx="1481">
                  <c:v>0.15384647499042273</c:v>
                </c:pt>
                <c:pt idx="1482">
                  <c:v>0.15384647499042273</c:v>
                </c:pt>
                <c:pt idx="1483">
                  <c:v>0.15384647499042273</c:v>
                </c:pt>
                <c:pt idx="1484">
                  <c:v>0.15384647499042273</c:v>
                </c:pt>
                <c:pt idx="1485">
                  <c:v>0.15384647499042273</c:v>
                </c:pt>
                <c:pt idx="1486">
                  <c:v>0.15384647499042273</c:v>
                </c:pt>
                <c:pt idx="1487">
                  <c:v>0.15384647499042273</c:v>
                </c:pt>
                <c:pt idx="1488">
                  <c:v>0.15384647499042273</c:v>
                </c:pt>
                <c:pt idx="1489">
                  <c:v>0.15384647499042273</c:v>
                </c:pt>
                <c:pt idx="1490">
                  <c:v>0.15384647499042273</c:v>
                </c:pt>
                <c:pt idx="1491">
                  <c:v>0.15384647499042273</c:v>
                </c:pt>
                <c:pt idx="1492">
                  <c:v>0.15384647499042273</c:v>
                </c:pt>
                <c:pt idx="1493">
                  <c:v>0.15384647499042273</c:v>
                </c:pt>
                <c:pt idx="1494">
                  <c:v>0.15384647499042273</c:v>
                </c:pt>
                <c:pt idx="1495">
                  <c:v>0.15384647499042273</c:v>
                </c:pt>
                <c:pt idx="1496">
                  <c:v>0.15384647499042273</c:v>
                </c:pt>
                <c:pt idx="1497">
                  <c:v>0.15384647499042273</c:v>
                </c:pt>
                <c:pt idx="1498">
                  <c:v>0.15384647499042273</c:v>
                </c:pt>
                <c:pt idx="1499">
                  <c:v>0.15384647499042273</c:v>
                </c:pt>
                <c:pt idx="1500">
                  <c:v>0.15384647499042273</c:v>
                </c:pt>
                <c:pt idx="1501">
                  <c:v>0.15384647499042273</c:v>
                </c:pt>
                <c:pt idx="1502">
                  <c:v>0.15384647499042273</c:v>
                </c:pt>
                <c:pt idx="1503">
                  <c:v>0.15384647499042273</c:v>
                </c:pt>
                <c:pt idx="1504">
                  <c:v>0.15384647499042273</c:v>
                </c:pt>
                <c:pt idx="1505">
                  <c:v>0.15384647499042273</c:v>
                </c:pt>
                <c:pt idx="1506">
                  <c:v>0.15384647499042273</c:v>
                </c:pt>
                <c:pt idx="1507">
                  <c:v>0.15384647499042273</c:v>
                </c:pt>
                <c:pt idx="1508">
                  <c:v>0.15384647499042273</c:v>
                </c:pt>
                <c:pt idx="1509">
                  <c:v>0.15384647499042273</c:v>
                </c:pt>
                <c:pt idx="1510">
                  <c:v>0.15384647499042273</c:v>
                </c:pt>
                <c:pt idx="1511">
                  <c:v>0.15384647499042273</c:v>
                </c:pt>
                <c:pt idx="1512">
                  <c:v>0.15384647499042273</c:v>
                </c:pt>
                <c:pt idx="1513">
                  <c:v>0.15384647499042273</c:v>
                </c:pt>
                <c:pt idx="1514">
                  <c:v>0.15384647499042273</c:v>
                </c:pt>
                <c:pt idx="1515">
                  <c:v>0.15384647499042273</c:v>
                </c:pt>
                <c:pt idx="1516">
                  <c:v>0.15384647499042273</c:v>
                </c:pt>
                <c:pt idx="1517">
                  <c:v>0.15384647499042273</c:v>
                </c:pt>
                <c:pt idx="1518">
                  <c:v>0.15384647499042273</c:v>
                </c:pt>
                <c:pt idx="1519">
                  <c:v>0.15384647499042273</c:v>
                </c:pt>
                <c:pt idx="1520">
                  <c:v>0.15384647499042273</c:v>
                </c:pt>
                <c:pt idx="1521">
                  <c:v>0.15384647499042273</c:v>
                </c:pt>
                <c:pt idx="1522">
                  <c:v>0.15384647499042273</c:v>
                </c:pt>
                <c:pt idx="1523">
                  <c:v>0.15384647499042273</c:v>
                </c:pt>
                <c:pt idx="1524">
                  <c:v>0.15384647499042273</c:v>
                </c:pt>
                <c:pt idx="1525">
                  <c:v>0.15384647499042273</c:v>
                </c:pt>
                <c:pt idx="1526">
                  <c:v>0.15384647499042273</c:v>
                </c:pt>
                <c:pt idx="1527">
                  <c:v>0.15384647499042273</c:v>
                </c:pt>
                <c:pt idx="1528">
                  <c:v>0.15384647499042273</c:v>
                </c:pt>
                <c:pt idx="1529">
                  <c:v>0.15384647499042273</c:v>
                </c:pt>
                <c:pt idx="1530">
                  <c:v>0.15384647499042273</c:v>
                </c:pt>
                <c:pt idx="1531">
                  <c:v>0.15384647499042273</c:v>
                </c:pt>
                <c:pt idx="1532">
                  <c:v>0.15384647499042273</c:v>
                </c:pt>
                <c:pt idx="1533">
                  <c:v>0.15384647499042273</c:v>
                </c:pt>
                <c:pt idx="1534">
                  <c:v>0.15384647499042273</c:v>
                </c:pt>
                <c:pt idx="1535">
                  <c:v>0.15384647499042273</c:v>
                </c:pt>
                <c:pt idx="1536">
                  <c:v>0.15384647499042273</c:v>
                </c:pt>
                <c:pt idx="1537">
                  <c:v>0.15384647499042273</c:v>
                </c:pt>
                <c:pt idx="1538">
                  <c:v>0.15384647499042273</c:v>
                </c:pt>
                <c:pt idx="1539">
                  <c:v>0.15384647499042273</c:v>
                </c:pt>
                <c:pt idx="1540">
                  <c:v>0.15384647499042273</c:v>
                </c:pt>
                <c:pt idx="1541">
                  <c:v>0.15384647499042273</c:v>
                </c:pt>
                <c:pt idx="1542">
                  <c:v>0.15384647499042273</c:v>
                </c:pt>
                <c:pt idx="1543">
                  <c:v>0.15384647499042273</c:v>
                </c:pt>
                <c:pt idx="1544">
                  <c:v>0.15384647499042273</c:v>
                </c:pt>
                <c:pt idx="1545">
                  <c:v>0.15384647499042273</c:v>
                </c:pt>
                <c:pt idx="1546">
                  <c:v>0.15384647499042273</c:v>
                </c:pt>
                <c:pt idx="1547">
                  <c:v>0.15384647499042273</c:v>
                </c:pt>
                <c:pt idx="1548">
                  <c:v>0.15384647499042273</c:v>
                </c:pt>
                <c:pt idx="1549">
                  <c:v>0.15384647499042273</c:v>
                </c:pt>
                <c:pt idx="1550">
                  <c:v>0.15384647499042273</c:v>
                </c:pt>
                <c:pt idx="1551">
                  <c:v>0.15384647499042273</c:v>
                </c:pt>
                <c:pt idx="1552">
                  <c:v>0.15384647499042273</c:v>
                </c:pt>
                <c:pt idx="1553">
                  <c:v>0.15384647499042273</c:v>
                </c:pt>
                <c:pt idx="1554">
                  <c:v>0.15384647499042273</c:v>
                </c:pt>
                <c:pt idx="1555">
                  <c:v>0.15384647499042273</c:v>
                </c:pt>
                <c:pt idx="1556">
                  <c:v>0.15384647499042273</c:v>
                </c:pt>
                <c:pt idx="1557">
                  <c:v>0.15384647499042273</c:v>
                </c:pt>
                <c:pt idx="1558">
                  <c:v>0.15384647499042273</c:v>
                </c:pt>
                <c:pt idx="1559">
                  <c:v>0.15384647499042273</c:v>
                </c:pt>
                <c:pt idx="1560">
                  <c:v>0.15384647499042273</c:v>
                </c:pt>
                <c:pt idx="1561">
                  <c:v>0.15384647499042273</c:v>
                </c:pt>
                <c:pt idx="1562">
                  <c:v>0.15384647499042273</c:v>
                </c:pt>
                <c:pt idx="1563">
                  <c:v>0.15384647499042273</c:v>
                </c:pt>
                <c:pt idx="1564">
                  <c:v>0.15384647499042273</c:v>
                </c:pt>
                <c:pt idx="1565">
                  <c:v>0.15384647499042273</c:v>
                </c:pt>
                <c:pt idx="1566">
                  <c:v>0.15384647499042273</c:v>
                </c:pt>
                <c:pt idx="1567">
                  <c:v>0.15384647499042273</c:v>
                </c:pt>
                <c:pt idx="1568">
                  <c:v>0.15384647499042273</c:v>
                </c:pt>
                <c:pt idx="1569">
                  <c:v>0.15384647499042273</c:v>
                </c:pt>
                <c:pt idx="1570">
                  <c:v>0.15384647499042273</c:v>
                </c:pt>
                <c:pt idx="1571">
                  <c:v>0.15384647499042273</c:v>
                </c:pt>
                <c:pt idx="1572">
                  <c:v>0.15384647499042273</c:v>
                </c:pt>
                <c:pt idx="1573">
                  <c:v>0.15384647499042273</c:v>
                </c:pt>
                <c:pt idx="1574">
                  <c:v>0.15384647499042273</c:v>
                </c:pt>
                <c:pt idx="1575">
                  <c:v>0.15384647499042273</c:v>
                </c:pt>
                <c:pt idx="1576">
                  <c:v>0.15384647499042273</c:v>
                </c:pt>
                <c:pt idx="1577">
                  <c:v>0.15384647499042273</c:v>
                </c:pt>
                <c:pt idx="1578">
                  <c:v>0.15384647499042273</c:v>
                </c:pt>
                <c:pt idx="1579">
                  <c:v>0.15384647499042273</c:v>
                </c:pt>
                <c:pt idx="1580">
                  <c:v>0.15384647499042273</c:v>
                </c:pt>
                <c:pt idx="1581">
                  <c:v>0.15384647499042273</c:v>
                </c:pt>
                <c:pt idx="1582">
                  <c:v>0.15384647499042273</c:v>
                </c:pt>
                <c:pt idx="1583">
                  <c:v>0.15384647499042273</c:v>
                </c:pt>
                <c:pt idx="1584">
                  <c:v>0.15384647499042273</c:v>
                </c:pt>
                <c:pt idx="1585">
                  <c:v>0.15384647499042273</c:v>
                </c:pt>
                <c:pt idx="1586">
                  <c:v>0.15384647499042273</c:v>
                </c:pt>
                <c:pt idx="1587">
                  <c:v>0.15384647499042273</c:v>
                </c:pt>
                <c:pt idx="1588">
                  <c:v>0.15384647499042273</c:v>
                </c:pt>
                <c:pt idx="1589">
                  <c:v>0.15384647499042273</c:v>
                </c:pt>
                <c:pt idx="1590">
                  <c:v>0.15384647499042273</c:v>
                </c:pt>
                <c:pt idx="1591">
                  <c:v>0.15384647499042273</c:v>
                </c:pt>
                <c:pt idx="1592">
                  <c:v>0.15384647499042273</c:v>
                </c:pt>
                <c:pt idx="1593">
                  <c:v>0.15384647499042273</c:v>
                </c:pt>
                <c:pt idx="1594">
                  <c:v>0.15384647499042273</c:v>
                </c:pt>
                <c:pt idx="1595">
                  <c:v>0.15384647499042273</c:v>
                </c:pt>
                <c:pt idx="1596">
                  <c:v>0.15384647499042273</c:v>
                </c:pt>
                <c:pt idx="1597">
                  <c:v>0.15384647499042273</c:v>
                </c:pt>
                <c:pt idx="1598">
                  <c:v>0.15384647499042273</c:v>
                </c:pt>
                <c:pt idx="1599">
                  <c:v>0.15384647499042273</c:v>
                </c:pt>
                <c:pt idx="1600">
                  <c:v>0.15384647499042273</c:v>
                </c:pt>
                <c:pt idx="1601">
                  <c:v>0.15384647499042273</c:v>
                </c:pt>
                <c:pt idx="1602">
                  <c:v>0.15384647499042273</c:v>
                </c:pt>
                <c:pt idx="1603">
                  <c:v>0.15384647499042273</c:v>
                </c:pt>
                <c:pt idx="1604">
                  <c:v>0.15384647499042273</c:v>
                </c:pt>
                <c:pt idx="1605">
                  <c:v>0.15384647499042273</c:v>
                </c:pt>
                <c:pt idx="1606">
                  <c:v>0.15384647499042273</c:v>
                </c:pt>
                <c:pt idx="1607">
                  <c:v>0.15384647499042273</c:v>
                </c:pt>
                <c:pt idx="1608">
                  <c:v>0.15384647499042273</c:v>
                </c:pt>
                <c:pt idx="1609">
                  <c:v>0.15384647499042273</c:v>
                </c:pt>
                <c:pt idx="1610">
                  <c:v>0.15384647499042273</c:v>
                </c:pt>
                <c:pt idx="1611">
                  <c:v>0.15384647499042273</c:v>
                </c:pt>
                <c:pt idx="1612">
                  <c:v>0.15384647499042273</c:v>
                </c:pt>
                <c:pt idx="1613">
                  <c:v>0.15384647499042273</c:v>
                </c:pt>
                <c:pt idx="1614">
                  <c:v>0.15384647499042273</c:v>
                </c:pt>
                <c:pt idx="1615">
                  <c:v>0.15384647499042273</c:v>
                </c:pt>
                <c:pt idx="1616">
                  <c:v>0.15384647499042273</c:v>
                </c:pt>
                <c:pt idx="1617">
                  <c:v>0.15384647499042273</c:v>
                </c:pt>
                <c:pt idx="1618">
                  <c:v>0.15384647499042273</c:v>
                </c:pt>
                <c:pt idx="1619">
                  <c:v>0.15384647499042273</c:v>
                </c:pt>
                <c:pt idx="1620">
                  <c:v>0.15384647499042273</c:v>
                </c:pt>
                <c:pt idx="1621">
                  <c:v>0.15384647499042273</c:v>
                </c:pt>
                <c:pt idx="1622">
                  <c:v>0.15384647499042273</c:v>
                </c:pt>
                <c:pt idx="1623">
                  <c:v>0.15384647499042273</c:v>
                </c:pt>
                <c:pt idx="1624">
                  <c:v>0.15384647499042273</c:v>
                </c:pt>
                <c:pt idx="1625">
                  <c:v>0.15384647499042273</c:v>
                </c:pt>
                <c:pt idx="1626">
                  <c:v>0.15384647499042273</c:v>
                </c:pt>
                <c:pt idx="1627">
                  <c:v>0.15384647499042273</c:v>
                </c:pt>
                <c:pt idx="1628">
                  <c:v>0.15384647499042273</c:v>
                </c:pt>
                <c:pt idx="1629">
                  <c:v>0.15384647499042273</c:v>
                </c:pt>
                <c:pt idx="1630">
                  <c:v>0.15384647499042273</c:v>
                </c:pt>
                <c:pt idx="1631">
                  <c:v>0.15384647499042273</c:v>
                </c:pt>
                <c:pt idx="1632">
                  <c:v>0.15384647499042273</c:v>
                </c:pt>
                <c:pt idx="1633">
                  <c:v>0.15384647499042273</c:v>
                </c:pt>
                <c:pt idx="1634">
                  <c:v>0.15384647499042273</c:v>
                </c:pt>
                <c:pt idx="1635">
                  <c:v>0.15384647499042273</c:v>
                </c:pt>
                <c:pt idx="1636">
                  <c:v>0.15384647499042273</c:v>
                </c:pt>
                <c:pt idx="1637">
                  <c:v>0.15384647499042273</c:v>
                </c:pt>
                <c:pt idx="1638">
                  <c:v>0.15384647499042273</c:v>
                </c:pt>
                <c:pt idx="1639">
                  <c:v>0.15384647499042273</c:v>
                </c:pt>
                <c:pt idx="1640">
                  <c:v>0.15384647499042273</c:v>
                </c:pt>
                <c:pt idx="1641">
                  <c:v>0.15384647499042273</c:v>
                </c:pt>
                <c:pt idx="1642">
                  <c:v>0.15384647499042273</c:v>
                </c:pt>
                <c:pt idx="1643">
                  <c:v>0.15384647499042273</c:v>
                </c:pt>
                <c:pt idx="1644">
                  <c:v>0.15384647499042273</c:v>
                </c:pt>
                <c:pt idx="1645">
                  <c:v>0.15384647499042273</c:v>
                </c:pt>
                <c:pt idx="1646">
                  <c:v>0.15384647499042273</c:v>
                </c:pt>
                <c:pt idx="1647">
                  <c:v>0.15384647499042273</c:v>
                </c:pt>
                <c:pt idx="1648">
                  <c:v>0.15384647499042273</c:v>
                </c:pt>
                <c:pt idx="1649">
                  <c:v>0.15384647499042273</c:v>
                </c:pt>
                <c:pt idx="1650">
                  <c:v>0.15384647499042273</c:v>
                </c:pt>
                <c:pt idx="1651">
                  <c:v>0.15384647499042273</c:v>
                </c:pt>
                <c:pt idx="1652">
                  <c:v>0.15384647499042273</c:v>
                </c:pt>
                <c:pt idx="1653">
                  <c:v>0.15384647499042273</c:v>
                </c:pt>
                <c:pt idx="1654">
                  <c:v>0.15384647499042273</c:v>
                </c:pt>
                <c:pt idx="1655">
                  <c:v>0.15384647499042273</c:v>
                </c:pt>
                <c:pt idx="1656">
                  <c:v>0.15384647499042273</c:v>
                </c:pt>
                <c:pt idx="1657">
                  <c:v>0.15384647499042273</c:v>
                </c:pt>
                <c:pt idx="1658">
                  <c:v>0.15384647499042273</c:v>
                </c:pt>
                <c:pt idx="1659">
                  <c:v>0.15384647499042273</c:v>
                </c:pt>
                <c:pt idx="1660">
                  <c:v>0.15384647499042273</c:v>
                </c:pt>
                <c:pt idx="1661">
                  <c:v>0.15384647499042273</c:v>
                </c:pt>
                <c:pt idx="1662">
                  <c:v>0.15384647499042273</c:v>
                </c:pt>
                <c:pt idx="1663">
                  <c:v>0.15384647499042273</c:v>
                </c:pt>
                <c:pt idx="1664">
                  <c:v>0.15384647499042273</c:v>
                </c:pt>
                <c:pt idx="1665">
                  <c:v>0.15384647499042273</c:v>
                </c:pt>
                <c:pt idx="1666">
                  <c:v>0.15384647499042273</c:v>
                </c:pt>
                <c:pt idx="1667">
                  <c:v>0.15384647499042273</c:v>
                </c:pt>
                <c:pt idx="1668">
                  <c:v>0.15384647499042273</c:v>
                </c:pt>
                <c:pt idx="1669">
                  <c:v>0.15384647499042273</c:v>
                </c:pt>
                <c:pt idx="1670">
                  <c:v>0.15384647499042273</c:v>
                </c:pt>
                <c:pt idx="1671">
                  <c:v>0.15384647499042273</c:v>
                </c:pt>
                <c:pt idx="1672">
                  <c:v>0.15384647499042273</c:v>
                </c:pt>
                <c:pt idx="1673">
                  <c:v>0.15384647499042273</c:v>
                </c:pt>
                <c:pt idx="1674">
                  <c:v>0.15384647499042273</c:v>
                </c:pt>
                <c:pt idx="1675">
                  <c:v>0.15384647499042273</c:v>
                </c:pt>
                <c:pt idx="1676">
                  <c:v>0.15384647499042273</c:v>
                </c:pt>
                <c:pt idx="1677">
                  <c:v>0.15384647499042273</c:v>
                </c:pt>
                <c:pt idx="1678">
                  <c:v>0.15384647499042273</c:v>
                </c:pt>
                <c:pt idx="1679">
                  <c:v>0.15384647499042273</c:v>
                </c:pt>
                <c:pt idx="1680">
                  <c:v>0.15384647499042273</c:v>
                </c:pt>
                <c:pt idx="1681">
                  <c:v>0.15384647499042273</c:v>
                </c:pt>
                <c:pt idx="1682">
                  <c:v>0.15384647499042273</c:v>
                </c:pt>
                <c:pt idx="1683">
                  <c:v>0.15384647499042273</c:v>
                </c:pt>
                <c:pt idx="1684">
                  <c:v>0.15384647499042273</c:v>
                </c:pt>
                <c:pt idx="1685">
                  <c:v>0.15384647499042273</c:v>
                </c:pt>
                <c:pt idx="1686">
                  <c:v>0.15384647499042273</c:v>
                </c:pt>
                <c:pt idx="1687">
                  <c:v>0.15384647499042273</c:v>
                </c:pt>
                <c:pt idx="1688">
                  <c:v>0.15384647499042273</c:v>
                </c:pt>
                <c:pt idx="1689">
                  <c:v>0.15384647499042273</c:v>
                </c:pt>
                <c:pt idx="1690">
                  <c:v>0.15384647499042273</c:v>
                </c:pt>
                <c:pt idx="1691">
                  <c:v>0.15384647499042273</c:v>
                </c:pt>
                <c:pt idx="1692">
                  <c:v>0.15384647499042273</c:v>
                </c:pt>
                <c:pt idx="1693">
                  <c:v>0.15384647499042273</c:v>
                </c:pt>
                <c:pt idx="1694">
                  <c:v>0.15384647499042273</c:v>
                </c:pt>
                <c:pt idx="1695">
                  <c:v>0.15384647499042273</c:v>
                </c:pt>
                <c:pt idx="1696">
                  <c:v>0.15384647499042273</c:v>
                </c:pt>
                <c:pt idx="1697">
                  <c:v>0.15384647499042273</c:v>
                </c:pt>
                <c:pt idx="1698">
                  <c:v>0.15384647499042273</c:v>
                </c:pt>
                <c:pt idx="1699">
                  <c:v>0.15384647499042273</c:v>
                </c:pt>
                <c:pt idx="1700">
                  <c:v>0.15384647499042273</c:v>
                </c:pt>
                <c:pt idx="1701">
                  <c:v>0.15384647499042273</c:v>
                </c:pt>
                <c:pt idx="1702">
                  <c:v>0.15384647499042273</c:v>
                </c:pt>
                <c:pt idx="1703">
                  <c:v>0.15384647499042273</c:v>
                </c:pt>
                <c:pt idx="1704">
                  <c:v>0.15384647499042273</c:v>
                </c:pt>
                <c:pt idx="1705">
                  <c:v>0.15384647499042273</c:v>
                </c:pt>
                <c:pt idx="1706">
                  <c:v>0.15384647499042273</c:v>
                </c:pt>
                <c:pt idx="1707">
                  <c:v>0.15384647499042273</c:v>
                </c:pt>
                <c:pt idx="1708">
                  <c:v>0.15384647499042273</c:v>
                </c:pt>
                <c:pt idx="1709">
                  <c:v>0.15384647499042273</c:v>
                </c:pt>
                <c:pt idx="1710">
                  <c:v>0.15384647499042273</c:v>
                </c:pt>
                <c:pt idx="1711">
                  <c:v>0.15384647499042273</c:v>
                </c:pt>
                <c:pt idx="1712">
                  <c:v>0.15384647499042273</c:v>
                </c:pt>
                <c:pt idx="1713">
                  <c:v>0.15384647499042273</c:v>
                </c:pt>
                <c:pt idx="1714">
                  <c:v>0.15384647499042273</c:v>
                </c:pt>
                <c:pt idx="1715">
                  <c:v>0.15384647499042273</c:v>
                </c:pt>
                <c:pt idx="1716">
                  <c:v>0.15384647499042273</c:v>
                </c:pt>
                <c:pt idx="1717">
                  <c:v>0.15384647499042273</c:v>
                </c:pt>
                <c:pt idx="1718">
                  <c:v>0.15384647499042273</c:v>
                </c:pt>
                <c:pt idx="1719">
                  <c:v>0.15384647499042273</c:v>
                </c:pt>
                <c:pt idx="1720">
                  <c:v>0.15384647499042273</c:v>
                </c:pt>
                <c:pt idx="1721">
                  <c:v>0.15384647499042273</c:v>
                </c:pt>
                <c:pt idx="1722">
                  <c:v>0.15384647499042273</c:v>
                </c:pt>
                <c:pt idx="1723">
                  <c:v>0.15384647499042273</c:v>
                </c:pt>
                <c:pt idx="1724">
                  <c:v>0.15384647499042273</c:v>
                </c:pt>
                <c:pt idx="1725">
                  <c:v>0.15384647499042273</c:v>
                </c:pt>
                <c:pt idx="1726">
                  <c:v>0.15384647499042273</c:v>
                </c:pt>
                <c:pt idx="1727">
                  <c:v>0.15384647499042273</c:v>
                </c:pt>
                <c:pt idx="1728">
                  <c:v>0.15384647499042273</c:v>
                </c:pt>
                <c:pt idx="1729">
                  <c:v>0.15384647499042273</c:v>
                </c:pt>
                <c:pt idx="1730">
                  <c:v>0.15384647499042273</c:v>
                </c:pt>
                <c:pt idx="1731">
                  <c:v>0.15384647499042273</c:v>
                </c:pt>
                <c:pt idx="1732">
                  <c:v>0.15384647499042273</c:v>
                </c:pt>
                <c:pt idx="1733">
                  <c:v>0.15384647499042273</c:v>
                </c:pt>
                <c:pt idx="1734">
                  <c:v>0.15384647499042273</c:v>
                </c:pt>
                <c:pt idx="1735">
                  <c:v>0.15384647499042273</c:v>
                </c:pt>
                <c:pt idx="1736">
                  <c:v>0.15384647499042273</c:v>
                </c:pt>
                <c:pt idx="1737">
                  <c:v>0.15384647499042273</c:v>
                </c:pt>
                <c:pt idx="1738">
                  <c:v>0.15384647499042273</c:v>
                </c:pt>
                <c:pt idx="1739">
                  <c:v>0.15384647499042273</c:v>
                </c:pt>
                <c:pt idx="1740">
                  <c:v>0.15384647499042273</c:v>
                </c:pt>
                <c:pt idx="1741">
                  <c:v>0.15384647499042273</c:v>
                </c:pt>
                <c:pt idx="1742">
                  <c:v>0.15384647499042273</c:v>
                </c:pt>
                <c:pt idx="1743">
                  <c:v>0.15384647499042273</c:v>
                </c:pt>
                <c:pt idx="1744">
                  <c:v>0.15384647499042273</c:v>
                </c:pt>
                <c:pt idx="1745">
                  <c:v>0.15384647499042273</c:v>
                </c:pt>
                <c:pt idx="1746">
                  <c:v>0.15384647499042273</c:v>
                </c:pt>
                <c:pt idx="1747">
                  <c:v>0.15384647499042273</c:v>
                </c:pt>
                <c:pt idx="1748">
                  <c:v>0.15384647499042273</c:v>
                </c:pt>
                <c:pt idx="1749">
                  <c:v>0.15384647499042273</c:v>
                </c:pt>
                <c:pt idx="1750">
                  <c:v>0.15384647499042273</c:v>
                </c:pt>
                <c:pt idx="1751">
                  <c:v>0.15384647499042273</c:v>
                </c:pt>
                <c:pt idx="1752">
                  <c:v>0.15384647499042273</c:v>
                </c:pt>
                <c:pt idx="1753">
                  <c:v>0.15384647499042273</c:v>
                </c:pt>
                <c:pt idx="1754">
                  <c:v>0.15384647499042273</c:v>
                </c:pt>
                <c:pt idx="1755">
                  <c:v>0.15384647499042273</c:v>
                </c:pt>
                <c:pt idx="1756">
                  <c:v>0.15384647499042273</c:v>
                </c:pt>
                <c:pt idx="1757">
                  <c:v>0.15384647499042273</c:v>
                </c:pt>
                <c:pt idx="1758">
                  <c:v>0.15384647499042273</c:v>
                </c:pt>
                <c:pt idx="1759">
                  <c:v>0.15384647499042273</c:v>
                </c:pt>
                <c:pt idx="1760">
                  <c:v>0.15384647499042273</c:v>
                </c:pt>
                <c:pt idx="1761">
                  <c:v>0.15384647499042273</c:v>
                </c:pt>
                <c:pt idx="1762">
                  <c:v>0.15384647499042273</c:v>
                </c:pt>
                <c:pt idx="1763">
                  <c:v>0.15384647499042273</c:v>
                </c:pt>
                <c:pt idx="1764">
                  <c:v>0.15384647499042273</c:v>
                </c:pt>
                <c:pt idx="1765">
                  <c:v>0.15384647499042273</c:v>
                </c:pt>
                <c:pt idx="1766">
                  <c:v>0.15384647499042273</c:v>
                </c:pt>
                <c:pt idx="1767">
                  <c:v>0.15384647499042273</c:v>
                </c:pt>
                <c:pt idx="1768">
                  <c:v>0.15384647499042273</c:v>
                </c:pt>
                <c:pt idx="1769">
                  <c:v>0.15384647499042273</c:v>
                </c:pt>
                <c:pt idx="1770">
                  <c:v>0.15384647499042273</c:v>
                </c:pt>
                <c:pt idx="1771">
                  <c:v>0.15384647499042273</c:v>
                </c:pt>
                <c:pt idx="1772">
                  <c:v>0.15384647499042273</c:v>
                </c:pt>
                <c:pt idx="1773">
                  <c:v>0.15384647499042273</c:v>
                </c:pt>
                <c:pt idx="1774">
                  <c:v>0.15384647499042273</c:v>
                </c:pt>
                <c:pt idx="1775">
                  <c:v>0.15384647499042273</c:v>
                </c:pt>
                <c:pt idx="1776">
                  <c:v>0.15384647499042273</c:v>
                </c:pt>
                <c:pt idx="1777">
                  <c:v>0.15384647499042273</c:v>
                </c:pt>
                <c:pt idx="1778">
                  <c:v>0.15384647499042273</c:v>
                </c:pt>
                <c:pt idx="1779">
                  <c:v>0.15384647499042273</c:v>
                </c:pt>
                <c:pt idx="1780">
                  <c:v>0.15384647499042273</c:v>
                </c:pt>
                <c:pt idx="1781">
                  <c:v>0.15384647499042273</c:v>
                </c:pt>
                <c:pt idx="1782">
                  <c:v>0.15384647499042273</c:v>
                </c:pt>
                <c:pt idx="1783">
                  <c:v>0.15384647499042273</c:v>
                </c:pt>
                <c:pt idx="1784">
                  <c:v>0.15384647499042273</c:v>
                </c:pt>
                <c:pt idx="1785">
                  <c:v>0.15384647499042273</c:v>
                </c:pt>
                <c:pt idx="1786">
                  <c:v>0.15384647499042273</c:v>
                </c:pt>
                <c:pt idx="1787">
                  <c:v>0.15384647499042273</c:v>
                </c:pt>
                <c:pt idx="1788">
                  <c:v>0.15384647499042273</c:v>
                </c:pt>
                <c:pt idx="1789">
                  <c:v>0.15384647499042273</c:v>
                </c:pt>
                <c:pt idx="1790">
                  <c:v>0.15384647499042273</c:v>
                </c:pt>
                <c:pt idx="1791">
                  <c:v>0.15384647499042273</c:v>
                </c:pt>
                <c:pt idx="1792">
                  <c:v>0.15384647499042273</c:v>
                </c:pt>
                <c:pt idx="1793">
                  <c:v>0.15384647499042273</c:v>
                </c:pt>
                <c:pt idx="1794">
                  <c:v>0.15384647499042273</c:v>
                </c:pt>
                <c:pt idx="1795">
                  <c:v>0.15384647499042273</c:v>
                </c:pt>
                <c:pt idx="1796">
                  <c:v>0.15384647499042273</c:v>
                </c:pt>
                <c:pt idx="1797">
                  <c:v>0.15384647499042273</c:v>
                </c:pt>
                <c:pt idx="1798">
                  <c:v>0.15384647499042273</c:v>
                </c:pt>
                <c:pt idx="1799">
                  <c:v>0.15384647499042273</c:v>
                </c:pt>
                <c:pt idx="1800">
                  <c:v>0.15384647499042273</c:v>
                </c:pt>
                <c:pt idx="1801">
                  <c:v>0.15384647499042273</c:v>
                </c:pt>
                <c:pt idx="1802">
                  <c:v>0.15384647499042273</c:v>
                </c:pt>
                <c:pt idx="1803">
                  <c:v>0.15384647499042273</c:v>
                </c:pt>
                <c:pt idx="1804">
                  <c:v>0.15384647499042273</c:v>
                </c:pt>
                <c:pt idx="1805">
                  <c:v>0.15384647499042273</c:v>
                </c:pt>
                <c:pt idx="1806">
                  <c:v>0.15384647499042273</c:v>
                </c:pt>
                <c:pt idx="1807">
                  <c:v>0.15384647499042273</c:v>
                </c:pt>
                <c:pt idx="1808">
                  <c:v>0.15384647499042273</c:v>
                </c:pt>
                <c:pt idx="1809">
                  <c:v>0.15384647499042273</c:v>
                </c:pt>
                <c:pt idx="1810">
                  <c:v>0.15384647499042273</c:v>
                </c:pt>
                <c:pt idx="1811">
                  <c:v>0.15384647499042273</c:v>
                </c:pt>
                <c:pt idx="1812">
                  <c:v>0.15384647499042273</c:v>
                </c:pt>
                <c:pt idx="1813">
                  <c:v>0.15384647499042273</c:v>
                </c:pt>
                <c:pt idx="1814">
                  <c:v>0.15384647499042273</c:v>
                </c:pt>
                <c:pt idx="1815">
                  <c:v>0.15384647499042273</c:v>
                </c:pt>
                <c:pt idx="1816">
                  <c:v>0.15384647499042273</c:v>
                </c:pt>
                <c:pt idx="1817">
                  <c:v>0.15384647499042273</c:v>
                </c:pt>
                <c:pt idx="1818">
                  <c:v>0.15384647499042273</c:v>
                </c:pt>
                <c:pt idx="1819">
                  <c:v>0.15384647499042273</c:v>
                </c:pt>
                <c:pt idx="1820">
                  <c:v>0.15384647499042273</c:v>
                </c:pt>
                <c:pt idx="1821">
                  <c:v>0.15384647499042273</c:v>
                </c:pt>
                <c:pt idx="1822">
                  <c:v>0.15384647499042273</c:v>
                </c:pt>
                <c:pt idx="1823">
                  <c:v>0.15384647499042273</c:v>
                </c:pt>
                <c:pt idx="1824">
                  <c:v>0.15384647499042273</c:v>
                </c:pt>
                <c:pt idx="1825">
                  <c:v>0.15384647499042273</c:v>
                </c:pt>
                <c:pt idx="1826">
                  <c:v>0.15384647499042273</c:v>
                </c:pt>
                <c:pt idx="1827">
                  <c:v>0.15384647499042273</c:v>
                </c:pt>
                <c:pt idx="1828">
                  <c:v>0.15384647499042273</c:v>
                </c:pt>
                <c:pt idx="1829">
                  <c:v>0.15384647499042273</c:v>
                </c:pt>
                <c:pt idx="1830">
                  <c:v>0.15384647499042273</c:v>
                </c:pt>
                <c:pt idx="1831">
                  <c:v>0.15384647499042273</c:v>
                </c:pt>
                <c:pt idx="1832">
                  <c:v>0.15384647499042273</c:v>
                </c:pt>
                <c:pt idx="1833">
                  <c:v>0.15384647499042273</c:v>
                </c:pt>
                <c:pt idx="1834">
                  <c:v>0.15384647499042273</c:v>
                </c:pt>
                <c:pt idx="1835">
                  <c:v>0.15384647499042273</c:v>
                </c:pt>
                <c:pt idx="1836">
                  <c:v>0.15384647499042273</c:v>
                </c:pt>
                <c:pt idx="1837">
                  <c:v>0.15384647499042273</c:v>
                </c:pt>
                <c:pt idx="1838">
                  <c:v>0.15384647499042273</c:v>
                </c:pt>
                <c:pt idx="1839">
                  <c:v>0.15384647499042273</c:v>
                </c:pt>
                <c:pt idx="1840">
                  <c:v>0.15384647499042273</c:v>
                </c:pt>
                <c:pt idx="1841">
                  <c:v>0.15384647499042273</c:v>
                </c:pt>
                <c:pt idx="1842">
                  <c:v>0.15384647499042273</c:v>
                </c:pt>
                <c:pt idx="1843">
                  <c:v>0.15384647499042273</c:v>
                </c:pt>
                <c:pt idx="1844">
                  <c:v>0.15384647499042273</c:v>
                </c:pt>
                <c:pt idx="1845">
                  <c:v>0.15384647499042273</c:v>
                </c:pt>
                <c:pt idx="1846">
                  <c:v>0.15384647499042273</c:v>
                </c:pt>
                <c:pt idx="1847">
                  <c:v>0.15384647499042273</c:v>
                </c:pt>
                <c:pt idx="1848">
                  <c:v>0.15384647499042273</c:v>
                </c:pt>
                <c:pt idx="1849">
                  <c:v>0.15384647499042273</c:v>
                </c:pt>
                <c:pt idx="1850">
                  <c:v>0.15384647499042273</c:v>
                </c:pt>
                <c:pt idx="1851">
                  <c:v>0.15384647499042273</c:v>
                </c:pt>
                <c:pt idx="1852">
                  <c:v>0.15384647499042273</c:v>
                </c:pt>
                <c:pt idx="1853">
                  <c:v>0.15384647499042273</c:v>
                </c:pt>
                <c:pt idx="1854">
                  <c:v>0.15384647499042273</c:v>
                </c:pt>
                <c:pt idx="1855">
                  <c:v>0.15384647499042273</c:v>
                </c:pt>
                <c:pt idx="1856">
                  <c:v>0.15384647499042273</c:v>
                </c:pt>
                <c:pt idx="1857">
                  <c:v>0.15384647499042273</c:v>
                </c:pt>
                <c:pt idx="1858">
                  <c:v>0.15384647499042273</c:v>
                </c:pt>
                <c:pt idx="1859">
                  <c:v>0.15384647499042273</c:v>
                </c:pt>
                <c:pt idx="1860">
                  <c:v>0.15384647499042273</c:v>
                </c:pt>
                <c:pt idx="1861">
                  <c:v>0.15384647499042273</c:v>
                </c:pt>
                <c:pt idx="1862">
                  <c:v>0.15384647499042273</c:v>
                </c:pt>
                <c:pt idx="1863">
                  <c:v>0.15384647499042273</c:v>
                </c:pt>
                <c:pt idx="1864">
                  <c:v>0.15384647499042273</c:v>
                </c:pt>
                <c:pt idx="1865">
                  <c:v>0.15384647499042273</c:v>
                </c:pt>
                <c:pt idx="1866">
                  <c:v>0.15384647499042273</c:v>
                </c:pt>
                <c:pt idx="1867">
                  <c:v>0.15384647499042273</c:v>
                </c:pt>
                <c:pt idx="1868">
                  <c:v>0.15384647499042273</c:v>
                </c:pt>
                <c:pt idx="1869">
                  <c:v>0.15384647499042273</c:v>
                </c:pt>
                <c:pt idx="1870">
                  <c:v>0.15384647499042273</c:v>
                </c:pt>
                <c:pt idx="1871">
                  <c:v>0.15384647499042273</c:v>
                </c:pt>
                <c:pt idx="1872">
                  <c:v>0.15384647499042273</c:v>
                </c:pt>
                <c:pt idx="1873">
                  <c:v>0.15384647499042273</c:v>
                </c:pt>
                <c:pt idx="1874">
                  <c:v>0.15384647499042273</c:v>
                </c:pt>
                <c:pt idx="1875">
                  <c:v>0.15384647499042273</c:v>
                </c:pt>
                <c:pt idx="1876">
                  <c:v>0.15384647499042273</c:v>
                </c:pt>
                <c:pt idx="1877">
                  <c:v>0.15384647499042273</c:v>
                </c:pt>
                <c:pt idx="1878">
                  <c:v>0.15384647499042273</c:v>
                </c:pt>
                <c:pt idx="1879">
                  <c:v>0.15384647499042273</c:v>
                </c:pt>
                <c:pt idx="1880">
                  <c:v>0.15384647499042273</c:v>
                </c:pt>
                <c:pt idx="1881">
                  <c:v>0.15384647499042273</c:v>
                </c:pt>
                <c:pt idx="1882">
                  <c:v>0.15384647499042273</c:v>
                </c:pt>
                <c:pt idx="1883">
                  <c:v>0.15384647499042273</c:v>
                </c:pt>
                <c:pt idx="1884">
                  <c:v>0.15384647499042273</c:v>
                </c:pt>
                <c:pt idx="1885">
                  <c:v>0.15384647499042273</c:v>
                </c:pt>
                <c:pt idx="1886">
                  <c:v>0.15384647499042273</c:v>
                </c:pt>
                <c:pt idx="1887">
                  <c:v>0.15384647499042273</c:v>
                </c:pt>
                <c:pt idx="1888">
                  <c:v>0.15384647499042273</c:v>
                </c:pt>
                <c:pt idx="1889">
                  <c:v>0.15384647499042273</c:v>
                </c:pt>
                <c:pt idx="1890">
                  <c:v>0.15384647499042273</c:v>
                </c:pt>
                <c:pt idx="1891">
                  <c:v>0.15384647499042273</c:v>
                </c:pt>
                <c:pt idx="1892">
                  <c:v>0.15384647499042273</c:v>
                </c:pt>
                <c:pt idx="1893">
                  <c:v>0.15384647499042273</c:v>
                </c:pt>
                <c:pt idx="1894">
                  <c:v>0.15384647499042273</c:v>
                </c:pt>
                <c:pt idx="1895">
                  <c:v>0.15384647499042273</c:v>
                </c:pt>
                <c:pt idx="1896">
                  <c:v>0.15384647499042273</c:v>
                </c:pt>
                <c:pt idx="1897">
                  <c:v>0.15384647499042273</c:v>
                </c:pt>
                <c:pt idx="1898">
                  <c:v>0.15384647499042273</c:v>
                </c:pt>
                <c:pt idx="1899">
                  <c:v>0.15384647499042273</c:v>
                </c:pt>
                <c:pt idx="1900">
                  <c:v>0.15384647499042273</c:v>
                </c:pt>
                <c:pt idx="1901">
                  <c:v>0.15384647499042273</c:v>
                </c:pt>
                <c:pt idx="1902">
                  <c:v>0.15384647499042273</c:v>
                </c:pt>
                <c:pt idx="1903">
                  <c:v>0.15384647499042273</c:v>
                </c:pt>
                <c:pt idx="1904">
                  <c:v>0.15384647499042273</c:v>
                </c:pt>
                <c:pt idx="1905">
                  <c:v>0.15384647499042273</c:v>
                </c:pt>
                <c:pt idx="1906">
                  <c:v>0.15384647499042273</c:v>
                </c:pt>
                <c:pt idx="1907">
                  <c:v>0.15384647499042273</c:v>
                </c:pt>
                <c:pt idx="1908">
                  <c:v>0.15384647499042273</c:v>
                </c:pt>
                <c:pt idx="1909">
                  <c:v>0.15384647499042273</c:v>
                </c:pt>
                <c:pt idx="1910">
                  <c:v>0.15384647499042273</c:v>
                </c:pt>
                <c:pt idx="1911">
                  <c:v>0.15384647499042273</c:v>
                </c:pt>
                <c:pt idx="1912">
                  <c:v>0.15384647499042273</c:v>
                </c:pt>
                <c:pt idx="1913">
                  <c:v>0.15384647499042273</c:v>
                </c:pt>
                <c:pt idx="1914">
                  <c:v>0.15384647499042273</c:v>
                </c:pt>
                <c:pt idx="1915">
                  <c:v>0.15384647499042273</c:v>
                </c:pt>
                <c:pt idx="1916">
                  <c:v>0.15384647499042273</c:v>
                </c:pt>
                <c:pt idx="1917">
                  <c:v>0.15384647499042273</c:v>
                </c:pt>
                <c:pt idx="1918">
                  <c:v>0.15384647499042273</c:v>
                </c:pt>
                <c:pt idx="1919">
                  <c:v>0.15384647499042273</c:v>
                </c:pt>
                <c:pt idx="1920">
                  <c:v>0.15384647499042273</c:v>
                </c:pt>
                <c:pt idx="1921">
                  <c:v>0.15384647499042273</c:v>
                </c:pt>
                <c:pt idx="1922">
                  <c:v>0.15384647499042273</c:v>
                </c:pt>
                <c:pt idx="1923">
                  <c:v>0.15384647499042273</c:v>
                </c:pt>
                <c:pt idx="1924">
                  <c:v>0.15384647499042273</c:v>
                </c:pt>
                <c:pt idx="1925">
                  <c:v>0.15384647499042273</c:v>
                </c:pt>
                <c:pt idx="1926">
                  <c:v>0.15384647499042273</c:v>
                </c:pt>
                <c:pt idx="1927">
                  <c:v>0.15384647499042273</c:v>
                </c:pt>
                <c:pt idx="1928">
                  <c:v>0.15384647499042273</c:v>
                </c:pt>
                <c:pt idx="1929">
                  <c:v>0.15384647499042273</c:v>
                </c:pt>
                <c:pt idx="1930">
                  <c:v>0.15384647499042273</c:v>
                </c:pt>
                <c:pt idx="1931">
                  <c:v>0.15384647499042273</c:v>
                </c:pt>
                <c:pt idx="1932">
                  <c:v>0.15384647499042273</c:v>
                </c:pt>
                <c:pt idx="1933">
                  <c:v>0.15384647499042273</c:v>
                </c:pt>
                <c:pt idx="1934">
                  <c:v>0.15384647499042273</c:v>
                </c:pt>
                <c:pt idx="1935">
                  <c:v>0.15384647499042273</c:v>
                </c:pt>
                <c:pt idx="1936">
                  <c:v>0.15384647499042273</c:v>
                </c:pt>
                <c:pt idx="1937">
                  <c:v>0.15384647499042273</c:v>
                </c:pt>
                <c:pt idx="1938">
                  <c:v>0.15384647499042273</c:v>
                </c:pt>
                <c:pt idx="1939">
                  <c:v>0.15384647499042273</c:v>
                </c:pt>
                <c:pt idx="1940">
                  <c:v>0.15384647499042273</c:v>
                </c:pt>
                <c:pt idx="1941">
                  <c:v>0.15384647499042273</c:v>
                </c:pt>
                <c:pt idx="1942">
                  <c:v>0.15384647499042273</c:v>
                </c:pt>
                <c:pt idx="1943">
                  <c:v>0.15384647499042273</c:v>
                </c:pt>
                <c:pt idx="1944">
                  <c:v>0.15384647499042273</c:v>
                </c:pt>
                <c:pt idx="1945">
                  <c:v>0.15384647499042273</c:v>
                </c:pt>
                <c:pt idx="1946">
                  <c:v>0.15384647499042273</c:v>
                </c:pt>
                <c:pt idx="1947">
                  <c:v>0.15384647499042273</c:v>
                </c:pt>
                <c:pt idx="1948">
                  <c:v>0.15384647499042273</c:v>
                </c:pt>
                <c:pt idx="1949">
                  <c:v>0.15384647499042273</c:v>
                </c:pt>
                <c:pt idx="1950">
                  <c:v>0.15384647499042273</c:v>
                </c:pt>
                <c:pt idx="1951">
                  <c:v>0.15384647499042273</c:v>
                </c:pt>
                <c:pt idx="1952">
                  <c:v>0.15384647499042273</c:v>
                </c:pt>
                <c:pt idx="1953">
                  <c:v>0.15384647499042273</c:v>
                </c:pt>
                <c:pt idx="1954">
                  <c:v>0.15384647499042273</c:v>
                </c:pt>
                <c:pt idx="1955">
                  <c:v>0.15384647499042273</c:v>
                </c:pt>
                <c:pt idx="1956">
                  <c:v>0.15384647499042273</c:v>
                </c:pt>
                <c:pt idx="1957">
                  <c:v>0.15384647499042273</c:v>
                </c:pt>
                <c:pt idx="1958">
                  <c:v>0.15384647499042273</c:v>
                </c:pt>
                <c:pt idx="1959">
                  <c:v>0.15384647499042273</c:v>
                </c:pt>
                <c:pt idx="1960">
                  <c:v>0.15384647499042273</c:v>
                </c:pt>
                <c:pt idx="1961">
                  <c:v>0.15384647499042273</c:v>
                </c:pt>
                <c:pt idx="1962">
                  <c:v>0.15384647499042273</c:v>
                </c:pt>
                <c:pt idx="1963">
                  <c:v>0.15384647499042273</c:v>
                </c:pt>
                <c:pt idx="1964">
                  <c:v>0.15384647499042273</c:v>
                </c:pt>
                <c:pt idx="1965">
                  <c:v>0.15384647499042273</c:v>
                </c:pt>
                <c:pt idx="1966">
                  <c:v>0.15384647499042273</c:v>
                </c:pt>
                <c:pt idx="1967">
                  <c:v>0.15384647499042273</c:v>
                </c:pt>
                <c:pt idx="1968">
                  <c:v>0.15384647499042273</c:v>
                </c:pt>
                <c:pt idx="1969">
                  <c:v>0.15384647499042273</c:v>
                </c:pt>
                <c:pt idx="1970">
                  <c:v>0.15384647499042273</c:v>
                </c:pt>
                <c:pt idx="1971">
                  <c:v>0.15384647499042273</c:v>
                </c:pt>
                <c:pt idx="1972">
                  <c:v>0.15384647499042273</c:v>
                </c:pt>
                <c:pt idx="1973">
                  <c:v>0.15384647499042273</c:v>
                </c:pt>
                <c:pt idx="1974">
                  <c:v>0.15384647499042273</c:v>
                </c:pt>
                <c:pt idx="1975">
                  <c:v>0.15384647499042273</c:v>
                </c:pt>
                <c:pt idx="1976">
                  <c:v>0.15384647499042273</c:v>
                </c:pt>
                <c:pt idx="1977">
                  <c:v>0.15384647499042273</c:v>
                </c:pt>
                <c:pt idx="1978">
                  <c:v>0.15384647499042273</c:v>
                </c:pt>
                <c:pt idx="1979">
                  <c:v>0.15384647499868434</c:v>
                </c:pt>
                <c:pt idx="1980">
                  <c:v>0.15384647499868434</c:v>
                </c:pt>
                <c:pt idx="1981">
                  <c:v>0.15384647499868434</c:v>
                </c:pt>
                <c:pt idx="1982">
                  <c:v>0.15384647499868434</c:v>
                </c:pt>
                <c:pt idx="1983">
                  <c:v>0.15384647499868434</c:v>
                </c:pt>
                <c:pt idx="1984">
                  <c:v>0.15384647499868434</c:v>
                </c:pt>
                <c:pt idx="1985">
                  <c:v>0.15384647499868434</c:v>
                </c:pt>
                <c:pt idx="1986">
                  <c:v>0.15384647499868434</c:v>
                </c:pt>
                <c:pt idx="1987">
                  <c:v>0.15384647499868434</c:v>
                </c:pt>
                <c:pt idx="1988">
                  <c:v>0.15384647499868434</c:v>
                </c:pt>
                <c:pt idx="1989">
                  <c:v>0.15384647499868434</c:v>
                </c:pt>
                <c:pt idx="1990">
                  <c:v>0.15384647499868434</c:v>
                </c:pt>
                <c:pt idx="1991">
                  <c:v>0.15384647499868434</c:v>
                </c:pt>
                <c:pt idx="1992">
                  <c:v>0.15384647499868434</c:v>
                </c:pt>
                <c:pt idx="1993">
                  <c:v>0.15384647499868434</c:v>
                </c:pt>
                <c:pt idx="1994">
                  <c:v>0.15384647499868434</c:v>
                </c:pt>
                <c:pt idx="1995">
                  <c:v>0.15384647499868434</c:v>
                </c:pt>
                <c:pt idx="1996">
                  <c:v>0.15384647499868434</c:v>
                </c:pt>
                <c:pt idx="1997">
                  <c:v>0.15384647499868434</c:v>
                </c:pt>
                <c:pt idx="1998">
                  <c:v>0.15384647499868434</c:v>
                </c:pt>
                <c:pt idx="1999">
                  <c:v>0.15384647499868434</c:v>
                </c:pt>
                <c:pt idx="2000">
                  <c:v>0.15384647499868434</c:v>
                </c:pt>
                <c:pt idx="2001">
                  <c:v>0.15384647499868434</c:v>
                </c:pt>
                <c:pt idx="2002">
                  <c:v>0.15384647499868434</c:v>
                </c:pt>
                <c:pt idx="2003">
                  <c:v>0.15384647499868434</c:v>
                </c:pt>
                <c:pt idx="2004">
                  <c:v>0.15384647499868434</c:v>
                </c:pt>
                <c:pt idx="2005">
                  <c:v>0.15384647499868434</c:v>
                </c:pt>
                <c:pt idx="2006">
                  <c:v>0.15384647499868434</c:v>
                </c:pt>
                <c:pt idx="2007">
                  <c:v>0.15384647499868434</c:v>
                </c:pt>
                <c:pt idx="2008">
                  <c:v>0.15384647499868434</c:v>
                </c:pt>
                <c:pt idx="2009">
                  <c:v>0.15384647499868434</c:v>
                </c:pt>
                <c:pt idx="2010">
                  <c:v>0.15384647499868434</c:v>
                </c:pt>
                <c:pt idx="2011">
                  <c:v>0.15384647499868434</c:v>
                </c:pt>
                <c:pt idx="2012">
                  <c:v>0.15384647500074972</c:v>
                </c:pt>
                <c:pt idx="2013">
                  <c:v>0.15384647500074972</c:v>
                </c:pt>
                <c:pt idx="2014">
                  <c:v>0.15384647500074972</c:v>
                </c:pt>
                <c:pt idx="2015">
                  <c:v>0.15384647500074972</c:v>
                </c:pt>
                <c:pt idx="2016">
                  <c:v>0.15384647500074972</c:v>
                </c:pt>
                <c:pt idx="2017">
                  <c:v>0.15384647500074972</c:v>
                </c:pt>
                <c:pt idx="2018">
                  <c:v>0.15384647500074972</c:v>
                </c:pt>
                <c:pt idx="2019">
                  <c:v>0.15384647500074972</c:v>
                </c:pt>
                <c:pt idx="2020">
                  <c:v>0.15384647500074972</c:v>
                </c:pt>
                <c:pt idx="2021">
                  <c:v>0.15384647500074972</c:v>
                </c:pt>
                <c:pt idx="2022">
                  <c:v>0.15384647500074972</c:v>
                </c:pt>
                <c:pt idx="2023">
                  <c:v>0.15384647500074972</c:v>
                </c:pt>
                <c:pt idx="2024">
                  <c:v>0.15384647500074972</c:v>
                </c:pt>
                <c:pt idx="2025">
                  <c:v>0.15384647500074972</c:v>
                </c:pt>
                <c:pt idx="2026">
                  <c:v>0.15384647500074972</c:v>
                </c:pt>
                <c:pt idx="2027">
                  <c:v>0.15384647500100795</c:v>
                </c:pt>
                <c:pt idx="2028">
                  <c:v>0.15384647500100795</c:v>
                </c:pt>
                <c:pt idx="2029">
                  <c:v>0.15384647500281515</c:v>
                </c:pt>
                <c:pt idx="2030">
                  <c:v>0.15384647500281515</c:v>
                </c:pt>
                <c:pt idx="2031">
                  <c:v>0.15384647500281515</c:v>
                </c:pt>
                <c:pt idx="2032">
                  <c:v>0.15384647500281515</c:v>
                </c:pt>
                <c:pt idx="2033">
                  <c:v>0.15384647500281515</c:v>
                </c:pt>
                <c:pt idx="2034">
                  <c:v>0.15384647500281515</c:v>
                </c:pt>
                <c:pt idx="2035">
                  <c:v>0.15384647500281515</c:v>
                </c:pt>
                <c:pt idx="2036">
                  <c:v>0.15384647500281515</c:v>
                </c:pt>
                <c:pt idx="2037">
                  <c:v>0.15384647500281515</c:v>
                </c:pt>
                <c:pt idx="2038">
                  <c:v>0.15384647500281515</c:v>
                </c:pt>
                <c:pt idx="2039">
                  <c:v>0.15384647500281515</c:v>
                </c:pt>
                <c:pt idx="2040">
                  <c:v>0.15384647500281515</c:v>
                </c:pt>
                <c:pt idx="2041">
                  <c:v>0.15384647500281515</c:v>
                </c:pt>
                <c:pt idx="2042">
                  <c:v>0.15384647500281515</c:v>
                </c:pt>
                <c:pt idx="2043">
                  <c:v>0.15384647500281515</c:v>
                </c:pt>
                <c:pt idx="2044">
                  <c:v>0.15384647500281515</c:v>
                </c:pt>
                <c:pt idx="2045">
                  <c:v>0.15384647500281515</c:v>
                </c:pt>
                <c:pt idx="2046">
                  <c:v>0.15384647500694595</c:v>
                </c:pt>
                <c:pt idx="2047">
                  <c:v>0.15384647500694595</c:v>
                </c:pt>
                <c:pt idx="2048">
                  <c:v>0.15384647500694595</c:v>
                </c:pt>
                <c:pt idx="2049">
                  <c:v>0.15384647500694595</c:v>
                </c:pt>
                <c:pt idx="2050">
                  <c:v>0.15384647500694595</c:v>
                </c:pt>
                <c:pt idx="2051">
                  <c:v>0.15384647500694595</c:v>
                </c:pt>
                <c:pt idx="2052">
                  <c:v>0.15384647500694595</c:v>
                </c:pt>
                <c:pt idx="2053">
                  <c:v>0.15384647500694595</c:v>
                </c:pt>
                <c:pt idx="2054">
                  <c:v>0.15384647500694595</c:v>
                </c:pt>
                <c:pt idx="2055">
                  <c:v>0.15384647500694595</c:v>
                </c:pt>
                <c:pt idx="2056">
                  <c:v>0.15384647500694595</c:v>
                </c:pt>
                <c:pt idx="2057">
                  <c:v>0.15384647500694595</c:v>
                </c:pt>
                <c:pt idx="2058">
                  <c:v>0.15384647500694595</c:v>
                </c:pt>
                <c:pt idx="2059">
                  <c:v>0.15384647500694595</c:v>
                </c:pt>
                <c:pt idx="2060">
                  <c:v>0.15384647500694595</c:v>
                </c:pt>
                <c:pt idx="2061">
                  <c:v>0.15384647500694595</c:v>
                </c:pt>
                <c:pt idx="2062">
                  <c:v>0.15384647500694595</c:v>
                </c:pt>
                <c:pt idx="2063">
                  <c:v>0.15384647500694595</c:v>
                </c:pt>
                <c:pt idx="2064">
                  <c:v>0.15384647500694595</c:v>
                </c:pt>
                <c:pt idx="2065">
                  <c:v>0.15384647500694595</c:v>
                </c:pt>
                <c:pt idx="2066">
                  <c:v>0.15384647500694595</c:v>
                </c:pt>
                <c:pt idx="2067">
                  <c:v>0.15384647500694595</c:v>
                </c:pt>
                <c:pt idx="2068">
                  <c:v>0.15384647500694595</c:v>
                </c:pt>
                <c:pt idx="2069">
                  <c:v>0.15384647500694595</c:v>
                </c:pt>
                <c:pt idx="2070">
                  <c:v>0.15384647500694595</c:v>
                </c:pt>
                <c:pt idx="2071">
                  <c:v>0.15384647500694595</c:v>
                </c:pt>
                <c:pt idx="2072">
                  <c:v>0.15384647500694595</c:v>
                </c:pt>
                <c:pt idx="2073">
                  <c:v>0.15384647500694595</c:v>
                </c:pt>
                <c:pt idx="2074">
                  <c:v>0.15384647500694595</c:v>
                </c:pt>
                <c:pt idx="2075">
                  <c:v>0.15384647500694595</c:v>
                </c:pt>
                <c:pt idx="2076">
                  <c:v>0.15384647500694595</c:v>
                </c:pt>
                <c:pt idx="2077">
                  <c:v>0.15384647500694595</c:v>
                </c:pt>
                <c:pt idx="2078">
                  <c:v>0.15384647500694595</c:v>
                </c:pt>
                <c:pt idx="2079">
                  <c:v>0.15384647500694595</c:v>
                </c:pt>
                <c:pt idx="2080">
                  <c:v>0.15384647500694595</c:v>
                </c:pt>
                <c:pt idx="2081">
                  <c:v>0.15384647500694595</c:v>
                </c:pt>
                <c:pt idx="2082">
                  <c:v>0.15384647500694595</c:v>
                </c:pt>
                <c:pt idx="2083">
                  <c:v>0.15384647500694595</c:v>
                </c:pt>
                <c:pt idx="2084">
                  <c:v>0.15384647500694595</c:v>
                </c:pt>
                <c:pt idx="2085">
                  <c:v>0.15384647500694595</c:v>
                </c:pt>
                <c:pt idx="2086">
                  <c:v>0.15384647500694595</c:v>
                </c:pt>
                <c:pt idx="2087">
                  <c:v>0.15384647500694595</c:v>
                </c:pt>
                <c:pt idx="2088">
                  <c:v>0.15384647500694595</c:v>
                </c:pt>
                <c:pt idx="2089">
                  <c:v>0.15384647500694595</c:v>
                </c:pt>
                <c:pt idx="2090">
                  <c:v>0.15384647500694595</c:v>
                </c:pt>
                <c:pt idx="2091">
                  <c:v>0.15384647500694595</c:v>
                </c:pt>
                <c:pt idx="2092">
                  <c:v>0.15384647500694595</c:v>
                </c:pt>
                <c:pt idx="2093">
                  <c:v>0.15384647500694595</c:v>
                </c:pt>
                <c:pt idx="2094">
                  <c:v>0.15384647500694595</c:v>
                </c:pt>
                <c:pt idx="2095">
                  <c:v>0.15384647500694595</c:v>
                </c:pt>
                <c:pt idx="2096">
                  <c:v>0.15384647500694595</c:v>
                </c:pt>
                <c:pt idx="2097">
                  <c:v>0.15384647500694595</c:v>
                </c:pt>
                <c:pt idx="2098">
                  <c:v>0.15384647500694595</c:v>
                </c:pt>
                <c:pt idx="2099">
                  <c:v>0.15384647500694595</c:v>
                </c:pt>
                <c:pt idx="2100">
                  <c:v>0.15384647500694595</c:v>
                </c:pt>
                <c:pt idx="2101">
                  <c:v>0.15384647500694595</c:v>
                </c:pt>
                <c:pt idx="2102">
                  <c:v>0.15384647500694595</c:v>
                </c:pt>
                <c:pt idx="2103">
                  <c:v>0.15384647500694595</c:v>
                </c:pt>
                <c:pt idx="2104">
                  <c:v>0.15384647500694595</c:v>
                </c:pt>
                <c:pt idx="2105">
                  <c:v>0.15384647500694595</c:v>
                </c:pt>
                <c:pt idx="2106">
                  <c:v>0.15384647500694595</c:v>
                </c:pt>
                <c:pt idx="2107">
                  <c:v>0.15384647500694595</c:v>
                </c:pt>
                <c:pt idx="2108">
                  <c:v>0.15384647500694595</c:v>
                </c:pt>
                <c:pt idx="2109">
                  <c:v>0.15384647500694595</c:v>
                </c:pt>
                <c:pt idx="2110">
                  <c:v>0.15384647500694595</c:v>
                </c:pt>
                <c:pt idx="2111">
                  <c:v>0.15384647500694595</c:v>
                </c:pt>
                <c:pt idx="2112">
                  <c:v>0.15384647500694595</c:v>
                </c:pt>
                <c:pt idx="2113">
                  <c:v>0.49501094829963693</c:v>
                </c:pt>
                <c:pt idx="2114">
                  <c:v>0.49501094829963693</c:v>
                </c:pt>
                <c:pt idx="2115">
                  <c:v>0.49501094829963693</c:v>
                </c:pt>
                <c:pt idx="2116">
                  <c:v>0.49501094829963693</c:v>
                </c:pt>
                <c:pt idx="2117">
                  <c:v>0.49501094829963693</c:v>
                </c:pt>
                <c:pt idx="2118">
                  <c:v>0.49501094829963693</c:v>
                </c:pt>
                <c:pt idx="2119">
                  <c:v>0.49501094829963693</c:v>
                </c:pt>
                <c:pt idx="2120">
                  <c:v>0.49501094829963693</c:v>
                </c:pt>
                <c:pt idx="2121">
                  <c:v>0.49501094829963693</c:v>
                </c:pt>
                <c:pt idx="2122">
                  <c:v>0.49501094829963693</c:v>
                </c:pt>
                <c:pt idx="2123">
                  <c:v>0.49501094829963693</c:v>
                </c:pt>
                <c:pt idx="2124">
                  <c:v>0.49501094829963693</c:v>
                </c:pt>
                <c:pt idx="2125">
                  <c:v>0.49501094829963693</c:v>
                </c:pt>
                <c:pt idx="2126">
                  <c:v>0.49501094829963693</c:v>
                </c:pt>
                <c:pt idx="2127">
                  <c:v>0.49501094829963693</c:v>
                </c:pt>
                <c:pt idx="2128">
                  <c:v>0.49501094829963693</c:v>
                </c:pt>
                <c:pt idx="2129">
                  <c:v>0.49501094829963693</c:v>
                </c:pt>
                <c:pt idx="2130">
                  <c:v>0.49501094829963693</c:v>
                </c:pt>
                <c:pt idx="2131">
                  <c:v>0.49501094829963693</c:v>
                </c:pt>
                <c:pt idx="2132">
                  <c:v>0.49501094829963693</c:v>
                </c:pt>
                <c:pt idx="2133">
                  <c:v>0.49501094829963693</c:v>
                </c:pt>
                <c:pt idx="2134">
                  <c:v>0.49501094829963693</c:v>
                </c:pt>
                <c:pt idx="2135">
                  <c:v>0.49501094829963693</c:v>
                </c:pt>
                <c:pt idx="2136">
                  <c:v>0.49501094829963693</c:v>
                </c:pt>
                <c:pt idx="2137">
                  <c:v>0.49501094829963693</c:v>
                </c:pt>
                <c:pt idx="2138">
                  <c:v>0.49501094829963693</c:v>
                </c:pt>
                <c:pt idx="2139">
                  <c:v>0.49501094829963693</c:v>
                </c:pt>
                <c:pt idx="2140">
                  <c:v>0.49501094829963693</c:v>
                </c:pt>
                <c:pt idx="2141">
                  <c:v>0.49501094829963693</c:v>
                </c:pt>
                <c:pt idx="2142">
                  <c:v>0.49501094829963693</c:v>
                </c:pt>
                <c:pt idx="2143">
                  <c:v>0.49501094829963693</c:v>
                </c:pt>
                <c:pt idx="2144">
                  <c:v>0.49501094829963693</c:v>
                </c:pt>
                <c:pt idx="2145">
                  <c:v>0.49501094829963693</c:v>
                </c:pt>
                <c:pt idx="2146">
                  <c:v>0.49501094829963693</c:v>
                </c:pt>
                <c:pt idx="2147">
                  <c:v>0.49501094829963693</c:v>
                </c:pt>
                <c:pt idx="2148">
                  <c:v>0.49501094829963693</c:v>
                </c:pt>
                <c:pt idx="2149">
                  <c:v>0.49501094829963693</c:v>
                </c:pt>
                <c:pt idx="2150">
                  <c:v>0.49501094829963693</c:v>
                </c:pt>
                <c:pt idx="2151">
                  <c:v>0.49501094829963693</c:v>
                </c:pt>
                <c:pt idx="2152">
                  <c:v>0.49501094829963693</c:v>
                </c:pt>
                <c:pt idx="2153">
                  <c:v>0.49501094829963693</c:v>
                </c:pt>
                <c:pt idx="2154">
                  <c:v>0.49501094829963693</c:v>
                </c:pt>
                <c:pt idx="2155">
                  <c:v>0.49501094829963693</c:v>
                </c:pt>
                <c:pt idx="2156">
                  <c:v>0.49501094829963693</c:v>
                </c:pt>
                <c:pt idx="2157">
                  <c:v>0.49501094829963693</c:v>
                </c:pt>
                <c:pt idx="2158">
                  <c:v>0.49501094829963693</c:v>
                </c:pt>
                <c:pt idx="2159">
                  <c:v>0.49501094829963693</c:v>
                </c:pt>
                <c:pt idx="2160">
                  <c:v>0.49501094829963693</c:v>
                </c:pt>
                <c:pt idx="2161">
                  <c:v>0.49501094829963693</c:v>
                </c:pt>
                <c:pt idx="2162">
                  <c:v>0.49501094829963693</c:v>
                </c:pt>
                <c:pt idx="2163">
                  <c:v>0.49501094829963693</c:v>
                </c:pt>
                <c:pt idx="2164">
                  <c:v>0.49501094829963693</c:v>
                </c:pt>
                <c:pt idx="2165">
                  <c:v>0.49501094829963693</c:v>
                </c:pt>
                <c:pt idx="2166">
                  <c:v>0.49501094829963693</c:v>
                </c:pt>
                <c:pt idx="2167">
                  <c:v>0.83943538850383781</c:v>
                </c:pt>
                <c:pt idx="2168">
                  <c:v>0.83943538850383781</c:v>
                </c:pt>
                <c:pt idx="2169">
                  <c:v>0.83943538850383781</c:v>
                </c:pt>
                <c:pt idx="2170">
                  <c:v>0.83943538850383781</c:v>
                </c:pt>
                <c:pt idx="2171">
                  <c:v>0.83943538850383781</c:v>
                </c:pt>
                <c:pt idx="2172">
                  <c:v>0.83956650715290071</c:v>
                </c:pt>
                <c:pt idx="2173">
                  <c:v>0.83956650715290071</c:v>
                </c:pt>
                <c:pt idx="2174">
                  <c:v>0.83956650715290071</c:v>
                </c:pt>
                <c:pt idx="2175">
                  <c:v>0.83956650715290071</c:v>
                </c:pt>
                <c:pt idx="2176">
                  <c:v>0.83956650715290071</c:v>
                </c:pt>
                <c:pt idx="2177">
                  <c:v>0.83956650715290071</c:v>
                </c:pt>
                <c:pt idx="2178">
                  <c:v>0.83956650715290071</c:v>
                </c:pt>
                <c:pt idx="2179">
                  <c:v>0.83956650715290071</c:v>
                </c:pt>
                <c:pt idx="2180">
                  <c:v>0.83956650715290071</c:v>
                </c:pt>
                <c:pt idx="2181">
                  <c:v>0.83956650715290071</c:v>
                </c:pt>
                <c:pt idx="2182">
                  <c:v>0.83956650715290071</c:v>
                </c:pt>
                <c:pt idx="2183">
                  <c:v>0.83956650715290071</c:v>
                </c:pt>
                <c:pt idx="2184">
                  <c:v>0.83956650715290071</c:v>
                </c:pt>
                <c:pt idx="2185">
                  <c:v>0.83956650715290071</c:v>
                </c:pt>
                <c:pt idx="2186">
                  <c:v>0.83956650715290071</c:v>
                </c:pt>
                <c:pt idx="2187">
                  <c:v>0.83956650715290071</c:v>
                </c:pt>
                <c:pt idx="2188">
                  <c:v>0.83956650715290071</c:v>
                </c:pt>
                <c:pt idx="2189">
                  <c:v>0.83956650715290071</c:v>
                </c:pt>
                <c:pt idx="2190">
                  <c:v>0.83956650715290071</c:v>
                </c:pt>
                <c:pt idx="2191">
                  <c:v>0.83956650715290071</c:v>
                </c:pt>
                <c:pt idx="2192">
                  <c:v>0.83956650715290071</c:v>
                </c:pt>
                <c:pt idx="2193">
                  <c:v>0.83956650715290071</c:v>
                </c:pt>
                <c:pt idx="2194">
                  <c:v>0.83956650715290071</c:v>
                </c:pt>
                <c:pt idx="2195">
                  <c:v>0.83956650715290071</c:v>
                </c:pt>
                <c:pt idx="2196">
                  <c:v>0.83956650715290071</c:v>
                </c:pt>
                <c:pt idx="2197">
                  <c:v>0.83956650715290071</c:v>
                </c:pt>
                <c:pt idx="2198">
                  <c:v>0.83956650715290071</c:v>
                </c:pt>
                <c:pt idx="2199">
                  <c:v>0.83956650715290071</c:v>
                </c:pt>
                <c:pt idx="2200">
                  <c:v>0.83956650715290071</c:v>
                </c:pt>
                <c:pt idx="2201">
                  <c:v>0.83956650715290071</c:v>
                </c:pt>
                <c:pt idx="2202">
                  <c:v>0.83956650715290071</c:v>
                </c:pt>
                <c:pt idx="2203">
                  <c:v>0.83956650715290071</c:v>
                </c:pt>
                <c:pt idx="2204">
                  <c:v>0.83956650715290071</c:v>
                </c:pt>
                <c:pt idx="2205">
                  <c:v>0.83956650715290071</c:v>
                </c:pt>
                <c:pt idx="2206">
                  <c:v>0.83956650715290071</c:v>
                </c:pt>
                <c:pt idx="2207">
                  <c:v>0.83956650715290071</c:v>
                </c:pt>
                <c:pt idx="2208">
                  <c:v>0.83956650715290071</c:v>
                </c:pt>
                <c:pt idx="2209">
                  <c:v>0.83956650715290071</c:v>
                </c:pt>
                <c:pt idx="2210">
                  <c:v>0.83956650715290071</c:v>
                </c:pt>
                <c:pt idx="2211">
                  <c:v>0.83956650715290071</c:v>
                </c:pt>
                <c:pt idx="2212">
                  <c:v>0.83956650715290071</c:v>
                </c:pt>
                <c:pt idx="2213">
                  <c:v>0.83956650715290071</c:v>
                </c:pt>
                <c:pt idx="2214">
                  <c:v>0.83956650715290071</c:v>
                </c:pt>
                <c:pt idx="2215">
                  <c:v>0.83956650715290071</c:v>
                </c:pt>
                <c:pt idx="2216">
                  <c:v>0.83956650715290071</c:v>
                </c:pt>
                <c:pt idx="2217">
                  <c:v>0.83956650715290071</c:v>
                </c:pt>
                <c:pt idx="2218">
                  <c:v>0.83956650715290071</c:v>
                </c:pt>
                <c:pt idx="2219">
                  <c:v>0.83956650715290071</c:v>
                </c:pt>
                <c:pt idx="2220">
                  <c:v>0.83956650715290071</c:v>
                </c:pt>
                <c:pt idx="2221">
                  <c:v>0.83956650715290071</c:v>
                </c:pt>
                <c:pt idx="2222">
                  <c:v>0.83956650715290071</c:v>
                </c:pt>
                <c:pt idx="2223">
                  <c:v>0.83956650715290071</c:v>
                </c:pt>
                <c:pt idx="2224">
                  <c:v>0.83956650715290071</c:v>
                </c:pt>
                <c:pt idx="2225">
                  <c:v>0.83956650715290071</c:v>
                </c:pt>
                <c:pt idx="2226">
                  <c:v>0.83956650715290071</c:v>
                </c:pt>
                <c:pt idx="2227">
                  <c:v>0.83956650715290071</c:v>
                </c:pt>
                <c:pt idx="2228">
                  <c:v>0.83956650715290071</c:v>
                </c:pt>
                <c:pt idx="2229">
                  <c:v>0.83956650715290071</c:v>
                </c:pt>
                <c:pt idx="2230">
                  <c:v>0.83956650715290071</c:v>
                </c:pt>
                <c:pt idx="2231">
                  <c:v>0.83956650715290071</c:v>
                </c:pt>
                <c:pt idx="2232">
                  <c:v>0.83956650715290071</c:v>
                </c:pt>
                <c:pt idx="2233">
                  <c:v>0.83956650715290071</c:v>
                </c:pt>
                <c:pt idx="2234">
                  <c:v>0.83956650715290071</c:v>
                </c:pt>
                <c:pt idx="2235">
                  <c:v>0.83956650715290071</c:v>
                </c:pt>
                <c:pt idx="2236">
                  <c:v>0.83956650715290071</c:v>
                </c:pt>
                <c:pt idx="2237">
                  <c:v>0.83956650715290071</c:v>
                </c:pt>
                <c:pt idx="2238">
                  <c:v>0.83956650715290071</c:v>
                </c:pt>
                <c:pt idx="2239">
                  <c:v>0.83956650715290071</c:v>
                </c:pt>
                <c:pt idx="2240">
                  <c:v>0.83956650715290071</c:v>
                </c:pt>
                <c:pt idx="2241">
                  <c:v>0.83956650715290071</c:v>
                </c:pt>
                <c:pt idx="2242">
                  <c:v>0.83956650715290071</c:v>
                </c:pt>
                <c:pt idx="2243">
                  <c:v>0.83956650715290071</c:v>
                </c:pt>
                <c:pt idx="2244">
                  <c:v>0.83956650715290071</c:v>
                </c:pt>
                <c:pt idx="2245">
                  <c:v>0.83956650715290071</c:v>
                </c:pt>
                <c:pt idx="2246">
                  <c:v>0.83956650715290071</c:v>
                </c:pt>
                <c:pt idx="2247">
                  <c:v>0.83956650715290071</c:v>
                </c:pt>
                <c:pt idx="2248">
                  <c:v>0.83956650715290071</c:v>
                </c:pt>
                <c:pt idx="2249">
                  <c:v>0.83956650715290071</c:v>
                </c:pt>
                <c:pt idx="2250">
                  <c:v>0.83956650715290071</c:v>
                </c:pt>
                <c:pt idx="2251">
                  <c:v>0.83956650715290071</c:v>
                </c:pt>
                <c:pt idx="2252">
                  <c:v>0.83956650715290071</c:v>
                </c:pt>
                <c:pt idx="2253">
                  <c:v>0.83956650715290071</c:v>
                </c:pt>
                <c:pt idx="2254">
                  <c:v>0.83956650715290071</c:v>
                </c:pt>
                <c:pt idx="2255">
                  <c:v>0.83956650715290071</c:v>
                </c:pt>
                <c:pt idx="2256">
                  <c:v>0.83956650715290071</c:v>
                </c:pt>
                <c:pt idx="2257">
                  <c:v>0.83956650715290071</c:v>
                </c:pt>
                <c:pt idx="2258">
                  <c:v>0.83956650715290071</c:v>
                </c:pt>
                <c:pt idx="2259">
                  <c:v>0.83956650715290071</c:v>
                </c:pt>
                <c:pt idx="2260">
                  <c:v>0.83956650715290071</c:v>
                </c:pt>
                <c:pt idx="2261">
                  <c:v>0.83956650715290071</c:v>
                </c:pt>
                <c:pt idx="2262">
                  <c:v>0.83956650715290071</c:v>
                </c:pt>
                <c:pt idx="2263">
                  <c:v>0.83956650715290071</c:v>
                </c:pt>
                <c:pt idx="2264">
                  <c:v>0.83956650715290071</c:v>
                </c:pt>
                <c:pt idx="2265">
                  <c:v>0.83956650715290071</c:v>
                </c:pt>
                <c:pt idx="2266">
                  <c:v>0.83956650715290071</c:v>
                </c:pt>
                <c:pt idx="2267">
                  <c:v>0.83956650715290071</c:v>
                </c:pt>
                <c:pt idx="2268">
                  <c:v>0.83956650715290071</c:v>
                </c:pt>
                <c:pt idx="2269">
                  <c:v>0.83956650715290071</c:v>
                </c:pt>
                <c:pt idx="2270">
                  <c:v>0.83956650715290071</c:v>
                </c:pt>
                <c:pt idx="2271">
                  <c:v>0.83956650715290071</c:v>
                </c:pt>
                <c:pt idx="2272">
                  <c:v>0.83956650715290071</c:v>
                </c:pt>
                <c:pt idx="2273">
                  <c:v>0.83956650715290071</c:v>
                </c:pt>
                <c:pt idx="2274">
                  <c:v>0.83956650715290071</c:v>
                </c:pt>
                <c:pt idx="2275">
                  <c:v>0.83956650715290071</c:v>
                </c:pt>
                <c:pt idx="2276">
                  <c:v>0.83956650715290071</c:v>
                </c:pt>
                <c:pt idx="2277">
                  <c:v>0.83956650715290071</c:v>
                </c:pt>
                <c:pt idx="2278">
                  <c:v>0.83956650715290071</c:v>
                </c:pt>
                <c:pt idx="2279">
                  <c:v>0.83956650715290071</c:v>
                </c:pt>
                <c:pt idx="2280">
                  <c:v>0.83956650715290071</c:v>
                </c:pt>
                <c:pt idx="2281">
                  <c:v>0.83956650715290071</c:v>
                </c:pt>
                <c:pt idx="2282">
                  <c:v>0.83956650715290071</c:v>
                </c:pt>
                <c:pt idx="2283">
                  <c:v>0.83956650715290071</c:v>
                </c:pt>
                <c:pt idx="2284">
                  <c:v>0.83956650715290071</c:v>
                </c:pt>
                <c:pt idx="2285">
                  <c:v>0.83956650715290071</c:v>
                </c:pt>
                <c:pt idx="2286">
                  <c:v>0.83956650715290071</c:v>
                </c:pt>
                <c:pt idx="2287">
                  <c:v>0.83956650715290071</c:v>
                </c:pt>
                <c:pt idx="2288">
                  <c:v>0.83956650715290071</c:v>
                </c:pt>
                <c:pt idx="2289">
                  <c:v>0.83956650715290071</c:v>
                </c:pt>
                <c:pt idx="2290">
                  <c:v>0.83956650715290071</c:v>
                </c:pt>
                <c:pt idx="2291">
                  <c:v>0.83956650715290071</c:v>
                </c:pt>
                <c:pt idx="2292">
                  <c:v>0.83956650715290071</c:v>
                </c:pt>
                <c:pt idx="2293">
                  <c:v>0.83956650715290071</c:v>
                </c:pt>
                <c:pt idx="2294">
                  <c:v>0.83956650715290071</c:v>
                </c:pt>
                <c:pt idx="2295">
                  <c:v>0.83956650715290071</c:v>
                </c:pt>
                <c:pt idx="2296">
                  <c:v>0.83956650715290071</c:v>
                </c:pt>
                <c:pt idx="2297">
                  <c:v>0.83956650715290071</c:v>
                </c:pt>
                <c:pt idx="2298">
                  <c:v>0.83956650715290071</c:v>
                </c:pt>
                <c:pt idx="2299">
                  <c:v>0.83956650715290071</c:v>
                </c:pt>
                <c:pt idx="2300">
                  <c:v>0.83956650715290071</c:v>
                </c:pt>
                <c:pt idx="2301">
                  <c:v>0.83956650715290071</c:v>
                </c:pt>
                <c:pt idx="2302">
                  <c:v>0.83956650715290071</c:v>
                </c:pt>
                <c:pt idx="2303">
                  <c:v>0.83956650715290071</c:v>
                </c:pt>
                <c:pt idx="2304">
                  <c:v>0.83956650715290071</c:v>
                </c:pt>
                <c:pt idx="2305">
                  <c:v>0.83956650715290071</c:v>
                </c:pt>
                <c:pt idx="2306">
                  <c:v>0.83956650715290071</c:v>
                </c:pt>
                <c:pt idx="2307">
                  <c:v>0.83956650715290071</c:v>
                </c:pt>
                <c:pt idx="2308">
                  <c:v>0.83956650715290071</c:v>
                </c:pt>
                <c:pt idx="2309">
                  <c:v>0.83956650715290071</c:v>
                </c:pt>
                <c:pt idx="2310">
                  <c:v>0.83956650715290071</c:v>
                </c:pt>
                <c:pt idx="2311">
                  <c:v>0.83956650715290071</c:v>
                </c:pt>
                <c:pt idx="2312">
                  <c:v>0.83956650715290071</c:v>
                </c:pt>
                <c:pt idx="2313">
                  <c:v>0.83956650715290071</c:v>
                </c:pt>
                <c:pt idx="2314">
                  <c:v>0.83956650715290071</c:v>
                </c:pt>
                <c:pt idx="2315">
                  <c:v>0.83956650715290071</c:v>
                </c:pt>
                <c:pt idx="2316">
                  <c:v>0.83956650715290071</c:v>
                </c:pt>
                <c:pt idx="2317">
                  <c:v>0.83956650715290071</c:v>
                </c:pt>
                <c:pt idx="2318">
                  <c:v>0.83956650715290071</c:v>
                </c:pt>
                <c:pt idx="2319">
                  <c:v>0.83956650715290071</c:v>
                </c:pt>
                <c:pt idx="2320">
                  <c:v>0.83956650715290071</c:v>
                </c:pt>
                <c:pt idx="2321">
                  <c:v>0.83956650715290071</c:v>
                </c:pt>
                <c:pt idx="2322">
                  <c:v>0.83956650715290071</c:v>
                </c:pt>
                <c:pt idx="2323">
                  <c:v>0.83956650715290071</c:v>
                </c:pt>
                <c:pt idx="2324">
                  <c:v>0.83956650715290071</c:v>
                </c:pt>
                <c:pt idx="2325">
                  <c:v>0.83956650715290071</c:v>
                </c:pt>
                <c:pt idx="2326">
                  <c:v>0.83956650715290071</c:v>
                </c:pt>
                <c:pt idx="2327">
                  <c:v>0.83956650715290071</c:v>
                </c:pt>
                <c:pt idx="2328">
                  <c:v>0.83956650715290071</c:v>
                </c:pt>
                <c:pt idx="2329">
                  <c:v>0.83956650715290071</c:v>
                </c:pt>
                <c:pt idx="2330">
                  <c:v>0.83956650715290071</c:v>
                </c:pt>
                <c:pt idx="2331">
                  <c:v>0.83956650715290071</c:v>
                </c:pt>
                <c:pt idx="2332">
                  <c:v>0.83956650715290071</c:v>
                </c:pt>
                <c:pt idx="2333">
                  <c:v>0.83956650715290071</c:v>
                </c:pt>
                <c:pt idx="2334">
                  <c:v>0.83956650715290071</c:v>
                </c:pt>
                <c:pt idx="2335">
                  <c:v>0.83956650715290071</c:v>
                </c:pt>
                <c:pt idx="2336">
                  <c:v>0.83956650715290071</c:v>
                </c:pt>
                <c:pt idx="2337">
                  <c:v>0.83956650715290071</c:v>
                </c:pt>
                <c:pt idx="2338">
                  <c:v>0.83956650715290071</c:v>
                </c:pt>
                <c:pt idx="2339">
                  <c:v>0.83956650715290071</c:v>
                </c:pt>
                <c:pt idx="2340">
                  <c:v>0.83956650715290071</c:v>
                </c:pt>
                <c:pt idx="2341">
                  <c:v>0.83956650715290071</c:v>
                </c:pt>
                <c:pt idx="2342">
                  <c:v>0.83956650715290071</c:v>
                </c:pt>
                <c:pt idx="2343">
                  <c:v>0.83956650715290071</c:v>
                </c:pt>
                <c:pt idx="2344">
                  <c:v>0.83956650715290071</c:v>
                </c:pt>
                <c:pt idx="2345">
                  <c:v>0.83956650715290071</c:v>
                </c:pt>
                <c:pt idx="2346">
                  <c:v>0.83956650715290071</c:v>
                </c:pt>
                <c:pt idx="2347">
                  <c:v>0.83956650715290071</c:v>
                </c:pt>
                <c:pt idx="2348">
                  <c:v>0.83956650715290071</c:v>
                </c:pt>
                <c:pt idx="2349">
                  <c:v>0.83956650715290071</c:v>
                </c:pt>
                <c:pt idx="2350">
                  <c:v>0.83956650715290071</c:v>
                </c:pt>
                <c:pt idx="2351">
                  <c:v>0.83956650715290071</c:v>
                </c:pt>
                <c:pt idx="2352">
                  <c:v>0.83956650715290071</c:v>
                </c:pt>
                <c:pt idx="2353">
                  <c:v>0.83956650715290071</c:v>
                </c:pt>
                <c:pt idx="2354">
                  <c:v>0.83956650715290071</c:v>
                </c:pt>
                <c:pt idx="2355">
                  <c:v>0.83956650715290071</c:v>
                </c:pt>
                <c:pt idx="2356">
                  <c:v>0.83956650715290071</c:v>
                </c:pt>
                <c:pt idx="2357">
                  <c:v>0.83956650715290071</c:v>
                </c:pt>
                <c:pt idx="2358">
                  <c:v>0.83956650715290071</c:v>
                </c:pt>
                <c:pt idx="2359">
                  <c:v>0.83956650715290071</c:v>
                </c:pt>
                <c:pt idx="2360">
                  <c:v>0.83956650715290071</c:v>
                </c:pt>
                <c:pt idx="2361">
                  <c:v>0.83956650715290071</c:v>
                </c:pt>
                <c:pt idx="2362">
                  <c:v>0.83956650715290071</c:v>
                </c:pt>
                <c:pt idx="2363">
                  <c:v>0.83956650715290071</c:v>
                </c:pt>
                <c:pt idx="2364">
                  <c:v>0.83956650715290071</c:v>
                </c:pt>
                <c:pt idx="2365">
                  <c:v>0.83956650715290071</c:v>
                </c:pt>
                <c:pt idx="2366">
                  <c:v>0.83956650715290071</c:v>
                </c:pt>
                <c:pt idx="2367">
                  <c:v>0.83956650715290071</c:v>
                </c:pt>
                <c:pt idx="2368">
                  <c:v>0.83956650715290071</c:v>
                </c:pt>
                <c:pt idx="2369">
                  <c:v>0.83956650715290071</c:v>
                </c:pt>
                <c:pt idx="2370">
                  <c:v>0.83956650715290071</c:v>
                </c:pt>
                <c:pt idx="2371">
                  <c:v>0.83956650715290071</c:v>
                </c:pt>
                <c:pt idx="2372">
                  <c:v>0.83956650715290071</c:v>
                </c:pt>
                <c:pt idx="2373">
                  <c:v>0.83956650715290071</c:v>
                </c:pt>
                <c:pt idx="2374">
                  <c:v>0.83956650715290071</c:v>
                </c:pt>
                <c:pt idx="2375">
                  <c:v>0.83956650715290071</c:v>
                </c:pt>
                <c:pt idx="2376">
                  <c:v>0.83956650715290071</c:v>
                </c:pt>
                <c:pt idx="2377">
                  <c:v>0.83956650715290071</c:v>
                </c:pt>
                <c:pt idx="2378">
                  <c:v>0.83956650715290071</c:v>
                </c:pt>
                <c:pt idx="2379">
                  <c:v>0.83956650715290071</c:v>
                </c:pt>
                <c:pt idx="2380">
                  <c:v>0.83956650715290071</c:v>
                </c:pt>
                <c:pt idx="2381">
                  <c:v>0.83956650715290071</c:v>
                </c:pt>
                <c:pt idx="2382">
                  <c:v>0.83956650715290071</c:v>
                </c:pt>
                <c:pt idx="2383">
                  <c:v>0.83956650715290071</c:v>
                </c:pt>
                <c:pt idx="2384">
                  <c:v>0.83956650715290071</c:v>
                </c:pt>
                <c:pt idx="2385">
                  <c:v>0.83956650715290071</c:v>
                </c:pt>
                <c:pt idx="2386">
                  <c:v>0.83956650715290071</c:v>
                </c:pt>
                <c:pt idx="2387">
                  <c:v>0.83956650715290071</c:v>
                </c:pt>
                <c:pt idx="2388">
                  <c:v>0.83956650715290071</c:v>
                </c:pt>
                <c:pt idx="2389">
                  <c:v>0.83956650715290071</c:v>
                </c:pt>
                <c:pt idx="2390">
                  <c:v>0.83956650715290071</c:v>
                </c:pt>
                <c:pt idx="2391">
                  <c:v>0.83956650715290071</c:v>
                </c:pt>
                <c:pt idx="2392">
                  <c:v>0.83956650715290071</c:v>
                </c:pt>
                <c:pt idx="2393">
                  <c:v>0.83956650715290071</c:v>
                </c:pt>
                <c:pt idx="2394">
                  <c:v>0.83956650715290071</c:v>
                </c:pt>
                <c:pt idx="2395">
                  <c:v>0.83956650715290071</c:v>
                </c:pt>
                <c:pt idx="2396">
                  <c:v>0.83956650715290071</c:v>
                </c:pt>
                <c:pt idx="2397">
                  <c:v>0.83956650715290071</c:v>
                </c:pt>
                <c:pt idx="2398">
                  <c:v>0.83956650715290071</c:v>
                </c:pt>
                <c:pt idx="2399">
                  <c:v>0.83956650715290071</c:v>
                </c:pt>
                <c:pt idx="2400">
                  <c:v>0.83956650715290071</c:v>
                </c:pt>
                <c:pt idx="2401">
                  <c:v>0.83956650715290071</c:v>
                </c:pt>
                <c:pt idx="2402">
                  <c:v>0.83956650715290071</c:v>
                </c:pt>
                <c:pt idx="2403">
                  <c:v>0.83956650715290071</c:v>
                </c:pt>
                <c:pt idx="2404">
                  <c:v>0.83956650715290071</c:v>
                </c:pt>
                <c:pt idx="2405">
                  <c:v>0.83956650715290071</c:v>
                </c:pt>
                <c:pt idx="2406">
                  <c:v>0.83956650715290071</c:v>
                </c:pt>
                <c:pt idx="2407">
                  <c:v>0.83956650715290071</c:v>
                </c:pt>
                <c:pt idx="2408">
                  <c:v>0.83956650715290071</c:v>
                </c:pt>
                <c:pt idx="2409">
                  <c:v>0.83956650715290071</c:v>
                </c:pt>
                <c:pt idx="2410">
                  <c:v>0.83956650715290071</c:v>
                </c:pt>
                <c:pt idx="2411">
                  <c:v>0.83956650715290071</c:v>
                </c:pt>
                <c:pt idx="2412">
                  <c:v>0.83956650715290071</c:v>
                </c:pt>
                <c:pt idx="2413">
                  <c:v>0.83956650715290071</c:v>
                </c:pt>
                <c:pt idx="2414">
                  <c:v>0.83956650715290071</c:v>
                </c:pt>
                <c:pt idx="2415">
                  <c:v>0.83956650715290071</c:v>
                </c:pt>
                <c:pt idx="2416">
                  <c:v>0.83956650715290071</c:v>
                </c:pt>
                <c:pt idx="2417">
                  <c:v>0.83956650715290071</c:v>
                </c:pt>
                <c:pt idx="2418">
                  <c:v>0.83956650715290071</c:v>
                </c:pt>
                <c:pt idx="2419">
                  <c:v>0.83956650715290071</c:v>
                </c:pt>
                <c:pt idx="2420">
                  <c:v>0.83956650715290071</c:v>
                </c:pt>
                <c:pt idx="2421">
                  <c:v>0.83956650715290071</c:v>
                </c:pt>
                <c:pt idx="2422">
                  <c:v>0.83956650715290071</c:v>
                </c:pt>
                <c:pt idx="2423">
                  <c:v>0.83956650715290071</c:v>
                </c:pt>
                <c:pt idx="2424">
                  <c:v>0.83956650715290071</c:v>
                </c:pt>
                <c:pt idx="2425">
                  <c:v>0.83956650715290071</c:v>
                </c:pt>
                <c:pt idx="2426">
                  <c:v>0.83956650715290071</c:v>
                </c:pt>
                <c:pt idx="2427">
                  <c:v>0.83956650715290071</c:v>
                </c:pt>
                <c:pt idx="2428">
                  <c:v>0.83956650715290071</c:v>
                </c:pt>
                <c:pt idx="2429">
                  <c:v>0.83956650715290071</c:v>
                </c:pt>
                <c:pt idx="2430">
                  <c:v>0.83956650715290071</c:v>
                </c:pt>
                <c:pt idx="2431">
                  <c:v>0.83956650715290071</c:v>
                </c:pt>
                <c:pt idx="2432">
                  <c:v>0.83956650715290071</c:v>
                </c:pt>
                <c:pt idx="2433">
                  <c:v>0.83956650715290071</c:v>
                </c:pt>
                <c:pt idx="2434">
                  <c:v>0.83956650715290071</c:v>
                </c:pt>
                <c:pt idx="2435">
                  <c:v>0.83956650715290071</c:v>
                </c:pt>
                <c:pt idx="2436">
                  <c:v>0.83956650715290071</c:v>
                </c:pt>
                <c:pt idx="2437">
                  <c:v>0.83956650715290071</c:v>
                </c:pt>
                <c:pt idx="2438">
                  <c:v>0.83956650715290071</c:v>
                </c:pt>
                <c:pt idx="2439">
                  <c:v>0.83956650715290071</c:v>
                </c:pt>
                <c:pt idx="2440">
                  <c:v>0.83956650715290071</c:v>
                </c:pt>
                <c:pt idx="2441">
                  <c:v>0.83956650715290071</c:v>
                </c:pt>
                <c:pt idx="2442">
                  <c:v>0.83956650715290071</c:v>
                </c:pt>
                <c:pt idx="2443">
                  <c:v>0.83956650715290071</c:v>
                </c:pt>
                <c:pt idx="2444">
                  <c:v>0.83956650715290071</c:v>
                </c:pt>
                <c:pt idx="2445">
                  <c:v>0.83956650715290071</c:v>
                </c:pt>
                <c:pt idx="2446">
                  <c:v>0.83956650715290071</c:v>
                </c:pt>
                <c:pt idx="2447">
                  <c:v>0.83956650715290071</c:v>
                </c:pt>
                <c:pt idx="2448">
                  <c:v>0.83956650715290071</c:v>
                </c:pt>
                <c:pt idx="2449">
                  <c:v>0.83956650715290071</c:v>
                </c:pt>
                <c:pt idx="2450">
                  <c:v>0.83956650715290071</c:v>
                </c:pt>
                <c:pt idx="2451">
                  <c:v>0.83956650715290071</c:v>
                </c:pt>
                <c:pt idx="2452">
                  <c:v>0.83956650715290071</c:v>
                </c:pt>
                <c:pt idx="2453">
                  <c:v>0.83956650715290071</c:v>
                </c:pt>
                <c:pt idx="2454">
                  <c:v>0.83956650715290071</c:v>
                </c:pt>
                <c:pt idx="2455">
                  <c:v>0.83956650715290071</c:v>
                </c:pt>
                <c:pt idx="2456">
                  <c:v>0.83956650715290071</c:v>
                </c:pt>
                <c:pt idx="2457">
                  <c:v>0.83956650715290071</c:v>
                </c:pt>
                <c:pt idx="2458">
                  <c:v>0.83956650715290071</c:v>
                </c:pt>
                <c:pt idx="2459">
                  <c:v>0.83956650715290071</c:v>
                </c:pt>
                <c:pt idx="2460">
                  <c:v>0.83956650715290071</c:v>
                </c:pt>
                <c:pt idx="2461">
                  <c:v>0.83956650715290071</c:v>
                </c:pt>
                <c:pt idx="2462">
                  <c:v>0.83956650715290071</c:v>
                </c:pt>
                <c:pt idx="2463">
                  <c:v>0.83956650715290071</c:v>
                </c:pt>
                <c:pt idx="2464">
                  <c:v>0.83956650715290071</c:v>
                </c:pt>
                <c:pt idx="2465">
                  <c:v>0.83956650715290071</c:v>
                </c:pt>
                <c:pt idx="2466">
                  <c:v>0.83956650715290071</c:v>
                </c:pt>
                <c:pt idx="2467">
                  <c:v>0.83956650715290071</c:v>
                </c:pt>
                <c:pt idx="2468">
                  <c:v>0.83956650715290071</c:v>
                </c:pt>
                <c:pt idx="2469">
                  <c:v>0.83956650715290071</c:v>
                </c:pt>
                <c:pt idx="2470">
                  <c:v>0.83956650715290071</c:v>
                </c:pt>
                <c:pt idx="2471">
                  <c:v>0.83956650715290071</c:v>
                </c:pt>
                <c:pt idx="2472">
                  <c:v>0.83956650715290071</c:v>
                </c:pt>
                <c:pt idx="2473">
                  <c:v>0.83956650715290071</c:v>
                </c:pt>
                <c:pt idx="2474">
                  <c:v>0.83956650715290071</c:v>
                </c:pt>
                <c:pt idx="2475">
                  <c:v>0.83956650715290071</c:v>
                </c:pt>
                <c:pt idx="2476">
                  <c:v>0.83956650715290071</c:v>
                </c:pt>
                <c:pt idx="2477">
                  <c:v>0.83956650715290071</c:v>
                </c:pt>
                <c:pt idx="2478">
                  <c:v>0.83956650715290071</c:v>
                </c:pt>
                <c:pt idx="2479">
                  <c:v>0.83956650715290071</c:v>
                </c:pt>
                <c:pt idx="2480">
                  <c:v>0.83956650715290071</c:v>
                </c:pt>
                <c:pt idx="2481">
                  <c:v>0.83956650715290071</c:v>
                </c:pt>
                <c:pt idx="2482">
                  <c:v>0.83956650715290071</c:v>
                </c:pt>
                <c:pt idx="2483">
                  <c:v>0.83956650715290071</c:v>
                </c:pt>
                <c:pt idx="2484">
                  <c:v>0.83956650715290071</c:v>
                </c:pt>
                <c:pt idx="2485">
                  <c:v>0.83956650715290071</c:v>
                </c:pt>
                <c:pt idx="2486">
                  <c:v>0.83956650715290071</c:v>
                </c:pt>
                <c:pt idx="2487">
                  <c:v>0.83956650715290071</c:v>
                </c:pt>
                <c:pt idx="2488">
                  <c:v>0.83956650715290071</c:v>
                </c:pt>
                <c:pt idx="2489">
                  <c:v>0.83956650715290071</c:v>
                </c:pt>
                <c:pt idx="2490">
                  <c:v>0.83956650715290071</c:v>
                </c:pt>
                <c:pt idx="2491">
                  <c:v>0.83956650715290071</c:v>
                </c:pt>
                <c:pt idx="2492">
                  <c:v>0.83956650715290071</c:v>
                </c:pt>
                <c:pt idx="2493">
                  <c:v>0.83956650715290071</c:v>
                </c:pt>
                <c:pt idx="2494">
                  <c:v>0.83956650715290071</c:v>
                </c:pt>
                <c:pt idx="2495">
                  <c:v>0.83956650715290071</c:v>
                </c:pt>
                <c:pt idx="2496">
                  <c:v>0.83956650715290071</c:v>
                </c:pt>
                <c:pt idx="2497">
                  <c:v>0.83956650715290071</c:v>
                </c:pt>
                <c:pt idx="2498">
                  <c:v>0.83956650715290071</c:v>
                </c:pt>
                <c:pt idx="2499">
                  <c:v>0.83956650715290071</c:v>
                </c:pt>
                <c:pt idx="2500">
                  <c:v>0.83956650715290071</c:v>
                </c:pt>
                <c:pt idx="2501">
                  <c:v>0.83956650715290071</c:v>
                </c:pt>
                <c:pt idx="2502">
                  <c:v>0.83956650715290071</c:v>
                </c:pt>
                <c:pt idx="2503">
                  <c:v>0.83956650715290071</c:v>
                </c:pt>
                <c:pt idx="2504">
                  <c:v>0.83956650715290071</c:v>
                </c:pt>
                <c:pt idx="2505">
                  <c:v>0.83956650715290071</c:v>
                </c:pt>
                <c:pt idx="2506">
                  <c:v>0.83956650715290071</c:v>
                </c:pt>
                <c:pt idx="2507">
                  <c:v>0.83956650715290071</c:v>
                </c:pt>
                <c:pt idx="2508">
                  <c:v>0.83956650715290071</c:v>
                </c:pt>
                <c:pt idx="2509">
                  <c:v>0.83956650715290071</c:v>
                </c:pt>
                <c:pt idx="2510">
                  <c:v>0.83956650715290071</c:v>
                </c:pt>
                <c:pt idx="2511">
                  <c:v>0.83956650715290071</c:v>
                </c:pt>
                <c:pt idx="2512">
                  <c:v>0.83956650715290071</c:v>
                </c:pt>
                <c:pt idx="2513">
                  <c:v>0.83956650715290071</c:v>
                </c:pt>
                <c:pt idx="2514">
                  <c:v>0.83956650715290071</c:v>
                </c:pt>
                <c:pt idx="2515">
                  <c:v>0.83956650715290071</c:v>
                </c:pt>
                <c:pt idx="2516">
                  <c:v>0.83956650715290071</c:v>
                </c:pt>
                <c:pt idx="2517">
                  <c:v>0.83956650715290071</c:v>
                </c:pt>
                <c:pt idx="2518">
                  <c:v>0.83956650715290071</c:v>
                </c:pt>
                <c:pt idx="2519">
                  <c:v>0.83956650715290071</c:v>
                </c:pt>
                <c:pt idx="2520">
                  <c:v>0.83956650715290071</c:v>
                </c:pt>
                <c:pt idx="2521">
                  <c:v>0.83956650715290071</c:v>
                </c:pt>
                <c:pt idx="2522">
                  <c:v>0.83956650715290071</c:v>
                </c:pt>
                <c:pt idx="2523">
                  <c:v>0.83956650715290071</c:v>
                </c:pt>
                <c:pt idx="2524">
                  <c:v>0.83956650715290071</c:v>
                </c:pt>
                <c:pt idx="2525">
                  <c:v>0.83956650715290071</c:v>
                </c:pt>
                <c:pt idx="2526">
                  <c:v>0.83956650715290071</c:v>
                </c:pt>
                <c:pt idx="2527">
                  <c:v>0.83956650715290071</c:v>
                </c:pt>
                <c:pt idx="2528">
                  <c:v>0.83956650715290071</c:v>
                </c:pt>
                <c:pt idx="2529">
                  <c:v>0.83956650715290071</c:v>
                </c:pt>
                <c:pt idx="2530">
                  <c:v>0.83956650715290071</c:v>
                </c:pt>
                <c:pt idx="2531">
                  <c:v>0.83956650715290071</c:v>
                </c:pt>
                <c:pt idx="2532">
                  <c:v>0.83956650715290071</c:v>
                </c:pt>
                <c:pt idx="2533">
                  <c:v>0.83956650715290071</c:v>
                </c:pt>
                <c:pt idx="2534">
                  <c:v>0.83956650715290071</c:v>
                </c:pt>
                <c:pt idx="2535">
                  <c:v>0.83956650715290071</c:v>
                </c:pt>
                <c:pt idx="2536">
                  <c:v>0.83956650715290071</c:v>
                </c:pt>
                <c:pt idx="2537">
                  <c:v>0.83956650715290071</c:v>
                </c:pt>
                <c:pt idx="2538">
                  <c:v>0.83956650715290071</c:v>
                </c:pt>
                <c:pt idx="2539">
                  <c:v>0.83956650715290071</c:v>
                </c:pt>
                <c:pt idx="2540">
                  <c:v>0.83956650715290071</c:v>
                </c:pt>
                <c:pt idx="2541">
                  <c:v>0.83956650715290071</c:v>
                </c:pt>
                <c:pt idx="2542">
                  <c:v>0.83956650715290071</c:v>
                </c:pt>
                <c:pt idx="2543">
                  <c:v>0.83956650715290071</c:v>
                </c:pt>
                <c:pt idx="2544">
                  <c:v>0.83956650715290071</c:v>
                </c:pt>
                <c:pt idx="2545">
                  <c:v>0.83956650715290071</c:v>
                </c:pt>
                <c:pt idx="2546">
                  <c:v>0.83956650715290071</c:v>
                </c:pt>
                <c:pt idx="2547">
                  <c:v>0.83956650715290071</c:v>
                </c:pt>
                <c:pt idx="2548">
                  <c:v>0.83956650715290071</c:v>
                </c:pt>
                <c:pt idx="2549">
                  <c:v>0.83956650715290071</c:v>
                </c:pt>
                <c:pt idx="2550">
                  <c:v>0.83956650715290071</c:v>
                </c:pt>
                <c:pt idx="2551">
                  <c:v>0.83956650715290071</c:v>
                </c:pt>
                <c:pt idx="2552">
                  <c:v>0.83956650715290071</c:v>
                </c:pt>
                <c:pt idx="2553">
                  <c:v>0.83956650715290071</c:v>
                </c:pt>
                <c:pt idx="2554">
                  <c:v>0.83956650715290071</c:v>
                </c:pt>
                <c:pt idx="2555">
                  <c:v>0.83956650715290071</c:v>
                </c:pt>
                <c:pt idx="2556">
                  <c:v>0.83956650715290071</c:v>
                </c:pt>
                <c:pt idx="2557">
                  <c:v>0.83956650715290071</c:v>
                </c:pt>
                <c:pt idx="2558">
                  <c:v>0.83956650715290071</c:v>
                </c:pt>
                <c:pt idx="2559">
                  <c:v>0.83956650715290071</c:v>
                </c:pt>
                <c:pt idx="2560">
                  <c:v>0.83956650715290071</c:v>
                </c:pt>
                <c:pt idx="2561">
                  <c:v>0.83956650715290071</c:v>
                </c:pt>
                <c:pt idx="2562">
                  <c:v>0.83956650715290071</c:v>
                </c:pt>
                <c:pt idx="2563">
                  <c:v>0.83956650715290071</c:v>
                </c:pt>
                <c:pt idx="2564">
                  <c:v>0.83956650715290071</c:v>
                </c:pt>
                <c:pt idx="2565">
                  <c:v>0.83956650715290071</c:v>
                </c:pt>
                <c:pt idx="2566">
                  <c:v>0.83956650715290071</c:v>
                </c:pt>
                <c:pt idx="2567">
                  <c:v>0.83956650715290071</c:v>
                </c:pt>
                <c:pt idx="2568">
                  <c:v>0.83956650715290071</c:v>
                </c:pt>
                <c:pt idx="2569">
                  <c:v>0.83956650715290071</c:v>
                </c:pt>
                <c:pt idx="2570">
                  <c:v>0.83956650715290071</c:v>
                </c:pt>
                <c:pt idx="2571">
                  <c:v>0.83956650715290071</c:v>
                </c:pt>
                <c:pt idx="2572">
                  <c:v>0.83956650715290071</c:v>
                </c:pt>
                <c:pt idx="2573">
                  <c:v>0.83956650715290071</c:v>
                </c:pt>
                <c:pt idx="2574">
                  <c:v>0.83956650715290071</c:v>
                </c:pt>
                <c:pt idx="2575">
                  <c:v>0.83956650715290071</c:v>
                </c:pt>
                <c:pt idx="2576">
                  <c:v>0.83956650715290071</c:v>
                </c:pt>
                <c:pt idx="2577">
                  <c:v>0.83956650715290071</c:v>
                </c:pt>
                <c:pt idx="2578">
                  <c:v>0.83956650715290071</c:v>
                </c:pt>
                <c:pt idx="2579">
                  <c:v>0.83956650715290071</c:v>
                </c:pt>
                <c:pt idx="2580">
                  <c:v>0.83956650715290071</c:v>
                </c:pt>
                <c:pt idx="2581">
                  <c:v>0.83956650715290071</c:v>
                </c:pt>
                <c:pt idx="2582">
                  <c:v>0.83956650715290071</c:v>
                </c:pt>
                <c:pt idx="2583">
                  <c:v>0.83956650715290071</c:v>
                </c:pt>
                <c:pt idx="2584">
                  <c:v>0.83956650715290071</c:v>
                </c:pt>
                <c:pt idx="2585">
                  <c:v>0.83956650715290071</c:v>
                </c:pt>
                <c:pt idx="2586">
                  <c:v>0.83956650715290071</c:v>
                </c:pt>
                <c:pt idx="2587">
                  <c:v>0.83956650715290071</c:v>
                </c:pt>
                <c:pt idx="2588">
                  <c:v>0.83956650715290071</c:v>
                </c:pt>
                <c:pt idx="2589">
                  <c:v>0.83956650715290071</c:v>
                </c:pt>
                <c:pt idx="2590">
                  <c:v>0.83956650715290071</c:v>
                </c:pt>
                <c:pt idx="2591">
                  <c:v>0.83956650715290071</c:v>
                </c:pt>
                <c:pt idx="2592">
                  <c:v>0.83956650715290071</c:v>
                </c:pt>
                <c:pt idx="2593">
                  <c:v>0.83956650715290071</c:v>
                </c:pt>
                <c:pt idx="2594">
                  <c:v>0.83956650715290071</c:v>
                </c:pt>
                <c:pt idx="2595">
                  <c:v>0.83956650715290071</c:v>
                </c:pt>
                <c:pt idx="2596">
                  <c:v>0.83956650715290071</c:v>
                </c:pt>
                <c:pt idx="2597">
                  <c:v>0.83956650715290071</c:v>
                </c:pt>
                <c:pt idx="2598">
                  <c:v>0.83956650715290071</c:v>
                </c:pt>
                <c:pt idx="2599">
                  <c:v>0.83956650715290071</c:v>
                </c:pt>
                <c:pt idx="2600">
                  <c:v>0.83956650715290071</c:v>
                </c:pt>
                <c:pt idx="2601">
                  <c:v>0.83956650715290071</c:v>
                </c:pt>
                <c:pt idx="2602">
                  <c:v>0.83956650715290071</c:v>
                </c:pt>
                <c:pt idx="2603">
                  <c:v>0.83956650715290071</c:v>
                </c:pt>
                <c:pt idx="2604">
                  <c:v>0.83956650715290071</c:v>
                </c:pt>
                <c:pt idx="2605">
                  <c:v>0.83956650715290071</c:v>
                </c:pt>
                <c:pt idx="2606">
                  <c:v>0.83956650715290071</c:v>
                </c:pt>
                <c:pt idx="2607">
                  <c:v>0.83956650715290071</c:v>
                </c:pt>
                <c:pt idx="2608">
                  <c:v>0.83956650715290071</c:v>
                </c:pt>
                <c:pt idx="2609">
                  <c:v>0.83956650715290071</c:v>
                </c:pt>
                <c:pt idx="2610">
                  <c:v>0.83956650715290071</c:v>
                </c:pt>
                <c:pt idx="2611">
                  <c:v>0.83956650715290071</c:v>
                </c:pt>
                <c:pt idx="2612">
                  <c:v>0.83956650715290071</c:v>
                </c:pt>
                <c:pt idx="2613">
                  <c:v>0.83956650715290071</c:v>
                </c:pt>
                <c:pt idx="2614">
                  <c:v>0.83956650715290071</c:v>
                </c:pt>
                <c:pt idx="2615">
                  <c:v>0.83956650715290071</c:v>
                </c:pt>
                <c:pt idx="2616">
                  <c:v>0.83956650715290071</c:v>
                </c:pt>
                <c:pt idx="2617">
                  <c:v>0.83956650715290071</c:v>
                </c:pt>
                <c:pt idx="2618">
                  <c:v>0.83956650715290071</c:v>
                </c:pt>
                <c:pt idx="2619">
                  <c:v>0.83956650715290071</c:v>
                </c:pt>
                <c:pt idx="2620">
                  <c:v>0.83956650715290071</c:v>
                </c:pt>
                <c:pt idx="2621">
                  <c:v>0.83956650715290071</c:v>
                </c:pt>
                <c:pt idx="2622">
                  <c:v>0.83956650715290071</c:v>
                </c:pt>
                <c:pt idx="2623">
                  <c:v>0.83956650715290071</c:v>
                </c:pt>
                <c:pt idx="2624">
                  <c:v>0.83956650715290071</c:v>
                </c:pt>
                <c:pt idx="2625">
                  <c:v>0.83956650715290071</c:v>
                </c:pt>
                <c:pt idx="2626">
                  <c:v>0.83956650715290071</c:v>
                </c:pt>
                <c:pt idx="2627">
                  <c:v>0.83956650715290071</c:v>
                </c:pt>
                <c:pt idx="2628">
                  <c:v>0.83956650715290071</c:v>
                </c:pt>
                <c:pt idx="2629">
                  <c:v>0.83956650715290071</c:v>
                </c:pt>
                <c:pt idx="2630">
                  <c:v>0.83956650715290071</c:v>
                </c:pt>
                <c:pt idx="2631">
                  <c:v>0.83956650715290071</c:v>
                </c:pt>
                <c:pt idx="2632">
                  <c:v>0.83956650715290071</c:v>
                </c:pt>
                <c:pt idx="2633">
                  <c:v>0.83956650715290071</c:v>
                </c:pt>
                <c:pt idx="2634">
                  <c:v>0.83956650715290071</c:v>
                </c:pt>
                <c:pt idx="2635">
                  <c:v>0.83956650715290071</c:v>
                </c:pt>
                <c:pt idx="2636">
                  <c:v>0.83956650715290071</c:v>
                </c:pt>
                <c:pt idx="2637">
                  <c:v>0.83956650715290071</c:v>
                </c:pt>
                <c:pt idx="2638">
                  <c:v>0.83956650715290071</c:v>
                </c:pt>
                <c:pt idx="2639">
                  <c:v>0.83956650715290071</c:v>
                </c:pt>
                <c:pt idx="2640">
                  <c:v>0.83956650715290071</c:v>
                </c:pt>
                <c:pt idx="2641">
                  <c:v>0.83956650715290071</c:v>
                </c:pt>
                <c:pt idx="2642">
                  <c:v>0.83956650715290071</c:v>
                </c:pt>
                <c:pt idx="2643">
                  <c:v>0.83956650715290071</c:v>
                </c:pt>
                <c:pt idx="2644">
                  <c:v>0.83956650715290071</c:v>
                </c:pt>
                <c:pt idx="2645">
                  <c:v>0.83956650715290071</c:v>
                </c:pt>
                <c:pt idx="2646">
                  <c:v>0.83956650715290071</c:v>
                </c:pt>
                <c:pt idx="2647">
                  <c:v>0.83956650715290071</c:v>
                </c:pt>
                <c:pt idx="2648">
                  <c:v>0.83956650715290071</c:v>
                </c:pt>
                <c:pt idx="2649">
                  <c:v>0.83956650715290071</c:v>
                </c:pt>
                <c:pt idx="2650">
                  <c:v>0.83956650715290071</c:v>
                </c:pt>
                <c:pt idx="2651">
                  <c:v>0.83956650715290071</c:v>
                </c:pt>
                <c:pt idx="2652">
                  <c:v>0.83956650715290071</c:v>
                </c:pt>
                <c:pt idx="2653">
                  <c:v>0.83956650715290071</c:v>
                </c:pt>
                <c:pt idx="2654">
                  <c:v>0.83956650715290071</c:v>
                </c:pt>
                <c:pt idx="2655">
                  <c:v>0.83956650715290071</c:v>
                </c:pt>
                <c:pt idx="2656">
                  <c:v>0.83956650715290071</c:v>
                </c:pt>
                <c:pt idx="2657">
                  <c:v>0.83956650715290071</c:v>
                </c:pt>
                <c:pt idx="2658">
                  <c:v>0.83956650715290071</c:v>
                </c:pt>
                <c:pt idx="2659">
                  <c:v>0.83956650715290071</c:v>
                </c:pt>
                <c:pt idx="2660">
                  <c:v>0.83956650715290071</c:v>
                </c:pt>
                <c:pt idx="2661">
                  <c:v>0.83956650715290071</c:v>
                </c:pt>
                <c:pt idx="2662">
                  <c:v>0.83956650715290071</c:v>
                </c:pt>
                <c:pt idx="2663">
                  <c:v>0.83956650715290071</c:v>
                </c:pt>
                <c:pt idx="2664">
                  <c:v>0.83956650715290071</c:v>
                </c:pt>
                <c:pt idx="2665">
                  <c:v>0.83956650715290071</c:v>
                </c:pt>
                <c:pt idx="2666">
                  <c:v>0.83956650715290071</c:v>
                </c:pt>
                <c:pt idx="2667">
                  <c:v>0.83956650715290071</c:v>
                </c:pt>
                <c:pt idx="2668">
                  <c:v>0.83956650715290071</c:v>
                </c:pt>
                <c:pt idx="2669">
                  <c:v>0.83956650715290071</c:v>
                </c:pt>
                <c:pt idx="2670">
                  <c:v>0.83956650715290071</c:v>
                </c:pt>
                <c:pt idx="2671">
                  <c:v>0.83956650715290071</c:v>
                </c:pt>
                <c:pt idx="2672">
                  <c:v>0.83956650715290071</c:v>
                </c:pt>
                <c:pt idx="2673">
                  <c:v>0.83956650715290071</c:v>
                </c:pt>
                <c:pt idx="2674">
                  <c:v>0.83956650715290071</c:v>
                </c:pt>
                <c:pt idx="2675">
                  <c:v>0.83956650715290071</c:v>
                </c:pt>
                <c:pt idx="2676">
                  <c:v>0.83956650715290071</c:v>
                </c:pt>
                <c:pt idx="2677">
                  <c:v>0.83956650715290071</c:v>
                </c:pt>
                <c:pt idx="2678">
                  <c:v>0.83956650715290071</c:v>
                </c:pt>
                <c:pt idx="2679">
                  <c:v>0.83956650715290071</c:v>
                </c:pt>
                <c:pt idx="2680">
                  <c:v>0.83956650715290071</c:v>
                </c:pt>
                <c:pt idx="2681">
                  <c:v>0.83956650715290071</c:v>
                </c:pt>
                <c:pt idx="2682">
                  <c:v>0.83956650715290071</c:v>
                </c:pt>
                <c:pt idx="2683">
                  <c:v>0.83956650715290071</c:v>
                </c:pt>
                <c:pt idx="2684">
                  <c:v>0.83956650715290071</c:v>
                </c:pt>
                <c:pt idx="2685">
                  <c:v>0.83956650715290071</c:v>
                </c:pt>
                <c:pt idx="2686">
                  <c:v>0.83956650715290071</c:v>
                </c:pt>
                <c:pt idx="2687">
                  <c:v>0.83956650715290071</c:v>
                </c:pt>
                <c:pt idx="2688">
                  <c:v>0.83956650715290071</c:v>
                </c:pt>
                <c:pt idx="2689">
                  <c:v>0.83956650715290071</c:v>
                </c:pt>
                <c:pt idx="2690">
                  <c:v>0.83956650715290071</c:v>
                </c:pt>
                <c:pt idx="2691">
                  <c:v>0.83956650715290071</c:v>
                </c:pt>
                <c:pt idx="2692">
                  <c:v>0.83956650715290071</c:v>
                </c:pt>
                <c:pt idx="2693">
                  <c:v>0.83956650715290071</c:v>
                </c:pt>
                <c:pt idx="2694">
                  <c:v>0.83956650715290071</c:v>
                </c:pt>
                <c:pt idx="2695">
                  <c:v>0.83956650715290071</c:v>
                </c:pt>
                <c:pt idx="2696">
                  <c:v>0.83956650715290071</c:v>
                </c:pt>
                <c:pt idx="2697">
                  <c:v>0.83956650715290071</c:v>
                </c:pt>
                <c:pt idx="2698">
                  <c:v>0.83956650715290071</c:v>
                </c:pt>
                <c:pt idx="2699">
                  <c:v>0.83956650715290071</c:v>
                </c:pt>
                <c:pt idx="2700">
                  <c:v>0.83956650715290071</c:v>
                </c:pt>
                <c:pt idx="2701">
                  <c:v>0.83956650715290071</c:v>
                </c:pt>
                <c:pt idx="2702">
                  <c:v>0.83956650715290071</c:v>
                </c:pt>
                <c:pt idx="2703">
                  <c:v>0.83956650715290071</c:v>
                </c:pt>
                <c:pt idx="2704">
                  <c:v>0.83956650715290071</c:v>
                </c:pt>
                <c:pt idx="2705">
                  <c:v>0.83956650715290071</c:v>
                </c:pt>
                <c:pt idx="2706">
                  <c:v>0.83956650715290071</c:v>
                </c:pt>
                <c:pt idx="2707">
                  <c:v>0.83956650715290071</c:v>
                </c:pt>
                <c:pt idx="2708">
                  <c:v>0.83956650715290071</c:v>
                </c:pt>
                <c:pt idx="2709">
                  <c:v>0.83956650715290071</c:v>
                </c:pt>
                <c:pt idx="2710">
                  <c:v>0.83956650715290071</c:v>
                </c:pt>
                <c:pt idx="2711">
                  <c:v>0.83956650715290071</c:v>
                </c:pt>
                <c:pt idx="2712">
                  <c:v>0.83956650715290071</c:v>
                </c:pt>
                <c:pt idx="2713">
                  <c:v>0.83956650715290071</c:v>
                </c:pt>
                <c:pt idx="2714">
                  <c:v>0.83956650715290071</c:v>
                </c:pt>
                <c:pt idx="2715">
                  <c:v>0.83956650715290071</c:v>
                </c:pt>
                <c:pt idx="2716">
                  <c:v>0.83956650715290071</c:v>
                </c:pt>
                <c:pt idx="2717">
                  <c:v>0.83956650715290071</c:v>
                </c:pt>
                <c:pt idx="2718">
                  <c:v>0.83956650715290071</c:v>
                </c:pt>
                <c:pt idx="2719">
                  <c:v>0.83956650715290071</c:v>
                </c:pt>
                <c:pt idx="2720">
                  <c:v>0.83956650715290071</c:v>
                </c:pt>
                <c:pt idx="2721">
                  <c:v>0.83956650715290071</c:v>
                </c:pt>
                <c:pt idx="2722">
                  <c:v>0.83956650715290071</c:v>
                </c:pt>
                <c:pt idx="2723">
                  <c:v>0.83956650715290071</c:v>
                </c:pt>
                <c:pt idx="2724">
                  <c:v>0.83956650715290071</c:v>
                </c:pt>
                <c:pt idx="2725">
                  <c:v>0.83956650715290071</c:v>
                </c:pt>
                <c:pt idx="2726">
                  <c:v>0.83956650715290071</c:v>
                </c:pt>
                <c:pt idx="2727">
                  <c:v>0.83956650715290071</c:v>
                </c:pt>
                <c:pt idx="2728">
                  <c:v>0.83956650715290071</c:v>
                </c:pt>
                <c:pt idx="2729">
                  <c:v>0.83956650715290071</c:v>
                </c:pt>
                <c:pt idx="2730">
                  <c:v>0.83956650715290071</c:v>
                </c:pt>
                <c:pt idx="2731">
                  <c:v>0.83956650715290071</c:v>
                </c:pt>
                <c:pt idx="2732">
                  <c:v>0.83956650715290071</c:v>
                </c:pt>
                <c:pt idx="2733">
                  <c:v>0.83956650715290071</c:v>
                </c:pt>
                <c:pt idx="2734">
                  <c:v>0.83956650715290071</c:v>
                </c:pt>
                <c:pt idx="2735">
                  <c:v>0.83956650715290071</c:v>
                </c:pt>
                <c:pt idx="2736">
                  <c:v>0.83956650715290071</c:v>
                </c:pt>
                <c:pt idx="2737">
                  <c:v>0.83956650715290071</c:v>
                </c:pt>
                <c:pt idx="2738">
                  <c:v>0.83956650715290071</c:v>
                </c:pt>
                <c:pt idx="2739">
                  <c:v>0.83956650715290071</c:v>
                </c:pt>
                <c:pt idx="2740">
                  <c:v>0.83956650715290071</c:v>
                </c:pt>
                <c:pt idx="2741">
                  <c:v>0.83956650715290071</c:v>
                </c:pt>
                <c:pt idx="2742">
                  <c:v>0.83956650715290071</c:v>
                </c:pt>
                <c:pt idx="2743">
                  <c:v>0.83956650715290071</c:v>
                </c:pt>
                <c:pt idx="2744">
                  <c:v>0.83956650715290071</c:v>
                </c:pt>
                <c:pt idx="2745">
                  <c:v>0.83956650715290071</c:v>
                </c:pt>
                <c:pt idx="2746">
                  <c:v>0.83956650715290071</c:v>
                </c:pt>
                <c:pt idx="2747">
                  <c:v>0.83956650715290071</c:v>
                </c:pt>
                <c:pt idx="2748">
                  <c:v>0.83956650715290071</c:v>
                </c:pt>
                <c:pt idx="2749">
                  <c:v>0.83956650715290071</c:v>
                </c:pt>
                <c:pt idx="2750">
                  <c:v>0.83956650715290071</c:v>
                </c:pt>
                <c:pt idx="2751">
                  <c:v>0.83956650715290071</c:v>
                </c:pt>
                <c:pt idx="2752">
                  <c:v>0.83956650715290071</c:v>
                </c:pt>
                <c:pt idx="2753">
                  <c:v>0.83956650715290071</c:v>
                </c:pt>
                <c:pt idx="2754">
                  <c:v>0.83956650715290071</c:v>
                </c:pt>
                <c:pt idx="2755">
                  <c:v>0.83956650715290071</c:v>
                </c:pt>
                <c:pt idx="2756">
                  <c:v>0.83956650715290071</c:v>
                </c:pt>
                <c:pt idx="2757">
                  <c:v>0.83956650715290071</c:v>
                </c:pt>
                <c:pt idx="2758">
                  <c:v>0.83956650715290071</c:v>
                </c:pt>
                <c:pt idx="2759">
                  <c:v>0.83956650715290071</c:v>
                </c:pt>
                <c:pt idx="2760">
                  <c:v>0.83956650715290071</c:v>
                </c:pt>
                <c:pt idx="2761">
                  <c:v>0.83956650715290071</c:v>
                </c:pt>
                <c:pt idx="2762">
                  <c:v>0.83956650715290071</c:v>
                </c:pt>
                <c:pt idx="2763">
                  <c:v>0.83956650715290071</c:v>
                </c:pt>
                <c:pt idx="2764">
                  <c:v>0.83956650715290071</c:v>
                </c:pt>
                <c:pt idx="2765">
                  <c:v>0.83956650715290071</c:v>
                </c:pt>
                <c:pt idx="2766">
                  <c:v>0.83956650715290071</c:v>
                </c:pt>
                <c:pt idx="2767">
                  <c:v>0.83956650715290071</c:v>
                </c:pt>
                <c:pt idx="2768">
                  <c:v>0.83956650715290071</c:v>
                </c:pt>
                <c:pt idx="2769">
                  <c:v>0.83956650715290071</c:v>
                </c:pt>
                <c:pt idx="2770">
                  <c:v>0.83956650715290071</c:v>
                </c:pt>
                <c:pt idx="2771">
                  <c:v>0.83956650715290071</c:v>
                </c:pt>
                <c:pt idx="2772">
                  <c:v>0.83956650715290071</c:v>
                </c:pt>
                <c:pt idx="2773">
                  <c:v>0.83956650715290071</c:v>
                </c:pt>
                <c:pt idx="2774">
                  <c:v>0.83956650715290071</c:v>
                </c:pt>
                <c:pt idx="2775">
                  <c:v>0.83956650715290071</c:v>
                </c:pt>
                <c:pt idx="2776">
                  <c:v>0.83956650715290071</c:v>
                </c:pt>
                <c:pt idx="2777">
                  <c:v>0.83956650715290071</c:v>
                </c:pt>
                <c:pt idx="2778">
                  <c:v>0.83956650715290071</c:v>
                </c:pt>
                <c:pt idx="2779">
                  <c:v>0.83956650715290071</c:v>
                </c:pt>
                <c:pt idx="2780">
                  <c:v>0.83956650715290071</c:v>
                </c:pt>
                <c:pt idx="2781">
                  <c:v>0.83956650715290071</c:v>
                </c:pt>
                <c:pt idx="2782">
                  <c:v>0.83956650715290071</c:v>
                </c:pt>
                <c:pt idx="2783">
                  <c:v>0.83956650715290071</c:v>
                </c:pt>
                <c:pt idx="2784">
                  <c:v>0.83956650715290071</c:v>
                </c:pt>
                <c:pt idx="2785">
                  <c:v>0.83956650715290071</c:v>
                </c:pt>
                <c:pt idx="2786">
                  <c:v>0.83956650715290071</c:v>
                </c:pt>
                <c:pt idx="2787">
                  <c:v>0.83956650715290071</c:v>
                </c:pt>
                <c:pt idx="2788">
                  <c:v>0.83956650715290071</c:v>
                </c:pt>
                <c:pt idx="2789">
                  <c:v>0.83956650715290071</c:v>
                </c:pt>
                <c:pt idx="2790">
                  <c:v>0.83956650715290071</c:v>
                </c:pt>
                <c:pt idx="2791">
                  <c:v>0.83956650715290071</c:v>
                </c:pt>
                <c:pt idx="2792">
                  <c:v>0.83956650715290071</c:v>
                </c:pt>
                <c:pt idx="2793">
                  <c:v>0.83956650715290071</c:v>
                </c:pt>
                <c:pt idx="2794">
                  <c:v>0.83956650715290071</c:v>
                </c:pt>
                <c:pt idx="2795">
                  <c:v>0.83956650715290071</c:v>
                </c:pt>
                <c:pt idx="2796">
                  <c:v>0.83956650715290071</c:v>
                </c:pt>
                <c:pt idx="2797">
                  <c:v>0.83956650715290071</c:v>
                </c:pt>
                <c:pt idx="2798">
                  <c:v>0.83956650715290071</c:v>
                </c:pt>
                <c:pt idx="2799">
                  <c:v>0.83956650715290071</c:v>
                </c:pt>
                <c:pt idx="2800">
                  <c:v>0.83956650715290071</c:v>
                </c:pt>
                <c:pt idx="2801">
                  <c:v>0.83956650715290071</c:v>
                </c:pt>
                <c:pt idx="2802">
                  <c:v>0.83956650715290071</c:v>
                </c:pt>
                <c:pt idx="2803">
                  <c:v>0.83956650715290071</c:v>
                </c:pt>
                <c:pt idx="2804">
                  <c:v>0.83956650715290071</c:v>
                </c:pt>
                <c:pt idx="2805">
                  <c:v>0.83956650715290071</c:v>
                </c:pt>
                <c:pt idx="2806">
                  <c:v>0.83956650715290071</c:v>
                </c:pt>
                <c:pt idx="2807">
                  <c:v>0.83956650715290071</c:v>
                </c:pt>
                <c:pt idx="2808">
                  <c:v>0.83956650715290071</c:v>
                </c:pt>
                <c:pt idx="2809">
                  <c:v>0.83956650715290071</c:v>
                </c:pt>
                <c:pt idx="2810">
                  <c:v>0.83956650715290071</c:v>
                </c:pt>
                <c:pt idx="2811">
                  <c:v>0.83956650715290071</c:v>
                </c:pt>
                <c:pt idx="2812">
                  <c:v>0.83956650715290071</c:v>
                </c:pt>
                <c:pt idx="2813">
                  <c:v>0.83956650715290071</c:v>
                </c:pt>
                <c:pt idx="2814">
                  <c:v>0.83956650715290071</c:v>
                </c:pt>
                <c:pt idx="2815">
                  <c:v>0.83956650715290071</c:v>
                </c:pt>
                <c:pt idx="2816">
                  <c:v>0.83956650715290071</c:v>
                </c:pt>
                <c:pt idx="2817">
                  <c:v>0.83956650715290071</c:v>
                </c:pt>
                <c:pt idx="2818">
                  <c:v>0.83956650715290071</c:v>
                </c:pt>
                <c:pt idx="2819">
                  <c:v>0.83956650715290071</c:v>
                </c:pt>
                <c:pt idx="2820">
                  <c:v>0.83956650715290071</c:v>
                </c:pt>
                <c:pt idx="2821">
                  <c:v>0.83956650715290071</c:v>
                </c:pt>
                <c:pt idx="2822">
                  <c:v>0.83956650715290071</c:v>
                </c:pt>
                <c:pt idx="2823">
                  <c:v>0.83956650715290071</c:v>
                </c:pt>
                <c:pt idx="2824">
                  <c:v>0.83956650715290071</c:v>
                </c:pt>
                <c:pt idx="2825">
                  <c:v>0.83956650715290071</c:v>
                </c:pt>
                <c:pt idx="2826">
                  <c:v>0.83956650715290071</c:v>
                </c:pt>
                <c:pt idx="2827">
                  <c:v>0.83956650715290071</c:v>
                </c:pt>
                <c:pt idx="2828">
                  <c:v>0.83956650715290071</c:v>
                </c:pt>
                <c:pt idx="2829">
                  <c:v>0.83956650715290071</c:v>
                </c:pt>
                <c:pt idx="2830">
                  <c:v>0.83956650715290071</c:v>
                </c:pt>
                <c:pt idx="2831">
                  <c:v>0.83956650715290071</c:v>
                </c:pt>
                <c:pt idx="2832">
                  <c:v>0.83956650715290071</c:v>
                </c:pt>
                <c:pt idx="2833">
                  <c:v>0.83956650715290071</c:v>
                </c:pt>
                <c:pt idx="2834">
                  <c:v>0.83956650715290071</c:v>
                </c:pt>
                <c:pt idx="2835">
                  <c:v>0.83956650715290071</c:v>
                </c:pt>
                <c:pt idx="2836">
                  <c:v>0.83956650715290071</c:v>
                </c:pt>
                <c:pt idx="2837">
                  <c:v>0.83956650715290071</c:v>
                </c:pt>
                <c:pt idx="2838">
                  <c:v>0.83956650715290071</c:v>
                </c:pt>
                <c:pt idx="2839">
                  <c:v>0.83956650715290071</c:v>
                </c:pt>
                <c:pt idx="2840">
                  <c:v>0.83956650715290071</c:v>
                </c:pt>
                <c:pt idx="2841">
                  <c:v>0.83956650715290071</c:v>
                </c:pt>
                <c:pt idx="2842">
                  <c:v>0.83956650715290071</c:v>
                </c:pt>
                <c:pt idx="2843">
                  <c:v>0.83956650715290071</c:v>
                </c:pt>
                <c:pt idx="2844">
                  <c:v>0.83956650715290071</c:v>
                </c:pt>
                <c:pt idx="2845">
                  <c:v>0.83956650715290071</c:v>
                </c:pt>
                <c:pt idx="2846">
                  <c:v>0.83956650715290071</c:v>
                </c:pt>
                <c:pt idx="2847">
                  <c:v>0.83956650715290071</c:v>
                </c:pt>
                <c:pt idx="2848">
                  <c:v>0.83956650715290071</c:v>
                </c:pt>
                <c:pt idx="2849">
                  <c:v>0.83956650715290071</c:v>
                </c:pt>
                <c:pt idx="2850">
                  <c:v>0.83956650715290071</c:v>
                </c:pt>
                <c:pt idx="2851">
                  <c:v>0.83956650715290071</c:v>
                </c:pt>
                <c:pt idx="2852">
                  <c:v>0.83956650715290071</c:v>
                </c:pt>
                <c:pt idx="2853">
                  <c:v>0.83956650715290071</c:v>
                </c:pt>
                <c:pt idx="2854">
                  <c:v>0.83956650715290071</c:v>
                </c:pt>
                <c:pt idx="2855">
                  <c:v>0.83956650715290071</c:v>
                </c:pt>
                <c:pt idx="2856">
                  <c:v>0.83956650715290071</c:v>
                </c:pt>
                <c:pt idx="2857">
                  <c:v>0.83956650715290071</c:v>
                </c:pt>
                <c:pt idx="2858">
                  <c:v>0.83956650715290071</c:v>
                </c:pt>
                <c:pt idx="2859">
                  <c:v>0.83956650715290071</c:v>
                </c:pt>
                <c:pt idx="2860">
                  <c:v>0.83956650715290071</c:v>
                </c:pt>
                <c:pt idx="2861">
                  <c:v>0.83956650715290071</c:v>
                </c:pt>
                <c:pt idx="2862">
                  <c:v>0.83956650715290071</c:v>
                </c:pt>
                <c:pt idx="2863">
                  <c:v>0.83956650715290071</c:v>
                </c:pt>
                <c:pt idx="2864">
                  <c:v>0.83956650715290071</c:v>
                </c:pt>
                <c:pt idx="2865">
                  <c:v>0.83956650715290071</c:v>
                </c:pt>
                <c:pt idx="2866">
                  <c:v>0.83956650715290071</c:v>
                </c:pt>
                <c:pt idx="2867">
                  <c:v>0.83956650715290071</c:v>
                </c:pt>
                <c:pt idx="2868">
                  <c:v>0.83956650715290071</c:v>
                </c:pt>
                <c:pt idx="2869">
                  <c:v>0.83956650715290071</c:v>
                </c:pt>
                <c:pt idx="2870">
                  <c:v>0.83956650715290071</c:v>
                </c:pt>
                <c:pt idx="2871">
                  <c:v>0.83956650715290071</c:v>
                </c:pt>
                <c:pt idx="2872">
                  <c:v>0.83956650715290071</c:v>
                </c:pt>
                <c:pt idx="2873">
                  <c:v>0.83956650715290071</c:v>
                </c:pt>
                <c:pt idx="2874">
                  <c:v>0.83956650715290071</c:v>
                </c:pt>
                <c:pt idx="2875">
                  <c:v>0.83956650715290071</c:v>
                </c:pt>
                <c:pt idx="2876">
                  <c:v>0.83956650715290071</c:v>
                </c:pt>
                <c:pt idx="2877">
                  <c:v>0.83956650715290071</c:v>
                </c:pt>
                <c:pt idx="2878">
                  <c:v>0.83956650715290071</c:v>
                </c:pt>
                <c:pt idx="2879">
                  <c:v>0.83956650715290071</c:v>
                </c:pt>
                <c:pt idx="2880">
                  <c:v>0.83956650715290071</c:v>
                </c:pt>
                <c:pt idx="2881">
                  <c:v>0.83956650715290071</c:v>
                </c:pt>
                <c:pt idx="2882">
                  <c:v>0.83956650715290071</c:v>
                </c:pt>
                <c:pt idx="2883">
                  <c:v>0.83956650715290071</c:v>
                </c:pt>
                <c:pt idx="2884">
                  <c:v>0.83956650715290071</c:v>
                </c:pt>
                <c:pt idx="2885">
                  <c:v>0.83956650715290071</c:v>
                </c:pt>
                <c:pt idx="2886">
                  <c:v>0.83956650715290071</c:v>
                </c:pt>
                <c:pt idx="2887">
                  <c:v>0.83956650715290071</c:v>
                </c:pt>
                <c:pt idx="2888">
                  <c:v>0.83956650715290071</c:v>
                </c:pt>
                <c:pt idx="2889">
                  <c:v>0.83956650715290071</c:v>
                </c:pt>
                <c:pt idx="2890">
                  <c:v>0.83956650715290071</c:v>
                </c:pt>
                <c:pt idx="2891">
                  <c:v>0.83956650715290071</c:v>
                </c:pt>
                <c:pt idx="2892">
                  <c:v>0.83956650715290071</c:v>
                </c:pt>
                <c:pt idx="2893">
                  <c:v>0.83956650715290071</c:v>
                </c:pt>
                <c:pt idx="2894">
                  <c:v>0.83956650715290071</c:v>
                </c:pt>
                <c:pt idx="2895">
                  <c:v>0.83956650715290071</c:v>
                </c:pt>
                <c:pt idx="2896">
                  <c:v>0.83956650715290071</c:v>
                </c:pt>
                <c:pt idx="2897">
                  <c:v>0.83956650715290071</c:v>
                </c:pt>
                <c:pt idx="2898">
                  <c:v>0.83956650715290071</c:v>
                </c:pt>
                <c:pt idx="2899">
                  <c:v>0.83956650715290071</c:v>
                </c:pt>
                <c:pt idx="2900">
                  <c:v>0.83956650715290071</c:v>
                </c:pt>
                <c:pt idx="2901">
                  <c:v>0.83956650715290071</c:v>
                </c:pt>
                <c:pt idx="2902">
                  <c:v>0.83956650715290071</c:v>
                </c:pt>
                <c:pt idx="2903">
                  <c:v>0.83956650715290071</c:v>
                </c:pt>
                <c:pt idx="2904">
                  <c:v>0.83956650715290071</c:v>
                </c:pt>
                <c:pt idx="2905">
                  <c:v>0.83956650715290071</c:v>
                </c:pt>
                <c:pt idx="2906">
                  <c:v>0.83956650715290071</c:v>
                </c:pt>
                <c:pt idx="2907">
                  <c:v>0.83956650715290071</c:v>
                </c:pt>
                <c:pt idx="2908">
                  <c:v>0.83956650715290071</c:v>
                </c:pt>
                <c:pt idx="2909">
                  <c:v>0.83956650715290071</c:v>
                </c:pt>
                <c:pt idx="2910">
                  <c:v>0.83956650715290071</c:v>
                </c:pt>
                <c:pt idx="2911">
                  <c:v>0.83956650715290071</c:v>
                </c:pt>
                <c:pt idx="2912">
                  <c:v>0.83956650715290071</c:v>
                </c:pt>
                <c:pt idx="2913">
                  <c:v>0.83956650715290071</c:v>
                </c:pt>
                <c:pt idx="2914">
                  <c:v>0.83956650715290071</c:v>
                </c:pt>
                <c:pt idx="2915">
                  <c:v>0.83956650715290071</c:v>
                </c:pt>
                <c:pt idx="2916">
                  <c:v>0.83956650715290071</c:v>
                </c:pt>
                <c:pt idx="2917">
                  <c:v>0.83956650715290071</c:v>
                </c:pt>
                <c:pt idx="2918">
                  <c:v>0.83956650715290071</c:v>
                </c:pt>
                <c:pt idx="2919">
                  <c:v>0.83956650715290071</c:v>
                </c:pt>
                <c:pt idx="2920">
                  <c:v>0.83956650715290071</c:v>
                </c:pt>
                <c:pt idx="2921">
                  <c:v>0.83956650715290071</c:v>
                </c:pt>
                <c:pt idx="2922">
                  <c:v>0.83956650715290071</c:v>
                </c:pt>
                <c:pt idx="2923">
                  <c:v>0.83956650715290071</c:v>
                </c:pt>
                <c:pt idx="2924">
                  <c:v>0.83956650715290071</c:v>
                </c:pt>
                <c:pt idx="2925">
                  <c:v>0.83956650715290071</c:v>
                </c:pt>
                <c:pt idx="2926">
                  <c:v>0.83956650715290071</c:v>
                </c:pt>
                <c:pt idx="2927">
                  <c:v>0.83956650715290071</c:v>
                </c:pt>
                <c:pt idx="2928">
                  <c:v>0.83956650715290071</c:v>
                </c:pt>
                <c:pt idx="2929">
                  <c:v>0.83956650715290071</c:v>
                </c:pt>
                <c:pt idx="2930">
                  <c:v>0.83956650715290071</c:v>
                </c:pt>
                <c:pt idx="2931">
                  <c:v>0.83956650715290071</c:v>
                </c:pt>
                <c:pt idx="2932">
                  <c:v>0.83956650715290071</c:v>
                </c:pt>
                <c:pt idx="2933">
                  <c:v>0.83956650715290071</c:v>
                </c:pt>
                <c:pt idx="2934">
                  <c:v>0.83956650715290071</c:v>
                </c:pt>
                <c:pt idx="2935">
                  <c:v>0.83956650715290071</c:v>
                </c:pt>
                <c:pt idx="2936">
                  <c:v>0.83956650715290071</c:v>
                </c:pt>
                <c:pt idx="2937">
                  <c:v>0.83956650715290071</c:v>
                </c:pt>
                <c:pt idx="2938">
                  <c:v>0.83956650715290071</c:v>
                </c:pt>
                <c:pt idx="2939">
                  <c:v>0.83956650715290071</c:v>
                </c:pt>
                <c:pt idx="2940">
                  <c:v>0.83956650715290071</c:v>
                </c:pt>
                <c:pt idx="2941">
                  <c:v>0.83956650715290071</c:v>
                </c:pt>
                <c:pt idx="2942">
                  <c:v>0.83956650715290071</c:v>
                </c:pt>
                <c:pt idx="2943">
                  <c:v>0.83956650715290071</c:v>
                </c:pt>
                <c:pt idx="2944">
                  <c:v>0.83956650715290071</c:v>
                </c:pt>
                <c:pt idx="2945">
                  <c:v>0.83956650715290071</c:v>
                </c:pt>
                <c:pt idx="2946">
                  <c:v>0.83956650715290071</c:v>
                </c:pt>
                <c:pt idx="2947">
                  <c:v>0.83956650715290071</c:v>
                </c:pt>
                <c:pt idx="2948">
                  <c:v>0.83956650715290071</c:v>
                </c:pt>
                <c:pt idx="2949">
                  <c:v>0.83956650715290071</c:v>
                </c:pt>
                <c:pt idx="2950">
                  <c:v>0.83956650715290071</c:v>
                </c:pt>
                <c:pt idx="2951">
                  <c:v>0.83956650715290071</c:v>
                </c:pt>
                <c:pt idx="2952">
                  <c:v>0.83956650715290071</c:v>
                </c:pt>
                <c:pt idx="2953">
                  <c:v>0.83956650715290071</c:v>
                </c:pt>
                <c:pt idx="2954">
                  <c:v>0.83956650715290071</c:v>
                </c:pt>
                <c:pt idx="2955">
                  <c:v>0.83956650715290071</c:v>
                </c:pt>
                <c:pt idx="2956">
                  <c:v>0.83956650715290071</c:v>
                </c:pt>
                <c:pt idx="2957">
                  <c:v>0.83956650715290071</c:v>
                </c:pt>
                <c:pt idx="2958">
                  <c:v>0.83956650715290071</c:v>
                </c:pt>
                <c:pt idx="2959">
                  <c:v>0.83956650715290071</c:v>
                </c:pt>
                <c:pt idx="2960">
                  <c:v>0.83956650715290071</c:v>
                </c:pt>
                <c:pt idx="2961">
                  <c:v>0.83956650715290071</c:v>
                </c:pt>
                <c:pt idx="2962">
                  <c:v>0.83956650715290071</c:v>
                </c:pt>
                <c:pt idx="2963">
                  <c:v>0.83956650715290071</c:v>
                </c:pt>
                <c:pt idx="2964">
                  <c:v>0.83956650715290071</c:v>
                </c:pt>
                <c:pt idx="2965">
                  <c:v>0.83956650715290071</c:v>
                </c:pt>
                <c:pt idx="2966">
                  <c:v>0.83956650715290071</c:v>
                </c:pt>
                <c:pt idx="2967">
                  <c:v>0.83956650715290071</c:v>
                </c:pt>
                <c:pt idx="2968">
                  <c:v>0.83956650715290071</c:v>
                </c:pt>
                <c:pt idx="2969">
                  <c:v>0.83956650715290071</c:v>
                </c:pt>
                <c:pt idx="2970">
                  <c:v>0.83956650715290071</c:v>
                </c:pt>
                <c:pt idx="2971">
                  <c:v>0.83956650715290071</c:v>
                </c:pt>
                <c:pt idx="2972">
                  <c:v>0.83956650715290071</c:v>
                </c:pt>
                <c:pt idx="2973">
                  <c:v>0.83956650715290071</c:v>
                </c:pt>
                <c:pt idx="2974">
                  <c:v>0.83956650715290071</c:v>
                </c:pt>
                <c:pt idx="2975">
                  <c:v>0.83956650715290071</c:v>
                </c:pt>
                <c:pt idx="2976">
                  <c:v>0.83956650715290071</c:v>
                </c:pt>
                <c:pt idx="2977">
                  <c:v>0.83956650715290071</c:v>
                </c:pt>
                <c:pt idx="2978">
                  <c:v>0.83956650715290071</c:v>
                </c:pt>
                <c:pt idx="2979">
                  <c:v>0.83956650715290071</c:v>
                </c:pt>
                <c:pt idx="2980">
                  <c:v>0.83956650715290071</c:v>
                </c:pt>
                <c:pt idx="2981">
                  <c:v>0.83956650715290071</c:v>
                </c:pt>
                <c:pt idx="2982">
                  <c:v>0.83956650715290071</c:v>
                </c:pt>
                <c:pt idx="2983">
                  <c:v>0.83956650715290071</c:v>
                </c:pt>
                <c:pt idx="2984">
                  <c:v>0.83956650715290071</c:v>
                </c:pt>
                <c:pt idx="2985">
                  <c:v>0.83956650715290071</c:v>
                </c:pt>
                <c:pt idx="2986">
                  <c:v>0.83956650715290071</c:v>
                </c:pt>
                <c:pt idx="2987">
                  <c:v>0.83956650715290071</c:v>
                </c:pt>
                <c:pt idx="2988">
                  <c:v>0.83956650715290071</c:v>
                </c:pt>
                <c:pt idx="2989">
                  <c:v>0.83956650715290071</c:v>
                </c:pt>
                <c:pt idx="2990">
                  <c:v>0.83956650715290071</c:v>
                </c:pt>
                <c:pt idx="2991">
                  <c:v>0.83956650715290071</c:v>
                </c:pt>
                <c:pt idx="2992">
                  <c:v>0.83956650715290071</c:v>
                </c:pt>
                <c:pt idx="2993">
                  <c:v>0.83956650715290071</c:v>
                </c:pt>
                <c:pt idx="2994">
                  <c:v>0.83956650715290071</c:v>
                </c:pt>
                <c:pt idx="2995">
                  <c:v>0.83956650715290071</c:v>
                </c:pt>
                <c:pt idx="2996">
                  <c:v>0.83956650715290071</c:v>
                </c:pt>
                <c:pt idx="2997">
                  <c:v>0.83956650715290071</c:v>
                </c:pt>
                <c:pt idx="2998">
                  <c:v>0.83956650715290071</c:v>
                </c:pt>
                <c:pt idx="2999">
                  <c:v>0.83956650715290071</c:v>
                </c:pt>
                <c:pt idx="3000">
                  <c:v>0.83956650715290071</c:v>
                </c:pt>
                <c:pt idx="3001">
                  <c:v>0.83956650715290071</c:v>
                </c:pt>
                <c:pt idx="3002">
                  <c:v>0.83956650715290071</c:v>
                </c:pt>
                <c:pt idx="3003">
                  <c:v>0.83956650715290071</c:v>
                </c:pt>
                <c:pt idx="3004">
                  <c:v>0.83956650715290071</c:v>
                </c:pt>
                <c:pt idx="3005">
                  <c:v>0.83956650715290071</c:v>
                </c:pt>
                <c:pt idx="3006">
                  <c:v>0.83956650715290071</c:v>
                </c:pt>
                <c:pt idx="3007">
                  <c:v>0.83956650715290071</c:v>
                </c:pt>
                <c:pt idx="3008">
                  <c:v>0.83956650715290071</c:v>
                </c:pt>
                <c:pt idx="3009">
                  <c:v>0.83956650715290071</c:v>
                </c:pt>
                <c:pt idx="3010">
                  <c:v>0.83956650715290071</c:v>
                </c:pt>
                <c:pt idx="3011">
                  <c:v>0.83956650715290071</c:v>
                </c:pt>
                <c:pt idx="3012">
                  <c:v>0.83956650715290071</c:v>
                </c:pt>
                <c:pt idx="3013">
                  <c:v>0.83956650715290071</c:v>
                </c:pt>
                <c:pt idx="3014">
                  <c:v>0.83956650715290071</c:v>
                </c:pt>
                <c:pt idx="3015">
                  <c:v>0.83956650715290071</c:v>
                </c:pt>
                <c:pt idx="3016">
                  <c:v>0.83956650715290071</c:v>
                </c:pt>
                <c:pt idx="3017">
                  <c:v>0.83956650715290071</c:v>
                </c:pt>
                <c:pt idx="3018">
                  <c:v>0.83956650715290071</c:v>
                </c:pt>
                <c:pt idx="3019">
                  <c:v>0.83956650715290071</c:v>
                </c:pt>
                <c:pt idx="3020">
                  <c:v>0.83956650715290071</c:v>
                </c:pt>
                <c:pt idx="3021">
                  <c:v>0.83956650715290071</c:v>
                </c:pt>
                <c:pt idx="3022">
                  <c:v>0.83956650715290071</c:v>
                </c:pt>
                <c:pt idx="3023">
                  <c:v>0.83956650715290071</c:v>
                </c:pt>
                <c:pt idx="3024">
                  <c:v>0.83956650715290071</c:v>
                </c:pt>
                <c:pt idx="3025">
                  <c:v>0.83956650715290071</c:v>
                </c:pt>
                <c:pt idx="3026">
                  <c:v>0.83956650715290071</c:v>
                </c:pt>
                <c:pt idx="3027">
                  <c:v>0.83956650715290071</c:v>
                </c:pt>
                <c:pt idx="3028">
                  <c:v>0.83956650715290071</c:v>
                </c:pt>
                <c:pt idx="3029">
                  <c:v>0.83956650715290071</c:v>
                </c:pt>
                <c:pt idx="3030">
                  <c:v>0.83956650715290071</c:v>
                </c:pt>
                <c:pt idx="3031">
                  <c:v>0.83956650715290071</c:v>
                </c:pt>
                <c:pt idx="3032">
                  <c:v>0.83956650715290071</c:v>
                </c:pt>
                <c:pt idx="3033">
                  <c:v>0.83956650715290071</c:v>
                </c:pt>
                <c:pt idx="3034">
                  <c:v>0.83956650715290071</c:v>
                </c:pt>
                <c:pt idx="3035">
                  <c:v>0.83956650715290071</c:v>
                </c:pt>
                <c:pt idx="3036">
                  <c:v>0.83956650715290071</c:v>
                </c:pt>
                <c:pt idx="3037">
                  <c:v>0.83956650715290071</c:v>
                </c:pt>
                <c:pt idx="3038">
                  <c:v>0.83956650715290071</c:v>
                </c:pt>
                <c:pt idx="3039">
                  <c:v>0.83956650715290071</c:v>
                </c:pt>
                <c:pt idx="3040">
                  <c:v>0.83956650715290071</c:v>
                </c:pt>
                <c:pt idx="3041">
                  <c:v>0.83956650715290071</c:v>
                </c:pt>
                <c:pt idx="3042">
                  <c:v>0.83956650715290071</c:v>
                </c:pt>
                <c:pt idx="3043">
                  <c:v>0.83956650715290071</c:v>
                </c:pt>
                <c:pt idx="3044">
                  <c:v>0.83956650715290071</c:v>
                </c:pt>
                <c:pt idx="3045">
                  <c:v>0.83956650715290071</c:v>
                </c:pt>
                <c:pt idx="3046">
                  <c:v>0.83956650715290071</c:v>
                </c:pt>
                <c:pt idx="3047">
                  <c:v>0.83956650715290071</c:v>
                </c:pt>
                <c:pt idx="3048">
                  <c:v>0.83956650715290071</c:v>
                </c:pt>
                <c:pt idx="3049">
                  <c:v>0.83956650715290071</c:v>
                </c:pt>
                <c:pt idx="3050">
                  <c:v>0.83956650715290071</c:v>
                </c:pt>
                <c:pt idx="3051">
                  <c:v>0.83956650715290071</c:v>
                </c:pt>
                <c:pt idx="3052">
                  <c:v>0.83956650715290071</c:v>
                </c:pt>
                <c:pt idx="3053">
                  <c:v>0.83956650715290071</c:v>
                </c:pt>
                <c:pt idx="3054">
                  <c:v>0.83956650715290071</c:v>
                </c:pt>
                <c:pt idx="3055">
                  <c:v>0.83956650715290071</c:v>
                </c:pt>
                <c:pt idx="3056">
                  <c:v>0.83956650715290071</c:v>
                </c:pt>
                <c:pt idx="3057">
                  <c:v>0.83956650715290071</c:v>
                </c:pt>
                <c:pt idx="3058">
                  <c:v>0.83956650715290071</c:v>
                </c:pt>
                <c:pt idx="3059">
                  <c:v>0.83956650715290071</c:v>
                </c:pt>
                <c:pt idx="3060">
                  <c:v>0.83956650715290071</c:v>
                </c:pt>
                <c:pt idx="3061">
                  <c:v>0.83956650715290071</c:v>
                </c:pt>
                <c:pt idx="3062">
                  <c:v>0.83956650715290071</c:v>
                </c:pt>
                <c:pt idx="3063">
                  <c:v>0.83956650715290071</c:v>
                </c:pt>
                <c:pt idx="3064">
                  <c:v>0.83956650715290071</c:v>
                </c:pt>
                <c:pt idx="3065">
                  <c:v>0.83956650715290071</c:v>
                </c:pt>
                <c:pt idx="3066">
                  <c:v>0.83956650715290071</c:v>
                </c:pt>
                <c:pt idx="3067">
                  <c:v>0.83956650715290071</c:v>
                </c:pt>
                <c:pt idx="3068">
                  <c:v>0.83956650715290071</c:v>
                </c:pt>
                <c:pt idx="3069">
                  <c:v>0.83956650715290071</c:v>
                </c:pt>
                <c:pt idx="3070">
                  <c:v>0.83956650715290071</c:v>
                </c:pt>
                <c:pt idx="3071">
                  <c:v>0.83956650715290071</c:v>
                </c:pt>
                <c:pt idx="3072">
                  <c:v>0.83956650715290071</c:v>
                </c:pt>
                <c:pt idx="3073">
                  <c:v>0.83956650715290071</c:v>
                </c:pt>
                <c:pt idx="3074">
                  <c:v>0.83956650715290071</c:v>
                </c:pt>
                <c:pt idx="3075">
                  <c:v>0.83956650715290071</c:v>
                </c:pt>
                <c:pt idx="3076">
                  <c:v>0.83956650715290071</c:v>
                </c:pt>
                <c:pt idx="3077">
                  <c:v>0.83956650715290071</c:v>
                </c:pt>
                <c:pt idx="3078">
                  <c:v>0.83956650715290071</c:v>
                </c:pt>
                <c:pt idx="3079">
                  <c:v>0.83956650715290071</c:v>
                </c:pt>
                <c:pt idx="3080">
                  <c:v>0.83956650715290071</c:v>
                </c:pt>
                <c:pt idx="3081">
                  <c:v>0.83956650715290071</c:v>
                </c:pt>
                <c:pt idx="3082">
                  <c:v>0.83956650715290071</c:v>
                </c:pt>
                <c:pt idx="3083">
                  <c:v>0.83956650715290071</c:v>
                </c:pt>
                <c:pt idx="3084">
                  <c:v>0.83956650715290071</c:v>
                </c:pt>
                <c:pt idx="3085">
                  <c:v>0.83956650715290071</c:v>
                </c:pt>
                <c:pt idx="3086">
                  <c:v>0.83956650715290071</c:v>
                </c:pt>
                <c:pt idx="3087">
                  <c:v>0.83956650715290071</c:v>
                </c:pt>
                <c:pt idx="3088">
                  <c:v>0.83956650715290071</c:v>
                </c:pt>
                <c:pt idx="3089">
                  <c:v>0.83956650715290071</c:v>
                </c:pt>
                <c:pt idx="3090">
                  <c:v>0.83956650715290071</c:v>
                </c:pt>
                <c:pt idx="3091">
                  <c:v>0.83956650715290071</c:v>
                </c:pt>
                <c:pt idx="3092">
                  <c:v>0.83956650715290071</c:v>
                </c:pt>
                <c:pt idx="3093">
                  <c:v>0.83956650715290071</c:v>
                </c:pt>
                <c:pt idx="3094">
                  <c:v>0.83956650715290071</c:v>
                </c:pt>
                <c:pt idx="3095">
                  <c:v>0.83956650715290071</c:v>
                </c:pt>
                <c:pt idx="3096">
                  <c:v>0.83956650715290071</c:v>
                </c:pt>
                <c:pt idx="3097">
                  <c:v>0.83956650715290071</c:v>
                </c:pt>
                <c:pt idx="3098">
                  <c:v>0.83956650715290071</c:v>
                </c:pt>
                <c:pt idx="3099">
                  <c:v>0.83956650715290071</c:v>
                </c:pt>
                <c:pt idx="3100">
                  <c:v>0.83956650715290071</c:v>
                </c:pt>
                <c:pt idx="3101">
                  <c:v>0.83956650715290071</c:v>
                </c:pt>
                <c:pt idx="3102">
                  <c:v>0.83956650715290071</c:v>
                </c:pt>
                <c:pt idx="3103">
                  <c:v>0.83956650715290071</c:v>
                </c:pt>
                <c:pt idx="3104">
                  <c:v>0.83956650715290071</c:v>
                </c:pt>
                <c:pt idx="3105">
                  <c:v>0.83956650715290071</c:v>
                </c:pt>
                <c:pt idx="3106">
                  <c:v>0.83956650715290071</c:v>
                </c:pt>
                <c:pt idx="3107">
                  <c:v>0.83956650715290071</c:v>
                </c:pt>
                <c:pt idx="3108">
                  <c:v>0.83956650715290071</c:v>
                </c:pt>
                <c:pt idx="3109">
                  <c:v>0.83956650715290071</c:v>
                </c:pt>
                <c:pt idx="3110">
                  <c:v>0.83956650715290071</c:v>
                </c:pt>
                <c:pt idx="3111">
                  <c:v>0.83956650715290071</c:v>
                </c:pt>
                <c:pt idx="3112">
                  <c:v>0.83956650715290071</c:v>
                </c:pt>
                <c:pt idx="3113">
                  <c:v>0.83956650715290071</c:v>
                </c:pt>
                <c:pt idx="3114">
                  <c:v>0.83956650715290071</c:v>
                </c:pt>
                <c:pt idx="3115">
                  <c:v>0.83956650715290071</c:v>
                </c:pt>
                <c:pt idx="3116">
                  <c:v>0.83956650715290071</c:v>
                </c:pt>
                <c:pt idx="3117">
                  <c:v>0.83956650715290071</c:v>
                </c:pt>
                <c:pt idx="3118">
                  <c:v>0.83956650715290071</c:v>
                </c:pt>
                <c:pt idx="3119">
                  <c:v>0.83956650715290071</c:v>
                </c:pt>
                <c:pt idx="3120">
                  <c:v>0.83956650715290071</c:v>
                </c:pt>
                <c:pt idx="3121">
                  <c:v>0.83956650715290071</c:v>
                </c:pt>
                <c:pt idx="3122">
                  <c:v>0.83956650715290071</c:v>
                </c:pt>
                <c:pt idx="3123">
                  <c:v>0.83956650715290071</c:v>
                </c:pt>
                <c:pt idx="3124">
                  <c:v>0.83956650715290071</c:v>
                </c:pt>
                <c:pt idx="3125">
                  <c:v>0.83956650715290071</c:v>
                </c:pt>
                <c:pt idx="3126">
                  <c:v>0.83956650715290071</c:v>
                </c:pt>
                <c:pt idx="3127">
                  <c:v>0.83956650715290071</c:v>
                </c:pt>
                <c:pt idx="3128">
                  <c:v>0.83956650715290071</c:v>
                </c:pt>
                <c:pt idx="3129">
                  <c:v>0.83956650715290071</c:v>
                </c:pt>
                <c:pt idx="3130">
                  <c:v>0.83956650715290071</c:v>
                </c:pt>
                <c:pt idx="3131">
                  <c:v>0.83956650715290071</c:v>
                </c:pt>
                <c:pt idx="3132">
                  <c:v>0.83956650715290071</c:v>
                </c:pt>
                <c:pt idx="3133">
                  <c:v>0.83956650715290071</c:v>
                </c:pt>
                <c:pt idx="3134">
                  <c:v>0.83956650715290071</c:v>
                </c:pt>
                <c:pt idx="3135">
                  <c:v>0.83956650715290071</c:v>
                </c:pt>
                <c:pt idx="3136">
                  <c:v>0.83956650715290071</c:v>
                </c:pt>
                <c:pt idx="3137">
                  <c:v>0.83956650715290071</c:v>
                </c:pt>
                <c:pt idx="3138">
                  <c:v>0.83956650715290071</c:v>
                </c:pt>
                <c:pt idx="3139">
                  <c:v>0.83956650715290071</c:v>
                </c:pt>
                <c:pt idx="3140">
                  <c:v>0.83956650715290071</c:v>
                </c:pt>
                <c:pt idx="3141">
                  <c:v>0.83956650715290071</c:v>
                </c:pt>
                <c:pt idx="3142">
                  <c:v>0.83956650715290071</c:v>
                </c:pt>
                <c:pt idx="3143">
                  <c:v>0.83956650715290071</c:v>
                </c:pt>
                <c:pt idx="3144">
                  <c:v>0.83956650715290071</c:v>
                </c:pt>
                <c:pt idx="3145">
                  <c:v>0.83956650715290071</c:v>
                </c:pt>
                <c:pt idx="3146">
                  <c:v>0.83956650715290071</c:v>
                </c:pt>
                <c:pt idx="3147">
                  <c:v>0.83956650715290071</c:v>
                </c:pt>
                <c:pt idx="3148">
                  <c:v>0.83956650715290071</c:v>
                </c:pt>
                <c:pt idx="3149">
                  <c:v>0.83956650715290071</c:v>
                </c:pt>
                <c:pt idx="3150">
                  <c:v>0.83956650715290071</c:v>
                </c:pt>
                <c:pt idx="3151">
                  <c:v>0.83956650715290071</c:v>
                </c:pt>
                <c:pt idx="3152">
                  <c:v>0.83956650715290071</c:v>
                </c:pt>
                <c:pt idx="3153">
                  <c:v>0.83956650715290071</c:v>
                </c:pt>
                <c:pt idx="3154">
                  <c:v>0.83956650715290071</c:v>
                </c:pt>
                <c:pt idx="3155">
                  <c:v>0.83956650715290071</c:v>
                </c:pt>
                <c:pt idx="3156">
                  <c:v>0.83956650715290071</c:v>
                </c:pt>
                <c:pt idx="3157">
                  <c:v>0.83956650715290071</c:v>
                </c:pt>
                <c:pt idx="3158">
                  <c:v>0.83956650715290071</c:v>
                </c:pt>
                <c:pt idx="3159">
                  <c:v>0.83956650715290071</c:v>
                </c:pt>
                <c:pt idx="3160">
                  <c:v>0.83956650715290071</c:v>
                </c:pt>
                <c:pt idx="3161">
                  <c:v>0.83956650715290071</c:v>
                </c:pt>
                <c:pt idx="3162">
                  <c:v>0.83956650715290071</c:v>
                </c:pt>
                <c:pt idx="3163">
                  <c:v>0.83956650715290071</c:v>
                </c:pt>
                <c:pt idx="3164">
                  <c:v>0.83956650715290071</c:v>
                </c:pt>
                <c:pt idx="3165">
                  <c:v>0.83956650715290071</c:v>
                </c:pt>
                <c:pt idx="3166">
                  <c:v>0.83956650715290071</c:v>
                </c:pt>
                <c:pt idx="3167">
                  <c:v>0.83956650715290071</c:v>
                </c:pt>
                <c:pt idx="3168">
                  <c:v>0.83956650715290071</c:v>
                </c:pt>
                <c:pt idx="3169">
                  <c:v>0.83956650715290071</c:v>
                </c:pt>
                <c:pt idx="3170">
                  <c:v>0.83956650715290071</c:v>
                </c:pt>
                <c:pt idx="3171">
                  <c:v>0.83956650715290071</c:v>
                </c:pt>
                <c:pt idx="3172">
                  <c:v>0.83956650715290071</c:v>
                </c:pt>
                <c:pt idx="3173">
                  <c:v>0.83956650715290071</c:v>
                </c:pt>
                <c:pt idx="3174">
                  <c:v>0.83956650715290071</c:v>
                </c:pt>
                <c:pt idx="3175">
                  <c:v>0.83956650715290071</c:v>
                </c:pt>
                <c:pt idx="3176">
                  <c:v>0.83956650715290071</c:v>
                </c:pt>
                <c:pt idx="3177">
                  <c:v>0.83956650715290071</c:v>
                </c:pt>
                <c:pt idx="3178">
                  <c:v>0.83956650715290071</c:v>
                </c:pt>
                <c:pt idx="3179">
                  <c:v>0.83956650715290071</c:v>
                </c:pt>
                <c:pt idx="3180">
                  <c:v>0.83956650715290071</c:v>
                </c:pt>
                <c:pt idx="3181">
                  <c:v>0.83956650715290071</c:v>
                </c:pt>
                <c:pt idx="3182">
                  <c:v>0.83956650715290071</c:v>
                </c:pt>
                <c:pt idx="3183">
                  <c:v>0.83956650715290071</c:v>
                </c:pt>
                <c:pt idx="3184">
                  <c:v>0.83956650715290071</c:v>
                </c:pt>
                <c:pt idx="3185">
                  <c:v>0.83956650715290071</c:v>
                </c:pt>
                <c:pt idx="3186">
                  <c:v>0.83956650715290071</c:v>
                </c:pt>
                <c:pt idx="3187">
                  <c:v>0.83956650715290071</c:v>
                </c:pt>
                <c:pt idx="3188">
                  <c:v>0.83956650715290071</c:v>
                </c:pt>
                <c:pt idx="3189">
                  <c:v>0.83956650715290071</c:v>
                </c:pt>
                <c:pt idx="3190">
                  <c:v>0.83956650715290071</c:v>
                </c:pt>
                <c:pt idx="3191">
                  <c:v>0.83956650715290071</c:v>
                </c:pt>
                <c:pt idx="3192">
                  <c:v>0.83956650715290071</c:v>
                </c:pt>
                <c:pt idx="3193">
                  <c:v>0.83956650715290071</c:v>
                </c:pt>
                <c:pt idx="3194">
                  <c:v>0.83956650715290071</c:v>
                </c:pt>
                <c:pt idx="3195">
                  <c:v>0.83956650715290071</c:v>
                </c:pt>
                <c:pt idx="3196">
                  <c:v>0.83956650715290071</c:v>
                </c:pt>
                <c:pt idx="3197">
                  <c:v>0.83956650715290071</c:v>
                </c:pt>
                <c:pt idx="3198">
                  <c:v>0.83956650715290071</c:v>
                </c:pt>
                <c:pt idx="3199">
                  <c:v>0.83956650715290071</c:v>
                </c:pt>
                <c:pt idx="3200">
                  <c:v>0.83956650715290071</c:v>
                </c:pt>
                <c:pt idx="3201">
                  <c:v>0.83956650715290071</c:v>
                </c:pt>
                <c:pt idx="3202">
                  <c:v>0.83956650715290071</c:v>
                </c:pt>
                <c:pt idx="3203">
                  <c:v>0.83956650715290071</c:v>
                </c:pt>
                <c:pt idx="3204">
                  <c:v>0.83956650715290071</c:v>
                </c:pt>
                <c:pt idx="3205">
                  <c:v>0.83956650715290071</c:v>
                </c:pt>
                <c:pt idx="3206">
                  <c:v>0.83956650715290071</c:v>
                </c:pt>
                <c:pt idx="3207">
                  <c:v>0.83956650715290071</c:v>
                </c:pt>
                <c:pt idx="3208">
                  <c:v>0.83956650715290071</c:v>
                </c:pt>
                <c:pt idx="3209">
                  <c:v>0.83956650715290071</c:v>
                </c:pt>
                <c:pt idx="3210">
                  <c:v>0.83956650715290071</c:v>
                </c:pt>
                <c:pt idx="3211">
                  <c:v>0.83956650715290071</c:v>
                </c:pt>
                <c:pt idx="3212">
                  <c:v>0.83956650715290071</c:v>
                </c:pt>
                <c:pt idx="3213">
                  <c:v>0.83956650715290071</c:v>
                </c:pt>
                <c:pt idx="3214">
                  <c:v>0.83956650715290071</c:v>
                </c:pt>
                <c:pt idx="3215">
                  <c:v>0.83956650715290071</c:v>
                </c:pt>
                <c:pt idx="3216">
                  <c:v>0.83956650715290071</c:v>
                </c:pt>
                <c:pt idx="3217">
                  <c:v>0.83956650715290071</c:v>
                </c:pt>
                <c:pt idx="3218">
                  <c:v>0.83956650715290071</c:v>
                </c:pt>
                <c:pt idx="3219">
                  <c:v>0.83956650715290071</c:v>
                </c:pt>
                <c:pt idx="3220">
                  <c:v>0.83956650715290071</c:v>
                </c:pt>
                <c:pt idx="3221">
                  <c:v>0.83956650715290071</c:v>
                </c:pt>
                <c:pt idx="3222">
                  <c:v>0.83956650715290071</c:v>
                </c:pt>
                <c:pt idx="3223">
                  <c:v>0.83956650715290071</c:v>
                </c:pt>
                <c:pt idx="3224">
                  <c:v>0.83956650715290071</c:v>
                </c:pt>
                <c:pt idx="3225">
                  <c:v>0.83956650715290071</c:v>
                </c:pt>
                <c:pt idx="3226">
                  <c:v>0.83956650715290071</c:v>
                </c:pt>
                <c:pt idx="3227">
                  <c:v>0.83956650715290071</c:v>
                </c:pt>
                <c:pt idx="3228">
                  <c:v>0.83956650715290071</c:v>
                </c:pt>
                <c:pt idx="3229">
                  <c:v>0.83956650715290071</c:v>
                </c:pt>
                <c:pt idx="3230">
                  <c:v>0.83956650715290071</c:v>
                </c:pt>
                <c:pt idx="3231">
                  <c:v>0.83956650715290071</c:v>
                </c:pt>
                <c:pt idx="3232">
                  <c:v>0.83956650715290071</c:v>
                </c:pt>
                <c:pt idx="3233">
                  <c:v>0.83956650715290071</c:v>
                </c:pt>
                <c:pt idx="3234">
                  <c:v>0.83956650715290071</c:v>
                </c:pt>
                <c:pt idx="3235">
                  <c:v>0.83956650715290071</c:v>
                </c:pt>
                <c:pt idx="3236">
                  <c:v>0.83956650715290071</c:v>
                </c:pt>
                <c:pt idx="3237">
                  <c:v>0.83956650715290071</c:v>
                </c:pt>
                <c:pt idx="3238">
                  <c:v>0.83956650715290071</c:v>
                </c:pt>
                <c:pt idx="3239">
                  <c:v>0.83956650715290071</c:v>
                </c:pt>
                <c:pt idx="3240">
                  <c:v>0.83956650715290071</c:v>
                </c:pt>
                <c:pt idx="3241">
                  <c:v>0.83956650715290071</c:v>
                </c:pt>
                <c:pt idx="3242">
                  <c:v>0.83956650715290071</c:v>
                </c:pt>
                <c:pt idx="3243">
                  <c:v>0.83956650715290071</c:v>
                </c:pt>
                <c:pt idx="3244">
                  <c:v>0.83956650715290071</c:v>
                </c:pt>
                <c:pt idx="3245">
                  <c:v>0.83956650715290071</c:v>
                </c:pt>
                <c:pt idx="3246">
                  <c:v>0.83956650715290071</c:v>
                </c:pt>
                <c:pt idx="3247">
                  <c:v>0.83956650715290071</c:v>
                </c:pt>
                <c:pt idx="3248">
                  <c:v>0.83956650715290071</c:v>
                </c:pt>
                <c:pt idx="3249">
                  <c:v>0.83956650715290071</c:v>
                </c:pt>
                <c:pt idx="3250">
                  <c:v>0.83956650715290071</c:v>
                </c:pt>
                <c:pt idx="3251">
                  <c:v>0.83956650715290071</c:v>
                </c:pt>
                <c:pt idx="3252">
                  <c:v>0.83956650715290071</c:v>
                </c:pt>
                <c:pt idx="3253">
                  <c:v>0.83956650715290071</c:v>
                </c:pt>
                <c:pt idx="3254">
                  <c:v>0.83956650715290071</c:v>
                </c:pt>
                <c:pt idx="3255">
                  <c:v>0.83956650715290071</c:v>
                </c:pt>
                <c:pt idx="3256">
                  <c:v>0.83956650715290071</c:v>
                </c:pt>
                <c:pt idx="3257">
                  <c:v>0.83956650715290071</c:v>
                </c:pt>
                <c:pt idx="3258">
                  <c:v>0.83956650715290071</c:v>
                </c:pt>
                <c:pt idx="3259">
                  <c:v>0.83956650715290071</c:v>
                </c:pt>
                <c:pt idx="3260">
                  <c:v>0.83956650715290071</c:v>
                </c:pt>
                <c:pt idx="3261">
                  <c:v>0.83956650715290071</c:v>
                </c:pt>
                <c:pt idx="3262">
                  <c:v>0.83956650715290071</c:v>
                </c:pt>
                <c:pt idx="3263">
                  <c:v>0.83956650715290071</c:v>
                </c:pt>
                <c:pt idx="3264">
                  <c:v>0.83956650715290071</c:v>
                </c:pt>
                <c:pt idx="3265">
                  <c:v>0.83956650715290071</c:v>
                </c:pt>
                <c:pt idx="3266">
                  <c:v>0.83956650715290071</c:v>
                </c:pt>
                <c:pt idx="3267">
                  <c:v>0.83956650715290071</c:v>
                </c:pt>
                <c:pt idx="3268">
                  <c:v>0.83956650715290071</c:v>
                </c:pt>
                <c:pt idx="3269">
                  <c:v>0.83956650715290071</c:v>
                </c:pt>
                <c:pt idx="3270">
                  <c:v>0.83956650715290071</c:v>
                </c:pt>
                <c:pt idx="3271">
                  <c:v>0.83956650715290071</c:v>
                </c:pt>
                <c:pt idx="3272">
                  <c:v>0.83956650715290071</c:v>
                </c:pt>
                <c:pt idx="3273">
                  <c:v>0.83956650715290071</c:v>
                </c:pt>
                <c:pt idx="3274">
                  <c:v>0.83956650715290071</c:v>
                </c:pt>
                <c:pt idx="3275">
                  <c:v>0.83956650715290071</c:v>
                </c:pt>
                <c:pt idx="3276">
                  <c:v>0.83956650715290071</c:v>
                </c:pt>
                <c:pt idx="3277">
                  <c:v>0.83956650715290071</c:v>
                </c:pt>
                <c:pt idx="3278">
                  <c:v>0.83956650715290071</c:v>
                </c:pt>
                <c:pt idx="3279">
                  <c:v>0.83956650715290071</c:v>
                </c:pt>
                <c:pt idx="3280">
                  <c:v>0.83956650715290071</c:v>
                </c:pt>
                <c:pt idx="3281">
                  <c:v>0.83956650715290071</c:v>
                </c:pt>
                <c:pt idx="3282">
                  <c:v>0.83956650715290071</c:v>
                </c:pt>
                <c:pt idx="3283">
                  <c:v>0.83956650715290071</c:v>
                </c:pt>
                <c:pt idx="3284">
                  <c:v>0.83956650715290071</c:v>
                </c:pt>
                <c:pt idx="3285">
                  <c:v>0.83956650715290071</c:v>
                </c:pt>
                <c:pt idx="3286">
                  <c:v>0.83956650715290071</c:v>
                </c:pt>
                <c:pt idx="3287">
                  <c:v>0.83956650715290071</c:v>
                </c:pt>
                <c:pt idx="3288">
                  <c:v>0.83956650715290071</c:v>
                </c:pt>
                <c:pt idx="3289">
                  <c:v>0.83956650715290071</c:v>
                </c:pt>
                <c:pt idx="3290">
                  <c:v>0.83956650715290071</c:v>
                </c:pt>
                <c:pt idx="3291">
                  <c:v>0.83956650715290071</c:v>
                </c:pt>
                <c:pt idx="3292">
                  <c:v>0.83956650715290071</c:v>
                </c:pt>
                <c:pt idx="3293">
                  <c:v>0.83956650715290071</c:v>
                </c:pt>
                <c:pt idx="3294">
                  <c:v>0.83956650715290071</c:v>
                </c:pt>
                <c:pt idx="3295">
                  <c:v>0.83956650715290071</c:v>
                </c:pt>
                <c:pt idx="3296">
                  <c:v>0.83956650715290071</c:v>
                </c:pt>
                <c:pt idx="3297">
                  <c:v>0.83956650715290071</c:v>
                </c:pt>
                <c:pt idx="3298">
                  <c:v>0.83956650715290071</c:v>
                </c:pt>
                <c:pt idx="3299">
                  <c:v>0.83956650715290071</c:v>
                </c:pt>
                <c:pt idx="3300">
                  <c:v>0.83956650715290071</c:v>
                </c:pt>
                <c:pt idx="3301">
                  <c:v>0.83956650715290071</c:v>
                </c:pt>
                <c:pt idx="3302">
                  <c:v>0.83956650715290071</c:v>
                </c:pt>
                <c:pt idx="3303">
                  <c:v>0.83956650715290071</c:v>
                </c:pt>
                <c:pt idx="3304">
                  <c:v>0.83956650715290071</c:v>
                </c:pt>
                <c:pt idx="3305">
                  <c:v>0.83956650715290071</c:v>
                </c:pt>
                <c:pt idx="3306">
                  <c:v>0.83956650715290071</c:v>
                </c:pt>
                <c:pt idx="3307">
                  <c:v>0.83956650715290071</c:v>
                </c:pt>
                <c:pt idx="3308">
                  <c:v>0.83956650715290071</c:v>
                </c:pt>
                <c:pt idx="3309">
                  <c:v>0.83956650715290071</c:v>
                </c:pt>
                <c:pt idx="3310">
                  <c:v>0.83956650715290071</c:v>
                </c:pt>
                <c:pt idx="3311">
                  <c:v>0.83956650715290071</c:v>
                </c:pt>
                <c:pt idx="3312">
                  <c:v>0.83956650715290071</c:v>
                </c:pt>
                <c:pt idx="3313">
                  <c:v>0.83956650715290071</c:v>
                </c:pt>
                <c:pt idx="3314">
                  <c:v>0.83956650715290071</c:v>
                </c:pt>
                <c:pt idx="3315">
                  <c:v>0.83956650715290071</c:v>
                </c:pt>
                <c:pt idx="3316">
                  <c:v>0.83956650715290071</c:v>
                </c:pt>
                <c:pt idx="3317">
                  <c:v>0.83956650715290071</c:v>
                </c:pt>
                <c:pt idx="3318">
                  <c:v>0.83956650715290071</c:v>
                </c:pt>
                <c:pt idx="3319">
                  <c:v>0.83956650715290071</c:v>
                </c:pt>
                <c:pt idx="3320">
                  <c:v>0.83956650715290071</c:v>
                </c:pt>
                <c:pt idx="3321">
                  <c:v>0.83956650715290071</c:v>
                </c:pt>
                <c:pt idx="3322">
                  <c:v>0.83956650715290071</c:v>
                </c:pt>
                <c:pt idx="3323">
                  <c:v>0.83956650715290071</c:v>
                </c:pt>
                <c:pt idx="3324">
                  <c:v>0.83956650715290071</c:v>
                </c:pt>
                <c:pt idx="3325">
                  <c:v>0.83956650715290071</c:v>
                </c:pt>
                <c:pt idx="3326">
                  <c:v>0.83956650715290071</c:v>
                </c:pt>
                <c:pt idx="3327">
                  <c:v>0.83956650715290071</c:v>
                </c:pt>
                <c:pt idx="3328">
                  <c:v>0.83956650715290071</c:v>
                </c:pt>
                <c:pt idx="3329">
                  <c:v>0.83956650715290071</c:v>
                </c:pt>
                <c:pt idx="3330">
                  <c:v>0.83956650715290071</c:v>
                </c:pt>
                <c:pt idx="3331">
                  <c:v>0.83956650715290071</c:v>
                </c:pt>
                <c:pt idx="3332">
                  <c:v>0.83956650715290071</c:v>
                </c:pt>
                <c:pt idx="3333">
                  <c:v>0.83956650715290071</c:v>
                </c:pt>
                <c:pt idx="3334">
                  <c:v>0.83956650715290071</c:v>
                </c:pt>
                <c:pt idx="3335">
                  <c:v>0.83956650715290071</c:v>
                </c:pt>
                <c:pt idx="3336">
                  <c:v>0.83956650715290071</c:v>
                </c:pt>
                <c:pt idx="3337">
                  <c:v>0.83956650715290071</c:v>
                </c:pt>
                <c:pt idx="3338">
                  <c:v>0.83956650715290071</c:v>
                </c:pt>
                <c:pt idx="3339">
                  <c:v>0.83956650715290071</c:v>
                </c:pt>
                <c:pt idx="3340">
                  <c:v>0.83956650715290071</c:v>
                </c:pt>
                <c:pt idx="3341">
                  <c:v>0.83956650715290071</c:v>
                </c:pt>
                <c:pt idx="3342">
                  <c:v>0.83956650715290071</c:v>
                </c:pt>
                <c:pt idx="3343">
                  <c:v>0.83956650715290071</c:v>
                </c:pt>
                <c:pt idx="3344">
                  <c:v>0.83956650715290071</c:v>
                </c:pt>
                <c:pt idx="3345">
                  <c:v>0.83956650715290071</c:v>
                </c:pt>
                <c:pt idx="3346">
                  <c:v>0.83956650715290071</c:v>
                </c:pt>
                <c:pt idx="3347">
                  <c:v>0.83956650715290071</c:v>
                </c:pt>
                <c:pt idx="3348">
                  <c:v>0.83956650715290071</c:v>
                </c:pt>
                <c:pt idx="3349">
                  <c:v>0.83956650715290071</c:v>
                </c:pt>
                <c:pt idx="3350">
                  <c:v>0.83956650715290071</c:v>
                </c:pt>
                <c:pt idx="3351">
                  <c:v>0.83956650715290071</c:v>
                </c:pt>
                <c:pt idx="3352">
                  <c:v>0.83956650715290071</c:v>
                </c:pt>
                <c:pt idx="3353">
                  <c:v>0.83956650715290071</c:v>
                </c:pt>
                <c:pt idx="3354">
                  <c:v>0.83956650715290071</c:v>
                </c:pt>
                <c:pt idx="3355">
                  <c:v>0.83956650715290071</c:v>
                </c:pt>
                <c:pt idx="3356">
                  <c:v>0.83956650715290071</c:v>
                </c:pt>
                <c:pt idx="3357">
                  <c:v>0.83956650715290071</c:v>
                </c:pt>
                <c:pt idx="3358">
                  <c:v>0.83956650715290071</c:v>
                </c:pt>
                <c:pt idx="3359">
                  <c:v>0.83956650715290071</c:v>
                </c:pt>
                <c:pt idx="3360">
                  <c:v>0.83956650715290071</c:v>
                </c:pt>
                <c:pt idx="3361">
                  <c:v>0.83956650715290071</c:v>
                </c:pt>
                <c:pt idx="3362">
                  <c:v>0.83956650715290071</c:v>
                </c:pt>
                <c:pt idx="3363">
                  <c:v>0.83956650715290071</c:v>
                </c:pt>
                <c:pt idx="3364">
                  <c:v>0.83956650715290071</c:v>
                </c:pt>
                <c:pt idx="3365">
                  <c:v>0.83956650715290071</c:v>
                </c:pt>
                <c:pt idx="3366">
                  <c:v>0.83956650715290071</c:v>
                </c:pt>
                <c:pt idx="3367">
                  <c:v>0.83956650715290071</c:v>
                </c:pt>
                <c:pt idx="3368">
                  <c:v>0.83956650715290071</c:v>
                </c:pt>
                <c:pt idx="3369">
                  <c:v>0.83956650715290071</c:v>
                </c:pt>
                <c:pt idx="3370">
                  <c:v>0.83956650715290071</c:v>
                </c:pt>
                <c:pt idx="3371">
                  <c:v>0.83956650715290071</c:v>
                </c:pt>
                <c:pt idx="3372">
                  <c:v>0.83956650715290071</c:v>
                </c:pt>
                <c:pt idx="3373">
                  <c:v>0.83956650715290071</c:v>
                </c:pt>
                <c:pt idx="3374">
                  <c:v>0.83956650715290071</c:v>
                </c:pt>
                <c:pt idx="3375">
                  <c:v>0.83956650715290071</c:v>
                </c:pt>
                <c:pt idx="3376">
                  <c:v>0.83956650715290071</c:v>
                </c:pt>
                <c:pt idx="3377">
                  <c:v>0.83956650715290071</c:v>
                </c:pt>
                <c:pt idx="3378">
                  <c:v>0.83956650715290071</c:v>
                </c:pt>
                <c:pt idx="3379">
                  <c:v>0.83956650715290071</c:v>
                </c:pt>
                <c:pt idx="3380">
                  <c:v>0.83956650715290071</c:v>
                </c:pt>
                <c:pt idx="3381">
                  <c:v>0.83956650715290071</c:v>
                </c:pt>
                <c:pt idx="3382">
                  <c:v>0.83956650715290071</c:v>
                </c:pt>
                <c:pt idx="3383">
                  <c:v>0.83956650715290071</c:v>
                </c:pt>
                <c:pt idx="3384">
                  <c:v>0.83956650715290071</c:v>
                </c:pt>
                <c:pt idx="3385">
                  <c:v>0.83956650715290071</c:v>
                </c:pt>
                <c:pt idx="3386">
                  <c:v>0.83956650715290071</c:v>
                </c:pt>
                <c:pt idx="3387">
                  <c:v>0.83956650715290071</c:v>
                </c:pt>
                <c:pt idx="3388">
                  <c:v>0.83956650715290071</c:v>
                </c:pt>
                <c:pt idx="3389">
                  <c:v>0.83956650715290071</c:v>
                </c:pt>
                <c:pt idx="3390">
                  <c:v>0.83956650715290071</c:v>
                </c:pt>
                <c:pt idx="3391">
                  <c:v>0.83956650715290071</c:v>
                </c:pt>
                <c:pt idx="3392">
                  <c:v>0.83956650715290071</c:v>
                </c:pt>
                <c:pt idx="3393">
                  <c:v>0.83956650715290071</c:v>
                </c:pt>
                <c:pt idx="3394">
                  <c:v>0.83956650715290071</c:v>
                </c:pt>
                <c:pt idx="3395">
                  <c:v>0.83956650715290071</c:v>
                </c:pt>
                <c:pt idx="3396">
                  <c:v>0.83956650715290071</c:v>
                </c:pt>
                <c:pt idx="3397">
                  <c:v>0.83956650715290071</c:v>
                </c:pt>
                <c:pt idx="3398">
                  <c:v>0.83956650715290071</c:v>
                </c:pt>
                <c:pt idx="3399">
                  <c:v>0.83956650715290071</c:v>
                </c:pt>
                <c:pt idx="3400">
                  <c:v>0.83956650715290071</c:v>
                </c:pt>
                <c:pt idx="3401">
                  <c:v>0.83956650715290071</c:v>
                </c:pt>
                <c:pt idx="3402">
                  <c:v>0.83956650715290071</c:v>
                </c:pt>
                <c:pt idx="3403">
                  <c:v>0.83956650715290071</c:v>
                </c:pt>
                <c:pt idx="3404">
                  <c:v>0.83956650715290071</c:v>
                </c:pt>
                <c:pt idx="3405">
                  <c:v>0.83956650715290071</c:v>
                </c:pt>
                <c:pt idx="3406">
                  <c:v>0.83956650715290071</c:v>
                </c:pt>
                <c:pt idx="3407">
                  <c:v>0.83956650715290071</c:v>
                </c:pt>
                <c:pt idx="3408">
                  <c:v>0.83956650715290071</c:v>
                </c:pt>
                <c:pt idx="3409">
                  <c:v>0.83956650715290071</c:v>
                </c:pt>
                <c:pt idx="3410">
                  <c:v>0.83956650715290071</c:v>
                </c:pt>
                <c:pt idx="3411">
                  <c:v>0.83956650715290071</c:v>
                </c:pt>
                <c:pt idx="3412">
                  <c:v>0.83956650715290071</c:v>
                </c:pt>
                <c:pt idx="3413">
                  <c:v>0.83956650715290071</c:v>
                </c:pt>
                <c:pt idx="3414">
                  <c:v>0.83956650715290071</c:v>
                </c:pt>
                <c:pt idx="3415">
                  <c:v>0.83956650715290071</c:v>
                </c:pt>
                <c:pt idx="3416">
                  <c:v>0.83956650715290071</c:v>
                </c:pt>
                <c:pt idx="3417">
                  <c:v>0.83956650715290071</c:v>
                </c:pt>
                <c:pt idx="3418">
                  <c:v>0.83956650715290071</c:v>
                </c:pt>
                <c:pt idx="3419">
                  <c:v>0.83956650715290071</c:v>
                </c:pt>
                <c:pt idx="3420">
                  <c:v>0.83956650715290071</c:v>
                </c:pt>
                <c:pt idx="3421">
                  <c:v>0.83956650715290071</c:v>
                </c:pt>
                <c:pt idx="3422">
                  <c:v>0.83956650715290071</c:v>
                </c:pt>
                <c:pt idx="3423">
                  <c:v>0.83956650715290071</c:v>
                </c:pt>
                <c:pt idx="3424">
                  <c:v>0.83956650715290071</c:v>
                </c:pt>
                <c:pt idx="3425">
                  <c:v>0.83956650715290071</c:v>
                </c:pt>
                <c:pt idx="3426">
                  <c:v>0.83956650715290071</c:v>
                </c:pt>
                <c:pt idx="3427">
                  <c:v>0.83956650715290071</c:v>
                </c:pt>
                <c:pt idx="3428">
                  <c:v>0.83956650715290071</c:v>
                </c:pt>
                <c:pt idx="3429">
                  <c:v>0.83956650715290071</c:v>
                </c:pt>
                <c:pt idx="3430">
                  <c:v>0.83956650715290071</c:v>
                </c:pt>
                <c:pt idx="3431">
                  <c:v>0.83956650715290071</c:v>
                </c:pt>
                <c:pt idx="3432">
                  <c:v>0.83956650715290071</c:v>
                </c:pt>
                <c:pt idx="3433">
                  <c:v>0.83956650715290071</c:v>
                </c:pt>
                <c:pt idx="3434">
                  <c:v>0.83956650715290071</c:v>
                </c:pt>
                <c:pt idx="3435">
                  <c:v>0.83956650715290071</c:v>
                </c:pt>
                <c:pt idx="3436">
                  <c:v>0.83956650715290071</c:v>
                </c:pt>
                <c:pt idx="3437">
                  <c:v>0.83956650715290071</c:v>
                </c:pt>
                <c:pt idx="3438">
                  <c:v>0.83956650715290071</c:v>
                </c:pt>
                <c:pt idx="3439">
                  <c:v>0.83956650715290071</c:v>
                </c:pt>
                <c:pt idx="3440">
                  <c:v>0.83956650715290071</c:v>
                </c:pt>
                <c:pt idx="3441">
                  <c:v>0.83956650715290071</c:v>
                </c:pt>
                <c:pt idx="3442">
                  <c:v>0.83956650715290071</c:v>
                </c:pt>
                <c:pt idx="3443">
                  <c:v>0.83956650715290071</c:v>
                </c:pt>
                <c:pt idx="3444">
                  <c:v>0.83956650715290071</c:v>
                </c:pt>
                <c:pt idx="3445">
                  <c:v>0.83956650715290071</c:v>
                </c:pt>
                <c:pt idx="3446">
                  <c:v>0.83956650715290071</c:v>
                </c:pt>
                <c:pt idx="3447">
                  <c:v>0.83956650715290071</c:v>
                </c:pt>
                <c:pt idx="3448">
                  <c:v>0.83956650715290071</c:v>
                </c:pt>
                <c:pt idx="3449">
                  <c:v>0.83956650715290071</c:v>
                </c:pt>
                <c:pt idx="3450">
                  <c:v>0.83956650715290071</c:v>
                </c:pt>
                <c:pt idx="3451">
                  <c:v>0.83956650715290071</c:v>
                </c:pt>
                <c:pt idx="3452">
                  <c:v>0.83956650715290071</c:v>
                </c:pt>
                <c:pt idx="3453">
                  <c:v>0.83956650715290071</c:v>
                </c:pt>
                <c:pt idx="3454">
                  <c:v>0.83956650715290071</c:v>
                </c:pt>
                <c:pt idx="3455">
                  <c:v>0.83956650715290071</c:v>
                </c:pt>
                <c:pt idx="3456">
                  <c:v>0.83956650715290071</c:v>
                </c:pt>
                <c:pt idx="3457">
                  <c:v>0.83956650715290071</c:v>
                </c:pt>
                <c:pt idx="3458">
                  <c:v>0.83956650715290071</c:v>
                </c:pt>
                <c:pt idx="3459">
                  <c:v>0.83956650715290071</c:v>
                </c:pt>
                <c:pt idx="3460">
                  <c:v>0.83956650715290071</c:v>
                </c:pt>
                <c:pt idx="3461">
                  <c:v>0.83956650715290071</c:v>
                </c:pt>
                <c:pt idx="3462">
                  <c:v>0.83956650715290071</c:v>
                </c:pt>
                <c:pt idx="3463">
                  <c:v>0.83956650715290071</c:v>
                </c:pt>
                <c:pt idx="3464">
                  <c:v>0.83956650715290071</c:v>
                </c:pt>
                <c:pt idx="3465">
                  <c:v>0.83956650715290071</c:v>
                </c:pt>
                <c:pt idx="3466">
                  <c:v>0.83956650715290071</c:v>
                </c:pt>
                <c:pt idx="3467">
                  <c:v>0.83956650715290071</c:v>
                </c:pt>
                <c:pt idx="3468">
                  <c:v>0.83956650715290071</c:v>
                </c:pt>
                <c:pt idx="3469">
                  <c:v>0.83956650715290071</c:v>
                </c:pt>
                <c:pt idx="3470">
                  <c:v>0.83956650715290071</c:v>
                </c:pt>
                <c:pt idx="3471">
                  <c:v>0.83956650715290071</c:v>
                </c:pt>
                <c:pt idx="3472">
                  <c:v>0.83956650715290071</c:v>
                </c:pt>
                <c:pt idx="3473">
                  <c:v>0.83956650715290071</c:v>
                </c:pt>
                <c:pt idx="3474">
                  <c:v>0.83956650715290071</c:v>
                </c:pt>
                <c:pt idx="3475">
                  <c:v>0.83956650715290071</c:v>
                </c:pt>
                <c:pt idx="3476">
                  <c:v>0.83956650715290071</c:v>
                </c:pt>
                <c:pt idx="3477">
                  <c:v>0.83956650715290071</c:v>
                </c:pt>
                <c:pt idx="3478">
                  <c:v>0.83956650715290071</c:v>
                </c:pt>
                <c:pt idx="3479">
                  <c:v>0.83956650715290071</c:v>
                </c:pt>
                <c:pt idx="3480">
                  <c:v>0.83956650715290071</c:v>
                </c:pt>
                <c:pt idx="3481">
                  <c:v>0.83956650715290071</c:v>
                </c:pt>
                <c:pt idx="3482">
                  <c:v>0.83956650715290071</c:v>
                </c:pt>
                <c:pt idx="3483">
                  <c:v>0.83956650715290071</c:v>
                </c:pt>
                <c:pt idx="3484">
                  <c:v>0.83956650715290071</c:v>
                </c:pt>
                <c:pt idx="3485">
                  <c:v>0.83956650715290071</c:v>
                </c:pt>
                <c:pt idx="3486">
                  <c:v>0.83956650715290071</c:v>
                </c:pt>
                <c:pt idx="3487">
                  <c:v>0.83956650715290071</c:v>
                </c:pt>
                <c:pt idx="3488">
                  <c:v>0.83956650715290071</c:v>
                </c:pt>
                <c:pt idx="3489">
                  <c:v>0.83956650715290071</c:v>
                </c:pt>
                <c:pt idx="3490">
                  <c:v>0.83956650715290071</c:v>
                </c:pt>
                <c:pt idx="3491">
                  <c:v>0.83956650715290071</c:v>
                </c:pt>
                <c:pt idx="3492">
                  <c:v>0.83956650715290071</c:v>
                </c:pt>
                <c:pt idx="3493">
                  <c:v>0.83956650715290071</c:v>
                </c:pt>
                <c:pt idx="3494">
                  <c:v>0.83956650715290071</c:v>
                </c:pt>
                <c:pt idx="3495">
                  <c:v>0.83956650715290071</c:v>
                </c:pt>
                <c:pt idx="3496">
                  <c:v>0.83956650715290071</c:v>
                </c:pt>
                <c:pt idx="3497">
                  <c:v>0.83956650715290071</c:v>
                </c:pt>
                <c:pt idx="3498">
                  <c:v>0.83956650715290071</c:v>
                </c:pt>
                <c:pt idx="3499">
                  <c:v>0.83956650715290071</c:v>
                </c:pt>
                <c:pt idx="3500">
                  <c:v>0.83956650715290071</c:v>
                </c:pt>
                <c:pt idx="3501">
                  <c:v>0.83956650715290071</c:v>
                </c:pt>
                <c:pt idx="3502">
                  <c:v>0.83956650715290071</c:v>
                </c:pt>
                <c:pt idx="3503">
                  <c:v>0.83956650715290071</c:v>
                </c:pt>
                <c:pt idx="3504">
                  <c:v>0.83956650715290071</c:v>
                </c:pt>
                <c:pt idx="3505">
                  <c:v>0.83956650715290071</c:v>
                </c:pt>
                <c:pt idx="3506">
                  <c:v>0.83956650715290071</c:v>
                </c:pt>
                <c:pt idx="3507">
                  <c:v>0.83956650715290071</c:v>
                </c:pt>
                <c:pt idx="3508">
                  <c:v>0.83956650715290071</c:v>
                </c:pt>
                <c:pt idx="3509">
                  <c:v>0.83956650715290071</c:v>
                </c:pt>
                <c:pt idx="3510">
                  <c:v>0.83956650715290071</c:v>
                </c:pt>
                <c:pt idx="3511">
                  <c:v>0.83956650715290071</c:v>
                </c:pt>
                <c:pt idx="3512">
                  <c:v>0.83956650715290071</c:v>
                </c:pt>
                <c:pt idx="3513">
                  <c:v>0.83956650715290071</c:v>
                </c:pt>
                <c:pt idx="3514">
                  <c:v>0.83956650715290071</c:v>
                </c:pt>
                <c:pt idx="3515">
                  <c:v>0.83956650715290071</c:v>
                </c:pt>
                <c:pt idx="3516">
                  <c:v>0.83956650715290071</c:v>
                </c:pt>
                <c:pt idx="3517">
                  <c:v>0.83956650715290071</c:v>
                </c:pt>
                <c:pt idx="3518">
                  <c:v>0.83956650715290071</c:v>
                </c:pt>
                <c:pt idx="3519">
                  <c:v>0.83956650715290071</c:v>
                </c:pt>
                <c:pt idx="3520">
                  <c:v>0.83956650715290071</c:v>
                </c:pt>
                <c:pt idx="3521">
                  <c:v>0.83956650715290071</c:v>
                </c:pt>
                <c:pt idx="3522">
                  <c:v>0.83956650715290071</c:v>
                </c:pt>
                <c:pt idx="3523">
                  <c:v>0.83956650715290071</c:v>
                </c:pt>
                <c:pt idx="3524">
                  <c:v>0.83956650715290071</c:v>
                </c:pt>
                <c:pt idx="3525">
                  <c:v>0.83956650715290071</c:v>
                </c:pt>
                <c:pt idx="3526">
                  <c:v>0.83956650715290071</c:v>
                </c:pt>
                <c:pt idx="3527">
                  <c:v>0.83956650715290071</c:v>
                </c:pt>
                <c:pt idx="3528">
                  <c:v>0.83956650715290071</c:v>
                </c:pt>
                <c:pt idx="3529">
                  <c:v>0.83956650715290071</c:v>
                </c:pt>
                <c:pt idx="3530">
                  <c:v>0.83956650715290071</c:v>
                </c:pt>
                <c:pt idx="3531">
                  <c:v>0.83956650715290071</c:v>
                </c:pt>
                <c:pt idx="3532">
                  <c:v>0.83956650715290071</c:v>
                </c:pt>
                <c:pt idx="3533">
                  <c:v>0.83956650720385628</c:v>
                </c:pt>
                <c:pt idx="3534">
                  <c:v>0.83956650720385628</c:v>
                </c:pt>
                <c:pt idx="3535">
                  <c:v>0.83956650720385628</c:v>
                </c:pt>
                <c:pt idx="3536">
                  <c:v>0.83956650720385628</c:v>
                </c:pt>
                <c:pt idx="3537">
                  <c:v>0.83956650720385628</c:v>
                </c:pt>
                <c:pt idx="3538">
                  <c:v>0.83956650720385628</c:v>
                </c:pt>
                <c:pt idx="3539">
                  <c:v>0.83956650720385628</c:v>
                </c:pt>
                <c:pt idx="3540">
                  <c:v>0.83956650720385628</c:v>
                </c:pt>
                <c:pt idx="3541">
                  <c:v>0.83956650720385628</c:v>
                </c:pt>
                <c:pt idx="3542">
                  <c:v>0.83956650720385628</c:v>
                </c:pt>
                <c:pt idx="3543">
                  <c:v>0.83956650720385628</c:v>
                </c:pt>
                <c:pt idx="3544">
                  <c:v>0.83956650720385628</c:v>
                </c:pt>
                <c:pt idx="3545">
                  <c:v>0.83956650720385628</c:v>
                </c:pt>
                <c:pt idx="3546">
                  <c:v>0.83956650720385628</c:v>
                </c:pt>
                <c:pt idx="3547">
                  <c:v>0.83956650720385628</c:v>
                </c:pt>
                <c:pt idx="3548">
                  <c:v>0.83956650720385628</c:v>
                </c:pt>
                <c:pt idx="3549">
                  <c:v>0.83956650720385628</c:v>
                </c:pt>
                <c:pt idx="3550">
                  <c:v>0.83956650720385628</c:v>
                </c:pt>
                <c:pt idx="3551">
                  <c:v>0.83956650720385628</c:v>
                </c:pt>
                <c:pt idx="3552">
                  <c:v>0.83956650720385628</c:v>
                </c:pt>
                <c:pt idx="3553">
                  <c:v>0.83956650720385628</c:v>
                </c:pt>
                <c:pt idx="3554">
                  <c:v>0.83956650720385628</c:v>
                </c:pt>
                <c:pt idx="3555">
                  <c:v>0.83956650720385628</c:v>
                </c:pt>
                <c:pt idx="3556">
                  <c:v>0.83956650720385628</c:v>
                </c:pt>
                <c:pt idx="3557">
                  <c:v>0.83956650720385628</c:v>
                </c:pt>
                <c:pt idx="3558">
                  <c:v>0.83956650720385628</c:v>
                </c:pt>
                <c:pt idx="3559">
                  <c:v>0.83956650720385628</c:v>
                </c:pt>
                <c:pt idx="3560">
                  <c:v>0.83956650720385628</c:v>
                </c:pt>
                <c:pt idx="3561">
                  <c:v>0.83956650720385628</c:v>
                </c:pt>
                <c:pt idx="3562">
                  <c:v>0.83956650720385628</c:v>
                </c:pt>
                <c:pt idx="3563">
                  <c:v>0.83956650720385628</c:v>
                </c:pt>
                <c:pt idx="3564">
                  <c:v>0.83956650720385628</c:v>
                </c:pt>
                <c:pt idx="3565">
                  <c:v>0.83956650720385628</c:v>
                </c:pt>
                <c:pt idx="3566">
                  <c:v>0.83956650720385628</c:v>
                </c:pt>
                <c:pt idx="3567">
                  <c:v>0.83956650720385628</c:v>
                </c:pt>
                <c:pt idx="3568">
                  <c:v>0.83956650720385628</c:v>
                </c:pt>
                <c:pt idx="3569">
                  <c:v>0.83956650720385628</c:v>
                </c:pt>
                <c:pt idx="3570">
                  <c:v>0.83956650720385628</c:v>
                </c:pt>
                <c:pt idx="3571">
                  <c:v>0.83956650720385628</c:v>
                </c:pt>
                <c:pt idx="3572">
                  <c:v>0.83956650720385628</c:v>
                </c:pt>
                <c:pt idx="3573">
                  <c:v>0.83956650720385628</c:v>
                </c:pt>
                <c:pt idx="3574">
                  <c:v>0.83956650720385628</c:v>
                </c:pt>
                <c:pt idx="3575">
                  <c:v>0.83956650720385628</c:v>
                </c:pt>
                <c:pt idx="3576">
                  <c:v>0.83956650720385628</c:v>
                </c:pt>
                <c:pt idx="3577">
                  <c:v>0.83956650720385628</c:v>
                </c:pt>
                <c:pt idx="3578">
                  <c:v>0.83956650720385628</c:v>
                </c:pt>
                <c:pt idx="3579">
                  <c:v>0.83956650720385628</c:v>
                </c:pt>
                <c:pt idx="3580">
                  <c:v>0.83956650720385628</c:v>
                </c:pt>
                <c:pt idx="3581">
                  <c:v>0.83956650720385628</c:v>
                </c:pt>
                <c:pt idx="3582">
                  <c:v>0.83956650720385628</c:v>
                </c:pt>
                <c:pt idx="3583">
                  <c:v>0.83956650720385628</c:v>
                </c:pt>
                <c:pt idx="3584">
                  <c:v>0.83956650720385628</c:v>
                </c:pt>
                <c:pt idx="3585">
                  <c:v>0.83956650720385628</c:v>
                </c:pt>
                <c:pt idx="3586">
                  <c:v>0.83956650720385628</c:v>
                </c:pt>
                <c:pt idx="3587">
                  <c:v>0.83956650720385628</c:v>
                </c:pt>
                <c:pt idx="3588">
                  <c:v>0.83956650720385628</c:v>
                </c:pt>
                <c:pt idx="3589">
                  <c:v>0.83956650720385628</c:v>
                </c:pt>
                <c:pt idx="3590">
                  <c:v>0.83956650720385628</c:v>
                </c:pt>
                <c:pt idx="3591">
                  <c:v>0.83956650720385628</c:v>
                </c:pt>
                <c:pt idx="3592">
                  <c:v>0.83956650720385628</c:v>
                </c:pt>
                <c:pt idx="3593">
                  <c:v>0.83956650720385628</c:v>
                </c:pt>
                <c:pt idx="3594">
                  <c:v>0.83956650720385628</c:v>
                </c:pt>
                <c:pt idx="3595">
                  <c:v>0.83956650720385628</c:v>
                </c:pt>
                <c:pt idx="3596">
                  <c:v>0.83956650720385628</c:v>
                </c:pt>
                <c:pt idx="3597">
                  <c:v>0.83956650720385628</c:v>
                </c:pt>
                <c:pt idx="3598">
                  <c:v>0.83956650720385628</c:v>
                </c:pt>
                <c:pt idx="3599">
                  <c:v>0.83956650720385628</c:v>
                </c:pt>
                <c:pt idx="3600">
                  <c:v>0.83956650720810277</c:v>
                </c:pt>
                <c:pt idx="3601">
                  <c:v>0.83956650720810277</c:v>
                </c:pt>
                <c:pt idx="3602">
                  <c:v>0.83956650720810277</c:v>
                </c:pt>
                <c:pt idx="3603">
                  <c:v>0.83956650720810277</c:v>
                </c:pt>
                <c:pt idx="3604">
                  <c:v>0.83956650720810277</c:v>
                </c:pt>
                <c:pt idx="3605">
                  <c:v>0.83956650720810277</c:v>
                </c:pt>
                <c:pt idx="3606">
                  <c:v>0.83956650720810277</c:v>
                </c:pt>
                <c:pt idx="3607">
                  <c:v>0.83956650720810277</c:v>
                </c:pt>
                <c:pt idx="3608">
                  <c:v>0.83956650720810277</c:v>
                </c:pt>
                <c:pt idx="3609">
                  <c:v>0.83956650720810277</c:v>
                </c:pt>
                <c:pt idx="3610">
                  <c:v>0.83956650720810277</c:v>
                </c:pt>
                <c:pt idx="3611">
                  <c:v>0.83956650720810277</c:v>
                </c:pt>
                <c:pt idx="3612">
                  <c:v>0.83956650720810277</c:v>
                </c:pt>
                <c:pt idx="3613">
                  <c:v>0.83956650720810277</c:v>
                </c:pt>
                <c:pt idx="3614">
                  <c:v>0.83956650720810277</c:v>
                </c:pt>
                <c:pt idx="3615">
                  <c:v>0.83956650720810277</c:v>
                </c:pt>
                <c:pt idx="3616">
                  <c:v>0.83956650720810277</c:v>
                </c:pt>
                <c:pt idx="3617">
                  <c:v>0.83956650721234871</c:v>
                </c:pt>
                <c:pt idx="3618">
                  <c:v>0.83956650721234871</c:v>
                </c:pt>
                <c:pt idx="3619">
                  <c:v>0.83956650721234871</c:v>
                </c:pt>
                <c:pt idx="3620">
                  <c:v>0.83956650721234871</c:v>
                </c:pt>
                <c:pt idx="3621">
                  <c:v>0.83956650721234871</c:v>
                </c:pt>
                <c:pt idx="3622">
                  <c:v>0.83956650721234871</c:v>
                </c:pt>
                <c:pt idx="3623">
                  <c:v>0.83956650721234871</c:v>
                </c:pt>
                <c:pt idx="3624">
                  <c:v>0.83956650721234871</c:v>
                </c:pt>
                <c:pt idx="3625">
                  <c:v>0.83956650721234871</c:v>
                </c:pt>
                <c:pt idx="3626">
                  <c:v>0.83956650721234871</c:v>
                </c:pt>
                <c:pt idx="3627">
                  <c:v>0.83956650721234871</c:v>
                </c:pt>
                <c:pt idx="3628">
                  <c:v>0.83956650721234871</c:v>
                </c:pt>
                <c:pt idx="3629">
                  <c:v>0.83956650721234871</c:v>
                </c:pt>
                <c:pt idx="3630">
                  <c:v>0.83956650721234871</c:v>
                </c:pt>
                <c:pt idx="3631">
                  <c:v>0.83956650721234871</c:v>
                </c:pt>
                <c:pt idx="3632">
                  <c:v>0.83956650721234871</c:v>
                </c:pt>
                <c:pt idx="3633">
                  <c:v>0.83956650721234871</c:v>
                </c:pt>
                <c:pt idx="3634">
                  <c:v>0.83956650721234871</c:v>
                </c:pt>
                <c:pt idx="3635">
                  <c:v>0.83956650721234871</c:v>
                </c:pt>
                <c:pt idx="3636">
                  <c:v>0.83956650721234871</c:v>
                </c:pt>
                <c:pt idx="3637">
                  <c:v>0.83956650721234871</c:v>
                </c:pt>
                <c:pt idx="3638">
                  <c:v>0.83956650721234871</c:v>
                </c:pt>
                <c:pt idx="3639">
                  <c:v>0.83956650721234871</c:v>
                </c:pt>
                <c:pt idx="3640">
                  <c:v>0.83956650721234871</c:v>
                </c:pt>
                <c:pt idx="3641">
                  <c:v>0.83956650721234871</c:v>
                </c:pt>
                <c:pt idx="3642">
                  <c:v>0.83956650721234871</c:v>
                </c:pt>
                <c:pt idx="3643">
                  <c:v>0.83956650721234871</c:v>
                </c:pt>
                <c:pt idx="3644">
                  <c:v>0.83956650721234871</c:v>
                </c:pt>
                <c:pt idx="3645">
                  <c:v>0.83956650721234871</c:v>
                </c:pt>
                <c:pt idx="3646">
                  <c:v>0.83956650721234871</c:v>
                </c:pt>
                <c:pt idx="3647">
                  <c:v>0.83956650721234871</c:v>
                </c:pt>
                <c:pt idx="3648">
                  <c:v>0.83956650721234871</c:v>
                </c:pt>
                <c:pt idx="3649">
                  <c:v>0.83956650721234871</c:v>
                </c:pt>
                <c:pt idx="3650">
                  <c:v>0.83956650721234871</c:v>
                </c:pt>
                <c:pt idx="3651">
                  <c:v>0.83956650721234871</c:v>
                </c:pt>
                <c:pt idx="3652">
                  <c:v>0.83956650721234871</c:v>
                </c:pt>
                <c:pt idx="3653">
                  <c:v>0.83956650721234871</c:v>
                </c:pt>
                <c:pt idx="3654">
                  <c:v>0.83956650721234871</c:v>
                </c:pt>
                <c:pt idx="3655">
                  <c:v>0.83956650721234871</c:v>
                </c:pt>
                <c:pt idx="3656">
                  <c:v>0.83956650721234871</c:v>
                </c:pt>
                <c:pt idx="3657">
                  <c:v>0.83956650721234871</c:v>
                </c:pt>
                <c:pt idx="3658">
                  <c:v>0.83956650721234871</c:v>
                </c:pt>
                <c:pt idx="3659">
                  <c:v>0.83956650721234871</c:v>
                </c:pt>
                <c:pt idx="3660">
                  <c:v>0.83956650721234871</c:v>
                </c:pt>
                <c:pt idx="3661">
                  <c:v>0.83956650721234871</c:v>
                </c:pt>
                <c:pt idx="3662">
                  <c:v>0.83956650721234871</c:v>
                </c:pt>
                <c:pt idx="3663">
                  <c:v>0.83956650721261439</c:v>
                </c:pt>
                <c:pt idx="3664">
                  <c:v>0.83956650721268844</c:v>
                </c:pt>
                <c:pt idx="3665">
                  <c:v>0.83956650721287984</c:v>
                </c:pt>
                <c:pt idx="3666">
                  <c:v>0.83956650721287984</c:v>
                </c:pt>
                <c:pt idx="3667">
                  <c:v>0.83956650721287984</c:v>
                </c:pt>
                <c:pt idx="3668">
                  <c:v>0.83956650725481186</c:v>
                </c:pt>
                <c:pt idx="3669">
                  <c:v>0.83956650725481186</c:v>
                </c:pt>
                <c:pt idx="3670">
                  <c:v>0.83956650725481186</c:v>
                </c:pt>
                <c:pt idx="3671">
                  <c:v>0.83956650725481186</c:v>
                </c:pt>
                <c:pt idx="3672">
                  <c:v>0.83956650725481186</c:v>
                </c:pt>
                <c:pt idx="3673">
                  <c:v>0.83956650725481186</c:v>
                </c:pt>
                <c:pt idx="3674">
                  <c:v>0.83956650725481186</c:v>
                </c:pt>
                <c:pt idx="3675">
                  <c:v>0.83956650725481186</c:v>
                </c:pt>
                <c:pt idx="3676">
                  <c:v>0.83956650725481186</c:v>
                </c:pt>
                <c:pt idx="3677">
                  <c:v>0.83956650725481186</c:v>
                </c:pt>
                <c:pt idx="3678">
                  <c:v>0.83956650725481186</c:v>
                </c:pt>
                <c:pt idx="3679">
                  <c:v>0.83956650725481186</c:v>
                </c:pt>
                <c:pt idx="3680">
                  <c:v>0.83956650725481186</c:v>
                </c:pt>
                <c:pt idx="3681">
                  <c:v>0.83956650725481186</c:v>
                </c:pt>
                <c:pt idx="3682">
                  <c:v>0.83956650725481186</c:v>
                </c:pt>
                <c:pt idx="3683">
                  <c:v>0.83956650725481186</c:v>
                </c:pt>
                <c:pt idx="3684">
                  <c:v>0.83956650725481186</c:v>
                </c:pt>
                <c:pt idx="3685">
                  <c:v>0.83956650725481186</c:v>
                </c:pt>
                <c:pt idx="3686">
                  <c:v>0.83956650725481186</c:v>
                </c:pt>
                <c:pt idx="3687">
                  <c:v>0.83956650725481186</c:v>
                </c:pt>
                <c:pt idx="3688">
                  <c:v>0.83956650725481186</c:v>
                </c:pt>
                <c:pt idx="3689">
                  <c:v>0.83956650725481186</c:v>
                </c:pt>
                <c:pt idx="3690">
                  <c:v>0.83956650725481186</c:v>
                </c:pt>
                <c:pt idx="3691">
                  <c:v>0.83956650725481186</c:v>
                </c:pt>
                <c:pt idx="3692">
                  <c:v>0.83956650725481186</c:v>
                </c:pt>
                <c:pt idx="3693">
                  <c:v>0.83956650725481186</c:v>
                </c:pt>
                <c:pt idx="3694">
                  <c:v>0.83956650725481186</c:v>
                </c:pt>
                <c:pt idx="3695">
                  <c:v>0.83956650725481186</c:v>
                </c:pt>
                <c:pt idx="3696">
                  <c:v>0.83956650725481186</c:v>
                </c:pt>
                <c:pt idx="3697">
                  <c:v>0.83956650725481186</c:v>
                </c:pt>
                <c:pt idx="3698">
                  <c:v>0.83956650725481186</c:v>
                </c:pt>
                <c:pt idx="3699">
                  <c:v>0.83956650725481186</c:v>
                </c:pt>
                <c:pt idx="3700">
                  <c:v>0.83956650725481186</c:v>
                </c:pt>
                <c:pt idx="3701">
                  <c:v>0.83956650725481186</c:v>
                </c:pt>
                <c:pt idx="3702">
                  <c:v>0.83956650725481186</c:v>
                </c:pt>
                <c:pt idx="3703">
                  <c:v>0.83956650725481186</c:v>
                </c:pt>
                <c:pt idx="3704">
                  <c:v>0.83956650725481186</c:v>
                </c:pt>
                <c:pt idx="3705">
                  <c:v>0.83956650725481186</c:v>
                </c:pt>
                <c:pt idx="3706">
                  <c:v>0.83956650725481186</c:v>
                </c:pt>
                <c:pt idx="3707">
                  <c:v>0.83956650725481186</c:v>
                </c:pt>
                <c:pt idx="3708">
                  <c:v>0.83956650725481186</c:v>
                </c:pt>
                <c:pt idx="3709">
                  <c:v>0.83956650725481186</c:v>
                </c:pt>
                <c:pt idx="3710">
                  <c:v>0.83956650725481186</c:v>
                </c:pt>
                <c:pt idx="3711">
                  <c:v>0.83956650725481186</c:v>
                </c:pt>
                <c:pt idx="3712">
                  <c:v>0.83956650725481186</c:v>
                </c:pt>
                <c:pt idx="3713">
                  <c:v>0.83956650725481186</c:v>
                </c:pt>
                <c:pt idx="3714">
                  <c:v>0.83956650725481186</c:v>
                </c:pt>
                <c:pt idx="3715">
                  <c:v>0.83956650725481186</c:v>
                </c:pt>
                <c:pt idx="3716">
                  <c:v>0.83956650725481186</c:v>
                </c:pt>
                <c:pt idx="3717">
                  <c:v>0.83956650725481186</c:v>
                </c:pt>
                <c:pt idx="3718">
                  <c:v>0.83956650725481186</c:v>
                </c:pt>
                <c:pt idx="3719">
                  <c:v>0.83956650725481186</c:v>
                </c:pt>
                <c:pt idx="3720">
                  <c:v>0.83956650725481186</c:v>
                </c:pt>
                <c:pt idx="3721">
                  <c:v>0.83956650725481186</c:v>
                </c:pt>
                <c:pt idx="3722">
                  <c:v>0.83956650725481186</c:v>
                </c:pt>
                <c:pt idx="3723">
                  <c:v>0.83956650725481186</c:v>
                </c:pt>
                <c:pt idx="3724">
                  <c:v>0.83956650725481186</c:v>
                </c:pt>
                <c:pt idx="3725">
                  <c:v>0.83956650725481186</c:v>
                </c:pt>
                <c:pt idx="3726">
                  <c:v>0.83956650725481186</c:v>
                </c:pt>
                <c:pt idx="3727">
                  <c:v>0.83956650725481186</c:v>
                </c:pt>
                <c:pt idx="3728">
                  <c:v>0.83956650725481186</c:v>
                </c:pt>
                <c:pt idx="3729">
                  <c:v>0.83956650725481186</c:v>
                </c:pt>
                <c:pt idx="3730">
                  <c:v>0.83956650725481186</c:v>
                </c:pt>
                <c:pt idx="3731">
                  <c:v>0.83956650725481186</c:v>
                </c:pt>
                <c:pt idx="3732">
                  <c:v>0.83956650725481186</c:v>
                </c:pt>
                <c:pt idx="3733">
                  <c:v>0.83956650725481186</c:v>
                </c:pt>
                <c:pt idx="3734">
                  <c:v>0.83956650725481186</c:v>
                </c:pt>
                <c:pt idx="3735">
                  <c:v>0.83956650725481186</c:v>
                </c:pt>
                <c:pt idx="3736">
                  <c:v>0.83956650725481186</c:v>
                </c:pt>
                <c:pt idx="3737">
                  <c:v>0.83956650725481186</c:v>
                </c:pt>
                <c:pt idx="3738">
                  <c:v>0.83956650725481186</c:v>
                </c:pt>
                <c:pt idx="3739">
                  <c:v>0.83956650725481186</c:v>
                </c:pt>
                <c:pt idx="3740">
                  <c:v>0.83956650725481186</c:v>
                </c:pt>
                <c:pt idx="3741">
                  <c:v>0.83956650725481186</c:v>
                </c:pt>
                <c:pt idx="3742">
                  <c:v>0.83956650725481186</c:v>
                </c:pt>
                <c:pt idx="3743">
                  <c:v>0.83956650725481186</c:v>
                </c:pt>
                <c:pt idx="3744">
                  <c:v>0.83956650725481186</c:v>
                </c:pt>
                <c:pt idx="3745">
                  <c:v>0.83956650725481186</c:v>
                </c:pt>
                <c:pt idx="3746">
                  <c:v>0.83956650725481186</c:v>
                </c:pt>
                <c:pt idx="3747">
                  <c:v>0.83956650725481186</c:v>
                </c:pt>
                <c:pt idx="3748">
                  <c:v>0.83956650725481186</c:v>
                </c:pt>
                <c:pt idx="3749">
                  <c:v>0.83956650725481186</c:v>
                </c:pt>
                <c:pt idx="3750">
                  <c:v>0.83956650725481186</c:v>
                </c:pt>
                <c:pt idx="3751">
                  <c:v>0.83956650725481186</c:v>
                </c:pt>
                <c:pt idx="3752">
                  <c:v>0.83956650725481186</c:v>
                </c:pt>
                <c:pt idx="3753">
                  <c:v>0.83956650725481186</c:v>
                </c:pt>
                <c:pt idx="3754">
                  <c:v>0.83956650725481186</c:v>
                </c:pt>
                <c:pt idx="3755">
                  <c:v>0.83956650725481186</c:v>
                </c:pt>
                <c:pt idx="3756">
                  <c:v>0.83956650725481186</c:v>
                </c:pt>
                <c:pt idx="3757">
                  <c:v>0.83956650725481186</c:v>
                </c:pt>
                <c:pt idx="3758">
                  <c:v>0.83956650725481186</c:v>
                </c:pt>
                <c:pt idx="3759">
                  <c:v>0.83956650725481186</c:v>
                </c:pt>
                <c:pt idx="3760">
                  <c:v>0.83956650725481186</c:v>
                </c:pt>
                <c:pt idx="3761">
                  <c:v>0.83956650725481186</c:v>
                </c:pt>
                <c:pt idx="3762">
                  <c:v>0.83956650725481186</c:v>
                </c:pt>
                <c:pt idx="3763">
                  <c:v>0.83956650725481186</c:v>
                </c:pt>
                <c:pt idx="3764">
                  <c:v>0.83956650725481186</c:v>
                </c:pt>
                <c:pt idx="3765">
                  <c:v>0.83956650725481186</c:v>
                </c:pt>
                <c:pt idx="3766">
                  <c:v>0.83956650725481186</c:v>
                </c:pt>
                <c:pt idx="3767">
                  <c:v>0.83956650725481186</c:v>
                </c:pt>
                <c:pt idx="3768">
                  <c:v>0.83956650725481186</c:v>
                </c:pt>
                <c:pt idx="3769">
                  <c:v>0.83956650725481186</c:v>
                </c:pt>
                <c:pt idx="3770">
                  <c:v>0.83956650725481186</c:v>
                </c:pt>
                <c:pt idx="3771">
                  <c:v>0.83956650725481186</c:v>
                </c:pt>
                <c:pt idx="3772">
                  <c:v>0.83956650725481186</c:v>
                </c:pt>
                <c:pt idx="3773">
                  <c:v>0.83956650725481186</c:v>
                </c:pt>
                <c:pt idx="3774">
                  <c:v>0.83956650725481186</c:v>
                </c:pt>
                <c:pt idx="3775">
                  <c:v>0.83956650725481186</c:v>
                </c:pt>
                <c:pt idx="3776">
                  <c:v>0.83956650725481186</c:v>
                </c:pt>
                <c:pt idx="3777">
                  <c:v>0.83956650725481186</c:v>
                </c:pt>
                <c:pt idx="3778">
                  <c:v>0.83956650725481186</c:v>
                </c:pt>
                <c:pt idx="3779">
                  <c:v>0.83956650725481186</c:v>
                </c:pt>
                <c:pt idx="3780">
                  <c:v>0.83956650725481186</c:v>
                </c:pt>
                <c:pt idx="3781">
                  <c:v>0.83956650725481186</c:v>
                </c:pt>
                <c:pt idx="3782">
                  <c:v>0.83956650725481186</c:v>
                </c:pt>
                <c:pt idx="3783">
                  <c:v>0.83956650725481186</c:v>
                </c:pt>
                <c:pt idx="3784">
                  <c:v>0.83956650725481186</c:v>
                </c:pt>
                <c:pt idx="3785">
                  <c:v>0.83956650725481186</c:v>
                </c:pt>
                <c:pt idx="3786">
                  <c:v>0.83956650725481186</c:v>
                </c:pt>
                <c:pt idx="3787">
                  <c:v>0.83956650725481186</c:v>
                </c:pt>
                <c:pt idx="3788">
                  <c:v>0.83956650725481186</c:v>
                </c:pt>
                <c:pt idx="3789">
                  <c:v>0.83956650725481186</c:v>
                </c:pt>
                <c:pt idx="3790">
                  <c:v>0.83956650725481186</c:v>
                </c:pt>
                <c:pt idx="3791">
                  <c:v>0.83956650725481186</c:v>
                </c:pt>
                <c:pt idx="3792">
                  <c:v>0.83956650725481186</c:v>
                </c:pt>
                <c:pt idx="3793">
                  <c:v>0.83956650725481186</c:v>
                </c:pt>
                <c:pt idx="3794">
                  <c:v>0.83956650725481186</c:v>
                </c:pt>
                <c:pt idx="3795">
                  <c:v>0.83956650725481186</c:v>
                </c:pt>
                <c:pt idx="3796">
                  <c:v>0.83956650725481186</c:v>
                </c:pt>
                <c:pt idx="3797">
                  <c:v>0.83956650725481186</c:v>
                </c:pt>
                <c:pt idx="3798">
                  <c:v>0.83956650725481186</c:v>
                </c:pt>
                <c:pt idx="3799">
                  <c:v>0.83956650725481186</c:v>
                </c:pt>
                <c:pt idx="3800">
                  <c:v>0.83956650725481186</c:v>
                </c:pt>
                <c:pt idx="3801">
                  <c:v>0.83956650725481186</c:v>
                </c:pt>
                <c:pt idx="3802">
                  <c:v>0.83956650728878246</c:v>
                </c:pt>
                <c:pt idx="3803">
                  <c:v>0.83956650728878246</c:v>
                </c:pt>
                <c:pt idx="3804">
                  <c:v>0.83956650728878246</c:v>
                </c:pt>
                <c:pt idx="3805">
                  <c:v>0.83956650728878246</c:v>
                </c:pt>
                <c:pt idx="3806">
                  <c:v>0.83956650728878246</c:v>
                </c:pt>
                <c:pt idx="3807">
                  <c:v>0.83956650728878246</c:v>
                </c:pt>
                <c:pt idx="3808">
                  <c:v>0.83956650728878246</c:v>
                </c:pt>
                <c:pt idx="3809">
                  <c:v>0.83956650728878246</c:v>
                </c:pt>
                <c:pt idx="3810">
                  <c:v>0.83956650728878246</c:v>
                </c:pt>
                <c:pt idx="3811">
                  <c:v>0.83956650728878246</c:v>
                </c:pt>
                <c:pt idx="3812">
                  <c:v>0.83956650728878246</c:v>
                </c:pt>
                <c:pt idx="3813">
                  <c:v>0.83956650728878246</c:v>
                </c:pt>
                <c:pt idx="3814">
                  <c:v>0.83956650728878246</c:v>
                </c:pt>
                <c:pt idx="3815">
                  <c:v>0.83956650728878246</c:v>
                </c:pt>
                <c:pt idx="3816">
                  <c:v>0.83956650728878246</c:v>
                </c:pt>
                <c:pt idx="3817">
                  <c:v>0.83956650728878246</c:v>
                </c:pt>
                <c:pt idx="3818">
                  <c:v>0.83956650728878246</c:v>
                </c:pt>
                <c:pt idx="3819">
                  <c:v>0.83956650728878246</c:v>
                </c:pt>
                <c:pt idx="3820">
                  <c:v>0.83956650728878246</c:v>
                </c:pt>
                <c:pt idx="3821">
                  <c:v>0.83956650728878246</c:v>
                </c:pt>
                <c:pt idx="3822">
                  <c:v>0.83956650728878246</c:v>
                </c:pt>
                <c:pt idx="3823">
                  <c:v>0.83956650728878246</c:v>
                </c:pt>
                <c:pt idx="3824">
                  <c:v>0.83956650728878246</c:v>
                </c:pt>
                <c:pt idx="3825">
                  <c:v>0.83956650728878246</c:v>
                </c:pt>
                <c:pt idx="3826">
                  <c:v>0.83956650728878246</c:v>
                </c:pt>
                <c:pt idx="3827">
                  <c:v>0.83956650728878246</c:v>
                </c:pt>
                <c:pt idx="3828">
                  <c:v>0.83956650728878246</c:v>
                </c:pt>
                <c:pt idx="3829">
                  <c:v>0.83956650728878246</c:v>
                </c:pt>
                <c:pt idx="3830">
                  <c:v>0.83956650728878246</c:v>
                </c:pt>
                <c:pt idx="3831">
                  <c:v>0.83956650728878246</c:v>
                </c:pt>
                <c:pt idx="3832">
                  <c:v>0.83956650728878246</c:v>
                </c:pt>
                <c:pt idx="3833">
                  <c:v>0.83956650728878246</c:v>
                </c:pt>
                <c:pt idx="3834">
                  <c:v>0.83956650728878246</c:v>
                </c:pt>
                <c:pt idx="3835">
                  <c:v>0.83956650728878246</c:v>
                </c:pt>
                <c:pt idx="3836">
                  <c:v>0.83956650728878246</c:v>
                </c:pt>
                <c:pt idx="3837">
                  <c:v>0.83956650728878246</c:v>
                </c:pt>
                <c:pt idx="3838">
                  <c:v>0.83956650728878246</c:v>
                </c:pt>
                <c:pt idx="3839">
                  <c:v>0.83956650728878246</c:v>
                </c:pt>
                <c:pt idx="3840">
                  <c:v>0.83956650728878246</c:v>
                </c:pt>
                <c:pt idx="3841">
                  <c:v>0.83956650728878246</c:v>
                </c:pt>
                <c:pt idx="3842">
                  <c:v>0.83956650728878246</c:v>
                </c:pt>
                <c:pt idx="3843">
                  <c:v>0.83956650728878246</c:v>
                </c:pt>
                <c:pt idx="3844">
                  <c:v>0.83956650728878246</c:v>
                </c:pt>
                <c:pt idx="3845">
                  <c:v>0.83956650728878246</c:v>
                </c:pt>
                <c:pt idx="3846">
                  <c:v>0.83956650728878246</c:v>
                </c:pt>
                <c:pt idx="3847">
                  <c:v>0.83956650728878246</c:v>
                </c:pt>
                <c:pt idx="3848">
                  <c:v>0.83956650728878246</c:v>
                </c:pt>
                <c:pt idx="3849">
                  <c:v>0.83956650728878246</c:v>
                </c:pt>
                <c:pt idx="3850">
                  <c:v>0.83956650728878246</c:v>
                </c:pt>
                <c:pt idx="3851">
                  <c:v>0.83956650728878246</c:v>
                </c:pt>
                <c:pt idx="3852">
                  <c:v>0.83956650728878246</c:v>
                </c:pt>
                <c:pt idx="3853">
                  <c:v>0.83956650728878246</c:v>
                </c:pt>
                <c:pt idx="3854">
                  <c:v>0.83956650728878246</c:v>
                </c:pt>
                <c:pt idx="3855">
                  <c:v>0.83956650728878246</c:v>
                </c:pt>
                <c:pt idx="3856">
                  <c:v>0.83956650728878246</c:v>
                </c:pt>
                <c:pt idx="3857">
                  <c:v>0.83956650728878246</c:v>
                </c:pt>
                <c:pt idx="3858">
                  <c:v>0.83956650728878246</c:v>
                </c:pt>
                <c:pt idx="3859">
                  <c:v>0.83956650728878246</c:v>
                </c:pt>
                <c:pt idx="3860">
                  <c:v>0.83956650728878246</c:v>
                </c:pt>
                <c:pt idx="3861">
                  <c:v>0.83956650728878246</c:v>
                </c:pt>
                <c:pt idx="3862">
                  <c:v>0.83956650728878246</c:v>
                </c:pt>
                <c:pt idx="3863">
                  <c:v>0.83956650728878246</c:v>
                </c:pt>
                <c:pt idx="3864">
                  <c:v>0.83956650728878246</c:v>
                </c:pt>
                <c:pt idx="3865">
                  <c:v>0.83956650728878246</c:v>
                </c:pt>
                <c:pt idx="3866">
                  <c:v>0.83956650728878246</c:v>
                </c:pt>
                <c:pt idx="3867">
                  <c:v>0.83956650728878246</c:v>
                </c:pt>
                <c:pt idx="3868">
                  <c:v>0.83956650728878246</c:v>
                </c:pt>
                <c:pt idx="3869">
                  <c:v>0.83956650728878246</c:v>
                </c:pt>
                <c:pt idx="3870">
                  <c:v>0.83956650728878246</c:v>
                </c:pt>
                <c:pt idx="3871">
                  <c:v>0.83956650728878246</c:v>
                </c:pt>
                <c:pt idx="3872">
                  <c:v>0.83956650728878246</c:v>
                </c:pt>
                <c:pt idx="3873">
                  <c:v>0.83956650728878246</c:v>
                </c:pt>
                <c:pt idx="3874">
                  <c:v>0.83956650728878246</c:v>
                </c:pt>
                <c:pt idx="3875">
                  <c:v>0.83956650728878246</c:v>
                </c:pt>
                <c:pt idx="3876">
                  <c:v>0.83956650728878246</c:v>
                </c:pt>
                <c:pt idx="3877">
                  <c:v>0.83956650728878246</c:v>
                </c:pt>
                <c:pt idx="3878">
                  <c:v>0.83956650728878246</c:v>
                </c:pt>
                <c:pt idx="3879">
                  <c:v>0.83956650728878246</c:v>
                </c:pt>
                <c:pt idx="3880">
                  <c:v>0.83956650728878246</c:v>
                </c:pt>
                <c:pt idx="3881">
                  <c:v>0.83956650728878246</c:v>
                </c:pt>
                <c:pt idx="3882">
                  <c:v>0.83956650728878246</c:v>
                </c:pt>
                <c:pt idx="3883">
                  <c:v>0.83956650728878246</c:v>
                </c:pt>
                <c:pt idx="3884">
                  <c:v>0.83956650728878246</c:v>
                </c:pt>
                <c:pt idx="3885">
                  <c:v>0.83956650728878246</c:v>
                </c:pt>
                <c:pt idx="3886">
                  <c:v>0.83956650728878246</c:v>
                </c:pt>
                <c:pt idx="3887">
                  <c:v>0.83956650728878246</c:v>
                </c:pt>
                <c:pt idx="3888">
                  <c:v>0.83956650728878246</c:v>
                </c:pt>
                <c:pt idx="3889">
                  <c:v>0.83956650728878246</c:v>
                </c:pt>
                <c:pt idx="3890">
                  <c:v>0.83956650728878246</c:v>
                </c:pt>
                <c:pt idx="3891">
                  <c:v>0.83956650728878246</c:v>
                </c:pt>
                <c:pt idx="3892">
                  <c:v>0.83956650728878246</c:v>
                </c:pt>
                <c:pt idx="3893">
                  <c:v>0.83956650728878246</c:v>
                </c:pt>
                <c:pt idx="3894">
                  <c:v>0.83956650728878246</c:v>
                </c:pt>
                <c:pt idx="3895">
                  <c:v>0.83956650728878246</c:v>
                </c:pt>
                <c:pt idx="3896">
                  <c:v>0.83956650728878246</c:v>
                </c:pt>
                <c:pt idx="3897">
                  <c:v>0.83956650728878246</c:v>
                </c:pt>
                <c:pt idx="3898">
                  <c:v>0.83956650728878246</c:v>
                </c:pt>
                <c:pt idx="3899">
                  <c:v>0.83956650728878246</c:v>
                </c:pt>
                <c:pt idx="3900">
                  <c:v>0.83956650728878246</c:v>
                </c:pt>
                <c:pt idx="3901">
                  <c:v>0.83956650728878246</c:v>
                </c:pt>
                <c:pt idx="3902">
                  <c:v>0.83956650728878246</c:v>
                </c:pt>
                <c:pt idx="3903">
                  <c:v>0.83956650728878246</c:v>
                </c:pt>
                <c:pt idx="3904">
                  <c:v>0.83956650728878246</c:v>
                </c:pt>
                <c:pt idx="3905">
                  <c:v>0.83956650728878246</c:v>
                </c:pt>
                <c:pt idx="3906">
                  <c:v>0.83956650728878246</c:v>
                </c:pt>
                <c:pt idx="3907">
                  <c:v>0.83956650728878246</c:v>
                </c:pt>
                <c:pt idx="3908">
                  <c:v>0.83956650728878246</c:v>
                </c:pt>
                <c:pt idx="3909">
                  <c:v>0.83956650728878246</c:v>
                </c:pt>
                <c:pt idx="3910">
                  <c:v>0.83956650728878246</c:v>
                </c:pt>
                <c:pt idx="3911">
                  <c:v>0.83956650728878246</c:v>
                </c:pt>
                <c:pt idx="3912">
                  <c:v>0.83956650728878246</c:v>
                </c:pt>
                <c:pt idx="3913">
                  <c:v>0.83956650728878246</c:v>
                </c:pt>
                <c:pt idx="3914">
                  <c:v>0.83956650728878246</c:v>
                </c:pt>
                <c:pt idx="3915">
                  <c:v>0.83956650728878246</c:v>
                </c:pt>
                <c:pt idx="3916">
                  <c:v>0.83956650728878246</c:v>
                </c:pt>
                <c:pt idx="3917">
                  <c:v>0.83956650728878246</c:v>
                </c:pt>
                <c:pt idx="3918">
                  <c:v>0.83956650728878246</c:v>
                </c:pt>
                <c:pt idx="3919">
                  <c:v>0.83956650728878246</c:v>
                </c:pt>
                <c:pt idx="3920">
                  <c:v>0.83956650728878246</c:v>
                </c:pt>
                <c:pt idx="3921">
                  <c:v>0.83956650728878246</c:v>
                </c:pt>
                <c:pt idx="3922">
                  <c:v>0.83956650728878246</c:v>
                </c:pt>
                <c:pt idx="3923">
                  <c:v>0.83956650728878246</c:v>
                </c:pt>
                <c:pt idx="3924">
                  <c:v>0.83956650728878246</c:v>
                </c:pt>
                <c:pt idx="3925">
                  <c:v>0.83956650728878246</c:v>
                </c:pt>
                <c:pt idx="3926">
                  <c:v>0.83956650728878246</c:v>
                </c:pt>
                <c:pt idx="3927">
                  <c:v>0.83956650728878246</c:v>
                </c:pt>
                <c:pt idx="3928">
                  <c:v>0.83956650728878246</c:v>
                </c:pt>
                <c:pt idx="3929">
                  <c:v>0.83956650728878246</c:v>
                </c:pt>
                <c:pt idx="3930">
                  <c:v>0.83956650728878246</c:v>
                </c:pt>
                <c:pt idx="3931">
                  <c:v>0.83956650728878246</c:v>
                </c:pt>
                <c:pt idx="3932">
                  <c:v>0.83956650728878246</c:v>
                </c:pt>
                <c:pt idx="3933">
                  <c:v>0.83956650728878246</c:v>
                </c:pt>
                <c:pt idx="3934">
                  <c:v>0.83956650728878246</c:v>
                </c:pt>
                <c:pt idx="3935">
                  <c:v>0.83956650728878246</c:v>
                </c:pt>
                <c:pt idx="3936">
                  <c:v>0.83956650728878246</c:v>
                </c:pt>
                <c:pt idx="3937">
                  <c:v>0.83956650728878246</c:v>
                </c:pt>
                <c:pt idx="3938">
                  <c:v>0.83956650728878246</c:v>
                </c:pt>
                <c:pt idx="3939">
                  <c:v>0.83956650728878246</c:v>
                </c:pt>
                <c:pt idx="3940">
                  <c:v>0.83956650728878246</c:v>
                </c:pt>
                <c:pt idx="3941">
                  <c:v>0.83956650728878246</c:v>
                </c:pt>
                <c:pt idx="3942">
                  <c:v>0.83956650728878246</c:v>
                </c:pt>
                <c:pt idx="3943">
                  <c:v>0.83956650728878246</c:v>
                </c:pt>
                <c:pt idx="3944">
                  <c:v>0.83956650728878246</c:v>
                </c:pt>
                <c:pt idx="3945">
                  <c:v>0.83956650728878246</c:v>
                </c:pt>
                <c:pt idx="3946">
                  <c:v>0.83956650728878246</c:v>
                </c:pt>
                <c:pt idx="3947">
                  <c:v>0.83956650728878246</c:v>
                </c:pt>
                <c:pt idx="3948">
                  <c:v>0.83956650728878246</c:v>
                </c:pt>
                <c:pt idx="3949">
                  <c:v>0.83956650728878246</c:v>
                </c:pt>
                <c:pt idx="3950">
                  <c:v>0.83956650728878246</c:v>
                </c:pt>
                <c:pt idx="3951">
                  <c:v>0.83956650728878246</c:v>
                </c:pt>
                <c:pt idx="3952">
                  <c:v>0.83956650728878246</c:v>
                </c:pt>
                <c:pt idx="3953">
                  <c:v>0.83956650728878246</c:v>
                </c:pt>
                <c:pt idx="3954">
                  <c:v>0.83956650728878246</c:v>
                </c:pt>
                <c:pt idx="3955">
                  <c:v>0.83956650728878246</c:v>
                </c:pt>
                <c:pt idx="3956">
                  <c:v>0.83956650728878246</c:v>
                </c:pt>
                <c:pt idx="3957">
                  <c:v>0.83956650728878246</c:v>
                </c:pt>
                <c:pt idx="3958">
                  <c:v>0.83956650728878246</c:v>
                </c:pt>
                <c:pt idx="3959">
                  <c:v>0.83956650728878246</c:v>
                </c:pt>
                <c:pt idx="3960">
                  <c:v>0.83956650728878246</c:v>
                </c:pt>
                <c:pt idx="3961">
                  <c:v>0.83956650728878246</c:v>
                </c:pt>
                <c:pt idx="3962">
                  <c:v>0.83956650728878246</c:v>
                </c:pt>
                <c:pt idx="3963">
                  <c:v>0.83956650728878246</c:v>
                </c:pt>
                <c:pt idx="3964">
                  <c:v>0.83956650728878246</c:v>
                </c:pt>
                <c:pt idx="3965">
                  <c:v>0.83956650728878246</c:v>
                </c:pt>
                <c:pt idx="3966">
                  <c:v>0.83956650728878246</c:v>
                </c:pt>
                <c:pt idx="3967">
                  <c:v>0.83956650728878246</c:v>
                </c:pt>
                <c:pt idx="3968">
                  <c:v>0.83956650728878246</c:v>
                </c:pt>
                <c:pt idx="3969">
                  <c:v>0.83956650728878246</c:v>
                </c:pt>
                <c:pt idx="3970">
                  <c:v>0.83956650728878246</c:v>
                </c:pt>
                <c:pt idx="3971">
                  <c:v>0.83956650728878246</c:v>
                </c:pt>
                <c:pt idx="3972">
                  <c:v>0.83956650728878246</c:v>
                </c:pt>
                <c:pt idx="3973">
                  <c:v>0.83956650728878246</c:v>
                </c:pt>
                <c:pt idx="3974">
                  <c:v>0.83956650728878246</c:v>
                </c:pt>
                <c:pt idx="3975">
                  <c:v>0.83956650728878246</c:v>
                </c:pt>
                <c:pt idx="3976">
                  <c:v>0.83956650728878246</c:v>
                </c:pt>
                <c:pt idx="3977">
                  <c:v>0.83956650728878246</c:v>
                </c:pt>
                <c:pt idx="3978">
                  <c:v>0.83956650728878246</c:v>
                </c:pt>
                <c:pt idx="3979">
                  <c:v>0.83956650728878246</c:v>
                </c:pt>
                <c:pt idx="3980">
                  <c:v>0.83956650728878246</c:v>
                </c:pt>
                <c:pt idx="3981">
                  <c:v>0.83956650728878246</c:v>
                </c:pt>
                <c:pt idx="3982">
                  <c:v>0.83956650728878246</c:v>
                </c:pt>
                <c:pt idx="3983">
                  <c:v>0.83956650728878246</c:v>
                </c:pt>
                <c:pt idx="3984">
                  <c:v>0.83956650728878246</c:v>
                </c:pt>
                <c:pt idx="3985">
                  <c:v>0.83956650728878246</c:v>
                </c:pt>
                <c:pt idx="3986">
                  <c:v>0.83956650728878246</c:v>
                </c:pt>
                <c:pt idx="3987">
                  <c:v>0.83956650728878246</c:v>
                </c:pt>
                <c:pt idx="3988">
                  <c:v>0.83956650728878246</c:v>
                </c:pt>
                <c:pt idx="3989">
                  <c:v>0.83956650728878246</c:v>
                </c:pt>
                <c:pt idx="3990">
                  <c:v>0.83956650728878246</c:v>
                </c:pt>
                <c:pt idx="3991">
                  <c:v>0.83956650728878246</c:v>
                </c:pt>
                <c:pt idx="3992">
                  <c:v>0.83956650728878246</c:v>
                </c:pt>
                <c:pt idx="3993">
                  <c:v>0.83956650728878246</c:v>
                </c:pt>
                <c:pt idx="3994">
                  <c:v>0.83956650728878246</c:v>
                </c:pt>
                <c:pt idx="3995">
                  <c:v>0.83956650728878246</c:v>
                </c:pt>
                <c:pt idx="3996">
                  <c:v>0.83956650728878246</c:v>
                </c:pt>
                <c:pt idx="3997">
                  <c:v>0.83956650728878246</c:v>
                </c:pt>
                <c:pt idx="3998">
                  <c:v>0.83956650728878246</c:v>
                </c:pt>
                <c:pt idx="3999">
                  <c:v>0.83956650728878246</c:v>
                </c:pt>
                <c:pt idx="4000">
                  <c:v>0.83956650728878246</c:v>
                </c:pt>
                <c:pt idx="4001">
                  <c:v>0.83956650728878246</c:v>
                </c:pt>
                <c:pt idx="4002">
                  <c:v>0.83956650728878246</c:v>
                </c:pt>
                <c:pt idx="4003">
                  <c:v>0.83956650728878246</c:v>
                </c:pt>
                <c:pt idx="4004">
                  <c:v>0.83956650728878246</c:v>
                </c:pt>
                <c:pt idx="4005">
                  <c:v>0.83956650728878246</c:v>
                </c:pt>
                <c:pt idx="4006">
                  <c:v>0.83956650728878246</c:v>
                </c:pt>
                <c:pt idx="4007">
                  <c:v>0.83956650728878246</c:v>
                </c:pt>
                <c:pt idx="4008">
                  <c:v>0.83956650728878246</c:v>
                </c:pt>
                <c:pt idx="4009">
                  <c:v>0.83956650728878246</c:v>
                </c:pt>
                <c:pt idx="4010">
                  <c:v>0.83956650728878246</c:v>
                </c:pt>
                <c:pt idx="4011">
                  <c:v>0.83956650728878246</c:v>
                </c:pt>
                <c:pt idx="4012">
                  <c:v>0.83956650728878246</c:v>
                </c:pt>
                <c:pt idx="4013">
                  <c:v>0.83956650728878246</c:v>
                </c:pt>
                <c:pt idx="4014">
                  <c:v>0.83956650728878246</c:v>
                </c:pt>
                <c:pt idx="4015">
                  <c:v>0.83956650728878246</c:v>
                </c:pt>
                <c:pt idx="4016">
                  <c:v>0.83956650728878246</c:v>
                </c:pt>
                <c:pt idx="4017">
                  <c:v>0.83956650728878246</c:v>
                </c:pt>
                <c:pt idx="4018">
                  <c:v>0.83956650728878246</c:v>
                </c:pt>
                <c:pt idx="4019">
                  <c:v>0.83956650728878246</c:v>
                </c:pt>
                <c:pt idx="4020">
                  <c:v>0.83956650728878246</c:v>
                </c:pt>
                <c:pt idx="4021">
                  <c:v>0.83956650728878246</c:v>
                </c:pt>
                <c:pt idx="4022">
                  <c:v>0.83956650728878246</c:v>
                </c:pt>
                <c:pt idx="4023">
                  <c:v>0.83956650728878246</c:v>
                </c:pt>
                <c:pt idx="4024">
                  <c:v>0.83956650728878246</c:v>
                </c:pt>
                <c:pt idx="4025">
                  <c:v>0.83956650728878246</c:v>
                </c:pt>
                <c:pt idx="4026">
                  <c:v>0.83956650728878246</c:v>
                </c:pt>
                <c:pt idx="4027">
                  <c:v>0.83956650728878246</c:v>
                </c:pt>
                <c:pt idx="4028">
                  <c:v>0.83956650728878246</c:v>
                </c:pt>
                <c:pt idx="4029">
                  <c:v>0.83956650728878246</c:v>
                </c:pt>
                <c:pt idx="4030">
                  <c:v>0.83956650728878246</c:v>
                </c:pt>
                <c:pt idx="4031">
                  <c:v>0.83956650728878246</c:v>
                </c:pt>
                <c:pt idx="4032">
                  <c:v>0.83956650728878246</c:v>
                </c:pt>
                <c:pt idx="4033">
                  <c:v>0.83956650728878246</c:v>
                </c:pt>
                <c:pt idx="4034">
                  <c:v>0.83956650728878246</c:v>
                </c:pt>
                <c:pt idx="4035">
                  <c:v>0.83956650728878246</c:v>
                </c:pt>
                <c:pt idx="4036">
                  <c:v>0.83956650728878246</c:v>
                </c:pt>
                <c:pt idx="4037">
                  <c:v>0.83956650728878246</c:v>
                </c:pt>
                <c:pt idx="4038">
                  <c:v>0.83956650728878246</c:v>
                </c:pt>
                <c:pt idx="4039">
                  <c:v>0.83956650728878246</c:v>
                </c:pt>
                <c:pt idx="4040">
                  <c:v>0.83956650728878246</c:v>
                </c:pt>
                <c:pt idx="4041">
                  <c:v>0.83956650728878246</c:v>
                </c:pt>
                <c:pt idx="4042">
                  <c:v>0.83956650728878246</c:v>
                </c:pt>
                <c:pt idx="4043">
                  <c:v>0.83956650728878246</c:v>
                </c:pt>
                <c:pt idx="4044">
                  <c:v>0.83956650728878246</c:v>
                </c:pt>
                <c:pt idx="4045">
                  <c:v>0.83956650728878246</c:v>
                </c:pt>
                <c:pt idx="4046">
                  <c:v>0.83956650728878246</c:v>
                </c:pt>
                <c:pt idx="4047">
                  <c:v>0.83956650728878246</c:v>
                </c:pt>
                <c:pt idx="4048">
                  <c:v>0.83956650728878246</c:v>
                </c:pt>
                <c:pt idx="4049">
                  <c:v>0.83956650728878246</c:v>
                </c:pt>
                <c:pt idx="4050">
                  <c:v>0.83956650728878246</c:v>
                </c:pt>
                <c:pt idx="4051">
                  <c:v>0.83956650728878246</c:v>
                </c:pt>
                <c:pt idx="4052">
                  <c:v>0.83956650728878246</c:v>
                </c:pt>
                <c:pt idx="4053">
                  <c:v>0.83956650728878246</c:v>
                </c:pt>
                <c:pt idx="4054">
                  <c:v>0.83956650728878246</c:v>
                </c:pt>
                <c:pt idx="4055">
                  <c:v>0.83956650728878246</c:v>
                </c:pt>
                <c:pt idx="4056">
                  <c:v>0.83956650728878246</c:v>
                </c:pt>
                <c:pt idx="4057">
                  <c:v>0.83956650728878246</c:v>
                </c:pt>
                <c:pt idx="4058">
                  <c:v>0.83956650728878246</c:v>
                </c:pt>
                <c:pt idx="4059">
                  <c:v>0.83956650728878246</c:v>
                </c:pt>
                <c:pt idx="4060">
                  <c:v>0.83956650728878246</c:v>
                </c:pt>
                <c:pt idx="4061">
                  <c:v>0.83956650728878246</c:v>
                </c:pt>
                <c:pt idx="4062">
                  <c:v>0.83956650728878246</c:v>
                </c:pt>
                <c:pt idx="4063">
                  <c:v>0.83956650728878246</c:v>
                </c:pt>
                <c:pt idx="4064">
                  <c:v>0.83956650728878246</c:v>
                </c:pt>
                <c:pt idx="4065">
                  <c:v>0.83956650728878246</c:v>
                </c:pt>
                <c:pt idx="4066">
                  <c:v>0.83956650728878246</c:v>
                </c:pt>
                <c:pt idx="4067">
                  <c:v>0.83956650728878246</c:v>
                </c:pt>
                <c:pt idx="4068">
                  <c:v>0.83956650728878246</c:v>
                </c:pt>
                <c:pt idx="4069">
                  <c:v>0.83956650728878246</c:v>
                </c:pt>
                <c:pt idx="4070">
                  <c:v>0.83956650728878246</c:v>
                </c:pt>
                <c:pt idx="4071">
                  <c:v>0.83956650728878246</c:v>
                </c:pt>
                <c:pt idx="4072">
                  <c:v>0.83956650728878246</c:v>
                </c:pt>
                <c:pt idx="4073">
                  <c:v>0.83956650728878246</c:v>
                </c:pt>
                <c:pt idx="4074">
                  <c:v>0.83956650728878246</c:v>
                </c:pt>
                <c:pt idx="4075">
                  <c:v>0.83956650728878246</c:v>
                </c:pt>
                <c:pt idx="4076">
                  <c:v>0.83956650728878246</c:v>
                </c:pt>
                <c:pt idx="4077">
                  <c:v>0.83956650728878246</c:v>
                </c:pt>
                <c:pt idx="4078">
                  <c:v>0.83956650728878246</c:v>
                </c:pt>
                <c:pt idx="4079">
                  <c:v>0.83956650728878246</c:v>
                </c:pt>
                <c:pt idx="4080">
                  <c:v>0.83956650728878246</c:v>
                </c:pt>
                <c:pt idx="4081">
                  <c:v>0.83956650728878246</c:v>
                </c:pt>
                <c:pt idx="4082">
                  <c:v>0.83956650728878246</c:v>
                </c:pt>
                <c:pt idx="4083">
                  <c:v>0.83956650728878246</c:v>
                </c:pt>
                <c:pt idx="4084">
                  <c:v>0.83956650728878246</c:v>
                </c:pt>
                <c:pt idx="4085">
                  <c:v>0.83956650728878246</c:v>
                </c:pt>
                <c:pt idx="4086">
                  <c:v>0.83956650728878246</c:v>
                </c:pt>
                <c:pt idx="4087">
                  <c:v>0.83956650728878246</c:v>
                </c:pt>
                <c:pt idx="4088">
                  <c:v>0.83956650728878246</c:v>
                </c:pt>
                <c:pt idx="4089">
                  <c:v>0.83956650728878246</c:v>
                </c:pt>
                <c:pt idx="4090">
                  <c:v>0.83956650728878246</c:v>
                </c:pt>
                <c:pt idx="4091">
                  <c:v>0.83956650728878246</c:v>
                </c:pt>
                <c:pt idx="4092">
                  <c:v>0.83956650728878246</c:v>
                </c:pt>
                <c:pt idx="4093">
                  <c:v>0.83956650728878246</c:v>
                </c:pt>
                <c:pt idx="4094">
                  <c:v>0.83956650728878246</c:v>
                </c:pt>
                <c:pt idx="4095">
                  <c:v>0.83956650728878246</c:v>
                </c:pt>
                <c:pt idx="4096">
                  <c:v>0.83956650728878246</c:v>
                </c:pt>
                <c:pt idx="4097">
                  <c:v>0.83956650728878246</c:v>
                </c:pt>
                <c:pt idx="4098">
                  <c:v>0.83956650728878246</c:v>
                </c:pt>
                <c:pt idx="4099">
                  <c:v>0.83956650728878246</c:v>
                </c:pt>
                <c:pt idx="4100">
                  <c:v>0.83956650728878246</c:v>
                </c:pt>
                <c:pt idx="4101">
                  <c:v>0.83956650728878246</c:v>
                </c:pt>
                <c:pt idx="4102">
                  <c:v>0.83956650728878246</c:v>
                </c:pt>
                <c:pt idx="4103">
                  <c:v>0.83956650728878246</c:v>
                </c:pt>
                <c:pt idx="4104">
                  <c:v>0.83956650728878246</c:v>
                </c:pt>
                <c:pt idx="4105">
                  <c:v>0.83956650728878246</c:v>
                </c:pt>
                <c:pt idx="4106">
                  <c:v>0.83956650728878246</c:v>
                </c:pt>
                <c:pt idx="4107">
                  <c:v>0.83956650728878246</c:v>
                </c:pt>
                <c:pt idx="4108">
                  <c:v>0.83956650728878246</c:v>
                </c:pt>
                <c:pt idx="4109">
                  <c:v>0.83956650728878246</c:v>
                </c:pt>
                <c:pt idx="4110">
                  <c:v>0.83956650728878246</c:v>
                </c:pt>
                <c:pt idx="4111">
                  <c:v>0.83956650728878246</c:v>
                </c:pt>
                <c:pt idx="4112">
                  <c:v>0.83956650728878246</c:v>
                </c:pt>
                <c:pt idx="4113">
                  <c:v>0.83956650728878246</c:v>
                </c:pt>
                <c:pt idx="4114">
                  <c:v>0.83956650728878246</c:v>
                </c:pt>
                <c:pt idx="4115">
                  <c:v>0.83956650728878246</c:v>
                </c:pt>
                <c:pt idx="4116">
                  <c:v>0.83956650728878246</c:v>
                </c:pt>
                <c:pt idx="4117">
                  <c:v>0.83956650728878246</c:v>
                </c:pt>
                <c:pt idx="4118">
                  <c:v>0.83956650728878246</c:v>
                </c:pt>
                <c:pt idx="4119">
                  <c:v>0.83956650728878246</c:v>
                </c:pt>
                <c:pt idx="4120">
                  <c:v>0.83956650728878246</c:v>
                </c:pt>
                <c:pt idx="4121">
                  <c:v>0.83956650728878246</c:v>
                </c:pt>
                <c:pt idx="4122">
                  <c:v>0.83956650728878246</c:v>
                </c:pt>
                <c:pt idx="4123">
                  <c:v>0.83956650728878246</c:v>
                </c:pt>
                <c:pt idx="4124">
                  <c:v>0.83956650728878246</c:v>
                </c:pt>
                <c:pt idx="4125">
                  <c:v>0.83956650728878246</c:v>
                </c:pt>
                <c:pt idx="4126">
                  <c:v>0.83956650728878246</c:v>
                </c:pt>
                <c:pt idx="4127">
                  <c:v>0.83956650728878246</c:v>
                </c:pt>
                <c:pt idx="4128">
                  <c:v>0.83956650728878246</c:v>
                </c:pt>
                <c:pt idx="4129">
                  <c:v>0.83956650728878246</c:v>
                </c:pt>
                <c:pt idx="4130">
                  <c:v>0.83956650728878246</c:v>
                </c:pt>
                <c:pt idx="4131">
                  <c:v>0.83956650728878246</c:v>
                </c:pt>
                <c:pt idx="4132">
                  <c:v>0.83956650728878246</c:v>
                </c:pt>
                <c:pt idx="4133">
                  <c:v>0.83956650728878246</c:v>
                </c:pt>
                <c:pt idx="4134">
                  <c:v>0.83956650728878246</c:v>
                </c:pt>
                <c:pt idx="4135">
                  <c:v>0.83956650728878246</c:v>
                </c:pt>
                <c:pt idx="4136">
                  <c:v>0.83956650728878246</c:v>
                </c:pt>
                <c:pt idx="4137">
                  <c:v>0.83956650728878246</c:v>
                </c:pt>
                <c:pt idx="4138">
                  <c:v>0.83956650728878246</c:v>
                </c:pt>
                <c:pt idx="4139">
                  <c:v>0.83956650728878246</c:v>
                </c:pt>
                <c:pt idx="4140">
                  <c:v>0.83956650728878246</c:v>
                </c:pt>
                <c:pt idx="4141">
                  <c:v>0.83956650728878246</c:v>
                </c:pt>
                <c:pt idx="4142">
                  <c:v>0.83956650728878246</c:v>
                </c:pt>
                <c:pt idx="4143">
                  <c:v>0.83956650728878246</c:v>
                </c:pt>
                <c:pt idx="4144">
                  <c:v>0.83956650728878246</c:v>
                </c:pt>
                <c:pt idx="4145">
                  <c:v>0.83956650728878246</c:v>
                </c:pt>
                <c:pt idx="4146">
                  <c:v>0.83956650728878246</c:v>
                </c:pt>
                <c:pt idx="4147">
                  <c:v>0.83956650728878246</c:v>
                </c:pt>
                <c:pt idx="4148">
                  <c:v>0.83956650728878246</c:v>
                </c:pt>
                <c:pt idx="4149">
                  <c:v>0.83956650728878246</c:v>
                </c:pt>
                <c:pt idx="4150">
                  <c:v>0.83956650728878246</c:v>
                </c:pt>
                <c:pt idx="4151">
                  <c:v>0.83956650728878246</c:v>
                </c:pt>
                <c:pt idx="4152">
                  <c:v>0.83956650728878246</c:v>
                </c:pt>
                <c:pt idx="4153">
                  <c:v>0.83956650728878246</c:v>
                </c:pt>
                <c:pt idx="4154">
                  <c:v>0.83956650728878246</c:v>
                </c:pt>
                <c:pt idx="4155">
                  <c:v>0.83956650728878246</c:v>
                </c:pt>
                <c:pt idx="4156">
                  <c:v>0.83956650728878246</c:v>
                </c:pt>
                <c:pt idx="4157">
                  <c:v>0.83956650728878246</c:v>
                </c:pt>
                <c:pt idx="4158">
                  <c:v>0.83956650728878246</c:v>
                </c:pt>
                <c:pt idx="4159">
                  <c:v>0.83956650728878246</c:v>
                </c:pt>
                <c:pt idx="4160">
                  <c:v>0.83956650728878246</c:v>
                </c:pt>
                <c:pt idx="4161">
                  <c:v>0.83956650728878246</c:v>
                </c:pt>
                <c:pt idx="4162">
                  <c:v>0.83956650728878246</c:v>
                </c:pt>
                <c:pt idx="4163">
                  <c:v>0.83956650728878246</c:v>
                </c:pt>
                <c:pt idx="4164">
                  <c:v>0.83956650728878246</c:v>
                </c:pt>
                <c:pt idx="4165">
                  <c:v>0.83956650728878246</c:v>
                </c:pt>
                <c:pt idx="4166">
                  <c:v>0.83956650728878246</c:v>
                </c:pt>
                <c:pt idx="4167">
                  <c:v>0.83956650728878246</c:v>
                </c:pt>
                <c:pt idx="4168">
                  <c:v>0.83956650728878246</c:v>
                </c:pt>
                <c:pt idx="4169">
                  <c:v>0.83956650728878246</c:v>
                </c:pt>
                <c:pt idx="4170">
                  <c:v>0.83956650728878246</c:v>
                </c:pt>
                <c:pt idx="4171">
                  <c:v>0.83956650728878246</c:v>
                </c:pt>
                <c:pt idx="4172">
                  <c:v>0.83956650728878246</c:v>
                </c:pt>
                <c:pt idx="4173">
                  <c:v>0.83956650728878246</c:v>
                </c:pt>
                <c:pt idx="4174">
                  <c:v>0.83956650728878246</c:v>
                </c:pt>
                <c:pt idx="4175">
                  <c:v>0.83956650728878246</c:v>
                </c:pt>
                <c:pt idx="4176">
                  <c:v>0.83956650728878246</c:v>
                </c:pt>
                <c:pt idx="4177">
                  <c:v>0.83956650728878246</c:v>
                </c:pt>
                <c:pt idx="4178">
                  <c:v>0.83956650728878246</c:v>
                </c:pt>
                <c:pt idx="4179">
                  <c:v>0.83956650728878246</c:v>
                </c:pt>
                <c:pt idx="4180">
                  <c:v>0.83956650728878246</c:v>
                </c:pt>
                <c:pt idx="4181">
                  <c:v>0.83956650728878246</c:v>
                </c:pt>
                <c:pt idx="4182">
                  <c:v>0.83956650728878246</c:v>
                </c:pt>
                <c:pt idx="4183">
                  <c:v>0.83956650728878246</c:v>
                </c:pt>
                <c:pt idx="4184">
                  <c:v>0.83956650728878246</c:v>
                </c:pt>
                <c:pt idx="4185">
                  <c:v>0.83956650728878246</c:v>
                </c:pt>
                <c:pt idx="4186">
                  <c:v>0.83956650728878246</c:v>
                </c:pt>
                <c:pt idx="4187">
                  <c:v>0.83956650728878246</c:v>
                </c:pt>
                <c:pt idx="4188">
                  <c:v>0.83956650728878246</c:v>
                </c:pt>
                <c:pt idx="4189">
                  <c:v>0.83956650728878246</c:v>
                </c:pt>
                <c:pt idx="4190">
                  <c:v>0.83956650728878246</c:v>
                </c:pt>
                <c:pt idx="4191">
                  <c:v>0.83956650728878246</c:v>
                </c:pt>
                <c:pt idx="4192">
                  <c:v>0.83956650728878246</c:v>
                </c:pt>
                <c:pt idx="4193">
                  <c:v>0.83956650728878246</c:v>
                </c:pt>
                <c:pt idx="4194">
                  <c:v>0.83956650728878246</c:v>
                </c:pt>
                <c:pt idx="4195">
                  <c:v>0.83956650728878246</c:v>
                </c:pt>
                <c:pt idx="4196">
                  <c:v>0.83956650728878246</c:v>
                </c:pt>
                <c:pt idx="4197">
                  <c:v>0.83956650728878246</c:v>
                </c:pt>
                <c:pt idx="4198">
                  <c:v>0.83956650728878246</c:v>
                </c:pt>
                <c:pt idx="4199">
                  <c:v>0.83956650728878246</c:v>
                </c:pt>
                <c:pt idx="4200">
                  <c:v>0.83956650728878246</c:v>
                </c:pt>
                <c:pt idx="4201">
                  <c:v>0.83956650728878246</c:v>
                </c:pt>
                <c:pt idx="4202">
                  <c:v>0.83956650728878246</c:v>
                </c:pt>
                <c:pt idx="4203">
                  <c:v>0.83956650728878246</c:v>
                </c:pt>
                <c:pt idx="4204">
                  <c:v>0.83956650728878246</c:v>
                </c:pt>
                <c:pt idx="4205">
                  <c:v>0.83956650728878246</c:v>
                </c:pt>
                <c:pt idx="4206">
                  <c:v>0.83956650728878246</c:v>
                </c:pt>
                <c:pt idx="4207">
                  <c:v>0.83956650728878246</c:v>
                </c:pt>
                <c:pt idx="4208">
                  <c:v>0.83956650728878246</c:v>
                </c:pt>
                <c:pt idx="4209">
                  <c:v>0.83956650728878246</c:v>
                </c:pt>
                <c:pt idx="4210">
                  <c:v>0.83956650728878246</c:v>
                </c:pt>
                <c:pt idx="4211">
                  <c:v>0.83956650728878246</c:v>
                </c:pt>
                <c:pt idx="4212">
                  <c:v>0.83956650728878246</c:v>
                </c:pt>
                <c:pt idx="4213">
                  <c:v>0.83956650728878246</c:v>
                </c:pt>
                <c:pt idx="4214">
                  <c:v>0.83956650728878246</c:v>
                </c:pt>
                <c:pt idx="4215">
                  <c:v>0.83956650728878246</c:v>
                </c:pt>
                <c:pt idx="4216">
                  <c:v>0.83956650728878246</c:v>
                </c:pt>
                <c:pt idx="4217">
                  <c:v>0.83956650728878246</c:v>
                </c:pt>
                <c:pt idx="4218">
                  <c:v>0.83956650728878246</c:v>
                </c:pt>
                <c:pt idx="4219">
                  <c:v>0.83956650728878246</c:v>
                </c:pt>
                <c:pt idx="4220">
                  <c:v>0.83956650728878246</c:v>
                </c:pt>
                <c:pt idx="4221">
                  <c:v>0.83956650728878246</c:v>
                </c:pt>
                <c:pt idx="4222">
                  <c:v>0.83956650728878246</c:v>
                </c:pt>
                <c:pt idx="4223">
                  <c:v>0.83956650728878246</c:v>
                </c:pt>
                <c:pt idx="4224">
                  <c:v>0.83956650728878246</c:v>
                </c:pt>
                <c:pt idx="4225">
                  <c:v>0.83956650728878246</c:v>
                </c:pt>
                <c:pt idx="4226">
                  <c:v>0.83956650728878246</c:v>
                </c:pt>
                <c:pt idx="4227">
                  <c:v>0.83956650728878246</c:v>
                </c:pt>
                <c:pt idx="4228">
                  <c:v>0.83956650728878246</c:v>
                </c:pt>
                <c:pt idx="4229">
                  <c:v>0.83956650728878246</c:v>
                </c:pt>
                <c:pt idx="4230">
                  <c:v>0.83956650728878246</c:v>
                </c:pt>
                <c:pt idx="4231">
                  <c:v>0.83956650728878246</c:v>
                </c:pt>
                <c:pt idx="4232">
                  <c:v>0.83956650728878246</c:v>
                </c:pt>
                <c:pt idx="4233">
                  <c:v>0.83956650728878246</c:v>
                </c:pt>
                <c:pt idx="4234">
                  <c:v>0.83956650728878246</c:v>
                </c:pt>
                <c:pt idx="4235">
                  <c:v>0.83956650728878246</c:v>
                </c:pt>
                <c:pt idx="4236">
                  <c:v>0.83956650728878246</c:v>
                </c:pt>
                <c:pt idx="4237">
                  <c:v>0.83956650728878246</c:v>
                </c:pt>
                <c:pt idx="4238">
                  <c:v>0.83956650728878246</c:v>
                </c:pt>
                <c:pt idx="4239">
                  <c:v>0.83956650728878246</c:v>
                </c:pt>
                <c:pt idx="4240">
                  <c:v>0.83956650728878246</c:v>
                </c:pt>
                <c:pt idx="4241">
                  <c:v>0.83956650728878246</c:v>
                </c:pt>
                <c:pt idx="4242">
                  <c:v>0.83956650728878246</c:v>
                </c:pt>
                <c:pt idx="4243">
                  <c:v>0.83956650728878246</c:v>
                </c:pt>
                <c:pt idx="4244">
                  <c:v>0.83956650728878246</c:v>
                </c:pt>
                <c:pt idx="4245">
                  <c:v>0.83956650728878246</c:v>
                </c:pt>
                <c:pt idx="4246">
                  <c:v>0.83956650728878246</c:v>
                </c:pt>
                <c:pt idx="4247">
                  <c:v>0.83956650728878246</c:v>
                </c:pt>
                <c:pt idx="4248">
                  <c:v>0.83956650728878246</c:v>
                </c:pt>
                <c:pt idx="4249">
                  <c:v>0.83956650728878246</c:v>
                </c:pt>
                <c:pt idx="4250">
                  <c:v>0.83956650728878246</c:v>
                </c:pt>
                <c:pt idx="4251">
                  <c:v>0.83956650728878246</c:v>
                </c:pt>
                <c:pt idx="4252">
                  <c:v>0.83956650728878246</c:v>
                </c:pt>
                <c:pt idx="4253">
                  <c:v>0.83956650728878246</c:v>
                </c:pt>
                <c:pt idx="4254">
                  <c:v>0.83956650728878246</c:v>
                </c:pt>
                <c:pt idx="4255">
                  <c:v>0.83956650728878246</c:v>
                </c:pt>
                <c:pt idx="4256">
                  <c:v>0.83956650728878246</c:v>
                </c:pt>
                <c:pt idx="4257">
                  <c:v>0.83956650728878246</c:v>
                </c:pt>
                <c:pt idx="4258">
                  <c:v>0.83956650728878246</c:v>
                </c:pt>
                <c:pt idx="4259">
                  <c:v>0.83956650728878246</c:v>
                </c:pt>
                <c:pt idx="4260">
                  <c:v>0.83956650728878246</c:v>
                </c:pt>
                <c:pt idx="4261">
                  <c:v>0.83956650728878246</c:v>
                </c:pt>
                <c:pt idx="4262">
                  <c:v>0.83956650728878246</c:v>
                </c:pt>
                <c:pt idx="4263">
                  <c:v>0.83956650728878246</c:v>
                </c:pt>
                <c:pt idx="4264">
                  <c:v>0.83956650728878246</c:v>
                </c:pt>
                <c:pt idx="4265">
                  <c:v>0.83956650728878246</c:v>
                </c:pt>
                <c:pt idx="4266">
                  <c:v>0.83956650728878246</c:v>
                </c:pt>
                <c:pt idx="4267">
                  <c:v>0.83956650728878246</c:v>
                </c:pt>
                <c:pt idx="4268">
                  <c:v>0.83956650728878246</c:v>
                </c:pt>
                <c:pt idx="4269">
                  <c:v>0.83956650728878246</c:v>
                </c:pt>
                <c:pt idx="4270">
                  <c:v>0.83956650728878246</c:v>
                </c:pt>
                <c:pt idx="4271">
                  <c:v>0.83956650728878246</c:v>
                </c:pt>
                <c:pt idx="4272">
                  <c:v>0.83956650728878246</c:v>
                </c:pt>
                <c:pt idx="4273">
                  <c:v>0.83956650728878246</c:v>
                </c:pt>
                <c:pt idx="4274">
                  <c:v>0.83956650728878246</c:v>
                </c:pt>
                <c:pt idx="4275">
                  <c:v>0.83956650728878246</c:v>
                </c:pt>
                <c:pt idx="4276">
                  <c:v>0.83956650728878246</c:v>
                </c:pt>
                <c:pt idx="4277">
                  <c:v>0.83956650728878246</c:v>
                </c:pt>
                <c:pt idx="4278">
                  <c:v>0.83956650728878246</c:v>
                </c:pt>
                <c:pt idx="4279">
                  <c:v>0.83956650728878246</c:v>
                </c:pt>
                <c:pt idx="4280">
                  <c:v>0.83956650728878246</c:v>
                </c:pt>
                <c:pt idx="4281">
                  <c:v>0.83956650728878246</c:v>
                </c:pt>
                <c:pt idx="4282">
                  <c:v>0.83956650728878246</c:v>
                </c:pt>
                <c:pt idx="4283">
                  <c:v>0.83956650728878246</c:v>
                </c:pt>
                <c:pt idx="4284">
                  <c:v>0.83956650728878246</c:v>
                </c:pt>
                <c:pt idx="4285">
                  <c:v>0.83956650728878246</c:v>
                </c:pt>
                <c:pt idx="4286">
                  <c:v>0.83956650728878246</c:v>
                </c:pt>
                <c:pt idx="4287">
                  <c:v>0.83956650728878246</c:v>
                </c:pt>
                <c:pt idx="4288">
                  <c:v>0.83956650728878246</c:v>
                </c:pt>
                <c:pt idx="4289">
                  <c:v>0.83956650728878246</c:v>
                </c:pt>
                <c:pt idx="4290">
                  <c:v>0.83956650728878246</c:v>
                </c:pt>
                <c:pt idx="4291">
                  <c:v>0.83956650728878246</c:v>
                </c:pt>
                <c:pt idx="4292">
                  <c:v>0.83956650728878246</c:v>
                </c:pt>
                <c:pt idx="4293">
                  <c:v>0.83956650728878246</c:v>
                </c:pt>
                <c:pt idx="4294">
                  <c:v>0.83956650728878246</c:v>
                </c:pt>
                <c:pt idx="4295">
                  <c:v>0.83956650728878246</c:v>
                </c:pt>
                <c:pt idx="4296">
                  <c:v>0.83956650728878246</c:v>
                </c:pt>
                <c:pt idx="4297">
                  <c:v>0.83956650728878246</c:v>
                </c:pt>
                <c:pt idx="4298">
                  <c:v>0.83956650728878246</c:v>
                </c:pt>
                <c:pt idx="4299">
                  <c:v>0.83956650728878246</c:v>
                </c:pt>
                <c:pt idx="4300">
                  <c:v>0.83956650728878246</c:v>
                </c:pt>
                <c:pt idx="4301">
                  <c:v>0.83956650728878246</c:v>
                </c:pt>
                <c:pt idx="4302">
                  <c:v>0.83956650728878246</c:v>
                </c:pt>
                <c:pt idx="4303">
                  <c:v>0.83956650728878246</c:v>
                </c:pt>
                <c:pt idx="4304">
                  <c:v>0.83956650728878246</c:v>
                </c:pt>
                <c:pt idx="4305">
                  <c:v>0.83956650728878246</c:v>
                </c:pt>
                <c:pt idx="4306">
                  <c:v>0.83956650728878246</c:v>
                </c:pt>
                <c:pt idx="4307">
                  <c:v>0.83956650728878246</c:v>
                </c:pt>
                <c:pt idx="4308">
                  <c:v>0.83956650728878246</c:v>
                </c:pt>
                <c:pt idx="4309">
                  <c:v>0.83956650728878246</c:v>
                </c:pt>
                <c:pt idx="4310">
                  <c:v>0.83956650728878246</c:v>
                </c:pt>
                <c:pt idx="4311">
                  <c:v>0.83956650728878246</c:v>
                </c:pt>
                <c:pt idx="4312">
                  <c:v>0.83956650728878246</c:v>
                </c:pt>
                <c:pt idx="4313">
                  <c:v>0.83956650728878246</c:v>
                </c:pt>
                <c:pt idx="4314">
                  <c:v>0.83956650728878246</c:v>
                </c:pt>
                <c:pt idx="4315">
                  <c:v>0.83956650728878246</c:v>
                </c:pt>
                <c:pt idx="4316">
                  <c:v>0.83956650728878246</c:v>
                </c:pt>
                <c:pt idx="4317">
                  <c:v>0.83956650728878246</c:v>
                </c:pt>
                <c:pt idx="4318">
                  <c:v>0.83956650728878246</c:v>
                </c:pt>
                <c:pt idx="4319">
                  <c:v>0.83956650728878246</c:v>
                </c:pt>
                <c:pt idx="4320">
                  <c:v>0.83956650728878246</c:v>
                </c:pt>
                <c:pt idx="4321">
                  <c:v>0.83956650728878246</c:v>
                </c:pt>
                <c:pt idx="4322">
                  <c:v>0.83956650728878246</c:v>
                </c:pt>
                <c:pt idx="4323">
                  <c:v>0.83956650728878246</c:v>
                </c:pt>
                <c:pt idx="4324">
                  <c:v>0.83956650728878246</c:v>
                </c:pt>
                <c:pt idx="4325">
                  <c:v>0.83956650728878246</c:v>
                </c:pt>
                <c:pt idx="4326">
                  <c:v>0.83956650728878246</c:v>
                </c:pt>
                <c:pt idx="4327">
                  <c:v>0.83956650728878246</c:v>
                </c:pt>
                <c:pt idx="4328">
                  <c:v>0.83956650728878246</c:v>
                </c:pt>
                <c:pt idx="4329">
                  <c:v>0.83956650728878246</c:v>
                </c:pt>
                <c:pt idx="4330">
                  <c:v>0.83956650728878246</c:v>
                </c:pt>
                <c:pt idx="4331">
                  <c:v>0.83956650728878246</c:v>
                </c:pt>
                <c:pt idx="4332">
                  <c:v>0.83956650728878246</c:v>
                </c:pt>
                <c:pt idx="4333">
                  <c:v>0.83956650728878246</c:v>
                </c:pt>
                <c:pt idx="4334">
                  <c:v>0.83956650728878246</c:v>
                </c:pt>
                <c:pt idx="4335">
                  <c:v>0.83956650728878246</c:v>
                </c:pt>
                <c:pt idx="4336">
                  <c:v>0.83956650728878246</c:v>
                </c:pt>
                <c:pt idx="4337">
                  <c:v>0.83956650728878246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C8DC-0F4D-8AE2-B4B19F3EB5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6099056"/>
        <c:axId val="356089488"/>
      </c:scatterChart>
      <c:valAx>
        <c:axId val="356099056"/>
        <c:scaling>
          <c:logBase val="10"/>
          <c:orientation val="minMax"/>
          <c:min val="100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" sourceLinked="0"/>
        <c:majorTickMark val="none"/>
        <c:minorTickMark val="none"/>
        <c:tickLblPos val="nextTo"/>
        <c:crossAx val="356089488"/>
        <c:crosses val="autoZero"/>
        <c:crossBetween val="midCat"/>
      </c:valAx>
      <c:valAx>
        <c:axId val="356089488"/>
        <c:scaling>
          <c:orientation val="minMax"/>
          <c:max val="1"/>
          <c:min val="0.99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en-US" sz="2000" b="1" i="0" u="none" strike="noStrike" kern="1200" baseline="0">
                <a:solidFill>
                  <a:schemeClr val="tx1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356099056"/>
        <c:crosses val="autoZero"/>
        <c:crossBetween val="midCat"/>
        <c:majorUnit val="2E-3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 algn="ctr">
        <a:defRPr lang="en-US" sz="2000" b="1" i="0" u="none" strike="noStrike" kern="1200" baseline="0">
          <a:solidFill>
            <a:schemeClr val="tx1"/>
          </a:solidFill>
          <a:latin typeface="Georgia" panose="02040502050405020303" pitchFamily="18" charset="0"/>
          <a:ea typeface="+mn-ea"/>
          <a:cs typeface="+mn-cs"/>
        </a:defRPr>
      </a:pPr>
      <a:endParaRPr lang="en-US"/>
    </a:p>
  </c:txPr>
  <c:externalData r:id="rId4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29832606302561304"/>
          <c:y val="8.0416392554467711E-2"/>
          <c:w val="0.57946510182391942"/>
          <c:h val="0.71586238922642309"/>
        </c:manualLayout>
      </c:layout>
      <c:scatterChart>
        <c:scatterStyle val="lineMarker"/>
        <c:varyColors val="0"/>
        <c:ser>
          <c:idx val="0"/>
          <c:order val="0"/>
          <c:tx>
            <c:v>BW-Offloading</c:v>
          </c:tx>
          <c:spPr>
            <a:ln w="38100" cap="rnd">
              <a:solidFill>
                <a:srgbClr val="47D45A"/>
              </a:solidFill>
              <a:round/>
            </a:ln>
            <a:effectLst/>
          </c:spPr>
          <c:marker>
            <c:symbol val="none"/>
          </c:marker>
          <c:xVal>
            <c:numRef>
              <c:f>'Lambda-IO'!$A$1:$A$10000</c:f>
              <c:numCache>
                <c:formatCode>General</c:formatCode>
                <c:ptCount val="10000"/>
                <c:pt idx="0">
                  <c:v>164.89901656471099</c:v>
                </c:pt>
                <c:pt idx="1">
                  <c:v>165.43048144667401</c:v>
                </c:pt>
                <c:pt idx="2">
                  <c:v>167.61015751166201</c:v>
                </c:pt>
                <c:pt idx="3">
                  <c:v>168.39069742360101</c:v>
                </c:pt>
                <c:pt idx="4">
                  <c:v>171.13468430750001</c:v>
                </c:pt>
                <c:pt idx="5">
                  <c:v>173.679133337922</c:v>
                </c:pt>
                <c:pt idx="6">
                  <c:v>173.790481450036</c:v>
                </c:pt>
                <c:pt idx="7">
                  <c:v>173.790481453761</c:v>
                </c:pt>
                <c:pt idx="8">
                  <c:v>174.07761021424</c:v>
                </c:pt>
                <c:pt idx="9">
                  <c:v>174.07761021424</c:v>
                </c:pt>
                <c:pt idx="10">
                  <c:v>174.07761021424</c:v>
                </c:pt>
                <c:pt idx="11">
                  <c:v>174.07761021424</c:v>
                </c:pt>
                <c:pt idx="12">
                  <c:v>174.07761021424</c:v>
                </c:pt>
                <c:pt idx="13">
                  <c:v>174.07761021424</c:v>
                </c:pt>
                <c:pt idx="14">
                  <c:v>174.07761021424</c:v>
                </c:pt>
                <c:pt idx="15">
                  <c:v>174.07761021424</c:v>
                </c:pt>
                <c:pt idx="16">
                  <c:v>174.07761021424</c:v>
                </c:pt>
                <c:pt idx="17">
                  <c:v>174.07761021424</c:v>
                </c:pt>
                <c:pt idx="18">
                  <c:v>174.07761021424</c:v>
                </c:pt>
                <c:pt idx="19">
                  <c:v>174.07761021424</c:v>
                </c:pt>
                <c:pt idx="20">
                  <c:v>174.07761021424</c:v>
                </c:pt>
                <c:pt idx="21">
                  <c:v>174.07761021424</c:v>
                </c:pt>
                <c:pt idx="22">
                  <c:v>174.07761021424</c:v>
                </c:pt>
                <c:pt idx="23">
                  <c:v>174.07761021424</c:v>
                </c:pt>
                <c:pt idx="24">
                  <c:v>174.07761021424</c:v>
                </c:pt>
                <c:pt idx="25">
                  <c:v>174.07761021424</c:v>
                </c:pt>
                <c:pt idx="26">
                  <c:v>174.07761021424</c:v>
                </c:pt>
                <c:pt idx="27">
                  <c:v>174.07761021424</c:v>
                </c:pt>
                <c:pt idx="28">
                  <c:v>174.07761021424</c:v>
                </c:pt>
                <c:pt idx="29">
                  <c:v>174.07761021424</c:v>
                </c:pt>
                <c:pt idx="30">
                  <c:v>174.07761021424</c:v>
                </c:pt>
                <c:pt idx="31">
                  <c:v>174.07761021424</c:v>
                </c:pt>
                <c:pt idx="32">
                  <c:v>174.07761021424</c:v>
                </c:pt>
                <c:pt idx="33">
                  <c:v>174.07761021424</c:v>
                </c:pt>
                <c:pt idx="34">
                  <c:v>174.07761021424</c:v>
                </c:pt>
                <c:pt idx="35">
                  <c:v>174.07761021424</c:v>
                </c:pt>
                <c:pt idx="36">
                  <c:v>174.07761021424</c:v>
                </c:pt>
                <c:pt idx="37">
                  <c:v>174.07761021424</c:v>
                </c:pt>
                <c:pt idx="38">
                  <c:v>174.07761021424</c:v>
                </c:pt>
                <c:pt idx="39">
                  <c:v>174.07761021424</c:v>
                </c:pt>
                <c:pt idx="40">
                  <c:v>174.07761021424</c:v>
                </c:pt>
                <c:pt idx="41">
                  <c:v>174.07761021424</c:v>
                </c:pt>
                <c:pt idx="42">
                  <c:v>174.07761021424</c:v>
                </c:pt>
                <c:pt idx="43">
                  <c:v>174.07761021424</c:v>
                </c:pt>
                <c:pt idx="44">
                  <c:v>174.07761021424</c:v>
                </c:pt>
                <c:pt idx="45">
                  <c:v>174.07761021424</c:v>
                </c:pt>
                <c:pt idx="46">
                  <c:v>174.07761021424</c:v>
                </c:pt>
                <c:pt idx="47">
                  <c:v>174.07761021424</c:v>
                </c:pt>
                <c:pt idx="48">
                  <c:v>174.07761021424</c:v>
                </c:pt>
                <c:pt idx="49">
                  <c:v>174.07761021424</c:v>
                </c:pt>
                <c:pt idx="50">
                  <c:v>174.07761021424</c:v>
                </c:pt>
                <c:pt idx="51">
                  <c:v>174.07761021424</c:v>
                </c:pt>
                <c:pt idx="52">
                  <c:v>174.07761021424</c:v>
                </c:pt>
                <c:pt idx="53">
                  <c:v>174.07761021424</c:v>
                </c:pt>
                <c:pt idx="54">
                  <c:v>174.07761021424</c:v>
                </c:pt>
                <c:pt idx="55">
                  <c:v>174.07761021424</c:v>
                </c:pt>
                <c:pt idx="56">
                  <c:v>174.07761021424</c:v>
                </c:pt>
                <c:pt idx="57">
                  <c:v>174.07761021424</c:v>
                </c:pt>
                <c:pt idx="58">
                  <c:v>174.07761021424</c:v>
                </c:pt>
                <c:pt idx="59">
                  <c:v>174.07761021424</c:v>
                </c:pt>
                <c:pt idx="60">
                  <c:v>174.07761021424</c:v>
                </c:pt>
                <c:pt idx="61">
                  <c:v>174.07761021424</c:v>
                </c:pt>
                <c:pt idx="62">
                  <c:v>174.07761021424</c:v>
                </c:pt>
                <c:pt idx="63">
                  <c:v>174.07761021424</c:v>
                </c:pt>
                <c:pt idx="64">
                  <c:v>174.07761021424</c:v>
                </c:pt>
                <c:pt idx="65">
                  <c:v>174.07761021424</c:v>
                </c:pt>
                <c:pt idx="66">
                  <c:v>174.07761021424</c:v>
                </c:pt>
                <c:pt idx="67">
                  <c:v>174.07761021424</c:v>
                </c:pt>
                <c:pt idx="68">
                  <c:v>174.07761021424</c:v>
                </c:pt>
                <c:pt idx="69">
                  <c:v>174.07761021424</c:v>
                </c:pt>
                <c:pt idx="70">
                  <c:v>174.07761021424</c:v>
                </c:pt>
                <c:pt idx="71">
                  <c:v>174.07761021424</c:v>
                </c:pt>
                <c:pt idx="72">
                  <c:v>174.07761021424</c:v>
                </c:pt>
                <c:pt idx="73">
                  <c:v>174.07761021424</c:v>
                </c:pt>
                <c:pt idx="74">
                  <c:v>174.07761021424</c:v>
                </c:pt>
                <c:pt idx="75">
                  <c:v>174.07761021424</c:v>
                </c:pt>
                <c:pt idx="76">
                  <c:v>174.07761021424</c:v>
                </c:pt>
                <c:pt idx="77">
                  <c:v>174.07761021424</c:v>
                </c:pt>
                <c:pt idx="78">
                  <c:v>174.07761021424</c:v>
                </c:pt>
                <c:pt idx="79">
                  <c:v>174.07761021424</c:v>
                </c:pt>
                <c:pt idx="80">
                  <c:v>174.07761021424</c:v>
                </c:pt>
                <c:pt idx="81">
                  <c:v>174.077610214473</c:v>
                </c:pt>
                <c:pt idx="82">
                  <c:v>174.077610214473</c:v>
                </c:pt>
                <c:pt idx="83">
                  <c:v>174.077610214473</c:v>
                </c:pt>
                <c:pt idx="84">
                  <c:v>174.077610214473</c:v>
                </c:pt>
                <c:pt idx="85">
                  <c:v>174.077610214473</c:v>
                </c:pt>
                <c:pt idx="86">
                  <c:v>174.077610214473</c:v>
                </c:pt>
                <c:pt idx="87">
                  <c:v>174.077610214473</c:v>
                </c:pt>
                <c:pt idx="88">
                  <c:v>174.077610214473</c:v>
                </c:pt>
                <c:pt idx="89">
                  <c:v>174.077610214473</c:v>
                </c:pt>
                <c:pt idx="90">
                  <c:v>174.077610214473</c:v>
                </c:pt>
                <c:pt idx="91">
                  <c:v>174.077610214473</c:v>
                </c:pt>
                <c:pt idx="92">
                  <c:v>174.077610214473</c:v>
                </c:pt>
                <c:pt idx="93">
                  <c:v>174.077610214473</c:v>
                </c:pt>
                <c:pt idx="94">
                  <c:v>174.077610214473</c:v>
                </c:pt>
                <c:pt idx="95">
                  <c:v>174.077610214473</c:v>
                </c:pt>
                <c:pt idx="96">
                  <c:v>174.077610214473</c:v>
                </c:pt>
                <c:pt idx="97">
                  <c:v>174.077610214473</c:v>
                </c:pt>
                <c:pt idx="98">
                  <c:v>174.077610214473</c:v>
                </c:pt>
                <c:pt idx="99">
                  <c:v>174.077610214473</c:v>
                </c:pt>
                <c:pt idx="100">
                  <c:v>174.077610214473</c:v>
                </c:pt>
                <c:pt idx="101">
                  <c:v>174.077610214473</c:v>
                </c:pt>
                <c:pt idx="102">
                  <c:v>174.077610214473</c:v>
                </c:pt>
                <c:pt idx="103">
                  <c:v>174.077610214473</c:v>
                </c:pt>
                <c:pt idx="104">
                  <c:v>174.077610214473</c:v>
                </c:pt>
                <c:pt idx="105">
                  <c:v>174.07761021453101</c:v>
                </c:pt>
                <c:pt idx="106">
                  <c:v>174.07761021453101</c:v>
                </c:pt>
                <c:pt idx="107">
                  <c:v>174.07761021453101</c:v>
                </c:pt>
                <c:pt idx="108">
                  <c:v>174.07761021453101</c:v>
                </c:pt>
                <c:pt idx="109">
                  <c:v>174.07761021453101</c:v>
                </c:pt>
                <c:pt idx="110">
                  <c:v>174.07761021453101</c:v>
                </c:pt>
                <c:pt idx="111">
                  <c:v>174.07761021453101</c:v>
                </c:pt>
                <c:pt idx="112">
                  <c:v>174.07761021453101</c:v>
                </c:pt>
                <c:pt idx="113">
                  <c:v>174.07761021453101</c:v>
                </c:pt>
                <c:pt idx="114">
                  <c:v>174.07761021453101</c:v>
                </c:pt>
                <c:pt idx="115">
                  <c:v>174.07761021453101</c:v>
                </c:pt>
                <c:pt idx="116">
                  <c:v>174.07761021453101</c:v>
                </c:pt>
                <c:pt idx="117">
                  <c:v>174.07761021454601</c:v>
                </c:pt>
                <c:pt idx="118">
                  <c:v>174.07761021454601</c:v>
                </c:pt>
                <c:pt idx="119">
                  <c:v>174.07761021455099</c:v>
                </c:pt>
                <c:pt idx="120">
                  <c:v>174.07761021455099</c:v>
                </c:pt>
                <c:pt idx="121">
                  <c:v>174.07761021455099</c:v>
                </c:pt>
                <c:pt idx="122">
                  <c:v>174.07761021455099</c:v>
                </c:pt>
                <c:pt idx="123">
                  <c:v>174.07761021456099</c:v>
                </c:pt>
                <c:pt idx="124">
                  <c:v>174.07761021459001</c:v>
                </c:pt>
                <c:pt idx="125">
                  <c:v>174.07761021459001</c:v>
                </c:pt>
                <c:pt idx="126">
                  <c:v>174.07761021459001</c:v>
                </c:pt>
                <c:pt idx="127">
                  <c:v>174.07761021459001</c:v>
                </c:pt>
                <c:pt idx="128">
                  <c:v>174.07761021459001</c:v>
                </c:pt>
                <c:pt idx="129">
                  <c:v>174.07761021459001</c:v>
                </c:pt>
                <c:pt idx="130">
                  <c:v>174.07761021459001</c:v>
                </c:pt>
                <c:pt idx="131">
                  <c:v>174.07761021459001</c:v>
                </c:pt>
                <c:pt idx="132">
                  <c:v>174.07761021459001</c:v>
                </c:pt>
                <c:pt idx="133">
                  <c:v>174.07761021459001</c:v>
                </c:pt>
                <c:pt idx="134">
                  <c:v>174.07761021459001</c:v>
                </c:pt>
                <c:pt idx="135">
                  <c:v>174.07761021459001</c:v>
                </c:pt>
                <c:pt idx="136">
                  <c:v>174.07761021459001</c:v>
                </c:pt>
                <c:pt idx="137">
                  <c:v>174.077610214706</c:v>
                </c:pt>
                <c:pt idx="138">
                  <c:v>174.077610214706</c:v>
                </c:pt>
                <c:pt idx="139">
                  <c:v>174.077610214706</c:v>
                </c:pt>
                <c:pt idx="140">
                  <c:v>174.077610214706</c:v>
                </c:pt>
                <c:pt idx="141">
                  <c:v>174.077610214706</c:v>
                </c:pt>
                <c:pt idx="142">
                  <c:v>174.077610214706</c:v>
                </c:pt>
                <c:pt idx="143">
                  <c:v>174.077610214706</c:v>
                </c:pt>
                <c:pt idx="144">
                  <c:v>174.077610214706</c:v>
                </c:pt>
                <c:pt idx="145">
                  <c:v>174.077610214706</c:v>
                </c:pt>
                <c:pt idx="146">
                  <c:v>174.077610214706</c:v>
                </c:pt>
                <c:pt idx="147">
                  <c:v>174.077610214706</c:v>
                </c:pt>
                <c:pt idx="148">
                  <c:v>174.077610214706</c:v>
                </c:pt>
                <c:pt idx="149">
                  <c:v>174.077610214706</c:v>
                </c:pt>
                <c:pt idx="150">
                  <c:v>174.077610214706</c:v>
                </c:pt>
                <c:pt idx="151">
                  <c:v>174.077610214706</c:v>
                </c:pt>
                <c:pt idx="152">
                  <c:v>174.077610214706</c:v>
                </c:pt>
                <c:pt idx="153">
                  <c:v>174.077610214706</c:v>
                </c:pt>
                <c:pt idx="154">
                  <c:v>174.077610214706</c:v>
                </c:pt>
                <c:pt idx="155">
                  <c:v>174.077610214706</c:v>
                </c:pt>
                <c:pt idx="156">
                  <c:v>174.077610214706</c:v>
                </c:pt>
                <c:pt idx="157">
                  <c:v>174.077610214706</c:v>
                </c:pt>
                <c:pt idx="158">
                  <c:v>174.077610214706</c:v>
                </c:pt>
                <c:pt idx="159">
                  <c:v>174.077610214706</c:v>
                </c:pt>
                <c:pt idx="160">
                  <c:v>174.077610214706</c:v>
                </c:pt>
                <c:pt idx="161">
                  <c:v>174.077610214706</c:v>
                </c:pt>
                <c:pt idx="162">
                  <c:v>174.077610214706</c:v>
                </c:pt>
                <c:pt idx="163">
                  <c:v>174.077610214706</c:v>
                </c:pt>
                <c:pt idx="164">
                  <c:v>174.077610214706</c:v>
                </c:pt>
                <c:pt idx="165">
                  <c:v>174.077610214706</c:v>
                </c:pt>
                <c:pt idx="166">
                  <c:v>174.077610214706</c:v>
                </c:pt>
                <c:pt idx="167">
                  <c:v>174.077610214706</c:v>
                </c:pt>
                <c:pt idx="168">
                  <c:v>174.077610214706</c:v>
                </c:pt>
                <c:pt idx="169">
                  <c:v>174.077610214706</c:v>
                </c:pt>
                <c:pt idx="170">
                  <c:v>174.077610214706</c:v>
                </c:pt>
                <c:pt idx="171">
                  <c:v>174.077610214706</c:v>
                </c:pt>
                <c:pt idx="172">
                  <c:v>174.077610214706</c:v>
                </c:pt>
                <c:pt idx="173">
                  <c:v>174.077610214706</c:v>
                </c:pt>
                <c:pt idx="174">
                  <c:v>174.077610214706</c:v>
                </c:pt>
                <c:pt idx="175">
                  <c:v>174.077610214706</c:v>
                </c:pt>
                <c:pt idx="176">
                  <c:v>174.077610214706</c:v>
                </c:pt>
                <c:pt idx="177">
                  <c:v>174.077610214706</c:v>
                </c:pt>
                <c:pt idx="178">
                  <c:v>174.077610214706</c:v>
                </c:pt>
                <c:pt idx="179">
                  <c:v>174.077610214706</c:v>
                </c:pt>
                <c:pt idx="180">
                  <c:v>174.077610214706</c:v>
                </c:pt>
                <c:pt idx="181">
                  <c:v>179.63234857655999</c:v>
                </c:pt>
                <c:pt idx="182">
                  <c:v>181.223567964974</c:v>
                </c:pt>
                <c:pt idx="183">
                  <c:v>181.593965190229</c:v>
                </c:pt>
                <c:pt idx="184">
                  <c:v>184.337952074594</c:v>
                </c:pt>
                <c:pt idx="185">
                  <c:v>252.27962916530601</c:v>
                </c:pt>
                <c:pt idx="186">
                  <c:v>252.34625210613001</c:v>
                </c:pt>
                <c:pt idx="187">
                  <c:v>259.235106402018</c:v>
                </c:pt>
                <c:pt idx="188">
                  <c:v>265.48289693240002</c:v>
                </c:pt>
                <c:pt idx="189">
                  <c:v>326.53893171157603</c:v>
                </c:pt>
                <c:pt idx="190">
                  <c:v>328.85848819557498</c:v>
                </c:pt>
                <c:pt idx="191">
                  <c:v>328.85848819604098</c:v>
                </c:pt>
                <c:pt idx="192">
                  <c:v>338.15522042848102</c:v>
                </c:pt>
                <c:pt idx="193">
                  <c:v>338.15522042918002</c:v>
                </c:pt>
                <c:pt idx="194">
                  <c:v>340.52746386267199</c:v>
                </c:pt>
                <c:pt idx="195">
                  <c:v>340.85581412818198</c:v>
                </c:pt>
                <c:pt idx="196">
                  <c:v>341.57461954839499</c:v>
                </c:pt>
                <c:pt idx="197">
                  <c:v>344.046412990894</c:v>
                </c:pt>
                <c:pt idx="198">
                  <c:v>347.12286558188498</c:v>
                </c:pt>
                <c:pt idx="199">
                  <c:v>347.40710773505202</c:v>
                </c:pt>
                <c:pt idx="200">
                  <c:v>347.58468304644299</c:v>
                </c:pt>
                <c:pt idx="201">
                  <c:v>347.683366334531</c:v>
                </c:pt>
                <c:pt idx="202">
                  <c:v>348.04387230984798</c:v>
                </c:pt>
                <c:pt idx="203">
                  <c:v>348.04387231008099</c:v>
                </c:pt>
                <c:pt idx="204">
                  <c:v>348.04387231008099</c:v>
                </c:pt>
                <c:pt idx="205">
                  <c:v>348.04387231025601</c:v>
                </c:pt>
                <c:pt idx="206">
                  <c:v>348.13522042904498</c:v>
                </c:pt>
                <c:pt idx="207">
                  <c:v>348.15522042848102</c:v>
                </c:pt>
                <c:pt idx="208">
                  <c:v>348.15522042848102</c:v>
                </c:pt>
                <c:pt idx="209">
                  <c:v>348.15522042848102</c:v>
                </c:pt>
                <c:pt idx="210">
                  <c:v>348.15522042918002</c:v>
                </c:pt>
                <c:pt idx="211">
                  <c:v>348.15522042941302</c:v>
                </c:pt>
                <c:pt idx="212">
                  <c:v>429.90865188091902</c:v>
                </c:pt>
                <c:pt idx="213">
                  <c:v>429.90865188091902</c:v>
                </c:pt>
                <c:pt idx="214">
                  <c:v>429.90865188091902</c:v>
                </c:pt>
                <c:pt idx="215">
                  <c:v>429.90865188091902</c:v>
                </c:pt>
                <c:pt idx="216">
                  <c:v>429.90865188091902</c:v>
                </c:pt>
                <c:pt idx="217">
                  <c:v>429.90865188091902</c:v>
                </c:pt>
                <c:pt idx="218">
                  <c:v>429.90865188121097</c:v>
                </c:pt>
                <c:pt idx="219">
                  <c:v>429.90865188138503</c:v>
                </c:pt>
                <c:pt idx="220">
                  <c:v>429.90865188138503</c:v>
                </c:pt>
                <c:pt idx="221">
                  <c:v>430.73325940593998</c:v>
                </c:pt>
                <c:pt idx="222">
                  <c:v>430.82382257375798</c:v>
                </c:pt>
                <c:pt idx="223">
                  <c:v>430.92865188047199</c:v>
                </c:pt>
                <c:pt idx="224">
                  <c:v>431.24921504966898</c:v>
                </c:pt>
                <c:pt idx="225">
                  <c:v>431.44382257340402</c:v>
                </c:pt>
                <c:pt idx="226">
                  <c:v>432.40670826379198</c:v>
                </c:pt>
                <c:pt idx="227">
                  <c:v>432.40784399863298</c:v>
                </c:pt>
                <c:pt idx="228">
                  <c:v>432.98438574373699</c:v>
                </c:pt>
                <c:pt idx="229">
                  <c:v>433.48629703605502</c:v>
                </c:pt>
                <c:pt idx="230">
                  <c:v>435.21428356342898</c:v>
                </c:pt>
                <c:pt idx="231">
                  <c:v>435.42484672926298</c:v>
                </c:pt>
                <c:pt idx="232">
                  <c:v>444.08372039441002</c:v>
                </c:pt>
                <c:pt idx="233">
                  <c:v>449.00704357493601</c:v>
                </c:pt>
                <c:pt idx="234">
                  <c:v>454.26820830814501</c:v>
                </c:pt>
                <c:pt idx="235">
                  <c:v>461.98629703558902</c:v>
                </c:pt>
                <c:pt idx="236">
                  <c:v>463.42686020582897</c:v>
                </c:pt>
                <c:pt idx="237">
                  <c:v>463.55155239591801</c:v>
                </c:pt>
                <c:pt idx="238">
                  <c:v>464.00293544121001</c:v>
                </c:pt>
                <c:pt idx="239">
                  <c:v>465.626979824155</c:v>
                </c:pt>
                <c:pt idx="240">
                  <c:v>465.97935241647002</c:v>
                </c:pt>
                <c:pt idx="241">
                  <c:v>470.99425332038601</c:v>
                </c:pt>
                <c:pt idx="242">
                  <c:v>472.751378648914</c:v>
                </c:pt>
                <c:pt idx="243">
                  <c:v>474.510460981167</c:v>
                </c:pt>
                <c:pt idx="244">
                  <c:v>512.23283064272198</c:v>
                </c:pt>
                <c:pt idx="245">
                  <c:v>512.32785498909595</c:v>
                </c:pt>
                <c:pt idx="246">
                  <c:v>512.70957123720996</c:v>
                </c:pt>
                <c:pt idx="247">
                  <c:v>513.338229559041</c:v>
                </c:pt>
                <c:pt idx="248">
                  <c:v>513.71921235136597</c:v>
                </c:pt>
                <c:pt idx="249">
                  <c:v>516.05966987460795</c:v>
                </c:pt>
                <c:pt idx="250">
                  <c:v>516.15707657052496</c:v>
                </c:pt>
                <c:pt idx="251">
                  <c:v>516.31044085696306</c:v>
                </c:pt>
                <c:pt idx="252">
                  <c:v>516.78718145191601</c:v>
                </c:pt>
                <c:pt idx="253">
                  <c:v>517.79682256607305</c:v>
                </c:pt>
                <c:pt idx="254">
                  <c:v>521.76097654923797</c:v>
                </c:pt>
                <c:pt idx="255">
                  <c:v>522.21283064357704</c:v>
                </c:pt>
                <c:pt idx="256">
                  <c:v>522.23283064272198</c:v>
                </c:pt>
                <c:pt idx="257">
                  <c:v>522.23283064272198</c:v>
                </c:pt>
                <c:pt idx="258">
                  <c:v>522.23283064411896</c:v>
                </c:pt>
                <c:pt idx="259">
                  <c:v>595.78770629689097</c:v>
                </c:pt>
                <c:pt idx="260">
                  <c:v>603.96626209560702</c:v>
                </c:pt>
                <c:pt idx="261">
                  <c:v>604.19182953284997</c:v>
                </c:pt>
                <c:pt idx="262">
                  <c:v>608.12229596264604</c:v>
                </c:pt>
                <c:pt idx="263">
                  <c:v>686.31044085882604</c:v>
                </c:pt>
                <c:pt idx="264">
                  <c:v>686.70665802760004</c:v>
                </c:pt>
                <c:pt idx="265">
                  <c:v>687.79515611613101</c:v>
                </c:pt>
                <c:pt idx="266">
                  <c:v>690.12937931530098</c:v>
                </c:pt>
                <c:pt idx="267">
                  <c:v>690.38805107353198</c:v>
                </c:pt>
                <c:pt idx="268">
                  <c:v>690.78426824230701</c:v>
                </c:pt>
                <c:pt idx="269">
                  <c:v>691.369137892499</c:v>
                </c:pt>
                <c:pt idx="270">
                  <c:v>691.87276633083798</c:v>
                </c:pt>
                <c:pt idx="271">
                  <c:v>693.71754590142496</c:v>
                </c:pt>
                <c:pt idx="272">
                  <c:v>694.20698952954206</c:v>
                </c:pt>
                <c:pt idx="273">
                  <c:v>694.46566128823895</c:v>
                </c:pt>
                <c:pt idx="274">
                  <c:v>695.44674810673996</c:v>
                </c:pt>
                <c:pt idx="275">
                  <c:v>695.83858676394402</c:v>
                </c:pt>
                <c:pt idx="276">
                  <c:v>696.05176910106002</c:v>
                </c:pt>
                <c:pt idx="277">
                  <c:v>696.31044085696306</c:v>
                </c:pt>
                <c:pt idx="278">
                  <c:v>746.28548261988897</c:v>
                </c:pt>
                <c:pt idx="279">
                  <c:v>757.03464812226503</c:v>
                </c:pt>
                <c:pt idx="280">
                  <c:v>757.257344359532</c:v>
                </c:pt>
                <c:pt idx="281">
                  <c:v>758.79531070403698</c:v>
                </c:pt>
                <c:pt idx="282">
                  <c:v>760.29966691927905</c:v>
                </c:pt>
                <c:pt idx="283">
                  <c:v>794.30682526342503</c:v>
                </c:pt>
                <c:pt idx="284">
                  <c:v>850.43191128689796</c:v>
                </c:pt>
                <c:pt idx="285">
                  <c:v>851.77325940591902</c:v>
                </c:pt>
                <c:pt idx="286">
                  <c:v>852.36517069395597</c:v>
                </c:pt>
                <c:pt idx="287">
                  <c:v>852.407081980258</c:v>
                </c:pt>
                <c:pt idx="288">
                  <c:v>852.74112633615698</c:v>
                </c:pt>
                <c:pt idx="289">
                  <c:v>852.83247445500399</c:v>
                </c:pt>
                <c:pt idx="290">
                  <c:v>854.27303762547604</c:v>
                </c:pt>
                <c:pt idx="291">
                  <c:v>854.46708198357305</c:v>
                </c:pt>
                <c:pt idx="292">
                  <c:v>857.76562833972196</c:v>
                </c:pt>
                <c:pt idx="293">
                  <c:v>859.79730376228599</c:v>
                </c:pt>
                <c:pt idx="294">
                  <c:v>859.79730376228599</c:v>
                </c:pt>
                <c:pt idx="295">
                  <c:v>859.79730376228599</c:v>
                </c:pt>
                <c:pt idx="296">
                  <c:v>859.79730376228599</c:v>
                </c:pt>
                <c:pt idx="297">
                  <c:v>859.79730376228599</c:v>
                </c:pt>
                <c:pt idx="298">
                  <c:v>859.79730376228599</c:v>
                </c:pt>
                <c:pt idx="299">
                  <c:v>859.79730376228599</c:v>
                </c:pt>
                <c:pt idx="300">
                  <c:v>859.79730376228599</c:v>
                </c:pt>
                <c:pt idx="301">
                  <c:v>859.79730376228599</c:v>
                </c:pt>
                <c:pt idx="302">
                  <c:v>859.79730376228599</c:v>
                </c:pt>
                <c:pt idx="303">
                  <c:v>859.79730376228599</c:v>
                </c:pt>
                <c:pt idx="304">
                  <c:v>859.79730376228599</c:v>
                </c:pt>
                <c:pt idx="305">
                  <c:v>859.79730376228599</c:v>
                </c:pt>
                <c:pt idx="306">
                  <c:v>859.79730376228599</c:v>
                </c:pt>
                <c:pt idx="307">
                  <c:v>859.79730376228599</c:v>
                </c:pt>
                <c:pt idx="308">
                  <c:v>859.79730376228599</c:v>
                </c:pt>
                <c:pt idx="309">
                  <c:v>859.79730376228599</c:v>
                </c:pt>
                <c:pt idx="310">
                  <c:v>859.79730376228599</c:v>
                </c:pt>
                <c:pt idx="311">
                  <c:v>859.79730376228599</c:v>
                </c:pt>
                <c:pt idx="312">
                  <c:v>859.79730376240298</c:v>
                </c:pt>
                <c:pt idx="313">
                  <c:v>859.79730376240298</c:v>
                </c:pt>
                <c:pt idx="314">
                  <c:v>859.79730376251905</c:v>
                </c:pt>
                <c:pt idx="315">
                  <c:v>859.79730376251905</c:v>
                </c:pt>
                <c:pt idx="316">
                  <c:v>859.79730376275199</c:v>
                </c:pt>
                <c:pt idx="317">
                  <c:v>859.79730376275199</c:v>
                </c:pt>
                <c:pt idx="318">
                  <c:v>859.79730376275199</c:v>
                </c:pt>
                <c:pt idx="319">
                  <c:v>859.79730376275199</c:v>
                </c:pt>
                <c:pt idx="320">
                  <c:v>859.79730376275199</c:v>
                </c:pt>
                <c:pt idx="321">
                  <c:v>859.79730376275199</c:v>
                </c:pt>
                <c:pt idx="322">
                  <c:v>859.79730376275199</c:v>
                </c:pt>
                <c:pt idx="323">
                  <c:v>860.15378326317295</c:v>
                </c:pt>
                <c:pt idx="324">
                  <c:v>860.38805107353198</c:v>
                </c:pt>
                <c:pt idx="325">
                  <c:v>860.43191128689796</c:v>
                </c:pt>
                <c:pt idx="326">
                  <c:v>860.75056316796599</c:v>
                </c:pt>
                <c:pt idx="327">
                  <c:v>860.81730376230496</c:v>
                </c:pt>
                <c:pt idx="328">
                  <c:v>860.81730376236305</c:v>
                </c:pt>
                <c:pt idx="329">
                  <c:v>860.81730376245105</c:v>
                </c:pt>
                <c:pt idx="330">
                  <c:v>860.81730376253802</c:v>
                </c:pt>
                <c:pt idx="331">
                  <c:v>860.81730376253802</c:v>
                </c:pt>
                <c:pt idx="332">
                  <c:v>860.81730376277096</c:v>
                </c:pt>
                <c:pt idx="333">
                  <c:v>860.81730376277096</c:v>
                </c:pt>
                <c:pt idx="334">
                  <c:v>860.81730376277096</c:v>
                </c:pt>
                <c:pt idx="335">
                  <c:v>860.81730376277096</c:v>
                </c:pt>
                <c:pt idx="336">
                  <c:v>860.81730376277096</c:v>
                </c:pt>
                <c:pt idx="337">
                  <c:v>860.81730376277096</c:v>
                </c:pt>
                <c:pt idx="338">
                  <c:v>860.81730376277096</c:v>
                </c:pt>
                <c:pt idx="339">
                  <c:v>860.81730376277096</c:v>
                </c:pt>
                <c:pt idx="340">
                  <c:v>860.81730376277096</c:v>
                </c:pt>
                <c:pt idx="341">
                  <c:v>860.91228320635798</c:v>
                </c:pt>
                <c:pt idx="342">
                  <c:v>860.91517069260499</c:v>
                </c:pt>
                <c:pt idx="343">
                  <c:v>861.36517069302499</c:v>
                </c:pt>
                <c:pt idx="344">
                  <c:v>861.39726231060899</c:v>
                </c:pt>
                <c:pt idx="345">
                  <c:v>861.45191128691602</c:v>
                </c:pt>
                <c:pt idx="346">
                  <c:v>861.48854971583899</c:v>
                </c:pt>
                <c:pt idx="347">
                  <c:v>861.56325940694603</c:v>
                </c:pt>
                <c:pt idx="348">
                  <c:v>861.68112633656699</c:v>
                </c:pt>
                <c:pt idx="349">
                  <c:v>862.14902762276995</c:v>
                </c:pt>
                <c:pt idx="350">
                  <c:v>862.83327685668996</c:v>
                </c:pt>
                <c:pt idx="351">
                  <c:v>863.11835841182597</c:v>
                </c:pt>
                <c:pt idx="352">
                  <c:v>863.502842622809</c:v>
                </c:pt>
                <c:pt idx="353">
                  <c:v>863.99380719335704</c:v>
                </c:pt>
                <c:pt idx="354">
                  <c:v>864.320356105163</c:v>
                </c:pt>
                <c:pt idx="355">
                  <c:v>864.54284262284602</c:v>
                </c:pt>
                <c:pt idx="356">
                  <c:v>864.942235189955</c:v>
                </c:pt>
                <c:pt idx="357">
                  <c:v>866.14191956259299</c:v>
                </c:pt>
                <c:pt idx="358">
                  <c:v>866.14442259818304</c:v>
                </c:pt>
                <c:pt idx="359">
                  <c:v>866.83467299211702</c:v>
                </c:pt>
                <c:pt idx="360">
                  <c:v>867.19596862606704</c:v>
                </c:pt>
                <c:pt idx="361">
                  <c:v>868.07141740806401</c:v>
                </c:pt>
                <c:pt idx="362">
                  <c:v>869.00960346561601</c:v>
                </c:pt>
                <c:pt idx="363">
                  <c:v>870.38805107120402</c:v>
                </c:pt>
                <c:pt idx="364">
                  <c:v>873.00057152908903</c:v>
                </c:pt>
                <c:pt idx="365">
                  <c:v>873.55640751123406</c:v>
                </c:pt>
                <c:pt idx="366">
                  <c:v>874.79773740982603</c:v>
                </c:pt>
                <c:pt idx="367">
                  <c:v>877.57529911282404</c:v>
                </c:pt>
                <c:pt idx="368">
                  <c:v>878.61529911286198</c:v>
                </c:pt>
                <c:pt idx="369">
                  <c:v>879.24130391143206</c:v>
                </c:pt>
                <c:pt idx="370">
                  <c:v>881.362252681516</c:v>
                </c:pt>
                <c:pt idx="371">
                  <c:v>881.51303762942496</c:v>
                </c:pt>
                <c:pt idx="372">
                  <c:v>881.72034139232699</c:v>
                </c:pt>
                <c:pt idx="373">
                  <c:v>889.774163504596</c:v>
                </c:pt>
                <c:pt idx="374">
                  <c:v>890.81416350463405</c:v>
                </c:pt>
                <c:pt idx="375">
                  <c:v>891.52204750012595</c:v>
                </c:pt>
                <c:pt idx="376">
                  <c:v>903.51686019915996</c:v>
                </c:pt>
                <c:pt idx="377">
                  <c:v>905.27563167363405</c:v>
                </c:pt>
                <c:pt idx="378">
                  <c:v>906.31563167367096</c:v>
                </c:pt>
                <c:pt idx="379">
                  <c:v>906.60642773425195</c:v>
                </c:pt>
                <c:pt idx="380">
                  <c:v>907.88225267361804</c:v>
                </c:pt>
                <c:pt idx="381">
                  <c:v>907.90225267363701</c:v>
                </c:pt>
                <c:pt idx="382">
                  <c:v>917.86008730938102</c:v>
                </c:pt>
                <c:pt idx="383">
                  <c:v>917.87687860894903</c:v>
                </c:pt>
                <c:pt idx="384">
                  <c:v>918.90008730941895</c:v>
                </c:pt>
                <c:pt idx="385">
                  <c:v>921.07293522474299</c:v>
                </c:pt>
                <c:pt idx="386">
                  <c:v>930.95033868175199</c:v>
                </c:pt>
                <c:pt idx="387">
                  <c:v>936.02932551968797</c:v>
                </c:pt>
                <c:pt idx="388">
                  <c:v>938.68335223942995</c:v>
                </c:pt>
                <c:pt idx="389">
                  <c:v>941.73168681934396</c:v>
                </c:pt>
                <c:pt idx="390">
                  <c:v>942.657928695902</c:v>
                </c:pt>
                <c:pt idx="391">
                  <c:v>947.763635726296</c:v>
                </c:pt>
                <c:pt idx="392">
                  <c:v>948.87918298802094</c:v>
                </c:pt>
                <c:pt idx="393">
                  <c:v>951.26243411470205</c:v>
                </c:pt>
                <c:pt idx="394">
                  <c:v>953.99491399247199</c:v>
                </c:pt>
                <c:pt idx="395">
                  <c:v>964.05533486511501</c:v>
                </c:pt>
                <c:pt idx="396">
                  <c:v>965.46557654370497</c:v>
                </c:pt>
                <c:pt idx="397">
                  <c:v>965.80162147805095</c:v>
                </c:pt>
                <c:pt idx="398">
                  <c:v>971.31852998118802</c:v>
                </c:pt>
                <c:pt idx="399">
                  <c:v>997.00002945680103</c:v>
                </c:pt>
                <c:pt idx="400">
                  <c:v>1015.50991718377</c:v>
                </c:pt>
                <c:pt idx="401">
                  <c:v>1018.4423289895</c:v>
                </c:pt>
                <c:pt idx="402">
                  <c:v>1019.86938361916</c:v>
                </c:pt>
                <c:pt idx="403">
                  <c:v>1021.96692466281</c:v>
                </c:pt>
                <c:pt idx="404">
                  <c:v>1022.00439781695</c:v>
                </c:pt>
                <c:pt idx="405">
                  <c:v>1024.2493728157101</c:v>
                </c:pt>
                <c:pt idx="406">
                  <c:v>1027.1659962404501</c:v>
                </c:pt>
                <c:pt idx="407">
                  <c:v>1028.37765003088</c:v>
                </c:pt>
                <c:pt idx="408">
                  <c:v>1028.5016180770399</c:v>
                </c:pt>
                <c:pt idx="409">
                  <c:v>1028.69653625553</c:v>
                </c:pt>
                <c:pt idx="410">
                  <c:v>1032.2606773721</c:v>
                </c:pt>
                <c:pt idx="411">
                  <c:v>1032.88451744895</c:v>
                </c:pt>
                <c:pt idx="412">
                  <c:v>1033.6341291936101</c:v>
                </c:pt>
                <c:pt idx="413">
                  <c:v>1033.8549139767399</c:v>
                </c:pt>
                <c:pt idx="414">
                  <c:v>1034.4656612854401</c:v>
                </c:pt>
                <c:pt idx="415">
                  <c:v>1034.5543508077899</c:v>
                </c:pt>
                <c:pt idx="416">
                  <c:v>1035.10414588311</c:v>
                </c:pt>
                <c:pt idx="417">
                  <c:v>1035.70904056169</c:v>
                </c:pt>
                <c:pt idx="418">
                  <c:v>1035.8639709250999</c:v>
                </c:pt>
                <c:pt idx="419">
                  <c:v>1035.9138926796099</c:v>
                </c:pt>
                <c:pt idx="420">
                  <c:v>1035.94721354637</c:v>
                </c:pt>
                <c:pt idx="421">
                  <c:v>1035.9811706622199</c:v>
                </c:pt>
                <c:pt idx="422">
                  <c:v>1036.0649494295899</c:v>
                </c:pt>
                <c:pt idx="423">
                  <c:v>1036.14451745059</c:v>
                </c:pt>
                <c:pt idx="424">
                  <c:v>1036.9489254537</c:v>
                </c:pt>
                <c:pt idx="425">
                  <c:v>1036.9792354186</c:v>
                </c:pt>
                <c:pt idx="426">
                  <c:v>1037.0286787006401</c:v>
                </c:pt>
                <c:pt idx="427">
                  <c:v>1037.3397701121801</c:v>
                </c:pt>
                <c:pt idx="428">
                  <c:v>1037.38752013817</c:v>
                </c:pt>
                <c:pt idx="429">
                  <c:v>1037.53502437775</c:v>
                </c:pt>
                <c:pt idx="430">
                  <c:v>1037.7087504956801</c:v>
                </c:pt>
                <c:pt idx="431">
                  <c:v>1037.7586722506601</c:v>
                </c:pt>
                <c:pt idx="432">
                  <c:v>1037.7919931169599</c:v>
                </c:pt>
                <c:pt idx="433">
                  <c:v>1037.82595023312</c:v>
                </c:pt>
                <c:pt idx="434">
                  <c:v>1037.9143802025301</c:v>
                </c:pt>
                <c:pt idx="435">
                  <c:v>1038.1250327944199</c:v>
                </c:pt>
                <c:pt idx="436">
                  <c:v>1038.1398317944199</c:v>
                </c:pt>
                <c:pt idx="437">
                  <c:v>1038.37734809331</c:v>
                </c:pt>
                <c:pt idx="438">
                  <c:v>1038.4072855275499</c:v>
                </c:pt>
                <c:pt idx="439">
                  <c:v>1038.54327149968</c:v>
                </c:pt>
                <c:pt idx="440">
                  <c:v>1039.1845496837</c:v>
                </c:pt>
                <c:pt idx="441">
                  <c:v>1039.3798039487999</c:v>
                </c:pt>
                <c:pt idx="442">
                  <c:v>1039.78665077593</c:v>
                </c:pt>
                <c:pt idx="443">
                  <c:v>1039.9415811398001</c:v>
                </c:pt>
                <c:pt idx="444">
                  <c:v>1040.0248237610699</c:v>
                </c:pt>
                <c:pt idx="445">
                  <c:v>1040.05878087677</c:v>
                </c:pt>
                <c:pt idx="446">
                  <c:v>1040.1425596438301</c:v>
                </c:pt>
                <c:pt idx="447">
                  <c:v>1040.2221276648299</c:v>
                </c:pt>
                <c:pt idx="448">
                  <c:v>1041.0265356684099</c:v>
                </c:pt>
                <c:pt idx="449">
                  <c:v>1041.05684563308</c:v>
                </c:pt>
                <c:pt idx="450">
                  <c:v>1041.4651303524099</c:v>
                </c:pt>
                <c:pt idx="451">
                  <c:v>1041.78636071039</c:v>
                </c:pt>
                <c:pt idx="452">
                  <c:v>1041.8362824651399</c:v>
                </c:pt>
                <c:pt idx="453">
                  <c:v>1041.8696033316601</c:v>
                </c:pt>
                <c:pt idx="454">
                  <c:v>1041.9035604476701</c:v>
                </c:pt>
                <c:pt idx="455">
                  <c:v>1041.9097432830599</c:v>
                </c:pt>
                <c:pt idx="456">
                  <c:v>1042.4848957420299</c:v>
                </c:pt>
                <c:pt idx="457">
                  <c:v>1042.62088171392</c:v>
                </c:pt>
                <c:pt idx="458">
                  <c:v>1042.8713152389901</c:v>
                </c:pt>
                <c:pt idx="459">
                  <c:v>1042.9016252041299</c:v>
                </c:pt>
                <c:pt idx="460">
                  <c:v>1042.97586556803</c:v>
                </c:pt>
                <c:pt idx="461">
                  <c:v>1043.1985618053</c:v>
                </c:pt>
                <c:pt idx="462">
                  <c:v>1043.2621598979399</c:v>
                </c:pt>
                <c:pt idx="463">
                  <c:v>1043.30990992393</c:v>
                </c:pt>
                <c:pt idx="464">
                  <c:v>1043.45741416327</c:v>
                </c:pt>
                <c:pt idx="465">
                  <c:v>1043.68106203619</c:v>
                </c:pt>
                <c:pt idx="466">
                  <c:v>1043.8642609901699</c:v>
                </c:pt>
                <c:pt idx="467">
                  <c:v>1044.2997378790701</c:v>
                </c:pt>
                <c:pt idx="468">
                  <c:v>1153.5890485513901</c:v>
                </c:pt>
                <c:pt idx="469">
                  <c:v>1159.8751853471599</c:v>
                </c:pt>
                <c:pt idx="470">
                  <c:v>1172.37213892862</c:v>
                </c:pt>
                <c:pt idx="471">
                  <c:v>1177.8910005262501</c:v>
                </c:pt>
                <c:pt idx="472">
                  <c:v>1178.9483186099601</c:v>
                </c:pt>
                <c:pt idx="473">
                  <c:v>1188.70396258495</c:v>
                </c:pt>
                <c:pt idx="474">
                  <c:v>1208.6319610225</c:v>
                </c:pt>
                <c:pt idx="475">
                  <c:v>1208.9036563064401</c:v>
                </c:pt>
                <c:pt idx="476">
                  <c:v>1208.94695638958</c:v>
                </c:pt>
                <c:pt idx="477">
                  <c:v>1209.02823229506</c:v>
                </c:pt>
                <c:pt idx="478">
                  <c:v>1209.0532273044801</c:v>
                </c:pt>
                <c:pt idx="479">
                  <c:v>1209.0664775623</c:v>
                </c:pt>
                <c:pt idx="480">
                  <c:v>1209.1567849283999</c:v>
                </c:pt>
                <c:pt idx="481">
                  <c:v>1209.1738641946199</c:v>
                </c:pt>
                <c:pt idx="482">
                  <c:v>1209.1749583063599</c:v>
                </c:pt>
                <c:pt idx="483">
                  <c:v>1209.3234547125101</c:v>
                </c:pt>
                <c:pt idx="484">
                  <c:v>1209.3377042296299</c:v>
                </c:pt>
                <c:pt idx="485">
                  <c:v>1209.47919778863</c:v>
                </c:pt>
                <c:pt idx="486">
                  <c:v>1210.40446214657</c:v>
                </c:pt>
                <c:pt idx="487">
                  <c:v>1210.60026440501</c:v>
                </c:pt>
                <c:pt idx="488">
                  <c:v>1210.73888223432</c:v>
                </c:pt>
                <c:pt idx="489">
                  <c:v>1210.7917359610999</c:v>
                </c:pt>
                <c:pt idx="490">
                  <c:v>1210.9112571333501</c:v>
                </c:pt>
                <c:pt idx="491">
                  <c:v>1211.0015644989901</c:v>
                </c:pt>
                <c:pt idx="492">
                  <c:v>1211.0197378778801</c:v>
                </c:pt>
                <c:pt idx="493">
                  <c:v>1211.16823428357</c:v>
                </c:pt>
                <c:pt idx="494">
                  <c:v>1211.1824838002201</c:v>
                </c:pt>
                <c:pt idx="495">
                  <c:v>1211.2610629384801</c:v>
                </c:pt>
                <c:pt idx="496">
                  <c:v>1211.2997526027</c:v>
                </c:pt>
                <c:pt idx="497">
                  <c:v>1211.41210098378</c:v>
                </c:pt>
                <c:pt idx="498">
                  <c:v>1211.71202843231</c:v>
                </c:pt>
                <c:pt idx="499">
                  <c:v>1211.7156023436601</c:v>
                </c:pt>
                <c:pt idx="500">
                  <c:v>1211.8406249331299</c:v>
                </c:pt>
                <c:pt idx="501">
                  <c:v>1211.8734591733601</c:v>
                </c:pt>
                <c:pt idx="502">
                  <c:v>1212.1449205763599</c:v>
                </c:pt>
                <c:pt idx="503">
                  <c:v>1212.4919693302299</c:v>
                </c:pt>
                <c:pt idx="504">
                  <c:v>1212.51493807509</c:v>
                </c:pt>
                <c:pt idx="505">
                  <c:v>1212.63651553262</c:v>
                </c:pt>
                <c:pt idx="506">
                  <c:v>1212.9578238834999</c:v>
                </c:pt>
                <c:pt idx="507">
                  <c:v>1212.9812665209099</c:v>
                </c:pt>
                <c:pt idx="508">
                  <c:v>1213.0130138546201</c:v>
                </c:pt>
                <c:pt idx="509">
                  <c:v>1213.0245666038199</c:v>
                </c:pt>
                <c:pt idx="510">
                  <c:v>1213.0272633708</c:v>
                </c:pt>
                <c:pt idx="511">
                  <c:v>1213.10584250953</c:v>
                </c:pt>
                <c:pt idx="512">
                  <c:v>1213.14408777677</c:v>
                </c:pt>
                <c:pt idx="513">
                  <c:v>1213.2343951431101</c:v>
                </c:pt>
                <c:pt idx="514">
                  <c:v>1213.25147440917</c:v>
                </c:pt>
                <c:pt idx="515">
                  <c:v>1213.2525685206001</c:v>
                </c:pt>
                <c:pt idx="516">
                  <c:v>1213.4010649269901</c:v>
                </c:pt>
                <c:pt idx="517">
                  <c:v>1213.4153144443401</c:v>
                </c:pt>
                <c:pt idx="518">
                  <c:v>1213.5568080031901</c:v>
                </c:pt>
                <c:pt idx="519">
                  <c:v>1213.584864425</c:v>
                </c:pt>
                <c:pt idx="520">
                  <c:v>1214.23487197142</c:v>
                </c:pt>
                <c:pt idx="521">
                  <c:v>1214.3367489012801</c:v>
                </c:pt>
                <c:pt idx="522">
                  <c:v>1214.37146231718</c:v>
                </c:pt>
                <c:pt idx="523">
                  <c:v>1214.48207236081</c:v>
                </c:pt>
                <c:pt idx="524">
                  <c:v>1214.8693461753401</c:v>
                </c:pt>
                <c:pt idx="525">
                  <c:v>1214.9506220805899</c:v>
                </c:pt>
                <c:pt idx="526">
                  <c:v>1214.9756170902399</c:v>
                </c:pt>
                <c:pt idx="527">
                  <c:v>1214.9774331767101</c:v>
                </c:pt>
                <c:pt idx="528">
                  <c:v>1214.9888673478199</c:v>
                </c:pt>
                <c:pt idx="529">
                  <c:v>1215.07917471369</c:v>
                </c:pt>
                <c:pt idx="530">
                  <c:v>1215.09734809212</c:v>
                </c:pt>
                <c:pt idx="531">
                  <c:v>1215.24584449804</c:v>
                </c:pt>
                <c:pt idx="532">
                  <c:v>1215.26009401492</c:v>
                </c:pt>
                <c:pt idx="533">
                  <c:v>1215.3773628172901</c:v>
                </c:pt>
                <c:pt idx="534">
                  <c:v>1215.4015875740699</c:v>
                </c:pt>
                <c:pt idx="535">
                  <c:v>1215.7896386468699</c:v>
                </c:pt>
                <c:pt idx="536">
                  <c:v>1215.7932125582499</c:v>
                </c:pt>
                <c:pt idx="537">
                  <c:v>1215.98735349765</c:v>
                </c:pt>
                <c:pt idx="538">
                  <c:v>1216.2225307906001</c:v>
                </c:pt>
                <c:pt idx="539">
                  <c:v>1216.6612720196099</c:v>
                </c:pt>
                <c:pt idx="540">
                  <c:v>1216.71412574686</c:v>
                </c:pt>
                <c:pt idx="541">
                  <c:v>1216.7533792266599</c:v>
                </c:pt>
                <c:pt idx="542">
                  <c:v>1216.87498864904</c:v>
                </c:pt>
                <c:pt idx="543">
                  <c:v>1216.9421276636399</c:v>
                </c:pt>
                <c:pt idx="544">
                  <c:v>1217.0906240690899</c:v>
                </c:pt>
                <c:pt idx="545">
                  <c:v>1217.1048735855099</c:v>
                </c:pt>
                <c:pt idx="546">
                  <c:v>1217.1834527240101</c:v>
                </c:pt>
                <c:pt idx="547">
                  <c:v>1217.31200535781</c:v>
                </c:pt>
                <c:pt idx="548">
                  <c:v>1217.63441821775</c:v>
                </c:pt>
                <c:pt idx="549">
                  <c:v>1217.76301471889</c:v>
                </c:pt>
                <c:pt idx="550">
                  <c:v>1217.7958489591199</c:v>
                </c:pt>
                <c:pt idx="551">
                  <c:v>1218.4143591157599</c:v>
                </c:pt>
                <c:pt idx="552">
                  <c:v>1280.4319112882899</c:v>
                </c:pt>
                <c:pt idx="553">
                  <c:v>1280.52325940574</c:v>
                </c:pt>
                <c:pt idx="554">
                  <c:v>1280.5232594059701</c:v>
                </c:pt>
                <c:pt idx="555">
                  <c:v>1280.5232594059701</c:v>
                </c:pt>
                <c:pt idx="556">
                  <c:v>1280.5232594059701</c:v>
                </c:pt>
                <c:pt idx="557">
                  <c:v>1280.52325940632</c:v>
                </c:pt>
                <c:pt idx="558">
                  <c:v>1280.5232594069</c:v>
                </c:pt>
                <c:pt idx="559">
                  <c:v>1280.5432594059901</c:v>
                </c:pt>
                <c:pt idx="560">
                  <c:v>1280.54325940634</c:v>
                </c:pt>
                <c:pt idx="561">
                  <c:v>1280.54325940692</c:v>
                </c:pt>
                <c:pt idx="562">
                  <c:v>1280.93325940612</c:v>
                </c:pt>
                <c:pt idx="563">
                  <c:v>1280.9332594070499</c:v>
                </c:pt>
                <c:pt idx="564">
                  <c:v>1281.0665188114999</c:v>
                </c:pt>
                <c:pt idx="565">
                  <c:v>1281.1178669303099</c:v>
                </c:pt>
                <c:pt idx="566">
                  <c:v>1281.19786692969</c:v>
                </c:pt>
                <c:pt idx="567">
                  <c:v>1281.19786692969</c:v>
                </c:pt>
                <c:pt idx="568">
                  <c:v>1281.1978669303901</c:v>
                </c:pt>
                <c:pt idx="569">
                  <c:v>1281.2692150492201</c:v>
                </c:pt>
                <c:pt idx="570">
                  <c:v>1281.2692150492201</c:v>
                </c:pt>
                <c:pt idx="571">
                  <c:v>1281.2692150492201</c:v>
                </c:pt>
                <c:pt idx="572">
                  <c:v>1281.26921504957</c:v>
                </c:pt>
                <c:pt idx="573">
                  <c:v>1281.26921505015</c:v>
                </c:pt>
                <c:pt idx="574">
                  <c:v>1281.26921505108</c:v>
                </c:pt>
                <c:pt idx="575">
                  <c:v>1281.3605631682999</c:v>
                </c:pt>
                <c:pt idx="576">
                  <c:v>1281.3605631682999</c:v>
                </c:pt>
                <c:pt idx="577">
                  <c:v>1281.63921505026</c:v>
                </c:pt>
                <c:pt idx="578">
                  <c:v>1281.7378669315899</c:v>
                </c:pt>
                <c:pt idx="579">
                  <c:v>1281.97517069336</c:v>
                </c:pt>
                <c:pt idx="580">
                  <c:v>1282.0682083256499</c:v>
                </c:pt>
                <c:pt idx="581">
                  <c:v>1282.0865188115199</c:v>
                </c:pt>
                <c:pt idx="582">
                  <c:v>1282.0865188119899</c:v>
                </c:pt>
                <c:pt idx="583">
                  <c:v>1282.08651881269</c:v>
                </c:pt>
                <c:pt idx="584">
                  <c:v>1282.8838225752099</c:v>
                </c:pt>
                <c:pt idx="585">
                  <c:v>1283.3322960934599</c:v>
                </c:pt>
                <c:pt idx="586">
                  <c:v>1283.62494891299</c:v>
                </c:pt>
                <c:pt idx="587">
                  <c:v>1284.4109045621001</c:v>
                </c:pt>
                <c:pt idx="588">
                  <c:v>1284.7042338363799</c:v>
                </c:pt>
                <c:pt idx="589">
                  <c:v>1285.00124591588</c:v>
                </c:pt>
                <c:pt idx="590">
                  <c:v>1285.29090456105</c:v>
                </c:pt>
                <c:pt idx="591">
                  <c:v>1287.7281908341599</c:v>
                </c:pt>
                <c:pt idx="592">
                  <c:v>1288.51698013488</c:v>
                </c:pt>
                <c:pt idx="593">
                  <c:v>1289.2805631696201</c:v>
                </c:pt>
                <c:pt idx="594">
                  <c:v>1289.30056316778</c:v>
                </c:pt>
                <c:pt idx="595">
                  <c:v>1289.30056316778</c:v>
                </c:pt>
                <c:pt idx="596">
                  <c:v>1289.3005631680101</c:v>
                </c:pt>
                <c:pt idx="597">
                  <c:v>1289.3005631680101</c:v>
                </c:pt>
                <c:pt idx="598">
                  <c:v>1289.38438574201</c:v>
                </c:pt>
                <c:pt idx="599">
                  <c:v>1289.4832594057</c:v>
                </c:pt>
                <c:pt idx="600">
                  <c:v>1289.4832594057</c:v>
                </c:pt>
                <c:pt idx="601">
                  <c:v>1289.4832594057</c:v>
                </c:pt>
                <c:pt idx="602">
                  <c:v>1289.4832594059401</c:v>
                </c:pt>
                <c:pt idx="603">
                  <c:v>1289.4832594059401</c:v>
                </c:pt>
                <c:pt idx="604">
                  <c:v>1289.4832594059401</c:v>
                </c:pt>
                <c:pt idx="605">
                  <c:v>1289.4832594059401</c:v>
                </c:pt>
                <c:pt idx="606">
                  <c:v>1289.4832594059401</c:v>
                </c:pt>
                <c:pt idx="607">
                  <c:v>1289.48325940687</c:v>
                </c:pt>
                <c:pt idx="608">
                  <c:v>1289.5032594054901</c:v>
                </c:pt>
                <c:pt idx="609">
                  <c:v>1289.5032594054901</c:v>
                </c:pt>
                <c:pt idx="610">
                  <c:v>1289.50325940572</c:v>
                </c:pt>
                <c:pt idx="611">
                  <c:v>1289.59921504929</c:v>
                </c:pt>
                <c:pt idx="612">
                  <c:v>1289.68595564365</c:v>
                </c:pt>
                <c:pt idx="613">
                  <c:v>1289.68595564411</c:v>
                </c:pt>
                <c:pt idx="614">
                  <c:v>1289.7059556432</c:v>
                </c:pt>
                <c:pt idx="615">
                  <c:v>1289.7059556432</c:v>
                </c:pt>
                <c:pt idx="616">
                  <c:v>1289.7059556432</c:v>
                </c:pt>
                <c:pt idx="617">
                  <c:v>1289.70595564413</c:v>
                </c:pt>
                <c:pt idx="618">
                  <c:v>1289.70595564413</c:v>
                </c:pt>
                <c:pt idx="619">
                  <c:v>1289.72595564275</c:v>
                </c:pt>
                <c:pt idx="620">
                  <c:v>1289.72595564275</c:v>
                </c:pt>
                <c:pt idx="621">
                  <c:v>1289.72595564275</c:v>
                </c:pt>
                <c:pt idx="622">
                  <c:v>1289.72595564275</c:v>
                </c:pt>
                <c:pt idx="623">
                  <c:v>1289.72595564275</c:v>
                </c:pt>
                <c:pt idx="624">
                  <c:v>1289.7259556434501</c:v>
                </c:pt>
                <c:pt idx="625">
                  <c:v>1289.7259556434501</c:v>
                </c:pt>
                <c:pt idx="626">
                  <c:v>1289.7259556434501</c:v>
                </c:pt>
                <c:pt idx="627">
                  <c:v>1289.72595564415</c:v>
                </c:pt>
                <c:pt idx="628">
                  <c:v>1289.72595564415</c:v>
                </c:pt>
                <c:pt idx="629">
                  <c:v>1289.89325940562</c:v>
                </c:pt>
                <c:pt idx="630">
                  <c:v>1289.89325940597</c:v>
                </c:pt>
                <c:pt idx="631">
                  <c:v>1289.89325940608</c:v>
                </c:pt>
                <c:pt idx="632">
                  <c:v>1290.0959556437999</c:v>
                </c:pt>
                <c:pt idx="633">
                  <c:v>1290.0978669323899</c:v>
                </c:pt>
                <c:pt idx="634">
                  <c:v>1290.1159556433499</c:v>
                </c:pt>
                <c:pt idx="635">
                  <c:v>1290.1159556433499</c:v>
                </c:pt>
                <c:pt idx="636">
                  <c:v>1290.1159556442799</c:v>
                </c:pt>
                <c:pt idx="637">
                  <c:v>1290.1359556433699</c:v>
                </c:pt>
                <c:pt idx="638">
                  <c:v>1290.3405631678099</c:v>
                </c:pt>
                <c:pt idx="639">
                  <c:v>1290.34056316805</c:v>
                </c:pt>
                <c:pt idx="640">
                  <c:v>1290.3405631684</c:v>
                </c:pt>
                <c:pt idx="641">
                  <c:v>1290.3405631688599</c:v>
                </c:pt>
                <c:pt idx="642">
                  <c:v>1290.3405631696801</c:v>
                </c:pt>
                <c:pt idx="643">
                  <c:v>1290.4316004305099</c:v>
                </c:pt>
                <c:pt idx="644">
                  <c:v>1290.43191128689</c:v>
                </c:pt>
                <c:pt idx="645">
                  <c:v>1290.4319112871799</c:v>
                </c:pt>
                <c:pt idx="646">
                  <c:v>1290.4319112875901</c:v>
                </c:pt>
                <c:pt idx="647">
                  <c:v>1290.4319112882899</c:v>
                </c:pt>
                <c:pt idx="648">
                  <c:v>1290.6146075250499</c:v>
                </c:pt>
                <c:pt idx="649">
                  <c:v>1290.6146075250499</c:v>
                </c:pt>
                <c:pt idx="650">
                  <c:v>1290.6146075250499</c:v>
                </c:pt>
                <c:pt idx="651">
                  <c:v>1290.6146075250499</c:v>
                </c:pt>
                <c:pt idx="652">
                  <c:v>1290.6146075250499</c:v>
                </c:pt>
                <c:pt idx="653">
                  <c:v>1290.6146075255199</c:v>
                </c:pt>
                <c:pt idx="654">
                  <c:v>1290.6146075255199</c:v>
                </c:pt>
                <c:pt idx="655">
                  <c:v>1290.6146075255199</c:v>
                </c:pt>
                <c:pt idx="656">
                  <c:v>1290.7059556432</c:v>
                </c:pt>
                <c:pt idx="657">
                  <c:v>1290.70595564413</c:v>
                </c:pt>
                <c:pt idx="658">
                  <c:v>1290.70595564413</c:v>
                </c:pt>
                <c:pt idx="659">
                  <c:v>1290.70595564413</c:v>
                </c:pt>
                <c:pt idx="660">
                  <c:v>1290.7259556434501</c:v>
                </c:pt>
                <c:pt idx="661">
                  <c:v>1290.7259556434501</c:v>
                </c:pt>
                <c:pt idx="662">
                  <c:v>1290.7259556435699</c:v>
                </c:pt>
                <c:pt idx="663">
                  <c:v>1290.7259556438</c:v>
                </c:pt>
                <c:pt idx="664">
                  <c:v>1290.7259556438</c:v>
                </c:pt>
                <c:pt idx="665">
                  <c:v>1290.72595564415</c:v>
                </c:pt>
                <c:pt idx="666">
                  <c:v>1290.72595564415</c:v>
                </c:pt>
                <c:pt idx="667">
                  <c:v>1290.72595564415</c:v>
                </c:pt>
                <c:pt idx="668">
                  <c:v>1290.74595564324</c:v>
                </c:pt>
                <c:pt idx="669">
                  <c:v>1290.74595564324</c:v>
                </c:pt>
                <c:pt idx="670">
                  <c:v>1290.74595564324</c:v>
                </c:pt>
                <c:pt idx="671">
                  <c:v>1290.74595564324</c:v>
                </c:pt>
                <c:pt idx="672">
                  <c:v>1290.74595564324</c:v>
                </c:pt>
                <c:pt idx="673">
                  <c:v>1290.74595564417</c:v>
                </c:pt>
                <c:pt idx="674">
                  <c:v>1290.74595564417</c:v>
                </c:pt>
                <c:pt idx="675">
                  <c:v>1290.8219112874899</c:v>
                </c:pt>
                <c:pt idx="676">
                  <c:v>1290.9020155472599</c:v>
                </c:pt>
                <c:pt idx="677">
                  <c:v>1291.1359556438399</c:v>
                </c:pt>
                <c:pt idx="678">
                  <c:v>1291.1513481187801</c:v>
                </c:pt>
                <c:pt idx="679">
                  <c:v>1291.22921505011</c:v>
                </c:pt>
                <c:pt idx="680">
                  <c:v>1291.2692150492201</c:v>
                </c:pt>
                <c:pt idx="681">
                  <c:v>1291.5505631683</c:v>
                </c:pt>
                <c:pt idx="682">
                  <c:v>1291.71266393631</c:v>
                </c:pt>
                <c:pt idx="683">
                  <c:v>1291.74595564368</c:v>
                </c:pt>
                <c:pt idx="684">
                  <c:v>1291.74595564417</c:v>
                </c:pt>
                <c:pt idx="685">
                  <c:v>1291.74595564417</c:v>
                </c:pt>
                <c:pt idx="686">
                  <c:v>1291.74595564417</c:v>
                </c:pt>
                <c:pt idx="687">
                  <c:v>1291.9359556438801</c:v>
                </c:pt>
                <c:pt idx="688">
                  <c:v>1292.0361672549</c:v>
                </c:pt>
                <c:pt idx="689">
                  <c:v>1292.03754027839</c:v>
                </c:pt>
                <c:pt idx="690">
                  <c:v>1292.29366151103</c:v>
                </c:pt>
                <c:pt idx="691">
                  <c:v>1292.32591419201</c:v>
                </c:pt>
                <c:pt idx="692">
                  <c:v>1292.5319112873001</c:v>
                </c:pt>
                <c:pt idx="693">
                  <c:v>1292.7859556442099</c:v>
                </c:pt>
                <c:pt idx="694">
                  <c:v>1293.8259556442499</c:v>
                </c:pt>
                <c:pt idx="695">
                  <c:v>1295.8708870713599</c:v>
                </c:pt>
                <c:pt idx="696">
                  <c:v>1296.00259317923</c:v>
                </c:pt>
                <c:pt idx="697">
                  <c:v>1297.81769577972</c:v>
                </c:pt>
                <c:pt idx="698">
                  <c:v>1298.5966118431299</c:v>
                </c:pt>
                <c:pt idx="699">
                  <c:v>1298.85769577976</c:v>
                </c:pt>
                <c:pt idx="700">
                  <c:v>1301.45635774824</c:v>
                </c:pt>
                <c:pt idx="701">
                  <c:v>1310.9588735597199</c:v>
                </c:pt>
                <c:pt idx="702">
                  <c:v>1314.4033421082399</c:v>
                </c:pt>
                <c:pt idx="703">
                  <c:v>1315.4633421078299</c:v>
                </c:pt>
                <c:pt idx="704">
                  <c:v>1316.23807947058</c:v>
                </c:pt>
                <c:pt idx="705">
                  <c:v>1322.0161948474099</c:v>
                </c:pt>
                <c:pt idx="706">
                  <c:v>1350.6168862187701</c:v>
                </c:pt>
                <c:pt idx="707">
                  <c:v>1360.8589905629599</c:v>
                </c:pt>
                <c:pt idx="708">
                  <c:v>1371.6403387002599</c:v>
                </c:pt>
                <c:pt idx="709">
                  <c:v>1379.80783486925</c:v>
                </c:pt>
                <c:pt idx="710">
                  <c:v>1381.1710859956199</c:v>
                </c:pt>
                <c:pt idx="711">
                  <c:v>1382.8955765441001</c:v>
                </c:pt>
                <c:pt idx="712">
                  <c:v>1383.16294201184</c:v>
                </c:pt>
                <c:pt idx="713">
                  <c:v>1383.1852755346299</c:v>
                </c:pt>
                <c:pt idx="714">
                  <c:v>1383.3038723412899</c:v>
                </c:pt>
                <c:pt idx="715">
                  <c:v>1383.69192341249</c:v>
                </c:pt>
                <c:pt idx="716">
                  <c:v>1384.0510593932099</c:v>
                </c:pt>
                <c:pt idx="717">
                  <c:v>1384.45078488474</c:v>
                </c:pt>
                <c:pt idx="718">
                  <c:v>1385.0077215824199</c:v>
                </c:pt>
                <c:pt idx="719">
                  <c:v>1385.5367029840099</c:v>
                </c:pt>
                <c:pt idx="720">
                  <c:v>1386.8525011530101</c:v>
                </c:pt>
                <c:pt idx="721">
                  <c:v>1387.3814825555301</c:v>
                </c:pt>
                <c:pt idx="722">
                  <c:v>1387.76953362673</c:v>
                </c:pt>
                <c:pt idx="723">
                  <c:v>1388.1286696079101</c:v>
                </c:pt>
                <c:pt idx="724">
                  <c:v>1389.08533179713</c:v>
                </c:pt>
                <c:pt idx="725">
                  <c:v>1389.6143131982501</c:v>
                </c:pt>
                <c:pt idx="726">
                  <c:v>1389.8346190596901</c:v>
                </c:pt>
                <c:pt idx="727">
                  <c:v>1389.9734491785</c:v>
                </c:pt>
                <c:pt idx="728">
                  <c:v>1390.2388967284901</c:v>
                </c:pt>
                <c:pt idx="729">
                  <c:v>1390.93011136772</c:v>
                </c:pt>
                <c:pt idx="730">
                  <c:v>1391.45909276977</c:v>
                </c:pt>
                <c:pt idx="731">
                  <c:v>1393.9639867460301</c:v>
                </c:pt>
                <c:pt idx="732">
                  <c:v>1396.3942284249899</c:v>
                </c:pt>
                <c:pt idx="733">
                  <c:v>1396.7302733594499</c:v>
                </c:pt>
                <c:pt idx="734">
                  <c:v>1401.2271818621</c:v>
                </c:pt>
                <c:pt idx="735">
                  <c:v>1421.0063642011901</c:v>
                </c:pt>
                <c:pt idx="736">
                  <c:v>1426.90868133807</c:v>
                </c:pt>
                <c:pt idx="737">
                  <c:v>1443.50132791022</c:v>
                </c:pt>
                <c:pt idx="738">
                  <c:v>1444.92991441953</c:v>
                </c:pt>
                <c:pt idx="739">
                  <c:v>1445.41856906469</c:v>
                </c:pt>
                <c:pt idx="740">
                  <c:v>1449.6251881369301</c:v>
                </c:pt>
                <c:pt idx="741">
                  <c:v>1454.15802469663</c:v>
                </c:pt>
                <c:pt idx="742">
                  <c:v>1456.1184362997301</c:v>
                </c:pt>
                <c:pt idx="743">
                  <c:v>1457.07464812137</c:v>
                </c:pt>
                <c:pt idx="744">
                  <c:v>1459.43026995845</c:v>
                </c:pt>
                <c:pt idx="745">
                  <c:v>1462.7931693298699</c:v>
                </c:pt>
                <c:pt idx="746">
                  <c:v>1463.1893292535001</c:v>
                </c:pt>
                <c:pt idx="747">
                  <c:v>1464.56278107501</c:v>
                </c:pt>
                <c:pt idx="748">
                  <c:v>1464.8035658579299</c:v>
                </c:pt>
                <c:pt idx="749">
                  <c:v>1497.2915276782501</c:v>
                </c:pt>
                <c:pt idx="750">
                  <c:v>1522.6290478128899</c:v>
                </c:pt>
                <c:pt idx="751">
                  <c:v>1545.5090662669299</c:v>
                </c:pt>
                <c:pt idx="752">
                  <c:v>1556.7172211157099</c:v>
                </c:pt>
                <c:pt idx="753">
                  <c:v>1556.83734166622</c:v>
                </c:pt>
                <c:pt idx="754">
                  <c:v>1556.96455363463</c:v>
                </c:pt>
                <c:pt idx="755">
                  <c:v>1557.1827405719</c:v>
                </c:pt>
                <c:pt idx="756">
                  <c:v>1557.22539273742</c:v>
                </c:pt>
                <c:pt idx="757">
                  <c:v>1558.56200068723</c:v>
                </c:pt>
                <c:pt idx="758">
                  <c:v>1558.6821212377399</c:v>
                </c:pt>
                <c:pt idx="759">
                  <c:v>1559.0701723089401</c:v>
                </c:pt>
                <c:pt idx="760">
                  <c:v>1560.7738603805101</c:v>
                </c:pt>
                <c:pt idx="761">
                  <c:v>1560.7948313299501</c:v>
                </c:pt>
                <c:pt idx="762">
                  <c:v>1560.8256235956201</c:v>
                </c:pt>
                <c:pt idx="763">
                  <c:v>1560.91495188046</c:v>
                </c:pt>
                <c:pt idx="764">
                  <c:v>1560.9171262248401</c:v>
                </c:pt>
                <c:pt idx="765">
                  <c:v>1561.2603507866099</c:v>
                </c:pt>
                <c:pt idx="766">
                  <c:v>1561.7450759420101</c:v>
                </c:pt>
                <c:pt idx="767">
                  <c:v>1562.63961090147</c:v>
                </c:pt>
                <c:pt idx="768">
                  <c:v>1562.7597314519801</c:v>
                </c:pt>
                <c:pt idx="769">
                  <c:v>1562.88694342039</c:v>
                </c:pt>
                <c:pt idx="770">
                  <c:v>1563.14778252318</c:v>
                </c:pt>
                <c:pt idx="771">
                  <c:v>1564.85147059522</c:v>
                </c:pt>
                <c:pt idx="772">
                  <c:v>1564.87244154419</c:v>
                </c:pt>
                <c:pt idx="773">
                  <c:v>1564.9925620946999</c:v>
                </c:pt>
                <c:pt idx="774">
                  <c:v>1565.42765824648</c:v>
                </c:pt>
                <c:pt idx="775">
                  <c:v>1565.43139245267</c:v>
                </c:pt>
                <c:pt idx="776">
                  <c:v>1566.40838867705</c:v>
                </c:pt>
                <c:pt idx="777">
                  <c:v>1589.95433807326</c:v>
                </c:pt>
                <c:pt idx="778">
                  <c:v>1605.91020640544</c:v>
                </c:pt>
                <c:pt idx="779">
                  <c:v>1618.6126144658699</c:v>
                </c:pt>
                <c:pt idx="780">
                  <c:v>1701.0977123202699</c:v>
                </c:pt>
                <c:pt idx="781">
                  <c:v>1710.4119112882699</c:v>
                </c:pt>
                <c:pt idx="782">
                  <c:v>1710.49637941643</c:v>
                </c:pt>
                <c:pt idx="783">
                  <c:v>1710.78651881311</c:v>
                </c:pt>
                <c:pt idx="784">
                  <c:v>1710.80651881266</c:v>
                </c:pt>
                <c:pt idx="785">
                  <c:v>1710.8219112884201</c:v>
                </c:pt>
                <c:pt idx="786">
                  <c:v>1710.9551706928701</c:v>
                </c:pt>
                <c:pt idx="787">
                  <c:v>1710.9551706952</c:v>
                </c:pt>
                <c:pt idx="788">
                  <c:v>1711.0665188119699</c:v>
                </c:pt>
                <c:pt idx="789">
                  <c:v>1711.06651881267</c:v>
                </c:pt>
                <c:pt idx="790">
                  <c:v>1711.06651881383</c:v>
                </c:pt>
                <c:pt idx="791">
                  <c:v>1711.47191128693</c:v>
                </c:pt>
                <c:pt idx="792">
                  <c:v>1711.47191128693</c:v>
                </c:pt>
                <c:pt idx="793">
                  <c:v>1711.7011263361201</c:v>
                </c:pt>
                <c:pt idx="794">
                  <c:v>1711.7011263361201</c:v>
                </c:pt>
                <c:pt idx="795">
                  <c:v>1711.7211263356701</c:v>
                </c:pt>
                <c:pt idx="796">
                  <c:v>1711.7751706931699</c:v>
                </c:pt>
                <c:pt idx="797">
                  <c:v>1712.2157687060501</c:v>
                </c:pt>
                <c:pt idx="798">
                  <c:v>1712.4292150521601</c:v>
                </c:pt>
                <c:pt idx="799">
                  <c:v>1712.75517069548</c:v>
                </c:pt>
                <c:pt idx="800">
                  <c:v>1713.0641290267299</c:v>
                </c:pt>
                <c:pt idx="801">
                  <c:v>1713.2443857425801</c:v>
                </c:pt>
                <c:pt idx="802">
                  <c:v>1713.26682526429</c:v>
                </c:pt>
                <c:pt idx="803">
                  <c:v>1713.5140765802901</c:v>
                </c:pt>
                <c:pt idx="804">
                  <c:v>1714.61288571765</c:v>
                </c:pt>
                <c:pt idx="805">
                  <c:v>1714.7387365515999</c:v>
                </c:pt>
                <c:pt idx="806">
                  <c:v>1715.54271365981</c:v>
                </c:pt>
                <c:pt idx="807">
                  <c:v>1716.88577898219</c:v>
                </c:pt>
                <c:pt idx="808">
                  <c:v>1716.9026114568101</c:v>
                </c:pt>
                <c:pt idx="809">
                  <c:v>1719.11786693096</c:v>
                </c:pt>
                <c:pt idx="810">
                  <c:v>1719.50325940572</c:v>
                </c:pt>
                <c:pt idx="811">
                  <c:v>1719.5746075250199</c:v>
                </c:pt>
                <c:pt idx="812">
                  <c:v>1719.5946075245699</c:v>
                </c:pt>
                <c:pt idx="813">
                  <c:v>1719.5946075245699</c:v>
                </c:pt>
                <c:pt idx="814">
                  <c:v>1719.5946075245699</c:v>
                </c:pt>
                <c:pt idx="815">
                  <c:v>1719.5946075245699</c:v>
                </c:pt>
                <c:pt idx="816">
                  <c:v>1719.5946075248</c:v>
                </c:pt>
                <c:pt idx="817">
                  <c:v>1719.5946075250299</c:v>
                </c:pt>
                <c:pt idx="818">
                  <c:v>1719.5946075254999</c:v>
                </c:pt>
                <c:pt idx="819">
                  <c:v>1719.5946075254999</c:v>
                </c:pt>
                <c:pt idx="820">
                  <c:v>1719.5946075254999</c:v>
                </c:pt>
                <c:pt idx="821">
                  <c:v>1719.6146075241199</c:v>
                </c:pt>
                <c:pt idx="822">
                  <c:v>1719.7819112874499</c:v>
                </c:pt>
                <c:pt idx="823">
                  <c:v>1719.7819112883799</c:v>
                </c:pt>
                <c:pt idx="824">
                  <c:v>1720.0246075242701</c:v>
                </c:pt>
                <c:pt idx="825">
                  <c:v>1720.0246075242701</c:v>
                </c:pt>
                <c:pt idx="826">
                  <c:v>1720.0246075247901</c:v>
                </c:pt>
                <c:pt idx="827">
                  <c:v>1720.02460752567</c:v>
                </c:pt>
                <c:pt idx="828">
                  <c:v>1720.1178669303099</c:v>
                </c:pt>
                <c:pt idx="829">
                  <c:v>1720.2292150491801</c:v>
                </c:pt>
                <c:pt idx="830">
                  <c:v>1720.2292150491801</c:v>
                </c:pt>
                <c:pt idx="831">
                  <c:v>1720.2292150491801</c:v>
                </c:pt>
                <c:pt idx="832">
                  <c:v>1720.22921505104</c:v>
                </c:pt>
                <c:pt idx="833">
                  <c:v>1720.2804085575001</c:v>
                </c:pt>
                <c:pt idx="834">
                  <c:v>1720.4165188120601</c:v>
                </c:pt>
                <c:pt idx="835">
                  <c:v>1720.5946075254999</c:v>
                </c:pt>
                <c:pt idx="836">
                  <c:v>1720.5946075254999</c:v>
                </c:pt>
                <c:pt idx="837">
                  <c:v>1720.6146075241199</c:v>
                </c:pt>
                <c:pt idx="838">
                  <c:v>1720.6146075245899</c:v>
                </c:pt>
                <c:pt idx="839">
                  <c:v>1720.6146075250499</c:v>
                </c:pt>
                <c:pt idx="840">
                  <c:v>1720.6146075250499</c:v>
                </c:pt>
                <c:pt idx="841">
                  <c:v>1720.6146075250499</c:v>
                </c:pt>
                <c:pt idx="842">
                  <c:v>1720.6346075246099</c:v>
                </c:pt>
                <c:pt idx="843">
                  <c:v>1720.6346075246099</c:v>
                </c:pt>
                <c:pt idx="844">
                  <c:v>1720.6346075246099</c:v>
                </c:pt>
                <c:pt idx="845">
                  <c:v>1720.67655284702</c:v>
                </c:pt>
                <c:pt idx="846">
                  <c:v>1720.83730376278</c:v>
                </c:pt>
                <c:pt idx="847">
                  <c:v>1720.84382257377</c:v>
                </c:pt>
                <c:pt idx="848">
                  <c:v>1720.84382257377</c:v>
                </c:pt>
                <c:pt idx="849">
                  <c:v>1720.84382257424</c:v>
                </c:pt>
                <c:pt idx="850">
                  <c:v>1720.84382257424</c:v>
                </c:pt>
                <c:pt idx="851">
                  <c:v>1720.8446075259701</c:v>
                </c:pt>
                <c:pt idx="852">
                  <c:v>1720.99616725486</c:v>
                </c:pt>
                <c:pt idx="853">
                  <c:v>1721.00460752565</c:v>
                </c:pt>
                <c:pt idx="854">
                  <c:v>1721.0446075247601</c:v>
                </c:pt>
                <c:pt idx="855">
                  <c:v>1721.2692150492201</c:v>
                </c:pt>
                <c:pt idx="856">
                  <c:v>1721.2692150492201</c:v>
                </c:pt>
                <c:pt idx="857">
                  <c:v>1721.3405631683399</c:v>
                </c:pt>
                <c:pt idx="858">
                  <c:v>1721.3405631688599</c:v>
                </c:pt>
                <c:pt idx="859">
                  <c:v>1721.3405631696801</c:v>
                </c:pt>
                <c:pt idx="860">
                  <c:v>1721.7563163191001</c:v>
                </c:pt>
                <c:pt idx="861">
                  <c:v>1721.8646075259801</c:v>
                </c:pt>
                <c:pt idx="862">
                  <c:v>1721.9238225746101</c:v>
                </c:pt>
                <c:pt idx="863">
                  <c:v>1722.67460752491</c:v>
                </c:pt>
                <c:pt idx="864">
                  <c:v>1722.6746075255701</c:v>
                </c:pt>
                <c:pt idx="865">
                  <c:v>1722.6746075255701</c:v>
                </c:pt>
                <c:pt idx="866">
                  <c:v>1723.2223133924399</c:v>
                </c:pt>
                <c:pt idx="867">
                  <c:v>1723.2545660734099</c:v>
                </c:pt>
                <c:pt idx="868">
                  <c:v>1723.6311402809799</c:v>
                </c:pt>
                <c:pt idx="869">
                  <c:v>1723.70921505196</c:v>
                </c:pt>
                <c:pt idx="870">
                  <c:v>1728.50526372436</c:v>
                </c:pt>
                <c:pt idx="871">
                  <c:v>1730.8208265770199</c:v>
                </c:pt>
                <c:pt idx="872">
                  <c:v>1731.02629999909</c:v>
                </c:pt>
                <c:pt idx="873">
                  <c:v>1731.41435107029</c:v>
                </c:pt>
                <c:pt idx="874">
                  <c:v>1731.9163910970001</c:v>
                </c:pt>
                <c:pt idx="875">
                  <c:v>1732.3549489174</c:v>
                </c:pt>
                <c:pt idx="876">
                  <c:v>1732.6656061485401</c:v>
                </c:pt>
                <c:pt idx="877">
                  <c:v>1732.68089647032</c:v>
                </c:pt>
                <c:pt idx="878">
                  <c:v>1733.2591306418101</c:v>
                </c:pt>
                <c:pt idx="879">
                  <c:v>1734.22056675259</c:v>
                </c:pt>
                <c:pt idx="880">
                  <c:v>1736.2151478235601</c:v>
                </c:pt>
                <c:pt idx="881">
                  <c:v>1736.4426899836301</c:v>
                </c:pt>
                <c:pt idx="882">
                  <c:v>1736.5483395047399</c:v>
                </c:pt>
                <c:pt idx="883">
                  <c:v>1736.7551699082801</c:v>
                </c:pt>
                <c:pt idx="884">
                  <c:v>1737.33674085605</c:v>
                </c:pt>
                <c:pt idx="885">
                  <c:v>1737.8387808827599</c:v>
                </c:pt>
                <c:pt idx="886">
                  <c:v>1738.5879959342999</c:v>
                </c:pt>
                <c:pt idx="887">
                  <c:v>1738.6032862556101</c:v>
                </c:pt>
                <c:pt idx="888">
                  <c:v>1739.1815204275699</c:v>
                </c:pt>
                <c:pt idx="889">
                  <c:v>1740.03022167831</c:v>
                </c:pt>
                <c:pt idx="890">
                  <c:v>1740.29275803826</c:v>
                </c:pt>
                <c:pt idx="891">
                  <c:v>1742.44284262321</c:v>
                </c:pt>
                <c:pt idx="892">
                  <c:v>1742.46284262277</c:v>
                </c:pt>
                <c:pt idx="893">
                  <c:v>1746.12130391132</c:v>
                </c:pt>
                <c:pt idx="894">
                  <c:v>1747.1613039113499</c:v>
                </c:pt>
                <c:pt idx="895">
                  <c:v>1748.2013039113899</c:v>
                </c:pt>
                <c:pt idx="896">
                  <c:v>1748.25024477485</c:v>
                </c:pt>
                <c:pt idx="897">
                  <c:v>1749.7767874865001</c:v>
                </c:pt>
                <c:pt idx="898">
                  <c:v>1749.86787522397</c:v>
                </c:pt>
                <c:pt idx="899">
                  <c:v>1751.7492106443899</c:v>
                </c:pt>
                <c:pt idx="900">
                  <c:v>1757.69416350452</c:v>
                </c:pt>
                <c:pt idx="901">
                  <c:v>1758.73416350455</c:v>
                </c:pt>
                <c:pt idx="902">
                  <c:v>1773.6522177394199</c:v>
                </c:pt>
                <c:pt idx="903">
                  <c:v>1776.13425415195</c:v>
                </c:pt>
                <c:pt idx="904">
                  <c:v>1781.5455380999399</c:v>
                </c:pt>
                <c:pt idx="905">
                  <c:v>1790.19661820644</c:v>
                </c:pt>
                <c:pt idx="906">
                  <c:v>1790.7379645267499</c:v>
                </c:pt>
                <c:pt idx="907">
                  <c:v>1790.76764244417</c:v>
                </c:pt>
                <c:pt idx="908">
                  <c:v>1796.74259315826</c:v>
                </c:pt>
                <c:pt idx="909">
                  <c:v>1798.4854744491099</c:v>
                </c:pt>
                <c:pt idx="910">
                  <c:v>1800.0001849355101</c:v>
                </c:pt>
                <c:pt idx="911">
                  <c:v>1801.5489905811801</c:v>
                </c:pt>
                <c:pt idx="912">
                  <c:v>1810.73648675048</c:v>
                </c:pt>
                <c:pt idx="913">
                  <c:v>1811.0797378765401</c:v>
                </c:pt>
                <c:pt idx="914">
                  <c:v>1813.8242284253899</c:v>
                </c:pt>
                <c:pt idx="915">
                  <c:v>1819.9078184599</c:v>
                </c:pt>
                <c:pt idx="916">
                  <c:v>1825.8585663009401</c:v>
                </c:pt>
                <c:pt idx="917">
                  <c:v>1827.32288030628</c:v>
                </c:pt>
                <c:pt idx="918">
                  <c:v>1831.1358337430199</c:v>
                </c:pt>
                <c:pt idx="919">
                  <c:v>1850.91501608211</c:v>
                </c:pt>
                <c:pt idx="920">
                  <c:v>1874.06667657755</c:v>
                </c:pt>
                <c:pt idx="921">
                  <c:v>1874.42997979151</c:v>
                </c:pt>
                <c:pt idx="922">
                  <c:v>1885.1897844185501</c:v>
                </c:pt>
                <c:pt idx="923">
                  <c:v>1886.98330000229</c:v>
                </c:pt>
                <c:pt idx="924">
                  <c:v>1888.4618370089399</c:v>
                </c:pt>
                <c:pt idx="925">
                  <c:v>1888.63755772681</c:v>
                </c:pt>
                <c:pt idx="926">
                  <c:v>1889.8716369709</c:v>
                </c:pt>
                <c:pt idx="927">
                  <c:v>1890.3589218398499</c:v>
                </c:pt>
                <c:pt idx="928">
                  <c:v>1892.5726760289399</c:v>
                </c:pt>
                <c:pt idx="929">
                  <c:v>1892.7018212107901</c:v>
                </c:pt>
                <c:pt idx="930">
                  <c:v>1894.11798113491</c:v>
                </c:pt>
                <c:pt idx="931">
                  <c:v>1895.4914329564101</c:v>
                </c:pt>
                <c:pt idx="932">
                  <c:v>1898.7420567045899</c:v>
                </c:pt>
                <c:pt idx="933">
                  <c:v>1905.3798022419201</c:v>
                </c:pt>
                <c:pt idx="934">
                  <c:v>1907.55287497211</c:v>
                </c:pt>
                <c:pt idx="935">
                  <c:v>1907.59992657415</c:v>
                </c:pt>
                <c:pt idx="936">
                  <c:v>1908.6036157184201</c:v>
                </c:pt>
                <c:pt idx="937">
                  <c:v>1911.3021920276799</c:v>
                </c:pt>
                <c:pt idx="938">
                  <c:v>1911.6304851863499</c:v>
                </c:pt>
                <c:pt idx="939">
                  <c:v>1911.6775367883899</c:v>
                </c:pt>
                <c:pt idx="940">
                  <c:v>1912.68122593313</c:v>
                </c:pt>
                <c:pt idx="941">
                  <c:v>1913.47526475787</c:v>
                </c:pt>
                <c:pt idx="942">
                  <c:v>1974.3321155737999</c:v>
                </c:pt>
                <c:pt idx="943">
                  <c:v>1977.9102946119301</c:v>
                </c:pt>
                <c:pt idx="944">
                  <c:v>2009.4694801606199</c:v>
                </c:pt>
                <c:pt idx="945">
                  <c:v>2029.7656223727299</c:v>
                </c:pt>
                <c:pt idx="946">
                  <c:v>2032.5670823380301</c:v>
                </c:pt>
                <c:pt idx="947">
                  <c:v>2035.6895913966</c:v>
                </c:pt>
                <c:pt idx="948">
                  <c:v>2036.6593825211701</c:v>
                </c:pt>
                <c:pt idx="949">
                  <c:v>2048.5212663467901</c:v>
                </c:pt>
                <c:pt idx="950">
                  <c:v>2060.2279137486998</c:v>
                </c:pt>
                <c:pt idx="951">
                  <c:v>2140.3205631682599</c:v>
                </c:pt>
                <c:pt idx="952">
                  <c:v>2141.0465188114899</c:v>
                </c:pt>
                <c:pt idx="953">
                  <c:v>2141.0465188119501</c:v>
                </c:pt>
                <c:pt idx="954">
                  <c:v>2141.3451706953301</c:v>
                </c:pt>
                <c:pt idx="955">
                  <c:v>2141.7551706936201</c:v>
                </c:pt>
                <c:pt idx="956">
                  <c:v>2141.8525867704302</c:v>
                </c:pt>
                <c:pt idx="957">
                  <c:v>2141.86382257379</c:v>
                </c:pt>
                <c:pt idx="958">
                  <c:v>2141.9397782208398</c:v>
                </c:pt>
                <c:pt idx="959">
                  <c:v>2142.24382257554</c:v>
                </c:pt>
                <c:pt idx="960">
                  <c:v>2142.3870819806998</c:v>
                </c:pt>
                <c:pt idx="961">
                  <c:v>2142.6638225768602</c:v>
                </c:pt>
                <c:pt idx="962">
                  <c:v>2143.1686428934299</c:v>
                </c:pt>
                <c:pt idx="963">
                  <c:v>2143.1724744569501</c:v>
                </c:pt>
                <c:pt idx="964">
                  <c:v>2143.8100846703801</c:v>
                </c:pt>
                <c:pt idx="965">
                  <c:v>2145.2397782197199</c:v>
                </c:pt>
                <c:pt idx="966">
                  <c:v>2145.4714677315201</c:v>
                </c:pt>
                <c:pt idx="967">
                  <c:v>2146.8616895079599</c:v>
                </c:pt>
                <c:pt idx="968">
                  <c:v>2148.4069182579401</c:v>
                </c:pt>
                <c:pt idx="969">
                  <c:v>2149.2124700928098</c:v>
                </c:pt>
                <c:pt idx="970">
                  <c:v>2149.2713481187802</c:v>
                </c:pt>
                <c:pt idx="971">
                  <c:v>2149.35274787037</c:v>
                </c:pt>
                <c:pt idx="972">
                  <c:v>2149.4632594063801</c:v>
                </c:pt>
                <c:pt idx="973">
                  <c:v>2149.5032594054901</c:v>
                </c:pt>
                <c:pt idx="974">
                  <c:v>2149.8932594060898</c:v>
                </c:pt>
                <c:pt idx="975">
                  <c:v>2149.8932594060898</c:v>
                </c:pt>
                <c:pt idx="976">
                  <c:v>2149.91325940564</c:v>
                </c:pt>
                <c:pt idx="977">
                  <c:v>2150.1892150510098</c:v>
                </c:pt>
                <c:pt idx="978">
                  <c:v>2150.5032594064201</c:v>
                </c:pt>
                <c:pt idx="979">
                  <c:v>2150.5032594064201</c:v>
                </c:pt>
                <c:pt idx="980">
                  <c:v>2150.5032594068898</c:v>
                </c:pt>
                <c:pt idx="981">
                  <c:v>2150.5078669311401</c:v>
                </c:pt>
                <c:pt idx="982">
                  <c:v>2150.5232594057402</c:v>
                </c:pt>
                <c:pt idx="983">
                  <c:v>2150.5232594057402</c:v>
                </c:pt>
                <c:pt idx="984">
                  <c:v>2150.5232594057402</c:v>
                </c:pt>
                <c:pt idx="985">
                  <c:v>2150.5232594057402</c:v>
                </c:pt>
                <c:pt idx="986">
                  <c:v>2150.5232594059698</c:v>
                </c:pt>
                <c:pt idx="987">
                  <c:v>2150.5232594059698</c:v>
                </c:pt>
                <c:pt idx="988">
                  <c:v>2150.5232594059698</c:v>
                </c:pt>
                <c:pt idx="989">
                  <c:v>2150.5232594059698</c:v>
                </c:pt>
                <c:pt idx="990">
                  <c:v>2150.5232594059698</c:v>
                </c:pt>
                <c:pt idx="991">
                  <c:v>2150.5232594059698</c:v>
                </c:pt>
                <c:pt idx="992">
                  <c:v>2150.52325940632</c:v>
                </c:pt>
                <c:pt idx="993">
                  <c:v>2150.5232594068998</c:v>
                </c:pt>
                <c:pt idx="994">
                  <c:v>2150.5232594068998</c:v>
                </c:pt>
                <c:pt idx="995">
                  <c:v>2150.5232594068998</c:v>
                </c:pt>
                <c:pt idx="996">
                  <c:v>2150.5432594055301</c:v>
                </c:pt>
                <c:pt idx="997">
                  <c:v>2150.5432594057602</c:v>
                </c:pt>
                <c:pt idx="998">
                  <c:v>2150.5432594059898</c:v>
                </c:pt>
                <c:pt idx="999">
                  <c:v>2150.54325940634</c:v>
                </c:pt>
                <c:pt idx="1000">
                  <c:v>2150.5432594069198</c:v>
                </c:pt>
                <c:pt idx="1001">
                  <c:v>2150.5792150490402</c:v>
                </c:pt>
                <c:pt idx="1002">
                  <c:v>2150.6932594058999</c:v>
                </c:pt>
                <c:pt idx="1003">
                  <c:v>2150.75325940735</c:v>
                </c:pt>
                <c:pt idx="1004">
                  <c:v>2150.8932594070202</c:v>
                </c:pt>
                <c:pt idx="1005">
                  <c:v>2150.91325940657</c:v>
                </c:pt>
                <c:pt idx="1006">
                  <c:v>2150.95325940568</c:v>
                </c:pt>
                <c:pt idx="1007">
                  <c:v>2151.5478669311801</c:v>
                </c:pt>
                <c:pt idx="1008">
                  <c:v>2151.6392150511901</c:v>
                </c:pt>
                <c:pt idx="1009">
                  <c:v>2151.7532594064201</c:v>
                </c:pt>
                <c:pt idx="1010">
                  <c:v>2151.7532594064201</c:v>
                </c:pt>
                <c:pt idx="1011">
                  <c:v>2151.7532594064201</c:v>
                </c:pt>
                <c:pt idx="1012">
                  <c:v>2151.95325940661</c:v>
                </c:pt>
                <c:pt idx="1013">
                  <c:v>2153.51843010215</c:v>
                </c:pt>
                <c:pt idx="1014">
                  <c:v>2153.6032594061398</c:v>
                </c:pt>
                <c:pt idx="1015">
                  <c:v>2154.6432594061398</c:v>
                </c:pt>
                <c:pt idx="1016">
                  <c:v>2154.9625931791902</c:v>
                </c:pt>
                <c:pt idx="1017">
                  <c:v>2158.8240149896501</c:v>
                </c:pt>
                <c:pt idx="1018">
                  <c:v>2163.75773740978</c:v>
                </c:pt>
                <c:pt idx="1019">
                  <c:v>2170.0074822353199</c:v>
                </c:pt>
                <c:pt idx="1020">
                  <c:v>2174.4233421077902</c:v>
                </c:pt>
                <c:pt idx="1021">
                  <c:v>2177.9502216782398</c:v>
                </c:pt>
                <c:pt idx="1022">
                  <c:v>2178.5883279209902</c:v>
                </c:pt>
                <c:pt idx="1023">
                  <c:v>2178.9902216782698</c:v>
                </c:pt>
                <c:pt idx="1024">
                  <c:v>2179.4420475000502</c:v>
                </c:pt>
                <c:pt idx="1025">
                  <c:v>2180.2279865210799</c:v>
                </c:pt>
                <c:pt idx="1026">
                  <c:v>2180.7054393677899</c:v>
                </c:pt>
                <c:pt idx="1027">
                  <c:v>2212.4741899811102</c:v>
                </c:pt>
                <c:pt idx="1028">
                  <c:v>2214.93609215877</c:v>
                </c:pt>
                <c:pt idx="1029">
                  <c:v>2234.1580794705001</c:v>
                </c:pt>
                <c:pt idx="1030">
                  <c:v>2250.8364703413099</c:v>
                </c:pt>
                <c:pt idx="1031">
                  <c:v>2305.3586316728001</c:v>
                </c:pt>
                <c:pt idx="1032">
                  <c:v>2312.1941373869699</c:v>
                </c:pt>
                <c:pt idx="1033">
                  <c:v>2316.8919518832099</c:v>
                </c:pt>
                <c:pt idx="1034">
                  <c:v>2319.3879461968299</c:v>
                </c:pt>
                <c:pt idx="1035">
                  <c:v>2322.0310738913199</c:v>
                </c:pt>
                <c:pt idx="1036">
                  <c:v>2328.2577004898299</c:v>
                </c:pt>
                <c:pt idx="1037">
                  <c:v>2368.4405079958901</c:v>
                </c:pt>
                <c:pt idx="1038">
                  <c:v>2387.1293901260901</c:v>
                </c:pt>
                <c:pt idx="1039">
                  <c:v>2398.8389036078001</c:v>
                </c:pt>
                <c:pt idx="1040">
                  <c:v>2400.6836831793098</c:v>
                </c:pt>
                <c:pt idx="1041">
                  <c:v>2402.9165138220401</c:v>
                </c:pt>
                <c:pt idx="1042">
                  <c:v>2404.7612933935502</c:v>
                </c:pt>
                <c:pt idx="1043">
                  <c:v>2465.3169273752701</c:v>
                </c:pt>
                <c:pt idx="1044">
                  <c:v>2467.9797863792601</c:v>
                </c:pt>
                <c:pt idx="1045">
                  <c:v>2468.23619756381</c:v>
                </c:pt>
                <c:pt idx="1046">
                  <c:v>2496.72119556181</c:v>
                </c:pt>
                <c:pt idx="1047">
                  <c:v>2498.5659751328599</c:v>
                </c:pt>
                <c:pt idx="1048">
                  <c:v>2502.6435853473299</c:v>
                </c:pt>
                <c:pt idx="1049">
                  <c:v>2520.7810298201998</c:v>
                </c:pt>
                <c:pt idx="1050">
                  <c:v>2562.3476102128602</c:v>
                </c:pt>
                <c:pt idx="1051">
                  <c:v>2569.7865188112401</c:v>
                </c:pt>
                <c:pt idx="1052">
                  <c:v>2570.1892150510098</c:v>
                </c:pt>
                <c:pt idx="1053">
                  <c:v>2570.3919112877902</c:v>
                </c:pt>
                <c:pt idx="1054">
                  <c:v>2570.6476921336698</c:v>
                </c:pt>
                <c:pt idx="1055">
                  <c:v>2570.9178669312901</c:v>
                </c:pt>
                <c:pt idx="1056">
                  <c:v>2571.2492150491998</c:v>
                </c:pt>
                <c:pt idx="1057">
                  <c:v>2571.3051706943602</c:v>
                </c:pt>
                <c:pt idx="1058">
                  <c:v>2571.3251706953101</c:v>
                </c:pt>
                <c:pt idx="1059">
                  <c:v>2571.4065188127502</c:v>
                </c:pt>
                <c:pt idx="1060">
                  <c:v>2571.6196292294098</c:v>
                </c:pt>
                <c:pt idx="1061">
                  <c:v>2571.73932541254</c:v>
                </c:pt>
                <c:pt idx="1062">
                  <c:v>2571.8465188127002</c:v>
                </c:pt>
                <c:pt idx="1063">
                  <c:v>2572.49247170425</c:v>
                </c:pt>
                <c:pt idx="1064">
                  <c:v>2574.19977821968</c:v>
                </c:pt>
                <c:pt idx="1065">
                  <c:v>2574.8143857447399</c:v>
                </c:pt>
                <c:pt idx="1066">
                  <c:v>2575.0069522058998</c:v>
                </c:pt>
                <c:pt idx="1067">
                  <c:v>2575.0983003247502</c:v>
                </c:pt>
                <c:pt idx="1068">
                  <c:v>2575.1896484436002</c:v>
                </c:pt>
                <c:pt idx="1069">
                  <c:v>2575.7778944680399</c:v>
                </c:pt>
                <c:pt idx="1070">
                  <c:v>2576.5700819189601</c:v>
                </c:pt>
                <c:pt idx="1071">
                  <c:v>2576.6883509866798</c:v>
                </c:pt>
                <c:pt idx="1072">
                  <c:v>2578.4148614895498</c:v>
                </c:pt>
                <c:pt idx="1073">
                  <c:v>2579.1973037621901</c:v>
                </c:pt>
                <c:pt idx="1074">
                  <c:v>2579.3519112877502</c:v>
                </c:pt>
                <c:pt idx="1075">
                  <c:v>2579.3919112873</c:v>
                </c:pt>
                <c:pt idx="1076">
                  <c:v>2580.3792150504801</c:v>
                </c:pt>
                <c:pt idx="1077">
                  <c:v>2580.4119112868698</c:v>
                </c:pt>
                <c:pt idx="1078">
                  <c:v>2580.4119112868698</c:v>
                </c:pt>
                <c:pt idx="1079">
                  <c:v>2580.4319112882899</c:v>
                </c:pt>
                <c:pt idx="1080">
                  <c:v>2580.6219112873</c:v>
                </c:pt>
                <c:pt idx="1081">
                  <c:v>2580.6219112876502</c:v>
                </c:pt>
                <c:pt idx="1082">
                  <c:v>2580.7213481189601</c:v>
                </c:pt>
                <c:pt idx="1083">
                  <c:v>2580.8219112874899</c:v>
                </c:pt>
                <c:pt idx="1084">
                  <c:v>2580.8219112884199</c:v>
                </c:pt>
                <c:pt idx="1085">
                  <c:v>2581.2405162495502</c:v>
                </c:pt>
                <c:pt idx="1086">
                  <c:v>2581.4719112869302</c:v>
                </c:pt>
                <c:pt idx="1087">
                  <c:v>2581.4719112869302</c:v>
                </c:pt>
                <c:pt idx="1088">
                  <c:v>2581.4719112869302</c:v>
                </c:pt>
                <c:pt idx="1089">
                  <c:v>2581.4719112869302</c:v>
                </c:pt>
                <c:pt idx="1090">
                  <c:v>2581.4719112869302</c:v>
                </c:pt>
                <c:pt idx="1091">
                  <c:v>2581.4719112869302</c:v>
                </c:pt>
                <c:pt idx="1092">
                  <c:v>2581.4719112871599</c:v>
                </c:pt>
                <c:pt idx="1093">
                  <c:v>2581.4719112876301</c:v>
                </c:pt>
                <c:pt idx="1094">
                  <c:v>2581.4719112883299</c:v>
                </c:pt>
                <c:pt idx="1095">
                  <c:v>2581.6219112887002</c:v>
                </c:pt>
                <c:pt idx="1096">
                  <c:v>2581.6419112877902</c:v>
                </c:pt>
                <c:pt idx="1097">
                  <c:v>2582.2557338648398</c:v>
                </c:pt>
                <c:pt idx="1098">
                  <c:v>2583.0765327496001</c:v>
                </c:pt>
                <c:pt idx="1099">
                  <c:v>2589.9755509719198</c:v>
                </c:pt>
                <c:pt idx="1100">
                  <c:v>2602.42284262366</c:v>
                </c:pt>
                <c:pt idx="1101">
                  <c:v>2603.4495215018501</c:v>
                </c:pt>
                <c:pt idx="1102">
                  <c:v>2608.8481356052198</c:v>
                </c:pt>
                <c:pt idx="1103">
                  <c:v>2608.9674822352799</c:v>
                </c:pt>
                <c:pt idx="1104">
                  <c:v>2611.3901472408302</c:v>
                </c:pt>
                <c:pt idx="1105">
                  <c:v>2611.63409124908</c:v>
                </c:pt>
                <c:pt idx="1106">
                  <c:v>2619.8589941626401</c:v>
                </c:pt>
                <c:pt idx="1107">
                  <c:v>2620.8989941626701</c:v>
                </c:pt>
                <c:pt idx="1108">
                  <c:v>2649.7488019131101</c:v>
                </c:pt>
                <c:pt idx="1109">
                  <c:v>2681.5792150490402</c:v>
                </c:pt>
                <c:pt idx="1110">
                  <c:v>2681.76512222271</c:v>
                </c:pt>
                <c:pt idx="1111">
                  <c:v>2743.8326843976902</c:v>
                </c:pt>
                <c:pt idx="1112">
                  <c:v>2745.6774639692098</c:v>
                </c:pt>
                <c:pt idx="1113">
                  <c:v>2748.4133403750602</c:v>
                </c:pt>
                <c:pt idx="1114">
                  <c:v>2749.7550741834498</c:v>
                </c:pt>
                <c:pt idx="1115">
                  <c:v>2752.6991626163899</c:v>
                </c:pt>
                <c:pt idx="1116">
                  <c:v>2753.4695215011002</c:v>
                </c:pt>
                <c:pt idx="1117">
                  <c:v>2857.0017200382399</c:v>
                </c:pt>
                <c:pt idx="1118">
                  <c:v>2881.3205631691899</c:v>
                </c:pt>
                <c:pt idx="1119">
                  <c:v>2899.5513603845602</c:v>
                </c:pt>
                <c:pt idx="1120">
                  <c:v>2902.7194011107199</c:v>
                </c:pt>
                <c:pt idx="1121">
                  <c:v>2911.56148174591</c:v>
                </c:pt>
                <c:pt idx="1122">
                  <c:v>2999.6385322208498</c:v>
                </c:pt>
                <c:pt idx="1123">
                  <c:v>3000.2805631691499</c:v>
                </c:pt>
                <c:pt idx="1124">
                  <c:v>3000.5638225758398</c:v>
                </c:pt>
                <c:pt idx="1125">
                  <c:v>3000.6211263369701</c:v>
                </c:pt>
                <c:pt idx="1126">
                  <c:v>3000.7524744551602</c:v>
                </c:pt>
                <c:pt idx="1127">
                  <c:v>3002.0692150513601</c:v>
                </c:pt>
                <c:pt idx="1128">
                  <c:v>3002.13247445877</c:v>
                </c:pt>
                <c:pt idx="1129">
                  <c:v>3002.2238225773899</c:v>
                </c:pt>
                <c:pt idx="1130">
                  <c:v>3003.45843010209</c:v>
                </c:pt>
                <c:pt idx="1131">
                  <c:v>3003.6192793761102</c:v>
                </c:pt>
                <c:pt idx="1132">
                  <c:v>3003.7106274948401</c:v>
                </c:pt>
                <c:pt idx="1133">
                  <c:v>3003.9846718510298</c:v>
                </c:pt>
                <c:pt idx="1134">
                  <c:v>3005.1825387824701</c:v>
                </c:pt>
                <c:pt idx="1135">
                  <c:v>3006.1111906637602</c:v>
                </c:pt>
                <c:pt idx="1136">
                  <c:v>3007.0398425450499</c:v>
                </c:pt>
                <c:pt idx="1137">
                  <c:v>3008.8551706932399</c:v>
                </c:pt>
                <c:pt idx="1138">
                  <c:v>3009.0378669302399</c:v>
                </c:pt>
                <c:pt idx="1139">
                  <c:v>3009.2605631686702</c:v>
                </c:pt>
                <c:pt idx="1140">
                  <c:v>3009.34056316852</c:v>
                </c:pt>
                <c:pt idx="1141">
                  <c:v>3009.6705631688201</c:v>
                </c:pt>
                <c:pt idx="1142">
                  <c:v>3009.6905631683699</c:v>
                </c:pt>
                <c:pt idx="1143">
                  <c:v>3009.6905631683699</c:v>
                </c:pt>
                <c:pt idx="1144">
                  <c:v>3010.3205631682599</c:v>
                </c:pt>
                <c:pt idx="1145">
                  <c:v>3010.3205631682599</c:v>
                </c:pt>
                <c:pt idx="1146">
                  <c:v>3010.4905631677202</c:v>
                </c:pt>
                <c:pt idx="1147">
                  <c:v>3010.5105631700699</c:v>
                </c:pt>
                <c:pt idx="1148">
                  <c:v>3010.57921505067</c:v>
                </c:pt>
                <c:pt idx="1149">
                  <c:v>3010.5838225767902</c:v>
                </c:pt>
                <c:pt idx="1150">
                  <c:v>3010.7105631688601</c:v>
                </c:pt>
                <c:pt idx="1151">
                  <c:v>3010.9351706933198</c:v>
                </c:pt>
                <c:pt idx="1152">
                  <c:v>3011.3605631682999</c:v>
                </c:pt>
                <c:pt idx="1153">
                  <c:v>3011.75056316982</c:v>
                </c:pt>
                <c:pt idx="1154">
                  <c:v>3011.9703413879001</c:v>
                </c:pt>
                <c:pt idx="1155">
                  <c:v>3013.04054563306</c:v>
                </c:pt>
                <c:pt idx="1156">
                  <c:v>3029.50553886126</c:v>
                </c:pt>
                <c:pt idx="1157">
                  <c:v>3030.2637349348502</c:v>
                </c:pt>
                <c:pt idx="1158">
                  <c:v>3035.0946995345798</c:v>
                </c:pt>
                <c:pt idx="1159">
                  <c:v>3036.1346995346198</c:v>
                </c:pt>
                <c:pt idx="1160">
                  <c:v>3037.1746995346598</c:v>
                </c:pt>
                <c:pt idx="1161">
                  <c:v>3038.2146995346902</c:v>
                </c:pt>
                <c:pt idx="1162">
                  <c:v>3039.2546995347302</c:v>
                </c:pt>
                <c:pt idx="1163">
                  <c:v>3040.2946995347702</c:v>
                </c:pt>
                <c:pt idx="1164">
                  <c:v>3057.0003802803099</c:v>
                </c:pt>
                <c:pt idx="1165">
                  <c:v>3079.9740617656998</c:v>
                </c:pt>
                <c:pt idx="1166">
                  <c:v>3081.2878440003801</c:v>
                </c:pt>
                <c:pt idx="1167">
                  <c:v>3081.3078439999299</c:v>
                </c:pt>
                <c:pt idx="1168">
                  <c:v>3081.3478439990399</c:v>
                </c:pt>
                <c:pt idx="1169">
                  <c:v>3081.3678439985902</c:v>
                </c:pt>
                <c:pt idx="1170">
                  <c:v>3084.4947111289898</c:v>
                </c:pt>
                <c:pt idx="1171">
                  <c:v>3084.5147111290098</c:v>
                </c:pt>
                <c:pt idx="1172">
                  <c:v>3095.8166641450898</c:v>
                </c:pt>
                <c:pt idx="1173">
                  <c:v>3099.8942743595599</c:v>
                </c:pt>
                <c:pt idx="1174">
                  <c:v>3117.5727642942202</c:v>
                </c:pt>
                <c:pt idx="1175">
                  <c:v>3169.0118178119801</c:v>
                </c:pt>
                <c:pt idx="1176">
                  <c:v>3172.3420043168499</c:v>
                </c:pt>
                <c:pt idx="1177">
                  <c:v>3255.5961526287701</c:v>
                </c:pt>
                <c:pt idx="1178">
                  <c:v>3258.8784257369098</c:v>
                </c:pt>
                <c:pt idx="1179">
                  <c:v>3259.6737628430101</c:v>
                </c:pt>
                <c:pt idx="1180">
                  <c:v>3261.5185424145302</c:v>
                </c:pt>
                <c:pt idx="1181">
                  <c:v>3263.75137305725</c:v>
                </c:pt>
                <c:pt idx="1182">
                  <c:v>3311.2292150501098</c:v>
                </c:pt>
                <c:pt idx="1183">
                  <c:v>3351.5722814393198</c:v>
                </c:pt>
                <c:pt idx="1184">
                  <c:v>3355.6498916540199</c:v>
                </c:pt>
                <c:pt idx="1185">
                  <c:v>3431.0065188128501</c:v>
                </c:pt>
                <c:pt idx="1186">
                  <c:v>3431.2557338615802</c:v>
                </c:pt>
                <c:pt idx="1187">
                  <c:v>3431.8306735316201</c:v>
                </c:pt>
                <c:pt idx="1188">
                  <c:v>3433.4365831386499</c:v>
                </c:pt>
                <c:pt idx="1189">
                  <c:v>3433.6978944679699</c:v>
                </c:pt>
                <c:pt idx="1190">
                  <c:v>3433.80197561357</c:v>
                </c:pt>
                <c:pt idx="1191">
                  <c:v>3434.2538869011901</c:v>
                </c:pt>
                <c:pt idx="1192">
                  <c:v>3435.7202116113599</c:v>
                </c:pt>
                <c:pt idx="1193">
                  <c:v>3437.7857981888801</c:v>
                </c:pt>
                <c:pt idx="1194">
                  <c:v>3439.6724744560101</c:v>
                </c:pt>
                <c:pt idx="1195">
                  <c:v>3439.9561672548298</c:v>
                </c:pt>
                <c:pt idx="1196">
                  <c:v>3440.12921505142</c:v>
                </c:pt>
                <c:pt idx="1197">
                  <c:v>3440.1492150509698</c:v>
                </c:pt>
                <c:pt idx="1198">
                  <c:v>3440.1892150500698</c:v>
                </c:pt>
                <c:pt idx="1199">
                  <c:v>3440.6192150511702</c:v>
                </c:pt>
                <c:pt idx="1200">
                  <c:v>3441.1892150510098</c:v>
                </c:pt>
                <c:pt idx="1201">
                  <c:v>3441.20921505056</c:v>
                </c:pt>
                <c:pt idx="1202">
                  <c:v>3441.2292150501098</c:v>
                </c:pt>
                <c:pt idx="1203">
                  <c:v>3441.2492150496601</c:v>
                </c:pt>
                <c:pt idx="1204">
                  <c:v>3441.6092150518598</c:v>
                </c:pt>
                <c:pt idx="1205">
                  <c:v>3443.3670819795202</c:v>
                </c:pt>
                <c:pt idx="1206">
                  <c:v>3444.4406625684301</c:v>
                </c:pt>
                <c:pt idx="1207">
                  <c:v>3444.6641086821901</c:v>
                </c:pt>
                <c:pt idx="1208">
                  <c:v>3445.7321155946702</c:v>
                </c:pt>
                <c:pt idx="1209">
                  <c:v>3446.5206625685</c:v>
                </c:pt>
                <c:pt idx="1210">
                  <c:v>3447.56066256854</c:v>
                </c:pt>
                <c:pt idx="1211">
                  <c:v>3447.7347271377198</c:v>
                </c:pt>
                <c:pt idx="1212">
                  <c:v>3448.60066256858</c:v>
                </c:pt>
                <c:pt idx="1213">
                  <c:v>3448.7747271377498</c:v>
                </c:pt>
                <c:pt idx="1214">
                  <c:v>3449.64066256862</c:v>
                </c:pt>
                <c:pt idx="1215">
                  <c:v>3449.8147271377902</c:v>
                </c:pt>
                <c:pt idx="1216">
                  <c:v>3450.1102091651401</c:v>
                </c:pt>
                <c:pt idx="1217">
                  <c:v>3450.68066256865</c:v>
                </c:pt>
                <c:pt idx="1218">
                  <c:v>3450.8547271378302</c:v>
                </c:pt>
                <c:pt idx="1219">
                  <c:v>3459.7010298201299</c:v>
                </c:pt>
                <c:pt idx="1220">
                  <c:v>3467.9342835631601</c:v>
                </c:pt>
                <c:pt idx="1221">
                  <c:v>3470.1366384019998</c:v>
                </c:pt>
                <c:pt idx="1222">
                  <c:v>3487.9290321615899</c:v>
                </c:pt>
                <c:pt idx="1223">
                  <c:v>3494.5616131964998</c:v>
                </c:pt>
                <c:pt idx="1224">
                  <c:v>3494.5616131964998</c:v>
                </c:pt>
                <c:pt idx="1225">
                  <c:v>3497.8568786093902</c:v>
                </c:pt>
                <c:pt idx="1226">
                  <c:v>3528.80787522438</c:v>
                </c:pt>
                <c:pt idx="1227">
                  <c:v>3601.7139156088201</c:v>
                </c:pt>
                <c:pt idx="1228">
                  <c:v>3614.4883649183898</c:v>
                </c:pt>
                <c:pt idx="1229">
                  <c:v>3686.3543066307898</c:v>
                </c:pt>
                <c:pt idx="1230">
                  <c:v>3688.5871372735101</c:v>
                </c:pt>
                <c:pt idx="1231">
                  <c:v>3690.4319168450302</c:v>
                </c:pt>
                <c:pt idx="1232">
                  <c:v>3694.5095270592701</c:v>
                </c:pt>
                <c:pt idx="1233">
                  <c:v>3704.96910101291</c:v>
                </c:pt>
                <c:pt idx="1234">
                  <c:v>3788.18610585224</c:v>
                </c:pt>
                <c:pt idx="1235">
                  <c:v>3859.87517069256</c:v>
                </c:pt>
                <c:pt idx="1236">
                  <c:v>3861.287081982</c:v>
                </c:pt>
                <c:pt idx="1237">
                  <c:v>3861.9220216507001</c:v>
                </c:pt>
                <c:pt idx="1238">
                  <c:v>3862.0133697697802</c:v>
                </c:pt>
                <c:pt idx="1239">
                  <c:v>3862.3651182604899</c:v>
                </c:pt>
                <c:pt idx="1240">
                  <c:v>3864.7378944679999</c:v>
                </c:pt>
                <c:pt idx="1241">
                  <c:v>3865.8115597301999</c:v>
                </c:pt>
                <c:pt idx="1242">
                  <c:v>3866.4131157868501</c:v>
                </c:pt>
                <c:pt idx="1243">
                  <c:v>3867.06963763665</c:v>
                </c:pt>
                <c:pt idx="1244">
                  <c:v>3867.1609857557301</c:v>
                </c:pt>
                <c:pt idx="1245">
                  <c:v>3867.2070819833302</c:v>
                </c:pt>
                <c:pt idx="1246">
                  <c:v>3868.3784300982902</c:v>
                </c:pt>
                <c:pt idx="1247">
                  <c:v>3868.6124744578201</c:v>
                </c:pt>
                <c:pt idx="1248">
                  <c:v>3868.9161672547898</c:v>
                </c:pt>
                <c:pt idx="1249">
                  <c:v>3868.9425537222901</c:v>
                </c:pt>
                <c:pt idx="1250">
                  <c:v>3869.03786693234</c:v>
                </c:pt>
                <c:pt idx="1251">
                  <c:v>3869.6211263360401</c:v>
                </c:pt>
                <c:pt idx="1252">
                  <c:v>3869.8220155481199</c:v>
                </c:pt>
                <c:pt idx="1253">
                  <c:v>3870.05786693235</c:v>
                </c:pt>
                <c:pt idx="1254">
                  <c:v>3870.07786693144</c:v>
                </c:pt>
                <c:pt idx="1255">
                  <c:v>3870.07786693144</c:v>
                </c:pt>
                <c:pt idx="1256">
                  <c:v>3870.8578669306498</c:v>
                </c:pt>
                <c:pt idx="1257">
                  <c:v>3871.11786693148</c:v>
                </c:pt>
                <c:pt idx="1258">
                  <c:v>3871.2042135009501</c:v>
                </c:pt>
                <c:pt idx="1259">
                  <c:v>3873.02016393654</c:v>
                </c:pt>
                <c:pt idx="1260">
                  <c:v>3873.0257421564302</c:v>
                </c:pt>
                <c:pt idx="1261">
                  <c:v>3874.5727605634602</c:v>
                </c:pt>
                <c:pt idx="1262">
                  <c:v>3891.0057248043499</c:v>
                </c:pt>
                <c:pt idx="1263">
                  <c:v>3914.1905936989901</c:v>
                </c:pt>
                <c:pt idx="1264">
                  <c:v>3924.45026507787</c:v>
                </c:pt>
                <c:pt idx="1265">
                  <c:v>3932.0306504784298</c:v>
                </c:pt>
                <c:pt idx="1266">
                  <c:v>3952.3312774395999</c:v>
                </c:pt>
                <c:pt idx="1267">
                  <c:v>3958.2536672251299</c:v>
                </c:pt>
                <c:pt idx="1268">
                  <c:v>4115.2518469691204</c:v>
                </c:pt>
                <c:pt idx="1269">
                  <c:v>4119.3294571833603</c:v>
                </c:pt>
                <c:pt idx="1270">
                  <c:v>4121.1742367548804</c:v>
                </c:pt>
                <c:pt idx="1271">
                  <c:v>4122.3787622461005</c:v>
                </c:pt>
                <c:pt idx="1272">
                  <c:v>4123.4070673976003</c:v>
                </c:pt>
                <c:pt idx="1273">
                  <c:v>4125.7971125124004</c:v>
                </c:pt>
                <c:pt idx="1274">
                  <c:v>4137.0779842277898</c:v>
                </c:pt>
                <c:pt idx="1275">
                  <c:v>4139.2313481186202</c:v>
                </c:pt>
                <c:pt idx="1276">
                  <c:v>4139.4139302745398</c:v>
                </c:pt>
                <c:pt idx="1277">
                  <c:v>4178.7554442828896</c:v>
                </c:pt>
                <c:pt idx="1278">
                  <c:v>4195.5640150345798</c:v>
                </c:pt>
                <c:pt idx="1279">
                  <c:v>4207.79028461291</c:v>
                </c:pt>
                <c:pt idx="1280">
                  <c:v>4209.7221248837805</c:v>
                </c:pt>
                <c:pt idx="1281">
                  <c:v>4211.5669044546003</c:v>
                </c:pt>
                <c:pt idx="1282">
                  <c:v>4213.7126743983199</c:v>
                </c:pt>
                <c:pt idx="1283">
                  <c:v>4215.6445146691904</c:v>
                </c:pt>
                <c:pt idx="1284">
                  <c:v>4248.2595820082297</c:v>
                </c:pt>
                <c:pt idx="1285">
                  <c:v>4257.1576655153103</c:v>
                </c:pt>
                <c:pt idx="1286">
                  <c:v>4290.2007785430096</c:v>
                </c:pt>
                <c:pt idx="1287">
                  <c:v>4290.3984300983102</c:v>
                </c:pt>
                <c:pt idx="1288">
                  <c:v>4290.4897782206499</c:v>
                </c:pt>
                <c:pt idx="1289">
                  <c:v>4290.5047073149999</c:v>
                </c:pt>
                <c:pt idx="1290">
                  <c:v>4292.0455581140704</c:v>
                </c:pt>
                <c:pt idx="1291">
                  <c:v>4296.0204203373196</c:v>
                </c:pt>
                <c:pt idx="1292">
                  <c:v>4296.1231683285396</c:v>
                </c:pt>
                <c:pt idx="1293">
                  <c:v>4296.2304195496199</c:v>
                </c:pt>
                <c:pt idx="1294">
                  <c:v>4296.4250316126199</c:v>
                </c:pt>
                <c:pt idx="1295">
                  <c:v>4296.8869413984903</c:v>
                </c:pt>
                <c:pt idx="1296">
                  <c:v>4297.8761672547498</c:v>
                </c:pt>
                <c:pt idx="1297">
                  <c:v>4297.9679478995904</c:v>
                </c:pt>
                <c:pt idx="1298">
                  <c:v>4298.94651881139</c:v>
                </c:pt>
                <c:pt idx="1299">
                  <c:v>4299.1842155479799</c:v>
                </c:pt>
                <c:pt idx="1300">
                  <c:v>4299.2845982844001</c:v>
                </c:pt>
                <c:pt idx="1301">
                  <c:v>4299.98651881143</c:v>
                </c:pt>
                <c:pt idx="1302">
                  <c:v>4300.0030724662302</c:v>
                </c:pt>
                <c:pt idx="1303">
                  <c:v>4300.1642135009097</c:v>
                </c:pt>
                <c:pt idx="1304">
                  <c:v>4300.7465188140004</c:v>
                </c:pt>
                <c:pt idx="1305">
                  <c:v>4301.1757338605803</c:v>
                </c:pt>
                <c:pt idx="1306">
                  <c:v>4301.75651881471</c:v>
                </c:pt>
                <c:pt idx="1307">
                  <c:v>4302.3865188117397</c:v>
                </c:pt>
                <c:pt idx="1308">
                  <c:v>4305.3477371567797</c:v>
                </c:pt>
                <c:pt idx="1309">
                  <c:v>4308.1144669456398</c:v>
                </c:pt>
                <c:pt idx="1310">
                  <c:v>4310.4934958871399</c:v>
                </c:pt>
                <c:pt idx="1311">
                  <c:v>4310.9304958442199</c:v>
                </c:pt>
                <c:pt idx="1312">
                  <c:v>4315.2061479231297</c:v>
                </c:pt>
                <c:pt idx="1313">
                  <c:v>4316.2461479231697</c:v>
                </c:pt>
                <c:pt idx="1314">
                  <c:v>4317.2861479231997</c:v>
                </c:pt>
                <c:pt idx="1315">
                  <c:v>4317.4055388616398</c:v>
                </c:pt>
                <c:pt idx="1316">
                  <c:v>4317.6885004155301</c:v>
                </c:pt>
                <c:pt idx="1317">
                  <c:v>4318.3261479232397</c:v>
                </c:pt>
                <c:pt idx="1318">
                  <c:v>4319.3661479232796</c:v>
                </c:pt>
                <c:pt idx="1319">
                  <c:v>4320.4061479233196</c:v>
                </c:pt>
                <c:pt idx="1320">
                  <c:v>4321.1684383936199</c:v>
                </c:pt>
                <c:pt idx="1321">
                  <c:v>4325.5030201227601</c:v>
                </c:pt>
                <c:pt idx="1322">
                  <c:v>4325.8302216790598</c:v>
                </c:pt>
                <c:pt idx="1323">
                  <c:v>4326.5451155537703</c:v>
                </c:pt>
                <c:pt idx="1324">
                  <c:v>4327.58302012283</c:v>
                </c:pt>
                <c:pt idx="1325">
                  <c:v>4327.5967580295401</c:v>
                </c:pt>
                <c:pt idx="1326">
                  <c:v>4328.62302012287</c:v>
                </c:pt>
                <c:pt idx="1327">
                  <c:v>4329.66302012291</c:v>
                </c:pt>
                <c:pt idx="1328">
                  <c:v>4330.9114677267999</c:v>
                </c:pt>
                <c:pt idx="1329">
                  <c:v>4338.7989941630503</c:v>
                </c:pt>
                <c:pt idx="1330">
                  <c:v>4357.8368786098399</c:v>
                </c:pt>
                <c:pt idx="1331">
                  <c:v>4364.8176397362204</c:v>
                </c:pt>
                <c:pt idx="1332">
                  <c:v>4366.80136653315</c:v>
                </c:pt>
                <c:pt idx="1333">
                  <c:v>4369.4315865998997</c:v>
                </c:pt>
                <c:pt idx="1334">
                  <c:v>4369.6052502859302</c:v>
                </c:pt>
                <c:pt idx="1335">
                  <c:v>4384.1180794714001</c:v>
                </c:pt>
                <c:pt idx="1336">
                  <c:v>4457.9385231295601</c:v>
                </c:pt>
                <c:pt idx="1337">
                  <c:v>4475.3980153975999</c:v>
                </c:pt>
                <c:pt idx="1338">
                  <c:v>4548.9301950400604</c:v>
                </c:pt>
                <c:pt idx="1339">
                  <c:v>4575.08130391128</c:v>
                </c:pt>
                <c:pt idx="1340">
                  <c:v>4589.1882338896303</c:v>
                </c:pt>
                <c:pt idx="1341">
                  <c:v>4698.7850740537897</c:v>
                </c:pt>
                <c:pt idx="1342">
                  <c:v>4698.8250740538297</c:v>
                </c:pt>
                <c:pt idx="1343">
                  <c:v>4714.1176563412801</c:v>
                </c:pt>
                <c:pt idx="1344">
                  <c:v>4714.7754716542504</c:v>
                </c:pt>
                <c:pt idx="1345">
                  <c:v>4723.1456198710903</c:v>
                </c:pt>
                <c:pt idx="1346">
                  <c:v>4724.0830146940398</c:v>
                </c:pt>
                <c:pt idx="1347">
                  <c:v>4725.6343857450402</c:v>
                </c:pt>
                <c:pt idx="1348">
                  <c:v>4725.9972384390403</c:v>
                </c:pt>
                <c:pt idx="1349">
                  <c:v>4729.0680096563801</c:v>
                </c:pt>
                <c:pt idx="1350">
                  <c:v>4729.8351706946196</c:v>
                </c:pt>
                <c:pt idx="1351">
                  <c:v>4729.85517069255</c:v>
                </c:pt>
                <c:pt idx="1352">
                  <c:v>4729.8551706951102</c:v>
                </c:pt>
                <c:pt idx="1353">
                  <c:v>4730.2132501657998</c:v>
                </c:pt>
                <c:pt idx="1354">
                  <c:v>4730.8551706951102</c:v>
                </c:pt>
                <c:pt idx="1355">
                  <c:v>4731.9468509592098</c:v>
                </c:pt>
                <c:pt idx="1356">
                  <c:v>4732.2442135009896</c:v>
                </c:pt>
                <c:pt idx="1357">
                  <c:v>4732.8951706965399</c:v>
                </c:pt>
                <c:pt idx="1358">
                  <c:v>4734.3700643259799</c:v>
                </c:pt>
                <c:pt idx="1359">
                  <c:v>4735.2563890379297</c:v>
                </c:pt>
                <c:pt idx="1360">
                  <c:v>4737.37349588703</c:v>
                </c:pt>
                <c:pt idx="1361">
                  <c:v>4737.7553068473899</c:v>
                </c:pt>
                <c:pt idx="1362">
                  <c:v>4737.9230724661602</c:v>
                </c:pt>
                <c:pt idx="1363">
                  <c:v>4738.0231188265598</c:v>
                </c:pt>
                <c:pt idx="1364">
                  <c:v>4738.7953068474299</c:v>
                </c:pt>
                <c:pt idx="1365">
                  <c:v>4738.9630724661902</c:v>
                </c:pt>
                <c:pt idx="1366">
                  <c:v>4739.5054496675702</c:v>
                </c:pt>
                <c:pt idx="1367">
                  <c:v>4740.4329640222704</c:v>
                </c:pt>
                <c:pt idx="1368">
                  <c:v>4740.5654496676198</c:v>
                </c:pt>
                <c:pt idx="1369">
                  <c:v>4740.5854496676402</c:v>
                </c:pt>
                <c:pt idx="1370">
                  <c:v>4740.8753068474998</c:v>
                </c:pt>
                <c:pt idx="1371">
                  <c:v>4748.8285004133304</c:v>
                </c:pt>
                <c:pt idx="1372">
                  <c:v>4749.6299061814698</c:v>
                </c:pt>
                <c:pt idx="1373">
                  <c:v>4750.3425448033904</c:v>
                </c:pt>
                <c:pt idx="1374">
                  <c:v>4752.0970902750196</c:v>
                </c:pt>
                <c:pt idx="1375">
                  <c:v>4765.4704434762198</c:v>
                </c:pt>
                <c:pt idx="1376">
                  <c:v>4768.8215633663303</c:v>
                </c:pt>
                <c:pt idx="1377">
                  <c:v>4787.8168786102897</c:v>
                </c:pt>
                <c:pt idx="1378">
                  <c:v>4794.28308363631</c:v>
                </c:pt>
                <c:pt idx="1379">
                  <c:v>4804.2217301773399</c:v>
                </c:pt>
                <c:pt idx="1380">
                  <c:v>4814.0980794718398</c:v>
                </c:pt>
                <c:pt idx="1381">
                  <c:v>4890.4066849332303</c:v>
                </c:pt>
                <c:pt idx="1382">
                  <c:v>4904.1027809101997</c:v>
                </c:pt>
                <c:pt idx="1383">
                  <c:v>4912.8049139766899</c:v>
                </c:pt>
                <c:pt idx="1384">
                  <c:v>4967.4013381591003</c:v>
                </c:pt>
                <c:pt idx="1385">
                  <c:v>4985.9128434797703</c:v>
                </c:pt>
                <c:pt idx="1386">
                  <c:v>4996.0350151369303</c:v>
                </c:pt>
                <c:pt idx="1387">
                  <c:v>5025.8557098852398</c:v>
                </c:pt>
                <c:pt idx="1388">
                  <c:v>5045.1695695340104</c:v>
                </c:pt>
                <c:pt idx="1389">
                  <c:v>5063.6913953646999</c:v>
                </c:pt>
                <c:pt idx="1390">
                  <c:v>5065.4888306148296</c:v>
                </c:pt>
                <c:pt idx="1391">
                  <c:v>5065.53588221687</c:v>
                </c:pt>
                <c:pt idx="1392">
                  <c:v>5066.5248037115598</c:v>
                </c:pt>
                <c:pt idx="1393">
                  <c:v>5067.2339018375997</c:v>
                </c:pt>
                <c:pt idx="1394">
                  <c:v>5069.0786814084204</c:v>
                </c:pt>
                <c:pt idx="1395">
                  <c:v>5073.1562916230096</c:v>
                </c:pt>
                <c:pt idx="1396">
                  <c:v>5075.0010711938303</c:v>
                </c:pt>
                <c:pt idx="1397">
                  <c:v>5082.6435833033102</c:v>
                </c:pt>
                <c:pt idx="1398">
                  <c:v>5085.0819195625299</c:v>
                </c:pt>
                <c:pt idx="1399">
                  <c:v>5085.1019195625504</c:v>
                </c:pt>
                <c:pt idx="1400">
                  <c:v>5106.0462915532898</c:v>
                </c:pt>
                <c:pt idx="1401">
                  <c:v>5119.7238225759902</c:v>
                </c:pt>
                <c:pt idx="1402">
                  <c:v>5123.00191956246</c:v>
                </c:pt>
                <c:pt idx="1403">
                  <c:v>5123.4020110778501</c:v>
                </c:pt>
                <c:pt idx="1404">
                  <c:v>5124.4420110778801</c:v>
                </c:pt>
                <c:pt idx="1405">
                  <c:v>5125.4820110779201</c:v>
                </c:pt>
                <c:pt idx="1406">
                  <c:v>5142.3620110778102</c:v>
                </c:pt>
                <c:pt idx="1407">
                  <c:v>5152.0572645673501</c:v>
                </c:pt>
                <c:pt idx="1408">
                  <c:v>5153.6671196548205</c:v>
                </c:pt>
                <c:pt idx="1409">
                  <c:v>5154.2874051295203</c:v>
                </c:pt>
                <c:pt idx="1410">
                  <c:v>5155.3178967907998</c:v>
                </c:pt>
                <c:pt idx="1411">
                  <c:v>5157.06166657619</c:v>
                </c:pt>
                <c:pt idx="1412">
                  <c:v>5157.4167230958101</c:v>
                </c:pt>
                <c:pt idx="1413">
                  <c:v>5158.1016665762199</c:v>
                </c:pt>
                <c:pt idx="1414">
                  <c:v>5159.1242135008797</c:v>
                </c:pt>
                <c:pt idx="1415">
                  <c:v>5159.1416665762599</c:v>
                </c:pt>
                <c:pt idx="1416">
                  <c:v>5160.2016665758501</c:v>
                </c:pt>
                <c:pt idx="1417">
                  <c:v>5160.2097949150402</c:v>
                </c:pt>
                <c:pt idx="1418">
                  <c:v>5160.7338225766998</c:v>
                </c:pt>
                <c:pt idx="1419">
                  <c:v>5161.1419020472003</c:v>
                </c:pt>
                <c:pt idx="1420">
                  <c:v>5161.2402865765598</c:v>
                </c:pt>
                <c:pt idx="1421">
                  <c:v>5161.8438225765703</c:v>
                </c:pt>
                <c:pt idx="1422">
                  <c:v>5161.8555028401297</c:v>
                </c:pt>
                <c:pt idx="1423">
                  <c:v>5162.12734562065</c:v>
                </c:pt>
                <c:pt idx="1424">
                  <c:v>5164.0419195625</c:v>
                </c:pt>
                <c:pt idx="1425">
                  <c:v>5164.27871620724</c:v>
                </c:pt>
                <c:pt idx="1426">
                  <c:v>5164.4437811244197</c:v>
                </c:pt>
                <c:pt idx="1427">
                  <c:v>5165.1650409190897</c:v>
                </c:pt>
                <c:pt idx="1428">
                  <c:v>5166.6547271376403</c:v>
                </c:pt>
                <c:pt idx="1429">
                  <c:v>5166.7538225771796</c:v>
                </c:pt>
                <c:pt idx="1430">
                  <c:v>5167.9317707074797</c:v>
                </c:pt>
                <c:pt idx="1431">
                  <c:v>5168.41349588707</c:v>
                </c:pt>
                <c:pt idx="1432">
                  <c:v>5169.4877058667998</c:v>
                </c:pt>
                <c:pt idx="1433">
                  <c:v>5170.0533228767999</c:v>
                </c:pt>
                <c:pt idx="1434">
                  <c:v>5171.8039587289004</c:v>
                </c:pt>
                <c:pt idx="1435">
                  <c:v>5176.7153068473499</c:v>
                </c:pt>
                <c:pt idx="1436">
                  <c:v>5177.6564663290001</c:v>
                </c:pt>
                <c:pt idx="1437">
                  <c:v>5179.8353068474598</c:v>
                </c:pt>
                <c:pt idx="1438">
                  <c:v>5180.3322142688503</c:v>
                </c:pt>
                <c:pt idx="1439">
                  <c:v>5181.8296670457303</c:v>
                </c:pt>
                <c:pt idx="1440">
                  <c:v>5182.5189841086903</c:v>
                </c:pt>
                <c:pt idx="1441">
                  <c:v>5182.5389841087099</c:v>
                </c:pt>
                <c:pt idx="1442">
                  <c:v>5187.0879865214201</c:v>
                </c:pt>
                <c:pt idx="1443">
                  <c:v>5188.1279865214601</c:v>
                </c:pt>
                <c:pt idx="1444">
                  <c:v>5188.3632888421398</c:v>
                </c:pt>
                <c:pt idx="1445">
                  <c:v>5188.4249452115</c:v>
                </c:pt>
                <c:pt idx="1446">
                  <c:v>5189.1879865210503</c:v>
                </c:pt>
                <c:pt idx="1447">
                  <c:v>5189.4032888421698</c:v>
                </c:pt>
                <c:pt idx="1448">
                  <c:v>5190.4432888422098</c:v>
                </c:pt>
                <c:pt idx="1449">
                  <c:v>5191.4832888422497</c:v>
                </c:pt>
                <c:pt idx="1450">
                  <c:v>5192.4617915949702</c:v>
                </c:pt>
                <c:pt idx="1451">
                  <c:v>5192.5232888422897</c:v>
                </c:pt>
                <c:pt idx="1452">
                  <c:v>5193.3904434761498</c:v>
                </c:pt>
                <c:pt idx="1453">
                  <c:v>5193.5632888423197</c:v>
                </c:pt>
                <c:pt idx="1454">
                  <c:v>5194.6032888423597</c:v>
                </c:pt>
                <c:pt idx="1455">
                  <c:v>5195.6432888423997</c:v>
                </c:pt>
                <c:pt idx="1456">
                  <c:v>5196.6832888424397</c:v>
                </c:pt>
                <c:pt idx="1457">
                  <c:v>5197.7232888424696</c:v>
                </c:pt>
                <c:pt idx="1458">
                  <c:v>5198.7632888425096</c:v>
                </c:pt>
                <c:pt idx="1459">
                  <c:v>5206.9549692776</c:v>
                </c:pt>
                <c:pt idx="1460">
                  <c:v>5207.4836396866003</c:v>
                </c:pt>
                <c:pt idx="1461">
                  <c:v>5219.9367231093302</c:v>
                </c:pt>
                <c:pt idx="1462">
                  <c:v>5236.39612408215</c:v>
                </c:pt>
                <c:pt idx="1463">
                  <c:v>5236.8487189649604</c:v>
                </c:pt>
                <c:pt idx="1464">
                  <c:v>5238.2409036527297</c:v>
                </c:pt>
                <c:pt idx="1465">
                  <c:v>5240.4737342968501</c:v>
                </c:pt>
                <c:pt idx="1466">
                  <c:v>5242.3185138674398</c:v>
                </c:pt>
                <c:pt idx="1467">
                  <c:v>5244.0780794722896</c:v>
                </c:pt>
                <c:pt idx="1468">
                  <c:v>5305.7615883210601</c:v>
                </c:pt>
                <c:pt idx="1469">
                  <c:v>5306.1321847005702</c:v>
                </c:pt>
                <c:pt idx="1470">
                  <c:v>5306.2415305597196</c:v>
                </c:pt>
                <c:pt idx="1471">
                  <c:v>5323.8029557671398</c:v>
                </c:pt>
                <c:pt idx="1472">
                  <c:v>5326.0357864112502</c:v>
                </c:pt>
                <c:pt idx="1473">
                  <c:v>5327.8805659818399</c:v>
                </c:pt>
                <c:pt idx="1474">
                  <c:v>5330.1133966259604</c:v>
                </c:pt>
                <c:pt idx="1475">
                  <c:v>5331.9581761965501</c:v>
                </c:pt>
                <c:pt idx="1476">
                  <c:v>5335.8614327907499</c:v>
                </c:pt>
                <c:pt idx="1477">
                  <c:v>5337.88143279217</c:v>
                </c:pt>
                <c:pt idx="1478">
                  <c:v>5349.1657982510496</c:v>
                </c:pt>
                <c:pt idx="1479">
                  <c:v>5351.0105778216302</c:v>
                </c:pt>
                <c:pt idx="1480">
                  <c:v>5352.85535739222</c:v>
                </c:pt>
                <c:pt idx="1481">
                  <c:v>5355.0881880363404</c:v>
                </c:pt>
                <c:pt idx="1482">
                  <c:v>5356.9329676069301</c:v>
                </c:pt>
                <c:pt idx="1483">
                  <c:v>5364.7344338479397</c:v>
                </c:pt>
                <c:pt idx="1484">
                  <c:v>5379.6374537944703</c:v>
                </c:pt>
                <c:pt idx="1485">
                  <c:v>5381.2599743055098</c:v>
                </c:pt>
                <c:pt idx="1486">
                  <c:v>5412.7711087502503</c:v>
                </c:pt>
                <c:pt idx="1487">
                  <c:v>5414.1632934380305</c:v>
                </c:pt>
                <c:pt idx="1488">
                  <c:v>5498.7883484626</c:v>
                </c:pt>
                <c:pt idx="1489">
                  <c:v>5499.28837495064</c:v>
                </c:pt>
                <c:pt idx="1490">
                  <c:v>5500.6331280335398</c:v>
                </c:pt>
                <c:pt idx="1491">
                  <c:v>5500.7010491806996</c:v>
                </c:pt>
                <c:pt idx="1492">
                  <c:v>5501.5212055942302</c:v>
                </c:pt>
                <c:pt idx="1493">
                  <c:v>5502.5458287522197</c:v>
                </c:pt>
                <c:pt idx="1494">
                  <c:v>5502.86595867713</c:v>
                </c:pt>
                <c:pt idx="1495">
                  <c:v>5503.3659851651701</c:v>
                </c:pt>
                <c:pt idx="1496">
                  <c:v>5504.7107382480699</c:v>
                </c:pt>
                <c:pt idx="1497">
                  <c:v>5504.7786593949404</c:v>
                </c:pt>
                <c:pt idx="1498">
                  <c:v>5506.6234389664596</c:v>
                </c:pt>
                <c:pt idx="1499">
                  <c:v>5507.4435953797001</c:v>
                </c:pt>
                <c:pt idx="1500">
                  <c:v>5508.4682185379697</c:v>
                </c:pt>
                <c:pt idx="1501">
                  <c:v>5544.5550676370003</c:v>
                </c:pt>
                <c:pt idx="1502">
                  <c:v>5559.0487281866299</c:v>
                </c:pt>
                <c:pt idx="1503">
                  <c:v>5581.18463509716</c:v>
                </c:pt>
                <c:pt idx="1504">
                  <c:v>5584.5762738022004</c:v>
                </c:pt>
                <c:pt idx="1505">
                  <c:v>5586.6562738022703</c:v>
                </c:pt>
                <c:pt idx="1506">
                  <c:v>5587.6962738023103</c:v>
                </c:pt>
                <c:pt idx="1507">
                  <c:v>5588.6042660926396</c:v>
                </c:pt>
                <c:pt idx="1508">
                  <c:v>5588.6924744563803</c:v>
                </c:pt>
                <c:pt idx="1509">
                  <c:v>5588.7362738023503</c:v>
                </c:pt>
                <c:pt idx="1510">
                  <c:v>5589.4658211471897</c:v>
                </c:pt>
                <c:pt idx="1511">
                  <c:v>5589.7762738023803</c:v>
                </c:pt>
                <c:pt idx="1512">
                  <c:v>5590.8162738024203</c:v>
                </c:pt>
                <c:pt idx="1513">
                  <c:v>5591.43890850758</c:v>
                </c:pt>
                <c:pt idx="1514">
                  <c:v>5591.7641547210496</c:v>
                </c:pt>
                <c:pt idx="1515">
                  <c:v>5592.07055392861</c:v>
                </c:pt>
                <c:pt idx="1516">
                  <c:v>5593.2842135010196</c:v>
                </c:pt>
                <c:pt idx="1517">
                  <c:v>5593.6169300815</c:v>
                </c:pt>
                <c:pt idx="1518">
                  <c:v>5594.1873680885101</c:v>
                </c:pt>
                <c:pt idx="1519">
                  <c:v>5594.2508059565398</c:v>
                </c:pt>
                <c:pt idx="1520">
                  <c:v>5595.0736928002398</c:v>
                </c:pt>
                <c:pt idx="1521">
                  <c:v>5597.40576335694</c:v>
                </c:pt>
                <c:pt idx="1522">
                  <c:v>5597.8404225883996</c:v>
                </c:pt>
                <c:pt idx="1523">
                  <c:v>5597.8961222860898</c:v>
                </c:pt>
                <c:pt idx="1524">
                  <c:v>5598.0692150508903</c:v>
                </c:pt>
                <c:pt idx="1525">
                  <c:v>5598.8869447670804</c:v>
                </c:pt>
                <c:pt idx="1526">
                  <c:v>5599.4534958871</c:v>
                </c:pt>
                <c:pt idx="1527">
                  <c:v>5599.9269447671204</c:v>
                </c:pt>
                <c:pt idx="1528">
                  <c:v>5602.7326106103101</c:v>
                </c:pt>
                <c:pt idx="1529">
                  <c:v>5608.5899061814398</c:v>
                </c:pt>
                <c:pt idx="1530">
                  <c:v>5613.0146995345103</c:v>
                </c:pt>
                <c:pt idx="1531">
                  <c:v>5613.6222803536803</c:v>
                </c:pt>
                <c:pt idx="1532">
                  <c:v>5615.9557015816599</c:v>
                </c:pt>
                <c:pt idx="1533">
                  <c:v>5621.4217915949403</c:v>
                </c:pt>
                <c:pt idx="1534">
                  <c:v>5623.9466108209399</c:v>
                </c:pt>
                <c:pt idx="1535">
                  <c:v>5629.5565464543097</c:v>
                </c:pt>
                <c:pt idx="1536">
                  <c:v>5637.8836211580701</c:v>
                </c:pt>
                <c:pt idx="1537">
                  <c:v>5658.8803211026798</c:v>
                </c:pt>
                <c:pt idx="1538">
                  <c:v>5662.3885841295096</c:v>
                </c:pt>
                <c:pt idx="1539">
                  <c:v>5666.4661943437504</c:v>
                </c:pt>
                <c:pt idx="1540">
                  <c:v>5667.1216343529504</c:v>
                </c:pt>
                <c:pt idx="1541">
                  <c:v>5668.3109739152696</c:v>
                </c:pt>
                <c:pt idx="1542">
                  <c:v>5668.8187166787602</c:v>
                </c:pt>
                <c:pt idx="1543">
                  <c:v>5670.0578669318902</c:v>
                </c:pt>
                <c:pt idx="1544">
                  <c:v>5674.0580794727402</c:v>
                </c:pt>
                <c:pt idx="1545">
                  <c:v>5674.3906083237298</c:v>
                </c:pt>
                <c:pt idx="1546">
                  <c:v>5680.5963163189499</c:v>
                </c:pt>
                <c:pt idx="1547">
                  <c:v>5691.1623946237296</c:v>
                </c:pt>
                <c:pt idx="1548">
                  <c:v>5704.8528158385298</c:v>
                </c:pt>
                <c:pt idx="1549">
                  <c:v>5735.0389143370503</c:v>
                </c:pt>
                <c:pt idx="1550">
                  <c:v>5739.0911440248601</c:v>
                </c:pt>
                <c:pt idx="1551">
                  <c:v>5740.2057311111103</c:v>
                </c:pt>
                <c:pt idx="1552">
                  <c:v>5743.2617714786902</c:v>
                </c:pt>
                <c:pt idx="1553">
                  <c:v>5745.1065510502003</c:v>
                </c:pt>
                <c:pt idx="1554">
                  <c:v>5746.1527983210899</c:v>
                </c:pt>
                <c:pt idx="1555">
                  <c:v>5747.1927983211299</c:v>
                </c:pt>
                <c:pt idx="1556">
                  <c:v>5747.3393816929301</c:v>
                </c:pt>
                <c:pt idx="1557">
                  <c:v>5749.1841612644403</c:v>
                </c:pt>
                <c:pt idx="1558">
                  <c:v>5751.0289408359604</c:v>
                </c:pt>
                <c:pt idx="1559">
                  <c:v>5754.97624463588</c:v>
                </c:pt>
                <c:pt idx="1560">
                  <c:v>5788.2327983211699</c:v>
                </c:pt>
                <c:pt idx="1561">
                  <c:v>5789.2727983212098</c:v>
                </c:pt>
                <c:pt idx="1562">
                  <c:v>5795.6630857292303</c:v>
                </c:pt>
                <c:pt idx="1563">
                  <c:v>5807.8482552116002</c:v>
                </c:pt>
                <c:pt idx="1564">
                  <c:v>5813.48547714715</c:v>
                </c:pt>
                <c:pt idx="1565">
                  <c:v>5826.3499532956603</c:v>
                </c:pt>
                <c:pt idx="1566">
                  <c:v>5834.4090926889303</c:v>
                </c:pt>
                <c:pt idx="1567">
                  <c:v>5836.6419233330498</c:v>
                </c:pt>
                <c:pt idx="1568">
                  <c:v>5838.4867029036304</c:v>
                </c:pt>
                <c:pt idx="1569">
                  <c:v>5840.71953354775</c:v>
                </c:pt>
                <c:pt idx="1570">
                  <c:v>5841.6422526752503</c:v>
                </c:pt>
                <c:pt idx="1571">
                  <c:v>5842.2152968458804</c:v>
                </c:pt>
                <c:pt idx="1572">
                  <c:v>5842.5643131183397</c:v>
                </c:pt>
                <c:pt idx="1573">
                  <c:v>5844.2333637010297</c:v>
                </c:pt>
                <c:pt idx="1574">
                  <c:v>5850.9541895338298</c:v>
                </c:pt>
                <c:pt idx="1575">
                  <c:v>5850.9741895338502</c:v>
                </c:pt>
                <c:pt idx="1576">
                  <c:v>5859.3361537238798</c:v>
                </c:pt>
                <c:pt idx="1577">
                  <c:v>5865.2585435093197</c:v>
                </c:pt>
                <c:pt idx="1578">
                  <c:v>5901.0155509719598</c:v>
                </c:pt>
                <c:pt idx="1579">
                  <c:v>5907.5235510584898</c:v>
                </c:pt>
                <c:pt idx="1580">
                  <c:v>5916.0935392370402</c:v>
                </c:pt>
                <c:pt idx="1581">
                  <c:v>5916.9513306217204</c:v>
                </c:pt>
                <c:pt idx="1582">
                  <c:v>5944.6363145362402</c:v>
                </c:pt>
                <c:pt idx="1583">
                  <c:v>5945.9432556186803</c:v>
                </c:pt>
                <c:pt idx="1584">
                  <c:v>5954.1302237641003</c:v>
                </c:pt>
                <c:pt idx="1585">
                  <c:v>5954.3753601685103</c:v>
                </c:pt>
                <c:pt idx="1586">
                  <c:v>5958.2078339785803</c:v>
                </c:pt>
                <c:pt idx="1587">
                  <c:v>5960.0526135496302</c:v>
                </c:pt>
                <c:pt idx="1588">
                  <c:v>5974.7786349607604</c:v>
                </c:pt>
                <c:pt idx="1589">
                  <c:v>6001.3719388600402</c:v>
                </c:pt>
                <c:pt idx="1590">
                  <c:v>6010.3314824742201</c:v>
                </c:pt>
                <c:pt idx="1591">
                  <c:v>6016.06446844525</c:v>
                </c:pt>
                <c:pt idx="1592">
                  <c:v>6017.49807413294</c:v>
                </c:pt>
                <c:pt idx="1593">
                  <c:v>6018.6611263377099</c:v>
                </c:pt>
                <c:pt idx="1594">
                  <c:v>6019.8243857445104</c:v>
                </c:pt>
                <c:pt idx="1595">
                  <c:v>6020.08112633973</c:v>
                </c:pt>
                <c:pt idx="1596">
                  <c:v>6022.6928066024502</c:v>
                </c:pt>
                <c:pt idx="1597">
                  <c:v>6022.7811263378198</c:v>
                </c:pt>
                <c:pt idx="1598">
                  <c:v>6022.9992058100097</c:v>
                </c:pt>
                <c:pt idx="1599">
                  <c:v>6023.1988158143304</c:v>
                </c:pt>
                <c:pt idx="1600">
                  <c:v>6023.4772845450698</c:v>
                </c:pt>
                <c:pt idx="1601">
                  <c:v>6024.0311263379399</c:v>
                </c:pt>
                <c:pt idx="1602">
                  <c:v>6024.0392058100497</c:v>
                </c:pt>
                <c:pt idx="1603">
                  <c:v>6025.0792058100897</c:v>
                </c:pt>
                <c:pt idx="1604">
                  <c:v>6026.0330523430002</c:v>
                </c:pt>
                <c:pt idx="1605">
                  <c:v>6026.1192058101296</c:v>
                </c:pt>
                <c:pt idx="1606">
                  <c:v>6027.0730523429802</c:v>
                </c:pt>
                <c:pt idx="1607">
                  <c:v>6027.1592058101596</c:v>
                </c:pt>
                <c:pt idx="1608">
                  <c:v>6027.2752488544202</c:v>
                </c:pt>
                <c:pt idx="1609">
                  <c:v>6028.1130523429601</c:v>
                </c:pt>
                <c:pt idx="1610">
                  <c:v>6028.1992058101996</c:v>
                </c:pt>
                <c:pt idx="1611">
                  <c:v>6028.44576335698</c:v>
                </c:pt>
                <c:pt idx="1612">
                  <c:v>6029.1212055997403</c:v>
                </c:pt>
                <c:pt idx="1613">
                  <c:v>6029.1530523429301</c:v>
                </c:pt>
                <c:pt idx="1614">
                  <c:v>6029.2392058102396</c:v>
                </c:pt>
                <c:pt idx="1615">
                  <c:v>6029.2909027077203</c:v>
                </c:pt>
                <c:pt idx="1616">
                  <c:v>6030.1930523429101</c:v>
                </c:pt>
                <c:pt idx="1617">
                  <c:v>6030.2792058102696</c:v>
                </c:pt>
                <c:pt idx="1618">
                  <c:v>6030.5277058668398</c:v>
                </c:pt>
                <c:pt idx="1619">
                  <c:v>6030.8555966485201</c:v>
                </c:pt>
                <c:pt idx="1620">
                  <c:v>6031.1401811108799</c:v>
                </c:pt>
                <c:pt idx="1621">
                  <c:v>6031.3192058103105</c:v>
                </c:pt>
                <c:pt idx="1622">
                  <c:v>6035.2129640225303</c:v>
                </c:pt>
                <c:pt idx="1623">
                  <c:v>6036.2529640225603</c:v>
                </c:pt>
                <c:pt idx="1624">
                  <c:v>6037.2929640226002</c:v>
                </c:pt>
                <c:pt idx="1625">
                  <c:v>6038.3329640226402</c:v>
                </c:pt>
                <c:pt idx="1626">
                  <c:v>6039.3729640226802</c:v>
                </c:pt>
                <c:pt idx="1627">
                  <c:v>6039.3929640222304</c:v>
                </c:pt>
                <c:pt idx="1628">
                  <c:v>6039.7638372285201</c:v>
                </c:pt>
                <c:pt idx="1629">
                  <c:v>6050.3617915948798</c:v>
                </c:pt>
                <c:pt idx="1630">
                  <c:v>6068.09519385977</c:v>
                </c:pt>
                <c:pt idx="1631">
                  <c:v>6080.7244142685004</c:v>
                </c:pt>
                <c:pt idx="1632">
                  <c:v>6084.8979194788199</c:v>
                </c:pt>
                <c:pt idx="1633">
                  <c:v>6087.0672938032003</c:v>
                </c:pt>
                <c:pt idx="1634">
                  <c:v>6097.3799594396196</c:v>
                </c:pt>
                <c:pt idx="1635">
                  <c:v>6103.5313683860004</c:v>
                </c:pt>
                <c:pt idx="1636">
                  <c:v>6104.03807947319</c:v>
                </c:pt>
                <c:pt idx="1637">
                  <c:v>6104.4102888121197</c:v>
                </c:pt>
                <c:pt idx="1638">
                  <c:v>6108.2787448843001</c:v>
                </c:pt>
                <c:pt idx="1639">
                  <c:v>6123.6688127242896</c:v>
                </c:pt>
                <c:pt idx="1640">
                  <c:v>6134.0776050407403</c:v>
                </c:pt>
                <c:pt idx="1641">
                  <c:v>6140.8820133609697</c:v>
                </c:pt>
                <c:pt idx="1642">
                  <c:v>6178.1070405414703</c:v>
                </c:pt>
                <c:pt idx="1643">
                  <c:v>6188.8386437569197</c:v>
                </c:pt>
                <c:pt idx="1644">
                  <c:v>6190.3875057557598</c:v>
                </c:pt>
                <c:pt idx="1645">
                  <c:v>6192.1482459930703</c:v>
                </c:pt>
                <c:pt idx="1646">
                  <c:v>6205.5510061411096</c:v>
                </c:pt>
                <c:pt idx="1647">
                  <c:v>6217.2827983596299</c:v>
                </c:pt>
                <c:pt idx="1648">
                  <c:v>6218.3761230157597</c:v>
                </c:pt>
                <c:pt idx="1649">
                  <c:v>6226.5917376105199</c:v>
                </c:pt>
                <c:pt idx="1650">
                  <c:v>6253.2262289500704</c:v>
                </c:pt>
                <c:pt idx="1651">
                  <c:v>6262.20032601617</c:v>
                </c:pt>
                <c:pt idx="1652">
                  <c:v>6262.9276828234997</c:v>
                </c:pt>
                <c:pt idx="1653">
                  <c:v>6272.9641290279096</c:v>
                </c:pt>
                <c:pt idx="1654">
                  <c:v>6301.8736503403597</c:v>
                </c:pt>
                <c:pt idx="1655">
                  <c:v>6318.7295087657403</c:v>
                </c:pt>
                <c:pt idx="1656">
                  <c:v>6348.7570996689601</c:v>
                </c:pt>
                <c:pt idx="1657">
                  <c:v>6354.3597176466101</c:v>
                </c:pt>
                <c:pt idx="1658">
                  <c:v>6358.43732786085</c:v>
                </c:pt>
                <c:pt idx="1659">
                  <c:v>6360.2821074323701</c:v>
                </c:pt>
                <c:pt idx="1660">
                  <c:v>6369.3897782200902</c:v>
                </c:pt>
                <c:pt idx="1661">
                  <c:v>6404.6472868425699</c:v>
                </c:pt>
                <c:pt idx="1662">
                  <c:v>6437.0064902571003</c:v>
                </c:pt>
                <c:pt idx="1663">
                  <c:v>6440.7176451515397</c:v>
                </c:pt>
                <c:pt idx="1664">
                  <c:v>6450.5997782209797</c:v>
                </c:pt>
                <c:pt idx="1665">
                  <c:v>6452.6014584833702</c:v>
                </c:pt>
                <c:pt idx="1666">
                  <c:v>6453.2644355637003</c:v>
                </c:pt>
                <c:pt idx="1667">
                  <c:v>6454.4366586953402</c:v>
                </c:pt>
                <c:pt idx="1668">
                  <c:v>6455.2809965624401</c:v>
                </c:pt>
                <c:pt idx="1669">
                  <c:v>6455.2857633577596</c:v>
                </c:pt>
                <c:pt idx="1670">
                  <c:v>6456.9103719191598</c:v>
                </c:pt>
                <c:pt idx="1671">
                  <c:v>6457.1839007358003</c:v>
                </c:pt>
                <c:pt idx="1672">
                  <c:v>6457.6377263506802</c:v>
                </c:pt>
                <c:pt idx="1673">
                  <c:v>6461.3819112889396</c:v>
                </c:pt>
                <c:pt idx="1674">
                  <c:v>6461.7842485299298</c:v>
                </c:pt>
                <c:pt idx="1675">
                  <c:v>6462.9852667776804</c:v>
                </c:pt>
                <c:pt idx="1676">
                  <c:v>6476.0279865218299</c:v>
                </c:pt>
                <c:pt idx="1677">
                  <c:v>6482.4862912918898</c:v>
                </c:pt>
                <c:pt idx="1678">
                  <c:v>6491.29259405005</c:v>
                </c:pt>
                <c:pt idx="1679">
                  <c:v>6495.1464867535897</c:v>
                </c:pt>
                <c:pt idx="1680">
                  <c:v>6502.8527809097404</c:v>
                </c:pt>
                <c:pt idx="1681">
                  <c:v>6512.5729005364701</c:v>
                </c:pt>
                <c:pt idx="1682">
                  <c:v>6516.8952902954097</c:v>
                </c:pt>
                <c:pt idx="1683">
                  <c:v>6521.5930459849696</c:v>
                </c:pt>
                <c:pt idx="1684">
                  <c:v>6531.0011088075098</c:v>
                </c:pt>
                <c:pt idx="1685">
                  <c:v>6547.6759383110302</c:v>
                </c:pt>
                <c:pt idx="1686">
                  <c:v>6576.3686480941196</c:v>
                </c:pt>
                <c:pt idx="1687">
                  <c:v>6585.3086480940601</c:v>
                </c:pt>
                <c:pt idx="1688">
                  <c:v>6586.3486480941001</c:v>
                </c:pt>
                <c:pt idx="1689">
                  <c:v>6586.3886480941401</c:v>
                </c:pt>
                <c:pt idx="1690">
                  <c:v>6587.6228507859596</c:v>
                </c:pt>
                <c:pt idx="1691">
                  <c:v>6607.2936679730101</c:v>
                </c:pt>
                <c:pt idx="1692">
                  <c:v>6625.0460404818796</c:v>
                </c:pt>
                <c:pt idx="1693">
                  <c:v>6626.3573884349298</c:v>
                </c:pt>
                <c:pt idx="1694">
                  <c:v>6628.5473525677799</c:v>
                </c:pt>
                <c:pt idx="1695">
                  <c:v>6637.4970093337997</c:v>
                </c:pt>
                <c:pt idx="1696">
                  <c:v>6674.5374905448398</c:v>
                </c:pt>
                <c:pt idx="1697">
                  <c:v>6679.9037968823604</c:v>
                </c:pt>
                <c:pt idx="1698">
                  <c:v>6696.0459436732299</c:v>
                </c:pt>
                <c:pt idx="1699">
                  <c:v>6713.8757614241904</c:v>
                </c:pt>
                <c:pt idx="1700">
                  <c:v>6788.7049986473703</c:v>
                </c:pt>
                <c:pt idx="1701">
                  <c:v>6802.6249627822499</c:v>
                </c:pt>
                <c:pt idx="1702">
                  <c:v>6810.1589494193904</c:v>
                </c:pt>
                <c:pt idx="1703">
                  <c:v>6865.7241024067598</c:v>
                </c:pt>
                <c:pt idx="1704">
                  <c:v>6879.2431224640404</c:v>
                </c:pt>
                <c:pt idx="1705">
                  <c:v>6880.5997782177801</c:v>
                </c:pt>
                <c:pt idx="1706">
                  <c:v>6884.5702041741397</c:v>
                </c:pt>
                <c:pt idx="1707">
                  <c:v>6885.0583886499498</c:v>
                </c:pt>
                <c:pt idx="1708">
                  <c:v>6886.3457633573498</c:v>
                </c:pt>
                <c:pt idx="1709">
                  <c:v>6886.8190238000798</c:v>
                </c:pt>
                <c:pt idx="1710">
                  <c:v>6887.5463782316001</c:v>
                </c:pt>
                <c:pt idx="1711">
                  <c:v>6888.4520448725598</c:v>
                </c:pt>
                <c:pt idx="1712">
                  <c:v>6888.6952756625196</c:v>
                </c:pt>
                <c:pt idx="1713">
                  <c:v>6889.4684301001198</c:v>
                </c:pt>
                <c:pt idx="1714">
                  <c:v>6889.7352756624996</c:v>
                </c:pt>
                <c:pt idx="1715">
                  <c:v>6890.7752756624805</c:v>
                </c:pt>
                <c:pt idx="1716">
                  <c:v>6891.42035610525</c:v>
                </c:pt>
                <c:pt idx="1717">
                  <c:v>6891.8152756624604</c:v>
                </c:pt>
                <c:pt idx="1718">
                  <c:v>6892.7129004113303</c:v>
                </c:pt>
                <c:pt idx="1719">
                  <c:v>6892.8552756624404</c:v>
                </c:pt>
                <c:pt idx="1720">
                  <c:v>6893.2803561051796</c:v>
                </c:pt>
                <c:pt idx="1721">
                  <c:v>6893.8952756624203</c:v>
                </c:pt>
                <c:pt idx="1722">
                  <c:v>6894.0775752002301</c:v>
                </c:pt>
                <c:pt idx="1723">
                  <c:v>6894.9352756623903</c:v>
                </c:pt>
                <c:pt idx="1724">
                  <c:v>6895.9752756623702</c:v>
                </c:pt>
                <c:pt idx="1725">
                  <c:v>6897.0152756623502</c:v>
                </c:pt>
                <c:pt idx="1726">
                  <c:v>6898.0552756623301</c:v>
                </c:pt>
                <c:pt idx="1727">
                  <c:v>6898.0614771083901</c:v>
                </c:pt>
                <c:pt idx="1728">
                  <c:v>6899.0952756623101</c:v>
                </c:pt>
                <c:pt idx="1729">
                  <c:v>6900.13527566229</c:v>
                </c:pt>
                <c:pt idx="1730">
                  <c:v>6901.17527566227</c:v>
                </c:pt>
                <c:pt idx="1731">
                  <c:v>6902.21527566225</c:v>
                </c:pt>
                <c:pt idx="1732">
                  <c:v>6903.2552756622299</c:v>
                </c:pt>
                <c:pt idx="1733">
                  <c:v>6908.4282754883097</c:v>
                </c:pt>
                <c:pt idx="1734">
                  <c:v>6917.3363109649999</c:v>
                </c:pt>
                <c:pt idx="1735">
                  <c:v>6920.8206827640497</c:v>
                </c:pt>
                <c:pt idx="1736">
                  <c:v>6952.7907820809596</c:v>
                </c:pt>
                <c:pt idx="1737">
                  <c:v>6954.6355616524797</c:v>
                </c:pt>
                <c:pt idx="1738">
                  <c:v>6956.8683922951996</c:v>
                </c:pt>
                <c:pt idx="1739">
                  <c:v>6958.7131718667197</c:v>
                </c:pt>
                <c:pt idx="1740">
                  <c:v>6976.7025729967199</c:v>
                </c:pt>
                <c:pt idx="1741">
                  <c:v>6978.6245901919901</c:v>
                </c:pt>
                <c:pt idx="1742">
                  <c:v>6981.4711642134898</c:v>
                </c:pt>
                <c:pt idx="1743">
                  <c:v>6988.6045901924299</c:v>
                </c:pt>
                <c:pt idx="1744">
                  <c:v>6988.6445901915404</c:v>
                </c:pt>
                <c:pt idx="1745">
                  <c:v>7018.65527833951</c:v>
                </c:pt>
                <c:pt idx="1746">
                  <c:v>7050.1440241569599</c:v>
                </c:pt>
                <c:pt idx="1747">
                  <c:v>7056.21064784191</c:v>
                </c:pt>
                <c:pt idx="1748">
                  <c:v>7057.8460403177796</c:v>
                </c:pt>
                <c:pt idx="1749">
                  <c:v>7088.44904137309</c:v>
                </c:pt>
                <c:pt idx="1750">
                  <c:v>7130.0809800932102</c:v>
                </c:pt>
                <c:pt idx="1751">
                  <c:v>7134.0762444562197</c:v>
                </c:pt>
                <c:pt idx="1752">
                  <c:v>7150.7801832112</c:v>
                </c:pt>
                <c:pt idx="1753">
                  <c:v>7170.7496670465898</c:v>
                </c:pt>
                <c:pt idx="1754">
                  <c:v>7259.5151294264897</c:v>
                </c:pt>
                <c:pt idx="1755">
                  <c:v>7308.3070819834202</c:v>
                </c:pt>
                <c:pt idx="1756">
                  <c:v>7308.3270819783202</c:v>
                </c:pt>
                <c:pt idx="1757">
                  <c:v>7308.9470819830804</c:v>
                </c:pt>
                <c:pt idx="1758">
                  <c:v>7310.1717743454501</c:v>
                </c:pt>
                <c:pt idx="1759">
                  <c:v>7314.2060761460998</c:v>
                </c:pt>
                <c:pt idx="1760">
                  <c:v>7315.9870405313504</c:v>
                </c:pt>
                <c:pt idx="1761">
                  <c:v>7316.9812044985501</c:v>
                </c:pt>
                <c:pt idx="1762">
                  <c:v>7317.45503011252</c:v>
                </c:pt>
                <c:pt idx="1763">
                  <c:v>7319.1205329231398</c:v>
                </c:pt>
                <c:pt idx="1764">
                  <c:v>7319.3770819813899</c:v>
                </c:pt>
                <c:pt idx="1765">
                  <c:v>7323.64155229274</c:v>
                </c:pt>
                <c:pt idx="1766">
                  <c:v>7323.6519112878004</c:v>
                </c:pt>
                <c:pt idx="1767">
                  <c:v>7324.85779342567</c:v>
                </c:pt>
                <c:pt idx="1768">
                  <c:v>7327.9670435748903</c:v>
                </c:pt>
                <c:pt idx="1769">
                  <c:v>7328.7777471775098</c:v>
                </c:pt>
                <c:pt idx="1770">
                  <c:v>7357.5886924678898</c:v>
                </c:pt>
                <c:pt idx="1771">
                  <c:v>7395.4324285453104</c:v>
                </c:pt>
                <c:pt idx="1772">
                  <c:v>7396.6124285422202</c:v>
                </c:pt>
                <c:pt idx="1773">
                  <c:v>7472.5936384675997</c:v>
                </c:pt>
                <c:pt idx="1774">
                  <c:v>7473.7626760295798</c:v>
                </c:pt>
                <c:pt idx="1775">
                  <c:v>7475.6074556003996</c:v>
                </c:pt>
                <c:pt idx="1776">
                  <c:v>7476.6870611691802</c:v>
                </c:pt>
                <c:pt idx="1777">
                  <c:v>7477.8402862441699</c:v>
                </c:pt>
                <c:pt idx="1778">
                  <c:v>7479.6850658149897</c:v>
                </c:pt>
                <c:pt idx="1779">
                  <c:v>7486.2612488922496</c:v>
                </c:pt>
                <c:pt idx="1780">
                  <c:v>7494.2322086030599</c:v>
                </c:pt>
                <c:pt idx="1781">
                  <c:v>7498.9354036401401</c:v>
                </c:pt>
                <c:pt idx="1782">
                  <c:v>7564.8187429919199</c:v>
                </c:pt>
                <c:pt idx="1783">
                  <c:v>7622.9051494805599</c:v>
                </c:pt>
                <c:pt idx="1784">
                  <c:v>7626.8350658100098</c:v>
                </c:pt>
                <c:pt idx="1785">
                  <c:v>7647.7914907895001</c:v>
                </c:pt>
                <c:pt idx="1786">
                  <c:v>7650.1029438371697</c:v>
                </c:pt>
                <c:pt idx="1787">
                  <c:v>7651.9477234082296</c:v>
                </c:pt>
                <c:pt idx="1788">
                  <c:v>7656.0253336226997</c:v>
                </c:pt>
                <c:pt idx="1789">
                  <c:v>7676.2102771056798</c:v>
                </c:pt>
                <c:pt idx="1790">
                  <c:v>7709.3519875928696</c:v>
                </c:pt>
                <c:pt idx="1791">
                  <c:v>7710.0422876169896</c:v>
                </c:pt>
                <c:pt idx="1792">
                  <c:v>7714.4617125168397</c:v>
                </c:pt>
                <c:pt idx="1793">
                  <c:v>7732.17034139111</c:v>
                </c:pt>
                <c:pt idx="1794">
                  <c:v>7733.3216895097803</c:v>
                </c:pt>
                <c:pt idx="1795">
                  <c:v>7737.7842155476101</c:v>
                </c:pt>
                <c:pt idx="1796">
                  <c:v>7741.1004262268498</c:v>
                </c:pt>
                <c:pt idx="1797">
                  <c:v>7742.2874141270204</c:v>
                </c:pt>
                <c:pt idx="1798">
                  <c:v>7745.1347280275004</c:v>
                </c:pt>
                <c:pt idx="1799">
                  <c:v>7745.3057338655899</c:v>
                </c:pt>
                <c:pt idx="1800">
                  <c:v>7746.8898563799403</c:v>
                </c:pt>
                <c:pt idx="1801">
                  <c:v>7746.9156924127601</c:v>
                </c:pt>
                <c:pt idx="1802">
                  <c:v>7747.0263275625102</c:v>
                </c:pt>
                <c:pt idx="1803">
                  <c:v>7747.5670435745196</c:v>
                </c:pt>
                <c:pt idx="1804">
                  <c:v>7747.8887245682999</c:v>
                </c:pt>
                <c:pt idx="1805">
                  <c:v>7748.1460606132096</c:v>
                </c:pt>
                <c:pt idx="1806">
                  <c:v>7748.9287245683299</c:v>
                </c:pt>
                <c:pt idx="1807">
                  <c:v>7749.28573386266</c:v>
                </c:pt>
                <c:pt idx="1808">
                  <c:v>7750.8778669326502</c:v>
                </c:pt>
                <c:pt idx="1809">
                  <c:v>7751.0087245684099</c:v>
                </c:pt>
                <c:pt idx="1810">
                  <c:v>7755.0260476532803</c:v>
                </c:pt>
                <c:pt idx="1811">
                  <c:v>7755.6753068473099</c:v>
                </c:pt>
                <c:pt idx="1812">
                  <c:v>7763.1461101127697</c:v>
                </c:pt>
                <c:pt idx="1813">
                  <c:v>7769.5951706953301</c:v>
                </c:pt>
                <c:pt idx="1814">
                  <c:v>7769.9687245683699</c:v>
                </c:pt>
                <c:pt idx="1815">
                  <c:v>7770.6107104104003</c:v>
                </c:pt>
                <c:pt idx="1816">
                  <c:v>7771.1299871809297</c:v>
                </c:pt>
                <c:pt idx="1817">
                  <c:v>7772.9130523430604</c:v>
                </c:pt>
                <c:pt idx="1818">
                  <c:v>7798.4875190104303</c:v>
                </c:pt>
                <c:pt idx="1819">
                  <c:v>7814.3310076668804</c:v>
                </c:pt>
                <c:pt idx="1820">
                  <c:v>7824.9704526548703</c:v>
                </c:pt>
                <c:pt idx="1821">
                  <c:v>7824.9904526548899</c:v>
                </c:pt>
                <c:pt idx="1822">
                  <c:v>7825.0104526549103</c:v>
                </c:pt>
                <c:pt idx="1823">
                  <c:v>7825.0304526549298</c:v>
                </c:pt>
                <c:pt idx="1824">
                  <c:v>7825.0504526549403</c:v>
                </c:pt>
                <c:pt idx="1825">
                  <c:v>7825.0704526549598</c:v>
                </c:pt>
                <c:pt idx="1826">
                  <c:v>7825.0904526549803</c:v>
                </c:pt>
                <c:pt idx="1827">
                  <c:v>7826.1304526550202</c:v>
                </c:pt>
                <c:pt idx="1828">
                  <c:v>7826.1504526550398</c:v>
                </c:pt>
                <c:pt idx="1829">
                  <c:v>7826.8128830241003</c:v>
                </c:pt>
                <c:pt idx="1830">
                  <c:v>7833.9104526548099</c:v>
                </c:pt>
                <c:pt idx="1831">
                  <c:v>7853.63221256621</c:v>
                </c:pt>
                <c:pt idx="1832">
                  <c:v>7903.31267604185</c:v>
                </c:pt>
                <c:pt idx="1833">
                  <c:v>7904.3568601978404</c:v>
                </c:pt>
                <c:pt idx="1834">
                  <c:v>7908.5395731320596</c:v>
                </c:pt>
                <c:pt idx="1835">
                  <c:v>7908.7559024328302</c:v>
                </c:pt>
                <c:pt idx="1836">
                  <c:v>7908.82451998535</c:v>
                </c:pt>
                <c:pt idx="1837">
                  <c:v>7910.8685922753002</c:v>
                </c:pt>
                <c:pt idx="1838">
                  <c:v>7926.1789981499296</c:v>
                </c:pt>
                <c:pt idx="1839">
                  <c:v>7959.3917034505803</c:v>
                </c:pt>
                <c:pt idx="1840">
                  <c:v>7964.3883448680799</c:v>
                </c:pt>
                <c:pt idx="1841">
                  <c:v>7987.0206929957403</c:v>
                </c:pt>
                <c:pt idx="1842">
                  <c:v>7994.03128410317</c:v>
                </c:pt>
                <c:pt idx="1843">
                  <c:v>8016.1315846219004</c:v>
                </c:pt>
                <c:pt idx="1844">
                  <c:v>8019.9458444714501</c:v>
                </c:pt>
                <c:pt idx="1845">
                  <c:v>8019.9658444710003</c:v>
                </c:pt>
                <c:pt idx="1846">
                  <c:v>8031.8658444704397</c:v>
                </c:pt>
                <c:pt idx="1847">
                  <c:v>8039.8397663366004</c:v>
                </c:pt>
                <c:pt idx="1848">
                  <c:v>8047.9643857441797</c:v>
                </c:pt>
                <c:pt idx="1849">
                  <c:v>8050.0443857423897</c:v>
                </c:pt>
                <c:pt idx="1850">
                  <c:v>8056.0979249244501</c:v>
                </c:pt>
                <c:pt idx="1851">
                  <c:v>8075.8395040063097</c:v>
                </c:pt>
                <c:pt idx="1852">
                  <c:v>8079.0043857432902</c:v>
                </c:pt>
                <c:pt idx="1853">
                  <c:v>8080.1218468830903</c:v>
                </c:pt>
                <c:pt idx="1854">
                  <c:v>8082.2127809091398</c:v>
                </c:pt>
                <c:pt idx="1855">
                  <c:v>8084.1994570977904</c:v>
                </c:pt>
                <c:pt idx="1856">
                  <c:v>8088.9058444714101</c:v>
                </c:pt>
                <c:pt idx="1857">
                  <c:v>8097.9443857446304</c:v>
                </c:pt>
                <c:pt idx="1858">
                  <c:v>8100.5365886907002</c:v>
                </c:pt>
                <c:pt idx="1859">
                  <c:v>8101.1243857405998</c:v>
                </c:pt>
                <c:pt idx="1860">
                  <c:v>8110.2806394742802</c:v>
                </c:pt>
                <c:pt idx="1861">
                  <c:v>8127.9243857450701</c:v>
                </c:pt>
                <c:pt idx="1862">
                  <c:v>8130.0843857415002</c:v>
                </c:pt>
                <c:pt idx="1863">
                  <c:v>8133.2043857388198</c:v>
                </c:pt>
                <c:pt idx="1864">
                  <c:v>8133.3023512137497</c:v>
                </c:pt>
                <c:pt idx="1865">
                  <c:v>8135.2843857370299</c:v>
                </c:pt>
                <c:pt idx="1866">
                  <c:v>8140.0589905180896</c:v>
                </c:pt>
                <c:pt idx="1867">
                  <c:v>8156.1805456699803</c:v>
                </c:pt>
                <c:pt idx="1868">
                  <c:v>8159.8668767404697</c:v>
                </c:pt>
                <c:pt idx="1869">
                  <c:v>8160.8604169236496</c:v>
                </c:pt>
                <c:pt idx="1870">
                  <c:v>8162.8981616180299</c:v>
                </c:pt>
                <c:pt idx="1871">
                  <c:v>8165.4107148749699</c:v>
                </c:pt>
                <c:pt idx="1872">
                  <c:v>8167.9043857455199</c:v>
                </c:pt>
                <c:pt idx="1873">
                  <c:v>8170.06438574194</c:v>
                </c:pt>
                <c:pt idx="1874">
                  <c:v>8171.8606681378997</c:v>
                </c:pt>
                <c:pt idx="1875">
                  <c:v>8172.1643857397103</c:v>
                </c:pt>
                <c:pt idx="1876">
                  <c:v>8172.1960660079403</c:v>
                </c:pt>
                <c:pt idx="1877">
                  <c:v>8174.1057633608498</c:v>
                </c:pt>
                <c:pt idx="1878">
                  <c:v>8174.2443857379203</c:v>
                </c:pt>
                <c:pt idx="1879">
                  <c:v>8175.5752756625798</c:v>
                </c:pt>
                <c:pt idx="1880">
                  <c:v>8175.8870435748204</c:v>
                </c:pt>
                <c:pt idx="1881">
                  <c:v>8176.0385526546897</c:v>
                </c:pt>
                <c:pt idx="1882">
                  <c:v>8176.6736625330504</c:v>
                </c:pt>
                <c:pt idx="1883">
                  <c:v>8176.7985082613304</c:v>
                </c:pt>
                <c:pt idx="1884">
                  <c:v>8176.9349794434302</c:v>
                </c:pt>
                <c:pt idx="1885">
                  <c:v>8177.8443442941598</c:v>
                </c:pt>
                <c:pt idx="1886">
                  <c:v>8179.07471249438</c:v>
                </c:pt>
                <c:pt idx="1887">
                  <c:v>8180.3873672326999</c:v>
                </c:pt>
                <c:pt idx="1888">
                  <c:v>8187.4899061813403</c:v>
                </c:pt>
                <c:pt idx="1889">
                  <c:v>8199.49349776282</c:v>
                </c:pt>
                <c:pt idx="1890">
                  <c:v>8199.9677879186893</c:v>
                </c:pt>
                <c:pt idx="1891">
                  <c:v>8200.3872015837096</c:v>
                </c:pt>
                <c:pt idx="1892">
                  <c:v>8200.5334977628609</c:v>
                </c:pt>
                <c:pt idx="1893">
                  <c:v>8201.0077879186701</c:v>
                </c:pt>
                <c:pt idx="1894">
                  <c:v>8201.5734977628999</c:v>
                </c:pt>
                <c:pt idx="1895">
                  <c:v>8202.6134977629408</c:v>
                </c:pt>
                <c:pt idx="1896">
                  <c:v>8203.6534977629708</c:v>
                </c:pt>
                <c:pt idx="1897">
                  <c:v>8204.6934977630099</c:v>
                </c:pt>
                <c:pt idx="1898">
                  <c:v>8205.7334977630508</c:v>
                </c:pt>
                <c:pt idx="1899">
                  <c:v>8206.7734977630898</c:v>
                </c:pt>
                <c:pt idx="1900">
                  <c:v>8207.8134977631198</c:v>
                </c:pt>
                <c:pt idx="1901">
                  <c:v>8208.5727129071001</c:v>
                </c:pt>
                <c:pt idx="1902">
                  <c:v>8208.8534977631607</c:v>
                </c:pt>
                <c:pt idx="1903">
                  <c:v>8209.6127129071392</c:v>
                </c:pt>
                <c:pt idx="1904">
                  <c:v>8209.8934977631998</c:v>
                </c:pt>
                <c:pt idx="1905">
                  <c:v>8210.4914686204793</c:v>
                </c:pt>
                <c:pt idx="1906">
                  <c:v>8210.9334977632298</c:v>
                </c:pt>
                <c:pt idx="1907">
                  <c:v>8211.9734977632706</c:v>
                </c:pt>
                <c:pt idx="1908">
                  <c:v>8213.0134977633097</c:v>
                </c:pt>
                <c:pt idx="1909">
                  <c:v>8214.0534977633506</c:v>
                </c:pt>
                <c:pt idx="1910">
                  <c:v>8215.0934977633806</c:v>
                </c:pt>
                <c:pt idx="1911">
                  <c:v>8230.4481319594197</c:v>
                </c:pt>
                <c:pt idx="1912">
                  <c:v>8235.6888616774195</c:v>
                </c:pt>
                <c:pt idx="1913">
                  <c:v>8238.8580169640409</c:v>
                </c:pt>
                <c:pt idx="1914">
                  <c:v>8243.3372835512801</c:v>
                </c:pt>
                <c:pt idx="1915">
                  <c:v>8250.7792547964491</c:v>
                </c:pt>
                <c:pt idx="1916">
                  <c:v>8252.2958451292907</c:v>
                </c:pt>
                <c:pt idx="1917">
                  <c:v>8261.9690053425693</c:v>
                </c:pt>
                <c:pt idx="1918">
                  <c:v>8284.1752811435108</c:v>
                </c:pt>
                <c:pt idx="1919">
                  <c:v>8291.7227109514606</c:v>
                </c:pt>
                <c:pt idx="1920">
                  <c:v>8312.5308523848598</c:v>
                </c:pt>
                <c:pt idx="1921">
                  <c:v>8318.7263485640196</c:v>
                </c:pt>
                <c:pt idx="1922">
                  <c:v>8327.5687945522295</c:v>
                </c:pt>
                <c:pt idx="1923">
                  <c:v>8344.0119959609492</c:v>
                </c:pt>
                <c:pt idx="1924">
                  <c:v>8351.8145185969697</c:v>
                </c:pt>
                <c:pt idx="1925">
                  <c:v>8389.8195913797208</c:v>
                </c:pt>
                <c:pt idx="1926">
                  <c:v>8418.0042135026306</c:v>
                </c:pt>
                <c:pt idx="1927">
                  <c:v>8419.2719252257302</c:v>
                </c:pt>
                <c:pt idx="1928">
                  <c:v>8421.1560550377108</c:v>
                </c:pt>
                <c:pt idx="1929">
                  <c:v>8425.7871289419709</c:v>
                </c:pt>
                <c:pt idx="1930">
                  <c:v>8430.7038749661297</c:v>
                </c:pt>
                <c:pt idx="1931">
                  <c:v>8435.7045082983605</c:v>
                </c:pt>
                <c:pt idx="1932">
                  <c:v>8442.5836618048997</c:v>
                </c:pt>
                <c:pt idx="1933">
                  <c:v>8444.4284413754904</c:v>
                </c:pt>
                <c:pt idx="1934">
                  <c:v>8448.5060515902005</c:v>
                </c:pt>
                <c:pt idx="1935">
                  <c:v>8478.2648227731697</c:v>
                </c:pt>
                <c:pt idx="1936">
                  <c:v>8504.1083114296198</c:v>
                </c:pt>
                <c:pt idx="1937">
                  <c:v>8520.5520308958294</c:v>
                </c:pt>
                <c:pt idx="1938">
                  <c:v>8559.9639939842691</c:v>
                </c:pt>
                <c:pt idx="1939">
                  <c:v>8561.0291040595603</c:v>
                </c:pt>
                <c:pt idx="1940">
                  <c:v>8561.0491040591096</c:v>
                </c:pt>
                <c:pt idx="1941">
                  <c:v>8561.2092913556808</c:v>
                </c:pt>
                <c:pt idx="1942">
                  <c:v>8567.8839939842001</c:v>
                </c:pt>
                <c:pt idx="1943">
                  <c:v>8568.92399398423</c:v>
                </c:pt>
                <c:pt idx="1944">
                  <c:v>8591.0891040582192</c:v>
                </c:pt>
                <c:pt idx="1945">
                  <c:v>8591.2407500257195</c:v>
                </c:pt>
                <c:pt idx="1946">
                  <c:v>8592.6379811353909</c:v>
                </c:pt>
                <c:pt idx="1947">
                  <c:v>8593.0899798045793</c:v>
                </c:pt>
                <c:pt idx="1948">
                  <c:v>8593.7914182515797</c:v>
                </c:pt>
                <c:pt idx="1949">
                  <c:v>8596.5270435744897</c:v>
                </c:pt>
                <c:pt idx="1950">
                  <c:v>8598.0109276426901</c:v>
                </c:pt>
                <c:pt idx="1951">
                  <c:v>8598.8136007934809</c:v>
                </c:pt>
                <c:pt idx="1952">
                  <c:v>8600.7124744579196</c:v>
                </c:pt>
                <c:pt idx="1953">
                  <c:v>8601.4043857424895</c:v>
                </c:pt>
                <c:pt idx="1954">
                  <c:v>8601.9330376274793</c:v>
                </c:pt>
                <c:pt idx="1955">
                  <c:v>8603.5930376276301</c:v>
                </c:pt>
                <c:pt idx="1956">
                  <c:v>8603.8261839533207</c:v>
                </c:pt>
                <c:pt idx="1957">
                  <c:v>8603.8461839533393</c:v>
                </c:pt>
                <c:pt idx="1958">
                  <c:v>8605.5245986105801</c:v>
                </c:pt>
                <c:pt idx="1959">
                  <c:v>8606.6152756625597</c:v>
                </c:pt>
                <c:pt idx="1960">
                  <c:v>8606.8436313243492</c:v>
                </c:pt>
                <c:pt idx="1961">
                  <c:v>8606.9920317903106</c:v>
                </c:pt>
                <c:pt idx="1962">
                  <c:v>8609.4930376252105</c:v>
                </c:pt>
                <c:pt idx="1963">
                  <c:v>8610.0033643755596</c:v>
                </c:pt>
                <c:pt idx="1964">
                  <c:v>8620.5014293193799</c:v>
                </c:pt>
                <c:pt idx="1965">
                  <c:v>8621.0691040586607</c:v>
                </c:pt>
                <c:pt idx="1966">
                  <c:v>8622.1291040582491</c:v>
                </c:pt>
                <c:pt idx="1967">
                  <c:v>8622.1491040578094</c:v>
                </c:pt>
                <c:pt idx="1968">
                  <c:v>8629.8512735795193</c:v>
                </c:pt>
                <c:pt idx="1969">
                  <c:v>8632.9872909432706</c:v>
                </c:pt>
                <c:pt idx="1970">
                  <c:v>8633.2774242646992</c:v>
                </c:pt>
                <c:pt idx="1971">
                  <c:v>8634.0272909433097</c:v>
                </c:pt>
                <c:pt idx="1972">
                  <c:v>8635.0872909433601</c:v>
                </c:pt>
                <c:pt idx="1973">
                  <c:v>8636.1272909433992</c:v>
                </c:pt>
                <c:pt idx="1974">
                  <c:v>8637.1672909434401</c:v>
                </c:pt>
                <c:pt idx="1975">
                  <c:v>8637.21740873204</c:v>
                </c:pt>
                <c:pt idx="1976">
                  <c:v>8638.2072909434792</c:v>
                </c:pt>
                <c:pt idx="1977">
                  <c:v>8639.1690072133206</c:v>
                </c:pt>
                <c:pt idx="1978">
                  <c:v>8639.2472909435091</c:v>
                </c:pt>
                <c:pt idx="1979">
                  <c:v>8641.4201205018908</c:v>
                </c:pt>
                <c:pt idx="1980">
                  <c:v>8658.3719608299398</c:v>
                </c:pt>
                <c:pt idx="1981">
                  <c:v>8673.8085878659003</c:v>
                </c:pt>
                <c:pt idx="1982">
                  <c:v>8676.7979967584797</c:v>
                </c:pt>
                <c:pt idx="1983">
                  <c:v>8681.3277789722197</c:v>
                </c:pt>
                <c:pt idx="1984">
                  <c:v>8704.9504526548499</c:v>
                </c:pt>
                <c:pt idx="1985">
                  <c:v>8755.6168077690509</c:v>
                </c:pt>
                <c:pt idx="1986">
                  <c:v>8771.5182305769995</c:v>
                </c:pt>
                <c:pt idx="1987">
                  <c:v>8776.1706478428096</c:v>
                </c:pt>
                <c:pt idx="1988">
                  <c:v>8776.2044972181302</c:v>
                </c:pt>
                <c:pt idx="1989">
                  <c:v>8777.2266884180699</c:v>
                </c:pt>
                <c:pt idx="1990">
                  <c:v>8790.3366678778493</c:v>
                </c:pt>
                <c:pt idx="1991">
                  <c:v>8791.5504752094803</c:v>
                </c:pt>
                <c:pt idx="1992">
                  <c:v>8794.8878641372994</c:v>
                </c:pt>
                <c:pt idx="1993">
                  <c:v>8808.0036488980895</c:v>
                </c:pt>
                <c:pt idx="1994">
                  <c:v>8819.8362942808308</c:v>
                </c:pt>
                <c:pt idx="1995">
                  <c:v>8823.0796549760198</c:v>
                </c:pt>
                <c:pt idx="1996">
                  <c:v>8828.1560899997094</c:v>
                </c:pt>
                <c:pt idx="1997">
                  <c:v>8834.4393404908406</c:v>
                </c:pt>
                <c:pt idx="1998">
                  <c:v>8835.9578494327106</c:v>
                </c:pt>
                <c:pt idx="1999">
                  <c:v>8845.1880186377093</c:v>
                </c:pt>
                <c:pt idx="2000">
                  <c:v>8850.6377206863799</c:v>
                </c:pt>
                <c:pt idx="2001">
                  <c:v>8852.6754653807693</c:v>
                </c:pt>
                <c:pt idx="2002">
                  <c:v>8853.1421864936092</c:v>
                </c:pt>
                <c:pt idx="2003">
                  <c:v>8854.2021864931994</c:v>
                </c:pt>
                <c:pt idx="2004">
                  <c:v>8856.4509662957807</c:v>
                </c:pt>
                <c:pt idx="2005">
                  <c:v>8860.1646709954293</c:v>
                </c:pt>
                <c:pt idx="2006">
                  <c:v>8866.2821864932703</c:v>
                </c:pt>
                <c:pt idx="2007">
                  <c:v>8874.0546995345503</c:v>
                </c:pt>
                <c:pt idx="2008">
                  <c:v>8879.5413999115099</c:v>
                </c:pt>
                <c:pt idx="2009">
                  <c:v>8884.1821864936501</c:v>
                </c:pt>
                <c:pt idx="2010">
                  <c:v>8915.4661654401498</c:v>
                </c:pt>
                <c:pt idx="2011">
                  <c:v>8925.2421864932403</c:v>
                </c:pt>
                <c:pt idx="2012">
                  <c:v>8927.3221864933093</c:v>
                </c:pt>
                <c:pt idx="2013">
                  <c:v>8928.3621864933502</c:v>
                </c:pt>
                <c:pt idx="2014">
                  <c:v>8929.4021864933893</c:v>
                </c:pt>
                <c:pt idx="2015">
                  <c:v>8930.5565585591794</c:v>
                </c:pt>
                <c:pt idx="2016">
                  <c:v>8932.0731488915608</c:v>
                </c:pt>
                <c:pt idx="2017">
                  <c:v>8939.8868392314707</c:v>
                </c:pt>
                <c:pt idx="2018">
                  <c:v>8958.8975429797993</c:v>
                </c:pt>
                <c:pt idx="2019">
                  <c:v>8971.1179432366007</c:v>
                </c:pt>
                <c:pt idx="2020">
                  <c:v>8994.1396494442597</c:v>
                </c:pt>
                <c:pt idx="2021">
                  <c:v>9017.7091359877904</c:v>
                </c:pt>
                <c:pt idx="2022">
                  <c:v>9019.5539155583792</c:v>
                </c:pt>
                <c:pt idx="2023">
                  <c:v>9020.6277244221401</c:v>
                </c:pt>
                <c:pt idx="2024">
                  <c:v>9021.8649489022791</c:v>
                </c:pt>
                <c:pt idx="2025">
                  <c:v>9022.2662005321999</c:v>
                </c:pt>
                <c:pt idx="2026">
                  <c:v>9023.6315257730894</c:v>
                </c:pt>
                <c:pt idx="2027">
                  <c:v>9024.0354128172603</c:v>
                </c:pt>
                <c:pt idx="2028">
                  <c:v>9026.3757660891806</c:v>
                </c:pt>
                <c:pt idx="2029">
                  <c:v>9028.7289932719395</c:v>
                </c:pt>
                <c:pt idx="2030">
                  <c:v>9031.3130376237095</c:v>
                </c:pt>
                <c:pt idx="2031">
                  <c:v>9031.5918223597091</c:v>
                </c:pt>
                <c:pt idx="2032">
                  <c:v>9032.2363818706908</c:v>
                </c:pt>
                <c:pt idx="2033">
                  <c:v>9032.8616895088908</c:v>
                </c:pt>
                <c:pt idx="2034">
                  <c:v>9033.0043563982399</c:v>
                </c:pt>
                <c:pt idx="2035">
                  <c:v>9033.7844163942991</c:v>
                </c:pt>
                <c:pt idx="2036">
                  <c:v>9033.8070435747504</c:v>
                </c:pt>
                <c:pt idx="2037">
                  <c:v>9036.5958120240794</c:v>
                </c:pt>
                <c:pt idx="2038">
                  <c:v>9036.7522832052691</c:v>
                </c:pt>
                <c:pt idx="2039">
                  <c:v>9037.3543157944205</c:v>
                </c:pt>
                <c:pt idx="2040">
                  <c:v>9037.9206836717203</c:v>
                </c:pt>
                <c:pt idx="2041">
                  <c:v>9038.6816480569505</c:v>
                </c:pt>
                <c:pt idx="2042">
                  <c:v>9039.0442835735103</c:v>
                </c:pt>
                <c:pt idx="2043">
                  <c:v>9039.4016895064797</c:v>
                </c:pt>
                <c:pt idx="2044">
                  <c:v>9048.3390826261602</c:v>
                </c:pt>
                <c:pt idx="2045">
                  <c:v>9050.0221864934992</c:v>
                </c:pt>
                <c:pt idx="2046">
                  <c:v>9051.4300812007805</c:v>
                </c:pt>
                <c:pt idx="2047">
                  <c:v>9072.3487723832895</c:v>
                </c:pt>
                <c:pt idx="2048">
                  <c:v>9100.0547125632802</c:v>
                </c:pt>
                <c:pt idx="2049">
                  <c:v>9100.9333588001591</c:v>
                </c:pt>
                <c:pt idx="2050">
                  <c:v>9109.0492289881804</c:v>
                </c:pt>
                <c:pt idx="2051">
                  <c:v>9112.7321230843609</c:v>
                </c:pt>
                <c:pt idx="2052">
                  <c:v>9114.5769026558792</c:v>
                </c:pt>
                <c:pt idx="2053">
                  <c:v>9115.4818120607997</c:v>
                </c:pt>
                <c:pt idx="2054">
                  <c:v>9115.5644327044702</c:v>
                </c:pt>
                <c:pt idx="2055">
                  <c:v>9118.65451287012</c:v>
                </c:pt>
                <c:pt idx="2056">
                  <c:v>9130.9069833522608</c:v>
                </c:pt>
                <c:pt idx="2057">
                  <c:v>9133.7412905087695</c:v>
                </c:pt>
                <c:pt idx="2058">
                  <c:v>9168.5617788638901</c:v>
                </c:pt>
                <c:pt idx="2059">
                  <c:v>9193.5185942714998</c:v>
                </c:pt>
                <c:pt idx="2060">
                  <c:v>9194.4194423421195</c:v>
                </c:pt>
                <c:pt idx="2061">
                  <c:v>9202.7264747358804</c:v>
                </c:pt>
                <c:pt idx="2062">
                  <c:v>9205.8392997248993</c:v>
                </c:pt>
                <c:pt idx="2063">
                  <c:v>9220.3344381358402</c:v>
                </c:pt>
                <c:pt idx="2064">
                  <c:v>9233.5377969781894</c:v>
                </c:pt>
                <c:pt idx="2065">
                  <c:v>9234.7822526756208</c:v>
                </c:pt>
                <c:pt idx="2066">
                  <c:v>9280.7532153297198</c:v>
                </c:pt>
                <c:pt idx="2067">
                  <c:v>9288.7412367969191</c:v>
                </c:pt>
                <c:pt idx="2068">
                  <c:v>9304.1426322217994</c:v>
                </c:pt>
                <c:pt idx="2069">
                  <c:v>9312.4545375723392</c:v>
                </c:pt>
                <c:pt idx="2070">
                  <c:v>9314.7576451505302</c:v>
                </c:pt>
                <c:pt idx="2071">
                  <c:v>9348.1492645926701</c:v>
                </c:pt>
                <c:pt idx="2072">
                  <c:v>9360.8999559227304</c:v>
                </c:pt>
                <c:pt idx="2073">
                  <c:v>9385.9276158320699</c:v>
                </c:pt>
                <c:pt idx="2074">
                  <c:v>9408.6818325845506</c:v>
                </c:pt>
                <c:pt idx="2075">
                  <c:v>9408.8818325847296</c:v>
                </c:pt>
                <c:pt idx="2076">
                  <c:v>9439.98669651616</c:v>
                </c:pt>
                <c:pt idx="2077">
                  <c:v>9452.8606773726606</c:v>
                </c:pt>
                <c:pt idx="2078">
                  <c:v>9452.8626319616997</c:v>
                </c:pt>
                <c:pt idx="2079">
                  <c:v>9453.1842633839697</c:v>
                </c:pt>
                <c:pt idx="2080">
                  <c:v>9457.2618735986707</c:v>
                </c:pt>
                <c:pt idx="2081">
                  <c:v>9457.8389842780307</c:v>
                </c:pt>
                <c:pt idx="2082">
                  <c:v>9460.3983916928992</c:v>
                </c:pt>
                <c:pt idx="2083">
                  <c:v>9460.9203413892501</c:v>
                </c:pt>
                <c:pt idx="2084">
                  <c:v>9461.2216895049205</c:v>
                </c:pt>
                <c:pt idx="2085">
                  <c:v>9462.1268870038894</c:v>
                </c:pt>
                <c:pt idx="2086">
                  <c:v>9463.0257633617093</c:v>
                </c:pt>
                <c:pt idx="2087">
                  <c:v>9463.1650337520896</c:v>
                </c:pt>
                <c:pt idx="2088">
                  <c:v>9463.7903413902895</c:v>
                </c:pt>
                <c:pt idx="2089">
                  <c:v>9467.0039921808002</c:v>
                </c:pt>
                <c:pt idx="2090">
                  <c:v>9469.3103413877507</c:v>
                </c:pt>
                <c:pt idx="2091">
                  <c:v>9469.6102999383493</c:v>
                </c:pt>
                <c:pt idx="2092">
                  <c:v>9481.5634313765895</c:v>
                </c:pt>
                <c:pt idx="2093">
                  <c:v>9482.3587330821902</c:v>
                </c:pt>
                <c:pt idx="2094">
                  <c:v>9518.9647989198493</c:v>
                </c:pt>
                <c:pt idx="2095">
                  <c:v>9565.4208585619908</c:v>
                </c:pt>
                <c:pt idx="2096">
                  <c:v>9584.0437526217393</c:v>
                </c:pt>
                <c:pt idx="2097">
                  <c:v>9631.5952525220291</c:v>
                </c:pt>
                <c:pt idx="2098">
                  <c:v>9634.5791948415499</c:v>
                </c:pt>
                <c:pt idx="2099">
                  <c:v>9638.8223758265303</c:v>
                </c:pt>
                <c:pt idx="2100">
                  <c:v>9667.8923007793492</c:v>
                </c:pt>
                <c:pt idx="2101">
                  <c:v>9689.5848846361005</c:v>
                </c:pt>
                <c:pt idx="2102">
                  <c:v>9707.8717687772496</c:v>
                </c:pt>
                <c:pt idx="2103">
                  <c:v>9712.0435042949393</c:v>
                </c:pt>
                <c:pt idx="2104">
                  <c:v>9714.9589992780202</c:v>
                </c:pt>
                <c:pt idx="2105">
                  <c:v>9719.0366094922592</c:v>
                </c:pt>
                <c:pt idx="2106">
                  <c:v>9724.7585554428497</c:v>
                </c:pt>
                <c:pt idx="2107">
                  <c:v>9738.3733242042308</c:v>
                </c:pt>
                <c:pt idx="2108">
                  <c:v>9745.4307352976102</c:v>
                </c:pt>
                <c:pt idx="2109">
                  <c:v>9840.7538548260909</c:v>
                </c:pt>
                <c:pt idx="2110">
                  <c:v>9844.4652469986995</c:v>
                </c:pt>
                <c:pt idx="2111">
                  <c:v>9851.3252469990402</c:v>
                </c:pt>
                <c:pt idx="2112">
                  <c:v>9852.3652469990702</c:v>
                </c:pt>
                <c:pt idx="2113">
                  <c:v>9852.3852469986305</c:v>
                </c:pt>
                <c:pt idx="2114">
                  <c:v>9853.4252469986604</c:v>
                </c:pt>
                <c:pt idx="2115">
                  <c:v>9880.5799585478308</c:v>
                </c:pt>
                <c:pt idx="2116">
                  <c:v>9888.8889932716193</c:v>
                </c:pt>
                <c:pt idx="2117">
                  <c:v>9889.3897690875401</c:v>
                </c:pt>
                <c:pt idx="2118">
                  <c:v>9891.3270435742998</c:v>
                </c:pt>
                <c:pt idx="2119">
                  <c:v>9892.1503413860901</c:v>
                </c:pt>
                <c:pt idx="2120">
                  <c:v>9892.3670435743406</c:v>
                </c:pt>
                <c:pt idx="2121">
                  <c:v>9892.5230376236104</c:v>
                </c:pt>
                <c:pt idx="2122">
                  <c:v>9893.20559939136</c:v>
                </c:pt>
                <c:pt idx="2123">
                  <c:v>9893.4070435743706</c:v>
                </c:pt>
                <c:pt idx="2124">
                  <c:v>9894.4470435744097</c:v>
                </c:pt>
                <c:pt idx="2125">
                  <c:v>9894.7189932716992</c:v>
                </c:pt>
                <c:pt idx="2126">
                  <c:v>9895.4870435744506</c:v>
                </c:pt>
                <c:pt idx="2127">
                  <c:v>9898.6070435745605</c:v>
                </c:pt>
                <c:pt idx="2128">
                  <c:v>9899.2116195567596</c:v>
                </c:pt>
                <c:pt idx="2129">
                  <c:v>9899.3296585418193</c:v>
                </c:pt>
                <c:pt idx="2130">
                  <c:v>9899.7779874345197</c:v>
                </c:pt>
                <c:pt idx="2131">
                  <c:v>9900.5389518197608</c:v>
                </c:pt>
                <c:pt idx="2132">
                  <c:v>9900.6870435746296</c:v>
                </c:pt>
                <c:pt idx="2133">
                  <c:v>9901.7270435746705</c:v>
                </c:pt>
                <c:pt idx="2134">
                  <c:v>9902.0496585415603</c:v>
                </c:pt>
                <c:pt idx="2135">
                  <c:v>9902.7670435747095</c:v>
                </c:pt>
                <c:pt idx="2136">
                  <c:v>9904.8470435747804</c:v>
                </c:pt>
                <c:pt idx="2137">
                  <c:v>9913.2873849635907</c:v>
                </c:pt>
                <c:pt idx="2138">
                  <c:v>9916.9140701387005</c:v>
                </c:pt>
                <c:pt idx="2139">
                  <c:v>9919.5372292231696</c:v>
                </c:pt>
                <c:pt idx="2140">
                  <c:v>9926.2887568508704</c:v>
                </c:pt>
                <c:pt idx="2141">
                  <c:v>9927.8877879187294</c:v>
                </c:pt>
                <c:pt idx="2142">
                  <c:v>9931.1305778815804</c:v>
                </c:pt>
                <c:pt idx="2143">
                  <c:v>9968.5626694737002</c:v>
                </c:pt>
                <c:pt idx="2144">
                  <c:v>9968.8736174886508</c:v>
                </c:pt>
                <c:pt idx="2145">
                  <c:v>9975.6142774000691</c:v>
                </c:pt>
                <c:pt idx="2146">
                  <c:v>10013.533783369399</c:v>
                </c:pt>
                <c:pt idx="2147">
                  <c:v>10034.898292997799</c:v>
                </c:pt>
                <c:pt idx="2148">
                  <c:v>10047.0618967385</c:v>
                </c:pt>
                <c:pt idx="2149">
                  <c:v>10063.156603486201</c:v>
                </c:pt>
                <c:pt idx="2150">
                  <c:v>10153.2663622582</c:v>
                </c:pt>
                <c:pt idx="2151">
                  <c:v>10153.286362257701</c:v>
                </c:pt>
                <c:pt idx="2152">
                  <c:v>10154.8275658655</c:v>
                </c:pt>
                <c:pt idx="2153">
                  <c:v>10168.332780122701</c:v>
                </c:pt>
                <c:pt idx="2154">
                  <c:v>10190.468050314101</c:v>
                </c:pt>
                <c:pt idx="2155">
                  <c:v>10192.5448467237</c:v>
                </c:pt>
                <c:pt idx="2156">
                  <c:v>10192.5648467233</c:v>
                </c:pt>
                <c:pt idx="2157">
                  <c:v>10220.692489109901</c:v>
                </c:pt>
                <c:pt idx="2158">
                  <c:v>10224.5558185381</c:v>
                </c:pt>
                <c:pt idx="2159">
                  <c:v>10239.982334648201</c:v>
                </c:pt>
                <c:pt idx="2160">
                  <c:v>10240.781942752101</c:v>
                </c:pt>
                <c:pt idx="2161">
                  <c:v>10243.4510693876</c:v>
                </c:pt>
                <c:pt idx="2162">
                  <c:v>10244.7628857493</c:v>
                </c:pt>
                <c:pt idx="2163">
                  <c:v>10249.6985819289</c:v>
                </c:pt>
                <c:pt idx="2164">
                  <c:v>10250.344047181299</c:v>
                </c:pt>
                <c:pt idx="2165">
                  <c:v>10274.373994531101</c:v>
                </c:pt>
                <c:pt idx="2166">
                  <c:v>10286.9292472903</c:v>
                </c:pt>
                <c:pt idx="2167">
                  <c:v>10306.0085147758</c:v>
                </c:pt>
                <c:pt idx="2168">
                  <c:v>10312.3663811851</c:v>
                </c:pt>
                <c:pt idx="2169">
                  <c:v>10313.3065443797</c:v>
                </c:pt>
                <c:pt idx="2170">
                  <c:v>10315.3865443798</c:v>
                </c:pt>
                <c:pt idx="2171">
                  <c:v>10315.954891072501</c:v>
                </c:pt>
                <c:pt idx="2172">
                  <c:v>10316.095701575199</c:v>
                </c:pt>
                <c:pt idx="2173">
                  <c:v>10316.1626495542</c:v>
                </c:pt>
                <c:pt idx="2174">
                  <c:v>10316.4465443799</c:v>
                </c:pt>
                <c:pt idx="2175">
                  <c:v>10317.486544379901</c:v>
                </c:pt>
                <c:pt idx="2176">
                  <c:v>10318.175701575299</c:v>
                </c:pt>
                <c:pt idx="2177">
                  <c:v>10318.52654438</c:v>
                </c:pt>
                <c:pt idx="2178">
                  <c:v>10319.566544380001</c:v>
                </c:pt>
                <c:pt idx="2179">
                  <c:v>10320.0722526791</c:v>
                </c:pt>
                <c:pt idx="2180">
                  <c:v>10320.60654438</c:v>
                </c:pt>
                <c:pt idx="2181">
                  <c:v>10321.646544380101</c:v>
                </c:pt>
                <c:pt idx="2182">
                  <c:v>10322.5776451537</c:v>
                </c:pt>
                <c:pt idx="2183">
                  <c:v>10322.6865443801</c:v>
                </c:pt>
                <c:pt idx="2184">
                  <c:v>10322.957645153099</c:v>
                </c:pt>
                <c:pt idx="2185">
                  <c:v>10323.1142512726</c:v>
                </c:pt>
                <c:pt idx="2186">
                  <c:v>10323.726544380101</c:v>
                </c:pt>
                <c:pt idx="2187">
                  <c:v>10324.0540765924</c:v>
                </c:pt>
                <c:pt idx="2188">
                  <c:v>10324.566772788699</c:v>
                </c:pt>
                <c:pt idx="2189">
                  <c:v>10324.573753532</c:v>
                </c:pt>
                <c:pt idx="2190">
                  <c:v>10324.7665443802</c:v>
                </c:pt>
                <c:pt idx="2191">
                  <c:v>10325.1851900985</c:v>
                </c:pt>
                <c:pt idx="2192">
                  <c:v>10325.806544380201</c:v>
                </c:pt>
                <c:pt idx="2193">
                  <c:v>10326.4037203937</c:v>
                </c:pt>
                <c:pt idx="2194">
                  <c:v>10326.8465443803</c:v>
                </c:pt>
                <c:pt idx="2195">
                  <c:v>10326.8523375159</c:v>
                </c:pt>
                <c:pt idx="2196">
                  <c:v>10327.886544380301</c:v>
                </c:pt>
                <c:pt idx="2197">
                  <c:v>10327.892337515899</c:v>
                </c:pt>
                <c:pt idx="2198">
                  <c:v>10328.628140998</c:v>
                </c:pt>
                <c:pt idx="2199">
                  <c:v>10328.9265443803</c:v>
                </c:pt>
                <c:pt idx="2200">
                  <c:v>10328.9323375159</c:v>
                </c:pt>
                <c:pt idx="2201">
                  <c:v>10329.343680031499</c:v>
                </c:pt>
                <c:pt idx="2202">
                  <c:v>10329.668140998099</c:v>
                </c:pt>
                <c:pt idx="2203">
                  <c:v>10329.725345552401</c:v>
                </c:pt>
                <c:pt idx="2204">
                  <c:v>10329.966544380401</c:v>
                </c:pt>
                <c:pt idx="2205">
                  <c:v>10329.972337515999</c:v>
                </c:pt>
                <c:pt idx="2206">
                  <c:v>10330.1402714379</c:v>
                </c:pt>
                <c:pt idx="2207">
                  <c:v>10330.7081409981</c:v>
                </c:pt>
                <c:pt idx="2208">
                  <c:v>10331.0065443804</c:v>
                </c:pt>
                <c:pt idx="2209">
                  <c:v>10331.012337516</c:v>
                </c:pt>
                <c:pt idx="2210">
                  <c:v>10331.4676037011</c:v>
                </c:pt>
                <c:pt idx="2211">
                  <c:v>10331.748140998099</c:v>
                </c:pt>
                <c:pt idx="2212">
                  <c:v>10332.046544380401</c:v>
                </c:pt>
                <c:pt idx="2213">
                  <c:v>10332.052337516099</c:v>
                </c:pt>
                <c:pt idx="2214">
                  <c:v>10332.5076037012</c:v>
                </c:pt>
                <c:pt idx="2215">
                  <c:v>10332.7881409982</c:v>
                </c:pt>
                <c:pt idx="2216">
                  <c:v>10333.0865443805</c:v>
                </c:pt>
                <c:pt idx="2217">
                  <c:v>10333.0923375161</c:v>
                </c:pt>
                <c:pt idx="2218">
                  <c:v>10333.4654330668</c:v>
                </c:pt>
                <c:pt idx="2219">
                  <c:v>10333.547603701199</c:v>
                </c:pt>
                <c:pt idx="2220">
                  <c:v>10333.828140998199</c:v>
                </c:pt>
                <c:pt idx="2221">
                  <c:v>10333.846639315499</c:v>
                </c:pt>
                <c:pt idx="2222">
                  <c:v>10334.1265443805</c:v>
                </c:pt>
                <c:pt idx="2223">
                  <c:v>10334.132337516099</c:v>
                </c:pt>
                <c:pt idx="2224">
                  <c:v>10334.505433066801</c:v>
                </c:pt>
                <c:pt idx="2225">
                  <c:v>10334.5876037012</c:v>
                </c:pt>
                <c:pt idx="2226">
                  <c:v>10334.595535337899</c:v>
                </c:pt>
                <c:pt idx="2227">
                  <c:v>10334.8681409982</c:v>
                </c:pt>
                <c:pt idx="2228">
                  <c:v>10334.8866393156</c:v>
                </c:pt>
                <c:pt idx="2229">
                  <c:v>10335.1665443805</c:v>
                </c:pt>
                <c:pt idx="2230">
                  <c:v>10335.1723375162</c:v>
                </c:pt>
                <c:pt idx="2231">
                  <c:v>10335.5454330667</c:v>
                </c:pt>
                <c:pt idx="2232">
                  <c:v>10335.627603701299</c:v>
                </c:pt>
                <c:pt idx="2233">
                  <c:v>10335.6355353379</c:v>
                </c:pt>
                <c:pt idx="2234">
                  <c:v>10335.908140998299</c:v>
                </c:pt>
                <c:pt idx="2235">
                  <c:v>10336.0052727824</c:v>
                </c:pt>
                <c:pt idx="2236">
                  <c:v>10336.2065443806</c:v>
                </c:pt>
                <c:pt idx="2237">
                  <c:v>10336.212337516199</c:v>
                </c:pt>
                <c:pt idx="2238">
                  <c:v>10336.585433066701</c:v>
                </c:pt>
                <c:pt idx="2239">
                  <c:v>10336.6676037013</c:v>
                </c:pt>
                <c:pt idx="2240">
                  <c:v>10336.675535337999</c:v>
                </c:pt>
                <c:pt idx="2241">
                  <c:v>10336.9481409983</c:v>
                </c:pt>
                <c:pt idx="2242">
                  <c:v>10337.2465443806</c:v>
                </c:pt>
                <c:pt idx="2243">
                  <c:v>10337.6254330667</c:v>
                </c:pt>
                <c:pt idx="2244">
                  <c:v>10337.715535338</c:v>
                </c:pt>
                <c:pt idx="2245">
                  <c:v>10337.988140998399</c:v>
                </c:pt>
                <c:pt idx="2246">
                  <c:v>10338.665433066701</c:v>
                </c:pt>
                <c:pt idx="2247">
                  <c:v>10338.755535337999</c:v>
                </c:pt>
                <c:pt idx="2248">
                  <c:v>10338.8421864965</c:v>
                </c:pt>
                <c:pt idx="2249">
                  <c:v>10339.0281409984</c:v>
                </c:pt>
                <c:pt idx="2250">
                  <c:v>10339.188050319401</c:v>
                </c:pt>
                <c:pt idx="2251">
                  <c:v>10339.228050318499</c:v>
                </c:pt>
                <c:pt idx="2252">
                  <c:v>10339.2680503176</c:v>
                </c:pt>
                <c:pt idx="2253">
                  <c:v>10339.2880503172</c:v>
                </c:pt>
                <c:pt idx="2254">
                  <c:v>10339.3080503167</c:v>
                </c:pt>
                <c:pt idx="2255">
                  <c:v>10339.328050316301</c:v>
                </c:pt>
                <c:pt idx="2256">
                  <c:v>10339.348050315801</c:v>
                </c:pt>
                <c:pt idx="2257">
                  <c:v>10339.368050315399</c:v>
                </c:pt>
                <c:pt idx="2258">
                  <c:v>10339.388050314899</c:v>
                </c:pt>
                <c:pt idx="2259">
                  <c:v>10339.4080503145</c:v>
                </c:pt>
                <c:pt idx="2260">
                  <c:v>10339.428050314</c:v>
                </c:pt>
                <c:pt idx="2261">
                  <c:v>10339.7955353381</c:v>
                </c:pt>
                <c:pt idx="2262">
                  <c:v>10340.068140998401</c:v>
                </c:pt>
                <c:pt idx="2263">
                  <c:v>10340.745433066601</c:v>
                </c:pt>
                <c:pt idx="2264">
                  <c:v>10340.835535338099</c:v>
                </c:pt>
                <c:pt idx="2265">
                  <c:v>10341.1081409985</c:v>
                </c:pt>
                <c:pt idx="2266">
                  <c:v>10341.164846731601</c:v>
                </c:pt>
                <c:pt idx="2267">
                  <c:v>10341.6106652859</c:v>
                </c:pt>
                <c:pt idx="2268">
                  <c:v>10341.650665285</c:v>
                </c:pt>
                <c:pt idx="2269">
                  <c:v>10341.7854330666</c:v>
                </c:pt>
                <c:pt idx="2270">
                  <c:v>10341.8755353381</c:v>
                </c:pt>
                <c:pt idx="2271">
                  <c:v>10342.148140998501</c:v>
                </c:pt>
                <c:pt idx="2272">
                  <c:v>10342.8254330666</c:v>
                </c:pt>
                <c:pt idx="2273">
                  <c:v>10342.915535338199</c:v>
                </c:pt>
                <c:pt idx="2274">
                  <c:v>10343.1881409985</c:v>
                </c:pt>
                <c:pt idx="2275">
                  <c:v>10343.8654330666</c:v>
                </c:pt>
                <c:pt idx="2276">
                  <c:v>10343.9555353382</c:v>
                </c:pt>
                <c:pt idx="2277">
                  <c:v>10344.228140998601</c:v>
                </c:pt>
                <c:pt idx="2278">
                  <c:v>10344.9054330665</c:v>
                </c:pt>
                <c:pt idx="2279">
                  <c:v>10344.995535338199</c:v>
                </c:pt>
                <c:pt idx="2280">
                  <c:v>10345.1250430932</c:v>
                </c:pt>
                <c:pt idx="2281">
                  <c:v>10345.256036844999</c:v>
                </c:pt>
                <c:pt idx="2282">
                  <c:v>10345.2681409986</c:v>
                </c:pt>
                <c:pt idx="2283">
                  <c:v>10345.945433066499</c:v>
                </c:pt>
                <c:pt idx="2284">
                  <c:v>10346.0355353383</c:v>
                </c:pt>
                <c:pt idx="2285">
                  <c:v>10346.296036845</c:v>
                </c:pt>
                <c:pt idx="2286">
                  <c:v>10346.308140998701</c:v>
                </c:pt>
                <c:pt idx="2287">
                  <c:v>10346.9854330665</c:v>
                </c:pt>
                <c:pt idx="2288">
                  <c:v>10347.075535338299</c:v>
                </c:pt>
                <c:pt idx="2289">
                  <c:v>10347.336036845099</c:v>
                </c:pt>
                <c:pt idx="2290">
                  <c:v>10347.3481409987</c:v>
                </c:pt>
                <c:pt idx="2291">
                  <c:v>10348.025433066499</c:v>
                </c:pt>
                <c:pt idx="2292">
                  <c:v>10348.1155353384</c:v>
                </c:pt>
                <c:pt idx="2293">
                  <c:v>10348.3760368451</c:v>
                </c:pt>
                <c:pt idx="2294">
                  <c:v>10348.388140998701</c:v>
                </c:pt>
                <c:pt idx="2295">
                  <c:v>10349.0654330665</c:v>
                </c:pt>
                <c:pt idx="2296">
                  <c:v>10349.155535338399</c:v>
                </c:pt>
                <c:pt idx="2297">
                  <c:v>10349.416036845099</c:v>
                </c:pt>
                <c:pt idx="2298">
                  <c:v>10349.4281409988</c:v>
                </c:pt>
                <c:pt idx="2299">
                  <c:v>10350.105433066399</c:v>
                </c:pt>
                <c:pt idx="2300">
                  <c:v>10350.1955353384</c:v>
                </c:pt>
                <c:pt idx="2301">
                  <c:v>10350.4560368452</c:v>
                </c:pt>
                <c:pt idx="2302">
                  <c:v>10350.468140998801</c:v>
                </c:pt>
                <c:pt idx="2303">
                  <c:v>10351.1454330664</c:v>
                </c:pt>
                <c:pt idx="2304">
                  <c:v>10351.235535338499</c:v>
                </c:pt>
                <c:pt idx="2305">
                  <c:v>10351.496036845199</c:v>
                </c:pt>
                <c:pt idx="2306">
                  <c:v>10351.5081409988</c:v>
                </c:pt>
                <c:pt idx="2307">
                  <c:v>10352.185433066399</c:v>
                </c:pt>
                <c:pt idx="2308">
                  <c:v>10352.2755353385</c:v>
                </c:pt>
                <c:pt idx="2309">
                  <c:v>10352.5360368452</c:v>
                </c:pt>
                <c:pt idx="2310">
                  <c:v>10352.548140998901</c:v>
                </c:pt>
                <c:pt idx="2311">
                  <c:v>10353.2254330664</c:v>
                </c:pt>
                <c:pt idx="2312">
                  <c:v>10353.315535338499</c:v>
                </c:pt>
                <c:pt idx="2313">
                  <c:v>10353.576036845299</c:v>
                </c:pt>
                <c:pt idx="2314">
                  <c:v>10354.265433066401</c:v>
                </c:pt>
                <c:pt idx="2315">
                  <c:v>10354.3555353386</c:v>
                </c:pt>
                <c:pt idx="2316">
                  <c:v>10354.4879281716</c:v>
                </c:pt>
                <c:pt idx="2317">
                  <c:v>10354.6160368453</c:v>
                </c:pt>
                <c:pt idx="2318">
                  <c:v>10355.3054330663</c:v>
                </c:pt>
                <c:pt idx="2319">
                  <c:v>10355.395535338601</c:v>
                </c:pt>
                <c:pt idx="2320">
                  <c:v>10355.656036845399</c:v>
                </c:pt>
                <c:pt idx="2321">
                  <c:v>10356.345433066301</c:v>
                </c:pt>
                <c:pt idx="2322">
                  <c:v>10356.4355353387</c:v>
                </c:pt>
                <c:pt idx="2323">
                  <c:v>10356.6960368454</c:v>
                </c:pt>
                <c:pt idx="2324">
                  <c:v>10357.3854330663</c:v>
                </c:pt>
                <c:pt idx="2325">
                  <c:v>10357.495535338199</c:v>
                </c:pt>
                <c:pt idx="2326">
                  <c:v>10357.736036845399</c:v>
                </c:pt>
                <c:pt idx="2327">
                  <c:v>10358.425433066301</c:v>
                </c:pt>
                <c:pt idx="2328">
                  <c:v>10358.5355353383</c:v>
                </c:pt>
                <c:pt idx="2329">
                  <c:v>10358.7760368455</c:v>
                </c:pt>
                <c:pt idx="2330">
                  <c:v>10359.4654330663</c:v>
                </c:pt>
                <c:pt idx="2331">
                  <c:v>10359.575535338299</c:v>
                </c:pt>
                <c:pt idx="2332">
                  <c:v>10360.505433066201</c:v>
                </c:pt>
                <c:pt idx="2333">
                  <c:v>10360.6155353384</c:v>
                </c:pt>
                <c:pt idx="2334">
                  <c:v>10361.655535338399</c:v>
                </c:pt>
                <c:pt idx="2335">
                  <c:v>10362.6955353384</c:v>
                </c:pt>
                <c:pt idx="2336">
                  <c:v>10363.735535338499</c:v>
                </c:pt>
                <c:pt idx="2337">
                  <c:v>10364.7755353385</c:v>
                </c:pt>
                <c:pt idx="2338">
                  <c:v>10375.112798321001</c:v>
                </c:pt>
                <c:pt idx="2339">
                  <c:v>10397.157385042799</c:v>
                </c:pt>
                <c:pt idx="2340">
                  <c:v>10417.8158185388</c:v>
                </c:pt>
                <c:pt idx="2341">
                  <c:v>10426.6234259053</c:v>
                </c:pt>
                <c:pt idx="2342">
                  <c:v>10433.4859381513</c:v>
                </c:pt>
                <c:pt idx="2343">
                  <c:v>10448.7501545469</c:v>
                </c:pt>
                <c:pt idx="2344">
                  <c:v>10452.4652553666</c:v>
                </c:pt>
                <c:pt idx="2345">
                  <c:v>10466.9385977815</c:v>
                </c:pt>
                <c:pt idx="2346">
                  <c:v>10467.2354442824</c:v>
                </c:pt>
                <c:pt idx="2347">
                  <c:v>10475.35859854</c:v>
                </c:pt>
                <c:pt idx="2348">
                  <c:v>10485.836973637301</c:v>
                </c:pt>
                <c:pt idx="2349">
                  <c:v>10527.7642862759</c:v>
                </c:pt>
                <c:pt idx="2350">
                  <c:v>10528.804286275899</c:v>
                </c:pt>
                <c:pt idx="2351">
                  <c:v>10529.844286276</c:v>
                </c:pt>
                <c:pt idx="2352">
                  <c:v>10530.884286275999</c:v>
                </c:pt>
                <c:pt idx="2353">
                  <c:v>10531.9242862761</c:v>
                </c:pt>
                <c:pt idx="2354">
                  <c:v>10532.964286276099</c:v>
                </c:pt>
                <c:pt idx="2355">
                  <c:v>10534.0042862761</c:v>
                </c:pt>
                <c:pt idx="2356">
                  <c:v>10534.6146631054</c:v>
                </c:pt>
                <c:pt idx="2357">
                  <c:v>10535.044286276199</c:v>
                </c:pt>
                <c:pt idx="2358">
                  <c:v>10536.0842862762</c:v>
                </c:pt>
                <c:pt idx="2359">
                  <c:v>10537.124286276199</c:v>
                </c:pt>
                <c:pt idx="2360">
                  <c:v>10538.1642862763</c:v>
                </c:pt>
                <c:pt idx="2361">
                  <c:v>10539.204286276299</c:v>
                </c:pt>
                <c:pt idx="2362">
                  <c:v>10539.604286276701</c:v>
                </c:pt>
                <c:pt idx="2363">
                  <c:v>10540.2442862764</c:v>
                </c:pt>
                <c:pt idx="2364">
                  <c:v>10540.6442862767</c:v>
                </c:pt>
                <c:pt idx="2365">
                  <c:v>10541.276244305</c:v>
                </c:pt>
                <c:pt idx="2366">
                  <c:v>10541.284286276399</c:v>
                </c:pt>
                <c:pt idx="2367">
                  <c:v>10542.316244305101</c:v>
                </c:pt>
                <c:pt idx="2368">
                  <c:v>10542.3242862764</c:v>
                </c:pt>
                <c:pt idx="2369">
                  <c:v>10543.3562443051</c:v>
                </c:pt>
                <c:pt idx="2370">
                  <c:v>10543.364286276499</c:v>
                </c:pt>
                <c:pt idx="2371">
                  <c:v>10544.3962443051</c:v>
                </c:pt>
                <c:pt idx="2372">
                  <c:v>10544.4042862765</c:v>
                </c:pt>
                <c:pt idx="2373">
                  <c:v>10545.444286276501</c:v>
                </c:pt>
                <c:pt idx="2374">
                  <c:v>10546.4842862766</c:v>
                </c:pt>
                <c:pt idx="2375">
                  <c:v>10546.8842862769</c:v>
                </c:pt>
                <c:pt idx="2376">
                  <c:v>10547.524286276601</c:v>
                </c:pt>
                <c:pt idx="2377">
                  <c:v>10548.5642862766</c:v>
                </c:pt>
                <c:pt idx="2378">
                  <c:v>10555.844286276901</c:v>
                </c:pt>
                <c:pt idx="2379">
                  <c:v>10574.9132391978</c:v>
                </c:pt>
                <c:pt idx="2380">
                  <c:v>10590.4758655613</c:v>
                </c:pt>
                <c:pt idx="2381">
                  <c:v>10605.5744575345</c:v>
                </c:pt>
                <c:pt idx="2382">
                  <c:v>10625.464061275999</c:v>
                </c:pt>
                <c:pt idx="2383">
                  <c:v>10628.453497762701</c:v>
                </c:pt>
                <c:pt idx="2384">
                  <c:v>10649.8527129064</c:v>
                </c:pt>
                <c:pt idx="2385">
                  <c:v>10651.621140991299</c:v>
                </c:pt>
                <c:pt idx="2386">
                  <c:v>10667.4404168324</c:v>
                </c:pt>
                <c:pt idx="2387">
                  <c:v>10674.939352416401</c:v>
                </c:pt>
                <c:pt idx="2388">
                  <c:v>10734.7695564441</c:v>
                </c:pt>
                <c:pt idx="2389">
                  <c:v>10744.3360678879</c:v>
                </c:pt>
                <c:pt idx="2390">
                  <c:v>10746.8957660775</c:v>
                </c:pt>
                <c:pt idx="2391">
                  <c:v>10746.9157660771</c:v>
                </c:pt>
                <c:pt idx="2392">
                  <c:v>10746.9357660766</c:v>
                </c:pt>
                <c:pt idx="2393">
                  <c:v>10746.9557660762</c:v>
                </c:pt>
                <c:pt idx="2394">
                  <c:v>10747.271455896</c:v>
                </c:pt>
                <c:pt idx="2395">
                  <c:v>10747.2722381085</c:v>
                </c:pt>
                <c:pt idx="2396">
                  <c:v>10747.5156714441</c:v>
                </c:pt>
                <c:pt idx="2397">
                  <c:v>10748.555671444101</c:v>
                </c:pt>
                <c:pt idx="2398">
                  <c:v>10748.6662970343</c:v>
                </c:pt>
                <c:pt idx="2399">
                  <c:v>10749.4525794647</c:v>
                </c:pt>
                <c:pt idx="2400">
                  <c:v>10749.7262970344</c:v>
                </c:pt>
                <c:pt idx="2401">
                  <c:v>10749.7862824434</c:v>
                </c:pt>
                <c:pt idx="2402">
                  <c:v>10749.8062824429</c:v>
                </c:pt>
                <c:pt idx="2403">
                  <c:v>10749.8262824425</c:v>
                </c:pt>
                <c:pt idx="2404">
                  <c:v>10750.366518712601</c:v>
                </c:pt>
                <c:pt idx="2405">
                  <c:v>10750.391455896101</c:v>
                </c:pt>
                <c:pt idx="2406">
                  <c:v>10750.5794662646</c:v>
                </c:pt>
                <c:pt idx="2407">
                  <c:v>10750.635671444201</c:v>
                </c:pt>
                <c:pt idx="2408">
                  <c:v>10750.886282442099</c:v>
                </c:pt>
                <c:pt idx="2409">
                  <c:v>10750.9062824416</c:v>
                </c:pt>
                <c:pt idx="2410">
                  <c:v>10750.9262824412</c:v>
                </c:pt>
                <c:pt idx="2411">
                  <c:v>10750.9462824407</c:v>
                </c:pt>
                <c:pt idx="2412">
                  <c:v>10750.9662824403</c:v>
                </c:pt>
                <c:pt idx="2413">
                  <c:v>10750.986282439901</c:v>
                </c:pt>
                <c:pt idx="2414">
                  <c:v>10751.006282439401</c:v>
                </c:pt>
                <c:pt idx="2415">
                  <c:v>10751.026282438999</c:v>
                </c:pt>
                <c:pt idx="2416">
                  <c:v>10751.046282438499</c:v>
                </c:pt>
                <c:pt idx="2417">
                  <c:v>10751.0662824381</c:v>
                </c:pt>
                <c:pt idx="2418">
                  <c:v>10751.0862824376</c:v>
                </c:pt>
                <c:pt idx="2419">
                  <c:v>10751.1062824372</c:v>
                </c:pt>
                <c:pt idx="2420">
                  <c:v>10751.1262824367</c:v>
                </c:pt>
                <c:pt idx="2421">
                  <c:v>10751.146282436301</c:v>
                </c:pt>
                <c:pt idx="2422">
                  <c:v>10751.166282435801</c:v>
                </c:pt>
                <c:pt idx="2423">
                  <c:v>10751.186282435399</c:v>
                </c:pt>
                <c:pt idx="2424">
                  <c:v>10751.1910241721</c:v>
                </c:pt>
                <c:pt idx="2425">
                  <c:v>10751.2062824349</c:v>
                </c:pt>
                <c:pt idx="2426">
                  <c:v>10751.2262824345</c:v>
                </c:pt>
                <c:pt idx="2427">
                  <c:v>10751.246282434</c:v>
                </c:pt>
                <c:pt idx="2428">
                  <c:v>10751.2662824336</c:v>
                </c:pt>
                <c:pt idx="2429">
                  <c:v>10751.2862824331</c:v>
                </c:pt>
                <c:pt idx="2430">
                  <c:v>10751.306282432701</c:v>
                </c:pt>
                <c:pt idx="2431">
                  <c:v>10751.326282432299</c:v>
                </c:pt>
                <c:pt idx="2432">
                  <c:v>10751.346282431799</c:v>
                </c:pt>
                <c:pt idx="2433">
                  <c:v>10751.3662824314</c:v>
                </c:pt>
                <c:pt idx="2434">
                  <c:v>10751.4065187126</c:v>
                </c:pt>
                <c:pt idx="2435">
                  <c:v>10751.466282429101</c:v>
                </c:pt>
                <c:pt idx="2436">
                  <c:v>10751.486282428699</c:v>
                </c:pt>
                <c:pt idx="2437">
                  <c:v>10751.500341385999</c:v>
                </c:pt>
                <c:pt idx="2438">
                  <c:v>10751.5325794648</c:v>
                </c:pt>
                <c:pt idx="2439">
                  <c:v>10751.6756714442</c:v>
                </c:pt>
                <c:pt idx="2440">
                  <c:v>10751.7824449576</c:v>
                </c:pt>
                <c:pt idx="2441">
                  <c:v>10751.8420631112</c:v>
                </c:pt>
                <c:pt idx="2442">
                  <c:v>10752.231024172101</c:v>
                </c:pt>
                <c:pt idx="2443">
                  <c:v>10752.446518712601</c:v>
                </c:pt>
                <c:pt idx="2444">
                  <c:v>10752.7252984275</c:v>
                </c:pt>
                <c:pt idx="2445">
                  <c:v>10752.822444957599</c:v>
                </c:pt>
                <c:pt idx="2446">
                  <c:v>10753.0229031539</c:v>
                </c:pt>
                <c:pt idx="2447">
                  <c:v>10753.2710241721</c:v>
                </c:pt>
                <c:pt idx="2448">
                  <c:v>10753.3270301879</c:v>
                </c:pt>
                <c:pt idx="2449">
                  <c:v>10753.5065187122</c:v>
                </c:pt>
                <c:pt idx="2450">
                  <c:v>10753.5114558963</c:v>
                </c:pt>
                <c:pt idx="2451">
                  <c:v>10753.6125794649</c:v>
                </c:pt>
                <c:pt idx="2452">
                  <c:v>10753.7556714443</c:v>
                </c:pt>
                <c:pt idx="2453">
                  <c:v>10753.765298427499</c:v>
                </c:pt>
                <c:pt idx="2454">
                  <c:v>10753.778310396199</c:v>
                </c:pt>
                <c:pt idx="2455">
                  <c:v>10753.8624449577</c:v>
                </c:pt>
                <c:pt idx="2456">
                  <c:v>10753.9220631113</c:v>
                </c:pt>
                <c:pt idx="2457">
                  <c:v>10754.175146752001</c:v>
                </c:pt>
                <c:pt idx="2458">
                  <c:v>10754.252579464501</c:v>
                </c:pt>
                <c:pt idx="2459">
                  <c:v>10754.331024172199</c:v>
                </c:pt>
                <c:pt idx="2460">
                  <c:v>10754.546518712301</c:v>
                </c:pt>
                <c:pt idx="2461">
                  <c:v>10754.652579464901</c:v>
                </c:pt>
                <c:pt idx="2462">
                  <c:v>10754.795671444301</c:v>
                </c:pt>
                <c:pt idx="2463">
                  <c:v>10754.8183103962</c:v>
                </c:pt>
                <c:pt idx="2464">
                  <c:v>10754.902444957699</c:v>
                </c:pt>
                <c:pt idx="2465">
                  <c:v>10755.215146752</c:v>
                </c:pt>
                <c:pt idx="2466">
                  <c:v>10755.2925794646</c:v>
                </c:pt>
                <c:pt idx="2467">
                  <c:v>10755.3710241722</c:v>
                </c:pt>
                <c:pt idx="2468">
                  <c:v>10755.427030188001</c:v>
                </c:pt>
                <c:pt idx="2469">
                  <c:v>10755.5865187123</c:v>
                </c:pt>
                <c:pt idx="2470">
                  <c:v>10755.6925794649</c:v>
                </c:pt>
                <c:pt idx="2471">
                  <c:v>10755.8200319688</c:v>
                </c:pt>
                <c:pt idx="2472">
                  <c:v>10755.845298427599</c:v>
                </c:pt>
                <c:pt idx="2473">
                  <c:v>10755.8783103963</c:v>
                </c:pt>
                <c:pt idx="2474">
                  <c:v>10755.9424449577</c:v>
                </c:pt>
                <c:pt idx="2475">
                  <c:v>10756.0020631114</c:v>
                </c:pt>
                <c:pt idx="2476">
                  <c:v>10756.6314558964</c:v>
                </c:pt>
                <c:pt idx="2477">
                  <c:v>10756.646518711899</c:v>
                </c:pt>
                <c:pt idx="2478">
                  <c:v>10756.732579465001</c:v>
                </c:pt>
                <c:pt idx="2479">
                  <c:v>10756.875671444401</c:v>
                </c:pt>
                <c:pt idx="2480">
                  <c:v>10756.8852984276</c:v>
                </c:pt>
                <c:pt idx="2481">
                  <c:v>10756.918310396301</c:v>
                </c:pt>
                <c:pt idx="2482">
                  <c:v>10756.982444957801</c:v>
                </c:pt>
                <c:pt idx="2483">
                  <c:v>10757.2951467521</c:v>
                </c:pt>
                <c:pt idx="2484">
                  <c:v>10757.3725794646</c:v>
                </c:pt>
                <c:pt idx="2485">
                  <c:v>10757.471024172301</c:v>
                </c:pt>
                <c:pt idx="2486">
                  <c:v>10757.527030188099</c:v>
                </c:pt>
                <c:pt idx="2487">
                  <c:v>10757.658327909099</c:v>
                </c:pt>
                <c:pt idx="2488">
                  <c:v>10757.6865187119</c:v>
                </c:pt>
                <c:pt idx="2489">
                  <c:v>10757.749676028199</c:v>
                </c:pt>
                <c:pt idx="2490">
                  <c:v>10757.772579465</c:v>
                </c:pt>
                <c:pt idx="2491">
                  <c:v>10757.7732418011</c:v>
                </c:pt>
                <c:pt idx="2492">
                  <c:v>10757.9156714444</c:v>
                </c:pt>
                <c:pt idx="2493">
                  <c:v>10757.9783103964</c:v>
                </c:pt>
                <c:pt idx="2494">
                  <c:v>10758.0224449578</c:v>
                </c:pt>
                <c:pt idx="2495">
                  <c:v>10758.0820631114</c:v>
                </c:pt>
                <c:pt idx="2496">
                  <c:v>10758.335146752101</c:v>
                </c:pt>
                <c:pt idx="2497">
                  <c:v>10758.5310241724</c:v>
                </c:pt>
                <c:pt idx="2498">
                  <c:v>10758.746518711499</c:v>
                </c:pt>
                <c:pt idx="2499">
                  <c:v>10758.776677312</c:v>
                </c:pt>
                <c:pt idx="2500">
                  <c:v>10758.812579465</c:v>
                </c:pt>
                <c:pt idx="2501">
                  <c:v>10758.813241801199</c:v>
                </c:pt>
                <c:pt idx="2502">
                  <c:v>10758.9600319685</c:v>
                </c:pt>
                <c:pt idx="2503">
                  <c:v>10759.018310396399</c:v>
                </c:pt>
                <c:pt idx="2504">
                  <c:v>10759.062444957901</c:v>
                </c:pt>
                <c:pt idx="2505">
                  <c:v>10759.6270301882</c:v>
                </c:pt>
                <c:pt idx="2506">
                  <c:v>10759.751455896499</c:v>
                </c:pt>
                <c:pt idx="2507">
                  <c:v>10759.7865187115</c:v>
                </c:pt>
                <c:pt idx="2508">
                  <c:v>10759.816677312099</c:v>
                </c:pt>
                <c:pt idx="2509">
                  <c:v>10759.8525794651</c:v>
                </c:pt>
                <c:pt idx="2510">
                  <c:v>10759.8532418012</c:v>
                </c:pt>
                <c:pt idx="2511">
                  <c:v>10759.9956714445</c:v>
                </c:pt>
                <c:pt idx="2512">
                  <c:v>10760.0583103965</c:v>
                </c:pt>
                <c:pt idx="2513">
                  <c:v>10760.1024449579</c:v>
                </c:pt>
                <c:pt idx="2514">
                  <c:v>10760.415146752201</c:v>
                </c:pt>
                <c:pt idx="2515">
                  <c:v>10760.6310241725</c:v>
                </c:pt>
                <c:pt idx="2516">
                  <c:v>10760.8465187111</c:v>
                </c:pt>
                <c:pt idx="2517">
                  <c:v>10760.8566773121</c:v>
                </c:pt>
                <c:pt idx="2518">
                  <c:v>10760.8925794651</c:v>
                </c:pt>
                <c:pt idx="2519">
                  <c:v>10761.035671444601</c:v>
                </c:pt>
                <c:pt idx="2520">
                  <c:v>10761.0600319681</c:v>
                </c:pt>
                <c:pt idx="2521">
                  <c:v>10761.068923319101</c:v>
                </c:pt>
                <c:pt idx="2522">
                  <c:v>10761.098310396501</c:v>
                </c:pt>
                <c:pt idx="2523">
                  <c:v>10761.1332271215</c:v>
                </c:pt>
                <c:pt idx="2524">
                  <c:v>10761.142444957901</c:v>
                </c:pt>
                <c:pt idx="2525">
                  <c:v>10761.7270301883</c:v>
                </c:pt>
                <c:pt idx="2526">
                  <c:v>10761.886518711201</c:v>
                </c:pt>
                <c:pt idx="2527">
                  <c:v>10761.896677312199</c:v>
                </c:pt>
                <c:pt idx="2528">
                  <c:v>10761.9325794652</c:v>
                </c:pt>
                <c:pt idx="2529">
                  <c:v>10762.0756714446</c:v>
                </c:pt>
                <c:pt idx="2530">
                  <c:v>10762.1383103965</c:v>
                </c:pt>
                <c:pt idx="2531">
                  <c:v>10762.182444958</c:v>
                </c:pt>
                <c:pt idx="2532">
                  <c:v>10762.731024172601</c:v>
                </c:pt>
                <c:pt idx="2533">
                  <c:v>10762.9366773122</c:v>
                </c:pt>
                <c:pt idx="2534">
                  <c:v>10762.9465187108</c:v>
                </c:pt>
                <c:pt idx="2535">
                  <c:v>10762.9725794652</c:v>
                </c:pt>
                <c:pt idx="2536">
                  <c:v>10763.115671444601</c:v>
                </c:pt>
                <c:pt idx="2537">
                  <c:v>10763.1600319677</c:v>
                </c:pt>
                <c:pt idx="2538">
                  <c:v>10763.222444958001</c:v>
                </c:pt>
                <c:pt idx="2539">
                  <c:v>10763.976677312199</c:v>
                </c:pt>
                <c:pt idx="2540">
                  <c:v>10763.986518710801</c:v>
                </c:pt>
                <c:pt idx="2541">
                  <c:v>10764.012579465199</c:v>
                </c:pt>
                <c:pt idx="2542">
                  <c:v>10764.1556714447</c:v>
                </c:pt>
                <c:pt idx="2543">
                  <c:v>10764.262444958</c:v>
                </c:pt>
                <c:pt idx="2544">
                  <c:v>10764.811024172601</c:v>
                </c:pt>
                <c:pt idx="2545">
                  <c:v>10765.0166773123</c:v>
                </c:pt>
                <c:pt idx="2546">
                  <c:v>10765.0265187108</c:v>
                </c:pt>
                <c:pt idx="2547">
                  <c:v>10765.0525794653</c:v>
                </c:pt>
                <c:pt idx="2548">
                  <c:v>10765.195671444701</c:v>
                </c:pt>
                <c:pt idx="2549">
                  <c:v>10765.2600319674</c:v>
                </c:pt>
                <c:pt idx="2550">
                  <c:v>10765.302444958101</c:v>
                </c:pt>
                <c:pt idx="2551">
                  <c:v>10765.815291196999</c:v>
                </c:pt>
                <c:pt idx="2552">
                  <c:v>10765.8510241727</c:v>
                </c:pt>
                <c:pt idx="2553">
                  <c:v>10766.056677312299</c:v>
                </c:pt>
                <c:pt idx="2554">
                  <c:v>10766.066518710901</c:v>
                </c:pt>
                <c:pt idx="2555">
                  <c:v>10766.092579465299</c:v>
                </c:pt>
                <c:pt idx="2556">
                  <c:v>10766.2139731426</c:v>
                </c:pt>
                <c:pt idx="2557">
                  <c:v>10766.2356714447</c:v>
                </c:pt>
                <c:pt idx="2558">
                  <c:v>10766.3424449581</c:v>
                </c:pt>
                <c:pt idx="2559">
                  <c:v>10766.6393744088</c:v>
                </c:pt>
                <c:pt idx="2560">
                  <c:v>10766.6593744088</c:v>
                </c:pt>
                <c:pt idx="2561">
                  <c:v>10766.679374408899</c:v>
                </c:pt>
                <c:pt idx="2562">
                  <c:v>10766.6993744089</c:v>
                </c:pt>
                <c:pt idx="2563">
                  <c:v>10766.7193744089</c:v>
                </c:pt>
                <c:pt idx="2564">
                  <c:v>10766.759374408901</c:v>
                </c:pt>
                <c:pt idx="2565">
                  <c:v>10766.779374409</c:v>
                </c:pt>
                <c:pt idx="2566">
                  <c:v>10766.819374409</c:v>
                </c:pt>
                <c:pt idx="2567">
                  <c:v>10766.855291197</c:v>
                </c:pt>
                <c:pt idx="2568">
                  <c:v>10766.859374408999</c:v>
                </c:pt>
                <c:pt idx="2569">
                  <c:v>10766.891024172701</c:v>
                </c:pt>
                <c:pt idx="2570">
                  <c:v>10766.8993744091</c:v>
                </c:pt>
                <c:pt idx="2571">
                  <c:v>10766.939374409099</c:v>
                </c:pt>
                <c:pt idx="2572">
                  <c:v>10766.9593744091</c:v>
                </c:pt>
                <c:pt idx="2573">
                  <c:v>10766.9793744091</c:v>
                </c:pt>
                <c:pt idx="2574">
                  <c:v>10766.999374409201</c:v>
                </c:pt>
                <c:pt idx="2575">
                  <c:v>10767.019374409199</c:v>
                </c:pt>
                <c:pt idx="2576">
                  <c:v>10767.0393744092</c:v>
                </c:pt>
                <c:pt idx="2577">
                  <c:v>10767.0593744092</c:v>
                </c:pt>
                <c:pt idx="2578">
                  <c:v>10767.079374409201</c:v>
                </c:pt>
                <c:pt idx="2579">
                  <c:v>10767.0966773123</c:v>
                </c:pt>
                <c:pt idx="2580">
                  <c:v>10767.099374409299</c:v>
                </c:pt>
                <c:pt idx="2581">
                  <c:v>10767.1065187109</c:v>
                </c:pt>
                <c:pt idx="2582">
                  <c:v>10767.1193744093</c:v>
                </c:pt>
                <c:pt idx="2583">
                  <c:v>10767.1325794653</c:v>
                </c:pt>
                <c:pt idx="2584">
                  <c:v>10767.1393744093</c:v>
                </c:pt>
                <c:pt idx="2585">
                  <c:v>10767.159374409301</c:v>
                </c:pt>
                <c:pt idx="2586">
                  <c:v>10767.179374409299</c:v>
                </c:pt>
                <c:pt idx="2587">
                  <c:v>10767.1993744093</c:v>
                </c:pt>
                <c:pt idx="2588">
                  <c:v>10767.2193744094</c:v>
                </c:pt>
                <c:pt idx="2589">
                  <c:v>10767.239374409401</c:v>
                </c:pt>
                <c:pt idx="2590">
                  <c:v>10767.259374409399</c:v>
                </c:pt>
                <c:pt idx="2591">
                  <c:v>10767.275671444801</c:v>
                </c:pt>
                <c:pt idx="2592">
                  <c:v>10767.2793744094</c:v>
                </c:pt>
                <c:pt idx="2593">
                  <c:v>10767.2993744094</c:v>
                </c:pt>
                <c:pt idx="2594">
                  <c:v>10767.319374409501</c:v>
                </c:pt>
                <c:pt idx="2595">
                  <c:v>10767.339374409499</c:v>
                </c:pt>
                <c:pt idx="2596">
                  <c:v>10767.3593744095</c:v>
                </c:pt>
                <c:pt idx="2597">
                  <c:v>10767.3793744095</c:v>
                </c:pt>
                <c:pt idx="2598">
                  <c:v>10767.382444958201</c:v>
                </c:pt>
                <c:pt idx="2599">
                  <c:v>10767.399374409501</c:v>
                </c:pt>
                <c:pt idx="2600">
                  <c:v>10767.535158860899</c:v>
                </c:pt>
                <c:pt idx="2601">
                  <c:v>10767.595158861001</c:v>
                </c:pt>
                <c:pt idx="2602">
                  <c:v>10767.635158861</c:v>
                </c:pt>
                <c:pt idx="2603">
                  <c:v>10767.675158861</c:v>
                </c:pt>
                <c:pt idx="2604">
                  <c:v>10767.7151588611</c:v>
                </c:pt>
                <c:pt idx="2605">
                  <c:v>10767.895291197099</c:v>
                </c:pt>
                <c:pt idx="2606">
                  <c:v>10767.9310241728</c:v>
                </c:pt>
                <c:pt idx="2607">
                  <c:v>10768.136677312399</c:v>
                </c:pt>
                <c:pt idx="2608">
                  <c:v>10768.146518711001</c:v>
                </c:pt>
                <c:pt idx="2609">
                  <c:v>10768.172579465399</c:v>
                </c:pt>
                <c:pt idx="2610">
                  <c:v>10768.3139731427</c:v>
                </c:pt>
                <c:pt idx="2611">
                  <c:v>10768.3156714448</c:v>
                </c:pt>
                <c:pt idx="2612">
                  <c:v>10768.4224449582</c:v>
                </c:pt>
                <c:pt idx="2613">
                  <c:v>10768.9352911971</c:v>
                </c:pt>
                <c:pt idx="2614">
                  <c:v>10768.971024172801</c:v>
                </c:pt>
                <c:pt idx="2615">
                  <c:v>10769.1766773124</c:v>
                </c:pt>
                <c:pt idx="2616">
                  <c:v>10769.186518711</c:v>
                </c:pt>
                <c:pt idx="2617">
                  <c:v>10769.2125794654</c:v>
                </c:pt>
                <c:pt idx="2618">
                  <c:v>10769.355671444901</c:v>
                </c:pt>
                <c:pt idx="2619">
                  <c:v>10769.462444958201</c:v>
                </c:pt>
                <c:pt idx="2620">
                  <c:v>10769.975291197101</c:v>
                </c:pt>
                <c:pt idx="2621">
                  <c:v>10770.0110241728</c:v>
                </c:pt>
                <c:pt idx="2622">
                  <c:v>10770.216677312501</c:v>
                </c:pt>
                <c:pt idx="2623">
                  <c:v>10770.226518711001</c:v>
                </c:pt>
                <c:pt idx="2624">
                  <c:v>10770.252579465499</c:v>
                </c:pt>
                <c:pt idx="2625">
                  <c:v>10770.376702195001</c:v>
                </c:pt>
                <c:pt idx="2626">
                  <c:v>10770.3956714449</c:v>
                </c:pt>
                <c:pt idx="2627">
                  <c:v>10770.4139731428</c:v>
                </c:pt>
                <c:pt idx="2628">
                  <c:v>10770.5024449583</c:v>
                </c:pt>
                <c:pt idx="2629">
                  <c:v>10771.0152911972</c:v>
                </c:pt>
                <c:pt idx="2630">
                  <c:v>10771.051024172901</c:v>
                </c:pt>
                <c:pt idx="2631">
                  <c:v>10771.2175521142</c:v>
                </c:pt>
                <c:pt idx="2632">
                  <c:v>10771.2566773125</c:v>
                </c:pt>
                <c:pt idx="2633">
                  <c:v>10771.2925794655</c:v>
                </c:pt>
                <c:pt idx="2634">
                  <c:v>10771.4356714449</c:v>
                </c:pt>
                <c:pt idx="2635">
                  <c:v>10771.542444958301</c:v>
                </c:pt>
                <c:pt idx="2636">
                  <c:v>10772.055291197201</c:v>
                </c:pt>
                <c:pt idx="2637">
                  <c:v>10772.0910241729</c:v>
                </c:pt>
                <c:pt idx="2638">
                  <c:v>10772.257552114301</c:v>
                </c:pt>
                <c:pt idx="2639">
                  <c:v>10772.296677312501</c:v>
                </c:pt>
                <c:pt idx="2640">
                  <c:v>10772.332579465499</c:v>
                </c:pt>
                <c:pt idx="2641">
                  <c:v>10772.475671445</c:v>
                </c:pt>
                <c:pt idx="2642">
                  <c:v>10772.5824449583</c:v>
                </c:pt>
                <c:pt idx="2643">
                  <c:v>10773.0952911973</c:v>
                </c:pt>
                <c:pt idx="2644">
                  <c:v>10773.131024172901</c:v>
                </c:pt>
                <c:pt idx="2645">
                  <c:v>10773.2975521143</c:v>
                </c:pt>
                <c:pt idx="2646">
                  <c:v>10773.3366773126</c:v>
                </c:pt>
                <c:pt idx="2647">
                  <c:v>10773.3725794656</c:v>
                </c:pt>
                <c:pt idx="2648">
                  <c:v>10773.515671445</c:v>
                </c:pt>
                <c:pt idx="2649">
                  <c:v>10773.622444958401</c:v>
                </c:pt>
                <c:pt idx="2650">
                  <c:v>10774.135291197301</c:v>
                </c:pt>
                <c:pt idx="2651">
                  <c:v>10774.171024173</c:v>
                </c:pt>
                <c:pt idx="2652">
                  <c:v>10774.337552114301</c:v>
                </c:pt>
                <c:pt idx="2653">
                  <c:v>10774.376677312601</c:v>
                </c:pt>
                <c:pt idx="2654">
                  <c:v>10774.412579465599</c:v>
                </c:pt>
                <c:pt idx="2655">
                  <c:v>10774.555671444999</c:v>
                </c:pt>
                <c:pt idx="2656">
                  <c:v>10774.6624449584</c:v>
                </c:pt>
                <c:pt idx="2657">
                  <c:v>10775.1752911973</c:v>
                </c:pt>
                <c:pt idx="2658">
                  <c:v>10775.211024173001</c:v>
                </c:pt>
                <c:pt idx="2659">
                  <c:v>10775.3775521144</c:v>
                </c:pt>
                <c:pt idx="2660">
                  <c:v>10775.4166773126</c:v>
                </c:pt>
                <c:pt idx="2661">
                  <c:v>10775.4525794656</c:v>
                </c:pt>
                <c:pt idx="2662">
                  <c:v>10775.5956714451</c:v>
                </c:pt>
                <c:pt idx="2663">
                  <c:v>10775.702444958501</c:v>
                </c:pt>
                <c:pt idx="2664">
                  <c:v>10776.215291197401</c:v>
                </c:pt>
                <c:pt idx="2665">
                  <c:v>10776.2510241731</c:v>
                </c:pt>
                <c:pt idx="2666">
                  <c:v>10776.4665187112</c:v>
                </c:pt>
                <c:pt idx="2667">
                  <c:v>10776.492579465699</c:v>
                </c:pt>
                <c:pt idx="2668">
                  <c:v>10776.635671445099</c:v>
                </c:pt>
                <c:pt idx="2669">
                  <c:v>10776.7424449585</c:v>
                </c:pt>
                <c:pt idx="2670">
                  <c:v>10777.2552911974</c:v>
                </c:pt>
                <c:pt idx="2671">
                  <c:v>10777.291024173101</c:v>
                </c:pt>
                <c:pt idx="2672">
                  <c:v>10777.5065187113</c:v>
                </c:pt>
                <c:pt idx="2673">
                  <c:v>10777.5325794657</c:v>
                </c:pt>
                <c:pt idx="2674">
                  <c:v>10777.6756714452</c:v>
                </c:pt>
                <c:pt idx="2675">
                  <c:v>10777.7824449585</c:v>
                </c:pt>
                <c:pt idx="2676">
                  <c:v>10778.3310241731</c:v>
                </c:pt>
                <c:pt idx="2677">
                  <c:v>10778.572579465799</c:v>
                </c:pt>
                <c:pt idx="2678">
                  <c:v>10778.715671445199</c:v>
                </c:pt>
                <c:pt idx="2679">
                  <c:v>10778.8224449586</c:v>
                </c:pt>
                <c:pt idx="2680">
                  <c:v>10779.371024173201</c:v>
                </c:pt>
                <c:pt idx="2681">
                  <c:v>10779.7556714452</c:v>
                </c:pt>
                <c:pt idx="2682">
                  <c:v>10779.8624449586</c:v>
                </c:pt>
                <c:pt idx="2683">
                  <c:v>10780.4110241732</c:v>
                </c:pt>
                <c:pt idx="2684">
                  <c:v>10780.795671445299</c:v>
                </c:pt>
                <c:pt idx="2685">
                  <c:v>10780.9024449586</c:v>
                </c:pt>
                <c:pt idx="2686">
                  <c:v>10781.4510241732</c:v>
                </c:pt>
                <c:pt idx="2687">
                  <c:v>10781.8356714453</c:v>
                </c:pt>
                <c:pt idx="2688">
                  <c:v>10781.9424449587</c:v>
                </c:pt>
                <c:pt idx="2689">
                  <c:v>10782.4910241733</c:v>
                </c:pt>
                <c:pt idx="2690">
                  <c:v>10782.875671445299</c:v>
                </c:pt>
                <c:pt idx="2691">
                  <c:v>10782.982444958699</c:v>
                </c:pt>
                <c:pt idx="2692">
                  <c:v>10783.5310241733</c:v>
                </c:pt>
                <c:pt idx="2693">
                  <c:v>10783.9156714454</c:v>
                </c:pt>
                <c:pt idx="2694">
                  <c:v>10784.0224449587</c:v>
                </c:pt>
                <c:pt idx="2695">
                  <c:v>10784.467928172</c:v>
                </c:pt>
                <c:pt idx="2696">
                  <c:v>10784.5308722425</c:v>
                </c:pt>
                <c:pt idx="2697">
                  <c:v>10784.5710241734</c:v>
                </c:pt>
                <c:pt idx="2698">
                  <c:v>10784.955671445399</c:v>
                </c:pt>
                <c:pt idx="2699">
                  <c:v>10785.570872242501</c:v>
                </c:pt>
                <c:pt idx="2700">
                  <c:v>10785.6110241734</c:v>
                </c:pt>
                <c:pt idx="2701">
                  <c:v>10785.9956714455</c:v>
                </c:pt>
                <c:pt idx="2702">
                  <c:v>10786.6108722426</c:v>
                </c:pt>
                <c:pt idx="2703">
                  <c:v>10786.651024173399</c:v>
                </c:pt>
                <c:pt idx="2704">
                  <c:v>10787.4539731438</c:v>
                </c:pt>
                <c:pt idx="2705">
                  <c:v>10787.650872242601</c:v>
                </c:pt>
                <c:pt idx="2706">
                  <c:v>10787.6910241735</c:v>
                </c:pt>
                <c:pt idx="2707">
                  <c:v>10788.493973143801</c:v>
                </c:pt>
                <c:pt idx="2708">
                  <c:v>10788.731024173499</c:v>
                </c:pt>
                <c:pt idx="2709">
                  <c:v>10789.160133540599</c:v>
                </c:pt>
                <c:pt idx="2710">
                  <c:v>10789.222444958899</c:v>
                </c:pt>
                <c:pt idx="2711">
                  <c:v>10789.262013375699</c:v>
                </c:pt>
                <c:pt idx="2712">
                  <c:v>10789.7710241735</c:v>
                </c:pt>
                <c:pt idx="2713">
                  <c:v>10790.262444959</c:v>
                </c:pt>
                <c:pt idx="2714">
                  <c:v>10792.891024173699</c:v>
                </c:pt>
                <c:pt idx="2715">
                  <c:v>10793.9310241737</c:v>
                </c:pt>
                <c:pt idx="2716">
                  <c:v>10795.704187219901</c:v>
                </c:pt>
                <c:pt idx="2717">
                  <c:v>10796.74418722</c:v>
                </c:pt>
                <c:pt idx="2718">
                  <c:v>10797.784187220001</c:v>
                </c:pt>
                <c:pt idx="2719">
                  <c:v>10798.6344556231</c:v>
                </c:pt>
                <c:pt idx="2720">
                  <c:v>10798.82418722</c:v>
                </c:pt>
                <c:pt idx="2721">
                  <c:v>10815.932559131599</c:v>
                </c:pt>
                <c:pt idx="2722">
                  <c:v>10888.726168282001</c:v>
                </c:pt>
                <c:pt idx="2723">
                  <c:v>10917.126291553301</c:v>
                </c:pt>
                <c:pt idx="2724">
                  <c:v>10925.462906178</c:v>
                </c:pt>
                <c:pt idx="2725">
                  <c:v>10927.3076857496</c:v>
                </c:pt>
                <c:pt idx="2726">
                  <c:v>10928.0733182849</c:v>
                </c:pt>
                <c:pt idx="2727">
                  <c:v>10929.540516392301</c:v>
                </c:pt>
                <c:pt idx="2728">
                  <c:v>10931.385295963801</c:v>
                </c:pt>
                <c:pt idx="2729">
                  <c:v>10953.0610871318</c:v>
                </c:pt>
                <c:pt idx="2730">
                  <c:v>11086.2570452317</c:v>
                </c:pt>
                <c:pt idx="2731">
                  <c:v>11090.334655446</c:v>
                </c:pt>
                <c:pt idx="2732">
                  <c:v>11091.659354216399</c:v>
                </c:pt>
                <c:pt idx="2733">
                  <c:v>11093.737948894501</c:v>
                </c:pt>
                <c:pt idx="2734">
                  <c:v>11099.089756207501</c:v>
                </c:pt>
                <c:pt idx="2735">
                  <c:v>11104.492469053699</c:v>
                </c:pt>
                <c:pt idx="2736">
                  <c:v>11104.654622272101</c:v>
                </c:pt>
                <c:pt idx="2737">
                  <c:v>11157.9186776631</c:v>
                </c:pt>
                <c:pt idx="2738">
                  <c:v>11167.091791634401</c:v>
                </c:pt>
                <c:pt idx="2739">
                  <c:v>11168.8416167907</c:v>
                </c:pt>
                <c:pt idx="2740">
                  <c:v>11169.992021767801</c:v>
                </c:pt>
                <c:pt idx="2741">
                  <c:v>11170.6765013084</c:v>
                </c:pt>
                <c:pt idx="2742">
                  <c:v>11170.7165013084</c:v>
                </c:pt>
                <c:pt idx="2743">
                  <c:v>11171.6903324015</c:v>
                </c:pt>
                <c:pt idx="2744">
                  <c:v>11171.7965013085</c:v>
                </c:pt>
                <c:pt idx="2745">
                  <c:v>11172.072021767901</c:v>
                </c:pt>
                <c:pt idx="2746">
                  <c:v>11172.856501308601</c:v>
                </c:pt>
                <c:pt idx="2747">
                  <c:v>11173.112021768</c:v>
                </c:pt>
                <c:pt idx="2748">
                  <c:v>11173.662876504401</c:v>
                </c:pt>
                <c:pt idx="2749">
                  <c:v>11174.7028765045</c:v>
                </c:pt>
                <c:pt idx="2750">
                  <c:v>11175.192021768</c:v>
                </c:pt>
                <c:pt idx="2751">
                  <c:v>11175.573165599701</c:v>
                </c:pt>
                <c:pt idx="2752">
                  <c:v>11175.742876504501</c:v>
                </c:pt>
                <c:pt idx="2753">
                  <c:v>11175.976416632</c:v>
                </c:pt>
                <c:pt idx="2754">
                  <c:v>11176.232021768101</c:v>
                </c:pt>
                <c:pt idx="2755">
                  <c:v>11176.7671077903</c:v>
                </c:pt>
                <c:pt idx="2756">
                  <c:v>11176.7828765045</c:v>
                </c:pt>
                <c:pt idx="2757">
                  <c:v>11176.966512281901</c:v>
                </c:pt>
                <c:pt idx="2758">
                  <c:v>11177.1849489125</c:v>
                </c:pt>
                <c:pt idx="2759">
                  <c:v>11177.2720217681</c:v>
                </c:pt>
                <c:pt idx="2760">
                  <c:v>11177.556549343</c:v>
                </c:pt>
                <c:pt idx="2761">
                  <c:v>11177.822876504601</c:v>
                </c:pt>
                <c:pt idx="2762">
                  <c:v>11178.0065122819</c:v>
                </c:pt>
                <c:pt idx="2763">
                  <c:v>11178.1849489095</c:v>
                </c:pt>
                <c:pt idx="2764">
                  <c:v>11178.312021768101</c:v>
                </c:pt>
                <c:pt idx="2765">
                  <c:v>11178.8628765046</c:v>
                </c:pt>
                <c:pt idx="2766">
                  <c:v>11179.046512281901</c:v>
                </c:pt>
                <c:pt idx="2767">
                  <c:v>11179.2049489151</c:v>
                </c:pt>
                <c:pt idx="2768">
                  <c:v>11179.2249489147</c:v>
                </c:pt>
                <c:pt idx="2769">
                  <c:v>11179.2449489142</c:v>
                </c:pt>
                <c:pt idx="2770">
                  <c:v>11179.2649489138</c:v>
                </c:pt>
                <c:pt idx="2771">
                  <c:v>11179.2849489133</c:v>
                </c:pt>
                <c:pt idx="2772">
                  <c:v>11179.304948912901</c:v>
                </c:pt>
                <c:pt idx="2773">
                  <c:v>11179.324948912399</c:v>
                </c:pt>
                <c:pt idx="2774">
                  <c:v>11179.344948911999</c:v>
                </c:pt>
                <c:pt idx="2775">
                  <c:v>11179.3520217682</c:v>
                </c:pt>
                <c:pt idx="2776">
                  <c:v>11179.3649489115</c:v>
                </c:pt>
                <c:pt idx="2777">
                  <c:v>11179.3849489111</c:v>
                </c:pt>
                <c:pt idx="2778">
                  <c:v>11179.4049489106</c:v>
                </c:pt>
                <c:pt idx="2779">
                  <c:v>11179.4249489102</c:v>
                </c:pt>
                <c:pt idx="2780">
                  <c:v>11179.444948909801</c:v>
                </c:pt>
                <c:pt idx="2781">
                  <c:v>11179.464948909301</c:v>
                </c:pt>
                <c:pt idx="2782">
                  <c:v>11179.484948908899</c:v>
                </c:pt>
                <c:pt idx="2783">
                  <c:v>11179.504948908399</c:v>
                </c:pt>
                <c:pt idx="2784">
                  <c:v>11179.524948908</c:v>
                </c:pt>
                <c:pt idx="2785">
                  <c:v>11179.5449489075</c:v>
                </c:pt>
                <c:pt idx="2786">
                  <c:v>11179.5649489071</c:v>
                </c:pt>
                <c:pt idx="2787">
                  <c:v>11179.5849489066</c:v>
                </c:pt>
                <c:pt idx="2788">
                  <c:v>11179.604948906201</c:v>
                </c:pt>
                <c:pt idx="2789">
                  <c:v>11179.624948905701</c:v>
                </c:pt>
                <c:pt idx="2790">
                  <c:v>11179.644948905299</c:v>
                </c:pt>
                <c:pt idx="2791">
                  <c:v>11179.656549343101</c:v>
                </c:pt>
                <c:pt idx="2792">
                  <c:v>11179.676549343099</c:v>
                </c:pt>
                <c:pt idx="2793">
                  <c:v>11179.9028765046</c:v>
                </c:pt>
                <c:pt idx="2794">
                  <c:v>11180.086512282</c:v>
                </c:pt>
                <c:pt idx="2795">
                  <c:v>11180.276906933599</c:v>
                </c:pt>
                <c:pt idx="2796">
                  <c:v>11180.296906933099</c:v>
                </c:pt>
                <c:pt idx="2797">
                  <c:v>11180.3169069327</c:v>
                </c:pt>
                <c:pt idx="2798">
                  <c:v>11180.3369069322</c:v>
                </c:pt>
                <c:pt idx="2799">
                  <c:v>11180.3569069318</c:v>
                </c:pt>
                <c:pt idx="2800">
                  <c:v>11180.3769069314</c:v>
                </c:pt>
                <c:pt idx="2801">
                  <c:v>11180.392021768201</c:v>
                </c:pt>
                <c:pt idx="2802">
                  <c:v>11180.6080740788</c:v>
                </c:pt>
                <c:pt idx="2803">
                  <c:v>11180.8049489026</c:v>
                </c:pt>
                <c:pt idx="2804">
                  <c:v>11180.8249489022</c:v>
                </c:pt>
                <c:pt idx="2805">
                  <c:v>11180.9428765047</c:v>
                </c:pt>
                <c:pt idx="2806">
                  <c:v>11181.093702907599</c:v>
                </c:pt>
                <c:pt idx="2807">
                  <c:v>11181.126512282</c:v>
                </c:pt>
                <c:pt idx="2808">
                  <c:v>11181.4320217682</c:v>
                </c:pt>
                <c:pt idx="2809">
                  <c:v>11181.508118146099</c:v>
                </c:pt>
                <c:pt idx="2810">
                  <c:v>11181.9828765047</c:v>
                </c:pt>
                <c:pt idx="2811">
                  <c:v>11182.1665122821</c:v>
                </c:pt>
                <c:pt idx="2812">
                  <c:v>11182.472021768301</c:v>
                </c:pt>
                <c:pt idx="2813">
                  <c:v>11182.7570627778</c:v>
                </c:pt>
                <c:pt idx="2814">
                  <c:v>11182.757912937501</c:v>
                </c:pt>
                <c:pt idx="2815">
                  <c:v>11182.9315550351</c:v>
                </c:pt>
                <c:pt idx="2816">
                  <c:v>11183.0228765048</c:v>
                </c:pt>
                <c:pt idx="2817">
                  <c:v>11183.2065122821</c:v>
                </c:pt>
                <c:pt idx="2818">
                  <c:v>11183.334948902</c:v>
                </c:pt>
                <c:pt idx="2819">
                  <c:v>11183.5120217683</c:v>
                </c:pt>
                <c:pt idx="2820">
                  <c:v>11183.7387539995</c:v>
                </c:pt>
                <c:pt idx="2821">
                  <c:v>11183.7979129375</c:v>
                </c:pt>
                <c:pt idx="2822">
                  <c:v>11183.941222711899</c:v>
                </c:pt>
                <c:pt idx="2823">
                  <c:v>11184.0628765048</c:v>
                </c:pt>
                <c:pt idx="2824">
                  <c:v>11184.2465122821</c:v>
                </c:pt>
                <c:pt idx="2825">
                  <c:v>11184.533597003599</c:v>
                </c:pt>
                <c:pt idx="2826">
                  <c:v>11184.552021768401</c:v>
                </c:pt>
                <c:pt idx="2827">
                  <c:v>11184.577386462999</c:v>
                </c:pt>
                <c:pt idx="2828">
                  <c:v>11184.837912937601</c:v>
                </c:pt>
                <c:pt idx="2829">
                  <c:v>11184.8829354401</c:v>
                </c:pt>
                <c:pt idx="2830">
                  <c:v>11184.9812227119</c:v>
                </c:pt>
                <c:pt idx="2831">
                  <c:v>11185.074855091199</c:v>
                </c:pt>
                <c:pt idx="2832">
                  <c:v>11185.102876504799</c:v>
                </c:pt>
                <c:pt idx="2833">
                  <c:v>11185.2046074057</c:v>
                </c:pt>
                <c:pt idx="2834">
                  <c:v>11185.2865122822</c:v>
                </c:pt>
                <c:pt idx="2835">
                  <c:v>11185.4195559783</c:v>
                </c:pt>
                <c:pt idx="2836">
                  <c:v>11185.5920217684</c:v>
                </c:pt>
                <c:pt idx="2837">
                  <c:v>11185.613597003699</c:v>
                </c:pt>
                <c:pt idx="2838">
                  <c:v>11185.617386463</c:v>
                </c:pt>
                <c:pt idx="2839">
                  <c:v>11185.8779129376</c:v>
                </c:pt>
                <c:pt idx="2840">
                  <c:v>11186.021222711999</c:v>
                </c:pt>
                <c:pt idx="2841">
                  <c:v>11186.1148550913</c:v>
                </c:pt>
                <c:pt idx="2842">
                  <c:v>11186.1428765049</c:v>
                </c:pt>
                <c:pt idx="2843">
                  <c:v>11186.326512282199</c:v>
                </c:pt>
                <c:pt idx="2844">
                  <c:v>11186.632021768401</c:v>
                </c:pt>
                <c:pt idx="2845">
                  <c:v>11186.6535970037</c:v>
                </c:pt>
                <c:pt idx="2846">
                  <c:v>11186.657386463099</c:v>
                </c:pt>
                <c:pt idx="2847">
                  <c:v>11186.674253319101</c:v>
                </c:pt>
                <c:pt idx="2848">
                  <c:v>11186.917912937701</c:v>
                </c:pt>
                <c:pt idx="2849">
                  <c:v>11186.9629354402</c:v>
                </c:pt>
                <c:pt idx="2850">
                  <c:v>11187.0646073874</c:v>
                </c:pt>
                <c:pt idx="2851">
                  <c:v>11187.154855091299</c:v>
                </c:pt>
                <c:pt idx="2852">
                  <c:v>11187.182876504899</c:v>
                </c:pt>
                <c:pt idx="2853">
                  <c:v>11187.3665122822</c:v>
                </c:pt>
                <c:pt idx="2854">
                  <c:v>11187.6720217685</c:v>
                </c:pt>
                <c:pt idx="2855">
                  <c:v>11187.6973864631</c:v>
                </c:pt>
                <c:pt idx="2856">
                  <c:v>11187.7142533191</c:v>
                </c:pt>
                <c:pt idx="2857">
                  <c:v>11187.9579129377</c:v>
                </c:pt>
                <c:pt idx="2858">
                  <c:v>11188.101222712001</c:v>
                </c:pt>
                <c:pt idx="2859">
                  <c:v>11188.105764402</c:v>
                </c:pt>
                <c:pt idx="2860">
                  <c:v>11188.1257644016</c:v>
                </c:pt>
                <c:pt idx="2861">
                  <c:v>11188.145764401101</c:v>
                </c:pt>
                <c:pt idx="2862">
                  <c:v>11188.165764400699</c:v>
                </c:pt>
                <c:pt idx="2863">
                  <c:v>11188.185764400199</c:v>
                </c:pt>
                <c:pt idx="2864">
                  <c:v>11188.2057643998</c:v>
                </c:pt>
                <c:pt idx="2865">
                  <c:v>11188.214855091401</c:v>
                </c:pt>
                <c:pt idx="2866">
                  <c:v>11188.2257643993</c:v>
                </c:pt>
                <c:pt idx="2867">
                  <c:v>11188.242876505001</c:v>
                </c:pt>
                <c:pt idx="2868">
                  <c:v>11188.2457643989</c:v>
                </c:pt>
                <c:pt idx="2869">
                  <c:v>11188.2657643985</c:v>
                </c:pt>
                <c:pt idx="2870">
                  <c:v>11188.285764398001</c:v>
                </c:pt>
                <c:pt idx="2871">
                  <c:v>11188.305764397601</c:v>
                </c:pt>
                <c:pt idx="2872">
                  <c:v>11188.325764397099</c:v>
                </c:pt>
                <c:pt idx="2873">
                  <c:v>11188.345764396699</c:v>
                </c:pt>
                <c:pt idx="2874">
                  <c:v>11188.3657643962</c:v>
                </c:pt>
                <c:pt idx="2875">
                  <c:v>11188.3857643958</c:v>
                </c:pt>
                <c:pt idx="2876">
                  <c:v>11188.4057643953</c:v>
                </c:pt>
                <c:pt idx="2877">
                  <c:v>11188.406512282299</c:v>
                </c:pt>
                <c:pt idx="2878">
                  <c:v>11188.4257643949</c:v>
                </c:pt>
                <c:pt idx="2879">
                  <c:v>11188.445764394401</c:v>
                </c:pt>
                <c:pt idx="2880">
                  <c:v>11188.465764394001</c:v>
                </c:pt>
                <c:pt idx="2881">
                  <c:v>11188.485764393499</c:v>
                </c:pt>
                <c:pt idx="2882">
                  <c:v>11188.5057643931</c:v>
                </c:pt>
                <c:pt idx="2883">
                  <c:v>11188.5595559785</c:v>
                </c:pt>
                <c:pt idx="2884">
                  <c:v>11188.712021768501</c:v>
                </c:pt>
                <c:pt idx="2885">
                  <c:v>11188.737386463201</c:v>
                </c:pt>
                <c:pt idx="2886">
                  <c:v>11188.754253319201</c:v>
                </c:pt>
                <c:pt idx="2887">
                  <c:v>11188.997912937701</c:v>
                </c:pt>
                <c:pt idx="2888">
                  <c:v>11189.0429354403</c:v>
                </c:pt>
                <c:pt idx="2889">
                  <c:v>11189.1412227121</c:v>
                </c:pt>
                <c:pt idx="2890">
                  <c:v>11189.2548550914</c:v>
                </c:pt>
                <c:pt idx="2891">
                  <c:v>11189.282876505</c:v>
                </c:pt>
                <c:pt idx="2892">
                  <c:v>11189.4465122823</c:v>
                </c:pt>
                <c:pt idx="2893">
                  <c:v>11189.565764392701</c:v>
                </c:pt>
                <c:pt idx="2894">
                  <c:v>11189.585764392201</c:v>
                </c:pt>
                <c:pt idx="2895">
                  <c:v>11189.605764391799</c:v>
                </c:pt>
                <c:pt idx="2896">
                  <c:v>11189.6257643913</c:v>
                </c:pt>
                <c:pt idx="2897">
                  <c:v>11189.6457643909</c:v>
                </c:pt>
                <c:pt idx="2898">
                  <c:v>11189.6657643904</c:v>
                </c:pt>
                <c:pt idx="2899">
                  <c:v>11189.68576439</c:v>
                </c:pt>
                <c:pt idx="2900">
                  <c:v>11189.7057643895</c:v>
                </c:pt>
                <c:pt idx="2901">
                  <c:v>11189.725764389101</c:v>
                </c:pt>
                <c:pt idx="2902">
                  <c:v>11189.745764388699</c:v>
                </c:pt>
                <c:pt idx="2903">
                  <c:v>11189.7520217685</c:v>
                </c:pt>
                <c:pt idx="2904">
                  <c:v>11189.765764388199</c:v>
                </c:pt>
                <c:pt idx="2905">
                  <c:v>11189.7773864632</c:v>
                </c:pt>
                <c:pt idx="2906">
                  <c:v>11189.7857643878</c:v>
                </c:pt>
                <c:pt idx="2907">
                  <c:v>11189.7942533192</c:v>
                </c:pt>
                <c:pt idx="2908">
                  <c:v>11189.8057643873</c:v>
                </c:pt>
                <c:pt idx="2909">
                  <c:v>11189.8257643869</c:v>
                </c:pt>
                <c:pt idx="2910">
                  <c:v>11189.8457643864</c:v>
                </c:pt>
                <c:pt idx="2911">
                  <c:v>11189.865764386001</c:v>
                </c:pt>
                <c:pt idx="2912">
                  <c:v>11189.885764385501</c:v>
                </c:pt>
                <c:pt idx="2913">
                  <c:v>11189.905764385099</c:v>
                </c:pt>
                <c:pt idx="2914">
                  <c:v>11189.925764384599</c:v>
                </c:pt>
                <c:pt idx="2915">
                  <c:v>11189.9457643842</c:v>
                </c:pt>
                <c:pt idx="2916">
                  <c:v>11189.9657643837</c:v>
                </c:pt>
                <c:pt idx="2917">
                  <c:v>11189.9857643833</c:v>
                </c:pt>
                <c:pt idx="2918">
                  <c:v>11190.0057643828</c:v>
                </c:pt>
                <c:pt idx="2919">
                  <c:v>11190.025764382401</c:v>
                </c:pt>
                <c:pt idx="2920">
                  <c:v>11190.0379129378</c:v>
                </c:pt>
                <c:pt idx="2921">
                  <c:v>11190.045764381901</c:v>
                </c:pt>
                <c:pt idx="2922">
                  <c:v>11190.065764381499</c:v>
                </c:pt>
                <c:pt idx="2923">
                  <c:v>11190.0857643811</c:v>
                </c:pt>
                <c:pt idx="2924">
                  <c:v>11190.1057643806</c:v>
                </c:pt>
                <c:pt idx="2925">
                  <c:v>11190.1257643802</c:v>
                </c:pt>
                <c:pt idx="2926">
                  <c:v>11190.1457643797</c:v>
                </c:pt>
                <c:pt idx="2927">
                  <c:v>11190.151024172001</c:v>
                </c:pt>
                <c:pt idx="2928">
                  <c:v>11190.165764379301</c:v>
                </c:pt>
                <c:pt idx="2929">
                  <c:v>11190.181222712101</c:v>
                </c:pt>
                <c:pt idx="2930">
                  <c:v>11190.185764378801</c:v>
                </c:pt>
                <c:pt idx="2931">
                  <c:v>11190.205764378399</c:v>
                </c:pt>
                <c:pt idx="2932">
                  <c:v>11190.225764377899</c:v>
                </c:pt>
                <c:pt idx="2933">
                  <c:v>11190.2457643775</c:v>
                </c:pt>
                <c:pt idx="2934">
                  <c:v>11190.265764377</c:v>
                </c:pt>
                <c:pt idx="2935">
                  <c:v>11190.2857643766</c:v>
                </c:pt>
                <c:pt idx="2936">
                  <c:v>11190.3057643761</c:v>
                </c:pt>
                <c:pt idx="2937">
                  <c:v>11190.322876505001</c:v>
                </c:pt>
                <c:pt idx="2938">
                  <c:v>11190.325764375701</c:v>
                </c:pt>
                <c:pt idx="2939">
                  <c:v>11190.345764375201</c:v>
                </c:pt>
                <c:pt idx="2940">
                  <c:v>11190.365764374799</c:v>
                </c:pt>
                <c:pt idx="2941">
                  <c:v>11190.486512282299</c:v>
                </c:pt>
                <c:pt idx="2942">
                  <c:v>11190.5626531178</c:v>
                </c:pt>
                <c:pt idx="2943">
                  <c:v>11190.5670728511</c:v>
                </c:pt>
                <c:pt idx="2944">
                  <c:v>11190.582653117801</c:v>
                </c:pt>
                <c:pt idx="2945">
                  <c:v>11190.5870728511</c:v>
                </c:pt>
                <c:pt idx="2946">
                  <c:v>11190.602653117799</c:v>
                </c:pt>
                <c:pt idx="2947">
                  <c:v>11190.6070728511</c:v>
                </c:pt>
                <c:pt idx="2948">
                  <c:v>11190.6226531178</c:v>
                </c:pt>
                <c:pt idx="2949">
                  <c:v>11190.627072851101</c:v>
                </c:pt>
                <c:pt idx="2950">
                  <c:v>11190.6426531178</c:v>
                </c:pt>
                <c:pt idx="2951">
                  <c:v>11190.647072851099</c:v>
                </c:pt>
                <c:pt idx="2952">
                  <c:v>11190.6670728512</c:v>
                </c:pt>
                <c:pt idx="2953">
                  <c:v>11190.6870728512</c:v>
                </c:pt>
                <c:pt idx="2954">
                  <c:v>11190.707072851201</c:v>
                </c:pt>
                <c:pt idx="2955">
                  <c:v>11190.727072851199</c:v>
                </c:pt>
                <c:pt idx="2956">
                  <c:v>11190.7470728512</c:v>
                </c:pt>
                <c:pt idx="2957">
                  <c:v>11190.7670728513</c:v>
                </c:pt>
                <c:pt idx="2958">
                  <c:v>11190.781893682601</c:v>
                </c:pt>
                <c:pt idx="2959">
                  <c:v>11190.787072851301</c:v>
                </c:pt>
                <c:pt idx="2960">
                  <c:v>11190.792021768601</c:v>
                </c:pt>
                <c:pt idx="2961">
                  <c:v>11190.807072851299</c:v>
                </c:pt>
                <c:pt idx="2962">
                  <c:v>11190.817386463201</c:v>
                </c:pt>
                <c:pt idx="2963">
                  <c:v>11190.8270728513</c:v>
                </c:pt>
                <c:pt idx="2964">
                  <c:v>11190.834253319301</c:v>
                </c:pt>
                <c:pt idx="2965">
                  <c:v>11190.8470728513</c:v>
                </c:pt>
                <c:pt idx="2966">
                  <c:v>11190.867072851301</c:v>
                </c:pt>
                <c:pt idx="2967">
                  <c:v>11190.887072851399</c:v>
                </c:pt>
                <c:pt idx="2968">
                  <c:v>11190.9070728514</c:v>
                </c:pt>
                <c:pt idx="2969">
                  <c:v>11190.9270728514</c:v>
                </c:pt>
                <c:pt idx="2970">
                  <c:v>11190.947072851401</c:v>
                </c:pt>
                <c:pt idx="2971">
                  <c:v>11190.967072851399</c:v>
                </c:pt>
                <c:pt idx="2972">
                  <c:v>11190.9870728515</c:v>
                </c:pt>
                <c:pt idx="2973">
                  <c:v>11191.0070728515</c:v>
                </c:pt>
                <c:pt idx="2974">
                  <c:v>11191.027072851501</c:v>
                </c:pt>
                <c:pt idx="2975">
                  <c:v>11191.047072851499</c:v>
                </c:pt>
                <c:pt idx="2976">
                  <c:v>11191.0670728515</c:v>
                </c:pt>
                <c:pt idx="2977">
                  <c:v>11191.077912937801</c:v>
                </c:pt>
                <c:pt idx="2978">
                  <c:v>11191.0870728516</c:v>
                </c:pt>
                <c:pt idx="2979">
                  <c:v>11191.107072851601</c:v>
                </c:pt>
                <c:pt idx="2980">
                  <c:v>11191.1229354403</c:v>
                </c:pt>
                <c:pt idx="2981">
                  <c:v>11191.127072851599</c:v>
                </c:pt>
                <c:pt idx="2982">
                  <c:v>11191.1470728516</c:v>
                </c:pt>
                <c:pt idx="2983">
                  <c:v>11191.1670728516</c:v>
                </c:pt>
                <c:pt idx="2984">
                  <c:v>11191.187072851601</c:v>
                </c:pt>
                <c:pt idx="2985">
                  <c:v>11191.207072851699</c:v>
                </c:pt>
                <c:pt idx="2986">
                  <c:v>11191.2212227121</c:v>
                </c:pt>
                <c:pt idx="2987">
                  <c:v>11191.2270728517</c:v>
                </c:pt>
                <c:pt idx="2988">
                  <c:v>11191.2470728517</c:v>
                </c:pt>
                <c:pt idx="2989">
                  <c:v>11191.267072851701</c:v>
                </c:pt>
                <c:pt idx="2990">
                  <c:v>11191.287072851699</c:v>
                </c:pt>
                <c:pt idx="2991">
                  <c:v>11191.3070728518</c:v>
                </c:pt>
                <c:pt idx="2992">
                  <c:v>11191.3270728518</c:v>
                </c:pt>
                <c:pt idx="2993">
                  <c:v>11191.3470728518</c:v>
                </c:pt>
                <c:pt idx="2994">
                  <c:v>11191.3628765051</c:v>
                </c:pt>
                <c:pt idx="2995">
                  <c:v>11191.367072851799</c:v>
                </c:pt>
                <c:pt idx="2996">
                  <c:v>11191.3870728518</c:v>
                </c:pt>
                <c:pt idx="2997">
                  <c:v>11191.4070728519</c:v>
                </c:pt>
                <c:pt idx="2998">
                  <c:v>11191.4257643744</c:v>
                </c:pt>
                <c:pt idx="2999">
                  <c:v>11191.4270728519</c:v>
                </c:pt>
                <c:pt idx="3000">
                  <c:v>11191.446393116301</c:v>
                </c:pt>
                <c:pt idx="3001">
                  <c:v>11191.447072851901</c:v>
                </c:pt>
                <c:pt idx="3002">
                  <c:v>11191.463658425901</c:v>
                </c:pt>
                <c:pt idx="3003">
                  <c:v>11191.4670728519</c:v>
                </c:pt>
                <c:pt idx="3004">
                  <c:v>11191.4870728519</c:v>
                </c:pt>
                <c:pt idx="3005">
                  <c:v>11191.5070728519</c:v>
                </c:pt>
                <c:pt idx="3006">
                  <c:v>11191.5265122824</c:v>
                </c:pt>
                <c:pt idx="3007">
                  <c:v>11191.527072852001</c:v>
                </c:pt>
                <c:pt idx="3008">
                  <c:v>11191.547072851999</c:v>
                </c:pt>
                <c:pt idx="3009">
                  <c:v>11191.567072852</c:v>
                </c:pt>
                <c:pt idx="3010">
                  <c:v>11191.587072852</c:v>
                </c:pt>
                <c:pt idx="3011">
                  <c:v>11191.5999473747</c:v>
                </c:pt>
                <c:pt idx="3012">
                  <c:v>11191.607072852001</c:v>
                </c:pt>
                <c:pt idx="3013">
                  <c:v>11191.627072852099</c:v>
                </c:pt>
                <c:pt idx="3014">
                  <c:v>11191.6470728521</c:v>
                </c:pt>
                <c:pt idx="3015">
                  <c:v>11191.6670728521</c:v>
                </c:pt>
                <c:pt idx="3016">
                  <c:v>11191.687072852101</c:v>
                </c:pt>
                <c:pt idx="3017">
                  <c:v>11191.8070728522</c:v>
                </c:pt>
                <c:pt idx="3018">
                  <c:v>11191.8270728522</c:v>
                </c:pt>
                <c:pt idx="3019">
                  <c:v>11191.8320217686</c:v>
                </c:pt>
                <c:pt idx="3020">
                  <c:v>11191.847072852301</c:v>
                </c:pt>
                <c:pt idx="3021">
                  <c:v>11191.8742533193</c:v>
                </c:pt>
                <c:pt idx="3022">
                  <c:v>11191.947405881199</c:v>
                </c:pt>
                <c:pt idx="3023">
                  <c:v>11191.968216682701</c:v>
                </c:pt>
                <c:pt idx="3024">
                  <c:v>11192.162935440399</c:v>
                </c:pt>
                <c:pt idx="3025">
                  <c:v>11192.261222712201</c:v>
                </c:pt>
                <c:pt idx="3026">
                  <c:v>11192.3283977499</c:v>
                </c:pt>
                <c:pt idx="3027">
                  <c:v>11192.3591352165</c:v>
                </c:pt>
                <c:pt idx="3028">
                  <c:v>11192.402876505101</c:v>
                </c:pt>
                <c:pt idx="3029">
                  <c:v>11192.566512282399</c:v>
                </c:pt>
                <c:pt idx="3030">
                  <c:v>11192.872021768701</c:v>
                </c:pt>
                <c:pt idx="3031">
                  <c:v>11192.914253319301</c:v>
                </c:pt>
                <c:pt idx="3032">
                  <c:v>11192.948599256501</c:v>
                </c:pt>
                <c:pt idx="3033">
                  <c:v>11193.157912937901</c:v>
                </c:pt>
                <c:pt idx="3034">
                  <c:v>11193.2029354404</c:v>
                </c:pt>
                <c:pt idx="3035">
                  <c:v>11193.3012227122</c:v>
                </c:pt>
                <c:pt idx="3036">
                  <c:v>11193.399135216599</c:v>
                </c:pt>
                <c:pt idx="3037">
                  <c:v>11193.543658426001</c:v>
                </c:pt>
                <c:pt idx="3038">
                  <c:v>11193.6065122825</c:v>
                </c:pt>
                <c:pt idx="3039">
                  <c:v>11193.9120217687</c:v>
                </c:pt>
                <c:pt idx="3040">
                  <c:v>11193.930516353301</c:v>
                </c:pt>
                <c:pt idx="3041">
                  <c:v>11193.950516353299</c:v>
                </c:pt>
                <c:pt idx="3042">
                  <c:v>11193.9705163533</c:v>
                </c:pt>
                <c:pt idx="3043">
                  <c:v>11193.9885992566</c:v>
                </c:pt>
                <c:pt idx="3044">
                  <c:v>11193.9905163533</c:v>
                </c:pt>
                <c:pt idx="3045">
                  <c:v>11194.010516353401</c:v>
                </c:pt>
                <c:pt idx="3046">
                  <c:v>11194.030516353399</c:v>
                </c:pt>
                <c:pt idx="3047">
                  <c:v>11194.0505163534</c:v>
                </c:pt>
                <c:pt idx="3048">
                  <c:v>11194.0705163534</c:v>
                </c:pt>
                <c:pt idx="3049">
                  <c:v>11194.090516353401</c:v>
                </c:pt>
                <c:pt idx="3050">
                  <c:v>11194.110516353499</c:v>
                </c:pt>
                <c:pt idx="3051">
                  <c:v>11194.1305163535</c:v>
                </c:pt>
                <c:pt idx="3052">
                  <c:v>11194.1505163535</c:v>
                </c:pt>
                <c:pt idx="3053">
                  <c:v>11194.170516353501</c:v>
                </c:pt>
                <c:pt idx="3054">
                  <c:v>11194.190516353499</c:v>
                </c:pt>
                <c:pt idx="3055">
                  <c:v>11194.1979129379</c:v>
                </c:pt>
                <c:pt idx="3056">
                  <c:v>11194.2105163536</c:v>
                </c:pt>
                <c:pt idx="3057">
                  <c:v>11194.2305163536</c:v>
                </c:pt>
                <c:pt idx="3058">
                  <c:v>11194.242935440499</c:v>
                </c:pt>
                <c:pt idx="3059">
                  <c:v>11194.250516353601</c:v>
                </c:pt>
                <c:pt idx="3060">
                  <c:v>11194.270516353599</c:v>
                </c:pt>
                <c:pt idx="3061">
                  <c:v>11194.2905163536</c:v>
                </c:pt>
                <c:pt idx="3062">
                  <c:v>11194.3105163536</c:v>
                </c:pt>
                <c:pt idx="3063">
                  <c:v>11194.330516353701</c:v>
                </c:pt>
                <c:pt idx="3064">
                  <c:v>11194.341222712301</c:v>
                </c:pt>
                <c:pt idx="3065">
                  <c:v>11194.350516353699</c:v>
                </c:pt>
                <c:pt idx="3066">
                  <c:v>11194.3705163537</c:v>
                </c:pt>
                <c:pt idx="3067">
                  <c:v>11194.3905163537</c:v>
                </c:pt>
                <c:pt idx="3068">
                  <c:v>11194.410516353701</c:v>
                </c:pt>
                <c:pt idx="3069">
                  <c:v>11194.430516353799</c:v>
                </c:pt>
                <c:pt idx="3070">
                  <c:v>11194.4391352166</c:v>
                </c:pt>
                <c:pt idx="3071">
                  <c:v>11194.646512282499</c:v>
                </c:pt>
                <c:pt idx="3072">
                  <c:v>11194.9520217687</c:v>
                </c:pt>
                <c:pt idx="3073">
                  <c:v>11194.994253319401</c:v>
                </c:pt>
                <c:pt idx="3074">
                  <c:v>11195.028599256601</c:v>
                </c:pt>
                <c:pt idx="3075">
                  <c:v>11195.237912937901</c:v>
                </c:pt>
                <c:pt idx="3076">
                  <c:v>11195.2829354405</c:v>
                </c:pt>
                <c:pt idx="3077">
                  <c:v>11195.374948917401</c:v>
                </c:pt>
                <c:pt idx="3078">
                  <c:v>11195.3812227123</c:v>
                </c:pt>
                <c:pt idx="3079">
                  <c:v>11195.479135216599</c:v>
                </c:pt>
                <c:pt idx="3080">
                  <c:v>11195.540155529899</c:v>
                </c:pt>
                <c:pt idx="3081">
                  <c:v>11195.5601555295</c:v>
                </c:pt>
                <c:pt idx="3082">
                  <c:v>11195.5732411709</c:v>
                </c:pt>
                <c:pt idx="3083">
                  <c:v>11195.6001555286</c:v>
                </c:pt>
                <c:pt idx="3084">
                  <c:v>11195.6201555281</c:v>
                </c:pt>
                <c:pt idx="3085">
                  <c:v>11195.623658426101</c:v>
                </c:pt>
                <c:pt idx="3086">
                  <c:v>11195.660155527199</c:v>
                </c:pt>
                <c:pt idx="3087">
                  <c:v>11195.680155526799</c:v>
                </c:pt>
                <c:pt idx="3088">
                  <c:v>11195.6865122825</c:v>
                </c:pt>
                <c:pt idx="3089">
                  <c:v>11195.7001555264</c:v>
                </c:pt>
                <c:pt idx="3090">
                  <c:v>11195.7201555259</c:v>
                </c:pt>
                <c:pt idx="3091">
                  <c:v>11195.7401555255</c:v>
                </c:pt>
                <c:pt idx="3092">
                  <c:v>11195.760155525</c:v>
                </c:pt>
                <c:pt idx="3093">
                  <c:v>11195.780155524601</c:v>
                </c:pt>
                <c:pt idx="3094">
                  <c:v>11195.800155524101</c:v>
                </c:pt>
                <c:pt idx="3095">
                  <c:v>11195.820155523699</c:v>
                </c:pt>
                <c:pt idx="3096">
                  <c:v>11195.840155523199</c:v>
                </c:pt>
                <c:pt idx="3097">
                  <c:v>11195.8601555228</c:v>
                </c:pt>
                <c:pt idx="3098">
                  <c:v>11195.8801555223</c:v>
                </c:pt>
                <c:pt idx="3099">
                  <c:v>11195.9001555219</c:v>
                </c:pt>
                <c:pt idx="3100">
                  <c:v>11195.9201555214</c:v>
                </c:pt>
                <c:pt idx="3101">
                  <c:v>11195.940155521001</c:v>
                </c:pt>
                <c:pt idx="3102">
                  <c:v>11195.960155520501</c:v>
                </c:pt>
                <c:pt idx="3103">
                  <c:v>11195.968829666999</c:v>
                </c:pt>
                <c:pt idx="3104">
                  <c:v>11195.980155520099</c:v>
                </c:pt>
                <c:pt idx="3105">
                  <c:v>11195.988829667</c:v>
                </c:pt>
                <c:pt idx="3106">
                  <c:v>11195.9920217688</c:v>
                </c:pt>
                <c:pt idx="3107">
                  <c:v>11196.0001555196</c:v>
                </c:pt>
                <c:pt idx="3108">
                  <c:v>11196.008829667</c:v>
                </c:pt>
                <c:pt idx="3109">
                  <c:v>11196.016513073801</c:v>
                </c:pt>
                <c:pt idx="3110">
                  <c:v>11196.0201555192</c:v>
                </c:pt>
                <c:pt idx="3111">
                  <c:v>11196.028829667001</c:v>
                </c:pt>
                <c:pt idx="3112">
                  <c:v>11196.0342533194</c:v>
                </c:pt>
                <c:pt idx="3113">
                  <c:v>11196.0401555188</c:v>
                </c:pt>
                <c:pt idx="3114">
                  <c:v>11196.048829666999</c:v>
                </c:pt>
                <c:pt idx="3115">
                  <c:v>11196.0601555183</c:v>
                </c:pt>
                <c:pt idx="3116">
                  <c:v>11196.0685992566</c:v>
                </c:pt>
                <c:pt idx="3117">
                  <c:v>11196.0688296671</c:v>
                </c:pt>
                <c:pt idx="3118">
                  <c:v>11196.0801555179</c:v>
                </c:pt>
                <c:pt idx="3119">
                  <c:v>11196.0888296671</c:v>
                </c:pt>
                <c:pt idx="3120">
                  <c:v>11196.108829667101</c:v>
                </c:pt>
                <c:pt idx="3121">
                  <c:v>11196.128829667099</c:v>
                </c:pt>
                <c:pt idx="3122">
                  <c:v>11196.1488296671</c:v>
                </c:pt>
                <c:pt idx="3123">
                  <c:v>11196.1688296672</c:v>
                </c:pt>
                <c:pt idx="3124">
                  <c:v>11196.1888296672</c:v>
                </c:pt>
                <c:pt idx="3125">
                  <c:v>11196.208829667199</c:v>
                </c:pt>
                <c:pt idx="3126">
                  <c:v>11196.2288296672</c:v>
                </c:pt>
                <c:pt idx="3127">
                  <c:v>11196.2488296672</c:v>
                </c:pt>
                <c:pt idx="3128">
                  <c:v>11196.2688296673</c:v>
                </c:pt>
                <c:pt idx="3129">
                  <c:v>11196.269564796199</c:v>
                </c:pt>
                <c:pt idx="3130">
                  <c:v>11196.277912938</c:v>
                </c:pt>
                <c:pt idx="3131">
                  <c:v>11196.288829667301</c:v>
                </c:pt>
                <c:pt idx="3132">
                  <c:v>11196.2895647962</c:v>
                </c:pt>
                <c:pt idx="3133">
                  <c:v>11196.3088296673</c:v>
                </c:pt>
                <c:pt idx="3134">
                  <c:v>11196.3095647962</c:v>
                </c:pt>
                <c:pt idx="3135">
                  <c:v>11196.322935440499</c:v>
                </c:pt>
                <c:pt idx="3136">
                  <c:v>11196.3288296673</c:v>
                </c:pt>
                <c:pt idx="3137">
                  <c:v>11196.3488296673</c:v>
                </c:pt>
                <c:pt idx="3138">
                  <c:v>11196.368829667301</c:v>
                </c:pt>
                <c:pt idx="3139">
                  <c:v>11196.388829667399</c:v>
                </c:pt>
                <c:pt idx="3140">
                  <c:v>11196.4088296674</c:v>
                </c:pt>
                <c:pt idx="3141">
                  <c:v>11196.421222712301</c:v>
                </c:pt>
                <c:pt idx="3142">
                  <c:v>11196.4288296674</c:v>
                </c:pt>
                <c:pt idx="3143">
                  <c:v>11196.4310241723</c:v>
                </c:pt>
                <c:pt idx="3144">
                  <c:v>11196.5191352167</c:v>
                </c:pt>
                <c:pt idx="3145">
                  <c:v>11196.726512282599</c:v>
                </c:pt>
                <c:pt idx="3146">
                  <c:v>11197.0320217688</c:v>
                </c:pt>
                <c:pt idx="3147">
                  <c:v>11197.1085992567</c:v>
                </c:pt>
                <c:pt idx="3148">
                  <c:v>11197.1201555179</c:v>
                </c:pt>
                <c:pt idx="3149">
                  <c:v>11197.1401555174</c:v>
                </c:pt>
                <c:pt idx="3150">
                  <c:v>11197.160155517</c:v>
                </c:pt>
                <c:pt idx="3151">
                  <c:v>11197.1801555166</c:v>
                </c:pt>
                <c:pt idx="3152">
                  <c:v>11197.2001555161</c:v>
                </c:pt>
                <c:pt idx="3153">
                  <c:v>11197.220155515701</c:v>
                </c:pt>
                <c:pt idx="3154">
                  <c:v>11197.240155515199</c:v>
                </c:pt>
                <c:pt idx="3155">
                  <c:v>11197.260155514799</c:v>
                </c:pt>
                <c:pt idx="3156">
                  <c:v>11197.2801555143</c:v>
                </c:pt>
                <c:pt idx="3157">
                  <c:v>11197.3001555139</c:v>
                </c:pt>
                <c:pt idx="3158">
                  <c:v>11197.3201555134</c:v>
                </c:pt>
                <c:pt idx="3159">
                  <c:v>11197.340155513</c:v>
                </c:pt>
                <c:pt idx="3160">
                  <c:v>11197.360155512501</c:v>
                </c:pt>
                <c:pt idx="3161">
                  <c:v>11197.3629354406</c:v>
                </c:pt>
                <c:pt idx="3162">
                  <c:v>11197.380155512101</c:v>
                </c:pt>
                <c:pt idx="3163">
                  <c:v>11197.400155511599</c:v>
                </c:pt>
                <c:pt idx="3164">
                  <c:v>11197.420155511199</c:v>
                </c:pt>
                <c:pt idx="3165">
                  <c:v>11197.4401555107</c:v>
                </c:pt>
                <c:pt idx="3166">
                  <c:v>11197.4601555103</c:v>
                </c:pt>
                <c:pt idx="3167">
                  <c:v>11197.4612227124</c:v>
                </c:pt>
                <c:pt idx="3168">
                  <c:v>11197.468829667399</c:v>
                </c:pt>
                <c:pt idx="3169">
                  <c:v>11197.4801555098</c:v>
                </c:pt>
                <c:pt idx="3170">
                  <c:v>11197.4888296674</c:v>
                </c:pt>
                <c:pt idx="3171">
                  <c:v>11197.5001555094</c:v>
                </c:pt>
                <c:pt idx="3172">
                  <c:v>11197.5088296674</c:v>
                </c:pt>
                <c:pt idx="3173">
                  <c:v>11197.520155509001</c:v>
                </c:pt>
                <c:pt idx="3174">
                  <c:v>11197.5283977501</c:v>
                </c:pt>
                <c:pt idx="3175">
                  <c:v>11197.528829667401</c:v>
                </c:pt>
                <c:pt idx="3176">
                  <c:v>11197.540155508501</c:v>
                </c:pt>
                <c:pt idx="3177">
                  <c:v>11197.548829667499</c:v>
                </c:pt>
                <c:pt idx="3178">
                  <c:v>11197.559135216699</c:v>
                </c:pt>
                <c:pt idx="3179">
                  <c:v>11197.560155508099</c:v>
                </c:pt>
                <c:pt idx="3180">
                  <c:v>11197.5688296675</c:v>
                </c:pt>
                <c:pt idx="3181">
                  <c:v>11197.5801555076</c:v>
                </c:pt>
                <c:pt idx="3182">
                  <c:v>11197.5888296675</c:v>
                </c:pt>
                <c:pt idx="3183">
                  <c:v>11197.6001555072</c:v>
                </c:pt>
                <c:pt idx="3184">
                  <c:v>11197.608829667501</c:v>
                </c:pt>
                <c:pt idx="3185">
                  <c:v>11197.6201555067</c:v>
                </c:pt>
                <c:pt idx="3186">
                  <c:v>11197.628829667499</c:v>
                </c:pt>
                <c:pt idx="3187">
                  <c:v>11197.6401555063</c:v>
                </c:pt>
                <c:pt idx="3188">
                  <c:v>11197.6488296675</c:v>
                </c:pt>
                <c:pt idx="3189">
                  <c:v>11197.660155505801</c:v>
                </c:pt>
                <c:pt idx="3190">
                  <c:v>11197.6688296676</c:v>
                </c:pt>
                <c:pt idx="3191">
                  <c:v>11197.680155505401</c:v>
                </c:pt>
                <c:pt idx="3192">
                  <c:v>11197.688829667601</c:v>
                </c:pt>
                <c:pt idx="3193">
                  <c:v>11197.700155504899</c:v>
                </c:pt>
                <c:pt idx="3194">
                  <c:v>11197.7036584261</c:v>
                </c:pt>
                <c:pt idx="3195">
                  <c:v>11197.708829667599</c:v>
                </c:pt>
                <c:pt idx="3196">
                  <c:v>11197.720155504499</c:v>
                </c:pt>
                <c:pt idx="3197">
                  <c:v>11197.7288296676</c:v>
                </c:pt>
                <c:pt idx="3198">
                  <c:v>11197.740155504</c:v>
                </c:pt>
                <c:pt idx="3199">
                  <c:v>11197.7488296676</c:v>
                </c:pt>
                <c:pt idx="3200">
                  <c:v>11197.7601555036</c:v>
                </c:pt>
                <c:pt idx="3201">
                  <c:v>11197.7665122826</c:v>
                </c:pt>
                <c:pt idx="3202">
                  <c:v>11197.768829667701</c:v>
                </c:pt>
                <c:pt idx="3203">
                  <c:v>11197.7801555031</c:v>
                </c:pt>
                <c:pt idx="3204">
                  <c:v>11197.788829667699</c:v>
                </c:pt>
                <c:pt idx="3205">
                  <c:v>11197.8001555027</c:v>
                </c:pt>
                <c:pt idx="3206">
                  <c:v>11197.8088296677</c:v>
                </c:pt>
                <c:pt idx="3207">
                  <c:v>11197.820155502201</c:v>
                </c:pt>
                <c:pt idx="3208">
                  <c:v>11197.8288296677</c:v>
                </c:pt>
                <c:pt idx="3209">
                  <c:v>11197.840155501801</c:v>
                </c:pt>
                <c:pt idx="3210">
                  <c:v>11197.848829667701</c:v>
                </c:pt>
                <c:pt idx="3211">
                  <c:v>11197.860155501399</c:v>
                </c:pt>
                <c:pt idx="3212">
                  <c:v>11197.868829667799</c:v>
                </c:pt>
                <c:pt idx="3213">
                  <c:v>11197.8888296678</c:v>
                </c:pt>
                <c:pt idx="3214">
                  <c:v>11197.9088296678</c:v>
                </c:pt>
                <c:pt idx="3215">
                  <c:v>11197.928829667801</c:v>
                </c:pt>
                <c:pt idx="3216">
                  <c:v>11197.948829667799</c:v>
                </c:pt>
                <c:pt idx="3217">
                  <c:v>11197.9688296678</c:v>
                </c:pt>
                <c:pt idx="3218">
                  <c:v>11197.9888296679</c:v>
                </c:pt>
                <c:pt idx="3219">
                  <c:v>11198.0088296679</c:v>
                </c:pt>
                <c:pt idx="3220">
                  <c:v>11198.028829667899</c:v>
                </c:pt>
                <c:pt idx="3221">
                  <c:v>11198.0488296679</c:v>
                </c:pt>
                <c:pt idx="3222">
                  <c:v>11198.0688296679</c:v>
                </c:pt>
                <c:pt idx="3223">
                  <c:v>11198.072021768799</c:v>
                </c:pt>
                <c:pt idx="3224">
                  <c:v>11198.088829668</c:v>
                </c:pt>
                <c:pt idx="3225">
                  <c:v>11198.108829668001</c:v>
                </c:pt>
                <c:pt idx="3226">
                  <c:v>11198.1142533195</c:v>
                </c:pt>
                <c:pt idx="3227">
                  <c:v>11198.128829668</c:v>
                </c:pt>
                <c:pt idx="3228">
                  <c:v>11198.1485992567</c:v>
                </c:pt>
                <c:pt idx="3229">
                  <c:v>11198.148829668</c:v>
                </c:pt>
                <c:pt idx="3230">
                  <c:v>11198.168829668</c:v>
                </c:pt>
                <c:pt idx="3231">
                  <c:v>11198.188829668001</c:v>
                </c:pt>
                <c:pt idx="3232">
                  <c:v>11198.208829668099</c:v>
                </c:pt>
                <c:pt idx="3233">
                  <c:v>11198.2288296681</c:v>
                </c:pt>
                <c:pt idx="3234">
                  <c:v>11198.2488296681</c:v>
                </c:pt>
                <c:pt idx="3235">
                  <c:v>11198.268829668101</c:v>
                </c:pt>
                <c:pt idx="3236">
                  <c:v>11198.288829668099</c:v>
                </c:pt>
                <c:pt idx="3237">
                  <c:v>11198.3088296682</c:v>
                </c:pt>
                <c:pt idx="3238">
                  <c:v>11198.3288296682</c:v>
                </c:pt>
                <c:pt idx="3239">
                  <c:v>11198.348829668201</c:v>
                </c:pt>
                <c:pt idx="3240">
                  <c:v>11198.3579129381</c:v>
                </c:pt>
                <c:pt idx="3241">
                  <c:v>11198.368829668199</c:v>
                </c:pt>
                <c:pt idx="3242">
                  <c:v>11198.3888296682</c:v>
                </c:pt>
                <c:pt idx="3243">
                  <c:v>11198.402935440599</c:v>
                </c:pt>
                <c:pt idx="3244">
                  <c:v>11198.4088296683</c:v>
                </c:pt>
                <c:pt idx="3245">
                  <c:v>11198.428829668301</c:v>
                </c:pt>
                <c:pt idx="3246">
                  <c:v>11198.448829668299</c:v>
                </c:pt>
                <c:pt idx="3247">
                  <c:v>11198.4688296683</c:v>
                </c:pt>
                <c:pt idx="3248">
                  <c:v>11198.4888296683</c:v>
                </c:pt>
                <c:pt idx="3249">
                  <c:v>11198.501222712401</c:v>
                </c:pt>
                <c:pt idx="3250">
                  <c:v>11198.508829668301</c:v>
                </c:pt>
                <c:pt idx="3251">
                  <c:v>11198.528829668399</c:v>
                </c:pt>
                <c:pt idx="3252">
                  <c:v>11198.5991352167</c:v>
                </c:pt>
                <c:pt idx="3253">
                  <c:v>11198.6070352019</c:v>
                </c:pt>
                <c:pt idx="3254">
                  <c:v>11198.806512282599</c:v>
                </c:pt>
                <c:pt idx="3255">
                  <c:v>11199.1120217689</c:v>
                </c:pt>
                <c:pt idx="3256">
                  <c:v>11199.1365130739</c:v>
                </c:pt>
                <c:pt idx="3257">
                  <c:v>11199.1885992567</c:v>
                </c:pt>
                <c:pt idx="3258">
                  <c:v>11199.3979129381</c:v>
                </c:pt>
                <c:pt idx="3259">
                  <c:v>11199.4429354406</c:v>
                </c:pt>
                <c:pt idx="3260">
                  <c:v>11199.5412227124</c:v>
                </c:pt>
                <c:pt idx="3261">
                  <c:v>11199.639135216799</c:v>
                </c:pt>
                <c:pt idx="3262">
                  <c:v>11199.8465122827</c:v>
                </c:pt>
                <c:pt idx="3263">
                  <c:v>11199.8505163523</c:v>
                </c:pt>
                <c:pt idx="3264">
                  <c:v>11199.870516352299</c:v>
                </c:pt>
                <c:pt idx="3265">
                  <c:v>11199.8905163523</c:v>
                </c:pt>
                <c:pt idx="3266">
                  <c:v>11199.9105163523</c:v>
                </c:pt>
                <c:pt idx="3267">
                  <c:v>11199.9305163524</c:v>
                </c:pt>
                <c:pt idx="3268">
                  <c:v>11199.950516352401</c:v>
                </c:pt>
                <c:pt idx="3269">
                  <c:v>11199.970516352399</c:v>
                </c:pt>
                <c:pt idx="3270">
                  <c:v>11199.9905163524</c:v>
                </c:pt>
                <c:pt idx="3271">
                  <c:v>11200.0105163524</c:v>
                </c:pt>
                <c:pt idx="3272">
                  <c:v>11200.030516352501</c:v>
                </c:pt>
                <c:pt idx="3273">
                  <c:v>11200.050516352499</c:v>
                </c:pt>
                <c:pt idx="3274">
                  <c:v>11200.0705163525</c:v>
                </c:pt>
                <c:pt idx="3275">
                  <c:v>11200.0905163525</c:v>
                </c:pt>
                <c:pt idx="3276">
                  <c:v>11200.110516352501</c:v>
                </c:pt>
                <c:pt idx="3277">
                  <c:v>11200.130516352499</c:v>
                </c:pt>
                <c:pt idx="3278">
                  <c:v>11200.1505163526</c:v>
                </c:pt>
                <c:pt idx="3279">
                  <c:v>11200.152021768899</c:v>
                </c:pt>
                <c:pt idx="3280">
                  <c:v>11200.1705163526</c:v>
                </c:pt>
                <c:pt idx="3281">
                  <c:v>11200.190516352601</c:v>
                </c:pt>
                <c:pt idx="3282">
                  <c:v>11200.1942533196</c:v>
                </c:pt>
                <c:pt idx="3283">
                  <c:v>11200.210516352599</c:v>
                </c:pt>
                <c:pt idx="3284">
                  <c:v>11200.228599256799</c:v>
                </c:pt>
                <c:pt idx="3285">
                  <c:v>11200.2305163526</c:v>
                </c:pt>
                <c:pt idx="3286">
                  <c:v>11200.2505163527</c:v>
                </c:pt>
                <c:pt idx="3287">
                  <c:v>11200.270516352701</c:v>
                </c:pt>
                <c:pt idx="3288">
                  <c:v>11200.285354075901</c:v>
                </c:pt>
                <c:pt idx="3289">
                  <c:v>11200.290516352699</c:v>
                </c:pt>
                <c:pt idx="3290">
                  <c:v>11200.3105163527</c:v>
                </c:pt>
                <c:pt idx="3291">
                  <c:v>11200.3305163527</c:v>
                </c:pt>
                <c:pt idx="3292">
                  <c:v>11200.350516352801</c:v>
                </c:pt>
                <c:pt idx="3293">
                  <c:v>11200.357820143199</c:v>
                </c:pt>
                <c:pt idx="3294">
                  <c:v>11200.370516352799</c:v>
                </c:pt>
                <c:pt idx="3295">
                  <c:v>11200.3905163528</c:v>
                </c:pt>
                <c:pt idx="3296">
                  <c:v>11200.4105163528</c:v>
                </c:pt>
                <c:pt idx="3297">
                  <c:v>11200.430516352801</c:v>
                </c:pt>
                <c:pt idx="3298">
                  <c:v>11200.4379129381</c:v>
                </c:pt>
                <c:pt idx="3299">
                  <c:v>11200.450516352799</c:v>
                </c:pt>
                <c:pt idx="3300">
                  <c:v>11200.4705163529</c:v>
                </c:pt>
                <c:pt idx="3301">
                  <c:v>11200.482935440699</c:v>
                </c:pt>
                <c:pt idx="3302">
                  <c:v>11200.4905163529</c:v>
                </c:pt>
                <c:pt idx="3303">
                  <c:v>11200.510516352901</c:v>
                </c:pt>
                <c:pt idx="3304">
                  <c:v>11200.530516352899</c:v>
                </c:pt>
                <c:pt idx="3305">
                  <c:v>11200.5505163529</c:v>
                </c:pt>
                <c:pt idx="3306">
                  <c:v>11200.570516353</c:v>
                </c:pt>
                <c:pt idx="3307">
                  <c:v>11200.581222712501</c:v>
                </c:pt>
                <c:pt idx="3308">
                  <c:v>11200.590516353001</c:v>
                </c:pt>
                <c:pt idx="3309">
                  <c:v>11200.610516352999</c:v>
                </c:pt>
                <c:pt idx="3310">
                  <c:v>11200.630516353</c:v>
                </c:pt>
                <c:pt idx="3311">
                  <c:v>11200.6442512911</c:v>
                </c:pt>
                <c:pt idx="3312">
                  <c:v>11200.650516353</c:v>
                </c:pt>
                <c:pt idx="3313">
                  <c:v>11200.670516353101</c:v>
                </c:pt>
                <c:pt idx="3314">
                  <c:v>11200.6791352168</c:v>
                </c:pt>
                <c:pt idx="3315">
                  <c:v>11200.690516353099</c:v>
                </c:pt>
                <c:pt idx="3316">
                  <c:v>11200.7105163531</c:v>
                </c:pt>
                <c:pt idx="3317">
                  <c:v>11200.7305163531</c:v>
                </c:pt>
                <c:pt idx="3318">
                  <c:v>11200.7505163531</c:v>
                </c:pt>
                <c:pt idx="3319">
                  <c:v>11200.886512282699</c:v>
                </c:pt>
                <c:pt idx="3320">
                  <c:v>11201.192021769</c:v>
                </c:pt>
                <c:pt idx="3321">
                  <c:v>11201.216513074</c:v>
                </c:pt>
                <c:pt idx="3322">
                  <c:v>11201.2685992568</c:v>
                </c:pt>
                <c:pt idx="3323">
                  <c:v>11201.4779129382</c:v>
                </c:pt>
                <c:pt idx="3324">
                  <c:v>11201.5229354407</c:v>
                </c:pt>
                <c:pt idx="3325">
                  <c:v>11201.6212227125</c:v>
                </c:pt>
                <c:pt idx="3326">
                  <c:v>11201.684251291201</c:v>
                </c:pt>
                <c:pt idx="3327">
                  <c:v>11201.7905163532</c:v>
                </c:pt>
                <c:pt idx="3328">
                  <c:v>11201.9265122828</c:v>
                </c:pt>
                <c:pt idx="3329">
                  <c:v>11202.232021768999</c:v>
                </c:pt>
                <c:pt idx="3330">
                  <c:v>11202.2742533197</c:v>
                </c:pt>
                <c:pt idx="3331">
                  <c:v>11202.308599256899</c:v>
                </c:pt>
                <c:pt idx="3332">
                  <c:v>11202.5179129382</c:v>
                </c:pt>
                <c:pt idx="3333">
                  <c:v>11202.562935440799</c:v>
                </c:pt>
                <c:pt idx="3334">
                  <c:v>11202.6222343593</c:v>
                </c:pt>
                <c:pt idx="3335">
                  <c:v>11202.661222712601</c:v>
                </c:pt>
                <c:pt idx="3336">
                  <c:v>11202.7242512912</c:v>
                </c:pt>
                <c:pt idx="3337">
                  <c:v>11202.8305163532</c:v>
                </c:pt>
                <c:pt idx="3338">
                  <c:v>11202.966512282799</c:v>
                </c:pt>
                <c:pt idx="3339">
                  <c:v>11203.272021769</c:v>
                </c:pt>
                <c:pt idx="3340">
                  <c:v>11203.296513073999</c:v>
                </c:pt>
                <c:pt idx="3341">
                  <c:v>11203.314253319701</c:v>
                </c:pt>
                <c:pt idx="3342">
                  <c:v>11203.3485992569</c:v>
                </c:pt>
                <c:pt idx="3343">
                  <c:v>11203.377820158301</c:v>
                </c:pt>
                <c:pt idx="3344">
                  <c:v>11203.3978201583</c:v>
                </c:pt>
                <c:pt idx="3345">
                  <c:v>11203.5579129382</c:v>
                </c:pt>
                <c:pt idx="3346">
                  <c:v>11203.6029354408</c:v>
                </c:pt>
                <c:pt idx="3347">
                  <c:v>11203.7012227126</c:v>
                </c:pt>
                <c:pt idx="3348">
                  <c:v>11203.764251291201</c:v>
                </c:pt>
                <c:pt idx="3349">
                  <c:v>11203.870516353199</c:v>
                </c:pt>
                <c:pt idx="3350">
                  <c:v>11204.0065122828</c:v>
                </c:pt>
                <c:pt idx="3351">
                  <c:v>11204.312021769099</c:v>
                </c:pt>
                <c:pt idx="3352">
                  <c:v>11204.3542533197</c:v>
                </c:pt>
                <c:pt idx="3353">
                  <c:v>11204.388599256899</c:v>
                </c:pt>
                <c:pt idx="3354">
                  <c:v>11204.4505163538</c:v>
                </c:pt>
                <c:pt idx="3355">
                  <c:v>11204.4705163538</c:v>
                </c:pt>
                <c:pt idx="3356">
                  <c:v>11204.490516353801</c:v>
                </c:pt>
                <c:pt idx="3357">
                  <c:v>11204.597912938299</c:v>
                </c:pt>
                <c:pt idx="3358">
                  <c:v>11204.642935440799</c:v>
                </c:pt>
                <c:pt idx="3359">
                  <c:v>11204.669660883001</c:v>
                </c:pt>
                <c:pt idx="3360">
                  <c:v>11204.689660882501</c:v>
                </c:pt>
                <c:pt idx="3361">
                  <c:v>11204.709660882099</c:v>
                </c:pt>
                <c:pt idx="3362">
                  <c:v>11204.7296608816</c:v>
                </c:pt>
                <c:pt idx="3363">
                  <c:v>11204.741222712601</c:v>
                </c:pt>
                <c:pt idx="3364">
                  <c:v>11204.7496608812</c:v>
                </c:pt>
                <c:pt idx="3365">
                  <c:v>11204.7696608807</c:v>
                </c:pt>
                <c:pt idx="3366">
                  <c:v>11204.7896608803</c:v>
                </c:pt>
                <c:pt idx="3367">
                  <c:v>11204.8042512913</c:v>
                </c:pt>
                <c:pt idx="3368">
                  <c:v>11204.809660879801</c:v>
                </c:pt>
                <c:pt idx="3369">
                  <c:v>11204.829660879401</c:v>
                </c:pt>
                <c:pt idx="3370">
                  <c:v>11204.849660878999</c:v>
                </c:pt>
                <c:pt idx="3371">
                  <c:v>11204.869660878499</c:v>
                </c:pt>
                <c:pt idx="3372">
                  <c:v>11204.8896608781</c:v>
                </c:pt>
                <c:pt idx="3373">
                  <c:v>11204.9096608776</c:v>
                </c:pt>
                <c:pt idx="3374">
                  <c:v>11204.9296608772</c:v>
                </c:pt>
                <c:pt idx="3375">
                  <c:v>11204.9496608767</c:v>
                </c:pt>
                <c:pt idx="3376">
                  <c:v>11204.969660876301</c:v>
                </c:pt>
                <c:pt idx="3377">
                  <c:v>11204.989660875801</c:v>
                </c:pt>
                <c:pt idx="3378">
                  <c:v>11205.009660875399</c:v>
                </c:pt>
                <c:pt idx="3379">
                  <c:v>11205.029660874899</c:v>
                </c:pt>
                <c:pt idx="3380">
                  <c:v>11205.046512282899</c:v>
                </c:pt>
                <c:pt idx="3381">
                  <c:v>11205.0496608745</c:v>
                </c:pt>
                <c:pt idx="3382">
                  <c:v>11205.069660874</c:v>
                </c:pt>
                <c:pt idx="3383">
                  <c:v>11205.0896608736</c:v>
                </c:pt>
                <c:pt idx="3384">
                  <c:v>11205.1096608731</c:v>
                </c:pt>
                <c:pt idx="3385">
                  <c:v>11205.129660872701</c:v>
                </c:pt>
                <c:pt idx="3386">
                  <c:v>11205.149660872199</c:v>
                </c:pt>
                <c:pt idx="3387">
                  <c:v>11205.169660871799</c:v>
                </c:pt>
                <c:pt idx="3388">
                  <c:v>11205.1896608714</c:v>
                </c:pt>
                <c:pt idx="3389">
                  <c:v>11205.2096608709</c:v>
                </c:pt>
                <c:pt idx="3390">
                  <c:v>11205.2296608705</c:v>
                </c:pt>
                <c:pt idx="3391">
                  <c:v>11205.24966087</c:v>
                </c:pt>
                <c:pt idx="3392">
                  <c:v>11205.269660869601</c:v>
                </c:pt>
                <c:pt idx="3393">
                  <c:v>11205.289660869101</c:v>
                </c:pt>
                <c:pt idx="3394">
                  <c:v>11205.309660868699</c:v>
                </c:pt>
                <c:pt idx="3395">
                  <c:v>11205.329660868199</c:v>
                </c:pt>
                <c:pt idx="3396">
                  <c:v>11205.3496608678</c:v>
                </c:pt>
                <c:pt idx="3397">
                  <c:v>11205.3520217691</c:v>
                </c:pt>
                <c:pt idx="3398">
                  <c:v>11205.3696608673</c:v>
                </c:pt>
                <c:pt idx="3399">
                  <c:v>11205.3896608669</c:v>
                </c:pt>
                <c:pt idx="3400">
                  <c:v>11205.394253319801</c:v>
                </c:pt>
                <c:pt idx="3401">
                  <c:v>11205.4096608664</c:v>
                </c:pt>
                <c:pt idx="3402">
                  <c:v>11205.428599257</c:v>
                </c:pt>
                <c:pt idx="3403">
                  <c:v>11205.429660866001</c:v>
                </c:pt>
                <c:pt idx="3404">
                  <c:v>11205.449660865501</c:v>
                </c:pt>
                <c:pt idx="3405">
                  <c:v>11205.469660865099</c:v>
                </c:pt>
                <c:pt idx="3406">
                  <c:v>11205.472999176</c:v>
                </c:pt>
                <c:pt idx="3407">
                  <c:v>11205.4896608646</c:v>
                </c:pt>
                <c:pt idx="3408">
                  <c:v>11205.5096608642</c:v>
                </c:pt>
                <c:pt idx="3409">
                  <c:v>11205.5296608638</c:v>
                </c:pt>
                <c:pt idx="3410">
                  <c:v>11205.5496608633</c:v>
                </c:pt>
                <c:pt idx="3411">
                  <c:v>11205.5696608629</c:v>
                </c:pt>
                <c:pt idx="3412">
                  <c:v>11205.589660862401</c:v>
                </c:pt>
                <c:pt idx="3413">
                  <c:v>11205.609660861999</c:v>
                </c:pt>
                <c:pt idx="3414">
                  <c:v>11205.629660861499</c:v>
                </c:pt>
                <c:pt idx="3415">
                  <c:v>11205.6379129383</c:v>
                </c:pt>
                <c:pt idx="3416">
                  <c:v>11205.6496608611</c:v>
                </c:pt>
                <c:pt idx="3417">
                  <c:v>11205.6696608606</c:v>
                </c:pt>
                <c:pt idx="3418">
                  <c:v>11205.6829354409</c:v>
                </c:pt>
                <c:pt idx="3419">
                  <c:v>11205.6896608602</c:v>
                </c:pt>
                <c:pt idx="3420">
                  <c:v>11205.7096608597</c:v>
                </c:pt>
                <c:pt idx="3421">
                  <c:v>11205.729660859301</c:v>
                </c:pt>
                <c:pt idx="3422">
                  <c:v>11205.749660858801</c:v>
                </c:pt>
                <c:pt idx="3423">
                  <c:v>11205.769660858399</c:v>
                </c:pt>
                <c:pt idx="3424">
                  <c:v>11205.7812227127</c:v>
                </c:pt>
                <c:pt idx="3425">
                  <c:v>11205.789660857899</c:v>
                </c:pt>
                <c:pt idx="3426">
                  <c:v>11205.8096608575</c:v>
                </c:pt>
                <c:pt idx="3427">
                  <c:v>11205.829660857</c:v>
                </c:pt>
                <c:pt idx="3428">
                  <c:v>11205.8496608566</c:v>
                </c:pt>
                <c:pt idx="3429">
                  <c:v>11205.8696608562</c:v>
                </c:pt>
                <c:pt idx="3430">
                  <c:v>11205.889660855701</c:v>
                </c:pt>
                <c:pt idx="3431">
                  <c:v>11205.909660855301</c:v>
                </c:pt>
                <c:pt idx="3432">
                  <c:v>11205.929660854799</c:v>
                </c:pt>
                <c:pt idx="3433">
                  <c:v>11205.9496608544</c:v>
                </c:pt>
                <c:pt idx="3434">
                  <c:v>11205.9696608539</c:v>
                </c:pt>
                <c:pt idx="3435">
                  <c:v>11205.9896608535</c:v>
                </c:pt>
                <c:pt idx="3436">
                  <c:v>11206.009660853</c:v>
                </c:pt>
                <c:pt idx="3437">
                  <c:v>11206.029660852601</c:v>
                </c:pt>
                <c:pt idx="3438">
                  <c:v>11206.049660852101</c:v>
                </c:pt>
                <c:pt idx="3439">
                  <c:v>11206.069660851699</c:v>
                </c:pt>
                <c:pt idx="3440">
                  <c:v>11206.0865122829</c:v>
                </c:pt>
                <c:pt idx="3441">
                  <c:v>11206.089660851199</c:v>
                </c:pt>
                <c:pt idx="3442">
                  <c:v>11206.1296608503</c:v>
                </c:pt>
                <c:pt idx="3443">
                  <c:v>11206.1496608499</c:v>
                </c:pt>
                <c:pt idx="3444">
                  <c:v>11206.1696608494</c:v>
                </c:pt>
                <c:pt idx="3445">
                  <c:v>11206.392021769099</c:v>
                </c:pt>
                <c:pt idx="3446">
                  <c:v>11206.4342533198</c:v>
                </c:pt>
                <c:pt idx="3447">
                  <c:v>11206.468599256999</c:v>
                </c:pt>
                <c:pt idx="3448">
                  <c:v>11206.677912938399</c:v>
                </c:pt>
                <c:pt idx="3449">
                  <c:v>11206.722935440899</c:v>
                </c:pt>
                <c:pt idx="3450">
                  <c:v>11206.821222712701</c:v>
                </c:pt>
                <c:pt idx="3451">
                  <c:v>11207.4320217692</c:v>
                </c:pt>
                <c:pt idx="3452">
                  <c:v>11207.474253319901</c:v>
                </c:pt>
                <c:pt idx="3453">
                  <c:v>11207.508599257</c:v>
                </c:pt>
                <c:pt idx="3454">
                  <c:v>11207.7179129384</c:v>
                </c:pt>
                <c:pt idx="3455">
                  <c:v>11207.7629354409</c:v>
                </c:pt>
                <c:pt idx="3456">
                  <c:v>11207.8612227127</c:v>
                </c:pt>
                <c:pt idx="3457">
                  <c:v>11208.472021769199</c:v>
                </c:pt>
                <c:pt idx="3458">
                  <c:v>11208.5142533199</c:v>
                </c:pt>
                <c:pt idx="3459">
                  <c:v>11208.548599257099</c:v>
                </c:pt>
                <c:pt idx="3460">
                  <c:v>11208.757912938399</c:v>
                </c:pt>
                <c:pt idx="3461">
                  <c:v>11208.802935440999</c:v>
                </c:pt>
                <c:pt idx="3462">
                  <c:v>11208.901222712801</c:v>
                </c:pt>
                <c:pt idx="3463">
                  <c:v>11209.5120217693</c:v>
                </c:pt>
                <c:pt idx="3464">
                  <c:v>11209.5542533199</c:v>
                </c:pt>
                <c:pt idx="3465">
                  <c:v>11209.5885992571</c:v>
                </c:pt>
                <c:pt idx="3466">
                  <c:v>11209.7979129385</c:v>
                </c:pt>
                <c:pt idx="3467">
                  <c:v>11209.842935441</c:v>
                </c:pt>
                <c:pt idx="3468">
                  <c:v>11209.9412227128</c:v>
                </c:pt>
                <c:pt idx="3469">
                  <c:v>11210.552021769299</c:v>
                </c:pt>
                <c:pt idx="3470">
                  <c:v>11210.59425332</c:v>
                </c:pt>
                <c:pt idx="3471">
                  <c:v>11210.628599257199</c:v>
                </c:pt>
                <c:pt idx="3472">
                  <c:v>11210.837912938499</c:v>
                </c:pt>
                <c:pt idx="3473">
                  <c:v>11210.882935441099</c:v>
                </c:pt>
                <c:pt idx="3474">
                  <c:v>11210.9812227129</c:v>
                </c:pt>
                <c:pt idx="3475">
                  <c:v>11211.5920217693</c:v>
                </c:pt>
                <c:pt idx="3476">
                  <c:v>11211.63425332</c:v>
                </c:pt>
                <c:pt idx="3477">
                  <c:v>11211.6685992572</c:v>
                </c:pt>
                <c:pt idx="3478">
                  <c:v>11211.8779129385</c:v>
                </c:pt>
                <c:pt idx="3479">
                  <c:v>11211.9229354411</c:v>
                </c:pt>
                <c:pt idx="3480">
                  <c:v>11212.0212227129</c:v>
                </c:pt>
                <c:pt idx="3481">
                  <c:v>11212.3265122831</c:v>
                </c:pt>
                <c:pt idx="3482">
                  <c:v>11212.632021769399</c:v>
                </c:pt>
                <c:pt idx="3483">
                  <c:v>11212.674253319999</c:v>
                </c:pt>
                <c:pt idx="3484">
                  <c:v>11212.708599257199</c:v>
                </c:pt>
                <c:pt idx="3485">
                  <c:v>11212.726042934601</c:v>
                </c:pt>
                <c:pt idx="3486">
                  <c:v>11212.917912938599</c:v>
                </c:pt>
                <c:pt idx="3487">
                  <c:v>11212.962935441101</c:v>
                </c:pt>
                <c:pt idx="3488">
                  <c:v>11213.0612227129</c:v>
                </c:pt>
                <c:pt idx="3489">
                  <c:v>11213.359112862399</c:v>
                </c:pt>
                <c:pt idx="3490">
                  <c:v>11213.386512283199</c:v>
                </c:pt>
                <c:pt idx="3491">
                  <c:v>11213.5249489168</c:v>
                </c:pt>
                <c:pt idx="3492">
                  <c:v>11213.6720217694</c:v>
                </c:pt>
                <c:pt idx="3493">
                  <c:v>11213.7142533201</c:v>
                </c:pt>
                <c:pt idx="3494">
                  <c:v>11213.7485992573</c:v>
                </c:pt>
                <c:pt idx="3495">
                  <c:v>11213.7660429347</c:v>
                </c:pt>
                <c:pt idx="3496">
                  <c:v>11213.9579129386</c:v>
                </c:pt>
                <c:pt idx="3497">
                  <c:v>11214.101222713</c:v>
                </c:pt>
                <c:pt idx="3498">
                  <c:v>11214.4265122832</c:v>
                </c:pt>
                <c:pt idx="3499">
                  <c:v>11214.4479281725</c:v>
                </c:pt>
                <c:pt idx="3500">
                  <c:v>11214.712021769399</c:v>
                </c:pt>
                <c:pt idx="3501">
                  <c:v>11214.806042934701</c:v>
                </c:pt>
                <c:pt idx="3502">
                  <c:v>11214.997912938699</c:v>
                </c:pt>
                <c:pt idx="3503">
                  <c:v>11215.141222713</c:v>
                </c:pt>
                <c:pt idx="3504">
                  <c:v>11215.7520217695</c:v>
                </c:pt>
                <c:pt idx="3505">
                  <c:v>11215.8460429348</c:v>
                </c:pt>
                <c:pt idx="3506">
                  <c:v>11216.0379129387</c:v>
                </c:pt>
                <c:pt idx="3507">
                  <c:v>11216.181222712999</c:v>
                </c:pt>
                <c:pt idx="3508">
                  <c:v>11216.792021769499</c:v>
                </c:pt>
                <c:pt idx="3509">
                  <c:v>11217.077912938699</c:v>
                </c:pt>
                <c:pt idx="3510">
                  <c:v>11217.2212227131</c:v>
                </c:pt>
                <c:pt idx="3511">
                  <c:v>11217.8320217696</c:v>
                </c:pt>
                <c:pt idx="3512">
                  <c:v>11218.1179129388</c:v>
                </c:pt>
                <c:pt idx="3513">
                  <c:v>11218.261222713099</c:v>
                </c:pt>
                <c:pt idx="3514">
                  <c:v>11218.872021769601</c:v>
                </c:pt>
                <c:pt idx="3515">
                  <c:v>11218.914253320299</c:v>
                </c:pt>
                <c:pt idx="3516">
                  <c:v>11219.157912938799</c:v>
                </c:pt>
                <c:pt idx="3517">
                  <c:v>11219.3012227131</c:v>
                </c:pt>
                <c:pt idx="3518">
                  <c:v>11219.9120217696</c:v>
                </c:pt>
                <c:pt idx="3519">
                  <c:v>11219.9542533203</c:v>
                </c:pt>
                <c:pt idx="3520">
                  <c:v>11220.1867040693</c:v>
                </c:pt>
                <c:pt idx="3521">
                  <c:v>11220.1979129388</c:v>
                </c:pt>
                <c:pt idx="3522">
                  <c:v>11220.341222713199</c:v>
                </c:pt>
                <c:pt idx="3523">
                  <c:v>11220.952021769701</c:v>
                </c:pt>
                <c:pt idx="3524">
                  <c:v>11221.237912938899</c:v>
                </c:pt>
                <c:pt idx="3525">
                  <c:v>11221.3812227132</c:v>
                </c:pt>
                <c:pt idx="3526">
                  <c:v>11221.9920217697</c:v>
                </c:pt>
                <c:pt idx="3527">
                  <c:v>11222.2779129389</c:v>
                </c:pt>
                <c:pt idx="3528">
                  <c:v>11222.421222713299</c:v>
                </c:pt>
                <c:pt idx="3529">
                  <c:v>11223.032021769701</c:v>
                </c:pt>
                <c:pt idx="3530">
                  <c:v>11223.317912938999</c:v>
                </c:pt>
                <c:pt idx="3531">
                  <c:v>11223.4612227133</c:v>
                </c:pt>
                <c:pt idx="3532">
                  <c:v>11224.0720217698</c:v>
                </c:pt>
                <c:pt idx="3533">
                  <c:v>11224.357912939</c:v>
                </c:pt>
                <c:pt idx="3534">
                  <c:v>11224.501222713299</c:v>
                </c:pt>
                <c:pt idx="3535">
                  <c:v>11224.9652727823</c:v>
                </c:pt>
                <c:pt idx="3536">
                  <c:v>11225.112021769801</c:v>
                </c:pt>
                <c:pt idx="3537">
                  <c:v>11225.397912939001</c:v>
                </c:pt>
                <c:pt idx="3538">
                  <c:v>11225.5412227134</c:v>
                </c:pt>
                <c:pt idx="3539">
                  <c:v>11226.1520217699</c:v>
                </c:pt>
                <c:pt idx="3540">
                  <c:v>11226.4379129391</c:v>
                </c:pt>
                <c:pt idx="3541">
                  <c:v>11226.581222713399</c:v>
                </c:pt>
                <c:pt idx="3542">
                  <c:v>11227.192021769901</c:v>
                </c:pt>
                <c:pt idx="3543">
                  <c:v>11227.477912939101</c:v>
                </c:pt>
                <c:pt idx="3544">
                  <c:v>11227.6212227134</c:v>
                </c:pt>
                <c:pt idx="3545">
                  <c:v>11228.1276020356</c:v>
                </c:pt>
                <c:pt idx="3546">
                  <c:v>11228.2320217699</c:v>
                </c:pt>
                <c:pt idx="3547">
                  <c:v>11228.5179129391</c:v>
                </c:pt>
                <c:pt idx="3548">
                  <c:v>11228.661222713499</c:v>
                </c:pt>
                <c:pt idx="3549">
                  <c:v>11229.167602035601</c:v>
                </c:pt>
                <c:pt idx="3550">
                  <c:v>11229.557912939201</c:v>
                </c:pt>
                <c:pt idx="3551">
                  <c:v>11229.7012227135</c:v>
                </c:pt>
                <c:pt idx="3552">
                  <c:v>11230.2076020357</c:v>
                </c:pt>
                <c:pt idx="3553">
                  <c:v>11230.5979129392</c:v>
                </c:pt>
                <c:pt idx="3554">
                  <c:v>11230.741222713599</c:v>
                </c:pt>
                <c:pt idx="3555">
                  <c:v>11230.793974432099</c:v>
                </c:pt>
                <c:pt idx="3556">
                  <c:v>11231.247602035701</c:v>
                </c:pt>
                <c:pt idx="3557">
                  <c:v>11231.637912939301</c:v>
                </c:pt>
                <c:pt idx="3558">
                  <c:v>11231.7812227136</c:v>
                </c:pt>
                <c:pt idx="3559">
                  <c:v>11232.2876020357</c:v>
                </c:pt>
                <c:pt idx="3560">
                  <c:v>11232.6779129393</c:v>
                </c:pt>
                <c:pt idx="3561">
                  <c:v>11232.821222713599</c:v>
                </c:pt>
                <c:pt idx="3562">
                  <c:v>11233.717912939301</c:v>
                </c:pt>
                <c:pt idx="3563">
                  <c:v>11233.8612227137</c:v>
                </c:pt>
                <c:pt idx="3564">
                  <c:v>11234.4720217701</c:v>
                </c:pt>
                <c:pt idx="3565">
                  <c:v>11234.7579129394</c:v>
                </c:pt>
                <c:pt idx="3566">
                  <c:v>11235.532021770199</c:v>
                </c:pt>
                <c:pt idx="3567">
                  <c:v>11235.797912939401</c:v>
                </c:pt>
                <c:pt idx="3568">
                  <c:v>11236.5720217702</c:v>
                </c:pt>
                <c:pt idx="3569">
                  <c:v>11236.8379129394</c:v>
                </c:pt>
                <c:pt idx="3570">
                  <c:v>11237.877912939501</c:v>
                </c:pt>
                <c:pt idx="3571">
                  <c:v>11238.9179129395</c:v>
                </c:pt>
                <c:pt idx="3572">
                  <c:v>11239.957912939601</c:v>
                </c:pt>
                <c:pt idx="3573">
                  <c:v>11242.644948917899</c:v>
                </c:pt>
                <c:pt idx="3574">
                  <c:v>11248.663352239801</c:v>
                </c:pt>
                <c:pt idx="3575">
                  <c:v>11290.3424891098</c:v>
                </c:pt>
                <c:pt idx="3576">
                  <c:v>11308.6641400032</c:v>
                </c:pt>
                <c:pt idx="3577">
                  <c:v>11335.9276037281</c:v>
                </c:pt>
                <c:pt idx="3578">
                  <c:v>11340.895430357699</c:v>
                </c:pt>
                <c:pt idx="3579">
                  <c:v>11342.1046830657</c:v>
                </c:pt>
                <c:pt idx="3580">
                  <c:v>11348.684082251</c:v>
                </c:pt>
                <c:pt idx="3581">
                  <c:v>11354.118698135901</c:v>
                </c:pt>
                <c:pt idx="3582">
                  <c:v>11355.128861822101</c:v>
                </c:pt>
                <c:pt idx="3583">
                  <c:v>11356.973641393701</c:v>
                </c:pt>
                <c:pt idx="3584">
                  <c:v>11361.0512516079</c:v>
                </c:pt>
                <c:pt idx="3585">
                  <c:v>11365.5233440748</c:v>
                </c:pt>
                <c:pt idx="3586">
                  <c:v>11369.032434077</c:v>
                </c:pt>
                <c:pt idx="3587">
                  <c:v>11369.0394148174</c:v>
                </c:pt>
                <c:pt idx="3588">
                  <c:v>11388.7708805976</c:v>
                </c:pt>
                <c:pt idx="3589">
                  <c:v>11443.832404533399</c:v>
                </c:pt>
                <c:pt idx="3590">
                  <c:v>11473.729175844301</c:v>
                </c:pt>
                <c:pt idx="3591">
                  <c:v>11502.901672014899</c:v>
                </c:pt>
                <c:pt idx="3592">
                  <c:v>11518.6570388497</c:v>
                </c:pt>
                <c:pt idx="3593">
                  <c:v>11519.0404645381</c:v>
                </c:pt>
                <c:pt idx="3594">
                  <c:v>11522.734649063999</c:v>
                </c:pt>
                <c:pt idx="3595">
                  <c:v>11523.9191451277</c:v>
                </c:pt>
                <c:pt idx="3596">
                  <c:v>11526.8122592782</c:v>
                </c:pt>
                <c:pt idx="3597">
                  <c:v>11527.217720595099</c:v>
                </c:pt>
                <c:pt idx="3598">
                  <c:v>11534.5493431384</c:v>
                </c:pt>
                <c:pt idx="3599">
                  <c:v>11544.0015956845</c:v>
                </c:pt>
                <c:pt idx="3600">
                  <c:v>11545.5903736324</c:v>
                </c:pt>
                <c:pt idx="3601">
                  <c:v>11549.667983847199</c:v>
                </c:pt>
                <c:pt idx="3602">
                  <c:v>11601.5989842824</c:v>
                </c:pt>
                <c:pt idx="3603">
                  <c:v>11602.4389842823</c:v>
                </c:pt>
                <c:pt idx="3604">
                  <c:v>11602.4589842818</c:v>
                </c:pt>
                <c:pt idx="3605">
                  <c:v>11602.478984281401</c:v>
                </c:pt>
                <c:pt idx="3606">
                  <c:v>11603.5589842805</c:v>
                </c:pt>
                <c:pt idx="3607">
                  <c:v>11603.5789842801</c:v>
                </c:pt>
                <c:pt idx="3608">
                  <c:v>11604.4631572244</c:v>
                </c:pt>
                <c:pt idx="3609">
                  <c:v>11604.6389842797</c:v>
                </c:pt>
                <c:pt idx="3610">
                  <c:v>11604.6589842792</c:v>
                </c:pt>
                <c:pt idx="3611">
                  <c:v>11605.718984278799</c:v>
                </c:pt>
                <c:pt idx="3612">
                  <c:v>11605.7389842784</c:v>
                </c:pt>
                <c:pt idx="3613">
                  <c:v>11606.798984277901</c:v>
                </c:pt>
                <c:pt idx="3614">
                  <c:v>11607.8546975688</c:v>
                </c:pt>
                <c:pt idx="3615">
                  <c:v>11607.874697568799</c:v>
                </c:pt>
                <c:pt idx="3616">
                  <c:v>11607.8946975688</c:v>
                </c:pt>
                <c:pt idx="3617">
                  <c:v>11607.9146975688</c:v>
                </c:pt>
                <c:pt idx="3618">
                  <c:v>11607.9346975688</c:v>
                </c:pt>
                <c:pt idx="3619">
                  <c:v>11607.954697568901</c:v>
                </c:pt>
                <c:pt idx="3620">
                  <c:v>11607.9746975689</c:v>
                </c:pt>
                <c:pt idx="3621">
                  <c:v>11607.9946975689</c:v>
                </c:pt>
                <c:pt idx="3622">
                  <c:v>11608.0146975689</c:v>
                </c:pt>
                <c:pt idx="3623">
                  <c:v>11608.034697568901</c:v>
                </c:pt>
                <c:pt idx="3624">
                  <c:v>11608.054697568899</c:v>
                </c:pt>
                <c:pt idx="3625">
                  <c:v>11608.074697569</c:v>
                </c:pt>
                <c:pt idx="3626">
                  <c:v>11608.094697569</c:v>
                </c:pt>
                <c:pt idx="3627">
                  <c:v>11608.114697569001</c:v>
                </c:pt>
                <c:pt idx="3628">
                  <c:v>11608.134697568999</c:v>
                </c:pt>
                <c:pt idx="3629">
                  <c:v>11608.154697569</c:v>
                </c:pt>
                <c:pt idx="3630">
                  <c:v>11608.1746975691</c:v>
                </c:pt>
                <c:pt idx="3631">
                  <c:v>11608.194697569101</c:v>
                </c:pt>
                <c:pt idx="3632">
                  <c:v>11608.214697569099</c:v>
                </c:pt>
                <c:pt idx="3633">
                  <c:v>11608.2346975691</c:v>
                </c:pt>
                <c:pt idx="3634">
                  <c:v>11608.2386989961</c:v>
                </c:pt>
                <c:pt idx="3635">
                  <c:v>11608.2497690897</c:v>
                </c:pt>
                <c:pt idx="3636">
                  <c:v>11608.2546975691</c:v>
                </c:pt>
                <c:pt idx="3637">
                  <c:v>11608.2697690892</c:v>
                </c:pt>
                <c:pt idx="3638">
                  <c:v>11608.274697569101</c:v>
                </c:pt>
                <c:pt idx="3639">
                  <c:v>11608.2897690888</c:v>
                </c:pt>
                <c:pt idx="3640">
                  <c:v>11608.294697569199</c:v>
                </c:pt>
                <c:pt idx="3641">
                  <c:v>11608.309769088401</c:v>
                </c:pt>
                <c:pt idx="3642">
                  <c:v>11608.3146975692</c:v>
                </c:pt>
                <c:pt idx="3643">
                  <c:v>11608.3346975692</c:v>
                </c:pt>
                <c:pt idx="3644">
                  <c:v>11608.354697569201</c:v>
                </c:pt>
                <c:pt idx="3645">
                  <c:v>11608.3605080363</c:v>
                </c:pt>
                <c:pt idx="3646">
                  <c:v>11608.374697569199</c:v>
                </c:pt>
                <c:pt idx="3647">
                  <c:v>11608.3946975693</c:v>
                </c:pt>
                <c:pt idx="3648">
                  <c:v>11608.4146975693</c:v>
                </c:pt>
                <c:pt idx="3649">
                  <c:v>11608.434697569301</c:v>
                </c:pt>
                <c:pt idx="3650">
                  <c:v>11608.454697569299</c:v>
                </c:pt>
                <c:pt idx="3651">
                  <c:v>11608.4746975693</c:v>
                </c:pt>
                <c:pt idx="3652">
                  <c:v>11608.4946975694</c:v>
                </c:pt>
                <c:pt idx="3653">
                  <c:v>11608.514697569401</c:v>
                </c:pt>
                <c:pt idx="3654">
                  <c:v>11608.534697569399</c:v>
                </c:pt>
                <c:pt idx="3655">
                  <c:v>11608.5546975694</c:v>
                </c:pt>
                <c:pt idx="3656">
                  <c:v>11608.5746975694</c:v>
                </c:pt>
                <c:pt idx="3657">
                  <c:v>11608.594697569401</c:v>
                </c:pt>
                <c:pt idx="3658">
                  <c:v>11608.614697569499</c:v>
                </c:pt>
                <c:pt idx="3659">
                  <c:v>11608.6346975695</c:v>
                </c:pt>
                <c:pt idx="3660">
                  <c:v>11608.6546975695</c:v>
                </c:pt>
                <c:pt idx="3661">
                  <c:v>11608.6746975695</c:v>
                </c:pt>
                <c:pt idx="3662">
                  <c:v>11608.694697569499</c:v>
                </c:pt>
                <c:pt idx="3663">
                  <c:v>11608.7146975696</c:v>
                </c:pt>
                <c:pt idx="3664">
                  <c:v>11608.7346975696</c:v>
                </c:pt>
                <c:pt idx="3665">
                  <c:v>11608.7546975696</c:v>
                </c:pt>
                <c:pt idx="3666">
                  <c:v>11608.774697569601</c:v>
                </c:pt>
                <c:pt idx="3667">
                  <c:v>11608.7946975696</c:v>
                </c:pt>
                <c:pt idx="3668">
                  <c:v>11608.8146975697</c:v>
                </c:pt>
                <c:pt idx="3669">
                  <c:v>11608.8346975697</c:v>
                </c:pt>
                <c:pt idx="3670">
                  <c:v>11608.854697569701</c:v>
                </c:pt>
                <c:pt idx="3671">
                  <c:v>11608.874697569699</c:v>
                </c:pt>
                <c:pt idx="3672">
                  <c:v>11608.889568451699</c:v>
                </c:pt>
                <c:pt idx="3673">
                  <c:v>11608.8946975697</c:v>
                </c:pt>
                <c:pt idx="3674">
                  <c:v>11608.898984277601</c:v>
                </c:pt>
                <c:pt idx="3675">
                  <c:v>11608.9146975697</c:v>
                </c:pt>
                <c:pt idx="3676">
                  <c:v>11608.918984277099</c:v>
                </c:pt>
                <c:pt idx="3677">
                  <c:v>11608.934697569801</c:v>
                </c:pt>
                <c:pt idx="3678">
                  <c:v>11608.9389842767</c:v>
                </c:pt>
                <c:pt idx="3679">
                  <c:v>11608.954697569799</c:v>
                </c:pt>
                <c:pt idx="3680">
                  <c:v>11608.9589842762</c:v>
                </c:pt>
                <c:pt idx="3681">
                  <c:v>11608.9746975698</c:v>
                </c:pt>
                <c:pt idx="3682">
                  <c:v>11608.9789842758</c:v>
                </c:pt>
                <c:pt idx="3683">
                  <c:v>11608.9946975698</c:v>
                </c:pt>
                <c:pt idx="3684">
                  <c:v>11608.9989842753</c:v>
                </c:pt>
                <c:pt idx="3685">
                  <c:v>11609.014697569801</c:v>
                </c:pt>
                <c:pt idx="3686">
                  <c:v>11609.018984274901</c:v>
                </c:pt>
                <c:pt idx="3687">
                  <c:v>11609.034697569899</c:v>
                </c:pt>
                <c:pt idx="3688">
                  <c:v>11609.038984274401</c:v>
                </c:pt>
                <c:pt idx="3689">
                  <c:v>11609.0546975699</c:v>
                </c:pt>
                <c:pt idx="3690">
                  <c:v>11609.058984273999</c:v>
                </c:pt>
                <c:pt idx="3691">
                  <c:v>11609.0746975699</c:v>
                </c:pt>
                <c:pt idx="3692">
                  <c:v>11609.078984273499</c:v>
                </c:pt>
                <c:pt idx="3693">
                  <c:v>11609.094697569901</c:v>
                </c:pt>
                <c:pt idx="3694">
                  <c:v>11609.0989842731</c:v>
                </c:pt>
                <c:pt idx="3695">
                  <c:v>11609.114697569899</c:v>
                </c:pt>
                <c:pt idx="3696">
                  <c:v>11609.1189842727</c:v>
                </c:pt>
                <c:pt idx="3697">
                  <c:v>11609.13469757</c:v>
                </c:pt>
                <c:pt idx="3698">
                  <c:v>11609.1389842722</c:v>
                </c:pt>
                <c:pt idx="3699">
                  <c:v>11609.15469757</c:v>
                </c:pt>
                <c:pt idx="3700">
                  <c:v>11609.1589842718</c:v>
                </c:pt>
                <c:pt idx="3701">
                  <c:v>11609.174697570001</c:v>
                </c:pt>
                <c:pt idx="3702">
                  <c:v>11609.178984271301</c:v>
                </c:pt>
                <c:pt idx="3703">
                  <c:v>11609.194697569999</c:v>
                </c:pt>
                <c:pt idx="3704">
                  <c:v>11609.198984270901</c:v>
                </c:pt>
                <c:pt idx="3705">
                  <c:v>11609.21469757</c:v>
                </c:pt>
                <c:pt idx="3706">
                  <c:v>11609.218984270399</c:v>
                </c:pt>
                <c:pt idx="3707">
                  <c:v>11609.23469757</c:v>
                </c:pt>
                <c:pt idx="3708">
                  <c:v>11609.238984269999</c:v>
                </c:pt>
                <c:pt idx="3709">
                  <c:v>11609.254697570101</c:v>
                </c:pt>
                <c:pt idx="3710">
                  <c:v>11609.2589842695</c:v>
                </c:pt>
                <c:pt idx="3711">
                  <c:v>11609.274697570099</c:v>
                </c:pt>
                <c:pt idx="3712">
                  <c:v>11609.2946975701</c:v>
                </c:pt>
                <c:pt idx="3713">
                  <c:v>11609.3146975701</c:v>
                </c:pt>
                <c:pt idx="3714">
                  <c:v>11609.334697570101</c:v>
                </c:pt>
                <c:pt idx="3715">
                  <c:v>11609.3746975702</c:v>
                </c:pt>
                <c:pt idx="3716">
                  <c:v>11609.3946975702</c:v>
                </c:pt>
                <c:pt idx="3717">
                  <c:v>11609.4038050947</c:v>
                </c:pt>
                <c:pt idx="3718">
                  <c:v>11609.414697570201</c:v>
                </c:pt>
                <c:pt idx="3719">
                  <c:v>11610.083478566999</c:v>
                </c:pt>
                <c:pt idx="3720">
                  <c:v>11610.3989842673</c:v>
                </c:pt>
                <c:pt idx="3721">
                  <c:v>11612.316309210601</c:v>
                </c:pt>
                <c:pt idx="3722">
                  <c:v>11612.4367700275</c:v>
                </c:pt>
                <c:pt idx="3723">
                  <c:v>11612.515539718701</c:v>
                </c:pt>
                <c:pt idx="3724">
                  <c:v>11613.6027835445</c:v>
                </c:pt>
                <c:pt idx="3725">
                  <c:v>11614.1610887816</c:v>
                </c:pt>
                <c:pt idx="3726">
                  <c:v>11614.6189842801</c:v>
                </c:pt>
                <c:pt idx="3727">
                  <c:v>11614.642783544599</c:v>
                </c:pt>
                <c:pt idx="3728">
                  <c:v>11614.729556444099</c:v>
                </c:pt>
                <c:pt idx="3729">
                  <c:v>11615.168514728501</c:v>
                </c:pt>
                <c:pt idx="3730">
                  <c:v>11615.188514728099</c:v>
                </c:pt>
                <c:pt idx="3731">
                  <c:v>11615.208514727599</c:v>
                </c:pt>
                <c:pt idx="3732">
                  <c:v>11615.2285147272</c:v>
                </c:pt>
                <c:pt idx="3733">
                  <c:v>11615.2485147267</c:v>
                </c:pt>
                <c:pt idx="3734">
                  <c:v>11615.2685147263</c:v>
                </c:pt>
                <c:pt idx="3735">
                  <c:v>11615.6685992563</c:v>
                </c:pt>
                <c:pt idx="3736">
                  <c:v>11615.6827835446</c:v>
                </c:pt>
                <c:pt idx="3737">
                  <c:v>11615.698984279201</c:v>
                </c:pt>
                <c:pt idx="3738">
                  <c:v>11615.707405880999</c:v>
                </c:pt>
                <c:pt idx="3739">
                  <c:v>11616.0058683525</c:v>
                </c:pt>
                <c:pt idx="3740">
                  <c:v>11616.3939194252</c:v>
                </c:pt>
                <c:pt idx="3741">
                  <c:v>11616.722783544599</c:v>
                </c:pt>
                <c:pt idx="3742">
                  <c:v>11616.7789842784</c:v>
                </c:pt>
                <c:pt idx="3743">
                  <c:v>11617.582248884901</c:v>
                </c:pt>
                <c:pt idx="3744">
                  <c:v>11617.7485992563</c:v>
                </c:pt>
                <c:pt idx="3745">
                  <c:v>11617.7627835447</c:v>
                </c:pt>
                <c:pt idx="3746">
                  <c:v>11617.787405881099</c:v>
                </c:pt>
                <c:pt idx="3747">
                  <c:v>11617.9314501974</c:v>
                </c:pt>
                <c:pt idx="3748">
                  <c:v>11617.951450197001</c:v>
                </c:pt>
                <c:pt idx="3749">
                  <c:v>11617.971450196501</c:v>
                </c:pt>
                <c:pt idx="3750">
                  <c:v>11617.991450196099</c:v>
                </c:pt>
                <c:pt idx="3751">
                  <c:v>11618.0114501956</c:v>
                </c:pt>
                <c:pt idx="3752">
                  <c:v>11618.0314501952</c:v>
                </c:pt>
                <c:pt idx="3753">
                  <c:v>11618.0514501947</c:v>
                </c:pt>
                <c:pt idx="3754">
                  <c:v>11618.0714501943</c:v>
                </c:pt>
                <c:pt idx="3755">
                  <c:v>11618.0914501938</c:v>
                </c:pt>
                <c:pt idx="3756">
                  <c:v>11618.111450193401</c:v>
                </c:pt>
                <c:pt idx="3757">
                  <c:v>11618.131450192999</c:v>
                </c:pt>
                <c:pt idx="3758">
                  <c:v>11618.151450192499</c:v>
                </c:pt>
                <c:pt idx="3759">
                  <c:v>11618.1714501921</c:v>
                </c:pt>
                <c:pt idx="3760">
                  <c:v>11618.1914501916</c:v>
                </c:pt>
                <c:pt idx="3761">
                  <c:v>11618.2114501912</c:v>
                </c:pt>
                <c:pt idx="3762">
                  <c:v>11618.2314501907</c:v>
                </c:pt>
                <c:pt idx="3763">
                  <c:v>11618.251450190301</c:v>
                </c:pt>
                <c:pt idx="3764">
                  <c:v>11618.271450189801</c:v>
                </c:pt>
                <c:pt idx="3765">
                  <c:v>11618.291450189399</c:v>
                </c:pt>
                <c:pt idx="3766">
                  <c:v>11618.311450188899</c:v>
                </c:pt>
                <c:pt idx="3767">
                  <c:v>11618.3314501885</c:v>
                </c:pt>
                <c:pt idx="3768">
                  <c:v>11618.351450188</c:v>
                </c:pt>
                <c:pt idx="3769">
                  <c:v>11618.3714501876</c:v>
                </c:pt>
                <c:pt idx="3770">
                  <c:v>11618.3914501871</c:v>
                </c:pt>
                <c:pt idx="3771">
                  <c:v>11618.411450186701</c:v>
                </c:pt>
                <c:pt idx="3772">
                  <c:v>11618.431450186201</c:v>
                </c:pt>
                <c:pt idx="3773">
                  <c:v>11618.451450185799</c:v>
                </c:pt>
                <c:pt idx="3774">
                  <c:v>11618.4714501854</c:v>
                </c:pt>
                <c:pt idx="3775">
                  <c:v>11618.4914501849</c:v>
                </c:pt>
                <c:pt idx="3776">
                  <c:v>11618.5114501845</c:v>
                </c:pt>
                <c:pt idx="3777">
                  <c:v>11618.531450184</c:v>
                </c:pt>
                <c:pt idx="3778">
                  <c:v>11618.551450183601</c:v>
                </c:pt>
                <c:pt idx="3779">
                  <c:v>11618.571450183101</c:v>
                </c:pt>
                <c:pt idx="3780">
                  <c:v>11618.591450182699</c:v>
                </c:pt>
                <c:pt idx="3781">
                  <c:v>11618.611450182199</c:v>
                </c:pt>
                <c:pt idx="3782">
                  <c:v>11618.6314501818</c:v>
                </c:pt>
                <c:pt idx="3783">
                  <c:v>11618.6514501813</c:v>
                </c:pt>
                <c:pt idx="3784">
                  <c:v>11618.6714501809</c:v>
                </c:pt>
                <c:pt idx="3785">
                  <c:v>11618.6914501804</c:v>
                </c:pt>
                <c:pt idx="3786">
                  <c:v>11618.711450180001</c:v>
                </c:pt>
                <c:pt idx="3787">
                  <c:v>11618.731450179501</c:v>
                </c:pt>
                <c:pt idx="3788">
                  <c:v>11618.751450179099</c:v>
                </c:pt>
                <c:pt idx="3789">
                  <c:v>11618.771450178599</c:v>
                </c:pt>
                <c:pt idx="3790">
                  <c:v>11618.788599256401</c:v>
                </c:pt>
                <c:pt idx="3791">
                  <c:v>11618.7914501782</c:v>
                </c:pt>
                <c:pt idx="3792">
                  <c:v>11618.802783544699</c:v>
                </c:pt>
                <c:pt idx="3793">
                  <c:v>11618.8114501778</c:v>
                </c:pt>
                <c:pt idx="3794">
                  <c:v>11618.8314501773</c:v>
                </c:pt>
                <c:pt idx="3795">
                  <c:v>11618.8514501769</c:v>
                </c:pt>
                <c:pt idx="3796">
                  <c:v>11618.871450176401</c:v>
                </c:pt>
                <c:pt idx="3797">
                  <c:v>11618.878984278001</c:v>
                </c:pt>
                <c:pt idx="3798">
                  <c:v>11618.891450175999</c:v>
                </c:pt>
                <c:pt idx="3799">
                  <c:v>11618.911450175499</c:v>
                </c:pt>
                <c:pt idx="3800">
                  <c:v>11618.9314501751</c:v>
                </c:pt>
                <c:pt idx="3801">
                  <c:v>11618.9514501746</c:v>
                </c:pt>
                <c:pt idx="3802">
                  <c:v>11618.9714501742</c:v>
                </c:pt>
                <c:pt idx="3803">
                  <c:v>11618.9914501737</c:v>
                </c:pt>
                <c:pt idx="3804">
                  <c:v>11619.011450173301</c:v>
                </c:pt>
                <c:pt idx="3805">
                  <c:v>11619.031450172801</c:v>
                </c:pt>
                <c:pt idx="3806">
                  <c:v>11619.051450172399</c:v>
                </c:pt>
                <c:pt idx="3807">
                  <c:v>11619.071450171899</c:v>
                </c:pt>
                <c:pt idx="3808">
                  <c:v>11619.0914501715</c:v>
                </c:pt>
                <c:pt idx="3809">
                  <c:v>11619.111450171</c:v>
                </c:pt>
                <c:pt idx="3810">
                  <c:v>11619.1314501706</c:v>
                </c:pt>
                <c:pt idx="3811">
                  <c:v>11619.1514501702</c:v>
                </c:pt>
                <c:pt idx="3812">
                  <c:v>11619.291450167</c:v>
                </c:pt>
                <c:pt idx="3813">
                  <c:v>11619.3114501666</c:v>
                </c:pt>
                <c:pt idx="3814">
                  <c:v>11619.331450166101</c:v>
                </c:pt>
                <c:pt idx="3815">
                  <c:v>11619.351450165699</c:v>
                </c:pt>
                <c:pt idx="3816">
                  <c:v>11619.6231692442</c:v>
                </c:pt>
                <c:pt idx="3817">
                  <c:v>11619.6631692433</c:v>
                </c:pt>
                <c:pt idx="3818">
                  <c:v>11619.6831692429</c:v>
                </c:pt>
                <c:pt idx="3819">
                  <c:v>11619.703169242401</c:v>
                </c:pt>
                <c:pt idx="3820">
                  <c:v>11619.723169241999</c:v>
                </c:pt>
                <c:pt idx="3821">
                  <c:v>11619.743169241499</c:v>
                </c:pt>
                <c:pt idx="3822">
                  <c:v>11619.7631692411</c:v>
                </c:pt>
                <c:pt idx="3823">
                  <c:v>11619.7831692406</c:v>
                </c:pt>
                <c:pt idx="3824">
                  <c:v>11619.8031692402</c:v>
                </c:pt>
                <c:pt idx="3825">
                  <c:v>11619.8231692397</c:v>
                </c:pt>
                <c:pt idx="3826">
                  <c:v>11619.8285992564</c:v>
                </c:pt>
                <c:pt idx="3827">
                  <c:v>11619.8427835447</c:v>
                </c:pt>
                <c:pt idx="3828">
                  <c:v>11619.843169239301</c:v>
                </c:pt>
                <c:pt idx="3829">
                  <c:v>11619.863169238901</c:v>
                </c:pt>
                <c:pt idx="3830">
                  <c:v>11619.883169238399</c:v>
                </c:pt>
                <c:pt idx="3831">
                  <c:v>11619.903169237999</c:v>
                </c:pt>
                <c:pt idx="3832">
                  <c:v>11619.9231692375</c:v>
                </c:pt>
                <c:pt idx="3833">
                  <c:v>11619.9431692371</c:v>
                </c:pt>
                <c:pt idx="3834">
                  <c:v>11619.9631692366</c:v>
                </c:pt>
                <c:pt idx="3835">
                  <c:v>11619.9831692362</c:v>
                </c:pt>
                <c:pt idx="3836">
                  <c:v>11620.003169235701</c:v>
                </c:pt>
                <c:pt idx="3837">
                  <c:v>11620.0537029076</c:v>
                </c:pt>
                <c:pt idx="3838">
                  <c:v>11620.1576885674</c:v>
                </c:pt>
                <c:pt idx="3839">
                  <c:v>11620.1835069726</c:v>
                </c:pt>
                <c:pt idx="3840">
                  <c:v>11620.3789842678</c:v>
                </c:pt>
                <c:pt idx="3841">
                  <c:v>11620.882783544799</c:v>
                </c:pt>
                <c:pt idx="3842">
                  <c:v>11621.157405887699</c:v>
                </c:pt>
                <c:pt idx="3843">
                  <c:v>11621.1974058868</c:v>
                </c:pt>
                <c:pt idx="3844">
                  <c:v>11621.236868563999</c:v>
                </c:pt>
                <c:pt idx="3845">
                  <c:v>11621.6283187298</c:v>
                </c:pt>
                <c:pt idx="3846">
                  <c:v>11621.710545563999</c:v>
                </c:pt>
                <c:pt idx="3847">
                  <c:v>11621.9085992565</c:v>
                </c:pt>
                <c:pt idx="3848">
                  <c:v>11622.0371404252</c:v>
                </c:pt>
                <c:pt idx="3849">
                  <c:v>11622.6683187298</c:v>
                </c:pt>
                <c:pt idx="3850">
                  <c:v>11622.7505455641</c:v>
                </c:pt>
                <c:pt idx="3851">
                  <c:v>11623.3656141594</c:v>
                </c:pt>
                <c:pt idx="3852">
                  <c:v>11623.5885992562</c:v>
                </c:pt>
                <c:pt idx="3853">
                  <c:v>11623.790545564099</c:v>
                </c:pt>
                <c:pt idx="3854">
                  <c:v>11623.8196668485</c:v>
                </c:pt>
                <c:pt idx="3855">
                  <c:v>11623.8819199968</c:v>
                </c:pt>
                <c:pt idx="3856">
                  <c:v>11624.405614159499</c:v>
                </c:pt>
                <c:pt idx="3857">
                  <c:v>11624.7483187299</c:v>
                </c:pt>
                <c:pt idx="3858">
                  <c:v>11624.8305455641</c:v>
                </c:pt>
                <c:pt idx="3859">
                  <c:v>11625.4456141595</c:v>
                </c:pt>
                <c:pt idx="3860">
                  <c:v>11625.7266995683</c:v>
                </c:pt>
                <c:pt idx="3861">
                  <c:v>11625.788318729899</c:v>
                </c:pt>
                <c:pt idx="3862">
                  <c:v>11625.870545564199</c:v>
                </c:pt>
                <c:pt idx="3863">
                  <c:v>11626.114750639499</c:v>
                </c:pt>
                <c:pt idx="3864">
                  <c:v>11626.485614159599</c:v>
                </c:pt>
                <c:pt idx="3865">
                  <c:v>11626.8283187299</c:v>
                </c:pt>
                <c:pt idx="3866">
                  <c:v>11626.9105455642</c:v>
                </c:pt>
                <c:pt idx="3867">
                  <c:v>11627.5256141596</c:v>
                </c:pt>
                <c:pt idx="3868">
                  <c:v>11627.868318729999</c:v>
                </c:pt>
                <c:pt idx="3869">
                  <c:v>11627.950545564199</c:v>
                </c:pt>
                <c:pt idx="3870">
                  <c:v>11627.959530210999</c:v>
                </c:pt>
                <c:pt idx="3871">
                  <c:v>11628.565614159599</c:v>
                </c:pt>
                <c:pt idx="3872">
                  <c:v>11628.90831873</c:v>
                </c:pt>
                <c:pt idx="3873">
                  <c:v>11628.9905455643</c:v>
                </c:pt>
                <c:pt idx="3874">
                  <c:v>11629.3265187125</c:v>
                </c:pt>
                <c:pt idx="3875">
                  <c:v>11629.6056141597</c:v>
                </c:pt>
                <c:pt idx="3876">
                  <c:v>11629.804309782499</c:v>
                </c:pt>
                <c:pt idx="3877">
                  <c:v>11629.948318730099</c:v>
                </c:pt>
                <c:pt idx="3878">
                  <c:v>11630.030545564299</c:v>
                </c:pt>
                <c:pt idx="3879">
                  <c:v>11630.194005956801</c:v>
                </c:pt>
                <c:pt idx="3880">
                  <c:v>11630.645614159699</c:v>
                </c:pt>
                <c:pt idx="3881">
                  <c:v>11630.9883187301</c:v>
                </c:pt>
                <c:pt idx="3882">
                  <c:v>11631.0705455644</c:v>
                </c:pt>
                <c:pt idx="3883">
                  <c:v>11631.607787098201</c:v>
                </c:pt>
                <c:pt idx="3884">
                  <c:v>11631.6856141597</c:v>
                </c:pt>
                <c:pt idx="3885">
                  <c:v>11631.9688992262</c:v>
                </c:pt>
                <c:pt idx="3886">
                  <c:v>11631.9888992263</c:v>
                </c:pt>
                <c:pt idx="3887">
                  <c:v>11632.008899226301</c:v>
                </c:pt>
                <c:pt idx="3888">
                  <c:v>11632.028318730099</c:v>
                </c:pt>
                <c:pt idx="3889">
                  <c:v>11632.028899226299</c:v>
                </c:pt>
                <c:pt idx="3890">
                  <c:v>11632.0488992263</c:v>
                </c:pt>
                <c:pt idx="3891">
                  <c:v>11632.0688992263</c:v>
                </c:pt>
                <c:pt idx="3892">
                  <c:v>11632.088899226301</c:v>
                </c:pt>
                <c:pt idx="3893">
                  <c:v>11632.108899226399</c:v>
                </c:pt>
                <c:pt idx="3894">
                  <c:v>11632.110545564399</c:v>
                </c:pt>
                <c:pt idx="3895">
                  <c:v>11632.1488992264</c:v>
                </c:pt>
                <c:pt idx="3896">
                  <c:v>11632.168899226401</c:v>
                </c:pt>
                <c:pt idx="3897">
                  <c:v>11632.2088992265</c:v>
                </c:pt>
                <c:pt idx="3898">
                  <c:v>11632.2288992265</c:v>
                </c:pt>
                <c:pt idx="3899">
                  <c:v>11632.248899226501</c:v>
                </c:pt>
                <c:pt idx="3900">
                  <c:v>11632.268899226499</c:v>
                </c:pt>
                <c:pt idx="3901">
                  <c:v>11632.2888992265</c:v>
                </c:pt>
                <c:pt idx="3902">
                  <c:v>11632.3088992265</c:v>
                </c:pt>
                <c:pt idx="3903">
                  <c:v>11632.328899226601</c:v>
                </c:pt>
                <c:pt idx="3904">
                  <c:v>11632.348899226599</c:v>
                </c:pt>
                <c:pt idx="3905">
                  <c:v>11632.3688992266</c:v>
                </c:pt>
                <c:pt idx="3906">
                  <c:v>11632.3888992266</c:v>
                </c:pt>
                <c:pt idx="3907">
                  <c:v>11632.408899226601</c:v>
                </c:pt>
                <c:pt idx="3908">
                  <c:v>11632.428899226699</c:v>
                </c:pt>
                <c:pt idx="3909">
                  <c:v>11632.4488992267</c:v>
                </c:pt>
                <c:pt idx="3910">
                  <c:v>11632.725614159801</c:v>
                </c:pt>
                <c:pt idx="3911">
                  <c:v>11633.0683187302</c:v>
                </c:pt>
                <c:pt idx="3912">
                  <c:v>11633.111928734899</c:v>
                </c:pt>
                <c:pt idx="3913">
                  <c:v>11633.1505455644</c:v>
                </c:pt>
                <c:pt idx="3914">
                  <c:v>11633.7656141598</c:v>
                </c:pt>
                <c:pt idx="3915">
                  <c:v>11633.871432960001</c:v>
                </c:pt>
                <c:pt idx="3916">
                  <c:v>11634.108318730199</c:v>
                </c:pt>
                <c:pt idx="3917">
                  <c:v>11634.190545564499</c:v>
                </c:pt>
                <c:pt idx="3918">
                  <c:v>11634.805614159901</c:v>
                </c:pt>
                <c:pt idx="3919">
                  <c:v>11635.1483187302</c:v>
                </c:pt>
                <c:pt idx="3920">
                  <c:v>11635.2305455645</c:v>
                </c:pt>
                <c:pt idx="3921">
                  <c:v>11635.6342533191</c:v>
                </c:pt>
                <c:pt idx="3922">
                  <c:v>11635.7527360147</c:v>
                </c:pt>
                <c:pt idx="3923">
                  <c:v>11635.8456141599</c:v>
                </c:pt>
                <c:pt idx="3924">
                  <c:v>11635.9580564219</c:v>
                </c:pt>
                <c:pt idx="3925">
                  <c:v>11636.018056422001</c:v>
                </c:pt>
                <c:pt idx="3926">
                  <c:v>11636.188318730299</c:v>
                </c:pt>
                <c:pt idx="3927">
                  <c:v>11636.270545564499</c:v>
                </c:pt>
                <c:pt idx="3928">
                  <c:v>11636.792736014801</c:v>
                </c:pt>
                <c:pt idx="3929">
                  <c:v>11636.885614159901</c:v>
                </c:pt>
                <c:pt idx="3930">
                  <c:v>11637.2283187303</c:v>
                </c:pt>
                <c:pt idx="3931">
                  <c:v>11637.3105455646</c:v>
                </c:pt>
                <c:pt idx="3932">
                  <c:v>11637.92561416</c:v>
                </c:pt>
                <c:pt idx="3933">
                  <c:v>11638.268318730399</c:v>
                </c:pt>
                <c:pt idx="3934">
                  <c:v>11638.350545564601</c:v>
                </c:pt>
                <c:pt idx="3935">
                  <c:v>11638.400530885399</c:v>
                </c:pt>
                <c:pt idx="3936">
                  <c:v>11638.8727360148</c:v>
                </c:pt>
                <c:pt idx="3937">
                  <c:v>11639.3083187304</c:v>
                </c:pt>
                <c:pt idx="3938">
                  <c:v>11639.3905455647</c:v>
                </c:pt>
                <c:pt idx="3939">
                  <c:v>11639.4405308854</c:v>
                </c:pt>
                <c:pt idx="3940">
                  <c:v>11639.9127360149</c:v>
                </c:pt>
                <c:pt idx="3941">
                  <c:v>11639.9216167908</c:v>
                </c:pt>
                <c:pt idx="3942">
                  <c:v>11640.348318730399</c:v>
                </c:pt>
                <c:pt idx="3943">
                  <c:v>11640.430545564701</c:v>
                </c:pt>
                <c:pt idx="3944">
                  <c:v>11640.619587905199</c:v>
                </c:pt>
                <c:pt idx="3945">
                  <c:v>11640.9527360149</c:v>
                </c:pt>
                <c:pt idx="3946">
                  <c:v>11641.045614160101</c:v>
                </c:pt>
                <c:pt idx="3947">
                  <c:v>11641.3883187305</c:v>
                </c:pt>
                <c:pt idx="3948">
                  <c:v>11641.4705455647</c:v>
                </c:pt>
                <c:pt idx="3949">
                  <c:v>11641.992736015</c:v>
                </c:pt>
                <c:pt idx="3950">
                  <c:v>11642.041616790901</c:v>
                </c:pt>
                <c:pt idx="3951">
                  <c:v>11642.0856141601</c:v>
                </c:pt>
                <c:pt idx="3952">
                  <c:v>11642.428318730501</c:v>
                </c:pt>
                <c:pt idx="3953">
                  <c:v>11642.510545564801</c:v>
                </c:pt>
                <c:pt idx="3954">
                  <c:v>11643.032736015</c:v>
                </c:pt>
                <c:pt idx="3955">
                  <c:v>11643.4683187305</c:v>
                </c:pt>
                <c:pt idx="3956">
                  <c:v>11643.5505455648</c:v>
                </c:pt>
                <c:pt idx="3957">
                  <c:v>11644.072736014999</c:v>
                </c:pt>
                <c:pt idx="3958">
                  <c:v>11644.407928173399</c:v>
                </c:pt>
                <c:pt idx="3959">
                  <c:v>11644.508318730601</c:v>
                </c:pt>
                <c:pt idx="3960">
                  <c:v>11644.590545564801</c:v>
                </c:pt>
                <c:pt idx="3961">
                  <c:v>11645.1127360151</c:v>
                </c:pt>
                <c:pt idx="3962">
                  <c:v>11645.5483187306</c:v>
                </c:pt>
                <c:pt idx="3963">
                  <c:v>11645.6305455649</c:v>
                </c:pt>
                <c:pt idx="3964">
                  <c:v>11646.152736015099</c:v>
                </c:pt>
                <c:pt idx="3965">
                  <c:v>11646.588318730701</c:v>
                </c:pt>
                <c:pt idx="3966">
                  <c:v>11646.670545564901</c:v>
                </c:pt>
                <c:pt idx="3967">
                  <c:v>11647.1927360151</c:v>
                </c:pt>
                <c:pt idx="3968">
                  <c:v>11647.6283187307</c:v>
                </c:pt>
                <c:pt idx="3969">
                  <c:v>11647.710545565</c:v>
                </c:pt>
                <c:pt idx="3970">
                  <c:v>11648.232736015199</c:v>
                </c:pt>
                <c:pt idx="3971">
                  <c:v>11648.668318730701</c:v>
                </c:pt>
                <c:pt idx="3972">
                  <c:v>11648.750545565001</c:v>
                </c:pt>
                <c:pt idx="3973">
                  <c:v>11649.146704069301</c:v>
                </c:pt>
                <c:pt idx="3974">
                  <c:v>11649.2727360152</c:v>
                </c:pt>
                <c:pt idx="3975">
                  <c:v>11649.7083187308</c:v>
                </c:pt>
                <c:pt idx="3976">
                  <c:v>11649.790545565</c:v>
                </c:pt>
                <c:pt idx="3977">
                  <c:v>11650.312736015299</c:v>
                </c:pt>
                <c:pt idx="3978">
                  <c:v>11650.748318730801</c:v>
                </c:pt>
                <c:pt idx="3979">
                  <c:v>11650.830545565101</c:v>
                </c:pt>
                <c:pt idx="3980">
                  <c:v>11651.3527360153</c:v>
                </c:pt>
                <c:pt idx="3981">
                  <c:v>11651.7883187308</c:v>
                </c:pt>
                <c:pt idx="3982">
                  <c:v>11651.8705455651</c:v>
                </c:pt>
                <c:pt idx="3983">
                  <c:v>11652.047969019901</c:v>
                </c:pt>
                <c:pt idx="3984">
                  <c:v>11652.392736015299</c:v>
                </c:pt>
                <c:pt idx="3985">
                  <c:v>11652.828318730901</c:v>
                </c:pt>
                <c:pt idx="3986">
                  <c:v>11652.910545565101</c:v>
                </c:pt>
                <c:pt idx="3987">
                  <c:v>11653.4327360154</c:v>
                </c:pt>
                <c:pt idx="3988">
                  <c:v>11653.8683187309</c:v>
                </c:pt>
                <c:pt idx="3989">
                  <c:v>11653.9052727827</c:v>
                </c:pt>
                <c:pt idx="3990">
                  <c:v>11653.9505455652</c:v>
                </c:pt>
                <c:pt idx="3991">
                  <c:v>11654.472736015399</c:v>
                </c:pt>
                <c:pt idx="3992">
                  <c:v>11654.908318731001</c:v>
                </c:pt>
                <c:pt idx="3993">
                  <c:v>11654.990545565201</c:v>
                </c:pt>
                <c:pt idx="3994">
                  <c:v>11655.5127360154</c:v>
                </c:pt>
                <c:pt idx="3995">
                  <c:v>11655.948318731</c:v>
                </c:pt>
                <c:pt idx="3996">
                  <c:v>11656.0305455653</c:v>
                </c:pt>
                <c:pt idx="3997">
                  <c:v>11656.552736015499</c:v>
                </c:pt>
                <c:pt idx="3998">
                  <c:v>11656.988318731001</c:v>
                </c:pt>
                <c:pt idx="3999">
                  <c:v>11657.070545565301</c:v>
                </c:pt>
                <c:pt idx="4000">
                  <c:v>11657.5927360155</c:v>
                </c:pt>
                <c:pt idx="4001">
                  <c:v>11658.0283187311</c:v>
                </c:pt>
                <c:pt idx="4002">
                  <c:v>11658.1105455653</c:v>
                </c:pt>
                <c:pt idx="4003">
                  <c:v>11658.632736015599</c:v>
                </c:pt>
                <c:pt idx="4004">
                  <c:v>11658.657049678201</c:v>
                </c:pt>
                <c:pt idx="4005">
                  <c:v>11659.068318731101</c:v>
                </c:pt>
                <c:pt idx="4006">
                  <c:v>11659.6727360156</c:v>
                </c:pt>
                <c:pt idx="4007">
                  <c:v>11659.6970496783</c:v>
                </c:pt>
                <c:pt idx="4008">
                  <c:v>11660.1083187311</c:v>
                </c:pt>
                <c:pt idx="4009">
                  <c:v>11660.712736015599</c:v>
                </c:pt>
                <c:pt idx="4010">
                  <c:v>11660.737049678301</c:v>
                </c:pt>
                <c:pt idx="4011">
                  <c:v>11661.148318731201</c:v>
                </c:pt>
                <c:pt idx="4012">
                  <c:v>11661.7527360157</c:v>
                </c:pt>
                <c:pt idx="4013">
                  <c:v>11662.1883187312</c:v>
                </c:pt>
                <c:pt idx="4014">
                  <c:v>11662.2705455655</c:v>
                </c:pt>
                <c:pt idx="4015">
                  <c:v>11662.792736015699</c:v>
                </c:pt>
                <c:pt idx="4016">
                  <c:v>11663.228318731301</c:v>
                </c:pt>
                <c:pt idx="4017">
                  <c:v>11663.3105455655</c:v>
                </c:pt>
                <c:pt idx="4018">
                  <c:v>11663.8327360157</c:v>
                </c:pt>
                <c:pt idx="4019">
                  <c:v>11664.2683187313</c:v>
                </c:pt>
                <c:pt idx="4020">
                  <c:v>11664.872736015799</c:v>
                </c:pt>
                <c:pt idx="4021">
                  <c:v>11665.3083187313</c:v>
                </c:pt>
                <c:pt idx="4022">
                  <c:v>11665.9127360158</c:v>
                </c:pt>
                <c:pt idx="4023">
                  <c:v>11666.3483187314</c:v>
                </c:pt>
                <c:pt idx="4024">
                  <c:v>11666.952736015801</c:v>
                </c:pt>
                <c:pt idx="4025">
                  <c:v>11667.3883187314</c:v>
                </c:pt>
                <c:pt idx="4026">
                  <c:v>11667.9927360159</c:v>
                </c:pt>
                <c:pt idx="4027">
                  <c:v>11668.428318731399</c:v>
                </c:pt>
                <c:pt idx="4028">
                  <c:v>11668.716057727999</c:v>
                </c:pt>
                <c:pt idx="4029">
                  <c:v>11669.032736015901</c:v>
                </c:pt>
                <c:pt idx="4030">
                  <c:v>11669.4683187315</c:v>
                </c:pt>
                <c:pt idx="4031">
                  <c:v>11670.072736016</c:v>
                </c:pt>
                <c:pt idx="4032">
                  <c:v>11670.508318731499</c:v>
                </c:pt>
                <c:pt idx="4033">
                  <c:v>11671.112736016001</c:v>
                </c:pt>
                <c:pt idx="4034">
                  <c:v>11671.5483187315</c:v>
                </c:pt>
                <c:pt idx="4035">
                  <c:v>11672.152736016</c:v>
                </c:pt>
                <c:pt idx="4036">
                  <c:v>11672.588318731599</c:v>
                </c:pt>
                <c:pt idx="4037">
                  <c:v>11673.192736016101</c:v>
                </c:pt>
                <c:pt idx="4038">
                  <c:v>11673.6283187316</c:v>
                </c:pt>
                <c:pt idx="4039">
                  <c:v>11674.2327360161</c:v>
                </c:pt>
                <c:pt idx="4040">
                  <c:v>11674.668318731699</c:v>
                </c:pt>
                <c:pt idx="4041">
                  <c:v>11675.272736016101</c:v>
                </c:pt>
                <c:pt idx="4042">
                  <c:v>11675.7083187317</c:v>
                </c:pt>
                <c:pt idx="4043">
                  <c:v>11676.3127360162</c:v>
                </c:pt>
                <c:pt idx="4044">
                  <c:v>11676.748318731699</c:v>
                </c:pt>
                <c:pt idx="4045">
                  <c:v>11677.352736016201</c:v>
                </c:pt>
                <c:pt idx="4046">
                  <c:v>11677.7883187318</c:v>
                </c:pt>
                <c:pt idx="4047">
                  <c:v>11678.3927360163</c:v>
                </c:pt>
                <c:pt idx="4048">
                  <c:v>11678.4127360163</c:v>
                </c:pt>
                <c:pt idx="4049">
                  <c:v>11678.432736016301</c:v>
                </c:pt>
                <c:pt idx="4050">
                  <c:v>11678.452736016299</c:v>
                </c:pt>
                <c:pt idx="4051">
                  <c:v>11678.4727360163</c:v>
                </c:pt>
                <c:pt idx="4052">
                  <c:v>11678.4927360164</c:v>
                </c:pt>
                <c:pt idx="4053">
                  <c:v>11678.828318731799</c:v>
                </c:pt>
                <c:pt idx="4054">
                  <c:v>11679.532736016399</c:v>
                </c:pt>
                <c:pt idx="4055">
                  <c:v>11679.8683187318</c:v>
                </c:pt>
                <c:pt idx="4056">
                  <c:v>11680.5727360164</c:v>
                </c:pt>
                <c:pt idx="4057">
                  <c:v>11680.908318731899</c:v>
                </c:pt>
                <c:pt idx="4058">
                  <c:v>11681.612736016499</c:v>
                </c:pt>
                <c:pt idx="4059">
                  <c:v>11681.9483187319</c:v>
                </c:pt>
                <c:pt idx="4060">
                  <c:v>11682.5097691016</c:v>
                </c:pt>
                <c:pt idx="4061">
                  <c:v>11682.988318731999</c:v>
                </c:pt>
                <c:pt idx="4062">
                  <c:v>11683.145383290899</c:v>
                </c:pt>
                <c:pt idx="4063">
                  <c:v>11684.0049274824</c:v>
                </c:pt>
                <c:pt idx="4064">
                  <c:v>11684.028318732</c:v>
                </c:pt>
                <c:pt idx="4065">
                  <c:v>11684.1853832909</c:v>
                </c:pt>
                <c:pt idx="4066">
                  <c:v>11685.068318731999</c:v>
                </c:pt>
                <c:pt idx="4067">
                  <c:v>11685.225383290999</c:v>
                </c:pt>
                <c:pt idx="4068">
                  <c:v>11686.265383291</c:v>
                </c:pt>
                <c:pt idx="4069">
                  <c:v>11691.308318732301</c:v>
                </c:pt>
                <c:pt idx="4070">
                  <c:v>11692.3483187323</c:v>
                </c:pt>
                <c:pt idx="4071">
                  <c:v>11693.388318732301</c:v>
                </c:pt>
                <c:pt idx="4072">
                  <c:v>11694.0568685662</c:v>
                </c:pt>
                <c:pt idx="4073">
                  <c:v>11695.100838575499</c:v>
                </c:pt>
                <c:pt idx="4074">
                  <c:v>11695.3169421772</c:v>
                </c:pt>
                <c:pt idx="4075">
                  <c:v>11696.015593914301</c:v>
                </c:pt>
                <c:pt idx="4076">
                  <c:v>11699.394552391899</c:v>
                </c:pt>
                <c:pt idx="4077">
                  <c:v>11700.093204129</c:v>
                </c:pt>
                <c:pt idx="4078">
                  <c:v>11703.078961068</c:v>
                </c:pt>
                <c:pt idx="4079">
                  <c:v>11703.098961068001</c:v>
                </c:pt>
                <c:pt idx="4080">
                  <c:v>11703.118961068099</c:v>
                </c:pt>
                <c:pt idx="4081">
                  <c:v>11703.1389610681</c:v>
                </c:pt>
                <c:pt idx="4082">
                  <c:v>11703.1589610681</c:v>
                </c:pt>
                <c:pt idx="4083">
                  <c:v>11703.178961068101</c:v>
                </c:pt>
                <c:pt idx="4084">
                  <c:v>11703.198961068099</c:v>
                </c:pt>
                <c:pt idx="4085">
                  <c:v>11703.2189610681</c:v>
                </c:pt>
                <c:pt idx="4086">
                  <c:v>11703.2389610682</c:v>
                </c:pt>
                <c:pt idx="4087">
                  <c:v>11703.258961068201</c:v>
                </c:pt>
                <c:pt idx="4088">
                  <c:v>11703.284510997801</c:v>
                </c:pt>
                <c:pt idx="4089">
                  <c:v>11703.304510997799</c:v>
                </c:pt>
                <c:pt idx="4090">
                  <c:v>11703.436290780501</c:v>
                </c:pt>
                <c:pt idx="4091">
                  <c:v>11705.2810703511</c:v>
                </c:pt>
                <c:pt idx="4092">
                  <c:v>11708.5989610666</c:v>
                </c:pt>
                <c:pt idx="4093">
                  <c:v>11708.638961066699</c:v>
                </c:pt>
                <c:pt idx="4094">
                  <c:v>11708.676822042</c:v>
                </c:pt>
                <c:pt idx="4095">
                  <c:v>11708.6789610667</c:v>
                </c:pt>
                <c:pt idx="4096">
                  <c:v>11708.698961066701</c:v>
                </c:pt>
                <c:pt idx="4097">
                  <c:v>11708.718961066799</c:v>
                </c:pt>
                <c:pt idx="4098">
                  <c:v>11708.7589610668</c:v>
                </c:pt>
                <c:pt idx="4099">
                  <c:v>11708.778961066801</c:v>
                </c:pt>
                <c:pt idx="4100">
                  <c:v>11709.3586805658</c:v>
                </c:pt>
                <c:pt idx="4101">
                  <c:v>11709.550129007999</c:v>
                </c:pt>
                <c:pt idx="4102">
                  <c:v>11709.8389610669</c:v>
                </c:pt>
                <c:pt idx="4103">
                  <c:v>11709.858961066901</c:v>
                </c:pt>
                <c:pt idx="4104">
                  <c:v>11709.878961066899</c:v>
                </c:pt>
                <c:pt idx="4105">
                  <c:v>11709.8845109965</c:v>
                </c:pt>
                <c:pt idx="4106">
                  <c:v>11709.8989610669</c:v>
                </c:pt>
                <c:pt idx="4107">
                  <c:v>11709.9189610669</c:v>
                </c:pt>
                <c:pt idx="4108">
                  <c:v>11709.9245109965</c:v>
                </c:pt>
                <c:pt idx="4109">
                  <c:v>11709.938961067</c:v>
                </c:pt>
                <c:pt idx="4110">
                  <c:v>11709.958961066999</c:v>
                </c:pt>
                <c:pt idx="4111">
                  <c:v>11709.978961067</c:v>
                </c:pt>
                <c:pt idx="4112">
                  <c:v>11709.998961067</c:v>
                </c:pt>
                <c:pt idx="4113">
                  <c:v>11710.004510996599</c:v>
                </c:pt>
                <c:pt idx="4114">
                  <c:v>11710.018961067</c:v>
                </c:pt>
                <c:pt idx="4115">
                  <c:v>11710.038961067001</c:v>
                </c:pt>
                <c:pt idx="4116">
                  <c:v>11710.0589610671</c:v>
                </c:pt>
                <c:pt idx="4117">
                  <c:v>11710.0789610671</c:v>
                </c:pt>
                <c:pt idx="4118">
                  <c:v>11710.0989610671</c:v>
                </c:pt>
                <c:pt idx="4119">
                  <c:v>11710.118961067101</c:v>
                </c:pt>
                <c:pt idx="4120">
                  <c:v>11710.138961067099</c:v>
                </c:pt>
                <c:pt idx="4121">
                  <c:v>11710.1589610672</c:v>
                </c:pt>
                <c:pt idx="4122">
                  <c:v>11710.1789610672</c:v>
                </c:pt>
                <c:pt idx="4123">
                  <c:v>11710.198961067201</c:v>
                </c:pt>
                <c:pt idx="4124">
                  <c:v>11710.218961067199</c:v>
                </c:pt>
                <c:pt idx="4125">
                  <c:v>11710.2389610672</c:v>
                </c:pt>
                <c:pt idx="4126">
                  <c:v>11710.2589610673</c:v>
                </c:pt>
                <c:pt idx="4127">
                  <c:v>11710.278961067301</c:v>
                </c:pt>
                <c:pt idx="4128">
                  <c:v>11710.298961067299</c:v>
                </c:pt>
                <c:pt idx="4129">
                  <c:v>11710.3189610673</c:v>
                </c:pt>
                <c:pt idx="4130">
                  <c:v>11710.3389610673</c:v>
                </c:pt>
                <c:pt idx="4131">
                  <c:v>11710.358961067301</c:v>
                </c:pt>
                <c:pt idx="4132">
                  <c:v>11710.378961067399</c:v>
                </c:pt>
                <c:pt idx="4133">
                  <c:v>11710.3989610674</c:v>
                </c:pt>
                <c:pt idx="4134">
                  <c:v>11710.4189610674</c:v>
                </c:pt>
                <c:pt idx="4135">
                  <c:v>11710.438961067401</c:v>
                </c:pt>
                <c:pt idx="4136">
                  <c:v>11710.458961067399</c:v>
                </c:pt>
                <c:pt idx="4137">
                  <c:v>11710.4789610675</c:v>
                </c:pt>
                <c:pt idx="4138">
                  <c:v>11710.4989610675</c:v>
                </c:pt>
                <c:pt idx="4139">
                  <c:v>11710.518961067501</c:v>
                </c:pt>
                <c:pt idx="4140">
                  <c:v>11710.538961067499</c:v>
                </c:pt>
                <c:pt idx="4141">
                  <c:v>11710.5589610675</c:v>
                </c:pt>
                <c:pt idx="4142">
                  <c:v>11710.5789610676</c:v>
                </c:pt>
                <c:pt idx="4143">
                  <c:v>11710.598961067601</c:v>
                </c:pt>
                <c:pt idx="4144">
                  <c:v>11710.618961067599</c:v>
                </c:pt>
                <c:pt idx="4145">
                  <c:v>11710.6389610676</c:v>
                </c:pt>
                <c:pt idx="4146">
                  <c:v>11710.6589610676</c:v>
                </c:pt>
                <c:pt idx="4147">
                  <c:v>11710.678961067601</c:v>
                </c:pt>
                <c:pt idx="4148">
                  <c:v>11710.698961067699</c:v>
                </c:pt>
                <c:pt idx="4149">
                  <c:v>11710.7189610677</c:v>
                </c:pt>
                <c:pt idx="4150">
                  <c:v>11710.7389610677</c:v>
                </c:pt>
                <c:pt idx="4151">
                  <c:v>11710.758961067701</c:v>
                </c:pt>
                <c:pt idx="4152">
                  <c:v>11710.778961067699</c:v>
                </c:pt>
                <c:pt idx="4153">
                  <c:v>11710.7989610678</c:v>
                </c:pt>
                <c:pt idx="4154">
                  <c:v>11710.8189610678</c:v>
                </c:pt>
                <c:pt idx="4155">
                  <c:v>11710.8389610678</c:v>
                </c:pt>
                <c:pt idx="4156">
                  <c:v>11710.858961067799</c:v>
                </c:pt>
                <c:pt idx="4157">
                  <c:v>11710.8789610678</c:v>
                </c:pt>
                <c:pt idx="4158">
                  <c:v>11710.8989610678</c:v>
                </c:pt>
                <c:pt idx="4159">
                  <c:v>11710.9189610679</c:v>
                </c:pt>
                <c:pt idx="4160">
                  <c:v>11710.938961067901</c:v>
                </c:pt>
                <c:pt idx="4161">
                  <c:v>11711.084510996699</c:v>
                </c:pt>
                <c:pt idx="4162">
                  <c:v>11711.9789610679</c:v>
                </c:pt>
                <c:pt idx="4163">
                  <c:v>11711.9989610679</c:v>
                </c:pt>
                <c:pt idx="4164">
                  <c:v>11713.278961068199</c:v>
                </c:pt>
                <c:pt idx="4165">
                  <c:v>11713.2989610682</c:v>
                </c:pt>
                <c:pt idx="4166">
                  <c:v>11713.3189610682</c:v>
                </c:pt>
                <c:pt idx="4167">
                  <c:v>11714.599211827801</c:v>
                </c:pt>
                <c:pt idx="4168">
                  <c:v>11715.624510998099</c:v>
                </c:pt>
                <c:pt idx="4169">
                  <c:v>11779.6127341223</c:v>
                </c:pt>
                <c:pt idx="4170">
                  <c:v>11781.211511740399</c:v>
                </c:pt>
                <c:pt idx="4171">
                  <c:v>11781.7056696051</c:v>
                </c:pt>
                <c:pt idx="4172">
                  <c:v>11784.591508223601</c:v>
                </c:pt>
                <c:pt idx="4173">
                  <c:v>11784.9308991448</c:v>
                </c:pt>
                <c:pt idx="4174">
                  <c:v>11785.0699431672</c:v>
                </c:pt>
                <c:pt idx="4175">
                  <c:v>11786.8243388663</c:v>
                </c:pt>
                <c:pt idx="4176">
                  <c:v>11786.9147227387</c:v>
                </c:pt>
                <c:pt idx="4177">
                  <c:v>11788.426681929701</c:v>
                </c:pt>
                <c:pt idx="4178">
                  <c:v>11788.6691184379</c:v>
                </c:pt>
                <c:pt idx="4179">
                  <c:v>11789.008509359401</c:v>
                </c:pt>
                <c:pt idx="4180">
                  <c:v>11790.271461500301</c:v>
                </c:pt>
                <c:pt idx="4181">
                  <c:v>11790.992332952999</c:v>
                </c:pt>
                <c:pt idx="4182">
                  <c:v>11791.4221625954</c:v>
                </c:pt>
                <c:pt idx="4183">
                  <c:v>11791.7101719696</c:v>
                </c:pt>
                <c:pt idx="4184">
                  <c:v>11792.1162410709</c:v>
                </c:pt>
                <c:pt idx="4185">
                  <c:v>11792.5042921444</c:v>
                </c:pt>
                <c:pt idx="4186">
                  <c:v>11792.746728652101</c:v>
                </c:pt>
                <c:pt idx="4187">
                  <c:v>11794.349071715</c:v>
                </c:pt>
                <c:pt idx="4188">
                  <c:v>11796.1938512856</c:v>
                </c:pt>
                <c:pt idx="4189">
                  <c:v>11854.1289190179</c:v>
                </c:pt>
                <c:pt idx="4190">
                  <c:v>11854.916912564</c:v>
                </c:pt>
                <c:pt idx="4191">
                  <c:v>11855.7975136934</c:v>
                </c:pt>
                <c:pt idx="4192">
                  <c:v>11859.436262261101</c:v>
                </c:pt>
                <c:pt idx="4193">
                  <c:v>11860.156571281101</c:v>
                </c:pt>
                <c:pt idx="4194">
                  <c:v>11864.772414643299</c:v>
                </c:pt>
                <c:pt idx="4195">
                  <c:v>11866.617194214799</c:v>
                </c:pt>
                <c:pt idx="4196">
                  <c:v>11867.005245286</c:v>
                </c:pt>
                <c:pt idx="4197">
                  <c:v>11867.2031453079</c:v>
                </c:pt>
                <c:pt idx="4198">
                  <c:v>11868.8500248575</c:v>
                </c:pt>
                <c:pt idx="4199">
                  <c:v>11870.6004914231</c:v>
                </c:pt>
                <c:pt idx="4200">
                  <c:v>11870.694804429</c:v>
                </c:pt>
                <c:pt idx="4201">
                  <c:v>11872.927635071799</c:v>
                </c:pt>
                <c:pt idx="4202">
                  <c:v>11874.4843904729</c:v>
                </c:pt>
                <c:pt idx="4203">
                  <c:v>11876.0399791868</c:v>
                </c:pt>
                <c:pt idx="4204">
                  <c:v>11876.329170044501</c:v>
                </c:pt>
                <c:pt idx="4205">
                  <c:v>11880.4067802587</c:v>
                </c:pt>
                <c:pt idx="4206">
                  <c:v>11882.4103903372</c:v>
                </c:pt>
                <c:pt idx="4207">
                  <c:v>11882.8187714787</c:v>
                </c:pt>
                <c:pt idx="4208">
                  <c:v>11884.826046091899</c:v>
                </c:pt>
                <c:pt idx="4209">
                  <c:v>11886.488000551701</c:v>
                </c:pt>
                <c:pt idx="4210">
                  <c:v>11886.670825663001</c:v>
                </c:pt>
                <c:pt idx="4211">
                  <c:v>11887.174870442501</c:v>
                </c:pt>
                <c:pt idx="4212">
                  <c:v>11888.596549342999</c:v>
                </c:pt>
                <c:pt idx="4213">
                  <c:v>11890.7484358774</c:v>
                </c:pt>
                <c:pt idx="4214">
                  <c:v>11896.1815284723</c:v>
                </c:pt>
                <c:pt idx="4215">
                  <c:v>11896.693241802001</c:v>
                </c:pt>
                <c:pt idx="4216">
                  <c:v>11900.259138686801</c:v>
                </c:pt>
                <c:pt idx="4217">
                  <c:v>11902.103918257801</c:v>
                </c:pt>
                <c:pt idx="4218">
                  <c:v>11940.266612035201</c:v>
                </c:pt>
                <c:pt idx="4219">
                  <c:v>11956.085958674499</c:v>
                </c:pt>
                <c:pt idx="4220">
                  <c:v>11957.3110241671</c:v>
                </c:pt>
                <c:pt idx="4221">
                  <c:v>11957.6611209242</c:v>
                </c:pt>
                <c:pt idx="4222">
                  <c:v>11959.6667020225</c:v>
                </c:pt>
                <c:pt idx="4223">
                  <c:v>11960.5069386991</c:v>
                </c:pt>
                <c:pt idx="4224">
                  <c:v>11961.738731138799</c:v>
                </c:pt>
                <c:pt idx="4225">
                  <c:v>11963.744312237</c:v>
                </c:pt>
                <c:pt idx="4226">
                  <c:v>11965.580155529</c:v>
                </c:pt>
                <c:pt idx="4227">
                  <c:v>11972.4707292905</c:v>
                </c:pt>
                <c:pt idx="4228">
                  <c:v>11985.574575236</c:v>
                </c:pt>
                <c:pt idx="4229">
                  <c:v>12032.2634096657</c:v>
                </c:pt>
                <c:pt idx="4230">
                  <c:v>12034.6664166419</c:v>
                </c:pt>
                <c:pt idx="4231">
                  <c:v>12034.6918377112</c:v>
                </c:pt>
                <c:pt idx="4232">
                  <c:v>12035.751837710801</c:v>
                </c:pt>
                <c:pt idx="4233">
                  <c:v>12035.771837710399</c:v>
                </c:pt>
                <c:pt idx="4234">
                  <c:v>12036.1503120693</c:v>
                </c:pt>
                <c:pt idx="4235">
                  <c:v>12037.2695151977</c:v>
                </c:pt>
                <c:pt idx="4236">
                  <c:v>12037.782252676699</c:v>
                </c:pt>
                <c:pt idx="4237">
                  <c:v>12037.839390126899</c:v>
                </c:pt>
                <c:pt idx="4238">
                  <c:v>12037.9222526783</c:v>
                </c:pt>
                <c:pt idx="4239">
                  <c:v>12038.3495151968</c:v>
                </c:pt>
                <c:pt idx="4240">
                  <c:v>12038.715570962901</c:v>
                </c:pt>
                <c:pt idx="4241">
                  <c:v>12038.730460979899</c:v>
                </c:pt>
                <c:pt idx="4242">
                  <c:v>12038.91183771</c:v>
                </c:pt>
                <c:pt idx="4243">
                  <c:v>12039.0525268288</c:v>
                </c:pt>
                <c:pt idx="4244">
                  <c:v>12039.7895151879</c:v>
                </c:pt>
                <c:pt idx="4245">
                  <c:v>12039.9918377092</c:v>
                </c:pt>
                <c:pt idx="4246">
                  <c:v>12040.092526828799</c:v>
                </c:pt>
                <c:pt idx="4247">
                  <c:v>12040.182322521599</c:v>
                </c:pt>
                <c:pt idx="4248">
                  <c:v>12040.590900766099</c:v>
                </c:pt>
                <c:pt idx="4249">
                  <c:v>12041.999958545401</c:v>
                </c:pt>
                <c:pt idx="4250">
                  <c:v>12042.7288587976</c:v>
                </c:pt>
                <c:pt idx="4251">
                  <c:v>12043.0399585454</c:v>
                </c:pt>
                <c:pt idx="4252">
                  <c:v>12043.3654219089</c:v>
                </c:pt>
                <c:pt idx="4253">
                  <c:v>12043.669556444</c:v>
                </c:pt>
                <c:pt idx="4254">
                  <c:v>12043.7109007663</c:v>
                </c:pt>
                <c:pt idx="4255">
                  <c:v>12044.0162970294</c:v>
                </c:pt>
                <c:pt idx="4256">
                  <c:v>12044.079958545501</c:v>
                </c:pt>
                <c:pt idx="4257">
                  <c:v>12044.111617967401</c:v>
                </c:pt>
                <c:pt idx="4258">
                  <c:v>12044.7703322414</c:v>
                </c:pt>
                <c:pt idx="4259">
                  <c:v>12045.1199585455</c:v>
                </c:pt>
                <c:pt idx="4260">
                  <c:v>12045.1516179675</c:v>
                </c:pt>
                <c:pt idx="4261">
                  <c:v>12045.731837711201</c:v>
                </c:pt>
                <c:pt idx="4262">
                  <c:v>12045.7909007663</c:v>
                </c:pt>
                <c:pt idx="4263">
                  <c:v>12046.159958545501</c:v>
                </c:pt>
                <c:pt idx="4264">
                  <c:v>12046.830900766399</c:v>
                </c:pt>
                <c:pt idx="4265">
                  <c:v>12047.0223225224</c:v>
                </c:pt>
                <c:pt idx="4266">
                  <c:v>12047.2847989248</c:v>
                </c:pt>
                <c:pt idx="4267">
                  <c:v>12047.851837710399</c:v>
                </c:pt>
                <c:pt idx="4268">
                  <c:v>12048.239958545601</c:v>
                </c:pt>
                <c:pt idx="4269">
                  <c:v>12048.324798924799</c:v>
                </c:pt>
                <c:pt idx="4270">
                  <c:v>12048.510900766099</c:v>
                </c:pt>
                <c:pt idx="4271">
                  <c:v>12048.8918377105</c:v>
                </c:pt>
                <c:pt idx="4272">
                  <c:v>12048.910900766399</c:v>
                </c:pt>
                <c:pt idx="4273">
                  <c:v>12049.2799585456</c:v>
                </c:pt>
                <c:pt idx="4274">
                  <c:v>12049.2997865262</c:v>
                </c:pt>
                <c:pt idx="4275">
                  <c:v>12049.3647989248</c:v>
                </c:pt>
                <c:pt idx="4276">
                  <c:v>12049.5509007661</c:v>
                </c:pt>
                <c:pt idx="4277">
                  <c:v>12049.9509007665</c:v>
                </c:pt>
                <c:pt idx="4278">
                  <c:v>12049.951837710099</c:v>
                </c:pt>
                <c:pt idx="4279">
                  <c:v>12050.0663404485</c:v>
                </c:pt>
                <c:pt idx="4280">
                  <c:v>12050.319958545701</c:v>
                </c:pt>
                <c:pt idx="4281">
                  <c:v>12050.404798924899</c:v>
                </c:pt>
                <c:pt idx="4282">
                  <c:v>12050.990900766499</c:v>
                </c:pt>
                <c:pt idx="4283">
                  <c:v>12051.031837709201</c:v>
                </c:pt>
                <c:pt idx="4284">
                  <c:v>12051.132158853799</c:v>
                </c:pt>
                <c:pt idx="4285">
                  <c:v>12051.2829179484</c:v>
                </c:pt>
                <c:pt idx="4286">
                  <c:v>12051.3599585457</c:v>
                </c:pt>
                <c:pt idx="4287">
                  <c:v>12051.4447989249</c:v>
                </c:pt>
                <c:pt idx="4288">
                  <c:v>12051.4768597409</c:v>
                </c:pt>
                <c:pt idx="4289">
                  <c:v>12051.6309007662</c:v>
                </c:pt>
                <c:pt idx="4290">
                  <c:v>12051.634690225999</c:v>
                </c:pt>
                <c:pt idx="4291">
                  <c:v>12051.6935705465</c:v>
                </c:pt>
                <c:pt idx="4292">
                  <c:v>12051.713570546501</c:v>
                </c:pt>
                <c:pt idx="4293">
                  <c:v>12051.9283977495</c:v>
                </c:pt>
                <c:pt idx="4294">
                  <c:v>12052.0309007666</c:v>
                </c:pt>
                <c:pt idx="4295">
                  <c:v>12052.1721588538</c:v>
                </c:pt>
                <c:pt idx="4296">
                  <c:v>12052.3999585458</c:v>
                </c:pt>
                <c:pt idx="4297">
                  <c:v>12052.484798924899</c:v>
                </c:pt>
                <c:pt idx="4298">
                  <c:v>12052.670900766199</c:v>
                </c:pt>
                <c:pt idx="4299">
                  <c:v>12052.7535705466</c:v>
                </c:pt>
                <c:pt idx="4300">
                  <c:v>12053.070900766599</c:v>
                </c:pt>
                <c:pt idx="4301">
                  <c:v>12053.212158853799</c:v>
                </c:pt>
                <c:pt idx="4302">
                  <c:v>12053.4399585458</c:v>
                </c:pt>
                <c:pt idx="4303">
                  <c:v>12053.524798925</c:v>
                </c:pt>
                <c:pt idx="4304">
                  <c:v>12053.630180267999</c:v>
                </c:pt>
                <c:pt idx="4305">
                  <c:v>12053.717120872299</c:v>
                </c:pt>
                <c:pt idx="4306">
                  <c:v>12053.793570546601</c:v>
                </c:pt>
                <c:pt idx="4307">
                  <c:v>12053.813570546599</c:v>
                </c:pt>
                <c:pt idx="4308">
                  <c:v>12054.1109007666</c:v>
                </c:pt>
                <c:pt idx="4309">
                  <c:v>12054.272158853901</c:v>
                </c:pt>
                <c:pt idx="4310">
                  <c:v>12054.4799585458</c:v>
                </c:pt>
                <c:pt idx="4311">
                  <c:v>12054.564798924999</c:v>
                </c:pt>
                <c:pt idx="4312">
                  <c:v>12054.616859741</c:v>
                </c:pt>
                <c:pt idx="4313">
                  <c:v>12054.750900766299</c:v>
                </c:pt>
                <c:pt idx="4314">
                  <c:v>12054.777120872401</c:v>
                </c:pt>
                <c:pt idx="4315">
                  <c:v>12054.797120872399</c:v>
                </c:pt>
                <c:pt idx="4316">
                  <c:v>12055.0381262637</c:v>
                </c:pt>
                <c:pt idx="4317">
                  <c:v>12055.150900766699</c:v>
                </c:pt>
                <c:pt idx="4318">
                  <c:v>12055.3121588539</c:v>
                </c:pt>
                <c:pt idx="4319">
                  <c:v>12055.4901802684</c:v>
                </c:pt>
                <c:pt idx="4320">
                  <c:v>12055.519958545899</c:v>
                </c:pt>
                <c:pt idx="4321">
                  <c:v>12055.6047989251</c:v>
                </c:pt>
                <c:pt idx="4322">
                  <c:v>12055.893570546699</c:v>
                </c:pt>
                <c:pt idx="4323">
                  <c:v>12056.1909007667</c:v>
                </c:pt>
                <c:pt idx="4324">
                  <c:v>12056.352158854001</c:v>
                </c:pt>
                <c:pt idx="4325">
                  <c:v>12056.530180268401</c:v>
                </c:pt>
                <c:pt idx="4326">
                  <c:v>12056.5599585459</c:v>
                </c:pt>
                <c:pt idx="4327">
                  <c:v>12056.8971208725</c:v>
                </c:pt>
                <c:pt idx="4328">
                  <c:v>12056.9171208725</c:v>
                </c:pt>
                <c:pt idx="4329">
                  <c:v>12056.9335705467</c:v>
                </c:pt>
                <c:pt idx="4330">
                  <c:v>12056.953570546801</c:v>
                </c:pt>
                <c:pt idx="4331">
                  <c:v>12057.230900766701</c:v>
                </c:pt>
                <c:pt idx="4332">
                  <c:v>12057.412158854</c:v>
                </c:pt>
                <c:pt idx="4333">
                  <c:v>12057.5701802684</c:v>
                </c:pt>
                <c:pt idx="4334">
                  <c:v>12057.599958545899</c:v>
                </c:pt>
                <c:pt idx="4335">
                  <c:v>12057.6847989251</c:v>
                </c:pt>
                <c:pt idx="4336">
                  <c:v>12057.756859741099</c:v>
                </c:pt>
                <c:pt idx="4337">
                  <c:v>12057.8709007664</c:v>
                </c:pt>
                <c:pt idx="4338">
                  <c:v>12057.9935705468</c:v>
                </c:pt>
                <c:pt idx="4339">
                  <c:v>12058.2709007668</c:v>
                </c:pt>
                <c:pt idx="4340">
                  <c:v>12058.452158854099</c:v>
                </c:pt>
                <c:pt idx="4341">
                  <c:v>12058.5280740788</c:v>
                </c:pt>
                <c:pt idx="4342">
                  <c:v>12058.610180268501</c:v>
                </c:pt>
                <c:pt idx="4343">
                  <c:v>12058.639958546</c:v>
                </c:pt>
                <c:pt idx="4344">
                  <c:v>12058.724798925199</c:v>
                </c:pt>
                <c:pt idx="4345">
                  <c:v>12059.017120872601</c:v>
                </c:pt>
                <c:pt idx="4346">
                  <c:v>12059.037120872599</c:v>
                </c:pt>
                <c:pt idx="4347">
                  <c:v>12059.218126263901</c:v>
                </c:pt>
                <c:pt idx="4348">
                  <c:v>12059.310900766801</c:v>
                </c:pt>
                <c:pt idx="4349">
                  <c:v>12059.4921588541</c:v>
                </c:pt>
                <c:pt idx="4350">
                  <c:v>12059.568074078799</c:v>
                </c:pt>
                <c:pt idx="4351">
                  <c:v>12059.6501802685</c:v>
                </c:pt>
                <c:pt idx="4352">
                  <c:v>12059.679958545999</c:v>
                </c:pt>
                <c:pt idx="4353">
                  <c:v>12059.7647989252</c:v>
                </c:pt>
                <c:pt idx="4354">
                  <c:v>12060.0735705469</c:v>
                </c:pt>
                <c:pt idx="4355">
                  <c:v>12060.1026578377</c:v>
                </c:pt>
                <c:pt idx="4356">
                  <c:v>12060.3509007669</c:v>
                </c:pt>
                <c:pt idx="4357">
                  <c:v>12060.690180268601</c:v>
                </c:pt>
                <c:pt idx="4358">
                  <c:v>12060.7199585461</c:v>
                </c:pt>
                <c:pt idx="4359">
                  <c:v>12060.804798925201</c:v>
                </c:pt>
                <c:pt idx="4360">
                  <c:v>12061.390900766901</c:v>
                </c:pt>
                <c:pt idx="4361">
                  <c:v>12061.7301802686</c:v>
                </c:pt>
                <c:pt idx="4362">
                  <c:v>12061.759958546099</c:v>
                </c:pt>
                <c:pt idx="4363">
                  <c:v>12061.8447989253</c:v>
                </c:pt>
                <c:pt idx="4364">
                  <c:v>12062.4309007669</c:v>
                </c:pt>
                <c:pt idx="4365">
                  <c:v>12062.770180268601</c:v>
                </c:pt>
                <c:pt idx="4366">
                  <c:v>12062.7999585461</c:v>
                </c:pt>
                <c:pt idx="4367">
                  <c:v>12062.884798925301</c:v>
                </c:pt>
                <c:pt idx="4368">
                  <c:v>12063.470900767001</c:v>
                </c:pt>
                <c:pt idx="4369">
                  <c:v>12063.8101802687</c:v>
                </c:pt>
                <c:pt idx="4370">
                  <c:v>12063.839958546199</c:v>
                </c:pt>
                <c:pt idx="4371">
                  <c:v>12063.9247989254</c:v>
                </c:pt>
                <c:pt idx="4372">
                  <c:v>12064.510900767</c:v>
                </c:pt>
                <c:pt idx="4373">
                  <c:v>12064.5260055037</c:v>
                </c:pt>
                <c:pt idx="4374">
                  <c:v>12064.850180268701</c:v>
                </c:pt>
                <c:pt idx="4375">
                  <c:v>12064.8799585462</c:v>
                </c:pt>
                <c:pt idx="4376">
                  <c:v>12064.964798925401</c:v>
                </c:pt>
                <c:pt idx="4377">
                  <c:v>12065.550900767001</c:v>
                </c:pt>
                <c:pt idx="4378">
                  <c:v>12065.8901802687</c:v>
                </c:pt>
                <c:pt idx="4379">
                  <c:v>12065.919958546199</c:v>
                </c:pt>
                <c:pt idx="4380">
                  <c:v>12066.0047989254</c:v>
                </c:pt>
                <c:pt idx="4381">
                  <c:v>12066.5909007671</c:v>
                </c:pt>
                <c:pt idx="4382">
                  <c:v>12066.930180268801</c:v>
                </c:pt>
                <c:pt idx="4383">
                  <c:v>12066.9599585463</c:v>
                </c:pt>
                <c:pt idx="4384">
                  <c:v>12067.044798925501</c:v>
                </c:pt>
                <c:pt idx="4385">
                  <c:v>12067.630900767101</c:v>
                </c:pt>
                <c:pt idx="4386">
                  <c:v>12067.9701802688</c:v>
                </c:pt>
                <c:pt idx="4387">
                  <c:v>12067.999958546299</c:v>
                </c:pt>
                <c:pt idx="4388">
                  <c:v>12068.0847989255</c:v>
                </c:pt>
                <c:pt idx="4389">
                  <c:v>12068.6709007672</c:v>
                </c:pt>
                <c:pt idx="4390">
                  <c:v>12069.010180268901</c:v>
                </c:pt>
                <c:pt idx="4391">
                  <c:v>12069.0399585464</c:v>
                </c:pt>
                <c:pt idx="4392">
                  <c:v>12069.124798925501</c:v>
                </c:pt>
                <c:pt idx="4393">
                  <c:v>12069.2236883358</c:v>
                </c:pt>
                <c:pt idx="4394">
                  <c:v>12069.710900767201</c:v>
                </c:pt>
                <c:pt idx="4395">
                  <c:v>12070.0501802689</c:v>
                </c:pt>
                <c:pt idx="4396">
                  <c:v>12070.079958546399</c:v>
                </c:pt>
                <c:pt idx="4397">
                  <c:v>12070.1647989256</c:v>
                </c:pt>
                <c:pt idx="4398">
                  <c:v>12070.7509007672</c:v>
                </c:pt>
                <c:pt idx="4399">
                  <c:v>12071.087927586799</c:v>
                </c:pt>
                <c:pt idx="4400">
                  <c:v>12071.0901802689</c:v>
                </c:pt>
                <c:pt idx="4401">
                  <c:v>12071.1079275868</c:v>
                </c:pt>
                <c:pt idx="4402">
                  <c:v>12071.1199585464</c:v>
                </c:pt>
                <c:pt idx="4403">
                  <c:v>12071.1279275869</c:v>
                </c:pt>
                <c:pt idx="4404">
                  <c:v>12071.147927586901</c:v>
                </c:pt>
                <c:pt idx="4405">
                  <c:v>12071.167927586899</c:v>
                </c:pt>
                <c:pt idx="4406">
                  <c:v>12071.1879275869</c:v>
                </c:pt>
                <c:pt idx="4407">
                  <c:v>12071.204798925601</c:v>
                </c:pt>
                <c:pt idx="4408">
                  <c:v>12071.2079275869</c:v>
                </c:pt>
                <c:pt idx="4409">
                  <c:v>12071.2279275869</c:v>
                </c:pt>
                <c:pt idx="4410">
                  <c:v>12071.247927586999</c:v>
                </c:pt>
                <c:pt idx="4411">
                  <c:v>12071.267927587</c:v>
                </c:pt>
                <c:pt idx="4412">
                  <c:v>12071.287927587</c:v>
                </c:pt>
                <c:pt idx="4413">
                  <c:v>12071.307927587</c:v>
                </c:pt>
                <c:pt idx="4414">
                  <c:v>12071.327927587001</c:v>
                </c:pt>
                <c:pt idx="4415">
                  <c:v>12071.3479275871</c:v>
                </c:pt>
                <c:pt idx="4416">
                  <c:v>12071.3679275871</c:v>
                </c:pt>
                <c:pt idx="4417">
                  <c:v>12071.3879275871</c:v>
                </c:pt>
                <c:pt idx="4418">
                  <c:v>12071.407927587101</c:v>
                </c:pt>
                <c:pt idx="4419">
                  <c:v>12071.427927587099</c:v>
                </c:pt>
                <c:pt idx="4420">
                  <c:v>12071.4479275872</c:v>
                </c:pt>
                <c:pt idx="4421">
                  <c:v>12071.4679275872</c:v>
                </c:pt>
                <c:pt idx="4422">
                  <c:v>12071.487927587201</c:v>
                </c:pt>
                <c:pt idx="4423">
                  <c:v>12071.507927587199</c:v>
                </c:pt>
                <c:pt idx="4424">
                  <c:v>12071.5279275872</c:v>
                </c:pt>
                <c:pt idx="4425">
                  <c:v>12071.5479275872</c:v>
                </c:pt>
                <c:pt idx="4426">
                  <c:v>12071.567927587301</c:v>
                </c:pt>
                <c:pt idx="4427">
                  <c:v>12071.587927587299</c:v>
                </c:pt>
                <c:pt idx="4428">
                  <c:v>12071.603236496399</c:v>
                </c:pt>
                <c:pt idx="4429">
                  <c:v>12071.6079275873</c:v>
                </c:pt>
                <c:pt idx="4430">
                  <c:v>12071.6279275873</c:v>
                </c:pt>
                <c:pt idx="4431">
                  <c:v>12071.647927587301</c:v>
                </c:pt>
                <c:pt idx="4432">
                  <c:v>12071.667927587399</c:v>
                </c:pt>
                <c:pt idx="4433">
                  <c:v>12071.6879275874</c:v>
                </c:pt>
                <c:pt idx="4434">
                  <c:v>12071.7079275874</c:v>
                </c:pt>
                <c:pt idx="4435">
                  <c:v>12071.727927587401</c:v>
                </c:pt>
                <c:pt idx="4436">
                  <c:v>12071.747927587399</c:v>
                </c:pt>
                <c:pt idx="4437">
                  <c:v>12071.76293544</c:v>
                </c:pt>
                <c:pt idx="4438">
                  <c:v>12071.7679275874</c:v>
                </c:pt>
                <c:pt idx="4439">
                  <c:v>12071.7879275875</c:v>
                </c:pt>
                <c:pt idx="4440">
                  <c:v>12071.790900767301</c:v>
                </c:pt>
                <c:pt idx="4441">
                  <c:v>12071.807927587501</c:v>
                </c:pt>
                <c:pt idx="4442">
                  <c:v>12071.827927587499</c:v>
                </c:pt>
                <c:pt idx="4443">
                  <c:v>12072.130180269</c:v>
                </c:pt>
                <c:pt idx="4444">
                  <c:v>12072.159958546499</c:v>
                </c:pt>
                <c:pt idx="4445">
                  <c:v>12072.2447989257</c:v>
                </c:pt>
                <c:pt idx="4446">
                  <c:v>12072.802935440001</c:v>
                </c:pt>
                <c:pt idx="4447">
                  <c:v>12072.8309007673</c:v>
                </c:pt>
                <c:pt idx="4448">
                  <c:v>12073.170180269</c:v>
                </c:pt>
                <c:pt idx="4449">
                  <c:v>12073.1999585465</c:v>
                </c:pt>
                <c:pt idx="4450">
                  <c:v>12073.284798925701</c:v>
                </c:pt>
                <c:pt idx="4451">
                  <c:v>12073.870900767301</c:v>
                </c:pt>
                <c:pt idx="4452">
                  <c:v>12074.239958546499</c:v>
                </c:pt>
                <c:pt idx="4453">
                  <c:v>12074.3247989257</c:v>
                </c:pt>
                <c:pt idx="4454">
                  <c:v>12074.4279281729</c:v>
                </c:pt>
                <c:pt idx="4455">
                  <c:v>12074.9109007674</c:v>
                </c:pt>
                <c:pt idx="4456">
                  <c:v>12075.2799585466</c:v>
                </c:pt>
                <c:pt idx="4457">
                  <c:v>12075.364798925801</c:v>
                </c:pt>
                <c:pt idx="4458">
                  <c:v>12075.950900767401</c:v>
                </c:pt>
                <c:pt idx="4459">
                  <c:v>12076.146486498799</c:v>
                </c:pt>
                <c:pt idx="4460">
                  <c:v>12076.319958546601</c:v>
                </c:pt>
                <c:pt idx="4461">
                  <c:v>12076.4047989258</c:v>
                </c:pt>
                <c:pt idx="4462">
                  <c:v>12076.5484247002</c:v>
                </c:pt>
                <c:pt idx="4463">
                  <c:v>12077.1864864989</c:v>
                </c:pt>
                <c:pt idx="4464">
                  <c:v>12077.3599585467</c:v>
                </c:pt>
                <c:pt idx="4465">
                  <c:v>12077.444798925801</c:v>
                </c:pt>
                <c:pt idx="4466">
                  <c:v>12078.086704069699</c:v>
                </c:pt>
                <c:pt idx="4467">
                  <c:v>12078.226486498899</c:v>
                </c:pt>
                <c:pt idx="4468">
                  <c:v>12078.399958546701</c:v>
                </c:pt>
                <c:pt idx="4469">
                  <c:v>12078.4847989259</c:v>
                </c:pt>
                <c:pt idx="4470">
                  <c:v>12079.2664864989</c:v>
                </c:pt>
                <c:pt idx="4471">
                  <c:v>12079.4399585467</c:v>
                </c:pt>
                <c:pt idx="4472">
                  <c:v>12079.524798925901</c:v>
                </c:pt>
                <c:pt idx="4473">
                  <c:v>12080.479958546801</c:v>
                </c:pt>
                <c:pt idx="4474">
                  <c:v>12080.564798926</c:v>
                </c:pt>
                <c:pt idx="4475">
                  <c:v>12081.1509007676</c:v>
                </c:pt>
                <c:pt idx="4476">
                  <c:v>12081.5199585468</c:v>
                </c:pt>
                <c:pt idx="4477">
                  <c:v>12081.604798926001</c:v>
                </c:pt>
                <c:pt idx="4478">
                  <c:v>12082.003799346499</c:v>
                </c:pt>
                <c:pt idx="4479">
                  <c:v>12082.0237993465</c:v>
                </c:pt>
                <c:pt idx="4480">
                  <c:v>12082.0437993465</c:v>
                </c:pt>
                <c:pt idx="4481">
                  <c:v>12082.063799346501</c:v>
                </c:pt>
                <c:pt idx="4482">
                  <c:v>12082.1037993466</c:v>
                </c:pt>
                <c:pt idx="4483">
                  <c:v>12082.1909007676</c:v>
                </c:pt>
                <c:pt idx="4484">
                  <c:v>12082.559958546801</c:v>
                </c:pt>
                <c:pt idx="4485">
                  <c:v>12082.644798926</c:v>
                </c:pt>
                <c:pt idx="4486">
                  <c:v>12083.230900767699</c:v>
                </c:pt>
                <c:pt idx="4487">
                  <c:v>12083.5999585469</c:v>
                </c:pt>
                <c:pt idx="4488">
                  <c:v>12083.6847989261</c:v>
                </c:pt>
                <c:pt idx="4489">
                  <c:v>12084.639958546901</c:v>
                </c:pt>
                <c:pt idx="4490">
                  <c:v>12084.7247989261</c:v>
                </c:pt>
                <c:pt idx="4491">
                  <c:v>12085.679958547</c:v>
                </c:pt>
                <c:pt idx="4492">
                  <c:v>12085.7647989261</c:v>
                </c:pt>
                <c:pt idx="4493">
                  <c:v>12086.4824375603</c:v>
                </c:pt>
                <c:pt idx="4494">
                  <c:v>12086.5024375598</c:v>
                </c:pt>
                <c:pt idx="4495">
                  <c:v>12086.522437559401</c:v>
                </c:pt>
                <c:pt idx="4496">
                  <c:v>12086.542437558899</c:v>
                </c:pt>
                <c:pt idx="4497">
                  <c:v>12086.562437558499</c:v>
                </c:pt>
                <c:pt idx="4498">
                  <c:v>12086.5824375581</c:v>
                </c:pt>
                <c:pt idx="4499">
                  <c:v>12086.6024375576</c:v>
                </c:pt>
                <c:pt idx="4500">
                  <c:v>12086.6224375572</c:v>
                </c:pt>
                <c:pt idx="4501">
                  <c:v>12086.719958547001</c:v>
                </c:pt>
                <c:pt idx="4502">
                  <c:v>12086.8047989262</c:v>
                </c:pt>
                <c:pt idx="4503">
                  <c:v>12087.662437557199</c:v>
                </c:pt>
                <c:pt idx="4504">
                  <c:v>12087.682437556699</c:v>
                </c:pt>
                <c:pt idx="4505">
                  <c:v>12087.7024375563</c:v>
                </c:pt>
                <c:pt idx="4506">
                  <c:v>12087.7224375559</c:v>
                </c:pt>
                <c:pt idx="4507">
                  <c:v>12087.7424375554</c:v>
                </c:pt>
                <c:pt idx="4508">
                  <c:v>12087.759958547</c:v>
                </c:pt>
                <c:pt idx="4509">
                  <c:v>12087.8447989262</c:v>
                </c:pt>
                <c:pt idx="4510">
                  <c:v>12088.6723897065</c:v>
                </c:pt>
                <c:pt idx="4511">
                  <c:v>12088.782437555399</c:v>
                </c:pt>
                <c:pt idx="4512">
                  <c:v>12088.799958547101</c:v>
                </c:pt>
                <c:pt idx="4513">
                  <c:v>12088.802437554999</c:v>
                </c:pt>
                <c:pt idx="4514">
                  <c:v>12088.8224375545</c:v>
                </c:pt>
                <c:pt idx="4515">
                  <c:v>12088.8424375541</c:v>
                </c:pt>
                <c:pt idx="4516">
                  <c:v>12088.8624375537</c:v>
                </c:pt>
                <c:pt idx="4517">
                  <c:v>12088.8824375532</c:v>
                </c:pt>
                <c:pt idx="4518">
                  <c:v>12088.884798926299</c:v>
                </c:pt>
                <c:pt idx="4519">
                  <c:v>12088.902437552801</c:v>
                </c:pt>
                <c:pt idx="4520">
                  <c:v>12088.922437552301</c:v>
                </c:pt>
                <c:pt idx="4521">
                  <c:v>12088.942437551899</c:v>
                </c:pt>
                <c:pt idx="4522">
                  <c:v>12088.962437551399</c:v>
                </c:pt>
                <c:pt idx="4523">
                  <c:v>12088.982437551</c:v>
                </c:pt>
                <c:pt idx="4524">
                  <c:v>12089.0024375505</c:v>
                </c:pt>
                <c:pt idx="4525">
                  <c:v>12089.0224375501</c:v>
                </c:pt>
                <c:pt idx="4526">
                  <c:v>12089.0424375496</c:v>
                </c:pt>
                <c:pt idx="4527">
                  <c:v>12089.062437549201</c:v>
                </c:pt>
                <c:pt idx="4528">
                  <c:v>12089.082437548701</c:v>
                </c:pt>
                <c:pt idx="4529">
                  <c:v>12089.102437548299</c:v>
                </c:pt>
                <c:pt idx="4530">
                  <c:v>12089.1224375478</c:v>
                </c:pt>
                <c:pt idx="4531">
                  <c:v>12089.1424375474</c:v>
                </c:pt>
                <c:pt idx="4532">
                  <c:v>12089.8399585471</c:v>
                </c:pt>
                <c:pt idx="4533">
                  <c:v>12089.9247989263</c:v>
                </c:pt>
                <c:pt idx="4534">
                  <c:v>12089.9977821707</c:v>
                </c:pt>
                <c:pt idx="4535">
                  <c:v>12090.879958547101</c:v>
                </c:pt>
                <c:pt idx="4536">
                  <c:v>12090.964798926299</c:v>
                </c:pt>
                <c:pt idx="4537">
                  <c:v>12091.159302374301</c:v>
                </c:pt>
                <c:pt idx="4538">
                  <c:v>12091.179302374299</c:v>
                </c:pt>
                <c:pt idx="4539">
                  <c:v>12091.1993023743</c:v>
                </c:pt>
                <c:pt idx="4540">
                  <c:v>12091.2193023744</c:v>
                </c:pt>
                <c:pt idx="4541">
                  <c:v>12091.239302374401</c:v>
                </c:pt>
                <c:pt idx="4542">
                  <c:v>12091.9199585472</c:v>
                </c:pt>
                <c:pt idx="4543">
                  <c:v>12092.0047989264</c:v>
                </c:pt>
                <c:pt idx="4544">
                  <c:v>12092.959958547201</c:v>
                </c:pt>
                <c:pt idx="4545">
                  <c:v>12093.044798926399</c:v>
                </c:pt>
                <c:pt idx="4546">
                  <c:v>12093.9999585472</c:v>
                </c:pt>
                <c:pt idx="4547">
                  <c:v>12094.0847989264</c:v>
                </c:pt>
                <c:pt idx="4548">
                  <c:v>12094.9815633655</c:v>
                </c:pt>
                <c:pt idx="4549">
                  <c:v>12095.0015633655</c:v>
                </c:pt>
                <c:pt idx="4550">
                  <c:v>12095.021563365501</c:v>
                </c:pt>
                <c:pt idx="4551">
                  <c:v>12095.039958547301</c:v>
                </c:pt>
                <c:pt idx="4552">
                  <c:v>12095.041563365599</c:v>
                </c:pt>
                <c:pt idx="4553">
                  <c:v>12095.059958547299</c:v>
                </c:pt>
                <c:pt idx="4554">
                  <c:v>12095.0615633656</c:v>
                </c:pt>
                <c:pt idx="4555">
                  <c:v>12095.0799585473</c:v>
                </c:pt>
                <c:pt idx="4556">
                  <c:v>12095.0815633656</c:v>
                </c:pt>
                <c:pt idx="4557">
                  <c:v>12095.0999585473</c:v>
                </c:pt>
                <c:pt idx="4558">
                  <c:v>12095.119958547401</c:v>
                </c:pt>
                <c:pt idx="4559">
                  <c:v>12095.124798926499</c:v>
                </c:pt>
                <c:pt idx="4560">
                  <c:v>12095.139958547399</c:v>
                </c:pt>
                <c:pt idx="4561">
                  <c:v>12095.1599585474</c:v>
                </c:pt>
                <c:pt idx="4562">
                  <c:v>12095.1799585474</c:v>
                </c:pt>
                <c:pt idx="4563">
                  <c:v>12095.1999585474</c:v>
                </c:pt>
                <c:pt idx="4564">
                  <c:v>12095.219958547499</c:v>
                </c:pt>
                <c:pt idx="4565">
                  <c:v>12095.2399585475</c:v>
                </c:pt>
                <c:pt idx="4566">
                  <c:v>12095.2599585475</c:v>
                </c:pt>
                <c:pt idx="4567">
                  <c:v>12095.2799585475</c:v>
                </c:pt>
                <c:pt idx="4568">
                  <c:v>12095.299958547501</c:v>
                </c:pt>
                <c:pt idx="4569">
                  <c:v>12095.319958547499</c:v>
                </c:pt>
                <c:pt idx="4570">
                  <c:v>12095.3399585476</c:v>
                </c:pt>
                <c:pt idx="4571">
                  <c:v>12095.3599585476</c:v>
                </c:pt>
                <c:pt idx="4572">
                  <c:v>12095.379958547601</c:v>
                </c:pt>
                <c:pt idx="4573">
                  <c:v>12096.1415633657</c:v>
                </c:pt>
                <c:pt idx="4574">
                  <c:v>12096.1615633657</c:v>
                </c:pt>
                <c:pt idx="4575">
                  <c:v>12096.1647989265</c:v>
                </c:pt>
                <c:pt idx="4576">
                  <c:v>12096.181563365701</c:v>
                </c:pt>
                <c:pt idx="4577">
                  <c:v>12096.201563365699</c:v>
                </c:pt>
                <c:pt idx="4578">
                  <c:v>12096.4199585476</c:v>
                </c:pt>
                <c:pt idx="4579">
                  <c:v>12097.204798926599</c:v>
                </c:pt>
                <c:pt idx="4580">
                  <c:v>12097.261563365801</c:v>
                </c:pt>
                <c:pt idx="4581">
                  <c:v>12097.281563365799</c:v>
                </c:pt>
                <c:pt idx="4582">
                  <c:v>12097.3015633658</c:v>
                </c:pt>
                <c:pt idx="4583">
                  <c:v>12097.3215633658</c:v>
                </c:pt>
                <c:pt idx="4584">
                  <c:v>12097.341563365801</c:v>
                </c:pt>
                <c:pt idx="4585">
                  <c:v>12097.361563365899</c:v>
                </c:pt>
                <c:pt idx="4586">
                  <c:v>12097.3815633659</c:v>
                </c:pt>
                <c:pt idx="4587">
                  <c:v>12097.4015633659</c:v>
                </c:pt>
                <c:pt idx="4588">
                  <c:v>12097.421563365901</c:v>
                </c:pt>
                <c:pt idx="4589">
                  <c:v>12097.441563365899</c:v>
                </c:pt>
                <c:pt idx="4590">
                  <c:v>12097.459958547701</c:v>
                </c:pt>
                <c:pt idx="4591">
                  <c:v>12097.461563366</c:v>
                </c:pt>
                <c:pt idx="4592">
                  <c:v>12097.481563366</c:v>
                </c:pt>
                <c:pt idx="4593">
                  <c:v>12097.501563366</c:v>
                </c:pt>
                <c:pt idx="4594">
                  <c:v>12097.521563365999</c:v>
                </c:pt>
                <c:pt idx="4595">
                  <c:v>12097.541563366</c:v>
                </c:pt>
                <c:pt idx="4596">
                  <c:v>12097.561563366</c:v>
                </c:pt>
                <c:pt idx="4597">
                  <c:v>12097.5815633661</c:v>
                </c:pt>
                <c:pt idx="4598">
                  <c:v>12097.601563366101</c:v>
                </c:pt>
                <c:pt idx="4599">
                  <c:v>12097.6215633661</c:v>
                </c:pt>
                <c:pt idx="4600">
                  <c:v>12097.7415633662</c:v>
                </c:pt>
                <c:pt idx="4601">
                  <c:v>12097.761563366201</c:v>
                </c:pt>
                <c:pt idx="4602">
                  <c:v>12097.781563366199</c:v>
                </c:pt>
                <c:pt idx="4603">
                  <c:v>12098.2447989266</c:v>
                </c:pt>
                <c:pt idx="4604">
                  <c:v>12098.499506661199</c:v>
                </c:pt>
                <c:pt idx="4605">
                  <c:v>12098.4999585477</c:v>
                </c:pt>
                <c:pt idx="4606">
                  <c:v>12099.284798926599</c:v>
                </c:pt>
                <c:pt idx="4607">
                  <c:v>12099.539958547801</c:v>
                </c:pt>
                <c:pt idx="4608">
                  <c:v>12100.3247989267</c:v>
                </c:pt>
                <c:pt idx="4609">
                  <c:v>12100.5007179612</c:v>
                </c:pt>
                <c:pt idx="4610">
                  <c:v>12101.364798926699</c:v>
                </c:pt>
                <c:pt idx="4611">
                  <c:v>12101.843352243301</c:v>
                </c:pt>
                <c:pt idx="4612">
                  <c:v>12102.4047989267</c:v>
                </c:pt>
                <c:pt idx="4613">
                  <c:v>12102.4247989263</c:v>
                </c:pt>
                <c:pt idx="4614">
                  <c:v>12102.444798925801</c:v>
                </c:pt>
                <c:pt idx="4615">
                  <c:v>12102.464798925401</c:v>
                </c:pt>
                <c:pt idx="4616">
                  <c:v>12102.484798924899</c:v>
                </c:pt>
                <c:pt idx="4617">
                  <c:v>12102.504798924499</c:v>
                </c:pt>
                <c:pt idx="4618">
                  <c:v>12102.5247989241</c:v>
                </c:pt>
                <c:pt idx="4619">
                  <c:v>12102.5447989236</c:v>
                </c:pt>
                <c:pt idx="4620">
                  <c:v>12102.5647989232</c:v>
                </c:pt>
                <c:pt idx="4621">
                  <c:v>12102.5847989227</c:v>
                </c:pt>
                <c:pt idx="4622">
                  <c:v>12102.604798922301</c:v>
                </c:pt>
                <c:pt idx="4623">
                  <c:v>12102.624798921801</c:v>
                </c:pt>
                <c:pt idx="4624">
                  <c:v>12102.8833522433</c:v>
                </c:pt>
                <c:pt idx="4625">
                  <c:v>12103.6647989219</c:v>
                </c:pt>
                <c:pt idx="4626">
                  <c:v>12103.6847989214</c:v>
                </c:pt>
                <c:pt idx="4627">
                  <c:v>12103.704798921</c:v>
                </c:pt>
                <c:pt idx="4628">
                  <c:v>12103.724798920501</c:v>
                </c:pt>
                <c:pt idx="4629">
                  <c:v>12103.744798920099</c:v>
                </c:pt>
                <c:pt idx="4630">
                  <c:v>12103.764798919599</c:v>
                </c:pt>
                <c:pt idx="4631">
                  <c:v>12103.923352243301</c:v>
                </c:pt>
                <c:pt idx="4632">
                  <c:v>12104.8047989197</c:v>
                </c:pt>
                <c:pt idx="4633">
                  <c:v>12104.9633522434</c:v>
                </c:pt>
                <c:pt idx="4634">
                  <c:v>12105.844798919699</c:v>
                </c:pt>
                <c:pt idx="4635">
                  <c:v>12106.003352243401</c:v>
                </c:pt>
                <c:pt idx="4636">
                  <c:v>12106.8847989197</c:v>
                </c:pt>
                <c:pt idx="4637">
                  <c:v>12107.0433522434</c:v>
                </c:pt>
                <c:pt idx="4638">
                  <c:v>12107.924798919799</c:v>
                </c:pt>
                <c:pt idx="4639">
                  <c:v>12108.0833522435</c:v>
                </c:pt>
                <c:pt idx="4640">
                  <c:v>12109.1233522435</c:v>
                </c:pt>
                <c:pt idx="4641">
                  <c:v>12110.1633522436</c:v>
                </c:pt>
                <c:pt idx="4642">
                  <c:v>12111.2033522436</c:v>
                </c:pt>
                <c:pt idx="4643">
                  <c:v>12112.2433522436</c:v>
                </c:pt>
                <c:pt idx="4644">
                  <c:v>12113.283352243699</c:v>
                </c:pt>
                <c:pt idx="4645">
                  <c:v>12114.3233522437</c:v>
                </c:pt>
                <c:pt idx="4646">
                  <c:v>12115.363352243699</c:v>
                </c:pt>
                <c:pt idx="4647">
                  <c:v>12115.9093255223</c:v>
                </c:pt>
                <c:pt idx="4648">
                  <c:v>12115.9293255219</c:v>
                </c:pt>
                <c:pt idx="4649">
                  <c:v>12115.9493255214</c:v>
                </c:pt>
                <c:pt idx="4650">
                  <c:v>12116.4033522438</c:v>
                </c:pt>
                <c:pt idx="4651">
                  <c:v>12117.443352243799</c:v>
                </c:pt>
                <c:pt idx="4652">
                  <c:v>12117.4633522434</c:v>
                </c:pt>
                <c:pt idx="4653">
                  <c:v>12118.503352243401</c:v>
                </c:pt>
                <c:pt idx="4654">
                  <c:v>12118.523352243001</c:v>
                </c:pt>
                <c:pt idx="4655">
                  <c:v>12118.543352242499</c:v>
                </c:pt>
                <c:pt idx="4656">
                  <c:v>12118.563352242099</c:v>
                </c:pt>
                <c:pt idx="4657">
                  <c:v>12118.6433522403</c:v>
                </c:pt>
                <c:pt idx="4658">
                  <c:v>12120.8261164708</c:v>
                </c:pt>
                <c:pt idx="4659">
                  <c:v>12122.8702686466</c:v>
                </c:pt>
                <c:pt idx="4660">
                  <c:v>12124.7150482181</c:v>
                </c:pt>
                <c:pt idx="4661">
                  <c:v>12126.748506256299</c:v>
                </c:pt>
                <c:pt idx="4662">
                  <c:v>12128.7764986129</c:v>
                </c:pt>
                <c:pt idx="4663">
                  <c:v>12128.7926584323</c:v>
                </c:pt>
                <c:pt idx="4664">
                  <c:v>12130.1635688887</c:v>
                </c:pt>
                <c:pt idx="4665">
                  <c:v>12131.177890040901</c:v>
                </c:pt>
                <c:pt idx="4666">
                  <c:v>12131.211238731599</c:v>
                </c:pt>
                <c:pt idx="4667">
                  <c:v>12132.5363413635</c:v>
                </c:pt>
                <c:pt idx="4668">
                  <c:v>12133.7527835611</c:v>
                </c:pt>
                <c:pt idx="4669">
                  <c:v>12134.047422579901</c:v>
                </c:pt>
                <c:pt idx="4670">
                  <c:v>12135.892202151001</c:v>
                </c:pt>
                <c:pt idx="4671">
                  <c:v>12137.1336285173</c:v>
                </c:pt>
                <c:pt idx="4672">
                  <c:v>12138.4587311493</c:v>
                </c:pt>
                <c:pt idx="4673">
                  <c:v>12139.9698123654</c:v>
                </c:pt>
                <c:pt idx="4674">
                  <c:v>12151.758500395301</c:v>
                </c:pt>
                <c:pt idx="4675">
                  <c:v>12177.2626897054</c:v>
                </c:pt>
                <c:pt idx="4676">
                  <c:v>12202.9113328563</c:v>
                </c:pt>
                <c:pt idx="4677">
                  <c:v>12207.241058255</c:v>
                </c:pt>
                <c:pt idx="4678">
                  <c:v>12211.017157415799</c:v>
                </c:pt>
                <c:pt idx="4679">
                  <c:v>12213.3914531679</c:v>
                </c:pt>
                <c:pt idx="4680">
                  <c:v>12214.381120935001</c:v>
                </c:pt>
                <c:pt idx="4681">
                  <c:v>12217.469063382399</c:v>
                </c:pt>
                <c:pt idx="4682">
                  <c:v>12218.4587311493</c:v>
                </c:pt>
                <c:pt idx="4683">
                  <c:v>12219.313842953399</c:v>
                </c:pt>
                <c:pt idx="4684">
                  <c:v>12220.3035107208</c:v>
                </c:pt>
                <c:pt idx="4685">
                  <c:v>12222.666458282099</c:v>
                </c:pt>
                <c:pt idx="4686">
                  <c:v>12224.511237852699</c:v>
                </c:pt>
                <c:pt idx="4687">
                  <c:v>12228.5888480674</c:v>
                </c:pt>
                <c:pt idx="4688">
                  <c:v>12238.498176032601</c:v>
                </c:pt>
                <c:pt idx="4689">
                  <c:v>12291.635848067701</c:v>
                </c:pt>
                <c:pt idx="4690">
                  <c:v>12293.9849912831</c:v>
                </c:pt>
                <c:pt idx="4691">
                  <c:v>12294.3730423543</c:v>
                </c:pt>
                <c:pt idx="4692">
                  <c:v>12295.8297708546</c:v>
                </c:pt>
                <c:pt idx="4693">
                  <c:v>12296.2178219258</c:v>
                </c:pt>
                <c:pt idx="4694">
                  <c:v>12298.0626014973</c:v>
                </c:pt>
                <c:pt idx="4695">
                  <c:v>12299.907381068901</c:v>
                </c:pt>
                <c:pt idx="4696">
                  <c:v>12300.295432140099</c:v>
                </c:pt>
                <c:pt idx="4697">
                  <c:v>12300.7118395417</c:v>
                </c:pt>
                <c:pt idx="4698">
                  <c:v>12302.140211711599</c:v>
                </c:pt>
                <c:pt idx="4699">
                  <c:v>12304.367834664799</c:v>
                </c:pt>
                <c:pt idx="4700">
                  <c:v>12304.8026034543</c:v>
                </c:pt>
                <c:pt idx="4701">
                  <c:v>12305.09625398</c:v>
                </c:pt>
                <c:pt idx="4702">
                  <c:v>12305.7241639576</c:v>
                </c:pt>
                <c:pt idx="4703">
                  <c:v>12306.9410335509</c:v>
                </c:pt>
                <c:pt idx="4704">
                  <c:v>12307.4431278253</c:v>
                </c:pt>
                <c:pt idx="4705">
                  <c:v>12308.4454448795</c:v>
                </c:pt>
                <c:pt idx="4706">
                  <c:v>12308.880213668899</c:v>
                </c:pt>
                <c:pt idx="4707">
                  <c:v>12310.724993239701</c:v>
                </c:pt>
                <c:pt idx="4708">
                  <c:v>12311.018643765499</c:v>
                </c:pt>
                <c:pt idx="4709">
                  <c:v>12320.5775429774</c:v>
                </c:pt>
                <c:pt idx="4710">
                  <c:v>12352.2957512335</c:v>
                </c:pt>
                <c:pt idx="4711">
                  <c:v>12357.415744080199</c:v>
                </c:pt>
                <c:pt idx="4712">
                  <c:v>12371.1757485168</c:v>
                </c:pt>
                <c:pt idx="4713">
                  <c:v>12378.596020441501</c:v>
                </c:pt>
                <c:pt idx="4714">
                  <c:v>12381.006839231501</c:v>
                </c:pt>
                <c:pt idx="4715">
                  <c:v>12381.0468392316</c:v>
                </c:pt>
                <c:pt idx="4716">
                  <c:v>12382.0244873273</c:v>
                </c:pt>
                <c:pt idx="4717">
                  <c:v>12383.547677389301</c:v>
                </c:pt>
                <c:pt idx="4718">
                  <c:v>12393.2487714784</c:v>
                </c:pt>
                <c:pt idx="4719">
                  <c:v>12397.304945211299</c:v>
                </c:pt>
                <c:pt idx="4720">
                  <c:v>12423.945716387499</c:v>
                </c:pt>
                <c:pt idx="4721">
                  <c:v>12432.145247111001</c:v>
                </c:pt>
                <c:pt idx="4722">
                  <c:v>12452.7831894839</c:v>
                </c:pt>
                <c:pt idx="4723">
                  <c:v>12453.7793272947</c:v>
                </c:pt>
                <c:pt idx="4724">
                  <c:v>12463.192061547101</c:v>
                </c:pt>
                <c:pt idx="4725">
                  <c:v>12463.489182748999</c:v>
                </c:pt>
                <c:pt idx="4726">
                  <c:v>12463.509182749</c:v>
                </c:pt>
                <c:pt idx="4727">
                  <c:v>12463.5291827491</c:v>
                </c:pt>
                <c:pt idx="4728">
                  <c:v>12463.549182749101</c:v>
                </c:pt>
                <c:pt idx="4729">
                  <c:v>12463.569182749099</c:v>
                </c:pt>
                <c:pt idx="4730">
                  <c:v>12464.6291827491</c:v>
                </c:pt>
                <c:pt idx="4731">
                  <c:v>12464.649182749199</c:v>
                </c:pt>
                <c:pt idx="4732">
                  <c:v>12464.6691827492</c:v>
                </c:pt>
                <c:pt idx="4733">
                  <c:v>12465.729182749201</c:v>
                </c:pt>
                <c:pt idx="4734">
                  <c:v>12465.7491827493</c:v>
                </c:pt>
                <c:pt idx="4735">
                  <c:v>12465.7691827493</c:v>
                </c:pt>
                <c:pt idx="4736">
                  <c:v>12466.360184970301</c:v>
                </c:pt>
                <c:pt idx="4737">
                  <c:v>12466.380184969799</c:v>
                </c:pt>
                <c:pt idx="4738">
                  <c:v>12466.4001849694</c:v>
                </c:pt>
                <c:pt idx="4739">
                  <c:v>12466.4201849689</c:v>
                </c:pt>
                <c:pt idx="4740">
                  <c:v>12466.4401849685</c:v>
                </c:pt>
                <c:pt idx="4741">
                  <c:v>12466.460184968</c:v>
                </c:pt>
                <c:pt idx="4742">
                  <c:v>12466.480184967601</c:v>
                </c:pt>
                <c:pt idx="4743">
                  <c:v>12466.500184967101</c:v>
                </c:pt>
                <c:pt idx="4744">
                  <c:v>12466.520184966699</c:v>
                </c:pt>
                <c:pt idx="4745">
                  <c:v>12466.540184966199</c:v>
                </c:pt>
                <c:pt idx="4746">
                  <c:v>12466.5601849658</c:v>
                </c:pt>
                <c:pt idx="4747">
                  <c:v>12466.5801849653</c:v>
                </c:pt>
                <c:pt idx="4748">
                  <c:v>12466.6001849649</c:v>
                </c:pt>
                <c:pt idx="4749">
                  <c:v>12466.6201849645</c:v>
                </c:pt>
                <c:pt idx="4750">
                  <c:v>12466.640184964001</c:v>
                </c:pt>
                <c:pt idx="4751">
                  <c:v>12466.660184963601</c:v>
                </c:pt>
                <c:pt idx="4752">
                  <c:v>12466.680184963099</c:v>
                </c:pt>
                <c:pt idx="4753">
                  <c:v>12466.700184962699</c:v>
                </c:pt>
                <c:pt idx="4754">
                  <c:v>12466.710016608</c:v>
                </c:pt>
                <c:pt idx="4755">
                  <c:v>12466.7201849622</c:v>
                </c:pt>
                <c:pt idx="4756">
                  <c:v>12466.730016608</c:v>
                </c:pt>
                <c:pt idx="4757">
                  <c:v>12466.7401849618</c:v>
                </c:pt>
                <c:pt idx="4758">
                  <c:v>12466.750016608001</c:v>
                </c:pt>
                <c:pt idx="4759">
                  <c:v>12466.7601849613</c:v>
                </c:pt>
                <c:pt idx="4760">
                  <c:v>12466.7801849609</c:v>
                </c:pt>
                <c:pt idx="4761">
                  <c:v>12466.800184960401</c:v>
                </c:pt>
                <c:pt idx="4762">
                  <c:v>12466.820184959999</c:v>
                </c:pt>
                <c:pt idx="4763">
                  <c:v>12466.829182749299</c:v>
                </c:pt>
                <c:pt idx="4764">
                  <c:v>12466.840184959499</c:v>
                </c:pt>
                <c:pt idx="4765">
                  <c:v>12466.8491827494</c:v>
                </c:pt>
                <c:pt idx="4766">
                  <c:v>12466.8601849591</c:v>
                </c:pt>
                <c:pt idx="4767">
                  <c:v>12466.8691827494</c:v>
                </c:pt>
                <c:pt idx="4768">
                  <c:v>12466.8801849586</c:v>
                </c:pt>
                <c:pt idx="4769">
                  <c:v>12466.9001849582</c:v>
                </c:pt>
                <c:pt idx="4770">
                  <c:v>12466.9201849577</c:v>
                </c:pt>
                <c:pt idx="4771">
                  <c:v>12466.940184957301</c:v>
                </c:pt>
                <c:pt idx="4772">
                  <c:v>12466.960184956901</c:v>
                </c:pt>
                <c:pt idx="4773">
                  <c:v>12466.980184956399</c:v>
                </c:pt>
                <c:pt idx="4774">
                  <c:v>12467.000184955999</c:v>
                </c:pt>
                <c:pt idx="4775">
                  <c:v>12467.0201849555</c:v>
                </c:pt>
                <c:pt idx="4776">
                  <c:v>12467.0401849551</c:v>
                </c:pt>
                <c:pt idx="4777">
                  <c:v>12467.0412367966</c:v>
                </c:pt>
                <c:pt idx="4778">
                  <c:v>12467.0601849546</c:v>
                </c:pt>
                <c:pt idx="4779">
                  <c:v>12467.0801849542</c:v>
                </c:pt>
                <c:pt idx="4780">
                  <c:v>12467.100184953701</c:v>
                </c:pt>
                <c:pt idx="4781">
                  <c:v>12467.1037028804</c:v>
                </c:pt>
                <c:pt idx="4782">
                  <c:v>12467.120184953301</c:v>
                </c:pt>
                <c:pt idx="4783">
                  <c:v>12467.140184952799</c:v>
                </c:pt>
                <c:pt idx="4784">
                  <c:v>12467.1601849524</c:v>
                </c:pt>
                <c:pt idx="4785">
                  <c:v>12467.1801849519</c:v>
                </c:pt>
                <c:pt idx="4786">
                  <c:v>12467.2001849515</c:v>
                </c:pt>
                <c:pt idx="4787">
                  <c:v>12467.220184951</c:v>
                </c:pt>
                <c:pt idx="4788">
                  <c:v>12467.2401849506</c:v>
                </c:pt>
                <c:pt idx="4789">
                  <c:v>12467.260184950101</c:v>
                </c:pt>
                <c:pt idx="4790">
                  <c:v>12467.280184949699</c:v>
                </c:pt>
                <c:pt idx="4791">
                  <c:v>12467.300184949299</c:v>
                </c:pt>
                <c:pt idx="4792">
                  <c:v>12467.3201849488</c:v>
                </c:pt>
                <c:pt idx="4793">
                  <c:v>12467.3401849484</c:v>
                </c:pt>
                <c:pt idx="4794">
                  <c:v>12467.3601849479</c:v>
                </c:pt>
                <c:pt idx="4795">
                  <c:v>12467.3605079967</c:v>
                </c:pt>
                <c:pt idx="4796">
                  <c:v>12467.3801849475</c:v>
                </c:pt>
                <c:pt idx="4797">
                  <c:v>12467.400184947001</c:v>
                </c:pt>
                <c:pt idx="4798">
                  <c:v>12467.420184946601</c:v>
                </c:pt>
                <c:pt idx="4799">
                  <c:v>12467.440184946099</c:v>
                </c:pt>
                <c:pt idx="4800">
                  <c:v>12467.460184945699</c:v>
                </c:pt>
                <c:pt idx="4801">
                  <c:v>12467.4801849452</c:v>
                </c:pt>
                <c:pt idx="4802">
                  <c:v>12467.5001849448</c:v>
                </c:pt>
                <c:pt idx="4803">
                  <c:v>12467.5201849443</c:v>
                </c:pt>
                <c:pt idx="4804">
                  <c:v>12467.5401849439</c:v>
                </c:pt>
                <c:pt idx="4805">
                  <c:v>12467.560184943401</c:v>
                </c:pt>
                <c:pt idx="4806">
                  <c:v>12467.580184943001</c:v>
                </c:pt>
                <c:pt idx="4807">
                  <c:v>12467.600184942499</c:v>
                </c:pt>
                <c:pt idx="4808">
                  <c:v>12467.610904559901</c:v>
                </c:pt>
                <c:pt idx="4809">
                  <c:v>12467.6201849421</c:v>
                </c:pt>
                <c:pt idx="4810">
                  <c:v>12467.6401849417</c:v>
                </c:pt>
                <c:pt idx="4811">
                  <c:v>12467.6601849412</c:v>
                </c:pt>
                <c:pt idx="4812">
                  <c:v>12467.6801849408</c:v>
                </c:pt>
                <c:pt idx="4813">
                  <c:v>12467.7001849403</c:v>
                </c:pt>
                <c:pt idx="4814">
                  <c:v>12467.720184939901</c:v>
                </c:pt>
                <c:pt idx="4815">
                  <c:v>12467.740184939399</c:v>
                </c:pt>
                <c:pt idx="4816">
                  <c:v>12467.748042007899</c:v>
                </c:pt>
                <c:pt idx="4817">
                  <c:v>12467.760184938999</c:v>
                </c:pt>
                <c:pt idx="4818">
                  <c:v>12467.768042007399</c:v>
                </c:pt>
                <c:pt idx="4819">
                  <c:v>12467.7801849385</c:v>
                </c:pt>
                <c:pt idx="4820">
                  <c:v>12467.788042007</c:v>
                </c:pt>
                <c:pt idx="4821">
                  <c:v>12467.790016608</c:v>
                </c:pt>
                <c:pt idx="4822">
                  <c:v>12467.8001849381</c:v>
                </c:pt>
                <c:pt idx="4823">
                  <c:v>12467.8080420065</c:v>
                </c:pt>
                <c:pt idx="4824">
                  <c:v>12467.8201849376</c:v>
                </c:pt>
                <c:pt idx="4825">
                  <c:v>12467.8249984579</c:v>
                </c:pt>
                <c:pt idx="4826">
                  <c:v>12467.8280420061</c:v>
                </c:pt>
                <c:pt idx="4827">
                  <c:v>12467.8401849372</c:v>
                </c:pt>
                <c:pt idx="4828">
                  <c:v>12467.8480420056</c:v>
                </c:pt>
                <c:pt idx="4829">
                  <c:v>12467.860184936701</c:v>
                </c:pt>
                <c:pt idx="4830">
                  <c:v>12467.900184935799</c:v>
                </c:pt>
                <c:pt idx="4831">
                  <c:v>12467.920184935399</c:v>
                </c:pt>
                <c:pt idx="4832">
                  <c:v>12467.9491827494</c:v>
                </c:pt>
                <c:pt idx="4833">
                  <c:v>12467.969182749501</c:v>
                </c:pt>
                <c:pt idx="4834">
                  <c:v>12467.989182749499</c:v>
                </c:pt>
                <c:pt idx="4835">
                  <c:v>12468.0091827495</c:v>
                </c:pt>
                <c:pt idx="4836">
                  <c:v>12468.0291827495</c:v>
                </c:pt>
                <c:pt idx="4837">
                  <c:v>12468.049182749501</c:v>
                </c:pt>
                <c:pt idx="4838">
                  <c:v>12468.069182749599</c:v>
                </c:pt>
                <c:pt idx="4839">
                  <c:v>12468.0891827496</c:v>
                </c:pt>
                <c:pt idx="4840">
                  <c:v>12468.1091827496</c:v>
                </c:pt>
                <c:pt idx="4841">
                  <c:v>12468.129182749601</c:v>
                </c:pt>
                <c:pt idx="4842">
                  <c:v>12468.149182749599</c:v>
                </c:pt>
                <c:pt idx="4843">
                  <c:v>12468.1691827496</c:v>
                </c:pt>
                <c:pt idx="4844">
                  <c:v>12468.1891827497</c:v>
                </c:pt>
                <c:pt idx="4845">
                  <c:v>12468.209182749701</c:v>
                </c:pt>
                <c:pt idx="4846">
                  <c:v>12468.229182749699</c:v>
                </c:pt>
                <c:pt idx="4847">
                  <c:v>12468.2491827497</c:v>
                </c:pt>
                <c:pt idx="4848">
                  <c:v>12468.2691827497</c:v>
                </c:pt>
                <c:pt idx="4849">
                  <c:v>12468.289182749801</c:v>
                </c:pt>
                <c:pt idx="4850">
                  <c:v>12468.309182749799</c:v>
                </c:pt>
                <c:pt idx="4851">
                  <c:v>12468.3205079985</c:v>
                </c:pt>
                <c:pt idx="4852">
                  <c:v>12468.3291827498</c:v>
                </c:pt>
                <c:pt idx="4853">
                  <c:v>12468.3405079981</c:v>
                </c:pt>
                <c:pt idx="4854">
                  <c:v>12468.3491827498</c:v>
                </c:pt>
                <c:pt idx="4855">
                  <c:v>12468.360507997601</c:v>
                </c:pt>
                <c:pt idx="4856">
                  <c:v>12468.369182749801</c:v>
                </c:pt>
                <c:pt idx="4857">
                  <c:v>12468.389182749899</c:v>
                </c:pt>
                <c:pt idx="4858">
                  <c:v>12468.4091827499</c:v>
                </c:pt>
                <c:pt idx="4859">
                  <c:v>12468.4291827499</c:v>
                </c:pt>
                <c:pt idx="4860">
                  <c:v>12468.4309045564</c:v>
                </c:pt>
                <c:pt idx="4861">
                  <c:v>12468.449182749901</c:v>
                </c:pt>
                <c:pt idx="4862">
                  <c:v>12468.469182749899</c:v>
                </c:pt>
                <c:pt idx="4863">
                  <c:v>12468.5090547816</c:v>
                </c:pt>
                <c:pt idx="4864">
                  <c:v>12468.5290547816</c:v>
                </c:pt>
                <c:pt idx="4865">
                  <c:v>12468.549054781601</c:v>
                </c:pt>
                <c:pt idx="4866">
                  <c:v>12468.569054781599</c:v>
                </c:pt>
                <c:pt idx="4867">
                  <c:v>12468.5890547817</c:v>
                </c:pt>
                <c:pt idx="4868">
                  <c:v>12468.6090547817</c:v>
                </c:pt>
                <c:pt idx="4869">
                  <c:v>12468.830016608101</c:v>
                </c:pt>
                <c:pt idx="4870">
                  <c:v>12468.850016608099</c:v>
                </c:pt>
                <c:pt idx="4871">
                  <c:v>12468.9080420052</c:v>
                </c:pt>
                <c:pt idx="4872">
                  <c:v>12468.9280420048</c:v>
                </c:pt>
                <c:pt idx="4873">
                  <c:v>12468.9680420039</c:v>
                </c:pt>
                <c:pt idx="4874">
                  <c:v>12468.988042003401</c:v>
                </c:pt>
                <c:pt idx="4875">
                  <c:v>12469.008042003001</c:v>
                </c:pt>
                <c:pt idx="4876">
                  <c:v>12469.028042002499</c:v>
                </c:pt>
                <c:pt idx="4877">
                  <c:v>12469.0680420016</c:v>
                </c:pt>
                <c:pt idx="4878">
                  <c:v>12469.0880420012</c:v>
                </c:pt>
                <c:pt idx="4879">
                  <c:v>12469.1080420007</c:v>
                </c:pt>
                <c:pt idx="4880">
                  <c:v>12469.1212367966</c:v>
                </c:pt>
                <c:pt idx="4881">
                  <c:v>12469.148041999801</c:v>
                </c:pt>
                <c:pt idx="4882">
                  <c:v>12469.168041999401</c:v>
                </c:pt>
                <c:pt idx="4883">
                  <c:v>12469.188041998999</c:v>
                </c:pt>
                <c:pt idx="4884">
                  <c:v>12469.2080419985</c:v>
                </c:pt>
                <c:pt idx="4885">
                  <c:v>12469.2280419981</c:v>
                </c:pt>
                <c:pt idx="4886">
                  <c:v>12469.2480419976</c:v>
                </c:pt>
                <c:pt idx="4887">
                  <c:v>12469.2680419972</c:v>
                </c:pt>
                <c:pt idx="4888">
                  <c:v>12469.2880419967</c:v>
                </c:pt>
                <c:pt idx="4889">
                  <c:v>12469.308041996301</c:v>
                </c:pt>
                <c:pt idx="4890">
                  <c:v>12469.328041995799</c:v>
                </c:pt>
                <c:pt idx="4891">
                  <c:v>12469.348041995399</c:v>
                </c:pt>
                <c:pt idx="4892">
                  <c:v>12469.3680419949</c:v>
                </c:pt>
                <c:pt idx="4893">
                  <c:v>12469.3880419945</c:v>
                </c:pt>
                <c:pt idx="4894">
                  <c:v>12469.408041994</c:v>
                </c:pt>
                <c:pt idx="4895">
                  <c:v>12469.4280419936</c:v>
                </c:pt>
                <c:pt idx="4896">
                  <c:v>12469.448041993101</c:v>
                </c:pt>
                <c:pt idx="4897">
                  <c:v>12469.468041992701</c:v>
                </c:pt>
                <c:pt idx="4898">
                  <c:v>12469.488041992299</c:v>
                </c:pt>
                <c:pt idx="4899">
                  <c:v>12469.508041991799</c:v>
                </c:pt>
                <c:pt idx="4900">
                  <c:v>12469.50918275</c:v>
                </c:pt>
                <c:pt idx="4901">
                  <c:v>12469.5280419914</c:v>
                </c:pt>
                <c:pt idx="4902">
                  <c:v>12469.52918275</c:v>
                </c:pt>
                <c:pt idx="4903">
                  <c:v>12469.5480419909</c:v>
                </c:pt>
                <c:pt idx="4904">
                  <c:v>12469.549182750001</c:v>
                </c:pt>
                <c:pt idx="4905">
                  <c:v>12469.5680419905</c:v>
                </c:pt>
                <c:pt idx="4906">
                  <c:v>12469.56918275</c:v>
                </c:pt>
                <c:pt idx="4907">
                  <c:v>12469.58804199</c:v>
                </c:pt>
                <c:pt idx="4908">
                  <c:v>12469.58918275</c:v>
                </c:pt>
                <c:pt idx="4909">
                  <c:v>12469.608041989601</c:v>
                </c:pt>
                <c:pt idx="4910">
                  <c:v>12469.6091827501</c:v>
                </c:pt>
                <c:pt idx="4911">
                  <c:v>12469.628041989101</c:v>
                </c:pt>
                <c:pt idx="4912">
                  <c:v>12469.629182750101</c:v>
                </c:pt>
                <c:pt idx="4913">
                  <c:v>12469.648041988699</c:v>
                </c:pt>
                <c:pt idx="4914">
                  <c:v>12469.649182750099</c:v>
                </c:pt>
                <c:pt idx="4915">
                  <c:v>12469.6680419882</c:v>
                </c:pt>
                <c:pt idx="4916">
                  <c:v>12469.6691827501</c:v>
                </c:pt>
                <c:pt idx="4917">
                  <c:v>12469.6880419878</c:v>
                </c:pt>
                <c:pt idx="4918">
                  <c:v>12469.6891827501</c:v>
                </c:pt>
                <c:pt idx="4919">
                  <c:v>12469.7080419873</c:v>
                </c:pt>
                <c:pt idx="4920">
                  <c:v>12469.709182750201</c:v>
                </c:pt>
                <c:pt idx="4921">
                  <c:v>12469.7280419869</c:v>
                </c:pt>
                <c:pt idx="4922">
                  <c:v>12469.729182750199</c:v>
                </c:pt>
                <c:pt idx="4923">
                  <c:v>12469.7480419864</c:v>
                </c:pt>
                <c:pt idx="4924">
                  <c:v>12469.7491827502</c:v>
                </c:pt>
                <c:pt idx="4925">
                  <c:v>12469.768041986001</c:v>
                </c:pt>
                <c:pt idx="4926">
                  <c:v>12469.7691827502</c:v>
                </c:pt>
                <c:pt idx="4927">
                  <c:v>12469.788041985499</c:v>
                </c:pt>
                <c:pt idx="4928">
                  <c:v>12469.789182750201</c:v>
                </c:pt>
                <c:pt idx="4929">
                  <c:v>12469.808041985099</c:v>
                </c:pt>
                <c:pt idx="4930">
                  <c:v>12469.809182750199</c:v>
                </c:pt>
                <c:pt idx="4931">
                  <c:v>12469.8280419847</c:v>
                </c:pt>
                <c:pt idx="4932">
                  <c:v>12469.8480419842</c:v>
                </c:pt>
                <c:pt idx="4933">
                  <c:v>12469.8680419838</c:v>
                </c:pt>
                <c:pt idx="4934">
                  <c:v>12469.8880419833</c:v>
                </c:pt>
                <c:pt idx="4935">
                  <c:v>12469.8900166081</c:v>
                </c:pt>
                <c:pt idx="4936">
                  <c:v>12469.908041982901</c:v>
                </c:pt>
                <c:pt idx="4937">
                  <c:v>12469.924998458</c:v>
                </c:pt>
                <c:pt idx="4938">
                  <c:v>12469.928041982401</c:v>
                </c:pt>
                <c:pt idx="4939">
                  <c:v>12469.948041981999</c:v>
                </c:pt>
                <c:pt idx="4940">
                  <c:v>12469.968041981499</c:v>
                </c:pt>
                <c:pt idx="4941">
                  <c:v>12469.9880419811</c:v>
                </c:pt>
                <c:pt idx="4942">
                  <c:v>12470.0080419806</c:v>
                </c:pt>
                <c:pt idx="4943">
                  <c:v>12470.0280419802</c:v>
                </c:pt>
                <c:pt idx="4944">
                  <c:v>12470.0480419797</c:v>
                </c:pt>
                <c:pt idx="4945">
                  <c:v>12470.068041979301</c:v>
                </c:pt>
                <c:pt idx="4946">
                  <c:v>12470.088041978801</c:v>
                </c:pt>
                <c:pt idx="4947">
                  <c:v>12470.108041978399</c:v>
                </c:pt>
                <c:pt idx="4948">
                  <c:v>12470.1280419779</c:v>
                </c:pt>
                <c:pt idx="4949">
                  <c:v>12470.1480419775</c:v>
                </c:pt>
                <c:pt idx="4950">
                  <c:v>12470.161236796601</c:v>
                </c:pt>
                <c:pt idx="4951">
                  <c:v>12470.1680419771</c:v>
                </c:pt>
                <c:pt idx="4952">
                  <c:v>12470.1880419766</c:v>
                </c:pt>
                <c:pt idx="4953">
                  <c:v>12470.208041976201</c:v>
                </c:pt>
                <c:pt idx="4954">
                  <c:v>12470.228041975701</c:v>
                </c:pt>
                <c:pt idx="4955">
                  <c:v>12470.2709045554</c:v>
                </c:pt>
                <c:pt idx="4956">
                  <c:v>12470.3080419739</c:v>
                </c:pt>
                <c:pt idx="4957">
                  <c:v>12470.3280419735</c:v>
                </c:pt>
                <c:pt idx="4958">
                  <c:v>12470.348041973</c:v>
                </c:pt>
                <c:pt idx="4959">
                  <c:v>12470.368041972601</c:v>
                </c:pt>
                <c:pt idx="4960">
                  <c:v>12470.388041972101</c:v>
                </c:pt>
                <c:pt idx="4961">
                  <c:v>12470.408041971699</c:v>
                </c:pt>
                <c:pt idx="4962">
                  <c:v>12470.7042228439</c:v>
                </c:pt>
                <c:pt idx="4963">
                  <c:v>12470.782891196</c:v>
                </c:pt>
                <c:pt idx="4964">
                  <c:v>12470.930016608199</c:v>
                </c:pt>
                <c:pt idx="4965">
                  <c:v>12470.964998457999</c:v>
                </c:pt>
                <c:pt idx="4966">
                  <c:v>12471.004998458</c:v>
                </c:pt>
                <c:pt idx="4967">
                  <c:v>12471.2012367966</c:v>
                </c:pt>
                <c:pt idx="4968">
                  <c:v>12471.744222844</c:v>
                </c:pt>
                <c:pt idx="4969">
                  <c:v>12471.7642228435</c:v>
                </c:pt>
                <c:pt idx="4970">
                  <c:v>12471.861222711799</c:v>
                </c:pt>
                <c:pt idx="4971">
                  <c:v>12471.9604895906</c:v>
                </c:pt>
                <c:pt idx="4972">
                  <c:v>12472.0649984581</c:v>
                </c:pt>
                <c:pt idx="4973">
                  <c:v>12472.0849984581</c:v>
                </c:pt>
                <c:pt idx="4974">
                  <c:v>12472.103805082799</c:v>
                </c:pt>
                <c:pt idx="4975">
                  <c:v>12472.241236796601</c:v>
                </c:pt>
                <c:pt idx="4976">
                  <c:v>12472.3509045554</c:v>
                </c:pt>
                <c:pt idx="4977">
                  <c:v>12472.473238382399</c:v>
                </c:pt>
                <c:pt idx="4978">
                  <c:v>12472.824222843101</c:v>
                </c:pt>
                <c:pt idx="4979">
                  <c:v>12473.1449984582</c:v>
                </c:pt>
                <c:pt idx="4980">
                  <c:v>12473.183805082899</c:v>
                </c:pt>
                <c:pt idx="4981">
                  <c:v>12473.2812367966</c:v>
                </c:pt>
                <c:pt idx="4982">
                  <c:v>12473.5132383825</c:v>
                </c:pt>
                <c:pt idx="4983">
                  <c:v>12473.8642228432</c:v>
                </c:pt>
                <c:pt idx="4984">
                  <c:v>12473.8842228427</c:v>
                </c:pt>
                <c:pt idx="4985">
                  <c:v>12474.224998458199</c:v>
                </c:pt>
                <c:pt idx="4986">
                  <c:v>12474.243805082901</c:v>
                </c:pt>
                <c:pt idx="4987">
                  <c:v>12474.263805082999</c:v>
                </c:pt>
                <c:pt idx="4988">
                  <c:v>12474.294073790301</c:v>
                </c:pt>
                <c:pt idx="4989">
                  <c:v>12474.321236796601</c:v>
                </c:pt>
                <c:pt idx="4990">
                  <c:v>12474.3728434816</c:v>
                </c:pt>
                <c:pt idx="4991">
                  <c:v>12474.3928434811</c:v>
                </c:pt>
                <c:pt idx="4992">
                  <c:v>12474.553238382499</c:v>
                </c:pt>
                <c:pt idx="4993">
                  <c:v>12475.2649984583</c:v>
                </c:pt>
                <c:pt idx="4994">
                  <c:v>12475.3612367966</c:v>
                </c:pt>
                <c:pt idx="4995">
                  <c:v>12475.4328434811</c:v>
                </c:pt>
                <c:pt idx="4996">
                  <c:v>12475.5932383826</c:v>
                </c:pt>
                <c:pt idx="4997">
                  <c:v>12475.9642228428</c:v>
                </c:pt>
                <c:pt idx="4998">
                  <c:v>12475.9842228423</c:v>
                </c:pt>
                <c:pt idx="4999">
                  <c:v>12476.004222841901</c:v>
                </c:pt>
                <c:pt idx="5000">
                  <c:v>12476.0115873217</c:v>
                </c:pt>
                <c:pt idx="5001">
                  <c:v>12476.080269848901</c:v>
                </c:pt>
                <c:pt idx="5002">
                  <c:v>12476.304998458299</c:v>
                </c:pt>
                <c:pt idx="5003">
                  <c:v>12476.3201849712</c:v>
                </c:pt>
                <c:pt idx="5004">
                  <c:v>12476.340184970701</c:v>
                </c:pt>
                <c:pt idx="5005">
                  <c:v>12476.401236796601</c:v>
                </c:pt>
                <c:pt idx="5006">
                  <c:v>12476.633238382599</c:v>
                </c:pt>
                <c:pt idx="5007">
                  <c:v>12477.020508027599</c:v>
                </c:pt>
                <c:pt idx="5008">
                  <c:v>12477.051587321699</c:v>
                </c:pt>
                <c:pt idx="5009">
                  <c:v>12477.1202698489</c:v>
                </c:pt>
                <c:pt idx="5010">
                  <c:v>12477.1205080254</c:v>
                </c:pt>
                <c:pt idx="5011">
                  <c:v>12477.169723078599</c:v>
                </c:pt>
                <c:pt idx="5012">
                  <c:v>12477.200508023599</c:v>
                </c:pt>
                <c:pt idx="5013">
                  <c:v>12477.3449984584</c:v>
                </c:pt>
                <c:pt idx="5014">
                  <c:v>12477.4412367967</c:v>
                </c:pt>
                <c:pt idx="5015">
                  <c:v>12477.462891195701</c:v>
                </c:pt>
                <c:pt idx="5016">
                  <c:v>12477.5128434812</c:v>
                </c:pt>
                <c:pt idx="5017">
                  <c:v>12477.5328434808</c:v>
                </c:pt>
                <c:pt idx="5018">
                  <c:v>12477.5528434803</c:v>
                </c:pt>
                <c:pt idx="5019">
                  <c:v>12477.6732383826</c:v>
                </c:pt>
                <c:pt idx="5020">
                  <c:v>12477.909182749399</c:v>
                </c:pt>
                <c:pt idx="5021">
                  <c:v>12478.084222842001</c:v>
                </c:pt>
                <c:pt idx="5022">
                  <c:v>12478.0915873218</c:v>
                </c:pt>
                <c:pt idx="5023">
                  <c:v>12478.104222841501</c:v>
                </c:pt>
                <c:pt idx="5024">
                  <c:v>12478.124222841099</c:v>
                </c:pt>
                <c:pt idx="5025">
                  <c:v>12478.160269849001</c:v>
                </c:pt>
                <c:pt idx="5026">
                  <c:v>12478.384998458399</c:v>
                </c:pt>
                <c:pt idx="5027">
                  <c:v>12478.4049984584</c:v>
                </c:pt>
                <c:pt idx="5028">
                  <c:v>12478.4249984584</c:v>
                </c:pt>
                <c:pt idx="5029">
                  <c:v>12478.481236796701</c:v>
                </c:pt>
                <c:pt idx="5030">
                  <c:v>12478.562891195799</c:v>
                </c:pt>
                <c:pt idx="5031">
                  <c:v>12478.574931425899</c:v>
                </c:pt>
                <c:pt idx="5032">
                  <c:v>12478.592843480399</c:v>
                </c:pt>
                <c:pt idx="5033">
                  <c:v>12478.5949314259</c:v>
                </c:pt>
                <c:pt idx="5034">
                  <c:v>12478.713238382699</c:v>
                </c:pt>
                <c:pt idx="5035">
                  <c:v>12478.9696291293</c:v>
                </c:pt>
                <c:pt idx="5036">
                  <c:v>12479.131587321801</c:v>
                </c:pt>
                <c:pt idx="5037">
                  <c:v>12479.200269849</c:v>
                </c:pt>
                <c:pt idx="5038">
                  <c:v>12479.5212367967</c:v>
                </c:pt>
                <c:pt idx="5039">
                  <c:v>12479.6328434804</c:v>
                </c:pt>
                <c:pt idx="5040">
                  <c:v>12479.6528434799</c:v>
                </c:pt>
                <c:pt idx="5041">
                  <c:v>12479.6628911959</c:v>
                </c:pt>
                <c:pt idx="5042">
                  <c:v>12479.6728434795</c:v>
                </c:pt>
                <c:pt idx="5043">
                  <c:v>12479.7532383827</c:v>
                </c:pt>
                <c:pt idx="5044">
                  <c:v>12479.971888374501</c:v>
                </c:pt>
                <c:pt idx="5045">
                  <c:v>12480.009629129399</c:v>
                </c:pt>
                <c:pt idx="5046">
                  <c:v>12480.0296291289</c:v>
                </c:pt>
                <c:pt idx="5047">
                  <c:v>12480.1715873219</c:v>
                </c:pt>
                <c:pt idx="5048">
                  <c:v>12480.204222841099</c:v>
                </c:pt>
                <c:pt idx="5049">
                  <c:v>12480.223977028299</c:v>
                </c:pt>
                <c:pt idx="5050">
                  <c:v>12480.2439770284</c:v>
                </c:pt>
                <c:pt idx="5051">
                  <c:v>12480.2639770284</c:v>
                </c:pt>
                <c:pt idx="5052">
                  <c:v>12480.283977028401</c:v>
                </c:pt>
                <c:pt idx="5053">
                  <c:v>12480.303977028399</c:v>
                </c:pt>
                <c:pt idx="5054">
                  <c:v>12480.561236796701</c:v>
                </c:pt>
                <c:pt idx="5055">
                  <c:v>12480.704136365999</c:v>
                </c:pt>
                <c:pt idx="5056">
                  <c:v>12480.712843479499</c:v>
                </c:pt>
                <c:pt idx="5057">
                  <c:v>12480.793238382699</c:v>
                </c:pt>
                <c:pt idx="5058">
                  <c:v>12481.069629129001</c:v>
                </c:pt>
                <c:pt idx="5059">
                  <c:v>12481.211587321901</c:v>
                </c:pt>
                <c:pt idx="5060">
                  <c:v>12481.2802698491</c:v>
                </c:pt>
                <c:pt idx="5061">
                  <c:v>12481.6012367967</c:v>
                </c:pt>
                <c:pt idx="5062">
                  <c:v>12481.700087307299</c:v>
                </c:pt>
                <c:pt idx="5063">
                  <c:v>12481.7528434796</c:v>
                </c:pt>
                <c:pt idx="5064">
                  <c:v>12481.8332383828</c:v>
                </c:pt>
                <c:pt idx="5065">
                  <c:v>12482.109629129</c:v>
                </c:pt>
                <c:pt idx="5066">
                  <c:v>12482.1296291286</c:v>
                </c:pt>
                <c:pt idx="5067">
                  <c:v>12482.2515873219</c:v>
                </c:pt>
                <c:pt idx="5068">
                  <c:v>12482.3202698491</c:v>
                </c:pt>
                <c:pt idx="5069">
                  <c:v>12482.383977028499</c:v>
                </c:pt>
                <c:pt idx="5070">
                  <c:v>12482.4039770285</c:v>
                </c:pt>
                <c:pt idx="5071">
                  <c:v>12482.5633421074</c:v>
                </c:pt>
                <c:pt idx="5072">
                  <c:v>12482.6412367967</c:v>
                </c:pt>
                <c:pt idx="5073">
                  <c:v>12482.6903322414</c:v>
                </c:pt>
                <c:pt idx="5074">
                  <c:v>12482.7400873074</c:v>
                </c:pt>
                <c:pt idx="5075">
                  <c:v>12482.792843479599</c:v>
                </c:pt>
                <c:pt idx="5076">
                  <c:v>12482.873238382799</c:v>
                </c:pt>
                <c:pt idx="5077">
                  <c:v>12483.169629128601</c:v>
                </c:pt>
                <c:pt idx="5078">
                  <c:v>12483.291587322001</c:v>
                </c:pt>
                <c:pt idx="5079">
                  <c:v>12483.360269849099</c:v>
                </c:pt>
                <c:pt idx="5080">
                  <c:v>12483.603342107401</c:v>
                </c:pt>
                <c:pt idx="5081">
                  <c:v>12483.6812367967</c:v>
                </c:pt>
                <c:pt idx="5082">
                  <c:v>12483.730332241401</c:v>
                </c:pt>
                <c:pt idx="5083">
                  <c:v>12483.780087307399</c:v>
                </c:pt>
                <c:pt idx="5084">
                  <c:v>12483.822891197</c:v>
                </c:pt>
                <c:pt idx="5085">
                  <c:v>12483.8328434797</c:v>
                </c:pt>
                <c:pt idx="5086">
                  <c:v>12483.9132383828</c:v>
                </c:pt>
                <c:pt idx="5087">
                  <c:v>12483.933238382901</c:v>
                </c:pt>
                <c:pt idx="5088">
                  <c:v>12484.2096291286</c:v>
                </c:pt>
                <c:pt idx="5089">
                  <c:v>12484.2296291282</c:v>
                </c:pt>
                <c:pt idx="5090">
                  <c:v>12484.331587322</c:v>
                </c:pt>
                <c:pt idx="5091">
                  <c:v>12484.4002698492</c:v>
                </c:pt>
                <c:pt idx="5092">
                  <c:v>12484.4839770286</c:v>
                </c:pt>
                <c:pt idx="5093">
                  <c:v>12484.5039770286</c:v>
                </c:pt>
                <c:pt idx="5094">
                  <c:v>12484.6433421075</c:v>
                </c:pt>
                <c:pt idx="5095">
                  <c:v>12484.7212367967</c:v>
                </c:pt>
                <c:pt idx="5096">
                  <c:v>12484.8200873074</c:v>
                </c:pt>
                <c:pt idx="5097">
                  <c:v>12484.872843479699</c:v>
                </c:pt>
                <c:pt idx="5098">
                  <c:v>12484.9732383829</c:v>
                </c:pt>
                <c:pt idx="5099">
                  <c:v>12485.269629128201</c:v>
                </c:pt>
                <c:pt idx="5100">
                  <c:v>12485.371587322001</c:v>
                </c:pt>
                <c:pt idx="5101">
                  <c:v>12485.440269849199</c:v>
                </c:pt>
                <c:pt idx="5102">
                  <c:v>12485.683342107501</c:v>
                </c:pt>
                <c:pt idx="5103">
                  <c:v>12485.761236796699</c:v>
                </c:pt>
                <c:pt idx="5104">
                  <c:v>12485.810332241401</c:v>
                </c:pt>
                <c:pt idx="5105">
                  <c:v>12485.860087307499</c:v>
                </c:pt>
                <c:pt idx="5106">
                  <c:v>12486.0132383829</c:v>
                </c:pt>
                <c:pt idx="5107">
                  <c:v>12486.3096291283</c:v>
                </c:pt>
                <c:pt idx="5108">
                  <c:v>12486.3296291278</c:v>
                </c:pt>
                <c:pt idx="5109">
                  <c:v>12486.3496291274</c:v>
                </c:pt>
                <c:pt idx="5110">
                  <c:v>12486.4115873221</c:v>
                </c:pt>
                <c:pt idx="5111">
                  <c:v>12486.4802698493</c:v>
                </c:pt>
                <c:pt idx="5112">
                  <c:v>12486.5839770287</c:v>
                </c:pt>
                <c:pt idx="5113">
                  <c:v>12486.603977028701</c:v>
                </c:pt>
                <c:pt idx="5114">
                  <c:v>12486.7233421076</c:v>
                </c:pt>
                <c:pt idx="5115">
                  <c:v>12486.8012367967</c:v>
                </c:pt>
                <c:pt idx="5116">
                  <c:v>12486.8503322414</c:v>
                </c:pt>
                <c:pt idx="5117">
                  <c:v>12486.9000873075</c:v>
                </c:pt>
                <c:pt idx="5118">
                  <c:v>12486.952843479799</c:v>
                </c:pt>
                <c:pt idx="5119">
                  <c:v>12487.053238383</c:v>
                </c:pt>
                <c:pt idx="5120">
                  <c:v>12487.073238383</c:v>
                </c:pt>
                <c:pt idx="5121">
                  <c:v>12487.3896291274</c:v>
                </c:pt>
                <c:pt idx="5122">
                  <c:v>12487.451587322101</c:v>
                </c:pt>
                <c:pt idx="5123">
                  <c:v>12487.520269849299</c:v>
                </c:pt>
                <c:pt idx="5124">
                  <c:v>12487.763342107601</c:v>
                </c:pt>
                <c:pt idx="5125">
                  <c:v>12487.841236796699</c:v>
                </c:pt>
                <c:pt idx="5126">
                  <c:v>12487.890332241401</c:v>
                </c:pt>
                <c:pt idx="5127">
                  <c:v>12487.940087307499</c:v>
                </c:pt>
                <c:pt idx="5128">
                  <c:v>12487.9928434798</c:v>
                </c:pt>
                <c:pt idx="5129">
                  <c:v>12488.113238383001</c:v>
                </c:pt>
                <c:pt idx="5130">
                  <c:v>12488.4296291274</c:v>
                </c:pt>
                <c:pt idx="5131">
                  <c:v>12488.449629127001</c:v>
                </c:pt>
                <c:pt idx="5132">
                  <c:v>12488.469629126599</c:v>
                </c:pt>
                <c:pt idx="5133">
                  <c:v>12488.4915873222</c:v>
                </c:pt>
                <c:pt idx="5134">
                  <c:v>12488.5602698493</c:v>
                </c:pt>
                <c:pt idx="5135">
                  <c:v>12488.683977028801</c:v>
                </c:pt>
                <c:pt idx="5136">
                  <c:v>12488.758327064499</c:v>
                </c:pt>
                <c:pt idx="5137">
                  <c:v>12488.8033421076</c:v>
                </c:pt>
                <c:pt idx="5138">
                  <c:v>12488.8812367967</c:v>
                </c:pt>
                <c:pt idx="5139">
                  <c:v>12488.9303322414</c:v>
                </c:pt>
                <c:pt idx="5140">
                  <c:v>12488.9800873076</c:v>
                </c:pt>
                <c:pt idx="5141">
                  <c:v>12489.032843479799</c:v>
                </c:pt>
                <c:pt idx="5142">
                  <c:v>12489.1532383831</c:v>
                </c:pt>
                <c:pt idx="5143">
                  <c:v>12489.4624832645</c:v>
                </c:pt>
                <c:pt idx="5144">
                  <c:v>12489.5096291266</c:v>
                </c:pt>
                <c:pt idx="5145">
                  <c:v>12489.531587322201</c:v>
                </c:pt>
                <c:pt idx="5146">
                  <c:v>12489.600269849399</c:v>
                </c:pt>
                <c:pt idx="5147">
                  <c:v>12489.7239770288</c:v>
                </c:pt>
                <c:pt idx="5148">
                  <c:v>12489.843342107701</c:v>
                </c:pt>
                <c:pt idx="5149">
                  <c:v>12489.921236796799</c:v>
                </c:pt>
                <c:pt idx="5150">
                  <c:v>12489.970332241401</c:v>
                </c:pt>
                <c:pt idx="5151">
                  <c:v>12490.0113097187</c:v>
                </c:pt>
                <c:pt idx="5152">
                  <c:v>12490.020087307599</c:v>
                </c:pt>
                <c:pt idx="5153">
                  <c:v>12490.0728434799</c:v>
                </c:pt>
                <c:pt idx="5154">
                  <c:v>12490.193238383101</c:v>
                </c:pt>
                <c:pt idx="5155">
                  <c:v>12490.213238383099</c:v>
                </c:pt>
                <c:pt idx="5156">
                  <c:v>12490.420810735301</c:v>
                </c:pt>
                <c:pt idx="5157">
                  <c:v>12490.549629126601</c:v>
                </c:pt>
                <c:pt idx="5158">
                  <c:v>12490.5715873222</c:v>
                </c:pt>
                <c:pt idx="5159">
                  <c:v>12490.6402698494</c:v>
                </c:pt>
                <c:pt idx="5160">
                  <c:v>12490.763977028801</c:v>
                </c:pt>
                <c:pt idx="5161">
                  <c:v>12490.8833421077</c:v>
                </c:pt>
                <c:pt idx="5162">
                  <c:v>12490.9612367968</c:v>
                </c:pt>
                <c:pt idx="5163">
                  <c:v>12491.0103322414</c:v>
                </c:pt>
                <c:pt idx="5164">
                  <c:v>12491.0600873077</c:v>
                </c:pt>
                <c:pt idx="5165">
                  <c:v>12491.112843479899</c:v>
                </c:pt>
                <c:pt idx="5166">
                  <c:v>12491.2532383832</c:v>
                </c:pt>
                <c:pt idx="5167">
                  <c:v>12491.680269849399</c:v>
                </c:pt>
                <c:pt idx="5168">
                  <c:v>12491.923342107701</c:v>
                </c:pt>
                <c:pt idx="5169">
                  <c:v>12492.001236796799</c:v>
                </c:pt>
                <c:pt idx="5170">
                  <c:v>12492.050332241401</c:v>
                </c:pt>
                <c:pt idx="5171">
                  <c:v>12492.100087307699</c:v>
                </c:pt>
                <c:pt idx="5172">
                  <c:v>12492.1528434799</c:v>
                </c:pt>
                <c:pt idx="5173">
                  <c:v>12492.293238383199</c:v>
                </c:pt>
                <c:pt idx="5174">
                  <c:v>12492.5670644976</c:v>
                </c:pt>
                <c:pt idx="5175">
                  <c:v>12492.582483264599</c:v>
                </c:pt>
                <c:pt idx="5176">
                  <c:v>12492.5870644971</c:v>
                </c:pt>
                <c:pt idx="5177">
                  <c:v>12492.6070644967</c:v>
                </c:pt>
                <c:pt idx="5178">
                  <c:v>12492.627064496201</c:v>
                </c:pt>
                <c:pt idx="5179">
                  <c:v>12492.6515873223</c:v>
                </c:pt>
                <c:pt idx="5180">
                  <c:v>12492.7202698495</c:v>
                </c:pt>
                <c:pt idx="5181">
                  <c:v>12492.9479281734</c:v>
                </c:pt>
                <c:pt idx="5182">
                  <c:v>12492.9633421078</c:v>
                </c:pt>
                <c:pt idx="5183">
                  <c:v>12493.003997326399</c:v>
                </c:pt>
                <c:pt idx="5184">
                  <c:v>12493.0412367968</c:v>
                </c:pt>
                <c:pt idx="5185">
                  <c:v>12493.0903322414</c:v>
                </c:pt>
                <c:pt idx="5186">
                  <c:v>12493.1400873077</c:v>
                </c:pt>
                <c:pt idx="5187">
                  <c:v>12493.192843479999</c:v>
                </c:pt>
                <c:pt idx="5188">
                  <c:v>12493.3332383832</c:v>
                </c:pt>
                <c:pt idx="5189">
                  <c:v>12493.691587322301</c:v>
                </c:pt>
                <c:pt idx="5190">
                  <c:v>12493.760269849499</c:v>
                </c:pt>
                <c:pt idx="5191">
                  <c:v>12494.003342107801</c:v>
                </c:pt>
                <c:pt idx="5192">
                  <c:v>12494.081236796799</c:v>
                </c:pt>
                <c:pt idx="5193">
                  <c:v>12494.130332241401</c:v>
                </c:pt>
                <c:pt idx="5194">
                  <c:v>12494.180087307799</c:v>
                </c:pt>
                <c:pt idx="5195">
                  <c:v>12494.23284348</c:v>
                </c:pt>
                <c:pt idx="5196">
                  <c:v>12494.373238383299</c:v>
                </c:pt>
                <c:pt idx="5197">
                  <c:v>12494.8002698495</c:v>
                </c:pt>
                <c:pt idx="5198">
                  <c:v>12495.0433421079</c:v>
                </c:pt>
                <c:pt idx="5199">
                  <c:v>12495.1212367968</c:v>
                </c:pt>
                <c:pt idx="5200">
                  <c:v>12495.1703322414</c:v>
                </c:pt>
                <c:pt idx="5201">
                  <c:v>12495.2200873078</c:v>
                </c:pt>
                <c:pt idx="5202">
                  <c:v>12495.272843480099</c:v>
                </c:pt>
                <c:pt idx="5203">
                  <c:v>12495.311378647501</c:v>
                </c:pt>
                <c:pt idx="5204">
                  <c:v>12495.4132383833</c:v>
                </c:pt>
                <c:pt idx="5205">
                  <c:v>12495.840269849599</c:v>
                </c:pt>
                <c:pt idx="5206">
                  <c:v>12495.895838963799</c:v>
                </c:pt>
                <c:pt idx="5207">
                  <c:v>12495.8991128616</c:v>
                </c:pt>
                <c:pt idx="5208">
                  <c:v>12496.083342107901</c:v>
                </c:pt>
                <c:pt idx="5209">
                  <c:v>12496.161236796799</c:v>
                </c:pt>
                <c:pt idx="5210">
                  <c:v>12496.2103322414</c:v>
                </c:pt>
                <c:pt idx="5211">
                  <c:v>12496.260087307801</c:v>
                </c:pt>
                <c:pt idx="5212">
                  <c:v>12496.3128434801</c:v>
                </c:pt>
                <c:pt idx="5213">
                  <c:v>12496.3513786476</c:v>
                </c:pt>
                <c:pt idx="5214">
                  <c:v>12496.453238383399</c:v>
                </c:pt>
                <c:pt idx="5215">
                  <c:v>12496.8115873225</c:v>
                </c:pt>
                <c:pt idx="5216">
                  <c:v>12496.8802698496</c:v>
                </c:pt>
                <c:pt idx="5217">
                  <c:v>12497.1233421079</c:v>
                </c:pt>
                <c:pt idx="5218">
                  <c:v>12497.2012367968</c:v>
                </c:pt>
                <c:pt idx="5219">
                  <c:v>12497.3000873079</c:v>
                </c:pt>
                <c:pt idx="5220">
                  <c:v>12497.352843480099</c:v>
                </c:pt>
                <c:pt idx="5221">
                  <c:v>12497.391378647601</c:v>
                </c:pt>
                <c:pt idx="5222">
                  <c:v>12497.4932383834</c:v>
                </c:pt>
                <c:pt idx="5223">
                  <c:v>12497.851587322501</c:v>
                </c:pt>
                <c:pt idx="5224">
                  <c:v>12497.920269849699</c:v>
                </c:pt>
                <c:pt idx="5225">
                  <c:v>12498.0175223229</c:v>
                </c:pt>
                <c:pt idx="5226">
                  <c:v>12498.0375223224</c:v>
                </c:pt>
                <c:pt idx="5227">
                  <c:v>12498.057522322</c:v>
                </c:pt>
                <c:pt idx="5228">
                  <c:v>12498.077522321601</c:v>
                </c:pt>
                <c:pt idx="5229">
                  <c:v>12498.097522321101</c:v>
                </c:pt>
                <c:pt idx="5230">
                  <c:v>12498.117522320699</c:v>
                </c:pt>
                <c:pt idx="5231">
                  <c:v>12498.137522320199</c:v>
                </c:pt>
                <c:pt idx="5232">
                  <c:v>12498.1575223198</c:v>
                </c:pt>
                <c:pt idx="5233">
                  <c:v>12498.163342108001</c:v>
                </c:pt>
                <c:pt idx="5234">
                  <c:v>12498.1775223193</c:v>
                </c:pt>
                <c:pt idx="5235">
                  <c:v>12498.1975223189</c:v>
                </c:pt>
                <c:pt idx="5236">
                  <c:v>12498.2175223184</c:v>
                </c:pt>
                <c:pt idx="5237">
                  <c:v>12498.237522318001</c:v>
                </c:pt>
                <c:pt idx="5238">
                  <c:v>12498.241236796801</c:v>
                </c:pt>
                <c:pt idx="5239">
                  <c:v>12498.257522317501</c:v>
                </c:pt>
                <c:pt idx="5240">
                  <c:v>12498.277522317099</c:v>
                </c:pt>
                <c:pt idx="5241">
                  <c:v>12498.2903322413</c:v>
                </c:pt>
                <c:pt idx="5242">
                  <c:v>12498.297522316599</c:v>
                </c:pt>
                <c:pt idx="5243">
                  <c:v>12498.3175223162</c:v>
                </c:pt>
                <c:pt idx="5244">
                  <c:v>12498.3375223157</c:v>
                </c:pt>
                <c:pt idx="5245">
                  <c:v>12498.340087307901</c:v>
                </c:pt>
                <c:pt idx="5246">
                  <c:v>12498.3575223153</c:v>
                </c:pt>
                <c:pt idx="5247">
                  <c:v>12498.3775223148</c:v>
                </c:pt>
                <c:pt idx="5248">
                  <c:v>12498.3928434802</c:v>
                </c:pt>
                <c:pt idx="5249">
                  <c:v>12498.397522314401</c:v>
                </c:pt>
                <c:pt idx="5250">
                  <c:v>12498.417522313999</c:v>
                </c:pt>
                <c:pt idx="5251">
                  <c:v>12498.4313786476</c:v>
                </c:pt>
                <c:pt idx="5252">
                  <c:v>12498.437522313499</c:v>
                </c:pt>
                <c:pt idx="5253">
                  <c:v>12498.4575223131</c:v>
                </c:pt>
                <c:pt idx="5254">
                  <c:v>12498.4775223126</c:v>
                </c:pt>
                <c:pt idx="5255">
                  <c:v>12498.4975223122</c:v>
                </c:pt>
                <c:pt idx="5256">
                  <c:v>12498.5175223117</c:v>
                </c:pt>
                <c:pt idx="5257">
                  <c:v>12498.533238383399</c:v>
                </c:pt>
                <c:pt idx="5258">
                  <c:v>12498.537522311301</c:v>
                </c:pt>
                <c:pt idx="5259">
                  <c:v>12498.557522310801</c:v>
                </c:pt>
                <c:pt idx="5260">
                  <c:v>12498.577522310399</c:v>
                </c:pt>
                <c:pt idx="5261">
                  <c:v>12498.597522309899</c:v>
                </c:pt>
                <c:pt idx="5262">
                  <c:v>12498.6175223095</c:v>
                </c:pt>
                <c:pt idx="5263">
                  <c:v>12498.6206652456</c:v>
                </c:pt>
                <c:pt idx="5264">
                  <c:v>12498.637522309</c:v>
                </c:pt>
                <c:pt idx="5265">
                  <c:v>12498.6575223086</c:v>
                </c:pt>
                <c:pt idx="5266">
                  <c:v>12498.6775223081</c:v>
                </c:pt>
                <c:pt idx="5267">
                  <c:v>12498.697522307701</c:v>
                </c:pt>
                <c:pt idx="5268">
                  <c:v>12498.717522307201</c:v>
                </c:pt>
                <c:pt idx="5269">
                  <c:v>12498.737522306799</c:v>
                </c:pt>
                <c:pt idx="5270">
                  <c:v>12498.7575223064</c:v>
                </c:pt>
                <c:pt idx="5271">
                  <c:v>12498.7775223059</c:v>
                </c:pt>
                <c:pt idx="5272">
                  <c:v>12498.7975223055</c:v>
                </c:pt>
                <c:pt idx="5273">
                  <c:v>12498.817522305</c:v>
                </c:pt>
                <c:pt idx="5274">
                  <c:v>12498.8375223046</c:v>
                </c:pt>
                <c:pt idx="5275">
                  <c:v>12498.857522304101</c:v>
                </c:pt>
                <c:pt idx="5276">
                  <c:v>12498.877522303699</c:v>
                </c:pt>
                <c:pt idx="5277">
                  <c:v>12498.8915873225</c:v>
                </c:pt>
                <c:pt idx="5278">
                  <c:v>12498.897522303199</c:v>
                </c:pt>
                <c:pt idx="5279">
                  <c:v>12498.9175223028</c:v>
                </c:pt>
                <c:pt idx="5280">
                  <c:v>12498.9375223023</c:v>
                </c:pt>
                <c:pt idx="5281">
                  <c:v>12498.9575223019</c:v>
                </c:pt>
                <c:pt idx="5282">
                  <c:v>12498.9602698497</c:v>
                </c:pt>
                <c:pt idx="5283">
                  <c:v>12498.9775223014</c:v>
                </c:pt>
                <c:pt idx="5284">
                  <c:v>12498.997522301001</c:v>
                </c:pt>
                <c:pt idx="5285">
                  <c:v>12499.017522300501</c:v>
                </c:pt>
                <c:pt idx="5286">
                  <c:v>12499.037522300099</c:v>
                </c:pt>
                <c:pt idx="5287">
                  <c:v>12499.057522299699</c:v>
                </c:pt>
                <c:pt idx="5288">
                  <c:v>12499.0775222992</c:v>
                </c:pt>
                <c:pt idx="5289">
                  <c:v>12499.0829992117</c:v>
                </c:pt>
                <c:pt idx="5290">
                  <c:v>12499.0975222988</c:v>
                </c:pt>
                <c:pt idx="5291">
                  <c:v>12499.1175222983</c:v>
                </c:pt>
                <c:pt idx="5292">
                  <c:v>12499.1375222979</c:v>
                </c:pt>
                <c:pt idx="5293">
                  <c:v>12499.157522297401</c:v>
                </c:pt>
                <c:pt idx="5294">
                  <c:v>12499.177522297001</c:v>
                </c:pt>
                <c:pt idx="5295">
                  <c:v>12499.197522296499</c:v>
                </c:pt>
                <c:pt idx="5296">
                  <c:v>12499.203342108</c:v>
                </c:pt>
                <c:pt idx="5297">
                  <c:v>12499.2175222961</c:v>
                </c:pt>
                <c:pt idx="5298">
                  <c:v>12499.2375222956</c:v>
                </c:pt>
                <c:pt idx="5299">
                  <c:v>12499.2575222952</c:v>
                </c:pt>
                <c:pt idx="5300">
                  <c:v>12499.2775222947</c:v>
                </c:pt>
                <c:pt idx="5301">
                  <c:v>12499.2812367968</c:v>
                </c:pt>
                <c:pt idx="5302">
                  <c:v>12499.297522294301</c:v>
                </c:pt>
                <c:pt idx="5303">
                  <c:v>12499.317522293801</c:v>
                </c:pt>
                <c:pt idx="5304">
                  <c:v>12499.330332241299</c:v>
                </c:pt>
                <c:pt idx="5305">
                  <c:v>12499.337522293399</c:v>
                </c:pt>
                <c:pt idx="5306">
                  <c:v>12499.357522292899</c:v>
                </c:pt>
                <c:pt idx="5307">
                  <c:v>12499.3602698501</c:v>
                </c:pt>
                <c:pt idx="5308">
                  <c:v>12499.3775222925</c:v>
                </c:pt>
                <c:pt idx="5309">
                  <c:v>12499.380087308</c:v>
                </c:pt>
                <c:pt idx="5310">
                  <c:v>12499.3975222921</c:v>
                </c:pt>
                <c:pt idx="5311">
                  <c:v>12499.4175222916</c:v>
                </c:pt>
                <c:pt idx="5312">
                  <c:v>12499.432843480199</c:v>
                </c:pt>
                <c:pt idx="5313">
                  <c:v>12499.4375222912</c:v>
                </c:pt>
                <c:pt idx="5314">
                  <c:v>12499.457522290701</c:v>
                </c:pt>
                <c:pt idx="5315">
                  <c:v>12499.4713786477</c:v>
                </c:pt>
                <c:pt idx="5316">
                  <c:v>12499.477522290301</c:v>
                </c:pt>
                <c:pt idx="5317">
                  <c:v>12499.497522289799</c:v>
                </c:pt>
                <c:pt idx="5318">
                  <c:v>12499.517522289399</c:v>
                </c:pt>
                <c:pt idx="5319">
                  <c:v>12499.5732383835</c:v>
                </c:pt>
                <c:pt idx="5320">
                  <c:v>12499.6365493431</c:v>
                </c:pt>
                <c:pt idx="5321">
                  <c:v>12499.660665245699</c:v>
                </c:pt>
                <c:pt idx="5322">
                  <c:v>12499.931587322601</c:v>
                </c:pt>
                <c:pt idx="5323">
                  <c:v>12500.000269849699</c:v>
                </c:pt>
                <c:pt idx="5324">
                  <c:v>12500.243342108</c:v>
                </c:pt>
                <c:pt idx="5325">
                  <c:v>12500.321236796801</c:v>
                </c:pt>
                <c:pt idx="5326">
                  <c:v>12500.3703322413</c:v>
                </c:pt>
                <c:pt idx="5327">
                  <c:v>12500.400269850101</c:v>
                </c:pt>
                <c:pt idx="5328">
                  <c:v>12500.420087308001</c:v>
                </c:pt>
                <c:pt idx="5329">
                  <c:v>12500.5113786477</c:v>
                </c:pt>
                <c:pt idx="5330">
                  <c:v>12500.552843478499</c:v>
                </c:pt>
                <c:pt idx="5331">
                  <c:v>12500.613238383499</c:v>
                </c:pt>
                <c:pt idx="5332">
                  <c:v>12500.7006652457</c:v>
                </c:pt>
                <c:pt idx="5333">
                  <c:v>12500.9715873226</c:v>
                </c:pt>
                <c:pt idx="5334">
                  <c:v>12500.981616790799</c:v>
                </c:pt>
                <c:pt idx="5335">
                  <c:v>12501.0402698498</c:v>
                </c:pt>
                <c:pt idx="5336">
                  <c:v>12501.2833421081</c:v>
                </c:pt>
                <c:pt idx="5337">
                  <c:v>12501.3612367968</c:v>
                </c:pt>
                <c:pt idx="5338">
                  <c:v>12501.410332241299</c:v>
                </c:pt>
                <c:pt idx="5339">
                  <c:v>12501.460087308</c:v>
                </c:pt>
                <c:pt idx="5340">
                  <c:v>12501.5513786477</c:v>
                </c:pt>
                <c:pt idx="5341">
                  <c:v>12501.6532383835</c:v>
                </c:pt>
                <c:pt idx="5342">
                  <c:v>12501.740665245799</c:v>
                </c:pt>
                <c:pt idx="5343">
                  <c:v>12502.0115873226</c:v>
                </c:pt>
                <c:pt idx="5344">
                  <c:v>12502.080269849799</c:v>
                </c:pt>
                <c:pt idx="5345">
                  <c:v>12502.3233421081</c:v>
                </c:pt>
                <c:pt idx="5346">
                  <c:v>12502.401236796801</c:v>
                </c:pt>
                <c:pt idx="5347">
                  <c:v>12502.4503322413</c:v>
                </c:pt>
                <c:pt idx="5348">
                  <c:v>12502.500087308101</c:v>
                </c:pt>
                <c:pt idx="5349">
                  <c:v>12502.510443490901</c:v>
                </c:pt>
                <c:pt idx="5350">
                  <c:v>12502.5913786478</c:v>
                </c:pt>
                <c:pt idx="5351">
                  <c:v>12502.693238383599</c:v>
                </c:pt>
                <c:pt idx="5352">
                  <c:v>12502.7806652458</c:v>
                </c:pt>
                <c:pt idx="5353">
                  <c:v>12502.982483264899</c:v>
                </c:pt>
                <c:pt idx="5354">
                  <c:v>12503.0515873227</c:v>
                </c:pt>
                <c:pt idx="5355">
                  <c:v>12503.1202698498</c:v>
                </c:pt>
                <c:pt idx="5356">
                  <c:v>12503.3633421082</c:v>
                </c:pt>
                <c:pt idx="5357">
                  <c:v>12503.4412367969</c:v>
                </c:pt>
                <c:pt idx="5358">
                  <c:v>12503.490332241299</c:v>
                </c:pt>
                <c:pt idx="5359">
                  <c:v>12503.5400873081</c:v>
                </c:pt>
                <c:pt idx="5360">
                  <c:v>12503.6118883769</c:v>
                </c:pt>
                <c:pt idx="5361">
                  <c:v>12503.6313786478</c:v>
                </c:pt>
                <c:pt idx="5362">
                  <c:v>12503.7332383836</c:v>
                </c:pt>
                <c:pt idx="5363">
                  <c:v>12503.836845563699</c:v>
                </c:pt>
                <c:pt idx="5364">
                  <c:v>12504.0915873227</c:v>
                </c:pt>
                <c:pt idx="5365">
                  <c:v>12504.160269849899</c:v>
                </c:pt>
                <c:pt idx="5366">
                  <c:v>12504.481236796901</c:v>
                </c:pt>
                <c:pt idx="5367">
                  <c:v>12504.5303322413</c:v>
                </c:pt>
                <c:pt idx="5368">
                  <c:v>12504.580087308101</c:v>
                </c:pt>
                <c:pt idx="5369">
                  <c:v>12504.671378647899</c:v>
                </c:pt>
                <c:pt idx="5370">
                  <c:v>12504.773238383699</c:v>
                </c:pt>
                <c:pt idx="5371">
                  <c:v>12505.062483264999</c:v>
                </c:pt>
                <c:pt idx="5372">
                  <c:v>12505.188187408199</c:v>
                </c:pt>
                <c:pt idx="5373">
                  <c:v>12505.2002698499</c:v>
                </c:pt>
                <c:pt idx="5374">
                  <c:v>12505.208187407799</c:v>
                </c:pt>
                <c:pt idx="5375">
                  <c:v>12505.360104969701</c:v>
                </c:pt>
                <c:pt idx="5376">
                  <c:v>12505.5212367969</c:v>
                </c:pt>
                <c:pt idx="5377">
                  <c:v>12505.570332241299</c:v>
                </c:pt>
                <c:pt idx="5378">
                  <c:v>12505.6200873082</c:v>
                </c:pt>
                <c:pt idx="5379">
                  <c:v>12505.7113786479</c:v>
                </c:pt>
                <c:pt idx="5380">
                  <c:v>12505.7318883761</c:v>
                </c:pt>
                <c:pt idx="5381">
                  <c:v>12505.8132383837</c:v>
                </c:pt>
                <c:pt idx="5382">
                  <c:v>12506.1715873228</c:v>
                </c:pt>
                <c:pt idx="5383">
                  <c:v>12506.240269849999</c:v>
                </c:pt>
                <c:pt idx="5384">
                  <c:v>12506.561236796901</c:v>
                </c:pt>
                <c:pt idx="5385">
                  <c:v>12506.6103322413</c:v>
                </c:pt>
                <c:pt idx="5386">
                  <c:v>12506.660087308201</c:v>
                </c:pt>
                <c:pt idx="5387">
                  <c:v>12506.751378647899</c:v>
                </c:pt>
                <c:pt idx="5388">
                  <c:v>12506.853238383699</c:v>
                </c:pt>
                <c:pt idx="5389">
                  <c:v>12507.28026985</c:v>
                </c:pt>
                <c:pt idx="5390">
                  <c:v>12507.6012367969</c:v>
                </c:pt>
                <c:pt idx="5391">
                  <c:v>12507.650332241299</c:v>
                </c:pt>
                <c:pt idx="5392">
                  <c:v>12507.7000873083</c:v>
                </c:pt>
                <c:pt idx="5393">
                  <c:v>12507.791378648</c:v>
                </c:pt>
                <c:pt idx="5394">
                  <c:v>12507.8518883753</c:v>
                </c:pt>
                <c:pt idx="5395">
                  <c:v>12507.8932383838</c:v>
                </c:pt>
                <c:pt idx="5396">
                  <c:v>12508.320269850001</c:v>
                </c:pt>
                <c:pt idx="5397">
                  <c:v>12508.641236796901</c:v>
                </c:pt>
                <c:pt idx="5398">
                  <c:v>12508.6903322413</c:v>
                </c:pt>
                <c:pt idx="5399">
                  <c:v>12508.740087308301</c:v>
                </c:pt>
                <c:pt idx="5400">
                  <c:v>12508.831378647999</c:v>
                </c:pt>
                <c:pt idx="5401">
                  <c:v>12508.933238383799</c:v>
                </c:pt>
                <c:pt idx="5402">
                  <c:v>12509.634931426001</c:v>
                </c:pt>
                <c:pt idx="5403">
                  <c:v>12509.6812367969</c:v>
                </c:pt>
                <c:pt idx="5404">
                  <c:v>12509.730332241301</c:v>
                </c:pt>
                <c:pt idx="5405">
                  <c:v>12509.7800873083</c:v>
                </c:pt>
                <c:pt idx="5406">
                  <c:v>12509.871378648</c:v>
                </c:pt>
                <c:pt idx="5407">
                  <c:v>12509.9732383838</c:v>
                </c:pt>
                <c:pt idx="5408">
                  <c:v>12510.674931426</c:v>
                </c:pt>
                <c:pt idx="5409">
                  <c:v>12510.7212367969</c:v>
                </c:pt>
                <c:pt idx="5410">
                  <c:v>12510.7703322413</c:v>
                </c:pt>
                <c:pt idx="5411">
                  <c:v>12510.820087308401</c:v>
                </c:pt>
                <c:pt idx="5412">
                  <c:v>12510.911378648099</c:v>
                </c:pt>
                <c:pt idx="5413">
                  <c:v>12511.013238383901</c:v>
                </c:pt>
                <c:pt idx="5414">
                  <c:v>12511.0332383839</c:v>
                </c:pt>
                <c:pt idx="5415">
                  <c:v>12511.0532383839</c:v>
                </c:pt>
                <c:pt idx="5416">
                  <c:v>12511.0732383839</c:v>
                </c:pt>
                <c:pt idx="5417">
                  <c:v>12511.093238383901</c:v>
                </c:pt>
                <c:pt idx="5418">
                  <c:v>12511.113238383999</c:v>
                </c:pt>
                <c:pt idx="5419">
                  <c:v>12511.133238384</c:v>
                </c:pt>
                <c:pt idx="5420">
                  <c:v>12511.153238384</c:v>
                </c:pt>
                <c:pt idx="5421">
                  <c:v>12511.173238384001</c:v>
                </c:pt>
                <c:pt idx="5422">
                  <c:v>12511.193238383999</c:v>
                </c:pt>
                <c:pt idx="5423">
                  <c:v>12511.2132383841</c:v>
                </c:pt>
                <c:pt idx="5424">
                  <c:v>12511.2332383841</c:v>
                </c:pt>
                <c:pt idx="5425">
                  <c:v>12511.253238384101</c:v>
                </c:pt>
                <c:pt idx="5426">
                  <c:v>12511.273238384099</c:v>
                </c:pt>
                <c:pt idx="5427">
                  <c:v>12511.2932383841</c:v>
                </c:pt>
                <c:pt idx="5428">
                  <c:v>12511.3132383842</c:v>
                </c:pt>
                <c:pt idx="5429">
                  <c:v>12511.333238384201</c:v>
                </c:pt>
                <c:pt idx="5430">
                  <c:v>12511.353238384199</c:v>
                </c:pt>
                <c:pt idx="5431">
                  <c:v>12511.5063991528</c:v>
                </c:pt>
                <c:pt idx="5432">
                  <c:v>12511.7612367969</c:v>
                </c:pt>
                <c:pt idx="5433">
                  <c:v>12511.810332241301</c:v>
                </c:pt>
                <c:pt idx="5434">
                  <c:v>12511.8600873084</c:v>
                </c:pt>
                <c:pt idx="5435">
                  <c:v>12511.9513786481</c:v>
                </c:pt>
                <c:pt idx="5436">
                  <c:v>12512.1268392317</c:v>
                </c:pt>
                <c:pt idx="5437">
                  <c:v>12512.3932383842</c:v>
                </c:pt>
                <c:pt idx="5438">
                  <c:v>12512.413238384201</c:v>
                </c:pt>
                <c:pt idx="5439">
                  <c:v>12512.433238384299</c:v>
                </c:pt>
                <c:pt idx="5440">
                  <c:v>12512.4532383843</c:v>
                </c:pt>
                <c:pt idx="5441">
                  <c:v>12512.4732383843</c:v>
                </c:pt>
                <c:pt idx="5442">
                  <c:v>12512.493238384301</c:v>
                </c:pt>
                <c:pt idx="5443">
                  <c:v>12512.513238384299</c:v>
                </c:pt>
                <c:pt idx="5444">
                  <c:v>12512.5332383844</c:v>
                </c:pt>
                <c:pt idx="5445">
                  <c:v>12512.546399152799</c:v>
                </c:pt>
                <c:pt idx="5446">
                  <c:v>12512.5532383844</c:v>
                </c:pt>
                <c:pt idx="5447">
                  <c:v>12512.573238384401</c:v>
                </c:pt>
                <c:pt idx="5448">
                  <c:v>12512.593238384399</c:v>
                </c:pt>
                <c:pt idx="5449">
                  <c:v>12512.8012367969</c:v>
                </c:pt>
                <c:pt idx="5450">
                  <c:v>12512.8503322413</c:v>
                </c:pt>
                <c:pt idx="5451">
                  <c:v>12512.900087308401</c:v>
                </c:pt>
                <c:pt idx="5452">
                  <c:v>12512.991378648199</c:v>
                </c:pt>
                <c:pt idx="5453">
                  <c:v>12513.7009282666</c:v>
                </c:pt>
                <c:pt idx="5454">
                  <c:v>12513.841236796899</c:v>
                </c:pt>
                <c:pt idx="5455">
                  <c:v>12513.890332241201</c:v>
                </c:pt>
                <c:pt idx="5456">
                  <c:v>12513.9400873085</c:v>
                </c:pt>
                <c:pt idx="5457">
                  <c:v>12514.0313786482</c:v>
                </c:pt>
                <c:pt idx="5458">
                  <c:v>12514.8812367969</c:v>
                </c:pt>
                <c:pt idx="5459">
                  <c:v>12514.9303322412</c:v>
                </c:pt>
                <c:pt idx="5460">
                  <c:v>12514.980087308501</c:v>
                </c:pt>
                <c:pt idx="5461">
                  <c:v>12515.071378648199</c:v>
                </c:pt>
                <c:pt idx="5462">
                  <c:v>12515.7132383845</c:v>
                </c:pt>
                <c:pt idx="5463">
                  <c:v>12515.921236796999</c:v>
                </c:pt>
                <c:pt idx="5464">
                  <c:v>12515.970332241201</c:v>
                </c:pt>
                <c:pt idx="5465">
                  <c:v>12516.0200873086</c:v>
                </c:pt>
                <c:pt idx="5466">
                  <c:v>12516.1113786483</c:v>
                </c:pt>
                <c:pt idx="5467">
                  <c:v>12516.640269850301</c:v>
                </c:pt>
                <c:pt idx="5468">
                  <c:v>12516.753238384599</c:v>
                </c:pt>
                <c:pt idx="5469">
                  <c:v>12516.961236797</c:v>
                </c:pt>
                <c:pt idx="5470">
                  <c:v>12517.0103322412</c:v>
                </c:pt>
                <c:pt idx="5471">
                  <c:v>12517.0600873086</c:v>
                </c:pt>
                <c:pt idx="5472">
                  <c:v>12517.151378648299</c:v>
                </c:pt>
                <c:pt idx="5473">
                  <c:v>12517.6802698504</c:v>
                </c:pt>
                <c:pt idx="5474">
                  <c:v>12517.7932383846</c:v>
                </c:pt>
                <c:pt idx="5475">
                  <c:v>12517.8132383846</c:v>
                </c:pt>
                <c:pt idx="5476">
                  <c:v>12518.001236796999</c:v>
                </c:pt>
                <c:pt idx="5477">
                  <c:v>12518.050332241201</c:v>
                </c:pt>
                <c:pt idx="5478">
                  <c:v>12518.1000873086</c:v>
                </c:pt>
                <c:pt idx="5479">
                  <c:v>12518.1913786483</c:v>
                </c:pt>
                <c:pt idx="5480">
                  <c:v>12518.7183270645</c:v>
                </c:pt>
                <c:pt idx="5481">
                  <c:v>12519.041236797</c:v>
                </c:pt>
                <c:pt idx="5482">
                  <c:v>12519.0903322412</c:v>
                </c:pt>
                <c:pt idx="5483">
                  <c:v>12519.1400873087</c:v>
                </c:pt>
                <c:pt idx="5484">
                  <c:v>12519.231378648399</c:v>
                </c:pt>
                <c:pt idx="5485">
                  <c:v>12519.601041587999</c:v>
                </c:pt>
                <c:pt idx="5486">
                  <c:v>12520.081236796999</c:v>
                </c:pt>
                <c:pt idx="5487">
                  <c:v>12520.1303322412</c:v>
                </c:pt>
                <c:pt idx="5488">
                  <c:v>12520.1800873087</c:v>
                </c:pt>
                <c:pt idx="5489">
                  <c:v>12520.2713786484</c:v>
                </c:pt>
                <c:pt idx="5490">
                  <c:v>12521.121236797</c:v>
                </c:pt>
                <c:pt idx="5491">
                  <c:v>12521.1703322412</c:v>
                </c:pt>
                <c:pt idx="5492">
                  <c:v>12521.2200873087</c:v>
                </c:pt>
                <c:pt idx="5493">
                  <c:v>12521.311378648499</c:v>
                </c:pt>
                <c:pt idx="5494">
                  <c:v>12522.161236796999</c:v>
                </c:pt>
                <c:pt idx="5495">
                  <c:v>12522.2103322412</c:v>
                </c:pt>
                <c:pt idx="5496">
                  <c:v>12522.260087308799</c:v>
                </c:pt>
                <c:pt idx="5497">
                  <c:v>12522.3513786485</c:v>
                </c:pt>
                <c:pt idx="5498">
                  <c:v>12523.201236797</c:v>
                </c:pt>
                <c:pt idx="5499">
                  <c:v>12523.250332241199</c:v>
                </c:pt>
                <c:pt idx="5500">
                  <c:v>12523.3000873088</c:v>
                </c:pt>
                <c:pt idx="5501">
                  <c:v>12523.391378648501</c:v>
                </c:pt>
                <c:pt idx="5502">
                  <c:v>12524.241236796999</c:v>
                </c:pt>
                <c:pt idx="5503">
                  <c:v>12524.261236797</c:v>
                </c:pt>
                <c:pt idx="5504">
                  <c:v>12524.281236797</c:v>
                </c:pt>
                <c:pt idx="5505">
                  <c:v>12524.2903322412</c:v>
                </c:pt>
                <c:pt idx="5506">
                  <c:v>12524.301236797</c:v>
                </c:pt>
                <c:pt idx="5507">
                  <c:v>12524.321236797001</c:v>
                </c:pt>
                <c:pt idx="5508">
                  <c:v>12524.340087308799</c:v>
                </c:pt>
                <c:pt idx="5509">
                  <c:v>12524.341236797</c:v>
                </c:pt>
                <c:pt idx="5510">
                  <c:v>12524.361236797</c:v>
                </c:pt>
                <c:pt idx="5511">
                  <c:v>12524.3812367969</c:v>
                </c:pt>
                <c:pt idx="5512">
                  <c:v>12524.401236796901</c:v>
                </c:pt>
                <c:pt idx="5513">
                  <c:v>12524.421236796899</c:v>
                </c:pt>
                <c:pt idx="5514">
                  <c:v>12524.4313786486</c:v>
                </c:pt>
                <c:pt idx="5515">
                  <c:v>12524.4412367969</c:v>
                </c:pt>
                <c:pt idx="5516">
                  <c:v>12524.4612367969</c:v>
                </c:pt>
                <c:pt idx="5517">
                  <c:v>12524.481236796901</c:v>
                </c:pt>
                <c:pt idx="5518">
                  <c:v>12524.501236796899</c:v>
                </c:pt>
                <c:pt idx="5519">
                  <c:v>12524.5212367969</c:v>
                </c:pt>
                <c:pt idx="5520">
                  <c:v>12524.5412367969</c:v>
                </c:pt>
                <c:pt idx="5521">
                  <c:v>12524.561236796901</c:v>
                </c:pt>
                <c:pt idx="5522">
                  <c:v>12524.581236796799</c:v>
                </c:pt>
                <c:pt idx="5523">
                  <c:v>12525.243997326201</c:v>
                </c:pt>
                <c:pt idx="5524">
                  <c:v>12525.330332241199</c:v>
                </c:pt>
                <c:pt idx="5525">
                  <c:v>12525.3800873089</c:v>
                </c:pt>
                <c:pt idx="5526">
                  <c:v>12525.471378648601</c:v>
                </c:pt>
                <c:pt idx="5527">
                  <c:v>12525.6212367968</c:v>
                </c:pt>
                <c:pt idx="5528">
                  <c:v>12526.2839973262</c:v>
                </c:pt>
                <c:pt idx="5529">
                  <c:v>12526.3703322412</c:v>
                </c:pt>
                <c:pt idx="5530">
                  <c:v>12526.420087308899</c:v>
                </c:pt>
                <c:pt idx="5531">
                  <c:v>12526.5113786486</c:v>
                </c:pt>
                <c:pt idx="5532">
                  <c:v>12526.661236796899</c:v>
                </c:pt>
                <c:pt idx="5533">
                  <c:v>12526.8554357704</c:v>
                </c:pt>
                <c:pt idx="5534">
                  <c:v>12527.323997326201</c:v>
                </c:pt>
                <c:pt idx="5535">
                  <c:v>12527.410332241199</c:v>
                </c:pt>
                <c:pt idx="5536">
                  <c:v>12527.460087309</c:v>
                </c:pt>
                <c:pt idx="5537">
                  <c:v>12527.551378648701</c:v>
                </c:pt>
                <c:pt idx="5538">
                  <c:v>12527.7012367969</c:v>
                </c:pt>
                <c:pt idx="5539">
                  <c:v>12528.2199593404</c:v>
                </c:pt>
                <c:pt idx="5540">
                  <c:v>12528.4503322412</c:v>
                </c:pt>
                <c:pt idx="5541">
                  <c:v>12528.500087308999</c:v>
                </c:pt>
                <c:pt idx="5542">
                  <c:v>12528.5913786487</c:v>
                </c:pt>
                <c:pt idx="5543">
                  <c:v>12529.259959340399</c:v>
                </c:pt>
                <c:pt idx="5544">
                  <c:v>12529.403997326201</c:v>
                </c:pt>
                <c:pt idx="5545">
                  <c:v>12529.631378648801</c:v>
                </c:pt>
                <c:pt idx="5546">
                  <c:v>12530.2999593404</c:v>
                </c:pt>
                <c:pt idx="5547">
                  <c:v>12530.6713786488</c:v>
                </c:pt>
                <c:pt idx="5548">
                  <c:v>12530.9838050827</c:v>
                </c:pt>
                <c:pt idx="5549">
                  <c:v>12531.339959340499</c:v>
                </c:pt>
                <c:pt idx="5550">
                  <c:v>12531.711378648801</c:v>
                </c:pt>
                <c:pt idx="5551">
                  <c:v>12532.3799593405</c:v>
                </c:pt>
                <c:pt idx="5552">
                  <c:v>12534.6903322411</c:v>
                </c:pt>
                <c:pt idx="5553">
                  <c:v>12534.740087309199</c:v>
                </c:pt>
                <c:pt idx="5554">
                  <c:v>12535.730332241101</c:v>
                </c:pt>
                <c:pt idx="5555">
                  <c:v>12535.7800873093</c:v>
                </c:pt>
                <c:pt idx="5556">
                  <c:v>12536.820087309299</c:v>
                </c:pt>
                <c:pt idx="5557">
                  <c:v>12537.173251041901</c:v>
                </c:pt>
                <c:pt idx="5558">
                  <c:v>12538.693454549601</c:v>
                </c:pt>
                <c:pt idx="5559">
                  <c:v>12553.4112932402</c:v>
                </c:pt>
                <c:pt idx="5560">
                  <c:v>12559.3279900774</c:v>
                </c:pt>
                <c:pt idx="5561">
                  <c:v>12567.218327063099</c:v>
                </c:pt>
                <c:pt idx="5562">
                  <c:v>12567.2383270631</c:v>
                </c:pt>
                <c:pt idx="5563">
                  <c:v>12567.2583270631</c:v>
                </c:pt>
                <c:pt idx="5564">
                  <c:v>12567.278327063101</c:v>
                </c:pt>
                <c:pt idx="5565">
                  <c:v>12567.298327063199</c:v>
                </c:pt>
                <c:pt idx="5566">
                  <c:v>12567.3183270632</c:v>
                </c:pt>
                <c:pt idx="5567">
                  <c:v>12567.3383270632</c:v>
                </c:pt>
                <c:pt idx="5568">
                  <c:v>12567.358327063201</c:v>
                </c:pt>
                <c:pt idx="5569">
                  <c:v>12567.378327063199</c:v>
                </c:pt>
                <c:pt idx="5570">
                  <c:v>12567.3983270633</c:v>
                </c:pt>
                <c:pt idx="5571">
                  <c:v>12567.4183270633</c:v>
                </c:pt>
                <c:pt idx="5572">
                  <c:v>12567.438327063301</c:v>
                </c:pt>
                <c:pt idx="5573">
                  <c:v>12567.458327063299</c:v>
                </c:pt>
                <c:pt idx="5574">
                  <c:v>12567.4783270633</c:v>
                </c:pt>
                <c:pt idx="5575">
                  <c:v>12567.4983270633</c:v>
                </c:pt>
                <c:pt idx="5576">
                  <c:v>12567.518327063401</c:v>
                </c:pt>
                <c:pt idx="5577">
                  <c:v>12567.538327063399</c:v>
                </c:pt>
                <c:pt idx="5578">
                  <c:v>12567.5583270634</c:v>
                </c:pt>
                <c:pt idx="5579">
                  <c:v>12567.5783270634</c:v>
                </c:pt>
                <c:pt idx="5580">
                  <c:v>12567.598327063401</c:v>
                </c:pt>
                <c:pt idx="5581">
                  <c:v>12567.618327063499</c:v>
                </c:pt>
                <c:pt idx="5582">
                  <c:v>12567.6383270635</c:v>
                </c:pt>
                <c:pt idx="5583">
                  <c:v>12567.6583270635</c:v>
                </c:pt>
                <c:pt idx="5584">
                  <c:v>12567.678327063501</c:v>
                </c:pt>
                <c:pt idx="5585">
                  <c:v>12567.698327063499</c:v>
                </c:pt>
                <c:pt idx="5586">
                  <c:v>12567.7183270636</c:v>
                </c:pt>
                <c:pt idx="5587">
                  <c:v>12567.7383270636</c:v>
                </c:pt>
                <c:pt idx="5588">
                  <c:v>12567.758327063601</c:v>
                </c:pt>
                <c:pt idx="5589">
                  <c:v>12567.778327063599</c:v>
                </c:pt>
                <c:pt idx="5590">
                  <c:v>12567.7983270636</c:v>
                </c:pt>
                <c:pt idx="5591">
                  <c:v>12567.8183270636</c:v>
                </c:pt>
                <c:pt idx="5592">
                  <c:v>12567.8383270637</c:v>
                </c:pt>
                <c:pt idx="5593">
                  <c:v>12567.858327063699</c:v>
                </c:pt>
                <c:pt idx="5594">
                  <c:v>12567.8783270637</c:v>
                </c:pt>
                <c:pt idx="5595">
                  <c:v>12567.8983270637</c:v>
                </c:pt>
                <c:pt idx="5596">
                  <c:v>12567.9183270637</c:v>
                </c:pt>
                <c:pt idx="5597">
                  <c:v>12567.938327063801</c:v>
                </c:pt>
                <c:pt idx="5598">
                  <c:v>12567.9583270638</c:v>
                </c:pt>
                <c:pt idx="5599">
                  <c:v>12567.9783270638</c:v>
                </c:pt>
                <c:pt idx="5600">
                  <c:v>12567.9983270638</c:v>
                </c:pt>
                <c:pt idx="5601">
                  <c:v>12568.018327063801</c:v>
                </c:pt>
                <c:pt idx="5602">
                  <c:v>12568.038327063899</c:v>
                </c:pt>
                <c:pt idx="5603">
                  <c:v>12568.0583270639</c:v>
                </c:pt>
                <c:pt idx="5604">
                  <c:v>12568.0783270639</c:v>
                </c:pt>
                <c:pt idx="5605">
                  <c:v>12568.098327063901</c:v>
                </c:pt>
                <c:pt idx="5606">
                  <c:v>12568.118327063899</c:v>
                </c:pt>
                <c:pt idx="5607">
                  <c:v>12568.1383270639</c:v>
                </c:pt>
                <c:pt idx="5608">
                  <c:v>12568.158327064</c:v>
                </c:pt>
                <c:pt idx="5609">
                  <c:v>12568.178327064001</c:v>
                </c:pt>
                <c:pt idx="5610">
                  <c:v>12568.198327063999</c:v>
                </c:pt>
                <c:pt idx="5611">
                  <c:v>12568.218327064</c:v>
                </c:pt>
                <c:pt idx="5612">
                  <c:v>12568.238327064</c:v>
                </c:pt>
                <c:pt idx="5613">
                  <c:v>12568.258327064101</c:v>
                </c:pt>
                <c:pt idx="5614">
                  <c:v>12568.278327064099</c:v>
                </c:pt>
                <c:pt idx="5615">
                  <c:v>12568.2983270641</c:v>
                </c:pt>
                <c:pt idx="5616">
                  <c:v>12568.3183270641</c:v>
                </c:pt>
                <c:pt idx="5617">
                  <c:v>12568.338327064101</c:v>
                </c:pt>
                <c:pt idx="5618">
                  <c:v>12568.358327064099</c:v>
                </c:pt>
                <c:pt idx="5619">
                  <c:v>12568.3783270642</c:v>
                </c:pt>
                <c:pt idx="5620">
                  <c:v>12568.3983270642</c:v>
                </c:pt>
                <c:pt idx="5621">
                  <c:v>12568.418327064201</c:v>
                </c:pt>
                <c:pt idx="5622">
                  <c:v>12568.438327064199</c:v>
                </c:pt>
                <c:pt idx="5623">
                  <c:v>12568.4583270642</c:v>
                </c:pt>
                <c:pt idx="5624">
                  <c:v>12568.4783270643</c:v>
                </c:pt>
                <c:pt idx="5625">
                  <c:v>12568.498327064301</c:v>
                </c:pt>
                <c:pt idx="5626">
                  <c:v>12568.518327064299</c:v>
                </c:pt>
                <c:pt idx="5627">
                  <c:v>12568.5383270643</c:v>
                </c:pt>
                <c:pt idx="5628">
                  <c:v>12568.5583270643</c:v>
                </c:pt>
                <c:pt idx="5629">
                  <c:v>12568.578327064401</c:v>
                </c:pt>
                <c:pt idx="5630">
                  <c:v>12568.598327064399</c:v>
                </c:pt>
                <c:pt idx="5631">
                  <c:v>12568.6183270644</c:v>
                </c:pt>
                <c:pt idx="5632">
                  <c:v>12568.6383270644</c:v>
                </c:pt>
                <c:pt idx="5633">
                  <c:v>12568.658327064401</c:v>
                </c:pt>
                <c:pt idx="5634">
                  <c:v>12568.6983270645</c:v>
                </c:pt>
                <c:pt idx="5635">
                  <c:v>12571.628351089001</c:v>
                </c:pt>
                <c:pt idx="5636">
                  <c:v>12571.6883510891</c:v>
                </c:pt>
                <c:pt idx="5637">
                  <c:v>12630.6144254915</c:v>
                </c:pt>
                <c:pt idx="5638">
                  <c:v>12634.251386014699</c:v>
                </c:pt>
                <c:pt idx="5639">
                  <c:v>12634.6703230403</c:v>
                </c:pt>
                <c:pt idx="5640">
                  <c:v>12634.729602801601</c:v>
                </c:pt>
                <c:pt idx="5641">
                  <c:v>12637.1497101364</c:v>
                </c:pt>
                <c:pt idx="5642">
                  <c:v>12637.3324063736</c:v>
                </c:pt>
                <c:pt idx="5643">
                  <c:v>12640.592712825601</c:v>
                </c:pt>
                <c:pt idx="5644">
                  <c:v>12640.925809296699</c:v>
                </c:pt>
                <c:pt idx="5645">
                  <c:v>12641.108505534899</c:v>
                </c:pt>
                <c:pt idx="5646">
                  <c:v>12643.718514774901</c:v>
                </c:pt>
                <c:pt idx="5647">
                  <c:v>12643.7658066069</c:v>
                </c:pt>
                <c:pt idx="5648">
                  <c:v>12643.788176035499</c:v>
                </c:pt>
                <c:pt idx="5649">
                  <c:v>12643.8367699878</c:v>
                </c:pt>
                <c:pt idx="5650">
                  <c:v>12645.128861822101</c:v>
                </c:pt>
                <c:pt idx="5651">
                  <c:v>12645.174525665099</c:v>
                </c:pt>
                <c:pt idx="5652">
                  <c:v>12645.610586177499</c:v>
                </c:pt>
                <c:pt idx="5653">
                  <c:v>12645.6815495584</c:v>
                </c:pt>
                <c:pt idx="5654">
                  <c:v>12645.7685147761</c:v>
                </c:pt>
                <c:pt idx="5655">
                  <c:v>12646.973641393701</c:v>
                </c:pt>
                <c:pt idx="5656">
                  <c:v>12647.3616924649</c:v>
                </c:pt>
                <c:pt idx="5657">
                  <c:v>12647.8646537819</c:v>
                </c:pt>
                <c:pt idx="5658">
                  <c:v>12649.2064720364</c:v>
                </c:pt>
                <c:pt idx="5659">
                  <c:v>12649.688196392201</c:v>
                </c:pt>
                <c:pt idx="5660">
                  <c:v>12649.759159773101</c:v>
                </c:pt>
                <c:pt idx="5661">
                  <c:v>12651.0512516079</c:v>
                </c:pt>
                <c:pt idx="5662">
                  <c:v>12652.951068486</c:v>
                </c:pt>
                <c:pt idx="5663">
                  <c:v>12653.2840822506</c:v>
                </c:pt>
                <c:pt idx="5664">
                  <c:v>12657.2245818134</c:v>
                </c:pt>
                <c:pt idx="5665">
                  <c:v>12661.8191155409</c:v>
                </c:pt>
                <c:pt idx="5666">
                  <c:v>12689.8904958441</c:v>
                </c:pt>
                <c:pt idx="5667">
                  <c:v>12699.190956925</c:v>
                </c:pt>
                <c:pt idx="5668">
                  <c:v>12713.0034693498</c:v>
                </c:pt>
                <c:pt idx="5669">
                  <c:v>12723.934916628499</c:v>
                </c:pt>
                <c:pt idx="5670">
                  <c:v>12724.9302448041</c:v>
                </c:pt>
                <c:pt idx="5671">
                  <c:v>12729.007855018701</c:v>
                </c:pt>
                <c:pt idx="5672">
                  <c:v>12731.7028978008</c:v>
                </c:pt>
                <c:pt idx="5673">
                  <c:v>12733.0854652333</c:v>
                </c:pt>
                <c:pt idx="5674">
                  <c:v>12741.9658561339</c:v>
                </c:pt>
                <c:pt idx="5675">
                  <c:v>12749.000992098199</c:v>
                </c:pt>
                <c:pt idx="5676">
                  <c:v>12751.614159557599</c:v>
                </c:pt>
                <c:pt idx="5677">
                  <c:v>12768.7595564406</c:v>
                </c:pt>
                <c:pt idx="5678">
                  <c:v>12779.337697518</c:v>
                </c:pt>
                <c:pt idx="5679">
                  <c:v>12794.459903561599</c:v>
                </c:pt>
                <c:pt idx="5680">
                  <c:v>12795.2369365496</c:v>
                </c:pt>
                <c:pt idx="5681">
                  <c:v>12804.081657221501</c:v>
                </c:pt>
                <c:pt idx="5682">
                  <c:v>12806.3526042839</c:v>
                </c:pt>
                <c:pt idx="5683">
                  <c:v>12811.3033333411</c:v>
                </c:pt>
                <c:pt idx="5684">
                  <c:v>12822.1125967269</c:v>
                </c:pt>
                <c:pt idx="5685">
                  <c:v>12831.2678440008</c:v>
                </c:pt>
                <c:pt idx="5686">
                  <c:v>12849.484438111</c:v>
                </c:pt>
                <c:pt idx="5687">
                  <c:v>12880.555716332899</c:v>
                </c:pt>
                <c:pt idx="5688">
                  <c:v>12891.4324753619</c:v>
                </c:pt>
                <c:pt idx="5689">
                  <c:v>12893.471108833601</c:v>
                </c:pt>
                <c:pt idx="5690">
                  <c:v>12894.1207134285</c:v>
                </c:pt>
                <c:pt idx="5691">
                  <c:v>12895.848896932701</c:v>
                </c:pt>
                <c:pt idx="5692">
                  <c:v>12895.868896932299</c:v>
                </c:pt>
                <c:pt idx="5693">
                  <c:v>12897.734879052899</c:v>
                </c:pt>
                <c:pt idx="5694">
                  <c:v>12897.9688969319</c:v>
                </c:pt>
                <c:pt idx="5695">
                  <c:v>12898.109556441101</c:v>
                </c:pt>
                <c:pt idx="5696">
                  <c:v>12898.2144703334</c:v>
                </c:pt>
                <c:pt idx="5697">
                  <c:v>12898.2344703329</c:v>
                </c:pt>
                <c:pt idx="5698">
                  <c:v>12898.2544703325</c:v>
                </c:pt>
                <c:pt idx="5699">
                  <c:v>12898.274470332</c:v>
                </c:pt>
                <c:pt idx="5700">
                  <c:v>12898.294470331601</c:v>
                </c:pt>
                <c:pt idx="5701">
                  <c:v>12898.314470331101</c:v>
                </c:pt>
                <c:pt idx="5702">
                  <c:v>12899.3544703312</c:v>
                </c:pt>
                <c:pt idx="5703">
                  <c:v>12899.3744703307</c:v>
                </c:pt>
                <c:pt idx="5704">
                  <c:v>12899.9773886045</c:v>
                </c:pt>
                <c:pt idx="5705">
                  <c:v>12900.080814486801</c:v>
                </c:pt>
                <c:pt idx="5706">
                  <c:v>12900.2717916327</c:v>
                </c:pt>
                <c:pt idx="5707">
                  <c:v>12900.414470330799</c:v>
                </c:pt>
                <c:pt idx="5708">
                  <c:v>12900.838668489299</c:v>
                </c:pt>
                <c:pt idx="5709">
                  <c:v>12901.199466357901</c:v>
                </c:pt>
                <c:pt idx="5710">
                  <c:v>12901.2295564427</c:v>
                </c:pt>
                <c:pt idx="5711">
                  <c:v>12901.249556442701</c:v>
                </c:pt>
                <c:pt idx="5712">
                  <c:v>12901.269556442699</c:v>
                </c:pt>
                <c:pt idx="5713">
                  <c:v>12901.2895564427</c:v>
                </c:pt>
                <c:pt idx="5714">
                  <c:v>12901.3095564427</c:v>
                </c:pt>
                <c:pt idx="5715">
                  <c:v>12901.311791632699</c:v>
                </c:pt>
                <c:pt idx="5716">
                  <c:v>12901.329556442701</c:v>
                </c:pt>
                <c:pt idx="5717">
                  <c:v>12901.349556442799</c:v>
                </c:pt>
                <c:pt idx="5718">
                  <c:v>12901.3695564428</c:v>
                </c:pt>
                <c:pt idx="5719">
                  <c:v>12901.3895564428</c:v>
                </c:pt>
                <c:pt idx="5720">
                  <c:v>12901.409556442801</c:v>
                </c:pt>
                <c:pt idx="5721">
                  <c:v>12901.429556442799</c:v>
                </c:pt>
                <c:pt idx="5722">
                  <c:v>12901.4495564429</c:v>
                </c:pt>
                <c:pt idx="5723">
                  <c:v>12901.4695564429</c:v>
                </c:pt>
                <c:pt idx="5724">
                  <c:v>12901.489556442901</c:v>
                </c:pt>
                <c:pt idx="5725">
                  <c:v>12901.509556442899</c:v>
                </c:pt>
                <c:pt idx="5726">
                  <c:v>12901.5295564429</c:v>
                </c:pt>
                <c:pt idx="5727">
                  <c:v>12901.549556443</c:v>
                </c:pt>
                <c:pt idx="5728">
                  <c:v>12901.569556443001</c:v>
                </c:pt>
                <c:pt idx="5729">
                  <c:v>12901.589556442999</c:v>
                </c:pt>
                <c:pt idx="5730">
                  <c:v>12901.609556443</c:v>
                </c:pt>
                <c:pt idx="5731">
                  <c:v>12901.629556443</c:v>
                </c:pt>
                <c:pt idx="5732">
                  <c:v>12901.649556443001</c:v>
                </c:pt>
                <c:pt idx="5733">
                  <c:v>12901.669556443099</c:v>
                </c:pt>
                <c:pt idx="5734">
                  <c:v>12901.6895564431</c:v>
                </c:pt>
                <c:pt idx="5735">
                  <c:v>12901.7095564431</c:v>
                </c:pt>
                <c:pt idx="5736">
                  <c:v>12901.729556443101</c:v>
                </c:pt>
                <c:pt idx="5737">
                  <c:v>12901.749556443099</c:v>
                </c:pt>
                <c:pt idx="5738">
                  <c:v>12901.7695564432</c:v>
                </c:pt>
                <c:pt idx="5739">
                  <c:v>12901.7895564432</c:v>
                </c:pt>
                <c:pt idx="5740">
                  <c:v>12901.809556443201</c:v>
                </c:pt>
                <c:pt idx="5741">
                  <c:v>12901.829556443199</c:v>
                </c:pt>
                <c:pt idx="5742">
                  <c:v>12901.8495564432</c:v>
                </c:pt>
                <c:pt idx="5743">
                  <c:v>12901.8695564433</c:v>
                </c:pt>
                <c:pt idx="5744">
                  <c:v>12901.889556443301</c:v>
                </c:pt>
                <c:pt idx="5745">
                  <c:v>12901.909556443299</c:v>
                </c:pt>
                <c:pt idx="5746">
                  <c:v>12901.9295564433</c:v>
                </c:pt>
                <c:pt idx="5747">
                  <c:v>12901.9495564433</c:v>
                </c:pt>
                <c:pt idx="5748">
                  <c:v>12901.9695564433</c:v>
                </c:pt>
                <c:pt idx="5749">
                  <c:v>12901.989556443399</c:v>
                </c:pt>
                <c:pt idx="5750">
                  <c:v>12902.0083484603</c:v>
                </c:pt>
                <c:pt idx="5751">
                  <c:v>12902.0095564434</c:v>
                </c:pt>
                <c:pt idx="5752">
                  <c:v>12902.0295564434</c:v>
                </c:pt>
                <c:pt idx="5753">
                  <c:v>12902.0495564434</c:v>
                </c:pt>
                <c:pt idx="5754">
                  <c:v>12902.0573886046</c:v>
                </c:pt>
                <c:pt idx="5755">
                  <c:v>12902.069556443401</c:v>
                </c:pt>
                <c:pt idx="5756">
                  <c:v>12902.079626283599</c:v>
                </c:pt>
                <c:pt idx="5757">
                  <c:v>12902.0895564435</c:v>
                </c:pt>
                <c:pt idx="5758">
                  <c:v>12902.1095564435</c:v>
                </c:pt>
                <c:pt idx="5759">
                  <c:v>12902.1295564435</c:v>
                </c:pt>
                <c:pt idx="5760">
                  <c:v>12902.149556443501</c:v>
                </c:pt>
                <c:pt idx="5761">
                  <c:v>12902.169556443499</c:v>
                </c:pt>
                <c:pt idx="5762">
                  <c:v>12902.1895564435</c:v>
                </c:pt>
                <c:pt idx="5763">
                  <c:v>12902.2095564436</c:v>
                </c:pt>
                <c:pt idx="5764">
                  <c:v>12902.229556443601</c:v>
                </c:pt>
                <c:pt idx="5765">
                  <c:v>12902.249556443599</c:v>
                </c:pt>
                <c:pt idx="5766">
                  <c:v>12902.2695564436</c:v>
                </c:pt>
                <c:pt idx="5767">
                  <c:v>12902.2895564436</c:v>
                </c:pt>
                <c:pt idx="5768">
                  <c:v>12902.309556443701</c:v>
                </c:pt>
                <c:pt idx="5769">
                  <c:v>12902.329556443699</c:v>
                </c:pt>
                <c:pt idx="5770">
                  <c:v>12902.3495564437</c:v>
                </c:pt>
                <c:pt idx="5771">
                  <c:v>12902.3517916328</c:v>
                </c:pt>
                <c:pt idx="5772">
                  <c:v>12902.3695564437</c:v>
                </c:pt>
                <c:pt idx="5773">
                  <c:v>12902.389556443701</c:v>
                </c:pt>
                <c:pt idx="5774">
                  <c:v>12902.409556443799</c:v>
                </c:pt>
                <c:pt idx="5775">
                  <c:v>12902.4295564438</c:v>
                </c:pt>
                <c:pt idx="5776">
                  <c:v>12902.4495564438</c:v>
                </c:pt>
                <c:pt idx="5777">
                  <c:v>12902.469556443801</c:v>
                </c:pt>
                <c:pt idx="5778">
                  <c:v>12902.489556443799</c:v>
                </c:pt>
                <c:pt idx="5779">
                  <c:v>12902.5095564438</c:v>
                </c:pt>
                <c:pt idx="5780">
                  <c:v>12902.5295564439</c:v>
                </c:pt>
                <c:pt idx="5781">
                  <c:v>12902.549556443901</c:v>
                </c:pt>
                <c:pt idx="5782">
                  <c:v>12902.569556443899</c:v>
                </c:pt>
                <c:pt idx="5783">
                  <c:v>12902.5895564439</c:v>
                </c:pt>
                <c:pt idx="5784">
                  <c:v>12902.6095564439</c:v>
                </c:pt>
                <c:pt idx="5785">
                  <c:v>12902.629556444001</c:v>
                </c:pt>
                <c:pt idx="5786">
                  <c:v>12902.6395564423</c:v>
                </c:pt>
                <c:pt idx="5787">
                  <c:v>12902.9012227118</c:v>
                </c:pt>
                <c:pt idx="5788">
                  <c:v>12903.097388604599</c:v>
                </c:pt>
                <c:pt idx="5789">
                  <c:v>12903.3372522229</c:v>
                </c:pt>
                <c:pt idx="5790">
                  <c:v>12903.391791632799</c:v>
                </c:pt>
                <c:pt idx="5791">
                  <c:v>12903.689556444</c:v>
                </c:pt>
                <c:pt idx="5792">
                  <c:v>12904.1584247015</c:v>
                </c:pt>
                <c:pt idx="5793">
                  <c:v>12904.4317916329</c:v>
                </c:pt>
                <c:pt idx="5794">
                  <c:v>12904.499556442701</c:v>
                </c:pt>
                <c:pt idx="5795">
                  <c:v>12904.7495564441</c:v>
                </c:pt>
                <c:pt idx="5796">
                  <c:v>12905.177388604699</c:v>
                </c:pt>
                <c:pt idx="5797">
                  <c:v>12905.2227256717</c:v>
                </c:pt>
                <c:pt idx="5798">
                  <c:v>12905.471791632899</c:v>
                </c:pt>
                <c:pt idx="5799">
                  <c:v>12905.969025521499</c:v>
                </c:pt>
                <c:pt idx="5800">
                  <c:v>12906.0032042721</c:v>
                </c:pt>
                <c:pt idx="5801">
                  <c:v>12906.5117916329</c:v>
                </c:pt>
                <c:pt idx="5802">
                  <c:v>12906.9088969323</c:v>
                </c:pt>
                <c:pt idx="5803">
                  <c:v>12907.1218561433</c:v>
                </c:pt>
                <c:pt idx="5804">
                  <c:v>12907.258327941399</c:v>
                </c:pt>
                <c:pt idx="5805">
                  <c:v>12907.537252222101</c:v>
                </c:pt>
                <c:pt idx="5806">
                  <c:v>12907.551791633001</c:v>
                </c:pt>
                <c:pt idx="5807">
                  <c:v>12908.188557834799</c:v>
                </c:pt>
                <c:pt idx="5808">
                  <c:v>12908.2983279414</c:v>
                </c:pt>
                <c:pt idx="5809">
                  <c:v>12908.3336503398</c:v>
                </c:pt>
                <c:pt idx="5810">
                  <c:v>12908.353650339801</c:v>
                </c:pt>
                <c:pt idx="5811">
                  <c:v>12908.373650339799</c:v>
                </c:pt>
                <c:pt idx="5812">
                  <c:v>12908.3936503399</c:v>
                </c:pt>
                <c:pt idx="5813">
                  <c:v>12908.4136503399</c:v>
                </c:pt>
                <c:pt idx="5814">
                  <c:v>12908.433650339901</c:v>
                </c:pt>
                <c:pt idx="5815">
                  <c:v>12908.453650339899</c:v>
                </c:pt>
                <c:pt idx="5816">
                  <c:v>12908.4736503399</c:v>
                </c:pt>
                <c:pt idx="5817">
                  <c:v>12908.49365034</c:v>
                </c:pt>
                <c:pt idx="5818">
                  <c:v>12908.513650340001</c:v>
                </c:pt>
                <c:pt idx="5819">
                  <c:v>12908.533650339999</c:v>
                </c:pt>
                <c:pt idx="5820">
                  <c:v>12908.55365034</c:v>
                </c:pt>
                <c:pt idx="5821">
                  <c:v>12908.57365034</c:v>
                </c:pt>
                <c:pt idx="5822">
                  <c:v>12908.5772522222</c:v>
                </c:pt>
                <c:pt idx="5823">
                  <c:v>12908.591791633</c:v>
                </c:pt>
                <c:pt idx="5824">
                  <c:v>12908.593650340101</c:v>
                </c:pt>
                <c:pt idx="5825">
                  <c:v>12908.5972522217</c:v>
                </c:pt>
                <c:pt idx="5826">
                  <c:v>12908.613650340099</c:v>
                </c:pt>
                <c:pt idx="5827">
                  <c:v>12908.6336503401</c:v>
                </c:pt>
                <c:pt idx="5828">
                  <c:v>12908.6536503401</c:v>
                </c:pt>
                <c:pt idx="5829">
                  <c:v>12908.673650340101</c:v>
                </c:pt>
                <c:pt idx="5830">
                  <c:v>12908.693650340099</c:v>
                </c:pt>
                <c:pt idx="5831">
                  <c:v>12908.7136503402</c:v>
                </c:pt>
                <c:pt idx="5832">
                  <c:v>12908.7336503402</c:v>
                </c:pt>
                <c:pt idx="5833">
                  <c:v>12909.008896932</c:v>
                </c:pt>
                <c:pt idx="5834">
                  <c:v>12909.338327941399</c:v>
                </c:pt>
                <c:pt idx="5835">
                  <c:v>12909.631791633001</c:v>
                </c:pt>
                <c:pt idx="5836">
                  <c:v>12909.637252221801</c:v>
                </c:pt>
                <c:pt idx="5837">
                  <c:v>12909.6403736136</c:v>
                </c:pt>
                <c:pt idx="5838">
                  <c:v>12909.7936503402</c:v>
                </c:pt>
                <c:pt idx="5839">
                  <c:v>12909.832456964999</c:v>
                </c:pt>
                <c:pt idx="5840">
                  <c:v>12910.048896931999</c:v>
                </c:pt>
                <c:pt idx="5841">
                  <c:v>12910.112874722099</c:v>
                </c:pt>
                <c:pt idx="5842">
                  <c:v>12910.3783279415</c:v>
                </c:pt>
                <c:pt idx="5843">
                  <c:v>12910.6717916331</c:v>
                </c:pt>
                <c:pt idx="5844">
                  <c:v>12910.6772522218</c:v>
                </c:pt>
                <c:pt idx="5845">
                  <c:v>12911.1995738931</c:v>
                </c:pt>
                <c:pt idx="5846">
                  <c:v>12911.6327882471</c:v>
                </c:pt>
                <c:pt idx="5847">
                  <c:v>12911.711791633101</c:v>
                </c:pt>
                <c:pt idx="5848">
                  <c:v>12912.7517916332</c:v>
                </c:pt>
                <c:pt idx="5849">
                  <c:v>12913.791791633201</c:v>
                </c:pt>
                <c:pt idx="5850">
                  <c:v>12915.871791633301</c:v>
                </c:pt>
                <c:pt idx="5851">
                  <c:v>12916.549430326901</c:v>
                </c:pt>
                <c:pt idx="5852">
                  <c:v>12916.9117916333</c:v>
                </c:pt>
                <c:pt idx="5853">
                  <c:v>12917.6439770287</c:v>
                </c:pt>
                <c:pt idx="5854">
                  <c:v>12917.746047653</c:v>
                </c:pt>
                <c:pt idx="5855">
                  <c:v>12917.951791633301</c:v>
                </c:pt>
                <c:pt idx="5856">
                  <c:v>12918.1280503198</c:v>
                </c:pt>
                <c:pt idx="5857">
                  <c:v>12918.9917916334</c:v>
                </c:pt>
                <c:pt idx="5858">
                  <c:v>12919.8420133609</c:v>
                </c:pt>
                <c:pt idx="5859">
                  <c:v>12919.9199615996</c:v>
                </c:pt>
                <c:pt idx="5860">
                  <c:v>12920.031791633401</c:v>
                </c:pt>
                <c:pt idx="5861">
                  <c:v>12920.458281007501</c:v>
                </c:pt>
                <c:pt idx="5862">
                  <c:v>12920.633570546501</c:v>
                </c:pt>
                <c:pt idx="5863">
                  <c:v>12921.0717916334</c:v>
                </c:pt>
                <c:pt idx="5864">
                  <c:v>12921.3432327713</c:v>
                </c:pt>
                <c:pt idx="5865">
                  <c:v>12921.349462616399</c:v>
                </c:pt>
                <c:pt idx="5866">
                  <c:v>12922.111791633501</c:v>
                </c:pt>
                <c:pt idx="5867">
                  <c:v>12922.3894626165</c:v>
                </c:pt>
                <c:pt idx="5868">
                  <c:v>12923.1517916335</c:v>
                </c:pt>
                <c:pt idx="5869">
                  <c:v>12923.429462616499</c:v>
                </c:pt>
                <c:pt idx="5870">
                  <c:v>12924.191791633601</c:v>
                </c:pt>
                <c:pt idx="5871">
                  <c:v>12924.4694626166</c:v>
                </c:pt>
                <c:pt idx="5872">
                  <c:v>12925.2317916336</c:v>
                </c:pt>
                <c:pt idx="5873">
                  <c:v>12925.509462616599</c:v>
                </c:pt>
                <c:pt idx="5874">
                  <c:v>12926.271791633601</c:v>
                </c:pt>
                <c:pt idx="5875">
                  <c:v>12926.2966773116</c:v>
                </c:pt>
                <c:pt idx="5876">
                  <c:v>12926.5494626166</c:v>
                </c:pt>
                <c:pt idx="5877">
                  <c:v>12927.3117916337</c:v>
                </c:pt>
                <c:pt idx="5878">
                  <c:v>12927.336677311599</c:v>
                </c:pt>
                <c:pt idx="5879">
                  <c:v>12927.589462616699</c:v>
                </c:pt>
                <c:pt idx="5880">
                  <c:v>12927.8773886049</c:v>
                </c:pt>
                <c:pt idx="5881">
                  <c:v>12928.3517916337</c:v>
                </c:pt>
                <c:pt idx="5882">
                  <c:v>12928.3766773117</c:v>
                </c:pt>
                <c:pt idx="5883">
                  <c:v>12928.6294626167</c:v>
                </c:pt>
                <c:pt idx="5884">
                  <c:v>12928.917388604899</c:v>
                </c:pt>
                <c:pt idx="5885">
                  <c:v>12929.3917916337</c:v>
                </c:pt>
                <c:pt idx="5886">
                  <c:v>12929.416677311699</c:v>
                </c:pt>
                <c:pt idx="5887">
                  <c:v>12929.618235955901</c:v>
                </c:pt>
                <c:pt idx="5888">
                  <c:v>12929.669462616699</c:v>
                </c:pt>
                <c:pt idx="5889">
                  <c:v>12930.4317916338</c:v>
                </c:pt>
                <c:pt idx="5890">
                  <c:v>12930.6742338398</c:v>
                </c:pt>
                <c:pt idx="5891">
                  <c:v>12930.7094626168</c:v>
                </c:pt>
                <c:pt idx="5892">
                  <c:v>12931.0173886045</c:v>
                </c:pt>
                <c:pt idx="5893">
                  <c:v>12931.4717916338</c:v>
                </c:pt>
                <c:pt idx="5894">
                  <c:v>12931.4814953599</c:v>
                </c:pt>
                <c:pt idx="5895">
                  <c:v>12931.749462616801</c:v>
                </c:pt>
                <c:pt idx="5896">
                  <c:v>12932.5117916339</c:v>
                </c:pt>
                <c:pt idx="5897">
                  <c:v>12932.5366773118</c:v>
                </c:pt>
                <c:pt idx="5898">
                  <c:v>12932.7894626169</c:v>
                </c:pt>
                <c:pt idx="5899">
                  <c:v>12933.551791633899</c:v>
                </c:pt>
                <c:pt idx="5900">
                  <c:v>12933.829462616901</c:v>
                </c:pt>
                <c:pt idx="5901">
                  <c:v>12934.1373886046</c:v>
                </c:pt>
                <c:pt idx="5902">
                  <c:v>12934.5917916339</c:v>
                </c:pt>
                <c:pt idx="5903">
                  <c:v>12934.8694626169</c:v>
                </c:pt>
                <c:pt idx="5904">
                  <c:v>12935.631791633999</c:v>
                </c:pt>
                <c:pt idx="5905">
                  <c:v>12935.656677311899</c:v>
                </c:pt>
                <c:pt idx="5906">
                  <c:v>12935.909462617001</c:v>
                </c:pt>
                <c:pt idx="5907">
                  <c:v>12936.671791634</c:v>
                </c:pt>
                <c:pt idx="5908">
                  <c:v>12936.949462617</c:v>
                </c:pt>
                <c:pt idx="5909">
                  <c:v>12937.187664821</c:v>
                </c:pt>
                <c:pt idx="5910">
                  <c:v>12937.711791633999</c:v>
                </c:pt>
                <c:pt idx="5911">
                  <c:v>12937.736677311999</c:v>
                </c:pt>
                <c:pt idx="5912">
                  <c:v>12938.227664821001</c:v>
                </c:pt>
                <c:pt idx="5913">
                  <c:v>12938.7517916341</c:v>
                </c:pt>
                <c:pt idx="5914">
                  <c:v>12939.2676648211</c:v>
                </c:pt>
                <c:pt idx="5915">
                  <c:v>12939.791791634099</c:v>
                </c:pt>
                <c:pt idx="5916">
                  <c:v>12940.307664821101</c:v>
                </c:pt>
                <c:pt idx="5917">
                  <c:v>12940.8317916342</c:v>
                </c:pt>
                <c:pt idx="5918">
                  <c:v>12941.3476648211</c:v>
                </c:pt>
                <c:pt idx="5919">
                  <c:v>12941.871791634199</c:v>
                </c:pt>
                <c:pt idx="5920">
                  <c:v>12942.9117916342</c:v>
                </c:pt>
                <c:pt idx="5921">
                  <c:v>12943.1894626172</c:v>
                </c:pt>
                <c:pt idx="5922">
                  <c:v>12943.951791634299</c:v>
                </c:pt>
                <c:pt idx="5923">
                  <c:v>12944.229462617301</c:v>
                </c:pt>
                <c:pt idx="5924">
                  <c:v>12944.9917916343</c:v>
                </c:pt>
                <c:pt idx="5925">
                  <c:v>12945.2694626173</c:v>
                </c:pt>
                <c:pt idx="5926">
                  <c:v>12946.031791634299</c:v>
                </c:pt>
                <c:pt idx="5927">
                  <c:v>12947.0717916344</c:v>
                </c:pt>
                <c:pt idx="5928">
                  <c:v>12948.929436787899</c:v>
                </c:pt>
                <c:pt idx="5929">
                  <c:v>12950.5296934694</c:v>
                </c:pt>
                <c:pt idx="5930">
                  <c:v>12959.8558682207</c:v>
                </c:pt>
                <c:pt idx="5931">
                  <c:v>12966.789737876499</c:v>
                </c:pt>
                <c:pt idx="5932">
                  <c:v>12969.581069145799</c:v>
                </c:pt>
                <c:pt idx="5933">
                  <c:v>12979.3612432392</c:v>
                </c:pt>
                <c:pt idx="5934">
                  <c:v>12980.4891433045</c:v>
                </c:pt>
                <c:pt idx="5935">
                  <c:v>12984.5667535187</c:v>
                </c:pt>
                <c:pt idx="5936">
                  <c:v>12987.828715580499</c:v>
                </c:pt>
                <c:pt idx="5937">
                  <c:v>12995.3962878848</c:v>
                </c:pt>
                <c:pt idx="5938">
                  <c:v>12998.0100619858</c:v>
                </c:pt>
                <c:pt idx="5939">
                  <c:v>13001.995465046701</c:v>
                </c:pt>
                <c:pt idx="5940">
                  <c:v>13014.148324616201</c:v>
                </c:pt>
                <c:pt idx="5941">
                  <c:v>13016.1009422428</c:v>
                </c:pt>
                <c:pt idx="5942">
                  <c:v>13018.1809422429</c:v>
                </c:pt>
                <c:pt idx="5943">
                  <c:v>13019.220942243001</c:v>
                </c:pt>
                <c:pt idx="5944">
                  <c:v>13020.260942243</c:v>
                </c:pt>
                <c:pt idx="5945">
                  <c:v>13021.300942243</c:v>
                </c:pt>
                <c:pt idx="5946">
                  <c:v>13039.1501370635</c:v>
                </c:pt>
                <c:pt idx="5947">
                  <c:v>13043.493215328999</c:v>
                </c:pt>
                <c:pt idx="5948">
                  <c:v>13044.2408022983</c:v>
                </c:pt>
                <c:pt idx="5949">
                  <c:v>13063.5634820908</c:v>
                </c:pt>
                <c:pt idx="5950">
                  <c:v>13064.158307624901</c:v>
                </c:pt>
                <c:pt idx="5951">
                  <c:v>13065.911739077401</c:v>
                </c:pt>
                <c:pt idx="5952">
                  <c:v>13066.637140023</c:v>
                </c:pt>
                <c:pt idx="5953">
                  <c:v>13067.0583620178</c:v>
                </c:pt>
                <c:pt idx="5954">
                  <c:v>13070.0806974107</c:v>
                </c:pt>
                <c:pt idx="5955">
                  <c:v>13070.834461177699</c:v>
                </c:pt>
                <c:pt idx="5956">
                  <c:v>13072.235200208799</c:v>
                </c:pt>
                <c:pt idx="5957">
                  <c:v>13084.546475769001</c:v>
                </c:pt>
                <c:pt idx="5958">
                  <c:v>13084.6539072461</c:v>
                </c:pt>
                <c:pt idx="5959">
                  <c:v>13088.6240859832</c:v>
                </c:pt>
                <c:pt idx="5960">
                  <c:v>13090.4688655547</c:v>
                </c:pt>
                <c:pt idx="5961">
                  <c:v>13095.4712102347</c:v>
                </c:pt>
                <c:pt idx="5962">
                  <c:v>13109.8250624425</c:v>
                </c:pt>
                <c:pt idx="5963">
                  <c:v>13111.837166658601</c:v>
                </c:pt>
                <c:pt idx="5964">
                  <c:v>13113.902672656801</c:v>
                </c:pt>
                <c:pt idx="5965">
                  <c:v>13115.747452228299</c:v>
                </c:pt>
                <c:pt idx="5966">
                  <c:v>13121.7399559225</c:v>
                </c:pt>
                <c:pt idx="5967">
                  <c:v>13139.479437157501</c:v>
                </c:pt>
                <c:pt idx="5968">
                  <c:v>13145.4018269432</c:v>
                </c:pt>
                <c:pt idx="5969">
                  <c:v>13152.093619218</c:v>
                </c:pt>
                <c:pt idx="5970">
                  <c:v>13154.7328685382</c:v>
                </c:pt>
                <c:pt idx="5971">
                  <c:v>13174.0338604031</c:v>
                </c:pt>
                <c:pt idx="5972">
                  <c:v>13180.202625719299</c:v>
                </c:pt>
                <c:pt idx="5973">
                  <c:v>13181.818228749</c:v>
                </c:pt>
                <c:pt idx="5974">
                  <c:v>13189.688208322001</c:v>
                </c:pt>
                <c:pt idx="5975">
                  <c:v>13193.4782320288</c:v>
                </c:pt>
                <c:pt idx="5976">
                  <c:v>13199.9866965161</c:v>
                </c:pt>
                <c:pt idx="5977">
                  <c:v>13201.9138604039</c:v>
                </c:pt>
                <c:pt idx="5978">
                  <c:v>13202.993860402999</c:v>
                </c:pt>
                <c:pt idx="5979">
                  <c:v>13205.073860403099</c:v>
                </c:pt>
                <c:pt idx="5980">
                  <c:v>13247.866752638</c:v>
                </c:pt>
                <c:pt idx="5981">
                  <c:v>13248.1246867876</c:v>
                </c:pt>
                <c:pt idx="5982">
                  <c:v>13251.944362852701</c:v>
                </c:pt>
                <c:pt idx="5983">
                  <c:v>13254.047076573001</c:v>
                </c:pt>
                <c:pt idx="5984">
                  <c:v>13256.2284340974</c:v>
                </c:pt>
                <c:pt idx="5985">
                  <c:v>13262.1375376088</c:v>
                </c:pt>
                <c:pt idx="5986">
                  <c:v>13263.9823171794</c:v>
                </c:pt>
                <c:pt idx="5987">
                  <c:v>13278.2334371097</c:v>
                </c:pt>
                <c:pt idx="5988">
                  <c:v>13314.1170496959</c:v>
                </c:pt>
                <c:pt idx="5989">
                  <c:v>13314.2713786475</c:v>
                </c:pt>
                <c:pt idx="5990">
                  <c:v>13321.1096403393</c:v>
                </c:pt>
                <c:pt idx="5991">
                  <c:v>13326.089365309999</c:v>
                </c:pt>
                <c:pt idx="5992">
                  <c:v>13328.228208322</c:v>
                </c:pt>
                <c:pt idx="5993">
                  <c:v>13328.4279774101</c:v>
                </c:pt>
                <c:pt idx="5994">
                  <c:v>13329.1841124119</c:v>
                </c:pt>
                <c:pt idx="5995">
                  <c:v>13329.2293653097</c:v>
                </c:pt>
                <c:pt idx="5996">
                  <c:v>13330.323122211699</c:v>
                </c:pt>
                <c:pt idx="5997">
                  <c:v>13330.747320370499</c:v>
                </c:pt>
                <c:pt idx="5998">
                  <c:v>13331.3093653097</c:v>
                </c:pt>
                <c:pt idx="5999">
                  <c:v>13331.777793352399</c:v>
                </c:pt>
                <c:pt idx="6000">
                  <c:v>13332.272296093401</c:v>
                </c:pt>
                <c:pt idx="6001">
                  <c:v>13332.292296093399</c:v>
                </c:pt>
                <c:pt idx="6002">
                  <c:v>13332.349365309799</c:v>
                </c:pt>
                <c:pt idx="6003">
                  <c:v>13332.9382083239</c:v>
                </c:pt>
                <c:pt idx="6004">
                  <c:v>13333.344112412</c:v>
                </c:pt>
                <c:pt idx="6005">
                  <c:v>13333.352296093401</c:v>
                </c:pt>
                <c:pt idx="6006">
                  <c:v>13333.848208322101</c:v>
                </c:pt>
                <c:pt idx="6007">
                  <c:v>13334.309760705501</c:v>
                </c:pt>
                <c:pt idx="6008">
                  <c:v>13334.429365309799</c:v>
                </c:pt>
                <c:pt idx="6009">
                  <c:v>13335.0493653099</c:v>
                </c:pt>
                <c:pt idx="6010">
                  <c:v>13335.4693653099</c:v>
                </c:pt>
                <c:pt idx="6011">
                  <c:v>13335.8080589482</c:v>
                </c:pt>
                <c:pt idx="6012">
                  <c:v>13336.509365309899</c:v>
                </c:pt>
                <c:pt idx="6013">
                  <c:v>13337.061222712</c:v>
                </c:pt>
                <c:pt idx="6014">
                  <c:v>13337.5493653099</c:v>
                </c:pt>
                <c:pt idx="6015">
                  <c:v>13338.169365310099</c:v>
                </c:pt>
                <c:pt idx="6016">
                  <c:v>13338.589365309999</c:v>
                </c:pt>
                <c:pt idx="6017">
                  <c:v>13338.597912937401</c:v>
                </c:pt>
                <c:pt idx="6018">
                  <c:v>13339.62936531</c:v>
                </c:pt>
                <c:pt idx="6019">
                  <c:v>13340.098669331001</c:v>
                </c:pt>
                <c:pt idx="6020">
                  <c:v>13340.269365309699</c:v>
                </c:pt>
                <c:pt idx="6021">
                  <c:v>13340.393238382399</c:v>
                </c:pt>
                <c:pt idx="6022">
                  <c:v>13340.5859041027</c:v>
                </c:pt>
                <c:pt idx="6023">
                  <c:v>13340.669365310099</c:v>
                </c:pt>
                <c:pt idx="6024">
                  <c:v>13340.772296092</c:v>
                </c:pt>
                <c:pt idx="6025">
                  <c:v>13340.792296092</c:v>
                </c:pt>
                <c:pt idx="6026">
                  <c:v>13340.812296092001</c:v>
                </c:pt>
                <c:pt idx="6027">
                  <c:v>13340.832296092</c:v>
                </c:pt>
                <c:pt idx="6028">
                  <c:v>13340.852296092</c:v>
                </c:pt>
                <c:pt idx="6029">
                  <c:v>13340.8722960921</c:v>
                </c:pt>
                <c:pt idx="6030">
                  <c:v>13340.882235188899</c:v>
                </c:pt>
                <c:pt idx="6031">
                  <c:v>13340.892296092101</c:v>
                </c:pt>
                <c:pt idx="6032">
                  <c:v>13340.912296092099</c:v>
                </c:pt>
                <c:pt idx="6033">
                  <c:v>13340.9322960921</c:v>
                </c:pt>
                <c:pt idx="6034">
                  <c:v>13340.9522960921</c:v>
                </c:pt>
                <c:pt idx="6035">
                  <c:v>13340.972296092101</c:v>
                </c:pt>
                <c:pt idx="6036">
                  <c:v>13340.992296092199</c:v>
                </c:pt>
                <c:pt idx="6037">
                  <c:v>13341.0122960922</c:v>
                </c:pt>
                <c:pt idx="6038">
                  <c:v>13341.0322960922</c:v>
                </c:pt>
                <c:pt idx="6039">
                  <c:v>13341.0415266035</c:v>
                </c:pt>
                <c:pt idx="6040">
                  <c:v>13341.052296092201</c:v>
                </c:pt>
                <c:pt idx="6041">
                  <c:v>13341.072296092199</c:v>
                </c:pt>
                <c:pt idx="6042">
                  <c:v>13341.0922960923</c:v>
                </c:pt>
                <c:pt idx="6043">
                  <c:v>13341.1122960923</c:v>
                </c:pt>
                <c:pt idx="6044">
                  <c:v>13341.132296092301</c:v>
                </c:pt>
                <c:pt idx="6045">
                  <c:v>13341.152296092299</c:v>
                </c:pt>
                <c:pt idx="6046">
                  <c:v>13341.1722960923</c:v>
                </c:pt>
                <c:pt idx="6047">
                  <c:v>13341.1922960923</c:v>
                </c:pt>
                <c:pt idx="6048">
                  <c:v>13341.212296092401</c:v>
                </c:pt>
                <c:pt idx="6049">
                  <c:v>13341.232296092399</c:v>
                </c:pt>
                <c:pt idx="6050">
                  <c:v>13341.2522960924</c:v>
                </c:pt>
                <c:pt idx="6051">
                  <c:v>13341.2722960924</c:v>
                </c:pt>
                <c:pt idx="6052">
                  <c:v>13341.292296092401</c:v>
                </c:pt>
                <c:pt idx="6053">
                  <c:v>13341.306979822901</c:v>
                </c:pt>
                <c:pt idx="6054">
                  <c:v>13341.312296092499</c:v>
                </c:pt>
                <c:pt idx="6055">
                  <c:v>13341.3322960925</c:v>
                </c:pt>
                <c:pt idx="6056">
                  <c:v>13341.3522960925</c:v>
                </c:pt>
                <c:pt idx="6057">
                  <c:v>13341.372296092501</c:v>
                </c:pt>
                <c:pt idx="6058">
                  <c:v>13341.392296092499</c:v>
                </c:pt>
                <c:pt idx="6059">
                  <c:v>13341.4122960926</c:v>
                </c:pt>
                <c:pt idx="6060">
                  <c:v>13341.4322960926</c:v>
                </c:pt>
                <c:pt idx="6061">
                  <c:v>13341.4332383824</c:v>
                </c:pt>
                <c:pt idx="6062">
                  <c:v>13341.452296092601</c:v>
                </c:pt>
                <c:pt idx="6063">
                  <c:v>13341.472296092599</c:v>
                </c:pt>
                <c:pt idx="6064">
                  <c:v>13341.4922960926</c:v>
                </c:pt>
                <c:pt idx="6065">
                  <c:v>13341.5122960926</c:v>
                </c:pt>
                <c:pt idx="6066">
                  <c:v>13341.532296092701</c:v>
                </c:pt>
                <c:pt idx="6067">
                  <c:v>13341.552296092699</c:v>
                </c:pt>
                <c:pt idx="6068">
                  <c:v>13341.5722960927</c:v>
                </c:pt>
                <c:pt idx="6069">
                  <c:v>13341.5922960927</c:v>
                </c:pt>
                <c:pt idx="6070">
                  <c:v>13341.6122960927</c:v>
                </c:pt>
                <c:pt idx="6071">
                  <c:v>13341.625904102801</c:v>
                </c:pt>
                <c:pt idx="6072">
                  <c:v>13341.632296092799</c:v>
                </c:pt>
                <c:pt idx="6073">
                  <c:v>13341.6522960928</c:v>
                </c:pt>
                <c:pt idx="6074">
                  <c:v>13341.6722960928</c:v>
                </c:pt>
                <c:pt idx="6075">
                  <c:v>13341.6922960928</c:v>
                </c:pt>
                <c:pt idx="6076">
                  <c:v>13341.7093653101</c:v>
                </c:pt>
                <c:pt idx="6077">
                  <c:v>13341.712296092801</c:v>
                </c:pt>
                <c:pt idx="6078">
                  <c:v>13341.7322960929</c:v>
                </c:pt>
                <c:pt idx="6079">
                  <c:v>13341.7522960929</c:v>
                </c:pt>
                <c:pt idx="6080">
                  <c:v>13341.7722960929</c:v>
                </c:pt>
                <c:pt idx="6081">
                  <c:v>13341.792296092901</c:v>
                </c:pt>
                <c:pt idx="6082">
                  <c:v>13341.812296092899</c:v>
                </c:pt>
                <c:pt idx="6083">
                  <c:v>13341.8322960929</c:v>
                </c:pt>
                <c:pt idx="6084">
                  <c:v>13341.852296093</c:v>
                </c:pt>
                <c:pt idx="6085">
                  <c:v>13341.872296093001</c:v>
                </c:pt>
                <c:pt idx="6086">
                  <c:v>13341.892296092999</c:v>
                </c:pt>
                <c:pt idx="6087">
                  <c:v>13341.912296093</c:v>
                </c:pt>
                <c:pt idx="6088">
                  <c:v>13341.932296093</c:v>
                </c:pt>
                <c:pt idx="6089">
                  <c:v>13341.942235189001</c:v>
                </c:pt>
                <c:pt idx="6090">
                  <c:v>13341.952296093101</c:v>
                </c:pt>
                <c:pt idx="6091">
                  <c:v>13341.972296093099</c:v>
                </c:pt>
                <c:pt idx="6092">
                  <c:v>13341.9922960931</c:v>
                </c:pt>
                <c:pt idx="6093">
                  <c:v>13342.0122960931</c:v>
                </c:pt>
                <c:pt idx="6094">
                  <c:v>13342.032296093101</c:v>
                </c:pt>
                <c:pt idx="6095">
                  <c:v>13342.052296093199</c:v>
                </c:pt>
                <c:pt idx="6096">
                  <c:v>13342.0722960932</c:v>
                </c:pt>
                <c:pt idx="6097">
                  <c:v>13342.0922960932</c:v>
                </c:pt>
                <c:pt idx="6098">
                  <c:v>13342.112296093201</c:v>
                </c:pt>
                <c:pt idx="6099">
                  <c:v>13342.132296093199</c:v>
                </c:pt>
                <c:pt idx="6100">
                  <c:v>13342.1522960932</c:v>
                </c:pt>
                <c:pt idx="6101">
                  <c:v>13342.1722960933</c:v>
                </c:pt>
                <c:pt idx="6102">
                  <c:v>13342.192296093301</c:v>
                </c:pt>
                <c:pt idx="6103">
                  <c:v>13342.212296093299</c:v>
                </c:pt>
                <c:pt idx="6104">
                  <c:v>13342.2322960933</c:v>
                </c:pt>
                <c:pt idx="6105">
                  <c:v>13342.2522960933</c:v>
                </c:pt>
                <c:pt idx="6106">
                  <c:v>13342.3469798229</c:v>
                </c:pt>
                <c:pt idx="6107">
                  <c:v>13342.6659041028</c:v>
                </c:pt>
                <c:pt idx="6108">
                  <c:v>13342.6859041024</c:v>
                </c:pt>
                <c:pt idx="6109">
                  <c:v>13342.749365310099</c:v>
                </c:pt>
                <c:pt idx="6110">
                  <c:v>13343.002235189</c:v>
                </c:pt>
                <c:pt idx="6111">
                  <c:v>13343.022235189001</c:v>
                </c:pt>
                <c:pt idx="6112">
                  <c:v>13343.042235189099</c:v>
                </c:pt>
                <c:pt idx="6113">
                  <c:v>13343.0622351891</c:v>
                </c:pt>
                <c:pt idx="6114">
                  <c:v>13343.0822351891</c:v>
                </c:pt>
                <c:pt idx="6115">
                  <c:v>13343.102235189101</c:v>
                </c:pt>
                <c:pt idx="6116">
                  <c:v>13343.122235189099</c:v>
                </c:pt>
                <c:pt idx="6117">
                  <c:v>13343.1422351892</c:v>
                </c:pt>
                <c:pt idx="6118">
                  <c:v>13343.1622351892</c:v>
                </c:pt>
                <c:pt idx="6119">
                  <c:v>13343.182235189201</c:v>
                </c:pt>
                <c:pt idx="6120">
                  <c:v>13343.202235189199</c:v>
                </c:pt>
                <c:pt idx="6121">
                  <c:v>13343.2222351892</c:v>
                </c:pt>
                <c:pt idx="6122">
                  <c:v>13343.2422351893</c:v>
                </c:pt>
                <c:pt idx="6123">
                  <c:v>13343.262235189301</c:v>
                </c:pt>
                <c:pt idx="6124">
                  <c:v>13343.282235189299</c:v>
                </c:pt>
                <c:pt idx="6125">
                  <c:v>13343.3022351893</c:v>
                </c:pt>
                <c:pt idx="6126">
                  <c:v>13343.3222351893</c:v>
                </c:pt>
                <c:pt idx="6127">
                  <c:v>13343.3422351893</c:v>
                </c:pt>
                <c:pt idx="6128">
                  <c:v>13343.362235189399</c:v>
                </c:pt>
                <c:pt idx="6129">
                  <c:v>13343.3822351894</c:v>
                </c:pt>
                <c:pt idx="6130">
                  <c:v>13343.386979823001</c:v>
                </c:pt>
                <c:pt idx="6131">
                  <c:v>13343.3893653098</c:v>
                </c:pt>
                <c:pt idx="6132">
                  <c:v>13343.4022351894</c:v>
                </c:pt>
                <c:pt idx="6133">
                  <c:v>13343.4222351894</c:v>
                </c:pt>
                <c:pt idx="6134">
                  <c:v>13343.442235189401</c:v>
                </c:pt>
                <c:pt idx="6135">
                  <c:v>13343.4622351895</c:v>
                </c:pt>
                <c:pt idx="6136">
                  <c:v>13343.4822351895</c:v>
                </c:pt>
                <c:pt idx="6137">
                  <c:v>13343.5022351895</c:v>
                </c:pt>
                <c:pt idx="6138">
                  <c:v>13343.522235189501</c:v>
                </c:pt>
                <c:pt idx="6139">
                  <c:v>13343.5333956179</c:v>
                </c:pt>
                <c:pt idx="6140">
                  <c:v>13343.542235189499</c:v>
                </c:pt>
                <c:pt idx="6141">
                  <c:v>13343.5622351896</c:v>
                </c:pt>
                <c:pt idx="6142">
                  <c:v>13343.5822351896</c:v>
                </c:pt>
                <c:pt idx="6143">
                  <c:v>13343.602235189601</c:v>
                </c:pt>
                <c:pt idx="6144">
                  <c:v>13343.622235189599</c:v>
                </c:pt>
                <c:pt idx="6145">
                  <c:v>13343.6422351896</c:v>
                </c:pt>
                <c:pt idx="6146">
                  <c:v>13343.6622351896</c:v>
                </c:pt>
                <c:pt idx="6147">
                  <c:v>13343.682235189701</c:v>
                </c:pt>
                <c:pt idx="6148">
                  <c:v>13343.702235189699</c:v>
                </c:pt>
                <c:pt idx="6149">
                  <c:v>13343.7222351897</c:v>
                </c:pt>
                <c:pt idx="6150">
                  <c:v>13343.725904102401</c:v>
                </c:pt>
                <c:pt idx="6151">
                  <c:v>13343.7422351897</c:v>
                </c:pt>
                <c:pt idx="6152">
                  <c:v>13343.762235189701</c:v>
                </c:pt>
                <c:pt idx="6153">
                  <c:v>13343.782235189799</c:v>
                </c:pt>
                <c:pt idx="6154">
                  <c:v>13343.7893653102</c:v>
                </c:pt>
                <c:pt idx="6155">
                  <c:v>13343.8022351898</c:v>
                </c:pt>
                <c:pt idx="6156">
                  <c:v>13343.8222351898</c:v>
                </c:pt>
                <c:pt idx="6157">
                  <c:v>13343.862235189799</c:v>
                </c:pt>
                <c:pt idx="6158">
                  <c:v>13343.8822351899</c:v>
                </c:pt>
                <c:pt idx="6159">
                  <c:v>13343.9022351899</c:v>
                </c:pt>
                <c:pt idx="6160">
                  <c:v>13343.9432318117</c:v>
                </c:pt>
                <c:pt idx="6161">
                  <c:v>13344.426979823</c:v>
                </c:pt>
                <c:pt idx="6162">
                  <c:v>13344.573395617999</c:v>
                </c:pt>
                <c:pt idx="6163">
                  <c:v>13344.7659041024</c:v>
                </c:pt>
                <c:pt idx="6164">
                  <c:v>13344.7793524153</c:v>
                </c:pt>
                <c:pt idx="6165">
                  <c:v>13344.829365310199</c:v>
                </c:pt>
                <c:pt idx="6166">
                  <c:v>13345.466979823001</c:v>
                </c:pt>
                <c:pt idx="6167">
                  <c:v>13345.543977028599</c:v>
                </c:pt>
                <c:pt idx="6168">
                  <c:v>13345.613395618</c:v>
                </c:pt>
                <c:pt idx="6169">
                  <c:v>13345.805904102501</c:v>
                </c:pt>
                <c:pt idx="6170">
                  <c:v>13345.819352415299</c:v>
                </c:pt>
                <c:pt idx="6171">
                  <c:v>13345.8693653102</c:v>
                </c:pt>
                <c:pt idx="6172">
                  <c:v>13346.0232318118</c:v>
                </c:pt>
                <c:pt idx="6173">
                  <c:v>13346.5069798231</c:v>
                </c:pt>
                <c:pt idx="6174">
                  <c:v>13346.653395617999</c:v>
                </c:pt>
                <c:pt idx="6175">
                  <c:v>13346.6860476529</c:v>
                </c:pt>
                <c:pt idx="6176">
                  <c:v>13346.8459041025</c:v>
                </c:pt>
                <c:pt idx="6177">
                  <c:v>13346.8593524154</c:v>
                </c:pt>
                <c:pt idx="6178">
                  <c:v>13346.909365310299</c:v>
                </c:pt>
                <c:pt idx="6179">
                  <c:v>13347.063231811801</c:v>
                </c:pt>
                <c:pt idx="6180">
                  <c:v>13347.546979823101</c:v>
                </c:pt>
                <c:pt idx="6181">
                  <c:v>13347.6933956181</c:v>
                </c:pt>
                <c:pt idx="6182">
                  <c:v>13347.885904102501</c:v>
                </c:pt>
                <c:pt idx="6183">
                  <c:v>13347.899352415399</c:v>
                </c:pt>
                <c:pt idx="6184">
                  <c:v>13347.9493653103</c:v>
                </c:pt>
                <c:pt idx="6185">
                  <c:v>13347.9693653099</c:v>
                </c:pt>
                <c:pt idx="6186">
                  <c:v>13347.9893653094</c:v>
                </c:pt>
                <c:pt idx="6187">
                  <c:v>13348.009365309001</c:v>
                </c:pt>
                <c:pt idx="6188">
                  <c:v>13348.029365308499</c:v>
                </c:pt>
                <c:pt idx="6189">
                  <c:v>13348.049365308099</c:v>
                </c:pt>
                <c:pt idx="6190">
                  <c:v>13348.0693653076</c:v>
                </c:pt>
                <c:pt idx="6191">
                  <c:v>13348.0893653072</c:v>
                </c:pt>
                <c:pt idx="6192">
                  <c:v>13348.1032318118</c:v>
                </c:pt>
                <c:pt idx="6193">
                  <c:v>13348.1093653067</c:v>
                </c:pt>
                <c:pt idx="6194">
                  <c:v>13348.1293653063</c:v>
                </c:pt>
                <c:pt idx="6195">
                  <c:v>13348.149365305901</c:v>
                </c:pt>
                <c:pt idx="6196">
                  <c:v>13348.1524311508</c:v>
                </c:pt>
                <c:pt idx="6197">
                  <c:v>13348.169365305401</c:v>
                </c:pt>
                <c:pt idx="6198">
                  <c:v>13348.189365304999</c:v>
                </c:pt>
                <c:pt idx="6199">
                  <c:v>13348.209365304499</c:v>
                </c:pt>
                <c:pt idx="6200">
                  <c:v>13348.2293653041</c:v>
                </c:pt>
                <c:pt idx="6201">
                  <c:v>13348.2493653036</c:v>
                </c:pt>
                <c:pt idx="6202">
                  <c:v>13348.2693653032</c:v>
                </c:pt>
                <c:pt idx="6203">
                  <c:v>13348.2893653027</c:v>
                </c:pt>
                <c:pt idx="6204">
                  <c:v>13348.309365302301</c:v>
                </c:pt>
                <c:pt idx="6205">
                  <c:v>13348.329365301801</c:v>
                </c:pt>
                <c:pt idx="6206">
                  <c:v>13348.349365301399</c:v>
                </c:pt>
                <c:pt idx="6207">
                  <c:v>13348.3693653009</c:v>
                </c:pt>
                <c:pt idx="6208">
                  <c:v>13348.3893653005</c:v>
                </c:pt>
                <c:pt idx="6209">
                  <c:v>13348.4093653</c:v>
                </c:pt>
                <c:pt idx="6210">
                  <c:v>13348.4293652996</c:v>
                </c:pt>
                <c:pt idx="6211">
                  <c:v>13348.4493652991</c:v>
                </c:pt>
                <c:pt idx="6212">
                  <c:v>13348.469365298701</c:v>
                </c:pt>
                <c:pt idx="6213">
                  <c:v>13348.489365298299</c:v>
                </c:pt>
                <c:pt idx="6214">
                  <c:v>13348.509365297799</c:v>
                </c:pt>
                <c:pt idx="6215">
                  <c:v>13348.5293652974</c:v>
                </c:pt>
                <c:pt idx="6216">
                  <c:v>13348.5493652969</c:v>
                </c:pt>
                <c:pt idx="6217">
                  <c:v>13348.5693652965</c:v>
                </c:pt>
                <c:pt idx="6218">
                  <c:v>13348.5869798231</c:v>
                </c:pt>
                <c:pt idx="6219">
                  <c:v>13348.589365296</c:v>
                </c:pt>
                <c:pt idx="6220">
                  <c:v>13348.609365295601</c:v>
                </c:pt>
                <c:pt idx="6221">
                  <c:v>13348.733395618099</c:v>
                </c:pt>
                <c:pt idx="6222">
                  <c:v>13348.9259041026</c:v>
                </c:pt>
                <c:pt idx="6223">
                  <c:v>13348.9393524155</c:v>
                </c:pt>
                <c:pt idx="6224">
                  <c:v>13348.9971208726</c:v>
                </c:pt>
                <c:pt idx="6225">
                  <c:v>13349.626979823201</c:v>
                </c:pt>
                <c:pt idx="6226">
                  <c:v>13349.6493652956</c:v>
                </c:pt>
                <c:pt idx="6227">
                  <c:v>13349.6693652952</c:v>
                </c:pt>
                <c:pt idx="6228">
                  <c:v>13349.6893652947</c:v>
                </c:pt>
                <c:pt idx="6229">
                  <c:v>13349.759526190301</c:v>
                </c:pt>
                <c:pt idx="6230">
                  <c:v>13349.7733956181</c:v>
                </c:pt>
                <c:pt idx="6231">
                  <c:v>13349.965904102601</c:v>
                </c:pt>
                <c:pt idx="6232">
                  <c:v>13349.979352415499</c:v>
                </c:pt>
                <c:pt idx="6233">
                  <c:v>13350.1832318119</c:v>
                </c:pt>
                <c:pt idx="6234">
                  <c:v>13350.366932888501</c:v>
                </c:pt>
                <c:pt idx="6235">
                  <c:v>13350.482661226701</c:v>
                </c:pt>
                <c:pt idx="6236">
                  <c:v>13350.6669798232</c:v>
                </c:pt>
                <c:pt idx="6237">
                  <c:v>13350.813395618199</c:v>
                </c:pt>
                <c:pt idx="6238">
                  <c:v>13351.0059041026</c:v>
                </c:pt>
                <c:pt idx="6239">
                  <c:v>13351.0193524155</c:v>
                </c:pt>
                <c:pt idx="6240">
                  <c:v>13351.049760689901</c:v>
                </c:pt>
                <c:pt idx="6241">
                  <c:v>13351.069760689499</c:v>
                </c:pt>
                <c:pt idx="6242">
                  <c:v>13351.089760688999</c:v>
                </c:pt>
                <c:pt idx="6243">
                  <c:v>13351.1097606886</c:v>
                </c:pt>
                <c:pt idx="6244">
                  <c:v>13351.1297606881</c:v>
                </c:pt>
                <c:pt idx="6245">
                  <c:v>13351.1497606877</c:v>
                </c:pt>
                <c:pt idx="6246">
                  <c:v>13351.5226612268</c:v>
                </c:pt>
                <c:pt idx="6247">
                  <c:v>13351.706979823201</c:v>
                </c:pt>
                <c:pt idx="6248">
                  <c:v>13351.8533956182</c:v>
                </c:pt>
                <c:pt idx="6249">
                  <c:v>13351.871015020401</c:v>
                </c:pt>
                <c:pt idx="6250">
                  <c:v>13352.045904102701</c:v>
                </c:pt>
                <c:pt idx="6251">
                  <c:v>13352.059352415599</c:v>
                </c:pt>
                <c:pt idx="6252">
                  <c:v>13352.2718846527</c:v>
                </c:pt>
                <c:pt idx="6253">
                  <c:v>13352.304112412001</c:v>
                </c:pt>
                <c:pt idx="6254">
                  <c:v>13352.562661226801</c:v>
                </c:pt>
                <c:pt idx="6255">
                  <c:v>13352.7469798233</c:v>
                </c:pt>
                <c:pt idx="6256">
                  <c:v>13352.893395618299</c:v>
                </c:pt>
                <c:pt idx="6257">
                  <c:v>13353.0859041027</c:v>
                </c:pt>
                <c:pt idx="6258">
                  <c:v>13353.0993524156</c:v>
                </c:pt>
                <c:pt idx="6259">
                  <c:v>13353.303231812</c:v>
                </c:pt>
                <c:pt idx="6260">
                  <c:v>13353.6026612268</c:v>
                </c:pt>
                <c:pt idx="6261">
                  <c:v>13353.7869798233</c:v>
                </c:pt>
                <c:pt idx="6262">
                  <c:v>13353.9333956183</c:v>
                </c:pt>
                <c:pt idx="6263">
                  <c:v>13353.9893652917</c:v>
                </c:pt>
                <c:pt idx="6264">
                  <c:v>13354.125904102801</c:v>
                </c:pt>
                <c:pt idx="6265">
                  <c:v>13354.139352415599</c:v>
                </c:pt>
                <c:pt idx="6266">
                  <c:v>13354.343231812099</c:v>
                </c:pt>
                <c:pt idx="6267">
                  <c:v>13354.8269798234</c:v>
                </c:pt>
                <c:pt idx="6268">
                  <c:v>13354.973395618301</c:v>
                </c:pt>
                <c:pt idx="6269">
                  <c:v>13354.983231811701</c:v>
                </c:pt>
                <c:pt idx="6270">
                  <c:v>13355.049365291299</c:v>
                </c:pt>
                <c:pt idx="6271">
                  <c:v>13355.1659041028</c:v>
                </c:pt>
                <c:pt idx="6272">
                  <c:v>13355.1793524157</c:v>
                </c:pt>
                <c:pt idx="6273">
                  <c:v>13355.3832318121</c:v>
                </c:pt>
                <c:pt idx="6274">
                  <c:v>13355.8669798234</c:v>
                </c:pt>
                <c:pt idx="6275">
                  <c:v>13356.0133956184</c:v>
                </c:pt>
                <c:pt idx="6276">
                  <c:v>13356.205904102801</c:v>
                </c:pt>
                <c:pt idx="6277">
                  <c:v>13356.219352415699</c:v>
                </c:pt>
                <c:pt idx="6278">
                  <c:v>13356.4432318122</c:v>
                </c:pt>
                <c:pt idx="6279">
                  <c:v>13356.9069798234</c:v>
                </c:pt>
                <c:pt idx="6280">
                  <c:v>13357.053395618401</c:v>
                </c:pt>
                <c:pt idx="6281">
                  <c:v>13357.2459041029</c:v>
                </c:pt>
                <c:pt idx="6282">
                  <c:v>13357.2593524158</c:v>
                </c:pt>
                <c:pt idx="6283">
                  <c:v>13357.483231812201</c:v>
                </c:pt>
                <c:pt idx="6284">
                  <c:v>13357.9469798235</c:v>
                </c:pt>
                <c:pt idx="6285">
                  <c:v>13358.0933956184</c:v>
                </c:pt>
                <c:pt idx="6286">
                  <c:v>13358.285904102901</c:v>
                </c:pt>
                <c:pt idx="6287">
                  <c:v>13358.299352415799</c:v>
                </c:pt>
                <c:pt idx="6288">
                  <c:v>13358.5232318122</c:v>
                </c:pt>
                <c:pt idx="6289">
                  <c:v>13358.986979823499</c:v>
                </c:pt>
                <c:pt idx="6290">
                  <c:v>13359.133395618501</c:v>
                </c:pt>
                <c:pt idx="6291">
                  <c:v>13359.1432318119</c:v>
                </c:pt>
                <c:pt idx="6292">
                  <c:v>13359.3259041029</c:v>
                </c:pt>
                <c:pt idx="6293">
                  <c:v>13359.3393524158</c:v>
                </c:pt>
                <c:pt idx="6294">
                  <c:v>13359.583231812299</c:v>
                </c:pt>
                <c:pt idx="6295">
                  <c:v>13359.668208303799</c:v>
                </c:pt>
                <c:pt idx="6296">
                  <c:v>13360.0269798235</c:v>
                </c:pt>
                <c:pt idx="6297">
                  <c:v>13360.1733956185</c:v>
                </c:pt>
                <c:pt idx="6298">
                  <c:v>13360.365904103001</c:v>
                </c:pt>
                <c:pt idx="6299">
                  <c:v>13360.379352415899</c:v>
                </c:pt>
                <c:pt idx="6300">
                  <c:v>13360.6232318123</c:v>
                </c:pt>
                <c:pt idx="6301">
                  <c:v>13361.066979823599</c:v>
                </c:pt>
                <c:pt idx="6302">
                  <c:v>13361.213395618601</c:v>
                </c:pt>
                <c:pt idx="6303">
                  <c:v>13361.223231812</c:v>
                </c:pt>
                <c:pt idx="6304">
                  <c:v>13361.405904103</c:v>
                </c:pt>
                <c:pt idx="6305">
                  <c:v>13361.4193524159</c:v>
                </c:pt>
                <c:pt idx="6306">
                  <c:v>13361.4259041026</c:v>
                </c:pt>
                <c:pt idx="6307">
                  <c:v>13361.4459041021</c:v>
                </c:pt>
                <c:pt idx="6308">
                  <c:v>13361.4659041017</c:v>
                </c:pt>
                <c:pt idx="6309">
                  <c:v>13361.485904101201</c:v>
                </c:pt>
                <c:pt idx="6310">
                  <c:v>13361.504846723699</c:v>
                </c:pt>
                <c:pt idx="6311">
                  <c:v>13361.505904100801</c:v>
                </c:pt>
                <c:pt idx="6312">
                  <c:v>13361.525904100299</c:v>
                </c:pt>
                <c:pt idx="6313">
                  <c:v>13361.545904099899</c:v>
                </c:pt>
                <c:pt idx="6314">
                  <c:v>13361.5659040994</c:v>
                </c:pt>
                <c:pt idx="6315">
                  <c:v>13361.585904099</c:v>
                </c:pt>
                <c:pt idx="6316">
                  <c:v>13361.6059040986</c:v>
                </c:pt>
                <c:pt idx="6317">
                  <c:v>13361.6259040981</c:v>
                </c:pt>
                <c:pt idx="6318">
                  <c:v>13361.645904097701</c:v>
                </c:pt>
                <c:pt idx="6319">
                  <c:v>13361.663231812399</c:v>
                </c:pt>
                <c:pt idx="6320">
                  <c:v>13361.665904097201</c:v>
                </c:pt>
                <c:pt idx="6321">
                  <c:v>13361.685904096799</c:v>
                </c:pt>
                <c:pt idx="6322">
                  <c:v>13361.705904096299</c:v>
                </c:pt>
                <c:pt idx="6323">
                  <c:v>13361.7259040959</c:v>
                </c:pt>
                <c:pt idx="6324">
                  <c:v>13361.7459040954</c:v>
                </c:pt>
                <c:pt idx="6325">
                  <c:v>13361.765904095</c:v>
                </c:pt>
                <c:pt idx="6326">
                  <c:v>13361.7859040945</c:v>
                </c:pt>
                <c:pt idx="6327">
                  <c:v>13361.805904094101</c:v>
                </c:pt>
                <c:pt idx="6328">
                  <c:v>13361.825904093599</c:v>
                </c:pt>
                <c:pt idx="6329">
                  <c:v>13361.845904093199</c:v>
                </c:pt>
                <c:pt idx="6330">
                  <c:v>13361.8659040927</c:v>
                </c:pt>
                <c:pt idx="6331">
                  <c:v>13361.8859040923</c:v>
                </c:pt>
                <c:pt idx="6332">
                  <c:v>13361.9059040918</c:v>
                </c:pt>
                <c:pt idx="6333">
                  <c:v>13361.9259040914</c:v>
                </c:pt>
                <c:pt idx="6334">
                  <c:v>13361.945904091001</c:v>
                </c:pt>
                <c:pt idx="6335">
                  <c:v>13361.965904090501</c:v>
                </c:pt>
                <c:pt idx="6336">
                  <c:v>13361.985904090099</c:v>
                </c:pt>
                <c:pt idx="6337">
                  <c:v>13362.005904089599</c:v>
                </c:pt>
                <c:pt idx="6338">
                  <c:v>13362.0259040892</c:v>
                </c:pt>
                <c:pt idx="6339">
                  <c:v>13362.0459040887</c:v>
                </c:pt>
                <c:pt idx="6340">
                  <c:v>13362.1069798236</c:v>
                </c:pt>
                <c:pt idx="6341">
                  <c:v>13362.2533956186</c:v>
                </c:pt>
                <c:pt idx="6342">
                  <c:v>13362.263231812</c:v>
                </c:pt>
                <c:pt idx="6343">
                  <c:v>13362.459352415901</c:v>
                </c:pt>
                <c:pt idx="6344">
                  <c:v>13362.7032318124</c:v>
                </c:pt>
                <c:pt idx="6345">
                  <c:v>13363.085904088801</c:v>
                </c:pt>
                <c:pt idx="6346">
                  <c:v>13363.146979823699</c:v>
                </c:pt>
                <c:pt idx="6347">
                  <c:v>13363.293395618601</c:v>
                </c:pt>
                <c:pt idx="6348">
                  <c:v>13363.499352416</c:v>
                </c:pt>
                <c:pt idx="6349">
                  <c:v>13363.743231812399</c:v>
                </c:pt>
                <c:pt idx="6350">
                  <c:v>13363.828395332201</c:v>
                </c:pt>
                <c:pt idx="6351">
                  <c:v>13364.1259040888</c:v>
                </c:pt>
                <c:pt idx="6352">
                  <c:v>13364.1869798237</c:v>
                </c:pt>
                <c:pt idx="6353">
                  <c:v>13364.2482083085</c:v>
                </c:pt>
                <c:pt idx="6354">
                  <c:v>13364.3333956187</c:v>
                </c:pt>
                <c:pt idx="6355">
                  <c:v>13364.4314530885</c:v>
                </c:pt>
                <c:pt idx="6356">
                  <c:v>13364.539352416001</c:v>
                </c:pt>
                <c:pt idx="6357">
                  <c:v>13364.7832318125</c:v>
                </c:pt>
                <c:pt idx="6358">
                  <c:v>13365.226979823699</c:v>
                </c:pt>
                <c:pt idx="6359">
                  <c:v>13365.579352416</c:v>
                </c:pt>
                <c:pt idx="6360">
                  <c:v>13365.823231812499</c:v>
                </c:pt>
                <c:pt idx="6361">
                  <c:v>13366.2669798238</c:v>
                </c:pt>
                <c:pt idx="6362">
                  <c:v>13366.423231812099</c:v>
                </c:pt>
                <c:pt idx="6363">
                  <c:v>13366.619352416101</c:v>
                </c:pt>
                <c:pt idx="6364">
                  <c:v>13366.8632318126</c:v>
                </c:pt>
                <c:pt idx="6365">
                  <c:v>13367.306979823799</c:v>
                </c:pt>
                <c:pt idx="6366">
                  <c:v>13367.6593524161</c:v>
                </c:pt>
                <c:pt idx="6367">
                  <c:v>13367.903231812599</c:v>
                </c:pt>
                <c:pt idx="6368">
                  <c:v>13368.3469798238</c:v>
                </c:pt>
                <c:pt idx="6369">
                  <c:v>13368.699352416201</c:v>
                </c:pt>
                <c:pt idx="6370">
                  <c:v>13368.9432318126</c:v>
                </c:pt>
                <c:pt idx="6371">
                  <c:v>13369.386979823899</c:v>
                </c:pt>
                <c:pt idx="6372">
                  <c:v>13369.563231812301</c:v>
                </c:pt>
                <c:pt idx="6373">
                  <c:v>13369.7393524162</c:v>
                </c:pt>
                <c:pt idx="6374">
                  <c:v>13369.7510150203</c:v>
                </c:pt>
                <c:pt idx="6375">
                  <c:v>13369.978208324799</c:v>
                </c:pt>
                <c:pt idx="6376">
                  <c:v>13369.983231812699</c:v>
                </c:pt>
                <c:pt idx="6377">
                  <c:v>13370.4269798239</c:v>
                </c:pt>
                <c:pt idx="6378">
                  <c:v>13370.779352416201</c:v>
                </c:pt>
                <c:pt idx="6379">
                  <c:v>13371.0232318127</c:v>
                </c:pt>
                <c:pt idx="6380">
                  <c:v>13371.466979823999</c:v>
                </c:pt>
                <c:pt idx="6381">
                  <c:v>13371.6924569737</c:v>
                </c:pt>
                <c:pt idx="6382">
                  <c:v>13371.8193524163</c:v>
                </c:pt>
                <c:pt idx="6383">
                  <c:v>13371.922235189</c:v>
                </c:pt>
                <c:pt idx="6384">
                  <c:v>13372.063231812701</c:v>
                </c:pt>
                <c:pt idx="6385">
                  <c:v>13372.176282395099</c:v>
                </c:pt>
                <c:pt idx="6386">
                  <c:v>13372.506979824</c:v>
                </c:pt>
                <c:pt idx="6387">
                  <c:v>13372.7968455638</c:v>
                </c:pt>
                <c:pt idx="6388">
                  <c:v>13372.859352416301</c:v>
                </c:pt>
                <c:pt idx="6389">
                  <c:v>13372.982235189</c:v>
                </c:pt>
                <c:pt idx="6390">
                  <c:v>13373.1032318128</c:v>
                </c:pt>
                <c:pt idx="6391">
                  <c:v>13373.546979823999</c:v>
                </c:pt>
                <c:pt idx="6392">
                  <c:v>13373.8993524163</c:v>
                </c:pt>
                <c:pt idx="6393">
                  <c:v>13374.143231812801</c:v>
                </c:pt>
                <c:pt idx="6394">
                  <c:v>13374.5869798241</c:v>
                </c:pt>
                <c:pt idx="6395">
                  <c:v>13374.7571208723</c:v>
                </c:pt>
                <c:pt idx="6396">
                  <c:v>13375.1832318129</c:v>
                </c:pt>
                <c:pt idx="6397">
                  <c:v>13376.223231812901</c:v>
                </c:pt>
                <c:pt idx="6398">
                  <c:v>13376.877120872399</c:v>
                </c:pt>
                <c:pt idx="6399">
                  <c:v>13377.2632318129</c:v>
                </c:pt>
                <c:pt idx="6400">
                  <c:v>13377.631015020101</c:v>
                </c:pt>
                <c:pt idx="6401">
                  <c:v>13378.280813515399</c:v>
                </c:pt>
                <c:pt idx="6402">
                  <c:v>13378.303231813001</c:v>
                </c:pt>
                <c:pt idx="6403">
                  <c:v>13379.343231813</c:v>
                </c:pt>
                <c:pt idx="6404">
                  <c:v>13380.383231813001</c:v>
                </c:pt>
                <c:pt idx="6405">
                  <c:v>13381.4232318131</c:v>
                </c:pt>
                <c:pt idx="6406">
                  <c:v>13381.4583453508</c:v>
                </c:pt>
                <c:pt idx="6407">
                  <c:v>13382.463231813101</c:v>
                </c:pt>
                <c:pt idx="6408">
                  <c:v>13383.5032318132</c:v>
                </c:pt>
                <c:pt idx="6409">
                  <c:v>13384.543231813201</c:v>
                </c:pt>
                <c:pt idx="6410">
                  <c:v>13384.881657203599</c:v>
                </c:pt>
                <c:pt idx="6411">
                  <c:v>13385.5832318132</c:v>
                </c:pt>
                <c:pt idx="6412">
                  <c:v>13386.216878622699</c:v>
                </c:pt>
                <c:pt idx="6413">
                  <c:v>13386.623231813301</c:v>
                </c:pt>
                <c:pt idx="6414">
                  <c:v>13387.6632318133</c:v>
                </c:pt>
                <c:pt idx="6415">
                  <c:v>13388.703231813301</c:v>
                </c:pt>
                <c:pt idx="6416">
                  <c:v>13388.723231813399</c:v>
                </c:pt>
                <c:pt idx="6417">
                  <c:v>13388.7432318134</c:v>
                </c:pt>
                <c:pt idx="6418">
                  <c:v>13388.7632318134</c:v>
                </c:pt>
                <c:pt idx="6419">
                  <c:v>13388.783231813401</c:v>
                </c:pt>
                <c:pt idx="6420">
                  <c:v>13388.803231813399</c:v>
                </c:pt>
                <c:pt idx="6421">
                  <c:v>13388.8232318134</c:v>
                </c:pt>
                <c:pt idx="6422">
                  <c:v>13388.8432318135</c:v>
                </c:pt>
                <c:pt idx="6423">
                  <c:v>13388.863231813501</c:v>
                </c:pt>
                <c:pt idx="6424">
                  <c:v>13388.883231813499</c:v>
                </c:pt>
                <c:pt idx="6425">
                  <c:v>13389.1172097162</c:v>
                </c:pt>
                <c:pt idx="6426">
                  <c:v>13389.9232318135</c:v>
                </c:pt>
                <c:pt idx="6427">
                  <c:v>13389.943231813601</c:v>
                </c:pt>
                <c:pt idx="6428">
                  <c:v>13389.963231813599</c:v>
                </c:pt>
                <c:pt idx="6429">
                  <c:v>13389.9832318136</c:v>
                </c:pt>
                <c:pt idx="6430">
                  <c:v>13390.0032318136</c:v>
                </c:pt>
                <c:pt idx="6431">
                  <c:v>13411.1036810716</c:v>
                </c:pt>
                <c:pt idx="6432">
                  <c:v>13411.480201563099</c:v>
                </c:pt>
                <c:pt idx="6433">
                  <c:v>13411.7390539306</c:v>
                </c:pt>
                <c:pt idx="6434">
                  <c:v>13415.1812912859</c:v>
                </c:pt>
                <c:pt idx="6435">
                  <c:v>13415.270347003299</c:v>
                </c:pt>
                <c:pt idx="6436">
                  <c:v>13417.026070857401</c:v>
                </c:pt>
                <c:pt idx="6437">
                  <c:v>13427.198327063101</c:v>
                </c:pt>
                <c:pt idx="6438">
                  <c:v>13427.9187138667</c:v>
                </c:pt>
                <c:pt idx="6439">
                  <c:v>13430.7032889453</c:v>
                </c:pt>
                <c:pt idx="6440">
                  <c:v>13434.166147923001</c:v>
                </c:pt>
                <c:pt idx="6441">
                  <c:v>13444.686430661901</c:v>
                </c:pt>
                <c:pt idx="6442">
                  <c:v>13451.624376615</c:v>
                </c:pt>
                <c:pt idx="6443">
                  <c:v>13463.536760991399</c:v>
                </c:pt>
                <c:pt idx="6444">
                  <c:v>13482.658605676101</c:v>
                </c:pt>
                <c:pt idx="6445">
                  <c:v>13486.1299080466</c:v>
                </c:pt>
                <c:pt idx="6446">
                  <c:v>13495.820390958301</c:v>
                </c:pt>
                <c:pt idx="6447">
                  <c:v>13496.967013899201</c:v>
                </c:pt>
                <c:pt idx="6448">
                  <c:v>13499.715422007201</c:v>
                </c:pt>
                <c:pt idx="6449">
                  <c:v>13500.743113058599</c:v>
                </c:pt>
                <c:pt idx="6450">
                  <c:v>13508.1014101048</c:v>
                </c:pt>
                <c:pt idx="6451">
                  <c:v>13510.9901365195</c:v>
                </c:pt>
                <c:pt idx="6452">
                  <c:v>13513.499816103</c:v>
                </c:pt>
                <c:pt idx="6453">
                  <c:v>13513.5223163599</c:v>
                </c:pt>
                <c:pt idx="6454">
                  <c:v>13523.520271428801</c:v>
                </c:pt>
                <c:pt idx="6455">
                  <c:v>13525.3798621161</c:v>
                </c:pt>
                <c:pt idx="6456">
                  <c:v>13525.784309336899</c:v>
                </c:pt>
                <c:pt idx="6457">
                  <c:v>13533.626704099501</c:v>
                </c:pt>
                <c:pt idx="6458">
                  <c:v>13533.646704099099</c:v>
                </c:pt>
                <c:pt idx="6459">
                  <c:v>13533.666704098599</c:v>
                </c:pt>
                <c:pt idx="6460">
                  <c:v>13533.6867040982</c:v>
                </c:pt>
                <c:pt idx="6461">
                  <c:v>13533.7067040978</c:v>
                </c:pt>
                <c:pt idx="6462">
                  <c:v>13533.7267040973</c:v>
                </c:pt>
                <c:pt idx="6463">
                  <c:v>13533.7467040969</c:v>
                </c:pt>
                <c:pt idx="6464">
                  <c:v>13533.766704096401</c:v>
                </c:pt>
                <c:pt idx="6465">
                  <c:v>13533.786704096001</c:v>
                </c:pt>
                <c:pt idx="6466">
                  <c:v>13533.806704095499</c:v>
                </c:pt>
                <c:pt idx="6467">
                  <c:v>13533.8267040951</c:v>
                </c:pt>
                <c:pt idx="6468">
                  <c:v>13533.8467040946</c:v>
                </c:pt>
                <c:pt idx="6469">
                  <c:v>13533.8667040942</c:v>
                </c:pt>
                <c:pt idx="6470">
                  <c:v>13533.8867040937</c:v>
                </c:pt>
                <c:pt idx="6471">
                  <c:v>13533.906704093301</c:v>
                </c:pt>
                <c:pt idx="6472">
                  <c:v>13533.926704092801</c:v>
                </c:pt>
                <c:pt idx="6473">
                  <c:v>13533.946704092399</c:v>
                </c:pt>
                <c:pt idx="6474">
                  <c:v>13533.966704091899</c:v>
                </c:pt>
                <c:pt idx="6475">
                  <c:v>13533.9867040915</c:v>
                </c:pt>
                <c:pt idx="6476">
                  <c:v>13534.006704091</c:v>
                </c:pt>
                <c:pt idx="6477">
                  <c:v>13534.0267040906</c:v>
                </c:pt>
                <c:pt idx="6478">
                  <c:v>13534.0467040902</c:v>
                </c:pt>
                <c:pt idx="6479">
                  <c:v>13535.086704090199</c:v>
                </c:pt>
                <c:pt idx="6480">
                  <c:v>13535.1067040897</c:v>
                </c:pt>
                <c:pt idx="6481">
                  <c:v>13535.1267040893</c:v>
                </c:pt>
                <c:pt idx="6482">
                  <c:v>13535.1467040888</c:v>
                </c:pt>
                <c:pt idx="6483">
                  <c:v>13535.1667040884</c:v>
                </c:pt>
                <c:pt idx="6484">
                  <c:v>13535.186704088001</c:v>
                </c:pt>
                <c:pt idx="6485">
                  <c:v>13535.206704087501</c:v>
                </c:pt>
                <c:pt idx="6486">
                  <c:v>13535.226704087099</c:v>
                </c:pt>
                <c:pt idx="6487">
                  <c:v>13535.246704086599</c:v>
                </c:pt>
                <c:pt idx="6488">
                  <c:v>13535.2667040862</c:v>
                </c:pt>
                <c:pt idx="6489">
                  <c:v>13535.2867040857</c:v>
                </c:pt>
                <c:pt idx="6490">
                  <c:v>13535.3067040853</c:v>
                </c:pt>
                <c:pt idx="6491">
                  <c:v>13535.3267040848</c:v>
                </c:pt>
                <c:pt idx="6492">
                  <c:v>13535.346704084401</c:v>
                </c:pt>
                <c:pt idx="6493">
                  <c:v>13535.366704083899</c:v>
                </c:pt>
                <c:pt idx="6494">
                  <c:v>13535.386704083499</c:v>
                </c:pt>
                <c:pt idx="6495">
                  <c:v>13535.406704083</c:v>
                </c:pt>
                <c:pt idx="6496">
                  <c:v>13535.4267040826</c:v>
                </c:pt>
                <c:pt idx="6497">
                  <c:v>13535.4467040821</c:v>
                </c:pt>
                <c:pt idx="6498">
                  <c:v>13535.4667040817</c:v>
                </c:pt>
                <c:pt idx="6499">
                  <c:v>13535.486704081201</c:v>
                </c:pt>
                <c:pt idx="6500">
                  <c:v>13535.506704080801</c:v>
                </c:pt>
                <c:pt idx="6501">
                  <c:v>13535.526704080399</c:v>
                </c:pt>
                <c:pt idx="6502">
                  <c:v>13535.546704079899</c:v>
                </c:pt>
                <c:pt idx="6503">
                  <c:v>13535.5667040795</c:v>
                </c:pt>
                <c:pt idx="6504">
                  <c:v>13535.586704079</c:v>
                </c:pt>
                <c:pt idx="6505">
                  <c:v>13535.6067040786</c:v>
                </c:pt>
                <c:pt idx="6506">
                  <c:v>13535.6267040781</c:v>
                </c:pt>
                <c:pt idx="6507">
                  <c:v>13535.646704077701</c:v>
                </c:pt>
                <c:pt idx="6508">
                  <c:v>13535.666704077201</c:v>
                </c:pt>
                <c:pt idx="6509">
                  <c:v>13535.686704076799</c:v>
                </c:pt>
                <c:pt idx="6510">
                  <c:v>13535.7067040763</c:v>
                </c:pt>
                <c:pt idx="6511">
                  <c:v>13535.7267040759</c:v>
                </c:pt>
                <c:pt idx="6512">
                  <c:v>13535.7467040754</c:v>
                </c:pt>
                <c:pt idx="6513">
                  <c:v>13535.766704075</c:v>
                </c:pt>
                <c:pt idx="6514">
                  <c:v>13535.7867040745</c:v>
                </c:pt>
                <c:pt idx="6515">
                  <c:v>13535.806704074101</c:v>
                </c:pt>
                <c:pt idx="6516">
                  <c:v>13535.826704073599</c:v>
                </c:pt>
                <c:pt idx="6517">
                  <c:v>13535.846704073199</c:v>
                </c:pt>
                <c:pt idx="6518">
                  <c:v>13535.8667040728</c:v>
                </c:pt>
                <c:pt idx="6519">
                  <c:v>13535.8867040723</c:v>
                </c:pt>
                <c:pt idx="6520">
                  <c:v>13535.9067040719</c:v>
                </c:pt>
                <c:pt idx="6521">
                  <c:v>13535.9267040714</c:v>
                </c:pt>
                <c:pt idx="6522">
                  <c:v>13536.966704071499</c:v>
                </c:pt>
                <c:pt idx="6523">
                  <c:v>13536.986704071</c:v>
                </c:pt>
                <c:pt idx="6524">
                  <c:v>13537.0067040706</c:v>
                </c:pt>
                <c:pt idx="6525">
                  <c:v>13537.0267040701</c:v>
                </c:pt>
                <c:pt idx="6526">
                  <c:v>13537.0467040697</c:v>
                </c:pt>
                <c:pt idx="6527">
                  <c:v>13538.1067040693</c:v>
                </c:pt>
                <c:pt idx="6528">
                  <c:v>13540.2067040689</c:v>
                </c:pt>
                <c:pt idx="6529">
                  <c:v>13540.2267040684</c:v>
                </c:pt>
                <c:pt idx="6530">
                  <c:v>13540.246704068</c:v>
                </c:pt>
                <c:pt idx="6531">
                  <c:v>13551.107490558101</c:v>
                </c:pt>
                <c:pt idx="6532">
                  <c:v>13553.008260704501</c:v>
                </c:pt>
                <c:pt idx="6533">
                  <c:v>13560.333020095701</c:v>
                </c:pt>
                <c:pt idx="6534">
                  <c:v>13572.0721212108</c:v>
                </c:pt>
                <c:pt idx="6535">
                  <c:v>13578.0857644025</c:v>
                </c:pt>
                <c:pt idx="6536">
                  <c:v>13592.3286125659</c:v>
                </c:pt>
                <c:pt idx="6537">
                  <c:v>13599.4300478408</c:v>
                </c:pt>
                <c:pt idx="6538">
                  <c:v>13606.3100478407</c:v>
                </c:pt>
                <c:pt idx="6539">
                  <c:v>13608.390047840699</c:v>
                </c:pt>
                <c:pt idx="6540">
                  <c:v>13615.223208609001</c:v>
                </c:pt>
                <c:pt idx="6541">
                  <c:v>13618.3432086091</c:v>
                </c:pt>
                <c:pt idx="6542">
                  <c:v>13619.383208609101</c:v>
                </c:pt>
                <c:pt idx="6543">
                  <c:v>13619.596860202901</c:v>
                </c:pt>
                <c:pt idx="6544">
                  <c:v>13623.1550012975</c:v>
                </c:pt>
                <c:pt idx="6545">
                  <c:v>13646.336253728699</c:v>
                </c:pt>
                <c:pt idx="6546">
                  <c:v>13647.3762537287</c:v>
                </c:pt>
                <c:pt idx="6547">
                  <c:v>13648.416253728699</c:v>
                </c:pt>
                <c:pt idx="6548">
                  <c:v>13649.4562537288</c:v>
                </c:pt>
                <c:pt idx="6549">
                  <c:v>13649.6331719835</c:v>
                </c:pt>
                <c:pt idx="6550">
                  <c:v>13650.496253728799</c:v>
                </c:pt>
                <c:pt idx="6551">
                  <c:v>13655.2962537286</c:v>
                </c:pt>
                <c:pt idx="6552">
                  <c:v>13680.484797019501</c:v>
                </c:pt>
                <c:pt idx="6553">
                  <c:v>13681.653752616599</c:v>
                </c:pt>
                <c:pt idx="6554">
                  <c:v>13685.173591647201</c:v>
                </c:pt>
                <c:pt idx="6555">
                  <c:v>13695.285459627299</c:v>
                </c:pt>
                <c:pt idx="6556">
                  <c:v>13697.5182902701</c:v>
                </c:pt>
                <c:pt idx="6557">
                  <c:v>13699.3630698416</c:v>
                </c:pt>
                <c:pt idx="6558">
                  <c:v>13703.440680055801</c:v>
                </c:pt>
                <c:pt idx="6559">
                  <c:v>13749.2307581854</c:v>
                </c:pt>
                <c:pt idx="6560">
                  <c:v>13758.7258444707</c:v>
                </c:pt>
                <c:pt idx="6561">
                  <c:v>13758.946860203499</c:v>
                </c:pt>
                <c:pt idx="6562">
                  <c:v>13759.3766292911</c:v>
                </c:pt>
                <c:pt idx="6563">
                  <c:v>13760.143171780701</c:v>
                </c:pt>
                <c:pt idx="6564">
                  <c:v>13760.231774092599</c:v>
                </c:pt>
                <c:pt idx="6565">
                  <c:v>13760.256200694401</c:v>
                </c:pt>
                <c:pt idx="6566">
                  <c:v>13760.5667701312</c:v>
                </c:pt>
                <c:pt idx="6567">
                  <c:v>13760.6315376125</c:v>
                </c:pt>
                <c:pt idx="6568">
                  <c:v>13760.8448467245</c:v>
                </c:pt>
                <c:pt idx="6569">
                  <c:v>13761.884846724501</c:v>
                </c:pt>
                <c:pt idx="6570">
                  <c:v>13762.0125039711</c:v>
                </c:pt>
                <c:pt idx="6571">
                  <c:v>13762.485844470501</c:v>
                </c:pt>
                <c:pt idx="6572">
                  <c:v>13762.496629291199</c:v>
                </c:pt>
                <c:pt idx="6573">
                  <c:v>13763.831282794201</c:v>
                </c:pt>
                <c:pt idx="6574">
                  <c:v>13763.964846724601</c:v>
                </c:pt>
                <c:pt idx="6575">
                  <c:v>13764.5658444706</c:v>
                </c:pt>
                <c:pt idx="6576">
                  <c:v>13764.576629291199</c:v>
                </c:pt>
                <c:pt idx="6577">
                  <c:v>13764.959809174199</c:v>
                </c:pt>
                <c:pt idx="6578">
                  <c:v>13765.0048467246</c:v>
                </c:pt>
                <c:pt idx="6579">
                  <c:v>13765.9946923675</c:v>
                </c:pt>
                <c:pt idx="6580">
                  <c:v>13766.090114185499</c:v>
                </c:pt>
                <c:pt idx="6581">
                  <c:v>13766.1513775531</c:v>
                </c:pt>
                <c:pt idx="6582">
                  <c:v>13766.352764293501</c:v>
                </c:pt>
                <c:pt idx="6583">
                  <c:v>13766.4750685133</c:v>
                </c:pt>
                <c:pt idx="6584">
                  <c:v>13766.4891599165</c:v>
                </c:pt>
                <c:pt idx="6585">
                  <c:v>13766.6458444707</c:v>
                </c:pt>
                <c:pt idx="6586">
                  <c:v>13766.871450197799</c:v>
                </c:pt>
                <c:pt idx="6587">
                  <c:v>13767.296028467201</c:v>
                </c:pt>
                <c:pt idx="6588">
                  <c:v>13767.4127642931</c:v>
                </c:pt>
                <c:pt idx="6589">
                  <c:v>13767.6858444707</c:v>
                </c:pt>
                <c:pt idx="6590">
                  <c:v>13768.124846724701</c:v>
                </c:pt>
                <c:pt idx="6591">
                  <c:v>13768.452764293101</c:v>
                </c:pt>
                <c:pt idx="6592">
                  <c:v>13768.687516398501</c:v>
                </c:pt>
                <c:pt idx="6593">
                  <c:v>13768.707516398599</c:v>
                </c:pt>
                <c:pt idx="6594">
                  <c:v>13768.7275163986</c:v>
                </c:pt>
                <c:pt idx="6595">
                  <c:v>13768.7475163986</c:v>
                </c:pt>
                <c:pt idx="6596">
                  <c:v>13768.8946923678</c:v>
                </c:pt>
                <c:pt idx="6597">
                  <c:v>13769.4927642932</c:v>
                </c:pt>
                <c:pt idx="6598">
                  <c:v>13769.765844470799</c:v>
                </c:pt>
                <c:pt idx="6599">
                  <c:v>13769.9346923679</c:v>
                </c:pt>
                <c:pt idx="6600">
                  <c:v>13770.0458615976</c:v>
                </c:pt>
                <c:pt idx="6601">
                  <c:v>13770.357517421</c:v>
                </c:pt>
                <c:pt idx="6602">
                  <c:v>13770.532764293201</c:v>
                </c:pt>
                <c:pt idx="6603">
                  <c:v>13770.6370877586</c:v>
                </c:pt>
                <c:pt idx="6604">
                  <c:v>13770.8058444708</c:v>
                </c:pt>
                <c:pt idx="6605">
                  <c:v>13770.825844470401</c:v>
                </c:pt>
                <c:pt idx="6606">
                  <c:v>13771.097405889001</c:v>
                </c:pt>
                <c:pt idx="6607">
                  <c:v>13771.1608372349</c:v>
                </c:pt>
                <c:pt idx="6608">
                  <c:v>13771.2448467249</c:v>
                </c:pt>
                <c:pt idx="6609">
                  <c:v>13771.5727642932</c:v>
                </c:pt>
                <c:pt idx="6610">
                  <c:v>13771.650332241399</c:v>
                </c:pt>
                <c:pt idx="6611">
                  <c:v>13771.9701784849</c:v>
                </c:pt>
                <c:pt idx="6612">
                  <c:v>13772.0146923679</c:v>
                </c:pt>
                <c:pt idx="6613">
                  <c:v>13772.0829703165</c:v>
                </c:pt>
                <c:pt idx="6614">
                  <c:v>13772.3601279668</c:v>
                </c:pt>
                <c:pt idx="6615">
                  <c:v>13772.380127966801</c:v>
                </c:pt>
                <c:pt idx="6616">
                  <c:v>13772.481867329599</c:v>
                </c:pt>
                <c:pt idx="6617">
                  <c:v>13772.612764293301</c:v>
                </c:pt>
                <c:pt idx="6618">
                  <c:v>13772.7064452338</c:v>
                </c:pt>
                <c:pt idx="6619">
                  <c:v>13772.8600920094</c:v>
                </c:pt>
                <c:pt idx="6620">
                  <c:v>13772.905844470401</c:v>
                </c:pt>
                <c:pt idx="6621">
                  <c:v>13773.054692367999</c:v>
                </c:pt>
                <c:pt idx="6622">
                  <c:v>13773.181581606999</c:v>
                </c:pt>
                <c:pt idx="6623">
                  <c:v>13773.4401279669</c:v>
                </c:pt>
                <c:pt idx="6624">
                  <c:v>13773.443977028501</c:v>
                </c:pt>
                <c:pt idx="6625">
                  <c:v>13773.6527642933</c:v>
                </c:pt>
                <c:pt idx="6626">
                  <c:v>13773.7887438905</c:v>
                </c:pt>
                <c:pt idx="6627">
                  <c:v>13773.9458444705</c:v>
                </c:pt>
                <c:pt idx="6628">
                  <c:v>13774.384846724501</c:v>
                </c:pt>
                <c:pt idx="6629">
                  <c:v>13774.435127635399</c:v>
                </c:pt>
                <c:pt idx="6630">
                  <c:v>13774.5001279669</c:v>
                </c:pt>
                <c:pt idx="6631">
                  <c:v>13774.692764293401</c:v>
                </c:pt>
                <c:pt idx="6632">
                  <c:v>13774.714697973101</c:v>
                </c:pt>
                <c:pt idx="6633">
                  <c:v>13774.7173957717</c:v>
                </c:pt>
                <c:pt idx="6634">
                  <c:v>13774.985844470501</c:v>
                </c:pt>
                <c:pt idx="6635">
                  <c:v>13775.077645146501</c:v>
                </c:pt>
                <c:pt idx="6636">
                  <c:v>13775.134692367999</c:v>
                </c:pt>
                <c:pt idx="6637">
                  <c:v>13775.178327941299</c:v>
                </c:pt>
                <c:pt idx="6638">
                  <c:v>13775.560127967001</c:v>
                </c:pt>
                <c:pt idx="6639">
                  <c:v>13775.646047652899</c:v>
                </c:pt>
                <c:pt idx="6640">
                  <c:v>13775.7327642934</c:v>
                </c:pt>
                <c:pt idx="6641">
                  <c:v>13776.0258444705</c:v>
                </c:pt>
                <c:pt idx="6642">
                  <c:v>13776.1746923681</c:v>
                </c:pt>
                <c:pt idx="6643">
                  <c:v>13776.2183279413</c:v>
                </c:pt>
                <c:pt idx="6644">
                  <c:v>13776.3215816067</c:v>
                </c:pt>
                <c:pt idx="6645">
                  <c:v>13776.484846724101</c:v>
                </c:pt>
                <c:pt idx="6646">
                  <c:v>13776.5594775441</c:v>
                </c:pt>
                <c:pt idx="6647">
                  <c:v>13776.620127967</c:v>
                </c:pt>
                <c:pt idx="6648">
                  <c:v>13776.640127967101</c:v>
                </c:pt>
                <c:pt idx="6649">
                  <c:v>13776.772764293401</c:v>
                </c:pt>
                <c:pt idx="6650">
                  <c:v>13777.0658444706</c:v>
                </c:pt>
                <c:pt idx="6651">
                  <c:v>13777.214692368099</c:v>
                </c:pt>
                <c:pt idx="6652">
                  <c:v>13777.282970316701</c:v>
                </c:pt>
                <c:pt idx="6653">
                  <c:v>13777.5248467242</c:v>
                </c:pt>
                <c:pt idx="6654">
                  <c:v>13777.6801279671</c:v>
                </c:pt>
                <c:pt idx="6655">
                  <c:v>13777.7001279671</c:v>
                </c:pt>
                <c:pt idx="6656">
                  <c:v>13777.8127642935</c:v>
                </c:pt>
                <c:pt idx="6657">
                  <c:v>13778.0588910803</c:v>
                </c:pt>
                <c:pt idx="6658">
                  <c:v>13778.1058444706</c:v>
                </c:pt>
                <c:pt idx="6659">
                  <c:v>13778.2546923682</c:v>
                </c:pt>
                <c:pt idx="6660">
                  <c:v>13778.584846723799</c:v>
                </c:pt>
                <c:pt idx="6661">
                  <c:v>13778.740127967199</c:v>
                </c:pt>
                <c:pt idx="6662">
                  <c:v>13778.852764293501</c:v>
                </c:pt>
                <c:pt idx="6663">
                  <c:v>13779.081083032301</c:v>
                </c:pt>
                <c:pt idx="6664">
                  <c:v>13779.1458444707</c:v>
                </c:pt>
                <c:pt idx="6665">
                  <c:v>13779.294692368199</c:v>
                </c:pt>
                <c:pt idx="6666">
                  <c:v>13779.4615816064</c:v>
                </c:pt>
                <c:pt idx="6667">
                  <c:v>13779.5551294256</c:v>
                </c:pt>
                <c:pt idx="6668">
                  <c:v>13779.6248467238</c:v>
                </c:pt>
                <c:pt idx="6669">
                  <c:v>13779.8927642935</c:v>
                </c:pt>
                <c:pt idx="6670">
                  <c:v>13780.1858444707</c:v>
                </c:pt>
                <c:pt idx="6671">
                  <c:v>13780.3346923682</c:v>
                </c:pt>
                <c:pt idx="6672">
                  <c:v>13780.4229703163</c:v>
                </c:pt>
                <c:pt idx="6673">
                  <c:v>13780.653570546499</c:v>
                </c:pt>
                <c:pt idx="6674">
                  <c:v>13780.664846723899</c:v>
                </c:pt>
                <c:pt idx="6675">
                  <c:v>13780.9327642936</c:v>
                </c:pt>
                <c:pt idx="6676">
                  <c:v>13781.005772753901</c:v>
                </c:pt>
                <c:pt idx="6677">
                  <c:v>13781.2258444707</c:v>
                </c:pt>
                <c:pt idx="6678">
                  <c:v>13781.2955847699</c:v>
                </c:pt>
                <c:pt idx="6679">
                  <c:v>13781.374692368299</c:v>
                </c:pt>
                <c:pt idx="6680">
                  <c:v>13781.561581606</c:v>
                </c:pt>
                <c:pt idx="6681">
                  <c:v>13781.7048467239</c:v>
                </c:pt>
                <c:pt idx="6682">
                  <c:v>13781.900127967299</c:v>
                </c:pt>
                <c:pt idx="6683">
                  <c:v>13781.9727642936</c:v>
                </c:pt>
                <c:pt idx="6684">
                  <c:v>13782.265844470799</c:v>
                </c:pt>
                <c:pt idx="6685">
                  <c:v>13782.4146923683</c:v>
                </c:pt>
                <c:pt idx="6686">
                  <c:v>13782.429465396899</c:v>
                </c:pt>
                <c:pt idx="6687">
                  <c:v>13782.495535338199</c:v>
                </c:pt>
                <c:pt idx="6688">
                  <c:v>13782.744846723899</c:v>
                </c:pt>
                <c:pt idx="6689">
                  <c:v>13782.9401279673</c:v>
                </c:pt>
                <c:pt idx="6690">
                  <c:v>13783.0127642937</c:v>
                </c:pt>
                <c:pt idx="6691">
                  <c:v>13783.3058444708</c:v>
                </c:pt>
                <c:pt idx="6692">
                  <c:v>13783.454692368299</c:v>
                </c:pt>
                <c:pt idx="6693">
                  <c:v>13783.5555353378</c:v>
                </c:pt>
                <c:pt idx="6694">
                  <c:v>13783.784846724</c:v>
                </c:pt>
                <c:pt idx="6695">
                  <c:v>13783.980127967399</c:v>
                </c:pt>
                <c:pt idx="6696">
                  <c:v>13784.0527642937</c:v>
                </c:pt>
                <c:pt idx="6697">
                  <c:v>13784.345844470799</c:v>
                </c:pt>
                <c:pt idx="6698">
                  <c:v>13784.4946923684</c:v>
                </c:pt>
                <c:pt idx="6699">
                  <c:v>13784.824846723999</c:v>
                </c:pt>
                <c:pt idx="6700">
                  <c:v>13785.0201279674</c:v>
                </c:pt>
                <c:pt idx="6701">
                  <c:v>13785.0927642937</c:v>
                </c:pt>
                <c:pt idx="6702">
                  <c:v>13785.3127642935</c:v>
                </c:pt>
                <c:pt idx="6703">
                  <c:v>13785.3858444709</c:v>
                </c:pt>
                <c:pt idx="6704">
                  <c:v>13785.534692368399</c:v>
                </c:pt>
                <c:pt idx="6705">
                  <c:v>13785.5589335486</c:v>
                </c:pt>
                <c:pt idx="6706">
                  <c:v>13785.7858444713</c:v>
                </c:pt>
                <c:pt idx="6707">
                  <c:v>13785.864846724</c:v>
                </c:pt>
                <c:pt idx="6708">
                  <c:v>13785.9892611216</c:v>
                </c:pt>
                <c:pt idx="6709">
                  <c:v>13786.009261121601</c:v>
                </c:pt>
                <c:pt idx="6710">
                  <c:v>13786.060127967499</c:v>
                </c:pt>
                <c:pt idx="6711">
                  <c:v>13786.132764293799</c:v>
                </c:pt>
                <c:pt idx="6712">
                  <c:v>13786.323203304801</c:v>
                </c:pt>
                <c:pt idx="6713">
                  <c:v>13786.425844470899</c:v>
                </c:pt>
                <c:pt idx="6714">
                  <c:v>13786.5746923685</c:v>
                </c:pt>
                <c:pt idx="6715">
                  <c:v>13786.904846724099</c:v>
                </c:pt>
                <c:pt idx="6716">
                  <c:v>13787.1001279675</c:v>
                </c:pt>
                <c:pt idx="6717">
                  <c:v>13787.1727642938</c:v>
                </c:pt>
                <c:pt idx="6718">
                  <c:v>13787.465844471</c:v>
                </c:pt>
                <c:pt idx="6719">
                  <c:v>13787.614692368499</c:v>
                </c:pt>
                <c:pt idx="6720">
                  <c:v>13787.9448467241</c:v>
                </c:pt>
                <c:pt idx="6721">
                  <c:v>13788.140127967499</c:v>
                </c:pt>
                <c:pt idx="6722">
                  <c:v>13788.144112411799</c:v>
                </c:pt>
                <c:pt idx="6723">
                  <c:v>13788.212764293799</c:v>
                </c:pt>
                <c:pt idx="6724">
                  <c:v>13788.505844470999</c:v>
                </c:pt>
                <c:pt idx="6725">
                  <c:v>13788.6546923685</c:v>
                </c:pt>
                <c:pt idx="6726">
                  <c:v>13788.984846724101</c:v>
                </c:pt>
                <c:pt idx="6727">
                  <c:v>13789.1801279676</c:v>
                </c:pt>
                <c:pt idx="6728">
                  <c:v>13789.2527642939</c:v>
                </c:pt>
                <c:pt idx="6729">
                  <c:v>13789.545844471</c:v>
                </c:pt>
                <c:pt idx="6730">
                  <c:v>13789.694692368599</c:v>
                </c:pt>
                <c:pt idx="6731">
                  <c:v>13790.0248467242</c:v>
                </c:pt>
                <c:pt idx="6732">
                  <c:v>13790.220127967599</c:v>
                </c:pt>
                <c:pt idx="6733">
                  <c:v>13790.224112411899</c:v>
                </c:pt>
                <c:pt idx="6734">
                  <c:v>13790.292764293899</c:v>
                </c:pt>
                <c:pt idx="6735">
                  <c:v>13790.585844471099</c:v>
                </c:pt>
                <c:pt idx="6736">
                  <c:v>13790.7346923686</c:v>
                </c:pt>
                <c:pt idx="6737">
                  <c:v>13791.064846724201</c:v>
                </c:pt>
                <c:pt idx="6738">
                  <c:v>13791.2601279676</c:v>
                </c:pt>
                <c:pt idx="6739">
                  <c:v>13791.3327642939</c:v>
                </c:pt>
                <c:pt idx="6740">
                  <c:v>13791.341581606301</c:v>
                </c:pt>
                <c:pt idx="6741">
                  <c:v>13791.6258444711</c:v>
                </c:pt>
                <c:pt idx="6742">
                  <c:v>13791.774692368601</c:v>
                </c:pt>
                <c:pt idx="6743">
                  <c:v>13792.1048467243</c:v>
                </c:pt>
                <c:pt idx="6744">
                  <c:v>13792.300127967699</c:v>
                </c:pt>
                <c:pt idx="6745">
                  <c:v>13792.302970316199</c:v>
                </c:pt>
                <c:pt idx="6746">
                  <c:v>13792.372764293999</c:v>
                </c:pt>
                <c:pt idx="6747">
                  <c:v>13792.665844471099</c:v>
                </c:pt>
                <c:pt idx="6748">
                  <c:v>13792.8146923687</c:v>
                </c:pt>
                <c:pt idx="6749">
                  <c:v>13792.9163144342</c:v>
                </c:pt>
                <c:pt idx="6750">
                  <c:v>13793.144846724301</c:v>
                </c:pt>
                <c:pt idx="6751">
                  <c:v>13793.3401279677</c:v>
                </c:pt>
                <c:pt idx="6752">
                  <c:v>13793.412764294</c:v>
                </c:pt>
                <c:pt idx="6753">
                  <c:v>13793.7058444712</c:v>
                </c:pt>
                <c:pt idx="6754">
                  <c:v>13793.7677785995</c:v>
                </c:pt>
                <c:pt idx="6755">
                  <c:v>13793.854692368701</c:v>
                </c:pt>
                <c:pt idx="6756">
                  <c:v>13794.1848467243</c:v>
                </c:pt>
                <c:pt idx="6757">
                  <c:v>13794.380127967799</c:v>
                </c:pt>
                <c:pt idx="6758">
                  <c:v>13794.745844471199</c:v>
                </c:pt>
                <c:pt idx="6759">
                  <c:v>13794.8946923688</c:v>
                </c:pt>
                <c:pt idx="6760">
                  <c:v>13795.224846724401</c:v>
                </c:pt>
                <c:pt idx="6761">
                  <c:v>13795.4201279678</c:v>
                </c:pt>
                <c:pt idx="6762">
                  <c:v>13795.4927642941</c:v>
                </c:pt>
                <c:pt idx="6763">
                  <c:v>13795.934692368801</c:v>
                </c:pt>
                <c:pt idx="6764">
                  <c:v>13796.2648467244</c:v>
                </c:pt>
                <c:pt idx="6765">
                  <c:v>13796.269261122699</c:v>
                </c:pt>
                <c:pt idx="6766">
                  <c:v>13796.2892611228</c:v>
                </c:pt>
                <c:pt idx="6767">
                  <c:v>13796.3092611228</c:v>
                </c:pt>
                <c:pt idx="6768">
                  <c:v>13796.460127967801</c:v>
                </c:pt>
                <c:pt idx="6769">
                  <c:v>13796.532764294099</c:v>
                </c:pt>
                <c:pt idx="6770">
                  <c:v>13796.825844471299</c:v>
                </c:pt>
                <c:pt idx="6771">
                  <c:v>13796.9746923688</c:v>
                </c:pt>
                <c:pt idx="6772">
                  <c:v>13797.5001279679</c:v>
                </c:pt>
                <c:pt idx="6773">
                  <c:v>13797.8546923678</c:v>
                </c:pt>
                <c:pt idx="6774">
                  <c:v>13797.8658444713</c:v>
                </c:pt>
                <c:pt idx="6775">
                  <c:v>13798.014692368901</c:v>
                </c:pt>
                <c:pt idx="6776">
                  <c:v>13798.540127967901</c:v>
                </c:pt>
                <c:pt idx="6777">
                  <c:v>13798.754283558501</c:v>
                </c:pt>
                <c:pt idx="6778">
                  <c:v>13799.0546923689</c:v>
                </c:pt>
                <c:pt idx="6779">
                  <c:v>13799.249465396701</c:v>
                </c:pt>
                <c:pt idx="6780">
                  <c:v>13799.424846723599</c:v>
                </c:pt>
                <c:pt idx="6781">
                  <c:v>13799.5801279679</c:v>
                </c:pt>
                <c:pt idx="6782">
                  <c:v>13799.600127968</c:v>
                </c:pt>
                <c:pt idx="6783">
                  <c:v>13799.620127968001</c:v>
                </c:pt>
                <c:pt idx="6784">
                  <c:v>13799.640127967999</c:v>
                </c:pt>
                <c:pt idx="6785">
                  <c:v>13799.660127968</c:v>
                </c:pt>
                <c:pt idx="6786">
                  <c:v>13799.680127968</c:v>
                </c:pt>
                <c:pt idx="6787">
                  <c:v>13799.700127968001</c:v>
                </c:pt>
                <c:pt idx="6788">
                  <c:v>13799.720127968099</c:v>
                </c:pt>
                <c:pt idx="6789">
                  <c:v>13799.7401279681</c:v>
                </c:pt>
                <c:pt idx="6790">
                  <c:v>13799.7601279681</c:v>
                </c:pt>
                <c:pt idx="6791">
                  <c:v>13799.780127968101</c:v>
                </c:pt>
                <c:pt idx="6792">
                  <c:v>13799.7942835586</c:v>
                </c:pt>
                <c:pt idx="6793">
                  <c:v>13799.800127968099</c:v>
                </c:pt>
                <c:pt idx="6794">
                  <c:v>13799.8201279682</c:v>
                </c:pt>
                <c:pt idx="6795">
                  <c:v>13799.8401279682</c:v>
                </c:pt>
                <c:pt idx="6796">
                  <c:v>13799.860127968201</c:v>
                </c:pt>
                <c:pt idx="6797">
                  <c:v>13799.880127968199</c:v>
                </c:pt>
                <c:pt idx="6798">
                  <c:v>13799.9001279682</c:v>
                </c:pt>
                <c:pt idx="6799">
                  <c:v>13799.9201279683</c:v>
                </c:pt>
                <c:pt idx="6800">
                  <c:v>13799.940127968301</c:v>
                </c:pt>
                <c:pt idx="6801">
                  <c:v>13799.960127968299</c:v>
                </c:pt>
                <c:pt idx="6802">
                  <c:v>13799.9801279683</c:v>
                </c:pt>
                <c:pt idx="6803">
                  <c:v>13800.0001279683</c:v>
                </c:pt>
                <c:pt idx="6804">
                  <c:v>13800.020127968301</c:v>
                </c:pt>
                <c:pt idx="6805">
                  <c:v>13800.040127968399</c:v>
                </c:pt>
                <c:pt idx="6806">
                  <c:v>13800.0601279684</c:v>
                </c:pt>
                <c:pt idx="6807">
                  <c:v>13800.094692368901</c:v>
                </c:pt>
                <c:pt idx="6808">
                  <c:v>13800.1601279685</c:v>
                </c:pt>
                <c:pt idx="6809">
                  <c:v>13800.3094653968</c:v>
                </c:pt>
                <c:pt idx="6810">
                  <c:v>13800.4648467237</c:v>
                </c:pt>
                <c:pt idx="6811">
                  <c:v>13800.834283558601</c:v>
                </c:pt>
                <c:pt idx="6812">
                  <c:v>13800.974692367899</c:v>
                </c:pt>
                <c:pt idx="6813">
                  <c:v>13801.134692369</c:v>
                </c:pt>
                <c:pt idx="6814">
                  <c:v>13801.200127968499</c:v>
                </c:pt>
                <c:pt idx="6815">
                  <c:v>13801.3694653968</c:v>
                </c:pt>
                <c:pt idx="6816">
                  <c:v>13802.174692369001</c:v>
                </c:pt>
                <c:pt idx="6817">
                  <c:v>13802.4015816058</c:v>
                </c:pt>
                <c:pt idx="6818">
                  <c:v>13803.2146923691</c:v>
                </c:pt>
                <c:pt idx="6819">
                  <c:v>13803.3629703158</c:v>
                </c:pt>
                <c:pt idx="6820">
                  <c:v>13804.0738364151</c:v>
                </c:pt>
                <c:pt idx="6821">
                  <c:v>13804.093836415201</c:v>
                </c:pt>
                <c:pt idx="6822">
                  <c:v>13804.094692368</c:v>
                </c:pt>
                <c:pt idx="6823">
                  <c:v>13804.113836415199</c:v>
                </c:pt>
                <c:pt idx="6824">
                  <c:v>13804.1338364152</c:v>
                </c:pt>
                <c:pt idx="6825">
                  <c:v>13804.1538364152</c:v>
                </c:pt>
                <c:pt idx="6826">
                  <c:v>13804.173836415201</c:v>
                </c:pt>
                <c:pt idx="6827">
                  <c:v>13804.254692369101</c:v>
                </c:pt>
                <c:pt idx="6828">
                  <c:v>13804.274692368601</c:v>
                </c:pt>
                <c:pt idx="6829">
                  <c:v>13804.294692368199</c:v>
                </c:pt>
                <c:pt idx="6830">
                  <c:v>13804.3146923678</c:v>
                </c:pt>
                <c:pt idx="6831">
                  <c:v>13804.3346923673</c:v>
                </c:pt>
                <c:pt idx="6832">
                  <c:v>13804.3546923669</c:v>
                </c:pt>
                <c:pt idx="6833">
                  <c:v>13804.3746923664</c:v>
                </c:pt>
                <c:pt idx="6834">
                  <c:v>13804.394692366001</c:v>
                </c:pt>
                <c:pt idx="6835">
                  <c:v>13804.414692365501</c:v>
                </c:pt>
                <c:pt idx="6836">
                  <c:v>13804.434692365099</c:v>
                </c:pt>
                <c:pt idx="6837">
                  <c:v>13804.454692364599</c:v>
                </c:pt>
                <c:pt idx="6838">
                  <c:v>13804.4746923642</c:v>
                </c:pt>
                <c:pt idx="6839">
                  <c:v>13804.4946923637</c:v>
                </c:pt>
                <c:pt idx="6840">
                  <c:v>13804.5146923633</c:v>
                </c:pt>
                <c:pt idx="6841">
                  <c:v>13804.5346923628</c:v>
                </c:pt>
                <c:pt idx="6842">
                  <c:v>13804.554692362401</c:v>
                </c:pt>
                <c:pt idx="6843">
                  <c:v>13804.574692361901</c:v>
                </c:pt>
                <c:pt idx="6844">
                  <c:v>13805.614692362</c:v>
                </c:pt>
                <c:pt idx="6845">
                  <c:v>13805.9333466915</c:v>
                </c:pt>
                <c:pt idx="6846">
                  <c:v>13806.654692362001</c:v>
                </c:pt>
                <c:pt idx="6847">
                  <c:v>13807.5648382781</c:v>
                </c:pt>
                <c:pt idx="6848">
                  <c:v>13807.6946923621</c:v>
                </c:pt>
                <c:pt idx="6849">
                  <c:v>13809.7801279672</c:v>
                </c:pt>
                <c:pt idx="6850">
                  <c:v>13810.8837993463</c:v>
                </c:pt>
                <c:pt idx="6851">
                  <c:v>13811.9437993464</c:v>
                </c:pt>
                <c:pt idx="6852">
                  <c:v>13811.9637993464</c:v>
                </c:pt>
                <c:pt idx="6853">
                  <c:v>13815.5389335486</c:v>
                </c:pt>
                <c:pt idx="6854">
                  <c:v>13819.9118836948</c:v>
                </c:pt>
                <c:pt idx="6855">
                  <c:v>13831.870922980799</c:v>
                </c:pt>
                <c:pt idx="6856">
                  <c:v>13833.7110585384</c:v>
                </c:pt>
                <c:pt idx="6857">
                  <c:v>13835.0726199278</c:v>
                </c:pt>
                <c:pt idx="6858">
                  <c:v>13837.595319811</c:v>
                </c:pt>
                <c:pt idx="6859">
                  <c:v>13839.1785470017</c:v>
                </c:pt>
                <c:pt idx="6860">
                  <c:v>13839.787516398599</c:v>
                </c:pt>
                <c:pt idx="6861">
                  <c:v>13844.750291657099</c:v>
                </c:pt>
                <c:pt idx="6862">
                  <c:v>13856.5844050305</c:v>
                </c:pt>
                <c:pt idx="6863">
                  <c:v>13865.3256283709</c:v>
                </c:pt>
                <c:pt idx="6864">
                  <c:v>13866.165628352201</c:v>
                </c:pt>
                <c:pt idx="6865">
                  <c:v>13866.185628351701</c:v>
                </c:pt>
                <c:pt idx="6866">
                  <c:v>13866.205628351299</c:v>
                </c:pt>
                <c:pt idx="6867">
                  <c:v>13866.2256283508</c:v>
                </c:pt>
                <c:pt idx="6868">
                  <c:v>13866.2456283504</c:v>
                </c:pt>
                <c:pt idx="6869">
                  <c:v>13866.2656283499</c:v>
                </c:pt>
                <c:pt idx="6870">
                  <c:v>13866.2856283495</c:v>
                </c:pt>
                <c:pt idx="6871">
                  <c:v>13866.305628349</c:v>
                </c:pt>
                <c:pt idx="6872">
                  <c:v>13866.325628348601</c:v>
                </c:pt>
                <c:pt idx="6873">
                  <c:v>13866.345628348099</c:v>
                </c:pt>
                <c:pt idx="6874">
                  <c:v>13866.365628347699</c:v>
                </c:pt>
                <c:pt idx="6875">
                  <c:v>13866.3856283472</c:v>
                </c:pt>
                <c:pt idx="6876">
                  <c:v>13866.4056283468</c:v>
                </c:pt>
                <c:pt idx="6877">
                  <c:v>13866.4256283463</c:v>
                </c:pt>
                <c:pt idx="6878">
                  <c:v>13866.4456283459</c:v>
                </c:pt>
                <c:pt idx="6879">
                  <c:v>13866.465628345401</c:v>
                </c:pt>
                <c:pt idx="6880">
                  <c:v>13866.472503378</c:v>
                </c:pt>
                <c:pt idx="6881">
                  <c:v>13866.485628345001</c:v>
                </c:pt>
                <c:pt idx="6882">
                  <c:v>13866.505628344599</c:v>
                </c:pt>
                <c:pt idx="6883">
                  <c:v>13866.525628344099</c:v>
                </c:pt>
                <c:pt idx="6884">
                  <c:v>13866.5456283437</c:v>
                </c:pt>
                <c:pt idx="6885">
                  <c:v>13866.5656283432</c:v>
                </c:pt>
                <c:pt idx="6886">
                  <c:v>13866.5856283428</c:v>
                </c:pt>
                <c:pt idx="6887">
                  <c:v>13866.6056283423</c:v>
                </c:pt>
                <c:pt idx="6888">
                  <c:v>13866.665628340999</c:v>
                </c:pt>
                <c:pt idx="6889">
                  <c:v>13866.6856283405</c:v>
                </c:pt>
                <c:pt idx="6890">
                  <c:v>13866.7056283401</c:v>
                </c:pt>
                <c:pt idx="6891">
                  <c:v>13866.7256283396</c:v>
                </c:pt>
                <c:pt idx="6892">
                  <c:v>13868.3172829495</c:v>
                </c:pt>
                <c:pt idx="6893">
                  <c:v>13870.5501135922</c:v>
                </c:pt>
                <c:pt idx="6894">
                  <c:v>13872.394893163801</c:v>
                </c:pt>
                <c:pt idx="6895">
                  <c:v>13873.965628378</c:v>
                </c:pt>
                <c:pt idx="6896">
                  <c:v>13873.985628377601</c:v>
                </c:pt>
                <c:pt idx="6897">
                  <c:v>13874.005628377199</c:v>
                </c:pt>
                <c:pt idx="6898">
                  <c:v>13874.025628376699</c:v>
                </c:pt>
                <c:pt idx="6899">
                  <c:v>13874.0456283763</c:v>
                </c:pt>
                <c:pt idx="6900">
                  <c:v>13874.0656283758</c:v>
                </c:pt>
                <c:pt idx="6901">
                  <c:v>13874.0856283754</c:v>
                </c:pt>
                <c:pt idx="6902">
                  <c:v>13874.1056283749</c:v>
                </c:pt>
                <c:pt idx="6903">
                  <c:v>13874.125628374501</c:v>
                </c:pt>
                <c:pt idx="6904">
                  <c:v>13874.145628374001</c:v>
                </c:pt>
                <c:pt idx="6905">
                  <c:v>13874.165628373599</c:v>
                </c:pt>
                <c:pt idx="6906">
                  <c:v>13874.185628373099</c:v>
                </c:pt>
                <c:pt idx="6907">
                  <c:v>13874.2056283727</c:v>
                </c:pt>
                <c:pt idx="6908">
                  <c:v>13874.2256283722</c:v>
                </c:pt>
                <c:pt idx="6909">
                  <c:v>13874.239672735301</c:v>
                </c:pt>
                <c:pt idx="6910">
                  <c:v>13875.265628372301</c:v>
                </c:pt>
                <c:pt idx="6911">
                  <c:v>13875.285628371799</c:v>
                </c:pt>
                <c:pt idx="6912">
                  <c:v>13875.3056283714</c:v>
                </c:pt>
                <c:pt idx="6913">
                  <c:v>13875.3456283705</c:v>
                </c:pt>
                <c:pt idx="6914">
                  <c:v>13875.36562837</c:v>
                </c:pt>
                <c:pt idx="6915">
                  <c:v>13875.3856283696</c:v>
                </c:pt>
                <c:pt idx="6916">
                  <c:v>13875.405628369101</c:v>
                </c:pt>
                <c:pt idx="6917">
                  <c:v>13875.425628368699</c:v>
                </c:pt>
                <c:pt idx="6918">
                  <c:v>13875.445628368199</c:v>
                </c:pt>
                <c:pt idx="6919">
                  <c:v>13875.4656283678</c:v>
                </c:pt>
                <c:pt idx="6920">
                  <c:v>13875.4856283674</c:v>
                </c:pt>
                <c:pt idx="6921">
                  <c:v>13875.498933548501</c:v>
                </c:pt>
                <c:pt idx="6922">
                  <c:v>13875.5056283669</c:v>
                </c:pt>
                <c:pt idx="6923">
                  <c:v>13875.5256283665</c:v>
                </c:pt>
                <c:pt idx="6924">
                  <c:v>13875.545628366001</c:v>
                </c:pt>
                <c:pt idx="6925">
                  <c:v>13875.565628365601</c:v>
                </c:pt>
                <c:pt idx="6926">
                  <c:v>13875.585628365099</c:v>
                </c:pt>
                <c:pt idx="6927">
                  <c:v>13875.605628364699</c:v>
                </c:pt>
                <c:pt idx="6928">
                  <c:v>13875.6256283642</c:v>
                </c:pt>
                <c:pt idx="6929">
                  <c:v>13875.6456283638</c:v>
                </c:pt>
                <c:pt idx="6930">
                  <c:v>13875.6656283633</c:v>
                </c:pt>
                <c:pt idx="6931">
                  <c:v>13875.6856283629</c:v>
                </c:pt>
                <c:pt idx="6932">
                  <c:v>13875.705628362401</c:v>
                </c:pt>
                <c:pt idx="6933">
                  <c:v>13875.725628362001</c:v>
                </c:pt>
                <c:pt idx="6934">
                  <c:v>13875.745628361499</c:v>
                </c:pt>
                <c:pt idx="6935">
                  <c:v>13875.7656283611</c:v>
                </c:pt>
                <c:pt idx="6936">
                  <c:v>13875.7856283606</c:v>
                </c:pt>
                <c:pt idx="6937">
                  <c:v>13875.8056283602</c:v>
                </c:pt>
                <c:pt idx="6938">
                  <c:v>13875.8256283598</c:v>
                </c:pt>
                <c:pt idx="6939">
                  <c:v>13875.8264306364</c:v>
                </c:pt>
                <c:pt idx="6940">
                  <c:v>13875.8456283593</c:v>
                </c:pt>
                <c:pt idx="6941">
                  <c:v>13875.865628358901</c:v>
                </c:pt>
                <c:pt idx="6942">
                  <c:v>13875.885628358399</c:v>
                </c:pt>
                <c:pt idx="6943">
                  <c:v>13875.905628357999</c:v>
                </c:pt>
                <c:pt idx="6944">
                  <c:v>13875.9256283575</c:v>
                </c:pt>
                <c:pt idx="6945">
                  <c:v>13875.9456283571</c:v>
                </c:pt>
                <c:pt idx="6946">
                  <c:v>13875.9656283566</c:v>
                </c:pt>
                <c:pt idx="6947">
                  <c:v>13875.9856283562</c:v>
                </c:pt>
                <c:pt idx="6948">
                  <c:v>13876.005628355701</c:v>
                </c:pt>
                <c:pt idx="6949">
                  <c:v>13876.025628355301</c:v>
                </c:pt>
                <c:pt idx="6950">
                  <c:v>13876.045628354799</c:v>
                </c:pt>
                <c:pt idx="6951">
                  <c:v>13876.065628354399</c:v>
                </c:pt>
                <c:pt idx="6952">
                  <c:v>13876.0856283539</c:v>
                </c:pt>
                <c:pt idx="6953">
                  <c:v>13876.1056283535</c:v>
                </c:pt>
                <c:pt idx="6954">
                  <c:v>13876.125628353</c:v>
                </c:pt>
                <c:pt idx="6955">
                  <c:v>13876.625628341901</c:v>
                </c:pt>
                <c:pt idx="6956">
                  <c:v>13876.645628341401</c:v>
                </c:pt>
                <c:pt idx="6957">
                  <c:v>13905.4789335485</c:v>
                </c:pt>
                <c:pt idx="6958">
                  <c:v>13924.172862208399</c:v>
                </c:pt>
                <c:pt idx="6959">
                  <c:v>13925.729042839201</c:v>
                </c:pt>
                <c:pt idx="6960">
                  <c:v>13926.875665780601</c:v>
                </c:pt>
                <c:pt idx="6961">
                  <c:v>13928.281174518101</c:v>
                </c:pt>
                <c:pt idx="6962">
                  <c:v>13930.651764939499</c:v>
                </c:pt>
                <c:pt idx="6963">
                  <c:v>13935.4589335485</c:v>
                </c:pt>
                <c:pt idx="6964">
                  <c:v>13936.9351294608</c:v>
                </c:pt>
                <c:pt idx="6965">
                  <c:v>13936.955129460401</c:v>
                </c:pt>
                <c:pt idx="6966">
                  <c:v>13936.995129459499</c:v>
                </c:pt>
                <c:pt idx="6967">
                  <c:v>13937.0351294586</c:v>
                </c:pt>
                <c:pt idx="6968">
                  <c:v>13937.0551294581</c:v>
                </c:pt>
                <c:pt idx="6969">
                  <c:v>13937.115129456801</c:v>
                </c:pt>
                <c:pt idx="6970">
                  <c:v>13937.135129456399</c:v>
                </c:pt>
                <c:pt idx="6971">
                  <c:v>13937.1751294555</c:v>
                </c:pt>
                <c:pt idx="6972">
                  <c:v>13937.195129455</c:v>
                </c:pt>
                <c:pt idx="6973">
                  <c:v>13937.2351294541</c:v>
                </c:pt>
                <c:pt idx="6974">
                  <c:v>13937.255129453701</c:v>
                </c:pt>
                <c:pt idx="6975">
                  <c:v>13937.275129453201</c:v>
                </c:pt>
                <c:pt idx="6976">
                  <c:v>13937.295129452799</c:v>
                </c:pt>
                <c:pt idx="6977">
                  <c:v>13937.3151294523</c:v>
                </c:pt>
                <c:pt idx="6978">
                  <c:v>13937.3351294519</c:v>
                </c:pt>
                <c:pt idx="6979">
                  <c:v>13937.3551294514</c:v>
                </c:pt>
                <c:pt idx="6980">
                  <c:v>13937.374470418299</c:v>
                </c:pt>
                <c:pt idx="6981">
                  <c:v>13937.375129451</c:v>
                </c:pt>
                <c:pt idx="6982">
                  <c:v>13937.3951294505</c:v>
                </c:pt>
                <c:pt idx="6983">
                  <c:v>13937.415129450101</c:v>
                </c:pt>
                <c:pt idx="6984">
                  <c:v>13937.435129449699</c:v>
                </c:pt>
                <c:pt idx="6985">
                  <c:v>13937.455129449199</c:v>
                </c:pt>
                <c:pt idx="6986">
                  <c:v>13937.4751294488</c:v>
                </c:pt>
                <c:pt idx="6987">
                  <c:v>13937.4951294483</c:v>
                </c:pt>
                <c:pt idx="6988">
                  <c:v>13937.5151294479</c:v>
                </c:pt>
                <c:pt idx="6989">
                  <c:v>13937.5351294474</c:v>
                </c:pt>
                <c:pt idx="6990">
                  <c:v>13937.555129447001</c:v>
                </c:pt>
                <c:pt idx="6991">
                  <c:v>13937.575129446501</c:v>
                </c:pt>
                <c:pt idx="6992">
                  <c:v>13937.595129446099</c:v>
                </c:pt>
                <c:pt idx="6993">
                  <c:v>13937.615129445599</c:v>
                </c:pt>
                <c:pt idx="6994">
                  <c:v>13937.6351294452</c:v>
                </c:pt>
                <c:pt idx="6995">
                  <c:v>13937.6551294447</c:v>
                </c:pt>
                <c:pt idx="6996">
                  <c:v>13937.6751294443</c:v>
                </c:pt>
                <c:pt idx="6997">
                  <c:v>13937.6951294438</c:v>
                </c:pt>
                <c:pt idx="6998">
                  <c:v>13937.715129443401</c:v>
                </c:pt>
                <c:pt idx="6999">
                  <c:v>13937.735129442901</c:v>
                </c:pt>
                <c:pt idx="7000">
                  <c:v>13937.755129442499</c:v>
                </c:pt>
                <c:pt idx="7001">
                  <c:v>13937.7751294421</c:v>
                </c:pt>
                <c:pt idx="7002">
                  <c:v>13937.7951294416</c:v>
                </c:pt>
                <c:pt idx="7003">
                  <c:v>13937.8151294412</c:v>
                </c:pt>
                <c:pt idx="7004">
                  <c:v>13937.8351294407</c:v>
                </c:pt>
                <c:pt idx="7005">
                  <c:v>13937.855129440301</c:v>
                </c:pt>
                <c:pt idx="7006">
                  <c:v>13937.875129439801</c:v>
                </c:pt>
                <c:pt idx="7007">
                  <c:v>13937.895129439399</c:v>
                </c:pt>
                <c:pt idx="7008">
                  <c:v>13937.915129438899</c:v>
                </c:pt>
                <c:pt idx="7009">
                  <c:v>13937.9351294385</c:v>
                </c:pt>
                <c:pt idx="7010">
                  <c:v>13937.955129438</c:v>
                </c:pt>
                <c:pt idx="7011">
                  <c:v>13937.9751294376</c:v>
                </c:pt>
                <c:pt idx="7012">
                  <c:v>13937.9951294371</c:v>
                </c:pt>
                <c:pt idx="7013">
                  <c:v>13938.015129436701</c:v>
                </c:pt>
                <c:pt idx="7014">
                  <c:v>13938.027942468399</c:v>
                </c:pt>
                <c:pt idx="7015">
                  <c:v>13938.035129436201</c:v>
                </c:pt>
                <c:pt idx="7016">
                  <c:v>13938.055129435799</c:v>
                </c:pt>
                <c:pt idx="7017">
                  <c:v>13938.0679424675</c:v>
                </c:pt>
                <c:pt idx="7018">
                  <c:v>13938.075129435299</c:v>
                </c:pt>
                <c:pt idx="7019">
                  <c:v>13938.0951294349</c:v>
                </c:pt>
                <c:pt idx="7020">
                  <c:v>13938.1151294345</c:v>
                </c:pt>
                <c:pt idx="7021">
                  <c:v>13938.127942466101</c:v>
                </c:pt>
                <c:pt idx="7022">
                  <c:v>13938.135129434</c:v>
                </c:pt>
                <c:pt idx="7023">
                  <c:v>13938.147942465701</c:v>
                </c:pt>
                <c:pt idx="7024">
                  <c:v>13938.1551294336</c:v>
                </c:pt>
                <c:pt idx="7025">
                  <c:v>13938.175129433101</c:v>
                </c:pt>
                <c:pt idx="7026">
                  <c:v>13938.195129432699</c:v>
                </c:pt>
                <c:pt idx="7027">
                  <c:v>13938.2079424643</c:v>
                </c:pt>
                <c:pt idx="7028">
                  <c:v>13938.215129432199</c:v>
                </c:pt>
                <c:pt idx="7029">
                  <c:v>13938.2351294318</c:v>
                </c:pt>
                <c:pt idx="7030">
                  <c:v>13938.2551294313</c:v>
                </c:pt>
                <c:pt idx="7031">
                  <c:v>13938.267942463001</c:v>
                </c:pt>
                <c:pt idx="7032">
                  <c:v>13938.2751294309</c:v>
                </c:pt>
                <c:pt idx="7033">
                  <c:v>13938.2951294304</c:v>
                </c:pt>
                <c:pt idx="7034">
                  <c:v>13938.315129430001</c:v>
                </c:pt>
                <c:pt idx="7035">
                  <c:v>13938.335129429501</c:v>
                </c:pt>
                <c:pt idx="7036">
                  <c:v>13938.355129429099</c:v>
                </c:pt>
                <c:pt idx="7037">
                  <c:v>13938.375129428599</c:v>
                </c:pt>
                <c:pt idx="7038">
                  <c:v>13938.3951294282</c:v>
                </c:pt>
                <c:pt idx="7039">
                  <c:v>13938.4151294277</c:v>
                </c:pt>
                <c:pt idx="7040">
                  <c:v>13938.4351294273</c:v>
                </c:pt>
                <c:pt idx="7041">
                  <c:v>13938.4551294269</c:v>
                </c:pt>
                <c:pt idx="7042">
                  <c:v>13938.475129426401</c:v>
                </c:pt>
                <c:pt idx="7043">
                  <c:v>13939.535129426</c:v>
                </c:pt>
                <c:pt idx="7044">
                  <c:v>13939.5751294251</c:v>
                </c:pt>
                <c:pt idx="7045">
                  <c:v>13940.0989335472</c:v>
                </c:pt>
                <c:pt idx="7046">
                  <c:v>13940.1389335473</c:v>
                </c:pt>
                <c:pt idx="7047">
                  <c:v>13940.1589335473</c:v>
                </c:pt>
                <c:pt idx="7048">
                  <c:v>13940.1789335473</c:v>
                </c:pt>
                <c:pt idx="7049">
                  <c:v>13940.198933547301</c:v>
                </c:pt>
                <c:pt idx="7050">
                  <c:v>13940.2389335474</c:v>
                </c:pt>
                <c:pt idx="7051">
                  <c:v>13940.2589335474</c:v>
                </c:pt>
                <c:pt idx="7052">
                  <c:v>13940.278933547401</c:v>
                </c:pt>
                <c:pt idx="7053">
                  <c:v>13940.3189335474</c:v>
                </c:pt>
                <c:pt idx="7054">
                  <c:v>13940.3389335474</c:v>
                </c:pt>
                <c:pt idx="7055">
                  <c:v>13940.358933547501</c:v>
                </c:pt>
                <c:pt idx="7056">
                  <c:v>13940.8652462312</c:v>
                </c:pt>
                <c:pt idx="7057">
                  <c:v>13940.9452462312</c:v>
                </c:pt>
                <c:pt idx="7058">
                  <c:v>13940.965246231201</c:v>
                </c:pt>
                <c:pt idx="7059">
                  <c:v>13940.985246231299</c:v>
                </c:pt>
                <c:pt idx="7060">
                  <c:v>13941.458933547599</c:v>
                </c:pt>
                <c:pt idx="7061">
                  <c:v>13942.4269440998</c:v>
                </c:pt>
                <c:pt idx="7062">
                  <c:v>13942.4989335476</c:v>
                </c:pt>
                <c:pt idx="7063">
                  <c:v>13942.6609884556</c:v>
                </c:pt>
                <c:pt idx="7064">
                  <c:v>13943.538933547599</c:v>
                </c:pt>
                <c:pt idx="7065">
                  <c:v>13944.5789335477</c:v>
                </c:pt>
                <c:pt idx="7066">
                  <c:v>13944.598933547701</c:v>
                </c:pt>
                <c:pt idx="7067">
                  <c:v>13944.618933547699</c:v>
                </c:pt>
                <c:pt idx="7068">
                  <c:v>13944.6389335477</c:v>
                </c:pt>
                <c:pt idx="7069">
                  <c:v>13944.6589335477</c:v>
                </c:pt>
                <c:pt idx="7070">
                  <c:v>13944.678933547801</c:v>
                </c:pt>
                <c:pt idx="7071">
                  <c:v>13944.698933547799</c:v>
                </c:pt>
                <c:pt idx="7072">
                  <c:v>13944.7189335478</c:v>
                </c:pt>
                <c:pt idx="7073">
                  <c:v>13944.7389335478</c:v>
                </c:pt>
                <c:pt idx="7074">
                  <c:v>13944.758933547801</c:v>
                </c:pt>
                <c:pt idx="7075">
                  <c:v>13944.778933547899</c:v>
                </c:pt>
                <c:pt idx="7076">
                  <c:v>13944.7989335479</c:v>
                </c:pt>
                <c:pt idx="7077">
                  <c:v>13944.8189335479</c:v>
                </c:pt>
                <c:pt idx="7078">
                  <c:v>13944.838933547901</c:v>
                </c:pt>
                <c:pt idx="7079">
                  <c:v>13944.858933547899</c:v>
                </c:pt>
                <c:pt idx="7080">
                  <c:v>13944.8789335479</c:v>
                </c:pt>
                <c:pt idx="7081">
                  <c:v>13944.898933548</c:v>
                </c:pt>
                <c:pt idx="7082">
                  <c:v>13944.918933548</c:v>
                </c:pt>
                <c:pt idx="7083">
                  <c:v>13944.938933547999</c:v>
                </c:pt>
                <c:pt idx="7084">
                  <c:v>13944.958933548</c:v>
                </c:pt>
                <c:pt idx="7085">
                  <c:v>13944.978933548</c:v>
                </c:pt>
                <c:pt idx="7086">
                  <c:v>13944.9989335481</c:v>
                </c:pt>
                <c:pt idx="7087">
                  <c:v>13945.018933548101</c:v>
                </c:pt>
                <c:pt idx="7088">
                  <c:v>13945.0389335481</c:v>
                </c:pt>
                <c:pt idx="7089">
                  <c:v>13945.0589335481</c:v>
                </c:pt>
                <c:pt idx="7090">
                  <c:v>13945.0789335481</c:v>
                </c:pt>
                <c:pt idx="7091">
                  <c:v>13945.098933548201</c:v>
                </c:pt>
                <c:pt idx="7092">
                  <c:v>13945.118933548199</c:v>
                </c:pt>
                <c:pt idx="7093">
                  <c:v>13945.1389335482</c:v>
                </c:pt>
                <c:pt idx="7094">
                  <c:v>13945.1589335482</c:v>
                </c:pt>
                <c:pt idx="7095">
                  <c:v>13945.178933548201</c:v>
                </c:pt>
                <c:pt idx="7096">
                  <c:v>13945.198933548199</c:v>
                </c:pt>
                <c:pt idx="7097">
                  <c:v>13945.2189335483</c:v>
                </c:pt>
                <c:pt idx="7098">
                  <c:v>13945.2389335483</c:v>
                </c:pt>
                <c:pt idx="7099">
                  <c:v>13945.242743527</c:v>
                </c:pt>
                <c:pt idx="7100">
                  <c:v>13945.258933548301</c:v>
                </c:pt>
                <c:pt idx="7101">
                  <c:v>13945.278933548299</c:v>
                </c:pt>
                <c:pt idx="7102">
                  <c:v>13945.2989335483</c:v>
                </c:pt>
                <c:pt idx="7103">
                  <c:v>13945.3189335484</c:v>
                </c:pt>
                <c:pt idx="7104">
                  <c:v>13945.338933548401</c:v>
                </c:pt>
                <c:pt idx="7105">
                  <c:v>13945.358933548399</c:v>
                </c:pt>
                <c:pt idx="7106">
                  <c:v>13945.3789335484</c:v>
                </c:pt>
                <c:pt idx="7107">
                  <c:v>13945.3989335484</c:v>
                </c:pt>
                <c:pt idx="7108">
                  <c:v>13945.418933548401</c:v>
                </c:pt>
                <c:pt idx="7109">
                  <c:v>13946.0052462322</c:v>
                </c:pt>
                <c:pt idx="7110">
                  <c:v>13949.8330499362</c:v>
                </c:pt>
                <c:pt idx="7111">
                  <c:v>13951.165133312799</c:v>
                </c:pt>
                <c:pt idx="7112">
                  <c:v>14034.0136451255</c:v>
                </c:pt>
                <c:pt idx="7113">
                  <c:v>14071.3769386596</c:v>
                </c:pt>
                <c:pt idx="7114">
                  <c:v>14083.169571185899</c:v>
                </c:pt>
                <c:pt idx="7115">
                  <c:v>14086.4427396748</c:v>
                </c:pt>
                <c:pt idx="7116">
                  <c:v>14097.4946712246</c:v>
                </c:pt>
                <c:pt idx="7117">
                  <c:v>14103.345885622301</c:v>
                </c:pt>
                <c:pt idx="7118">
                  <c:v>14105.026851053301</c:v>
                </c:pt>
                <c:pt idx="7119">
                  <c:v>14133.9438010547</c:v>
                </c:pt>
                <c:pt idx="7120">
                  <c:v>14140.525512084299</c:v>
                </c:pt>
                <c:pt idx="7121">
                  <c:v>14166.447583581699</c:v>
                </c:pt>
                <c:pt idx="7122">
                  <c:v>14176.776845607899</c:v>
                </c:pt>
                <c:pt idx="7123">
                  <c:v>14178.604947100301</c:v>
                </c:pt>
                <c:pt idx="7124">
                  <c:v>14179.5691450918</c:v>
                </c:pt>
                <c:pt idx="7125">
                  <c:v>14183.382179959701</c:v>
                </c:pt>
                <c:pt idx="7126">
                  <c:v>14185.482179959799</c:v>
                </c:pt>
                <c:pt idx="7127">
                  <c:v>14187.5821799599</c:v>
                </c:pt>
                <c:pt idx="7128">
                  <c:v>14188.225512085401</c:v>
                </c:pt>
                <c:pt idx="7129">
                  <c:v>14188.245512085499</c:v>
                </c:pt>
                <c:pt idx="7130">
                  <c:v>14188.2655120855</c:v>
                </c:pt>
                <c:pt idx="7131">
                  <c:v>14188.445512084199</c:v>
                </c:pt>
                <c:pt idx="7132">
                  <c:v>14189.325512085499</c:v>
                </c:pt>
                <c:pt idx="7133">
                  <c:v>14189.3455120855</c:v>
                </c:pt>
                <c:pt idx="7134">
                  <c:v>14189.8486372471</c:v>
                </c:pt>
                <c:pt idx="7135">
                  <c:v>14190.164852575301</c:v>
                </c:pt>
                <c:pt idx="7136">
                  <c:v>14191.0032741265</c:v>
                </c:pt>
                <c:pt idx="7137">
                  <c:v>14191.044545877099</c:v>
                </c:pt>
                <c:pt idx="7138">
                  <c:v>14191.160425974</c:v>
                </c:pt>
                <c:pt idx="7139">
                  <c:v>14191.4458444705</c:v>
                </c:pt>
                <c:pt idx="7140">
                  <c:v>14192.043274126499</c:v>
                </c:pt>
                <c:pt idx="7141">
                  <c:v>14192.9055120789</c:v>
                </c:pt>
                <c:pt idx="7142">
                  <c:v>14193.0832741265</c:v>
                </c:pt>
                <c:pt idx="7143">
                  <c:v>14193.5965365786</c:v>
                </c:pt>
                <c:pt idx="7144">
                  <c:v>14193.7280589481</c:v>
                </c:pt>
                <c:pt idx="7145">
                  <c:v>14194.123274126399</c:v>
                </c:pt>
                <c:pt idx="7146">
                  <c:v>14194.6365365786</c:v>
                </c:pt>
                <c:pt idx="7147">
                  <c:v>14194.857280828899</c:v>
                </c:pt>
                <c:pt idx="7148">
                  <c:v>14195.1632741264</c:v>
                </c:pt>
                <c:pt idx="7149">
                  <c:v>14195.462179959801</c:v>
                </c:pt>
                <c:pt idx="7150">
                  <c:v>14195.6765365786</c:v>
                </c:pt>
                <c:pt idx="7151">
                  <c:v>14195.694627893999</c:v>
                </c:pt>
                <c:pt idx="7152">
                  <c:v>14195.897280829</c:v>
                </c:pt>
                <c:pt idx="7153">
                  <c:v>14196.203274126399</c:v>
                </c:pt>
                <c:pt idx="7154">
                  <c:v>14196.5170967215</c:v>
                </c:pt>
                <c:pt idx="7155">
                  <c:v>14196.7165365787</c:v>
                </c:pt>
                <c:pt idx="7156">
                  <c:v>14196.937280829001</c:v>
                </c:pt>
                <c:pt idx="7157">
                  <c:v>14197.2432741264</c:v>
                </c:pt>
                <c:pt idx="7158">
                  <c:v>14197.562179959899</c:v>
                </c:pt>
                <c:pt idx="7159">
                  <c:v>14197.577096721099</c:v>
                </c:pt>
                <c:pt idx="7160">
                  <c:v>14197.7765365783</c:v>
                </c:pt>
                <c:pt idx="7161">
                  <c:v>14197.905768008901</c:v>
                </c:pt>
                <c:pt idx="7162">
                  <c:v>14197.9772808291</c:v>
                </c:pt>
                <c:pt idx="7163">
                  <c:v>14198.6170967211</c:v>
                </c:pt>
                <c:pt idx="7164">
                  <c:v>14198.662444957499</c:v>
                </c:pt>
                <c:pt idx="7165">
                  <c:v>14198.816536578301</c:v>
                </c:pt>
                <c:pt idx="7166">
                  <c:v>14199.017280829101</c:v>
                </c:pt>
                <c:pt idx="7167">
                  <c:v>14199.111024172</c:v>
                </c:pt>
                <c:pt idx="7168">
                  <c:v>14199.305512085501</c:v>
                </c:pt>
                <c:pt idx="7169">
                  <c:v>14199.583169245099</c:v>
                </c:pt>
                <c:pt idx="7170">
                  <c:v>14199.7485469738</c:v>
                </c:pt>
                <c:pt idx="7171">
                  <c:v>14199.8565365783</c:v>
                </c:pt>
                <c:pt idx="7172">
                  <c:v>14200.0572808291</c:v>
                </c:pt>
                <c:pt idx="7173">
                  <c:v>14200.385512085601</c:v>
                </c:pt>
                <c:pt idx="7174">
                  <c:v>14200.702179960001</c:v>
                </c:pt>
                <c:pt idx="7175">
                  <c:v>14200.7361682798</c:v>
                </c:pt>
                <c:pt idx="7176">
                  <c:v>14201.3439770285</c:v>
                </c:pt>
                <c:pt idx="7177">
                  <c:v>14202.898830366301</c:v>
                </c:pt>
                <c:pt idx="7178">
                  <c:v>14203.0287798435</c:v>
                </c:pt>
                <c:pt idx="7179">
                  <c:v>14206.6193744088</c:v>
                </c:pt>
                <c:pt idx="7180">
                  <c:v>14207.410665286699</c:v>
                </c:pt>
                <c:pt idx="7181">
                  <c:v>14208.9875429617</c:v>
                </c:pt>
                <c:pt idx="7182">
                  <c:v>14209.5935705464</c:v>
                </c:pt>
                <c:pt idx="7183">
                  <c:v>14210.0097349137</c:v>
                </c:pt>
                <c:pt idx="7184">
                  <c:v>14212.004584627201</c:v>
                </c:pt>
                <c:pt idx="7185">
                  <c:v>14212.2242366513</c:v>
                </c:pt>
                <c:pt idx="7186">
                  <c:v>14213.1808722447</c:v>
                </c:pt>
                <c:pt idx="7187">
                  <c:v>14213.5355353383</c:v>
                </c:pt>
                <c:pt idx="7188">
                  <c:v>14214.220872244699</c:v>
                </c:pt>
                <c:pt idx="7189">
                  <c:v>14215.2608722448</c:v>
                </c:pt>
                <c:pt idx="7190">
                  <c:v>14215.866669054099</c:v>
                </c:pt>
                <c:pt idx="7191">
                  <c:v>14216.300872244799</c:v>
                </c:pt>
                <c:pt idx="7192">
                  <c:v>14222.5448761972</c:v>
                </c:pt>
                <c:pt idx="7193">
                  <c:v>14223.473528078501</c:v>
                </c:pt>
                <c:pt idx="7194">
                  <c:v>14229.5388497203</c:v>
                </c:pt>
                <c:pt idx="7195">
                  <c:v>14229.558849720401</c:v>
                </c:pt>
                <c:pt idx="7196">
                  <c:v>14229.578849720399</c:v>
                </c:pt>
                <c:pt idx="7197">
                  <c:v>14229.5988497204</c:v>
                </c:pt>
                <c:pt idx="7198">
                  <c:v>14229.6188497204</c:v>
                </c:pt>
                <c:pt idx="7199">
                  <c:v>14229.7085469746</c:v>
                </c:pt>
                <c:pt idx="7200">
                  <c:v>14235.540380279799</c:v>
                </c:pt>
                <c:pt idx="7201">
                  <c:v>14235.5603802799</c:v>
                </c:pt>
                <c:pt idx="7202">
                  <c:v>14235.5803802799</c:v>
                </c:pt>
                <c:pt idx="7203">
                  <c:v>14235.6003802799</c:v>
                </c:pt>
                <c:pt idx="7204">
                  <c:v>14235.620380279899</c:v>
                </c:pt>
                <c:pt idx="7205">
                  <c:v>14235.6403802799</c:v>
                </c:pt>
                <c:pt idx="7206">
                  <c:v>14235.6603802799</c:v>
                </c:pt>
                <c:pt idx="7207">
                  <c:v>14235.68038028</c:v>
                </c:pt>
                <c:pt idx="7208">
                  <c:v>14235.700380280001</c:v>
                </c:pt>
                <c:pt idx="7209">
                  <c:v>14235.72038028</c:v>
                </c:pt>
                <c:pt idx="7210">
                  <c:v>14235.74038028</c:v>
                </c:pt>
                <c:pt idx="7211">
                  <c:v>14235.76038028</c:v>
                </c:pt>
                <c:pt idx="7212">
                  <c:v>14235.780380280101</c:v>
                </c:pt>
                <c:pt idx="7213">
                  <c:v>14235.800380280099</c:v>
                </c:pt>
                <c:pt idx="7214">
                  <c:v>14235.9203802802</c:v>
                </c:pt>
                <c:pt idx="7215">
                  <c:v>14235.940380280201</c:v>
                </c:pt>
                <c:pt idx="7216">
                  <c:v>14235.960380280199</c:v>
                </c:pt>
                <c:pt idx="7217">
                  <c:v>14241.151378647401</c:v>
                </c:pt>
                <c:pt idx="7218">
                  <c:v>14242.1913786474</c:v>
                </c:pt>
                <c:pt idx="7219">
                  <c:v>14243.231378647401</c:v>
                </c:pt>
                <c:pt idx="7220">
                  <c:v>14245.832584939801</c:v>
                </c:pt>
                <c:pt idx="7221">
                  <c:v>14247.7565365787</c:v>
                </c:pt>
                <c:pt idx="7222">
                  <c:v>14249.8205355759</c:v>
                </c:pt>
                <c:pt idx="7223">
                  <c:v>14250.896536578401</c:v>
                </c:pt>
                <c:pt idx="7224">
                  <c:v>14259.668546975499</c:v>
                </c:pt>
                <c:pt idx="7225">
                  <c:v>14264.6397104195</c:v>
                </c:pt>
                <c:pt idx="7226">
                  <c:v>14267.3885470032</c:v>
                </c:pt>
                <c:pt idx="7227">
                  <c:v>14267.4085470028</c:v>
                </c:pt>
                <c:pt idx="7228">
                  <c:v>14267.448547001901</c:v>
                </c:pt>
                <c:pt idx="7229">
                  <c:v>14267.468547001399</c:v>
                </c:pt>
                <c:pt idx="7230">
                  <c:v>14267.5085470005</c:v>
                </c:pt>
                <c:pt idx="7231">
                  <c:v>14268.8085469948</c:v>
                </c:pt>
                <c:pt idx="7232">
                  <c:v>14268.8285469943</c:v>
                </c:pt>
                <c:pt idx="7233">
                  <c:v>14268.848546993901</c:v>
                </c:pt>
                <c:pt idx="7234">
                  <c:v>14268.868546993401</c:v>
                </c:pt>
                <c:pt idx="7235">
                  <c:v>14268.8879543971</c:v>
                </c:pt>
                <c:pt idx="7236">
                  <c:v>14268.888546992999</c:v>
                </c:pt>
                <c:pt idx="7237">
                  <c:v>14268.908546992499</c:v>
                </c:pt>
                <c:pt idx="7238">
                  <c:v>14268.9279543962</c:v>
                </c:pt>
                <c:pt idx="7239">
                  <c:v>14268.9285469921</c:v>
                </c:pt>
                <c:pt idx="7240">
                  <c:v>14268.9485469916</c:v>
                </c:pt>
                <c:pt idx="7241">
                  <c:v>14268.9685469912</c:v>
                </c:pt>
                <c:pt idx="7242">
                  <c:v>14268.9885469907</c:v>
                </c:pt>
                <c:pt idx="7243">
                  <c:v>14269.008546990301</c:v>
                </c:pt>
                <c:pt idx="7244">
                  <c:v>14269.028546989801</c:v>
                </c:pt>
                <c:pt idx="7245">
                  <c:v>14269.048546989399</c:v>
                </c:pt>
                <c:pt idx="7246">
                  <c:v>14269.068546989</c:v>
                </c:pt>
                <c:pt idx="7247">
                  <c:v>14269.0885469885</c:v>
                </c:pt>
                <c:pt idx="7248">
                  <c:v>14269.1085469881</c:v>
                </c:pt>
                <c:pt idx="7249">
                  <c:v>14269.1285469876</c:v>
                </c:pt>
                <c:pt idx="7250">
                  <c:v>14269.1485469872</c:v>
                </c:pt>
                <c:pt idx="7251">
                  <c:v>14269.168546986701</c:v>
                </c:pt>
                <c:pt idx="7252">
                  <c:v>14269.188546986299</c:v>
                </c:pt>
                <c:pt idx="7253">
                  <c:v>14269.208546985799</c:v>
                </c:pt>
                <c:pt idx="7254">
                  <c:v>14269.2285469854</c:v>
                </c:pt>
                <c:pt idx="7255">
                  <c:v>14269.2485469849</c:v>
                </c:pt>
                <c:pt idx="7256">
                  <c:v>14269.2685469845</c:v>
                </c:pt>
                <c:pt idx="7257">
                  <c:v>14269.288546984</c:v>
                </c:pt>
                <c:pt idx="7258">
                  <c:v>14269.308546983601</c:v>
                </c:pt>
                <c:pt idx="7259">
                  <c:v>14269.328546983101</c:v>
                </c:pt>
                <c:pt idx="7260">
                  <c:v>14269.348546982699</c:v>
                </c:pt>
                <c:pt idx="7261">
                  <c:v>14269.368546982199</c:v>
                </c:pt>
                <c:pt idx="7262">
                  <c:v>14269.3885469818</c:v>
                </c:pt>
                <c:pt idx="7263">
                  <c:v>14269.4085469814</c:v>
                </c:pt>
                <c:pt idx="7264">
                  <c:v>14269.4285469809</c:v>
                </c:pt>
                <c:pt idx="7265">
                  <c:v>14269.4485469805</c:v>
                </c:pt>
                <c:pt idx="7266">
                  <c:v>14269.468546980001</c:v>
                </c:pt>
                <c:pt idx="7267">
                  <c:v>14269.488546979601</c:v>
                </c:pt>
                <c:pt idx="7268">
                  <c:v>14269.508546979099</c:v>
                </c:pt>
                <c:pt idx="7269">
                  <c:v>14269.5285469787</c:v>
                </c:pt>
                <c:pt idx="7270">
                  <c:v>14269.5485469782</c:v>
                </c:pt>
                <c:pt idx="7271">
                  <c:v>14269.5685469778</c:v>
                </c:pt>
                <c:pt idx="7272">
                  <c:v>14269.6085469769</c:v>
                </c:pt>
                <c:pt idx="7273">
                  <c:v>14269.628546976401</c:v>
                </c:pt>
                <c:pt idx="7274">
                  <c:v>14269.648546975999</c:v>
                </c:pt>
                <c:pt idx="7275">
                  <c:v>14269.6885469751</c:v>
                </c:pt>
                <c:pt idx="7276">
                  <c:v>14269.7285469742</c:v>
                </c:pt>
                <c:pt idx="7277">
                  <c:v>14269.945258154499</c:v>
                </c:pt>
                <c:pt idx="7278">
                  <c:v>14269.965258153999</c:v>
                </c:pt>
                <c:pt idx="7279">
                  <c:v>14269.9852581536</c:v>
                </c:pt>
                <c:pt idx="7280">
                  <c:v>14270.0052581531</c:v>
                </c:pt>
                <c:pt idx="7281">
                  <c:v>14270.0252581527</c:v>
                </c:pt>
                <c:pt idx="7282">
                  <c:v>14270.087954393501</c:v>
                </c:pt>
                <c:pt idx="7283">
                  <c:v>14270.107954393099</c:v>
                </c:pt>
                <c:pt idx="7284">
                  <c:v>14270.127954392599</c:v>
                </c:pt>
                <c:pt idx="7285">
                  <c:v>14271.027954372499</c:v>
                </c:pt>
                <c:pt idx="7286">
                  <c:v>14273.5464923698</c:v>
                </c:pt>
                <c:pt idx="7287">
                  <c:v>14274.018079473601</c:v>
                </c:pt>
                <c:pt idx="7288">
                  <c:v>14275.3912719413</c:v>
                </c:pt>
                <c:pt idx="7289">
                  <c:v>14277.0885470099</c:v>
                </c:pt>
                <c:pt idx="7290">
                  <c:v>14277.1085470095</c:v>
                </c:pt>
                <c:pt idx="7291">
                  <c:v>14277.128547009001</c:v>
                </c:pt>
                <c:pt idx="7292">
                  <c:v>14277.148547008601</c:v>
                </c:pt>
                <c:pt idx="7293">
                  <c:v>14277.168547008099</c:v>
                </c:pt>
                <c:pt idx="7294">
                  <c:v>14277.1885470077</c:v>
                </c:pt>
                <c:pt idx="7295">
                  <c:v>14277.2085470072</c:v>
                </c:pt>
                <c:pt idx="7296">
                  <c:v>14277.2285470068</c:v>
                </c:pt>
                <c:pt idx="7297">
                  <c:v>14277.2485470063</c:v>
                </c:pt>
                <c:pt idx="7298">
                  <c:v>14277.2685470059</c:v>
                </c:pt>
                <c:pt idx="7299">
                  <c:v>14277.288547005501</c:v>
                </c:pt>
                <c:pt idx="7300">
                  <c:v>14277.308547004999</c:v>
                </c:pt>
                <c:pt idx="7301">
                  <c:v>14277.328547004599</c:v>
                </c:pt>
                <c:pt idx="7302">
                  <c:v>14277.3485470041</c:v>
                </c:pt>
                <c:pt idx="7303">
                  <c:v>14277.3685470037</c:v>
                </c:pt>
                <c:pt idx="7304">
                  <c:v>14277.624102584001</c:v>
                </c:pt>
                <c:pt idx="7305">
                  <c:v>14278.548547000601</c:v>
                </c:pt>
                <c:pt idx="7306">
                  <c:v>14278.568547000101</c:v>
                </c:pt>
                <c:pt idx="7307">
                  <c:v>14278.588546999699</c:v>
                </c:pt>
                <c:pt idx="7308">
                  <c:v>14278.608546999199</c:v>
                </c:pt>
                <c:pt idx="7309">
                  <c:v>14278.6285469988</c:v>
                </c:pt>
                <c:pt idx="7310">
                  <c:v>14279.468882155599</c:v>
                </c:pt>
                <c:pt idx="7311">
                  <c:v>14280.9592943071</c:v>
                </c:pt>
                <c:pt idx="7312">
                  <c:v>14286.4930569117</c:v>
                </c:pt>
                <c:pt idx="7313">
                  <c:v>14288.440563335</c:v>
                </c:pt>
                <c:pt idx="7314">
                  <c:v>14289.310918532699</c:v>
                </c:pt>
                <c:pt idx="7315">
                  <c:v>14289.3309185327</c:v>
                </c:pt>
                <c:pt idx="7316">
                  <c:v>14289.3509185328</c:v>
                </c:pt>
                <c:pt idx="7317">
                  <c:v>14289.390918532799</c:v>
                </c:pt>
                <c:pt idx="7318">
                  <c:v>14289.4109185328</c:v>
                </c:pt>
                <c:pt idx="7319">
                  <c:v>14289.450918532901</c:v>
                </c:pt>
                <c:pt idx="7320">
                  <c:v>14289.470918532899</c:v>
                </c:pt>
                <c:pt idx="7321">
                  <c:v>14289.4909185329</c:v>
                </c:pt>
                <c:pt idx="7322">
                  <c:v>14289.5109185329</c:v>
                </c:pt>
                <c:pt idx="7323">
                  <c:v>14289.530918532901</c:v>
                </c:pt>
                <c:pt idx="7324">
                  <c:v>14289.550918532999</c:v>
                </c:pt>
                <c:pt idx="7325">
                  <c:v>14289.570918533</c:v>
                </c:pt>
                <c:pt idx="7326">
                  <c:v>14289.590918533</c:v>
                </c:pt>
                <c:pt idx="7327">
                  <c:v>14289.610918533001</c:v>
                </c:pt>
                <c:pt idx="7328">
                  <c:v>14289.630918532999</c:v>
                </c:pt>
                <c:pt idx="7329">
                  <c:v>14289.650918533</c:v>
                </c:pt>
                <c:pt idx="7330">
                  <c:v>14289.6709185331</c:v>
                </c:pt>
                <c:pt idx="7331">
                  <c:v>14289.690918533101</c:v>
                </c:pt>
                <c:pt idx="7332">
                  <c:v>14289.710918533099</c:v>
                </c:pt>
                <c:pt idx="7333">
                  <c:v>14289.7309185331</c:v>
                </c:pt>
                <c:pt idx="7334">
                  <c:v>14289.7509185331</c:v>
                </c:pt>
                <c:pt idx="7335">
                  <c:v>14289.770918533201</c:v>
                </c:pt>
                <c:pt idx="7336">
                  <c:v>14289.790918533199</c:v>
                </c:pt>
                <c:pt idx="7337">
                  <c:v>14289.8109185332</c:v>
                </c:pt>
                <c:pt idx="7338">
                  <c:v>14289.8309185332</c:v>
                </c:pt>
                <c:pt idx="7339">
                  <c:v>14289.8509185332</c:v>
                </c:pt>
                <c:pt idx="7340">
                  <c:v>14289.870918533299</c:v>
                </c:pt>
                <c:pt idx="7341">
                  <c:v>14289.8909185333</c:v>
                </c:pt>
                <c:pt idx="7342">
                  <c:v>14289.9109185333</c:v>
                </c:pt>
                <c:pt idx="7343">
                  <c:v>14289.9309185333</c:v>
                </c:pt>
                <c:pt idx="7344">
                  <c:v>14289.950918533301</c:v>
                </c:pt>
                <c:pt idx="7345">
                  <c:v>14289.970918533299</c:v>
                </c:pt>
                <c:pt idx="7346">
                  <c:v>14289.9909185334</c:v>
                </c:pt>
                <c:pt idx="7347">
                  <c:v>14290.0109185334</c:v>
                </c:pt>
                <c:pt idx="7348">
                  <c:v>14291.300466660399</c:v>
                </c:pt>
                <c:pt idx="7349">
                  <c:v>14291.360466660401</c:v>
                </c:pt>
                <c:pt idx="7350">
                  <c:v>14296.1250155046</c:v>
                </c:pt>
                <c:pt idx="7351">
                  <c:v>14321.3563817096</c:v>
                </c:pt>
                <c:pt idx="7352">
                  <c:v>14355.637694720101</c:v>
                </c:pt>
                <c:pt idx="7353">
                  <c:v>14362.1365943485</c:v>
                </c:pt>
                <c:pt idx="7354">
                  <c:v>14364.7291331905</c:v>
                </c:pt>
                <c:pt idx="7355">
                  <c:v>14367.497175824499</c:v>
                </c:pt>
                <c:pt idx="7356">
                  <c:v>14385.1771658789</c:v>
                </c:pt>
                <c:pt idx="7357">
                  <c:v>14391.2078494131</c:v>
                </c:pt>
                <c:pt idx="7358">
                  <c:v>14403.136658695001</c:v>
                </c:pt>
                <c:pt idx="7359">
                  <c:v>14428.4556695705</c:v>
                </c:pt>
                <c:pt idx="7360">
                  <c:v>14457.995407464899</c:v>
                </c:pt>
                <c:pt idx="7361">
                  <c:v>14462.384315785001</c:v>
                </c:pt>
                <c:pt idx="7362">
                  <c:v>14463.6541639631</c:v>
                </c:pt>
                <c:pt idx="7363">
                  <c:v>14463.9177972506</c:v>
                </c:pt>
                <c:pt idx="7364">
                  <c:v>14464.6941639631</c:v>
                </c:pt>
                <c:pt idx="7365">
                  <c:v>14469.174026864101</c:v>
                </c:pt>
                <c:pt idx="7366">
                  <c:v>14470.2140268641</c:v>
                </c:pt>
                <c:pt idx="7367">
                  <c:v>14471.393884105801</c:v>
                </c:pt>
                <c:pt idx="7368">
                  <c:v>14478.134026864</c:v>
                </c:pt>
                <c:pt idx="7369">
                  <c:v>14515.143265136499</c:v>
                </c:pt>
                <c:pt idx="7370">
                  <c:v>14516.4085837928</c:v>
                </c:pt>
                <c:pt idx="7371">
                  <c:v>14521.028864964799</c:v>
                </c:pt>
                <c:pt idx="7372">
                  <c:v>14522.3309735783</c:v>
                </c:pt>
                <c:pt idx="7373">
                  <c:v>14530.4541639648</c:v>
                </c:pt>
                <c:pt idx="7374">
                  <c:v>14531.4941639648</c:v>
                </c:pt>
                <c:pt idx="7375">
                  <c:v>14532.5541639644</c:v>
                </c:pt>
                <c:pt idx="7376">
                  <c:v>14535.3146452889</c:v>
                </c:pt>
                <c:pt idx="7377">
                  <c:v>14535.5747271375</c:v>
                </c:pt>
                <c:pt idx="7378">
                  <c:v>14538.806743405201</c:v>
                </c:pt>
                <c:pt idx="7379">
                  <c:v>14539.392255503601</c:v>
                </c:pt>
                <c:pt idx="7380">
                  <c:v>14541.2370350742</c:v>
                </c:pt>
                <c:pt idx="7381">
                  <c:v>14570.434163965199</c:v>
                </c:pt>
                <c:pt idx="7382">
                  <c:v>14592.7956055589</c:v>
                </c:pt>
                <c:pt idx="7383">
                  <c:v>14594.544590018601</c:v>
                </c:pt>
                <c:pt idx="7384">
                  <c:v>14611.007082886899</c:v>
                </c:pt>
                <c:pt idx="7385">
                  <c:v>14612.0670828865</c:v>
                </c:pt>
                <c:pt idx="7386">
                  <c:v>14612.5341639649</c:v>
                </c:pt>
                <c:pt idx="7387">
                  <c:v>14612.574163964</c:v>
                </c:pt>
                <c:pt idx="7388">
                  <c:v>14613.1270828861</c:v>
                </c:pt>
                <c:pt idx="7389">
                  <c:v>14613.614163964001</c:v>
                </c:pt>
                <c:pt idx="7390">
                  <c:v>14613.634163963599</c:v>
                </c:pt>
                <c:pt idx="7391">
                  <c:v>14616.267082885801</c:v>
                </c:pt>
                <c:pt idx="7392">
                  <c:v>14616.269188418901</c:v>
                </c:pt>
                <c:pt idx="7393">
                  <c:v>14617.6269622864</c:v>
                </c:pt>
                <c:pt idx="7394">
                  <c:v>14617.631806404899</c:v>
                </c:pt>
                <c:pt idx="7395">
                  <c:v>14617.914163965699</c:v>
                </c:pt>
                <c:pt idx="7396">
                  <c:v>14618.387082884999</c:v>
                </c:pt>
                <c:pt idx="7397">
                  <c:v>14618.389188418099</c:v>
                </c:pt>
                <c:pt idx="7398">
                  <c:v>14618.405716353</c:v>
                </c:pt>
                <c:pt idx="7399">
                  <c:v>14618.686962285999</c:v>
                </c:pt>
                <c:pt idx="7400">
                  <c:v>14618.9529354516</c:v>
                </c:pt>
                <c:pt idx="7401">
                  <c:v>14618.9741639653</c:v>
                </c:pt>
                <c:pt idx="7402">
                  <c:v>14618.9941639648</c:v>
                </c:pt>
                <c:pt idx="7403">
                  <c:v>14619.3941639652</c:v>
                </c:pt>
                <c:pt idx="7404">
                  <c:v>14619.9866431672</c:v>
                </c:pt>
                <c:pt idx="7405">
                  <c:v>14620.0341639649</c:v>
                </c:pt>
                <c:pt idx="7406">
                  <c:v>14620.134163967799</c:v>
                </c:pt>
                <c:pt idx="7407">
                  <c:v>14620.4541639648</c:v>
                </c:pt>
                <c:pt idx="7408">
                  <c:v>14620.467082884999</c:v>
                </c:pt>
                <c:pt idx="7409">
                  <c:v>14620.7772891283</c:v>
                </c:pt>
                <c:pt idx="7410">
                  <c:v>14620.953197758399</c:v>
                </c:pt>
                <c:pt idx="7411">
                  <c:v>14621.1941639669</c:v>
                </c:pt>
                <c:pt idx="7412">
                  <c:v>14621.421646201899</c:v>
                </c:pt>
                <c:pt idx="7413">
                  <c:v>14621.5291884178</c:v>
                </c:pt>
                <c:pt idx="7414">
                  <c:v>14621.565716352299</c:v>
                </c:pt>
                <c:pt idx="7415">
                  <c:v>14622.013197758401</c:v>
                </c:pt>
                <c:pt idx="7416">
                  <c:v>14622.033197758399</c:v>
                </c:pt>
                <c:pt idx="7417">
                  <c:v>14622.0531977585</c:v>
                </c:pt>
                <c:pt idx="7418">
                  <c:v>14622.688058948101</c:v>
                </c:pt>
                <c:pt idx="7419">
                  <c:v>14623.1070828866</c:v>
                </c:pt>
                <c:pt idx="7420">
                  <c:v>14623.113197758499</c:v>
                </c:pt>
                <c:pt idx="7421">
                  <c:v>14623.1331977585</c:v>
                </c:pt>
                <c:pt idx="7422">
                  <c:v>14623.1531977585</c:v>
                </c:pt>
                <c:pt idx="7423">
                  <c:v>14623.649188416999</c:v>
                </c:pt>
                <c:pt idx="7424">
                  <c:v>14624.014128094501</c:v>
                </c:pt>
                <c:pt idx="7425">
                  <c:v>14624.2131977586</c:v>
                </c:pt>
                <c:pt idx="7426">
                  <c:v>14624.2331977586</c:v>
                </c:pt>
                <c:pt idx="7427">
                  <c:v>14624.2531977586</c:v>
                </c:pt>
                <c:pt idx="7428">
                  <c:v>14625.0741280945</c:v>
                </c:pt>
                <c:pt idx="7429">
                  <c:v>14625.3131977587</c:v>
                </c:pt>
                <c:pt idx="7430">
                  <c:v>14625.3331977587</c:v>
                </c:pt>
                <c:pt idx="7431">
                  <c:v>14625.353197758701</c:v>
                </c:pt>
                <c:pt idx="7432">
                  <c:v>14625.949466063101</c:v>
                </c:pt>
                <c:pt idx="7433">
                  <c:v>14626.114128094599</c:v>
                </c:pt>
                <c:pt idx="7434">
                  <c:v>14626.1341280946</c:v>
                </c:pt>
                <c:pt idx="7435">
                  <c:v>14626.247082886201</c:v>
                </c:pt>
                <c:pt idx="7436">
                  <c:v>14626.4131977588</c:v>
                </c:pt>
                <c:pt idx="7437">
                  <c:v>14626.433197758801</c:v>
                </c:pt>
                <c:pt idx="7438">
                  <c:v>14627.174128094601</c:v>
                </c:pt>
                <c:pt idx="7439">
                  <c:v>14627.194128094699</c:v>
                </c:pt>
                <c:pt idx="7440">
                  <c:v>14627.4731977588</c:v>
                </c:pt>
                <c:pt idx="7441">
                  <c:v>14628.041984111</c:v>
                </c:pt>
                <c:pt idx="7442">
                  <c:v>14628.171926007601</c:v>
                </c:pt>
                <c:pt idx="7443">
                  <c:v>14628.2341280947</c:v>
                </c:pt>
                <c:pt idx="7444">
                  <c:v>14628.254128094701</c:v>
                </c:pt>
                <c:pt idx="7445">
                  <c:v>14628.347082885901</c:v>
                </c:pt>
                <c:pt idx="7446">
                  <c:v>14628.513197758901</c:v>
                </c:pt>
                <c:pt idx="7447">
                  <c:v>14629.1065916361</c:v>
                </c:pt>
                <c:pt idx="7448">
                  <c:v>14629.2119260075</c:v>
                </c:pt>
                <c:pt idx="7449">
                  <c:v>14629.2941280948</c:v>
                </c:pt>
                <c:pt idx="7450">
                  <c:v>14629.3141280948</c:v>
                </c:pt>
                <c:pt idx="7451">
                  <c:v>14629.5531977589</c:v>
                </c:pt>
                <c:pt idx="7452">
                  <c:v>14629.563169245601</c:v>
                </c:pt>
                <c:pt idx="7453">
                  <c:v>14630.0578117761</c:v>
                </c:pt>
                <c:pt idx="7454">
                  <c:v>14630.0778117761</c:v>
                </c:pt>
                <c:pt idx="7455">
                  <c:v>14630.097811776201</c:v>
                </c:pt>
                <c:pt idx="7456">
                  <c:v>14630.206591636201</c:v>
                </c:pt>
                <c:pt idx="7457">
                  <c:v>14630.251926007501</c:v>
                </c:pt>
                <c:pt idx="7458">
                  <c:v>14630.267376587401</c:v>
                </c:pt>
                <c:pt idx="7459">
                  <c:v>14630.354128094799</c:v>
                </c:pt>
                <c:pt idx="7460">
                  <c:v>14630.3741280948</c:v>
                </c:pt>
                <c:pt idx="7461">
                  <c:v>14630.593197759001</c:v>
                </c:pt>
                <c:pt idx="7462">
                  <c:v>14630.6103322415</c:v>
                </c:pt>
                <c:pt idx="7463">
                  <c:v>14630.742444957599</c:v>
                </c:pt>
                <c:pt idx="7464">
                  <c:v>14630.805188459301</c:v>
                </c:pt>
                <c:pt idx="7465">
                  <c:v>14630.922013359999</c:v>
                </c:pt>
                <c:pt idx="7466">
                  <c:v>14630.94201336</c:v>
                </c:pt>
                <c:pt idx="7467">
                  <c:v>14631.051420943801</c:v>
                </c:pt>
                <c:pt idx="7468">
                  <c:v>14631.254117181201</c:v>
                </c:pt>
                <c:pt idx="7469">
                  <c:v>14631.2919260075</c:v>
                </c:pt>
                <c:pt idx="7470">
                  <c:v>14631.306591636299</c:v>
                </c:pt>
                <c:pt idx="7471">
                  <c:v>14631.414128094901</c:v>
                </c:pt>
                <c:pt idx="7472">
                  <c:v>14631.434128094899</c:v>
                </c:pt>
                <c:pt idx="7473">
                  <c:v>14631.4541280949</c:v>
                </c:pt>
                <c:pt idx="7474">
                  <c:v>14631.4741280949</c:v>
                </c:pt>
                <c:pt idx="7475">
                  <c:v>14631.494128094901</c:v>
                </c:pt>
                <c:pt idx="7476">
                  <c:v>14631.514128094999</c:v>
                </c:pt>
                <c:pt idx="7477">
                  <c:v>14631.534128095</c:v>
                </c:pt>
                <c:pt idx="7478">
                  <c:v>14631.554128095</c:v>
                </c:pt>
                <c:pt idx="7479">
                  <c:v>14631.574128095001</c:v>
                </c:pt>
                <c:pt idx="7480">
                  <c:v>14631.594128094999</c:v>
                </c:pt>
                <c:pt idx="7481">
                  <c:v>14631.614128095</c:v>
                </c:pt>
                <c:pt idx="7482">
                  <c:v>14631.630831841299</c:v>
                </c:pt>
                <c:pt idx="7483">
                  <c:v>14631.633197759</c:v>
                </c:pt>
                <c:pt idx="7484">
                  <c:v>14631.6341280951</c:v>
                </c:pt>
                <c:pt idx="7485">
                  <c:v>14631.653197759</c:v>
                </c:pt>
                <c:pt idx="7486">
                  <c:v>14631.654128095101</c:v>
                </c:pt>
                <c:pt idx="7487">
                  <c:v>14631.673197759001</c:v>
                </c:pt>
                <c:pt idx="7488">
                  <c:v>14631.674128095099</c:v>
                </c:pt>
                <c:pt idx="7489">
                  <c:v>14631.693197759099</c:v>
                </c:pt>
                <c:pt idx="7490">
                  <c:v>14631.6941280951</c:v>
                </c:pt>
                <c:pt idx="7491">
                  <c:v>14631.7131977591</c:v>
                </c:pt>
                <c:pt idx="7492">
                  <c:v>14631.7141280951</c:v>
                </c:pt>
                <c:pt idx="7493">
                  <c:v>14631.7331977591</c:v>
                </c:pt>
                <c:pt idx="7494">
                  <c:v>14631.734128095201</c:v>
                </c:pt>
                <c:pt idx="7495">
                  <c:v>14631.753197759101</c:v>
                </c:pt>
                <c:pt idx="7496">
                  <c:v>14631.754128095199</c:v>
                </c:pt>
                <c:pt idx="7497">
                  <c:v>14631.773197759099</c:v>
                </c:pt>
                <c:pt idx="7498">
                  <c:v>14631.7741280952</c:v>
                </c:pt>
                <c:pt idx="7499">
                  <c:v>14631.7931977591</c:v>
                </c:pt>
                <c:pt idx="7500">
                  <c:v>14631.7941280952</c:v>
                </c:pt>
                <c:pt idx="7501">
                  <c:v>14631.8131977592</c:v>
                </c:pt>
                <c:pt idx="7502">
                  <c:v>14631.833197759201</c:v>
                </c:pt>
                <c:pt idx="7503">
                  <c:v>14631.8451884593</c:v>
                </c:pt>
                <c:pt idx="7504">
                  <c:v>14631.853197759199</c:v>
                </c:pt>
                <c:pt idx="7505">
                  <c:v>14631.8731977592</c:v>
                </c:pt>
                <c:pt idx="7506">
                  <c:v>14631.8741280953</c:v>
                </c:pt>
                <c:pt idx="7507">
                  <c:v>14631.8931977592</c:v>
                </c:pt>
                <c:pt idx="7508">
                  <c:v>14631.8941280953</c:v>
                </c:pt>
                <c:pt idx="7509">
                  <c:v>14631.913197759301</c:v>
                </c:pt>
                <c:pt idx="7510">
                  <c:v>14631.933197759299</c:v>
                </c:pt>
                <c:pt idx="7511">
                  <c:v>14631.9531977593</c:v>
                </c:pt>
                <c:pt idx="7512">
                  <c:v>14631.9731977593</c:v>
                </c:pt>
                <c:pt idx="7513">
                  <c:v>14631.993197759301</c:v>
                </c:pt>
                <c:pt idx="7514">
                  <c:v>14632.002013360099</c:v>
                </c:pt>
                <c:pt idx="7515">
                  <c:v>14632.013197759399</c:v>
                </c:pt>
                <c:pt idx="7516">
                  <c:v>14632.0220133601</c:v>
                </c:pt>
                <c:pt idx="7517">
                  <c:v>14632.0331977594</c:v>
                </c:pt>
                <c:pt idx="7518">
                  <c:v>14632.0531977594</c:v>
                </c:pt>
                <c:pt idx="7519">
                  <c:v>14632.073197759401</c:v>
                </c:pt>
                <c:pt idx="7520">
                  <c:v>14632.093197759399</c:v>
                </c:pt>
                <c:pt idx="7521">
                  <c:v>14632.1131977594</c:v>
                </c:pt>
                <c:pt idx="7522">
                  <c:v>14632.1331977595</c:v>
                </c:pt>
                <c:pt idx="7523">
                  <c:v>14632.1531977595</c:v>
                </c:pt>
                <c:pt idx="7524">
                  <c:v>14632.173197759501</c:v>
                </c:pt>
                <c:pt idx="7525">
                  <c:v>14632.1931977595</c:v>
                </c:pt>
                <c:pt idx="7526">
                  <c:v>14632.2131977595</c:v>
                </c:pt>
                <c:pt idx="7527">
                  <c:v>14632.2331977596</c:v>
                </c:pt>
                <c:pt idx="7528">
                  <c:v>14632.253197759601</c:v>
                </c:pt>
                <c:pt idx="7529">
                  <c:v>14632.273197759599</c:v>
                </c:pt>
                <c:pt idx="7530">
                  <c:v>14632.2931977596</c:v>
                </c:pt>
                <c:pt idx="7531">
                  <c:v>14632.3131977596</c:v>
                </c:pt>
                <c:pt idx="7532">
                  <c:v>14632.3319260075</c:v>
                </c:pt>
                <c:pt idx="7533">
                  <c:v>14632.333197759601</c:v>
                </c:pt>
                <c:pt idx="7534">
                  <c:v>14632.3881409978</c:v>
                </c:pt>
                <c:pt idx="7535">
                  <c:v>14632.4065916364</c:v>
                </c:pt>
                <c:pt idx="7536">
                  <c:v>14632.9374317247</c:v>
                </c:pt>
                <c:pt idx="7537">
                  <c:v>14633.062013360201</c:v>
                </c:pt>
                <c:pt idx="7538">
                  <c:v>14633.082013360199</c:v>
                </c:pt>
                <c:pt idx="7539">
                  <c:v>14633.371926007499</c:v>
                </c:pt>
                <c:pt idx="7540">
                  <c:v>14633.3731977597</c:v>
                </c:pt>
                <c:pt idx="7541">
                  <c:v>14633.3931977597</c:v>
                </c:pt>
                <c:pt idx="7542">
                  <c:v>14633.413197759701</c:v>
                </c:pt>
                <c:pt idx="7543">
                  <c:v>14633.428140997799</c:v>
                </c:pt>
                <c:pt idx="7544">
                  <c:v>14633.433197759699</c:v>
                </c:pt>
                <c:pt idx="7545">
                  <c:v>14633.4531977598</c:v>
                </c:pt>
                <c:pt idx="7546">
                  <c:v>14633.4731977598</c:v>
                </c:pt>
                <c:pt idx="7547">
                  <c:v>14633.493197759801</c:v>
                </c:pt>
                <c:pt idx="7548">
                  <c:v>14633.513197759799</c:v>
                </c:pt>
                <c:pt idx="7549">
                  <c:v>14633.5331977598</c:v>
                </c:pt>
                <c:pt idx="7550">
                  <c:v>14633.5531977599</c:v>
                </c:pt>
                <c:pt idx="7551">
                  <c:v>14633.573197759901</c:v>
                </c:pt>
                <c:pt idx="7552">
                  <c:v>14633.8274822477</c:v>
                </c:pt>
                <c:pt idx="7553">
                  <c:v>14633.9251884594</c:v>
                </c:pt>
                <c:pt idx="7554">
                  <c:v>14633.945188459</c:v>
                </c:pt>
                <c:pt idx="7555">
                  <c:v>14634.1220133602</c:v>
                </c:pt>
                <c:pt idx="7556">
                  <c:v>14634.142013360201</c:v>
                </c:pt>
                <c:pt idx="7557">
                  <c:v>14634.4119260074</c:v>
                </c:pt>
                <c:pt idx="7558">
                  <c:v>14634.4681409979</c:v>
                </c:pt>
                <c:pt idx="7559">
                  <c:v>14634.673197759999</c:v>
                </c:pt>
                <c:pt idx="7560">
                  <c:v>14634.867482247701</c:v>
                </c:pt>
                <c:pt idx="7561">
                  <c:v>14634.985188459001</c:v>
                </c:pt>
                <c:pt idx="7562">
                  <c:v>14635.0541280945</c:v>
                </c:pt>
                <c:pt idx="7563">
                  <c:v>14635.1820133603</c:v>
                </c:pt>
                <c:pt idx="7564">
                  <c:v>14635.2020133603</c:v>
                </c:pt>
                <c:pt idx="7565">
                  <c:v>14635.451926007399</c:v>
                </c:pt>
                <c:pt idx="7566">
                  <c:v>14635.508140997899</c:v>
                </c:pt>
                <c:pt idx="7567">
                  <c:v>14635.733197760001</c:v>
                </c:pt>
                <c:pt idx="7568">
                  <c:v>14635.753197759999</c:v>
                </c:pt>
                <c:pt idx="7569">
                  <c:v>14635.7731977601</c:v>
                </c:pt>
                <c:pt idx="7570">
                  <c:v>14635.7931977601</c:v>
                </c:pt>
                <c:pt idx="7571">
                  <c:v>14635.813197760101</c:v>
                </c:pt>
                <c:pt idx="7572">
                  <c:v>14635.833197760099</c:v>
                </c:pt>
                <c:pt idx="7573">
                  <c:v>14635.8531977601</c:v>
                </c:pt>
                <c:pt idx="7574">
                  <c:v>14635.9074822478</c:v>
                </c:pt>
                <c:pt idx="7575">
                  <c:v>14636.242013360299</c:v>
                </c:pt>
                <c:pt idx="7576">
                  <c:v>14636.2620133603</c:v>
                </c:pt>
                <c:pt idx="7577">
                  <c:v>14636.4583427179</c:v>
                </c:pt>
                <c:pt idx="7578">
                  <c:v>14636.478342717901</c:v>
                </c:pt>
                <c:pt idx="7579">
                  <c:v>14636.4919260074</c:v>
                </c:pt>
                <c:pt idx="7580">
                  <c:v>14636.4983427179</c:v>
                </c:pt>
                <c:pt idx="7581">
                  <c:v>14636.518342718</c:v>
                </c:pt>
                <c:pt idx="7582">
                  <c:v>14636.538342718</c:v>
                </c:pt>
                <c:pt idx="7583">
                  <c:v>14636.5481409979</c:v>
                </c:pt>
                <c:pt idx="7584">
                  <c:v>14636.558342718001</c:v>
                </c:pt>
                <c:pt idx="7585">
                  <c:v>14636.947482247801</c:v>
                </c:pt>
                <c:pt idx="7586">
                  <c:v>14637.065188459101</c:v>
                </c:pt>
                <c:pt idx="7587">
                  <c:v>14637.085188458601</c:v>
                </c:pt>
                <c:pt idx="7588">
                  <c:v>14637.3020133604</c:v>
                </c:pt>
                <c:pt idx="7589">
                  <c:v>14637.322013360401</c:v>
                </c:pt>
                <c:pt idx="7590">
                  <c:v>14637.531926007399</c:v>
                </c:pt>
                <c:pt idx="7591">
                  <c:v>14637.588140997999</c:v>
                </c:pt>
                <c:pt idx="7592">
                  <c:v>14637.9874822478</c:v>
                </c:pt>
                <c:pt idx="7593">
                  <c:v>14638.1251884587</c:v>
                </c:pt>
                <c:pt idx="7594">
                  <c:v>14638.3620133604</c:v>
                </c:pt>
                <c:pt idx="7595">
                  <c:v>14638.3820133605</c:v>
                </c:pt>
                <c:pt idx="7596">
                  <c:v>14638.5719260073</c:v>
                </c:pt>
                <c:pt idx="7597">
                  <c:v>14639.0274822479</c:v>
                </c:pt>
                <c:pt idx="7598">
                  <c:v>14639.165188458701</c:v>
                </c:pt>
                <c:pt idx="7599">
                  <c:v>14639.1769300862</c:v>
                </c:pt>
                <c:pt idx="7600">
                  <c:v>14639.1969300862</c:v>
                </c:pt>
                <c:pt idx="7601">
                  <c:v>14639.216930086201</c:v>
                </c:pt>
                <c:pt idx="7602">
                  <c:v>14639.422013360499</c:v>
                </c:pt>
                <c:pt idx="7603">
                  <c:v>14639.4420133605</c:v>
                </c:pt>
                <c:pt idx="7604">
                  <c:v>14639.4620133605</c:v>
                </c:pt>
                <c:pt idx="7605">
                  <c:v>14639.482013360501</c:v>
                </c:pt>
                <c:pt idx="7606">
                  <c:v>14639.502013360599</c:v>
                </c:pt>
                <c:pt idx="7607">
                  <c:v>14639.5220133606</c:v>
                </c:pt>
                <c:pt idx="7608">
                  <c:v>14639.5420133606</c:v>
                </c:pt>
                <c:pt idx="7609">
                  <c:v>14639.550012162799</c:v>
                </c:pt>
                <c:pt idx="7610">
                  <c:v>14639.562013360601</c:v>
                </c:pt>
                <c:pt idx="7611">
                  <c:v>14639.582013360599</c:v>
                </c:pt>
                <c:pt idx="7612">
                  <c:v>14639.6020133607</c:v>
                </c:pt>
                <c:pt idx="7613">
                  <c:v>14639.611926007299</c:v>
                </c:pt>
                <c:pt idx="7614">
                  <c:v>14639.6220133607</c:v>
                </c:pt>
                <c:pt idx="7615">
                  <c:v>14639.642013360701</c:v>
                </c:pt>
                <c:pt idx="7616">
                  <c:v>14639.662013360699</c:v>
                </c:pt>
                <c:pt idx="7617">
                  <c:v>14639.6820133607</c:v>
                </c:pt>
                <c:pt idx="7618">
                  <c:v>14639.7020133608</c:v>
                </c:pt>
                <c:pt idx="7619">
                  <c:v>14639.722013360801</c:v>
                </c:pt>
                <c:pt idx="7620">
                  <c:v>14639.802013360801</c:v>
                </c:pt>
                <c:pt idx="7621">
                  <c:v>14639.822013360899</c:v>
                </c:pt>
                <c:pt idx="7622">
                  <c:v>14639.916194843099</c:v>
                </c:pt>
                <c:pt idx="7623">
                  <c:v>14640.0674822479</c:v>
                </c:pt>
                <c:pt idx="7624">
                  <c:v>14640.2051884587</c:v>
                </c:pt>
                <c:pt idx="7625">
                  <c:v>14640.6519260073</c:v>
                </c:pt>
                <c:pt idx="7626">
                  <c:v>14641.1074822479</c:v>
                </c:pt>
                <c:pt idx="7627">
                  <c:v>14641.4603359755</c:v>
                </c:pt>
                <c:pt idx="7628">
                  <c:v>14641.480335975</c:v>
                </c:pt>
                <c:pt idx="7629">
                  <c:v>14641.500335974601</c:v>
                </c:pt>
                <c:pt idx="7630">
                  <c:v>14641.520335974101</c:v>
                </c:pt>
                <c:pt idx="7631">
                  <c:v>14641.540335973699</c:v>
                </c:pt>
                <c:pt idx="7632">
                  <c:v>14641.560335973199</c:v>
                </c:pt>
                <c:pt idx="7633">
                  <c:v>14641.664820161001</c:v>
                </c:pt>
                <c:pt idx="7634">
                  <c:v>14641.691926007299</c:v>
                </c:pt>
                <c:pt idx="7635">
                  <c:v>14641.7265916377</c:v>
                </c:pt>
                <c:pt idx="7636">
                  <c:v>14642.147482248</c:v>
                </c:pt>
                <c:pt idx="7637">
                  <c:v>14642.5008695572</c:v>
                </c:pt>
                <c:pt idx="7638">
                  <c:v>14642.7319260073</c:v>
                </c:pt>
                <c:pt idx="7639">
                  <c:v>14643.187482248</c:v>
                </c:pt>
                <c:pt idx="7640">
                  <c:v>14643.5408695572</c:v>
                </c:pt>
                <c:pt idx="7641">
                  <c:v>14643.771926007201</c:v>
                </c:pt>
                <c:pt idx="7642">
                  <c:v>14643.9522875575</c:v>
                </c:pt>
                <c:pt idx="7643">
                  <c:v>14644.227482247999</c:v>
                </c:pt>
                <c:pt idx="7644">
                  <c:v>14644.2474822476</c:v>
                </c:pt>
                <c:pt idx="7645">
                  <c:v>14644.2674822472</c:v>
                </c:pt>
                <c:pt idx="7646">
                  <c:v>14644.2874822467</c:v>
                </c:pt>
                <c:pt idx="7647">
                  <c:v>14644.3074822463</c:v>
                </c:pt>
                <c:pt idx="7648">
                  <c:v>14644.327482245801</c:v>
                </c:pt>
                <c:pt idx="7649">
                  <c:v>14644.347482245401</c:v>
                </c:pt>
                <c:pt idx="7650">
                  <c:v>14644.367482244899</c:v>
                </c:pt>
                <c:pt idx="7651">
                  <c:v>14644.3874822445</c:v>
                </c:pt>
                <c:pt idx="7652">
                  <c:v>14644.407482244</c:v>
                </c:pt>
                <c:pt idx="7653">
                  <c:v>14644.4274822436</c:v>
                </c:pt>
                <c:pt idx="7654">
                  <c:v>14644.4474822431</c:v>
                </c:pt>
                <c:pt idx="7655">
                  <c:v>14644.4674822427</c:v>
                </c:pt>
                <c:pt idx="7656">
                  <c:v>14644.487482242201</c:v>
                </c:pt>
                <c:pt idx="7657">
                  <c:v>14644.507482241799</c:v>
                </c:pt>
                <c:pt idx="7658">
                  <c:v>14644.514253318999</c:v>
                </c:pt>
                <c:pt idx="7659">
                  <c:v>14644.527482241299</c:v>
                </c:pt>
                <c:pt idx="7660">
                  <c:v>14644.5474822409</c:v>
                </c:pt>
                <c:pt idx="7661">
                  <c:v>14644.5674822404</c:v>
                </c:pt>
                <c:pt idx="7662">
                  <c:v>14644.58748224</c:v>
                </c:pt>
                <c:pt idx="7663">
                  <c:v>14644.6008695568</c:v>
                </c:pt>
                <c:pt idx="7664">
                  <c:v>14644.6074822396</c:v>
                </c:pt>
                <c:pt idx="7665">
                  <c:v>14644.627482239101</c:v>
                </c:pt>
                <c:pt idx="7666">
                  <c:v>14644.647482238701</c:v>
                </c:pt>
                <c:pt idx="7667">
                  <c:v>14644.787482235501</c:v>
                </c:pt>
                <c:pt idx="7668">
                  <c:v>14644.8119260072</c:v>
                </c:pt>
                <c:pt idx="7669">
                  <c:v>14645.640869556901</c:v>
                </c:pt>
                <c:pt idx="7670">
                  <c:v>14645.8274822356</c:v>
                </c:pt>
                <c:pt idx="7671">
                  <c:v>14645.851926007201</c:v>
                </c:pt>
                <c:pt idx="7672">
                  <c:v>14646.867482235601</c:v>
                </c:pt>
                <c:pt idx="7673">
                  <c:v>14646.887482235201</c:v>
                </c:pt>
                <c:pt idx="7674">
                  <c:v>14646.8919260072</c:v>
                </c:pt>
                <c:pt idx="7675">
                  <c:v>14647.720869557001</c:v>
                </c:pt>
                <c:pt idx="7676">
                  <c:v>14647.931926007201</c:v>
                </c:pt>
                <c:pt idx="7677">
                  <c:v>14648.9719260071</c:v>
                </c:pt>
                <c:pt idx="7678">
                  <c:v>14649.484743736601</c:v>
                </c:pt>
                <c:pt idx="7679">
                  <c:v>14650.011926007101</c:v>
                </c:pt>
                <c:pt idx="7680">
                  <c:v>14650.5247437367</c:v>
                </c:pt>
                <c:pt idx="7681">
                  <c:v>14650.766962285999</c:v>
                </c:pt>
                <c:pt idx="7682">
                  <c:v>14651.0519260071</c:v>
                </c:pt>
                <c:pt idx="7683">
                  <c:v>14651.434163947501</c:v>
                </c:pt>
                <c:pt idx="7684">
                  <c:v>14651.659352415199</c:v>
                </c:pt>
                <c:pt idx="7685">
                  <c:v>14652.0919260071</c:v>
                </c:pt>
                <c:pt idx="7686">
                  <c:v>14652.6993524152</c:v>
                </c:pt>
                <c:pt idx="7687">
                  <c:v>14652.891587321599</c:v>
                </c:pt>
                <c:pt idx="7688">
                  <c:v>14653.1319260071</c:v>
                </c:pt>
                <c:pt idx="7689">
                  <c:v>14653.739352415299</c:v>
                </c:pt>
                <c:pt idx="7690">
                  <c:v>14653.9315873216</c:v>
                </c:pt>
                <c:pt idx="7691">
                  <c:v>14654.171926007</c:v>
                </c:pt>
                <c:pt idx="7692">
                  <c:v>14654.4221799598</c:v>
                </c:pt>
                <c:pt idx="7693">
                  <c:v>14654.971587321699</c:v>
                </c:pt>
                <c:pt idx="7694">
                  <c:v>14655.211926006999</c:v>
                </c:pt>
                <c:pt idx="7695">
                  <c:v>14656.251926007</c:v>
                </c:pt>
                <c:pt idx="7696">
                  <c:v>14656.5221799599</c:v>
                </c:pt>
                <c:pt idx="7697">
                  <c:v>14657.291926006999</c:v>
                </c:pt>
                <c:pt idx="7698">
                  <c:v>14657.7142835585</c:v>
                </c:pt>
                <c:pt idx="7699">
                  <c:v>14658.3319260069</c:v>
                </c:pt>
                <c:pt idx="7700">
                  <c:v>14658.622179960001</c:v>
                </c:pt>
                <c:pt idx="7701">
                  <c:v>14659.371926006899</c:v>
                </c:pt>
                <c:pt idx="7702">
                  <c:v>14659.66217996</c:v>
                </c:pt>
                <c:pt idx="7703">
                  <c:v>14660.4119260069</c:v>
                </c:pt>
                <c:pt idx="7704">
                  <c:v>14660.730700533801</c:v>
                </c:pt>
                <c:pt idx="7705">
                  <c:v>14661.451926006899</c:v>
                </c:pt>
                <c:pt idx="7706">
                  <c:v>14661.862238038701</c:v>
                </c:pt>
                <c:pt idx="7707">
                  <c:v>14662.4919260069</c:v>
                </c:pt>
                <c:pt idx="7708">
                  <c:v>14663.531926006801</c:v>
                </c:pt>
                <c:pt idx="7709">
                  <c:v>14664.1291884155</c:v>
                </c:pt>
                <c:pt idx="7710">
                  <c:v>14664.5719260068</c:v>
                </c:pt>
                <c:pt idx="7711">
                  <c:v>14665.611926006801</c:v>
                </c:pt>
                <c:pt idx="7712">
                  <c:v>14666.6519260068</c:v>
                </c:pt>
                <c:pt idx="7713">
                  <c:v>14667.691926006801</c:v>
                </c:pt>
                <c:pt idx="7714">
                  <c:v>14667.758994162999</c:v>
                </c:pt>
                <c:pt idx="7715">
                  <c:v>14668.7319260067</c:v>
                </c:pt>
                <c:pt idx="7716">
                  <c:v>14668.818994162601</c:v>
                </c:pt>
                <c:pt idx="7717">
                  <c:v>14669.771926006701</c:v>
                </c:pt>
                <c:pt idx="7718">
                  <c:v>14670.222726766</c:v>
                </c:pt>
                <c:pt idx="7719">
                  <c:v>14670.8119260067</c:v>
                </c:pt>
                <c:pt idx="7720">
                  <c:v>14671.851926006701</c:v>
                </c:pt>
                <c:pt idx="7721">
                  <c:v>14672.8919260067</c:v>
                </c:pt>
                <c:pt idx="7722">
                  <c:v>14673.9319260066</c:v>
                </c:pt>
                <c:pt idx="7723">
                  <c:v>14674.971926006599</c:v>
                </c:pt>
                <c:pt idx="7724">
                  <c:v>14675.085938136999</c:v>
                </c:pt>
                <c:pt idx="7725">
                  <c:v>14676.0119260066</c:v>
                </c:pt>
                <c:pt idx="7726">
                  <c:v>14676.025188459</c:v>
                </c:pt>
                <c:pt idx="7727">
                  <c:v>14677.051926006599</c:v>
                </c:pt>
                <c:pt idx="7728">
                  <c:v>14678.0919260066</c:v>
                </c:pt>
                <c:pt idx="7729">
                  <c:v>14679.131926006499</c:v>
                </c:pt>
                <c:pt idx="7730">
                  <c:v>14679.7291874571</c:v>
                </c:pt>
                <c:pt idx="7731">
                  <c:v>14680.1719260065</c:v>
                </c:pt>
                <c:pt idx="7732">
                  <c:v>14681.211926006499</c:v>
                </c:pt>
                <c:pt idx="7733">
                  <c:v>14682.2519260065</c:v>
                </c:pt>
                <c:pt idx="7734">
                  <c:v>14682.271926006501</c:v>
                </c:pt>
                <c:pt idx="7735">
                  <c:v>14682.291926006499</c:v>
                </c:pt>
                <c:pt idx="7736">
                  <c:v>14682.3119260065</c:v>
                </c:pt>
                <c:pt idx="7737">
                  <c:v>14682.3319260065</c:v>
                </c:pt>
                <c:pt idx="7738">
                  <c:v>14682.3519260066</c:v>
                </c:pt>
                <c:pt idx="7739">
                  <c:v>14682.371926006599</c:v>
                </c:pt>
                <c:pt idx="7740">
                  <c:v>14682.3919260066</c:v>
                </c:pt>
                <c:pt idx="7741">
                  <c:v>14682.4119260066</c:v>
                </c:pt>
                <c:pt idx="7742">
                  <c:v>14682.885188459401</c:v>
                </c:pt>
                <c:pt idx="7743">
                  <c:v>14682.9464929403</c:v>
                </c:pt>
                <c:pt idx="7744">
                  <c:v>14683.986492940299</c:v>
                </c:pt>
                <c:pt idx="7745">
                  <c:v>14689.9989757398</c:v>
                </c:pt>
                <c:pt idx="7746">
                  <c:v>14691.0292151793</c:v>
                </c:pt>
                <c:pt idx="7747">
                  <c:v>14691.5900275725</c:v>
                </c:pt>
                <c:pt idx="7748">
                  <c:v>14692.4920483982</c:v>
                </c:pt>
                <c:pt idx="7749">
                  <c:v>14702.3216104856</c:v>
                </c:pt>
                <c:pt idx="7750">
                  <c:v>14712.88435362</c:v>
                </c:pt>
                <c:pt idx="7751">
                  <c:v>14715.7980566676</c:v>
                </c:pt>
                <c:pt idx="7752">
                  <c:v>14718.349215216</c:v>
                </c:pt>
                <c:pt idx="7753">
                  <c:v>14718.3692152155</c:v>
                </c:pt>
                <c:pt idx="7754">
                  <c:v>14718.3892152151</c:v>
                </c:pt>
                <c:pt idx="7755">
                  <c:v>14718.4092152146</c:v>
                </c:pt>
                <c:pt idx="7756">
                  <c:v>14718.429215214201</c:v>
                </c:pt>
                <c:pt idx="7757">
                  <c:v>14719.277770389799</c:v>
                </c:pt>
                <c:pt idx="7758">
                  <c:v>14719.4692152142</c:v>
                </c:pt>
                <c:pt idx="7759">
                  <c:v>14719.4892152138</c:v>
                </c:pt>
                <c:pt idx="7760">
                  <c:v>14719.5092152133</c:v>
                </c:pt>
                <c:pt idx="7761">
                  <c:v>14719.5292152129</c:v>
                </c:pt>
                <c:pt idx="7762">
                  <c:v>14719.549215212401</c:v>
                </c:pt>
                <c:pt idx="7763">
                  <c:v>14719.569215211999</c:v>
                </c:pt>
                <c:pt idx="7764">
                  <c:v>14719.589215211499</c:v>
                </c:pt>
                <c:pt idx="7765">
                  <c:v>14719.6092152111</c:v>
                </c:pt>
                <c:pt idx="7766">
                  <c:v>14719.6292152106</c:v>
                </c:pt>
                <c:pt idx="7767">
                  <c:v>14719.6492152102</c:v>
                </c:pt>
                <c:pt idx="7768">
                  <c:v>14719.6692152097</c:v>
                </c:pt>
                <c:pt idx="7769">
                  <c:v>14719.689215209301</c:v>
                </c:pt>
                <c:pt idx="7770">
                  <c:v>14719.709215208801</c:v>
                </c:pt>
                <c:pt idx="7771">
                  <c:v>14719.729215208399</c:v>
                </c:pt>
                <c:pt idx="7772">
                  <c:v>14719.749215207899</c:v>
                </c:pt>
                <c:pt idx="7773">
                  <c:v>14719.7692152075</c:v>
                </c:pt>
                <c:pt idx="7774">
                  <c:v>14719.7892152071</c:v>
                </c:pt>
                <c:pt idx="7775">
                  <c:v>14719.8092152066</c:v>
                </c:pt>
                <c:pt idx="7776">
                  <c:v>14719.8292152062</c:v>
                </c:pt>
                <c:pt idx="7777">
                  <c:v>14719.849215205701</c:v>
                </c:pt>
                <c:pt idx="7778">
                  <c:v>14719.869215205301</c:v>
                </c:pt>
                <c:pt idx="7779">
                  <c:v>14719.889215204799</c:v>
                </c:pt>
                <c:pt idx="7780">
                  <c:v>14719.9092152044</c:v>
                </c:pt>
                <c:pt idx="7781">
                  <c:v>14719.9292152039</c:v>
                </c:pt>
                <c:pt idx="7782">
                  <c:v>14719.9492152035</c:v>
                </c:pt>
                <c:pt idx="7783">
                  <c:v>14719.969215203</c:v>
                </c:pt>
                <c:pt idx="7784">
                  <c:v>14719.9892152026</c:v>
                </c:pt>
                <c:pt idx="7785">
                  <c:v>14720.009215202101</c:v>
                </c:pt>
                <c:pt idx="7786">
                  <c:v>14720.029215201699</c:v>
                </c:pt>
                <c:pt idx="7787">
                  <c:v>14720.049215201199</c:v>
                </c:pt>
                <c:pt idx="7788">
                  <c:v>14720.0692152008</c:v>
                </c:pt>
                <c:pt idx="7789">
                  <c:v>14720.0892152003</c:v>
                </c:pt>
                <c:pt idx="7790">
                  <c:v>14720.1092151999</c:v>
                </c:pt>
                <c:pt idx="7791">
                  <c:v>14720.1292151995</c:v>
                </c:pt>
                <c:pt idx="7792">
                  <c:v>14720.149215199001</c:v>
                </c:pt>
                <c:pt idx="7793">
                  <c:v>14720.169215198601</c:v>
                </c:pt>
                <c:pt idx="7794">
                  <c:v>14720.189215198099</c:v>
                </c:pt>
                <c:pt idx="7795">
                  <c:v>14720.209215197699</c:v>
                </c:pt>
                <c:pt idx="7796">
                  <c:v>14720.2292151972</c:v>
                </c:pt>
                <c:pt idx="7797">
                  <c:v>14720.2492151968</c:v>
                </c:pt>
                <c:pt idx="7798">
                  <c:v>14720.2692151963</c:v>
                </c:pt>
                <c:pt idx="7799">
                  <c:v>14720.2892151959</c:v>
                </c:pt>
                <c:pt idx="7800">
                  <c:v>14720.309215195401</c:v>
                </c:pt>
                <c:pt idx="7801">
                  <c:v>14720.329215195001</c:v>
                </c:pt>
                <c:pt idx="7802">
                  <c:v>14720.349215194499</c:v>
                </c:pt>
                <c:pt idx="7803">
                  <c:v>14720.3692151941</c:v>
                </c:pt>
                <c:pt idx="7804">
                  <c:v>14720.3892151936</c:v>
                </c:pt>
                <c:pt idx="7805">
                  <c:v>14720.4092151932</c:v>
                </c:pt>
                <c:pt idx="7806">
                  <c:v>14720.4292151927</c:v>
                </c:pt>
                <c:pt idx="7807">
                  <c:v>14720.4492151923</c:v>
                </c:pt>
                <c:pt idx="7808">
                  <c:v>14720.469215191901</c:v>
                </c:pt>
                <c:pt idx="7809">
                  <c:v>14720.489215191399</c:v>
                </c:pt>
                <c:pt idx="7810">
                  <c:v>14720.509215190999</c:v>
                </c:pt>
                <c:pt idx="7811">
                  <c:v>14720.5292151905</c:v>
                </c:pt>
                <c:pt idx="7812">
                  <c:v>14720.5492151901</c:v>
                </c:pt>
                <c:pt idx="7813">
                  <c:v>14720.5692151896</c:v>
                </c:pt>
                <c:pt idx="7814">
                  <c:v>14720.5892151892</c:v>
                </c:pt>
                <c:pt idx="7815">
                  <c:v>14720.609215188701</c:v>
                </c:pt>
                <c:pt idx="7816">
                  <c:v>14720.629215188301</c:v>
                </c:pt>
                <c:pt idx="7817">
                  <c:v>14720.649215187799</c:v>
                </c:pt>
                <c:pt idx="7818">
                  <c:v>14720.669215187399</c:v>
                </c:pt>
                <c:pt idx="7819">
                  <c:v>14720.6892151869</c:v>
                </c:pt>
                <c:pt idx="7820">
                  <c:v>14720.7092151865</c:v>
                </c:pt>
                <c:pt idx="7821">
                  <c:v>14720.729215186</c:v>
                </c:pt>
                <c:pt idx="7822">
                  <c:v>14720.7492151856</c:v>
                </c:pt>
                <c:pt idx="7823">
                  <c:v>14720.769215185101</c:v>
                </c:pt>
                <c:pt idx="7824">
                  <c:v>14720.789215184701</c:v>
                </c:pt>
                <c:pt idx="7825">
                  <c:v>14720.809215184299</c:v>
                </c:pt>
                <c:pt idx="7826">
                  <c:v>14720.8492151834</c:v>
                </c:pt>
                <c:pt idx="7827">
                  <c:v>14720.8892151825</c:v>
                </c:pt>
                <c:pt idx="7828">
                  <c:v>14720.909215182</c:v>
                </c:pt>
                <c:pt idx="7829">
                  <c:v>14720.929215181601</c:v>
                </c:pt>
                <c:pt idx="7830">
                  <c:v>14720.949215181099</c:v>
                </c:pt>
                <c:pt idx="7831">
                  <c:v>14720.969215180699</c:v>
                </c:pt>
                <c:pt idx="7832">
                  <c:v>14720.9892151802</c:v>
                </c:pt>
                <c:pt idx="7833">
                  <c:v>14721.0092151798</c:v>
                </c:pt>
                <c:pt idx="7834">
                  <c:v>14735.12906506</c:v>
                </c:pt>
                <c:pt idx="7835">
                  <c:v>14740.752511455599</c:v>
                </c:pt>
                <c:pt idx="7836">
                  <c:v>14748.430715025401</c:v>
                </c:pt>
                <c:pt idx="7837">
                  <c:v>14750.1793668793</c:v>
                </c:pt>
                <c:pt idx="7838">
                  <c:v>14789.118478280399</c:v>
                </c:pt>
                <c:pt idx="7839">
                  <c:v>14789.4013776509</c:v>
                </c:pt>
                <c:pt idx="7840">
                  <c:v>14789.494590104599</c:v>
                </c:pt>
                <c:pt idx="7841">
                  <c:v>14791.327475735899</c:v>
                </c:pt>
                <c:pt idx="7842">
                  <c:v>14793.050811781501</c:v>
                </c:pt>
                <c:pt idx="7843">
                  <c:v>14794.4917741799</c:v>
                </c:pt>
                <c:pt idx="7844">
                  <c:v>14798.9732015673</c:v>
                </c:pt>
                <c:pt idx="7845">
                  <c:v>14800.543839271601</c:v>
                </c:pt>
                <c:pt idx="7846">
                  <c:v>14800.8692151829</c:v>
                </c:pt>
                <c:pt idx="7847">
                  <c:v>14814.417455618201</c:v>
                </c:pt>
                <c:pt idx="7848">
                  <c:v>14815.0858177603</c:v>
                </c:pt>
                <c:pt idx="7849">
                  <c:v>14816.3115652343</c:v>
                </c:pt>
                <c:pt idx="7850">
                  <c:v>14819.8021812466</c:v>
                </c:pt>
                <c:pt idx="7851">
                  <c:v>14828.4061074734</c:v>
                </c:pt>
                <c:pt idx="7852">
                  <c:v>14847.319991636001</c:v>
                </c:pt>
                <c:pt idx="7853">
                  <c:v>14858.2394663584</c:v>
                </c:pt>
                <c:pt idx="7854">
                  <c:v>14869.9101951546</c:v>
                </c:pt>
                <c:pt idx="7855">
                  <c:v>14872.227294974</c:v>
                </c:pt>
                <c:pt idx="7856">
                  <c:v>14872.5351674705</c:v>
                </c:pt>
                <c:pt idx="7857">
                  <c:v>14886.961963834699</c:v>
                </c:pt>
                <c:pt idx="7858">
                  <c:v>14887.766091896599</c:v>
                </c:pt>
                <c:pt idx="7859">
                  <c:v>14894.592848067599</c:v>
                </c:pt>
                <c:pt idx="7860">
                  <c:v>14897.0146370521</c:v>
                </c:pt>
                <c:pt idx="7861">
                  <c:v>14925.256370478501</c:v>
                </c:pt>
                <c:pt idx="7862">
                  <c:v>14951.6219905379</c:v>
                </c:pt>
                <c:pt idx="7863">
                  <c:v>14951.733105053099</c:v>
                </c:pt>
                <c:pt idx="7864">
                  <c:v>14958.6065539512</c:v>
                </c:pt>
                <c:pt idx="7865">
                  <c:v>14960.4513335227</c:v>
                </c:pt>
                <c:pt idx="7866">
                  <c:v>14962.684164165499</c:v>
                </c:pt>
                <c:pt idx="7867">
                  <c:v>14964.528943736999</c:v>
                </c:pt>
                <c:pt idx="7868">
                  <c:v>14977.2221423881</c:v>
                </c:pt>
                <c:pt idx="7869">
                  <c:v>14986.9205162492</c:v>
                </c:pt>
                <c:pt idx="7870">
                  <c:v>14989.612439430501</c:v>
                </c:pt>
                <c:pt idx="7871">
                  <c:v>14992.4197553228</c:v>
                </c:pt>
                <c:pt idx="7872">
                  <c:v>15040.1805162495</c:v>
                </c:pt>
                <c:pt idx="7873">
                  <c:v>15040.200516249501</c:v>
                </c:pt>
                <c:pt idx="7874">
                  <c:v>15040.346345980601</c:v>
                </c:pt>
                <c:pt idx="7875">
                  <c:v>15043.6051384112</c:v>
                </c:pt>
                <c:pt idx="7876">
                  <c:v>15048.662815846499</c:v>
                </c:pt>
                <c:pt idx="7877">
                  <c:v>15048.6718064049</c:v>
                </c:pt>
                <c:pt idx="7878">
                  <c:v>15048.9342310517</c:v>
                </c:pt>
                <c:pt idx="7879">
                  <c:v>15049.722815846</c:v>
                </c:pt>
                <c:pt idx="7880">
                  <c:v>15049.7428158456</c:v>
                </c:pt>
                <c:pt idx="7881">
                  <c:v>15049.762815845101</c:v>
                </c:pt>
                <c:pt idx="7882">
                  <c:v>15050.3191800245</c:v>
                </c:pt>
                <c:pt idx="7883">
                  <c:v>15050.675614166999</c:v>
                </c:pt>
                <c:pt idx="7884">
                  <c:v>15050.6859410095</c:v>
                </c:pt>
                <c:pt idx="7885">
                  <c:v>15050.935295048101</c:v>
                </c:pt>
                <c:pt idx="7886">
                  <c:v>15051.6480589481</c:v>
                </c:pt>
                <c:pt idx="7887">
                  <c:v>15051.7329824958</c:v>
                </c:pt>
                <c:pt idx="7888">
                  <c:v>15052.2624193257</c:v>
                </c:pt>
                <c:pt idx="7889">
                  <c:v>15052.761071183901</c:v>
                </c:pt>
                <c:pt idx="7890">
                  <c:v>15052.772982495801</c:v>
                </c:pt>
                <c:pt idx="7891">
                  <c:v>15052.781071183899</c:v>
                </c:pt>
                <c:pt idx="7892">
                  <c:v>15052.8010711839</c:v>
                </c:pt>
                <c:pt idx="7893">
                  <c:v>15052.821071184</c:v>
                </c:pt>
                <c:pt idx="7894">
                  <c:v>15052.841071184001</c:v>
                </c:pt>
                <c:pt idx="7895">
                  <c:v>15052.9034021762</c:v>
                </c:pt>
                <c:pt idx="7896">
                  <c:v>15052.9234021762</c:v>
                </c:pt>
                <c:pt idx="7897">
                  <c:v>15052.943402176301</c:v>
                </c:pt>
                <c:pt idx="7898">
                  <c:v>15053.537238437601</c:v>
                </c:pt>
                <c:pt idx="7899">
                  <c:v>15053.557238437699</c:v>
                </c:pt>
                <c:pt idx="7900">
                  <c:v>15053.574368232799</c:v>
                </c:pt>
                <c:pt idx="7901">
                  <c:v>15053.5772384377</c:v>
                </c:pt>
                <c:pt idx="7902">
                  <c:v>15053.5972384377</c:v>
                </c:pt>
                <c:pt idx="7903">
                  <c:v>15053.617238437701</c:v>
                </c:pt>
                <c:pt idx="7904">
                  <c:v>15053.637238437699</c:v>
                </c:pt>
                <c:pt idx="7905">
                  <c:v>15053.6572384377</c:v>
                </c:pt>
                <c:pt idx="7906">
                  <c:v>15053.6772384378</c:v>
                </c:pt>
                <c:pt idx="7907">
                  <c:v>15053.6972384378</c:v>
                </c:pt>
                <c:pt idx="7908">
                  <c:v>15053.717238437799</c:v>
                </c:pt>
                <c:pt idx="7909">
                  <c:v>15053.7372384378</c:v>
                </c:pt>
                <c:pt idx="7910">
                  <c:v>15053.7572384378</c:v>
                </c:pt>
                <c:pt idx="7911">
                  <c:v>15053.7772384379</c:v>
                </c:pt>
                <c:pt idx="7912">
                  <c:v>15053.797238437901</c:v>
                </c:pt>
                <c:pt idx="7913">
                  <c:v>15053.8172384379</c:v>
                </c:pt>
                <c:pt idx="7914">
                  <c:v>15053.8372384379</c:v>
                </c:pt>
                <c:pt idx="7915">
                  <c:v>15053.8572384379</c:v>
                </c:pt>
                <c:pt idx="7916">
                  <c:v>15053.877238437901</c:v>
                </c:pt>
                <c:pt idx="7917">
                  <c:v>15053.897238437999</c:v>
                </c:pt>
                <c:pt idx="7918">
                  <c:v>15053.917238438</c:v>
                </c:pt>
                <c:pt idx="7919">
                  <c:v>15053.937238438</c:v>
                </c:pt>
                <c:pt idx="7920">
                  <c:v>15053.957238438001</c:v>
                </c:pt>
                <c:pt idx="7921">
                  <c:v>15053.977238437999</c:v>
                </c:pt>
                <c:pt idx="7922">
                  <c:v>15053.9972384381</c:v>
                </c:pt>
                <c:pt idx="7923">
                  <c:v>15054.0034021763</c:v>
                </c:pt>
                <c:pt idx="7924">
                  <c:v>15054.0172384381</c:v>
                </c:pt>
                <c:pt idx="7925">
                  <c:v>15054.023402176301</c:v>
                </c:pt>
                <c:pt idx="7926">
                  <c:v>15054.037238438101</c:v>
                </c:pt>
                <c:pt idx="7927">
                  <c:v>15054.043402176299</c:v>
                </c:pt>
                <c:pt idx="7928">
                  <c:v>15054.057238438099</c:v>
                </c:pt>
                <c:pt idx="7929">
                  <c:v>15054.0772384381</c:v>
                </c:pt>
                <c:pt idx="7930">
                  <c:v>15054.0834021763</c:v>
                </c:pt>
                <c:pt idx="7931">
                  <c:v>15054.0972384382</c:v>
                </c:pt>
                <c:pt idx="7932">
                  <c:v>15054.117238438201</c:v>
                </c:pt>
                <c:pt idx="7933">
                  <c:v>15054.137238438199</c:v>
                </c:pt>
                <c:pt idx="7934">
                  <c:v>15054.1572384382</c:v>
                </c:pt>
                <c:pt idx="7935">
                  <c:v>15054.1772384382</c:v>
                </c:pt>
                <c:pt idx="7936">
                  <c:v>15054.1850740523</c:v>
                </c:pt>
                <c:pt idx="7937">
                  <c:v>15054.197238438201</c:v>
                </c:pt>
                <c:pt idx="7938">
                  <c:v>15054.205074052299</c:v>
                </c:pt>
                <c:pt idx="7939">
                  <c:v>15054.217238438299</c:v>
                </c:pt>
                <c:pt idx="7940">
                  <c:v>15054.2250740523</c:v>
                </c:pt>
                <c:pt idx="7941">
                  <c:v>15054.2372384383</c:v>
                </c:pt>
                <c:pt idx="7942">
                  <c:v>15054.2450740523</c:v>
                </c:pt>
                <c:pt idx="7943">
                  <c:v>15054.2572384383</c:v>
                </c:pt>
                <c:pt idx="7944">
                  <c:v>15054.2650740523</c:v>
                </c:pt>
                <c:pt idx="7945">
                  <c:v>15054.277238438301</c:v>
                </c:pt>
                <c:pt idx="7946">
                  <c:v>15054.285074052401</c:v>
                </c:pt>
                <c:pt idx="7947">
                  <c:v>15054.297238438299</c:v>
                </c:pt>
                <c:pt idx="7948">
                  <c:v>15054.3050740524</c:v>
                </c:pt>
                <c:pt idx="7949">
                  <c:v>15054.3172384384</c:v>
                </c:pt>
                <c:pt idx="7950">
                  <c:v>15054.3228158412</c:v>
                </c:pt>
                <c:pt idx="7951">
                  <c:v>15054.3250740524</c:v>
                </c:pt>
                <c:pt idx="7952">
                  <c:v>15054.3372384384</c:v>
                </c:pt>
                <c:pt idx="7953">
                  <c:v>15054.342815841201</c:v>
                </c:pt>
                <c:pt idx="7954">
                  <c:v>15054.3450740524</c:v>
                </c:pt>
                <c:pt idx="7955">
                  <c:v>15054.357238438401</c:v>
                </c:pt>
                <c:pt idx="7956">
                  <c:v>15054.365074052401</c:v>
                </c:pt>
                <c:pt idx="7957">
                  <c:v>15054.377238438399</c:v>
                </c:pt>
                <c:pt idx="7958">
                  <c:v>15054.385074052399</c:v>
                </c:pt>
                <c:pt idx="7959">
                  <c:v>15054.3972384384</c:v>
                </c:pt>
                <c:pt idx="7960">
                  <c:v>15054.4050740525</c:v>
                </c:pt>
                <c:pt idx="7961">
                  <c:v>15054.4172384385</c:v>
                </c:pt>
                <c:pt idx="7962">
                  <c:v>15054.4250740525</c:v>
                </c:pt>
                <c:pt idx="7963">
                  <c:v>15054.437238438501</c:v>
                </c:pt>
                <c:pt idx="7964">
                  <c:v>15054.445074052501</c:v>
                </c:pt>
                <c:pt idx="7965">
                  <c:v>15054.457238438499</c:v>
                </c:pt>
                <c:pt idx="7966">
                  <c:v>15054.465074052499</c:v>
                </c:pt>
                <c:pt idx="7967">
                  <c:v>15054.4772384385</c:v>
                </c:pt>
                <c:pt idx="7968">
                  <c:v>15054.4850740525</c:v>
                </c:pt>
                <c:pt idx="7969">
                  <c:v>15054.4972384385</c:v>
                </c:pt>
                <c:pt idx="7970">
                  <c:v>15054.5050740526</c:v>
                </c:pt>
                <c:pt idx="7971">
                  <c:v>15054.5172384385</c:v>
                </c:pt>
                <c:pt idx="7972">
                  <c:v>15054.525074052601</c:v>
                </c:pt>
                <c:pt idx="7973">
                  <c:v>15054.537238438599</c:v>
                </c:pt>
                <c:pt idx="7974">
                  <c:v>15054.545074052599</c:v>
                </c:pt>
                <c:pt idx="7975">
                  <c:v>15054.5572384386</c:v>
                </c:pt>
                <c:pt idx="7976">
                  <c:v>15054.5650740526</c:v>
                </c:pt>
                <c:pt idx="7977">
                  <c:v>15054.5772384386</c:v>
                </c:pt>
                <c:pt idx="7978">
                  <c:v>15054.5850740526</c:v>
                </c:pt>
                <c:pt idx="7979">
                  <c:v>15054.5972384386</c:v>
                </c:pt>
                <c:pt idx="7980">
                  <c:v>15054.605074052601</c:v>
                </c:pt>
                <c:pt idx="7981">
                  <c:v>15054.617238438601</c:v>
                </c:pt>
                <c:pt idx="7982">
                  <c:v>15054.625074052699</c:v>
                </c:pt>
                <c:pt idx="7983">
                  <c:v>15054.6372384387</c:v>
                </c:pt>
                <c:pt idx="7984">
                  <c:v>15054.6450740527</c:v>
                </c:pt>
                <c:pt idx="7985">
                  <c:v>15054.6572384387</c:v>
                </c:pt>
                <c:pt idx="7986">
                  <c:v>15054.6650740527</c:v>
                </c:pt>
                <c:pt idx="7987">
                  <c:v>15054.6772384387</c:v>
                </c:pt>
                <c:pt idx="7988">
                  <c:v>15054.685074052701</c:v>
                </c:pt>
                <c:pt idx="7989">
                  <c:v>15054.697238438701</c:v>
                </c:pt>
                <c:pt idx="7990">
                  <c:v>15054.705074052699</c:v>
                </c:pt>
                <c:pt idx="7991">
                  <c:v>15054.717238438699</c:v>
                </c:pt>
                <c:pt idx="7992">
                  <c:v>15054.7250740528</c:v>
                </c:pt>
                <c:pt idx="7993">
                  <c:v>15054.7372384388</c:v>
                </c:pt>
                <c:pt idx="7994">
                  <c:v>15054.7450740528</c:v>
                </c:pt>
                <c:pt idx="7995">
                  <c:v>15054.7572384388</c:v>
                </c:pt>
                <c:pt idx="7996">
                  <c:v>15054.765074052801</c:v>
                </c:pt>
                <c:pt idx="7997">
                  <c:v>15054.777238438801</c:v>
                </c:pt>
                <c:pt idx="7998">
                  <c:v>15054.785074052799</c:v>
                </c:pt>
                <c:pt idx="7999">
                  <c:v>15054.8050740528</c:v>
                </c:pt>
                <c:pt idx="8000">
                  <c:v>15054.8250740529</c:v>
                </c:pt>
                <c:pt idx="8001">
                  <c:v>15054.845074052901</c:v>
                </c:pt>
                <c:pt idx="8002">
                  <c:v>15054.865074052899</c:v>
                </c:pt>
                <c:pt idx="8003">
                  <c:v>15054.8850740529</c:v>
                </c:pt>
                <c:pt idx="8004">
                  <c:v>15054.8972384389</c:v>
                </c:pt>
                <c:pt idx="8005">
                  <c:v>15054.9050740529</c:v>
                </c:pt>
                <c:pt idx="8006">
                  <c:v>15054.9172384389</c:v>
                </c:pt>
                <c:pt idx="8007">
                  <c:v>15054.925074052901</c:v>
                </c:pt>
                <c:pt idx="8008">
                  <c:v>15054.937238438901</c:v>
                </c:pt>
                <c:pt idx="8009">
                  <c:v>15054.945074052999</c:v>
                </c:pt>
                <c:pt idx="8010">
                  <c:v>15054.957238438999</c:v>
                </c:pt>
                <c:pt idx="8011">
                  <c:v>15054.965074053</c:v>
                </c:pt>
                <c:pt idx="8012">
                  <c:v>15054.985074053</c:v>
                </c:pt>
                <c:pt idx="8013">
                  <c:v>15055.005074053</c:v>
                </c:pt>
                <c:pt idx="8014">
                  <c:v>15055.025074052999</c:v>
                </c:pt>
                <c:pt idx="8015">
                  <c:v>15055.0450740531</c:v>
                </c:pt>
                <c:pt idx="8016">
                  <c:v>15055.0650740531</c:v>
                </c:pt>
                <c:pt idx="8017">
                  <c:v>15055.0850740531</c:v>
                </c:pt>
                <c:pt idx="8018">
                  <c:v>15055.105074053101</c:v>
                </c:pt>
                <c:pt idx="8019">
                  <c:v>15055.123402176299</c:v>
                </c:pt>
                <c:pt idx="8020">
                  <c:v>15055.1250740531</c:v>
                </c:pt>
                <c:pt idx="8021">
                  <c:v>15055.1434021763</c:v>
                </c:pt>
                <c:pt idx="8022">
                  <c:v>15055.1450740532</c:v>
                </c:pt>
                <c:pt idx="8023">
                  <c:v>15055.1650740532</c:v>
                </c:pt>
                <c:pt idx="8024">
                  <c:v>15055.183402176401</c:v>
                </c:pt>
                <c:pt idx="8025">
                  <c:v>15055.185074053201</c:v>
                </c:pt>
                <c:pt idx="8026">
                  <c:v>15055.205074053199</c:v>
                </c:pt>
                <c:pt idx="8027">
                  <c:v>15055.2250740532</c:v>
                </c:pt>
                <c:pt idx="8028">
                  <c:v>15055.2450740532</c:v>
                </c:pt>
                <c:pt idx="8029">
                  <c:v>15055.265074053301</c:v>
                </c:pt>
                <c:pt idx="8030">
                  <c:v>15055.285074053299</c:v>
                </c:pt>
                <c:pt idx="8031">
                  <c:v>15055.3050740533</c:v>
                </c:pt>
                <c:pt idx="8032">
                  <c:v>15055.3250740533</c:v>
                </c:pt>
                <c:pt idx="8033">
                  <c:v>15055.345074053301</c:v>
                </c:pt>
                <c:pt idx="8034">
                  <c:v>15055.365074053399</c:v>
                </c:pt>
                <c:pt idx="8035">
                  <c:v>15055.3850740534</c:v>
                </c:pt>
                <c:pt idx="8036">
                  <c:v>15055.4050740534</c:v>
                </c:pt>
                <c:pt idx="8037">
                  <c:v>15055.425074053401</c:v>
                </c:pt>
                <c:pt idx="8038">
                  <c:v>15055.445074053399</c:v>
                </c:pt>
                <c:pt idx="8039">
                  <c:v>15055.4650740535</c:v>
                </c:pt>
                <c:pt idx="8040">
                  <c:v>15055.4850740535</c:v>
                </c:pt>
                <c:pt idx="8041">
                  <c:v>15055.505074053501</c:v>
                </c:pt>
                <c:pt idx="8042">
                  <c:v>15055.522815841299</c:v>
                </c:pt>
                <c:pt idx="8043">
                  <c:v>15055.525074053499</c:v>
                </c:pt>
                <c:pt idx="8044">
                  <c:v>15055.752815850999</c:v>
                </c:pt>
                <c:pt idx="8045">
                  <c:v>15055.880516249201</c:v>
                </c:pt>
                <c:pt idx="8046">
                  <c:v>15056.017238439001</c:v>
                </c:pt>
                <c:pt idx="8047">
                  <c:v>15056.037238438999</c:v>
                </c:pt>
                <c:pt idx="8048">
                  <c:v>15056.057238439</c:v>
                </c:pt>
                <c:pt idx="8049">
                  <c:v>15056.0772384391</c:v>
                </c:pt>
                <c:pt idx="8050">
                  <c:v>15056.097238439101</c:v>
                </c:pt>
                <c:pt idx="8051">
                  <c:v>15056.2234021764</c:v>
                </c:pt>
                <c:pt idx="8052">
                  <c:v>15056.6228158414</c:v>
                </c:pt>
                <c:pt idx="8053">
                  <c:v>15056.630184878501</c:v>
                </c:pt>
                <c:pt idx="8054">
                  <c:v>15056.792815851</c:v>
                </c:pt>
                <c:pt idx="8055">
                  <c:v>15057.263402176301</c:v>
                </c:pt>
                <c:pt idx="8056">
                  <c:v>15057.6450740536</c:v>
                </c:pt>
                <c:pt idx="8057">
                  <c:v>15057.665074053601</c:v>
                </c:pt>
                <c:pt idx="8058">
                  <c:v>15057.685074053699</c:v>
                </c:pt>
                <c:pt idx="8059">
                  <c:v>15057.7050740537</c:v>
                </c:pt>
                <c:pt idx="8060">
                  <c:v>15057.7250740537</c:v>
                </c:pt>
                <c:pt idx="8061">
                  <c:v>15057.745074053701</c:v>
                </c:pt>
                <c:pt idx="8062">
                  <c:v>15058.3034021763</c:v>
                </c:pt>
                <c:pt idx="8063">
                  <c:v>15058.3867575605</c:v>
                </c:pt>
                <c:pt idx="8064">
                  <c:v>15058.710184878601</c:v>
                </c:pt>
                <c:pt idx="8065">
                  <c:v>15058.8050740538</c:v>
                </c:pt>
                <c:pt idx="8066">
                  <c:v>15058.814855090999</c:v>
                </c:pt>
                <c:pt idx="8067">
                  <c:v>15058.845074053799</c:v>
                </c:pt>
                <c:pt idx="8068">
                  <c:v>15058.8728158511</c:v>
                </c:pt>
                <c:pt idx="8069">
                  <c:v>15059.140516249399</c:v>
                </c:pt>
                <c:pt idx="8070">
                  <c:v>15059.343402176301</c:v>
                </c:pt>
                <c:pt idx="8071">
                  <c:v>15059.7501848787</c:v>
                </c:pt>
                <c:pt idx="8072">
                  <c:v>15059.854855091</c:v>
                </c:pt>
                <c:pt idx="8073">
                  <c:v>15060.203977028301</c:v>
                </c:pt>
                <c:pt idx="8074">
                  <c:v>15060.894855091101</c:v>
                </c:pt>
                <c:pt idx="8075">
                  <c:v>15060.9528158511</c:v>
                </c:pt>
                <c:pt idx="8076">
                  <c:v>15061.0395740494</c:v>
                </c:pt>
                <c:pt idx="8077">
                  <c:v>15061.573472042201</c:v>
                </c:pt>
                <c:pt idx="8078">
                  <c:v>15061.9348550911</c:v>
                </c:pt>
                <c:pt idx="8079">
                  <c:v>15062.5594837226</c:v>
                </c:pt>
                <c:pt idx="8080">
                  <c:v>15062.974855091101</c:v>
                </c:pt>
                <c:pt idx="8081">
                  <c:v>15063.0328158512</c:v>
                </c:pt>
                <c:pt idx="8082">
                  <c:v>15064.072815851299</c:v>
                </c:pt>
                <c:pt idx="8083">
                  <c:v>15064.838955448</c:v>
                </c:pt>
                <c:pt idx="8084">
                  <c:v>15066.4503322415</c:v>
                </c:pt>
                <c:pt idx="8085">
                  <c:v>15067.1928158514</c:v>
                </c:pt>
                <c:pt idx="8086">
                  <c:v>15067.490332241499</c:v>
                </c:pt>
                <c:pt idx="8087">
                  <c:v>15068.232815851399</c:v>
                </c:pt>
                <c:pt idx="8088">
                  <c:v>15068.5303322415</c:v>
                </c:pt>
                <c:pt idx="8089">
                  <c:v>15069.570332241499</c:v>
                </c:pt>
                <c:pt idx="8090">
                  <c:v>15069.7024449575</c:v>
                </c:pt>
                <c:pt idx="8091">
                  <c:v>15070.038955448101</c:v>
                </c:pt>
                <c:pt idx="8092">
                  <c:v>15070.312815851499</c:v>
                </c:pt>
                <c:pt idx="8093">
                  <c:v>15070.3541337149</c:v>
                </c:pt>
                <c:pt idx="8094">
                  <c:v>15070.8660476531</c:v>
                </c:pt>
                <c:pt idx="8095">
                  <c:v>15071.133840340101</c:v>
                </c:pt>
                <c:pt idx="8096">
                  <c:v>15071.3528158515</c:v>
                </c:pt>
                <c:pt idx="8097">
                  <c:v>15071.7117283977</c:v>
                </c:pt>
                <c:pt idx="8098">
                  <c:v>15071.906047653099</c:v>
                </c:pt>
                <c:pt idx="8099">
                  <c:v>15071.9284502509</c:v>
                </c:pt>
                <c:pt idx="8100">
                  <c:v>15072.392815851599</c:v>
                </c:pt>
                <c:pt idx="8101">
                  <c:v>15072.9460476532</c:v>
                </c:pt>
                <c:pt idx="8102">
                  <c:v>15073.986047653199</c:v>
                </c:pt>
                <c:pt idx="8103">
                  <c:v>15074.198955448301</c:v>
                </c:pt>
                <c:pt idx="8104">
                  <c:v>15074.472815851601</c:v>
                </c:pt>
                <c:pt idx="8105">
                  <c:v>15074.479310885001</c:v>
                </c:pt>
                <c:pt idx="8106">
                  <c:v>15075.5128158517</c:v>
                </c:pt>
                <c:pt idx="8107">
                  <c:v>15076.044846724701</c:v>
                </c:pt>
                <c:pt idx="8108">
                  <c:v>15076.066047653299</c:v>
                </c:pt>
                <c:pt idx="8109">
                  <c:v>15076.552815851701</c:v>
                </c:pt>
                <c:pt idx="8110">
                  <c:v>15077.1060476533</c:v>
                </c:pt>
                <c:pt idx="8111">
                  <c:v>15077.5928158517</c:v>
                </c:pt>
                <c:pt idx="8112">
                  <c:v>15077.6701848786</c:v>
                </c:pt>
                <c:pt idx="8113">
                  <c:v>15078.358955448401</c:v>
                </c:pt>
                <c:pt idx="8114">
                  <c:v>15078.632815851801</c:v>
                </c:pt>
                <c:pt idx="8115">
                  <c:v>15079.6728158518</c:v>
                </c:pt>
                <c:pt idx="8116">
                  <c:v>15080.204846724801</c:v>
                </c:pt>
                <c:pt idx="8117">
                  <c:v>15080.712815851901</c:v>
                </c:pt>
                <c:pt idx="8118">
                  <c:v>15080.790184878701</c:v>
                </c:pt>
                <c:pt idx="8119">
                  <c:v>15081.4533956178</c:v>
                </c:pt>
                <c:pt idx="8120">
                  <c:v>15081.7528158519</c:v>
                </c:pt>
                <c:pt idx="8121">
                  <c:v>15082.493395617899</c:v>
                </c:pt>
                <c:pt idx="8122">
                  <c:v>15082.792815851901</c:v>
                </c:pt>
                <c:pt idx="8123">
                  <c:v>15083.3448467245</c:v>
                </c:pt>
                <c:pt idx="8124">
                  <c:v>15083.832815852</c:v>
                </c:pt>
                <c:pt idx="8125">
                  <c:v>15084.872815852001</c:v>
                </c:pt>
                <c:pt idx="8126">
                  <c:v>15085.912815852</c:v>
                </c:pt>
                <c:pt idx="8127">
                  <c:v>15085.984228425999</c:v>
                </c:pt>
                <c:pt idx="8128">
                  <c:v>15086.952815852101</c:v>
                </c:pt>
                <c:pt idx="8129">
                  <c:v>15087.948896932399</c:v>
                </c:pt>
                <c:pt idx="8130">
                  <c:v>15087.9928158521</c:v>
                </c:pt>
                <c:pt idx="8131">
                  <c:v>15089.032815852201</c:v>
                </c:pt>
                <c:pt idx="8132">
                  <c:v>15089.7028158465</c:v>
                </c:pt>
                <c:pt idx="8133">
                  <c:v>15090.0728158522</c:v>
                </c:pt>
                <c:pt idx="8134">
                  <c:v>15090.105631677399</c:v>
                </c:pt>
                <c:pt idx="8135">
                  <c:v>15091.112815852201</c:v>
                </c:pt>
                <c:pt idx="8136">
                  <c:v>15091.132815851801</c:v>
                </c:pt>
                <c:pt idx="8137">
                  <c:v>15091.152815851299</c:v>
                </c:pt>
                <c:pt idx="8138">
                  <c:v>15091.172815850899</c:v>
                </c:pt>
                <c:pt idx="8139">
                  <c:v>15091.1928158504</c:v>
                </c:pt>
                <c:pt idx="8140">
                  <c:v>15091.21281585</c:v>
                </c:pt>
                <c:pt idx="8141">
                  <c:v>15091.2328158495</c:v>
                </c:pt>
                <c:pt idx="8142">
                  <c:v>15091.2528158491</c:v>
                </c:pt>
                <c:pt idx="8143">
                  <c:v>15091.272815848701</c:v>
                </c:pt>
                <c:pt idx="8144">
                  <c:v>15091.292815848199</c:v>
                </c:pt>
                <c:pt idx="8145">
                  <c:v>15091.312815847799</c:v>
                </c:pt>
                <c:pt idx="8146">
                  <c:v>15091.3328158473</c:v>
                </c:pt>
                <c:pt idx="8147">
                  <c:v>15091.3528158469</c:v>
                </c:pt>
                <c:pt idx="8148">
                  <c:v>15091.3728158464</c:v>
                </c:pt>
                <c:pt idx="8149">
                  <c:v>15091.392815846</c:v>
                </c:pt>
                <c:pt idx="8150">
                  <c:v>15091.412815845501</c:v>
                </c:pt>
                <c:pt idx="8151">
                  <c:v>15091.432815845101</c:v>
                </c:pt>
                <c:pt idx="8152">
                  <c:v>15091.452815844599</c:v>
                </c:pt>
                <c:pt idx="8153">
                  <c:v>15091.472815844199</c:v>
                </c:pt>
                <c:pt idx="8154">
                  <c:v>15091.4928158437</c:v>
                </c:pt>
                <c:pt idx="8155">
                  <c:v>15091.5128158433</c:v>
                </c:pt>
                <c:pt idx="8156">
                  <c:v>15091.5328158428</c:v>
                </c:pt>
                <c:pt idx="8157">
                  <c:v>15091.5528158424</c:v>
                </c:pt>
                <c:pt idx="8158">
                  <c:v>15091.572815841901</c:v>
                </c:pt>
                <c:pt idx="8159">
                  <c:v>15091.592815841501</c:v>
                </c:pt>
                <c:pt idx="8160">
                  <c:v>15091.612815841099</c:v>
                </c:pt>
                <c:pt idx="8161">
                  <c:v>15091.6328158406</c:v>
                </c:pt>
                <c:pt idx="8162">
                  <c:v>15091.6528158402</c:v>
                </c:pt>
                <c:pt idx="8163">
                  <c:v>15091.6728158397</c:v>
                </c:pt>
                <c:pt idx="8164">
                  <c:v>15091.6928158393</c:v>
                </c:pt>
                <c:pt idx="8165">
                  <c:v>15091.7128158388</c:v>
                </c:pt>
                <c:pt idx="8166">
                  <c:v>15091.770889919901</c:v>
                </c:pt>
                <c:pt idx="8167">
                  <c:v>15091.790998033201</c:v>
                </c:pt>
                <c:pt idx="8168">
                  <c:v>15092.7528158389</c:v>
                </c:pt>
                <c:pt idx="8169">
                  <c:v>15093.7928158389</c:v>
                </c:pt>
                <c:pt idx="8170">
                  <c:v>15094.4803802798</c:v>
                </c:pt>
                <c:pt idx="8171">
                  <c:v>15094.832815838899</c:v>
                </c:pt>
                <c:pt idx="8172">
                  <c:v>15095.442815841199</c:v>
                </c:pt>
                <c:pt idx="8173">
                  <c:v>15097.157840296601</c:v>
                </c:pt>
                <c:pt idx="8174">
                  <c:v>15097.960516249201</c:v>
                </c:pt>
                <c:pt idx="8175">
                  <c:v>15098.0005162493</c:v>
                </c:pt>
                <c:pt idx="8176">
                  <c:v>15098.1005162494</c:v>
                </c:pt>
                <c:pt idx="8177">
                  <c:v>15098.786047653</c:v>
                </c:pt>
                <c:pt idx="8178">
                  <c:v>15099.8260476531</c:v>
                </c:pt>
                <c:pt idx="8179">
                  <c:v>15101.450247565201</c:v>
                </c:pt>
                <c:pt idx="8180">
                  <c:v>15101.8718790034</c:v>
                </c:pt>
                <c:pt idx="8181">
                  <c:v>15106.183471951599</c:v>
                </c:pt>
                <c:pt idx="8182">
                  <c:v>15108.1427267659</c:v>
                </c:pt>
                <c:pt idx="8183">
                  <c:v>15109.6378393382</c:v>
                </c:pt>
                <c:pt idx="8184">
                  <c:v>15109.813267705</c:v>
                </c:pt>
                <c:pt idx="8185">
                  <c:v>15114.9151448215</c:v>
                </c:pt>
                <c:pt idx="8186">
                  <c:v>15115.597076567799</c:v>
                </c:pt>
                <c:pt idx="8187">
                  <c:v>15121.4986794535</c:v>
                </c:pt>
                <c:pt idx="8188">
                  <c:v>15122.2805308923</c:v>
                </c:pt>
                <c:pt idx="8189">
                  <c:v>15129.624379425301</c:v>
                </c:pt>
                <c:pt idx="8190">
                  <c:v>15133.998079474</c:v>
                </c:pt>
                <c:pt idx="8191">
                  <c:v>15146.310360674001</c:v>
                </c:pt>
                <c:pt idx="8192">
                  <c:v>15157.7985176984</c:v>
                </c:pt>
                <c:pt idx="8193">
                  <c:v>15160.8393109198</c:v>
                </c:pt>
                <c:pt idx="8194">
                  <c:v>15160.879310918899</c:v>
                </c:pt>
                <c:pt idx="8195">
                  <c:v>15160.899310918499</c:v>
                </c:pt>
                <c:pt idx="8196">
                  <c:v>15160.919310918</c:v>
                </c:pt>
                <c:pt idx="8197">
                  <c:v>15160.9393109176</c:v>
                </c:pt>
                <c:pt idx="8198">
                  <c:v>15160.9593109171</c:v>
                </c:pt>
                <c:pt idx="8199">
                  <c:v>15160.9793109167</c:v>
                </c:pt>
                <c:pt idx="8200">
                  <c:v>15160.999310916201</c:v>
                </c:pt>
                <c:pt idx="8201">
                  <c:v>15161.019310915801</c:v>
                </c:pt>
                <c:pt idx="8202">
                  <c:v>15161.039310915299</c:v>
                </c:pt>
                <c:pt idx="8203">
                  <c:v>15161.059310914899</c:v>
                </c:pt>
                <c:pt idx="8204">
                  <c:v>15161.0793109145</c:v>
                </c:pt>
                <c:pt idx="8205">
                  <c:v>15161.099310914</c:v>
                </c:pt>
                <c:pt idx="8206">
                  <c:v>15162.139310914001</c:v>
                </c:pt>
                <c:pt idx="8207">
                  <c:v>15162.159310913599</c:v>
                </c:pt>
                <c:pt idx="8208">
                  <c:v>15162.179310913099</c:v>
                </c:pt>
                <c:pt idx="8209">
                  <c:v>15162.1993109127</c:v>
                </c:pt>
                <c:pt idx="8210">
                  <c:v>15162.2193109123</c:v>
                </c:pt>
                <c:pt idx="8211">
                  <c:v>15162.2393109118</c:v>
                </c:pt>
                <c:pt idx="8212">
                  <c:v>15162.2593109114</c:v>
                </c:pt>
                <c:pt idx="8213">
                  <c:v>15162.279310910901</c:v>
                </c:pt>
                <c:pt idx="8214">
                  <c:v>15162.299310910499</c:v>
                </c:pt>
                <c:pt idx="8215">
                  <c:v>15162.319310909999</c:v>
                </c:pt>
                <c:pt idx="8216">
                  <c:v>15162.3393109096</c:v>
                </c:pt>
                <c:pt idx="8217">
                  <c:v>15162.3593109091</c:v>
                </c:pt>
                <c:pt idx="8218">
                  <c:v>15162.3793109087</c:v>
                </c:pt>
                <c:pt idx="8219">
                  <c:v>15162.3993109082</c:v>
                </c:pt>
                <c:pt idx="8220">
                  <c:v>15162.419310907801</c:v>
                </c:pt>
                <c:pt idx="8221">
                  <c:v>15162.439310907301</c:v>
                </c:pt>
                <c:pt idx="8222">
                  <c:v>15162.459310906899</c:v>
                </c:pt>
                <c:pt idx="8223">
                  <c:v>15162.479310906399</c:v>
                </c:pt>
                <c:pt idx="8224">
                  <c:v>15162.499310906</c:v>
                </c:pt>
                <c:pt idx="8225">
                  <c:v>15162.5193109055</c:v>
                </c:pt>
                <c:pt idx="8226">
                  <c:v>15162.5393109051</c:v>
                </c:pt>
                <c:pt idx="8227">
                  <c:v>15162.5593109047</c:v>
                </c:pt>
                <c:pt idx="8228">
                  <c:v>15162.579310904201</c:v>
                </c:pt>
                <c:pt idx="8229">
                  <c:v>15162.599310903801</c:v>
                </c:pt>
                <c:pt idx="8230">
                  <c:v>15162.619310903299</c:v>
                </c:pt>
                <c:pt idx="8231">
                  <c:v>15162.6393109029</c:v>
                </c:pt>
                <c:pt idx="8232">
                  <c:v>15162.6593109024</c:v>
                </c:pt>
                <c:pt idx="8233">
                  <c:v>15162.679310902</c:v>
                </c:pt>
                <c:pt idx="8234">
                  <c:v>15162.6993109015</c:v>
                </c:pt>
                <c:pt idx="8235">
                  <c:v>15162.7193109011</c:v>
                </c:pt>
                <c:pt idx="8236">
                  <c:v>15162.739310900601</c:v>
                </c:pt>
                <c:pt idx="8237">
                  <c:v>15162.759310900199</c:v>
                </c:pt>
                <c:pt idx="8238">
                  <c:v>15162.779310899699</c:v>
                </c:pt>
                <c:pt idx="8239">
                  <c:v>15162.7993108993</c:v>
                </c:pt>
                <c:pt idx="8240">
                  <c:v>15162.8193108988</c:v>
                </c:pt>
                <c:pt idx="8241">
                  <c:v>15162.8393108984</c:v>
                </c:pt>
                <c:pt idx="8242">
                  <c:v>15162.8593108979</c:v>
                </c:pt>
                <c:pt idx="8243">
                  <c:v>15162.879310897501</c:v>
                </c:pt>
                <c:pt idx="8244">
                  <c:v>15162.899310897101</c:v>
                </c:pt>
                <c:pt idx="8245">
                  <c:v>15162.919310896599</c:v>
                </c:pt>
                <c:pt idx="8246">
                  <c:v>15162.939310896199</c:v>
                </c:pt>
                <c:pt idx="8247">
                  <c:v>15162.9593108957</c:v>
                </c:pt>
                <c:pt idx="8248">
                  <c:v>15162.9793108953</c:v>
                </c:pt>
                <c:pt idx="8249">
                  <c:v>15162.9993108948</c:v>
                </c:pt>
                <c:pt idx="8250">
                  <c:v>15163.0193108944</c:v>
                </c:pt>
                <c:pt idx="8251">
                  <c:v>15163.039310893901</c:v>
                </c:pt>
                <c:pt idx="8252">
                  <c:v>15163.059310893501</c:v>
                </c:pt>
                <c:pt idx="8253">
                  <c:v>15163.079310892999</c:v>
                </c:pt>
                <c:pt idx="8254">
                  <c:v>15163.0993108926</c:v>
                </c:pt>
                <c:pt idx="8255">
                  <c:v>15163.1193108921</c:v>
                </c:pt>
                <c:pt idx="8256">
                  <c:v>15163.1393108917</c:v>
                </c:pt>
                <c:pt idx="8257">
                  <c:v>15163.1593108912</c:v>
                </c:pt>
                <c:pt idx="8258">
                  <c:v>15163.1793108908</c:v>
                </c:pt>
                <c:pt idx="8259">
                  <c:v>15163.199310890301</c:v>
                </c:pt>
                <c:pt idx="8260">
                  <c:v>15163.219310889899</c:v>
                </c:pt>
                <c:pt idx="8261">
                  <c:v>15163.239310889499</c:v>
                </c:pt>
                <c:pt idx="8262">
                  <c:v>15163.259310889</c:v>
                </c:pt>
                <c:pt idx="8263">
                  <c:v>15163.2793108886</c:v>
                </c:pt>
                <c:pt idx="8264">
                  <c:v>15163.2993108881</c:v>
                </c:pt>
                <c:pt idx="8265">
                  <c:v>15163.3193108877</c:v>
                </c:pt>
                <c:pt idx="8266">
                  <c:v>15164.359310887699</c:v>
                </c:pt>
                <c:pt idx="8267">
                  <c:v>15164.3993108868</c:v>
                </c:pt>
                <c:pt idx="8268">
                  <c:v>15164.4193108864</c:v>
                </c:pt>
                <c:pt idx="8269">
                  <c:v>15164.4393108859</c:v>
                </c:pt>
                <c:pt idx="8270">
                  <c:v>15164.459310885501</c:v>
                </c:pt>
                <c:pt idx="8271">
                  <c:v>15164.499310884599</c:v>
                </c:pt>
                <c:pt idx="8272">
                  <c:v>15164.519310884099</c:v>
                </c:pt>
                <c:pt idx="8273">
                  <c:v>15164.5393108837</c:v>
                </c:pt>
                <c:pt idx="8274">
                  <c:v>15164.5593108832</c:v>
                </c:pt>
                <c:pt idx="8275">
                  <c:v>15164.5793108828</c:v>
                </c:pt>
                <c:pt idx="8276">
                  <c:v>15193.2005815925</c:v>
                </c:pt>
                <c:pt idx="8277">
                  <c:v>15203.699521460499</c:v>
                </c:pt>
                <c:pt idx="8278">
                  <c:v>15220.0471301618</c:v>
                </c:pt>
                <c:pt idx="8279">
                  <c:v>15227.4504260625</c:v>
                </c:pt>
                <c:pt idx="8280">
                  <c:v>15240.516214286399</c:v>
                </c:pt>
                <c:pt idx="8281">
                  <c:v>15240.5362142864</c:v>
                </c:pt>
                <c:pt idx="8282">
                  <c:v>15240.5562142864</c:v>
                </c:pt>
                <c:pt idx="8283">
                  <c:v>15240.5762142864</c:v>
                </c:pt>
                <c:pt idx="8284">
                  <c:v>15240.596214286499</c:v>
                </c:pt>
                <c:pt idx="8285">
                  <c:v>15240.6162142865</c:v>
                </c:pt>
                <c:pt idx="8286">
                  <c:v>15241.839276581301</c:v>
                </c:pt>
                <c:pt idx="8287">
                  <c:v>15251.7777374088</c:v>
                </c:pt>
                <c:pt idx="8288">
                  <c:v>15251.7977374088</c:v>
                </c:pt>
                <c:pt idx="8289">
                  <c:v>15251.817737408899</c:v>
                </c:pt>
                <c:pt idx="8290">
                  <c:v>15251.8377374089</c:v>
                </c:pt>
                <c:pt idx="8291">
                  <c:v>15251.8577374089</c:v>
                </c:pt>
                <c:pt idx="8292">
                  <c:v>15251.8777374089</c:v>
                </c:pt>
                <c:pt idx="8293">
                  <c:v>15251.897737408901</c:v>
                </c:pt>
                <c:pt idx="8294">
                  <c:v>15251.917737409</c:v>
                </c:pt>
                <c:pt idx="8295">
                  <c:v>15251.937737409</c:v>
                </c:pt>
                <c:pt idx="8296">
                  <c:v>15251.957737409</c:v>
                </c:pt>
                <c:pt idx="8297">
                  <c:v>15251.977737409001</c:v>
                </c:pt>
                <c:pt idx="8298">
                  <c:v>15251.997737408999</c:v>
                </c:pt>
                <c:pt idx="8299">
                  <c:v>15252.0177374091</c:v>
                </c:pt>
                <c:pt idx="8300">
                  <c:v>15252.0377374091</c:v>
                </c:pt>
                <c:pt idx="8301">
                  <c:v>15252.057737409101</c:v>
                </c:pt>
                <c:pt idx="8302">
                  <c:v>15252.077737409099</c:v>
                </c:pt>
                <c:pt idx="8303">
                  <c:v>15252.0977374091</c:v>
                </c:pt>
                <c:pt idx="8304">
                  <c:v>15252.1177374091</c:v>
                </c:pt>
                <c:pt idx="8305">
                  <c:v>15252.137737409201</c:v>
                </c:pt>
                <c:pt idx="8306">
                  <c:v>15252.157737409199</c:v>
                </c:pt>
                <c:pt idx="8307">
                  <c:v>15252.1777374092</c:v>
                </c:pt>
                <c:pt idx="8308">
                  <c:v>15252.1977374092</c:v>
                </c:pt>
                <c:pt idx="8309">
                  <c:v>15252.217737409201</c:v>
                </c:pt>
                <c:pt idx="8310">
                  <c:v>15252.237737409299</c:v>
                </c:pt>
                <c:pt idx="8311">
                  <c:v>15252.2577374093</c:v>
                </c:pt>
                <c:pt idx="8312">
                  <c:v>15252.2777374093</c:v>
                </c:pt>
                <c:pt idx="8313">
                  <c:v>15252.297737409301</c:v>
                </c:pt>
                <c:pt idx="8314">
                  <c:v>15252.317737409299</c:v>
                </c:pt>
                <c:pt idx="8315">
                  <c:v>15252.3377374093</c:v>
                </c:pt>
                <c:pt idx="8316">
                  <c:v>15252.3577374094</c:v>
                </c:pt>
                <c:pt idx="8317">
                  <c:v>15252.377737409401</c:v>
                </c:pt>
                <c:pt idx="8318">
                  <c:v>15252.397737409399</c:v>
                </c:pt>
                <c:pt idx="8319">
                  <c:v>15252.4177374094</c:v>
                </c:pt>
                <c:pt idx="8320">
                  <c:v>15252.4377374094</c:v>
                </c:pt>
                <c:pt idx="8321">
                  <c:v>15252.457737409501</c:v>
                </c:pt>
                <c:pt idx="8322">
                  <c:v>15252.477737409499</c:v>
                </c:pt>
                <c:pt idx="8323">
                  <c:v>15252.4977374095</c:v>
                </c:pt>
                <c:pt idx="8324">
                  <c:v>15252.5177374095</c:v>
                </c:pt>
                <c:pt idx="8325">
                  <c:v>15252.537737409501</c:v>
                </c:pt>
                <c:pt idx="8326">
                  <c:v>15257.485878744599</c:v>
                </c:pt>
                <c:pt idx="8327">
                  <c:v>15258.1977374083</c:v>
                </c:pt>
                <c:pt idx="8328">
                  <c:v>15258.2177374083</c:v>
                </c:pt>
                <c:pt idx="8329">
                  <c:v>15258.237737408301</c:v>
                </c:pt>
                <c:pt idx="8330">
                  <c:v>15258.257737408299</c:v>
                </c:pt>
                <c:pt idx="8331">
                  <c:v>15258.2777374084</c:v>
                </c:pt>
                <c:pt idx="8332">
                  <c:v>15258.2977374084</c:v>
                </c:pt>
                <c:pt idx="8333">
                  <c:v>15259.337737408399</c:v>
                </c:pt>
                <c:pt idx="8334">
                  <c:v>15259.3577374084</c:v>
                </c:pt>
                <c:pt idx="8335">
                  <c:v>15259.3777374085</c:v>
                </c:pt>
                <c:pt idx="8336">
                  <c:v>15259.397737408501</c:v>
                </c:pt>
                <c:pt idx="8337">
                  <c:v>15259.417737408499</c:v>
                </c:pt>
                <c:pt idx="8338">
                  <c:v>15259.4377374085</c:v>
                </c:pt>
                <c:pt idx="8339">
                  <c:v>15259.4577374085</c:v>
                </c:pt>
                <c:pt idx="8340">
                  <c:v>15259.477737408501</c:v>
                </c:pt>
                <c:pt idx="8341">
                  <c:v>15259.497737408599</c:v>
                </c:pt>
                <c:pt idx="8342">
                  <c:v>15259.5177374086</c:v>
                </c:pt>
                <c:pt idx="8343">
                  <c:v>15259.5377374086</c:v>
                </c:pt>
                <c:pt idx="8344">
                  <c:v>15259.557737408601</c:v>
                </c:pt>
                <c:pt idx="8345">
                  <c:v>15259.577737408599</c:v>
                </c:pt>
                <c:pt idx="8346">
                  <c:v>15259.5977374087</c:v>
                </c:pt>
                <c:pt idx="8347">
                  <c:v>15259.6177374087</c:v>
                </c:pt>
                <c:pt idx="8348">
                  <c:v>15259.637737408701</c:v>
                </c:pt>
                <c:pt idx="8349">
                  <c:v>15259.657737408699</c:v>
                </c:pt>
                <c:pt idx="8350">
                  <c:v>15260.6977374088</c:v>
                </c:pt>
                <c:pt idx="8351">
                  <c:v>15260.7887313785</c:v>
                </c:pt>
                <c:pt idx="8352">
                  <c:v>15261.737737408799</c:v>
                </c:pt>
                <c:pt idx="8353">
                  <c:v>15262.557737409599</c:v>
                </c:pt>
                <c:pt idx="8354">
                  <c:v>15262.5777374096</c:v>
                </c:pt>
                <c:pt idx="8355">
                  <c:v>15262.5977374096</c:v>
                </c:pt>
                <c:pt idx="8356">
                  <c:v>15276.1135392258</c:v>
                </c:pt>
                <c:pt idx="8357">
                  <c:v>15280.191149440499</c:v>
                </c:pt>
                <c:pt idx="8358">
                  <c:v>15284.268759655301</c:v>
                </c:pt>
                <c:pt idx="8359">
                  <c:v>15284.6844618998</c:v>
                </c:pt>
                <c:pt idx="8360">
                  <c:v>15291.4081182345</c:v>
                </c:pt>
                <c:pt idx="8361">
                  <c:v>15291.776597072299</c:v>
                </c:pt>
                <c:pt idx="8362">
                  <c:v>15311.2641124119</c:v>
                </c:pt>
                <c:pt idx="8363">
                  <c:v>15314.384112412101</c:v>
                </c:pt>
                <c:pt idx="8364">
                  <c:v>15323.437872627699</c:v>
                </c:pt>
                <c:pt idx="8365">
                  <c:v>15326.7480133809</c:v>
                </c:pt>
                <c:pt idx="8366">
                  <c:v>15371.3274088116</c:v>
                </c:pt>
                <c:pt idx="8367">
                  <c:v>15385.2031337218</c:v>
                </c:pt>
                <c:pt idx="8368">
                  <c:v>15386.728715577099</c:v>
                </c:pt>
                <c:pt idx="8369">
                  <c:v>15388.9615462198</c:v>
                </c:pt>
                <c:pt idx="8370">
                  <c:v>15390.757013029401</c:v>
                </c:pt>
                <c:pt idx="8371">
                  <c:v>15390.9234609792</c:v>
                </c:pt>
                <c:pt idx="8372">
                  <c:v>15391.1255235075</c:v>
                </c:pt>
                <c:pt idx="8373">
                  <c:v>15393.039156434101</c:v>
                </c:pt>
                <c:pt idx="8374">
                  <c:v>15397.6479461984</c:v>
                </c:pt>
                <c:pt idx="8375">
                  <c:v>15401.725556412701</c:v>
                </c:pt>
                <c:pt idx="8376">
                  <c:v>15403.570335984199</c:v>
                </c:pt>
                <c:pt idx="8377">
                  <c:v>15439.476206813701</c:v>
                </c:pt>
                <c:pt idx="8378">
                  <c:v>15450.173195742</c:v>
                </c:pt>
                <c:pt idx="8379">
                  <c:v>15452.0179753131</c:v>
                </c:pt>
                <c:pt idx="8380">
                  <c:v>15456.095585527501</c:v>
                </c:pt>
                <c:pt idx="8381">
                  <c:v>15457.787067391901</c:v>
                </c:pt>
                <c:pt idx="8382">
                  <c:v>15457.940365098601</c:v>
                </c:pt>
                <c:pt idx="8383">
                  <c:v>15468.625018271599</c:v>
                </c:pt>
                <c:pt idx="8384">
                  <c:v>15469.3215432623</c:v>
                </c:pt>
                <c:pt idx="8385">
                  <c:v>15472.7026284858</c:v>
                </c:pt>
                <c:pt idx="8386">
                  <c:v>15475.6086480924</c:v>
                </c:pt>
                <c:pt idx="8387">
                  <c:v>15476.551806404899</c:v>
                </c:pt>
                <c:pt idx="8388">
                  <c:v>15477.6886480925</c:v>
                </c:pt>
                <c:pt idx="8389">
                  <c:v>15477.883702880699</c:v>
                </c:pt>
                <c:pt idx="8390">
                  <c:v>15479.7686480926</c:v>
                </c:pt>
                <c:pt idx="8391">
                  <c:v>15479.963702880699</c:v>
                </c:pt>
                <c:pt idx="8392">
                  <c:v>15480.284386646899</c:v>
                </c:pt>
                <c:pt idx="8393">
                  <c:v>15480.608058948001</c:v>
                </c:pt>
                <c:pt idx="8394">
                  <c:v>15480.8286480926</c:v>
                </c:pt>
                <c:pt idx="8395">
                  <c:v>15480.8486480927</c:v>
                </c:pt>
                <c:pt idx="8396">
                  <c:v>15481.6042660484</c:v>
                </c:pt>
                <c:pt idx="8397">
                  <c:v>15481.614592890701</c:v>
                </c:pt>
                <c:pt idx="8398">
                  <c:v>15481.6405797761</c:v>
                </c:pt>
                <c:pt idx="8399">
                  <c:v>15482.043702880799</c:v>
                </c:pt>
                <c:pt idx="8400">
                  <c:v>15482.680579776101</c:v>
                </c:pt>
                <c:pt idx="8401">
                  <c:v>15482.700579776099</c:v>
                </c:pt>
                <c:pt idx="8402">
                  <c:v>15482.7205797762</c:v>
                </c:pt>
                <c:pt idx="8403">
                  <c:v>15482.948648092801</c:v>
                </c:pt>
                <c:pt idx="8404">
                  <c:v>15482.968648092799</c:v>
                </c:pt>
                <c:pt idx="8405">
                  <c:v>15483.123702880899</c:v>
                </c:pt>
                <c:pt idx="8406">
                  <c:v>15483.278949964701</c:v>
                </c:pt>
                <c:pt idx="8407">
                  <c:v>15483.760579776201</c:v>
                </c:pt>
                <c:pt idx="8408">
                  <c:v>15484.028648092801</c:v>
                </c:pt>
                <c:pt idx="8409">
                  <c:v>15484.048648092799</c:v>
                </c:pt>
                <c:pt idx="8410">
                  <c:v>15484.0686480929</c:v>
                </c:pt>
                <c:pt idx="8411">
                  <c:v>15484.8005797762</c:v>
                </c:pt>
                <c:pt idx="8412">
                  <c:v>15484.8205797763</c:v>
                </c:pt>
                <c:pt idx="8413">
                  <c:v>15484.840579776301</c:v>
                </c:pt>
                <c:pt idx="8414">
                  <c:v>15485.0004051662</c:v>
                </c:pt>
                <c:pt idx="8415">
                  <c:v>15485.108648092901</c:v>
                </c:pt>
                <c:pt idx="8416">
                  <c:v>15485.128648092899</c:v>
                </c:pt>
                <c:pt idx="8417">
                  <c:v>15485.1486480929</c:v>
                </c:pt>
                <c:pt idx="8418">
                  <c:v>15485.168648093</c:v>
                </c:pt>
                <c:pt idx="8419">
                  <c:v>15485.243702881</c:v>
                </c:pt>
                <c:pt idx="8420">
                  <c:v>15485.8805797763</c:v>
                </c:pt>
                <c:pt idx="8421">
                  <c:v>15486.208648092999</c:v>
                </c:pt>
                <c:pt idx="8422">
                  <c:v>15486.6346369599</c:v>
                </c:pt>
                <c:pt idx="8423">
                  <c:v>15486.852673341</c:v>
                </c:pt>
                <c:pt idx="8424">
                  <c:v>15486.920579776401</c:v>
                </c:pt>
                <c:pt idx="8425">
                  <c:v>15487.0804051663</c:v>
                </c:pt>
                <c:pt idx="8426">
                  <c:v>15487.248648093</c:v>
                </c:pt>
                <c:pt idx="8427">
                  <c:v>15487.9605797764</c:v>
                </c:pt>
                <c:pt idx="8428">
                  <c:v>15488.1074233697</c:v>
                </c:pt>
                <c:pt idx="8429">
                  <c:v>15488.288648093099</c:v>
                </c:pt>
                <c:pt idx="8430">
                  <c:v>15489.000579776401</c:v>
                </c:pt>
                <c:pt idx="8431">
                  <c:v>15489.0687540089</c:v>
                </c:pt>
                <c:pt idx="8432">
                  <c:v>15489.1604051664</c:v>
                </c:pt>
                <c:pt idx="8433">
                  <c:v>15489.3286480931</c:v>
                </c:pt>
                <c:pt idx="8434">
                  <c:v>15490.0405797765</c:v>
                </c:pt>
                <c:pt idx="8435">
                  <c:v>15490.200405166401</c:v>
                </c:pt>
                <c:pt idx="8436">
                  <c:v>15490.368648093099</c:v>
                </c:pt>
                <c:pt idx="8437">
                  <c:v>15490.8114677332</c:v>
                </c:pt>
                <c:pt idx="8438">
                  <c:v>15490.989427686</c:v>
                </c:pt>
                <c:pt idx="8439">
                  <c:v>15491.4086480932</c:v>
                </c:pt>
                <c:pt idx="8440">
                  <c:v>15491.428648093201</c:v>
                </c:pt>
                <c:pt idx="8441">
                  <c:v>15491.448648093199</c:v>
                </c:pt>
                <c:pt idx="8442">
                  <c:v>15491.4686480932</c:v>
                </c:pt>
                <c:pt idx="8443">
                  <c:v>15491.4886480933</c:v>
                </c:pt>
                <c:pt idx="8444">
                  <c:v>15491.508648093301</c:v>
                </c:pt>
                <c:pt idx="8445">
                  <c:v>15491.528648093299</c:v>
                </c:pt>
                <c:pt idx="8446">
                  <c:v>15491.5486480933</c:v>
                </c:pt>
                <c:pt idx="8447">
                  <c:v>15491.5686480933</c:v>
                </c:pt>
                <c:pt idx="8448">
                  <c:v>15491.5886480933</c:v>
                </c:pt>
                <c:pt idx="8449">
                  <c:v>15491.608648093399</c:v>
                </c:pt>
                <c:pt idx="8450">
                  <c:v>15491.6286480934</c:v>
                </c:pt>
                <c:pt idx="8451">
                  <c:v>15491.6486480934</c:v>
                </c:pt>
                <c:pt idx="8452">
                  <c:v>15491.6686480934</c:v>
                </c:pt>
                <c:pt idx="8453">
                  <c:v>15491.688648093401</c:v>
                </c:pt>
                <c:pt idx="8454">
                  <c:v>15491.7086480935</c:v>
                </c:pt>
                <c:pt idx="8455">
                  <c:v>15491.7286480935</c:v>
                </c:pt>
                <c:pt idx="8456">
                  <c:v>15491.7486480935</c:v>
                </c:pt>
                <c:pt idx="8457">
                  <c:v>15491.768648093501</c:v>
                </c:pt>
                <c:pt idx="8458">
                  <c:v>15491.788648093499</c:v>
                </c:pt>
                <c:pt idx="8459">
                  <c:v>15491.8086480936</c:v>
                </c:pt>
                <c:pt idx="8460">
                  <c:v>15491.8286480936</c:v>
                </c:pt>
                <c:pt idx="8461">
                  <c:v>15491.848648093601</c:v>
                </c:pt>
                <c:pt idx="8462">
                  <c:v>15491.8514677332</c:v>
                </c:pt>
                <c:pt idx="8463">
                  <c:v>15491.868648093599</c:v>
                </c:pt>
                <c:pt idx="8464">
                  <c:v>15491.8886480936</c:v>
                </c:pt>
                <c:pt idx="8465">
                  <c:v>15491.9086480936</c:v>
                </c:pt>
                <c:pt idx="8466">
                  <c:v>15491.928648093701</c:v>
                </c:pt>
                <c:pt idx="8467">
                  <c:v>15491.948648093699</c:v>
                </c:pt>
                <c:pt idx="8468">
                  <c:v>15491.9686480937</c:v>
                </c:pt>
                <c:pt idx="8469">
                  <c:v>15491.9886480937</c:v>
                </c:pt>
                <c:pt idx="8470">
                  <c:v>15492.2242338252</c:v>
                </c:pt>
                <c:pt idx="8471">
                  <c:v>15492.2442338252</c:v>
                </c:pt>
                <c:pt idx="8472">
                  <c:v>15492.264233825201</c:v>
                </c:pt>
                <c:pt idx="8473">
                  <c:v>15492.284233825199</c:v>
                </c:pt>
                <c:pt idx="8474">
                  <c:v>15492.3042338253</c:v>
                </c:pt>
                <c:pt idx="8475">
                  <c:v>15492.8914677333</c:v>
                </c:pt>
                <c:pt idx="8476">
                  <c:v>15493.028648093799</c:v>
                </c:pt>
                <c:pt idx="8477">
                  <c:v>15493.0486480938</c:v>
                </c:pt>
                <c:pt idx="8478">
                  <c:v>15493.4881356039</c:v>
                </c:pt>
                <c:pt idx="8479">
                  <c:v>15493.754735487</c:v>
                </c:pt>
                <c:pt idx="8480">
                  <c:v>15493.8099063064</c:v>
                </c:pt>
                <c:pt idx="8481">
                  <c:v>15493.9314677333</c:v>
                </c:pt>
                <c:pt idx="8482">
                  <c:v>15494.188648093899</c:v>
                </c:pt>
                <c:pt idx="8483">
                  <c:v>15494.2086480939</c:v>
                </c:pt>
                <c:pt idx="8484">
                  <c:v>15494.2286480939</c:v>
                </c:pt>
                <c:pt idx="8485">
                  <c:v>15494.248648094001</c:v>
                </c:pt>
                <c:pt idx="8486">
                  <c:v>15494.528135603899</c:v>
                </c:pt>
                <c:pt idx="8487">
                  <c:v>15494.794735486999</c:v>
                </c:pt>
                <c:pt idx="8488">
                  <c:v>15494.8147354871</c:v>
                </c:pt>
                <c:pt idx="8489">
                  <c:v>15495.568135604</c:v>
                </c:pt>
                <c:pt idx="8490">
                  <c:v>15495.691467722399</c:v>
                </c:pt>
                <c:pt idx="8491">
                  <c:v>15496.0114677334</c:v>
                </c:pt>
                <c:pt idx="8492">
                  <c:v>15496.608135603999</c:v>
                </c:pt>
                <c:pt idx="8493">
                  <c:v>15496.8947354871</c:v>
                </c:pt>
                <c:pt idx="8494">
                  <c:v>15497.051467733399</c:v>
                </c:pt>
                <c:pt idx="8495">
                  <c:v>15497.6481356041</c:v>
                </c:pt>
                <c:pt idx="8496">
                  <c:v>15497.934735487201</c:v>
                </c:pt>
                <c:pt idx="8497">
                  <c:v>15497.954735487199</c:v>
                </c:pt>
                <c:pt idx="8498">
                  <c:v>15498.688135604099</c:v>
                </c:pt>
                <c:pt idx="8499">
                  <c:v>15498.9947354872</c:v>
                </c:pt>
                <c:pt idx="8500">
                  <c:v>15499.131467733499</c:v>
                </c:pt>
                <c:pt idx="8501">
                  <c:v>15499.542576481999</c:v>
                </c:pt>
                <c:pt idx="8502">
                  <c:v>15499.562576482</c:v>
                </c:pt>
                <c:pt idx="8503">
                  <c:v>15499.602576482101</c:v>
                </c:pt>
                <c:pt idx="8504">
                  <c:v>15499.622576482099</c:v>
                </c:pt>
                <c:pt idx="8505">
                  <c:v>15499.6625764821</c:v>
                </c:pt>
                <c:pt idx="8506">
                  <c:v>15499.682576482101</c:v>
                </c:pt>
                <c:pt idx="8507">
                  <c:v>15499.702576482199</c:v>
                </c:pt>
                <c:pt idx="8508">
                  <c:v>15499.7225764822</c:v>
                </c:pt>
                <c:pt idx="8509">
                  <c:v>15499.7281356041</c:v>
                </c:pt>
                <c:pt idx="8510">
                  <c:v>15499.7425764822</c:v>
                </c:pt>
                <c:pt idx="8511">
                  <c:v>15499.762576482201</c:v>
                </c:pt>
                <c:pt idx="8512">
                  <c:v>15499.782576482199</c:v>
                </c:pt>
                <c:pt idx="8513">
                  <c:v>15499.8025764822</c:v>
                </c:pt>
                <c:pt idx="8514">
                  <c:v>15499.8225764823</c:v>
                </c:pt>
                <c:pt idx="8515">
                  <c:v>15499.842576482301</c:v>
                </c:pt>
                <c:pt idx="8516">
                  <c:v>15499.862576482299</c:v>
                </c:pt>
                <c:pt idx="8517">
                  <c:v>15499.8825764823</c:v>
                </c:pt>
                <c:pt idx="8518">
                  <c:v>15499.9025764823</c:v>
                </c:pt>
                <c:pt idx="8519">
                  <c:v>15499.9225764824</c:v>
                </c:pt>
                <c:pt idx="8520">
                  <c:v>15499.942576482401</c:v>
                </c:pt>
                <c:pt idx="8521">
                  <c:v>15499.9625764824</c:v>
                </c:pt>
                <c:pt idx="8522">
                  <c:v>15499.9825764824</c:v>
                </c:pt>
                <c:pt idx="8523">
                  <c:v>15500.0025764824</c:v>
                </c:pt>
                <c:pt idx="8524">
                  <c:v>15500.1281356045</c:v>
                </c:pt>
                <c:pt idx="8525">
                  <c:v>15500.148135604501</c:v>
                </c:pt>
                <c:pt idx="8526">
                  <c:v>15500.168135604499</c:v>
                </c:pt>
                <c:pt idx="8527">
                  <c:v>15500.1714677335</c:v>
                </c:pt>
                <c:pt idx="8528">
                  <c:v>15500.1881356046</c:v>
                </c:pt>
                <c:pt idx="8529">
                  <c:v>15500.191467733501</c:v>
                </c:pt>
                <c:pt idx="8530">
                  <c:v>15500.2081356046</c:v>
                </c:pt>
                <c:pt idx="8531">
                  <c:v>15500.228135604601</c:v>
                </c:pt>
                <c:pt idx="8532">
                  <c:v>15500.248135604599</c:v>
                </c:pt>
                <c:pt idx="8533">
                  <c:v>15500.2681356046</c:v>
                </c:pt>
                <c:pt idx="8534">
                  <c:v>15500.2881356047</c:v>
                </c:pt>
                <c:pt idx="8535">
                  <c:v>15500.308135604701</c:v>
                </c:pt>
                <c:pt idx="8536">
                  <c:v>15500.328135604699</c:v>
                </c:pt>
                <c:pt idx="8537">
                  <c:v>15500.3481356047</c:v>
                </c:pt>
                <c:pt idx="8538">
                  <c:v>15500.3681356047</c:v>
                </c:pt>
                <c:pt idx="8539">
                  <c:v>15500.3881356047</c:v>
                </c:pt>
                <c:pt idx="8540">
                  <c:v>15500.408135604799</c:v>
                </c:pt>
                <c:pt idx="8541">
                  <c:v>15500.4281356048</c:v>
                </c:pt>
                <c:pt idx="8542">
                  <c:v>15500.4481356048</c:v>
                </c:pt>
                <c:pt idx="8543">
                  <c:v>15500.4681356048</c:v>
                </c:pt>
                <c:pt idx="8544">
                  <c:v>15500.488135604801</c:v>
                </c:pt>
                <c:pt idx="8545">
                  <c:v>15500.768135604199</c:v>
                </c:pt>
                <c:pt idx="8546">
                  <c:v>15501.2314677336</c:v>
                </c:pt>
                <c:pt idx="8547">
                  <c:v>15501.4673413131</c:v>
                </c:pt>
                <c:pt idx="8548">
                  <c:v>15501.5481356049</c:v>
                </c:pt>
                <c:pt idx="8549">
                  <c:v>15501.8081356042</c:v>
                </c:pt>
                <c:pt idx="8550">
                  <c:v>15501.961791625699</c:v>
                </c:pt>
                <c:pt idx="8551">
                  <c:v>15502.021791625701</c:v>
                </c:pt>
                <c:pt idx="8552">
                  <c:v>15502.062492221499</c:v>
                </c:pt>
                <c:pt idx="8553">
                  <c:v>15502.0817916258</c:v>
                </c:pt>
                <c:pt idx="8554">
                  <c:v>15502.271467733601</c:v>
                </c:pt>
                <c:pt idx="8555">
                  <c:v>15502.291467733599</c:v>
                </c:pt>
                <c:pt idx="8556">
                  <c:v>15502.640380278999</c:v>
                </c:pt>
                <c:pt idx="8557">
                  <c:v>15502.848135604199</c:v>
                </c:pt>
                <c:pt idx="8558">
                  <c:v>15503.3314677337</c:v>
                </c:pt>
                <c:pt idx="8559">
                  <c:v>15503.680380279</c:v>
                </c:pt>
                <c:pt idx="8560">
                  <c:v>15503.8881356043</c:v>
                </c:pt>
                <c:pt idx="8561">
                  <c:v>15504.371467733699</c:v>
                </c:pt>
                <c:pt idx="8562">
                  <c:v>15504.720380279099</c:v>
                </c:pt>
                <c:pt idx="8563">
                  <c:v>15504.928135604299</c:v>
                </c:pt>
                <c:pt idx="8564">
                  <c:v>15505.4114677337</c:v>
                </c:pt>
                <c:pt idx="8565">
                  <c:v>15505.7603802791</c:v>
                </c:pt>
                <c:pt idx="8566">
                  <c:v>15505.9681356044</c:v>
                </c:pt>
                <c:pt idx="8567">
                  <c:v>15506.451467733799</c:v>
                </c:pt>
                <c:pt idx="8568">
                  <c:v>15506.800380279101</c:v>
                </c:pt>
                <c:pt idx="8569">
                  <c:v>15507.008135604399</c:v>
                </c:pt>
                <c:pt idx="8570">
                  <c:v>15507.4914677338</c:v>
                </c:pt>
                <c:pt idx="8571">
                  <c:v>15507.8403802792</c:v>
                </c:pt>
                <c:pt idx="8572">
                  <c:v>15508.034699534501</c:v>
                </c:pt>
                <c:pt idx="8573">
                  <c:v>15508.0481356044</c:v>
                </c:pt>
                <c:pt idx="8574">
                  <c:v>15508.120405166401</c:v>
                </c:pt>
                <c:pt idx="8575">
                  <c:v>15508.531467733899</c:v>
                </c:pt>
                <c:pt idx="8576">
                  <c:v>15508.880380279201</c:v>
                </c:pt>
                <c:pt idx="8577">
                  <c:v>15509.088135604499</c:v>
                </c:pt>
                <c:pt idx="8578">
                  <c:v>15509.5714677339</c:v>
                </c:pt>
                <c:pt idx="8579">
                  <c:v>15509.894699534399</c:v>
                </c:pt>
                <c:pt idx="8580">
                  <c:v>15509.9203802793</c:v>
                </c:pt>
                <c:pt idx="8581">
                  <c:v>15510.611467733899</c:v>
                </c:pt>
                <c:pt idx="8582">
                  <c:v>15510.9346995344</c:v>
                </c:pt>
                <c:pt idx="8583">
                  <c:v>15510.960380279301</c:v>
                </c:pt>
                <c:pt idx="8584">
                  <c:v>15511.067927586801</c:v>
                </c:pt>
                <c:pt idx="8585">
                  <c:v>15511.5281356049</c:v>
                </c:pt>
                <c:pt idx="8586">
                  <c:v>15511.974699534399</c:v>
                </c:pt>
                <c:pt idx="8587">
                  <c:v>15512.0003802793</c:v>
                </c:pt>
                <c:pt idx="8588">
                  <c:v>15512.0842338241</c:v>
                </c:pt>
                <c:pt idx="8589">
                  <c:v>15512.588135604899</c:v>
                </c:pt>
                <c:pt idx="8590">
                  <c:v>15513.040380279401</c:v>
                </c:pt>
                <c:pt idx="8591">
                  <c:v>15514.0803802794</c:v>
                </c:pt>
                <c:pt idx="8592">
                  <c:v>15514.9714677333</c:v>
                </c:pt>
                <c:pt idx="8593">
                  <c:v>15515.120380279401</c:v>
                </c:pt>
                <c:pt idx="8594">
                  <c:v>15516.040405166301</c:v>
                </c:pt>
                <c:pt idx="8595">
                  <c:v>15516.1603802795</c:v>
                </c:pt>
                <c:pt idx="8596">
                  <c:v>15517.200380279501</c:v>
                </c:pt>
                <c:pt idx="8597">
                  <c:v>15518.0914677334</c:v>
                </c:pt>
                <c:pt idx="8598">
                  <c:v>15518.2403802796</c:v>
                </c:pt>
                <c:pt idx="8599">
                  <c:v>15519.280380279601</c:v>
                </c:pt>
                <c:pt idx="8600">
                  <c:v>15520.3203802796</c:v>
                </c:pt>
                <c:pt idx="8601">
                  <c:v>15521.0342835588</c:v>
                </c:pt>
                <c:pt idx="8602">
                  <c:v>15521.360380279701</c:v>
                </c:pt>
                <c:pt idx="8603">
                  <c:v>15521.6430143956</c:v>
                </c:pt>
                <c:pt idx="8604">
                  <c:v>15522.4003802797</c:v>
                </c:pt>
                <c:pt idx="8605">
                  <c:v>15525.520380279801</c:v>
                </c:pt>
                <c:pt idx="8606">
                  <c:v>15537.112123833</c:v>
                </c:pt>
                <c:pt idx="8607">
                  <c:v>15538.2121238317</c:v>
                </c:pt>
                <c:pt idx="8608">
                  <c:v>15539.2521238317</c:v>
                </c:pt>
                <c:pt idx="8609">
                  <c:v>15539.5464912194</c:v>
                </c:pt>
                <c:pt idx="8610">
                  <c:v>15540.292123831799</c:v>
                </c:pt>
                <c:pt idx="8611">
                  <c:v>15541.801919586</c:v>
                </c:pt>
                <c:pt idx="8612">
                  <c:v>15541.8219195855</c:v>
                </c:pt>
                <c:pt idx="8613">
                  <c:v>15541.8419195851</c:v>
                </c:pt>
                <c:pt idx="8614">
                  <c:v>15544.4560599382</c:v>
                </c:pt>
                <c:pt idx="8615">
                  <c:v>15545.234274427499</c:v>
                </c:pt>
                <c:pt idx="8616">
                  <c:v>15545.8437967026</c:v>
                </c:pt>
                <c:pt idx="8617">
                  <c:v>15549.7620396073</c:v>
                </c:pt>
                <c:pt idx="8618">
                  <c:v>15551.955124489899</c:v>
                </c:pt>
                <c:pt idx="8619">
                  <c:v>15556.747227452701</c:v>
                </c:pt>
                <c:pt idx="8620">
                  <c:v>15563.1318470099</c:v>
                </c:pt>
                <c:pt idx="8621">
                  <c:v>15566.165646486101</c:v>
                </c:pt>
                <c:pt idx="8622">
                  <c:v>15566.845850764599</c:v>
                </c:pt>
                <c:pt idx="8623">
                  <c:v>15569.938199318</c:v>
                </c:pt>
                <c:pt idx="8624">
                  <c:v>15576.6353604299</c:v>
                </c:pt>
                <c:pt idx="8625">
                  <c:v>15579.290918532701</c:v>
                </c:pt>
                <c:pt idx="8626">
                  <c:v>15623.8627548841</c:v>
                </c:pt>
                <c:pt idx="8627">
                  <c:v>15624.9903994416</c:v>
                </c:pt>
                <c:pt idx="8628">
                  <c:v>15641.7638069854</c:v>
                </c:pt>
                <c:pt idx="8629">
                  <c:v>15644.5474080573</c:v>
                </c:pt>
                <c:pt idx="8630">
                  <c:v>15645.639816115599</c:v>
                </c:pt>
                <c:pt idx="8631">
                  <c:v>15645.841417199899</c:v>
                </c:pt>
                <c:pt idx="8632">
                  <c:v>15647.686196770899</c:v>
                </c:pt>
                <c:pt idx="8633">
                  <c:v>15651.822549992199</c:v>
                </c:pt>
                <c:pt idx="8634">
                  <c:v>15652.814829275399</c:v>
                </c:pt>
                <c:pt idx="8635">
                  <c:v>15656.892439490101</c:v>
                </c:pt>
                <c:pt idx="8636">
                  <c:v>15658.7372190607</c:v>
                </c:pt>
                <c:pt idx="8637">
                  <c:v>15659.939825248601</c:v>
                </c:pt>
                <c:pt idx="8638">
                  <c:v>15660.206372465</c:v>
                </c:pt>
                <c:pt idx="8639">
                  <c:v>15717.018042007399</c:v>
                </c:pt>
                <c:pt idx="8640">
                  <c:v>15723.790245496601</c:v>
                </c:pt>
                <c:pt idx="8641">
                  <c:v>15725.635025067701</c:v>
                </c:pt>
                <c:pt idx="8642">
                  <c:v>15727.8678557111</c:v>
                </c:pt>
                <c:pt idx="8643">
                  <c:v>15729.7126352821</c:v>
                </c:pt>
                <c:pt idx="8644">
                  <c:v>15739.502860098301</c:v>
                </c:pt>
                <c:pt idx="8645">
                  <c:v>15739.981513757401</c:v>
                </c:pt>
                <c:pt idx="8646">
                  <c:v>15747.543395659401</c:v>
                </c:pt>
                <c:pt idx="8647">
                  <c:v>15751.392359614299</c:v>
                </c:pt>
                <c:pt idx="8648">
                  <c:v>15754.146728754</c:v>
                </c:pt>
                <c:pt idx="8649">
                  <c:v>15766.994280876999</c:v>
                </c:pt>
                <c:pt idx="8650">
                  <c:v>15806.555517819001</c:v>
                </c:pt>
                <c:pt idx="8651">
                  <c:v>15821.196892424299</c:v>
                </c:pt>
                <c:pt idx="8652">
                  <c:v>15823.5172384376</c:v>
                </c:pt>
                <c:pt idx="8653">
                  <c:v>15823.6085865565</c:v>
                </c:pt>
                <c:pt idx="8654">
                  <c:v>15838.414322251399</c:v>
                </c:pt>
                <c:pt idx="8655">
                  <c:v>15845.5077430652</c:v>
                </c:pt>
                <c:pt idx="8656">
                  <c:v>15847.740573707901</c:v>
                </c:pt>
                <c:pt idx="8657">
                  <c:v>15849.585353279401</c:v>
                </c:pt>
                <c:pt idx="8658">
                  <c:v>15851.430132850999</c:v>
                </c:pt>
                <c:pt idx="8659">
                  <c:v>15851.8181839222</c:v>
                </c:pt>
                <c:pt idx="8660">
                  <c:v>15853.6629634937</c:v>
                </c:pt>
                <c:pt idx="8661">
                  <c:v>15875.8169047636</c:v>
                </c:pt>
                <c:pt idx="8662">
                  <c:v>15878.049735406399</c:v>
                </c:pt>
                <c:pt idx="8663">
                  <c:v>15879.894514977899</c:v>
                </c:pt>
                <c:pt idx="8664">
                  <c:v>15883.9721251921</c:v>
                </c:pt>
                <c:pt idx="8665">
                  <c:v>15890.3784676953</c:v>
                </c:pt>
                <c:pt idx="8666">
                  <c:v>15901.5574148532</c:v>
                </c:pt>
                <c:pt idx="8667">
                  <c:v>15905.322112854899</c:v>
                </c:pt>
                <c:pt idx="8668">
                  <c:v>15905.9401196092</c:v>
                </c:pt>
                <c:pt idx="8669">
                  <c:v>15911.189460100601</c:v>
                </c:pt>
                <c:pt idx="8670">
                  <c:v>15911.523244771901</c:v>
                </c:pt>
                <c:pt idx="8671">
                  <c:v>15912.169704640201</c:v>
                </c:pt>
                <c:pt idx="8672">
                  <c:v>15912.2494601001</c:v>
                </c:pt>
                <c:pt idx="8673">
                  <c:v>15912.532917929801</c:v>
                </c:pt>
                <c:pt idx="8674">
                  <c:v>15912.552917929301</c:v>
                </c:pt>
                <c:pt idx="8675">
                  <c:v>15912.8125988105</c:v>
                </c:pt>
                <c:pt idx="8676">
                  <c:v>15913.309460099699</c:v>
                </c:pt>
                <c:pt idx="8677">
                  <c:v>15913.391671994699</c:v>
                </c:pt>
                <c:pt idx="8678">
                  <c:v>15913.5929179294</c:v>
                </c:pt>
                <c:pt idx="8679">
                  <c:v>15914.207601846099</c:v>
                </c:pt>
                <c:pt idx="8680">
                  <c:v>15914.3694600993</c:v>
                </c:pt>
                <c:pt idx="8681">
                  <c:v>15914.632917929401</c:v>
                </c:pt>
                <c:pt idx="8682">
                  <c:v>15914.652917928899</c:v>
                </c:pt>
                <c:pt idx="8683">
                  <c:v>15914.967423370101</c:v>
                </c:pt>
                <c:pt idx="8684">
                  <c:v>15915.3976211925</c:v>
                </c:pt>
                <c:pt idx="8685">
                  <c:v>15915.653241802</c:v>
                </c:pt>
                <c:pt idx="8686">
                  <c:v>15915.692917929</c:v>
                </c:pt>
                <c:pt idx="8687">
                  <c:v>15915.9525988101</c:v>
                </c:pt>
                <c:pt idx="8688">
                  <c:v>15916.732917929001</c:v>
                </c:pt>
                <c:pt idx="8689">
                  <c:v>15917.5632888413</c:v>
                </c:pt>
                <c:pt idx="8690">
                  <c:v>15917.574848652101</c:v>
                </c:pt>
                <c:pt idx="8691">
                  <c:v>15917.7729179291</c:v>
                </c:pt>
                <c:pt idx="8692">
                  <c:v>15918.603288841399</c:v>
                </c:pt>
                <c:pt idx="8693">
                  <c:v>15918.812917929101</c:v>
                </c:pt>
                <c:pt idx="8694">
                  <c:v>15919.092598809801</c:v>
                </c:pt>
                <c:pt idx="8695">
                  <c:v>15919.8529179291</c:v>
                </c:pt>
                <c:pt idx="8696">
                  <c:v>15920.683288841499</c:v>
                </c:pt>
                <c:pt idx="8697">
                  <c:v>15920.892917929201</c:v>
                </c:pt>
                <c:pt idx="8698">
                  <c:v>15921.169460101</c:v>
                </c:pt>
                <c:pt idx="8699">
                  <c:v>15921.607488641501</c:v>
                </c:pt>
                <c:pt idx="8700">
                  <c:v>15921.7232888415</c:v>
                </c:pt>
                <c:pt idx="8701">
                  <c:v>15921.863946929499</c:v>
                </c:pt>
                <c:pt idx="8702">
                  <c:v>15922.2294601006</c:v>
                </c:pt>
                <c:pt idx="8703">
                  <c:v>15922.763288841499</c:v>
                </c:pt>
                <c:pt idx="8704">
                  <c:v>15923.289460100201</c:v>
                </c:pt>
                <c:pt idx="8705">
                  <c:v>15923.8032888416</c:v>
                </c:pt>
                <c:pt idx="8706">
                  <c:v>15924.3494600998</c:v>
                </c:pt>
                <c:pt idx="8707">
                  <c:v>15924.843288841599</c:v>
                </c:pt>
                <c:pt idx="8708">
                  <c:v>15925.409460099399</c:v>
                </c:pt>
                <c:pt idx="8709">
                  <c:v>15925.8832888416</c:v>
                </c:pt>
                <c:pt idx="8710">
                  <c:v>15926.4494600994</c:v>
                </c:pt>
                <c:pt idx="8711">
                  <c:v>15926.797525485001</c:v>
                </c:pt>
                <c:pt idx="8712">
                  <c:v>15926.923288841699</c:v>
                </c:pt>
                <c:pt idx="8713">
                  <c:v>15927.489460099399</c:v>
                </c:pt>
                <c:pt idx="8714">
                  <c:v>15927.774855091</c:v>
                </c:pt>
                <c:pt idx="8715">
                  <c:v>15927.787738156499</c:v>
                </c:pt>
                <c:pt idx="8716">
                  <c:v>15927.9632888417</c:v>
                </c:pt>
                <c:pt idx="8717">
                  <c:v>15928.5294600995</c:v>
                </c:pt>
                <c:pt idx="8718">
                  <c:v>15928.877525485101</c:v>
                </c:pt>
                <c:pt idx="8719">
                  <c:v>15929.003288841801</c:v>
                </c:pt>
                <c:pt idx="8720">
                  <c:v>15929.569460099499</c:v>
                </c:pt>
                <c:pt idx="8721">
                  <c:v>15930.0432888418</c:v>
                </c:pt>
                <c:pt idx="8722">
                  <c:v>15930.6094600996</c:v>
                </c:pt>
                <c:pt idx="8723">
                  <c:v>15930.9633873684</c:v>
                </c:pt>
                <c:pt idx="8724">
                  <c:v>15931.083288841801</c:v>
                </c:pt>
                <c:pt idx="8725">
                  <c:v>15932.1232888419</c:v>
                </c:pt>
                <c:pt idx="8726">
                  <c:v>15932.211437477201</c:v>
                </c:pt>
                <c:pt idx="8727">
                  <c:v>15932.9911441029</c:v>
                </c:pt>
                <c:pt idx="8728">
                  <c:v>15933.163288841901</c:v>
                </c:pt>
                <c:pt idx="8729">
                  <c:v>15933.4307758046</c:v>
                </c:pt>
                <c:pt idx="8730">
                  <c:v>15934.031144103001</c:v>
                </c:pt>
                <c:pt idx="8731">
                  <c:v>15934.2032888419</c:v>
                </c:pt>
                <c:pt idx="8732">
                  <c:v>15935.071144103</c:v>
                </c:pt>
                <c:pt idx="8733">
                  <c:v>15936.111144103101</c:v>
                </c:pt>
                <c:pt idx="8734">
                  <c:v>15936.283288842</c:v>
                </c:pt>
                <c:pt idx="8735">
                  <c:v>15937.1511441031</c:v>
                </c:pt>
                <c:pt idx="8736">
                  <c:v>15938.191144103101</c:v>
                </c:pt>
                <c:pt idx="8737">
                  <c:v>15939.2311441032</c:v>
                </c:pt>
                <c:pt idx="8738">
                  <c:v>15940.0279275868</c:v>
                </c:pt>
                <c:pt idx="8739">
                  <c:v>15940.271144103201</c:v>
                </c:pt>
                <c:pt idx="8740">
                  <c:v>15941.3111441032</c:v>
                </c:pt>
                <c:pt idx="8741">
                  <c:v>15942.351144103301</c:v>
                </c:pt>
                <c:pt idx="8742">
                  <c:v>15942.9248467246</c:v>
                </c:pt>
                <c:pt idx="8743">
                  <c:v>15943.3670496996</c:v>
                </c:pt>
                <c:pt idx="8744">
                  <c:v>15943.3911441033</c:v>
                </c:pt>
                <c:pt idx="8745">
                  <c:v>15944.431144103401</c:v>
                </c:pt>
                <c:pt idx="8746">
                  <c:v>15945.4711441034</c:v>
                </c:pt>
                <c:pt idx="8747">
                  <c:v>15946.0309367673</c:v>
                </c:pt>
                <c:pt idx="8748">
                  <c:v>15946.511144103401</c:v>
                </c:pt>
                <c:pt idx="8749">
                  <c:v>15946.531144103001</c:v>
                </c:pt>
                <c:pt idx="8750">
                  <c:v>15946.551144102499</c:v>
                </c:pt>
                <c:pt idx="8751">
                  <c:v>15946.571144102099</c:v>
                </c:pt>
                <c:pt idx="8752">
                  <c:v>15946.5911441016</c:v>
                </c:pt>
                <c:pt idx="8753">
                  <c:v>15946.6111441012</c:v>
                </c:pt>
                <c:pt idx="8754">
                  <c:v>15946.6311441008</c:v>
                </c:pt>
                <c:pt idx="8755">
                  <c:v>15947.671144100799</c:v>
                </c:pt>
                <c:pt idx="8756">
                  <c:v>15947.691144100299</c:v>
                </c:pt>
                <c:pt idx="8757">
                  <c:v>15947.7111440999</c:v>
                </c:pt>
                <c:pt idx="8758">
                  <c:v>15947.7311440994</c:v>
                </c:pt>
                <c:pt idx="8759">
                  <c:v>15947.751144099</c:v>
                </c:pt>
                <c:pt idx="8760">
                  <c:v>15947.7711440986</c:v>
                </c:pt>
                <c:pt idx="8761">
                  <c:v>15947.791144098101</c:v>
                </c:pt>
                <c:pt idx="8762">
                  <c:v>15947.811144097701</c:v>
                </c:pt>
                <c:pt idx="8763">
                  <c:v>15947.831144097199</c:v>
                </c:pt>
                <c:pt idx="8764">
                  <c:v>15947.8511440968</c:v>
                </c:pt>
                <c:pt idx="8765">
                  <c:v>15947.8711440963</c:v>
                </c:pt>
                <c:pt idx="8766">
                  <c:v>15947.8911440959</c:v>
                </c:pt>
                <c:pt idx="8767">
                  <c:v>15947.9111440954</c:v>
                </c:pt>
                <c:pt idx="8768">
                  <c:v>15948.951144095499</c:v>
                </c:pt>
                <c:pt idx="8769">
                  <c:v>15948.971144095</c:v>
                </c:pt>
                <c:pt idx="8770">
                  <c:v>15948.9911440946</c:v>
                </c:pt>
                <c:pt idx="8771">
                  <c:v>15949.0111440941</c:v>
                </c:pt>
                <c:pt idx="8772">
                  <c:v>15949.0311440937</c:v>
                </c:pt>
                <c:pt idx="8773">
                  <c:v>15949.0511440932</c:v>
                </c:pt>
                <c:pt idx="8774">
                  <c:v>15949.071144092801</c:v>
                </c:pt>
                <c:pt idx="8775">
                  <c:v>15949.091144092299</c:v>
                </c:pt>
                <c:pt idx="8776">
                  <c:v>15949.111144091899</c:v>
                </c:pt>
                <c:pt idx="8777">
                  <c:v>15949.1311440914</c:v>
                </c:pt>
                <c:pt idx="8778">
                  <c:v>15949.151144091</c:v>
                </c:pt>
                <c:pt idx="8779">
                  <c:v>15949.1711440905</c:v>
                </c:pt>
                <c:pt idx="8780">
                  <c:v>15949.632955589301</c:v>
                </c:pt>
                <c:pt idx="8781">
                  <c:v>15949.8138313824</c:v>
                </c:pt>
                <c:pt idx="8782">
                  <c:v>15951.5516662767</c:v>
                </c:pt>
                <c:pt idx="8783">
                  <c:v>15952.3560752421</c:v>
                </c:pt>
                <c:pt idx="8784">
                  <c:v>15961.769466063</c:v>
                </c:pt>
                <c:pt idx="8785">
                  <c:v>15962.809466062999</c:v>
                </c:pt>
                <c:pt idx="8786">
                  <c:v>15963.849466063</c:v>
                </c:pt>
                <c:pt idx="8787">
                  <c:v>15964.7961534715</c:v>
                </c:pt>
                <c:pt idx="8788">
                  <c:v>15965.123471952</c:v>
                </c:pt>
                <c:pt idx="8789">
                  <c:v>15971.2207757132</c:v>
                </c:pt>
                <c:pt idx="8790">
                  <c:v>15972.700593699699</c:v>
                </c:pt>
                <c:pt idx="8791">
                  <c:v>15975.1479537575</c:v>
                </c:pt>
                <c:pt idx="8792">
                  <c:v>15976.772448583801</c:v>
                </c:pt>
                <c:pt idx="8793">
                  <c:v>15978.804802668201</c:v>
                </c:pt>
                <c:pt idx="8794">
                  <c:v>15981.295983215699</c:v>
                </c:pt>
                <c:pt idx="8795">
                  <c:v>15992.6290604118</c:v>
                </c:pt>
                <c:pt idx="8796">
                  <c:v>16005.115637356799</c:v>
                </c:pt>
                <c:pt idx="8797">
                  <c:v>16007.1750456728</c:v>
                </c:pt>
                <c:pt idx="8798">
                  <c:v>16007.564012311301</c:v>
                </c:pt>
                <c:pt idx="8799">
                  <c:v>16031.739294549399</c:v>
                </c:pt>
                <c:pt idx="8800">
                  <c:v>16049.364431240499</c:v>
                </c:pt>
                <c:pt idx="8801">
                  <c:v>16062.204575248001</c:v>
                </c:pt>
                <c:pt idx="8802">
                  <c:v>16069.5011263387</c:v>
                </c:pt>
                <c:pt idx="8803">
                  <c:v>16079.087333294499</c:v>
                </c:pt>
                <c:pt idx="8804">
                  <c:v>16081.2445026403</c:v>
                </c:pt>
                <c:pt idx="8805">
                  <c:v>16083.3645138309</c:v>
                </c:pt>
                <c:pt idx="8806">
                  <c:v>16087.132453643701</c:v>
                </c:pt>
                <c:pt idx="8807">
                  <c:v>16091.3042320651</c:v>
                </c:pt>
                <c:pt idx="8808">
                  <c:v>16116.2706652656</c:v>
                </c:pt>
                <c:pt idx="8809">
                  <c:v>16137.9834021232</c:v>
                </c:pt>
                <c:pt idx="8810">
                  <c:v>16142.351315841001</c:v>
                </c:pt>
                <c:pt idx="8811">
                  <c:v>16158.600186695799</c:v>
                </c:pt>
                <c:pt idx="8812">
                  <c:v>16167.1033230801</c:v>
                </c:pt>
                <c:pt idx="8813">
                  <c:v>16171.1412055869</c:v>
                </c:pt>
                <c:pt idx="8814">
                  <c:v>16171.1809332947</c:v>
                </c:pt>
                <c:pt idx="8815">
                  <c:v>16173.025712865599</c:v>
                </c:pt>
                <c:pt idx="8816">
                  <c:v>16184.230151855299</c:v>
                </c:pt>
                <c:pt idx="8817">
                  <c:v>16193.816233539401</c:v>
                </c:pt>
                <c:pt idx="8818">
                  <c:v>16198.1718118181</c:v>
                </c:pt>
                <c:pt idx="8819">
                  <c:v>16204.0056657805</c:v>
                </c:pt>
                <c:pt idx="8820">
                  <c:v>16212.498056434</c:v>
                </c:pt>
                <c:pt idx="8821">
                  <c:v>16220.365698060001</c:v>
                </c:pt>
                <c:pt idx="8822">
                  <c:v>16230.346164607199</c:v>
                </c:pt>
                <c:pt idx="8823">
                  <c:v>16235.497169265</c:v>
                </c:pt>
                <c:pt idx="8824">
                  <c:v>16246.888374955901</c:v>
                </c:pt>
                <c:pt idx="8825">
                  <c:v>16248.733154526701</c:v>
                </c:pt>
                <c:pt idx="8826">
                  <c:v>16250.9659851705</c:v>
                </c:pt>
                <c:pt idx="8827">
                  <c:v>16252.8107647413</c:v>
                </c:pt>
                <c:pt idx="8828">
                  <c:v>16255.043595385099</c:v>
                </c:pt>
                <c:pt idx="8829">
                  <c:v>16255.210764736101</c:v>
                </c:pt>
                <c:pt idx="8830">
                  <c:v>16263.2809193045</c:v>
                </c:pt>
                <c:pt idx="8831">
                  <c:v>16264.376892448399</c:v>
                </c:pt>
                <c:pt idx="8832">
                  <c:v>16266.4017087928</c:v>
                </c:pt>
                <c:pt idx="8833">
                  <c:v>16279.052079856299</c:v>
                </c:pt>
                <c:pt idx="8834">
                  <c:v>16292.6447970271</c:v>
                </c:pt>
                <c:pt idx="8835">
                  <c:v>16315.583909859401</c:v>
                </c:pt>
                <c:pt idx="8836">
                  <c:v>16320.347735445899</c:v>
                </c:pt>
                <c:pt idx="8837">
                  <c:v>16320.3877354459</c:v>
                </c:pt>
                <c:pt idx="8838">
                  <c:v>16340.098446796101</c:v>
                </c:pt>
                <c:pt idx="8839">
                  <c:v>16342.4518966531</c:v>
                </c:pt>
                <c:pt idx="8840">
                  <c:v>16343.300323875599</c:v>
                </c:pt>
                <c:pt idx="8841">
                  <c:v>16344.1760570106</c:v>
                </c:pt>
                <c:pt idx="8842">
                  <c:v>16344.4230773737</c:v>
                </c:pt>
                <c:pt idx="8843">
                  <c:v>16345.3587714891</c:v>
                </c:pt>
                <c:pt idx="8844">
                  <c:v>16345.463077373801</c:v>
                </c:pt>
                <c:pt idx="8845">
                  <c:v>16345.6421864982</c:v>
                </c:pt>
                <c:pt idx="8846">
                  <c:v>16346.176253727601</c:v>
                </c:pt>
                <c:pt idx="8847">
                  <c:v>16346.5030773738</c:v>
                </c:pt>
                <c:pt idx="8848">
                  <c:v>16347.2162537276</c:v>
                </c:pt>
                <c:pt idx="8849">
                  <c:v>16347.543077373801</c:v>
                </c:pt>
                <c:pt idx="8850">
                  <c:v>16348.5830773739</c:v>
                </c:pt>
                <c:pt idx="8851">
                  <c:v>16348.948102651</c:v>
                </c:pt>
                <c:pt idx="8852">
                  <c:v>16349.2091074651</c:v>
                </c:pt>
                <c:pt idx="8853">
                  <c:v>16349.2962537277</c:v>
                </c:pt>
                <c:pt idx="8854">
                  <c:v>16349.5231692465</c:v>
                </c:pt>
                <c:pt idx="8855">
                  <c:v>16349.6432888414</c:v>
                </c:pt>
                <c:pt idx="8856">
                  <c:v>16350.336253727701</c:v>
                </c:pt>
                <c:pt idx="8857">
                  <c:v>16350.4188618259</c:v>
                </c:pt>
                <c:pt idx="8858">
                  <c:v>16350.6630773739</c:v>
                </c:pt>
                <c:pt idx="8859">
                  <c:v>16350.888397749501</c:v>
                </c:pt>
                <c:pt idx="8860">
                  <c:v>16351.8215698106</c:v>
                </c:pt>
                <c:pt idx="8861">
                  <c:v>16352.3125059208</c:v>
                </c:pt>
                <c:pt idx="8862">
                  <c:v>16352.329107465201</c:v>
                </c:pt>
                <c:pt idx="8863">
                  <c:v>16352.517683034001</c:v>
                </c:pt>
                <c:pt idx="8864">
                  <c:v>16353.4562537278</c:v>
                </c:pt>
                <c:pt idx="8865">
                  <c:v>16353.7494276859</c:v>
                </c:pt>
                <c:pt idx="8866">
                  <c:v>16354.496253727901</c:v>
                </c:pt>
                <c:pt idx="8867">
                  <c:v>16354.613241801901</c:v>
                </c:pt>
                <c:pt idx="8868">
                  <c:v>16354.9884852457</c:v>
                </c:pt>
                <c:pt idx="8869">
                  <c:v>16355.1082285912</c:v>
                </c:pt>
                <c:pt idx="8870">
                  <c:v>16355.4491074653</c:v>
                </c:pt>
                <c:pt idx="8871">
                  <c:v>16355.932598810599</c:v>
                </c:pt>
                <c:pt idx="8872">
                  <c:v>16356.576253728001</c:v>
                </c:pt>
                <c:pt idx="8873">
                  <c:v>16357.616253728</c:v>
                </c:pt>
                <c:pt idx="8874">
                  <c:v>16357.6963900378</c:v>
                </c:pt>
                <c:pt idx="8875">
                  <c:v>16358.756390037899</c:v>
                </c:pt>
                <c:pt idx="8876">
                  <c:v>16358.7963900379</c:v>
                </c:pt>
                <c:pt idx="8877">
                  <c:v>16358.836390038001</c:v>
                </c:pt>
                <c:pt idx="8878">
                  <c:v>16358.876390038</c:v>
                </c:pt>
                <c:pt idx="8879">
                  <c:v>16358.9563900381</c:v>
                </c:pt>
                <c:pt idx="8880">
                  <c:v>16359.016390038099</c:v>
                </c:pt>
                <c:pt idx="8881">
                  <c:v>16359.0363900382</c:v>
                </c:pt>
                <c:pt idx="8882">
                  <c:v>16359.0563900382</c:v>
                </c:pt>
                <c:pt idx="8883">
                  <c:v>16359.0725988103</c:v>
                </c:pt>
                <c:pt idx="8884">
                  <c:v>16359.076390038201</c:v>
                </c:pt>
                <c:pt idx="8885">
                  <c:v>16359.0894276859</c:v>
                </c:pt>
                <c:pt idx="8886">
                  <c:v>16359.096390038199</c:v>
                </c:pt>
                <c:pt idx="8887">
                  <c:v>16359.1094276859</c:v>
                </c:pt>
                <c:pt idx="8888">
                  <c:v>16359.129427685901</c:v>
                </c:pt>
                <c:pt idx="8889">
                  <c:v>16359.149427685899</c:v>
                </c:pt>
                <c:pt idx="8890">
                  <c:v>16359.1694276859</c:v>
                </c:pt>
                <c:pt idx="8891">
                  <c:v>16359.1894276859</c:v>
                </c:pt>
                <c:pt idx="8892">
                  <c:v>16359.209427685901</c:v>
                </c:pt>
                <c:pt idx="8893">
                  <c:v>16359.229427685899</c:v>
                </c:pt>
                <c:pt idx="8894">
                  <c:v>16359.2494276859</c:v>
                </c:pt>
                <c:pt idx="8895">
                  <c:v>16359.2694276859</c:v>
                </c:pt>
                <c:pt idx="8896">
                  <c:v>16359.289427685901</c:v>
                </c:pt>
                <c:pt idx="8897">
                  <c:v>16359.309427685899</c:v>
                </c:pt>
                <c:pt idx="8898">
                  <c:v>16359.3216924676</c:v>
                </c:pt>
                <c:pt idx="8899">
                  <c:v>16359.3294276859</c:v>
                </c:pt>
                <c:pt idx="8900">
                  <c:v>16359.3494276859</c:v>
                </c:pt>
                <c:pt idx="8901">
                  <c:v>16359.361692467701</c:v>
                </c:pt>
                <c:pt idx="8902">
                  <c:v>16359.369427685901</c:v>
                </c:pt>
                <c:pt idx="8903">
                  <c:v>16359.389427685899</c:v>
                </c:pt>
                <c:pt idx="8904">
                  <c:v>16359.4016924677</c:v>
                </c:pt>
                <c:pt idx="8905">
                  <c:v>16359.4094276859</c:v>
                </c:pt>
                <c:pt idx="8906">
                  <c:v>16359.4294276859</c:v>
                </c:pt>
                <c:pt idx="8907">
                  <c:v>16359.4494276859</c:v>
                </c:pt>
                <c:pt idx="8908">
                  <c:v>16359.469427685901</c:v>
                </c:pt>
                <c:pt idx="8909">
                  <c:v>16359.489427686</c:v>
                </c:pt>
                <c:pt idx="8910">
                  <c:v>16359.509427686</c:v>
                </c:pt>
                <c:pt idx="8911">
                  <c:v>16359.529427686</c:v>
                </c:pt>
                <c:pt idx="8912">
                  <c:v>16359.549427686001</c:v>
                </c:pt>
                <c:pt idx="8913">
                  <c:v>16359.569427685999</c:v>
                </c:pt>
                <c:pt idx="8914">
                  <c:v>16359.589427686</c:v>
                </c:pt>
                <c:pt idx="8915">
                  <c:v>16359.609427686</c:v>
                </c:pt>
                <c:pt idx="8916">
                  <c:v>16359.629427686001</c:v>
                </c:pt>
                <c:pt idx="8917">
                  <c:v>16359.649427685999</c:v>
                </c:pt>
                <c:pt idx="8918">
                  <c:v>16359.669427686</c:v>
                </c:pt>
                <c:pt idx="8919">
                  <c:v>16359.684236613901</c:v>
                </c:pt>
                <c:pt idx="8920">
                  <c:v>16359.689427686</c:v>
                </c:pt>
                <c:pt idx="8921">
                  <c:v>16359.6962537281</c:v>
                </c:pt>
                <c:pt idx="8922">
                  <c:v>16359.709427686001</c:v>
                </c:pt>
                <c:pt idx="8923">
                  <c:v>16359.729427685999</c:v>
                </c:pt>
                <c:pt idx="8924">
                  <c:v>16359.749427686</c:v>
                </c:pt>
                <c:pt idx="8925">
                  <c:v>16359.769427686</c:v>
                </c:pt>
                <c:pt idx="8926">
                  <c:v>16359.789427686001</c:v>
                </c:pt>
                <c:pt idx="8927">
                  <c:v>16359.809427685999</c:v>
                </c:pt>
                <c:pt idx="8928">
                  <c:v>16359.829427686</c:v>
                </c:pt>
                <c:pt idx="8929">
                  <c:v>16359.849427686</c:v>
                </c:pt>
                <c:pt idx="8930">
                  <c:v>16359.869427686001</c:v>
                </c:pt>
                <c:pt idx="8931">
                  <c:v>16359.889427685999</c:v>
                </c:pt>
                <c:pt idx="8932">
                  <c:v>16359.909427686</c:v>
                </c:pt>
                <c:pt idx="8933">
                  <c:v>16359.929427686</c:v>
                </c:pt>
                <c:pt idx="8934">
                  <c:v>16359.949427686</c:v>
                </c:pt>
                <c:pt idx="8935">
                  <c:v>16360.1325988098</c:v>
                </c:pt>
                <c:pt idx="8936">
                  <c:v>16360.492994320501</c:v>
                </c:pt>
                <c:pt idx="8937">
                  <c:v>16360.736253728101</c:v>
                </c:pt>
                <c:pt idx="8938">
                  <c:v>16360.8720392496</c:v>
                </c:pt>
                <c:pt idx="8939">
                  <c:v>16360.8920392496</c:v>
                </c:pt>
                <c:pt idx="8940">
                  <c:v>16360.9562180186</c:v>
                </c:pt>
                <c:pt idx="8941">
                  <c:v>16360.996218018699</c:v>
                </c:pt>
                <c:pt idx="8942">
                  <c:v>16361.0162180187</c:v>
                </c:pt>
                <c:pt idx="8943">
                  <c:v>16361.0362180187</c:v>
                </c:pt>
                <c:pt idx="8944">
                  <c:v>16361.076218018699</c:v>
                </c:pt>
                <c:pt idx="8945">
                  <c:v>16361.0962180187</c:v>
                </c:pt>
                <c:pt idx="8946">
                  <c:v>16361.7762537281</c:v>
                </c:pt>
                <c:pt idx="8947">
                  <c:v>16362.120089358399</c:v>
                </c:pt>
                <c:pt idx="8948">
                  <c:v>16362.816253728201</c:v>
                </c:pt>
                <c:pt idx="8949">
                  <c:v>16362.9720392497</c:v>
                </c:pt>
                <c:pt idx="8950">
                  <c:v>16362.992039249701</c:v>
                </c:pt>
                <c:pt idx="8951">
                  <c:v>16363.012039249699</c:v>
                </c:pt>
                <c:pt idx="8952">
                  <c:v>16363.117496058299</c:v>
                </c:pt>
                <c:pt idx="8953">
                  <c:v>16363.314531215099</c:v>
                </c:pt>
                <c:pt idx="8954">
                  <c:v>16363.8562537282</c:v>
                </c:pt>
                <c:pt idx="8955">
                  <c:v>16364.723092770901</c:v>
                </c:pt>
                <c:pt idx="8956">
                  <c:v>16364.743092770899</c:v>
                </c:pt>
                <c:pt idx="8957">
                  <c:v>16364.7544058943</c:v>
                </c:pt>
                <c:pt idx="8958">
                  <c:v>16364.7630927709</c:v>
                </c:pt>
                <c:pt idx="8959">
                  <c:v>16364.7830927709</c:v>
                </c:pt>
                <c:pt idx="8960">
                  <c:v>16364.803092770901</c:v>
                </c:pt>
                <c:pt idx="8961">
                  <c:v>16364.896253728301</c:v>
                </c:pt>
                <c:pt idx="8962">
                  <c:v>16365.092039249799</c:v>
                </c:pt>
                <c:pt idx="8963">
                  <c:v>16365.1120392498</c:v>
                </c:pt>
                <c:pt idx="8964">
                  <c:v>16365.8294276859</c:v>
                </c:pt>
                <c:pt idx="8965">
                  <c:v>16365.9362537283</c:v>
                </c:pt>
                <c:pt idx="8966">
                  <c:v>16366.244798924699</c:v>
                </c:pt>
                <c:pt idx="8967">
                  <c:v>16366.7119959094</c:v>
                </c:pt>
                <c:pt idx="8968">
                  <c:v>16366.854405893901</c:v>
                </c:pt>
                <c:pt idx="8969">
                  <c:v>16366.869427685901</c:v>
                </c:pt>
                <c:pt idx="8970">
                  <c:v>16366.9762537283</c:v>
                </c:pt>
                <c:pt idx="8971">
                  <c:v>16366.9925988102</c:v>
                </c:pt>
                <c:pt idx="8972">
                  <c:v>16367.2120392499</c:v>
                </c:pt>
                <c:pt idx="8973">
                  <c:v>16367.9094276858</c:v>
                </c:pt>
                <c:pt idx="8974">
                  <c:v>16368.0162537284</c:v>
                </c:pt>
                <c:pt idx="8975">
                  <c:v>16368.252039249899</c:v>
                </c:pt>
                <c:pt idx="8976">
                  <c:v>16368.9494276858</c:v>
                </c:pt>
                <c:pt idx="8977">
                  <c:v>16369.0562537284</c:v>
                </c:pt>
                <c:pt idx="8978">
                  <c:v>16369.2710088936</c:v>
                </c:pt>
                <c:pt idx="8979">
                  <c:v>16369.29203925</c:v>
                </c:pt>
                <c:pt idx="8980">
                  <c:v>16369.9944058936</c:v>
                </c:pt>
                <c:pt idx="8981">
                  <c:v>16370.009107465799</c:v>
                </c:pt>
                <c:pt idx="8982">
                  <c:v>16370.096253728399</c:v>
                </c:pt>
                <c:pt idx="8983">
                  <c:v>16370.332039250001</c:v>
                </c:pt>
                <c:pt idx="8984">
                  <c:v>16370.432593600301</c:v>
                </c:pt>
                <c:pt idx="8985">
                  <c:v>16371.1362537285</c:v>
                </c:pt>
                <c:pt idx="8986">
                  <c:v>16371.391008893699</c:v>
                </c:pt>
                <c:pt idx="8987">
                  <c:v>16371.838771496899</c:v>
                </c:pt>
                <c:pt idx="8988">
                  <c:v>16372.176253728499</c:v>
                </c:pt>
                <c:pt idx="8989">
                  <c:v>16372.8787714969</c:v>
                </c:pt>
                <c:pt idx="8990">
                  <c:v>16373.4910088938</c:v>
                </c:pt>
                <c:pt idx="8991">
                  <c:v>16373.852598810499</c:v>
                </c:pt>
                <c:pt idx="8992">
                  <c:v>16373.918771496899</c:v>
                </c:pt>
                <c:pt idx="8993">
                  <c:v>16374.256253728599</c:v>
                </c:pt>
                <c:pt idx="8994">
                  <c:v>16374.958771497</c:v>
                </c:pt>
                <c:pt idx="8995">
                  <c:v>16375.854735487101</c:v>
                </c:pt>
                <c:pt idx="8996">
                  <c:v>16375.998771496999</c:v>
                </c:pt>
                <c:pt idx="8997">
                  <c:v>16376.152815851299</c:v>
                </c:pt>
                <c:pt idx="8998">
                  <c:v>16377.038771497</c:v>
                </c:pt>
                <c:pt idx="8999">
                  <c:v>16377.058771497101</c:v>
                </c:pt>
                <c:pt idx="9000">
                  <c:v>16377.078771497099</c:v>
                </c:pt>
                <c:pt idx="9001">
                  <c:v>16377.0987714971</c:v>
                </c:pt>
                <c:pt idx="9002">
                  <c:v>16377.1187714971</c:v>
                </c:pt>
                <c:pt idx="9003">
                  <c:v>16377.138771497101</c:v>
                </c:pt>
                <c:pt idx="9004">
                  <c:v>16377.158771497099</c:v>
                </c:pt>
                <c:pt idx="9005">
                  <c:v>16377.1787714972</c:v>
                </c:pt>
                <c:pt idx="9006">
                  <c:v>16377.1987714972</c:v>
                </c:pt>
                <c:pt idx="9007">
                  <c:v>16377.218771497201</c:v>
                </c:pt>
                <c:pt idx="9008">
                  <c:v>16377.919145101199</c:v>
                </c:pt>
                <c:pt idx="9009">
                  <c:v>16378.2587714972</c:v>
                </c:pt>
                <c:pt idx="9010">
                  <c:v>16378.2787714973</c:v>
                </c:pt>
                <c:pt idx="9011">
                  <c:v>16378.298771497301</c:v>
                </c:pt>
                <c:pt idx="9012">
                  <c:v>16378.318771497299</c:v>
                </c:pt>
                <c:pt idx="9013">
                  <c:v>16378.3387714973</c:v>
                </c:pt>
                <c:pt idx="9014">
                  <c:v>16378.3587714973</c:v>
                </c:pt>
                <c:pt idx="9015">
                  <c:v>16378.378771497401</c:v>
                </c:pt>
                <c:pt idx="9016">
                  <c:v>16378.398771497399</c:v>
                </c:pt>
                <c:pt idx="9017">
                  <c:v>16378.4187714974</c:v>
                </c:pt>
                <c:pt idx="9018">
                  <c:v>16378.4387714974</c:v>
                </c:pt>
                <c:pt idx="9019">
                  <c:v>16378.4587714974</c:v>
                </c:pt>
                <c:pt idx="9020">
                  <c:v>16378.478771497401</c:v>
                </c:pt>
                <c:pt idx="9021">
                  <c:v>16378.4987714975</c:v>
                </c:pt>
                <c:pt idx="9022">
                  <c:v>16378.5187714975</c:v>
                </c:pt>
                <c:pt idx="9023">
                  <c:v>16378.5387714975</c:v>
                </c:pt>
                <c:pt idx="9024">
                  <c:v>16379.578771497499</c:v>
                </c:pt>
                <c:pt idx="9025">
                  <c:v>16379.5987714976</c:v>
                </c:pt>
                <c:pt idx="9026">
                  <c:v>16379.6187714976</c:v>
                </c:pt>
                <c:pt idx="9027">
                  <c:v>16379.638771497601</c:v>
                </c:pt>
                <c:pt idx="9028">
                  <c:v>16379.658771497599</c:v>
                </c:pt>
                <c:pt idx="9029">
                  <c:v>16379.6787714976</c:v>
                </c:pt>
                <c:pt idx="9030">
                  <c:v>16379.6987714977</c:v>
                </c:pt>
                <c:pt idx="9031">
                  <c:v>16379.718771497701</c:v>
                </c:pt>
                <c:pt idx="9032">
                  <c:v>16379.738771497699</c:v>
                </c:pt>
                <c:pt idx="9033">
                  <c:v>16379.7587714977</c:v>
                </c:pt>
                <c:pt idx="9034">
                  <c:v>16379.7787714977</c:v>
                </c:pt>
                <c:pt idx="9035">
                  <c:v>16379.798771497701</c:v>
                </c:pt>
                <c:pt idx="9036">
                  <c:v>16379.818771497799</c:v>
                </c:pt>
                <c:pt idx="9037">
                  <c:v>16379.8387714978</c:v>
                </c:pt>
                <c:pt idx="9038">
                  <c:v>16379.8587714978</c:v>
                </c:pt>
                <c:pt idx="9039">
                  <c:v>16380.034735487299</c:v>
                </c:pt>
                <c:pt idx="9040">
                  <c:v>16380.716316319</c:v>
                </c:pt>
                <c:pt idx="9041">
                  <c:v>16380.898771497799</c:v>
                </c:pt>
                <c:pt idx="9042">
                  <c:v>16381.4568455635</c:v>
                </c:pt>
                <c:pt idx="9043">
                  <c:v>16381.4603181579</c:v>
                </c:pt>
                <c:pt idx="9044">
                  <c:v>16381.4768455635</c:v>
                </c:pt>
                <c:pt idx="9045">
                  <c:v>16381.5087714893</c:v>
                </c:pt>
                <c:pt idx="9046">
                  <c:v>16381.516845563599</c:v>
                </c:pt>
                <c:pt idx="9047">
                  <c:v>16381.5368455636</c:v>
                </c:pt>
                <c:pt idx="9048">
                  <c:v>16381.5568455636</c:v>
                </c:pt>
                <c:pt idx="9049">
                  <c:v>16381.576845563601</c:v>
                </c:pt>
                <c:pt idx="9050">
                  <c:v>16381.596845563599</c:v>
                </c:pt>
                <c:pt idx="9051">
                  <c:v>16381.6168455636</c:v>
                </c:pt>
                <c:pt idx="9052">
                  <c:v>16381.6368455637</c:v>
                </c:pt>
                <c:pt idx="9053">
                  <c:v>16381.656845563701</c:v>
                </c:pt>
                <c:pt idx="9054">
                  <c:v>16381.676845563699</c:v>
                </c:pt>
                <c:pt idx="9055">
                  <c:v>16381.6968455637</c:v>
                </c:pt>
                <c:pt idx="9056">
                  <c:v>16381.7168455637</c:v>
                </c:pt>
                <c:pt idx="9057">
                  <c:v>16381.736845563801</c:v>
                </c:pt>
                <c:pt idx="9058">
                  <c:v>16381.756845563799</c:v>
                </c:pt>
                <c:pt idx="9059">
                  <c:v>16382.618771478499</c:v>
                </c:pt>
                <c:pt idx="9060">
                  <c:v>16401.9830322167</c:v>
                </c:pt>
                <c:pt idx="9061">
                  <c:v>16402.149427594599</c:v>
                </c:pt>
                <c:pt idx="9062">
                  <c:v>16403.191003094798</c:v>
                </c:pt>
                <c:pt idx="9063">
                  <c:v>16405.802708282099</c:v>
                </c:pt>
                <c:pt idx="9064">
                  <c:v>16406.730569608</c:v>
                </c:pt>
                <c:pt idx="9065">
                  <c:v>16408.771806404799</c:v>
                </c:pt>
                <c:pt idx="9066">
                  <c:v>16409.399674330802</c:v>
                </c:pt>
                <c:pt idx="9067">
                  <c:v>16410.696316319001</c:v>
                </c:pt>
                <c:pt idx="9068">
                  <c:v>16410.748546998799</c:v>
                </c:pt>
                <c:pt idx="9069">
                  <c:v>16410.768546998799</c:v>
                </c:pt>
                <c:pt idx="9070">
                  <c:v>16410.7885469988</c:v>
                </c:pt>
                <c:pt idx="9071">
                  <c:v>16410.8085469988</c:v>
                </c:pt>
                <c:pt idx="9072">
                  <c:v>16411.244453902302</c:v>
                </c:pt>
                <c:pt idx="9073">
                  <c:v>16413.971806405701</c:v>
                </c:pt>
                <c:pt idx="9074">
                  <c:v>16413.991806405698</c:v>
                </c:pt>
                <c:pt idx="9075">
                  <c:v>16414.011806405699</c:v>
                </c:pt>
                <c:pt idx="9076">
                  <c:v>16414.031806405699</c:v>
                </c:pt>
                <c:pt idx="9077">
                  <c:v>16414.0518064057</c:v>
                </c:pt>
                <c:pt idx="9078">
                  <c:v>16414.0718064057</c:v>
                </c:pt>
                <c:pt idx="9079">
                  <c:v>16414.111806405599</c:v>
                </c:pt>
                <c:pt idx="9080">
                  <c:v>16414.131806405599</c:v>
                </c:pt>
                <c:pt idx="9081">
                  <c:v>16414.1518064056</c:v>
                </c:pt>
                <c:pt idx="9082">
                  <c:v>16414.191806405601</c:v>
                </c:pt>
                <c:pt idx="9083">
                  <c:v>16414.211806405601</c:v>
                </c:pt>
                <c:pt idx="9084">
                  <c:v>16414.231806405602</c:v>
                </c:pt>
                <c:pt idx="9085">
                  <c:v>16414.271806405501</c:v>
                </c:pt>
                <c:pt idx="9086">
                  <c:v>16414.291806405501</c:v>
                </c:pt>
                <c:pt idx="9087">
                  <c:v>16414.311806405502</c:v>
                </c:pt>
                <c:pt idx="9088">
                  <c:v>16414.331806405498</c:v>
                </c:pt>
                <c:pt idx="9089">
                  <c:v>16414.351806405499</c:v>
                </c:pt>
                <c:pt idx="9090">
                  <c:v>16414.371806405499</c:v>
                </c:pt>
                <c:pt idx="9091">
                  <c:v>16414.3918064055</c:v>
                </c:pt>
                <c:pt idx="9092">
                  <c:v>16414.4118064055</c:v>
                </c:pt>
                <c:pt idx="9093">
                  <c:v>16414.431806405501</c:v>
                </c:pt>
                <c:pt idx="9094">
                  <c:v>16414.451806405501</c:v>
                </c:pt>
                <c:pt idx="9095">
                  <c:v>16414.4718064054</c:v>
                </c:pt>
                <c:pt idx="9096">
                  <c:v>16414.4918064054</c:v>
                </c:pt>
                <c:pt idx="9097">
                  <c:v>16414.5118064054</c:v>
                </c:pt>
                <c:pt idx="9098">
                  <c:v>16414.531806405401</c:v>
                </c:pt>
                <c:pt idx="9099">
                  <c:v>16414.551806405401</c:v>
                </c:pt>
                <c:pt idx="9100">
                  <c:v>16414.571806405402</c:v>
                </c:pt>
                <c:pt idx="9101">
                  <c:v>16414.591806405399</c:v>
                </c:pt>
                <c:pt idx="9102">
                  <c:v>16414.611806405399</c:v>
                </c:pt>
                <c:pt idx="9103">
                  <c:v>16414.631806405399</c:v>
                </c:pt>
                <c:pt idx="9104">
                  <c:v>16414.651806405302</c:v>
                </c:pt>
                <c:pt idx="9105">
                  <c:v>16414.671806405298</c:v>
                </c:pt>
                <c:pt idx="9106">
                  <c:v>16414.691806405299</c:v>
                </c:pt>
                <c:pt idx="9107">
                  <c:v>16414.711806405299</c:v>
                </c:pt>
                <c:pt idx="9108">
                  <c:v>16414.7318064053</c:v>
                </c:pt>
                <c:pt idx="9109">
                  <c:v>16414.7518064053</c:v>
                </c:pt>
                <c:pt idx="9110">
                  <c:v>16414.771806405301</c:v>
                </c:pt>
                <c:pt idx="9111">
                  <c:v>16414.791806405301</c:v>
                </c:pt>
                <c:pt idx="9112">
                  <c:v>16414.811806405301</c:v>
                </c:pt>
                <c:pt idx="9113">
                  <c:v>16414.831806405298</c:v>
                </c:pt>
                <c:pt idx="9114">
                  <c:v>16414.8518064052</c:v>
                </c:pt>
                <c:pt idx="9115">
                  <c:v>16414.871806405201</c:v>
                </c:pt>
                <c:pt idx="9116">
                  <c:v>16414.891806405201</c:v>
                </c:pt>
                <c:pt idx="9117">
                  <c:v>16414.911806405202</c:v>
                </c:pt>
                <c:pt idx="9118">
                  <c:v>16414.931806405199</c:v>
                </c:pt>
                <c:pt idx="9119">
                  <c:v>16414.951806405199</c:v>
                </c:pt>
                <c:pt idx="9120">
                  <c:v>16414.971806405199</c:v>
                </c:pt>
                <c:pt idx="9121">
                  <c:v>16414.9918064052</c:v>
                </c:pt>
                <c:pt idx="9122">
                  <c:v>16415.0118064052</c:v>
                </c:pt>
                <c:pt idx="9123">
                  <c:v>16415.031806405099</c:v>
                </c:pt>
                <c:pt idx="9124">
                  <c:v>16415.051806405099</c:v>
                </c:pt>
                <c:pt idx="9125">
                  <c:v>16415.0718064051</c:v>
                </c:pt>
                <c:pt idx="9126">
                  <c:v>16415.0918064051</c:v>
                </c:pt>
                <c:pt idx="9127">
                  <c:v>16415.111806405101</c:v>
                </c:pt>
                <c:pt idx="9128">
                  <c:v>16415.131806405101</c:v>
                </c:pt>
                <c:pt idx="9129">
                  <c:v>16415.151806405102</c:v>
                </c:pt>
                <c:pt idx="9130">
                  <c:v>16415.171806405098</c:v>
                </c:pt>
                <c:pt idx="9131">
                  <c:v>16415.191806405099</c:v>
                </c:pt>
                <c:pt idx="9132">
                  <c:v>16415.211806405099</c:v>
                </c:pt>
                <c:pt idx="9133">
                  <c:v>16415.231806405001</c:v>
                </c:pt>
                <c:pt idx="9134">
                  <c:v>16415.251806404998</c:v>
                </c:pt>
                <c:pt idx="9135">
                  <c:v>16415.271806404999</c:v>
                </c:pt>
                <c:pt idx="9136">
                  <c:v>16415.291806404999</c:v>
                </c:pt>
                <c:pt idx="9137">
                  <c:v>16415.311806405</c:v>
                </c:pt>
                <c:pt idx="9138">
                  <c:v>16415.322064116499</c:v>
                </c:pt>
                <c:pt idx="9139">
                  <c:v>16415.331806405</c:v>
                </c:pt>
                <c:pt idx="9140">
                  <c:v>16415.350569608701</c:v>
                </c:pt>
                <c:pt idx="9141">
                  <c:v>16415.351806405</c:v>
                </c:pt>
                <c:pt idx="9142">
                  <c:v>16415.371806405001</c:v>
                </c:pt>
                <c:pt idx="9143">
                  <c:v>16415.430569608699</c:v>
                </c:pt>
                <c:pt idx="9144">
                  <c:v>16415.491806404902</c:v>
                </c:pt>
                <c:pt idx="9145">
                  <c:v>16415.510569608599</c:v>
                </c:pt>
                <c:pt idx="9146">
                  <c:v>16416.182389197798</c:v>
                </c:pt>
                <c:pt idx="9147">
                  <c:v>16416.5718064049</c:v>
                </c:pt>
                <c:pt idx="9148">
                  <c:v>16416.5918064049</c:v>
                </c:pt>
                <c:pt idx="9149">
                  <c:v>16416.770569608001</c:v>
                </c:pt>
                <c:pt idx="9150">
                  <c:v>16418.691806404899</c:v>
                </c:pt>
                <c:pt idx="9151">
                  <c:v>16418.711806404899</c:v>
                </c:pt>
                <c:pt idx="9152">
                  <c:v>16418.7318064049</c:v>
                </c:pt>
                <c:pt idx="9153">
                  <c:v>16418.7518064049</c:v>
                </c:pt>
                <c:pt idx="9154">
                  <c:v>16419.0345312151</c:v>
                </c:pt>
                <c:pt idx="9155">
                  <c:v>16421.1331545215</c:v>
                </c:pt>
                <c:pt idx="9156">
                  <c:v>16424.102969825199</c:v>
                </c:pt>
                <c:pt idx="9157">
                  <c:v>16425.187438085301</c:v>
                </c:pt>
                <c:pt idx="9158">
                  <c:v>16432.774890938301</c:v>
                </c:pt>
                <c:pt idx="9159">
                  <c:v>16433.6164794988</c:v>
                </c:pt>
                <c:pt idx="9160">
                  <c:v>16435.9963163174</c:v>
                </c:pt>
                <c:pt idx="9161">
                  <c:v>16436.0163163174</c:v>
                </c:pt>
                <c:pt idx="9162">
                  <c:v>16436.036316317499</c:v>
                </c:pt>
                <c:pt idx="9163">
                  <c:v>16436.056316317499</c:v>
                </c:pt>
                <c:pt idx="9164">
                  <c:v>16436.0763163175</c:v>
                </c:pt>
                <c:pt idx="9165">
                  <c:v>16436.0963163175</c:v>
                </c:pt>
                <c:pt idx="9166">
                  <c:v>16436.116316317501</c:v>
                </c:pt>
                <c:pt idx="9167">
                  <c:v>16436.136316317599</c:v>
                </c:pt>
                <c:pt idx="9168">
                  <c:v>16436.1563163176</c:v>
                </c:pt>
                <c:pt idx="9169">
                  <c:v>16436.1763163176</c:v>
                </c:pt>
                <c:pt idx="9170">
                  <c:v>16436.196316317601</c:v>
                </c:pt>
                <c:pt idx="9171">
                  <c:v>16436.216316317601</c:v>
                </c:pt>
                <c:pt idx="9172">
                  <c:v>16436.236316317601</c:v>
                </c:pt>
                <c:pt idx="9173">
                  <c:v>16436.2563163177</c:v>
                </c:pt>
                <c:pt idx="9174">
                  <c:v>16436.276316317701</c:v>
                </c:pt>
                <c:pt idx="9175">
                  <c:v>16436.296316317701</c:v>
                </c:pt>
                <c:pt idx="9176">
                  <c:v>16436.316316317701</c:v>
                </c:pt>
                <c:pt idx="9177">
                  <c:v>16436.336316317698</c:v>
                </c:pt>
                <c:pt idx="9178">
                  <c:v>16436.356316317801</c:v>
                </c:pt>
                <c:pt idx="9179">
                  <c:v>16436.376316317801</c:v>
                </c:pt>
                <c:pt idx="9180">
                  <c:v>16436.396316317801</c:v>
                </c:pt>
                <c:pt idx="9181">
                  <c:v>16436.416316317798</c:v>
                </c:pt>
                <c:pt idx="9182">
                  <c:v>16436.436316317799</c:v>
                </c:pt>
                <c:pt idx="9183">
                  <c:v>16436.456316317799</c:v>
                </c:pt>
                <c:pt idx="9184">
                  <c:v>16436.476316317901</c:v>
                </c:pt>
                <c:pt idx="9185">
                  <c:v>16436.496316317902</c:v>
                </c:pt>
                <c:pt idx="9186">
                  <c:v>16436.516316317899</c:v>
                </c:pt>
                <c:pt idx="9187">
                  <c:v>16436.536316317899</c:v>
                </c:pt>
                <c:pt idx="9188">
                  <c:v>16436.556316317899</c:v>
                </c:pt>
                <c:pt idx="9189">
                  <c:v>16436.576316318002</c:v>
                </c:pt>
                <c:pt idx="9190">
                  <c:v>16436.596316317999</c:v>
                </c:pt>
                <c:pt idx="9191">
                  <c:v>16436.616316317999</c:v>
                </c:pt>
                <c:pt idx="9192">
                  <c:v>16436.636316317999</c:v>
                </c:pt>
                <c:pt idx="9193">
                  <c:v>16437.676316318099</c:v>
                </c:pt>
                <c:pt idx="9194">
                  <c:v>16437.696316318099</c:v>
                </c:pt>
                <c:pt idx="9195">
                  <c:v>16437.716316318099</c:v>
                </c:pt>
                <c:pt idx="9196">
                  <c:v>16437.7363163181</c:v>
                </c:pt>
                <c:pt idx="9197">
                  <c:v>16437.7563163181</c:v>
                </c:pt>
                <c:pt idx="9198">
                  <c:v>16437.776316318101</c:v>
                </c:pt>
                <c:pt idx="9199">
                  <c:v>16437.796316318199</c:v>
                </c:pt>
                <c:pt idx="9200">
                  <c:v>16437.8163163182</c:v>
                </c:pt>
                <c:pt idx="9201">
                  <c:v>16437.8363163182</c:v>
                </c:pt>
                <c:pt idx="9202">
                  <c:v>16437.856316318201</c:v>
                </c:pt>
                <c:pt idx="9203">
                  <c:v>16437.876316318201</c:v>
                </c:pt>
                <c:pt idx="9204">
                  <c:v>16437.8963163183</c:v>
                </c:pt>
                <c:pt idx="9205">
                  <c:v>16437.9163163183</c:v>
                </c:pt>
                <c:pt idx="9206">
                  <c:v>16437.936316318301</c:v>
                </c:pt>
                <c:pt idx="9207">
                  <c:v>16437.956316318301</c:v>
                </c:pt>
                <c:pt idx="9208">
                  <c:v>16437.976316318302</c:v>
                </c:pt>
                <c:pt idx="9209">
                  <c:v>16437.9963163184</c:v>
                </c:pt>
                <c:pt idx="9210">
                  <c:v>16438.016316318401</c:v>
                </c:pt>
                <c:pt idx="9211">
                  <c:v>16438.036316318401</c:v>
                </c:pt>
                <c:pt idx="9212">
                  <c:v>16438.056316318402</c:v>
                </c:pt>
                <c:pt idx="9213">
                  <c:v>16438.076316318398</c:v>
                </c:pt>
                <c:pt idx="9214">
                  <c:v>16438.096316318399</c:v>
                </c:pt>
                <c:pt idx="9215">
                  <c:v>16438.116316318501</c:v>
                </c:pt>
                <c:pt idx="9216">
                  <c:v>16438.136316318501</c:v>
                </c:pt>
                <c:pt idx="9217">
                  <c:v>16438.156316318498</c:v>
                </c:pt>
                <c:pt idx="9218">
                  <c:v>16438.176316318499</c:v>
                </c:pt>
                <c:pt idx="9219">
                  <c:v>16438.196316318499</c:v>
                </c:pt>
                <c:pt idx="9220">
                  <c:v>16438.216316318601</c:v>
                </c:pt>
                <c:pt idx="9221">
                  <c:v>16438.236316318598</c:v>
                </c:pt>
                <c:pt idx="9222">
                  <c:v>16438.256316318599</c:v>
                </c:pt>
                <c:pt idx="9223">
                  <c:v>16438.276316318599</c:v>
                </c:pt>
                <c:pt idx="9224">
                  <c:v>16438.2963163186</c:v>
                </c:pt>
                <c:pt idx="9225">
                  <c:v>16438.316316318698</c:v>
                </c:pt>
                <c:pt idx="9226">
                  <c:v>16438.336316318699</c:v>
                </c:pt>
                <c:pt idx="9227">
                  <c:v>16438.356316318699</c:v>
                </c:pt>
                <c:pt idx="9228">
                  <c:v>16438.3763163187</c:v>
                </c:pt>
                <c:pt idx="9229">
                  <c:v>16438.3963163187</c:v>
                </c:pt>
                <c:pt idx="9230">
                  <c:v>16438.4163163187</c:v>
                </c:pt>
                <c:pt idx="9231">
                  <c:v>16438.436316318799</c:v>
                </c:pt>
                <c:pt idx="9232">
                  <c:v>16438.4563163188</c:v>
                </c:pt>
                <c:pt idx="9233">
                  <c:v>16438.4763163188</c:v>
                </c:pt>
                <c:pt idx="9234">
                  <c:v>16438.4926641928</c:v>
                </c:pt>
                <c:pt idx="9235">
                  <c:v>16439.516316318801</c:v>
                </c:pt>
                <c:pt idx="9236">
                  <c:v>16439.536316318899</c:v>
                </c:pt>
                <c:pt idx="9237">
                  <c:v>16439.5563163189</c:v>
                </c:pt>
                <c:pt idx="9238">
                  <c:v>16440.616316318901</c:v>
                </c:pt>
                <c:pt idx="9239">
                  <c:v>16440.636316318902</c:v>
                </c:pt>
                <c:pt idx="9240">
                  <c:v>16440.656316319</c:v>
                </c:pt>
                <c:pt idx="9241">
                  <c:v>16440.676316319001</c:v>
                </c:pt>
                <c:pt idx="9242">
                  <c:v>16469.2877354458</c:v>
                </c:pt>
                <c:pt idx="9243">
                  <c:v>16480.293083122</c:v>
                </c:pt>
                <c:pt idx="9244">
                  <c:v>16480.347618377698</c:v>
                </c:pt>
                <c:pt idx="9245">
                  <c:v>16505.2819664335</c:v>
                </c:pt>
                <c:pt idx="9246">
                  <c:v>16508.995985175399</c:v>
                </c:pt>
                <c:pt idx="9247">
                  <c:v>16510.753085806002</c:v>
                </c:pt>
                <c:pt idx="9248">
                  <c:v>16513.783762249099</c:v>
                </c:pt>
                <c:pt idx="9249">
                  <c:v>16514.3723399585</c:v>
                </c:pt>
                <c:pt idx="9250">
                  <c:v>16515.628541820599</c:v>
                </c:pt>
                <c:pt idx="9251">
                  <c:v>16517.473321392201</c:v>
                </c:pt>
                <c:pt idx="9252">
                  <c:v>16517.861372463401</c:v>
                </c:pt>
                <c:pt idx="9253">
                  <c:v>16519.706152034902</c:v>
                </c:pt>
                <c:pt idx="9254">
                  <c:v>16521.550931606402</c:v>
                </c:pt>
                <c:pt idx="9255">
                  <c:v>16530.859310919401</c:v>
                </c:pt>
                <c:pt idx="9256">
                  <c:v>16575.077125231201</c:v>
                </c:pt>
                <c:pt idx="9257">
                  <c:v>16576.6839976515</c:v>
                </c:pt>
                <c:pt idx="9258">
                  <c:v>16607.3206994221</c:v>
                </c:pt>
                <c:pt idx="9259">
                  <c:v>16607.4433118118</c:v>
                </c:pt>
                <c:pt idx="9260">
                  <c:v>16655.223865824199</c:v>
                </c:pt>
                <c:pt idx="9261">
                  <c:v>16658.750171899301</c:v>
                </c:pt>
                <c:pt idx="9262">
                  <c:v>16660.870171899402</c:v>
                </c:pt>
                <c:pt idx="9263">
                  <c:v>16661.8979370612</c:v>
                </c:pt>
                <c:pt idx="9264">
                  <c:v>16668.582106431</c:v>
                </c:pt>
                <c:pt idx="9265">
                  <c:v>16682.477157516401</c:v>
                </c:pt>
                <c:pt idx="9266">
                  <c:v>16682.625544319799</c:v>
                </c:pt>
                <c:pt idx="9267">
                  <c:v>16685.563991921899</c:v>
                </c:pt>
                <c:pt idx="9268">
                  <c:v>16687.710171899202</c:v>
                </c:pt>
                <c:pt idx="9269">
                  <c:v>16688.4378494005</c:v>
                </c:pt>
                <c:pt idx="9270">
                  <c:v>16689.7293024268</c:v>
                </c:pt>
                <c:pt idx="9271">
                  <c:v>16690.5178494006</c:v>
                </c:pt>
                <c:pt idx="9272">
                  <c:v>16690.850171899401</c:v>
                </c:pt>
                <c:pt idx="9273">
                  <c:v>16694.590171899101</c:v>
                </c:pt>
                <c:pt idx="9274">
                  <c:v>16698.018301228902</c:v>
                </c:pt>
                <c:pt idx="9275">
                  <c:v>16704.730396532999</c:v>
                </c:pt>
                <c:pt idx="9276">
                  <c:v>16704.965835987499</c:v>
                </c:pt>
                <c:pt idx="9277">
                  <c:v>16706.473570546299</c:v>
                </c:pt>
                <c:pt idx="9278">
                  <c:v>16713.5501718991</c:v>
                </c:pt>
                <c:pt idx="9279">
                  <c:v>16716.670171899201</c:v>
                </c:pt>
                <c:pt idx="9280">
                  <c:v>16720.830171899401</c:v>
                </c:pt>
                <c:pt idx="9281">
                  <c:v>16722.950171899502</c:v>
                </c:pt>
                <c:pt idx="9282">
                  <c:v>16759.2784301014</c:v>
                </c:pt>
                <c:pt idx="9283">
                  <c:v>16765.737423371502</c:v>
                </c:pt>
                <c:pt idx="9284">
                  <c:v>16766.797423371099</c:v>
                </c:pt>
                <c:pt idx="9285">
                  <c:v>16766.817423370601</c:v>
                </c:pt>
                <c:pt idx="9286">
                  <c:v>16768.111497245602</c:v>
                </c:pt>
                <c:pt idx="9287">
                  <c:v>16768.150171899699</c:v>
                </c:pt>
                <c:pt idx="9288">
                  <c:v>16769.1901718997</c:v>
                </c:pt>
                <c:pt idx="9289">
                  <c:v>16769.781222711699</c:v>
                </c:pt>
                <c:pt idx="9290">
                  <c:v>16769.790171899302</c:v>
                </c:pt>
                <c:pt idx="9291">
                  <c:v>16769.9562768166</c:v>
                </c:pt>
                <c:pt idx="9292">
                  <c:v>16769.957423370299</c:v>
                </c:pt>
                <c:pt idx="9293">
                  <c:v>16770.230171899701</c:v>
                </c:pt>
                <c:pt idx="9294">
                  <c:v>16770.641314048698</c:v>
                </c:pt>
                <c:pt idx="9295">
                  <c:v>16770.821222711798</c:v>
                </c:pt>
                <c:pt idx="9296">
                  <c:v>16771.030342290102</c:v>
                </c:pt>
                <c:pt idx="9297">
                  <c:v>16771.8274233704</c:v>
                </c:pt>
                <c:pt idx="9298">
                  <c:v>16771.847423369902</c:v>
                </c:pt>
                <c:pt idx="9299">
                  <c:v>16771.910171899399</c:v>
                </c:pt>
                <c:pt idx="9300">
                  <c:v>16773.990171899499</c:v>
                </c:pt>
                <c:pt idx="9301">
                  <c:v>16774.033887031099</c:v>
                </c:pt>
                <c:pt idx="9302">
                  <c:v>16774.987423369599</c:v>
                </c:pt>
                <c:pt idx="9303">
                  <c:v>16775.0301718995</c:v>
                </c:pt>
                <c:pt idx="9304">
                  <c:v>16776.070171899599</c:v>
                </c:pt>
                <c:pt idx="9305">
                  <c:v>16777.1101718996</c:v>
                </c:pt>
                <c:pt idx="9306">
                  <c:v>16777.8574233707</c:v>
                </c:pt>
                <c:pt idx="9307">
                  <c:v>16779.862015547202</c:v>
                </c:pt>
                <c:pt idx="9308">
                  <c:v>16779.937423370699</c:v>
                </c:pt>
                <c:pt idx="9309">
                  <c:v>16780.377700475001</c:v>
                </c:pt>
                <c:pt idx="9310">
                  <c:v>16781.398309636799</c:v>
                </c:pt>
                <c:pt idx="9311">
                  <c:v>16781.5735346172</c:v>
                </c:pt>
                <c:pt idx="9312">
                  <c:v>16781.659192117801</c:v>
                </c:pt>
                <c:pt idx="9313">
                  <c:v>16782.426334915199</c:v>
                </c:pt>
                <c:pt idx="9314">
                  <c:v>16782.446334915199</c:v>
                </c:pt>
                <c:pt idx="9315">
                  <c:v>16782.4663349152</c:v>
                </c:pt>
                <c:pt idx="9316">
                  <c:v>16782.506334915201</c:v>
                </c:pt>
                <c:pt idx="9317">
                  <c:v>16782.526334915201</c:v>
                </c:pt>
                <c:pt idx="9318">
                  <c:v>16782.566334915198</c:v>
                </c:pt>
                <c:pt idx="9319">
                  <c:v>16782.586334915199</c:v>
                </c:pt>
                <c:pt idx="9320">
                  <c:v>16782.6263349152</c:v>
                </c:pt>
                <c:pt idx="9321">
                  <c:v>16782.6463349152</c:v>
                </c:pt>
                <c:pt idx="9322">
                  <c:v>16782.686334915201</c:v>
                </c:pt>
                <c:pt idx="9323">
                  <c:v>16782.6991921179</c:v>
                </c:pt>
                <c:pt idx="9324">
                  <c:v>16782.706334915201</c:v>
                </c:pt>
                <c:pt idx="9325">
                  <c:v>16782.726334915202</c:v>
                </c:pt>
                <c:pt idx="9326">
                  <c:v>16782.746334915199</c:v>
                </c:pt>
                <c:pt idx="9327">
                  <c:v>16782.750221692</c:v>
                </c:pt>
                <c:pt idx="9328">
                  <c:v>16782.766334915199</c:v>
                </c:pt>
                <c:pt idx="9329">
                  <c:v>16782.786334915101</c:v>
                </c:pt>
                <c:pt idx="9330">
                  <c:v>16782.806334915102</c:v>
                </c:pt>
                <c:pt idx="9331">
                  <c:v>16782.826334915098</c:v>
                </c:pt>
                <c:pt idx="9332">
                  <c:v>16782.846334915099</c:v>
                </c:pt>
                <c:pt idx="9333">
                  <c:v>16782.866334915099</c:v>
                </c:pt>
                <c:pt idx="9334">
                  <c:v>16782.8863349151</c:v>
                </c:pt>
                <c:pt idx="9335">
                  <c:v>16782.9063349151</c:v>
                </c:pt>
                <c:pt idx="9336">
                  <c:v>16782.926334915101</c:v>
                </c:pt>
                <c:pt idx="9337">
                  <c:v>16782.946334915101</c:v>
                </c:pt>
                <c:pt idx="9338">
                  <c:v>16782.966334915101</c:v>
                </c:pt>
                <c:pt idx="9339">
                  <c:v>16782.986334915098</c:v>
                </c:pt>
                <c:pt idx="9340">
                  <c:v>16783.006334915099</c:v>
                </c:pt>
                <c:pt idx="9341">
                  <c:v>16783.026334915099</c:v>
                </c:pt>
                <c:pt idx="9342">
                  <c:v>16783.0463349151</c:v>
                </c:pt>
                <c:pt idx="9343">
                  <c:v>16783.0663349151</c:v>
                </c:pt>
                <c:pt idx="9344">
                  <c:v>16783.0863349151</c:v>
                </c:pt>
                <c:pt idx="9345">
                  <c:v>16783.106334915101</c:v>
                </c:pt>
                <c:pt idx="9346">
                  <c:v>16783.126334915101</c:v>
                </c:pt>
                <c:pt idx="9347">
                  <c:v>16783.146334915102</c:v>
                </c:pt>
                <c:pt idx="9348">
                  <c:v>16783.166334915099</c:v>
                </c:pt>
                <c:pt idx="9349">
                  <c:v>16783.186334915099</c:v>
                </c:pt>
                <c:pt idx="9350">
                  <c:v>16783.206334915099</c:v>
                </c:pt>
                <c:pt idx="9351">
                  <c:v>16783.2263349151</c:v>
                </c:pt>
                <c:pt idx="9352">
                  <c:v>16783.2463349151</c:v>
                </c:pt>
                <c:pt idx="9353">
                  <c:v>16783.266334915101</c:v>
                </c:pt>
                <c:pt idx="9354">
                  <c:v>16783.286334915101</c:v>
                </c:pt>
                <c:pt idx="9355">
                  <c:v>16783.306334915102</c:v>
                </c:pt>
                <c:pt idx="9356">
                  <c:v>16783.326334915098</c:v>
                </c:pt>
                <c:pt idx="9357">
                  <c:v>16783.346334915099</c:v>
                </c:pt>
                <c:pt idx="9358">
                  <c:v>16783.366334915099</c:v>
                </c:pt>
                <c:pt idx="9359">
                  <c:v>16783.3863349151</c:v>
                </c:pt>
                <c:pt idx="9360">
                  <c:v>16783.406334914998</c:v>
                </c:pt>
                <c:pt idx="9361">
                  <c:v>16783.426334914999</c:v>
                </c:pt>
                <c:pt idx="9362">
                  <c:v>16783.446334914999</c:v>
                </c:pt>
                <c:pt idx="9363">
                  <c:v>16783.466334915</c:v>
                </c:pt>
                <c:pt idx="9364">
                  <c:v>16783.486334915</c:v>
                </c:pt>
                <c:pt idx="9365">
                  <c:v>16783.506334915</c:v>
                </c:pt>
                <c:pt idx="9366">
                  <c:v>16783.526334915001</c:v>
                </c:pt>
                <c:pt idx="9367">
                  <c:v>16783.546334915001</c:v>
                </c:pt>
                <c:pt idx="9368">
                  <c:v>16783.566334915002</c:v>
                </c:pt>
                <c:pt idx="9369">
                  <c:v>16783.586334914999</c:v>
                </c:pt>
                <c:pt idx="9370">
                  <c:v>16783.606334914999</c:v>
                </c:pt>
                <c:pt idx="9371">
                  <c:v>16783.626334914999</c:v>
                </c:pt>
                <c:pt idx="9372">
                  <c:v>16783.646334915</c:v>
                </c:pt>
                <c:pt idx="9373">
                  <c:v>16783.666334915</c:v>
                </c:pt>
                <c:pt idx="9374">
                  <c:v>16783.686334915001</c:v>
                </c:pt>
                <c:pt idx="9375">
                  <c:v>16783.706334915001</c:v>
                </c:pt>
                <c:pt idx="9376">
                  <c:v>16783.726334915002</c:v>
                </c:pt>
                <c:pt idx="9377">
                  <c:v>16783.739192117901</c:v>
                </c:pt>
                <c:pt idx="9378">
                  <c:v>16783.746334914998</c:v>
                </c:pt>
                <c:pt idx="9379">
                  <c:v>16783.766334914999</c:v>
                </c:pt>
                <c:pt idx="9380">
                  <c:v>16783.786334914999</c:v>
                </c:pt>
                <c:pt idx="9381">
                  <c:v>16783.790221692001</c:v>
                </c:pt>
                <c:pt idx="9382">
                  <c:v>16783.806334915</c:v>
                </c:pt>
                <c:pt idx="9383">
                  <c:v>16783.826334915</c:v>
                </c:pt>
                <c:pt idx="9384">
                  <c:v>16783.846334915001</c:v>
                </c:pt>
                <c:pt idx="9385">
                  <c:v>16783.866334915001</c:v>
                </c:pt>
                <c:pt idx="9386">
                  <c:v>16783.886334915001</c:v>
                </c:pt>
                <c:pt idx="9387">
                  <c:v>16783.906334914998</c:v>
                </c:pt>
                <c:pt idx="9388">
                  <c:v>16783.926334914999</c:v>
                </c:pt>
                <c:pt idx="9389">
                  <c:v>16783.946334914999</c:v>
                </c:pt>
                <c:pt idx="9390">
                  <c:v>16783.966334915</c:v>
                </c:pt>
                <c:pt idx="9391">
                  <c:v>16784.006334915</c:v>
                </c:pt>
                <c:pt idx="9392">
                  <c:v>16784.026334914899</c:v>
                </c:pt>
                <c:pt idx="9393">
                  <c:v>16784.106334914901</c:v>
                </c:pt>
                <c:pt idx="9394">
                  <c:v>16784.146334914902</c:v>
                </c:pt>
                <c:pt idx="9395">
                  <c:v>16784.186334914899</c:v>
                </c:pt>
                <c:pt idx="9396">
                  <c:v>16784.206334914899</c:v>
                </c:pt>
                <c:pt idx="9397">
                  <c:v>16784.2263349149</c:v>
                </c:pt>
                <c:pt idx="9398">
                  <c:v>16784.2463349149</c:v>
                </c:pt>
                <c:pt idx="9399">
                  <c:v>16784.779192117901</c:v>
                </c:pt>
                <c:pt idx="9400">
                  <c:v>16784.8302216921</c:v>
                </c:pt>
                <c:pt idx="9401">
                  <c:v>16785.016880472602</c:v>
                </c:pt>
                <c:pt idx="9402">
                  <c:v>16785.819192118001</c:v>
                </c:pt>
                <c:pt idx="9403">
                  <c:v>16785.870221692101</c:v>
                </c:pt>
                <c:pt idx="9404">
                  <c:v>16786.027423369698</c:v>
                </c:pt>
                <c:pt idx="9405">
                  <c:v>16786.8589464824</c:v>
                </c:pt>
                <c:pt idx="9406">
                  <c:v>16786.859192118001</c:v>
                </c:pt>
                <c:pt idx="9407">
                  <c:v>16786.910221692098</c:v>
                </c:pt>
                <c:pt idx="9408">
                  <c:v>16786.918946482401</c:v>
                </c:pt>
                <c:pt idx="9409">
                  <c:v>16786.978946482301</c:v>
                </c:pt>
                <c:pt idx="9410">
                  <c:v>16787.899192117999</c:v>
                </c:pt>
                <c:pt idx="9411">
                  <c:v>16787.950221692201</c:v>
                </c:pt>
                <c:pt idx="9412">
                  <c:v>16788.2314384442</c:v>
                </c:pt>
                <c:pt idx="9413">
                  <c:v>16788.291438444201</c:v>
                </c:pt>
                <c:pt idx="9414">
                  <c:v>16788.311438444201</c:v>
                </c:pt>
                <c:pt idx="9415">
                  <c:v>16788.331438444198</c:v>
                </c:pt>
                <c:pt idx="9416">
                  <c:v>16788.371438444199</c:v>
                </c:pt>
                <c:pt idx="9417">
                  <c:v>16788.4114384442</c:v>
                </c:pt>
                <c:pt idx="9418">
                  <c:v>16788.939192118101</c:v>
                </c:pt>
                <c:pt idx="9419">
                  <c:v>16788.990221692198</c:v>
                </c:pt>
                <c:pt idx="9420">
                  <c:v>16789.147423369799</c:v>
                </c:pt>
                <c:pt idx="9421">
                  <c:v>16789.979192118099</c:v>
                </c:pt>
                <c:pt idx="9422">
                  <c:v>16790.030221692199</c:v>
                </c:pt>
                <c:pt idx="9423">
                  <c:v>16790.1874233698</c:v>
                </c:pt>
                <c:pt idx="9424">
                  <c:v>16790.823563082398</c:v>
                </c:pt>
                <c:pt idx="9425">
                  <c:v>16790.898079567301</c:v>
                </c:pt>
                <c:pt idx="9426">
                  <c:v>16791.019192118099</c:v>
                </c:pt>
                <c:pt idx="9427">
                  <c:v>16791.061250691298</c:v>
                </c:pt>
                <c:pt idx="9428">
                  <c:v>16791.070221692298</c:v>
                </c:pt>
                <c:pt idx="9429">
                  <c:v>16791.0902216918</c:v>
                </c:pt>
                <c:pt idx="9430">
                  <c:v>16791.110221691401</c:v>
                </c:pt>
                <c:pt idx="9431">
                  <c:v>16791.130221690899</c:v>
                </c:pt>
                <c:pt idx="9432">
                  <c:v>16791.150221690499</c:v>
                </c:pt>
                <c:pt idx="9433">
                  <c:v>16791.170221690001</c:v>
                </c:pt>
                <c:pt idx="9434">
                  <c:v>16791.190221689601</c:v>
                </c:pt>
                <c:pt idx="9435">
                  <c:v>16791.2102216891</c:v>
                </c:pt>
                <c:pt idx="9436">
                  <c:v>16791.2302216887</c:v>
                </c:pt>
                <c:pt idx="9437">
                  <c:v>16791.2502216883</c:v>
                </c:pt>
                <c:pt idx="9438">
                  <c:v>16791.270221687799</c:v>
                </c:pt>
                <c:pt idx="9439">
                  <c:v>16791.290221687399</c:v>
                </c:pt>
                <c:pt idx="9440">
                  <c:v>16791.310221686901</c:v>
                </c:pt>
                <c:pt idx="9441">
                  <c:v>16791.330221686501</c:v>
                </c:pt>
                <c:pt idx="9442">
                  <c:v>16791.350221686</c:v>
                </c:pt>
                <c:pt idx="9443">
                  <c:v>16791.3702216856</c:v>
                </c:pt>
                <c:pt idx="9444">
                  <c:v>16791.390221685098</c:v>
                </c:pt>
                <c:pt idx="9445">
                  <c:v>16791.410221684699</c:v>
                </c:pt>
                <c:pt idx="9446">
                  <c:v>16791.430221684201</c:v>
                </c:pt>
                <c:pt idx="9447">
                  <c:v>16791.450221683801</c:v>
                </c:pt>
                <c:pt idx="9448">
                  <c:v>16791.470221683299</c:v>
                </c:pt>
                <c:pt idx="9449">
                  <c:v>16791.4902216829</c:v>
                </c:pt>
                <c:pt idx="9450">
                  <c:v>16792.059192118199</c:v>
                </c:pt>
                <c:pt idx="9451">
                  <c:v>16792.481255086099</c:v>
                </c:pt>
                <c:pt idx="9452">
                  <c:v>16792.501255085601</c:v>
                </c:pt>
                <c:pt idx="9453">
                  <c:v>16792.510171899099</c:v>
                </c:pt>
                <c:pt idx="9454">
                  <c:v>16792.521255085201</c:v>
                </c:pt>
                <c:pt idx="9455">
                  <c:v>16792.5412550847</c:v>
                </c:pt>
                <c:pt idx="9456">
                  <c:v>16792.5612550843</c:v>
                </c:pt>
                <c:pt idx="9457">
                  <c:v>16792.5812550839</c:v>
                </c:pt>
                <c:pt idx="9458">
                  <c:v>16793.099192118199</c:v>
                </c:pt>
                <c:pt idx="9459">
                  <c:v>16793.150495843402</c:v>
                </c:pt>
                <c:pt idx="9460">
                  <c:v>16793.670221680699</c:v>
                </c:pt>
                <c:pt idx="9461">
                  <c:v>16793.690221680299</c:v>
                </c:pt>
                <c:pt idx="9462">
                  <c:v>16794.046147939702</c:v>
                </c:pt>
                <c:pt idx="9463">
                  <c:v>16794.139192118299</c:v>
                </c:pt>
                <c:pt idx="9464">
                  <c:v>16794.190495843501</c:v>
                </c:pt>
                <c:pt idx="9465">
                  <c:v>16794.393570546199</c:v>
                </c:pt>
                <c:pt idx="9466">
                  <c:v>16794.7302216803</c:v>
                </c:pt>
                <c:pt idx="9467">
                  <c:v>16795.086147939699</c:v>
                </c:pt>
                <c:pt idx="9468">
                  <c:v>16795.179192118299</c:v>
                </c:pt>
                <c:pt idx="9469">
                  <c:v>16795.230495843502</c:v>
                </c:pt>
                <c:pt idx="9470">
                  <c:v>16795.433570546302</c:v>
                </c:pt>
                <c:pt idx="9471">
                  <c:v>16795.6301718992</c:v>
                </c:pt>
                <c:pt idx="9472">
                  <c:v>16796.126147939802</c:v>
                </c:pt>
                <c:pt idx="9473">
                  <c:v>16796.2191921183</c:v>
                </c:pt>
                <c:pt idx="9474">
                  <c:v>16796.270495843601</c:v>
                </c:pt>
                <c:pt idx="9475">
                  <c:v>16796.290495843601</c:v>
                </c:pt>
                <c:pt idx="9476">
                  <c:v>16796.310495843602</c:v>
                </c:pt>
                <c:pt idx="9477">
                  <c:v>16796.330495843598</c:v>
                </c:pt>
                <c:pt idx="9478">
                  <c:v>16796.350495843599</c:v>
                </c:pt>
                <c:pt idx="9479">
                  <c:v>16796.3647437365</c:v>
                </c:pt>
                <c:pt idx="9480">
                  <c:v>16796.370495843701</c:v>
                </c:pt>
                <c:pt idx="9481">
                  <c:v>16796.390495843702</c:v>
                </c:pt>
                <c:pt idx="9482">
                  <c:v>16796.410495843698</c:v>
                </c:pt>
                <c:pt idx="9483">
                  <c:v>16796.430495843699</c:v>
                </c:pt>
                <c:pt idx="9484">
                  <c:v>16796.450495843699</c:v>
                </c:pt>
                <c:pt idx="9485">
                  <c:v>16796.4704958437</c:v>
                </c:pt>
                <c:pt idx="9486">
                  <c:v>16796.490495843798</c:v>
                </c:pt>
                <c:pt idx="9487">
                  <c:v>16796.510495843799</c:v>
                </c:pt>
                <c:pt idx="9488">
                  <c:v>16796.5253601609</c:v>
                </c:pt>
                <c:pt idx="9489">
                  <c:v>16796.530495843799</c:v>
                </c:pt>
                <c:pt idx="9490">
                  <c:v>16796.5504958438</c:v>
                </c:pt>
                <c:pt idx="9491">
                  <c:v>16796.5704958438</c:v>
                </c:pt>
                <c:pt idx="9492">
                  <c:v>16797.166147939799</c:v>
                </c:pt>
                <c:pt idx="9493">
                  <c:v>16797.259192118399</c:v>
                </c:pt>
                <c:pt idx="9494">
                  <c:v>16797.513570546402</c:v>
                </c:pt>
                <c:pt idx="9495">
                  <c:v>16797.610495843899</c:v>
                </c:pt>
                <c:pt idx="9496">
                  <c:v>16797.6304958439</c:v>
                </c:pt>
                <c:pt idx="9497">
                  <c:v>16797.6504958439</c:v>
                </c:pt>
                <c:pt idx="9498">
                  <c:v>16797.6704958439</c:v>
                </c:pt>
                <c:pt idx="9499">
                  <c:v>16797.690495843999</c:v>
                </c:pt>
                <c:pt idx="9500">
                  <c:v>16797.710495844</c:v>
                </c:pt>
                <c:pt idx="9501">
                  <c:v>16797.730495844</c:v>
                </c:pt>
                <c:pt idx="9502">
                  <c:v>16797.750495844</c:v>
                </c:pt>
                <c:pt idx="9503">
                  <c:v>16797.770495844001</c:v>
                </c:pt>
                <c:pt idx="9504">
                  <c:v>16797.790495844001</c:v>
                </c:pt>
                <c:pt idx="9505">
                  <c:v>16798.1037349365</c:v>
                </c:pt>
                <c:pt idx="9506">
                  <c:v>16798.1237349361</c:v>
                </c:pt>
                <c:pt idx="9507">
                  <c:v>16798.143734935598</c:v>
                </c:pt>
                <c:pt idx="9508">
                  <c:v>16798.2061479398</c:v>
                </c:pt>
                <c:pt idx="9509">
                  <c:v>16798.2991921184</c:v>
                </c:pt>
                <c:pt idx="9510">
                  <c:v>16798.8304958441</c:v>
                </c:pt>
                <c:pt idx="9511">
                  <c:v>16799.203734935199</c:v>
                </c:pt>
                <c:pt idx="9512">
                  <c:v>16799.2237349348</c:v>
                </c:pt>
                <c:pt idx="9513">
                  <c:v>16799.246147939899</c:v>
                </c:pt>
                <c:pt idx="9514">
                  <c:v>16799.339192118401</c:v>
                </c:pt>
                <c:pt idx="9515">
                  <c:v>16799.870495844101</c:v>
                </c:pt>
                <c:pt idx="9516">
                  <c:v>16800.2861479399</c:v>
                </c:pt>
                <c:pt idx="9517">
                  <c:v>16800.3061479395</c:v>
                </c:pt>
                <c:pt idx="9518">
                  <c:v>16800.326147938998</c:v>
                </c:pt>
                <c:pt idx="9519">
                  <c:v>16800.346147938599</c:v>
                </c:pt>
                <c:pt idx="9520">
                  <c:v>16800.366147938101</c:v>
                </c:pt>
                <c:pt idx="9521">
                  <c:v>16800.3791921185</c:v>
                </c:pt>
                <c:pt idx="9522">
                  <c:v>16800.386147937701</c:v>
                </c:pt>
                <c:pt idx="9523">
                  <c:v>16800.394575209299</c:v>
                </c:pt>
                <c:pt idx="9524">
                  <c:v>16800.406147937199</c:v>
                </c:pt>
                <c:pt idx="9525">
                  <c:v>16800.414575208899</c:v>
                </c:pt>
                <c:pt idx="9526">
                  <c:v>16800.4261479368</c:v>
                </c:pt>
                <c:pt idx="9527">
                  <c:v>16800.434575208401</c:v>
                </c:pt>
                <c:pt idx="9528">
                  <c:v>16800.446147936302</c:v>
                </c:pt>
                <c:pt idx="9529">
                  <c:v>16800.454575208001</c:v>
                </c:pt>
                <c:pt idx="9530">
                  <c:v>16800.466147935898</c:v>
                </c:pt>
                <c:pt idx="9531">
                  <c:v>16800.4745752075</c:v>
                </c:pt>
                <c:pt idx="9532">
                  <c:v>16800.486147935499</c:v>
                </c:pt>
                <c:pt idx="9533">
                  <c:v>16800.506147935001</c:v>
                </c:pt>
                <c:pt idx="9534">
                  <c:v>16800.526147934601</c:v>
                </c:pt>
                <c:pt idx="9535">
                  <c:v>16800.546147934099</c:v>
                </c:pt>
                <c:pt idx="9536">
                  <c:v>16800.5661479337</c:v>
                </c:pt>
                <c:pt idx="9537">
                  <c:v>16800.586147933202</c:v>
                </c:pt>
                <c:pt idx="9538">
                  <c:v>16800.606147932798</c:v>
                </c:pt>
                <c:pt idx="9539">
                  <c:v>16800.6261479323</c:v>
                </c:pt>
                <c:pt idx="9540">
                  <c:v>16800.6461479319</c:v>
                </c:pt>
                <c:pt idx="9541">
                  <c:v>16800.666147931399</c:v>
                </c:pt>
                <c:pt idx="9542">
                  <c:v>16800.686147930999</c:v>
                </c:pt>
                <c:pt idx="9543">
                  <c:v>16800.706147930501</c:v>
                </c:pt>
                <c:pt idx="9544">
                  <c:v>16800.726147930101</c:v>
                </c:pt>
                <c:pt idx="9545">
                  <c:v>16800.7461479296</c:v>
                </c:pt>
                <c:pt idx="9546">
                  <c:v>16800.7661479292</c:v>
                </c:pt>
                <c:pt idx="9547">
                  <c:v>16800.786147928698</c:v>
                </c:pt>
                <c:pt idx="9548">
                  <c:v>16800.806147928299</c:v>
                </c:pt>
                <c:pt idx="9549">
                  <c:v>16800.826147927899</c:v>
                </c:pt>
                <c:pt idx="9550">
                  <c:v>16800.846147927401</c:v>
                </c:pt>
                <c:pt idx="9551">
                  <c:v>16800.866147927001</c:v>
                </c:pt>
                <c:pt idx="9552">
                  <c:v>16800.8861479265</c:v>
                </c:pt>
                <c:pt idx="9553">
                  <c:v>16800.9061479261</c:v>
                </c:pt>
                <c:pt idx="9554">
                  <c:v>16801.419192118501</c:v>
                </c:pt>
                <c:pt idx="9555">
                  <c:v>16802.046147923898</c:v>
                </c:pt>
                <c:pt idx="9556">
                  <c:v>16802.4591921186</c:v>
                </c:pt>
                <c:pt idx="9557">
                  <c:v>16803.086147923899</c:v>
                </c:pt>
                <c:pt idx="9558">
                  <c:v>16803.1061479235</c:v>
                </c:pt>
                <c:pt idx="9559">
                  <c:v>16803.126147923002</c:v>
                </c:pt>
                <c:pt idx="9560">
                  <c:v>16803.499192118601</c:v>
                </c:pt>
                <c:pt idx="9561">
                  <c:v>16804.539192118598</c:v>
                </c:pt>
                <c:pt idx="9562">
                  <c:v>16805.579192118701</c:v>
                </c:pt>
                <c:pt idx="9563">
                  <c:v>16806.619192118698</c:v>
                </c:pt>
                <c:pt idx="9564">
                  <c:v>16806.644798925099</c:v>
                </c:pt>
                <c:pt idx="9565">
                  <c:v>16807.659192118699</c:v>
                </c:pt>
                <c:pt idx="9566">
                  <c:v>16807.832815851001</c:v>
                </c:pt>
                <c:pt idx="9567">
                  <c:v>16808.699192118798</c:v>
                </c:pt>
                <c:pt idx="9568">
                  <c:v>16809.739192118799</c:v>
                </c:pt>
                <c:pt idx="9569">
                  <c:v>16809.842015547601</c:v>
                </c:pt>
                <c:pt idx="9570">
                  <c:v>16810.779192118898</c:v>
                </c:pt>
                <c:pt idx="9571">
                  <c:v>16810.9974233703</c:v>
                </c:pt>
                <c:pt idx="9572">
                  <c:v>16811.819192118899</c:v>
                </c:pt>
                <c:pt idx="9573">
                  <c:v>16811.992815851201</c:v>
                </c:pt>
                <c:pt idx="9574">
                  <c:v>16812.8591921189</c:v>
                </c:pt>
                <c:pt idx="9575">
                  <c:v>16812.887423370001</c:v>
                </c:pt>
                <c:pt idx="9576">
                  <c:v>16813.264727119298</c:v>
                </c:pt>
                <c:pt idx="9577">
                  <c:v>16813.899192118999</c:v>
                </c:pt>
                <c:pt idx="9578">
                  <c:v>16813.927423370002</c:v>
                </c:pt>
                <c:pt idx="9579">
                  <c:v>16814.939192119</c:v>
                </c:pt>
                <c:pt idx="9580">
                  <c:v>16815.979192119001</c:v>
                </c:pt>
                <c:pt idx="9581">
                  <c:v>16816.777423371499</c:v>
                </c:pt>
                <c:pt idx="9582">
                  <c:v>16817.0191921191</c:v>
                </c:pt>
                <c:pt idx="9583">
                  <c:v>16817.067423369699</c:v>
                </c:pt>
                <c:pt idx="9584">
                  <c:v>16817.457002501</c:v>
                </c:pt>
                <c:pt idx="9585">
                  <c:v>16818.059192119101</c:v>
                </c:pt>
                <c:pt idx="9586">
                  <c:v>16819.0991921192</c:v>
                </c:pt>
                <c:pt idx="9587">
                  <c:v>16820.139192119201</c:v>
                </c:pt>
                <c:pt idx="9588">
                  <c:v>16821.179192119202</c:v>
                </c:pt>
                <c:pt idx="9589">
                  <c:v>16822.219192119301</c:v>
                </c:pt>
                <c:pt idx="9590">
                  <c:v>16823.259192119302</c:v>
                </c:pt>
                <c:pt idx="9591">
                  <c:v>16824.299192119299</c:v>
                </c:pt>
                <c:pt idx="9592">
                  <c:v>16825.339192119402</c:v>
                </c:pt>
                <c:pt idx="9593">
                  <c:v>16826.379192119399</c:v>
                </c:pt>
                <c:pt idx="9594">
                  <c:v>16827.419192119502</c:v>
                </c:pt>
                <c:pt idx="9595">
                  <c:v>16828.459192119499</c:v>
                </c:pt>
                <c:pt idx="9596">
                  <c:v>16829.4991921195</c:v>
                </c:pt>
                <c:pt idx="9597">
                  <c:v>16830.539192119599</c:v>
                </c:pt>
                <c:pt idx="9598">
                  <c:v>16831.5791921196</c:v>
                </c:pt>
                <c:pt idx="9599">
                  <c:v>16832.6191921196</c:v>
                </c:pt>
                <c:pt idx="9600">
                  <c:v>16833.078079475999</c:v>
                </c:pt>
                <c:pt idx="9601">
                  <c:v>16833.6591921197</c:v>
                </c:pt>
                <c:pt idx="9602">
                  <c:v>16834.118079476</c:v>
                </c:pt>
                <c:pt idx="9603">
                  <c:v>16834.1420155819</c:v>
                </c:pt>
                <c:pt idx="9604">
                  <c:v>16834.1620155815</c:v>
                </c:pt>
                <c:pt idx="9605">
                  <c:v>16834.182015580998</c:v>
                </c:pt>
                <c:pt idx="9606">
                  <c:v>16834.202015580599</c:v>
                </c:pt>
                <c:pt idx="9607">
                  <c:v>16834.222015580101</c:v>
                </c:pt>
                <c:pt idx="9608">
                  <c:v>16834.242015579701</c:v>
                </c:pt>
                <c:pt idx="9609">
                  <c:v>16834.262015579199</c:v>
                </c:pt>
                <c:pt idx="9610">
                  <c:v>16834.282015578799</c:v>
                </c:pt>
                <c:pt idx="9611">
                  <c:v>16834.302015578302</c:v>
                </c:pt>
                <c:pt idx="9612">
                  <c:v>16834.322015577902</c:v>
                </c:pt>
                <c:pt idx="9613">
                  <c:v>16834.6991921197</c:v>
                </c:pt>
                <c:pt idx="9614">
                  <c:v>16835.158079476001</c:v>
                </c:pt>
                <c:pt idx="9615">
                  <c:v>16835.382015577499</c:v>
                </c:pt>
                <c:pt idx="9616">
                  <c:v>16835.402015577001</c:v>
                </c:pt>
                <c:pt idx="9617">
                  <c:v>16835.7391921198</c:v>
                </c:pt>
                <c:pt idx="9618">
                  <c:v>16836.1980794761</c:v>
                </c:pt>
                <c:pt idx="9619">
                  <c:v>16836.462015576599</c:v>
                </c:pt>
                <c:pt idx="9620">
                  <c:v>16836.482015576199</c:v>
                </c:pt>
                <c:pt idx="9621">
                  <c:v>16836.522015575301</c:v>
                </c:pt>
                <c:pt idx="9622">
                  <c:v>16836.5420155748</c:v>
                </c:pt>
                <c:pt idx="9623">
                  <c:v>16836.5620155744</c:v>
                </c:pt>
                <c:pt idx="9624">
                  <c:v>16836.582015573898</c:v>
                </c:pt>
                <c:pt idx="9625">
                  <c:v>16836.602015573499</c:v>
                </c:pt>
                <c:pt idx="9626">
                  <c:v>16836.622015573001</c:v>
                </c:pt>
                <c:pt idx="9627">
                  <c:v>16836.642015572601</c:v>
                </c:pt>
                <c:pt idx="9628">
                  <c:v>16836.662015572099</c:v>
                </c:pt>
                <c:pt idx="9629">
                  <c:v>16836.6820155717</c:v>
                </c:pt>
                <c:pt idx="9630">
                  <c:v>16836.702015571202</c:v>
                </c:pt>
                <c:pt idx="9631">
                  <c:v>16836.722015570798</c:v>
                </c:pt>
                <c:pt idx="9632">
                  <c:v>16836.742015570399</c:v>
                </c:pt>
                <c:pt idx="9633">
                  <c:v>16836.762015569901</c:v>
                </c:pt>
                <c:pt idx="9634">
                  <c:v>16836.7791921198</c:v>
                </c:pt>
                <c:pt idx="9635">
                  <c:v>16836.782015569501</c:v>
                </c:pt>
                <c:pt idx="9636">
                  <c:v>16836.802015568999</c:v>
                </c:pt>
                <c:pt idx="9637">
                  <c:v>16836.822015568599</c:v>
                </c:pt>
                <c:pt idx="9638">
                  <c:v>16836.842015568101</c:v>
                </c:pt>
                <c:pt idx="9639">
                  <c:v>16836.862015567702</c:v>
                </c:pt>
                <c:pt idx="9640">
                  <c:v>16836.8820155672</c:v>
                </c:pt>
                <c:pt idx="9641">
                  <c:v>16836.9020155668</c:v>
                </c:pt>
                <c:pt idx="9642">
                  <c:v>16836.922015566299</c:v>
                </c:pt>
                <c:pt idx="9643">
                  <c:v>16836.942015565899</c:v>
                </c:pt>
                <c:pt idx="9644">
                  <c:v>16836.962015565401</c:v>
                </c:pt>
                <c:pt idx="9645">
                  <c:v>16836.982015565001</c:v>
                </c:pt>
                <c:pt idx="9646">
                  <c:v>16837.0020155645</c:v>
                </c:pt>
                <c:pt idx="9647">
                  <c:v>16837.0220155641</c:v>
                </c:pt>
                <c:pt idx="9648">
                  <c:v>16837.042015563598</c:v>
                </c:pt>
                <c:pt idx="9649">
                  <c:v>16837.062015563199</c:v>
                </c:pt>
                <c:pt idx="9650">
                  <c:v>16837.082015562799</c:v>
                </c:pt>
                <c:pt idx="9651">
                  <c:v>16837.102015562301</c:v>
                </c:pt>
                <c:pt idx="9652">
                  <c:v>16837.122015561901</c:v>
                </c:pt>
                <c:pt idx="9653">
                  <c:v>16837.1420155614</c:v>
                </c:pt>
                <c:pt idx="9654">
                  <c:v>16837.162015561</c:v>
                </c:pt>
                <c:pt idx="9655">
                  <c:v>16837.182015560498</c:v>
                </c:pt>
                <c:pt idx="9656">
                  <c:v>16837.238079476101</c:v>
                </c:pt>
                <c:pt idx="9657">
                  <c:v>16837.819192119801</c:v>
                </c:pt>
                <c:pt idx="9658">
                  <c:v>16838.222015560601</c:v>
                </c:pt>
                <c:pt idx="9659">
                  <c:v>16838.242015560099</c:v>
                </c:pt>
                <c:pt idx="9660">
                  <c:v>16838.2620155597</c:v>
                </c:pt>
                <c:pt idx="9661">
                  <c:v>16838.2780794762</c:v>
                </c:pt>
                <c:pt idx="9662">
                  <c:v>16838.282015559202</c:v>
                </c:pt>
                <c:pt idx="9663">
                  <c:v>16838.302015558798</c:v>
                </c:pt>
                <c:pt idx="9664">
                  <c:v>16838.3220155583</c:v>
                </c:pt>
                <c:pt idx="9665">
                  <c:v>16838.342015557901</c:v>
                </c:pt>
                <c:pt idx="9666">
                  <c:v>16838.362015557399</c:v>
                </c:pt>
                <c:pt idx="9667">
                  <c:v>16838.382015556999</c:v>
                </c:pt>
                <c:pt idx="9668">
                  <c:v>16838.402015556501</c:v>
                </c:pt>
                <c:pt idx="9669">
                  <c:v>16838.422015556102</c:v>
                </c:pt>
                <c:pt idx="9670">
                  <c:v>16838.4318063883</c:v>
                </c:pt>
                <c:pt idx="9671">
                  <c:v>16838.4420155556</c:v>
                </c:pt>
                <c:pt idx="9672">
                  <c:v>16838.451806387799</c:v>
                </c:pt>
                <c:pt idx="9673">
                  <c:v>16838.4620155552</c:v>
                </c:pt>
                <c:pt idx="9674">
                  <c:v>16838.471806387399</c:v>
                </c:pt>
                <c:pt idx="9675">
                  <c:v>16838.482015554699</c:v>
                </c:pt>
                <c:pt idx="9676">
                  <c:v>16838.491806386901</c:v>
                </c:pt>
                <c:pt idx="9677">
                  <c:v>16838.502015554299</c:v>
                </c:pt>
                <c:pt idx="9678">
                  <c:v>16838.511806386501</c:v>
                </c:pt>
                <c:pt idx="9679">
                  <c:v>16838.522015553899</c:v>
                </c:pt>
                <c:pt idx="9680">
                  <c:v>16838.642015551199</c:v>
                </c:pt>
                <c:pt idx="9681">
                  <c:v>16838.662015550701</c:v>
                </c:pt>
                <c:pt idx="9682">
                  <c:v>16838.682015550301</c:v>
                </c:pt>
                <c:pt idx="9683">
                  <c:v>16838.702015549799</c:v>
                </c:pt>
                <c:pt idx="9684">
                  <c:v>16838.7220155494</c:v>
                </c:pt>
                <c:pt idx="9685">
                  <c:v>16838.772941105999</c:v>
                </c:pt>
                <c:pt idx="9686">
                  <c:v>16838.8591921199</c:v>
                </c:pt>
                <c:pt idx="9687">
                  <c:v>16839.2699124598</c:v>
                </c:pt>
                <c:pt idx="9688">
                  <c:v>16839.318079476201</c:v>
                </c:pt>
                <c:pt idx="9689">
                  <c:v>16839.782015549001</c:v>
                </c:pt>
                <c:pt idx="9690">
                  <c:v>16839.802015548499</c:v>
                </c:pt>
                <c:pt idx="9691">
                  <c:v>16839.899192119901</c:v>
                </c:pt>
                <c:pt idx="9692">
                  <c:v>16840.358079476198</c:v>
                </c:pt>
                <c:pt idx="9693">
                  <c:v>16840.939192119899</c:v>
                </c:pt>
                <c:pt idx="9694">
                  <c:v>16841.398079476301</c:v>
                </c:pt>
                <c:pt idx="9695">
                  <c:v>16841.502743102599</c:v>
                </c:pt>
                <c:pt idx="9696">
                  <c:v>16841.979192120001</c:v>
                </c:pt>
                <c:pt idx="9697">
                  <c:v>16842.438079476298</c:v>
                </c:pt>
                <c:pt idx="9698">
                  <c:v>16843.019192119998</c:v>
                </c:pt>
                <c:pt idx="9699">
                  <c:v>16843.191602167601</c:v>
                </c:pt>
                <c:pt idx="9700">
                  <c:v>16843.347522674099</c:v>
                </c:pt>
                <c:pt idx="9701">
                  <c:v>16843.478079476299</c:v>
                </c:pt>
                <c:pt idx="9702">
                  <c:v>16844.059192119999</c:v>
                </c:pt>
                <c:pt idx="9703">
                  <c:v>16844.518079476398</c:v>
                </c:pt>
                <c:pt idx="9704">
                  <c:v>16845.099192120098</c:v>
                </c:pt>
                <c:pt idx="9705">
                  <c:v>16845.192302245599</c:v>
                </c:pt>
                <c:pt idx="9706">
                  <c:v>16845.362015577899</c:v>
                </c:pt>
                <c:pt idx="9707">
                  <c:v>16845.558079476399</c:v>
                </c:pt>
                <c:pt idx="9708">
                  <c:v>16846.139192120099</c:v>
                </c:pt>
                <c:pt idx="9709">
                  <c:v>16846.4420155771</c:v>
                </c:pt>
                <c:pt idx="9710">
                  <c:v>16846.598079476498</c:v>
                </c:pt>
                <c:pt idx="9711">
                  <c:v>16847.179192120198</c:v>
                </c:pt>
                <c:pt idx="9712">
                  <c:v>16847.1991921197</c:v>
                </c:pt>
                <c:pt idx="9713">
                  <c:v>16847.4251328883</c:v>
                </c:pt>
                <c:pt idx="9714">
                  <c:v>16847.638079476499</c:v>
                </c:pt>
                <c:pt idx="9715">
                  <c:v>16848.2391921198</c:v>
                </c:pt>
                <c:pt idx="9716">
                  <c:v>16848.6780794765</c:v>
                </c:pt>
                <c:pt idx="9717">
                  <c:v>16849.2791921198</c:v>
                </c:pt>
                <c:pt idx="9718">
                  <c:v>16849.718079476599</c:v>
                </c:pt>
                <c:pt idx="9719">
                  <c:v>16850.319192119801</c:v>
                </c:pt>
                <c:pt idx="9720">
                  <c:v>16850.7580794766</c:v>
                </c:pt>
                <c:pt idx="9721">
                  <c:v>16850.788054641798</c:v>
                </c:pt>
                <c:pt idx="9722">
                  <c:v>16851.798079476601</c:v>
                </c:pt>
                <c:pt idx="9723">
                  <c:v>16851.818079476201</c:v>
                </c:pt>
                <c:pt idx="9724">
                  <c:v>16851.838079475699</c:v>
                </c:pt>
                <c:pt idx="9725">
                  <c:v>16851.8580794753</c:v>
                </c:pt>
                <c:pt idx="9726">
                  <c:v>16851.8780794749</c:v>
                </c:pt>
                <c:pt idx="9727">
                  <c:v>16852.242884924101</c:v>
                </c:pt>
                <c:pt idx="9728">
                  <c:v>16852.692529805001</c:v>
                </c:pt>
                <c:pt idx="9729">
                  <c:v>16852.918079474901</c:v>
                </c:pt>
                <c:pt idx="9730">
                  <c:v>16853.958079474902</c:v>
                </c:pt>
                <c:pt idx="9731">
                  <c:v>16853.978079474498</c:v>
                </c:pt>
                <c:pt idx="9732">
                  <c:v>16858.315505669201</c:v>
                </c:pt>
                <c:pt idx="9733">
                  <c:v>16859.641602136599</c:v>
                </c:pt>
                <c:pt idx="9734">
                  <c:v>16865.0238777208</c:v>
                </c:pt>
                <c:pt idx="9735">
                  <c:v>16874.171741088801</c:v>
                </c:pt>
                <c:pt idx="9736">
                  <c:v>16880.251196684301</c:v>
                </c:pt>
                <c:pt idx="9737">
                  <c:v>16901.8687303476</c:v>
                </c:pt>
                <c:pt idx="9738">
                  <c:v>16904.942417357099</c:v>
                </c:pt>
                <c:pt idx="9739">
                  <c:v>16905.249317157999</c:v>
                </c:pt>
                <c:pt idx="9740">
                  <c:v>16910.123468369398</c:v>
                </c:pt>
                <c:pt idx="9741">
                  <c:v>16910.246838360999</c:v>
                </c:pt>
                <c:pt idx="9742">
                  <c:v>16925.443974395199</c:v>
                </c:pt>
                <c:pt idx="9743">
                  <c:v>16930.700764750101</c:v>
                </c:pt>
                <c:pt idx="9744">
                  <c:v>16938.904637056399</c:v>
                </c:pt>
                <c:pt idx="9745">
                  <c:v>16941.5085056358</c:v>
                </c:pt>
                <c:pt idx="9746">
                  <c:v>16955.475919851498</c:v>
                </c:pt>
                <c:pt idx="9747">
                  <c:v>16958.924024481301</c:v>
                </c:pt>
                <c:pt idx="9748">
                  <c:v>16982.015470941999</c:v>
                </c:pt>
                <c:pt idx="9749">
                  <c:v>17005.590714988299</c:v>
                </c:pt>
                <c:pt idx="9750">
                  <c:v>17009.3034094385</c:v>
                </c:pt>
                <c:pt idx="9751">
                  <c:v>17014.350184083902</c:v>
                </c:pt>
                <c:pt idx="9752">
                  <c:v>17023.520869620599</c:v>
                </c:pt>
                <c:pt idx="9753">
                  <c:v>17024.407732434101</c:v>
                </c:pt>
                <c:pt idx="9754">
                  <c:v>17054.4201550176</c:v>
                </c:pt>
                <c:pt idx="9755">
                  <c:v>17056.489299672099</c:v>
                </c:pt>
                <c:pt idx="9756">
                  <c:v>17058.3161279456</c:v>
                </c:pt>
                <c:pt idx="9757">
                  <c:v>17058.497765231801</c:v>
                </c:pt>
                <c:pt idx="9758">
                  <c:v>17077.416579524899</c:v>
                </c:pt>
                <c:pt idx="9759">
                  <c:v>17084.1170138991</c:v>
                </c:pt>
                <c:pt idx="9760">
                  <c:v>17089.474730670401</c:v>
                </c:pt>
                <c:pt idx="9761">
                  <c:v>17117.857595414702</c:v>
                </c:pt>
                <c:pt idx="9762">
                  <c:v>17121.697954308202</c:v>
                </c:pt>
                <c:pt idx="9763">
                  <c:v>17129.553530066201</c:v>
                </c:pt>
                <c:pt idx="9764">
                  <c:v>17165.2592582986</c:v>
                </c:pt>
                <c:pt idx="9765">
                  <c:v>17187.871990553998</c:v>
                </c:pt>
                <c:pt idx="9766">
                  <c:v>17190.478068504199</c:v>
                </c:pt>
                <c:pt idx="9767">
                  <c:v>17194.2977445703</c:v>
                </c:pt>
                <c:pt idx="9768">
                  <c:v>17194.875555607901</c:v>
                </c:pt>
                <c:pt idx="9769">
                  <c:v>17199.626075255201</c:v>
                </c:pt>
                <c:pt idx="9770">
                  <c:v>17199.646075255201</c:v>
                </c:pt>
                <c:pt idx="9771">
                  <c:v>17201.958994171498</c:v>
                </c:pt>
                <c:pt idx="9772">
                  <c:v>17202.066145095901</c:v>
                </c:pt>
                <c:pt idx="9773">
                  <c:v>17202.998994171601</c:v>
                </c:pt>
                <c:pt idx="9774">
                  <c:v>17203.289200415398</c:v>
                </c:pt>
                <c:pt idx="9775">
                  <c:v>17204.038994171598</c:v>
                </c:pt>
                <c:pt idx="9776">
                  <c:v>17205.078994171599</c:v>
                </c:pt>
                <c:pt idx="9777">
                  <c:v>17205.616407516402</c:v>
                </c:pt>
                <c:pt idx="9778">
                  <c:v>17206.118994171698</c:v>
                </c:pt>
                <c:pt idx="9779">
                  <c:v>17206.656407516399</c:v>
                </c:pt>
                <c:pt idx="9780">
                  <c:v>17206.9979193373</c:v>
                </c:pt>
                <c:pt idx="9781">
                  <c:v>17207.158994171699</c:v>
                </c:pt>
                <c:pt idx="9782">
                  <c:v>17207.6964075164</c:v>
                </c:pt>
                <c:pt idx="9783">
                  <c:v>17208.198994171798</c:v>
                </c:pt>
                <c:pt idx="9784">
                  <c:v>17208.901193375201</c:v>
                </c:pt>
                <c:pt idx="9785">
                  <c:v>17209.238994171799</c:v>
                </c:pt>
                <c:pt idx="9786">
                  <c:v>17209.365783011501</c:v>
                </c:pt>
                <c:pt idx="9787">
                  <c:v>17209.8483977494</c:v>
                </c:pt>
                <c:pt idx="9788">
                  <c:v>17210.2789941718</c:v>
                </c:pt>
                <c:pt idx="9789">
                  <c:v>17210.686075255198</c:v>
                </c:pt>
                <c:pt idx="9790">
                  <c:v>17211.045187300999</c:v>
                </c:pt>
                <c:pt idx="9791">
                  <c:v>17211.318994171899</c:v>
                </c:pt>
                <c:pt idx="9792">
                  <c:v>17212.085187301</c:v>
                </c:pt>
                <c:pt idx="9793">
                  <c:v>17212.3589941719</c:v>
                </c:pt>
                <c:pt idx="9794">
                  <c:v>17213.125187301001</c:v>
                </c:pt>
                <c:pt idx="9795">
                  <c:v>17213.398994171901</c:v>
                </c:pt>
                <c:pt idx="9796">
                  <c:v>17213.4433932262</c:v>
                </c:pt>
                <c:pt idx="9797">
                  <c:v>17213.963977028099</c:v>
                </c:pt>
                <c:pt idx="9798">
                  <c:v>17214.1651873011</c:v>
                </c:pt>
                <c:pt idx="9799">
                  <c:v>17214.323448835799</c:v>
                </c:pt>
                <c:pt idx="9800">
                  <c:v>17214.438994172</c:v>
                </c:pt>
                <c:pt idx="9801">
                  <c:v>17214.556075253498</c:v>
                </c:pt>
                <c:pt idx="9802">
                  <c:v>17215.0039770281</c:v>
                </c:pt>
                <c:pt idx="9803">
                  <c:v>17215.205187301101</c:v>
                </c:pt>
                <c:pt idx="9804">
                  <c:v>17215.288172796802</c:v>
                </c:pt>
                <c:pt idx="9805">
                  <c:v>17215.478994172001</c:v>
                </c:pt>
                <c:pt idx="9806">
                  <c:v>17215.945532353999</c:v>
                </c:pt>
                <c:pt idx="9807">
                  <c:v>17216.043977028199</c:v>
                </c:pt>
                <c:pt idx="9808">
                  <c:v>17216.245187301101</c:v>
                </c:pt>
                <c:pt idx="9809">
                  <c:v>17216.5189941721</c:v>
                </c:pt>
                <c:pt idx="9810">
                  <c:v>17216.599374408801</c:v>
                </c:pt>
                <c:pt idx="9811">
                  <c:v>17217.0839770282</c:v>
                </c:pt>
                <c:pt idx="9812">
                  <c:v>17217.2851873012</c:v>
                </c:pt>
                <c:pt idx="9813">
                  <c:v>17217.5579129373</c:v>
                </c:pt>
                <c:pt idx="9814">
                  <c:v>17217.558994172101</c:v>
                </c:pt>
                <c:pt idx="9815">
                  <c:v>17218.123977028299</c:v>
                </c:pt>
                <c:pt idx="9816">
                  <c:v>17218.325187301201</c:v>
                </c:pt>
                <c:pt idx="9817">
                  <c:v>17218.598994172102</c:v>
                </c:pt>
                <c:pt idx="9818">
                  <c:v>17219.1639770283</c:v>
                </c:pt>
                <c:pt idx="9819">
                  <c:v>17219.3651873013</c:v>
                </c:pt>
                <c:pt idx="9820">
                  <c:v>17219.638994172201</c:v>
                </c:pt>
                <c:pt idx="9821">
                  <c:v>17220.405187301301</c:v>
                </c:pt>
                <c:pt idx="9822">
                  <c:v>17220.678994172202</c:v>
                </c:pt>
                <c:pt idx="9823">
                  <c:v>17221.445187301299</c:v>
                </c:pt>
                <c:pt idx="9824">
                  <c:v>17221.718994172199</c:v>
                </c:pt>
                <c:pt idx="9825">
                  <c:v>17221.9691101727</c:v>
                </c:pt>
                <c:pt idx="9826">
                  <c:v>17221.989902572699</c:v>
                </c:pt>
                <c:pt idx="9827">
                  <c:v>17222.3430773736</c:v>
                </c:pt>
                <c:pt idx="9828">
                  <c:v>17222.3502980833</c:v>
                </c:pt>
                <c:pt idx="9829">
                  <c:v>17222.485187301401</c:v>
                </c:pt>
                <c:pt idx="9830">
                  <c:v>17222.758994172302</c:v>
                </c:pt>
                <c:pt idx="9831">
                  <c:v>17223.383077373699</c:v>
                </c:pt>
                <c:pt idx="9832">
                  <c:v>17223.525187301399</c:v>
                </c:pt>
                <c:pt idx="9833">
                  <c:v>17223.798994172299</c:v>
                </c:pt>
                <c:pt idx="9834">
                  <c:v>17224.175535337999</c:v>
                </c:pt>
                <c:pt idx="9835">
                  <c:v>17224.565187301399</c:v>
                </c:pt>
                <c:pt idx="9836">
                  <c:v>17224.838994172402</c:v>
                </c:pt>
                <c:pt idx="9837">
                  <c:v>17225.2047989247</c:v>
                </c:pt>
                <c:pt idx="9838">
                  <c:v>17225.215535338</c:v>
                </c:pt>
                <c:pt idx="9839">
                  <c:v>17225.605187301499</c:v>
                </c:pt>
                <c:pt idx="9840">
                  <c:v>17225.878994172399</c:v>
                </c:pt>
                <c:pt idx="9841">
                  <c:v>17226.255535338001</c:v>
                </c:pt>
                <c:pt idx="9842">
                  <c:v>17226.645187301499</c:v>
                </c:pt>
                <c:pt idx="9843">
                  <c:v>17226.6651873015</c:v>
                </c:pt>
                <c:pt idx="9844">
                  <c:v>17226.685187301598</c:v>
                </c:pt>
                <c:pt idx="9845">
                  <c:v>17226.705187301599</c:v>
                </c:pt>
                <c:pt idx="9846">
                  <c:v>17226.725187301599</c:v>
                </c:pt>
                <c:pt idx="9847">
                  <c:v>17226.7451873016</c:v>
                </c:pt>
                <c:pt idx="9848">
                  <c:v>17226.7651873016</c:v>
                </c:pt>
                <c:pt idx="9849">
                  <c:v>17226.785187301601</c:v>
                </c:pt>
                <c:pt idx="9850">
                  <c:v>17226.805187301699</c:v>
                </c:pt>
                <c:pt idx="9851">
                  <c:v>17226.8251873017</c:v>
                </c:pt>
                <c:pt idx="9852">
                  <c:v>17226.8451873017</c:v>
                </c:pt>
                <c:pt idx="9853">
                  <c:v>17226.865187301701</c:v>
                </c:pt>
                <c:pt idx="9854">
                  <c:v>17226.885187301701</c:v>
                </c:pt>
                <c:pt idx="9855">
                  <c:v>17226.9051873018</c:v>
                </c:pt>
                <c:pt idx="9856">
                  <c:v>17226.9189941724</c:v>
                </c:pt>
                <c:pt idx="9857">
                  <c:v>17226.9251873018</c:v>
                </c:pt>
                <c:pt idx="9858">
                  <c:v>17226.945187301801</c:v>
                </c:pt>
                <c:pt idx="9859">
                  <c:v>17226.965187301801</c:v>
                </c:pt>
                <c:pt idx="9860">
                  <c:v>17226.985187301801</c:v>
                </c:pt>
                <c:pt idx="9861">
                  <c:v>17227.005187301798</c:v>
                </c:pt>
                <c:pt idx="9862">
                  <c:v>17227.025187301901</c:v>
                </c:pt>
                <c:pt idx="9863">
                  <c:v>17227.045187301901</c:v>
                </c:pt>
                <c:pt idx="9864">
                  <c:v>17227.2955353381</c:v>
                </c:pt>
                <c:pt idx="9865">
                  <c:v>17227.958994172499</c:v>
                </c:pt>
                <c:pt idx="9866">
                  <c:v>17227.993783262998</c:v>
                </c:pt>
                <c:pt idx="9867">
                  <c:v>17228.085187301898</c:v>
                </c:pt>
                <c:pt idx="9868">
                  <c:v>17228.105187301899</c:v>
                </c:pt>
                <c:pt idx="9869">
                  <c:v>17228.4447437366</c:v>
                </c:pt>
                <c:pt idx="9870">
                  <c:v>17228.752439431599</c:v>
                </c:pt>
                <c:pt idx="9871">
                  <c:v>17228.9989941725</c:v>
                </c:pt>
                <c:pt idx="9872">
                  <c:v>17229.7924394316</c:v>
                </c:pt>
                <c:pt idx="9873">
                  <c:v>17230.038994172501</c:v>
                </c:pt>
                <c:pt idx="9874">
                  <c:v>17231.0789941726</c:v>
                </c:pt>
                <c:pt idx="9875">
                  <c:v>17232.118994172601</c:v>
                </c:pt>
                <c:pt idx="9876">
                  <c:v>17233.1589941727</c:v>
                </c:pt>
                <c:pt idx="9877">
                  <c:v>17233.178994172202</c:v>
                </c:pt>
                <c:pt idx="9878">
                  <c:v>17233.198994171798</c:v>
                </c:pt>
                <c:pt idx="9879">
                  <c:v>17233.2189941713</c:v>
                </c:pt>
                <c:pt idx="9880">
                  <c:v>17233.238994170901</c:v>
                </c:pt>
                <c:pt idx="9881">
                  <c:v>17233.258994170399</c:v>
                </c:pt>
                <c:pt idx="9882">
                  <c:v>17233.278994169999</c:v>
                </c:pt>
                <c:pt idx="9883">
                  <c:v>17233.298994169501</c:v>
                </c:pt>
                <c:pt idx="9884">
                  <c:v>17233.318994169102</c:v>
                </c:pt>
                <c:pt idx="9885">
                  <c:v>17233.3389941686</c:v>
                </c:pt>
                <c:pt idx="9886">
                  <c:v>17233.3589941682</c:v>
                </c:pt>
                <c:pt idx="9887">
                  <c:v>17233.378994167699</c:v>
                </c:pt>
                <c:pt idx="9888">
                  <c:v>17233.398994167299</c:v>
                </c:pt>
                <c:pt idx="9889">
                  <c:v>17233.418994166801</c:v>
                </c:pt>
                <c:pt idx="9890">
                  <c:v>17233.438994166401</c:v>
                </c:pt>
                <c:pt idx="9891">
                  <c:v>17233.4589941659</c:v>
                </c:pt>
                <c:pt idx="9892">
                  <c:v>17233.4789941655</c:v>
                </c:pt>
                <c:pt idx="9893">
                  <c:v>17233.4989941651</c:v>
                </c:pt>
                <c:pt idx="9894">
                  <c:v>17233.518994164599</c:v>
                </c:pt>
                <c:pt idx="9895">
                  <c:v>17234.558994164599</c:v>
                </c:pt>
                <c:pt idx="9896">
                  <c:v>17235.618994164201</c:v>
                </c:pt>
                <c:pt idx="9897">
                  <c:v>17236.682186498299</c:v>
                </c:pt>
                <c:pt idx="9898">
                  <c:v>17236.698994163398</c:v>
                </c:pt>
                <c:pt idx="9899">
                  <c:v>17237.742186497799</c:v>
                </c:pt>
                <c:pt idx="9900">
                  <c:v>17238.837627630601</c:v>
                </c:pt>
                <c:pt idx="9901">
                  <c:v>17238.861193375102</c:v>
                </c:pt>
                <c:pt idx="9902">
                  <c:v>17239.780682764002</c:v>
                </c:pt>
                <c:pt idx="9903">
                  <c:v>17240.256075242502</c:v>
                </c:pt>
                <c:pt idx="9904">
                  <c:v>17241.062186493498</c:v>
                </c:pt>
                <c:pt idx="9905">
                  <c:v>17242.102186493499</c:v>
                </c:pt>
                <c:pt idx="9906">
                  <c:v>17251.949110172602</c:v>
                </c:pt>
                <c:pt idx="9907">
                  <c:v>17256.762013359901</c:v>
                </c:pt>
                <c:pt idx="9908">
                  <c:v>17258.649466062801</c:v>
                </c:pt>
                <c:pt idx="9909">
                  <c:v>17264.991228446299</c:v>
                </c:pt>
                <c:pt idx="9910">
                  <c:v>17265.722013359798</c:v>
                </c:pt>
                <c:pt idx="9911">
                  <c:v>17268.821193375101</c:v>
                </c:pt>
                <c:pt idx="9912">
                  <c:v>17269.716238937199</c:v>
                </c:pt>
                <c:pt idx="9913">
                  <c:v>17269.855001520398</c:v>
                </c:pt>
                <c:pt idx="9914">
                  <c:v>17278.921193375201</c:v>
                </c:pt>
                <c:pt idx="9915">
                  <c:v>17281.247844001198</c:v>
                </c:pt>
                <c:pt idx="9916">
                  <c:v>17286.121193373499</c:v>
                </c:pt>
                <c:pt idx="9917">
                  <c:v>17286.2724328597</c:v>
                </c:pt>
                <c:pt idx="9918">
                  <c:v>17286.2924328597</c:v>
                </c:pt>
                <c:pt idx="9919">
                  <c:v>17286.3124328597</c:v>
                </c:pt>
                <c:pt idx="9920">
                  <c:v>17286.332432859799</c:v>
                </c:pt>
                <c:pt idx="9921">
                  <c:v>17286.3524328598</c:v>
                </c:pt>
                <c:pt idx="9922">
                  <c:v>17286.3724328598</c:v>
                </c:pt>
                <c:pt idx="9923">
                  <c:v>17287.181193373599</c:v>
                </c:pt>
                <c:pt idx="9924">
                  <c:v>17287.201193373599</c:v>
                </c:pt>
                <c:pt idx="9925">
                  <c:v>17287.2211933736</c:v>
                </c:pt>
                <c:pt idx="9926">
                  <c:v>17287.2411933736</c:v>
                </c:pt>
                <c:pt idx="9927">
                  <c:v>17287.261193373699</c:v>
                </c:pt>
                <c:pt idx="9928">
                  <c:v>17287.281193373699</c:v>
                </c:pt>
                <c:pt idx="9929">
                  <c:v>17287.3011933737</c:v>
                </c:pt>
                <c:pt idx="9930">
                  <c:v>17287.3211933737</c:v>
                </c:pt>
                <c:pt idx="9931">
                  <c:v>17287.341193373701</c:v>
                </c:pt>
                <c:pt idx="9932">
                  <c:v>17287.361193373799</c:v>
                </c:pt>
                <c:pt idx="9933">
                  <c:v>17287.3811933738</c:v>
                </c:pt>
                <c:pt idx="9934">
                  <c:v>17287.4011933738</c:v>
                </c:pt>
                <c:pt idx="9935">
                  <c:v>17287.421193373801</c:v>
                </c:pt>
                <c:pt idx="9936">
                  <c:v>17287.441193373801</c:v>
                </c:pt>
                <c:pt idx="9937">
                  <c:v>17287.461193373802</c:v>
                </c:pt>
                <c:pt idx="9938">
                  <c:v>17287.4811933739</c:v>
                </c:pt>
                <c:pt idx="9939">
                  <c:v>17287.501193373901</c:v>
                </c:pt>
                <c:pt idx="9940">
                  <c:v>17287.521193373901</c:v>
                </c:pt>
                <c:pt idx="9941">
                  <c:v>17287.541193373901</c:v>
                </c:pt>
                <c:pt idx="9942">
                  <c:v>17287.561193373898</c:v>
                </c:pt>
                <c:pt idx="9943">
                  <c:v>17287.581193374001</c:v>
                </c:pt>
                <c:pt idx="9944">
                  <c:v>17287.601193374001</c:v>
                </c:pt>
                <c:pt idx="9945">
                  <c:v>17287.621193374001</c:v>
                </c:pt>
                <c:pt idx="9946">
                  <c:v>17287.641193373998</c:v>
                </c:pt>
                <c:pt idx="9947">
                  <c:v>17287.661193373999</c:v>
                </c:pt>
                <c:pt idx="9948">
                  <c:v>17287.681193373999</c:v>
                </c:pt>
                <c:pt idx="9949">
                  <c:v>17287.701193374101</c:v>
                </c:pt>
                <c:pt idx="9950">
                  <c:v>17287.721193374098</c:v>
                </c:pt>
                <c:pt idx="9951">
                  <c:v>17287.741193374099</c:v>
                </c:pt>
                <c:pt idx="9952">
                  <c:v>17287.761193374099</c:v>
                </c:pt>
                <c:pt idx="9953">
                  <c:v>17287.7811933741</c:v>
                </c:pt>
                <c:pt idx="9954">
                  <c:v>17287.801193374198</c:v>
                </c:pt>
                <c:pt idx="9955">
                  <c:v>17287.821193374199</c:v>
                </c:pt>
                <c:pt idx="9956">
                  <c:v>17287.841193374199</c:v>
                </c:pt>
                <c:pt idx="9957">
                  <c:v>17287.8611933742</c:v>
                </c:pt>
                <c:pt idx="9958">
                  <c:v>17287.8811933742</c:v>
                </c:pt>
                <c:pt idx="9959">
                  <c:v>17287.901193374299</c:v>
                </c:pt>
                <c:pt idx="9960">
                  <c:v>17287.921193374299</c:v>
                </c:pt>
                <c:pt idx="9961">
                  <c:v>17287.941193374299</c:v>
                </c:pt>
                <c:pt idx="9962">
                  <c:v>17287.9611933743</c:v>
                </c:pt>
                <c:pt idx="9963">
                  <c:v>17287.9811933743</c:v>
                </c:pt>
                <c:pt idx="9964">
                  <c:v>17288.001193374301</c:v>
                </c:pt>
                <c:pt idx="9965">
                  <c:v>17288.021193374399</c:v>
                </c:pt>
                <c:pt idx="9966">
                  <c:v>17288.0411933744</c:v>
                </c:pt>
                <c:pt idx="9967">
                  <c:v>17288.0611933744</c:v>
                </c:pt>
                <c:pt idx="9968">
                  <c:v>17288.081193374401</c:v>
                </c:pt>
                <c:pt idx="9969">
                  <c:v>17288.101193374401</c:v>
                </c:pt>
                <c:pt idx="9970">
                  <c:v>17288.1211933745</c:v>
                </c:pt>
                <c:pt idx="9971">
                  <c:v>17288.1411933745</c:v>
                </c:pt>
                <c:pt idx="9972">
                  <c:v>17288.161193374501</c:v>
                </c:pt>
                <c:pt idx="9973">
                  <c:v>17288.181193374501</c:v>
                </c:pt>
                <c:pt idx="9974">
                  <c:v>17288.201193374502</c:v>
                </c:pt>
                <c:pt idx="9975">
                  <c:v>17288.2211933746</c:v>
                </c:pt>
                <c:pt idx="9976">
                  <c:v>17288.241193374601</c:v>
                </c:pt>
                <c:pt idx="9977">
                  <c:v>17288.261193374601</c:v>
                </c:pt>
                <c:pt idx="9978">
                  <c:v>17288.281193374602</c:v>
                </c:pt>
                <c:pt idx="9979">
                  <c:v>17288.301193374598</c:v>
                </c:pt>
                <c:pt idx="9980">
                  <c:v>17288.321193374599</c:v>
                </c:pt>
                <c:pt idx="9981">
                  <c:v>17288.341193374701</c:v>
                </c:pt>
                <c:pt idx="9982">
                  <c:v>17288.361193374702</c:v>
                </c:pt>
                <c:pt idx="9983">
                  <c:v>17288.381193374698</c:v>
                </c:pt>
                <c:pt idx="9984">
                  <c:v>17288.401193374699</c:v>
                </c:pt>
                <c:pt idx="9985">
                  <c:v>17288.421193374699</c:v>
                </c:pt>
                <c:pt idx="9986">
                  <c:v>17288.441193374802</c:v>
                </c:pt>
                <c:pt idx="9987">
                  <c:v>17288.461193374798</c:v>
                </c:pt>
                <c:pt idx="9988">
                  <c:v>17288.481193374799</c:v>
                </c:pt>
                <c:pt idx="9989">
                  <c:v>17288.501193374799</c:v>
                </c:pt>
                <c:pt idx="9990">
                  <c:v>17288.5211933748</c:v>
                </c:pt>
                <c:pt idx="9991">
                  <c:v>17288.541193374898</c:v>
                </c:pt>
                <c:pt idx="9992">
                  <c:v>17288.561193374899</c:v>
                </c:pt>
                <c:pt idx="9993">
                  <c:v>17288.581193374899</c:v>
                </c:pt>
                <c:pt idx="9994">
                  <c:v>17288.6011933749</c:v>
                </c:pt>
                <c:pt idx="9995">
                  <c:v>17288.6211933749</c:v>
                </c:pt>
                <c:pt idx="9996">
                  <c:v>17288.6411933749</c:v>
                </c:pt>
                <c:pt idx="9997">
                  <c:v>17288.661193374999</c:v>
                </c:pt>
                <c:pt idx="9998">
                  <c:v>17288.681193375</c:v>
                </c:pt>
                <c:pt idx="9999">
                  <c:v>17288.681193375</c:v>
                </c:pt>
              </c:numCache>
            </c:numRef>
          </c:xVal>
          <c:yVal>
            <c:numRef>
              <c:f>'Lambda-IO'!$B$1:$B$10000</c:f>
              <c:numCache>
                <c:formatCode>General</c:formatCode>
                <c:ptCount val="10000"/>
                <c:pt idx="0">
                  <c:v>3.3077936349303054E-2</c:v>
                </c:pt>
                <c:pt idx="1">
                  <c:v>3.3086982960116168E-2</c:v>
                </c:pt>
                <c:pt idx="2">
                  <c:v>3.3124106797297832E-2</c:v>
                </c:pt>
                <c:pt idx="3">
                  <c:v>3.3137409149656363E-2</c:v>
                </c:pt>
                <c:pt idx="4">
                  <c:v>3.3184208485124628E-2</c:v>
                </c:pt>
                <c:pt idx="5">
                  <c:v>3.3227653293463638E-2</c:v>
                </c:pt>
                <c:pt idx="6">
                  <c:v>3.3229555559334087E-2</c:v>
                </c:pt>
                <c:pt idx="7">
                  <c:v>3.3229555559397723E-2</c:v>
                </c:pt>
                <c:pt idx="8">
                  <c:v>3.3234461267428551E-2</c:v>
                </c:pt>
                <c:pt idx="9">
                  <c:v>3.3234461267428551E-2</c:v>
                </c:pt>
                <c:pt idx="10">
                  <c:v>3.3234461267428551E-2</c:v>
                </c:pt>
                <c:pt idx="11">
                  <c:v>3.3234461267428551E-2</c:v>
                </c:pt>
                <c:pt idx="12">
                  <c:v>3.3234461267428551E-2</c:v>
                </c:pt>
                <c:pt idx="13">
                  <c:v>3.3234461267428551E-2</c:v>
                </c:pt>
                <c:pt idx="14">
                  <c:v>3.3234461267428551E-2</c:v>
                </c:pt>
                <c:pt idx="15">
                  <c:v>3.3234461267428551E-2</c:v>
                </c:pt>
                <c:pt idx="16">
                  <c:v>3.3234461267428551E-2</c:v>
                </c:pt>
                <c:pt idx="17">
                  <c:v>3.3234461267428551E-2</c:v>
                </c:pt>
                <c:pt idx="18">
                  <c:v>3.3234461267428551E-2</c:v>
                </c:pt>
                <c:pt idx="19">
                  <c:v>3.3234461267428551E-2</c:v>
                </c:pt>
                <c:pt idx="20">
                  <c:v>3.3234461267428551E-2</c:v>
                </c:pt>
                <c:pt idx="21">
                  <c:v>3.3234461267428551E-2</c:v>
                </c:pt>
                <c:pt idx="22">
                  <c:v>3.3234461267428551E-2</c:v>
                </c:pt>
                <c:pt idx="23">
                  <c:v>3.3234461267428551E-2</c:v>
                </c:pt>
                <c:pt idx="24">
                  <c:v>3.3234461267428551E-2</c:v>
                </c:pt>
                <c:pt idx="25">
                  <c:v>3.3234461267428551E-2</c:v>
                </c:pt>
                <c:pt idx="26">
                  <c:v>3.3234461267428551E-2</c:v>
                </c:pt>
                <c:pt idx="27">
                  <c:v>3.3234461267428551E-2</c:v>
                </c:pt>
                <c:pt idx="28">
                  <c:v>3.3234461267428551E-2</c:v>
                </c:pt>
                <c:pt idx="29">
                  <c:v>3.3234461267428551E-2</c:v>
                </c:pt>
                <c:pt idx="30">
                  <c:v>3.3234461267428551E-2</c:v>
                </c:pt>
                <c:pt idx="31">
                  <c:v>3.3234461267428551E-2</c:v>
                </c:pt>
                <c:pt idx="32">
                  <c:v>3.3234461267428551E-2</c:v>
                </c:pt>
                <c:pt idx="33">
                  <c:v>3.3234461267428551E-2</c:v>
                </c:pt>
                <c:pt idx="34">
                  <c:v>3.3234461267428551E-2</c:v>
                </c:pt>
                <c:pt idx="35">
                  <c:v>3.3234461267428551E-2</c:v>
                </c:pt>
                <c:pt idx="36">
                  <c:v>3.3234461267428551E-2</c:v>
                </c:pt>
                <c:pt idx="37">
                  <c:v>3.3234461267428551E-2</c:v>
                </c:pt>
                <c:pt idx="38">
                  <c:v>3.3234461267428551E-2</c:v>
                </c:pt>
                <c:pt idx="39">
                  <c:v>3.3234461267428551E-2</c:v>
                </c:pt>
                <c:pt idx="40">
                  <c:v>3.3234461267428551E-2</c:v>
                </c:pt>
                <c:pt idx="41">
                  <c:v>3.3234461267428551E-2</c:v>
                </c:pt>
                <c:pt idx="42">
                  <c:v>3.3234461267428551E-2</c:v>
                </c:pt>
                <c:pt idx="43">
                  <c:v>3.3234461267428551E-2</c:v>
                </c:pt>
                <c:pt idx="44">
                  <c:v>3.3234461267428551E-2</c:v>
                </c:pt>
                <c:pt idx="45">
                  <c:v>3.3234461267428551E-2</c:v>
                </c:pt>
                <c:pt idx="46">
                  <c:v>3.3234461267428551E-2</c:v>
                </c:pt>
                <c:pt idx="47">
                  <c:v>3.3234461267428551E-2</c:v>
                </c:pt>
                <c:pt idx="48">
                  <c:v>3.3234461267428551E-2</c:v>
                </c:pt>
                <c:pt idx="49">
                  <c:v>3.3234461267428551E-2</c:v>
                </c:pt>
                <c:pt idx="50">
                  <c:v>3.3234461267428551E-2</c:v>
                </c:pt>
                <c:pt idx="51">
                  <c:v>3.3234461267428551E-2</c:v>
                </c:pt>
                <c:pt idx="52">
                  <c:v>3.3234461267428551E-2</c:v>
                </c:pt>
                <c:pt idx="53">
                  <c:v>3.3234461267428551E-2</c:v>
                </c:pt>
                <c:pt idx="54">
                  <c:v>3.3234461267428551E-2</c:v>
                </c:pt>
                <c:pt idx="55">
                  <c:v>3.3234461267428551E-2</c:v>
                </c:pt>
                <c:pt idx="56">
                  <c:v>3.3234461267428551E-2</c:v>
                </c:pt>
                <c:pt idx="57">
                  <c:v>3.3234461267428551E-2</c:v>
                </c:pt>
                <c:pt idx="58">
                  <c:v>3.3234461267428551E-2</c:v>
                </c:pt>
                <c:pt idx="59">
                  <c:v>3.3234461267428551E-2</c:v>
                </c:pt>
                <c:pt idx="60">
                  <c:v>3.3234461267428551E-2</c:v>
                </c:pt>
                <c:pt idx="61">
                  <c:v>3.3234461267428551E-2</c:v>
                </c:pt>
                <c:pt idx="62">
                  <c:v>3.3234461267428551E-2</c:v>
                </c:pt>
                <c:pt idx="63">
                  <c:v>3.3234461267428551E-2</c:v>
                </c:pt>
                <c:pt idx="64">
                  <c:v>3.3234461267428551E-2</c:v>
                </c:pt>
                <c:pt idx="65">
                  <c:v>3.3234461267428551E-2</c:v>
                </c:pt>
                <c:pt idx="66">
                  <c:v>3.3234461267428551E-2</c:v>
                </c:pt>
                <c:pt idx="67">
                  <c:v>3.3234461267428551E-2</c:v>
                </c:pt>
                <c:pt idx="68">
                  <c:v>3.3234461267428551E-2</c:v>
                </c:pt>
                <c:pt idx="69">
                  <c:v>3.3234461267428551E-2</c:v>
                </c:pt>
                <c:pt idx="70">
                  <c:v>3.3234461267428551E-2</c:v>
                </c:pt>
                <c:pt idx="71">
                  <c:v>3.3234461267428551E-2</c:v>
                </c:pt>
                <c:pt idx="72">
                  <c:v>3.3234461267428551E-2</c:v>
                </c:pt>
                <c:pt idx="73">
                  <c:v>3.3234461267428551E-2</c:v>
                </c:pt>
                <c:pt idx="74">
                  <c:v>3.3234461267428551E-2</c:v>
                </c:pt>
                <c:pt idx="75">
                  <c:v>3.3234461267428551E-2</c:v>
                </c:pt>
                <c:pt idx="76">
                  <c:v>3.3234461267428551E-2</c:v>
                </c:pt>
                <c:pt idx="77">
                  <c:v>3.3234461267428551E-2</c:v>
                </c:pt>
                <c:pt idx="78">
                  <c:v>3.3234461267428551E-2</c:v>
                </c:pt>
                <c:pt idx="79">
                  <c:v>3.3234461267428551E-2</c:v>
                </c:pt>
                <c:pt idx="80">
                  <c:v>3.3234461267428551E-2</c:v>
                </c:pt>
                <c:pt idx="81">
                  <c:v>3.3234461267432534E-2</c:v>
                </c:pt>
                <c:pt idx="82">
                  <c:v>3.3234461267432534E-2</c:v>
                </c:pt>
                <c:pt idx="83">
                  <c:v>3.3234461267432534E-2</c:v>
                </c:pt>
                <c:pt idx="84">
                  <c:v>3.3234461267432534E-2</c:v>
                </c:pt>
                <c:pt idx="85">
                  <c:v>3.3234461267432534E-2</c:v>
                </c:pt>
                <c:pt idx="86">
                  <c:v>3.3234461267432534E-2</c:v>
                </c:pt>
                <c:pt idx="87">
                  <c:v>3.3234461267432534E-2</c:v>
                </c:pt>
                <c:pt idx="88">
                  <c:v>3.3234461267432534E-2</c:v>
                </c:pt>
                <c:pt idx="89">
                  <c:v>3.3234461267432534E-2</c:v>
                </c:pt>
                <c:pt idx="90">
                  <c:v>3.3234461267432534E-2</c:v>
                </c:pt>
                <c:pt idx="91">
                  <c:v>3.3234461267432534E-2</c:v>
                </c:pt>
                <c:pt idx="92">
                  <c:v>3.3234461267432534E-2</c:v>
                </c:pt>
                <c:pt idx="93">
                  <c:v>3.3234461267432534E-2</c:v>
                </c:pt>
                <c:pt idx="94">
                  <c:v>3.3234461267432534E-2</c:v>
                </c:pt>
                <c:pt idx="95">
                  <c:v>3.3234461267432534E-2</c:v>
                </c:pt>
                <c:pt idx="96">
                  <c:v>3.3234461267432534E-2</c:v>
                </c:pt>
                <c:pt idx="97">
                  <c:v>3.3234461267432534E-2</c:v>
                </c:pt>
                <c:pt idx="98">
                  <c:v>3.3234461267432534E-2</c:v>
                </c:pt>
                <c:pt idx="99">
                  <c:v>3.3234461267432534E-2</c:v>
                </c:pt>
                <c:pt idx="100">
                  <c:v>3.3234461267432534E-2</c:v>
                </c:pt>
                <c:pt idx="101">
                  <c:v>3.3234461267432534E-2</c:v>
                </c:pt>
                <c:pt idx="102">
                  <c:v>3.3234461267432534E-2</c:v>
                </c:pt>
                <c:pt idx="103">
                  <c:v>3.3234461267432534E-2</c:v>
                </c:pt>
                <c:pt idx="104">
                  <c:v>3.3234461267432534E-2</c:v>
                </c:pt>
                <c:pt idx="105">
                  <c:v>3.3234461267433547E-2</c:v>
                </c:pt>
                <c:pt idx="106">
                  <c:v>3.3234461267433547E-2</c:v>
                </c:pt>
                <c:pt idx="107">
                  <c:v>3.3234461267433547E-2</c:v>
                </c:pt>
                <c:pt idx="108">
                  <c:v>3.3234461267433547E-2</c:v>
                </c:pt>
                <c:pt idx="109">
                  <c:v>3.3234461267433547E-2</c:v>
                </c:pt>
                <c:pt idx="110">
                  <c:v>3.3234461267433547E-2</c:v>
                </c:pt>
                <c:pt idx="111">
                  <c:v>3.3234461267433547E-2</c:v>
                </c:pt>
                <c:pt idx="112">
                  <c:v>3.3234461267433547E-2</c:v>
                </c:pt>
                <c:pt idx="113">
                  <c:v>3.3234461267433547E-2</c:v>
                </c:pt>
                <c:pt idx="114">
                  <c:v>3.3234461267433547E-2</c:v>
                </c:pt>
                <c:pt idx="115">
                  <c:v>3.3234461267433547E-2</c:v>
                </c:pt>
                <c:pt idx="116">
                  <c:v>3.3234461267433547E-2</c:v>
                </c:pt>
                <c:pt idx="117">
                  <c:v>3.3234461267433811E-2</c:v>
                </c:pt>
                <c:pt idx="118">
                  <c:v>3.3234461267433811E-2</c:v>
                </c:pt>
                <c:pt idx="119">
                  <c:v>3.3234461267433874E-2</c:v>
                </c:pt>
                <c:pt idx="120">
                  <c:v>3.3234461267433874E-2</c:v>
                </c:pt>
                <c:pt idx="121">
                  <c:v>3.3234461267433874E-2</c:v>
                </c:pt>
                <c:pt idx="122">
                  <c:v>3.3234461267433874E-2</c:v>
                </c:pt>
                <c:pt idx="123">
                  <c:v>3.3234461267434033E-2</c:v>
                </c:pt>
                <c:pt idx="124">
                  <c:v>3.3234461267434547E-2</c:v>
                </c:pt>
                <c:pt idx="125">
                  <c:v>3.3234461267434547E-2</c:v>
                </c:pt>
                <c:pt idx="126">
                  <c:v>3.3234461267434547E-2</c:v>
                </c:pt>
                <c:pt idx="127">
                  <c:v>3.3234461267434547E-2</c:v>
                </c:pt>
                <c:pt idx="128">
                  <c:v>3.3234461267434547E-2</c:v>
                </c:pt>
                <c:pt idx="129">
                  <c:v>3.3234461267434547E-2</c:v>
                </c:pt>
                <c:pt idx="130">
                  <c:v>3.3234461267434547E-2</c:v>
                </c:pt>
                <c:pt idx="131">
                  <c:v>3.3234461267434547E-2</c:v>
                </c:pt>
                <c:pt idx="132">
                  <c:v>3.3234461267434547E-2</c:v>
                </c:pt>
                <c:pt idx="133">
                  <c:v>3.3234461267434547E-2</c:v>
                </c:pt>
                <c:pt idx="134">
                  <c:v>3.3234461267434547E-2</c:v>
                </c:pt>
                <c:pt idx="135">
                  <c:v>3.3234461267434547E-2</c:v>
                </c:pt>
                <c:pt idx="136">
                  <c:v>3.3234461267434547E-2</c:v>
                </c:pt>
                <c:pt idx="137">
                  <c:v>3.323446126743651E-2</c:v>
                </c:pt>
                <c:pt idx="138">
                  <c:v>3.323446126743651E-2</c:v>
                </c:pt>
                <c:pt idx="139">
                  <c:v>3.323446126743651E-2</c:v>
                </c:pt>
                <c:pt idx="140">
                  <c:v>3.323446126743651E-2</c:v>
                </c:pt>
                <c:pt idx="141">
                  <c:v>3.323446126743651E-2</c:v>
                </c:pt>
                <c:pt idx="142">
                  <c:v>3.323446126743651E-2</c:v>
                </c:pt>
                <c:pt idx="143">
                  <c:v>3.323446126743651E-2</c:v>
                </c:pt>
                <c:pt idx="144">
                  <c:v>3.323446126743651E-2</c:v>
                </c:pt>
                <c:pt idx="145">
                  <c:v>3.323446126743651E-2</c:v>
                </c:pt>
                <c:pt idx="146">
                  <c:v>3.323446126743651E-2</c:v>
                </c:pt>
                <c:pt idx="147">
                  <c:v>3.323446126743651E-2</c:v>
                </c:pt>
                <c:pt idx="148">
                  <c:v>3.323446126743651E-2</c:v>
                </c:pt>
                <c:pt idx="149">
                  <c:v>3.323446126743651E-2</c:v>
                </c:pt>
                <c:pt idx="150">
                  <c:v>3.323446126743651E-2</c:v>
                </c:pt>
                <c:pt idx="151">
                  <c:v>3.323446126743651E-2</c:v>
                </c:pt>
                <c:pt idx="152">
                  <c:v>3.323446126743651E-2</c:v>
                </c:pt>
                <c:pt idx="153">
                  <c:v>3.323446126743651E-2</c:v>
                </c:pt>
                <c:pt idx="154">
                  <c:v>3.323446126743651E-2</c:v>
                </c:pt>
                <c:pt idx="155">
                  <c:v>3.323446126743651E-2</c:v>
                </c:pt>
                <c:pt idx="156">
                  <c:v>3.323446126743651E-2</c:v>
                </c:pt>
                <c:pt idx="157">
                  <c:v>3.323446126743651E-2</c:v>
                </c:pt>
                <c:pt idx="158">
                  <c:v>3.323446126743651E-2</c:v>
                </c:pt>
                <c:pt idx="159">
                  <c:v>3.323446126743651E-2</c:v>
                </c:pt>
                <c:pt idx="160">
                  <c:v>3.323446126743651E-2</c:v>
                </c:pt>
                <c:pt idx="161">
                  <c:v>3.323446126743651E-2</c:v>
                </c:pt>
                <c:pt idx="162">
                  <c:v>3.323446126743651E-2</c:v>
                </c:pt>
                <c:pt idx="163">
                  <c:v>3.323446126743651E-2</c:v>
                </c:pt>
                <c:pt idx="164">
                  <c:v>3.323446126743651E-2</c:v>
                </c:pt>
                <c:pt idx="165">
                  <c:v>3.323446126743651E-2</c:v>
                </c:pt>
                <c:pt idx="166">
                  <c:v>3.323446126743651E-2</c:v>
                </c:pt>
                <c:pt idx="167">
                  <c:v>3.323446126743651E-2</c:v>
                </c:pt>
                <c:pt idx="168">
                  <c:v>3.323446126743651E-2</c:v>
                </c:pt>
                <c:pt idx="169">
                  <c:v>3.323446126743651E-2</c:v>
                </c:pt>
                <c:pt idx="170">
                  <c:v>3.323446126743651E-2</c:v>
                </c:pt>
                <c:pt idx="171">
                  <c:v>3.323446126743651E-2</c:v>
                </c:pt>
                <c:pt idx="172">
                  <c:v>3.323446126743651E-2</c:v>
                </c:pt>
                <c:pt idx="173">
                  <c:v>3.323446126743651E-2</c:v>
                </c:pt>
                <c:pt idx="174">
                  <c:v>3.323446126743651E-2</c:v>
                </c:pt>
                <c:pt idx="175">
                  <c:v>3.323446126743651E-2</c:v>
                </c:pt>
                <c:pt idx="176">
                  <c:v>3.323446126743651E-2</c:v>
                </c:pt>
                <c:pt idx="177">
                  <c:v>3.323446126743651E-2</c:v>
                </c:pt>
                <c:pt idx="178">
                  <c:v>3.323446126743651E-2</c:v>
                </c:pt>
                <c:pt idx="179">
                  <c:v>3.323446126743651E-2</c:v>
                </c:pt>
                <c:pt idx="180">
                  <c:v>3.323446126743651E-2</c:v>
                </c:pt>
                <c:pt idx="181">
                  <c:v>3.3329483619122524E-2</c:v>
                </c:pt>
                <c:pt idx="182">
                  <c:v>3.3356745065147374E-2</c:v>
                </c:pt>
                <c:pt idx="183">
                  <c:v>3.3363093501494842E-2</c:v>
                </c:pt>
                <c:pt idx="184">
                  <c:v>3.3410155154982343E-2</c:v>
                </c:pt>
                <c:pt idx="185">
                  <c:v>3.459295131366022E-2</c:v>
                </c:pt>
                <c:pt idx="186">
                  <c:v>3.4594127815430274E-2</c:v>
                </c:pt>
                <c:pt idx="187">
                  <c:v>3.4715956356931713E-2</c:v>
                </c:pt>
                <c:pt idx="188">
                  <c:v>3.4826752221076944E-2</c:v>
                </c:pt>
                <c:pt idx="189">
                  <c:v>3.5924849523079116E-2</c:v>
                </c:pt>
                <c:pt idx="190">
                  <c:v>3.5967119865246325E-2</c:v>
                </c:pt>
                <c:pt idx="191">
                  <c:v>3.5967119865254846E-2</c:v>
                </c:pt>
                <c:pt idx="192">
                  <c:v>3.6136947536372921E-2</c:v>
                </c:pt>
                <c:pt idx="193">
                  <c:v>3.613694753638573E-2</c:v>
                </c:pt>
                <c:pt idx="194">
                  <c:v>3.6180387386825864E-2</c:v>
                </c:pt>
                <c:pt idx="195">
                  <c:v>3.6186403411077761E-2</c:v>
                </c:pt>
                <c:pt idx="196">
                  <c:v>3.6199576202669899E-2</c:v>
                </c:pt>
                <c:pt idx="197">
                  <c:v>3.6244904129894444E-2</c:v>
                </c:pt>
                <c:pt idx="198">
                  <c:v>3.6301385235707126E-2</c:v>
                </c:pt>
                <c:pt idx="199">
                  <c:v>3.6306607318610892E-2</c:v>
                </c:pt>
                <c:pt idx="200">
                  <c:v>3.6309870035593786E-2</c:v>
                </c:pt>
                <c:pt idx="201">
                  <c:v>3.6311683317296339E-2</c:v>
                </c:pt>
                <c:pt idx="202">
                  <c:v>3.6318308157966189E-2</c:v>
                </c:pt>
                <c:pt idx="203">
                  <c:v>3.6318308157970471E-2</c:v>
                </c:pt>
                <c:pt idx="204">
                  <c:v>3.6318308157970471E-2</c:v>
                </c:pt>
                <c:pt idx="205">
                  <c:v>3.6318308157973697E-2</c:v>
                </c:pt>
                <c:pt idx="206">
                  <c:v>3.6319986974437141E-2</c:v>
                </c:pt>
                <c:pt idx="207">
                  <c:v>3.6320354547443021E-2</c:v>
                </c:pt>
                <c:pt idx="208">
                  <c:v>3.6320354547443021E-2</c:v>
                </c:pt>
                <c:pt idx="209">
                  <c:v>3.6320354547443021E-2</c:v>
                </c:pt>
                <c:pt idx="210">
                  <c:v>3.6320354547455899E-2</c:v>
                </c:pt>
                <c:pt idx="211">
                  <c:v>3.6320354547460167E-2</c:v>
                </c:pt>
                <c:pt idx="212">
                  <c:v>3.7848515982961232E-2</c:v>
                </c:pt>
                <c:pt idx="213">
                  <c:v>3.7848515982961232E-2</c:v>
                </c:pt>
                <c:pt idx="214">
                  <c:v>3.7848515982961232E-2</c:v>
                </c:pt>
                <c:pt idx="215">
                  <c:v>3.7848515982961232E-2</c:v>
                </c:pt>
                <c:pt idx="216">
                  <c:v>3.7848515982961232E-2</c:v>
                </c:pt>
                <c:pt idx="217">
                  <c:v>3.7848515982961232E-2</c:v>
                </c:pt>
                <c:pt idx="218">
                  <c:v>3.7848515982966777E-2</c:v>
                </c:pt>
                <c:pt idx="219">
                  <c:v>3.784851598297008E-2</c:v>
                </c:pt>
                <c:pt idx="220">
                  <c:v>3.784851598297008E-2</c:v>
                </c:pt>
                <c:pt idx="221">
                  <c:v>3.7864193054006103E-2</c:v>
                </c:pt>
                <c:pt idx="222">
                  <c:v>3.7865915123514442E-2</c:v>
                </c:pt>
                <c:pt idx="223">
                  <c:v>3.7867908545172593E-2</c:v>
                </c:pt>
                <c:pt idx="224">
                  <c:v>3.7874004867698416E-2</c:v>
                </c:pt>
                <c:pt idx="225">
                  <c:v>3.7877706214505202E-2</c:v>
                </c:pt>
                <c:pt idx="226">
                  <c:v>3.7896024207012255E-2</c:v>
                </c:pt>
                <c:pt idx="227">
                  <c:v>3.789604581756429E-2</c:v>
                </c:pt>
                <c:pt idx="228">
                  <c:v>3.7907017445322808E-2</c:v>
                </c:pt>
                <c:pt idx="229">
                  <c:v>3.7916570960842375E-2</c:v>
                </c:pt>
                <c:pt idx="230">
                  <c:v>3.7949476950548268E-2</c:v>
                </c:pt>
                <c:pt idx="231">
                  <c:v>3.7953488289999837E-2</c:v>
                </c:pt>
                <c:pt idx="232">
                  <c:v>3.8118744252788793E-2</c:v>
                </c:pt>
                <c:pt idx="233">
                  <c:v>3.8212968063648177E-2</c:v>
                </c:pt>
                <c:pt idx="234">
                  <c:v>3.8313867410125504E-2</c:v>
                </c:pt>
                <c:pt idx="235">
                  <c:v>3.8462278941724486E-2</c:v>
                </c:pt>
                <c:pt idx="236">
                  <c:v>3.8490031429983564E-2</c:v>
                </c:pt>
                <c:pt idx="237">
                  <c:v>3.8492434395678315E-2</c:v>
                </c:pt>
                <c:pt idx="238">
                  <c:v>3.8501134102245795E-2</c:v>
                </c:pt>
                <c:pt idx="239">
                  <c:v>3.8532448289329113E-2</c:v>
                </c:pt>
                <c:pt idx="240">
                  <c:v>3.8539245339098076E-2</c:v>
                </c:pt>
                <c:pt idx="241">
                  <c:v>3.8636085631850448E-2</c:v>
                </c:pt>
                <c:pt idx="242">
                  <c:v>3.8670063487435187E-2</c:v>
                </c:pt>
                <c:pt idx="243">
                  <c:v>3.8704103568260401E-2</c:v>
                </c:pt>
                <c:pt idx="244">
                  <c:v>3.9439964102015494E-2</c:v>
                </c:pt>
                <c:pt idx="245">
                  <c:v>3.9441832039298505E-2</c:v>
                </c:pt>
                <c:pt idx="246">
                  <c:v>3.9449336336401464E-2</c:v>
                </c:pt>
                <c:pt idx="247">
                  <c:v>3.9461697888248194E-2</c:v>
                </c:pt>
                <c:pt idx="248">
                  <c:v>3.9469190833637674E-2</c:v>
                </c:pt>
                <c:pt idx="249">
                  <c:v>3.9515246972685672E-2</c:v>
                </c:pt>
                <c:pt idx="250">
                  <c:v>3.9517164714397375E-2</c:v>
                </c:pt>
                <c:pt idx="251">
                  <c:v>3.9520184301824003E-2</c:v>
                </c:pt>
                <c:pt idx="252">
                  <c:v>3.9529572039634878E-2</c:v>
                </c:pt>
                <c:pt idx="253">
                  <c:v>3.9549459376686906E-2</c:v>
                </c:pt>
                <c:pt idx="254">
                  <c:v>3.9627621744388303E-2</c:v>
                </c:pt>
                <c:pt idx="255">
                  <c:v>3.9636539051962648E-2</c:v>
                </c:pt>
                <c:pt idx="256">
                  <c:v>3.9636933788195196E-2</c:v>
                </c:pt>
                <c:pt idx="257">
                  <c:v>3.9636933788195196E-2</c:v>
                </c:pt>
                <c:pt idx="258">
                  <c:v>3.963693378822275E-2</c:v>
                </c:pt>
                <c:pt idx="259">
                  <c:v>4.1110443180965454E-2</c:v>
                </c:pt>
                <c:pt idx="260">
                  <c:v>4.127699148091582E-2</c:v>
                </c:pt>
                <c:pt idx="261">
                  <c:v>4.1281592680566817E-2</c:v>
                </c:pt>
                <c:pt idx="262">
                  <c:v>4.1361834404053908E-2</c:v>
                </c:pt>
                <c:pt idx="263">
                  <c:v>4.298450419497158E-2</c:v>
                </c:pt>
                <c:pt idx="264">
                  <c:v>4.2992856172861423E-2</c:v>
                </c:pt>
                <c:pt idx="265">
                  <c:v>4.3015807692295564E-2</c:v>
                </c:pt>
                <c:pt idx="266">
                  <c:v>4.3065059316118502E-2</c:v>
                </c:pt>
                <c:pt idx="267">
                  <c:v>4.3070520039171938E-2</c:v>
                </c:pt>
                <c:pt idx="268">
                  <c:v>4.3078885516707063E-2</c:v>
                </c:pt>
                <c:pt idx="269">
                  <c:v>4.3091236481589051E-2</c:v>
                </c:pt>
                <c:pt idx="270">
                  <c:v>4.3101874129920656E-2</c:v>
                </c:pt>
                <c:pt idx="271">
                  <c:v>4.314085771255461E-2</c:v>
                </c:pt>
                <c:pt idx="272">
                  <c:v>4.3151205334878123E-2</c:v>
                </c:pt>
                <c:pt idx="273">
                  <c:v>4.3156674879879613E-2</c:v>
                </c:pt>
                <c:pt idx="274">
                  <c:v>4.3177424787438523E-2</c:v>
                </c:pt>
                <c:pt idx="275">
                  <c:v>4.3185714395107856E-2</c:v>
                </c:pt>
                <c:pt idx="276">
                  <c:v>4.3190224949259351E-2</c:v>
                </c:pt>
                <c:pt idx="277">
                  <c:v>4.3195698488484396E-2</c:v>
                </c:pt>
                <c:pt idx="278">
                  <c:v>4.4263734031175304E-2</c:v>
                </c:pt>
                <c:pt idx="279">
                  <c:v>4.4496217405945344E-2</c:v>
                </c:pt>
                <c:pt idx="280">
                  <c:v>4.4501044270548087E-2</c:v>
                </c:pt>
                <c:pt idx="281">
                  <c:v>4.4534390681394122E-2</c:v>
                </c:pt>
                <c:pt idx="282">
                  <c:v>4.456702782466844E-2</c:v>
                </c:pt>
                <c:pt idx="283">
                  <c:v>4.5309970504272955E-2</c:v>
                </c:pt>
                <c:pt idx="284">
                  <c:v>4.6557875337837264E-2</c:v>
                </c:pt>
                <c:pt idx="285">
                  <c:v>4.6588033466933534E-2</c:v>
                </c:pt>
                <c:pt idx="286">
                  <c:v>4.6601346657230008E-2</c:v>
                </c:pt>
                <c:pt idx="287">
                  <c:v>4.6602289436056508E-2</c:v>
                </c:pt>
                <c:pt idx="288">
                  <c:v>4.6609804186985536E-2</c:v>
                </c:pt>
                <c:pt idx="289">
                  <c:v>4.6611859347938364E-2</c:v>
                </c:pt>
                <c:pt idx="290">
                  <c:v>4.6644278927723604E-2</c:v>
                </c:pt>
                <c:pt idx="291">
                  <c:v>4.6648647238733174E-2</c:v>
                </c:pt>
                <c:pt idx="292">
                  <c:v>4.6722954079339026E-2</c:v>
                </c:pt>
                <c:pt idx="293">
                  <c:v>4.676876916939577E-2</c:v>
                </c:pt>
                <c:pt idx="294">
                  <c:v>4.676876916939577E-2</c:v>
                </c:pt>
                <c:pt idx="295">
                  <c:v>4.676876916939577E-2</c:v>
                </c:pt>
                <c:pt idx="296">
                  <c:v>4.676876916939577E-2</c:v>
                </c:pt>
                <c:pt idx="297">
                  <c:v>4.676876916939577E-2</c:v>
                </c:pt>
                <c:pt idx="298">
                  <c:v>4.676876916939577E-2</c:v>
                </c:pt>
                <c:pt idx="299">
                  <c:v>4.676876916939577E-2</c:v>
                </c:pt>
                <c:pt idx="300">
                  <c:v>4.676876916939577E-2</c:v>
                </c:pt>
                <c:pt idx="301">
                  <c:v>4.676876916939577E-2</c:v>
                </c:pt>
                <c:pt idx="302">
                  <c:v>4.676876916939577E-2</c:v>
                </c:pt>
                <c:pt idx="303">
                  <c:v>4.676876916939577E-2</c:v>
                </c:pt>
                <c:pt idx="304">
                  <c:v>4.676876916939577E-2</c:v>
                </c:pt>
                <c:pt idx="305">
                  <c:v>4.676876916939577E-2</c:v>
                </c:pt>
                <c:pt idx="306">
                  <c:v>4.676876916939577E-2</c:v>
                </c:pt>
                <c:pt idx="307">
                  <c:v>4.676876916939577E-2</c:v>
                </c:pt>
                <c:pt idx="308">
                  <c:v>4.676876916939577E-2</c:v>
                </c:pt>
                <c:pt idx="309">
                  <c:v>4.676876916939577E-2</c:v>
                </c:pt>
                <c:pt idx="310">
                  <c:v>4.676876916939577E-2</c:v>
                </c:pt>
                <c:pt idx="311">
                  <c:v>4.676876916939577E-2</c:v>
                </c:pt>
                <c:pt idx="312">
                  <c:v>4.6768769169398441E-2</c:v>
                </c:pt>
                <c:pt idx="313">
                  <c:v>4.6768769169398441E-2</c:v>
                </c:pt>
                <c:pt idx="314">
                  <c:v>4.676876916940105E-2</c:v>
                </c:pt>
                <c:pt idx="315">
                  <c:v>4.676876916940105E-2</c:v>
                </c:pt>
                <c:pt idx="316">
                  <c:v>4.6768769169406303E-2</c:v>
                </c:pt>
                <c:pt idx="317">
                  <c:v>4.6768769169406303E-2</c:v>
                </c:pt>
                <c:pt idx="318">
                  <c:v>4.6768769169406303E-2</c:v>
                </c:pt>
                <c:pt idx="319">
                  <c:v>4.6768769169406303E-2</c:v>
                </c:pt>
                <c:pt idx="320">
                  <c:v>4.6768769169406303E-2</c:v>
                </c:pt>
                <c:pt idx="321">
                  <c:v>4.6768769169406303E-2</c:v>
                </c:pt>
                <c:pt idx="322">
                  <c:v>4.6768769169406303E-2</c:v>
                </c:pt>
                <c:pt idx="323">
                  <c:v>4.6776811639437463E-2</c:v>
                </c:pt>
                <c:pt idx="324">
                  <c:v>4.6782097517558519E-2</c:v>
                </c:pt>
                <c:pt idx="325">
                  <c:v>4.6783087206312267E-2</c:v>
                </c:pt>
                <c:pt idx="326">
                  <c:v>4.6790277967068597E-2</c:v>
                </c:pt>
                <c:pt idx="327">
                  <c:v>4.6791784160682602E-2</c:v>
                </c:pt>
                <c:pt idx="328">
                  <c:v>4.67917841606839E-2</c:v>
                </c:pt>
                <c:pt idx="329">
                  <c:v>4.6791784160685905E-2</c:v>
                </c:pt>
                <c:pt idx="330">
                  <c:v>4.679178416068789E-2</c:v>
                </c:pt>
                <c:pt idx="331">
                  <c:v>4.679178416068789E-2</c:v>
                </c:pt>
                <c:pt idx="332">
                  <c:v>4.6791784160693142E-2</c:v>
                </c:pt>
                <c:pt idx="333">
                  <c:v>4.6791784160693142E-2</c:v>
                </c:pt>
                <c:pt idx="334">
                  <c:v>4.6791784160693142E-2</c:v>
                </c:pt>
                <c:pt idx="335">
                  <c:v>4.6791784160693142E-2</c:v>
                </c:pt>
                <c:pt idx="336">
                  <c:v>4.6791784160693142E-2</c:v>
                </c:pt>
                <c:pt idx="337">
                  <c:v>4.6791784160693142E-2</c:v>
                </c:pt>
                <c:pt idx="338">
                  <c:v>4.6791784160693142E-2</c:v>
                </c:pt>
                <c:pt idx="339">
                  <c:v>4.6791784160693142E-2</c:v>
                </c:pt>
                <c:pt idx="340">
                  <c:v>4.6791784160693142E-2</c:v>
                </c:pt>
                <c:pt idx="341">
                  <c:v>4.6793927712281469E-2</c:v>
                </c:pt>
                <c:pt idx="342">
                  <c:v>4.6793992879992294E-2</c:v>
                </c:pt>
                <c:pt idx="343">
                  <c:v>4.680414982506461E-2</c:v>
                </c:pt>
                <c:pt idx="344">
                  <c:v>4.6804874232164229E-2</c:v>
                </c:pt>
                <c:pt idx="345">
                  <c:v>4.6806107849340514E-2</c:v>
                </c:pt>
                <c:pt idx="346">
                  <c:v>4.6806934920521022E-2</c:v>
                </c:pt>
                <c:pt idx="347">
                  <c:v>4.6808621443800373E-2</c:v>
                </c:pt>
                <c:pt idx="348">
                  <c:v>4.6811282313129143E-2</c:v>
                </c:pt>
                <c:pt idx="349">
                  <c:v>4.6821846474416888E-2</c:v>
                </c:pt>
                <c:pt idx="350">
                  <c:v>4.6837298730028502E-2</c:v>
                </c:pt>
                <c:pt idx="351">
                  <c:v>4.6843737873458795E-2</c:v>
                </c:pt>
                <c:pt idx="352">
                  <c:v>4.6852423351473521E-2</c:v>
                </c:pt>
                <c:pt idx="353">
                  <c:v>4.6863516092958933E-2</c:v>
                </c:pt>
                <c:pt idx="354">
                  <c:v>4.6870895230968185E-2</c:v>
                </c:pt>
                <c:pt idx="355">
                  <c:v>4.6875923369048035E-2</c:v>
                </c:pt>
                <c:pt idx="356">
                  <c:v>4.6884950623731124E-2</c:v>
                </c:pt>
                <c:pt idx="357">
                  <c:v>4.6912074826800224E-2</c:v>
                </c:pt>
                <c:pt idx="358">
                  <c:v>4.6912131432210076E-2</c:v>
                </c:pt>
                <c:pt idx="359">
                  <c:v>4.6927743331322457E-2</c:v>
                </c:pt>
                <c:pt idx="360">
                  <c:v>4.6935916680612672E-2</c:v>
                </c:pt>
                <c:pt idx="361">
                  <c:v>4.6955726107057741E-2</c:v>
                </c:pt>
                <c:pt idx="362">
                  <c:v>4.6976962578256419E-2</c:v>
                </c:pt>
                <c:pt idx="363">
                  <c:v>4.7008178635801166E-2</c:v>
                </c:pt>
                <c:pt idx="364">
                  <c:v>4.7067386901801817E-2</c:v>
                </c:pt>
                <c:pt idx="365">
                  <c:v>4.7079991675412367E-2</c:v>
                </c:pt>
                <c:pt idx="366">
                  <c:v>4.7108151265637221E-2</c:v>
                </c:pt>
                <c:pt idx="367">
                  <c:v>4.7171209211584415E-2</c:v>
                </c:pt>
                <c:pt idx="368">
                  <c:v>4.7194837346577909E-2</c:v>
                </c:pt>
                <c:pt idx="369">
                  <c:v>4.7209064348605514E-2</c:v>
                </c:pt>
                <c:pt idx="370">
                  <c:v>4.7257291999063089E-2</c:v>
                </c:pt>
                <c:pt idx="371">
                  <c:v>4.7260722157980425E-2</c:v>
                </c:pt>
                <c:pt idx="372">
                  <c:v>4.7265438371242502E-2</c:v>
                </c:pt>
                <c:pt idx="373">
                  <c:v>4.7448957047416973E-2</c:v>
                </c:pt>
                <c:pt idx="374">
                  <c:v>4.7472696604913905E-2</c:v>
                </c:pt>
                <c:pt idx="375">
                  <c:v>4.7488860559302945E-2</c:v>
                </c:pt>
                <c:pt idx="376">
                  <c:v>4.7763423255318981E-2</c:v>
                </c:pt>
                <c:pt idx="377">
                  <c:v>4.7803788385087406E-2</c:v>
                </c:pt>
                <c:pt idx="378">
                  <c:v>4.7827670015949661E-2</c:v>
                </c:pt>
                <c:pt idx="379">
                  <c:v>4.7834349305464118E-2</c:v>
                </c:pt>
                <c:pt idx="380">
                  <c:v>4.7863662532053743E-2</c:v>
                </c:pt>
                <c:pt idx="381">
                  <c:v>4.7864122164521586E-2</c:v>
                </c:pt>
                <c:pt idx="382">
                  <c:v>4.8093408593154932E-2</c:v>
                </c:pt>
                <c:pt idx="383">
                  <c:v>4.8093795966117549E-2</c:v>
                </c:pt>
                <c:pt idx="384">
                  <c:v>4.8117405961802105E-2</c:v>
                </c:pt>
                <c:pt idx="385">
                  <c:v>4.816757403004697E-2</c:v>
                </c:pt>
                <c:pt idx="386">
                  <c:v>4.8396157455409053E-2</c:v>
                </c:pt>
                <c:pt idx="387">
                  <c:v>4.8514032955111558E-2</c:v>
                </c:pt>
                <c:pt idx="388">
                  <c:v>4.8575720109405807E-2</c:v>
                </c:pt>
                <c:pt idx="389">
                  <c:v>4.8646649466689951E-2</c:v>
                </c:pt>
                <c:pt idx="390">
                  <c:v>4.8668217871163023E-2</c:v>
                </c:pt>
                <c:pt idx="391">
                  <c:v>4.8787246254070091E-2</c:v>
                </c:pt>
                <c:pt idx="392">
                  <c:v>4.8813283741341647E-2</c:v>
                </c:pt>
                <c:pt idx="393">
                  <c:v>4.8868947340818453E-2</c:v>
                </c:pt>
                <c:pt idx="394">
                  <c:v>4.8932829987020171E-2</c:v>
                </c:pt>
                <c:pt idx="395">
                  <c:v>4.9168607820309587E-2</c:v>
                </c:pt>
                <c:pt idx="396">
                  <c:v>4.92017308843197E-2</c:v>
                </c:pt>
                <c:pt idx="397">
                  <c:v>4.9209626371171232E-2</c:v>
                </c:pt>
                <c:pt idx="398">
                  <c:v>4.9339392675530183E-2</c:v>
                </c:pt>
                <c:pt idx="399">
                  <c:v>4.9947061597433562E-2</c:v>
                </c:pt>
                <c:pt idx="400">
                  <c:v>5.0388727602548124E-2</c:v>
                </c:pt>
                <c:pt idx="401">
                  <c:v>5.0458982837165961E-2</c:v>
                </c:pt>
                <c:pt idx="402">
                  <c:v>5.0493200681918794E-2</c:v>
                </c:pt>
                <c:pt idx="403">
                  <c:v>5.0543528969576881E-2</c:v>
                </c:pt>
                <c:pt idx="404">
                  <c:v>5.0544428461642761E-2</c:v>
                </c:pt>
                <c:pt idx="405">
                  <c:v>5.0598339301296667E-2</c:v>
                </c:pt>
                <c:pt idx="406">
                  <c:v>5.0668447505054573E-2</c:v>
                </c:pt>
                <c:pt idx="407">
                  <c:v>5.0697595315181386E-2</c:v>
                </c:pt>
                <c:pt idx="408">
                  <c:v>5.0700578270646217E-2</c:v>
                </c:pt>
                <c:pt idx="409">
                  <c:v>5.0705268731656393E-2</c:v>
                </c:pt>
                <c:pt idx="410">
                  <c:v>5.0791096255176728E-2</c:v>
                </c:pt>
                <c:pt idx="411">
                  <c:v>5.0806130739239112E-2</c:v>
                </c:pt>
                <c:pt idx="412">
                  <c:v>5.0824200994932248E-2</c:v>
                </c:pt>
                <c:pt idx="413">
                  <c:v>5.0829524242236086E-2</c:v>
                </c:pt>
                <c:pt idx="414">
                  <c:v>5.0844252021417978E-2</c:v>
                </c:pt>
                <c:pt idx="415">
                  <c:v>5.0846390994786675E-2</c:v>
                </c:pt>
                <c:pt idx="416">
                  <c:v>5.0859652299865679E-2</c:v>
                </c:pt>
                <c:pt idx="417">
                  <c:v>5.0874245813526835E-2</c:v>
                </c:pt>
                <c:pt idx="418">
                  <c:v>5.0877984154797454E-2</c:v>
                </c:pt>
                <c:pt idx="419">
                  <c:v>5.0879188771948095E-2</c:v>
                </c:pt>
                <c:pt idx="420">
                  <c:v>5.087999282057918E-2</c:v>
                </c:pt>
                <c:pt idx="421">
                  <c:v>5.0880812232616132E-2</c:v>
                </c:pt>
                <c:pt idx="422">
                  <c:v>5.0882833925407177E-2</c:v>
                </c:pt>
                <c:pt idx="423">
                  <c:v>5.0884754066514271E-2</c:v>
                </c:pt>
                <c:pt idx="424">
                  <c:v>5.0904169337027703E-2</c:v>
                </c:pt>
                <c:pt idx="425">
                  <c:v>5.0904901016593632E-2</c:v>
                </c:pt>
                <c:pt idx="426">
                  <c:v>5.0906094590518265E-2</c:v>
                </c:pt>
                <c:pt idx="427">
                  <c:v>5.0913604930686668E-2</c:v>
                </c:pt>
                <c:pt idx="428">
                  <c:v>5.0914757785493515E-2</c:v>
                </c:pt>
                <c:pt idx="429">
                  <c:v>5.0918319191698792E-2</c:v>
                </c:pt>
                <c:pt idx="430">
                  <c:v>5.0922513964611039E-2</c:v>
                </c:pt>
                <c:pt idx="431">
                  <c:v>5.0923719421037628E-2</c:v>
                </c:pt>
                <c:pt idx="432">
                  <c:v>5.0924524029840219E-2</c:v>
                </c:pt>
                <c:pt idx="433">
                  <c:v>5.0925344012768298E-2</c:v>
                </c:pt>
                <c:pt idx="434">
                  <c:v>5.0927479433805524E-2</c:v>
                </c:pt>
                <c:pt idx="435">
                  <c:v>5.0932566593419056E-2</c:v>
                </c:pt>
                <c:pt idx="436">
                  <c:v>5.0932923997417154E-2</c:v>
                </c:pt>
                <c:pt idx="437">
                  <c:v>5.0938660419967127E-2</c:v>
                </c:pt>
                <c:pt idx="438">
                  <c:v>5.0939383496413616E-2</c:v>
                </c:pt>
                <c:pt idx="439">
                  <c:v>5.0942668057534425E-2</c:v>
                </c:pt>
                <c:pt idx="440">
                  <c:v>5.0958159555252507E-2</c:v>
                </c:pt>
                <c:pt idx="441">
                  <c:v>5.0962877099992067E-2</c:v>
                </c:pt>
                <c:pt idx="442">
                  <c:v>5.0972708056480485E-2</c:v>
                </c:pt>
                <c:pt idx="443">
                  <c:v>5.0976452156283304E-2</c:v>
                </c:pt>
                <c:pt idx="444">
                  <c:v>5.0978463916151129E-2</c:v>
                </c:pt>
                <c:pt idx="445">
                  <c:v>5.0979284590370724E-2</c:v>
                </c:pt>
                <c:pt idx="446">
                  <c:v>5.0981309397255127E-2</c:v>
                </c:pt>
                <c:pt idx="447">
                  <c:v>5.0983232496004519E-2</c:v>
                </c:pt>
                <c:pt idx="448">
                  <c:v>5.1002677670499603E-2</c:v>
                </c:pt>
                <c:pt idx="449">
                  <c:v>5.1003410476947952E-2</c:v>
                </c:pt>
                <c:pt idx="450">
                  <c:v>5.101328242616273E-2</c:v>
                </c:pt>
                <c:pt idx="451">
                  <c:v>5.1021050549897876E-2</c:v>
                </c:pt>
                <c:pt idx="452">
                  <c:v>5.1022257862687166E-2</c:v>
                </c:pt>
                <c:pt idx="453">
                  <c:v>5.1023063710562318E-2</c:v>
                </c:pt>
                <c:pt idx="454">
                  <c:v>5.1023884956223522E-2</c:v>
                </c:pt>
                <c:pt idx="455">
                  <c:v>5.1024034487920561E-2</c:v>
                </c:pt>
                <c:pt idx="456">
                  <c:v>5.1037946059100205E-2</c:v>
                </c:pt>
                <c:pt idx="457">
                  <c:v>5.1041235677815502E-2</c:v>
                </c:pt>
                <c:pt idx="458">
                  <c:v>5.1047294323755425E-2</c:v>
                </c:pt>
                <c:pt idx="459">
                  <c:v>5.1048027640394997E-2</c:v>
                </c:pt>
                <c:pt idx="460">
                  <c:v>5.1049823840669424E-2</c:v>
                </c:pt>
                <c:pt idx="461">
                  <c:v>5.1055212141906031E-2</c:v>
                </c:pt>
                <c:pt idx="462">
                  <c:v>5.1056751028188664E-2</c:v>
                </c:pt>
                <c:pt idx="463">
                  <c:v>5.1057906462259869E-2</c:v>
                </c:pt>
                <c:pt idx="464">
                  <c:v>5.1061475836228998E-2</c:v>
                </c:pt>
                <c:pt idx="465">
                  <c:v>5.1066888146935094E-2</c:v>
                </c:pt>
                <c:pt idx="466">
                  <c:v>5.1071321928149331E-2</c:v>
                </c:pt>
                <c:pt idx="467">
                  <c:v>5.1081862569812155E-2</c:v>
                </c:pt>
                <c:pt idx="468">
                  <c:v>5.3782396342793498E-2</c:v>
                </c:pt>
                <c:pt idx="469">
                  <c:v>5.3941101234235185E-2</c:v>
                </c:pt>
                <c:pt idx="470">
                  <c:v>5.4257710483094086E-2</c:v>
                </c:pt>
                <c:pt idx="471">
                  <c:v>5.4397997609300142E-2</c:v>
                </c:pt>
                <c:pt idx="472">
                  <c:v>5.4424906909653403E-2</c:v>
                </c:pt>
                <c:pt idx="473">
                  <c:v>5.4673690217547269E-2</c:v>
                </c:pt>
                <c:pt idx="474">
                  <c:v>5.5184677271077155E-2</c:v>
                </c:pt>
                <c:pt idx="475">
                  <c:v>5.519166996817286E-2</c:v>
                </c:pt>
                <c:pt idx="476">
                  <c:v>5.5192784459114942E-2</c:v>
                </c:pt>
                <c:pt idx="477">
                  <c:v>5.5194876449067364E-2</c:v>
                </c:pt>
                <c:pt idx="478">
                  <c:v>5.5195519817255463E-2</c:v>
                </c:pt>
                <c:pt idx="479">
                  <c:v>5.519586087951598E-2</c:v>
                </c:pt>
                <c:pt idx="480">
                  <c:v>5.5198185439710529E-2</c:v>
                </c:pt>
                <c:pt idx="481">
                  <c:v>5.5198625077907959E-2</c:v>
                </c:pt>
                <c:pt idx="482">
                  <c:v>5.5198653241584149E-2</c:v>
                </c:pt>
                <c:pt idx="483">
                  <c:v>5.520247581268907E-2</c:v>
                </c:pt>
                <c:pt idx="484">
                  <c:v>5.5202842632509762E-2</c:v>
                </c:pt>
                <c:pt idx="485">
                  <c:v>5.5206485151079981E-2</c:v>
                </c:pt>
                <c:pt idx="486">
                  <c:v>5.5230309237692773E-2</c:v>
                </c:pt>
                <c:pt idx="487">
                  <c:v>5.5235351875543966E-2</c:v>
                </c:pt>
                <c:pt idx="488">
                  <c:v>5.523892202107903E-2</c:v>
                </c:pt>
                <c:pt idx="489">
                  <c:v>5.5240283333332654E-2</c:v>
                </c:pt>
                <c:pt idx="490">
                  <c:v>5.5243361844738513E-2</c:v>
                </c:pt>
                <c:pt idx="491">
                  <c:v>5.5245687984881178E-2</c:v>
                </c:pt>
                <c:pt idx="492">
                  <c:v>5.5246156104732429E-2</c:v>
                </c:pt>
                <c:pt idx="493">
                  <c:v>5.524998127390366E-2</c:v>
                </c:pt>
                <c:pt idx="494">
                  <c:v>5.5250348343024926E-2</c:v>
                </c:pt>
                <c:pt idx="495">
                  <c:v>5.5252372584895369E-2</c:v>
                </c:pt>
                <c:pt idx="496">
                  <c:v>5.5253369273469917E-2</c:v>
                </c:pt>
                <c:pt idx="497">
                  <c:v>5.52562635726081E-2</c:v>
                </c:pt>
                <c:pt idx="498">
                  <c:v>5.5263990837064361E-2</c:v>
                </c:pt>
                <c:pt idx="499">
                  <c:v>5.5264082919671297E-2</c:v>
                </c:pt>
                <c:pt idx="500">
                  <c:v>5.5267304230275691E-2</c:v>
                </c:pt>
                <c:pt idx="501">
                  <c:v>5.5268150256267176E-2</c:v>
                </c:pt>
                <c:pt idx="502">
                  <c:v>5.5275145279379115E-2</c:v>
                </c:pt>
                <c:pt idx="503">
                  <c:v>5.5284089057270697E-2</c:v>
                </c:pt>
                <c:pt idx="504">
                  <c:v>5.5284681024087179E-2</c:v>
                </c:pt>
                <c:pt idx="505">
                  <c:v>5.5287814488106185E-2</c:v>
                </c:pt>
                <c:pt idx="506">
                  <c:v>5.529609637081679E-2</c:v>
                </c:pt>
                <c:pt idx="507">
                  <c:v>5.5296700654814478E-2</c:v>
                </c:pt>
                <c:pt idx="508">
                  <c:v>5.5297519018392506E-2</c:v>
                </c:pt>
                <c:pt idx="509">
                  <c:v>5.5297816820551716E-2</c:v>
                </c:pt>
                <c:pt idx="510">
                  <c:v>5.5297886336917193E-2</c:v>
                </c:pt>
                <c:pt idx="511">
                  <c:v>5.529991195421919E-2</c:v>
                </c:pt>
                <c:pt idx="512">
                  <c:v>5.5300897863994364E-2</c:v>
                </c:pt>
                <c:pt idx="513">
                  <c:v>5.530322591733329E-2</c:v>
                </c:pt>
                <c:pt idx="514">
                  <c:v>5.5303666216169875E-2</c:v>
                </c:pt>
                <c:pt idx="515">
                  <c:v>5.5303694422159516E-2</c:v>
                </c:pt>
                <c:pt idx="516">
                  <c:v>5.53075227373694E-2</c:v>
                </c:pt>
                <c:pt idx="517">
                  <c:v>5.5307890108402126E-2</c:v>
                </c:pt>
                <c:pt idx="518">
                  <c:v>5.5311538100379892E-2</c:v>
                </c:pt>
                <c:pt idx="519">
                  <c:v>5.5312261474621503E-2</c:v>
                </c:pt>
                <c:pt idx="520">
                  <c:v>5.5329022607069026E-2</c:v>
                </c:pt>
                <c:pt idx="521">
                  <c:v>5.5331649975066767E-2</c:v>
                </c:pt>
                <c:pt idx="522">
                  <c:v>5.533254524361194E-2</c:v>
                </c:pt>
                <c:pt idx="523">
                  <c:v>5.5335397983360297E-2</c:v>
                </c:pt>
                <c:pt idx="524">
                  <c:v>5.5345387063942861E-2</c:v>
                </c:pt>
                <c:pt idx="525">
                  <c:v>5.534748362080745E-2</c:v>
                </c:pt>
                <c:pt idx="526">
                  <c:v>5.534812839349542E-2</c:v>
                </c:pt>
                <c:pt idx="527">
                  <c:v>5.5348175241596277E-2</c:v>
                </c:pt>
                <c:pt idx="528">
                  <c:v>5.5348470200297845E-2</c:v>
                </c:pt>
                <c:pt idx="529">
                  <c:v>5.5350799835025825E-2</c:v>
                </c:pt>
                <c:pt idx="530">
                  <c:v>5.5351268658119977E-2</c:v>
                </c:pt>
                <c:pt idx="531">
                  <c:v>5.5355099573765734E-2</c:v>
                </c:pt>
                <c:pt idx="532">
                  <c:v>5.5355467194326435E-2</c:v>
                </c:pt>
                <c:pt idx="533">
                  <c:v>5.5358492662950121E-2</c:v>
                </c:pt>
                <c:pt idx="534">
                  <c:v>5.5359117664215196E-2</c:v>
                </c:pt>
                <c:pt idx="535">
                  <c:v>5.5369130182136912E-2</c:v>
                </c:pt>
                <c:pt idx="536">
                  <c:v>5.5369222403065868E-2</c:v>
                </c:pt>
                <c:pt idx="537">
                  <c:v>5.5374232182892523E-2</c:v>
                </c:pt>
                <c:pt idx="538">
                  <c:v>5.5380301379496025E-2</c:v>
                </c:pt>
                <c:pt idx="539">
                  <c:v>5.539162533401501E-2</c:v>
                </c:pt>
                <c:pt idx="540">
                  <c:v>5.5392989617328359E-2</c:v>
                </c:pt>
                <c:pt idx="541">
                  <c:v>5.5394002862330427E-2</c:v>
                </c:pt>
                <c:pt idx="542">
                  <c:v>5.5397142043539196E-2</c:v>
                </c:pt>
                <c:pt idx="543">
                  <c:v>5.5398875205720399E-2</c:v>
                </c:pt>
                <c:pt idx="544">
                  <c:v>5.5402708722873797E-2</c:v>
                </c:pt>
                <c:pt idx="545">
                  <c:v>5.5403076593065509E-2</c:v>
                </c:pt>
                <c:pt idx="546">
                  <c:v>5.5405105252533685E-2</c:v>
                </c:pt>
                <c:pt idx="547">
                  <c:v>5.5408424192652378E-2</c:v>
                </c:pt>
                <c:pt idx="548">
                  <c:v>5.541674885874788E-2</c:v>
                </c:pt>
                <c:pt idx="549">
                  <c:v>5.5420069482349718E-2</c:v>
                </c:pt>
                <c:pt idx="550">
                  <c:v>5.5420917354490812E-2</c:v>
                </c:pt>
                <c:pt idx="551">
                  <c:v>5.5436890934590692E-2</c:v>
                </c:pt>
                <c:pt idx="552">
                  <c:v>5.7057088463670393E-2</c:v>
                </c:pt>
                <c:pt idx="553">
                  <c:v>5.7059502118689959E-2</c:v>
                </c:pt>
                <c:pt idx="554">
                  <c:v>5.7059502118696037E-2</c:v>
                </c:pt>
                <c:pt idx="555">
                  <c:v>5.7059502118696037E-2</c:v>
                </c:pt>
                <c:pt idx="556">
                  <c:v>5.7059502118696037E-2</c:v>
                </c:pt>
                <c:pt idx="557">
                  <c:v>5.7059502118705321E-2</c:v>
                </c:pt>
                <c:pt idx="558">
                  <c:v>5.7059502118720642E-2</c:v>
                </c:pt>
                <c:pt idx="559">
                  <c:v>5.706003058147744E-2</c:v>
                </c:pt>
                <c:pt idx="560">
                  <c:v>5.7060030581486669E-2</c:v>
                </c:pt>
                <c:pt idx="561">
                  <c:v>5.7060030581501997E-2</c:v>
                </c:pt>
                <c:pt idx="562">
                  <c:v>5.7070336375865637E-2</c:v>
                </c:pt>
                <c:pt idx="563">
                  <c:v>5.7070336375890221E-2</c:v>
                </c:pt>
                <c:pt idx="564">
                  <c:v>5.7073858106682952E-2</c:v>
                </c:pt>
                <c:pt idx="565">
                  <c:v>5.7075215161643579E-2</c:v>
                </c:pt>
                <c:pt idx="566">
                  <c:v>5.7077329494117063E-2</c:v>
                </c:pt>
                <c:pt idx="567">
                  <c:v>5.7077329494117063E-2</c:v>
                </c:pt>
                <c:pt idx="568">
                  <c:v>5.7077329494135576E-2</c:v>
                </c:pt>
                <c:pt idx="569">
                  <c:v>5.7079215216723808E-2</c:v>
                </c:pt>
                <c:pt idx="570">
                  <c:v>5.7079215216723808E-2</c:v>
                </c:pt>
                <c:pt idx="571">
                  <c:v>5.7079215216723808E-2</c:v>
                </c:pt>
                <c:pt idx="572">
                  <c:v>5.7079215216733037E-2</c:v>
                </c:pt>
                <c:pt idx="573">
                  <c:v>5.7079215216748386E-2</c:v>
                </c:pt>
                <c:pt idx="574">
                  <c:v>5.7079215216772956E-2</c:v>
                </c:pt>
                <c:pt idx="575">
                  <c:v>5.7081629608614549E-2</c:v>
                </c:pt>
                <c:pt idx="576">
                  <c:v>5.7081629608614549E-2</c:v>
                </c:pt>
                <c:pt idx="577">
                  <c:v>5.7088995060916192E-2</c:v>
                </c:pt>
                <c:pt idx="578">
                  <c:v>5.7091602851280031E-2</c:v>
                </c:pt>
                <c:pt idx="579">
                  <c:v>5.7097876186824839E-2</c:v>
                </c:pt>
                <c:pt idx="580">
                  <c:v>5.7100335867275469E-2</c:v>
                </c:pt>
                <c:pt idx="581">
                  <c:v>5.7100819960184325E-2</c:v>
                </c:pt>
                <c:pt idx="582">
                  <c:v>5.7100819960196725E-2</c:v>
                </c:pt>
                <c:pt idx="583">
                  <c:v>5.7100819960215238E-2</c:v>
                </c:pt>
                <c:pt idx="584">
                  <c:v>5.7121902222712684E-2</c:v>
                </c:pt>
                <c:pt idx="585">
                  <c:v>5.7133763427168485E-2</c:v>
                </c:pt>
                <c:pt idx="586">
                  <c:v>5.7141504539090192E-2</c:v>
                </c:pt>
                <c:pt idx="587">
                  <c:v>5.7162298346615487E-2</c:v>
                </c:pt>
                <c:pt idx="588">
                  <c:v>5.7170060402742785E-2</c:v>
                </c:pt>
                <c:pt idx="589">
                  <c:v>5.7177920758234767E-2</c:v>
                </c:pt>
                <c:pt idx="590">
                  <c:v>5.7185587326063478E-2</c:v>
                </c:pt>
                <c:pt idx="591">
                  <c:v>5.7250128482524441E-2</c:v>
                </c:pt>
                <c:pt idx="592">
                  <c:v>5.7271028484866232E-2</c:v>
                </c:pt>
                <c:pt idx="593">
                  <c:v>5.7291266333373905E-2</c:v>
                </c:pt>
                <c:pt idx="594">
                  <c:v>5.7291796484853198E-2</c:v>
                </c:pt>
                <c:pt idx="595">
                  <c:v>5.7291796484853198E-2</c:v>
                </c:pt>
                <c:pt idx="596">
                  <c:v>5.7291796484859325E-2</c:v>
                </c:pt>
                <c:pt idx="597">
                  <c:v>5.7291796484859325E-2</c:v>
                </c:pt>
                <c:pt idx="598">
                  <c:v>5.7294018460139658E-2</c:v>
                </c:pt>
                <c:pt idx="599">
                  <c:v>5.7296639498040883E-2</c:v>
                </c:pt>
                <c:pt idx="600">
                  <c:v>5.7296639498040883E-2</c:v>
                </c:pt>
                <c:pt idx="601">
                  <c:v>5.7296639498040883E-2</c:v>
                </c:pt>
                <c:pt idx="602">
                  <c:v>5.7296639498047225E-2</c:v>
                </c:pt>
                <c:pt idx="603">
                  <c:v>5.7296639498047225E-2</c:v>
                </c:pt>
                <c:pt idx="604">
                  <c:v>5.7296639498047225E-2</c:v>
                </c:pt>
                <c:pt idx="605">
                  <c:v>5.7296639498047225E-2</c:v>
                </c:pt>
                <c:pt idx="606">
                  <c:v>5.7296639498047225E-2</c:v>
                </c:pt>
                <c:pt idx="607">
                  <c:v>5.729663949807192E-2</c:v>
                </c:pt>
                <c:pt idx="608">
                  <c:v>5.7297169688689295E-2</c:v>
                </c:pt>
                <c:pt idx="609">
                  <c:v>5.7297169688689295E-2</c:v>
                </c:pt>
                <c:pt idx="610">
                  <c:v>5.7297169688695415E-2</c:v>
                </c:pt>
                <c:pt idx="611">
                  <c:v>5.7299713481661144E-2</c:v>
                </c:pt>
                <c:pt idx="612">
                  <c:v>5.7302013059298829E-2</c:v>
                </c:pt>
                <c:pt idx="613">
                  <c:v>5.7302013059311006E-2</c:v>
                </c:pt>
                <c:pt idx="614">
                  <c:v>5.7302543289068419E-2</c:v>
                </c:pt>
                <c:pt idx="615">
                  <c:v>5.7302543289068419E-2</c:v>
                </c:pt>
                <c:pt idx="616">
                  <c:v>5.7302543289068419E-2</c:v>
                </c:pt>
                <c:pt idx="617">
                  <c:v>5.730254328909308E-2</c:v>
                </c:pt>
                <c:pt idx="618">
                  <c:v>5.730254328909308E-2</c:v>
                </c:pt>
                <c:pt idx="619">
                  <c:v>5.7303073522698894E-2</c:v>
                </c:pt>
                <c:pt idx="620">
                  <c:v>5.7303073522698894E-2</c:v>
                </c:pt>
                <c:pt idx="621">
                  <c:v>5.7303073522698894E-2</c:v>
                </c:pt>
                <c:pt idx="622">
                  <c:v>5.7303073522698894E-2</c:v>
                </c:pt>
                <c:pt idx="623">
                  <c:v>5.7303073522698894E-2</c:v>
                </c:pt>
                <c:pt idx="624">
                  <c:v>5.7303073522717442E-2</c:v>
                </c:pt>
                <c:pt idx="625">
                  <c:v>5.7303073522717442E-2</c:v>
                </c:pt>
                <c:pt idx="626">
                  <c:v>5.7303073522717442E-2</c:v>
                </c:pt>
                <c:pt idx="627">
                  <c:v>5.7303073522736017E-2</c:v>
                </c:pt>
                <c:pt idx="628">
                  <c:v>5.7303073522736017E-2</c:v>
                </c:pt>
                <c:pt idx="629">
                  <c:v>5.7307509178110512E-2</c:v>
                </c:pt>
                <c:pt idx="630">
                  <c:v>5.7307509178119768E-2</c:v>
                </c:pt>
                <c:pt idx="631">
                  <c:v>5.7307509178122697E-2</c:v>
                </c:pt>
                <c:pt idx="632">
                  <c:v>5.7312883541524598E-2</c:v>
                </c:pt>
                <c:pt idx="633">
                  <c:v>5.7312934220028214E-2</c:v>
                </c:pt>
                <c:pt idx="634">
                  <c:v>5.7313413850444188E-2</c:v>
                </c:pt>
                <c:pt idx="635">
                  <c:v>5.7313413850444188E-2</c:v>
                </c:pt>
                <c:pt idx="636">
                  <c:v>5.7313413850468856E-2</c:v>
                </c:pt>
                <c:pt idx="637">
                  <c:v>5.7313944163237318E-2</c:v>
                </c:pt>
                <c:pt idx="638">
                  <c:v>5.7319369684431104E-2</c:v>
                </c:pt>
                <c:pt idx="639">
                  <c:v>5.7319369684437467E-2</c:v>
                </c:pt>
                <c:pt idx="640">
                  <c:v>5.7319369684446779E-2</c:v>
                </c:pt>
                <c:pt idx="641">
                  <c:v>5.7319369684458971E-2</c:v>
                </c:pt>
                <c:pt idx="642">
                  <c:v>5.7319369684480696E-2</c:v>
                </c:pt>
                <c:pt idx="643">
                  <c:v>5.7321783824280534E-2</c:v>
                </c:pt>
                <c:pt idx="644">
                  <c:v>5.7321792067753917E-2</c:v>
                </c:pt>
                <c:pt idx="645">
                  <c:v>5.7321792067761584E-2</c:v>
                </c:pt>
                <c:pt idx="646">
                  <c:v>5.7321792067772472E-2</c:v>
                </c:pt>
                <c:pt idx="647">
                  <c:v>5.7321792067791033E-2</c:v>
                </c:pt>
                <c:pt idx="648">
                  <c:v>5.7326637076062559E-2</c:v>
                </c:pt>
                <c:pt idx="649">
                  <c:v>5.7326637076062559E-2</c:v>
                </c:pt>
                <c:pt idx="650">
                  <c:v>5.7326637076062559E-2</c:v>
                </c:pt>
                <c:pt idx="651">
                  <c:v>5.7326637076062559E-2</c:v>
                </c:pt>
                <c:pt idx="652">
                  <c:v>5.7326637076062559E-2</c:v>
                </c:pt>
                <c:pt idx="653">
                  <c:v>5.7326637076075021E-2</c:v>
                </c:pt>
                <c:pt idx="654">
                  <c:v>5.7326637076075021E-2</c:v>
                </c:pt>
                <c:pt idx="655">
                  <c:v>5.7326637076075021E-2</c:v>
                </c:pt>
                <c:pt idx="656">
                  <c:v>5.7329059701026926E-2</c:v>
                </c:pt>
                <c:pt idx="657">
                  <c:v>5.7329059701051593E-2</c:v>
                </c:pt>
                <c:pt idx="658">
                  <c:v>5.7329059701051593E-2</c:v>
                </c:pt>
                <c:pt idx="659">
                  <c:v>5.7329059701051593E-2</c:v>
                </c:pt>
                <c:pt idx="660">
                  <c:v>5.7329590127737778E-2</c:v>
                </c:pt>
                <c:pt idx="661">
                  <c:v>5.7329590127737778E-2</c:v>
                </c:pt>
                <c:pt idx="662">
                  <c:v>5.7329590127740956E-2</c:v>
                </c:pt>
                <c:pt idx="663">
                  <c:v>5.7329590127747056E-2</c:v>
                </c:pt>
                <c:pt idx="664">
                  <c:v>5.7329590127747056E-2</c:v>
                </c:pt>
                <c:pt idx="665">
                  <c:v>5.732959012775634E-2</c:v>
                </c:pt>
                <c:pt idx="666">
                  <c:v>5.732959012775634E-2</c:v>
                </c:pt>
                <c:pt idx="667">
                  <c:v>5.732959012775634E-2</c:v>
                </c:pt>
                <c:pt idx="668">
                  <c:v>5.7330120558298052E-2</c:v>
                </c:pt>
                <c:pt idx="669">
                  <c:v>5.7330120558298052E-2</c:v>
                </c:pt>
                <c:pt idx="670">
                  <c:v>5.7330120558298052E-2</c:v>
                </c:pt>
                <c:pt idx="671">
                  <c:v>5.7330120558298052E-2</c:v>
                </c:pt>
                <c:pt idx="672">
                  <c:v>5.7330120558298052E-2</c:v>
                </c:pt>
                <c:pt idx="673">
                  <c:v>5.7330120558322727E-2</c:v>
                </c:pt>
                <c:pt idx="674">
                  <c:v>5.7330120558322727E-2</c:v>
                </c:pt>
                <c:pt idx="675">
                  <c:v>5.7332135053247975E-2</c:v>
                </c:pt>
                <c:pt idx="676">
                  <c:v>5.7334259638088317E-2</c:v>
                </c:pt>
                <c:pt idx="677">
                  <c:v>5.7340464726222957E-2</c:v>
                </c:pt>
                <c:pt idx="678">
                  <c:v>5.7340873018769681E-2</c:v>
                </c:pt>
                <c:pt idx="679">
                  <c:v>5.7342938510344776E-2</c:v>
                </c:pt>
                <c:pt idx="680">
                  <c:v>5.7343999569668042E-2</c:v>
                </c:pt>
                <c:pt idx="681">
                  <c:v>5.7351463182433914E-2</c:v>
                </c:pt>
                <c:pt idx="682">
                  <c:v>5.7355763744336687E-2</c:v>
                </c:pt>
                <c:pt idx="683">
                  <c:v>5.7356647010598449E-2</c:v>
                </c:pt>
                <c:pt idx="684">
                  <c:v>5.7356647010611446E-2</c:v>
                </c:pt>
                <c:pt idx="685">
                  <c:v>5.7356647010611446E-2</c:v>
                </c:pt>
                <c:pt idx="686">
                  <c:v>5.7356647010611446E-2</c:v>
                </c:pt>
                <c:pt idx="687">
                  <c:v>5.7361688128120036E-2</c:v>
                </c:pt>
                <c:pt idx="688">
                  <c:v>5.7364347102790848E-2</c:v>
                </c:pt>
                <c:pt idx="689">
                  <c:v>5.7364383534718566E-2</c:v>
                </c:pt>
                <c:pt idx="690">
                  <c:v>5.737117979678872E-2</c:v>
                </c:pt>
                <c:pt idx="691">
                  <c:v>5.7372035677313228E-2</c:v>
                </c:pt>
                <c:pt idx="692">
                  <c:v>5.7377502402567025E-2</c:v>
                </c:pt>
                <c:pt idx="693">
                  <c:v>5.7384244764433712E-2</c:v>
                </c:pt>
                <c:pt idx="694">
                  <c:v>5.7411852964882763E-2</c:v>
                </c:pt>
                <c:pt idx="695">
                  <c:v>5.7466168897577011E-2</c:v>
                </c:pt>
                <c:pt idx="696">
                  <c:v>5.7469668561463107E-2</c:v>
                </c:pt>
                <c:pt idx="697">
                  <c:v>5.7517916122055313E-2</c:v>
                </c:pt>
                <c:pt idx="698">
                  <c:v>5.7538630394109155E-2</c:v>
                </c:pt>
                <c:pt idx="699">
                  <c:v>5.754557489887676E-2</c:v>
                </c:pt>
                <c:pt idx="700">
                  <c:v>5.7614731985155224E-2</c:v>
                </c:pt>
                <c:pt idx="701">
                  <c:v>5.7868175046741417E-2</c:v>
                </c:pt>
                <c:pt idx="702">
                  <c:v>5.796025911626794E-2</c:v>
                </c:pt>
                <c:pt idx="703">
                  <c:v>5.798862021045318E-2</c:v>
                </c:pt>
                <c:pt idx="704">
                  <c:v>5.8009355787224617E-2</c:v>
                </c:pt>
                <c:pt idx="705">
                  <c:v>5.8164188889277428E-2</c:v>
                </c:pt>
                <c:pt idx="706">
                  <c:v>5.8935372853498015E-2</c:v>
                </c:pt>
                <c:pt idx="707">
                  <c:v>5.9213481909695408E-2</c:v>
                </c:pt>
                <c:pt idx="708">
                  <c:v>5.950734411317516E-2</c:v>
                </c:pt>
                <c:pt idx="709">
                  <c:v>5.9730721780692331E-2</c:v>
                </c:pt>
                <c:pt idx="710">
                  <c:v>5.976807003557269E-2</c:v>
                </c:pt>
                <c:pt idx="711">
                  <c:v>5.9815341178844704E-2</c:v>
                </c:pt>
                <c:pt idx="712">
                  <c:v>5.982267273101053E-2</c:v>
                </c:pt>
                <c:pt idx="713">
                  <c:v>5.9823285180725279E-2</c:v>
                </c:pt>
                <c:pt idx="714">
                  <c:v>5.9826537530075115E-2</c:v>
                </c:pt>
                <c:pt idx="715">
                  <c:v>5.9837180248828545E-2</c:v>
                </c:pt>
                <c:pt idx="716">
                  <c:v>5.9847031261436014E-2</c:v>
                </c:pt>
                <c:pt idx="717">
                  <c:v>5.985799712826001E-2</c:v>
                </c:pt>
                <c:pt idx="718">
                  <c:v>5.9873278471810336E-2</c:v>
                </c:pt>
                <c:pt idx="719">
                  <c:v>5.9887795601593248E-2</c:v>
                </c:pt>
                <c:pt idx="720">
                  <c:v>5.9923917738112613E-2</c:v>
                </c:pt>
                <c:pt idx="721">
                  <c:v>5.9938444483596448E-2</c:v>
                </c:pt>
                <c:pt idx="722">
                  <c:v>5.9949102791746957E-2</c:v>
                </c:pt>
                <c:pt idx="723">
                  <c:v>5.9958968233277052E-2</c:v>
                </c:pt>
                <c:pt idx="724">
                  <c:v>5.9985253884537612E-2</c:v>
                </c:pt>
                <c:pt idx="725">
                  <c:v>5.999979227332089E-2</c:v>
                </c:pt>
                <c:pt idx="726">
                  <c:v>6.0005847916804272E-2</c:v>
                </c:pt>
                <c:pt idx="727">
                  <c:v>6.0009664246778061E-2</c:v>
                </c:pt>
                <c:pt idx="728">
                  <c:v>6.0016961718761051E-2</c:v>
                </c:pt>
                <c:pt idx="729">
                  <c:v>6.0035967300185296E-2</c:v>
                </c:pt>
                <c:pt idx="730">
                  <c:v>6.00505153129244E-2</c:v>
                </c:pt>
                <c:pt idx="731">
                  <c:v>6.0119442235177754E-2</c:v>
                </c:pt>
                <c:pt idx="732">
                  <c:v>6.0186374143725546E-2</c:v>
                </c:pt>
                <c:pt idx="733">
                  <c:v>6.0195633832432545E-2</c:v>
                </c:pt>
                <c:pt idx="734">
                  <c:v>6.0319653096444853E-2</c:v>
                </c:pt>
                <c:pt idx="735">
                  <c:v>6.0867514544640788E-2</c:v>
                </c:pt>
                <c:pt idx="736">
                  <c:v>6.103175373597295E-2</c:v>
                </c:pt>
                <c:pt idx="737">
                  <c:v>6.1495320438316167E-2</c:v>
                </c:pt>
                <c:pt idx="738">
                  <c:v>6.1535360633968215E-2</c:v>
                </c:pt>
                <c:pt idx="739">
                  <c:v>6.1549061241011067E-2</c:v>
                </c:pt>
                <c:pt idx="740">
                  <c:v>6.1667102457522827E-2</c:v>
                </c:pt>
                <c:pt idx="741">
                  <c:v>6.1794495378958529E-2</c:v>
                </c:pt>
                <c:pt idx="742">
                  <c:v>6.1849655284641515E-2</c:v>
                </c:pt>
                <c:pt idx="743">
                  <c:v>6.1876574061972847E-2</c:v>
                </c:pt>
                <c:pt idx="744">
                  <c:v>6.1942927311893839E-2</c:v>
                </c:pt>
                <c:pt idx="745">
                  <c:v>6.2037749801761105E-2</c:v>
                </c:pt>
                <c:pt idx="746">
                  <c:v>6.2048927636774096E-2</c:v>
                </c:pt>
                <c:pt idx="747">
                  <c:v>6.2087692381869286E-2</c:v>
                </c:pt>
                <c:pt idx="748">
                  <c:v>6.2094490315108004E-2</c:v>
                </c:pt>
                <c:pt idx="749">
                  <c:v>6.3017040097132521E-2</c:v>
                </c:pt>
                <c:pt idx="750">
                  <c:v>6.3743923563209792E-2</c:v>
                </c:pt>
                <c:pt idx="751">
                  <c:v>6.4405895069329436E-2</c:v>
                </c:pt>
                <c:pt idx="752">
                  <c:v>6.4732115959187486E-2</c:v>
                </c:pt>
                <c:pt idx="753">
                  <c:v>6.4735619085260307E-2</c:v>
                </c:pt>
                <c:pt idx="754">
                  <c:v>6.4739329181842636E-2</c:v>
                </c:pt>
                <c:pt idx="755">
                  <c:v>6.4745692918910872E-2</c:v>
                </c:pt>
                <c:pt idx="756">
                  <c:v>6.4746936987662984E-2</c:v>
                </c:pt>
                <c:pt idx="757">
                  <c:v>6.4785932273342201E-2</c:v>
                </c:pt>
                <c:pt idx="758">
                  <c:v>6.4789437660723745E-2</c:v>
                </c:pt>
                <c:pt idx="759">
                  <c:v>6.4800762868681902E-2</c:v>
                </c:pt>
                <c:pt idx="760">
                  <c:v>6.4850502919916342E-2</c:v>
                </c:pt>
                <c:pt idx="761">
                  <c:v>6.4851115362223655E-2</c:v>
                </c:pt>
                <c:pt idx="762">
                  <c:v>6.4852014637525462E-2</c:v>
                </c:pt>
                <c:pt idx="763">
                  <c:v>6.4854623487684768E-2</c:v>
                </c:pt>
                <c:pt idx="764">
                  <c:v>6.4854686990856586E-2</c:v>
                </c:pt>
                <c:pt idx="765">
                  <c:v>6.4864711697428967E-2</c:v>
                </c:pt>
                <c:pt idx="766">
                  <c:v>6.4878871321524478E-2</c:v>
                </c:pt>
                <c:pt idx="767">
                  <c:v>6.4905008468734135E-2</c:v>
                </c:pt>
                <c:pt idx="768">
                  <c:v>6.4908518857325306E-2</c:v>
                </c:pt>
                <c:pt idx="769">
                  <c:v>6.491223664536272E-2</c:v>
                </c:pt>
                <c:pt idx="770">
                  <c:v>6.491986022256914E-2</c:v>
                </c:pt>
                <c:pt idx="771">
                  <c:v>6.4969671224931691E-2</c:v>
                </c:pt>
                <c:pt idx="772">
                  <c:v>6.4970284540721596E-2</c:v>
                </c:pt>
                <c:pt idx="773">
                  <c:v>6.4973797669595823E-2</c:v>
                </c:pt>
                <c:pt idx="774">
                  <c:v>6.4986524027592876E-2</c:v>
                </c:pt>
                <c:pt idx="775">
                  <c:v>6.4986633259742951E-2</c:v>
                </c:pt>
                <c:pt idx="776">
                  <c:v>6.5015217027730651E-2</c:v>
                </c:pt>
                <c:pt idx="777">
                  <c:v>6.5707051391802704E-2</c:v>
                </c:pt>
                <c:pt idx="778">
                  <c:v>6.6179106401194482E-2</c:v>
                </c:pt>
                <c:pt idx="779">
                  <c:v>6.6556782267806425E-2</c:v>
                </c:pt>
                <c:pt idx="780">
                  <c:v>6.9050001926967183E-2</c:v>
                </c:pt>
                <c:pt idx="781">
                  <c:v>6.933599975554626E-2</c:v>
                </c:pt>
                <c:pt idx="782">
                  <c:v>6.9338597566577301E-2</c:v>
                </c:pt>
                <c:pt idx="783">
                  <c:v>6.9347521353309488E-2</c:v>
                </c:pt>
                <c:pt idx="784">
                  <c:v>6.9348136523770768E-2</c:v>
                </c:pt>
                <c:pt idx="785">
                  <c:v>6.934860997646454E-2</c:v>
                </c:pt>
                <c:pt idx="786">
                  <c:v>6.935270896788838E-2</c:v>
                </c:pt>
                <c:pt idx="787">
                  <c:v>6.9352708967960058E-2</c:v>
                </c:pt>
                <c:pt idx="788">
                  <c:v>6.9356134122445665E-2</c:v>
                </c:pt>
                <c:pt idx="789">
                  <c:v>6.9356134122467161E-2</c:v>
                </c:pt>
                <c:pt idx="790">
                  <c:v>6.9356134122502855E-2</c:v>
                </c:pt>
                <c:pt idx="791">
                  <c:v>6.9368605410349352E-2</c:v>
                </c:pt>
                <c:pt idx="792">
                  <c:v>6.9368605410349352E-2</c:v>
                </c:pt>
                <c:pt idx="793">
                  <c:v>6.9375657629923523E-2</c:v>
                </c:pt>
                <c:pt idx="794">
                  <c:v>6.9375657629923523E-2</c:v>
                </c:pt>
                <c:pt idx="795">
                  <c:v>6.9376272992626234E-2</c:v>
                </c:pt>
                <c:pt idx="796">
                  <c:v>6.9377935857788092E-2</c:v>
                </c:pt>
                <c:pt idx="797">
                  <c:v>6.9391493554088912E-2</c:v>
                </c:pt>
                <c:pt idx="798">
                  <c:v>6.9398062271877087E-2</c:v>
                </c:pt>
                <c:pt idx="799">
                  <c:v>6.9408094338099816E-2</c:v>
                </c:pt>
                <c:pt idx="800">
                  <c:v>6.9417604302370636E-2</c:v>
                </c:pt>
                <c:pt idx="801">
                  <c:v>6.9423153199966378E-2</c:v>
                </c:pt>
                <c:pt idx="802">
                  <c:v>6.9423843986533146E-2</c:v>
                </c:pt>
                <c:pt idx="803">
                  <c:v>6.9431455813365087E-2</c:v>
                </c:pt>
                <c:pt idx="804">
                  <c:v>6.9465291295347911E-2</c:v>
                </c:pt>
                <c:pt idx="805">
                  <c:v>6.9469167413493807E-2</c:v>
                </c:pt>
                <c:pt idx="806">
                  <c:v>6.9493933280144429E-2</c:v>
                </c:pt>
                <c:pt idx="807">
                  <c:v>6.9535320489889141E-2</c:v>
                </c:pt>
                <c:pt idx="808">
                  <c:v>6.9535839311163444E-2</c:v>
                </c:pt>
                <c:pt idx="809">
                  <c:v>6.960414534270537E-2</c:v>
                </c:pt>
                <c:pt idx="810">
                  <c:v>6.9616033954920706E-2</c:v>
                </c:pt>
                <c:pt idx="811">
                  <c:v>6.9618235077860136E-2</c:v>
                </c:pt>
                <c:pt idx="812">
                  <c:v>6.961885209684042E-2</c:v>
                </c:pt>
                <c:pt idx="813">
                  <c:v>6.961885209684042E-2</c:v>
                </c:pt>
                <c:pt idx="814">
                  <c:v>6.961885209684042E-2</c:v>
                </c:pt>
                <c:pt idx="815">
                  <c:v>6.961885209684042E-2</c:v>
                </c:pt>
                <c:pt idx="816">
                  <c:v>6.9618852096847483E-2</c:v>
                </c:pt>
                <c:pt idx="817">
                  <c:v>6.9618852096854617E-2</c:v>
                </c:pt>
                <c:pt idx="818">
                  <c:v>6.9618852096869119E-2</c:v>
                </c:pt>
                <c:pt idx="819">
                  <c:v>6.9618852096869119E-2</c:v>
                </c:pt>
                <c:pt idx="820">
                  <c:v>6.9618852096869119E-2</c:v>
                </c:pt>
                <c:pt idx="821">
                  <c:v>6.9619469120030933E-2</c:v>
                </c:pt>
                <c:pt idx="822">
                  <c:v>6.9624630800162346E-2</c:v>
                </c:pt>
                <c:pt idx="823">
                  <c:v>6.9624630800191073E-2</c:v>
                </c:pt>
                <c:pt idx="824">
                  <c:v>6.9632119023599184E-2</c:v>
                </c:pt>
                <c:pt idx="825">
                  <c:v>6.9632119023599184E-2</c:v>
                </c:pt>
                <c:pt idx="826">
                  <c:v>6.9632119023615227E-2</c:v>
                </c:pt>
                <c:pt idx="827">
                  <c:v>6.9632119023642358E-2</c:v>
                </c:pt>
                <c:pt idx="828">
                  <c:v>6.9634996642554195E-2</c:v>
                </c:pt>
                <c:pt idx="829">
                  <c:v>6.9638432528050589E-2</c:v>
                </c:pt>
                <c:pt idx="830">
                  <c:v>6.9638432528050589E-2</c:v>
                </c:pt>
                <c:pt idx="831">
                  <c:v>6.9638432528050589E-2</c:v>
                </c:pt>
                <c:pt idx="832">
                  <c:v>6.9638432528107988E-2</c:v>
                </c:pt>
                <c:pt idx="833">
                  <c:v>6.964001225756318E-2</c:v>
                </c:pt>
                <c:pt idx="834">
                  <c:v>6.9644212482607076E-2</c:v>
                </c:pt>
                <c:pt idx="835">
                  <c:v>6.9649708415044087E-2</c:v>
                </c:pt>
                <c:pt idx="836">
                  <c:v>6.9649708415044087E-2</c:v>
                </c:pt>
                <c:pt idx="837">
                  <c:v>6.9650325648741226E-2</c:v>
                </c:pt>
                <c:pt idx="838">
                  <c:v>6.9650325648755743E-2</c:v>
                </c:pt>
                <c:pt idx="839">
                  <c:v>6.9650325648769953E-2</c:v>
                </c:pt>
                <c:pt idx="840">
                  <c:v>6.9650325648769953E-2</c:v>
                </c:pt>
                <c:pt idx="841">
                  <c:v>6.9650325648769953E-2</c:v>
                </c:pt>
                <c:pt idx="842">
                  <c:v>6.9650942886707243E-2</c:v>
                </c:pt>
                <c:pt idx="843">
                  <c:v>6.9650942886707243E-2</c:v>
                </c:pt>
                <c:pt idx="844">
                  <c:v>6.9650942886707243E-2</c:v>
                </c:pt>
                <c:pt idx="845">
                  <c:v>6.965223741262716E-2</c:v>
                </c:pt>
                <c:pt idx="846">
                  <c:v>6.9657198714855442E-2</c:v>
                </c:pt>
                <c:pt idx="847">
                  <c:v>6.9657399912553375E-2</c:v>
                </c:pt>
                <c:pt idx="848">
                  <c:v>6.9657399912553375E-2</c:v>
                </c:pt>
                <c:pt idx="849">
                  <c:v>6.9657399912567919E-2</c:v>
                </c:pt>
                <c:pt idx="850">
                  <c:v>6.9657399912567919E-2</c:v>
                </c:pt>
                <c:pt idx="851">
                  <c:v>6.9657424139482615E-2</c:v>
                </c:pt>
                <c:pt idx="852">
                  <c:v>6.9662102032263098E-2</c:v>
                </c:pt>
                <c:pt idx="853">
                  <c:v>6.966236254842742E-2</c:v>
                </c:pt>
                <c:pt idx="854">
                  <c:v>6.966359719275235E-2</c:v>
                </c:pt>
                <c:pt idx="855">
                  <c:v>6.9670530265917893E-2</c:v>
                </c:pt>
                <c:pt idx="856">
                  <c:v>6.9670530265917893E-2</c:v>
                </c:pt>
                <c:pt idx="857">
                  <c:v>6.9672732715277116E-2</c:v>
                </c:pt>
                <c:pt idx="858">
                  <c:v>6.967273271529309E-2</c:v>
                </c:pt>
                <c:pt idx="859">
                  <c:v>6.9672732715318486E-2</c:v>
                </c:pt>
                <c:pt idx="860">
                  <c:v>6.9685567690344785E-2</c:v>
                </c:pt>
                <c:pt idx="861">
                  <c:v>6.9688911114576979E-2</c:v>
                </c:pt>
                <c:pt idx="862">
                  <c:v>6.9690739394910911E-2</c:v>
                </c:pt>
                <c:pt idx="863">
                  <c:v>6.9713923281471357E-2</c:v>
                </c:pt>
                <c:pt idx="864">
                  <c:v>6.971392328149173E-2</c:v>
                </c:pt>
                <c:pt idx="865">
                  <c:v>6.971392328149173E-2</c:v>
                </c:pt>
                <c:pt idx="866">
                  <c:v>6.9730839926362767E-2</c:v>
                </c:pt>
                <c:pt idx="867">
                  <c:v>6.9731836193037328E-2</c:v>
                </c:pt>
                <c:pt idx="868">
                  <c:v>6.9743469163472988E-2</c:v>
                </c:pt>
                <c:pt idx="869">
                  <c:v>6.9745881203079396E-2</c:v>
                </c:pt>
                <c:pt idx="870">
                  <c:v>6.9894173342765292E-2</c:v>
                </c:pt>
                <c:pt idx="871">
                  <c:v>6.9965856528052747E-2</c:v>
                </c:pt>
                <c:pt idx="872">
                  <c:v>6.9972220127448789E-2</c:v>
                </c:pt>
                <c:pt idx="873">
                  <c:v>6.9984239449113153E-2</c:v>
                </c:pt>
                <c:pt idx="874">
                  <c:v>6.9999791771033854E-2</c:v>
                </c:pt>
                <c:pt idx="875">
                  <c:v>7.0013379701150014E-2</c:v>
                </c:pt>
                <c:pt idx="876">
                  <c:v>7.0023006087949646E-2</c:v>
                </c:pt>
                <c:pt idx="877">
                  <c:v>7.0023479917961887E-2</c:v>
                </c:pt>
                <c:pt idx="878">
                  <c:v>7.004140056042317E-2</c:v>
                </c:pt>
                <c:pt idx="879">
                  <c:v>7.0071205213845675E-2</c:v>
                </c:pt>
                <c:pt idx="880">
                  <c:v>7.0133068620924277E-2</c:v>
                </c:pt>
                <c:pt idx="881">
                  <c:v>7.0140128678244443E-2</c:v>
                </c:pt>
                <c:pt idx="882">
                  <c:v>7.0143406901323674E-2</c:v>
                </c:pt>
                <c:pt idx="883">
                  <c:v>7.0149825030283497E-2</c:v>
                </c:pt>
                <c:pt idx="884">
                  <c:v>7.0167874108044967E-2</c:v>
                </c:pt>
                <c:pt idx="885">
                  <c:v>7.0183457812937097E-2</c:v>
                </c:pt>
                <c:pt idx="886">
                  <c:v>7.0206718969346132E-2</c:v>
                </c:pt>
                <c:pt idx="887">
                  <c:v>7.0207193755332686E-2</c:v>
                </c:pt>
                <c:pt idx="888">
                  <c:v>7.0225150552417986E-2</c:v>
                </c:pt>
                <c:pt idx="889">
                  <c:v>7.0251512977363234E-2</c:v>
                </c:pt>
                <c:pt idx="890">
                  <c:v>7.0259669443542713E-2</c:v>
                </c:pt>
                <c:pt idx="891">
                  <c:v>7.0326495569161096E-2</c:v>
                </c:pt>
                <c:pt idx="892">
                  <c:v>7.0327117412421689E-2</c:v>
                </c:pt>
                <c:pt idx="893">
                  <c:v>7.0440938029936256E-2</c:v>
                </c:pt>
                <c:pt idx="894">
                  <c:v>7.0473319941732421E-2</c:v>
                </c:pt>
                <c:pt idx="895">
                  <c:v>7.0505713296116351E-2</c:v>
                </c:pt>
                <c:pt idx="896">
                  <c:v>7.0507237961456345E-2</c:v>
                </c:pt>
                <c:pt idx="897">
                  <c:v>7.0554807403361453E-2</c:v>
                </c:pt>
                <c:pt idx="898">
                  <c:v>7.0557646618453679E-2</c:v>
                </c:pt>
                <c:pt idx="899">
                  <c:v>7.0616307697228389E-2</c:v>
                </c:pt>
                <c:pt idx="900">
                  <c:v>7.0801920993793024E-2</c:v>
                </c:pt>
                <c:pt idx="901">
                  <c:v>7.0834430358435146E-2</c:v>
                </c:pt>
                <c:pt idx="902">
                  <c:v>7.1302016879757943E-2</c:v>
                </c:pt>
                <c:pt idx="903">
                  <c:v>7.1380042381500822E-2</c:v>
                </c:pt>
                <c:pt idx="904">
                  <c:v>7.1550379121612703E-2</c:v>
                </c:pt>
                <c:pt idx="905">
                  <c:v>7.1823346040380431E-2</c:v>
                </c:pt>
                <c:pt idx="906">
                  <c:v>7.1840453618697078E-2</c:v>
                </c:pt>
                <c:pt idx="907">
                  <c:v>7.1841391587957562E-2</c:v>
                </c:pt>
                <c:pt idx="908">
                  <c:v>7.2030420992849981E-2</c:v>
                </c:pt>
                <c:pt idx="909">
                  <c:v>7.2085632271967973E-2</c:v>
                </c:pt>
                <c:pt idx="910">
                  <c:v>7.213364186298149E-2</c:v>
                </c:pt>
                <c:pt idx="911">
                  <c:v>7.2182757458490232E-2</c:v>
                </c:pt>
                <c:pt idx="912">
                  <c:v>7.2474637739144906E-2</c:v>
                </c:pt>
                <c:pt idx="913">
                  <c:v>7.2485560080935027E-2</c:v>
                </c:pt>
                <c:pt idx="914">
                  <c:v>7.2572935850114165E-2</c:v>
                </c:pt>
                <c:pt idx="915">
                  <c:v>7.2766905410649702E-2</c:v>
                </c:pt>
                <c:pt idx="916">
                  <c:v>7.295702322645968E-2</c:v>
                </c:pt>
                <c:pt idx="917">
                  <c:v>7.3003864186789919E-2</c:v>
                </c:pt>
                <c:pt idx="918">
                  <c:v>7.3125942200477939E-2</c:v>
                </c:pt>
                <c:pt idx="919">
                  <c:v>7.3761713664477646E-2</c:v>
                </c:pt>
                <c:pt idx="920">
                  <c:v>7.4511245324802314E-2</c:v>
                </c:pt>
                <c:pt idx="921">
                  <c:v>7.4523053375428597E-2</c:v>
                </c:pt>
                <c:pt idx="922">
                  <c:v>7.4873415618117334E-2</c:v>
                </c:pt>
                <c:pt idx="923">
                  <c:v>7.4931938306983734E-2</c:v>
                </c:pt>
                <c:pt idx="924">
                  <c:v>7.4980209429773556E-2</c:v>
                </c:pt>
                <c:pt idx="925">
                  <c:v>7.498594791810323E-2</c:v>
                </c:pt>
                <c:pt idx="926">
                  <c:v>7.5026258518891234E-2</c:v>
                </c:pt>
                <c:pt idx="927">
                  <c:v>7.5042179993633759E-2</c:v>
                </c:pt>
                <c:pt idx="928">
                  <c:v>7.5114544321272E-2</c:v>
                </c:pt>
                <c:pt idx="929">
                  <c:v>7.5118767527058122E-2</c:v>
                </c:pt>
                <c:pt idx="930">
                  <c:v>7.5165089572224189E-2</c:v>
                </c:pt>
                <c:pt idx="931">
                  <c:v>7.5210035453375915E-2</c:v>
                </c:pt>
                <c:pt idx="932">
                  <c:v>7.5316492970905702E-2</c:v>
                </c:pt>
                <c:pt idx="933">
                  <c:v>7.5534235007555767E-2</c:v>
                </c:pt>
                <c:pt idx="934">
                  <c:v>7.5605623770024791E-2</c:v>
                </c:pt>
                <c:pt idx="935">
                  <c:v>7.5607170055484701E-2</c:v>
                </c:pt>
                <c:pt idx="936">
                  <c:v>7.5640160642543294E-2</c:v>
                </c:pt>
                <c:pt idx="937">
                  <c:v>7.5728915413144776E-2</c:v>
                </c:pt>
                <c:pt idx="938">
                  <c:v>7.5739718214482554E-2</c:v>
                </c:pt>
                <c:pt idx="939">
                  <c:v>7.5741266588756448E-2</c:v>
                </c:pt>
                <c:pt idx="940">
                  <c:v>7.5774301737701846E-2</c:v>
                </c:pt>
                <c:pt idx="941">
                  <c:v>7.5800444288151164E-2</c:v>
                </c:pt>
                <c:pt idx="942">
                  <c:v>7.7824572352063845E-2</c:v>
                </c:pt>
                <c:pt idx="943">
                  <c:v>7.794484906603448E-2</c:v>
                </c:pt>
                <c:pt idx="944">
                  <c:v>7.9011793119529633E-2</c:v>
                </c:pt>
                <c:pt idx="945">
                  <c:v>7.9703780963788828E-2</c:v>
                </c:pt>
                <c:pt idx="946">
                  <c:v>7.9799654459700498E-2</c:v>
                </c:pt>
                <c:pt idx="947">
                  <c:v>7.9906617883780909E-2</c:v>
                </c:pt>
                <c:pt idx="948">
                  <c:v>7.9939860717790398E-2</c:v>
                </c:pt>
                <c:pt idx="949">
                  <c:v>8.0347313084746713E-2</c:v>
                </c:pt>
                <c:pt idx="950">
                  <c:v>8.0750969820622853E-2</c:v>
                </c:pt>
                <c:pt idx="951">
                  <c:v>8.3553816808770151E-2</c:v>
                </c:pt>
                <c:pt idx="952">
                  <c:v>8.3579551800335494E-2</c:v>
                </c:pt>
                <c:pt idx="953">
                  <c:v>8.3579551800351787E-2</c:v>
                </c:pt>
                <c:pt idx="954">
                  <c:v>8.3590140682640451E-2</c:v>
                </c:pt>
                <c:pt idx="955">
                  <c:v>8.3604679121134978E-2</c:v>
                </c:pt>
                <c:pt idx="956">
                  <c:v>8.3608133736183088E-2</c:v>
                </c:pt>
                <c:pt idx="957">
                  <c:v>8.3608532192461338E-2</c:v>
                </c:pt>
                <c:pt idx="958">
                  <c:v>8.3611225851647625E-2</c:v>
                </c:pt>
                <c:pt idx="959">
                  <c:v>8.3622009005943382E-2</c:v>
                </c:pt>
                <c:pt idx="960">
                  <c:v>8.362709016713693E-2</c:v>
                </c:pt>
                <c:pt idx="961">
                  <c:v>8.3636906330206234E-2</c:v>
                </c:pt>
                <c:pt idx="962">
                  <c:v>8.3654814854359771E-2</c:v>
                </c:pt>
                <c:pt idx="963">
                  <c:v>8.3654950790268787E-2</c:v>
                </c:pt>
                <c:pt idx="964">
                  <c:v>8.3677574186983489E-2</c:v>
                </c:pt>
                <c:pt idx="965">
                  <c:v>8.3728318633579393E-2</c:v>
                </c:pt>
                <c:pt idx="966">
                  <c:v>8.3736544219660411E-2</c:v>
                </c:pt>
                <c:pt idx="967">
                  <c:v>8.3785913493149816E-2</c:v>
                </c:pt>
                <c:pt idx="968">
                  <c:v>8.3840812995139166E-2</c:v>
                </c:pt>
                <c:pt idx="969">
                  <c:v>8.386944367272646E-2</c:v>
                </c:pt>
                <c:pt idx="970">
                  <c:v>8.3871536585488446E-2</c:v>
                </c:pt>
                <c:pt idx="971">
                  <c:v>8.3874430133286396E-2</c:v>
                </c:pt>
                <c:pt idx="972">
                  <c:v>8.3878358648695833E-2</c:v>
                </c:pt>
                <c:pt idx="973">
                  <c:v>8.3879780621303066E-2</c:v>
                </c:pt>
                <c:pt idx="974">
                  <c:v>8.3893645803342923E-2</c:v>
                </c:pt>
                <c:pt idx="975">
                  <c:v>8.3893645803342923E-2</c:v>
                </c:pt>
                <c:pt idx="976">
                  <c:v>8.3894356884696097E-2</c:v>
                </c:pt>
                <c:pt idx="977">
                  <c:v>8.3904168692694167E-2</c:v>
                </c:pt>
                <c:pt idx="978">
                  <c:v>8.391533582145469E-2</c:v>
                </c:pt>
                <c:pt idx="979">
                  <c:v>8.391533582145469E-2</c:v>
                </c:pt>
                <c:pt idx="980">
                  <c:v>8.3915335821471385E-2</c:v>
                </c:pt>
                <c:pt idx="981">
                  <c:v>8.3915499669108232E-2</c:v>
                </c:pt>
                <c:pt idx="982">
                  <c:v>8.3916047040858824E-2</c:v>
                </c:pt>
                <c:pt idx="983">
                  <c:v>8.3916047040858824E-2</c:v>
                </c:pt>
                <c:pt idx="984">
                  <c:v>8.3916047040858824E-2</c:v>
                </c:pt>
                <c:pt idx="985">
                  <c:v>8.3916047040858824E-2</c:v>
                </c:pt>
                <c:pt idx="986">
                  <c:v>8.3916047040866984E-2</c:v>
                </c:pt>
                <c:pt idx="987">
                  <c:v>8.3916047040866984E-2</c:v>
                </c:pt>
                <c:pt idx="988">
                  <c:v>8.3916047040866984E-2</c:v>
                </c:pt>
                <c:pt idx="989">
                  <c:v>8.3916047040866984E-2</c:v>
                </c:pt>
                <c:pt idx="990">
                  <c:v>8.3916047040866984E-2</c:v>
                </c:pt>
                <c:pt idx="991">
                  <c:v>8.3916047040866984E-2</c:v>
                </c:pt>
                <c:pt idx="992">
                  <c:v>8.3916047040879446E-2</c:v>
                </c:pt>
                <c:pt idx="993">
                  <c:v>8.3916047040900096E-2</c:v>
                </c:pt>
                <c:pt idx="994">
                  <c:v>8.3916047040900096E-2</c:v>
                </c:pt>
                <c:pt idx="995">
                  <c:v>8.3916047040900096E-2</c:v>
                </c:pt>
                <c:pt idx="996">
                  <c:v>8.3916758264806449E-2</c:v>
                </c:pt>
                <c:pt idx="997">
                  <c:v>8.3916758264814623E-2</c:v>
                </c:pt>
                <c:pt idx="998">
                  <c:v>8.3916758264822755E-2</c:v>
                </c:pt>
                <c:pt idx="999">
                  <c:v>8.3916758264835273E-2</c:v>
                </c:pt>
                <c:pt idx="1000">
                  <c:v>8.3916758264855854E-2</c:v>
                </c:pt>
                <c:pt idx="1001">
                  <c:v>8.3918036901939996E-2</c:v>
                </c:pt>
                <c:pt idx="1002">
                  <c:v>8.3922092588774033E-2</c:v>
                </c:pt>
                <c:pt idx="1003">
                  <c:v>8.3924226389705092E-2</c:v>
                </c:pt>
                <c:pt idx="1004">
                  <c:v>8.392920541685446E-2</c:v>
                </c:pt>
                <c:pt idx="1005">
                  <c:v>8.392991672454074E-2</c:v>
                </c:pt>
                <c:pt idx="1006">
                  <c:v>8.3931339353494755E-2</c:v>
                </c:pt>
                <c:pt idx="1007">
                  <c:v>8.3952489136381092E-2</c:v>
                </c:pt>
                <c:pt idx="1008">
                  <c:v>8.3955738681122313E-2</c:v>
                </c:pt>
                <c:pt idx="1009">
                  <c:v>8.3959795736092815E-2</c:v>
                </c:pt>
                <c:pt idx="1010">
                  <c:v>8.3959795736092815E-2</c:v>
                </c:pt>
                <c:pt idx="1011">
                  <c:v>8.3959795736092815E-2</c:v>
                </c:pt>
                <c:pt idx="1012">
                  <c:v>8.3966910963604646E-2</c:v>
                </c:pt>
                <c:pt idx="1013">
                  <c:v>8.4022609329043027E-2</c:v>
                </c:pt>
                <c:pt idx="1014">
                  <c:v>8.4025628867852489E-2</c:v>
                </c:pt>
                <c:pt idx="1015">
                  <c:v>8.4062654777740095E-2</c:v>
                </c:pt>
                <c:pt idx="1016">
                  <c:v>8.4074026104150795E-2</c:v>
                </c:pt>
                <c:pt idx="1017">
                  <c:v>8.4211620955296787E-2</c:v>
                </c:pt>
                <c:pt idx="1018">
                  <c:v>8.438767117387444E-2</c:v>
                </c:pt>
                <c:pt idx="1019">
                  <c:v>8.4611077377017771E-2</c:v>
                </c:pt>
                <c:pt idx="1020">
                  <c:v>8.4769195955882976E-2</c:v>
                </c:pt>
                <c:pt idx="1021">
                  <c:v>8.4895641912577563E-2</c:v>
                </c:pt>
                <c:pt idx="1022">
                  <c:v>8.491853444469534E-2</c:v>
                </c:pt>
                <c:pt idx="1023">
                  <c:v>8.4932955054657228E-2</c:v>
                </c:pt>
                <c:pt idx="1024">
                  <c:v>8.4949169501308069E-2</c:v>
                </c:pt>
                <c:pt idx="1025">
                  <c:v>8.4977379629312996E-2</c:v>
                </c:pt>
                <c:pt idx="1026">
                  <c:v>8.499452052709644E-2</c:v>
                </c:pt>
                <c:pt idx="1027">
                  <c:v>8.6140873196276224E-2</c:v>
                </c:pt>
                <c:pt idx="1028">
                  <c:v>8.6230189744219921E-2</c:v>
                </c:pt>
                <c:pt idx="1029">
                  <c:v>8.6929936631951185E-2</c:v>
                </c:pt>
                <c:pt idx="1030">
                  <c:v>8.7540517486252981E-2</c:v>
                </c:pt>
                <c:pt idx="1031">
                  <c:v>8.9558856577400495E-2</c:v>
                </c:pt>
                <c:pt idx="1032">
                  <c:v>8.9814319634436632E-2</c:v>
                </c:pt>
                <c:pt idx="1033">
                  <c:v>8.9990204639534332E-2</c:v>
                </c:pt>
                <c:pt idx="1034">
                  <c:v>9.0083758101650369E-2</c:v>
                </c:pt>
                <c:pt idx="1035">
                  <c:v>9.0182905088163068E-2</c:v>
                </c:pt>
                <c:pt idx="1036">
                  <c:v>9.0416793917324406E-2</c:v>
                </c:pt>
                <c:pt idx="1037">
                  <c:v>9.1937009891562421E-2</c:v>
                </c:pt>
                <c:pt idx="1038">
                  <c:v>9.2650472163207667E-2</c:v>
                </c:pt>
                <c:pt idx="1039">
                  <c:v>9.3099573660861953E-2</c:v>
                </c:pt>
                <c:pt idx="1040">
                  <c:v>9.3170473976992185E-2</c:v>
                </c:pt>
                <c:pt idx="1041">
                  <c:v>9.3256341603515092E-2</c:v>
                </c:pt>
                <c:pt idx="1042">
                  <c:v>9.3327330110376805E-2</c:v>
                </c:pt>
                <c:pt idx="1043">
                  <c:v>9.5679771518526607E-2</c:v>
                </c:pt>
                <c:pt idx="1044">
                  <c:v>9.5784209639385262E-2</c:v>
                </c:pt>
                <c:pt idx="1045">
                  <c:v>9.5794270586776892E-2</c:v>
                </c:pt>
                <c:pt idx="1046">
                  <c:v>9.6916797834678978E-2</c:v>
                </c:pt>
                <c:pt idx="1047">
                  <c:v>9.6989827867940526E-2</c:v>
                </c:pt>
                <c:pt idx="1048">
                  <c:v>9.7151393182088985E-2</c:v>
                </c:pt>
                <c:pt idx="1049">
                  <c:v>9.7872438464526854E-2</c:v>
                </c:pt>
                <c:pt idx="1050">
                  <c:v>9.953967731922872E-2</c:v>
                </c:pt>
                <c:pt idx="1051">
                  <c:v>9.9840229362719093E-2</c:v>
                </c:pt>
                <c:pt idx="1052">
                  <c:v>9.9856518273385639E-2</c:v>
                </c:pt>
                <c:pt idx="1053">
                  <c:v>9.9864717993925753E-2</c:v>
                </c:pt>
                <c:pt idx="1054">
                  <c:v>9.9875065861014994E-2</c:v>
                </c:pt>
                <c:pt idx="1055">
                  <c:v>9.9885996900136623E-2</c:v>
                </c:pt>
                <c:pt idx="1056">
                  <c:v>9.9899404151943788E-2</c:v>
                </c:pt>
                <c:pt idx="1057">
                  <c:v>9.9901668400222285E-2</c:v>
                </c:pt>
                <c:pt idx="1058">
                  <c:v>9.9902477710460416E-2</c:v>
                </c:pt>
                <c:pt idx="1059">
                  <c:v>9.9905769552866536E-2</c:v>
                </c:pt>
                <c:pt idx="1060">
                  <c:v>9.9914393679448779E-2</c:v>
                </c:pt>
                <c:pt idx="1061">
                  <c:v>9.991923776856515E-2</c:v>
                </c:pt>
                <c:pt idx="1062">
                  <c:v>9.9923576017246551E-2</c:v>
                </c:pt>
                <c:pt idx="1063">
                  <c:v>9.9949721437046959E-2</c:v>
                </c:pt>
                <c:pt idx="1064">
                  <c:v>0.10001884998028626</c:v>
                </c:pt>
                <c:pt idx="1065">
                  <c:v>0.10004374387609981</c:v>
                </c:pt>
                <c:pt idx="1066">
                  <c:v>0.10005154446632053</c:v>
                </c:pt>
                <c:pt idx="1067">
                  <c:v>0.1000552450024577</c:v>
                </c:pt>
                <c:pt idx="1068">
                  <c:v>0.100058945638531</c:v>
                </c:pt>
                <c:pt idx="1069">
                  <c:v>0.10008277867601445</c:v>
                </c:pt>
                <c:pt idx="1070">
                  <c:v>0.10011488103598279</c:v>
                </c:pt>
                <c:pt idx="1071">
                  <c:v>0.10011967438010211</c:v>
                </c:pt>
                <c:pt idx="1072">
                  <c:v>0.10018966745066342</c:v>
                </c:pt>
                <c:pt idx="1073">
                  <c:v>0.10022139957160013</c:v>
                </c:pt>
                <c:pt idx="1074">
                  <c:v>0.1002276705822167</c:v>
                </c:pt>
                <c:pt idx="1075">
                  <c:v>0.10022929306230784</c:v>
                </c:pt>
                <c:pt idx="1076">
                  <c:v>0.10026934615703201</c:v>
                </c:pt>
                <c:pt idx="1077">
                  <c:v>0.10027067278292515</c:v>
                </c:pt>
                <c:pt idx="1078">
                  <c:v>0.10027067278292515</c:v>
                </c:pt>
                <c:pt idx="1079">
                  <c:v>0.10027148427467915</c:v>
                </c:pt>
                <c:pt idx="1080">
                  <c:v>0.1002791936848315</c:v>
                </c:pt>
                <c:pt idx="1081">
                  <c:v>0.10027919368484568</c:v>
                </c:pt>
                <c:pt idx="1082">
                  <c:v>0.1002832285905655</c:v>
                </c:pt>
                <c:pt idx="1083">
                  <c:v>0.1002873093208367</c:v>
                </c:pt>
                <c:pt idx="1084">
                  <c:v>0.10028730932087444</c:v>
                </c:pt>
                <c:pt idx="1085">
                  <c:v>0.10030429710000707</c:v>
                </c:pt>
                <c:pt idx="1086">
                  <c:v>0.10031368844850314</c:v>
                </c:pt>
                <c:pt idx="1087">
                  <c:v>0.10031368844850314</c:v>
                </c:pt>
                <c:pt idx="1088">
                  <c:v>0.10031368844850314</c:v>
                </c:pt>
                <c:pt idx="1089">
                  <c:v>0.10031368844850314</c:v>
                </c:pt>
                <c:pt idx="1090">
                  <c:v>0.10031368844850314</c:v>
                </c:pt>
                <c:pt idx="1091">
                  <c:v>0.10031368844850314</c:v>
                </c:pt>
                <c:pt idx="1092">
                  <c:v>0.10031368844851248</c:v>
                </c:pt>
                <c:pt idx="1093">
                  <c:v>0.10031368844853157</c:v>
                </c:pt>
                <c:pt idx="1094">
                  <c:v>0.10031368844855997</c:v>
                </c:pt>
                <c:pt idx="1095">
                  <c:v>0.10031977665867324</c:v>
                </c:pt>
                <c:pt idx="1096">
                  <c:v>0.10032058844035767</c:v>
                </c:pt>
                <c:pt idx="1097">
                  <c:v>0.10034550526929893</c:v>
                </c:pt>
                <c:pt idx="1098">
                  <c:v>0.10037883092072367</c:v>
                </c:pt>
                <c:pt idx="1099">
                  <c:v>0.1006592605788434</c:v>
                </c:pt>
                <c:pt idx="1100">
                  <c:v>0.10116665991491876</c:v>
                </c:pt>
                <c:pt idx="1101">
                  <c:v>0.10120859434292533</c:v>
                </c:pt>
                <c:pt idx="1102">
                  <c:v>0.10142930773604843</c:v>
                </c:pt>
                <c:pt idx="1103">
                  <c:v>0.10143419098321232</c:v>
                </c:pt>
                <c:pt idx="1104">
                  <c:v>0.10153335499533288</c:v>
                </c:pt>
                <c:pt idx="1105">
                  <c:v>0.10154334397107809</c:v>
                </c:pt>
                <c:pt idx="1106">
                  <c:v>0.10188055480199748</c:v>
                </c:pt>
                <c:pt idx="1107">
                  <c:v>0.1019232514912277</c:v>
                </c:pt>
                <c:pt idx="1108">
                  <c:v>0.10311286213214896</c:v>
                </c:pt>
                <c:pt idx="1109">
                  <c:v>0.10443704145639049</c:v>
                </c:pt>
                <c:pt idx="1110">
                  <c:v>0.10444481141899668</c:v>
                </c:pt>
                <c:pt idx="1111">
                  <c:v>0.10706237992442118</c:v>
                </c:pt>
                <c:pt idx="1112">
                  <c:v>0.10714089718128914</c:v>
                </c:pt>
                <c:pt idx="1113">
                  <c:v>0.10725741762437073</c:v>
                </c:pt>
                <c:pt idx="1114">
                  <c:v>0.10731459518523426</c:v>
                </c:pt>
                <c:pt idx="1115">
                  <c:v>0.10744013358087376</c:v>
                </c:pt>
                <c:pt idx="1116">
                  <c:v>0.10747299979369666</c:v>
                </c:pt>
                <c:pt idx="1117">
                  <c:v>0.11195618797084513</c:v>
                </c:pt>
                <c:pt idx="1118">
                  <c:v>0.11302837253500919</c:v>
                </c:pt>
                <c:pt idx="1119">
                  <c:v>0.11383693540982219</c:v>
                </c:pt>
                <c:pt idx="1120">
                  <c:v>0.11397786205978941</c:v>
                </c:pt>
                <c:pt idx="1121">
                  <c:v>0.11437184932539488</c:v>
                </c:pt>
                <c:pt idx="1122">
                  <c:v>0.11834940449756534</c:v>
                </c:pt>
                <c:pt idx="1123">
                  <c:v>0.11837875317979731</c:v>
                </c:pt>
                <c:pt idx="1124">
                  <c:v>0.11839170324145558</c:v>
                </c:pt>
                <c:pt idx="1125">
                  <c:v>0.11839432317822847</c:v>
                </c:pt>
                <c:pt idx="1126">
                  <c:v>0.1184003285890249</c:v>
                </c:pt>
                <c:pt idx="1127">
                  <c:v>0.11846054362103252</c:v>
                </c:pt>
                <c:pt idx="1128">
                  <c:v>0.11846343704182397</c:v>
                </c:pt>
                <c:pt idx="1129">
                  <c:v>0.11846761529976833</c:v>
                </c:pt>
                <c:pt idx="1130">
                  <c:v>0.11852409639756964</c:v>
                </c:pt>
                <c:pt idx="1131">
                  <c:v>0.11853145636665766</c:v>
                </c:pt>
                <c:pt idx="1132">
                  <c:v>0.11853563631999441</c:v>
                </c:pt>
                <c:pt idx="1133">
                  <c:v>0.11854817680502554</c:v>
                </c:pt>
                <c:pt idx="1134">
                  <c:v>0.11860300314266881</c:v>
                </c:pt>
                <c:pt idx="1135">
                  <c:v>0.11864551984227749</c:v>
                </c:pt>
                <c:pt idx="1136">
                  <c:v>0.11868804730972879</c:v>
                </c:pt>
                <c:pt idx="1137">
                  <c:v>0.11877121107863629</c:v>
                </c:pt>
                <c:pt idx="1138">
                  <c:v>0.11877958303347258</c:v>
                </c:pt>
                <c:pt idx="1139">
                  <c:v>0.11878978853017262</c:v>
                </c:pt>
                <c:pt idx="1140">
                  <c:v>0.11879345484000869</c:v>
                </c:pt>
                <c:pt idx="1141">
                  <c:v>0.11880857921301777</c:v>
                </c:pt>
                <c:pt idx="1142">
                  <c:v>0.11880949588537612</c:v>
                </c:pt>
                <c:pt idx="1143">
                  <c:v>0.11880949588537612</c:v>
                </c:pt>
                <c:pt idx="1144">
                  <c:v>0.1188383736225625</c:v>
                </c:pt>
                <c:pt idx="1145">
                  <c:v>0.1188383736225625</c:v>
                </c:pt>
                <c:pt idx="1146">
                  <c:v>0.11884616687712471</c:v>
                </c:pt>
                <c:pt idx="1147">
                  <c:v>0.11884708375444451</c:v>
                </c:pt>
                <c:pt idx="1148">
                  <c:v>0.11885023105969762</c:v>
                </c:pt>
                <c:pt idx="1149">
                  <c:v>0.11885044229114179</c:v>
                </c:pt>
                <c:pt idx="1150">
                  <c:v>0.11885625280129661</c:v>
                </c:pt>
                <c:pt idx="1151">
                  <c:v>0.11886655058154073</c:v>
                </c:pt>
                <c:pt idx="1152">
                  <c:v>0.11888605565423907</c:v>
                </c:pt>
                <c:pt idx="1153">
                  <c:v>0.11890393989925688</c:v>
                </c:pt>
                <c:pt idx="1154">
                  <c:v>0.11891401911444843</c:v>
                </c:pt>
                <c:pt idx="1155">
                  <c:v>0.11896310821020734</c:v>
                </c:pt>
                <c:pt idx="1156">
                  <c:v>0.11972014353211445</c:v>
                </c:pt>
                <c:pt idx="1157">
                  <c:v>0.11975508587117235</c:v>
                </c:pt>
                <c:pt idx="1158">
                  <c:v>0.11997789533281085</c:v>
                </c:pt>
                <c:pt idx="1159">
                  <c:v>0.12002589948883084</c:v>
                </c:pt>
                <c:pt idx="1160">
                  <c:v>0.12007391718056892</c:v>
                </c:pt>
                <c:pt idx="1161">
                  <c:v>0.12012194840907518</c:v>
                </c:pt>
                <c:pt idx="1162">
                  <c:v>0.12016999317540006</c:v>
                </c:pt>
                <c:pt idx="1163">
                  <c:v>0.12021805148059139</c:v>
                </c:pt>
                <c:pt idx="1164">
                  <c:v>0.12099187574587832</c:v>
                </c:pt>
                <c:pt idx="1165">
                  <c:v>0.12206175387181963</c:v>
                </c:pt>
                <c:pt idx="1166">
                  <c:v>0.12212313654853467</c:v>
                </c:pt>
                <c:pt idx="1167">
                  <c:v>0.12212407115815238</c:v>
                </c:pt>
                <c:pt idx="1168">
                  <c:v>0.12212594039245515</c:v>
                </c:pt>
                <c:pt idx="1169">
                  <c:v>0.12212687501713981</c:v>
                </c:pt>
                <c:pt idx="1170">
                  <c:v>0.12227305915821941</c:v>
                </c:pt>
                <c:pt idx="1171">
                  <c:v>0.12227399457323537</c:v>
                </c:pt>
                <c:pt idx="1172">
                  <c:v>0.1228033991049703</c:v>
                </c:pt>
                <c:pt idx="1173">
                  <c:v>0.12299479599018276</c:v>
                </c:pt>
                <c:pt idx="1174">
                  <c:v>0.12382701611838164</c:v>
                </c:pt>
                <c:pt idx="1175">
                  <c:v>0.12627091690460598</c:v>
                </c:pt>
                <c:pt idx="1176">
                  <c:v>0.12643028663819897</c:v>
                </c:pt>
                <c:pt idx="1177">
                  <c:v>0.13046010596999849</c:v>
                </c:pt>
                <c:pt idx="1178">
                  <c:v>0.1306207804748237</c:v>
                </c:pt>
                <c:pt idx="1179">
                  <c:v>0.13065973456433444</c:v>
                </c:pt>
                <c:pt idx="1180">
                  <c:v>0.13075011925495839</c:v>
                </c:pt>
                <c:pt idx="1181">
                  <c:v>0.13085957424880465</c:v>
                </c:pt>
                <c:pt idx="1182">
                  <c:v>0.1332019698421093</c:v>
                </c:pt>
                <c:pt idx="1183">
                  <c:v>0.13521490662201929</c:v>
                </c:pt>
                <c:pt idx="1184">
                  <c:v>0.13541951532651073</c:v>
                </c:pt>
                <c:pt idx="1185">
                  <c:v>0.13923902015617443</c:v>
                </c:pt>
                <c:pt idx="1186">
                  <c:v>0.1392517722255453</c:v>
                </c:pt>
                <c:pt idx="1187">
                  <c:v>0.13928119430930372</c:v>
                </c:pt>
                <c:pt idx="1188">
                  <c:v>0.13936339787245597</c:v>
                </c:pt>
                <c:pt idx="1189">
                  <c:v>0.13937677704119633</c:v>
                </c:pt>
                <c:pt idx="1190">
                  <c:v>0.13938210625059902</c:v>
                </c:pt>
                <c:pt idx="1191">
                  <c:v>0.13940524682223154</c:v>
                </c:pt>
                <c:pt idx="1192">
                  <c:v>0.13948034944969773</c:v>
                </c:pt>
                <c:pt idx="1193">
                  <c:v>0.1395861919198888</c:v>
                </c:pt>
                <c:pt idx="1194">
                  <c:v>0.13968291458457449</c:v>
                </c:pt>
                <c:pt idx="1195">
                  <c:v>0.13969746236784655</c:v>
                </c:pt>
                <c:pt idx="1196">
                  <c:v>0.13970633677476357</c:v>
                </c:pt>
                <c:pt idx="1197">
                  <c:v>0.13970736245907536</c:v>
                </c:pt>
                <c:pt idx="1198">
                  <c:v>0.13970941384305816</c:v>
                </c:pt>
                <c:pt idx="1199">
                  <c:v>0.13973146751480989</c:v>
                </c:pt>
                <c:pt idx="1200">
                  <c:v>0.13976070509958652</c:v>
                </c:pt>
                <c:pt idx="1201">
                  <c:v>0.13976173105524983</c:v>
                </c:pt>
                <c:pt idx="1202">
                  <c:v>0.13976275701603319</c:v>
                </c:pt>
                <c:pt idx="1203">
                  <c:v>0.13976378298193648</c:v>
                </c:pt>
                <c:pt idx="1204">
                  <c:v>0.13978225124423854</c:v>
                </c:pt>
                <c:pt idx="1205">
                  <c:v>0.13987245492510017</c:v>
                </c:pt>
                <c:pt idx="1206">
                  <c:v>0.13992756439894455</c:v>
                </c:pt>
                <c:pt idx="1207">
                  <c:v>0.1399390362804</c:v>
                </c:pt>
                <c:pt idx="1208">
                  <c:v>0.13999387733884272</c:v>
                </c:pt>
                <c:pt idx="1209">
                  <c:v>0.14003437778721026</c:v>
                </c:pt>
                <c:pt idx="1210">
                  <c:v>0.14008780525152673</c:v>
                </c:pt>
                <c:pt idx="1211">
                  <c:v>0.14009674874713376</c:v>
                </c:pt>
                <c:pt idx="1212">
                  <c:v>0.1401412465633157</c:v>
                </c:pt>
                <c:pt idx="1213">
                  <c:v>0.14015019237662046</c:v>
                </c:pt>
                <c:pt idx="1214">
                  <c:v>0.14019470172308782</c:v>
                </c:pt>
                <c:pt idx="1215">
                  <c:v>0.1402036498541763</c:v>
                </c:pt>
                <c:pt idx="1216">
                  <c:v>0.14021884057641609</c:v>
                </c:pt>
                <c:pt idx="1217">
                  <c:v>0.14024817073135196</c:v>
                </c:pt>
                <c:pt idx="1218">
                  <c:v>0.14025712118030967</c:v>
                </c:pt>
                <c:pt idx="1219">
                  <c:v>0.14071251146657121</c:v>
                </c:pt>
                <c:pt idx="1220">
                  <c:v>0.14113724373700023</c:v>
                </c:pt>
                <c:pt idx="1221">
                  <c:v>0.14125100474405419</c:v>
                </c:pt>
                <c:pt idx="1222">
                  <c:v>0.14217233713671187</c:v>
                </c:pt>
                <c:pt idx="1223">
                  <c:v>0.14251682623858844</c:v>
                </c:pt>
                <c:pt idx="1224">
                  <c:v>0.14251682623858844</c:v>
                </c:pt>
                <c:pt idx="1225">
                  <c:v>0.14268818850849471</c:v>
                </c:pt>
                <c:pt idx="1226">
                  <c:v>0.14430451819998283</c:v>
                </c:pt>
                <c:pt idx="1227">
                  <c:v>0.14816044449293295</c:v>
                </c:pt>
                <c:pt idx="1228">
                  <c:v>0.148843105581178</c:v>
                </c:pt>
                <c:pt idx="1229">
                  <c:v>0.15272271872097404</c:v>
                </c:pt>
                <c:pt idx="1230">
                  <c:v>0.15284432066490505</c:v>
                </c:pt>
                <c:pt idx="1231">
                  <c:v>0.15294483742755688</c:v>
                </c:pt>
                <c:pt idx="1232">
                  <c:v>0.1531671702130534</c:v>
                </c:pt>
                <c:pt idx="1233">
                  <c:v>0.15373846021299217</c:v>
                </c:pt>
                <c:pt idx="1234">
                  <c:v>0.15833387941804353</c:v>
                </c:pt>
                <c:pt idx="1235">
                  <c:v>0.16236422910363818</c:v>
                </c:pt>
                <c:pt idx="1236">
                  <c:v>0.16244427132135414</c:v>
                </c:pt>
                <c:pt idx="1237">
                  <c:v>0.16248027485527167</c:v>
                </c:pt>
                <c:pt idx="1238">
                  <c:v>0.16248545507402679</c:v>
                </c:pt>
                <c:pt idx="1239">
                  <c:v>0.16250540322219376</c:v>
                </c:pt>
                <c:pt idx="1240">
                  <c:v>0.16264000830560152</c:v>
                </c:pt>
                <c:pt idx="1241">
                  <c:v>0.16270094002863528</c:v>
                </c:pt>
                <c:pt idx="1242">
                  <c:v>0.16273508550749913</c:v>
                </c:pt>
                <c:pt idx="1243">
                  <c:v>0.1627723562692992</c:v>
                </c:pt>
                <c:pt idx="1244">
                  <c:v>0.16277754254422627</c:v>
                </c:pt>
                <c:pt idx="1245">
                  <c:v>0.16278015969101281</c:v>
                </c:pt>
                <c:pt idx="1246">
                  <c:v>0.16284667301366562</c:v>
                </c:pt>
                <c:pt idx="1247">
                  <c:v>0.16285996500503327</c:v>
                </c:pt>
                <c:pt idx="1248">
                  <c:v>0.16287721356494889</c:v>
                </c:pt>
                <c:pt idx="1249">
                  <c:v>0.16287871226891168</c:v>
                </c:pt>
                <c:pt idx="1250">
                  <c:v>0.16288412596275045</c:v>
                </c:pt>
                <c:pt idx="1251">
                  <c:v>0.16291725705502563</c:v>
                </c:pt>
                <c:pt idx="1252">
                  <c:v>0.16292866925108601</c:v>
                </c:pt>
                <c:pt idx="1253">
                  <c:v>0.1629420682557354</c:v>
                </c:pt>
                <c:pt idx="1254">
                  <c:v>0.16294320451301486</c:v>
                </c:pt>
                <c:pt idx="1255">
                  <c:v>0.16294320451301486</c:v>
                </c:pt>
                <c:pt idx="1256">
                  <c:v>0.16298752256704629</c:v>
                </c:pt>
                <c:pt idx="1257">
                  <c:v>0.16300229699298313</c:v>
                </c:pt>
                <c:pt idx="1258">
                  <c:v>0.16300720380475436</c:v>
                </c:pt>
                <c:pt idx="1259">
                  <c:v>0.16311042096498951</c:v>
                </c:pt>
                <c:pt idx="1260">
                  <c:v>0.16311073809194387</c:v>
                </c:pt>
                <c:pt idx="1261">
                  <c:v>0.16319870298392156</c:v>
                </c:pt>
                <c:pt idx="1262">
                  <c:v>0.1641349989185775</c:v>
                </c:pt>
                <c:pt idx="1263">
                  <c:v>0.16546190951132098</c:v>
                </c:pt>
                <c:pt idx="1264">
                  <c:v>0.16605129707296409</c:v>
                </c:pt>
                <c:pt idx="1265">
                  <c:v>0.16648763794396476</c:v>
                </c:pt>
                <c:pt idx="1266">
                  <c:v>0.16765982107149383</c:v>
                </c:pt>
                <c:pt idx="1267">
                  <c:v>0.16800278622097015</c:v>
                </c:pt>
                <c:pt idx="1268">
                  <c:v>0.17725887425979764</c:v>
                </c:pt>
                <c:pt idx="1269">
                  <c:v>0.17750349013174518</c:v>
                </c:pt>
                <c:pt idx="1270">
                  <c:v>0.17761422844522207</c:v>
                </c:pt>
                <c:pt idx="1271">
                  <c:v>0.1776865571476004</c:v>
                </c:pt>
                <c:pt idx="1272">
                  <c:v>0.17774831896794877</c:v>
                </c:pt>
                <c:pt idx="1273">
                  <c:v>0.17789192160513739</c:v>
                </c:pt>
                <c:pt idx="1274">
                  <c:v>0.17857070488184101</c:v>
                </c:pt>
                <c:pt idx="1275">
                  <c:v>0.1787004604771408</c:v>
                </c:pt>
                <c:pt idx="1276">
                  <c:v>0.17871146508901448</c:v>
                </c:pt>
                <c:pt idx="1277">
                  <c:v>0.18109260673957342</c:v>
                </c:pt>
                <c:pt idx="1278">
                  <c:v>0.18211597600929805</c:v>
                </c:pt>
                <c:pt idx="1279">
                  <c:v>0.18286262403730089</c:v>
                </c:pt>
                <c:pt idx="1280">
                  <c:v>0.18298077445534372</c:v>
                </c:pt>
                <c:pt idx="1281">
                  <c:v>0.18309364473506154</c:v>
                </c:pt>
                <c:pt idx="1282">
                  <c:v>0.18322498532190098</c:v>
                </c:pt>
                <c:pt idx="1283">
                  <c:v>0.1833432817225302</c:v>
                </c:pt>
                <c:pt idx="1284">
                  <c:v>0.18534765159169045</c:v>
                </c:pt>
                <c:pt idx="1285">
                  <c:v>0.18589683959920922</c:v>
                </c:pt>
                <c:pt idx="1286">
                  <c:v>0.18794507199660271</c:v>
                </c:pt>
                <c:pt idx="1287">
                  <c:v>0.18795736552897857</c:v>
                </c:pt>
                <c:pt idx="1288">
                  <c:v>0.18796304736766697</c:v>
                </c:pt>
                <c:pt idx="1289">
                  <c:v>0.18796397596504358</c:v>
                </c:pt>
                <c:pt idx="1290">
                  <c:v>0.18805983291153333</c:v>
                </c:pt>
                <c:pt idx="1291">
                  <c:v>0.18830724997053502</c:v>
                </c:pt>
                <c:pt idx="1292">
                  <c:v>0.188313648226165</c:v>
                </c:pt>
                <c:pt idx="1293">
                  <c:v>0.18832032704703686</c:v>
                </c:pt>
                <c:pt idx="1294">
                  <c:v>0.18833244643472688</c:v>
                </c:pt>
                <c:pt idx="1295">
                  <c:v>0.18836121360642546</c:v>
                </c:pt>
                <c:pt idx="1296">
                  <c:v>0.18842283049014824</c:v>
                </c:pt>
                <c:pt idx="1297">
                  <c:v>0.1884285479515814</c:v>
                </c:pt>
                <c:pt idx="1298">
                  <c:v>0.18848951453121265</c:v>
                </c:pt>
                <c:pt idx="1299">
                  <c:v>0.18850432526548688</c:v>
                </c:pt>
                <c:pt idx="1300">
                  <c:v>0.18851058026623466</c:v>
                </c:pt>
                <c:pt idx="1301">
                  <c:v>0.18855432157659133</c:v>
                </c:pt>
                <c:pt idx="1302">
                  <c:v>0.18855535321983269</c:v>
                </c:pt>
                <c:pt idx="1303">
                  <c:v>0.18856539590052285</c:v>
                </c:pt>
                <c:pt idx="1304">
                  <c:v>0.18860168925891294</c:v>
                </c:pt>
                <c:pt idx="1305">
                  <c:v>0.1886284437132793</c:v>
                </c:pt>
                <c:pt idx="1306">
                  <c:v>0.1886646497676642</c:v>
                </c:pt>
                <c:pt idx="1307">
                  <c:v>0.18870392872466463</c:v>
                </c:pt>
                <c:pt idx="1308">
                  <c:v>0.18888862095746603</c:v>
                </c:pt>
                <c:pt idx="1309">
                  <c:v>0.189061283479558</c:v>
                </c:pt>
                <c:pt idx="1310">
                  <c:v>0.18920982857032914</c:v>
                </c:pt>
                <c:pt idx="1311">
                  <c:v>0.18923712238688556</c:v>
                </c:pt>
                <c:pt idx="1312">
                  <c:v>0.18950429573578759</c:v>
                </c:pt>
                <c:pt idx="1313">
                  <c:v>0.18956931745869293</c:v>
                </c:pt>
                <c:pt idx="1314">
                  <c:v>0.1896343529058469</c:v>
                </c:pt>
                <c:pt idx="1315">
                  <c:v>0.18964181978695749</c:v>
                </c:pt>
                <c:pt idx="1316">
                  <c:v>0.18965951733202166</c:v>
                </c:pt>
                <c:pt idx="1317">
                  <c:v>0.18969940207640162</c:v>
                </c:pt>
                <c:pt idx="1318">
                  <c:v>0.18976446496950558</c:v>
                </c:pt>
                <c:pt idx="1319">
                  <c:v>0.18982954158430626</c:v>
                </c:pt>
                <c:pt idx="1320">
                  <c:v>0.18987724960945729</c:v>
                </c:pt>
                <c:pt idx="1321">
                  <c:v>0.19014866995433397</c:v>
                </c:pt>
                <c:pt idx="1322">
                  <c:v>0.19016916814595869</c:v>
                </c:pt>
                <c:pt idx="1323">
                  <c:v>0.19021395881695216</c:v>
                </c:pt>
                <c:pt idx="1324">
                  <c:v>0.19027899880382881</c:v>
                </c:pt>
                <c:pt idx="1325">
                  <c:v>0.19027985977734257</c:v>
                </c:pt>
                <c:pt idx="1326">
                  <c:v>0.19034418380135756</c:v>
                </c:pt>
                <c:pt idx="1327">
                  <c:v>0.19040938251291661</c:v>
                </c:pt>
                <c:pt idx="1328">
                  <c:v>0.19048766713887991</c:v>
                </c:pt>
                <c:pt idx="1329">
                  <c:v>0.19098271574038206</c:v>
                </c:pt>
                <c:pt idx="1330">
                  <c:v>0.19218084655661985</c:v>
                </c:pt>
                <c:pt idx="1331">
                  <c:v>0.1926213236612474</c:v>
                </c:pt>
                <c:pt idx="1332">
                  <c:v>0.19274660678080816</c:v>
                </c:pt>
                <c:pt idx="1333">
                  <c:v>0.1929127962109044</c:v>
                </c:pt>
                <c:pt idx="1334">
                  <c:v>0.19292377216243023</c:v>
                </c:pt>
                <c:pt idx="1335">
                  <c:v>0.19384236426474025</c:v>
                </c:pt>
                <c:pt idx="1336">
                  <c:v>0.19855597777591627</c:v>
                </c:pt>
                <c:pt idx="1337">
                  <c:v>0.19968083642758486</c:v>
                </c:pt>
                <c:pt idx="1338">
                  <c:v>0.20446019668971649</c:v>
                </c:pt>
                <c:pt idx="1339">
                  <c:v>0.20617621517913687</c:v>
                </c:pt>
                <c:pt idx="1340">
                  <c:v>0.20710543713746044</c:v>
                </c:pt>
                <c:pt idx="1341">
                  <c:v>0.21440854333206208</c:v>
                </c:pt>
                <c:pt idx="1342">
                  <c:v>0.214411235826304</c:v>
                </c:pt>
                <c:pt idx="1343">
                  <c:v>0.21544205547507966</c:v>
                </c:pt>
                <c:pt idx="1344">
                  <c:v>0.21548646090755705</c:v>
                </c:pt>
                <c:pt idx="1345">
                  <c:v>0.21605194615406234</c:v>
                </c:pt>
                <c:pt idx="1346">
                  <c:v>0.21611532980764481</c:v>
                </c:pt>
                <c:pt idx="1347">
                  <c:v>0.21622025223577207</c:v>
                </c:pt>
                <c:pt idx="1348">
                  <c:v>0.21624479696815072</c:v>
                </c:pt>
                <c:pt idx="1349">
                  <c:v>0.21645258016375157</c:v>
                </c:pt>
                <c:pt idx="1350">
                  <c:v>0.216504508012691</c:v>
                </c:pt>
                <c:pt idx="1351">
                  <c:v>0.21650586187553819</c:v>
                </c:pt>
                <c:pt idx="1352">
                  <c:v>0.21650586187571155</c:v>
                </c:pt>
                <c:pt idx="1353">
                  <c:v>0.21653010223177419</c:v>
                </c:pt>
                <c:pt idx="1354">
                  <c:v>0.21657356127054808</c:v>
                </c:pt>
                <c:pt idx="1355">
                  <c:v>0.21664748134423134</c:v>
                </c:pt>
                <c:pt idx="1356">
                  <c:v>0.21666761894516293</c:v>
                </c:pt>
                <c:pt idx="1357">
                  <c:v>0.21671170600418049</c:v>
                </c:pt>
                <c:pt idx="1358">
                  <c:v>0.21681161459392678</c:v>
                </c:pt>
                <c:pt idx="1359">
                  <c:v>0.21687166661488347</c:v>
                </c:pt>
                <c:pt idx="1360">
                  <c:v>0.21701514792541418</c:v>
                </c:pt>
                <c:pt idx="1361">
                  <c:v>0.21704102998985819</c:v>
                </c:pt>
                <c:pt idx="1362">
                  <c:v>0.21705240298951359</c:v>
                </c:pt>
                <c:pt idx="1363">
                  <c:v>0.21705918539659866</c:v>
                </c:pt>
                <c:pt idx="1364">
                  <c:v>0.21711153818282072</c:v>
                </c:pt>
                <c:pt idx="1365">
                  <c:v>0.21712291331712463</c:v>
                </c:pt>
                <c:pt idx="1366">
                  <c:v>0.2171596908690841</c:v>
                </c:pt>
                <c:pt idx="1367">
                  <c:v>0.2172225921673907</c:v>
                </c:pt>
                <c:pt idx="1368">
                  <c:v>0.21723157781349234</c:v>
                </c:pt>
                <c:pt idx="1369">
                  <c:v>0.21723293430304091</c:v>
                </c:pt>
                <c:pt idx="1370">
                  <c:v>0.21725259426405008</c:v>
                </c:pt>
                <c:pt idx="1371">
                  <c:v>0.21779243134034593</c:v>
                </c:pt>
                <c:pt idx="1372">
                  <c:v>0.21784687105290881</c:v>
                </c:pt>
                <c:pt idx="1373">
                  <c:v>0.21789528738081543</c:v>
                </c:pt>
                <c:pt idx="1374">
                  <c:v>0.21801451680574471</c:v>
                </c:pt>
                <c:pt idx="1375">
                  <c:v>0.21892453266523104</c:v>
                </c:pt>
                <c:pt idx="1376">
                  <c:v>0.2191529080459709</c:v>
                </c:pt>
                <c:pt idx="1377">
                  <c:v>0.22045000511279203</c:v>
                </c:pt>
                <c:pt idx="1378">
                  <c:v>0.2208925523833199</c:v>
                </c:pt>
                <c:pt idx="1379">
                  <c:v>0.22157374430536669</c:v>
                </c:pt>
                <c:pt idx="1380">
                  <c:v>0.22225185418562782</c:v>
                </c:pt>
                <c:pt idx="1381">
                  <c:v>0.22753095574449603</c:v>
                </c:pt>
                <c:pt idx="1382">
                  <c:v>0.22848588372823109</c:v>
                </c:pt>
                <c:pt idx="1383">
                  <c:v>0.2290937873066782</c:v>
                </c:pt>
                <c:pt idx="1384">
                  <c:v>0.2329283536785664</c:v>
                </c:pt>
                <c:pt idx="1385">
                  <c:v>0.23423655266161422</c:v>
                </c:pt>
                <c:pt idx="1386">
                  <c:v>0.23495359807741795</c:v>
                </c:pt>
                <c:pt idx="1387">
                  <c:v>0.23707310234489534</c:v>
                </c:pt>
                <c:pt idx="1388">
                  <c:v>0.23845142030735386</c:v>
                </c:pt>
                <c:pt idx="1389">
                  <c:v>0.23977732609237584</c:v>
                </c:pt>
                <c:pt idx="1390">
                  <c:v>0.23990621130014556</c:v>
                </c:pt>
                <c:pt idx="1391">
                  <c:v>0.23990958564565951</c:v>
                </c:pt>
                <c:pt idx="1392">
                  <c:v>0.23998051297788286</c:v>
                </c:pt>
                <c:pt idx="1393">
                  <c:v>0.24003137788365098</c:v>
                </c:pt>
                <c:pt idx="1394">
                  <c:v>0.24016373483144193</c:v>
                </c:pt>
                <c:pt idx="1395">
                  <c:v>0.24045643121592825</c:v>
                </c:pt>
                <c:pt idx="1396">
                  <c:v>0.24058891579381364</c:v>
                </c:pt>
                <c:pt idx="1397">
                  <c:v>0.24113819308090884</c:v>
                </c:pt>
                <c:pt idx="1398">
                  <c:v>0.24131358282057236</c:v>
                </c:pt>
                <c:pt idx="1399">
                  <c:v>0.24131502170887181</c:v>
                </c:pt>
                <c:pt idx="1400">
                  <c:v>0.24282440804712552</c:v>
                </c:pt>
                <c:pt idx="1401">
                  <c:v>0.24381284996190816</c:v>
                </c:pt>
                <c:pt idx="1402">
                  <c:v>0.24405007225936864</c:v>
                </c:pt>
                <c:pt idx="1403">
                  <c:v>0.24407903374684919</c:v>
                </c:pt>
                <c:pt idx="1404">
                  <c:v>0.2441543250613179</c:v>
                </c:pt>
                <c:pt idx="1405">
                  <c:v>0.24422962889771616</c:v>
                </c:pt>
                <c:pt idx="1406">
                  <c:v>0.24545361716210745</c:v>
                </c:pt>
                <c:pt idx="1407">
                  <c:v>0.24615811859647935</c:v>
                </c:pt>
                <c:pt idx="1408">
                  <c:v>0.24627520291720301</c:v>
                </c:pt>
                <c:pt idx="1409">
                  <c:v>0.24632032407736282</c:v>
                </c:pt>
                <c:pt idx="1410">
                  <c:v>0.24639529448555353</c:v>
                </c:pt>
                <c:pt idx="1411">
                  <c:v>0.24652218520923014</c:v>
                </c:pt>
                <c:pt idx="1412">
                  <c:v>0.2465480262685219</c:v>
                </c:pt>
                <c:pt idx="1413">
                  <c:v>0.24659788064292432</c:v>
                </c:pt>
                <c:pt idx="1414">
                  <c:v>0.2466723179071969</c:v>
                </c:pt>
                <c:pt idx="1415">
                  <c:v>0.24667358852465732</c:v>
                </c:pt>
                <c:pt idx="1416">
                  <c:v>0.24675076513418231</c:v>
                </c:pt>
                <c:pt idx="1417">
                  <c:v>0.24675135699324069</c:v>
                </c:pt>
                <c:pt idx="1418">
                  <c:v>0.24678951528726473</c:v>
                </c:pt>
                <c:pt idx="1419">
                  <c:v>0.24681923273167239</c:v>
                </c:pt>
                <c:pt idx="1420">
                  <c:v>0.24682639764424968</c:v>
                </c:pt>
                <c:pt idx="1421">
                  <c:v>0.24687035295311749</c:v>
                </c:pt>
                <c:pt idx="1422">
                  <c:v>0.24687120366381798</c:v>
                </c:pt>
                <c:pt idx="1423">
                  <c:v>0.2468910032803161</c:v>
                </c:pt>
                <c:pt idx="1424">
                  <c:v>0.2470304749729359</c:v>
                </c:pt>
                <c:pt idx="1425">
                  <c:v>0.24704772791645541</c:v>
                </c:pt>
                <c:pt idx="1426">
                  <c:v>0.24705975488577647</c:v>
                </c:pt>
                <c:pt idx="1427">
                  <c:v>0.2471123110320374</c:v>
                </c:pt>
                <c:pt idx="1428">
                  <c:v>0.24722087915056301</c:v>
                </c:pt>
                <c:pt idx="1429">
                  <c:v>0.24722810211669632</c:v>
                </c:pt>
                <c:pt idx="1430">
                  <c:v>0.24731397020420381</c:v>
                </c:pt>
                <c:pt idx="1431">
                  <c:v>0.24734909079135131</c:v>
                </c:pt>
                <c:pt idx="1432">
                  <c:v>0.24742741659060113</c:v>
                </c:pt>
                <c:pt idx="1433">
                  <c:v>0.24746866376489685</c:v>
                </c:pt>
                <c:pt idx="1434">
                  <c:v>0.24759635078564063</c:v>
                </c:pt>
                <c:pt idx="1435">
                  <c:v>0.24795476007316497</c:v>
                </c:pt>
                <c:pt idx="1436">
                  <c:v>0.24802347348526266</c:v>
                </c:pt>
                <c:pt idx="1437">
                  <c:v>0.24818258812415617</c:v>
                </c:pt>
                <c:pt idx="1438">
                  <c:v>0.24821888350753296</c:v>
                </c:pt>
                <c:pt idx="1439">
                  <c:v>0.24832827838704929</c:v>
                </c:pt>
                <c:pt idx="1440">
                  <c:v>0.24837864437682861</c:v>
                </c:pt>
                <c:pt idx="1441">
                  <c:v>0.24838010578824216</c:v>
                </c:pt>
                <c:pt idx="1442">
                  <c:v>0.24871262303339364</c:v>
                </c:pt>
                <c:pt idx="1443">
                  <c:v>0.24878867692285644</c:v>
                </c:pt>
                <c:pt idx="1444">
                  <c:v>0.24880588600257975</c:v>
                </c:pt>
                <c:pt idx="1445">
                  <c:v>0.24881039541000516</c:v>
                </c:pt>
                <c:pt idx="1446">
                  <c:v>0.24886620612700772</c:v>
                </c:pt>
                <c:pt idx="1447">
                  <c:v>0.24888195507335392</c:v>
                </c:pt>
                <c:pt idx="1448">
                  <c:v>0.24895803652174769</c:v>
                </c:pt>
                <c:pt idx="1449">
                  <c:v>0.24903413034539235</c:v>
                </c:pt>
                <c:pt idx="1450">
                  <c:v>0.24910573588855461</c:v>
                </c:pt>
                <c:pt idx="1451">
                  <c:v>0.24911023654191822</c:v>
                </c:pt>
                <c:pt idx="1452">
                  <c:v>0.24917370353885815</c:v>
                </c:pt>
                <c:pt idx="1453">
                  <c:v>0.24918635510895309</c:v>
                </c:pt>
                <c:pt idx="1454">
                  <c:v>0.24926248604412526</c:v>
                </c:pt>
                <c:pt idx="1455">
                  <c:v>0.24933862934505879</c:v>
                </c:pt>
                <c:pt idx="1456">
                  <c:v>0.24941478500937675</c:v>
                </c:pt>
                <c:pt idx="1457">
                  <c:v>0.2494909530346997</c:v>
                </c:pt>
                <c:pt idx="1458">
                  <c:v>0.24956713341864861</c:v>
                </c:pt>
                <c:pt idx="1459">
                  <c:v>0.25016760880344568</c:v>
                </c:pt>
                <c:pt idx="1460">
                  <c:v>0.25020638827725783</c:v>
                </c:pt>
                <c:pt idx="1461">
                  <c:v>0.25112077850015935</c:v>
                </c:pt>
                <c:pt idx="1462">
                  <c:v>0.25233204665293463</c:v>
                </c:pt>
                <c:pt idx="1463">
                  <c:v>0.25236539713968531</c:v>
                </c:pt>
                <c:pt idx="1464">
                  <c:v>0.25246799800943509</c:v>
                </c:pt>
                <c:pt idx="1465">
                  <c:v>0.25263259847659336</c:v>
                </c:pt>
                <c:pt idx="1466">
                  <c:v>0.25276863511151471</c:v>
                </c:pt>
                <c:pt idx="1467">
                  <c:v>0.25289842387801803</c:v>
                </c:pt>
                <c:pt idx="1468">
                  <c:v>0.25747038786909193</c:v>
                </c:pt>
                <c:pt idx="1469">
                  <c:v>0.25749798554881675</c:v>
                </c:pt>
                <c:pt idx="1470">
                  <c:v>0.25750612864184758</c:v>
                </c:pt>
                <c:pt idx="1471">
                  <c:v>0.25881567893893931</c:v>
                </c:pt>
                <c:pt idx="1472">
                  <c:v>0.25898242705617902</c:v>
                </c:pt>
                <c:pt idx="1473">
                  <c:v>0.25912023737024126</c:v>
                </c:pt>
                <c:pt idx="1474">
                  <c:v>0.2592870869106968</c:v>
                </c:pt>
                <c:pt idx="1475">
                  <c:v>0.25942498098575223</c:v>
                </c:pt>
                <c:pt idx="1476">
                  <c:v>0.25971686746820544</c:v>
                </c:pt>
                <c:pt idx="1477">
                  <c:v>0.25986799009072165</c:v>
                </c:pt>
                <c:pt idx="1478">
                  <c:v>0.2607130431142175</c:v>
                </c:pt>
                <c:pt idx="1479">
                  <c:v>0.26085132761066149</c:v>
                </c:pt>
                <c:pt idx="1480">
                  <c:v>0.26098964982698458</c:v>
                </c:pt>
                <c:pt idx="1481">
                  <c:v>0.26115711868313396</c:v>
                </c:pt>
                <c:pt idx="1482">
                  <c:v>0.26129552422115832</c:v>
                </c:pt>
                <c:pt idx="1483">
                  <c:v>0.26188124959235104</c:v>
                </c:pt>
                <c:pt idx="1484">
                  <c:v>0.26300202039735054</c:v>
                </c:pt>
                <c:pt idx="1485">
                  <c:v>0.26312418869858278</c:v>
                </c:pt>
                <c:pt idx="1486">
                  <c:v>0.26550256761945562</c:v>
                </c:pt>
                <c:pt idx="1487">
                  <c:v>0.26560789713997668</c:v>
                </c:pt>
                <c:pt idx="1488">
                  <c:v>0.27204997350875348</c:v>
                </c:pt>
                <c:pt idx="1489">
                  <c:v>0.27208826764155736</c:v>
                </c:pt>
                <c:pt idx="1490">
                  <c:v>0.27219126778559982</c:v>
                </c:pt>
                <c:pt idx="1491">
                  <c:v>0.27219647065841612</c:v>
                </c:pt>
                <c:pt idx="1492">
                  <c:v>0.27225929990524517</c:v>
                </c:pt>
                <c:pt idx="1493">
                  <c:v>0.27233780274142938</c:v>
                </c:pt>
                <c:pt idx="1494">
                  <c:v>0.27236233221743744</c:v>
                </c:pt>
                <c:pt idx="1495">
                  <c:v>0.27240064819395338</c:v>
                </c:pt>
                <c:pt idx="1496">
                  <c:v>0.27250370707062743</c:v>
                </c:pt>
                <c:pt idx="1497">
                  <c:v>0.27250891290939983</c:v>
                </c:pt>
                <c:pt idx="1498">
                  <c:v>0.27265032553159652</c:v>
                </c:pt>
                <c:pt idx="1499">
                  <c:v>0.27271320677892169</c:v>
                </c:pt>
                <c:pt idx="1500">
                  <c:v>0.27279177456501436</c:v>
                </c:pt>
                <c:pt idx="1501">
                  <c:v>0.27556604367441251</c:v>
                </c:pt>
                <c:pt idx="1502">
                  <c:v>0.27668417329107231</c:v>
                </c:pt>
                <c:pt idx="1503">
                  <c:v>0.27839615146464636</c:v>
                </c:pt>
                <c:pt idx="1504">
                  <c:v>0.27865891418741062</c:v>
                </c:pt>
                <c:pt idx="1505">
                  <c:v>0.27882011915205734</c:v>
                </c:pt>
                <c:pt idx="1506">
                  <c:v>0.27890073865019799</c:v>
                </c:pt>
                <c:pt idx="1507">
                  <c:v>0.27897113434814635</c:v>
                </c:pt>
                <c:pt idx="1508">
                  <c:v>0.27897797351141862</c:v>
                </c:pt>
                <c:pt idx="1509">
                  <c:v>0.27898136948815438</c:v>
                </c:pt>
                <c:pt idx="1510">
                  <c:v>0.27903793780563912</c:v>
                </c:pt>
                <c:pt idx="1511">
                  <c:v>0.27906201166287703</c:v>
                </c:pt>
                <c:pt idx="1512">
                  <c:v>0.27914266517131697</c:v>
                </c:pt>
                <c:pt idx="1513">
                  <c:v>0.27919095681834583</c:v>
                </c:pt>
                <c:pt idx="1514">
                  <c:v>0.2792161845811354</c:v>
                </c:pt>
                <c:pt idx="1515">
                  <c:v>0.27923995148705638</c:v>
                </c:pt>
                <c:pt idx="1516">
                  <c:v>0.27933410281556409</c:v>
                </c:pt>
                <c:pt idx="1517">
                  <c:v>0.27935991646023917</c:v>
                </c:pt>
                <c:pt idx="1518">
                  <c:v>0.27940417629598358</c:v>
                </c:pt>
                <c:pt idx="1519">
                  <c:v>0.27940909860065766</c:v>
                </c:pt>
                <c:pt idx="1520">
                  <c:v>0.2794729522893048</c:v>
                </c:pt>
                <c:pt idx="1521">
                  <c:v>0.27965395285087913</c:v>
                </c:pt>
                <c:pt idx="1522">
                  <c:v>0.279687694639633</c:v>
                </c:pt>
                <c:pt idx="1523">
                  <c:v>0.27969201864650822</c:v>
                </c:pt>
                <c:pt idx="1524">
                  <c:v>0.27970545616715414</c:v>
                </c:pt>
                <c:pt idx="1525">
                  <c:v>0.27976894231644256</c:v>
                </c:pt>
                <c:pt idx="1526">
                  <c:v>0.27981293179178501</c:v>
                </c:pt>
                <c:pt idx="1527">
                  <c:v>0.27984969498051337</c:v>
                </c:pt>
                <c:pt idx="1528">
                  <c:v>0.28006760230662653</c:v>
                </c:pt>
                <c:pt idx="1529">
                  <c:v>0.28052278509370915</c:v>
                </c:pt>
                <c:pt idx="1530">
                  <c:v>0.28086688234536922</c:v>
                </c:pt>
                <c:pt idx="1531">
                  <c:v>0.28091414723469454</c:v>
                </c:pt>
                <c:pt idx="1532">
                  <c:v>0.28109570432042019</c:v>
                </c:pt>
                <c:pt idx="1533">
                  <c:v>0.28152122752681891</c:v>
                </c:pt>
                <c:pt idx="1534">
                  <c:v>0.28171788406679021</c:v>
                </c:pt>
                <c:pt idx="1535">
                  <c:v>0.28215507523206929</c:v>
                </c:pt>
                <c:pt idx="1536">
                  <c:v>0.28280461891890385</c:v>
                </c:pt>
                <c:pt idx="1537">
                  <c:v>0.28444562338466162</c:v>
                </c:pt>
                <c:pt idx="1538">
                  <c:v>0.2847202558331775</c:v>
                </c:pt>
                <c:pt idx="1539">
                  <c:v>0.28503961664063088</c:v>
                </c:pt>
                <c:pt idx="1540">
                  <c:v>0.28509096701317388</c:v>
                </c:pt>
                <c:pt idx="1541">
                  <c:v>0.28518415694501653</c:v>
                </c:pt>
                <c:pt idx="1542">
                  <c:v>0.28522394522187666</c:v>
                </c:pt>
                <c:pt idx="1543">
                  <c:v>0.28532105993162482</c:v>
                </c:pt>
                <c:pt idx="1544">
                  <c:v>0.2856346721226799</c:v>
                </c:pt>
                <c:pt idx="1545">
                  <c:v>0.28566074939548403</c:v>
                </c:pt>
                <c:pt idx="1546">
                  <c:v>0.28614761544674916</c:v>
                </c:pt>
                <c:pt idx="1547">
                  <c:v>0.28697747814092844</c:v>
                </c:pt>
                <c:pt idx="1548">
                  <c:v>0.28805442004977044</c:v>
                </c:pt>
                <c:pt idx="1549">
                  <c:v>0.29043569180296869</c:v>
                </c:pt>
                <c:pt idx="1550">
                  <c:v>0.29075605775807689</c:v>
                </c:pt>
                <c:pt idx="1551">
                  <c:v>0.29084420506621622</c:v>
                </c:pt>
                <c:pt idx="1552">
                  <c:v>0.29108595659513486</c:v>
                </c:pt>
                <c:pt idx="1553">
                  <c:v>0.2912319353825451</c:v>
                </c:pt>
                <c:pt idx="1554">
                  <c:v>0.29131474089637033</c:v>
                </c:pt>
                <c:pt idx="1555">
                  <c:v>0.29139706285639444</c:v>
                </c:pt>
                <c:pt idx="1556">
                  <c:v>0.29140866664296178</c:v>
                </c:pt>
                <c:pt idx="1557">
                  <c:v>0.29155472092625673</c:v>
                </c:pt>
                <c:pt idx="1558">
                  <c:v>0.29170080933550113</c:v>
                </c:pt>
                <c:pt idx="1559">
                  <c:v>0.2920135115423409</c:v>
                </c:pt>
                <c:pt idx="1560">
                  <c:v>0.29465424368280557</c:v>
                </c:pt>
                <c:pt idx="1561">
                  <c:v>0.29473700207738324</c:v>
                </c:pt>
                <c:pt idx="1562">
                  <c:v>0.29524574672702097</c:v>
                </c:pt>
                <c:pt idx="1563">
                  <c:v>0.29621695303057599</c:v>
                </c:pt>
                <c:pt idx="1564">
                  <c:v>0.29666675721731772</c:v>
                </c:pt>
                <c:pt idx="1565">
                  <c:v>0.29769440674389208</c:v>
                </c:pt>
                <c:pt idx="1566">
                  <c:v>0.29833901917518102</c:v>
                </c:pt>
                <c:pt idx="1567">
                  <c:v>0.29851772507653285</c:v>
                </c:pt>
                <c:pt idx="1568">
                  <c:v>0.29866540981122303</c:v>
                </c:pt>
                <c:pt idx="1569">
                  <c:v>0.29884420458844607</c:v>
                </c:pt>
                <c:pt idx="1570">
                  <c:v>0.29891810587861789</c:v>
                </c:pt>
                <c:pt idx="1571">
                  <c:v>0.29896400560875658</c:v>
                </c:pt>
                <c:pt idx="1572">
                  <c:v>0.29899196270584039</c:v>
                </c:pt>
                <c:pt idx="1573">
                  <c:v>0.29912567434279203</c:v>
                </c:pt>
                <c:pt idx="1574">
                  <c:v>0.29966437027533388</c:v>
                </c:pt>
                <c:pt idx="1575">
                  <c:v>0.29966597399573447</c:v>
                </c:pt>
                <c:pt idx="1576">
                  <c:v>0.30033682696833347</c:v>
                </c:pt>
                <c:pt idx="1577">
                  <c:v>0.300812371052676</c:v>
                </c:pt>
                <c:pt idx="1578">
                  <c:v>0.30369070204491644</c:v>
                </c:pt>
                <c:pt idx="1579">
                  <c:v>0.30421589592037324</c:v>
                </c:pt>
                <c:pt idx="1580">
                  <c:v>0.30490810812766078</c:v>
                </c:pt>
                <c:pt idx="1581">
                  <c:v>0.30497743187689486</c:v>
                </c:pt>
                <c:pt idx="1582">
                  <c:v>0.30721858451767903</c:v>
                </c:pt>
                <c:pt idx="1583">
                  <c:v>0.30732456299839772</c:v>
                </c:pt>
                <c:pt idx="1584">
                  <c:v>0.30798880147447161</c:v>
                </c:pt>
                <c:pt idx="1585">
                  <c:v>0.30800869999940228</c:v>
                </c:pt>
                <c:pt idx="1586">
                  <c:v>0.30831986781784915</c:v>
                </c:pt>
                <c:pt idx="1587">
                  <c:v>0.30846969906855204</c:v>
                </c:pt>
                <c:pt idx="1588">
                  <c:v>0.30966687472270288</c:v>
                </c:pt>
                <c:pt idx="1589">
                  <c:v>0.31183393742343091</c:v>
                </c:pt>
                <c:pt idx="1590">
                  <c:v>0.3125655166688992</c:v>
                </c:pt>
                <c:pt idx="1591">
                  <c:v>0.31303402381731649</c:v>
                </c:pt>
                <c:pt idx="1592">
                  <c:v>0.31315122719760657</c:v>
                </c:pt>
                <c:pt idx="1593">
                  <c:v>0.31324632554858989</c:v>
                </c:pt>
                <c:pt idx="1594">
                  <c:v>0.31334145326603574</c:v>
                </c:pt>
                <c:pt idx="1595">
                  <c:v>0.31336245038254301</c:v>
                </c:pt>
                <c:pt idx="1596">
                  <c:v>0.31357607681813709</c:v>
                </c:pt>
                <c:pt idx="1597">
                  <c:v>0.31358330216137553</c:v>
                </c:pt>
                <c:pt idx="1598">
                  <c:v>0.3136011433164399</c:v>
                </c:pt>
                <c:pt idx="1599">
                  <c:v>0.31361747386031091</c:v>
                </c:pt>
                <c:pt idx="1600">
                  <c:v>0.31364025662435885</c:v>
                </c:pt>
                <c:pt idx="1601">
                  <c:v>0.31368557099470135</c:v>
                </c:pt>
                <c:pt idx="1602">
                  <c:v>0.31368623206383484</c:v>
                </c:pt>
                <c:pt idx="1603">
                  <c:v>0.31377133072362806</c:v>
                </c:pt>
                <c:pt idx="1604">
                  <c:v>0.31384938853281114</c:v>
                </c:pt>
                <c:pt idx="1605">
                  <c:v>0.31385643929207341</c:v>
                </c:pt>
                <c:pt idx="1606">
                  <c:v>0.31393450618577717</c:v>
                </c:pt>
                <c:pt idx="1607">
                  <c:v>0.3139415577654221</c:v>
                </c:pt>
                <c:pt idx="1608">
                  <c:v>0.31395105588602013</c:v>
                </c:pt>
                <c:pt idx="1609">
                  <c:v>0.31401963374020858</c:v>
                </c:pt>
                <c:pt idx="1610">
                  <c:v>0.31402668613992635</c:v>
                </c:pt>
                <c:pt idx="1611">
                  <c:v>0.31404686936370307</c:v>
                </c:pt>
                <c:pt idx="1612">
                  <c:v>0.31410216397762758</c:v>
                </c:pt>
                <c:pt idx="1613">
                  <c:v>0.3141047711923538</c:v>
                </c:pt>
                <c:pt idx="1614">
                  <c:v>0.31411182441183438</c:v>
                </c:pt>
                <c:pt idx="1615">
                  <c:v>0.31411605677048277</c:v>
                </c:pt>
                <c:pt idx="1616">
                  <c:v>0.3141899185384619</c:v>
                </c:pt>
                <c:pt idx="1617">
                  <c:v>0.31419697257739276</c:v>
                </c:pt>
                <c:pt idx="1618">
                  <c:v>0.31421731954522092</c:v>
                </c:pt>
                <c:pt idx="1619">
                  <c:v>0.31424416782032494</c:v>
                </c:pt>
                <c:pt idx="1620">
                  <c:v>0.31426747089439655</c:v>
                </c:pt>
                <c:pt idx="1621">
                  <c:v>0.31428213063284915</c:v>
                </c:pt>
                <c:pt idx="1622">
                  <c:v>0.31460105001200644</c:v>
                </c:pt>
                <c:pt idx="1623">
                  <c:v>0.31468625493391889</c:v>
                </c:pt>
                <c:pt idx="1624">
                  <c:v>0.31477146972413494</c:v>
                </c:pt>
                <c:pt idx="1625">
                  <c:v>0.31485669437888897</c:v>
                </c:pt>
                <c:pt idx="1626">
                  <c:v>0.31494192889441464</c:v>
                </c:pt>
                <c:pt idx="1627">
                  <c:v>0.31494356811628993</c:v>
                </c:pt>
                <c:pt idx="1628">
                  <c:v>0.31497396595113125</c:v>
                </c:pt>
                <c:pt idx="1629">
                  <c:v>0.31584313373693867</c:v>
                </c:pt>
                <c:pt idx="1630">
                  <c:v>0.31729977753940997</c:v>
                </c:pt>
                <c:pt idx="1631">
                  <c:v>0.31833888730216375</c:v>
                </c:pt>
                <c:pt idx="1632">
                  <c:v>0.31868259085891504</c:v>
                </c:pt>
                <c:pt idx="1633">
                  <c:v>0.31886130849779204</c:v>
                </c:pt>
                <c:pt idx="1634">
                  <c:v>0.31971146324495869</c:v>
                </c:pt>
                <c:pt idx="1635">
                  <c:v>0.32021902440186323</c:v>
                </c:pt>
                <c:pt idx="1636">
                  <c:v>0.32026084884271699</c:v>
                </c:pt>
                <c:pt idx="1637">
                  <c:v>0.32029157282931375</c:v>
                </c:pt>
                <c:pt idx="1638">
                  <c:v>0.32061096709804976</c:v>
                </c:pt>
                <c:pt idx="1639">
                  <c:v>0.32188294283584112</c:v>
                </c:pt>
                <c:pt idx="1640">
                  <c:v>0.32274440631980639</c:v>
                </c:pt>
                <c:pt idx="1641">
                  <c:v>0.32330807497813863</c:v>
                </c:pt>
                <c:pt idx="1642">
                  <c:v>0.32639890458185361</c:v>
                </c:pt>
                <c:pt idx="1643">
                  <c:v>0.327292190070408</c:v>
                </c:pt>
                <c:pt idx="1644">
                  <c:v>0.32742119731493968</c:v>
                </c:pt>
                <c:pt idx="1645">
                  <c:v>0.32756787727835185</c:v>
                </c:pt>
                <c:pt idx="1646">
                  <c:v>0.32868527669796477</c:v>
                </c:pt>
                <c:pt idx="1647">
                  <c:v>0.32966462526988149</c:v>
                </c:pt>
                <c:pt idx="1648">
                  <c:v>0.32975595367130472</c:v>
                </c:pt>
                <c:pt idx="1649">
                  <c:v>0.33044255086983543</c:v>
                </c:pt>
                <c:pt idx="1650">
                  <c:v>0.33267237207077671</c:v>
                </c:pt>
                <c:pt idx="1651">
                  <c:v>0.33342501750535247</c:v>
                </c:pt>
                <c:pt idx="1652">
                  <c:v>0.33348604938127901</c:v>
                </c:pt>
                <c:pt idx="1653">
                  <c:v>0.33432864825709552</c:v>
                </c:pt>
                <c:pt idx="1654">
                  <c:v>0.33676037224725652</c:v>
                </c:pt>
                <c:pt idx="1655">
                  <c:v>0.33818136673683707</c:v>
                </c:pt>
                <c:pt idx="1656">
                  <c:v>0.34071848264145344</c:v>
                </c:pt>
                <c:pt idx="1657">
                  <c:v>0.34119266662677261</c:v>
                </c:pt>
                <c:pt idx="1658">
                  <c:v>0.34153793763377294</c:v>
                </c:pt>
                <c:pt idx="1659">
                  <c:v>0.34169418765385629</c:v>
                </c:pt>
                <c:pt idx="1660">
                  <c:v>0.34246599061866534</c:v>
                </c:pt>
                <c:pt idx="1661">
                  <c:v>0.34545996701258841</c:v>
                </c:pt>
                <c:pt idx="1662">
                  <c:v>0.34821636767673969</c:v>
                </c:pt>
                <c:pt idx="1663">
                  <c:v>0.34853300530875203</c:v>
                </c:pt>
                <c:pt idx="1664">
                  <c:v>0.34937666824504865</c:v>
                </c:pt>
                <c:pt idx="1665">
                  <c:v>0.34954764763433299</c:v>
                </c:pt>
                <c:pt idx="1666">
                  <c:v>0.34960428449730274</c:v>
                </c:pt>
                <c:pt idx="1667">
                  <c:v>0.34970443346764046</c:v>
                </c:pt>
                <c:pt idx="1668">
                  <c:v>0.34977657601677564</c:v>
                </c:pt>
                <c:pt idx="1669">
                  <c:v>0.34977698332027607</c:v>
                </c:pt>
                <c:pt idx="1670">
                  <c:v>0.34991580965971669</c:v>
                </c:pt>
                <c:pt idx="1671">
                  <c:v>0.34993918526679496</c:v>
                </c:pt>
                <c:pt idx="1672">
                  <c:v>0.34997797018364735</c:v>
                </c:pt>
                <c:pt idx="1673">
                  <c:v>0.35029801600498101</c:v>
                </c:pt>
                <c:pt idx="1674">
                  <c:v>0.35033241335938503</c:v>
                </c:pt>
                <c:pt idx="1675">
                  <c:v>0.35043510031811598</c:v>
                </c:pt>
                <c:pt idx="1676">
                  <c:v>0.3515509543261377</c:v>
                </c:pt>
                <c:pt idx="1677">
                  <c:v>0.35210396133072774</c:v>
                </c:pt>
                <c:pt idx="1678">
                  <c:v>0.35285852508369275</c:v>
                </c:pt>
                <c:pt idx="1679">
                  <c:v>0.35318892635707033</c:v>
                </c:pt>
                <c:pt idx="1680">
                  <c:v>0.35384993283546184</c:v>
                </c:pt>
                <c:pt idx="1681">
                  <c:v>0.35468430343958823</c:v>
                </c:pt>
                <c:pt idx="1682">
                  <c:v>0.35505555973332142</c:v>
                </c:pt>
                <c:pt idx="1683">
                  <c:v>0.35545921284695181</c:v>
                </c:pt>
                <c:pt idx="1684">
                  <c:v>0.35626808481423589</c:v>
                </c:pt>
                <c:pt idx="1685">
                  <c:v>0.35770331576445435</c:v>
                </c:pt>
                <c:pt idx="1686">
                  <c:v>0.36017765197553808</c:v>
                </c:pt>
                <c:pt idx="1687">
                  <c:v>0.36094980333205362</c:v>
                </c:pt>
                <c:pt idx="1688">
                  <c:v>0.36103966542501048</c:v>
                </c:pt>
                <c:pt idx="1689">
                  <c:v>0.3610431218125662</c:v>
                </c:pt>
                <c:pt idx="1690">
                  <c:v>0.36114977445793284</c:v>
                </c:pt>
                <c:pt idx="1691">
                  <c:v>0.3628510644663232</c:v>
                </c:pt>
                <c:pt idx="1692">
                  <c:v>0.36438876046581481</c:v>
                </c:pt>
                <c:pt idx="1693">
                  <c:v>0.364502435320123</c:v>
                </c:pt>
                <c:pt idx="1694">
                  <c:v>0.36469230002228403</c:v>
                </c:pt>
                <c:pt idx="1695">
                  <c:v>0.36546855860633232</c:v>
                </c:pt>
                <c:pt idx="1696">
                  <c:v>0.3686871380025194</c:v>
                </c:pt>
                <c:pt idx="1697">
                  <c:v>0.36915420652530645</c:v>
                </c:pt>
                <c:pt idx="1698">
                  <c:v>0.37056033695376323</c:v>
                </c:pt>
                <c:pt idx="1699">
                  <c:v>0.37211549073645778</c:v>
                </c:pt>
                <c:pt idx="1700">
                  <c:v>0.37866475629053831</c:v>
                </c:pt>
                <c:pt idx="1701">
                  <c:v>0.37988698842762725</c:v>
                </c:pt>
                <c:pt idx="1702">
                  <c:v>0.3805490061810719</c:v>
                </c:pt>
                <c:pt idx="1703">
                  <c:v>0.3854422529738305</c:v>
                </c:pt>
                <c:pt idx="1704">
                  <c:v>0.38663557812634652</c:v>
                </c:pt>
                <c:pt idx="1705">
                  <c:v>0.38675538966819456</c:v>
                </c:pt>
                <c:pt idx="1706">
                  <c:v>0.38710609539527308</c:v>
                </c:pt>
                <c:pt idx="1707">
                  <c:v>0.38714922285375597</c:v>
                </c:pt>
                <c:pt idx="1708">
                  <c:v>0.3872629594897658</c:v>
                </c:pt>
                <c:pt idx="1709">
                  <c:v>0.38730477341014141</c:v>
                </c:pt>
                <c:pt idx="1710">
                  <c:v>0.38736903981358289</c:v>
                </c:pt>
                <c:pt idx="1711">
                  <c:v>0.38744906555254255</c:v>
                </c:pt>
                <c:pt idx="1712">
                  <c:v>0.38747055851781664</c:v>
                </c:pt>
                <c:pt idx="1713">
                  <c:v>0.3875388802074386</c:v>
                </c:pt>
                <c:pt idx="1714">
                  <c:v>0.38756246147910617</c:v>
                </c:pt>
                <c:pt idx="1715">
                  <c:v>0.38765437074092401</c:v>
                </c:pt>
                <c:pt idx="1716">
                  <c:v>0.38771138243107772</c:v>
                </c:pt>
                <c:pt idx="1717">
                  <c:v>0.38774628629840896</c:v>
                </c:pt>
                <c:pt idx="1718">
                  <c:v>0.38782562374038387</c:v>
                </c:pt>
                <c:pt idx="1719">
                  <c:v>0.387838208146699</c:v>
                </c:pt>
                <c:pt idx="1720">
                  <c:v>0.38787578128356726</c:v>
                </c:pt>
                <c:pt idx="1721">
                  <c:v>0.38793013628093093</c:v>
                </c:pt>
                <c:pt idx="1722">
                  <c:v>0.38794625082843115</c:v>
                </c:pt>
                <c:pt idx="1723">
                  <c:v>0.38802207069623962</c:v>
                </c:pt>
                <c:pt idx="1724">
                  <c:v>0.38811401138776164</c:v>
                </c:pt>
                <c:pt idx="1725">
                  <c:v>0.38820595835062965</c:v>
                </c:pt>
                <c:pt idx="1726">
                  <c:v>0.38829791157997645</c:v>
                </c:pt>
                <c:pt idx="1727">
                  <c:v>0.38829845990933043</c:v>
                </c:pt>
                <c:pt idx="1728">
                  <c:v>0.38838987107093342</c:v>
                </c:pt>
                <c:pt idx="1729">
                  <c:v>0.38848183681863113</c:v>
                </c:pt>
                <c:pt idx="1730">
                  <c:v>0.38857380881819908</c:v>
                </c:pt>
                <c:pt idx="1731">
                  <c:v>0.38866578706476562</c:v>
                </c:pt>
                <c:pt idx="1732">
                  <c:v>0.38875777155345809</c:v>
                </c:pt>
                <c:pt idx="1733">
                  <c:v>0.38921539849702036</c:v>
                </c:pt>
                <c:pt idx="1734">
                  <c:v>0.39000380349941111</c:v>
                </c:pt>
                <c:pt idx="1735">
                  <c:v>0.39031231091292762</c:v>
                </c:pt>
                <c:pt idx="1736">
                  <c:v>0.39314615548199083</c:v>
                </c:pt>
                <c:pt idx="1737">
                  <c:v>0.3933098521125814</c:v>
                </c:pt>
                <c:pt idx="1738">
                  <c:v>0.39350800770954941</c:v>
                </c:pt>
                <c:pt idx="1739">
                  <c:v>0.39367174599853844</c:v>
                </c:pt>
                <c:pt idx="1740">
                  <c:v>0.39526942433190726</c:v>
                </c:pt>
                <c:pt idx="1741">
                  <c:v>0.39544022757273412</c:v>
                </c:pt>
                <c:pt idx="1742">
                  <c:v>0.39569322998314699</c:v>
                </c:pt>
                <c:pt idx="1743">
                  <c:v>0.39632743904205558</c:v>
                </c:pt>
                <c:pt idx="1744">
                  <c:v>0.39633099608358335</c:v>
                </c:pt>
                <c:pt idx="1745">
                  <c:v>0.39900213989457778</c:v>
                </c:pt>
                <c:pt idx="1746">
                  <c:v>0.40180993205598248</c:v>
                </c:pt>
                <c:pt idx="1747">
                  <c:v>0.40235146911583231</c:v>
                </c:pt>
                <c:pt idx="1748">
                  <c:v>0.4024974845191458</c:v>
                </c:pt>
                <c:pt idx="1749">
                  <c:v>0.40523234984023998</c:v>
                </c:pt>
                <c:pt idx="1750">
                  <c:v>0.40896024367091616</c:v>
                </c:pt>
                <c:pt idx="1751">
                  <c:v>0.40931843515908445</c:v>
                </c:pt>
                <c:pt idx="1752">
                  <c:v>0.41081682713697165</c:v>
                </c:pt>
                <c:pt idx="1753">
                  <c:v>0.41260985561974783</c:v>
                </c:pt>
                <c:pt idx="1754">
                  <c:v>0.42060155246714848</c:v>
                </c:pt>
                <c:pt idx="1755">
                  <c:v>0.4250085724088713</c:v>
                </c:pt>
                <c:pt idx="1756">
                  <c:v>0.42501038082454912</c:v>
                </c:pt>
                <c:pt idx="1757">
                  <c:v>0.42506644250782266</c:v>
                </c:pt>
                <c:pt idx="1758">
                  <c:v>0.42517718617734473</c:v>
                </c:pt>
                <c:pt idx="1759">
                  <c:v>0.42554203247334438</c:v>
                </c:pt>
                <c:pt idx="1760">
                  <c:v>0.42570311615348505</c:v>
                </c:pt>
                <c:pt idx="1761">
                  <c:v>0.42579304114008454</c:v>
                </c:pt>
                <c:pt idx="1762">
                  <c:v>0.42583590138631633</c:v>
                </c:pt>
                <c:pt idx="1763">
                  <c:v>0.42598656262402057</c:v>
                </c:pt>
                <c:pt idx="1764">
                  <c:v>0.42600977099011283</c:v>
                </c:pt>
                <c:pt idx="1765">
                  <c:v>0.4263955880471495</c:v>
                </c:pt>
                <c:pt idx="1766">
                  <c:v>0.42639652533668559</c:v>
                </c:pt>
                <c:pt idx="1767">
                  <c:v>0.42650563728405638</c:v>
                </c:pt>
                <c:pt idx="1768">
                  <c:v>0.42678699778956841</c:v>
                </c:pt>
                <c:pt idx="1769">
                  <c:v>0.42686036565065111</c:v>
                </c:pt>
                <c:pt idx="1770">
                  <c:v>0.4294693515722588</c:v>
                </c:pt>
                <c:pt idx="1771">
                  <c:v>0.43290097384187004</c:v>
                </c:pt>
                <c:pt idx="1772">
                  <c:v>0.43300805754410465</c:v>
                </c:pt>
                <c:pt idx="1773">
                  <c:v>0.43991328157037007</c:v>
                </c:pt>
                <c:pt idx="1774">
                  <c:v>0.44001967298098421</c:v>
                </c:pt>
                <c:pt idx="1775">
                  <c:v>0.44018757091958649</c:v>
                </c:pt>
                <c:pt idx="1776">
                  <c:v>0.44028583347612504</c:v>
                </c:pt>
                <c:pt idx="1777">
                  <c:v>0.44039080072818154</c:v>
                </c:pt>
                <c:pt idx="1778">
                  <c:v>0.44055872240121052</c:v>
                </c:pt>
                <c:pt idx="1779">
                  <c:v>0.44115740841855317</c:v>
                </c:pt>
                <c:pt idx="1780">
                  <c:v>0.44188325302792236</c:v>
                </c:pt>
                <c:pt idx="1781">
                  <c:v>0.44231162300868143</c:v>
                </c:pt>
                <c:pt idx="1782">
                  <c:v>0.44831918546898319</c:v>
                </c:pt>
                <c:pt idx="1783">
                  <c:v>0.45362568120273727</c:v>
                </c:pt>
                <c:pt idx="1784">
                  <c:v>0.45398500958923094</c:v>
                </c:pt>
                <c:pt idx="1785">
                  <c:v>0.45590177046270919</c:v>
                </c:pt>
                <c:pt idx="1786">
                  <c:v>0.45611324915328666</c:v>
                </c:pt>
                <c:pt idx="1787">
                  <c:v>0.45628204003421813</c:v>
                </c:pt>
                <c:pt idx="1788">
                  <c:v>0.45665515506109344</c:v>
                </c:pt>
                <c:pt idx="1789">
                  <c:v>0.45850270169748497</c:v>
                </c:pt>
                <c:pt idx="1790">
                  <c:v>0.46153812011667356</c:v>
                </c:pt>
                <c:pt idx="1791">
                  <c:v>0.46160136850106287</c:v>
                </c:pt>
                <c:pt idx="1792">
                  <c:v>0.46200631897655647</c:v>
                </c:pt>
                <c:pt idx="1793">
                  <c:v>0.46362934584879945</c:v>
                </c:pt>
                <c:pt idx="1794">
                  <c:v>0.463734890177258</c:v>
                </c:pt>
                <c:pt idx="1795">
                  <c:v>0.46414399494570324</c:v>
                </c:pt>
                <c:pt idx="1796">
                  <c:v>0.46444803514139399</c:v>
                </c:pt>
                <c:pt idx="1797">
                  <c:v>0.46455686682621389</c:v>
                </c:pt>
                <c:pt idx="1798">
                  <c:v>0.46481794007002913</c:v>
                </c:pt>
                <c:pt idx="1799">
                  <c:v>0.46483362026070529</c:v>
                </c:pt>
                <c:pt idx="1800">
                  <c:v>0.46497887721072467</c:v>
                </c:pt>
                <c:pt idx="1801">
                  <c:v>0.46498124629812043</c:v>
                </c:pt>
                <c:pt idx="1802">
                  <c:v>0.46499139122645788</c:v>
                </c:pt>
                <c:pt idx="1803">
                  <c:v>0.46504097367301078</c:v>
                </c:pt>
                <c:pt idx="1804">
                  <c:v>0.46507047135680935</c:v>
                </c:pt>
                <c:pt idx="1805">
                  <c:v>0.46509406883967641</c:v>
                </c:pt>
                <c:pt idx="1806">
                  <c:v>0.46516583917145493</c:v>
                </c:pt>
                <c:pt idx="1807">
                  <c:v>0.465198577321701</c:v>
                </c:pt>
                <c:pt idx="1808">
                  <c:v>0.46534458056354511</c:v>
                </c:pt>
                <c:pt idx="1809">
                  <c:v>0.46535658079779574</c:v>
                </c:pt>
                <c:pt idx="1810">
                  <c:v>0.46572500268600664</c:v>
                </c:pt>
                <c:pt idx="1811">
                  <c:v>0.46578454791167506</c:v>
                </c:pt>
                <c:pt idx="1812">
                  <c:v>0.46646976922164557</c:v>
                </c:pt>
                <c:pt idx="1813">
                  <c:v>0.46706135641042767</c:v>
                </c:pt>
                <c:pt idx="1814">
                  <c:v>0.46709562561020196</c:v>
                </c:pt>
                <c:pt idx="1815">
                  <c:v>0.46715452087391046</c:v>
                </c:pt>
                <c:pt idx="1816">
                  <c:v>0.46720215943242432</c:v>
                </c:pt>
                <c:pt idx="1817">
                  <c:v>0.4673657417717848</c:v>
                </c:pt>
                <c:pt idx="1818">
                  <c:v>0.46971259286935774</c:v>
                </c:pt>
                <c:pt idx="1819">
                  <c:v>0.4711670101268487</c:v>
                </c:pt>
                <c:pt idx="1820">
                  <c:v>0.47214391818078005</c:v>
                </c:pt>
                <c:pt idx="1821">
                  <c:v>0.47214575472957421</c:v>
                </c:pt>
                <c:pt idx="1822">
                  <c:v>0.47214759127896072</c:v>
                </c:pt>
                <c:pt idx="1823">
                  <c:v>0.47214942782893932</c:v>
                </c:pt>
                <c:pt idx="1824">
                  <c:v>0.47215126437950927</c:v>
                </c:pt>
                <c:pt idx="1825">
                  <c:v>0.47215310093067214</c:v>
                </c:pt>
                <c:pt idx="1826">
                  <c:v>0.47215493748242715</c:v>
                </c:pt>
                <c:pt idx="1827">
                  <c:v>0.47225043898850677</c:v>
                </c:pt>
                <c:pt idx="1828">
                  <c:v>0.47225227557158594</c:v>
                </c:pt>
                <c:pt idx="1829">
                  <c:v>0.472313106325018</c:v>
                </c:pt>
                <c:pt idx="1830">
                  <c:v>0.4729649139494444</c:v>
                </c:pt>
                <c:pt idx="1831">
                  <c:v>0.47477644286854143</c:v>
                </c:pt>
                <c:pt idx="1832">
                  <c:v>0.47934203639066097</c:v>
                </c:pt>
                <c:pt idx="1833">
                  <c:v>0.4794380272472879</c:v>
                </c:pt>
                <c:pt idx="1834">
                  <c:v>0.47982255197080476</c:v>
                </c:pt>
                <c:pt idx="1835">
                  <c:v>0.47984244004701876</c:v>
                </c:pt>
                <c:pt idx="1836">
                  <c:v>0.47984874836206232</c:v>
                </c:pt>
                <c:pt idx="1837">
                  <c:v>0.480036671274648</c:v>
                </c:pt>
                <c:pt idx="1838">
                  <c:v>0.48144438009440316</c:v>
                </c:pt>
                <c:pt idx="1839">
                  <c:v>0.48449888027883348</c:v>
                </c:pt>
                <c:pt idx="1840">
                  <c:v>0.48495849364101373</c:v>
                </c:pt>
                <c:pt idx="1841">
                  <c:v>0.48704055923266465</c:v>
                </c:pt>
                <c:pt idx="1842">
                  <c:v>0.48768557372098054</c:v>
                </c:pt>
                <c:pt idx="1843">
                  <c:v>0.48971913071769052</c:v>
                </c:pt>
                <c:pt idx="1844">
                  <c:v>0.49007012798650873</c:v>
                </c:pt>
                <c:pt idx="1845">
                  <c:v>0.49007196845456891</c:v>
                </c:pt>
                <c:pt idx="1846">
                  <c:v>0.49116708308077145</c:v>
                </c:pt>
                <c:pt idx="1847">
                  <c:v>0.49190093248089006</c:v>
                </c:pt>
                <c:pt idx="1848">
                  <c:v>0.49264867893226877</c:v>
                </c:pt>
                <c:pt idx="1849">
                  <c:v>0.49284011524877419</c:v>
                </c:pt>
                <c:pt idx="1850">
                  <c:v>0.49339727218590085</c:v>
                </c:pt>
                <c:pt idx="1851">
                  <c:v>0.49521433568154816</c:v>
                </c:pt>
                <c:pt idx="1852">
                  <c:v>0.49550564939774072</c:v>
                </c:pt>
                <c:pt idx="1853">
                  <c:v>0.49560850745741503</c:v>
                </c:pt>
                <c:pt idx="1854">
                  <c:v>0.49580097078302221</c:v>
                </c:pt>
                <c:pt idx="1855">
                  <c:v>0.49598383843745797</c:v>
                </c:pt>
                <c:pt idx="1856">
                  <c:v>0.49641705074260722</c:v>
                </c:pt>
                <c:pt idx="1857">
                  <c:v>0.49724903941820392</c:v>
                </c:pt>
                <c:pt idx="1858">
                  <c:v>0.49748765147088858</c:v>
                </c:pt>
                <c:pt idx="1859">
                  <c:v>0.49754175826558783</c:v>
                </c:pt>
                <c:pt idx="1860">
                  <c:v>0.49838459782360134</c:v>
                </c:pt>
                <c:pt idx="1861">
                  <c:v>0.50000873405959656</c:v>
                </c:pt>
                <c:pt idx="1862">
                  <c:v>0.50020756618855766</c:v>
                </c:pt>
                <c:pt idx="1863">
                  <c:v>0.50049476804889781</c:v>
                </c:pt>
                <c:pt idx="1864">
                  <c:v>0.50050378595150868</c:v>
                </c:pt>
                <c:pt idx="1865">
                  <c:v>0.50068623582252203</c:v>
                </c:pt>
                <c:pt idx="1866">
                  <c:v>0.50112574618538108</c:v>
                </c:pt>
                <c:pt idx="1867">
                  <c:v>0.50260974910707112</c:v>
                </c:pt>
                <c:pt idx="1868">
                  <c:v>0.50294907469965122</c:v>
                </c:pt>
                <c:pt idx="1869">
                  <c:v>0.50304052940002619</c:v>
                </c:pt>
                <c:pt idx="1870">
                  <c:v>0.5032281019126017</c:v>
                </c:pt>
                <c:pt idx="1871">
                  <c:v>0.50345937912690442</c:v>
                </c:pt>
                <c:pt idx="1872">
                  <c:v>0.50368891709301589</c:v>
                </c:pt>
                <c:pt idx="1873">
                  <c:v>0.50388774026459715</c:v>
                </c:pt>
                <c:pt idx="1874">
                  <c:v>0.5040530833106952</c:v>
                </c:pt>
                <c:pt idx="1875">
                  <c:v>0.50408103964503193</c:v>
                </c:pt>
                <c:pt idx="1876">
                  <c:v>0.50408395572172737</c:v>
                </c:pt>
                <c:pt idx="1877">
                  <c:v>0.50425973740883379</c:v>
                </c:pt>
                <c:pt idx="1878">
                  <c:v>0.5042724971346475</c:v>
                </c:pt>
                <c:pt idx="1879">
                  <c:v>0.50439500087313349</c:v>
                </c:pt>
                <c:pt idx="1880">
                  <c:v>0.50442369795386777</c:v>
                </c:pt>
                <c:pt idx="1881">
                  <c:v>0.50443764379483558</c:v>
                </c:pt>
                <c:pt idx="1882">
                  <c:v>0.50449610321124239</c:v>
                </c:pt>
                <c:pt idx="1883">
                  <c:v>0.50450759476802354</c:v>
                </c:pt>
                <c:pt idx="1884">
                  <c:v>0.50452015639768777</c:v>
                </c:pt>
                <c:pt idx="1885">
                  <c:v>0.50460385970127208</c:v>
                </c:pt>
                <c:pt idx="1886">
                  <c:v>0.504717109722844</c:v>
                </c:pt>
                <c:pt idx="1887">
                  <c:v>0.50483793344164352</c:v>
                </c:pt>
                <c:pt idx="1888">
                  <c:v>0.50549168089627927</c:v>
                </c:pt>
                <c:pt idx="1889">
                  <c:v>0.50659650733419404</c:v>
                </c:pt>
                <c:pt idx="1890">
                  <c:v>0.5066401606437223</c:v>
                </c:pt>
                <c:pt idx="1891">
                  <c:v>0.50667876309603743</c:v>
                </c:pt>
                <c:pt idx="1892">
                  <c:v>0.50669222804863079</c:v>
                </c:pt>
                <c:pt idx="1893">
                  <c:v>0.50673588118310409</c:v>
                </c:pt>
                <c:pt idx="1894">
                  <c:v>0.50678794837772889</c:v>
                </c:pt>
                <c:pt idx="1895">
                  <c:v>0.50688366831597831</c:v>
                </c:pt>
                <c:pt idx="1896">
                  <c:v>0.50697938785786756</c:v>
                </c:pt>
                <c:pt idx="1897">
                  <c:v>0.50707510699788794</c:v>
                </c:pt>
                <c:pt idx="1898">
                  <c:v>0.50717082573052852</c:v>
                </c:pt>
                <c:pt idx="1899">
                  <c:v>0.5072665440502786</c:v>
                </c:pt>
                <c:pt idx="1900">
                  <c:v>0.50736226195162759</c:v>
                </c:pt>
                <c:pt idx="1901">
                  <c:v>0.50743213714603574</c:v>
                </c:pt>
                <c:pt idx="1902">
                  <c:v>0.50745797942906701</c:v>
                </c:pt>
                <c:pt idx="1903">
                  <c:v>0.50752785431053471</c:v>
                </c:pt>
                <c:pt idx="1904">
                  <c:v>0.50755369647708592</c:v>
                </c:pt>
                <c:pt idx="1905">
                  <c:v>0.50760873090095071</c:v>
                </c:pt>
                <c:pt idx="1906">
                  <c:v>0.50764941309017331</c:v>
                </c:pt>
                <c:pt idx="1907">
                  <c:v>0.50774512926282145</c:v>
                </c:pt>
                <c:pt idx="1908">
                  <c:v>0.50784084498951931</c:v>
                </c:pt>
                <c:pt idx="1909">
                  <c:v>0.50793656026475742</c:v>
                </c:pt>
                <c:pt idx="1910">
                  <c:v>0.50803227508302506</c:v>
                </c:pt>
                <c:pt idx="1911">
                  <c:v>0.50944535872784136</c:v>
                </c:pt>
                <c:pt idx="1912">
                  <c:v>0.50992763570069677</c:v>
                </c:pt>
                <c:pt idx="1913">
                  <c:v>0.51021926950562757</c:v>
                </c:pt>
                <c:pt idx="1914">
                  <c:v>0.51063145376104679</c:v>
                </c:pt>
                <c:pt idx="1915">
                  <c:v>0.51131624220040572</c:v>
                </c:pt>
                <c:pt idx="1916">
                  <c:v>0.51145579038342903</c:v>
                </c:pt>
                <c:pt idx="1917">
                  <c:v>0.51234582691031805</c:v>
                </c:pt>
                <c:pt idx="1918">
                  <c:v>0.51438880731393155</c:v>
                </c:pt>
                <c:pt idx="1919">
                  <c:v>0.51508308859116481</c:v>
                </c:pt>
                <c:pt idx="1920">
                  <c:v>0.51699696762943947</c:v>
                </c:pt>
                <c:pt idx="1921">
                  <c:v>0.51756673968561873</c:v>
                </c:pt>
                <c:pt idx="1922">
                  <c:v>0.51837987744072456</c:v>
                </c:pt>
                <c:pt idx="1923">
                  <c:v>0.51989176313274732</c:v>
                </c:pt>
                <c:pt idx="1924">
                  <c:v>0.52060907468836559</c:v>
                </c:pt>
                <c:pt idx="1925">
                  <c:v>0.52410200894537817</c:v>
                </c:pt>
                <c:pt idx="1926">
                  <c:v>0.52669119393926422</c:v>
                </c:pt>
                <c:pt idx="1927">
                  <c:v>0.52680762681342341</c:v>
                </c:pt>
                <c:pt idx="1928">
                  <c:v>0.52698067031946194</c:v>
                </c:pt>
                <c:pt idx="1929">
                  <c:v>0.52740597879065798</c:v>
                </c:pt>
                <c:pt idx="1930">
                  <c:v>0.52785748860665949</c:v>
                </c:pt>
                <c:pt idx="1931">
                  <c:v>0.52831666515916376</c:v>
                </c:pt>
                <c:pt idx="1932">
                  <c:v>0.52894827272234857</c:v>
                </c:pt>
                <c:pt idx="1933">
                  <c:v>0.52911763833016534</c:v>
                </c:pt>
                <c:pt idx="1934">
                  <c:v>0.52949197702757878</c:v>
                </c:pt>
                <c:pt idx="1935">
                  <c:v>0.5322231249479592</c:v>
                </c:pt>
                <c:pt idx="1936">
                  <c:v>0.53459371762086105</c:v>
                </c:pt>
                <c:pt idx="1937">
                  <c:v>0.53610144710842511</c:v>
                </c:pt>
                <c:pt idx="1938">
                  <c:v>0.53971299104264892</c:v>
                </c:pt>
                <c:pt idx="1939">
                  <c:v>0.5398105490843772</c:v>
                </c:pt>
                <c:pt idx="1940">
                  <c:v>0.53981238094799378</c:v>
                </c:pt>
                <c:pt idx="1941">
                  <c:v>0.53982705298185363</c:v>
                </c:pt>
                <c:pt idx="1942">
                  <c:v>0.54043836052392669</c:v>
                </c:pt>
                <c:pt idx="1943">
                  <c:v>0.54053360111672677</c:v>
                </c:pt>
                <c:pt idx="1944">
                  <c:v>0.54256286452142821</c:v>
                </c:pt>
                <c:pt idx="1945">
                  <c:v>0.54257674427518565</c:v>
                </c:pt>
                <c:pt idx="1946">
                  <c:v>0.54270462669227093</c:v>
                </c:pt>
                <c:pt idx="1947">
                  <c:v>0.54274599519619582</c:v>
                </c:pt>
                <c:pt idx="1948">
                  <c:v>0.54281019238640082</c:v>
                </c:pt>
                <c:pt idx="1949">
                  <c:v>0.54306055214628457</c:v>
                </c:pt>
                <c:pt idx="1950">
                  <c:v>0.54319634754023471</c:v>
                </c:pt>
                <c:pt idx="1951">
                  <c:v>0.54326980085177967</c:v>
                </c:pt>
                <c:pt idx="1952">
                  <c:v>0.54344356252650439</c:v>
                </c:pt>
                <c:pt idx="1953">
                  <c:v>0.54350687571480949</c:v>
                </c:pt>
                <c:pt idx="1954">
                  <c:v>0.54355524914378295</c:v>
                </c:pt>
                <c:pt idx="1955">
                  <c:v>0.54370714053877922</c:v>
                </c:pt>
                <c:pt idx="1956">
                  <c:v>0.54372847311252182</c:v>
                </c:pt>
                <c:pt idx="1957">
                  <c:v>0.54373030307962789</c:v>
                </c:pt>
                <c:pt idx="1958">
                  <c:v>0.54388387195116994</c:v>
                </c:pt>
                <c:pt idx="1959">
                  <c:v>0.54398366144472909</c:v>
                </c:pt>
                <c:pt idx="1960">
                  <c:v>0.54400455407553605</c:v>
                </c:pt>
                <c:pt idx="1961">
                  <c:v>0.54401813141024302</c:v>
                </c:pt>
                <c:pt idx="1962">
                  <c:v>0.54424694365614679</c:v>
                </c:pt>
                <c:pt idx="1963">
                  <c:v>0.54429363067538561</c:v>
                </c:pt>
                <c:pt idx="1964">
                  <c:v>0.54525390491808268</c:v>
                </c:pt>
                <c:pt idx="1965">
                  <c:v>0.54530582351981127</c:v>
                </c:pt>
                <c:pt idx="1966">
                  <c:v>0.5454027673107813</c:v>
                </c:pt>
                <c:pt idx="1967">
                  <c:v>0.54540459641289774</c:v>
                </c:pt>
                <c:pt idx="1968">
                  <c:v>0.54610892721241966</c:v>
                </c:pt>
                <c:pt idx="1969">
                  <c:v>0.54639566131694239</c:v>
                </c:pt>
                <c:pt idx="1970">
                  <c:v>0.54642218773017204</c:v>
                </c:pt>
                <c:pt idx="1971">
                  <c:v>0.54649074584978441</c:v>
                </c:pt>
                <c:pt idx="1972">
                  <c:v>0.54658765618889649</c:v>
                </c:pt>
                <c:pt idx="1973">
                  <c:v>0.54668273533486078</c:v>
                </c:pt>
                <c:pt idx="1974">
                  <c:v>0.54677781180488594</c:v>
                </c:pt>
                <c:pt idx="1975">
                  <c:v>0.54678239348954083</c:v>
                </c:pt>
                <c:pt idx="1976">
                  <c:v>0.54687288559357217</c:v>
                </c:pt>
                <c:pt idx="1977">
                  <c:v>0.54696080051944262</c:v>
                </c:pt>
                <c:pt idx="1978">
                  <c:v>0.54696795669551967</c:v>
                </c:pt>
                <c:pt idx="1979">
                  <c:v>0.54716657617482856</c:v>
                </c:pt>
                <c:pt idx="1980">
                  <c:v>0.54871574371985621</c:v>
                </c:pt>
                <c:pt idx="1981">
                  <c:v>0.55012579684973895</c:v>
                </c:pt>
                <c:pt idx="1982">
                  <c:v>0.55039879076086384</c:v>
                </c:pt>
                <c:pt idx="1983">
                  <c:v>0.55081240663130793</c:v>
                </c:pt>
                <c:pt idx="1984">
                  <c:v>0.55296849576622686</c:v>
                </c:pt>
                <c:pt idx="1985">
                  <c:v>0.55758755945895766</c:v>
                </c:pt>
                <c:pt idx="1986">
                  <c:v>0.55903565096249119</c:v>
                </c:pt>
                <c:pt idx="1987">
                  <c:v>0.55945918333233524</c:v>
                </c:pt>
                <c:pt idx="1988">
                  <c:v>0.55946226455841186</c:v>
                </c:pt>
                <c:pt idx="1989">
                  <c:v>0.55955531043336193</c:v>
                </c:pt>
                <c:pt idx="1990">
                  <c:v>0.56074836482058354</c:v>
                </c:pt>
                <c:pt idx="1991">
                  <c:v>0.56085879783567227</c:v>
                </c:pt>
                <c:pt idx="1992">
                  <c:v>0.56116241130472777</c:v>
                </c:pt>
                <c:pt idx="1993">
                  <c:v>0.56235524800333803</c:v>
                </c:pt>
                <c:pt idx="1994">
                  <c:v>0.56343090176217503</c:v>
                </c:pt>
                <c:pt idx="1995">
                  <c:v>0.56372565988473267</c:v>
                </c:pt>
                <c:pt idx="1996">
                  <c:v>0.56418693755564397</c:v>
                </c:pt>
                <c:pt idx="1997">
                  <c:v>0.56475775330533795</c:v>
                </c:pt>
                <c:pt idx="1998">
                  <c:v>0.56489568540123813</c:v>
                </c:pt>
                <c:pt idx="1999">
                  <c:v>0.56573392723307858</c:v>
                </c:pt>
                <c:pt idx="2000">
                  <c:v>0.5662287058154073</c:v>
                </c:pt>
                <c:pt idx="2001">
                  <c:v>0.56641368609575982</c:v>
                </c:pt>
                <c:pt idx="2002">
                  <c:v>0.5664560515763265</c:v>
                </c:pt>
                <c:pt idx="2003">
                  <c:v>0.56655226767630706</c:v>
                </c:pt>
                <c:pt idx="2004">
                  <c:v>0.56675637614056473</c:v>
                </c:pt>
                <c:pt idx="2005">
                  <c:v>0.56709340818188325</c:v>
                </c:pt>
                <c:pt idx="2006">
                  <c:v>0.56764848817501323</c:v>
                </c:pt>
                <c:pt idx="2007">
                  <c:v>0.56835354364062074</c:v>
                </c:pt>
                <c:pt idx="2008">
                  <c:v>0.56885111891912832</c:v>
                </c:pt>
                <c:pt idx="2009">
                  <c:v>0.56927189511757703</c:v>
                </c:pt>
                <c:pt idx="2010">
                  <c:v>0.57210631220939012</c:v>
                </c:pt>
                <c:pt idx="2011">
                  <c:v>0.57299129206891208</c:v>
                </c:pt>
                <c:pt idx="2012">
                  <c:v>0.57317953801923527</c:v>
                </c:pt>
                <c:pt idx="2013">
                  <c:v>0.57327365474728809</c:v>
                </c:pt>
                <c:pt idx="2014">
                  <c:v>0.57336776730362105</c:v>
                </c:pt>
                <c:pt idx="2015">
                  <c:v>0.57347222482183424</c:v>
                </c:pt>
                <c:pt idx="2016">
                  <c:v>0.57360945113212158</c:v>
                </c:pt>
                <c:pt idx="2017">
                  <c:v>0.57431631913288783</c:v>
                </c:pt>
                <c:pt idx="2018">
                  <c:v>0.57603512702034032</c:v>
                </c:pt>
                <c:pt idx="2019">
                  <c:v>0.57713924457218546</c:v>
                </c:pt>
                <c:pt idx="2020">
                  <c:v>0.57921761210822242</c:v>
                </c:pt>
                <c:pt idx="2021">
                  <c:v>0.5813431469748247</c:v>
                </c:pt>
                <c:pt idx="2022">
                  <c:v>0.58150941289342439</c:v>
                </c:pt>
                <c:pt idx="2023">
                  <c:v>0.58160618621773752</c:v>
                </c:pt>
                <c:pt idx="2024">
                  <c:v>0.581717680687028</c:v>
                </c:pt>
                <c:pt idx="2025">
                  <c:v>0.58175383871193109</c:v>
                </c:pt>
                <c:pt idx="2026">
                  <c:v>0.58187686721363419</c:v>
                </c:pt>
                <c:pt idx="2027">
                  <c:v>0.58191325965757679</c:v>
                </c:pt>
                <c:pt idx="2028">
                  <c:v>0.58212412454293494</c:v>
                </c:pt>
                <c:pt idx="2029">
                  <c:v>0.5823361255598527</c:v>
                </c:pt>
                <c:pt idx="2030">
                  <c:v>0.58256889321048999</c:v>
                </c:pt>
                <c:pt idx="2031">
                  <c:v>0.5825940040812847</c:v>
                </c:pt>
                <c:pt idx="2032">
                  <c:v>0.58265205995349278</c:v>
                </c:pt>
                <c:pt idx="2033">
                  <c:v>0.58270838007577219</c:v>
                </c:pt>
                <c:pt idx="2034">
                  <c:v>0.58272122953981764</c:v>
                </c:pt>
                <c:pt idx="2035">
                  <c:v>0.58279148501400657</c:v>
                </c:pt>
                <c:pt idx="2036">
                  <c:v>0.5827935228733192</c:v>
                </c:pt>
                <c:pt idx="2037">
                  <c:v>0.58304466914647457</c:v>
                </c:pt>
                <c:pt idx="2038">
                  <c:v>0.5830587593649903</c:v>
                </c:pt>
                <c:pt idx="2039">
                  <c:v>0.58311297136086426</c:v>
                </c:pt>
                <c:pt idx="2040">
                  <c:v>0.58316397036824719</c:v>
                </c:pt>
                <c:pt idx="2041">
                  <c:v>0.58323248975610853</c:v>
                </c:pt>
                <c:pt idx="2042">
                  <c:v>0.58326514159533627</c:v>
                </c:pt>
                <c:pt idx="2043">
                  <c:v>0.58329732199881001</c:v>
                </c:pt>
                <c:pt idx="2044">
                  <c:v>0.58410185215743882</c:v>
                </c:pt>
                <c:pt idx="2045">
                  <c:v>0.5842533232138607</c:v>
                </c:pt>
                <c:pt idx="2046">
                  <c:v>0.58438001718851673</c:v>
                </c:pt>
                <c:pt idx="2047">
                  <c:v>0.58626141326550651</c:v>
                </c:pt>
                <c:pt idx="2048">
                  <c:v>0.58875019262390094</c:v>
                </c:pt>
                <c:pt idx="2049">
                  <c:v>0.58882906214164643</c:v>
                </c:pt>
                <c:pt idx="2050">
                  <c:v>0.58955739312680855</c:v>
                </c:pt>
                <c:pt idx="2051">
                  <c:v>0.58988780015666542</c:v>
                </c:pt>
                <c:pt idx="2052">
                  <c:v>0.59005327867606239</c:v>
                </c:pt>
                <c:pt idx="2053">
                  <c:v>0.59013444406783933</c:v>
                </c:pt>
                <c:pt idx="2054">
                  <c:v>0.59014185449236756</c:v>
                </c:pt>
                <c:pt idx="2055">
                  <c:v>0.59041898733373677</c:v>
                </c:pt>
                <c:pt idx="2056">
                  <c:v>0.59151740024410215</c:v>
                </c:pt>
                <c:pt idx="2057">
                  <c:v>0.59177138898245307</c:v>
                </c:pt>
                <c:pt idx="2058">
                  <c:v>0.59488855492975379</c:v>
                </c:pt>
                <c:pt idx="2059">
                  <c:v>0.59711902927585137</c:v>
                </c:pt>
                <c:pt idx="2060">
                  <c:v>0.59719948249006016</c:v>
                </c:pt>
                <c:pt idx="2061">
                  <c:v>0.59794117509650646</c:v>
                </c:pt>
                <c:pt idx="2062">
                  <c:v>0.59821901272309552</c:v>
                </c:pt>
                <c:pt idx="2063">
                  <c:v>0.59951213178763663</c:v>
                </c:pt>
                <c:pt idx="2064">
                  <c:v>0.60068906240931752</c:v>
                </c:pt>
                <c:pt idx="2065">
                  <c:v>0.6007999446112412</c:v>
                </c:pt>
                <c:pt idx="2066">
                  <c:v>0.60489023135832076</c:v>
                </c:pt>
                <c:pt idx="2067">
                  <c:v>0.60559980572848271</c:v>
                </c:pt>
                <c:pt idx="2068">
                  <c:v>0.60696691803514358</c:v>
                </c:pt>
                <c:pt idx="2069">
                  <c:v>0.60770418174608443</c:v>
                </c:pt>
                <c:pt idx="2070">
                  <c:v>0.60790839849378064</c:v>
                </c:pt>
                <c:pt idx="2071">
                  <c:v>0.61086587026850958</c:v>
                </c:pt>
                <c:pt idx="2072">
                  <c:v>0.61199350766722516</c:v>
                </c:pt>
                <c:pt idx="2073">
                  <c:v>0.61420413572363086</c:v>
                </c:pt>
                <c:pt idx="2074">
                  <c:v>0.61621074468139858</c:v>
                </c:pt>
                <c:pt idx="2075">
                  <c:v>0.61622836821115956</c:v>
                </c:pt>
                <c:pt idx="2076">
                  <c:v>0.61896630819226417</c:v>
                </c:pt>
                <c:pt idx="2077">
                  <c:v>0.62009778156660911</c:v>
                </c:pt>
                <c:pt idx="2078">
                  <c:v>0.62009795327452555</c:v>
                </c:pt>
                <c:pt idx="2079">
                  <c:v>0.62012620782310557</c:v>
                </c:pt>
                <c:pt idx="2080">
                  <c:v>0.62048436044961031</c:v>
                </c:pt>
                <c:pt idx="2081">
                  <c:v>0.62053504201990028</c:v>
                </c:pt>
                <c:pt idx="2082">
                  <c:v>0.62075978292392109</c:v>
                </c:pt>
                <c:pt idx="2083">
                  <c:v>0.62080561018492864</c:v>
                </c:pt>
                <c:pt idx="2084">
                  <c:v>0.6208320678213497</c:v>
                </c:pt>
                <c:pt idx="2085">
                  <c:v>0.62091153857050396</c:v>
                </c:pt>
                <c:pt idx="2086">
                  <c:v>0.62099044930575609</c:v>
                </c:pt>
                <c:pt idx="2087">
                  <c:v>0.62100267515124508</c:v>
                </c:pt>
                <c:pt idx="2088">
                  <c:v>0.62105756626447228</c:v>
                </c:pt>
                <c:pt idx="2089">
                  <c:v>0.62133963026208272</c:v>
                </c:pt>
                <c:pt idx="2090">
                  <c:v>0.62154202005000225</c:v>
                </c:pt>
                <c:pt idx="2091">
                  <c:v>0.62156833995850402</c:v>
                </c:pt>
                <c:pt idx="2092">
                  <c:v>0.62261670905626554</c:v>
                </c:pt>
                <c:pt idx="2093">
                  <c:v>0.62268643035093652</c:v>
                </c:pt>
                <c:pt idx="2094">
                  <c:v>0.62589119287151185</c:v>
                </c:pt>
                <c:pt idx="2095">
                  <c:v>0.62994577602157076</c:v>
                </c:pt>
                <c:pt idx="2096">
                  <c:v>0.63156712382178049</c:v>
                </c:pt>
                <c:pt idx="2097">
                  <c:v>0.63569638161455222</c:v>
                </c:pt>
                <c:pt idx="2098">
                  <c:v>0.63595498133889761</c:v>
                </c:pt>
                <c:pt idx="2099">
                  <c:v>0.63632260483556136</c:v>
                </c:pt>
                <c:pt idx="2100">
                  <c:v>0.63883779362467197</c:v>
                </c:pt>
                <c:pt idx="2101">
                  <c:v>0.64071078399516757</c:v>
                </c:pt>
                <c:pt idx="2102">
                  <c:v>0.64228709761174452</c:v>
                </c:pt>
                <c:pt idx="2103">
                  <c:v>0.64264635905429268</c:v>
                </c:pt>
                <c:pt idx="2104">
                  <c:v>0.64289736058465552</c:v>
                </c:pt>
                <c:pt idx="2105">
                  <c:v>0.64324830750259798</c:v>
                </c:pt>
                <c:pt idx="2106">
                  <c:v>0.64374057270993301</c:v>
                </c:pt>
                <c:pt idx="2107">
                  <c:v>0.64491090204737123</c:v>
                </c:pt>
                <c:pt idx="2108">
                  <c:v>0.64551702235257313</c:v>
                </c:pt>
                <c:pt idx="2109">
                  <c:v>0.65366713250092812</c:v>
                </c:pt>
                <c:pt idx="2110">
                  <c:v>0.6539830506236779</c:v>
                </c:pt>
                <c:pt idx="2111">
                  <c:v>0.65456669980790561</c:v>
                </c:pt>
                <c:pt idx="2112">
                  <c:v>0.6546551510355243</c:v>
                </c:pt>
                <c:pt idx="2113">
                  <c:v>0.65465685193787704</c:v>
                </c:pt>
                <c:pt idx="2114">
                  <c:v>0.65474529455736519</c:v>
                </c:pt>
                <c:pt idx="2115">
                  <c:v>0.65705155446377472</c:v>
                </c:pt>
                <c:pt idx="2116">
                  <c:v>0.65775608118957696</c:v>
                </c:pt>
                <c:pt idx="2117">
                  <c:v>0.65779852468411459</c:v>
                </c:pt>
                <c:pt idx="2118">
                  <c:v>0.65796270053669836</c:v>
                </c:pt>
                <c:pt idx="2119">
                  <c:v>0.65803246251876901</c:v>
                </c:pt>
                <c:pt idx="2120">
                  <c:v>0.65805082384030478</c:v>
                </c:pt>
                <c:pt idx="2121">
                  <c:v>0.65806404108918004</c:v>
                </c:pt>
                <c:pt idx="2122">
                  <c:v>0.65812187171404601</c:v>
                </c:pt>
                <c:pt idx="2123">
                  <c:v>0.65813893853438266</c:v>
                </c:pt>
                <c:pt idx="2124">
                  <c:v>0.65822704461470105</c:v>
                </c:pt>
                <c:pt idx="2125">
                  <c:v>0.65825008206066038</c:v>
                </c:pt>
                <c:pt idx="2126">
                  <c:v>0.65831514207702835</c:v>
                </c:pt>
                <c:pt idx="2127">
                  <c:v>0.65857938271377225</c:v>
                </c:pt>
                <c:pt idx="2128">
                  <c:v>0.65863057678728398</c:v>
                </c:pt>
                <c:pt idx="2129">
                  <c:v>0.65864057171061319</c:v>
                </c:pt>
                <c:pt idx="2130">
                  <c:v>0.65867853284030531</c:v>
                </c:pt>
                <c:pt idx="2131">
                  <c:v>0.65874296192429727</c:v>
                </c:pt>
                <c:pt idx="2132">
                  <c:v>0.65875549997080507</c:v>
                </c:pt>
                <c:pt idx="2133">
                  <c:v>0.65884354563641101</c:v>
                </c:pt>
                <c:pt idx="2134">
                  <c:v>0.65887085623455321</c:v>
                </c:pt>
                <c:pt idx="2135">
                  <c:v>0.65893158265444751</c:v>
                </c:pt>
                <c:pt idx="2136">
                  <c:v>0.65910763073093404</c:v>
                </c:pt>
                <c:pt idx="2137">
                  <c:v>0.65982165271287108</c:v>
                </c:pt>
                <c:pt idx="2138">
                  <c:v>0.6601282812382312</c:v>
                </c:pt>
                <c:pt idx="2139">
                  <c:v>0.6603499977715741</c:v>
                </c:pt>
                <c:pt idx="2140">
                  <c:v>0.66092039993976148</c:v>
                </c:pt>
                <c:pt idx="2141">
                  <c:v>0.66105543997808514</c:v>
                </c:pt>
                <c:pt idx="2142">
                  <c:v>0.66132923382250319</c:v>
                </c:pt>
                <c:pt idx="2143">
                  <c:v>0.66448348181386008</c:v>
                </c:pt>
                <c:pt idx="2144">
                  <c:v>0.66450963601639723</c:v>
                </c:pt>
                <c:pt idx="2145">
                  <c:v>0.66507640470967622</c:v>
                </c:pt>
                <c:pt idx="2146">
                  <c:v>0.66825772166049435</c:v>
                </c:pt>
                <c:pt idx="2147">
                  <c:v>0.6700448196468296</c:v>
                </c:pt>
                <c:pt idx="2148">
                  <c:v>0.67106055275706145</c:v>
                </c:pt>
                <c:pt idx="2149">
                  <c:v>0.67240261605246687</c:v>
                </c:pt>
                <c:pt idx="2150">
                  <c:v>0.67987495859524172</c:v>
                </c:pt>
                <c:pt idx="2151">
                  <c:v>0.67987660916574955</c:v>
                </c:pt>
                <c:pt idx="2152">
                  <c:v>0.68000379172107384</c:v>
                </c:pt>
                <c:pt idx="2153">
                  <c:v>0.68111735717476773</c:v>
                </c:pt>
                <c:pt idx="2154">
                  <c:v>0.68293897473066989</c:v>
                </c:pt>
                <c:pt idx="2155">
                  <c:v>0.68310965789897993</c:v>
                </c:pt>
                <c:pt idx="2156">
                  <c:v>0.68311130142552479</c:v>
                </c:pt>
                <c:pt idx="2157">
                  <c:v>0.68541913927458886</c:v>
                </c:pt>
                <c:pt idx="2158">
                  <c:v>0.68573555821586585</c:v>
                </c:pt>
                <c:pt idx="2159">
                  <c:v>0.68699767686361068</c:v>
                </c:pt>
                <c:pt idx="2160">
                  <c:v>0.68706303718075568</c:v>
                </c:pt>
                <c:pt idx="2161">
                  <c:v>0.68728117018712187</c:v>
                </c:pt>
                <c:pt idx="2162">
                  <c:v>0.68738835367836693</c:v>
                </c:pt>
                <c:pt idx="2163">
                  <c:v>0.68779148847858917</c:v>
                </c:pt>
                <c:pt idx="2164">
                  <c:v>0.68784419179120737</c:v>
                </c:pt>
                <c:pt idx="2165">
                  <c:v>0.68980353391248306</c:v>
                </c:pt>
                <c:pt idx="2166">
                  <c:v>0.69082512364931703</c:v>
                </c:pt>
                <c:pt idx="2167">
                  <c:v>0.69237473348483358</c:v>
                </c:pt>
                <c:pt idx="2168">
                  <c:v>0.6928903569489987</c:v>
                </c:pt>
                <c:pt idx="2169">
                  <c:v>0.69296657192994637</c:v>
                </c:pt>
                <c:pt idx="2170">
                  <c:v>0.69313515894193523</c:v>
                </c:pt>
                <c:pt idx="2171">
                  <c:v>0.69318121716212056</c:v>
                </c:pt>
                <c:pt idx="2172">
                  <c:v>0.69319262782632085</c:v>
                </c:pt>
                <c:pt idx="2173">
                  <c:v>0.69319805293060954</c:v>
                </c:pt>
                <c:pt idx="2174">
                  <c:v>0.6932210577707969</c:v>
                </c:pt>
                <c:pt idx="2175">
                  <c:v>0.69330532555625091</c:v>
                </c:pt>
                <c:pt idx="2176">
                  <c:v>0.6933611600734656</c:v>
                </c:pt>
                <c:pt idx="2177">
                  <c:v>0.69338958312549304</c:v>
                </c:pt>
                <c:pt idx="2178">
                  <c:v>0.69347383047489475</c:v>
                </c:pt>
                <c:pt idx="2179">
                  <c:v>0.6935147927267844</c:v>
                </c:pt>
                <c:pt idx="2180">
                  <c:v>0.69355806760085259</c:v>
                </c:pt>
                <c:pt idx="2181">
                  <c:v>0.69364229449976533</c:v>
                </c:pt>
                <c:pt idx="2182">
                  <c:v>0.69371769325340771</c:v>
                </c:pt>
                <c:pt idx="2183">
                  <c:v>0.69372651116800832</c:v>
                </c:pt>
                <c:pt idx="2184">
                  <c:v>0.69374846256717271</c:v>
                </c:pt>
                <c:pt idx="2185">
                  <c:v>0.69376114286124024</c:v>
                </c:pt>
                <c:pt idx="2186">
                  <c:v>0.69381071760198376</c:v>
                </c:pt>
                <c:pt idx="2187">
                  <c:v>0.69383723502039296</c:v>
                </c:pt>
                <c:pt idx="2188">
                  <c:v>0.69387874150796658</c:v>
                </c:pt>
                <c:pt idx="2189">
                  <c:v>0.6938793066327571</c:v>
                </c:pt>
                <c:pt idx="2190">
                  <c:v>0.69389491379809465</c:v>
                </c:pt>
                <c:pt idx="2191">
                  <c:v>0.69392880357739051</c:v>
                </c:pt>
                <c:pt idx="2192">
                  <c:v>0.69397909975272187</c:v>
                </c:pt>
                <c:pt idx="2193">
                  <c:v>0.69402743534640043</c:v>
                </c:pt>
                <c:pt idx="2194">
                  <c:v>0.69406327546227986</c:v>
                </c:pt>
                <c:pt idx="2195">
                  <c:v>0.69406374431944506</c:v>
                </c:pt>
                <c:pt idx="2196">
                  <c:v>0.69414744092315273</c:v>
                </c:pt>
                <c:pt idx="2197">
                  <c:v>0.69414790972321927</c:v>
                </c:pt>
                <c:pt idx="2198">
                  <c:v>0.69420745083568547</c:v>
                </c:pt>
                <c:pt idx="2199">
                  <c:v>0.69423159613175001</c:v>
                </c:pt>
                <c:pt idx="2200">
                  <c:v>0.69423206487469813</c:v>
                </c:pt>
                <c:pt idx="2201">
                  <c:v>0.6942653472288185</c:v>
                </c:pt>
                <c:pt idx="2202">
                  <c:v>0.6942915987314664</c:v>
                </c:pt>
                <c:pt idx="2203">
                  <c:v>0.69429622693661397</c:v>
                </c:pt>
                <c:pt idx="2204">
                  <c:v>0.69431574108448346</c:v>
                </c:pt>
                <c:pt idx="2205">
                  <c:v>0.69431620977029285</c:v>
                </c:pt>
                <c:pt idx="2206">
                  <c:v>0.69432979609900425</c:v>
                </c:pt>
                <c:pt idx="2207">
                  <c:v>0.69437573636880345</c:v>
                </c:pt>
                <c:pt idx="2208">
                  <c:v>0.69439987577774143</c:v>
                </c:pt>
                <c:pt idx="2209">
                  <c:v>0.69440034440639242</c:v>
                </c:pt>
                <c:pt idx="2210">
                  <c:v>0.69443717161420238</c:v>
                </c:pt>
                <c:pt idx="2211">
                  <c:v>0.69445986374411062</c:v>
                </c:pt>
                <c:pt idx="2212">
                  <c:v>0.69448400020793888</c:v>
                </c:pt>
                <c:pt idx="2213">
                  <c:v>0.69448446877941916</c:v>
                </c:pt>
                <c:pt idx="2214">
                  <c:v>0.69452129149337438</c:v>
                </c:pt>
                <c:pt idx="2215">
                  <c:v>0.69454398085380409</c:v>
                </c:pt>
                <c:pt idx="2216">
                  <c:v>0.69456811437149191</c:v>
                </c:pt>
                <c:pt idx="2217">
                  <c:v>0.69456858288576562</c:v>
                </c:pt>
                <c:pt idx="2218">
                  <c:v>0.69459875595865961</c:v>
                </c:pt>
                <c:pt idx="2219">
                  <c:v>0.69460540110429392</c:v>
                </c:pt>
                <c:pt idx="2220">
                  <c:v>0.69462808769427653</c:v>
                </c:pt>
                <c:pt idx="2221">
                  <c:v>0.6946295835965155</c:v>
                </c:pt>
                <c:pt idx="2222">
                  <c:v>0.6946522182647944</c:v>
                </c:pt>
                <c:pt idx="2223">
                  <c:v>0.69465268672184932</c:v>
                </c:pt>
                <c:pt idx="2224">
                  <c:v>0.69468285610945602</c:v>
                </c:pt>
                <c:pt idx="2225">
                  <c:v>0.69468950044337974</c:v>
                </c:pt>
                <c:pt idx="2226">
                  <c:v>0.69469014179371424</c:v>
                </c:pt>
                <c:pt idx="2227">
                  <c:v>0.69471218426194747</c:v>
                </c:pt>
                <c:pt idx="2228">
                  <c:v>0.69471367998144129</c:v>
                </c:pt>
                <c:pt idx="2229">
                  <c:v>0.69473631188426543</c:v>
                </c:pt>
                <c:pt idx="2230">
                  <c:v>0.69473678028409003</c:v>
                </c:pt>
                <c:pt idx="2231">
                  <c:v>0.69476694598510591</c:v>
                </c:pt>
                <c:pt idx="2232">
                  <c:v>0.69477358950705204</c:v>
                </c:pt>
                <c:pt idx="2233">
                  <c:v>0.69477423077899836</c:v>
                </c:pt>
                <c:pt idx="2234">
                  <c:v>0.69479627055323723</c:v>
                </c:pt>
                <c:pt idx="2235">
                  <c:v>0.69480412334714448</c:v>
                </c:pt>
                <c:pt idx="2236">
                  <c:v>0.69482039522632655</c:v>
                </c:pt>
                <c:pt idx="2237">
                  <c:v>0.69482086356888439</c:v>
                </c:pt>
                <c:pt idx="2238">
                  <c:v>0.69485102558203948</c:v>
                </c:pt>
                <c:pt idx="2239">
                  <c:v>0.69485766829170847</c:v>
                </c:pt>
                <c:pt idx="2240">
                  <c:v>0.6948583094852554</c:v>
                </c:pt>
                <c:pt idx="2241">
                  <c:v>0.69488034656454412</c:v>
                </c:pt>
                <c:pt idx="2242">
                  <c:v>0.69490446828737606</c:v>
                </c:pt>
                <c:pt idx="2243">
                  <c:v>0.69493509489666361</c:v>
                </c:pt>
                <c:pt idx="2244">
                  <c:v>0.69494237790888469</c:v>
                </c:pt>
                <c:pt idx="2245">
                  <c:v>0.69496441229229966</c:v>
                </c:pt>
                <c:pt idx="2246">
                  <c:v>0.69501915392539559</c:v>
                </c:pt>
                <c:pt idx="2247">
                  <c:v>0.69502643604631098</c:v>
                </c:pt>
                <c:pt idx="2248">
                  <c:v>0.69503343917331639</c:v>
                </c:pt>
                <c:pt idx="2249">
                  <c:v>0.69504846773290574</c:v>
                </c:pt>
                <c:pt idx="2250">
                  <c:v>0.69506139109754428</c:v>
                </c:pt>
                <c:pt idx="2251">
                  <c:v>0.69506462373268674</c:v>
                </c:pt>
                <c:pt idx="2252">
                  <c:v>0.69506785635260537</c:v>
                </c:pt>
                <c:pt idx="2253">
                  <c:v>0.6950694726568597</c:v>
                </c:pt>
                <c:pt idx="2254">
                  <c:v>0.69507108895729985</c:v>
                </c:pt>
                <c:pt idx="2255">
                  <c:v>0.69507270525394205</c:v>
                </c:pt>
                <c:pt idx="2256">
                  <c:v>0.69507432154676996</c:v>
                </c:pt>
                <c:pt idx="2257">
                  <c:v>0.69507593783579968</c:v>
                </c:pt>
                <c:pt idx="2258">
                  <c:v>0.69507755412101524</c:v>
                </c:pt>
                <c:pt idx="2259">
                  <c:v>0.69507917040243272</c:v>
                </c:pt>
                <c:pt idx="2260">
                  <c:v>0.69508078668003592</c:v>
                </c:pt>
                <c:pt idx="2261">
                  <c:v>0.69511048389396146</c:v>
                </c:pt>
                <c:pt idx="2262">
                  <c:v>0.69513251288278921</c:v>
                </c:pt>
                <c:pt idx="2263">
                  <c:v>0.69518724111084951</c:v>
                </c:pt>
                <c:pt idx="2264">
                  <c:v>0.69519452144823979</c:v>
                </c:pt>
                <c:pt idx="2265">
                  <c:v>0.69521654773837871</c:v>
                </c:pt>
                <c:pt idx="2266">
                  <c:v>0.69522112942129333</c:v>
                </c:pt>
                <c:pt idx="2267">
                  <c:v>0.69525714939071048</c:v>
                </c:pt>
                <c:pt idx="2268">
                  <c:v>0.69526038110343968</c:v>
                </c:pt>
                <c:pt idx="2269">
                  <c:v>0.69527126926042149</c:v>
                </c:pt>
                <c:pt idx="2270">
                  <c:v>0.69527854870557637</c:v>
                </c:pt>
                <c:pt idx="2271">
                  <c:v>0.69530057229608044</c:v>
                </c:pt>
                <c:pt idx="2272">
                  <c:v>0.695355287109785</c:v>
                </c:pt>
                <c:pt idx="2273">
                  <c:v>0.69536256566240229</c:v>
                </c:pt>
                <c:pt idx="2274">
                  <c:v>0.6953845865523266</c:v>
                </c:pt>
                <c:pt idx="2275">
                  <c:v>0.69543929465536458</c:v>
                </c:pt>
                <c:pt idx="2276">
                  <c:v>0.69544657231512697</c:v>
                </c:pt>
                <c:pt idx="2277">
                  <c:v>0.69546859050355081</c:v>
                </c:pt>
                <c:pt idx="2278">
                  <c:v>0.69552329189357931</c:v>
                </c:pt>
                <c:pt idx="2279">
                  <c:v>0.69553056866018514</c:v>
                </c:pt>
                <c:pt idx="2280">
                  <c:v>0.69554102772491044</c:v>
                </c:pt>
                <c:pt idx="2281">
                  <c:v>0.6955516066362839</c:v>
                </c:pt>
                <c:pt idx="2282">
                  <c:v>0.69555258414616383</c:v>
                </c:pt>
                <c:pt idx="2283">
                  <c:v>0.69560727882087314</c:v>
                </c:pt>
                <c:pt idx="2284">
                  <c:v>0.69561455469401312</c:v>
                </c:pt>
                <c:pt idx="2285">
                  <c:v>0.69563559008676301</c:v>
                </c:pt>
                <c:pt idx="2286">
                  <c:v>0.69563656747661107</c:v>
                </c:pt>
                <c:pt idx="2287">
                  <c:v>0.69569125543366805</c:v>
                </c:pt>
                <c:pt idx="2288">
                  <c:v>0.69569853041302487</c:v>
                </c:pt>
                <c:pt idx="2289">
                  <c:v>0.69571956322154782</c:v>
                </c:pt>
                <c:pt idx="2290">
                  <c:v>0.69572054049130638</c:v>
                </c:pt>
                <c:pt idx="2291">
                  <c:v>0.69577522172839557</c:v>
                </c:pt>
                <c:pt idx="2292">
                  <c:v>0.69578249581366824</c:v>
                </c:pt>
                <c:pt idx="2293">
                  <c:v>0.69580352603705475</c:v>
                </c:pt>
                <c:pt idx="2294">
                  <c:v>0.6958045031866904</c:v>
                </c:pt>
                <c:pt idx="2295">
                  <c:v>0.69585917770148886</c:v>
                </c:pt>
                <c:pt idx="2296">
                  <c:v>0.69586645089236021</c:v>
                </c:pt>
                <c:pt idx="2297">
                  <c:v>0.6958874785297251</c:v>
                </c:pt>
                <c:pt idx="2298">
                  <c:v>0.69588845555920431</c:v>
                </c:pt>
                <c:pt idx="2299">
                  <c:v>0.69594312334937447</c:v>
                </c:pt>
                <c:pt idx="2300">
                  <c:v>0.69595039564554395</c:v>
                </c:pt>
                <c:pt idx="2301">
                  <c:v>0.69597142069600249</c:v>
                </c:pt>
                <c:pt idx="2302">
                  <c:v>0.69597239760526775</c:v>
                </c:pt>
                <c:pt idx="2303">
                  <c:v>0.69602705866850512</c:v>
                </c:pt>
                <c:pt idx="2304">
                  <c:v>0.69603433006966386</c:v>
                </c:pt>
                <c:pt idx="2305">
                  <c:v>0.69605535253230755</c:v>
                </c:pt>
                <c:pt idx="2306">
                  <c:v>0.69605632932132544</c:v>
                </c:pt>
                <c:pt idx="2307">
                  <c:v>0.69611098365531032</c:v>
                </c:pt>
                <c:pt idx="2308">
                  <c:v>0.69611825416114215</c:v>
                </c:pt>
                <c:pt idx="2309">
                  <c:v>0.69613927403508713</c:v>
                </c:pt>
                <c:pt idx="2310">
                  <c:v>0.69614025070382435</c:v>
                </c:pt>
                <c:pt idx="2311">
                  <c:v>0.69619489830623038</c:v>
                </c:pt>
                <c:pt idx="2312">
                  <c:v>0.69620216791642631</c:v>
                </c:pt>
                <c:pt idx="2313">
                  <c:v>0.69622318520078941</c:v>
                </c:pt>
                <c:pt idx="2314">
                  <c:v>0.69627880261770603</c:v>
                </c:pt>
                <c:pt idx="2315">
                  <c:v>0.69628607133196629</c:v>
                </c:pt>
                <c:pt idx="2316">
                  <c:v>0.69629675156187609</c:v>
                </c:pt>
                <c:pt idx="2317">
                  <c:v>0.69630708602583991</c:v>
                </c:pt>
                <c:pt idx="2318">
                  <c:v>0.69636269658617223</c:v>
                </c:pt>
                <c:pt idx="2319">
                  <c:v>0.69636996440418875</c:v>
                </c:pt>
                <c:pt idx="2320">
                  <c:v>0.69639097650669834</c:v>
                </c:pt>
                <c:pt idx="2321">
                  <c:v>0.69644658020808969</c:v>
                </c:pt>
                <c:pt idx="2322">
                  <c:v>0.69645384712955427</c:v>
                </c:pt>
                <c:pt idx="2323">
                  <c:v>0.69647485663979369</c:v>
                </c:pt>
                <c:pt idx="2324">
                  <c:v>0.69653045347989639</c:v>
                </c:pt>
                <c:pt idx="2325">
                  <c:v>0.69653933233327969</c:v>
                </c:pt>
                <c:pt idx="2326">
                  <c:v>0.69655872642158068</c:v>
                </c:pt>
                <c:pt idx="2327">
                  <c:v>0.6966143163980405</c:v>
                </c:pt>
                <c:pt idx="2328">
                  <c:v>0.69662319415510676</c:v>
                </c:pt>
                <c:pt idx="2329">
                  <c:v>0.69664258584851568</c:v>
                </c:pt>
                <c:pt idx="2330">
                  <c:v>0.69669816895897085</c:v>
                </c:pt>
                <c:pt idx="2331">
                  <c:v>0.69670704561933638</c:v>
                </c:pt>
                <c:pt idx="2332">
                  <c:v>0.69678201115913097</c:v>
                </c:pt>
                <c:pt idx="2333">
                  <c:v>0.69679088672243616</c:v>
                </c:pt>
                <c:pt idx="2334">
                  <c:v>0.69687471746084251</c:v>
                </c:pt>
                <c:pt idx="2335">
                  <c:v>0.69695853783101835</c:v>
                </c:pt>
                <c:pt idx="2336">
                  <c:v>0.69704234782942753</c:v>
                </c:pt>
                <c:pt idx="2337">
                  <c:v>0.697126147452512</c:v>
                </c:pt>
                <c:pt idx="2338">
                  <c:v>0.69795852369537892</c:v>
                </c:pt>
                <c:pt idx="2339">
                  <c:v>0.69973015520145843</c:v>
                </c:pt>
                <c:pt idx="2340">
                  <c:v>0.70138611076932089</c:v>
                </c:pt>
                <c:pt idx="2341">
                  <c:v>0.70209085314256481</c:v>
                </c:pt>
                <c:pt idx="2342">
                  <c:v>0.70263943219678415</c:v>
                </c:pt>
                <c:pt idx="2343">
                  <c:v>0.70385797314687004</c:v>
                </c:pt>
                <c:pt idx="2344">
                  <c:v>0.70415420226222702</c:v>
                </c:pt>
                <c:pt idx="2345">
                  <c:v>0.70530695577285152</c:v>
                </c:pt>
                <c:pt idx="2346">
                  <c:v>0.70533057691390966</c:v>
                </c:pt>
                <c:pt idx="2347">
                  <c:v>0.70597662623674196</c:v>
                </c:pt>
                <c:pt idx="2348">
                  <c:v>0.70680902209982022</c:v>
                </c:pt>
                <c:pt idx="2349">
                  <c:v>0.71012871939641009</c:v>
                </c:pt>
                <c:pt idx="2350">
                  <c:v>0.71021083938671281</c:v>
                </c:pt>
                <c:pt idx="2351">
                  <c:v>0.71029294846044633</c:v>
                </c:pt>
                <c:pt idx="2352">
                  <c:v>0.71037504661431816</c:v>
                </c:pt>
                <c:pt idx="2353">
                  <c:v>0.71045713384506937</c:v>
                </c:pt>
                <c:pt idx="2354">
                  <c:v>0.71053921014941124</c:v>
                </c:pt>
                <c:pt idx="2355">
                  <c:v>0.71062127552408039</c:v>
                </c:pt>
                <c:pt idx="2356">
                  <c:v>0.71066943466690602</c:v>
                </c:pt>
                <c:pt idx="2357">
                  <c:v>0.71070332996581453</c:v>
                </c:pt>
                <c:pt idx="2358">
                  <c:v>0.71078537347133042</c:v>
                </c:pt>
                <c:pt idx="2359">
                  <c:v>0.7108674060373692</c:v>
                </c:pt>
                <c:pt idx="2360">
                  <c:v>0.71094942766067459</c:v>
                </c:pt>
                <c:pt idx="2361">
                  <c:v>0.71103143833796745</c:v>
                </c:pt>
                <c:pt idx="2362">
                  <c:v>0.71106297799088192</c:v>
                </c:pt>
                <c:pt idx="2363">
                  <c:v>0.7111134380660028</c:v>
                </c:pt>
                <c:pt idx="2364">
                  <c:v>0.71114497350678518</c:v>
                </c:pt>
                <c:pt idx="2365">
                  <c:v>0.71119479289181298</c:v>
                </c:pt>
                <c:pt idx="2366">
                  <c:v>0.71119542684150494</c:v>
                </c:pt>
                <c:pt idx="2367">
                  <c:v>0.71127677079627016</c:v>
                </c:pt>
                <c:pt idx="2368">
                  <c:v>0.71127740466122436</c:v>
                </c:pt>
                <c:pt idx="2369">
                  <c:v>0.71135873774170533</c:v>
                </c:pt>
                <c:pt idx="2370">
                  <c:v>0.71135937152191242</c:v>
                </c:pt>
                <c:pt idx="2371">
                  <c:v>0.71144069372487229</c:v>
                </c:pt>
                <c:pt idx="2372">
                  <c:v>0.7114413274202992</c:v>
                </c:pt>
                <c:pt idx="2373">
                  <c:v>0.71152327235313972</c:v>
                </c:pt>
                <c:pt idx="2374">
                  <c:v>0.71160520631719082</c:v>
                </c:pt>
                <c:pt idx="2375">
                  <c:v>0.71163671645893445</c:v>
                </c:pt>
                <c:pt idx="2376">
                  <c:v>0.71168712930918754</c:v>
                </c:pt>
                <c:pt idx="2377">
                  <c:v>0.71176904132588992</c:v>
                </c:pt>
                <c:pt idx="2378">
                  <c:v>0.71234211786214841</c:v>
                </c:pt>
                <c:pt idx="2379">
                  <c:v>0.71384065448870115</c:v>
                </c:pt>
                <c:pt idx="2380">
                  <c:v>0.71506089116869231</c:v>
                </c:pt>
                <c:pt idx="2381">
                  <c:v>0.71624236669834762</c:v>
                </c:pt>
                <c:pt idx="2382">
                  <c:v>0.71779515255557214</c:v>
                </c:pt>
                <c:pt idx="2383">
                  <c:v>0.71802818451757577</c:v>
                </c:pt>
                <c:pt idx="2384">
                  <c:v>0.71969357985620541</c:v>
                </c:pt>
                <c:pt idx="2385">
                  <c:v>0.71983099449487076</c:v>
                </c:pt>
                <c:pt idx="2386">
                  <c:v>0.72105876770573696</c:v>
                </c:pt>
                <c:pt idx="2387">
                  <c:v>0.72163986281641879</c:v>
                </c:pt>
                <c:pt idx="2388">
                  <c:v>0.72625487693447854</c:v>
                </c:pt>
                <c:pt idx="2389">
                  <c:v>0.72698926708375367</c:v>
                </c:pt>
                <c:pt idx="2390">
                  <c:v>0.72718560107335861</c:v>
                </c:pt>
                <c:pt idx="2391">
                  <c:v>0.72718713483767272</c:v>
                </c:pt>
                <c:pt idx="2392">
                  <c:v>0.72718866859770159</c:v>
                </c:pt>
                <c:pt idx="2393">
                  <c:v>0.72719020235346077</c:v>
                </c:pt>
                <c:pt idx="2394">
                  <c:v>0.72721441134126619</c:v>
                </c:pt>
                <c:pt idx="2395">
                  <c:v>0.7272144713246862</c:v>
                </c:pt>
                <c:pt idx="2396">
                  <c:v>0.72723313852229432</c:v>
                </c:pt>
                <c:pt idx="2397">
                  <c:v>0.72731288170035679</c:v>
                </c:pt>
                <c:pt idx="2398">
                  <c:v>0.72732136336199149</c:v>
                </c:pt>
                <c:pt idx="2399">
                  <c:v>0.72738164384662773</c:v>
                </c:pt>
                <c:pt idx="2400">
                  <c:v>0.7274026269013687</c:v>
                </c:pt>
                <c:pt idx="2401">
                  <c:v>0.72740722524632351</c:v>
                </c:pt>
                <c:pt idx="2402">
                  <c:v>0.7274087583922153</c:v>
                </c:pt>
                <c:pt idx="2403">
                  <c:v>0.7274102915338343</c:v>
                </c:pt>
                <c:pt idx="2404">
                  <c:v>0.72745170285068173</c:v>
                </c:pt>
                <c:pt idx="2405">
                  <c:v>0.7274536143122432</c:v>
                </c:pt>
                <c:pt idx="2406">
                  <c:v>0.72746802529212684</c:v>
                </c:pt>
                <c:pt idx="2407">
                  <c:v>0.72747233334124495</c:v>
                </c:pt>
                <c:pt idx="2408">
                  <c:v>0.72749154191539667</c:v>
                </c:pt>
                <c:pt idx="2409">
                  <c:v>0.72749307482583403</c:v>
                </c:pt>
                <c:pt idx="2410">
                  <c:v>0.72749460773199759</c:v>
                </c:pt>
                <c:pt idx="2411">
                  <c:v>0.72749614063387191</c:v>
                </c:pt>
                <c:pt idx="2412">
                  <c:v>0.72749767353147221</c:v>
                </c:pt>
                <c:pt idx="2413">
                  <c:v>0.72749920642479093</c:v>
                </c:pt>
                <c:pt idx="2414">
                  <c:v>0.72750073931382031</c:v>
                </c:pt>
                <c:pt idx="2415">
                  <c:v>0.72750227219857555</c:v>
                </c:pt>
                <c:pt idx="2416">
                  <c:v>0.72750380507904167</c:v>
                </c:pt>
                <c:pt idx="2417">
                  <c:v>0.72750533795523364</c:v>
                </c:pt>
                <c:pt idx="2418">
                  <c:v>0.72750687082713617</c:v>
                </c:pt>
                <c:pt idx="2419">
                  <c:v>0.72750840369476466</c:v>
                </c:pt>
                <c:pt idx="2420">
                  <c:v>0.7275099365581037</c:v>
                </c:pt>
                <c:pt idx="2421">
                  <c:v>0.72751146941716871</c:v>
                </c:pt>
                <c:pt idx="2422">
                  <c:v>0.72751300227194404</c:v>
                </c:pt>
                <c:pt idx="2423">
                  <c:v>0.72751453512244524</c:v>
                </c:pt>
                <c:pt idx="2424">
                  <c:v>0.72751489854049844</c:v>
                </c:pt>
                <c:pt idx="2425">
                  <c:v>0.72751606796865698</c:v>
                </c:pt>
                <c:pt idx="2426">
                  <c:v>0.72751760081059458</c:v>
                </c:pt>
                <c:pt idx="2427">
                  <c:v>0.7275191336482425</c:v>
                </c:pt>
                <c:pt idx="2428">
                  <c:v>0.72752066648161628</c:v>
                </c:pt>
                <c:pt idx="2429">
                  <c:v>0.72752219931070039</c:v>
                </c:pt>
                <c:pt idx="2430">
                  <c:v>0.72752373213551025</c:v>
                </c:pt>
                <c:pt idx="2431">
                  <c:v>0.72752526495603798</c:v>
                </c:pt>
                <c:pt idx="2432">
                  <c:v>0.72752679777227613</c:v>
                </c:pt>
                <c:pt idx="2433">
                  <c:v>0.72752833058423994</c:v>
                </c:pt>
                <c:pt idx="2434">
                  <c:v>0.72753141430398882</c:v>
                </c:pt>
                <c:pt idx="2435">
                  <c:v>0.72753599457980511</c:v>
                </c:pt>
                <c:pt idx="2436">
                  <c:v>0.72753752736607624</c:v>
                </c:pt>
                <c:pt idx="2437">
                  <c:v>0.72753860483237154</c:v>
                </c:pt>
                <c:pt idx="2438">
                  <c:v>0.72754107552278446</c:v>
                </c:pt>
                <c:pt idx="2439">
                  <c:v>0.72755204179824096</c:v>
                </c:pt>
                <c:pt idx="2440">
                  <c:v>0.72756022455823333</c:v>
                </c:pt>
                <c:pt idx="2441">
                  <c:v>0.72756479343825475</c:v>
                </c:pt>
                <c:pt idx="2442">
                  <c:v>0.72759460081448024</c:v>
                </c:pt>
                <c:pt idx="2443">
                  <c:v>0.72761111417854096</c:v>
                </c:pt>
                <c:pt idx="2444">
                  <c:v>0.72763247635288841</c:v>
                </c:pt>
                <c:pt idx="2445">
                  <c:v>0.72763992024672575</c:v>
                </c:pt>
                <c:pt idx="2446">
                  <c:v>0.72765528012112046</c:v>
                </c:pt>
                <c:pt idx="2447">
                  <c:v>0.72767429150740193</c:v>
                </c:pt>
                <c:pt idx="2448">
                  <c:v>0.72767858267699748</c:v>
                </c:pt>
                <c:pt idx="2449">
                  <c:v>0.72769233482504814</c:v>
                </c:pt>
                <c:pt idx="2450">
                  <c:v>0.72769271309999217</c:v>
                </c:pt>
                <c:pt idx="2451">
                  <c:v>0.72770046088251239</c:v>
                </c:pt>
                <c:pt idx="2452">
                  <c:v>0.72771142397081123</c:v>
                </c:pt>
                <c:pt idx="2453">
                  <c:v>0.72771216154073393</c:v>
                </c:pt>
                <c:pt idx="2454">
                  <c:v>0.72771315844925244</c:v>
                </c:pt>
                <c:pt idx="2455">
                  <c:v>0.72771960435251348</c:v>
                </c:pt>
                <c:pt idx="2456">
                  <c:v>0.72772417190456384</c:v>
                </c:pt>
                <c:pt idx="2457">
                  <c:v>0.72774356108993821</c:v>
                </c:pt>
                <c:pt idx="2458">
                  <c:v>0.7277494932099301</c:v>
                </c:pt>
                <c:pt idx="2459">
                  <c:v>0.72775550279337731</c:v>
                </c:pt>
                <c:pt idx="2460">
                  <c:v>0.72777201131056979</c:v>
                </c:pt>
                <c:pt idx="2461">
                  <c:v>0.72778013618644599</c:v>
                </c:pt>
                <c:pt idx="2462">
                  <c:v>0.7277910976805666</c:v>
                </c:pt>
                <c:pt idx="2463">
                  <c:v>0.72779283190678368</c:v>
                </c:pt>
                <c:pt idx="2464">
                  <c:v>0.7277992768726762</c:v>
                </c:pt>
                <c:pt idx="2465">
                  <c:v>0.72782323012603023</c:v>
                </c:pt>
                <c:pt idx="2466">
                  <c:v>0.72782916138324694</c:v>
                </c:pt>
                <c:pt idx="2467">
                  <c:v>0.72783517009261134</c:v>
                </c:pt>
                <c:pt idx="2468">
                  <c:v>0.72783946000224498</c:v>
                </c:pt>
                <c:pt idx="2469">
                  <c:v>0.72785167620855695</c:v>
                </c:pt>
                <c:pt idx="2470">
                  <c:v>0.72785979990255689</c:v>
                </c:pt>
                <c:pt idx="2471">
                  <c:v>0.72786956193236052</c:v>
                </c:pt>
                <c:pt idx="2472">
                  <c:v>0.72787149715749222</c:v>
                </c:pt>
                <c:pt idx="2473">
                  <c:v>0.72787402562147363</c:v>
                </c:pt>
                <c:pt idx="2474">
                  <c:v>0.72787893780431923</c:v>
                </c:pt>
                <c:pt idx="2475">
                  <c:v>0.7278835040277406</c:v>
                </c:pt>
                <c:pt idx="2476">
                  <c:v>0.72793170762601112</c:v>
                </c:pt>
                <c:pt idx="2477">
                  <c:v>0.72793286119685263</c:v>
                </c:pt>
                <c:pt idx="2478">
                  <c:v>0.72793945202795141</c:v>
                </c:pt>
                <c:pt idx="2479">
                  <c:v>0.72795041033251784</c:v>
                </c:pt>
                <c:pt idx="2480">
                  <c:v>0.72795114758059321</c:v>
                </c:pt>
                <c:pt idx="2481">
                  <c:v>0.72795367567659763</c:v>
                </c:pt>
                <c:pt idx="2482">
                  <c:v>0.72795858714454897</c:v>
                </c:pt>
                <c:pt idx="2483">
                  <c:v>0.72798253342714436</c:v>
                </c:pt>
                <c:pt idx="2484">
                  <c:v>0.7279884629581399</c:v>
                </c:pt>
                <c:pt idx="2485">
                  <c:v>0.72799600142270238</c:v>
                </c:pt>
                <c:pt idx="2486">
                  <c:v>0.72800029007173717</c:v>
                </c:pt>
                <c:pt idx="2487">
                  <c:v>0.72801034403564036</c:v>
                </c:pt>
                <c:pt idx="2488">
                  <c:v>0.72801250268810647</c:v>
                </c:pt>
                <c:pt idx="2489">
                  <c:v>0.72801733879815511</c:v>
                </c:pt>
                <c:pt idx="2490">
                  <c:v>0.72801909255971431</c:v>
                </c:pt>
                <c:pt idx="2491">
                  <c:v>0.7280191432760188</c:v>
                </c:pt>
                <c:pt idx="2492">
                  <c:v>0.72803004926890524</c:v>
                </c:pt>
                <c:pt idx="2493">
                  <c:v>0.72803484553280751</c:v>
                </c:pt>
                <c:pt idx="2494">
                  <c:v>0.72803822489045067</c:v>
                </c:pt>
                <c:pt idx="2495">
                  <c:v>0.72804278978456272</c:v>
                </c:pt>
                <c:pt idx="2496">
                  <c:v>0.72806216768635956</c:v>
                </c:pt>
                <c:pt idx="2497">
                  <c:v>0.72807716499742881</c:v>
                </c:pt>
                <c:pt idx="2498">
                  <c:v>0.72809366381351537</c:v>
                </c:pt>
                <c:pt idx="2499">
                  <c:v>0.728095972793802</c:v>
                </c:pt>
                <c:pt idx="2500">
                  <c:v>0.72809872149495547</c:v>
                </c:pt>
                <c:pt idx="2501">
                  <c:v>0.72809877220388119</c:v>
                </c:pt>
                <c:pt idx="2502">
                  <c:v>0.72811001044638979</c:v>
                </c:pt>
                <c:pt idx="2503">
                  <c:v>0.72811447217370229</c:v>
                </c:pt>
                <c:pt idx="2504">
                  <c:v>0.72811785103914239</c:v>
                </c:pt>
                <c:pt idx="2505">
                  <c:v>0.72816107286160436</c:v>
                </c:pt>
                <c:pt idx="2506">
                  <c:v>0.72817059781196269</c:v>
                </c:pt>
                <c:pt idx="2507">
                  <c:v>0.7281732818862191</c:v>
                </c:pt>
                <c:pt idx="2508">
                  <c:v>0.72817559053010794</c:v>
                </c:pt>
                <c:pt idx="2509">
                  <c:v>0.72817833883078609</c:v>
                </c:pt>
                <c:pt idx="2510">
                  <c:v>0.72817838953231617</c:v>
                </c:pt>
                <c:pt idx="2511">
                  <c:v>0.72818929234803054</c:v>
                </c:pt>
                <c:pt idx="2512">
                  <c:v>0.72819408721461409</c:v>
                </c:pt>
                <c:pt idx="2513">
                  <c:v>0.72819746558771259</c:v>
                </c:pt>
                <c:pt idx="2514">
                  <c:v>0.72822140140763614</c:v>
                </c:pt>
                <c:pt idx="2515">
                  <c:v>0.72823792517484232</c:v>
                </c:pt>
                <c:pt idx="2516">
                  <c:v>0.72825441913670508</c:v>
                </c:pt>
                <c:pt idx="2517">
                  <c:v>0.72825519666419369</c:v>
                </c:pt>
                <c:pt idx="2518">
                  <c:v>0.72825794456429682</c:v>
                </c:pt>
                <c:pt idx="2519">
                  <c:v>0.72826889648497839</c:v>
                </c:pt>
                <c:pt idx="2520">
                  <c:v>0.72827076095977639</c:v>
                </c:pt>
                <c:pt idx="2521">
                  <c:v>0.72827144147311684</c:v>
                </c:pt>
                <c:pt idx="2522">
                  <c:v>0.72827369065263325</c:v>
                </c:pt>
                <c:pt idx="2523">
                  <c:v>0.72827636303912424</c:v>
                </c:pt>
                <c:pt idx="2524">
                  <c:v>0.72827706853327534</c:v>
                </c:pt>
                <c:pt idx="2525">
                  <c:v>0.72832180834800575</c:v>
                </c:pt>
                <c:pt idx="2526">
                  <c:v>0.72833401377906437</c:v>
                </c:pt>
                <c:pt idx="2527">
                  <c:v>0.72833479119318167</c:v>
                </c:pt>
                <c:pt idx="2528">
                  <c:v>0.72833753869260975</c:v>
                </c:pt>
                <c:pt idx="2529">
                  <c:v>0.72834848901631533</c:v>
                </c:pt>
                <c:pt idx="2530">
                  <c:v>0.7283532824848753</c:v>
                </c:pt>
                <c:pt idx="2531">
                  <c:v>0.72835665987294573</c:v>
                </c:pt>
                <c:pt idx="2532">
                  <c:v>0.72839863803740246</c:v>
                </c:pt>
                <c:pt idx="2533">
                  <c:v>0.72841437411416565</c:v>
                </c:pt>
                <c:pt idx="2534">
                  <c:v>0.72841512714260559</c:v>
                </c:pt>
                <c:pt idx="2535">
                  <c:v>0.7284171212128191</c:v>
                </c:pt>
                <c:pt idx="2536">
                  <c:v>0.72842806993915865</c:v>
                </c:pt>
                <c:pt idx="2537">
                  <c:v>0.72843146415344573</c:v>
                </c:pt>
                <c:pt idx="2538">
                  <c:v>0.72843623960381809</c:v>
                </c:pt>
                <c:pt idx="2539">
                  <c:v>0.72849394542426393</c:v>
                </c:pt>
                <c:pt idx="2540">
                  <c:v>0.72849469834281777</c:v>
                </c:pt>
                <c:pt idx="2541">
                  <c:v>0.72849669212204304</c:v>
                </c:pt>
                <c:pt idx="2542">
                  <c:v>0.72850763925062678</c:v>
                </c:pt>
                <c:pt idx="2543">
                  <c:v>0.72851580772301117</c:v>
                </c:pt>
                <c:pt idx="2544">
                  <c:v>0.72855777363680718</c:v>
                </c:pt>
                <c:pt idx="2545">
                  <c:v>0.72857350512059704</c:v>
                </c:pt>
                <c:pt idx="2546">
                  <c:v>0.72857425792922947</c:v>
                </c:pt>
                <c:pt idx="2547">
                  <c:v>0.72857625141740179</c:v>
                </c:pt>
                <c:pt idx="2548">
                  <c:v>0.72858719694781748</c:v>
                </c:pt>
                <c:pt idx="2549">
                  <c:v>0.72859212000361406</c:v>
                </c:pt>
                <c:pt idx="2550">
                  <c:v>0.7285953642276457</c:v>
                </c:pt>
                <c:pt idx="2551">
                  <c:v>0.72863459096455052</c:v>
                </c:pt>
                <c:pt idx="2552">
                  <c:v>0.72863732401382764</c:v>
                </c:pt>
                <c:pt idx="2553">
                  <c:v>0.7286530532002633</c:v>
                </c:pt>
                <c:pt idx="2554">
                  <c:v>0.72865380589896278</c:v>
                </c:pt>
                <c:pt idx="2555">
                  <c:v>0.72865579909599454</c:v>
                </c:pt>
                <c:pt idx="2556">
                  <c:v>0.72866508351684456</c:v>
                </c:pt>
                <c:pt idx="2557">
                  <c:v>0.72866674302785284</c:v>
                </c:pt>
                <c:pt idx="2558">
                  <c:v>0.72867490911482125</c:v>
                </c:pt>
                <c:pt idx="2559">
                  <c:v>0.72869761777060305</c:v>
                </c:pt>
                <c:pt idx="2560">
                  <c:v>0.72869914730229379</c:v>
                </c:pt>
                <c:pt idx="2561">
                  <c:v>0.7287006768296943</c:v>
                </c:pt>
                <c:pt idx="2562">
                  <c:v>0.72870220635278948</c:v>
                </c:pt>
                <c:pt idx="2563">
                  <c:v>0.72870373587158688</c:v>
                </c:pt>
                <c:pt idx="2564">
                  <c:v>0.72870679489628787</c:v>
                </c:pt>
                <c:pt idx="2565">
                  <c:v>0.72870832440219913</c:v>
                </c:pt>
                <c:pt idx="2566">
                  <c:v>0.72871138340111274</c:v>
                </c:pt>
                <c:pt idx="2567">
                  <c:v>0.72871413012185071</c:v>
                </c:pt>
                <c:pt idx="2568">
                  <c:v>0.72871444238283456</c:v>
                </c:pt>
                <c:pt idx="2569">
                  <c:v>0.72871686277186809</c:v>
                </c:pt>
                <c:pt idx="2570">
                  <c:v>0.72871750134737223</c:v>
                </c:pt>
                <c:pt idx="2571">
                  <c:v>0.72872056029471</c:v>
                </c:pt>
                <c:pt idx="2572">
                  <c:v>0.72872208976193176</c:v>
                </c:pt>
                <c:pt idx="2573">
                  <c:v>0.7287236192248554</c:v>
                </c:pt>
                <c:pt idx="2574">
                  <c:v>0.7287251486834887</c:v>
                </c:pt>
                <c:pt idx="2575">
                  <c:v>0.72872667813781611</c:v>
                </c:pt>
                <c:pt idx="2576">
                  <c:v>0.7287282075878454</c:v>
                </c:pt>
                <c:pt idx="2577">
                  <c:v>0.72872973703357646</c:v>
                </c:pt>
                <c:pt idx="2578">
                  <c:v>0.72873126647500952</c:v>
                </c:pt>
                <c:pt idx="2579">
                  <c:v>0.72873258966038712</c:v>
                </c:pt>
                <c:pt idx="2580">
                  <c:v>0.72873279591215168</c:v>
                </c:pt>
                <c:pt idx="2581">
                  <c:v>0.72873334224911823</c:v>
                </c:pt>
                <c:pt idx="2582">
                  <c:v>0.72873432534498817</c:v>
                </c:pt>
                <c:pt idx="2583">
                  <c:v>0.72873533515494504</c:v>
                </c:pt>
                <c:pt idx="2584">
                  <c:v>0.72873585477352631</c:v>
                </c:pt>
                <c:pt idx="2585">
                  <c:v>0.72873738419776646</c:v>
                </c:pt>
                <c:pt idx="2586">
                  <c:v>0.72873891361770793</c:v>
                </c:pt>
                <c:pt idx="2587">
                  <c:v>0.72874044303335117</c:v>
                </c:pt>
                <c:pt idx="2588">
                  <c:v>0.72874197244470396</c:v>
                </c:pt>
                <c:pt idx="2589">
                  <c:v>0.72874350185175052</c:v>
                </c:pt>
                <c:pt idx="2590">
                  <c:v>0.72874503125449863</c:v>
                </c:pt>
                <c:pt idx="2591">
                  <c:v>0.72874627748785692</c:v>
                </c:pt>
                <c:pt idx="2592">
                  <c:v>0.72874656065294852</c:v>
                </c:pt>
                <c:pt idx="2593">
                  <c:v>0.72874809004709995</c:v>
                </c:pt>
                <c:pt idx="2594">
                  <c:v>0.72874961943696059</c:v>
                </c:pt>
                <c:pt idx="2595">
                  <c:v>0.72875114882251502</c:v>
                </c:pt>
                <c:pt idx="2596">
                  <c:v>0.72875267820377099</c:v>
                </c:pt>
                <c:pt idx="2597">
                  <c:v>0.72875420758072862</c:v>
                </c:pt>
                <c:pt idx="2598">
                  <c:v>0.72875444238166942</c:v>
                </c:pt>
                <c:pt idx="2599">
                  <c:v>0.72875573695338769</c:v>
                </c:pt>
                <c:pt idx="2600">
                  <c:v>0.72876612009110131</c:v>
                </c:pt>
                <c:pt idx="2601">
                  <c:v>0.7287707080957414</c:v>
                </c:pt>
                <c:pt idx="2602">
                  <c:v>0.7287737667440024</c:v>
                </c:pt>
                <c:pt idx="2603">
                  <c:v>0.72877682537506849</c:v>
                </c:pt>
                <c:pt idx="2604">
                  <c:v>0.72877988398894678</c:v>
                </c:pt>
                <c:pt idx="2605">
                  <c:v>0.72879365765740223</c:v>
                </c:pt>
                <c:pt idx="2606">
                  <c:v>0.72879638990806073</c:v>
                </c:pt>
                <c:pt idx="2607">
                  <c:v>0.72881211449809336</c:v>
                </c:pt>
                <c:pt idx="2608">
                  <c:v>0.72881286697682923</c:v>
                </c:pt>
                <c:pt idx="2609">
                  <c:v>0.72881485959137859</c:v>
                </c:pt>
                <c:pt idx="2610">
                  <c:v>0.72882567047498426</c:v>
                </c:pt>
                <c:pt idx="2611">
                  <c:v>0.72882580032493227</c:v>
                </c:pt>
                <c:pt idx="2612">
                  <c:v>0.72883396402529321</c:v>
                </c:pt>
                <c:pt idx="2613">
                  <c:v>0.72887317356830905</c:v>
                </c:pt>
                <c:pt idx="2614">
                  <c:v>0.72887590541950986</c:v>
                </c:pt>
                <c:pt idx="2615">
                  <c:v>0.72889162771048666</c:v>
                </c:pt>
                <c:pt idx="2616">
                  <c:v>0.72889238007919965</c:v>
                </c:pt>
                <c:pt idx="2617">
                  <c:v>0.72889437240239985</c:v>
                </c:pt>
                <c:pt idx="2618">
                  <c:v>0.72890531153621452</c:v>
                </c:pt>
                <c:pt idx="2619">
                  <c:v>0.72891347404282059</c:v>
                </c:pt>
                <c:pt idx="2620">
                  <c:v>0.72895267785169993</c:v>
                </c:pt>
                <c:pt idx="2621">
                  <c:v>0.72895540930334379</c:v>
                </c:pt>
                <c:pt idx="2622">
                  <c:v>0.72897112929470342</c:v>
                </c:pt>
                <c:pt idx="2623">
                  <c:v>0.7289718815533589</c:v>
                </c:pt>
                <c:pt idx="2624">
                  <c:v>0.72897387358514498</c:v>
                </c:pt>
                <c:pt idx="2625">
                  <c:v>0.72898336117731954</c:v>
                </c:pt>
                <c:pt idx="2626">
                  <c:v>0.72898481111880953</c:v>
                </c:pt>
                <c:pt idx="2627">
                  <c:v>0.72898621003134889</c:v>
                </c:pt>
                <c:pt idx="2628">
                  <c:v>0.72899297243138061</c:v>
                </c:pt>
                <c:pt idx="2629">
                  <c:v>0.7290321705047047</c:v>
                </c:pt>
                <c:pt idx="2630">
                  <c:v>0.72903490155669326</c:v>
                </c:pt>
                <c:pt idx="2631">
                  <c:v>0.72904762901595666</c:v>
                </c:pt>
                <c:pt idx="2632">
                  <c:v>0.72905061924785142</c:v>
                </c:pt>
                <c:pt idx="2633">
                  <c:v>0.72905336313672242</c:v>
                </c:pt>
                <c:pt idx="2634">
                  <c:v>0.7290642990698486</c:v>
                </c:pt>
                <c:pt idx="2635">
                  <c:v>0.72907245918808183</c:v>
                </c:pt>
                <c:pt idx="2636">
                  <c:v>0.72911165152443291</c:v>
                </c:pt>
                <c:pt idx="2637">
                  <c:v>0.72911438217666702</c:v>
                </c:pt>
                <c:pt idx="2638">
                  <c:v>0.72912710777290135</c:v>
                </c:pt>
                <c:pt idx="2639">
                  <c:v>0.72913009756706315</c:v>
                </c:pt>
                <c:pt idx="2640">
                  <c:v>0.72913284105426424</c:v>
                </c:pt>
                <c:pt idx="2641">
                  <c:v>0.72914377538646435</c:v>
                </c:pt>
                <c:pt idx="2642">
                  <c:v>0.72915193431005698</c:v>
                </c:pt>
                <c:pt idx="2643">
                  <c:v>0.72919112090802574</c:v>
                </c:pt>
                <c:pt idx="2644">
                  <c:v>0.72919385116039948</c:v>
                </c:pt>
                <c:pt idx="2645">
                  <c:v>0.72920657489313667</c:v>
                </c:pt>
                <c:pt idx="2646">
                  <c:v>0.72920956424947292</c:v>
                </c:pt>
                <c:pt idx="2647">
                  <c:v>0.72921230733490494</c:v>
                </c:pt>
                <c:pt idx="2648">
                  <c:v>0.72922324006576844</c:v>
                </c:pt>
                <c:pt idx="2649">
                  <c:v>0.72923139779444113</c:v>
                </c:pt>
                <c:pt idx="2650">
                  <c:v>0.72927057865259626</c:v>
                </c:pt>
                <c:pt idx="2651">
                  <c:v>0.72927330850502581</c:v>
                </c:pt>
                <c:pt idx="2652">
                  <c:v>0.7292860303737988</c:v>
                </c:pt>
                <c:pt idx="2653">
                  <c:v>0.72928901929219381</c:v>
                </c:pt>
                <c:pt idx="2654">
                  <c:v>0.72929176197575751</c:v>
                </c:pt>
                <c:pt idx="2655">
                  <c:v>0.72930269310489715</c:v>
                </c:pt>
                <c:pt idx="2656">
                  <c:v>0.72931084963834736</c:v>
                </c:pt>
                <c:pt idx="2657">
                  <c:v>0.72935002475528132</c:v>
                </c:pt>
                <c:pt idx="2658">
                  <c:v>0.72935275420766077</c:v>
                </c:pt>
                <c:pt idx="2659">
                  <c:v>0.72936547421202513</c:v>
                </c:pt>
                <c:pt idx="2660">
                  <c:v>0.72936846269236344</c:v>
                </c:pt>
                <c:pt idx="2661">
                  <c:v>0.72937120497396002</c:v>
                </c:pt>
                <c:pt idx="2662">
                  <c:v>0.72938213450098877</c:v>
                </c:pt>
                <c:pt idx="2663">
                  <c:v>0.72939028983892185</c:v>
                </c:pt>
                <c:pt idx="2664">
                  <c:v>0.72942945921322044</c:v>
                </c:pt>
                <c:pt idx="2665">
                  <c:v>0.72943218826545098</c:v>
                </c:pt>
                <c:pt idx="2666">
                  <c:v>0.72944864604490678</c:v>
                </c:pt>
                <c:pt idx="2667">
                  <c:v>0.72945063632665175</c:v>
                </c:pt>
                <c:pt idx="2668">
                  <c:v>0.72946156425115982</c:v>
                </c:pt>
                <c:pt idx="2669">
                  <c:v>0.72946971839328156</c:v>
                </c:pt>
                <c:pt idx="2670">
                  <c:v>0.72950888202353126</c:v>
                </c:pt>
                <c:pt idx="2671">
                  <c:v>0.72951161067551462</c:v>
                </c:pt>
                <c:pt idx="2672">
                  <c:v>0.72952806604113896</c:v>
                </c:pt>
                <c:pt idx="2673">
                  <c:v>0.72953005603095145</c:v>
                </c:pt>
                <c:pt idx="2674">
                  <c:v>0.72954098235255982</c:v>
                </c:pt>
                <c:pt idx="2675">
                  <c:v>0.72954913529856846</c:v>
                </c:pt>
                <c:pt idx="2676">
                  <c:v>0.72959102143499432</c:v>
                </c:pt>
                <c:pt idx="2677">
                  <c:v>0.72960946408400951</c:v>
                </c:pt>
                <c:pt idx="2678">
                  <c:v>0.72962038880230884</c:v>
                </c:pt>
                <c:pt idx="2679">
                  <c:v>0.72962854055192583</c:v>
                </c:pt>
                <c:pt idx="2680">
                  <c:v>0.72967042054103459</c:v>
                </c:pt>
                <c:pt idx="2681">
                  <c:v>0.7296997835975525</c:v>
                </c:pt>
                <c:pt idx="2682">
                  <c:v>0.72970793415047619</c:v>
                </c:pt>
                <c:pt idx="2683">
                  <c:v>0.72974980799075861</c:v>
                </c:pt>
                <c:pt idx="2684">
                  <c:v>0.72977916673543719</c:v>
                </c:pt>
                <c:pt idx="2685">
                  <c:v>0.72978731609136638</c:v>
                </c:pt>
                <c:pt idx="2686">
                  <c:v>0.72982918378131445</c:v>
                </c:pt>
                <c:pt idx="2687">
                  <c:v>0.72985853821308899</c:v>
                </c:pt>
                <c:pt idx="2688">
                  <c:v>0.72986668637174557</c:v>
                </c:pt>
                <c:pt idx="2689">
                  <c:v>0.72990854790985171</c:v>
                </c:pt>
                <c:pt idx="2690">
                  <c:v>0.72993789802765785</c:v>
                </c:pt>
                <c:pt idx="2691">
                  <c:v>0.72994604498874105</c:v>
                </c:pt>
                <c:pt idx="2692">
                  <c:v>0.72998790037349925</c:v>
                </c:pt>
                <c:pt idx="2693">
                  <c:v>0.73001724617629649</c:v>
                </c:pt>
                <c:pt idx="2694">
                  <c:v>0.73002539193950544</c:v>
                </c:pt>
                <c:pt idx="2695">
                  <c:v>0.73005937657624853</c:v>
                </c:pt>
                <c:pt idx="2696">
                  <c:v>0.73006417822622405</c:v>
                </c:pt>
                <c:pt idx="2697">
                  <c:v>0.73006724116941757</c:v>
                </c:pt>
                <c:pt idx="2698">
                  <c:v>0.73009658265613542</c:v>
                </c:pt>
                <c:pt idx="2699">
                  <c:v>0.7301435078021723</c:v>
                </c:pt>
                <c:pt idx="2700">
                  <c:v>0.73014657029473928</c:v>
                </c:pt>
                <c:pt idx="2701">
                  <c:v>0.73017590746433825</c:v>
                </c:pt>
                <c:pt idx="2702">
                  <c:v>0.73022282570479802</c:v>
                </c:pt>
                <c:pt idx="2703">
                  <c:v>0.73022588774662067</c:v>
                </c:pt>
                <c:pt idx="2704">
                  <c:v>0.73028711809229829</c:v>
                </c:pt>
                <c:pt idx="2705">
                  <c:v>0.73030213193123705</c:v>
                </c:pt>
                <c:pt idx="2706">
                  <c:v>0.73030519352222067</c:v>
                </c:pt>
                <c:pt idx="2707">
                  <c:v>0.73036641485107312</c:v>
                </c:pt>
                <c:pt idx="2708">
                  <c:v>0.73038448761867647</c:v>
                </c:pt>
                <c:pt idx="2709">
                  <c:v>0.73041720136783639</c:v>
                </c:pt>
                <c:pt idx="2710">
                  <c:v>0.73042195160006151</c:v>
                </c:pt>
                <c:pt idx="2711">
                  <c:v>0.73042496802653745</c:v>
                </c:pt>
                <c:pt idx="2712">
                  <c:v>0.73046377003315044</c:v>
                </c:pt>
                <c:pt idx="2713">
                  <c:v>0.73050122849358357</c:v>
                </c:pt>
                <c:pt idx="2714">
                  <c:v>0.73070154715626556</c:v>
                </c:pt>
                <c:pt idx="2715">
                  <c:v>0.73078078281439107</c:v>
                </c:pt>
                <c:pt idx="2716">
                  <c:v>0.73091584982388891</c:v>
                </c:pt>
                <c:pt idx="2717">
                  <c:v>0.73099505383772523</c:v>
                </c:pt>
                <c:pt idx="2718">
                  <c:v>0.73107424614770633</c:v>
                </c:pt>
                <c:pt idx="2719">
                  <c:v>0.73113898237195485</c:v>
                </c:pt>
                <c:pt idx="2720">
                  <c:v>0.73115342675100936</c:v>
                </c:pt>
                <c:pt idx="2721">
                  <c:v>0.7324542932136282</c:v>
                </c:pt>
                <c:pt idx="2722">
                  <c:v>0.73795357505003567</c:v>
                </c:pt>
                <c:pt idx="2723">
                  <c:v>0.74008327566067644</c:v>
                </c:pt>
                <c:pt idx="2724">
                  <c:v>0.74070673185171676</c:v>
                </c:pt>
                <c:pt idx="2725">
                  <c:v>0.74084458973959011</c:v>
                </c:pt>
                <c:pt idx="2726">
                  <c:v>0.74090179329774242</c:v>
                </c:pt>
                <c:pt idx="2727">
                  <c:v>0.74101139546205452</c:v>
                </c:pt>
                <c:pt idx="2728">
                  <c:v>0.74114916955820431</c:v>
                </c:pt>
                <c:pt idx="2729">
                  <c:v>0.74276514250404468</c:v>
                </c:pt>
                <c:pt idx="2730">
                  <c:v>0.75257883585736352</c:v>
                </c:pt>
                <c:pt idx="2731">
                  <c:v>0.75287607959760372</c:v>
                </c:pt>
                <c:pt idx="2732">
                  <c:v>0.75297260445404413</c:v>
                </c:pt>
                <c:pt idx="2733">
                  <c:v>0.75312402165683578</c:v>
                </c:pt>
                <c:pt idx="2734">
                  <c:v>0.75351365042121121</c:v>
                </c:pt>
                <c:pt idx="2735">
                  <c:v>0.75390665082506703</c:v>
                </c:pt>
                <c:pt idx="2736">
                  <c:v>0.75391844086501214</c:v>
                </c:pt>
                <c:pt idx="2737">
                  <c:v>0.75777478361491124</c:v>
                </c:pt>
                <c:pt idx="2738">
                  <c:v>0.75843559919307035</c:v>
                </c:pt>
                <c:pt idx="2739">
                  <c:v>0.75856154236033047</c:v>
                </c:pt>
                <c:pt idx="2740">
                  <c:v>0.75864432299428775</c:v>
                </c:pt>
                <c:pt idx="2741">
                  <c:v>0.75869356933166077</c:v>
                </c:pt>
                <c:pt idx="2742">
                  <c:v>0.75869644704792427</c:v>
                </c:pt>
                <c:pt idx="2743">
                  <c:v>0.7587665015334224</c:v>
                </c:pt>
                <c:pt idx="2744">
                  <c:v>0.75877413833760388</c:v>
                </c:pt>
                <c:pt idx="2745">
                  <c:v>0.75879395610514333</c:v>
                </c:pt>
                <c:pt idx="2746">
                  <c:v>0.75885037767806085</c:v>
                </c:pt>
                <c:pt idx="2747">
                  <c:v>0.75886875374807949</c:v>
                </c:pt>
                <c:pt idx="2748">
                  <c:v>0.7589083665584172</c:v>
                </c:pt>
                <c:pt idx="2749">
                  <c:v>0.75898314490946128</c:v>
                </c:pt>
                <c:pt idx="2750">
                  <c:v>0.75901831119804086</c:v>
                </c:pt>
                <c:pt idx="2751">
                  <c:v>0.75904571096809192</c:v>
                </c:pt>
                <c:pt idx="2752">
                  <c:v>0.75905791064592609</c:v>
                </c:pt>
                <c:pt idx="2753">
                  <c:v>0.75907469814171158</c:v>
                </c:pt>
                <c:pt idx="2754">
                  <c:v>0.75909307100072354</c:v>
                </c:pt>
                <c:pt idx="2755">
                  <c:v>0.75913153043621662</c:v>
                </c:pt>
                <c:pt idx="2756">
                  <c:v>0.75913266376564204</c:v>
                </c:pt>
                <c:pt idx="2757">
                  <c:v>0.75914586182726596</c:v>
                </c:pt>
                <c:pt idx="2758">
                  <c:v>0.75916156054385575</c:v>
                </c:pt>
                <c:pt idx="2759">
                  <c:v>0.75916781818562673</c:v>
                </c:pt>
                <c:pt idx="2760">
                  <c:v>0.75918826563639841</c:v>
                </c:pt>
                <c:pt idx="2761">
                  <c:v>0.75920740426644151</c:v>
                </c:pt>
                <c:pt idx="2762">
                  <c:v>0.75922060009967263</c:v>
                </c:pt>
                <c:pt idx="2763">
                  <c:v>0.75923342195166599</c:v>
                </c:pt>
                <c:pt idx="2764">
                  <c:v>0.75924255275058394</c:v>
                </c:pt>
                <c:pt idx="2765">
                  <c:v>0.75928213214613671</c:v>
                </c:pt>
                <c:pt idx="2766">
                  <c:v>0.75929532575059933</c:v>
                </c:pt>
                <c:pt idx="2767">
                  <c:v>0.75930670856620641</c:v>
                </c:pt>
                <c:pt idx="2768">
                  <c:v>0.75930814543723391</c:v>
                </c:pt>
                <c:pt idx="2769">
                  <c:v>0.7593095823035857</c:v>
                </c:pt>
                <c:pt idx="2770">
                  <c:v>0.7593110191652761</c:v>
                </c:pt>
                <c:pt idx="2771">
                  <c:v>0.75931245602229036</c:v>
                </c:pt>
                <c:pt idx="2772">
                  <c:v>0.75931389287464335</c:v>
                </c:pt>
                <c:pt idx="2773">
                  <c:v>0.7593153297223203</c:v>
                </c:pt>
                <c:pt idx="2774">
                  <c:v>0.75931676656533575</c:v>
                </c:pt>
                <c:pt idx="2775">
                  <c:v>0.75931727469343002</c:v>
                </c:pt>
                <c:pt idx="2776">
                  <c:v>0.7593182034036754</c:v>
                </c:pt>
                <c:pt idx="2777">
                  <c:v>0.75931964023735332</c:v>
                </c:pt>
                <c:pt idx="2778">
                  <c:v>0.75932107706635543</c:v>
                </c:pt>
                <c:pt idx="2779">
                  <c:v>0.75932251389069583</c:v>
                </c:pt>
                <c:pt idx="2780">
                  <c:v>0.7593239507103674</c:v>
                </c:pt>
                <c:pt idx="2781">
                  <c:v>0.75932538752536305</c:v>
                </c:pt>
                <c:pt idx="2782">
                  <c:v>0.75932682433569687</c:v>
                </c:pt>
                <c:pt idx="2783">
                  <c:v>0.75932826114135488</c:v>
                </c:pt>
                <c:pt idx="2784">
                  <c:v>0.75932969794235117</c:v>
                </c:pt>
                <c:pt idx="2785">
                  <c:v>0.75933113473867131</c:v>
                </c:pt>
                <c:pt idx="2786">
                  <c:v>0.75933257153032985</c:v>
                </c:pt>
                <c:pt idx="2787">
                  <c:v>0.75933400831731224</c:v>
                </c:pt>
                <c:pt idx="2788">
                  <c:v>0.7593354450996328</c:v>
                </c:pt>
                <c:pt idx="2789">
                  <c:v>0.75933688187727744</c:v>
                </c:pt>
                <c:pt idx="2790">
                  <c:v>0.75933831865026002</c:v>
                </c:pt>
                <c:pt idx="2791">
                  <c:v>0.75933915200791835</c:v>
                </c:pt>
                <c:pt idx="2792">
                  <c:v>0.7593405887735527</c:v>
                </c:pt>
                <c:pt idx="2793">
                  <c:v>0.75935684740256404</c:v>
                </c:pt>
                <c:pt idx="2794">
                  <c:v>0.75937003877788167</c:v>
                </c:pt>
                <c:pt idx="2795">
                  <c:v>0.7593837152575722</c:v>
                </c:pt>
                <c:pt idx="2796">
                  <c:v>0.7593851518783411</c:v>
                </c:pt>
                <c:pt idx="2797">
                  <c:v>0.75938658849444773</c:v>
                </c:pt>
                <c:pt idx="2798">
                  <c:v>0.75938802510587777</c:v>
                </c:pt>
                <c:pt idx="2799">
                  <c:v>0.75938946171264532</c:v>
                </c:pt>
                <c:pt idx="2800">
                  <c:v>0.7593908983147436</c:v>
                </c:pt>
                <c:pt idx="2801">
                  <c:v>0.75939198401198038</c:v>
                </c:pt>
                <c:pt idx="2802">
                  <c:v>0.75940750273661961</c:v>
                </c:pt>
                <c:pt idx="2803">
                  <c:v>0.75942164349562002</c:v>
                </c:pt>
                <c:pt idx="2804">
                  <c:v>0.75942307999310721</c:v>
                </c:pt>
                <c:pt idx="2805">
                  <c:v>0.75943155003356089</c:v>
                </c:pt>
                <c:pt idx="2806">
                  <c:v>0.75944238276315568</c:v>
                </c:pt>
                <c:pt idx="2807">
                  <c:v>0.75944473917933664</c:v>
                </c:pt>
                <c:pt idx="2808">
                  <c:v>0.7594666807040733</c:v>
                </c:pt>
                <c:pt idx="2809">
                  <c:v>0.75947214573492206</c:v>
                </c:pt>
                <c:pt idx="2810">
                  <c:v>0.75950624003694567</c:v>
                </c:pt>
                <c:pt idx="2811">
                  <c:v>0.75951942695281094</c:v>
                </c:pt>
                <c:pt idx="2812">
                  <c:v>0.75954136476754974</c:v>
                </c:pt>
                <c:pt idx="2813">
                  <c:v>0.7595618318131393</c:v>
                </c:pt>
                <c:pt idx="2814">
                  <c:v>0.75956189285647069</c:v>
                </c:pt>
                <c:pt idx="2815">
                  <c:v>0.75957436056305905</c:v>
                </c:pt>
                <c:pt idx="2816">
                  <c:v>0.75958091741056655</c:v>
                </c:pt>
                <c:pt idx="2817">
                  <c:v>0.75959410209612521</c:v>
                </c:pt>
                <c:pt idx="2818">
                  <c:v>0.7596033233573114</c:v>
                </c:pt>
                <c:pt idx="2819">
                  <c:v>0.75961603620022999</c:v>
                </c:pt>
                <c:pt idx="2820">
                  <c:v>0.7596323137735399</c:v>
                </c:pt>
                <c:pt idx="2821">
                  <c:v>0.75963656081662656</c:v>
                </c:pt>
                <c:pt idx="2822">
                  <c:v>0.75964684891141299</c:v>
                </c:pt>
                <c:pt idx="2823">
                  <c:v>0.7596555821522456</c:v>
                </c:pt>
                <c:pt idx="2824">
                  <c:v>0.75966876460712263</c:v>
                </c:pt>
                <c:pt idx="2825">
                  <c:v>0.75968937244564372</c:v>
                </c:pt>
                <c:pt idx="2826">
                  <c:v>0.75969069499996555</c:v>
                </c:pt>
                <c:pt idx="2827">
                  <c:v>0.75969251570526575</c:v>
                </c:pt>
                <c:pt idx="2828">
                  <c:v>0.75971121614324355</c:v>
                </c:pt>
                <c:pt idx="2829">
                  <c:v>0.75971444775178743</c:v>
                </c:pt>
                <c:pt idx="2830">
                  <c:v>0.75972150249697767</c:v>
                </c:pt>
                <c:pt idx="2831">
                  <c:v>0.75972822302394283</c:v>
                </c:pt>
                <c:pt idx="2832">
                  <c:v>0.75973023425982755</c:v>
                </c:pt>
                <c:pt idx="2833">
                  <c:v>0.75973753591422488</c:v>
                </c:pt>
                <c:pt idx="2834">
                  <c:v>0.75974341448364879</c:v>
                </c:pt>
                <c:pt idx="2835">
                  <c:v>0.7597529632792096</c:v>
                </c:pt>
                <c:pt idx="2836">
                  <c:v>0.75976534116458039</c:v>
                </c:pt>
                <c:pt idx="2837">
                  <c:v>0.75976688959671446</c:v>
                </c:pt>
                <c:pt idx="2838">
                  <c:v>0.75976716156169444</c:v>
                </c:pt>
                <c:pt idx="2839">
                  <c:v>0.75978585883414618</c:v>
                </c:pt>
                <c:pt idx="2840">
                  <c:v>0.75979614344654478</c:v>
                </c:pt>
                <c:pt idx="2841">
                  <c:v>0.75980286283577025</c:v>
                </c:pt>
                <c:pt idx="2842">
                  <c:v>0.75980487373115957</c:v>
                </c:pt>
                <c:pt idx="2843">
                  <c:v>0.75981805172352912</c:v>
                </c:pt>
                <c:pt idx="2844">
                  <c:v>0.75983997469192288</c:v>
                </c:pt>
                <c:pt idx="2845">
                  <c:v>0.75984152286186846</c:v>
                </c:pt>
                <c:pt idx="2846">
                  <c:v>0.75984179478080482</c:v>
                </c:pt>
                <c:pt idx="2847">
                  <c:v>0.75984300508796132</c:v>
                </c:pt>
                <c:pt idx="2848">
                  <c:v>0.75986048888718993</c:v>
                </c:pt>
                <c:pt idx="2849">
                  <c:v>0.75986371940152142</c:v>
                </c:pt>
                <c:pt idx="2850">
                  <c:v>0.75987101461481599</c:v>
                </c:pt>
                <c:pt idx="2851">
                  <c:v>0.75987749000923277</c:v>
                </c:pt>
                <c:pt idx="2852">
                  <c:v>0.75987950056406861</c:v>
                </c:pt>
                <c:pt idx="2853">
                  <c:v>0.75989267632461277</c:v>
                </c:pt>
                <c:pt idx="2854">
                  <c:v>0.75991459557984209</c:v>
                </c:pt>
                <c:pt idx="2855">
                  <c:v>0.75991641536042531</c:v>
                </c:pt>
                <c:pt idx="2856">
                  <c:v>0.75991762546257513</c:v>
                </c:pt>
                <c:pt idx="2857">
                  <c:v>0.75993510630020333</c:v>
                </c:pt>
                <c:pt idx="2858">
                  <c:v>0.75994538742901785</c:v>
                </c:pt>
                <c:pt idx="2859">
                  <c:v>0.7599457132486469</c:v>
                </c:pt>
                <c:pt idx="2860">
                  <c:v>0.75994714804041497</c:v>
                </c:pt>
                <c:pt idx="2861">
                  <c:v>0.75994858282750022</c:v>
                </c:pt>
                <c:pt idx="2862">
                  <c:v>0.75995001760991698</c:v>
                </c:pt>
                <c:pt idx="2863">
                  <c:v>0.75995145238765127</c:v>
                </c:pt>
                <c:pt idx="2864">
                  <c:v>0.75995288716071729</c:v>
                </c:pt>
                <c:pt idx="2865">
                  <c:v>0.75995353931315768</c:v>
                </c:pt>
                <c:pt idx="2866">
                  <c:v>0.75995432192910028</c:v>
                </c:pt>
                <c:pt idx="2867">
                  <c:v>0.759955549520831</c:v>
                </c:pt>
                <c:pt idx="2868">
                  <c:v>0.75995575669281523</c:v>
                </c:pt>
                <c:pt idx="2869">
                  <c:v>0.75995719145185436</c:v>
                </c:pt>
                <c:pt idx="2870">
                  <c:v>0.7599586262062108</c:v>
                </c:pt>
                <c:pt idx="2871">
                  <c:v>0.75996006095589885</c:v>
                </c:pt>
                <c:pt idx="2872">
                  <c:v>0.75996149570090399</c:v>
                </c:pt>
                <c:pt idx="2873">
                  <c:v>0.75996293044124064</c:v>
                </c:pt>
                <c:pt idx="2874">
                  <c:v>0.75996436517689459</c:v>
                </c:pt>
                <c:pt idx="2875">
                  <c:v>0.75996579990787994</c:v>
                </c:pt>
                <c:pt idx="2876">
                  <c:v>0.75996723463418248</c:v>
                </c:pt>
                <c:pt idx="2877">
                  <c:v>0.75996728828475058</c:v>
                </c:pt>
                <c:pt idx="2878">
                  <c:v>0.75996866935581653</c:v>
                </c:pt>
                <c:pt idx="2879">
                  <c:v>0.75997010407276755</c:v>
                </c:pt>
                <c:pt idx="2880">
                  <c:v>0.75997153878505008</c:v>
                </c:pt>
                <c:pt idx="2881">
                  <c:v>0.75997297349264969</c:v>
                </c:pt>
                <c:pt idx="2882">
                  <c:v>0.7599744081955806</c:v>
                </c:pt>
                <c:pt idx="2883">
                  <c:v>0.75997826691971981</c:v>
                </c:pt>
                <c:pt idx="2884">
                  <c:v>0.75998920382616797</c:v>
                </c:pt>
                <c:pt idx="2885">
                  <c:v>0.75999102329841417</c:v>
                </c:pt>
                <c:pt idx="2886">
                  <c:v>0.75999223319552245</c:v>
                </c:pt>
                <c:pt idx="2887">
                  <c:v>0.76000971107103843</c:v>
                </c:pt>
                <c:pt idx="2888">
                  <c:v>0.76001294049079138</c:v>
                </c:pt>
                <c:pt idx="2889">
                  <c:v>0.76001999045762592</c:v>
                </c:pt>
                <c:pt idx="2890">
                  <c:v>0.76002814096028715</c:v>
                </c:pt>
                <c:pt idx="2891">
                  <c:v>0.76003015082728975</c:v>
                </c:pt>
                <c:pt idx="2892">
                  <c:v>0.76004188760177371</c:v>
                </c:pt>
                <c:pt idx="2893">
                  <c:v>0.76005044076099315</c:v>
                </c:pt>
                <c:pt idx="2894">
                  <c:v>0.76005187521140294</c:v>
                </c:pt>
                <c:pt idx="2895">
                  <c:v>0.76005330965714313</c:v>
                </c:pt>
                <c:pt idx="2896">
                  <c:v>0.76005474409819973</c:v>
                </c:pt>
                <c:pt idx="2897">
                  <c:v>0.76005617853458673</c:v>
                </c:pt>
                <c:pt idx="2898">
                  <c:v>0.76005761296628993</c:v>
                </c:pt>
                <c:pt idx="2899">
                  <c:v>0.76005904739332375</c:v>
                </c:pt>
                <c:pt idx="2900">
                  <c:v>0.76006048181567354</c:v>
                </c:pt>
                <c:pt idx="2901">
                  <c:v>0.76006191623335395</c:v>
                </c:pt>
                <c:pt idx="2902">
                  <c:v>0.76006335064635744</c:v>
                </c:pt>
                <c:pt idx="2903">
                  <c:v>0.76006379942875357</c:v>
                </c:pt>
                <c:pt idx="2904">
                  <c:v>0.76006478505467712</c:v>
                </c:pt>
                <c:pt idx="2905">
                  <c:v>0.76006561859260313</c:v>
                </c:pt>
                <c:pt idx="2906">
                  <c:v>0.76006621945832731</c:v>
                </c:pt>
                <c:pt idx="2907">
                  <c:v>0.76006682828463501</c:v>
                </c:pt>
                <c:pt idx="2908">
                  <c:v>0.76006765385729347</c:v>
                </c:pt>
                <c:pt idx="2909">
                  <c:v>0.76006908825159014</c:v>
                </c:pt>
                <c:pt idx="2910">
                  <c:v>0.76007052264120278</c:v>
                </c:pt>
                <c:pt idx="2911">
                  <c:v>0.76007195702614583</c:v>
                </c:pt>
                <c:pt idx="2912">
                  <c:v>0.76007339140640484</c:v>
                </c:pt>
                <c:pt idx="2913">
                  <c:v>0.76007482578199403</c:v>
                </c:pt>
                <c:pt idx="2914">
                  <c:v>0.76007626015289942</c:v>
                </c:pt>
                <c:pt idx="2915">
                  <c:v>0.76007769451913498</c:v>
                </c:pt>
                <c:pt idx="2916">
                  <c:v>0.76007912888068663</c:v>
                </c:pt>
                <c:pt idx="2917">
                  <c:v>0.76008056323756845</c:v>
                </c:pt>
                <c:pt idx="2918">
                  <c:v>0.76008199758976613</c:v>
                </c:pt>
                <c:pt idx="2919">
                  <c:v>0.76008343193729422</c:v>
                </c:pt>
                <c:pt idx="2920">
                  <c:v>0.76008430319754861</c:v>
                </c:pt>
                <c:pt idx="2921">
                  <c:v>0.76008486628013805</c:v>
                </c:pt>
                <c:pt idx="2922">
                  <c:v>0.76008630061831206</c:v>
                </c:pt>
                <c:pt idx="2923">
                  <c:v>0.76008773495180926</c:v>
                </c:pt>
                <c:pt idx="2924">
                  <c:v>0.7600891692806222</c:v>
                </c:pt>
                <c:pt idx="2925">
                  <c:v>0.76009060360476532</c:v>
                </c:pt>
                <c:pt idx="2926">
                  <c:v>0.76009203792422431</c:v>
                </c:pt>
                <c:pt idx="2927">
                  <c:v>0.76009241513457926</c:v>
                </c:pt>
                <c:pt idx="2928">
                  <c:v>0.76009347223901336</c:v>
                </c:pt>
                <c:pt idx="2929">
                  <c:v>0.76009458084159842</c:v>
                </c:pt>
                <c:pt idx="2930">
                  <c:v>0.76009490654911827</c:v>
                </c:pt>
                <c:pt idx="2931">
                  <c:v>0.76009634085455291</c:v>
                </c:pt>
                <c:pt idx="2932">
                  <c:v>0.76009777515530375</c:v>
                </c:pt>
                <c:pt idx="2933">
                  <c:v>0.76009920945138454</c:v>
                </c:pt>
                <c:pt idx="2934">
                  <c:v>0.76010064374278108</c:v>
                </c:pt>
                <c:pt idx="2935">
                  <c:v>0.76010207802950758</c:v>
                </c:pt>
                <c:pt idx="2936">
                  <c:v>0.76010351231154982</c:v>
                </c:pt>
                <c:pt idx="2937">
                  <c:v>0.76010473948882695</c:v>
                </c:pt>
                <c:pt idx="2938">
                  <c:v>0.76010494658892203</c:v>
                </c:pt>
                <c:pt idx="2939">
                  <c:v>0.76010638086160998</c:v>
                </c:pt>
                <c:pt idx="2940">
                  <c:v>0.76010781512962766</c:v>
                </c:pt>
                <c:pt idx="2941">
                  <c:v>0.76011647427353635</c:v>
                </c:pt>
                <c:pt idx="2942">
                  <c:v>0.7601219344416027</c:v>
                </c:pt>
                <c:pt idx="2943">
                  <c:v>0.76012225138490863</c:v>
                </c:pt>
                <c:pt idx="2944">
                  <c:v>0.76012336865892682</c:v>
                </c:pt>
                <c:pt idx="2945">
                  <c:v>0.76012368560119903</c:v>
                </c:pt>
                <c:pt idx="2946">
                  <c:v>0.76012480287157347</c:v>
                </c:pt>
                <c:pt idx="2947">
                  <c:v>0.76012511981281217</c:v>
                </c:pt>
                <c:pt idx="2948">
                  <c:v>0.76012623707954274</c:v>
                </c:pt>
                <c:pt idx="2949">
                  <c:v>0.76012655401974782</c:v>
                </c:pt>
                <c:pt idx="2950">
                  <c:v>0.76012767128283465</c:v>
                </c:pt>
                <c:pt idx="2951">
                  <c:v>0.760127988222006</c:v>
                </c:pt>
                <c:pt idx="2952">
                  <c:v>0.76012942241959403</c:v>
                </c:pt>
                <c:pt idx="2953">
                  <c:v>0.76013085661249757</c:v>
                </c:pt>
                <c:pt idx="2954">
                  <c:v>0.76013229080072353</c:v>
                </c:pt>
                <c:pt idx="2955">
                  <c:v>0.7601337249842719</c:v>
                </c:pt>
                <c:pt idx="2956">
                  <c:v>0.760135159163143</c:v>
                </c:pt>
                <c:pt idx="2957">
                  <c:v>0.76013659333734362</c:v>
                </c:pt>
                <c:pt idx="2958">
                  <c:v>0.76013765611701511</c:v>
                </c:pt>
                <c:pt idx="2959">
                  <c:v>0.76013802750685966</c:v>
                </c:pt>
                <c:pt idx="2960">
                  <c:v>0.76013838238545417</c:v>
                </c:pt>
                <c:pt idx="2961">
                  <c:v>0.7601394616716981</c:v>
                </c:pt>
                <c:pt idx="2962">
                  <c:v>0.76014020124084747</c:v>
                </c:pt>
                <c:pt idx="2963">
                  <c:v>0.76014089583185918</c:v>
                </c:pt>
                <c:pt idx="2964">
                  <c:v>0.76014141072777508</c:v>
                </c:pt>
                <c:pt idx="2965">
                  <c:v>0.76014232998734255</c:v>
                </c:pt>
                <c:pt idx="2966">
                  <c:v>0.76014376413814833</c:v>
                </c:pt>
                <c:pt idx="2967">
                  <c:v>0.76014519828428362</c:v>
                </c:pt>
                <c:pt idx="2968">
                  <c:v>0.76014663242573433</c:v>
                </c:pt>
                <c:pt idx="2969">
                  <c:v>0.76014806656250733</c:v>
                </c:pt>
                <c:pt idx="2970">
                  <c:v>0.76014950069460263</c:v>
                </c:pt>
                <c:pt idx="2971">
                  <c:v>0.76015093482202034</c:v>
                </c:pt>
                <c:pt idx="2972">
                  <c:v>0.76015236894476756</c:v>
                </c:pt>
                <c:pt idx="2973">
                  <c:v>0.76015380306282998</c:v>
                </c:pt>
                <c:pt idx="2974">
                  <c:v>0.76015523717621469</c:v>
                </c:pt>
                <c:pt idx="2975">
                  <c:v>0.76015667128492159</c:v>
                </c:pt>
                <c:pt idx="2976">
                  <c:v>0.76015810538895079</c:v>
                </c:pt>
                <c:pt idx="2977">
                  <c:v>0.76015888267756826</c:v>
                </c:pt>
                <c:pt idx="2978">
                  <c:v>0.76015953948830961</c:v>
                </c:pt>
                <c:pt idx="2979">
                  <c:v>0.76016097358298329</c:v>
                </c:pt>
                <c:pt idx="2980">
                  <c:v>0.76016211100235531</c:v>
                </c:pt>
                <c:pt idx="2981">
                  <c:v>0.76016240767297916</c:v>
                </c:pt>
                <c:pt idx="2982">
                  <c:v>0.76016384175829743</c:v>
                </c:pt>
                <c:pt idx="2983">
                  <c:v>0.76016527583893789</c:v>
                </c:pt>
                <c:pt idx="2984">
                  <c:v>0.76016670991490043</c:v>
                </c:pt>
                <c:pt idx="2985">
                  <c:v>0.76016814398619226</c:v>
                </c:pt>
                <c:pt idx="2986">
                  <c:v>0.76016915857879086</c:v>
                </c:pt>
                <c:pt idx="2987">
                  <c:v>0.76016957805279928</c:v>
                </c:pt>
                <c:pt idx="2988">
                  <c:v>0.76017101211472826</c:v>
                </c:pt>
                <c:pt idx="2989">
                  <c:v>0.76017244617197943</c:v>
                </c:pt>
                <c:pt idx="2990">
                  <c:v>0.76017388022455257</c:v>
                </c:pt>
                <c:pt idx="2991">
                  <c:v>0.7601753142724551</c:v>
                </c:pt>
                <c:pt idx="2992">
                  <c:v>0.76017674831567261</c:v>
                </c:pt>
                <c:pt idx="2993">
                  <c:v>0.76017818235421208</c:v>
                </c:pt>
                <c:pt idx="2994">
                  <c:v>0.76017931550329831</c:v>
                </c:pt>
                <c:pt idx="2995">
                  <c:v>0.76017961638807341</c:v>
                </c:pt>
                <c:pt idx="2996">
                  <c:v>0.76018105041725703</c:v>
                </c:pt>
                <c:pt idx="2997">
                  <c:v>0.76018248444176995</c:v>
                </c:pt>
                <c:pt idx="2998">
                  <c:v>0.76018382464260659</c:v>
                </c:pt>
                <c:pt idx="2999">
                  <c:v>0.7601839184615975</c:v>
                </c:pt>
                <c:pt idx="3000">
                  <c:v>0.76018530373926652</c:v>
                </c:pt>
                <c:pt idx="3001">
                  <c:v>0.76018535247674701</c:v>
                </c:pt>
                <c:pt idx="3002">
                  <c:v>0.76018654167141786</c:v>
                </c:pt>
                <c:pt idx="3003">
                  <c:v>0.76018678648721849</c:v>
                </c:pt>
                <c:pt idx="3004">
                  <c:v>0.76018822049301193</c:v>
                </c:pt>
                <c:pt idx="3005">
                  <c:v>0.76018965449412734</c:v>
                </c:pt>
                <c:pt idx="3006">
                  <c:v>0.76019104829789519</c:v>
                </c:pt>
                <c:pt idx="3007">
                  <c:v>0.76019108849057204</c:v>
                </c:pt>
                <c:pt idx="3008">
                  <c:v>0.76019252248233116</c:v>
                </c:pt>
                <c:pt idx="3009">
                  <c:v>0.76019395646941224</c:v>
                </c:pt>
                <c:pt idx="3010">
                  <c:v>0.76019539045181528</c:v>
                </c:pt>
                <c:pt idx="3011">
                  <c:v>0.76019631354129025</c:v>
                </c:pt>
                <c:pt idx="3012">
                  <c:v>0.76019682442954029</c:v>
                </c:pt>
                <c:pt idx="3013">
                  <c:v>0.76019825840259414</c:v>
                </c:pt>
                <c:pt idx="3014">
                  <c:v>0.76019969237096263</c:v>
                </c:pt>
                <c:pt idx="3015">
                  <c:v>0.76020112633465309</c:v>
                </c:pt>
                <c:pt idx="3016">
                  <c:v>0.76020256029366529</c:v>
                </c:pt>
                <c:pt idx="3017">
                  <c:v>0.76021116394950228</c:v>
                </c:pt>
                <c:pt idx="3018">
                  <c:v>0.76021259787576678</c:v>
                </c:pt>
                <c:pt idx="3019">
                  <c:v>0.76021295269410483</c:v>
                </c:pt>
                <c:pt idx="3020">
                  <c:v>0.76021403179735991</c:v>
                </c:pt>
                <c:pt idx="3021">
                  <c:v>0.76021598052277806</c:v>
                </c:pt>
                <c:pt idx="3022">
                  <c:v>0.76022122521155189</c:v>
                </c:pt>
                <c:pt idx="3023">
                  <c:v>0.76022271723503876</c:v>
                </c:pt>
                <c:pt idx="3024">
                  <c:v>0.76023667728612954</c:v>
                </c:pt>
                <c:pt idx="3025">
                  <c:v>0.76024372366706106</c:v>
                </c:pt>
                <c:pt idx="3026">
                  <c:v>0.7602485394942482</c:v>
                </c:pt>
                <c:pt idx="3027">
                  <c:v>0.76025074306792728</c:v>
                </c:pt>
                <c:pt idx="3028">
                  <c:v>0.76025387886854023</c:v>
                </c:pt>
                <c:pt idx="3029">
                  <c:v>0.76026560967268642</c:v>
                </c:pt>
                <c:pt idx="3030">
                  <c:v>0.76028751035257169</c:v>
                </c:pt>
                <c:pt idx="3031">
                  <c:v>0.76029053766750265</c:v>
                </c:pt>
                <c:pt idx="3032">
                  <c:v>0.76029299969689434</c:v>
                </c:pt>
                <c:pt idx="3033">
                  <c:v>0.76030800368956575</c:v>
                </c:pt>
                <c:pt idx="3034">
                  <c:v>0.76031123091902231</c:v>
                </c:pt>
                <c:pt idx="3035">
                  <c:v>0.76031827610424652</c:v>
                </c:pt>
                <c:pt idx="3036">
                  <c:v>0.76032529431395302</c:v>
                </c:pt>
                <c:pt idx="3037">
                  <c:v>0.76033565329853958</c:v>
                </c:pt>
                <c:pt idx="3038">
                  <c:v>0.7603401583957774</c:v>
                </c:pt>
                <c:pt idx="3039">
                  <c:v>0.76036205535869317</c:v>
                </c:pt>
                <c:pt idx="3040">
                  <c:v>0.76036338089698952</c:v>
                </c:pt>
                <c:pt idx="3041">
                  <c:v>0.76036481432646108</c:v>
                </c:pt>
                <c:pt idx="3042">
                  <c:v>0.76036624775125272</c:v>
                </c:pt>
                <c:pt idx="3043">
                  <c:v>0.76036754377131888</c:v>
                </c:pt>
                <c:pt idx="3044">
                  <c:v>0.76036768117136444</c:v>
                </c:pt>
                <c:pt idx="3045">
                  <c:v>0.76036911458680323</c:v>
                </c:pt>
                <c:pt idx="3046">
                  <c:v>0.76037054799755477</c:v>
                </c:pt>
                <c:pt idx="3047">
                  <c:v>0.7603719814036265</c:v>
                </c:pt>
                <c:pt idx="3048">
                  <c:v>0.7603734148050183</c:v>
                </c:pt>
                <c:pt idx="3049">
                  <c:v>0.76037484820172985</c:v>
                </c:pt>
                <c:pt idx="3050">
                  <c:v>0.76037628159376869</c:v>
                </c:pt>
                <c:pt idx="3051">
                  <c:v>0.76037771498112028</c:v>
                </c:pt>
                <c:pt idx="3052">
                  <c:v>0.76037914836379161</c:v>
                </c:pt>
                <c:pt idx="3053">
                  <c:v>0.76038058174178313</c:v>
                </c:pt>
                <c:pt idx="3054">
                  <c:v>0.76038201511509418</c:v>
                </c:pt>
                <c:pt idx="3055">
                  <c:v>0.76038254521724247</c:v>
                </c:pt>
                <c:pt idx="3056">
                  <c:v>0.76038344848373252</c:v>
                </c:pt>
                <c:pt idx="3057">
                  <c:v>0.7603848818476836</c:v>
                </c:pt>
                <c:pt idx="3058">
                  <c:v>0.76038577189890155</c:v>
                </c:pt>
                <c:pt idx="3059">
                  <c:v>0.76038631520695443</c:v>
                </c:pt>
                <c:pt idx="3060">
                  <c:v>0.76038774856154501</c:v>
                </c:pt>
                <c:pt idx="3061">
                  <c:v>0.76038918191145566</c:v>
                </c:pt>
                <c:pt idx="3062">
                  <c:v>0.76039061525668583</c:v>
                </c:pt>
                <c:pt idx="3063">
                  <c:v>0.76039204859724308</c:v>
                </c:pt>
                <c:pt idx="3064">
                  <c:v>0.76039281588821606</c:v>
                </c:pt>
                <c:pt idx="3065">
                  <c:v>0.76039348193311285</c:v>
                </c:pt>
                <c:pt idx="3066">
                  <c:v>0.76039491526430247</c:v>
                </c:pt>
                <c:pt idx="3067">
                  <c:v>0.76039634859081184</c:v>
                </c:pt>
                <c:pt idx="3068">
                  <c:v>0.76039778191264085</c:v>
                </c:pt>
                <c:pt idx="3069">
                  <c:v>0.7603992152297967</c:v>
                </c:pt>
                <c:pt idx="3070">
                  <c:v>0.76039983290654645</c:v>
                </c:pt>
                <c:pt idx="3071">
                  <c:v>0.76041469446500842</c:v>
                </c:pt>
                <c:pt idx="3072">
                  <c:v>0.76043658771033207</c:v>
                </c:pt>
                <c:pt idx="3073">
                  <c:v>0.7604396139975389</c:v>
                </c:pt>
                <c:pt idx="3074">
                  <c:v>0.76044207519109552</c:v>
                </c:pt>
                <c:pt idx="3075">
                  <c:v>0.76045707408984708</c:v>
                </c:pt>
                <c:pt idx="3076">
                  <c:v>0.76046030022360878</c:v>
                </c:pt>
                <c:pt idx="3077">
                  <c:v>0.76046689347021879</c:v>
                </c:pt>
                <c:pt idx="3078">
                  <c:v>0.76046734301681074</c:v>
                </c:pt>
                <c:pt idx="3079">
                  <c:v>0.76047435884357051</c:v>
                </c:pt>
                <c:pt idx="3080">
                  <c:v>0.76047873113895526</c:v>
                </c:pt>
                <c:pt idx="3081">
                  <c:v>0.7604801641916985</c:v>
                </c:pt>
                <c:pt idx="3082">
                  <c:v>0.76048110180989914</c:v>
                </c:pt>
                <c:pt idx="3083">
                  <c:v>0.76048303028313446</c:v>
                </c:pt>
                <c:pt idx="3084">
                  <c:v>0.76048446332182706</c:v>
                </c:pt>
                <c:pt idx="3085">
                  <c:v>0.76048471431077003</c:v>
                </c:pt>
                <c:pt idx="3086">
                  <c:v>0.76048732938517549</c:v>
                </c:pt>
                <c:pt idx="3087">
                  <c:v>0.76048876240983154</c:v>
                </c:pt>
                <c:pt idx="3088">
                  <c:v>0.76048921787824286</c:v>
                </c:pt>
                <c:pt idx="3089">
                  <c:v>0.76049019542980634</c:v>
                </c:pt>
                <c:pt idx="3090">
                  <c:v>0.76049162844509277</c:v>
                </c:pt>
                <c:pt idx="3091">
                  <c:v>0.76049306145570505</c:v>
                </c:pt>
                <c:pt idx="3092">
                  <c:v>0.76049449446162876</c:v>
                </c:pt>
                <c:pt idx="3093">
                  <c:v>0.76049592746287842</c:v>
                </c:pt>
                <c:pt idx="3094">
                  <c:v>0.7604973604594395</c:v>
                </c:pt>
                <c:pt idx="3095">
                  <c:v>0.76049879345132632</c:v>
                </c:pt>
                <c:pt idx="3096">
                  <c:v>0.76050022643852466</c:v>
                </c:pt>
                <c:pt idx="3097">
                  <c:v>0.76050165942104886</c:v>
                </c:pt>
                <c:pt idx="3098">
                  <c:v>0.76050309239888447</c:v>
                </c:pt>
                <c:pt idx="3099">
                  <c:v>0.76050452537204583</c:v>
                </c:pt>
                <c:pt idx="3100">
                  <c:v>0.76050595834051871</c:v>
                </c:pt>
                <c:pt idx="3101">
                  <c:v>0.7605073913043171</c:v>
                </c:pt>
                <c:pt idx="3102">
                  <c:v>0.76050882426342703</c:v>
                </c:pt>
                <c:pt idx="3103">
                  <c:v>0.76050944574684931</c:v>
                </c:pt>
                <c:pt idx="3104">
                  <c:v>0.76051025721786247</c:v>
                </c:pt>
                <c:pt idx="3105">
                  <c:v>0.76051087869928313</c:v>
                </c:pt>
                <c:pt idx="3106">
                  <c:v>0.7605111074053521</c:v>
                </c:pt>
                <c:pt idx="3107">
                  <c:v>0.76051169016760944</c:v>
                </c:pt>
                <c:pt idx="3108">
                  <c:v>0.76051231164703548</c:v>
                </c:pt>
                <c:pt idx="3109">
                  <c:v>0.76051286214181602</c:v>
                </c:pt>
                <c:pt idx="3110">
                  <c:v>0.76051312311268204</c:v>
                </c:pt>
                <c:pt idx="3111">
                  <c:v>0.76051374459010634</c:v>
                </c:pt>
                <c:pt idx="3112">
                  <c:v>0.76051413317855565</c:v>
                </c:pt>
                <c:pt idx="3113">
                  <c:v>0.76051455605307305</c:v>
                </c:pt>
                <c:pt idx="3114">
                  <c:v>0.76051517752849551</c:v>
                </c:pt>
                <c:pt idx="3115">
                  <c:v>0.76051598898877537</c:v>
                </c:pt>
                <c:pt idx="3116">
                  <c:v>0.76051659395408855</c:v>
                </c:pt>
                <c:pt idx="3117">
                  <c:v>0.76051661046221053</c:v>
                </c:pt>
                <c:pt idx="3118">
                  <c:v>0.76051742191980332</c:v>
                </c:pt>
                <c:pt idx="3119">
                  <c:v>0.76051804339123663</c:v>
                </c:pt>
                <c:pt idx="3120">
                  <c:v>0.76051947631558137</c:v>
                </c:pt>
                <c:pt idx="3121">
                  <c:v>0.7605209092352444</c:v>
                </c:pt>
                <c:pt idx="3122">
                  <c:v>0.76052234215022585</c:v>
                </c:pt>
                <c:pt idx="3123">
                  <c:v>0.76052377506053292</c:v>
                </c:pt>
                <c:pt idx="3124">
                  <c:v>0.76052520796615108</c:v>
                </c:pt>
                <c:pt idx="3125">
                  <c:v>0.76052664086708754</c:v>
                </c:pt>
                <c:pt idx="3126">
                  <c:v>0.76052807376334253</c:v>
                </c:pt>
                <c:pt idx="3127">
                  <c:v>0.76052950665491559</c:v>
                </c:pt>
                <c:pt idx="3128">
                  <c:v>0.76053093954181439</c:v>
                </c:pt>
                <c:pt idx="3129">
                  <c:v>0.76053099220955334</c:v>
                </c:pt>
                <c:pt idx="3130">
                  <c:v>0.7605315903052442</c:v>
                </c:pt>
                <c:pt idx="3131">
                  <c:v>0.76053237242402416</c:v>
                </c:pt>
                <c:pt idx="3132">
                  <c:v>0.76053242509159102</c:v>
                </c:pt>
                <c:pt idx="3133">
                  <c:v>0.76053380530155223</c:v>
                </c:pt>
                <c:pt idx="3134">
                  <c:v>0.76053385796894712</c:v>
                </c:pt>
                <c:pt idx="3135">
                  <c:v>0.76053481589100858</c:v>
                </c:pt>
                <c:pt idx="3136">
                  <c:v>0.7605352381743985</c:v>
                </c:pt>
                <c:pt idx="3137">
                  <c:v>0.76053667104256328</c:v>
                </c:pt>
                <c:pt idx="3138">
                  <c:v>0.76053810390604604</c:v>
                </c:pt>
                <c:pt idx="3139">
                  <c:v>0.7605395367648542</c:v>
                </c:pt>
                <c:pt idx="3140">
                  <c:v>0.76054096961897344</c:v>
                </c:pt>
                <c:pt idx="3141">
                  <c:v>0.76054185748789593</c:v>
                </c:pt>
                <c:pt idx="3142">
                  <c:v>0.76054240246841087</c:v>
                </c:pt>
                <c:pt idx="3143">
                  <c:v>0.76054255968788143</c:v>
                </c:pt>
                <c:pt idx="3144">
                  <c:v>0.76054887212289046</c:v>
                </c:pt>
                <c:pt idx="3145">
                  <c:v>0.76056372863334609</c:v>
                </c:pt>
                <c:pt idx="3146">
                  <c:v>0.760585614441598</c:v>
                </c:pt>
                <c:pt idx="3147">
                  <c:v>0.76059110005816422</c:v>
                </c:pt>
                <c:pt idx="3148">
                  <c:v>0.76059192788319629</c:v>
                </c:pt>
                <c:pt idx="3149">
                  <c:v>0.7605933605660733</c:v>
                </c:pt>
                <c:pt idx="3150">
                  <c:v>0.76059479324427515</c:v>
                </c:pt>
                <c:pt idx="3151">
                  <c:v>0.76059622591779452</c:v>
                </c:pt>
                <c:pt idx="3152">
                  <c:v>0.76059765858662431</c:v>
                </c:pt>
                <c:pt idx="3153">
                  <c:v>0.76059909125077885</c:v>
                </c:pt>
                <c:pt idx="3154">
                  <c:v>0.7606005239102438</c:v>
                </c:pt>
                <c:pt idx="3155">
                  <c:v>0.76060195656503338</c:v>
                </c:pt>
                <c:pt idx="3156">
                  <c:v>0.76060338921513337</c:v>
                </c:pt>
                <c:pt idx="3157">
                  <c:v>0.76060482186055822</c:v>
                </c:pt>
                <c:pt idx="3158">
                  <c:v>0.76060625450129327</c:v>
                </c:pt>
                <c:pt idx="3159">
                  <c:v>0.76060768713735305</c:v>
                </c:pt>
                <c:pt idx="3160">
                  <c:v>0.76060911976872314</c:v>
                </c:pt>
                <c:pt idx="3161">
                  <c:v>0.76060931889896755</c:v>
                </c:pt>
                <c:pt idx="3162">
                  <c:v>0.76061055239541786</c:v>
                </c:pt>
                <c:pt idx="3163">
                  <c:v>0.76061198501742255</c:v>
                </c:pt>
                <c:pt idx="3164">
                  <c:v>0.76061341763475221</c:v>
                </c:pt>
                <c:pt idx="3165">
                  <c:v>0.76061485024739206</c:v>
                </c:pt>
                <c:pt idx="3166">
                  <c:v>0.76061628285535643</c:v>
                </c:pt>
                <c:pt idx="3167">
                  <c:v>0.7606163592993378</c:v>
                </c:pt>
                <c:pt idx="3168">
                  <c:v>0.76061690418724015</c:v>
                </c:pt>
                <c:pt idx="3169">
                  <c:v>0.76061771545863099</c:v>
                </c:pt>
                <c:pt idx="3170">
                  <c:v>0.76061833678851987</c:v>
                </c:pt>
                <c:pt idx="3171">
                  <c:v>0.76061914805723019</c:v>
                </c:pt>
                <c:pt idx="3172">
                  <c:v>0.76061976938511677</c:v>
                </c:pt>
                <c:pt idx="3173">
                  <c:v>0.76062058065114679</c:v>
                </c:pt>
                <c:pt idx="3174">
                  <c:v>0.76062117103901883</c:v>
                </c:pt>
                <c:pt idx="3175">
                  <c:v>0.76062120197703109</c:v>
                </c:pt>
                <c:pt idx="3176">
                  <c:v>0.76062201324037337</c:v>
                </c:pt>
                <c:pt idx="3177">
                  <c:v>0.7606226345642696</c:v>
                </c:pt>
                <c:pt idx="3178">
                  <c:v>0.76062337274235148</c:v>
                </c:pt>
                <c:pt idx="3179">
                  <c:v>0.76062344582492436</c:v>
                </c:pt>
                <c:pt idx="3180">
                  <c:v>0.76062406714681852</c:v>
                </c:pt>
                <c:pt idx="3181">
                  <c:v>0.76062487840478565</c:v>
                </c:pt>
                <c:pt idx="3182">
                  <c:v>0.76062549972468485</c:v>
                </c:pt>
                <c:pt idx="3183">
                  <c:v>0.76062631097997158</c:v>
                </c:pt>
                <c:pt idx="3184">
                  <c:v>0.76062693229786826</c:v>
                </c:pt>
                <c:pt idx="3185">
                  <c:v>0.76062774355046736</c:v>
                </c:pt>
                <c:pt idx="3186">
                  <c:v>0.76062836486636898</c:v>
                </c:pt>
                <c:pt idx="3187">
                  <c:v>0.76062917611628778</c:v>
                </c:pt>
                <c:pt idx="3188">
                  <c:v>0.76062979743018699</c:v>
                </c:pt>
                <c:pt idx="3189">
                  <c:v>0.76063060867741816</c:v>
                </c:pt>
                <c:pt idx="3190">
                  <c:v>0.76063122998932942</c:v>
                </c:pt>
                <c:pt idx="3191">
                  <c:v>0.76063204123387296</c:v>
                </c:pt>
                <c:pt idx="3192">
                  <c:v>0.76063266254378203</c:v>
                </c:pt>
                <c:pt idx="3193">
                  <c:v>0.76063347378563773</c:v>
                </c:pt>
                <c:pt idx="3194">
                  <c:v>0.76063372469095958</c:v>
                </c:pt>
                <c:pt idx="3195">
                  <c:v>0.76063409509355162</c:v>
                </c:pt>
                <c:pt idx="3196">
                  <c:v>0.7606349063327269</c:v>
                </c:pt>
                <c:pt idx="3197">
                  <c:v>0.76063552763863851</c:v>
                </c:pt>
                <c:pt idx="3198">
                  <c:v>0.76063633887512616</c:v>
                </c:pt>
                <c:pt idx="3199">
                  <c:v>0.76063696017904259</c:v>
                </c:pt>
                <c:pt idx="3200">
                  <c:v>0.76063777141284983</c:v>
                </c:pt>
                <c:pt idx="3201">
                  <c:v>0.76063822672816406</c:v>
                </c:pt>
                <c:pt idx="3202">
                  <c:v>0.76063839271477107</c:v>
                </c:pt>
                <c:pt idx="3203">
                  <c:v>0.76063920394588336</c:v>
                </c:pt>
                <c:pt idx="3204">
                  <c:v>0.76063982524580931</c:v>
                </c:pt>
                <c:pt idx="3205">
                  <c:v>0.76064063647424129</c:v>
                </c:pt>
                <c:pt idx="3206">
                  <c:v>0.76064125777216485</c:v>
                </c:pt>
                <c:pt idx="3207">
                  <c:v>0.76064206899790909</c:v>
                </c:pt>
                <c:pt idx="3208">
                  <c:v>0.76064269029383758</c:v>
                </c:pt>
                <c:pt idx="3209">
                  <c:v>0.7606435015169013</c:v>
                </c:pt>
                <c:pt idx="3210">
                  <c:v>0.76064412281082738</c:v>
                </c:pt>
                <c:pt idx="3211">
                  <c:v>0.76064493403121047</c:v>
                </c:pt>
                <c:pt idx="3212">
                  <c:v>0.76064555532314138</c:v>
                </c:pt>
                <c:pt idx="3213">
                  <c:v>0.76064698783076523</c:v>
                </c:pt>
                <c:pt idx="3214">
                  <c:v>0.76064842033370628</c:v>
                </c:pt>
                <c:pt idx="3215">
                  <c:v>0.76064985283196429</c:v>
                </c:pt>
                <c:pt idx="3216">
                  <c:v>0.76065128532553938</c:v>
                </c:pt>
                <c:pt idx="3217">
                  <c:v>0.76065271781443144</c:v>
                </c:pt>
                <c:pt idx="3218">
                  <c:v>0.76065415029864769</c:v>
                </c:pt>
                <c:pt idx="3219">
                  <c:v>0.7606555827781738</c:v>
                </c:pt>
                <c:pt idx="3220">
                  <c:v>0.76065701525301677</c:v>
                </c:pt>
                <c:pt idx="3221">
                  <c:v>0.7606584477231767</c:v>
                </c:pt>
                <c:pt idx="3222">
                  <c:v>0.76065988018865371</c:v>
                </c:pt>
                <c:pt idx="3223">
                  <c:v>0.76066010881693724</c:v>
                </c:pt>
                <c:pt idx="3224">
                  <c:v>0.7606613126494548</c:v>
                </c:pt>
                <c:pt idx="3225">
                  <c:v>0.76066274510556564</c:v>
                </c:pt>
                <c:pt idx="3226">
                  <c:v>0.76066313356189497</c:v>
                </c:pt>
                <c:pt idx="3227">
                  <c:v>0.76066417755699312</c:v>
                </c:pt>
                <c:pt idx="3228">
                  <c:v>0.76066559350116847</c:v>
                </c:pt>
                <c:pt idx="3229">
                  <c:v>0.76066561000373767</c:v>
                </c:pt>
                <c:pt idx="3230">
                  <c:v>0.76066704244579908</c:v>
                </c:pt>
                <c:pt idx="3231">
                  <c:v>0.76066847488317735</c:v>
                </c:pt>
                <c:pt idx="3232">
                  <c:v>0.76066990731587958</c:v>
                </c:pt>
                <c:pt idx="3233">
                  <c:v>0.76067133974389145</c:v>
                </c:pt>
                <c:pt idx="3234">
                  <c:v>0.76067277216722007</c:v>
                </c:pt>
                <c:pt idx="3235">
                  <c:v>0.76067420458586565</c:v>
                </c:pt>
                <c:pt idx="3236">
                  <c:v>0.76067563699982776</c:v>
                </c:pt>
                <c:pt idx="3237">
                  <c:v>0.76067706940911406</c:v>
                </c:pt>
                <c:pt idx="3238">
                  <c:v>0.76067850181370988</c:v>
                </c:pt>
                <c:pt idx="3239">
                  <c:v>0.76067993421362234</c:v>
                </c:pt>
                <c:pt idx="3240">
                  <c:v>0.76068058475582623</c:v>
                </c:pt>
                <c:pt idx="3241">
                  <c:v>0.76068136660885144</c:v>
                </c:pt>
                <c:pt idx="3242">
                  <c:v>0.76068279899939739</c:v>
                </c:pt>
                <c:pt idx="3243">
                  <c:v>0.76068380924533241</c:v>
                </c:pt>
                <c:pt idx="3244">
                  <c:v>0.76068423138526708</c:v>
                </c:pt>
                <c:pt idx="3245">
                  <c:v>0.76068566376644631</c:v>
                </c:pt>
                <c:pt idx="3246">
                  <c:v>0.76068709614294217</c:v>
                </c:pt>
                <c:pt idx="3247">
                  <c:v>0.76068852851475466</c:v>
                </c:pt>
                <c:pt idx="3248">
                  <c:v>0.76068996088188379</c:v>
                </c:pt>
                <c:pt idx="3249">
                  <c:v>0.7606908484489836</c:v>
                </c:pt>
                <c:pt idx="3250">
                  <c:v>0.76069139324432955</c:v>
                </c:pt>
                <c:pt idx="3251">
                  <c:v>0.76069282560209905</c:v>
                </c:pt>
                <c:pt idx="3252">
                  <c:v>0.76069786069982248</c:v>
                </c:pt>
                <c:pt idx="3253">
                  <c:v>0.76069842647228503</c:v>
                </c:pt>
                <c:pt idx="3254">
                  <c:v>0.76071271216056546</c:v>
                </c:pt>
                <c:pt idx="3255">
                  <c:v>0.76073459052923964</c:v>
                </c:pt>
                <c:pt idx="3256">
                  <c:v>0.76073634437115845</c:v>
                </c:pt>
                <c:pt idx="3257">
                  <c:v>0.76074007428097157</c:v>
                </c:pt>
                <c:pt idx="3258">
                  <c:v>0.76075506298673512</c:v>
                </c:pt>
                <c:pt idx="3259">
                  <c:v>0.76075828692797343</c:v>
                </c:pt>
                <c:pt idx="3260">
                  <c:v>0.76076532493470372</c:v>
                </c:pt>
                <c:pt idx="3261">
                  <c:v>0.76077233599317351</c:v>
                </c:pt>
                <c:pt idx="3262">
                  <c:v>0.76078718492842146</c:v>
                </c:pt>
                <c:pt idx="3263">
                  <c:v>0.76078747162908533</c:v>
                </c:pt>
                <c:pt idx="3264">
                  <c:v>0.76078890367262941</c:v>
                </c:pt>
                <c:pt idx="3265">
                  <c:v>0.76079033571148924</c:v>
                </c:pt>
                <c:pt idx="3266">
                  <c:v>0.76079176774566459</c:v>
                </c:pt>
                <c:pt idx="3267">
                  <c:v>0.76079319977516269</c:v>
                </c:pt>
                <c:pt idx="3268">
                  <c:v>0.76079463179996898</c:v>
                </c:pt>
                <c:pt idx="3269">
                  <c:v>0.76079606382009068</c:v>
                </c:pt>
                <c:pt idx="3270">
                  <c:v>0.76079749583552803</c:v>
                </c:pt>
                <c:pt idx="3271">
                  <c:v>0.76079892784628078</c:v>
                </c:pt>
                <c:pt idx="3272">
                  <c:v>0.76080035985235628</c:v>
                </c:pt>
                <c:pt idx="3273">
                  <c:v>0.76080179185373975</c:v>
                </c:pt>
                <c:pt idx="3274">
                  <c:v>0.76080322385043886</c:v>
                </c:pt>
                <c:pt idx="3275">
                  <c:v>0.76080465584245338</c:v>
                </c:pt>
                <c:pt idx="3276">
                  <c:v>0.76080608782978321</c:v>
                </c:pt>
                <c:pt idx="3277">
                  <c:v>0.76080751981242845</c:v>
                </c:pt>
                <c:pt idx="3278">
                  <c:v>0.7608089517903962</c:v>
                </c:pt>
                <c:pt idx="3279">
                  <c:v>0.76080905957635481</c:v>
                </c:pt>
                <c:pt idx="3280">
                  <c:v>0.76081038376367216</c:v>
                </c:pt>
                <c:pt idx="3281">
                  <c:v>0.76081181573226342</c:v>
                </c:pt>
                <c:pt idx="3282">
                  <c:v>0.76081208329271244</c:v>
                </c:pt>
                <c:pt idx="3283">
                  <c:v>0.76081324769616998</c:v>
                </c:pt>
                <c:pt idx="3284">
                  <c:v>0.76081454239544433</c:v>
                </c:pt>
                <c:pt idx="3285">
                  <c:v>0.76081467965539185</c:v>
                </c:pt>
                <c:pt idx="3286">
                  <c:v>0.76081611160993623</c:v>
                </c:pt>
                <c:pt idx="3287">
                  <c:v>0.7608175435597887</c:v>
                </c:pt>
                <c:pt idx="3288">
                  <c:v>0.76081860590053907</c:v>
                </c:pt>
                <c:pt idx="3289">
                  <c:v>0.76081897550495614</c:v>
                </c:pt>
                <c:pt idx="3290">
                  <c:v>0.76082040744543922</c:v>
                </c:pt>
                <c:pt idx="3291">
                  <c:v>0.76082183938123737</c:v>
                </c:pt>
                <c:pt idx="3292">
                  <c:v>0.76082327131235794</c:v>
                </c:pt>
                <c:pt idx="3293">
                  <c:v>0.76082379423742585</c:v>
                </c:pt>
                <c:pt idx="3294">
                  <c:v>0.76082470323878626</c:v>
                </c:pt>
                <c:pt idx="3295">
                  <c:v>0.7608261351605301</c:v>
                </c:pt>
                <c:pt idx="3296">
                  <c:v>0.76082756707758903</c:v>
                </c:pt>
                <c:pt idx="3297">
                  <c:v>0.76082899898996303</c:v>
                </c:pt>
                <c:pt idx="3298">
                  <c:v>0.76082952855187713</c:v>
                </c:pt>
                <c:pt idx="3299">
                  <c:v>0.76083043089765212</c:v>
                </c:pt>
                <c:pt idx="3300">
                  <c:v>0.76083186280066362</c:v>
                </c:pt>
                <c:pt idx="3301">
                  <c:v>0.7608327519447623</c:v>
                </c:pt>
                <c:pt idx="3302">
                  <c:v>0.76083329469898309</c:v>
                </c:pt>
                <c:pt idx="3303">
                  <c:v>0.76083472659261742</c:v>
                </c:pt>
                <c:pt idx="3304">
                  <c:v>0.76083615848156683</c:v>
                </c:pt>
                <c:pt idx="3305">
                  <c:v>0.76083759036583154</c:v>
                </c:pt>
                <c:pt idx="3306">
                  <c:v>0.76083902224541833</c:v>
                </c:pt>
                <c:pt idx="3307">
                  <c:v>0.76083978875437008</c:v>
                </c:pt>
                <c:pt idx="3308">
                  <c:v>0.76084045412031287</c:v>
                </c:pt>
                <c:pt idx="3309">
                  <c:v>0.7608418859905226</c:v>
                </c:pt>
                <c:pt idx="3310">
                  <c:v>0.7608433178560472</c:v>
                </c:pt>
                <c:pt idx="3311">
                  <c:v>0.7608443011825512</c:v>
                </c:pt>
                <c:pt idx="3312">
                  <c:v>0.76084474971688687</c:v>
                </c:pt>
                <c:pt idx="3313">
                  <c:v>0.76084618157304873</c:v>
                </c:pt>
                <c:pt idx="3314">
                  <c:v>0.76084679862025584</c:v>
                </c:pt>
                <c:pt idx="3315">
                  <c:v>0.76084761342451812</c:v>
                </c:pt>
                <c:pt idx="3316">
                  <c:v>0.76084904527130259</c:v>
                </c:pt>
                <c:pt idx="3317">
                  <c:v>0.76085047711340215</c:v>
                </c:pt>
                <c:pt idx="3318">
                  <c:v>0.76085190895081645</c:v>
                </c:pt>
                <c:pt idx="3319">
                  <c:v>0.76086164502958309</c:v>
                </c:pt>
                <c:pt idx="3320">
                  <c:v>0.76088351595616333</c:v>
                </c:pt>
                <c:pt idx="3321">
                  <c:v>0.76088526920146748</c:v>
                </c:pt>
                <c:pt idx="3322">
                  <c:v>0.76088899784243935</c:v>
                </c:pt>
                <c:pt idx="3323">
                  <c:v>0.76090398144912619</c:v>
                </c:pt>
                <c:pt idx="3324">
                  <c:v>0.76090720429355185</c:v>
                </c:pt>
                <c:pt idx="3325">
                  <c:v>0.76091423990583529</c:v>
                </c:pt>
                <c:pt idx="3326">
                  <c:v>0.76091875156620681</c:v>
                </c:pt>
                <c:pt idx="3327">
                  <c:v>0.76092635803992859</c:v>
                </c:pt>
                <c:pt idx="3328">
                  <c:v>0.76093609246193195</c:v>
                </c:pt>
                <c:pt idx="3329">
                  <c:v>0.76095795966651858</c:v>
                </c:pt>
                <c:pt idx="3330">
                  <c:v>0.76096098235392984</c:v>
                </c:pt>
                <c:pt idx="3331">
                  <c:v>0.76096344061983834</c:v>
                </c:pt>
                <c:pt idx="3332">
                  <c:v>0.76097842167633623</c:v>
                </c:pt>
                <c:pt idx="3333">
                  <c:v>0.76098164397222412</c:v>
                </c:pt>
                <c:pt idx="3334">
                  <c:v>0.76098588800617673</c:v>
                </c:pt>
                <c:pt idx="3335">
                  <c:v>0.76098867838698236</c:v>
                </c:pt>
                <c:pt idx="3336">
                  <c:v>0.76099318927940063</c:v>
                </c:pt>
                <c:pt idx="3337">
                  <c:v>0.76100079445836166</c:v>
                </c:pt>
                <c:pt idx="3338">
                  <c:v>0.76101052722332296</c:v>
                </c:pt>
                <c:pt idx="3339">
                  <c:v>0.7610323907052976</c:v>
                </c:pt>
                <c:pt idx="3340">
                  <c:v>0.76103414335378639</c:v>
                </c:pt>
                <c:pt idx="3341">
                  <c:v>0.76103541287810583</c:v>
                </c:pt>
                <c:pt idx="3342">
                  <c:v>0.76103787072549711</c:v>
                </c:pt>
                <c:pt idx="3343">
                  <c:v>0.76103996180666589</c:v>
                </c:pt>
                <c:pt idx="3344">
                  <c:v>0.76104139302380269</c:v>
                </c:pt>
                <c:pt idx="3345">
                  <c:v>0.76105284923138483</c:v>
                </c:pt>
                <c:pt idx="3346">
                  <c:v>0.7610560709786357</c:v>
                </c:pt>
                <c:pt idx="3347">
                  <c:v>0.76106310419566714</c:v>
                </c:pt>
                <c:pt idx="3348">
                  <c:v>0.76106761432001058</c:v>
                </c:pt>
                <c:pt idx="3349">
                  <c:v>0.76107521820399304</c:v>
                </c:pt>
                <c:pt idx="3350">
                  <c:v>0.76108494931163428</c:v>
                </c:pt>
                <c:pt idx="3351">
                  <c:v>0.76110680907037898</c:v>
                </c:pt>
                <c:pt idx="3352">
                  <c:v>0.7611098307284907</c:v>
                </c:pt>
                <c:pt idx="3353">
                  <c:v>0.76111228815729437</c:v>
                </c:pt>
                <c:pt idx="3354">
                  <c:v>0.76111671824918259</c:v>
                </c:pt>
                <c:pt idx="3355">
                  <c:v>0.76111814921490561</c:v>
                </c:pt>
                <c:pt idx="3356">
                  <c:v>0.76111958017594072</c:v>
                </c:pt>
                <c:pt idx="3357">
                  <c:v>0.7611272641121507</c:v>
                </c:pt>
                <c:pt idx="3358">
                  <c:v>0.76113048531066552</c:v>
                </c:pt>
                <c:pt idx="3359">
                  <c:v>0.76113239740892846</c:v>
                </c:pt>
                <c:pt idx="3360">
                  <c:v>0.76113382832324816</c:v>
                </c:pt>
                <c:pt idx="3361">
                  <c:v>0.76113525923288683</c:v>
                </c:pt>
                <c:pt idx="3362">
                  <c:v>0.76113669013783036</c:v>
                </c:pt>
                <c:pt idx="3363">
                  <c:v>0.76113751732976942</c:v>
                </c:pt>
                <c:pt idx="3364">
                  <c:v>0.76113812103809286</c:v>
                </c:pt>
                <c:pt idx="3365">
                  <c:v>0.76113955193366012</c:v>
                </c:pt>
                <c:pt idx="3366">
                  <c:v>0.76114098282454645</c:v>
                </c:pt>
                <c:pt idx="3367">
                  <c:v>0.76114202668591591</c:v>
                </c:pt>
                <c:pt idx="3368">
                  <c:v>0.76114241371073732</c:v>
                </c:pt>
                <c:pt idx="3369">
                  <c:v>0.76114384459224715</c:v>
                </c:pt>
                <c:pt idx="3370">
                  <c:v>0.76114527546906874</c:v>
                </c:pt>
                <c:pt idx="3371">
                  <c:v>0.76114670634119508</c:v>
                </c:pt>
                <c:pt idx="3372">
                  <c:v>0.76114813720864027</c:v>
                </c:pt>
                <c:pt idx="3373">
                  <c:v>0.76114956807139023</c:v>
                </c:pt>
                <c:pt idx="3374">
                  <c:v>0.76115099892945892</c:v>
                </c:pt>
                <c:pt idx="3375">
                  <c:v>0.76115242978283226</c:v>
                </c:pt>
                <c:pt idx="3376">
                  <c:v>0.76115386063152446</c:v>
                </c:pt>
                <c:pt idx="3377">
                  <c:v>0.7611552914755213</c:v>
                </c:pt>
                <c:pt idx="3378">
                  <c:v>0.76115672231483666</c:v>
                </c:pt>
                <c:pt idx="3379">
                  <c:v>0.76115815314945667</c:v>
                </c:pt>
                <c:pt idx="3380">
                  <c:v>0.7611593587247456</c:v>
                </c:pt>
                <c:pt idx="3381">
                  <c:v>0.76115958397939565</c:v>
                </c:pt>
                <c:pt idx="3382">
                  <c:v>0.76116101480463894</c:v>
                </c:pt>
                <c:pt idx="3383">
                  <c:v>0.76116244562520108</c:v>
                </c:pt>
                <c:pt idx="3384">
                  <c:v>0.76116387644106764</c:v>
                </c:pt>
                <c:pt idx="3385">
                  <c:v>0.76116530725225306</c:v>
                </c:pt>
                <c:pt idx="3386">
                  <c:v>0.76116673805874258</c:v>
                </c:pt>
                <c:pt idx="3387">
                  <c:v>0.76116816886055116</c:v>
                </c:pt>
                <c:pt idx="3388">
                  <c:v>0.76116959965767106</c:v>
                </c:pt>
                <c:pt idx="3389">
                  <c:v>0.76117103045009549</c:v>
                </c:pt>
                <c:pt idx="3390">
                  <c:v>0.76117246123783855</c:v>
                </c:pt>
                <c:pt idx="3391">
                  <c:v>0.76117389202088592</c:v>
                </c:pt>
                <c:pt idx="3392">
                  <c:v>0.76117532279925193</c:v>
                </c:pt>
                <c:pt idx="3393">
                  <c:v>0.76117675357292236</c:v>
                </c:pt>
                <c:pt idx="3394">
                  <c:v>0.7611781843419112</c:v>
                </c:pt>
                <c:pt idx="3395">
                  <c:v>0.76117961510620447</c:v>
                </c:pt>
                <c:pt idx="3396">
                  <c:v>0.76118104586581625</c:v>
                </c:pt>
                <c:pt idx="3397">
                  <c:v>0.76118121475962164</c:v>
                </c:pt>
                <c:pt idx="3398">
                  <c:v>0.76118247662073235</c:v>
                </c:pt>
                <c:pt idx="3399">
                  <c:v>0.76118390737096686</c:v>
                </c:pt>
                <c:pt idx="3400">
                  <c:v>0.7611842359029648</c:v>
                </c:pt>
                <c:pt idx="3401">
                  <c:v>0.76118533811650579</c:v>
                </c:pt>
                <c:pt idx="3402">
                  <c:v>0.76118669291311103</c:v>
                </c:pt>
                <c:pt idx="3403">
                  <c:v>0.76118676885736314</c:v>
                </c:pt>
                <c:pt idx="3404">
                  <c:v>0.76118819959352468</c:v>
                </c:pt>
                <c:pt idx="3405">
                  <c:v>0.76118963032500464</c:v>
                </c:pt>
                <c:pt idx="3406">
                  <c:v>0.76118986913587761</c:v>
                </c:pt>
                <c:pt idx="3407">
                  <c:v>0.76119106105178891</c:v>
                </c:pt>
                <c:pt idx="3408">
                  <c:v>0.76119249177389159</c:v>
                </c:pt>
                <c:pt idx="3409">
                  <c:v>0.76119392249130546</c:v>
                </c:pt>
                <c:pt idx="3410">
                  <c:v>0.76119535320402365</c:v>
                </c:pt>
                <c:pt idx="3411">
                  <c:v>0.76119678391206014</c:v>
                </c:pt>
                <c:pt idx="3412">
                  <c:v>0.7611982146154006</c:v>
                </c:pt>
                <c:pt idx="3413">
                  <c:v>0.76119964531405948</c:v>
                </c:pt>
                <c:pt idx="3414">
                  <c:v>0.76120107600802256</c:v>
                </c:pt>
                <c:pt idx="3415">
                  <c:v>0.76120166631649389</c:v>
                </c:pt>
                <c:pt idx="3416">
                  <c:v>0.76120250669730383</c:v>
                </c:pt>
                <c:pt idx="3417">
                  <c:v>0.7612039373818893</c:v>
                </c:pt>
                <c:pt idx="3418">
                  <c:v>0.7612048869661947</c:v>
                </c:pt>
                <c:pt idx="3419">
                  <c:v>0.76120536806179295</c:v>
                </c:pt>
                <c:pt idx="3420">
                  <c:v>0.7612067987370007</c:v>
                </c:pt>
                <c:pt idx="3421">
                  <c:v>0.76120822940752664</c:v>
                </c:pt>
                <c:pt idx="3422">
                  <c:v>0.76120966007335666</c:v>
                </c:pt>
                <c:pt idx="3423">
                  <c:v>0.76121109073450477</c:v>
                </c:pt>
                <c:pt idx="3424">
                  <c:v>0.7612119177871699</c:v>
                </c:pt>
                <c:pt idx="3425">
                  <c:v>0.76121252139095685</c:v>
                </c:pt>
                <c:pt idx="3426">
                  <c:v>0.76121395204272724</c:v>
                </c:pt>
                <c:pt idx="3427">
                  <c:v>0.7612153826898016</c:v>
                </c:pt>
                <c:pt idx="3428">
                  <c:v>0.76121681333219415</c:v>
                </c:pt>
                <c:pt idx="3429">
                  <c:v>0.76121824396989768</c:v>
                </c:pt>
                <c:pt idx="3430">
                  <c:v>0.76121967460290507</c:v>
                </c:pt>
                <c:pt idx="3431">
                  <c:v>0.76122110523123065</c:v>
                </c:pt>
                <c:pt idx="3432">
                  <c:v>0.76122253585485988</c:v>
                </c:pt>
                <c:pt idx="3433">
                  <c:v>0.76122396647380741</c:v>
                </c:pt>
                <c:pt idx="3434">
                  <c:v>0.7612253970880587</c:v>
                </c:pt>
                <c:pt idx="3435">
                  <c:v>0.76122682769762806</c:v>
                </c:pt>
                <c:pt idx="3436">
                  <c:v>0.76122825830250129</c:v>
                </c:pt>
                <c:pt idx="3437">
                  <c:v>0.7612296889026926</c:v>
                </c:pt>
                <c:pt idx="3438">
                  <c:v>0.76123111949818756</c:v>
                </c:pt>
                <c:pt idx="3439">
                  <c:v>0.76123255008900048</c:v>
                </c:pt>
                <c:pt idx="3440">
                  <c:v>0.76123375546051764</c:v>
                </c:pt>
                <c:pt idx="3441">
                  <c:v>0.76123398067511716</c:v>
                </c:pt>
                <c:pt idx="3442">
                  <c:v>0.76123684183329021</c:v>
                </c:pt>
                <c:pt idx="3443">
                  <c:v>0.76123827240534669</c:v>
                </c:pt>
                <c:pt idx="3444">
                  <c:v>0.76123970297270671</c:v>
                </c:pt>
                <c:pt idx="3445">
                  <c:v>0.76125560777090795</c:v>
                </c:pt>
                <c:pt idx="3446">
                  <c:v>0.76125862839938918</c:v>
                </c:pt>
                <c:pt idx="3447">
                  <c:v>0.76126108499080747</c:v>
                </c:pt>
                <c:pt idx="3448">
                  <c:v>0.76127605584230384</c:v>
                </c:pt>
                <c:pt idx="3449">
                  <c:v>0.76127927594308464</c:v>
                </c:pt>
                <c:pt idx="3450">
                  <c:v>0.76128630556573085</c:v>
                </c:pt>
                <c:pt idx="3451">
                  <c:v>0.76132998810212205</c:v>
                </c:pt>
                <c:pt idx="3452">
                  <c:v>0.76133300821565519</c:v>
                </c:pt>
                <c:pt idx="3453">
                  <c:v>0.76133546438826838</c:v>
                </c:pt>
                <c:pt idx="3454">
                  <c:v>0.76135043268744418</c:v>
                </c:pt>
                <c:pt idx="3455">
                  <c:v>0.76135365223922014</c:v>
                </c:pt>
                <c:pt idx="3456">
                  <c:v>0.76136068066333651</c:v>
                </c:pt>
                <c:pt idx="3457">
                  <c:v>0.7614043557511283</c:v>
                </c:pt>
                <c:pt idx="3458">
                  <c:v>0.76140737534962732</c:v>
                </c:pt>
                <c:pt idx="3459">
                  <c:v>0.76140983110337979</c:v>
                </c:pt>
                <c:pt idx="3460">
                  <c:v>0.76142479684980091</c:v>
                </c:pt>
                <c:pt idx="3461">
                  <c:v>0.76142801585248765</c:v>
                </c:pt>
                <c:pt idx="3462">
                  <c:v>0.76143504307787402</c:v>
                </c:pt>
                <c:pt idx="3463">
                  <c:v>0.76147871071582196</c:v>
                </c:pt>
                <c:pt idx="3464">
                  <c:v>0.7614817297991936</c:v>
                </c:pt>
                <c:pt idx="3465">
                  <c:v>0.76148418513400817</c:v>
                </c:pt>
                <c:pt idx="3466">
                  <c:v>0.76149914832726284</c:v>
                </c:pt>
                <c:pt idx="3467">
                  <c:v>0.761502366780754</c:v>
                </c:pt>
                <c:pt idx="3468">
                  <c:v>0.76150939280721031</c:v>
                </c:pt>
                <c:pt idx="3469">
                  <c:v>0.76155305299407083</c:v>
                </c:pt>
                <c:pt idx="3470">
                  <c:v>0.76155607156224336</c:v>
                </c:pt>
                <c:pt idx="3471">
                  <c:v>0.76155852647805022</c:v>
                </c:pt>
                <c:pt idx="3472">
                  <c:v>0.76157348711769812</c:v>
                </c:pt>
                <c:pt idx="3473">
                  <c:v>0.76157670502191654</c:v>
                </c:pt>
                <c:pt idx="3474">
                  <c:v>0.76158372984924283</c:v>
                </c:pt>
                <c:pt idx="3475">
                  <c:v>0.7616273825837665</c:v>
                </c:pt>
                <c:pt idx="3476">
                  <c:v>0.76163040063664689</c:v>
                </c:pt>
                <c:pt idx="3477">
                  <c:v>0.7616328551333762</c:v>
                </c:pt>
                <c:pt idx="3478">
                  <c:v>0.76164781321899899</c:v>
                </c:pt>
                <c:pt idx="3479">
                  <c:v>0.76165103057384609</c:v>
                </c:pt>
                <c:pt idx="3480">
                  <c:v>0.76165805420184218</c:v>
                </c:pt>
                <c:pt idx="3481">
                  <c:v>0.76167986953239253</c:v>
                </c:pt>
                <c:pt idx="3482">
                  <c:v>0.76170169948280209</c:v>
                </c:pt>
                <c:pt idx="3483">
                  <c:v>0.76170471702029752</c:v>
                </c:pt>
                <c:pt idx="3484">
                  <c:v>0.76170717109787933</c:v>
                </c:pt>
                <c:pt idx="3485">
                  <c:v>0.7617084174739891</c:v>
                </c:pt>
                <c:pt idx="3486">
                  <c:v>0.7617221266290588</c:v>
                </c:pt>
                <c:pt idx="3487">
                  <c:v>0.7617253434344361</c:v>
                </c:pt>
                <c:pt idx="3488">
                  <c:v>0.76173236586290272</c:v>
                </c:pt>
                <c:pt idx="3489">
                  <c:v>0.76175364882416807</c:v>
                </c:pt>
                <c:pt idx="3490">
                  <c:v>0.76175560634183836</c:v>
                </c:pt>
                <c:pt idx="3491">
                  <c:v>0.76176549664087401</c:v>
                </c:pt>
                <c:pt idx="3492">
                  <c:v>0.7617760036890513</c:v>
                </c:pt>
                <c:pt idx="3493">
                  <c:v>0.76177902071109027</c:v>
                </c:pt>
                <c:pt idx="3494">
                  <c:v>0.76178147436945498</c:v>
                </c:pt>
                <c:pt idx="3495">
                  <c:v>0.76178272053265095</c:v>
                </c:pt>
                <c:pt idx="3496">
                  <c:v>0.76179642734575215</c:v>
                </c:pt>
                <c:pt idx="3497">
                  <c:v>0.76180666483031978</c:v>
                </c:pt>
                <c:pt idx="3498">
                  <c:v>0.76182990133851514</c:v>
                </c:pt>
                <c:pt idx="3499">
                  <c:v>0.7618314311026303</c:v>
                </c:pt>
                <c:pt idx="3500">
                  <c:v>0.76185029520041081</c:v>
                </c:pt>
                <c:pt idx="3501">
                  <c:v>0.76185701089622559</c:v>
                </c:pt>
                <c:pt idx="3502">
                  <c:v>0.76187071536698314</c:v>
                </c:pt>
                <c:pt idx="3503">
                  <c:v>0.76188095110196985</c:v>
                </c:pt>
                <c:pt idx="3504">
                  <c:v>0.76192457401477975</c:v>
                </c:pt>
                <c:pt idx="3505">
                  <c:v>0.76193128856261882</c:v>
                </c:pt>
                <c:pt idx="3506">
                  <c:v>0.76194499069062993</c:v>
                </c:pt>
                <c:pt idx="3507">
                  <c:v>0.76195522467575239</c:v>
                </c:pt>
                <c:pt idx="3508">
                  <c:v>0.7619988401300366</c:v>
                </c:pt>
                <c:pt idx="3509">
                  <c:v>0.76201925331459308</c:v>
                </c:pt>
                <c:pt idx="3510">
                  <c:v>0.76202948554956862</c:v>
                </c:pt>
                <c:pt idx="3511">
                  <c:v>0.76207309354409147</c:v>
                </c:pt>
                <c:pt idx="3512">
                  <c:v>0.76209350323677572</c:v>
                </c:pt>
                <c:pt idx="3513">
                  <c:v>0.76210373372130014</c:v>
                </c:pt>
                <c:pt idx="3514">
                  <c:v>0.76214733425482672</c:v>
                </c:pt>
                <c:pt idx="3515">
                  <c:v>0.76215034869826426</c:v>
                </c:pt>
                <c:pt idx="3516">
                  <c:v>0.76216774045506097</c:v>
                </c:pt>
                <c:pt idx="3517">
                  <c:v>0.76217796918885194</c:v>
                </c:pt>
                <c:pt idx="3518">
                  <c:v>0.76222156226014826</c:v>
                </c:pt>
                <c:pt idx="3519">
                  <c:v>0.76222457618760964</c:v>
                </c:pt>
                <c:pt idx="3520">
                  <c:v>0.76224116506118067</c:v>
                </c:pt>
                <c:pt idx="3521">
                  <c:v>0.76224196496735563</c:v>
                </c:pt>
                <c:pt idx="3522">
                  <c:v>0.76225219195013061</c:v>
                </c:pt>
                <c:pt idx="3523">
                  <c:v>0.76229577755796418</c:v>
                </c:pt>
                <c:pt idx="3524">
                  <c:v>0.7623161767715676</c:v>
                </c:pt>
                <c:pt idx="3525">
                  <c:v>0.76232640200302348</c:v>
                </c:pt>
                <c:pt idx="3526">
                  <c:v>0.76236998014616242</c:v>
                </c:pt>
                <c:pt idx="3527">
                  <c:v>0.76239037586558567</c:v>
                </c:pt>
                <c:pt idx="3528">
                  <c:v>0.7624005993454479</c:v>
                </c:pt>
                <c:pt idx="3529">
                  <c:v>0.76244417002265463</c:v>
                </c:pt>
                <c:pt idx="3530">
                  <c:v>0.76246456224732906</c:v>
                </c:pt>
                <c:pt idx="3531">
                  <c:v>0.76247478397529489</c:v>
                </c:pt>
                <c:pt idx="3532">
                  <c:v>0.76251834718535394</c:v>
                </c:pt>
                <c:pt idx="3533">
                  <c:v>0.76253873591469012</c:v>
                </c:pt>
                <c:pt idx="3534">
                  <c:v>0.762548955890478</c:v>
                </c:pt>
                <c:pt idx="3535">
                  <c:v>0.76258204744366709</c:v>
                </c:pt>
                <c:pt idx="3536">
                  <c:v>0.76259251163215436</c:v>
                </c:pt>
                <c:pt idx="3537">
                  <c:v>0.76261289686558442</c:v>
                </c:pt>
                <c:pt idx="3538">
                  <c:v>0.76262311508891367</c:v>
                </c:pt>
                <c:pt idx="3539">
                  <c:v>0.76266666336097932</c:v>
                </c:pt>
                <c:pt idx="3540">
                  <c:v>0.76268704509792917</c:v>
                </c:pt>
                <c:pt idx="3541">
                  <c:v>0.76269726156849771</c:v>
                </c:pt>
                <c:pt idx="3542">
                  <c:v>0.76274080236972674</c:v>
                </c:pt>
                <c:pt idx="3543">
                  <c:v>0.76276118060962261</c:v>
                </c:pt>
                <c:pt idx="3544">
                  <c:v>0.76277139532714999</c:v>
                </c:pt>
                <c:pt idx="3545">
                  <c:v>0.7628074866855894</c:v>
                </c:pt>
                <c:pt idx="3546">
                  <c:v>0.76281492865631684</c:v>
                </c:pt>
                <c:pt idx="3547">
                  <c:v>0.76283530339858541</c:v>
                </c:pt>
                <c:pt idx="3548">
                  <c:v>0.76284551636279152</c:v>
                </c:pt>
                <c:pt idx="3549">
                  <c:v>0.76288160152559148</c:v>
                </c:pt>
                <c:pt idx="3550">
                  <c:v>0.76290941346274077</c:v>
                </c:pt>
                <c:pt idx="3551">
                  <c:v>0.76291962467332408</c:v>
                </c:pt>
                <c:pt idx="3552">
                  <c:v>0.76295570363948451</c:v>
                </c:pt>
                <c:pt idx="3553">
                  <c:v>0.7629835107999916</c:v>
                </c:pt>
                <c:pt idx="3554">
                  <c:v>0.76299372025667989</c:v>
                </c:pt>
                <c:pt idx="3555">
                  <c:v>0.76299747825340858</c:v>
                </c:pt>
                <c:pt idx="3556">
                  <c:v>0.76302979302517349</c:v>
                </c:pt>
                <c:pt idx="3557">
                  <c:v>0.763057595408272</c:v>
                </c:pt>
                <c:pt idx="3558">
                  <c:v>0.76306780311076416</c:v>
                </c:pt>
                <c:pt idx="3559">
                  <c:v>0.76310386968058574</c:v>
                </c:pt>
                <c:pt idx="3560">
                  <c:v>0.76313166728548854</c:v>
                </c:pt>
                <c:pt idx="3561">
                  <c:v>0.76314187323350557</c:v>
                </c:pt>
                <c:pt idx="3562">
                  <c:v>0.76320572642957174</c:v>
                </c:pt>
                <c:pt idx="3563">
                  <c:v>0.76321593062283455</c:v>
                </c:pt>
                <c:pt idx="3564">
                  <c:v>0.76325941909395223</c:v>
                </c:pt>
                <c:pt idx="3565">
                  <c:v>0.76327977283845327</c:v>
                </c:pt>
                <c:pt idx="3566">
                  <c:v>0.76333487993413351</c:v>
                </c:pt>
                <c:pt idx="3567">
                  <c:v>0.76335380651004592</c:v>
                </c:pt>
                <c:pt idx="3568">
                  <c:v>0.76340890412357121</c:v>
                </c:pt>
                <c:pt idx="3569">
                  <c:v>0.76342782744228499</c:v>
                </c:pt>
                <c:pt idx="3570">
                  <c:v>0.76350183563310825</c:v>
                </c:pt>
                <c:pt idx="3571">
                  <c:v>0.76357583108043325</c:v>
                </c:pt>
                <c:pt idx="3572">
                  <c:v>0.76364981378220864</c:v>
                </c:pt>
                <c:pt idx="3573">
                  <c:v>0.76384090301256835</c:v>
                </c:pt>
                <c:pt idx="3574">
                  <c:v>0.7642685943278883</c:v>
                </c:pt>
                <c:pt idx="3575">
                  <c:v>0.76721872479846454</c:v>
                </c:pt>
                <c:pt idx="3576">
                  <c:v>0.7685090466285327</c:v>
                </c:pt>
                <c:pt idx="3577">
                  <c:v>0.77042170219824169</c:v>
                </c:pt>
                <c:pt idx="3578">
                  <c:v>0.77076926167165871</c:v>
                </c:pt>
                <c:pt idx="3579">
                  <c:v>0.77085381883156323</c:v>
                </c:pt>
                <c:pt idx="3580">
                  <c:v>0.77131357756268759</c:v>
                </c:pt>
                <c:pt idx="3581">
                  <c:v>0.77169294957340351</c:v>
                </c:pt>
                <c:pt idx="3582">
                  <c:v>0.77176342665181508</c:v>
                </c:pt>
                <c:pt idx="3583">
                  <c:v>0.77189210162653854</c:v>
                </c:pt>
                <c:pt idx="3584">
                  <c:v>0.77217637368722802</c:v>
                </c:pt>
                <c:pt idx="3585">
                  <c:v>0.77248791787095306</c:v>
                </c:pt>
                <c:pt idx="3586">
                  <c:v>0.77273220729149872</c:v>
                </c:pt>
                <c:pt idx="3587">
                  <c:v>0.77273269311657411</c:v>
                </c:pt>
                <c:pt idx="3588">
                  <c:v>0.77410356496801125</c:v>
                </c:pt>
                <c:pt idx="3589">
                  <c:v>0.7779042100857696</c:v>
                </c:pt>
                <c:pt idx="3590">
                  <c:v>0.7799524622715901</c:v>
                </c:pt>
                <c:pt idx="3591">
                  <c:v>0.78194060674651911</c:v>
                </c:pt>
                <c:pt idx="3592">
                  <c:v>0.78301003530282065</c:v>
                </c:pt>
                <c:pt idx="3593">
                  <c:v>0.78303602328765076</c:v>
                </c:pt>
                <c:pt idx="3594">
                  <c:v>0.78328631707608143</c:v>
                </c:pt>
                <c:pt idx="3595">
                  <c:v>0.78336653541520596</c:v>
                </c:pt>
                <c:pt idx="3596">
                  <c:v>0.78356239529935867</c:v>
                </c:pt>
                <c:pt idx="3597">
                  <c:v>0.78358983628813728</c:v>
                </c:pt>
                <c:pt idx="3598">
                  <c:v>0.78408568156393432</c:v>
                </c:pt>
                <c:pt idx="3599">
                  <c:v>0.78472397479901179</c:v>
                </c:pt>
                <c:pt idx="3600">
                  <c:v>0.7848311544523412</c:v>
                </c:pt>
                <c:pt idx="3601">
                  <c:v>0.78510609000966503</c:v>
                </c:pt>
                <c:pt idx="3602">
                  <c:v>0.78858968358332027</c:v>
                </c:pt>
                <c:pt idx="3603">
                  <c:v>0.78864575861213226</c:v>
                </c:pt>
                <c:pt idx="3604">
                  <c:v>0.78864709362564012</c:v>
                </c:pt>
                <c:pt idx="3605">
                  <c:v>0.78864842863421525</c:v>
                </c:pt>
                <c:pt idx="3606">
                  <c:v>0.78872051176345348</c:v>
                </c:pt>
                <c:pt idx="3607">
                  <c:v>0.78872184650034938</c:v>
                </c:pt>
                <c:pt idx="3608">
                  <c:v>0.78878084847745333</c:v>
                </c:pt>
                <c:pt idx="3609">
                  <c:v>0.78879258048795631</c:v>
                </c:pt>
                <c:pt idx="3610">
                  <c:v>0.78879391495807594</c:v>
                </c:pt>
                <c:pt idx="3611">
                  <c:v>0.78886463480611424</c:v>
                </c:pt>
                <c:pt idx="3612">
                  <c:v>0.7888659690094415</c:v>
                </c:pt>
                <c:pt idx="3613">
                  <c:v>0.78893667471634021</c:v>
                </c:pt>
                <c:pt idx="3614">
                  <c:v>0.78900708068809544</c:v>
                </c:pt>
                <c:pt idx="3615">
                  <c:v>0.78900841436376412</c:v>
                </c:pt>
                <c:pt idx="3616">
                  <c:v>0.78900974803449064</c:v>
                </c:pt>
                <c:pt idx="3617">
                  <c:v>0.78901108170027512</c:v>
                </c:pt>
                <c:pt idx="3618">
                  <c:v>0.78901241536111755</c:v>
                </c:pt>
                <c:pt idx="3619">
                  <c:v>0.78901374901702437</c:v>
                </c:pt>
                <c:pt idx="3620">
                  <c:v>0.78901508266798248</c:v>
                </c:pt>
                <c:pt idx="3621">
                  <c:v>0.78901641631399855</c:v>
                </c:pt>
                <c:pt idx="3622">
                  <c:v>0.78901774995507246</c:v>
                </c:pt>
                <c:pt idx="3623">
                  <c:v>0.7890190835912041</c:v>
                </c:pt>
                <c:pt idx="3624">
                  <c:v>0.78902041722239358</c:v>
                </c:pt>
                <c:pt idx="3625">
                  <c:v>0.78902175084864767</c:v>
                </c:pt>
                <c:pt idx="3626">
                  <c:v>0.78902308446995295</c:v>
                </c:pt>
                <c:pt idx="3627">
                  <c:v>0.78902441808631596</c:v>
                </c:pt>
                <c:pt idx="3628">
                  <c:v>0.78902575169773659</c:v>
                </c:pt>
                <c:pt idx="3629">
                  <c:v>0.78902708530421517</c:v>
                </c:pt>
                <c:pt idx="3630">
                  <c:v>0.78902841890575826</c:v>
                </c:pt>
                <c:pt idx="3631">
                  <c:v>0.78902975250235241</c:v>
                </c:pt>
                <c:pt idx="3632">
                  <c:v>0.7890310860940043</c:v>
                </c:pt>
                <c:pt idx="3633">
                  <c:v>0.78903241968071391</c:v>
                </c:pt>
                <c:pt idx="3634">
                  <c:v>0.78903268649261393</c:v>
                </c:pt>
                <c:pt idx="3635">
                  <c:v>0.78903342463642678</c:v>
                </c:pt>
                <c:pt idx="3636">
                  <c:v>0.78903375326248126</c:v>
                </c:pt>
                <c:pt idx="3637">
                  <c:v>0.78903475821443647</c:v>
                </c:pt>
                <c:pt idx="3638">
                  <c:v>0.78903508683930645</c:v>
                </c:pt>
                <c:pt idx="3639">
                  <c:v>0.78903609178751055</c:v>
                </c:pt>
                <c:pt idx="3640">
                  <c:v>0.78903642041119593</c:v>
                </c:pt>
                <c:pt idx="3641">
                  <c:v>0.78903742535564225</c:v>
                </c:pt>
                <c:pt idx="3642">
                  <c:v>0.78903775397813636</c:v>
                </c:pt>
                <c:pt idx="3643">
                  <c:v>0.78903908754013474</c:v>
                </c:pt>
                <c:pt idx="3644">
                  <c:v>0.78904042109719064</c:v>
                </c:pt>
                <c:pt idx="3645">
                  <c:v>0.78904080852573411</c:v>
                </c:pt>
                <c:pt idx="3646">
                  <c:v>0.78904175464930415</c:v>
                </c:pt>
                <c:pt idx="3647">
                  <c:v>0.78904308819648217</c:v>
                </c:pt>
                <c:pt idx="3648">
                  <c:v>0.78904442173871103</c:v>
                </c:pt>
                <c:pt idx="3649">
                  <c:v>0.78904575527599763</c:v>
                </c:pt>
                <c:pt idx="3650">
                  <c:v>0.78904708880834173</c:v>
                </c:pt>
                <c:pt idx="3651">
                  <c:v>0.78904842233574357</c:v>
                </c:pt>
                <c:pt idx="3652">
                  <c:v>0.78904975585820969</c:v>
                </c:pt>
                <c:pt idx="3653">
                  <c:v>0.78905108937572677</c:v>
                </c:pt>
                <c:pt idx="3654">
                  <c:v>0.78905242288830135</c:v>
                </c:pt>
                <c:pt idx="3655">
                  <c:v>0.78905375639593367</c:v>
                </c:pt>
                <c:pt idx="3656">
                  <c:v>0.7890550898986235</c:v>
                </c:pt>
                <c:pt idx="3657">
                  <c:v>0.78905642339637083</c:v>
                </c:pt>
                <c:pt idx="3658">
                  <c:v>0.78905775688918245</c:v>
                </c:pt>
                <c:pt idx="3659">
                  <c:v>0.78905909037704491</c:v>
                </c:pt>
                <c:pt idx="3660">
                  <c:v>0.78906042385996489</c:v>
                </c:pt>
                <c:pt idx="3661">
                  <c:v>0.78906175733794259</c:v>
                </c:pt>
                <c:pt idx="3662">
                  <c:v>0.78906309081097747</c:v>
                </c:pt>
                <c:pt idx="3663">
                  <c:v>0.78906442427907675</c:v>
                </c:pt>
                <c:pt idx="3664">
                  <c:v>0.78906575774222687</c:v>
                </c:pt>
                <c:pt idx="3665">
                  <c:v>0.78906709120043439</c:v>
                </c:pt>
                <c:pt idx="3666">
                  <c:v>0.78906842465369942</c:v>
                </c:pt>
                <c:pt idx="3667">
                  <c:v>0.78906975810202185</c:v>
                </c:pt>
                <c:pt idx="3668">
                  <c:v>0.78907109154540844</c:v>
                </c:pt>
                <c:pt idx="3669">
                  <c:v>0.78907242498384589</c:v>
                </c:pt>
                <c:pt idx="3670">
                  <c:v>0.78907375841734073</c:v>
                </c:pt>
                <c:pt idx="3671">
                  <c:v>0.78907509184589286</c:v>
                </c:pt>
                <c:pt idx="3672">
                  <c:v>0.78907608330562184</c:v>
                </c:pt>
                <c:pt idx="3673">
                  <c:v>0.78907642526950261</c:v>
                </c:pt>
                <c:pt idx="3674">
                  <c:v>0.78907671106873545</c:v>
                </c:pt>
                <c:pt idx="3675">
                  <c:v>0.78907775868816965</c:v>
                </c:pt>
                <c:pt idx="3676">
                  <c:v>0.78907804448630969</c:v>
                </c:pt>
                <c:pt idx="3677">
                  <c:v>0.78907909210190086</c:v>
                </c:pt>
                <c:pt idx="3678">
                  <c:v>0.78907937789894822</c:v>
                </c:pt>
                <c:pt idx="3679">
                  <c:v>0.78908042551068258</c:v>
                </c:pt>
                <c:pt idx="3680">
                  <c:v>0.78908071130663726</c:v>
                </c:pt>
                <c:pt idx="3681">
                  <c:v>0.78908175891452181</c:v>
                </c:pt>
                <c:pt idx="3682">
                  <c:v>0.78908204470939047</c:v>
                </c:pt>
                <c:pt idx="3683">
                  <c:v>0.78908309231341844</c:v>
                </c:pt>
                <c:pt idx="3684">
                  <c:v>0.78908337810719442</c:v>
                </c:pt>
                <c:pt idx="3685">
                  <c:v>0.78908442570737236</c:v>
                </c:pt>
                <c:pt idx="3686">
                  <c:v>0.78908471150006232</c:v>
                </c:pt>
                <c:pt idx="3687">
                  <c:v>0.78908575909639023</c:v>
                </c:pt>
                <c:pt idx="3688">
                  <c:v>0.78908604488798084</c:v>
                </c:pt>
                <c:pt idx="3689">
                  <c:v>0.78908709248045883</c:v>
                </c:pt>
                <c:pt idx="3690">
                  <c:v>0.78908737827096331</c:v>
                </c:pt>
                <c:pt idx="3691">
                  <c:v>0.78908842585958483</c:v>
                </c:pt>
                <c:pt idx="3692">
                  <c:v>0.78908871164899652</c:v>
                </c:pt>
                <c:pt idx="3693">
                  <c:v>0.78908975923376812</c:v>
                </c:pt>
                <c:pt idx="3694">
                  <c:v>0.78909004502209379</c:v>
                </c:pt>
                <c:pt idx="3695">
                  <c:v>0.78909109260300858</c:v>
                </c:pt>
                <c:pt idx="3696">
                  <c:v>0.78909137839024823</c:v>
                </c:pt>
                <c:pt idx="3697">
                  <c:v>0.78909242596731322</c:v>
                </c:pt>
                <c:pt idx="3698">
                  <c:v>0.78909271175345341</c:v>
                </c:pt>
                <c:pt idx="3699">
                  <c:v>0.78909375932666836</c:v>
                </c:pt>
                <c:pt idx="3700">
                  <c:v>0.78909404511172254</c:v>
                </c:pt>
                <c:pt idx="3701">
                  <c:v>0.78909509268108069</c:v>
                </c:pt>
                <c:pt idx="3702">
                  <c:v>0.78909537846504219</c:v>
                </c:pt>
                <c:pt idx="3703">
                  <c:v>0.78909642603055041</c:v>
                </c:pt>
                <c:pt idx="3704">
                  <c:v>0.78909671181342589</c:v>
                </c:pt>
                <c:pt idx="3705">
                  <c:v>0.78909775937507731</c:v>
                </c:pt>
                <c:pt idx="3706">
                  <c:v>0.78909804515685988</c:v>
                </c:pt>
                <c:pt idx="3707">
                  <c:v>0.7890990927146615</c:v>
                </c:pt>
                <c:pt idx="3708">
                  <c:v>0.78909937849535805</c:v>
                </c:pt>
                <c:pt idx="3709">
                  <c:v>0.78910042604930963</c:v>
                </c:pt>
                <c:pt idx="3710">
                  <c:v>0.78910071182890673</c:v>
                </c:pt>
                <c:pt idx="3711">
                  <c:v>0.78910175937900817</c:v>
                </c:pt>
                <c:pt idx="3712">
                  <c:v>0.78910309270376411</c:v>
                </c:pt>
                <c:pt idx="3713">
                  <c:v>0.78910442602357711</c:v>
                </c:pt>
                <c:pt idx="3714">
                  <c:v>0.7891057593384474</c:v>
                </c:pt>
                <c:pt idx="3715">
                  <c:v>0.78910842595336605</c:v>
                </c:pt>
                <c:pt idx="3716">
                  <c:v>0.78910975925340776</c:v>
                </c:pt>
                <c:pt idx="3717">
                  <c:v>0.78911036640490972</c:v>
                </c:pt>
                <c:pt idx="3718">
                  <c:v>0.78911109254850675</c:v>
                </c:pt>
                <c:pt idx="3719">
                  <c:v>0.78915567382358864</c:v>
                </c:pt>
                <c:pt idx="3720">
                  <c:v>0.78917670367221071</c:v>
                </c:pt>
                <c:pt idx="3721">
                  <c:v>0.78930447539423243</c:v>
                </c:pt>
                <c:pt idx="3722">
                  <c:v>0.78931250146066745</c:v>
                </c:pt>
                <c:pt idx="3723">
                  <c:v>0.78931774963270529</c:v>
                </c:pt>
                <c:pt idx="3724">
                  <c:v>0.78939018136822425</c:v>
                </c:pt>
                <c:pt idx="3725">
                  <c:v>0.78942736975430694</c:v>
                </c:pt>
                <c:pt idx="3726">
                  <c:v>0.78945786702993859</c:v>
                </c:pt>
                <c:pt idx="3727">
                  <c:v>0.78945945206469381</c:v>
                </c:pt>
                <c:pt idx="3728">
                  <c:v>0.78946523109412226</c:v>
                </c:pt>
                <c:pt idx="3729">
                  <c:v>0.7894944640581506</c:v>
                </c:pt>
                <c:pt idx="3730">
                  <c:v>0.78949579592584807</c:v>
                </c:pt>
                <c:pt idx="3731">
                  <c:v>0.78949712778859316</c:v>
                </c:pt>
                <c:pt idx="3732">
                  <c:v>0.7894984596463992</c:v>
                </c:pt>
                <c:pt idx="3733">
                  <c:v>0.78949979149925276</c:v>
                </c:pt>
                <c:pt idx="3734">
                  <c:v>0.78950112334716716</c:v>
                </c:pt>
                <c:pt idx="3735">
                  <c:v>0.78952776489598553</c:v>
                </c:pt>
                <c:pt idx="3736">
                  <c:v>0.78952870938857744</c:v>
                </c:pt>
                <c:pt idx="3737">
                  <c:v>0.78952978814771724</c:v>
                </c:pt>
                <c:pt idx="3738">
                  <c:v>0.789530348916063</c:v>
                </c:pt>
                <c:pt idx="3739">
                  <c:v>0.78955022204013336</c:v>
                </c:pt>
                <c:pt idx="3740">
                  <c:v>0.78957605877424486</c:v>
                </c:pt>
                <c:pt idx="3741">
                  <c:v>0.78959795333847527</c:v>
                </c:pt>
                <c:pt idx="3742">
                  <c:v>0.78960169484294118</c:v>
                </c:pt>
                <c:pt idx="3743">
                  <c:v>0.78965516706647176</c:v>
                </c:pt>
                <c:pt idx="3744">
                  <c:v>0.78966623978523831</c:v>
                </c:pt>
                <c:pt idx="3745">
                  <c:v>0.78966718391299029</c:v>
                </c:pt>
                <c:pt idx="3746">
                  <c:v>0.78966882280714179</c:v>
                </c:pt>
                <c:pt idx="3747">
                  <c:v>0.78967841043052844</c:v>
                </c:pt>
                <c:pt idx="3748">
                  <c:v>0.78967974161489141</c:v>
                </c:pt>
                <c:pt idx="3749">
                  <c:v>0.78968107279430066</c:v>
                </c:pt>
                <c:pt idx="3750">
                  <c:v>0.78968240396876932</c:v>
                </c:pt>
                <c:pt idx="3751">
                  <c:v>0.78968373513828427</c:v>
                </c:pt>
                <c:pt idx="3752">
                  <c:v>0.78968506630285873</c:v>
                </c:pt>
                <c:pt idx="3753">
                  <c:v>0.78968639746247926</c:v>
                </c:pt>
                <c:pt idx="3754">
                  <c:v>0.78968772861715941</c:v>
                </c:pt>
                <c:pt idx="3755">
                  <c:v>0.78968905976688564</c:v>
                </c:pt>
                <c:pt idx="3756">
                  <c:v>0.78969039091167126</c:v>
                </c:pt>
                <c:pt idx="3757">
                  <c:v>0.78969172205150973</c:v>
                </c:pt>
                <c:pt idx="3758">
                  <c:v>0.78969305318639438</c:v>
                </c:pt>
                <c:pt idx="3759">
                  <c:v>0.78969438431633832</c:v>
                </c:pt>
                <c:pt idx="3760">
                  <c:v>0.78969571544132844</c:v>
                </c:pt>
                <c:pt idx="3761">
                  <c:v>0.78969704656137796</c:v>
                </c:pt>
                <c:pt idx="3762">
                  <c:v>0.78969837767647355</c:v>
                </c:pt>
                <c:pt idx="3763">
                  <c:v>0.78969970878662865</c:v>
                </c:pt>
                <c:pt idx="3764">
                  <c:v>0.7897010398918296</c:v>
                </c:pt>
                <c:pt idx="3765">
                  <c:v>0.78970237099208995</c:v>
                </c:pt>
                <c:pt idx="3766">
                  <c:v>0.78970370208739649</c:v>
                </c:pt>
                <c:pt idx="3767">
                  <c:v>0.78970503317776219</c:v>
                </c:pt>
                <c:pt idx="3768">
                  <c:v>0.78970636426317409</c:v>
                </c:pt>
                <c:pt idx="3769">
                  <c:v>0.78970769534364527</c:v>
                </c:pt>
                <c:pt idx="3770">
                  <c:v>0.78970902641916241</c:v>
                </c:pt>
                <c:pt idx="3771">
                  <c:v>0.78971035748973883</c:v>
                </c:pt>
                <c:pt idx="3772">
                  <c:v>0.78971168855536134</c:v>
                </c:pt>
                <c:pt idx="3773">
                  <c:v>0.7897130196160429</c:v>
                </c:pt>
                <c:pt idx="3774">
                  <c:v>0.78971435067177731</c:v>
                </c:pt>
                <c:pt idx="3775">
                  <c:v>0.78971568172255768</c:v>
                </c:pt>
                <c:pt idx="3776">
                  <c:v>0.78971701276839723</c:v>
                </c:pt>
                <c:pt idx="3777">
                  <c:v>0.78971834380928263</c:v>
                </c:pt>
                <c:pt idx="3778">
                  <c:v>0.78971967484522732</c:v>
                </c:pt>
                <c:pt idx="3779">
                  <c:v>0.78972100587621807</c:v>
                </c:pt>
                <c:pt idx="3780">
                  <c:v>0.78972233690226779</c:v>
                </c:pt>
                <c:pt idx="3781">
                  <c:v>0.78972366792336346</c:v>
                </c:pt>
                <c:pt idx="3782">
                  <c:v>0.78972499893951842</c:v>
                </c:pt>
                <c:pt idx="3783">
                  <c:v>0.78972632995071934</c:v>
                </c:pt>
                <c:pt idx="3784">
                  <c:v>0.78972766095697922</c:v>
                </c:pt>
                <c:pt idx="3785">
                  <c:v>0.78972899195828505</c:v>
                </c:pt>
                <c:pt idx="3786">
                  <c:v>0.78973032295465018</c:v>
                </c:pt>
                <c:pt idx="3787">
                  <c:v>0.78973165394606093</c:v>
                </c:pt>
                <c:pt idx="3788">
                  <c:v>0.78973298493253075</c:v>
                </c:pt>
                <c:pt idx="3789">
                  <c:v>0.78973431591404653</c:v>
                </c:pt>
                <c:pt idx="3790">
                  <c:v>0.78973545716541338</c:v>
                </c:pt>
                <c:pt idx="3791">
                  <c:v>0.78973564689062148</c:v>
                </c:pt>
                <c:pt idx="3792">
                  <c:v>0.78973640111070664</c:v>
                </c:pt>
                <c:pt idx="3793">
                  <c:v>0.78973697786224872</c:v>
                </c:pt>
                <c:pt idx="3794">
                  <c:v>0.78973830882892193</c:v>
                </c:pt>
                <c:pt idx="3795">
                  <c:v>0.7897396397906542</c:v>
                </c:pt>
                <c:pt idx="3796">
                  <c:v>0.7897409707474321</c:v>
                </c:pt>
                <c:pt idx="3797">
                  <c:v>0.7897414721243412</c:v>
                </c:pt>
                <c:pt idx="3798">
                  <c:v>0.78974230169926907</c:v>
                </c:pt>
                <c:pt idx="3799">
                  <c:v>0.78974363264615188</c:v>
                </c:pt>
                <c:pt idx="3800">
                  <c:v>0.78974496358809376</c:v>
                </c:pt>
                <c:pt idx="3801">
                  <c:v>0.78974629452508127</c:v>
                </c:pt>
                <c:pt idx="3802">
                  <c:v>0.78974762545712784</c:v>
                </c:pt>
                <c:pt idx="3803">
                  <c:v>0.78974895638422016</c:v>
                </c:pt>
                <c:pt idx="3804">
                  <c:v>0.78975028730637142</c:v>
                </c:pt>
                <c:pt idx="3805">
                  <c:v>0.78975161822356843</c:v>
                </c:pt>
                <c:pt idx="3806">
                  <c:v>0.78975294913582417</c:v>
                </c:pt>
                <c:pt idx="3807">
                  <c:v>0.78975428004312587</c:v>
                </c:pt>
                <c:pt idx="3808">
                  <c:v>0.78975561094548641</c:v>
                </c:pt>
                <c:pt idx="3809">
                  <c:v>0.78975694184289269</c:v>
                </c:pt>
                <c:pt idx="3810">
                  <c:v>0.78975827273535804</c:v>
                </c:pt>
                <c:pt idx="3811">
                  <c:v>0.78975960362287545</c:v>
                </c:pt>
                <c:pt idx="3812">
                  <c:v>0.78976891969693386</c:v>
                </c:pt>
                <c:pt idx="3813">
                  <c:v>0.78977025054486927</c:v>
                </c:pt>
                <c:pt idx="3814">
                  <c:v>0.78977158138785009</c:v>
                </c:pt>
                <c:pt idx="3815">
                  <c:v>0.78977291222588974</c:v>
                </c:pt>
                <c:pt idx="3816">
                  <c:v>0.78979099244029527</c:v>
                </c:pt>
                <c:pt idx="3817">
                  <c:v>0.78979365396708046</c:v>
                </c:pt>
                <c:pt idx="3818">
                  <c:v>0.78979498472305454</c:v>
                </c:pt>
                <c:pt idx="3819">
                  <c:v>0.7897963154740737</c:v>
                </c:pt>
                <c:pt idx="3820">
                  <c:v>0.78979764622015158</c:v>
                </c:pt>
                <c:pt idx="3821">
                  <c:v>0.78979897696127488</c:v>
                </c:pt>
                <c:pt idx="3822">
                  <c:v>0.7898003076974569</c:v>
                </c:pt>
                <c:pt idx="3823">
                  <c:v>0.78980163842868412</c:v>
                </c:pt>
                <c:pt idx="3824">
                  <c:v>0.78980296915496995</c:v>
                </c:pt>
                <c:pt idx="3825">
                  <c:v>0.78980429987630107</c:v>
                </c:pt>
                <c:pt idx="3826">
                  <c:v>0.78980466116740855</c:v>
                </c:pt>
                <c:pt idx="3827">
                  <c:v>0.78980560493023089</c:v>
                </c:pt>
                <c:pt idx="3828">
                  <c:v>0.78980563059269082</c:v>
                </c:pt>
                <c:pt idx="3829">
                  <c:v>0.78980696130413253</c:v>
                </c:pt>
                <c:pt idx="3830">
                  <c:v>0.78980829201061931</c:v>
                </c:pt>
                <c:pt idx="3831">
                  <c:v>0.78980962271216471</c:v>
                </c:pt>
                <c:pt idx="3832">
                  <c:v>0.78981095340875551</c:v>
                </c:pt>
                <c:pt idx="3833">
                  <c:v>0.78981228410040483</c:v>
                </c:pt>
                <c:pt idx="3834">
                  <c:v>0.78981361478709933</c:v>
                </c:pt>
                <c:pt idx="3835">
                  <c:v>0.78981494546885234</c:v>
                </c:pt>
                <c:pt idx="3836">
                  <c:v>0.78981627614565053</c:v>
                </c:pt>
                <c:pt idx="3837">
                  <c:v>0.78981963832292479</c:v>
                </c:pt>
                <c:pt idx="3838">
                  <c:v>0.78982655674359148</c:v>
                </c:pt>
                <c:pt idx="3839">
                  <c:v>0.78982827448460458</c:v>
                </c:pt>
                <c:pt idx="3840">
                  <c:v>0.78984127964337891</c:v>
                </c:pt>
                <c:pt idx="3841">
                  <c:v>0.78987479537017058</c:v>
                </c:pt>
                <c:pt idx="3842">
                  <c:v>0.7898930635607937</c:v>
                </c:pt>
                <c:pt idx="3843">
                  <c:v>0.78989572432838417</c:v>
                </c:pt>
                <c:pt idx="3844">
                  <c:v>0.78989834933435832</c:v>
                </c:pt>
                <c:pt idx="3845">
                  <c:v>0.78992438704692158</c:v>
                </c:pt>
                <c:pt idx="3846">
                  <c:v>0.78992985620888279</c:v>
                </c:pt>
                <c:pt idx="3847">
                  <c:v>0.78994302903129299</c:v>
                </c:pt>
                <c:pt idx="3848">
                  <c:v>0.78995157822080841</c:v>
                </c:pt>
                <c:pt idx="3849">
                  <c:v>0.78999355451270348</c:v>
                </c:pt>
                <c:pt idx="3850">
                  <c:v>0.78999902261657473</c:v>
                </c:pt>
                <c:pt idx="3851">
                  <c:v>0.79003992216969388</c:v>
                </c:pt>
                <c:pt idx="3852">
                  <c:v>0.79005474861299607</c:v>
                </c:pt>
                <c:pt idx="3853">
                  <c:v>0.79006817564076803</c:v>
                </c:pt>
                <c:pt idx="3854">
                  <c:v>0.79007011181821196</c:v>
                </c:pt>
                <c:pt idx="3855">
                  <c:v>0.79007425078800853</c:v>
                </c:pt>
                <c:pt idx="3856">
                  <c:v>0.79010906727807972</c:v>
                </c:pt>
                <c:pt idx="3857">
                  <c:v>0.7901318492927365</c:v>
                </c:pt>
                <c:pt idx="3858">
                  <c:v>0.79013731528007791</c:v>
                </c:pt>
                <c:pt idx="3859">
                  <c:v>0.79017819900075303</c:v>
                </c:pt>
                <c:pt idx="3860">
                  <c:v>0.79019688123981102</c:v>
                </c:pt>
                <c:pt idx="3861">
                  <c:v>0.79020097660419908</c:v>
                </c:pt>
                <c:pt idx="3862">
                  <c:v>0.7902064415331207</c:v>
                </c:pt>
                <c:pt idx="3863">
                  <c:v>0.79022267130559498</c:v>
                </c:pt>
                <c:pt idx="3864">
                  <c:v>0.79024731733633824</c:v>
                </c:pt>
                <c:pt idx="3865">
                  <c:v>0.7902700905281097</c:v>
                </c:pt>
                <c:pt idx="3866">
                  <c:v>0.79027555439849517</c:v>
                </c:pt>
                <c:pt idx="3867">
                  <c:v>0.79031642228343491</c:v>
                </c:pt>
                <c:pt idx="3868">
                  <c:v>0.79033919106308836</c:v>
                </c:pt>
                <c:pt idx="3869">
                  <c:v>0.79034465387482167</c:v>
                </c:pt>
                <c:pt idx="3870">
                  <c:v>0.79034525077262652</c:v>
                </c:pt>
                <c:pt idx="3871">
                  <c:v>0.79038551384066436</c:v>
                </c:pt>
                <c:pt idx="3872">
                  <c:v>0.79040827820773729</c:v>
                </c:pt>
                <c:pt idx="3873">
                  <c:v>0.79041373996072206</c:v>
                </c:pt>
                <c:pt idx="3874">
                  <c:v>0.79043605543519169</c:v>
                </c:pt>
                <c:pt idx="3875">
                  <c:v>0.79045459200665014</c:v>
                </c:pt>
                <c:pt idx="3876">
                  <c:v>0.79046778810715423</c:v>
                </c:pt>
                <c:pt idx="3877">
                  <c:v>0.79047735196068669</c:v>
                </c:pt>
                <c:pt idx="3878">
                  <c:v>0.79048281265480069</c:v>
                </c:pt>
                <c:pt idx="3879">
                  <c:v>0.7904936678308071</c:v>
                </c:pt>
                <c:pt idx="3880">
                  <c:v>0.79052365677999692</c:v>
                </c:pt>
                <c:pt idx="3881">
                  <c:v>0.79054641232054257</c:v>
                </c:pt>
                <c:pt idx="3882">
                  <c:v>0.79055187195568966</c:v>
                </c:pt>
                <c:pt idx="3883">
                  <c:v>0.79058754125191855</c:v>
                </c:pt>
                <c:pt idx="3884">
                  <c:v>0.7905927081593318</c:v>
                </c:pt>
                <c:pt idx="3885">
                  <c:v>0.79061151470786062</c:v>
                </c:pt>
                <c:pt idx="3886">
                  <c:v>0.79061284241756435</c:v>
                </c:pt>
                <c:pt idx="3887">
                  <c:v>0.79061417012230739</c:v>
                </c:pt>
                <c:pt idx="3888">
                  <c:v>0.79061545928593191</c:v>
                </c:pt>
                <c:pt idx="3889">
                  <c:v>0.79061549782209628</c:v>
                </c:pt>
                <c:pt idx="3890">
                  <c:v>0.79061682551693124</c:v>
                </c:pt>
                <c:pt idx="3891">
                  <c:v>0.79061815320681195</c:v>
                </c:pt>
                <c:pt idx="3892">
                  <c:v>0.79061948089173872</c:v>
                </c:pt>
                <c:pt idx="3893">
                  <c:v>0.79062080857171779</c:v>
                </c:pt>
                <c:pt idx="3894">
                  <c:v>0.79062091786199673</c:v>
                </c:pt>
                <c:pt idx="3895">
                  <c:v>0.79062346391680061</c:v>
                </c:pt>
                <c:pt idx="3896">
                  <c:v>0.7906247915819109</c:v>
                </c:pt>
                <c:pt idx="3897">
                  <c:v>0.79062744689727527</c:v>
                </c:pt>
                <c:pt idx="3898">
                  <c:v>0.79062877454752301</c:v>
                </c:pt>
                <c:pt idx="3899">
                  <c:v>0.79063010219281649</c:v>
                </c:pt>
                <c:pt idx="3900">
                  <c:v>0.79063142983315571</c:v>
                </c:pt>
                <c:pt idx="3901">
                  <c:v>0.79063275746854078</c:v>
                </c:pt>
                <c:pt idx="3902">
                  <c:v>0.79063408509897171</c:v>
                </c:pt>
                <c:pt idx="3903">
                  <c:v>0.79063541272445514</c:v>
                </c:pt>
                <c:pt idx="3904">
                  <c:v>0.79063674034497744</c:v>
                </c:pt>
                <c:pt idx="3905">
                  <c:v>0.79063806796054559</c:v>
                </c:pt>
                <c:pt idx="3906">
                  <c:v>0.7906393955711597</c:v>
                </c:pt>
                <c:pt idx="3907">
                  <c:v>0.79064072317681933</c:v>
                </c:pt>
                <c:pt idx="3908">
                  <c:v>0.79064205077753136</c:v>
                </c:pt>
                <c:pt idx="3909">
                  <c:v>0.79064337837328236</c:v>
                </c:pt>
                <c:pt idx="3910">
                  <c:v>0.79066174614328333</c:v>
                </c:pt>
                <c:pt idx="3911">
                  <c:v>0.79068449285548437</c:v>
                </c:pt>
                <c:pt idx="3912">
                  <c:v>0.79068738732656729</c:v>
                </c:pt>
                <c:pt idx="3913">
                  <c:v>0.79068995037235124</c:v>
                </c:pt>
                <c:pt idx="3914">
                  <c:v>0.79073077073046172</c:v>
                </c:pt>
                <c:pt idx="3915">
                  <c:v>0.79073779315162285</c:v>
                </c:pt>
                <c:pt idx="3916">
                  <c:v>0.79075351302781061</c:v>
                </c:pt>
                <c:pt idx="3917">
                  <c:v>0.79075896948538427</c:v>
                </c:pt>
                <c:pt idx="3918">
                  <c:v>0.79079978191950628</c:v>
                </c:pt>
                <c:pt idx="3919">
                  <c:v>0.79082251980154383</c:v>
                </c:pt>
                <c:pt idx="3920">
                  <c:v>0.79082797519970893</c:v>
                </c:pt>
                <c:pt idx="3921">
                  <c:v>0.79085475826435647</c:v>
                </c:pt>
                <c:pt idx="3922">
                  <c:v>0.79086261834365801</c:v>
                </c:pt>
                <c:pt idx="3923">
                  <c:v>0.79086877970903069</c:v>
                </c:pt>
                <c:pt idx="3924">
                  <c:v>0.79087623877891777</c:v>
                </c:pt>
                <c:pt idx="3925">
                  <c:v>0.79088021892818572</c:v>
                </c:pt>
                <c:pt idx="3926">
                  <c:v>0.79089151317531847</c:v>
                </c:pt>
                <c:pt idx="3927">
                  <c:v>0.7908969675139601</c:v>
                </c:pt>
                <c:pt idx="3928">
                  <c:v>0.79093160392913908</c:v>
                </c:pt>
                <c:pt idx="3929">
                  <c:v>0.79093776409767125</c:v>
                </c:pt>
                <c:pt idx="3930">
                  <c:v>0.79096049314775119</c:v>
                </c:pt>
                <c:pt idx="3931">
                  <c:v>0.79096594642677431</c:v>
                </c:pt>
                <c:pt idx="3932">
                  <c:v>0.79100673508406538</c:v>
                </c:pt>
                <c:pt idx="3933">
                  <c:v>0.79102945971748673</c:v>
                </c:pt>
                <c:pt idx="3934">
                  <c:v>0.79103491193677011</c:v>
                </c:pt>
                <c:pt idx="3935">
                  <c:v>0.79103822627527487</c:v>
                </c:pt>
                <c:pt idx="3936">
                  <c:v>0.7910695348923279</c:v>
                </c:pt>
                <c:pt idx="3937">
                  <c:v>0.79109841288314531</c:v>
                </c:pt>
                <c:pt idx="3938">
                  <c:v>0.79110386404259403</c:v>
                </c:pt>
                <c:pt idx="3939">
                  <c:v>0.7911071777368156</c:v>
                </c:pt>
                <c:pt idx="3940">
                  <c:v>0.79113848026731604</c:v>
                </c:pt>
                <c:pt idx="3941">
                  <c:v>0.79113906894845965</c:v>
                </c:pt>
                <c:pt idx="3942">
                  <c:v>0.79116735264336879</c:v>
                </c:pt>
                <c:pt idx="3943">
                  <c:v>0.7911728027428685</c:v>
                </c:pt>
                <c:pt idx="3944">
                  <c:v>0.79118533239258826</c:v>
                </c:pt>
                <c:pt idx="3945">
                  <c:v>0.79120741223607038</c:v>
                </c:pt>
                <c:pt idx="3946">
                  <c:v>0.79121356761605377</c:v>
                </c:pt>
                <c:pt idx="3947">
                  <c:v>0.79123627899680105</c:v>
                </c:pt>
                <c:pt idx="3948">
                  <c:v>0.79124172803623738</c:v>
                </c:pt>
                <c:pt idx="3949">
                  <c:v>0.79127633079724191</c:v>
                </c:pt>
                <c:pt idx="3950">
                  <c:v>0.79127956969111857</c:v>
                </c:pt>
                <c:pt idx="3951">
                  <c:v>0.79128248497977549</c:v>
                </c:pt>
                <c:pt idx="3952">
                  <c:v>0.79130519194206739</c:v>
                </c:pt>
                <c:pt idx="3953">
                  <c:v>0.79131063992134609</c:v>
                </c:pt>
                <c:pt idx="3954">
                  <c:v>0.79134523594945749</c:v>
                </c:pt>
                <c:pt idx="3955">
                  <c:v>0.79137409147781523</c:v>
                </c:pt>
                <c:pt idx="3956">
                  <c:v>0.79137953839682229</c:v>
                </c:pt>
                <c:pt idx="3957">
                  <c:v>0.79141412769136532</c:v>
                </c:pt>
                <c:pt idx="3958">
                  <c:v>0.79143632865246516</c:v>
                </c:pt>
                <c:pt idx="3959">
                  <c:v>0.79144297760269378</c:v>
                </c:pt>
                <c:pt idx="3960">
                  <c:v>0.79144842346131528</c:v>
                </c:pt>
                <c:pt idx="3961">
                  <c:v>0.79148300602161581</c:v>
                </c:pt>
                <c:pt idx="3962">
                  <c:v>0.79151185031533378</c:v>
                </c:pt>
                <c:pt idx="3963">
                  <c:v>0.79151729511347602</c:v>
                </c:pt>
                <c:pt idx="3964">
                  <c:v>0.79155187093884072</c:v>
                </c:pt>
                <c:pt idx="3965">
                  <c:v>0.79158070961439497</c:v>
                </c:pt>
                <c:pt idx="3966">
                  <c:v>0.7915861533519376</c:v>
                </c:pt>
                <c:pt idx="3967">
                  <c:v>0.79162072244169401</c:v>
                </c:pt>
                <c:pt idx="3968">
                  <c:v>0.79164955549851168</c:v>
                </c:pt>
                <c:pt idx="3969">
                  <c:v>0.791654998175361</c:v>
                </c:pt>
                <c:pt idx="3970">
                  <c:v>0.79168956052883122</c:v>
                </c:pt>
                <c:pt idx="3971">
                  <c:v>0.79171838796634031</c:v>
                </c:pt>
                <c:pt idx="3972">
                  <c:v>0.79172382958238341</c:v>
                </c:pt>
                <c:pt idx="3973">
                  <c:v>0.79175004542579663</c:v>
                </c:pt>
                <c:pt idx="3974">
                  <c:v>0.79175838519888997</c:v>
                </c:pt>
                <c:pt idx="3975">
                  <c:v>0.79178720701653915</c:v>
                </c:pt>
                <c:pt idx="3976">
                  <c:v>0.79179264757166246</c:v>
                </c:pt>
                <c:pt idx="3977">
                  <c:v>0.79182719645053579</c:v>
                </c:pt>
                <c:pt idx="3978">
                  <c:v>0.79185601264774819</c:v>
                </c:pt>
                <c:pt idx="3979">
                  <c:v>0.79186145214185877</c:v>
                </c:pt>
                <c:pt idx="3980">
                  <c:v>0.79189599428241009</c:v>
                </c:pt>
                <c:pt idx="3981">
                  <c:v>0.79192480485862904</c:v>
                </c:pt>
                <c:pt idx="3982">
                  <c:v>0.79193024329161399</c:v>
                </c:pt>
                <c:pt idx="3983">
                  <c:v>0.79194197768554786</c:v>
                </c:pt>
                <c:pt idx="3984">
                  <c:v>0.79196477869317561</c:v>
                </c:pt>
                <c:pt idx="3985">
                  <c:v>0.79199358364784567</c:v>
                </c:pt>
                <c:pt idx="3986">
                  <c:v>0.79199902101959208</c:v>
                </c:pt>
                <c:pt idx="3987">
                  <c:v>0.79203354968149675</c:v>
                </c:pt>
                <c:pt idx="3988">
                  <c:v>0.79206234901404304</c:v>
                </c:pt>
                <c:pt idx="3989">
                  <c:v>0.79206479218909798</c:v>
                </c:pt>
                <c:pt idx="3990">
                  <c:v>0.79206778532445843</c:v>
                </c:pt>
                <c:pt idx="3991">
                  <c:v>0.79210230724602027</c:v>
                </c:pt>
                <c:pt idx="3992">
                  <c:v>0.79213110095589545</c:v>
                </c:pt>
                <c:pt idx="3993">
                  <c:v>0.79213653620486058</c:v>
                </c:pt>
                <c:pt idx="3994">
                  <c:v>0.79217105138541455</c:v>
                </c:pt>
                <c:pt idx="3995">
                  <c:v>0.79219983947205164</c:v>
                </c:pt>
                <c:pt idx="3996">
                  <c:v>0.79220527365947413</c:v>
                </c:pt>
                <c:pt idx="3997">
                  <c:v>0.79223978209834933</c:v>
                </c:pt>
                <c:pt idx="3998">
                  <c:v>0.79226856456118266</c:v>
                </c:pt>
                <c:pt idx="3999">
                  <c:v>0.79227399768695039</c:v>
                </c:pt>
                <c:pt idx="4000">
                  <c:v>0.79230849938347681</c:v>
                </c:pt>
                <c:pt idx="4001">
                  <c:v>0.79233727622196093</c:v>
                </c:pt>
                <c:pt idx="4002">
                  <c:v>0.79234270828596176</c:v>
                </c:pt>
                <c:pt idx="4003">
                  <c:v>0.79237720323947691</c:v>
                </c:pt>
                <c:pt idx="4004">
                  <c:v>0.7923788092734102</c:v>
                </c:pt>
                <c:pt idx="4005">
                  <c:v>0.79240597445304117</c:v>
                </c:pt>
                <c:pt idx="4006">
                  <c:v>0.79244589366500573</c:v>
                </c:pt>
                <c:pt idx="4007">
                  <c:v>0.79244749938494508</c:v>
                </c:pt>
                <c:pt idx="4008">
                  <c:v>0.79247465925309934</c:v>
                </c:pt>
                <c:pt idx="4009">
                  <c:v>0.7925145706587402</c:v>
                </c:pt>
                <c:pt idx="4010">
                  <c:v>0.7925161760646483</c:v>
                </c:pt>
                <c:pt idx="4011">
                  <c:v>0.79254333062081384</c:v>
                </c:pt>
                <c:pt idx="4012">
                  <c:v>0.7925832342193595</c:v>
                </c:pt>
                <c:pt idx="4013">
                  <c:v>0.79261198855484416</c:v>
                </c:pt>
                <c:pt idx="4014">
                  <c:v>0.79261741637075978</c:v>
                </c:pt>
                <c:pt idx="4015">
                  <c:v>0.79265188434552447</c:v>
                </c:pt>
                <c:pt idx="4016">
                  <c:v>0.79268063305387904</c:v>
                </c:pt>
                <c:pt idx="4017">
                  <c:v>0.79268605980750306</c:v>
                </c:pt>
                <c:pt idx="4018">
                  <c:v>0.79272052103591806</c:v>
                </c:pt>
                <c:pt idx="4019">
                  <c:v>0.79274926411658164</c:v>
                </c:pt>
                <c:pt idx="4020">
                  <c:v>0.79278914428922453</c:v>
                </c:pt>
                <c:pt idx="4021">
                  <c:v>0.79281788174163759</c:v>
                </c:pt>
                <c:pt idx="4022">
                  <c:v>0.79285775410411041</c:v>
                </c:pt>
                <c:pt idx="4023">
                  <c:v>0.79288648592773359</c:v>
                </c:pt>
                <c:pt idx="4024">
                  <c:v>0.79292635047926396</c:v>
                </c:pt>
                <c:pt idx="4025">
                  <c:v>0.79295507667353882</c:v>
                </c:pt>
                <c:pt idx="4026">
                  <c:v>0.79299493341337479</c:v>
                </c:pt>
                <c:pt idx="4027">
                  <c:v>0.79302365397774388</c:v>
                </c:pt>
                <c:pt idx="4028">
                  <c:v>0.79304262503124712</c:v>
                </c:pt>
                <c:pt idx="4029">
                  <c:v>0.79306350290511507</c:v>
                </c:pt>
                <c:pt idx="4030">
                  <c:v>0.79309221783904127</c:v>
                </c:pt>
                <c:pt idx="4031">
                  <c:v>0.7931320589531845</c:v>
                </c:pt>
                <c:pt idx="4032">
                  <c:v>0.79316076825610538</c:v>
                </c:pt>
                <c:pt idx="4033">
                  <c:v>0.79320060155625904</c:v>
                </c:pt>
                <c:pt idx="4034">
                  <c:v>0.79322930522763246</c:v>
                </c:pt>
                <c:pt idx="4035">
                  <c:v>0.79326913071303551</c:v>
                </c:pt>
                <c:pt idx="4036">
                  <c:v>0.79329782875232013</c:v>
                </c:pt>
                <c:pt idx="4037">
                  <c:v>0.79333764642221294</c:v>
                </c:pt>
                <c:pt idx="4038">
                  <c:v>0.79336633882884844</c:v>
                </c:pt>
                <c:pt idx="4039">
                  <c:v>0.79340614868247217</c:v>
                </c:pt>
                <c:pt idx="4040">
                  <c:v>0.79343483545592519</c:v>
                </c:pt>
                <c:pt idx="4041">
                  <c:v>0.79347463749251579</c:v>
                </c:pt>
                <c:pt idx="4042">
                  <c:v>0.79350331863223433</c:v>
                </c:pt>
                <c:pt idx="4043">
                  <c:v>0.79354311285104795</c:v>
                </c:pt>
                <c:pt idx="4044">
                  <c:v>0.79357178835648057</c:v>
                </c:pt>
                <c:pt idx="4045">
                  <c:v>0.79361157475675537</c:v>
                </c:pt>
                <c:pt idx="4046">
                  <c:v>0.79364024462737093</c:v>
                </c:pt>
                <c:pt idx="4047">
                  <c:v>0.79368002320835229</c:v>
                </c:pt>
                <c:pt idx="4048">
                  <c:v>0.79368133939286623</c:v>
                </c:pt>
                <c:pt idx="4049">
                  <c:v>0.79368265557240403</c:v>
                </c:pt>
                <c:pt idx="4050">
                  <c:v>0.79368397174696548</c:v>
                </c:pt>
                <c:pt idx="4051">
                  <c:v>0.79368528791655091</c:v>
                </c:pt>
                <c:pt idx="4052">
                  <c:v>0.79368660408116687</c:v>
                </c:pt>
                <c:pt idx="4053">
                  <c:v>0.79370868744359424</c:v>
                </c:pt>
                <c:pt idx="4054">
                  <c:v>0.79375503778348522</c:v>
                </c:pt>
                <c:pt idx="4055">
                  <c:v>0.7937771168038612</c:v>
                </c:pt>
                <c:pt idx="4056">
                  <c:v>0.79382345802897025</c:v>
                </c:pt>
                <c:pt idx="4057">
                  <c:v>0.79384553270688374</c:v>
                </c:pt>
                <c:pt idx="4058">
                  <c:v>0.79389186481633534</c:v>
                </c:pt>
                <c:pt idx="4059">
                  <c:v>0.79391393515135655</c:v>
                </c:pt>
                <c:pt idx="4060">
                  <c:v>0.79395085703544743</c:v>
                </c:pt>
                <c:pt idx="4061">
                  <c:v>0.79398232413600178</c:v>
                </c:pt>
                <c:pt idx="4062">
                  <c:v>0.79399265131768848</c:v>
                </c:pt>
                <c:pt idx="4063">
                  <c:v>0.79404916193352526</c:v>
                </c:pt>
                <c:pt idx="4064">
                  <c:v>0.7940506996595178</c:v>
                </c:pt>
                <c:pt idx="4065">
                  <c:v>0.79406102480814511</c:v>
                </c:pt>
                <c:pt idx="4066">
                  <c:v>0.79411906172062374</c:v>
                </c:pt>
                <c:pt idx="4067">
                  <c:v>0.79412938483600404</c:v>
                </c:pt>
                <c:pt idx="4068">
                  <c:v>0.7941977313999673</c:v>
                </c:pt>
                <c:pt idx="4069">
                  <c:v>0.79452895130482148</c:v>
                </c:pt>
                <c:pt idx="4070">
                  <c:v>0.79459721909317116</c:v>
                </c:pt>
                <c:pt idx="4071">
                  <c:v>0.79466547340887916</c:v>
                </c:pt>
                <c:pt idx="4072">
                  <c:v>0.79470934265137183</c:v>
                </c:pt>
                <c:pt idx="4073">
                  <c:v>0.79477783526899182</c:v>
                </c:pt>
                <c:pt idx="4074">
                  <c:v>0.79479201166324032</c:v>
                </c:pt>
                <c:pt idx="4075">
                  <c:v>0.79483783922917062</c:v>
                </c:pt>
                <c:pt idx="4076">
                  <c:v>0.79505939377088752</c:v>
                </c:pt>
                <c:pt idx="4077">
                  <c:v>0.79510518583399925</c:v>
                </c:pt>
                <c:pt idx="4078">
                  <c:v>0.79530081415476062</c:v>
                </c:pt>
                <c:pt idx="4079">
                  <c:v>0.79530212419025093</c:v>
                </c:pt>
                <c:pt idx="4080">
                  <c:v>0.79530343422076033</c:v>
                </c:pt>
                <c:pt idx="4081">
                  <c:v>0.79530474424627606</c:v>
                </c:pt>
                <c:pt idx="4082">
                  <c:v>0.79530605426680445</c:v>
                </c:pt>
                <c:pt idx="4083">
                  <c:v>0.79530736428234539</c:v>
                </c:pt>
                <c:pt idx="4084">
                  <c:v>0.79530867429289887</c:v>
                </c:pt>
                <c:pt idx="4085">
                  <c:v>0.79530998429846522</c:v>
                </c:pt>
                <c:pt idx="4086">
                  <c:v>0.79531129429905068</c:v>
                </c:pt>
                <c:pt idx="4087">
                  <c:v>0.79531260429464212</c:v>
                </c:pt>
                <c:pt idx="4088">
                  <c:v>0.79531427780214381</c:v>
                </c:pt>
                <c:pt idx="4089">
                  <c:v>0.79531558778637645</c:v>
                </c:pt>
                <c:pt idx="4090">
                  <c:v>0.79532421913355833</c:v>
                </c:pt>
                <c:pt idx="4091">
                  <c:v>0.79544502626198976</c:v>
                </c:pt>
                <c:pt idx="4092">
                  <c:v>0.79566219465065813</c:v>
                </c:pt>
                <c:pt idx="4093">
                  <c:v>0.79566481196298444</c:v>
                </c:pt>
                <c:pt idx="4094">
                  <c:v>0.79566728929452513</c:v>
                </c:pt>
                <c:pt idx="4095">
                  <c:v>0.79566742925534517</c:v>
                </c:pt>
                <c:pt idx="4096">
                  <c:v>0.79566873789404091</c:v>
                </c:pt>
                <c:pt idx="4097">
                  <c:v>0.79567004652775319</c:v>
                </c:pt>
                <c:pt idx="4098">
                  <c:v>0.79567266378019552</c:v>
                </c:pt>
                <c:pt idx="4099">
                  <c:v>0.79567397239893212</c:v>
                </c:pt>
                <c:pt idx="4100">
                  <c:v>0.79571190182029605</c:v>
                </c:pt>
                <c:pt idx="4101">
                  <c:v>0.79572442683416988</c:v>
                </c:pt>
                <c:pt idx="4102">
                  <c:v>0.79574332205129905</c:v>
                </c:pt>
                <c:pt idx="4103">
                  <c:v>0.79574463040057186</c:v>
                </c:pt>
                <c:pt idx="4104">
                  <c:v>0.79574593874485422</c:v>
                </c:pt>
                <c:pt idx="4105">
                  <c:v>0.7957463018049028</c:v>
                </c:pt>
                <c:pt idx="4106">
                  <c:v>0.79574724708414646</c:v>
                </c:pt>
                <c:pt idx="4107">
                  <c:v>0.79574855541844824</c:v>
                </c:pt>
                <c:pt idx="4108">
                  <c:v>0.79574891847572715</c:v>
                </c:pt>
                <c:pt idx="4109">
                  <c:v>0.79574986374776635</c:v>
                </c:pt>
                <c:pt idx="4110">
                  <c:v>0.79575117207208745</c:v>
                </c:pt>
                <c:pt idx="4111">
                  <c:v>0.79575248039141822</c:v>
                </c:pt>
                <c:pt idx="4112">
                  <c:v>0.79575378870575875</c:v>
                </c:pt>
                <c:pt idx="4113">
                  <c:v>0.79575415175749831</c:v>
                </c:pt>
                <c:pt idx="4114">
                  <c:v>0.79575509701510883</c:v>
                </c:pt>
                <c:pt idx="4115">
                  <c:v>0.79575640531946856</c:v>
                </c:pt>
                <c:pt idx="4116">
                  <c:v>0.79575771361884429</c:v>
                </c:pt>
                <c:pt idx="4117">
                  <c:v>0.79575902191322312</c:v>
                </c:pt>
                <c:pt idx="4118">
                  <c:v>0.79576033020261172</c:v>
                </c:pt>
                <c:pt idx="4119">
                  <c:v>0.79576163848700965</c:v>
                </c:pt>
                <c:pt idx="4120">
                  <c:v>0.79576294676641735</c:v>
                </c:pt>
                <c:pt idx="4121">
                  <c:v>0.79576425504084114</c:v>
                </c:pt>
                <c:pt idx="4122">
                  <c:v>0.79576556331026782</c:v>
                </c:pt>
                <c:pt idx="4123">
                  <c:v>0.79576687157470427</c:v>
                </c:pt>
                <c:pt idx="4124">
                  <c:v>0.79576817983415005</c:v>
                </c:pt>
                <c:pt idx="4125">
                  <c:v>0.79576948808860548</c:v>
                </c:pt>
                <c:pt idx="4126">
                  <c:v>0.79577079633807701</c:v>
                </c:pt>
                <c:pt idx="4127">
                  <c:v>0.79577210458255143</c:v>
                </c:pt>
                <c:pt idx="4128">
                  <c:v>0.79577341282203529</c:v>
                </c:pt>
                <c:pt idx="4129">
                  <c:v>0.79577472105652869</c:v>
                </c:pt>
                <c:pt idx="4130">
                  <c:v>0.79577602928603164</c:v>
                </c:pt>
                <c:pt idx="4131">
                  <c:v>0.79577733751054403</c:v>
                </c:pt>
                <c:pt idx="4132">
                  <c:v>0.7957786457300724</c:v>
                </c:pt>
                <c:pt idx="4133">
                  <c:v>0.79577995394460366</c:v>
                </c:pt>
                <c:pt idx="4134">
                  <c:v>0.79578126215414458</c:v>
                </c:pt>
                <c:pt idx="4135">
                  <c:v>0.79578257035869482</c:v>
                </c:pt>
                <c:pt idx="4136">
                  <c:v>0.79578387855825428</c:v>
                </c:pt>
                <c:pt idx="4137">
                  <c:v>0.79578518675282994</c:v>
                </c:pt>
                <c:pt idx="4138">
                  <c:v>0.7957864949424085</c:v>
                </c:pt>
                <c:pt idx="4139">
                  <c:v>0.79578780312699637</c:v>
                </c:pt>
                <c:pt idx="4140">
                  <c:v>0.79578911130659358</c:v>
                </c:pt>
                <c:pt idx="4141">
                  <c:v>0.79579041948120022</c:v>
                </c:pt>
                <c:pt idx="4142">
                  <c:v>0.79579172765082296</c:v>
                </c:pt>
                <c:pt idx="4143">
                  <c:v>0.79579303581544847</c:v>
                </c:pt>
                <c:pt idx="4144">
                  <c:v>0.79579434397508297</c:v>
                </c:pt>
                <c:pt idx="4145">
                  <c:v>0.79579565212972725</c:v>
                </c:pt>
                <c:pt idx="4146">
                  <c:v>0.79579696027938085</c:v>
                </c:pt>
                <c:pt idx="4147">
                  <c:v>0.79579826842404366</c:v>
                </c:pt>
                <c:pt idx="4148">
                  <c:v>0.79579957656372224</c:v>
                </c:pt>
                <c:pt idx="4149">
                  <c:v>0.79580088469840371</c:v>
                </c:pt>
                <c:pt idx="4150">
                  <c:v>0.79580219282809461</c:v>
                </c:pt>
                <c:pt idx="4151">
                  <c:v>0.79580350095279462</c:v>
                </c:pt>
                <c:pt idx="4152">
                  <c:v>0.79580480907250406</c:v>
                </c:pt>
                <c:pt idx="4153">
                  <c:v>0.79580611718722927</c:v>
                </c:pt>
                <c:pt idx="4154">
                  <c:v>0.79580742529695725</c:v>
                </c:pt>
                <c:pt idx="4155">
                  <c:v>0.79580873340169445</c:v>
                </c:pt>
                <c:pt idx="4156">
                  <c:v>0.79581004150144086</c:v>
                </c:pt>
                <c:pt idx="4157">
                  <c:v>0.79581134959619659</c:v>
                </c:pt>
                <c:pt idx="4158">
                  <c:v>0.79581265768596166</c:v>
                </c:pt>
                <c:pt idx="4159">
                  <c:v>0.79581396577074226</c:v>
                </c:pt>
                <c:pt idx="4160">
                  <c:v>0.79581527385052575</c:v>
                </c:pt>
                <c:pt idx="4161">
                  <c:v>0.79582479324617106</c:v>
                </c:pt>
                <c:pt idx="4162">
                  <c:v>0.79588328712175249</c:v>
                </c:pt>
                <c:pt idx="4163">
                  <c:v>0.79588459493701214</c:v>
                </c:pt>
                <c:pt idx="4164">
                  <c:v>0.79596828473145242</c:v>
                </c:pt>
                <c:pt idx="4165">
                  <c:v>0.79596959222226227</c:v>
                </c:pt>
                <c:pt idx="4166">
                  <c:v>0.79597089970808022</c:v>
                </c:pt>
                <c:pt idx="4167">
                  <c:v>0.79605458480622515</c:v>
                </c:pt>
                <c:pt idx="4168">
                  <c:v>0.79612158994191884</c:v>
                </c:pt>
                <c:pt idx="4169">
                  <c:v>0.80027732470273227</c:v>
                </c:pt>
                <c:pt idx="4170">
                  <c:v>0.80038050097941371</c:v>
                </c:pt>
                <c:pt idx="4171">
                  <c:v>0.80041238470855214</c:v>
                </c:pt>
                <c:pt idx="4172">
                  <c:v>0.80059852167584733</c:v>
                </c:pt>
                <c:pt idx="4173">
                  <c:v>0.80062040556412217</c:v>
                </c:pt>
                <c:pt idx="4174">
                  <c:v>0.80062937068940965</c:v>
                </c:pt>
                <c:pt idx="4175">
                  <c:v>0.80074246780438108</c:v>
                </c:pt>
                <c:pt idx="4176">
                  <c:v>0.80074829335376951</c:v>
                </c:pt>
                <c:pt idx="4177">
                  <c:v>0.80084572907905782</c:v>
                </c:pt>
                <c:pt idx="4178">
                  <c:v>0.80086134983090351</c:v>
                </c:pt>
                <c:pt idx="4179">
                  <c:v>0.80088321634270354</c:v>
                </c:pt>
                <c:pt idx="4180">
                  <c:v>0.80096457398485144</c:v>
                </c:pt>
                <c:pt idx="4181">
                  <c:v>0.80101100255318869</c:v>
                </c:pt>
                <c:pt idx="4182">
                  <c:v>0.80103868312745252</c:v>
                </c:pt>
                <c:pt idx="4183">
                  <c:v>0.80105722932805212</c:v>
                </c:pt>
                <c:pt idx="4184">
                  <c:v>0.80108337614782021</c:v>
                </c:pt>
                <c:pt idx="4185">
                  <c:v>0.8011083608499836</c:v>
                </c:pt>
                <c:pt idx="4186">
                  <c:v>0.80112396918559869</c:v>
                </c:pt>
                <c:pt idx="4187">
                  <c:v>0.80122711127091661</c:v>
                </c:pt>
                <c:pt idx="4188">
                  <c:v>0.80134581893546464</c:v>
                </c:pt>
                <c:pt idx="4189">
                  <c:v>0.80505202823824074</c:v>
                </c:pt>
                <c:pt idx="4190">
                  <c:v>0.80510214602247543</c:v>
                </c:pt>
                <c:pt idx="4191">
                  <c:v>0.80515814454138845</c:v>
                </c:pt>
                <c:pt idx="4192">
                  <c:v>0.80538943330218538</c:v>
                </c:pt>
                <c:pt idx="4193">
                  <c:v>0.80543519828656207</c:v>
                </c:pt>
                <c:pt idx="4194">
                  <c:v>0.80572831137287793</c:v>
                </c:pt>
                <c:pt idx="4195">
                  <c:v>0.80584538243615111</c:v>
                </c:pt>
                <c:pt idx="4196">
                  <c:v>0.8058700029700101</c:v>
                </c:pt>
                <c:pt idx="4197">
                  <c:v>0.80588255832775024</c:v>
                </c:pt>
                <c:pt idx="4198">
                  <c:v>0.8059870220088089</c:v>
                </c:pt>
                <c:pt idx="4199">
                  <c:v>0.80609801878648646</c:v>
                </c:pt>
                <c:pt idx="4200">
                  <c:v>0.80610399805865751</c:v>
                </c:pt>
                <c:pt idx="4201">
                  <c:v>0.80624552261575899</c:v>
                </c:pt>
                <c:pt idx="4202">
                  <c:v>0.80634415790677794</c:v>
                </c:pt>
                <c:pt idx="4203">
                  <c:v>0.80644268868657554</c:v>
                </c:pt>
                <c:pt idx="4204">
                  <c:v>0.806461002625529</c:v>
                </c:pt>
                <c:pt idx="4205">
                  <c:v>0.80671911784687422</c:v>
                </c:pt>
                <c:pt idx="4206">
                  <c:v>0.8068458705784014</c:v>
                </c:pt>
                <c:pt idx="4207">
                  <c:v>0.80687169943093151</c:v>
                </c:pt>
                <c:pt idx="4208">
                  <c:v>0.80699862272813672</c:v>
                </c:pt>
                <c:pt idx="4209">
                  <c:v>0.80710367230409141</c:v>
                </c:pt>
                <c:pt idx="4210">
                  <c:v>0.80711522626452148</c:v>
                </c:pt>
                <c:pt idx="4211">
                  <c:v>0.80714707808804154</c:v>
                </c:pt>
                <c:pt idx="4212">
                  <c:v>0.807236900144922</c:v>
                </c:pt>
                <c:pt idx="4213">
                  <c:v>0.80737280828335178</c:v>
                </c:pt>
                <c:pt idx="4214">
                  <c:v>0.80771568907095159</c:v>
                </c:pt>
                <c:pt idx="4215">
                  <c:v>0.80774796389420467</c:v>
                </c:pt>
                <c:pt idx="4216">
                  <c:v>0.80797278041024734</c:v>
                </c:pt>
                <c:pt idx="4217">
                  <c:v>0.80808902371919356</c:v>
                </c:pt>
                <c:pt idx="4218">
                  <c:v>0.81048406089811442</c:v>
                </c:pt>
                <c:pt idx="4219">
                  <c:v>0.81147144521688808</c:v>
                </c:pt>
                <c:pt idx="4220">
                  <c:v>0.81154777664626276</c:v>
                </c:pt>
                <c:pt idx="4221">
                  <c:v>0.81156958698662551</c:v>
                </c:pt>
                <c:pt idx="4222">
                  <c:v>0.81169450074291383</c:v>
                </c:pt>
                <c:pt idx="4223">
                  <c:v>0.81174681807807769</c:v>
                </c:pt>
                <c:pt idx="4224">
                  <c:v>0.81182349941921261</c:v>
                </c:pt>
                <c:pt idx="4225">
                  <c:v>0.81194830927795103</c:v>
                </c:pt>
                <c:pt idx="4226">
                  <c:v>0.81206251133201324</c:v>
                </c:pt>
                <c:pt idx="4227">
                  <c:v>0.81249077021321914</c:v>
                </c:pt>
                <c:pt idx="4228">
                  <c:v>0.81330352711785991</c:v>
                </c:pt>
                <c:pt idx="4229">
                  <c:v>0.81618160135138362</c:v>
                </c:pt>
                <c:pt idx="4230">
                  <c:v>0.81632898004491261</c:v>
                </c:pt>
                <c:pt idx="4231">
                  <c:v>0.816330538749513</c:v>
                </c:pt>
                <c:pt idx="4232">
                  <c:v>0.81639552580177532</c:v>
                </c:pt>
                <c:pt idx="4233">
                  <c:v>0.81639675183480187</c:v>
                </c:pt>
                <c:pt idx="4234">
                  <c:v>0.81641995197667727</c:v>
                </c:pt>
                <c:pt idx="4235">
                  <c:v>0.81648854744394872</c:v>
                </c:pt>
                <c:pt idx="4236">
                  <c:v>0.81651996756186551</c:v>
                </c:pt>
                <c:pt idx="4237">
                  <c:v>0.81652346868869163</c:v>
                </c:pt>
                <c:pt idx="4238">
                  <c:v>0.81652854606041658</c:v>
                </c:pt>
                <c:pt idx="4239">
                  <c:v>0.81655472502069149</c:v>
                </c:pt>
                <c:pt idx="4240">
                  <c:v>0.8165771519071563</c:v>
                </c:pt>
                <c:pt idx="4241">
                  <c:v>0.8165780641273922</c:v>
                </c:pt>
                <c:pt idx="4242">
                  <c:v>0.81658917574282697</c:v>
                </c:pt>
                <c:pt idx="4243">
                  <c:v>0.81659779443919667</c:v>
                </c:pt>
                <c:pt idx="4244">
                  <c:v>0.81664293864438875</c:v>
                </c:pt>
                <c:pt idx="4245">
                  <c:v>0.81665533069365193</c:v>
                </c:pt>
                <c:pt idx="4246">
                  <c:v>0.81666149760551376</c:v>
                </c:pt>
                <c:pt idx="4247">
                  <c:v>0.81666699721798142</c:v>
                </c:pt>
                <c:pt idx="4248">
                  <c:v>0.81669201963616544</c:v>
                </c:pt>
                <c:pt idx="4249">
                  <c:v>0.8167782977443574</c:v>
                </c:pt>
                <c:pt idx="4250">
                  <c:v>0.81682291914202709</c:v>
                </c:pt>
                <c:pt idx="4251">
                  <c:v>0.81684196180400193</c:v>
                </c:pt>
                <c:pt idx="4252">
                  <c:v>0.81686188235258483</c:v>
                </c:pt>
                <c:pt idx="4253">
                  <c:v>0.81688049621172765</c:v>
                </c:pt>
                <c:pt idx="4254">
                  <c:v>0.81688302650536049</c:v>
                </c:pt>
                <c:pt idx="4255">
                  <c:v>0.81690171623701313</c:v>
                </c:pt>
                <c:pt idx="4256">
                  <c:v>0.81690561206358425</c:v>
                </c:pt>
                <c:pt idx="4257">
                  <c:v>0.81690754947253941</c:v>
                </c:pt>
                <c:pt idx="4258">
                  <c:v>0.81694785681245408</c:v>
                </c:pt>
                <c:pt idx="4259">
                  <c:v>0.81696924852241881</c:v>
                </c:pt>
                <c:pt idx="4260">
                  <c:v>0.81697118551125092</c:v>
                </c:pt>
                <c:pt idx="4261">
                  <c:v>0.81700668228853179</c:v>
                </c:pt>
                <c:pt idx="4262">
                  <c:v>0.81701029541676073</c:v>
                </c:pt>
                <c:pt idx="4263">
                  <c:v>0.81703287117984058</c:v>
                </c:pt>
                <c:pt idx="4264">
                  <c:v>0.8170739091700342</c:v>
                </c:pt>
                <c:pt idx="4265">
                  <c:v>0.81708561637404797</c:v>
                </c:pt>
                <c:pt idx="4266">
                  <c:v>0.81710166846416321</c:v>
                </c:pt>
                <c:pt idx="4267">
                  <c:v>0.81713634346668096</c:v>
                </c:pt>
                <c:pt idx="4268">
                  <c:v>0.817160075087774</c:v>
                </c:pt>
                <c:pt idx="4269">
                  <c:v>0.81716526239073128</c:v>
                </c:pt>
                <c:pt idx="4270">
                  <c:v>0.81717664069129248</c:v>
                </c:pt>
                <c:pt idx="4271">
                  <c:v>0.81719992986727652</c:v>
                </c:pt>
                <c:pt idx="4272">
                  <c:v>0.81720109526836082</c:v>
                </c:pt>
                <c:pt idx="4273">
                  <c:v>0.81722365633694549</c:v>
                </c:pt>
                <c:pt idx="4274">
                  <c:v>0.81722486840263264</c:v>
                </c:pt>
                <c:pt idx="4275">
                  <c:v>0.8172288425138281</c:v>
                </c:pt>
                <c:pt idx="4276">
                  <c:v>0.81724021834426985</c:v>
                </c:pt>
                <c:pt idx="4277">
                  <c:v>0.81726466761209426</c:v>
                </c:pt>
                <c:pt idx="4278">
                  <c:v>0.81726472487865953</c:v>
                </c:pt>
                <c:pt idx="4279">
                  <c:v>0.81727172327163133</c:v>
                </c:pt>
                <c:pt idx="4280">
                  <c:v>0.81728722378204166</c:v>
                </c:pt>
                <c:pt idx="4281">
                  <c:v>0.81729240883279552</c:v>
                </c:pt>
                <c:pt idx="4282">
                  <c:v>0.8173282261513124</c:v>
                </c:pt>
                <c:pt idx="4283">
                  <c:v>0.8173307276884173</c:v>
                </c:pt>
                <c:pt idx="4284">
                  <c:v>0.81733685793036526</c:v>
                </c:pt>
                <c:pt idx="4285">
                  <c:v>0.8173460700012084</c:v>
                </c:pt>
                <c:pt idx="4286">
                  <c:v>0.8173507774223876</c:v>
                </c:pt>
                <c:pt idx="4287">
                  <c:v>0.81735596134695876</c:v>
                </c:pt>
                <c:pt idx="4288">
                  <c:v>0.81735792030593657</c:v>
                </c:pt>
                <c:pt idx="4289">
                  <c:v>0.81736733223680558</c:v>
                </c:pt>
                <c:pt idx="4290">
                  <c:v>0.81736756376957831</c:v>
                </c:pt>
                <c:pt idx="4291">
                  <c:v>0.81737116128356146</c:v>
                </c:pt>
                <c:pt idx="4292">
                  <c:v>0.81737238324849337</c:v>
                </c:pt>
                <c:pt idx="4293">
                  <c:v>0.81738550849196134</c:v>
                </c:pt>
                <c:pt idx="4294">
                  <c:v>0.81739177088536574</c:v>
                </c:pt>
                <c:pt idx="4295">
                  <c:v>0.81740040078927323</c:v>
                </c:pt>
                <c:pt idx="4296">
                  <c:v>0.81741431725733471</c:v>
                </c:pt>
                <c:pt idx="4297">
                  <c:v>0.817419500055663</c:v>
                </c:pt>
                <c:pt idx="4298">
                  <c:v>0.8174308684750351</c:v>
                </c:pt>
                <c:pt idx="4299">
                  <c:v>0.81743591838929297</c:v>
                </c:pt>
                <c:pt idx="4300">
                  <c:v>0.81745530181358239</c:v>
                </c:pt>
                <c:pt idx="4301">
                  <c:v>0.81746392984226091</c:v>
                </c:pt>
                <c:pt idx="4302">
                  <c:v>0.81747784328621098</c:v>
                </c:pt>
                <c:pt idx="4303">
                  <c:v>0.8174830249582552</c:v>
                </c:pt>
                <c:pt idx="4304">
                  <c:v>0.81748946105282871</c:v>
                </c:pt>
                <c:pt idx="4305">
                  <c:v>0.8174947707849809</c:v>
                </c:pt>
                <c:pt idx="4306">
                  <c:v>0.81749943972379824</c:v>
                </c:pt>
                <c:pt idx="4307">
                  <c:v>0.81750066115261322</c:v>
                </c:pt>
                <c:pt idx="4308">
                  <c:v>0.8175188189353102</c:v>
                </c:pt>
                <c:pt idx="4309">
                  <c:v>0.81752866640041011</c:v>
                </c:pt>
                <c:pt idx="4310">
                  <c:v>0.81754135550836537</c:v>
                </c:pt>
                <c:pt idx="4311">
                  <c:v>0.81754653605406546</c:v>
                </c:pt>
                <c:pt idx="4312">
                  <c:v>0.8175497149599058</c:v>
                </c:pt>
                <c:pt idx="4313">
                  <c:v>0.8175578995321352</c:v>
                </c:pt>
                <c:pt idx="4314">
                  <c:v>0.81755950051031778</c:v>
                </c:pt>
                <c:pt idx="4315">
                  <c:v>0.81756072168802074</c:v>
                </c:pt>
                <c:pt idx="4316">
                  <c:v>0.81757543680701739</c:v>
                </c:pt>
                <c:pt idx="4317">
                  <c:v>0.81758232224989857</c:v>
                </c:pt>
                <c:pt idx="4318">
                  <c:v>0.81759216757405506</c:v>
                </c:pt>
                <c:pt idx="4319">
                  <c:v>0.8176030359676516</c:v>
                </c:pt>
                <c:pt idx="4320">
                  <c:v>0.81760485392314797</c:v>
                </c:pt>
                <c:pt idx="4321">
                  <c:v>0.81761003334245086</c:v>
                </c:pt>
                <c:pt idx="4322">
                  <c:v>0.8176276618690772</c:v>
                </c:pt>
                <c:pt idx="4323">
                  <c:v>0.81764581175668105</c:v>
                </c:pt>
                <c:pt idx="4324">
                  <c:v>0.81765565493980485</c:v>
                </c:pt>
                <c:pt idx="4325">
                  <c:v>0.81766652096976999</c:v>
                </c:pt>
                <c:pt idx="4326">
                  <c:v>0.8176683385298924</c:v>
                </c:pt>
                <c:pt idx="4327">
                  <c:v>0.81768891692909884</c:v>
                </c:pt>
                <c:pt idx="4328">
                  <c:v>0.81769013756550268</c:v>
                </c:pt>
                <c:pt idx="4329">
                  <c:v>0.81769114151523314</c:v>
                </c:pt>
                <c:pt idx="4330">
                  <c:v>0.81769236214233598</c:v>
                </c:pt>
                <c:pt idx="4331">
                  <c:v>0.81770928745501048</c:v>
                </c:pt>
                <c:pt idx="4332">
                  <c:v>0.81772034900699264</c:v>
                </c:pt>
                <c:pt idx="4333">
                  <c:v>0.81772999216322262</c:v>
                </c:pt>
                <c:pt idx="4334">
                  <c:v>0.81773180932795253</c:v>
                </c:pt>
                <c:pt idx="4335">
                  <c:v>0.81773698649430115</c:v>
                </c:pt>
                <c:pt idx="4336">
                  <c:v>0.81774138374843397</c:v>
                </c:pt>
                <c:pt idx="4337">
                  <c:v>0.81774834255953943</c:v>
                </c:pt>
                <c:pt idx="4338">
                  <c:v>0.8177558277140109</c:v>
                </c:pt>
                <c:pt idx="4339">
                  <c:v>0.8177727493442416</c:v>
                </c:pt>
                <c:pt idx="4340">
                  <c:v>0.81778380848941512</c:v>
                </c:pt>
                <c:pt idx="4341">
                  <c:v>0.81778844019943653</c:v>
                </c:pt>
                <c:pt idx="4342">
                  <c:v>0.81779344954736533</c:v>
                </c:pt>
                <c:pt idx="4343">
                  <c:v>0.81779526631668387</c:v>
                </c:pt>
                <c:pt idx="4344">
                  <c:v>0.81780044235647575</c:v>
                </c:pt>
                <c:pt idx="4345">
                  <c:v>0.81781827596742718</c:v>
                </c:pt>
                <c:pt idx="4346">
                  <c:v>0.81781949606247961</c:v>
                </c:pt>
                <c:pt idx="4347">
                  <c:v>0.81783053801932426</c:v>
                </c:pt>
                <c:pt idx="4348">
                  <c:v>0.81783619742371294</c:v>
                </c:pt>
                <c:pt idx="4349">
                  <c:v>0.8178472541619648</c:v>
                </c:pt>
                <c:pt idx="4350">
                  <c:v>0.81785188486390381</c:v>
                </c:pt>
                <c:pt idx="4351">
                  <c:v>0.8178568931215362</c:v>
                </c:pt>
                <c:pt idx="4352">
                  <c:v>0.81785870949542527</c:v>
                </c:pt>
                <c:pt idx="4353">
                  <c:v>0.81786388440860747</c:v>
                </c:pt>
                <c:pt idx="4354">
                  <c:v>0.8178827174279768</c:v>
                </c:pt>
                <c:pt idx="4355">
                  <c:v>0.81788449149689846</c:v>
                </c:pt>
                <c:pt idx="4356">
                  <c:v>0.81789963169278856</c:v>
                </c:pt>
                <c:pt idx="4357">
                  <c:v>0.81792032288510086</c:v>
                </c:pt>
                <c:pt idx="4358">
                  <c:v>0.81792213886354181</c:v>
                </c:pt>
                <c:pt idx="4359">
                  <c:v>0.81792731265005558</c:v>
                </c:pt>
                <c:pt idx="4360">
                  <c:v>0.81796305215081078</c:v>
                </c:pt>
                <c:pt idx="4361">
                  <c:v>0.81798373883740139</c:v>
                </c:pt>
                <c:pt idx="4362">
                  <c:v>0.81798555442037557</c:v>
                </c:pt>
                <c:pt idx="4363">
                  <c:v>0.8179907270801805</c:v>
                </c:pt>
                <c:pt idx="4364">
                  <c:v>0.81802645879714064</c:v>
                </c:pt>
                <c:pt idx="4365">
                  <c:v>0.81804714097780018</c:v>
                </c:pt>
                <c:pt idx="4366">
                  <c:v>0.81804895616528917</c:v>
                </c:pt>
                <c:pt idx="4367">
                  <c:v>0.81805412769832686</c:v>
                </c:pt>
                <c:pt idx="4368">
                  <c:v>0.81808985163114245</c:v>
                </c:pt>
                <c:pt idx="4369">
                  <c:v>0.81811052930566108</c:v>
                </c:pt>
                <c:pt idx="4370">
                  <c:v>0.81811234409764666</c:v>
                </c:pt>
                <c:pt idx="4371">
                  <c:v>0.81811751450386472</c:v>
                </c:pt>
                <c:pt idx="4372">
                  <c:v>0.8181532306521625</c:v>
                </c:pt>
                <c:pt idx="4373">
                  <c:v>0.81815415105368716</c:v>
                </c:pt>
                <c:pt idx="4374">
                  <c:v>0.81817390382033195</c:v>
                </c:pt>
                <c:pt idx="4375">
                  <c:v>0.8181757182167958</c:v>
                </c:pt>
                <c:pt idx="4376">
                  <c:v>0.81818088749614204</c:v>
                </c:pt>
                <c:pt idx="4377">
                  <c:v>0.81821659585956807</c:v>
                </c:pt>
                <c:pt idx="4378">
                  <c:v>0.81823726452118006</c:v>
                </c:pt>
                <c:pt idx="4379">
                  <c:v>0.81823907852210387</c:v>
                </c:pt>
                <c:pt idx="4380">
                  <c:v>0.81824424667452633</c:v>
                </c:pt>
                <c:pt idx="4381">
                  <c:v>0.81827994725272779</c:v>
                </c:pt>
                <c:pt idx="4382">
                  <c:v>0.81830061140757471</c:v>
                </c:pt>
                <c:pt idx="4383">
                  <c:v>0.81830242501294037</c:v>
                </c:pt>
                <c:pt idx="4384">
                  <c:v>0.81830759203838721</c:v>
                </c:pt>
                <c:pt idx="4385">
                  <c:v>0.81834328483099383</c:v>
                </c:pt>
                <c:pt idx="4386">
                  <c:v>0.81836394447886862</c:v>
                </c:pt>
                <c:pt idx="4387">
                  <c:v>0.81836575768865794</c:v>
                </c:pt>
                <c:pt idx="4388">
                  <c:v>0.8183709235870773</c:v>
                </c:pt>
                <c:pt idx="4389">
                  <c:v>0.81840660859374426</c:v>
                </c:pt>
                <c:pt idx="4390">
                  <c:v>0.81842726373444075</c:v>
                </c:pt>
                <c:pt idx="4391">
                  <c:v>0.8184290765486355</c:v>
                </c:pt>
                <c:pt idx="4392">
                  <c:v>0.81843424131996989</c:v>
                </c:pt>
                <c:pt idx="4393">
                  <c:v>0.81844026122878755</c:v>
                </c:pt>
                <c:pt idx="4394">
                  <c:v>0.81846991854033502</c:v>
                </c:pt>
                <c:pt idx="4395">
                  <c:v>0.81849056917364704</c:v>
                </c:pt>
                <c:pt idx="4396">
                  <c:v>0.81849238159222926</c:v>
                </c:pt>
                <c:pt idx="4397">
                  <c:v>0.81849754523643936</c:v>
                </c:pt>
                <c:pt idx="4398">
                  <c:v>0.81853321467014128</c:v>
                </c:pt>
                <c:pt idx="4399">
                  <c:v>0.81855372371858004</c:v>
                </c:pt>
                <c:pt idx="4400">
                  <c:v>0.81855386079586379</c:v>
                </c:pt>
                <c:pt idx="4401">
                  <c:v>0.81855494073032198</c:v>
                </c:pt>
                <c:pt idx="4402">
                  <c:v>0.81855567281881547</c:v>
                </c:pt>
                <c:pt idx="4403">
                  <c:v>0.81855615773696</c:v>
                </c:pt>
                <c:pt idx="4404">
                  <c:v>0.81855737473848178</c:v>
                </c:pt>
                <c:pt idx="4405">
                  <c:v>0.81855859173489343</c:v>
                </c:pt>
                <c:pt idx="4406">
                  <c:v>0.81855980872619505</c:v>
                </c:pt>
                <c:pt idx="4407">
                  <c:v>0.81856083533584378</c:v>
                </c:pt>
                <c:pt idx="4408">
                  <c:v>0.81856102571238654</c:v>
                </c:pt>
                <c:pt idx="4409">
                  <c:v>0.81856224269346811</c:v>
                </c:pt>
                <c:pt idx="4410">
                  <c:v>0.81856345966944544</c:v>
                </c:pt>
                <c:pt idx="4411">
                  <c:v>0.81856467664030674</c:v>
                </c:pt>
                <c:pt idx="4412">
                  <c:v>0.8185658936060578</c:v>
                </c:pt>
                <c:pt idx="4413">
                  <c:v>0.81856711056669884</c:v>
                </c:pt>
                <c:pt idx="4414">
                  <c:v>0.81856832752222985</c:v>
                </c:pt>
                <c:pt idx="4415">
                  <c:v>0.81856954447265662</c:v>
                </c:pt>
                <c:pt idx="4416">
                  <c:v>0.81857076141796736</c:v>
                </c:pt>
                <c:pt idx="4417">
                  <c:v>0.81857197835816786</c:v>
                </c:pt>
                <c:pt idx="4418">
                  <c:v>0.81857319529325834</c:v>
                </c:pt>
                <c:pt idx="4419">
                  <c:v>0.81857441222323857</c:v>
                </c:pt>
                <c:pt idx="4420">
                  <c:v>0.81857562914811477</c:v>
                </c:pt>
                <c:pt idx="4421">
                  <c:v>0.81857684606787484</c:v>
                </c:pt>
                <c:pt idx="4422">
                  <c:v>0.81857806298252467</c:v>
                </c:pt>
                <c:pt idx="4423">
                  <c:v>0.81857927989206436</c:v>
                </c:pt>
                <c:pt idx="4424">
                  <c:v>0.81858049679649381</c:v>
                </c:pt>
                <c:pt idx="4425">
                  <c:v>0.81858171369581323</c:v>
                </c:pt>
                <c:pt idx="4426">
                  <c:v>0.81858293059002851</c:v>
                </c:pt>
                <c:pt idx="4427">
                  <c:v>0.81858414747912744</c:v>
                </c:pt>
                <c:pt idx="4428">
                  <c:v>0.81858507893790478</c:v>
                </c:pt>
                <c:pt idx="4429">
                  <c:v>0.81858536436311624</c:v>
                </c:pt>
                <c:pt idx="4430">
                  <c:v>0.81858658124199501</c:v>
                </c:pt>
                <c:pt idx="4431">
                  <c:v>0.81858779811576354</c:v>
                </c:pt>
                <c:pt idx="4432">
                  <c:v>0.81858901498442782</c:v>
                </c:pt>
                <c:pt idx="4433">
                  <c:v>0.81859023184797597</c:v>
                </c:pt>
                <c:pt idx="4434">
                  <c:v>0.81859144870641387</c:v>
                </c:pt>
                <c:pt idx="4435">
                  <c:v>0.81859266555974153</c:v>
                </c:pt>
                <c:pt idx="4436">
                  <c:v>0.81859388240795905</c:v>
                </c:pt>
                <c:pt idx="4437">
                  <c:v>0.81859479551853709</c:v>
                </c:pt>
                <c:pt idx="4438">
                  <c:v>0.81859509925106622</c:v>
                </c:pt>
                <c:pt idx="4439">
                  <c:v>0.81859631608906946</c:v>
                </c:pt>
                <c:pt idx="4440">
                  <c:v>0.81859649698254078</c:v>
                </c:pt>
                <c:pt idx="4441">
                  <c:v>0.81859753292195636</c:v>
                </c:pt>
                <c:pt idx="4442">
                  <c:v>0.8185987497497329</c:v>
                </c:pt>
                <c:pt idx="4443">
                  <c:v>0.81861713860046881</c:v>
                </c:pt>
                <c:pt idx="4444">
                  <c:v>0.81861895022777198</c:v>
                </c:pt>
                <c:pt idx="4445">
                  <c:v>0.81862411161756732</c:v>
                </c:pt>
                <c:pt idx="4446">
                  <c:v>0.81865806438446209</c:v>
                </c:pt>
                <c:pt idx="4447">
                  <c:v>0.81865976547689412</c:v>
                </c:pt>
                <c:pt idx="4448">
                  <c:v>0.81868040258682362</c:v>
                </c:pt>
                <c:pt idx="4449">
                  <c:v>0.81868221381846029</c:v>
                </c:pt>
                <c:pt idx="4450">
                  <c:v>0.81868737408097181</c:v>
                </c:pt>
                <c:pt idx="4451">
                  <c:v>0.81872302015258203</c:v>
                </c:pt>
                <c:pt idx="4452">
                  <c:v>0.81874546359026168</c:v>
                </c:pt>
                <c:pt idx="4453">
                  <c:v>0.81875062272543842</c:v>
                </c:pt>
                <c:pt idx="4454">
                  <c:v>0.81875689388105088</c:v>
                </c:pt>
                <c:pt idx="4455">
                  <c:v>0.8187862610089871</c:v>
                </c:pt>
                <c:pt idx="4456">
                  <c:v>0.81880869954255953</c:v>
                </c:pt>
                <c:pt idx="4457">
                  <c:v>0.81881385755035063</c:v>
                </c:pt>
                <c:pt idx="4458">
                  <c:v>0.81884948804547542</c:v>
                </c:pt>
                <c:pt idx="4459">
                  <c:v>0.81886137718054197</c:v>
                </c:pt>
                <c:pt idx="4460">
                  <c:v>0.81887192167472023</c:v>
                </c:pt>
                <c:pt idx="4461">
                  <c:v>0.81887707855507519</c:v>
                </c:pt>
                <c:pt idx="4462">
                  <c:v>0.81888580839757252</c:v>
                </c:pt>
                <c:pt idx="4463">
                  <c:v>0.81892458779730304</c:v>
                </c:pt>
                <c:pt idx="4464">
                  <c:v>0.81893512998613649</c:v>
                </c:pt>
                <c:pt idx="4465">
                  <c:v>0.81894028573899869</c:v>
                </c:pt>
                <c:pt idx="4466">
                  <c:v>0.81897929135681435</c:v>
                </c:pt>
                <c:pt idx="4467">
                  <c:v>0.81898778459279253</c:v>
                </c:pt>
                <c:pt idx="4468">
                  <c:v>0.81899832447617837</c:v>
                </c:pt>
                <c:pt idx="4469">
                  <c:v>0.81900347910150961</c:v>
                </c:pt>
                <c:pt idx="4470">
                  <c:v>0.81905096756640039</c:v>
                </c:pt>
                <c:pt idx="4471">
                  <c:v>0.81906150514423581</c:v>
                </c:pt>
                <c:pt idx="4472">
                  <c:v>0.81906665864198003</c:v>
                </c:pt>
                <c:pt idx="4473">
                  <c:v>0.81912467198970074</c:v>
                </c:pt>
                <c:pt idx="4474">
                  <c:v>0.81912982435980775</c:v>
                </c:pt>
                <c:pt idx="4475">
                  <c:v>0.81916541590762371</c:v>
                </c:pt>
                <c:pt idx="4476">
                  <c:v>0.8191878250119482</c:v>
                </c:pt>
                <c:pt idx="4477">
                  <c:v>0.81919297625436815</c:v>
                </c:pt>
                <c:pt idx="4478">
                  <c:v>0.81921720107800999</c:v>
                </c:pt>
                <c:pt idx="4479">
                  <c:v>0.81921841530005168</c:v>
                </c:pt>
                <c:pt idx="4480">
                  <c:v>0.81921962951698102</c:v>
                </c:pt>
                <c:pt idx="4481">
                  <c:v>0.81922084372879778</c:v>
                </c:pt>
                <c:pt idx="4482">
                  <c:v>0.8192232721371</c:v>
                </c:pt>
                <c:pt idx="4483">
                  <c:v>0.81922856001168542</c:v>
                </c:pt>
                <c:pt idx="4484">
                  <c:v>0.81925096421037358</c:v>
                </c:pt>
                <c:pt idx="4485">
                  <c:v>0.81925611432505674</c:v>
                </c:pt>
                <c:pt idx="4486">
                  <c:v>0.8192916902915377</c:v>
                </c:pt>
                <c:pt idx="4487">
                  <c:v>0.81931408958437368</c:v>
                </c:pt>
                <c:pt idx="4488">
                  <c:v>0.81931923857127065</c:v>
                </c:pt>
                <c:pt idx="4489">
                  <c:v>0.81937720113332912</c:v>
                </c:pt>
                <c:pt idx="4490">
                  <c:v>0.81938234899238993</c:v>
                </c:pt>
                <c:pt idx="4491">
                  <c:v>0.81944029885664627</c:v>
                </c:pt>
                <c:pt idx="4492">
                  <c:v>0.81944544558781585</c:v>
                </c:pt>
                <c:pt idx="4493">
                  <c:v>0.81948897652059127</c:v>
                </c:pt>
                <c:pt idx="4494">
                  <c:v>0.81949018959764985</c:v>
                </c:pt>
                <c:pt idx="4495">
                  <c:v>0.81949140266960108</c:v>
                </c:pt>
                <c:pt idx="4496">
                  <c:v>0.81949261573643273</c:v>
                </c:pt>
                <c:pt idx="4497">
                  <c:v>0.81949382879815724</c:v>
                </c:pt>
                <c:pt idx="4498">
                  <c:v>0.81949504185476818</c:v>
                </c:pt>
                <c:pt idx="4499">
                  <c:v>0.81949625490625955</c:v>
                </c:pt>
                <c:pt idx="4500">
                  <c:v>0.81949746795264367</c:v>
                </c:pt>
                <c:pt idx="4501">
                  <c:v>0.81950338275370882</c:v>
                </c:pt>
                <c:pt idx="4502">
                  <c:v>0.81950852835694998</c:v>
                </c:pt>
                <c:pt idx="4503">
                  <c:v>0.81956053931942741</c:v>
                </c:pt>
                <c:pt idx="4504">
                  <c:v>0.81956175209478621</c:v>
                </c:pt>
                <c:pt idx="4505">
                  <c:v>0.81956296486503721</c:v>
                </c:pt>
                <c:pt idx="4506">
                  <c:v>0.81956417763017475</c:v>
                </c:pt>
                <c:pt idx="4507">
                  <c:v>0.81956539039019238</c:v>
                </c:pt>
                <c:pt idx="4508">
                  <c:v>0.81956645282392082</c:v>
                </c:pt>
                <c:pt idx="4509">
                  <c:v>0.81957159729917861</c:v>
                </c:pt>
                <c:pt idx="4510">
                  <c:v>0.81962177518402446</c:v>
                </c:pt>
                <c:pt idx="4511">
                  <c:v>0.81962844686591074</c:v>
                </c:pt>
                <c:pt idx="4512">
                  <c:v>0.81962950906668786</c:v>
                </c:pt>
                <c:pt idx="4513">
                  <c:v>0.81962965935490251</c:v>
                </c:pt>
                <c:pt idx="4514">
                  <c:v>0.81963087183877437</c:v>
                </c:pt>
                <c:pt idx="4515">
                  <c:v>0.81963208431753842</c:v>
                </c:pt>
                <c:pt idx="4516">
                  <c:v>0.81963329679118846</c:v>
                </c:pt>
                <c:pt idx="4517">
                  <c:v>0.81963450925971848</c:v>
                </c:pt>
                <c:pt idx="4518">
                  <c:v>0.81963465241391309</c:v>
                </c:pt>
                <c:pt idx="4519">
                  <c:v>0.8196357217231407</c:v>
                </c:pt>
                <c:pt idx="4520">
                  <c:v>0.8196369341814429</c:v>
                </c:pt>
                <c:pt idx="4521">
                  <c:v>0.81963814663463708</c:v>
                </c:pt>
                <c:pt idx="4522">
                  <c:v>0.81963935908271124</c:v>
                </c:pt>
                <c:pt idx="4523">
                  <c:v>0.81964057152567771</c:v>
                </c:pt>
                <c:pt idx="4524">
                  <c:v>0.81964178396352405</c:v>
                </c:pt>
                <c:pt idx="4525">
                  <c:v>0.81964299639626248</c:v>
                </c:pt>
                <c:pt idx="4526">
                  <c:v>0.81964420882388089</c:v>
                </c:pt>
                <c:pt idx="4527">
                  <c:v>0.81964542124639139</c:v>
                </c:pt>
                <c:pt idx="4528">
                  <c:v>0.81964663366378188</c:v>
                </c:pt>
                <c:pt idx="4529">
                  <c:v>0.81964784607606422</c:v>
                </c:pt>
                <c:pt idx="4530">
                  <c:v>0.81964905848322667</c:v>
                </c:pt>
                <c:pt idx="4531">
                  <c:v>0.81965027088528131</c:v>
                </c:pt>
                <c:pt idx="4532">
                  <c:v>0.81969255148139863</c:v>
                </c:pt>
                <c:pt idx="4533">
                  <c:v>0.81969769370054291</c:v>
                </c:pt>
                <c:pt idx="4534">
                  <c:v>0.81970211717899666</c:v>
                </c:pt>
                <c:pt idx="4535">
                  <c:v>0.81975558006746263</c:v>
                </c:pt>
                <c:pt idx="4536">
                  <c:v>0.81976072115847698</c:v>
                </c:pt>
                <c:pt idx="4537">
                  <c:v>0.81977250717910422</c:v>
                </c:pt>
                <c:pt idx="4538">
                  <c:v>0.81977371906033514</c:v>
                </c:pt>
                <c:pt idx="4539">
                  <c:v>0.81977493093645171</c:v>
                </c:pt>
                <c:pt idx="4540">
                  <c:v>0.81977614280745992</c:v>
                </c:pt>
                <c:pt idx="4541">
                  <c:v>0.81977735467334778</c:v>
                </c:pt>
                <c:pt idx="4542">
                  <c:v>0.8198185948242902</c:v>
                </c:pt>
                <c:pt idx="4543">
                  <c:v>0.81982373478712622</c:v>
                </c:pt>
                <c:pt idx="4544">
                  <c:v>0.81988159575127573</c:v>
                </c:pt>
                <c:pt idx="4545">
                  <c:v>0.81988673458588512</c:v>
                </c:pt>
                <c:pt idx="4546">
                  <c:v>0.81994458284783334</c:v>
                </c:pt>
                <c:pt idx="4547">
                  <c:v>0.81994972055416793</c:v>
                </c:pt>
                <c:pt idx="4548">
                  <c:v>0.82000402058056965</c:v>
                </c:pt>
                <c:pt idx="4549">
                  <c:v>0.82000523148429028</c:v>
                </c:pt>
                <c:pt idx="4550">
                  <c:v>0.82000644238289566</c:v>
                </c:pt>
                <c:pt idx="4551">
                  <c:v>0.82000755611337905</c:v>
                </c:pt>
                <c:pt idx="4552">
                  <c:v>0.8200076532763918</c:v>
                </c:pt>
                <c:pt idx="4553">
                  <c:v>0.8200087670021643</c:v>
                </c:pt>
                <c:pt idx="4554">
                  <c:v>0.8200088641647667</c:v>
                </c:pt>
                <c:pt idx="4555">
                  <c:v>0.8200099778858343</c:v>
                </c:pt>
                <c:pt idx="4556">
                  <c:v>0.82001007504802637</c:v>
                </c:pt>
                <c:pt idx="4557">
                  <c:v>0.82001118876438928</c:v>
                </c:pt>
                <c:pt idx="4558">
                  <c:v>0.82001239963783501</c:v>
                </c:pt>
                <c:pt idx="4559">
                  <c:v>0.82001269269139054</c:v>
                </c:pt>
                <c:pt idx="4560">
                  <c:v>0.82001361050615929</c:v>
                </c:pt>
                <c:pt idx="4561">
                  <c:v>0.82001482136936832</c:v>
                </c:pt>
                <c:pt idx="4562">
                  <c:v>0.82001603222746211</c:v>
                </c:pt>
                <c:pt idx="4563">
                  <c:v>0.82001724308044066</c:v>
                </c:pt>
                <c:pt idx="4564">
                  <c:v>0.82001845392831008</c:v>
                </c:pt>
                <c:pt idx="4565">
                  <c:v>0.82001966477105803</c:v>
                </c:pt>
                <c:pt idx="4566">
                  <c:v>0.82002087560869086</c:v>
                </c:pt>
                <c:pt idx="4567">
                  <c:v>0.82002208644120822</c:v>
                </c:pt>
                <c:pt idx="4568">
                  <c:v>0.82002329726861045</c:v>
                </c:pt>
                <c:pt idx="4569">
                  <c:v>0.82002450809089722</c:v>
                </c:pt>
                <c:pt idx="4570">
                  <c:v>0.82002571890807496</c:v>
                </c:pt>
                <c:pt idx="4571">
                  <c:v>0.82002692972013114</c:v>
                </c:pt>
                <c:pt idx="4572">
                  <c:v>0.82002814052707218</c:v>
                </c:pt>
                <c:pt idx="4573">
                  <c:v>0.82007424454077071</c:v>
                </c:pt>
                <c:pt idx="4574">
                  <c:v>0.82007545514780089</c:v>
                </c:pt>
                <c:pt idx="4575">
                  <c:v>0.82007565099695279</c:v>
                </c:pt>
                <c:pt idx="4576">
                  <c:v>0.82007666574971583</c:v>
                </c:pt>
                <c:pt idx="4577">
                  <c:v>0.82007787634651508</c:v>
                </c:pt>
                <c:pt idx="4578">
                  <c:v>0.82009109543900638</c:v>
                </c:pt>
                <c:pt idx="4579">
                  <c:v>0.8201385954702799</c:v>
                </c:pt>
                <c:pt idx="4580">
                  <c:v>0.82014203065652913</c:v>
                </c:pt>
                <c:pt idx="4581">
                  <c:v>0.82014324097708646</c:v>
                </c:pt>
                <c:pt idx="4582">
                  <c:v>0.82014445129252811</c:v>
                </c:pt>
                <c:pt idx="4583">
                  <c:v>0.82014566160285407</c:v>
                </c:pt>
                <c:pt idx="4584">
                  <c:v>0.82014687190806446</c:v>
                </c:pt>
                <c:pt idx="4585">
                  <c:v>0.82014808220816482</c:v>
                </c:pt>
                <c:pt idx="4586">
                  <c:v>0.82014929250314372</c:v>
                </c:pt>
                <c:pt idx="4587">
                  <c:v>0.82015050279300683</c:v>
                </c:pt>
                <c:pt idx="4588">
                  <c:v>0.82015171307775425</c:v>
                </c:pt>
                <c:pt idx="4589">
                  <c:v>0.82015292335738588</c:v>
                </c:pt>
                <c:pt idx="4590">
                  <c:v>0.820154036518562</c:v>
                </c:pt>
                <c:pt idx="4591">
                  <c:v>0.82015413363190781</c:v>
                </c:pt>
                <c:pt idx="4592">
                  <c:v>0.82015534390130795</c:v>
                </c:pt>
                <c:pt idx="4593">
                  <c:v>0.82015655416559241</c:v>
                </c:pt>
                <c:pt idx="4594">
                  <c:v>0.82015776442476085</c:v>
                </c:pt>
                <c:pt idx="4595">
                  <c:v>0.82015897467881382</c:v>
                </c:pt>
                <c:pt idx="4596">
                  <c:v>0.820160184927751</c:v>
                </c:pt>
                <c:pt idx="4597">
                  <c:v>0.82016139517157849</c:v>
                </c:pt>
                <c:pt idx="4598">
                  <c:v>0.82016260541028396</c:v>
                </c:pt>
                <c:pt idx="4599">
                  <c:v>0.82016381564387375</c:v>
                </c:pt>
                <c:pt idx="4600">
                  <c:v>0.8201710769379873</c:v>
                </c:pt>
                <c:pt idx="4601">
                  <c:v>0.82017228713576662</c:v>
                </c:pt>
                <c:pt idx="4602">
                  <c:v>0.82017349732843003</c:v>
                </c:pt>
                <c:pt idx="4603">
                  <c:v>0.82020152611077513</c:v>
                </c:pt>
                <c:pt idx="4604">
                  <c:v>0.82021693642586446</c:v>
                </c:pt>
                <c:pt idx="4605">
                  <c:v>0.82021696376514241</c:v>
                </c:pt>
                <c:pt idx="4606">
                  <c:v>0.82026444291786116</c:v>
                </c:pt>
                <c:pt idx="4607">
                  <c:v>0.82027987717817707</c:v>
                </c:pt>
                <c:pt idx="4608">
                  <c:v>0.82032734589096279</c:v>
                </c:pt>
                <c:pt idx="4609">
                  <c:v>0.82033798474441411</c:v>
                </c:pt>
                <c:pt idx="4610">
                  <c:v>0.82039023502948805</c:v>
                </c:pt>
                <c:pt idx="4611">
                  <c:v>0.82041916865654851</c:v>
                </c:pt>
                <c:pt idx="4612">
                  <c:v>0.82045311033286517</c:v>
                </c:pt>
                <c:pt idx="4613">
                  <c:v>0.8204543193376983</c:v>
                </c:pt>
                <c:pt idx="4614">
                  <c:v>0.82045552833740842</c:v>
                </c:pt>
                <c:pt idx="4615">
                  <c:v>0.82045673733200797</c:v>
                </c:pt>
                <c:pt idx="4616">
                  <c:v>0.8204579463214845</c:v>
                </c:pt>
                <c:pt idx="4617">
                  <c:v>0.82045915530585045</c:v>
                </c:pt>
                <c:pt idx="4618">
                  <c:v>0.82046036428509961</c:v>
                </c:pt>
                <c:pt idx="4619">
                  <c:v>0.82046157325922597</c:v>
                </c:pt>
                <c:pt idx="4620">
                  <c:v>0.82046278222824165</c:v>
                </c:pt>
                <c:pt idx="4621">
                  <c:v>0.82046399119213431</c:v>
                </c:pt>
                <c:pt idx="4622">
                  <c:v>0.8204652001509164</c:v>
                </c:pt>
                <c:pt idx="4623">
                  <c:v>0.82046640910457558</c:v>
                </c:pt>
                <c:pt idx="4624">
                  <c:v>0.82048203759352412</c:v>
                </c:pt>
                <c:pt idx="4625">
                  <c:v>0.8205292676453726</c:v>
                </c:pt>
                <c:pt idx="4626">
                  <c:v>0.82053047632783538</c:v>
                </c:pt>
                <c:pt idx="4627">
                  <c:v>0.82053168500518714</c:v>
                </c:pt>
                <c:pt idx="4628">
                  <c:v>0.82053289367741589</c:v>
                </c:pt>
                <c:pt idx="4629">
                  <c:v>0.82053410234453361</c:v>
                </c:pt>
                <c:pt idx="4630">
                  <c:v>0.82053531100652821</c:v>
                </c:pt>
                <c:pt idx="4631">
                  <c:v>0.82054489269451059</c:v>
                </c:pt>
                <c:pt idx="4632">
                  <c:v>0.8205981543804497</c:v>
                </c:pt>
                <c:pt idx="4633">
                  <c:v>0.82060773395894027</c:v>
                </c:pt>
                <c:pt idx="4634">
                  <c:v>0.82066098391731745</c:v>
                </c:pt>
                <c:pt idx="4635">
                  <c:v>0.82067056138622918</c:v>
                </c:pt>
                <c:pt idx="4636">
                  <c:v>0.82072379961656683</c:v>
                </c:pt>
                <c:pt idx="4637">
                  <c:v>0.82073337497581267</c:v>
                </c:pt>
                <c:pt idx="4638">
                  <c:v>0.82078660147763494</c:v>
                </c:pt>
                <c:pt idx="4639">
                  <c:v>0.82079617472712862</c:v>
                </c:pt>
                <c:pt idx="4640">
                  <c:v>0.82085896063959762</c:v>
                </c:pt>
                <c:pt idx="4641">
                  <c:v>0.820921732712667</c:v>
                </c:pt>
                <c:pt idx="4642">
                  <c:v>0.82098449094576087</c:v>
                </c:pt>
                <c:pt idx="4643">
                  <c:v>0.8210472353383238</c:v>
                </c:pt>
                <c:pt idx="4644">
                  <c:v>0.82110996588980179</c:v>
                </c:pt>
                <c:pt idx="4645">
                  <c:v>0.82117268259962428</c:v>
                </c:pt>
                <c:pt idx="4646">
                  <c:v>0.82123538546724095</c:v>
                </c:pt>
                <c:pt idx="4647">
                  <c:v>0.82126829732064333</c:v>
                </c:pt>
                <c:pt idx="4648">
                  <c:v>0.82126950286958178</c:v>
                </c:pt>
                <c:pt idx="4649">
                  <c:v>0.82127070841339478</c:v>
                </c:pt>
                <c:pt idx="4650">
                  <c:v>0.8212980744921029</c:v>
                </c:pt>
                <c:pt idx="4651">
                  <c:v>0.82136074967364481</c:v>
                </c:pt>
                <c:pt idx="4652">
                  <c:v>0.82136195482990126</c:v>
                </c:pt>
                <c:pt idx="4653">
                  <c:v>0.8214246159013443</c:v>
                </c:pt>
                <c:pt idx="4654">
                  <c:v>0.82142582078624726</c:v>
                </c:pt>
                <c:pt idx="4655">
                  <c:v>0.8214270256660241</c:v>
                </c:pt>
                <c:pt idx="4656">
                  <c:v>0.82142823054068692</c:v>
                </c:pt>
                <c:pt idx="4657">
                  <c:v>0.82143304998812661</c:v>
                </c:pt>
                <c:pt idx="4658">
                  <c:v>0.82156451484860438</c:v>
                </c:pt>
                <c:pt idx="4659">
                  <c:v>0.82168757599387665</c:v>
                </c:pt>
                <c:pt idx="4660">
                  <c:v>0.82179858867548039</c:v>
                </c:pt>
                <c:pt idx="4661">
                  <c:v>0.82192090491424719</c:v>
                </c:pt>
                <c:pt idx="4662">
                  <c:v>0.82204283965189129</c:v>
                </c:pt>
                <c:pt idx="4663">
                  <c:v>0.82204381106306923</c:v>
                </c:pt>
                <c:pt idx="4664">
                  <c:v>0.82212620808535397</c:v>
                </c:pt>
                <c:pt idx="4665">
                  <c:v>0.82218715722012914</c:v>
                </c:pt>
                <c:pt idx="4666">
                  <c:v>0.8221891608724512</c:v>
                </c:pt>
                <c:pt idx="4667">
                  <c:v>0.8222687640150963</c:v>
                </c:pt>
                <c:pt idx="4668">
                  <c:v>0.82234181978201981</c:v>
                </c:pt>
                <c:pt idx="4669">
                  <c:v>0.822359512041827</c:v>
                </c:pt>
                <c:pt idx="4670">
                  <c:v>0.82247026068882678</c:v>
                </c:pt>
                <c:pt idx="4671">
                  <c:v>0.82254476337159921</c:v>
                </c:pt>
                <c:pt idx="4672">
                  <c:v>0.82262426600215188</c:v>
                </c:pt>
                <c:pt idx="4673">
                  <c:v>0.82271489940398601</c:v>
                </c:pt>
                <c:pt idx="4674">
                  <c:v>0.82342097081621346</c:v>
                </c:pt>
                <c:pt idx="4675">
                  <c:v>0.82494242271812257</c:v>
                </c:pt>
                <c:pt idx="4676">
                  <c:v>0.82646407812747869</c:v>
                </c:pt>
                <c:pt idx="4677">
                  <c:v>0.82672011460183314</c:v>
                </c:pt>
                <c:pt idx="4678">
                  <c:v>0.82694321615693345</c:v>
                </c:pt>
                <c:pt idx="4679">
                  <c:v>0.82708340185597029</c:v>
                </c:pt>
                <c:pt idx="4680">
                  <c:v>0.82714181350183147</c:v>
                </c:pt>
                <c:pt idx="4681">
                  <c:v>0.8273239875639673</c:v>
                </c:pt>
                <c:pt idx="4682">
                  <c:v>0.82738234739201078</c:v>
                </c:pt>
                <c:pt idx="4683">
                  <c:v>0.8274327624459763</c:v>
                </c:pt>
                <c:pt idx="4684">
                  <c:v>0.82749109882893934</c:v>
                </c:pt>
                <c:pt idx="4685">
                  <c:v>0.82763033289881205</c:v>
                </c:pt>
                <c:pt idx="4686">
                  <c:v>0.82773898464828854</c:v>
                </c:pt>
                <c:pt idx="4687">
                  <c:v>0.82797898805950831</c:v>
                </c:pt>
                <c:pt idx="4688">
                  <c:v>0.82856134942097004</c:v>
                </c:pt>
                <c:pt idx="4689">
                  <c:v>0.83166266902581176</c:v>
                </c:pt>
                <c:pt idx="4690">
                  <c:v>0.83179893607205246</c:v>
                </c:pt>
                <c:pt idx="4691">
                  <c:v>0.83182143896801164</c:v>
                </c:pt>
                <c:pt idx="4692">
                  <c:v>0.83190589667262738</c:v>
                </c:pt>
                <c:pt idx="4693">
                  <c:v>0.83192839036003363</c:v>
                </c:pt>
                <c:pt idx="4694">
                  <c:v>0.83203529797407549</c:v>
                </c:pt>
                <c:pt idx="4695">
                  <c:v>0.83214216180869971</c:v>
                </c:pt>
                <c:pt idx="4696">
                  <c:v>0.83216463514089278</c:v>
                </c:pt>
                <c:pt idx="4697">
                  <c:v>0.83218874852806746</c:v>
                </c:pt>
                <c:pt idx="4698">
                  <c:v>0.83227144598513902</c:v>
                </c:pt>
                <c:pt idx="4699">
                  <c:v>0.83240036471369505</c:v>
                </c:pt>
                <c:pt idx="4700">
                  <c:v>0.83242551854528712</c:v>
                </c:pt>
                <c:pt idx="4701">
                  <c:v>0.83244250651179519</c:v>
                </c:pt>
                <c:pt idx="4702">
                  <c:v>0.83247882798798312</c:v>
                </c:pt>
                <c:pt idx="4703">
                  <c:v>0.83254920341416527</c:v>
                </c:pt>
                <c:pt idx="4704">
                  <c:v>0.83257823556550736</c:v>
                </c:pt>
                <c:pt idx="4705">
                  <c:v>0.83263618195391753</c:v>
                </c:pt>
                <c:pt idx="4706">
                  <c:v>0.83266131297633672</c:v>
                </c:pt>
                <c:pt idx="4707">
                  <c:v>0.83276792006435807</c:v>
                </c:pt>
                <c:pt idx="4708">
                  <c:v>0.83278488565487208</c:v>
                </c:pt>
                <c:pt idx="4709">
                  <c:v>0.83333654288961045</c:v>
                </c:pt>
                <c:pt idx="4710">
                  <c:v>0.83515861923301737</c:v>
                </c:pt>
                <c:pt idx="4711">
                  <c:v>0.83545152707702708</c:v>
                </c:pt>
                <c:pt idx="4712">
                  <c:v>0.83623704578972391</c:v>
                </c:pt>
                <c:pt idx="4713">
                  <c:v>0.83665963569441804</c:v>
                </c:pt>
                <c:pt idx="4714">
                  <c:v>0.83679678097701782</c:v>
                </c:pt>
                <c:pt idx="4715">
                  <c:v>0.83679905584294034</c:v>
                </c:pt>
                <c:pt idx="4716">
                  <c:v>0.83685464989491398</c:v>
                </c:pt>
                <c:pt idx="4717">
                  <c:v>0.83694124171420414</c:v>
                </c:pt>
                <c:pt idx="4718">
                  <c:v>0.83749203795911908</c:v>
                </c:pt>
                <c:pt idx="4719">
                  <c:v>0.83772197483001509</c:v>
                </c:pt>
                <c:pt idx="4720">
                  <c:v>0.83922692334639448</c:v>
                </c:pt>
                <c:pt idx="4721">
                  <c:v>0.83968827839289506</c:v>
                </c:pt>
                <c:pt idx="4722">
                  <c:v>0.84084566007213146</c:v>
                </c:pt>
                <c:pt idx="4723">
                  <c:v>0.84090138495094924</c:v>
                </c:pt>
                <c:pt idx="4724">
                  <c:v>0.84142731099138024</c:v>
                </c:pt>
                <c:pt idx="4725">
                  <c:v>0.84144389372416373</c:v>
                </c:pt>
                <c:pt idx="4726">
                  <c:v>0.84144500991013427</c:v>
                </c:pt>
                <c:pt idx="4727">
                  <c:v>0.84144612609095737</c:v>
                </c:pt>
                <c:pt idx="4728">
                  <c:v>0.84144724226662171</c:v>
                </c:pt>
                <c:pt idx="4729">
                  <c:v>0.84144835843713295</c:v>
                </c:pt>
                <c:pt idx="4730">
                  <c:v>0.84150750810014874</c:v>
                </c:pt>
                <c:pt idx="4731">
                  <c:v>0.84150862399239834</c:v>
                </c:pt>
                <c:pt idx="4732">
                  <c:v>0.84150973987948929</c:v>
                </c:pt>
                <c:pt idx="4733">
                  <c:v>0.8415688745212333</c:v>
                </c:pt>
                <c:pt idx="4734">
                  <c:v>0.84156999013006273</c:v>
                </c:pt>
                <c:pt idx="4735">
                  <c:v>0.84157110573373362</c:v>
                </c:pt>
                <c:pt idx="4736">
                  <c:v>0.84160406962009304</c:v>
                </c:pt>
                <c:pt idx="4737">
                  <c:v>0.84160518506630844</c:v>
                </c:pt>
                <c:pt idx="4738">
                  <c:v>0.84160630050737639</c:v>
                </c:pt>
                <c:pt idx="4739">
                  <c:v>0.84160741594328559</c:v>
                </c:pt>
                <c:pt idx="4740">
                  <c:v>0.84160853137404723</c:v>
                </c:pt>
                <c:pt idx="4741">
                  <c:v>0.84160964679965033</c:v>
                </c:pt>
                <c:pt idx="4742">
                  <c:v>0.84161076222010578</c:v>
                </c:pt>
                <c:pt idx="4743">
                  <c:v>0.84161187763540268</c:v>
                </c:pt>
                <c:pt idx="4744">
                  <c:v>0.84161299304555182</c:v>
                </c:pt>
                <c:pt idx="4745">
                  <c:v>0.84161410845054263</c:v>
                </c:pt>
                <c:pt idx="4746">
                  <c:v>0.84161522385038579</c:v>
                </c:pt>
                <c:pt idx="4747">
                  <c:v>0.84161633924507018</c:v>
                </c:pt>
                <c:pt idx="4748">
                  <c:v>0.84161745463460713</c:v>
                </c:pt>
                <c:pt idx="4749">
                  <c:v>0.8416185700189911</c:v>
                </c:pt>
                <c:pt idx="4750">
                  <c:v>0.8416196853982163</c:v>
                </c:pt>
                <c:pt idx="4751">
                  <c:v>0.84162080077229406</c:v>
                </c:pt>
                <c:pt idx="4752">
                  <c:v>0.84162191614121284</c:v>
                </c:pt>
                <c:pt idx="4753">
                  <c:v>0.84162303150498441</c:v>
                </c:pt>
                <c:pt idx="4754">
                  <c:v>0.84162357979615532</c:v>
                </c:pt>
                <c:pt idx="4755">
                  <c:v>0.84162414686359732</c:v>
                </c:pt>
                <c:pt idx="4756">
                  <c:v>0.8416246951522629</c:v>
                </c:pt>
                <c:pt idx="4757">
                  <c:v>0.84162526221706269</c:v>
                </c:pt>
                <c:pt idx="4758">
                  <c:v>0.84162581050321739</c:v>
                </c:pt>
                <c:pt idx="4759">
                  <c:v>0.84162637756536929</c:v>
                </c:pt>
                <c:pt idx="4760">
                  <c:v>0.84162749290852856</c:v>
                </c:pt>
                <c:pt idx="4761">
                  <c:v>0.84162860824652896</c:v>
                </c:pt>
                <c:pt idx="4762">
                  <c:v>0.84162972357938193</c:v>
                </c:pt>
                <c:pt idx="4763">
                  <c:v>0.84163022535421184</c:v>
                </c:pt>
                <c:pt idx="4764">
                  <c:v>0.84163083890707624</c:v>
                </c:pt>
                <c:pt idx="4765">
                  <c:v>0.84163134067962131</c:v>
                </c:pt>
                <c:pt idx="4766">
                  <c:v>0.84163195422962311</c:v>
                </c:pt>
                <c:pt idx="4767">
                  <c:v>0.84163245599987202</c:v>
                </c:pt>
                <c:pt idx="4768">
                  <c:v>0.84163306954701111</c:v>
                </c:pt>
                <c:pt idx="4769">
                  <c:v>0.84163418485925179</c:v>
                </c:pt>
                <c:pt idx="4770">
                  <c:v>0.8416353001663337</c:v>
                </c:pt>
                <c:pt idx="4771">
                  <c:v>0.84163641546826817</c:v>
                </c:pt>
                <c:pt idx="4772">
                  <c:v>0.84163753076504955</c:v>
                </c:pt>
                <c:pt idx="4773">
                  <c:v>0.84163864605667205</c:v>
                </c:pt>
                <c:pt idx="4774">
                  <c:v>0.84163976134314722</c:v>
                </c:pt>
                <c:pt idx="4775">
                  <c:v>0.84164087662446385</c:v>
                </c:pt>
                <c:pt idx="4776">
                  <c:v>0.84164199190063282</c:v>
                </c:pt>
                <c:pt idx="4777">
                  <c:v>0.84164205055517927</c:v>
                </c:pt>
                <c:pt idx="4778">
                  <c:v>0.84164310717164315</c:v>
                </c:pt>
                <c:pt idx="4779">
                  <c:v>0.84164422243750592</c:v>
                </c:pt>
                <c:pt idx="4780">
                  <c:v>0.84164533769821004</c:v>
                </c:pt>
                <c:pt idx="4781">
                  <c:v>0.84164553386795249</c:v>
                </c:pt>
                <c:pt idx="4782">
                  <c:v>0.84164645295376672</c:v>
                </c:pt>
                <c:pt idx="4783">
                  <c:v>0.84164756820416464</c:v>
                </c:pt>
                <c:pt idx="4784">
                  <c:v>0.84164868344941501</c:v>
                </c:pt>
                <c:pt idx="4785">
                  <c:v>0.84164979868950685</c:v>
                </c:pt>
                <c:pt idx="4786">
                  <c:v>0.84165091392445113</c:v>
                </c:pt>
                <c:pt idx="4787">
                  <c:v>0.84165202915423676</c:v>
                </c:pt>
                <c:pt idx="4788">
                  <c:v>0.84165314437887484</c:v>
                </c:pt>
                <c:pt idx="4789">
                  <c:v>0.84165425959835427</c:v>
                </c:pt>
                <c:pt idx="4790">
                  <c:v>0.84165537481268615</c:v>
                </c:pt>
                <c:pt idx="4791">
                  <c:v>0.84165649002186493</c:v>
                </c:pt>
                <c:pt idx="4792">
                  <c:v>0.84165760522588506</c:v>
                </c:pt>
                <c:pt idx="4793">
                  <c:v>0.84165872042475776</c:v>
                </c:pt>
                <c:pt idx="4794">
                  <c:v>0.84165983561847169</c:v>
                </c:pt>
                <c:pt idx="4795">
                  <c:v>0.84165985363152951</c:v>
                </c:pt>
                <c:pt idx="4796">
                  <c:v>0.84166095080703829</c:v>
                </c:pt>
                <c:pt idx="4797">
                  <c:v>0.84166206599044613</c:v>
                </c:pt>
                <c:pt idx="4798">
                  <c:v>0.84166318116870631</c:v>
                </c:pt>
                <c:pt idx="4799">
                  <c:v>0.84166429634180795</c:v>
                </c:pt>
                <c:pt idx="4800">
                  <c:v>0.84166541150976204</c:v>
                </c:pt>
                <c:pt idx="4801">
                  <c:v>0.84166652667255759</c:v>
                </c:pt>
                <c:pt idx="4802">
                  <c:v>0.84166764183020559</c:v>
                </c:pt>
                <c:pt idx="4803">
                  <c:v>0.84166875698269483</c:v>
                </c:pt>
                <c:pt idx="4804">
                  <c:v>0.84166987213003652</c:v>
                </c:pt>
                <c:pt idx="4805">
                  <c:v>0.84167098727221967</c:v>
                </c:pt>
                <c:pt idx="4806">
                  <c:v>0.84167210240925527</c:v>
                </c:pt>
                <c:pt idx="4807">
                  <c:v>0.84167321754113211</c:v>
                </c:pt>
                <c:pt idx="4808">
                  <c:v>0.84167381522837947</c:v>
                </c:pt>
                <c:pt idx="4809">
                  <c:v>0.84167433266786151</c:v>
                </c:pt>
                <c:pt idx="4810">
                  <c:v>0.84167544778943781</c:v>
                </c:pt>
                <c:pt idx="4811">
                  <c:v>0.84167656290585557</c:v>
                </c:pt>
                <c:pt idx="4812">
                  <c:v>0.84167767801712579</c:v>
                </c:pt>
                <c:pt idx="4813">
                  <c:v>0.84167879312323723</c:v>
                </c:pt>
                <c:pt idx="4814">
                  <c:v>0.84167990822420125</c:v>
                </c:pt>
                <c:pt idx="4815">
                  <c:v>0.84168102332000649</c:v>
                </c:pt>
                <c:pt idx="4816">
                  <c:v>0.84168146138781386</c:v>
                </c:pt>
                <c:pt idx="4817">
                  <c:v>0.8416821384106643</c:v>
                </c:pt>
                <c:pt idx="4818">
                  <c:v>0.84168257647644174</c:v>
                </c:pt>
                <c:pt idx="4819">
                  <c:v>0.84168325349616346</c:v>
                </c:pt>
                <c:pt idx="4820">
                  <c:v>0.84168369155992206</c:v>
                </c:pt>
                <c:pt idx="4821">
                  <c:v>0.84168380165189249</c:v>
                </c:pt>
                <c:pt idx="4822">
                  <c:v>0.84168436857651507</c:v>
                </c:pt>
                <c:pt idx="4823">
                  <c:v>0.84168480663824363</c:v>
                </c:pt>
                <c:pt idx="4824">
                  <c:v>0.84168548365170803</c:v>
                </c:pt>
                <c:pt idx="4825">
                  <c:v>0.84168575202279916</c:v>
                </c:pt>
                <c:pt idx="4826">
                  <c:v>0.84168592171141787</c:v>
                </c:pt>
                <c:pt idx="4827">
                  <c:v>0.84168659872175344</c:v>
                </c:pt>
                <c:pt idx="4828">
                  <c:v>0.84168703677943335</c:v>
                </c:pt>
                <c:pt idx="4829">
                  <c:v>0.84168771378664031</c:v>
                </c:pt>
                <c:pt idx="4830">
                  <c:v>0.84168994390096019</c:v>
                </c:pt>
                <c:pt idx="4831">
                  <c:v>0.8416910589503932</c:v>
                </c:pt>
                <c:pt idx="4832">
                  <c:v>0.84169267564107675</c:v>
                </c:pt>
                <c:pt idx="4833">
                  <c:v>0.84169379067791317</c:v>
                </c:pt>
                <c:pt idx="4834">
                  <c:v>0.84169490570959093</c:v>
                </c:pt>
                <c:pt idx="4835">
                  <c:v>0.84169602073611571</c:v>
                </c:pt>
                <c:pt idx="4836">
                  <c:v>0.84169713575748728</c:v>
                </c:pt>
                <c:pt idx="4837">
                  <c:v>0.84169825077370597</c:v>
                </c:pt>
                <c:pt idx="4838">
                  <c:v>0.84169936578477689</c:v>
                </c:pt>
                <c:pt idx="4839">
                  <c:v>0.84170048079068938</c:v>
                </c:pt>
                <c:pt idx="4840">
                  <c:v>0.84170159579144865</c:v>
                </c:pt>
                <c:pt idx="4841">
                  <c:v>0.84170271078705494</c:v>
                </c:pt>
                <c:pt idx="4842">
                  <c:v>0.84170382577750791</c:v>
                </c:pt>
                <c:pt idx="4843">
                  <c:v>0.84170494076280811</c:v>
                </c:pt>
                <c:pt idx="4844">
                  <c:v>0.84170605574296065</c:v>
                </c:pt>
                <c:pt idx="4845">
                  <c:v>0.84170717071795453</c:v>
                </c:pt>
                <c:pt idx="4846">
                  <c:v>0.84170828568779521</c:v>
                </c:pt>
                <c:pt idx="4847">
                  <c:v>0.8417094006524829</c:v>
                </c:pt>
                <c:pt idx="4848">
                  <c:v>0.8417105156120176</c:v>
                </c:pt>
                <c:pt idx="4849">
                  <c:v>0.84171163056640474</c:v>
                </c:pt>
                <c:pt idx="4850">
                  <c:v>0.84171274551563313</c:v>
                </c:pt>
                <c:pt idx="4851">
                  <c:v>0.84171337686721293</c:v>
                </c:pt>
                <c:pt idx="4852">
                  <c:v>0.84171386045970842</c:v>
                </c:pt>
                <c:pt idx="4853">
                  <c:v>0.84171449180834801</c:v>
                </c:pt>
                <c:pt idx="4854">
                  <c:v>0.84171497539863072</c:v>
                </c:pt>
                <c:pt idx="4855">
                  <c:v>0.84171560674432444</c:v>
                </c:pt>
                <c:pt idx="4856">
                  <c:v>0.84171609033240002</c:v>
                </c:pt>
                <c:pt idx="4857">
                  <c:v>0.84171720526102156</c:v>
                </c:pt>
                <c:pt idx="4858">
                  <c:v>0.84171832018448467</c:v>
                </c:pt>
                <c:pt idx="4859">
                  <c:v>0.84171943510279457</c:v>
                </c:pt>
                <c:pt idx="4860">
                  <c:v>0.84171953108623332</c:v>
                </c:pt>
                <c:pt idx="4861">
                  <c:v>0.84172055001595147</c:v>
                </c:pt>
                <c:pt idx="4862">
                  <c:v>0.84172166492395517</c:v>
                </c:pt>
                <c:pt idx="4863">
                  <c:v>0.84172388759094174</c:v>
                </c:pt>
                <c:pt idx="4864">
                  <c:v>0.84172500248351922</c:v>
                </c:pt>
                <c:pt idx="4865">
                  <c:v>0.84172611737094361</c:v>
                </c:pt>
                <c:pt idx="4866">
                  <c:v>0.84172723225321489</c:v>
                </c:pt>
                <c:pt idx="4867">
                  <c:v>0.84172834713033862</c:v>
                </c:pt>
                <c:pt idx="4868">
                  <c:v>0.84172946200230392</c:v>
                </c:pt>
                <c:pt idx="4869">
                  <c:v>0.84174177886662549</c:v>
                </c:pt>
                <c:pt idx="4870">
                  <c:v>0.84174289367650568</c:v>
                </c:pt>
                <c:pt idx="4871">
                  <c:v>0.84174612801164261</c:v>
                </c:pt>
                <c:pt idx="4872">
                  <c:v>0.84174724280139701</c:v>
                </c:pt>
                <c:pt idx="4873">
                  <c:v>0.84174947236544118</c:v>
                </c:pt>
                <c:pt idx="4874">
                  <c:v>0.84175058713973083</c:v>
                </c:pt>
                <c:pt idx="4875">
                  <c:v>0.84175170190887294</c:v>
                </c:pt>
                <c:pt idx="4876">
                  <c:v>0.84175281667285629</c:v>
                </c:pt>
                <c:pt idx="4877">
                  <c:v>0.84175504618536956</c:v>
                </c:pt>
                <c:pt idx="4878">
                  <c:v>0.84175616093389949</c:v>
                </c:pt>
                <c:pt idx="4879">
                  <c:v>0.84175727567727054</c:v>
                </c:pt>
                <c:pt idx="4880">
                  <c:v>0.84175801111503079</c:v>
                </c:pt>
                <c:pt idx="4881">
                  <c:v>0.84175950514855924</c:v>
                </c:pt>
                <c:pt idx="4882">
                  <c:v>0.84176061987647666</c:v>
                </c:pt>
                <c:pt idx="4883">
                  <c:v>0.84176173459924097</c:v>
                </c:pt>
                <c:pt idx="4884">
                  <c:v>0.84176284931684675</c:v>
                </c:pt>
                <c:pt idx="4885">
                  <c:v>0.84176396402930487</c:v>
                </c:pt>
                <c:pt idx="4886">
                  <c:v>0.84176507873660444</c:v>
                </c:pt>
                <c:pt idx="4887">
                  <c:v>0.84176619343875669</c:v>
                </c:pt>
                <c:pt idx="4888">
                  <c:v>0.84176730813574996</c:v>
                </c:pt>
                <c:pt idx="4889">
                  <c:v>0.8417684228275959</c:v>
                </c:pt>
                <c:pt idx="4890">
                  <c:v>0.84176953751428307</c:v>
                </c:pt>
                <c:pt idx="4891">
                  <c:v>0.84177065219582281</c:v>
                </c:pt>
                <c:pt idx="4892">
                  <c:v>0.8417717668722039</c:v>
                </c:pt>
                <c:pt idx="4893">
                  <c:v>0.84177288154343743</c:v>
                </c:pt>
                <c:pt idx="4894">
                  <c:v>0.84177399620951232</c:v>
                </c:pt>
                <c:pt idx="4895">
                  <c:v>0.84177511087043988</c:v>
                </c:pt>
                <c:pt idx="4896">
                  <c:v>0.84177622552620857</c:v>
                </c:pt>
                <c:pt idx="4897">
                  <c:v>0.84177734017682981</c:v>
                </c:pt>
                <c:pt idx="4898">
                  <c:v>0.84177845482229785</c:v>
                </c:pt>
                <c:pt idx="4899">
                  <c:v>0.84177956946260735</c:v>
                </c:pt>
                <c:pt idx="4900">
                  <c:v>0.84177963303920733</c:v>
                </c:pt>
                <c:pt idx="4901">
                  <c:v>0.8417806840977694</c:v>
                </c:pt>
                <c:pt idx="4902">
                  <c:v>0.84178074767409772</c:v>
                </c:pt>
                <c:pt idx="4903">
                  <c:v>0.84178179872777281</c:v>
                </c:pt>
                <c:pt idx="4904">
                  <c:v>0.84178186230383512</c:v>
                </c:pt>
                <c:pt idx="4905">
                  <c:v>0.84178291335262867</c:v>
                </c:pt>
                <c:pt idx="4906">
                  <c:v>0.84178297692841908</c:v>
                </c:pt>
                <c:pt idx="4907">
                  <c:v>0.84178402797232588</c:v>
                </c:pt>
                <c:pt idx="4908">
                  <c:v>0.84178409154785039</c:v>
                </c:pt>
                <c:pt idx="4909">
                  <c:v>0.84178514258687565</c:v>
                </c:pt>
                <c:pt idx="4910">
                  <c:v>0.84178520616213404</c:v>
                </c:pt>
                <c:pt idx="4911">
                  <c:v>0.84178625719626654</c:v>
                </c:pt>
                <c:pt idx="4912">
                  <c:v>0.84178632077125903</c:v>
                </c:pt>
                <c:pt idx="4913">
                  <c:v>0.84178737180051</c:v>
                </c:pt>
                <c:pt idx="4914">
                  <c:v>0.84178743537523082</c:v>
                </c:pt>
                <c:pt idx="4915">
                  <c:v>0.84178848639959492</c:v>
                </c:pt>
                <c:pt idx="4916">
                  <c:v>0.84178854997404962</c:v>
                </c:pt>
                <c:pt idx="4917">
                  <c:v>0.84178960099353228</c:v>
                </c:pt>
                <c:pt idx="4918">
                  <c:v>0.84178966456771542</c:v>
                </c:pt>
                <c:pt idx="4919">
                  <c:v>0.841790715582311</c:v>
                </c:pt>
                <c:pt idx="4920">
                  <c:v>0.84179077915623357</c:v>
                </c:pt>
                <c:pt idx="4921">
                  <c:v>0.84179183016594217</c:v>
                </c:pt>
                <c:pt idx="4922">
                  <c:v>0.84179189373959318</c:v>
                </c:pt>
                <c:pt idx="4923">
                  <c:v>0.8417929447444148</c:v>
                </c:pt>
                <c:pt idx="4924">
                  <c:v>0.84179300831779968</c:v>
                </c:pt>
                <c:pt idx="4925">
                  <c:v>0.84179405931773976</c:v>
                </c:pt>
                <c:pt idx="4926">
                  <c:v>0.84179412289085309</c:v>
                </c:pt>
                <c:pt idx="4927">
                  <c:v>0.84179517388590619</c:v>
                </c:pt>
                <c:pt idx="4928">
                  <c:v>0.8417952374587534</c:v>
                </c:pt>
                <c:pt idx="4929">
                  <c:v>0.84179628844892496</c:v>
                </c:pt>
                <c:pt idx="4930">
                  <c:v>0.8417963520215006</c:v>
                </c:pt>
                <c:pt idx="4931">
                  <c:v>0.84179740300679073</c:v>
                </c:pt>
                <c:pt idx="4932">
                  <c:v>0.84179851755949797</c:v>
                </c:pt>
                <c:pt idx="4933">
                  <c:v>0.84179963210705766</c:v>
                </c:pt>
                <c:pt idx="4934">
                  <c:v>0.8418007466494587</c:v>
                </c:pt>
                <c:pt idx="4935">
                  <c:v>0.84180085668933513</c:v>
                </c:pt>
                <c:pt idx="4936">
                  <c:v>0.84180186118671219</c:v>
                </c:pt>
                <c:pt idx="4937">
                  <c:v>0.84180280611385383</c:v>
                </c:pt>
                <c:pt idx="4938">
                  <c:v>0.84180297571880702</c:v>
                </c:pt>
                <c:pt idx="4939">
                  <c:v>0.84180409024575431</c:v>
                </c:pt>
                <c:pt idx="4940">
                  <c:v>0.84180520476754295</c:v>
                </c:pt>
                <c:pt idx="4941">
                  <c:v>0.84180631928418415</c:v>
                </c:pt>
                <c:pt idx="4942">
                  <c:v>0.84180743379566658</c:v>
                </c:pt>
                <c:pt idx="4943">
                  <c:v>0.84180854830200169</c:v>
                </c:pt>
                <c:pt idx="4944">
                  <c:v>0.84180966280317815</c:v>
                </c:pt>
                <c:pt idx="4945">
                  <c:v>0.84181077729920695</c:v>
                </c:pt>
                <c:pt idx="4946">
                  <c:v>0.8418118917900772</c:v>
                </c:pt>
                <c:pt idx="4947">
                  <c:v>0.8418130062757998</c:v>
                </c:pt>
                <c:pt idx="4948">
                  <c:v>0.84181412075636386</c:v>
                </c:pt>
                <c:pt idx="4949">
                  <c:v>0.84181523523178048</c:v>
                </c:pt>
                <c:pt idx="4950">
                  <c:v>0.84181597049404955</c:v>
                </c:pt>
                <c:pt idx="4951">
                  <c:v>0.84181634970204389</c:v>
                </c:pt>
                <c:pt idx="4952">
                  <c:v>0.84181746416714875</c:v>
                </c:pt>
                <c:pt idx="4953">
                  <c:v>0.84181857862710607</c:v>
                </c:pt>
                <c:pt idx="4954">
                  <c:v>0.84181969308190474</c:v>
                </c:pt>
                <c:pt idx="4955">
                  <c:v>0.84182208148499016</c:v>
                </c:pt>
                <c:pt idx="4956">
                  <c:v>0.84182415084957973</c:v>
                </c:pt>
                <c:pt idx="4957">
                  <c:v>0.84182526527861867</c:v>
                </c:pt>
                <c:pt idx="4958">
                  <c:v>0.84182637970249885</c:v>
                </c:pt>
                <c:pt idx="4959">
                  <c:v>0.84182749412123148</c:v>
                </c:pt>
                <c:pt idx="4960">
                  <c:v>0.84182860853480568</c:v>
                </c:pt>
                <c:pt idx="4961">
                  <c:v>0.84182972294323211</c:v>
                </c:pt>
                <c:pt idx="4962">
                  <c:v>0.84184622566333933</c:v>
                </c:pt>
                <c:pt idx="4963">
                  <c:v>0.84185060874698558</c:v>
                </c:pt>
                <c:pt idx="4964">
                  <c:v>0.84185880576824457</c:v>
                </c:pt>
                <c:pt idx="4965">
                  <c:v>0.84186075472407096</c:v>
                </c:pt>
                <c:pt idx="4966">
                  <c:v>0.84186298323850561</c:v>
                </c:pt>
                <c:pt idx="4967">
                  <c:v>0.84187391593914596</c:v>
                </c:pt>
                <c:pt idx="4968">
                  <c:v>0.84190416383351852</c:v>
                </c:pt>
                <c:pt idx="4969">
                  <c:v>0.84190527789251446</c:v>
                </c:pt>
                <c:pt idx="4970">
                  <c:v>0.84191068099834154</c:v>
                </c:pt>
                <c:pt idx="4971">
                  <c:v>0.84191621025614016</c:v>
                </c:pt>
                <c:pt idx="4972">
                  <c:v>0.84192203136042498</c:v>
                </c:pt>
                <c:pt idx="4973">
                  <c:v>0.84192314533679991</c:v>
                </c:pt>
                <c:pt idx="4974">
                  <c:v>0.8419241928388792</c:v>
                </c:pt>
                <c:pt idx="4975">
                  <c:v>0.84193184745033389</c:v>
                </c:pt>
                <c:pt idx="4976">
                  <c:v>0.84193795550261974</c:v>
                </c:pt>
                <c:pt idx="4977">
                  <c:v>0.84194476882105407</c:v>
                </c:pt>
                <c:pt idx="4978">
                  <c:v>0.84196431564671714</c:v>
                </c:pt>
                <c:pt idx="4979">
                  <c:v>0.84198217871063907</c:v>
                </c:pt>
                <c:pt idx="4980">
                  <c:v>0.84198433964916608</c:v>
                </c:pt>
                <c:pt idx="4981">
                  <c:v>0.84198976502762879</c:v>
                </c:pt>
                <c:pt idx="4982">
                  <c:v>0.8420026832900056</c:v>
                </c:pt>
                <c:pt idx="4983">
                  <c:v>0.84202222541319294</c:v>
                </c:pt>
                <c:pt idx="4984">
                  <c:v>0.84202333892596437</c:v>
                </c:pt>
                <c:pt idx="4985">
                  <c:v>0.84204231103452021</c:v>
                </c:pt>
                <c:pt idx="4986">
                  <c:v>0.84204335801812202</c:v>
                </c:pt>
                <c:pt idx="4987">
                  <c:v>0.84204447143312622</c:v>
                </c:pt>
                <c:pt idx="4988">
                  <c:v>0.8420461565049604</c:v>
                </c:pt>
                <c:pt idx="4989">
                  <c:v>0.84204766867104786</c:v>
                </c:pt>
                <c:pt idx="4990">
                  <c:v>0.84205054159191794</c:v>
                </c:pt>
                <c:pt idx="4991">
                  <c:v>0.84205165497364176</c:v>
                </c:pt>
                <c:pt idx="4992">
                  <c:v>0.84206058382507942</c:v>
                </c:pt>
                <c:pt idx="4993">
                  <c:v>0.84210020203348201</c:v>
                </c:pt>
                <c:pt idx="4994">
                  <c:v>0.8421055583806093</c:v>
                </c:pt>
                <c:pt idx="4995">
                  <c:v>0.84210954372382196</c:v>
                </c:pt>
                <c:pt idx="4996">
                  <c:v>0.84211847042630616</c:v>
                </c:pt>
                <c:pt idx="4997">
                  <c:v>0.84213911612141568</c:v>
                </c:pt>
                <c:pt idx="4998">
                  <c:v>0.84214022909311681</c:v>
                </c:pt>
                <c:pt idx="4999">
                  <c:v>0.84214134205967039</c:v>
                </c:pt>
                <c:pt idx="5000">
                  <c:v>0.84214175187936569</c:v>
                </c:pt>
                <c:pt idx="5001">
                  <c:v>0.84214557390147204</c:v>
                </c:pt>
                <c:pt idx="5002">
                  <c:v>0.84215807909859908</c:v>
                </c:pt>
                <c:pt idx="5003">
                  <c:v>0.84215892414037596</c:v>
                </c:pt>
                <c:pt idx="5004">
                  <c:v>0.84216003702036268</c:v>
                </c:pt>
                <c:pt idx="5005">
                  <c:v>0.84216343415633366</c:v>
                </c:pt>
                <c:pt idx="5006">
                  <c:v>0.8421763430936946</c:v>
                </c:pt>
                <c:pt idx="5007">
                  <c:v>0.84219788984810751</c:v>
                </c:pt>
                <c:pt idx="5008">
                  <c:v>0.84219961894175643</c:v>
                </c:pt>
                <c:pt idx="5009">
                  <c:v>0.84220344004366143</c:v>
                </c:pt>
                <c:pt idx="5010">
                  <c:v>0.84220345329433022</c:v>
                </c:pt>
                <c:pt idx="5011">
                  <c:v>0.84220619130010621</c:v>
                </c:pt>
                <c:pt idx="5012">
                  <c:v>0.84220790395855161</c:v>
                </c:pt>
                <c:pt idx="5013">
                  <c:v>0.84221594222990437</c:v>
                </c:pt>
                <c:pt idx="5014">
                  <c:v>0.84222129599824835</c:v>
                </c:pt>
                <c:pt idx="5015">
                  <c:v>0.84222250062267756</c:v>
                </c:pt>
                <c:pt idx="5016">
                  <c:v>0.84222527942270276</c:v>
                </c:pt>
                <c:pt idx="5017">
                  <c:v>0.84222639199540461</c:v>
                </c:pt>
                <c:pt idx="5018">
                  <c:v>0.84222750456294793</c:v>
                </c:pt>
                <c:pt idx="5019">
                  <c:v>0.84223420182727304</c:v>
                </c:pt>
                <c:pt idx="5020">
                  <c:v>0.84224732627489773</c:v>
                </c:pt>
                <c:pt idx="5021">
                  <c:v>0.8422570624479937</c:v>
                </c:pt>
                <c:pt idx="5022">
                  <c:v>0.84225747207035206</c:v>
                </c:pt>
                <c:pt idx="5023">
                  <c:v>0.84225817487347343</c:v>
                </c:pt>
                <c:pt idx="5024">
                  <c:v>0.8422592872938055</c:v>
                </c:pt>
                <c:pt idx="5025">
                  <c:v>0.84226129225205737</c:v>
                </c:pt>
                <c:pt idx="5026">
                  <c:v>0.84227379142740988</c:v>
                </c:pt>
                <c:pt idx="5027">
                  <c:v>0.84227490377542213</c:v>
                </c:pt>
                <c:pt idx="5028">
                  <c:v>0.8422760161182814</c:v>
                </c:pt>
                <c:pt idx="5029">
                  <c:v>0.84227914390636549</c:v>
                </c:pt>
                <c:pt idx="5030">
                  <c:v>0.84228368517812968</c:v>
                </c:pt>
                <c:pt idx="5031">
                  <c:v>0.84228435479745523</c:v>
                </c:pt>
                <c:pt idx="5032">
                  <c:v>0.8422853509757795</c:v>
                </c:pt>
                <c:pt idx="5033">
                  <c:v>0.84228546709653107</c:v>
                </c:pt>
                <c:pt idx="5034">
                  <c:v>0.84229204662707025</c:v>
                </c:pt>
                <c:pt idx="5035">
                  <c:v>0.84230630493937708</c:v>
                </c:pt>
                <c:pt idx="5036">
                  <c:v>0.84231531126516568</c:v>
                </c:pt>
                <c:pt idx="5037">
                  <c:v>0.84231913052667273</c:v>
                </c:pt>
                <c:pt idx="5038">
                  <c:v>0.84233697788071582</c:v>
                </c:pt>
                <c:pt idx="5039">
                  <c:v>0.84234318345484149</c:v>
                </c:pt>
                <c:pt idx="5040">
                  <c:v>0.84234429548131762</c:v>
                </c:pt>
                <c:pt idx="5041">
                  <c:v>0.84234485414569793</c:v>
                </c:pt>
                <c:pt idx="5042">
                  <c:v>0.84234540750264653</c:v>
                </c:pt>
                <c:pt idx="5043">
                  <c:v>0.8423498774931012</c:v>
                </c:pt>
                <c:pt idx="5044">
                  <c:v>0.84236203410350186</c:v>
                </c:pt>
                <c:pt idx="5045">
                  <c:v>0.84236413237033347</c:v>
                </c:pt>
                <c:pt idx="5046">
                  <c:v>0.8423652442997307</c:v>
                </c:pt>
                <c:pt idx="5047">
                  <c:v>0.84237313652623436</c:v>
                </c:pt>
                <c:pt idx="5048">
                  <c:v>0.84237495087519154</c:v>
                </c:pt>
                <c:pt idx="5049">
                  <c:v>0.84237604908880281</c:v>
                </c:pt>
                <c:pt idx="5050">
                  <c:v>0.84237716096300663</c:v>
                </c:pt>
                <c:pt idx="5051">
                  <c:v>0.84237827283205191</c:v>
                </c:pt>
                <c:pt idx="5052">
                  <c:v>0.84237938469594431</c:v>
                </c:pt>
                <c:pt idx="5053">
                  <c:v>0.8423804965546835</c:v>
                </c:pt>
                <c:pt idx="5054">
                  <c:v>0.84239479792132588</c:v>
                </c:pt>
                <c:pt idx="5055">
                  <c:v>0.84240274150454242</c:v>
                </c:pt>
                <c:pt idx="5056">
                  <c:v>0.84240322551205871</c:v>
                </c:pt>
                <c:pt idx="5057">
                  <c:v>0.84240769442539776</c:v>
                </c:pt>
                <c:pt idx="5058">
                  <c:v>0.84242305752900393</c:v>
                </c:pt>
                <c:pt idx="5059">
                  <c:v>0.84243094785357475</c:v>
                </c:pt>
                <c:pt idx="5060">
                  <c:v>0.84243476527469097</c:v>
                </c:pt>
                <c:pt idx="5061">
                  <c:v>0.84245260402822386</c:v>
                </c:pt>
                <c:pt idx="5062">
                  <c:v>0.84245809769077074</c:v>
                </c:pt>
                <c:pt idx="5063">
                  <c:v>0.84246102958776869</c:v>
                </c:pt>
                <c:pt idx="5064">
                  <c:v>0.84246549742399468</c:v>
                </c:pt>
                <c:pt idx="5065">
                  <c:v>0.84248085682457396</c:v>
                </c:pt>
                <c:pt idx="5066">
                  <c:v>0.84248196821291232</c:v>
                </c:pt>
                <c:pt idx="5067">
                  <c:v>0.8424887452472215</c:v>
                </c:pt>
                <c:pt idx="5068">
                  <c:v>0.84249256174814535</c:v>
                </c:pt>
                <c:pt idx="5069">
                  <c:v>0.84249610172821976</c:v>
                </c:pt>
                <c:pt idx="5070">
                  <c:v>0.84249721304589498</c:v>
                </c:pt>
                <c:pt idx="5071">
                  <c:v>0.84250606812322482</c:v>
                </c:pt>
                <c:pt idx="5072">
                  <c:v>0.84251039620143975</c:v>
                </c:pt>
                <c:pt idx="5073">
                  <c:v>0.84251312406130308</c:v>
                </c:pt>
                <c:pt idx="5074">
                  <c:v>0.84251588853961723</c:v>
                </c:pt>
                <c:pt idx="5075">
                  <c:v>0.84251881972979548</c:v>
                </c:pt>
                <c:pt idx="5076">
                  <c:v>0.84252328648891039</c:v>
                </c:pt>
                <c:pt idx="5077">
                  <c:v>0.84253975330686048</c:v>
                </c:pt>
                <c:pt idx="5078">
                  <c:v>0.84254652870721114</c:v>
                </c:pt>
                <c:pt idx="5079">
                  <c:v>0.84255034428793896</c:v>
                </c:pt>
                <c:pt idx="5080">
                  <c:v>0.84256384740640167</c:v>
                </c:pt>
                <c:pt idx="5081">
                  <c:v>0.84256817444100474</c:v>
                </c:pt>
                <c:pt idx="5082">
                  <c:v>0.84257090164310089</c:v>
                </c:pt>
                <c:pt idx="5083">
                  <c:v>0.84257366545481027</c:v>
                </c:pt>
                <c:pt idx="5084">
                  <c:v>0.84257604311463652</c:v>
                </c:pt>
                <c:pt idx="5085">
                  <c:v>0.84257659593818168</c:v>
                </c:pt>
                <c:pt idx="5086">
                  <c:v>0.84258106162018276</c:v>
                </c:pt>
                <c:pt idx="5087">
                  <c:v>0.84258217254385159</c:v>
                </c:pt>
                <c:pt idx="5088">
                  <c:v>0.84259752446717429</c:v>
                </c:pt>
                <c:pt idx="5089">
                  <c:v>0.84259863531445078</c:v>
                </c:pt>
                <c:pt idx="5090">
                  <c:v>0.84260429823356486</c:v>
                </c:pt>
                <c:pt idx="5091">
                  <c:v>0.84260811289411008</c:v>
                </c:pt>
                <c:pt idx="5092">
                  <c:v>0.84261276194888945</c:v>
                </c:pt>
                <c:pt idx="5093">
                  <c:v>0.84261387272550292</c:v>
                </c:pt>
                <c:pt idx="5094">
                  <c:v>0.8426216127559637</c:v>
                </c:pt>
                <c:pt idx="5095">
                  <c:v>0.84262593874695202</c:v>
                </c:pt>
                <c:pt idx="5096">
                  <c:v>0.84263142843638905</c:v>
                </c:pt>
                <c:pt idx="5097">
                  <c:v>0.84263435821294952</c:v>
                </c:pt>
                <c:pt idx="5098">
                  <c:v>0.84263993347355981</c:v>
                </c:pt>
                <c:pt idx="5099">
                  <c:v>0.84265639227321087</c:v>
                </c:pt>
                <c:pt idx="5100">
                  <c:v>0.84266205382632231</c:v>
                </c:pt>
                <c:pt idx="5101">
                  <c:v>0.84266586756668149</c:v>
                </c:pt>
                <c:pt idx="5102">
                  <c:v>0.84267936417193434</c:v>
                </c:pt>
                <c:pt idx="5103">
                  <c:v>0.84268368911931602</c:v>
                </c:pt>
                <c:pt idx="5104">
                  <c:v>0.84268641500588259</c:v>
                </c:pt>
                <c:pt idx="5105">
                  <c:v>0.8426891774843932</c:v>
                </c:pt>
                <c:pt idx="5106">
                  <c:v>0.84269768046969373</c:v>
                </c:pt>
                <c:pt idx="5107">
                  <c:v>0.84271413529841199</c:v>
                </c:pt>
                <c:pt idx="5108">
                  <c:v>0.84271524560462363</c:v>
                </c:pt>
                <c:pt idx="5109">
                  <c:v>0.84271635590568794</c:v>
                </c:pt>
                <c:pt idx="5110">
                  <c:v>0.84271979548552445</c:v>
                </c:pt>
                <c:pt idx="5111">
                  <c:v>0.84272360830570037</c:v>
                </c:pt>
                <c:pt idx="5112">
                  <c:v>0.84272936535822807</c:v>
                </c:pt>
                <c:pt idx="5113">
                  <c:v>0.84273047559378278</c:v>
                </c:pt>
                <c:pt idx="5114">
                  <c:v>0.84273710165436089</c:v>
                </c:pt>
                <c:pt idx="5115">
                  <c:v>0.84274142555813325</c:v>
                </c:pt>
                <c:pt idx="5116">
                  <c:v>0.84274415078693732</c:v>
                </c:pt>
                <c:pt idx="5117">
                  <c:v>0.84274691259884871</c:v>
                </c:pt>
                <c:pt idx="5118">
                  <c:v>0.84274984096179317</c:v>
                </c:pt>
                <c:pt idx="5119">
                  <c:v>0.84275541353229499</c:v>
                </c:pt>
                <c:pt idx="5120">
                  <c:v>0.84275652364694631</c:v>
                </c:pt>
                <c:pt idx="5121">
                  <c:v>0.8427740844614523</c:v>
                </c:pt>
                <c:pt idx="5122">
                  <c:v>0.84277752321119759</c:v>
                </c:pt>
                <c:pt idx="5123">
                  <c:v>0.84278133511119235</c:v>
                </c:pt>
                <c:pt idx="5124">
                  <c:v>0.84279482520326976</c:v>
                </c:pt>
                <c:pt idx="5125">
                  <c:v>0.84279914806344114</c:v>
                </c:pt>
                <c:pt idx="5126">
                  <c:v>0.84280187263448503</c:v>
                </c:pt>
                <c:pt idx="5127">
                  <c:v>0.84280463377979853</c:v>
                </c:pt>
                <c:pt idx="5128">
                  <c:v>0.84280756143593794</c:v>
                </c:pt>
                <c:pt idx="5129">
                  <c:v>0.842814242508091</c:v>
                </c:pt>
                <c:pt idx="5130">
                  <c:v>0.84283179908372963</c:v>
                </c:pt>
                <c:pt idx="5131">
                  <c:v>0.84283290884373763</c:v>
                </c:pt>
                <c:pt idx="5132">
                  <c:v>0.84283401859859275</c:v>
                </c:pt>
                <c:pt idx="5133">
                  <c:v>0.84283523700339158</c:v>
                </c:pt>
                <c:pt idx="5134">
                  <c:v>0.84283904798320264</c:v>
                </c:pt>
                <c:pt idx="5135">
                  <c:v>0.8428459119565378</c:v>
                </c:pt>
                <c:pt idx="5136">
                  <c:v>0.84285003722178953</c:v>
                </c:pt>
                <c:pt idx="5137">
                  <c:v>0.84285253481870592</c:v>
                </c:pt>
                <c:pt idx="5138">
                  <c:v>0.84285685663527932</c:v>
                </c:pt>
                <c:pt idx="5139">
                  <c:v>0.84285958054856458</c:v>
                </c:pt>
                <c:pt idx="5140">
                  <c:v>0.84286234102728819</c:v>
                </c:pt>
                <c:pt idx="5141">
                  <c:v>0.84286526797661876</c:v>
                </c:pt>
                <c:pt idx="5142">
                  <c:v>0.84287194743578187</c:v>
                </c:pt>
                <c:pt idx="5143">
                  <c:v>0.8428891033573962</c:v>
                </c:pt>
                <c:pt idx="5144">
                  <c:v>0.84289171875152236</c:v>
                </c:pt>
                <c:pt idx="5145">
                  <c:v>0.84289293686213573</c:v>
                </c:pt>
                <c:pt idx="5146">
                  <c:v>0.84289674692177663</c:v>
                </c:pt>
                <c:pt idx="5147">
                  <c:v>0.84290360923773722</c:v>
                </c:pt>
                <c:pt idx="5148">
                  <c:v>0.84291023050071567</c:v>
                </c:pt>
                <c:pt idx="5149">
                  <c:v>0.84291455127369419</c:v>
                </c:pt>
                <c:pt idx="5150">
                  <c:v>0.84291727452921761</c:v>
                </c:pt>
                <c:pt idx="5151">
                  <c:v>0.84291954746869502</c:v>
                </c:pt>
                <c:pt idx="5152">
                  <c:v>0.84292003434134721</c:v>
                </c:pt>
                <c:pt idx="5153">
                  <c:v>0.84292296058388261</c:v>
                </c:pt>
                <c:pt idx="5154">
                  <c:v>0.84292963843004953</c:v>
                </c:pt>
                <c:pt idx="5155">
                  <c:v>0.84293074773569554</c:v>
                </c:pt>
                <c:pt idx="5156">
                  <c:v>0.84294226049054677</c:v>
                </c:pt>
                <c:pt idx="5157">
                  <c:v>0.84294940497104864</c:v>
                </c:pt>
                <c:pt idx="5158">
                  <c:v>0.84295062278747757</c:v>
                </c:pt>
                <c:pt idx="5159">
                  <c:v>0.84295443192694564</c:v>
                </c:pt>
                <c:pt idx="5160">
                  <c:v>0.8429612925855422</c:v>
                </c:pt>
                <c:pt idx="5161">
                  <c:v>0.84296791224933043</c:v>
                </c:pt>
                <c:pt idx="5162">
                  <c:v>0.84297223197871751</c:v>
                </c:pt>
                <c:pt idx="5163">
                  <c:v>0.84297495457648619</c:v>
                </c:pt>
                <c:pt idx="5164">
                  <c:v>0.84297771372203001</c:v>
                </c:pt>
                <c:pt idx="5165">
                  <c:v>0.8429806392577609</c:v>
                </c:pt>
                <c:pt idx="5166">
                  <c:v>0.84298842452864498</c:v>
                </c:pt>
                <c:pt idx="5167">
                  <c:v>0.84301210299875895</c:v>
                </c:pt>
                <c:pt idx="5168">
                  <c:v>0.84302558006459982</c:v>
                </c:pt>
                <c:pt idx="5169">
                  <c:v>0.8430298987503988</c:v>
                </c:pt>
                <c:pt idx="5170">
                  <c:v>0.84303262069041518</c:v>
                </c:pt>
                <c:pt idx="5171">
                  <c:v>0.84303537916936921</c:v>
                </c:pt>
                <c:pt idx="5172">
                  <c:v>0.84303830399830382</c:v>
                </c:pt>
                <c:pt idx="5173">
                  <c:v>0.84304608738825926</c:v>
                </c:pt>
                <c:pt idx="5174">
                  <c:v>0.84306126737563425</c:v>
                </c:pt>
                <c:pt idx="5175">
                  <c:v>0.84306212211084841</c:v>
                </c:pt>
                <c:pt idx="5176">
                  <c:v>0.84306237606965351</c:v>
                </c:pt>
                <c:pt idx="5177">
                  <c:v>0.84306348475852533</c:v>
                </c:pt>
                <c:pt idx="5178">
                  <c:v>0.84306459344223894</c:v>
                </c:pt>
                <c:pt idx="5179">
                  <c:v>0.84306595283813568</c:v>
                </c:pt>
                <c:pt idx="5180">
                  <c:v>0.84306976013726709</c:v>
                </c:pt>
                <c:pt idx="5181">
                  <c:v>0.84308237955488008</c:v>
                </c:pt>
                <c:pt idx="5182">
                  <c:v>0.84308323394657503</c:v>
                </c:pt>
                <c:pt idx="5183">
                  <c:v>0.84308548744356804</c:v>
                </c:pt>
                <c:pt idx="5184">
                  <c:v>0.8430875515887839</c:v>
                </c:pt>
                <c:pt idx="5185">
                  <c:v>0.84309027287104998</c:v>
                </c:pt>
                <c:pt idx="5186">
                  <c:v>0.8430930306834169</c:v>
                </c:pt>
                <c:pt idx="5187">
                  <c:v>0.84309595480556287</c:v>
                </c:pt>
                <c:pt idx="5188">
                  <c:v>0.84310373631459068</c:v>
                </c:pt>
                <c:pt idx="5189">
                  <c:v>0.84312359696353845</c:v>
                </c:pt>
                <c:pt idx="5190">
                  <c:v>0.84312740334250613</c:v>
                </c:pt>
                <c:pt idx="5191">
                  <c:v>0.84314087389529235</c:v>
                </c:pt>
                <c:pt idx="5192">
                  <c:v>0.84314519049391989</c:v>
                </c:pt>
                <c:pt idx="5193">
                  <c:v>0.84314791111843823</c:v>
                </c:pt>
                <c:pt idx="5194">
                  <c:v>0.84315066826422569</c:v>
                </c:pt>
                <c:pt idx="5195">
                  <c:v>0.84315359167957471</c:v>
                </c:pt>
                <c:pt idx="5196">
                  <c:v>0.8431613713076922</c:v>
                </c:pt>
                <c:pt idx="5197">
                  <c:v>0.84318503261452993</c:v>
                </c:pt>
                <c:pt idx="5198">
                  <c:v>0.84319849991081153</c:v>
                </c:pt>
                <c:pt idx="5199">
                  <c:v>0.84320281546585629</c:v>
                </c:pt>
                <c:pt idx="5200">
                  <c:v>0.84320553543262888</c:v>
                </c:pt>
                <c:pt idx="5201">
                  <c:v>0.84320829191183388</c:v>
                </c:pt>
                <c:pt idx="5202">
                  <c:v>0.84321121462039927</c:v>
                </c:pt>
                <c:pt idx="5203">
                  <c:v>0.84321334945815418</c:v>
                </c:pt>
                <c:pt idx="5204">
                  <c:v>0.84321899236760256</c:v>
                </c:pt>
                <c:pt idx="5205">
                  <c:v>0.84324264795339421</c:v>
                </c:pt>
                <c:pt idx="5206">
                  <c:v>0.84324572605486925</c:v>
                </c:pt>
                <c:pt idx="5207">
                  <c:v>0.84324590740238292</c:v>
                </c:pt>
                <c:pt idx="5208">
                  <c:v>0.84325611199317208</c:v>
                </c:pt>
                <c:pt idx="5209">
                  <c:v>0.84326042650464306</c:v>
                </c:pt>
                <c:pt idx="5210">
                  <c:v>0.84326314581367279</c:v>
                </c:pt>
                <c:pt idx="5211">
                  <c:v>0.84326590162629766</c:v>
                </c:pt>
                <c:pt idx="5212">
                  <c:v>0.84326882362807654</c:v>
                </c:pt>
                <c:pt idx="5213">
                  <c:v>0.84327095794957252</c:v>
                </c:pt>
                <c:pt idx="5214">
                  <c:v>0.84327659949438338</c:v>
                </c:pt>
                <c:pt idx="5215">
                  <c:v>0.84329644574064844</c:v>
                </c:pt>
                <c:pt idx="5216">
                  <c:v>0.84330024935913961</c:v>
                </c:pt>
                <c:pt idx="5217">
                  <c:v>0.84331371014243128</c:v>
                </c:pt>
                <c:pt idx="5218">
                  <c:v>0.84331802361033281</c:v>
                </c:pt>
                <c:pt idx="5219">
                  <c:v>0.84332349740767476</c:v>
                </c:pt>
                <c:pt idx="5220">
                  <c:v>0.84332641870266423</c:v>
                </c:pt>
                <c:pt idx="5221">
                  <c:v>0.84332855250789795</c:v>
                </c:pt>
                <c:pt idx="5222">
                  <c:v>0.84333419268807641</c:v>
                </c:pt>
                <c:pt idx="5223">
                  <c:v>0.84335403413348364</c:v>
                </c:pt>
                <c:pt idx="5224">
                  <c:v>0.84335783683183019</c:v>
                </c:pt>
                <c:pt idx="5225">
                  <c:v>0.84336322123882845</c:v>
                </c:pt>
                <c:pt idx="5226">
                  <c:v>0.843364328528595</c:v>
                </c:pt>
                <c:pt idx="5227">
                  <c:v>0.84336543581321433</c:v>
                </c:pt>
                <c:pt idx="5228">
                  <c:v>0.84336654309268089</c:v>
                </c:pt>
                <c:pt idx="5229">
                  <c:v>0.84336765036698924</c:v>
                </c:pt>
                <c:pt idx="5230">
                  <c:v>0.84336875763615027</c:v>
                </c:pt>
                <c:pt idx="5231">
                  <c:v>0.84336986490015309</c:v>
                </c:pt>
                <c:pt idx="5232">
                  <c:v>0.8433709721590088</c:v>
                </c:pt>
                <c:pt idx="5233">
                  <c:v>0.84337129435864866</c:v>
                </c:pt>
                <c:pt idx="5234">
                  <c:v>0.8433720794127062</c:v>
                </c:pt>
                <c:pt idx="5235">
                  <c:v>0.84337318666125649</c:v>
                </c:pt>
                <c:pt idx="5236">
                  <c:v>0.84337429390464835</c:v>
                </c:pt>
                <c:pt idx="5237">
                  <c:v>0.84337540114289311</c:v>
                </c:pt>
                <c:pt idx="5238">
                  <c:v>0.84337560678297918</c:v>
                </c:pt>
                <c:pt idx="5239">
                  <c:v>0.84337650837597955</c:v>
                </c:pt>
                <c:pt idx="5240">
                  <c:v>0.84337761560391877</c:v>
                </c:pt>
                <c:pt idx="5241">
                  <c:v>0.84337832477652463</c:v>
                </c:pt>
                <c:pt idx="5242">
                  <c:v>0.84337872282669979</c:v>
                </c:pt>
                <c:pt idx="5243">
                  <c:v>0.84337983004433359</c:v>
                </c:pt>
                <c:pt idx="5244">
                  <c:v>0.84338093725680907</c:v>
                </c:pt>
                <c:pt idx="5245">
                  <c:v>0.84338107925600814</c:v>
                </c:pt>
                <c:pt idx="5246">
                  <c:v>0.84338204446413745</c:v>
                </c:pt>
                <c:pt idx="5247">
                  <c:v>0.84338315166630751</c:v>
                </c:pt>
                <c:pt idx="5248">
                  <c:v>0.84338399984422208</c:v>
                </c:pt>
                <c:pt idx="5249">
                  <c:v>0.84338425886333046</c:v>
                </c:pt>
                <c:pt idx="5250">
                  <c:v>0.84338536605520042</c:v>
                </c:pt>
                <c:pt idx="5251">
                  <c:v>0.84338613313318977</c:v>
                </c:pt>
                <c:pt idx="5252">
                  <c:v>0.8433864732419124</c:v>
                </c:pt>
                <c:pt idx="5253">
                  <c:v>0.84338758042347717</c:v>
                </c:pt>
                <c:pt idx="5254">
                  <c:v>0.8433886875998835</c:v>
                </c:pt>
                <c:pt idx="5255">
                  <c:v>0.84338979477114284</c:v>
                </c:pt>
                <c:pt idx="5256">
                  <c:v>0.84339090193724375</c:v>
                </c:pt>
                <c:pt idx="5257">
                  <c:v>0.84339177194874138</c:v>
                </c:pt>
                <c:pt idx="5258">
                  <c:v>0.84339200909819756</c:v>
                </c:pt>
                <c:pt idx="5259">
                  <c:v>0.84339311625399316</c:v>
                </c:pt>
                <c:pt idx="5260">
                  <c:v>0.84339422340464132</c:v>
                </c:pt>
                <c:pt idx="5261">
                  <c:v>0.84339533055013138</c:v>
                </c:pt>
                <c:pt idx="5262">
                  <c:v>0.84339643769047434</c:v>
                </c:pt>
                <c:pt idx="5263">
                  <c:v>0.84339661167357693</c:v>
                </c:pt>
                <c:pt idx="5264">
                  <c:v>0.84339754482565898</c:v>
                </c:pt>
                <c:pt idx="5265">
                  <c:v>0.8433986519556963</c:v>
                </c:pt>
                <c:pt idx="5266">
                  <c:v>0.84339975908057563</c:v>
                </c:pt>
                <c:pt idx="5267">
                  <c:v>0.84340086620030763</c:v>
                </c:pt>
                <c:pt idx="5268">
                  <c:v>0.8434019733148812</c:v>
                </c:pt>
                <c:pt idx="5269">
                  <c:v>0.84340308042430778</c:v>
                </c:pt>
                <c:pt idx="5270">
                  <c:v>0.84340418752858159</c:v>
                </c:pt>
                <c:pt idx="5271">
                  <c:v>0.8434052946276972</c:v>
                </c:pt>
                <c:pt idx="5272">
                  <c:v>0.84340640172166559</c:v>
                </c:pt>
                <c:pt idx="5273">
                  <c:v>0.84340750881047566</c:v>
                </c:pt>
                <c:pt idx="5274">
                  <c:v>0.84340861589413862</c:v>
                </c:pt>
                <c:pt idx="5275">
                  <c:v>0.84340972297264338</c:v>
                </c:pt>
                <c:pt idx="5276">
                  <c:v>0.8434108300460007</c:v>
                </c:pt>
                <c:pt idx="5277">
                  <c:v>0.84341160859330966</c:v>
                </c:pt>
                <c:pt idx="5278">
                  <c:v>0.84341193711419993</c:v>
                </c:pt>
                <c:pt idx="5279">
                  <c:v>0.84341304417725205</c:v>
                </c:pt>
                <c:pt idx="5280">
                  <c:v>0.84341415123514585</c:v>
                </c:pt>
                <c:pt idx="5281">
                  <c:v>0.84341525828789254</c:v>
                </c:pt>
                <c:pt idx="5282">
                  <c:v>0.84341541037150991</c:v>
                </c:pt>
                <c:pt idx="5283">
                  <c:v>0.84341636533548092</c:v>
                </c:pt>
                <c:pt idx="5284">
                  <c:v>0.84341747237792197</c:v>
                </c:pt>
                <c:pt idx="5285">
                  <c:v>0.84341857941520504</c:v>
                </c:pt>
                <c:pt idx="5286">
                  <c:v>0.84341968644734067</c:v>
                </c:pt>
                <c:pt idx="5287">
                  <c:v>0.84342079347432364</c:v>
                </c:pt>
                <c:pt idx="5288">
                  <c:v>0.84342190049614851</c:v>
                </c:pt>
                <c:pt idx="5289">
                  <c:v>0.84342220364834086</c:v>
                </c:pt>
                <c:pt idx="5290">
                  <c:v>0.84342300751282617</c:v>
                </c:pt>
                <c:pt idx="5291">
                  <c:v>0.84342411452434551</c:v>
                </c:pt>
                <c:pt idx="5292">
                  <c:v>0.84342522153071775</c:v>
                </c:pt>
                <c:pt idx="5293">
                  <c:v>0.84342632853193167</c:v>
                </c:pt>
                <c:pt idx="5294">
                  <c:v>0.84342743552799837</c:v>
                </c:pt>
                <c:pt idx="5295">
                  <c:v>0.84342854251890675</c:v>
                </c:pt>
                <c:pt idx="5296">
                  <c:v>0.84342886464186795</c:v>
                </c:pt>
                <c:pt idx="5297">
                  <c:v>0.84342964950466803</c:v>
                </c:pt>
                <c:pt idx="5298">
                  <c:v>0.84343075648527122</c:v>
                </c:pt>
                <c:pt idx="5299">
                  <c:v>0.84343186346072718</c:v>
                </c:pt>
                <c:pt idx="5300">
                  <c:v>0.84343297043102483</c:v>
                </c:pt>
                <c:pt idx="5301">
                  <c:v>0.84343317602263723</c:v>
                </c:pt>
                <c:pt idx="5302">
                  <c:v>0.84343407739617526</c:v>
                </c:pt>
                <c:pt idx="5303">
                  <c:v>0.84343518435616749</c:v>
                </c:pt>
                <c:pt idx="5304">
                  <c:v>0.84343589335844737</c:v>
                </c:pt>
                <c:pt idx="5305">
                  <c:v>0.8434362913110125</c:v>
                </c:pt>
                <c:pt idx="5306">
                  <c:v>0.8434373982606993</c:v>
                </c:pt>
                <c:pt idx="5307">
                  <c:v>0.84343755033067969</c:v>
                </c:pt>
                <c:pt idx="5308">
                  <c:v>0.843438505205239</c:v>
                </c:pt>
                <c:pt idx="5309">
                  <c:v>0.84343864717136408</c:v>
                </c:pt>
                <c:pt idx="5310">
                  <c:v>0.84343961214462593</c:v>
                </c:pt>
                <c:pt idx="5311">
                  <c:v>0.84344071907885454</c:v>
                </c:pt>
                <c:pt idx="5312">
                  <c:v>0.84344156705279438</c:v>
                </c:pt>
                <c:pt idx="5313">
                  <c:v>0.84344182600793605</c:v>
                </c:pt>
                <c:pt idx="5314">
                  <c:v>0.84344293293185935</c:v>
                </c:pt>
                <c:pt idx="5315">
                  <c:v>0.84344369982550971</c:v>
                </c:pt>
                <c:pt idx="5316">
                  <c:v>0.84344403985063554</c:v>
                </c:pt>
                <c:pt idx="5317">
                  <c:v>0.84344514676425331</c:v>
                </c:pt>
                <c:pt idx="5318">
                  <c:v>0.84344625367272386</c:v>
                </c:pt>
                <c:pt idx="5319">
                  <c:v>0.84344933727643967</c:v>
                </c:pt>
                <c:pt idx="5320">
                  <c:v>0.84345284116897112</c:v>
                </c:pt>
                <c:pt idx="5321">
                  <c:v>0.84345417583001225</c:v>
                </c:pt>
                <c:pt idx="5322">
                  <c:v>0.84346916912018866</c:v>
                </c:pt>
                <c:pt idx="5323">
                  <c:v>0.84347296997824062</c:v>
                </c:pt>
                <c:pt idx="5324">
                  <c:v>0.84348642099215199</c:v>
                </c:pt>
                <c:pt idx="5325">
                  <c:v>0.84349073132936425</c:v>
                </c:pt>
                <c:pt idx="5326">
                  <c:v>0.84349344800744164</c:v>
                </c:pt>
                <c:pt idx="5327">
                  <c:v>0.84349510457859933</c:v>
                </c:pt>
                <c:pt idx="5328">
                  <c:v>0.84349620115378898</c:v>
                </c:pt>
                <c:pt idx="5329">
                  <c:v>0.84350125258490294</c:v>
                </c:pt>
                <c:pt idx="5330">
                  <c:v>0.84350354692629825</c:v>
                </c:pt>
                <c:pt idx="5331">
                  <c:v>0.84350688867121737</c:v>
                </c:pt>
                <c:pt idx="5332">
                  <c:v>0.84351172605353208</c:v>
                </c:pt>
                <c:pt idx="5333">
                  <c:v>0.84352671571416704</c:v>
                </c:pt>
                <c:pt idx="5334">
                  <c:v>0.84352727060954302</c:v>
                </c:pt>
                <c:pt idx="5335">
                  <c:v>0.84353051565208603</c:v>
                </c:pt>
                <c:pt idx="5336">
                  <c:v>0.84354396340956428</c:v>
                </c:pt>
                <c:pt idx="5337">
                  <c:v>0.84354827270321853</c:v>
                </c:pt>
                <c:pt idx="5338">
                  <c:v>0.84355098872356604</c:v>
                </c:pt>
                <c:pt idx="5339">
                  <c:v>0.84355374120334659</c:v>
                </c:pt>
                <c:pt idx="5340">
                  <c:v>0.84355879141143464</c:v>
                </c:pt>
                <c:pt idx="5341">
                  <c:v>0.8435644261331392</c:v>
                </c:pt>
                <c:pt idx="5342">
                  <c:v>0.84356926234420648</c:v>
                </c:pt>
                <c:pt idx="5343">
                  <c:v>0.84358424837531043</c:v>
                </c:pt>
                <c:pt idx="5344">
                  <c:v>0.84358804739309456</c:v>
                </c:pt>
                <c:pt idx="5345">
                  <c:v>0.8436014918941539</c:v>
                </c:pt>
                <c:pt idx="5346">
                  <c:v>0.84360580014426023</c:v>
                </c:pt>
                <c:pt idx="5347">
                  <c:v>0.84360851550688076</c:v>
                </c:pt>
                <c:pt idx="5348">
                  <c:v>0.84361126732010316</c:v>
                </c:pt>
                <c:pt idx="5349">
                  <c:v>0.84361184008752366</c:v>
                </c:pt>
                <c:pt idx="5350">
                  <c:v>0.84361631630517042</c:v>
                </c:pt>
                <c:pt idx="5351">
                  <c:v>0.84362194966227111</c:v>
                </c:pt>
                <c:pt idx="5352">
                  <c:v>0.84362678470208508</c:v>
                </c:pt>
                <c:pt idx="5353">
                  <c:v>0.84363794563434547</c:v>
                </c:pt>
                <c:pt idx="5354">
                  <c:v>0.84364176710368499</c:v>
                </c:pt>
                <c:pt idx="5355">
                  <c:v>0.84364556520133305</c:v>
                </c:pt>
                <c:pt idx="5356">
                  <c:v>0.84365900644599345</c:v>
                </c:pt>
                <c:pt idx="5357">
                  <c:v>0.84366331365255653</c:v>
                </c:pt>
                <c:pt idx="5358">
                  <c:v>0.84366602835744753</c:v>
                </c:pt>
                <c:pt idx="5359">
                  <c:v>0.84366877950410912</c:v>
                </c:pt>
                <c:pt idx="5360">
                  <c:v>0.84367274960175942</c:v>
                </c:pt>
                <c:pt idx="5361">
                  <c:v>0.84367382726616125</c:v>
                </c:pt>
                <c:pt idx="5362">
                  <c:v>0.84367945925866428</c:v>
                </c:pt>
                <c:pt idx="5363">
                  <c:v>0.8436851877331295</c:v>
                </c:pt>
                <c:pt idx="5364">
                  <c:v>0.84369927189934257</c:v>
                </c:pt>
                <c:pt idx="5365">
                  <c:v>0.84370306907686965</c:v>
                </c:pt>
                <c:pt idx="5366">
                  <c:v>0.84372081322815962</c:v>
                </c:pt>
                <c:pt idx="5367">
                  <c:v>0.84372352727532962</c:v>
                </c:pt>
                <c:pt idx="5368">
                  <c:v>0.84372627775543363</c:v>
                </c:pt>
                <c:pt idx="5369">
                  <c:v>0.84373132429448172</c:v>
                </c:pt>
                <c:pt idx="5370">
                  <c:v>0.8437369549223932</c:v>
                </c:pt>
                <c:pt idx="5371">
                  <c:v>0.8437529431445624</c:v>
                </c:pt>
                <c:pt idx="5372">
                  <c:v>0.84375989119697781</c:v>
                </c:pt>
                <c:pt idx="5373">
                  <c:v>0.84376055901975788</c:v>
                </c:pt>
                <c:pt idx="5374">
                  <c:v>0.84376099663934967</c:v>
                </c:pt>
                <c:pt idx="5375">
                  <c:v>0.84376939327680112</c:v>
                </c:pt>
                <c:pt idx="5376">
                  <c:v>0.84377829887114009</c:v>
                </c:pt>
                <c:pt idx="5377">
                  <c:v>0.84378101226059221</c:v>
                </c:pt>
                <c:pt idx="5378">
                  <c:v>0.84378376207414707</c:v>
                </c:pt>
                <c:pt idx="5379">
                  <c:v>0.84378880739018591</c:v>
                </c:pt>
                <c:pt idx="5380">
                  <c:v>0.84378994086804626</c:v>
                </c:pt>
                <c:pt idx="5381">
                  <c:v>0.8437944366535125</c:v>
                </c:pt>
                <c:pt idx="5382">
                  <c:v>0.84381423969278746</c:v>
                </c:pt>
                <c:pt idx="5383">
                  <c:v>0.84381803503007458</c:v>
                </c:pt>
                <c:pt idx="5384">
                  <c:v>0.84383577058156423</c:v>
                </c:pt>
                <c:pt idx="5385">
                  <c:v>0.84383848331330158</c:v>
                </c:pt>
                <c:pt idx="5386">
                  <c:v>0.8438412324603054</c:v>
                </c:pt>
                <c:pt idx="5387">
                  <c:v>0.8438462765533461</c:v>
                </c:pt>
                <c:pt idx="5388">
                  <c:v>0.84385190445209446</c:v>
                </c:pt>
                <c:pt idx="5389">
                  <c:v>0.84387549710787646</c:v>
                </c:pt>
                <c:pt idx="5390">
                  <c:v>0.84389322835950009</c:v>
                </c:pt>
                <c:pt idx="5391">
                  <c:v>0.843895940433526</c:v>
                </c:pt>
                <c:pt idx="5392">
                  <c:v>0.84389868891398723</c:v>
                </c:pt>
                <c:pt idx="5393">
                  <c:v>0.84390373178403622</c:v>
                </c:pt>
                <c:pt idx="5394">
                  <c:v>0.84390707424008604</c:v>
                </c:pt>
                <c:pt idx="5395">
                  <c:v>0.84390935831821301</c:v>
                </c:pt>
                <c:pt idx="5396">
                  <c:v>0.84393294525323803</c:v>
                </c:pt>
                <c:pt idx="5397">
                  <c:v>0.8439506722050174</c:v>
                </c:pt>
                <c:pt idx="5398">
                  <c:v>0.8439533836213351</c:v>
                </c:pt>
                <c:pt idx="5399">
                  <c:v>0.84395613143525172</c:v>
                </c:pt>
                <c:pt idx="5400">
                  <c:v>0.84396117308231522</c:v>
                </c:pt>
                <c:pt idx="5401">
                  <c:v>0.84396679825192733</c:v>
                </c:pt>
                <c:pt idx="5402">
                  <c:v>0.8440055453823968</c:v>
                </c:pt>
                <c:pt idx="5403">
                  <c:v>0.84400810211818733</c:v>
                </c:pt>
                <c:pt idx="5404">
                  <c:v>0.84401081287680035</c:v>
                </c:pt>
                <c:pt idx="5405">
                  <c:v>0.84401356002417571</c:v>
                </c:pt>
                <c:pt idx="5406">
                  <c:v>0.84401860044825994</c:v>
                </c:pt>
                <c:pt idx="5407">
                  <c:v>0.84402422425331447</c:v>
                </c:pt>
                <c:pt idx="5408">
                  <c:v>0.84406296198361652</c:v>
                </c:pt>
                <c:pt idx="5409">
                  <c:v>0.84406551809908259</c:v>
                </c:pt>
                <c:pt idx="5410">
                  <c:v>0.84406822819999439</c:v>
                </c:pt>
                <c:pt idx="5411">
                  <c:v>0.8440709746808378</c:v>
                </c:pt>
                <c:pt idx="5412">
                  <c:v>0.84407601388194908</c:v>
                </c:pt>
                <c:pt idx="5413">
                  <c:v>0.84408163632245348</c:v>
                </c:pt>
                <c:pt idx="5414">
                  <c:v>0.8440827402641663</c:v>
                </c:pt>
                <c:pt idx="5415">
                  <c:v>0.84408384420072669</c:v>
                </c:pt>
                <c:pt idx="5416">
                  <c:v>0.84408494813213464</c:v>
                </c:pt>
                <c:pt idx="5417">
                  <c:v>0.84408605205839027</c:v>
                </c:pt>
                <c:pt idx="5418">
                  <c:v>0.8440871559794989</c:v>
                </c:pt>
                <c:pt idx="5419">
                  <c:v>0.84408825989544956</c:v>
                </c:pt>
                <c:pt idx="5420">
                  <c:v>0.84408936380624788</c:v>
                </c:pt>
                <c:pt idx="5421">
                  <c:v>0.84409046771189367</c:v>
                </c:pt>
                <c:pt idx="5422">
                  <c:v>0.84409157161238701</c:v>
                </c:pt>
                <c:pt idx="5423">
                  <c:v>0.84409267550773348</c:v>
                </c:pt>
                <c:pt idx="5424">
                  <c:v>0.84409377939792207</c:v>
                </c:pt>
                <c:pt idx="5425">
                  <c:v>0.84409488328295834</c:v>
                </c:pt>
                <c:pt idx="5426">
                  <c:v>0.84409598716284195</c:v>
                </c:pt>
                <c:pt idx="5427">
                  <c:v>0.84409709103757313</c:v>
                </c:pt>
                <c:pt idx="5428">
                  <c:v>0.84409819490715754</c:v>
                </c:pt>
                <c:pt idx="5429">
                  <c:v>0.84409929877158396</c:v>
                </c:pt>
                <c:pt idx="5430">
                  <c:v>0.84410040263085795</c:v>
                </c:pt>
                <c:pt idx="5431">
                  <c:v>0.84410885585678752</c:v>
                </c:pt>
                <c:pt idx="5432">
                  <c:v>0.84412292014777779</c:v>
                </c:pt>
                <c:pt idx="5433">
                  <c:v>0.84412562959099202</c:v>
                </c:pt>
                <c:pt idx="5434">
                  <c:v>0.84412837540530106</c:v>
                </c:pt>
                <c:pt idx="5435">
                  <c:v>0.84413341338344638</c:v>
                </c:pt>
                <c:pt idx="5436">
                  <c:v>0.84414309600032078</c:v>
                </c:pt>
                <c:pt idx="5437">
                  <c:v>0.84415779621307807</c:v>
                </c:pt>
                <c:pt idx="5438">
                  <c:v>0.84415889979927428</c:v>
                </c:pt>
                <c:pt idx="5439">
                  <c:v>0.8441600033803236</c:v>
                </c:pt>
                <c:pt idx="5440">
                  <c:v>0.84416110695621516</c:v>
                </c:pt>
                <c:pt idx="5441">
                  <c:v>0.84416221052695428</c:v>
                </c:pt>
                <c:pt idx="5442">
                  <c:v>0.84416331409254097</c:v>
                </c:pt>
                <c:pt idx="5443">
                  <c:v>0.84416441765297523</c:v>
                </c:pt>
                <c:pt idx="5444">
                  <c:v>0.8441655212082626</c:v>
                </c:pt>
                <c:pt idx="5445">
                  <c:v>0.84416624738722601</c:v>
                </c:pt>
                <c:pt idx="5446">
                  <c:v>0.84416662475839221</c:v>
                </c:pt>
                <c:pt idx="5447">
                  <c:v>0.84416772830336928</c:v>
                </c:pt>
                <c:pt idx="5448">
                  <c:v>0.84416883184319413</c:v>
                </c:pt>
                <c:pt idx="5449">
                  <c:v>0.84418030826434876</c:v>
                </c:pt>
                <c:pt idx="5450">
                  <c:v>0.84418301704986876</c:v>
                </c:pt>
                <c:pt idx="5451">
                  <c:v>0.84418576219764763</c:v>
                </c:pt>
                <c:pt idx="5452">
                  <c:v>0.84419079895283899</c:v>
                </c:pt>
                <c:pt idx="5453">
                  <c:v>0.84422994279312291</c:v>
                </c:pt>
                <c:pt idx="5454">
                  <c:v>0.84423768244887309</c:v>
                </c:pt>
                <c:pt idx="5455">
                  <c:v>0.84424039057669731</c:v>
                </c:pt>
                <c:pt idx="5456">
                  <c:v>0.84424313505796045</c:v>
                </c:pt>
                <c:pt idx="5457">
                  <c:v>0.84424817059019386</c:v>
                </c:pt>
                <c:pt idx="5458">
                  <c:v>0.84429504270143008</c:v>
                </c:pt>
                <c:pt idx="5459">
                  <c:v>0.8442977501715675</c:v>
                </c:pt>
                <c:pt idx="5460">
                  <c:v>0.84430049398630802</c:v>
                </c:pt>
                <c:pt idx="5461">
                  <c:v>0.84430552829559591</c:v>
                </c:pt>
                <c:pt idx="5462">
                  <c:v>0.84434092096004809</c:v>
                </c:pt>
                <c:pt idx="5463">
                  <c:v>0.84435238902210563</c:v>
                </c:pt>
                <c:pt idx="5464">
                  <c:v>0.84435509583455504</c:v>
                </c:pt>
                <c:pt idx="5465">
                  <c:v>0.84435783898278216</c:v>
                </c:pt>
                <c:pt idx="5466">
                  <c:v>0.84436287206913163</c:v>
                </c:pt>
                <c:pt idx="5467">
                  <c:v>0.84439202885711884</c:v>
                </c:pt>
                <c:pt idx="5468">
                  <c:v>0.84439825613525232</c:v>
                </c:pt>
                <c:pt idx="5469">
                  <c:v>0.84440972141097159</c:v>
                </c:pt>
                <c:pt idx="5470">
                  <c:v>0.84441242756574186</c:v>
                </c:pt>
                <c:pt idx="5471">
                  <c:v>0.84441517004745414</c:v>
                </c:pt>
                <c:pt idx="5472">
                  <c:v>0.84442020191087286</c:v>
                </c:pt>
                <c:pt idx="5473">
                  <c:v>0.84444935161389689</c:v>
                </c:pt>
                <c:pt idx="5474">
                  <c:v>0.8444555773787138</c:v>
                </c:pt>
                <c:pt idx="5475">
                  <c:v>0.84445667957378423</c:v>
                </c:pt>
                <c:pt idx="5476">
                  <c:v>0.84446703986811678</c:v>
                </c:pt>
                <c:pt idx="5477">
                  <c:v>0.84446974536521258</c:v>
                </c:pt>
                <c:pt idx="5478">
                  <c:v>0.84447248718041379</c:v>
                </c:pt>
                <c:pt idx="5479">
                  <c:v>0.84447751782090896</c:v>
                </c:pt>
                <c:pt idx="5480">
                  <c:v>0.84450655339547942</c:v>
                </c:pt>
                <c:pt idx="5481">
                  <c:v>0.84452434439362711</c:v>
                </c:pt>
                <c:pt idx="5482">
                  <c:v>0.84452704923305189</c:v>
                </c:pt>
                <c:pt idx="5483">
                  <c:v>0.84452979038175224</c:v>
                </c:pt>
                <c:pt idx="5484">
                  <c:v>0.8445348197993312</c:v>
                </c:pt>
                <c:pt idx="5485">
                  <c:v>0.84455518415272568</c:v>
                </c:pt>
                <c:pt idx="5486">
                  <c:v>0.84458163498758954</c:v>
                </c:pt>
                <c:pt idx="5487">
                  <c:v>0.84458433916934783</c:v>
                </c:pt>
                <c:pt idx="5488">
                  <c:v>0.84458707965154545</c:v>
                </c:pt>
                <c:pt idx="5489">
                  <c:v>0.84459210784621641</c:v>
                </c:pt>
                <c:pt idx="5490">
                  <c:v>0.84463891165009264</c:v>
                </c:pt>
                <c:pt idx="5491">
                  <c:v>0.84464161517418845</c:v>
                </c:pt>
                <c:pt idx="5492">
                  <c:v>0.84464435498988799</c:v>
                </c:pt>
                <c:pt idx="5493">
                  <c:v>0.84464938196166406</c:v>
                </c:pt>
                <c:pt idx="5494">
                  <c:v>0.84469617438122668</c:v>
                </c:pt>
                <c:pt idx="5495">
                  <c:v>0.84469887724766468</c:v>
                </c:pt>
                <c:pt idx="5496">
                  <c:v>0.84470161639687569</c:v>
                </c:pt>
                <c:pt idx="5497">
                  <c:v>0.84470664214575408</c:v>
                </c:pt>
                <c:pt idx="5498">
                  <c:v>0.84475342318108371</c:v>
                </c:pt>
                <c:pt idx="5499">
                  <c:v>0.84475612538986766</c:v>
                </c:pt>
                <c:pt idx="5500">
                  <c:v>0.84475886387258947</c:v>
                </c:pt>
                <c:pt idx="5501">
                  <c:v>0.84476388839858363</c:v>
                </c:pt>
                <c:pt idx="5502">
                  <c:v>0.84481065804975675</c:v>
                </c:pt>
                <c:pt idx="5503">
                  <c:v>0.84481175858377922</c:v>
                </c:pt>
                <c:pt idx="5504">
                  <c:v>0.84481285911264936</c:v>
                </c:pt>
                <c:pt idx="5505">
                  <c:v>0.84481335960089177</c:v>
                </c:pt>
                <c:pt idx="5506">
                  <c:v>0.84481395963636774</c:v>
                </c:pt>
                <c:pt idx="5507">
                  <c:v>0.84481506015493391</c:v>
                </c:pt>
                <c:pt idx="5508">
                  <c:v>0.84481609741712838</c:v>
                </c:pt>
                <c:pt idx="5509">
                  <c:v>0.84481616066834808</c:v>
                </c:pt>
                <c:pt idx="5510">
                  <c:v>0.84481726117661027</c:v>
                </c:pt>
                <c:pt idx="5511">
                  <c:v>0.84481836167971491</c:v>
                </c:pt>
                <c:pt idx="5512">
                  <c:v>0.84481946217767312</c:v>
                </c:pt>
                <c:pt idx="5513">
                  <c:v>0.844820562670479</c:v>
                </c:pt>
                <c:pt idx="5514">
                  <c:v>0.84482112072025228</c:v>
                </c:pt>
                <c:pt idx="5515">
                  <c:v>0.84482166315813323</c:v>
                </c:pt>
                <c:pt idx="5516">
                  <c:v>0.84482276364063524</c:v>
                </c:pt>
                <c:pt idx="5517">
                  <c:v>0.84482386411798527</c:v>
                </c:pt>
                <c:pt idx="5518">
                  <c:v>0.8448249645901833</c:v>
                </c:pt>
                <c:pt idx="5519">
                  <c:v>0.84482606505722924</c:v>
                </c:pt>
                <c:pt idx="5520">
                  <c:v>0.84482716551912318</c:v>
                </c:pt>
                <c:pt idx="5521">
                  <c:v>0.84482826597586513</c:v>
                </c:pt>
                <c:pt idx="5522">
                  <c:v>0.84482936642744955</c:v>
                </c:pt>
                <c:pt idx="5523">
                  <c:v>0.84486583030721585</c:v>
                </c:pt>
                <c:pt idx="5524">
                  <c:v>0.84487057988083125</c:v>
                </c:pt>
                <c:pt idx="5525">
                  <c:v>0.84487331703059332</c:v>
                </c:pt>
                <c:pt idx="5526">
                  <c:v>0.84487833911084409</c:v>
                </c:pt>
                <c:pt idx="5527">
                  <c:v>0.84488658281066042</c:v>
                </c:pt>
                <c:pt idx="5528">
                  <c:v>0.84492303781263589</c:v>
                </c:pt>
                <c:pt idx="5529">
                  <c:v>0.84492778622978326</c:v>
                </c:pt>
                <c:pt idx="5530">
                  <c:v>0.84493052271306957</c:v>
                </c:pt>
                <c:pt idx="5531">
                  <c:v>0.84493554357046152</c:v>
                </c:pt>
                <c:pt idx="5532">
                  <c:v>0.84494378526291625</c:v>
                </c:pt>
                <c:pt idx="5533">
                  <c:v>0.84495446512083994</c:v>
                </c:pt>
                <c:pt idx="5534">
                  <c:v>0.84498023138715828</c:v>
                </c:pt>
                <c:pt idx="5535">
                  <c:v>0.84498497864784572</c:v>
                </c:pt>
                <c:pt idx="5536">
                  <c:v>0.84498771446466669</c:v>
                </c:pt>
                <c:pt idx="5537">
                  <c:v>0.8449927340992085</c:v>
                </c:pt>
                <c:pt idx="5538">
                  <c:v>0.84500097378430516</c:v>
                </c:pt>
                <c:pt idx="5539">
                  <c:v>0.84502949259205073</c:v>
                </c:pt>
                <c:pt idx="5540">
                  <c:v>0.84504215713511888</c:v>
                </c:pt>
                <c:pt idx="5541">
                  <c:v>0.84504489228547364</c:v>
                </c:pt>
                <c:pt idx="5542">
                  <c:v>0.84504991069717406</c:v>
                </c:pt>
                <c:pt idx="5543">
                  <c:v>0.8450866602344469</c:v>
                </c:pt>
                <c:pt idx="5544">
                  <c:v>0.84509457674391053</c:v>
                </c:pt>
                <c:pt idx="5545">
                  <c:v>0.84510707336447077</c:v>
                </c:pt>
                <c:pt idx="5546">
                  <c:v>0.84514381394623495</c:v>
                </c:pt>
                <c:pt idx="5547">
                  <c:v>0.8451642221011908</c:v>
                </c:pt>
                <c:pt idx="5548">
                  <c:v>0.84518138743403526</c:v>
                </c:pt>
                <c:pt idx="5549">
                  <c:v>0.84520095372752435</c:v>
                </c:pt>
                <c:pt idx="5550">
                  <c:v>0.84522135690744438</c:v>
                </c:pt>
                <c:pt idx="5551">
                  <c:v>0.84525807957841015</c:v>
                </c:pt>
                <c:pt idx="5552">
                  <c:v>0.8453849355179579</c:v>
                </c:pt>
                <c:pt idx="5553">
                  <c:v>0.84538766666963783</c:v>
                </c:pt>
                <c:pt idx="5554">
                  <c:v>0.84544201649263084</c:v>
                </c:pt>
                <c:pt idx="5555">
                  <c:v>0.84544474697788596</c:v>
                </c:pt>
                <c:pt idx="5556">
                  <c:v>0.84550181335619978</c:v>
                </c:pt>
                <c:pt idx="5557">
                  <c:v>0.84552118881786176</c:v>
                </c:pt>
                <c:pt idx="5558">
                  <c:v>0.84560457271452771</c:v>
                </c:pt>
                <c:pt idx="5559">
                  <c:v>0.84641031439969505</c:v>
                </c:pt>
                <c:pt idx="5560">
                  <c:v>0.84673344335010992</c:v>
                </c:pt>
                <c:pt idx="5561">
                  <c:v>0.84716365746018141</c:v>
                </c:pt>
                <c:pt idx="5562">
                  <c:v>0.8471647469251713</c:v>
                </c:pt>
                <c:pt idx="5563">
                  <c:v>0.8471658363850112</c:v>
                </c:pt>
                <c:pt idx="5564">
                  <c:v>0.84716692583970099</c:v>
                </c:pt>
                <c:pt idx="5565">
                  <c:v>0.84716801528924601</c:v>
                </c:pt>
                <c:pt idx="5566">
                  <c:v>0.8471691047336356</c:v>
                </c:pt>
                <c:pt idx="5567">
                  <c:v>0.84717019417287531</c:v>
                </c:pt>
                <c:pt idx="5568">
                  <c:v>0.84717128360696481</c:v>
                </c:pt>
                <c:pt idx="5569">
                  <c:v>0.8471723730359042</c:v>
                </c:pt>
                <c:pt idx="5570">
                  <c:v>0.84717346245969904</c:v>
                </c:pt>
                <c:pt idx="5571">
                  <c:v>0.84717455187833846</c:v>
                </c:pt>
                <c:pt idx="5572">
                  <c:v>0.84717564129182765</c:v>
                </c:pt>
                <c:pt idx="5573">
                  <c:v>0.84717673070016686</c:v>
                </c:pt>
                <c:pt idx="5574">
                  <c:v>0.84717782010335607</c:v>
                </c:pt>
                <c:pt idx="5575">
                  <c:v>0.84717890950139529</c:v>
                </c:pt>
                <c:pt idx="5576">
                  <c:v>0.84717999889428974</c:v>
                </c:pt>
                <c:pt idx="5577">
                  <c:v>0.84718108828202865</c:v>
                </c:pt>
                <c:pt idx="5578">
                  <c:v>0.84718217766461767</c:v>
                </c:pt>
                <c:pt idx="5579">
                  <c:v>0.8471832670420566</c:v>
                </c:pt>
                <c:pt idx="5580">
                  <c:v>0.84718435641434542</c:v>
                </c:pt>
                <c:pt idx="5581">
                  <c:v>0.84718544578148969</c:v>
                </c:pt>
                <c:pt idx="5582">
                  <c:v>0.84718653514347841</c:v>
                </c:pt>
                <c:pt idx="5583">
                  <c:v>0.84718762450031726</c:v>
                </c:pt>
                <c:pt idx="5584">
                  <c:v>0.84718871385200589</c:v>
                </c:pt>
                <c:pt idx="5585">
                  <c:v>0.84718980319854442</c:v>
                </c:pt>
                <c:pt idx="5586">
                  <c:v>0.84719089253993851</c:v>
                </c:pt>
                <c:pt idx="5587">
                  <c:v>0.84719198187617706</c:v>
                </c:pt>
                <c:pt idx="5588">
                  <c:v>0.84719307120726561</c:v>
                </c:pt>
                <c:pt idx="5589">
                  <c:v>0.84719416053320407</c:v>
                </c:pt>
                <c:pt idx="5590">
                  <c:v>0.84719524985399253</c:v>
                </c:pt>
                <c:pt idx="5591">
                  <c:v>0.84719633916963089</c:v>
                </c:pt>
                <c:pt idx="5592">
                  <c:v>0.8471974284801248</c:v>
                </c:pt>
                <c:pt idx="5593">
                  <c:v>0.84719851778546307</c:v>
                </c:pt>
                <c:pt idx="5594">
                  <c:v>0.84719960708565134</c:v>
                </c:pt>
                <c:pt idx="5595">
                  <c:v>0.84720069638068973</c:v>
                </c:pt>
                <c:pt idx="5596">
                  <c:v>0.84720178567057791</c:v>
                </c:pt>
                <c:pt idx="5597">
                  <c:v>0.84720287495532154</c:v>
                </c:pt>
                <c:pt idx="5598">
                  <c:v>0.84720396423490973</c:v>
                </c:pt>
                <c:pt idx="5599">
                  <c:v>0.84720505350934794</c:v>
                </c:pt>
                <c:pt idx="5600">
                  <c:v>0.84720614277863615</c:v>
                </c:pt>
                <c:pt idx="5601">
                  <c:v>0.84720723204277426</c:v>
                </c:pt>
                <c:pt idx="5602">
                  <c:v>0.8472083213017676</c:v>
                </c:pt>
                <c:pt idx="5603">
                  <c:v>0.84720941055560584</c:v>
                </c:pt>
                <c:pt idx="5604">
                  <c:v>0.84721049980429386</c:v>
                </c:pt>
                <c:pt idx="5605">
                  <c:v>0.847211589047832</c:v>
                </c:pt>
                <c:pt idx="5606">
                  <c:v>0.84721267828621993</c:v>
                </c:pt>
                <c:pt idx="5607">
                  <c:v>0.84721376751945787</c:v>
                </c:pt>
                <c:pt idx="5608">
                  <c:v>0.84721485674755137</c:v>
                </c:pt>
                <c:pt idx="5609">
                  <c:v>0.84721594597048933</c:v>
                </c:pt>
                <c:pt idx="5610">
                  <c:v>0.84721703518827729</c:v>
                </c:pt>
                <c:pt idx="5611">
                  <c:v>0.84721812440091515</c:v>
                </c:pt>
                <c:pt idx="5612">
                  <c:v>0.84721921360840313</c:v>
                </c:pt>
                <c:pt idx="5613">
                  <c:v>0.84722030281074656</c:v>
                </c:pt>
                <c:pt idx="5614">
                  <c:v>0.84722139200793434</c:v>
                </c:pt>
                <c:pt idx="5615">
                  <c:v>0.84722248119997234</c:v>
                </c:pt>
                <c:pt idx="5616">
                  <c:v>0.84722357038686025</c:v>
                </c:pt>
                <c:pt idx="5617">
                  <c:v>0.84722465956859805</c:v>
                </c:pt>
                <c:pt idx="5618">
                  <c:v>0.84722574874518597</c:v>
                </c:pt>
                <c:pt idx="5619">
                  <c:v>0.84722683791662923</c:v>
                </c:pt>
                <c:pt idx="5620">
                  <c:v>0.84722792708291716</c:v>
                </c:pt>
                <c:pt idx="5621">
                  <c:v>0.84722901624405511</c:v>
                </c:pt>
                <c:pt idx="5622">
                  <c:v>0.84723010540004284</c:v>
                </c:pt>
                <c:pt idx="5623">
                  <c:v>0.84723119455088081</c:v>
                </c:pt>
                <c:pt idx="5624">
                  <c:v>0.84723228369657422</c:v>
                </c:pt>
                <c:pt idx="5625">
                  <c:v>0.84723337283711209</c:v>
                </c:pt>
                <c:pt idx="5626">
                  <c:v>0.84723446197249985</c:v>
                </c:pt>
                <c:pt idx="5627">
                  <c:v>0.84723555110273785</c:v>
                </c:pt>
                <c:pt idx="5628">
                  <c:v>0.84723664022782574</c:v>
                </c:pt>
                <c:pt idx="5629">
                  <c:v>0.84723772934776909</c:v>
                </c:pt>
                <c:pt idx="5630">
                  <c:v>0.847238818462557</c:v>
                </c:pt>
                <c:pt idx="5631">
                  <c:v>0.84723990757219503</c:v>
                </c:pt>
                <c:pt idx="5632">
                  <c:v>0.84724099667668296</c:v>
                </c:pt>
                <c:pt idx="5633">
                  <c:v>0.84724208577602089</c:v>
                </c:pt>
                <c:pt idx="5634">
                  <c:v>0.84724426395925223</c:v>
                </c:pt>
                <c:pt idx="5635">
                  <c:v>0.84740376116890848</c:v>
                </c:pt>
                <c:pt idx="5636">
                  <c:v>0.84740702614173014</c:v>
                </c:pt>
                <c:pt idx="5637">
                  <c:v>0.85059119099796088</c:v>
                </c:pt>
                <c:pt idx="5638">
                  <c:v>0.85078625608403435</c:v>
                </c:pt>
                <c:pt idx="5639">
                  <c:v>0.85080871446419104</c:v>
                </c:pt>
                <c:pt idx="5640">
                  <c:v>0.85081189215189612</c:v>
                </c:pt>
                <c:pt idx="5641">
                  <c:v>0.85094158325698999</c:v>
                </c:pt>
                <c:pt idx="5642">
                  <c:v>0.85095137070550786</c:v>
                </c:pt>
                <c:pt idx="5643">
                  <c:v>0.85112596047074629</c:v>
                </c:pt>
                <c:pt idx="5644">
                  <c:v>0.85114379012582597</c:v>
                </c:pt>
                <c:pt idx="5645">
                  <c:v>0.85115356870154713</c:v>
                </c:pt>
                <c:pt idx="5646">
                  <c:v>0.85129321914028433</c:v>
                </c:pt>
                <c:pt idx="5647">
                  <c:v>0.85129574871599556</c:v>
                </c:pt>
                <c:pt idx="5648">
                  <c:v>0.85129694521625787</c:v>
                </c:pt>
                <c:pt idx="5649">
                  <c:v>0.85129954439667077</c:v>
                </c:pt>
                <c:pt idx="5650">
                  <c:v>0.85136864432268122</c:v>
                </c:pt>
                <c:pt idx="5651">
                  <c:v>0.85137108599173605</c:v>
                </c:pt>
                <c:pt idx="5652">
                  <c:v>0.85139440101981168</c:v>
                </c:pt>
                <c:pt idx="5653">
                  <c:v>0.85139819501694758</c:v>
                </c:pt>
                <c:pt idx="5654">
                  <c:v>0.85140284445044245</c:v>
                </c:pt>
                <c:pt idx="5655">
                  <c:v>0.85146726428975028</c:v>
                </c:pt>
                <c:pt idx="5656">
                  <c:v>0.85148800351893361</c:v>
                </c:pt>
                <c:pt idx="5657">
                  <c:v>0.8515148811972848</c:v>
                </c:pt>
                <c:pt idx="5658">
                  <c:v>0.85158657051668363</c:v>
                </c:pt>
                <c:pt idx="5659">
                  <c:v>0.85161230195424242</c:v>
                </c:pt>
                <c:pt idx="5660">
                  <c:v>0.85161609223037782</c:v>
                </c:pt>
                <c:pt idx="5661">
                  <c:v>0.85168509375256818</c:v>
                </c:pt>
                <c:pt idx="5662">
                  <c:v>0.85178651060077648</c:v>
                </c:pt>
                <c:pt idx="5663">
                  <c:v>0.85180428290549559</c:v>
                </c:pt>
                <c:pt idx="5664">
                  <c:v>0.85201447153541987</c:v>
                </c:pt>
                <c:pt idx="5665">
                  <c:v>0.8522592946553289</c:v>
                </c:pt>
                <c:pt idx="5666">
                  <c:v>0.85374920566349433</c:v>
                </c:pt>
                <c:pt idx="5667">
                  <c:v>0.8542406020009653</c:v>
                </c:pt>
                <c:pt idx="5668">
                  <c:v>0.85496834545224631</c:v>
                </c:pt>
                <c:pt idx="5669">
                  <c:v>0.8555425568607391</c:v>
                </c:pt>
                <c:pt idx="5670">
                  <c:v>0.85559476365622311</c:v>
                </c:pt>
                <c:pt idx="5671">
                  <c:v>0.85580850906204575</c:v>
                </c:pt>
                <c:pt idx="5672">
                  <c:v>0.85594966413810203</c:v>
                </c:pt>
                <c:pt idx="5673">
                  <c:v>0.85602204106503688</c:v>
                </c:pt>
                <c:pt idx="5674">
                  <c:v>0.85648634168958371</c:v>
                </c:pt>
                <c:pt idx="5675">
                  <c:v>0.8568534470738276</c:v>
                </c:pt>
                <c:pt idx="5676">
                  <c:v>0.85698964489150753</c:v>
                </c:pt>
                <c:pt idx="5677">
                  <c:v>0.85788108761295823</c:v>
                </c:pt>
                <c:pt idx="5678">
                  <c:v>0.85842919829905528</c:v>
                </c:pt>
                <c:pt idx="5679">
                  <c:v>0.85921027137567418</c:v>
                </c:pt>
                <c:pt idx="5680">
                  <c:v>0.85925032656707234</c:v>
                </c:pt>
                <c:pt idx="5681">
                  <c:v>0.85970571717576172</c:v>
                </c:pt>
                <c:pt idx="5682">
                  <c:v>0.8598224804367578</c:v>
                </c:pt>
                <c:pt idx="5683">
                  <c:v>0.86007679878732013</c:v>
                </c:pt>
                <c:pt idx="5684">
                  <c:v>0.86063097903609898</c:v>
                </c:pt>
                <c:pt idx="5685">
                  <c:v>0.86109919003955082</c:v>
                </c:pt>
                <c:pt idx="5686">
                  <c:v>0.86202762107046527</c:v>
                </c:pt>
                <c:pt idx="5687">
                  <c:v>0.86360142045030075</c:v>
                </c:pt>
                <c:pt idx="5688">
                  <c:v>0.8641494287499828</c:v>
                </c:pt>
                <c:pt idx="5689">
                  <c:v>0.86425197406011522</c:v>
                </c:pt>
                <c:pt idx="5690">
                  <c:v>0.86428463868228222</c:v>
                </c:pt>
                <c:pt idx="5691">
                  <c:v>0.86437151219341368</c:v>
                </c:pt>
                <c:pt idx="5692">
                  <c:v>0.86437251734404064</c:v>
                </c:pt>
                <c:pt idx="5693">
                  <c:v>0.86446627455227953</c:v>
                </c:pt>
                <c:pt idx="5694">
                  <c:v>0.86447802976335264</c:v>
                </c:pt>
                <c:pt idx="5695">
                  <c:v>0.8644850950506735</c:v>
                </c:pt>
                <c:pt idx="5696">
                  <c:v>0.86449036468144458</c:v>
                </c:pt>
                <c:pt idx="5697">
                  <c:v>0.86449136922849434</c:v>
                </c:pt>
                <c:pt idx="5698">
                  <c:v>0.8644923737704463</c:v>
                </c:pt>
                <c:pt idx="5699">
                  <c:v>0.86449337830729067</c:v>
                </c:pt>
                <c:pt idx="5700">
                  <c:v>0.86449438283903735</c:v>
                </c:pt>
                <c:pt idx="5701">
                  <c:v>0.86449538736567644</c:v>
                </c:pt>
                <c:pt idx="5702">
                  <c:v>0.86454761572082472</c:v>
                </c:pt>
                <c:pt idx="5703">
                  <c:v>0.86454861997702781</c:v>
                </c:pt>
                <c:pt idx="5704">
                  <c:v>0.86457889180323</c:v>
                </c:pt>
                <c:pt idx="5705">
                  <c:v>0.86458408423071009</c:v>
                </c:pt>
                <c:pt idx="5706">
                  <c:v>0.86459367175243074</c:v>
                </c:pt>
                <c:pt idx="5707">
                  <c:v>0.86460083426984291</c:v>
                </c:pt>
                <c:pt idx="5708">
                  <c:v>0.86462212762280377</c:v>
                </c:pt>
                <c:pt idx="5709">
                  <c:v>0.86464023668334</c:v>
                </c:pt>
                <c:pt idx="5710">
                  <c:v>0.86464174688101703</c:v>
                </c:pt>
                <c:pt idx="5711">
                  <c:v>0.86464275065888929</c:v>
                </c:pt>
                <c:pt idx="5712">
                  <c:v>0.86464375443165931</c:v>
                </c:pt>
                <c:pt idx="5713">
                  <c:v>0.86464475819932751</c:v>
                </c:pt>
                <c:pt idx="5714">
                  <c:v>0.86464576196189369</c:v>
                </c:pt>
                <c:pt idx="5715">
                  <c:v>0.86464587414157912</c:v>
                </c:pt>
                <c:pt idx="5716">
                  <c:v>0.86464676571935783</c:v>
                </c:pt>
                <c:pt idx="5717">
                  <c:v>0.86464776947172484</c:v>
                </c:pt>
                <c:pt idx="5718">
                  <c:v>0.86464877321898514</c:v>
                </c:pt>
                <c:pt idx="5719">
                  <c:v>0.86464977696114331</c:v>
                </c:pt>
                <c:pt idx="5720">
                  <c:v>0.86465078069819945</c:v>
                </c:pt>
                <c:pt idx="5721">
                  <c:v>0.86465178443015356</c:v>
                </c:pt>
                <c:pt idx="5722">
                  <c:v>0.86465278815701085</c:v>
                </c:pt>
                <c:pt idx="5723">
                  <c:v>0.86465379187876112</c:v>
                </c:pt>
                <c:pt idx="5724">
                  <c:v>0.86465479559540948</c:v>
                </c:pt>
                <c:pt idx="5725">
                  <c:v>0.86465579930695569</c:v>
                </c:pt>
                <c:pt idx="5726">
                  <c:v>0.86465680301340009</c:v>
                </c:pt>
                <c:pt idx="5727">
                  <c:v>0.86465780671474768</c:v>
                </c:pt>
                <c:pt idx="5728">
                  <c:v>0.86465881041098802</c:v>
                </c:pt>
                <c:pt idx="5729">
                  <c:v>0.86465981410212667</c:v>
                </c:pt>
                <c:pt idx="5730">
                  <c:v>0.86466081778816317</c:v>
                </c:pt>
                <c:pt idx="5731">
                  <c:v>0.86466182146909798</c:v>
                </c:pt>
                <c:pt idx="5732">
                  <c:v>0.86466282514493076</c:v>
                </c:pt>
                <c:pt idx="5733">
                  <c:v>0.8646638288156665</c:v>
                </c:pt>
                <c:pt idx="5734">
                  <c:v>0.86466483248129533</c:v>
                </c:pt>
                <c:pt idx="5735">
                  <c:v>0.86466583614182246</c:v>
                </c:pt>
                <c:pt idx="5736">
                  <c:v>0.86466683979724746</c:v>
                </c:pt>
                <c:pt idx="5737">
                  <c:v>0.86466784344757064</c:v>
                </c:pt>
                <c:pt idx="5738">
                  <c:v>0.8646688470927969</c:v>
                </c:pt>
                <c:pt idx="5739">
                  <c:v>0.86466985073291625</c:v>
                </c:pt>
                <c:pt idx="5740">
                  <c:v>0.86467085436793378</c:v>
                </c:pt>
                <c:pt idx="5741">
                  <c:v>0.8646718579978494</c:v>
                </c:pt>
                <c:pt idx="5742">
                  <c:v>0.86467286162266321</c:v>
                </c:pt>
                <c:pt idx="5743">
                  <c:v>0.86467386524237999</c:v>
                </c:pt>
                <c:pt idx="5744">
                  <c:v>0.86467486885699008</c:v>
                </c:pt>
                <c:pt idx="5745">
                  <c:v>0.86467587246649802</c:v>
                </c:pt>
                <c:pt idx="5746">
                  <c:v>0.86467687607090427</c:v>
                </c:pt>
                <c:pt idx="5747">
                  <c:v>0.8646778796702087</c:v>
                </c:pt>
                <c:pt idx="5748">
                  <c:v>0.86467888326441122</c:v>
                </c:pt>
                <c:pt idx="5749">
                  <c:v>0.86467988685351682</c:v>
                </c:pt>
                <c:pt idx="5750">
                  <c:v>0.86468082982203498</c:v>
                </c:pt>
                <c:pt idx="5751">
                  <c:v>0.86468089043751573</c:v>
                </c:pt>
                <c:pt idx="5752">
                  <c:v>0.86468189401641271</c:v>
                </c:pt>
                <c:pt idx="5753">
                  <c:v>0.86468289759020789</c:v>
                </c:pt>
                <c:pt idx="5754">
                  <c:v>0.8646832905964047</c:v>
                </c:pt>
                <c:pt idx="5755">
                  <c:v>0.86468390115890126</c:v>
                </c:pt>
                <c:pt idx="5756">
                  <c:v>0.86468440644578859</c:v>
                </c:pt>
                <c:pt idx="5757">
                  <c:v>0.86468490472249759</c:v>
                </c:pt>
                <c:pt idx="5758">
                  <c:v>0.86468590828098735</c:v>
                </c:pt>
                <c:pt idx="5759">
                  <c:v>0.86468691183437518</c:v>
                </c:pt>
                <c:pt idx="5760">
                  <c:v>0.86468791538266121</c:v>
                </c:pt>
                <c:pt idx="5761">
                  <c:v>0.86468891892584543</c:v>
                </c:pt>
                <c:pt idx="5762">
                  <c:v>0.86468992246392784</c:v>
                </c:pt>
                <c:pt idx="5763">
                  <c:v>0.86469092599691344</c:v>
                </c:pt>
                <c:pt idx="5764">
                  <c:v>0.86469192952479235</c:v>
                </c:pt>
                <c:pt idx="5765">
                  <c:v>0.86469293304756922</c:v>
                </c:pt>
                <c:pt idx="5766">
                  <c:v>0.86469393656524451</c:v>
                </c:pt>
                <c:pt idx="5767">
                  <c:v>0.864694940077818</c:v>
                </c:pt>
                <c:pt idx="5768">
                  <c:v>0.86469594358529478</c:v>
                </c:pt>
                <c:pt idx="5769">
                  <c:v>0.86469694708766454</c:v>
                </c:pt>
                <c:pt idx="5770">
                  <c:v>0.86469795058493271</c:v>
                </c:pt>
                <c:pt idx="5771">
                  <c:v>0.86469806273492356</c:v>
                </c:pt>
                <c:pt idx="5772">
                  <c:v>0.86469895407709907</c:v>
                </c:pt>
                <c:pt idx="5773">
                  <c:v>0.86469995756416385</c:v>
                </c:pt>
                <c:pt idx="5774">
                  <c:v>0.86470096104613159</c:v>
                </c:pt>
                <c:pt idx="5775">
                  <c:v>0.86470196452299275</c:v>
                </c:pt>
                <c:pt idx="5776">
                  <c:v>0.8647029679947521</c:v>
                </c:pt>
                <c:pt idx="5777">
                  <c:v>0.86470397146140976</c:v>
                </c:pt>
                <c:pt idx="5778">
                  <c:v>0.86470497492296561</c:v>
                </c:pt>
                <c:pt idx="5779">
                  <c:v>0.86470597837941976</c:v>
                </c:pt>
                <c:pt idx="5780">
                  <c:v>0.86470698183077721</c:v>
                </c:pt>
                <c:pt idx="5781">
                  <c:v>0.86470798527702797</c:v>
                </c:pt>
                <c:pt idx="5782">
                  <c:v>0.86470898871817692</c:v>
                </c:pt>
                <c:pt idx="5783">
                  <c:v>0.86470999215422417</c:v>
                </c:pt>
                <c:pt idx="5784">
                  <c:v>0.86471099558516973</c:v>
                </c:pt>
                <c:pt idx="5785">
                  <c:v>0.86471199901101869</c:v>
                </c:pt>
                <c:pt idx="5786">
                  <c:v>0.86471250072194217</c:v>
                </c:pt>
                <c:pt idx="5787">
                  <c:v>0.86472562835342426</c:v>
                </c:pt>
                <c:pt idx="5788">
                  <c:v>0.86473546929964495</c:v>
                </c:pt>
                <c:pt idx="5789">
                  <c:v>0.86474750173862169</c:v>
                </c:pt>
                <c:pt idx="5790">
                  <c:v>0.86475023753309532</c:v>
                </c:pt>
                <c:pt idx="5791">
                  <c:v>0.86476517328032443</c:v>
                </c:pt>
                <c:pt idx="5792">
                  <c:v>0.8647886892063007</c:v>
                </c:pt>
                <c:pt idx="5793">
                  <c:v>0.86480239853674734</c:v>
                </c:pt>
                <c:pt idx="5794">
                  <c:v>0.86480579678930591</c:v>
                </c:pt>
                <c:pt idx="5795">
                  <c:v>0.86481833321964174</c:v>
                </c:pt>
                <c:pt idx="5796">
                  <c:v>0.86483978532265382</c:v>
                </c:pt>
                <c:pt idx="5797">
                  <c:v>0.86484205844982576</c:v>
                </c:pt>
                <c:pt idx="5798">
                  <c:v>0.86485454574651377</c:v>
                </c:pt>
                <c:pt idx="5799">
                  <c:v>0.86487947294946577</c:v>
                </c:pt>
                <c:pt idx="5800">
                  <c:v>0.86488118627409449</c:v>
                </c:pt>
                <c:pt idx="5801">
                  <c:v>0.86490667916304509</c:v>
                </c:pt>
                <c:pt idx="5802">
                  <c:v>0.86492658173200776</c:v>
                </c:pt>
                <c:pt idx="5803">
                  <c:v>0.86493725423234136</c:v>
                </c:pt>
                <c:pt idx="5804">
                  <c:v>0.86494409324416011</c:v>
                </c:pt>
                <c:pt idx="5805">
                  <c:v>0.86495807023914251</c:v>
                </c:pt>
                <c:pt idx="5806">
                  <c:v>0.86495879878699378</c:v>
                </c:pt>
                <c:pt idx="5807">
                  <c:v>0.86499070353241692</c:v>
                </c:pt>
                <c:pt idx="5808">
                  <c:v>0.8649962029678615</c:v>
                </c:pt>
                <c:pt idx="5809">
                  <c:v>0.8649979725722563</c:v>
                </c:pt>
                <c:pt idx="5810">
                  <c:v>0.86499897453815699</c:v>
                </c:pt>
                <c:pt idx="5811">
                  <c:v>0.86499997649895732</c:v>
                </c:pt>
                <c:pt idx="5812">
                  <c:v>0.86500097845466217</c:v>
                </c:pt>
                <c:pt idx="5813">
                  <c:v>0.86500198040526177</c:v>
                </c:pt>
                <c:pt idx="5814">
                  <c:v>0.86500298235076101</c:v>
                </c:pt>
                <c:pt idx="5815">
                  <c:v>0.86500398429115966</c:v>
                </c:pt>
                <c:pt idx="5816">
                  <c:v>0.86500498622645816</c:v>
                </c:pt>
                <c:pt idx="5817">
                  <c:v>0.8650059881566613</c:v>
                </c:pt>
                <c:pt idx="5818">
                  <c:v>0.86500699008175908</c:v>
                </c:pt>
                <c:pt idx="5819">
                  <c:v>0.86500799200175638</c:v>
                </c:pt>
                <c:pt idx="5820">
                  <c:v>0.86500899391665342</c:v>
                </c:pt>
                <c:pt idx="5821">
                  <c:v>0.86500999582645011</c:v>
                </c:pt>
                <c:pt idx="5822">
                  <c:v>0.86501017626396126</c:v>
                </c:pt>
                <c:pt idx="5823">
                  <c:v>0.86501090461899788</c:v>
                </c:pt>
                <c:pt idx="5824">
                  <c:v>0.86501099773115153</c:v>
                </c:pt>
                <c:pt idx="5825">
                  <c:v>0.86501117816771411</c:v>
                </c:pt>
                <c:pt idx="5826">
                  <c:v>0.8650119996307476</c:v>
                </c:pt>
                <c:pt idx="5827">
                  <c:v>0.8650130015252433</c:v>
                </c:pt>
                <c:pt idx="5828">
                  <c:v>0.86501400341463874</c:v>
                </c:pt>
                <c:pt idx="5829">
                  <c:v>0.86501500529893383</c:v>
                </c:pt>
                <c:pt idx="5830">
                  <c:v>0.86501600717812854</c:v>
                </c:pt>
                <c:pt idx="5831">
                  <c:v>0.865017009052228</c:v>
                </c:pt>
                <c:pt idx="5832">
                  <c:v>0.86501801092122232</c:v>
                </c:pt>
                <c:pt idx="5833">
                  <c:v>0.86503179845442968</c:v>
                </c:pt>
                <c:pt idx="5834">
                  <c:v>0.86504829890008972</c:v>
                </c:pt>
                <c:pt idx="5835">
                  <c:v>0.86506299665971254</c:v>
                </c:pt>
                <c:pt idx="5836">
                  <c:v>0.86506327013602347</c:v>
                </c:pt>
                <c:pt idx="5837">
                  <c:v>0.86506342646088374</c:v>
                </c:pt>
                <c:pt idx="5838">
                  <c:v>0.86507110267950438</c:v>
                </c:pt>
                <c:pt idx="5839">
                  <c:v>0.86507304609817415</c:v>
                </c:pt>
                <c:pt idx="5840">
                  <c:v>0.86508388496415423</c:v>
                </c:pt>
                <c:pt idx="5841">
                  <c:v>0.86508708872521445</c:v>
                </c:pt>
                <c:pt idx="5842">
                  <c:v>0.865100381041501</c:v>
                </c:pt>
                <c:pt idx="5843">
                  <c:v>0.865115074909794</c:v>
                </c:pt>
                <c:pt idx="5844">
                  <c:v>0.86511534831369286</c:v>
                </c:pt>
                <c:pt idx="5845">
                  <c:v>0.86514149845851163</c:v>
                </c:pt>
                <c:pt idx="5846">
                  <c:v>0.86516318478786081</c:v>
                </c:pt>
                <c:pt idx="5847">
                  <c:v>0.86516713936988499</c:v>
                </c:pt>
                <c:pt idx="5848">
                  <c:v>0.86521919004064962</c:v>
                </c:pt>
                <c:pt idx="5849">
                  <c:v>0.86527122692273351</c:v>
                </c:pt>
                <c:pt idx="5850">
                  <c:v>0.86537525932350823</c:v>
                </c:pt>
                <c:pt idx="5851">
                  <c:v>0.86540913990405222</c:v>
                </c:pt>
                <c:pt idx="5852">
                  <c:v>0.86542725484351235</c:v>
                </c:pt>
                <c:pt idx="5853">
                  <c:v>0.8654638526898345</c:v>
                </c:pt>
                <c:pt idx="5854">
                  <c:v>0.86546895408589286</c:v>
                </c:pt>
                <c:pt idx="5855">
                  <c:v>0.86547923657747694</c:v>
                </c:pt>
                <c:pt idx="5856">
                  <c:v>0.86548804504991483</c:v>
                </c:pt>
                <c:pt idx="5857">
                  <c:v>0.8655312045260698</c:v>
                </c:pt>
                <c:pt idx="5858">
                  <c:v>0.86557367916863004</c:v>
                </c:pt>
                <c:pt idx="5859">
                  <c:v>0.86557757277837666</c:v>
                </c:pt>
                <c:pt idx="5860">
                  <c:v>0.86558315868994484</c:v>
                </c:pt>
                <c:pt idx="5861">
                  <c:v>0.86560446037650496</c:v>
                </c:pt>
                <c:pt idx="5862">
                  <c:v>0.86561321481771492</c:v>
                </c:pt>
                <c:pt idx="5863">
                  <c:v>0.86563509906977265</c:v>
                </c:pt>
                <c:pt idx="5864">
                  <c:v>0.86564865329749896</c:v>
                </c:pt>
                <c:pt idx="5865">
                  <c:v>0.86564896436953465</c:v>
                </c:pt>
                <c:pt idx="5866">
                  <c:v>0.86568702566622502</c:v>
                </c:pt>
                <c:pt idx="5867">
                  <c:v>0.86570088728605687</c:v>
                </c:pt>
                <c:pt idx="5868">
                  <c:v>0.86573893847996009</c:v>
                </c:pt>
                <c:pt idx="5869">
                  <c:v>0.86575279642004066</c:v>
                </c:pt>
                <c:pt idx="5870">
                  <c:v>0.86579083751165786</c:v>
                </c:pt>
                <c:pt idx="5871">
                  <c:v>0.86580469177216579</c:v>
                </c:pt>
                <c:pt idx="5872">
                  <c:v>0.86584272276197893</c:v>
                </c:pt>
                <c:pt idx="5873">
                  <c:v>0.86585657334309407</c:v>
                </c:pt>
                <c:pt idx="5874">
                  <c:v>0.86589459423160131</c:v>
                </c:pt>
                <c:pt idx="5875">
                  <c:v>0.86589583527114178</c:v>
                </c:pt>
                <c:pt idx="5876">
                  <c:v>0.86590844113350318</c:v>
                </c:pt>
                <c:pt idx="5877">
                  <c:v>0.86594645192120356</c:v>
                </c:pt>
                <c:pt idx="5878">
                  <c:v>0.86594769263101146</c:v>
                </c:pt>
                <c:pt idx="5879">
                  <c:v>0.86596029514407236</c:v>
                </c:pt>
                <c:pt idx="5880">
                  <c:v>0.86597464859053863</c:v>
                </c:pt>
                <c:pt idx="5881">
                  <c:v>0.86599829583145116</c:v>
                </c:pt>
                <c:pt idx="5882">
                  <c:v>0.86599953621155268</c:v>
                </c:pt>
                <c:pt idx="5883">
                  <c:v>0.8660121353754674</c:v>
                </c:pt>
                <c:pt idx="5884">
                  <c:v>0.86602648500726387</c:v>
                </c:pt>
                <c:pt idx="5885">
                  <c:v>0.86605012596302566</c:v>
                </c:pt>
                <c:pt idx="5886">
                  <c:v>0.86605136601343191</c:v>
                </c:pt>
                <c:pt idx="5887">
                  <c:v>0.86606140936625098</c:v>
                </c:pt>
                <c:pt idx="5888">
                  <c:v>0.86606396182837031</c:v>
                </c:pt>
                <c:pt idx="5889">
                  <c:v>0.86610194231661031</c:v>
                </c:pt>
                <c:pt idx="5890">
                  <c:v>0.86611401963546752</c:v>
                </c:pt>
                <c:pt idx="5891">
                  <c:v>0.86611577450346477</c:v>
                </c:pt>
                <c:pt idx="5892">
                  <c:v>0.8661311126956861</c:v>
                </c:pt>
                <c:pt idx="5893">
                  <c:v>0.86615374489287467</c:v>
                </c:pt>
                <c:pt idx="5894">
                  <c:v>0.86615422817224408</c:v>
                </c:pt>
                <c:pt idx="5895">
                  <c:v>0.86616757340142048</c:v>
                </c:pt>
                <c:pt idx="5896">
                  <c:v>0.86620553369250963</c:v>
                </c:pt>
                <c:pt idx="5897">
                  <c:v>0.8662067727539231</c:v>
                </c:pt>
                <c:pt idx="5898">
                  <c:v>0.86621935852292875</c:v>
                </c:pt>
                <c:pt idx="5899">
                  <c:v>0.86625730871618745</c:v>
                </c:pt>
                <c:pt idx="5900">
                  <c:v>0.86627112986866261</c:v>
                </c:pt>
                <c:pt idx="5901">
                  <c:v>0.86628645582437036</c:v>
                </c:pt>
                <c:pt idx="5902">
                  <c:v>0.866309069964597</c:v>
                </c:pt>
                <c:pt idx="5903">
                  <c:v>0.86632288743931074</c:v>
                </c:pt>
                <c:pt idx="5904">
                  <c:v>0.8663608174384283</c:v>
                </c:pt>
                <c:pt idx="5905">
                  <c:v>0.86636205551100098</c:v>
                </c:pt>
                <c:pt idx="5906">
                  <c:v>0.86637463123556391</c:v>
                </c:pt>
                <c:pt idx="5907">
                  <c:v>0.86641255113835824</c:v>
                </c:pt>
                <c:pt idx="5908">
                  <c:v>0.86642636125809891</c:v>
                </c:pt>
                <c:pt idx="5909">
                  <c:v>0.86643820759392431</c:v>
                </c:pt>
                <c:pt idx="5910">
                  <c:v>0.86646427106507928</c:v>
                </c:pt>
                <c:pt idx="5911">
                  <c:v>0.86646550847851189</c:v>
                </c:pt>
                <c:pt idx="5912">
                  <c:v>0.86648992068895025</c:v>
                </c:pt>
                <c:pt idx="5913">
                  <c:v>0.86651597721928619</c:v>
                </c:pt>
                <c:pt idx="5914">
                  <c:v>0.86654162001180413</c:v>
                </c:pt>
                <c:pt idx="5915">
                  <c:v>0.86656766960165954</c:v>
                </c:pt>
                <c:pt idx="5916">
                  <c:v>0.86659330556316783</c:v>
                </c:pt>
                <c:pt idx="5917">
                  <c:v>0.86661934821290143</c:v>
                </c:pt>
                <c:pt idx="5918">
                  <c:v>0.86664497734373891</c:v>
                </c:pt>
                <c:pt idx="5919">
                  <c:v>0.86667101305369565</c:v>
                </c:pt>
                <c:pt idx="5920">
                  <c:v>0.86672266412474208</c:v>
                </c:pt>
                <c:pt idx="5921">
                  <c:v>0.86673645218399009</c:v>
                </c:pt>
                <c:pt idx="5922">
                  <c:v>0.86677430142674194</c:v>
                </c:pt>
                <c:pt idx="5923">
                  <c:v>0.86678808580989064</c:v>
                </c:pt>
                <c:pt idx="5924">
                  <c:v>0.86682592496038313</c:v>
                </c:pt>
                <c:pt idx="5925">
                  <c:v>0.86683970566761903</c:v>
                </c:pt>
                <c:pt idx="5926">
                  <c:v>0.86687753472636975</c:v>
                </c:pt>
                <c:pt idx="5927">
                  <c:v>0.86692913072540756</c:v>
                </c:pt>
                <c:pt idx="5928">
                  <c:v>0.86702125710288047</c:v>
                </c:pt>
                <c:pt idx="5929">
                  <c:v>0.86710058357731301</c:v>
                </c:pt>
                <c:pt idx="5930">
                  <c:v>0.86756224396966763</c:v>
                </c:pt>
                <c:pt idx="5931">
                  <c:v>0.86790476441453035</c:v>
                </c:pt>
                <c:pt idx="5932">
                  <c:v>0.86804247846403992</c:v>
                </c:pt>
                <c:pt idx="5933">
                  <c:v>0.86852421492499343</c:v>
                </c:pt>
                <c:pt idx="5934">
                  <c:v>0.86857969307616034</c:v>
                </c:pt>
                <c:pt idx="5935">
                  <c:v>0.86878012411858807</c:v>
                </c:pt>
                <c:pt idx="5936">
                  <c:v>0.86894031068275568</c:v>
                </c:pt>
                <c:pt idx="5937">
                  <c:v>0.86931141427418812</c:v>
                </c:pt>
                <c:pt idx="5938">
                  <c:v>0.86943942130129614</c:v>
                </c:pt>
                <c:pt idx="5939">
                  <c:v>0.8696344355850727</c:v>
                </c:pt>
                <c:pt idx="5940">
                  <c:v>0.87022785657101154</c:v>
                </c:pt>
                <c:pt idx="5941">
                  <c:v>0.8703230276884476</c:v>
                </c:pt>
                <c:pt idx="5942">
                  <c:v>0.87042435427156595</c:v>
                </c:pt>
                <c:pt idx="5943">
                  <c:v>0.8704749969902793</c:v>
                </c:pt>
                <c:pt idx="5944">
                  <c:v>0.87052562599481909</c:v>
                </c:pt>
                <c:pt idx="5945">
                  <c:v>0.87057624128598921</c:v>
                </c:pt>
                <c:pt idx="5946">
                  <c:v>0.87144279913535039</c:v>
                </c:pt>
                <c:pt idx="5947">
                  <c:v>0.87165304007400835</c:v>
                </c:pt>
                <c:pt idx="5948">
                  <c:v>0.871689205376043</c:v>
                </c:pt>
                <c:pt idx="5949">
                  <c:v>0.87262150601045896</c:v>
                </c:pt>
                <c:pt idx="5950">
                  <c:v>0.87265013082321152</c:v>
                </c:pt>
                <c:pt idx="5951">
                  <c:v>0.8727344852391683</c:v>
                </c:pt>
                <c:pt idx="5952">
                  <c:v>0.87276937159758927</c:v>
                </c:pt>
                <c:pt idx="5953">
                  <c:v>0.87278962617060984</c:v>
                </c:pt>
                <c:pt idx="5954">
                  <c:v>0.87293489018710457</c:v>
                </c:pt>
                <c:pt idx="5955">
                  <c:v>0.87297110071966244</c:v>
                </c:pt>
                <c:pt idx="5956">
                  <c:v>0.87303837262972184</c:v>
                </c:pt>
                <c:pt idx="5957">
                  <c:v>0.87362856742358608</c:v>
                </c:pt>
                <c:pt idx="5958">
                  <c:v>0.87363370919311523</c:v>
                </c:pt>
                <c:pt idx="5959">
                  <c:v>0.87382362337816988</c:v>
                </c:pt>
                <c:pt idx="5960">
                  <c:v>0.87391180099489529</c:v>
                </c:pt>
                <c:pt idx="5961">
                  <c:v>0.87415068913439742</c:v>
                </c:pt>
                <c:pt idx="5962">
                  <c:v>0.87483440762076914</c:v>
                </c:pt>
                <c:pt idx="5963">
                  <c:v>0.87493004269693697</c:v>
                </c:pt>
                <c:pt idx="5964">
                  <c:v>0.87502816285569041</c:v>
                </c:pt>
                <c:pt idx="5965">
                  <c:v>0.87511575211582782</c:v>
                </c:pt>
                <c:pt idx="5966">
                  <c:v>0.87539997736754982</c:v>
                </c:pt>
                <c:pt idx="5967">
                  <c:v>0.87623871161735356</c:v>
                </c:pt>
                <c:pt idx="5968">
                  <c:v>0.87651784398106225</c:v>
                </c:pt>
                <c:pt idx="5969">
                  <c:v>0.87683270862709162</c:v>
                </c:pt>
                <c:pt idx="5970">
                  <c:v>0.8769567366896126</c:v>
                </c:pt>
                <c:pt idx="5971">
                  <c:v>0.87786110043330312</c:v>
                </c:pt>
                <c:pt idx="5972">
                  <c:v>0.87814915629550483</c:v>
                </c:pt>
                <c:pt idx="5973">
                  <c:v>0.87822451935574952</c:v>
                </c:pt>
                <c:pt idx="5974">
                  <c:v>0.87859116208788057</c:v>
                </c:pt>
                <c:pt idx="5975">
                  <c:v>0.8787674526939081</c:v>
                </c:pt>
                <c:pt idx="5976">
                  <c:v>0.87906976970576034</c:v>
                </c:pt>
                <c:pt idx="5977">
                  <c:v>0.87915918424237294</c:v>
                </c:pt>
                <c:pt idx="5978">
                  <c:v>0.87920927260514259</c:v>
                </c:pt>
                <c:pt idx="5979">
                  <c:v>0.87930569790462787</c:v>
                </c:pt>
                <c:pt idx="5980">
                  <c:v>0.88127748817926199</c:v>
                </c:pt>
                <c:pt idx="5981">
                  <c:v>0.88128930373674363</c:v>
                </c:pt>
                <c:pt idx="5982">
                  <c:v>0.88146417984893399</c:v>
                </c:pt>
                <c:pt idx="5983">
                  <c:v>0.88156037059317693</c:v>
                </c:pt>
                <c:pt idx="5984">
                  <c:v>0.88166010065613587</c:v>
                </c:pt>
                <c:pt idx="5985">
                  <c:v>0.88192996224903042</c:v>
                </c:pt>
                <c:pt idx="5986">
                  <c:v>0.88201412187246075</c:v>
                </c:pt>
                <c:pt idx="5987">
                  <c:v>0.88266283401957768</c:v>
                </c:pt>
                <c:pt idx="5988">
                  <c:v>0.8842850596530254</c:v>
                </c:pt>
                <c:pt idx="5989">
                  <c:v>0.8842920019772893</c:v>
                </c:pt>
                <c:pt idx="5990">
                  <c:v>0.88459931701150918</c:v>
                </c:pt>
                <c:pt idx="5991">
                  <c:v>0.88482274313408582</c:v>
                </c:pt>
                <c:pt idx="5992">
                  <c:v>0.88491861247480519</c:v>
                </c:pt>
                <c:pt idx="5993">
                  <c:v>0.88492756382456772</c:v>
                </c:pt>
                <c:pt idx="5994">
                  <c:v>0.88496144060327531</c:v>
                </c:pt>
                <c:pt idx="5995">
                  <c:v>0.88496346782368973</c:v>
                </c:pt>
                <c:pt idx="5996">
                  <c:v>0.88501245776132642</c:v>
                </c:pt>
                <c:pt idx="5997">
                  <c:v>0.8850314538226004</c:v>
                </c:pt>
                <c:pt idx="5998">
                  <c:v>0.88505661937685576</c:v>
                </c:pt>
                <c:pt idx="5999">
                  <c:v>0.88507759024229982</c:v>
                </c:pt>
                <c:pt idx="6000">
                  <c:v>0.88509972548240046</c:v>
                </c:pt>
                <c:pt idx="6001">
                  <c:v>0.88510062067106243</c:v>
                </c:pt>
                <c:pt idx="6002">
                  <c:v>0.88510317502956126</c:v>
                </c:pt>
                <c:pt idx="6003">
                  <c:v>0.88512952866911743</c:v>
                </c:pt>
                <c:pt idx="6004">
                  <c:v>0.88514769238247704</c:v>
                </c:pt>
                <c:pt idx="6005">
                  <c:v>0.88514805857123546</c:v>
                </c:pt>
                <c:pt idx="6006">
                  <c:v>0.88517024721583604</c:v>
                </c:pt>
                <c:pt idx="6007">
                  <c:v>0.88519089575477772</c:v>
                </c:pt>
                <c:pt idx="6008">
                  <c:v>0.88519624609312197</c:v>
                </c:pt>
                <c:pt idx="6009">
                  <c:v>0.88522397805004993</c:v>
                </c:pt>
                <c:pt idx="6010">
                  <c:v>0.88524276150635894</c:v>
                </c:pt>
                <c:pt idx="6011">
                  <c:v>0.88525790714462627</c:v>
                </c:pt>
                <c:pt idx="6012">
                  <c:v>0.88528926350880988</c:v>
                </c:pt>
                <c:pt idx="6013">
                  <c:v>0.88531393351910592</c:v>
                </c:pt>
                <c:pt idx="6014">
                  <c:v>0.88533575210166904</c:v>
                </c:pt>
                <c:pt idx="6015">
                  <c:v>0.88536346007563282</c:v>
                </c:pt>
                <c:pt idx="6016">
                  <c:v>0.88538222728613103</c:v>
                </c:pt>
                <c:pt idx="6017">
                  <c:v>0.88538260920419598</c:v>
                </c:pt>
                <c:pt idx="6018">
                  <c:v>0.8854286890633789</c:v>
                </c:pt>
                <c:pt idx="6019">
                  <c:v>0.8854496507302354</c:v>
                </c:pt>
                <c:pt idx="6020">
                  <c:v>0.88545727426286558</c:v>
                </c:pt>
                <c:pt idx="6021">
                  <c:v>0.88546280638975405</c:v>
                </c:pt>
                <c:pt idx="6022">
                  <c:v>0.88547141039362531</c:v>
                </c:pt>
                <c:pt idx="6023">
                  <c:v>0.88547513743461448</c:v>
                </c:pt>
                <c:pt idx="6024">
                  <c:v>0.8854797337894077</c:v>
                </c:pt>
                <c:pt idx="6025">
                  <c:v>0.88548062687042761</c:v>
                </c:pt>
                <c:pt idx="6026">
                  <c:v>0.88548151994649016</c:v>
                </c:pt>
                <c:pt idx="6027">
                  <c:v>0.88548241301759523</c:v>
                </c:pt>
                <c:pt idx="6028">
                  <c:v>0.88548330608374315</c:v>
                </c:pt>
                <c:pt idx="6029">
                  <c:v>0.88548419914493826</c:v>
                </c:pt>
                <c:pt idx="6030">
                  <c:v>0.88548464295417517</c:v>
                </c:pt>
                <c:pt idx="6031">
                  <c:v>0.88548509220117144</c:v>
                </c:pt>
                <c:pt idx="6032">
                  <c:v>0.88548598525244726</c:v>
                </c:pt>
                <c:pt idx="6033">
                  <c:v>0.88548687829876582</c:v>
                </c:pt>
                <c:pt idx="6034">
                  <c:v>0.88548777134012713</c:v>
                </c:pt>
                <c:pt idx="6035">
                  <c:v>0.88548866437653118</c:v>
                </c:pt>
                <c:pt idx="6036">
                  <c:v>0.88548955740798241</c:v>
                </c:pt>
                <c:pt idx="6037">
                  <c:v>0.88549045043447194</c:v>
                </c:pt>
                <c:pt idx="6038">
                  <c:v>0.88549134345600411</c:v>
                </c:pt>
                <c:pt idx="6039">
                  <c:v>0.88549175560659943</c:v>
                </c:pt>
                <c:pt idx="6040">
                  <c:v>0.88549223647257913</c:v>
                </c:pt>
                <c:pt idx="6041">
                  <c:v>0.88549312948419678</c:v>
                </c:pt>
                <c:pt idx="6042">
                  <c:v>0.88549402249086173</c:v>
                </c:pt>
                <c:pt idx="6043">
                  <c:v>0.88549491549256509</c:v>
                </c:pt>
                <c:pt idx="6044">
                  <c:v>0.8854958084893112</c:v>
                </c:pt>
                <c:pt idx="6045">
                  <c:v>0.88549670148109993</c:v>
                </c:pt>
                <c:pt idx="6046">
                  <c:v>0.88549759446793164</c:v>
                </c:pt>
                <c:pt idx="6047">
                  <c:v>0.88549848744980608</c:v>
                </c:pt>
                <c:pt idx="6048">
                  <c:v>0.88549938042672782</c:v>
                </c:pt>
                <c:pt idx="6049">
                  <c:v>0.88550027339868786</c:v>
                </c:pt>
                <c:pt idx="6050">
                  <c:v>0.88550116636569087</c:v>
                </c:pt>
                <c:pt idx="6051">
                  <c:v>0.88550205932773662</c:v>
                </c:pt>
                <c:pt idx="6052">
                  <c:v>0.88550295228482523</c:v>
                </c:pt>
                <c:pt idx="6053">
                  <c:v>0.88550360787873139</c:v>
                </c:pt>
                <c:pt idx="6054">
                  <c:v>0.88550384523696113</c:v>
                </c:pt>
                <c:pt idx="6055">
                  <c:v>0.88550473818413555</c:v>
                </c:pt>
                <c:pt idx="6056">
                  <c:v>0.88550563112635283</c:v>
                </c:pt>
                <c:pt idx="6057">
                  <c:v>0.88550652406361297</c:v>
                </c:pt>
                <c:pt idx="6058">
                  <c:v>0.88550741699591584</c:v>
                </c:pt>
                <c:pt idx="6059">
                  <c:v>0.88550830992326623</c:v>
                </c:pt>
                <c:pt idx="6060">
                  <c:v>0.88550920284565515</c:v>
                </c:pt>
                <c:pt idx="6061">
                  <c:v>0.88550924491511585</c:v>
                </c:pt>
                <c:pt idx="6062">
                  <c:v>0.88551009576308692</c:v>
                </c:pt>
                <c:pt idx="6063">
                  <c:v>0.88551098867556155</c:v>
                </c:pt>
                <c:pt idx="6064">
                  <c:v>0.88551188158307914</c:v>
                </c:pt>
                <c:pt idx="6065">
                  <c:v>0.8855127744856397</c:v>
                </c:pt>
                <c:pt idx="6066">
                  <c:v>0.88551366738324766</c:v>
                </c:pt>
                <c:pt idx="6067">
                  <c:v>0.88551456027589415</c:v>
                </c:pt>
                <c:pt idx="6068">
                  <c:v>0.8855154531635836</c:v>
                </c:pt>
                <c:pt idx="6069">
                  <c:v>0.88551634604631602</c:v>
                </c:pt>
                <c:pt idx="6070">
                  <c:v>0.8855172389240914</c:v>
                </c:pt>
                <c:pt idx="6071">
                  <c:v>0.88551784643574694</c:v>
                </c:pt>
                <c:pt idx="6072">
                  <c:v>0.88551813179691419</c:v>
                </c:pt>
                <c:pt idx="6073">
                  <c:v>0.88551902466477572</c:v>
                </c:pt>
                <c:pt idx="6074">
                  <c:v>0.88551991752768011</c:v>
                </c:pt>
                <c:pt idx="6075">
                  <c:v>0.88552081038562758</c:v>
                </c:pt>
                <c:pt idx="6076">
                  <c:v>0.88552157240102303</c:v>
                </c:pt>
                <c:pt idx="6077">
                  <c:v>0.88552170323861801</c:v>
                </c:pt>
                <c:pt idx="6078">
                  <c:v>0.88552259608665596</c:v>
                </c:pt>
                <c:pt idx="6079">
                  <c:v>0.88552348892973254</c:v>
                </c:pt>
                <c:pt idx="6080">
                  <c:v>0.8855243817678522</c:v>
                </c:pt>
                <c:pt idx="6081">
                  <c:v>0.88552527460101493</c:v>
                </c:pt>
                <c:pt idx="6082">
                  <c:v>0.88552616742922052</c:v>
                </c:pt>
                <c:pt idx="6083">
                  <c:v>0.88552706025246941</c:v>
                </c:pt>
                <c:pt idx="6084">
                  <c:v>0.88552795307076582</c:v>
                </c:pt>
                <c:pt idx="6085">
                  <c:v>0.88552884588410086</c:v>
                </c:pt>
                <c:pt idx="6086">
                  <c:v>0.88552973869247897</c:v>
                </c:pt>
                <c:pt idx="6087">
                  <c:v>0.88553063149590017</c:v>
                </c:pt>
                <c:pt idx="6088">
                  <c:v>0.88553152429436455</c:v>
                </c:pt>
                <c:pt idx="6089">
                  <c:v>0.88553196797300315</c:v>
                </c:pt>
                <c:pt idx="6090">
                  <c:v>0.88553241708787656</c:v>
                </c:pt>
                <c:pt idx="6091">
                  <c:v>0.88553330987642709</c:v>
                </c:pt>
                <c:pt idx="6092">
                  <c:v>0.88553420266002092</c:v>
                </c:pt>
                <c:pt idx="6093">
                  <c:v>0.88553509543865794</c:v>
                </c:pt>
                <c:pt idx="6094">
                  <c:v>0.88553598821233803</c:v>
                </c:pt>
                <c:pt idx="6095">
                  <c:v>0.88553688098106575</c:v>
                </c:pt>
                <c:pt idx="6096">
                  <c:v>0.88553777374483222</c:v>
                </c:pt>
                <c:pt idx="6097">
                  <c:v>0.88553866650364188</c:v>
                </c:pt>
                <c:pt idx="6098">
                  <c:v>0.88553955925749472</c:v>
                </c:pt>
                <c:pt idx="6099">
                  <c:v>0.88554045200639075</c:v>
                </c:pt>
                <c:pt idx="6100">
                  <c:v>0.88554134475033008</c:v>
                </c:pt>
                <c:pt idx="6101">
                  <c:v>0.88554223748931715</c:v>
                </c:pt>
                <c:pt idx="6102">
                  <c:v>0.88554313022334286</c:v>
                </c:pt>
                <c:pt idx="6103">
                  <c:v>0.88554402295241164</c:v>
                </c:pt>
                <c:pt idx="6104">
                  <c:v>0.88554491567652405</c:v>
                </c:pt>
                <c:pt idx="6105">
                  <c:v>0.88554580839567953</c:v>
                </c:pt>
                <c:pt idx="6106">
                  <c:v>0.8855500346273566</c:v>
                </c:pt>
                <c:pt idx="6107">
                  <c:v>0.88556426907414088</c:v>
                </c:pt>
                <c:pt idx="6108">
                  <c:v>0.88556516168581656</c:v>
                </c:pt>
                <c:pt idx="6109">
                  <c:v>0.88556799396380459</c:v>
                </c:pt>
                <c:pt idx="6110">
                  <c:v>0.88557927906799649</c:v>
                </c:pt>
                <c:pt idx="6111">
                  <c:v>0.88558017159633906</c:v>
                </c:pt>
                <c:pt idx="6112">
                  <c:v>0.88558106411972959</c:v>
                </c:pt>
                <c:pt idx="6113">
                  <c:v>0.88558195663815942</c:v>
                </c:pt>
                <c:pt idx="6114">
                  <c:v>0.88558284915163277</c:v>
                </c:pt>
                <c:pt idx="6115">
                  <c:v>0.88558374166014975</c:v>
                </c:pt>
                <c:pt idx="6116">
                  <c:v>0.88558463416371036</c:v>
                </c:pt>
                <c:pt idx="6117">
                  <c:v>0.88558552666231916</c:v>
                </c:pt>
                <c:pt idx="6118">
                  <c:v>0.88558641915596703</c:v>
                </c:pt>
                <c:pt idx="6119">
                  <c:v>0.88558731164465865</c:v>
                </c:pt>
                <c:pt idx="6120">
                  <c:v>0.88558820412839379</c:v>
                </c:pt>
                <c:pt idx="6121">
                  <c:v>0.88558909660717278</c:v>
                </c:pt>
                <c:pt idx="6122">
                  <c:v>0.88558998908099984</c:v>
                </c:pt>
                <c:pt idx="6123">
                  <c:v>0.88559088154986609</c:v>
                </c:pt>
                <c:pt idx="6124">
                  <c:v>0.88559177401377598</c:v>
                </c:pt>
                <c:pt idx="6125">
                  <c:v>0.88559266647272972</c:v>
                </c:pt>
                <c:pt idx="6126">
                  <c:v>0.88559355892672709</c:v>
                </c:pt>
                <c:pt idx="6127">
                  <c:v>0.88559445137576831</c:v>
                </c:pt>
                <c:pt idx="6128">
                  <c:v>0.88559534381985749</c:v>
                </c:pt>
                <c:pt idx="6129">
                  <c:v>0.8855962362589862</c:v>
                </c:pt>
                <c:pt idx="6130">
                  <c:v>0.88559644797309267</c:v>
                </c:pt>
                <c:pt idx="6131">
                  <c:v>0.88559655441770957</c:v>
                </c:pt>
                <c:pt idx="6132">
                  <c:v>0.88559712869315854</c:v>
                </c:pt>
                <c:pt idx="6133">
                  <c:v>0.88559802112237462</c:v>
                </c:pt>
                <c:pt idx="6134">
                  <c:v>0.88559891354663445</c:v>
                </c:pt>
                <c:pt idx="6135">
                  <c:v>0.88559980596594257</c:v>
                </c:pt>
                <c:pt idx="6136">
                  <c:v>0.88560069838028999</c:v>
                </c:pt>
                <c:pt idx="6137">
                  <c:v>0.88560159078968126</c:v>
                </c:pt>
                <c:pt idx="6138">
                  <c:v>0.88560248319411627</c:v>
                </c:pt>
                <c:pt idx="6139">
                  <c:v>0.88560298117275171</c:v>
                </c:pt>
                <c:pt idx="6140">
                  <c:v>0.88560337559359503</c:v>
                </c:pt>
                <c:pt idx="6141">
                  <c:v>0.8856042679881222</c:v>
                </c:pt>
                <c:pt idx="6142">
                  <c:v>0.88560516037768866</c:v>
                </c:pt>
                <c:pt idx="6143">
                  <c:v>0.88560605276229898</c:v>
                </c:pt>
                <c:pt idx="6144">
                  <c:v>0.88560694514195304</c:v>
                </c:pt>
                <c:pt idx="6145">
                  <c:v>0.88560783751665106</c:v>
                </c:pt>
                <c:pt idx="6146">
                  <c:v>0.88560872988639294</c:v>
                </c:pt>
                <c:pt idx="6147">
                  <c:v>0.88560962225118323</c:v>
                </c:pt>
                <c:pt idx="6148">
                  <c:v>0.8856105146110127</c:v>
                </c:pt>
                <c:pt idx="6149">
                  <c:v>0.88561140696588625</c:v>
                </c:pt>
                <c:pt idx="6150">
                  <c:v>0.88561157066395468</c:v>
                </c:pt>
                <c:pt idx="6151">
                  <c:v>0.88561229931580365</c:v>
                </c:pt>
                <c:pt idx="6152">
                  <c:v>0.88561319166076491</c:v>
                </c:pt>
                <c:pt idx="6153">
                  <c:v>0.88561408400077457</c:v>
                </c:pt>
                <c:pt idx="6154">
                  <c:v>0.88561440212415987</c:v>
                </c:pt>
                <c:pt idx="6155">
                  <c:v>0.88561497633582364</c:v>
                </c:pt>
                <c:pt idx="6156">
                  <c:v>0.88561586866591679</c:v>
                </c:pt>
                <c:pt idx="6157">
                  <c:v>0.88561765331123454</c:v>
                </c:pt>
                <c:pt idx="6158">
                  <c:v>0.88561854562646392</c:v>
                </c:pt>
                <c:pt idx="6159">
                  <c:v>0.88561943793673281</c:v>
                </c:pt>
                <c:pt idx="6160">
                  <c:v>0.88562126700657218</c:v>
                </c:pt>
                <c:pt idx="6161">
                  <c:v>0.88564284791712777</c:v>
                </c:pt>
                <c:pt idx="6162">
                  <c:v>0.88564937923013765</c:v>
                </c:pt>
                <c:pt idx="6163">
                  <c:v>0.88565796624078685</c:v>
                </c:pt>
                <c:pt idx="6164">
                  <c:v>0.88565856609748128</c:v>
                </c:pt>
                <c:pt idx="6165">
                  <c:v>0.88566079688327792</c:v>
                </c:pt>
                <c:pt idx="6166">
                  <c:v>0.88568923446066505</c:v>
                </c:pt>
                <c:pt idx="6167">
                  <c:v>0.88569266819159631</c:v>
                </c:pt>
                <c:pt idx="6168">
                  <c:v>0.88569576388718985</c:v>
                </c:pt>
                <c:pt idx="6169">
                  <c:v>0.88570434841751655</c:v>
                </c:pt>
                <c:pt idx="6170">
                  <c:v>0.88570494810093658</c:v>
                </c:pt>
                <c:pt idx="6171">
                  <c:v>0.88570717824236223</c:v>
                </c:pt>
                <c:pt idx="6172">
                  <c:v>0.88571403915977387</c:v>
                </c:pt>
                <c:pt idx="6173">
                  <c:v>0.88573560760490866</c:v>
                </c:pt>
                <c:pt idx="6174">
                  <c:v>0.88574213514511302</c:v>
                </c:pt>
                <c:pt idx="6175">
                  <c:v>0.88574359080888543</c:v>
                </c:pt>
                <c:pt idx="6176">
                  <c:v>0.88575071719533471</c:v>
                </c:pt>
                <c:pt idx="6177">
                  <c:v>0.885751316705505</c:v>
                </c:pt>
                <c:pt idx="6178">
                  <c:v>0.88575354620261715</c:v>
                </c:pt>
                <c:pt idx="6179">
                  <c:v>0.88576040513778831</c:v>
                </c:pt>
                <c:pt idx="6180">
                  <c:v>0.88578196735105053</c:v>
                </c:pt>
                <c:pt idx="6181">
                  <c:v>0.88578849300511253</c:v>
                </c:pt>
                <c:pt idx="6182">
                  <c:v>0.88579707257544738</c:v>
                </c:pt>
                <c:pt idx="6183">
                  <c:v>0.88579767191237879</c:v>
                </c:pt>
                <c:pt idx="6184">
                  <c:v>0.88579990076523552</c:v>
                </c:pt>
                <c:pt idx="6185">
                  <c:v>0.88580079206782136</c:v>
                </c:pt>
                <c:pt idx="6186">
                  <c:v>0.88580168336544851</c:v>
                </c:pt>
                <c:pt idx="6187">
                  <c:v>0.88580257465812573</c:v>
                </c:pt>
                <c:pt idx="6188">
                  <c:v>0.88580346594584425</c:v>
                </c:pt>
                <c:pt idx="6189">
                  <c:v>0.88580435722861295</c:v>
                </c:pt>
                <c:pt idx="6190">
                  <c:v>0.88580524850642306</c:v>
                </c:pt>
                <c:pt idx="6191">
                  <c:v>0.88580613977928324</c:v>
                </c:pt>
                <c:pt idx="6192">
                  <c:v>0.88580675771834816</c:v>
                </c:pt>
                <c:pt idx="6193">
                  <c:v>0.88580703104718483</c:v>
                </c:pt>
                <c:pt idx="6194">
                  <c:v>0.8858079223101365</c:v>
                </c:pt>
                <c:pt idx="6195">
                  <c:v>0.88580881356813412</c:v>
                </c:pt>
                <c:pt idx="6196">
                  <c:v>0.88580895019063821</c:v>
                </c:pt>
                <c:pt idx="6197">
                  <c:v>0.88580970482117294</c:v>
                </c:pt>
                <c:pt idx="6198">
                  <c:v>0.88581059606926205</c:v>
                </c:pt>
                <c:pt idx="6199">
                  <c:v>0.88581148731239245</c:v>
                </c:pt>
                <c:pt idx="6200">
                  <c:v>0.88581237855057315</c:v>
                </c:pt>
                <c:pt idx="6201">
                  <c:v>0.88581326978379527</c:v>
                </c:pt>
                <c:pt idx="6202">
                  <c:v>0.88581416101206767</c:v>
                </c:pt>
                <c:pt idx="6203">
                  <c:v>0.88581505223538137</c:v>
                </c:pt>
                <c:pt idx="6204">
                  <c:v>0.88581594345374548</c:v>
                </c:pt>
                <c:pt idx="6205">
                  <c:v>0.88581683466715089</c:v>
                </c:pt>
                <c:pt idx="6206">
                  <c:v>0.88581772587560659</c:v>
                </c:pt>
                <c:pt idx="6207">
                  <c:v>0.88581861707910381</c:v>
                </c:pt>
                <c:pt idx="6208">
                  <c:v>0.88581950827765132</c:v>
                </c:pt>
                <c:pt idx="6209">
                  <c:v>0.88582039947124025</c:v>
                </c:pt>
                <c:pt idx="6210">
                  <c:v>0.88582129065987958</c:v>
                </c:pt>
                <c:pt idx="6211">
                  <c:v>0.88582218184356032</c:v>
                </c:pt>
                <c:pt idx="6212">
                  <c:v>0.88582307302229146</c:v>
                </c:pt>
                <c:pt idx="6213">
                  <c:v>0.88582396419606835</c:v>
                </c:pt>
                <c:pt idx="6214">
                  <c:v>0.88582485536488687</c:v>
                </c:pt>
                <c:pt idx="6215">
                  <c:v>0.8858257465287559</c:v>
                </c:pt>
                <c:pt idx="6216">
                  <c:v>0.88582663768766623</c:v>
                </c:pt>
                <c:pt idx="6217">
                  <c:v>0.88582752884162697</c:v>
                </c:pt>
                <c:pt idx="6218">
                  <c:v>0.88582831370029713</c:v>
                </c:pt>
                <c:pt idx="6219">
                  <c:v>0.88582841999062945</c:v>
                </c:pt>
                <c:pt idx="6220">
                  <c:v>0.88582931113468211</c:v>
                </c:pt>
                <c:pt idx="6221">
                  <c:v>0.88583483746838165</c:v>
                </c:pt>
                <c:pt idx="6222">
                  <c:v>0.88584341455906124</c:v>
                </c:pt>
                <c:pt idx="6223">
                  <c:v>0.88584401372276944</c:v>
                </c:pt>
                <c:pt idx="6224">
                  <c:v>0.88584658745975942</c:v>
                </c:pt>
                <c:pt idx="6225">
                  <c:v>0.88587464665385651</c:v>
                </c:pt>
                <c:pt idx="6226">
                  <c:v>0.88587564379991468</c:v>
                </c:pt>
                <c:pt idx="6227">
                  <c:v>0.88587653468141625</c:v>
                </c:pt>
                <c:pt idx="6228">
                  <c:v>0.88587742555795979</c:v>
                </c:pt>
                <c:pt idx="6229">
                  <c:v>0.88588055075367744</c:v>
                </c:pt>
                <c:pt idx="6230">
                  <c:v>0.88588116853612853</c:v>
                </c:pt>
                <c:pt idx="6231">
                  <c:v>0.88588974314737123</c:v>
                </c:pt>
                <c:pt idx="6232">
                  <c:v>0.88589034213787166</c:v>
                </c:pt>
                <c:pt idx="6233">
                  <c:v>0.88589942269192135</c:v>
                </c:pt>
                <c:pt idx="6234">
                  <c:v>0.88590760408595148</c:v>
                </c:pt>
                <c:pt idx="6235">
                  <c:v>0.88591275800088209</c:v>
                </c:pt>
                <c:pt idx="6236">
                  <c:v>0.88592096621292382</c:v>
                </c:pt>
                <c:pt idx="6237">
                  <c:v>0.88592748620956208</c:v>
                </c:pt>
                <c:pt idx="6238">
                  <c:v>0.88593605834158651</c:v>
                </c:pt>
                <c:pt idx="6239">
                  <c:v>0.88593665715889502</c:v>
                </c:pt>
                <c:pt idx="6240">
                  <c:v>0.88593801114954995</c:v>
                </c:pt>
                <c:pt idx="6241">
                  <c:v>0.88593890168422473</c:v>
                </c:pt>
                <c:pt idx="6242">
                  <c:v>0.88593979221394226</c:v>
                </c:pt>
                <c:pt idx="6243">
                  <c:v>0.88594068273871118</c:v>
                </c:pt>
                <c:pt idx="6244">
                  <c:v>0.88594157325852274</c:v>
                </c:pt>
                <c:pt idx="6245">
                  <c:v>0.88594246377338581</c:v>
                </c:pt>
                <c:pt idx="6246">
                  <c:v>0.88595906654026779</c:v>
                </c:pt>
                <c:pt idx="6247">
                  <c:v>0.88596727237870965</c:v>
                </c:pt>
                <c:pt idx="6248">
                  <c:v>0.88597379048987934</c:v>
                </c:pt>
                <c:pt idx="6249">
                  <c:v>0.88597457484926168</c:v>
                </c:pt>
                <c:pt idx="6250">
                  <c:v>0.88598236014291798</c:v>
                </c:pt>
                <c:pt idx="6251">
                  <c:v>0.8859829587870498</c:v>
                </c:pt>
                <c:pt idx="6252">
                  <c:v>0.88599241924346628</c:v>
                </c:pt>
                <c:pt idx="6253">
                  <c:v>0.88599385375024076</c:v>
                </c:pt>
                <c:pt idx="6254">
                  <c:v>0.88600536168736033</c:v>
                </c:pt>
                <c:pt idx="6255">
                  <c:v>0.88601356515242491</c:v>
                </c:pt>
                <c:pt idx="6256">
                  <c:v>0.88602008137829624</c:v>
                </c:pt>
                <c:pt idx="6257">
                  <c:v>0.88602864855256347</c:v>
                </c:pt>
                <c:pt idx="6258">
                  <c:v>0.88602924702353447</c:v>
                </c:pt>
                <c:pt idx="6259">
                  <c:v>0.88603831970147762</c:v>
                </c:pt>
                <c:pt idx="6260">
                  <c:v>0.88605164344337184</c:v>
                </c:pt>
                <c:pt idx="6261">
                  <c:v>0.88605984453526909</c:v>
                </c:pt>
                <c:pt idx="6262">
                  <c:v>0.88606635887601204</c:v>
                </c:pt>
                <c:pt idx="6263">
                  <c:v>0.88606884901212135</c:v>
                </c:pt>
                <c:pt idx="6264">
                  <c:v>0.88607492357174078</c:v>
                </c:pt>
                <c:pt idx="6265">
                  <c:v>0.88607552186956207</c:v>
                </c:pt>
                <c:pt idx="6266">
                  <c:v>0.88608459192261446</c:v>
                </c:pt>
                <c:pt idx="6267">
                  <c:v>0.88610611052846011</c:v>
                </c:pt>
                <c:pt idx="6268">
                  <c:v>0.88611262298424076</c:v>
                </c:pt>
                <c:pt idx="6269">
                  <c:v>0.88611306048063154</c:v>
                </c:pt>
                <c:pt idx="6270">
                  <c:v>0.88611600194910456</c:v>
                </c:pt>
                <c:pt idx="6271">
                  <c:v>0.88612118520165029</c:v>
                </c:pt>
                <c:pt idx="6272">
                  <c:v>0.88612178332634661</c:v>
                </c:pt>
                <c:pt idx="6273">
                  <c:v>0.88613085075473685</c:v>
                </c:pt>
                <c:pt idx="6274">
                  <c:v>0.88615236313319978</c:v>
                </c:pt>
                <c:pt idx="6275">
                  <c:v>0.88615887370419733</c:v>
                </c:pt>
                <c:pt idx="6276">
                  <c:v>0.88616743344350768</c:v>
                </c:pt>
                <c:pt idx="6277">
                  <c:v>0.88616803139508993</c:v>
                </c:pt>
                <c:pt idx="6278">
                  <c:v>0.8861779854033357</c:v>
                </c:pt>
                <c:pt idx="6279">
                  <c:v>0.88619860235070391</c:v>
                </c:pt>
                <c:pt idx="6280">
                  <c:v>0.88620511103708477</c:v>
                </c:pt>
                <c:pt idx="6281">
                  <c:v>0.88621366829852899</c:v>
                </c:pt>
                <c:pt idx="6282">
                  <c:v>0.88621426607701315</c:v>
                </c:pt>
                <c:pt idx="6283">
                  <c:v>0.88622421720364952</c:v>
                </c:pt>
                <c:pt idx="6284">
                  <c:v>0.88624482818219008</c:v>
                </c:pt>
                <c:pt idx="6285">
                  <c:v>0.88625133498412034</c:v>
                </c:pt>
                <c:pt idx="6286">
                  <c:v>0.88625988976791903</c:v>
                </c:pt>
                <c:pt idx="6287">
                  <c:v>0.88626048737332053</c:v>
                </c:pt>
                <c:pt idx="6288">
                  <c:v>0.88627043561861318</c:v>
                </c:pt>
                <c:pt idx="6289">
                  <c:v>0.88629104062886299</c:v>
                </c:pt>
                <c:pt idx="6290">
                  <c:v>0.88629754554652296</c:v>
                </c:pt>
                <c:pt idx="6291">
                  <c:v>0.88629798253650705</c:v>
                </c:pt>
                <c:pt idx="6292">
                  <c:v>0.88630609785289627</c:v>
                </c:pt>
                <c:pt idx="6293">
                  <c:v>0.88630669528523109</c:v>
                </c:pt>
                <c:pt idx="6294">
                  <c:v>0.88631752907657069</c:v>
                </c:pt>
                <c:pt idx="6295">
                  <c:v>0.88632130379238327</c:v>
                </c:pt>
                <c:pt idx="6296">
                  <c:v>0.88633723969194278</c:v>
                </c:pt>
                <c:pt idx="6297">
                  <c:v>0.88634374272549898</c:v>
                </c:pt>
                <c:pt idx="6298">
                  <c:v>0.88635229255468106</c:v>
                </c:pt>
                <c:pt idx="6299">
                  <c:v>0.88635288981396465</c:v>
                </c:pt>
                <c:pt idx="6300">
                  <c:v>0.88636372046712764</c:v>
                </c:pt>
                <c:pt idx="6301">
                  <c:v>0.88638342537265002</c:v>
                </c:pt>
                <c:pt idx="6302">
                  <c:v>0.88638992652227389</c:v>
                </c:pt>
                <c:pt idx="6303">
                  <c:v>0.88639036325912346</c:v>
                </c:pt>
                <c:pt idx="6304">
                  <c:v>0.8863984738744809</c:v>
                </c:pt>
                <c:pt idx="6305">
                  <c:v>0.88639907096072934</c:v>
                </c:pt>
                <c:pt idx="6306">
                  <c:v>0.88639936184562773</c:v>
                </c:pt>
                <c:pt idx="6307">
                  <c:v>0.88640024981182153</c:v>
                </c:pt>
                <c:pt idx="6308">
                  <c:v>0.88640113777307128</c:v>
                </c:pt>
                <c:pt idx="6309">
                  <c:v>0.88640202572936821</c:v>
                </c:pt>
                <c:pt idx="6310">
                  <c:v>0.88640286673587254</c:v>
                </c:pt>
                <c:pt idx="6311">
                  <c:v>0.88640291368072099</c:v>
                </c:pt>
                <c:pt idx="6312">
                  <c:v>0.88640380162712085</c:v>
                </c:pt>
                <c:pt idx="6313">
                  <c:v>0.88640468956857676</c:v>
                </c:pt>
                <c:pt idx="6314">
                  <c:v>0.88640557750507976</c:v>
                </c:pt>
                <c:pt idx="6315">
                  <c:v>0.88640646543663881</c:v>
                </c:pt>
                <c:pt idx="6316">
                  <c:v>0.88640735336324938</c:v>
                </c:pt>
                <c:pt idx="6317">
                  <c:v>0.88640824128490714</c:v>
                </c:pt>
                <c:pt idx="6318">
                  <c:v>0.88640912920162085</c:v>
                </c:pt>
                <c:pt idx="6319">
                  <c:v>0.88640989847601004</c:v>
                </c:pt>
                <c:pt idx="6320">
                  <c:v>0.88641001711338185</c:v>
                </c:pt>
                <c:pt idx="6321">
                  <c:v>0.8864109050201987</c:v>
                </c:pt>
                <c:pt idx="6322">
                  <c:v>0.88641179292206285</c:v>
                </c:pt>
                <c:pt idx="6323">
                  <c:v>0.88641268081898306</c:v>
                </c:pt>
                <c:pt idx="6324">
                  <c:v>0.88641356871095045</c:v>
                </c:pt>
                <c:pt idx="6325">
                  <c:v>0.88641445659797391</c:v>
                </c:pt>
                <c:pt idx="6326">
                  <c:v>0.88641534448004466</c:v>
                </c:pt>
                <c:pt idx="6327">
                  <c:v>0.88641623235717137</c:v>
                </c:pt>
                <c:pt idx="6328">
                  <c:v>0.88641712022934527</c:v>
                </c:pt>
                <c:pt idx="6329">
                  <c:v>0.88641800809657545</c:v>
                </c:pt>
                <c:pt idx="6330">
                  <c:v>0.88641889595885281</c:v>
                </c:pt>
                <c:pt idx="6331">
                  <c:v>0.88641978381618625</c:v>
                </c:pt>
                <c:pt idx="6332">
                  <c:v>0.88642067166856708</c:v>
                </c:pt>
                <c:pt idx="6333">
                  <c:v>0.88642155951600399</c:v>
                </c:pt>
                <c:pt idx="6334">
                  <c:v>0.88642244735849263</c:v>
                </c:pt>
                <c:pt idx="6335">
                  <c:v>0.88642333519602856</c:v>
                </c:pt>
                <c:pt idx="6336">
                  <c:v>0.88642422302862056</c:v>
                </c:pt>
                <c:pt idx="6337">
                  <c:v>0.88642511085625997</c:v>
                </c:pt>
                <c:pt idx="6338">
                  <c:v>0.88642599867895555</c:v>
                </c:pt>
                <c:pt idx="6339">
                  <c:v>0.88642688649669843</c:v>
                </c:pt>
                <c:pt idx="6340">
                  <c:v>0.88642959767219365</c:v>
                </c:pt>
                <c:pt idx="6341">
                  <c:v>0.88643609693805647</c:v>
                </c:pt>
                <c:pt idx="6342">
                  <c:v>0.88643653354835605</c:v>
                </c:pt>
                <c:pt idx="6343">
                  <c:v>0.88644523872674752</c:v>
                </c:pt>
                <c:pt idx="6344">
                  <c:v>0.88645606310442737</c:v>
                </c:pt>
                <c:pt idx="6345">
                  <c:v>0.8864730462020316</c:v>
                </c:pt>
                <c:pt idx="6346">
                  <c:v>0.88647575659180089</c:v>
                </c:pt>
                <c:pt idx="6347">
                  <c:v>0.88648225397407021</c:v>
                </c:pt>
                <c:pt idx="6348">
                  <c:v>0.88649139311324265</c:v>
                </c:pt>
                <c:pt idx="6349">
                  <c:v>0.88650221435360332</c:v>
                </c:pt>
                <c:pt idx="6350">
                  <c:v>0.88650599299446664</c:v>
                </c:pt>
                <c:pt idx="6351">
                  <c:v>0.88651919252856781</c:v>
                </c:pt>
                <c:pt idx="6352">
                  <c:v>0.88652190213268334</c:v>
                </c:pt>
                <c:pt idx="6353">
                  <c:v>0.886524618467186</c:v>
                </c:pt>
                <c:pt idx="6354">
                  <c:v>0.88652839763153957</c:v>
                </c:pt>
                <c:pt idx="6355">
                  <c:v>0.88653274764362178</c:v>
                </c:pt>
                <c:pt idx="6356">
                  <c:v>0.88653753412142655</c:v>
                </c:pt>
                <c:pt idx="6357">
                  <c:v>0.88654835222476325</c:v>
                </c:pt>
                <c:pt idx="6358">
                  <c:v>0.88656803429606612</c:v>
                </c:pt>
                <c:pt idx="6359">
                  <c:v>0.8865836617525249</c:v>
                </c:pt>
                <c:pt idx="6360">
                  <c:v>0.88659447671911973</c:v>
                </c:pt>
                <c:pt idx="6361">
                  <c:v>0.88661415308317648</c:v>
                </c:pt>
                <c:pt idx="6362">
                  <c:v>0.8866210809199252</c:v>
                </c:pt>
                <c:pt idx="6363">
                  <c:v>0.88662977600776516</c:v>
                </c:pt>
                <c:pt idx="6364">
                  <c:v>0.886640587837905</c:v>
                </c:pt>
                <c:pt idx="6365">
                  <c:v>0.88666025849522878</c:v>
                </c:pt>
                <c:pt idx="6366">
                  <c:v>0.88667587688836214</c:v>
                </c:pt>
                <c:pt idx="6367">
                  <c:v>0.88668668558233432</c:v>
                </c:pt>
                <c:pt idx="6368">
                  <c:v>0.88670635053345226</c:v>
                </c:pt>
                <c:pt idx="6369">
                  <c:v>0.88672196439555007</c:v>
                </c:pt>
                <c:pt idx="6370">
                  <c:v>0.88673276995363748</c:v>
                </c:pt>
                <c:pt idx="6371">
                  <c:v>0.88675242919907715</c:v>
                </c:pt>
                <c:pt idx="6372">
                  <c:v>0.88676023696670836</c:v>
                </c:pt>
                <c:pt idx="6373">
                  <c:v>0.88676803853054609</c:v>
                </c:pt>
                <c:pt idx="6374">
                  <c:v>0.88676855513203545</c:v>
                </c:pt>
                <c:pt idx="6375">
                  <c:v>0.88677861844950168</c:v>
                </c:pt>
                <c:pt idx="6376">
                  <c:v>0.88677884095304549</c:v>
                </c:pt>
                <c:pt idx="6377">
                  <c:v>0.88679849449332182</c:v>
                </c:pt>
                <c:pt idx="6378">
                  <c:v>0.88681409929458244</c:v>
                </c:pt>
                <c:pt idx="6379">
                  <c:v>0.88682489858177727</c:v>
                </c:pt>
                <c:pt idx="6380">
                  <c:v>0.88684454641742327</c:v>
                </c:pt>
                <c:pt idx="6381">
                  <c:v>0.88685452893913475</c:v>
                </c:pt>
                <c:pt idx="6382">
                  <c:v>0.88686014668889201</c:v>
                </c:pt>
                <c:pt idx="6383">
                  <c:v>0.88686470123490724</c:v>
                </c:pt>
                <c:pt idx="6384">
                  <c:v>0.88687094284106616</c:v>
                </c:pt>
                <c:pt idx="6385">
                  <c:v>0.88687594716080032</c:v>
                </c:pt>
                <c:pt idx="6386">
                  <c:v>0.8868905849726022</c:v>
                </c:pt>
                <c:pt idx="6387">
                  <c:v>0.8869034143210569</c:v>
                </c:pt>
                <c:pt idx="6388">
                  <c:v>0.88690618071469574</c:v>
                </c:pt>
                <c:pt idx="6389">
                  <c:v>0.88691161905157889</c:v>
                </c:pt>
                <c:pt idx="6390">
                  <c:v>0.88691697373214673</c:v>
                </c:pt>
                <c:pt idx="6391">
                  <c:v>0.88693661016009362</c:v>
                </c:pt>
                <c:pt idx="6392">
                  <c:v>0.88695220137322928</c:v>
                </c:pt>
                <c:pt idx="6393">
                  <c:v>0.88696299125624145</c:v>
                </c:pt>
                <c:pt idx="6394">
                  <c:v>0.88698262198113376</c:v>
                </c:pt>
                <c:pt idx="6395">
                  <c:v>0.88699014811231869</c:v>
                </c:pt>
                <c:pt idx="6396">
                  <c:v>0.88700899541459166</c:v>
                </c:pt>
                <c:pt idx="6397">
                  <c:v>0.88705498620842216</c:v>
                </c:pt>
                <c:pt idx="6398">
                  <c:v>0.8870838955938023</c:v>
                </c:pt>
                <c:pt idx="6399">
                  <c:v>0.88710096363897217</c:v>
                </c:pt>
                <c:pt idx="6400">
                  <c:v>0.88711721979347724</c:v>
                </c:pt>
                <c:pt idx="6401">
                  <c:v>0.88714593704437927</c:v>
                </c:pt>
                <c:pt idx="6402">
                  <c:v>0.88714692770748238</c:v>
                </c:pt>
                <c:pt idx="6403">
                  <c:v>0.8871928784151808</c:v>
                </c:pt>
                <c:pt idx="6404">
                  <c:v>0.88723881576331054</c:v>
                </c:pt>
                <c:pt idx="6405">
                  <c:v>0.8872847397531155</c:v>
                </c:pt>
                <c:pt idx="6406">
                  <c:v>0.88728629005245685</c:v>
                </c:pt>
                <c:pt idx="6407">
                  <c:v>0.88733065038582759</c:v>
                </c:pt>
                <c:pt idx="6408">
                  <c:v>0.88737654766269758</c:v>
                </c:pt>
                <c:pt idx="6409">
                  <c:v>0.8874224315849597</c:v>
                </c:pt>
                <c:pt idx="6410">
                  <c:v>0.88743735974784754</c:v>
                </c:pt>
                <c:pt idx="6411">
                  <c:v>0.88746830215386263</c:v>
                </c:pt>
                <c:pt idx="6412">
                  <c:v>0.88749624343453015</c:v>
                </c:pt>
                <c:pt idx="6413">
                  <c:v>0.88751415937065636</c:v>
                </c:pt>
                <c:pt idx="6414">
                  <c:v>0.88756000323657847</c:v>
                </c:pt>
                <c:pt idx="6415">
                  <c:v>0.88760583375288138</c:v>
                </c:pt>
                <c:pt idx="6416">
                  <c:v>0.88760671497814658</c:v>
                </c:pt>
                <c:pt idx="6417">
                  <c:v>0.88760759619847085</c:v>
                </c:pt>
                <c:pt idx="6418">
                  <c:v>0.88760847741385851</c:v>
                </c:pt>
                <c:pt idx="6419">
                  <c:v>0.88760935862430979</c:v>
                </c:pt>
                <c:pt idx="6420">
                  <c:v>0.88761023982982445</c:v>
                </c:pt>
                <c:pt idx="6421">
                  <c:v>0.88761112103040274</c:v>
                </c:pt>
                <c:pt idx="6422">
                  <c:v>0.88761200222604897</c:v>
                </c:pt>
                <c:pt idx="6423">
                  <c:v>0.88761288341675437</c:v>
                </c:pt>
                <c:pt idx="6424">
                  <c:v>0.88761376460252317</c:v>
                </c:pt>
                <c:pt idx="6425">
                  <c:v>0.8876240731357431</c:v>
                </c:pt>
                <c:pt idx="6426">
                  <c:v>0.88765957946028784</c:v>
                </c:pt>
                <c:pt idx="6427">
                  <c:v>0.88766046038444157</c:v>
                </c:pt>
                <c:pt idx="6428">
                  <c:v>0.88766134130365504</c:v>
                </c:pt>
                <c:pt idx="6429">
                  <c:v>0.88766222221793245</c:v>
                </c:pt>
                <c:pt idx="6430">
                  <c:v>0.88766310312727392</c:v>
                </c:pt>
                <c:pt idx="6431">
                  <c:v>0.88858973438161104</c:v>
                </c:pt>
                <c:pt idx="6432">
                  <c:v>0.88860621953963026</c:v>
                </c:pt>
                <c:pt idx="6433">
                  <c:v>0.8886175518334819</c:v>
                </c:pt>
                <c:pt idx="6434">
                  <c:v>0.88876817104818095</c:v>
                </c:pt>
                <c:pt idx="6435">
                  <c:v>0.88877206585158597</c:v>
                </c:pt>
                <c:pt idx="6436">
                  <c:v>0.88884883154332883</c:v>
                </c:pt>
                <c:pt idx="6437">
                  <c:v>0.88929284754447802</c:v>
                </c:pt>
                <c:pt idx="6438">
                  <c:v>0.88932424395311171</c:v>
                </c:pt>
                <c:pt idx="6439">
                  <c:v>0.88944554327484715</c:v>
                </c:pt>
                <c:pt idx="6440">
                  <c:v>0.88959625645140283</c:v>
                </c:pt>
                <c:pt idx="6441">
                  <c:v>0.89005322442725843</c:v>
                </c:pt>
                <c:pt idx="6442">
                  <c:v>0.89035384332671019</c:v>
                </c:pt>
                <c:pt idx="6443">
                  <c:v>0.8908686256464915</c:v>
                </c:pt>
                <c:pt idx="6444">
                  <c:v>0.89169132238767679</c:v>
                </c:pt>
                <c:pt idx="6445">
                  <c:v>0.89184019149621108</c:v>
                </c:pt>
                <c:pt idx="6446">
                  <c:v>0.892254994624191</c:v>
                </c:pt>
                <c:pt idx="6447">
                  <c:v>0.89230400013257294</c:v>
                </c:pt>
                <c:pt idx="6448">
                  <c:v>0.89242139894436501</c:v>
                </c:pt>
                <c:pt idx="6449">
                  <c:v>0.89246527328027914</c:v>
                </c:pt>
                <c:pt idx="6450">
                  <c:v>0.89277903810865977</c:v>
                </c:pt>
                <c:pt idx="6451">
                  <c:v>0.89290203555082681</c:v>
                </c:pt>
                <c:pt idx="6452">
                  <c:v>0.89300881114040864</c:v>
                </c:pt>
                <c:pt idx="6453">
                  <c:v>0.89300976807780674</c:v>
                </c:pt>
                <c:pt idx="6454">
                  <c:v>0.89343437109442547</c:v>
                </c:pt>
                <c:pt idx="6455">
                  <c:v>0.893513211674137</c:v>
                </c:pt>
                <c:pt idx="6456">
                  <c:v>0.89353035334017628</c:v>
                </c:pt>
                <c:pt idx="6457">
                  <c:v>0.89386234339466819</c:v>
                </c:pt>
                <c:pt idx="6458">
                  <c:v>0.89386318909232898</c:v>
                </c:pt>
                <c:pt idx="6459">
                  <c:v>0.89386403478511778</c:v>
                </c:pt>
                <c:pt idx="6460">
                  <c:v>0.89386488047304269</c:v>
                </c:pt>
                <c:pt idx="6461">
                  <c:v>0.89386572615609972</c:v>
                </c:pt>
                <c:pt idx="6462">
                  <c:v>0.89386657183428442</c:v>
                </c:pt>
                <c:pt idx="6463">
                  <c:v>0.89386741750760546</c:v>
                </c:pt>
                <c:pt idx="6464">
                  <c:v>0.89386826317605428</c:v>
                </c:pt>
                <c:pt idx="6465">
                  <c:v>0.89386910883963944</c:v>
                </c:pt>
                <c:pt idx="6466">
                  <c:v>0.89386995449835238</c:v>
                </c:pt>
                <c:pt idx="6467">
                  <c:v>0.89387080015220166</c:v>
                </c:pt>
                <c:pt idx="6468">
                  <c:v>0.89387164580117884</c:v>
                </c:pt>
                <c:pt idx="6469">
                  <c:v>0.89387249144529224</c:v>
                </c:pt>
                <c:pt idx="6470">
                  <c:v>0.89387333708453365</c:v>
                </c:pt>
                <c:pt idx="6471">
                  <c:v>0.89387418271891139</c:v>
                </c:pt>
                <c:pt idx="6472">
                  <c:v>0.89387502834841692</c:v>
                </c:pt>
                <c:pt idx="6473">
                  <c:v>0.8938758739730589</c:v>
                </c:pt>
                <c:pt idx="6474">
                  <c:v>0.89387671959282877</c:v>
                </c:pt>
                <c:pt idx="6475">
                  <c:v>0.89387756520773498</c:v>
                </c:pt>
                <c:pt idx="6476">
                  <c:v>0.8938784108177692</c:v>
                </c:pt>
                <c:pt idx="6477">
                  <c:v>0.89387925642293986</c:v>
                </c:pt>
                <c:pt idx="6478">
                  <c:v>0.89388010202324264</c:v>
                </c:pt>
                <c:pt idx="6479">
                  <c:v>0.89392406653227097</c:v>
                </c:pt>
                <c:pt idx="6480">
                  <c:v>0.89392491187458978</c:v>
                </c:pt>
                <c:pt idx="6481">
                  <c:v>0.89392575721204559</c:v>
                </c:pt>
                <c:pt idx="6482">
                  <c:v>0.89392660254462997</c:v>
                </c:pt>
                <c:pt idx="6483">
                  <c:v>0.89392744787235134</c:v>
                </c:pt>
                <c:pt idx="6484">
                  <c:v>0.89392829319520539</c:v>
                </c:pt>
                <c:pt idx="6485">
                  <c:v>0.893929138513188</c:v>
                </c:pt>
                <c:pt idx="6486">
                  <c:v>0.89392998382630762</c:v>
                </c:pt>
                <c:pt idx="6487">
                  <c:v>0.89393082913455579</c:v>
                </c:pt>
                <c:pt idx="6488">
                  <c:v>0.89393167443794097</c:v>
                </c:pt>
                <c:pt idx="6489">
                  <c:v>0.89393251973645482</c:v>
                </c:pt>
                <c:pt idx="6490">
                  <c:v>0.89393336503010568</c:v>
                </c:pt>
                <c:pt idx="6491">
                  <c:v>0.89393421031888509</c:v>
                </c:pt>
                <c:pt idx="6492">
                  <c:v>0.89393505560280162</c:v>
                </c:pt>
                <c:pt idx="6493">
                  <c:v>0.89393590088184671</c:v>
                </c:pt>
                <c:pt idx="6494">
                  <c:v>0.89393674615602892</c:v>
                </c:pt>
                <c:pt idx="6495">
                  <c:v>0.89393759142533979</c:v>
                </c:pt>
                <c:pt idx="6496">
                  <c:v>0.89393843668978779</c:v>
                </c:pt>
                <c:pt idx="6497">
                  <c:v>0.89393928194936445</c:v>
                </c:pt>
                <c:pt idx="6498">
                  <c:v>0.89394012720407812</c:v>
                </c:pt>
                <c:pt idx="6499">
                  <c:v>0.89394097245392068</c:v>
                </c:pt>
                <c:pt idx="6500">
                  <c:v>0.89394181769890024</c:v>
                </c:pt>
                <c:pt idx="6501">
                  <c:v>0.8939426629390127</c:v>
                </c:pt>
                <c:pt idx="6502">
                  <c:v>0.89394350817425394</c:v>
                </c:pt>
                <c:pt idx="6503">
                  <c:v>0.8939443534046323</c:v>
                </c:pt>
                <c:pt idx="6504">
                  <c:v>0.89394519863013944</c:v>
                </c:pt>
                <c:pt idx="6505">
                  <c:v>0.8939460438507838</c:v>
                </c:pt>
                <c:pt idx="6506">
                  <c:v>0.89394688906655695</c:v>
                </c:pt>
                <c:pt idx="6507">
                  <c:v>0.89394773427746721</c:v>
                </c:pt>
                <c:pt idx="6508">
                  <c:v>0.89394857948350626</c:v>
                </c:pt>
                <c:pt idx="6509">
                  <c:v>0.89394942468468253</c:v>
                </c:pt>
                <c:pt idx="6510">
                  <c:v>0.89395026988098758</c:v>
                </c:pt>
                <c:pt idx="6511">
                  <c:v>0.89395111507243008</c:v>
                </c:pt>
                <c:pt idx="6512">
                  <c:v>0.89395196025900125</c:v>
                </c:pt>
                <c:pt idx="6513">
                  <c:v>0.89395280544070965</c:v>
                </c:pt>
                <c:pt idx="6514">
                  <c:v>0.89395365061754695</c:v>
                </c:pt>
                <c:pt idx="6515">
                  <c:v>0.89395449578952157</c:v>
                </c:pt>
                <c:pt idx="6516">
                  <c:v>0.89395534095662499</c:v>
                </c:pt>
                <c:pt idx="6517">
                  <c:v>0.89395618611886574</c:v>
                </c:pt>
                <c:pt idx="6518">
                  <c:v>0.8939570312762396</c:v>
                </c:pt>
                <c:pt idx="6519">
                  <c:v>0.89395787642874236</c:v>
                </c:pt>
                <c:pt idx="6520">
                  <c:v>0.89395872157638245</c:v>
                </c:pt>
                <c:pt idx="6521">
                  <c:v>0.89395956671915144</c:v>
                </c:pt>
                <c:pt idx="6522">
                  <c:v>0.89400350743794343</c:v>
                </c:pt>
                <c:pt idx="6523">
                  <c:v>0.89400435232278264</c:v>
                </c:pt>
                <c:pt idx="6524">
                  <c:v>0.89400519720275973</c:v>
                </c:pt>
                <c:pt idx="6525">
                  <c:v>0.89400604207786638</c:v>
                </c:pt>
                <c:pt idx="6526">
                  <c:v>0.89400688694811081</c:v>
                </c:pt>
                <c:pt idx="6527">
                  <c:v>0.89405165810852438</c:v>
                </c:pt>
                <c:pt idx="6528">
                  <c:v>0.89414031533040739</c:v>
                </c:pt>
                <c:pt idx="6529">
                  <c:v>0.89414115942703243</c:v>
                </c:pt>
                <c:pt idx="6530">
                  <c:v>0.89414200351879702</c:v>
                </c:pt>
                <c:pt idx="6531">
                  <c:v>0.89459966021935466</c:v>
                </c:pt>
                <c:pt idx="6532">
                  <c:v>0.89467960834404048</c:v>
                </c:pt>
                <c:pt idx="6533">
                  <c:v>0.89498728410912265</c:v>
                </c:pt>
                <c:pt idx="6534">
                  <c:v>0.89547902605078689</c:v>
                </c:pt>
                <c:pt idx="6535">
                  <c:v>0.89573028579741143</c:v>
                </c:pt>
                <c:pt idx="6536">
                  <c:v>0.89632362813056576</c:v>
                </c:pt>
                <c:pt idx="6537">
                  <c:v>0.89661854970109478</c:v>
                </c:pt>
                <c:pt idx="6538">
                  <c:v>0.89690369381779544</c:v>
                </c:pt>
                <c:pt idx="6539">
                  <c:v>0.89698978762410664</c:v>
                </c:pt>
                <c:pt idx="6540">
                  <c:v>0.89727225309368608</c:v>
                </c:pt>
                <c:pt idx="6541">
                  <c:v>0.89740103859490161</c:v>
                </c:pt>
                <c:pt idx="6542">
                  <c:v>0.89744394100358604</c:v>
                </c:pt>
                <c:pt idx="6543">
                  <c:v>0.89745275301159422</c:v>
                </c:pt>
                <c:pt idx="6544">
                  <c:v>0.8975994267657379</c:v>
                </c:pt>
                <c:pt idx="6545">
                  <c:v>0.89855127152429093</c:v>
                </c:pt>
                <c:pt idx="6546">
                  <c:v>0.89859382337756077</c:v>
                </c:pt>
                <c:pt idx="6547">
                  <c:v>0.89863636222810483</c:v>
                </c:pt>
                <c:pt idx="6548">
                  <c:v>0.89867888807745155</c:v>
                </c:pt>
                <c:pt idx="6549">
                  <c:v>0.89868612101345258</c:v>
                </c:pt>
                <c:pt idx="6550">
                  <c:v>0.89872140092711827</c:v>
                </c:pt>
                <c:pt idx="6551">
                  <c:v>0.89891744566572562</c:v>
                </c:pt>
                <c:pt idx="6552">
                  <c:v>0.89994167977262329</c:v>
                </c:pt>
                <c:pt idx="6553">
                  <c:v>0.89998902798886371</c:v>
                </c:pt>
                <c:pt idx="6554">
                  <c:v>0.90013149926857827</c:v>
                </c:pt>
                <c:pt idx="6555">
                  <c:v>0.90053996900454392</c:v>
                </c:pt>
                <c:pt idx="6556">
                  <c:v>0.90062999955777234</c:v>
                </c:pt>
                <c:pt idx="6557">
                  <c:v>0.90070433844479802</c:v>
                </c:pt>
                <c:pt idx="6558">
                  <c:v>0.90086850919120398</c:v>
                </c:pt>
                <c:pt idx="6559">
                  <c:v>0.90269847211576182</c:v>
                </c:pt>
                <c:pt idx="6560">
                  <c:v>0.90307481296865633</c:v>
                </c:pt>
                <c:pt idx="6561">
                  <c:v>0.90308356025466296</c:v>
                </c:pt>
                <c:pt idx="6562">
                  <c:v>0.90310056785116144</c:v>
                </c:pt>
                <c:pt idx="6563">
                  <c:v>0.90313089741138575</c:v>
                </c:pt>
                <c:pt idx="6564">
                  <c:v>0.90313440266343703</c:v>
                </c:pt>
                <c:pt idx="6565">
                  <c:v>0.90313536900328995</c:v>
                </c:pt>
                <c:pt idx="6566">
                  <c:v>0.90314765481169434</c:v>
                </c:pt>
                <c:pt idx="6567">
                  <c:v>0.90315021680263763</c:v>
                </c:pt>
                <c:pt idx="6568">
                  <c:v>0.90315865426562403</c:v>
                </c:pt>
                <c:pt idx="6569">
                  <c:v>0.90319978383755362</c:v>
                </c:pt>
                <c:pt idx="6570">
                  <c:v>0.90320483149958786</c:v>
                </c:pt>
                <c:pt idx="6571">
                  <c:v>0.90322354604631239</c:v>
                </c:pt>
                <c:pt idx="6572">
                  <c:v>0.90322397241670604</c:v>
                </c:pt>
                <c:pt idx="6573">
                  <c:v>0.90327672636775391</c:v>
                </c:pt>
                <c:pt idx="6574">
                  <c:v>0.90328200449661611</c:v>
                </c:pt>
                <c:pt idx="6575">
                  <c:v>0.90330575188071993</c:v>
                </c:pt>
                <c:pt idx="6576">
                  <c:v>0.90330617798509316</c:v>
                </c:pt>
                <c:pt idx="6577">
                  <c:v>0.90332131638915958</c:v>
                </c:pt>
                <c:pt idx="6578">
                  <c:v>0.90332309558701496</c:v>
                </c:pt>
                <c:pt idx="6579">
                  <c:v>0.90336219313428401</c:v>
                </c:pt>
                <c:pt idx="6580">
                  <c:v>0.90336596155154902</c:v>
                </c:pt>
                <c:pt idx="6581">
                  <c:v>0.9033683809196531</c:v>
                </c:pt>
                <c:pt idx="6582">
                  <c:v>0.9033763336239844</c:v>
                </c:pt>
                <c:pt idx="6583">
                  <c:v>0.9033811631477191</c:v>
                </c:pt>
                <c:pt idx="6584">
                  <c:v>0.903381719574742</c:v>
                </c:pt>
                <c:pt idx="6585">
                  <c:v>0.9033879064167436</c:v>
                </c:pt>
                <c:pt idx="6586">
                  <c:v>0.90339681416709905</c:v>
                </c:pt>
                <c:pt idx="6587">
                  <c:v>0.90341357645483567</c:v>
                </c:pt>
                <c:pt idx="6588">
                  <c:v>0.90341818479359492</c:v>
                </c:pt>
                <c:pt idx="6589">
                  <c:v>0.90342896445195242</c:v>
                </c:pt>
                <c:pt idx="6590">
                  <c:v>0.90344629192133419</c:v>
                </c:pt>
                <c:pt idx="6591">
                  <c:v>0.90345923337511769</c:v>
                </c:pt>
                <c:pt idx="6592">
                  <c:v>0.90346849721807398</c:v>
                </c:pt>
                <c:pt idx="6593">
                  <c:v>0.90346928643260427</c:v>
                </c:pt>
                <c:pt idx="6594">
                  <c:v>0.90347007564239035</c:v>
                </c:pt>
                <c:pt idx="6595">
                  <c:v>0.90347086484743611</c:v>
                </c:pt>
                <c:pt idx="6596">
                  <c:v>0.90347667230251927</c:v>
                </c:pt>
                <c:pt idx="6597">
                  <c:v>0.90350026913817116</c:v>
                </c:pt>
                <c:pt idx="6598">
                  <c:v>0.90351104206496691</c:v>
                </c:pt>
                <c:pt idx="6599">
                  <c:v>0.9035177026191048</c:v>
                </c:pt>
                <c:pt idx="6600">
                  <c:v>0.90352208773461429</c:v>
                </c:pt>
                <c:pt idx="6601">
                  <c:v>0.90353438034470224</c:v>
                </c:pt>
                <c:pt idx="6602">
                  <c:v>0.90354129208438805</c:v>
                </c:pt>
                <c:pt idx="6603">
                  <c:v>0.90354540643089309</c:v>
                </c:pt>
                <c:pt idx="6604">
                  <c:v>0.90355206164604918</c:v>
                </c:pt>
                <c:pt idx="6605">
                  <c:v>0.9035528503585375</c:v>
                </c:pt>
                <c:pt idx="6606">
                  <c:v>0.90356355908382446</c:v>
                </c:pt>
                <c:pt idx="6607">
                  <c:v>0.90356606030317432</c:v>
                </c:pt>
                <c:pt idx="6608">
                  <c:v>0.90356937288475037</c:v>
                </c:pt>
                <c:pt idx="6609">
                  <c:v>0.9035823022154138</c:v>
                </c:pt>
                <c:pt idx="6610">
                  <c:v>0.90358536042471382</c:v>
                </c:pt>
                <c:pt idx="6611">
                  <c:v>0.90359796999318498</c:v>
                </c:pt>
                <c:pt idx="6612">
                  <c:v>0.9035997248055041</c:v>
                </c:pt>
                <c:pt idx="6613">
                  <c:v>0.90360241639174099</c:v>
                </c:pt>
                <c:pt idx="6614">
                  <c:v>0.90361334166137797</c:v>
                </c:pt>
                <c:pt idx="6615">
                  <c:v>0.90361413000561586</c:v>
                </c:pt>
                <c:pt idx="6616">
                  <c:v>0.90361814021427878</c:v>
                </c:pt>
                <c:pt idx="6617">
                  <c:v>0.903623299532895</c:v>
                </c:pt>
                <c:pt idx="6618">
                  <c:v>0.90362699185314588</c:v>
                </c:pt>
                <c:pt idx="6619">
                  <c:v>0.9036330474287384</c:v>
                </c:pt>
                <c:pt idx="6620">
                  <c:v>0.90363485058525339</c:v>
                </c:pt>
                <c:pt idx="6621">
                  <c:v>0.90364071667861068</c:v>
                </c:pt>
                <c:pt idx="6622">
                  <c:v>0.90364571717435849</c:v>
                </c:pt>
                <c:pt idx="6623">
                  <c:v>0.90365590547005414</c:v>
                </c:pt>
                <c:pt idx="6624">
                  <c:v>0.90365605714046005</c:v>
                </c:pt>
                <c:pt idx="6625">
                  <c:v>0.90366428403846688</c:v>
                </c:pt>
                <c:pt idx="6626">
                  <c:v>0.90366964179969456</c:v>
                </c:pt>
                <c:pt idx="6627">
                  <c:v>0.90367583148063069</c:v>
                </c:pt>
                <c:pt idx="6628">
                  <c:v>0.9036931263909006</c:v>
                </c:pt>
                <c:pt idx="6629">
                  <c:v>0.90369510710940859</c:v>
                </c:pt>
                <c:pt idx="6630">
                  <c:v>0.90369766762643866</c:v>
                </c:pt>
                <c:pt idx="6631">
                  <c:v>0.90370525573378224</c:v>
                </c:pt>
                <c:pt idx="6632">
                  <c:v>0.90370611969205439</c:v>
                </c:pt>
                <c:pt idx="6633">
                  <c:v>0.90370622595679517</c:v>
                </c:pt>
                <c:pt idx="6634">
                  <c:v>0.90371679956620699</c:v>
                </c:pt>
                <c:pt idx="6635">
                  <c:v>0.90372041519902735</c:v>
                </c:pt>
                <c:pt idx="6636">
                  <c:v>0.90372266199284135</c:v>
                </c:pt>
                <c:pt idx="6637">
                  <c:v>0.90372438054546611</c:v>
                </c:pt>
                <c:pt idx="6638">
                  <c:v>0.90373941647651923</c:v>
                </c:pt>
                <c:pt idx="6639">
                  <c:v>0.90374279990120754</c:v>
                </c:pt>
                <c:pt idx="6640">
                  <c:v>0.90374621462047811</c:v>
                </c:pt>
                <c:pt idx="6641">
                  <c:v>0.90375775484363174</c:v>
                </c:pt>
                <c:pt idx="6642">
                  <c:v>0.90376361543726402</c:v>
                </c:pt>
                <c:pt idx="6643">
                  <c:v>0.9037653334525354</c:v>
                </c:pt>
                <c:pt idx="6644">
                  <c:v>0.90376939865537409</c:v>
                </c:pt>
                <c:pt idx="6645">
                  <c:v>0.9037758263131086</c:v>
                </c:pt>
                <c:pt idx="6646">
                  <c:v>0.903778764382277</c:v>
                </c:pt>
                <c:pt idx="6647">
                  <c:v>0.90378115202203069</c:v>
                </c:pt>
                <c:pt idx="6648">
                  <c:v>0.9037819393572859</c:v>
                </c:pt>
                <c:pt idx="6649">
                  <c:v>0.90378716070020515</c:v>
                </c:pt>
                <c:pt idx="6650">
                  <c:v>0.90379869731455553</c:v>
                </c:pt>
                <c:pt idx="6651">
                  <c:v>0.90380455607541355</c:v>
                </c:pt>
                <c:pt idx="6652">
                  <c:v>0.90380724345707997</c:v>
                </c:pt>
                <c:pt idx="6653">
                  <c:v>0.90381676313242698</c:v>
                </c:pt>
                <c:pt idx="6654">
                  <c:v>0.90382287426472518</c:v>
                </c:pt>
                <c:pt idx="6655">
                  <c:v>0.90382366134899661</c:v>
                </c:pt>
                <c:pt idx="6656">
                  <c:v>0.90382809397461428</c:v>
                </c:pt>
                <c:pt idx="6657">
                  <c:v>0.90383777938488175</c:v>
                </c:pt>
                <c:pt idx="6658">
                  <c:v>0.90383962698061815</c:v>
                </c:pt>
                <c:pt idx="6659">
                  <c:v>0.90384548390894559</c:v>
                </c:pt>
                <c:pt idx="6660">
                  <c:v>0.90385847402241459</c:v>
                </c:pt>
                <c:pt idx="6661">
                  <c:v>0.90386458320634377</c:v>
                </c:pt>
                <c:pt idx="6662">
                  <c:v>0.90386901444534629</c:v>
                </c:pt>
                <c:pt idx="6663">
                  <c:v>0.90387799629908716</c:v>
                </c:pt>
                <c:pt idx="6664">
                  <c:v>0.90388054384347605</c:v>
                </c:pt>
                <c:pt idx="6665">
                  <c:v>0.90388639893950096</c:v>
                </c:pt>
                <c:pt idx="6666">
                  <c:v>0.90389296339971192</c:v>
                </c:pt>
                <c:pt idx="6667">
                  <c:v>0.90389664288727201</c:v>
                </c:pt>
                <c:pt idx="6668">
                  <c:v>0.90389938498893296</c:v>
                </c:pt>
                <c:pt idx="6669">
                  <c:v>0.90390992211405385</c:v>
                </c:pt>
                <c:pt idx="6670">
                  <c:v>0.90392144790477069</c:v>
                </c:pt>
                <c:pt idx="6671">
                  <c:v>0.90392730116873343</c:v>
                </c:pt>
                <c:pt idx="6672">
                  <c:v>0.90393077246866138</c:v>
                </c:pt>
                <c:pt idx="6673">
                  <c:v>0.90393983978582093</c:v>
                </c:pt>
                <c:pt idx="6674">
                  <c:v>0.90394028315465613</c:v>
                </c:pt>
                <c:pt idx="6675">
                  <c:v>0.90395081698239155</c:v>
                </c:pt>
                <c:pt idx="6676">
                  <c:v>0.90395368733945458</c:v>
                </c:pt>
                <c:pt idx="6677">
                  <c:v>0.90396233916615654</c:v>
                </c:pt>
                <c:pt idx="6678">
                  <c:v>0.90396508079363824</c:v>
                </c:pt>
                <c:pt idx="6679">
                  <c:v>0.90396819059829714</c:v>
                </c:pt>
                <c:pt idx="6680">
                  <c:v>0.90397553712085355</c:v>
                </c:pt>
                <c:pt idx="6681">
                  <c:v>0.90398116852122701</c:v>
                </c:pt>
                <c:pt idx="6682">
                  <c:v>0.90398884415678837</c:v>
                </c:pt>
                <c:pt idx="6683">
                  <c:v>0.90399169905200238</c:v>
                </c:pt>
                <c:pt idx="6684">
                  <c:v>0.90400321762928881</c:v>
                </c:pt>
                <c:pt idx="6685">
                  <c:v>0.90400906722983609</c:v>
                </c:pt>
                <c:pt idx="6686">
                  <c:v>0.90400964778347015</c:v>
                </c:pt>
                <c:pt idx="6687">
                  <c:v>0.90401224418254289</c:v>
                </c:pt>
                <c:pt idx="6688">
                  <c:v>0.90402204109030149</c:v>
                </c:pt>
                <c:pt idx="6689">
                  <c:v>0.9040297143230559</c:v>
                </c:pt>
                <c:pt idx="6690">
                  <c:v>0.90403256832454648</c:v>
                </c:pt>
                <c:pt idx="6691">
                  <c:v>0.90404408329581243</c:v>
                </c:pt>
                <c:pt idx="6692">
                  <c:v>0.90404993106500653</c:v>
                </c:pt>
                <c:pt idx="6693">
                  <c:v>0.90405389272151926</c:v>
                </c:pt>
                <c:pt idx="6694">
                  <c:v>0.90406290086353625</c:v>
                </c:pt>
                <c:pt idx="6695">
                  <c:v>0.9040705716937939</c:v>
                </c:pt>
                <c:pt idx="6696">
                  <c:v>0.90407342480166886</c:v>
                </c:pt>
                <c:pt idx="6697">
                  <c:v>0.90408493616738406</c:v>
                </c:pt>
                <c:pt idx="6698">
                  <c:v>0.90409078210546601</c:v>
                </c:pt>
                <c:pt idx="6699">
                  <c:v>0.90410374784257719</c:v>
                </c:pt>
                <c:pt idx="6700">
                  <c:v>0.90411141627064895</c:v>
                </c:pt>
                <c:pt idx="6701">
                  <c:v>0.90411426848502763</c:v>
                </c:pt>
                <c:pt idx="6702">
                  <c:v>0.90412290685567975</c:v>
                </c:pt>
                <c:pt idx="6703">
                  <c:v>0.90412577624566248</c:v>
                </c:pt>
                <c:pt idx="6704">
                  <c:v>0.90413162035286077</c:v>
                </c:pt>
                <c:pt idx="6705">
                  <c:v>0.90413257209195153</c:v>
                </c:pt>
                <c:pt idx="6706">
                  <c:v>0.90414148056194232</c:v>
                </c:pt>
                <c:pt idx="6707">
                  <c:v>0.90414458202908299</c:v>
                </c:pt>
                <c:pt idx="6708">
                  <c:v>0.90414946613466929</c:v>
                </c:pt>
                <c:pt idx="6709">
                  <c:v>0.9041502512527011</c:v>
                </c:pt>
                <c:pt idx="6710">
                  <c:v>0.90415224805528338</c:v>
                </c:pt>
                <c:pt idx="6711">
                  <c:v>0.90415509937628147</c:v>
                </c:pt>
                <c:pt idx="6712">
                  <c:v>0.90416257471626349</c:v>
                </c:pt>
                <c:pt idx="6713">
                  <c:v>0.90416660353229461</c:v>
                </c:pt>
                <c:pt idx="6714">
                  <c:v>0.90417244580885447</c:v>
                </c:pt>
                <c:pt idx="6715">
                  <c:v>0.90418540342471321</c:v>
                </c:pt>
                <c:pt idx="6716">
                  <c:v>0.90419306704934554</c:v>
                </c:pt>
                <c:pt idx="6717">
                  <c:v>0.90419591747707861</c:v>
                </c:pt>
                <c:pt idx="6718">
                  <c:v>0.90420741802894478</c:v>
                </c:pt>
                <c:pt idx="6719">
                  <c:v>0.90421325847509537</c:v>
                </c:pt>
                <c:pt idx="6720">
                  <c:v>0.90422621203111664</c:v>
                </c:pt>
                <c:pt idx="6721">
                  <c:v>0.904233873254496</c:v>
                </c:pt>
                <c:pt idx="6722">
                  <c:v>0.90423402956649379</c:v>
                </c:pt>
                <c:pt idx="6723">
                  <c:v>0.90423672278907985</c:v>
                </c:pt>
                <c:pt idx="6724">
                  <c:v>0.9042482197372621</c:v>
                </c:pt>
                <c:pt idx="6725">
                  <c:v>0.90425405835324468</c:v>
                </c:pt>
                <c:pt idx="6726">
                  <c:v>0.90426700784995484</c:v>
                </c:pt>
                <c:pt idx="6727">
                  <c:v>0.90427466667239642</c:v>
                </c:pt>
                <c:pt idx="6728">
                  <c:v>0.90427751531394696</c:v>
                </c:pt>
                <c:pt idx="6729">
                  <c:v>0.90428900865890882</c:v>
                </c:pt>
                <c:pt idx="6730">
                  <c:v>0.90429484544496452</c:v>
                </c:pt>
                <c:pt idx="6731">
                  <c:v>0.90430779088289015</c:v>
                </c:pt>
                <c:pt idx="6732">
                  <c:v>0.90431544730469771</c:v>
                </c:pt>
                <c:pt idx="6733">
                  <c:v>0.90431560351872731</c:v>
                </c:pt>
                <c:pt idx="6734">
                  <c:v>0.90431829505333072</c:v>
                </c:pt>
                <c:pt idx="6735">
                  <c:v>0.9043297847955476</c:v>
                </c:pt>
                <c:pt idx="6736">
                  <c:v>0.90433561975190635</c:v>
                </c:pt>
                <c:pt idx="6737">
                  <c:v>0.90434856113157447</c:v>
                </c:pt>
                <c:pt idx="6738">
                  <c:v>0.90435621515306353</c:v>
                </c:pt>
                <c:pt idx="6739">
                  <c:v>0.90435906200889504</c:v>
                </c:pt>
                <c:pt idx="6740">
                  <c:v>0.90435940758403965</c:v>
                </c:pt>
                <c:pt idx="6741">
                  <c:v>0.90437054814883089</c:v>
                </c:pt>
                <c:pt idx="6742">
                  <c:v>0.90437638127573405</c:v>
                </c:pt>
                <c:pt idx="6743">
                  <c:v>0.90438931859767568</c:v>
                </c:pt>
                <c:pt idx="6744">
                  <c:v>0.90439697021915821</c:v>
                </c:pt>
                <c:pt idx="6745">
                  <c:v>0.90439708158635734</c:v>
                </c:pt>
                <c:pt idx="6746">
                  <c:v>0.90439981618230425</c:v>
                </c:pt>
                <c:pt idx="6747">
                  <c:v>0.90441129872042336</c:v>
                </c:pt>
                <c:pt idx="6748">
                  <c:v>0.90441713001811275</c:v>
                </c:pt>
                <c:pt idx="6749">
                  <c:v>0.9044211110359337</c:v>
                </c:pt>
                <c:pt idx="6750">
                  <c:v>0.9044300632828477</c:v>
                </c:pt>
                <c:pt idx="6751">
                  <c:v>0.90443771250463578</c:v>
                </c:pt>
                <c:pt idx="6752">
                  <c:v>0.90444055757521236</c:v>
                </c:pt>
                <c:pt idx="6753">
                  <c:v>0.90445203651199102</c:v>
                </c:pt>
                <c:pt idx="6754">
                  <c:v>0.90445446212768188</c:v>
                </c:pt>
                <c:pt idx="6755">
                  <c:v>0.90445786598069666</c:v>
                </c:pt>
                <c:pt idx="6756">
                  <c:v>0.90447079518875662</c:v>
                </c:pt>
                <c:pt idx="6757">
                  <c:v>0.90447844201116634</c:v>
                </c:pt>
                <c:pt idx="6758">
                  <c:v>0.90449276152518876</c:v>
                </c:pt>
                <c:pt idx="6759">
                  <c:v>0.90449858916515657</c:v>
                </c:pt>
                <c:pt idx="6760">
                  <c:v>0.90451151431706966</c:v>
                </c:pt>
                <c:pt idx="6761">
                  <c:v>0.90451915874040578</c:v>
                </c:pt>
                <c:pt idx="6762">
                  <c:v>0.90452200202619193</c:v>
                </c:pt>
                <c:pt idx="6763">
                  <c:v>0.90453929957314871</c:v>
                </c:pt>
                <c:pt idx="6764">
                  <c:v>0.9045522206694433</c:v>
                </c:pt>
                <c:pt idx="6765">
                  <c:v>0.90455239342495908</c:v>
                </c:pt>
                <c:pt idx="6766">
                  <c:v>0.90455317611319197</c:v>
                </c:pt>
                <c:pt idx="6767">
                  <c:v>0.90455395879669687</c:v>
                </c:pt>
                <c:pt idx="6768">
                  <c:v>0.90455986269402211</c:v>
                </c:pt>
                <c:pt idx="6769">
                  <c:v>0.90456270508758752</c:v>
                </c:pt>
                <c:pt idx="6770">
                  <c:v>0.90457417322314637</c:v>
                </c:pt>
                <c:pt idx="6771">
                  <c:v>0.90457999720634163</c:v>
                </c:pt>
                <c:pt idx="6772">
                  <c:v>0.90460055387368488</c:v>
                </c:pt>
                <c:pt idx="6773">
                  <c:v>0.90461442368844291</c:v>
                </c:pt>
                <c:pt idx="6774">
                  <c:v>0.9046148599112328</c:v>
                </c:pt>
                <c:pt idx="6775">
                  <c:v>0.90462068206640533</c:v>
                </c:pt>
                <c:pt idx="6776">
                  <c:v>0.90464123228105253</c:v>
                </c:pt>
                <c:pt idx="6777">
                  <c:v>0.90464960714572884</c:v>
                </c:pt>
                <c:pt idx="6778">
                  <c:v>0.9046613541549986</c:v>
                </c:pt>
                <c:pt idx="6779">
                  <c:v>0.90466896987545931</c:v>
                </c:pt>
                <c:pt idx="6780">
                  <c:v>0.90467582698773341</c:v>
                </c:pt>
                <c:pt idx="6781">
                  <c:v>0.90468189791779607</c:v>
                </c:pt>
                <c:pt idx="6782">
                  <c:v>0.90468267982413098</c:v>
                </c:pt>
                <c:pt idx="6783">
                  <c:v>0.90468346172573966</c:v>
                </c:pt>
                <c:pt idx="6784">
                  <c:v>0.90468424362262612</c:v>
                </c:pt>
                <c:pt idx="6785">
                  <c:v>0.90468502551479046</c:v>
                </c:pt>
                <c:pt idx="6786">
                  <c:v>0.90468580740223248</c:v>
                </c:pt>
                <c:pt idx="6787">
                  <c:v>0.90468658928495238</c:v>
                </c:pt>
                <c:pt idx="6788">
                  <c:v>0.90468737116295395</c:v>
                </c:pt>
                <c:pt idx="6789">
                  <c:v>0.90468815303622963</c:v>
                </c:pt>
                <c:pt idx="6790">
                  <c:v>0.90468893490478297</c:v>
                </c:pt>
                <c:pt idx="6791">
                  <c:v>0.90468971676861432</c:v>
                </c:pt>
                <c:pt idx="6792">
                  <c:v>0.90469027015297143</c:v>
                </c:pt>
                <c:pt idx="6793">
                  <c:v>0.90469049862772333</c:v>
                </c:pt>
                <c:pt idx="6794">
                  <c:v>0.90469128048211422</c:v>
                </c:pt>
                <c:pt idx="6795">
                  <c:v>0.90469206233177923</c:v>
                </c:pt>
                <c:pt idx="6796">
                  <c:v>0.90469284417672202</c:v>
                </c:pt>
                <c:pt idx="6797">
                  <c:v>0.9046936260169427</c:v>
                </c:pt>
                <c:pt idx="6798">
                  <c:v>0.90469440785244137</c:v>
                </c:pt>
                <c:pt idx="6799">
                  <c:v>0.90469518968322193</c:v>
                </c:pt>
                <c:pt idx="6800">
                  <c:v>0.9046959715092765</c:v>
                </c:pt>
                <c:pt idx="6801">
                  <c:v>0.90469675333060895</c:v>
                </c:pt>
                <c:pt idx="6802">
                  <c:v>0.90469753514721951</c:v>
                </c:pt>
                <c:pt idx="6803">
                  <c:v>0.90469831695910807</c:v>
                </c:pt>
                <c:pt idx="6804">
                  <c:v>0.90469909876627452</c:v>
                </c:pt>
                <c:pt idx="6805">
                  <c:v>0.90469988056872297</c:v>
                </c:pt>
                <c:pt idx="6806">
                  <c:v>0.90470066236644553</c:v>
                </c:pt>
                <c:pt idx="6807">
                  <c:v>0.9047020134737932</c:v>
                </c:pt>
                <c:pt idx="6808">
                  <c:v>0.90470457128423298</c:v>
                </c:pt>
                <c:pt idx="6809">
                  <c:v>0.90471040854174822</c:v>
                </c:pt>
                <c:pt idx="6810">
                  <c:v>0.90471648176193775</c:v>
                </c:pt>
                <c:pt idx="6811">
                  <c:v>0.90473092039159797</c:v>
                </c:pt>
                <c:pt idx="6812">
                  <c:v>0.90473640753992668</c:v>
                </c:pt>
                <c:pt idx="6813">
                  <c:v>0.90474266002446169</c:v>
                </c:pt>
                <c:pt idx="6814">
                  <c:v>0.90474521703159727</c:v>
                </c:pt>
                <c:pt idx="6815">
                  <c:v>0.90475183394445746</c:v>
                </c:pt>
                <c:pt idx="6816">
                  <c:v>0.90478329380866584</c:v>
                </c:pt>
                <c:pt idx="6817">
                  <c:v>0.90479215688963577</c:v>
                </c:pt>
                <c:pt idx="6818">
                  <c:v>0.90482391482808411</c:v>
                </c:pt>
                <c:pt idx="6819">
                  <c:v>0.90482970532823392</c:v>
                </c:pt>
                <c:pt idx="6820">
                  <c:v>0.90485746222710017</c:v>
                </c:pt>
                <c:pt idx="6821">
                  <c:v>0.90485824307271612</c:v>
                </c:pt>
                <c:pt idx="6822">
                  <c:v>0.90485827649096018</c:v>
                </c:pt>
                <c:pt idx="6823">
                  <c:v>0.90485902391360851</c:v>
                </c:pt>
                <c:pt idx="6824">
                  <c:v>0.90485980474978145</c:v>
                </c:pt>
                <c:pt idx="6825">
                  <c:v>0.90486058558123483</c:v>
                </c:pt>
                <c:pt idx="6826">
                  <c:v>0.90486136640796866</c:v>
                </c:pt>
                <c:pt idx="6827">
                  <c:v>0.90486452308438015</c:v>
                </c:pt>
                <c:pt idx="6828">
                  <c:v>0.90486530388729491</c:v>
                </c:pt>
                <c:pt idx="6829">
                  <c:v>0.90486608468549423</c:v>
                </c:pt>
                <c:pt idx="6830">
                  <c:v>0.9048668654789741</c:v>
                </c:pt>
                <c:pt idx="6831">
                  <c:v>0.90486764626773064</c:v>
                </c:pt>
                <c:pt idx="6832">
                  <c:v>0.90486842705177162</c:v>
                </c:pt>
                <c:pt idx="6833">
                  <c:v>0.90486920783108937</c:v>
                </c:pt>
                <c:pt idx="6834">
                  <c:v>0.90486998860569157</c:v>
                </c:pt>
                <c:pt idx="6835">
                  <c:v>0.90487076937557054</c:v>
                </c:pt>
                <c:pt idx="6836">
                  <c:v>0.90487155014073395</c:v>
                </c:pt>
                <c:pt idx="6837">
                  <c:v>0.90487233090117414</c:v>
                </c:pt>
                <c:pt idx="6838">
                  <c:v>0.90487311165689888</c:v>
                </c:pt>
                <c:pt idx="6839">
                  <c:v>0.90487389240790039</c:v>
                </c:pt>
                <c:pt idx="6840">
                  <c:v>0.90487467315418635</c:v>
                </c:pt>
                <c:pt idx="6841">
                  <c:v>0.9048754538957493</c:v>
                </c:pt>
                <c:pt idx="6842">
                  <c:v>0.9048762346325967</c:v>
                </c:pt>
                <c:pt idx="6843">
                  <c:v>0.90487701536472098</c:v>
                </c:pt>
                <c:pt idx="6844">
                  <c:v>0.90491760693331302</c:v>
                </c:pt>
                <c:pt idx="6845">
                  <c:v>0.90493004157102341</c:v>
                </c:pt>
                <c:pt idx="6846">
                  <c:v>0.90495818574264386</c:v>
                </c:pt>
                <c:pt idx="6847">
                  <c:v>0.90499368742645214</c:v>
                </c:pt>
                <c:pt idx="6848">
                  <c:v>0.90499875179439582</c:v>
                </c:pt>
                <c:pt idx="6849">
                  <c:v>0.90508005748524445</c:v>
                </c:pt>
                <c:pt idx="6850">
                  <c:v>0.90512306600109182</c:v>
                </c:pt>
                <c:pt idx="6851">
                  <c:v>0.90516435918616123</c:v>
                </c:pt>
                <c:pt idx="6852">
                  <c:v>0.90516513817555311</c:v>
                </c:pt>
                <c:pt idx="6853">
                  <c:v>0.9053043120169697</c:v>
                </c:pt>
                <c:pt idx="6854">
                  <c:v>0.9054743387231603</c:v>
                </c:pt>
                <c:pt idx="6855">
                  <c:v>0.90593817411179822</c:v>
                </c:pt>
                <c:pt idx="6856">
                  <c:v>0.90600939505532574</c:v>
                </c:pt>
                <c:pt idx="6857">
                  <c:v>0.90606206755532614</c:v>
                </c:pt>
                <c:pt idx="6858">
                  <c:v>0.90615960154507302</c:v>
                </c:pt>
                <c:pt idx="6859">
                  <c:v>0.90622077494430675</c:v>
                </c:pt>
                <c:pt idx="6860">
                  <c:v>0.90624429671959927</c:v>
                </c:pt>
                <c:pt idx="6861">
                  <c:v>0.90643582426594249</c:v>
                </c:pt>
                <c:pt idx="6862">
                  <c:v>0.90689136995151776</c:v>
                </c:pt>
                <c:pt idx="6863">
                  <c:v>0.90722680299790226</c:v>
                </c:pt>
                <c:pt idx="6864">
                  <c:v>0.90725898977776809</c:v>
                </c:pt>
                <c:pt idx="6865">
                  <c:v>0.90725975602900033</c:v>
                </c:pt>
                <c:pt idx="6866">
                  <c:v>0.90726052227555443</c:v>
                </c:pt>
                <c:pt idx="6867">
                  <c:v>0.9072612885174226</c:v>
                </c:pt>
                <c:pt idx="6868">
                  <c:v>0.90726205475461275</c:v>
                </c:pt>
                <c:pt idx="6869">
                  <c:v>0.90726282098711697</c:v>
                </c:pt>
                <c:pt idx="6870">
                  <c:v>0.90726358721494316</c:v>
                </c:pt>
                <c:pt idx="6871">
                  <c:v>0.90726435343808343</c:v>
                </c:pt>
                <c:pt idx="6872">
                  <c:v>0.90726511965654577</c:v>
                </c:pt>
                <c:pt idx="6873">
                  <c:v>0.9072658858703222</c:v>
                </c:pt>
                <c:pt idx="6874">
                  <c:v>0.90726665207942048</c:v>
                </c:pt>
                <c:pt idx="6875">
                  <c:v>0.90726741828383317</c:v>
                </c:pt>
                <c:pt idx="6876">
                  <c:v>0.90726818448356772</c:v>
                </c:pt>
                <c:pt idx="6877">
                  <c:v>0.90726895067861668</c:v>
                </c:pt>
                <c:pt idx="6878">
                  <c:v>0.9072697168689875</c:v>
                </c:pt>
                <c:pt idx="6879">
                  <c:v>0.90727048305467273</c:v>
                </c:pt>
                <c:pt idx="6880">
                  <c:v>0.907270746431176</c:v>
                </c:pt>
                <c:pt idx="6881">
                  <c:v>0.90727124923567981</c:v>
                </c:pt>
                <c:pt idx="6882">
                  <c:v>0.90727201541200508</c:v>
                </c:pt>
                <c:pt idx="6883">
                  <c:v>0.90727278158364477</c:v>
                </c:pt>
                <c:pt idx="6884">
                  <c:v>0.90727354775060642</c:v>
                </c:pt>
                <c:pt idx="6885">
                  <c:v>0.90727431391288249</c:v>
                </c:pt>
                <c:pt idx="6886">
                  <c:v>0.90727508007048063</c:v>
                </c:pt>
                <c:pt idx="6887">
                  <c:v>0.90727584622339319</c:v>
                </c:pt>
                <c:pt idx="6888">
                  <c:v>0.90727814465404777</c:v>
                </c:pt>
                <c:pt idx="6889">
                  <c:v>0.90727891078823331</c:v>
                </c:pt>
                <c:pt idx="6890">
                  <c:v>0.90727967691774103</c:v>
                </c:pt>
                <c:pt idx="6891">
                  <c:v>0.90728044304256317</c:v>
                </c:pt>
                <c:pt idx="6892">
                  <c:v>0.90734139833856065</c:v>
                </c:pt>
                <c:pt idx="6893">
                  <c:v>0.90742685867021666</c:v>
                </c:pt>
                <c:pt idx="6894">
                  <c:v>0.90749742256644694</c:v>
                </c:pt>
                <c:pt idx="6895">
                  <c:v>0.90755747273317122</c:v>
                </c:pt>
                <c:pt idx="6896">
                  <c:v>0.90755823715935446</c:v>
                </c:pt>
                <c:pt idx="6897">
                  <c:v>0.90755900158086056</c:v>
                </c:pt>
                <c:pt idx="6898">
                  <c:v>0.90755976599768573</c:v>
                </c:pt>
                <c:pt idx="6899">
                  <c:v>0.90756053040983753</c:v>
                </c:pt>
                <c:pt idx="6900">
                  <c:v>0.9075612948173083</c:v>
                </c:pt>
                <c:pt idx="6901">
                  <c:v>0.90756205922010569</c:v>
                </c:pt>
                <c:pt idx="6902">
                  <c:v>0.90756282361822216</c:v>
                </c:pt>
                <c:pt idx="6903">
                  <c:v>0.90756358801166537</c:v>
                </c:pt>
                <c:pt idx="6904">
                  <c:v>0.90756435240042754</c:v>
                </c:pt>
                <c:pt idx="6905">
                  <c:v>0.90756511678451635</c:v>
                </c:pt>
                <c:pt idx="6906">
                  <c:v>0.90756588116392434</c:v>
                </c:pt>
                <c:pt idx="6907">
                  <c:v>0.90756664553865907</c:v>
                </c:pt>
                <c:pt idx="6908">
                  <c:v>0.90756740990871276</c:v>
                </c:pt>
                <c:pt idx="6909">
                  <c:v>0.90756794666045981</c:v>
                </c:pt>
                <c:pt idx="6910">
                  <c:v>0.90760715070780085</c:v>
                </c:pt>
                <c:pt idx="6911">
                  <c:v>0.90760791482998715</c:v>
                </c:pt>
                <c:pt idx="6912">
                  <c:v>0.90760867894750097</c:v>
                </c:pt>
                <c:pt idx="6913">
                  <c:v>0.9076102071684955</c:v>
                </c:pt>
                <c:pt idx="6914">
                  <c:v>0.90761097127197621</c:v>
                </c:pt>
                <c:pt idx="6915">
                  <c:v>0.90761173537078443</c:v>
                </c:pt>
                <c:pt idx="6916">
                  <c:v>0.90761249946491251</c:v>
                </c:pt>
                <c:pt idx="6917">
                  <c:v>0.90761326355436811</c:v>
                </c:pt>
                <c:pt idx="6918">
                  <c:v>0.90761402763914345</c:v>
                </c:pt>
                <c:pt idx="6919">
                  <c:v>0.90761479171924631</c:v>
                </c:pt>
                <c:pt idx="6920">
                  <c:v>0.90761555579467301</c:v>
                </c:pt>
                <c:pt idx="6921">
                  <c:v>0.90761606410018913</c:v>
                </c:pt>
                <c:pt idx="6922">
                  <c:v>0.90761631986541957</c:v>
                </c:pt>
                <c:pt idx="6923">
                  <c:v>0.90761708393149354</c:v>
                </c:pt>
                <c:pt idx="6924">
                  <c:v>0.90761784799288758</c:v>
                </c:pt>
                <c:pt idx="6925">
                  <c:v>0.90761861204960914</c:v>
                </c:pt>
                <c:pt idx="6926">
                  <c:v>0.90761937610165055</c:v>
                </c:pt>
                <c:pt idx="6927">
                  <c:v>0.90762014014901959</c:v>
                </c:pt>
                <c:pt idx="6928">
                  <c:v>0.90762090419170871</c:v>
                </c:pt>
                <c:pt idx="6929">
                  <c:v>0.90762166822972534</c:v>
                </c:pt>
                <c:pt idx="6930">
                  <c:v>0.90762243226306194</c:v>
                </c:pt>
                <c:pt idx="6931">
                  <c:v>0.90762319629172628</c:v>
                </c:pt>
                <c:pt idx="6932">
                  <c:v>0.90762396031571058</c:v>
                </c:pt>
                <c:pt idx="6933">
                  <c:v>0.90762472433502261</c:v>
                </c:pt>
                <c:pt idx="6934">
                  <c:v>0.90762548834965462</c:v>
                </c:pt>
                <c:pt idx="6935">
                  <c:v>0.90762625235961425</c:v>
                </c:pt>
                <c:pt idx="6936">
                  <c:v>0.90762701636489407</c:v>
                </c:pt>
                <c:pt idx="6937">
                  <c:v>0.90762778036550151</c:v>
                </c:pt>
                <c:pt idx="6938">
                  <c:v>0.90762854436143303</c:v>
                </c:pt>
                <c:pt idx="6939">
                  <c:v>0.90762857500813898</c:v>
                </c:pt>
                <c:pt idx="6940">
                  <c:v>0.90762930835268452</c:v>
                </c:pt>
                <c:pt idx="6941">
                  <c:v>0.90763007233926374</c:v>
                </c:pt>
                <c:pt idx="6942">
                  <c:v>0.90763083632116315</c:v>
                </c:pt>
                <c:pt idx="6943">
                  <c:v>0.9076316002983903</c:v>
                </c:pt>
                <c:pt idx="6944">
                  <c:v>0.90763236427093763</c:v>
                </c:pt>
                <c:pt idx="6945">
                  <c:v>0.90763312823881281</c:v>
                </c:pt>
                <c:pt idx="6946">
                  <c:v>0.90763389220200807</c:v>
                </c:pt>
                <c:pt idx="6947">
                  <c:v>0.90763465616053118</c:v>
                </c:pt>
                <c:pt idx="6948">
                  <c:v>0.90763542011437459</c:v>
                </c:pt>
                <c:pt idx="6949">
                  <c:v>0.90763618406354574</c:v>
                </c:pt>
                <c:pt idx="6950">
                  <c:v>0.90763694800803707</c:v>
                </c:pt>
                <c:pt idx="6951">
                  <c:v>0.90763771194785647</c:v>
                </c:pt>
                <c:pt idx="6952">
                  <c:v>0.90763847588299595</c:v>
                </c:pt>
                <c:pt idx="6953">
                  <c:v>0.90763923981346339</c:v>
                </c:pt>
                <c:pt idx="6954">
                  <c:v>0.90764000373925113</c:v>
                </c:pt>
                <c:pt idx="6955">
                  <c:v>0.90765910036436481</c:v>
                </c:pt>
                <c:pt idx="6956">
                  <c:v>0.90765986416858335</c:v>
                </c:pt>
                <c:pt idx="6957">
                  <c:v>0.90875615817487099</c:v>
                </c:pt>
                <c:pt idx="6958">
                  <c:v>0.90946175984365873</c:v>
                </c:pt>
                <c:pt idx="6959">
                  <c:v>0.90952031467850969</c:v>
                </c:pt>
                <c:pt idx="6960">
                  <c:v>0.90956344097999331</c:v>
                </c:pt>
                <c:pt idx="6961">
                  <c:v>0.90961628356229041</c:v>
                </c:pt>
                <c:pt idx="6962">
                  <c:v>0.90970535814081199</c:v>
                </c:pt>
                <c:pt idx="6963">
                  <c:v>0.90988578659716413</c:v>
                </c:pt>
                <c:pt idx="6964">
                  <c:v>0.9099411391734793</c:v>
                </c:pt>
                <c:pt idx="6965">
                  <c:v>0.90994188893534644</c:v>
                </c:pt>
                <c:pt idx="6966">
                  <c:v>0.90994338844516354</c:v>
                </c:pt>
                <c:pt idx="6967">
                  <c:v>0.9099448879364298</c:v>
                </c:pt>
                <c:pt idx="6968">
                  <c:v>0.9099456376751045</c:v>
                </c:pt>
                <c:pt idx="6969">
                  <c:v>0.90994788686330996</c:v>
                </c:pt>
                <c:pt idx="6970">
                  <c:v>0.90994863658343761</c:v>
                </c:pt>
                <c:pt idx="6971">
                  <c:v>0.90995013600977637</c:v>
                </c:pt>
                <c:pt idx="6972">
                  <c:v>0.90995088571598737</c:v>
                </c:pt>
                <c:pt idx="6973">
                  <c:v>0.90995238511450049</c:v>
                </c:pt>
                <c:pt idx="6974">
                  <c:v>0.90995313480680251</c:v>
                </c:pt>
                <c:pt idx="6975">
                  <c:v>0.90995388449446324</c:v>
                </c:pt>
                <c:pt idx="6976">
                  <c:v>0.90995463417749001</c:v>
                </c:pt>
                <c:pt idx="6977">
                  <c:v>0.90995538385587571</c:v>
                </c:pt>
                <c:pt idx="6978">
                  <c:v>0.90995613352962756</c:v>
                </c:pt>
                <c:pt idx="6979">
                  <c:v>0.90995688319873813</c:v>
                </c:pt>
                <c:pt idx="6980">
                  <c:v>0.90995760816061799</c:v>
                </c:pt>
                <c:pt idx="6981">
                  <c:v>0.90995763286321485</c:v>
                </c:pt>
                <c:pt idx="6982">
                  <c:v>0.90995838252305039</c:v>
                </c:pt>
                <c:pt idx="6983">
                  <c:v>0.90995913217825231</c:v>
                </c:pt>
                <c:pt idx="6984">
                  <c:v>0.9099598818288166</c:v>
                </c:pt>
                <c:pt idx="6985">
                  <c:v>0.90996063147473971</c:v>
                </c:pt>
                <c:pt idx="6986">
                  <c:v>0.9099613811160292</c:v>
                </c:pt>
                <c:pt idx="6987">
                  <c:v>0.90996213075267751</c:v>
                </c:pt>
                <c:pt idx="6988">
                  <c:v>0.9099628803846922</c:v>
                </c:pt>
                <c:pt idx="6989">
                  <c:v>0.90996363001206559</c:v>
                </c:pt>
                <c:pt idx="6990">
                  <c:v>0.90996437963480548</c:v>
                </c:pt>
                <c:pt idx="6991">
                  <c:v>0.90996512925290418</c:v>
                </c:pt>
                <c:pt idx="6992">
                  <c:v>0.90996587886636915</c:v>
                </c:pt>
                <c:pt idx="6993">
                  <c:v>0.90996662847519316</c:v>
                </c:pt>
                <c:pt idx="6994">
                  <c:v>0.90996737807938355</c:v>
                </c:pt>
                <c:pt idx="6995">
                  <c:v>0.90996812767893287</c:v>
                </c:pt>
                <c:pt idx="6996">
                  <c:v>0.90996887727384856</c:v>
                </c:pt>
                <c:pt idx="6997">
                  <c:v>0.9099696268641233</c:v>
                </c:pt>
                <c:pt idx="6998">
                  <c:v>0.90997037644976442</c:v>
                </c:pt>
                <c:pt idx="6999">
                  <c:v>0.90997112603076458</c:v>
                </c:pt>
                <c:pt idx="7000">
                  <c:v>0.90997187560713111</c:v>
                </c:pt>
                <c:pt idx="7001">
                  <c:v>0.90997262517886046</c:v>
                </c:pt>
                <c:pt idx="7002">
                  <c:v>0.90997337474594886</c:v>
                </c:pt>
                <c:pt idx="7003">
                  <c:v>0.90997412430840374</c:v>
                </c:pt>
                <c:pt idx="7004">
                  <c:v>0.90997487386621767</c:v>
                </c:pt>
                <c:pt idx="7005">
                  <c:v>0.90997562341939831</c:v>
                </c:pt>
                <c:pt idx="7006">
                  <c:v>0.90997637296793776</c:v>
                </c:pt>
                <c:pt idx="7007">
                  <c:v>0.90997712251184382</c:v>
                </c:pt>
                <c:pt idx="7008">
                  <c:v>0.90997787205110903</c:v>
                </c:pt>
                <c:pt idx="7009">
                  <c:v>0.90997862158574083</c:v>
                </c:pt>
                <c:pt idx="7010">
                  <c:v>0.90997937111573179</c:v>
                </c:pt>
                <c:pt idx="7011">
                  <c:v>0.90998012064108935</c:v>
                </c:pt>
                <c:pt idx="7012">
                  <c:v>0.90998087016180595</c:v>
                </c:pt>
                <c:pt idx="7013">
                  <c:v>0.90998161967788938</c:v>
                </c:pt>
                <c:pt idx="7014">
                  <c:v>0.9099820998541287</c:v>
                </c:pt>
                <c:pt idx="7015">
                  <c:v>0.90998236918933184</c:v>
                </c:pt>
                <c:pt idx="7016">
                  <c:v>0.90998311869614101</c:v>
                </c:pt>
                <c:pt idx="7017">
                  <c:v>0.90998359886643887</c:v>
                </c:pt>
                <c:pt idx="7018">
                  <c:v>0.90998386819830934</c:v>
                </c:pt>
                <c:pt idx="7019">
                  <c:v>0.90998461769584438</c:v>
                </c:pt>
                <c:pt idx="7020">
                  <c:v>0.90998536718874246</c:v>
                </c:pt>
                <c:pt idx="7021">
                  <c:v>0.90998584735012444</c:v>
                </c:pt>
                <c:pt idx="7022">
                  <c:v>0.9099861166769998</c:v>
                </c:pt>
                <c:pt idx="7023">
                  <c:v>0.90998659683541472</c:v>
                </c:pt>
                <c:pt idx="7024">
                  <c:v>0.90998686616062374</c:v>
                </c:pt>
                <c:pt idx="7025">
                  <c:v>0.90998761563960695</c:v>
                </c:pt>
                <c:pt idx="7026">
                  <c:v>0.90998836511395698</c:v>
                </c:pt>
                <c:pt idx="7027">
                  <c:v>0.90998884526345614</c:v>
                </c:pt>
                <c:pt idx="7028">
                  <c:v>0.90998911458366627</c:v>
                </c:pt>
                <c:pt idx="7029">
                  <c:v>0.90998986404874238</c:v>
                </c:pt>
                <c:pt idx="7030">
                  <c:v>0.90999061350917776</c:v>
                </c:pt>
                <c:pt idx="7031">
                  <c:v>0.90999109364976871</c:v>
                </c:pt>
                <c:pt idx="7032">
                  <c:v>0.90999136296498007</c:v>
                </c:pt>
                <c:pt idx="7033">
                  <c:v>0.90999211241614153</c:v>
                </c:pt>
                <c:pt idx="7034">
                  <c:v>0.90999286186266992</c:v>
                </c:pt>
                <c:pt idx="7035">
                  <c:v>0.90999361130455769</c:v>
                </c:pt>
                <c:pt idx="7036">
                  <c:v>0.90999436074181217</c:v>
                </c:pt>
                <c:pt idx="7037">
                  <c:v>0.90999511017442625</c:v>
                </c:pt>
                <c:pt idx="7038">
                  <c:v>0.90999585960240714</c:v>
                </c:pt>
                <c:pt idx="7039">
                  <c:v>0.90999660902574742</c:v>
                </c:pt>
                <c:pt idx="7040">
                  <c:v>0.90999735844445462</c:v>
                </c:pt>
                <c:pt idx="7041">
                  <c:v>0.90999810785852497</c:v>
                </c:pt>
                <c:pt idx="7042">
                  <c:v>0.90999885726795482</c:v>
                </c:pt>
                <c:pt idx="7043">
                  <c:v>0.91003856933377825</c:v>
                </c:pt>
                <c:pt idx="7044">
                  <c:v>0.91004006764726841</c:v>
                </c:pt>
                <c:pt idx="7045">
                  <c:v>0.91005968650587454</c:v>
                </c:pt>
                <c:pt idx="7046">
                  <c:v>0.91006118455802665</c:v>
                </c:pt>
                <c:pt idx="7047">
                  <c:v>0.91006193357714715</c:v>
                </c:pt>
                <c:pt idx="7048">
                  <c:v>0.91006268259163203</c:v>
                </c:pt>
                <c:pt idx="7049">
                  <c:v>0.91006343160148118</c:v>
                </c:pt>
                <c:pt idx="7050">
                  <c:v>0.91006492960727603</c:v>
                </c:pt>
                <c:pt idx="7051">
                  <c:v>0.91006567860321819</c:v>
                </c:pt>
                <c:pt idx="7052">
                  <c:v>0.91006642759452472</c:v>
                </c:pt>
                <c:pt idx="7053">
                  <c:v>0.91006792556323057</c:v>
                </c:pt>
                <c:pt idx="7054">
                  <c:v>0.91006867454063012</c:v>
                </c:pt>
                <c:pt idx="7055">
                  <c:v>0.91006942351339781</c:v>
                </c:pt>
                <c:pt idx="7056">
                  <c:v>0.91008838268982906</c:v>
                </c:pt>
                <c:pt idx="7057">
                  <c:v>0.91009137806513585</c:v>
                </c:pt>
                <c:pt idx="7058">
                  <c:v>0.91009212689737451</c:v>
                </c:pt>
                <c:pt idx="7059">
                  <c:v>0.91009287572498154</c:v>
                </c:pt>
                <c:pt idx="7060">
                  <c:v>0.91011060987695624</c:v>
                </c:pt>
                <c:pt idx="7061">
                  <c:v>0.91014684267392598</c:v>
                </c:pt>
                <c:pt idx="7062">
                  <c:v>0.9101495368172825</c:v>
                </c:pt>
                <c:pt idx="7063">
                  <c:v>0.910155601363552</c:v>
                </c:pt>
                <c:pt idx="7064">
                  <c:v>0.91018845122665115</c:v>
                </c:pt>
                <c:pt idx="7065">
                  <c:v>0.91022735310685965</c:v>
                </c:pt>
                <c:pt idx="7066">
                  <c:v>0.9102281010971629</c:v>
                </c:pt>
                <c:pt idx="7067">
                  <c:v>0.91022884908283308</c:v>
                </c:pt>
                <c:pt idx="7068">
                  <c:v>0.91022959706387052</c:v>
                </c:pt>
                <c:pt idx="7069">
                  <c:v>0.91023034504027511</c:v>
                </c:pt>
                <c:pt idx="7070">
                  <c:v>0.91023109301205052</c:v>
                </c:pt>
                <c:pt idx="7071">
                  <c:v>0.9102318409791893</c:v>
                </c:pt>
                <c:pt idx="7072">
                  <c:v>0.91023258894169545</c:v>
                </c:pt>
                <c:pt idx="7073">
                  <c:v>0.91023333689956865</c:v>
                </c:pt>
                <c:pt idx="7074">
                  <c:v>0.9102340848528091</c:v>
                </c:pt>
                <c:pt idx="7075">
                  <c:v>0.91023483280142048</c:v>
                </c:pt>
                <c:pt idx="7076">
                  <c:v>0.91023558074539523</c:v>
                </c:pt>
                <c:pt idx="7077">
                  <c:v>0.91023632868473736</c:v>
                </c:pt>
                <c:pt idx="7078">
                  <c:v>0.91023707661944675</c:v>
                </c:pt>
                <c:pt idx="7079">
                  <c:v>0.91023782454952329</c:v>
                </c:pt>
                <c:pt idx="7080">
                  <c:v>0.9102385724749672</c:v>
                </c:pt>
                <c:pt idx="7081">
                  <c:v>0.91023932039578215</c:v>
                </c:pt>
                <c:pt idx="7082">
                  <c:v>0.91024006831196058</c:v>
                </c:pt>
                <c:pt idx="7083">
                  <c:v>0.91024081622350639</c:v>
                </c:pt>
                <c:pt idx="7084">
                  <c:v>0.91024156413041946</c:v>
                </c:pt>
                <c:pt idx="7085">
                  <c:v>0.9102423120326999</c:v>
                </c:pt>
                <c:pt idx="7086">
                  <c:v>0.91024305993035148</c:v>
                </c:pt>
                <c:pt idx="7087">
                  <c:v>0.91024380782336667</c:v>
                </c:pt>
                <c:pt idx="7088">
                  <c:v>0.91024455571174923</c:v>
                </c:pt>
                <c:pt idx="7089">
                  <c:v>0.91024530359549916</c:v>
                </c:pt>
                <c:pt idx="7090">
                  <c:v>0.91024605147461646</c:v>
                </c:pt>
                <c:pt idx="7091">
                  <c:v>0.91024679934910502</c:v>
                </c:pt>
                <c:pt idx="7092">
                  <c:v>0.91024754721895718</c:v>
                </c:pt>
                <c:pt idx="7093">
                  <c:v>0.91024829508417682</c:v>
                </c:pt>
                <c:pt idx="7094">
                  <c:v>0.91024904294476394</c:v>
                </c:pt>
                <c:pt idx="7095">
                  <c:v>0.91024979080071855</c:v>
                </c:pt>
                <c:pt idx="7096">
                  <c:v>0.91025053865204042</c:v>
                </c:pt>
                <c:pt idx="7097">
                  <c:v>0.91025128649873377</c:v>
                </c:pt>
                <c:pt idx="7098">
                  <c:v>0.91025203434079083</c:v>
                </c:pt>
                <c:pt idx="7099">
                  <c:v>0.91025217680338089</c:v>
                </c:pt>
                <c:pt idx="7100">
                  <c:v>0.91025278217821537</c:v>
                </c:pt>
                <c:pt idx="7101">
                  <c:v>0.91025353001100739</c:v>
                </c:pt>
                <c:pt idx="7102">
                  <c:v>0.91025427783916701</c:v>
                </c:pt>
                <c:pt idx="7103">
                  <c:v>0.910255025662698</c:v>
                </c:pt>
                <c:pt idx="7104">
                  <c:v>0.9102557734815927</c:v>
                </c:pt>
                <c:pt idx="7105">
                  <c:v>0.9102565212958551</c:v>
                </c:pt>
                <c:pt idx="7106">
                  <c:v>0.91025726910548499</c:v>
                </c:pt>
                <c:pt idx="7107">
                  <c:v>0.91025801691048258</c:v>
                </c:pt>
                <c:pt idx="7108">
                  <c:v>0.91025876471084766</c:v>
                </c:pt>
                <c:pt idx="7109">
                  <c:v>0.91028068489441005</c:v>
                </c:pt>
                <c:pt idx="7110">
                  <c:v>0.91042369529113665</c:v>
                </c:pt>
                <c:pt idx="7111">
                  <c:v>0.91047342341594906</c:v>
                </c:pt>
                <c:pt idx="7112">
                  <c:v>0.91352604977821295</c:v>
                </c:pt>
                <c:pt idx="7113">
                  <c:v>0.91487699348460627</c:v>
                </c:pt>
                <c:pt idx="7114">
                  <c:v>0.91530007859921769</c:v>
                </c:pt>
                <c:pt idx="7115">
                  <c:v>0.91541723022424504</c:v>
                </c:pt>
                <c:pt idx="7116">
                  <c:v>0.91581189747023484</c:v>
                </c:pt>
                <c:pt idx="7117">
                  <c:v>0.91602028537174207</c:v>
                </c:pt>
                <c:pt idx="7118">
                  <c:v>0.91608008038754696</c:v>
                </c:pt>
                <c:pt idx="7119">
                  <c:v>0.91710370943066477</c:v>
                </c:pt>
                <c:pt idx="7120">
                  <c:v>0.91733537718418479</c:v>
                </c:pt>
                <c:pt idx="7121">
                  <c:v>0.91824306347901452</c:v>
                </c:pt>
                <c:pt idx="7122">
                  <c:v>0.91860265187988566</c:v>
                </c:pt>
                <c:pt idx="7123">
                  <c:v>0.91866616839933224</c:v>
                </c:pt>
                <c:pt idx="7124">
                  <c:v>0.91869965393756925</c:v>
                </c:pt>
                <c:pt idx="7125">
                  <c:v>0.91883197457149612</c:v>
                </c:pt>
                <c:pt idx="7126">
                  <c:v>0.91890477972896289</c:v>
                </c:pt>
                <c:pt idx="7127">
                  <c:v>0.91897753559354067</c:v>
                </c:pt>
                <c:pt idx="7128">
                  <c:v>0.91899981439211109</c:v>
                </c:pt>
                <c:pt idx="7129">
                  <c:v>0.91900050692443724</c:v>
                </c:pt>
                <c:pt idx="7130">
                  <c:v>0.91900119945229086</c:v>
                </c:pt>
                <c:pt idx="7131">
                  <c:v>0.91900743200182333</c:v>
                </c:pt>
                <c:pt idx="7132">
                  <c:v>0.91903789703367389</c:v>
                </c:pt>
                <c:pt idx="7133">
                  <c:v>0.91903858932021909</c:v>
                </c:pt>
                <c:pt idx="7134">
                  <c:v>0.919056003189198</c:v>
                </c:pt>
                <c:pt idx="7135">
                  <c:v>0.91906694639914388</c:v>
                </c:pt>
                <c:pt idx="7136">
                  <c:v>0.91909595610462202</c:v>
                </c:pt>
                <c:pt idx="7137">
                  <c:v>0.91909738392019513</c:v>
                </c:pt>
                <c:pt idx="7138">
                  <c:v>0.91910139274482217</c:v>
                </c:pt>
                <c:pt idx="7139">
                  <c:v>0.91911126604159676</c:v>
                </c:pt>
                <c:pt idx="7140">
                  <c:v>0.91913192959295853</c:v>
                </c:pt>
                <c:pt idx="7141">
                  <c:v>0.91916174515396121</c:v>
                </c:pt>
                <c:pt idx="7142">
                  <c:v>0.91916789100418517</c:v>
                </c:pt>
                <c:pt idx="7143">
                  <c:v>0.91918563428665911</c:v>
                </c:pt>
                <c:pt idx="7144">
                  <c:v>0.91919018049024581</c:v>
                </c:pt>
                <c:pt idx="7145">
                  <c:v>0.91920384034028291</c:v>
                </c:pt>
                <c:pt idx="7146">
                  <c:v>0.91922157766415691</c:v>
                </c:pt>
                <c:pt idx="7147">
                  <c:v>0.91922920523973917</c:v>
                </c:pt>
                <c:pt idx="7148">
                  <c:v>0.91923977760324393</c:v>
                </c:pt>
                <c:pt idx="7149">
                  <c:v>0.91925010407907937</c:v>
                </c:pt>
                <c:pt idx="7150">
                  <c:v>0.91925750896949432</c:v>
                </c:pt>
                <c:pt idx="7151">
                  <c:v>0.91925813390554201</c:v>
                </c:pt>
                <c:pt idx="7152">
                  <c:v>0.91926513398297016</c:v>
                </c:pt>
                <c:pt idx="7153">
                  <c:v>0.91927570279505033</c:v>
                </c:pt>
                <c:pt idx="7154">
                  <c:v>0.91928654094080375</c:v>
                </c:pt>
                <c:pt idx="7155">
                  <c:v>0.91929342820466109</c:v>
                </c:pt>
                <c:pt idx="7156">
                  <c:v>0.9193010506564453</c:v>
                </c:pt>
                <c:pt idx="7157">
                  <c:v>0.91931161591768906</c:v>
                </c:pt>
                <c:pt idx="7158">
                  <c:v>0.91932262590811686</c:v>
                </c:pt>
                <c:pt idx="7159">
                  <c:v>0.91932314087059963</c:v>
                </c:pt>
                <c:pt idx="7160">
                  <c:v>0.91933002577580658</c:v>
                </c:pt>
                <c:pt idx="7161">
                  <c:v>0.91933448676424889</c:v>
                </c:pt>
                <c:pt idx="7162">
                  <c:v>0.91933695526215853</c:v>
                </c:pt>
                <c:pt idx="7163">
                  <c:v>0.91935903805311614</c:v>
                </c:pt>
                <c:pt idx="7164">
                  <c:v>0.91936060304198408</c:v>
                </c:pt>
                <c:pt idx="7165">
                  <c:v>0.91936592064456035</c:v>
                </c:pt>
                <c:pt idx="7166">
                  <c:v>0.91937284780209072</c:v>
                </c:pt>
                <c:pt idx="7167">
                  <c:v>0.91937608248500335</c:v>
                </c:pt>
                <c:pt idx="7168">
                  <c:v>0.91938279312071736</c:v>
                </c:pt>
                <c:pt idx="7169">
                  <c:v>0.91939237270762664</c:v>
                </c:pt>
                <c:pt idx="7170">
                  <c:v>0.91939807807782159</c:v>
                </c:pt>
                <c:pt idx="7171">
                  <c:v>0.91940180344914124</c:v>
                </c:pt>
                <c:pt idx="7172">
                  <c:v>0.91940872827823394</c:v>
                </c:pt>
                <c:pt idx="7173">
                  <c:v>0.91942004990264459</c:v>
                </c:pt>
                <c:pt idx="7174">
                  <c:v>0.91943097153465403</c:v>
                </c:pt>
                <c:pt idx="7175">
                  <c:v>0.91943214369927573</c:v>
                </c:pt>
                <c:pt idx="7176">
                  <c:v>0.91945310319354423</c:v>
                </c:pt>
                <c:pt idx="7177">
                  <c:v>0.9195067015439754</c:v>
                </c:pt>
                <c:pt idx="7178">
                  <c:v>0.91951117989573994</c:v>
                </c:pt>
                <c:pt idx="7179">
                  <c:v>0.91963484543462026</c:v>
                </c:pt>
                <c:pt idx="7180">
                  <c:v>0.91966207937985855</c:v>
                </c:pt>
                <c:pt idx="7181">
                  <c:v>0.91971633015536813</c:v>
                </c:pt>
                <c:pt idx="7182">
                  <c:v>0.91973717251444198</c:v>
                </c:pt>
                <c:pt idx="7183">
                  <c:v>0.91975148277369123</c:v>
                </c:pt>
                <c:pt idx="7184">
                  <c:v>0.91982005105276166</c:v>
                </c:pt>
                <c:pt idx="7185">
                  <c:v>0.9198275983684594</c:v>
                </c:pt>
                <c:pt idx="7186">
                  <c:v>0.91986046241960917</c:v>
                </c:pt>
                <c:pt idx="7187">
                  <c:v>0.9198726438505479</c:v>
                </c:pt>
                <c:pt idx="7188">
                  <c:v>0.9198961787992872</c:v>
                </c:pt>
                <c:pt idx="7189">
                  <c:v>0.91993188314433161</c:v>
                </c:pt>
                <c:pt idx="7190">
                  <c:v>0.91995267526980906</c:v>
                </c:pt>
                <c:pt idx="7191">
                  <c:v>0.91996757545673513</c:v>
                </c:pt>
                <c:pt idx="7192">
                  <c:v>0.92018161387059927</c:v>
                </c:pt>
                <c:pt idx="7193">
                  <c:v>0.92021341014045532</c:v>
                </c:pt>
                <c:pt idx="7194">
                  <c:v>0.92042084613369757</c:v>
                </c:pt>
                <c:pt idx="7195">
                  <c:v>0.92042152946461986</c:v>
                </c:pt>
                <c:pt idx="7196">
                  <c:v>0.92042221279109893</c:v>
                </c:pt>
                <c:pt idx="7197">
                  <c:v>0.92042289611313832</c:v>
                </c:pt>
                <c:pt idx="7198">
                  <c:v>0.92042357943073805</c:v>
                </c:pt>
                <c:pt idx="7199">
                  <c:v>0.92042664396175422</c:v>
                </c:pt>
                <c:pt idx="7200">
                  <c:v>0.92062569854266618</c:v>
                </c:pt>
                <c:pt idx="7201">
                  <c:v>0.92062638054196677</c:v>
                </c:pt>
                <c:pt idx="7202">
                  <c:v>0.92062706253682847</c:v>
                </c:pt>
                <c:pt idx="7203">
                  <c:v>0.9206277445272546</c:v>
                </c:pt>
                <c:pt idx="7204">
                  <c:v>0.92062842651324539</c:v>
                </c:pt>
                <c:pt idx="7205">
                  <c:v>0.92062910849480084</c:v>
                </c:pt>
                <c:pt idx="7206">
                  <c:v>0.92062979047192084</c:v>
                </c:pt>
                <c:pt idx="7207">
                  <c:v>0.92063047244460883</c:v>
                </c:pt>
                <c:pt idx="7208">
                  <c:v>0.92063115441285814</c:v>
                </c:pt>
                <c:pt idx="7209">
                  <c:v>0.9206318363766719</c:v>
                </c:pt>
                <c:pt idx="7210">
                  <c:v>0.92063251833605053</c:v>
                </c:pt>
                <c:pt idx="7211">
                  <c:v>0.92063320029099383</c:v>
                </c:pt>
                <c:pt idx="7212">
                  <c:v>0.92063388224150511</c:v>
                </c:pt>
                <c:pt idx="7213">
                  <c:v>0.92063456418757772</c:v>
                </c:pt>
                <c:pt idx="7214">
                  <c:v>0.92063865577087645</c:v>
                </c:pt>
                <c:pt idx="7215">
                  <c:v>0.92063933768590256</c:v>
                </c:pt>
                <c:pt idx="7216">
                  <c:v>0.92064001959649322</c:v>
                </c:pt>
                <c:pt idx="7217">
                  <c:v>0.92081685951079317</c:v>
                </c:pt>
                <c:pt idx="7218">
                  <c:v>0.92085225292068251</c:v>
                </c:pt>
                <c:pt idx="7219">
                  <c:v>0.92088763434996268</c:v>
                </c:pt>
                <c:pt idx="7220">
                  <c:v>0.92097607651836144</c:v>
                </c:pt>
                <c:pt idx="7221">
                  <c:v>0.92104144353655459</c:v>
                </c:pt>
                <c:pt idx="7222">
                  <c:v>0.92111152317358935</c:v>
                </c:pt>
                <c:pt idx="7223">
                  <c:v>0.921148038299612</c:v>
                </c:pt>
                <c:pt idx="7224">
                  <c:v>0.92144524731824085</c:v>
                </c:pt>
                <c:pt idx="7225">
                  <c:v>0.92161330049358958</c:v>
                </c:pt>
                <c:pt idx="7226">
                  <c:v>0.92170610945530895</c:v>
                </c:pt>
                <c:pt idx="7227">
                  <c:v>0.92170678440975284</c:v>
                </c:pt>
                <c:pt idx="7228">
                  <c:v>0.92170813430539944</c:v>
                </c:pt>
                <c:pt idx="7229">
                  <c:v>0.92170880924660226</c:v>
                </c:pt>
                <c:pt idx="7230">
                  <c:v>0.92171015911577392</c:v>
                </c:pt>
                <c:pt idx="7231">
                  <c:v>0.92175402025719477</c:v>
                </c:pt>
                <c:pt idx="7232">
                  <c:v>0.92175469489838191</c:v>
                </c:pt>
                <c:pt idx="7233">
                  <c:v>0.92175536953516091</c:v>
                </c:pt>
                <c:pt idx="7234">
                  <c:v>0.92175604416752499</c:v>
                </c:pt>
                <c:pt idx="7235">
                  <c:v>0.92175669880645594</c:v>
                </c:pt>
                <c:pt idx="7236">
                  <c:v>0.92175671879548104</c:v>
                </c:pt>
                <c:pt idx="7237">
                  <c:v>0.92175739341902219</c:v>
                </c:pt>
                <c:pt idx="7238">
                  <c:v>0.92175804804939176</c:v>
                </c:pt>
                <c:pt idx="7239">
                  <c:v>0.92175806803815541</c:v>
                </c:pt>
                <c:pt idx="7240">
                  <c:v>0.92175874265287372</c:v>
                </c:pt>
                <c:pt idx="7241">
                  <c:v>0.92175941726318411</c:v>
                </c:pt>
                <c:pt idx="7242">
                  <c:v>0.92176009186907959</c:v>
                </c:pt>
                <c:pt idx="7243">
                  <c:v>0.92176076647056715</c:v>
                </c:pt>
                <c:pt idx="7244">
                  <c:v>0.92176144106763991</c:v>
                </c:pt>
                <c:pt idx="7245">
                  <c:v>0.92176211566030464</c:v>
                </c:pt>
                <c:pt idx="7246">
                  <c:v>0.92176279024855812</c:v>
                </c:pt>
                <c:pt idx="7247">
                  <c:v>0.92176346483239691</c:v>
                </c:pt>
                <c:pt idx="7248">
                  <c:v>0.92176413941182778</c:v>
                </c:pt>
                <c:pt idx="7249">
                  <c:v>0.92176481398684396</c:v>
                </c:pt>
                <c:pt idx="7250">
                  <c:v>0.92176548855745233</c:v>
                </c:pt>
                <c:pt idx="7251">
                  <c:v>0.9217661631236459</c:v>
                </c:pt>
                <c:pt idx="7252">
                  <c:v>0.92176683768543155</c:v>
                </c:pt>
                <c:pt idx="7253">
                  <c:v>0.92176751224280273</c:v>
                </c:pt>
                <c:pt idx="7254">
                  <c:v>0.92176818679576611</c:v>
                </c:pt>
                <c:pt idx="7255">
                  <c:v>0.92176886134431479</c:v>
                </c:pt>
                <c:pt idx="7256">
                  <c:v>0.92176953588845567</c:v>
                </c:pt>
                <c:pt idx="7257">
                  <c:v>0.92177021042818197</c:v>
                </c:pt>
                <c:pt idx="7258">
                  <c:v>0.92177088496350057</c:v>
                </c:pt>
                <c:pt idx="7259">
                  <c:v>0.9217715594944047</c:v>
                </c:pt>
                <c:pt idx="7260">
                  <c:v>0.9217722340209008</c:v>
                </c:pt>
                <c:pt idx="7261">
                  <c:v>0.92177290854298255</c:v>
                </c:pt>
                <c:pt idx="7262">
                  <c:v>0.9217735830606566</c:v>
                </c:pt>
                <c:pt idx="7263">
                  <c:v>0.92177425757391962</c:v>
                </c:pt>
                <c:pt idx="7264">
                  <c:v>0.92177493208276817</c:v>
                </c:pt>
                <c:pt idx="7265">
                  <c:v>0.92177560658720892</c:v>
                </c:pt>
                <c:pt idx="7266">
                  <c:v>0.92177628108723531</c:v>
                </c:pt>
                <c:pt idx="7267">
                  <c:v>0.92177695558285411</c:v>
                </c:pt>
                <c:pt idx="7268">
                  <c:v>0.92177763007405833</c:v>
                </c:pt>
                <c:pt idx="7269">
                  <c:v>0.92177830456085497</c:v>
                </c:pt>
                <c:pt idx="7270">
                  <c:v>0.92177897904323736</c:v>
                </c:pt>
                <c:pt idx="7271">
                  <c:v>0.92177965352121216</c:v>
                </c:pt>
                <c:pt idx="7272">
                  <c:v>0.92178100246392547</c:v>
                </c:pt>
                <c:pt idx="7273">
                  <c:v>0.92178167692866397</c:v>
                </c:pt>
                <c:pt idx="7274">
                  <c:v>0.92178235138899489</c:v>
                </c:pt>
                <c:pt idx="7275">
                  <c:v>0.92178370029642076</c:v>
                </c:pt>
                <c:pt idx="7276">
                  <c:v>0.92178504918620319</c:v>
                </c:pt>
                <c:pt idx="7277">
                  <c:v>0.92179235686706029</c:v>
                </c:pt>
                <c:pt idx="7278">
                  <c:v>0.92179303125754053</c:v>
                </c:pt>
                <c:pt idx="7279">
                  <c:v>0.9217937056436134</c:v>
                </c:pt>
                <c:pt idx="7280">
                  <c:v>0.92179438002527225</c:v>
                </c:pt>
                <c:pt idx="7281">
                  <c:v>0.92179505440252385</c:v>
                </c:pt>
                <c:pt idx="7282">
                  <c:v>0.921797168419909</c:v>
                </c:pt>
                <c:pt idx="7283">
                  <c:v>0.92179784277892352</c:v>
                </c:pt>
                <c:pt idx="7284">
                  <c:v>0.92179851713352412</c:v>
                </c:pt>
                <c:pt idx="7285">
                  <c:v>0.92182885852592678</c:v>
                </c:pt>
                <c:pt idx="7286">
                  <c:v>0.92191371768272234</c:v>
                </c:pt>
                <c:pt idx="7287">
                  <c:v>0.92192959948131281</c:v>
                </c:pt>
                <c:pt idx="7288">
                  <c:v>0.92197583099244351</c:v>
                </c:pt>
                <c:pt idx="7289">
                  <c:v>0.92203294474296105</c:v>
                </c:pt>
                <c:pt idx="7290">
                  <c:v>0.92203361755903068</c:v>
                </c:pt>
                <c:pt idx="7291">
                  <c:v>0.92203429037069151</c:v>
                </c:pt>
                <c:pt idx="7292">
                  <c:v>0.9220349631779502</c:v>
                </c:pt>
                <c:pt idx="7293">
                  <c:v>0.92203563598080007</c:v>
                </c:pt>
                <c:pt idx="7294">
                  <c:v>0.9220363087792478</c:v>
                </c:pt>
                <c:pt idx="7295">
                  <c:v>0.92203698157328684</c:v>
                </c:pt>
                <c:pt idx="7296">
                  <c:v>0.92203765436292373</c:v>
                </c:pt>
                <c:pt idx="7297">
                  <c:v>0.92203832714815193</c:v>
                </c:pt>
                <c:pt idx="7298">
                  <c:v>0.92203899992897798</c:v>
                </c:pt>
                <c:pt idx="7299">
                  <c:v>0.92203967270539877</c:v>
                </c:pt>
                <c:pt idx="7300">
                  <c:v>0.92204034547741076</c:v>
                </c:pt>
                <c:pt idx="7301">
                  <c:v>0.92204101824502072</c:v>
                </c:pt>
                <c:pt idx="7302">
                  <c:v>0.9220416910082222</c:v>
                </c:pt>
                <c:pt idx="7303">
                  <c:v>0.92204236376702153</c:v>
                </c:pt>
                <c:pt idx="7304">
                  <c:v>0.92205095974269158</c:v>
                </c:pt>
                <c:pt idx="7305">
                  <c:v>0.92208204873998012</c:v>
                </c:pt>
                <c:pt idx="7306">
                  <c:v>0.92208272123448343</c:v>
                </c:pt>
                <c:pt idx="7307">
                  <c:v>0.92208339372458581</c:v>
                </c:pt>
                <c:pt idx="7308">
                  <c:v>0.92208406621028027</c:v>
                </c:pt>
                <c:pt idx="7309">
                  <c:v>0.92208473869157381</c:v>
                </c:pt>
                <c:pt idx="7310">
                  <c:v>0.92211299019567583</c:v>
                </c:pt>
                <c:pt idx="7311">
                  <c:v>0.92216307773064454</c:v>
                </c:pt>
                <c:pt idx="7312">
                  <c:v>0.92234883425081171</c:v>
                </c:pt>
                <c:pt idx="7313">
                  <c:v>0.92241412773114184</c:v>
                </c:pt>
                <c:pt idx="7314">
                  <c:v>0.92244329439486872</c:v>
                </c:pt>
                <c:pt idx="7315">
                  <c:v>0.92244396452138233</c:v>
                </c:pt>
                <c:pt idx="7316">
                  <c:v>0.92244463464350279</c:v>
                </c:pt>
                <c:pt idx="7317">
                  <c:v>0.92244597487454705</c:v>
                </c:pt>
                <c:pt idx="7318">
                  <c:v>0.92244664498347428</c:v>
                </c:pt>
                <c:pt idx="7319">
                  <c:v>0.92244798518814264</c:v>
                </c:pt>
                <c:pt idx="7320">
                  <c:v>0.92244865528388031</c:v>
                </c:pt>
                <c:pt idx="7321">
                  <c:v>0.92244932537522151</c:v>
                </c:pt>
                <c:pt idx="7322">
                  <c:v>0.92244999546216611</c:v>
                </c:pt>
                <c:pt idx="7323">
                  <c:v>0.92245066554471444</c:v>
                </c:pt>
                <c:pt idx="7324">
                  <c:v>0.92245133562286952</c:v>
                </c:pt>
                <c:pt idx="7325">
                  <c:v>0.92245200569662489</c:v>
                </c:pt>
                <c:pt idx="7326">
                  <c:v>0.92245267576598378</c:v>
                </c:pt>
                <c:pt idx="7327">
                  <c:v>0.92245334583094629</c:v>
                </c:pt>
                <c:pt idx="7328">
                  <c:v>0.92245401589151232</c:v>
                </c:pt>
                <c:pt idx="7329">
                  <c:v>0.92245468594768198</c:v>
                </c:pt>
                <c:pt idx="7330">
                  <c:v>0.9224553559994586</c:v>
                </c:pt>
                <c:pt idx="7331">
                  <c:v>0.92245602604683574</c:v>
                </c:pt>
                <c:pt idx="7332">
                  <c:v>0.92245669608981617</c:v>
                </c:pt>
                <c:pt idx="7333">
                  <c:v>0.92245736612840057</c:v>
                </c:pt>
                <c:pt idx="7334">
                  <c:v>0.92245803616258848</c:v>
                </c:pt>
                <c:pt idx="7335">
                  <c:v>0.92245870619238346</c:v>
                </c:pt>
                <c:pt idx="7336">
                  <c:v>0.92245937621777885</c:v>
                </c:pt>
                <c:pt idx="7337">
                  <c:v>0.92246004623877798</c:v>
                </c:pt>
                <c:pt idx="7338">
                  <c:v>0.92246071625538084</c:v>
                </c:pt>
                <c:pt idx="7339">
                  <c:v>0.92246138626758756</c:v>
                </c:pt>
                <c:pt idx="7340">
                  <c:v>0.92246205627540123</c:v>
                </c:pt>
                <c:pt idx="7341">
                  <c:v>0.92246272627881543</c:v>
                </c:pt>
                <c:pt idx="7342">
                  <c:v>0.92246339627783347</c:v>
                </c:pt>
                <c:pt idx="7343">
                  <c:v>0.92246406627245525</c:v>
                </c:pt>
                <c:pt idx="7344">
                  <c:v>0.92246473626268088</c:v>
                </c:pt>
                <c:pt idx="7345">
                  <c:v>0.92246540624851037</c:v>
                </c:pt>
                <c:pt idx="7346">
                  <c:v>0.92246607622994703</c:v>
                </c:pt>
                <c:pt idx="7347">
                  <c:v>0.92246674620698421</c:v>
                </c:pt>
                <c:pt idx="7348">
                  <c:v>0.92250993530953285</c:v>
                </c:pt>
                <c:pt idx="7349">
                  <c:v>0.92251194436401385</c:v>
                </c:pt>
                <c:pt idx="7350">
                  <c:v>0.92267135541297085</c:v>
                </c:pt>
                <c:pt idx="7351">
                  <c:v>0.92351138998457005</c:v>
                </c:pt>
                <c:pt idx="7352">
                  <c:v>0.92464158006384267</c:v>
                </c:pt>
                <c:pt idx="7353">
                  <c:v>0.92485439387298196</c:v>
                </c:pt>
                <c:pt idx="7354">
                  <c:v>0.92493916150337863</c:v>
                </c:pt>
                <c:pt idx="7355">
                  <c:v>0.92502958702377791</c:v>
                </c:pt>
                <c:pt idx="7356">
                  <c:v>0.92560519211044545</c:v>
                </c:pt>
                <c:pt idx="7357">
                  <c:v>0.92580075857350563</c:v>
                </c:pt>
                <c:pt idx="7358">
                  <c:v>0.92618643604061723</c:v>
                </c:pt>
                <c:pt idx="7359">
                  <c:v>0.92699996063003909</c:v>
                </c:pt>
                <c:pt idx="7360">
                  <c:v>0.92794040723437843</c:v>
                </c:pt>
                <c:pt idx="7361">
                  <c:v>0.92807933931187803</c:v>
                </c:pt>
                <c:pt idx="7362">
                  <c:v>0.92811949836241836</c:v>
                </c:pt>
                <c:pt idx="7363">
                  <c:v>0.92812783363022588</c:v>
                </c:pt>
                <c:pt idx="7364">
                  <c:v>0.92815237563496833</c:v>
                </c:pt>
                <c:pt idx="7365">
                  <c:v>0.92829386465541541</c:v>
                </c:pt>
                <c:pt idx="7366">
                  <c:v>0.9283266807361904</c:v>
                </c:pt>
                <c:pt idx="7367">
                  <c:v>0.9283638959110132</c:v>
                </c:pt>
                <c:pt idx="7368">
                  <c:v>0.9285762099806264</c:v>
                </c:pt>
                <c:pt idx="7369">
                  <c:v>0.92973340231226287</c:v>
                </c:pt>
                <c:pt idx="7370">
                  <c:v>0.92977270944566781</c:v>
                </c:pt>
                <c:pt idx="7371">
                  <c:v>0.92991609491000571</c:v>
                </c:pt>
                <c:pt idx="7372">
                  <c:v>0.92995646374616359</c:v>
                </c:pt>
                <c:pt idx="7373">
                  <c:v>0.93020790049167379</c:v>
                </c:pt>
                <c:pt idx="7374">
                  <c:v>0.9302400413369869</c:v>
                </c:pt>
                <c:pt idx="7375">
                  <c:v>0.93027278855038986</c:v>
                </c:pt>
                <c:pt idx="7376">
                  <c:v>0.9303580142149398</c:v>
                </c:pt>
                <c:pt idx="7377">
                  <c:v>0.93036603971095044</c:v>
                </c:pt>
                <c:pt idx="7378">
                  <c:v>0.93046571251188714</c:v>
                </c:pt>
                <c:pt idx="7379">
                  <c:v>0.93048375747787271</c:v>
                </c:pt>
                <c:pt idx="7380">
                  <c:v>0.93054058837668074</c:v>
                </c:pt>
                <c:pt idx="7381">
                  <c:v>0.93143528764108441</c:v>
                </c:pt>
                <c:pt idx="7382">
                  <c:v>0.93211448670271035</c:v>
                </c:pt>
                <c:pt idx="7383">
                  <c:v>0.93216738991167636</c:v>
                </c:pt>
                <c:pt idx="7384">
                  <c:v>0.93266378751266643</c:v>
                </c:pt>
                <c:pt idx="7385">
                  <c:v>0.93269565347506189</c:v>
                </c:pt>
                <c:pt idx="7386">
                  <c:v>0.93270969127252978</c:v>
                </c:pt>
                <c:pt idx="7387">
                  <c:v>0.93271089333949975</c:v>
                </c:pt>
                <c:pt idx="7388">
                  <c:v>0.93272750777854896</c:v>
                </c:pt>
                <c:pt idx="7389">
                  <c:v>0.93274214125497668</c:v>
                </c:pt>
                <c:pt idx="7390">
                  <c:v>0.9327427420664518</c:v>
                </c:pt>
                <c:pt idx="7391">
                  <c:v>0.93282180024087147</c:v>
                </c:pt>
                <c:pt idx="7392">
                  <c:v>0.93282186343456186</c:v>
                </c:pt>
                <c:pt idx="7393">
                  <c:v>0.9328626049405192</c:v>
                </c:pt>
                <c:pt idx="7394">
                  <c:v>0.93286275025943799</c:v>
                </c:pt>
                <c:pt idx="7395">
                  <c:v>0.93287122029574587</c:v>
                </c:pt>
                <c:pt idx="7396">
                  <c:v>0.93288540485573468</c:v>
                </c:pt>
                <c:pt idx="7397">
                  <c:v>0.93288546800315431</c:v>
                </c:pt>
                <c:pt idx="7398">
                  <c:v>0.93288596369380838</c:v>
                </c:pt>
                <c:pt idx="7399">
                  <c:v>0.93289439812973662</c:v>
                </c:pt>
                <c:pt idx="7400">
                  <c:v>0.93290237378824448</c:v>
                </c:pt>
                <c:pt idx="7401">
                  <c:v>0.93290301032980416</c:v>
                </c:pt>
                <c:pt idx="7402">
                  <c:v>0.93290361002982825</c:v>
                </c:pt>
                <c:pt idx="7403">
                  <c:v>0.93291560316018163</c:v>
                </c:pt>
                <c:pt idx="7404">
                  <c:v>0.93293336431444873</c:v>
                </c:pt>
                <c:pt idx="7405">
                  <c:v>0.93293478872034674</c:v>
                </c:pt>
                <c:pt idx="7406">
                  <c:v>0.93293778608085598</c:v>
                </c:pt>
                <c:pt idx="7407">
                  <c:v>0.93294737693790974</c:v>
                </c:pt>
                <c:pt idx="7408">
                  <c:v>0.93294776411412483</c:v>
                </c:pt>
                <c:pt idx="7409">
                  <c:v>0.93295706038423876</c:v>
                </c:pt>
                <c:pt idx="7410">
                  <c:v>0.93296233157648756</c:v>
                </c:pt>
                <c:pt idx="7411">
                  <c:v>0.93296955173213247</c:v>
                </c:pt>
                <c:pt idx="7412">
                  <c:v>0.93297636731080624</c:v>
                </c:pt>
                <c:pt idx="7413">
                  <c:v>0.93297958918871005</c:v>
                </c:pt>
                <c:pt idx="7414">
                  <c:v>0.9329806835088621</c:v>
                </c:pt>
                <c:pt idx="7415">
                  <c:v>0.93299408823477492</c:v>
                </c:pt>
                <c:pt idx="7416">
                  <c:v>0.93299468730514745</c:v>
                </c:pt>
                <c:pt idx="7417">
                  <c:v>0.93299528637138029</c:v>
                </c:pt>
                <c:pt idx="7418">
                  <c:v>0.93301430041358113</c:v>
                </c:pt>
                <c:pt idx="7419">
                  <c:v>0.93302684786075485</c:v>
                </c:pt>
                <c:pt idx="7420">
                  <c:v>0.93302703095385586</c:v>
                </c:pt>
                <c:pt idx="7421">
                  <c:v>0.93302762979640641</c:v>
                </c:pt>
                <c:pt idx="7422">
                  <c:v>0.93302822863481538</c:v>
                </c:pt>
                <c:pt idx="7423">
                  <c:v>0.93304307822271149</c:v>
                </c:pt>
                <c:pt idx="7424">
                  <c:v>0.93305400261616811</c:v>
                </c:pt>
                <c:pt idx="7425">
                  <c:v>0.93305996114402989</c:v>
                </c:pt>
                <c:pt idx="7426">
                  <c:v>0.93306055975880675</c:v>
                </c:pt>
                <c:pt idx="7427">
                  <c:v>0.9330611583694427</c:v>
                </c:pt>
                <c:pt idx="7428">
                  <c:v>0.93308572567784887</c:v>
                </c:pt>
                <c:pt idx="7429">
                  <c:v>0.93309287880794145</c:v>
                </c:pt>
                <c:pt idx="7430">
                  <c:v>0.93309347719499247</c:v>
                </c:pt>
                <c:pt idx="7431">
                  <c:v>0.93309407557790358</c:v>
                </c:pt>
                <c:pt idx="7432">
                  <c:v>0.93311191351454559</c:v>
                </c:pt>
                <c:pt idx="7433">
                  <c:v>0.93311683888835972</c:v>
                </c:pt>
                <c:pt idx="7434">
                  <c:v>0.93311743710962969</c:v>
                </c:pt>
                <c:pt idx="7435">
                  <c:v>0.93312081562986826</c:v>
                </c:pt>
                <c:pt idx="7436">
                  <c:v>0.93312578394823553</c:v>
                </c:pt>
                <c:pt idx="7437">
                  <c:v>0.9331263821076089</c:v>
                </c:pt>
                <c:pt idx="7438">
                  <c:v>0.93314853891196747</c:v>
                </c:pt>
                <c:pt idx="7439">
                  <c:v>0.93314913691387491</c:v>
                </c:pt>
                <c:pt idx="7440">
                  <c:v>0.93315748069165205</c:v>
                </c:pt>
                <c:pt idx="7441">
                  <c:v>0.93317448408318571</c:v>
                </c:pt>
                <c:pt idx="7442">
                  <c:v>0.93317836811770316</c:v>
                </c:pt>
                <c:pt idx="7443">
                  <c:v>0.93318022731036565</c:v>
                </c:pt>
                <c:pt idx="7444">
                  <c:v>0.9331808250929492</c:v>
                </c:pt>
                <c:pt idx="7445">
                  <c:v>0.93318360337640571</c:v>
                </c:pt>
                <c:pt idx="7446">
                  <c:v>0.93318856808567752</c:v>
                </c:pt>
                <c:pt idx="7447">
                  <c:v>0.93320630063932941</c:v>
                </c:pt>
                <c:pt idx="7448">
                  <c:v>0.93320944799491778</c:v>
                </c:pt>
                <c:pt idx="7449">
                  <c:v>0.93321190408591947</c:v>
                </c:pt>
                <c:pt idx="7450">
                  <c:v>0.93321250164922698</c:v>
                </c:pt>
                <c:pt idx="7451">
                  <c:v>0.93321964429191628</c:v>
                </c:pt>
                <c:pt idx="7452">
                  <c:v>0.93321994219544568</c:v>
                </c:pt>
                <c:pt idx="7453">
                  <c:v>0.93323471861652207</c:v>
                </c:pt>
                <c:pt idx="7454">
                  <c:v>0.93323531602187826</c:v>
                </c:pt>
                <c:pt idx="7455">
                  <c:v>0.93323591342310119</c:v>
                </c:pt>
                <c:pt idx="7456">
                  <c:v>0.93323916261172613</c:v>
                </c:pt>
                <c:pt idx="7457">
                  <c:v>0.93324051668585484</c:v>
                </c:pt>
                <c:pt idx="7458">
                  <c:v>0.93324097816816487</c:v>
                </c:pt>
                <c:pt idx="7459">
                  <c:v>0.93324356924099505</c:v>
                </c:pt>
                <c:pt idx="7460">
                  <c:v>0.93324416658507092</c:v>
                </c:pt>
                <c:pt idx="7461">
                  <c:v>0.93325070931261167</c:v>
                </c:pt>
                <c:pt idx="7462">
                  <c:v>0.93325122102959079</c:v>
                </c:pt>
                <c:pt idx="7463">
                  <c:v>0.93325516644045525</c:v>
                </c:pt>
                <c:pt idx="7464">
                  <c:v>0.93325704014762367</c:v>
                </c:pt>
                <c:pt idx="7465">
                  <c:v>0.93326052877741938</c:v>
                </c:pt>
                <c:pt idx="7466">
                  <c:v>0.93326112600406241</c:v>
                </c:pt>
                <c:pt idx="7467">
                  <c:v>0.93326439298707264</c:v>
                </c:pt>
                <c:pt idx="7468">
                  <c:v>0.93327044530412506</c:v>
                </c:pt>
                <c:pt idx="7469">
                  <c:v>0.93327157419274887</c:v>
                </c:pt>
                <c:pt idx="7470">
                  <c:v>0.93327201207227939</c:v>
                </c:pt>
                <c:pt idx="7471">
                  <c:v>0.93327522277796748</c:v>
                </c:pt>
                <c:pt idx="7472">
                  <c:v>0.93327581990285657</c:v>
                </c:pt>
                <c:pt idx="7473">
                  <c:v>0.93327641702361053</c:v>
                </c:pt>
                <c:pt idx="7474">
                  <c:v>0.93327701414022934</c:v>
                </c:pt>
                <c:pt idx="7475">
                  <c:v>0.93327761125271302</c:v>
                </c:pt>
                <c:pt idx="7476">
                  <c:v>0.93327820836106445</c:v>
                </c:pt>
                <c:pt idx="7477">
                  <c:v>0.93327880546527797</c:v>
                </c:pt>
                <c:pt idx="7478">
                  <c:v>0.93327940256535635</c:v>
                </c:pt>
                <c:pt idx="7479">
                  <c:v>0.93327999966129971</c:v>
                </c:pt>
                <c:pt idx="7480">
                  <c:v>0.93328059675310782</c:v>
                </c:pt>
                <c:pt idx="7481">
                  <c:v>0.93328119384078101</c:v>
                </c:pt>
                <c:pt idx="7482">
                  <c:v>0.93328169251766269</c:v>
                </c:pt>
                <c:pt idx="7483">
                  <c:v>0.93328176314999534</c:v>
                </c:pt>
                <c:pt idx="7484">
                  <c:v>0.93328179092432217</c:v>
                </c:pt>
                <c:pt idx="7485">
                  <c:v>0.93328236022959088</c:v>
                </c:pt>
                <c:pt idx="7486">
                  <c:v>0.93328238800372532</c:v>
                </c:pt>
                <c:pt idx="7487">
                  <c:v>0.9332829573050514</c:v>
                </c:pt>
                <c:pt idx="7488">
                  <c:v>0.93328298507899343</c:v>
                </c:pt>
                <c:pt idx="7489">
                  <c:v>0.93328355437637978</c:v>
                </c:pt>
                <c:pt idx="7490">
                  <c:v>0.93328358215012663</c:v>
                </c:pt>
                <c:pt idx="7491">
                  <c:v>0.93328415144357046</c:v>
                </c:pt>
                <c:pt idx="7492">
                  <c:v>0.93328417921712481</c:v>
                </c:pt>
                <c:pt idx="7493">
                  <c:v>0.93328474850662602</c:v>
                </c:pt>
                <c:pt idx="7494">
                  <c:v>0.93328477627999107</c:v>
                </c:pt>
                <c:pt idx="7495">
                  <c:v>0.93328534556554665</c:v>
                </c:pt>
                <c:pt idx="7496">
                  <c:v>0.93328537333871942</c:v>
                </c:pt>
                <c:pt idx="7497">
                  <c:v>0.93328594262033238</c:v>
                </c:pt>
                <c:pt idx="7498">
                  <c:v>0.93328597039331285</c:v>
                </c:pt>
                <c:pt idx="7499">
                  <c:v>0.9332865396709833</c:v>
                </c:pt>
                <c:pt idx="7500">
                  <c:v>0.93328656744377136</c:v>
                </c:pt>
                <c:pt idx="7501">
                  <c:v>0.93328713671750219</c:v>
                </c:pt>
                <c:pt idx="7502">
                  <c:v>0.93328773375988328</c:v>
                </c:pt>
                <c:pt idx="7503">
                  <c:v>0.9332880917057077</c:v>
                </c:pt>
                <c:pt idx="7504">
                  <c:v>0.93328833079812956</c:v>
                </c:pt>
                <c:pt idx="7505">
                  <c:v>0.93328892783224104</c:v>
                </c:pt>
                <c:pt idx="7506">
                  <c:v>0.93328895560425973</c:v>
                </c:pt>
                <c:pt idx="7507">
                  <c:v>0.93328952486221761</c:v>
                </c:pt>
                <c:pt idx="7508">
                  <c:v>0.93328955263404401</c:v>
                </c:pt>
                <c:pt idx="7509">
                  <c:v>0.93329012188806237</c:v>
                </c:pt>
                <c:pt idx="7510">
                  <c:v>0.93329071890976945</c:v>
                </c:pt>
                <c:pt idx="7511">
                  <c:v>0.93329131592734171</c:v>
                </c:pt>
                <c:pt idx="7512">
                  <c:v>0.93329191294077907</c:v>
                </c:pt>
                <c:pt idx="7513">
                  <c:v>0.93329250995008184</c:v>
                </c:pt>
                <c:pt idx="7514">
                  <c:v>0.93329277309855319</c:v>
                </c:pt>
                <c:pt idx="7515">
                  <c:v>0.9332931069552528</c:v>
                </c:pt>
                <c:pt idx="7516">
                  <c:v>0.93329337010189883</c:v>
                </c:pt>
                <c:pt idx="7517">
                  <c:v>0.93329370395628608</c:v>
                </c:pt>
                <c:pt idx="7518">
                  <c:v>0.93329430095318477</c:v>
                </c:pt>
                <c:pt idx="7519">
                  <c:v>0.93329489794594866</c:v>
                </c:pt>
                <c:pt idx="7520">
                  <c:v>0.93329549493457786</c:v>
                </c:pt>
                <c:pt idx="7521">
                  <c:v>0.93329609191907259</c:v>
                </c:pt>
                <c:pt idx="7522">
                  <c:v>0.93329668889943551</c:v>
                </c:pt>
                <c:pt idx="7523">
                  <c:v>0.93329728587566096</c:v>
                </c:pt>
                <c:pt idx="7524">
                  <c:v>0.93329788284775184</c:v>
                </c:pt>
                <c:pt idx="7525">
                  <c:v>0.9332984798157079</c:v>
                </c:pt>
                <c:pt idx="7526">
                  <c:v>0.93329907677952961</c:v>
                </c:pt>
                <c:pt idx="7527">
                  <c:v>0.93329967373921963</c:v>
                </c:pt>
                <c:pt idx="7528">
                  <c:v>0.93330027069477217</c:v>
                </c:pt>
                <c:pt idx="7529">
                  <c:v>0.93330086764619025</c:v>
                </c:pt>
                <c:pt idx="7530">
                  <c:v>0.93330146459347374</c:v>
                </c:pt>
                <c:pt idx="7531">
                  <c:v>0.93330206153662287</c:v>
                </c:pt>
                <c:pt idx="7532">
                  <c:v>0.9333026205178383</c:v>
                </c:pt>
                <c:pt idx="7533">
                  <c:v>0.93330265847563743</c:v>
                </c:pt>
                <c:pt idx="7534">
                  <c:v>0.93330429834248074</c:v>
                </c:pt>
                <c:pt idx="7535">
                  <c:v>0.93330484902363753</c:v>
                </c:pt>
                <c:pt idx="7536">
                  <c:v>0.9333206910677867</c:v>
                </c:pt>
                <c:pt idx="7537">
                  <c:v>0.93332440857862253</c:v>
                </c:pt>
                <c:pt idx="7538">
                  <c:v>0.93332500536285079</c:v>
                </c:pt>
                <c:pt idx="7539">
                  <c:v>0.93333365566336157</c:v>
                </c:pt>
                <c:pt idx="7540">
                  <c:v>0.9333336936074943</c:v>
                </c:pt>
                <c:pt idx="7541">
                  <c:v>0.93333429032740478</c:v>
                </c:pt>
                <c:pt idx="7542">
                  <c:v>0.93333488704318157</c:v>
                </c:pt>
                <c:pt idx="7543">
                  <c:v>0.93333533288378012</c:v>
                </c:pt>
                <c:pt idx="7544">
                  <c:v>0.93333548375482478</c:v>
                </c:pt>
                <c:pt idx="7545">
                  <c:v>0.93333608046233751</c:v>
                </c:pt>
                <c:pt idx="7546">
                  <c:v>0.93333667716571367</c:v>
                </c:pt>
                <c:pt idx="7547">
                  <c:v>0.93333727386495624</c:v>
                </c:pt>
                <c:pt idx="7548">
                  <c:v>0.93333787056006523</c:v>
                </c:pt>
                <c:pt idx="7549">
                  <c:v>0.93333846725104075</c:v>
                </c:pt>
                <c:pt idx="7550">
                  <c:v>0.93333906393788579</c:v>
                </c:pt>
                <c:pt idx="7551">
                  <c:v>0.93333966062059448</c:v>
                </c:pt>
                <c:pt idx="7552">
                  <c:v>0.93334724661807855</c:v>
                </c:pt>
                <c:pt idx="7553">
                  <c:v>0.93335016128227588</c:v>
                </c:pt>
                <c:pt idx="7554">
                  <c:v>0.93335075788809463</c:v>
                </c:pt>
                <c:pt idx="7555">
                  <c:v>0.9333560324466379</c:v>
                </c:pt>
                <c:pt idx="7556">
                  <c:v>0.93335662901179361</c:v>
                </c:pt>
                <c:pt idx="7557">
                  <c:v>0.93336467963155501</c:v>
                </c:pt>
                <c:pt idx="7558">
                  <c:v>0.93336635624787667</c:v>
                </c:pt>
                <c:pt idx="7559">
                  <c:v>0.9333724718044708</c:v>
                </c:pt>
                <c:pt idx="7560">
                  <c:v>0.93337826569092164</c:v>
                </c:pt>
                <c:pt idx="7561">
                  <c:v>0.93338177569615066</c:v>
                </c:pt>
                <c:pt idx="7562">
                  <c:v>0.93338383141313475</c:v>
                </c:pt>
                <c:pt idx="7563">
                  <c:v>0.93338764470497637</c:v>
                </c:pt>
                <c:pt idx="7564">
                  <c:v>0.93338824105110441</c:v>
                </c:pt>
                <c:pt idx="7565">
                  <c:v>0.93339569242466403</c:v>
                </c:pt>
                <c:pt idx="7566">
                  <c:v>0.93339736843700394</c:v>
                </c:pt>
                <c:pt idx="7567">
                  <c:v>0.93340407802688108</c:v>
                </c:pt>
                <c:pt idx="7568">
                  <c:v>0.93340467425913554</c:v>
                </c:pt>
                <c:pt idx="7569">
                  <c:v>0.9334052704872613</c:v>
                </c:pt>
                <c:pt idx="7570">
                  <c:v>0.93340586671125236</c:v>
                </c:pt>
                <c:pt idx="7571">
                  <c:v>0.93340646293111162</c:v>
                </c:pt>
                <c:pt idx="7572">
                  <c:v>0.93340705914683919</c:v>
                </c:pt>
                <c:pt idx="7573">
                  <c:v>0.93340765535843517</c:v>
                </c:pt>
                <c:pt idx="7574">
                  <c:v>0.93340927358966153</c:v>
                </c:pt>
                <c:pt idx="7575">
                  <c:v>0.93341924535600396</c:v>
                </c:pt>
                <c:pt idx="7576">
                  <c:v>0.93341984148314894</c:v>
                </c:pt>
                <c:pt idx="7577">
                  <c:v>0.93342569312679158</c:v>
                </c:pt>
                <c:pt idx="7578">
                  <c:v>0.93342628920925108</c:v>
                </c:pt>
                <c:pt idx="7579">
                  <c:v>0.93342669404492606</c:v>
                </c:pt>
                <c:pt idx="7580">
                  <c:v>0.93342688528757933</c:v>
                </c:pt>
                <c:pt idx="7581">
                  <c:v>0.93342748136177955</c:v>
                </c:pt>
                <c:pt idx="7582">
                  <c:v>0.93342807743184564</c:v>
                </c:pt>
                <c:pt idx="7583">
                  <c:v>0.93342836945340524</c:v>
                </c:pt>
                <c:pt idx="7584">
                  <c:v>0.93342867349778058</c:v>
                </c:pt>
                <c:pt idx="7585">
                  <c:v>0.93344027031653287</c:v>
                </c:pt>
                <c:pt idx="7586">
                  <c:v>0.93344377779294829</c:v>
                </c:pt>
                <c:pt idx="7587">
                  <c:v>0.9334443737500514</c:v>
                </c:pt>
                <c:pt idx="7588">
                  <c:v>0.93345083440209875</c:v>
                </c:pt>
                <c:pt idx="7589">
                  <c:v>0.93345143031030553</c:v>
                </c:pt>
                <c:pt idx="7590">
                  <c:v>0.93345768449458144</c:v>
                </c:pt>
                <c:pt idx="7591">
                  <c:v>0.93345935929932411</c:v>
                </c:pt>
                <c:pt idx="7592">
                  <c:v>0.9334712558737791</c:v>
                </c:pt>
                <c:pt idx="7593">
                  <c:v>0.93347535782850066</c:v>
                </c:pt>
                <c:pt idx="7594">
                  <c:v>0.93348241184562752</c:v>
                </c:pt>
                <c:pt idx="7595">
                  <c:v>0.93348300753494384</c:v>
                </c:pt>
                <c:pt idx="7596">
                  <c:v>0.93348866377586848</c:v>
                </c:pt>
                <c:pt idx="7597">
                  <c:v>0.93350223026364487</c:v>
                </c:pt>
                <c:pt idx="7598">
                  <c:v>0.93350633073986011</c:v>
                </c:pt>
                <c:pt idx="7599">
                  <c:v>0.93350668036110684</c:v>
                </c:pt>
                <c:pt idx="7600">
                  <c:v>0.93350727588216764</c:v>
                </c:pt>
                <c:pt idx="7601">
                  <c:v>0.93350787139909941</c:v>
                </c:pt>
                <c:pt idx="7602">
                  <c:v>0.9335139776889696</c:v>
                </c:pt>
                <c:pt idx="7603">
                  <c:v>0.9335145731594342</c:v>
                </c:pt>
                <c:pt idx="7604">
                  <c:v>0.93351516862577</c:v>
                </c:pt>
                <c:pt idx="7605">
                  <c:v>0.93351576408797698</c:v>
                </c:pt>
                <c:pt idx="7606">
                  <c:v>0.93351635954605827</c:v>
                </c:pt>
                <c:pt idx="7607">
                  <c:v>0.93351695500000775</c:v>
                </c:pt>
                <c:pt idx="7608">
                  <c:v>0.93351755044982854</c:v>
                </c:pt>
                <c:pt idx="7609">
                  <c:v>0.93351778859293943</c:v>
                </c:pt>
                <c:pt idx="7610">
                  <c:v>0.93351814589552062</c:v>
                </c:pt>
                <c:pt idx="7611">
                  <c:v>0.9335187413370839</c:v>
                </c:pt>
                <c:pt idx="7612">
                  <c:v>0.93351933677452159</c:v>
                </c:pt>
                <c:pt idx="7613">
                  <c:v>0.93351963189103448</c:v>
                </c:pt>
                <c:pt idx="7614">
                  <c:v>0.9335199322078277</c:v>
                </c:pt>
                <c:pt idx="7615">
                  <c:v>0.9335205276370051</c:v>
                </c:pt>
                <c:pt idx="7616">
                  <c:v>0.93352112306205381</c:v>
                </c:pt>
                <c:pt idx="7617">
                  <c:v>0.93352171848297394</c:v>
                </c:pt>
                <c:pt idx="7618">
                  <c:v>0.93352231389976847</c:v>
                </c:pt>
                <c:pt idx="7619">
                  <c:v>0.93352290931243143</c:v>
                </c:pt>
                <c:pt idx="7620">
                  <c:v>0.9335252909217977</c:v>
                </c:pt>
                <c:pt idx="7621">
                  <c:v>0.93352588631382094</c:v>
                </c:pt>
                <c:pt idx="7622">
                  <c:v>0.93352869000347316</c:v>
                </c:pt>
                <c:pt idx="7623">
                  <c:v>0.9335331934883655</c:v>
                </c:pt>
                <c:pt idx="7624">
                  <c:v>0.93353729248637451</c:v>
                </c:pt>
                <c:pt idx="7625">
                  <c:v>0.93355058884231867</c:v>
                </c:pt>
                <c:pt idx="7626">
                  <c:v>0.93356414555018674</c:v>
                </c:pt>
                <c:pt idx="7627">
                  <c:v>0.93357464450516126</c:v>
                </c:pt>
                <c:pt idx="7628">
                  <c:v>0.93357523955490263</c:v>
                </c:pt>
                <c:pt idx="7629">
                  <c:v>0.93357583460051985</c:v>
                </c:pt>
                <c:pt idx="7630">
                  <c:v>0.93357642964200693</c:v>
                </c:pt>
                <c:pt idx="7631">
                  <c:v>0.93357702467936987</c:v>
                </c:pt>
                <c:pt idx="7632">
                  <c:v>0.93357761971260267</c:v>
                </c:pt>
                <c:pt idx="7633">
                  <c:v>0.93358072822378357</c:v>
                </c:pt>
                <c:pt idx="7634">
                  <c:v>0.93358153463196336</c:v>
                </c:pt>
                <c:pt idx="7635">
                  <c:v>0.93358256593525413</c:v>
                </c:pt>
                <c:pt idx="7636">
                  <c:v>0.93359508645135381</c:v>
                </c:pt>
                <c:pt idx="7637">
                  <c:v>0.93360559748993166</c:v>
                </c:pt>
                <c:pt idx="7638">
                  <c:v>0.93361246926221186</c:v>
                </c:pt>
                <c:pt idx="7639">
                  <c:v>0.93362601619410435</c:v>
                </c:pt>
                <c:pt idx="7640">
                  <c:v>0.9336365234416143</c:v>
                </c:pt>
                <c:pt idx="7641">
                  <c:v>0.93364339273530439</c:v>
                </c:pt>
                <c:pt idx="7642">
                  <c:v>0.93364875449017593</c:v>
                </c:pt>
                <c:pt idx="7643">
                  <c:v>0.93365693478068468</c:v>
                </c:pt>
                <c:pt idx="7644">
                  <c:v>0.93365752925955736</c:v>
                </c:pt>
                <c:pt idx="7645">
                  <c:v>0.93365812373430501</c:v>
                </c:pt>
                <c:pt idx="7646">
                  <c:v>0.93365871820492474</c:v>
                </c:pt>
                <c:pt idx="7647">
                  <c:v>0.93365931267142255</c:v>
                </c:pt>
                <c:pt idx="7648">
                  <c:v>0.93365990713379254</c:v>
                </c:pt>
                <c:pt idx="7649">
                  <c:v>0.9336605015920405</c:v>
                </c:pt>
                <c:pt idx="7650">
                  <c:v>0.93366109604616054</c:v>
                </c:pt>
                <c:pt idx="7651">
                  <c:v>0.93366169049615877</c:v>
                </c:pt>
                <c:pt idx="7652">
                  <c:v>0.9336622849420293</c:v>
                </c:pt>
                <c:pt idx="7653">
                  <c:v>0.9336628793837779</c:v>
                </c:pt>
                <c:pt idx="7654">
                  <c:v>0.93366347382139869</c:v>
                </c:pt>
                <c:pt idx="7655">
                  <c:v>0.93366406825489767</c:v>
                </c:pt>
                <c:pt idx="7656">
                  <c:v>0.93366466268426884</c:v>
                </c:pt>
                <c:pt idx="7657">
                  <c:v>0.93366525710951831</c:v>
                </c:pt>
                <c:pt idx="7658">
                  <c:v>0.9336654583535503</c:v>
                </c:pt>
                <c:pt idx="7659">
                  <c:v>0.93366585153063997</c:v>
                </c:pt>
                <c:pt idx="7660">
                  <c:v>0.93366644594763992</c:v>
                </c:pt>
                <c:pt idx="7661">
                  <c:v>0.93366704036051218</c:v>
                </c:pt>
                <c:pt idx="7662">
                  <c:v>0.93366763476926273</c:v>
                </c:pt>
                <c:pt idx="7663">
                  <c:v>0.93366803264387876</c:v>
                </c:pt>
                <c:pt idx="7664">
                  <c:v>0.93366822917388859</c:v>
                </c:pt>
                <c:pt idx="7665">
                  <c:v>0.93366882357438685</c:v>
                </c:pt>
                <c:pt idx="7666">
                  <c:v>0.9336694179707633</c:v>
                </c:pt>
                <c:pt idx="7667">
                  <c:v>0.93367357862989808</c:v>
                </c:pt>
                <c:pt idx="7668">
                  <c:v>0.93367430505349081</c:v>
                </c:pt>
                <c:pt idx="7669">
                  <c:v>0.93369893607253163</c:v>
                </c:pt>
                <c:pt idx="7670">
                  <c:v>0.93370448005752527</c:v>
                </c:pt>
                <c:pt idx="7671">
                  <c:v>0.93370520621901276</c:v>
                </c:pt>
                <c:pt idx="7672">
                  <c:v>0.93373537033467702</c:v>
                </c:pt>
                <c:pt idx="7673">
                  <c:v>0.93373596426919347</c:v>
                </c:pt>
                <c:pt idx="7674">
                  <c:v>0.93373609623411491</c:v>
                </c:pt>
                <c:pt idx="7675">
                  <c:v>0.93376070947945344</c:v>
                </c:pt>
                <c:pt idx="7676">
                  <c:v>0.9337669751010429</c:v>
                </c:pt>
                <c:pt idx="7677">
                  <c:v>0.93379784282203926</c:v>
                </c:pt>
                <c:pt idx="7678">
                  <c:v>0.9338130594068248</c:v>
                </c:pt>
                <c:pt idx="7679">
                  <c:v>0.93382869939935653</c:v>
                </c:pt>
                <c:pt idx="7680">
                  <c:v>0.93384391049008952</c:v>
                </c:pt>
                <c:pt idx="7681">
                  <c:v>0.93385109418347212</c:v>
                </c:pt>
                <c:pt idx="7682">
                  <c:v>0.93385954483523836</c:v>
                </c:pt>
                <c:pt idx="7683">
                  <c:v>0.93387087885869602</c:v>
                </c:pt>
                <c:pt idx="7684">
                  <c:v>0.93387755538629436</c:v>
                </c:pt>
                <c:pt idx="7685">
                  <c:v>0.93389037913193196</c:v>
                </c:pt>
                <c:pt idx="7686">
                  <c:v>0.9339083831780306</c:v>
                </c:pt>
                <c:pt idx="7687">
                  <c:v>0.9339140802063195</c:v>
                </c:pt>
                <c:pt idx="7688">
                  <c:v>0.93392120229168518</c:v>
                </c:pt>
                <c:pt idx="7689">
                  <c:v>0.93393919983414253</c:v>
                </c:pt>
                <c:pt idx="7690">
                  <c:v>0.93394489480435128</c:v>
                </c:pt>
                <c:pt idx="7691">
                  <c:v>0.93395201431674324</c:v>
                </c:pt>
                <c:pt idx="7692">
                  <c:v>0.93395942691560818</c:v>
                </c:pt>
                <c:pt idx="7693">
                  <c:v>0.93397569826942273</c:v>
                </c:pt>
                <c:pt idx="7694">
                  <c:v>0.93398281520936077</c:v>
                </c:pt>
                <c:pt idx="7695">
                  <c:v>0.93401360497178376</c:v>
                </c:pt>
                <c:pt idx="7696">
                  <c:v>0.93402160416454971</c:v>
                </c:pt>
                <c:pt idx="7697">
                  <c:v>0.93404438360626196</c:v>
                </c:pt>
                <c:pt idx="7698">
                  <c:v>0.93405688003403786</c:v>
                </c:pt>
                <c:pt idx="7699">
                  <c:v>0.93407515111504247</c:v>
                </c:pt>
                <c:pt idx="7700">
                  <c:v>0.93408373604398509</c:v>
                </c:pt>
                <c:pt idx="7701">
                  <c:v>0.93410590750038158</c:v>
                </c:pt>
                <c:pt idx="7702">
                  <c:v>0.93411448932528018</c:v>
                </c:pt>
                <c:pt idx="7703">
                  <c:v>0.93413665276452762</c:v>
                </c:pt>
                <c:pt idx="7704">
                  <c:v>0.93414607439096708</c:v>
                </c:pt>
                <c:pt idx="7705">
                  <c:v>0.93416738690973189</c:v>
                </c:pt>
                <c:pt idx="7706">
                  <c:v>0.93417950941837569</c:v>
                </c:pt>
                <c:pt idx="7707">
                  <c:v>0.93419810993824626</c:v>
                </c:pt>
                <c:pt idx="7708">
                  <c:v>0.93422882185232037</c:v>
                </c:pt>
                <c:pt idx="7709">
                  <c:v>0.93424645439792575</c:v>
                </c:pt>
                <c:pt idx="7710">
                  <c:v>0.93425952265421275</c:v>
                </c:pt>
                <c:pt idx="7711">
                  <c:v>0.93429021234617415</c:v>
                </c:pt>
                <c:pt idx="7712">
                  <c:v>0.93432089093045789</c:v>
                </c:pt>
                <c:pt idx="7713">
                  <c:v>0.93435155840931872</c:v>
                </c:pt>
                <c:pt idx="7714">
                  <c:v>0.93435353573132973</c:v>
                </c:pt>
                <c:pt idx="7715">
                  <c:v>0.93438221478500794</c:v>
                </c:pt>
                <c:pt idx="7716">
                  <c:v>0.93438478081417986</c:v>
                </c:pt>
                <c:pt idx="7717">
                  <c:v>0.93441286005978708</c:v>
                </c:pt>
                <c:pt idx="7718">
                  <c:v>0.93442614018189551</c:v>
                </c:pt>
                <c:pt idx="7719">
                  <c:v>0.93444349423590845</c:v>
                </c:pt>
                <c:pt idx="7720">
                  <c:v>0.93447411731562846</c:v>
                </c:pt>
                <c:pt idx="7721">
                  <c:v>0.93450472930120343</c:v>
                </c:pt>
                <c:pt idx="7722">
                  <c:v>0.93453533019488777</c:v>
                </c:pt>
                <c:pt idx="7723">
                  <c:v>0.93456591999894445</c:v>
                </c:pt>
                <c:pt idx="7724">
                  <c:v>0.93456927279447299</c:v>
                </c:pt>
                <c:pt idx="7725">
                  <c:v>0.93459649871562889</c:v>
                </c:pt>
                <c:pt idx="7726">
                  <c:v>0.93459688859478673</c:v>
                </c:pt>
                <c:pt idx="7727">
                  <c:v>0.93462706634719905</c:v>
                </c:pt>
                <c:pt idx="7728">
                  <c:v>0.93465762289591414</c:v>
                </c:pt>
                <c:pt idx="7729">
                  <c:v>0.93468816836403046</c:v>
                </c:pt>
                <c:pt idx="7730">
                  <c:v>0.93470570530842911</c:v>
                </c:pt>
                <c:pt idx="7731">
                  <c:v>0.93471870275381352</c:v>
                </c:pt>
                <c:pt idx="7732">
                  <c:v>0.93474922606752076</c:v>
                </c:pt>
                <c:pt idx="7733">
                  <c:v>0.9347797383074129</c:v>
                </c:pt>
                <c:pt idx="7734">
                  <c:v>0.93478032497274532</c:v>
                </c:pt>
                <c:pt idx="7735">
                  <c:v>0.93478091163398314</c:v>
                </c:pt>
                <c:pt idx="7736">
                  <c:v>0.93478149829112644</c:v>
                </c:pt>
                <c:pt idx="7737">
                  <c:v>0.93478208494417536</c:v>
                </c:pt>
                <c:pt idx="7738">
                  <c:v>0.93478267159313277</c:v>
                </c:pt>
                <c:pt idx="7739">
                  <c:v>0.9347832582379928</c:v>
                </c:pt>
                <c:pt idx="7740">
                  <c:v>0.93478384487875843</c:v>
                </c:pt>
                <c:pt idx="7741">
                  <c:v>0.93478443151542956</c:v>
                </c:pt>
                <c:pt idx="7742">
                  <c:v>0.93479831197620733</c:v>
                </c:pt>
                <c:pt idx="7743">
                  <c:v>0.93480010982656681</c:v>
                </c:pt>
                <c:pt idx="7744">
                  <c:v>0.93483060360199588</c:v>
                </c:pt>
                <c:pt idx="7745">
                  <c:v>0.9350066783574803</c:v>
                </c:pt>
                <c:pt idx="7746">
                  <c:v>0.93503681169062047</c:v>
                </c:pt>
                <c:pt idx="7747">
                  <c:v>0.93505321025689603</c:v>
                </c:pt>
                <c:pt idx="7748">
                  <c:v>0.93507957926747931</c:v>
                </c:pt>
                <c:pt idx="7749">
                  <c:v>0.93536639093286622</c:v>
                </c:pt>
                <c:pt idx="7750">
                  <c:v>0.93567349767283414</c:v>
                </c:pt>
                <c:pt idx="7751">
                  <c:v>0.9357580123459055</c:v>
                </c:pt>
                <c:pt idx="7752">
                  <c:v>0.93583194019204674</c:v>
                </c:pt>
                <c:pt idx="7753">
                  <c:v>0.93583251949359958</c:v>
                </c:pt>
                <c:pt idx="7754">
                  <c:v>0.93583309879109</c:v>
                </c:pt>
                <c:pt idx="7755">
                  <c:v>0.93583367808451223</c:v>
                </c:pt>
                <c:pt idx="7756">
                  <c:v>0.93583425737387194</c:v>
                </c:pt>
                <c:pt idx="7757">
                  <c:v>0.93585883157852767</c:v>
                </c:pt>
                <c:pt idx="7758">
                  <c:v>0.93586437481955187</c:v>
                </c:pt>
                <c:pt idx="7759">
                  <c:v>0.93586495389347213</c:v>
                </c:pt>
                <c:pt idx="7760">
                  <c:v>0.93586553296332498</c:v>
                </c:pt>
                <c:pt idx="7761">
                  <c:v>0.93586611202911629</c:v>
                </c:pt>
                <c:pt idx="7762">
                  <c:v>0.93586669109084031</c:v>
                </c:pt>
                <c:pt idx="7763">
                  <c:v>0.93586727014850268</c:v>
                </c:pt>
                <c:pt idx="7764">
                  <c:v>0.93586784920209787</c:v>
                </c:pt>
                <c:pt idx="7765">
                  <c:v>0.93586842825163163</c:v>
                </c:pt>
                <c:pt idx="7766">
                  <c:v>0.93586900729709799</c:v>
                </c:pt>
                <c:pt idx="7767">
                  <c:v>0.93586958633850303</c:v>
                </c:pt>
                <c:pt idx="7768">
                  <c:v>0.93587016537584078</c:v>
                </c:pt>
                <c:pt idx="7769">
                  <c:v>0.93587074440911711</c:v>
                </c:pt>
                <c:pt idx="7770">
                  <c:v>0.93587132343832624</c:v>
                </c:pt>
                <c:pt idx="7771">
                  <c:v>0.93587190246347396</c:v>
                </c:pt>
                <c:pt idx="7772">
                  <c:v>0.9358724814845546</c:v>
                </c:pt>
                <c:pt idx="7773">
                  <c:v>0.93587306050157393</c:v>
                </c:pt>
                <c:pt idx="7774">
                  <c:v>0.93587363951452895</c:v>
                </c:pt>
                <c:pt idx="7775">
                  <c:v>0.93587421852341679</c:v>
                </c:pt>
                <c:pt idx="7776">
                  <c:v>0.93587479752824343</c:v>
                </c:pt>
                <c:pt idx="7777">
                  <c:v>0.93587537652900299</c:v>
                </c:pt>
                <c:pt idx="7778">
                  <c:v>0.93587595552570124</c:v>
                </c:pt>
                <c:pt idx="7779">
                  <c:v>0.93587653451833241</c:v>
                </c:pt>
                <c:pt idx="7780">
                  <c:v>0.93587711350690239</c:v>
                </c:pt>
                <c:pt idx="7781">
                  <c:v>0.93587769249140529</c:v>
                </c:pt>
                <c:pt idx="7782">
                  <c:v>0.9358782714718471</c:v>
                </c:pt>
                <c:pt idx="7783">
                  <c:v>0.93587885044822183</c:v>
                </c:pt>
                <c:pt idx="7784">
                  <c:v>0.93587942942053537</c:v>
                </c:pt>
                <c:pt idx="7785">
                  <c:v>0.93588000838878205</c:v>
                </c:pt>
                <c:pt idx="7786">
                  <c:v>0.93588058735296753</c:v>
                </c:pt>
                <c:pt idx="7787">
                  <c:v>0.93588116631308604</c:v>
                </c:pt>
                <c:pt idx="7788">
                  <c:v>0.93588174526914358</c:v>
                </c:pt>
                <c:pt idx="7789">
                  <c:v>0.93588232422113415</c:v>
                </c:pt>
                <c:pt idx="7790">
                  <c:v>0.93588290316906364</c:v>
                </c:pt>
                <c:pt idx="7791">
                  <c:v>0.93588348211292915</c:v>
                </c:pt>
                <c:pt idx="7792">
                  <c:v>0.93588406105272792</c:v>
                </c:pt>
                <c:pt idx="7793">
                  <c:v>0.93588463998846561</c:v>
                </c:pt>
                <c:pt idx="7794">
                  <c:v>0.93588521892013643</c:v>
                </c:pt>
                <c:pt idx="7795">
                  <c:v>0.93588579784774639</c:v>
                </c:pt>
                <c:pt idx="7796">
                  <c:v>0.93588637677128939</c:v>
                </c:pt>
                <c:pt idx="7797">
                  <c:v>0.93588695569077163</c:v>
                </c:pt>
                <c:pt idx="7798">
                  <c:v>0.93588753460618701</c:v>
                </c:pt>
                <c:pt idx="7799">
                  <c:v>0.93588811351754142</c:v>
                </c:pt>
                <c:pt idx="7800">
                  <c:v>0.9358886924248293</c:v>
                </c:pt>
                <c:pt idx="7801">
                  <c:v>0.9358892713280561</c:v>
                </c:pt>
                <c:pt idx="7802">
                  <c:v>0.93588985022721627</c:v>
                </c:pt>
                <c:pt idx="7803">
                  <c:v>0.93589042912231557</c:v>
                </c:pt>
                <c:pt idx="7804">
                  <c:v>0.93589100801334824</c:v>
                </c:pt>
                <c:pt idx="7805">
                  <c:v>0.93589158690032004</c:v>
                </c:pt>
                <c:pt idx="7806">
                  <c:v>0.93589216578322543</c:v>
                </c:pt>
                <c:pt idx="7807">
                  <c:v>0.93589274466206984</c:v>
                </c:pt>
                <c:pt idx="7808">
                  <c:v>0.93589332353685051</c:v>
                </c:pt>
                <c:pt idx="7809">
                  <c:v>0.93589390240756476</c:v>
                </c:pt>
                <c:pt idx="7810">
                  <c:v>0.93589448127421815</c:v>
                </c:pt>
                <c:pt idx="7811">
                  <c:v>0.93589506013680501</c:v>
                </c:pt>
                <c:pt idx="7812">
                  <c:v>0.93589563899533124</c:v>
                </c:pt>
                <c:pt idx="7813">
                  <c:v>0.93589621784979093</c:v>
                </c:pt>
                <c:pt idx="7814">
                  <c:v>0.93589679670018999</c:v>
                </c:pt>
                <c:pt idx="7815">
                  <c:v>0.93589737554652253</c:v>
                </c:pt>
                <c:pt idx="7816">
                  <c:v>0.93589795438879442</c:v>
                </c:pt>
                <c:pt idx="7817">
                  <c:v>0.93589853322699978</c:v>
                </c:pt>
                <c:pt idx="7818">
                  <c:v>0.93589911206114462</c:v>
                </c:pt>
                <c:pt idx="7819">
                  <c:v>0.93589969089122305</c:v>
                </c:pt>
                <c:pt idx="7820">
                  <c:v>0.93590026971724094</c:v>
                </c:pt>
                <c:pt idx="7821">
                  <c:v>0.93590084853919242</c:v>
                </c:pt>
                <c:pt idx="7822">
                  <c:v>0.93590142735708326</c:v>
                </c:pt>
                <c:pt idx="7823">
                  <c:v>0.93590200617090791</c:v>
                </c:pt>
                <c:pt idx="7824">
                  <c:v>0.93590258498067191</c:v>
                </c:pt>
                <c:pt idx="7825">
                  <c:v>0.93590316378637251</c:v>
                </c:pt>
                <c:pt idx="7826">
                  <c:v>0.93590432138558066</c:v>
                </c:pt>
                <c:pt idx="7827">
                  <c:v>0.9359054789685356</c:v>
                </c:pt>
                <c:pt idx="7828">
                  <c:v>0.93590605775391644</c:v>
                </c:pt>
                <c:pt idx="7829">
                  <c:v>0.93590663653523709</c:v>
                </c:pt>
                <c:pt idx="7830">
                  <c:v>0.93590721531249133</c:v>
                </c:pt>
                <c:pt idx="7831">
                  <c:v>0.93590779408568536</c:v>
                </c:pt>
                <c:pt idx="7832">
                  <c:v>0.93590837285481321</c:v>
                </c:pt>
                <c:pt idx="7833">
                  <c:v>0.93590895161988064</c:v>
                </c:pt>
                <c:pt idx="7834">
                  <c:v>0.93631654232977191</c:v>
                </c:pt>
                <c:pt idx="7835">
                  <c:v>0.93647830893898831</c:v>
                </c:pt>
                <c:pt idx="7836">
                  <c:v>0.93669866700542193</c:v>
                </c:pt>
                <c:pt idx="7837">
                  <c:v>0.93674876856293765</c:v>
                </c:pt>
                <c:pt idx="7838">
                  <c:v>0.93785645382251481</c:v>
                </c:pt>
                <c:pt idx="7839">
                  <c:v>0.9378644456144668</c:v>
                </c:pt>
                <c:pt idx="7840">
                  <c:v>0.93786707865268315</c:v>
                </c:pt>
                <c:pt idx="7841">
                  <c:v>0.93791883578941226</c:v>
                </c:pt>
                <c:pt idx="7842">
                  <c:v>0.93796746876988069</c:v>
                </c:pt>
                <c:pt idx="7843">
                  <c:v>0.93800811027011932</c:v>
                </c:pt>
                <c:pt idx="7844">
                  <c:v>0.93813437351781404</c:v>
                </c:pt>
                <c:pt idx="7845">
                  <c:v>0.93817857836235574</c:v>
                </c:pt>
                <c:pt idx="7846">
                  <c:v>0.93818773282767698</c:v>
                </c:pt>
                <c:pt idx="7847">
                  <c:v>0.93856797464376573</c:v>
                </c:pt>
                <c:pt idx="7848">
                  <c:v>0.93858668534665768</c:v>
                </c:pt>
                <c:pt idx="7849">
                  <c:v>0.93862098840389352</c:v>
                </c:pt>
                <c:pt idx="7850">
                  <c:v>0.93871859275575065</c:v>
                </c:pt>
                <c:pt idx="7851">
                  <c:v>0.93895865727224326</c:v>
                </c:pt>
                <c:pt idx="7852">
                  <c:v>0.93948380305594448</c:v>
                </c:pt>
                <c:pt idx="7853">
                  <c:v>0.93978536995871431</c:v>
                </c:pt>
                <c:pt idx="7854">
                  <c:v>0.94010638258344126</c:v>
                </c:pt>
                <c:pt idx="7855">
                  <c:v>0.9401699564730418</c:v>
                </c:pt>
                <c:pt idx="7856">
                  <c:v>0.94017839954061311</c:v>
                </c:pt>
                <c:pt idx="7857">
                  <c:v>0.94057299310930054</c:v>
                </c:pt>
                <c:pt idx="7858">
                  <c:v>0.9405949269881958</c:v>
                </c:pt>
                <c:pt idx="7859">
                  <c:v>0.94078088212224764</c:v>
                </c:pt>
                <c:pt idx="7860">
                  <c:v>0.94084673983089673</c:v>
                </c:pt>
                <c:pt idx="7861">
                  <c:v>0.94161050663166124</c:v>
                </c:pt>
                <c:pt idx="7862">
                  <c:v>0.94231652535287402</c:v>
                </c:pt>
                <c:pt idx="7863">
                  <c:v>0.94231948650883013</c:v>
                </c:pt>
                <c:pt idx="7864">
                  <c:v>0.94250242879354662</c:v>
                </c:pt>
                <c:pt idx="7865">
                  <c:v>0.94255145129232498</c:v>
                </c:pt>
                <c:pt idx="7866">
                  <c:v>0.94261074172823678</c:v>
                </c:pt>
                <c:pt idx="7867">
                  <c:v>0.94265969155237239</c:v>
                </c:pt>
                <c:pt idx="7868">
                  <c:v>0.94299560579861907</c:v>
                </c:pt>
                <c:pt idx="7869">
                  <c:v>0.94325121898392195</c:v>
                </c:pt>
                <c:pt idx="7870">
                  <c:v>0.94332200778927844</c:v>
                </c:pt>
                <c:pt idx="7871">
                  <c:v>0.94339575692754707</c:v>
                </c:pt>
                <c:pt idx="7872">
                  <c:v>0.94463889817042646</c:v>
                </c:pt>
                <c:pt idx="7873">
                  <c:v>0.94463941418752895</c:v>
                </c:pt>
                <c:pt idx="7874">
                  <c:v>0.94464317660448494</c:v>
                </c:pt>
                <c:pt idx="7875">
                  <c:v>0.94472720100967145</c:v>
                </c:pt>
                <c:pt idx="7876">
                  <c:v>0.94485740818540231</c:v>
                </c:pt>
                <c:pt idx="7877">
                  <c:v>0.94485763942653933</c:v>
                </c:pt>
                <c:pt idx="7878">
                  <c:v>0.94486438876697365</c:v>
                </c:pt>
                <c:pt idx="7879">
                  <c:v>0.94488466657529868</c:v>
                </c:pt>
                <c:pt idx="7880">
                  <c:v>0.94488518078219386</c:v>
                </c:pt>
                <c:pt idx="7881">
                  <c:v>0.94488569498529651</c:v>
                </c:pt>
                <c:pt idx="7882">
                  <c:v>0.94489999767592092</c:v>
                </c:pt>
                <c:pt idx="7883">
                  <c:v>0.94490915913886397</c:v>
                </c:pt>
                <c:pt idx="7884">
                  <c:v>0.94490942455280513</c:v>
                </c:pt>
                <c:pt idx="7885">
                  <c:v>0.94491583298509574</c:v>
                </c:pt>
                <c:pt idx="7886">
                  <c:v>0.94493414786526708</c:v>
                </c:pt>
                <c:pt idx="7887">
                  <c:v>0.94493632970407826</c:v>
                </c:pt>
                <c:pt idx="7888">
                  <c:v>0.94494993034907659</c:v>
                </c:pt>
                <c:pt idx="7889">
                  <c:v>0.9449627377349471</c:v>
                </c:pt>
                <c:pt idx="7890">
                  <c:v>0.94496304363656525</c:v>
                </c:pt>
                <c:pt idx="7891">
                  <c:v>0.94496325136629944</c:v>
                </c:pt>
                <c:pt idx="7892">
                  <c:v>0.94496376499386447</c:v>
                </c:pt>
                <c:pt idx="7893">
                  <c:v>0.94496427861764465</c:v>
                </c:pt>
                <c:pt idx="7894">
                  <c:v>0.94496479223763485</c:v>
                </c:pt>
                <c:pt idx="7895">
                  <c:v>0.94496639293552032</c:v>
                </c:pt>
                <c:pt idx="7896">
                  <c:v>0.94496690653991977</c:v>
                </c:pt>
                <c:pt idx="7897">
                  <c:v>0.94496742014053448</c:v>
                </c:pt>
                <c:pt idx="7898">
                  <c:v>0.94498266814831389</c:v>
                </c:pt>
                <c:pt idx="7899">
                  <c:v>0.94498318163269812</c:v>
                </c:pt>
                <c:pt idx="7900">
                  <c:v>0.94498362142379988</c:v>
                </c:pt>
                <c:pt idx="7901">
                  <c:v>0.94498369511329317</c:v>
                </c:pt>
                <c:pt idx="7902">
                  <c:v>0.94498420859010135</c:v>
                </c:pt>
                <c:pt idx="7903">
                  <c:v>0.9449847220631229</c:v>
                </c:pt>
                <c:pt idx="7904">
                  <c:v>0.94498523553235769</c:v>
                </c:pt>
                <c:pt idx="7905">
                  <c:v>0.94498574899780574</c:v>
                </c:pt>
                <c:pt idx="7906">
                  <c:v>0.94498626245946982</c:v>
                </c:pt>
                <c:pt idx="7907">
                  <c:v>0.9449867759173447</c:v>
                </c:pt>
                <c:pt idx="7908">
                  <c:v>0.94498728937143284</c:v>
                </c:pt>
                <c:pt idx="7909">
                  <c:v>0.94498780282173445</c:v>
                </c:pt>
                <c:pt idx="7910">
                  <c:v>0.94498831626824942</c:v>
                </c:pt>
                <c:pt idx="7911">
                  <c:v>0.94498882971098042</c:v>
                </c:pt>
                <c:pt idx="7912">
                  <c:v>0.94498934314992222</c:v>
                </c:pt>
                <c:pt idx="7913">
                  <c:v>0.9449898565850775</c:v>
                </c:pt>
                <c:pt idx="7914">
                  <c:v>0.94499037001644626</c:v>
                </c:pt>
                <c:pt idx="7915">
                  <c:v>0.9449908834440286</c:v>
                </c:pt>
                <c:pt idx="7916">
                  <c:v>0.9449913968678243</c:v>
                </c:pt>
                <c:pt idx="7917">
                  <c:v>0.94499191028783613</c:v>
                </c:pt>
                <c:pt idx="7918">
                  <c:v>0.94499242370405889</c:v>
                </c:pt>
                <c:pt idx="7919">
                  <c:v>0.94499293711649535</c:v>
                </c:pt>
                <c:pt idx="7920">
                  <c:v>0.94499345052514527</c:v>
                </c:pt>
                <c:pt idx="7921">
                  <c:v>0.94499396393000878</c:v>
                </c:pt>
                <c:pt idx="7922">
                  <c:v>0.94499447733108854</c:v>
                </c:pt>
                <c:pt idx="7923">
                  <c:v>0.94499463555381691</c:v>
                </c:pt>
                <c:pt idx="7924">
                  <c:v>0.94499499072837934</c:v>
                </c:pt>
                <c:pt idx="7925">
                  <c:v>0.94499514894994074</c:v>
                </c:pt>
                <c:pt idx="7926">
                  <c:v>0.94499550412188382</c:v>
                </c:pt>
                <c:pt idx="7927">
                  <c:v>0.94499566234227816</c:v>
                </c:pt>
                <c:pt idx="7928">
                  <c:v>0.94499601751160178</c:v>
                </c:pt>
                <c:pt idx="7929">
                  <c:v>0.94499653089753355</c:v>
                </c:pt>
                <c:pt idx="7930">
                  <c:v>0.9449966891155942</c:v>
                </c:pt>
                <c:pt idx="7931">
                  <c:v>0.94499704427968156</c:v>
                </c:pt>
                <c:pt idx="7932">
                  <c:v>0.94499755765804072</c:v>
                </c:pt>
                <c:pt idx="7933">
                  <c:v>0.94499807103261357</c:v>
                </c:pt>
                <c:pt idx="7934">
                  <c:v>0.94499858440340023</c:v>
                </c:pt>
                <c:pt idx="7935">
                  <c:v>0.94499909777040059</c:v>
                </c:pt>
                <c:pt idx="7936">
                  <c:v>0.94499929889665357</c:v>
                </c:pt>
                <c:pt idx="7937">
                  <c:v>0.94499961113361475</c:v>
                </c:pt>
                <c:pt idx="7938">
                  <c:v>0.94499981225838436</c:v>
                </c:pt>
                <c:pt idx="7939">
                  <c:v>0.94500012449304516</c:v>
                </c:pt>
                <c:pt idx="7940">
                  <c:v>0.94500032561632896</c:v>
                </c:pt>
                <c:pt idx="7941">
                  <c:v>0.94500063784868693</c:v>
                </c:pt>
                <c:pt idx="7942">
                  <c:v>0.94500083897048737</c:v>
                </c:pt>
                <c:pt idx="7943">
                  <c:v>0.94500115120054251</c:v>
                </c:pt>
                <c:pt idx="7944">
                  <c:v>0.94500135232085969</c:v>
                </c:pt>
                <c:pt idx="7945">
                  <c:v>0.94500166454861201</c:v>
                </c:pt>
                <c:pt idx="7946">
                  <c:v>0.94500186566744826</c:v>
                </c:pt>
                <c:pt idx="7947">
                  <c:v>0.94500217789289531</c:v>
                </c:pt>
                <c:pt idx="7948">
                  <c:v>0.94500237901024831</c:v>
                </c:pt>
                <c:pt idx="7949">
                  <c:v>0.94500269123339509</c:v>
                </c:pt>
                <c:pt idx="7950">
                  <c:v>0.94500283438805621</c:v>
                </c:pt>
                <c:pt idx="7951">
                  <c:v>0.94500289234926216</c:v>
                </c:pt>
                <c:pt idx="7952">
                  <c:v>0.94500320457010611</c:v>
                </c:pt>
                <c:pt idx="7953">
                  <c:v>0.94500334772371142</c:v>
                </c:pt>
                <c:pt idx="7954">
                  <c:v>0.94500340568448993</c:v>
                </c:pt>
                <c:pt idx="7955">
                  <c:v>0.94500371790303106</c:v>
                </c:pt>
                <c:pt idx="7956">
                  <c:v>0.9450039190159315</c:v>
                </c:pt>
                <c:pt idx="7957">
                  <c:v>0.94500423123217003</c:v>
                </c:pt>
                <c:pt idx="7958">
                  <c:v>0.94500443234358711</c:v>
                </c:pt>
                <c:pt idx="7959">
                  <c:v>0.94500474455752281</c:v>
                </c:pt>
                <c:pt idx="7960">
                  <c:v>0.9450049456674593</c:v>
                </c:pt>
                <c:pt idx="7961">
                  <c:v>0.94500525787909229</c:v>
                </c:pt>
                <c:pt idx="7962">
                  <c:v>0.94500545898754285</c:v>
                </c:pt>
                <c:pt idx="7963">
                  <c:v>0.94500577119687301</c:v>
                </c:pt>
                <c:pt idx="7964">
                  <c:v>0.94500597230384042</c:v>
                </c:pt>
                <c:pt idx="7965">
                  <c:v>0.94500628451086777</c:v>
                </c:pt>
                <c:pt idx="7966">
                  <c:v>0.94500648561635181</c:v>
                </c:pt>
                <c:pt idx="7967">
                  <c:v>0.94500679782107666</c:v>
                </c:pt>
                <c:pt idx="7968">
                  <c:v>0.94500699892507734</c:v>
                </c:pt>
                <c:pt idx="7969">
                  <c:v>0.94500731112749947</c:v>
                </c:pt>
                <c:pt idx="7970">
                  <c:v>0.94500751223001955</c:v>
                </c:pt>
                <c:pt idx="7971">
                  <c:v>0.94500782443013642</c:v>
                </c:pt>
                <c:pt idx="7972">
                  <c:v>0.94500802553117325</c:v>
                </c:pt>
                <c:pt idx="7973">
                  <c:v>0.94500833772898996</c:v>
                </c:pt>
                <c:pt idx="7974">
                  <c:v>0.94500853882854086</c:v>
                </c:pt>
                <c:pt idx="7975">
                  <c:v>0.94500885102405496</c:v>
                </c:pt>
                <c:pt idx="7976">
                  <c:v>0.94500905212212272</c:v>
                </c:pt>
                <c:pt idx="7977">
                  <c:v>0.94500936431533411</c:v>
                </c:pt>
                <c:pt idx="7978">
                  <c:v>0.94500956541191861</c:v>
                </c:pt>
                <c:pt idx="7979">
                  <c:v>0.9450098776028274</c:v>
                </c:pt>
                <c:pt idx="7980">
                  <c:v>0.94501007869792875</c:v>
                </c:pt>
                <c:pt idx="7981">
                  <c:v>0.94501039088653482</c:v>
                </c:pt>
                <c:pt idx="7982">
                  <c:v>0.94501059198015536</c:v>
                </c:pt>
                <c:pt idx="7983">
                  <c:v>0.94501090416645894</c:v>
                </c:pt>
                <c:pt idx="7984">
                  <c:v>0.94501110525859366</c:v>
                </c:pt>
                <c:pt idx="7985">
                  <c:v>0.94501141744259465</c:v>
                </c:pt>
                <c:pt idx="7986">
                  <c:v>0.94501161853324622</c:v>
                </c:pt>
                <c:pt idx="7987">
                  <c:v>0.9450119307149446</c:v>
                </c:pt>
                <c:pt idx="7988">
                  <c:v>0.94501213180411292</c:v>
                </c:pt>
                <c:pt idx="7989">
                  <c:v>0.9450124439835087</c:v>
                </c:pt>
                <c:pt idx="7990">
                  <c:v>0.94501264507119387</c:v>
                </c:pt>
                <c:pt idx="7991">
                  <c:v>0.94501295724828693</c:v>
                </c:pt>
                <c:pt idx="7992">
                  <c:v>0.94501315833449162</c:v>
                </c:pt>
                <c:pt idx="7993">
                  <c:v>0.94501347050928208</c:v>
                </c:pt>
                <c:pt idx="7994">
                  <c:v>0.94501367159400096</c:v>
                </c:pt>
                <c:pt idx="7995">
                  <c:v>0.94501398376648893</c:v>
                </c:pt>
                <c:pt idx="7996">
                  <c:v>0.94501418484972466</c:v>
                </c:pt>
                <c:pt idx="7997">
                  <c:v>0.94501449701991003</c:v>
                </c:pt>
                <c:pt idx="7998">
                  <c:v>0.9450146981016625</c:v>
                </c:pt>
                <c:pt idx="7999">
                  <c:v>0.9450152113498147</c:v>
                </c:pt>
                <c:pt idx="8000">
                  <c:v>0.9450157245941837</c:v>
                </c:pt>
                <c:pt idx="8001">
                  <c:v>0.94501623783476463</c:v>
                </c:pt>
                <c:pt idx="8002">
                  <c:v>0.9450167510715598</c:v>
                </c:pt>
                <c:pt idx="8003">
                  <c:v>0.94501726430456934</c:v>
                </c:pt>
                <c:pt idx="8004">
                  <c:v>0.94501757646093965</c:v>
                </c:pt>
                <c:pt idx="8005">
                  <c:v>0.94501777753379324</c:v>
                </c:pt>
                <c:pt idx="8006">
                  <c:v>0.94501808968786116</c:v>
                </c:pt>
                <c:pt idx="8007">
                  <c:v>0.94501829075923161</c:v>
                </c:pt>
                <c:pt idx="8008">
                  <c:v>0.94501860291099704</c:v>
                </c:pt>
                <c:pt idx="8009">
                  <c:v>0.94501880398088689</c:v>
                </c:pt>
                <c:pt idx="8010">
                  <c:v>0.94501911613034983</c:v>
                </c:pt>
                <c:pt idx="8011">
                  <c:v>0.94501931719875409</c:v>
                </c:pt>
                <c:pt idx="8012">
                  <c:v>0.94501983041283566</c:v>
                </c:pt>
                <c:pt idx="8013">
                  <c:v>0.94502034362313181</c:v>
                </c:pt>
                <c:pt idx="8014">
                  <c:v>0.94502085682964232</c:v>
                </c:pt>
                <c:pt idx="8015">
                  <c:v>0.94502137003236997</c:v>
                </c:pt>
                <c:pt idx="8016">
                  <c:v>0.94502188323130953</c:v>
                </c:pt>
                <c:pt idx="8017">
                  <c:v>0.94502239642646368</c:v>
                </c:pt>
                <c:pt idx="8018">
                  <c:v>0.94502290961783231</c:v>
                </c:pt>
                <c:pt idx="8019">
                  <c:v>0.94502337990623975</c:v>
                </c:pt>
                <c:pt idx="8020">
                  <c:v>0.94502342280541551</c:v>
                </c:pt>
                <c:pt idx="8021">
                  <c:v>0.94502389309035395</c:v>
                </c:pt>
                <c:pt idx="8022">
                  <c:v>0.94502393598921586</c:v>
                </c:pt>
                <c:pt idx="8023">
                  <c:v>0.94502444916922823</c:v>
                </c:pt>
                <c:pt idx="8024">
                  <c:v>0.94502491944722888</c:v>
                </c:pt>
                <c:pt idx="8025">
                  <c:v>0.9450249623454553</c:v>
                </c:pt>
                <c:pt idx="8026">
                  <c:v>0.94502547551789684</c:v>
                </c:pt>
                <c:pt idx="8027">
                  <c:v>0.94502598868655319</c:v>
                </c:pt>
                <c:pt idx="8028">
                  <c:v>0.94502650185142412</c:v>
                </c:pt>
                <c:pt idx="8029">
                  <c:v>0.94502701501251241</c:v>
                </c:pt>
                <c:pt idx="8030">
                  <c:v>0.94502752816981272</c:v>
                </c:pt>
                <c:pt idx="8031">
                  <c:v>0.94502804132332774</c:v>
                </c:pt>
                <c:pt idx="8032">
                  <c:v>0.94502855447305767</c:v>
                </c:pt>
                <c:pt idx="8033">
                  <c:v>0.94502906761900218</c:v>
                </c:pt>
                <c:pt idx="8034">
                  <c:v>0.94502958076116406</c:v>
                </c:pt>
                <c:pt idx="8035">
                  <c:v>0.94503009389953807</c:v>
                </c:pt>
                <c:pt idx="8036">
                  <c:v>0.94503060703412711</c:v>
                </c:pt>
                <c:pt idx="8037">
                  <c:v>0.94503112016493085</c:v>
                </c:pt>
                <c:pt idx="8038">
                  <c:v>0.94503163329194939</c:v>
                </c:pt>
                <c:pt idx="8039">
                  <c:v>0.9450321464151854</c:v>
                </c:pt>
                <c:pt idx="8040">
                  <c:v>0.94503265953463367</c:v>
                </c:pt>
                <c:pt idx="8041">
                  <c:v>0.94503317265029685</c:v>
                </c:pt>
                <c:pt idx="8042">
                  <c:v>0.9450336278265894</c:v>
                </c:pt>
                <c:pt idx="8043">
                  <c:v>0.94503368576217495</c:v>
                </c:pt>
                <c:pt idx="8044">
                  <c:v>0.94503952834630278</c:v>
                </c:pt>
                <c:pt idx="8045">
                  <c:v>0.9450428042114315</c:v>
                </c:pt>
                <c:pt idx="8046">
                  <c:v>0.94504631133919959</c:v>
                </c:pt>
                <c:pt idx="8047">
                  <c:v>0.94504682435415388</c:v>
                </c:pt>
                <c:pt idx="8048">
                  <c:v>0.94504733736532365</c:v>
                </c:pt>
                <c:pt idx="8049">
                  <c:v>0.94504785037271133</c:v>
                </c:pt>
                <c:pt idx="8050">
                  <c:v>0.94504836337631171</c:v>
                </c:pt>
                <c:pt idx="8051">
                  <c:v>0.94505159941164918</c:v>
                </c:pt>
                <c:pt idx="8052">
                  <c:v>0.94506184317484132</c:v>
                </c:pt>
                <c:pt idx="8053">
                  <c:v>0.94506203215437334</c:v>
                </c:pt>
                <c:pt idx="8054">
                  <c:v>0.94506620270759067</c:v>
                </c:pt>
                <c:pt idx="8055">
                  <c:v>0.94507826914282156</c:v>
                </c:pt>
                <c:pt idx="8056">
                  <c:v>0.94508805415945341</c:v>
                </c:pt>
                <c:pt idx="8057">
                  <c:v>0.94508856686642462</c:v>
                </c:pt>
                <c:pt idx="8058">
                  <c:v>0.94508907956961508</c:v>
                </c:pt>
                <c:pt idx="8059">
                  <c:v>0.94508959226901967</c:v>
                </c:pt>
                <c:pt idx="8060">
                  <c:v>0.94509010496464119</c:v>
                </c:pt>
                <c:pt idx="8061">
                  <c:v>0.94509061765647939</c:v>
                </c:pt>
                <c:pt idx="8062">
                  <c:v>0.945104928643141</c:v>
                </c:pt>
                <c:pt idx="8063">
                  <c:v>0.94510706494351815</c:v>
                </c:pt>
                <c:pt idx="8064">
                  <c:v>0.94511535338289943</c:v>
                </c:pt>
                <c:pt idx="8065">
                  <c:v>0.94511778491058362</c:v>
                </c:pt>
                <c:pt idx="8066">
                  <c:v>0.9451180355440556</c:v>
                </c:pt>
                <c:pt idx="8067">
                  <c:v>0.94511880988194175</c:v>
                </c:pt>
                <c:pt idx="8068">
                  <c:v>0.94511952073674843</c:v>
                </c:pt>
                <c:pt idx="8069">
                  <c:v>0.94512637990811832</c:v>
                </c:pt>
                <c:pt idx="8070">
                  <c:v>0.94513157791499502</c:v>
                </c:pt>
                <c:pt idx="8071">
                  <c:v>0.94514199865467274</c:v>
                </c:pt>
                <c:pt idx="8072">
                  <c:v>0.94514467978661487</c:v>
                </c:pt>
                <c:pt idx="8073">
                  <c:v>0.94515362181105567</c:v>
                </c:pt>
                <c:pt idx="8074">
                  <c:v>0.94517131380427721</c:v>
                </c:pt>
                <c:pt idx="8075">
                  <c:v>0.94517279785727681</c:v>
                </c:pt>
                <c:pt idx="8076">
                  <c:v>0.9451750191933237</c:v>
                </c:pt>
                <c:pt idx="8077">
                  <c:v>0.94518868742332829</c:v>
                </c:pt>
                <c:pt idx="8078">
                  <c:v>0.94519793759942816</c:v>
                </c:pt>
                <c:pt idx="8079">
                  <c:v>0.94521392305675456</c:v>
                </c:pt>
                <c:pt idx="8080">
                  <c:v>0.94522455117446147</c:v>
                </c:pt>
                <c:pt idx="8081">
                  <c:v>0.94522603408830608</c:v>
                </c:pt>
                <c:pt idx="8082">
                  <c:v>0.9452526368762364</c:v>
                </c:pt>
                <c:pt idx="8083">
                  <c:v>0.94527222788896659</c:v>
                </c:pt>
                <c:pt idx="8084">
                  <c:v>0.94531341443797579</c:v>
                </c:pt>
                <c:pt idx="8085">
                  <c:v>0.94533238395837971</c:v>
                </c:pt>
                <c:pt idx="8086">
                  <c:v>0.94533998366698468</c:v>
                </c:pt>
                <c:pt idx="8087">
                  <c:v>0.94535894589985248</c:v>
                </c:pt>
                <c:pt idx="8088">
                  <c:v>0.94536654268865239</c:v>
                </c:pt>
                <c:pt idx="8089">
                  <c:v>0.94539309150537154</c:v>
                </c:pt>
                <c:pt idx="8090">
                  <c:v>0.94539646330986749</c:v>
                </c:pt>
                <c:pt idx="8091">
                  <c:v>0.9454050510473947</c:v>
                </c:pt>
                <c:pt idx="8092">
                  <c:v>0.94541203916829408</c:v>
                </c:pt>
                <c:pt idx="8093">
                  <c:v>0.94541309341857394</c:v>
                </c:pt>
                <c:pt idx="8094">
                  <c:v>0.94542615387694806</c:v>
                </c:pt>
                <c:pt idx="8095">
                  <c:v>0.94543298508624407</c:v>
                </c:pt>
                <c:pt idx="8096">
                  <c:v>0.94543857050004632</c:v>
                </c:pt>
                <c:pt idx="8097">
                  <c:v>0.9454477243134326</c:v>
                </c:pt>
                <c:pt idx="8098">
                  <c:v>0.9454526797832975</c:v>
                </c:pt>
                <c:pt idx="8099">
                  <c:v>0.9454532510645669</c:v>
                </c:pt>
                <c:pt idx="8100">
                  <c:v>0.94546509163334724</c:v>
                </c:pt>
                <c:pt idx="8101">
                  <c:v>0.94547919549246884</c:v>
                </c:pt>
                <c:pt idx="8102">
                  <c:v>0.94550570100685072</c:v>
                </c:pt>
                <c:pt idx="8103">
                  <c:v>0.94551112593319642</c:v>
                </c:pt>
                <c:pt idx="8104">
                  <c:v>0.94551810331415698</c:v>
                </c:pt>
                <c:pt idx="8105">
                  <c:v>0.94551826878522338</c:v>
                </c:pt>
                <c:pt idx="8106">
                  <c:v>0.94554459386645873</c:v>
                </c:pt>
                <c:pt idx="8107">
                  <c:v>0.94555814164968632</c:v>
                </c:pt>
                <c:pt idx="8108">
                  <c:v>0.94555868146083244</c:v>
                </c:pt>
                <c:pt idx="8109">
                  <c:v>0.94557107422987985</c:v>
                </c:pt>
                <c:pt idx="8110">
                  <c:v>0.94558515640521834</c:v>
                </c:pt>
                <c:pt idx="8111">
                  <c:v>0.94559754440681754</c:v>
                </c:pt>
                <c:pt idx="8112">
                  <c:v>0.94559951320347702</c:v>
                </c:pt>
                <c:pt idx="8113">
                  <c:v>0.9456170377485551</c:v>
                </c:pt>
                <c:pt idx="8114">
                  <c:v>0.94562400439966909</c:v>
                </c:pt>
                <c:pt idx="8115">
                  <c:v>0.9456504542108245</c:v>
                </c:pt>
                <c:pt idx="8116">
                  <c:v>0.94566398115588446</c:v>
                </c:pt>
                <c:pt idx="8117">
                  <c:v>0.94567689384268427</c:v>
                </c:pt>
                <c:pt idx="8118">
                  <c:v>0.94567886036727911</c:v>
                </c:pt>
                <c:pt idx="8119">
                  <c:v>0.94569571519302675</c:v>
                </c:pt>
                <c:pt idx="8120">
                  <c:v>0.94570332329763873</c:v>
                </c:pt>
                <c:pt idx="8121">
                  <c:v>0.94572213740251332</c:v>
                </c:pt>
                <c:pt idx="8122">
                  <c:v>0.94572974257808662</c:v>
                </c:pt>
                <c:pt idx="8123">
                  <c:v>0.94574376177070041</c:v>
                </c:pt>
                <c:pt idx="8124">
                  <c:v>0.94575615168642613</c:v>
                </c:pt>
                <c:pt idx="8125">
                  <c:v>0.94578255062504879</c:v>
                </c:pt>
                <c:pt idx="8126">
                  <c:v>0.94580893939635358</c:v>
                </c:pt>
                <c:pt idx="8127">
                  <c:v>0.94581075103306622</c:v>
                </c:pt>
                <c:pt idx="8128">
                  <c:v>0.94583531800274001</c:v>
                </c:pt>
                <c:pt idx="8129">
                  <c:v>0.94586057311980964</c:v>
                </c:pt>
                <c:pt idx="8130">
                  <c:v>0.94586168644659996</c:v>
                </c:pt>
                <c:pt idx="8131">
                  <c:v>0.94588804473033594</c:v>
                </c:pt>
                <c:pt idx="8132">
                  <c:v>0.94590502016758748</c:v>
                </c:pt>
                <c:pt idx="8133">
                  <c:v>0.94591439285634038</c:v>
                </c:pt>
                <c:pt idx="8134">
                  <c:v>0.9459152240713391</c:v>
                </c:pt>
                <c:pt idx="8135">
                  <c:v>0.94594073082701358</c:v>
                </c:pt>
                <c:pt idx="8136">
                  <c:v>0.94594123722693002</c:v>
                </c:pt>
                <c:pt idx="8137">
                  <c:v>0.94594174362308925</c:v>
                </c:pt>
                <c:pt idx="8138">
                  <c:v>0.94594225001549614</c:v>
                </c:pt>
                <c:pt idx="8139">
                  <c:v>0.94594275640414582</c:v>
                </c:pt>
                <c:pt idx="8140">
                  <c:v>0.94594326278904328</c:v>
                </c:pt>
                <c:pt idx="8141">
                  <c:v>0.94594376917018363</c:v>
                </c:pt>
                <c:pt idx="8142">
                  <c:v>0.94594427554757177</c:v>
                </c:pt>
                <c:pt idx="8143">
                  <c:v>0.94594478192120524</c:v>
                </c:pt>
                <c:pt idx="8144">
                  <c:v>0.94594528829108149</c:v>
                </c:pt>
                <c:pt idx="8145">
                  <c:v>0.94594579465720563</c:v>
                </c:pt>
                <c:pt idx="8146">
                  <c:v>0.94594630101957267</c:v>
                </c:pt>
                <c:pt idx="8147">
                  <c:v>0.9459468073781877</c:v>
                </c:pt>
                <c:pt idx="8148">
                  <c:v>0.94594731373304564</c:v>
                </c:pt>
                <c:pt idx="8149">
                  <c:v>0.94594782008415146</c:v>
                </c:pt>
                <c:pt idx="8150">
                  <c:v>0.94594832643150017</c:v>
                </c:pt>
                <c:pt idx="8151">
                  <c:v>0.945948832775097</c:v>
                </c:pt>
                <c:pt idx="8152">
                  <c:v>0.94594933911493662</c:v>
                </c:pt>
                <c:pt idx="8153">
                  <c:v>0.94594984545102445</c:v>
                </c:pt>
                <c:pt idx="8154">
                  <c:v>0.94595035178335518</c:v>
                </c:pt>
                <c:pt idx="8155">
                  <c:v>0.94595085811193402</c:v>
                </c:pt>
                <c:pt idx="8156">
                  <c:v>0.94595136443675587</c:v>
                </c:pt>
                <c:pt idx="8157">
                  <c:v>0.94595187075782583</c:v>
                </c:pt>
                <c:pt idx="8158">
                  <c:v>0.94595237707513891</c:v>
                </c:pt>
                <c:pt idx="8159">
                  <c:v>0.94595288338870009</c:v>
                </c:pt>
                <c:pt idx="8160">
                  <c:v>0.94595338969850684</c:v>
                </c:pt>
                <c:pt idx="8161">
                  <c:v>0.9459538960045567</c:v>
                </c:pt>
                <c:pt idx="8162">
                  <c:v>0.94595440230685479</c:v>
                </c:pt>
                <c:pt idx="8163">
                  <c:v>0.94595490860539611</c:v>
                </c:pt>
                <c:pt idx="8164">
                  <c:v>0.94595541490018553</c:v>
                </c:pt>
                <c:pt idx="8165">
                  <c:v>0.94595592119121819</c:v>
                </c:pt>
                <c:pt idx="8166">
                  <c:v>0.94595739128930179</c:v>
                </c:pt>
                <c:pt idx="8167">
                  <c:v>0.94595790030244209</c:v>
                </c:pt>
                <c:pt idx="8168">
                  <c:v>0.9459822431525905</c:v>
                </c:pt>
                <c:pt idx="8169">
                  <c:v>0.94600855496480918</c:v>
                </c:pt>
                <c:pt idx="8170">
                  <c:v>0.94602594464929335</c:v>
                </c:pt>
                <c:pt idx="8171">
                  <c:v>0.94603485663027542</c:v>
                </c:pt>
                <c:pt idx="8172">
                  <c:v>0.94605027884858395</c:v>
                </c:pt>
                <c:pt idx="8173">
                  <c:v>0.94609361995910135</c:v>
                </c:pt>
                <c:pt idx="8174">
                  <c:v>0.94611389525092182</c:v>
                </c:pt>
                <c:pt idx="8175">
                  <c:v>0.94611490547787136</c:v>
                </c:pt>
                <c:pt idx="8176">
                  <c:v>0.94611743097963596</c:v>
                </c:pt>
                <c:pt idx="8177">
                  <c:v>0.94613474156396993</c:v>
                </c:pt>
                <c:pt idx="8178">
                  <c:v>0.94616099454642166</c:v>
                </c:pt>
                <c:pt idx="8179">
                  <c:v>0.94620197436619646</c:v>
                </c:pt>
                <c:pt idx="8180">
                  <c:v>0.94621260841403787</c:v>
                </c:pt>
                <c:pt idx="8181">
                  <c:v>0.94632125641069176</c:v>
                </c:pt>
                <c:pt idx="8182">
                  <c:v>0.94637057027044447</c:v>
                </c:pt>
                <c:pt idx="8183">
                  <c:v>0.94640817766101837</c:v>
                </c:pt>
                <c:pt idx="8184">
                  <c:v>0.94641258893759972</c:v>
                </c:pt>
                <c:pt idx="8185">
                  <c:v>0.94654075364351431</c:v>
                </c:pt>
                <c:pt idx="8186">
                  <c:v>0.94655786609331583</c:v>
                </c:pt>
                <c:pt idx="8187">
                  <c:v>0.94670578011817519</c:v>
                </c:pt>
                <c:pt idx="8188">
                  <c:v>0.94672535158019855</c:v>
                </c:pt>
                <c:pt idx="8189">
                  <c:v>0.94690890631650193</c:v>
                </c:pt>
                <c:pt idx="8190">
                  <c:v>0.94701798563291328</c:v>
                </c:pt>
                <c:pt idx="8191">
                  <c:v>0.94732409753180336</c:v>
                </c:pt>
                <c:pt idx="8192">
                  <c:v>0.94760845253428527</c:v>
                </c:pt>
                <c:pt idx="8193">
                  <c:v>0.9476835139463986</c:v>
                </c:pt>
                <c:pt idx="8194">
                  <c:v>0.94768450076956889</c:v>
                </c:pt>
                <c:pt idx="8195">
                  <c:v>0.94768499417561269</c:v>
                </c:pt>
                <c:pt idx="8196">
                  <c:v>0.94768548757795901</c:v>
                </c:pt>
                <c:pt idx="8197">
                  <c:v>0.94768598097661272</c:v>
                </c:pt>
                <c:pt idx="8198">
                  <c:v>0.94768647437156883</c:v>
                </c:pt>
                <c:pt idx="8199">
                  <c:v>0.94768696776283246</c:v>
                </c:pt>
                <c:pt idx="8200">
                  <c:v>0.94768746115039859</c:v>
                </c:pt>
                <c:pt idx="8201">
                  <c:v>0.94768795453427213</c:v>
                </c:pt>
                <c:pt idx="8202">
                  <c:v>0.94768844791444828</c:v>
                </c:pt>
                <c:pt idx="8203">
                  <c:v>0.94768894129093195</c:v>
                </c:pt>
                <c:pt idx="8204">
                  <c:v>0.94768943466372069</c:v>
                </c:pt>
                <c:pt idx="8205">
                  <c:v>0.94768992803281205</c:v>
                </c:pt>
                <c:pt idx="8206">
                  <c:v>0.94771557813502816</c:v>
                </c:pt>
                <c:pt idx="8207">
                  <c:v>0.94771607130831581</c:v>
                </c:pt>
                <c:pt idx="8208">
                  <c:v>0.94771656447790686</c:v>
                </c:pt>
                <c:pt idx="8209">
                  <c:v>0.94771705764380654</c:v>
                </c:pt>
                <c:pt idx="8210">
                  <c:v>0.94771755080601217</c:v>
                </c:pt>
                <c:pt idx="8211">
                  <c:v>0.94771804396452142</c:v>
                </c:pt>
                <c:pt idx="8212">
                  <c:v>0.94771853711933918</c:v>
                </c:pt>
                <c:pt idx="8213">
                  <c:v>0.94771903027046056</c:v>
                </c:pt>
                <c:pt idx="8214">
                  <c:v>0.94771952341789045</c:v>
                </c:pt>
                <c:pt idx="8215">
                  <c:v>0.94772001656162408</c:v>
                </c:pt>
                <c:pt idx="8216">
                  <c:v>0.94772050970166632</c:v>
                </c:pt>
                <c:pt idx="8217">
                  <c:v>0.94772100283801231</c:v>
                </c:pt>
                <c:pt idx="8218">
                  <c:v>0.94772149597066691</c:v>
                </c:pt>
                <c:pt idx="8219">
                  <c:v>0.94772198909962524</c:v>
                </c:pt>
                <c:pt idx="8220">
                  <c:v>0.94772248222489219</c:v>
                </c:pt>
                <c:pt idx="8221">
                  <c:v>0.94772297534646299</c:v>
                </c:pt>
                <c:pt idx="8222">
                  <c:v>0.94772346846434241</c:v>
                </c:pt>
                <c:pt idx="8223">
                  <c:v>0.94772396157852568</c:v>
                </c:pt>
                <c:pt idx="8224">
                  <c:v>0.94772445468901767</c:v>
                </c:pt>
                <c:pt idx="8225">
                  <c:v>0.94772494779581362</c:v>
                </c:pt>
                <c:pt idx="8226">
                  <c:v>0.94772544089891819</c:v>
                </c:pt>
                <c:pt idx="8227">
                  <c:v>0.94772593399832916</c:v>
                </c:pt>
                <c:pt idx="8228">
                  <c:v>0.94772642709404398</c:v>
                </c:pt>
                <c:pt idx="8229">
                  <c:v>0.94772692018606775</c:v>
                </c:pt>
                <c:pt idx="8230">
                  <c:v>0.94772741327439525</c:v>
                </c:pt>
                <c:pt idx="8231">
                  <c:v>0.9477279063590317</c:v>
                </c:pt>
                <c:pt idx="8232">
                  <c:v>0.94772839943997211</c:v>
                </c:pt>
                <c:pt idx="8233">
                  <c:v>0.94772889251722148</c:v>
                </c:pt>
                <c:pt idx="8234">
                  <c:v>0.94772938559077469</c:v>
                </c:pt>
                <c:pt idx="8235">
                  <c:v>0.94772987866063696</c:v>
                </c:pt>
                <c:pt idx="8236">
                  <c:v>0.9477303717268033</c:v>
                </c:pt>
                <c:pt idx="8237">
                  <c:v>0.94773086478927837</c:v>
                </c:pt>
                <c:pt idx="8238">
                  <c:v>0.94773135784805773</c:v>
                </c:pt>
                <c:pt idx="8239">
                  <c:v>0.94773185090314604</c:v>
                </c:pt>
                <c:pt idx="8240">
                  <c:v>0.94773234395453843</c:v>
                </c:pt>
                <c:pt idx="8241">
                  <c:v>0.94773283700223976</c:v>
                </c:pt>
                <c:pt idx="8242">
                  <c:v>0.94773333004624538</c:v>
                </c:pt>
                <c:pt idx="8243">
                  <c:v>0.94773382308655996</c:v>
                </c:pt>
                <c:pt idx="8244">
                  <c:v>0.94773431612318126</c:v>
                </c:pt>
                <c:pt idx="8245">
                  <c:v>0.94773480915610664</c:v>
                </c:pt>
                <c:pt idx="8246">
                  <c:v>0.94773530218534108</c:v>
                </c:pt>
                <c:pt idx="8247">
                  <c:v>0.94773579521087992</c:v>
                </c:pt>
                <c:pt idx="8248">
                  <c:v>0.94773628823272782</c:v>
                </c:pt>
                <c:pt idx="8249">
                  <c:v>0.9477367812508799</c:v>
                </c:pt>
                <c:pt idx="8250">
                  <c:v>0.94773727426534127</c:v>
                </c:pt>
                <c:pt idx="8251">
                  <c:v>0.94773776727610692</c:v>
                </c:pt>
                <c:pt idx="8252">
                  <c:v>0.94773826028318175</c:v>
                </c:pt>
                <c:pt idx="8253">
                  <c:v>0.94773875328656088</c:v>
                </c:pt>
                <c:pt idx="8254">
                  <c:v>0.94773924628624928</c:v>
                </c:pt>
                <c:pt idx="8255">
                  <c:v>0.94773973928224209</c:v>
                </c:pt>
                <c:pt idx="8256">
                  <c:v>0.94774023227454418</c:v>
                </c:pt>
                <c:pt idx="8257">
                  <c:v>0.94774072526315056</c:v>
                </c:pt>
                <c:pt idx="8258">
                  <c:v>0.94774121824806634</c:v>
                </c:pt>
                <c:pt idx="8259">
                  <c:v>0.94774171122928652</c:v>
                </c:pt>
                <c:pt idx="8260">
                  <c:v>0.9477422042068161</c:v>
                </c:pt>
                <c:pt idx="8261">
                  <c:v>0.94774269718065252</c:v>
                </c:pt>
                <c:pt idx="8262">
                  <c:v>0.94774319015079345</c:v>
                </c:pt>
                <c:pt idx="8263">
                  <c:v>0.94774368311724388</c:v>
                </c:pt>
                <c:pt idx="8264">
                  <c:v>0.94774417607999872</c:v>
                </c:pt>
                <c:pt idx="8265">
                  <c:v>0.94774466903906307</c:v>
                </c:pt>
                <c:pt idx="8266">
                  <c:v>0.94777029782237021</c:v>
                </c:pt>
                <c:pt idx="8267">
                  <c:v>0.94777128334539384</c:v>
                </c:pt>
                <c:pt idx="8268">
                  <c:v>0.94777177610136865</c:v>
                </c:pt>
                <c:pt idx="8269">
                  <c:v>0.94777226885364907</c:v>
                </c:pt>
                <c:pt idx="8270">
                  <c:v>0.94777276160223989</c:v>
                </c:pt>
                <c:pt idx="8271">
                  <c:v>0.94777374708834294</c:v>
                </c:pt>
                <c:pt idx="8272">
                  <c:v>0.9477742398258554</c:v>
                </c:pt>
                <c:pt idx="8273">
                  <c:v>0.94777473255967815</c:v>
                </c:pt>
                <c:pt idx="8274">
                  <c:v>0.94777522528980662</c:v>
                </c:pt>
                <c:pt idx="8275">
                  <c:v>0.94777571801624561</c:v>
                </c:pt>
                <c:pt idx="8276">
                  <c:v>0.94847706620288641</c:v>
                </c:pt>
                <c:pt idx="8277">
                  <c:v>0.94873245136537288</c:v>
                </c:pt>
                <c:pt idx="8278">
                  <c:v>0.9491280985377899</c:v>
                </c:pt>
                <c:pt idx="8279">
                  <c:v>0.94930647263242873</c:v>
                </c:pt>
                <c:pt idx="8280">
                  <c:v>0.94962006251978404</c:v>
                </c:pt>
                <c:pt idx="8281">
                  <c:v>0.94962054134894736</c:v>
                </c:pt>
                <c:pt idx="8282">
                  <c:v>0.94962102017448413</c:v>
                </c:pt>
                <c:pt idx="8283">
                  <c:v>0.94962149899639436</c:v>
                </c:pt>
                <c:pt idx="8284">
                  <c:v>0.9496219778146805</c:v>
                </c:pt>
                <c:pt idx="8285">
                  <c:v>0.94962245662933786</c:v>
                </c:pt>
                <c:pt idx="8286">
                  <c:v>0.94965173074587539</c:v>
                </c:pt>
                <c:pt idx="8287">
                  <c:v>0.94988910643488456</c:v>
                </c:pt>
                <c:pt idx="8288">
                  <c:v>0.94988958322477757</c:v>
                </c:pt>
                <c:pt idx="8289">
                  <c:v>0.94989006001105625</c:v>
                </c:pt>
                <c:pt idx="8290">
                  <c:v>0.94989053679371571</c:v>
                </c:pt>
                <c:pt idx="8291">
                  <c:v>0.94989101357275851</c:v>
                </c:pt>
                <c:pt idx="8292">
                  <c:v>0.94989149034818454</c:v>
                </c:pt>
                <c:pt idx="8293">
                  <c:v>0.9498919671199938</c:v>
                </c:pt>
                <c:pt idx="8294">
                  <c:v>0.94989244388818872</c:v>
                </c:pt>
                <c:pt idx="8295">
                  <c:v>0.94989292065276465</c:v>
                </c:pt>
                <c:pt idx="8296">
                  <c:v>0.94989339741372392</c:v>
                </c:pt>
                <c:pt idx="8297">
                  <c:v>0.94989387417106652</c:v>
                </c:pt>
                <c:pt idx="8298">
                  <c:v>0.94989435092479246</c:v>
                </c:pt>
                <c:pt idx="8299">
                  <c:v>0.94989482767490419</c:v>
                </c:pt>
                <c:pt idx="8300">
                  <c:v>0.94989530442139702</c:v>
                </c:pt>
                <c:pt idx="8301">
                  <c:v>0.9498957811642732</c:v>
                </c:pt>
                <c:pt idx="8302">
                  <c:v>0.94989625790353283</c:v>
                </c:pt>
                <c:pt idx="8303">
                  <c:v>0.94989673463917579</c:v>
                </c:pt>
                <c:pt idx="8304">
                  <c:v>0.94989721137120242</c:v>
                </c:pt>
                <c:pt idx="8305">
                  <c:v>0.94989768809961483</c:v>
                </c:pt>
                <c:pt idx="8306">
                  <c:v>0.94989816482440836</c:v>
                </c:pt>
                <c:pt idx="8307">
                  <c:v>0.94989864154558545</c:v>
                </c:pt>
                <c:pt idx="8308">
                  <c:v>0.94989911826314599</c:v>
                </c:pt>
                <c:pt idx="8309">
                  <c:v>0.9498995949770902</c:v>
                </c:pt>
                <c:pt idx="8310">
                  <c:v>0.9499000716874203</c:v>
                </c:pt>
                <c:pt idx="8311">
                  <c:v>0.94990054839413163</c:v>
                </c:pt>
                <c:pt idx="8312">
                  <c:v>0.94990102509722663</c:v>
                </c:pt>
                <c:pt idx="8313">
                  <c:v>0.94990150179670518</c:v>
                </c:pt>
                <c:pt idx="8314">
                  <c:v>0.94990197849256741</c:v>
                </c:pt>
                <c:pt idx="8315">
                  <c:v>0.9499024551848132</c:v>
                </c:pt>
                <c:pt idx="8316">
                  <c:v>0.94990293187344521</c:v>
                </c:pt>
                <c:pt idx="8317">
                  <c:v>0.94990340855845845</c:v>
                </c:pt>
                <c:pt idx="8318">
                  <c:v>0.94990388523985536</c:v>
                </c:pt>
                <c:pt idx="8319">
                  <c:v>0.94990436191763616</c:v>
                </c:pt>
                <c:pt idx="8320">
                  <c:v>0.94990483859180064</c:v>
                </c:pt>
                <c:pt idx="8321">
                  <c:v>0.94990531526235122</c:v>
                </c:pt>
                <c:pt idx="8322">
                  <c:v>0.94990579192928315</c:v>
                </c:pt>
                <c:pt idx="8323">
                  <c:v>0.94990626859259897</c:v>
                </c:pt>
                <c:pt idx="8324">
                  <c:v>0.94990674525229857</c:v>
                </c:pt>
                <c:pt idx="8325">
                  <c:v>0.94990722190838206</c:v>
                </c:pt>
                <c:pt idx="8326">
                  <c:v>0.95002503891548506</c:v>
                </c:pt>
                <c:pt idx="8327">
                  <c:v>0.95004197032677096</c:v>
                </c:pt>
                <c:pt idx="8328">
                  <c:v>0.95004244595656329</c:v>
                </c:pt>
                <c:pt idx="8329">
                  <c:v>0.95004292158274428</c:v>
                </c:pt>
                <c:pt idx="8330">
                  <c:v>0.95004339720531406</c:v>
                </c:pt>
                <c:pt idx="8331">
                  <c:v>0.95004387282427505</c:v>
                </c:pt>
                <c:pt idx="8332">
                  <c:v>0.95004434843962249</c:v>
                </c:pt>
                <c:pt idx="8333">
                  <c:v>0.95006907546190222</c:v>
                </c:pt>
                <c:pt idx="8334">
                  <c:v>0.95006955088588152</c:v>
                </c:pt>
                <c:pt idx="8335">
                  <c:v>0.95007002630625292</c:v>
                </c:pt>
                <c:pt idx="8336">
                  <c:v>0.95007050172301177</c:v>
                </c:pt>
                <c:pt idx="8337">
                  <c:v>0.95007097713616029</c:v>
                </c:pt>
                <c:pt idx="8338">
                  <c:v>0.95007145254569869</c:v>
                </c:pt>
                <c:pt idx="8339">
                  <c:v>0.95007192795162698</c:v>
                </c:pt>
                <c:pt idx="8340">
                  <c:v>0.95007240335394494</c:v>
                </c:pt>
                <c:pt idx="8341">
                  <c:v>0.95007287875265523</c:v>
                </c:pt>
                <c:pt idx="8342">
                  <c:v>0.95007335414775296</c:v>
                </c:pt>
                <c:pt idx="8343">
                  <c:v>0.95007382953924058</c:v>
                </c:pt>
                <c:pt idx="8344">
                  <c:v>0.9500743049271182</c:v>
                </c:pt>
                <c:pt idx="8345">
                  <c:v>0.95007478031138559</c:v>
                </c:pt>
                <c:pt idx="8346">
                  <c:v>0.95007525569204543</c:v>
                </c:pt>
                <c:pt idx="8347">
                  <c:v>0.95007573106909282</c:v>
                </c:pt>
                <c:pt idx="8348">
                  <c:v>0.9500762064425301</c:v>
                </c:pt>
                <c:pt idx="8349">
                  <c:v>0.95007668181235738</c:v>
                </c:pt>
                <c:pt idx="8350">
                  <c:v>0.95010139606921507</c:v>
                </c:pt>
                <c:pt idx="8351">
                  <c:v>0.9501035579590712</c:v>
                </c:pt>
                <c:pt idx="8352">
                  <c:v>0.95012610056708036</c:v>
                </c:pt>
                <c:pt idx="8353">
                  <c:v>0.95014557223434903</c:v>
                </c:pt>
                <c:pt idx="8354">
                  <c:v>0.95014604707730044</c:v>
                </c:pt>
                <c:pt idx="8355">
                  <c:v>0.95014652191664428</c:v>
                </c:pt>
                <c:pt idx="8356">
                  <c:v>0.95046658956335373</c:v>
                </c:pt>
                <c:pt idx="8357">
                  <c:v>0.95056282874430953</c:v>
                </c:pt>
                <c:pt idx="8358">
                  <c:v>0.9506589186061335</c:v>
                </c:pt>
                <c:pt idx="8359">
                  <c:v>0.95066870634759759</c:v>
                </c:pt>
                <c:pt idx="8360">
                  <c:v>0.95082680015275678</c:v>
                </c:pt>
                <c:pt idx="8361">
                  <c:v>0.95083545251289647</c:v>
                </c:pt>
                <c:pt idx="8362">
                  <c:v>0.95129131463561334</c:v>
                </c:pt>
                <c:pt idx="8363">
                  <c:v>0.95136398453529503</c:v>
                </c:pt>
                <c:pt idx="8364">
                  <c:v>0.9515743708159855</c:v>
                </c:pt>
                <c:pt idx="8365">
                  <c:v>0.95165110810110476</c:v>
                </c:pt>
                <c:pt idx="8366">
                  <c:v>0.95267512255081832</c:v>
                </c:pt>
                <c:pt idx="8367">
                  <c:v>0.95299028503024352</c:v>
                </c:pt>
                <c:pt idx="8368">
                  <c:v>0.95302483298488694</c:v>
                </c:pt>
                <c:pt idx="8369">
                  <c:v>0.95307536041347141</c:v>
                </c:pt>
                <c:pt idx="8370">
                  <c:v>0.9531159589738587</c:v>
                </c:pt>
                <c:pt idx="8371">
                  <c:v>0.95311972121795363</c:v>
                </c:pt>
                <c:pt idx="8372">
                  <c:v>0.95312428813747163</c:v>
                </c:pt>
                <c:pt idx="8373">
                  <c:v>0.95316752145348937</c:v>
                </c:pt>
                <c:pt idx="8374">
                  <c:v>0.95327151321768633</c:v>
                </c:pt>
                <c:pt idx="8375">
                  <c:v>0.95336336502249253</c:v>
                </c:pt>
                <c:pt idx="8376">
                  <c:v>0.95340487270077301</c:v>
                </c:pt>
                <c:pt idx="8377">
                  <c:v>0.95420686935489996</c:v>
                </c:pt>
                <c:pt idx="8378">
                  <c:v>0.95444364148680005</c:v>
                </c:pt>
                <c:pt idx="8379">
                  <c:v>0.95448437500525807</c:v>
                </c:pt>
                <c:pt idx="8380">
                  <c:v>0.95457430646754549</c:v>
                </c:pt>
                <c:pt idx="8381">
                  <c:v>0.95461157004383612</c:v>
                </c:pt>
                <c:pt idx="8382">
                  <c:v>0.95461494599781038</c:v>
                </c:pt>
                <c:pt idx="8383">
                  <c:v>0.9548497484938796</c:v>
                </c:pt>
                <c:pt idx="8384">
                  <c:v>0.9548650211021219</c:v>
                </c:pt>
                <c:pt idx="8385">
                  <c:v>0.95493909863736959</c:v>
                </c:pt>
                <c:pt idx="8386">
                  <c:v>0.95500268955328749</c:v>
                </c:pt>
                <c:pt idx="8387">
                  <c:v>0.95502331266351692</c:v>
                </c:pt>
                <c:pt idx="8388">
                  <c:v>0.9550481607437602</c:v>
                </c:pt>
                <c:pt idx="8389">
                  <c:v>0.95505242296798121</c:v>
                </c:pt>
                <c:pt idx="8390">
                  <c:v>0.95509359493885482</c:v>
                </c:pt>
                <c:pt idx="8391">
                  <c:v>0.95509785369478983</c:v>
                </c:pt>
                <c:pt idx="8392">
                  <c:v>0.95510485468184048</c:v>
                </c:pt>
                <c:pt idx="8393">
                  <c:v>0.9551119200217828</c:v>
                </c:pt>
                <c:pt idx="8394">
                  <c:v>0.95511673467928038</c:v>
                </c:pt>
                <c:pt idx="8395">
                  <c:v>0.9551171711858728</c:v>
                </c:pt>
                <c:pt idx="8396">
                  <c:v>0.95513366029314839</c:v>
                </c:pt>
                <c:pt idx="8397">
                  <c:v>0.95513388561188151</c:v>
                </c:pt>
                <c:pt idx="8398">
                  <c:v>0.95513445260906227</c:v>
                </c:pt>
                <c:pt idx="8399">
                  <c:v>0.95514324744770729</c:v>
                </c:pt>
                <c:pt idx="8400">
                  <c:v>0.95515713920719358</c:v>
                </c:pt>
                <c:pt idx="8401">
                  <c:v>0.9551575753973931</c:v>
                </c:pt>
                <c:pt idx="8402">
                  <c:v>0.95515801158417879</c:v>
                </c:pt>
                <c:pt idx="8403">
                  <c:v>0.95516298536187005</c:v>
                </c:pt>
                <c:pt idx="8404">
                  <c:v>0.95516342150628419</c:v>
                </c:pt>
                <c:pt idx="8405">
                  <c:v>0.95516680270437671</c:v>
                </c:pt>
                <c:pt idx="8406">
                  <c:v>0.95517018789007846</c:v>
                </c:pt>
                <c:pt idx="8407">
                  <c:v>0.95518068859002891</c:v>
                </c:pt>
                <c:pt idx="8408">
                  <c:v>0.9551865322726294</c:v>
                </c:pt>
                <c:pt idx="8409">
                  <c:v>0.95518696823261418</c:v>
                </c:pt>
                <c:pt idx="8410">
                  <c:v>0.95518740418918635</c:v>
                </c:pt>
                <c:pt idx="8411">
                  <c:v>0.95520335636137033</c:v>
                </c:pt>
                <c:pt idx="8412">
                  <c:v>0.95520379218956741</c:v>
                </c:pt>
                <c:pt idx="8413">
                  <c:v>0.95520422801434823</c:v>
                </c:pt>
                <c:pt idx="8414">
                  <c:v>0.95520771068496757</c:v>
                </c:pt>
                <c:pt idx="8415">
                  <c:v>0.9552100692255574</c:v>
                </c:pt>
                <c:pt idx="8416">
                  <c:v>0.95521050500116389</c:v>
                </c:pt>
                <c:pt idx="8417">
                  <c:v>0.95521094077335644</c:v>
                </c:pt>
                <c:pt idx="8418">
                  <c:v>0.95521137654213728</c:v>
                </c:pt>
                <c:pt idx="8419">
                  <c:v>0.95521301183835738</c:v>
                </c:pt>
                <c:pt idx="8420">
                  <c:v>0.95522688619860674</c:v>
                </c:pt>
                <c:pt idx="8421">
                  <c:v>0.95523403181468114</c:v>
                </c:pt>
                <c:pt idx="8422">
                  <c:v>0.9552433088559511</c:v>
                </c:pt>
                <c:pt idx="8423">
                  <c:v>0.95524805657939982</c:v>
                </c:pt>
                <c:pt idx="8424">
                  <c:v>0.95524953515336464</c:v>
                </c:pt>
                <c:pt idx="8425">
                  <c:v>0.9552530149872942</c:v>
                </c:pt>
                <c:pt idx="8426">
                  <c:v>0.95525667785849699</c:v>
                </c:pt>
                <c:pt idx="8427">
                  <c:v>0.95527217488107341</c:v>
                </c:pt>
                <c:pt idx="8428">
                  <c:v>0.95527537077145142</c:v>
                </c:pt>
                <c:pt idx="8429">
                  <c:v>0.95527931467604255</c:v>
                </c:pt>
                <c:pt idx="8430">
                  <c:v>0.95529480538419098</c:v>
                </c:pt>
                <c:pt idx="8431">
                  <c:v>0.95529628854014348</c:v>
                </c:pt>
                <c:pt idx="8432">
                  <c:v>0.95529828238294234</c:v>
                </c:pt>
                <c:pt idx="8433">
                  <c:v>0.95530194226976961</c:v>
                </c:pt>
                <c:pt idx="8434">
                  <c:v>0.9553174266651755</c:v>
                </c:pt>
                <c:pt idx="8435">
                  <c:v>0.9553209022469008</c:v>
                </c:pt>
                <c:pt idx="8436">
                  <c:v>0.95532456064213611</c:v>
                </c:pt>
                <c:pt idx="8437">
                  <c:v>0.95533418847781559</c:v>
                </c:pt>
                <c:pt idx="8438">
                  <c:v>0.95533805723286747</c:v>
                </c:pt>
                <c:pt idx="8439">
                  <c:v>0.9553471697956003</c:v>
                </c:pt>
                <c:pt idx="8440">
                  <c:v>0.95534760449668132</c:v>
                </c:pt>
                <c:pt idx="8441">
                  <c:v>0.95534803919435374</c:v>
                </c:pt>
                <c:pt idx="8442">
                  <c:v>0.95534847388861788</c:v>
                </c:pt>
                <c:pt idx="8443">
                  <c:v>0.95534890857947574</c:v>
                </c:pt>
                <c:pt idx="8444">
                  <c:v>0.95534934326692311</c:v>
                </c:pt>
                <c:pt idx="8445">
                  <c:v>0.95534977795096199</c:v>
                </c:pt>
                <c:pt idx="8446">
                  <c:v>0.95535021263159259</c:v>
                </c:pt>
                <c:pt idx="8447">
                  <c:v>0.95535064730881492</c:v>
                </c:pt>
                <c:pt idx="8448">
                  <c:v>0.95535108198262886</c:v>
                </c:pt>
                <c:pt idx="8449">
                  <c:v>0.95535151665303675</c:v>
                </c:pt>
                <c:pt idx="8450">
                  <c:v>0.95535195132003414</c:v>
                </c:pt>
                <c:pt idx="8451">
                  <c:v>0.95535238598362326</c:v>
                </c:pt>
                <c:pt idx="8452">
                  <c:v>0.95535282064380422</c:v>
                </c:pt>
                <c:pt idx="8453">
                  <c:v>0.95535325530057691</c:v>
                </c:pt>
                <c:pt idx="8454">
                  <c:v>0.95535368995394354</c:v>
                </c:pt>
                <c:pt idx="8455">
                  <c:v>0.95535412460389979</c:v>
                </c:pt>
                <c:pt idx="8456">
                  <c:v>0.95535455925044799</c:v>
                </c:pt>
                <c:pt idx="8457">
                  <c:v>0.95535499389358791</c:v>
                </c:pt>
                <c:pt idx="8458">
                  <c:v>0.95535542853331967</c:v>
                </c:pt>
                <c:pt idx="8459">
                  <c:v>0.9553558631696456</c:v>
                </c:pt>
                <c:pt idx="8460">
                  <c:v>0.95535629780256126</c:v>
                </c:pt>
                <c:pt idx="8461">
                  <c:v>0.95535673243206876</c:v>
                </c:pt>
                <c:pt idx="8462">
                  <c:v>0.95535679370672322</c:v>
                </c:pt>
                <c:pt idx="8463">
                  <c:v>0.9553571670581682</c:v>
                </c:pt>
                <c:pt idx="8464">
                  <c:v>0.95535760168085959</c:v>
                </c:pt>
                <c:pt idx="8465">
                  <c:v>0.95535803630014304</c:v>
                </c:pt>
                <c:pt idx="8466">
                  <c:v>0.95535847091602055</c:v>
                </c:pt>
                <c:pt idx="8467">
                  <c:v>0.9553589055284879</c:v>
                </c:pt>
                <c:pt idx="8468">
                  <c:v>0.95535934013754731</c:v>
                </c:pt>
                <c:pt idx="8469">
                  <c:v>0.95535977474319878</c:v>
                </c:pt>
                <c:pt idx="8470">
                  <c:v>0.95536489383121848</c:v>
                </c:pt>
                <c:pt idx="8471">
                  <c:v>0.95536532839332011</c:v>
                </c:pt>
                <c:pt idx="8472">
                  <c:v>0.95536576295201414</c:v>
                </c:pt>
                <c:pt idx="8473">
                  <c:v>0.95536619750730034</c:v>
                </c:pt>
                <c:pt idx="8474">
                  <c:v>0.95536663205918104</c:v>
                </c:pt>
                <c:pt idx="8475">
                  <c:v>0.95537938972023018</c:v>
                </c:pt>
                <c:pt idx="8476">
                  <c:v>0.95538236954133882</c:v>
                </c:pt>
                <c:pt idx="8477">
                  <c:v>0.95538280396639341</c:v>
                </c:pt>
                <c:pt idx="8478">
                  <c:v>0.95539234932568862</c:v>
                </c:pt>
                <c:pt idx="8479">
                  <c:v>0.95539813888584335</c:v>
                </c:pt>
                <c:pt idx="8480">
                  <c:v>0.95539933691572043</c:v>
                </c:pt>
                <c:pt idx="8481">
                  <c:v>0.95540197652078862</c:v>
                </c:pt>
                <c:pt idx="8482">
                  <c:v>0.95540756056324183</c:v>
                </c:pt>
                <c:pt idx="8483">
                  <c:v>0.95540799479071825</c:v>
                </c:pt>
                <c:pt idx="8484">
                  <c:v>0.95540842901478862</c:v>
                </c:pt>
                <c:pt idx="8485">
                  <c:v>0.95540886323545515</c:v>
                </c:pt>
                <c:pt idx="8486">
                  <c:v>0.95541493084171236</c:v>
                </c:pt>
                <c:pt idx="8487">
                  <c:v>0.95542071804092155</c:v>
                </c:pt>
                <c:pt idx="8488">
                  <c:v>0.95542115216519097</c:v>
                </c:pt>
                <c:pt idx="8489">
                  <c:v>0.95543750314865716</c:v>
                </c:pt>
                <c:pt idx="8490">
                  <c:v>0.95544017935569492</c:v>
                </c:pt>
                <c:pt idx="8491">
                  <c:v>0.95544712249289276</c:v>
                </c:pt>
                <c:pt idx="8492">
                  <c:v>0.95546006624897495</c:v>
                </c:pt>
                <c:pt idx="8493">
                  <c:v>0.95546628249837329</c:v>
                </c:pt>
                <c:pt idx="8494">
                  <c:v>0.95546968166934909</c:v>
                </c:pt>
                <c:pt idx="8495">
                  <c:v>0.95548262014512642</c:v>
                </c:pt>
                <c:pt idx="8496">
                  <c:v>0.95548883385850114</c:v>
                </c:pt>
                <c:pt idx="8497">
                  <c:v>0.95548926744832285</c:v>
                </c:pt>
                <c:pt idx="8498">
                  <c:v>0.95550516483956371</c:v>
                </c:pt>
                <c:pt idx="8499">
                  <c:v>0.95551180943049452</c:v>
                </c:pt>
                <c:pt idx="8500">
                  <c:v>0.9555147724153561</c:v>
                </c:pt>
                <c:pt idx="8501">
                  <c:v>0.95552368017551781</c:v>
                </c:pt>
                <c:pt idx="8502">
                  <c:v>0.95552411349184263</c:v>
                </c:pt>
                <c:pt idx="8503">
                  <c:v>0.95552498011429043</c:v>
                </c:pt>
                <c:pt idx="8504">
                  <c:v>0.95552541342041131</c:v>
                </c:pt>
                <c:pt idx="8505">
                  <c:v>0.95552628002244933</c:v>
                </c:pt>
                <c:pt idx="8506">
                  <c:v>0.95552671331836636</c:v>
                </c:pt>
                <c:pt idx="8507">
                  <c:v>0.95552714661088445</c:v>
                </c:pt>
                <c:pt idx="8508">
                  <c:v>0.95552757989999915</c:v>
                </c:pt>
                <c:pt idx="8509">
                  <c:v>0.95552770033474532</c:v>
                </c:pt>
                <c:pt idx="8510">
                  <c:v>0.95552801318571268</c:v>
                </c:pt>
                <c:pt idx="8511">
                  <c:v>0.95552844646802493</c:v>
                </c:pt>
                <c:pt idx="8512">
                  <c:v>0.95552887974693612</c:v>
                </c:pt>
                <c:pt idx="8513">
                  <c:v>0.95552931302244615</c:v>
                </c:pt>
                <c:pt idx="8514">
                  <c:v>0.95552974629455723</c:v>
                </c:pt>
                <c:pt idx="8515">
                  <c:v>0.95553017956326503</c:v>
                </c:pt>
                <c:pt idx="8516">
                  <c:v>0.95553061282857177</c:v>
                </c:pt>
                <c:pt idx="8517">
                  <c:v>0.95553104609047745</c:v>
                </c:pt>
                <c:pt idx="8518">
                  <c:v>0.95553147934898208</c:v>
                </c:pt>
                <c:pt idx="8519">
                  <c:v>0.95553191260408787</c:v>
                </c:pt>
                <c:pt idx="8520">
                  <c:v>0.9555323458557905</c:v>
                </c:pt>
                <c:pt idx="8521">
                  <c:v>0.95553277910409196</c:v>
                </c:pt>
                <c:pt idx="8522">
                  <c:v>0.95553321234899258</c:v>
                </c:pt>
                <c:pt idx="8523">
                  <c:v>0.95553364559049225</c:v>
                </c:pt>
                <c:pt idx="8524">
                  <c:v>0.95553636538391484</c:v>
                </c:pt>
                <c:pt idx="8525">
                  <c:v>0.95553679860066298</c:v>
                </c:pt>
                <c:pt idx="8526">
                  <c:v>0.95553723181401029</c:v>
                </c:pt>
                <c:pt idx="8527">
                  <c:v>0.95553730398981762</c:v>
                </c:pt>
                <c:pt idx="8528">
                  <c:v>0.95553766502395898</c:v>
                </c:pt>
                <c:pt idx="8529">
                  <c:v>0.95553773719919755</c:v>
                </c:pt>
                <c:pt idx="8530">
                  <c:v>0.95553809823050473</c:v>
                </c:pt>
                <c:pt idx="8531">
                  <c:v>0.95553853143364964</c:v>
                </c:pt>
                <c:pt idx="8532">
                  <c:v>0.95553896463339383</c:v>
                </c:pt>
                <c:pt idx="8533">
                  <c:v>0.95553939782973729</c:v>
                </c:pt>
                <c:pt idx="8534">
                  <c:v>0.95553983102268225</c:v>
                </c:pt>
                <c:pt idx="8535">
                  <c:v>0.95554026421222438</c:v>
                </c:pt>
                <c:pt idx="8536">
                  <c:v>0.95554069739836578</c:v>
                </c:pt>
                <c:pt idx="8537">
                  <c:v>0.95554113058110646</c:v>
                </c:pt>
                <c:pt idx="8538">
                  <c:v>0.95554156376044663</c:v>
                </c:pt>
                <c:pt idx="8539">
                  <c:v>0.95554199693638608</c:v>
                </c:pt>
                <c:pt idx="8540">
                  <c:v>0.95554243010892714</c:v>
                </c:pt>
                <c:pt idx="8541">
                  <c:v>0.95554286327806548</c:v>
                </c:pt>
                <c:pt idx="8542">
                  <c:v>0.9555432964438032</c:v>
                </c:pt>
                <c:pt idx="8543">
                  <c:v>0.95554372960614031</c:v>
                </c:pt>
                <c:pt idx="8544">
                  <c:v>0.95554416276507692</c:v>
                </c:pt>
                <c:pt idx="8545">
                  <c:v>0.95555022663313016</c:v>
                </c:pt>
                <c:pt idx="8546">
                  <c:v>0.95556025940109213</c:v>
                </c:pt>
                <c:pt idx="8547">
                  <c:v>0.95556536619163213</c:v>
                </c:pt>
                <c:pt idx="8548">
                  <c:v>0.95556711532301064</c:v>
                </c:pt>
                <c:pt idx="8549">
                  <c:v>0.95557274373717027</c:v>
                </c:pt>
                <c:pt idx="8550">
                  <c:v>0.95557606977373677</c:v>
                </c:pt>
                <c:pt idx="8551">
                  <c:v>0.95557736847861241</c:v>
                </c:pt>
                <c:pt idx="8552">
                  <c:v>0.95557824942890102</c:v>
                </c:pt>
                <c:pt idx="8553">
                  <c:v>0.95557866715289752</c:v>
                </c:pt>
                <c:pt idx="8554">
                  <c:v>0.95558277240973644</c:v>
                </c:pt>
                <c:pt idx="8555">
                  <c:v>0.95558320526213003</c:v>
                </c:pt>
                <c:pt idx="8556">
                  <c:v>0.95559075609678434</c:v>
                </c:pt>
                <c:pt idx="8557">
                  <c:v>0.95559525164932457</c:v>
                </c:pt>
                <c:pt idx="8558">
                  <c:v>0.95560570890326335</c:v>
                </c:pt>
                <c:pt idx="8559">
                  <c:v>0.95561325665503705</c:v>
                </c:pt>
                <c:pt idx="8560">
                  <c:v>0.95561775037205188</c:v>
                </c:pt>
                <c:pt idx="8561">
                  <c:v>0.95562820335610699</c:v>
                </c:pt>
                <c:pt idx="8562">
                  <c:v>0.95563574802582874</c:v>
                </c:pt>
                <c:pt idx="8563">
                  <c:v>0.95564023990780467</c:v>
                </c:pt>
                <c:pt idx="8564">
                  <c:v>0.95565068862312008</c:v>
                </c:pt>
                <c:pt idx="8565">
                  <c:v>0.95565823021161189</c:v>
                </c:pt>
                <c:pt idx="8566">
                  <c:v>0.95566272025904397</c:v>
                </c:pt>
                <c:pt idx="8567">
                  <c:v>0.95567316470676156</c:v>
                </c:pt>
                <c:pt idx="8568">
                  <c:v>0.95568070321484555</c:v>
                </c:pt>
                <c:pt idx="8569">
                  <c:v>0.9556851914282225</c:v>
                </c:pt>
                <c:pt idx="8570">
                  <c:v>0.95569563160948401</c:v>
                </c:pt>
                <c:pt idx="8571">
                  <c:v>0.95570316703798863</c:v>
                </c:pt>
                <c:pt idx="8572">
                  <c:v>0.95570736328318318</c:v>
                </c:pt>
                <c:pt idx="8573">
                  <c:v>0.95570765341779906</c:v>
                </c:pt>
                <c:pt idx="8574">
                  <c:v>0.95570921395958852</c:v>
                </c:pt>
                <c:pt idx="8575">
                  <c:v>0.95571808933374847</c:v>
                </c:pt>
                <c:pt idx="8576">
                  <c:v>0.95572562168349395</c:v>
                </c:pt>
                <c:pt idx="8577">
                  <c:v>0.95573010623023302</c:v>
                </c:pt>
                <c:pt idx="8578">
                  <c:v>0.95574053788200797</c:v>
                </c:pt>
                <c:pt idx="8579">
                  <c:v>0.95574751301775129</c:v>
                </c:pt>
                <c:pt idx="8580">
                  <c:v>0.95574806715382288</c:v>
                </c:pt>
                <c:pt idx="8581">
                  <c:v>0.95576297725672155</c:v>
                </c:pt>
                <c:pt idx="8582">
                  <c:v>0.95576994954182903</c:v>
                </c:pt>
                <c:pt idx="8583">
                  <c:v>0.95577050345142789</c:v>
                </c:pt>
                <c:pt idx="8584">
                  <c:v>0.95577282308531408</c:v>
                </c:pt>
                <c:pt idx="8585">
                  <c:v>0.9557827479734492</c:v>
                </c:pt>
                <c:pt idx="8586">
                  <c:v>0.95579237689558161</c:v>
                </c:pt>
                <c:pt idx="8587">
                  <c:v>0.95579293057876846</c:v>
                </c:pt>
                <c:pt idx="8588">
                  <c:v>0.95579473844292695</c:v>
                </c:pt>
                <c:pt idx="8589">
                  <c:v>0.95580560120042379</c:v>
                </c:pt>
                <c:pt idx="8590">
                  <c:v>0.95581534853830386</c:v>
                </c:pt>
                <c:pt idx="8591">
                  <c:v>0.9558377573324871</c:v>
                </c:pt>
                <c:pt idx="8592">
                  <c:v>0.95585695023139738</c:v>
                </c:pt>
                <c:pt idx="8593">
                  <c:v>0.95586015696377746</c:v>
                </c:pt>
                <c:pt idx="8594">
                  <c:v>0.9558799649219063</c:v>
                </c:pt>
                <c:pt idx="8595">
                  <c:v>0.95588254743463441</c:v>
                </c:pt>
                <c:pt idx="8596">
                  <c:v>0.9559049287475111</c:v>
                </c:pt>
                <c:pt idx="8597">
                  <c:v>0.95592409810589396</c:v>
                </c:pt>
                <c:pt idx="8598">
                  <c:v>0.9559273009048691</c:v>
                </c:pt>
                <c:pt idx="8599">
                  <c:v>0.95594966390916181</c:v>
                </c:pt>
                <c:pt idx="8600">
                  <c:v>0.95597201776284868</c:v>
                </c:pt>
                <c:pt idx="8601">
                  <c:v>0.95598735716890437</c:v>
                </c:pt>
                <c:pt idx="8602">
                  <c:v>0.95599436246838965</c:v>
                </c:pt>
                <c:pt idx="8603">
                  <c:v>0.95600043336483864</c:v>
                </c:pt>
                <c:pt idx="8604">
                  <c:v>0.95601669802823774</c:v>
                </c:pt>
                <c:pt idx="8605">
                  <c:v>0.9560836498582177</c:v>
                </c:pt>
                <c:pt idx="8606">
                  <c:v>0.95633167645957107</c:v>
                </c:pt>
                <c:pt idx="8607">
                  <c:v>0.95635515413809202</c:v>
                </c:pt>
                <c:pt idx="8608">
                  <c:v>0.95637734184741263</c:v>
                </c:pt>
                <c:pt idx="8609">
                  <c:v>0.95638362032703117</c:v>
                </c:pt>
                <c:pt idx="8610">
                  <c:v>0.95639952045333154</c:v>
                </c:pt>
                <c:pt idx="8611">
                  <c:v>0.95643170153186319</c:v>
                </c:pt>
                <c:pt idx="8612">
                  <c:v>0.95643212770027686</c:v>
                </c:pt>
                <c:pt idx="8613">
                  <c:v>0.95643255386532822</c:v>
                </c:pt>
                <c:pt idx="8614">
                  <c:v>0.95648822767689889</c:v>
                </c:pt>
                <c:pt idx="8615">
                  <c:v>0.95650479035255731</c:v>
                </c:pt>
                <c:pt idx="8616">
                  <c:v>0.95651775921140236</c:v>
                </c:pt>
                <c:pt idx="8617">
                  <c:v>0.95660105349908742</c:v>
                </c:pt>
                <c:pt idx="8618">
                  <c:v>0.95664761799729037</c:v>
                </c:pt>
                <c:pt idx="8619">
                  <c:v>0.95674922556634467</c:v>
                </c:pt>
                <c:pt idx="8620">
                  <c:v>0.95688430057234986</c:v>
                </c:pt>
                <c:pt idx="8621">
                  <c:v>0.95694836504634606</c:v>
                </c:pt>
                <c:pt idx="8622">
                  <c:v>0.95696271830044555</c:v>
                </c:pt>
                <c:pt idx="8623">
                  <c:v>0.95702792241354262</c:v>
                </c:pt>
                <c:pt idx="8624">
                  <c:v>0.95716886264590983</c:v>
                </c:pt>
                <c:pt idx="8625">
                  <c:v>0.95722464472010793</c:v>
                </c:pt>
                <c:pt idx="8626">
                  <c:v>0.95815217674236974</c:v>
                </c:pt>
                <c:pt idx="8627">
                  <c:v>0.95817542991111793</c:v>
                </c:pt>
                <c:pt idx="8628">
                  <c:v>0.95852008076632123</c:v>
                </c:pt>
                <c:pt idx="8629">
                  <c:v>0.95857705341533261</c:v>
                </c:pt>
                <c:pt idx="8630">
                  <c:v>0.95859939466632393</c:v>
                </c:pt>
                <c:pt idx="8631">
                  <c:v>0.95860351661888599</c:v>
                </c:pt>
                <c:pt idx="8632">
                  <c:v>0.95864121969099203</c:v>
                </c:pt>
                <c:pt idx="8633">
                  <c:v>0.95872565612344451</c:v>
                </c:pt>
                <c:pt idx="8634">
                  <c:v>0.95874589097762586</c:v>
                </c:pt>
                <c:pt idx="8635">
                  <c:v>0.95882895840914462</c:v>
                </c:pt>
                <c:pt idx="8636">
                  <c:v>0.95886649493338083</c:v>
                </c:pt>
                <c:pt idx="8637">
                  <c:v>0.9588909499345819</c:v>
                </c:pt>
                <c:pt idx="8638">
                  <c:v>0.95889636857676774</c:v>
                </c:pt>
                <c:pt idx="8639">
                  <c:v>0.96003814317066782</c:v>
                </c:pt>
                <c:pt idx="8640">
                  <c:v>0.96017251150621319</c:v>
                </c:pt>
                <c:pt idx="8641">
                  <c:v>0.9602090503442654</c:v>
                </c:pt>
                <c:pt idx="8642">
                  <c:v>0.96025323870192514</c:v>
                </c:pt>
                <c:pt idx="8643">
                  <c:v>0.96028971731179047</c:v>
                </c:pt>
                <c:pt idx="8644">
                  <c:v>0.96048285357521124</c:v>
                </c:pt>
                <c:pt idx="8645">
                  <c:v>0.96049227657046499</c:v>
                </c:pt>
                <c:pt idx="8646">
                  <c:v>0.96064090087050713</c:v>
                </c:pt>
                <c:pt idx="8647">
                  <c:v>0.96071637508541596</c:v>
                </c:pt>
                <c:pt idx="8648">
                  <c:v>0.96077031309460359</c:v>
                </c:pt>
                <c:pt idx="8649">
                  <c:v>0.96102110725453826</c:v>
                </c:pt>
                <c:pt idx="8650">
                  <c:v>0.96178518422709069</c:v>
                </c:pt>
                <c:pt idx="8651">
                  <c:v>0.96206484942736303</c:v>
                </c:pt>
                <c:pt idx="8652">
                  <c:v>0.96210901672815607</c:v>
                </c:pt>
                <c:pt idx="8653">
                  <c:v>0.96211075466163432</c:v>
                </c:pt>
                <c:pt idx="8654">
                  <c:v>0.96239158106310274</c:v>
                </c:pt>
                <c:pt idx="8655">
                  <c:v>0.96252552148069559</c:v>
                </c:pt>
                <c:pt idx="8656">
                  <c:v>0.96256760185643142</c:v>
                </c:pt>
                <c:pt idx="8657">
                  <c:v>0.96260233982175758</c:v>
                </c:pt>
                <c:pt idx="8658">
                  <c:v>0.96263705145133061</c:v>
                </c:pt>
                <c:pt idx="8659">
                  <c:v>0.96264434972314128</c:v>
                </c:pt>
                <c:pt idx="8660">
                  <c:v>0.96267902949550788</c:v>
                </c:pt>
                <c:pt idx="8661">
                  <c:v>0.96309344770250427</c:v>
                </c:pt>
                <c:pt idx="8662">
                  <c:v>0.9631350061711994</c:v>
                </c:pt>
                <c:pt idx="8663">
                  <c:v>0.96316931318175936</c:v>
                </c:pt>
                <c:pt idx="8664">
                  <c:v>0.96324505109134406</c:v>
                </c:pt>
                <c:pt idx="8665">
                  <c:v>0.96336378578826976</c:v>
                </c:pt>
                <c:pt idx="8666">
                  <c:v>0.96357022403617687</c:v>
                </c:pt>
                <c:pt idx="8667">
                  <c:v>0.96363953093375532</c:v>
                </c:pt>
                <c:pt idx="8668">
                  <c:v>0.96365089792353931</c:v>
                </c:pt>
                <c:pt idx="8669">
                  <c:v>0.96374733174073379</c:v>
                </c:pt>
                <c:pt idx="8670">
                  <c:v>0.96375345649444311</c:v>
                </c:pt>
                <c:pt idx="8671">
                  <c:v>0.96376531624623163</c:v>
                </c:pt>
                <c:pt idx="8672">
                  <c:v>0.96376677919493436</c:v>
                </c:pt>
                <c:pt idx="8673">
                  <c:v>0.9637719782503209</c:v>
                </c:pt>
                <c:pt idx="8674">
                  <c:v>0.96377234505820364</c:v>
                </c:pt>
                <c:pt idx="8675">
                  <c:v>0.96377710743200273</c:v>
                </c:pt>
                <c:pt idx="8676">
                  <c:v>0.96378621810742293</c:v>
                </c:pt>
                <c:pt idx="8677">
                  <c:v>0.96378772540135238</c:v>
                </c:pt>
                <c:pt idx="8678">
                  <c:v>0.96379141487908249</c:v>
                </c:pt>
                <c:pt idx="8679">
                  <c:v>0.96380268208374797</c:v>
                </c:pt>
                <c:pt idx="8680">
                  <c:v>0.96380564848078698</c:v>
                </c:pt>
                <c:pt idx="8681">
                  <c:v>0.96381047648069273</c:v>
                </c:pt>
                <c:pt idx="8682">
                  <c:v>0.96381084296941022</c:v>
                </c:pt>
                <c:pt idx="8683">
                  <c:v>0.9638166057047447</c:v>
                </c:pt>
                <c:pt idx="8684">
                  <c:v>0.96382448707397761</c:v>
                </c:pt>
                <c:pt idx="8685">
                  <c:v>0.96382916946400665</c:v>
                </c:pt>
                <c:pt idx="8686">
                  <c:v>0.96382989619620907</c:v>
                </c:pt>
                <c:pt idx="8687">
                  <c:v>0.96383465237482469</c:v>
                </c:pt>
                <c:pt idx="8688">
                  <c:v>0.96384894120867692</c:v>
                </c:pt>
                <c:pt idx="8689">
                  <c:v>0.96386414149000099</c:v>
                </c:pt>
                <c:pt idx="8690">
                  <c:v>0.96386435306015505</c:v>
                </c:pt>
                <c:pt idx="8691">
                  <c:v>0.9638679780092626</c:v>
                </c:pt>
                <c:pt idx="8692">
                  <c:v>0.96388317173569837</c:v>
                </c:pt>
                <c:pt idx="8693">
                  <c:v>0.96388700660040771</c:v>
                </c:pt>
                <c:pt idx="8694">
                  <c:v>0.96389212244340639</c:v>
                </c:pt>
                <c:pt idx="8695">
                  <c:v>0.96390602698455863</c:v>
                </c:pt>
                <c:pt idx="8696">
                  <c:v>0.96392120760707589</c:v>
                </c:pt>
                <c:pt idx="8697">
                  <c:v>0.96392503916416239</c:v>
                </c:pt>
                <c:pt idx="8698">
                  <c:v>0.96393009323498124</c:v>
                </c:pt>
                <c:pt idx="8699">
                  <c:v>0.96393809743586589</c:v>
                </c:pt>
                <c:pt idx="8700">
                  <c:v>0.96394021323764567</c:v>
                </c:pt>
                <c:pt idx="8701">
                  <c:v>0.96394278308465831</c:v>
                </c:pt>
                <c:pt idx="8702">
                  <c:v>0.96394946037070572</c:v>
                </c:pt>
                <c:pt idx="8703">
                  <c:v>0.96395921066806278</c:v>
                </c:pt>
                <c:pt idx="8704">
                  <c:v>0.96396881898909048</c:v>
                </c:pt>
                <c:pt idx="8705">
                  <c:v>0.96397819990077382</c:v>
                </c:pt>
                <c:pt idx="8706">
                  <c:v>0.963988169092724</c:v>
                </c:pt>
                <c:pt idx="8707">
                  <c:v>0.96399718093821951</c:v>
                </c:pt>
                <c:pt idx="8708">
                  <c:v>0.9640075106841941</c:v>
                </c:pt>
                <c:pt idx="8709">
                  <c:v>0.96401615378284589</c:v>
                </c:pt>
                <c:pt idx="8710">
                  <c:v>0.9640264790697145</c:v>
                </c:pt>
                <c:pt idx="8711">
                  <c:v>0.96403282554679381</c:v>
                </c:pt>
                <c:pt idx="8712">
                  <c:v>0.96403511843709899</c:v>
                </c:pt>
                <c:pt idx="8713">
                  <c:v>0.96404543926619046</c:v>
                </c:pt>
                <c:pt idx="8714">
                  <c:v>0.96405064085871128</c:v>
                </c:pt>
                <c:pt idx="8715">
                  <c:v>0.964050875650172</c:v>
                </c:pt>
                <c:pt idx="8716">
                  <c:v>0.96405407490341932</c:v>
                </c:pt>
                <c:pt idx="8717">
                  <c:v>0.96406439127606769</c:v>
                </c:pt>
                <c:pt idx="8718">
                  <c:v>0.96407073227366635</c:v>
                </c:pt>
                <c:pt idx="8719">
                  <c:v>0.96407302318425447</c:v>
                </c:pt>
                <c:pt idx="8720">
                  <c:v>0.96408333510178656</c:v>
                </c:pt>
                <c:pt idx="8721">
                  <c:v>0.96409196328204461</c:v>
                </c:pt>
                <c:pt idx="8722">
                  <c:v>0.96410227074579435</c:v>
                </c:pt>
                <c:pt idx="8723">
                  <c:v>0.96410871295793155</c:v>
                </c:pt>
                <c:pt idx="8724">
                  <c:v>0.96411089519923532</c:v>
                </c:pt>
                <c:pt idx="8725">
                  <c:v>0.96412981893827199</c:v>
                </c:pt>
                <c:pt idx="8726">
                  <c:v>0.96413142250640127</c:v>
                </c:pt>
                <c:pt idx="8727">
                  <c:v>0.96414560409044547</c:v>
                </c:pt>
                <c:pt idx="8728">
                  <c:v>0.96414873450159466</c:v>
                </c:pt>
                <c:pt idx="8729">
                  <c:v>0.96415359824410241</c:v>
                </c:pt>
                <c:pt idx="8730">
                  <c:v>0.9641645128332027</c:v>
                </c:pt>
                <c:pt idx="8731">
                  <c:v>0.9641676418916485</c:v>
                </c:pt>
                <c:pt idx="8732">
                  <c:v>0.96418341340472813</c:v>
                </c:pt>
                <c:pt idx="8733">
                  <c:v>0.96420230580746868</c:v>
                </c:pt>
                <c:pt idx="8734">
                  <c:v>0.96420543216172427</c:v>
                </c:pt>
                <c:pt idx="8735">
                  <c:v>0.96422119004386353</c:v>
                </c:pt>
                <c:pt idx="8736">
                  <c:v>0.96424006611635771</c:v>
                </c:pt>
                <c:pt idx="8737">
                  <c:v>0.96425893402739582</c:v>
                </c:pt>
                <c:pt idx="8738">
                  <c:v>0.96427338393022854</c:v>
                </c:pt>
                <c:pt idx="8739">
                  <c:v>0.9642777937794168</c:v>
                </c:pt>
                <c:pt idx="8740">
                  <c:v>0.96429664537486526</c:v>
                </c:pt>
                <c:pt idx="8741">
                  <c:v>0.96431548881618556</c:v>
                </c:pt>
                <c:pt idx="8742">
                  <c:v>0.9643258800693475</c:v>
                </c:pt>
                <c:pt idx="8743">
                  <c:v>0.96433388782777651</c:v>
                </c:pt>
                <c:pt idx="8744">
                  <c:v>0.96433432410581621</c:v>
                </c:pt>
                <c:pt idx="8745">
                  <c:v>0.96435315124620324</c:v>
                </c:pt>
                <c:pt idx="8746">
                  <c:v>0.96437197023978505</c:v>
                </c:pt>
                <c:pt idx="8747">
                  <c:v>0.96438209642036243</c:v>
                </c:pt>
                <c:pt idx="8748">
                  <c:v>0.96439078108900567</c:v>
                </c:pt>
                <c:pt idx="8749">
                  <c:v>0.96439114275629778</c:v>
                </c:pt>
                <c:pt idx="8750">
                  <c:v>0.96439150442057708</c:v>
                </c:pt>
                <c:pt idx="8751">
                  <c:v>0.96439186608184713</c:v>
                </c:pt>
                <c:pt idx="8752">
                  <c:v>0.96439222774010436</c:v>
                </c:pt>
                <c:pt idx="8753">
                  <c:v>0.96439258939535233</c:v>
                </c:pt>
                <c:pt idx="8754">
                  <c:v>0.96439295104758938</c:v>
                </c:pt>
                <c:pt idx="8755">
                  <c:v>0.96441175281559555</c:v>
                </c:pt>
                <c:pt idx="8756">
                  <c:v>0.96441211430827378</c:v>
                </c:pt>
                <c:pt idx="8757">
                  <c:v>0.96441247579794387</c:v>
                </c:pt>
                <c:pt idx="8758">
                  <c:v>0.96441283728460203</c:v>
                </c:pt>
                <c:pt idx="8759">
                  <c:v>0.96441319876825204</c:v>
                </c:pt>
                <c:pt idx="8760">
                  <c:v>0.96441356024889213</c:v>
                </c:pt>
                <c:pt idx="8761">
                  <c:v>0.9644139217265203</c:v>
                </c:pt>
                <c:pt idx="8762">
                  <c:v>0.96441428320114042</c:v>
                </c:pt>
                <c:pt idx="8763">
                  <c:v>0.96441464467274873</c:v>
                </c:pt>
                <c:pt idx="8764">
                  <c:v>0.96441500614134901</c:v>
                </c:pt>
                <c:pt idx="8765">
                  <c:v>0.96441536760693758</c:v>
                </c:pt>
                <c:pt idx="8766">
                  <c:v>0.964415729069518</c:v>
                </c:pt>
                <c:pt idx="8767">
                  <c:v>0.96441609052908683</c:v>
                </c:pt>
                <c:pt idx="8768">
                  <c:v>0.96443488227996965</c:v>
                </c:pt>
                <c:pt idx="8769">
                  <c:v>0.9644352435800404</c:v>
                </c:pt>
                <c:pt idx="8770">
                  <c:v>0.96443560487710389</c:v>
                </c:pt>
                <c:pt idx="8771">
                  <c:v>0.96443596617115679</c:v>
                </c:pt>
                <c:pt idx="8772">
                  <c:v>0.96443632746220265</c:v>
                </c:pt>
                <c:pt idx="8773">
                  <c:v>0.96443668875023769</c:v>
                </c:pt>
                <c:pt idx="8774">
                  <c:v>0.9644370500352657</c:v>
                </c:pt>
                <c:pt idx="8775">
                  <c:v>0.96443741131728311</c:v>
                </c:pt>
                <c:pt idx="8776">
                  <c:v>0.96443777259629349</c:v>
                </c:pt>
                <c:pt idx="8777">
                  <c:v>0.96443813387229327</c:v>
                </c:pt>
                <c:pt idx="8778">
                  <c:v>0.96443849514528601</c:v>
                </c:pt>
                <c:pt idx="8779">
                  <c:v>0.96443885641526828</c:v>
                </c:pt>
                <c:pt idx="8780">
                  <c:v>0.96444719751027685</c:v>
                </c:pt>
                <c:pt idx="8781">
                  <c:v>0.96445046399519085</c:v>
                </c:pt>
                <c:pt idx="8782">
                  <c:v>0.96448183548971311</c:v>
                </c:pt>
                <c:pt idx="8783">
                  <c:v>0.96449634903963399</c:v>
                </c:pt>
                <c:pt idx="8784">
                  <c:v>0.96466582904584375</c:v>
                </c:pt>
                <c:pt idx="8785">
                  <c:v>0.96468451257992049</c:v>
                </c:pt>
                <c:pt idx="8786">
                  <c:v>0.96470318801033017</c:v>
                </c:pt>
                <c:pt idx="8787">
                  <c:v>0.9647201807694471</c:v>
                </c:pt>
                <c:pt idx="8788">
                  <c:v>0.96472605447804838</c:v>
                </c:pt>
                <c:pt idx="8789">
                  <c:v>0.96483532362558122</c:v>
                </c:pt>
                <c:pt idx="8790">
                  <c:v>0.96486180136894073</c:v>
                </c:pt>
                <c:pt idx="8791">
                  <c:v>0.96490555502560837</c:v>
                </c:pt>
                <c:pt idx="8792">
                  <c:v>0.96493457288737916</c:v>
                </c:pt>
                <c:pt idx="8793">
                  <c:v>0.96497084848841352</c:v>
                </c:pt>
                <c:pt idx="8794">
                  <c:v>0.96501527169065227</c:v>
                </c:pt>
                <c:pt idx="8795">
                  <c:v>0.96521678199043748</c:v>
                </c:pt>
                <c:pt idx="8796">
                  <c:v>0.9654376978828072</c:v>
                </c:pt>
                <c:pt idx="8797">
                  <c:v>0.9654740225312749</c:v>
                </c:pt>
                <c:pt idx="8798">
                  <c:v>0.96548087975441488</c:v>
                </c:pt>
                <c:pt idx="8799">
                  <c:v>0.96590488314449052</c:v>
                </c:pt>
                <c:pt idx="8800">
                  <c:v>0.96621129870446532</c:v>
                </c:pt>
                <c:pt idx="8801">
                  <c:v>0.9664330970214059</c:v>
                </c:pt>
                <c:pt idx="8802">
                  <c:v>0.96655860140821681</c:v>
                </c:pt>
                <c:pt idx="8803">
                  <c:v>0.96672290156275997</c:v>
                </c:pt>
                <c:pt idx="8804">
                  <c:v>0.96675978199056223</c:v>
                </c:pt>
                <c:pt idx="8805">
                  <c:v>0.96679599432937302</c:v>
                </c:pt>
                <c:pt idx="8806">
                  <c:v>0.96686027506367112</c:v>
                </c:pt>
                <c:pt idx="8807">
                  <c:v>0.96693132562333406</c:v>
                </c:pt>
                <c:pt idx="8808">
                  <c:v>0.96735391614866373</c:v>
                </c:pt>
                <c:pt idx="8809">
                  <c:v>0.96771780340988445</c:v>
                </c:pt>
                <c:pt idx="8810">
                  <c:v>0.96779060005404338</c:v>
                </c:pt>
                <c:pt idx="8811">
                  <c:v>0.96806021879368631</c:v>
                </c:pt>
                <c:pt idx="8812">
                  <c:v>0.96820056738124949</c:v>
                </c:pt>
                <c:pt idx="8813">
                  <c:v>0.96826703605445408</c:v>
                </c:pt>
                <c:pt idx="8814">
                  <c:v>0.96826768945226194</c:v>
                </c:pt>
                <c:pt idx="8815">
                  <c:v>0.96829801812488936</c:v>
                </c:pt>
                <c:pt idx="8816">
                  <c:v>0.96848170801200595</c:v>
                </c:pt>
                <c:pt idx="8817">
                  <c:v>0.9686381667508166</c:v>
                </c:pt>
                <c:pt idx="8818">
                  <c:v>0.96870904361192534</c:v>
                </c:pt>
                <c:pt idx="8819">
                  <c:v>0.9688037683694033</c:v>
                </c:pt>
                <c:pt idx="8820">
                  <c:v>0.96894123593986969</c:v>
                </c:pt>
                <c:pt idx="8821">
                  <c:v>0.96906814298497779</c:v>
                </c:pt>
                <c:pt idx="8822">
                  <c:v>0.9692285126200576</c:v>
                </c:pt>
                <c:pt idx="8823">
                  <c:v>0.96931101108135753</c:v>
                </c:pt>
                <c:pt idx="8824">
                  <c:v>0.96949280233648416</c:v>
                </c:pt>
                <c:pt idx="8825">
                  <c:v>0.96952215891475813</c:v>
                </c:pt>
                <c:pt idx="8826">
                  <c:v>0.96955765936842586</c:v>
                </c:pt>
                <c:pt idx="8827">
                  <c:v>0.96958696422915513</c:v>
                </c:pt>
                <c:pt idx="8828">
                  <c:v>0.96962240212591533</c:v>
                </c:pt>
                <c:pt idx="8829">
                  <c:v>0.9696250539414486</c:v>
                </c:pt>
                <c:pt idx="8830">
                  <c:v>0.96975284323943034</c:v>
                </c:pt>
                <c:pt idx="8831">
                  <c:v>0.9697701633417688</c:v>
                </c:pt>
                <c:pt idx="8832">
                  <c:v>0.96980214070226378</c:v>
                </c:pt>
                <c:pt idx="8833">
                  <c:v>0.97000129026920867</c:v>
                </c:pt>
                <c:pt idx="8834">
                  <c:v>0.97021405973183317</c:v>
                </c:pt>
                <c:pt idx="8835">
                  <c:v>0.97057029022461583</c:v>
                </c:pt>
                <c:pt idx="8836">
                  <c:v>0.97064382422479178</c:v>
                </c:pt>
                <c:pt idx="8837">
                  <c:v>0.97064444101482461</c:v>
                </c:pt>
                <c:pt idx="8838">
                  <c:v>0.97094706880459269</c:v>
                </c:pt>
                <c:pt idx="8839">
                  <c:v>0.97098302856370888</c:v>
                </c:pt>
                <c:pt idx="8840">
                  <c:v>0.97099598311389945</c:v>
                </c:pt>
                <c:pt idx="8841">
                  <c:v>0.971009349554253</c:v>
                </c:pt>
                <c:pt idx="8842">
                  <c:v>0.97101311893569353</c:v>
                </c:pt>
                <c:pt idx="8843">
                  <c:v>0.97102739336915034</c:v>
                </c:pt>
                <c:pt idx="8844">
                  <c:v>0.97102898424023976</c:v>
                </c:pt>
                <c:pt idx="8845">
                  <c:v>0.97103171583935555</c:v>
                </c:pt>
                <c:pt idx="8846">
                  <c:v>0.97103985964547934</c:v>
                </c:pt>
                <c:pt idx="8847">
                  <c:v>0.97104484232747612</c:v>
                </c:pt>
                <c:pt idx="8848">
                  <c:v>0.97105571278484204</c:v>
                </c:pt>
                <c:pt idx="8849">
                  <c:v>0.97106069319977473</c:v>
                </c:pt>
                <c:pt idx="8850">
                  <c:v>0.97107653685950723</c:v>
                </c:pt>
                <c:pt idx="8851">
                  <c:v>0.97108209605020379</c:v>
                </c:pt>
                <c:pt idx="8852">
                  <c:v>0.9710860705057982</c:v>
                </c:pt>
                <c:pt idx="8853">
                  <c:v>0.9710873974260017</c:v>
                </c:pt>
                <c:pt idx="8854">
                  <c:v>0.97109085228547565</c:v>
                </c:pt>
                <c:pt idx="8855">
                  <c:v>0.97109268100483004</c:v>
                </c:pt>
                <c:pt idx="8856">
                  <c:v>0.97110322893253709</c:v>
                </c:pt>
                <c:pt idx="8857">
                  <c:v>0.97110448613381251</c:v>
                </c:pt>
                <c:pt idx="8858">
                  <c:v>0.97110820255074604</c:v>
                </c:pt>
                <c:pt idx="8859">
                  <c:v>0.97111163107282339</c:v>
                </c:pt>
                <c:pt idx="8860">
                  <c:v>0.9711258268141123</c:v>
                </c:pt>
                <c:pt idx="8861">
                  <c:v>0.97113329277866511</c:v>
                </c:pt>
                <c:pt idx="8862">
                  <c:v>0.97113354522041329</c:v>
                </c:pt>
                <c:pt idx="8863">
                  <c:v>0.97113641255652827</c:v>
                </c:pt>
                <c:pt idx="8864">
                  <c:v>0.97115068022440321</c:v>
                </c:pt>
                <c:pt idx="8865">
                  <c:v>0.97115513570192125</c:v>
                </c:pt>
                <c:pt idx="8866">
                  <c:v>0.97116648292034269</c:v>
                </c:pt>
                <c:pt idx="8867">
                  <c:v>0.97116826009207036</c:v>
                </c:pt>
                <c:pt idx="8868">
                  <c:v>0.97117395981967602</c:v>
                </c:pt>
                <c:pt idx="8869">
                  <c:v>0.9711757784536289</c:v>
                </c:pt>
                <c:pt idx="8870">
                  <c:v>0.97118095512005798</c:v>
                </c:pt>
                <c:pt idx="8871">
                  <c:v>0.97118829620728186</c:v>
                </c:pt>
                <c:pt idx="8872">
                  <c:v>0.97119806672440645</c:v>
                </c:pt>
                <c:pt idx="8873">
                  <c:v>0.97121384783726694</c:v>
                </c:pt>
                <c:pt idx="8874">
                  <c:v>0.97121506353904141</c:v>
                </c:pt>
                <c:pt idx="8875">
                  <c:v>0.9712311401719711</c:v>
                </c:pt>
                <c:pt idx="8876">
                  <c:v>0.97123174669116297</c:v>
                </c:pt>
                <c:pt idx="8877">
                  <c:v>0.9712323531997249</c:v>
                </c:pt>
                <c:pt idx="8878">
                  <c:v>0.97123295969765377</c:v>
                </c:pt>
                <c:pt idx="8879">
                  <c:v>0.97123417266161949</c:v>
                </c:pt>
                <c:pt idx="8880">
                  <c:v>0.9712350823566861</c:v>
                </c:pt>
                <c:pt idx="8881">
                  <c:v>0.97123538558306099</c:v>
                </c:pt>
                <c:pt idx="8882">
                  <c:v>0.97123568880677669</c:v>
                </c:pt>
                <c:pt idx="8883">
                  <c:v>0.97123593454903223</c:v>
                </c:pt>
                <c:pt idx="8884">
                  <c:v>0.97123599202783484</c:v>
                </c:pt>
                <c:pt idx="8885">
                  <c:v>0.97123618969087033</c:v>
                </c:pt>
                <c:pt idx="8886">
                  <c:v>0.97123629524623523</c:v>
                </c:pt>
                <c:pt idx="8887">
                  <c:v>0.97123649290753833</c:v>
                </c:pt>
                <c:pt idx="8888">
                  <c:v>0.97123679612154867</c:v>
                </c:pt>
                <c:pt idx="8889">
                  <c:v>0.97123709933290137</c:v>
                </c:pt>
                <c:pt idx="8890">
                  <c:v>0.97123740254159652</c:v>
                </c:pt>
                <c:pt idx="8891">
                  <c:v>0.97123770574763402</c:v>
                </c:pt>
                <c:pt idx="8892">
                  <c:v>0.97123800895101398</c:v>
                </c:pt>
                <c:pt idx="8893">
                  <c:v>0.97123831215173639</c:v>
                </c:pt>
                <c:pt idx="8894">
                  <c:v>0.97123861534980138</c:v>
                </c:pt>
                <c:pt idx="8895">
                  <c:v>0.97123891854520872</c:v>
                </c:pt>
                <c:pt idx="8896">
                  <c:v>0.97123922173795862</c:v>
                </c:pt>
                <c:pt idx="8897">
                  <c:v>0.9712395249280511</c:v>
                </c:pt>
                <c:pt idx="8898">
                  <c:v>0.97123971085475147</c:v>
                </c:pt>
                <c:pt idx="8899">
                  <c:v>0.97123982811548604</c:v>
                </c:pt>
                <c:pt idx="8900">
                  <c:v>0.97124013130026354</c:v>
                </c:pt>
                <c:pt idx="8901">
                  <c:v>0.97124031722370618</c:v>
                </c:pt>
                <c:pt idx="8902">
                  <c:v>0.97124043448238373</c:v>
                </c:pt>
                <c:pt idx="8903">
                  <c:v>0.97124073766184638</c:v>
                </c:pt>
                <c:pt idx="8904">
                  <c:v>0.97124092358202974</c:v>
                </c:pt>
                <c:pt idx="8905">
                  <c:v>0.9712410408386517</c:v>
                </c:pt>
                <c:pt idx="8906">
                  <c:v>0.9712413440127996</c:v>
                </c:pt>
                <c:pt idx="8907">
                  <c:v>0.97124164718429018</c:v>
                </c:pt>
                <c:pt idx="8908">
                  <c:v>0.97124195035312344</c:v>
                </c:pt>
                <c:pt idx="8909">
                  <c:v>0.97124225351930082</c:v>
                </c:pt>
                <c:pt idx="8910">
                  <c:v>0.97124255668281945</c:v>
                </c:pt>
                <c:pt idx="8911">
                  <c:v>0.97124285984368075</c:v>
                </c:pt>
                <c:pt idx="8912">
                  <c:v>0.97124316300188485</c:v>
                </c:pt>
                <c:pt idx="8913">
                  <c:v>0.97124346615743162</c:v>
                </c:pt>
                <c:pt idx="8914">
                  <c:v>0.97124376931032108</c:v>
                </c:pt>
                <c:pt idx="8915">
                  <c:v>0.97124407246055344</c:v>
                </c:pt>
                <c:pt idx="8916">
                  <c:v>0.9712443756081286</c:v>
                </c:pt>
                <c:pt idx="8917">
                  <c:v>0.97124467875304643</c:v>
                </c:pt>
                <c:pt idx="8918">
                  <c:v>0.97124498189530728</c:v>
                </c:pt>
                <c:pt idx="8919">
                  <c:v>0.97124520635418921</c:v>
                </c:pt>
                <c:pt idx="8920">
                  <c:v>0.97124528503491081</c:v>
                </c:pt>
                <c:pt idx="8921">
                  <c:v>0.97124538849648745</c:v>
                </c:pt>
                <c:pt idx="8922">
                  <c:v>0.97124558817185724</c:v>
                </c:pt>
                <c:pt idx="8923">
                  <c:v>0.97124589130614658</c:v>
                </c:pt>
                <c:pt idx="8924">
                  <c:v>0.97124619443777882</c:v>
                </c:pt>
                <c:pt idx="8925">
                  <c:v>0.97124649756675396</c:v>
                </c:pt>
                <c:pt idx="8926">
                  <c:v>0.97124680069307201</c:v>
                </c:pt>
                <c:pt idx="8927">
                  <c:v>0.97124710381673307</c:v>
                </c:pt>
                <c:pt idx="8928">
                  <c:v>0.97124740693773703</c:v>
                </c:pt>
                <c:pt idx="8929">
                  <c:v>0.97124771005608401</c:v>
                </c:pt>
                <c:pt idx="8930">
                  <c:v>0.97124801317177389</c:v>
                </c:pt>
                <c:pt idx="8931">
                  <c:v>0.9712483162848069</c:v>
                </c:pt>
                <c:pt idx="8932">
                  <c:v>0.97124861939518281</c:v>
                </c:pt>
                <c:pt idx="8933">
                  <c:v>0.97124892250290185</c:v>
                </c:pt>
                <c:pt idx="8934">
                  <c:v>0.97124922560796401</c:v>
                </c:pt>
                <c:pt idx="8935">
                  <c:v>0.97125200148911195</c:v>
                </c:pt>
                <c:pt idx="8936">
                  <c:v>0.97125746248055755</c:v>
                </c:pt>
                <c:pt idx="8937">
                  <c:v>0.97126114804758068</c:v>
                </c:pt>
                <c:pt idx="8938">
                  <c:v>0.97126320513171727</c:v>
                </c:pt>
                <c:pt idx="8939">
                  <c:v>0.97126350811157547</c:v>
                </c:pt>
                <c:pt idx="8940">
                  <c:v>0.97126448033735502</c:v>
                </c:pt>
                <c:pt idx="8941">
                  <c:v>0.97126508627205821</c:v>
                </c:pt>
                <c:pt idx="8942">
                  <c:v>0.97126538923542494</c:v>
                </c:pt>
                <c:pt idx="8943">
                  <c:v>0.97126569219613568</c:v>
                </c:pt>
                <c:pt idx="8944">
                  <c:v>0.9712662981095892</c:v>
                </c:pt>
                <c:pt idx="8945">
                  <c:v>0.97126660106233198</c:v>
                </c:pt>
                <c:pt idx="8946">
                  <c:v>0.97127690041615267</c:v>
                </c:pt>
                <c:pt idx="8947">
                  <c:v>0.9712821067459162</c:v>
                </c:pt>
                <c:pt idx="8948">
                  <c:v>0.97129264560457151</c:v>
                </c:pt>
                <c:pt idx="8949">
                  <c:v>0.97129500351753462</c:v>
                </c:pt>
                <c:pt idx="8950">
                  <c:v>0.97129530621859139</c:v>
                </c:pt>
                <c:pt idx="8951">
                  <c:v>0.97129560891699385</c:v>
                </c:pt>
                <c:pt idx="8952">
                  <c:v>0.97129720495347172</c:v>
                </c:pt>
                <c:pt idx="8953">
                  <c:v>0.97130018678506946</c:v>
                </c:pt>
                <c:pt idx="8954">
                  <c:v>0.97130838361520089</c:v>
                </c:pt>
                <c:pt idx="8955">
                  <c:v>0.97132149574966287</c:v>
                </c:pt>
                <c:pt idx="8956">
                  <c:v>0.97132179821838716</c:v>
                </c:pt>
                <c:pt idx="8957">
                  <c:v>0.97132196931051262</c:v>
                </c:pt>
                <c:pt idx="8958">
                  <c:v>0.97132210068445857</c:v>
                </c:pt>
                <c:pt idx="8959">
                  <c:v>0.9713224031478771</c:v>
                </c:pt>
                <c:pt idx="8960">
                  <c:v>0.97132270560864276</c:v>
                </c:pt>
                <c:pt idx="8961">
                  <c:v>0.97132411445041011</c:v>
                </c:pt>
                <c:pt idx="8962">
                  <c:v>0.97132707506129379</c:v>
                </c:pt>
                <c:pt idx="8963">
                  <c:v>0.97132737748108211</c:v>
                </c:pt>
                <c:pt idx="8964">
                  <c:v>0.9713382233501664</c:v>
                </c:pt>
                <c:pt idx="8965">
                  <c:v>0.97133983811256208</c:v>
                </c:pt>
                <c:pt idx="8966">
                  <c:v>0.97134450159898267</c:v>
                </c:pt>
                <c:pt idx="8967">
                  <c:v>0.9713515618163534</c:v>
                </c:pt>
                <c:pt idx="8968">
                  <c:v>0.97135371360897971</c:v>
                </c:pt>
                <c:pt idx="8969">
                  <c:v>0.97135394057807378</c:v>
                </c:pt>
                <c:pt idx="8970">
                  <c:v>0.97135555460402412</c:v>
                </c:pt>
                <c:pt idx="8971">
                  <c:v>0.97135580155386025</c:v>
                </c:pt>
                <c:pt idx="8972">
                  <c:v>0.97135911680052256</c:v>
                </c:pt>
                <c:pt idx="8973">
                  <c:v>0.97136965063741221</c:v>
                </c:pt>
                <c:pt idx="8974">
                  <c:v>0.97137126392716322</c:v>
                </c:pt>
                <c:pt idx="8975">
                  <c:v>0.9713748244988093</c:v>
                </c:pt>
                <c:pt idx="8976">
                  <c:v>0.97138535353055</c:v>
                </c:pt>
                <c:pt idx="8977">
                  <c:v>0.97138696608434183</c:v>
                </c:pt>
                <c:pt idx="8978">
                  <c:v>0.97139020761437089</c:v>
                </c:pt>
                <c:pt idx="8979">
                  <c:v>0.97139052503167456</c:v>
                </c:pt>
                <c:pt idx="8980">
                  <c:v>0.97140112437397508</c:v>
                </c:pt>
                <c:pt idx="8981">
                  <c:v>0.97140134619897622</c:v>
                </c:pt>
                <c:pt idx="8982">
                  <c:v>0.97140266107792628</c:v>
                </c:pt>
                <c:pt idx="8983">
                  <c:v>0.97140621840148045</c:v>
                </c:pt>
                <c:pt idx="8984">
                  <c:v>0.97140773536468905</c:v>
                </c:pt>
                <c:pt idx="8985">
                  <c:v>0.97141834891028289</c:v>
                </c:pt>
                <c:pt idx="8986">
                  <c:v>0.97142219066122426</c:v>
                </c:pt>
                <c:pt idx="8987">
                  <c:v>0.97142894195604723</c:v>
                </c:pt>
                <c:pt idx="8988">
                  <c:v>0.97143402958377323</c:v>
                </c:pt>
                <c:pt idx="8989">
                  <c:v>0.97144461779507763</c:v>
                </c:pt>
                <c:pt idx="8990">
                  <c:v>0.97145384265574786</c:v>
                </c:pt>
                <c:pt idx="8991">
                  <c:v>0.9714592897317994</c:v>
                </c:pt>
                <c:pt idx="8992">
                  <c:v>0.97146028647920435</c:v>
                </c:pt>
                <c:pt idx="8993">
                  <c:v>0.97146536946361772</c:v>
                </c:pt>
                <c:pt idx="8994">
                  <c:v>0.97147594801079284</c:v>
                </c:pt>
                <c:pt idx="8995">
                  <c:v>0.97148943474691241</c:v>
                </c:pt>
                <c:pt idx="8996">
                  <c:v>0.97149160239220356</c:v>
                </c:pt>
                <c:pt idx="8997">
                  <c:v>0.97149392050463734</c:v>
                </c:pt>
                <c:pt idx="8998">
                  <c:v>0.97150724962580126</c:v>
                </c:pt>
                <c:pt idx="8999">
                  <c:v>0.9715075504641062</c:v>
                </c:pt>
                <c:pt idx="9000">
                  <c:v>0.97150785129976691</c:v>
                </c:pt>
                <c:pt idx="9001">
                  <c:v>0.97150815213278519</c:v>
                </c:pt>
                <c:pt idx="9002">
                  <c:v>0.97150845296316102</c:v>
                </c:pt>
                <c:pt idx="9003">
                  <c:v>0.9715087537908943</c:v>
                </c:pt>
                <c:pt idx="9004">
                  <c:v>0.97150905461598513</c:v>
                </c:pt>
                <c:pt idx="9005">
                  <c:v>0.97150935543843497</c:v>
                </c:pt>
                <c:pt idx="9006">
                  <c:v>0.97150965625824104</c:v>
                </c:pt>
                <c:pt idx="9007">
                  <c:v>0.97150995707540455</c:v>
                </c:pt>
                <c:pt idx="9008">
                  <c:v>0.97152048962911086</c:v>
                </c:pt>
                <c:pt idx="9009">
                  <c:v>0.97152559592707988</c:v>
                </c:pt>
                <c:pt idx="9010">
                  <c:v>0.97152589660422095</c:v>
                </c:pt>
                <c:pt idx="9011">
                  <c:v>0.97152619727871914</c:v>
                </c:pt>
                <c:pt idx="9012">
                  <c:v>0.97152649795057577</c:v>
                </c:pt>
                <c:pt idx="9013">
                  <c:v>0.97152679861979108</c:v>
                </c:pt>
                <c:pt idx="9014">
                  <c:v>0.97152709928636483</c:v>
                </c:pt>
                <c:pt idx="9015">
                  <c:v>0.97152739995029858</c:v>
                </c:pt>
                <c:pt idx="9016">
                  <c:v>0.97152770061158944</c:v>
                </c:pt>
                <c:pt idx="9017">
                  <c:v>0.97152800127023897</c:v>
                </c:pt>
                <c:pt idx="9018">
                  <c:v>0.97152830192624706</c:v>
                </c:pt>
                <c:pt idx="9019">
                  <c:v>0.97152860257961382</c:v>
                </c:pt>
                <c:pt idx="9020">
                  <c:v>0.97152890323033914</c:v>
                </c:pt>
                <c:pt idx="9021">
                  <c:v>0.97152920387842467</c:v>
                </c:pt>
                <c:pt idx="9022">
                  <c:v>0.97152950452386744</c:v>
                </c:pt>
                <c:pt idx="9023">
                  <c:v>0.97152980516666876</c:v>
                </c:pt>
                <c:pt idx="9024">
                  <c:v>0.97154543495304091</c:v>
                </c:pt>
                <c:pt idx="9025">
                  <c:v>0.97154573545587863</c:v>
                </c:pt>
                <c:pt idx="9026">
                  <c:v>0.97154603595607458</c:v>
                </c:pt>
                <c:pt idx="9027">
                  <c:v>0.97154633645363009</c:v>
                </c:pt>
                <c:pt idx="9028">
                  <c:v>0.97154663694854526</c:v>
                </c:pt>
                <c:pt idx="9029">
                  <c:v>0.9715469374408201</c:v>
                </c:pt>
                <c:pt idx="9030">
                  <c:v>0.97154723793045605</c:v>
                </c:pt>
                <c:pt idx="9031">
                  <c:v>0.97154753841745023</c:v>
                </c:pt>
                <c:pt idx="9032">
                  <c:v>0.97154783890180407</c:v>
                </c:pt>
                <c:pt idx="9033">
                  <c:v>0.97154813938351769</c:v>
                </c:pt>
                <c:pt idx="9034">
                  <c:v>0.9715484398625911</c:v>
                </c:pt>
                <c:pt idx="9035">
                  <c:v>0.97154874033902416</c:v>
                </c:pt>
                <c:pt idx="9036">
                  <c:v>0.97154904081281845</c:v>
                </c:pt>
                <c:pt idx="9037">
                  <c:v>0.97154934128397119</c:v>
                </c:pt>
                <c:pt idx="9038">
                  <c:v>0.97154964175248359</c:v>
                </c:pt>
                <c:pt idx="9039">
                  <c:v>0.97155228522059367</c:v>
                </c:pt>
                <c:pt idx="9040">
                  <c:v>0.97156252253001307</c:v>
                </c:pt>
                <c:pt idx="9041">
                  <c:v>0.97156526247735819</c:v>
                </c:pt>
                <c:pt idx="9042">
                  <c:v>0.97157364176705185</c:v>
                </c:pt>
                <c:pt idx="9043">
                  <c:v>0.97157369390042692</c:v>
                </c:pt>
                <c:pt idx="9044">
                  <c:v>0.9715739420220183</c:v>
                </c:pt>
                <c:pt idx="9045">
                  <c:v>0.97157442131243921</c:v>
                </c:pt>
                <c:pt idx="9046">
                  <c:v>0.97157454252403641</c:v>
                </c:pt>
                <c:pt idx="9047">
                  <c:v>0.97157484277108652</c:v>
                </c:pt>
                <c:pt idx="9048">
                  <c:v>0.97157514301549786</c:v>
                </c:pt>
                <c:pt idx="9049">
                  <c:v>0.97157544325727041</c:v>
                </c:pt>
                <c:pt idx="9050">
                  <c:v>0.9715757434964043</c:v>
                </c:pt>
                <c:pt idx="9051">
                  <c:v>0.97157604373289941</c:v>
                </c:pt>
                <c:pt idx="9052">
                  <c:v>0.97157634396675729</c:v>
                </c:pt>
                <c:pt idx="9053">
                  <c:v>0.97157664419797507</c:v>
                </c:pt>
                <c:pt idx="9054">
                  <c:v>0.97157694442655407</c:v>
                </c:pt>
                <c:pt idx="9055">
                  <c:v>0.97157724465249451</c:v>
                </c:pt>
                <c:pt idx="9056">
                  <c:v>0.97157754487579628</c:v>
                </c:pt>
                <c:pt idx="9057">
                  <c:v>0.97157784509646095</c:v>
                </c:pt>
                <c:pt idx="9058">
                  <c:v>0.9715781453144855</c:v>
                </c:pt>
                <c:pt idx="9059">
                  <c:v>0.97159108109231473</c:v>
                </c:pt>
                <c:pt idx="9060">
                  <c:v>0.97188041086264199</c:v>
                </c:pt>
                <c:pt idx="9061">
                  <c:v>0.97188288637624753</c:v>
                </c:pt>
                <c:pt idx="9062">
                  <c:v>0.97189837808272617</c:v>
                </c:pt>
                <c:pt idx="9063">
                  <c:v>0.97193719161207537</c:v>
                </c:pt>
                <c:pt idx="9064">
                  <c:v>0.97195097015562415</c:v>
                </c:pt>
                <c:pt idx="9065">
                  <c:v>0.97198126226003412</c:v>
                </c:pt>
                <c:pt idx="9066">
                  <c:v>0.97199057438560976</c:v>
                </c:pt>
                <c:pt idx="9067">
                  <c:v>0.97200979717224845</c:v>
                </c:pt>
                <c:pt idx="9068">
                  <c:v>0.97201057126460022</c:v>
                </c:pt>
                <c:pt idx="9069">
                  <c:v>0.972010867672775</c:v>
                </c:pt>
                <c:pt idx="9070">
                  <c:v>0.97201116407833554</c:v>
                </c:pt>
                <c:pt idx="9071">
                  <c:v>0.97201146048128184</c:v>
                </c:pt>
                <c:pt idx="9072">
                  <c:v>0.9720179200364204</c:v>
                </c:pt>
                <c:pt idx="9073">
                  <c:v>0.97205830755790412</c:v>
                </c:pt>
                <c:pt idx="9074">
                  <c:v>0.97205860354497353</c:v>
                </c:pt>
                <c:pt idx="9075">
                  <c:v>0.97205889952943147</c:v>
                </c:pt>
                <c:pt idx="9076">
                  <c:v>0.97205919551127784</c:v>
                </c:pt>
                <c:pt idx="9077">
                  <c:v>0.97205949149051263</c:v>
                </c:pt>
                <c:pt idx="9078">
                  <c:v>0.97205978746713606</c:v>
                </c:pt>
                <c:pt idx="9079">
                  <c:v>0.97206037941254675</c:v>
                </c:pt>
                <c:pt idx="9080">
                  <c:v>0.97206067538133567</c:v>
                </c:pt>
                <c:pt idx="9081">
                  <c:v>0.97206097134751313</c:v>
                </c:pt>
                <c:pt idx="9082">
                  <c:v>0.97206156327203386</c:v>
                </c:pt>
                <c:pt idx="9083">
                  <c:v>0.97206185923037702</c:v>
                </c:pt>
                <c:pt idx="9084">
                  <c:v>0.97206215518610894</c:v>
                </c:pt>
                <c:pt idx="9085">
                  <c:v>0.97206274708973717</c:v>
                </c:pt>
                <c:pt idx="9086">
                  <c:v>0.97206304303763502</c:v>
                </c:pt>
                <c:pt idx="9087">
                  <c:v>0.97206333898292152</c:v>
                </c:pt>
                <c:pt idx="9088">
                  <c:v>0.97206363492559678</c:v>
                </c:pt>
                <c:pt idx="9089">
                  <c:v>0.97206393086566067</c:v>
                </c:pt>
                <c:pt idx="9090">
                  <c:v>0.97206422680311344</c:v>
                </c:pt>
                <c:pt idx="9091">
                  <c:v>0.97206452273795496</c:v>
                </c:pt>
                <c:pt idx="9092">
                  <c:v>0.97206481867018524</c:v>
                </c:pt>
                <c:pt idx="9093">
                  <c:v>0.97206511459980427</c:v>
                </c:pt>
                <c:pt idx="9094">
                  <c:v>0.97206541052681206</c:v>
                </c:pt>
                <c:pt idx="9095">
                  <c:v>0.97206570645120727</c:v>
                </c:pt>
                <c:pt idx="9096">
                  <c:v>0.97206600237299279</c:v>
                </c:pt>
                <c:pt idx="9097">
                  <c:v>0.97206629829216717</c:v>
                </c:pt>
                <c:pt idx="9098">
                  <c:v>0.97206659420873043</c:v>
                </c:pt>
                <c:pt idx="9099">
                  <c:v>0.97206689012268266</c:v>
                </c:pt>
                <c:pt idx="9100">
                  <c:v>0.97206718603402364</c:v>
                </c:pt>
                <c:pt idx="9101">
                  <c:v>0.97206748194275361</c:v>
                </c:pt>
                <c:pt idx="9102">
                  <c:v>0.97206777784887255</c:v>
                </c:pt>
                <c:pt idx="9103">
                  <c:v>0.97206807375238047</c:v>
                </c:pt>
                <c:pt idx="9104">
                  <c:v>0.97206836965327592</c:v>
                </c:pt>
                <c:pt idx="9105">
                  <c:v>0.97206866555156179</c:v>
                </c:pt>
                <c:pt idx="9106">
                  <c:v>0.97206896144723665</c:v>
                </c:pt>
                <c:pt idx="9107">
                  <c:v>0.97206925734030047</c:v>
                </c:pt>
                <c:pt idx="9108">
                  <c:v>0.9720695532307535</c:v>
                </c:pt>
                <c:pt idx="9109">
                  <c:v>0.97206984911859551</c:v>
                </c:pt>
                <c:pt idx="9110">
                  <c:v>0.9720701450038266</c:v>
                </c:pt>
                <c:pt idx="9111">
                  <c:v>0.97207044088644678</c:v>
                </c:pt>
                <c:pt idx="9112">
                  <c:v>0.97207073676645606</c:v>
                </c:pt>
                <c:pt idx="9113">
                  <c:v>0.97207103264385442</c:v>
                </c:pt>
                <c:pt idx="9114">
                  <c:v>0.97207132851864053</c:v>
                </c:pt>
                <c:pt idx="9115">
                  <c:v>0.97207162439081729</c:v>
                </c:pt>
                <c:pt idx="9116">
                  <c:v>0.97207192026038314</c:v>
                </c:pt>
                <c:pt idx="9117">
                  <c:v>0.9720722161273383</c:v>
                </c:pt>
                <c:pt idx="9118">
                  <c:v>0.97207251199168254</c:v>
                </c:pt>
                <c:pt idx="9119">
                  <c:v>0.9720728078534161</c:v>
                </c:pt>
                <c:pt idx="9120">
                  <c:v>0.97207310371253886</c:v>
                </c:pt>
                <c:pt idx="9121">
                  <c:v>0.97207339956905092</c:v>
                </c:pt>
                <c:pt idx="9122">
                  <c:v>0.97207369542295219</c:v>
                </c:pt>
                <c:pt idx="9123">
                  <c:v>0.97207399127424132</c:v>
                </c:pt>
                <c:pt idx="9124">
                  <c:v>0.97207428712292132</c:v>
                </c:pt>
                <c:pt idx="9125">
                  <c:v>0.97207458296899052</c:v>
                </c:pt>
                <c:pt idx="9126">
                  <c:v>0.97207487881244914</c:v>
                </c:pt>
                <c:pt idx="9127">
                  <c:v>0.97207517465329707</c:v>
                </c:pt>
                <c:pt idx="9128">
                  <c:v>0.97207547049153442</c:v>
                </c:pt>
                <c:pt idx="9129">
                  <c:v>0.97207576632716119</c:v>
                </c:pt>
                <c:pt idx="9130">
                  <c:v>0.97207606216017728</c:v>
                </c:pt>
                <c:pt idx="9131">
                  <c:v>0.9720763579905829</c:v>
                </c:pt>
                <c:pt idx="9132">
                  <c:v>0.97207665381837793</c:v>
                </c:pt>
                <c:pt idx="9133">
                  <c:v>0.97207694964356095</c:v>
                </c:pt>
                <c:pt idx="9134">
                  <c:v>0.97207724546613483</c:v>
                </c:pt>
                <c:pt idx="9135">
                  <c:v>0.97207754128609836</c:v>
                </c:pt>
                <c:pt idx="9136">
                  <c:v>0.9720778371034513</c:v>
                </c:pt>
                <c:pt idx="9137">
                  <c:v>0.97207813291819378</c:v>
                </c:pt>
                <c:pt idx="9138">
                  <c:v>0.97207828463629531</c:v>
                </c:pt>
                <c:pt idx="9139">
                  <c:v>0.97207842873032591</c:v>
                </c:pt>
                <c:pt idx="9140">
                  <c:v>0.97207870624711712</c:v>
                </c:pt>
                <c:pt idx="9141">
                  <c:v>0.97207872453984745</c:v>
                </c:pt>
                <c:pt idx="9142">
                  <c:v>0.97207902034675875</c:v>
                </c:pt>
                <c:pt idx="9143">
                  <c:v>0.97207988945974522</c:v>
                </c:pt>
                <c:pt idx="9144">
                  <c:v>0.97208079513340651</c:v>
                </c:pt>
                <c:pt idx="9145">
                  <c:v>0.97208107263060617</c:v>
                </c:pt>
                <c:pt idx="9146">
                  <c:v>0.9720910069497164</c:v>
                </c:pt>
                <c:pt idx="9147">
                  <c:v>0.97209676398499201</c:v>
                </c:pt>
                <c:pt idx="9148">
                  <c:v>0.97209705963269921</c:v>
                </c:pt>
                <c:pt idx="9149">
                  <c:v>0.97209970206336316</c:v>
                </c:pt>
                <c:pt idx="9150">
                  <c:v>0.97212808812396601</c:v>
                </c:pt>
                <c:pt idx="9151">
                  <c:v>0.97212838349517172</c:v>
                </c:pt>
                <c:pt idx="9152">
                  <c:v>0.97212867886376986</c:v>
                </c:pt>
                <c:pt idx="9153">
                  <c:v>0.9721289742297603</c:v>
                </c:pt>
                <c:pt idx="9154">
                  <c:v>0.97213314931547767</c:v>
                </c:pt>
                <c:pt idx="9155">
                  <c:v>0.9721641240576262</c:v>
                </c:pt>
                <c:pt idx="9156">
                  <c:v>0.97220790818376912</c:v>
                </c:pt>
                <c:pt idx="9157">
                  <c:v>0.97222388224078893</c:v>
                </c:pt>
                <c:pt idx="9158">
                  <c:v>0.97233543042442594</c:v>
                </c:pt>
                <c:pt idx="9159">
                  <c:v>0.97234778014210188</c:v>
                </c:pt>
                <c:pt idx="9160">
                  <c:v>0.97238267770098696</c:v>
                </c:pt>
                <c:pt idx="9161">
                  <c:v>0.97238297082227376</c:v>
                </c:pt>
                <c:pt idx="9162">
                  <c:v>0.97238326394096886</c:v>
                </c:pt>
                <c:pt idx="9163">
                  <c:v>0.97238355705706936</c:v>
                </c:pt>
                <c:pt idx="9164">
                  <c:v>0.97238385017057682</c:v>
                </c:pt>
                <c:pt idx="9165">
                  <c:v>0.97238414328149114</c:v>
                </c:pt>
                <c:pt idx="9166">
                  <c:v>0.97238443638981242</c:v>
                </c:pt>
                <c:pt idx="9167">
                  <c:v>0.972384729495542</c:v>
                </c:pt>
                <c:pt idx="9168">
                  <c:v>0.9723850225986771</c:v>
                </c:pt>
                <c:pt idx="9169">
                  <c:v>0.97238531569921927</c:v>
                </c:pt>
                <c:pt idx="9170">
                  <c:v>0.97238560879716829</c:v>
                </c:pt>
                <c:pt idx="9171">
                  <c:v>0.97238590189252438</c:v>
                </c:pt>
                <c:pt idx="9172">
                  <c:v>0.97238619498528744</c:v>
                </c:pt>
                <c:pt idx="9173">
                  <c:v>0.97238648807545902</c:v>
                </c:pt>
                <c:pt idx="9174">
                  <c:v>0.97238678116303623</c:v>
                </c:pt>
                <c:pt idx="9175">
                  <c:v>0.97238707424802051</c:v>
                </c:pt>
                <c:pt idx="9176">
                  <c:v>0.97238736733041187</c:v>
                </c:pt>
                <c:pt idx="9177">
                  <c:v>0.97238766041021019</c:v>
                </c:pt>
                <c:pt idx="9178">
                  <c:v>0.97238795348741736</c:v>
                </c:pt>
                <c:pt idx="9179">
                  <c:v>0.97238824656203005</c:v>
                </c:pt>
                <c:pt idx="9180">
                  <c:v>0.97238853963404992</c:v>
                </c:pt>
                <c:pt idx="9181">
                  <c:v>0.97238883270347687</c:v>
                </c:pt>
                <c:pt idx="9182">
                  <c:v>0.972389125770311</c:v>
                </c:pt>
                <c:pt idx="9183">
                  <c:v>0.97238941883455243</c:v>
                </c:pt>
                <c:pt idx="9184">
                  <c:v>0.9723897118962026</c:v>
                </c:pt>
                <c:pt idx="9185">
                  <c:v>0.97239000495525851</c:v>
                </c:pt>
                <c:pt idx="9186">
                  <c:v>0.9723902980117215</c:v>
                </c:pt>
                <c:pt idx="9187">
                  <c:v>0.972390591065592</c:v>
                </c:pt>
                <c:pt idx="9188">
                  <c:v>0.97239088411686969</c:v>
                </c:pt>
                <c:pt idx="9189">
                  <c:v>0.97239117716555612</c:v>
                </c:pt>
                <c:pt idx="9190">
                  <c:v>0.9723914702116484</c:v>
                </c:pt>
                <c:pt idx="9191">
                  <c:v>0.97239176325514798</c:v>
                </c:pt>
                <c:pt idx="9192">
                  <c:v>0.97239205629605496</c:v>
                </c:pt>
                <c:pt idx="9193">
                  <c:v>0.97240729085096722</c:v>
                </c:pt>
                <c:pt idx="9194">
                  <c:v>0.97240758375448777</c:v>
                </c:pt>
                <c:pt idx="9195">
                  <c:v>0.97240787665541673</c:v>
                </c:pt>
                <c:pt idx="9196">
                  <c:v>0.97240816955375386</c:v>
                </c:pt>
                <c:pt idx="9197">
                  <c:v>0.9724084624494993</c:v>
                </c:pt>
                <c:pt idx="9198">
                  <c:v>0.97240875534265303</c:v>
                </c:pt>
                <c:pt idx="9199">
                  <c:v>0.9724090482332165</c:v>
                </c:pt>
                <c:pt idx="9200">
                  <c:v>0.97240934112118693</c:v>
                </c:pt>
                <c:pt idx="9201">
                  <c:v>0.97240963400656577</c:v>
                </c:pt>
                <c:pt idx="9202">
                  <c:v>0.97240992688935279</c:v>
                </c:pt>
                <c:pt idx="9203">
                  <c:v>0.97241021976954833</c:v>
                </c:pt>
                <c:pt idx="9204">
                  <c:v>0.97241051264715372</c:v>
                </c:pt>
                <c:pt idx="9205">
                  <c:v>0.97241080552216608</c:v>
                </c:pt>
                <c:pt idx="9206">
                  <c:v>0.97241109839458684</c:v>
                </c:pt>
                <c:pt idx="9207">
                  <c:v>0.97241139126441611</c:v>
                </c:pt>
                <c:pt idx="9208">
                  <c:v>0.9724116841316538</c:v>
                </c:pt>
                <c:pt idx="9209">
                  <c:v>0.97241197699630144</c:v>
                </c:pt>
                <c:pt idx="9210">
                  <c:v>0.97241226985835616</c:v>
                </c:pt>
                <c:pt idx="9211">
                  <c:v>0.9724125627178194</c:v>
                </c:pt>
                <c:pt idx="9212">
                  <c:v>0.97241285557469115</c:v>
                </c:pt>
                <c:pt idx="9213">
                  <c:v>0.97241314842897142</c:v>
                </c:pt>
                <c:pt idx="9214">
                  <c:v>0.97241344128066032</c:v>
                </c:pt>
                <c:pt idx="9215">
                  <c:v>0.97241373412975929</c:v>
                </c:pt>
                <c:pt idx="9216">
                  <c:v>0.97241402697626533</c:v>
                </c:pt>
                <c:pt idx="9217">
                  <c:v>0.97241431982018001</c:v>
                </c:pt>
                <c:pt idx="9218">
                  <c:v>0.97241461266150342</c:v>
                </c:pt>
                <c:pt idx="9219">
                  <c:v>0.97241490550023535</c:v>
                </c:pt>
                <c:pt idx="9220">
                  <c:v>0.97241519833637757</c:v>
                </c:pt>
                <c:pt idx="9221">
                  <c:v>0.97241549116992687</c:v>
                </c:pt>
                <c:pt idx="9222">
                  <c:v>0.97241578400088491</c:v>
                </c:pt>
                <c:pt idx="9223">
                  <c:v>0.9724160768292518</c:v>
                </c:pt>
                <c:pt idx="9224">
                  <c:v>0.97241636965502731</c:v>
                </c:pt>
                <c:pt idx="9225">
                  <c:v>0.97241666247821301</c:v>
                </c:pt>
                <c:pt idx="9226">
                  <c:v>0.97241695529880612</c:v>
                </c:pt>
                <c:pt idx="9227">
                  <c:v>0.97241724811680796</c:v>
                </c:pt>
                <c:pt idx="9228">
                  <c:v>0.97241754093221866</c:v>
                </c:pt>
                <c:pt idx="9229">
                  <c:v>0.9724178337450381</c:v>
                </c:pt>
                <c:pt idx="9230">
                  <c:v>0.97241812655526638</c:v>
                </c:pt>
                <c:pt idx="9231">
                  <c:v>0.97241841936290507</c:v>
                </c:pt>
                <c:pt idx="9232">
                  <c:v>0.97241871216795106</c:v>
                </c:pt>
                <c:pt idx="9233">
                  <c:v>0.97241900497040601</c:v>
                </c:pt>
                <c:pt idx="9234">
                  <c:v>0.97241924430336346</c:v>
                </c:pt>
                <c:pt idx="9235">
                  <c:v>0.97243422712792627</c:v>
                </c:pt>
                <c:pt idx="9236">
                  <c:v>0.97243451979307771</c:v>
                </c:pt>
                <c:pt idx="9237">
                  <c:v>0.97243481245563745</c:v>
                </c:pt>
                <c:pt idx="9238">
                  <c:v>0.97245031986515296</c:v>
                </c:pt>
                <c:pt idx="9239">
                  <c:v>0.97245061238786623</c:v>
                </c:pt>
                <c:pt idx="9240">
                  <c:v>0.97245090490799158</c:v>
                </c:pt>
                <c:pt idx="9241">
                  <c:v>0.97245119742552633</c:v>
                </c:pt>
                <c:pt idx="9242">
                  <c:v>0.97286702129892622</c:v>
                </c:pt>
                <c:pt idx="9243">
                  <c:v>0.97302556664224438</c:v>
                </c:pt>
                <c:pt idx="9244">
                  <c:v>0.97302635035899054</c:v>
                </c:pt>
                <c:pt idx="9245">
                  <c:v>0.97338269201025318</c:v>
                </c:pt>
                <c:pt idx="9246">
                  <c:v>0.97343543177040848</c:v>
                </c:pt>
                <c:pt idx="9247">
                  <c:v>0.97346035248945684</c:v>
                </c:pt>
                <c:pt idx="9248">
                  <c:v>0.97350329026033022</c:v>
                </c:pt>
                <c:pt idx="9249">
                  <c:v>0.9735116223290502</c:v>
                </c:pt>
                <c:pt idx="9250">
                  <c:v>0.97352939814723072</c:v>
                </c:pt>
                <c:pt idx="9251">
                  <c:v>0.97355548453450858</c:v>
                </c:pt>
                <c:pt idx="9252">
                  <c:v>0.97356096909427881</c:v>
                </c:pt>
                <c:pt idx="9253">
                  <c:v>0.97358702947683073</c:v>
                </c:pt>
                <c:pt idx="9254">
                  <c:v>0.97361306838844952</c:v>
                </c:pt>
                <c:pt idx="9255">
                  <c:v>0.97374412836561108</c:v>
                </c:pt>
                <c:pt idx="9256">
                  <c:v>0.9743592951903246</c:v>
                </c:pt>
                <c:pt idx="9257">
                  <c:v>0.97438142115552984</c:v>
                </c:pt>
                <c:pt idx="9258">
                  <c:v>0.97480022742595573</c:v>
                </c:pt>
                <c:pt idx="9259">
                  <c:v>0.97480189195080003</c:v>
                </c:pt>
                <c:pt idx="9260">
                  <c:v>0.97544356034033197</c:v>
                </c:pt>
                <c:pt idx="9261">
                  <c:v>0.97549036850890258</c:v>
                </c:pt>
                <c:pt idx="9262">
                  <c:v>0.97551847331721697</c:v>
                </c:pt>
                <c:pt idx="9263">
                  <c:v>0.97553208864582652</c:v>
                </c:pt>
                <c:pt idx="9264">
                  <c:v>0.97562048223951459</c:v>
                </c:pt>
                <c:pt idx="9265">
                  <c:v>0.97580337708739151</c:v>
                </c:pt>
                <c:pt idx="9266">
                  <c:v>0.97580532400561104</c:v>
                </c:pt>
                <c:pt idx="9267">
                  <c:v>0.97584385099585103</c:v>
                </c:pt>
                <c:pt idx="9268">
                  <c:v>0.97587195771884927</c:v>
                </c:pt>
                <c:pt idx="9269">
                  <c:v>0.97588148126345908</c:v>
                </c:pt>
                <c:pt idx="9270">
                  <c:v>0.97589837549544545</c:v>
                </c:pt>
                <c:pt idx="9271">
                  <c:v>0.97590868603801273</c:v>
                </c:pt>
                <c:pt idx="9272">
                  <c:v>0.97591303016723374</c:v>
                </c:pt>
                <c:pt idx="9273">
                  <c:v>0.97596187419161196</c:v>
                </c:pt>
                <c:pt idx="9274">
                  <c:v>0.97600657208899066</c:v>
                </c:pt>
                <c:pt idx="9275">
                  <c:v>0.97609388597243096</c:v>
                </c:pt>
                <c:pt idx="9276">
                  <c:v>0.97609694381786605</c:v>
                </c:pt>
                <c:pt idx="9277">
                  <c:v>0.97611651821162437</c:v>
                </c:pt>
                <c:pt idx="9278">
                  <c:v>0.97620821133678903</c:v>
                </c:pt>
                <c:pt idx="9279">
                  <c:v>0.97624854377906434</c:v>
                </c:pt>
                <c:pt idx="9280">
                  <c:v>0.97630223093250712</c:v>
                </c:pt>
                <c:pt idx="9281">
                  <c:v>0.97632955145647593</c:v>
                </c:pt>
                <c:pt idx="9282">
                  <c:v>0.97679361462663761</c:v>
                </c:pt>
                <c:pt idx="9283">
                  <c:v>0.97687531569125519</c:v>
                </c:pt>
                <c:pt idx="9284">
                  <c:v>0.97688870067580291</c:v>
                </c:pt>
                <c:pt idx="9285">
                  <c:v>0.9768889531599575</c:v>
                </c:pt>
                <c:pt idx="9286">
                  <c:v>0.97690528488153872</c:v>
                </c:pt>
                <c:pt idx="9287">
                  <c:v>0.9769057728212962</c:v>
                </c:pt>
                <c:pt idx="9288">
                  <c:v>0.97691889075272786</c:v>
                </c:pt>
                <c:pt idx="9289">
                  <c:v>0.97692634311377835</c:v>
                </c:pt>
                <c:pt idx="9290">
                  <c:v>0.9769264559355032</c:v>
                </c:pt>
                <c:pt idx="9291">
                  <c:v>0.97692854992318334</c:v>
                </c:pt>
                <c:pt idx="9292">
                  <c:v>0.97692856437656006</c:v>
                </c:pt>
                <c:pt idx="9293">
                  <c:v>0.97693200240903322</c:v>
                </c:pt>
                <c:pt idx="9294">
                  <c:v>0.97693718409664121</c:v>
                </c:pt>
                <c:pt idx="9295">
                  <c:v>0.97693945120481884</c:v>
                </c:pt>
                <c:pt idx="9296">
                  <c:v>0.97694208617672307</c:v>
                </c:pt>
                <c:pt idx="9297">
                  <c:v>0.97695212732199732</c:v>
                </c:pt>
                <c:pt idx="9298">
                  <c:v>0.97695237922252676</c:v>
                </c:pt>
                <c:pt idx="9299">
                  <c:v>0.97695316952688793</c:v>
                </c:pt>
                <c:pt idx="9300">
                  <c:v>0.97697935377000533</c:v>
                </c:pt>
                <c:pt idx="9301">
                  <c:v>0.97697990381243882</c:v>
                </c:pt>
                <c:pt idx="9302">
                  <c:v>0.97699189885982518</c:v>
                </c:pt>
                <c:pt idx="9303">
                  <c:v>0.97699243649330358</c:v>
                </c:pt>
                <c:pt idx="9304">
                  <c:v>0.97700551295409088</c:v>
                </c:pt>
                <c:pt idx="9305">
                  <c:v>0.97701858315460954</c:v>
                </c:pt>
                <c:pt idx="9306">
                  <c:v>0.97702797037410871</c:v>
                </c:pt>
                <c:pt idx="9307">
                  <c:v>0.97705313677033367</c:v>
                </c:pt>
                <c:pt idx="9308">
                  <c:v>0.97705408301479035</c:v>
                </c:pt>
                <c:pt idx="9309">
                  <c:v>0.97705960711388895</c:v>
                </c:pt>
                <c:pt idx="9310">
                  <c:v>0.97707240825500097</c:v>
                </c:pt>
                <c:pt idx="9311">
                  <c:v>0.97707460543484004</c:v>
                </c:pt>
                <c:pt idx="9312">
                  <c:v>0.97707567944621931</c:v>
                </c:pt>
                <c:pt idx="9313">
                  <c:v>0.97708529633017838</c:v>
                </c:pt>
                <c:pt idx="9314">
                  <c:v>0.97708554700424155</c:v>
                </c:pt>
                <c:pt idx="9315">
                  <c:v>0.97708579767599457</c:v>
                </c:pt>
                <c:pt idx="9316">
                  <c:v>0.97708629901257049</c:v>
                </c:pt>
                <c:pt idx="9317">
                  <c:v>0.97708654967739339</c:v>
                </c:pt>
                <c:pt idx="9318">
                  <c:v>0.97708705100010895</c:v>
                </c:pt>
                <c:pt idx="9319">
                  <c:v>0.97708730165800173</c:v>
                </c:pt>
                <c:pt idx="9320">
                  <c:v>0.97708780296685738</c:v>
                </c:pt>
                <c:pt idx="9321">
                  <c:v>0.97708805361782025</c:v>
                </c:pt>
                <c:pt idx="9322">
                  <c:v>0.97708855491281621</c:v>
                </c:pt>
                <c:pt idx="9323">
                  <c:v>0.97708871604213832</c:v>
                </c:pt>
                <c:pt idx="9324">
                  <c:v>0.97708880555684929</c:v>
                </c:pt>
                <c:pt idx="9325">
                  <c:v>0.97708905619857245</c:v>
                </c:pt>
                <c:pt idx="9326">
                  <c:v>0.97708930683798578</c:v>
                </c:pt>
                <c:pt idx="9327">
                  <c:v>0.97708935554669063</c:v>
                </c:pt>
                <c:pt idx="9328">
                  <c:v>0.9770895574750893</c:v>
                </c:pt>
                <c:pt idx="9329">
                  <c:v>0.97708980810988166</c:v>
                </c:pt>
                <c:pt idx="9330">
                  <c:v>0.97709005874236543</c:v>
                </c:pt>
                <c:pt idx="9331">
                  <c:v>0.97709030937253938</c:v>
                </c:pt>
                <c:pt idx="9332">
                  <c:v>0.97709056000040362</c:v>
                </c:pt>
                <c:pt idx="9333">
                  <c:v>0.97709081062595804</c:v>
                </c:pt>
                <c:pt idx="9334">
                  <c:v>0.97709106124920264</c:v>
                </c:pt>
                <c:pt idx="9335">
                  <c:v>0.97709131187013754</c:v>
                </c:pt>
                <c:pt idx="9336">
                  <c:v>0.97709156248876272</c:v>
                </c:pt>
                <c:pt idx="9337">
                  <c:v>0.9770918131050782</c:v>
                </c:pt>
                <c:pt idx="9338">
                  <c:v>0.97709206371908386</c:v>
                </c:pt>
                <c:pt idx="9339">
                  <c:v>0.97709231433077992</c:v>
                </c:pt>
                <c:pt idx="9340">
                  <c:v>0.97709256494016627</c:v>
                </c:pt>
                <c:pt idx="9341">
                  <c:v>0.97709281554724303</c:v>
                </c:pt>
                <c:pt idx="9342">
                  <c:v>0.97709306615201019</c:v>
                </c:pt>
                <c:pt idx="9343">
                  <c:v>0.97709331675446764</c:v>
                </c:pt>
                <c:pt idx="9344">
                  <c:v>0.9770935673546155</c:v>
                </c:pt>
                <c:pt idx="9345">
                  <c:v>0.97709381795245376</c:v>
                </c:pt>
                <c:pt idx="9346">
                  <c:v>0.97709406854798253</c:v>
                </c:pt>
                <c:pt idx="9347">
                  <c:v>0.97709431914120159</c:v>
                </c:pt>
                <c:pt idx="9348">
                  <c:v>0.97709456973211117</c:v>
                </c:pt>
                <c:pt idx="9349">
                  <c:v>0.97709482032071127</c:v>
                </c:pt>
                <c:pt idx="9350">
                  <c:v>0.97709507090700187</c:v>
                </c:pt>
                <c:pt idx="9351">
                  <c:v>0.97709532149098288</c:v>
                </c:pt>
                <c:pt idx="9352">
                  <c:v>0.97709557207265452</c:v>
                </c:pt>
                <c:pt idx="9353">
                  <c:v>0.97709582265201667</c:v>
                </c:pt>
                <c:pt idx="9354">
                  <c:v>0.97709607322906933</c:v>
                </c:pt>
                <c:pt idx="9355">
                  <c:v>0.97709632380381262</c:v>
                </c:pt>
                <c:pt idx="9356">
                  <c:v>0.97709657437624642</c:v>
                </c:pt>
                <c:pt idx="9357">
                  <c:v>0.97709682494637085</c:v>
                </c:pt>
                <c:pt idx="9358">
                  <c:v>0.9770970755141859</c:v>
                </c:pt>
                <c:pt idx="9359">
                  <c:v>0.97709732607969169</c:v>
                </c:pt>
                <c:pt idx="9360">
                  <c:v>0.97709757664288677</c:v>
                </c:pt>
                <c:pt idx="9361">
                  <c:v>0.97709782720377381</c:v>
                </c:pt>
                <c:pt idx="9362">
                  <c:v>0.97709807776235147</c:v>
                </c:pt>
                <c:pt idx="9363">
                  <c:v>0.97709832831861987</c:v>
                </c:pt>
                <c:pt idx="9364">
                  <c:v>0.977098578872579</c:v>
                </c:pt>
                <c:pt idx="9365">
                  <c:v>0.97709882942422877</c:v>
                </c:pt>
                <c:pt idx="9366">
                  <c:v>0.97709907997356937</c:v>
                </c:pt>
                <c:pt idx="9367">
                  <c:v>0.97709933052060072</c:v>
                </c:pt>
                <c:pt idx="9368">
                  <c:v>0.97709958106532291</c:v>
                </c:pt>
                <c:pt idx="9369">
                  <c:v>0.97709983160773572</c:v>
                </c:pt>
                <c:pt idx="9370">
                  <c:v>0.9771000821478395</c:v>
                </c:pt>
                <c:pt idx="9371">
                  <c:v>0.97710033268563401</c:v>
                </c:pt>
                <c:pt idx="9372">
                  <c:v>0.97710058322111937</c:v>
                </c:pt>
                <c:pt idx="9373">
                  <c:v>0.97710083375429568</c:v>
                </c:pt>
                <c:pt idx="9374">
                  <c:v>0.97710108428516274</c:v>
                </c:pt>
                <c:pt idx="9375">
                  <c:v>0.97710133481372075</c:v>
                </c:pt>
                <c:pt idx="9376">
                  <c:v>0.97710158533996971</c:v>
                </c:pt>
                <c:pt idx="9377">
                  <c:v>0.97710174639209102</c:v>
                </c:pt>
                <c:pt idx="9378">
                  <c:v>0.97710183586390953</c:v>
                </c:pt>
                <c:pt idx="9379">
                  <c:v>0.9771020863855403</c:v>
                </c:pt>
                <c:pt idx="9380">
                  <c:v>0.97710233690486192</c:v>
                </c:pt>
                <c:pt idx="9381">
                  <c:v>0.97710238559023088</c:v>
                </c:pt>
                <c:pt idx="9382">
                  <c:v>0.97710258742187472</c:v>
                </c:pt>
                <c:pt idx="9383">
                  <c:v>0.97710283793657837</c:v>
                </c:pt>
                <c:pt idx="9384">
                  <c:v>0.97710308844897309</c:v>
                </c:pt>
                <c:pt idx="9385">
                  <c:v>0.97710333895905876</c:v>
                </c:pt>
                <c:pt idx="9386">
                  <c:v>0.97710358946683551</c:v>
                </c:pt>
                <c:pt idx="9387">
                  <c:v>0.97710383997230321</c:v>
                </c:pt>
                <c:pt idx="9388">
                  <c:v>0.97710409047546198</c:v>
                </c:pt>
                <c:pt idx="9389">
                  <c:v>0.97710434097631194</c:v>
                </c:pt>
                <c:pt idx="9390">
                  <c:v>0.97710459147485296</c:v>
                </c:pt>
                <c:pt idx="9391">
                  <c:v>0.97710509246500832</c:v>
                </c:pt>
                <c:pt idx="9392">
                  <c:v>0.97710534295662144</c:v>
                </c:pt>
                <c:pt idx="9393">
                  <c:v>0.97710634489999082</c:v>
                </c:pt>
                <c:pt idx="9394">
                  <c:v>0.97710684585782281</c:v>
                </c:pt>
                <c:pt idx="9395">
                  <c:v>0.97710734680641975</c:v>
                </c:pt>
                <c:pt idx="9396">
                  <c:v>0.97710759727725516</c:v>
                </c:pt>
                <c:pt idx="9397">
                  <c:v>0.97710784774578185</c:v>
                </c:pt>
                <c:pt idx="9398">
                  <c:v>0.97710809821199995</c:v>
                </c:pt>
                <c:pt idx="9399">
                  <c:v>0.97711477049832129</c:v>
                </c:pt>
                <c:pt idx="9400">
                  <c:v>0.97711540939015995</c:v>
                </c:pt>
                <c:pt idx="9401">
                  <c:v>0.97711774623582703</c:v>
                </c:pt>
                <c:pt idx="9402">
                  <c:v>0.97712778836307224</c:v>
                </c:pt>
                <c:pt idx="9403">
                  <c:v>0.97712842694871738</c:v>
                </c:pt>
                <c:pt idx="9404">
                  <c:v>0.97713039408088909</c:v>
                </c:pt>
                <c:pt idx="9405">
                  <c:v>0.9771407969161291</c:v>
                </c:pt>
                <c:pt idx="9406">
                  <c:v>0.9771407999885835</c:v>
                </c:pt>
                <c:pt idx="9407">
                  <c:v>0.97714143826814615</c:v>
                </c:pt>
                <c:pt idx="9408">
                  <c:v>0.97714154739660219</c:v>
                </c:pt>
                <c:pt idx="9409">
                  <c:v>0.97714229785631523</c:v>
                </c:pt>
                <c:pt idx="9410">
                  <c:v>0.9771538053770974</c:v>
                </c:pt>
                <c:pt idx="9411">
                  <c:v>0.97715444335068902</c:v>
                </c:pt>
                <c:pt idx="9412">
                  <c:v>0.97715795886346402</c:v>
                </c:pt>
                <c:pt idx="9413">
                  <c:v>0.97715870886918976</c:v>
                </c:pt>
                <c:pt idx="9414">
                  <c:v>0.97715895886648751</c:v>
                </c:pt>
                <c:pt idx="9415">
                  <c:v>0.97715920886147978</c:v>
                </c:pt>
                <c:pt idx="9416">
                  <c:v>0.97715970884454806</c:v>
                </c:pt>
                <c:pt idx="9417">
                  <c:v>0.97716020881839494</c:v>
                </c:pt>
                <c:pt idx="9418">
                  <c:v>0.97716680453085658</c:v>
                </c:pt>
                <c:pt idx="9419">
                  <c:v>0.97716744219858442</c:v>
                </c:pt>
                <c:pt idx="9420">
                  <c:v>0.97716940650312245</c:v>
                </c:pt>
                <c:pt idx="9421">
                  <c:v>0.97717979745209915</c:v>
                </c:pt>
                <c:pt idx="9422">
                  <c:v>0.97718043481407446</c:v>
                </c:pt>
                <c:pt idx="9423">
                  <c:v>0.97718239817674524</c:v>
                </c:pt>
                <c:pt idx="9424">
                  <c:v>0.97719034175925878</c:v>
                </c:pt>
                <c:pt idx="9425">
                  <c:v>0.97719127210652956</c:v>
                </c:pt>
                <c:pt idx="9426">
                  <c:v>0.97719278414306676</c:v>
                </c:pt>
                <c:pt idx="9427">
                  <c:v>0.97719330920596026</c:v>
                </c:pt>
                <c:pt idx="9428">
                  <c:v>0.97719342119940067</c:v>
                </c:pt>
                <c:pt idx="9429">
                  <c:v>0.97719367087653108</c:v>
                </c:pt>
                <c:pt idx="9430">
                  <c:v>0.97719392055135956</c:v>
                </c:pt>
                <c:pt idx="9431">
                  <c:v>0.97719417022388355</c:v>
                </c:pt>
                <c:pt idx="9432">
                  <c:v>0.9771944198941056</c:v>
                </c:pt>
                <c:pt idx="9433">
                  <c:v>0.97719466956202328</c:v>
                </c:pt>
                <c:pt idx="9434">
                  <c:v>0.97719491922763901</c:v>
                </c:pt>
                <c:pt idx="9435">
                  <c:v>0.97719516889095037</c:v>
                </c:pt>
                <c:pt idx="9436">
                  <c:v>0.9771954185519599</c:v>
                </c:pt>
                <c:pt idx="9437">
                  <c:v>0.97719566821066628</c:v>
                </c:pt>
                <c:pt idx="9438">
                  <c:v>0.97719591786706839</c:v>
                </c:pt>
                <c:pt idx="9439">
                  <c:v>0.97719616752116856</c:v>
                </c:pt>
                <c:pt idx="9440">
                  <c:v>0.97719641717296457</c:v>
                </c:pt>
                <c:pt idx="9441">
                  <c:v>0.97719666682245876</c:v>
                </c:pt>
                <c:pt idx="9442">
                  <c:v>0.97719691646964868</c:v>
                </c:pt>
                <c:pt idx="9443">
                  <c:v>0.97719716611453677</c:v>
                </c:pt>
                <c:pt idx="9444">
                  <c:v>0.97719741575712071</c:v>
                </c:pt>
                <c:pt idx="9445">
                  <c:v>0.97719766539740294</c:v>
                </c:pt>
                <c:pt idx="9446">
                  <c:v>0.97719791503538089</c:v>
                </c:pt>
                <c:pt idx="9447">
                  <c:v>0.97719816467105725</c:v>
                </c:pt>
                <c:pt idx="9448">
                  <c:v>0.97719841430442933</c:v>
                </c:pt>
                <c:pt idx="9449">
                  <c:v>0.9771986639354997</c:v>
                </c:pt>
                <c:pt idx="9450">
                  <c:v>0.97720576460600062</c:v>
                </c:pt>
                <c:pt idx="9451">
                  <c:v>0.9772110306882551</c:v>
                </c:pt>
                <c:pt idx="9452">
                  <c:v>0.97721128020292924</c:v>
                </c:pt>
                <c:pt idx="9453">
                  <c:v>0.97721139144598079</c:v>
                </c:pt>
                <c:pt idx="9454">
                  <c:v>0.97721152971530256</c:v>
                </c:pt>
                <c:pt idx="9455">
                  <c:v>0.9772117792253725</c:v>
                </c:pt>
                <c:pt idx="9456">
                  <c:v>0.97721202873314172</c:v>
                </c:pt>
                <c:pt idx="9457">
                  <c:v>0.97721227823860879</c:v>
                </c:pt>
                <c:pt idx="9458">
                  <c:v>0.97721873884313792</c:v>
                </c:pt>
                <c:pt idx="9459">
                  <c:v>0.97721937870771147</c:v>
                </c:pt>
                <c:pt idx="9460">
                  <c:v>0.97722585992029543</c:v>
                </c:pt>
                <c:pt idx="9461">
                  <c:v>0.97722610929814324</c:v>
                </c:pt>
                <c:pt idx="9462">
                  <c:v>0.97723054691960265</c:v>
                </c:pt>
                <c:pt idx="9463">
                  <c:v>0.97723170685672045</c:v>
                </c:pt>
                <c:pt idx="9464">
                  <c:v>0.97723234641434076</c:v>
                </c:pt>
                <c:pt idx="9465">
                  <c:v>0.97723487781632645</c:v>
                </c:pt>
                <c:pt idx="9466">
                  <c:v>0.97723907377588992</c:v>
                </c:pt>
                <c:pt idx="9467">
                  <c:v>0.97724350926836923</c:v>
                </c:pt>
                <c:pt idx="9468">
                  <c:v>0.97724466864898463</c:v>
                </c:pt>
                <c:pt idx="9469">
                  <c:v>0.97724530789976216</c:v>
                </c:pt>
                <c:pt idx="9470">
                  <c:v>0.97724783808723181</c:v>
                </c:pt>
                <c:pt idx="9471">
                  <c:v>0.97725028739480857</c:v>
                </c:pt>
                <c:pt idx="9472">
                  <c:v>0.97725646539785838</c:v>
                </c:pt>
                <c:pt idx="9473">
                  <c:v>0.97725762422217033</c:v>
                </c:pt>
                <c:pt idx="9474">
                  <c:v>0.97725826316621678</c:v>
                </c:pt>
                <c:pt idx="9475">
                  <c:v>0.97725851224502336</c:v>
                </c:pt>
                <c:pt idx="9476">
                  <c:v>0.97725876132153078</c:v>
                </c:pt>
                <c:pt idx="9477">
                  <c:v>0.97725901039573915</c:v>
                </c:pt>
                <c:pt idx="9478">
                  <c:v>0.97725925946764858</c:v>
                </c:pt>
                <c:pt idx="9479">
                  <c:v>0.97725943690374062</c:v>
                </c:pt>
                <c:pt idx="9480">
                  <c:v>0.97725950853726018</c:v>
                </c:pt>
                <c:pt idx="9481">
                  <c:v>0.97725975760457151</c:v>
                </c:pt>
                <c:pt idx="9482">
                  <c:v>0.97726000666958379</c:v>
                </c:pt>
                <c:pt idx="9483">
                  <c:v>0.97726025573229713</c:v>
                </c:pt>
                <c:pt idx="9484">
                  <c:v>0.97726050479271154</c:v>
                </c:pt>
                <c:pt idx="9485">
                  <c:v>0.977260753850827</c:v>
                </c:pt>
                <c:pt idx="9486">
                  <c:v>0.97726100290664475</c:v>
                </c:pt>
                <c:pt idx="9487">
                  <c:v>0.97726125196016245</c:v>
                </c:pt>
                <c:pt idx="9488">
                  <c:v>0.97726143705919621</c:v>
                </c:pt>
                <c:pt idx="9489">
                  <c:v>0.9772615010113811</c:v>
                </c:pt>
                <c:pt idx="9490">
                  <c:v>0.97726175006030103</c:v>
                </c:pt>
                <c:pt idx="9491">
                  <c:v>0.97726199910692202</c:v>
                </c:pt>
                <c:pt idx="9492">
                  <c:v>0.97726941531030564</c:v>
                </c:pt>
                <c:pt idx="9493">
                  <c:v>0.97727057357851699</c:v>
                </c:pt>
                <c:pt idx="9494">
                  <c:v>0.97727373997568645</c:v>
                </c:pt>
                <c:pt idx="9495">
                  <c:v>0.9772749463637751</c:v>
                </c:pt>
                <c:pt idx="9496">
                  <c:v>0.97727519528857909</c:v>
                </c:pt>
                <c:pt idx="9497">
                  <c:v>0.97727544421108514</c:v>
                </c:pt>
                <c:pt idx="9498">
                  <c:v>0.97727569313129314</c:v>
                </c:pt>
                <c:pt idx="9499">
                  <c:v>0.97727594204920443</c:v>
                </c:pt>
                <c:pt idx="9500">
                  <c:v>0.97727619096481644</c:v>
                </c:pt>
                <c:pt idx="9501">
                  <c:v>0.97727643987813062</c:v>
                </c:pt>
                <c:pt idx="9502">
                  <c:v>0.97727668878914675</c:v>
                </c:pt>
                <c:pt idx="9503">
                  <c:v>0.97727693769786506</c:v>
                </c:pt>
                <c:pt idx="9504">
                  <c:v>0.97727718660428542</c:v>
                </c:pt>
                <c:pt idx="9505">
                  <c:v>0.97728108466553221</c:v>
                </c:pt>
                <c:pt idx="9506">
                  <c:v>0.97728133353366253</c:v>
                </c:pt>
                <c:pt idx="9507">
                  <c:v>0.97728158239949403</c:v>
                </c:pt>
                <c:pt idx="9508">
                  <c:v>0.97728235900795046</c:v>
                </c:pt>
                <c:pt idx="9509">
                  <c:v>0.97728351672026004</c:v>
                </c:pt>
                <c:pt idx="9510">
                  <c:v>0.97729012657204573</c:v>
                </c:pt>
                <c:pt idx="9511">
                  <c:v>0.97729476900142431</c:v>
                </c:pt>
                <c:pt idx="9512">
                  <c:v>0.9772950177432097</c:v>
                </c:pt>
                <c:pt idx="9513">
                  <c:v>0.97729529649303137</c:v>
                </c:pt>
                <c:pt idx="9514">
                  <c:v>0.97729645364963824</c:v>
                </c:pt>
                <c:pt idx="9515">
                  <c:v>0.97730306032858294</c:v>
                </c:pt>
                <c:pt idx="9516">
                  <c:v>0.97730822776778314</c:v>
                </c:pt>
                <c:pt idx="9517">
                  <c:v>0.9773084763852905</c:v>
                </c:pt>
                <c:pt idx="9518">
                  <c:v>0.97730872500050081</c:v>
                </c:pt>
                <c:pt idx="9519">
                  <c:v>0.9773089736134164</c:v>
                </c:pt>
                <c:pt idx="9520">
                  <c:v>0.97730922222403493</c:v>
                </c:pt>
                <c:pt idx="9521">
                  <c:v>0.97730938436888992</c:v>
                </c:pt>
                <c:pt idx="9522">
                  <c:v>0.97730947083235886</c:v>
                </c:pt>
                <c:pt idx="9523">
                  <c:v>0.97730957558616682</c:v>
                </c:pt>
                <c:pt idx="9524">
                  <c:v>0.97730971943838574</c:v>
                </c:pt>
                <c:pt idx="9525">
                  <c:v>0.97730982419122758</c:v>
                </c:pt>
                <c:pt idx="9526">
                  <c:v>0.97730996804211812</c:v>
                </c:pt>
                <c:pt idx="9527">
                  <c:v>0.97731007279399129</c:v>
                </c:pt>
                <c:pt idx="9528">
                  <c:v>0.97731021664355344</c:v>
                </c:pt>
                <c:pt idx="9529">
                  <c:v>0.9773103213944605</c:v>
                </c:pt>
                <c:pt idx="9530">
                  <c:v>0.97731046524269416</c:v>
                </c:pt>
                <c:pt idx="9531">
                  <c:v>0.97731056999263277</c:v>
                </c:pt>
                <c:pt idx="9532">
                  <c:v>0.97731071383953916</c:v>
                </c:pt>
                <c:pt idx="9533">
                  <c:v>0.97731096243408722</c:v>
                </c:pt>
                <c:pt idx="9534">
                  <c:v>0.97731121102634089</c:v>
                </c:pt>
                <c:pt idx="9535">
                  <c:v>0.97731145961629751</c:v>
                </c:pt>
                <c:pt idx="9536">
                  <c:v>0.97731170820395963</c:v>
                </c:pt>
                <c:pt idx="9537">
                  <c:v>0.97731195678932503</c:v>
                </c:pt>
                <c:pt idx="9538">
                  <c:v>0.97731220537239583</c:v>
                </c:pt>
                <c:pt idx="9539">
                  <c:v>0.97731245395316979</c:v>
                </c:pt>
                <c:pt idx="9540">
                  <c:v>0.97731270253164948</c:v>
                </c:pt>
                <c:pt idx="9541">
                  <c:v>0.97731295110783223</c:v>
                </c:pt>
                <c:pt idx="9542">
                  <c:v>0.9773131996817207</c:v>
                </c:pt>
                <c:pt idx="9543">
                  <c:v>0.97731344825331234</c:v>
                </c:pt>
                <c:pt idx="9544">
                  <c:v>0.9773136968226096</c:v>
                </c:pt>
                <c:pt idx="9545">
                  <c:v>0.97731394538961014</c:v>
                </c:pt>
                <c:pt idx="9546">
                  <c:v>0.97731419395431629</c:v>
                </c:pt>
                <c:pt idx="9547">
                  <c:v>0.97731444251672583</c:v>
                </c:pt>
                <c:pt idx="9548">
                  <c:v>0.97731469107684099</c:v>
                </c:pt>
                <c:pt idx="9549">
                  <c:v>0.97731493963466076</c:v>
                </c:pt>
                <c:pt idx="9550">
                  <c:v>0.97731518819018381</c:v>
                </c:pt>
                <c:pt idx="9551">
                  <c:v>0.9773154367434127</c:v>
                </c:pt>
                <c:pt idx="9552">
                  <c:v>0.97731568529434476</c:v>
                </c:pt>
                <c:pt idx="9553">
                  <c:v>0.97731593384298288</c:v>
                </c:pt>
                <c:pt idx="9554">
                  <c:v>0.97732230888024929</c:v>
                </c:pt>
                <c:pt idx="9555">
                  <c:v>0.97733009732180143</c:v>
                </c:pt>
                <c:pt idx="9556">
                  <c:v>0.97733522718595545</c:v>
                </c:pt>
                <c:pt idx="9557">
                  <c:v>0.97734301188755679</c:v>
                </c:pt>
                <c:pt idx="9558">
                  <c:v>0.97734326018379625</c:v>
                </c:pt>
                <c:pt idx="9559">
                  <c:v>0.97734350847774087</c:v>
                </c:pt>
                <c:pt idx="9560">
                  <c:v>0.97734813928824193</c:v>
                </c:pt>
                <c:pt idx="9561">
                  <c:v>0.97736104518934575</c:v>
                </c:pt>
                <c:pt idx="9562">
                  <c:v>0.97737394489150331</c:v>
                </c:pt>
                <c:pt idx="9563">
                  <c:v>0.97738683839694729</c:v>
                </c:pt>
                <c:pt idx="9564">
                  <c:v>0.97738715578177904</c:v>
                </c:pt>
                <c:pt idx="9565">
                  <c:v>0.97739972570791356</c:v>
                </c:pt>
                <c:pt idx="9566">
                  <c:v>0.97740187658835853</c:v>
                </c:pt>
                <c:pt idx="9567">
                  <c:v>0.97741260682663755</c:v>
                </c:pt>
                <c:pt idx="9568">
                  <c:v>0.97742548175535071</c:v>
                </c:pt>
                <c:pt idx="9569">
                  <c:v>0.97742675434640969</c:v>
                </c:pt>
                <c:pt idx="9570">
                  <c:v>0.97743835049628913</c:v>
                </c:pt>
                <c:pt idx="9571">
                  <c:v>0.97744105005859094</c:v>
                </c:pt>
                <c:pt idx="9572">
                  <c:v>0.97745121305168348</c:v>
                </c:pt>
                <c:pt idx="9573">
                  <c:v>0.97745335980015757</c:v>
                </c:pt>
                <c:pt idx="9574">
                  <c:v>0.97746406942376785</c:v>
                </c:pt>
                <c:pt idx="9575">
                  <c:v>0.97746441832938313</c:v>
                </c:pt>
                <c:pt idx="9576">
                  <c:v>0.97746908093020213</c:v>
                </c:pt>
                <c:pt idx="9577">
                  <c:v>0.9774769196147759</c:v>
                </c:pt>
                <c:pt idx="9578">
                  <c:v>0.97747726835263304</c:v>
                </c:pt>
                <c:pt idx="9579">
                  <c:v>0.9774897636269374</c:v>
                </c:pt>
                <c:pt idx="9580">
                  <c:v>0.97750260146248513</c:v>
                </c:pt>
                <c:pt idx="9581">
                  <c:v>0.97751245069875026</c:v>
                </c:pt>
                <c:pt idx="9582">
                  <c:v>0.97751543312365186</c:v>
                </c:pt>
                <c:pt idx="9583">
                  <c:v>0.97751602805759341</c:v>
                </c:pt>
                <c:pt idx="9584">
                  <c:v>0.97752083304138648</c:v>
                </c:pt>
                <c:pt idx="9585">
                  <c:v>0.97752825861266601</c:v>
                </c:pt>
                <c:pt idx="9586">
                  <c:v>0.97754107793176082</c:v>
                </c:pt>
                <c:pt idx="9587">
                  <c:v>0.97755389108316404</c:v>
                </c:pt>
                <c:pt idx="9588">
                  <c:v>0.97756669806910701</c:v>
                </c:pt>
                <c:pt idx="9589">
                  <c:v>0.97757949889182028</c:v>
                </c:pt>
                <c:pt idx="9590">
                  <c:v>0.97759229355353072</c:v>
                </c:pt>
                <c:pt idx="9591">
                  <c:v>0.97760508205646846</c:v>
                </c:pt>
                <c:pt idx="9592">
                  <c:v>0.97761786440286313</c:v>
                </c:pt>
                <c:pt idx="9593">
                  <c:v>0.97763064059494031</c:v>
                </c:pt>
                <c:pt idx="9594">
                  <c:v>0.97764341063493032</c:v>
                </c:pt>
                <c:pt idx="9595">
                  <c:v>0.97765617452505815</c:v>
                </c:pt>
                <c:pt idx="9596">
                  <c:v>0.97766893226755192</c:v>
                </c:pt>
                <c:pt idx="9597">
                  <c:v>0.97768168386463961</c:v>
                </c:pt>
                <c:pt idx="9598">
                  <c:v>0.977694429318545</c:v>
                </c:pt>
                <c:pt idx="9599">
                  <c:v>0.9777071686314952</c:v>
                </c:pt>
                <c:pt idx="9600">
                  <c:v>0.97771278774642989</c:v>
                </c:pt>
                <c:pt idx="9601">
                  <c:v>0.97771990180571711</c:v>
                </c:pt>
                <c:pt idx="9602">
                  <c:v>0.97772551821271836</c:v>
                </c:pt>
                <c:pt idx="9603">
                  <c:v>0.977725811138353</c:v>
                </c:pt>
                <c:pt idx="9604">
                  <c:v>0.97772605589215478</c:v>
                </c:pt>
                <c:pt idx="9605">
                  <c:v>0.97772630064368637</c:v>
                </c:pt>
                <c:pt idx="9606">
                  <c:v>0.97772654539295023</c:v>
                </c:pt>
                <c:pt idx="9607">
                  <c:v>0.97772679013994379</c:v>
                </c:pt>
                <c:pt idx="9608">
                  <c:v>0.97772703488466972</c:v>
                </c:pt>
                <c:pt idx="9609">
                  <c:v>0.97772727962712536</c:v>
                </c:pt>
                <c:pt idx="9610">
                  <c:v>0.97772752436731336</c:v>
                </c:pt>
                <c:pt idx="9611">
                  <c:v>0.97772776910523118</c:v>
                </c:pt>
                <c:pt idx="9612">
                  <c:v>0.97772801384088126</c:v>
                </c:pt>
                <c:pt idx="9613">
                  <c:v>0.97773262884343337</c:v>
                </c:pt>
                <c:pt idx="9614">
                  <c:v>0.97773824254348407</c:v>
                </c:pt>
                <c:pt idx="9615">
                  <c:v>0.97774098158419909</c:v>
                </c:pt>
                <c:pt idx="9616">
                  <c:v>0.97774122619735049</c:v>
                </c:pt>
                <c:pt idx="9617">
                  <c:v>0.97774534974687133</c:v>
                </c:pt>
                <c:pt idx="9618">
                  <c:v>0.97775096074095313</c:v>
                </c:pt>
                <c:pt idx="9619">
                  <c:v>0.97775418744951936</c:v>
                </c:pt>
                <c:pt idx="9620">
                  <c:v>0.97775443194022049</c:v>
                </c:pt>
                <c:pt idx="9621">
                  <c:v>0.97775492091481997</c:v>
                </c:pt>
                <c:pt idx="9622">
                  <c:v>0.97775516539871843</c:v>
                </c:pt>
                <c:pt idx="9623">
                  <c:v>0.97775540988035081</c:v>
                </c:pt>
                <c:pt idx="9624">
                  <c:v>0.97775565435971501</c:v>
                </c:pt>
                <c:pt idx="9625">
                  <c:v>0.97775589883681313</c:v>
                </c:pt>
                <c:pt idx="9626">
                  <c:v>0.97775614331164318</c:v>
                </c:pt>
                <c:pt idx="9627">
                  <c:v>0.97775638778420726</c:v>
                </c:pt>
                <c:pt idx="9628">
                  <c:v>0.97775663225450304</c:v>
                </c:pt>
                <c:pt idx="9629">
                  <c:v>0.97775687672253297</c:v>
                </c:pt>
                <c:pt idx="9630">
                  <c:v>0.97775712118829472</c:v>
                </c:pt>
                <c:pt idx="9631">
                  <c:v>0.97775736565179061</c:v>
                </c:pt>
                <c:pt idx="9632">
                  <c:v>0.97775761011301965</c:v>
                </c:pt>
                <c:pt idx="9633">
                  <c:v>0.97775785457198039</c:v>
                </c:pt>
                <c:pt idx="9634">
                  <c:v>0.97775806451825298</c:v>
                </c:pt>
                <c:pt idx="9635">
                  <c:v>0.97775809902867539</c:v>
                </c:pt>
                <c:pt idx="9636">
                  <c:v>0.9777583434831022</c:v>
                </c:pt>
                <c:pt idx="9637">
                  <c:v>0.97775858793526338</c:v>
                </c:pt>
                <c:pt idx="9638">
                  <c:v>0.97775883238515637</c:v>
                </c:pt>
                <c:pt idx="9639">
                  <c:v>0.97775907683278374</c:v>
                </c:pt>
                <c:pt idx="9640">
                  <c:v>0.97775932127814291</c:v>
                </c:pt>
                <c:pt idx="9641">
                  <c:v>0.97775956572123646</c:v>
                </c:pt>
                <c:pt idx="9642">
                  <c:v>0.97775981016206193</c:v>
                </c:pt>
                <c:pt idx="9643">
                  <c:v>0.97776005460062176</c:v>
                </c:pt>
                <c:pt idx="9644">
                  <c:v>0.97776029903691364</c:v>
                </c:pt>
                <c:pt idx="9645">
                  <c:v>0.97776054347093988</c:v>
                </c:pt>
                <c:pt idx="9646">
                  <c:v>0.97776078790269816</c:v>
                </c:pt>
                <c:pt idx="9647">
                  <c:v>0.9777610323321908</c:v>
                </c:pt>
                <c:pt idx="9648">
                  <c:v>0.97776127675941549</c:v>
                </c:pt>
                <c:pt idx="9649">
                  <c:v>0.97776152118437465</c:v>
                </c:pt>
                <c:pt idx="9650">
                  <c:v>0.97776176560706718</c:v>
                </c:pt>
                <c:pt idx="9651">
                  <c:v>0.97776201002749175</c:v>
                </c:pt>
                <c:pt idx="9652">
                  <c:v>0.97776225444565079</c:v>
                </c:pt>
                <c:pt idx="9653">
                  <c:v>0.97776249886154187</c:v>
                </c:pt>
                <c:pt idx="9654">
                  <c:v>0.97776274327516766</c:v>
                </c:pt>
                <c:pt idx="9655">
                  <c:v>0.97776298768652548</c:v>
                </c:pt>
                <c:pt idx="9656">
                  <c:v>0.97776367280734722</c:v>
                </c:pt>
                <c:pt idx="9657">
                  <c:v>0.97777077315980365</c:v>
                </c:pt>
                <c:pt idx="9658">
                  <c:v>0.97777569395440611</c:v>
                </c:pt>
                <c:pt idx="9659">
                  <c:v>0.97777593824565423</c:v>
                </c:pt>
                <c:pt idx="9660">
                  <c:v>0.97777618253463794</c:v>
                </c:pt>
                <c:pt idx="9661">
                  <c:v>0.97777637874489276</c:v>
                </c:pt>
                <c:pt idx="9662">
                  <c:v>0.97777642682135457</c:v>
                </c:pt>
                <c:pt idx="9663">
                  <c:v>0.97777667110580668</c:v>
                </c:pt>
                <c:pt idx="9664">
                  <c:v>0.97777691538799183</c:v>
                </c:pt>
                <c:pt idx="9665">
                  <c:v>0.97777715966791245</c:v>
                </c:pt>
                <c:pt idx="9666">
                  <c:v>0.97777740394556611</c:v>
                </c:pt>
                <c:pt idx="9667">
                  <c:v>0.97777764822095536</c:v>
                </c:pt>
                <c:pt idx="9668">
                  <c:v>0.97777789249407776</c:v>
                </c:pt>
                <c:pt idx="9669">
                  <c:v>0.97777813676493563</c:v>
                </c:pt>
                <c:pt idx="9670">
                  <c:v>0.97777825634486093</c:v>
                </c:pt>
                <c:pt idx="9671">
                  <c:v>0.97777838103352654</c:v>
                </c:pt>
                <c:pt idx="9672">
                  <c:v>0.97777850061234284</c:v>
                </c:pt>
                <c:pt idx="9673">
                  <c:v>0.97777862529985315</c:v>
                </c:pt>
                <c:pt idx="9674">
                  <c:v>0.97777874487756022</c:v>
                </c:pt>
                <c:pt idx="9675">
                  <c:v>0.97777886956391291</c:v>
                </c:pt>
                <c:pt idx="9676">
                  <c:v>0.97777898914051098</c:v>
                </c:pt>
                <c:pt idx="9677">
                  <c:v>0.97777911382570826</c:v>
                </c:pt>
                <c:pt idx="9678">
                  <c:v>0.97777923340119721</c:v>
                </c:pt>
                <c:pt idx="9679">
                  <c:v>0.97777935808523808</c:v>
                </c:pt>
                <c:pt idx="9680">
                  <c:v>0.97778082359483665</c:v>
                </c:pt>
                <c:pt idx="9681">
                  <c:v>0.97778106783850649</c:v>
                </c:pt>
                <c:pt idx="9682">
                  <c:v>0.97778131207991215</c:v>
                </c:pt>
                <c:pt idx="9683">
                  <c:v>0.97778155631905117</c:v>
                </c:pt>
                <c:pt idx="9684">
                  <c:v>0.9777818005559259</c:v>
                </c:pt>
                <c:pt idx="9685">
                  <c:v>0.97778242244064983</c:v>
                </c:pt>
                <c:pt idx="9686">
                  <c:v>0.97778347567374835</c:v>
                </c:pt>
                <c:pt idx="9687">
                  <c:v>0.97778849050646766</c:v>
                </c:pt>
                <c:pt idx="9688">
                  <c:v>0.97778907855581099</c:v>
                </c:pt>
                <c:pt idx="9689">
                  <c:v>0.9777947418691294</c:v>
                </c:pt>
                <c:pt idx="9690">
                  <c:v>0.97779498598369319</c:v>
                </c:pt>
                <c:pt idx="9691">
                  <c:v>0.97779617206230796</c:v>
                </c:pt>
                <c:pt idx="9692">
                  <c:v>0.97780177224232623</c:v>
                </c:pt>
                <c:pt idx="9693">
                  <c:v>0.97780886232770658</c:v>
                </c:pt>
                <c:pt idx="9694">
                  <c:v>0.97781445980666259</c:v>
                </c:pt>
                <c:pt idx="9695">
                  <c:v>0.97781573632008001</c:v>
                </c:pt>
                <c:pt idx="9696">
                  <c:v>0.97782154647216812</c:v>
                </c:pt>
                <c:pt idx="9697">
                  <c:v>0.97782714125103998</c:v>
                </c:pt>
                <c:pt idx="9698">
                  <c:v>0.97783422449791257</c:v>
                </c:pt>
                <c:pt idx="9699">
                  <c:v>0.97783632565587109</c:v>
                </c:pt>
                <c:pt idx="9700">
                  <c:v>0.97783822571136469</c:v>
                </c:pt>
                <c:pt idx="9701">
                  <c:v>0.97783981657768182</c:v>
                </c:pt>
                <c:pt idx="9702">
                  <c:v>0.97784689640716282</c:v>
                </c:pt>
                <c:pt idx="9703">
                  <c:v>0.97785248578881101</c:v>
                </c:pt>
                <c:pt idx="9704">
                  <c:v>0.97785956220214187</c:v>
                </c:pt>
                <c:pt idx="9705">
                  <c:v>0.97786069585954916</c:v>
                </c:pt>
                <c:pt idx="9706">
                  <c:v>0.97786276206922462</c:v>
                </c:pt>
                <c:pt idx="9707">
                  <c:v>0.97786514888664666</c:v>
                </c:pt>
                <c:pt idx="9708">
                  <c:v>0.97787222188506817</c:v>
                </c:pt>
                <c:pt idx="9709">
                  <c:v>0.97787590693735504</c:v>
                </c:pt>
                <c:pt idx="9710">
                  <c:v>0.977877805873412</c:v>
                </c:pt>
                <c:pt idx="9711">
                  <c:v>0.97788487545816505</c:v>
                </c:pt>
                <c:pt idx="9712">
                  <c:v>0.97788511873623962</c:v>
                </c:pt>
                <c:pt idx="9713">
                  <c:v>0.97788786690117913</c:v>
                </c:pt>
                <c:pt idx="9714">
                  <c:v>0.97789045675132524</c:v>
                </c:pt>
                <c:pt idx="9715">
                  <c:v>0.97789776608429413</c:v>
                </c:pt>
                <c:pt idx="9716">
                  <c:v>0.97790310152260795</c:v>
                </c:pt>
                <c:pt idx="9717">
                  <c:v>0.97791040732699996</c:v>
                </c:pt>
                <c:pt idx="9718">
                  <c:v>0.97791574018948113</c:v>
                </c:pt>
                <c:pt idx="9719">
                  <c:v>0.97792304246657791</c:v>
                </c:pt>
                <c:pt idx="9720">
                  <c:v>0.97792837275416211</c:v>
                </c:pt>
                <c:pt idx="9721">
                  <c:v>0.97792873676295367</c:v>
                </c:pt>
                <c:pt idx="9722">
                  <c:v>0.9779409992188709</c:v>
                </c:pt>
                <c:pt idx="9723">
                  <c:v>0.97794124197572818</c:v>
                </c:pt>
                <c:pt idx="9724">
                  <c:v>0.97794148473032916</c:v>
                </c:pt>
                <c:pt idx="9725">
                  <c:v>0.97794172748267627</c:v>
                </c:pt>
                <c:pt idx="9726">
                  <c:v>0.97794197023276841</c:v>
                </c:pt>
                <c:pt idx="9727">
                  <c:v>0.9779463976649948</c:v>
                </c:pt>
                <c:pt idx="9728">
                  <c:v>0.97795185371208204</c:v>
                </c:pt>
                <c:pt idx="9729">
                  <c:v>0.97795459013075803</c:v>
                </c:pt>
                <c:pt idx="9730">
                  <c:v>0.97796720393338354</c:v>
                </c:pt>
                <c:pt idx="9731">
                  <c:v>0.97796744644678424</c:v>
                </c:pt>
                <c:pt idx="9732">
                  <c:v>0.9780199874376817</c:v>
                </c:pt>
                <c:pt idx="9733">
                  <c:v>0.97803602984856219</c:v>
                </c:pt>
                <c:pt idx="9734">
                  <c:v>0.9781010403091227</c:v>
                </c:pt>
                <c:pt idx="9735">
                  <c:v>0.97821116108700357</c:v>
                </c:pt>
                <c:pt idx="9736">
                  <c:v>0.97828408576844039</c:v>
                </c:pt>
                <c:pt idx="9737">
                  <c:v>0.9785417258536373</c:v>
                </c:pt>
                <c:pt idx="9738">
                  <c:v>0.97857814772633012</c:v>
                </c:pt>
                <c:pt idx="9739">
                  <c:v>0.97858178148597141</c:v>
                </c:pt>
                <c:pt idx="9740">
                  <c:v>0.97863942266221282</c:v>
                </c:pt>
                <c:pt idx="9741">
                  <c:v>0.9786408799185583</c:v>
                </c:pt>
                <c:pt idx="9742">
                  <c:v>0.97881974791208071</c:v>
                </c:pt>
                <c:pt idx="9743">
                  <c:v>0.97888132386555204</c:v>
                </c:pt>
                <c:pt idx="9744">
                  <c:v>0.97897711812391897</c:v>
                </c:pt>
                <c:pt idx="9745">
                  <c:v>0.97900744576984111</c:v>
                </c:pt>
                <c:pt idx="9746">
                  <c:v>0.97916949505939122</c:v>
                </c:pt>
                <c:pt idx="9747">
                  <c:v>0.97920933641854102</c:v>
                </c:pt>
                <c:pt idx="9748">
                  <c:v>0.97947448866614639</c:v>
                </c:pt>
                <c:pt idx="9749">
                  <c:v>0.97974223490841361</c:v>
                </c:pt>
                <c:pt idx="9750">
                  <c:v>0.97978412926757286</c:v>
                </c:pt>
                <c:pt idx="9751">
                  <c:v>0.97984095968386298</c:v>
                </c:pt>
                <c:pt idx="9752">
                  <c:v>0.97994388164747437</c:v>
                </c:pt>
                <c:pt idx="9753">
                  <c:v>0.979953811169194</c:v>
                </c:pt>
                <c:pt idx="9754">
                  <c:v>0.98028738733181209</c:v>
                </c:pt>
                <c:pt idx="9755">
                  <c:v>0.98031021038541022</c:v>
                </c:pt>
                <c:pt idx="9756">
                  <c:v>0.98033034199307767</c:v>
                </c:pt>
                <c:pt idx="9757">
                  <c:v>0.98033234267648606</c:v>
                </c:pt>
                <c:pt idx="9758">
                  <c:v>0.98053978400015729</c:v>
                </c:pt>
                <c:pt idx="9759">
                  <c:v>0.98061280596077049</c:v>
                </c:pt>
                <c:pt idx="9760">
                  <c:v>0.98067102723702504</c:v>
                </c:pt>
                <c:pt idx="9761">
                  <c:v>0.98097698583780213</c:v>
                </c:pt>
                <c:pt idx="9762">
                  <c:v>0.98101806569422512</c:v>
                </c:pt>
                <c:pt idx="9763">
                  <c:v>0.98110186086806928</c:v>
                </c:pt>
                <c:pt idx="9764">
                  <c:v>0.98147877797051164</c:v>
                </c:pt>
                <c:pt idx="9765">
                  <c:v>0.98171415684593433</c:v>
                </c:pt>
                <c:pt idx="9766">
                  <c:v>0.9817411193451494</c:v>
                </c:pt>
                <c:pt idx="9767">
                  <c:v>0.98178057652358031</c:v>
                </c:pt>
                <c:pt idx="9768">
                  <c:v>0.9817865389685374</c:v>
                </c:pt>
                <c:pt idx="9769">
                  <c:v>0.98183549668272263</c:v>
                </c:pt>
                <c:pt idx="9770">
                  <c:v>0.98183570256059371</c:v>
                </c:pt>
                <c:pt idx="9771">
                  <c:v>0.98185949809187789</c:v>
                </c:pt>
                <c:pt idx="9772">
                  <c:v>0.98186059982659646</c:v>
                </c:pt>
                <c:pt idx="9773">
                  <c:v>0.9818701890490692</c:v>
                </c:pt>
                <c:pt idx="9774">
                  <c:v>0.98187317134295982</c:v>
                </c:pt>
                <c:pt idx="9775">
                  <c:v>0.98188087463543317</c:v>
                </c:pt>
                <c:pt idx="9776">
                  <c:v>0.98189155485305424</c:v>
                </c:pt>
                <c:pt idx="9777">
                  <c:v>0.98189707168392615</c:v>
                </c:pt>
                <c:pt idx="9778">
                  <c:v>0.98190222970401597</c:v>
                </c:pt>
                <c:pt idx="9779">
                  <c:v>0.98190774376251544</c:v>
                </c:pt>
                <c:pt idx="9780">
                  <c:v>0.98191124705510457</c:v>
                </c:pt>
                <c:pt idx="9781">
                  <c:v>0.98191289919039859</c:v>
                </c:pt>
                <c:pt idx="9782">
                  <c:v>0.98191841047760253</c:v>
                </c:pt>
                <c:pt idx="9783">
                  <c:v>0.98192356331428587</c:v>
                </c:pt>
                <c:pt idx="9784">
                  <c:v>0.98193076060889051</c:v>
                </c:pt>
                <c:pt idx="9785">
                  <c:v>0.98193422207775749</c:v>
                </c:pt>
                <c:pt idx="9786">
                  <c:v>0.9819355211461317</c:v>
                </c:pt>
                <c:pt idx="9787">
                  <c:v>0.98194046524992884</c:v>
                </c:pt>
                <c:pt idx="9788">
                  <c:v>0.98194487548289522</c:v>
                </c:pt>
                <c:pt idx="9789">
                  <c:v>0.98194904402389016</c:v>
                </c:pt>
                <c:pt idx="9790">
                  <c:v>0.98195272067713102</c:v>
                </c:pt>
                <c:pt idx="9791">
                  <c:v>0.98195552353178062</c:v>
                </c:pt>
                <c:pt idx="9792">
                  <c:v>0.98196336478126489</c:v>
                </c:pt>
                <c:pt idx="9793">
                  <c:v>0.98196616622649191</c:v>
                </c:pt>
                <c:pt idx="9794">
                  <c:v>0.98197400353275799</c:v>
                </c:pt>
                <c:pt idx="9795">
                  <c:v>0.98197680356910966</c:v>
                </c:pt>
                <c:pt idx="9796">
                  <c:v>0.98197725757305099</c:v>
                </c:pt>
                <c:pt idx="9797">
                  <c:v>0.98198258009190531</c:v>
                </c:pt>
                <c:pt idx="9798">
                  <c:v>0.98198463693369031</c:v>
                </c:pt>
                <c:pt idx="9799">
                  <c:v>0.98198625459778899</c:v>
                </c:pt>
                <c:pt idx="9800">
                  <c:v>0.98198743556171419</c:v>
                </c:pt>
                <c:pt idx="9801">
                  <c:v>0.98198863215482624</c:v>
                </c:pt>
                <c:pt idx="9802">
                  <c:v>0.98199320917897037</c:v>
                </c:pt>
                <c:pt idx="9803">
                  <c:v>0.98199526498613898</c:v>
                </c:pt>
                <c:pt idx="9804">
                  <c:v>0.98199611280790255</c:v>
                </c:pt>
                <c:pt idx="9805">
                  <c:v>0.98199806220638231</c:v>
                </c:pt>
                <c:pt idx="9806">
                  <c:v>0.98200282752265566</c:v>
                </c:pt>
                <c:pt idx="9807">
                  <c:v>0.98200383291923021</c:v>
                </c:pt>
                <c:pt idx="9808">
                  <c:v>0.98200588769218367</c:v>
                </c:pt>
                <c:pt idx="9809">
                  <c:v>0.98200868350519444</c:v>
                </c:pt>
                <c:pt idx="9810">
                  <c:v>0.98200950418896238</c:v>
                </c:pt>
                <c:pt idx="9811">
                  <c:v>0.98201445131476095</c:v>
                </c:pt>
                <c:pt idx="9812">
                  <c:v>0.98201650505390314</c:v>
                </c:pt>
                <c:pt idx="9813">
                  <c:v>0.98201928842613539</c:v>
                </c:pt>
                <c:pt idx="9814">
                  <c:v>0.98201929946022659</c:v>
                </c:pt>
                <c:pt idx="9815">
                  <c:v>0.98202506436764225</c:v>
                </c:pt>
                <c:pt idx="9816">
                  <c:v>0.9820271170733732</c:v>
                </c:pt>
                <c:pt idx="9817">
                  <c:v>0.98202991007355722</c:v>
                </c:pt>
                <c:pt idx="9818">
                  <c:v>0.98203567207994968</c:v>
                </c:pt>
                <c:pt idx="9819">
                  <c:v>0.98203772375267318</c:v>
                </c:pt>
                <c:pt idx="9820">
                  <c:v>0.98204051534726444</c:v>
                </c:pt>
                <c:pt idx="9821">
                  <c:v>0.98204832509387774</c:v>
                </c:pt>
                <c:pt idx="9822">
                  <c:v>0.98205111528342304</c:v>
                </c:pt>
                <c:pt idx="9823">
                  <c:v>0.98205892109906423</c:v>
                </c:pt>
                <c:pt idx="9824">
                  <c:v>0.98206170988411023</c:v>
                </c:pt>
                <c:pt idx="9825">
                  <c:v>0.98206425704918565</c:v>
                </c:pt>
                <c:pt idx="9826">
                  <c:v>0.98206446878374742</c:v>
                </c:pt>
                <c:pt idx="9827">
                  <c:v>0.9820680649314727</c:v>
                </c:pt>
                <c:pt idx="9828">
                  <c:v>0.98206813844881646</c:v>
                </c:pt>
                <c:pt idx="9829">
                  <c:v>0.98206951177030977</c:v>
                </c:pt>
                <c:pt idx="9830">
                  <c:v>0.98207229915140282</c:v>
                </c:pt>
                <c:pt idx="9831">
                  <c:v>0.98207865099929759</c:v>
                </c:pt>
                <c:pt idx="9832">
                  <c:v>0.98208009710968758</c:v>
                </c:pt>
                <c:pt idx="9833">
                  <c:v>0.98208288308737401</c:v>
                </c:pt>
                <c:pt idx="9834">
                  <c:v>0.98208671378051537</c:v>
                </c:pt>
                <c:pt idx="9835">
                  <c:v>0.98209067711927389</c:v>
                </c:pt>
                <c:pt idx="9836">
                  <c:v>0.98209346169410117</c:v>
                </c:pt>
                <c:pt idx="9837">
                  <c:v>0.98209718129740498</c:v>
                </c:pt>
                <c:pt idx="9838">
                  <c:v>0.98209729045825278</c:v>
                </c:pt>
                <c:pt idx="9839">
                  <c:v>0.98210125180114438</c:v>
                </c:pt>
                <c:pt idx="9840">
                  <c:v>0.98210403497365639</c:v>
                </c:pt>
                <c:pt idx="9841">
                  <c:v>0.98210786180957033</c:v>
                </c:pt>
                <c:pt idx="9842">
                  <c:v>0.98211182115737117</c:v>
                </c:pt>
                <c:pt idx="9843">
                  <c:v>0.98211202436204259</c:v>
                </c:pt>
                <c:pt idx="9844">
                  <c:v>0.98211222756474614</c:v>
                </c:pt>
                <c:pt idx="9845">
                  <c:v>0.98211243076547994</c:v>
                </c:pt>
                <c:pt idx="9846">
                  <c:v>0.98211263396424497</c:v>
                </c:pt>
                <c:pt idx="9847">
                  <c:v>0.98211283716104136</c:v>
                </c:pt>
                <c:pt idx="9848">
                  <c:v>0.9821130403558691</c:v>
                </c:pt>
                <c:pt idx="9849">
                  <c:v>0.98211324354872809</c:v>
                </c:pt>
                <c:pt idx="9850">
                  <c:v>0.98211344673961931</c:v>
                </c:pt>
                <c:pt idx="9851">
                  <c:v>0.982113649928541</c:v>
                </c:pt>
                <c:pt idx="9852">
                  <c:v>0.98211385311549404</c:v>
                </c:pt>
                <c:pt idx="9853">
                  <c:v>0.98211405630047843</c:v>
                </c:pt>
                <c:pt idx="9854">
                  <c:v>0.98211425948349418</c:v>
                </c:pt>
                <c:pt idx="9855">
                  <c:v>0.98211446266454239</c:v>
                </c:pt>
                <c:pt idx="9856">
                  <c:v>0.98211460292811503</c:v>
                </c:pt>
                <c:pt idx="9857">
                  <c:v>0.98211466584362095</c:v>
                </c:pt>
                <c:pt idx="9858">
                  <c:v>0.98211486902073097</c:v>
                </c:pt>
                <c:pt idx="9859">
                  <c:v>0.98211507219587246</c:v>
                </c:pt>
                <c:pt idx="9860">
                  <c:v>0.9821152753690453</c:v>
                </c:pt>
                <c:pt idx="9861">
                  <c:v>0.98211547854024972</c:v>
                </c:pt>
                <c:pt idx="9862">
                  <c:v>0.9821156817094866</c:v>
                </c:pt>
                <c:pt idx="9863">
                  <c:v>0.98211588487675405</c:v>
                </c:pt>
                <c:pt idx="9864">
                  <c:v>0.98211842783654324</c:v>
                </c:pt>
                <c:pt idx="9865">
                  <c:v>0.98212516555955176</c:v>
                </c:pt>
                <c:pt idx="9866">
                  <c:v>0.98212551879866461</c:v>
                </c:pt>
                <c:pt idx="9867">
                  <c:v>0.98212644686243755</c:v>
                </c:pt>
                <c:pt idx="9868">
                  <c:v>0.98212664992539578</c:v>
                </c:pt>
                <c:pt idx="9869">
                  <c:v>0.98213009719181898</c:v>
                </c:pt>
                <c:pt idx="9870">
                  <c:v>0.98213322050982488</c:v>
                </c:pt>
                <c:pt idx="9871">
                  <c:v>0.9821357228700377</c:v>
                </c:pt>
                <c:pt idx="9872">
                  <c:v>0.98214377376220252</c:v>
                </c:pt>
                <c:pt idx="9873">
                  <c:v>0.98214627486164663</c:v>
                </c:pt>
                <c:pt idx="9874">
                  <c:v>0.98215682153645201</c:v>
                </c:pt>
                <c:pt idx="9875">
                  <c:v>0.98216736289652373</c:v>
                </c:pt>
                <c:pt idx="9876">
                  <c:v>0.98217789894393526</c:v>
                </c:pt>
                <c:pt idx="9877">
                  <c:v>0.98217810150817464</c:v>
                </c:pt>
                <c:pt idx="9878">
                  <c:v>0.98217830407045092</c:v>
                </c:pt>
                <c:pt idx="9879">
                  <c:v>0.98217850663076234</c:v>
                </c:pt>
                <c:pt idx="9880">
                  <c:v>0.98217870918911088</c:v>
                </c:pt>
                <c:pt idx="9881">
                  <c:v>0.98217891174549432</c:v>
                </c:pt>
                <c:pt idx="9882">
                  <c:v>0.982179114299915</c:v>
                </c:pt>
                <c:pt idx="9883">
                  <c:v>0.98217931685237081</c:v>
                </c:pt>
                <c:pt idx="9884">
                  <c:v>0.98217951940286374</c:v>
                </c:pt>
                <c:pt idx="9885">
                  <c:v>0.98217972195139169</c:v>
                </c:pt>
                <c:pt idx="9886">
                  <c:v>0.98217992449795699</c:v>
                </c:pt>
                <c:pt idx="9887">
                  <c:v>0.9821801270425573</c:v>
                </c:pt>
                <c:pt idx="9888">
                  <c:v>0.98218032958519486</c:v>
                </c:pt>
                <c:pt idx="9889">
                  <c:v>0.98218053212586764</c:v>
                </c:pt>
                <c:pt idx="9890">
                  <c:v>0.98218073466457756</c:v>
                </c:pt>
                <c:pt idx="9891">
                  <c:v>0.98218093720132282</c:v>
                </c:pt>
                <c:pt idx="9892">
                  <c:v>0.98218113973610521</c:v>
                </c:pt>
                <c:pt idx="9893">
                  <c:v>0.98218134226892395</c:v>
                </c:pt>
                <c:pt idx="9894">
                  <c:v>0.98218154479977793</c:v>
                </c:pt>
                <c:pt idx="9895">
                  <c:v>0.98219207369879968</c:v>
                </c:pt>
                <c:pt idx="9896">
                  <c:v>0.98220279961476453</c:v>
                </c:pt>
                <c:pt idx="9897">
                  <c:v>0.98221355229664553</c:v>
                </c:pt>
                <c:pt idx="9898">
                  <c:v>0.98221372223781911</c:v>
                </c:pt>
                <c:pt idx="9899">
                  <c:v>0.98222426717477096</c:v>
                </c:pt>
                <c:pt idx="9900">
                  <c:v>0.98223533451859246</c:v>
                </c:pt>
                <c:pt idx="9901">
                  <c:v>0.98223557254089566</c:v>
                </c:pt>
                <c:pt idx="9902">
                  <c:v>0.98224485758294944</c:v>
                </c:pt>
                <c:pt idx="9903">
                  <c:v>0.98224965649196838</c:v>
                </c:pt>
                <c:pt idx="9904">
                  <c:v>0.98225779135390967</c:v>
                </c:pt>
                <c:pt idx="9905">
                  <c:v>0.98226828180199433</c:v>
                </c:pt>
                <c:pt idx="9906">
                  <c:v>0.98236734541032267</c:v>
                </c:pt>
                <c:pt idx="9907">
                  <c:v>0.98241559285028368</c:v>
                </c:pt>
                <c:pt idx="9908">
                  <c:v>0.98243448302861525</c:v>
                </c:pt>
                <c:pt idx="9909">
                  <c:v>0.98249782641320882</c:v>
                </c:pt>
                <c:pt idx="9910">
                  <c:v>0.98250511316105738</c:v>
                </c:pt>
                <c:pt idx="9911">
                  <c:v>0.98253598669623821</c:v>
                </c:pt>
                <c:pt idx="9912">
                  <c:v>0.98254489433482817</c:v>
                </c:pt>
                <c:pt idx="9913">
                  <c:v>0.98254627497516189</c:v>
                </c:pt>
                <c:pt idx="9914">
                  <c:v>0.98263627864777936</c:v>
                </c:pt>
                <c:pt idx="9915">
                  <c:v>0.98265931221164804</c:v>
                </c:pt>
                <c:pt idx="9916">
                  <c:v>0.98270747322208918</c:v>
                </c:pt>
                <c:pt idx="9917">
                  <c:v>0.98270896602069757</c:v>
                </c:pt>
                <c:pt idx="9918">
                  <c:v>0.98270916342103598</c:v>
                </c:pt>
                <c:pt idx="9919">
                  <c:v>0.98270936081944926</c:v>
                </c:pt>
                <c:pt idx="9920">
                  <c:v>0.98270955821593853</c:v>
                </c:pt>
                <c:pt idx="9921">
                  <c:v>0.98270975561050178</c:v>
                </c:pt>
                <c:pt idx="9922">
                  <c:v>0.98270995300314001</c:v>
                </c:pt>
                <c:pt idx="9923">
                  <c:v>0.98271793355904191</c:v>
                </c:pt>
                <c:pt idx="9924">
                  <c:v>0.98271813087192417</c:v>
                </c:pt>
                <c:pt idx="9925">
                  <c:v>0.98271832818288207</c:v>
                </c:pt>
                <c:pt idx="9926">
                  <c:v>0.98271852549191552</c:v>
                </c:pt>
                <c:pt idx="9927">
                  <c:v>0.9827187227990255</c:v>
                </c:pt>
                <c:pt idx="9928">
                  <c:v>0.98271892010421036</c:v>
                </c:pt>
                <c:pt idx="9929">
                  <c:v>0.98271911740747075</c:v>
                </c:pt>
                <c:pt idx="9930">
                  <c:v>0.9827193147088068</c:v>
                </c:pt>
                <c:pt idx="9931">
                  <c:v>0.9827195120082185</c:v>
                </c:pt>
                <c:pt idx="9932">
                  <c:v>0.98271970930570696</c:v>
                </c:pt>
                <c:pt idx="9933">
                  <c:v>0.98271990660127018</c:v>
                </c:pt>
                <c:pt idx="9934">
                  <c:v>0.98272010389490916</c:v>
                </c:pt>
                <c:pt idx="9935">
                  <c:v>0.98272030118662379</c:v>
                </c:pt>
                <c:pt idx="9936">
                  <c:v>0.98272049847641429</c:v>
                </c:pt>
                <c:pt idx="9937">
                  <c:v>0.98272069576428045</c:v>
                </c:pt>
                <c:pt idx="9938">
                  <c:v>0.98272089305022348</c:v>
                </c:pt>
                <c:pt idx="9939">
                  <c:v>0.98272109033424127</c:v>
                </c:pt>
                <c:pt idx="9940">
                  <c:v>0.98272128761633493</c:v>
                </c:pt>
                <c:pt idx="9941">
                  <c:v>0.98272148489650435</c:v>
                </c:pt>
                <c:pt idx="9942">
                  <c:v>0.98272168217474964</c:v>
                </c:pt>
                <c:pt idx="9943">
                  <c:v>0.98272187945107192</c:v>
                </c:pt>
                <c:pt idx="9944">
                  <c:v>0.98272207672546896</c:v>
                </c:pt>
                <c:pt idx="9945">
                  <c:v>0.98272227399794199</c:v>
                </c:pt>
                <c:pt idx="9946">
                  <c:v>0.98272247126849077</c:v>
                </c:pt>
                <c:pt idx="9947">
                  <c:v>0.98272266853711565</c:v>
                </c:pt>
                <c:pt idx="9948">
                  <c:v>0.98272286580381629</c:v>
                </c:pt>
                <c:pt idx="9949">
                  <c:v>0.98272306306859403</c:v>
                </c:pt>
                <c:pt idx="9950">
                  <c:v>0.98272326033144664</c:v>
                </c:pt>
                <c:pt idx="9951">
                  <c:v>0.98272345759237534</c:v>
                </c:pt>
                <c:pt idx="9952">
                  <c:v>0.98272365485138002</c:v>
                </c:pt>
                <c:pt idx="9953">
                  <c:v>0.98272385210846058</c:v>
                </c:pt>
                <c:pt idx="9954">
                  <c:v>0.98272404936361824</c:v>
                </c:pt>
                <c:pt idx="9955">
                  <c:v>0.98272424661685098</c:v>
                </c:pt>
                <c:pt idx="9956">
                  <c:v>0.98272444386815971</c:v>
                </c:pt>
                <c:pt idx="9957">
                  <c:v>0.98272464111754465</c:v>
                </c:pt>
                <c:pt idx="9958">
                  <c:v>0.98272483836500557</c:v>
                </c:pt>
                <c:pt idx="9959">
                  <c:v>0.98272503561054358</c:v>
                </c:pt>
                <c:pt idx="9960">
                  <c:v>0.98272523285415669</c:v>
                </c:pt>
                <c:pt idx="9961">
                  <c:v>0.98272543009584601</c:v>
                </c:pt>
                <c:pt idx="9962">
                  <c:v>0.98272562733561142</c:v>
                </c:pt>
                <c:pt idx="9963">
                  <c:v>0.98272582457345292</c:v>
                </c:pt>
                <c:pt idx="9964">
                  <c:v>0.98272602180937074</c:v>
                </c:pt>
                <c:pt idx="9965">
                  <c:v>0.98272621904336555</c:v>
                </c:pt>
                <c:pt idx="9966">
                  <c:v>0.98272641627543567</c:v>
                </c:pt>
                <c:pt idx="9967">
                  <c:v>0.9827266135055821</c:v>
                </c:pt>
                <c:pt idx="9968">
                  <c:v>0.98272681073380463</c:v>
                </c:pt>
                <c:pt idx="9969">
                  <c:v>0.98272700796010348</c:v>
                </c:pt>
                <c:pt idx="9970">
                  <c:v>0.98272720518447954</c:v>
                </c:pt>
                <c:pt idx="9971">
                  <c:v>0.98272740240693091</c:v>
                </c:pt>
                <c:pt idx="9972">
                  <c:v>0.98272759962745848</c:v>
                </c:pt>
                <c:pt idx="9973">
                  <c:v>0.98272779684606248</c:v>
                </c:pt>
                <c:pt idx="9974">
                  <c:v>0.98272799406274269</c:v>
                </c:pt>
                <c:pt idx="9975">
                  <c:v>0.98272819127750033</c:v>
                </c:pt>
                <c:pt idx="9976">
                  <c:v>0.98272838849033317</c:v>
                </c:pt>
                <c:pt idx="9977">
                  <c:v>0.98272858570124255</c:v>
                </c:pt>
                <c:pt idx="9978">
                  <c:v>0.98272878291022814</c:v>
                </c:pt>
                <c:pt idx="9979">
                  <c:v>0.98272898011729026</c:v>
                </c:pt>
                <c:pt idx="9980">
                  <c:v>0.9827291773224287</c:v>
                </c:pt>
                <c:pt idx="9981">
                  <c:v>0.98272937452564457</c:v>
                </c:pt>
                <c:pt idx="9982">
                  <c:v>0.98272957172693587</c:v>
                </c:pt>
                <c:pt idx="9983">
                  <c:v>0.9827297689263037</c:v>
                </c:pt>
                <c:pt idx="9984">
                  <c:v>0.98272996612374786</c:v>
                </c:pt>
                <c:pt idx="9985">
                  <c:v>0.98273016331926855</c:v>
                </c:pt>
                <c:pt idx="9986">
                  <c:v>0.98273036051286677</c:v>
                </c:pt>
                <c:pt idx="9987">
                  <c:v>0.98273055770454043</c:v>
                </c:pt>
                <c:pt idx="9988">
                  <c:v>0.98273075489429074</c:v>
                </c:pt>
                <c:pt idx="9989">
                  <c:v>0.98273095208211747</c:v>
                </c:pt>
                <c:pt idx="9990">
                  <c:v>0.98273114926802074</c:v>
                </c:pt>
                <c:pt idx="9991">
                  <c:v>0.98273134645200166</c:v>
                </c:pt>
                <c:pt idx="9992">
                  <c:v>0.98273154363405812</c:v>
                </c:pt>
                <c:pt idx="9993">
                  <c:v>0.98273174081419112</c:v>
                </c:pt>
                <c:pt idx="9994">
                  <c:v>0.98273193799240088</c:v>
                </c:pt>
                <c:pt idx="9995">
                  <c:v>0.98273213516868707</c:v>
                </c:pt>
                <c:pt idx="9996">
                  <c:v>0.98273233234305002</c:v>
                </c:pt>
                <c:pt idx="9997">
                  <c:v>0.98273252951549062</c:v>
                </c:pt>
                <c:pt idx="9998">
                  <c:v>0.98273272668600686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14F-E647-964F-FC9F667D08C3}"/>
            </c:ext>
          </c:extLst>
        </c:ser>
        <c:ser>
          <c:idx val="8"/>
          <c:order val="1"/>
          <c:tx>
            <c:v>DM Offloading</c:v>
          </c:tx>
          <c:spPr>
            <a:ln w="38100" cap="rnd">
              <a:solidFill>
                <a:srgbClr val="D86ECC"/>
              </a:solidFill>
              <a:round/>
            </a:ln>
            <a:effectLst/>
          </c:spPr>
          <c:marker>
            <c:symbol val="none"/>
          </c:marker>
          <c:xVal>
            <c:numRef>
              <c:f>ALP!$A$1:$A$10000</c:f>
              <c:numCache>
                <c:formatCode>General</c:formatCode>
                <c:ptCount val="10000"/>
                <c:pt idx="0">
                  <c:v>174.07761021455099</c:v>
                </c:pt>
                <c:pt idx="1">
                  <c:v>174.07761021455099</c:v>
                </c:pt>
                <c:pt idx="2">
                  <c:v>174.07761021455099</c:v>
                </c:pt>
                <c:pt idx="3">
                  <c:v>174.07761021455099</c:v>
                </c:pt>
                <c:pt idx="4">
                  <c:v>338.15522042910197</c:v>
                </c:pt>
                <c:pt idx="5">
                  <c:v>338.15522042910197</c:v>
                </c:pt>
                <c:pt idx="6">
                  <c:v>338.15522042910197</c:v>
                </c:pt>
                <c:pt idx="7">
                  <c:v>338.15522042910197</c:v>
                </c:pt>
                <c:pt idx="8">
                  <c:v>492.23283064365302</c:v>
                </c:pt>
                <c:pt idx="9">
                  <c:v>492.23283064365302</c:v>
                </c:pt>
                <c:pt idx="10">
                  <c:v>492.23283064365302</c:v>
                </c:pt>
                <c:pt idx="11">
                  <c:v>492.23283064365398</c:v>
                </c:pt>
                <c:pt idx="12">
                  <c:v>636.31044085820395</c:v>
                </c:pt>
                <c:pt idx="13">
                  <c:v>636.31044085820395</c:v>
                </c:pt>
                <c:pt idx="14">
                  <c:v>636.31044085820497</c:v>
                </c:pt>
                <c:pt idx="15">
                  <c:v>636.31044085820497</c:v>
                </c:pt>
                <c:pt idx="16">
                  <c:v>780.38805107275596</c:v>
                </c:pt>
                <c:pt idx="17">
                  <c:v>780.38805107275596</c:v>
                </c:pt>
                <c:pt idx="18">
                  <c:v>780.38805107275596</c:v>
                </c:pt>
                <c:pt idx="19">
                  <c:v>780.38805107275698</c:v>
                </c:pt>
                <c:pt idx="20">
                  <c:v>863.40229029580905</c:v>
                </c:pt>
                <c:pt idx="21">
                  <c:v>865.24706986546505</c:v>
                </c:pt>
                <c:pt idx="22">
                  <c:v>867.479900510981</c:v>
                </c:pt>
                <c:pt idx="23">
                  <c:v>869.32468008063699</c:v>
                </c:pt>
                <c:pt idx="24">
                  <c:v>924.46566128730694</c:v>
                </c:pt>
                <c:pt idx="25">
                  <c:v>924.46566128730694</c:v>
                </c:pt>
                <c:pt idx="26">
                  <c:v>924.46566128730694</c:v>
                </c:pt>
                <c:pt idx="27">
                  <c:v>924.46566128730797</c:v>
                </c:pt>
                <c:pt idx="28">
                  <c:v>1068.5432715018501</c:v>
                </c:pt>
                <c:pt idx="29">
                  <c:v>1068.5432715018501</c:v>
                </c:pt>
                <c:pt idx="30">
                  <c:v>1068.5432715018501</c:v>
                </c:pt>
                <c:pt idx="31">
                  <c:v>1068.5432715018601</c:v>
                </c:pt>
                <c:pt idx="32">
                  <c:v>4024.95482257194</c:v>
                </c:pt>
                <c:pt idx="33">
                  <c:v>4168.3081343905196</c:v>
                </c:pt>
                <c:pt idx="34">
                  <c:v>4170.1529139614204</c:v>
                </c:pt>
                <c:pt idx="35">
                  <c:v>4172.3857446050697</c:v>
                </c:pt>
                <c:pt idx="36">
                  <c:v>4174.2305241759695</c:v>
                </c:pt>
                <c:pt idx="37">
                  <c:v>4176.4633548196198</c:v>
                </c:pt>
                <c:pt idx="38">
                  <c:v>4342.15118676563</c:v>
                </c:pt>
                <c:pt idx="39">
                  <c:v>4343.0189447221301</c:v>
                </c:pt>
                <c:pt idx="40">
                  <c:v>4344.2593198656105</c:v>
                </c:pt>
                <c:pt idx="41">
                  <c:v>4344.3840174097504</c:v>
                </c:pt>
                <c:pt idx="42">
                  <c:v>4344.8637242927198</c:v>
                </c:pt>
                <c:pt idx="43">
                  <c:v>4345.6398264397803</c:v>
                </c:pt>
                <c:pt idx="44">
                  <c:v>4345.7517082849499</c:v>
                </c:pt>
                <c:pt idx="45">
                  <c:v>4346.2287969803401</c:v>
                </c:pt>
                <c:pt idx="46">
                  <c:v>4347.0965549368402</c:v>
                </c:pt>
                <c:pt idx="47">
                  <c:v>4348.0735765509298</c:v>
                </c:pt>
                <c:pt idx="48">
                  <c:v>4348.3369300803097</c:v>
                </c:pt>
                <c:pt idx="49">
                  <c:v>4348.9413345074199</c:v>
                </c:pt>
                <c:pt idx="50">
                  <c:v>4349.8293184991899</c:v>
                </c:pt>
                <c:pt idx="51">
                  <c:v>4350.3064071950503</c:v>
                </c:pt>
                <c:pt idx="52">
                  <c:v>4350.7861140780096</c:v>
                </c:pt>
                <c:pt idx="53">
                  <c:v>4351.5622162250802</c:v>
                </c:pt>
                <c:pt idx="54">
                  <c:v>4351.67409807071</c:v>
                </c:pt>
                <c:pt idx="55">
                  <c:v>4444.2844341173704</c:v>
                </c:pt>
                <c:pt idx="56">
                  <c:v>4516.49215050973</c:v>
                </c:pt>
                <c:pt idx="57">
                  <c:v>4516.6805308433204</c:v>
                </c:pt>
                <c:pt idx="58">
                  <c:v>4516.7574663227397</c:v>
                </c:pt>
                <c:pt idx="59">
                  <c:v>4517.8726570838999</c:v>
                </c:pt>
                <c:pt idx="60">
                  <c:v>4518.6022458942598</c:v>
                </c:pt>
                <c:pt idx="61">
                  <c:v>4520.7581410575604</c:v>
                </c:pt>
                <c:pt idx="62">
                  <c:v>4520.8350765369796</c:v>
                </c:pt>
                <c:pt idx="63">
                  <c:v>4522.6798561084997</c:v>
                </c:pt>
                <c:pt idx="64">
                  <c:v>4524.5246356800199</c:v>
                </c:pt>
                <c:pt idx="65">
                  <c:v>4524.8357512718003</c:v>
                </c:pt>
                <c:pt idx="66">
                  <c:v>4542.4016169309598</c:v>
                </c:pt>
                <c:pt idx="67">
                  <c:v>4542.4016169309598</c:v>
                </c:pt>
                <c:pt idx="68">
                  <c:v>4542.4016169309598</c:v>
                </c:pt>
                <c:pt idx="69">
                  <c:v>4542.4016169309598</c:v>
                </c:pt>
                <c:pt idx="70">
                  <c:v>4606.0753037468603</c:v>
                </c:pt>
                <c:pt idx="71">
                  <c:v>4613.74680456239</c:v>
                </c:pt>
                <c:pt idx="72">
                  <c:v>4666.0278775133102</c:v>
                </c:pt>
                <c:pt idx="73">
                  <c:v>4692.0621491419097</c:v>
                </c:pt>
                <c:pt idx="74">
                  <c:v>4692.9909717002802</c:v>
                </c:pt>
                <c:pt idx="75">
                  <c:v>4694.6473709391403</c:v>
                </c:pt>
                <c:pt idx="76">
                  <c:v>4696.1397593561496</c:v>
                </c:pt>
                <c:pt idx="77">
                  <c:v>4698.8258377583697</c:v>
                </c:pt>
                <c:pt idx="78">
                  <c:v>4721.7164274062898</c:v>
                </c:pt>
                <c:pt idx="79">
                  <c:v>4725.7940376214601</c:v>
                </c:pt>
                <c:pt idx="80">
                  <c:v>4781.8289072429698</c:v>
                </c:pt>
                <c:pt idx="81">
                  <c:v>4814.1830979427295</c:v>
                </c:pt>
                <c:pt idx="82">
                  <c:v>4846.9810581868496</c:v>
                </c:pt>
                <c:pt idx="83">
                  <c:v>4864.2949797846304</c:v>
                </c:pt>
                <c:pt idx="84">
                  <c:v>4864.5401729755104</c:v>
                </c:pt>
                <c:pt idx="85">
                  <c:v>4864.86201478168</c:v>
                </c:pt>
                <c:pt idx="86">
                  <c:v>4864.9282240513703</c:v>
                </c:pt>
                <c:pt idx="87">
                  <c:v>4865.22380234301</c:v>
                </c:pt>
                <c:pt idx="88">
                  <c:v>4865.3162751272303</c:v>
                </c:pt>
                <c:pt idx="89">
                  <c:v>4865.4206192762304</c:v>
                </c:pt>
                <c:pt idx="90">
                  <c:v>4865.8086703491799</c:v>
                </c:pt>
                <c:pt idx="91">
                  <c:v>4865.9796352051198</c:v>
                </c:pt>
                <c:pt idx="92">
                  <c:v>4865.9969014692997</c:v>
                </c:pt>
                <c:pt idx="93">
                  <c:v>4866.3849525451596</c:v>
                </c:pt>
                <c:pt idx="94">
                  <c:v>4866.7730036210196</c:v>
                </c:pt>
                <c:pt idx="95">
                  <c:v>4867.0948454272002</c:v>
                </c:pt>
                <c:pt idx="96">
                  <c:v>4867.1610546968795</c:v>
                </c:pt>
                <c:pt idx="97">
                  <c:v>4867.4536299631</c:v>
                </c:pt>
                <c:pt idx="98">
                  <c:v>4867.9616101705396</c:v>
                </c:pt>
                <c:pt idx="99">
                  <c:v>4868.0415009929502</c:v>
                </c:pt>
                <c:pt idx="100">
                  <c:v>4868.2297321148199</c:v>
                </c:pt>
                <c:pt idx="101">
                  <c:v>4868.3496612434901</c:v>
                </c:pt>
                <c:pt idx="102">
                  <c:v>4868.6177831906798</c:v>
                </c:pt>
                <c:pt idx="103">
                  <c:v>4868.9396249968504</c:v>
                </c:pt>
                <c:pt idx="104">
                  <c:v>4869.0058342665398</c:v>
                </c:pt>
                <c:pt idx="105">
                  <c:v>4869.4982294908204</c:v>
                </c:pt>
                <c:pt idx="106">
                  <c:v>4869.8063897413604</c:v>
                </c:pt>
                <c:pt idx="107">
                  <c:v>4869.88628056377</c:v>
                </c:pt>
                <c:pt idx="108">
                  <c:v>4870.0745116844701</c:v>
                </c:pt>
                <c:pt idx="109">
                  <c:v>4870.46256276033</c:v>
                </c:pt>
                <c:pt idx="110">
                  <c:v>4870.7844045665097</c:v>
                </c:pt>
                <c:pt idx="111">
                  <c:v>4870.85061383619</c:v>
                </c:pt>
                <c:pt idx="112">
                  <c:v>4871.1461921287701</c:v>
                </c:pt>
                <c:pt idx="113">
                  <c:v>4871.2386649120599</c:v>
                </c:pt>
                <c:pt idx="114">
                  <c:v>4871.5312401782703</c:v>
                </c:pt>
                <c:pt idx="115">
                  <c:v>4871.7310601345898</c:v>
                </c:pt>
                <c:pt idx="116">
                  <c:v>4872.0392203851297</c:v>
                </c:pt>
                <c:pt idx="117">
                  <c:v>4872.1191112075403</c:v>
                </c:pt>
                <c:pt idx="118">
                  <c:v>4872.3073423299902</c:v>
                </c:pt>
                <c:pt idx="119">
                  <c:v>4872.3383183721398</c:v>
                </c:pt>
                <c:pt idx="120">
                  <c:v>4872.6953934058502</c:v>
                </c:pt>
                <c:pt idx="121">
                  <c:v>4872.8025913685497</c:v>
                </c:pt>
                <c:pt idx="122">
                  <c:v>4873.0172352120198</c:v>
                </c:pt>
                <c:pt idx="123">
                  <c:v>4873.0834444817101</c:v>
                </c:pt>
                <c:pt idx="124">
                  <c:v>4873.3760197479196</c:v>
                </c:pt>
                <c:pt idx="125">
                  <c:v>4873.5758397054096</c:v>
                </c:pt>
                <c:pt idx="126">
                  <c:v>4873.8839999559495</c:v>
                </c:pt>
                <c:pt idx="127">
                  <c:v>4873.9638907783601</c:v>
                </c:pt>
                <c:pt idx="128">
                  <c:v>4874.1521218996404</c:v>
                </c:pt>
                <c:pt idx="129">
                  <c:v>4874.1730860074404</c:v>
                </c:pt>
                <c:pt idx="130">
                  <c:v>4950.4470254657699</c:v>
                </c:pt>
                <c:pt idx="131">
                  <c:v>4964.1348556335997</c:v>
                </c:pt>
                <c:pt idx="132">
                  <c:v>4972.2902688121703</c:v>
                </c:pt>
                <c:pt idx="133">
                  <c:v>4972.2902688121703</c:v>
                </c:pt>
                <c:pt idx="134">
                  <c:v>4972.2902688121703</c:v>
                </c:pt>
                <c:pt idx="135">
                  <c:v>4972.2902688121803</c:v>
                </c:pt>
                <c:pt idx="136">
                  <c:v>5038.4016876691003</c:v>
                </c:pt>
                <c:pt idx="137">
                  <c:v>5038.5346016865196</c:v>
                </c:pt>
                <c:pt idx="138">
                  <c:v>5038.7897387426301</c:v>
                </c:pt>
                <c:pt idx="139">
                  <c:v>5038.8570161028701</c:v>
                </c:pt>
                <c:pt idx="140">
                  <c:v>5039.0930438283804</c:v>
                </c:pt>
                <c:pt idx="141">
                  <c:v>5039.2138888295704</c:v>
                </c:pt>
                <c:pt idx="142">
                  <c:v>5039.2450671764</c:v>
                </c:pt>
                <c:pt idx="143">
                  <c:v>5039.4810949042403</c:v>
                </c:pt>
                <c:pt idx="144">
                  <c:v>5039.8584161661502</c:v>
                </c:pt>
                <c:pt idx="145">
                  <c:v>5039.8691459801003</c:v>
                </c:pt>
                <c:pt idx="146">
                  <c:v>5040.4935388015501</c:v>
                </c:pt>
                <c:pt idx="147">
                  <c:v>5040.6345183132198</c:v>
                </c:pt>
                <c:pt idx="148">
                  <c:v>5040.9578117979599</c:v>
                </c:pt>
                <c:pt idx="149">
                  <c:v>5041.0898467469897</c:v>
                </c:pt>
                <c:pt idx="150">
                  <c:v>5041.3258744738996</c:v>
                </c:pt>
                <c:pt idx="151">
                  <c:v>5041.7139255497596</c:v>
                </c:pt>
                <c:pt idx="152">
                  <c:v>5042.0912468102697</c:v>
                </c:pt>
                <c:pt idx="153">
                  <c:v>5042.2900760620796</c:v>
                </c:pt>
                <c:pt idx="154">
                  <c:v>5042.4792978838004</c:v>
                </c:pt>
                <c:pt idx="155">
                  <c:v>5042.61221190169</c:v>
                </c:pt>
                <c:pt idx="156">
                  <c:v>5042.8673489573403</c:v>
                </c:pt>
                <c:pt idx="157">
                  <c:v>5042.9346263175803</c:v>
                </c:pt>
                <c:pt idx="158">
                  <c:v>5043.1706540435498</c:v>
                </c:pt>
                <c:pt idx="159">
                  <c:v>5043.2914990438103</c:v>
                </c:pt>
                <c:pt idx="160">
                  <c:v>5043.4633440254202</c:v>
                </c:pt>
                <c:pt idx="161">
                  <c:v>5043.5587051194098</c:v>
                </c:pt>
                <c:pt idx="162">
                  <c:v>5043.9360263808603</c:v>
                </c:pt>
                <c:pt idx="163">
                  <c:v>5043.9467561952697</c:v>
                </c:pt>
                <c:pt idx="164">
                  <c:v>5044.3240774543901</c:v>
                </c:pt>
                <c:pt idx="165">
                  <c:v>5044.71212852792</c:v>
                </c:pt>
                <c:pt idx="166">
                  <c:v>5045.01543361321</c:v>
                </c:pt>
                <c:pt idx="167">
                  <c:v>5045.1674569616998</c:v>
                </c:pt>
                <c:pt idx="168">
                  <c:v>5045.40348468907</c:v>
                </c:pt>
                <c:pt idx="169">
                  <c:v>5045.4882306749896</c:v>
                </c:pt>
                <c:pt idx="170">
                  <c:v>5045.78080595145</c:v>
                </c:pt>
                <c:pt idx="171">
                  <c:v>5045.7915357649299</c:v>
                </c:pt>
                <c:pt idx="172">
                  <c:v>5046.5569080985097</c:v>
                </c:pt>
                <c:pt idx="173">
                  <c:v>5046.9449591720404</c:v>
                </c:pt>
                <c:pt idx="174">
                  <c:v>5047.0122365322804</c:v>
                </c:pt>
                <c:pt idx="175">
                  <c:v>5047.2482642587202</c:v>
                </c:pt>
                <c:pt idx="176">
                  <c:v>5047.6363153345801</c:v>
                </c:pt>
                <c:pt idx="177">
                  <c:v>5047.6523023587597</c:v>
                </c:pt>
                <c:pt idx="178">
                  <c:v>5048.0136365955696</c:v>
                </c:pt>
                <c:pt idx="179">
                  <c:v>5048.2124658478397</c:v>
                </c:pt>
                <c:pt idx="180">
                  <c:v>5048.2506962219904</c:v>
                </c:pt>
                <c:pt idx="181">
                  <c:v>5071.9402553637801</c:v>
                </c:pt>
                <c:pt idx="182">
                  <c:v>5107.6779865641101</c:v>
                </c:pt>
                <c:pt idx="183">
                  <c:v>5116.3678790267204</c:v>
                </c:pt>
                <c:pt idx="184">
                  <c:v>5116.3678790267204</c:v>
                </c:pt>
                <c:pt idx="185">
                  <c:v>5116.3678790267304</c:v>
                </c:pt>
                <c:pt idx="186">
                  <c:v>5116.3678790267304</c:v>
                </c:pt>
                <c:pt idx="187">
                  <c:v>5128.3081343905196</c:v>
                </c:pt>
                <c:pt idx="188">
                  <c:v>5164.5711490162603</c:v>
                </c:pt>
                <c:pt idx="189">
                  <c:v>5187.3691092580502</c:v>
                </c:pt>
                <c:pt idx="190">
                  <c:v>5212.6657253839003</c:v>
                </c:pt>
                <c:pt idx="191">
                  <c:v>5212.7263694456697</c:v>
                </c:pt>
                <c:pt idx="192">
                  <c:v>5213.0537764597602</c:v>
                </c:pt>
                <c:pt idx="193">
                  <c:v>5213.0986948907303</c:v>
                </c:pt>
                <c:pt idx="194">
                  <c:v>5214.1479717735201</c:v>
                </c:pt>
                <c:pt idx="195">
                  <c:v>5214.5105049535596</c:v>
                </c:pt>
                <c:pt idx="196">
                  <c:v>5214.5360228493801</c:v>
                </c:pt>
                <c:pt idx="197">
                  <c:v>5214.6185752487199</c:v>
                </c:pt>
                <c:pt idx="198">
                  <c:v>5214.8985560294204</c:v>
                </c:pt>
                <c:pt idx="199">
                  <c:v>5215.3315255362504</c:v>
                </c:pt>
                <c:pt idx="200">
                  <c:v>5215.5243296865301</c:v>
                </c:pt>
                <c:pt idx="201">
                  <c:v>5216.1795868407899</c:v>
                </c:pt>
                <c:pt idx="202">
                  <c:v>5216.3676862763195</c:v>
                </c:pt>
                <c:pt idx="203">
                  <c:v>5216.3808024190303</c:v>
                </c:pt>
                <c:pt idx="204">
                  <c:v>5216.7433355990797</c:v>
                </c:pt>
                <c:pt idx="205">
                  <c:v>5217.1763051059097</c:v>
                </c:pt>
                <c:pt idx="206">
                  <c:v>5218.2255819886896</c:v>
                </c:pt>
                <c:pt idx="207">
                  <c:v>5218.4643440824002</c:v>
                </c:pt>
                <c:pt idx="208">
                  <c:v>5218.5881151687299</c:v>
                </c:pt>
                <c:pt idx="209">
                  <c:v>5218.6487592309704</c:v>
                </c:pt>
                <c:pt idx="210">
                  <c:v>5218.9761662445899</c:v>
                </c:pt>
                <c:pt idx="211">
                  <c:v>5219.4091357514199</c:v>
                </c:pt>
                <c:pt idx="212">
                  <c:v>5220.2571970559602</c:v>
                </c:pt>
                <c:pt idx="213">
                  <c:v>5220.4452964905604</c:v>
                </c:pt>
                <c:pt idx="214">
                  <c:v>5220.4584126341997</c:v>
                </c:pt>
                <c:pt idx="215">
                  <c:v>5220.8209458142501</c:v>
                </c:pt>
                <c:pt idx="216">
                  <c:v>5221.2539153210801</c:v>
                </c:pt>
                <c:pt idx="217">
                  <c:v>5221.4467194722902</c:v>
                </c:pt>
                <c:pt idx="218">
                  <c:v>5221.5015721563204</c:v>
                </c:pt>
                <c:pt idx="219">
                  <c:v>5222.1019766256204</c:v>
                </c:pt>
                <c:pt idx="220">
                  <c:v>5222.3031922038599</c:v>
                </c:pt>
                <c:pt idx="221">
                  <c:v>5260.4454892412796</c:v>
                </c:pt>
                <c:pt idx="222">
                  <c:v>5260.4454892412796</c:v>
                </c:pt>
                <c:pt idx="223">
                  <c:v>5260.4454892412796</c:v>
                </c:pt>
                <c:pt idx="224">
                  <c:v>5260.4454892412796</c:v>
                </c:pt>
                <c:pt idx="225">
                  <c:v>5295.6174314080199</c:v>
                </c:pt>
                <c:pt idx="226">
                  <c:v>5297.1313866749397</c:v>
                </c:pt>
                <c:pt idx="227">
                  <c:v>5299.2984095327502</c:v>
                </c:pt>
                <c:pt idx="228">
                  <c:v>5302.3857446050697</c:v>
                </c:pt>
                <c:pt idx="229">
                  <c:v>5314.5229067048003</c:v>
                </c:pt>
                <c:pt idx="230">
                  <c:v>5374.09977554343</c:v>
                </c:pt>
                <c:pt idx="231">
                  <c:v>5386.8039796603798</c:v>
                </c:pt>
                <c:pt idx="232">
                  <c:v>5388.6005169190403</c:v>
                </c:pt>
                <c:pt idx="233">
                  <c:v>5388.69618546327</c:v>
                </c:pt>
                <c:pt idx="234">
                  <c:v>5389.60193990077</c:v>
                </c:pt>
                <c:pt idx="235">
                  <c:v>5390.88158987509</c:v>
                </c:pt>
                <c:pt idx="236">
                  <c:v>5391.20899689011</c:v>
                </c:pt>
                <c:pt idx="237">
                  <c:v>5393.67955011501</c:v>
                </c:pt>
                <c:pt idx="238">
                  <c:v>5395.2866071052804</c:v>
                </c:pt>
                <c:pt idx="239">
                  <c:v>5396.4059166559</c:v>
                </c:pt>
                <c:pt idx="240">
                  <c:v>5404.5230994558297</c:v>
                </c:pt>
                <c:pt idx="241">
                  <c:v>5404.5230994558297</c:v>
                </c:pt>
                <c:pt idx="242">
                  <c:v>5404.5230994558297</c:v>
                </c:pt>
                <c:pt idx="243">
                  <c:v>5404.5230994558297</c:v>
                </c:pt>
                <c:pt idx="244">
                  <c:v>5412.7737956778301</c:v>
                </c:pt>
                <c:pt idx="245">
                  <c:v>5474.4569914713502</c:v>
                </c:pt>
                <c:pt idx="246">
                  <c:v>5482.6781271332802</c:v>
                </c:pt>
                <c:pt idx="247">
                  <c:v>5500.1529139614104</c:v>
                </c:pt>
                <c:pt idx="248">
                  <c:v>5504.9592000897901</c:v>
                </c:pt>
                <c:pt idx="249">
                  <c:v>5537.7571603292599</c:v>
                </c:pt>
                <c:pt idx="250">
                  <c:v>5538.41241748631</c:v>
                </c:pt>
                <c:pt idx="251">
                  <c:v>5548.6007096703797</c:v>
                </c:pt>
                <c:pt idx="252">
                  <c:v>5548.6007096703797</c:v>
                </c:pt>
                <c:pt idx="253">
                  <c:v>5548.6007096703797</c:v>
                </c:pt>
                <c:pt idx="254">
                  <c:v>5548.6007096703797</c:v>
                </c:pt>
                <c:pt idx="255">
                  <c:v>5560.7436505444302</c:v>
                </c:pt>
                <c:pt idx="256">
                  <c:v>5560.8333475617601</c:v>
                </c:pt>
                <c:pt idx="257">
                  <c:v>5560.9290161069302</c:v>
                </c:pt>
                <c:pt idx="258">
                  <c:v>5561.8347705434999</c:v>
                </c:pt>
                <c:pt idx="259">
                  <c:v>5562.0028158449504</c:v>
                </c:pt>
                <c:pt idx="260">
                  <c:v>5562.4900277014804</c:v>
                </c:pt>
                <c:pt idx="261">
                  <c:v>5562.9764811899504</c:v>
                </c:pt>
                <c:pt idx="262">
                  <c:v>5563.1144205192104</c:v>
                </c:pt>
                <c:pt idx="263">
                  <c:v>5564.8212607595997</c:v>
                </c:pt>
                <c:pt idx="264">
                  <c:v>5565.0066263214803</c:v>
                </c:pt>
                <c:pt idx="265">
                  <c:v>5565.9123807577398</c:v>
                </c:pt>
                <c:pt idx="266">
                  <c:v>5566.7557373475202</c:v>
                </c:pt>
                <c:pt idx="267">
                  <c:v>5566.8514058923802</c:v>
                </c:pt>
                <c:pt idx="268">
                  <c:v>5567.0540914051198</c:v>
                </c:pt>
                <c:pt idx="269">
                  <c:v>5568.89887097477</c:v>
                </c:pt>
                <c:pt idx="270">
                  <c:v>5569.0368103045002</c:v>
                </c:pt>
                <c:pt idx="271">
                  <c:v>5569.0842365360304</c:v>
                </c:pt>
                <c:pt idx="272">
                  <c:v>5569.3642173204498</c:v>
                </c:pt>
                <c:pt idx="273">
                  <c:v>5570.4835268855004</c:v>
                </c:pt>
                <c:pt idx="274">
                  <c:v>5646.5676379166498</c:v>
                </c:pt>
                <c:pt idx="275">
                  <c:v>5652.2169583225595</c:v>
                </c:pt>
                <c:pt idx="276">
                  <c:v>5692.6783198849298</c:v>
                </c:pt>
                <c:pt idx="277">
                  <c:v>5692.6783198849298</c:v>
                </c:pt>
                <c:pt idx="278">
                  <c:v>5692.6783198849298</c:v>
                </c:pt>
                <c:pt idx="279">
                  <c:v>5692.6783198849298</c:v>
                </c:pt>
                <c:pt idx="280">
                  <c:v>5720.8715779384102</c:v>
                </c:pt>
                <c:pt idx="281">
                  <c:v>5734.7228583469896</c:v>
                </c:pt>
                <c:pt idx="282">
                  <c:v>5734.8890612721398</c:v>
                </c:pt>
                <c:pt idx="283">
                  <c:v>5734.91095777601</c:v>
                </c:pt>
                <c:pt idx="284">
                  <c:v>5735.1008736491203</c:v>
                </c:pt>
                <c:pt idx="285">
                  <c:v>5735.2771123479997</c:v>
                </c:pt>
                <c:pt idx="286">
                  <c:v>5735.6651634238597</c:v>
                </c:pt>
                <c:pt idx="287">
                  <c:v>5735.7552755419101</c:v>
                </c:pt>
                <c:pt idx="288">
                  <c:v>5736.0354677345604</c:v>
                </c:pt>
                <c:pt idx="289">
                  <c:v>5736.0532144997196</c:v>
                </c:pt>
                <c:pt idx="290">
                  <c:v>5736.0804260596597</c:v>
                </c:pt>
                <c:pt idx="291">
                  <c:v>5736.8293166514404</c:v>
                </c:pt>
                <c:pt idx="292">
                  <c:v>5736.9456532187696</c:v>
                </c:pt>
                <c:pt idx="293">
                  <c:v>5737.1218919176599</c:v>
                </c:pt>
                <c:pt idx="294">
                  <c:v>5737.1920307339096</c:v>
                </c:pt>
                <c:pt idx="295">
                  <c:v>5737.5099429935199</c:v>
                </c:pt>
                <c:pt idx="296">
                  <c:v>5737.6000551115703</c:v>
                </c:pt>
                <c:pt idx="297">
                  <c:v>5737.8802473042097</c:v>
                </c:pt>
                <c:pt idx="298">
                  <c:v>5737.8979940693798</c:v>
                </c:pt>
                <c:pt idx="299">
                  <c:v>5737.9768489599201</c:v>
                </c:pt>
                <c:pt idx="300">
                  <c:v>5738.2682983800696</c:v>
                </c:pt>
                <c:pt idx="301">
                  <c:v>5738.80046856217</c:v>
                </c:pt>
                <c:pt idx="302">
                  <c:v>5738.9666714873101</c:v>
                </c:pt>
                <c:pt idx="303">
                  <c:v>5738.98856799025</c:v>
                </c:pt>
                <c:pt idx="304">
                  <c:v>5739.1784838642898</c:v>
                </c:pt>
                <c:pt idx="305">
                  <c:v>5739.3547225631701</c:v>
                </c:pt>
                <c:pt idx="306">
                  <c:v>5739.4448346812196</c:v>
                </c:pt>
                <c:pt idx="307">
                  <c:v>5739.74277363903</c:v>
                </c:pt>
                <c:pt idx="308">
                  <c:v>5739.8216285295703</c:v>
                </c:pt>
                <c:pt idx="309">
                  <c:v>5739.8328857570796</c:v>
                </c:pt>
                <c:pt idx="310">
                  <c:v>5739.9899909719798</c:v>
                </c:pt>
                <c:pt idx="311">
                  <c:v>5740.1130779497298</c:v>
                </c:pt>
                <c:pt idx="312">
                  <c:v>5740.13082471489</c:v>
                </c:pt>
                <c:pt idx="313">
                  <c:v>5740.1580362743698</c:v>
                </c:pt>
                <c:pt idx="314">
                  <c:v>5740.6452481318202</c:v>
                </c:pt>
                <c:pt idx="315">
                  <c:v>5741.02326343394</c:v>
                </c:pt>
                <c:pt idx="316">
                  <c:v>5741.1995021328303</c:v>
                </c:pt>
                <c:pt idx="317">
                  <c:v>5741.5875532086902</c:v>
                </c:pt>
                <c:pt idx="318">
                  <c:v>5741.6776653267398</c:v>
                </c:pt>
                <c:pt idx="319">
                  <c:v>5741.95785751938</c:v>
                </c:pt>
                <c:pt idx="320">
                  <c:v>5741.96247849054</c:v>
                </c:pt>
                <c:pt idx="321">
                  <c:v>5741.9756042845502</c:v>
                </c:pt>
                <c:pt idx="322">
                  <c:v>5742.0544591750904</c:v>
                </c:pt>
                <c:pt idx="323">
                  <c:v>5742.5339986477002</c:v>
                </c:pt>
                <c:pt idx="324">
                  <c:v>5742.7517064362701</c:v>
                </c:pt>
                <c:pt idx="325">
                  <c:v>5742.8780787773403</c:v>
                </c:pt>
                <c:pt idx="326">
                  <c:v>5743.0442817024796</c:v>
                </c:pt>
                <c:pt idx="327">
                  <c:v>5743.2560940794601</c:v>
                </c:pt>
                <c:pt idx="328">
                  <c:v>5743.4323327783404</c:v>
                </c:pt>
                <c:pt idx="329">
                  <c:v>5743.5224448964</c:v>
                </c:pt>
                <c:pt idx="330">
                  <c:v>5743.8203838542104</c:v>
                </c:pt>
                <c:pt idx="331">
                  <c:v>5743.8992387447497</c:v>
                </c:pt>
                <c:pt idx="332">
                  <c:v>5744.0676011862197</c:v>
                </c:pt>
                <c:pt idx="333">
                  <c:v>5744.1906881649002</c:v>
                </c:pt>
                <c:pt idx="334">
                  <c:v>5744.2084349300703</c:v>
                </c:pt>
                <c:pt idx="335">
                  <c:v>5744.5611370699398</c:v>
                </c:pt>
                <c:pt idx="336">
                  <c:v>5744.5611370699398</c:v>
                </c:pt>
                <c:pt idx="337">
                  <c:v>5744.5611370699398</c:v>
                </c:pt>
                <c:pt idx="338">
                  <c:v>5744.5611370699398</c:v>
                </c:pt>
                <c:pt idx="339">
                  <c:v>5744.5611370699398</c:v>
                </c:pt>
                <c:pt idx="340">
                  <c:v>5744.5611370776296</c:v>
                </c:pt>
                <c:pt idx="341">
                  <c:v>5744.5611370776296</c:v>
                </c:pt>
                <c:pt idx="342">
                  <c:v>5744.5611370814704</c:v>
                </c:pt>
                <c:pt idx="343">
                  <c:v>5744.5611370853103</c:v>
                </c:pt>
                <c:pt idx="344">
                  <c:v>5744.5611371006798</c:v>
                </c:pt>
                <c:pt idx="345">
                  <c:v>5744.5611371006798</c:v>
                </c:pt>
                <c:pt idx="346">
                  <c:v>5744.5611371006798</c:v>
                </c:pt>
                <c:pt idx="347">
                  <c:v>5744.5611371006798</c:v>
                </c:pt>
                <c:pt idx="348">
                  <c:v>5744.5611371006798</c:v>
                </c:pt>
                <c:pt idx="349">
                  <c:v>5744.5611371006798</c:v>
                </c:pt>
                <c:pt idx="350">
                  <c:v>5769.76998520083</c:v>
                </c:pt>
                <c:pt idx="351">
                  <c:v>5825.4751021144903</c:v>
                </c:pt>
                <c:pt idx="352">
                  <c:v>5833.0661782044899</c:v>
                </c:pt>
                <c:pt idx="353">
                  <c:v>5834.2356464890699</c:v>
                </c:pt>
                <c:pt idx="354">
                  <c:v>5846.7559300994799</c:v>
                </c:pt>
                <c:pt idx="355">
                  <c:v>5846.7559300994799</c:v>
                </c:pt>
                <c:pt idx="356">
                  <c:v>5846.7559300994799</c:v>
                </c:pt>
                <c:pt idx="357">
                  <c:v>5846.7559300994799</c:v>
                </c:pt>
                <c:pt idx="358">
                  <c:v>5864.5003642495703</c:v>
                </c:pt>
                <c:pt idx="359">
                  <c:v>5887.4239619411501</c:v>
                </c:pt>
                <c:pt idx="360">
                  <c:v>5888.1452114004596</c:v>
                </c:pt>
                <c:pt idx="361">
                  <c:v>5891.7031957367399</c:v>
                </c:pt>
                <c:pt idx="362">
                  <c:v>5894.9491881529602</c:v>
                </c:pt>
                <c:pt idx="363">
                  <c:v>5906.9433535020798</c:v>
                </c:pt>
                <c:pt idx="364">
                  <c:v>5908.02799998922</c:v>
                </c:pt>
                <c:pt idx="365">
                  <c:v>5908.8088573561899</c:v>
                </c:pt>
                <c:pt idx="366">
                  <c:v>5908.8816473306997</c:v>
                </c:pt>
                <c:pt idx="367">
                  <c:v>5909.2696984042404</c:v>
                </c:pt>
                <c:pt idx="368">
                  <c:v>5909.5006073387303</c:v>
                </c:pt>
                <c:pt idx="369">
                  <c:v>5909.6781155499602</c:v>
                </c:pt>
                <c:pt idx="370">
                  <c:v>5909.9532042723104</c:v>
                </c:pt>
                <c:pt idx="371">
                  <c:v>5910.0358521472599</c:v>
                </c:pt>
                <c:pt idx="372">
                  <c:v>5910.1176989208898</c:v>
                </c:pt>
                <c:pt idx="373">
                  <c:v>5910.1212270604401</c:v>
                </c:pt>
                <c:pt idx="374">
                  <c:v>5910.14135550428</c:v>
                </c:pt>
                <c:pt idx="375">
                  <c:v>5910.1671662572699</c:v>
                </c:pt>
                <c:pt idx="376">
                  <c:v>5910.3412553458402</c:v>
                </c:pt>
                <c:pt idx="377">
                  <c:v>5910.41861559264</c:v>
                </c:pt>
                <c:pt idx="378">
                  <c:v>5910.5826743338203</c:v>
                </c:pt>
                <c:pt idx="379">
                  <c:v>5910.6094704382103</c:v>
                </c:pt>
                <c:pt idx="380">
                  <c:v>5910.6536369277101</c:v>
                </c:pt>
                <c:pt idx="381">
                  <c:v>5910.9290161069202</c:v>
                </c:pt>
                <c:pt idx="382">
                  <c:v>5910.9290161069302</c:v>
                </c:pt>
                <c:pt idx="383">
                  <c:v>5911.0332992076801</c:v>
                </c:pt>
                <c:pt idx="384">
                  <c:v>5911.1144779748201</c:v>
                </c:pt>
                <c:pt idx="385">
                  <c:v>5911.2213986329698</c:v>
                </c:pt>
                <c:pt idx="386">
                  <c:v>5911.34538690932</c:v>
                </c:pt>
                <c:pt idx="387">
                  <c:v>5911.7963589690598</c:v>
                </c:pt>
                <c:pt idx="388">
                  <c:v>5911.8806317169201</c:v>
                </c:pt>
                <c:pt idx="389">
                  <c:v>5911.9109461940798</c:v>
                </c:pt>
                <c:pt idx="390">
                  <c:v>5912.1214890563797</c:v>
                </c:pt>
                <c:pt idx="391">
                  <c:v>5912.1860349164299</c:v>
                </c:pt>
                <c:pt idx="392">
                  <c:v>5912.2228216146996</c:v>
                </c:pt>
                <c:pt idx="393">
                  <c:v>5912.4274539034795</c:v>
                </c:pt>
                <c:pt idx="394">
                  <c:v>5912.6514462381601</c:v>
                </c:pt>
                <c:pt idx="395">
                  <c:v>5912.7789179920201</c:v>
                </c:pt>
                <c:pt idx="396">
                  <c:v>5912.8864675704299</c:v>
                </c:pt>
                <c:pt idx="397">
                  <c:v>5912.9592575454099</c:v>
                </c:pt>
                <c:pt idx="398">
                  <c:v>5913.1415237821602</c:v>
                </c:pt>
                <c:pt idx="399">
                  <c:v>5913.1901664798997</c:v>
                </c:pt>
                <c:pt idx="400">
                  <c:v>5913.3473086189397</c:v>
                </c:pt>
                <c:pt idx="401">
                  <c:v>5913.5782175534396</c:v>
                </c:pt>
                <c:pt idx="402">
                  <c:v>5913.7254112865703</c:v>
                </c:pt>
                <c:pt idx="403">
                  <c:v>5913.7557257646604</c:v>
                </c:pt>
                <c:pt idx="404">
                  <c:v>5914.0308144870196</c:v>
                </c:pt>
                <c:pt idx="405">
                  <c:v>5914.1953091360601</c:v>
                </c:pt>
                <c:pt idx="406">
                  <c:v>5914.19883727468</c:v>
                </c:pt>
                <c:pt idx="407">
                  <c:v>5914.4962258078103</c:v>
                </c:pt>
                <c:pt idx="408">
                  <c:v>5914.6602845489897</c:v>
                </c:pt>
                <c:pt idx="409">
                  <c:v>5914.6870806533798</c:v>
                </c:pt>
                <c:pt idx="410">
                  <c:v>5914.73124714195</c:v>
                </c:pt>
                <c:pt idx="411">
                  <c:v>5914.9929902656004</c:v>
                </c:pt>
                <c:pt idx="412">
                  <c:v>5915.1920881895303</c:v>
                </c:pt>
                <c:pt idx="413">
                  <c:v>5915.4229971240202</c:v>
                </c:pt>
                <c:pt idx="414">
                  <c:v>5915.5189290204999</c:v>
                </c:pt>
                <c:pt idx="415">
                  <c:v>5915.6005053352501</c:v>
                </c:pt>
                <c:pt idx="416">
                  <c:v>5915.8739691842302</c:v>
                </c:pt>
                <c:pt idx="417">
                  <c:v>5915.9582419320895</c:v>
                </c:pt>
                <c:pt idx="418">
                  <c:v>5916.0436168462002</c:v>
                </c:pt>
                <c:pt idx="419">
                  <c:v>5916.26364513114</c:v>
                </c:pt>
                <c:pt idx="420">
                  <c:v>5916.3004318289404</c:v>
                </c:pt>
                <c:pt idx="421">
                  <c:v>5916.3410053774696</c:v>
                </c:pt>
                <c:pt idx="422">
                  <c:v>5916.5050641186499</c:v>
                </c:pt>
                <c:pt idx="423">
                  <c:v>5916.5201204661198</c:v>
                </c:pt>
                <c:pt idx="424">
                  <c:v>5916.5760267134701</c:v>
                </c:pt>
                <c:pt idx="425">
                  <c:v>5916.6010122457501</c:v>
                </c:pt>
                <c:pt idx="426">
                  <c:v>5916.7290564533296</c:v>
                </c:pt>
                <c:pt idx="427">
                  <c:v>5917.03686776012</c:v>
                </c:pt>
                <c:pt idx="428">
                  <c:v>5917.1437884187299</c:v>
                </c:pt>
                <c:pt idx="429">
                  <c:v>5917.2677766946099</c:v>
                </c:pt>
                <c:pt idx="430">
                  <c:v>5917.5067806076204</c:v>
                </c:pt>
                <c:pt idx="431">
                  <c:v>5917.70235483534</c:v>
                </c:pt>
                <c:pt idx="432">
                  <c:v>5917.7187487538904</c:v>
                </c:pt>
                <c:pt idx="433">
                  <c:v>5917.8030215017498</c:v>
                </c:pt>
                <c:pt idx="434">
                  <c:v>5917.8333359793696</c:v>
                </c:pt>
                <c:pt idx="435">
                  <c:v>5918.0438788416704</c:v>
                </c:pt>
                <c:pt idx="436">
                  <c:v>5918.0591343436299</c:v>
                </c:pt>
                <c:pt idx="437">
                  <c:v>5918.1084247017197</c:v>
                </c:pt>
                <c:pt idx="438">
                  <c:v>5918.2729193512296</c:v>
                </c:pt>
                <c:pt idx="439">
                  <c:v>5918.3498436883001</c:v>
                </c:pt>
                <c:pt idx="440">
                  <c:v>5918.3994914702998</c:v>
                </c:pt>
                <c:pt idx="441">
                  <c:v>5918.5738360229798</c:v>
                </c:pt>
                <c:pt idx="442">
                  <c:v>5918.6387472841798</c:v>
                </c:pt>
                <c:pt idx="443">
                  <c:v>5918.6387472841798</c:v>
                </c:pt>
                <c:pt idx="444">
                  <c:v>5918.6387472841798</c:v>
                </c:pt>
                <c:pt idx="445">
                  <c:v>5918.6387472841798</c:v>
                </c:pt>
                <c:pt idx="446">
                  <c:v>5918.6387472841798</c:v>
                </c:pt>
                <c:pt idx="447">
                  <c:v>5918.6387472920997</c:v>
                </c:pt>
                <c:pt idx="448">
                  <c:v>5918.6387472920997</c:v>
                </c:pt>
                <c:pt idx="449">
                  <c:v>5918.6387472960596</c:v>
                </c:pt>
                <c:pt idx="450">
                  <c:v>5918.6387473000204</c:v>
                </c:pt>
                <c:pt idx="451">
                  <c:v>5918.6387473158502</c:v>
                </c:pt>
                <c:pt idx="452">
                  <c:v>5918.6387473158502</c:v>
                </c:pt>
                <c:pt idx="453">
                  <c:v>5918.6387473158502</c:v>
                </c:pt>
                <c:pt idx="454">
                  <c:v>5918.6387473158502</c:v>
                </c:pt>
                <c:pt idx="455">
                  <c:v>5918.6387473158502</c:v>
                </c:pt>
                <c:pt idx="456">
                  <c:v>5918.6387473158502</c:v>
                </c:pt>
                <c:pt idx="457">
                  <c:v>5929.2494945926501</c:v>
                </c:pt>
                <c:pt idx="458">
                  <c:v>5939.8602419421004</c:v>
                </c:pt>
                <c:pt idx="459">
                  <c:v>5996.6660403292599</c:v>
                </c:pt>
                <c:pt idx="460">
                  <c:v>6010.83354031403</c:v>
                </c:pt>
                <c:pt idx="461">
                  <c:v>6010.83354031403</c:v>
                </c:pt>
                <c:pt idx="462">
                  <c:v>6010.83354031403</c:v>
                </c:pt>
                <c:pt idx="463">
                  <c:v>6010.83354031403</c:v>
                </c:pt>
                <c:pt idx="464">
                  <c:v>6010.9829260455399</c:v>
                </c:pt>
                <c:pt idx="465">
                  <c:v>6069.0267983675103</c:v>
                </c:pt>
                <c:pt idx="466">
                  <c:v>6082.7521129045599</c:v>
                </c:pt>
                <c:pt idx="467">
                  <c:v>6082.8305613268103</c:v>
                </c:pt>
                <c:pt idx="468">
                  <c:v>6082.8813346922398</c:v>
                </c:pt>
                <c:pt idx="469">
                  <c:v>6083.0728261880504</c:v>
                </c:pt>
                <c:pt idx="470">
                  <c:v>6083.08515805564</c:v>
                </c:pt>
                <c:pt idx="471">
                  <c:v>6083.1753408089198</c:v>
                </c:pt>
                <c:pt idx="472">
                  <c:v>6083.1791585348501</c:v>
                </c:pt>
                <c:pt idx="473">
                  <c:v>6083.1808127574604</c:v>
                </c:pt>
                <c:pt idx="474">
                  <c:v>6083.2186124026703</c:v>
                </c:pt>
                <c:pt idx="475">
                  <c:v>6083.2317523602396</c:v>
                </c:pt>
                <c:pt idx="476">
                  <c:v>6083.2968278545804</c:v>
                </c:pt>
                <c:pt idx="477">
                  <c:v>6083.3654014542699</c:v>
                </c:pt>
                <c:pt idx="478">
                  <c:v>6083.4542292756896</c:v>
                </c:pt>
                <c:pt idx="479">
                  <c:v>6083.4608772639103</c:v>
                </c:pt>
                <c:pt idx="480">
                  <c:v>6083.5688638333204</c:v>
                </c:pt>
                <c:pt idx="481">
                  <c:v>6083.6066634785302</c:v>
                </c:pt>
                <c:pt idx="482">
                  <c:v>6083.6198034314402</c:v>
                </c:pt>
                <c:pt idx="483">
                  <c:v>6083.6462431959799</c:v>
                </c:pt>
                <c:pt idx="484">
                  <c:v>6083.7222123723404</c:v>
                </c:pt>
                <c:pt idx="485">
                  <c:v>6083.8128346726298</c:v>
                </c:pt>
                <c:pt idx="486">
                  <c:v>6083.8990120962198</c:v>
                </c:pt>
                <c:pt idx="487">
                  <c:v>6083.9569149091803</c:v>
                </c:pt>
                <c:pt idx="488">
                  <c:v>6083.9774542045698</c:v>
                </c:pt>
                <c:pt idx="489">
                  <c:v>6084.1040802085699</c:v>
                </c:pt>
                <c:pt idx="490">
                  <c:v>6084.1166531667104</c:v>
                </c:pt>
                <c:pt idx="491">
                  <c:v>6084.1539592128202</c:v>
                </c:pt>
                <c:pt idx="492">
                  <c:v>6084.2189657185199</c:v>
                </c:pt>
                <c:pt idx="493">
                  <c:v>6084.2447764724402</c:v>
                </c:pt>
                <c:pt idx="494">
                  <c:v>6084.2509300480597</c:v>
                </c:pt>
                <c:pt idx="495">
                  <c:v>6084.3695752657904</c:v>
                </c:pt>
                <c:pt idx="496">
                  <c:v>6084.4556522574203</c:v>
                </c:pt>
                <c:pt idx="497">
                  <c:v>6084.5217258147804</c:v>
                </c:pt>
                <c:pt idx="498">
                  <c:v>6084.5263467859404</c:v>
                </c:pt>
                <c:pt idx="499">
                  <c:v>6084.5295546818497</c:v>
                </c:pt>
                <c:pt idx="500">
                  <c:v>6084.5420102886801</c:v>
                </c:pt>
                <c:pt idx="501">
                  <c:v>6084.5968924742101</c:v>
                </c:pt>
                <c:pt idx="502">
                  <c:v>6084.72611426189</c:v>
                </c:pt>
                <c:pt idx="503">
                  <c:v>6084.8155872421303</c:v>
                </c:pt>
                <c:pt idx="504">
                  <c:v>6084.9176057577097</c:v>
                </c:pt>
                <c:pt idx="505">
                  <c:v>6084.9299376271601</c:v>
                </c:pt>
                <c:pt idx="506">
                  <c:v>6085.0066263214703</c:v>
                </c:pt>
                <c:pt idx="507">
                  <c:v>6085.0066263214803</c:v>
                </c:pt>
                <c:pt idx="508">
                  <c:v>6085.0201203804399</c:v>
                </c:pt>
                <c:pt idx="509">
                  <c:v>6085.0633919723296</c:v>
                </c:pt>
                <c:pt idx="510">
                  <c:v>6085.0765319317497</c:v>
                </c:pt>
                <c:pt idx="511">
                  <c:v>6085.2990088472097</c:v>
                </c:pt>
                <c:pt idx="512">
                  <c:v>6085.3056568335696</c:v>
                </c:pt>
                <c:pt idx="513">
                  <c:v>6085.3179886983698</c:v>
                </c:pt>
                <c:pt idx="514">
                  <c:v>6085.4119891775699</c:v>
                </c:pt>
                <c:pt idx="515">
                  <c:v>6085.4136434029697</c:v>
                </c:pt>
                <c:pt idx="516">
                  <c:v>6085.4514430481904</c:v>
                </c:pt>
                <c:pt idx="517">
                  <c:v>6085.4645830029604</c:v>
                </c:pt>
                <c:pt idx="518">
                  <c:v>6085.4910227665596</c:v>
                </c:pt>
                <c:pt idx="519">
                  <c:v>6085.5296584987</c:v>
                </c:pt>
                <c:pt idx="520">
                  <c:v>6085.5669919419997</c:v>
                </c:pt>
                <c:pt idx="521">
                  <c:v>6085.59823209978</c:v>
                </c:pt>
                <c:pt idx="522">
                  <c:v>6085.65761424228</c:v>
                </c:pt>
                <c:pt idx="523">
                  <c:v>6085.7437916658801</c:v>
                </c:pt>
                <c:pt idx="524">
                  <c:v>6085.8016944788396</c:v>
                </c:pt>
                <c:pt idx="525">
                  <c:v>6085.9488597791596</c:v>
                </c:pt>
                <c:pt idx="526">
                  <c:v>6085.9614327372901</c:v>
                </c:pt>
                <c:pt idx="527">
                  <c:v>6085.99627956934</c:v>
                </c:pt>
                <c:pt idx="528">
                  <c:v>6085.9987387824804</c:v>
                </c:pt>
                <c:pt idx="529">
                  <c:v>6086.09426974505</c:v>
                </c:pt>
                <c:pt idx="530">
                  <c:v>6086.2102848486902</c:v>
                </c:pt>
                <c:pt idx="531">
                  <c:v>6086.2111003324299</c:v>
                </c:pt>
                <c:pt idx="532">
                  <c:v>6086.2143548354497</c:v>
                </c:pt>
                <c:pt idx="533">
                  <c:v>6086.3743342514999</c:v>
                </c:pt>
                <c:pt idx="534">
                  <c:v>6086.3867898583403</c:v>
                </c:pt>
                <c:pt idx="535">
                  <c:v>6086.4281397815703</c:v>
                </c:pt>
                <c:pt idx="536">
                  <c:v>6086.4837606921701</c:v>
                </c:pt>
                <c:pt idx="537">
                  <c:v>6086.5708938315502</c:v>
                </c:pt>
                <c:pt idx="538">
                  <c:v>6086.6603668136504</c:v>
                </c:pt>
                <c:pt idx="539">
                  <c:v>6086.7545564602997</c:v>
                </c:pt>
                <c:pt idx="540">
                  <c:v>6086.7591774314596</c:v>
                </c:pt>
                <c:pt idx="541">
                  <c:v>6086.7623853273599</c:v>
                </c:pt>
                <c:pt idx="542">
                  <c:v>6086.7747171986803</c:v>
                </c:pt>
                <c:pt idx="543">
                  <c:v>6086.8297231197303</c:v>
                </c:pt>
                <c:pt idx="544">
                  <c:v>6086.8565282067202</c:v>
                </c:pt>
                <c:pt idx="545">
                  <c:v>6086.8648999519601</c:v>
                </c:pt>
                <c:pt idx="546">
                  <c:v>6086.9081715419798</c:v>
                </c:pt>
                <c:pt idx="547">
                  <c:v>6086.9213115032699</c:v>
                </c:pt>
                <c:pt idx="548">
                  <c:v>6086.9589449074101</c:v>
                </c:pt>
                <c:pt idx="549">
                  <c:v>6087.1504364032298</c:v>
                </c:pt>
                <c:pt idx="550">
                  <c:v>6087.16276826988</c:v>
                </c:pt>
                <c:pt idx="551">
                  <c:v>6087.2191339973297</c:v>
                </c:pt>
                <c:pt idx="552">
                  <c:v>6087.2529510231598</c:v>
                </c:pt>
                <c:pt idx="553">
                  <c:v>6087.25676874909</c:v>
                </c:pt>
                <c:pt idx="554">
                  <c:v>6087.2584229726299</c:v>
                </c:pt>
                <c:pt idx="555">
                  <c:v>6087.2962226178497</c:v>
                </c:pt>
                <c:pt idx="556">
                  <c:v>6087.3093625744796</c:v>
                </c:pt>
                <c:pt idx="557">
                  <c:v>6087.3358023371502</c:v>
                </c:pt>
                <c:pt idx="558">
                  <c:v>6087.3744380692897</c:v>
                </c:pt>
                <c:pt idx="559">
                  <c:v>6087.4430116694402</c:v>
                </c:pt>
                <c:pt idx="560">
                  <c:v>6087.5318394899296</c:v>
                </c:pt>
                <c:pt idx="561">
                  <c:v>6087.6464740484898</c:v>
                </c:pt>
                <c:pt idx="562">
                  <c:v>6087.72385341068</c:v>
                </c:pt>
                <c:pt idx="563">
                  <c:v>6087.7998225875199</c:v>
                </c:pt>
                <c:pt idx="564">
                  <c:v>6087.8435183521296</c:v>
                </c:pt>
                <c:pt idx="565">
                  <c:v>6087.8904448878002</c:v>
                </c:pt>
                <c:pt idx="566">
                  <c:v>6087.9390493147002</c:v>
                </c:pt>
                <c:pt idx="567">
                  <c:v>6087.9766223113902</c:v>
                </c:pt>
                <c:pt idx="568">
                  <c:v>6088.0345251243498</c:v>
                </c:pt>
                <c:pt idx="569">
                  <c:v>6088.0550644192799</c:v>
                </c:pt>
                <c:pt idx="570">
                  <c:v>6088.1942633814097</c:v>
                </c:pt>
                <c:pt idx="571">
                  <c:v>6088.2191138211601</c:v>
                </c:pt>
                <c:pt idx="572">
                  <c:v>6088.2315694279896</c:v>
                </c:pt>
                <c:pt idx="573">
                  <c:v>6088.3285402627598</c:v>
                </c:pt>
                <c:pt idx="574">
                  <c:v>6088.4471854809599</c:v>
                </c:pt>
                <c:pt idx="575">
                  <c:v>6088.5051463851696</c:v>
                </c:pt>
                <c:pt idx="576">
                  <c:v>6088.5332624716602</c:v>
                </c:pt>
                <c:pt idx="577">
                  <c:v>6088.5993360299599</c:v>
                </c:pt>
                <c:pt idx="578">
                  <c:v>6088.6039570011199</c:v>
                </c:pt>
                <c:pt idx="579">
                  <c:v>6088.6071648970201</c:v>
                </c:pt>
                <c:pt idx="580">
                  <c:v>6088.6196205038495</c:v>
                </c:pt>
                <c:pt idx="581">
                  <c:v>6088.6745026893896</c:v>
                </c:pt>
                <c:pt idx="582">
                  <c:v>6088.75295111164</c:v>
                </c:pt>
                <c:pt idx="583">
                  <c:v>6088.8037244770603</c:v>
                </c:pt>
                <c:pt idx="584">
                  <c:v>6088.8931974563702</c:v>
                </c:pt>
                <c:pt idx="585">
                  <c:v>6088.99521597288</c:v>
                </c:pt>
                <c:pt idx="586">
                  <c:v>6089.0075478414001</c:v>
                </c:pt>
                <c:pt idx="587">
                  <c:v>6089.0706004802996</c:v>
                </c:pt>
                <c:pt idx="588">
                  <c:v>6089.0977305946799</c:v>
                </c:pt>
                <c:pt idx="589">
                  <c:v>6089.1015483206102</c:v>
                </c:pt>
                <c:pt idx="590">
                  <c:v>6089.1032025422901</c:v>
                </c:pt>
                <c:pt idx="591">
                  <c:v>6089.1410021874999</c:v>
                </c:pt>
                <c:pt idx="592">
                  <c:v>6089.1541421459897</c:v>
                </c:pt>
                <c:pt idx="593">
                  <c:v>6089.2192176398803</c:v>
                </c:pt>
                <c:pt idx="594">
                  <c:v>6089.3766190614497</c:v>
                </c:pt>
                <c:pt idx="595">
                  <c:v>6089.38326704874</c:v>
                </c:pt>
                <c:pt idx="596">
                  <c:v>6089.49125361815</c:v>
                </c:pt>
                <c:pt idx="597">
                  <c:v>6089.5290532633599</c:v>
                </c:pt>
                <c:pt idx="598">
                  <c:v>6089.5421932172003</c:v>
                </c:pt>
                <c:pt idx="599">
                  <c:v>6089.5686329812697</c:v>
                </c:pt>
                <c:pt idx="600">
                  <c:v>6089.5965392347398</c:v>
                </c:pt>
                <c:pt idx="601">
                  <c:v>6089.6446021571701</c:v>
                </c:pt>
                <c:pt idx="602">
                  <c:v>6089.7352244574504</c:v>
                </c:pt>
                <c:pt idx="603">
                  <c:v>6089.8214018810504</c:v>
                </c:pt>
                <c:pt idx="604">
                  <c:v>6089.87930469401</c:v>
                </c:pt>
                <c:pt idx="605">
                  <c:v>6089.8998439898696</c:v>
                </c:pt>
                <c:pt idx="606">
                  <c:v>6090.0264699938698</c:v>
                </c:pt>
                <c:pt idx="607">
                  <c:v>6090.0390429520003</c:v>
                </c:pt>
                <c:pt idx="608">
                  <c:v>6090.0763489976498</c:v>
                </c:pt>
                <c:pt idx="609">
                  <c:v>6090.1718799602204</c:v>
                </c:pt>
                <c:pt idx="610">
                  <c:v>6090.1733198333504</c:v>
                </c:pt>
                <c:pt idx="611">
                  <c:v>6090.2878950634004</c:v>
                </c:pt>
                <c:pt idx="612">
                  <c:v>6090.2887105476102</c:v>
                </c:pt>
                <c:pt idx="613">
                  <c:v>6090.2919650506201</c:v>
                </c:pt>
                <c:pt idx="614">
                  <c:v>6090.3780420431804</c:v>
                </c:pt>
                <c:pt idx="615">
                  <c:v>6090.4441155996101</c:v>
                </c:pt>
                <c:pt idx="616">
                  <c:v>6090.4519444666803</c:v>
                </c:pt>
                <c:pt idx="617">
                  <c:v>6090.4644000735098</c:v>
                </c:pt>
                <c:pt idx="618">
                  <c:v>6090.5057499967497</c:v>
                </c:pt>
                <c:pt idx="619">
                  <c:v>6090.5192822590398</c:v>
                </c:pt>
                <c:pt idx="620">
                  <c:v>6090.6485040467196</c:v>
                </c:pt>
                <c:pt idx="621">
                  <c:v>6090.67862245999</c:v>
                </c:pt>
                <c:pt idx="622">
                  <c:v>6090.7379770278903</c:v>
                </c:pt>
                <c:pt idx="623">
                  <c:v>6090.83216667547</c:v>
                </c:pt>
                <c:pt idx="624">
                  <c:v>6090.83678764663</c:v>
                </c:pt>
                <c:pt idx="625">
                  <c:v>6090.8399955425402</c:v>
                </c:pt>
                <c:pt idx="626">
                  <c:v>6090.8523274129202</c:v>
                </c:pt>
                <c:pt idx="627">
                  <c:v>6090.9073333348997</c:v>
                </c:pt>
                <c:pt idx="628">
                  <c:v>6090.9425101662</c:v>
                </c:pt>
                <c:pt idx="629">
                  <c:v>6090.9857817571601</c:v>
                </c:pt>
                <c:pt idx="630">
                  <c:v>6090.9989217175098</c:v>
                </c:pt>
                <c:pt idx="631">
                  <c:v>6091.2280466184002</c:v>
                </c:pt>
                <c:pt idx="632">
                  <c:v>6091.2403784841299</c:v>
                </c:pt>
                <c:pt idx="633">
                  <c:v>6091.3305612374097</c:v>
                </c:pt>
                <c:pt idx="634">
                  <c:v>6091.33437896333</c:v>
                </c:pt>
                <c:pt idx="635">
                  <c:v>6091.3360331878002</c:v>
                </c:pt>
                <c:pt idx="636">
                  <c:v>6091.3738328330201</c:v>
                </c:pt>
                <c:pt idx="637">
                  <c:v>6091.3869727887204</c:v>
                </c:pt>
                <c:pt idx="638">
                  <c:v>6091.4134125518603</c:v>
                </c:pt>
                <c:pt idx="639">
                  <c:v>6091.4520482839998</c:v>
                </c:pt>
                <c:pt idx="640">
                  <c:v>6091.5206218846097</c:v>
                </c:pt>
                <c:pt idx="641">
                  <c:v>6091.5800040271097</c:v>
                </c:pt>
                <c:pt idx="642">
                  <c:v>6091.5843908227898</c:v>
                </c:pt>
                <c:pt idx="643">
                  <c:v>6091.63691123435</c:v>
                </c:pt>
                <c:pt idx="644">
                  <c:v>6091.7240842636602</c:v>
                </c:pt>
                <c:pt idx="645">
                  <c:v>6091.7446235604502</c:v>
                </c:pt>
                <c:pt idx="646">
                  <c:v>6091.88382252259</c:v>
                </c:pt>
                <c:pt idx="647">
                  <c:v>6091.9211285673</c:v>
                </c:pt>
                <c:pt idx="648">
                  <c:v>6091.9680551029696</c:v>
                </c:pt>
                <c:pt idx="649">
                  <c:v>6092.0166595298797</c:v>
                </c:pt>
                <c:pt idx="650">
                  <c:v>6092.0542325265696</c:v>
                </c:pt>
                <c:pt idx="651">
                  <c:v>6092.1326746339901</c:v>
                </c:pt>
                <c:pt idx="652">
                  <c:v>6092.1334901172604</c:v>
                </c:pt>
                <c:pt idx="653">
                  <c:v>6092.1367446202703</c:v>
                </c:pt>
                <c:pt idx="654">
                  <c:v>6092.2718735961198</c:v>
                </c:pt>
                <c:pt idx="655">
                  <c:v>6092.2967240363296</c:v>
                </c:pt>
                <c:pt idx="656">
                  <c:v>6092.30917964316</c:v>
                </c:pt>
                <c:pt idx="657">
                  <c:v>6092.40615047747</c:v>
                </c:pt>
                <c:pt idx="658">
                  <c:v>6092.4771016854702</c:v>
                </c:pt>
                <c:pt idx="659">
                  <c:v>6092.5247956961302</c:v>
                </c:pt>
                <c:pt idx="660">
                  <c:v>6092.5827565994095</c:v>
                </c:pt>
                <c:pt idx="661">
                  <c:v>6092.6108726859002</c:v>
                </c:pt>
                <c:pt idx="662">
                  <c:v>6092.6769462451302</c:v>
                </c:pt>
                <c:pt idx="663">
                  <c:v>6092.6815672162902</c:v>
                </c:pt>
                <c:pt idx="664">
                  <c:v>6092.6847751121904</c:v>
                </c:pt>
                <c:pt idx="665">
                  <c:v>6092.6972307190299</c:v>
                </c:pt>
                <c:pt idx="666">
                  <c:v>6092.7163574984297</c:v>
                </c:pt>
                <c:pt idx="667">
                  <c:v>6092.7163574984297</c:v>
                </c:pt>
                <c:pt idx="668">
                  <c:v>6092.7163574984297</c:v>
                </c:pt>
                <c:pt idx="669">
                  <c:v>6092.7163574984297</c:v>
                </c:pt>
                <c:pt idx="670">
                  <c:v>6092.7163574984297</c:v>
                </c:pt>
                <c:pt idx="671">
                  <c:v>6092.7163575065697</c:v>
                </c:pt>
                <c:pt idx="672">
                  <c:v>6092.7163575065697</c:v>
                </c:pt>
                <c:pt idx="673">
                  <c:v>6092.7163575106497</c:v>
                </c:pt>
                <c:pt idx="674">
                  <c:v>6092.7163575147197</c:v>
                </c:pt>
                <c:pt idx="675">
                  <c:v>6092.7163575310196</c:v>
                </c:pt>
                <c:pt idx="676">
                  <c:v>6092.7163575310196</c:v>
                </c:pt>
                <c:pt idx="677">
                  <c:v>6092.7163575310196</c:v>
                </c:pt>
                <c:pt idx="678">
                  <c:v>6092.7163575310196</c:v>
                </c:pt>
                <c:pt idx="679">
                  <c:v>6092.7163575310196</c:v>
                </c:pt>
                <c:pt idx="680">
                  <c:v>6103.3271048069</c:v>
                </c:pt>
                <c:pt idx="681">
                  <c:v>6113.9378521572798</c:v>
                </c:pt>
                <c:pt idx="682">
                  <c:v>6154.91115052858</c:v>
                </c:pt>
                <c:pt idx="683">
                  <c:v>6154.91115052858</c:v>
                </c:pt>
                <c:pt idx="684">
                  <c:v>6154.91115052858</c:v>
                </c:pt>
                <c:pt idx="685">
                  <c:v>6154.91115052859</c:v>
                </c:pt>
                <c:pt idx="686">
                  <c:v>6185.0605362597798</c:v>
                </c:pt>
                <c:pt idx="687">
                  <c:v>6256.7964031989604</c:v>
                </c:pt>
                <c:pt idx="688">
                  <c:v>6256.87281404435</c:v>
                </c:pt>
                <c:pt idx="689">
                  <c:v>6256.9265587311202</c:v>
                </c:pt>
                <c:pt idx="690">
                  <c:v>6256.9379300102501</c:v>
                </c:pt>
                <c:pt idx="691">
                  <c:v>6256.9595160735698</c:v>
                </c:pt>
                <c:pt idx="692">
                  <c:v>6256.9965909775301</c:v>
                </c:pt>
                <c:pt idx="693">
                  <c:v>6257.0484180189596</c:v>
                </c:pt>
                <c:pt idx="694">
                  <c:v>6257.2942320872098</c:v>
                </c:pt>
                <c:pt idx="695">
                  <c:v>6257.3146098069801</c:v>
                </c:pt>
                <c:pt idx="696">
                  <c:v>6257.3532405942597</c:v>
                </c:pt>
                <c:pt idx="697">
                  <c:v>6257.3533069901096</c:v>
                </c:pt>
                <c:pt idx="698">
                  <c:v>6257.3846420533901</c:v>
                </c:pt>
                <c:pt idx="699">
                  <c:v>6257.4040108565196</c:v>
                </c:pt>
                <c:pt idx="700">
                  <c:v>6257.6071850731896</c:v>
                </c:pt>
                <c:pt idx="701">
                  <c:v>6257.6677486505296</c:v>
                </c:pt>
                <c:pt idx="702">
                  <c:v>6257.7026608828401</c:v>
                </c:pt>
                <c:pt idx="703">
                  <c:v>6257.7334327017797</c:v>
                </c:pt>
                <c:pt idx="704">
                  <c:v>6257.7413580613202</c:v>
                </c:pt>
                <c:pt idx="705">
                  <c:v>6257.77269312925</c:v>
                </c:pt>
                <c:pt idx="706">
                  <c:v>6257.8214544523498</c:v>
                </c:pt>
                <c:pt idx="707">
                  <c:v>6257.9952361490496</c:v>
                </c:pt>
                <c:pt idx="708">
                  <c:v>6258.0138965155902</c:v>
                </c:pt>
                <c:pt idx="709">
                  <c:v>6258.0590144903399</c:v>
                </c:pt>
                <c:pt idx="710">
                  <c:v>6258.0703342389297</c:v>
                </c:pt>
                <c:pt idx="711">
                  <c:v>6258.0904059111999</c:v>
                </c:pt>
                <c:pt idx="712">
                  <c:v>6258.1607442051099</c:v>
                </c:pt>
                <c:pt idx="713">
                  <c:v>6258.1648153681299</c:v>
                </c:pt>
                <c:pt idx="714">
                  <c:v>6258.2965759327599</c:v>
                </c:pt>
                <c:pt idx="715">
                  <c:v>6258.3223866876197</c:v>
                </c:pt>
                <c:pt idx="716">
                  <c:v>6258.3502794327196</c:v>
                </c:pt>
                <c:pt idx="717">
                  <c:v>6258.3832872249104</c:v>
                </c:pt>
                <c:pt idx="718">
                  <c:v>6258.4470655638697</c:v>
                </c:pt>
                <c:pt idx="719">
                  <c:v>6258.4583853147897</c:v>
                </c:pt>
                <c:pt idx="720">
                  <c:v>6258.4610483311099</c:v>
                </c:pt>
                <c:pt idx="721">
                  <c:v>6258.5528664439898</c:v>
                </c:pt>
                <c:pt idx="722">
                  <c:v>6258.6411827695501</c:v>
                </c:pt>
                <c:pt idx="723">
                  <c:v>6258.7175936140102</c:v>
                </c:pt>
                <c:pt idx="724">
                  <c:v>6258.7396408403201</c:v>
                </c:pt>
                <c:pt idx="725">
                  <c:v>6258.7713383007704</c:v>
                </c:pt>
                <c:pt idx="726">
                  <c:v>6258.7754596509003</c:v>
                </c:pt>
                <c:pt idx="727">
                  <c:v>6258.7827095817702</c:v>
                </c:pt>
                <c:pt idx="728">
                  <c:v>6258.8355658156797</c:v>
                </c:pt>
                <c:pt idx="729">
                  <c:v>6258.8413705471903</c:v>
                </c:pt>
                <c:pt idx="730">
                  <c:v>6258.9169864645201</c:v>
                </c:pt>
                <c:pt idx="731">
                  <c:v>6259.0842365360304</c:v>
                </c:pt>
                <c:pt idx="732">
                  <c:v>6259.0842365360304</c:v>
                </c:pt>
                <c:pt idx="733">
                  <c:v>6259.1056446898701</c:v>
                </c:pt>
                <c:pt idx="734">
                  <c:v>6259.13901165686</c:v>
                </c:pt>
                <c:pt idx="735">
                  <c:v>6259.1593893766403</c:v>
                </c:pt>
                <c:pt idx="736">
                  <c:v>6259.1980201639199</c:v>
                </c:pt>
                <c:pt idx="737">
                  <c:v>6259.1980865616297</c:v>
                </c:pt>
                <c:pt idx="738">
                  <c:v>6259.2294216230503</c:v>
                </c:pt>
                <c:pt idx="739">
                  <c:v>6259.2487904280397</c:v>
                </c:pt>
                <c:pt idx="740">
                  <c:v>6259.2812486644798</c:v>
                </c:pt>
                <c:pt idx="741">
                  <c:v>6259.5125282201898</c:v>
                </c:pt>
                <c:pt idx="742">
                  <c:v>6259.5474404525003</c:v>
                </c:pt>
                <c:pt idx="743">
                  <c:v>6259.5861376328303</c:v>
                </c:pt>
                <c:pt idx="744">
                  <c:v>6259.6174726989102</c:v>
                </c:pt>
                <c:pt idx="745">
                  <c:v>6259.6368414992403</c:v>
                </c:pt>
                <c:pt idx="746">
                  <c:v>6259.8400157187098</c:v>
                </c:pt>
                <c:pt idx="747">
                  <c:v>6259.8821747321599</c:v>
                </c:pt>
                <c:pt idx="748">
                  <c:v>6259.9037940609196</c:v>
                </c:pt>
                <c:pt idx="749">
                  <c:v>6259.9151138085799</c:v>
                </c:pt>
                <c:pt idx="750">
                  <c:v>6259.9351854808601</c:v>
                </c:pt>
                <c:pt idx="751">
                  <c:v>6260.0055237747702</c:v>
                </c:pt>
                <c:pt idx="752">
                  <c:v>6260.0542850950696</c:v>
                </c:pt>
                <c:pt idx="753">
                  <c:v>6260.2280667945697</c:v>
                </c:pt>
                <c:pt idx="754">
                  <c:v>6260.2467271611004</c:v>
                </c:pt>
                <c:pt idx="755">
                  <c:v>6260.2918451344503</c:v>
                </c:pt>
                <c:pt idx="756">
                  <c:v>6260.3031648844399</c:v>
                </c:pt>
                <c:pt idx="757">
                  <c:v>6260.3232365567201</c:v>
                </c:pt>
                <c:pt idx="758">
                  <c:v>6260.3935748506301</c:v>
                </c:pt>
                <c:pt idx="759">
                  <c:v>6260.39764601364</c:v>
                </c:pt>
                <c:pt idx="760">
                  <c:v>6260.4859623401398</c:v>
                </c:pt>
                <c:pt idx="761">
                  <c:v>6260.5623731836604</c:v>
                </c:pt>
                <c:pt idx="762">
                  <c:v>6260.5831100754403</c:v>
                </c:pt>
                <c:pt idx="763">
                  <c:v>6260.6161178704297</c:v>
                </c:pt>
                <c:pt idx="764">
                  <c:v>6260.6274891532903</c:v>
                </c:pt>
                <c:pt idx="765">
                  <c:v>6260.6912159602998</c:v>
                </c:pt>
                <c:pt idx="766">
                  <c:v>6260.6938789738297</c:v>
                </c:pt>
                <c:pt idx="767">
                  <c:v>6260.8740134136697</c:v>
                </c:pt>
                <c:pt idx="768">
                  <c:v>6260.9341384214304</c:v>
                </c:pt>
                <c:pt idx="769">
                  <c:v>6260.9504242595203</c:v>
                </c:pt>
                <c:pt idx="770">
                  <c:v>6261.0041689462896</c:v>
                </c:pt>
                <c:pt idx="771">
                  <c:v>6261.0155402245</c:v>
                </c:pt>
                <c:pt idx="772">
                  <c:v>6261.0371262878098</c:v>
                </c:pt>
                <c:pt idx="773">
                  <c:v>6261.0428661331498</c:v>
                </c:pt>
                <c:pt idx="774">
                  <c:v>6261.0742011926995</c:v>
                </c:pt>
                <c:pt idx="775">
                  <c:v>6261.12602823413</c:v>
                </c:pt>
                <c:pt idx="776">
                  <c:v>6261.3718423023802</c:v>
                </c:pt>
                <c:pt idx="777">
                  <c:v>6261.3922200221496</c:v>
                </c:pt>
                <c:pt idx="778">
                  <c:v>6261.43085080944</c:v>
                </c:pt>
                <c:pt idx="779">
                  <c:v>6261.4309172043504</c:v>
                </c:pt>
                <c:pt idx="780">
                  <c:v>6261.4622522685604</c:v>
                </c:pt>
                <c:pt idx="781">
                  <c:v>6261.4816210707604</c:v>
                </c:pt>
                <c:pt idx="782">
                  <c:v>6261.7453588656999</c:v>
                </c:pt>
                <c:pt idx="783">
                  <c:v>6261.7485736315102</c:v>
                </c:pt>
                <c:pt idx="784">
                  <c:v>6261.8110429160297</c:v>
                </c:pt>
                <c:pt idx="785">
                  <c:v>6261.8189682755601</c:v>
                </c:pt>
                <c:pt idx="786">
                  <c:v>6261.8503033444204</c:v>
                </c:pt>
                <c:pt idx="787">
                  <c:v>6261.8990646665898</c:v>
                </c:pt>
                <c:pt idx="788">
                  <c:v>6262.0728463642299</c:v>
                </c:pt>
                <c:pt idx="789">
                  <c:v>6262.0915067307596</c:v>
                </c:pt>
                <c:pt idx="790">
                  <c:v>6262.1115435622596</c:v>
                </c:pt>
                <c:pt idx="791">
                  <c:v>6262.13662470504</c:v>
                </c:pt>
                <c:pt idx="792">
                  <c:v>6262.1479444541001</c:v>
                </c:pt>
                <c:pt idx="793">
                  <c:v>6262.1680161263703</c:v>
                </c:pt>
                <c:pt idx="794">
                  <c:v>6262.2070193467598</c:v>
                </c:pt>
                <c:pt idx="795">
                  <c:v>6262.2383544202803</c:v>
                </c:pt>
                <c:pt idx="796">
                  <c:v>6262.2424255833002</c:v>
                </c:pt>
                <c:pt idx="797">
                  <c:v>6262.4071527533197</c:v>
                </c:pt>
                <c:pt idx="798">
                  <c:v>6262.4278896469596</c:v>
                </c:pt>
                <c:pt idx="799">
                  <c:v>6262.4608974400899</c:v>
                </c:pt>
                <c:pt idx="800">
                  <c:v>6262.53599552996</c:v>
                </c:pt>
                <c:pt idx="801">
                  <c:v>6262.5386585453498</c:v>
                </c:pt>
                <c:pt idx="802">
                  <c:v>6262.6304766591602</c:v>
                </c:pt>
                <c:pt idx="803">
                  <c:v>6262.7187929842603</c:v>
                </c:pt>
                <c:pt idx="804">
                  <c:v>6262.7705577406996</c:v>
                </c:pt>
                <c:pt idx="805">
                  <c:v>6262.7952038291796</c:v>
                </c:pt>
                <c:pt idx="806">
                  <c:v>6262.8172510550303</c:v>
                </c:pt>
                <c:pt idx="807">
                  <c:v>6262.8489485159498</c:v>
                </c:pt>
                <c:pt idx="808">
                  <c:v>6262.8603197960101</c:v>
                </c:pt>
                <c:pt idx="809">
                  <c:v>6262.9131760303799</c:v>
                </c:pt>
                <c:pt idx="810">
                  <c:v>6262.9189807623598</c:v>
                </c:pt>
                <c:pt idx="811">
                  <c:v>6262.99459667876</c:v>
                </c:pt>
                <c:pt idx="812">
                  <c:v>6263.1482106950098</c:v>
                </c:pt>
                <c:pt idx="813">
                  <c:v>6263.1832549050396</c:v>
                </c:pt>
                <c:pt idx="814">
                  <c:v>6263.2053021285601</c:v>
                </c:pt>
                <c:pt idx="815">
                  <c:v>6263.2166218720304</c:v>
                </c:pt>
                <c:pt idx="816">
                  <c:v>6263.2369995918098</c:v>
                </c:pt>
                <c:pt idx="817">
                  <c:v>6263.2756303790902</c:v>
                </c:pt>
                <c:pt idx="818">
                  <c:v>6263.2756967758696</c:v>
                </c:pt>
                <c:pt idx="819">
                  <c:v>6263.3070318382197</c:v>
                </c:pt>
                <c:pt idx="820">
                  <c:v>6263.3264006422796</c:v>
                </c:pt>
                <c:pt idx="821">
                  <c:v>6263.3588588796501</c:v>
                </c:pt>
                <c:pt idx="822">
                  <c:v>6263.5901384353601</c:v>
                </c:pt>
                <c:pt idx="823">
                  <c:v>6263.6250506676697</c:v>
                </c:pt>
                <c:pt idx="824">
                  <c:v>6263.6637478470802</c:v>
                </c:pt>
                <c:pt idx="825">
                  <c:v>6263.6741494489797</c:v>
                </c:pt>
                <c:pt idx="826">
                  <c:v>6263.6950829140796</c:v>
                </c:pt>
                <c:pt idx="827">
                  <c:v>6263.7438442381099</c:v>
                </c:pt>
                <c:pt idx="828">
                  <c:v>6263.8638812471099</c:v>
                </c:pt>
                <c:pt idx="829">
                  <c:v>6263.9176259338801</c:v>
                </c:pt>
                <c:pt idx="830">
                  <c:v>6263.9362863004199</c:v>
                </c:pt>
                <c:pt idx="831">
                  <c:v>6263.9814042756298</c:v>
                </c:pt>
                <c:pt idx="832">
                  <c:v>6263.9927240237503</c:v>
                </c:pt>
                <c:pt idx="833">
                  <c:v>6264.0127956960296</c:v>
                </c:pt>
                <c:pt idx="834">
                  <c:v>6264.0831339899396</c:v>
                </c:pt>
                <c:pt idx="835">
                  <c:v>6264.1318953093096</c:v>
                </c:pt>
                <c:pt idx="836">
                  <c:v>6264.2726692184797</c:v>
                </c:pt>
                <c:pt idx="837">
                  <c:v>6264.2728726482001</c:v>
                </c:pt>
                <c:pt idx="838">
                  <c:v>6264.3056770097401</c:v>
                </c:pt>
                <c:pt idx="839">
                  <c:v>6264.3243373762798</c:v>
                </c:pt>
                <c:pt idx="840">
                  <c:v>6264.3694553491596</c:v>
                </c:pt>
                <c:pt idx="841">
                  <c:v>6264.3807750996202</c:v>
                </c:pt>
                <c:pt idx="842">
                  <c:v>6264.3834381168699</c:v>
                </c:pt>
                <c:pt idx="843">
                  <c:v>6264.4752562288104</c:v>
                </c:pt>
                <c:pt idx="844">
                  <c:v>6264.56357255484</c:v>
                </c:pt>
                <c:pt idx="845">
                  <c:v>6264.6399833988398</c:v>
                </c:pt>
                <c:pt idx="846">
                  <c:v>6264.6466074823402</c:v>
                </c:pt>
                <c:pt idx="847">
                  <c:v>6264.6607202896803</c:v>
                </c:pt>
                <c:pt idx="848">
                  <c:v>6264.6937280856</c:v>
                </c:pt>
                <c:pt idx="849">
                  <c:v>6264.7050993675302</c:v>
                </c:pt>
                <c:pt idx="850">
                  <c:v>6264.75623267423</c:v>
                </c:pt>
                <c:pt idx="851">
                  <c:v>6264.7688261754802</c:v>
                </c:pt>
                <c:pt idx="852">
                  <c:v>6265.0280344746998</c:v>
                </c:pt>
                <c:pt idx="853">
                  <c:v>6265.08177916146</c:v>
                </c:pt>
                <c:pt idx="854">
                  <c:v>6265.1204099487504</c:v>
                </c:pt>
                <c:pt idx="855">
                  <c:v>6265.1204763473897</c:v>
                </c:pt>
                <c:pt idx="856">
                  <c:v>6265.1518114078699</c:v>
                </c:pt>
                <c:pt idx="857">
                  <c:v>6265.2036384493103</c:v>
                </c:pt>
                <c:pt idx="858">
                  <c:v>6265.4349180050103</c:v>
                </c:pt>
                <c:pt idx="859">
                  <c:v>6265.4494525175496</c:v>
                </c:pt>
                <c:pt idx="860">
                  <c:v>6265.4698302373199</c:v>
                </c:pt>
                <c:pt idx="861">
                  <c:v>6265.5085274185903</c:v>
                </c:pt>
                <c:pt idx="862">
                  <c:v>6265.5398624837399</c:v>
                </c:pt>
                <c:pt idx="863">
                  <c:v>6265.5592312850004</c:v>
                </c:pt>
                <c:pt idx="864">
                  <c:v>6265.6620010379702</c:v>
                </c:pt>
                <c:pt idx="865">
                  <c:v>6265.7624055035403</c:v>
                </c:pt>
                <c:pt idx="866">
                  <c:v>6265.8261838462204</c:v>
                </c:pt>
                <c:pt idx="867">
                  <c:v>6265.8886531302696</c:v>
                </c:pt>
                <c:pt idx="868">
                  <c:v>6265.8965784898</c:v>
                </c:pt>
                <c:pt idx="869">
                  <c:v>6265.9279135595998</c:v>
                </c:pt>
                <c:pt idx="870">
                  <c:v>6265.9766748808297</c:v>
                </c:pt>
                <c:pt idx="871">
                  <c:v>6266.1504565794003</c:v>
                </c:pt>
                <c:pt idx="872">
                  <c:v>6266.16911694593</c:v>
                </c:pt>
                <c:pt idx="873">
                  <c:v>6266.2142349197502</c:v>
                </c:pt>
                <c:pt idx="874">
                  <c:v>6266.2255546692704</c:v>
                </c:pt>
                <c:pt idx="875">
                  <c:v>6266.2846295609997</c:v>
                </c:pt>
                <c:pt idx="876">
                  <c:v>6266.3159646354597</c:v>
                </c:pt>
                <c:pt idx="877">
                  <c:v>6266.3200357984697</c:v>
                </c:pt>
                <c:pt idx="878">
                  <c:v>6266.48476296849</c:v>
                </c:pt>
                <c:pt idx="879">
                  <c:v>6266.5054998612004</c:v>
                </c:pt>
                <c:pt idx="880">
                  <c:v>6266.5385076552602</c:v>
                </c:pt>
                <c:pt idx="881">
                  <c:v>6266.5547119006496</c:v>
                </c:pt>
                <c:pt idx="882">
                  <c:v>6266.6136057451304</c:v>
                </c:pt>
                <c:pt idx="883">
                  <c:v>6266.6162687595897</c:v>
                </c:pt>
                <c:pt idx="884">
                  <c:v>6266.7939677126697</c:v>
                </c:pt>
                <c:pt idx="885">
                  <c:v>6266.7939677126697</c:v>
                </c:pt>
                <c:pt idx="886">
                  <c:v>6266.7939677126697</c:v>
                </c:pt>
                <c:pt idx="887">
                  <c:v>6266.7939677126697</c:v>
                </c:pt>
                <c:pt idx="888">
                  <c:v>6266.7939677252398</c:v>
                </c:pt>
                <c:pt idx="889">
                  <c:v>6266.7939677294298</c:v>
                </c:pt>
                <c:pt idx="890">
                  <c:v>6266.79396774619</c:v>
                </c:pt>
                <c:pt idx="891">
                  <c:v>6266.79396774619</c:v>
                </c:pt>
                <c:pt idx="892">
                  <c:v>6266.79396774619</c:v>
                </c:pt>
                <c:pt idx="893">
                  <c:v>6266.79396774619</c:v>
                </c:pt>
                <c:pt idx="894">
                  <c:v>6266.79396774619</c:v>
                </c:pt>
                <c:pt idx="895">
                  <c:v>6276.0753037468503</c:v>
                </c:pt>
                <c:pt idx="896">
                  <c:v>6276.0753037468603</c:v>
                </c:pt>
                <c:pt idx="897">
                  <c:v>6276.0753037468603</c:v>
                </c:pt>
                <c:pt idx="898">
                  <c:v>6277.40471502114</c:v>
                </c:pt>
                <c:pt idx="899">
                  <c:v>6288.0154623724502</c:v>
                </c:pt>
                <c:pt idx="900">
                  <c:v>6298.9887607431301</c:v>
                </c:pt>
                <c:pt idx="901">
                  <c:v>6298.9887607431301</c:v>
                </c:pt>
                <c:pt idx="902">
                  <c:v>6298.9887607431301</c:v>
                </c:pt>
                <c:pt idx="903">
                  <c:v>6298.9887607431401</c:v>
                </c:pt>
                <c:pt idx="904">
                  <c:v>6339.6478010714</c:v>
                </c:pt>
                <c:pt idx="905">
                  <c:v>6341.4413188062599</c:v>
                </c:pt>
                <c:pt idx="906">
                  <c:v>6342.4984164992302</c:v>
                </c:pt>
                <c:pt idx="907">
                  <c:v>6343.64113853871</c:v>
                </c:pt>
                <c:pt idx="908">
                  <c:v>6346.0637452900401</c:v>
                </c:pt>
                <c:pt idx="909">
                  <c:v>6346.8514058923702</c:v>
                </c:pt>
                <c:pt idx="910">
                  <c:v>6346.8514058923702</c:v>
                </c:pt>
                <c:pt idx="911">
                  <c:v>6347.5191555712299</c:v>
                </c:pt>
                <c:pt idx="912">
                  <c:v>6353.4415453560596</c:v>
                </c:pt>
                <c:pt idx="913">
                  <c:v>6356.0185323115402</c:v>
                </c:pt>
                <c:pt idx="914">
                  <c:v>6359.1381464740198</c:v>
                </c:pt>
                <c:pt idx="915">
                  <c:v>6420.1529139614004</c:v>
                </c:pt>
                <c:pt idx="916">
                  <c:v>6420.1529139614104</c:v>
                </c:pt>
                <c:pt idx="917">
                  <c:v>6430.8881353288798</c:v>
                </c:pt>
                <c:pt idx="918">
                  <c:v>6430.89015414193</c:v>
                </c:pt>
                <c:pt idx="919">
                  <c:v>6431.0238208062901</c:v>
                </c:pt>
                <c:pt idx="920">
                  <c:v>6431.03876826539</c:v>
                </c:pt>
                <c:pt idx="921">
                  <c:v>6431.0772701539099</c:v>
                </c:pt>
                <c:pt idx="922">
                  <c:v>6431.1358400620502</c:v>
                </c:pt>
                <c:pt idx="923">
                  <c:v>6431.2761864047498</c:v>
                </c:pt>
                <c:pt idx="924">
                  <c:v>6431.2782052177899</c:v>
                </c:pt>
                <c:pt idx="925">
                  <c:v>6431.3190800128496</c:v>
                </c:pt>
                <c:pt idx="926">
                  <c:v>6431.4201311916104</c:v>
                </c:pt>
                <c:pt idx="927">
                  <c:v>6431.6642374806097</c:v>
                </c:pt>
                <c:pt idx="928">
                  <c:v>6431.7071310852098</c:v>
                </c:pt>
                <c:pt idx="929">
                  <c:v>6431.8494098414603</c:v>
                </c:pt>
                <c:pt idx="930">
                  <c:v>6431.9577607456504</c:v>
                </c:pt>
                <c:pt idx="931">
                  <c:v>6432.1520691299802</c:v>
                </c:pt>
                <c:pt idx="932">
                  <c:v>6432.2200546109798</c:v>
                </c:pt>
                <c:pt idx="933">
                  <c:v>6432.3448638226801</c:v>
                </c:pt>
                <c:pt idx="934">
                  <c:v>6432.3741861469998</c:v>
                </c:pt>
                <c:pt idx="935">
                  <c:v>6432.39999690279</c:v>
                </c:pt>
                <c:pt idx="936">
                  <c:v>6432.4632592936896</c:v>
                </c:pt>
                <c:pt idx="937">
                  <c:v>6432.5247956961302</c:v>
                </c:pt>
                <c:pt idx="938">
                  <c:v>6432.6081056839303</c:v>
                </c:pt>
                <c:pt idx="939">
                  <c:v>6432.73291489854</c:v>
                </c:pt>
                <c:pt idx="940">
                  <c:v>6432.8686003759503</c:v>
                </c:pt>
                <c:pt idx="941">
                  <c:v>6432.8835478350502</c:v>
                </c:pt>
                <c:pt idx="942">
                  <c:v>6432.9220497235601</c:v>
                </c:pt>
                <c:pt idx="943">
                  <c:v>6432.9806196317004</c:v>
                </c:pt>
                <c:pt idx="944">
                  <c:v>6433.1209659744</c:v>
                </c:pt>
                <c:pt idx="945">
                  <c:v>6433.1229847874401</c:v>
                </c:pt>
                <c:pt idx="946">
                  <c:v>6433.1618467505796</c:v>
                </c:pt>
                <c:pt idx="947">
                  <c:v>6433.1618467505796</c:v>
                </c:pt>
                <c:pt idx="948">
                  <c:v>6433.2649107612597</c:v>
                </c:pt>
                <c:pt idx="949">
                  <c:v>6433.5090170502599</c:v>
                </c:pt>
                <c:pt idx="950">
                  <c:v>6433.6941894125102</c:v>
                </c:pt>
                <c:pt idx="951">
                  <c:v>6433.8025403153097</c:v>
                </c:pt>
                <c:pt idx="952">
                  <c:v>6433.9968487014903</c:v>
                </c:pt>
                <c:pt idx="953">
                  <c:v>6434.0648341817996</c:v>
                </c:pt>
                <c:pt idx="954">
                  <c:v>6434.2322929238399</c:v>
                </c:pt>
                <c:pt idx="955">
                  <c:v>6434.3695752657904</c:v>
                </c:pt>
                <c:pt idx="956">
                  <c:v>6434.3848997727</c:v>
                </c:pt>
                <c:pt idx="957">
                  <c:v>6434.4528852547501</c:v>
                </c:pt>
                <c:pt idx="958">
                  <c:v>6434.5776944682002</c:v>
                </c:pt>
                <c:pt idx="959">
                  <c:v>6434.6960899364203</c:v>
                </c:pt>
                <c:pt idx="960">
                  <c:v>6434.7133799455996</c:v>
                </c:pt>
                <c:pt idx="961">
                  <c:v>6434.7283274047004</c:v>
                </c:pt>
                <c:pt idx="962">
                  <c:v>6434.8409363276996</c:v>
                </c:pt>
                <c:pt idx="963">
                  <c:v>6434.9657455440602</c:v>
                </c:pt>
                <c:pt idx="964">
                  <c:v>6434.9677643571004</c:v>
                </c:pt>
                <c:pt idx="965">
                  <c:v>6435.0117486361396</c:v>
                </c:pt>
                <c:pt idx="966">
                  <c:v>6435.1096903309199</c:v>
                </c:pt>
                <c:pt idx="967">
                  <c:v>6435.1548803690803</c:v>
                </c:pt>
                <c:pt idx="968">
                  <c:v>6435.2134502772196</c:v>
                </c:pt>
                <c:pt idx="969">
                  <c:v>6435.3537966199201</c:v>
                </c:pt>
                <c:pt idx="970">
                  <c:v>6435.3966902273196</c:v>
                </c:pt>
                <c:pt idx="971">
                  <c:v>6435.4535772018098</c:v>
                </c:pt>
                <c:pt idx="972">
                  <c:v>6435.4977414067798</c:v>
                </c:pt>
                <c:pt idx="973">
                  <c:v>6435.6463718861296</c:v>
                </c:pt>
                <c:pt idx="974">
                  <c:v>6435.7418476957801</c:v>
                </c:pt>
                <c:pt idx="975">
                  <c:v>6435.9096137526203</c:v>
                </c:pt>
                <c:pt idx="976">
                  <c:v>6436.0353709608298</c:v>
                </c:pt>
                <c:pt idx="977">
                  <c:v>6436.1467580702101</c:v>
                </c:pt>
                <c:pt idx="978">
                  <c:v>6436.2296793442201</c:v>
                </c:pt>
                <c:pt idx="979">
                  <c:v>6436.2976648255699</c:v>
                </c:pt>
                <c:pt idx="980">
                  <c:v>6436.4224740378504</c:v>
                </c:pt>
                <c:pt idx="981">
                  <c:v>6436.5408695079304</c:v>
                </c:pt>
                <c:pt idx="982">
                  <c:v>6436.6024059113097</c:v>
                </c:pt>
                <c:pt idx="983">
                  <c:v>6436.6857158985204</c:v>
                </c:pt>
                <c:pt idx="984">
                  <c:v>6436.8105251137104</c:v>
                </c:pt>
                <c:pt idx="985">
                  <c:v>6436.8125439267596</c:v>
                </c:pt>
                <c:pt idx="986">
                  <c:v>6436.9462105911198</c:v>
                </c:pt>
                <c:pt idx="987">
                  <c:v>6436.9611580502196</c:v>
                </c:pt>
                <c:pt idx="988">
                  <c:v>6436.9996599387296</c:v>
                </c:pt>
                <c:pt idx="989">
                  <c:v>6437.0582298468798</c:v>
                </c:pt>
                <c:pt idx="990">
                  <c:v>6437.1985761895703</c:v>
                </c:pt>
                <c:pt idx="991">
                  <c:v>6437.2005950026196</c:v>
                </c:pt>
                <c:pt idx="992">
                  <c:v>6437.2258209097199</c:v>
                </c:pt>
                <c:pt idx="993">
                  <c:v>6437.34252097643</c:v>
                </c:pt>
                <c:pt idx="994">
                  <c:v>6437.5866272654303</c:v>
                </c:pt>
                <c:pt idx="995">
                  <c:v>6437.6295208707397</c:v>
                </c:pt>
                <c:pt idx="996">
                  <c:v>6437.7517596632197</c:v>
                </c:pt>
                <c:pt idx="997">
                  <c:v>6437.7717996269903</c:v>
                </c:pt>
                <c:pt idx="998">
                  <c:v>6437.88015053048</c:v>
                </c:pt>
                <c:pt idx="999">
                  <c:v>6438.0744589157403</c:v>
                </c:pt>
                <c:pt idx="1000">
                  <c:v>6438.1424443963897</c:v>
                </c:pt>
                <c:pt idx="1001">
                  <c:v>6438.2672536075097</c:v>
                </c:pt>
                <c:pt idx="1002">
                  <c:v>6438.3462688233703</c:v>
                </c:pt>
                <c:pt idx="1003">
                  <c:v>6438.3856490794496</c:v>
                </c:pt>
                <c:pt idx="1004">
                  <c:v>6438.4471854809599</c:v>
                </c:pt>
                <c:pt idx="1005">
                  <c:v>6438.5304954693402</c:v>
                </c:pt>
                <c:pt idx="1006">
                  <c:v>6438.6553046833696</c:v>
                </c:pt>
                <c:pt idx="1007">
                  <c:v>6438.79099016077</c:v>
                </c:pt>
                <c:pt idx="1008">
                  <c:v>6438.8059376198798</c:v>
                </c:pt>
                <c:pt idx="1009">
                  <c:v>6438.8338428884699</c:v>
                </c:pt>
                <c:pt idx="1010">
                  <c:v>6438.8444395083898</c:v>
                </c:pt>
                <c:pt idx="1011">
                  <c:v>6439.0433557592296</c:v>
                </c:pt>
                <c:pt idx="1012">
                  <c:v>6439.0453745722698</c:v>
                </c:pt>
                <c:pt idx="1013">
                  <c:v>6439.1873005460902</c:v>
                </c:pt>
                <c:pt idx="1014">
                  <c:v>6439.2324905842497</c:v>
                </c:pt>
                <c:pt idx="1015">
                  <c:v>6439.29106049239</c:v>
                </c:pt>
                <c:pt idx="1016">
                  <c:v>6439.4314068350895</c:v>
                </c:pt>
                <c:pt idx="1017">
                  <c:v>6439.5753516219502</c:v>
                </c:pt>
                <c:pt idx="1018">
                  <c:v>6439.6165791980402</c:v>
                </c:pt>
                <c:pt idx="1019">
                  <c:v>6439.7239821013</c:v>
                </c:pt>
                <c:pt idx="1020">
                  <c:v>6439.7249301001402</c:v>
                </c:pt>
                <c:pt idx="1021">
                  <c:v>6439.7396112531396</c:v>
                </c:pt>
                <c:pt idx="1022">
                  <c:v>6439.9192384872504</c:v>
                </c:pt>
                <c:pt idx="1023">
                  <c:v>6439.9872239672104</c:v>
                </c:pt>
                <c:pt idx="1024">
                  <c:v>6440.1129811760002</c:v>
                </c:pt>
                <c:pt idx="1025">
                  <c:v>6440.1546827093698</c:v>
                </c:pt>
                <c:pt idx="1026">
                  <c:v>6440.2919650506201</c:v>
                </c:pt>
                <c:pt idx="1027">
                  <c:v>6440.3072895584601</c:v>
                </c:pt>
                <c:pt idx="1028">
                  <c:v>6440.37527504016</c:v>
                </c:pt>
                <c:pt idx="1029">
                  <c:v>6440.5000842530198</c:v>
                </c:pt>
                <c:pt idx="1030">
                  <c:v>6440.6184797221704</c:v>
                </c:pt>
                <c:pt idx="1031">
                  <c:v>6440.63232211582</c:v>
                </c:pt>
                <c:pt idx="1032">
                  <c:v>6440.68001612648</c:v>
                </c:pt>
                <c:pt idx="1033">
                  <c:v>6440.7633261131105</c:v>
                </c:pt>
                <c:pt idx="1034">
                  <c:v>6440.8715779269096</c:v>
                </c:pt>
                <c:pt idx="1035">
                  <c:v>6440.8715779269096</c:v>
                </c:pt>
                <c:pt idx="1036">
                  <c:v>6440.8715779269096</c:v>
                </c:pt>
                <c:pt idx="1037">
                  <c:v>6440.8715779269096</c:v>
                </c:pt>
                <c:pt idx="1038">
                  <c:v>6440.87157794414</c:v>
                </c:pt>
                <c:pt idx="1039">
                  <c:v>6440.8715779613703</c:v>
                </c:pt>
                <c:pt idx="1040">
                  <c:v>6440.8715779613703</c:v>
                </c:pt>
                <c:pt idx="1041">
                  <c:v>6440.8715779613703</c:v>
                </c:pt>
                <c:pt idx="1042">
                  <c:v>6440.8715779613703</c:v>
                </c:pt>
                <c:pt idx="1043">
                  <c:v>6443.0663709576802</c:v>
                </c:pt>
                <c:pt idx="1044">
                  <c:v>6443.0663709576802</c:v>
                </c:pt>
                <c:pt idx="1045">
                  <c:v>6443.0663709576802</c:v>
                </c:pt>
                <c:pt idx="1046">
                  <c:v>6443.0663709576902</c:v>
                </c:pt>
                <c:pt idx="1047">
                  <c:v>6451.4823252353799</c:v>
                </c:pt>
                <c:pt idx="1048">
                  <c:v>6462.0930725876196</c:v>
                </c:pt>
                <c:pt idx="1049">
                  <c:v>6486.5685067337399</c:v>
                </c:pt>
                <c:pt idx="1050">
                  <c:v>6515.0239381063702</c:v>
                </c:pt>
                <c:pt idx="1051">
                  <c:v>6519.3639351408901</c:v>
                </c:pt>
                <c:pt idx="1052">
                  <c:v>6521.6661814507097</c:v>
                </c:pt>
                <c:pt idx="1053">
                  <c:v>6526.1666608247897</c:v>
                </c:pt>
                <c:pt idx="1054">
                  <c:v>6533.2157566882597</c:v>
                </c:pt>
                <c:pt idx="1055">
                  <c:v>6564.2305241759605</c:v>
                </c:pt>
                <c:pt idx="1056">
                  <c:v>6564.2305241759605</c:v>
                </c:pt>
                <c:pt idx="1057">
                  <c:v>6587.1439811722303</c:v>
                </c:pt>
                <c:pt idx="1058">
                  <c:v>6587.1439811722303</c:v>
                </c:pt>
                <c:pt idx="1059">
                  <c:v>6587.1439811722403</c:v>
                </c:pt>
                <c:pt idx="1060">
                  <c:v>6587.1439811722403</c:v>
                </c:pt>
                <c:pt idx="1061">
                  <c:v>6604.9831841457599</c:v>
                </c:pt>
                <c:pt idx="1062">
                  <c:v>6605.0142145212703</c:v>
                </c:pt>
                <c:pt idx="1063">
                  <c:v>6605.0389861222302</c:v>
                </c:pt>
                <c:pt idx="1064">
                  <c:v>6605.0539753958501</c:v>
                </c:pt>
                <c:pt idx="1065">
                  <c:v>6605.0928602162703</c:v>
                </c:pt>
                <c:pt idx="1066">
                  <c:v>6605.1050184679898</c:v>
                </c:pt>
                <c:pt idx="1067">
                  <c:v>6605.1795269092499</c:v>
                </c:pt>
                <c:pt idx="1068">
                  <c:v>6605.2347423806696</c:v>
                </c:pt>
                <c:pt idx="1069">
                  <c:v>6605.2536675147703</c:v>
                </c:pt>
                <c:pt idx="1070">
                  <c:v>6605.2603396233098</c:v>
                </c:pt>
                <c:pt idx="1071">
                  <c:v>6605.3914753235804</c:v>
                </c:pt>
                <c:pt idx="1072">
                  <c:v>6605.4022655971303</c:v>
                </c:pt>
                <c:pt idx="1073">
                  <c:v>6605.4327150620502</c:v>
                </c:pt>
                <c:pt idx="1074">
                  <c:v>6605.4420264717101</c:v>
                </c:pt>
                <c:pt idx="1075">
                  <c:v>6605.4930695409403</c:v>
                </c:pt>
                <c:pt idx="1076">
                  <c:v>6605.5346070993601</c:v>
                </c:pt>
                <c:pt idx="1077">
                  <c:v>6605.6483906991698</c:v>
                </c:pt>
                <c:pt idx="1078">
                  <c:v>6605.6507903281599</c:v>
                </c:pt>
                <c:pt idx="1079">
                  <c:v>6605.7196124642996</c:v>
                </c:pt>
                <c:pt idx="1080">
                  <c:v>6605.7587069943502</c:v>
                </c:pt>
                <c:pt idx="1081">
                  <c:v>6605.7621962297699</c:v>
                </c:pt>
                <c:pt idx="1082">
                  <c:v>6605.7903166729902</c:v>
                </c:pt>
                <c:pt idx="1083">
                  <c:v>6605.8150882739501</c:v>
                </c:pt>
                <c:pt idx="1084">
                  <c:v>6605.83007754758</c:v>
                </c:pt>
                <c:pt idx="1085">
                  <c:v>6605.8811206138898</c:v>
                </c:pt>
                <c:pt idx="1086">
                  <c:v>6605.9118145238599</c:v>
                </c:pt>
                <c:pt idx="1087">
                  <c:v>6605.92265817523</c:v>
                </c:pt>
                <c:pt idx="1088">
                  <c:v>6606.0364417750297</c:v>
                </c:pt>
                <c:pt idx="1089">
                  <c:v>6606.0388414040199</c:v>
                </c:pt>
                <c:pt idx="1090">
                  <c:v>6606.1502473056298</c:v>
                </c:pt>
                <c:pt idx="1091">
                  <c:v>6606.1783677488502</c:v>
                </c:pt>
                <c:pt idx="1092">
                  <c:v>6606.2482043383598</c:v>
                </c:pt>
                <c:pt idx="1093">
                  <c:v>6606.2691716868403</c:v>
                </c:pt>
                <c:pt idx="1094">
                  <c:v>6606.4517963612398</c:v>
                </c:pt>
                <c:pt idx="1095">
                  <c:v>6606.4776071179604</c:v>
                </c:pt>
                <c:pt idx="1096">
                  <c:v>6606.4957146160305</c:v>
                </c:pt>
                <c:pt idx="1097">
                  <c:v>6606.4995939992295</c:v>
                </c:pt>
                <c:pt idx="1098">
                  <c:v>6606.56174696586</c:v>
                </c:pt>
                <c:pt idx="1099">
                  <c:v>6606.5664188247101</c:v>
                </c:pt>
                <c:pt idx="1100">
                  <c:v>6606.6024058433204</c:v>
                </c:pt>
                <c:pt idx="1101">
                  <c:v>6606.6362554095604</c:v>
                </c:pt>
                <c:pt idx="1102">
                  <c:v>6606.8837656918904</c:v>
                </c:pt>
                <c:pt idx="1103">
                  <c:v>6606.8987549655103</c:v>
                </c:pt>
                <c:pt idx="1104">
                  <c:v>6606.9376397859296</c:v>
                </c:pt>
                <c:pt idx="1105">
                  <c:v>6606.9497980388096</c:v>
                </c:pt>
                <c:pt idx="1106">
                  <c:v>6607.0243064807701</c:v>
                </c:pt>
                <c:pt idx="1107">
                  <c:v>6607.0795219521897</c:v>
                </c:pt>
                <c:pt idx="1108">
                  <c:v>6607.0984470844196</c:v>
                </c:pt>
                <c:pt idx="1109">
                  <c:v>6607.1051191929701</c:v>
                </c:pt>
                <c:pt idx="1110">
                  <c:v>6607.1293548382801</c:v>
                </c:pt>
                <c:pt idx="1111">
                  <c:v>6607.13859678059</c:v>
                </c:pt>
                <c:pt idx="1112">
                  <c:v>6607.21601479128</c:v>
                </c:pt>
                <c:pt idx="1113">
                  <c:v>6607.2362548932397</c:v>
                </c:pt>
                <c:pt idx="1114">
                  <c:v>6607.2394569651296</c:v>
                </c:pt>
                <c:pt idx="1115">
                  <c:v>6607.2394569651296</c:v>
                </c:pt>
                <c:pt idx="1116">
                  <c:v>6607.2470451667896</c:v>
                </c:pt>
                <c:pt idx="1117">
                  <c:v>6607.2868060413703</c:v>
                </c:pt>
                <c:pt idx="1118">
                  <c:v>6607.3378491117601</c:v>
                </c:pt>
                <c:pt idx="1119">
                  <c:v>6607.3793866690203</c:v>
                </c:pt>
                <c:pt idx="1120">
                  <c:v>6607.4123575519698</c:v>
                </c:pt>
                <c:pt idx="1121">
                  <c:v>6607.49317026883</c:v>
                </c:pt>
                <c:pt idx="1122">
                  <c:v>6607.6243059690996</c:v>
                </c:pt>
                <c:pt idx="1123">
                  <c:v>6607.6350962426504</c:v>
                </c:pt>
                <c:pt idx="1124">
                  <c:v>6607.6598678436103</c:v>
                </c:pt>
                <c:pt idx="1125">
                  <c:v>6607.6655457075603</c:v>
                </c:pt>
                <c:pt idx="1126">
                  <c:v>6607.6748571172302</c:v>
                </c:pt>
                <c:pt idx="1127">
                  <c:v>6607.7259001847096</c:v>
                </c:pt>
                <c:pt idx="1128">
                  <c:v>6607.7565940935101</c:v>
                </c:pt>
                <c:pt idx="1129">
                  <c:v>6607.7674377448802</c:v>
                </c:pt>
                <c:pt idx="1130">
                  <c:v>6607.8812213446899</c:v>
                </c:pt>
                <c:pt idx="1131">
                  <c:v>6607.8836209736701</c:v>
                </c:pt>
                <c:pt idx="1132">
                  <c:v>6607.9248575251504</c:v>
                </c:pt>
                <c:pt idx="1133">
                  <c:v>6607.9915376398703</c:v>
                </c:pt>
                <c:pt idx="1134">
                  <c:v>6607.99502687528</c:v>
                </c:pt>
                <c:pt idx="1135">
                  <c:v>6608.0231473185104</c:v>
                </c:pt>
                <c:pt idx="1136">
                  <c:v>6608.0929839098799</c:v>
                </c:pt>
                <c:pt idx="1137">
                  <c:v>6608.1139512576601</c:v>
                </c:pt>
                <c:pt idx="1138">
                  <c:v>6608.2692724205499</c:v>
                </c:pt>
                <c:pt idx="1139">
                  <c:v>6608.3404941856797</c:v>
                </c:pt>
                <c:pt idx="1140">
                  <c:v>6608.4111983943703</c:v>
                </c:pt>
                <c:pt idx="1141">
                  <c:v>6608.4471854148396</c:v>
                </c:pt>
                <c:pt idx="1142">
                  <c:v>6608.4810349810796</c:v>
                </c:pt>
                <c:pt idx="1143">
                  <c:v>6608.6644985601297</c:v>
                </c:pt>
                <c:pt idx="1144">
                  <c:v>6608.7285452615397</c:v>
                </c:pt>
                <c:pt idx="1145">
                  <c:v>6608.7324246429998</c:v>
                </c:pt>
                <c:pt idx="1146">
                  <c:v>6608.7435345351696</c:v>
                </c:pt>
                <c:pt idx="1147">
                  <c:v>6608.7945776096303</c:v>
                </c:pt>
                <c:pt idx="1148">
                  <c:v>6608.8690860522902</c:v>
                </c:pt>
                <c:pt idx="1149">
                  <c:v>6608.9243015237098</c:v>
                </c:pt>
                <c:pt idx="1150">
                  <c:v>6608.9401478562504</c:v>
                </c:pt>
                <c:pt idx="1151">
                  <c:v>6608.9741344079303</c:v>
                </c:pt>
                <c:pt idx="1152">
                  <c:v>6608.9833763502502</c:v>
                </c:pt>
                <c:pt idx="1153">
                  <c:v>6609.0607943609302</c:v>
                </c:pt>
                <c:pt idx="1154">
                  <c:v>6609.0893588508397</c:v>
                </c:pt>
                <c:pt idx="1155">
                  <c:v>6609.0918247364398</c:v>
                </c:pt>
                <c:pt idx="1156">
                  <c:v>6609.1165963373996</c:v>
                </c:pt>
                <c:pt idx="1157">
                  <c:v>6609.1315856110295</c:v>
                </c:pt>
                <c:pt idx="1158">
                  <c:v>6609.1704704314398</c:v>
                </c:pt>
                <c:pt idx="1159">
                  <c:v>6609.1826286825799</c:v>
                </c:pt>
                <c:pt idx="1160">
                  <c:v>6609.2571371234899</c:v>
                </c:pt>
                <c:pt idx="1161">
                  <c:v>6609.3123525949104</c:v>
                </c:pt>
                <c:pt idx="1162">
                  <c:v>6609.3312777299398</c:v>
                </c:pt>
                <c:pt idx="1163">
                  <c:v>6609.3379498384802</c:v>
                </c:pt>
                <c:pt idx="1164">
                  <c:v>6609.4091716036201</c:v>
                </c:pt>
                <c:pt idx="1165">
                  <c:v>6609.4690855387598</c:v>
                </c:pt>
                <c:pt idx="1166">
                  <c:v>6609.4798758122997</c:v>
                </c:pt>
                <c:pt idx="1167">
                  <c:v>6609.5103252772196</c:v>
                </c:pt>
                <c:pt idx="1168">
                  <c:v>6609.5196366868904</c:v>
                </c:pt>
                <c:pt idx="1169">
                  <c:v>6609.5706797555304</c:v>
                </c:pt>
                <c:pt idx="1170">
                  <c:v>6609.6122173145404</c:v>
                </c:pt>
                <c:pt idx="1171">
                  <c:v>6609.7260009143502</c:v>
                </c:pt>
                <c:pt idx="1172">
                  <c:v>6609.7284005433303</c:v>
                </c:pt>
                <c:pt idx="1173">
                  <c:v>6609.79722267948</c:v>
                </c:pt>
                <c:pt idx="1174">
                  <c:v>6609.8363172095196</c:v>
                </c:pt>
                <c:pt idx="1175">
                  <c:v>6609.8398064449402</c:v>
                </c:pt>
                <c:pt idx="1176">
                  <c:v>6609.8679268881597</c:v>
                </c:pt>
                <c:pt idx="1177">
                  <c:v>6609.9076877627504</c:v>
                </c:pt>
                <c:pt idx="1178">
                  <c:v>6609.9587308284799</c:v>
                </c:pt>
                <c:pt idx="1179">
                  <c:v>6610.0002683904004</c:v>
                </c:pt>
                <c:pt idx="1180">
                  <c:v>6610.1140519902101</c:v>
                </c:pt>
                <c:pt idx="1181">
                  <c:v>6610.1669301129796</c:v>
                </c:pt>
                <c:pt idx="1182">
                  <c:v>6610.2559779640196</c:v>
                </c:pt>
                <c:pt idx="1183">
                  <c:v>6610.3258145525997</c:v>
                </c:pt>
                <c:pt idx="1184">
                  <c:v>6610.5733248311999</c:v>
                </c:pt>
                <c:pt idx="1185">
                  <c:v>6610.5772042138196</c:v>
                </c:pt>
                <c:pt idx="1186">
                  <c:v>6610.6393571804501</c:v>
                </c:pt>
                <c:pt idx="1187">
                  <c:v>6610.6800160575604</c:v>
                </c:pt>
                <c:pt idx="1188">
                  <c:v>6610.7138656238003</c:v>
                </c:pt>
                <c:pt idx="1189">
                  <c:v>6610.7449274277296</c:v>
                </c:pt>
                <c:pt idx="1190">
                  <c:v>6610.8189139775895</c:v>
                </c:pt>
                <c:pt idx="1191">
                  <c:v>6610.9055739305904</c:v>
                </c:pt>
                <c:pt idx="1192">
                  <c:v>6610.9366043061</c:v>
                </c:pt>
                <c:pt idx="1193">
                  <c:v>6610.9613759070598</c:v>
                </c:pt>
                <c:pt idx="1194">
                  <c:v>6610.9763651806797</c:v>
                </c:pt>
                <c:pt idx="1195">
                  <c:v>6611.0152500011</c:v>
                </c:pt>
                <c:pt idx="1196">
                  <c:v>6611.0274082533997</c:v>
                </c:pt>
                <c:pt idx="1197">
                  <c:v>6611.10191669501</c:v>
                </c:pt>
                <c:pt idx="1198">
                  <c:v>6611.1571321664296</c:v>
                </c:pt>
                <c:pt idx="1199">
                  <c:v>6611.17605729959</c:v>
                </c:pt>
                <c:pt idx="1200">
                  <c:v>6611.1827294081404</c:v>
                </c:pt>
                <c:pt idx="1201">
                  <c:v>6611.2069650534504</c:v>
                </c:pt>
                <c:pt idx="1202">
                  <c:v>6611.2936250064504</c:v>
                </c:pt>
                <c:pt idx="1203">
                  <c:v>6611.3034311244201</c:v>
                </c:pt>
                <c:pt idx="1204">
                  <c:v>6611.31386510841</c:v>
                </c:pt>
                <c:pt idx="1205">
                  <c:v>6611.3246553819599</c:v>
                </c:pt>
                <c:pt idx="1206">
                  <c:v>6611.3644162565397</c:v>
                </c:pt>
                <c:pt idx="1207">
                  <c:v>6611.4154593263502</c:v>
                </c:pt>
                <c:pt idx="1208">
                  <c:v>6611.4569968841897</c:v>
                </c:pt>
                <c:pt idx="1209">
                  <c:v>6611.5707804840004</c:v>
                </c:pt>
                <c:pt idx="1210">
                  <c:v>6611.70191618427</c:v>
                </c:pt>
                <c:pt idx="1211">
                  <c:v>6611.7127064578199</c:v>
                </c:pt>
                <c:pt idx="1212">
                  <c:v>6611.7374780587797</c:v>
                </c:pt>
                <c:pt idx="1213">
                  <c:v>6611.7431559227398</c:v>
                </c:pt>
                <c:pt idx="1214">
                  <c:v>6611.7524673323996</c:v>
                </c:pt>
                <c:pt idx="1215">
                  <c:v>6611.8035103992997</c:v>
                </c:pt>
                <c:pt idx="1216">
                  <c:v>6611.8293698774596</c:v>
                </c:pt>
                <c:pt idx="1217">
                  <c:v>6611.8342043086795</c:v>
                </c:pt>
                <c:pt idx="1218">
                  <c:v>6611.8450479600497</c:v>
                </c:pt>
                <c:pt idx="1219">
                  <c:v>6611.9588315598603</c:v>
                </c:pt>
                <c:pt idx="1220">
                  <c:v>6611.9612311888404</c:v>
                </c:pt>
                <c:pt idx="1221">
                  <c:v>6612.0691478550398</c:v>
                </c:pt>
                <c:pt idx="1222">
                  <c:v>6612.0726370904504</c:v>
                </c:pt>
                <c:pt idx="1223">
                  <c:v>6612.1007575336798</c:v>
                </c:pt>
                <c:pt idx="1224">
                  <c:v>6612.1705941241198</c:v>
                </c:pt>
                <c:pt idx="1225">
                  <c:v>6612.1915614722502</c:v>
                </c:pt>
                <c:pt idx="1226">
                  <c:v>6612.4181044008501</c:v>
                </c:pt>
                <c:pt idx="1227">
                  <c:v>6612.4219837846404</c:v>
                </c:pt>
                <c:pt idx="1228">
                  <c:v>6612.4841367512699</c:v>
                </c:pt>
                <c:pt idx="1229">
                  <c:v>6612.4888086095398</c:v>
                </c:pt>
                <c:pt idx="1230">
                  <c:v>6612.5247956290796</c:v>
                </c:pt>
                <c:pt idx="1231">
                  <c:v>6612.5586451953204</c:v>
                </c:pt>
                <c:pt idx="1232">
                  <c:v>6612.80615547671</c:v>
                </c:pt>
                <c:pt idx="1233">
                  <c:v>6612.8100348575899</c:v>
                </c:pt>
                <c:pt idx="1234">
                  <c:v>6612.82114475034</c:v>
                </c:pt>
                <c:pt idx="1235">
                  <c:v>6612.8600295707502</c:v>
                </c:pt>
                <c:pt idx="1236">
                  <c:v>6612.8721878242204</c:v>
                </c:pt>
                <c:pt idx="1237">
                  <c:v>6612.9114531027099</c:v>
                </c:pt>
                <c:pt idx="1238">
                  <c:v>6612.9466962665301</c:v>
                </c:pt>
                <c:pt idx="1239">
                  <c:v>6613.0019117379497</c:v>
                </c:pt>
                <c:pt idx="1240">
                  <c:v>6613.0177580714198</c:v>
                </c:pt>
                <c:pt idx="1241">
                  <c:v>6613.0208368692502</c:v>
                </c:pt>
                <c:pt idx="1242">
                  <c:v>6613.0275089777997</c:v>
                </c:pt>
                <c:pt idx="1243">
                  <c:v>6613.0517446231097</c:v>
                </c:pt>
                <c:pt idx="1244">
                  <c:v>6613.0609865654196</c:v>
                </c:pt>
                <c:pt idx="1245">
                  <c:v>6613.1384045760997</c:v>
                </c:pt>
                <c:pt idx="1246">
                  <c:v>6613.1694349516101</c:v>
                </c:pt>
                <c:pt idx="1247">
                  <c:v>6613.19420655258</c:v>
                </c:pt>
                <c:pt idx="1248">
                  <c:v>6613.2091958261999</c:v>
                </c:pt>
                <c:pt idx="1249">
                  <c:v>6613.2480806466101</c:v>
                </c:pt>
                <c:pt idx="1250">
                  <c:v>6613.26023889717</c:v>
                </c:pt>
                <c:pt idx="1251">
                  <c:v>6613.3017764538499</c:v>
                </c:pt>
                <c:pt idx="1252">
                  <c:v>6613.3347473377298</c:v>
                </c:pt>
                <c:pt idx="1253">
                  <c:v>6613.4088879451101</c:v>
                </c:pt>
                <c:pt idx="1254">
                  <c:v>6613.4155600536596</c:v>
                </c:pt>
                <c:pt idx="1255">
                  <c:v>6613.4867818187904</c:v>
                </c:pt>
                <c:pt idx="1256">
                  <c:v>6613.5466957539302</c:v>
                </c:pt>
                <c:pt idx="1257">
                  <c:v>6613.5574860274701</c:v>
                </c:pt>
                <c:pt idx="1258">
                  <c:v>6613.58793549239</c:v>
                </c:pt>
                <c:pt idx="1259">
                  <c:v>6613.5972469020599</c:v>
                </c:pt>
                <c:pt idx="1260">
                  <c:v>6613.6482899701195</c:v>
                </c:pt>
                <c:pt idx="1261">
                  <c:v>6613.6898275297099</c:v>
                </c:pt>
                <c:pt idx="1262">
                  <c:v>6613.7358991913497</c:v>
                </c:pt>
                <c:pt idx="1263">
                  <c:v>6613.8036111295196</c:v>
                </c:pt>
                <c:pt idx="1264">
                  <c:v>6613.8060107584997</c:v>
                </c:pt>
                <c:pt idx="1265">
                  <c:v>6613.81722146831</c:v>
                </c:pt>
                <c:pt idx="1266">
                  <c:v>6613.91392742469</c:v>
                </c:pt>
                <c:pt idx="1267">
                  <c:v>6613.9174166601097</c:v>
                </c:pt>
                <c:pt idx="1268">
                  <c:v>6613.94553710334</c:v>
                </c:pt>
                <c:pt idx="1269">
                  <c:v>6614.03634104307</c:v>
                </c:pt>
                <c:pt idx="1270">
                  <c:v>6614.0778786055698</c:v>
                </c:pt>
                <c:pt idx="1271">
                  <c:v>6614.1889497414204</c:v>
                </c:pt>
                <c:pt idx="1272">
                  <c:v>6614.1916622053805</c:v>
                </c:pt>
                <c:pt idx="1273">
                  <c:v>6614.2013118341501</c:v>
                </c:pt>
                <c:pt idx="1274">
                  <c:v>6614.2445403281599</c:v>
                </c:pt>
                <c:pt idx="1275">
                  <c:v>6614.3335881792</c:v>
                </c:pt>
                <c:pt idx="1276">
                  <c:v>6614.3695752005997</c:v>
                </c:pt>
                <c:pt idx="1277">
                  <c:v>6614.4034247668396</c:v>
                </c:pt>
                <c:pt idx="1278">
                  <c:v>6614.5868883458897</c:v>
                </c:pt>
                <c:pt idx="1279">
                  <c:v>6614.6509350463703</c:v>
                </c:pt>
                <c:pt idx="1280">
                  <c:v>6614.6548144284097</c:v>
                </c:pt>
                <c:pt idx="1281">
                  <c:v>6614.6659243199902</c:v>
                </c:pt>
                <c:pt idx="1282">
                  <c:v>6614.7099323309903</c:v>
                </c:pt>
                <c:pt idx="1283">
                  <c:v>6614.7169673950402</c:v>
                </c:pt>
                <c:pt idx="1284">
                  <c:v>6614.7576262718003</c:v>
                </c:pt>
                <c:pt idx="1285">
                  <c:v>6614.7914758380502</c:v>
                </c:pt>
                <c:pt idx="1286">
                  <c:v>6614.8466913094699</c:v>
                </c:pt>
                <c:pt idx="1287">
                  <c:v>6614.8965241927599</c:v>
                </c:pt>
                <c:pt idx="1288">
                  <c:v>6614.9491881411504</c:v>
                </c:pt>
                <c:pt idx="1289">
                  <c:v>6614.9491881411504</c:v>
                </c:pt>
                <c:pt idx="1290">
                  <c:v>6614.9491881411504</c:v>
                </c:pt>
                <c:pt idx="1291">
                  <c:v>6614.9491881588401</c:v>
                </c:pt>
                <c:pt idx="1292">
                  <c:v>6614.9491881765398</c:v>
                </c:pt>
                <c:pt idx="1293">
                  <c:v>6614.9491881765398</c:v>
                </c:pt>
                <c:pt idx="1294">
                  <c:v>6623.2745186416396</c:v>
                </c:pt>
                <c:pt idx="1295">
                  <c:v>6636.17068280279</c:v>
                </c:pt>
                <c:pt idx="1296">
                  <c:v>6637.5371545567104</c:v>
                </c:pt>
                <c:pt idx="1297">
                  <c:v>6689.8610146483397</c:v>
                </c:pt>
                <c:pt idx="1298">
                  <c:v>6692.8594596851599</c:v>
                </c:pt>
                <c:pt idx="1299">
                  <c:v>6694.76376033201</c:v>
                </c:pt>
                <c:pt idx="1300">
                  <c:v>6695.8045645169896</c:v>
                </c:pt>
                <c:pt idx="1301">
                  <c:v>6704.8040371159996</c:v>
                </c:pt>
                <c:pt idx="1302">
                  <c:v>6708.3081343905096</c:v>
                </c:pt>
                <c:pt idx="1303">
                  <c:v>6708.3081343905096</c:v>
                </c:pt>
                <c:pt idx="1304">
                  <c:v>6731.2215913867904</c:v>
                </c:pt>
                <c:pt idx="1305">
                  <c:v>6731.2215913867904</c:v>
                </c:pt>
                <c:pt idx="1306">
                  <c:v>6731.2215913867904</c:v>
                </c:pt>
                <c:pt idx="1307">
                  <c:v>6731.2215913867904</c:v>
                </c:pt>
                <c:pt idx="1308">
                  <c:v>6751.8546585133299</c:v>
                </c:pt>
                <c:pt idx="1309">
                  <c:v>6760.9153800508902</c:v>
                </c:pt>
                <c:pt idx="1310">
                  <c:v>6779.1409684047103</c:v>
                </c:pt>
                <c:pt idx="1311">
                  <c:v>6779.2269175723104</c:v>
                </c:pt>
                <c:pt idx="1312">
                  <c:v>6779.2719096969804</c:v>
                </c:pt>
                <c:pt idx="1313">
                  <c:v>6779.3025277704</c:v>
                </c:pt>
                <c:pt idx="1314">
                  <c:v>6779.3108167741402</c:v>
                </c:pt>
                <c:pt idx="1315">
                  <c:v>6779.38282351009</c:v>
                </c:pt>
                <c:pt idx="1316">
                  <c:v>6779.3925483841404</c:v>
                </c:pt>
                <c:pt idx="1317">
                  <c:v>6779.4041446726696</c:v>
                </c:pt>
                <c:pt idx="1318">
                  <c:v>6779.4062925837898</c:v>
                </c:pt>
                <c:pt idx="1319">
                  <c:v>6779.52901947591</c:v>
                </c:pt>
                <c:pt idx="1320">
                  <c:v>6779.6149686481804</c:v>
                </c:pt>
                <c:pt idx="1321">
                  <c:v>6779.6659377552496</c:v>
                </c:pt>
                <c:pt idx="1322">
                  <c:v>6779.69057884626</c:v>
                </c:pt>
                <c:pt idx="1323">
                  <c:v>6779.6988678500002</c:v>
                </c:pt>
                <c:pt idx="1324">
                  <c:v>6779.7943436596497</c:v>
                </c:pt>
                <c:pt idx="1325">
                  <c:v>6779.8019045721703</c:v>
                </c:pt>
                <c:pt idx="1326">
                  <c:v>6779.8195940898704</c:v>
                </c:pt>
                <c:pt idx="1327">
                  <c:v>6779.9170705471097</c:v>
                </c:pt>
                <c:pt idx="1328">
                  <c:v>6780.0030197240403</c:v>
                </c:pt>
                <c:pt idx="1329">
                  <c:v>6780.0360846854701</c:v>
                </c:pt>
                <c:pt idx="1330">
                  <c:v>6780.0539888311096</c:v>
                </c:pt>
                <c:pt idx="1331">
                  <c:v>6780.0634498521604</c:v>
                </c:pt>
                <c:pt idx="1332">
                  <c:v>6780.0786299221199</c:v>
                </c:pt>
                <c:pt idx="1333">
                  <c:v>6780.0869189258601</c:v>
                </c:pt>
                <c:pt idx="1334">
                  <c:v>6780.14946464076</c:v>
                </c:pt>
                <c:pt idx="1335">
                  <c:v>6780.1589256618099</c:v>
                </c:pt>
                <c:pt idx="1336">
                  <c:v>6780.17665444873</c:v>
                </c:pt>
                <c:pt idx="1337">
                  <c:v>6780.2096458338201</c:v>
                </c:pt>
                <c:pt idx="1338">
                  <c:v>6780.2955949902498</c:v>
                </c:pt>
                <c:pt idx="1339">
                  <c:v>6780.3910707999003</c:v>
                </c:pt>
                <c:pt idx="1340">
                  <c:v>6780.4420399069704</c:v>
                </c:pt>
                <c:pt idx="1341">
                  <c:v>6780.4470645226502</c:v>
                </c:pt>
                <c:pt idx="1342">
                  <c:v>6780.4515009280203</c:v>
                </c:pt>
                <c:pt idx="1343">
                  <c:v>6780.4573198892103</c:v>
                </c:pt>
                <c:pt idx="1344">
                  <c:v>6780.4749700017201</c:v>
                </c:pt>
                <c:pt idx="1345">
                  <c:v>6780.5294065754797</c:v>
                </c:pt>
                <c:pt idx="1346">
                  <c:v>6780.55377918668</c:v>
                </c:pt>
                <c:pt idx="1347">
                  <c:v>6780.5552173331298</c:v>
                </c:pt>
                <c:pt idx="1348">
                  <c:v>6780.5976969050198</c:v>
                </c:pt>
                <c:pt idx="1349">
                  <c:v>6780.6663293074798</c:v>
                </c:pt>
                <c:pt idx="1350">
                  <c:v>6780.6836460661098</c:v>
                </c:pt>
                <c:pt idx="1351">
                  <c:v>6780.7286381972899</c:v>
                </c:pt>
                <c:pt idx="1352">
                  <c:v>6780.7791218757602</c:v>
                </c:pt>
                <c:pt idx="1353">
                  <c:v>6780.8300909828304</c:v>
                </c:pt>
                <c:pt idx="1354">
                  <c:v>6780.8395520038903</c:v>
                </c:pt>
                <c:pt idx="1355">
                  <c:v>6781.0716971419697</c:v>
                </c:pt>
                <c:pt idx="1356">
                  <c:v>6781.1166892684996</c:v>
                </c:pt>
                <c:pt idx="1357">
                  <c:v>6781.1473073400502</c:v>
                </c:pt>
                <c:pt idx="1358">
                  <c:v>6781.1555963438004</c:v>
                </c:pt>
                <c:pt idx="1359">
                  <c:v>6781.2276030797502</c:v>
                </c:pt>
                <c:pt idx="1360">
                  <c:v>6781.2373279547301</c:v>
                </c:pt>
                <c:pt idx="1361">
                  <c:v>6781.3170671796797</c:v>
                </c:pt>
                <c:pt idx="1362">
                  <c:v>6781.3170671796897</c:v>
                </c:pt>
                <c:pt idx="1363">
                  <c:v>6781.3221894949602</c:v>
                </c:pt>
                <c:pt idx="1364">
                  <c:v>6781.3737990474301</c:v>
                </c:pt>
                <c:pt idx="1365">
                  <c:v>6781.4597482178297</c:v>
                </c:pt>
                <c:pt idx="1366">
                  <c:v>6781.5353584159102</c:v>
                </c:pt>
                <c:pt idx="1367">
                  <c:v>6781.5436474196604</c:v>
                </c:pt>
                <c:pt idx="1368">
                  <c:v>6781.6061931345603</c:v>
                </c:pt>
                <c:pt idx="1369">
                  <c:v>6781.6369753181898</c:v>
                </c:pt>
                <c:pt idx="1370">
                  <c:v>6781.6391232293099</c:v>
                </c:pt>
                <c:pt idx="1371">
                  <c:v>6781.6466841418296</c:v>
                </c:pt>
                <c:pt idx="1372">
                  <c:v>6781.6643736613896</c:v>
                </c:pt>
                <c:pt idx="1373">
                  <c:v>6781.7618501186298</c:v>
                </c:pt>
                <c:pt idx="1374">
                  <c:v>6781.8477992936896</c:v>
                </c:pt>
                <c:pt idx="1375">
                  <c:v>6781.8808642551303</c:v>
                </c:pt>
                <c:pt idx="1376">
                  <c:v>6781.8987684007698</c:v>
                </c:pt>
                <c:pt idx="1377">
                  <c:v>6781.9234094917701</c:v>
                </c:pt>
                <c:pt idx="1378">
                  <c:v>6781.9316984955203</c:v>
                </c:pt>
                <c:pt idx="1379">
                  <c:v>6781.9348709750902</c:v>
                </c:pt>
                <c:pt idx="1380">
                  <c:v>6782.0037052314701</c:v>
                </c:pt>
                <c:pt idx="1381">
                  <c:v>6782.0214340202501</c:v>
                </c:pt>
                <c:pt idx="1382">
                  <c:v>6782.0347352176896</c:v>
                </c:pt>
                <c:pt idx="1383">
                  <c:v>6782.1403745599</c:v>
                </c:pt>
                <c:pt idx="1384">
                  <c:v>6782.2358503695496</c:v>
                </c:pt>
                <c:pt idx="1385">
                  <c:v>6782.2608629073902</c:v>
                </c:pt>
                <c:pt idx="1386">
                  <c:v>6782.2868194766297</c:v>
                </c:pt>
                <c:pt idx="1387">
                  <c:v>6782.2918440923004</c:v>
                </c:pt>
                <c:pt idx="1388">
                  <c:v>6782.2962804976796</c:v>
                </c:pt>
                <c:pt idx="1389">
                  <c:v>6782.3020994588696</c:v>
                </c:pt>
                <c:pt idx="1390">
                  <c:v>6782.3197495713803</c:v>
                </c:pt>
                <c:pt idx="1391">
                  <c:v>6782.3822952862802</c:v>
                </c:pt>
                <c:pt idx="1392">
                  <c:v>6782.3917563073301</c:v>
                </c:pt>
                <c:pt idx="1393">
                  <c:v>6782.3985587581901</c:v>
                </c:pt>
                <c:pt idx="1394">
                  <c:v>6782.4424764765399</c:v>
                </c:pt>
                <c:pt idx="1395">
                  <c:v>6782.51110887713</c:v>
                </c:pt>
                <c:pt idx="1396">
                  <c:v>6782.52842563577</c:v>
                </c:pt>
                <c:pt idx="1397">
                  <c:v>6782.6239014454104</c:v>
                </c:pt>
                <c:pt idx="1398">
                  <c:v>6782.6748705524897</c:v>
                </c:pt>
                <c:pt idx="1399">
                  <c:v>6782.6843315735396</c:v>
                </c:pt>
                <c:pt idx="1400">
                  <c:v>6782.7078006472402</c:v>
                </c:pt>
                <c:pt idx="1401">
                  <c:v>6782.7866098293998</c:v>
                </c:pt>
                <c:pt idx="1402">
                  <c:v>6782.9164767116299</c:v>
                </c:pt>
                <c:pt idx="1403">
                  <c:v>6782.9614688400097</c:v>
                </c:pt>
                <c:pt idx="1404">
                  <c:v>6783.0723826494004</c:v>
                </c:pt>
                <c:pt idx="1405">
                  <c:v>6783.1669690655499</c:v>
                </c:pt>
                <c:pt idx="1406">
                  <c:v>6783.2185786189502</c:v>
                </c:pt>
                <c:pt idx="1407">
                  <c:v>6783.3045277874899</c:v>
                </c:pt>
                <c:pt idx="1408">
                  <c:v>6783.3495199112203</c:v>
                </c:pt>
                <c:pt idx="1409">
                  <c:v>6783.3801379855704</c:v>
                </c:pt>
                <c:pt idx="1410">
                  <c:v>6783.3884269893097</c:v>
                </c:pt>
                <c:pt idx="1411">
                  <c:v>6783.4701585988496</c:v>
                </c:pt>
                <c:pt idx="1412">
                  <c:v>6783.48175488784</c:v>
                </c:pt>
                <c:pt idx="1413">
                  <c:v>6783.4839027989601</c:v>
                </c:pt>
                <c:pt idx="1414">
                  <c:v>6783.5091532329097</c:v>
                </c:pt>
                <c:pt idx="1415">
                  <c:v>6783.6066296901499</c:v>
                </c:pt>
                <c:pt idx="1416">
                  <c:v>6783.6925788633498</c:v>
                </c:pt>
                <c:pt idx="1417">
                  <c:v>6783.74354797042</c:v>
                </c:pt>
                <c:pt idx="1418">
                  <c:v>6783.7681890614303</c:v>
                </c:pt>
                <c:pt idx="1419">
                  <c:v>6783.7764780651696</c:v>
                </c:pt>
                <c:pt idx="1420">
                  <c:v>6783.8719538748201</c:v>
                </c:pt>
                <c:pt idx="1421">
                  <c:v>6783.8795147873398</c:v>
                </c:pt>
                <c:pt idx="1422">
                  <c:v>6783.8972043041103</c:v>
                </c:pt>
                <c:pt idx="1423">
                  <c:v>6783.9430712126104</c:v>
                </c:pt>
                <c:pt idx="1424">
                  <c:v>6784.0806299392098</c:v>
                </c:pt>
                <c:pt idx="1425">
                  <c:v>6784.1136949006404</c:v>
                </c:pt>
                <c:pt idx="1426">
                  <c:v>6784.1315990462899</c:v>
                </c:pt>
                <c:pt idx="1427">
                  <c:v>6784.1366236619597</c:v>
                </c:pt>
                <c:pt idx="1428">
                  <c:v>6784.1410600673398</c:v>
                </c:pt>
                <c:pt idx="1429">
                  <c:v>6784.1562401372903</c:v>
                </c:pt>
                <c:pt idx="1430">
                  <c:v>6784.1645291410296</c:v>
                </c:pt>
                <c:pt idx="1431">
                  <c:v>6784.2270748559304</c:v>
                </c:pt>
                <c:pt idx="1432">
                  <c:v>6784.2365358769803</c:v>
                </c:pt>
                <c:pt idx="1433">
                  <c:v>6784.2433383297102</c:v>
                </c:pt>
                <c:pt idx="1434">
                  <c:v>6784.2542646629699</c:v>
                </c:pt>
                <c:pt idx="1435">
                  <c:v>6784.28725604806</c:v>
                </c:pt>
                <c:pt idx="1436">
                  <c:v>6784.3558884467902</c:v>
                </c:pt>
                <c:pt idx="1437">
                  <c:v>6784.3732052054202</c:v>
                </c:pt>
                <c:pt idx="1438">
                  <c:v>6784.4686810150697</c:v>
                </c:pt>
                <c:pt idx="1439">
                  <c:v>6784.5196501221499</c:v>
                </c:pt>
                <c:pt idx="1440">
                  <c:v>6784.5246747378196</c:v>
                </c:pt>
                <c:pt idx="1441">
                  <c:v>6784.5291111431998</c:v>
                </c:pt>
                <c:pt idx="1442">
                  <c:v>6784.5349301043898</c:v>
                </c:pt>
                <c:pt idx="1443">
                  <c:v>6784.5525802168904</c:v>
                </c:pt>
                <c:pt idx="1444">
                  <c:v>6784.6313894009199</c:v>
                </c:pt>
                <c:pt idx="1445">
                  <c:v>6784.6753071192597</c:v>
                </c:pt>
                <c:pt idx="1446">
                  <c:v>6784.7439395226502</c:v>
                </c:pt>
                <c:pt idx="1447">
                  <c:v>6784.7612562812801</c:v>
                </c:pt>
                <c:pt idx="1448">
                  <c:v>6784.8062484115299</c:v>
                </c:pt>
                <c:pt idx="1449">
                  <c:v>6784.8225376419696</c:v>
                </c:pt>
                <c:pt idx="1450">
                  <c:v>6784.8567320909297</c:v>
                </c:pt>
                <c:pt idx="1451">
                  <c:v>6784.9077011980098</c:v>
                </c:pt>
                <c:pt idx="1452">
                  <c:v>6784.9171622190597</c:v>
                </c:pt>
                <c:pt idx="1453">
                  <c:v>6785.1493073571401</c:v>
                </c:pt>
                <c:pt idx="1454">
                  <c:v>6785.1942994827396</c:v>
                </c:pt>
                <c:pt idx="1455">
                  <c:v>6785.2249175552197</c:v>
                </c:pt>
                <c:pt idx="1456">
                  <c:v>6785.2332065589699</c:v>
                </c:pt>
                <c:pt idx="1457">
                  <c:v>6785.3052132949197</c:v>
                </c:pt>
                <c:pt idx="1458">
                  <c:v>6785.3149381694302</c:v>
                </c:pt>
                <c:pt idx="1459">
                  <c:v>6785.3286823686203</c:v>
                </c:pt>
                <c:pt idx="1460">
                  <c:v>6785.3810413391302</c:v>
                </c:pt>
                <c:pt idx="1461">
                  <c:v>6785.3997997096703</c:v>
                </c:pt>
                <c:pt idx="1462">
                  <c:v>6785.4514092616701</c:v>
                </c:pt>
                <c:pt idx="1463">
                  <c:v>6785.537358433</c:v>
                </c:pt>
                <c:pt idx="1464">
                  <c:v>6785.6129686310796</c:v>
                </c:pt>
                <c:pt idx="1465">
                  <c:v>6785.6212576348298</c:v>
                </c:pt>
                <c:pt idx="1466">
                  <c:v>6785.7145855333602</c:v>
                </c:pt>
                <c:pt idx="1467">
                  <c:v>6785.7167334444803</c:v>
                </c:pt>
                <c:pt idx="1468">
                  <c:v>6785.724294357</c:v>
                </c:pt>
                <c:pt idx="1469">
                  <c:v>6785.7419838756296</c:v>
                </c:pt>
                <c:pt idx="1470">
                  <c:v>6785.8394603328697</c:v>
                </c:pt>
                <c:pt idx="1471">
                  <c:v>6785.9069800916996</c:v>
                </c:pt>
                <c:pt idx="1472">
                  <c:v>6785.92540950886</c:v>
                </c:pt>
                <c:pt idx="1473">
                  <c:v>6785.9584744702997</c:v>
                </c:pt>
                <c:pt idx="1474">
                  <c:v>6785.9763786159401</c:v>
                </c:pt>
                <c:pt idx="1475">
                  <c:v>6786.0010197069496</c:v>
                </c:pt>
                <c:pt idx="1476">
                  <c:v>6786.0093087106898</c:v>
                </c:pt>
                <c:pt idx="1477">
                  <c:v>6786.0813154466396</c:v>
                </c:pt>
                <c:pt idx="1478">
                  <c:v>6786.0990442344901</c:v>
                </c:pt>
                <c:pt idx="1479">
                  <c:v>6786.1320356195702</c:v>
                </c:pt>
                <c:pt idx="1480">
                  <c:v>6786.2179847750804</c:v>
                </c:pt>
                <c:pt idx="1481">
                  <c:v>6786.3134605847299</c:v>
                </c:pt>
                <c:pt idx="1482">
                  <c:v>6786.3644296918001</c:v>
                </c:pt>
                <c:pt idx="1483">
                  <c:v>6786.3694543074798</c:v>
                </c:pt>
                <c:pt idx="1484">
                  <c:v>6786.37389071285</c:v>
                </c:pt>
                <c:pt idx="1485">
                  <c:v>6786.37970967404</c:v>
                </c:pt>
                <c:pt idx="1486">
                  <c:v>6786.3973597865497</c:v>
                </c:pt>
                <c:pt idx="1487">
                  <c:v>6786.4599055014496</c:v>
                </c:pt>
                <c:pt idx="1488">
                  <c:v>6786.4693665225004</c:v>
                </c:pt>
                <c:pt idx="1489">
                  <c:v>6786.4761689724401</c:v>
                </c:pt>
                <c:pt idx="1490">
                  <c:v>6786.5200866907799</c:v>
                </c:pt>
                <c:pt idx="1491">
                  <c:v>6786.5887190923004</c:v>
                </c:pt>
                <c:pt idx="1492">
                  <c:v>6786.6060358509403</c:v>
                </c:pt>
                <c:pt idx="1493">
                  <c:v>6786.7015116605899</c:v>
                </c:pt>
                <c:pt idx="1494">
                  <c:v>6786.75248076766</c:v>
                </c:pt>
                <c:pt idx="1495">
                  <c:v>6786.7619417887099</c:v>
                </c:pt>
                <c:pt idx="1496">
                  <c:v>6786.7854108624097</c:v>
                </c:pt>
                <c:pt idx="1497">
                  <c:v>6786.8727522250201</c:v>
                </c:pt>
                <c:pt idx="1498">
                  <c:v>6786.9890633169498</c:v>
                </c:pt>
                <c:pt idx="1499">
                  <c:v>6786.9940869268003</c:v>
                </c:pt>
                <c:pt idx="1500">
                  <c:v>6787.0390790542497</c:v>
                </c:pt>
                <c:pt idx="1501">
                  <c:v>6787.0779861286201</c:v>
                </c:pt>
                <c:pt idx="1502">
                  <c:v>6787.1499928645699</c:v>
                </c:pt>
                <c:pt idx="1503">
                  <c:v>6787.1597177400199</c:v>
                </c:pt>
                <c:pt idx="1504">
                  <c:v>6787.24457928026</c:v>
                </c:pt>
                <c:pt idx="1505">
                  <c:v>6787.2961888331902</c:v>
                </c:pt>
                <c:pt idx="1506">
                  <c:v>6787.3521288558804</c:v>
                </c:pt>
                <c:pt idx="1507">
                  <c:v>6787.3821380026602</c:v>
                </c:pt>
                <c:pt idx="1508">
                  <c:v>6787.4271301254603</c:v>
                </c:pt>
                <c:pt idx="1509">
                  <c:v>6787.4577482007398</c:v>
                </c:pt>
                <c:pt idx="1510">
                  <c:v>6787.46603720448</c:v>
                </c:pt>
                <c:pt idx="1511">
                  <c:v>6787.5285829193799</c:v>
                </c:pt>
                <c:pt idx="1512">
                  <c:v>6787.5477688135497</c:v>
                </c:pt>
                <c:pt idx="1513">
                  <c:v>6787.5593651030204</c:v>
                </c:pt>
                <c:pt idx="1514">
                  <c:v>6787.5615130141296</c:v>
                </c:pt>
                <c:pt idx="1515">
                  <c:v>6787.5867634471497</c:v>
                </c:pt>
                <c:pt idx="1516">
                  <c:v>6787.6842399043899</c:v>
                </c:pt>
                <c:pt idx="1517">
                  <c:v>6787.6919059213196</c:v>
                </c:pt>
                <c:pt idx="1518">
                  <c:v>6787.7701890785202</c:v>
                </c:pt>
                <c:pt idx="1519">
                  <c:v>6787.8211581856003</c:v>
                </c:pt>
                <c:pt idx="1520">
                  <c:v>6787.8457992765998</c:v>
                </c:pt>
                <c:pt idx="1521">
                  <c:v>6787.85408828035</c:v>
                </c:pt>
                <c:pt idx="1522">
                  <c:v>6787.8948316834803</c:v>
                </c:pt>
                <c:pt idx="1523">
                  <c:v>6787.9260950162998</c:v>
                </c:pt>
                <c:pt idx="1524">
                  <c:v>6787.9571250025101</c:v>
                </c:pt>
                <c:pt idx="1525">
                  <c:v>6788.0206814273197</c:v>
                </c:pt>
                <c:pt idx="1526">
                  <c:v>6788.0627643447297</c:v>
                </c:pt>
                <c:pt idx="1527">
                  <c:v>6788.1582401543801</c:v>
                </c:pt>
                <c:pt idx="1528">
                  <c:v>6788.1913051158099</c:v>
                </c:pt>
                <c:pt idx="1529">
                  <c:v>6788.2092092614603</c:v>
                </c:pt>
                <c:pt idx="1530">
                  <c:v>6788.21423387713</c:v>
                </c:pt>
                <c:pt idx="1531">
                  <c:v>6788.2186702825102</c:v>
                </c:pt>
                <c:pt idx="1532">
                  <c:v>6788.2244892437002</c:v>
                </c:pt>
                <c:pt idx="1533">
                  <c:v>6788.2421393562099</c:v>
                </c:pt>
                <c:pt idx="1534">
                  <c:v>6788.2665599565898</c:v>
                </c:pt>
                <c:pt idx="1535">
                  <c:v>6788.3046850711098</c:v>
                </c:pt>
                <c:pt idx="1536">
                  <c:v>6788.3141460921597</c:v>
                </c:pt>
                <c:pt idx="1537">
                  <c:v>6788.3209485439502</c:v>
                </c:pt>
                <c:pt idx="1538">
                  <c:v>6788.3318748772099</c:v>
                </c:pt>
                <c:pt idx="1539">
                  <c:v>6788.3648662623</c:v>
                </c:pt>
                <c:pt idx="1540">
                  <c:v>6788.4334986619597</c:v>
                </c:pt>
                <c:pt idx="1541">
                  <c:v>6788.4508154205896</c:v>
                </c:pt>
                <c:pt idx="1542">
                  <c:v>6788.5462912302401</c:v>
                </c:pt>
                <c:pt idx="1543">
                  <c:v>6788.5972603373202</c:v>
                </c:pt>
                <c:pt idx="1544">
                  <c:v>6788.6067213583701</c:v>
                </c:pt>
                <c:pt idx="1545">
                  <c:v>6788.6125403195601</c:v>
                </c:pt>
                <c:pt idx="1546">
                  <c:v>6788.6301904320699</c:v>
                </c:pt>
                <c:pt idx="1547">
                  <c:v>6788.7089996151599</c:v>
                </c:pt>
                <c:pt idx="1548">
                  <c:v>6788.7875425461598</c:v>
                </c:pt>
                <c:pt idx="1549">
                  <c:v>6788.8388664964496</c:v>
                </c:pt>
                <c:pt idx="1550">
                  <c:v>6788.8838586257698</c:v>
                </c:pt>
                <c:pt idx="1551">
                  <c:v>6788.9853114131802</c:v>
                </c:pt>
                <c:pt idx="1552">
                  <c:v>6788.9947724342301</c:v>
                </c:pt>
                <c:pt idx="1553">
                  <c:v>6810.2482930179603</c:v>
                </c:pt>
                <c:pt idx="1554">
                  <c:v>6852.3857446050597</c:v>
                </c:pt>
                <c:pt idx="1555">
                  <c:v>6852.3857446050597</c:v>
                </c:pt>
                <c:pt idx="1556">
                  <c:v>6861.5687616709602</c:v>
                </c:pt>
                <c:pt idx="1557">
                  <c:v>6885.2992016013404</c:v>
                </c:pt>
                <c:pt idx="1558">
                  <c:v>6885.2992016013404</c:v>
                </c:pt>
                <c:pt idx="1559">
                  <c:v>6885.2992016013404</c:v>
                </c:pt>
                <c:pt idx="1560">
                  <c:v>6885.2992016013504</c:v>
                </c:pt>
                <c:pt idx="1561">
                  <c:v>6885.55613482231</c:v>
                </c:pt>
                <c:pt idx="1562">
                  <c:v>6914.2878655823797</c:v>
                </c:pt>
                <c:pt idx="1563">
                  <c:v>6945.3946773942298</c:v>
                </c:pt>
                <c:pt idx="1564">
                  <c:v>6945.3946773942398</c:v>
                </c:pt>
                <c:pt idx="1565">
                  <c:v>6953.2303521595804</c:v>
                </c:pt>
                <c:pt idx="1566">
                  <c:v>6953.2436864920801</c:v>
                </c:pt>
                <c:pt idx="1567">
                  <c:v>6953.2931747361999</c:v>
                </c:pt>
                <c:pt idx="1568">
                  <c:v>6953.3758239336303</c:v>
                </c:pt>
                <c:pt idx="1569">
                  <c:v>6953.5362617685396</c:v>
                </c:pt>
                <c:pt idx="1570">
                  <c:v>6953.6317375656199</c:v>
                </c:pt>
                <c:pt idx="1571">
                  <c:v>6953.6767508778703</c:v>
                </c:pt>
                <c:pt idx="1572">
                  <c:v>6953.6875552451202</c:v>
                </c:pt>
                <c:pt idx="1573">
                  <c:v>6953.7743301540604</c:v>
                </c:pt>
                <c:pt idx="1574">
                  <c:v>6953.7796505447404</c:v>
                </c:pt>
                <c:pt idx="1575">
                  <c:v>6953.9243128420703</c:v>
                </c:pt>
                <c:pt idx="1576">
                  <c:v>6954.0607643276398</c:v>
                </c:pt>
                <c:pt idx="1577">
                  <c:v>6954.0622005201803</c:v>
                </c:pt>
                <c:pt idx="1578">
                  <c:v>6954.0648019537302</c:v>
                </c:pt>
                <c:pt idx="1579">
                  <c:v>6954.0756063163199</c:v>
                </c:pt>
                <c:pt idx="1580">
                  <c:v>6954.1056424770504</c:v>
                </c:pt>
                <c:pt idx="1581">
                  <c:v>6954.1102633792898</c:v>
                </c:pt>
                <c:pt idx="1582">
                  <c:v>6954.1623812299204</c:v>
                </c:pt>
                <c:pt idx="1583">
                  <c:v>6954.3123639156101</c:v>
                </c:pt>
                <c:pt idx="1584">
                  <c:v>6954.4172406904399</c:v>
                </c:pt>
                <c:pt idx="1585">
                  <c:v>6954.4488154034998</c:v>
                </c:pt>
                <c:pt idx="1586">
                  <c:v>6954.45025159139</c:v>
                </c:pt>
                <c:pt idx="1587">
                  <c:v>6954.4528530295902</c:v>
                </c:pt>
                <c:pt idx="1588">
                  <c:v>6954.4636573875296</c:v>
                </c:pt>
                <c:pt idx="1589">
                  <c:v>6954.4873033724698</c:v>
                </c:pt>
                <c:pt idx="1590">
                  <c:v>6954.5504323057803</c:v>
                </c:pt>
                <c:pt idx="1591">
                  <c:v>6954.6070167897196</c:v>
                </c:pt>
                <c:pt idx="1592">
                  <c:v>6954.6328275483102</c:v>
                </c:pt>
                <c:pt idx="1593">
                  <c:v>6954.6336451042398</c:v>
                </c:pt>
                <c:pt idx="1594">
                  <c:v>6954.70041498914</c:v>
                </c:pt>
                <c:pt idx="1595">
                  <c:v>6954.7507634367703</c:v>
                </c:pt>
                <c:pt idx="1596">
                  <c:v>6954.7576262718003</c:v>
                </c:pt>
                <c:pt idx="1597">
                  <c:v>6954.8383026625897</c:v>
                </c:pt>
                <c:pt idx="1598">
                  <c:v>6954.8409041054501</c:v>
                </c:pt>
                <c:pt idx="1599">
                  <c:v>6954.8753544483297</c:v>
                </c:pt>
                <c:pt idx="1600">
                  <c:v>6955.0884660626698</c:v>
                </c:pt>
                <c:pt idx="1601">
                  <c:v>6955.2310586478497</c:v>
                </c:pt>
                <c:pt idx="1602">
                  <c:v>6955.4765171361996</c:v>
                </c:pt>
                <c:pt idx="1603">
                  <c:v>6955.5323348166403</c:v>
                </c:pt>
                <c:pt idx="1604">
                  <c:v>6955.6191097237097</c:v>
                </c:pt>
                <c:pt idx="1605">
                  <c:v>6955.6244301143997</c:v>
                </c:pt>
                <c:pt idx="1606">
                  <c:v>6955.76909241266</c:v>
                </c:pt>
                <c:pt idx="1607">
                  <c:v>6955.8645682097404</c:v>
                </c:pt>
                <c:pt idx="1608">
                  <c:v>6955.9055438973</c:v>
                </c:pt>
                <c:pt idx="1609">
                  <c:v>6955.9095815233804</c:v>
                </c:pt>
                <c:pt idx="1610">
                  <c:v>6955.92038588784</c:v>
                </c:pt>
                <c:pt idx="1611">
                  <c:v>6955.9504220466997</c:v>
                </c:pt>
                <c:pt idx="1612">
                  <c:v>6955.9550429507999</c:v>
                </c:pt>
                <c:pt idx="1613">
                  <c:v>6956.0071607995696</c:v>
                </c:pt>
                <c:pt idx="1614">
                  <c:v>6956.0260241166598</c:v>
                </c:pt>
                <c:pt idx="1615">
                  <c:v>6956.1571434861899</c:v>
                </c:pt>
                <c:pt idx="1616">
                  <c:v>6956.29359497316</c:v>
                </c:pt>
                <c:pt idx="1617">
                  <c:v>6956.2950311629102</c:v>
                </c:pt>
                <c:pt idx="1618">
                  <c:v>6956.2976325992404</c:v>
                </c:pt>
                <c:pt idx="1619">
                  <c:v>6956.3084369590497</c:v>
                </c:pt>
                <c:pt idx="1620">
                  <c:v>6956.3952118754296</c:v>
                </c:pt>
                <c:pt idx="1621">
                  <c:v>6956.4072983628103</c:v>
                </c:pt>
                <c:pt idx="1622">
                  <c:v>6956.4773709047504</c:v>
                </c:pt>
                <c:pt idx="1623">
                  <c:v>6956.4784246757599</c:v>
                </c:pt>
                <c:pt idx="1624">
                  <c:v>6956.5451945597297</c:v>
                </c:pt>
                <c:pt idx="1625">
                  <c:v>6956.6024058433204</c:v>
                </c:pt>
                <c:pt idx="1626">
                  <c:v>6956.6830822341099</c:v>
                </c:pt>
                <c:pt idx="1627">
                  <c:v>6956.6856836751103</c:v>
                </c:pt>
                <c:pt idx="1628">
                  <c:v>6956.6964880302503</c:v>
                </c:pt>
                <c:pt idx="1629">
                  <c:v>6956.7201340179799</c:v>
                </c:pt>
                <c:pt idx="1630">
                  <c:v>6956.7832629512995</c:v>
                </c:pt>
                <c:pt idx="1631">
                  <c:v>6956.8664757469596</c:v>
                </c:pt>
                <c:pt idx="1632">
                  <c:v>6956.9332456332604</c:v>
                </c:pt>
                <c:pt idx="1633">
                  <c:v>6956.9835940822904</c:v>
                </c:pt>
                <c:pt idx="1634">
                  <c:v>6957.07583821751</c:v>
                </c:pt>
                <c:pt idx="1635">
                  <c:v>6957.3079623747599</c:v>
                </c:pt>
                <c:pt idx="1636">
                  <c:v>6957.3622723910903</c:v>
                </c:pt>
                <c:pt idx="1637">
                  <c:v>6957.3707849513703</c:v>
                </c:pt>
                <c:pt idx="1638">
                  <c:v>6957.6138719832497</c:v>
                </c:pt>
                <c:pt idx="1639">
                  <c:v>6957.7543610930397</c:v>
                </c:pt>
                <c:pt idx="1640">
                  <c:v>6957.7651654593601</c:v>
                </c:pt>
                <c:pt idx="1641">
                  <c:v>6957.8519403692299</c:v>
                </c:pt>
                <c:pt idx="1642">
                  <c:v>6957.8572607599199</c:v>
                </c:pt>
                <c:pt idx="1643">
                  <c:v>6957.8708036872504</c:v>
                </c:pt>
                <c:pt idx="1644">
                  <c:v>6958.0019230567796</c:v>
                </c:pt>
                <c:pt idx="1645">
                  <c:v>6958.1383745428102</c:v>
                </c:pt>
                <c:pt idx="1646">
                  <c:v>6958.1398107344203</c:v>
                </c:pt>
                <c:pt idx="1647">
                  <c:v>6958.1424121688997</c:v>
                </c:pt>
                <c:pt idx="1648">
                  <c:v>6958.1532165305598</c:v>
                </c:pt>
                <c:pt idx="1649">
                  <c:v>6958.1832526922199</c:v>
                </c:pt>
                <c:pt idx="1650">
                  <c:v>6958.1878735935297</c:v>
                </c:pt>
                <c:pt idx="1651">
                  <c:v>6958.2399914450898</c:v>
                </c:pt>
                <c:pt idx="1652">
                  <c:v>6958.3404972893104</c:v>
                </c:pt>
                <c:pt idx="1653">
                  <c:v>6958.3899741303103</c:v>
                </c:pt>
                <c:pt idx="1654">
                  <c:v>6958.5264256186701</c:v>
                </c:pt>
                <c:pt idx="1655">
                  <c:v>6958.52786180563</c:v>
                </c:pt>
                <c:pt idx="1656">
                  <c:v>6958.5304632447596</c:v>
                </c:pt>
                <c:pt idx="1657">
                  <c:v>6958.5412676017704</c:v>
                </c:pt>
                <c:pt idx="1658">
                  <c:v>6958.5649135876401</c:v>
                </c:pt>
                <c:pt idx="1659">
                  <c:v>6958.6280425209497</c:v>
                </c:pt>
                <c:pt idx="1660">
                  <c:v>6958.7112553184797</c:v>
                </c:pt>
                <c:pt idx="1661">
                  <c:v>6958.7780252038501</c:v>
                </c:pt>
                <c:pt idx="1662">
                  <c:v>6958.8283736519497</c:v>
                </c:pt>
                <c:pt idx="1663">
                  <c:v>6958.8352364860402</c:v>
                </c:pt>
                <c:pt idx="1664">
                  <c:v>6958.8882006937602</c:v>
                </c:pt>
                <c:pt idx="1665">
                  <c:v>6958.9001478562104</c:v>
                </c:pt>
                <c:pt idx="1666">
                  <c:v>6958.9159128768297</c:v>
                </c:pt>
                <c:pt idx="1667">
                  <c:v>6958.9206177871602</c:v>
                </c:pt>
                <c:pt idx="1668">
                  <c:v>6958.9529646635001</c:v>
                </c:pt>
                <c:pt idx="1669">
                  <c:v>6959.1660762773799</c:v>
                </c:pt>
                <c:pt idx="1670">
                  <c:v>6959.2155645210296</c:v>
                </c:pt>
                <c:pt idx="1671">
                  <c:v>6959.2164247278097</c:v>
                </c:pt>
                <c:pt idx="1672">
                  <c:v>6959.3086688630201</c:v>
                </c:pt>
                <c:pt idx="1673">
                  <c:v>6959.4586515538304</c:v>
                </c:pt>
                <c:pt idx="1674">
                  <c:v>6959.5541273509098</c:v>
                </c:pt>
                <c:pt idx="1675">
                  <c:v>6959.6099450308802</c:v>
                </c:pt>
                <c:pt idx="1676">
                  <c:v>6959.6446020938401</c:v>
                </c:pt>
                <c:pt idx="1677">
                  <c:v>6959.6967199388801</c:v>
                </c:pt>
                <c:pt idx="1678">
                  <c:v>6959.7020403295701</c:v>
                </c:pt>
                <c:pt idx="1679">
                  <c:v>6959.8467026273702</c:v>
                </c:pt>
                <c:pt idx="1680">
                  <c:v>6959.9845903059404</c:v>
                </c:pt>
                <c:pt idx="1681">
                  <c:v>6959.9847944080802</c:v>
                </c:pt>
                <c:pt idx="1682">
                  <c:v>6959.9871917385599</c:v>
                </c:pt>
                <c:pt idx="1683">
                  <c:v>6959.9979961020799</c:v>
                </c:pt>
                <c:pt idx="1684">
                  <c:v>6960.0280322618701</c:v>
                </c:pt>
                <c:pt idx="1685">
                  <c:v>6960.0326531650499</c:v>
                </c:pt>
                <c:pt idx="1686">
                  <c:v>6960.08477101475</c:v>
                </c:pt>
                <c:pt idx="1687">
                  <c:v>6960.1036343313699</c:v>
                </c:pt>
                <c:pt idx="1688">
                  <c:v>6960.2347537009</c:v>
                </c:pt>
                <c:pt idx="1689">
                  <c:v>6960.3712051883304</c:v>
                </c:pt>
                <c:pt idx="1690">
                  <c:v>6960.3726413771501</c:v>
                </c:pt>
                <c:pt idx="1691">
                  <c:v>6960.3752428144198</c:v>
                </c:pt>
                <c:pt idx="1692">
                  <c:v>6960.3860471732896</c:v>
                </c:pt>
                <c:pt idx="1693">
                  <c:v>6960.4096931573004</c:v>
                </c:pt>
                <c:pt idx="1694">
                  <c:v>6960.47282209061</c:v>
                </c:pt>
                <c:pt idx="1695">
                  <c:v>6960.5549811189903</c:v>
                </c:pt>
                <c:pt idx="1696">
                  <c:v>6960.5560348899999</c:v>
                </c:pt>
                <c:pt idx="1697">
                  <c:v>6960.6228047744298</c:v>
                </c:pt>
                <c:pt idx="1698">
                  <c:v>6960.6731532215999</c:v>
                </c:pt>
                <c:pt idx="1699">
                  <c:v>6960.6800160575604</c:v>
                </c:pt>
                <c:pt idx="1700">
                  <c:v>6960.7606924483498</c:v>
                </c:pt>
                <c:pt idx="1701">
                  <c:v>6960.7632938902798</c:v>
                </c:pt>
                <c:pt idx="1702">
                  <c:v>6960.7740982444902</c:v>
                </c:pt>
                <c:pt idx="1703">
                  <c:v>6960.7977442331603</c:v>
                </c:pt>
                <c:pt idx="1704">
                  <c:v>6960.8608731664699</c:v>
                </c:pt>
                <c:pt idx="1705">
                  <c:v>6960.9503624401896</c:v>
                </c:pt>
                <c:pt idx="1706">
                  <c:v>6961.0108558479697</c:v>
                </c:pt>
                <c:pt idx="1707">
                  <c:v>6961.1534484326803</c:v>
                </c:pt>
                <c:pt idx="1708">
                  <c:v>6961.3855725899302</c:v>
                </c:pt>
                <c:pt idx="1709">
                  <c:v>6961.3989069215004</c:v>
                </c:pt>
                <c:pt idx="1710">
                  <c:v>6961.4297390701204</c:v>
                </c:pt>
                <c:pt idx="1711">
                  <c:v>6961.43547178059</c:v>
                </c:pt>
                <c:pt idx="1712">
                  <c:v>6961.4547246024003</c:v>
                </c:pt>
                <c:pt idx="1713">
                  <c:v>6961.6914821979499</c:v>
                </c:pt>
                <c:pt idx="1714">
                  <c:v>6961.7869579950302</c:v>
                </c:pt>
                <c:pt idx="1715">
                  <c:v>6961.8279336821197</c:v>
                </c:pt>
                <c:pt idx="1716">
                  <c:v>6961.8319713082101</c:v>
                </c:pt>
                <c:pt idx="1717">
                  <c:v>6961.8427756736</c:v>
                </c:pt>
                <c:pt idx="1718">
                  <c:v>6961.8567069843402</c:v>
                </c:pt>
                <c:pt idx="1719">
                  <c:v>6961.8728118315303</c:v>
                </c:pt>
                <c:pt idx="1720">
                  <c:v>6961.9295505844002</c:v>
                </c:pt>
                <c:pt idx="1721">
                  <c:v>6961.9484139019596</c:v>
                </c:pt>
                <c:pt idx="1722">
                  <c:v>6962.0795332714897</c:v>
                </c:pt>
                <c:pt idx="1723">
                  <c:v>6962.2159847579896</c:v>
                </c:pt>
                <c:pt idx="1724">
                  <c:v>6962.2174209486602</c:v>
                </c:pt>
                <c:pt idx="1725">
                  <c:v>6962.22002238407</c:v>
                </c:pt>
                <c:pt idx="1726">
                  <c:v>6962.2308267448097</c:v>
                </c:pt>
                <c:pt idx="1727">
                  <c:v>6962.2654838077697</c:v>
                </c:pt>
                <c:pt idx="1728">
                  <c:v>6962.3176016602602</c:v>
                </c:pt>
                <c:pt idx="1729">
                  <c:v>6962.3441701717602</c:v>
                </c:pt>
                <c:pt idx="1730">
                  <c:v>6962.3997606905104</c:v>
                </c:pt>
                <c:pt idx="1731">
                  <c:v>6962.4675843450204</c:v>
                </c:pt>
                <c:pt idx="1732">
                  <c:v>6962.6040358338496</c:v>
                </c:pt>
                <c:pt idx="1733">
                  <c:v>6962.6054720198699</c:v>
                </c:pt>
                <c:pt idx="1734">
                  <c:v>6962.60807345993</c:v>
                </c:pt>
                <c:pt idx="1735">
                  <c:v>6962.6188778160104</c:v>
                </c:pt>
                <c:pt idx="1736">
                  <c:v>6962.6425238028096</c:v>
                </c:pt>
                <c:pt idx="1737">
                  <c:v>6962.7056527361201</c:v>
                </c:pt>
                <c:pt idx="1738">
                  <c:v>6962.7888655327197</c:v>
                </c:pt>
                <c:pt idx="1739">
                  <c:v>6962.8556354185503</c:v>
                </c:pt>
                <c:pt idx="1740">
                  <c:v>6962.9059838671201</c:v>
                </c:pt>
                <c:pt idx="1741">
                  <c:v>6962.9128467002802</c:v>
                </c:pt>
                <c:pt idx="1742">
                  <c:v>6962.9982280023396</c:v>
                </c:pt>
                <c:pt idx="1743">
                  <c:v>6963.0305748786704</c:v>
                </c:pt>
                <c:pt idx="1744">
                  <c:v>6983.2035560552004</c:v>
                </c:pt>
                <c:pt idx="1745">
                  <c:v>6983.4595443420103</c:v>
                </c:pt>
                <c:pt idx="1746">
                  <c:v>6996.4633548196098</c:v>
                </c:pt>
                <c:pt idx="1747">
                  <c:v>6996.4633548196198</c:v>
                </c:pt>
                <c:pt idx="1748">
                  <c:v>7016.15814511198</c:v>
                </c:pt>
                <c:pt idx="1749">
                  <c:v>7023.5704894158898</c:v>
                </c:pt>
                <c:pt idx="1750">
                  <c:v>7026.7688924204504</c:v>
                </c:pt>
                <c:pt idx="1751">
                  <c:v>7036.8589940909296</c:v>
                </c:pt>
                <c:pt idx="1752">
                  <c:v>7040.7849274258997</c:v>
                </c:pt>
                <c:pt idx="1753">
                  <c:v>7049.3768118158896</c:v>
                </c:pt>
                <c:pt idx="1754">
                  <c:v>7049.3768118158896</c:v>
                </c:pt>
                <c:pt idx="1755">
                  <c:v>7049.3768118158896</c:v>
                </c:pt>
                <c:pt idx="1756">
                  <c:v>7049.3768118158996</c:v>
                </c:pt>
                <c:pt idx="1757">
                  <c:v>7051.2087147105403</c:v>
                </c:pt>
                <c:pt idx="1758">
                  <c:v>7053.24636157229</c:v>
                </c:pt>
                <c:pt idx="1759">
                  <c:v>7061.47852460783</c:v>
                </c:pt>
                <c:pt idx="1760">
                  <c:v>7088.3654757970899</c:v>
                </c:pt>
                <c:pt idx="1761">
                  <c:v>7105.0459784455597</c:v>
                </c:pt>
                <c:pt idx="1762">
                  <c:v>7116.3995362450296</c:v>
                </c:pt>
                <c:pt idx="1763">
                  <c:v>7118.6846270039596</c:v>
                </c:pt>
                <c:pt idx="1764">
                  <c:v>7118.7104377634796</c:v>
                </c:pt>
                <c:pt idx="1765">
                  <c:v>7119.4722876087899</c:v>
                </c:pt>
                <c:pt idx="1766">
                  <c:v>7119.4722876087899</c:v>
                </c:pt>
                <c:pt idx="1767">
                  <c:v>7126.0500521138301</c:v>
                </c:pt>
                <c:pt idx="1768">
                  <c:v>7127.2326429365203</c:v>
                </c:pt>
                <c:pt idx="1769">
                  <c:v>7127.3012562603599</c:v>
                </c:pt>
                <c:pt idx="1770">
                  <c:v>7127.3557728491696</c:v>
                </c:pt>
                <c:pt idx="1771">
                  <c:v>7127.4007603600603</c:v>
                </c:pt>
                <c:pt idx="1772">
                  <c:v>7127.4442657157697</c:v>
                </c:pt>
                <c:pt idx="1773">
                  <c:v>7127.4997414406298</c:v>
                </c:pt>
                <c:pt idx="1774">
                  <c:v>7127.5397415254201</c:v>
                </c:pt>
                <c:pt idx="1775">
                  <c:v>7127.6893073338997</c:v>
                </c:pt>
                <c:pt idx="1776">
                  <c:v>7127.7888114359203</c:v>
                </c:pt>
                <c:pt idx="1777">
                  <c:v>7127.7923167068502</c:v>
                </c:pt>
                <c:pt idx="1778">
                  <c:v>7127.8683763332601</c:v>
                </c:pt>
                <c:pt idx="1779">
                  <c:v>7127.8877925164998</c:v>
                </c:pt>
                <c:pt idx="1780">
                  <c:v>7127.9029825180696</c:v>
                </c:pt>
                <c:pt idx="1781">
                  <c:v>7127.9132692944204</c:v>
                </c:pt>
                <c:pt idx="1782">
                  <c:v>7127.9277926012801</c:v>
                </c:pt>
                <c:pt idx="1783">
                  <c:v>7128.0087450789197</c:v>
                </c:pt>
                <c:pt idx="1784">
                  <c:v>7128.1717688161798</c:v>
                </c:pt>
                <c:pt idx="1785">
                  <c:v>7128.1803677827102</c:v>
                </c:pt>
                <c:pt idx="1786">
                  <c:v>7128.2203678674996</c:v>
                </c:pt>
                <c:pt idx="1787">
                  <c:v>7128.3013203656301</c:v>
                </c:pt>
                <c:pt idx="1788">
                  <c:v>7128.3062781421404</c:v>
                </c:pt>
                <c:pt idx="1789">
                  <c:v>7128.3699336838899</c:v>
                </c:pt>
                <c:pt idx="1790">
                  <c:v>7128.3967961501303</c:v>
                </c:pt>
                <c:pt idx="1791">
                  <c:v>7128.5684188585701</c:v>
                </c:pt>
                <c:pt idx="1792">
                  <c:v>7128.6084189433604</c:v>
                </c:pt>
                <c:pt idx="1793">
                  <c:v>7128.6893714368298</c:v>
                </c:pt>
                <c:pt idx="1794">
                  <c:v>7128.7102016191902</c:v>
                </c:pt>
                <c:pt idx="1795">
                  <c:v>7128.7579847574198</c:v>
                </c:pt>
                <c:pt idx="1796">
                  <c:v>7128.8574888538496</c:v>
                </c:pt>
                <c:pt idx="1797">
                  <c:v>7128.9328978564499</c:v>
                </c:pt>
                <c:pt idx="1798">
                  <c:v>7129.0774225080304</c:v>
                </c:pt>
                <c:pt idx="1799">
                  <c:v>7129.1460358309496</c:v>
                </c:pt>
                <c:pt idx="1800">
                  <c:v>7129.2005524188198</c:v>
                </c:pt>
                <c:pt idx="1801">
                  <c:v>7129.2455399297096</c:v>
                </c:pt>
                <c:pt idx="1802">
                  <c:v>7129.2982137184499</c:v>
                </c:pt>
                <c:pt idx="1803">
                  <c:v>7129.3845210950803</c:v>
                </c:pt>
                <c:pt idx="1804">
                  <c:v>7129.5340869044803</c:v>
                </c:pt>
                <c:pt idx="1805">
                  <c:v>7129.54079302027</c:v>
                </c:pt>
                <c:pt idx="1806">
                  <c:v>7129.6335910055705</c:v>
                </c:pt>
                <c:pt idx="1807">
                  <c:v>7129.6370962765004</c:v>
                </c:pt>
                <c:pt idx="1808">
                  <c:v>7129.6770963612898</c:v>
                </c:pt>
                <c:pt idx="1809">
                  <c:v>7129.73257208615</c:v>
                </c:pt>
                <c:pt idx="1810">
                  <c:v>7129.7477620877298</c:v>
                </c:pt>
                <c:pt idx="1811">
                  <c:v>7129.7580488659396</c:v>
                </c:pt>
                <c:pt idx="1812">
                  <c:v>7129.7725721709403</c:v>
                </c:pt>
                <c:pt idx="1813">
                  <c:v>7129.8535246504398</c:v>
                </c:pt>
                <c:pt idx="1814">
                  <c:v>7130.01654838584</c:v>
                </c:pt>
                <c:pt idx="1815">
                  <c:v>7130.0251473523604</c:v>
                </c:pt>
                <c:pt idx="1816">
                  <c:v>7130.1012069787803</c:v>
                </c:pt>
                <c:pt idx="1817">
                  <c:v>7130.1206231620099</c:v>
                </c:pt>
                <c:pt idx="1818">
                  <c:v>7130.1358131635898</c:v>
                </c:pt>
                <c:pt idx="1819">
                  <c:v>7130.1460999371402</c:v>
                </c:pt>
                <c:pt idx="1820">
                  <c:v>7130.1510577136596</c:v>
                </c:pt>
                <c:pt idx="1821">
                  <c:v>7130.2147132544696</c:v>
                </c:pt>
                <c:pt idx="1822">
                  <c:v>7130.2415757216504</c:v>
                </c:pt>
                <c:pt idx="1823">
                  <c:v>7130.4045994616999</c:v>
                </c:pt>
                <c:pt idx="1824">
                  <c:v>7130.4131984282203</c:v>
                </c:pt>
                <c:pt idx="1825">
                  <c:v>7130.4531985130097</c:v>
                </c:pt>
                <c:pt idx="1826">
                  <c:v>7130.5341510083499</c:v>
                </c:pt>
                <c:pt idx="1827">
                  <c:v>7130.5549811888404</c:v>
                </c:pt>
                <c:pt idx="1828">
                  <c:v>7130.6027643280104</c:v>
                </c:pt>
                <c:pt idx="1829">
                  <c:v>7130.7022684235098</c:v>
                </c:pt>
                <c:pt idx="1830">
                  <c:v>7130.7776774261101</c:v>
                </c:pt>
                <c:pt idx="1831">
                  <c:v>7130.8012495040803</c:v>
                </c:pt>
                <c:pt idx="1832">
                  <c:v>7130.8412495888697</c:v>
                </c:pt>
                <c:pt idx="1833">
                  <c:v>7130.9222020795496</c:v>
                </c:pt>
                <c:pt idx="1834">
                  <c:v>7130.9908154015402</c:v>
                </c:pt>
                <c:pt idx="1835">
                  <c:v>7131.04533198848</c:v>
                </c:pt>
                <c:pt idx="1836">
                  <c:v>7131.0903194993698</c:v>
                </c:pt>
                <c:pt idx="1837">
                  <c:v>7131.1429932881101</c:v>
                </c:pt>
                <c:pt idx="1838">
                  <c:v>7131.3102531507602</c:v>
                </c:pt>
                <c:pt idx="1839">
                  <c:v>7131.37886647507</c:v>
                </c:pt>
                <c:pt idx="1840">
                  <c:v>7131.4783705752297</c:v>
                </c:pt>
                <c:pt idx="1841">
                  <c:v>7131.52187593095</c:v>
                </c:pt>
                <c:pt idx="1842">
                  <c:v>7131.5773516558102</c:v>
                </c:pt>
                <c:pt idx="1843">
                  <c:v>7131.6028284374597</c:v>
                </c:pt>
                <c:pt idx="1844">
                  <c:v>7131.6173517405896</c:v>
                </c:pt>
                <c:pt idx="1845">
                  <c:v>7131.7669175485998</c:v>
                </c:pt>
                <c:pt idx="1846">
                  <c:v>7131.8664216510897</c:v>
                </c:pt>
                <c:pt idx="1847">
                  <c:v>7131.8699269220197</c:v>
                </c:pt>
                <c:pt idx="1848">
                  <c:v>7131.9459865484296</c:v>
                </c:pt>
                <c:pt idx="1849">
                  <c:v>7131.9654027316701</c:v>
                </c:pt>
                <c:pt idx="1850">
                  <c:v>7131.98059273324</c:v>
                </c:pt>
                <c:pt idx="1851">
                  <c:v>7131.9908795086603</c:v>
                </c:pt>
                <c:pt idx="1852">
                  <c:v>7131.9958372851797</c:v>
                </c:pt>
                <c:pt idx="1853">
                  <c:v>7132.0054028164504</c:v>
                </c:pt>
                <c:pt idx="1854">
                  <c:v>7132.0863552931696</c:v>
                </c:pt>
                <c:pt idx="1855">
                  <c:v>7132.2493790313601</c:v>
                </c:pt>
                <c:pt idx="1856">
                  <c:v>7132.2579779978796</c:v>
                </c:pt>
                <c:pt idx="1857">
                  <c:v>7132.2979780826699</c:v>
                </c:pt>
                <c:pt idx="1858">
                  <c:v>7132.37893057987</c:v>
                </c:pt>
                <c:pt idx="1859">
                  <c:v>7132.3838883563803</c:v>
                </c:pt>
                <c:pt idx="1860">
                  <c:v>7132.3997607584997</c:v>
                </c:pt>
                <c:pt idx="1861">
                  <c:v>7132.4475438985901</c:v>
                </c:pt>
                <c:pt idx="1862">
                  <c:v>7132.4744063643702</c:v>
                </c:pt>
                <c:pt idx="1863">
                  <c:v>7132.54704799316</c:v>
                </c:pt>
                <c:pt idx="1864">
                  <c:v>7132.6460290737396</c:v>
                </c:pt>
                <c:pt idx="1865">
                  <c:v>7132.6860291585299</c:v>
                </c:pt>
                <c:pt idx="1866">
                  <c:v>7132.7669816510697</c:v>
                </c:pt>
                <c:pt idx="1867">
                  <c:v>7132.7878118343597</c:v>
                </c:pt>
                <c:pt idx="1868">
                  <c:v>7132.8355949721299</c:v>
                </c:pt>
                <c:pt idx="1869">
                  <c:v>7132.87642473913</c:v>
                </c:pt>
                <c:pt idx="1870">
                  <c:v>7132.93509906902</c:v>
                </c:pt>
                <c:pt idx="1871">
                  <c:v>7132.9786044247403</c:v>
                </c:pt>
                <c:pt idx="1872">
                  <c:v>7133.0105080716303</c:v>
                </c:pt>
                <c:pt idx="1873">
                  <c:v>7133.1550327222703</c:v>
                </c:pt>
                <c:pt idx="1874">
                  <c:v>7133.2236460456597</c:v>
                </c:pt>
                <c:pt idx="1875">
                  <c:v>7133.2532038372001</c:v>
                </c:pt>
                <c:pt idx="1876">
                  <c:v>7133.2781626340002</c:v>
                </c:pt>
                <c:pt idx="1877">
                  <c:v>7133.32315014489</c:v>
                </c:pt>
                <c:pt idx="1878">
                  <c:v>7133.4221312254604</c:v>
                </c:pt>
                <c:pt idx="1879">
                  <c:v>7133.4621313102498</c:v>
                </c:pt>
                <c:pt idx="1880">
                  <c:v>7133.6116971191896</c:v>
                </c:pt>
                <c:pt idx="1881">
                  <c:v>7133.7112012207499</c:v>
                </c:pt>
                <c:pt idx="1882">
                  <c:v>7133.7147064916699</c:v>
                </c:pt>
                <c:pt idx="1883">
                  <c:v>7133.8101823013203</c:v>
                </c:pt>
                <c:pt idx="1884">
                  <c:v>7133.8253723029002</c:v>
                </c:pt>
                <c:pt idx="1885">
                  <c:v>7133.8356590801804</c:v>
                </c:pt>
                <c:pt idx="1886">
                  <c:v>7133.8501823861097</c:v>
                </c:pt>
                <c:pt idx="1887">
                  <c:v>7133.9311348646797</c:v>
                </c:pt>
                <c:pt idx="1888">
                  <c:v>7134.0941586010103</c:v>
                </c:pt>
                <c:pt idx="1889">
                  <c:v>7134.1027575675398</c:v>
                </c:pt>
                <c:pt idx="1890">
                  <c:v>7134.1788171939497</c:v>
                </c:pt>
                <c:pt idx="1891">
                  <c:v>7134.2237101513801</c:v>
                </c:pt>
                <c:pt idx="1892">
                  <c:v>7134.2286679278996</c:v>
                </c:pt>
                <c:pt idx="1893">
                  <c:v>7134.2923234691798</c:v>
                </c:pt>
                <c:pt idx="1894">
                  <c:v>7134.3191859358903</c:v>
                </c:pt>
                <c:pt idx="1895">
                  <c:v>7134.4908086433998</c:v>
                </c:pt>
                <c:pt idx="1896">
                  <c:v>7134.5308087281801</c:v>
                </c:pt>
                <c:pt idx="1897">
                  <c:v>7134.6117612225898</c:v>
                </c:pt>
                <c:pt idx="1898">
                  <c:v>7134.6325914040199</c:v>
                </c:pt>
                <c:pt idx="1899">
                  <c:v>7134.6803745427096</c:v>
                </c:pt>
                <c:pt idx="1900">
                  <c:v>7134.7798786386802</c:v>
                </c:pt>
                <c:pt idx="1901">
                  <c:v>7134.8552876412796</c:v>
                </c:pt>
                <c:pt idx="1902">
                  <c:v>7134.8788597192597</c:v>
                </c:pt>
                <c:pt idx="1903">
                  <c:v>7134.91885980404</c:v>
                </c:pt>
                <c:pt idx="1904">
                  <c:v>7134.9998122937895</c:v>
                </c:pt>
                <c:pt idx="1905">
                  <c:v>7135.0279726553699</c:v>
                </c:pt>
                <c:pt idx="1906">
                  <c:v>7135.0684256162403</c:v>
                </c:pt>
                <c:pt idx="1907">
                  <c:v>7135.1229422036504</c:v>
                </c:pt>
                <c:pt idx="1908">
                  <c:v>7135.1679297145402</c:v>
                </c:pt>
                <c:pt idx="1909">
                  <c:v>7135.2206035032796</c:v>
                </c:pt>
                <c:pt idx="1910">
                  <c:v>7135.4564766897802</c:v>
                </c:pt>
                <c:pt idx="1911">
                  <c:v>7135.5073492843603</c:v>
                </c:pt>
                <c:pt idx="1912">
                  <c:v>7135.5559807904001</c:v>
                </c:pt>
                <c:pt idx="1913">
                  <c:v>7135.5594860613301</c:v>
                </c:pt>
                <c:pt idx="1914">
                  <c:v>7135.5994861461204</c:v>
                </c:pt>
                <c:pt idx="1915">
                  <c:v>7135.6549618709796</c:v>
                </c:pt>
                <c:pt idx="1916">
                  <c:v>7135.6804386516997</c:v>
                </c:pt>
                <c:pt idx="1917">
                  <c:v>7135.6949619557699</c:v>
                </c:pt>
                <c:pt idx="1918">
                  <c:v>7135.84452776331</c:v>
                </c:pt>
                <c:pt idx="1919">
                  <c:v>7135.94753713719</c:v>
                </c:pt>
                <c:pt idx="1920">
                  <c:v>7136.0235967636099</c:v>
                </c:pt>
                <c:pt idx="1921">
                  <c:v>7136.0430129468396</c:v>
                </c:pt>
                <c:pt idx="1922">
                  <c:v>7136.0582029484203</c:v>
                </c:pt>
                <c:pt idx="1923">
                  <c:v>7136.0684897229003</c:v>
                </c:pt>
                <c:pt idx="1924">
                  <c:v>7136.0734474994197</c:v>
                </c:pt>
                <c:pt idx="1925">
                  <c:v>7136.1639655074096</c:v>
                </c:pt>
                <c:pt idx="1926">
                  <c:v>7136.2942623402896</c:v>
                </c:pt>
                <c:pt idx="1927">
                  <c:v>7136.3269892465296</c:v>
                </c:pt>
                <c:pt idx="1928">
                  <c:v>7136.33558821305</c:v>
                </c:pt>
                <c:pt idx="1929">
                  <c:v>7136.3755882978403</c:v>
                </c:pt>
                <c:pt idx="1930">
                  <c:v>7136.4217803869396</c:v>
                </c:pt>
                <c:pt idx="1931">
                  <c:v>7136.45654079411</c:v>
                </c:pt>
                <c:pt idx="1932">
                  <c:v>7136.4773709736701</c:v>
                </c:pt>
                <c:pt idx="1933">
                  <c:v>7136.5251541133002</c:v>
                </c:pt>
                <c:pt idx="1934">
                  <c:v>7136.5520165786102</c:v>
                </c:pt>
                <c:pt idx="1935">
                  <c:v>7136.6246582083404</c:v>
                </c:pt>
                <c:pt idx="1936">
                  <c:v>7136.7236392889099</c:v>
                </c:pt>
                <c:pt idx="1937">
                  <c:v>7136.7636393737002</c:v>
                </c:pt>
                <c:pt idx="1938">
                  <c:v>7136.8445918653097</c:v>
                </c:pt>
                <c:pt idx="1939">
                  <c:v>7136.9132051868301</c:v>
                </c:pt>
                <c:pt idx="1940">
                  <c:v>7136.9677217733097</c:v>
                </c:pt>
                <c:pt idx="1941">
                  <c:v>7137.0127092842004</c:v>
                </c:pt>
                <c:pt idx="1942">
                  <c:v>7137.0653830729398</c:v>
                </c:pt>
                <c:pt idx="1943">
                  <c:v>7137.0881182867997</c:v>
                </c:pt>
                <c:pt idx="1944">
                  <c:v>7140.5409650341599</c:v>
                </c:pt>
                <c:pt idx="1945">
                  <c:v>7140.5409650341699</c:v>
                </c:pt>
                <c:pt idx="1946">
                  <c:v>7145.5905403364404</c:v>
                </c:pt>
                <c:pt idx="1947">
                  <c:v>7157.2811662703698</c:v>
                </c:pt>
                <c:pt idx="1948">
                  <c:v>7190.23575532622</c:v>
                </c:pt>
                <c:pt idx="1949">
                  <c:v>7193.4544220304397</c:v>
                </c:pt>
                <c:pt idx="1950">
                  <c:v>7193.4544220304397</c:v>
                </c:pt>
                <c:pt idx="1951">
                  <c:v>7193.4544220304397</c:v>
                </c:pt>
                <c:pt idx="1952">
                  <c:v>7193.4544220304497</c:v>
                </c:pt>
                <c:pt idx="1953">
                  <c:v>7213.0003759134497</c:v>
                </c:pt>
                <c:pt idx="1954">
                  <c:v>7213.9851541295602</c:v>
                </c:pt>
                <c:pt idx="1955">
                  <c:v>7215.5883275400802</c:v>
                </c:pt>
                <c:pt idx="1956">
                  <c:v>7215.7958360742696</c:v>
                </c:pt>
                <c:pt idx="1957">
                  <c:v>7216.65102798305</c:v>
                </c:pt>
                <c:pt idx="1958">
                  <c:v>7249.3819341273002</c:v>
                </c:pt>
                <c:pt idx="1959">
                  <c:v>7262.4430860118</c:v>
                </c:pt>
                <c:pt idx="1960">
                  <c:v>7275.5215626796698</c:v>
                </c:pt>
                <c:pt idx="1961">
                  <c:v>7279.4273870727002</c:v>
                </c:pt>
                <c:pt idx="1962">
                  <c:v>7282.5799340875801</c:v>
                </c:pt>
                <c:pt idx="1963">
                  <c:v>7284.6185752487199</c:v>
                </c:pt>
                <c:pt idx="1964">
                  <c:v>7284.6185752487199</c:v>
                </c:pt>
                <c:pt idx="1965">
                  <c:v>7292.7622372182004</c:v>
                </c:pt>
                <c:pt idx="1966">
                  <c:v>7292.78804797865</c:v>
                </c:pt>
                <c:pt idx="1967">
                  <c:v>7293.54989782334</c:v>
                </c:pt>
                <c:pt idx="1968">
                  <c:v>7293.54989782334</c:v>
                </c:pt>
                <c:pt idx="1969">
                  <c:v>7300.1276623289996</c:v>
                </c:pt>
                <c:pt idx="1970">
                  <c:v>7301.3030560184197</c:v>
                </c:pt>
                <c:pt idx="1971">
                  <c:v>7301.3735094107597</c:v>
                </c:pt>
                <c:pt idx="1972">
                  <c:v>7301.4962804838997</c:v>
                </c:pt>
                <c:pt idx="1973">
                  <c:v>7301.5180806480303</c:v>
                </c:pt>
                <c:pt idx="1974">
                  <c:v>7301.5956312846301</c:v>
                </c:pt>
                <c:pt idx="1975">
                  <c:v>7301.6911070942797</c:v>
                </c:pt>
                <c:pt idx="1976">
                  <c:v>7301.8843315597596</c:v>
                </c:pt>
                <c:pt idx="1977">
                  <c:v>7301.9836823605001</c:v>
                </c:pt>
                <c:pt idx="1978">
                  <c:v>7302.2723826356196</c:v>
                </c:pt>
                <c:pt idx="1979">
                  <c:v>7302.3458508122703</c:v>
                </c:pt>
                <c:pt idx="1980">
                  <c:v>7302.56495790183</c:v>
                </c:pt>
                <c:pt idx="1981">
                  <c:v>7302.5788024161002</c:v>
                </c:pt>
                <c:pt idx="1982">
                  <c:v>7302.6604337114804</c:v>
                </c:pt>
                <c:pt idx="1983">
                  <c:v>7303.0523597784304</c:v>
                </c:pt>
                <c:pt idx="1984">
                  <c:v>7303.2182889804199</c:v>
                </c:pt>
                <c:pt idx="1985">
                  <c:v>7303.3410600535499</c:v>
                </c:pt>
                <c:pt idx="1986">
                  <c:v>7303.3628602176896</c:v>
                </c:pt>
                <c:pt idx="1987">
                  <c:v>7303.4404108542903</c:v>
                </c:pt>
                <c:pt idx="1988">
                  <c:v>7303.5358866639399</c:v>
                </c:pt>
                <c:pt idx="1989">
                  <c:v>7303.7291111294098</c:v>
                </c:pt>
                <c:pt idx="1990">
                  <c:v>7303.8284619301503</c:v>
                </c:pt>
                <c:pt idx="1991">
                  <c:v>7303.9239377397998</c:v>
                </c:pt>
                <c:pt idx="1992">
                  <c:v>7304.1171622052698</c:v>
                </c:pt>
                <c:pt idx="1993">
                  <c:v>7304.1906303819196</c:v>
                </c:pt>
                <c:pt idx="1994">
                  <c:v>7304.4097374714902</c:v>
                </c:pt>
                <c:pt idx="1995">
                  <c:v>7304.4235819857504</c:v>
                </c:pt>
                <c:pt idx="1996">
                  <c:v>7304.5052132811397</c:v>
                </c:pt>
                <c:pt idx="1997">
                  <c:v>7304.6045640818702</c:v>
                </c:pt>
                <c:pt idx="1998">
                  <c:v>7304.8915331140097</c:v>
                </c:pt>
                <c:pt idx="1999">
                  <c:v>7304.8932643569997</c:v>
                </c:pt>
                <c:pt idx="2000">
                  <c:v>7305.0630685500801</c:v>
                </c:pt>
                <c:pt idx="2001">
                  <c:v>7305.1858396232101</c:v>
                </c:pt>
                <c:pt idx="2002">
                  <c:v>7305.2851904239496</c:v>
                </c:pt>
                <c:pt idx="2003">
                  <c:v>7305.3806662335901</c:v>
                </c:pt>
                <c:pt idx="2004">
                  <c:v>7305.57389069907</c:v>
                </c:pt>
                <c:pt idx="2005">
                  <c:v>7305.5956908631997</c:v>
                </c:pt>
                <c:pt idx="2006">
                  <c:v>7305.6732414998096</c:v>
                </c:pt>
                <c:pt idx="2007">
                  <c:v>7305.76871730946</c:v>
                </c:pt>
                <c:pt idx="2008">
                  <c:v>7305.96194177493</c:v>
                </c:pt>
                <c:pt idx="2009">
                  <c:v>7306.0354099515798</c:v>
                </c:pt>
                <c:pt idx="2010">
                  <c:v>7306.0612925756704</c:v>
                </c:pt>
                <c:pt idx="2011">
                  <c:v>7306.2545170411404</c:v>
                </c:pt>
                <c:pt idx="2012">
                  <c:v>7306.3499928507899</c:v>
                </c:pt>
                <c:pt idx="2013">
                  <c:v>7306.4234610274398</c:v>
                </c:pt>
                <c:pt idx="2014">
                  <c:v>7306.6564126312696</c:v>
                </c:pt>
                <c:pt idx="2015">
                  <c:v>7306.7363126836699</c:v>
                </c:pt>
                <c:pt idx="2016">
                  <c:v>7306.7380439266499</c:v>
                </c:pt>
                <c:pt idx="2017">
                  <c:v>7307.0306191928603</c:v>
                </c:pt>
                <c:pt idx="2018">
                  <c:v>7307.1299699935998</c:v>
                </c:pt>
                <c:pt idx="2019">
                  <c:v>7307.2254458032503</c:v>
                </c:pt>
                <c:pt idx="2020">
                  <c:v>7307.2958991955902</c:v>
                </c:pt>
                <c:pt idx="2021">
                  <c:v>7307.4186702687202</c:v>
                </c:pt>
                <c:pt idx="2022">
                  <c:v>7307.4404704328599</c:v>
                </c:pt>
                <c:pt idx="2023">
                  <c:v>7307.5180210694598</c:v>
                </c:pt>
                <c:pt idx="2024">
                  <c:v>7307.6134968791102</c:v>
                </c:pt>
                <c:pt idx="2025">
                  <c:v>7307.8067213445902</c:v>
                </c:pt>
                <c:pt idx="2026">
                  <c:v>7307.9060721453197</c:v>
                </c:pt>
                <c:pt idx="2027">
                  <c:v>7308.0015479549702</c:v>
                </c:pt>
                <c:pt idx="2028">
                  <c:v>7308.1947724204501</c:v>
                </c:pt>
                <c:pt idx="2029">
                  <c:v>7308.26824059709</c:v>
                </c:pt>
                <c:pt idx="2030">
                  <c:v>7308.4873476866596</c:v>
                </c:pt>
                <c:pt idx="2031">
                  <c:v>7308.5011922009198</c:v>
                </c:pt>
                <c:pt idx="2032">
                  <c:v>7308.5828234963101</c:v>
                </c:pt>
                <c:pt idx="2033">
                  <c:v>7308.96914332918</c:v>
                </c:pt>
                <c:pt idx="2034">
                  <c:v>7308.97474956326</c:v>
                </c:pt>
                <c:pt idx="2035">
                  <c:v>7309.0625537652504</c:v>
                </c:pt>
                <c:pt idx="2036">
                  <c:v>7309.1055828705403</c:v>
                </c:pt>
                <c:pt idx="2037">
                  <c:v>7309.1406787652504</c:v>
                </c:pt>
                <c:pt idx="2038">
                  <c:v>7309.2634498383804</c:v>
                </c:pt>
                <c:pt idx="2039">
                  <c:v>7309.36280063912</c:v>
                </c:pt>
                <c:pt idx="2040">
                  <c:v>7309.4582764487704</c:v>
                </c:pt>
                <c:pt idx="2041">
                  <c:v>7309.5287298411104</c:v>
                </c:pt>
                <c:pt idx="2042">
                  <c:v>7309.5849594986003</c:v>
                </c:pt>
                <c:pt idx="2043">
                  <c:v>7309.6515009142404</c:v>
                </c:pt>
                <c:pt idx="2044">
                  <c:v>7309.7508517149799</c:v>
                </c:pt>
                <c:pt idx="2045">
                  <c:v>7309.8463275246304</c:v>
                </c:pt>
                <c:pt idx="2046">
                  <c:v>7310.0395519901003</c:v>
                </c:pt>
                <c:pt idx="2047">
                  <c:v>7310.1130201667502</c:v>
                </c:pt>
                <c:pt idx="2048">
                  <c:v>7310.1389027908399</c:v>
                </c:pt>
                <c:pt idx="2049">
                  <c:v>7310.3321272563098</c:v>
                </c:pt>
                <c:pt idx="2050">
                  <c:v>7310.34597177058</c:v>
                </c:pt>
                <c:pt idx="2051">
                  <c:v>7310.4276030659603</c:v>
                </c:pt>
                <c:pt idx="2052">
                  <c:v>7310.49939060211</c:v>
                </c:pt>
                <c:pt idx="2053">
                  <c:v>7310.73402284644</c:v>
                </c:pt>
                <c:pt idx="2054">
                  <c:v>7310.8139228988402</c:v>
                </c:pt>
                <c:pt idx="2055">
                  <c:v>7310.8156541418202</c:v>
                </c:pt>
                <c:pt idx="2056">
                  <c:v>7311.1082294080397</c:v>
                </c:pt>
                <c:pt idx="2057">
                  <c:v>7311.2075802087702</c:v>
                </c:pt>
                <c:pt idx="2058">
                  <c:v>7319.6681505516099</c:v>
                </c:pt>
                <c:pt idx="2059">
                  <c:v>7322.1458940273096</c:v>
                </c:pt>
                <c:pt idx="2060">
                  <c:v>7328.73553758859</c:v>
                </c:pt>
                <c:pt idx="2061">
                  <c:v>7330.3217002487299</c:v>
                </c:pt>
                <c:pt idx="2062">
                  <c:v>7331.3587764855401</c:v>
                </c:pt>
                <c:pt idx="2063">
                  <c:v>7337.5320322449898</c:v>
                </c:pt>
                <c:pt idx="2064">
                  <c:v>7337.5320322449898</c:v>
                </c:pt>
                <c:pt idx="2065">
                  <c:v>7337.5320322449998</c:v>
                </c:pt>
                <c:pt idx="2066">
                  <c:v>7337.5320322449998</c:v>
                </c:pt>
                <c:pt idx="2067">
                  <c:v>7383.7931934725402</c:v>
                </c:pt>
                <c:pt idx="2068">
                  <c:v>7384.8430075719898</c:v>
                </c:pt>
                <c:pt idx="2069">
                  <c:v>7407.4009143933599</c:v>
                </c:pt>
                <c:pt idx="2070">
                  <c:v>7428.69618546327</c:v>
                </c:pt>
                <c:pt idx="2071">
                  <c:v>7428.69618546327</c:v>
                </c:pt>
                <c:pt idx="2072">
                  <c:v>7431.4439524650797</c:v>
                </c:pt>
                <c:pt idx="2073">
                  <c:v>7436.5206962265001</c:v>
                </c:pt>
                <c:pt idx="2074">
                  <c:v>7457.3663422504897</c:v>
                </c:pt>
                <c:pt idx="2075">
                  <c:v>7466.8398474324404</c:v>
                </c:pt>
                <c:pt idx="2076">
                  <c:v>7466.8656581938203</c:v>
                </c:pt>
                <c:pt idx="2077">
                  <c:v>7467.62750803789</c:v>
                </c:pt>
                <c:pt idx="2078">
                  <c:v>7467.62750803789</c:v>
                </c:pt>
                <c:pt idx="2079">
                  <c:v>7474.2052725441699</c:v>
                </c:pt>
                <c:pt idx="2080">
                  <c:v>7475.4901532344502</c:v>
                </c:pt>
                <c:pt idx="2081">
                  <c:v>7475.57215945608</c:v>
                </c:pt>
                <c:pt idx="2082">
                  <c:v>7475.6837436202904</c:v>
                </c:pt>
                <c:pt idx="2083">
                  <c:v>7475.8600497376101</c:v>
                </c:pt>
                <c:pt idx="2084">
                  <c:v>7476.0717946914901</c:v>
                </c:pt>
                <c:pt idx="2085">
                  <c:v>7476.2527857981604</c:v>
                </c:pt>
                <c:pt idx="2086">
                  <c:v>7476.4598457626998</c:v>
                </c:pt>
                <c:pt idx="2087">
                  <c:v>7476.8478968339004</c:v>
                </c:pt>
                <c:pt idx="2088">
                  <c:v>7477.0288879498803</c:v>
                </c:pt>
                <c:pt idx="2089">
                  <c:v>7477.4169390257402</c:v>
                </c:pt>
                <c:pt idx="2090">
                  <c:v>7477.7229838799603</c:v>
                </c:pt>
                <c:pt idx="2091">
                  <c:v>7477.8049901016002</c:v>
                </c:pt>
                <c:pt idx="2092">
                  <c:v>7477.9165742630103</c:v>
                </c:pt>
                <c:pt idx="2093">
                  <c:v>7478.0044610258101</c:v>
                </c:pt>
                <c:pt idx="2094">
                  <c:v>7478.0928803831303</c:v>
                </c:pt>
                <c:pt idx="2095">
                  <c:v>7478.1930411774601</c:v>
                </c:pt>
                <c:pt idx="2096">
                  <c:v>7478.30462533421</c:v>
                </c:pt>
                <c:pt idx="2097">
                  <c:v>7478.6926764054197</c:v>
                </c:pt>
                <c:pt idx="2098">
                  <c:v>7478.8736675195396</c:v>
                </c:pt>
                <c:pt idx="2099">
                  <c:v>7479.0752271600004</c:v>
                </c:pt>
                <c:pt idx="2100">
                  <c:v>7479.0807274766203</c:v>
                </c:pt>
                <c:pt idx="2101">
                  <c:v>7479.2617185954005</c:v>
                </c:pt>
                <c:pt idx="2102">
                  <c:v>7479.5677634496196</c:v>
                </c:pt>
                <c:pt idx="2103">
                  <c:v>7479.6497696712604</c:v>
                </c:pt>
                <c:pt idx="2104">
                  <c:v>7479.7613538345304</c:v>
                </c:pt>
                <c:pt idx="2105">
                  <c:v>7479.8492405954703</c:v>
                </c:pt>
                <c:pt idx="2106">
                  <c:v>7479.9376599527805</c:v>
                </c:pt>
                <c:pt idx="2107">
                  <c:v>7479.9423449374699</c:v>
                </c:pt>
                <c:pt idx="2108">
                  <c:v>7480.1494049057301</c:v>
                </c:pt>
                <c:pt idx="2109">
                  <c:v>7480.3303960133298</c:v>
                </c:pt>
                <c:pt idx="2110">
                  <c:v>7480.5374559769398</c:v>
                </c:pt>
                <c:pt idx="2111">
                  <c:v>7480.69731049239</c:v>
                </c:pt>
                <c:pt idx="2112">
                  <c:v>7480.9255070481404</c:v>
                </c:pt>
                <c:pt idx="2113">
                  <c:v>7481.1064981650497</c:v>
                </c:pt>
                <c:pt idx="2114">
                  <c:v>7481.4945492409097</c:v>
                </c:pt>
                <c:pt idx="2115">
                  <c:v>7481.6096424595398</c:v>
                </c:pt>
                <c:pt idx="2116">
                  <c:v>7481.6096424595398</c:v>
                </c:pt>
                <c:pt idx="2117">
                  <c:v>7481.6096424595498</c:v>
                </c:pt>
                <c:pt idx="2118">
                  <c:v>7481.6096424595498</c:v>
                </c:pt>
                <c:pt idx="2119">
                  <c:v>7481.7824395224397</c:v>
                </c:pt>
                <c:pt idx="2120">
                  <c:v>7481.8005940951398</c:v>
                </c:pt>
                <c:pt idx="2121">
                  <c:v>7481.9941844772502</c:v>
                </c:pt>
                <c:pt idx="2122">
                  <c:v>7482.1704905982997</c:v>
                </c:pt>
                <c:pt idx="2123">
                  <c:v>7482.2080457061502</c:v>
                </c:pt>
                <c:pt idx="2124">
                  <c:v>7482.2706513926296</c:v>
                </c:pt>
                <c:pt idx="2125">
                  <c:v>7482.3822355484499</c:v>
                </c:pt>
                <c:pt idx="2126">
                  <c:v>7482.7702866196596</c:v>
                </c:pt>
                <c:pt idx="2127">
                  <c:v>7482.9512777347099</c:v>
                </c:pt>
                <c:pt idx="2128">
                  <c:v>7483.1528373751698</c:v>
                </c:pt>
                <c:pt idx="2129">
                  <c:v>7483.1583376908602</c:v>
                </c:pt>
                <c:pt idx="2130">
                  <c:v>7483.1831930857097</c:v>
                </c:pt>
                <c:pt idx="2131">
                  <c:v>7483.3393288105699</c:v>
                </c:pt>
                <c:pt idx="2132">
                  <c:v>7483.64537366479</c:v>
                </c:pt>
                <c:pt idx="2133">
                  <c:v>7483.6625697128402</c:v>
                </c:pt>
                <c:pt idx="2134">
                  <c:v>7483.8389640487703</c:v>
                </c:pt>
                <c:pt idx="2135">
                  <c:v>7483.9268508106397</c:v>
                </c:pt>
                <c:pt idx="2136">
                  <c:v>7484.0152701679599</c:v>
                </c:pt>
                <c:pt idx="2137">
                  <c:v>7484.22701511997</c:v>
                </c:pt>
                <c:pt idx="2138">
                  <c:v>7484.5770008172804</c:v>
                </c:pt>
                <c:pt idx="2139">
                  <c:v>7484.6150661911797</c:v>
                </c:pt>
                <c:pt idx="2140">
                  <c:v>7484.99761694483</c:v>
                </c:pt>
                <c:pt idx="2141">
                  <c:v>7485.0031172623803</c:v>
                </c:pt>
                <c:pt idx="2142">
                  <c:v>7485.1841083802201</c:v>
                </c:pt>
                <c:pt idx="2143">
                  <c:v>7493.7457607667802</c:v>
                </c:pt>
                <c:pt idx="2144">
                  <c:v>7505.4363867007196</c:v>
                </c:pt>
                <c:pt idx="2145">
                  <c:v>7507.6433803640202</c:v>
                </c:pt>
                <c:pt idx="2146">
                  <c:v>7513.2887320358996</c:v>
                </c:pt>
                <c:pt idx="2147">
                  <c:v>7572.7737956778201</c:v>
                </c:pt>
                <c:pt idx="2148">
                  <c:v>7572.7737956778201</c:v>
                </c:pt>
                <c:pt idx="2149">
                  <c:v>7583.3233041788899</c:v>
                </c:pt>
                <c:pt idx="2150">
                  <c:v>7608.0682838126004</c:v>
                </c:pt>
                <c:pt idx="2151">
                  <c:v>7609.2111218213104</c:v>
                </c:pt>
                <c:pt idx="2152">
                  <c:v>7625.1335116067203</c:v>
                </c:pt>
                <c:pt idx="2153">
                  <c:v>7625.6872526740899</c:v>
                </c:pt>
                <c:pt idx="2154">
                  <c:v>7625.6872526740999</c:v>
                </c:pt>
                <c:pt idx="2155">
                  <c:v>7625.6872526740999</c:v>
                </c:pt>
                <c:pt idx="2156">
                  <c:v>7625.6872526741099</c:v>
                </c:pt>
                <c:pt idx="2157">
                  <c:v>7627.5252182232198</c:v>
                </c:pt>
                <c:pt idx="2158">
                  <c:v>7639.2241662386796</c:v>
                </c:pt>
                <c:pt idx="2159">
                  <c:v>7640.9174576466903</c:v>
                </c:pt>
                <c:pt idx="2160">
                  <c:v>7640.9432684089898</c:v>
                </c:pt>
                <c:pt idx="2161">
                  <c:v>7641.7051182524401</c:v>
                </c:pt>
                <c:pt idx="2162">
                  <c:v>7641.7051182524501</c:v>
                </c:pt>
                <c:pt idx="2163">
                  <c:v>7648.2828827593403</c:v>
                </c:pt>
                <c:pt idx="2164">
                  <c:v>7649.6487673513102</c:v>
                </c:pt>
                <c:pt idx="2165">
                  <c:v>7649.7032993156399</c:v>
                </c:pt>
                <c:pt idx="2166">
                  <c:v>7649.7442431444597</c:v>
                </c:pt>
                <c:pt idx="2167">
                  <c:v>7650.03505603538</c:v>
                </c:pt>
                <c:pt idx="2168">
                  <c:v>7650.0368184241197</c:v>
                </c:pt>
                <c:pt idx="2169">
                  <c:v>7650.0913503914999</c:v>
                </c:pt>
                <c:pt idx="2170">
                  <c:v>7650.1322942172701</c:v>
                </c:pt>
                <c:pt idx="2171">
                  <c:v>7650.4231071083304</c:v>
                </c:pt>
                <c:pt idx="2172">
                  <c:v>7650.4248694969201</c:v>
                </c:pt>
                <c:pt idx="2173">
                  <c:v>7650.5203452900696</c:v>
                </c:pt>
                <c:pt idx="2174">
                  <c:v>7650.5825887043002</c:v>
                </c:pt>
                <c:pt idx="2175">
                  <c:v>7650.81115818128</c:v>
                </c:pt>
                <c:pt idx="2176">
                  <c:v>7650.8129205697296</c:v>
                </c:pt>
                <c:pt idx="2177">
                  <c:v>7650.90839636288</c:v>
                </c:pt>
                <c:pt idx="2178">
                  <c:v>7651.20097164253</c:v>
                </c:pt>
                <c:pt idx="2179">
                  <c:v>7651.5890227153404</c:v>
                </c:pt>
                <c:pt idx="2180">
                  <c:v>7651.8798356061998</c:v>
                </c:pt>
                <c:pt idx="2181">
                  <c:v>7651.8815979950004</c:v>
                </c:pt>
                <c:pt idx="2182">
                  <c:v>7651.9361299611601</c:v>
                </c:pt>
                <c:pt idx="2183">
                  <c:v>7651.9770737881399</c:v>
                </c:pt>
                <c:pt idx="2184">
                  <c:v>7652.2678866791503</c:v>
                </c:pt>
                <c:pt idx="2185">
                  <c:v>7652.2696490677999</c:v>
                </c:pt>
                <c:pt idx="2186">
                  <c:v>7652.32418103702</c:v>
                </c:pt>
                <c:pt idx="2187">
                  <c:v>7652.3651248609503</c:v>
                </c:pt>
                <c:pt idx="2188">
                  <c:v>7652.6559377520998</c:v>
                </c:pt>
                <c:pt idx="2189">
                  <c:v>7652.6577001406104</c:v>
                </c:pt>
                <c:pt idx="2190">
                  <c:v>7652.7531759337498</c:v>
                </c:pt>
                <c:pt idx="2191">
                  <c:v>7652.8154193498103</c:v>
                </c:pt>
                <c:pt idx="2192">
                  <c:v>7653.0439888250503</c:v>
                </c:pt>
                <c:pt idx="2193">
                  <c:v>7653.0457512134099</c:v>
                </c:pt>
                <c:pt idx="2194">
                  <c:v>7653.4338022862203</c:v>
                </c:pt>
                <c:pt idx="2195">
                  <c:v>7653.7263775658703</c:v>
                </c:pt>
                <c:pt idx="2196">
                  <c:v>7653.7809095308103</c:v>
                </c:pt>
                <c:pt idx="2197">
                  <c:v>7653.8218533590198</c:v>
                </c:pt>
                <c:pt idx="2198">
                  <c:v>7654.1126662499701</c:v>
                </c:pt>
                <c:pt idx="2199">
                  <c:v>7654.1144286386798</c:v>
                </c:pt>
                <c:pt idx="2200">
                  <c:v>7654.1689606066702</c:v>
                </c:pt>
                <c:pt idx="2201">
                  <c:v>7654.2099044318302</c:v>
                </c:pt>
                <c:pt idx="2202">
                  <c:v>7654.5007173229196</c:v>
                </c:pt>
                <c:pt idx="2203">
                  <c:v>7654.5024797114802</c:v>
                </c:pt>
                <c:pt idx="2204">
                  <c:v>7654.5979555046297</c:v>
                </c:pt>
                <c:pt idx="2205">
                  <c:v>7654.6325913563996</c:v>
                </c:pt>
                <c:pt idx="2206">
                  <c:v>7654.6601989194696</c:v>
                </c:pt>
                <c:pt idx="2207">
                  <c:v>7654.8887683958701</c:v>
                </c:pt>
                <c:pt idx="2208">
                  <c:v>7654.8905307842897</c:v>
                </c:pt>
                <c:pt idx="2209">
                  <c:v>7655.2785818570901</c:v>
                </c:pt>
                <c:pt idx="2210">
                  <c:v>7655.6256891004696</c:v>
                </c:pt>
                <c:pt idx="2211">
                  <c:v>7655.6666329298996</c:v>
                </c:pt>
                <c:pt idx="2212">
                  <c:v>7655.9574458207899</c:v>
                </c:pt>
                <c:pt idx="2213">
                  <c:v>7655.9592082095596</c:v>
                </c:pt>
                <c:pt idx="2214">
                  <c:v>7656.0137401763304</c:v>
                </c:pt>
                <c:pt idx="2215">
                  <c:v>7656.0546840027</c:v>
                </c:pt>
                <c:pt idx="2216">
                  <c:v>7656.3454968937403</c:v>
                </c:pt>
                <c:pt idx="2217">
                  <c:v>7656.34725928236</c:v>
                </c:pt>
                <c:pt idx="2218">
                  <c:v>7656.4017912521904</c:v>
                </c:pt>
                <c:pt idx="2219">
                  <c:v>7656.4427350755104</c:v>
                </c:pt>
                <c:pt idx="2220">
                  <c:v>7656.5049784891298</c:v>
                </c:pt>
                <c:pt idx="2221">
                  <c:v>7656.7335479666899</c:v>
                </c:pt>
                <c:pt idx="2222">
                  <c:v>7656.7353103551704</c:v>
                </c:pt>
                <c:pt idx="2223">
                  <c:v>7656.8307861483099</c:v>
                </c:pt>
                <c:pt idx="2224">
                  <c:v>7656.8930295649898</c:v>
                </c:pt>
                <c:pt idx="2225">
                  <c:v>7657.1233614279699</c:v>
                </c:pt>
                <c:pt idx="2226">
                  <c:v>7657.2608033008801</c:v>
                </c:pt>
                <c:pt idx="2227">
                  <c:v>7657.26949999108</c:v>
                </c:pt>
                <c:pt idx="2228">
                  <c:v>7657.7401799270801</c:v>
                </c:pt>
                <c:pt idx="2229">
                  <c:v>7657.8022253916097</c:v>
                </c:pt>
                <c:pt idx="2230">
                  <c:v>7657.8039877804404</c:v>
                </c:pt>
                <c:pt idx="2231">
                  <c:v>7657.8585197459897</c:v>
                </c:pt>
                <c:pt idx="2232">
                  <c:v>7657.8994635735799</c:v>
                </c:pt>
                <c:pt idx="2233">
                  <c:v>7658.1902764645602</c:v>
                </c:pt>
                <c:pt idx="2234">
                  <c:v>7658.1920388532399</c:v>
                </c:pt>
                <c:pt idx="2235">
                  <c:v>7658.2465708218497</c:v>
                </c:pt>
                <c:pt idx="2236">
                  <c:v>7658.2875146463903</c:v>
                </c:pt>
                <c:pt idx="2237">
                  <c:v>7658.5783275375097</c:v>
                </c:pt>
                <c:pt idx="2238">
                  <c:v>7658.5800899260503</c:v>
                </c:pt>
                <c:pt idx="2239">
                  <c:v>7658.6755657191898</c:v>
                </c:pt>
                <c:pt idx="2240">
                  <c:v>7658.73780913464</c:v>
                </c:pt>
                <c:pt idx="2241">
                  <c:v>7658.9663786104602</c:v>
                </c:pt>
                <c:pt idx="2242">
                  <c:v>7658.9681409988498</c:v>
                </c:pt>
                <c:pt idx="2243">
                  <c:v>7659.3561920716602</c:v>
                </c:pt>
                <c:pt idx="2244">
                  <c:v>7667.8233709819597</c:v>
                </c:pt>
                <c:pt idx="2245">
                  <c:v>7679.5139969158899</c:v>
                </c:pt>
                <c:pt idx="2246">
                  <c:v>7700.5803171601101</c:v>
                </c:pt>
                <c:pt idx="2247">
                  <c:v>7734.8971393480897</c:v>
                </c:pt>
                <c:pt idx="2248">
                  <c:v>7754.2879623444996</c:v>
                </c:pt>
                <c:pt idx="2249">
                  <c:v>7756.5207929881499</c:v>
                </c:pt>
                <c:pt idx="2250">
                  <c:v>7758.3655725590497</c:v>
                </c:pt>
                <c:pt idx="2251">
                  <c:v>7762.4431827735998</c:v>
                </c:pt>
                <c:pt idx="2252">
                  <c:v>7769.76486288864</c:v>
                </c:pt>
                <c:pt idx="2253">
                  <c:v>7769.76486288865</c:v>
                </c:pt>
                <c:pt idx="2254">
                  <c:v>7769.76486288865</c:v>
                </c:pt>
                <c:pt idx="2255">
                  <c:v>7769.76486288866</c:v>
                </c:pt>
                <c:pt idx="2256">
                  <c:v>7776.9300228226903</c:v>
                </c:pt>
                <c:pt idx="2257">
                  <c:v>7781.0559013921302</c:v>
                </c:pt>
                <c:pt idx="2258">
                  <c:v>7806.9782911775401</c:v>
                </c:pt>
                <c:pt idx="2259">
                  <c:v>7814.9950678609302</c:v>
                </c:pt>
                <c:pt idx="2260">
                  <c:v>7815.0208786241701</c:v>
                </c:pt>
                <c:pt idx="2261">
                  <c:v>7815.7827284669902</c:v>
                </c:pt>
                <c:pt idx="2262">
                  <c:v>7815.7827284670002</c:v>
                </c:pt>
                <c:pt idx="2263">
                  <c:v>7822.3604929745197</c:v>
                </c:pt>
                <c:pt idx="2264">
                  <c:v>7822.7322212476201</c:v>
                </c:pt>
                <c:pt idx="2265">
                  <c:v>7823.5641501303699</c:v>
                </c:pt>
                <c:pt idx="2266">
                  <c:v>7823.6450573448001</c:v>
                </c:pt>
                <c:pt idx="2267">
                  <c:v>7823.6641741842004</c:v>
                </c:pt>
                <c:pt idx="2268">
                  <c:v>7823.6765612317204</c:v>
                </c:pt>
                <c:pt idx="2269">
                  <c:v>7823.75964999385</c:v>
                </c:pt>
                <c:pt idx="2270">
                  <c:v>7823.7720370162197</c:v>
                </c:pt>
                <c:pt idx="2271">
                  <c:v>7823.7903262665404</c:v>
                </c:pt>
                <c:pt idx="2272">
                  <c:v>7823.84721184708</c:v>
                </c:pt>
                <c:pt idx="2273">
                  <c:v>7824.0331084183399</c:v>
                </c:pt>
                <c:pt idx="2274">
                  <c:v>7824.0522252600604</c:v>
                </c:pt>
                <c:pt idx="2275">
                  <c:v>7824.0646123029201</c:v>
                </c:pt>
                <c:pt idx="2276">
                  <c:v>7824.1349609578001</c:v>
                </c:pt>
                <c:pt idx="2277">
                  <c:v>7824.1350577264002</c:v>
                </c:pt>
                <c:pt idx="2278">
                  <c:v>7824.1477010697099</c:v>
                </c:pt>
                <c:pt idx="2279">
                  <c:v>7824.2352629229399</c:v>
                </c:pt>
                <c:pt idx="2280">
                  <c:v>7824.2675658631997</c:v>
                </c:pt>
                <c:pt idx="2281">
                  <c:v>7824.3402522820898</c:v>
                </c:pt>
                <c:pt idx="2282">
                  <c:v>7824.44282212294</c:v>
                </c:pt>
                <c:pt idx="2283">
                  <c:v>7824.4709526165298</c:v>
                </c:pt>
                <c:pt idx="2284">
                  <c:v>7824.7057548984803</c:v>
                </c:pt>
                <c:pt idx="2285">
                  <c:v>7824.7283033579497</c:v>
                </c:pt>
                <c:pt idx="2286">
                  <c:v>7824.8289274275303</c:v>
                </c:pt>
                <c:pt idx="2287">
                  <c:v>7824.8407144453304</c:v>
                </c:pt>
                <c:pt idx="2288">
                  <c:v>7824.8590036900696</c:v>
                </c:pt>
                <c:pt idx="2289">
                  <c:v>7824.9092942858097</c:v>
                </c:pt>
                <c:pt idx="2290">
                  <c:v>7824.9570174794599</c:v>
                </c:pt>
                <c:pt idx="2291">
                  <c:v>7825.0343292243697</c:v>
                </c:pt>
                <c:pt idx="2292">
                  <c:v>7825.1133145056601</c:v>
                </c:pt>
                <c:pt idx="2293">
                  <c:v>7825.1209026779898</c:v>
                </c:pt>
                <c:pt idx="2294">
                  <c:v>7825.1332897320299</c:v>
                </c:pt>
                <c:pt idx="2295">
                  <c:v>7825.1426720507397</c:v>
                </c:pt>
                <c:pt idx="2296">
                  <c:v>7825.2287655165401</c:v>
                </c:pt>
                <c:pt idx="2297">
                  <c:v>7825.2470547636003</c:v>
                </c:pt>
                <c:pt idx="2298">
                  <c:v>7825.5213408032396</c:v>
                </c:pt>
                <c:pt idx="2299">
                  <c:v>7825.6168165877398</c:v>
                </c:pt>
                <c:pt idx="2300">
                  <c:v>7825.6351058371301</c:v>
                </c:pt>
                <c:pt idx="2301">
                  <c:v>7825.6919914167302</c:v>
                </c:pt>
                <c:pt idx="2302">
                  <c:v>7825.8268266189798</c:v>
                </c:pt>
                <c:pt idx="2303">
                  <c:v>7825.8778879889196</c:v>
                </c:pt>
                <c:pt idx="2304">
                  <c:v>7825.8970048297197</c:v>
                </c:pt>
                <c:pt idx="2305">
                  <c:v>7825.9093918744402</c:v>
                </c:pt>
                <c:pt idx="2306">
                  <c:v>7825.9797405283898</c:v>
                </c:pt>
                <c:pt idx="2307">
                  <c:v>7825.9924806393601</c:v>
                </c:pt>
                <c:pt idx="2308">
                  <c:v>7826.0800424925901</c:v>
                </c:pt>
                <c:pt idx="2309">
                  <c:v>7826.1123454328599</c:v>
                </c:pt>
                <c:pt idx="2310">
                  <c:v>7826.18503185175</c:v>
                </c:pt>
                <c:pt idx="2311">
                  <c:v>7826.2850559055796</c:v>
                </c:pt>
                <c:pt idx="2312">
                  <c:v>7826.2974429456499</c:v>
                </c:pt>
                <c:pt idx="2313">
                  <c:v>7826.5505344681396</c:v>
                </c:pt>
                <c:pt idx="2314">
                  <c:v>7826.5730829276099</c:v>
                </c:pt>
                <c:pt idx="2315">
                  <c:v>7826.6756527684602</c:v>
                </c:pt>
                <c:pt idx="2316">
                  <c:v>7826.7037832606502</c:v>
                </c:pt>
                <c:pt idx="2317">
                  <c:v>7826.7540738573298</c:v>
                </c:pt>
                <c:pt idx="2318">
                  <c:v>7826.8017970491201</c:v>
                </c:pt>
                <c:pt idx="2319">
                  <c:v>7826.84674595668</c:v>
                </c:pt>
                <c:pt idx="2320">
                  <c:v>7826.8791087958898</c:v>
                </c:pt>
                <c:pt idx="2321">
                  <c:v>7826.9385855439996</c:v>
                </c:pt>
                <c:pt idx="2322">
                  <c:v>7826.9611340034699</c:v>
                </c:pt>
                <c:pt idx="2323">
                  <c:v>7826.9733387157303</c:v>
                </c:pt>
                <c:pt idx="2324">
                  <c:v>7826.97806930355</c:v>
                </c:pt>
                <c:pt idx="2325">
                  <c:v>7826.9874516204</c:v>
                </c:pt>
                <c:pt idx="2326">
                  <c:v>7827.0617580730404</c:v>
                </c:pt>
                <c:pt idx="2327">
                  <c:v>7827.0735450880602</c:v>
                </c:pt>
                <c:pt idx="2328">
                  <c:v>7827.09183433419</c:v>
                </c:pt>
                <c:pt idx="2329">
                  <c:v>7827.2537092696803</c:v>
                </c:pt>
                <c:pt idx="2330">
                  <c:v>7827.3661203747597</c:v>
                </c:pt>
                <c:pt idx="2331">
                  <c:v>7827.4615961592599</c:v>
                </c:pt>
                <c:pt idx="2332">
                  <c:v>7827.4798854077198</c:v>
                </c:pt>
                <c:pt idx="2333">
                  <c:v>7827.7226675595102</c:v>
                </c:pt>
                <c:pt idx="2334">
                  <c:v>7827.7417843993699</c:v>
                </c:pt>
                <c:pt idx="2335">
                  <c:v>7827.7541714459603</c:v>
                </c:pt>
                <c:pt idx="2336">
                  <c:v>7827.8372602090203</c:v>
                </c:pt>
                <c:pt idx="2337">
                  <c:v>7827.8496472304596</c:v>
                </c:pt>
                <c:pt idx="2338">
                  <c:v>7827.8679364812497</c:v>
                </c:pt>
                <c:pt idx="2339">
                  <c:v>7827.9248220622503</c:v>
                </c:pt>
                <c:pt idx="2340">
                  <c:v>7828.1107186330401</c:v>
                </c:pt>
                <c:pt idx="2341">
                  <c:v>7828.1298354752298</c:v>
                </c:pt>
                <c:pt idx="2342">
                  <c:v>7828.1416478380497</c:v>
                </c:pt>
                <c:pt idx="2343">
                  <c:v>7828.14222251717</c:v>
                </c:pt>
                <c:pt idx="2344">
                  <c:v>7828.2125711725002</c:v>
                </c:pt>
                <c:pt idx="2345">
                  <c:v>7828.2126679411103</c:v>
                </c:pt>
                <c:pt idx="2346">
                  <c:v>7828.2253112848803</c:v>
                </c:pt>
                <c:pt idx="2347">
                  <c:v>7828.3128731381103</c:v>
                </c:pt>
                <c:pt idx="2348">
                  <c:v>7828.3451760783701</c:v>
                </c:pt>
                <c:pt idx="2349">
                  <c:v>7828.4178624972701</c:v>
                </c:pt>
                <c:pt idx="2350">
                  <c:v>7828.5204323381104</c:v>
                </c:pt>
                <c:pt idx="2351">
                  <c:v>7828.5485628312399</c:v>
                </c:pt>
                <c:pt idx="2352">
                  <c:v>7828.6465766187703</c:v>
                </c:pt>
                <c:pt idx="2353">
                  <c:v>7828.7833651136598</c:v>
                </c:pt>
                <c:pt idx="2354">
                  <c:v>7828.8059135731301</c:v>
                </c:pt>
                <c:pt idx="2355">
                  <c:v>7828.8181182853796</c:v>
                </c:pt>
                <c:pt idx="2356">
                  <c:v>7828.9065376426997</c:v>
                </c:pt>
                <c:pt idx="2357">
                  <c:v>7828.9183246595703</c:v>
                </c:pt>
                <c:pt idx="2358">
                  <c:v>7828.9366139047697</c:v>
                </c:pt>
                <c:pt idx="2359">
                  <c:v>7828.9869045000496</c:v>
                </c:pt>
                <c:pt idx="2360">
                  <c:v>7829.0346276946302</c:v>
                </c:pt>
                <c:pt idx="2361">
                  <c:v>7829.0984888393396</c:v>
                </c:pt>
                <c:pt idx="2362">
                  <c:v>7829.1119394386096</c:v>
                </c:pt>
                <c:pt idx="2363">
                  <c:v>7829.1909247208296</c:v>
                </c:pt>
                <c:pt idx="2364">
                  <c:v>7829.2108999462798</c:v>
                </c:pt>
                <c:pt idx="2365">
                  <c:v>7829.2202822659101</c:v>
                </c:pt>
                <c:pt idx="2366">
                  <c:v>7829.30637573078</c:v>
                </c:pt>
                <c:pt idx="2367">
                  <c:v>7829.3246649783096</c:v>
                </c:pt>
                <c:pt idx="2368">
                  <c:v>7829.4865399152004</c:v>
                </c:pt>
                <c:pt idx="2369">
                  <c:v>7829.5674471300999</c:v>
                </c:pt>
                <c:pt idx="2370">
                  <c:v>7829.5789757966904</c:v>
                </c:pt>
                <c:pt idx="2371">
                  <c:v>7829.5865639690301</c:v>
                </c:pt>
                <c:pt idx="2372">
                  <c:v>7829.5989510174804</c:v>
                </c:pt>
                <c:pt idx="2373">
                  <c:v>7829.6820397786796</c:v>
                </c:pt>
                <c:pt idx="2374">
                  <c:v>7829.6944268019797</c:v>
                </c:pt>
                <c:pt idx="2375">
                  <c:v>7829.7127160518403</c:v>
                </c:pt>
                <c:pt idx="2376">
                  <c:v>7829.7696016319096</c:v>
                </c:pt>
                <c:pt idx="2377">
                  <c:v>7829.9554982036298</c:v>
                </c:pt>
                <c:pt idx="2378">
                  <c:v>7829.97461504489</c:v>
                </c:pt>
                <c:pt idx="2379">
                  <c:v>7829.9870020886801</c:v>
                </c:pt>
                <c:pt idx="2380">
                  <c:v>7830.0157849527805</c:v>
                </c:pt>
                <c:pt idx="2381">
                  <c:v>7830.05735074309</c:v>
                </c:pt>
                <c:pt idx="2382">
                  <c:v>7830.0574475117</c:v>
                </c:pt>
                <c:pt idx="2383">
                  <c:v>7830.0700908545396</c:v>
                </c:pt>
                <c:pt idx="2384">
                  <c:v>7830.1576527077696</c:v>
                </c:pt>
                <c:pt idx="2385">
                  <c:v>7830.1899556480303</c:v>
                </c:pt>
                <c:pt idx="2386">
                  <c:v>7830.2626420669203</c:v>
                </c:pt>
                <c:pt idx="2387">
                  <c:v>7830.36266612075</c:v>
                </c:pt>
                <c:pt idx="2388">
                  <c:v>7830.3652119077697</c:v>
                </c:pt>
                <c:pt idx="2389">
                  <c:v>7830.3750531598898</c:v>
                </c:pt>
                <c:pt idx="2390">
                  <c:v>7830.3993118312201</c:v>
                </c:pt>
                <c:pt idx="2391">
                  <c:v>7830.62814468331</c:v>
                </c:pt>
                <c:pt idx="2392">
                  <c:v>7830.6506931427803</c:v>
                </c:pt>
                <c:pt idx="2393">
                  <c:v>7830.7513172123499</c:v>
                </c:pt>
                <c:pt idx="2394">
                  <c:v>7830.7813934753603</c:v>
                </c:pt>
                <c:pt idx="2395">
                  <c:v>7830.8316840715697</c:v>
                </c:pt>
                <c:pt idx="2396">
                  <c:v>7830.8794072642904</c:v>
                </c:pt>
                <c:pt idx="2397">
                  <c:v>7830.9567190101297</c:v>
                </c:pt>
                <c:pt idx="2398">
                  <c:v>7831.0241756271498</c:v>
                </c:pt>
                <c:pt idx="2399">
                  <c:v>7831.0357042904898</c:v>
                </c:pt>
                <c:pt idx="2400">
                  <c:v>7831.0387442186402</c:v>
                </c:pt>
                <c:pt idx="2401">
                  <c:v>7831.0509489308997</c:v>
                </c:pt>
                <c:pt idx="2402">
                  <c:v>7831.0556795177899</c:v>
                </c:pt>
                <c:pt idx="2403">
                  <c:v>7831.0650618355703</c:v>
                </c:pt>
                <c:pt idx="2404">
                  <c:v>7831.1387682724699</c:v>
                </c:pt>
                <c:pt idx="2405">
                  <c:v>7831.1393682882099</c:v>
                </c:pt>
                <c:pt idx="2406">
                  <c:v>7831.1511553023001</c:v>
                </c:pt>
                <c:pt idx="2407">
                  <c:v>7831.1694445488902</c:v>
                </c:pt>
                <c:pt idx="2408">
                  <c:v>7831.4437305889996</c:v>
                </c:pt>
                <c:pt idx="2409">
                  <c:v>7831.5392063734998</c:v>
                </c:pt>
                <c:pt idx="2410">
                  <c:v>7831.55749562243</c:v>
                </c:pt>
                <c:pt idx="2411">
                  <c:v>7831.6143812015598</c:v>
                </c:pt>
                <c:pt idx="2412">
                  <c:v>7831.8002777742204</c:v>
                </c:pt>
                <c:pt idx="2413">
                  <c:v>7831.8177901413201</c:v>
                </c:pt>
                <c:pt idx="2414">
                  <c:v>7831.8317816602002</c:v>
                </c:pt>
                <c:pt idx="2415">
                  <c:v>7831.9021303136797</c:v>
                </c:pt>
                <c:pt idx="2416">
                  <c:v>7831.9148704241898</c:v>
                </c:pt>
                <c:pt idx="2417">
                  <c:v>7831.9455466959598</c:v>
                </c:pt>
                <c:pt idx="2418">
                  <c:v>7832.0024322774198</c:v>
                </c:pt>
                <c:pt idx="2419">
                  <c:v>7832.1074216365796</c:v>
                </c:pt>
                <c:pt idx="2420">
                  <c:v>7832.2074456904002</c:v>
                </c:pt>
                <c:pt idx="2421">
                  <c:v>7832.21983273141</c:v>
                </c:pt>
                <c:pt idx="2422">
                  <c:v>7832.2901813872104</c:v>
                </c:pt>
                <c:pt idx="2423">
                  <c:v>7832.3029215000497</c:v>
                </c:pt>
                <c:pt idx="2424">
                  <c:v>7832.3904833532797</c:v>
                </c:pt>
                <c:pt idx="2425">
                  <c:v>7832.4227862935504</c:v>
                </c:pt>
                <c:pt idx="2426">
                  <c:v>7832.4729242529702</c:v>
                </c:pt>
                <c:pt idx="2427">
                  <c:v>7832.4954727124396</c:v>
                </c:pt>
                <c:pt idx="2428">
                  <c:v>7832.5980425532898</c:v>
                </c:pt>
                <c:pt idx="2429">
                  <c:v>7832.6261730459501</c:v>
                </c:pt>
                <c:pt idx="2430">
                  <c:v>7832.6764636430798</c:v>
                </c:pt>
                <c:pt idx="2431">
                  <c:v>7832.7241868339397</c:v>
                </c:pt>
                <c:pt idx="2432">
                  <c:v>7832.8014985816499</c:v>
                </c:pt>
                <c:pt idx="2433">
                  <c:v>7832.8609753288301</c:v>
                </c:pt>
                <c:pt idx="2434">
                  <c:v>7832.8835237883004</c:v>
                </c:pt>
                <c:pt idx="2435">
                  <c:v>7832.8957285005599</c:v>
                </c:pt>
                <c:pt idx="2436">
                  <c:v>7832.9098414052196</c:v>
                </c:pt>
                <c:pt idx="2437">
                  <c:v>7832.9841478578701</c:v>
                </c:pt>
                <c:pt idx="2438">
                  <c:v>7832.9959348738103</c:v>
                </c:pt>
                <c:pt idx="2439">
                  <c:v>7833.0142241194799</c:v>
                </c:pt>
                <c:pt idx="2440">
                  <c:v>7833.1760990545099</c:v>
                </c:pt>
                <c:pt idx="2441">
                  <c:v>7833.1895496528596</c:v>
                </c:pt>
                <c:pt idx="2442">
                  <c:v>7833.2685349360099</c:v>
                </c:pt>
                <c:pt idx="2443">
                  <c:v>7833.2885101605198</c:v>
                </c:pt>
                <c:pt idx="2444">
                  <c:v>7833.2978924810805</c:v>
                </c:pt>
                <c:pt idx="2445">
                  <c:v>7833.38398594502</c:v>
                </c:pt>
                <c:pt idx="2446">
                  <c:v>7833.4022751930097</c:v>
                </c:pt>
                <c:pt idx="2447">
                  <c:v>7841.90098119713</c:v>
                </c:pt>
                <c:pt idx="2448">
                  <c:v>7850.3260574927499</c:v>
                </c:pt>
                <c:pt idx="2449">
                  <c:v>7852.9767922277097</c:v>
                </c:pt>
                <c:pt idx="2450">
                  <c:v>7853.5916071310603</c:v>
                </c:pt>
                <c:pt idx="2451">
                  <c:v>7855.7986007845002</c:v>
                </c:pt>
                <c:pt idx="2452">
                  <c:v>7865.1328118145402</c:v>
                </c:pt>
                <c:pt idx="2453">
                  <c:v>7891.33765877317</c:v>
                </c:pt>
                <c:pt idx="2454">
                  <c:v>7905.8647347223005</c:v>
                </c:pt>
                <c:pt idx="2455">
                  <c:v>7921.6061334060496</c:v>
                </c:pt>
                <c:pt idx="2456">
                  <c:v>7927.9200833177501</c:v>
                </c:pt>
                <c:pt idx="2457">
                  <c:v>7927.9200833177501</c:v>
                </c:pt>
                <c:pt idx="2458">
                  <c:v>7927.9200833177601</c:v>
                </c:pt>
                <c:pt idx="2459">
                  <c:v>7927.9200833177601</c:v>
                </c:pt>
                <c:pt idx="2460">
                  <c:v>7929.2456939644098</c:v>
                </c:pt>
                <c:pt idx="2461">
                  <c:v>7930.2103521299496</c:v>
                </c:pt>
                <c:pt idx="2462">
                  <c:v>7930.5984032027</c:v>
                </c:pt>
                <c:pt idx="2463">
                  <c:v>7931.9976935323002</c:v>
                </c:pt>
                <c:pt idx="2464">
                  <c:v>7931.9976935323002</c:v>
                </c:pt>
                <c:pt idx="2465">
                  <c:v>7931.9976935323102</c:v>
                </c:pt>
                <c:pt idx="2466">
                  <c:v>7931.9976935323102</c:v>
                </c:pt>
                <c:pt idx="2467">
                  <c:v>7933.8424731032001</c:v>
                </c:pt>
                <c:pt idx="2468">
                  <c:v>7933.8424731032001</c:v>
                </c:pt>
                <c:pt idx="2469">
                  <c:v>7933.8424731032001</c:v>
                </c:pt>
                <c:pt idx="2470">
                  <c:v>7933.8424731032101</c:v>
                </c:pt>
                <c:pt idx="2471">
                  <c:v>7954.67601341725</c:v>
                </c:pt>
                <c:pt idx="2472">
                  <c:v>7955.1222919391003</c:v>
                </c:pt>
                <c:pt idx="2473">
                  <c:v>7966.24844727851</c:v>
                </c:pt>
                <c:pt idx="2474">
                  <c:v>7979.8603386815503</c:v>
                </c:pt>
                <c:pt idx="2475">
                  <c:v>7979.8603386815503</c:v>
                </c:pt>
                <c:pt idx="2476">
                  <c:v>7989.0726780751702</c:v>
                </c:pt>
                <c:pt idx="2477">
                  <c:v>7995.4160237312299</c:v>
                </c:pt>
                <c:pt idx="2478">
                  <c:v>7995.89540035557</c:v>
                </c:pt>
                <c:pt idx="2479">
                  <c:v>7996.4381031896901</c:v>
                </c:pt>
                <c:pt idx="2480">
                  <c:v>7996.8098314627996</c:v>
                </c:pt>
                <c:pt idx="2481">
                  <c:v>7997.6259510740601</c:v>
                </c:pt>
                <c:pt idx="2482">
                  <c:v>7997.6307858694299</c:v>
                </c:pt>
                <c:pt idx="2483">
                  <c:v>7997.7262616790804</c:v>
                </c:pt>
                <c:pt idx="2484">
                  <c:v>7997.7972578592598</c:v>
                </c:pt>
                <c:pt idx="2485">
                  <c:v>7997.8083987254604</c:v>
                </c:pt>
                <c:pt idx="2486">
                  <c:v>7997.8927336563302</c:v>
                </c:pt>
                <c:pt idx="2487">
                  <c:v>7997.9038745351099</c:v>
                </c:pt>
                <c:pt idx="2488">
                  <c:v>7997.9185263402696</c:v>
                </c:pt>
                <c:pt idx="2489">
                  <c:v>7997.9568657092696</c:v>
                </c:pt>
                <c:pt idx="2490">
                  <c:v>7998.0140021499201</c:v>
                </c:pt>
                <c:pt idx="2491">
                  <c:v>7998.0188369452899</c:v>
                </c:pt>
                <c:pt idx="2492">
                  <c:v>7998.1143127549403</c:v>
                </c:pt>
                <c:pt idx="2493">
                  <c:v>7998.1853089327897</c:v>
                </c:pt>
                <c:pt idx="2494">
                  <c:v>7998.1964498013203</c:v>
                </c:pt>
                <c:pt idx="2495">
                  <c:v>7998.2211545649898</c:v>
                </c:pt>
                <c:pt idx="2496">
                  <c:v>7998.3065774161296</c:v>
                </c:pt>
                <c:pt idx="2497">
                  <c:v>7998.3433199003302</c:v>
                </c:pt>
                <c:pt idx="2498">
                  <c:v>7998.4068880211498</c:v>
                </c:pt>
                <c:pt idx="2499">
                  <c:v>7998.4416478592902</c:v>
                </c:pt>
                <c:pt idx="2500">
                  <c:v>7998.5545322615599</c:v>
                </c:pt>
                <c:pt idx="2501">
                  <c:v>7998.5608158633104</c:v>
                </c:pt>
                <c:pt idx="2502">
                  <c:v>7998.5733600063204</c:v>
                </c:pt>
                <c:pt idx="2503">
                  <c:v>7998.6946284919904</c:v>
                </c:pt>
                <c:pt idx="2504">
                  <c:v>7998.7426223140201</c:v>
                </c:pt>
                <c:pt idx="2505">
                  <c:v>7998.8130076043299</c:v>
                </c:pt>
                <c:pt idx="2506">
                  <c:v>7998.8490994702997</c:v>
                </c:pt>
                <c:pt idx="2507">
                  <c:v>7998.9614110798502</c:v>
                </c:pt>
                <c:pt idx="2508">
                  <c:v>7998.9869045382302</c:v>
                </c:pt>
                <c:pt idx="2509">
                  <c:v>7999.01989515684</c:v>
                </c:pt>
                <c:pt idx="2510">
                  <c:v>7999.2010586801898</c:v>
                </c:pt>
                <c:pt idx="2511">
                  <c:v>7999.2096008136796</c:v>
                </c:pt>
                <c:pt idx="2512">
                  <c:v>7999.2199529115996</c:v>
                </c:pt>
                <c:pt idx="2513">
                  <c:v>7999.2539863563097</c:v>
                </c:pt>
                <c:pt idx="2514">
                  <c:v>7999.2651272192597</c:v>
                </c:pt>
                <c:pt idx="2515">
                  <c:v>7999.3209489323199</c:v>
                </c:pt>
                <c:pt idx="2516">
                  <c:v>7999.34946215339</c:v>
                </c:pt>
                <c:pt idx="2517">
                  <c:v>7999.3606030289002</c:v>
                </c:pt>
                <c:pt idx="2518">
                  <c:v>7999.3752548340699</c:v>
                </c:pt>
                <c:pt idx="2519">
                  <c:v>7999.4135942063203</c:v>
                </c:pt>
                <c:pt idx="2520">
                  <c:v>7999.4707306437103</c:v>
                </c:pt>
                <c:pt idx="2521">
                  <c:v>7999.4755654390901</c:v>
                </c:pt>
                <c:pt idx="2522">
                  <c:v>7999.5192943513302</c:v>
                </c:pt>
                <c:pt idx="2523">
                  <c:v>7999.5710412487297</c:v>
                </c:pt>
                <c:pt idx="2524">
                  <c:v>7999.5891097560498</c:v>
                </c:pt>
                <c:pt idx="2525">
                  <c:v>7999.6420374298395</c:v>
                </c:pt>
                <c:pt idx="2526">
                  <c:v>7999.6531782951197</c:v>
                </c:pt>
                <c:pt idx="2527">
                  <c:v>7999.7375132269199</c:v>
                </c:pt>
                <c:pt idx="2528">
                  <c:v>7999.7486541047601</c:v>
                </c:pt>
                <c:pt idx="2529">
                  <c:v>7999.7633059099298</c:v>
                </c:pt>
                <c:pt idx="2530">
                  <c:v>7999.8016452798602</c:v>
                </c:pt>
                <c:pt idx="2531">
                  <c:v>7999.8587817195803</c:v>
                </c:pt>
                <c:pt idx="2532">
                  <c:v>7999.8636165149501</c:v>
                </c:pt>
                <c:pt idx="2533">
                  <c:v>7999.9590923245996</c:v>
                </c:pt>
                <c:pt idx="2534">
                  <c:v>8000.0300885033703</c:v>
                </c:pt>
                <c:pt idx="2535">
                  <c:v>8000.0412293709796</c:v>
                </c:pt>
                <c:pt idx="2536">
                  <c:v>8000.06593413464</c:v>
                </c:pt>
                <c:pt idx="2537">
                  <c:v>8000.1367051806301</c:v>
                </c:pt>
                <c:pt idx="2538">
                  <c:v>8000.1513569857898</c:v>
                </c:pt>
                <c:pt idx="2539">
                  <c:v>8000.1880994699804</c:v>
                </c:pt>
                <c:pt idx="2540">
                  <c:v>8000.18969635339</c:v>
                </c:pt>
                <c:pt idx="2541">
                  <c:v>8000.2468327954402</c:v>
                </c:pt>
                <c:pt idx="2542">
                  <c:v>8000.25166759081</c:v>
                </c:pt>
                <c:pt idx="2543">
                  <c:v>8000.2864274289404</c:v>
                </c:pt>
                <c:pt idx="2544">
                  <c:v>8000.4181395769101</c:v>
                </c:pt>
                <c:pt idx="2545">
                  <c:v>8000.4292804468396</c:v>
                </c:pt>
                <c:pt idx="2546">
                  <c:v>8000.4877311885302</c:v>
                </c:pt>
                <c:pt idx="2547">
                  <c:v>8000.5394080616497</c:v>
                </c:pt>
                <c:pt idx="2548">
                  <c:v>8000.5761505458504</c:v>
                </c:pt>
                <c:pt idx="2549">
                  <c:v>8000.5874018836703</c:v>
                </c:pt>
                <c:pt idx="2550">
                  <c:v>8000.63971866667</c:v>
                </c:pt>
                <c:pt idx="2551">
                  <c:v>8000.6577871739801</c:v>
                </c:pt>
                <c:pt idx="2552">
                  <c:v>8000.7936465088196</c:v>
                </c:pt>
                <c:pt idx="2553">
                  <c:v>8000.8061906504399</c:v>
                </c:pt>
                <c:pt idx="2554">
                  <c:v>8000.8316841088199</c:v>
                </c:pt>
                <c:pt idx="2555">
                  <c:v>8001.04583824984</c:v>
                </c:pt>
                <c:pt idx="2556">
                  <c:v>8001.0543803833398</c:v>
                </c:pt>
                <c:pt idx="2557">
                  <c:v>8001.0987659269003</c:v>
                </c:pt>
                <c:pt idx="2558">
                  <c:v>8001.1657285019701</c:v>
                </c:pt>
                <c:pt idx="2559">
                  <c:v>8001.1942417239698</c:v>
                </c:pt>
                <c:pt idx="2560">
                  <c:v>8001.2053825985604</c:v>
                </c:pt>
                <c:pt idx="2561">
                  <c:v>8001.25837377691</c:v>
                </c:pt>
                <c:pt idx="2562">
                  <c:v>8001.3155102133696</c:v>
                </c:pt>
                <c:pt idx="2563">
                  <c:v>8001.3203450087403</c:v>
                </c:pt>
                <c:pt idx="2564">
                  <c:v>8001.3640739209904</c:v>
                </c:pt>
                <c:pt idx="2565">
                  <c:v>8001.4158208183899</c:v>
                </c:pt>
                <c:pt idx="2566">
                  <c:v>8001.4527835557201</c:v>
                </c:pt>
                <c:pt idx="2567">
                  <c:v>8001.4868170004302</c:v>
                </c:pt>
                <c:pt idx="2568">
                  <c:v>8001.4979578647699</c:v>
                </c:pt>
                <c:pt idx="2569">
                  <c:v>8001.5599368326302</c:v>
                </c:pt>
                <c:pt idx="2570">
                  <c:v>8001.5806626509802</c:v>
                </c:pt>
                <c:pt idx="2571">
                  <c:v>8001.5822927975096</c:v>
                </c:pt>
                <c:pt idx="2572">
                  <c:v>8001.5934336744203</c:v>
                </c:pt>
                <c:pt idx="2573">
                  <c:v>8001.60808547958</c:v>
                </c:pt>
                <c:pt idx="2574">
                  <c:v>8001.6464248504399</c:v>
                </c:pt>
                <c:pt idx="2575">
                  <c:v>8001.7035612892296</c:v>
                </c:pt>
                <c:pt idx="2576">
                  <c:v>8001.7083960846003</c:v>
                </c:pt>
                <c:pt idx="2577">
                  <c:v>8001.8038718942498</c:v>
                </c:pt>
                <c:pt idx="2578">
                  <c:v>8001.87486807396</c:v>
                </c:pt>
                <c:pt idx="2579">
                  <c:v>8001.8860089406298</c:v>
                </c:pt>
                <c:pt idx="2580">
                  <c:v>8001.9703438710403</c:v>
                </c:pt>
                <c:pt idx="2581">
                  <c:v>8001.9814847502803</c:v>
                </c:pt>
                <c:pt idx="2582">
                  <c:v>8001.99613655544</c:v>
                </c:pt>
                <c:pt idx="2583">
                  <c:v>8002.0344759239797</c:v>
                </c:pt>
                <c:pt idx="2584">
                  <c:v>8002.0916123650904</c:v>
                </c:pt>
                <c:pt idx="2585">
                  <c:v>8002.0964471604602</c:v>
                </c:pt>
                <c:pt idx="2586">
                  <c:v>8002.1312069985997</c:v>
                </c:pt>
                <c:pt idx="2587">
                  <c:v>8002.1919229701098</c:v>
                </c:pt>
                <c:pt idx="2588">
                  <c:v>8002.2629191474898</c:v>
                </c:pt>
                <c:pt idx="2589">
                  <c:v>8002.2740600164898</c:v>
                </c:pt>
                <c:pt idx="2590">
                  <c:v>8002.2987647801601</c:v>
                </c:pt>
                <c:pt idx="2591">
                  <c:v>8002.3841876312999</c:v>
                </c:pt>
                <c:pt idx="2592">
                  <c:v>8002.4209301154997</c:v>
                </c:pt>
                <c:pt idx="2593">
                  <c:v>8002.4321814533296</c:v>
                </c:pt>
                <c:pt idx="2594">
                  <c:v>8002.4537674784597</c:v>
                </c:pt>
                <c:pt idx="2595">
                  <c:v>8002.4844982363202</c:v>
                </c:pt>
                <c:pt idx="2596">
                  <c:v>8002.5025667436403</c:v>
                </c:pt>
                <c:pt idx="2597">
                  <c:v>8002.6384260784798</c:v>
                </c:pt>
                <c:pt idx="2598">
                  <c:v>8002.6509702210296</c:v>
                </c:pt>
                <c:pt idx="2599">
                  <c:v>8002.8202325291904</c:v>
                </c:pt>
                <c:pt idx="2600">
                  <c:v>8002.8906178195002</c:v>
                </c:pt>
                <c:pt idx="2601">
                  <c:v>8002.9267096854701</c:v>
                </c:pt>
                <c:pt idx="2602">
                  <c:v>8003.0105080716303</c:v>
                </c:pt>
                <c:pt idx="2603">
                  <c:v>8003.0390212945604</c:v>
                </c:pt>
                <c:pt idx="2604">
                  <c:v>8003.0501621682197</c:v>
                </c:pt>
                <c:pt idx="2605">
                  <c:v>8003.0645147529403</c:v>
                </c:pt>
                <c:pt idx="2606">
                  <c:v>8003.1031533474998</c:v>
                </c:pt>
                <c:pt idx="2607">
                  <c:v>8003.2088534906497</c:v>
                </c:pt>
                <c:pt idx="2608">
                  <c:v>8003.2606003880501</c:v>
                </c:pt>
                <c:pt idx="2609">
                  <c:v>8003.2872110288499</c:v>
                </c:pt>
                <c:pt idx="2610">
                  <c:v>8003.2975631263098</c:v>
                </c:pt>
                <c:pt idx="2611">
                  <c:v>8003.3315965710199</c:v>
                </c:pt>
                <c:pt idx="2612">
                  <c:v>8003.3427374344301</c:v>
                </c:pt>
                <c:pt idx="2613">
                  <c:v>8003.3985591474902</c:v>
                </c:pt>
                <c:pt idx="2614">
                  <c:v>8003.4047164022904</c:v>
                </c:pt>
                <c:pt idx="2615">
                  <c:v>8003.4270723680902</c:v>
                </c:pt>
                <c:pt idx="2616">
                  <c:v>8003.4382132440796</c:v>
                </c:pt>
                <c:pt idx="2617">
                  <c:v>8003.4528650492402</c:v>
                </c:pt>
                <c:pt idx="2618">
                  <c:v>8003.4912044210296</c:v>
                </c:pt>
                <c:pt idx="2619">
                  <c:v>8003.5483408588898</c:v>
                </c:pt>
                <c:pt idx="2620">
                  <c:v>8003.5531756542596</c:v>
                </c:pt>
                <c:pt idx="2621">
                  <c:v>8003.64865146391</c:v>
                </c:pt>
                <c:pt idx="2622">
                  <c:v>8003.6667199712201</c:v>
                </c:pt>
                <c:pt idx="2623">
                  <c:v>8003.7196476445497</c:v>
                </c:pt>
                <c:pt idx="2624">
                  <c:v>8003.73078851029</c:v>
                </c:pt>
                <c:pt idx="2625">
                  <c:v>8003.81512344162</c:v>
                </c:pt>
                <c:pt idx="2626">
                  <c:v>8003.8262643199396</c:v>
                </c:pt>
                <c:pt idx="2627">
                  <c:v>8003.8409161251002</c:v>
                </c:pt>
                <c:pt idx="2628">
                  <c:v>8003.8792554945603</c:v>
                </c:pt>
                <c:pt idx="2629">
                  <c:v>8003.9363919347497</c:v>
                </c:pt>
                <c:pt idx="2630">
                  <c:v>8003.9412267301204</c:v>
                </c:pt>
                <c:pt idx="2631">
                  <c:v>8004.03670253977</c:v>
                </c:pt>
                <c:pt idx="2632">
                  <c:v>8004.0614316975698</c:v>
                </c:pt>
                <c:pt idx="2633">
                  <c:v>8004.1076987180804</c:v>
                </c:pt>
                <c:pt idx="2634">
                  <c:v>8004.11883958615</c:v>
                </c:pt>
                <c:pt idx="2635">
                  <c:v>8004.1435443498103</c:v>
                </c:pt>
                <c:pt idx="2636">
                  <c:v>8004.2289672009601</c:v>
                </c:pt>
                <c:pt idx="2637">
                  <c:v>8004.2657096851599</c:v>
                </c:pt>
                <c:pt idx="2638">
                  <c:v>8004.2673065681001</c:v>
                </c:pt>
                <c:pt idx="2639">
                  <c:v>8004.3244430106097</c:v>
                </c:pt>
                <c:pt idx="2640">
                  <c:v>8004.3292778059804</c:v>
                </c:pt>
                <c:pt idx="2641">
                  <c:v>8004.3640376441099</c:v>
                </c:pt>
                <c:pt idx="2642">
                  <c:v>8004.4374448992303</c:v>
                </c:pt>
                <c:pt idx="2643">
                  <c:v>8004.48320564813</c:v>
                </c:pt>
                <c:pt idx="2644">
                  <c:v>8004.4957497916103</c:v>
                </c:pt>
                <c:pt idx="2645">
                  <c:v>8004.5068906620099</c:v>
                </c:pt>
                <c:pt idx="2646">
                  <c:v>8004.5653414036997</c:v>
                </c:pt>
                <c:pt idx="2647">
                  <c:v>8004.6170182768201</c:v>
                </c:pt>
                <c:pt idx="2648">
                  <c:v>8004.6650120988397</c:v>
                </c:pt>
                <c:pt idx="2649">
                  <c:v>8004.7353973891504</c:v>
                </c:pt>
                <c:pt idx="2650">
                  <c:v>8004.871256724</c:v>
                </c:pt>
                <c:pt idx="2651">
                  <c:v>8004.8838008651501</c:v>
                </c:pt>
                <c:pt idx="2652">
                  <c:v>8004.90929432353</c:v>
                </c:pt>
                <c:pt idx="2653">
                  <c:v>8005.1234484650104</c:v>
                </c:pt>
                <c:pt idx="2654">
                  <c:v>8005.1319905985101</c:v>
                </c:pt>
                <c:pt idx="2655">
                  <c:v>8005.1763761415996</c:v>
                </c:pt>
                <c:pt idx="2656">
                  <c:v>8005.1875170040803</c:v>
                </c:pt>
                <c:pt idx="2657">
                  <c:v>8005.2433387171404</c:v>
                </c:pt>
                <c:pt idx="2658">
                  <c:v>8005.2718519386799</c:v>
                </c:pt>
                <c:pt idx="2659">
                  <c:v>8005.2829928137298</c:v>
                </c:pt>
                <c:pt idx="2660">
                  <c:v>8005.3359839916202</c:v>
                </c:pt>
                <c:pt idx="2661">
                  <c:v>8005.39312042854</c:v>
                </c:pt>
                <c:pt idx="2662">
                  <c:v>8005.3979552239098</c:v>
                </c:pt>
                <c:pt idx="2663">
                  <c:v>8005.4416841361599</c:v>
                </c:pt>
                <c:pt idx="2664">
                  <c:v>8005.4934310335602</c:v>
                </c:pt>
                <c:pt idx="2665">
                  <c:v>8005.5303937704302</c:v>
                </c:pt>
                <c:pt idx="2666">
                  <c:v>8005.5644272151403</c:v>
                </c:pt>
                <c:pt idx="2667">
                  <c:v>8005.5755680799402</c:v>
                </c:pt>
                <c:pt idx="2668">
                  <c:v>8005.6599030122097</c:v>
                </c:pt>
                <c:pt idx="2669">
                  <c:v>8005.6710438895898</c:v>
                </c:pt>
                <c:pt idx="2670">
                  <c:v>8005.6856956947504</c:v>
                </c:pt>
                <c:pt idx="2671">
                  <c:v>8005.72403506515</c:v>
                </c:pt>
                <c:pt idx="2672">
                  <c:v>8005.7811715043999</c:v>
                </c:pt>
                <c:pt idx="2673">
                  <c:v>8005.7860062997697</c:v>
                </c:pt>
                <c:pt idx="2674">
                  <c:v>8005.8814821094202</c:v>
                </c:pt>
                <c:pt idx="2675">
                  <c:v>8005.8995506167403</c:v>
                </c:pt>
                <c:pt idx="2676">
                  <c:v>8005.9524782886701</c:v>
                </c:pt>
                <c:pt idx="2677">
                  <c:v>8005.9636191558002</c:v>
                </c:pt>
                <c:pt idx="2678">
                  <c:v>8005.9883239194696</c:v>
                </c:pt>
                <c:pt idx="2679">
                  <c:v>8006.0479540857395</c:v>
                </c:pt>
                <c:pt idx="2680">
                  <c:v>8006.0590949654497</c:v>
                </c:pt>
                <c:pt idx="2681">
                  <c:v>8006.0737467706203</c:v>
                </c:pt>
                <c:pt idx="2682">
                  <c:v>8006.1120861386798</c:v>
                </c:pt>
                <c:pt idx="2683">
                  <c:v>8006.1692225802599</c:v>
                </c:pt>
                <c:pt idx="2684">
                  <c:v>8006.1740573756397</c:v>
                </c:pt>
                <c:pt idx="2685">
                  <c:v>8006.2088172137701</c:v>
                </c:pt>
                <c:pt idx="2686">
                  <c:v>8006.2695331852801</c:v>
                </c:pt>
                <c:pt idx="2687">
                  <c:v>8006.3405293622</c:v>
                </c:pt>
                <c:pt idx="2688">
                  <c:v>8006.3516702316701</c:v>
                </c:pt>
                <c:pt idx="2689">
                  <c:v>8006.3763749953296</c:v>
                </c:pt>
                <c:pt idx="2690">
                  <c:v>8006.4101209733599</c:v>
                </c:pt>
                <c:pt idx="2691">
                  <c:v>8006.4617978464803</c:v>
                </c:pt>
                <c:pt idx="2692">
                  <c:v>8006.49854033067</c:v>
                </c:pt>
                <c:pt idx="2693">
                  <c:v>8006.5097916684999</c:v>
                </c:pt>
                <c:pt idx="2694">
                  <c:v>8006.5621084514996</c:v>
                </c:pt>
                <c:pt idx="2695">
                  <c:v>8006.5801769588097</c:v>
                </c:pt>
                <c:pt idx="2696">
                  <c:v>8006.7160362936502</c:v>
                </c:pt>
                <c:pt idx="2697">
                  <c:v>8006.7285804357298</c:v>
                </c:pt>
                <c:pt idx="2698">
                  <c:v>8006.7540738941098</c:v>
                </c:pt>
                <c:pt idx="2699">
                  <c:v>8006.9682280346697</c:v>
                </c:pt>
                <c:pt idx="2700">
                  <c:v>8006.9767701681703</c:v>
                </c:pt>
                <c:pt idx="2701">
                  <c:v>8007.0043199006404</c:v>
                </c:pt>
                <c:pt idx="2702">
                  <c:v>8007.0881182867997</c:v>
                </c:pt>
                <c:pt idx="2703">
                  <c:v>8007.1166315092696</c:v>
                </c:pt>
                <c:pt idx="2704">
                  <c:v>8007.12777238339</c:v>
                </c:pt>
                <c:pt idx="2705">
                  <c:v>8007.1807635622099</c:v>
                </c:pt>
                <c:pt idx="2706">
                  <c:v>8007.2864637058201</c:v>
                </c:pt>
                <c:pt idx="2707">
                  <c:v>8007.3382106032204</c:v>
                </c:pt>
                <c:pt idx="2708">
                  <c:v>8007.3648212440303</c:v>
                </c:pt>
                <c:pt idx="2709">
                  <c:v>8007.3709784988296</c:v>
                </c:pt>
                <c:pt idx="2710">
                  <c:v>8007.3751733410099</c:v>
                </c:pt>
                <c:pt idx="2711">
                  <c:v>8007.3917043171796</c:v>
                </c:pt>
                <c:pt idx="2712">
                  <c:v>8007.40920678572</c:v>
                </c:pt>
                <c:pt idx="2713">
                  <c:v>8007.4203476496004</c:v>
                </c:pt>
                <c:pt idx="2714">
                  <c:v>8007.4761693626597</c:v>
                </c:pt>
                <c:pt idx="2715">
                  <c:v>8007.5046825828003</c:v>
                </c:pt>
                <c:pt idx="2716">
                  <c:v>8007.51582345925</c:v>
                </c:pt>
                <c:pt idx="2717">
                  <c:v>8007.5304752644097</c:v>
                </c:pt>
                <c:pt idx="2718">
                  <c:v>8007.5688146357397</c:v>
                </c:pt>
                <c:pt idx="2719">
                  <c:v>8007.7188651282304</c:v>
                </c:pt>
                <c:pt idx="2720">
                  <c:v>8017.6692173462297</c:v>
                </c:pt>
                <c:pt idx="2721">
                  <c:v>8022.17083706427</c:v>
                </c:pt>
                <c:pt idx="2722">
                  <c:v>8029.8762109987401</c:v>
                </c:pt>
                <c:pt idx="2723">
                  <c:v>8083.7246151770196</c:v>
                </c:pt>
                <c:pt idx="2724">
                  <c:v>8096.8377698361801</c:v>
                </c:pt>
                <c:pt idx="2725">
                  <c:v>8108.7536236318001</c:v>
                </c:pt>
                <c:pt idx="2726">
                  <c:v>8111.6096424597999</c:v>
                </c:pt>
                <c:pt idx="2727">
                  <c:v>8116.0546479690802</c:v>
                </c:pt>
                <c:pt idx="2728">
                  <c:v>8118.1088494146197</c:v>
                </c:pt>
                <c:pt idx="2729">
                  <c:v>8121.97703775437</c:v>
                </c:pt>
                <c:pt idx="2730">
                  <c:v>8122.2203897745303</c:v>
                </c:pt>
                <c:pt idx="2731">
                  <c:v>8138.0932268500301</c:v>
                </c:pt>
                <c:pt idx="2732">
                  <c:v>8152.8312338463502</c:v>
                </c:pt>
                <c:pt idx="2733">
                  <c:v>8153.1502882894101</c:v>
                </c:pt>
                <c:pt idx="2734">
                  <c:v>8153.9379488961004</c:v>
                </c:pt>
                <c:pt idx="2735">
                  <c:v>8153.9379488961004</c:v>
                </c:pt>
                <c:pt idx="2736">
                  <c:v>8160.5157134048604</c:v>
                </c:pt>
                <c:pt idx="2737">
                  <c:v>8169.97301056981</c:v>
                </c:pt>
                <c:pt idx="2738">
                  <c:v>8170.8874416779699</c:v>
                </c:pt>
                <c:pt idx="2739">
                  <c:v>8171.9106824295504</c:v>
                </c:pt>
                <c:pt idx="2740">
                  <c:v>8171.9390001269003</c:v>
                </c:pt>
                <c:pt idx="2741">
                  <c:v>8171.9620949234804</c:v>
                </c:pt>
                <c:pt idx="2742">
                  <c:v>8172.1481324490096</c:v>
                </c:pt>
                <c:pt idx="2743">
                  <c:v>8172.2032577162599</c:v>
                </c:pt>
                <c:pt idx="2744">
                  <c:v>8172.2987335007601</c:v>
                </c:pt>
                <c:pt idx="2745">
                  <c:v>8172.3270512004301</c:v>
                </c:pt>
                <c:pt idx="2746">
                  <c:v>8172.3366852108702</c:v>
                </c:pt>
                <c:pt idx="2747">
                  <c:v>8172.3381276250002</c:v>
                </c:pt>
                <c:pt idx="2748">
                  <c:v>8172.3501459993404</c:v>
                </c:pt>
                <c:pt idx="2749">
                  <c:v>8172.3913790066699</c:v>
                </c:pt>
                <c:pt idx="2750">
                  <c:v>8172.5361835202202</c:v>
                </c:pt>
                <c:pt idx="2751">
                  <c:v>8172.5913087874596</c:v>
                </c:pt>
                <c:pt idx="2752">
                  <c:v>8172.6424945970002</c:v>
                </c:pt>
                <c:pt idx="2753">
                  <c:v>8172.6867845719598</c:v>
                </c:pt>
                <c:pt idx="2754">
                  <c:v>8172.7247362835296</c:v>
                </c:pt>
                <c:pt idx="2755">
                  <c:v>8172.9242345914199</c:v>
                </c:pt>
                <c:pt idx="2756">
                  <c:v>8172.9793598586602</c:v>
                </c:pt>
                <c:pt idx="2757">
                  <c:v>8173.03054567053</c:v>
                </c:pt>
                <c:pt idx="2758">
                  <c:v>8173.0307723414098</c:v>
                </c:pt>
                <c:pt idx="2759">
                  <c:v>8173.0652392087504</c:v>
                </c:pt>
                <c:pt idx="2760">
                  <c:v>8173.0748356431704</c:v>
                </c:pt>
                <c:pt idx="2761">
                  <c:v>8173.11278735619</c:v>
                </c:pt>
                <c:pt idx="2762">
                  <c:v>8173.1758628329198</c:v>
                </c:pt>
                <c:pt idx="2763">
                  <c:v>8173.3158145155703</c:v>
                </c:pt>
                <c:pt idx="2764">
                  <c:v>8173.3674109298699</c:v>
                </c:pt>
                <c:pt idx="2765">
                  <c:v>8173.3957286239602</c:v>
                </c:pt>
                <c:pt idx="2766">
                  <c:v>8173.4185967440699</c:v>
                </c:pt>
                <c:pt idx="2767">
                  <c:v>8173.4188234172698</c:v>
                </c:pt>
                <c:pt idx="2768">
                  <c:v>8173.78377969749</c:v>
                </c:pt>
                <c:pt idx="2769">
                  <c:v>8173.8066478175997</c:v>
                </c:pt>
                <c:pt idx="2770">
                  <c:v>8173.8068744931297</c:v>
                </c:pt>
                <c:pt idx="2771">
                  <c:v>8173.9929120205297</c:v>
                </c:pt>
                <c:pt idx="2772">
                  <c:v>8174.1435130722803</c:v>
                </c:pt>
                <c:pt idx="2773">
                  <c:v>8174.1718307710198</c:v>
                </c:pt>
                <c:pt idx="2774">
                  <c:v>8174.1829071959301</c:v>
                </c:pt>
                <c:pt idx="2775">
                  <c:v>8174.1949255689897</c:v>
                </c:pt>
                <c:pt idx="2776">
                  <c:v>8174.2361585772596</c:v>
                </c:pt>
                <c:pt idx="2777">
                  <c:v>8174.3809630917303</c:v>
                </c:pt>
                <c:pt idx="2778">
                  <c:v>8174.4360883589798</c:v>
                </c:pt>
                <c:pt idx="2779">
                  <c:v>8174.53156414348</c:v>
                </c:pt>
                <c:pt idx="2780">
                  <c:v>8174.5598818445496</c:v>
                </c:pt>
                <c:pt idx="2781">
                  <c:v>8174.5695158544604</c:v>
                </c:pt>
                <c:pt idx="2782">
                  <c:v>8174.76901416294</c:v>
                </c:pt>
                <c:pt idx="2783">
                  <c:v>8174.8241394301804</c:v>
                </c:pt>
                <c:pt idx="2784">
                  <c:v>8174.8753252411198</c:v>
                </c:pt>
                <c:pt idx="2785">
                  <c:v>8174.9196152146897</c:v>
                </c:pt>
                <c:pt idx="2786">
                  <c:v>8174.9575669271198</c:v>
                </c:pt>
                <c:pt idx="2787">
                  <c:v>8175.02064240444</c:v>
                </c:pt>
                <c:pt idx="2788">
                  <c:v>8175.1605940852296</c:v>
                </c:pt>
                <c:pt idx="2789">
                  <c:v>8175.2121905013901</c:v>
                </c:pt>
                <c:pt idx="2790">
                  <c:v>8175.2633763146496</c:v>
                </c:pt>
                <c:pt idx="2791">
                  <c:v>8175.26360298693</c:v>
                </c:pt>
                <c:pt idx="2792">
                  <c:v>8175.2980698514702</c:v>
                </c:pt>
                <c:pt idx="2793">
                  <c:v>8175.6285592680797</c:v>
                </c:pt>
                <c:pt idx="2794">
                  <c:v>8175.6514273881903</c:v>
                </c:pt>
                <c:pt idx="2795">
                  <c:v>8175.6516540627899</c:v>
                </c:pt>
                <c:pt idx="2796">
                  <c:v>8176.0166103416104</c:v>
                </c:pt>
                <c:pt idx="2797">
                  <c:v>8176.0397051386499</c:v>
                </c:pt>
                <c:pt idx="2798">
                  <c:v>8176.2257426632495</c:v>
                </c:pt>
                <c:pt idx="2799">
                  <c:v>8176.2808679304999</c:v>
                </c:pt>
                <c:pt idx="2800">
                  <c:v>8176.3763437150001</c:v>
                </c:pt>
                <c:pt idx="2801">
                  <c:v>8176.4046614151403</c:v>
                </c:pt>
                <c:pt idx="2802">
                  <c:v>8176.4142954254003</c:v>
                </c:pt>
                <c:pt idx="2803">
                  <c:v>8176.4157378395303</c:v>
                </c:pt>
                <c:pt idx="2804">
                  <c:v>8176.4689892213701</c:v>
                </c:pt>
                <c:pt idx="2805">
                  <c:v>8176.6137937344602</c:v>
                </c:pt>
                <c:pt idx="2806">
                  <c:v>8176.6689190016996</c:v>
                </c:pt>
                <c:pt idx="2807">
                  <c:v>8176.7201048117104</c:v>
                </c:pt>
                <c:pt idx="2808">
                  <c:v>8176.7643947861998</c:v>
                </c:pt>
                <c:pt idx="2809">
                  <c:v>8176.8023464980597</c:v>
                </c:pt>
                <c:pt idx="2810">
                  <c:v>8176.8654219759601</c:v>
                </c:pt>
                <c:pt idx="2811">
                  <c:v>8177.0018448056599</c:v>
                </c:pt>
                <c:pt idx="2812">
                  <c:v>8177.0053736548798</c:v>
                </c:pt>
                <c:pt idx="2813">
                  <c:v>8177.0569700729102</c:v>
                </c:pt>
                <c:pt idx="2814">
                  <c:v>8177.1081558852402</c:v>
                </c:pt>
                <c:pt idx="2815">
                  <c:v>8177.1083825565802</c:v>
                </c:pt>
                <c:pt idx="2816">
                  <c:v>8177.1428494229904</c:v>
                </c:pt>
                <c:pt idx="2817">
                  <c:v>8177.1524458574104</c:v>
                </c:pt>
                <c:pt idx="2818">
                  <c:v>8177.1903975707201</c:v>
                </c:pt>
                <c:pt idx="2819">
                  <c:v>8177.3934247307398</c:v>
                </c:pt>
                <c:pt idx="2820">
                  <c:v>8177.4450211441099</c:v>
                </c:pt>
                <c:pt idx="2821">
                  <c:v>8177.4733388386603</c:v>
                </c:pt>
                <c:pt idx="2822">
                  <c:v>8177.49620695877</c:v>
                </c:pt>
                <c:pt idx="2823">
                  <c:v>8177.4964336324401</c:v>
                </c:pt>
                <c:pt idx="2824">
                  <c:v>8177.8613899121901</c:v>
                </c:pt>
                <c:pt idx="2825">
                  <c:v>8177.8844847083001</c:v>
                </c:pt>
                <c:pt idx="2826">
                  <c:v>8178.0705222347697</c:v>
                </c:pt>
                <c:pt idx="2827">
                  <c:v>8178.12564750202</c:v>
                </c:pt>
                <c:pt idx="2828">
                  <c:v>8178.2211232865202</c:v>
                </c:pt>
                <c:pt idx="2829">
                  <c:v>8178.24944098573</c:v>
                </c:pt>
                <c:pt idx="2830">
                  <c:v>8178.2605174104601</c:v>
                </c:pt>
                <c:pt idx="2831">
                  <c:v>8178.27253578417</c:v>
                </c:pt>
                <c:pt idx="2832">
                  <c:v>8178.3137687919598</c:v>
                </c:pt>
                <c:pt idx="2833">
                  <c:v>8178.4585733059703</c:v>
                </c:pt>
                <c:pt idx="2834">
                  <c:v>8178.5136985732197</c:v>
                </c:pt>
                <c:pt idx="2835">
                  <c:v>8178.6091743577199</c:v>
                </c:pt>
                <c:pt idx="2836">
                  <c:v>8178.6374920592598</c:v>
                </c:pt>
                <c:pt idx="2837">
                  <c:v>8178.6471260689996</c:v>
                </c:pt>
                <c:pt idx="2838">
                  <c:v>8178.84662437718</c:v>
                </c:pt>
                <c:pt idx="2839">
                  <c:v>8178.9017496444203</c:v>
                </c:pt>
                <c:pt idx="2840">
                  <c:v>8178.9529354558299</c:v>
                </c:pt>
                <c:pt idx="2841">
                  <c:v>8178.9876289945096</c:v>
                </c:pt>
                <c:pt idx="2842">
                  <c:v>8178.9972254289296</c:v>
                </c:pt>
                <c:pt idx="2843">
                  <c:v>8179.0351771416599</c:v>
                </c:pt>
                <c:pt idx="2844">
                  <c:v>8179.0982526186799</c:v>
                </c:pt>
                <c:pt idx="2845">
                  <c:v>8179.2382043004</c:v>
                </c:pt>
                <c:pt idx="2846">
                  <c:v>8179.28980071563</c:v>
                </c:pt>
                <c:pt idx="2847">
                  <c:v>8179.31811840925</c:v>
                </c:pt>
                <c:pt idx="2848">
                  <c:v>8179.3409865293597</c:v>
                </c:pt>
                <c:pt idx="2849">
                  <c:v>8179.3412132021003</c:v>
                </c:pt>
                <c:pt idx="2850">
                  <c:v>8179.3756800657102</c:v>
                </c:pt>
                <c:pt idx="2851">
                  <c:v>8179.7061694827798</c:v>
                </c:pt>
                <c:pt idx="2852">
                  <c:v>8179.7290376028895</c:v>
                </c:pt>
                <c:pt idx="2853">
                  <c:v>8179.7292642779603</c:v>
                </c:pt>
                <c:pt idx="2854">
                  <c:v>8179.9153018062898</c:v>
                </c:pt>
                <c:pt idx="2855">
                  <c:v>8180.0659028580403</c:v>
                </c:pt>
                <c:pt idx="2856">
                  <c:v>8180.0942205563097</c:v>
                </c:pt>
                <c:pt idx="2857">
                  <c:v>8180.1052969814</c:v>
                </c:pt>
                <c:pt idx="2858">
                  <c:v>8180.1173153538202</c:v>
                </c:pt>
                <c:pt idx="2859">
                  <c:v>8180.1585483625504</c:v>
                </c:pt>
                <c:pt idx="2860">
                  <c:v>8180.3033528774904</c:v>
                </c:pt>
                <c:pt idx="2861">
                  <c:v>8180.3584781447398</c:v>
                </c:pt>
                <c:pt idx="2862">
                  <c:v>8180.45395392924</c:v>
                </c:pt>
                <c:pt idx="2863">
                  <c:v>8180.4822716298504</c:v>
                </c:pt>
                <c:pt idx="2864">
                  <c:v>8180.4919056399303</c:v>
                </c:pt>
                <c:pt idx="2865">
                  <c:v>8180.5465994360802</c:v>
                </c:pt>
                <c:pt idx="2866">
                  <c:v>8180.6914039487001</c:v>
                </c:pt>
                <c:pt idx="2867">
                  <c:v>8180.7465292159404</c:v>
                </c:pt>
                <c:pt idx="2868">
                  <c:v>8180.7977150264196</c:v>
                </c:pt>
                <c:pt idx="2869">
                  <c:v>8180.8420050004497</c:v>
                </c:pt>
                <c:pt idx="2870">
                  <c:v>8180.8799567125898</c:v>
                </c:pt>
                <c:pt idx="2871">
                  <c:v>8180.9430321902</c:v>
                </c:pt>
                <c:pt idx="2872">
                  <c:v>8181.0794550198998</c:v>
                </c:pt>
                <c:pt idx="2873">
                  <c:v>8181.0829838700502</c:v>
                </c:pt>
                <c:pt idx="2874">
                  <c:v>8181.1345802871501</c:v>
                </c:pt>
                <c:pt idx="2875">
                  <c:v>8181.1857660999503</c:v>
                </c:pt>
                <c:pt idx="2876">
                  <c:v>8181.1859927717596</c:v>
                </c:pt>
                <c:pt idx="2877">
                  <c:v>8181.2204596372303</c:v>
                </c:pt>
                <c:pt idx="2878">
                  <c:v>8181.3310832613997</c:v>
                </c:pt>
                <c:pt idx="2879">
                  <c:v>8181.3310832613997</c:v>
                </c:pt>
                <c:pt idx="2880">
                  <c:v>8181.33108330098</c:v>
                </c:pt>
                <c:pt idx="2881">
                  <c:v>8181.5509490533695</c:v>
                </c:pt>
                <c:pt idx="2882">
                  <c:v>8181.5738171734802</c:v>
                </c:pt>
                <c:pt idx="2883">
                  <c:v>8181.5740438476196</c:v>
                </c:pt>
                <c:pt idx="2884">
                  <c:v>8181.7964753433998</c:v>
                </c:pt>
                <c:pt idx="2885">
                  <c:v>8191.7468275614001</c:v>
                </c:pt>
                <c:pt idx="2886">
                  <c:v>8196.4705573320298</c:v>
                </c:pt>
                <c:pt idx="2887">
                  <c:v>8197.2600485589301</c:v>
                </c:pt>
                <c:pt idx="2888">
                  <c:v>8215.6492150509694</c:v>
                </c:pt>
                <c:pt idx="2889">
                  <c:v>8253.9526895042509</c:v>
                </c:pt>
                <c:pt idx="2890">
                  <c:v>8279.8908641328999</c:v>
                </c:pt>
                <c:pt idx="2891">
                  <c:v>8282.8654441088402</c:v>
                </c:pt>
                <c:pt idx="2892">
                  <c:v>8285.1680837499407</c:v>
                </c:pt>
                <c:pt idx="2893">
                  <c:v>8291.0446817246193</c:v>
                </c:pt>
                <c:pt idx="2894">
                  <c:v>8305.1328118145393</c:v>
                </c:pt>
                <c:pt idx="2895">
                  <c:v>8327.2278985036501</c:v>
                </c:pt>
                <c:pt idx="2896">
                  <c:v>8328.0155591106504</c:v>
                </c:pt>
                <c:pt idx="2897">
                  <c:v>8328.0155591106504</c:v>
                </c:pt>
                <c:pt idx="2898">
                  <c:v>8334.5933236200308</c:v>
                </c:pt>
                <c:pt idx="2899">
                  <c:v>8344.0506207840499</c:v>
                </c:pt>
                <c:pt idx="2900">
                  <c:v>8344.9650518931394</c:v>
                </c:pt>
                <c:pt idx="2901">
                  <c:v>8345.7577110230905</c:v>
                </c:pt>
                <c:pt idx="2902">
                  <c:v>8345.8740855585693</c:v>
                </c:pt>
                <c:pt idx="2903">
                  <c:v>8345.8789296504092</c:v>
                </c:pt>
                <c:pt idx="2904">
                  <c:v>8345.8963356185704</c:v>
                </c:pt>
                <c:pt idx="2905">
                  <c:v>8345.9440026646407</c:v>
                </c:pt>
                <c:pt idx="2906">
                  <c:v>8345.9744054600596</c:v>
                </c:pt>
                <c:pt idx="2907">
                  <c:v>8346.0486626494603</c:v>
                </c:pt>
                <c:pt idx="2908">
                  <c:v>8346.0532836206203</c:v>
                </c:pt>
                <c:pt idx="2909">
                  <c:v>8346.1302668787503</c:v>
                </c:pt>
                <c:pt idx="2910">
                  <c:v>8346.1707795397506</c:v>
                </c:pt>
                <c:pt idx="2911">
                  <c:v>8346.1707795397597</c:v>
                </c:pt>
                <c:pt idx="2912">
                  <c:v>8346.2621366344392</c:v>
                </c:pt>
                <c:pt idx="2913">
                  <c:v>8346.2843866944295</c:v>
                </c:pt>
                <c:pt idx="2914">
                  <c:v>8346.3188196330393</c:v>
                </c:pt>
                <c:pt idx="2915">
                  <c:v>8346.3624565359205</c:v>
                </c:pt>
                <c:pt idx="2916">
                  <c:v>8346.5183179499509</c:v>
                </c:pt>
                <c:pt idx="2917">
                  <c:v>8346.6501877103001</c:v>
                </c:pt>
                <c:pt idx="2918">
                  <c:v>8346.6550318021309</c:v>
                </c:pt>
                <c:pt idx="2919">
                  <c:v>8346.7068707057006</c:v>
                </c:pt>
                <c:pt idx="2920">
                  <c:v>8346.9063690211606</c:v>
                </c:pt>
                <c:pt idx="2921">
                  <c:v>8346.9476070683395</c:v>
                </c:pt>
                <c:pt idx="2922">
                  <c:v>8347.0126800881699</c:v>
                </c:pt>
                <c:pt idx="2923">
                  <c:v>8347.0382387861591</c:v>
                </c:pt>
                <c:pt idx="2924">
                  <c:v>8347.0444636684806</c:v>
                </c:pt>
                <c:pt idx="2925">
                  <c:v>8347.09492177836</c:v>
                </c:pt>
                <c:pt idx="2926">
                  <c:v>8347.1518103814396</c:v>
                </c:pt>
                <c:pt idx="2927">
                  <c:v>8347.1558117484601</c:v>
                </c:pt>
                <c:pt idx="2928">
                  <c:v>8347.2534730471598</c:v>
                </c:pt>
                <c:pt idx="2929">
                  <c:v>8347.2534730862808</c:v>
                </c:pt>
                <c:pt idx="2930">
                  <c:v>8347.2944200923594</c:v>
                </c:pt>
                <c:pt idx="2931">
                  <c:v>8347.3356581442004</c:v>
                </c:pt>
                <c:pt idx="2932">
                  <c:v>8347.4007311617006</c:v>
                </c:pt>
                <c:pt idx="2933">
                  <c:v>8347.42628986202</c:v>
                </c:pt>
                <c:pt idx="2934">
                  <c:v>8347.4311339538508</c:v>
                </c:pt>
                <c:pt idx="2935">
                  <c:v>8347.4829728510194</c:v>
                </c:pt>
                <c:pt idx="2936">
                  <c:v>8347.7237092200594</c:v>
                </c:pt>
                <c:pt idx="2937">
                  <c:v>8347.7411151882206</c:v>
                </c:pt>
                <c:pt idx="2938">
                  <c:v>8347.7887822352295</c:v>
                </c:pt>
                <c:pt idx="2939">
                  <c:v>8347.8191850297098</c:v>
                </c:pt>
                <c:pt idx="2940">
                  <c:v>8347.8710239236807</c:v>
                </c:pt>
                <c:pt idx="2941">
                  <c:v>8347.8934422191196</c:v>
                </c:pt>
                <c:pt idx="2942">
                  <c:v>8347.9905416685997</c:v>
                </c:pt>
                <c:pt idx="2943">
                  <c:v>8348.1069162040894</c:v>
                </c:pt>
                <c:pt idx="2944">
                  <c:v>8348.1291662640797</c:v>
                </c:pt>
                <c:pt idx="2945">
                  <c:v>8348.1635992039792</c:v>
                </c:pt>
                <c:pt idx="2946">
                  <c:v>8348.2072361055707</c:v>
                </c:pt>
                <c:pt idx="2947">
                  <c:v>8348.2814932949805</c:v>
                </c:pt>
                <c:pt idx="2948">
                  <c:v>8348.2861142661404</c:v>
                </c:pt>
                <c:pt idx="2949">
                  <c:v>8348.3630975214692</c:v>
                </c:pt>
                <c:pt idx="2950">
                  <c:v>8348.4949672799503</c:v>
                </c:pt>
                <c:pt idx="2951">
                  <c:v>8348.5516502766404</c:v>
                </c:pt>
                <c:pt idx="2952">
                  <c:v>8348.7511485926807</c:v>
                </c:pt>
                <c:pt idx="2953">
                  <c:v>8348.8574596587496</c:v>
                </c:pt>
                <c:pt idx="2954">
                  <c:v>8348.8830183558093</c:v>
                </c:pt>
                <c:pt idx="2955">
                  <c:v>8348.8892432390694</c:v>
                </c:pt>
                <c:pt idx="2956">
                  <c:v>8348.9397013492999</c:v>
                </c:pt>
                <c:pt idx="2957">
                  <c:v>8348.9965899523795</c:v>
                </c:pt>
                <c:pt idx="2958">
                  <c:v>8349.0005913199802</c:v>
                </c:pt>
                <c:pt idx="2959">
                  <c:v>8349.0982526186799</c:v>
                </c:pt>
                <c:pt idx="2960">
                  <c:v>8349.0982526568696</c:v>
                </c:pt>
                <c:pt idx="2961">
                  <c:v>8349.1391996638795</c:v>
                </c:pt>
                <c:pt idx="2962">
                  <c:v>8349.1804377138596</c:v>
                </c:pt>
                <c:pt idx="2963">
                  <c:v>8349.2455107322894</c:v>
                </c:pt>
                <c:pt idx="2964">
                  <c:v>8349.2710694316702</c:v>
                </c:pt>
                <c:pt idx="2965">
                  <c:v>8349.3277524219593</c:v>
                </c:pt>
                <c:pt idx="2966">
                  <c:v>8349.3886423911899</c:v>
                </c:pt>
                <c:pt idx="2967">
                  <c:v>8349.5684887897205</c:v>
                </c:pt>
                <c:pt idx="2968">
                  <c:v>8349.6335618058201</c:v>
                </c:pt>
                <c:pt idx="2969">
                  <c:v>8349.6591205075292</c:v>
                </c:pt>
                <c:pt idx="2970">
                  <c:v>8349.6639645993691</c:v>
                </c:pt>
                <c:pt idx="2971">
                  <c:v>8349.7158034946096</c:v>
                </c:pt>
                <c:pt idx="2972">
                  <c:v>8349.8353212382608</c:v>
                </c:pt>
                <c:pt idx="2973">
                  <c:v>8349.9516957737505</c:v>
                </c:pt>
                <c:pt idx="2974">
                  <c:v>8349.9565398655795</c:v>
                </c:pt>
                <c:pt idx="2975">
                  <c:v>8349.9739458337408</c:v>
                </c:pt>
                <c:pt idx="2976">
                  <c:v>8350.0216128793509</c:v>
                </c:pt>
                <c:pt idx="2977">
                  <c:v>8350.05201567523</c:v>
                </c:pt>
                <c:pt idx="2978">
                  <c:v>8350.1262728646398</c:v>
                </c:pt>
                <c:pt idx="2979">
                  <c:v>8350.1308938357906</c:v>
                </c:pt>
                <c:pt idx="2980">
                  <c:v>8350.2078770929893</c:v>
                </c:pt>
                <c:pt idx="2981">
                  <c:v>8350.2483897543098</c:v>
                </c:pt>
                <c:pt idx="2982">
                  <c:v>8350.2483897543098</c:v>
                </c:pt>
                <c:pt idx="2983">
                  <c:v>8350.3397468496096</c:v>
                </c:pt>
                <c:pt idx="2984">
                  <c:v>8350.3619969095998</c:v>
                </c:pt>
                <c:pt idx="2985">
                  <c:v>8350.3964298475694</c:v>
                </c:pt>
                <c:pt idx="2986">
                  <c:v>8350.5959281641899</c:v>
                </c:pt>
                <c:pt idx="2987">
                  <c:v>8350.7277979254704</c:v>
                </c:pt>
                <c:pt idx="2988">
                  <c:v>8350.7326420172994</c:v>
                </c:pt>
                <c:pt idx="2989">
                  <c:v>8350.7844809202306</c:v>
                </c:pt>
                <c:pt idx="2990">
                  <c:v>8350.8413695233103</c:v>
                </c:pt>
                <c:pt idx="2991">
                  <c:v>8350.9430321902</c:v>
                </c:pt>
                <c:pt idx="2992">
                  <c:v>8350.9430322274493</c:v>
                </c:pt>
                <c:pt idx="2993">
                  <c:v>8350.9839792353996</c:v>
                </c:pt>
                <c:pt idx="2994">
                  <c:v>8351.0252172835098</c:v>
                </c:pt>
                <c:pt idx="2995">
                  <c:v>8351.0902903028691</c:v>
                </c:pt>
                <c:pt idx="2996">
                  <c:v>8351.1158490013295</c:v>
                </c:pt>
                <c:pt idx="2997">
                  <c:v>8351.1220738831908</c:v>
                </c:pt>
                <c:pt idx="2998">
                  <c:v>8351.1725319928901</c:v>
                </c:pt>
                <c:pt idx="2999">
                  <c:v>8351.2334219626991</c:v>
                </c:pt>
                <c:pt idx="3000">
                  <c:v>8351.3720303066002</c:v>
                </c:pt>
                <c:pt idx="3001">
                  <c:v>8351.4132683593707</c:v>
                </c:pt>
                <c:pt idx="3002">
                  <c:v>8351.4783413763998</c:v>
                </c:pt>
                <c:pt idx="3003">
                  <c:v>8351.5039000771903</c:v>
                </c:pt>
                <c:pt idx="3004">
                  <c:v>8351.5087441690193</c:v>
                </c:pt>
                <c:pt idx="3005">
                  <c:v>8351.5605830655495</c:v>
                </c:pt>
                <c:pt idx="3006">
                  <c:v>8351.6801008079201</c:v>
                </c:pt>
                <c:pt idx="3007">
                  <c:v>8351.8013194352297</c:v>
                </c:pt>
                <c:pt idx="3008">
                  <c:v>8351.8187254033892</c:v>
                </c:pt>
                <c:pt idx="3009">
                  <c:v>8351.8663924499397</c:v>
                </c:pt>
                <c:pt idx="3010">
                  <c:v>8351.8967952448802</c:v>
                </c:pt>
                <c:pt idx="3011">
                  <c:v>8351.97105243429</c:v>
                </c:pt>
                <c:pt idx="3012">
                  <c:v>8351.9756734054499</c:v>
                </c:pt>
                <c:pt idx="3013">
                  <c:v>8352.0526566645094</c:v>
                </c:pt>
                <c:pt idx="3014">
                  <c:v>8352.0931693252005</c:v>
                </c:pt>
                <c:pt idx="3015">
                  <c:v>8352.0931693252096</c:v>
                </c:pt>
                <c:pt idx="3016">
                  <c:v>8352.1845264192598</c:v>
                </c:pt>
                <c:pt idx="3017">
                  <c:v>8352.2067764792591</c:v>
                </c:pt>
                <c:pt idx="3018">
                  <c:v>8352.2412094185092</c:v>
                </c:pt>
                <c:pt idx="3019">
                  <c:v>8352.2848463207392</c:v>
                </c:pt>
                <c:pt idx="3020">
                  <c:v>8352.3637244813108</c:v>
                </c:pt>
                <c:pt idx="3021">
                  <c:v>8352.44070773571</c:v>
                </c:pt>
                <c:pt idx="3022">
                  <c:v>8352.5725774951206</c:v>
                </c:pt>
                <c:pt idx="3023">
                  <c:v>8352.5774215869606</c:v>
                </c:pt>
                <c:pt idx="3024">
                  <c:v>8352.6292604911705</c:v>
                </c:pt>
                <c:pt idx="3025">
                  <c:v>8352.8287588069197</c:v>
                </c:pt>
                <c:pt idx="3026">
                  <c:v>8352.8699968531691</c:v>
                </c:pt>
                <c:pt idx="3027">
                  <c:v>8352.9350698734597</c:v>
                </c:pt>
                <c:pt idx="3028">
                  <c:v>8352.9606285709797</c:v>
                </c:pt>
                <c:pt idx="3029">
                  <c:v>8352.9668534537705</c:v>
                </c:pt>
                <c:pt idx="3030">
                  <c:v>8353.0173115638299</c:v>
                </c:pt>
                <c:pt idx="3031">
                  <c:v>8353.0742001669096</c:v>
                </c:pt>
                <c:pt idx="3032">
                  <c:v>8353.0782015342193</c:v>
                </c:pt>
                <c:pt idx="3033">
                  <c:v>8353.1758628329208</c:v>
                </c:pt>
                <c:pt idx="3034">
                  <c:v>8353.1758628715706</c:v>
                </c:pt>
                <c:pt idx="3035">
                  <c:v>8353.2168098781203</c:v>
                </c:pt>
                <c:pt idx="3036">
                  <c:v>8353.25804792903</c:v>
                </c:pt>
                <c:pt idx="3037">
                  <c:v>8353.3231209469905</c:v>
                </c:pt>
                <c:pt idx="3038">
                  <c:v>8353.3486796468496</c:v>
                </c:pt>
                <c:pt idx="3039">
                  <c:v>8353.3535237386805</c:v>
                </c:pt>
                <c:pt idx="3040">
                  <c:v>8353.4053626364894</c:v>
                </c:pt>
                <c:pt idx="3041">
                  <c:v>8353.6460990048909</c:v>
                </c:pt>
                <c:pt idx="3042">
                  <c:v>8353.7111720205194</c:v>
                </c:pt>
                <c:pt idx="3043">
                  <c:v>8353.7367307227105</c:v>
                </c:pt>
                <c:pt idx="3044">
                  <c:v>8353.7415748145395</c:v>
                </c:pt>
                <c:pt idx="3045">
                  <c:v>8353.7934137091506</c:v>
                </c:pt>
                <c:pt idx="3046">
                  <c:v>8353.9129314534293</c:v>
                </c:pt>
                <c:pt idx="3047">
                  <c:v>8354.0293059889209</c:v>
                </c:pt>
                <c:pt idx="3048">
                  <c:v>8354.0341500807499</c:v>
                </c:pt>
                <c:pt idx="3049">
                  <c:v>8354.0515560489093</c:v>
                </c:pt>
                <c:pt idx="3050">
                  <c:v>8354.0992230940592</c:v>
                </c:pt>
                <c:pt idx="3051">
                  <c:v>8354.1296258904003</c:v>
                </c:pt>
                <c:pt idx="3052">
                  <c:v>8354.2038830798101</c:v>
                </c:pt>
                <c:pt idx="3053">
                  <c:v>8354.2085040509701</c:v>
                </c:pt>
                <c:pt idx="3054">
                  <c:v>8354.2854873072301</c:v>
                </c:pt>
                <c:pt idx="3055">
                  <c:v>8354.3259999688598</c:v>
                </c:pt>
                <c:pt idx="3056">
                  <c:v>8354.3259999688598</c:v>
                </c:pt>
                <c:pt idx="3057">
                  <c:v>8354.4173570647799</c:v>
                </c:pt>
                <c:pt idx="3058">
                  <c:v>8354.4740400620994</c:v>
                </c:pt>
                <c:pt idx="3059">
                  <c:v>8354.6735383784398</c:v>
                </c:pt>
                <c:pt idx="3060">
                  <c:v>8354.7798494440503</c:v>
                </c:pt>
                <c:pt idx="3061">
                  <c:v>8354.8054081406408</c:v>
                </c:pt>
                <c:pt idx="3062">
                  <c:v>8354.8102522324698</c:v>
                </c:pt>
                <c:pt idx="3063">
                  <c:v>8354.8116330243593</c:v>
                </c:pt>
                <c:pt idx="3064">
                  <c:v>8354.8620911347607</c:v>
                </c:pt>
                <c:pt idx="3065">
                  <c:v>8354.9189797378494</c:v>
                </c:pt>
                <c:pt idx="3066">
                  <c:v>8355.0206424044409</c:v>
                </c:pt>
                <c:pt idx="3067">
                  <c:v>8355.0206424421594</c:v>
                </c:pt>
                <c:pt idx="3068">
                  <c:v>8355.0615894496405</c:v>
                </c:pt>
                <c:pt idx="3069">
                  <c:v>8355.1028274986893</c:v>
                </c:pt>
                <c:pt idx="3070">
                  <c:v>8355.1679005175793</c:v>
                </c:pt>
                <c:pt idx="3071">
                  <c:v>8355.1934592164998</c:v>
                </c:pt>
                <c:pt idx="3072">
                  <c:v>8355.19968409789</c:v>
                </c:pt>
                <c:pt idx="3073">
                  <c:v>8355.2501422074201</c:v>
                </c:pt>
                <c:pt idx="3074">
                  <c:v>8355.31103217694</c:v>
                </c:pt>
                <c:pt idx="3075">
                  <c:v>8355.4908785745502</c:v>
                </c:pt>
                <c:pt idx="3076">
                  <c:v>8355.55595159111</c:v>
                </c:pt>
                <c:pt idx="3077">
                  <c:v>8355.5815102923607</c:v>
                </c:pt>
                <c:pt idx="3078">
                  <c:v>8355.5863543841897</c:v>
                </c:pt>
                <c:pt idx="3079">
                  <c:v>8355.6381932800796</c:v>
                </c:pt>
                <c:pt idx="3080">
                  <c:v>8359.9838214833198</c:v>
                </c:pt>
                <c:pt idx="3081">
                  <c:v>8365.8244377765805</c:v>
                </c:pt>
                <c:pt idx="3082">
                  <c:v>8374.85209723562</c:v>
                </c:pt>
                <c:pt idx="3083">
                  <c:v>8389.7268252656795</c:v>
                </c:pt>
                <c:pt idx="3084">
                  <c:v>8413.1824383446892</c:v>
                </c:pt>
                <c:pt idx="3085">
                  <c:v>8416.3153818338105</c:v>
                </c:pt>
                <c:pt idx="3086">
                  <c:v>8452.7601596214809</c:v>
                </c:pt>
                <c:pt idx="3087">
                  <c:v>8459.7648628931493</c:v>
                </c:pt>
                <c:pt idx="3088">
                  <c:v>8466.7073265854197</c:v>
                </c:pt>
                <c:pt idx="3089">
                  <c:v>8470.4530281773696</c:v>
                </c:pt>
                <c:pt idx="3090">
                  <c:v>8476.9670715101493</c:v>
                </c:pt>
                <c:pt idx="3091">
                  <c:v>8489.9380064215493</c:v>
                </c:pt>
                <c:pt idx="3092">
                  <c:v>8501.3055087178891</c:v>
                </c:pt>
                <c:pt idx="3093">
                  <c:v>8508.6709338351993</c:v>
                </c:pt>
                <c:pt idx="3094">
                  <c:v>8518.1282309982907</c:v>
                </c:pt>
                <c:pt idx="3095">
                  <c:v>8519.0426621083097</c:v>
                </c:pt>
                <c:pt idx="3096">
                  <c:v>8519.8046257467904</c:v>
                </c:pt>
                <c:pt idx="3097">
                  <c:v>8519.8079649969004</c:v>
                </c:pt>
                <c:pt idx="3098">
                  <c:v>8519.8082690583506</c:v>
                </c:pt>
                <c:pt idx="3099">
                  <c:v>8519.8099337313306</c:v>
                </c:pt>
                <c:pt idx="3100">
                  <c:v>8519.8108664657902</c:v>
                </c:pt>
                <c:pt idx="3101">
                  <c:v>8519.8112877178901</c:v>
                </c:pt>
                <c:pt idx="3102">
                  <c:v>8519.8140809158795</c:v>
                </c:pt>
                <c:pt idx="3103">
                  <c:v>8519.8176825726405</c:v>
                </c:pt>
                <c:pt idx="3104">
                  <c:v>8519.8187642600296</c:v>
                </c:pt>
                <c:pt idx="3105">
                  <c:v>8519.8191245570706</c:v>
                </c:pt>
                <c:pt idx="3106">
                  <c:v>8519.8205264210701</c:v>
                </c:pt>
                <c:pt idx="3107">
                  <c:v>8519.82466989965</c:v>
                </c:pt>
                <c:pt idx="3108">
                  <c:v>8519.8263803012596</c:v>
                </c:pt>
                <c:pt idx="3109">
                  <c:v>8519.8290123082697</c:v>
                </c:pt>
                <c:pt idx="3110">
                  <c:v>8519.8326386711506</c:v>
                </c:pt>
                <c:pt idx="3111">
                  <c:v>8519.8340348657202</c:v>
                </c:pt>
                <c:pt idx="3112">
                  <c:v>8519.8340348787606</c:v>
                </c:pt>
                <c:pt idx="3113">
                  <c:v>8519.8386204540693</c:v>
                </c:pt>
                <c:pt idx="3114">
                  <c:v>8519.8407105822098</c:v>
                </c:pt>
                <c:pt idx="3115">
                  <c:v>8519.8427544606293</c:v>
                </c:pt>
                <c:pt idx="3116">
                  <c:v>8519.8441137522404</c:v>
                </c:pt>
                <c:pt idx="3117">
                  <c:v>8519.8474411484694</c:v>
                </c:pt>
                <c:pt idx="3118">
                  <c:v>8519.8478977819905</c:v>
                </c:pt>
                <c:pt idx="3119">
                  <c:v>8519.8552583297696</c:v>
                </c:pt>
                <c:pt idx="3120">
                  <c:v>8519.8613382149397</c:v>
                </c:pt>
                <c:pt idx="3121">
                  <c:v>8519.8628745968399</c:v>
                </c:pt>
                <c:pt idx="3122">
                  <c:v>8519.8666879078301</c:v>
                </c:pt>
                <c:pt idx="3123">
                  <c:v>8519.8675949461704</c:v>
                </c:pt>
                <c:pt idx="3124">
                  <c:v>8519.8687766585499</c:v>
                </c:pt>
                <c:pt idx="3125">
                  <c:v>8519.8716594809594</c:v>
                </c:pt>
                <c:pt idx="3126">
                  <c:v>8519.8744848873393</c:v>
                </c:pt>
                <c:pt idx="3127">
                  <c:v>8519.8764875167908</c:v>
                </c:pt>
                <c:pt idx="3128">
                  <c:v>8519.8809497505408</c:v>
                </c:pt>
                <c:pt idx="3129">
                  <c:v>8519.8849070081396</c:v>
                </c:pt>
                <c:pt idx="3130">
                  <c:v>8519.8875411446206</c:v>
                </c:pt>
                <c:pt idx="3131">
                  <c:v>8519.88823942421</c:v>
                </c:pt>
                <c:pt idx="3132">
                  <c:v>8519.8885966017806</c:v>
                </c:pt>
                <c:pt idx="3133">
                  <c:v>8519.8903817124592</c:v>
                </c:pt>
                <c:pt idx="3134">
                  <c:v>8519.8930497206693</c:v>
                </c:pt>
                <c:pt idx="3135">
                  <c:v>8519.8946096966902</c:v>
                </c:pt>
                <c:pt idx="3136">
                  <c:v>8519.8970603399193</c:v>
                </c:pt>
                <c:pt idx="3137">
                  <c:v>8519.8983481014093</c:v>
                </c:pt>
                <c:pt idx="3138">
                  <c:v>8519.9020479917508</c:v>
                </c:pt>
                <c:pt idx="3139">
                  <c:v>8519.9054095409792</c:v>
                </c:pt>
                <c:pt idx="3140">
                  <c:v>8519.9092899076604</c:v>
                </c:pt>
                <c:pt idx="3141">
                  <c:v>8519.9127629809009</c:v>
                </c:pt>
                <c:pt idx="3142">
                  <c:v>8519.9198087248897</c:v>
                </c:pt>
                <c:pt idx="3143">
                  <c:v>8519.9201456904393</c:v>
                </c:pt>
                <c:pt idx="3144">
                  <c:v>8519.9218560857698</c:v>
                </c:pt>
                <c:pt idx="3145">
                  <c:v>8519.9244880927708</c:v>
                </c:pt>
                <c:pt idx="3146">
                  <c:v>8519.9276197701693</c:v>
                </c:pt>
                <c:pt idx="3147">
                  <c:v>8519.9276612931808</c:v>
                </c:pt>
                <c:pt idx="3148">
                  <c:v>8519.9316961916902</c:v>
                </c:pt>
                <c:pt idx="3149">
                  <c:v>8519.9358607959002</c:v>
                </c:pt>
                <c:pt idx="3150">
                  <c:v>8519.9395358208494</c:v>
                </c:pt>
                <c:pt idx="3151">
                  <c:v>8519.9458032604307</c:v>
                </c:pt>
                <c:pt idx="3152">
                  <c:v>8519.9568140245901</c:v>
                </c:pt>
                <c:pt idx="3153">
                  <c:v>8519.9573508091198</c:v>
                </c:pt>
                <c:pt idx="3154">
                  <c:v>8519.9583503939193</c:v>
                </c:pt>
                <c:pt idx="3155">
                  <c:v>8519.96173553261</c:v>
                </c:pt>
                <c:pt idx="3156">
                  <c:v>8519.9621636923403</c:v>
                </c:pt>
                <c:pt idx="3157">
                  <c:v>8519.9642524430492</c:v>
                </c:pt>
                <c:pt idx="3158">
                  <c:v>8519.9645250160193</c:v>
                </c:pt>
                <c:pt idx="3159">
                  <c:v>8519.9671352780406</c:v>
                </c:pt>
                <c:pt idx="3160">
                  <c:v>8519.9719633012992</c:v>
                </c:pt>
                <c:pt idx="3161">
                  <c:v>8519.9739495788199</c:v>
                </c:pt>
                <c:pt idx="3162">
                  <c:v>8519.9764255601895</c:v>
                </c:pt>
                <c:pt idx="3163">
                  <c:v>8519.9803828052209</c:v>
                </c:pt>
                <c:pt idx="3164">
                  <c:v>8519.9837152212804</c:v>
                </c:pt>
                <c:pt idx="3165">
                  <c:v>8519.9855122519602</c:v>
                </c:pt>
                <c:pt idx="3166">
                  <c:v>8520.0047294292599</c:v>
                </c:pt>
                <c:pt idx="3167">
                  <c:v>8520.0082387905495</c:v>
                </c:pt>
                <c:pt idx="3168">
                  <c:v>8520.0134660713302</c:v>
                </c:pt>
                <c:pt idx="3169">
                  <c:v>8520.0152845345401</c:v>
                </c:pt>
                <c:pt idx="3170">
                  <c:v>8520.0189634287908</c:v>
                </c:pt>
                <c:pt idx="3171">
                  <c:v>8520.0231370776892</c:v>
                </c:pt>
                <c:pt idx="3172">
                  <c:v>8520.0350116304999</c:v>
                </c:pt>
                <c:pt idx="3173">
                  <c:v>8520.0412790700793</c:v>
                </c:pt>
                <c:pt idx="3174">
                  <c:v>8520.0413730852306</c:v>
                </c:pt>
                <c:pt idx="3175">
                  <c:v>8520.0427227453292</c:v>
                </c:pt>
                <c:pt idx="3176">
                  <c:v>8520.0453113999592</c:v>
                </c:pt>
                <c:pt idx="3177">
                  <c:v>8520.0487088402697</c:v>
                </c:pt>
                <c:pt idx="3178">
                  <c:v>8520.0570405628496</c:v>
                </c:pt>
                <c:pt idx="3179">
                  <c:v>8520.0572113171202</c:v>
                </c:pt>
                <c:pt idx="3180">
                  <c:v>8520.0598337319607</c:v>
                </c:pt>
                <c:pt idx="3181">
                  <c:v>8520.0600008256697</c:v>
                </c:pt>
                <c:pt idx="3182">
                  <c:v>8520.0624491292892</c:v>
                </c:pt>
                <c:pt idx="3183">
                  <c:v>8520.0694253696092</c:v>
                </c:pt>
                <c:pt idx="3184">
                  <c:v>8520.0755117870794</c:v>
                </c:pt>
                <c:pt idx="3185">
                  <c:v>8520.0784717071801</c:v>
                </c:pt>
                <c:pt idx="3186">
                  <c:v>8520.0809272369297</c:v>
                </c:pt>
                <c:pt idx="3187">
                  <c:v>8520.0832789945398</c:v>
                </c:pt>
                <c:pt idx="3188">
                  <c:v>8520.0877885501795</c:v>
                </c:pt>
                <c:pt idx="3189">
                  <c:v>8520.0972010334899</c:v>
                </c:pt>
                <c:pt idx="3190">
                  <c:v>8520.1034417320006</c:v>
                </c:pt>
                <c:pt idx="3191">
                  <c:v>8520.1038630045896</c:v>
                </c:pt>
                <c:pt idx="3192">
                  <c:v>8520.1066561974494</c:v>
                </c:pt>
                <c:pt idx="3193">
                  <c:v>8520.1089418558404</c:v>
                </c:pt>
                <c:pt idx="3194">
                  <c:v>8520.11025785934</c:v>
                </c:pt>
                <c:pt idx="3195">
                  <c:v>8520.1103131477703</c:v>
                </c:pt>
                <c:pt idx="3196">
                  <c:v>8520.1116998232901</c:v>
                </c:pt>
                <c:pt idx="3197">
                  <c:v>8520.1174367624299</c:v>
                </c:pt>
                <c:pt idx="3198">
                  <c:v>8520.1187562756204</c:v>
                </c:pt>
                <c:pt idx="3199">
                  <c:v>8520.1199407763706</c:v>
                </c:pt>
                <c:pt idx="3200">
                  <c:v>8520.1199407763706</c:v>
                </c:pt>
                <c:pt idx="3201">
                  <c:v>8520.1199408545999</c:v>
                </c:pt>
                <c:pt idx="3202">
                  <c:v>8520.1248910250106</c:v>
                </c:pt>
                <c:pt idx="3203">
                  <c:v>8520.1252139476092</c:v>
                </c:pt>
                <c:pt idx="3204">
                  <c:v>8520.1260401988402</c:v>
                </c:pt>
                <c:pt idx="3205">
                  <c:v>8520.1311957202797</c:v>
                </c:pt>
                <c:pt idx="3206">
                  <c:v>8520.1346111316197</c:v>
                </c:pt>
                <c:pt idx="3207">
                  <c:v>8520.1353297422102</c:v>
                </c:pt>
                <c:pt idx="3208">
                  <c:v>8520.1364145222997</c:v>
                </c:pt>
                <c:pt idx="3209">
                  <c:v>8520.1368488697299</c:v>
                </c:pt>
                <c:pt idx="3210">
                  <c:v>8520.1385778449403</c:v>
                </c:pt>
                <c:pt idx="3211">
                  <c:v>8520.1407871939009</c:v>
                </c:pt>
                <c:pt idx="3212">
                  <c:v>8520.1441846310609</c:v>
                </c:pt>
                <c:pt idx="3213">
                  <c:v>8520.1478336164691</c:v>
                </c:pt>
                <c:pt idx="3214">
                  <c:v>8520.1525163473507</c:v>
                </c:pt>
                <c:pt idx="3215">
                  <c:v>8520.15530952275</c:v>
                </c:pt>
                <c:pt idx="3216">
                  <c:v>8520.1579249263705</c:v>
                </c:pt>
                <c:pt idx="3217">
                  <c:v>8520.1579783940597</c:v>
                </c:pt>
                <c:pt idx="3218">
                  <c:v>8520.1601702123808</c:v>
                </c:pt>
                <c:pt idx="3219">
                  <c:v>8520.1629497557806</c:v>
                </c:pt>
                <c:pt idx="3220">
                  <c:v>8520.1675093420708</c:v>
                </c:pt>
                <c:pt idx="3221">
                  <c:v>8520.1710686101505</c:v>
                </c:pt>
                <c:pt idx="3222">
                  <c:v>8520.1764030214399</c:v>
                </c:pt>
                <c:pt idx="3223">
                  <c:v>8520.1787547853291</c:v>
                </c:pt>
                <c:pt idx="3224">
                  <c:v>8520.1856249971297</c:v>
                </c:pt>
                <c:pt idx="3225">
                  <c:v>8520.1868388955409</c:v>
                </c:pt>
                <c:pt idx="3226">
                  <c:v>8520.1871849757099</c:v>
                </c:pt>
                <c:pt idx="3227">
                  <c:v>8520.1896356195793</c:v>
                </c:pt>
                <c:pt idx="3228">
                  <c:v>8520.1899519720992</c:v>
                </c:pt>
                <c:pt idx="3229">
                  <c:v>8520.1909233881106</c:v>
                </c:pt>
                <c:pt idx="3230">
                  <c:v>8520.1979848071896</c:v>
                </c:pt>
                <c:pt idx="3231">
                  <c:v>8520.1989175416493</c:v>
                </c:pt>
                <c:pt idx="3232">
                  <c:v>8520.2001867443305</c:v>
                </c:pt>
                <c:pt idx="3233">
                  <c:v>8520.2018651738708</c:v>
                </c:pt>
                <c:pt idx="3234">
                  <c:v>8520.2021319882406</c:v>
                </c:pt>
                <c:pt idx="3235">
                  <c:v>8520.2057336438393</c:v>
                </c:pt>
                <c:pt idx="3236">
                  <c:v>8520.2068153358996</c:v>
                </c:pt>
                <c:pt idx="3237">
                  <c:v>8520.2071756329296</c:v>
                </c:pt>
                <c:pt idx="3238">
                  <c:v>8520.2085537593794</c:v>
                </c:pt>
                <c:pt idx="3239">
                  <c:v>8520.2127209720202</c:v>
                </c:pt>
                <c:pt idx="3240">
                  <c:v>8520.2144313724693</c:v>
                </c:pt>
                <c:pt idx="3241">
                  <c:v>8520.2170633794703</c:v>
                </c:pt>
                <c:pt idx="3242">
                  <c:v>8520.2206897446795</c:v>
                </c:pt>
                <c:pt idx="3243">
                  <c:v>8520.2266715299302</c:v>
                </c:pt>
                <c:pt idx="3244">
                  <c:v>8520.2287616580707</c:v>
                </c:pt>
                <c:pt idx="3245">
                  <c:v>8520.2318903068008</c:v>
                </c:pt>
                <c:pt idx="3246">
                  <c:v>8520.2359488531893</c:v>
                </c:pt>
                <c:pt idx="3247">
                  <c:v>8520.2433094009702</c:v>
                </c:pt>
                <c:pt idx="3248">
                  <c:v>8520.2448212048002</c:v>
                </c:pt>
                <c:pt idx="3249">
                  <c:v>8520.2493892908096</c:v>
                </c:pt>
                <c:pt idx="3250">
                  <c:v>8520.2509256703706</c:v>
                </c:pt>
                <c:pt idx="3251">
                  <c:v>8520.2568277297505</c:v>
                </c:pt>
                <c:pt idx="3252">
                  <c:v>8520.2584255654292</c:v>
                </c:pt>
                <c:pt idx="3253">
                  <c:v>8520.2645385880005</c:v>
                </c:pt>
                <c:pt idx="3254">
                  <c:v>8520.2683220468407</c:v>
                </c:pt>
                <c:pt idx="3255">
                  <c:v>8520.2690008263999</c:v>
                </c:pt>
                <c:pt idx="3256">
                  <c:v>8520.2729580816795</c:v>
                </c:pt>
                <c:pt idx="3257">
                  <c:v>8520.2755922181495</c:v>
                </c:pt>
                <c:pt idx="3258">
                  <c:v>8520.2762656491195</c:v>
                </c:pt>
                <c:pt idx="3259">
                  <c:v>8520.2766476729794</c:v>
                </c:pt>
                <c:pt idx="3260">
                  <c:v>8520.2780875386597</c:v>
                </c:pt>
                <c:pt idx="3261">
                  <c:v>8520.2811007942</c:v>
                </c:pt>
                <c:pt idx="3262">
                  <c:v>8520.2823146863302</c:v>
                </c:pt>
                <c:pt idx="3263">
                  <c:v>8520.2826607696406</c:v>
                </c:pt>
                <c:pt idx="3264">
                  <c:v>8520.2854277566003</c:v>
                </c:pt>
                <c:pt idx="3265">
                  <c:v>8520.2863991726099</c:v>
                </c:pt>
                <c:pt idx="3266">
                  <c:v>8520.2864274289404</c:v>
                </c:pt>
                <c:pt idx="3267">
                  <c:v>8520.2934606168401</c:v>
                </c:pt>
                <c:pt idx="3268">
                  <c:v>8520.2936745583993</c:v>
                </c:pt>
                <c:pt idx="3269">
                  <c:v>8520.2956625288298</c:v>
                </c:pt>
                <c:pt idx="3270">
                  <c:v>8520.29694135114</c:v>
                </c:pt>
                <c:pt idx="3271">
                  <c:v>8520.2973409835195</c:v>
                </c:pt>
                <c:pt idx="3272">
                  <c:v>8520.3008140567599</c:v>
                </c:pt>
                <c:pt idx="3273">
                  <c:v>8520.3022911455391</c:v>
                </c:pt>
                <c:pt idx="3274">
                  <c:v>8520.3033165451998</c:v>
                </c:pt>
                <c:pt idx="3275">
                  <c:v>8520.3073641303909</c:v>
                </c:pt>
                <c:pt idx="3276">
                  <c:v>8520.3078598007505</c:v>
                </c:pt>
                <c:pt idx="3277">
                  <c:v>8520.3081967628095</c:v>
                </c:pt>
                <c:pt idx="3278">
                  <c:v>8520.3106989264397</c:v>
                </c:pt>
                <c:pt idx="3279">
                  <c:v>8520.3115387090893</c:v>
                </c:pt>
                <c:pt idx="3280">
                  <c:v>8520.3239118671008</c:v>
                </c:pt>
                <c:pt idx="3281">
                  <c:v>8520.3275868967103</c:v>
                </c:pt>
                <c:pt idx="3282">
                  <c:v>8520.3338543362897</c:v>
                </c:pt>
                <c:pt idx="3283">
                  <c:v>8520.3352980243508</c:v>
                </c:pt>
                <c:pt idx="3284">
                  <c:v>8520.3419704325497</c:v>
                </c:pt>
                <c:pt idx="3285">
                  <c:v>8520.3426370136403</c:v>
                </c:pt>
                <c:pt idx="3286">
                  <c:v>8520.3426370918696</c:v>
                </c:pt>
                <c:pt idx="3287">
                  <c:v>8520.3426370918696</c:v>
                </c:pt>
                <c:pt idx="3288">
                  <c:v>8520.3448651004492</c:v>
                </c:pt>
                <c:pt idx="3289">
                  <c:v>8520.3497866038197</c:v>
                </c:pt>
                <c:pt idx="3290">
                  <c:v>8520.3523035142498</c:v>
                </c:pt>
                <c:pt idx="3291">
                  <c:v>8520.3525760918801</c:v>
                </c:pt>
                <c:pt idx="3292">
                  <c:v>8520.3600143724998</c:v>
                </c:pt>
                <c:pt idx="3293">
                  <c:v>8520.3620006511901</c:v>
                </c:pt>
                <c:pt idx="3294">
                  <c:v>8520.3637978564893</c:v>
                </c:pt>
                <c:pt idx="3295">
                  <c:v>8520.3644766360503</c:v>
                </c:pt>
                <c:pt idx="3296">
                  <c:v>8520.3680870532899</c:v>
                </c:pt>
                <c:pt idx="3297">
                  <c:v>8520.3684338787498</c:v>
                </c:pt>
                <c:pt idx="3298">
                  <c:v>8520.3735633231699</c:v>
                </c:pt>
                <c:pt idx="3299">
                  <c:v>8520.3897763201894</c:v>
                </c:pt>
                <c:pt idx="3300">
                  <c:v>8520.3924171356393</c:v>
                </c:pt>
                <c:pt idx="3301">
                  <c:v>8520.3962898664104</c:v>
                </c:pt>
                <c:pt idx="3302">
                  <c:v>8520.3970713075196</c:v>
                </c:pt>
                <c:pt idx="3303">
                  <c:v>8520.3987923359891</c:v>
                </c:pt>
                <c:pt idx="3304">
                  <c:v>8520.4015171425399</c:v>
                </c:pt>
                <c:pt idx="3305">
                  <c:v>8520.4020765293299</c:v>
                </c:pt>
                <c:pt idx="3306">
                  <c:v>8520.4033356103992</c:v>
                </c:pt>
                <c:pt idx="3307">
                  <c:v>8520.4070145014502</c:v>
                </c:pt>
                <c:pt idx="3308">
                  <c:v>8520.4113315418308</c:v>
                </c:pt>
                <c:pt idx="3309">
                  <c:v>8520.4167402815001</c:v>
                </c:pt>
                <c:pt idx="3310">
                  <c:v>8520.4226998574995</c:v>
                </c:pt>
                <c:pt idx="3311">
                  <c:v>8520.4271863978302</c:v>
                </c:pt>
                <c:pt idx="3312">
                  <c:v>8520.4293301459402</c:v>
                </c:pt>
                <c:pt idx="3313">
                  <c:v>8520.4294241564294</c:v>
                </c:pt>
                <c:pt idx="3314">
                  <c:v>8520.4307738182797</c:v>
                </c:pt>
                <c:pt idx="3315">
                  <c:v>8520.4312499252792</c:v>
                </c:pt>
                <c:pt idx="3316">
                  <c:v>8520.4333624729097</c:v>
                </c:pt>
                <c:pt idx="3317">
                  <c:v>8520.4365987619294</c:v>
                </c:pt>
                <c:pt idx="3318">
                  <c:v>8520.4450916340502</c:v>
                </c:pt>
                <c:pt idx="3319">
                  <c:v>8520.4452623883208</c:v>
                </c:pt>
                <c:pt idx="3320">
                  <c:v>8520.4478848043309</c:v>
                </c:pt>
                <c:pt idx="3321">
                  <c:v>8520.4480519015306</c:v>
                </c:pt>
                <c:pt idx="3322">
                  <c:v>8520.4505002028309</c:v>
                </c:pt>
                <c:pt idx="3323">
                  <c:v>8520.4533185511791</c:v>
                </c:pt>
                <c:pt idx="3324">
                  <c:v>8520.4561394434404</c:v>
                </c:pt>
                <c:pt idx="3325">
                  <c:v>8520.4567498667093</c:v>
                </c:pt>
                <c:pt idx="3326">
                  <c:v>8520.4574764419795</c:v>
                </c:pt>
                <c:pt idx="3327">
                  <c:v>8520.4635628629403</c:v>
                </c:pt>
                <c:pt idx="3328">
                  <c:v>8520.4689783081394</c:v>
                </c:pt>
                <c:pt idx="3329">
                  <c:v>8520.4701782390403</c:v>
                </c:pt>
                <c:pt idx="3330">
                  <c:v>8520.47133006691</c:v>
                </c:pt>
                <c:pt idx="3331">
                  <c:v>8520.4758396260404</c:v>
                </c:pt>
                <c:pt idx="3332">
                  <c:v>8520.4783458327802</c:v>
                </c:pt>
                <c:pt idx="3333">
                  <c:v>8520.4888954162598</c:v>
                </c:pt>
                <c:pt idx="3334">
                  <c:v>8520.4914928078597</c:v>
                </c:pt>
                <c:pt idx="3335">
                  <c:v>8520.4947072698196</c:v>
                </c:pt>
                <c:pt idx="3336">
                  <c:v>8520.4983089305406</c:v>
                </c:pt>
                <c:pt idx="3337">
                  <c:v>8520.4983642212992</c:v>
                </c:pt>
                <c:pt idx="3338">
                  <c:v>8520.4997508991491</c:v>
                </c:pt>
                <c:pt idx="3339">
                  <c:v>8520.5054878359606</c:v>
                </c:pt>
                <c:pt idx="3340">
                  <c:v>8520.5068073514794</c:v>
                </c:pt>
                <c:pt idx="3341">
                  <c:v>8520.5079918475803</c:v>
                </c:pt>
                <c:pt idx="3342">
                  <c:v>8520.5132650211399</c:v>
                </c:pt>
                <c:pt idx="3343">
                  <c:v>8520.5192467961406</c:v>
                </c:pt>
                <c:pt idx="3344">
                  <c:v>8520.5213369242792</c:v>
                </c:pt>
                <c:pt idx="3345">
                  <c:v>8520.5226622074806</c:v>
                </c:pt>
                <c:pt idx="3346">
                  <c:v>8520.5244655935094</c:v>
                </c:pt>
                <c:pt idx="3347">
                  <c:v>8520.5248999409305</c:v>
                </c:pt>
                <c:pt idx="3348">
                  <c:v>8520.5280675024205</c:v>
                </c:pt>
                <c:pt idx="3349">
                  <c:v>8520.5288382668496</c:v>
                </c:pt>
                <c:pt idx="3350">
                  <c:v>8520.5320745464396</c:v>
                </c:pt>
                <c:pt idx="3351">
                  <c:v>8520.5358846876697</c:v>
                </c:pt>
                <c:pt idx="3352">
                  <c:v>8520.5459759998994</c:v>
                </c:pt>
                <c:pt idx="3353">
                  <c:v>8520.5510008316396</c:v>
                </c:pt>
                <c:pt idx="3354">
                  <c:v>8520.5551112373305</c:v>
                </c:pt>
                <c:pt idx="3355">
                  <c:v>8520.5591196836904</c:v>
                </c:pt>
                <c:pt idx="3356">
                  <c:v>8520.5656540486907</c:v>
                </c:pt>
                <c:pt idx="3357">
                  <c:v>8520.5668058576994</c:v>
                </c:pt>
                <c:pt idx="3358">
                  <c:v>8520.5688409153299</c:v>
                </c:pt>
                <c:pt idx="3359">
                  <c:v>8520.5688657741994</c:v>
                </c:pt>
                <c:pt idx="3360">
                  <c:v>8520.5736760706604</c:v>
                </c:pt>
                <c:pt idx="3361">
                  <c:v>8520.5748899679093</c:v>
                </c:pt>
                <c:pt idx="3362">
                  <c:v>8520.5752360486604</c:v>
                </c:pt>
                <c:pt idx="3363">
                  <c:v>8520.5780030432998</c:v>
                </c:pt>
                <c:pt idx="3364">
                  <c:v>8520.5789744593203</c:v>
                </c:pt>
                <c:pt idx="3365">
                  <c:v>8520.5843712007609</c:v>
                </c:pt>
                <c:pt idx="3366">
                  <c:v>8520.5862498348506</c:v>
                </c:pt>
                <c:pt idx="3367">
                  <c:v>8520.5869686175101</c:v>
                </c:pt>
                <c:pt idx="3368">
                  <c:v>8520.5874017709793</c:v>
                </c:pt>
                <c:pt idx="3369">
                  <c:v>8520.5882378155293</c:v>
                </c:pt>
                <c:pt idx="3370">
                  <c:v>8520.5899162497299</c:v>
                </c:pt>
                <c:pt idx="3371">
                  <c:v>8520.5919350627792</c:v>
                </c:pt>
                <c:pt idx="3372">
                  <c:v>8520.5948664117604</c:v>
                </c:pt>
                <c:pt idx="3373">
                  <c:v>8520.5966285669692</c:v>
                </c:pt>
                <c:pt idx="3374">
                  <c:v>8520.5992149971407</c:v>
                </c:pt>
                <c:pt idx="3375">
                  <c:v>8520.6001323629098</c:v>
                </c:pt>
                <c:pt idx="3376">
                  <c:v>8520.6007720443795</c:v>
                </c:pt>
                <c:pt idx="3377">
                  <c:v>8520.6024824436699</c:v>
                </c:pt>
                <c:pt idx="3378">
                  <c:v>8520.60828765109</c:v>
                </c:pt>
                <c:pt idx="3379">
                  <c:v>8520.6087408182193</c:v>
                </c:pt>
                <c:pt idx="3380">
                  <c:v>8520.6147226057892</c:v>
                </c:pt>
                <c:pt idx="3381">
                  <c:v>8520.6168127339297</c:v>
                </c:pt>
                <c:pt idx="3382">
                  <c:v>8520.6199413780105</c:v>
                </c:pt>
                <c:pt idx="3383">
                  <c:v>8520.6226747278106</c:v>
                </c:pt>
                <c:pt idx="3384">
                  <c:v>8520.6235432932099</c:v>
                </c:pt>
                <c:pt idx="3385">
                  <c:v>8520.6280591320192</c:v>
                </c:pt>
                <c:pt idx="3386">
                  <c:v>8520.6313604721799</c:v>
                </c:pt>
                <c:pt idx="3387">
                  <c:v>8520.6374403666705</c:v>
                </c:pt>
                <c:pt idx="3388">
                  <c:v>8520.6427900502404</c:v>
                </c:pt>
                <c:pt idx="3389">
                  <c:v>8520.6448788009493</c:v>
                </c:pt>
                <c:pt idx="3390">
                  <c:v>8520.6464766412901</c:v>
                </c:pt>
                <c:pt idx="3391">
                  <c:v>8520.6525896591993</c:v>
                </c:pt>
                <c:pt idx="3392">
                  <c:v>8520.6563731226997</c:v>
                </c:pt>
                <c:pt idx="3393">
                  <c:v>8520.6570519022607</c:v>
                </c:pt>
                <c:pt idx="3394">
                  <c:v>8520.6610091552102</c:v>
                </c:pt>
                <c:pt idx="3395">
                  <c:v>8520.6643167249804</c:v>
                </c:pt>
                <c:pt idx="3396">
                  <c:v>8520.6643415712697</c:v>
                </c:pt>
                <c:pt idx="3397">
                  <c:v>8520.6646987441909</c:v>
                </c:pt>
                <c:pt idx="3398">
                  <c:v>8520.6661386098694</c:v>
                </c:pt>
                <c:pt idx="3399">
                  <c:v>8520.6691518677399</c:v>
                </c:pt>
                <c:pt idx="3400">
                  <c:v>8520.6703657587004</c:v>
                </c:pt>
                <c:pt idx="3401">
                  <c:v>8520.67347882781</c:v>
                </c:pt>
                <c:pt idx="3402">
                  <c:v>8520.6744785047995</c:v>
                </c:pt>
                <c:pt idx="3403">
                  <c:v>8520.6766813943395</c:v>
                </c:pt>
                <c:pt idx="3404">
                  <c:v>8520.68172563193</c:v>
                </c:pt>
                <c:pt idx="3405">
                  <c:v>8520.6828775554895</c:v>
                </c:pt>
                <c:pt idx="3406">
                  <c:v>8520.6837136000395</c:v>
                </c:pt>
                <c:pt idx="3407">
                  <c:v>8520.6849924223498</c:v>
                </c:pt>
                <c:pt idx="3408">
                  <c:v>8520.6853920593803</c:v>
                </c:pt>
                <c:pt idx="3409">
                  <c:v>8520.6874108724296</c:v>
                </c:pt>
                <c:pt idx="3410">
                  <c:v>8520.6888651326299</c:v>
                </c:pt>
                <c:pt idx="3411">
                  <c:v>8520.6896465942209</c:v>
                </c:pt>
                <c:pt idx="3412">
                  <c:v>8520.69136761757</c:v>
                </c:pt>
                <c:pt idx="3413">
                  <c:v>8520.69560814742</c:v>
                </c:pt>
                <c:pt idx="3414">
                  <c:v>8520.6959108766096</c:v>
                </c:pt>
                <c:pt idx="3415">
                  <c:v>8520.6962478351707</c:v>
                </c:pt>
                <c:pt idx="3416">
                  <c:v>8520.6987498896196</c:v>
                </c:pt>
                <c:pt idx="3417">
                  <c:v>8520.6995897817505</c:v>
                </c:pt>
                <c:pt idx="3418">
                  <c:v>8520.7037219172307</c:v>
                </c:pt>
                <c:pt idx="3419">
                  <c:v>8520.7037634355893</c:v>
                </c:pt>
                <c:pt idx="3420">
                  <c:v>8520.7093155477196</c:v>
                </c:pt>
                <c:pt idx="3421">
                  <c:v>8520.7119629382996</c:v>
                </c:pt>
                <c:pt idx="3422">
                  <c:v>8520.7152751237099</c:v>
                </c:pt>
                <c:pt idx="3423">
                  <c:v>8520.7219054121506</c:v>
                </c:pt>
                <c:pt idx="3424">
                  <c:v>8520.7233490972994</c:v>
                </c:pt>
                <c:pt idx="3425">
                  <c:v>8520.7334528900592</c:v>
                </c:pt>
                <c:pt idx="3426">
                  <c:v>8520.7403545854595</c:v>
                </c:pt>
                <c:pt idx="3427">
                  <c:v>8520.7406271677391</c:v>
                </c:pt>
                <c:pt idx="3428">
                  <c:v>8520.7480654437095</c:v>
                </c:pt>
                <c:pt idx="3429">
                  <c:v>8520.7487147301399</c:v>
                </c:pt>
                <c:pt idx="3430">
                  <c:v>8520.7500517235603</c:v>
                </c:pt>
                <c:pt idx="3431">
                  <c:v>8520.7518489323502</c:v>
                </c:pt>
                <c:pt idx="3432">
                  <c:v>8520.7561381291598</c:v>
                </c:pt>
                <c:pt idx="3433">
                  <c:v>8520.7564849522896</c:v>
                </c:pt>
                <c:pt idx="3434">
                  <c:v>8520.7583735706194</c:v>
                </c:pt>
                <c:pt idx="3435">
                  <c:v>8520.7616143943706</c:v>
                </c:pt>
                <c:pt idx="3436">
                  <c:v>8520.7684148922508</c:v>
                </c:pt>
                <c:pt idx="3437">
                  <c:v>8520.7709112558496</c:v>
                </c:pt>
                <c:pt idx="3438">
                  <c:v>8520.7709211194797</c:v>
                </c:pt>
                <c:pt idx="3439">
                  <c:v>8520.7710657576099</c:v>
                </c:pt>
                <c:pt idx="3440">
                  <c:v>8520.7736760880798</c:v>
                </c:pt>
                <c:pt idx="3441">
                  <c:v>8520.7736760880798</c:v>
                </c:pt>
                <c:pt idx="3442">
                  <c:v>8520.7778273913991</c:v>
                </c:pt>
                <c:pt idx="3443">
                  <c:v>8520.7804682068509</c:v>
                </c:pt>
                <c:pt idx="3444">
                  <c:v>8520.7808315809798</c:v>
                </c:pt>
                <c:pt idx="3445">
                  <c:v>8520.7851223787293</c:v>
                </c:pt>
                <c:pt idx="3446">
                  <c:v>8520.7868434083593</c:v>
                </c:pt>
                <c:pt idx="3447">
                  <c:v>8520.7950655741097</c:v>
                </c:pt>
                <c:pt idx="3448">
                  <c:v>8520.7980631124192</c:v>
                </c:pt>
                <c:pt idx="3449">
                  <c:v>8520.7993826176898</c:v>
                </c:pt>
                <c:pt idx="3450">
                  <c:v>8520.8033319092301</c:v>
                </c:pt>
                <c:pt idx="3451">
                  <c:v>8520.8047913573591</c:v>
                </c:pt>
                <c:pt idx="3452">
                  <c:v>8520.8087553074492</c:v>
                </c:pt>
                <c:pt idx="3453">
                  <c:v>8520.8087553847508</c:v>
                </c:pt>
                <c:pt idx="3454">
                  <c:v>8520.8107509333604</c:v>
                </c:pt>
                <c:pt idx="3455">
                  <c:v>8520.8152374736892</c:v>
                </c:pt>
                <c:pt idx="3456">
                  <c:v>8520.8173153605294</c:v>
                </c:pt>
                <c:pt idx="3457">
                  <c:v>8520.81747522763</c:v>
                </c:pt>
                <c:pt idx="3458">
                  <c:v>8520.8188248912302</c:v>
                </c:pt>
                <c:pt idx="3459">
                  <c:v>8520.8214135458693</c:v>
                </c:pt>
                <c:pt idx="3460">
                  <c:v>8520.8246498331391</c:v>
                </c:pt>
                <c:pt idx="3461">
                  <c:v>8520.8248109850101</c:v>
                </c:pt>
                <c:pt idx="3462">
                  <c:v>8520.8359358766993</c:v>
                </c:pt>
                <c:pt idx="3463">
                  <c:v>8520.8385512763598</c:v>
                </c:pt>
                <c:pt idx="3464">
                  <c:v>8520.8441905146392</c:v>
                </c:pt>
                <c:pt idx="3465">
                  <c:v>8520.8448009574695</c:v>
                </c:pt>
                <c:pt idx="3466">
                  <c:v>8520.8455275143497</c:v>
                </c:pt>
                <c:pt idx="3467">
                  <c:v>8520.8476865137909</c:v>
                </c:pt>
                <c:pt idx="3468">
                  <c:v>8520.8516139387993</c:v>
                </c:pt>
                <c:pt idx="3469">
                  <c:v>8520.8516949601399</c:v>
                </c:pt>
                <c:pt idx="3470">
                  <c:v>8520.8582293148993</c:v>
                </c:pt>
                <c:pt idx="3471">
                  <c:v>8520.8593811392693</c:v>
                </c:pt>
                <c:pt idx="3472">
                  <c:v>8520.8606732720491</c:v>
                </c:pt>
                <c:pt idx="3473">
                  <c:v>8520.8638907018994</c:v>
                </c:pt>
                <c:pt idx="3474">
                  <c:v>8520.8663969039899</c:v>
                </c:pt>
                <c:pt idx="3475">
                  <c:v>8520.8702619720407</c:v>
                </c:pt>
                <c:pt idx="3476">
                  <c:v>8520.8733031759002</c:v>
                </c:pt>
                <c:pt idx="3477">
                  <c:v>8520.8769464874604</c:v>
                </c:pt>
                <c:pt idx="3478">
                  <c:v>8520.8795438837205</c:v>
                </c:pt>
                <c:pt idx="3479">
                  <c:v>8520.8799651469999</c:v>
                </c:pt>
                <c:pt idx="3480">
                  <c:v>8520.8856907868703</c:v>
                </c:pt>
                <c:pt idx="3481">
                  <c:v>8520.8892038459799</c:v>
                </c:pt>
                <c:pt idx="3482">
                  <c:v>8520.8935389094895</c:v>
                </c:pt>
                <c:pt idx="3483">
                  <c:v>8520.8959461553004</c:v>
                </c:pt>
                <c:pt idx="3484">
                  <c:v>8520.8976897373796</c:v>
                </c:pt>
                <c:pt idx="3485">
                  <c:v>8520.8993776281404</c:v>
                </c:pt>
                <c:pt idx="3486">
                  <c:v>8520.9037644807195</c:v>
                </c:pt>
                <c:pt idx="3487">
                  <c:v>8520.9072978719996</c:v>
                </c:pt>
                <c:pt idx="3488">
                  <c:v>8520.9093880001401</c:v>
                </c:pt>
                <c:pt idx="3489">
                  <c:v>8520.9107132833396</c:v>
                </c:pt>
                <c:pt idx="3490">
                  <c:v>8520.9114318869506</c:v>
                </c:pt>
                <c:pt idx="3491">
                  <c:v>8520.91251666471</c:v>
                </c:pt>
                <c:pt idx="3492">
                  <c:v>8520.9127911701798</c:v>
                </c:pt>
                <c:pt idx="3493">
                  <c:v>8520.9161185747907</c:v>
                </c:pt>
                <c:pt idx="3494">
                  <c:v>8520.9201256176402</c:v>
                </c:pt>
                <c:pt idx="3495">
                  <c:v>8520.93155202036</c:v>
                </c:pt>
                <c:pt idx="3496">
                  <c:v>8520.9340270734392</c:v>
                </c:pt>
                <c:pt idx="3497">
                  <c:v>8520.9353653369399</c:v>
                </c:pt>
                <c:pt idx="3498">
                  <c:v>8520.9362723641098</c:v>
                </c:pt>
                <c:pt idx="3499">
                  <c:v>8520.9403369044794</c:v>
                </c:pt>
                <c:pt idx="3500">
                  <c:v>8520.9431623108594</c:v>
                </c:pt>
                <c:pt idx="3501">
                  <c:v>8520.9471707572193</c:v>
                </c:pt>
                <c:pt idx="3502">
                  <c:v>8520.9537051245497</c:v>
                </c:pt>
                <c:pt idx="3503">
                  <c:v>8520.9562185681407</c:v>
                </c:pt>
                <c:pt idx="3504">
                  <c:v>8520.9568919911908</c:v>
                </c:pt>
                <c:pt idx="3505">
                  <c:v>8520.9569168477301</c:v>
                </c:pt>
                <c:pt idx="3506">
                  <c:v>8520.9572740308904</c:v>
                </c:pt>
                <c:pt idx="3507">
                  <c:v>8520.9629410402795</c:v>
                </c:pt>
                <c:pt idx="3508">
                  <c:v>8520.9657377651893</c:v>
                </c:pt>
                <c:pt idx="3509">
                  <c:v>8520.9660541145095</c:v>
                </c:pt>
                <c:pt idx="3510">
                  <c:v>8520.9699233733099</c:v>
                </c:pt>
                <c:pt idx="3511">
                  <c:v>8520.9724222719597</c:v>
                </c:pt>
                <c:pt idx="3512">
                  <c:v>8520.9743009083904</c:v>
                </c:pt>
                <c:pt idx="3513">
                  <c:v>8520.9750196933692</c:v>
                </c:pt>
                <c:pt idx="3514">
                  <c:v>8520.9762888867408</c:v>
                </c:pt>
                <c:pt idx="3515">
                  <c:v>8520.9779673255907</c:v>
                </c:pt>
                <c:pt idx="3516">
                  <c:v>8520.97998613864</c:v>
                </c:pt>
                <c:pt idx="3517">
                  <c:v>8520.9846558556892</c:v>
                </c:pt>
                <c:pt idx="3518">
                  <c:v>8520.9846796399197</c:v>
                </c:pt>
                <c:pt idx="3519">
                  <c:v>8520.9881834341195</c:v>
                </c:pt>
                <c:pt idx="3520">
                  <c:v>8520.9888231167497</c:v>
                </c:pt>
                <c:pt idx="3521">
                  <c:v>8520.9905335148796</c:v>
                </c:pt>
                <c:pt idx="3522">
                  <c:v>8520.9931655218807</c:v>
                </c:pt>
                <c:pt idx="3523">
                  <c:v>8520.9962971936893</c:v>
                </c:pt>
                <c:pt idx="3524">
                  <c:v>8520.9963387222906</c:v>
                </c:pt>
                <c:pt idx="3525">
                  <c:v>8520.9970389054997</c:v>
                </c:pt>
                <c:pt idx="3526">
                  <c:v>8520.9970389054997</c:v>
                </c:pt>
                <c:pt idx="3527">
                  <c:v>8520.9970389054997</c:v>
                </c:pt>
                <c:pt idx="3528">
                  <c:v>8520.9970389054997</c:v>
                </c:pt>
                <c:pt idx="3529">
                  <c:v>8520.9970389283208</c:v>
                </c:pt>
                <c:pt idx="3530">
                  <c:v>8520.99703894509</c:v>
                </c:pt>
                <c:pt idx="3531">
                  <c:v>8520.9970389846694</c:v>
                </c:pt>
                <c:pt idx="3532">
                  <c:v>8520.9970389846694</c:v>
                </c:pt>
                <c:pt idx="3533">
                  <c:v>8520.9970389846694</c:v>
                </c:pt>
                <c:pt idx="3534">
                  <c:v>8521.0048638097905</c:v>
                </c:pt>
                <c:pt idx="3535">
                  <c:v>8521.0067243583599</c:v>
                </c:pt>
                <c:pt idx="3536">
                  <c:v>8521.0079924492093</c:v>
                </c:pt>
                <c:pt idx="3537">
                  <c:v>8521.0107257366108</c:v>
                </c:pt>
                <c:pt idx="3538">
                  <c:v>8521.0107258036696</c:v>
                </c:pt>
                <c:pt idx="3539">
                  <c:v>8521.0115943655801</c:v>
                </c:pt>
                <c:pt idx="3540">
                  <c:v>8521.0212668785807</c:v>
                </c:pt>
                <c:pt idx="3541">
                  <c:v>8521.0270278174394</c:v>
                </c:pt>
                <c:pt idx="3542">
                  <c:v>8521.0308411214501</c:v>
                </c:pt>
                <c:pt idx="3543">
                  <c:v>8521.0314516220205</c:v>
                </c:pt>
                <c:pt idx="3544">
                  <c:v>8521.0329298721608</c:v>
                </c:pt>
                <c:pt idx="3545">
                  <c:v>8521.0345277171491</c:v>
                </c:pt>
                <c:pt idx="3546">
                  <c:v>8521.0358127015606</c:v>
                </c:pt>
                <c:pt idx="3547">
                  <c:v>8521.0406407304108</c:v>
                </c:pt>
                <c:pt idx="3548">
                  <c:v>8521.0419972035997</c:v>
                </c:pt>
                <c:pt idx="3549">
                  <c:v>8521.0444241985606</c:v>
                </c:pt>
                <c:pt idx="3550">
                  <c:v>8521.0523678008394</c:v>
                </c:pt>
                <c:pt idx="3551">
                  <c:v>8521.0523926448004</c:v>
                </c:pt>
                <c:pt idx="3552">
                  <c:v>8521.0527498153897</c:v>
                </c:pt>
                <c:pt idx="3553">
                  <c:v>8521.0541896810701</c:v>
                </c:pt>
                <c:pt idx="3554">
                  <c:v>8521.0584168310706</c:v>
                </c:pt>
                <c:pt idx="3555">
                  <c:v>8521.0606344118696</c:v>
                </c:pt>
                <c:pt idx="3556">
                  <c:v>8521.0615298990106</c:v>
                </c:pt>
                <c:pt idx="3557">
                  <c:v>8521.0697767054608</c:v>
                </c:pt>
                <c:pt idx="3558">
                  <c:v>8521.0709286266901</c:v>
                </c:pt>
                <c:pt idx="3559">
                  <c:v>8521.0717646712401</c:v>
                </c:pt>
                <c:pt idx="3560">
                  <c:v>8521.0730434935504</c:v>
                </c:pt>
                <c:pt idx="3561">
                  <c:v>8521.0734068471902</c:v>
                </c:pt>
                <c:pt idx="3562">
                  <c:v>8521.0734431352394</c:v>
                </c:pt>
                <c:pt idx="3563">
                  <c:v>8521.0754619482905</c:v>
                </c:pt>
                <c:pt idx="3564">
                  <c:v>8521.0769162084907</c:v>
                </c:pt>
                <c:pt idx="3565">
                  <c:v>8521.0776976654306</c:v>
                </c:pt>
                <c:pt idx="3566">
                  <c:v>8521.0794186899402</c:v>
                </c:pt>
                <c:pt idx="3567">
                  <c:v>8521.08214350044</c:v>
                </c:pt>
                <c:pt idx="3568">
                  <c:v>8521.0836592186206</c:v>
                </c:pt>
                <c:pt idx="3569">
                  <c:v>8521.0868009608203</c:v>
                </c:pt>
                <c:pt idx="3570">
                  <c:v>8521.08764085441</c:v>
                </c:pt>
                <c:pt idx="3571">
                  <c:v>8521.0917729907596</c:v>
                </c:pt>
                <c:pt idx="3572">
                  <c:v>8521.0918145067899</c:v>
                </c:pt>
                <c:pt idx="3573">
                  <c:v>8521.0938091222197</c:v>
                </c:pt>
                <c:pt idx="3574">
                  <c:v>8521.0973666235805</c:v>
                </c:pt>
                <c:pt idx="3575">
                  <c:v>8521.1033261995708</c:v>
                </c:pt>
                <c:pt idx="3576">
                  <c:v>8521.1036890484393</c:v>
                </c:pt>
                <c:pt idx="3577">
                  <c:v>8521.10838705266</c:v>
                </c:pt>
                <c:pt idx="3578">
                  <c:v>8521.1083870637194</c:v>
                </c:pt>
                <c:pt idx="3579">
                  <c:v>8521.1114001702499</c:v>
                </c:pt>
                <c:pt idx="3580">
                  <c:v>8521.1173862665892</c:v>
                </c:pt>
                <c:pt idx="3581">
                  <c:v>8521.12588874623</c:v>
                </c:pt>
                <c:pt idx="3582">
                  <c:v>8521.1310857729895</c:v>
                </c:pt>
                <c:pt idx="3583">
                  <c:v>8521.1367658013405</c:v>
                </c:pt>
                <c:pt idx="3584">
                  <c:v>8521.1381027959196</c:v>
                </c:pt>
                <c:pt idx="3585">
                  <c:v>8521.1399000082092</c:v>
                </c:pt>
                <c:pt idx="3586">
                  <c:v>8521.1441892050207</c:v>
                </c:pt>
                <c:pt idx="3587">
                  <c:v>8521.1496046660395</c:v>
                </c:pt>
                <c:pt idx="3588">
                  <c:v>8521.1496654655693</c:v>
                </c:pt>
                <c:pt idx="3589">
                  <c:v>8521.1564659681098</c:v>
                </c:pt>
                <c:pt idx="3590">
                  <c:v>8521.1589721906894</c:v>
                </c:pt>
                <c:pt idx="3591">
                  <c:v>8521.1658784625997</c:v>
                </c:pt>
                <c:pt idx="3592">
                  <c:v>8521.1665496821497</c:v>
                </c:pt>
                <c:pt idx="3593">
                  <c:v>8521.1685192780496</c:v>
                </c:pt>
                <c:pt idx="3594">
                  <c:v>8521.1688826568407</c:v>
                </c:pt>
                <c:pt idx="3595">
                  <c:v>8521.1725404336994</c:v>
                </c:pt>
                <c:pt idx="3596">
                  <c:v>8521.1731734499299</c:v>
                </c:pt>
                <c:pt idx="3597">
                  <c:v>8521.1748944807296</c:v>
                </c:pt>
                <c:pt idx="3598">
                  <c:v>8521.1776192849502</c:v>
                </c:pt>
                <c:pt idx="3599">
                  <c:v>8521.1789352884498</c:v>
                </c:pt>
                <c:pt idx="3600">
                  <c:v>8521.1831166467691</c:v>
                </c:pt>
                <c:pt idx="3601">
                  <c:v>8521.1861141859499</c:v>
                </c:pt>
                <c:pt idx="3602">
                  <c:v>8521.1874336935507</c:v>
                </c:pt>
                <c:pt idx="3603">
                  <c:v>8521.19284243322</c:v>
                </c:pt>
                <c:pt idx="3604">
                  <c:v>8521.1985752824694</c:v>
                </c:pt>
                <c:pt idx="3605">
                  <c:v>8521.1988020092194</c:v>
                </c:pt>
                <c:pt idx="3606">
                  <c:v>8521.2032885495501</c:v>
                </c:pt>
                <c:pt idx="3607">
                  <c:v>8521.2040071685296</c:v>
                </c:pt>
                <c:pt idx="3608">
                  <c:v>8521.2053664363902</c:v>
                </c:pt>
                <c:pt idx="3609">
                  <c:v>8521.2055262988397</c:v>
                </c:pt>
                <c:pt idx="3610">
                  <c:v>8521.2068759641807</c:v>
                </c:pt>
                <c:pt idx="3611">
                  <c:v>8521.2127009043397</c:v>
                </c:pt>
                <c:pt idx="3612">
                  <c:v>8521.2128620573694</c:v>
                </c:pt>
                <c:pt idx="3613">
                  <c:v>8521.2197351427694</c:v>
                </c:pt>
                <c:pt idx="3614">
                  <c:v>8521.2197351427694</c:v>
                </c:pt>
                <c:pt idx="3615">
                  <c:v>8521.2197351800205</c:v>
                </c:pt>
                <c:pt idx="3616">
                  <c:v>8521.2197351823506</c:v>
                </c:pt>
                <c:pt idx="3617">
                  <c:v>8521.2197351823506</c:v>
                </c:pt>
                <c:pt idx="3618">
                  <c:v>8521.21973522193</c:v>
                </c:pt>
                <c:pt idx="3619">
                  <c:v>8521.2211937764605</c:v>
                </c:pt>
                <c:pt idx="3620">
                  <c:v>8521.2266023498905</c:v>
                </c:pt>
                <c:pt idx="3621">
                  <c:v>8521.2288476303202</c:v>
                </c:pt>
                <c:pt idx="3622">
                  <c:v>8521.2322415858507</c:v>
                </c:pt>
                <c:pt idx="3623">
                  <c:v>8521.2334219626991</c:v>
                </c:pt>
                <c:pt idx="3624">
                  <c:v>8521.2334220409393</c:v>
                </c:pt>
                <c:pt idx="3625">
                  <c:v>8521.2357375873198</c:v>
                </c:pt>
                <c:pt idx="3626">
                  <c:v>8521.2396650146693</c:v>
                </c:pt>
                <c:pt idx="3627">
                  <c:v>8521.2397460336797</c:v>
                </c:pt>
                <c:pt idx="3628">
                  <c:v>8521.2450804505497</c:v>
                </c:pt>
                <c:pt idx="3629">
                  <c:v>8521.2462803907692</c:v>
                </c:pt>
                <c:pt idx="3630">
                  <c:v>8521.2474322116395</c:v>
                </c:pt>
                <c:pt idx="3631">
                  <c:v>8521.2519417777603</c:v>
                </c:pt>
                <c:pt idx="3632">
                  <c:v>8521.2544479751905</c:v>
                </c:pt>
                <c:pt idx="3633">
                  <c:v>8521.2583130448402</c:v>
                </c:pt>
                <c:pt idx="3634">
                  <c:v>8521.2613542471008</c:v>
                </c:pt>
                <c:pt idx="3635">
                  <c:v>8521.2649975586592</c:v>
                </c:pt>
                <c:pt idx="3636">
                  <c:v>8521.2666622251199</c:v>
                </c:pt>
                <c:pt idx="3637">
                  <c:v>8521.2675949595796</c:v>
                </c:pt>
                <c:pt idx="3638">
                  <c:v>8521.2680162182005</c:v>
                </c:pt>
                <c:pt idx="3639">
                  <c:v>8521.2708094145601</c:v>
                </c:pt>
                <c:pt idx="3640">
                  <c:v>8521.2744110729509</c:v>
                </c:pt>
                <c:pt idx="3641">
                  <c:v>8521.2758530508709</c:v>
                </c:pt>
                <c:pt idx="3642">
                  <c:v>8521.2772549189394</c:v>
                </c:pt>
                <c:pt idx="3643">
                  <c:v>8521.2815899830293</c:v>
                </c:pt>
                <c:pt idx="3644">
                  <c:v>8521.2831088015791</c:v>
                </c:pt>
                <c:pt idx="3645">
                  <c:v>8521.2839972264992</c:v>
                </c:pt>
                <c:pt idx="3646">
                  <c:v>8521.2839973084592</c:v>
                </c:pt>
                <c:pt idx="3647">
                  <c:v>8521.2857408085802</c:v>
                </c:pt>
                <c:pt idx="3648">
                  <c:v>8521.2897687433197</c:v>
                </c:pt>
                <c:pt idx="3649">
                  <c:v>8521.2987643592005</c:v>
                </c:pt>
                <c:pt idx="3650">
                  <c:v>8521.2994829593208</c:v>
                </c:pt>
                <c:pt idx="3651">
                  <c:v>8521.3005677359106</c:v>
                </c:pt>
                <c:pt idx="3652">
                  <c:v>8521.3008422460407</c:v>
                </c:pt>
                <c:pt idx="3653">
                  <c:v>8521.3041696471591</c:v>
                </c:pt>
                <c:pt idx="3654">
                  <c:v>8521.3081766888499</c:v>
                </c:pt>
                <c:pt idx="3655">
                  <c:v>8521.3119868300801</c:v>
                </c:pt>
                <c:pt idx="3656">
                  <c:v>8521.3180667087399</c:v>
                </c:pt>
                <c:pt idx="3657">
                  <c:v>8521.3187001734004</c:v>
                </c:pt>
                <c:pt idx="3658">
                  <c:v>8521.3196030938998</c:v>
                </c:pt>
                <c:pt idx="3659">
                  <c:v>8521.3220781469699</c:v>
                </c:pt>
                <c:pt idx="3660">
                  <c:v>8521.3234164081496</c:v>
                </c:pt>
                <c:pt idx="3661">
                  <c:v>8521.3243234399706</c:v>
                </c:pt>
                <c:pt idx="3662">
                  <c:v>8521.3271029833704</c:v>
                </c:pt>
                <c:pt idx="3663">
                  <c:v>8521.3283879780192</c:v>
                </c:pt>
                <c:pt idx="3664">
                  <c:v>8521.3310832614006</c:v>
                </c:pt>
                <c:pt idx="3665">
                  <c:v>8521.3310832614006</c:v>
                </c:pt>
                <c:pt idx="3666">
                  <c:v>8521.3310832614006</c:v>
                </c:pt>
                <c:pt idx="3667">
                  <c:v>8521.3310832614006</c:v>
                </c:pt>
                <c:pt idx="3668">
                  <c:v>8521.3310832614006</c:v>
                </c:pt>
                <c:pt idx="3669">
                  <c:v>8521.3310832614006</c:v>
                </c:pt>
                <c:pt idx="3670">
                  <c:v>8521.3310832614006</c:v>
                </c:pt>
                <c:pt idx="3671">
                  <c:v>8521.3310832614006</c:v>
                </c:pt>
                <c:pt idx="3672">
                  <c:v>8521.3310832793304</c:v>
                </c:pt>
                <c:pt idx="3673">
                  <c:v>8521.3310832793304</c:v>
                </c:pt>
                <c:pt idx="3674">
                  <c:v>8521.3310832793304</c:v>
                </c:pt>
                <c:pt idx="3675">
                  <c:v>8521.3310832793304</c:v>
                </c:pt>
                <c:pt idx="3676">
                  <c:v>8521.3310832793304</c:v>
                </c:pt>
                <c:pt idx="3677">
                  <c:v>8521.3310832793304</c:v>
                </c:pt>
                <c:pt idx="3678">
                  <c:v>8521.3310832793304</c:v>
                </c:pt>
                <c:pt idx="3679">
                  <c:v>8521.3310832901607</c:v>
                </c:pt>
                <c:pt idx="3680">
                  <c:v>8521.3310833009891</c:v>
                </c:pt>
                <c:pt idx="3681">
                  <c:v>8521.3310833009891</c:v>
                </c:pt>
                <c:pt idx="3682">
                  <c:v>8521.3310833405703</c:v>
                </c:pt>
                <c:pt idx="3683">
                  <c:v>8521.3310833405703</c:v>
                </c:pt>
                <c:pt idx="3684">
                  <c:v>8521.3310833405703</c:v>
                </c:pt>
                <c:pt idx="3685">
                  <c:v>8521.3310833405703</c:v>
                </c:pt>
                <c:pt idx="3686">
                  <c:v>8521.3310833405703</c:v>
                </c:pt>
                <c:pt idx="3687">
                  <c:v>8521.3310833405703</c:v>
                </c:pt>
                <c:pt idx="3688">
                  <c:v>8521.3310833405703</c:v>
                </c:pt>
                <c:pt idx="3689">
                  <c:v>8521.3310833405703</c:v>
                </c:pt>
                <c:pt idx="3690">
                  <c:v>8521.3310833405703</c:v>
                </c:pt>
                <c:pt idx="3691">
                  <c:v>8521.3310833405703</c:v>
                </c:pt>
                <c:pt idx="3692">
                  <c:v>8521.3310833405703</c:v>
                </c:pt>
                <c:pt idx="3693">
                  <c:v>8521.3310833405703</c:v>
                </c:pt>
                <c:pt idx="3694">
                  <c:v>8521.3310833405703</c:v>
                </c:pt>
                <c:pt idx="3695">
                  <c:v>8521.3312133843992</c:v>
                </c:pt>
                <c:pt idx="3696">
                  <c:v>8521.33522183075</c:v>
                </c:pt>
                <c:pt idx="3697">
                  <c:v>8521.3407687488907</c:v>
                </c:pt>
                <c:pt idx="3698">
                  <c:v>8521.3417562004106</c:v>
                </c:pt>
                <c:pt idx="3699">
                  <c:v>8521.3442696416696</c:v>
                </c:pt>
                <c:pt idx="3700">
                  <c:v>8521.3447701068308</c:v>
                </c:pt>
                <c:pt idx="3701">
                  <c:v>8521.3447701483892</c:v>
                </c:pt>
                <c:pt idx="3702">
                  <c:v>8521.3447701595705</c:v>
                </c:pt>
                <c:pt idx="3703">
                  <c:v>8521.3449430670498</c:v>
                </c:pt>
                <c:pt idx="3704">
                  <c:v>8521.3449679212608</c:v>
                </c:pt>
                <c:pt idx="3705">
                  <c:v>8521.3453251020892</c:v>
                </c:pt>
                <c:pt idx="3706">
                  <c:v>8521.3509921126497</c:v>
                </c:pt>
                <c:pt idx="3707">
                  <c:v>8521.3513381945595</c:v>
                </c:pt>
                <c:pt idx="3708">
                  <c:v>8521.3537888379906</c:v>
                </c:pt>
                <c:pt idx="3709">
                  <c:v>8521.3541051857101</c:v>
                </c:pt>
                <c:pt idx="3710">
                  <c:v>8521.3550766017197</c:v>
                </c:pt>
                <c:pt idx="3711">
                  <c:v>8521.3604733431694</c:v>
                </c:pt>
                <c:pt idx="3712">
                  <c:v>8521.3621380347704</c:v>
                </c:pt>
                <c:pt idx="3713">
                  <c:v>8521.3623519819193</c:v>
                </c:pt>
                <c:pt idx="3714">
                  <c:v>8521.3643399579396</c:v>
                </c:pt>
                <c:pt idx="3715">
                  <c:v>8521.3660184014498</c:v>
                </c:pt>
                <c:pt idx="3716">
                  <c:v>8521.3680372145009</c:v>
                </c:pt>
                <c:pt idx="3717">
                  <c:v>8521.3694914746993</c:v>
                </c:pt>
                <c:pt idx="3718">
                  <c:v>8521.3727307128702</c:v>
                </c:pt>
                <c:pt idx="3719">
                  <c:v>8521.3762345053201</c:v>
                </c:pt>
                <c:pt idx="3720">
                  <c:v>8521.3765372186899</c:v>
                </c:pt>
                <c:pt idx="3721">
                  <c:v>8521.3768741891199</c:v>
                </c:pt>
                <c:pt idx="3722">
                  <c:v>8521.3785845860803</c:v>
                </c:pt>
                <c:pt idx="3723">
                  <c:v>8521.3812165930794</c:v>
                </c:pt>
                <c:pt idx="3724">
                  <c:v>8521.38434826722</c:v>
                </c:pt>
                <c:pt idx="3725">
                  <c:v>8521.3843897935003</c:v>
                </c:pt>
                <c:pt idx="3726">
                  <c:v>8521.3858145028298</c:v>
                </c:pt>
                <c:pt idx="3727">
                  <c:v>8521.3929148856496</c:v>
                </c:pt>
                <c:pt idx="3728">
                  <c:v>8521.3962643146497</c:v>
                </c:pt>
                <c:pt idx="3729">
                  <c:v>8521.3996454379503</c:v>
                </c:pt>
                <c:pt idx="3730">
                  <c:v>8521.4093179497795</c:v>
                </c:pt>
                <c:pt idx="3731">
                  <c:v>8521.4135425183904</c:v>
                </c:pt>
                <c:pt idx="3732">
                  <c:v>8521.4150788909701</c:v>
                </c:pt>
                <c:pt idx="3733">
                  <c:v>8521.4184640329295</c:v>
                </c:pt>
                <c:pt idx="3734">
                  <c:v>8521.4188921926507</c:v>
                </c:pt>
                <c:pt idx="3735">
                  <c:v>8521.4208453167194</c:v>
                </c:pt>
                <c:pt idx="3736">
                  <c:v>8521.4209809433596</c:v>
                </c:pt>
                <c:pt idx="3737">
                  <c:v>8521.4238637750896</c:v>
                </c:pt>
                <c:pt idx="3738">
                  <c:v>8521.4300482748004</c:v>
                </c:pt>
                <c:pt idx="3739">
                  <c:v>8521.4324752744196</c:v>
                </c:pt>
                <c:pt idx="3740">
                  <c:v>8521.4389999285304</c:v>
                </c:pt>
                <c:pt idx="3741">
                  <c:v>8521.4404437183402</c:v>
                </c:pt>
                <c:pt idx="3742">
                  <c:v>8521.4424313800391</c:v>
                </c:pt>
                <c:pt idx="3743">
                  <c:v>8521.4424314591997</c:v>
                </c:pt>
                <c:pt idx="3744">
                  <c:v>8521.4561181999707</c:v>
                </c:pt>
                <c:pt idx="3745">
                  <c:v>8521.4561181999707</c:v>
                </c:pt>
                <c:pt idx="3746">
                  <c:v>8521.4561182120797</c:v>
                </c:pt>
                <c:pt idx="3747">
                  <c:v>8521.4561182120797</c:v>
                </c:pt>
                <c:pt idx="3748">
                  <c:v>8521.4561182781999</c:v>
                </c:pt>
                <c:pt idx="3749">
                  <c:v>8521.4561182781999</c:v>
                </c:pt>
                <c:pt idx="3750">
                  <c:v>8521.4561182781999</c:v>
                </c:pt>
                <c:pt idx="3751">
                  <c:v>8521.4578277789897</c:v>
                </c:pt>
                <c:pt idx="3752">
                  <c:v>8521.4610945647491</c:v>
                </c:pt>
                <c:pt idx="3753">
                  <c:v>8521.4614579230492</c:v>
                </c:pt>
                <c:pt idx="3754">
                  <c:v>8521.4635130241495</c:v>
                </c:pt>
                <c:pt idx="3755">
                  <c:v>8521.4649672843498</c:v>
                </c:pt>
                <c:pt idx="3756">
                  <c:v>8521.4657487366294</c:v>
                </c:pt>
                <c:pt idx="3757">
                  <c:v>8521.4674697623104</c:v>
                </c:pt>
                <c:pt idx="3758">
                  <c:v>8521.4699811916798</c:v>
                </c:pt>
                <c:pt idx="3759">
                  <c:v>8521.4701945716497</c:v>
                </c:pt>
                <c:pt idx="3760">
                  <c:v>8521.4717102898194</c:v>
                </c:pt>
                <c:pt idx="3761">
                  <c:v>8521.4720130283295</c:v>
                </c:pt>
                <c:pt idx="3762">
                  <c:v>8521.4798240642995</c:v>
                </c:pt>
                <c:pt idx="3763">
                  <c:v>8521.4798655779996</c:v>
                </c:pt>
                <c:pt idx="3764">
                  <c:v>8521.4839582431596</c:v>
                </c:pt>
                <c:pt idx="3765">
                  <c:v>8521.4854176994395</c:v>
                </c:pt>
                <c:pt idx="3766">
                  <c:v>8521.4913772754298</c:v>
                </c:pt>
                <c:pt idx="3767">
                  <c:v>8521.4917401243001</c:v>
                </c:pt>
                <c:pt idx="3768">
                  <c:v>8521.4941558176597</c:v>
                </c:pt>
                <c:pt idx="3769">
                  <c:v>8521.4964381139707</c:v>
                </c:pt>
                <c:pt idx="3770">
                  <c:v>8521.4964381791597</c:v>
                </c:pt>
                <c:pt idx="3771">
                  <c:v>8521.5054373389503</c:v>
                </c:pt>
                <c:pt idx="3772">
                  <c:v>8521.51376906316</c:v>
                </c:pt>
                <c:pt idx="3773">
                  <c:v>8521.5139398174306</c:v>
                </c:pt>
                <c:pt idx="3774">
                  <c:v>8521.5167293194609</c:v>
                </c:pt>
                <c:pt idx="3775">
                  <c:v>8521.5191368441992</c:v>
                </c:pt>
                <c:pt idx="3776">
                  <c:v>8521.5193279497307</c:v>
                </c:pt>
                <c:pt idx="3777">
                  <c:v>8521.5248168725502</c:v>
                </c:pt>
                <c:pt idx="3778">
                  <c:v>8521.5376557372492</c:v>
                </c:pt>
                <c:pt idx="3779">
                  <c:v>8521.5379649419301</c:v>
                </c:pt>
                <c:pt idx="3780">
                  <c:v>8521.5400074932204</c:v>
                </c:pt>
                <c:pt idx="3781">
                  <c:v>8521.5445170439707</c:v>
                </c:pt>
                <c:pt idx="3782">
                  <c:v>8521.54702326189</c:v>
                </c:pt>
                <c:pt idx="3783">
                  <c:v>8521.5537794986703</c:v>
                </c:pt>
                <c:pt idx="3784">
                  <c:v>8521.5537794986703</c:v>
                </c:pt>
                <c:pt idx="3785">
                  <c:v>8521.5537795170603</c:v>
                </c:pt>
                <c:pt idx="3786">
                  <c:v>8521.5537795276596</c:v>
                </c:pt>
                <c:pt idx="3787">
                  <c:v>8521.5537795382497</c:v>
                </c:pt>
                <c:pt idx="3788">
                  <c:v>8521.5537795778291</c:v>
                </c:pt>
                <c:pt idx="3789">
                  <c:v>8521.5537795778291</c:v>
                </c:pt>
                <c:pt idx="3790">
                  <c:v>8521.5539295338094</c:v>
                </c:pt>
                <c:pt idx="3791">
                  <c:v>8521.5569337326997</c:v>
                </c:pt>
                <c:pt idx="3792">
                  <c:v>8521.5600336063599</c:v>
                </c:pt>
                <c:pt idx="3793">
                  <c:v>8521.5605915049091</c:v>
                </c:pt>
                <c:pt idx="3794">
                  <c:v>8521.5612245211305</c:v>
                </c:pt>
                <c:pt idx="3795">
                  <c:v>8521.5633846961391</c:v>
                </c:pt>
                <c:pt idx="3796">
                  <c:v>8521.5656703561508</c:v>
                </c:pt>
                <c:pt idx="3797">
                  <c:v>8521.5669863596504</c:v>
                </c:pt>
                <c:pt idx="3798">
                  <c:v>8521.5674663446807</c:v>
                </c:pt>
                <c:pt idx="3799">
                  <c:v>8521.5684283170795</c:v>
                </c:pt>
                <c:pt idx="3800">
                  <c:v>8521.5702311899495</c:v>
                </c:pt>
                <c:pt idx="3801">
                  <c:v>8521.5741652594807</c:v>
                </c:pt>
                <c:pt idx="3802">
                  <c:v>8521.5808935090899</c:v>
                </c:pt>
                <c:pt idx="3803">
                  <c:v>8521.5819424446599</c:v>
                </c:pt>
                <c:pt idx="3804">
                  <c:v>8521.5855335234592</c:v>
                </c:pt>
                <c:pt idx="3805">
                  <c:v>8521.5868530850803</c:v>
                </c:pt>
                <c:pt idx="3806">
                  <c:v>8521.58792421408</c:v>
                </c:pt>
                <c:pt idx="3807">
                  <c:v>8521.5920582408999</c:v>
                </c:pt>
                <c:pt idx="3808">
                  <c:v>8521.5934175122493</c:v>
                </c:pt>
                <c:pt idx="3809">
                  <c:v>8521.5935773700403</c:v>
                </c:pt>
                <c:pt idx="3810">
                  <c:v>8521.5975156917702</c:v>
                </c:pt>
                <c:pt idx="3811">
                  <c:v>8521.6007519755494</c:v>
                </c:pt>
                <c:pt idx="3812">
                  <c:v>8521.6009131297396</c:v>
                </c:pt>
                <c:pt idx="3813">
                  <c:v>8521.6045621167796</c:v>
                </c:pt>
                <c:pt idx="3814">
                  <c:v>8521.6092448476702</c:v>
                </c:pt>
                <c:pt idx="3815">
                  <c:v>8521.6112754428705</c:v>
                </c:pt>
                <c:pt idx="3816">
                  <c:v>8521.6120380214397</c:v>
                </c:pt>
                <c:pt idx="3817">
                  <c:v>8521.6146534234194</c:v>
                </c:pt>
                <c:pt idx="3818">
                  <c:v>8521.6168987061792</c:v>
                </c:pt>
                <c:pt idx="3819">
                  <c:v>8521.6202926570495</c:v>
                </c:pt>
                <c:pt idx="3820">
                  <c:v>8521.6237886608506</c:v>
                </c:pt>
                <c:pt idx="3821">
                  <c:v>8521.6277971072104</c:v>
                </c:pt>
                <c:pt idx="3822">
                  <c:v>8521.6306760683601</c:v>
                </c:pt>
                <c:pt idx="3823">
                  <c:v>8521.6331315217503</c:v>
                </c:pt>
                <c:pt idx="3824">
                  <c:v>8521.6343314666301</c:v>
                </c:pt>
                <c:pt idx="3825">
                  <c:v>8521.6354832840098</c:v>
                </c:pt>
                <c:pt idx="3826">
                  <c:v>8521.6399928536193</c:v>
                </c:pt>
                <c:pt idx="3827">
                  <c:v>8521.6423534941805</c:v>
                </c:pt>
                <c:pt idx="3828">
                  <c:v>8521.6424990464002</c:v>
                </c:pt>
                <c:pt idx="3829">
                  <c:v>8521.6439134735792</c:v>
                </c:pt>
                <c:pt idx="3830">
                  <c:v>8521.6463641176506</c:v>
                </c:pt>
                <c:pt idx="3831">
                  <c:v>8521.6476518884301</c:v>
                </c:pt>
                <c:pt idx="3832">
                  <c:v>8521.6494053183105</c:v>
                </c:pt>
                <c:pt idx="3833">
                  <c:v>8521.6527445674801</c:v>
                </c:pt>
                <c:pt idx="3834">
                  <c:v>8521.6530486298707</c:v>
                </c:pt>
                <c:pt idx="3835">
                  <c:v>8521.6547133009808</c:v>
                </c:pt>
                <c:pt idx="3836">
                  <c:v>8521.6560672894102</c:v>
                </c:pt>
                <c:pt idx="3837">
                  <c:v>8521.6588604869303</c:v>
                </c:pt>
                <c:pt idx="3838">
                  <c:v>8521.6624621441497</c:v>
                </c:pt>
                <c:pt idx="3839">
                  <c:v>8521.6635438296908</c:v>
                </c:pt>
                <c:pt idx="3840">
                  <c:v>8521.6639041267299</c:v>
                </c:pt>
                <c:pt idx="3841">
                  <c:v>8521.6653059918899</c:v>
                </c:pt>
                <c:pt idx="3842">
                  <c:v>8521.6659488733803</c:v>
                </c:pt>
                <c:pt idx="3843">
                  <c:v>8521.6694494707008</c:v>
                </c:pt>
                <c:pt idx="3844">
                  <c:v>8521.6696410565601</c:v>
                </c:pt>
                <c:pt idx="3845">
                  <c:v>8521.6711598727798</c:v>
                </c:pt>
                <c:pt idx="3846">
                  <c:v>8521.67271504364</c:v>
                </c:pt>
                <c:pt idx="3847">
                  <c:v>8521.6737918797808</c:v>
                </c:pt>
                <c:pt idx="3848">
                  <c:v>8521.6774182417394</c:v>
                </c:pt>
                <c:pt idx="3849">
                  <c:v>8521.6788144372404</c:v>
                </c:pt>
                <c:pt idx="3850">
                  <c:v>8521.6788144498096</c:v>
                </c:pt>
                <c:pt idx="3851">
                  <c:v>8521.6834000237195</c:v>
                </c:pt>
                <c:pt idx="3852">
                  <c:v>8521.68549015186</c:v>
                </c:pt>
                <c:pt idx="3853">
                  <c:v>8521.6875340316892</c:v>
                </c:pt>
                <c:pt idx="3854">
                  <c:v>8521.6888933218997</c:v>
                </c:pt>
                <c:pt idx="3855">
                  <c:v>8521.6922207195294</c:v>
                </c:pt>
                <c:pt idx="3856">
                  <c:v>8521.6935597890897</c:v>
                </c:pt>
                <c:pt idx="3857">
                  <c:v>8521.7000379012898</c:v>
                </c:pt>
                <c:pt idx="3858">
                  <c:v>8521.7061177846008</c:v>
                </c:pt>
                <c:pt idx="3859">
                  <c:v>8521.7076541674305</c:v>
                </c:pt>
                <c:pt idx="3860">
                  <c:v>8521.7114674793502</c:v>
                </c:pt>
                <c:pt idx="3861">
                  <c:v>8521.7123745158297</c:v>
                </c:pt>
                <c:pt idx="3862">
                  <c:v>8521.71643905155</c:v>
                </c:pt>
                <c:pt idx="3863">
                  <c:v>8521.71926445793</c:v>
                </c:pt>
                <c:pt idx="3864">
                  <c:v>8521.7232729042807</c:v>
                </c:pt>
                <c:pt idx="3865">
                  <c:v>8521.7257293201892</c:v>
                </c:pt>
                <c:pt idx="3866">
                  <c:v>8521.7296865787303</c:v>
                </c:pt>
                <c:pt idx="3867">
                  <c:v>8521.7323207152003</c:v>
                </c:pt>
                <c:pt idx="3868">
                  <c:v>8521.7329941429198</c:v>
                </c:pt>
                <c:pt idx="3869">
                  <c:v>8521.7330189947897</c:v>
                </c:pt>
                <c:pt idx="3870">
                  <c:v>8521.7351612821203</c:v>
                </c:pt>
                <c:pt idx="3871">
                  <c:v>8521.7378292912599</c:v>
                </c:pt>
                <c:pt idx="3872">
                  <c:v>8521.73938926751</c:v>
                </c:pt>
                <c:pt idx="3873">
                  <c:v>8521.7418399107992</c:v>
                </c:pt>
                <c:pt idx="3874">
                  <c:v>8521.7431276729294</c:v>
                </c:pt>
                <c:pt idx="3875">
                  <c:v>8521.7501891106294</c:v>
                </c:pt>
                <c:pt idx="3876">
                  <c:v>8521.7560882903599</c:v>
                </c:pt>
                <c:pt idx="3877">
                  <c:v>8521.7575425505602</c:v>
                </c:pt>
                <c:pt idx="3878">
                  <c:v>8521.7607817858207</c:v>
                </c:pt>
                <c:pt idx="3879">
                  <c:v>8521.7642855765298</c:v>
                </c:pt>
                <c:pt idx="3880">
                  <c:v>8521.7645882945508</c:v>
                </c:pt>
                <c:pt idx="3881">
                  <c:v>8521.7649252614901</c:v>
                </c:pt>
                <c:pt idx="3882">
                  <c:v>8521.7666356572809</c:v>
                </c:pt>
                <c:pt idx="3883">
                  <c:v>8521.7692676642891</c:v>
                </c:pt>
                <c:pt idx="3884">
                  <c:v>8521.7723993407508</c:v>
                </c:pt>
                <c:pt idx="3885">
                  <c:v>8521.7724408646991</c:v>
                </c:pt>
                <c:pt idx="3886">
                  <c:v>8521.7738655786907</c:v>
                </c:pt>
                <c:pt idx="3887">
                  <c:v>8521.77647573594</c:v>
                </c:pt>
                <c:pt idx="3888">
                  <c:v>8521.77647576257</c:v>
                </c:pt>
                <c:pt idx="3889">
                  <c:v>8521.7806403674094</c:v>
                </c:pt>
                <c:pt idx="3890">
                  <c:v>8521.7809659615104</c:v>
                </c:pt>
                <c:pt idx="3891">
                  <c:v>8521.7843153905105</c:v>
                </c:pt>
                <c:pt idx="3892">
                  <c:v>8521.7876965103205</c:v>
                </c:pt>
                <c:pt idx="3893">
                  <c:v>8521.7905828300809</c:v>
                </c:pt>
                <c:pt idx="3894">
                  <c:v>8521.8015935942494</c:v>
                </c:pt>
                <c:pt idx="3895">
                  <c:v>8521.8021303787791</c:v>
                </c:pt>
                <c:pt idx="3896">
                  <c:v>8521.8031299645008</c:v>
                </c:pt>
                <c:pt idx="3897">
                  <c:v>8521.8065151041301</c:v>
                </c:pt>
                <c:pt idx="3898">
                  <c:v>8521.8069432638495</c:v>
                </c:pt>
                <c:pt idx="3899">
                  <c:v>8521.8090320145693</c:v>
                </c:pt>
                <c:pt idx="3900">
                  <c:v>8521.8093045856804</c:v>
                </c:pt>
                <c:pt idx="3901">
                  <c:v>8521.8119148486294</c:v>
                </c:pt>
                <c:pt idx="3902">
                  <c:v>8521.8167428728193</c:v>
                </c:pt>
                <c:pt idx="3903">
                  <c:v>8521.8187291498707</c:v>
                </c:pt>
                <c:pt idx="3904">
                  <c:v>8521.8212051298397</c:v>
                </c:pt>
                <c:pt idx="3905">
                  <c:v>8521.8251623758097</c:v>
                </c:pt>
                <c:pt idx="3906">
                  <c:v>8521.8284947918692</c:v>
                </c:pt>
                <c:pt idx="3907">
                  <c:v>8521.8495089989101</c:v>
                </c:pt>
                <c:pt idx="3908">
                  <c:v>8521.8530183602106</c:v>
                </c:pt>
                <c:pt idx="3909">
                  <c:v>8521.8537998078391</c:v>
                </c:pt>
                <c:pt idx="3910">
                  <c:v>8521.8580322675407</c:v>
                </c:pt>
                <c:pt idx="3911">
                  <c:v>8521.8582456428503</c:v>
                </c:pt>
                <c:pt idx="3912">
                  <c:v>8521.8600641041994</c:v>
                </c:pt>
                <c:pt idx="3913">
                  <c:v>8521.8637429997307</c:v>
                </c:pt>
                <c:pt idx="3914">
                  <c:v>8521.8678751378302</c:v>
                </c:pt>
                <c:pt idx="3915">
                  <c:v>8521.8679166492002</c:v>
                </c:pt>
                <c:pt idx="3916">
                  <c:v>8521.8734687753004</c:v>
                </c:pt>
                <c:pt idx="3917">
                  <c:v>8521.8797912001592</c:v>
                </c:pt>
                <c:pt idx="3918">
                  <c:v>8521.8798682838606</c:v>
                </c:pt>
                <c:pt idx="3919">
                  <c:v>8521.8860586397295</c:v>
                </c:pt>
                <c:pt idx="3920">
                  <c:v>8521.8861526567398</c:v>
                </c:pt>
                <c:pt idx="3921">
                  <c:v>8521.8875023161509</c:v>
                </c:pt>
                <c:pt idx="3922">
                  <c:v>8521.8900909707809</c:v>
                </c:pt>
                <c:pt idx="3923">
                  <c:v>8521.8934884113205</c:v>
                </c:pt>
                <c:pt idx="3924">
                  <c:v>8521.9018201343697</c:v>
                </c:pt>
                <c:pt idx="3925">
                  <c:v>8521.9019908886403</c:v>
                </c:pt>
                <c:pt idx="3926">
                  <c:v>8521.9046133030206</c:v>
                </c:pt>
                <c:pt idx="3927">
                  <c:v>8521.9047803953199</c:v>
                </c:pt>
                <c:pt idx="3928">
                  <c:v>8521.9072286998799</c:v>
                </c:pt>
                <c:pt idx="3929">
                  <c:v>8521.9142049406601</c:v>
                </c:pt>
                <c:pt idx="3930">
                  <c:v>8521.9232512786893</c:v>
                </c:pt>
                <c:pt idx="3931">
                  <c:v>8521.9257068084498</c:v>
                </c:pt>
                <c:pt idx="3932">
                  <c:v>8521.9260160131307</c:v>
                </c:pt>
                <c:pt idx="3933">
                  <c:v>8521.9280585655906</c:v>
                </c:pt>
                <c:pt idx="3934">
                  <c:v>8521.9325681198297</c:v>
                </c:pt>
                <c:pt idx="3935">
                  <c:v>8521.9350743330997</c:v>
                </c:pt>
                <c:pt idx="3936">
                  <c:v>8521.94198060501</c:v>
                </c:pt>
                <c:pt idx="3937">
                  <c:v>8521.9449848085605</c:v>
                </c:pt>
                <c:pt idx="3938">
                  <c:v>8521.9482213016599</c:v>
                </c:pt>
                <c:pt idx="3939">
                  <c:v>8521.9486425761097</c:v>
                </c:pt>
                <c:pt idx="3940">
                  <c:v>8521.9514357685093</c:v>
                </c:pt>
                <c:pt idx="3941">
                  <c:v>8521.9537214273496</c:v>
                </c:pt>
                <c:pt idx="3942">
                  <c:v>8521.9550374308601</c:v>
                </c:pt>
                <c:pt idx="3943">
                  <c:v>8521.9564793929403</c:v>
                </c:pt>
                <c:pt idx="3944">
                  <c:v>8521.9622163330205</c:v>
                </c:pt>
                <c:pt idx="3945">
                  <c:v>8521.9635358452797</c:v>
                </c:pt>
                <c:pt idx="3946">
                  <c:v>8521.9647203478908</c:v>
                </c:pt>
                <c:pt idx="3947">
                  <c:v>8521.9647203478908</c:v>
                </c:pt>
                <c:pt idx="3948">
                  <c:v>8521.9647204242592</c:v>
                </c:pt>
                <c:pt idx="3949">
                  <c:v>8521.9699935181998</c:v>
                </c:pt>
                <c:pt idx="3950">
                  <c:v>8521.9708197703494</c:v>
                </c:pt>
                <c:pt idx="3951">
                  <c:v>8521.9738266020995</c:v>
                </c:pt>
                <c:pt idx="3952">
                  <c:v>8521.9759752899408</c:v>
                </c:pt>
                <c:pt idx="3953">
                  <c:v>8521.9793907012699</c:v>
                </c:pt>
                <c:pt idx="3954">
                  <c:v>8521.9801093132701</c:v>
                </c:pt>
                <c:pt idx="3955">
                  <c:v>8521.9814685881101</c:v>
                </c:pt>
                <c:pt idx="3956">
                  <c:v>8521.98162844125</c:v>
                </c:pt>
                <c:pt idx="3957">
                  <c:v>8521.9855667647207</c:v>
                </c:pt>
                <c:pt idx="3958">
                  <c:v>8521.9889642021099</c:v>
                </c:pt>
                <c:pt idx="3959">
                  <c:v>8521.9926131879893</c:v>
                </c:pt>
                <c:pt idx="3960">
                  <c:v>8521.9972959188708</c:v>
                </c:pt>
                <c:pt idx="3961">
                  <c:v>8522.0000890938099</c:v>
                </c:pt>
                <c:pt idx="3962">
                  <c:v>8522.0027579655798</c:v>
                </c:pt>
                <c:pt idx="3963">
                  <c:v>8522.0049497820401</c:v>
                </c:pt>
                <c:pt idx="3964">
                  <c:v>8522.0118397343904</c:v>
                </c:pt>
                <c:pt idx="3965">
                  <c:v>8522.0122889126596</c:v>
                </c:pt>
                <c:pt idx="3966">
                  <c:v>8522.0158481807393</c:v>
                </c:pt>
                <c:pt idx="3967">
                  <c:v>8522.0211825929491</c:v>
                </c:pt>
                <c:pt idx="3968">
                  <c:v>8522.02353435638</c:v>
                </c:pt>
                <c:pt idx="3969">
                  <c:v>8522.0304045677094</c:v>
                </c:pt>
                <c:pt idx="3970">
                  <c:v>8522.0319645465297</c:v>
                </c:pt>
                <c:pt idx="3971">
                  <c:v>8522.0344151904501</c:v>
                </c:pt>
                <c:pt idx="3972">
                  <c:v>8522.0357029596307</c:v>
                </c:pt>
                <c:pt idx="3973">
                  <c:v>8522.0427643768398</c:v>
                </c:pt>
                <c:pt idx="3974">
                  <c:v>8522.0436971112995</c:v>
                </c:pt>
                <c:pt idx="3975">
                  <c:v>8522.0441183606108</c:v>
                </c:pt>
                <c:pt idx="3976">
                  <c:v>8522.0466447435301</c:v>
                </c:pt>
                <c:pt idx="3977">
                  <c:v>8522.0469115593005</c:v>
                </c:pt>
                <c:pt idx="3978">
                  <c:v>8522.0505132153594</c:v>
                </c:pt>
                <c:pt idx="3979">
                  <c:v>8522.0515949055498</c:v>
                </c:pt>
                <c:pt idx="3980">
                  <c:v>8522.0519552025908</c:v>
                </c:pt>
                <c:pt idx="3981">
                  <c:v>8522.0533333290296</c:v>
                </c:pt>
                <c:pt idx="3982">
                  <c:v>8522.0575005430692</c:v>
                </c:pt>
                <c:pt idx="3983">
                  <c:v>8522.0592109439895</c:v>
                </c:pt>
                <c:pt idx="3984">
                  <c:v>8522.0618429509905</c:v>
                </c:pt>
                <c:pt idx="3985">
                  <c:v>8522.0654693152701</c:v>
                </c:pt>
                <c:pt idx="3986">
                  <c:v>8522.0714510995895</c:v>
                </c:pt>
                <c:pt idx="3987">
                  <c:v>8522.0735412277209</c:v>
                </c:pt>
                <c:pt idx="3988">
                  <c:v>8522.0755851040594</c:v>
                </c:pt>
                <c:pt idx="3989">
                  <c:v>8522.0766698783209</c:v>
                </c:pt>
                <c:pt idx="3990">
                  <c:v>8522.0807284247094</c:v>
                </c:pt>
                <c:pt idx="3991">
                  <c:v>8522.0880889724904</c:v>
                </c:pt>
                <c:pt idx="3992">
                  <c:v>8522.0896007753909</c:v>
                </c:pt>
                <c:pt idx="3993">
                  <c:v>8522.0941688604598</c:v>
                </c:pt>
                <c:pt idx="3994">
                  <c:v>8522.0957052409594</c:v>
                </c:pt>
                <c:pt idx="3995">
                  <c:v>8522.0995185505599</c:v>
                </c:pt>
                <c:pt idx="3996">
                  <c:v>8522.1004255916905</c:v>
                </c:pt>
                <c:pt idx="3997">
                  <c:v>8522.1016073012706</c:v>
                </c:pt>
                <c:pt idx="3998">
                  <c:v>8522.1032051350903</c:v>
                </c:pt>
                <c:pt idx="3999">
                  <c:v>8522.1044901250807</c:v>
                </c:pt>
                <c:pt idx="4000">
                  <c:v>8522.1093181595206</c:v>
                </c:pt>
                <c:pt idx="4001">
                  <c:v>8522.1137803960592</c:v>
                </c:pt>
                <c:pt idx="4002">
                  <c:v>8522.1177376522592</c:v>
                </c:pt>
                <c:pt idx="4003">
                  <c:v>8522.1203717887402</c:v>
                </c:pt>
                <c:pt idx="4004">
                  <c:v>8522.1210700683296</c:v>
                </c:pt>
                <c:pt idx="4005">
                  <c:v>8522.1214272444995</c:v>
                </c:pt>
                <c:pt idx="4006">
                  <c:v>8522.1228671101799</c:v>
                </c:pt>
                <c:pt idx="4007">
                  <c:v>8522.1258803647906</c:v>
                </c:pt>
                <c:pt idx="4008">
                  <c:v>8522.1270942573901</c:v>
                </c:pt>
                <c:pt idx="4009">
                  <c:v>8522.1274403404605</c:v>
                </c:pt>
                <c:pt idx="4010">
                  <c:v>8522.1298909836005</c:v>
                </c:pt>
                <c:pt idx="4011">
                  <c:v>8522.1302073281204</c:v>
                </c:pt>
                <c:pt idx="4012">
                  <c:v>8522.13117874413</c:v>
                </c:pt>
                <c:pt idx="4013">
                  <c:v>8522.1382401864903</c:v>
                </c:pt>
                <c:pt idx="4014">
                  <c:v>8522.1384541289808</c:v>
                </c:pt>
                <c:pt idx="4015">
                  <c:v>8522.1404421003499</c:v>
                </c:pt>
                <c:pt idx="4016">
                  <c:v>8522.1421205531806</c:v>
                </c:pt>
                <c:pt idx="4017">
                  <c:v>8522.1455936264192</c:v>
                </c:pt>
                <c:pt idx="4018">
                  <c:v>8522.1470707152002</c:v>
                </c:pt>
                <c:pt idx="4019">
                  <c:v>8522.1526393704098</c:v>
                </c:pt>
                <c:pt idx="4020">
                  <c:v>8522.1529763338604</c:v>
                </c:pt>
                <c:pt idx="4021">
                  <c:v>8522.1546867284906</c:v>
                </c:pt>
                <c:pt idx="4022">
                  <c:v>8522.1554784961008</c:v>
                </c:pt>
                <c:pt idx="4023">
                  <c:v>8522.1563182800292</c:v>
                </c:pt>
                <c:pt idx="4024">
                  <c:v>8522.1604919358997</c:v>
                </c:pt>
                <c:pt idx="4025">
                  <c:v>8522.1686914386191</c:v>
                </c:pt>
                <c:pt idx="4026">
                  <c:v>8522.1723664663696</c:v>
                </c:pt>
                <c:pt idx="4027">
                  <c:v>8522.1786339059399</c:v>
                </c:pt>
                <c:pt idx="4028">
                  <c:v>8522.1800775951706</c:v>
                </c:pt>
                <c:pt idx="4029">
                  <c:v>8522.1874165851605</c:v>
                </c:pt>
                <c:pt idx="4030">
                  <c:v>8522.1874166615307</c:v>
                </c:pt>
                <c:pt idx="4031">
                  <c:v>8522.1874166615307</c:v>
                </c:pt>
                <c:pt idx="4032">
                  <c:v>8522.1896446701103</c:v>
                </c:pt>
                <c:pt idx="4033">
                  <c:v>8522.19018145464</c:v>
                </c:pt>
                <c:pt idx="4034">
                  <c:v>8522.1945661753398</c:v>
                </c:pt>
                <c:pt idx="4035">
                  <c:v>8522.1970830857699</c:v>
                </c:pt>
                <c:pt idx="4036">
                  <c:v>8522.1973556615394</c:v>
                </c:pt>
                <c:pt idx="4037">
                  <c:v>8522.2047939440199</c:v>
                </c:pt>
                <c:pt idx="4038">
                  <c:v>8522.2058412125298</c:v>
                </c:pt>
                <c:pt idx="4039">
                  <c:v>8522.2067802222391</c:v>
                </c:pt>
                <c:pt idx="4040">
                  <c:v>8522.2085774261504</c:v>
                </c:pt>
                <c:pt idx="4041">
                  <c:v>8522.2092562057005</c:v>
                </c:pt>
                <c:pt idx="4042">
                  <c:v>8522.2128666229492</c:v>
                </c:pt>
                <c:pt idx="4043">
                  <c:v>8522.2132134493404</c:v>
                </c:pt>
                <c:pt idx="4044">
                  <c:v>8522.2183428946792</c:v>
                </c:pt>
                <c:pt idx="4045">
                  <c:v>8522.2371967071595</c:v>
                </c:pt>
                <c:pt idx="4046">
                  <c:v>8522.2410694360697</c:v>
                </c:pt>
                <c:pt idx="4047">
                  <c:v>8522.2418508790397</c:v>
                </c:pt>
                <c:pt idx="4048">
                  <c:v>8522.24357190704</c:v>
                </c:pt>
                <c:pt idx="4049">
                  <c:v>8522.24629671406</c:v>
                </c:pt>
                <c:pt idx="4050">
                  <c:v>8522.2481151800603</c:v>
                </c:pt>
                <c:pt idx="4051">
                  <c:v>8522.2517940723901</c:v>
                </c:pt>
                <c:pt idx="4052">
                  <c:v>8522.2561111114901</c:v>
                </c:pt>
                <c:pt idx="4053">
                  <c:v>8522.2674794271497</c:v>
                </c:pt>
                <c:pt idx="4054">
                  <c:v>8522.26784227602</c:v>
                </c:pt>
                <c:pt idx="4055">
                  <c:v>8522.2719659674895</c:v>
                </c:pt>
                <c:pt idx="4056">
                  <c:v>8522.2741097155904</c:v>
                </c:pt>
                <c:pt idx="4057">
                  <c:v>8522.2742037279495</c:v>
                </c:pt>
                <c:pt idx="4058">
                  <c:v>8522.2755533890995</c:v>
                </c:pt>
                <c:pt idx="4059">
                  <c:v>8522.2760294961008</c:v>
                </c:pt>
                <c:pt idx="4060">
                  <c:v>8522.2781420437295</c:v>
                </c:pt>
                <c:pt idx="4061">
                  <c:v>8522.2815394836907</c:v>
                </c:pt>
                <c:pt idx="4062">
                  <c:v>8522.2898712055703</c:v>
                </c:pt>
                <c:pt idx="4063">
                  <c:v>8522.2900419598409</c:v>
                </c:pt>
                <c:pt idx="4064">
                  <c:v>8522.2926643753799</c:v>
                </c:pt>
                <c:pt idx="4065">
                  <c:v>8522.2928314711899</c:v>
                </c:pt>
                <c:pt idx="4066">
                  <c:v>8522.2952797734106</c:v>
                </c:pt>
                <c:pt idx="4067">
                  <c:v>8522.2980981208293</c:v>
                </c:pt>
                <c:pt idx="4068">
                  <c:v>8522.3009190149605</c:v>
                </c:pt>
                <c:pt idx="4069">
                  <c:v>8522.3015294382294</c:v>
                </c:pt>
                <c:pt idx="4070">
                  <c:v>8522.3022560130303</c:v>
                </c:pt>
                <c:pt idx="4071">
                  <c:v>8522.3083424325996</c:v>
                </c:pt>
                <c:pt idx="4072">
                  <c:v>8522.3137578796595</c:v>
                </c:pt>
                <c:pt idx="4073">
                  <c:v>8522.3161096379608</c:v>
                </c:pt>
                <c:pt idx="4074">
                  <c:v>8522.3206191956997</c:v>
                </c:pt>
                <c:pt idx="4075">
                  <c:v>8522.3362723775208</c:v>
                </c:pt>
                <c:pt idx="4076">
                  <c:v>8522.3394868408795</c:v>
                </c:pt>
                <c:pt idx="4077">
                  <c:v>8522.3430885020607</c:v>
                </c:pt>
                <c:pt idx="4078">
                  <c:v>8522.3431437918898</c:v>
                </c:pt>
                <c:pt idx="4079">
                  <c:v>8522.3445304687993</c:v>
                </c:pt>
                <c:pt idx="4080">
                  <c:v>8522.3502674065494</c:v>
                </c:pt>
                <c:pt idx="4081">
                  <c:v>8522.3515869211406</c:v>
                </c:pt>
                <c:pt idx="4082">
                  <c:v>8522.3527714191005</c:v>
                </c:pt>
                <c:pt idx="4083">
                  <c:v>8522.3577216677295</c:v>
                </c:pt>
                <c:pt idx="4084">
                  <c:v>8522.3580445917305</c:v>
                </c:pt>
                <c:pt idx="4085">
                  <c:v>8522.3588708415591</c:v>
                </c:pt>
                <c:pt idx="4086">
                  <c:v>8522.36149058304</c:v>
                </c:pt>
                <c:pt idx="4087">
                  <c:v>8522.3640263657999</c:v>
                </c:pt>
                <c:pt idx="4088">
                  <c:v>8522.3661164939404</c:v>
                </c:pt>
                <c:pt idx="4089">
                  <c:v>8522.3674417771399</c:v>
                </c:pt>
                <c:pt idx="4090">
                  <c:v>8522.3692451650204</c:v>
                </c:pt>
                <c:pt idx="4091">
                  <c:v>8522.3696795124506</c:v>
                </c:pt>
                <c:pt idx="4092">
                  <c:v>8522.3728470734695</c:v>
                </c:pt>
                <c:pt idx="4093">
                  <c:v>8522.3736178376694</c:v>
                </c:pt>
                <c:pt idx="4094">
                  <c:v>8522.3768541179597</c:v>
                </c:pt>
                <c:pt idx="4095">
                  <c:v>8522.3806642591899</c:v>
                </c:pt>
                <c:pt idx="4096">
                  <c:v>8522.3853469900696</c:v>
                </c:pt>
                <c:pt idx="4097">
                  <c:v>8522.3881401661693</c:v>
                </c:pt>
                <c:pt idx="4098">
                  <c:v>8522.39075557049</c:v>
                </c:pt>
                <c:pt idx="4099">
                  <c:v>8522.3908090367895</c:v>
                </c:pt>
                <c:pt idx="4100">
                  <c:v>8522.3957804013007</c:v>
                </c:pt>
                <c:pt idx="4101">
                  <c:v>8522.4038992542701</c:v>
                </c:pt>
                <c:pt idx="4102">
                  <c:v>8522.41043361835</c:v>
                </c:pt>
                <c:pt idx="4103">
                  <c:v>8522.4115854287502</c:v>
                </c:pt>
                <c:pt idx="4104">
                  <c:v>8522.4136204849892</c:v>
                </c:pt>
                <c:pt idx="4105">
                  <c:v>8522.4136453447809</c:v>
                </c:pt>
                <c:pt idx="4106">
                  <c:v>8522.4184556412492</c:v>
                </c:pt>
                <c:pt idx="4107">
                  <c:v>8522.4196695389692</c:v>
                </c:pt>
                <c:pt idx="4108">
                  <c:v>8522.4200156194802</c:v>
                </c:pt>
                <c:pt idx="4109">
                  <c:v>8522.4227826148199</c:v>
                </c:pt>
                <c:pt idx="4110">
                  <c:v>8522.4237540308295</c:v>
                </c:pt>
                <c:pt idx="4111">
                  <c:v>8522.4291507722792</c:v>
                </c:pt>
                <c:pt idx="4112">
                  <c:v>8522.4308154527098</c:v>
                </c:pt>
                <c:pt idx="4113">
                  <c:v>8522.4310294054394</c:v>
                </c:pt>
                <c:pt idx="4114">
                  <c:v>8522.4317481871694</c:v>
                </c:pt>
                <c:pt idx="4115">
                  <c:v>8522.4321813424995</c:v>
                </c:pt>
                <c:pt idx="4116">
                  <c:v>8522.4330173870494</c:v>
                </c:pt>
                <c:pt idx="4117">
                  <c:v>8522.4346958193892</c:v>
                </c:pt>
                <c:pt idx="4118">
                  <c:v>8522.4349626316598</c:v>
                </c:pt>
                <c:pt idx="4119">
                  <c:v>8522.4396459814106</c:v>
                </c:pt>
                <c:pt idx="4120">
                  <c:v>8522.4400062784498</c:v>
                </c:pt>
                <c:pt idx="4121">
                  <c:v>8522.4439945677295</c:v>
                </c:pt>
                <c:pt idx="4122">
                  <c:v>8522.4455516154394</c:v>
                </c:pt>
                <c:pt idx="4123">
                  <c:v>8522.4472620151901</c:v>
                </c:pt>
                <c:pt idx="4124">
                  <c:v>8522.4530672226101</c:v>
                </c:pt>
                <c:pt idx="4125">
                  <c:v>8522.4535203888008</c:v>
                </c:pt>
                <c:pt idx="4126">
                  <c:v>8522.4595021754503</c:v>
                </c:pt>
                <c:pt idx="4127">
                  <c:v>8522.4615923035799</c:v>
                </c:pt>
                <c:pt idx="4128">
                  <c:v>8522.4647209495306</c:v>
                </c:pt>
                <c:pt idx="4129">
                  <c:v>8522.4674542974608</c:v>
                </c:pt>
                <c:pt idx="4130">
                  <c:v>8522.4683228642607</c:v>
                </c:pt>
                <c:pt idx="4131">
                  <c:v>8522.4761400436892</c:v>
                </c:pt>
                <c:pt idx="4132">
                  <c:v>8522.4776518489198</c:v>
                </c:pt>
                <c:pt idx="4133">
                  <c:v>8522.4822199363207</c:v>
                </c:pt>
                <c:pt idx="4134">
                  <c:v>8522.4896583724694</c:v>
                </c:pt>
                <c:pt idx="4135">
                  <c:v>8522.4912562109494</c:v>
                </c:pt>
                <c:pt idx="4136">
                  <c:v>8522.4973692307194</c:v>
                </c:pt>
                <c:pt idx="4137">
                  <c:v>8522.5011526923608</c:v>
                </c:pt>
                <c:pt idx="4138">
                  <c:v>8522.50183147192</c:v>
                </c:pt>
                <c:pt idx="4139">
                  <c:v>8522.5057887258008</c:v>
                </c:pt>
                <c:pt idx="4140">
                  <c:v>8522.5084228622709</c:v>
                </c:pt>
                <c:pt idx="4141">
                  <c:v>8522.5090962946397</c:v>
                </c:pt>
                <c:pt idx="4142">
                  <c:v>8522.5094783157092</c:v>
                </c:pt>
                <c:pt idx="4143">
                  <c:v>8522.5109181813896</c:v>
                </c:pt>
                <c:pt idx="4144">
                  <c:v>8522.5139314383196</c:v>
                </c:pt>
                <c:pt idx="4145">
                  <c:v>8522.5151453297494</c:v>
                </c:pt>
                <c:pt idx="4146">
                  <c:v>8522.5154914134091</c:v>
                </c:pt>
                <c:pt idx="4147">
                  <c:v>8522.5182583993301</c:v>
                </c:pt>
                <c:pt idx="4148">
                  <c:v>8522.5192298153397</c:v>
                </c:pt>
                <c:pt idx="4149">
                  <c:v>8522.5192580744606</c:v>
                </c:pt>
                <c:pt idx="4150">
                  <c:v>8522.5214609651593</c:v>
                </c:pt>
                <c:pt idx="4151">
                  <c:v>8522.5265052025206</c:v>
                </c:pt>
                <c:pt idx="4152">
                  <c:v>8522.5284931715505</c:v>
                </c:pt>
                <c:pt idx="4153">
                  <c:v>8522.5297719938608</c:v>
                </c:pt>
                <c:pt idx="4154">
                  <c:v>8522.5301716290396</c:v>
                </c:pt>
                <c:pt idx="4155">
                  <c:v>8522.5321904420798</c:v>
                </c:pt>
                <c:pt idx="4156">
                  <c:v>8522.5336447022801</c:v>
                </c:pt>
                <c:pt idx="4157">
                  <c:v>8522.5361471886208</c:v>
                </c:pt>
                <c:pt idx="4158">
                  <c:v>8522.5401947731098</c:v>
                </c:pt>
                <c:pt idx="4159">
                  <c:v>8522.5403877189292</c:v>
                </c:pt>
                <c:pt idx="4160">
                  <c:v>8522.5406904462707</c:v>
                </c:pt>
                <c:pt idx="4161">
                  <c:v>8522.5410274062306</c:v>
                </c:pt>
                <c:pt idx="4162">
                  <c:v>8522.5443693526904</c:v>
                </c:pt>
                <c:pt idx="4163">
                  <c:v>8522.5540951173698</c:v>
                </c:pt>
                <c:pt idx="4164">
                  <c:v>8522.5567425098197</c:v>
                </c:pt>
                <c:pt idx="4165">
                  <c:v>8522.5600546933692</c:v>
                </c:pt>
                <c:pt idx="4166">
                  <c:v>8522.5666849818008</c:v>
                </c:pt>
                <c:pt idx="4167">
                  <c:v>8522.5681286681192</c:v>
                </c:pt>
                <c:pt idx="4168">
                  <c:v>8522.5748010780608</c:v>
                </c:pt>
                <c:pt idx="4169">
                  <c:v>8522.5782324606498</c:v>
                </c:pt>
                <c:pt idx="4170">
                  <c:v>8522.5826172465404</c:v>
                </c:pt>
                <c:pt idx="4171">
                  <c:v>8522.5851341569796</c:v>
                </c:pt>
                <c:pt idx="4172">
                  <c:v>8522.5854067374003</c:v>
                </c:pt>
                <c:pt idx="4173">
                  <c:v>8522.5928450152205</c:v>
                </c:pt>
                <c:pt idx="4174">
                  <c:v>8522.59349430166</c:v>
                </c:pt>
                <c:pt idx="4175">
                  <c:v>8522.5948312946093</c:v>
                </c:pt>
                <c:pt idx="4176">
                  <c:v>8522.5966285020095</c:v>
                </c:pt>
                <c:pt idx="4177">
                  <c:v>8522.5973072815596</c:v>
                </c:pt>
                <c:pt idx="4178">
                  <c:v>8522.60091769881</c:v>
                </c:pt>
                <c:pt idx="4179">
                  <c:v>8522.6012645228693</c:v>
                </c:pt>
                <c:pt idx="4180">
                  <c:v>8522.6031531421395</c:v>
                </c:pt>
                <c:pt idx="4181">
                  <c:v>8522.6063939658907</c:v>
                </c:pt>
                <c:pt idx="4182">
                  <c:v>8522.6131944619101</c:v>
                </c:pt>
                <c:pt idx="4183">
                  <c:v>8522.6156908264293</c:v>
                </c:pt>
                <c:pt idx="4184">
                  <c:v>8522.6158453291191</c:v>
                </c:pt>
                <c:pt idx="4185">
                  <c:v>8522.61845565773</c:v>
                </c:pt>
                <c:pt idx="4186">
                  <c:v>8522.61845565773</c:v>
                </c:pt>
                <c:pt idx="4187">
                  <c:v>8522.6226069629192</c:v>
                </c:pt>
                <c:pt idx="4188">
                  <c:v>8522.6252477783692</c:v>
                </c:pt>
                <c:pt idx="4189">
                  <c:v>8522.6299019502403</c:v>
                </c:pt>
                <c:pt idx="4190">
                  <c:v>8522.6316229794102</c:v>
                </c:pt>
                <c:pt idx="4191">
                  <c:v>8522.6349071734494</c:v>
                </c:pt>
                <c:pt idx="4192">
                  <c:v>8522.6398451450495</c:v>
                </c:pt>
                <c:pt idx="4193">
                  <c:v>8522.6428426830098</c:v>
                </c:pt>
                <c:pt idx="4194">
                  <c:v>8522.6441621873491</c:v>
                </c:pt>
                <c:pt idx="4195">
                  <c:v>8522.6495709270202</c:v>
                </c:pt>
                <c:pt idx="4196">
                  <c:v>8522.6535348789694</c:v>
                </c:pt>
                <c:pt idx="4197">
                  <c:v>8522.6535349544101</c:v>
                </c:pt>
                <c:pt idx="4198">
                  <c:v>8522.6555305030197</c:v>
                </c:pt>
                <c:pt idx="4199">
                  <c:v>8522.6600170433503</c:v>
                </c:pt>
                <c:pt idx="4200">
                  <c:v>8522.6621607914494</c:v>
                </c:pt>
                <c:pt idx="4201">
                  <c:v>8522.6622547991501</c:v>
                </c:pt>
                <c:pt idx="4202">
                  <c:v>8522.66360446205</c:v>
                </c:pt>
                <c:pt idx="4203">
                  <c:v>8522.6661931166891</c:v>
                </c:pt>
                <c:pt idx="4204">
                  <c:v>8522.6694294046592</c:v>
                </c:pt>
                <c:pt idx="4205">
                  <c:v>8522.6807154477501</c:v>
                </c:pt>
                <c:pt idx="4206">
                  <c:v>8522.6808825470507</c:v>
                </c:pt>
                <c:pt idx="4207">
                  <c:v>8522.6833308469504</c:v>
                </c:pt>
                <c:pt idx="4208">
                  <c:v>8522.6889700861593</c:v>
                </c:pt>
                <c:pt idx="4209">
                  <c:v>8522.6895805285294</c:v>
                </c:pt>
                <c:pt idx="4210">
                  <c:v>8522.6903070854005</c:v>
                </c:pt>
                <c:pt idx="4211">
                  <c:v>8522.6924660843797</c:v>
                </c:pt>
                <c:pt idx="4212">
                  <c:v>8522.6963935084605</c:v>
                </c:pt>
                <c:pt idx="4213">
                  <c:v>8522.6964745307305</c:v>
                </c:pt>
                <c:pt idx="4214">
                  <c:v>8522.7030088845604</c:v>
                </c:pt>
                <c:pt idx="4215">
                  <c:v>8522.7041607103292</c:v>
                </c:pt>
                <c:pt idx="4216">
                  <c:v>8522.7054528435692</c:v>
                </c:pt>
                <c:pt idx="4217">
                  <c:v>8522.7086702715605</c:v>
                </c:pt>
                <c:pt idx="4218">
                  <c:v>8522.71117647551</c:v>
                </c:pt>
                <c:pt idx="4219">
                  <c:v>8522.7180827474203</c:v>
                </c:pt>
                <c:pt idx="4220">
                  <c:v>8522.7217260589805</c:v>
                </c:pt>
                <c:pt idx="4221">
                  <c:v>8522.7243234533798</c:v>
                </c:pt>
                <c:pt idx="4222">
                  <c:v>8522.72474471852</c:v>
                </c:pt>
                <c:pt idx="4223">
                  <c:v>8522.7304703583904</c:v>
                </c:pt>
                <c:pt idx="4224">
                  <c:v>8522.7304703859809</c:v>
                </c:pt>
                <c:pt idx="4225">
                  <c:v>8522.7339834167997</c:v>
                </c:pt>
                <c:pt idx="4226">
                  <c:v>8522.7383184800801</c:v>
                </c:pt>
                <c:pt idx="4227">
                  <c:v>8522.7396379969996</c:v>
                </c:pt>
                <c:pt idx="4228">
                  <c:v>8522.7441571990203</c:v>
                </c:pt>
                <c:pt idx="4229">
                  <c:v>8522.7460956652594</c:v>
                </c:pt>
                <c:pt idx="4230">
                  <c:v>8522.7520774416607</c:v>
                </c:pt>
                <c:pt idx="4231">
                  <c:v>8522.7541675697994</c:v>
                </c:pt>
                <c:pt idx="4232">
                  <c:v>8522.7554928530008</c:v>
                </c:pt>
                <c:pt idx="4233">
                  <c:v>8522.7572962362301</c:v>
                </c:pt>
                <c:pt idx="4234">
                  <c:v>8522.75757073983</c:v>
                </c:pt>
                <c:pt idx="4235">
                  <c:v>8522.7577305836603</c:v>
                </c:pt>
                <c:pt idx="4236">
                  <c:v>8522.7608981458397</c:v>
                </c:pt>
                <c:pt idx="4237">
                  <c:v>8522.7616689106198</c:v>
                </c:pt>
                <c:pt idx="4238">
                  <c:v>8522.7649051891603</c:v>
                </c:pt>
                <c:pt idx="4239">
                  <c:v>8522.7687153303996</c:v>
                </c:pt>
                <c:pt idx="4240">
                  <c:v>8522.7788066440207</c:v>
                </c:pt>
                <c:pt idx="4241">
                  <c:v>8522.78014490846</c:v>
                </c:pt>
                <c:pt idx="4242">
                  <c:v>8522.78105193376</c:v>
                </c:pt>
                <c:pt idx="4243">
                  <c:v>8522.78794188145</c:v>
                </c:pt>
                <c:pt idx="4244">
                  <c:v>8522.7919503278099</c:v>
                </c:pt>
                <c:pt idx="4245">
                  <c:v>8522.7984846942109</c:v>
                </c:pt>
                <c:pt idx="4246">
                  <c:v>8522.8009981387295</c:v>
                </c:pt>
                <c:pt idx="4247">
                  <c:v>8522.8016715608501</c:v>
                </c:pt>
                <c:pt idx="4248">
                  <c:v>8522.8016964183098</c:v>
                </c:pt>
                <c:pt idx="4249">
                  <c:v>8522.8020536024105</c:v>
                </c:pt>
                <c:pt idx="4250">
                  <c:v>8522.80650671478</c:v>
                </c:pt>
                <c:pt idx="4251">
                  <c:v>8522.8077206113303</c:v>
                </c:pt>
                <c:pt idx="4252">
                  <c:v>8522.8108336860296</c:v>
                </c:pt>
                <c:pt idx="4253">
                  <c:v>8522.8172018434798</c:v>
                </c:pt>
                <c:pt idx="4254">
                  <c:v>8522.8190804789701</c:v>
                </c:pt>
                <c:pt idx="4255">
                  <c:v>8522.8197992630303</c:v>
                </c:pt>
                <c:pt idx="4256">
                  <c:v>8522.8202324137092</c:v>
                </c:pt>
                <c:pt idx="4257">
                  <c:v>8522.8210684582591</c:v>
                </c:pt>
                <c:pt idx="4258">
                  <c:v>8522.82274689525</c:v>
                </c:pt>
                <c:pt idx="4259">
                  <c:v>8522.8247657082902</c:v>
                </c:pt>
                <c:pt idx="4260">
                  <c:v>8522.8276970572697</c:v>
                </c:pt>
                <c:pt idx="4261">
                  <c:v>8522.8294354262707</c:v>
                </c:pt>
                <c:pt idx="4262">
                  <c:v>8522.8294592107395</c:v>
                </c:pt>
                <c:pt idx="4263">
                  <c:v>8522.8329630056396</c:v>
                </c:pt>
                <c:pt idx="4264">
                  <c:v>8522.8336026878096</c:v>
                </c:pt>
                <c:pt idx="4265">
                  <c:v>8522.8353130863907</c:v>
                </c:pt>
                <c:pt idx="4266">
                  <c:v>8522.8379450934008</c:v>
                </c:pt>
                <c:pt idx="4267">
                  <c:v>8522.8410767642708</c:v>
                </c:pt>
                <c:pt idx="4268">
                  <c:v>8522.8411182938107</c:v>
                </c:pt>
                <c:pt idx="4269">
                  <c:v>8522.8418184770198</c:v>
                </c:pt>
                <c:pt idx="4270">
                  <c:v>8522.8418184770198</c:v>
                </c:pt>
                <c:pt idx="4271">
                  <c:v>8522.8418184770198</c:v>
                </c:pt>
                <c:pt idx="4272">
                  <c:v>8522.8418184770198</c:v>
                </c:pt>
                <c:pt idx="4273">
                  <c:v>8522.8418184992606</c:v>
                </c:pt>
                <c:pt idx="4274">
                  <c:v>8522.8418185156697</c:v>
                </c:pt>
                <c:pt idx="4275">
                  <c:v>8522.8418185543196</c:v>
                </c:pt>
                <c:pt idx="4276">
                  <c:v>8522.8418185543196</c:v>
                </c:pt>
                <c:pt idx="4277">
                  <c:v>8522.8418185543196</c:v>
                </c:pt>
                <c:pt idx="4278">
                  <c:v>8522.8496433794498</c:v>
                </c:pt>
                <c:pt idx="4279">
                  <c:v>8522.8515039292906</c:v>
                </c:pt>
                <c:pt idx="4280">
                  <c:v>8522.8527720207294</c:v>
                </c:pt>
                <c:pt idx="4281">
                  <c:v>8522.8555053076707</c:v>
                </c:pt>
                <c:pt idx="4282">
                  <c:v>8522.8555053733198</c:v>
                </c:pt>
                <c:pt idx="4283">
                  <c:v>8522.8563739366291</c:v>
                </c:pt>
                <c:pt idx="4284">
                  <c:v>8522.8608897775393</c:v>
                </c:pt>
                <c:pt idx="4285">
                  <c:v>8522.87180738803</c:v>
                </c:pt>
                <c:pt idx="4286">
                  <c:v>8522.8756206929593</c:v>
                </c:pt>
                <c:pt idx="4287">
                  <c:v>8522.8777094436791</c:v>
                </c:pt>
                <c:pt idx="4288">
                  <c:v>8522.8793072868102</c:v>
                </c:pt>
                <c:pt idx="4289">
                  <c:v>8522.8805922721494</c:v>
                </c:pt>
                <c:pt idx="4290">
                  <c:v>8522.8854203019291</c:v>
                </c:pt>
                <c:pt idx="4291">
                  <c:v>8522.8892037682199</c:v>
                </c:pt>
                <c:pt idx="4292">
                  <c:v>8522.8938397993297</c:v>
                </c:pt>
                <c:pt idx="4293">
                  <c:v>8522.8971473705005</c:v>
                </c:pt>
                <c:pt idx="4294">
                  <c:v>8522.8971722153892</c:v>
                </c:pt>
                <c:pt idx="4295">
                  <c:v>8522.8975293869098</c:v>
                </c:pt>
                <c:pt idx="4296">
                  <c:v>8522.8989692525902</c:v>
                </c:pt>
                <c:pt idx="4297">
                  <c:v>8522.9031964021196</c:v>
                </c:pt>
                <c:pt idx="4298">
                  <c:v>8522.9063094705307</c:v>
                </c:pt>
                <c:pt idx="4299">
                  <c:v>8522.9145562760496</c:v>
                </c:pt>
                <c:pt idx="4300">
                  <c:v>8522.9157081982103</c:v>
                </c:pt>
                <c:pt idx="4301">
                  <c:v>8522.9165442427602</c:v>
                </c:pt>
                <c:pt idx="4302">
                  <c:v>8522.9178230650705</c:v>
                </c:pt>
                <c:pt idx="4303">
                  <c:v>8522.9181864168495</c:v>
                </c:pt>
                <c:pt idx="4304">
                  <c:v>8522.9182227049005</c:v>
                </c:pt>
                <c:pt idx="4305">
                  <c:v>8522.9202415179407</c:v>
                </c:pt>
                <c:pt idx="4306">
                  <c:v>8522.9216957781391</c:v>
                </c:pt>
                <c:pt idx="4307">
                  <c:v>8522.9224772369398</c:v>
                </c:pt>
                <c:pt idx="4308">
                  <c:v>8522.9241982609892</c:v>
                </c:pt>
                <c:pt idx="4309">
                  <c:v>8522.9284387901407</c:v>
                </c:pt>
                <c:pt idx="4310">
                  <c:v>8522.9315805323404</c:v>
                </c:pt>
                <c:pt idx="4311">
                  <c:v>8522.9324204253498</c:v>
                </c:pt>
                <c:pt idx="4312">
                  <c:v>8522.9365525613503</c:v>
                </c:pt>
                <c:pt idx="4313">
                  <c:v>8522.93659407831</c:v>
                </c:pt>
                <c:pt idx="4314">
                  <c:v>8522.9385886918699</c:v>
                </c:pt>
                <c:pt idx="4315">
                  <c:v>8522.9421461932307</c:v>
                </c:pt>
                <c:pt idx="4316">
                  <c:v>8522.9447935810294</c:v>
                </c:pt>
                <c:pt idx="4317">
                  <c:v>8522.9481057692301</c:v>
                </c:pt>
                <c:pt idx="4318">
                  <c:v>8522.9531666234798</c:v>
                </c:pt>
                <c:pt idx="4319">
                  <c:v>8522.95316663431</c:v>
                </c:pt>
                <c:pt idx="4320">
                  <c:v>8522.9561797410697</c:v>
                </c:pt>
                <c:pt idx="4321">
                  <c:v>8522.96216583764</c:v>
                </c:pt>
                <c:pt idx="4322">
                  <c:v>8522.9731852281802</c:v>
                </c:pt>
                <c:pt idx="4323">
                  <c:v>8522.9758653445097</c:v>
                </c:pt>
                <c:pt idx="4324">
                  <c:v>8522.9808960864302</c:v>
                </c:pt>
                <c:pt idx="4325">
                  <c:v>8522.9815453728606</c:v>
                </c:pt>
                <c:pt idx="4326">
                  <c:v>8522.9828823669795</c:v>
                </c:pt>
                <c:pt idx="4327">
                  <c:v>8522.9846795778703</c:v>
                </c:pt>
                <c:pt idx="4328">
                  <c:v>8522.9889687746709</c:v>
                </c:pt>
                <c:pt idx="4329">
                  <c:v>8522.9912042133492</c:v>
                </c:pt>
                <c:pt idx="4330">
                  <c:v>8522.9944450370895</c:v>
                </c:pt>
                <c:pt idx="4331">
                  <c:v>8523.0012455377691</c:v>
                </c:pt>
                <c:pt idx="4332">
                  <c:v>8523.0037418999691</c:v>
                </c:pt>
                <c:pt idx="4333">
                  <c:v>8523.0037517622095</c:v>
                </c:pt>
                <c:pt idx="4334">
                  <c:v>8523.0106580341198</c:v>
                </c:pt>
                <c:pt idx="4335">
                  <c:v>8523.0132988495698</c:v>
                </c:pt>
                <c:pt idx="4336">
                  <c:v>8523.0136622264909</c:v>
                </c:pt>
                <c:pt idx="4337">
                  <c:v>8523.0173200052195</c:v>
                </c:pt>
                <c:pt idx="4338">
                  <c:v>8523.01795302145</c:v>
                </c:pt>
                <c:pt idx="4339">
                  <c:v>8523.0196740517804</c:v>
                </c:pt>
                <c:pt idx="4340">
                  <c:v>8523.0223988564594</c:v>
                </c:pt>
                <c:pt idx="4341">
                  <c:v>8523.0278962177108</c:v>
                </c:pt>
                <c:pt idx="4342">
                  <c:v>8523.0308937565405</c:v>
                </c:pt>
                <c:pt idx="4343">
                  <c:v>8523.03221326321</c:v>
                </c:pt>
                <c:pt idx="4344">
                  <c:v>8523.0361625530004</c:v>
                </c:pt>
                <c:pt idx="4345">
                  <c:v>8523.0376220028793</c:v>
                </c:pt>
                <c:pt idx="4346">
                  <c:v>8523.0433548521196</c:v>
                </c:pt>
                <c:pt idx="4347">
                  <c:v>8523.0435815788805</c:v>
                </c:pt>
                <c:pt idx="4348">
                  <c:v>8523.0480681192093</c:v>
                </c:pt>
                <c:pt idx="4349">
                  <c:v>8523.0487867395805</c:v>
                </c:pt>
                <c:pt idx="4350">
                  <c:v>8523.0501460060404</c:v>
                </c:pt>
                <c:pt idx="4351">
                  <c:v>8523.0503058703598</c:v>
                </c:pt>
                <c:pt idx="4352">
                  <c:v>8523.0516555350005</c:v>
                </c:pt>
                <c:pt idx="4353">
                  <c:v>8523.0574804758598</c:v>
                </c:pt>
                <c:pt idx="4354">
                  <c:v>8523.0576416284293</c:v>
                </c:pt>
                <c:pt idx="4355">
                  <c:v>8523.0645147142895</c:v>
                </c:pt>
                <c:pt idx="4356">
                  <c:v>8523.0645147142895</c:v>
                </c:pt>
                <c:pt idx="4357">
                  <c:v>8523.0645147506093</c:v>
                </c:pt>
                <c:pt idx="4358">
                  <c:v>8523.0645147529394</c:v>
                </c:pt>
                <c:pt idx="4359">
                  <c:v>8523.0645147529394</c:v>
                </c:pt>
                <c:pt idx="4360">
                  <c:v>8523.0645147915893</c:v>
                </c:pt>
                <c:pt idx="4361">
                  <c:v>8523.0645147915893</c:v>
                </c:pt>
                <c:pt idx="4362">
                  <c:v>8523.0659733479806</c:v>
                </c:pt>
                <c:pt idx="4363">
                  <c:v>8523.0713819204793</c:v>
                </c:pt>
                <c:pt idx="4364">
                  <c:v>8523.0736271999704</c:v>
                </c:pt>
                <c:pt idx="4365">
                  <c:v>8523.0770211573599</c:v>
                </c:pt>
                <c:pt idx="4366">
                  <c:v>8523.0782015342193</c:v>
                </c:pt>
                <c:pt idx="4367">
                  <c:v>8523.0782016105895</c:v>
                </c:pt>
                <c:pt idx="4368">
                  <c:v>8523.0805171579104</c:v>
                </c:pt>
                <c:pt idx="4369">
                  <c:v>8523.0844445843195</c:v>
                </c:pt>
                <c:pt idx="4370">
                  <c:v>8523.0845256042594</c:v>
                </c:pt>
                <c:pt idx="4371">
                  <c:v>8523.0898600220607</c:v>
                </c:pt>
                <c:pt idx="4372">
                  <c:v>8523.0910599604194</c:v>
                </c:pt>
                <c:pt idx="4373">
                  <c:v>8523.0922117826995</c:v>
                </c:pt>
                <c:pt idx="4374">
                  <c:v>8523.0967213474196</c:v>
                </c:pt>
                <c:pt idx="4375">
                  <c:v>8523.0992275467106</c:v>
                </c:pt>
                <c:pt idx="4376">
                  <c:v>8523.10309261572</c:v>
                </c:pt>
                <c:pt idx="4377">
                  <c:v>8523.1061338186191</c:v>
                </c:pt>
                <c:pt idx="4378">
                  <c:v>8523.1097771301793</c:v>
                </c:pt>
                <c:pt idx="4379">
                  <c:v>8523.1123745292407</c:v>
                </c:pt>
                <c:pt idx="4380">
                  <c:v>8523.1127957897206</c:v>
                </c:pt>
                <c:pt idx="4381">
                  <c:v>8523.1155889856109</c:v>
                </c:pt>
                <c:pt idx="4382">
                  <c:v>8523.1191906444692</c:v>
                </c:pt>
                <c:pt idx="4383">
                  <c:v>8523.1206326205192</c:v>
                </c:pt>
                <c:pt idx="4384">
                  <c:v>8523.1220344897592</c:v>
                </c:pt>
                <c:pt idx="4385">
                  <c:v>8523.1263695536109</c:v>
                </c:pt>
                <c:pt idx="4386">
                  <c:v>8523.1278883730993</c:v>
                </c:pt>
                <c:pt idx="4387">
                  <c:v>8523.1287767980193</c:v>
                </c:pt>
                <c:pt idx="4388">
                  <c:v>8523.1287768781094</c:v>
                </c:pt>
                <c:pt idx="4389">
                  <c:v>8523.1305203801003</c:v>
                </c:pt>
                <c:pt idx="4390">
                  <c:v>8523.1422186456603</c:v>
                </c:pt>
                <c:pt idx="4391">
                  <c:v>8523.1435439288598</c:v>
                </c:pt>
                <c:pt idx="4392">
                  <c:v>8523.1442625303698</c:v>
                </c:pt>
                <c:pt idx="4393">
                  <c:v>8523.1453473074307</c:v>
                </c:pt>
                <c:pt idx="4394">
                  <c:v>8523.1456218156909</c:v>
                </c:pt>
                <c:pt idx="4395">
                  <c:v>8523.14894921821</c:v>
                </c:pt>
                <c:pt idx="4396">
                  <c:v>8523.1529562603591</c:v>
                </c:pt>
                <c:pt idx="4397">
                  <c:v>8523.1634797444494</c:v>
                </c:pt>
                <c:pt idx="4398">
                  <c:v>8523.1643826644795</c:v>
                </c:pt>
                <c:pt idx="4399">
                  <c:v>8523.1668577175496</c:v>
                </c:pt>
                <c:pt idx="4400">
                  <c:v>8523.1681959796697</c:v>
                </c:pt>
                <c:pt idx="4401">
                  <c:v>8523.1691030096208</c:v>
                </c:pt>
                <c:pt idx="4402">
                  <c:v>8523.1718825530206</c:v>
                </c:pt>
                <c:pt idx="4403">
                  <c:v>8523.1731675486008</c:v>
                </c:pt>
                <c:pt idx="4404">
                  <c:v>8523.1758628329208</c:v>
                </c:pt>
                <c:pt idx="4405">
                  <c:v>8523.1758628329208</c:v>
                </c:pt>
                <c:pt idx="4406">
                  <c:v>8523.1758628329208</c:v>
                </c:pt>
                <c:pt idx="4407">
                  <c:v>8523.1758628329208</c:v>
                </c:pt>
                <c:pt idx="4408">
                  <c:v>8523.1758628329208</c:v>
                </c:pt>
                <c:pt idx="4409">
                  <c:v>8523.1758628329208</c:v>
                </c:pt>
                <c:pt idx="4410">
                  <c:v>8523.1758628329208</c:v>
                </c:pt>
                <c:pt idx="4411">
                  <c:v>8523.1758628329208</c:v>
                </c:pt>
                <c:pt idx="4412">
                  <c:v>8523.1758628329208</c:v>
                </c:pt>
                <c:pt idx="4413">
                  <c:v>8523.1758628503794</c:v>
                </c:pt>
                <c:pt idx="4414">
                  <c:v>8523.1758628503794</c:v>
                </c:pt>
                <c:pt idx="4415">
                  <c:v>8523.1758628503794</c:v>
                </c:pt>
                <c:pt idx="4416">
                  <c:v>8523.1758628503794</c:v>
                </c:pt>
                <c:pt idx="4417">
                  <c:v>8523.1758628503794</c:v>
                </c:pt>
                <c:pt idx="4418">
                  <c:v>8523.1758628503794</c:v>
                </c:pt>
                <c:pt idx="4419">
                  <c:v>8523.1758628503794</c:v>
                </c:pt>
                <c:pt idx="4420">
                  <c:v>8523.1758628609805</c:v>
                </c:pt>
                <c:pt idx="4421">
                  <c:v>8523.1758628715706</c:v>
                </c:pt>
                <c:pt idx="4422">
                  <c:v>8523.1758628715706</c:v>
                </c:pt>
                <c:pt idx="4423">
                  <c:v>8523.1758629102205</c:v>
                </c:pt>
                <c:pt idx="4424">
                  <c:v>8523.1758629102205</c:v>
                </c:pt>
                <c:pt idx="4425">
                  <c:v>8523.1758629102205</c:v>
                </c:pt>
                <c:pt idx="4426">
                  <c:v>8523.1758629102205</c:v>
                </c:pt>
                <c:pt idx="4427">
                  <c:v>8523.1758629102205</c:v>
                </c:pt>
                <c:pt idx="4428">
                  <c:v>8523.1758629102205</c:v>
                </c:pt>
                <c:pt idx="4429">
                  <c:v>8523.1758629102205</c:v>
                </c:pt>
                <c:pt idx="4430">
                  <c:v>8523.1758629102205</c:v>
                </c:pt>
                <c:pt idx="4431">
                  <c:v>8523.1758629102205</c:v>
                </c:pt>
                <c:pt idx="4432">
                  <c:v>8523.1758629102205</c:v>
                </c:pt>
                <c:pt idx="4433">
                  <c:v>8523.1758629102205</c:v>
                </c:pt>
                <c:pt idx="4434">
                  <c:v>8523.1758629102205</c:v>
                </c:pt>
                <c:pt idx="4435">
                  <c:v>8523.1758629102205</c:v>
                </c:pt>
                <c:pt idx="4436">
                  <c:v>8523.1759929549808</c:v>
                </c:pt>
                <c:pt idx="4437">
                  <c:v>8523.1800014013406</c:v>
                </c:pt>
                <c:pt idx="4438">
                  <c:v>8523.1855483194795</c:v>
                </c:pt>
                <c:pt idx="4439">
                  <c:v>8523.1865357700699</c:v>
                </c:pt>
                <c:pt idx="4440">
                  <c:v>8523.1890492122602</c:v>
                </c:pt>
                <c:pt idx="4441">
                  <c:v>8523.1895496776506</c:v>
                </c:pt>
                <c:pt idx="4442">
                  <c:v>8523.1895497180503</c:v>
                </c:pt>
                <c:pt idx="4443">
                  <c:v>8523.1895497292207</c:v>
                </c:pt>
                <c:pt idx="4444">
                  <c:v>8523.1897226367091</c:v>
                </c:pt>
                <c:pt idx="4445">
                  <c:v>8523.1897474918496</c:v>
                </c:pt>
                <c:pt idx="4446">
                  <c:v>8523.1901046736093</c:v>
                </c:pt>
                <c:pt idx="4447">
                  <c:v>8523.1957716837005</c:v>
                </c:pt>
                <c:pt idx="4448">
                  <c:v>8523.1961177653793</c:v>
                </c:pt>
                <c:pt idx="4449">
                  <c:v>8523.1985684088704</c:v>
                </c:pt>
                <c:pt idx="4450">
                  <c:v>8523.1988847572302</c:v>
                </c:pt>
                <c:pt idx="4451">
                  <c:v>8523.2027540188192</c:v>
                </c:pt>
                <c:pt idx="4452">
                  <c:v>8523.2052529146895</c:v>
                </c:pt>
                <c:pt idx="4453">
                  <c:v>8523.2069176044297</c:v>
                </c:pt>
                <c:pt idx="4454">
                  <c:v>8523.20713155251</c:v>
                </c:pt>
                <c:pt idx="4455">
                  <c:v>8523.2091195294597</c:v>
                </c:pt>
                <c:pt idx="4456">
                  <c:v>8523.2107979711109</c:v>
                </c:pt>
                <c:pt idx="4457">
                  <c:v>8523.2128167841493</c:v>
                </c:pt>
                <c:pt idx="4458">
                  <c:v>8523.2142710443495</c:v>
                </c:pt>
                <c:pt idx="4459">
                  <c:v>8523.21751028369</c:v>
                </c:pt>
                <c:pt idx="4460">
                  <c:v>8523.2210140768402</c:v>
                </c:pt>
                <c:pt idx="4461">
                  <c:v>8523.2216537601707</c:v>
                </c:pt>
                <c:pt idx="4462">
                  <c:v>8523.2233641576004</c:v>
                </c:pt>
                <c:pt idx="4463">
                  <c:v>8523.2259961645996</c:v>
                </c:pt>
                <c:pt idx="4464">
                  <c:v>8523.2291278378107</c:v>
                </c:pt>
                <c:pt idx="4465">
                  <c:v>8523.2291693650095</c:v>
                </c:pt>
                <c:pt idx="4466">
                  <c:v>8523.2376944553107</c:v>
                </c:pt>
                <c:pt idx="4467">
                  <c:v>8523.2408230919391</c:v>
                </c:pt>
                <c:pt idx="4468">
                  <c:v>8523.2410438842999</c:v>
                </c:pt>
                <c:pt idx="4469">
                  <c:v>8523.2444250089993</c:v>
                </c:pt>
                <c:pt idx="4470">
                  <c:v>8523.2540975212996</c:v>
                </c:pt>
                <c:pt idx="4471">
                  <c:v>8523.2583220880406</c:v>
                </c:pt>
                <c:pt idx="4472">
                  <c:v>8523.2598584615607</c:v>
                </c:pt>
                <c:pt idx="4473">
                  <c:v>8523.2632436044496</c:v>
                </c:pt>
                <c:pt idx="4474">
                  <c:v>8523.2636717641708</c:v>
                </c:pt>
                <c:pt idx="4475">
                  <c:v>8523.2642822675407</c:v>
                </c:pt>
                <c:pt idx="4476">
                  <c:v>8523.2656248882395</c:v>
                </c:pt>
                <c:pt idx="4477">
                  <c:v>8523.2657605148797</c:v>
                </c:pt>
                <c:pt idx="4478">
                  <c:v>8523.2673583626693</c:v>
                </c:pt>
                <c:pt idx="4479">
                  <c:v>8523.2686433456802</c:v>
                </c:pt>
                <c:pt idx="4480">
                  <c:v>8523.2713963948099</c:v>
                </c:pt>
                <c:pt idx="4481">
                  <c:v>8523.2748278463205</c:v>
                </c:pt>
                <c:pt idx="4482">
                  <c:v>8523.2772548440807</c:v>
                </c:pt>
                <c:pt idx="4483">
                  <c:v>8523.2837795000505</c:v>
                </c:pt>
                <c:pt idx="4484">
                  <c:v>8523.28522328892</c:v>
                </c:pt>
                <c:pt idx="4485">
                  <c:v>8523.2870203237908</c:v>
                </c:pt>
                <c:pt idx="4486">
                  <c:v>8523.2872109515592</c:v>
                </c:pt>
                <c:pt idx="4487">
                  <c:v>8523.2872110288499</c:v>
                </c:pt>
                <c:pt idx="4488">
                  <c:v>8523.2912474744899</c:v>
                </c:pt>
                <c:pt idx="4489">
                  <c:v>8523.2943605417295</c:v>
                </c:pt>
                <c:pt idx="4490">
                  <c:v>8523.3008977714908</c:v>
                </c:pt>
                <c:pt idx="4491">
                  <c:v>8523.3008977714908</c:v>
                </c:pt>
                <c:pt idx="4492">
                  <c:v>8523.3008977831305</c:v>
                </c:pt>
                <c:pt idx="4493">
                  <c:v>8523.3008977831305</c:v>
                </c:pt>
                <c:pt idx="4494">
                  <c:v>8523.3008978478592</c:v>
                </c:pt>
                <c:pt idx="4495">
                  <c:v>8523.3008978478592</c:v>
                </c:pt>
                <c:pt idx="4496">
                  <c:v>8523.3008978478592</c:v>
                </c:pt>
                <c:pt idx="4497">
                  <c:v>8523.3026073495803</c:v>
                </c:pt>
                <c:pt idx="4498">
                  <c:v>8523.3045953139608</c:v>
                </c:pt>
                <c:pt idx="4499">
                  <c:v>8523.3058741362693</c:v>
                </c:pt>
                <c:pt idx="4500">
                  <c:v>8523.3062374927104</c:v>
                </c:pt>
                <c:pt idx="4501">
                  <c:v>8523.3082925937997</c:v>
                </c:pt>
                <c:pt idx="4502">
                  <c:v>8523.3086612895095</c:v>
                </c:pt>
                <c:pt idx="4503">
                  <c:v>8523.309746854</c:v>
                </c:pt>
                <c:pt idx="4504">
                  <c:v>8523.3105283081495</c:v>
                </c:pt>
                <c:pt idx="4505">
                  <c:v>8523.3122493333594</c:v>
                </c:pt>
                <c:pt idx="4506">
                  <c:v>8523.3149741431698</c:v>
                </c:pt>
                <c:pt idx="4507">
                  <c:v>8523.3164898613395</c:v>
                </c:pt>
                <c:pt idx="4508">
                  <c:v>8523.3167925979906</c:v>
                </c:pt>
                <c:pt idx="4509">
                  <c:v>8523.3204714980093</c:v>
                </c:pt>
                <c:pt idx="4510">
                  <c:v>8523.3246036348792</c:v>
                </c:pt>
                <c:pt idx="4511">
                  <c:v>8523.3246451495197</c:v>
                </c:pt>
                <c:pt idx="4512">
                  <c:v>8523.3301972690897</c:v>
                </c:pt>
                <c:pt idx="4513">
                  <c:v>8523.3361568450891</c:v>
                </c:pt>
                <c:pt idx="4514">
                  <c:v>8523.3365196939503</c:v>
                </c:pt>
                <c:pt idx="4515">
                  <c:v>8523.3389353891798</c:v>
                </c:pt>
                <c:pt idx="4516">
                  <c:v>8523.3442308140202</c:v>
                </c:pt>
                <c:pt idx="4517">
                  <c:v>8523.3502169100102</c:v>
                </c:pt>
                <c:pt idx="4518">
                  <c:v>8523.3585486346801</c:v>
                </c:pt>
                <c:pt idx="4519">
                  <c:v>8523.3587193889507</c:v>
                </c:pt>
                <c:pt idx="4520">
                  <c:v>8523.3615088891202</c:v>
                </c:pt>
                <c:pt idx="4521">
                  <c:v>8523.3639164157194</c:v>
                </c:pt>
                <c:pt idx="4522">
                  <c:v>8523.3695964440703</c:v>
                </c:pt>
                <c:pt idx="4523">
                  <c:v>8523.3727306537294</c:v>
                </c:pt>
                <c:pt idx="4524">
                  <c:v>8523.3770198505299</c:v>
                </c:pt>
                <c:pt idx="4525">
                  <c:v>8523.3824353087693</c:v>
                </c:pt>
                <c:pt idx="4526">
                  <c:v>8523.3847870642694</c:v>
                </c:pt>
                <c:pt idx="4527">
                  <c:v>8523.38929661363</c:v>
                </c:pt>
                <c:pt idx="4528">
                  <c:v>8523.3918028334101</c:v>
                </c:pt>
                <c:pt idx="4529">
                  <c:v>8523.3985590701905</c:v>
                </c:pt>
                <c:pt idx="4530">
                  <c:v>8523.3985590701905</c:v>
                </c:pt>
                <c:pt idx="4531">
                  <c:v>8523.3985590881202</c:v>
                </c:pt>
                <c:pt idx="4532">
                  <c:v>8523.3985590984794</c:v>
                </c:pt>
                <c:pt idx="4533">
                  <c:v>8523.3985591088403</c:v>
                </c:pt>
                <c:pt idx="4534">
                  <c:v>8523.3985591474902</c:v>
                </c:pt>
                <c:pt idx="4535">
                  <c:v>8523.3985591474902</c:v>
                </c:pt>
                <c:pt idx="4536">
                  <c:v>8523.3987091053204</c:v>
                </c:pt>
                <c:pt idx="4537">
                  <c:v>8523.4013499207795</c:v>
                </c:pt>
                <c:pt idx="4538">
                  <c:v>8523.4017133023499</c:v>
                </c:pt>
                <c:pt idx="4539">
                  <c:v>8523.4048131760192</c:v>
                </c:pt>
                <c:pt idx="4540">
                  <c:v>8523.4053710764201</c:v>
                </c:pt>
                <c:pt idx="4541">
                  <c:v>8523.4060040926506</c:v>
                </c:pt>
                <c:pt idx="4542">
                  <c:v>8523.4077251241506</c:v>
                </c:pt>
                <c:pt idx="4543">
                  <c:v>8523.4081642671899</c:v>
                </c:pt>
                <c:pt idx="4544">
                  <c:v>8523.4104499276691</c:v>
                </c:pt>
                <c:pt idx="4545">
                  <c:v>8523.4117659311705</c:v>
                </c:pt>
                <c:pt idx="4546">
                  <c:v>8523.4122459152695</c:v>
                </c:pt>
                <c:pt idx="4547">
                  <c:v>8523.4132078867406</c:v>
                </c:pt>
                <c:pt idx="4548">
                  <c:v>8523.4150107595997</c:v>
                </c:pt>
                <c:pt idx="4549">
                  <c:v>8523.4189448300694</c:v>
                </c:pt>
                <c:pt idx="4550">
                  <c:v>8523.4256730787401</c:v>
                </c:pt>
                <c:pt idx="4551">
                  <c:v>8523.4303130940498</c:v>
                </c:pt>
                <c:pt idx="4552">
                  <c:v>8523.4314059279804</c:v>
                </c:pt>
                <c:pt idx="4553">
                  <c:v>8523.4316326547396</c:v>
                </c:pt>
                <c:pt idx="4554">
                  <c:v>8523.4361191950702</c:v>
                </c:pt>
                <c:pt idx="4555">
                  <c:v>8523.4368378119507</c:v>
                </c:pt>
                <c:pt idx="4556">
                  <c:v>8523.4381970818995</c:v>
                </c:pt>
                <c:pt idx="4557">
                  <c:v>8523.4383569415604</c:v>
                </c:pt>
                <c:pt idx="4558">
                  <c:v>8523.4455315470695</c:v>
                </c:pt>
                <c:pt idx="4559">
                  <c:v>8523.4456927007996</c:v>
                </c:pt>
                <c:pt idx="4560">
                  <c:v>8523.4493416882997</c:v>
                </c:pt>
                <c:pt idx="4561">
                  <c:v>8523.4540244191794</c:v>
                </c:pt>
                <c:pt idx="4562">
                  <c:v>8523.4560550143906</c:v>
                </c:pt>
                <c:pt idx="4563">
                  <c:v>8523.4594329940101</c:v>
                </c:pt>
                <c:pt idx="4564">
                  <c:v>8523.4616782758294</c:v>
                </c:pt>
                <c:pt idx="4565">
                  <c:v>8523.4650722285696</c:v>
                </c:pt>
                <c:pt idx="4566">
                  <c:v>8523.4685682314393</c:v>
                </c:pt>
                <c:pt idx="4567">
                  <c:v>8523.4725766777992</c:v>
                </c:pt>
                <c:pt idx="4568">
                  <c:v>8523.4779110932704</c:v>
                </c:pt>
                <c:pt idx="4569">
                  <c:v>8523.4791110362803</c:v>
                </c:pt>
                <c:pt idx="4570">
                  <c:v>8523.4802628550606</c:v>
                </c:pt>
                <c:pt idx="4571">
                  <c:v>8523.4847724232804</c:v>
                </c:pt>
                <c:pt idx="4572">
                  <c:v>8523.4872786179094</c:v>
                </c:pt>
                <c:pt idx="4573">
                  <c:v>8523.4886930444009</c:v>
                </c:pt>
                <c:pt idx="4574">
                  <c:v>8523.4911436885304</c:v>
                </c:pt>
                <c:pt idx="4575">
                  <c:v>8523.4924314599393</c:v>
                </c:pt>
                <c:pt idx="4576">
                  <c:v>8523.4941848898306</c:v>
                </c:pt>
                <c:pt idx="4577">
                  <c:v>8523.4975241380707</c:v>
                </c:pt>
                <c:pt idx="4578">
                  <c:v>8523.4978282013908</c:v>
                </c:pt>
                <c:pt idx="4579">
                  <c:v>8523.4994928706401</c:v>
                </c:pt>
                <c:pt idx="4580">
                  <c:v>8523.5008468609303</c:v>
                </c:pt>
                <c:pt idx="4581">
                  <c:v>8523.5036400579793</c:v>
                </c:pt>
                <c:pt idx="4582">
                  <c:v>8523.5072417156698</c:v>
                </c:pt>
                <c:pt idx="4583">
                  <c:v>8523.50832339935</c:v>
                </c:pt>
                <c:pt idx="4584">
                  <c:v>8523.5086836963892</c:v>
                </c:pt>
                <c:pt idx="4585">
                  <c:v>8523.5100855627097</c:v>
                </c:pt>
                <c:pt idx="4586">
                  <c:v>8523.5107284444293</c:v>
                </c:pt>
                <c:pt idx="4587">
                  <c:v>8523.5144206271507</c:v>
                </c:pt>
                <c:pt idx="4588">
                  <c:v>8523.5159394442999</c:v>
                </c:pt>
                <c:pt idx="4589">
                  <c:v>8523.5174946132993</c:v>
                </c:pt>
                <c:pt idx="4590">
                  <c:v>8523.5185714513009</c:v>
                </c:pt>
                <c:pt idx="4591">
                  <c:v>8523.52219781233</c:v>
                </c:pt>
                <c:pt idx="4592">
                  <c:v>8523.5225993860495</c:v>
                </c:pt>
                <c:pt idx="4593">
                  <c:v>8523.5235940087496</c:v>
                </c:pt>
                <c:pt idx="4594">
                  <c:v>8523.5235940208604</c:v>
                </c:pt>
                <c:pt idx="4595">
                  <c:v>8523.5281795933806</c:v>
                </c:pt>
                <c:pt idx="4596">
                  <c:v>8523.53231360274</c:v>
                </c:pt>
                <c:pt idx="4597">
                  <c:v>8523.5336728915499</c:v>
                </c:pt>
                <c:pt idx="4598">
                  <c:v>8523.5370002905802</c:v>
                </c:pt>
                <c:pt idx="4599">
                  <c:v>8523.5383393606098</c:v>
                </c:pt>
                <c:pt idx="4600">
                  <c:v>8523.5410073315707</c:v>
                </c:pt>
                <c:pt idx="4601">
                  <c:v>8523.5448174728008</c:v>
                </c:pt>
                <c:pt idx="4602">
                  <c:v>8523.5508973542601</c:v>
                </c:pt>
                <c:pt idx="4603">
                  <c:v>8523.5524337380193</c:v>
                </c:pt>
                <c:pt idx="4604">
                  <c:v>8523.5562470508703</c:v>
                </c:pt>
                <c:pt idx="4605">
                  <c:v>8523.5569543074798</c:v>
                </c:pt>
                <c:pt idx="4606">
                  <c:v>8523.5571540854799</c:v>
                </c:pt>
                <c:pt idx="4607">
                  <c:v>8523.5612186221406</c:v>
                </c:pt>
                <c:pt idx="4608">
                  <c:v>8523.5640440285206</c:v>
                </c:pt>
                <c:pt idx="4609">
                  <c:v>8523.5680524748695</c:v>
                </c:pt>
                <c:pt idx="4610">
                  <c:v>8523.5705088898503</c:v>
                </c:pt>
                <c:pt idx="4611">
                  <c:v>8523.5745868459308</c:v>
                </c:pt>
                <c:pt idx="4612">
                  <c:v>8523.5771002857891</c:v>
                </c:pt>
                <c:pt idx="4613">
                  <c:v>8523.57777371257</c:v>
                </c:pt>
                <c:pt idx="4614">
                  <c:v>8523.5777985653804</c:v>
                </c:pt>
                <c:pt idx="4615">
                  <c:v>8523.5826088618396</c:v>
                </c:pt>
                <c:pt idx="4616">
                  <c:v>8523.5841688383298</c:v>
                </c:pt>
                <c:pt idx="4617">
                  <c:v>8523.5866194816699</c:v>
                </c:pt>
                <c:pt idx="4618">
                  <c:v>8523.5879072444495</c:v>
                </c:pt>
                <c:pt idx="4619">
                  <c:v>8523.5933039858901</c:v>
                </c:pt>
                <c:pt idx="4620">
                  <c:v>8523.5949686802905</c:v>
                </c:pt>
                <c:pt idx="4621">
                  <c:v>8523.5951826260407</c:v>
                </c:pt>
                <c:pt idx="4622">
                  <c:v>8523.6008678600192</c:v>
                </c:pt>
                <c:pt idx="4623">
                  <c:v>8523.6023221202195</c:v>
                </c:pt>
                <c:pt idx="4624">
                  <c:v>8523.6055613566405</c:v>
                </c:pt>
                <c:pt idx="4625">
                  <c:v>8523.6090651480408</c:v>
                </c:pt>
                <c:pt idx="4626">
                  <c:v>8523.6093678641992</c:v>
                </c:pt>
                <c:pt idx="4627">
                  <c:v>8523.6097048325391</c:v>
                </c:pt>
                <c:pt idx="4628">
                  <c:v>8523.6114152287992</c:v>
                </c:pt>
                <c:pt idx="4629">
                  <c:v>8523.6140472358093</c:v>
                </c:pt>
                <c:pt idx="4630">
                  <c:v>8523.6171789113396</c:v>
                </c:pt>
                <c:pt idx="4631">
                  <c:v>8523.6172204362192</c:v>
                </c:pt>
                <c:pt idx="4632">
                  <c:v>8523.61864514835</c:v>
                </c:pt>
                <c:pt idx="4633">
                  <c:v>8523.6212553074492</c:v>
                </c:pt>
                <c:pt idx="4634">
                  <c:v>8523.6212553334408</c:v>
                </c:pt>
                <c:pt idx="4635">
                  <c:v>8523.6254199389296</c:v>
                </c:pt>
                <c:pt idx="4636">
                  <c:v>8523.6257455311697</c:v>
                </c:pt>
                <c:pt idx="4637">
                  <c:v>8523.6290949601607</c:v>
                </c:pt>
                <c:pt idx="4638">
                  <c:v>8523.6324760813695</c:v>
                </c:pt>
                <c:pt idx="4639">
                  <c:v>8523.6353623997402</c:v>
                </c:pt>
                <c:pt idx="4640">
                  <c:v>8523.6463731638996</c:v>
                </c:pt>
                <c:pt idx="4641">
                  <c:v>8523.6479095350896</c:v>
                </c:pt>
                <c:pt idx="4642">
                  <c:v>8523.6512946756502</c:v>
                </c:pt>
                <c:pt idx="4643">
                  <c:v>8523.6517228353696</c:v>
                </c:pt>
                <c:pt idx="4644">
                  <c:v>8523.6536759594401</c:v>
                </c:pt>
                <c:pt idx="4645">
                  <c:v>8523.6538115860894</c:v>
                </c:pt>
                <c:pt idx="4646">
                  <c:v>8523.6540841553306</c:v>
                </c:pt>
                <c:pt idx="4647">
                  <c:v>8523.6566827315801</c:v>
                </c:pt>
                <c:pt idx="4648">
                  <c:v>8523.6566944192109</c:v>
                </c:pt>
                <c:pt idx="4649">
                  <c:v>8523.6615224443303</c:v>
                </c:pt>
                <c:pt idx="4650">
                  <c:v>8523.6659846995008</c:v>
                </c:pt>
                <c:pt idx="4651">
                  <c:v>8523.6699419463894</c:v>
                </c:pt>
                <c:pt idx="4652">
                  <c:v>8523.6732743624598</c:v>
                </c:pt>
                <c:pt idx="4653">
                  <c:v>8523.6917136122902</c:v>
                </c:pt>
                <c:pt idx="4654">
                  <c:v>8523.6942885685694</c:v>
                </c:pt>
                <c:pt idx="4655">
                  <c:v>8523.6963436696606</c:v>
                </c:pt>
                <c:pt idx="4656">
                  <c:v>8523.6977979298608</c:v>
                </c:pt>
                <c:pt idx="4657">
                  <c:v>8523.6985793793501</c:v>
                </c:pt>
                <c:pt idx="4658">
                  <c:v>8523.7028118371909</c:v>
                </c:pt>
                <c:pt idx="4659">
                  <c:v>8523.7030252143704</c:v>
                </c:pt>
                <c:pt idx="4660">
                  <c:v>8523.7045409325492</c:v>
                </c:pt>
                <c:pt idx="4661">
                  <c:v>8523.7048436738496</c:v>
                </c:pt>
                <c:pt idx="4662">
                  <c:v>8523.7126547084099</c:v>
                </c:pt>
                <c:pt idx="4663">
                  <c:v>8523.7126962207203</c:v>
                </c:pt>
                <c:pt idx="4664">
                  <c:v>8523.7167888865806</c:v>
                </c:pt>
                <c:pt idx="4665">
                  <c:v>8523.7182483449506</c:v>
                </c:pt>
                <c:pt idx="4666">
                  <c:v>8523.72420792095</c:v>
                </c:pt>
                <c:pt idx="4667">
                  <c:v>8523.7245707698094</c:v>
                </c:pt>
                <c:pt idx="4668">
                  <c:v>8523.7246478535199</c:v>
                </c:pt>
                <c:pt idx="4669">
                  <c:v>8523.7269864603804</c:v>
                </c:pt>
                <c:pt idx="4670">
                  <c:v>8523.7292687573899</c:v>
                </c:pt>
                <c:pt idx="4671">
                  <c:v>8523.7292688246798</c:v>
                </c:pt>
                <c:pt idx="4672">
                  <c:v>8523.7309322282599</c:v>
                </c:pt>
                <c:pt idx="4673">
                  <c:v>8523.7348705416007</c:v>
                </c:pt>
                <c:pt idx="4674">
                  <c:v>8523.7382679823695</c:v>
                </c:pt>
                <c:pt idx="4675">
                  <c:v>8523.7465997058898</c:v>
                </c:pt>
                <c:pt idx="4676">
                  <c:v>8523.7467704601495</c:v>
                </c:pt>
                <c:pt idx="4677">
                  <c:v>8523.7493928740696</c:v>
                </c:pt>
                <c:pt idx="4678">
                  <c:v>8523.7495599649792</c:v>
                </c:pt>
                <c:pt idx="4679">
                  <c:v>8523.75215859524</c:v>
                </c:pt>
                <c:pt idx="4680">
                  <c:v>8523.7576475152691</c:v>
                </c:pt>
                <c:pt idx="4681">
                  <c:v>8523.7589845117109</c:v>
                </c:pt>
                <c:pt idx="4682">
                  <c:v>8523.77048637997</c:v>
                </c:pt>
                <c:pt idx="4683">
                  <c:v>8523.7707955846508</c:v>
                </c:pt>
                <c:pt idx="4684">
                  <c:v>8523.7707955846508</c:v>
                </c:pt>
                <c:pt idx="4685">
                  <c:v>8523.7728381366396</c:v>
                </c:pt>
                <c:pt idx="4686">
                  <c:v>8523.7773476894909</c:v>
                </c:pt>
                <c:pt idx="4687">
                  <c:v>8523.7798539046198</c:v>
                </c:pt>
                <c:pt idx="4688">
                  <c:v>8523.7867601765302</c:v>
                </c:pt>
                <c:pt idx="4689">
                  <c:v>8523.7897643782198</c:v>
                </c:pt>
                <c:pt idx="4690">
                  <c:v>8523.7934221476298</c:v>
                </c:pt>
                <c:pt idx="4691">
                  <c:v>8523.7940551638603</c:v>
                </c:pt>
                <c:pt idx="4692">
                  <c:v>8523.7962153395601</c:v>
                </c:pt>
                <c:pt idx="4693">
                  <c:v>8523.7985009988697</c:v>
                </c:pt>
                <c:pt idx="4694">
                  <c:v>8523.7998170023693</c:v>
                </c:pt>
                <c:pt idx="4695">
                  <c:v>8523.8012589625996</c:v>
                </c:pt>
                <c:pt idx="4696">
                  <c:v>8523.8030618354605</c:v>
                </c:pt>
                <c:pt idx="4697">
                  <c:v>8523.8069959036002</c:v>
                </c:pt>
                <c:pt idx="4698">
                  <c:v>8523.8083154149299</c:v>
                </c:pt>
                <c:pt idx="4699">
                  <c:v>8523.8147730887795</c:v>
                </c:pt>
                <c:pt idx="4700">
                  <c:v>8523.8186061717497</c:v>
                </c:pt>
                <c:pt idx="4701">
                  <c:v>8523.8207548595892</c:v>
                </c:pt>
                <c:pt idx="4702">
                  <c:v>8523.8248888843209</c:v>
                </c:pt>
                <c:pt idx="4703">
                  <c:v>8523.8262481577694</c:v>
                </c:pt>
                <c:pt idx="4704">
                  <c:v>8523.8264080127701</c:v>
                </c:pt>
                <c:pt idx="4705">
                  <c:v>8523.8303463355405</c:v>
                </c:pt>
                <c:pt idx="4706">
                  <c:v>8523.8337437731607</c:v>
                </c:pt>
                <c:pt idx="4707">
                  <c:v>8523.8373927595094</c:v>
                </c:pt>
                <c:pt idx="4708">
                  <c:v>8523.8420754903891</c:v>
                </c:pt>
                <c:pt idx="4709">
                  <c:v>8523.8448686648608</c:v>
                </c:pt>
                <c:pt idx="4710">
                  <c:v>8523.8497293516994</c:v>
                </c:pt>
                <c:pt idx="4711">
                  <c:v>8523.8566193049701</c:v>
                </c:pt>
                <c:pt idx="4712">
                  <c:v>8523.86062775133</c:v>
                </c:pt>
                <c:pt idx="4713">
                  <c:v>8523.8635067138803</c:v>
                </c:pt>
                <c:pt idx="4714">
                  <c:v>8523.8659621644692</c:v>
                </c:pt>
                <c:pt idx="4715">
                  <c:v>8523.8683139274308</c:v>
                </c:pt>
                <c:pt idx="4716">
                  <c:v>8523.8751841383</c:v>
                </c:pt>
                <c:pt idx="4717">
                  <c:v>8523.8753296891191</c:v>
                </c:pt>
                <c:pt idx="4718">
                  <c:v>8523.8767441173495</c:v>
                </c:pt>
                <c:pt idx="4719">
                  <c:v>8523.8791947613299</c:v>
                </c:pt>
                <c:pt idx="4720">
                  <c:v>8523.8804825311508</c:v>
                </c:pt>
                <c:pt idx="4721">
                  <c:v>8523.8822359610294</c:v>
                </c:pt>
                <c:pt idx="4722">
                  <c:v>8523.8855752115996</c:v>
                </c:pt>
                <c:pt idx="4723">
                  <c:v>8523.8875439464991</c:v>
                </c:pt>
                <c:pt idx="4724">
                  <c:v>8523.8884766809606</c:v>
                </c:pt>
                <c:pt idx="4725">
                  <c:v>8523.8888979321291</c:v>
                </c:pt>
                <c:pt idx="4726">
                  <c:v>8523.8916911303495</c:v>
                </c:pt>
                <c:pt idx="4727">
                  <c:v>8523.8952927868795</c:v>
                </c:pt>
                <c:pt idx="4728">
                  <c:v>8523.8963744752109</c:v>
                </c:pt>
                <c:pt idx="4729">
                  <c:v>8523.8967347722501</c:v>
                </c:pt>
                <c:pt idx="4730">
                  <c:v>8523.8981128986907</c:v>
                </c:pt>
                <c:pt idx="4731">
                  <c:v>8523.8981366356602</c:v>
                </c:pt>
                <c:pt idx="4732">
                  <c:v>8523.90228011412</c:v>
                </c:pt>
                <c:pt idx="4733">
                  <c:v>8523.9039905155005</c:v>
                </c:pt>
                <c:pt idx="4734">
                  <c:v>8523.9066225225106</c:v>
                </c:pt>
                <c:pt idx="4735">
                  <c:v>8523.9102488858607</c:v>
                </c:pt>
                <c:pt idx="4736">
                  <c:v>8523.9162306692397</c:v>
                </c:pt>
                <c:pt idx="4737">
                  <c:v>8523.9183207973801</c:v>
                </c:pt>
                <c:pt idx="4738">
                  <c:v>8523.9203646751102</c:v>
                </c:pt>
                <c:pt idx="4739">
                  <c:v>8523.9217239674108</c:v>
                </c:pt>
                <c:pt idx="4740">
                  <c:v>8523.9250513629504</c:v>
                </c:pt>
                <c:pt idx="4741">
                  <c:v>8523.9255079962295</c:v>
                </c:pt>
                <c:pt idx="4742">
                  <c:v>8523.9328685440105</c:v>
                </c:pt>
                <c:pt idx="4743">
                  <c:v>8523.9389484301191</c:v>
                </c:pt>
                <c:pt idx="4744">
                  <c:v>8523.94048481155</c:v>
                </c:pt>
                <c:pt idx="4745">
                  <c:v>8523.9442981220709</c:v>
                </c:pt>
                <c:pt idx="4746">
                  <c:v>8523.9452051613407</c:v>
                </c:pt>
                <c:pt idx="4747">
                  <c:v>8523.9463868727908</c:v>
                </c:pt>
                <c:pt idx="4748">
                  <c:v>8523.9479847047405</c:v>
                </c:pt>
                <c:pt idx="4749">
                  <c:v>8523.9492696956695</c:v>
                </c:pt>
                <c:pt idx="4750">
                  <c:v>8523.9540977310298</c:v>
                </c:pt>
                <c:pt idx="4751">
                  <c:v>8523.9585599657094</c:v>
                </c:pt>
                <c:pt idx="4752">
                  <c:v>8523.9625172228498</c:v>
                </c:pt>
                <c:pt idx="4753">
                  <c:v>8523.9651513593199</c:v>
                </c:pt>
                <c:pt idx="4754">
                  <c:v>8523.9658496389093</c:v>
                </c:pt>
                <c:pt idx="4755">
                  <c:v>8523.9679919276296</c:v>
                </c:pt>
                <c:pt idx="4756">
                  <c:v>8523.9706599353794</c:v>
                </c:pt>
                <c:pt idx="4757">
                  <c:v>8523.9722199112803</c:v>
                </c:pt>
                <c:pt idx="4758">
                  <c:v>8523.9746705544803</c:v>
                </c:pt>
                <c:pt idx="4759">
                  <c:v>8523.9759583156501</c:v>
                </c:pt>
                <c:pt idx="4760">
                  <c:v>8523.9796582069193</c:v>
                </c:pt>
                <c:pt idx="4761">
                  <c:v>8523.9830197561496</c:v>
                </c:pt>
                <c:pt idx="4762">
                  <c:v>8523.98522167187</c:v>
                </c:pt>
                <c:pt idx="4763">
                  <c:v>8523.9869001228308</c:v>
                </c:pt>
                <c:pt idx="4764">
                  <c:v>8523.9903731960803</c:v>
                </c:pt>
                <c:pt idx="4765">
                  <c:v>8523.9918502848595</c:v>
                </c:pt>
                <c:pt idx="4766">
                  <c:v>8523.99741894006</c:v>
                </c:pt>
                <c:pt idx="4767">
                  <c:v>8523.9977559049094</c:v>
                </c:pt>
                <c:pt idx="4768">
                  <c:v>8523.9994663000107</c:v>
                </c:pt>
                <c:pt idx="4769">
                  <c:v>8524.0010978509599</c:v>
                </c:pt>
                <c:pt idx="4770">
                  <c:v>8524.0020983070099</c:v>
                </c:pt>
                <c:pt idx="4771">
                  <c:v>8524.0052299848703</c:v>
                </c:pt>
                <c:pt idx="4772">
                  <c:v>8524.0052715074198</c:v>
                </c:pt>
                <c:pt idx="4773">
                  <c:v>8524.0134710101393</c:v>
                </c:pt>
                <c:pt idx="4774">
                  <c:v>8524.0171460360198</c:v>
                </c:pt>
                <c:pt idx="4775">
                  <c:v>8524.0234134755992</c:v>
                </c:pt>
                <c:pt idx="4776">
                  <c:v>8524.0248571659904</c:v>
                </c:pt>
                <c:pt idx="4777">
                  <c:v>8524.0344242397696</c:v>
                </c:pt>
                <c:pt idx="4778">
                  <c:v>8524.0349610242993</c:v>
                </c:pt>
                <c:pt idx="4779">
                  <c:v>8524.0359606086204</c:v>
                </c:pt>
                <c:pt idx="4780">
                  <c:v>8524.0393457468599</c:v>
                </c:pt>
                <c:pt idx="4781">
                  <c:v>8524.04186265729</c:v>
                </c:pt>
                <c:pt idx="4782">
                  <c:v>8524.0421352311896</c:v>
                </c:pt>
                <c:pt idx="4783">
                  <c:v>8524.0447454927398</c:v>
                </c:pt>
                <c:pt idx="4784">
                  <c:v>8524.04957351554</c:v>
                </c:pt>
                <c:pt idx="4785">
                  <c:v>8524.0515597932899</c:v>
                </c:pt>
                <c:pt idx="4786">
                  <c:v>8524.0540357753598</c:v>
                </c:pt>
                <c:pt idx="4787">
                  <c:v>8524.0579930199292</c:v>
                </c:pt>
                <c:pt idx="4788">
                  <c:v>8524.0631224661993</c:v>
                </c:pt>
                <c:pt idx="4789">
                  <c:v>8524.0819762786796</c:v>
                </c:pt>
                <c:pt idx="4790">
                  <c:v>8524.0823396444302</c:v>
                </c:pt>
                <c:pt idx="4791">
                  <c:v>8524.0858490057199</c:v>
                </c:pt>
                <c:pt idx="4792">
                  <c:v>8524.0866304505598</c:v>
                </c:pt>
                <c:pt idx="4793">
                  <c:v>8524.0910762855692</c:v>
                </c:pt>
                <c:pt idx="4794">
                  <c:v>8524.0928947497105</c:v>
                </c:pt>
                <c:pt idx="4795">
                  <c:v>8524.0965736433209</c:v>
                </c:pt>
                <c:pt idx="4796">
                  <c:v>8524.1126218456702</c:v>
                </c:pt>
                <c:pt idx="4797">
                  <c:v>8524.1167455371396</c:v>
                </c:pt>
                <c:pt idx="4798">
                  <c:v>8524.1188892852497</c:v>
                </c:pt>
                <c:pt idx="4799">
                  <c:v>8524.1189832994696</c:v>
                </c:pt>
                <c:pt idx="4800">
                  <c:v>8524.1203329599193</c:v>
                </c:pt>
                <c:pt idx="4801">
                  <c:v>8524.1208090669206</c:v>
                </c:pt>
                <c:pt idx="4802">
                  <c:v>8524.1229216145493</c:v>
                </c:pt>
                <c:pt idx="4803">
                  <c:v>8524.1263190547397</c:v>
                </c:pt>
                <c:pt idx="4804">
                  <c:v>8524.1346507770904</c:v>
                </c:pt>
                <c:pt idx="4805">
                  <c:v>8524.1348215313592</c:v>
                </c:pt>
                <c:pt idx="4806">
                  <c:v>8524.1374439464398</c:v>
                </c:pt>
                <c:pt idx="4807">
                  <c:v>8524.1376110408401</c:v>
                </c:pt>
                <c:pt idx="4808">
                  <c:v>8524.1400593439994</c:v>
                </c:pt>
                <c:pt idx="4809">
                  <c:v>8524.1463090097495</c:v>
                </c:pt>
                <c:pt idx="4810">
                  <c:v>8524.1470355840793</c:v>
                </c:pt>
                <c:pt idx="4811">
                  <c:v>8524.1531220022498</c:v>
                </c:pt>
                <c:pt idx="4812">
                  <c:v>8524.1560819214192</c:v>
                </c:pt>
                <c:pt idx="4813">
                  <c:v>8524.1585374511706</c:v>
                </c:pt>
                <c:pt idx="4814">
                  <c:v>8524.1608892090098</c:v>
                </c:pt>
                <c:pt idx="4815">
                  <c:v>8524.1653987653499</c:v>
                </c:pt>
                <c:pt idx="4816">
                  <c:v>8524.1810519471692</c:v>
                </c:pt>
                <c:pt idx="4817">
                  <c:v>8524.1814732188304</c:v>
                </c:pt>
                <c:pt idx="4818">
                  <c:v>8524.1842664119304</c:v>
                </c:pt>
                <c:pt idx="4819">
                  <c:v>8524.1865520700794</c:v>
                </c:pt>
                <c:pt idx="4820">
                  <c:v>8524.1878680735808</c:v>
                </c:pt>
                <c:pt idx="4821">
                  <c:v>8524.1879233624695</c:v>
                </c:pt>
                <c:pt idx="4822">
                  <c:v>8524.1893100384605</c:v>
                </c:pt>
                <c:pt idx="4823">
                  <c:v>8524.19504697714</c:v>
                </c:pt>
                <c:pt idx="4824">
                  <c:v>8524.1963664907908</c:v>
                </c:pt>
                <c:pt idx="4825">
                  <c:v>8524.1975509906097</c:v>
                </c:pt>
                <c:pt idx="4826">
                  <c:v>8524.1975509906097</c:v>
                </c:pt>
                <c:pt idx="4827">
                  <c:v>8524.1975509906097</c:v>
                </c:pt>
                <c:pt idx="4828">
                  <c:v>8524.1975510697794</c:v>
                </c:pt>
                <c:pt idx="4829">
                  <c:v>8524.2025012392496</c:v>
                </c:pt>
                <c:pt idx="4830">
                  <c:v>8524.2028241623193</c:v>
                </c:pt>
                <c:pt idx="4831">
                  <c:v>8524.2036504130792</c:v>
                </c:pt>
                <c:pt idx="4832">
                  <c:v>8524.2088059354501</c:v>
                </c:pt>
                <c:pt idx="4833">
                  <c:v>8524.2122213467901</c:v>
                </c:pt>
                <c:pt idx="4834">
                  <c:v>8524.2129399566893</c:v>
                </c:pt>
                <c:pt idx="4835">
                  <c:v>8524.2140247365405</c:v>
                </c:pt>
                <c:pt idx="4836">
                  <c:v>8524.2144590839707</c:v>
                </c:pt>
                <c:pt idx="4837">
                  <c:v>8524.2176266445294</c:v>
                </c:pt>
                <c:pt idx="4838">
                  <c:v>8524.2183974084892</c:v>
                </c:pt>
                <c:pt idx="4839">
                  <c:v>8524.2216336894708</c:v>
                </c:pt>
                <c:pt idx="4840">
                  <c:v>8524.22544383071</c:v>
                </c:pt>
                <c:pt idx="4841">
                  <c:v>8524.2301265615897</c:v>
                </c:pt>
                <c:pt idx="4842">
                  <c:v>8524.2329197372292</c:v>
                </c:pt>
                <c:pt idx="4843">
                  <c:v>8524.2355351410806</c:v>
                </c:pt>
                <c:pt idx="4844">
                  <c:v>8524.2355886083096</c:v>
                </c:pt>
                <c:pt idx="4845">
                  <c:v>8524.2377804275602</c:v>
                </c:pt>
                <c:pt idx="4846">
                  <c:v>8524.24055997096</c:v>
                </c:pt>
                <c:pt idx="4847">
                  <c:v>8524.2451195567792</c:v>
                </c:pt>
                <c:pt idx="4848">
                  <c:v>8524.2486788248607</c:v>
                </c:pt>
                <c:pt idx="4849">
                  <c:v>8524.2540132356808</c:v>
                </c:pt>
                <c:pt idx="4850">
                  <c:v>8524.2563649997992</c:v>
                </c:pt>
                <c:pt idx="4851">
                  <c:v>8524.2632352118308</c:v>
                </c:pt>
                <c:pt idx="4852">
                  <c:v>8524.26444911002</c:v>
                </c:pt>
                <c:pt idx="4853">
                  <c:v>8524.2647951903</c:v>
                </c:pt>
                <c:pt idx="4854">
                  <c:v>8524.2672458341403</c:v>
                </c:pt>
                <c:pt idx="4855">
                  <c:v>8524.26756218634</c:v>
                </c:pt>
                <c:pt idx="4856">
                  <c:v>8524.2685336023496</c:v>
                </c:pt>
                <c:pt idx="4857">
                  <c:v>8524.27559502236</c:v>
                </c:pt>
                <c:pt idx="4858">
                  <c:v>8524.27580897603</c:v>
                </c:pt>
                <c:pt idx="4859">
                  <c:v>8524.2765277568196</c:v>
                </c:pt>
                <c:pt idx="4860">
                  <c:v>8524.2777969585695</c:v>
                </c:pt>
                <c:pt idx="4861">
                  <c:v>8524.2794753890394</c:v>
                </c:pt>
                <c:pt idx="4862">
                  <c:v>8524.2797422027197</c:v>
                </c:pt>
                <c:pt idx="4863">
                  <c:v>8524.2833438580801</c:v>
                </c:pt>
                <c:pt idx="4864">
                  <c:v>8524.2844255510699</c:v>
                </c:pt>
                <c:pt idx="4865">
                  <c:v>8524.2847858481091</c:v>
                </c:pt>
                <c:pt idx="4866">
                  <c:v>8524.2861639745497</c:v>
                </c:pt>
                <c:pt idx="4867">
                  <c:v>8524.2903311864902</c:v>
                </c:pt>
                <c:pt idx="4868">
                  <c:v>8524.2920415867102</c:v>
                </c:pt>
                <c:pt idx="4869">
                  <c:v>8524.2982999593896</c:v>
                </c:pt>
                <c:pt idx="4870">
                  <c:v>8524.3042817451005</c:v>
                </c:pt>
                <c:pt idx="4871">
                  <c:v>8524.3063718732392</c:v>
                </c:pt>
                <c:pt idx="4872">
                  <c:v>8524.3095005210398</c:v>
                </c:pt>
                <c:pt idx="4873">
                  <c:v>8524.3122338671201</c:v>
                </c:pt>
                <c:pt idx="4874">
                  <c:v>8524.3209196152093</c:v>
                </c:pt>
                <c:pt idx="4875">
                  <c:v>8524.3224314195104</c:v>
                </c:pt>
                <c:pt idx="4876">
                  <c:v>8524.32699950598</c:v>
                </c:pt>
                <c:pt idx="4877">
                  <c:v>8524.3344379439895</c:v>
                </c:pt>
                <c:pt idx="4878">
                  <c:v>8524.3360357805996</c:v>
                </c:pt>
                <c:pt idx="4879">
                  <c:v>8524.3421488022395</c:v>
                </c:pt>
                <c:pt idx="4880">
                  <c:v>8524.3459322620092</c:v>
                </c:pt>
                <c:pt idx="4881">
                  <c:v>8524.3466110415702</c:v>
                </c:pt>
                <c:pt idx="4882">
                  <c:v>8524.3505682963805</c:v>
                </c:pt>
                <c:pt idx="4883">
                  <c:v>8524.3532024328597</c:v>
                </c:pt>
                <c:pt idx="4884">
                  <c:v>8524.3538758642899</c:v>
                </c:pt>
                <c:pt idx="4885">
                  <c:v>8524.3542578872293</c:v>
                </c:pt>
                <c:pt idx="4886">
                  <c:v>8524.3556977529006</c:v>
                </c:pt>
                <c:pt idx="4887">
                  <c:v>8524.3587110089102</c:v>
                </c:pt>
                <c:pt idx="4888">
                  <c:v>8524.3599249008093</c:v>
                </c:pt>
                <c:pt idx="4889">
                  <c:v>8524.3602709842307</c:v>
                </c:pt>
                <c:pt idx="4890">
                  <c:v>8524.3630379708393</c:v>
                </c:pt>
                <c:pt idx="4891">
                  <c:v>8524.3640093868598</c:v>
                </c:pt>
                <c:pt idx="4892">
                  <c:v>8524.3640376441108</c:v>
                </c:pt>
                <c:pt idx="4893">
                  <c:v>8524.3710708320104</c:v>
                </c:pt>
                <c:pt idx="4894">
                  <c:v>8524.3712847731003</c:v>
                </c:pt>
                <c:pt idx="4895">
                  <c:v>8524.3732727430706</c:v>
                </c:pt>
                <c:pt idx="4896">
                  <c:v>8524.3745515653809</c:v>
                </c:pt>
                <c:pt idx="4897">
                  <c:v>8524.3749511986898</c:v>
                </c:pt>
                <c:pt idx="4898">
                  <c:v>8524.3769700117391</c:v>
                </c:pt>
                <c:pt idx="4899">
                  <c:v>8524.3784242719394</c:v>
                </c:pt>
                <c:pt idx="4900">
                  <c:v>8524.3809267596807</c:v>
                </c:pt>
                <c:pt idx="4901">
                  <c:v>8524.3849743446299</c:v>
                </c:pt>
                <c:pt idx="4902">
                  <c:v>8524.3851672904493</c:v>
                </c:pt>
                <c:pt idx="4903">
                  <c:v>8524.3854700159209</c:v>
                </c:pt>
                <c:pt idx="4904">
                  <c:v>8524.3858069772796</c:v>
                </c:pt>
                <c:pt idx="4905">
                  <c:v>8524.3883091416192</c:v>
                </c:pt>
                <c:pt idx="4906">
                  <c:v>8524.3891489236194</c:v>
                </c:pt>
                <c:pt idx="4907">
                  <c:v>8524.4015220813399</c:v>
                </c:pt>
                <c:pt idx="4908">
                  <c:v>8524.4048342630194</c:v>
                </c:pt>
                <c:pt idx="4909">
                  <c:v>8524.4051971118897</c:v>
                </c:pt>
                <c:pt idx="4910">
                  <c:v>8524.4114645514601</c:v>
                </c:pt>
                <c:pt idx="4911">
                  <c:v>8524.4129082389409</c:v>
                </c:pt>
                <c:pt idx="4912">
                  <c:v>8524.4195806477201</c:v>
                </c:pt>
                <c:pt idx="4913">
                  <c:v>8524.4202472278794</c:v>
                </c:pt>
                <c:pt idx="4914">
                  <c:v>8524.42024730704</c:v>
                </c:pt>
                <c:pt idx="4915">
                  <c:v>8524.42024730704</c:v>
                </c:pt>
                <c:pt idx="4916">
                  <c:v>8524.4224753156304</c:v>
                </c:pt>
                <c:pt idx="4917">
                  <c:v>8524.4273968180605</c:v>
                </c:pt>
                <c:pt idx="4918">
                  <c:v>8524.4299137284906</c:v>
                </c:pt>
                <c:pt idx="4919">
                  <c:v>8524.4301863070505</c:v>
                </c:pt>
                <c:pt idx="4920">
                  <c:v>8524.4376245867406</c:v>
                </c:pt>
                <c:pt idx="4921">
                  <c:v>8524.4382738731802</c:v>
                </c:pt>
                <c:pt idx="4922">
                  <c:v>8524.4396108656601</c:v>
                </c:pt>
                <c:pt idx="4923">
                  <c:v>8524.4414080716597</c:v>
                </c:pt>
                <c:pt idx="4924">
                  <c:v>8524.4420868512207</c:v>
                </c:pt>
                <c:pt idx="4925">
                  <c:v>8524.4456972684693</c:v>
                </c:pt>
                <c:pt idx="4926">
                  <c:v>8524.4460440934599</c:v>
                </c:pt>
                <c:pt idx="4927">
                  <c:v>8524.4511735374108</c:v>
                </c:pt>
                <c:pt idx="4928">
                  <c:v>8524.4606249006392</c:v>
                </c:pt>
                <c:pt idx="4929">
                  <c:v>8524.4632352273893</c:v>
                </c:pt>
                <c:pt idx="4930">
                  <c:v>8524.4673865344303</c:v>
                </c:pt>
                <c:pt idx="4931">
                  <c:v>8524.4700273498893</c:v>
                </c:pt>
                <c:pt idx="4932">
                  <c:v>8524.4746815217604</c:v>
                </c:pt>
                <c:pt idx="4933">
                  <c:v>8524.4764025504701</c:v>
                </c:pt>
                <c:pt idx="4934">
                  <c:v>8524.47968674404</c:v>
                </c:pt>
                <c:pt idx="4935">
                  <c:v>8524.4809458255695</c:v>
                </c:pt>
                <c:pt idx="4936">
                  <c:v>8524.4846247159803</c:v>
                </c:pt>
                <c:pt idx="4937">
                  <c:v>8524.4876222535895</c:v>
                </c:pt>
                <c:pt idx="4938">
                  <c:v>8524.4889417569993</c:v>
                </c:pt>
                <c:pt idx="4939">
                  <c:v>8524.4943504966795</c:v>
                </c:pt>
                <c:pt idx="4940">
                  <c:v>8524.5003100726699</c:v>
                </c:pt>
                <c:pt idx="4941">
                  <c:v>8524.5047966130005</c:v>
                </c:pt>
                <c:pt idx="4942">
                  <c:v>8524.5069403611105</c:v>
                </c:pt>
                <c:pt idx="4943">
                  <c:v>8524.5070343706702</c:v>
                </c:pt>
                <c:pt idx="4944">
                  <c:v>8524.5083840328698</c:v>
                </c:pt>
                <c:pt idx="4945">
                  <c:v>8524.5088601398693</c:v>
                </c:pt>
                <c:pt idx="4946">
                  <c:v>8524.5109726874998</c:v>
                </c:pt>
                <c:pt idx="4947">
                  <c:v>8524.5142089761794</c:v>
                </c:pt>
                <c:pt idx="4948">
                  <c:v>8524.5227018482892</c:v>
                </c:pt>
                <c:pt idx="4949">
                  <c:v>8524.52549501881</c:v>
                </c:pt>
                <c:pt idx="4950">
                  <c:v>8524.5256621166991</c:v>
                </c:pt>
                <c:pt idx="4951">
                  <c:v>8524.5281104175301</c:v>
                </c:pt>
                <c:pt idx="4952">
                  <c:v>8524.5309287663495</c:v>
                </c:pt>
                <c:pt idx="4953">
                  <c:v>8524.5337496576794</c:v>
                </c:pt>
                <c:pt idx="4954">
                  <c:v>8524.5343600809501</c:v>
                </c:pt>
                <c:pt idx="4955">
                  <c:v>8524.5343600995802</c:v>
                </c:pt>
                <c:pt idx="4956">
                  <c:v>8524.5350866564495</c:v>
                </c:pt>
                <c:pt idx="4957">
                  <c:v>8524.5372456549594</c:v>
                </c:pt>
                <c:pt idx="4958">
                  <c:v>8524.5411730781198</c:v>
                </c:pt>
                <c:pt idx="4959">
                  <c:v>8524.5477884542197</c:v>
                </c:pt>
                <c:pt idx="4960">
                  <c:v>8524.5489402813801</c:v>
                </c:pt>
                <c:pt idx="4961">
                  <c:v>8524.5502324150802</c:v>
                </c:pt>
                <c:pt idx="4962">
                  <c:v>8524.5534498412107</c:v>
                </c:pt>
                <c:pt idx="4963">
                  <c:v>8524.5559560470192</c:v>
                </c:pt>
                <c:pt idx="4964">
                  <c:v>8524.5665056305006</c:v>
                </c:pt>
                <c:pt idx="4965">
                  <c:v>8524.56910302303</c:v>
                </c:pt>
                <c:pt idx="4966">
                  <c:v>8524.5723174843006</c:v>
                </c:pt>
                <c:pt idx="4967">
                  <c:v>8524.5752499299106</c:v>
                </c:pt>
                <c:pt idx="4968">
                  <c:v>8524.5752499299106</c:v>
                </c:pt>
                <c:pt idx="4969">
                  <c:v>8524.5752499568007</c:v>
                </c:pt>
                <c:pt idx="4970">
                  <c:v>8524.5773611143195</c:v>
                </c:pt>
                <c:pt idx="4971">
                  <c:v>8524.5830980506707</c:v>
                </c:pt>
                <c:pt idx="4972">
                  <c:v>8524.5844175666498</c:v>
                </c:pt>
                <c:pt idx="4973">
                  <c:v>8524.5856020618194</c:v>
                </c:pt>
                <c:pt idx="4974">
                  <c:v>8524.59087523585</c:v>
                </c:pt>
                <c:pt idx="4975">
                  <c:v>8524.5968570113091</c:v>
                </c:pt>
                <c:pt idx="4976">
                  <c:v>8524.5989471394496</c:v>
                </c:pt>
                <c:pt idx="4977">
                  <c:v>8524.6002724226491</c:v>
                </c:pt>
                <c:pt idx="4978">
                  <c:v>8524.6020758077502</c:v>
                </c:pt>
                <c:pt idx="4979">
                  <c:v>8524.6023503094893</c:v>
                </c:pt>
                <c:pt idx="4980">
                  <c:v>8524.6025101551695</c:v>
                </c:pt>
                <c:pt idx="4981">
                  <c:v>8524.6056777168997</c:v>
                </c:pt>
                <c:pt idx="4982">
                  <c:v>8524.6064484814397</c:v>
                </c:pt>
                <c:pt idx="4983">
                  <c:v>8524.6096847606805</c:v>
                </c:pt>
                <c:pt idx="4984">
                  <c:v>8524.6134949019106</c:v>
                </c:pt>
                <c:pt idx="4985">
                  <c:v>8524.6235862146095</c:v>
                </c:pt>
                <c:pt idx="4986">
                  <c:v>8524.6286110468209</c:v>
                </c:pt>
                <c:pt idx="4987">
                  <c:v>8524.6327214520406</c:v>
                </c:pt>
                <c:pt idx="4988">
                  <c:v>8524.6367298983896</c:v>
                </c:pt>
                <c:pt idx="4989">
                  <c:v>8524.6432642638592</c:v>
                </c:pt>
                <c:pt idx="4990">
                  <c:v>8524.6444160721694</c:v>
                </c:pt>
                <c:pt idx="4991">
                  <c:v>8524.6464511305094</c:v>
                </c:pt>
                <c:pt idx="4992">
                  <c:v>8524.6464759889004</c:v>
                </c:pt>
                <c:pt idx="4993">
                  <c:v>8524.6468331739306</c:v>
                </c:pt>
                <c:pt idx="4994">
                  <c:v>8524.6512862853706</c:v>
                </c:pt>
                <c:pt idx="4995">
                  <c:v>8524.6525001823902</c:v>
                </c:pt>
                <c:pt idx="4996">
                  <c:v>8524.6528462632505</c:v>
                </c:pt>
                <c:pt idx="4997">
                  <c:v>8524.6556132575497</c:v>
                </c:pt>
                <c:pt idx="4998">
                  <c:v>8524.6565846735593</c:v>
                </c:pt>
                <c:pt idx="4999">
                  <c:v>8524.6619814149999</c:v>
                </c:pt>
                <c:pt idx="5000">
                  <c:v>8524.6638600495608</c:v>
                </c:pt>
                <c:pt idx="5001">
                  <c:v>8524.6645788326805</c:v>
                </c:pt>
                <c:pt idx="5002">
                  <c:v>8524.6650119852202</c:v>
                </c:pt>
                <c:pt idx="5003">
                  <c:v>8524.6658480297701</c:v>
                </c:pt>
                <c:pt idx="5004">
                  <c:v>8524.6675264649093</c:v>
                </c:pt>
                <c:pt idx="5005">
                  <c:v>8524.6695452779495</c:v>
                </c:pt>
                <c:pt idx="5006">
                  <c:v>8524.6724766269308</c:v>
                </c:pt>
                <c:pt idx="5007">
                  <c:v>8524.6742387815593</c:v>
                </c:pt>
                <c:pt idx="5008">
                  <c:v>8524.67682521184</c:v>
                </c:pt>
                <c:pt idx="5009">
                  <c:v>8524.6777425771506</c:v>
                </c:pt>
                <c:pt idx="5010">
                  <c:v>8524.6783822588604</c:v>
                </c:pt>
                <c:pt idx="5011">
                  <c:v>8524.6800926579108</c:v>
                </c:pt>
                <c:pt idx="5012">
                  <c:v>8524.6858978653308</c:v>
                </c:pt>
                <c:pt idx="5013">
                  <c:v>8524.6863510329204</c:v>
                </c:pt>
                <c:pt idx="5014">
                  <c:v>8524.68659804854</c:v>
                </c:pt>
                <c:pt idx="5015">
                  <c:v>8524.68659804854</c:v>
                </c:pt>
                <c:pt idx="5016">
                  <c:v>8524.68659804854</c:v>
                </c:pt>
                <c:pt idx="5017">
                  <c:v>8524.68659804854</c:v>
                </c:pt>
                <c:pt idx="5018">
                  <c:v>8524.6865980701896</c:v>
                </c:pt>
                <c:pt idx="5019">
                  <c:v>8524.6865980862603</c:v>
                </c:pt>
                <c:pt idx="5020">
                  <c:v>8524.6865981239807</c:v>
                </c:pt>
                <c:pt idx="5021">
                  <c:v>8524.6865981239807</c:v>
                </c:pt>
                <c:pt idx="5022">
                  <c:v>8524.6865981239807</c:v>
                </c:pt>
                <c:pt idx="5023">
                  <c:v>8524.6923328209596</c:v>
                </c:pt>
                <c:pt idx="5024">
                  <c:v>8524.6944229491</c:v>
                </c:pt>
                <c:pt idx="5025">
                  <c:v>8524.6962835002305</c:v>
                </c:pt>
                <c:pt idx="5026">
                  <c:v>8524.6975515922495</c:v>
                </c:pt>
                <c:pt idx="5027">
                  <c:v>8524.7002849429791</c:v>
                </c:pt>
                <c:pt idx="5028">
                  <c:v>8524.7011535076799</c:v>
                </c:pt>
                <c:pt idx="5029">
                  <c:v>8524.7056693471895</c:v>
                </c:pt>
                <c:pt idx="5030">
                  <c:v>8524.7204002644794</c:v>
                </c:pt>
                <c:pt idx="5031">
                  <c:v>8524.7224890151992</c:v>
                </c:pt>
                <c:pt idx="5032">
                  <c:v>8524.7240868564695</c:v>
                </c:pt>
                <c:pt idx="5033">
                  <c:v>8524.7253718427291</c:v>
                </c:pt>
                <c:pt idx="5034">
                  <c:v>8524.7301998734401</c:v>
                </c:pt>
                <c:pt idx="5035">
                  <c:v>8524.7339833378792</c:v>
                </c:pt>
                <c:pt idx="5036">
                  <c:v>8524.7346621174293</c:v>
                </c:pt>
                <c:pt idx="5037">
                  <c:v>8524.7386193699203</c:v>
                </c:pt>
                <c:pt idx="5038">
                  <c:v>8524.7419269401507</c:v>
                </c:pt>
                <c:pt idx="5039">
                  <c:v>8524.7419517859798</c:v>
                </c:pt>
                <c:pt idx="5040">
                  <c:v>8524.7423089584299</c:v>
                </c:pt>
                <c:pt idx="5041">
                  <c:v>8524.7437488241103</c:v>
                </c:pt>
                <c:pt idx="5042">
                  <c:v>8524.7467620824391</c:v>
                </c:pt>
                <c:pt idx="5043">
                  <c:v>8524.7479759731796</c:v>
                </c:pt>
                <c:pt idx="5044">
                  <c:v>8524.7510890420508</c:v>
                </c:pt>
                <c:pt idx="5045">
                  <c:v>8524.7542916089296</c:v>
                </c:pt>
                <c:pt idx="5046">
                  <c:v>8524.7593358466402</c:v>
                </c:pt>
                <c:pt idx="5047">
                  <c:v>8524.7604877697304</c:v>
                </c:pt>
                <c:pt idx="5048">
                  <c:v>8524.7613238142803</c:v>
                </c:pt>
                <c:pt idx="5049">
                  <c:v>8524.7626026365906</c:v>
                </c:pt>
                <c:pt idx="5050">
                  <c:v>8524.7630022745507</c:v>
                </c:pt>
                <c:pt idx="5051">
                  <c:v>8524.7650210876</c:v>
                </c:pt>
                <c:pt idx="5052">
                  <c:v>8524.7664753478002</c:v>
                </c:pt>
                <c:pt idx="5053">
                  <c:v>8524.7672568084599</c:v>
                </c:pt>
                <c:pt idx="5054">
                  <c:v>8524.7689778320491</c:v>
                </c:pt>
                <c:pt idx="5055">
                  <c:v>8524.7732183616608</c:v>
                </c:pt>
                <c:pt idx="5056">
                  <c:v>8524.7738580496498</c:v>
                </c:pt>
                <c:pt idx="5057">
                  <c:v>8524.7763601038605</c:v>
                </c:pt>
                <c:pt idx="5058">
                  <c:v>8524.7771999962806</c:v>
                </c:pt>
                <c:pt idx="5059">
                  <c:v>8524.7813321319409</c:v>
                </c:pt>
                <c:pt idx="5060">
                  <c:v>8524.7813736498301</c:v>
                </c:pt>
                <c:pt idx="5061">
                  <c:v>8524.7833682615292</c:v>
                </c:pt>
                <c:pt idx="5062">
                  <c:v>8524.78692576289</c:v>
                </c:pt>
                <c:pt idx="5063">
                  <c:v>8524.7895731525496</c:v>
                </c:pt>
                <c:pt idx="5064">
                  <c:v>8524.7928853388803</c:v>
                </c:pt>
                <c:pt idx="5065">
                  <c:v>8524.7979461671694</c:v>
                </c:pt>
                <c:pt idx="5066">
                  <c:v>8524.7979461942996</c:v>
                </c:pt>
                <c:pt idx="5067">
                  <c:v>8524.7979462048897</c:v>
                </c:pt>
                <c:pt idx="5068">
                  <c:v>8524.7979462048897</c:v>
                </c:pt>
                <c:pt idx="5069">
                  <c:v>8524.7979462426101</c:v>
                </c:pt>
                <c:pt idx="5070">
                  <c:v>8524.7995156273191</c:v>
                </c:pt>
                <c:pt idx="5071">
                  <c:v>8524.8009593118895</c:v>
                </c:pt>
                <c:pt idx="5072">
                  <c:v>8524.8110631047693</c:v>
                </c:pt>
                <c:pt idx="5073">
                  <c:v>8524.8179647997003</c:v>
                </c:pt>
                <c:pt idx="5074">
                  <c:v>8524.8182373829095</c:v>
                </c:pt>
                <c:pt idx="5075">
                  <c:v>8524.8206449160298</c:v>
                </c:pt>
                <c:pt idx="5076">
                  <c:v>8524.8256756579503</c:v>
                </c:pt>
                <c:pt idx="5077">
                  <c:v>8524.8263249443808</c:v>
                </c:pt>
                <c:pt idx="5078">
                  <c:v>8524.8276619380304</c:v>
                </c:pt>
                <c:pt idx="5079">
                  <c:v>8524.8294591475205</c:v>
                </c:pt>
                <c:pt idx="5080">
                  <c:v>8524.8337483443302</c:v>
                </c:pt>
                <c:pt idx="5081">
                  <c:v>8524.8340951669907</c:v>
                </c:pt>
                <c:pt idx="5082">
                  <c:v>8524.8359837848693</c:v>
                </c:pt>
                <c:pt idx="5083">
                  <c:v>8524.8392246086096</c:v>
                </c:pt>
                <c:pt idx="5084">
                  <c:v>8524.8460251074193</c:v>
                </c:pt>
                <c:pt idx="5085">
                  <c:v>8524.8485214705506</c:v>
                </c:pt>
                <c:pt idx="5086">
                  <c:v>8524.8485313337296</c:v>
                </c:pt>
                <c:pt idx="5087">
                  <c:v>8524.8486759718508</c:v>
                </c:pt>
                <c:pt idx="5088">
                  <c:v>8524.8512863032502</c:v>
                </c:pt>
                <c:pt idx="5089">
                  <c:v>8524.8512863032502</c:v>
                </c:pt>
                <c:pt idx="5090">
                  <c:v>8524.85543760564</c:v>
                </c:pt>
                <c:pt idx="5091">
                  <c:v>8524.8580784210899</c:v>
                </c:pt>
                <c:pt idx="5092">
                  <c:v>8524.8584417961501</c:v>
                </c:pt>
                <c:pt idx="5093">
                  <c:v>8524.8620995767396</c:v>
                </c:pt>
                <c:pt idx="5094">
                  <c:v>8524.8627325929701</c:v>
                </c:pt>
                <c:pt idx="5095">
                  <c:v>8524.8644536228294</c:v>
                </c:pt>
                <c:pt idx="5096">
                  <c:v>8524.8726757886398</c:v>
                </c:pt>
                <c:pt idx="5097">
                  <c:v>8524.8756733271293</c:v>
                </c:pt>
                <c:pt idx="5098">
                  <c:v>8524.8769928328693</c:v>
                </c:pt>
                <c:pt idx="5099">
                  <c:v>8524.8809421238202</c:v>
                </c:pt>
                <c:pt idx="5100">
                  <c:v>8524.8824015725404</c:v>
                </c:pt>
                <c:pt idx="5101">
                  <c:v>8524.8863655216992</c:v>
                </c:pt>
                <c:pt idx="5102">
                  <c:v>8524.8863655999303</c:v>
                </c:pt>
                <c:pt idx="5103">
                  <c:v>8524.8883611485307</c:v>
                </c:pt>
                <c:pt idx="5104">
                  <c:v>8524.8928476888595</c:v>
                </c:pt>
                <c:pt idx="5105">
                  <c:v>8524.8949255756997</c:v>
                </c:pt>
                <c:pt idx="5106">
                  <c:v>8524.8950854418799</c:v>
                </c:pt>
                <c:pt idx="5107">
                  <c:v>8524.8964351058203</c:v>
                </c:pt>
                <c:pt idx="5108">
                  <c:v>8524.8990237604594</c:v>
                </c:pt>
                <c:pt idx="5109">
                  <c:v>8524.90226004738</c:v>
                </c:pt>
                <c:pt idx="5110">
                  <c:v>8524.9024211994802</c:v>
                </c:pt>
                <c:pt idx="5111">
                  <c:v>8524.9092942858097</c:v>
                </c:pt>
                <c:pt idx="5112">
                  <c:v>8524.9092942858097</c:v>
                </c:pt>
                <c:pt idx="5113">
                  <c:v>8524.9092943211999</c:v>
                </c:pt>
                <c:pt idx="5114">
                  <c:v>8524.90929432353</c:v>
                </c:pt>
                <c:pt idx="5115">
                  <c:v>8524.9092943612395</c:v>
                </c:pt>
                <c:pt idx="5116">
                  <c:v>8524.9092943612395</c:v>
                </c:pt>
                <c:pt idx="5117">
                  <c:v>8524.9135460911693</c:v>
                </c:pt>
                <c:pt idx="5118">
                  <c:v>8524.9161614910699</c:v>
                </c:pt>
                <c:pt idx="5119">
                  <c:v>8524.9189797714298</c:v>
                </c:pt>
                <c:pt idx="5120">
                  <c:v>8524.92180072888</c:v>
                </c:pt>
                <c:pt idx="5121">
                  <c:v>8524.9224111719504</c:v>
                </c:pt>
                <c:pt idx="5122">
                  <c:v>8524.9231377288197</c:v>
                </c:pt>
                <c:pt idx="5123">
                  <c:v>8524.9252967284992</c:v>
                </c:pt>
                <c:pt idx="5124">
                  <c:v>8524.9292241539806</c:v>
                </c:pt>
                <c:pt idx="5125">
                  <c:v>8524.92930517485</c:v>
                </c:pt>
                <c:pt idx="5126">
                  <c:v>8524.9358395300806</c:v>
                </c:pt>
                <c:pt idx="5127">
                  <c:v>8524.9369913537503</c:v>
                </c:pt>
                <c:pt idx="5128">
                  <c:v>8524.9415009170698</c:v>
                </c:pt>
                <c:pt idx="5129">
                  <c:v>8524.9440071182307</c:v>
                </c:pt>
                <c:pt idx="5130">
                  <c:v>8524.9478721865999</c:v>
                </c:pt>
                <c:pt idx="5131">
                  <c:v>8524.9509133901392</c:v>
                </c:pt>
                <c:pt idx="5132">
                  <c:v>8524.9545567016994</c:v>
                </c:pt>
                <c:pt idx="5133">
                  <c:v>8524.9571540988909</c:v>
                </c:pt>
                <c:pt idx="5134">
                  <c:v>8524.9575753612407</c:v>
                </c:pt>
                <c:pt idx="5135">
                  <c:v>8524.9633010011094</c:v>
                </c:pt>
                <c:pt idx="5136">
                  <c:v>8524.96681406057</c:v>
                </c:pt>
                <c:pt idx="5137">
                  <c:v>8524.9711491241997</c:v>
                </c:pt>
                <c:pt idx="5138">
                  <c:v>8524.9726679446103</c:v>
                </c:pt>
                <c:pt idx="5139">
                  <c:v>8524.9735563695394</c:v>
                </c:pt>
                <c:pt idx="5140">
                  <c:v>8524.9752999516204</c:v>
                </c:pt>
                <c:pt idx="5141">
                  <c:v>8524.9769878426996</c:v>
                </c:pt>
                <c:pt idx="5142">
                  <c:v>8524.9869982153105</c:v>
                </c:pt>
                <c:pt idx="5143">
                  <c:v>8524.98832349851</c:v>
                </c:pt>
                <c:pt idx="5144">
                  <c:v>8524.9890421014206</c:v>
                </c:pt>
                <c:pt idx="5145">
                  <c:v>8524.9901268789508</c:v>
                </c:pt>
                <c:pt idx="5146">
                  <c:v>8524.9904013853502</c:v>
                </c:pt>
                <c:pt idx="5147">
                  <c:v>8524.9937287892608</c:v>
                </c:pt>
                <c:pt idx="5148">
                  <c:v>8524.9977358318793</c:v>
                </c:pt>
                <c:pt idx="5149">
                  <c:v>8525.0082593155093</c:v>
                </c:pt>
                <c:pt idx="5150">
                  <c:v>8525.0091622350701</c:v>
                </c:pt>
                <c:pt idx="5151">
                  <c:v>8525.0116372881403</c:v>
                </c:pt>
                <c:pt idx="5152">
                  <c:v>8525.0129755511807</c:v>
                </c:pt>
                <c:pt idx="5153">
                  <c:v>8525.0138825792801</c:v>
                </c:pt>
                <c:pt idx="5154">
                  <c:v>8525.0179471191896</c:v>
                </c:pt>
                <c:pt idx="5155">
                  <c:v>8525.0206424044409</c:v>
                </c:pt>
                <c:pt idx="5156">
                  <c:v>8525.0206424044409</c:v>
                </c:pt>
                <c:pt idx="5157">
                  <c:v>8525.0206424044409</c:v>
                </c:pt>
                <c:pt idx="5158">
                  <c:v>8525.0206424044409</c:v>
                </c:pt>
                <c:pt idx="5159">
                  <c:v>8525.0206424044409</c:v>
                </c:pt>
                <c:pt idx="5160">
                  <c:v>8525.0206424044409</c:v>
                </c:pt>
                <c:pt idx="5161">
                  <c:v>8525.0206424044409</c:v>
                </c:pt>
                <c:pt idx="5162">
                  <c:v>8525.0206424044409</c:v>
                </c:pt>
                <c:pt idx="5163">
                  <c:v>8525.0206424044409</c:v>
                </c:pt>
                <c:pt idx="5164">
                  <c:v>8525.0206424214393</c:v>
                </c:pt>
                <c:pt idx="5165">
                  <c:v>8525.0206424214393</c:v>
                </c:pt>
                <c:pt idx="5166">
                  <c:v>8525.0206424214393</c:v>
                </c:pt>
                <c:pt idx="5167">
                  <c:v>8525.0206424214393</c:v>
                </c:pt>
                <c:pt idx="5168">
                  <c:v>8525.0206424214393</c:v>
                </c:pt>
                <c:pt idx="5169">
                  <c:v>8525.0206424214393</c:v>
                </c:pt>
                <c:pt idx="5170">
                  <c:v>8525.0206424214393</c:v>
                </c:pt>
                <c:pt idx="5171">
                  <c:v>8525.0206424318003</c:v>
                </c:pt>
                <c:pt idx="5172">
                  <c:v>8525.0206424421594</c:v>
                </c:pt>
                <c:pt idx="5173">
                  <c:v>8525.0206424421594</c:v>
                </c:pt>
                <c:pt idx="5174">
                  <c:v>8525.0206424798798</c:v>
                </c:pt>
                <c:pt idx="5175">
                  <c:v>8525.0206424798798</c:v>
                </c:pt>
                <c:pt idx="5176">
                  <c:v>8525.0206424798798</c:v>
                </c:pt>
                <c:pt idx="5177">
                  <c:v>8525.0206424798798</c:v>
                </c:pt>
                <c:pt idx="5178">
                  <c:v>8525.0206424798798</c:v>
                </c:pt>
                <c:pt idx="5179">
                  <c:v>8525.0206424798798</c:v>
                </c:pt>
                <c:pt idx="5180">
                  <c:v>8525.0206424798798</c:v>
                </c:pt>
                <c:pt idx="5181">
                  <c:v>8525.0206424798798</c:v>
                </c:pt>
                <c:pt idx="5182">
                  <c:v>8525.0206424798798</c:v>
                </c:pt>
                <c:pt idx="5183">
                  <c:v>8525.0206424798798</c:v>
                </c:pt>
                <c:pt idx="5184">
                  <c:v>8525.0206424798798</c:v>
                </c:pt>
                <c:pt idx="5185">
                  <c:v>8525.0206424798798</c:v>
                </c:pt>
                <c:pt idx="5186">
                  <c:v>8525.0206424798798</c:v>
                </c:pt>
                <c:pt idx="5187">
                  <c:v>8525.0207725255696</c:v>
                </c:pt>
                <c:pt idx="5188">
                  <c:v>8525.0247809719294</c:v>
                </c:pt>
                <c:pt idx="5189">
                  <c:v>8525.0313153397292</c:v>
                </c:pt>
                <c:pt idx="5190">
                  <c:v>8525.0338287828399</c:v>
                </c:pt>
                <c:pt idx="5191">
                  <c:v>8525.0345022063702</c:v>
                </c:pt>
                <c:pt idx="5192">
                  <c:v>8525.0345270624293</c:v>
                </c:pt>
                <c:pt idx="5193">
                  <c:v>8525.0348842451294</c:v>
                </c:pt>
                <c:pt idx="5194">
                  <c:v>8525.0405512547495</c:v>
                </c:pt>
                <c:pt idx="5195">
                  <c:v>8525.0433479797503</c:v>
                </c:pt>
                <c:pt idx="5196">
                  <c:v>8525.0436643287503</c:v>
                </c:pt>
                <c:pt idx="5197">
                  <c:v>8525.0475335884803</c:v>
                </c:pt>
                <c:pt idx="5198">
                  <c:v>8525.0500324862005</c:v>
                </c:pt>
                <c:pt idx="5199">
                  <c:v>8525.0516971740799</c:v>
                </c:pt>
                <c:pt idx="5200">
                  <c:v>8525.0519111230897</c:v>
                </c:pt>
                <c:pt idx="5201">
                  <c:v>8525.0526299085395</c:v>
                </c:pt>
                <c:pt idx="5202">
                  <c:v>8525.0538991009798</c:v>
                </c:pt>
                <c:pt idx="5203">
                  <c:v>8525.0555775407702</c:v>
                </c:pt>
                <c:pt idx="5204">
                  <c:v>8525.0575963538104</c:v>
                </c:pt>
                <c:pt idx="5205">
                  <c:v>8525.0605277027898</c:v>
                </c:pt>
                <c:pt idx="5206">
                  <c:v>8525.0622660703903</c:v>
                </c:pt>
                <c:pt idx="5207">
                  <c:v>8525.0622898545098</c:v>
                </c:pt>
                <c:pt idx="5208">
                  <c:v>8525.0657936483603</c:v>
                </c:pt>
                <c:pt idx="5209">
                  <c:v>8525.0664333312307</c:v>
                </c:pt>
                <c:pt idx="5210">
                  <c:v>8525.0681437291205</c:v>
                </c:pt>
                <c:pt idx="5211">
                  <c:v>8525.0707757361197</c:v>
                </c:pt>
                <c:pt idx="5212">
                  <c:v>8525.0739074083904</c:v>
                </c:pt>
                <c:pt idx="5213">
                  <c:v>8525.0739489365296</c:v>
                </c:pt>
                <c:pt idx="5214">
                  <c:v>8525.0746491197497</c:v>
                </c:pt>
                <c:pt idx="5215">
                  <c:v>8525.0746491197497</c:v>
                </c:pt>
                <c:pt idx="5216">
                  <c:v>8525.0746491197497</c:v>
                </c:pt>
                <c:pt idx="5217">
                  <c:v>8525.0746491197497</c:v>
                </c:pt>
                <c:pt idx="5218">
                  <c:v>8525.0746491428508</c:v>
                </c:pt>
                <c:pt idx="5219">
                  <c:v>8525.0746491597893</c:v>
                </c:pt>
                <c:pt idx="5220">
                  <c:v>8525.0746491998398</c:v>
                </c:pt>
                <c:pt idx="5221">
                  <c:v>8525.0746491998398</c:v>
                </c:pt>
                <c:pt idx="5222">
                  <c:v>8525.0824740249609</c:v>
                </c:pt>
                <c:pt idx="5223">
                  <c:v>8525.0843345728899</c:v>
                </c:pt>
                <c:pt idx="5224">
                  <c:v>8525.0856026634501</c:v>
                </c:pt>
                <c:pt idx="5225">
                  <c:v>8525.0883359510899</c:v>
                </c:pt>
                <c:pt idx="5226">
                  <c:v>8525.08833601884</c:v>
                </c:pt>
                <c:pt idx="5227">
                  <c:v>8525.0892045800501</c:v>
                </c:pt>
                <c:pt idx="5228">
                  <c:v>8525.0988770928197</c:v>
                </c:pt>
                <c:pt idx="5229">
                  <c:v>8525.1046380321495</c:v>
                </c:pt>
                <c:pt idx="5230">
                  <c:v>8525.1084513356891</c:v>
                </c:pt>
                <c:pt idx="5231">
                  <c:v>8525.1090618371909</c:v>
                </c:pt>
                <c:pt idx="5232">
                  <c:v>8525.1105400863999</c:v>
                </c:pt>
                <c:pt idx="5233">
                  <c:v>8525.1121379323304</c:v>
                </c:pt>
                <c:pt idx="5234">
                  <c:v>8525.1134229162708</c:v>
                </c:pt>
                <c:pt idx="5235">
                  <c:v>8525.1182509446498</c:v>
                </c:pt>
                <c:pt idx="5236">
                  <c:v>8525.1196074178406</c:v>
                </c:pt>
                <c:pt idx="5237">
                  <c:v>8525.12203441374</c:v>
                </c:pt>
                <c:pt idx="5238">
                  <c:v>8525.1299780160098</c:v>
                </c:pt>
                <c:pt idx="5239">
                  <c:v>8525.1300028595106</c:v>
                </c:pt>
                <c:pt idx="5240">
                  <c:v>8525.1317998953109</c:v>
                </c:pt>
                <c:pt idx="5241">
                  <c:v>8525.1319905230703</c:v>
                </c:pt>
                <c:pt idx="5242">
                  <c:v>8525.1319905230703</c:v>
                </c:pt>
                <c:pt idx="5243">
                  <c:v>8525.1319905402997</c:v>
                </c:pt>
                <c:pt idx="5244">
                  <c:v>8525.1319905479904</c:v>
                </c:pt>
                <c:pt idx="5245">
                  <c:v>8525.1319905505497</c:v>
                </c:pt>
                <c:pt idx="5246">
                  <c:v>8525.1319905607907</c:v>
                </c:pt>
                <c:pt idx="5247">
                  <c:v>8525.1319905985092</c:v>
                </c:pt>
                <c:pt idx="5248">
                  <c:v>8525.1319905985092</c:v>
                </c:pt>
                <c:pt idx="5249">
                  <c:v>8525.1360270455407</c:v>
                </c:pt>
                <c:pt idx="5250">
                  <c:v>8525.1391401132496</c:v>
                </c:pt>
                <c:pt idx="5251">
                  <c:v>8525.1473869201709</c:v>
                </c:pt>
                <c:pt idx="5252">
                  <c:v>8525.1493748854791</c:v>
                </c:pt>
                <c:pt idx="5253">
                  <c:v>8525.1506537077894</c:v>
                </c:pt>
                <c:pt idx="5254">
                  <c:v>8525.1510170623606</c:v>
                </c:pt>
                <c:pt idx="5255">
                  <c:v>8525.1510533504097</c:v>
                </c:pt>
                <c:pt idx="5256">
                  <c:v>8525.1530721634608</c:v>
                </c:pt>
                <c:pt idx="5257">
                  <c:v>8525.1534408591597</c:v>
                </c:pt>
                <c:pt idx="5258">
                  <c:v>8525.1545264236593</c:v>
                </c:pt>
                <c:pt idx="5259">
                  <c:v>8525.1553078796696</c:v>
                </c:pt>
                <c:pt idx="5260">
                  <c:v>8525.1570289044103</c:v>
                </c:pt>
                <c:pt idx="5261">
                  <c:v>8525.1597537146808</c:v>
                </c:pt>
                <c:pt idx="5262">
                  <c:v>8525.1612694328596</c:v>
                </c:pt>
                <c:pt idx="5263">
                  <c:v>8525.1652510689401</c:v>
                </c:pt>
                <c:pt idx="5264">
                  <c:v>8525.1693832054698</c:v>
                </c:pt>
                <c:pt idx="5265">
                  <c:v>8525.1694247210398</c:v>
                </c:pt>
                <c:pt idx="5266">
                  <c:v>8525.17141933739</c:v>
                </c:pt>
                <c:pt idx="5267">
                  <c:v>8525.1749768387508</c:v>
                </c:pt>
                <c:pt idx="5268">
                  <c:v>8525.1809364147393</c:v>
                </c:pt>
                <c:pt idx="5269">
                  <c:v>8525.1812992636096</c:v>
                </c:pt>
                <c:pt idx="5270">
                  <c:v>8525.1859972672501</c:v>
                </c:pt>
                <c:pt idx="5271">
                  <c:v>8525.1859972784296</c:v>
                </c:pt>
                <c:pt idx="5272">
                  <c:v>8525.18901038484</c:v>
                </c:pt>
                <c:pt idx="5273">
                  <c:v>8525.1933428421598</c:v>
                </c:pt>
                <c:pt idx="5274">
                  <c:v>8525.1949964810592</c:v>
                </c:pt>
                <c:pt idx="5275">
                  <c:v>8525.2034989604708</c:v>
                </c:pt>
                <c:pt idx="5276">
                  <c:v>8525.2086959872395</c:v>
                </c:pt>
                <c:pt idx="5277">
                  <c:v>8525.2143760155795</c:v>
                </c:pt>
                <c:pt idx="5278">
                  <c:v>8525.2175102233796</c:v>
                </c:pt>
                <c:pt idx="5279">
                  <c:v>8525.2217994201892</c:v>
                </c:pt>
                <c:pt idx="5280">
                  <c:v>8525.2272148802804</c:v>
                </c:pt>
                <c:pt idx="5281">
                  <c:v>8525.2272756798193</c:v>
                </c:pt>
                <c:pt idx="5282">
                  <c:v>8525.2295666353293</c:v>
                </c:pt>
                <c:pt idx="5283">
                  <c:v>8525.2340761832893</c:v>
                </c:pt>
                <c:pt idx="5284">
                  <c:v>8525.2365824049302</c:v>
                </c:pt>
                <c:pt idx="5285">
                  <c:v>8525.2434886768406</c:v>
                </c:pt>
                <c:pt idx="5286">
                  <c:v>8525.2461294922905</c:v>
                </c:pt>
                <c:pt idx="5287">
                  <c:v>8525.2464928720092</c:v>
                </c:pt>
                <c:pt idx="5288">
                  <c:v>8525.2495927456694</c:v>
                </c:pt>
                <c:pt idx="5289">
                  <c:v>8525.2501506479402</c:v>
                </c:pt>
                <c:pt idx="5290">
                  <c:v>8525.2507836641707</c:v>
                </c:pt>
                <c:pt idx="5291">
                  <c:v>8525.2525046951996</c:v>
                </c:pt>
                <c:pt idx="5292">
                  <c:v>8525.2529438382408</c:v>
                </c:pt>
                <c:pt idx="5293">
                  <c:v>8525.2552294991892</c:v>
                </c:pt>
                <c:pt idx="5294">
                  <c:v>8525.2565455026906</c:v>
                </c:pt>
                <c:pt idx="5295">
                  <c:v>8525.2579874563908</c:v>
                </c:pt>
                <c:pt idx="5296">
                  <c:v>8525.2637244006601</c:v>
                </c:pt>
                <c:pt idx="5297">
                  <c:v>8525.2650439087301</c:v>
                </c:pt>
                <c:pt idx="5298">
                  <c:v>8525.2704526483994</c:v>
                </c:pt>
                <c:pt idx="5299">
                  <c:v>8525.2761854976397</c:v>
                </c:pt>
                <c:pt idx="5300">
                  <c:v>8525.2764122243898</c:v>
                </c:pt>
                <c:pt idx="5301">
                  <c:v>8525.2808987647295</c:v>
                </c:pt>
                <c:pt idx="5302">
                  <c:v>8525.2816173829997</c:v>
                </c:pt>
                <c:pt idx="5303">
                  <c:v>8525.2829766515606</c:v>
                </c:pt>
                <c:pt idx="5304">
                  <c:v>8525.2831365130805</c:v>
                </c:pt>
                <c:pt idx="5305">
                  <c:v>8525.2903111185806</c:v>
                </c:pt>
                <c:pt idx="5306">
                  <c:v>8525.2904722718504</c:v>
                </c:pt>
                <c:pt idx="5307">
                  <c:v>8525.2973453570103</c:v>
                </c:pt>
                <c:pt idx="5308">
                  <c:v>8525.2973453947307</c:v>
                </c:pt>
                <c:pt idx="5309">
                  <c:v>8525.2973453970608</c:v>
                </c:pt>
                <c:pt idx="5310">
                  <c:v>8525.2973454371095</c:v>
                </c:pt>
                <c:pt idx="5311">
                  <c:v>8525.2988039906995</c:v>
                </c:pt>
                <c:pt idx="5312">
                  <c:v>8525.3008345859107</c:v>
                </c:pt>
                <c:pt idx="5313">
                  <c:v>8525.3042125646007</c:v>
                </c:pt>
                <c:pt idx="5314">
                  <c:v>8525.3064578454905</c:v>
                </c:pt>
                <c:pt idx="5315">
                  <c:v>8525.3098518000897</c:v>
                </c:pt>
                <c:pt idx="5316">
                  <c:v>8525.31103217694</c:v>
                </c:pt>
                <c:pt idx="5317">
                  <c:v>8525.3110322561097</c:v>
                </c:pt>
                <c:pt idx="5318">
                  <c:v>8525.31334780203</c:v>
                </c:pt>
                <c:pt idx="5319">
                  <c:v>8525.3172752298397</c:v>
                </c:pt>
                <c:pt idx="5320">
                  <c:v>8525.3173562483807</c:v>
                </c:pt>
                <c:pt idx="5321">
                  <c:v>8525.3226906647906</c:v>
                </c:pt>
                <c:pt idx="5322">
                  <c:v>8525.3238906059396</c:v>
                </c:pt>
                <c:pt idx="5323">
                  <c:v>8525.3250424261205</c:v>
                </c:pt>
                <c:pt idx="5324">
                  <c:v>8525.3295519929306</c:v>
                </c:pt>
                <c:pt idx="5325">
                  <c:v>8525.3320581894295</c:v>
                </c:pt>
                <c:pt idx="5326">
                  <c:v>8525.3359232593994</c:v>
                </c:pt>
                <c:pt idx="5327">
                  <c:v>8525.3389644613399</c:v>
                </c:pt>
                <c:pt idx="5328">
                  <c:v>8525.3426077729091</c:v>
                </c:pt>
                <c:pt idx="5329">
                  <c:v>8525.3442724402994</c:v>
                </c:pt>
                <c:pt idx="5330">
                  <c:v>8525.3456264324395</c:v>
                </c:pt>
                <c:pt idx="5331">
                  <c:v>8525.3484196290301</c:v>
                </c:pt>
                <c:pt idx="5332">
                  <c:v>8525.3520212871899</c:v>
                </c:pt>
                <c:pt idx="5333">
                  <c:v>8525.3534632660394</c:v>
                </c:pt>
                <c:pt idx="5334">
                  <c:v>8525.35468676034</c:v>
                </c:pt>
                <c:pt idx="5335">
                  <c:v>8525.3548651335295</c:v>
                </c:pt>
                <c:pt idx="5336">
                  <c:v>8525.3555080154892</c:v>
                </c:pt>
                <c:pt idx="5337">
                  <c:v>8525.3592001977304</c:v>
                </c:pt>
                <c:pt idx="5338">
                  <c:v>8525.36071901582</c:v>
                </c:pt>
                <c:pt idx="5339">
                  <c:v>8525.3616075236296</c:v>
                </c:pt>
                <c:pt idx="5340">
                  <c:v>8525.3622741829604</c:v>
                </c:pt>
                <c:pt idx="5341">
                  <c:v>8525.3633510228192</c:v>
                </c:pt>
                <c:pt idx="5342">
                  <c:v>8525.3669773829097</c:v>
                </c:pt>
                <c:pt idx="5343">
                  <c:v>8525.3673789575696</c:v>
                </c:pt>
                <c:pt idx="5344">
                  <c:v>8525.3770931737909</c:v>
                </c:pt>
                <c:pt idx="5345">
                  <c:v>8525.3781779501496</c:v>
                </c:pt>
                <c:pt idx="5346">
                  <c:v>8525.3784524612092</c:v>
                </c:pt>
                <c:pt idx="5347">
                  <c:v>8525.3817798616292</c:v>
                </c:pt>
                <c:pt idx="5348">
                  <c:v>8525.3857869030908</c:v>
                </c:pt>
                <c:pt idx="5349">
                  <c:v>8525.3895970443209</c:v>
                </c:pt>
                <c:pt idx="5350">
                  <c:v>8525.3956769239103</c:v>
                </c:pt>
                <c:pt idx="5351">
                  <c:v>8525.3963103878705</c:v>
                </c:pt>
                <c:pt idx="5352">
                  <c:v>8525.3972133086008</c:v>
                </c:pt>
                <c:pt idx="5353">
                  <c:v>8525.3996883616692</c:v>
                </c:pt>
                <c:pt idx="5354">
                  <c:v>8525.4010266223904</c:v>
                </c:pt>
                <c:pt idx="5355">
                  <c:v>8525.4019336551391</c:v>
                </c:pt>
                <c:pt idx="5356">
                  <c:v>8525.4047131985408</c:v>
                </c:pt>
                <c:pt idx="5357">
                  <c:v>8525.4059981927203</c:v>
                </c:pt>
                <c:pt idx="5358">
                  <c:v>8525.4086934756397</c:v>
                </c:pt>
                <c:pt idx="5359">
                  <c:v>8525.4086934756397</c:v>
                </c:pt>
                <c:pt idx="5360">
                  <c:v>8525.4086934756397</c:v>
                </c:pt>
                <c:pt idx="5361">
                  <c:v>8525.4086934756397</c:v>
                </c:pt>
                <c:pt idx="5362">
                  <c:v>8525.4086934756397</c:v>
                </c:pt>
                <c:pt idx="5363">
                  <c:v>8525.4086934756397</c:v>
                </c:pt>
                <c:pt idx="5364">
                  <c:v>8525.4086934756397</c:v>
                </c:pt>
                <c:pt idx="5365">
                  <c:v>8525.4086934756397</c:v>
                </c:pt>
                <c:pt idx="5366">
                  <c:v>8525.4086934938096</c:v>
                </c:pt>
                <c:pt idx="5367">
                  <c:v>8525.4086934938096</c:v>
                </c:pt>
                <c:pt idx="5368">
                  <c:v>8525.4086934938096</c:v>
                </c:pt>
                <c:pt idx="5369">
                  <c:v>8525.4086934938096</c:v>
                </c:pt>
                <c:pt idx="5370">
                  <c:v>8525.4086934938096</c:v>
                </c:pt>
                <c:pt idx="5371">
                  <c:v>8525.4086934938096</c:v>
                </c:pt>
                <c:pt idx="5372">
                  <c:v>8525.4086934938096</c:v>
                </c:pt>
                <c:pt idx="5373">
                  <c:v>8525.4086935047508</c:v>
                </c:pt>
                <c:pt idx="5374">
                  <c:v>8525.4086935156902</c:v>
                </c:pt>
                <c:pt idx="5375">
                  <c:v>8525.4086935156902</c:v>
                </c:pt>
                <c:pt idx="5376">
                  <c:v>8525.4086935557407</c:v>
                </c:pt>
                <c:pt idx="5377">
                  <c:v>8525.4086935557407</c:v>
                </c:pt>
                <c:pt idx="5378">
                  <c:v>8525.4086935557407</c:v>
                </c:pt>
                <c:pt idx="5379">
                  <c:v>8525.4086935557407</c:v>
                </c:pt>
                <c:pt idx="5380">
                  <c:v>8525.4086935557407</c:v>
                </c:pt>
                <c:pt idx="5381">
                  <c:v>8525.4086935557407</c:v>
                </c:pt>
                <c:pt idx="5382">
                  <c:v>8525.4086935557407</c:v>
                </c:pt>
                <c:pt idx="5383">
                  <c:v>8525.4086935557407</c:v>
                </c:pt>
                <c:pt idx="5384">
                  <c:v>8525.4086935557407</c:v>
                </c:pt>
                <c:pt idx="5385">
                  <c:v>8525.4086935557407</c:v>
                </c:pt>
                <c:pt idx="5386">
                  <c:v>8525.4086935557407</c:v>
                </c:pt>
                <c:pt idx="5387">
                  <c:v>8525.4086935557407</c:v>
                </c:pt>
                <c:pt idx="5388">
                  <c:v>8525.4086935557407</c:v>
                </c:pt>
                <c:pt idx="5389">
                  <c:v>8525.4088235991003</c:v>
                </c:pt>
                <c:pt idx="5390">
                  <c:v>8525.4128320454602</c:v>
                </c:pt>
                <c:pt idx="5391">
                  <c:v>8525.4183789636008</c:v>
                </c:pt>
                <c:pt idx="5392">
                  <c:v>8525.41936641559</c:v>
                </c:pt>
                <c:pt idx="5393">
                  <c:v>8525.4218798563797</c:v>
                </c:pt>
                <c:pt idx="5394">
                  <c:v>8525.4223803214209</c:v>
                </c:pt>
                <c:pt idx="5395">
                  <c:v>8525.4223803635596</c:v>
                </c:pt>
                <c:pt idx="5396">
                  <c:v>8525.4223803747409</c:v>
                </c:pt>
                <c:pt idx="5397">
                  <c:v>8525.4225532822293</c:v>
                </c:pt>
                <c:pt idx="5398">
                  <c:v>8525.4225781359692</c:v>
                </c:pt>
                <c:pt idx="5399">
                  <c:v>8525.4229353163391</c:v>
                </c:pt>
                <c:pt idx="5400">
                  <c:v>8525.4273884324302</c:v>
                </c:pt>
                <c:pt idx="5401">
                  <c:v>8525.4286023271197</c:v>
                </c:pt>
                <c:pt idx="5402">
                  <c:v>8525.4289484091496</c:v>
                </c:pt>
                <c:pt idx="5403">
                  <c:v>8525.4313990525498</c:v>
                </c:pt>
                <c:pt idx="5404">
                  <c:v>8525.4317153999491</c:v>
                </c:pt>
                <c:pt idx="5405">
                  <c:v>8525.4326868159696</c:v>
                </c:pt>
                <c:pt idx="5406">
                  <c:v>8525.4380835574102</c:v>
                </c:pt>
                <c:pt idx="5407">
                  <c:v>8525.4397482499407</c:v>
                </c:pt>
                <c:pt idx="5408">
                  <c:v>8525.4399621966295</c:v>
                </c:pt>
                <c:pt idx="5409">
                  <c:v>8525.4419501721804</c:v>
                </c:pt>
                <c:pt idx="5410">
                  <c:v>8525.4456474296694</c:v>
                </c:pt>
                <c:pt idx="5411">
                  <c:v>8525.4471016898697</c:v>
                </c:pt>
                <c:pt idx="5412">
                  <c:v>8525.4503409274603</c:v>
                </c:pt>
                <c:pt idx="5413">
                  <c:v>8525.4538447195591</c:v>
                </c:pt>
                <c:pt idx="5414">
                  <c:v>8525.4541474338603</c:v>
                </c:pt>
                <c:pt idx="5415">
                  <c:v>8525.45448440359</c:v>
                </c:pt>
                <c:pt idx="5416">
                  <c:v>8525.4561948003193</c:v>
                </c:pt>
                <c:pt idx="5417">
                  <c:v>8525.4580793045407</c:v>
                </c:pt>
                <c:pt idx="5418">
                  <c:v>8525.4588268073203</c:v>
                </c:pt>
                <c:pt idx="5419">
                  <c:v>8525.4619584819302</c:v>
                </c:pt>
                <c:pt idx="5420">
                  <c:v>8525.4620000077393</c:v>
                </c:pt>
                <c:pt idx="5421">
                  <c:v>8525.4634247180002</c:v>
                </c:pt>
                <c:pt idx="5422">
                  <c:v>8525.4705251008199</c:v>
                </c:pt>
                <c:pt idx="5423">
                  <c:v>8525.47387452982</c:v>
                </c:pt>
                <c:pt idx="5424">
                  <c:v>8525.4772556524204</c:v>
                </c:pt>
                <c:pt idx="5425">
                  <c:v>8525.4869281640204</c:v>
                </c:pt>
                <c:pt idx="5426">
                  <c:v>8525.4911527335607</c:v>
                </c:pt>
                <c:pt idx="5427">
                  <c:v>8525.4926891056803</c:v>
                </c:pt>
                <c:pt idx="5428">
                  <c:v>8525.4960742471703</c:v>
                </c:pt>
                <c:pt idx="5429">
                  <c:v>8525.4965024068897</c:v>
                </c:pt>
                <c:pt idx="5430">
                  <c:v>8525.4984555309602</c:v>
                </c:pt>
                <c:pt idx="5431">
                  <c:v>8525.4985911576005</c:v>
                </c:pt>
                <c:pt idx="5432">
                  <c:v>8525.4988637249899</c:v>
                </c:pt>
                <c:pt idx="5433">
                  <c:v>8525.5014739897997</c:v>
                </c:pt>
                <c:pt idx="5434">
                  <c:v>8525.5100854896009</c:v>
                </c:pt>
                <c:pt idx="5435">
                  <c:v>8525.51472151698</c:v>
                </c:pt>
                <c:pt idx="5436">
                  <c:v>8525.5166101427694</c:v>
                </c:pt>
                <c:pt idx="5437">
                  <c:v>8525.5180539330395</c:v>
                </c:pt>
                <c:pt idx="5438">
                  <c:v>8525.52004159428</c:v>
                </c:pt>
                <c:pt idx="5439">
                  <c:v>8525.5200416743701</c:v>
                </c:pt>
                <c:pt idx="5440">
                  <c:v>8525.5337284142097</c:v>
                </c:pt>
                <c:pt idx="5441">
                  <c:v>8525.5337284142097</c:v>
                </c:pt>
                <c:pt idx="5442">
                  <c:v>8525.5337284265497</c:v>
                </c:pt>
                <c:pt idx="5443">
                  <c:v>8525.5337284265497</c:v>
                </c:pt>
                <c:pt idx="5444">
                  <c:v>8525.5337284933703</c:v>
                </c:pt>
                <c:pt idx="5445">
                  <c:v>8525.5337284933703</c:v>
                </c:pt>
                <c:pt idx="5446">
                  <c:v>8525.5337284933703</c:v>
                </c:pt>
                <c:pt idx="5447">
                  <c:v>8525.5364931833392</c:v>
                </c:pt>
                <c:pt idx="5448">
                  <c:v>8525.53870477899</c:v>
                </c:pt>
                <c:pt idx="5449">
                  <c:v>8525.5390681382196</c:v>
                </c:pt>
                <c:pt idx="5450">
                  <c:v>8525.5411232393199</c:v>
                </c:pt>
                <c:pt idx="5451">
                  <c:v>8525.5425774995201</c:v>
                </c:pt>
                <c:pt idx="5452">
                  <c:v>8525.5433589508702</c:v>
                </c:pt>
                <c:pt idx="5453">
                  <c:v>8525.5450799767805</c:v>
                </c:pt>
                <c:pt idx="5454">
                  <c:v>8525.5475914068502</c:v>
                </c:pt>
                <c:pt idx="5455">
                  <c:v>8525.5478047858905</c:v>
                </c:pt>
                <c:pt idx="5456">
                  <c:v>8525.5493205040693</c:v>
                </c:pt>
                <c:pt idx="5457">
                  <c:v>8525.5496232435107</c:v>
                </c:pt>
                <c:pt idx="5458">
                  <c:v>8525.5574342790005</c:v>
                </c:pt>
                <c:pt idx="5459">
                  <c:v>8525.5574757922404</c:v>
                </c:pt>
                <c:pt idx="5460">
                  <c:v>8525.5615684576296</c:v>
                </c:pt>
                <c:pt idx="5461">
                  <c:v>8525.5630279146098</c:v>
                </c:pt>
                <c:pt idx="5462">
                  <c:v>8525.5689874906093</c:v>
                </c:pt>
                <c:pt idx="5463">
                  <c:v>8525.5693503394705</c:v>
                </c:pt>
                <c:pt idx="5464">
                  <c:v>8525.5717660319006</c:v>
                </c:pt>
                <c:pt idx="5465">
                  <c:v>8525.5740483284408</c:v>
                </c:pt>
                <c:pt idx="5466">
                  <c:v>8525.57404839433</c:v>
                </c:pt>
                <c:pt idx="5467">
                  <c:v>8525.5830475534294</c:v>
                </c:pt>
                <c:pt idx="5468">
                  <c:v>8525.5913792774008</c:v>
                </c:pt>
                <c:pt idx="5469">
                  <c:v>8525.5915500316696</c:v>
                </c:pt>
                <c:pt idx="5470">
                  <c:v>8525.5943395346403</c:v>
                </c:pt>
                <c:pt idx="5471">
                  <c:v>8525.5967470584401</c:v>
                </c:pt>
                <c:pt idx="5472">
                  <c:v>8525.5969381648993</c:v>
                </c:pt>
                <c:pt idx="5473">
                  <c:v>8525.6024270867892</c:v>
                </c:pt>
                <c:pt idx="5474">
                  <c:v>8525.6152659514901</c:v>
                </c:pt>
                <c:pt idx="5475">
                  <c:v>8525.6155751561691</c:v>
                </c:pt>
                <c:pt idx="5476">
                  <c:v>8525.6155751561691</c:v>
                </c:pt>
                <c:pt idx="5477">
                  <c:v>8525.6176177076995</c:v>
                </c:pt>
                <c:pt idx="5478">
                  <c:v>8525.6221272591501</c:v>
                </c:pt>
                <c:pt idx="5479">
                  <c:v>8525.6246334761308</c:v>
                </c:pt>
                <c:pt idx="5480">
                  <c:v>8525.6313897129094</c:v>
                </c:pt>
                <c:pt idx="5481">
                  <c:v>8525.6313897129094</c:v>
                </c:pt>
                <c:pt idx="5482">
                  <c:v>8525.6313897315395</c:v>
                </c:pt>
                <c:pt idx="5483">
                  <c:v>8525.6313897422497</c:v>
                </c:pt>
                <c:pt idx="5484">
                  <c:v>8525.6313897529599</c:v>
                </c:pt>
                <c:pt idx="5485">
                  <c:v>8525.6313897929995</c:v>
                </c:pt>
                <c:pt idx="5486">
                  <c:v>8525.6313897929995</c:v>
                </c:pt>
                <c:pt idx="5487">
                  <c:v>8525.6315397480503</c:v>
                </c:pt>
                <c:pt idx="5488">
                  <c:v>8525.63454394787</c:v>
                </c:pt>
                <c:pt idx="5489">
                  <c:v>8525.6382017191499</c:v>
                </c:pt>
                <c:pt idx="5490">
                  <c:v>8525.6388347353695</c:v>
                </c:pt>
                <c:pt idx="5491">
                  <c:v>8525.6409949106092</c:v>
                </c:pt>
                <c:pt idx="5492">
                  <c:v>8525.6432805703898</c:v>
                </c:pt>
                <c:pt idx="5493">
                  <c:v>8525.6445965738894</c:v>
                </c:pt>
                <c:pt idx="5494">
                  <c:v>8525.6450765593909</c:v>
                </c:pt>
                <c:pt idx="5495">
                  <c:v>8525.6460385322498</c:v>
                </c:pt>
                <c:pt idx="5496">
                  <c:v>8525.6478414051198</c:v>
                </c:pt>
                <c:pt idx="5497">
                  <c:v>8525.6517754741908</c:v>
                </c:pt>
                <c:pt idx="5498">
                  <c:v>8525.6530949845892</c:v>
                </c:pt>
                <c:pt idx="5499">
                  <c:v>8525.6585037242603</c:v>
                </c:pt>
                <c:pt idx="5500">
                  <c:v>8525.6595526593701</c:v>
                </c:pt>
                <c:pt idx="5501">
                  <c:v>8525.6631437381693</c:v>
                </c:pt>
                <c:pt idx="5502">
                  <c:v>8525.6633857414108</c:v>
                </c:pt>
                <c:pt idx="5503">
                  <c:v>8525.6655344292503</c:v>
                </c:pt>
                <c:pt idx="5504">
                  <c:v>8525.6696684553699</c:v>
                </c:pt>
                <c:pt idx="5505">
                  <c:v>8525.6710277274196</c:v>
                </c:pt>
                <c:pt idx="5506">
                  <c:v>8525.6711875842793</c:v>
                </c:pt>
                <c:pt idx="5507">
                  <c:v>8525.6751259063603</c:v>
                </c:pt>
                <c:pt idx="5508">
                  <c:v>8525.6783621897903</c:v>
                </c:pt>
                <c:pt idx="5509">
                  <c:v>8525.6785233442206</c:v>
                </c:pt>
                <c:pt idx="5510">
                  <c:v>8525.6821723310204</c:v>
                </c:pt>
                <c:pt idx="5511">
                  <c:v>8525.6868550619092</c:v>
                </c:pt>
                <c:pt idx="5512">
                  <c:v>8525.6888856571095</c:v>
                </c:pt>
                <c:pt idx="5513">
                  <c:v>8525.6896482359098</c:v>
                </c:pt>
                <c:pt idx="5514">
                  <c:v>8525.6945089213496</c:v>
                </c:pt>
                <c:pt idx="5515">
                  <c:v>8525.7013988755607</c:v>
                </c:pt>
                <c:pt idx="5516">
                  <c:v>8525.7054073219097</c:v>
                </c:pt>
                <c:pt idx="5517">
                  <c:v>8525.7082862835305</c:v>
                </c:pt>
                <c:pt idx="5518">
                  <c:v>8525.7107417359894</c:v>
                </c:pt>
                <c:pt idx="5519">
                  <c:v>8525.7119416818005</c:v>
                </c:pt>
                <c:pt idx="5520">
                  <c:v>8525.7130934984798</c:v>
                </c:pt>
                <c:pt idx="5521">
                  <c:v>8525.7176030687897</c:v>
                </c:pt>
                <c:pt idx="5522">
                  <c:v>8525.7199637088906</c:v>
                </c:pt>
                <c:pt idx="5523">
                  <c:v>8525.7201092606392</c:v>
                </c:pt>
                <c:pt idx="5524">
                  <c:v>8525.7215236881693</c:v>
                </c:pt>
                <c:pt idx="5525">
                  <c:v>8525.7239743322098</c:v>
                </c:pt>
                <c:pt idx="5526">
                  <c:v>8525.7252621026691</c:v>
                </c:pt>
                <c:pt idx="5527">
                  <c:v>8525.7270155325496</c:v>
                </c:pt>
                <c:pt idx="5528">
                  <c:v>8525.7303547821903</c:v>
                </c:pt>
                <c:pt idx="5529">
                  <c:v>8525.7306588441097</c:v>
                </c:pt>
                <c:pt idx="5530">
                  <c:v>8525.7323235161602</c:v>
                </c:pt>
                <c:pt idx="5531">
                  <c:v>8525.7336775036492</c:v>
                </c:pt>
                <c:pt idx="5532">
                  <c:v>8525.7364707014003</c:v>
                </c:pt>
                <c:pt idx="5533">
                  <c:v>8525.7400723583996</c:v>
                </c:pt>
                <c:pt idx="5534">
                  <c:v>8525.7411540448593</c:v>
                </c:pt>
                <c:pt idx="5535">
                  <c:v>8525.7415143419003</c:v>
                </c:pt>
                <c:pt idx="5536">
                  <c:v>8525.74291620648</c:v>
                </c:pt>
                <c:pt idx="5537">
                  <c:v>8525.7470596851708</c:v>
                </c:pt>
                <c:pt idx="5538">
                  <c:v>8525.7472512712702</c:v>
                </c:pt>
                <c:pt idx="5539">
                  <c:v>8525.7487700870206</c:v>
                </c:pt>
                <c:pt idx="5540">
                  <c:v>8525.7514020940198</c:v>
                </c:pt>
                <c:pt idx="5541">
                  <c:v>8525.7550284564495</c:v>
                </c:pt>
                <c:pt idx="5542">
                  <c:v>8525.7564246514794</c:v>
                </c:pt>
                <c:pt idx="5543">
                  <c:v>8525.7564246642796</c:v>
                </c:pt>
                <c:pt idx="5544">
                  <c:v>8525.7610102389008</c:v>
                </c:pt>
                <c:pt idx="5545">
                  <c:v>8525.7631003670394</c:v>
                </c:pt>
                <c:pt idx="5546">
                  <c:v>8525.7651442461593</c:v>
                </c:pt>
                <c:pt idx="5547">
                  <c:v>8525.7665035370701</c:v>
                </c:pt>
                <c:pt idx="5548">
                  <c:v>8525.7698309339994</c:v>
                </c:pt>
                <c:pt idx="5549">
                  <c:v>8525.7776481155306</c:v>
                </c:pt>
                <c:pt idx="5550">
                  <c:v>8525.7837279997693</c:v>
                </c:pt>
                <c:pt idx="5551">
                  <c:v>8525.7852643821298</c:v>
                </c:pt>
                <c:pt idx="5552">
                  <c:v>8525.7890776935892</c:v>
                </c:pt>
                <c:pt idx="5553">
                  <c:v>8525.789984731</c:v>
                </c:pt>
                <c:pt idx="5554">
                  <c:v>8525.7911664443</c:v>
                </c:pt>
                <c:pt idx="5555">
                  <c:v>8525.7940492662601</c:v>
                </c:pt>
                <c:pt idx="5556">
                  <c:v>8525.7968746726401</c:v>
                </c:pt>
                <c:pt idx="5557">
                  <c:v>8525.79887730255</c:v>
                </c:pt>
                <c:pt idx="5558">
                  <c:v>8525.8008831189909</c:v>
                </c:pt>
                <c:pt idx="5559">
                  <c:v>8525.8033395353705</c:v>
                </c:pt>
                <c:pt idx="5560">
                  <c:v>8525.8072967934404</c:v>
                </c:pt>
                <c:pt idx="5561">
                  <c:v>8525.8099309299105</c:v>
                </c:pt>
                <c:pt idx="5562">
                  <c:v>8525.8106292094999</c:v>
                </c:pt>
                <c:pt idx="5563">
                  <c:v>8525.8127714972907</c:v>
                </c:pt>
                <c:pt idx="5564">
                  <c:v>8525.8154395059591</c:v>
                </c:pt>
                <c:pt idx="5565">
                  <c:v>8525.8169994821001</c:v>
                </c:pt>
                <c:pt idx="5566">
                  <c:v>8525.8194501253602</c:v>
                </c:pt>
                <c:pt idx="5567">
                  <c:v>8525.8207378871703</c:v>
                </c:pt>
                <c:pt idx="5568">
                  <c:v>8525.8277993257998</c:v>
                </c:pt>
                <c:pt idx="5569">
                  <c:v>8525.8336985055303</c:v>
                </c:pt>
                <c:pt idx="5570">
                  <c:v>8525.8351527657305</c:v>
                </c:pt>
                <c:pt idx="5571">
                  <c:v>8525.8383920004107</c:v>
                </c:pt>
                <c:pt idx="5572">
                  <c:v>8525.8418957907706</c:v>
                </c:pt>
                <c:pt idx="5573">
                  <c:v>8525.8421985097193</c:v>
                </c:pt>
                <c:pt idx="5574">
                  <c:v>8525.8425354759602</c:v>
                </c:pt>
                <c:pt idx="5575">
                  <c:v>8525.8442458715199</c:v>
                </c:pt>
                <c:pt idx="5576">
                  <c:v>8525.84687787853</c:v>
                </c:pt>
                <c:pt idx="5577">
                  <c:v>8525.8500095554591</c:v>
                </c:pt>
                <c:pt idx="5578">
                  <c:v>8525.8500510789399</c:v>
                </c:pt>
                <c:pt idx="5579">
                  <c:v>8525.8540859501809</c:v>
                </c:pt>
                <c:pt idx="5580">
                  <c:v>8525.8540859771292</c:v>
                </c:pt>
                <c:pt idx="5581">
                  <c:v>8525.8582505816594</c:v>
                </c:pt>
                <c:pt idx="5582">
                  <c:v>8525.8585761766808</c:v>
                </c:pt>
                <c:pt idx="5583">
                  <c:v>8525.8619256056809</c:v>
                </c:pt>
                <c:pt idx="5584">
                  <c:v>8525.8681930452494</c:v>
                </c:pt>
                <c:pt idx="5585">
                  <c:v>8525.8792038094198</c:v>
                </c:pt>
                <c:pt idx="5586">
                  <c:v>8525.8797405939495</c:v>
                </c:pt>
                <c:pt idx="5587">
                  <c:v>8525.8807401792092</c:v>
                </c:pt>
                <c:pt idx="5588">
                  <c:v>8525.8841253183691</c:v>
                </c:pt>
                <c:pt idx="5589">
                  <c:v>8525.8845534780994</c:v>
                </c:pt>
                <c:pt idx="5590">
                  <c:v>8525.8866422288102</c:v>
                </c:pt>
                <c:pt idx="5591">
                  <c:v>8525.8869148008507</c:v>
                </c:pt>
                <c:pt idx="5592">
                  <c:v>8525.8895250633304</c:v>
                </c:pt>
                <c:pt idx="5593">
                  <c:v>8525.8943530870602</c:v>
                </c:pt>
                <c:pt idx="5594">
                  <c:v>8525.8963393643498</c:v>
                </c:pt>
                <c:pt idx="5595">
                  <c:v>8525.8988153450191</c:v>
                </c:pt>
                <c:pt idx="5596">
                  <c:v>8525.9027725905107</c:v>
                </c:pt>
                <c:pt idx="5597">
                  <c:v>8525.9061050065793</c:v>
                </c:pt>
                <c:pt idx="5598">
                  <c:v>8525.9079020377194</c:v>
                </c:pt>
                <c:pt idx="5599">
                  <c:v>8525.9271192140804</c:v>
                </c:pt>
                <c:pt idx="5600">
                  <c:v>8525.9306285753792</c:v>
                </c:pt>
                <c:pt idx="5601">
                  <c:v>8525.9314100220799</c:v>
                </c:pt>
                <c:pt idx="5602">
                  <c:v>8525.9358558570893</c:v>
                </c:pt>
                <c:pt idx="5603">
                  <c:v>8525.9376743193698</c:v>
                </c:pt>
                <c:pt idx="5604">
                  <c:v>8525.9413532142607</c:v>
                </c:pt>
                <c:pt idx="5605">
                  <c:v>8525.9454853525294</c:v>
                </c:pt>
                <c:pt idx="5606">
                  <c:v>8525.9455268634392</c:v>
                </c:pt>
                <c:pt idx="5607">
                  <c:v>8525.9574014153295</c:v>
                </c:pt>
                <c:pt idx="5608">
                  <c:v>8525.95747849904</c:v>
                </c:pt>
                <c:pt idx="5609">
                  <c:v>8525.9636688548999</c:v>
                </c:pt>
                <c:pt idx="5610">
                  <c:v>8525.9637628709897</c:v>
                </c:pt>
                <c:pt idx="5611">
                  <c:v>8525.9651125307391</c:v>
                </c:pt>
                <c:pt idx="5612">
                  <c:v>8525.9677011853692</c:v>
                </c:pt>
                <c:pt idx="5613">
                  <c:v>8525.9710986257996</c:v>
                </c:pt>
                <c:pt idx="5614">
                  <c:v>8525.9794303486105</c:v>
                </c:pt>
                <c:pt idx="5615">
                  <c:v>8525.9796011028793</c:v>
                </c:pt>
                <c:pt idx="5616">
                  <c:v>8525.9822235174906</c:v>
                </c:pt>
                <c:pt idx="5617">
                  <c:v>8525.9823906104994</c:v>
                </c:pt>
                <c:pt idx="5618">
                  <c:v>8525.98483891459</c:v>
                </c:pt>
                <c:pt idx="5619">
                  <c:v>8525.9918151551392</c:v>
                </c:pt>
                <c:pt idx="5620">
                  <c:v>8525.9979015719091</c:v>
                </c:pt>
                <c:pt idx="5621">
                  <c:v>8526.0008614929393</c:v>
                </c:pt>
                <c:pt idx="5622">
                  <c:v>8526.0033170226907</c:v>
                </c:pt>
                <c:pt idx="5623">
                  <c:v>8526.0036262273698</c:v>
                </c:pt>
                <c:pt idx="5624">
                  <c:v>8526.0056687800607</c:v>
                </c:pt>
                <c:pt idx="5625">
                  <c:v>8526.0101783350092</c:v>
                </c:pt>
                <c:pt idx="5626">
                  <c:v>8526.0126845473405</c:v>
                </c:pt>
                <c:pt idx="5627">
                  <c:v>8526.0195908192509</c:v>
                </c:pt>
                <c:pt idx="5628">
                  <c:v>8526.0225950237309</c:v>
                </c:pt>
                <c:pt idx="5629">
                  <c:v>8526.0258315168303</c:v>
                </c:pt>
                <c:pt idx="5630">
                  <c:v>8526.0262527903506</c:v>
                </c:pt>
                <c:pt idx="5631">
                  <c:v>8526.0290459829794</c:v>
                </c:pt>
                <c:pt idx="5632">
                  <c:v>8526.0313316415995</c:v>
                </c:pt>
                <c:pt idx="5633">
                  <c:v>8526.0326476450991</c:v>
                </c:pt>
                <c:pt idx="5634">
                  <c:v>8526.0340896081107</c:v>
                </c:pt>
                <c:pt idx="5635">
                  <c:v>8526.0398265477197</c:v>
                </c:pt>
                <c:pt idx="5636">
                  <c:v>8526.04114606045</c:v>
                </c:pt>
                <c:pt idx="5637">
                  <c:v>8526.0423305621298</c:v>
                </c:pt>
                <c:pt idx="5638">
                  <c:v>8526.0423305621298</c:v>
                </c:pt>
                <c:pt idx="5639">
                  <c:v>8526.0423306394296</c:v>
                </c:pt>
                <c:pt idx="5640">
                  <c:v>8526.0472808107697</c:v>
                </c:pt>
                <c:pt idx="5641">
                  <c:v>8526.0476037329008</c:v>
                </c:pt>
                <c:pt idx="5642">
                  <c:v>8526.0484299845994</c:v>
                </c:pt>
                <c:pt idx="5643">
                  <c:v>8526.0514368172699</c:v>
                </c:pt>
                <c:pt idx="5644">
                  <c:v>8526.0535855051094</c:v>
                </c:pt>
                <c:pt idx="5645">
                  <c:v>8526.0570009164494</c:v>
                </c:pt>
                <c:pt idx="5646">
                  <c:v>8526.0577195277401</c:v>
                </c:pt>
                <c:pt idx="5647">
                  <c:v>8526.0590788032805</c:v>
                </c:pt>
                <c:pt idx="5648">
                  <c:v>8526.0592386554908</c:v>
                </c:pt>
                <c:pt idx="5649">
                  <c:v>8526.0631769793108</c:v>
                </c:pt>
                <c:pt idx="5650">
                  <c:v>8526.0665744165799</c:v>
                </c:pt>
                <c:pt idx="5651">
                  <c:v>8526.0702234022301</c:v>
                </c:pt>
                <c:pt idx="5652">
                  <c:v>8526.0749061331098</c:v>
                </c:pt>
                <c:pt idx="5653">
                  <c:v>8526.07769930828</c:v>
                </c:pt>
                <c:pt idx="5654">
                  <c:v>8526.0803681798207</c:v>
                </c:pt>
                <c:pt idx="5655">
                  <c:v>8526.0825599972104</c:v>
                </c:pt>
                <c:pt idx="5656">
                  <c:v>8526.0853395406102</c:v>
                </c:pt>
                <c:pt idx="5657">
                  <c:v>8526.0898991273698</c:v>
                </c:pt>
                <c:pt idx="5658">
                  <c:v>8526.0934583954495</c:v>
                </c:pt>
                <c:pt idx="5659">
                  <c:v>8526.09879280719</c:v>
                </c:pt>
                <c:pt idx="5660">
                  <c:v>8526.10114457085</c:v>
                </c:pt>
                <c:pt idx="5661">
                  <c:v>8526.1080147824196</c:v>
                </c:pt>
                <c:pt idx="5662">
                  <c:v>8526.1095747611198</c:v>
                </c:pt>
                <c:pt idx="5663">
                  <c:v>8526.1120254050093</c:v>
                </c:pt>
                <c:pt idx="5664">
                  <c:v>8526.1133131738698</c:v>
                </c:pt>
                <c:pt idx="5665">
                  <c:v>8526.1203745920193</c:v>
                </c:pt>
                <c:pt idx="5666">
                  <c:v>8526.1213073264807</c:v>
                </c:pt>
                <c:pt idx="5667">
                  <c:v>8526.1225765300896</c:v>
                </c:pt>
                <c:pt idx="5668">
                  <c:v>8526.1242549587005</c:v>
                </c:pt>
                <c:pt idx="5669">
                  <c:v>8526.1245217737705</c:v>
                </c:pt>
                <c:pt idx="5670">
                  <c:v>8526.1281234296002</c:v>
                </c:pt>
                <c:pt idx="5671">
                  <c:v>8526.1292051207201</c:v>
                </c:pt>
                <c:pt idx="5672">
                  <c:v>8526.1294072158598</c:v>
                </c:pt>
                <c:pt idx="5673">
                  <c:v>8526.1295654177593</c:v>
                </c:pt>
                <c:pt idx="5674">
                  <c:v>8526.1309435441999</c:v>
                </c:pt>
                <c:pt idx="5675">
                  <c:v>8526.1351107575392</c:v>
                </c:pt>
                <c:pt idx="5676">
                  <c:v>8526.1368211582303</c:v>
                </c:pt>
                <c:pt idx="5677">
                  <c:v>8526.1394531652295</c:v>
                </c:pt>
                <c:pt idx="5678">
                  <c:v>8526.1430795299802</c:v>
                </c:pt>
                <c:pt idx="5679">
                  <c:v>8526.1490613147598</c:v>
                </c:pt>
                <c:pt idx="5680">
                  <c:v>8526.1511514429003</c:v>
                </c:pt>
                <c:pt idx="5681">
                  <c:v>8526.1531953185295</c:v>
                </c:pt>
                <c:pt idx="5682">
                  <c:v>8526.1542800925599</c:v>
                </c:pt>
                <c:pt idx="5683">
                  <c:v>8526.1583386389502</c:v>
                </c:pt>
                <c:pt idx="5684">
                  <c:v>8526.1656991867294</c:v>
                </c:pt>
                <c:pt idx="5685">
                  <c:v>8526.1672109900901</c:v>
                </c:pt>
                <c:pt idx="5686">
                  <c:v>8526.1717790756302</c:v>
                </c:pt>
                <c:pt idx="5687">
                  <c:v>8526.1733154556696</c:v>
                </c:pt>
                <c:pt idx="5688">
                  <c:v>8526.1780358068609</c:v>
                </c:pt>
                <c:pt idx="5689">
                  <c:v>8526.1792175155097</c:v>
                </c:pt>
                <c:pt idx="5690">
                  <c:v>8526.1808153502607</c:v>
                </c:pt>
                <c:pt idx="5691">
                  <c:v>8526.1821003397908</c:v>
                </c:pt>
                <c:pt idx="5692">
                  <c:v>8526.1869283737597</c:v>
                </c:pt>
                <c:pt idx="5693">
                  <c:v>8526.1913906112295</c:v>
                </c:pt>
                <c:pt idx="5694">
                  <c:v>8526.1953478669693</c:v>
                </c:pt>
                <c:pt idx="5695">
                  <c:v>8526.1979820034394</c:v>
                </c:pt>
                <c:pt idx="5696">
                  <c:v>8526.1990374587403</c:v>
                </c:pt>
                <c:pt idx="5697">
                  <c:v>8526.2004773244207</c:v>
                </c:pt>
                <c:pt idx="5698">
                  <c:v>8526.2034905795008</c:v>
                </c:pt>
                <c:pt idx="5699">
                  <c:v>8526.2047044718602</c:v>
                </c:pt>
                <c:pt idx="5700">
                  <c:v>8526.2050505550505</c:v>
                </c:pt>
                <c:pt idx="5701">
                  <c:v>8526.2078175423594</c:v>
                </c:pt>
                <c:pt idx="5702">
                  <c:v>8526.2087889583709</c:v>
                </c:pt>
                <c:pt idx="5703">
                  <c:v>8526.2158504016697</c:v>
                </c:pt>
                <c:pt idx="5704">
                  <c:v>8526.2160643436891</c:v>
                </c:pt>
                <c:pt idx="5705">
                  <c:v>8526.2180523145908</c:v>
                </c:pt>
                <c:pt idx="5706">
                  <c:v>8526.2193311368992</c:v>
                </c:pt>
                <c:pt idx="5707">
                  <c:v>8526.2197307683491</c:v>
                </c:pt>
                <c:pt idx="5708">
                  <c:v>8526.2232038415896</c:v>
                </c:pt>
                <c:pt idx="5709">
                  <c:v>8526.2246809303706</c:v>
                </c:pt>
                <c:pt idx="5710">
                  <c:v>8526.22975391615</c:v>
                </c:pt>
                <c:pt idx="5711">
                  <c:v>8526.2302495855802</c:v>
                </c:pt>
                <c:pt idx="5712">
                  <c:v>8526.2305865483304</c:v>
                </c:pt>
                <c:pt idx="5713">
                  <c:v>8526.2330887112694</c:v>
                </c:pt>
                <c:pt idx="5714">
                  <c:v>8526.2339284945592</c:v>
                </c:pt>
                <c:pt idx="5715">
                  <c:v>8526.24630165286</c:v>
                </c:pt>
                <c:pt idx="5716">
                  <c:v>8526.2499766815399</c:v>
                </c:pt>
                <c:pt idx="5717">
                  <c:v>8526.2562441211194</c:v>
                </c:pt>
                <c:pt idx="5718">
                  <c:v>8526.2576878097607</c:v>
                </c:pt>
                <c:pt idx="5719">
                  <c:v>8526.2643602173703</c:v>
                </c:pt>
                <c:pt idx="5720">
                  <c:v>8526.2650267993995</c:v>
                </c:pt>
                <c:pt idx="5721">
                  <c:v>8526.2650268766993</c:v>
                </c:pt>
                <c:pt idx="5722">
                  <c:v>8526.2650268766993</c:v>
                </c:pt>
                <c:pt idx="5723">
                  <c:v>8526.2672548852806</c:v>
                </c:pt>
                <c:pt idx="5724">
                  <c:v>8526.2721763895806</c:v>
                </c:pt>
                <c:pt idx="5725">
                  <c:v>8526.2746933000108</c:v>
                </c:pt>
                <c:pt idx="5726">
                  <c:v>8526.2749658767098</c:v>
                </c:pt>
                <c:pt idx="5727">
                  <c:v>8526.2824041582608</c:v>
                </c:pt>
                <c:pt idx="5728">
                  <c:v>8526.2834514267706</c:v>
                </c:pt>
                <c:pt idx="5729">
                  <c:v>8526.2843904367091</c:v>
                </c:pt>
                <c:pt idx="5730">
                  <c:v>8526.2861876413208</c:v>
                </c:pt>
                <c:pt idx="5731">
                  <c:v>8526.28686642088</c:v>
                </c:pt>
                <c:pt idx="5732">
                  <c:v>8526.2904768381195</c:v>
                </c:pt>
                <c:pt idx="5733">
                  <c:v>8526.2908236640505</c:v>
                </c:pt>
                <c:pt idx="5734">
                  <c:v>8526.2959531089291</c:v>
                </c:pt>
                <c:pt idx="5735">
                  <c:v>8526.3121661059504</c:v>
                </c:pt>
                <c:pt idx="5736">
                  <c:v>8526.3148069214003</c:v>
                </c:pt>
                <c:pt idx="5737">
                  <c:v>8526.31867965124</c:v>
                </c:pt>
                <c:pt idx="5738">
                  <c:v>8526.3194610932806</c:v>
                </c:pt>
                <c:pt idx="5739">
                  <c:v>8526.3211821215209</c:v>
                </c:pt>
                <c:pt idx="5740">
                  <c:v>8526.3239069283009</c:v>
                </c:pt>
                <c:pt idx="5741">
                  <c:v>8526.3244663146306</c:v>
                </c:pt>
                <c:pt idx="5742">
                  <c:v>8526.3257253952306</c:v>
                </c:pt>
                <c:pt idx="5743">
                  <c:v>8526.3294042869202</c:v>
                </c:pt>
                <c:pt idx="5744">
                  <c:v>8526.3337213266605</c:v>
                </c:pt>
                <c:pt idx="5745">
                  <c:v>8526.3450896423292</c:v>
                </c:pt>
                <c:pt idx="5746">
                  <c:v>8526.3454524911904</c:v>
                </c:pt>
                <c:pt idx="5747">
                  <c:v>8526.3495761826598</c:v>
                </c:pt>
                <c:pt idx="5748">
                  <c:v>8526.3517199307607</c:v>
                </c:pt>
                <c:pt idx="5749">
                  <c:v>8526.3518139421903</c:v>
                </c:pt>
                <c:pt idx="5750">
                  <c:v>8526.3531636036896</c:v>
                </c:pt>
                <c:pt idx="5751">
                  <c:v>8526.3536397106891</c:v>
                </c:pt>
                <c:pt idx="5752">
                  <c:v>8526.3557522583196</c:v>
                </c:pt>
                <c:pt idx="5753">
                  <c:v>8526.3589885476904</c:v>
                </c:pt>
                <c:pt idx="5754">
                  <c:v>8526.3674814198093</c:v>
                </c:pt>
                <c:pt idx="5755">
                  <c:v>8526.3676521740799</c:v>
                </c:pt>
                <c:pt idx="5756">
                  <c:v>8526.3702745898609</c:v>
                </c:pt>
                <c:pt idx="5757">
                  <c:v>8526.3704416863602</c:v>
                </c:pt>
                <c:pt idx="5758">
                  <c:v>8526.3728899881207</c:v>
                </c:pt>
                <c:pt idx="5759">
                  <c:v>8526.3757083360106</c:v>
                </c:pt>
                <c:pt idx="5760">
                  <c:v>8526.3785292291996</c:v>
                </c:pt>
                <c:pt idx="5761">
                  <c:v>8526.3791396524703</c:v>
                </c:pt>
                <c:pt idx="5762">
                  <c:v>8526.3798662275003</c:v>
                </c:pt>
                <c:pt idx="5763">
                  <c:v>8526.38595264777</c:v>
                </c:pt>
                <c:pt idx="5764">
                  <c:v>8526.3913680939004</c:v>
                </c:pt>
                <c:pt idx="5765">
                  <c:v>8526.3937198524309</c:v>
                </c:pt>
                <c:pt idx="5766">
                  <c:v>8526.39822941087</c:v>
                </c:pt>
                <c:pt idx="5767">
                  <c:v>8526.4138825926893</c:v>
                </c:pt>
                <c:pt idx="5768">
                  <c:v>8526.4170970553496</c:v>
                </c:pt>
                <c:pt idx="5769">
                  <c:v>8526.4206987162997</c:v>
                </c:pt>
                <c:pt idx="5770">
                  <c:v>8526.4207540065909</c:v>
                </c:pt>
                <c:pt idx="5771">
                  <c:v>8526.4221406839697</c:v>
                </c:pt>
                <c:pt idx="5772">
                  <c:v>8526.4278776212595</c:v>
                </c:pt>
                <c:pt idx="5773">
                  <c:v>8526.4291971363109</c:v>
                </c:pt>
                <c:pt idx="5774">
                  <c:v>8526.4303816333395</c:v>
                </c:pt>
                <c:pt idx="5775">
                  <c:v>8526.4353318819703</c:v>
                </c:pt>
                <c:pt idx="5776">
                  <c:v>8526.4356548064297</c:v>
                </c:pt>
                <c:pt idx="5777">
                  <c:v>8526.4416365809702</c:v>
                </c:pt>
                <c:pt idx="5778">
                  <c:v>8526.4437267091107</c:v>
                </c:pt>
                <c:pt idx="5779">
                  <c:v>8526.4450519923103</c:v>
                </c:pt>
                <c:pt idx="5780">
                  <c:v>8526.4468553792594</c:v>
                </c:pt>
                <c:pt idx="5781">
                  <c:v>8526.4472897266896</c:v>
                </c:pt>
                <c:pt idx="5782">
                  <c:v>8526.4504572879505</c:v>
                </c:pt>
                <c:pt idx="5783">
                  <c:v>8526.4512280522595</c:v>
                </c:pt>
                <c:pt idx="5784">
                  <c:v>8526.4544643322006</c:v>
                </c:pt>
                <c:pt idx="5785">
                  <c:v>8526.4582744734307</c:v>
                </c:pt>
                <c:pt idx="5786">
                  <c:v>8526.4629572043195</c:v>
                </c:pt>
                <c:pt idx="5787">
                  <c:v>8526.4683657852001</c:v>
                </c:pt>
                <c:pt idx="5788">
                  <c:v>8526.4733906164693</c:v>
                </c:pt>
                <c:pt idx="5789">
                  <c:v>8526.4815094689802</c:v>
                </c:pt>
                <c:pt idx="5790">
                  <c:v>8526.4880438335204</c:v>
                </c:pt>
                <c:pt idx="5791">
                  <c:v>8526.4891956432202</c:v>
                </c:pt>
                <c:pt idx="5792">
                  <c:v>8526.4912307001596</c:v>
                </c:pt>
                <c:pt idx="5793">
                  <c:v>8526.4912555594892</c:v>
                </c:pt>
                <c:pt idx="5794">
                  <c:v>8526.4960658559503</c:v>
                </c:pt>
                <c:pt idx="5795">
                  <c:v>8526.4972797534392</c:v>
                </c:pt>
                <c:pt idx="5796">
                  <c:v>8526.4976258340703</c:v>
                </c:pt>
                <c:pt idx="5797">
                  <c:v>8526.5003928290607</c:v>
                </c:pt>
                <c:pt idx="5798">
                  <c:v>8526.5013642450795</c:v>
                </c:pt>
                <c:pt idx="5799">
                  <c:v>8526.50676098652</c:v>
                </c:pt>
                <c:pt idx="5800">
                  <c:v>8526.5084256678801</c:v>
                </c:pt>
                <c:pt idx="5801">
                  <c:v>8526.5086396201496</c:v>
                </c:pt>
                <c:pt idx="5802">
                  <c:v>8526.5093584023398</c:v>
                </c:pt>
                <c:pt idx="5803">
                  <c:v>8526.5097915567403</c:v>
                </c:pt>
                <c:pt idx="5804">
                  <c:v>8526.5106276012903</c:v>
                </c:pt>
                <c:pt idx="5805">
                  <c:v>8526.5123060345595</c:v>
                </c:pt>
                <c:pt idx="5806">
                  <c:v>8526.5143248475997</c:v>
                </c:pt>
                <c:pt idx="5807">
                  <c:v>8526.5172561965792</c:v>
                </c:pt>
                <c:pt idx="5808">
                  <c:v>8526.5190183523791</c:v>
                </c:pt>
                <c:pt idx="5809">
                  <c:v>8526.5216047824306</c:v>
                </c:pt>
                <c:pt idx="5810">
                  <c:v>8526.5225221486708</c:v>
                </c:pt>
                <c:pt idx="5811">
                  <c:v>8526.5231618299094</c:v>
                </c:pt>
                <c:pt idx="5812">
                  <c:v>8526.5248722294291</c:v>
                </c:pt>
                <c:pt idx="5813">
                  <c:v>8526.5306774368491</c:v>
                </c:pt>
                <c:pt idx="5814">
                  <c:v>8526.5311306035092</c:v>
                </c:pt>
                <c:pt idx="5815">
                  <c:v>8526.5371123906207</c:v>
                </c:pt>
                <c:pt idx="5816">
                  <c:v>8526.5392025187593</c:v>
                </c:pt>
                <c:pt idx="5817">
                  <c:v>8526.5423311637696</c:v>
                </c:pt>
                <c:pt idx="5818">
                  <c:v>8526.5450645126402</c:v>
                </c:pt>
                <c:pt idx="5819">
                  <c:v>8526.5459330787398</c:v>
                </c:pt>
                <c:pt idx="5820">
                  <c:v>8526.5504489168507</c:v>
                </c:pt>
                <c:pt idx="5821">
                  <c:v>8526.5537502579391</c:v>
                </c:pt>
                <c:pt idx="5822">
                  <c:v>8526.5598301514892</c:v>
                </c:pt>
                <c:pt idx="5823">
                  <c:v>8526.5672685867103</c:v>
                </c:pt>
                <c:pt idx="5824">
                  <c:v>8526.5688664261197</c:v>
                </c:pt>
                <c:pt idx="5825">
                  <c:v>8526.5749794449603</c:v>
                </c:pt>
                <c:pt idx="5826">
                  <c:v>8526.5787629075294</c:v>
                </c:pt>
                <c:pt idx="5827">
                  <c:v>8526.5794416870904</c:v>
                </c:pt>
                <c:pt idx="5828">
                  <c:v>8526.5833989405</c:v>
                </c:pt>
                <c:pt idx="5829">
                  <c:v>8526.58670650981</c:v>
                </c:pt>
                <c:pt idx="5830">
                  <c:v>8526.5867313565595</c:v>
                </c:pt>
                <c:pt idx="5831">
                  <c:v>8526.5870885299501</c:v>
                </c:pt>
                <c:pt idx="5832">
                  <c:v>8526.5885283956304</c:v>
                </c:pt>
                <c:pt idx="5833">
                  <c:v>8526.5915416530297</c:v>
                </c:pt>
                <c:pt idx="5834">
                  <c:v>8526.5927555442304</c:v>
                </c:pt>
                <c:pt idx="5835">
                  <c:v>8526.5931016279992</c:v>
                </c:pt>
                <c:pt idx="5836">
                  <c:v>8526.5958686135691</c:v>
                </c:pt>
                <c:pt idx="5837">
                  <c:v>8526.5968400295806</c:v>
                </c:pt>
                <c:pt idx="5838">
                  <c:v>8526.5968682896291</c:v>
                </c:pt>
                <c:pt idx="5839">
                  <c:v>8526.5990711797494</c:v>
                </c:pt>
                <c:pt idx="5840">
                  <c:v>8526.6041154172199</c:v>
                </c:pt>
                <c:pt idx="5841">
                  <c:v>8526.6061033857895</c:v>
                </c:pt>
                <c:pt idx="5842">
                  <c:v>8526.6073822080998</c:v>
                </c:pt>
                <c:pt idx="5843">
                  <c:v>8526.60778184421</c:v>
                </c:pt>
                <c:pt idx="5844">
                  <c:v>8526.6098006572502</c:v>
                </c:pt>
                <c:pt idx="5845">
                  <c:v>8526.6112549174504</c:v>
                </c:pt>
                <c:pt idx="5846">
                  <c:v>8526.6120363799801</c:v>
                </c:pt>
                <c:pt idx="5847">
                  <c:v>8526.6137574031</c:v>
                </c:pt>
                <c:pt idx="5848">
                  <c:v>8526.6178049873506</c:v>
                </c:pt>
                <c:pt idx="5849">
                  <c:v>8526.6179979331791</c:v>
                </c:pt>
                <c:pt idx="5850">
                  <c:v>8526.6183006614392</c:v>
                </c:pt>
                <c:pt idx="5851">
                  <c:v>8526.6186376207006</c:v>
                </c:pt>
                <c:pt idx="5852">
                  <c:v>8526.6219795672205</c:v>
                </c:pt>
                <c:pt idx="5853">
                  <c:v>8526.6261117025206</c:v>
                </c:pt>
                <c:pt idx="5854">
                  <c:v>8526.6317053325402</c:v>
                </c:pt>
                <c:pt idx="5855">
                  <c:v>8526.6343527240606</c:v>
                </c:pt>
                <c:pt idx="5856">
                  <c:v>8526.6376649085396</c:v>
                </c:pt>
                <c:pt idx="5857">
                  <c:v>8526.6442951969802</c:v>
                </c:pt>
                <c:pt idx="5858">
                  <c:v>8526.6457388827093</c:v>
                </c:pt>
                <c:pt idx="5859">
                  <c:v>8526.6524112932293</c:v>
                </c:pt>
                <c:pt idx="5860">
                  <c:v>8526.65584267536</c:v>
                </c:pt>
                <c:pt idx="5861">
                  <c:v>8526.6627443712205</c:v>
                </c:pt>
                <c:pt idx="5862">
                  <c:v>8526.6630169525706</c:v>
                </c:pt>
                <c:pt idx="5863">
                  <c:v>8526.6704552294595</c:v>
                </c:pt>
                <c:pt idx="5864">
                  <c:v>8526.6711045159009</c:v>
                </c:pt>
                <c:pt idx="5865">
                  <c:v>8526.6724415090794</c:v>
                </c:pt>
                <c:pt idx="5866">
                  <c:v>8526.6742387171798</c:v>
                </c:pt>
                <c:pt idx="5867">
                  <c:v>8526.6749174967408</c:v>
                </c:pt>
                <c:pt idx="5868">
                  <c:v>8526.6785279139804</c:v>
                </c:pt>
                <c:pt idx="5869">
                  <c:v>8526.6788747375795</c:v>
                </c:pt>
                <c:pt idx="5870">
                  <c:v>8526.6807633563803</c:v>
                </c:pt>
                <c:pt idx="5871">
                  <c:v>8526.6840041801297</c:v>
                </c:pt>
                <c:pt idx="5872">
                  <c:v>8526.6908046770805</c:v>
                </c:pt>
                <c:pt idx="5873">
                  <c:v>8526.6933010411394</c:v>
                </c:pt>
                <c:pt idx="5874">
                  <c:v>8526.6933109052407</c:v>
                </c:pt>
                <c:pt idx="5875">
                  <c:v>8526.69345554336</c:v>
                </c:pt>
                <c:pt idx="5876">
                  <c:v>8526.6960658729004</c:v>
                </c:pt>
                <c:pt idx="5877">
                  <c:v>8526.6960658729004</c:v>
                </c:pt>
                <c:pt idx="5878">
                  <c:v>8526.7002171771601</c:v>
                </c:pt>
                <c:pt idx="5879">
                  <c:v>8526.70285799261</c:v>
                </c:pt>
                <c:pt idx="5880">
                  <c:v>8526.7032213658094</c:v>
                </c:pt>
                <c:pt idx="5881">
                  <c:v>8526.7075121644793</c:v>
                </c:pt>
                <c:pt idx="5882">
                  <c:v>8526.7092331938893</c:v>
                </c:pt>
                <c:pt idx="5883">
                  <c:v>8526.7174553595796</c:v>
                </c:pt>
                <c:pt idx="5884">
                  <c:v>8526.7204528977109</c:v>
                </c:pt>
                <c:pt idx="5885">
                  <c:v>8526.7217724025195</c:v>
                </c:pt>
                <c:pt idx="5886">
                  <c:v>8526.72572169464</c:v>
                </c:pt>
                <c:pt idx="5887">
                  <c:v>8526.7271811421906</c:v>
                </c:pt>
                <c:pt idx="5888">
                  <c:v>8526.7311450932102</c:v>
                </c:pt>
                <c:pt idx="5889">
                  <c:v>8526.7311451695805</c:v>
                </c:pt>
                <c:pt idx="5890">
                  <c:v>8526.73314071819</c:v>
                </c:pt>
                <c:pt idx="5891">
                  <c:v>8526.7376272585207</c:v>
                </c:pt>
                <c:pt idx="5892">
                  <c:v>8526.7397051453499</c:v>
                </c:pt>
                <c:pt idx="5893">
                  <c:v>8526.7397710066198</c:v>
                </c:pt>
                <c:pt idx="5894">
                  <c:v>8526.7398650133891</c:v>
                </c:pt>
                <c:pt idx="5895">
                  <c:v>8526.7412146766401</c:v>
                </c:pt>
                <c:pt idx="5896">
                  <c:v>8526.7438033312792</c:v>
                </c:pt>
                <c:pt idx="5897">
                  <c:v>8526.7470396189001</c:v>
                </c:pt>
                <c:pt idx="5898">
                  <c:v>8526.7583256622293</c:v>
                </c:pt>
                <c:pt idx="5899">
                  <c:v>8526.7609410616496</c:v>
                </c:pt>
                <c:pt idx="5900">
                  <c:v>8526.7665803004002</c:v>
                </c:pt>
                <c:pt idx="5901">
                  <c:v>8526.7671907429994</c:v>
                </c:pt>
                <c:pt idx="5902">
                  <c:v>8526.7679172998705</c:v>
                </c:pt>
                <c:pt idx="5903">
                  <c:v>8526.7700762990808</c:v>
                </c:pt>
                <c:pt idx="5904">
                  <c:v>8526.7740037236308</c:v>
                </c:pt>
                <c:pt idx="5905">
                  <c:v>8526.7740847454406</c:v>
                </c:pt>
                <c:pt idx="5906">
                  <c:v>8526.7806190997308</c:v>
                </c:pt>
                <c:pt idx="5907">
                  <c:v>8526.7817709247993</c:v>
                </c:pt>
                <c:pt idx="5908">
                  <c:v>8526.7830630578101</c:v>
                </c:pt>
                <c:pt idx="5909">
                  <c:v>8526.7862804867309</c:v>
                </c:pt>
                <c:pt idx="5910">
                  <c:v>8526.7887866897509</c:v>
                </c:pt>
                <c:pt idx="5911">
                  <c:v>8526.7956929616594</c:v>
                </c:pt>
                <c:pt idx="5912">
                  <c:v>8526.7993362732195</c:v>
                </c:pt>
                <c:pt idx="5913">
                  <c:v>8526.8019336685502</c:v>
                </c:pt>
                <c:pt idx="5914">
                  <c:v>8526.8023549327609</c:v>
                </c:pt>
                <c:pt idx="5915">
                  <c:v>8526.8080805726295</c:v>
                </c:pt>
                <c:pt idx="5916">
                  <c:v>8526.8080806005692</c:v>
                </c:pt>
                <c:pt idx="5917">
                  <c:v>8526.8115936313898</c:v>
                </c:pt>
                <c:pt idx="5918">
                  <c:v>8526.8159286947903</c:v>
                </c:pt>
                <c:pt idx="5919">
                  <c:v>8526.8172482121699</c:v>
                </c:pt>
                <c:pt idx="5920">
                  <c:v>8526.8217674135794</c:v>
                </c:pt>
                <c:pt idx="5921">
                  <c:v>8526.8237058799696</c:v>
                </c:pt>
                <c:pt idx="5922">
                  <c:v>8526.8261542655491</c:v>
                </c:pt>
                <c:pt idx="5923">
                  <c:v>8526.8296876568293</c:v>
                </c:pt>
                <c:pt idx="5924">
                  <c:v>8526.8317777849697</c:v>
                </c:pt>
                <c:pt idx="5925">
                  <c:v>8526.8331030681693</c:v>
                </c:pt>
                <c:pt idx="5926">
                  <c:v>8526.8338216724806</c:v>
                </c:pt>
                <c:pt idx="5927">
                  <c:v>8526.8349064504691</c:v>
                </c:pt>
                <c:pt idx="5928">
                  <c:v>8526.8351809550004</c:v>
                </c:pt>
                <c:pt idx="5929">
                  <c:v>8526.8353407978993</c:v>
                </c:pt>
                <c:pt idx="5930">
                  <c:v>8526.8385083603207</c:v>
                </c:pt>
                <c:pt idx="5931">
                  <c:v>8526.8392791252099</c:v>
                </c:pt>
                <c:pt idx="5932">
                  <c:v>8526.8425154033994</c:v>
                </c:pt>
                <c:pt idx="5933">
                  <c:v>8526.8539418056607</c:v>
                </c:pt>
                <c:pt idx="5934">
                  <c:v>8526.8564168587309</c:v>
                </c:pt>
                <c:pt idx="5935">
                  <c:v>8526.8577551227008</c:v>
                </c:pt>
                <c:pt idx="5936">
                  <c:v>8526.8586621489303</c:v>
                </c:pt>
                <c:pt idx="5937">
                  <c:v>8526.8627266897802</c:v>
                </c:pt>
                <c:pt idx="5938">
                  <c:v>8526.8655520961602</c:v>
                </c:pt>
                <c:pt idx="5939">
                  <c:v>8526.8695605425091</c:v>
                </c:pt>
                <c:pt idx="5940">
                  <c:v>8526.8760949093794</c:v>
                </c:pt>
                <c:pt idx="5941">
                  <c:v>8526.8786083534305</c:v>
                </c:pt>
                <c:pt idx="5942">
                  <c:v>8526.8792817760204</c:v>
                </c:pt>
                <c:pt idx="5943">
                  <c:v>8526.87930663302</c:v>
                </c:pt>
                <c:pt idx="5944">
                  <c:v>8526.8796638166496</c:v>
                </c:pt>
                <c:pt idx="5945">
                  <c:v>8526.8841169294901</c:v>
                </c:pt>
                <c:pt idx="5946">
                  <c:v>8526.8853308258094</c:v>
                </c:pt>
                <c:pt idx="5947">
                  <c:v>8526.8881275506192</c:v>
                </c:pt>
                <c:pt idx="5948">
                  <c:v>8526.8884439002704</c:v>
                </c:pt>
                <c:pt idx="5949">
                  <c:v>8526.8923131581396</c:v>
                </c:pt>
                <c:pt idx="5950">
                  <c:v>8526.8948120577206</c:v>
                </c:pt>
                <c:pt idx="5951">
                  <c:v>8526.8966906936803</c:v>
                </c:pt>
                <c:pt idx="5952">
                  <c:v>8526.8974094782006</c:v>
                </c:pt>
                <c:pt idx="5953">
                  <c:v>8526.8986786725</c:v>
                </c:pt>
                <c:pt idx="5954">
                  <c:v>8526.9003571104204</c:v>
                </c:pt>
                <c:pt idx="5955">
                  <c:v>8526.9023759234697</c:v>
                </c:pt>
                <c:pt idx="5956">
                  <c:v>8526.9053072724491</c:v>
                </c:pt>
                <c:pt idx="5957">
                  <c:v>8526.9070456409809</c:v>
                </c:pt>
                <c:pt idx="5958">
                  <c:v>8526.9070694253296</c:v>
                </c:pt>
                <c:pt idx="5959">
                  <c:v>8526.9105732198805</c:v>
                </c:pt>
                <c:pt idx="5960">
                  <c:v>8526.9112129022797</c:v>
                </c:pt>
                <c:pt idx="5961">
                  <c:v>8526.9129233006297</c:v>
                </c:pt>
                <c:pt idx="5962">
                  <c:v>8526.9155553076398</c:v>
                </c:pt>
                <c:pt idx="5963">
                  <c:v>8526.9186869789792</c:v>
                </c:pt>
                <c:pt idx="5964">
                  <c:v>8526.9187285080498</c:v>
                </c:pt>
                <c:pt idx="5965">
                  <c:v>8526.9194286912607</c:v>
                </c:pt>
                <c:pt idx="5966">
                  <c:v>8526.9194286912607</c:v>
                </c:pt>
                <c:pt idx="5967">
                  <c:v>8526.9194286912607</c:v>
                </c:pt>
                <c:pt idx="5968">
                  <c:v>8526.9194286912607</c:v>
                </c:pt>
                <c:pt idx="5969">
                  <c:v>8526.9194287137907</c:v>
                </c:pt>
                <c:pt idx="5970">
                  <c:v>8526.9194287303799</c:v>
                </c:pt>
                <c:pt idx="5971">
                  <c:v>8526.91942876949</c:v>
                </c:pt>
                <c:pt idx="5972">
                  <c:v>8526.91942876949</c:v>
                </c:pt>
                <c:pt idx="5973">
                  <c:v>8526.91942876949</c:v>
                </c:pt>
                <c:pt idx="5974">
                  <c:v>8526.9272535946202</c:v>
                </c:pt>
                <c:pt idx="5975">
                  <c:v>8526.9291141438298</c:v>
                </c:pt>
                <c:pt idx="5976">
                  <c:v>8526.9303822349702</c:v>
                </c:pt>
                <c:pt idx="5977">
                  <c:v>8526.9331155221407</c:v>
                </c:pt>
                <c:pt idx="5978">
                  <c:v>8526.9331155884993</c:v>
                </c:pt>
                <c:pt idx="5979">
                  <c:v>8526.9339841511101</c:v>
                </c:pt>
                <c:pt idx="5980">
                  <c:v>8526.9436566643399</c:v>
                </c:pt>
                <c:pt idx="5981">
                  <c:v>8526.9494176027292</c:v>
                </c:pt>
                <c:pt idx="5982">
                  <c:v>8526.9532309072092</c:v>
                </c:pt>
                <c:pt idx="5983">
                  <c:v>8526.9538414068502</c:v>
                </c:pt>
                <c:pt idx="5984">
                  <c:v>8526.95531965792</c:v>
                </c:pt>
                <c:pt idx="5985">
                  <c:v>8526.9569175019806</c:v>
                </c:pt>
                <c:pt idx="5986">
                  <c:v>8526.9582024868505</c:v>
                </c:pt>
                <c:pt idx="5987">
                  <c:v>8526.96303051617</c:v>
                </c:pt>
                <c:pt idx="5988">
                  <c:v>8526.9668139833902</c:v>
                </c:pt>
                <c:pt idx="5989">
                  <c:v>8526.9714500140399</c:v>
                </c:pt>
                <c:pt idx="5990">
                  <c:v>8526.9747575856709</c:v>
                </c:pt>
                <c:pt idx="5991">
                  <c:v>8526.9747824300994</c:v>
                </c:pt>
                <c:pt idx="5992">
                  <c:v>8526.9751396011507</c:v>
                </c:pt>
                <c:pt idx="5993">
                  <c:v>8526.9765794668292</c:v>
                </c:pt>
                <c:pt idx="5994">
                  <c:v>8526.9808066166006</c:v>
                </c:pt>
                <c:pt idx="5995">
                  <c:v>8526.9839196847697</c:v>
                </c:pt>
                <c:pt idx="5996">
                  <c:v>8526.9921664907597</c:v>
                </c:pt>
                <c:pt idx="5997">
                  <c:v>8526.9933184124493</c:v>
                </c:pt>
                <c:pt idx="5998">
                  <c:v>8526.9941544569992</c:v>
                </c:pt>
                <c:pt idx="5999">
                  <c:v>8526.9954332793095</c:v>
                </c:pt>
                <c:pt idx="6000">
                  <c:v>8526.9957966320198</c:v>
                </c:pt>
                <c:pt idx="6001">
                  <c:v>8526.9958329200708</c:v>
                </c:pt>
                <c:pt idx="6002">
                  <c:v>8526.9978517331092</c:v>
                </c:pt>
                <c:pt idx="6003">
                  <c:v>8526.9993059933095</c:v>
                </c:pt>
                <c:pt idx="6004">
                  <c:v>8527.0000874511898</c:v>
                </c:pt>
                <c:pt idx="6005">
                  <c:v>8527.0018084754702</c:v>
                </c:pt>
                <c:pt idx="6006">
                  <c:v>8527.0060490043797</c:v>
                </c:pt>
                <c:pt idx="6007">
                  <c:v>8527.0091907465794</c:v>
                </c:pt>
                <c:pt idx="6008">
                  <c:v>8527.0100306398799</c:v>
                </c:pt>
                <c:pt idx="6009">
                  <c:v>8527.0141627760604</c:v>
                </c:pt>
                <c:pt idx="6010">
                  <c:v>8527.0142042925509</c:v>
                </c:pt>
                <c:pt idx="6011">
                  <c:v>8527.0161989070402</c:v>
                </c:pt>
                <c:pt idx="6012">
                  <c:v>8527.0197564083992</c:v>
                </c:pt>
                <c:pt idx="6013">
                  <c:v>8527.0224037952703</c:v>
                </c:pt>
                <c:pt idx="6014">
                  <c:v>8527.0257159844004</c:v>
                </c:pt>
                <c:pt idx="6015">
                  <c:v>8527.0260788332598</c:v>
                </c:pt>
                <c:pt idx="6016">
                  <c:v>8527.0307768380699</c:v>
                </c:pt>
                <c:pt idx="6017">
                  <c:v>8527.0307768490093</c:v>
                </c:pt>
                <c:pt idx="6018">
                  <c:v>8527.0337899556598</c:v>
                </c:pt>
                <c:pt idx="6019">
                  <c:v>8527.03977605211</c:v>
                </c:pt>
                <c:pt idx="6020">
                  <c:v>8527.0534755587505</c:v>
                </c:pt>
                <c:pt idx="6021">
                  <c:v>8527.0591555870997</c:v>
                </c:pt>
                <c:pt idx="6022">
                  <c:v>8527.0604925814496</c:v>
                </c:pt>
                <c:pt idx="6023">
                  <c:v>8527.0622897930407</c:v>
                </c:pt>
                <c:pt idx="6024">
                  <c:v>8527.0665789898394</c:v>
                </c:pt>
                <c:pt idx="6025">
                  <c:v>8527.0720552513303</c:v>
                </c:pt>
                <c:pt idx="6026">
                  <c:v>8527.0788557529395</c:v>
                </c:pt>
                <c:pt idx="6027">
                  <c:v>8527.0813619764504</c:v>
                </c:pt>
                <c:pt idx="6028">
                  <c:v>8527.0882682483607</c:v>
                </c:pt>
                <c:pt idx="6029">
                  <c:v>8527.0909090638106</c:v>
                </c:pt>
                <c:pt idx="6030">
                  <c:v>8527.0912724416703</c:v>
                </c:pt>
                <c:pt idx="6031">
                  <c:v>8527.0949302194604</c:v>
                </c:pt>
                <c:pt idx="6032">
                  <c:v>8527.0955632356909</c:v>
                </c:pt>
                <c:pt idx="6033">
                  <c:v>8527.0972842662595</c:v>
                </c:pt>
                <c:pt idx="6034">
                  <c:v>8527.1000090707093</c:v>
                </c:pt>
                <c:pt idx="6035">
                  <c:v>8527.1055064322409</c:v>
                </c:pt>
                <c:pt idx="6036">
                  <c:v>8527.1085039712398</c:v>
                </c:pt>
                <c:pt idx="6037">
                  <c:v>8527.1098234783803</c:v>
                </c:pt>
                <c:pt idx="6038">
                  <c:v>8527.1137727675905</c:v>
                </c:pt>
                <c:pt idx="6039">
                  <c:v>8527.1152322180496</c:v>
                </c:pt>
                <c:pt idx="6040">
                  <c:v>8527.1191961644199</c:v>
                </c:pt>
                <c:pt idx="6041">
                  <c:v>8527.1209650672899</c:v>
                </c:pt>
                <c:pt idx="6042">
                  <c:v>8527.1211917940509</c:v>
                </c:pt>
                <c:pt idx="6043">
                  <c:v>8527.1256783343797</c:v>
                </c:pt>
                <c:pt idx="6044">
                  <c:v>8527.1263969540596</c:v>
                </c:pt>
                <c:pt idx="6045">
                  <c:v>8527.1277562212199</c:v>
                </c:pt>
                <c:pt idx="6046">
                  <c:v>8527.1279160846007</c:v>
                </c:pt>
                <c:pt idx="6047">
                  <c:v>8527.1292657495906</c:v>
                </c:pt>
                <c:pt idx="6048">
                  <c:v>8527.1350906901007</c:v>
                </c:pt>
                <c:pt idx="6049">
                  <c:v>8527.1352518428994</c:v>
                </c:pt>
                <c:pt idx="6050">
                  <c:v>8527.1421249285304</c:v>
                </c:pt>
                <c:pt idx="6051">
                  <c:v>8527.1421249285304</c:v>
                </c:pt>
                <c:pt idx="6052">
                  <c:v>8527.1421249653195</c:v>
                </c:pt>
                <c:pt idx="6053">
                  <c:v>8527.1421249676496</c:v>
                </c:pt>
                <c:pt idx="6054">
                  <c:v>8527.1421249676496</c:v>
                </c:pt>
                <c:pt idx="6055">
                  <c:v>8527.1421250067597</c:v>
                </c:pt>
                <c:pt idx="6056">
                  <c:v>8527.1421250067597</c:v>
                </c:pt>
                <c:pt idx="6057">
                  <c:v>8527.1435835622196</c:v>
                </c:pt>
                <c:pt idx="6058">
                  <c:v>8527.1489921351895</c:v>
                </c:pt>
                <c:pt idx="6059">
                  <c:v>8527.1512374151498</c:v>
                </c:pt>
                <c:pt idx="6060">
                  <c:v>8527.1546313716099</c:v>
                </c:pt>
                <c:pt idx="6061">
                  <c:v>8527.1558117484601</c:v>
                </c:pt>
                <c:pt idx="6062">
                  <c:v>8527.1558118257599</c:v>
                </c:pt>
                <c:pt idx="6063">
                  <c:v>8527.1581273726097</c:v>
                </c:pt>
                <c:pt idx="6064">
                  <c:v>8527.1620547994899</c:v>
                </c:pt>
                <c:pt idx="6065">
                  <c:v>8527.1621358189695</c:v>
                </c:pt>
                <c:pt idx="6066">
                  <c:v>8527.1674702362998</c:v>
                </c:pt>
                <c:pt idx="6067">
                  <c:v>8527.1686701755898</c:v>
                </c:pt>
                <c:pt idx="6068">
                  <c:v>8527.1698219971695</c:v>
                </c:pt>
                <c:pt idx="6069">
                  <c:v>8527.1743315625899</c:v>
                </c:pt>
                <c:pt idx="6070">
                  <c:v>8527.1768377609496</c:v>
                </c:pt>
                <c:pt idx="6071">
                  <c:v>8527.1807028302792</c:v>
                </c:pt>
                <c:pt idx="6072">
                  <c:v>8527.18374403286</c:v>
                </c:pt>
                <c:pt idx="6073">
                  <c:v>8527.1873873444201</c:v>
                </c:pt>
                <c:pt idx="6074">
                  <c:v>8527.1890520099496</c:v>
                </c:pt>
                <c:pt idx="6075">
                  <c:v>8527.1899847444092</c:v>
                </c:pt>
                <c:pt idx="6076">
                  <c:v>8527.1904060039597</c:v>
                </c:pt>
                <c:pt idx="6077">
                  <c:v>8527.19319920009</c:v>
                </c:pt>
                <c:pt idx="6078">
                  <c:v>8527.19680085871</c:v>
                </c:pt>
                <c:pt idx="6079">
                  <c:v>8527.1982428357005</c:v>
                </c:pt>
                <c:pt idx="6080">
                  <c:v>8527.1996447043493</c:v>
                </c:pt>
                <c:pt idx="6081">
                  <c:v>8527.2039797683192</c:v>
                </c:pt>
                <c:pt idx="6082">
                  <c:v>8527.2054985873401</c:v>
                </c:pt>
                <c:pt idx="6083">
                  <c:v>8527.2063870122602</c:v>
                </c:pt>
                <c:pt idx="6084">
                  <c:v>8527.2063870932907</c:v>
                </c:pt>
                <c:pt idx="6085">
                  <c:v>8527.2081305943393</c:v>
                </c:pt>
                <c:pt idx="6086">
                  <c:v>8527.2121585290806</c:v>
                </c:pt>
                <c:pt idx="6087">
                  <c:v>8527.2211541440302</c:v>
                </c:pt>
                <c:pt idx="6088">
                  <c:v>8527.2218727448399</c:v>
                </c:pt>
                <c:pt idx="6089">
                  <c:v>8527.2229575216697</c:v>
                </c:pt>
                <c:pt idx="6090">
                  <c:v>8527.2232320308594</c:v>
                </c:pt>
                <c:pt idx="6091">
                  <c:v>8527.2265594326891</c:v>
                </c:pt>
                <c:pt idx="6092">
                  <c:v>8527.2305664746</c:v>
                </c:pt>
                <c:pt idx="6093">
                  <c:v>8527.2410899589304</c:v>
                </c:pt>
                <c:pt idx="6094">
                  <c:v>8527.2419928791896</c:v>
                </c:pt>
                <c:pt idx="6095">
                  <c:v>8527.2444679322598</c:v>
                </c:pt>
                <c:pt idx="6096">
                  <c:v>8527.2458061939105</c:v>
                </c:pt>
                <c:pt idx="6097">
                  <c:v>8527.2467132247893</c:v>
                </c:pt>
                <c:pt idx="6098">
                  <c:v>8527.2494927681892</c:v>
                </c:pt>
                <c:pt idx="6099">
                  <c:v>8527.2507777633109</c:v>
                </c:pt>
                <c:pt idx="6100">
                  <c:v>8527.2534730471598</c:v>
                </c:pt>
                <c:pt idx="6101">
                  <c:v>8527.2534730471598</c:v>
                </c:pt>
                <c:pt idx="6102">
                  <c:v>8527.2534730471598</c:v>
                </c:pt>
                <c:pt idx="6103">
                  <c:v>8527.2534730471598</c:v>
                </c:pt>
                <c:pt idx="6104">
                  <c:v>8527.2534730471598</c:v>
                </c:pt>
                <c:pt idx="6105">
                  <c:v>8527.2534730471598</c:v>
                </c:pt>
                <c:pt idx="6106">
                  <c:v>8527.2534730471598</c:v>
                </c:pt>
                <c:pt idx="6107">
                  <c:v>8527.2534730471598</c:v>
                </c:pt>
                <c:pt idx="6108">
                  <c:v>8527.2534730471598</c:v>
                </c:pt>
                <c:pt idx="6109">
                  <c:v>8527.2534730648604</c:v>
                </c:pt>
                <c:pt idx="6110">
                  <c:v>8527.2534730648604</c:v>
                </c:pt>
                <c:pt idx="6111">
                  <c:v>8527.2534730648604</c:v>
                </c:pt>
                <c:pt idx="6112">
                  <c:v>8527.2534730648604</c:v>
                </c:pt>
                <c:pt idx="6113">
                  <c:v>8527.2534730648604</c:v>
                </c:pt>
                <c:pt idx="6114">
                  <c:v>8527.2534730648604</c:v>
                </c:pt>
                <c:pt idx="6115">
                  <c:v>8527.2534730648604</c:v>
                </c:pt>
                <c:pt idx="6116">
                  <c:v>8527.2534730755706</c:v>
                </c:pt>
                <c:pt idx="6117">
                  <c:v>8527.2534730862808</c:v>
                </c:pt>
                <c:pt idx="6118">
                  <c:v>8527.2534730862808</c:v>
                </c:pt>
                <c:pt idx="6119">
                  <c:v>8527.2534731253909</c:v>
                </c:pt>
                <c:pt idx="6120">
                  <c:v>8527.2534731253909</c:v>
                </c:pt>
                <c:pt idx="6121">
                  <c:v>8527.2534731253909</c:v>
                </c:pt>
                <c:pt idx="6122">
                  <c:v>8527.2534731253909</c:v>
                </c:pt>
                <c:pt idx="6123">
                  <c:v>8527.2534731253909</c:v>
                </c:pt>
                <c:pt idx="6124">
                  <c:v>8527.2534731253909</c:v>
                </c:pt>
                <c:pt idx="6125">
                  <c:v>8527.2534731253909</c:v>
                </c:pt>
                <c:pt idx="6126">
                  <c:v>8527.2534731253909</c:v>
                </c:pt>
                <c:pt idx="6127">
                  <c:v>8527.2534731253909</c:v>
                </c:pt>
                <c:pt idx="6128">
                  <c:v>8527.2534731253909</c:v>
                </c:pt>
                <c:pt idx="6129">
                  <c:v>8527.2534731253909</c:v>
                </c:pt>
                <c:pt idx="6130">
                  <c:v>8527.2534731253909</c:v>
                </c:pt>
                <c:pt idx="6131">
                  <c:v>8527.2534731253909</c:v>
                </c:pt>
                <c:pt idx="6132">
                  <c:v>8527.2536031696909</c:v>
                </c:pt>
                <c:pt idx="6133">
                  <c:v>8527.2576116160399</c:v>
                </c:pt>
                <c:pt idx="6134">
                  <c:v>8527.2631585341805</c:v>
                </c:pt>
                <c:pt idx="6135">
                  <c:v>8527.2641459852402</c:v>
                </c:pt>
                <c:pt idx="6136">
                  <c:v>8527.2666594269594</c:v>
                </c:pt>
                <c:pt idx="6137">
                  <c:v>8527.2671598922407</c:v>
                </c:pt>
                <c:pt idx="6138">
                  <c:v>8527.2671599332207</c:v>
                </c:pt>
                <c:pt idx="6139">
                  <c:v>8527.2671599444002</c:v>
                </c:pt>
                <c:pt idx="6140">
                  <c:v>8527.2673328518795</c:v>
                </c:pt>
                <c:pt idx="6141">
                  <c:v>8527.2673577065507</c:v>
                </c:pt>
                <c:pt idx="6142">
                  <c:v>8527.2677148878502</c:v>
                </c:pt>
                <c:pt idx="6143">
                  <c:v>8527.2733818981797</c:v>
                </c:pt>
                <c:pt idx="6144">
                  <c:v>8527.2737279799694</c:v>
                </c:pt>
                <c:pt idx="6145">
                  <c:v>8527.2761786234296</c:v>
                </c:pt>
                <c:pt idx="6146">
                  <c:v>8527.2764949714692</c:v>
                </c:pt>
                <c:pt idx="6147">
                  <c:v>8527.2774663874807</c:v>
                </c:pt>
                <c:pt idx="6148">
                  <c:v>8527.2803642340004</c:v>
                </c:pt>
                <c:pt idx="6149">
                  <c:v>8527.2828631289303</c:v>
                </c:pt>
                <c:pt idx="6150">
                  <c:v>8527.2845278196</c:v>
                </c:pt>
                <c:pt idx="6151">
                  <c:v>8527.2847417672092</c:v>
                </c:pt>
                <c:pt idx="6152">
                  <c:v>8527.2867297437006</c:v>
                </c:pt>
                <c:pt idx="6153">
                  <c:v>8527.2884081862794</c:v>
                </c:pt>
                <c:pt idx="6154">
                  <c:v>8527.2904269993305</c:v>
                </c:pt>
                <c:pt idx="6155">
                  <c:v>8527.2918812595308</c:v>
                </c:pt>
                <c:pt idx="6156">
                  <c:v>8527.2951204982801</c:v>
                </c:pt>
                <c:pt idx="6157">
                  <c:v>8527.2986242910792</c:v>
                </c:pt>
                <c:pt idx="6158">
                  <c:v>8527.2992639746499</c:v>
                </c:pt>
                <c:pt idx="6159">
                  <c:v>8527.3009743718394</c:v>
                </c:pt>
                <c:pt idx="6160">
                  <c:v>8527.3036063788404</c:v>
                </c:pt>
                <c:pt idx="6161">
                  <c:v>8527.3067380525099</c:v>
                </c:pt>
                <c:pt idx="6162">
                  <c:v>8527.3067795792595</c:v>
                </c:pt>
                <c:pt idx="6163">
                  <c:v>8527.3153046704792</c:v>
                </c:pt>
                <c:pt idx="6164">
                  <c:v>8527.3184333061799</c:v>
                </c:pt>
                <c:pt idx="6165">
                  <c:v>8527.3186540994793</c:v>
                </c:pt>
                <c:pt idx="6166">
                  <c:v>8527.3220352234694</c:v>
                </c:pt>
                <c:pt idx="6167">
                  <c:v>8527.3317077355405</c:v>
                </c:pt>
                <c:pt idx="6168">
                  <c:v>8527.33593230322</c:v>
                </c:pt>
                <c:pt idx="6169">
                  <c:v>8527.33746867626</c:v>
                </c:pt>
                <c:pt idx="6170">
                  <c:v>8527.3408538186904</c:v>
                </c:pt>
                <c:pt idx="6171">
                  <c:v>8527.3412819784098</c:v>
                </c:pt>
                <c:pt idx="6172">
                  <c:v>8527.3432351024803</c:v>
                </c:pt>
                <c:pt idx="6173">
                  <c:v>8527.3433707291206</c:v>
                </c:pt>
                <c:pt idx="6174">
                  <c:v>8527.3462535603903</c:v>
                </c:pt>
                <c:pt idx="6175">
                  <c:v>8527.3524380605595</c:v>
                </c:pt>
                <c:pt idx="6176">
                  <c:v>8527.3548650592493</c:v>
                </c:pt>
                <c:pt idx="6177">
                  <c:v>8527.3613897142895</c:v>
                </c:pt>
                <c:pt idx="6178">
                  <c:v>8527.3628335036301</c:v>
                </c:pt>
                <c:pt idx="6179">
                  <c:v>8527.3646305380298</c:v>
                </c:pt>
                <c:pt idx="6180">
                  <c:v>8527.3648211658001</c:v>
                </c:pt>
                <c:pt idx="6181">
                  <c:v>8527.3648212440294</c:v>
                </c:pt>
                <c:pt idx="6182">
                  <c:v>8527.3688576889599</c:v>
                </c:pt>
                <c:pt idx="6183">
                  <c:v>8527.3719707559794</c:v>
                </c:pt>
                <c:pt idx="6184">
                  <c:v>8527.3785079857298</c:v>
                </c:pt>
                <c:pt idx="6185">
                  <c:v>8527.3785079857298</c:v>
                </c:pt>
                <c:pt idx="6186">
                  <c:v>8527.3785079976005</c:v>
                </c:pt>
                <c:pt idx="6187">
                  <c:v>8527.3785079976005</c:v>
                </c:pt>
                <c:pt idx="6188">
                  <c:v>8527.3785080630296</c:v>
                </c:pt>
                <c:pt idx="6189">
                  <c:v>8527.3785080630296</c:v>
                </c:pt>
                <c:pt idx="6190">
                  <c:v>8527.3785080630296</c:v>
                </c:pt>
                <c:pt idx="6191">
                  <c:v>8527.3802175642904</c:v>
                </c:pt>
                <c:pt idx="6192">
                  <c:v>8527.3834843505101</c:v>
                </c:pt>
                <c:pt idx="6193">
                  <c:v>8527.3838477078807</c:v>
                </c:pt>
                <c:pt idx="6194">
                  <c:v>8527.3859028089792</c:v>
                </c:pt>
                <c:pt idx="6195">
                  <c:v>8527.3862715046798</c:v>
                </c:pt>
                <c:pt idx="6196">
                  <c:v>8527.3873570691794</c:v>
                </c:pt>
                <c:pt idx="6197">
                  <c:v>8527.3881385223904</c:v>
                </c:pt>
                <c:pt idx="6198">
                  <c:v>8527.3898595478295</c:v>
                </c:pt>
                <c:pt idx="6199">
                  <c:v>8527.3925843574107</c:v>
                </c:pt>
                <c:pt idx="6200">
                  <c:v>8527.3941000755804</c:v>
                </c:pt>
                <c:pt idx="6201">
                  <c:v>8527.3944028131591</c:v>
                </c:pt>
                <c:pt idx="6202">
                  <c:v>8527.4022138495893</c:v>
                </c:pt>
                <c:pt idx="6203">
                  <c:v>8527.4022553637606</c:v>
                </c:pt>
                <c:pt idx="6204">
                  <c:v>8527.4063480286804</c:v>
                </c:pt>
                <c:pt idx="6205">
                  <c:v>8527.4078074842691</c:v>
                </c:pt>
                <c:pt idx="6206">
                  <c:v>8527.4137670602595</c:v>
                </c:pt>
                <c:pt idx="6207">
                  <c:v>8527.4141299091207</c:v>
                </c:pt>
                <c:pt idx="6208">
                  <c:v>8527.4165456034207</c:v>
                </c:pt>
                <c:pt idx="6209">
                  <c:v>8527.4188278994898</c:v>
                </c:pt>
                <c:pt idx="6210">
                  <c:v>8527.4188279639893</c:v>
                </c:pt>
                <c:pt idx="6211">
                  <c:v>8527.4278271244802</c:v>
                </c:pt>
                <c:pt idx="6212">
                  <c:v>8527.4361588489191</c:v>
                </c:pt>
                <c:pt idx="6213">
                  <c:v>8527.4363296031897</c:v>
                </c:pt>
                <c:pt idx="6214">
                  <c:v>8527.4391191042905</c:v>
                </c:pt>
                <c:pt idx="6215">
                  <c:v>8527.4415266299602</c:v>
                </c:pt>
                <c:pt idx="6216">
                  <c:v>8527.4417177345604</c:v>
                </c:pt>
                <c:pt idx="6217">
                  <c:v>8527.4472066583094</c:v>
                </c:pt>
                <c:pt idx="6218">
                  <c:v>8527.4503408688997</c:v>
                </c:pt>
                <c:pt idx="6219">
                  <c:v>8527.4546300657094</c:v>
                </c:pt>
                <c:pt idx="6220">
                  <c:v>8527.4600455230102</c:v>
                </c:pt>
                <c:pt idx="6221">
                  <c:v>8527.4603547276893</c:v>
                </c:pt>
                <c:pt idx="6222">
                  <c:v>8527.4623972787504</c:v>
                </c:pt>
                <c:pt idx="6223">
                  <c:v>8527.4669068288003</c:v>
                </c:pt>
                <c:pt idx="6224">
                  <c:v>8527.4694130476491</c:v>
                </c:pt>
                <c:pt idx="6225">
                  <c:v>8527.4761692844295</c:v>
                </c:pt>
                <c:pt idx="6226">
                  <c:v>8527.4761692844295</c:v>
                </c:pt>
                <c:pt idx="6227">
                  <c:v>8527.4761693025903</c:v>
                </c:pt>
                <c:pt idx="6228">
                  <c:v>8527.4761693130695</c:v>
                </c:pt>
                <c:pt idx="6229">
                  <c:v>8527.4761693235396</c:v>
                </c:pt>
                <c:pt idx="6230">
                  <c:v>8527.4761693626606</c:v>
                </c:pt>
                <c:pt idx="6231">
                  <c:v>8527.4761693626606</c:v>
                </c:pt>
                <c:pt idx="6232">
                  <c:v>8527.4763193195595</c:v>
                </c:pt>
                <c:pt idx="6233">
                  <c:v>8527.4793235175293</c:v>
                </c:pt>
                <c:pt idx="6234">
                  <c:v>8527.4824233911895</c:v>
                </c:pt>
                <c:pt idx="6235">
                  <c:v>8527.4829812906592</c:v>
                </c:pt>
                <c:pt idx="6236">
                  <c:v>8527.4836143068896</c:v>
                </c:pt>
                <c:pt idx="6237">
                  <c:v>8527.4853353386206</c:v>
                </c:pt>
                <c:pt idx="6238">
                  <c:v>8527.48577448166</c:v>
                </c:pt>
                <c:pt idx="6239">
                  <c:v>8527.48806014191</c:v>
                </c:pt>
                <c:pt idx="6240">
                  <c:v>8527.4893761454096</c:v>
                </c:pt>
                <c:pt idx="6241">
                  <c:v>8527.4898561299706</c:v>
                </c:pt>
                <c:pt idx="6242">
                  <c:v>8527.4908181019091</c:v>
                </c:pt>
                <c:pt idx="6243">
                  <c:v>8527.4926209747791</c:v>
                </c:pt>
                <c:pt idx="6244">
                  <c:v>8527.4965550447796</c:v>
                </c:pt>
                <c:pt idx="6245">
                  <c:v>8527.5032832939105</c:v>
                </c:pt>
                <c:pt idx="6246">
                  <c:v>8527.5043322299607</c:v>
                </c:pt>
                <c:pt idx="6247">
                  <c:v>8527.5079233087599</c:v>
                </c:pt>
                <c:pt idx="6248">
                  <c:v>8527.5092428699099</c:v>
                </c:pt>
                <c:pt idx="6249">
                  <c:v>8527.5144480264207</c:v>
                </c:pt>
                <c:pt idx="6250">
                  <c:v>8527.5158072970808</c:v>
                </c:pt>
                <c:pt idx="6251">
                  <c:v>8527.5159671557994</c:v>
                </c:pt>
                <c:pt idx="6252">
                  <c:v>8527.5199054771801</c:v>
                </c:pt>
                <c:pt idx="6253">
                  <c:v>8527.5231417613104</c:v>
                </c:pt>
                <c:pt idx="6254">
                  <c:v>8527.5233029152696</c:v>
                </c:pt>
                <c:pt idx="6255">
                  <c:v>8527.5269519025405</c:v>
                </c:pt>
                <c:pt idx="6256">
                  <c:v>8527.5316346334293</c:v>
                </c:pt>
                <c:pt idx="6257">
                  <c:v>8527.5336652286296</c:v>
                </c:pt>
                <c:pt idx="6258">
                  <c:v>8527.5344278069606</c:v>
                </c:pt>
                <c:pt idx="6259">
                  <c:v>8527.5370432087202</c:v>
                </c:pt>
                <c:pt idx="6260">
                  <c:v>8527.5392884910107</c:v>
                </c:pt>
                <c:pt idx="6261">
                  <c:v>8527.5426824428105</c:v>
                </c:pt>
                <c:pt idx="6262">
                  <c:v>8527.5461784461495</c:v>
                </c:pt>
                <c:pt idx="6263">
                  <c:v>8527.5501868925003</c:v>
                </c:pt>
                <c:pt idx="6264">
                  <c:v>8527.5530658531898</c:v>
                </c:pt>
                <c:pt idx="6265">
                  <c:v>8527.5555213075095</c:v>
                </c:pt>
                <c:pt idx="6266">
                  <c:v>8527.5567212514507</c:v>
                </c:pt>
                <c:pt idx="6267">
                  <c:v>8527.5578730695397</c:v>
                </c:pt>
                <c:pt idx="6268">
                  <c:v>8527.5623826384508</c:v>
                </c:pt>
                <c:pt idx="6269">
                  <c:v>8527.5647432794794</c:v>
                </c:pt>
                <c:pt idx="6270">
                  <c:v>8527.5648888321593</c:v>
                </c:pt>
                <c:pt idx="6271">
                  <c:v>8527.5663032589891</c:v>
                </c:pt>
                <c:pt idx="6272">
                  <c:v>8527.5687539030896</c:v>
                </c:pt>
                <c:pt idx="6273">
                  <c:v>8527.5700416741893</c:v>
                </c:pt>
                <c:pt idx="6274">
                  <c:v>8527.5717951040697</c:v>
                </c:pt>
                <c:pt idx="6275">
                  <c:v>8527.5751343527809</c:v>
                </c:pt>
                <c:pt idx="6276">
                  <c:v>8527.5754384156298</c:v>
                </c:pt>
                <c:pt idx="6277">
                  <c:v>8527.5771030858104</c:v>
                </c:pt>
                <c:pt idx="6278">
                  <c:v>8527.5784570751694</c:v>
                </c:pt>
                <c:pt idx="6279">
                  <c:v>8527.5812502724493</c:v>
                </c:pt>
                <c:pt idx="6280">
                  <c:v>8527.5848519299107</c:v>
                </c:pt>
                <c:pt idx="6281">
                  <c:v>8527.5859336145204</c:v>
                </c:pt>
                <c:pt idx="6282">
                  <c:v>8527.5862939115596</c:v>
                </c:pt>
                <c:pt idx="6283">
                  <c:v>8527.5876957772998</c:v>
                </c:pt>
                <c:pt idx="6284">
                  <c:v>8527.5883386589103</c:v>
                </c:pt>
                <c:pt idx="6285">
                  <c:v>8527.5920308418499</c:v>
                </c:pt>
                <c:pt idx="6286">
                  <c:v>8527.5935496585407</c:v>
                </c:pt>
                <c:pt idx="6287">
                  <c:v>8527.5951048284696</c:v>
                </c:pt>
                <c:pt idx="6288">
                  <c:v>8527.5961816655399</c:v>
                </c:pt>
                <c:pt idx="6289">
                  <c:v>8527.5998080270292</c:v>
                </c:pt>
                <c:pt idx="6290">
                  <c:v>8527.6002096002903</c:v>
                </c:pt>
                <c:pt idx="6291">
                  <c:v>8527.6012042229995</c:v>
                </c:pt>
                <c:pt idx="6292">
                  <c:v>8527.6012042353395</c:v>
                </c:pt>
                <c:pt idx="6293">
                  <c:v>8527.6057898085492</c:v>
                </c:pt>
                <c:pt idx="6294">
                  <c:v>8527.6099238172101</c:v>
                </c:pt>
                <c:pt idx="6295">
                  <c:v>8527.6112831067294</c:v>
                </c:pt>
                <c:pt idx="6296">
                  <c:v>8527.6146105050502</c:v>
                </c:pt>
                <c:pt idx="6297">
                  <c:v>8527.6159495748507</c:v>
                </c:pt>
                <c:pt idx="6298">
                  <c:v>8527.6224276870398</c:v>
                </c:pt>
                <c:pt idx="6299">
                  <c:v>8527.6285075694304</c:v>
                </c:pt>
                <c:pt idx="6300">
                  <c:v>8527.6300439527204</c:v>
                </c:pt>
                <c:pt idx="6301">
                  <c:v>8527.6338572651093</c:v>
                </c:pt>
                <c:pt idx="6302">
                  <c:v>8527.6347643006593</c:v>
                </c:pt>
                <c:pt idx="6303">
                  <c:v>8527.6388288368398</c:v>
                </c:pt>
                <c:pt idx="6304">
                  <c:v>8527.6416542432198</c:v>
                </c:pt>
                <c:pt idx="6305">
                  <c:v>8527.6456626895797</c:v>
                </c:pt>
                <c:pt idx="6306">
                  <c:v>8527.6481191050207</c:v>
                </c:pt>
                <c:pt idx="6307">
                  <c:v>8527.6520763640292</c:v>
                </c:pt>
                <c:pt idx="6308">
                  <c:v>8527.6521970610993</c:v>
                </c:pt>
                <c:pt idx="6309">
                  <c:v>8527.6547105004993</c:v>
                </c:pt>
                <c:pt idx="6310">
                  <c:v>8527.6553839277403</c:v>
                </c:pt>
                <c:pt idx="6311">
                  <c:v>8527.6554087800905</c:v>
                </c:pt>
                <c:pt idx="6312">
                  <c:v>8527.6602190765498</c:v>
                </c:pt>
                <c:pt idx="6313">
                  <c:v>8527.6617790529199</c:v>
                </c:pt>
                <c:pt idx="6314">
                  <c:v>8527.6642296962309</c:v>
                </c:pt>
                <c:pt idx="6315">
                  <c:v>8527.6655174586904</c:v>
                </c:pt>
                <c:pt idx="6316">
                  <c:v>8527.6709142001291</c:v>
                </c:pt>
                <c:pt idx="6317">
                  <c:v>8527.6725788954609</c:v>
                </c:pt>
                <c:pt idx="6318">
                  <c:v>8527.6784780751896</c:v>
                </c:pt>
                <c:pt idx="6319">
                  <c:v>8527.6799323353898</c:v>
                </c:pt>
                <c:pt idx="6320">
                  <c:v>8527.6831715712306</c:v>
                </c:pt>
                <c:pt idx="6321">
                  <c:v>8527.6866753622799</c:v>
                </c:pt>
                <c:pt idx="6322">
                  <c:v>8527.6869780793695</c:v>
                </c:pt>
                <c:pt idx="6323">
                  <c:v>8527.6873150470201</c:v>
                </c:pt>
                <c:pt idx="6324">
                  <c:v>8527.68902544304</c:v>
                </c:pt>
                <c:pt idx="6325">
                  <c:v>8527.6916574500501</c:v>
                </c:pt>
                <c:pt idx="6326">
                  <c:v>8527.6947891260497</c:v>
                </c:pt>
                <c:pt idx="6327">
                  <c:v>8527.6948306504601</c:v>
                </c:pt>
                <c:pt idx="6328">
                  <c:v>8527.6962553635203</c:v>
                </c:pt>
                <c:pt idx="6329">
                  <c:v>8527.6988655216992</c:v>
                </c:pt>
                <c:pt idx="6330">
                  <c:v>8527.698865548</c:v>
                </c:pt>
                <c:pt idx="6331">
                  <c:v>8527.7030301531704</c:v>
                </c:pt>
                <c:pt idx="6332">
                  <c:v>8527.7033557463401</c:v>
                </c:pt>
                <c:pt idx="6333">
                  <c:v>8527.7067051753402</c:v>
                </c:pt>
                <c:pt idx="6334">
                  <c:v>8527.7100862958396</c:v>
                </c:pt>
                <c:pt idx="6335">
                  <c:v>8527.7129726149105</c:v>
                </c:pt>
                <c:pt idx="6336">
                  <c:v>8527.7239833790809</c:v>
                </c:pt>
                <c:pt idx="6337">
                  <c:v>8527.7255197497998</c:v>
                </c:pt>
                <c:pt idx="6338">
                  <c:v>8527.7289048898892</c:v>
                </c:pt>
                <c:pt idx="6339">
                  <c:v>8527.7293330496104</c:v>
                </c:pt>
                <c:pt idx="6340">
                  <c:v>8527.7314218003303</c:v>
                </c:pt>
                <c:pt idx="6341">
                  <c:v>8527.7316943704991</c:v>
                </c:pt>
                <c:pt idx="6342">
                  <c:v>8527.7343046339192</c:v>
                </c:pt>
                <c:pt idx="6343">
                  <c:v>8527.7391326585694</c:v>
                </c:pt>
                <c:pt idx="6344">
                  <c:v>8527.7435949146693</c:v>
                </c:pt>
                <c:pt idx="6345">
                  <c:v>8527.7475521610995</c:v>
                </c:pt>
                <c:pt idx="6346">
                  <c:v>8527.7508845771608</c:v>
                </c:pt>
                <c:pt idx="6347">
                  <c:v>8527.7718987837397</c:v>
                </c:pt>
                <c:pt idx="6348">
                  <c:v>8527.7754081450403</c:v>
                </c:pt>
                <c:pt idx="6349">
                  <c:v>8527.7761895935892</c:v>
                </c:pt>
                <c:pt idx="6350">
                  <c:v>8527.7804220523594</c:v>
                </c:pt>
                <c:pt idx="6351">
                  <c:v>8527.7806354286095</c:v>
                </c:pt>
                <c:pt idx="6352">
                  <c:v>8527.78245388902</c:v>
                </c:pt>
                <c:pt idx="6353">
                  <c:v>8527.79026492312</c:v>
                </c:pt>
                <c:pt idx="6354">
                  <c:v>8527.7903064349593</c:v>
                </c:pt>
                <c:pt idx="6355">
                  <c:v>8527.7943991010507</c:v>
                </c:pt>
                <c:pt idx="6356">
                  <c:v>8527.79585856013</c:v>
                </c:pt>
                <c:pt idx="6357">
                  <c:v>8527.8021809849797</c:v>
                </c:pt>
                <c:pt idx="6358">
                  <c:v>8527.8022580686902</c:v>
                </c:pt>
                <c:pt idx="6359">
                  <c:v>8527.80687897186</c:v>
                </c:pt>
                <c:pt idx="6360">
                  <c:v>8527.8068790398502</c:v>
                </c:pt>
                <c:pt idx="6361">
                  <c:v>8527.8085424425008</c:v>
                </c:pt>
                <c:pt idx="6362">
                  <c:v>8527.8124807561908</c:v>
                </c:pt>
                <c:pt idx="6363">
                  <c:v>8527.8158781968505</c:v>
                </c:pt>
                <c:pt idx="6364">
                  <c:v>8527.8242099201307</c:v>
                </c:pt>
                <c:pt idx="6365">
                  <c:v>8527.8243806743994</c:v>
                </c:pt>
                <c:pt idx="6366">
                  <c:v>8527.8270030885396</c:v>
                </c:pt>
                <c:pt idx="6367">
                  <c:v>8527.8271701801496</c:v>
                </c:pt>
                <c:pt idx="6368">
                  <c:v>8527.8296184851697</c:v>
                </c:pt>
                <c:pt idx="6369">
                  <c:v>8527.8297688104194</c:v>
                </c:pt>
                <c:pt idx="6370">
                  <c:v>8527.83659472619</c:v>
                </c:pt>
                <c:pt idx="6371">
                  <c:v>8527.8456410644503</c:v>
                </c:pt>
                <c:pt idx="6372">
                  <c:v>8527.8480965942108</c:v>
                </c:pt>
                <c:pt idx="6373">
                  <c:v>8527.8484057988899</c:v>
                </c:pt>
                <c:pt idx="6374">
                  <c:v>8527.8504483511206</c:v>
                </c:pt>
                <c:pt idx="6375">
                  <c:v>8527.8549579046594</c:v>
                </c:pt>
                <c:pt idx="6376">
                  <c:v>8527.8574641188607</c:v>
                </c:pt>
                <c:pt idx="6377">
                  <c:v>8527.8643703907692</c:v>
                </c:pt>
                <c:pt idx="6378">
                  <c:v>8527.8673745933902</c:v>
                </c:pt>
                <c:pt idx="6379">
                  <c:v>8527.8710323618707</c:v>
                </c:pt>
                <c:pt idx="6380">
                  <c:v>8527.8738255540302</c:v>
                </c:pt>
                <c:pt idx="6381">
                  <c:v>8527.8761112131106</c:v>
                </c:pt>
                <c:pt idx="6382">
                  <c:v>8527.8774272166193</c:v>
                </c:pt>
                <c:pt idx="6383">
                  <c:v>8527.87886917777</c:v>
                </c:pt>
                <c:pt idx="6384">
                  <c:v>8527.8846061183103</c:v>
                </c:pt>
                <c:pt idx="6385">
                  <c:v>8527.8859256301002</c:v>
                </c:pt>
                <c:pt idx="6386">
                  <c:v>8527.8871101336499</c:v>
                </c:pt>
                <c:pt idx="6387">
                  <c:v>8527.8871101336499</c:v>
                </c:pt>
                <c:pt idx="6388">
                  <c:v>8527.8871102090907</c:v>
                </c:pt>
                <c:pt idx="6389">
                  <c:v>8527.8923833034896</c:v>
                </c:pt>
                <c:pt idx="6390">
                  <c:v>8527.8962163869292</c:v>
                </c:pt>
                <c:pt idx="6391">
                  <c:v>8527.8983650747596</c:v>
                </c:pt>
                <c:pt idx="6392">
                  <c:v>8527.9024990987891</c:v>
                </c:pt>
                <c:pt idx="6393">
                  <c:v>8527.9038583729398</c:v>
                </c:pt>
                <c:pt idx="6394">
                  <c:v>8527.9040182270091</c:v>
                </c:pt>
                <c:pt idx="6395">
                  <c:v>8527.9079565501306</c:v>
                </c:pt>
                <c:pt idx="6396">
                  <c:v>8527.9113539876398</c:v>
                </c:pt>
                <c:pt idx="6397">
                  <c:v>8527.9150029737502</c:v>
                </c:pt>
                <c:pt idx="6398">
                  <c:v>8527.91968570463</c:v>
                </c:pt>
                <c:pt idx="6399">
                  <c:v>8527.9224788793308</c:v>
                </c:pt>
                <c:pt idx="6400">
                  <c:v>8527.9273395668697</c:v>
                </c:pt>
                <c:pt idx="6401">
                  <c:v>8527.9342295196802</c:v>
                </c:pt>
                <c:pt idx="6402">
                  <c:v>8527.9382379660292</c:v>
                </c:pt>
                <c:pt idx="6403">
                  <c:v>8527.9411169290506</c:v>
                </c:pt>
                <c:pt idx="6404">
                  <c:v>8527.9435723787101</c:v>
                </c:pt>
                <c:pt idx="6405">
                  <c:v>8527.9459241419099</c:v>
                </c:pt>
                <c:pt idx="6406">
                  <c:v>8527.9527943530102</c:v>
                </c:pt>
                <c:pt idx="6407">
                  <c:v>8527.9543543319396</c:v>
                </c:pt>
                <c:pt idx="6408">
                  <c:v>8527.9568049758891</c:v>
                </c:pt>
                <c:pt idx="6409">
                  <c:v>8527.9580927453899</c:v>
                </c:pt>
                <c:pt idx="6410">
                  <c:v>8527.9598461752703</c:v>
                </c:pt>
                <c:pt idx="6411">
                  <c:v>8527.9651541616695</c:v>
                </c:pt>
                <c:pt idx="6412">
                  <c:v>8527.9660868961291</c:v>
                </c:pt>
                <c:pt idx="6413">
                  <c:v>8527.96650814637</c:v>
                </c:pt>
                <c:pt idx="6414">
                  <c:v>8527.9693013448195</c:v>
                </c:pt>
                <c:pt idx="6415">
                  <c:v>8527.9729030011204</c:v>
                </c:pt>
                <c:pt idx="6416">
                  <c:v>8527.9739846903794</c:v>
                </c:pt>
                <c:pt idx="6417">
                  <c:v>8527.9743449874204</c:v>
                </c:pt>
                <c:pt idx="6418">
                  <c:v>8527.9757231138592</c:v>
                </c:pt>
                <c:pt idx="6419">
                  <c:v>8527.9757468502503</c:v>
                </c:pt>
                <c:pt idx="6420">
                  <c:v>8527.9798903285991</c:v>
                </c:pt>
                <c:pt idx="6421">
                  <c:v>8527.9816007297395</c:v>
                </c:pt>
                <c:pt idx="6422">
                  <c:v>8527.9842327367496</c:v>
                </c:pt>
                <c:pt idx="6423">
                  <c:v>8527.9878591005599</c:v>
                </c:pt>
                <c:pt idx="6424">
                  <c:v>8527.99384088441</c:v>
                </c:pt>
                <c:pt idx="6425">
                  <c:v>8527.9959310125505</c:v>
                </c:pt>
                <c:pt idx="6426">
                  <c:v>8527.9979748895803</c:v>
                </c:pt>
                <c:pt idx="6427">
                  <c:v>8527.9990596640801</c:v>
                </c:pt>
                <c:pt idx="6428">
                  <c:v>8528.0031182104703</c:v>
                </c:pt>
                <c:pt idx="6429">
                  <c:v>8528.0104787582495</c:v>
                </c:pt>
                <c:pt idx="6430">
                  <c:v>8528.0165586452895</c:v>
                </c:pt>
                <c:pt idx="6431">
                  <c:v>8528.0180950262493</c:v>
                </c:pt>
                <c:pt idx="6432">
                  <c:v>8528.0219083363099</c:v>
                </c:pt>
                <c:pt idx="6433">
                  <c:v>8528.0228153765202</c:v>
                </c:pt>
                <c:pt idx="6434">
                  <c:v>8528.0239970870298</c:v>
                </c:pt>
                <c:pt idx="6435">
                  <c:v>8528.02559491992</c:v>
                </c:pt>
                <c:pt idx="6436">
                  <c:v>8528.0268799103796</c:v>
                </c:pt>
                <c:pt idx="6437">
                  <c:v>8528.0317079452798</c:v>
                </c:pt>
                <c:pt idx="6438">
                  <c:v>8528.0361701808797</c:v>
                </c:pt>
                <c:pt idx="6439">
                  <c:v>8528.0401274375599</c:v>
                </c:pt>
                <c:pt idx="6440">
                  <c:v>8528.04276157403</c:v>
                </c:pt>
                <c:pt idx="6441">
                  <c:v>8528.0434598536194</c:v>
                </c:pt>
                <c:pt idx="6442">
                  <c:v>8528.0438170302605</c:v>
                </c:pt>
                <c:pt idx="6443">
                  <c:v>8528.0452568959408</c:v>
                </c:pt>
                <c:pt idx="6444">
                  <c:v>8528.0456021428108</c:v>
                </c:pt>
                <c:pt idx="6445">
                  <c:v>8528.0482701500805</c:v>
                </c:pt>
                <c:pt idx="6446">
                  <c:v>8528.0494840429092</c:v>
                </c:pt>
                <c:pt idx="6447">
                  <c:v>8528.0498301258704</c:v>
                </c:pt>
                <c:pt idx="6448">
                  <c:v>8528.0522807690395</c:v>
                </c:pt>
                <c:pt idx="6449">
                  <c:v>8528.0525971138795</c:v>
                </c:pt>
                <c:pt idx="6450">
                  <c:v>8528.0535685298892</c:v>
                </c:pt>
                <c:pt idx="6451">
                  <c:v>8528.0572684220897</c:v>
                </c:pt>
                <c:pt idx="6452">
                  <c:v>8528.0606299713199</c:v>
                </c:pt>
                <c:pt idx="6453">
                  <c:v>8528.0628318861109</c:v>
                </c:pt>
                <c:pt idx="6454">
                  <c:v>8528.0645103379993</c:v>
                </c:pt>
                <c:pt idx="6455">
                  <c:v>8528.0679834112507</c:v>
                </c:pt>
                <c:pt idx="6456">
                  <c:v>8528.0694605000299</c:v>
                </c:pt>
                <c:pt idx="6457">
                  <c:v>8528.0750291552395</c:v>
                </c:pt>
                <c:pt idx="6458">
                  <c:v>8528.0753661193794</c:v>
                </c:pt>
                <c:pt idx="6459">
                  <c:v>8528.0770765142497</c:v>
                </c:pt>
                <c:pt idx="6460">
                  <c:v>8528.0778682809305</c:v>
                </c:pt>
                <c:pt idx="6461">
                  <c:v>8528.07870806549</c:v>
                </c:pt>
                <c:pt idx="6462">
                  <c:v>8528.0797085212507</c:v>
                </c:pt>
                <c:pt idx="6463">
                  <c:v>8528.0828401995805</c:v>
                </c:pt>
                <c:pt idx="6464">
                  <c:v>8528.0828817216607</c:v>
                </c:pt>
                <c:pt idx="6465">
                  <c:v>8528.0910812243801</c:v>
                </c:pt>
                <c:pt idx="6466">
                  <c:v>8528.0947562511992</c:v>
                </c:pt>
                <c:pt idx="6467">
                  <c:v>8528.1010236907696</c:v>
                </c:pt>
                <c:pt idx="6468">
                  <c:v>8528.1024673805805</c:v>
                </c:pt>
                <c:pt idx="6469">
                  <c:v>8528.1098063709196</c:v>
                </c:pt>
                <c:pt idx="6470">
                  <c:v>8528.1098064463495</c:v>
                </c:pt>
                <c:pt idx="6471">
                  <c:v>8528.1098064463495</c:v>
                </c:pt>
                <c:pt idx="6472">
                  <c:v>8528.1120344549399</c:v>
                </c:pt>
                <c:pt idx="6473">
                  <c:v>8528.1125712394696</c:v>
                </c:pt>
                <c:pt idx="6474">
                  <c:v>8528.1135708233305</c:v>
                </c:pt>
                <c:pt idx="6475">
                  <c:v>8528.1169559611008</c:v>
                </c:pt>
                <c:pt idx="6476">
                  <c:v>8528.1194728715309</c:v>
                </c:pt>
                <c:pt idx="6477">
                  <c:v>8528.11974544636</c:v>
                </c:pt>
                <c:pt idx="6478">
                  <c:v>8528.1271837297809</c:v>
                </c:pt>
                <c:pt idx="6479">
                  <c:v>8528.1291700077709</c:v>
                </c:pt>
                <c:pt idx="6480">
                  <c:v>8528.1309672109692</c:v>
                </c:pt>
                <c:pt idx="6481">
                  <c:v>8528.1316459905302</c:v>
                </c:pt>
                <c:pt idx="6482">
                  <c:v>8528.1352564077806</c:v>
                </c:pt>
                <c:pt idx="6483">
                  <c:v>8528.1356032346303</c:v>
                </c:pt>
                <c:pt idx="6484">
                  <c:v>8528.1407326804401</c:v>
                </c:pt>
                <c:pt idx="6485">
                  <c:v>8528.1595864929204</c:v>
                </c:pt>
                <c:pt idx="6486">
                  <c:v>8528.1599498596006</c:v>
                </c:pt>
                <c:pt idx="6487">
                  <c:v>8528.1634592208993</c:v>
                </c:pt>
                <c:pt idx="6488">
                  <c:v>8528.1642406648007</c:v>
                </c:pt>
                <c:pt idx="6489">
                  <c:v>8528.1659616925699</c:v>
                </c:pt>
                <c:pt idx="6490">
                  <c:v>8528.1686864998192</c:v>
                </c:pt>
                <c:pt idx="6491">
                  <c:v>8528.1705049648808</c:v>
                </c:pt>
                <c:pt idx="6492">
                  <c:v>8528.17418385786</c:v>
                </c:pt>
                <c:pt idx="6493">
                  <c:v>8528.1785008963197</c:v>
                </c:pt>
                <c:pt idx="6494">
                  <c:v>8528.1902320608497</c:v>
                </c:pt>
                <c:pt idx="6495">
                  <c:v>8528.1943557523191</c:v>
                </c:pt>
                <c:pt idx="6496">
                  <c:v>8528.19649950042</c:v>
                </c:pt>
                <c:pt idx="6497">
                  <c:v>8528.1965935137105</c:v>
                </c:pt>
                <c:pt idx="6498">
                  <c:v>8528.1979431745094</c:v>
                </c:pt>
                <c:pt idx="6499">
                  <c:v>8528.1984192815107</c:v>
                </c:pt>
                <c:pt idx="6500">
                  <c:v>8528.2005318291394</c:v>
                </c:pt>
                <c:pt idx="6501">
                  <c:v>8528.2039292692207</c:v>
                </c:pt>
                <c:pt idx="6502">
                  <c:v>8528.2122609913295</c:v>
                </c:pt>
                <c:pt idx="6503">
                  <c:v>8528.2124317456</c:v>
                </c:pt>
                <c:pt idx="6504">
                  <c:v>8528.2150541609099</c:v>
                </c:pt>
                <c:pt idx="6505">
                  <c:v>8528.2152212560104</c:v>
                </c:pt>
                <c:pt idx="6506">
                  <c:v>8528.2176695587095</c:v>
                </c:pt>
                <c:pt idx="6507">
                  <c:v>8528.2204879056608</c:v>
                </c:pt>
                <c:pt idx="6508">
                  <c:v>8528.2239192239904</c:v>
                </c:pt>
                <c:pt idx="6509">
                  <c:v>8528.2246457985602</c:v>
                </c:pt>
                <c:pt idx="6510">
                  <c:v>8528.2307322174292</c:v>
                </c:pt>
                <c:pt idx="6511">
                  <c:v>8528.2361476654096</c:v>
                </c:pt>
                <c:pt idx="6512">
                  <c:v>8528.2384994234799</c:v>
                </c:pt>
                <c:pt idx="6513">
                  <c:v>8528.2418803833407</c:v>
                </c:pt>
                <c:pt idx="6514">
                  <c:v>8528.2430089805202</c:v>
                </c:pt>
                <c:pt idx="6515">
                  <c:v>8528.2586621623395</c:v>
                </c:pt>
                <c:pt idx="6516">
                  <c:v>8528.2618766264004</c:v>
                </c:pt>
                <c:pt idx="6517">
                  <c:v>8528.2641622843203</c:v>
                </c:pt>
                <c:pt idx="6518">
                  <c:v>8528.2654782878199</c:v>
                </c:pt>
                <c:pt idx="6519">
                  <c:v>8528.2655335771797</c:v>
                </c:pt>
                <c:pt idx="6520">
                  <c:v>8528.2669202536308</c:v>
                </c:pt>
                <c:pt idx="6521">
                  <c:v>8528.2726571918392</c:v>
                </c:pt>
                <c:pt idx="6522">
                  <c:v>8528.2739767059593</c:v>
                </c:pt>
                <c:pt idx="6523">
                  <c:v>8528.2751612048596</c:v>
                </c:pt>
                <c:pt idx="6524">
                  <c:v>8528.2751612048596</c:v>
                </c:pt>
                <c:pt idx="6525">
                  <c:v>8528.2751612048596</c:v>
                </c:pt>
                <c:pt idx="6526">
                  <c:v>8528.2751612849497</c:v>
                </c:pt>
                <c:pt idx="6527">
                  <c:v>8528.2801114534905</c:v>
                </c:pt>
                <c:pt idx="6528">
                  <c:v>8528.2804343770204</c:v>
                </c:pt>
                <c:pt idx="6529">
                  <c:v>8528.2812606273201</c:v>
                </c:pt>
                <c:pt idx="6530">
                  <c:v>8528.2864161506295</c:v>
                </c:pt>
                <c:pt idx="6531">
                  <c:v>8528.2885062787609</c:v>
                </c:pt>
                <c:pt idx="6532">
                  <c:v>8528.2898315619605</c:v>
                </c:pt>
                <c:pt idx="6533">
                  <c:v>8528.2905501711593</c:v>
                </c:pt>
                <c:pt idx="6534">
                  <c:v>8528.2916349507796</c:v>
                </c:pt>
                <c:pt idx="6535">
                  <c:v>8528.2920692982098</c:v>
                </c:pt>
                <c:pt idx="6536">
                  <c:v>8528.2952368589995</c:v>
                </c:pt>
                <c:pt idx="6537">
                  <c:v>8528.2960076230793</c:v>
                </c:pt>
                <c:pt idx="6538">
                  <c:v>8528.2992439037098</c:v>
                </c:pt>
                <c:pt idx="6539">
                  <c:v>8528.3030540449508</c:v>
                </c:pt>
                <c:pt idx="6540">
                  <c:v>8528.3077367758306</c:v>
                </c:pt>
                <c:pt idx="6541">
                  <c:v>8528.3105299516992</c:v>
                </c:pt>
                <c:pt idx="6542">
                  <c:v>8528.3131453557799</c:v>
                </c:pt>
                <c:pt idx="6543">
                  <c:v>8528.3131988225505</c:v>
                </c:pt>
                <c:pt idx="6544">
                  <c:v>8528.3153906427306</c:v>
                </c:pt>
                <c:pt idx="6545">
                  <c:v>8528.3181701861304</c:v>
                </c:pt>
                <c:pt idx="6546">
                  <c:v>8528.3262890395708</c:v>
                </c:pt>
                <c:pt idx="6547">
                  <c:v>8528.3316234499198</c:v>
                </c:pt>
                <c:pt idx="6548">
                  <c:v>8528.3328234031796</c:v>
                </c:pt>
                <c:pt idx="6549">
                  <c:v>8528.3339752142692</c:v>
                </c:pt>
                <c:pt idx="6550">
                  <c:v>8528.3360351300798</c:v>
                </c:pt>
                <c:pt idx="6551">
                  <c:v>8528.3408454265409</c:v>
                </c:pt>
                <c:pt idx="6552">
                  <c:v>8528.34205932449</c:v>
                </c:pt>
                <c:pt idx="6553">
                  <c:v>8528.3424054048901</c:v>
                </c:pt>
                <c:pt idx="6554">
                  <c:v>8528.3451724005809</c:v>
                </c:pt>
                <c:pt idx="6555">
                  <c:v>8528.3461438165905</c:v>
                </c:pt>
                <c:pt idx="6556">
                  <c:v>8528.3515405580401</c:v>
                </c:pt>
                <c:pt idx="6557">
                  <c:v>8528.3532052375303</c:v>
                </c:pt>
                <c:pt idx="6558">
                  <c:v>8528.3534191907293</c:v>
                </c:pt>
                <c:pt idx="6559">
                  <c:v>8528.35413797199</c:v>
                </c:pt>
                <c:pt idx="6560">
                  <c:v>8528.3554071728104</c:v>
                </c:pt>
                <c:pt idx="6561">
                  <c:v>8528.3570856042206</c:v>
                </c:pt>
                <c:pt idx="6562">
                  <c:v>8528.3573524171898</c:v>
                </c:pt>
                <c:pt idx="6563">
                  <c:v>8528.3609540723191</c:v>
                </c:pt>
                <c:pt idx="6564">
                  <c:v>8528.3620357662403</c:v>
                </c:pt>
                <c:pt idx="6565">
                  <c:v>8528.3623960632794</c:v>
                </c:pt>
                <c:pt idx="6566">
                  <c:v>8528.3663843530194</c:v>
                </c:pt>
                <c:pt idx="6567">
                  <c:v>8528.3679414009603</c:v>
                </c:pt>
                <c:pt idx="6568">
                  <c:v>8528.3696518009492</c:v>
                </c:pt>
                <c:pt idx="6569">
                  <c:v>8528.3754570083693</c:v>
                </c:pt>
                <c:pt idx="6570">
                  <c:v>8528.3759101740998</c:v>
                </c:pt>
                <c:pt idx="6571">
                  <c:v>8528.3818919602709</c:v>
                </c:pt>
                <c:pt idx="6572">
                  <c:v>8528.3839820884095</c:v>
                </c:pt>
                <c:pt idx="6573">
                  <c:v>8528.3871107352898</c:v>
                </c:pt>
                <c:pt idx="6574">
                  <c:v>8528.3898440822904</c:v>
                </c:pt>
                <c:pt idx="6575">
                  <c:v>8528.3985298294501</c:v>
                </c:pt>
                <c:pt idx="6576">
                  <c:v>8528.4000416342096</c:v>
                </c:pt>
                <c:pt idx="6577">
                  <c:v>8528.4046097211503</c:v>
                </c:pt>
                <c:pt idx="6578">
                  <c:v>8528.4120481582304</c:v>
                </c:pt>
                <c:pt idx="6579">
                  <c:v>8528.4136459957808</c:v>
                </c:pt>
                <c:pt idx="6580">
                  <c:v>8528.4197590164804</c:v>
                </c:pt>
                <c:pt idx="6581">
                  <c:v>8528.4235424771905</c:v>
                </c:pt>
                <c:pt idx="6582">
                  <c:v>8528.4242212567406</c:v>
                </c:pt>
                <c:pt idx="6583">
                  <c:v>8528.4281785110907</c:v>
                </c:pt>
                <c:pt idx="6584">
                  <c:v>8528.4308126475607</c:v>
                </c:pt>
                <c:pt idx="6585">
                  <c:v>8528.4314860794693</c:v>
                </c:pt>
                <c:pt idx="6586">
                  <c:v>8528.4318681014702</c:v>
                </c:pt>
                <c:pt idx="6587">
                  <c:v>8528.4333079671396</c:v>
                </c:pt>
                <c:pt idx="6588">
                  <c:v>8528.4363212236203</c:v>
                </c:pt>
                <c:pt idx="6589">
                  <c:v>8528.4375351152794</c:v>
                </c:pt>
                <c:pt idx="6590">
                  <c:v>8528.4378811988208</c:v>
                </c:pt>
                <c:pt idx="6591">
                  <c:v>8528.4406481850892</c:v>
                </c:pt>
                <c:pt idx="6592">
                  <c:v>8528.4416196011007</c:v>
                </c:pt>
                <c:pt idx="6593">
                  <c:v>8528.4416478592902</c:v>
                </c:pt>
                <c:pt idx="6594">
                  <c:v>8528.4438507505693</c:v>
                </c:pt>
                <c:pt idx="6595">
                  <c:v>8528.4488949878105</c:v>
                </c:pt>
                <c:pt idx="6596">
                  <c:v>8528.4508829573097</c:v>
                </c:pt>
                <c:pt idx="6597">
                  <c:v>8528.4521617796199</c:v>
                </c:pt>
                <c:pt idx="6598">
                  <c:v>8528.4525614138693</c:v>
                </c:pt>
                <c:pt idx="6599">
                  <c:v>8528.4545802269095</c:v>
                </c:pt>
                <c:pt idx="6600">
                  <c:v>8528.4560344871097</c:v>
                </c:pt>
                <c:pt idx="6601">
                  <c:v>8528.4585369741508</c:v>
                </c:pt>
                <c:pt idx="6602">
                  <c:v>8528.4625845588707</c:v>
                </c:pt>
                <c:pt idx="6603">
                  <c:v>8528.4627775046902</c:v>
                </c:pt>
                <c:pt idx="6604">
                  <c:v>8528.4630802311003</c:v>
                </c:pt>
                <c:pt idx="6605">
                  <c:v>8528.4634171917496</c:v>
                </c:pt>
                <c:pt idx="6606">
                  <c:v>8528.4659193567895</c:v>
                </c:pt>
                <c:pt idx="6607">
                  <c:v>8528.4667591381494</c:v>
                </c:pt>
                <c:pt idx="6608">
                  <c:v>8528.4791322955807</c:v>
                </c:pt>
                <c:pt idx="6609">
                  <c:v>8528.4824444781898</c:v>
                </c:pt>
                <c:pt idx="6610">
                  <c:v>8528.4828073270601</c:v>
                </c:pt>
                <c:pt idx="6611">
                  <c:v>8528.4890747666304</c:v>
                </c:pt>
                <c:pt idx="6612">
                  <c:v>8528.4905184535291</c:v>
                </c:pt>
                <c:pt idx="6613">
                  <c:v>8528.4971908628904</c:v>
                </c:pt>
                <c:pt idx="6614">
                  <c:v>8528.4978574421202</c:v>
                </c:pt>
                <c:pt idx="6615">
                  <c:v>8528.4978575222194</c:v>
                </c:pt>
                <c:pt idx="6616">
                  <c:v>8528.4978575222194</c:v>
                </c:pt>
                <c:pt idx="6617">
                  <c:v>8528.5000855308008</c:v>
                </c:pt>
                <c:pt idx="6618">
                  <c:v>8528.5006222459397</c:v>
                </c:pt>
                <c:pt idx="6619">
                  <c:v>8528.5050070322995</c:v>
                </c:pt>
                <c:pt idx="6620">
                  <c:v>8528.5075239427297</c:v>
                </c:pt>
                <c:pt idx="6621">
                  <c:v>8528.5077965222299</c:v>
                </c:pt>
                <c:pt idx="6622">
                  <c:v>8528.5152348009797</c:v>
                </c:pt>
                <c:pt idx="6623">
                  <c:v>8528.5158840874192</c:v>
                </c:pt>
                <c:pt idx="6624">
                  <c:v>8528.5172210801393</c:v>
                </c:pt>
                <c:pt idx="6625">
                  <c:v>8528.5190182868391</c:v>
                </c:pt>
                <c:pt idx="6626">
                  <c:v>8528.5196970663892</c:v>
                </c:pt>
                <c:pt idx="6627">
                  <c:v>8528.5233074836397</c:v>
                </c:pt>
                <c:pt idx="6628">
                  <c:v>8528.5236543081701</c:v>
                </c:pt>
                <c:pt idx="6629">
                  <c:v>8528.5287837516498</c:v>
                </c:pt>
                <c:pt idx="6630">
                  <c:v>8528.5355842467397</c:v>
                </c:pt>
                <c:pt idx="6631">
                  <c:v>8528.5382351148801</c:v>
                </c:pt>
                <c:pt idx="6632">
                  <c:v>8528.5408454425597</c:v>
                </c:pt>
                <c:pt idx="6633">
                  <c:v>8528.5408454425597</c:v>
                </c:pt>
                <c:pt idx="6634">
                  <c:v>8528.5449967486693</c:v>
                </c:pt>
                <c:pt idx="6635">
                  <c:v>8528.5476375641301</c:v>
                </c:pt>
                <c:pt idx="6636">
                  <c:v>8528.5522917359995</c:v>
                </c:pt>
                <c:pt idx="6637">
                  <c:v>8528.5540127649401</c:v>
                </c:pt>
                <c:pt idx="6638">
                  <c:v>8528.5572969587502</c:v>
                </c:pt>
                <c:pt idx="6639">
                  <c:v>8528.5585560407399</c:v>
                </c:pt>
                <c:pt idx="6640">
                  <c:v>8528.5622349305195</c:v>
                </c:pt>
                <c:pt idx="6641">
                  <c:v>8528.5652324682997</c:v>
                </c:pt>
                <c:pt idx="6642">
                  <c:v>8528.5665519721806</c:v>
                </c:pt>
                <c:pt idx="6643">
                  <c:v>8528.5719607118499</c:v>
                </c:pt>
                <c:pt idx="6644">
                  <c:v>8528.5779202878402</c:v>
                </c:pt>
                <c:pt idx="6645">
                  <c:v>8528.58240682818</c:v>
                </c:pt>
                <c:pt idx="6646">
                  <c:v>8528.5845505762809</c:v>
                </c:pt>
                <c:pt idx="6647">
                  <c:v>8528.5846445849093</c:v>
                </c:pt>
                <c:pt idx="6648">
                  <c:v>8528.5859942474599</c:v>
                </c:pt>
                <c:pt idx="6649">
                  <c:v>8528.5885829020899</c:v>
                </c:pt>
                <c:pt idx="6650">
                  <c:v>8528.5918191904202</c:v>
                </c:pt>
                <c:pt idx="6651">
                  <c:v>8528.6003120625392</c:v>
                </c:pt>
                <c:pt idx="6652">
                  <c:v>8528.6031052332801</c:v>
                </c:pt>
                <c:pt idx="6653">
                  <c:v>8528.6032723318694</c:v>
                </c:pt>
                <c:pt idx="6654">
                  <c:v>8528.6057206322403</c:v>
                </c:pt>
                <c:pt idx="6655">
                  <c:v>8528.6085389815198</c:v>
                </c:pt>
                <c:pt idx="6656">
                  <c:v>8528.6113598719203</c:v>
                </c:pt>
                <c:pt idx="6657">
                  <c:v>8528.6119703140503</c:v>
                </c:pt>
                <c:pt idx="6658">
                  <c:v>8528.6126968709195</c:v>
                </c:pt>
                <c:pt idx="6659">
                  <c:v>8528.6148558696696</c:v>
                </c:pt>
                <c:pt idx="6660">
                  <c:v>8528.6187832932901</c:v>
                </c:pt>
                <c:pt idx="6661">
                  <c:v>8528.6188643160203</c:v>
                </c:pt>
                <c:pt idx="6662">
                  <c:v>8528.6253986693901</c:v>
                </c:pt>
                <c:pt idx="6663">
                  <c:v>8528.6265504958501</c:v>
                </c:pt>
                <c:pt idx="6664">
                  <c:v>8528.6278426293193</c:v>
                </c:pt>
                <c:pt idx="6665">
                  <c:v>8528.6310600563793</c:v>
                </c:pt>
                <c:pt idx="6666">
                  <c:v>8528.6335662612692</c:v>
                </c:pt>
                <c:pt idx="6667">
                  <c:v>8528.6404725331795</c:v>
                </c:pt>
                <c:pt idx="6668">
                  <c:v>8528.6441158447396</c:v>
                </c:pt>
                <c:pt idx="6669">
                  <c:v>8528.6467132382095</c:v>
                </c:pt>
                <c:pt idx="6670">
                  <c:v>8528.6528601441496</c:v>
                </c:pt>
                <c:pt idx="6671">
                  <c:v>8528.6528601713908</c:v>
                </c:pt>
                <c:pt idx="6672">
                  <c:v>8528.6563732022096</c:v>
                </c:pt>
                <c:pt idx="6673">
                  <c:v>8528.66070826537</c:v>
                </c:pt>
                <c:pt idx="6674">
                  <c:v>8528.6620277818292</c:v>
                </c:pt>
                <c:pt idx="6675">
                  <c:v>8528.6665469844593</c:v>
                </c:pt>
                <c:pt idx="6676">
                  <c:v>8528.6684854505493</c:v>
                </c:pt>
                <c:pt idx="6677">
                  <c:v>8528.6744672264904</c:v>
                </c:pt>
                <c:pt idx="6678">
                  <c:v>8528.6765573546199</c:v>
                </c:pt>
                <c:pt idx="6679">
                  <c:v>8528.6778826378195</c:v>
                </c:pt>
                <c:pt idx="6680">
                  <c:v>8528.6796860219893</c:v>
                </c:pt>
                <c:pt idx="6681">
                  <c:v>8528.6799605246597</c:v>
                </c:pt>
                <c:pt idx="6682">
                  <c:v>8528.6801203694195</c:v>
                </c:pt>
                <c:pt idx="6683">
                  <c:v>8528.6832879313697</c:v>
                </c:pt>
                <c:pt idx="6684">
                  <c:v>8528.6840586960298</c:v>
                </c:pt>
                <c:pt idx="6685">
                  <c:v>8528.6872949749195</c:v>
                </c:pt>
                <c:pt idx="6686">
                  <c:v>8528.6911051161496</c:v>
                </c:pt>
                <c:pt idx="6687">
                  <c:v>8528.7011964293197</c:v>
                </c:pt>
                <c:pt idx="6688">
                  <c:v>8528.7103316667399</c:v>
                </c:pt>
                <c:pt idx="6689">
                  <c:v>8528.7143401130998</c:v>
                </c:pt>
                <c:pt idx="6690">
                  <c:v>8528.7208744790405</c:v>
                </c:pt>
                <c:pt idx="6691">
                  <c:v>8528.7240613456797</c:v>
                </c:pt>
                <c:pt idx="6692">
                  <c:v>8528.7240862036106</c:v>
                </c:pt>
                <c:pt idx="6693">
                  <c:v>8528.7244433881697</c:v>
                </c:pt>
                <c:pt idx="6694">
                  <c:v>8528.7288965000698</c:v>
                </c:pt>
                <c:pt idx="6695">
                  <c:v>8528.7301103968603</c:v>
                </c:pt>
                <c:pt idx="6696">
                  <c:v>8528.7304564778406</c:v>
                </c:pt>
                <c:pt idx="6697">
                  <c:v>8528.7332234717906</c:v>
                </c:pt>
                <c:pt idx="6698">
                  <c:v>8528.7341948878002</c:v>
                </c:pt>
                <c:pt idx="6699">
                  <c:v>8528.7395916292407</c:v>
                </c:pt>
                <c:pt idx="6700">
                  <c:v>8528.7414702642709</c:v>
                </c:pt>
                <c:pt idx="6701">
                  <c:v>8528.7421890478508</c:v>
                </c:pt>
                <c:pt idx="6702">
                  <c:v>8528.7426221994592</c:v>
                </c:pt>
                <c:pt idx="6703">
                  <c:v>8528.7434582440092</c:v>
                </c:pt>
                <c:pt idx="6704">
                  <c:v>8528.7451366800797</c:v>
                </c:pt>
                <c:pt idx="6705">
                  <c:v>8528.7471554931199</c:v>
                </c:pt>
                <c:pt idx="6706">
                  <c:v>8528.7500868420993</c:v>
                </c:pt>
                <c:pt idx="6707">
                  <c:v>8528.7518252115697</c:v>
                </c:pt>
                <c:pt idx="6708">
                  <c:v>8528.7518489961494</c:v>
                </c:pt>
                <c:pt idx="6709">
                  <c:v>8528.7544354265501</c:v>
                </c:pt>
                <c:pt idx="6710">
                  <c:v>8528.7553527913897</c:v>
                </c:pt>
                <c:pt idx="6711">
                  <c:v>8528.7559924733305</c:v>
                </c:pt>
                <c:pt idx="6712">
                  <c:v>8528.7577028721498</c:v>
                </c:pt>
                <c:pt idx="6713">
                  <c:v>8528.7603348791599</c:v>
                </c:pt>
                <c:pt idx="6714">
                  <c:v>8528.7634665495698</c:v>
                </c:pt>
                <c:pt idx="6715">
                  <c:v>8528.7635080795699</c:v>
                </c:pt>
                <c:pt idx="6716">
                  <c:v>8528.7642082627808</c:v>
                </c:pt>
                <c:pt idx="6717">
                  <c:v>8528.7642082627808</c:v>
                </c:pt>
                <c:pt idx="6718">
                  <c:v>8528.7642082627808</c:v>
                </c:pt>
                <c:pt idx="6719">
                  <c:v>8528.7642082627808</c:v>
                </c:pt>
                <c:pt idx="6720">
                  <c:v>8528.7642082847306</c:v>
                </c:pt>
                <c:pt idx="6721">
                  <c:v>8528.7642083009705</c:v>
                </c:pt>
                <c:pt idx="6722">
                  <c:v>8528.7642083391493</c:v>
                </c:pt>
                <c:pt idx="6723">
                  <c:v>8528.7642083391493</c:v>
                </c:pt>
                <c:pt idx="6724">
                  <c:v>8528.7642083391493</c:v>
                </c:pt>
                <c:pt idx="6725">
                  <c:v>8528.7699430361299</c:v>
                </c:pt>
                <c:pt idx="6726">
                  <c:v>8528.7720331642704</c:v>
                </c:pt>
                <c:pt idx="6727">
                  <c:v>8528.7738937147606</c:v>
                </c:pt>
                <c:pt idx="6728">
                  <c:v>8528.7751618064904</c:v>
                </c:pt>
                <c:pt idx="6729">
                  <c:v>8528.7778950931897</c:v>
                </c:pt>
                <c:pt idx="6730">
                  <c:v>8528.7778951581495</c:v>
                </c:pt>
                <c:pt idx="6731">
                  <c:v>8528.7787637221609</c:v>
                </c:pt>
                <c:pt idx="6732">
                  <c:v>8528.7832795623599</c:v>
                </c:pt>
                <c:pt idx="6733">
                  <c:v>8528.7941971733198</c:v>
                </c:pt>
                <c:pt idx="6734">
                  <c:v>8528.7980104787202</c:v>
                </c:pt>
                <c:pt idx="6735">
                  <c:v>8528.8000992294401</c:v>
                </c:pt>
                <c:pt idx="6736">
                  <c:v>8528.8016970716399</c:v>
                </c:pt>
                <c:pt idx="6737">
                  <c:v>8528.8029820574393</c:v>
                </c:pt>
                <c:pt idx="6738">
                  <c:v>8528.8078100876792</c:v>
                </c:pt>
                <c:pt idx="6739">
                  <c:v>8528.8115935530495</c:v>
                </c:pt>
                <c:pt idx="6740">
                  <c:v>8528.8122723325996</c:v>
                </c:pt>
                <c:pt idx="6741">
                  <c:v>8528.8162295846196</c:v>
                </c:pt>
                <c:pt idx="6742">
                  <c:v>8528.8195371553302</c:v>
                </c:pt>
                <c:pt idx="6743">
                  <c:v>8528.8195620006809</c:v>
                </c:pt>
                <c:pt idx="6744">
                  <c:v>8528.8199191726708</c:v>
                </c:pt>
                <c:pt idx="6745">
                  <c:v>8528.8213590383493</c:v>
                </c:pt>
                <c:pt idx="6746">
                  <c:v>8528.8255861876496</c:v>
                </c:pt>
                <c:pt idx="6747">
                  <c:v>8528.8286992562898</c:v>
                </c:pt>
                <c:pt idx="6748">
                  <c:v>8528.8319018235197</c:v>
                </c:pt>
                <c:pt idx="6749">
                  <c:v>8528.8369460613394</c:v>
                </c:pt>
                <c:pt idx="6750">
                  <c:v>8528.8380979839694</c:v>
                </c:pt>
                <c:pt idx="6751">
                  <c:v>8528.8389340285194</c:v>
                </c:pt>
                <c:pt idx="6752">
                  <c:v>8528.8402128508296</c:v>
                </c:pt>
                <c:pt idx="6753">
                  <c:v>8528.84057620167</c:v>
                </c:pt>
                <c:pt idx="6754">
                  <c:v>8528.8406124897301</c:v>
                </c:pt>
                <c:pt idx="6755">
                  <c:v>8528.8426313027703</c:v>
                </c:pt>
                <c:pt idx="6756">
                  <c:v>8528.8440855629706</c:v>
                </c:pt>
                <c:pt idx="6757">
                  <c:v>8528.8448670227008</c:v>
                </c:pt>
                <c:pt idx="6758">
                  <c:v>8528.8465880465192</c:v>
                </c:pt>
                <c:pt idx="6759">
                  <c:v>8528.8508285758999</c:v>
                </c:pt>
                <c:pt idx="6760">
                  <c:v>8528.8514682641198</c:v>
                </c:pt>
                <c:pt idx="6761">
                  <c:v>8528.8539703180995</c:v>
                </c:pt>
                <c:pt idx="6762">
                  <c:v>8528.8548102108107</c:v>
                </c:pt>
                <c:pt idx="6763">
                  <c:v>8528.8589423466401</c:v>
                </c:pt>
                <c:pt idx="6764">
                  <c:v>8528.8589838640692</c:v>
                </c:pt>
                <c:pt idx="6765">
                  <c:v>8528.8609784766995</c:v>
                </c:pt>
                <c:pt idx="6766">
                  <c:v>8528.8645359780603</c:v>
                </c:pt>
                <c:pt idx="6767">
                  <c:v>8528.8671833667904</c:v>
                </c:pt>
                <c:pt idx="6768">
                  <c:v>8528.8704955540597</c:v>
                </c:pt>
                <c:pt idx="6769">
                  <c:v>8528.8755564088897</c:v>
                </c:pt>
                <c:pt idx="6770">
                  <c:v>8528.8755564195999</c:v>
                </c:pt>
                <c:pt idx="6771">
                  <c:v>8528.8771258424895</c:v>
                </c:pt>
                <c:pt idx="6772">
                  <c:v>8528.8785695264796</c:v>
                </c:pt>
                <c:pt idx="6773">
                  <c:v>8528.8886733194795</c:v>
                </c:pt>
                <c:pt idx="6774">
                  <c:v>8528.8955750139394</c:v>
                </c:pt>
                <c:pt idx="6775">
                  <c:v>8528.8982551302706</c:v>
                </c:pt>
                <c:pt idx="6776">
                  <c:v>8528.9032858721894</c:v>
                </c:pt>
                <c:pt idx="6777">
                  <c:v>8528.9039351586198</c:v>
                </c:pt>
                <c:pt idx="6778">
                  <c:v>8528.9052721525004</c:v>
                </c:pt>
                <c:pt idx="6779">
                  <c:v>8528.9070693627</c:v>
                </c:pt>
                <c:pt idx="6780">
                  <c:v>8528.9113585595005</c:v>
                </c:pt>
                <c:pt idx="6781">
                  <c:v>8528.9135939991102</c:v>
                </c:pt>
                <c:pt idx="6782">
                  <c:v>8528.9168348228504</c:v>
                </c:pt>
                <c:pt idx="6783">
                  <c:v>8528.9236353226006</c:v>
                </c:pt>
                <c:pt idx="6784">
                  <c:v>8528.9261316852608</c:v>
                </c:pt>
                <c:pt idx="6785">
                  <c:v>8528.9261415479705</c:v>
                </c:pt>
                <c:pt idx="6786">
                  <c:v>8528.9288965184205</c:v>
                </c:pt>
                <c:pt idx="6787">
                  <c:v>8528.9330478198808</c:v>
                </c:pt>
                <c:pt idx="6788">
                  <c:v>8528.9356886353307</c:v>
                </c:pt>
                <c:pt idx="6789">
                  <c:v>8528.9360520113205</c:v>
                </c:pt>
                <c:pt idx="6790">
                  <c:v>8528.9397097909805</c:v>
                </c:pt>
                <c:pt idx="6791">
                  <c:v>8528.9403428072092</c:v>
                </c:pt>
                <c:pt idx="6792">
                  <c:v>8528.9420638373103</c:v>
                </c:pt>
                <c:pt idx="6793">
                  <c:v>8528.9447886422204</c:v>
                </c:pt>
                <c:pt idx="6794">
                  <c:v>8528.9502860031698</c:v>
                </c:pt>
                <c:pt idx="6795">
                  <c:v>8528.9532835418304</c:v>
                </c:pt>
                <c:pt idx="6796">
                  <c:v>8528.9546030480396</c:v>
                </c:pt>
                <c:pt idx="6797">
                  <c:v>8528.9585523384103</c:v>
                </c:pt>
                <c:pt idx="6798">
                  <c:v>8528.9600117877108</c:v>
                </c:pt>
                <c:pt idx="6799">
                  <c:v>8528.96397573594</c:v>
                </c:pt>
                <c:pt idx="6800">
                  <c:v>8528.9659713636993</c:v>
                </c:pt>
                <c:pt idx="6801">
                  <c:v>8528.9704579040408</c:v>
                </c:pt>
                <c:pt idx="6802">
                  <c:v>8528.9711765251104</c:v>
                </c:pt>
                <c:pt idx="6803">
                  <c:v>8528.9725357908701</c:v>
                </c:pt>
                <c:pt idx="6804">
                  <c:v>8528.9726956561208</c:v>
                </c:pt>
                <c:pt idx="6805">
                  <c:v>8528.9740453204104</c:v>
                </c:pt>
                <c:pt idx="6806">
                  <c:v>8528.9766339750495</c:v>
                </c:pt>
                <c:pt idx="6807">
                  <c:v>8528.9798702616208</c:v>
                </c:pt>
                <c:pt idx="6808">
                  <c:v>8528.9800314139502</c:v>
                </c:pt>
                <c:pt idx="6809">
                  <c:v>8528.9869045000505</c:v>
                </c:pt>
                <c:pt idx="6810">
                  <c:v>8528.9869045000505</c:v>
                </c:pt>
                <c:pt idx="6811">
                  <c:v>8528.9869045358992</c:v>
                </c:pt>
                <c:pt idx="6812">
                  <c:v>8528.9869045382293</c:v>
                </c:pt>
                <c:pt idx="6813">
                  <c:v>8528.9869045382293</c:v>
                </c:pt>
                <c:pt idx="6814">
                  <c:v>8528.9869045764208</c:v>
                </c:pt>
                <c:pt idx="6815">
                  <c:v>8528.9869045764208</c:v>
                </c:pt>
                <c:pt idx="6816">
                  <c:v>8528.9883631337398</c:v>
                </c:pt>
                <c:pt idx="6817">
                  <c:v>8528.9911563056503</c:v>
                </c:pt>
                <c:pt idx="6818">
                  <c:v>8528.9937717057692</c:v>
                </c:pt>
                <c:pt idx="6819">
                  <c:v>8528.9960169848</c:v>
                </c:pt>
                <c:pt idx="6820">
                  <c:v>8528.9994109431209</c:v>
                </c:pt>
                <c:pt idx="6821">
                  <c:v>8529.0005913199802</c:v>
                </c:pt>
                <c:pt idx="6822">
                  <c:v>8529.0005913954192</c:v>
                </c:pt>
                <c:pt idx="6823">
                  <c:v>8529.0007479432898</c:v>
                </c:pt>
                <c:pt idx="6824">
                  <c:v>8529.0029069432003</c:v>
                </c:pt>
                <c:pt idx="6825">
                  <c:v>8529.0068343691491</c:v>
                </c:pt>
                <c:pt idx="6826">
                  <c:v>8529.0069153895602</c:v>
                </c:pt>
                <c:pt idx="6827">
                  <c:v>8529.0122498078199</c:v>
                </c:pt>
                <c:pt idx="6828">
                  <c:v>8529.0134497452491</c:v>
                </c:pt>
                <c:pt idx="6829">
                  <c:v>8529.0146015682203</c:v>
                </c:pt>
                <c:pt idx="6830">
                  <c:v>8529.0191111322492</c:v>
                </c:pt>
                <c:pt idx="6831">
                  <c:v>8529.0216173324698</c:v>
                </c:pt>
                <c:pt idx="6832">
                  <c:v>8529.0254824011608</c:v>
                </c:pt>
                <c:pt idx="6833">
                  <c:v>8529.0285236043801</c:v>
                </c:pt>
                <c:pt idx="6834">
                  <c:v>8529.0321669159403</c:v>
                </c:pt>
                <c:pt idx="6835">
                  <c:v>8529.0347643140703</c:v>
                </c:pt>
                <c:pt idx="6836">
                  <c:v>8529.0351855754798</c:v>
                </c:pt>
                <c:pt idx="6837">
                  <c:v>8529.0415804302302</c:v>
                </c:pt>
                <c:pt idx="6838">
                  <c:v>8529.0444242751691</c:v>
                </c:pt>
                <c:pt idx="6839">
                  <c:v>8529.0487593389098</c:v>
                </c:pt>
                <c:pt idx="6840">
                  <c:v>8529.0502781588493</c:v>
                </c:pt>
                <c:pt idx="6841">
                  <c:v>8529.0511665837803</c:v>
                </c:pt>
                <c:pt idx="6842">
                  <c:v>8529.0511666629409</c:v>
                </c:pt>
                <c:pt idx="6843">
                  <c:v>8529.0529101658594</c:v>
                </c:pt>
                <c:pt idx="6844">
                  <c:v>8529.0646084304899</c:v>
                </c:pt>
                <c:pt idx="6845">
                  <c:v>8529.0659337136894</c:v>
                </c:pt>
                <c:pt idx="6846">
                  <c:v>8529.0666523158998</c:v>
                </c:pt>
                <c:pt idx="6847">
                  <c:v>8529.0677370931899</c:v>
                </c:pt>
                <c:pt idx="6848">
                  <c:v>8529.0680116005205</c:v>
                </c:pt>
                <c:pt idx="6849">
                  <c:v>8529.0713390037399</c:v>
                </c:pt>
                <c:pt idx="6850">
                  <c:v>8529.0753460461201</c:v>
                </c:pt>
                <c:pt idx="6851">
                  <c:v>8529.0858695299794</c:v>
                </c:pt>
                <c:pt idx="6852">
                  <c:v>8529.0867724497803</c:v>
                </c:pt>
                <c:pt idx="6853">
                  <c:v>8529.0892475028504</c:v>
                </c:pt>
                <c:pt idx="6854">
                  <c:v>8529.0905857654197</c:v>
                </c:pt>
                <c:pt idx="6855">
                  <c:v>8529.0914927944505</c:v>
                </c:pt>
                <c:pt idx="6856">
                  <c:v>8529.0955573338997</c:v>
                </c:pt>
                <c:pt idx="6857">
                  <c:v>8529.0982526186799</c:v>
                </c:pt>
                <c:pt idx="6858">
                  <c:v>8529.0982526186799</c:v>
                </c:pt>
                <c:pt idx="6859">
                  <c:v>8529.0982526186799</c:v>
                </c:pt>
                <c:pt idx="6860">
                  <c:v>8529.0982526186799</c:v>
                </c:pt>
                <c:pt idx="6861">
                  <c:v>8529.0982526186799</c:v>
                </c:pt>
                <c:pt idx="6862">
                  <c:v>8529.0982526186799</c:v>
                </c:pt>
                <c:pt idx="6863">
                  <c:v>8529.0982526186799</c:v>
                </c:pt>
                <c:pt idx="6864">
                  <c:v>8529.0982526186799</c:v>
                </c:pt>
                <c:pt idx="6865">
                  <c:v>8529.0982526186799</c:v>
                </c:pt>
                <c:pt idx="6866">
                  <c:v>8529.0982526359094</c:v>
                </c:pt>
                <c:pt idx="6867">
                  <c:v>8529.0982526359094</c:v>
                </c:pt>
                <c:pt idx="6868">
                  <c:v>8529.0982526359094</c:v>
                </c:pt>
                <c:pt idx="6869">
                  <c:v>8529.0982526359094</c:v>
                </c:pt>
                <c:pt idx="6870">
                  <c:v>8529.0982526359094</c:v>
                </c:pt>
                <c:pt idx="6871">
                  <c:v>8529.0982526359094</c:v>
                </c:pt>
                <c:pt idx="6872">
                  <c:v>8529.0982526359094</c:v>
                </c:pt>
                <c:pt idx="6873">
                  <c:v>8529.0982526463904</c:v>
                </c:pt>
                <c:pt idx="6874">
                  <c:v>8529.0982526568696</c:v>
                </c:pt>
                <c:pt idx="6875">
                  <c:v>8529.0982526568696</c:v>
                </c:pt>
                <c:pt idx="6876">
                  <c:v>8529.0982526950502</c:v>
                </c:pt>
                <c:pt idx="6877">
                  <c:v>8529.0982526950502</c:v>
                </c:pt>
                <c:pt idx="6878">
                  <c:v>8529.0982526950502</c:v>
                </c:pt>
                <c:pt idx="6879">
                  <c:v>8529.0982526950502</c:v>
                </c:pt>
                <c:pt idx="6880">
                  <c:v>8529.0982526950502</c:v>
                </c:pt>
                <c:pt idx="6881">
                  <c:v>8529.0982526950502</c:v>
                </c:pt>
                <c:pt idx="6882">
                  <c:v>8529.0982526950502</c:v>
                </c:pt>
                <c:pt idx="6883">
                  <c:v>8529.0982526950502</c:v>
                </c:pt>
                <c:pt idx="6884">
                  <c:v>8529.0982526950502</c:v>
                </c:pt>
                <c:pt idx="6885">
                  <c:v>8529.0982526950502</c:v>
                </c:pt>
                <c:pt idx="6886">
                  <c:v>8529.0982526950502</c:v>
                </c:pt>
                <c:pt idx="6887">
                  <c:v>8529.0982526950502</c:v>
                </c:pt>
                <c:pt idx="6888">
                  <c:v>8529.0982526950502</c:v>
                </c:pt>
                <c:pt idx="6889">
                  <c:v>8529.0983827402797</c:v>
                </c:pt>
                <c:pt idx="6890">
                  <c:v>8529.1023911866305</c:v>
                </c:pt>
                <c:pt idx="6891">
                  <c:v>8529.1079381047693</c:v>
                </c:pt>
                <c:pt idx="6892">
                  <c:v>8529.1089255548995</c:v>
                </c:pt>
                <c:pt idx="6893">
                  <c:v>8529.1114389975501</c:v>
                </c:pt>
                <c:pt idx="6894">
                  <c:v>8529.1119394497891</c:v>
                </c:pt>
                <c:pt idx="6895">
                  <c:v>8529.1119394630605</c:v>
                </c:pt>
                <c:pt idx="6896">
                  <c:v>8529.11193950288</c:v>
                </c:pt>
                <c:pt idx="6897">
                  <c:v>8529.1119395140504</c:v>
                </c:pt>
                <c:pt idx="6898">
                  <c:v>8529.1121124215406</c:v>
                </c:pt>
                <c:pt idx="6899">
                  <c:v>8529.1121372771395</c:v>
                </c:pt>
                <c:pt idx="6900">
                  <c:v>8529.1124944593703</c:v>
                </c:pt>
                <c:pt idx="6901">
                  <c:v>8529.1181614692305</c:v>
                </c:pt>
                <c:pt idx="6902">
                  <c:v>8529.1185075507892</c:v>
                </c:pt>
                <c:pt idx="6903">
                  <c:v>8529.1209581943094</c:v>
                </c:pt>
                <c:pt idx="6904">
                  <c:v>8529.1212745429893</c:v>
                </c:pt>
                <c:pt idx="6905">
                  <c:v>8529.1251438036506</c:v>
                </c:pt>
                <c:pt idx="6906">
                  <c:v>8529.1276427004395</c:v>
                </c:pt>
                <c:pt idx="6907">
                  <c:v>8529.1293073892593</c:v>
                </c:pt>
                <c:pt idx="6908">
                  <c:v>8529.1295213377998</c:v>
                </c:pt>
                <c:pt idx="6909">
                  <c:v>8529.1302401237099</c:v>
                </c:pt>
                <c:pt idx="6910">
                  <c:v>8529.1315093152207</c:v>
                </c:pt>
                <c:pt idx="6911">
                  <c:v>8529.1331877559405</c:v>
                </c:pt>
                <c:pt idx="6912">
                  <c:v>8529.1352065689807</c:v>
                </c:pt>
                <c:pt idx="6913">
                  <c:v>8529.1399000690999</c:v>
                </c:pt>
                <c:pt idx="6914">
                  <c:v>8529.1434038625994</c:v>
                </c:pt>
                <c:pt idx="6915">
                  <c:v>8529.1440435457007</c:v>
                </c:pt>
                <c:pt idx="6916">
                  <c:v>8529.1457539433595</c:v>
                </c:pt>
                <c:pt idx="6917">
                  <c:v>8529.1483859503605</c:v>
                </c:pt>
                <c:pt idx="6918">
                  <c:v>8529.1515176231005</c:v>
                </c:pt>
                <c:pt idx="6919">
                  <c:v>8529.1515591507705</c:v>
                </c:pt>
                <c:pt idx="6920">
                  <c:v>8529.1600842401294</c:v>
                </c:pt>
                <c:pt idx="6921">
                  <c:v>8529.1632128776891</c:v>
                </c:pt>
                <c:pt idx="6922">
                  <c:v>8529.1634336691295</c:v>
                </c:pt>
                <c:pt idx="6923">
                  <c:v>8529.1659461655599</c:v>
                </c:pt>
                <c:pt idx="6924">
                  <c:v>8529.1659462340103</c:v>
                </c:pt>
                <c:pt idx="6925">
                  <c:v>8529.1668147945293</c:v>
                </c:pt>
                <c:pt idx="6926">
                  <c:v>8529.1764873070606</c:v>
                </c:pt>
                <c:pt idx="6927">
                  <c:v>8529.1807118728702</c:v>
                </c:pt>
                <c:pt idx="6928">
                  <c:v>8529.1822482468506</c:v>
                </c:pt>
                <c:pt idx="6929">
                  <c:v>8529.1860615499299</c:v>
                </c:pt>
                <c:pt idx="6930">
                  <c:v>8529.1866720523594</c:v>
                </c:pt>
                <c:pt idx="6931">
                  <c:v>8529.1881503006407</c:v>
                </c:pt>
                <c:pt idx="6932">
                  <c:v>8529.1897481475007</c:v>
                </c:pt>
                <c:pt idx="6933">
                  <c:v>8529.19103313097</c:v>
                </c:pt>
                <c:pt idx="6934">
                  <c:v>8529.1972176320796</c:v>
                </c:pt>
                <c:pt idx="6935">
                  <c:v>8529.1996446289104</c:v>
                </c:pt>
                <c:pt idx="6936">
                  <c:v>8529.2003234084696</c:v>
                </c:pt>
                <c:pt idx="6937">
                  <c:v>8529.2061692858097</c:v>
                </c:pt>
                <c:pt idx="6938">
                  <c:v>8529.2076130742207</c:v>
                </c:pt>
                <c:pt idx="6939">
                  <c:v>8529.2094101095499</c:v>
                </c:pt>
                <c:pt idx="6940">
                  <c:v>8529.2096007373093</c:v>
                </c:pt>
                <c:pt idx="6941">
                  <c:v>8529.2096008136796</c:v>
                </c:pt>
                <c:pt idx="6942">
                  <c:v>8529.2136372600198</c:v>
                </c:pt>
                <c:pt idx="6943">
                  <c:v>8529.2167503274904</c:v>
                </c:pt>
                <c:pt idx="6944">
                  <c:v>8529.2232875572499</c:v>
                </c:pt>
                <c:pt idx="6945">
                  <c:v>8529.2232875572499</c:v>
                </c:pt>
                <c:pt idx="6946">
                  <c:v>8529.2232875686605</c:v>
                </c:pt>
                <c:pt idx="6947">
                  <c:v>8529.2232875686605</c:v>
                </c:pt>
                <c:pt idx="6948">
                  <c:v>8529.22328758193</c:v>
                </c:pt>
                <c:pt idx="6949">
                  <c:v>8529.2232876326798</c:v>
                </c:pt>
                <c:pt idx="6950">
                  <c:v>8529.2232876326798</c:v>
                </c:pt>
                <c:pt idx="6951">
                  <c:v>8529.2232876326798</c:v>
                </c:pt>
                <c:pt idx="6952">
                  <c:v>8529.2249971348792</c:v>
                </c:pt>
                <c:pt idx="6953">
                  <c:v>8529.22698509972</c:v>
                </c:pt>
                <c:pt idx="6954">
                  <c:v>8529.2282639220302</c:v>
                </c:pt>
                <c:pt idx="6955">
                  <c:v>8529.2286272775309</c:v>
                </c:pt>
                <c:pt idx="6956">
                  <c:v>8529.2286635655892</c:v>
                </c:pt>
                <c:pt idx="6957">
                  <c:v>8529.2306823786294</c:v>
                </c:pt>
                <c:pt idx="6958">
                  <c:v>8529.2310510743391</c:v>
                </c:pt>
                <c:pt idx="6959">
                  <c:v>8529.2321366388296</c:v>
                </c:pt>
                <c:pt idx="6960">
                  <c:v>8529.2329180939105</c:v>
                </c:pt>
                <c:pt idx="6961">
                  <c:v>8529.2346391188894</c:v>
                </c:pt>
                <c:pt idx="6962">
                  <c:v>8529.2373639289199</c:v>
                </c:pt>
                <c:pt idx="6963">
                  <c:v>8529.2388796471005</c:v>
                </c:pt>
                <c:pt idx="6964">
                  <c:v>8529.2391823828202</c:v>
                </c:pt>
                <c:pt idx="6965">
                  <c:v>8529.2428612834701</c:v>
                </c:pt>
                <c:pt idx="6966">
                  <c:v>8529.2469934201799</c:v>
                </c:pt>
                <c:pt idx="6967">
                  <c:v>8529.2470349352807</c:v>
                </c:pt>
                <c:pt idx="6968">
                  <c:v>8529.2525870539193</c:v>
                </c:pt>
                <c:pt idx="6969">
                  <c:v>8529.2585466299206</c:v>
                </c:pt>
                <c:pt idx="6970">
                  <c:v>8529.25890947878</c:v>
                </c:pt>
                <c:pt idx="6971">
                  <c:v>8529.2666205994301</c:v>
                </c:pt>
                <c:pt idx="6972">
                  <c:v>8529.2726066955292</c:v>
                </c:pt>
                <c:pt idx="6973">
                  <c:v>8529.2766275817994</c:v>
                </c:pt>
                <c:pt idx="6974">
                  <c:v>8529.2809384204393</c:v>
                </c:pt>
                <c:pt idx="6975">
                  <c:v>8529.2811091747099</c:v>
                </c:pt>
                <c:pt idx="6976">
                  <c:v>8529.2863062014803</c:v>
                </c:pt>
                <c:pt idx="6977">
                  <c:v>8529.2919862298295</c:v>
                </c:pt>
                <c:pt idx="6978">
                  <c:v>8529.2951204385608</c:v>
                </c:pt>
                <c:pt idx="6979">
                  <c:v>8529.2994096353596</c:v>
                </c:pt>
                <c:pt idx="6980">
                  <c:v>8529.3048250945194</c:v>
                </c:pt>
                <c:pt idx="6981">
                  <c:v>8529.3071768497994</c:v>
                </c:pt>
                <c:pt idx="6982">
                  <c:v>8529.3116863984596</c:v>
                </c:pt>
                <c:pt idx="6983">
                  <c:v>8529.3141926191693</c:v>
                </c:pt>
                <c:pt idx="6984">
                  <c:v>8529.3209488559496</c:v>
                </c:pt>
                <c:pt idx="6985">
                  <c:v>8529.3209488559496</c:v>
                </c:pt>
                <c:pt idx="6986">
                  <c:v>8529.3209488736393</c:v>
                </c:pt>
                <c:pt idx="6987">
                  <c:v>8529.3209488838893</c:v>
                </c:pt>
                <c:pt idx="6988">
                  <c:v>8529.3209488941302</c:v>
                </c:pt>
                <c:pt idx="6989">
                  <c:v>8529.3209489323199</c:v>
                </c:pt>
                <c:pt idx="6990">
                  <c:v>8529.3209489323199</c:v>
                </c:pt>
                <c:pt idx="6991">
                  <c:v>8529.3210988910796</c:v>
                </c:pt>
                <c:pt idx="6992">
                  <c:v>8529.3237397065295</c:v>
                </c:pt>
                <c:pt idx="6993">
                  <c:v>8529.3241030871795</c:v>
                </c:pt>
                <c:pt idx="6994">
                  <c:v>8529.3272029608397</c:v>
                </c:pt>
                <c:pt idx="6995">
                  <c:v>8529.3277608621793</c:v>
                </c:pt>
                <c:pt idx="6996">
                  <c:v>8529.3283938784098</c:v>
                </c:pt>
                <c:pt idx="6997">
                  <c:v>8529.3301149096806</c:v>
                </c:pt>
                <c:pt idx="6998">
                  <c:v>8529.3305540527199</c:v>
                </c:pt>
                <c:pt idx="6999">
                  <c:v>8529.3328397134301</c:v>
                </c:pt>
                <c:pt idx="7000">
                  <c:v>8529.3341557169297</c:v>
                </c:pt>
                <c:pt idx="7001">
                  <c:v>8529.3355976715593</c:v>
                </c:pt>
                <c:pt idx="7002">
                  <c:v>8529.3413346153593</c:v>
                </c:pt>
                <c:pt idx="7003">
                  <c:v>8529.3480628635698</c:v>
                </c:pt>
                <c:pt idx="7004">
                  <c:v>8529.3527028793396</c:v>
                </c:pt>
                <c:pt idx="7005">
                  <c:v>8529.3537957128101</c:v>
                </c:pt>
                <c:pt idx="7006">
                  <c:v>8529.3540224395692</c:v>
                </c:pt>
                <c:pt idx="7007">
                  <c:v>8529.3585089798999</c:v>
                </c:pt>
                <c:pt idx="7008">
                  <c:v>8529.3592275974806</c:v>
                </c:pt>
                <c:pt idx="7009">
                  <c:v>8529.3605868667291</c:v>
                </c:pt>
                <c:pt idx="7010">
                  <c:v>8529.3607467273196</c:v>
                </c:pt>
                <c:pt idx="7011">
                  <c:v>8529.3679213328196</c:v>
                </c:pt>
                <c:pt idx="7012">
                  <c:v>8529.3680824863204</c:v>
                </c:pt>
                <c:pt idx="7013">
                  <c:v>8529.3764142049404</c:v>
                </c:pt>
                <c:pt idx="7014">
                  <c:v>8529.3784448001497</c:v>
                </c:pt>
                <c:pt idx="7015">
                  <c:v>8529.3818227792999</c:v>
                </c:pt>
                <c:pt idx="7016">
                  <c:v>8529.3840680606609</c:v>
                </c:pt>
                <c:pt idx="7017">
                  <c:v>8529.3874620143306</c:v>
                </c:pt>
                <c:pt idx="7018">
                  <c:v>8529.3886423911899</c:v>
                </c:pt>
                <c:pt idx="7019">
                  <c:v>8529.38864247128</c:v>
                </c:pt>
                <c:pt idx="7020">
                  <c:v>8529.3909580167292</c:v>
                </c:pt>
                <c:pt idx="7021">
                  <c:v>8529.3949664630909</c:v>
                </c:pt>
                <c:pt idx="7022">
                  <c:v>8529.4003008790296</c:v>
                </c:pt>
                <c:pt idx="7023">
                  <c:v>8529.4015008211099</c:v>
                </c:pt>
                <c:pt idx="7024">
                  <c:v>8529.4026526405905</c:v>
                </c:pt>
                <c:pt idx="7025">
                  <c:v>8529.4071622081101</c:v>
                </c:pt>
                <c:pt idx="7026">
                  <c:v>8529.4096684036704</c:v>
                </c:pt>
                <c:pt idx="7027">
                  <c:v>8529.4110828298108</c:v>
                </c:pt>
                <c:pt idx="7028">
                  <c:v>8529.4135334739694</c:v>
                </c:pt>
                <c:pt idx="7029">
                  <c:v>8529.4148212457003</c:v>
                </c:pt>
                <c:pt idx="7030">
                  <c:v>8529.4165746755898</c:v>
                </c:pt>
                <c:pt idx="7031">
                  <c:v>8529.42021798715</c:v>
                </c:pt>
                <c:pt idx="7032">
                  <c:v>8529.4218826554697</c:v>
                </c:pt>
                <c:pt idx="7033">
                  <c:v>8529.4232366466895</c:v>
                </c:pt>
                <c:pt idx="7034">
                  <c:v>8529.4260298435092</c:v>
                </c:pt>
                <c:pt idx="7035">
                  <c:v>8529.4296315014308</c:v>
                </c:pt>
                <c:pt idx="7036">
                  <c:v>8529.4310734812098</c:v>
                </c:pt>
                <c:pt idx="7037">
                  <c:v>8529.4324753481196</c:v>
                </c:pt>
                <c:pt idx="7038">
                  <c:v>8529.4331182299593</c:v>
                </c:pt>
                <c:pt idx="7039">
                  <c:v>8529.4368104124405</c:v>
                </c:pt>
                <c:pt idx="7040">
                  <c:v>8529.4383292300608</c:v>
                </c:pt>
                <c:pt idx="7041">
                  <c:v>8529.4392177387999</c:v>
                </c:pt>
                <c:pt idx="7042">
                  <c:v>8529.4398843981307</c:v>
                </c:pt>
                <c:pt idx="7043">
                  <c:v>8529.44096123706</c:v>
                </c:pt>
                <c:pt idx="7044">
                  <c:v>8529.4445875976198</c:v>
                </c:pt>
                <c:pt idx="7045">
                  <c:v>8529.4449891718104</c:v>
                </c:pt>
                <c:pt idx="7046">
                  <c:v>8529.4459837945105</c:v>
                </c:pt>
                <c:pt idx="7047">
                  <c:v>8529.4505693782103</c:v>
                </c:pt>
                <c:pt idx="7048">
                  <c:v>8529.45470338827</c:v>
                </c:pt>
                <c:pt idx="7049">
                  <c:v>8529.4557881643996</c:v>
                </c:pt>
                <c:pt idx="7050">
                  <c:v>8529.4560626763796</c:v>
                </c:pt>
                <c:pt idx="7051">
                  <c:v>8529.4593900761101</c:v>
                </c:pt>
                <c:pt idx="7052">
                  <c:v>8529.4607291463708</c:v>
                </c:pt>
                <c:pt idx="7053">
                  <c:v>8529.4633971173298</c:v>
                </c:pt>
                <c:pt idx="7054">
                  <c:v>8529.4672072585599</c:v>
                </c:pt>
                <c:pt idx="7055">
                  <c:v>8529.4732871390806</c:v>
                </c:pt>
                <c:pt idx="7056">
                  <c:v>8529.4748235233092</c:v>
                </c:pt>
                <c:pt idx="7057">
                  <c:v>8529.4772985763793</c:v>
                </c:pt>
                <c:pt idx="7058">
                  <c:v>8529.4786368366294</c:v>
                </c:pt>
                <c:pt idx="7059">
                  <c:v>8529.4795438703095</c:v>
                </c:pt>
                <c:pt idx="7060">
                  <c:v>8529.4836084074304</c:v>
                </c:pt>
                <c:pt idx="7061">
                  <c:v>8529.4864338138104</c:v>
                </c:pt>
                <c:pt idx="7062">
                  <c:v>8529.4904422601594</c:v>
                </c:pt>
                <c:pt idx="7063">
                  <c:v>8529.49289867468</c:v>
                </c:pt>
                <c:pt idx="7064">
                  <c:v>8529.4969766307604</c:v>
                </c:pt>
                <c:pt idx="7065">
                  <c:v>8529.4994900710808</c:v>
                </c:pt>
                <c:pt idx="7066">
                  <c:v>8529.4999905360091</c:v>
                </c:pt>
                <c:pt idx="7067">
                  <c:v>8529.4999905787408</c:v>
                </c:pt>
                <c:pt idx="7068">
                  <c:v>8529.4999905899094</c:v>
                </c:pt>
                <c:pt idx="7069">
                  <c:v>8529.5001634973996</c:v>
                </c:pt>
                <c:pt idx="7070">
                  <c:v>8529.5001883506702</c:v>
                </c:pt>
                <c:pt idx="7071">
                  <c:v>8529.5049986471404</c:v>
                </c:pt>
                <c:pt idx="7072">
                  <c:v>8529.5062125416007</c:v>
                </c:pt>
                <c:pt idx="7073">
                  <c:v>8529.5065586237397</c:v>
                </c:pt>
                <c:pt idx="7074">
                  <c:v>8529.5090092671107</c:v>
                </c:pt>
                <c:pt idx="7075">
                  <c:v>8529.5093256141899</c:v>
                </c:pt>
                <c:pt idx="7076">
                  <c:v>8529.5102970302105</c:v>
                </c:pt>
                <c:pt idx="7077">
                  <c:v>8529.5156937716492</c:v>
                </c:pt>
                <c:pt idx="7078">
                  <c:v>8529.5173584651202</c:v>
                </c:pt>
                <c:pt idx="7079">
                  <c:v>8529.5175724113305</c:v>
                </c:pt>
                <c:pt idx="7080">
                  <c:v>8529.5232576448398</c:v>
                </c:pt>
                <c:pt idx="7081">
                  <c:v>8529.52471190504</c:v>
                </c:pt>
                <c:pt idx="7082">
                  <c:v>8529.5279511420504</c:v>
                </c:pt>
                <c:pt idx="7083">
                  <c:v>8529.5314549338</c:v>
                </c:pt>
                <c:pt idx="7084">
                  <c:v>8529.5317576490306</c:v>
                </c:pt>
                <c:pt idx="7085">
                  <c:v>8529.5320946180691</c:v>
                </c:pt>
                <c:pt idx="7086">
                  <c:v>8529.5338050145601</c:v>
                </c:pt>
                <c:pt idx="7087">
                  <c:v>8529.5364370215593</c:v>
                </c:pt>
                <c:pt idx="7088">
                  <c:v>8529.5395686966294</c:v>
                </c:pt>
                <c:pt idx="7089">
                  <c:v>8529.5396102219802</c:v>
                </c:pt>
                <c:pt idx="7090">
                  <c:v>8529.5410349331796</c:v>
                </c:pt>
                <c:pt idx="7091">
                  <c:v>8529.5436450932102</c:v>
                </c:pt>
                <c:pt idx="7092">
                  <c:v>8529.5436451188798</c:v>
                </c:pt>
                <c:pt idx="7093">
                  <c:v>8529.5481353159994</c:v>
                </c:pt>
                <c:pt idx="7094">
                  <c:v>8529.5514847449904</c:v>
                </c:pt>
                <c:pt idx="7095">
                  <c:v>8529.5548658668995</c:v>
                </c:pt>
                <c:pt idx="7096">
                  <c:v>8529.5577521845698</c:v>
                </c:pt>
                <c:pt idx="7097">
                  <c:v>8529.5645383782594</c:v>
                </c:pt>
                <c:pt idx="7098">
                  <c:v>8529.5687629487293</c:v>
                </c:pt>
                <c:pt idx="7099">
                  <c:v>8529.5702993203795</c:v>
                </c:pt>
                <c:pt idx="7100">
                  <c:v>8529.5736844614094</c:v>
                </c:pt>
                <c:pt idx="7101">
                  <c:v>8529.5741126211306</c:v>
                </c:pt>
                <c:pt idx="7102">
                  <c:v>8529.5760657451992</c:v>
                </c:pt>
                <c:pt idx="7103">
                  <c:v>8529.5762013718395</c:v>
                </c:pt>
                <c:pt idx="7104">
                  <c:v>8529.5764739401602</c:v>
                </c:pt>
                <c:pt idx="7105">
                  <c:v>8529.5790842045099</c:v>
                </c:pt>
                <c:pt idx="7106">
                  <c:v>8529.5876957047694</c:v>
                </c:pt>
                <c:pt idx="7107">
                  <c:v>8529.5923317316901</c:v>
                </c:pt>
                <c:pt idx="7108">
                  <c:v>8529.5942203570103</c:v>
                </c:pt>
                <c:pt idx="7109">
                  <c:v>8529.5956641477496</c:v>
                </c:pt>
                <c:pt idx="7110">
                  <c:v>8529.6113386284505</c:v>
                </c:pt>
                <c:pt idx="7111">
                  <c:v>8529.6113386284505</c:v>
                </c:pt>
                <c:pt idx="7112">
                  <c:v>8529.6113386410198</c:v>
                </c:pt>
                <c:pt idx="7113">
                  <c:v>8529.6113386410198</c:v>
                </c:pt>
                <c:pt idx="7114">
                  <c:v>8529.6113387085497</c:v>
                </c:pt>
                <c:pt idx="7115">
                  <c:v>8529.6113387085497</c:v>
                </c:pt>
                <c:pt idx="7116">
                  <c:v>8529.6113387085497</c:v>
                </c:pt>
                <c:pt idx="7117">
                  <c:v>8529.6141033978201</c:v>
                </c:pt>
                <c:pt idx="7118">
                  <c:v>8529.6166783533899</c:v>
                </c:pt>
                <c:pt idx="7119">
                  <c:v>8529.6187334544902</c:v>
                </c:pt>
                <c:pt idx="7120">
                  <c:v>8529.6201877146905</c:v>
                </c:pt>
                <c:pt idx="7121">
                  <c:v>8529.6209691651093</c:v>
                </c:pt>
                <c:pt idx="7122">
                  <c:v>8529.6226901912596</c:v>
                </c:pt>
                <c:pt idx="7123">
                  <c:v>8529.6252016220205</c:v>
                </c:pt>
                <c:pt idx="7124">
                  <c:v>8529.6254150001296</c:v>
                </c:pt>
                <c:pt idx="7125">
                  <c:v>8529.6269307183102</c:v>
                </c:pt>
                <c:pt idx="7126">
                  <c:v>8529.6272334586793</c:v>
                </c:pt>
                <c:pt idx="7127">
                  <c:v>8529.6350444937107</c:v>
                </c:pt>
                <c:pt idx="7128">
                  <c:v>8529.6350860064795</c:v>
                </c:pt>
                <c:pt idx="7129">
                  <c:v>8529.6352293901109</c:v>
                </c:pt>
                <c:pt idx="7130">
                  <c:v>8529.6391786720997</c:v>
                </c:pt>
                <c:pt idx="7131">
                  <c:v>8529.6406381297802</c:v>
                </c:pt>
                <c:pt idx="7132">
                  <c:v>8529.6465977057796</c:v>
                </c:pt>
                <c:pt idx="7133">
                  <c:v>8529.6469605546408</c:v>
                </c:pt>
                <c:pt idx="7134">
                  <c:v>8529.6470376383495</c:v>
                </c:pt>
                <c:pt idx="7135">
                  <c:v>8529.6493762461396</c:v>
                </c:pt>
                <c:pt idx="7136">
                  <c:v>8529.6516585429199</c:v>
                </c:pt>
                <c:pt idx="7137">
                  <c:v>8529.6516586095095</c:v>
                </c:pt>
                <c:pt idx="7138">
                  <c:v>8529.6533220140209</c:v>
                </c:pt>
                <c:pt idx="7139">
                  <c:v>8529.6572603270106</c:v>
                </c:pt>
                <c:pt idx="7140">
                  <c:v>8529.6606577678995</c:v>
                </c:pt>
                <c:pt idx="7141">
                  <c:v>8529.6689894916399</c:v>
                </c:pt>
                <c:pt idx="7142">
                  <c:v>8529.6691602459105</c:v>
                </c:pt>
                <c:pt idx="7143">
                  <c:v>8529.6717826595996</c:v>
                </c:pt>
                <c:pt idx="7144">
                  <c:v>8529.6719497498107</c:v>
                </c:pt>
                <c:pt idx="7145">
                  <c:v>8529.6745483800696</c:v>
                </c:pt>
                <c:pt idx="7146">
                  <c:v>8529.6800373010301</c:v>
                </c:pt>
                <c:pt idx="7147">
                  <c:v>8529.6813742972408</c:v>
                </c:pt>
                <c:pt idx="7148">
                  <c:v>8529.6928761657291</c:v>
                </c:pt>
                <c:pt idx="7149">
                  <c:v>8529.69318537041</c:v>
                </c:pt>
                <c:pt idx="7150">
                  <c:v>8529.69318537041</c:v>
                </c:pt>
                <c:pt idx="7151">
                  <c:v>8529.6952279221696</c:v>
                </c:pt>
                <c:pt idx="7152">
                  <c:v>8529.6997374743205</c:v>
                </c:pt>
                <c:pt idx="7153">
                  <c:v>8529.7022436903699</c:v>
                </c:pt>
                <c:pt idx="7154">
                  <c:v>8529.7091499622893</c:v>
                </c:pt>
                <c:pt idx="7155">
                  <c:v>8529.7121541630404</c:v>
                </c:pt>
                <c:pt idx="7156">
                  <c:v>8529.7158119333908</c:v>
                </c:pt>
                <c:pt idx="7157">
                  <c:v>8529.7164449496195</c:v>
                </c:pt>
                <c:pt idx="7158">
                  <c:v>8529.7186051250901</c:v>
                </c:pt>
                <c:pt idx="7159">
                  <c:v>8529.7208907846307</c:v>
                </c:pt>
                <c:pt idx="7160">
                  <c:v>8529.7222067881303</c:v>
                </c:pt>
                <c:pt idx="7161">
                  <c:v>8529.7226867740901</c:v>
                </c:pt>
                <c:pt idx="7162">
                  <c:v>8529.7236487474293</c:v>
                </c:pt>
                <c:pt idx="7163">
                  <c:v>8529.7254516202902</c:v>
                </c:pt>
                <c:pt idx="7164">
                  <c:v>8529.7293856888991</c:v>
                </c:pt>
                <c:pt idx="7165">
                  <c:v>8529.7307051997595</c:v>
                </c:pt>
                <c:pt idx="7166">
                  <c:v>8529.7361139394307</c:v>
                </c:pt>
                <c:pt idx="7167">
                  <c:v>8529.7371628740802</c:v>
                </c:pt>
                <c:pt idx="7168">
                  <c:v>8529.7407539528795</c:v>
                </c:pt>
                <c:pt idx="7169">
                  <c:v>8529.7409959565794</c:v>
                </c:pt>
                <c:pt idx="7170">
                  <c:v>8529.7431446444207</c:v>
                </c:pt>
                <c:pt idx="7171">
                  <c:v>8529.7472786698399</c:v>
                </c:pt>
                <c:pt idx="7172">
                  <c:v>8529.74863794259</c:v>
                </c:pt>
                <c:pt idx="7173">
                  <c:v>8529.7487977985293</c:v>
                </c:pt>
                <c:pt idx="7174">
                  <c:v>8529.7527361209504</c:v>
                </c:pt>
                <c:pt idx="7175">
                  <c:v>8529.7561335586906</c:v>
                </c:pt>
                <c:pt idx="7176">
                  <c:v>8529.7597825452594</c:v>
                </c:pt>
                <c:pt idx="7177">
                  <c:v>8529.7644652761501</c:v>
                </c:pt>
                <c:pt idx="7178">
                  <c:v>8529.7672584503798</c:v>
                </c:pt>
                <c:pt idx="7179">
                  <c:v>8529.7721191365199</c:v>
                </c:pt>
                <c:pt idx="7180">
                  <c:v>8529.7790090902708</c:v>
                </c:pt>
                <c:pt idx="7181">
                  <c:v>8529.7830175366198</c:v>
                </c:pt>
                <c:pt idx="7182">
                  <c:v>8529.7858964987099</c:v>
                </c:pt>
                <c:pt idx="7183">
                  <c:v>8529.7883519502302</c:v>
                </c:pt>
                <c:pt idx="7184">
                  <c:v>8529.7895518969708</c:v>
                </c:pt>
                <c:pt idx="7185">
                  <c:v>8529.7907037129607</c:v>
                </c:pt>
                <c:pt idx="7186">
                  <c:v>8529.7975739235899</c:v>
                </c:pt>
                <c:pt idx="7187">
                  <c:v>8529.7977194748801</c:v>
                </c:pt>
                <c:pt idx="7188">
                  <c:v>8529.7991339027594</c:v>
                </c:pt>
                <c:pt idx="7189">
                  <c:v>8529.8015845467708</c:v>
                </c:pt>
                <c:pt idx="7190">
                  <c:v>8529.80287231691</c:v>
                </c:pt>
                <c:pt idx="7191">
                  <c:v>8531.7356437037797</c:v>
                </c:pt>
                <c:pt idx="7192">
                  <c:v>8624.5144296437502</c:v>
                </c:pt>
                <c:pt idx="7193">
                  <c:v>8625.1696989238208</c:v>
                </c:pt>
                <c:pt idx="7194">
                  <c:v>8625.2905317954701</c:v>
                </c:pt>
                <c:pt idx="7195">
                  <c:v>8625.6785828713291</c:v>
                </c:pt>
                <c:pt idx="7196">
                  <c:v>8626.06663394719</c:v>
                </c:pt>
                <c:pt idx="7197">
                  <c:v>8627.0144784934801</c:v>
                </c:pt>
                <c:pt idx="7198">
                  <c:v>8627.5233624409793</c:v>
                </c:pt>
                <c:pt idx="7199">
                  <c:v>8627.9114135168493</c:v>
                </c:pt>
                <c:pt idx="7200">
                  <c:v>8628.5920398589205</c:v>
                </c:pt>
                <c:pt idx="7201">
                  <c:v>8629.2473091389893</c:v>
                </c:pt>
                <c:pt idx="7202">
                  <c:v>8629.3681420106404</c:v>
                </c:pt>
                <c:pt idx="7203">
                  <c:v>8629.7561930864995</c:v>
                </c:pt>
                <c:pt idx="7204">
                  <c:v>8630.1442441623603</c:v>
                </c:pt>
                <c:pt idx="7205">
                  <c:v>8630.4368194285707</c:v>
                </c:pt>
                <c:pt idx="7206">
                  <c:v>8631.0920887086504</c:v>
                </c:pt>
                <c:pt idx="7207">
                  <c:v>8631.2129215802997</c:v>
                </c:pt>
                <c:pt idx="7208">
                  <c:v>8631.6009726561606</c:v>
                </c:pt>
                <c:pt idx="7209">
                  <c:v>8631.9890237320196</c:v>
                </c:pt>
                <c:pt idx="7210">
                  <c:v>8632.6696500740909</c:v>
                </c:pt>
                <c:pt idx="7211">
                  <c:v>8632.9368682783097</c:v>
                </c:pt>
                <c:pt idx="7212">
                  <c:v>8633.3249193541706</c:v>
                </c:pt>
                <c:pt idx="7213">
                  <c:v>8633.4457522258108</c:v>
                </c:pt>
                <c:pt idx="7214">
                  <c:v>8633.8338033016698</c:v>
                </c:pt>
                <c:pt idx="7215">
                  <c:v>8636.4426990426091</c:v>
                </c:pt>
                <c:pt idx="7216">
                  <c:v>8640.5203092573192</c:v>
                </c:pt>
                <c:pt idx="7217">
                  <c:v>8679.5394019083997</c:v>
                </c:pt>
                <c:pt idx="7218">
                  <c:v>8694.0445427736195</c:v>
                </c:pt>
                <c:pt idx="7219">
                  <c:v>8694.2423547929993</c:v>
                </c:pt>
                <c:pt idx="7220">
                  <c:v>8694.2577266357803</c:v>
                </c:pt>
                <c:pt idx="7221">
                  <c:v>8694.5315953465106</c:v>
                </c:pt>
                <c:pt idx="7222">
                  <c:v>8694.6457777093092</c:v>
                </c:pt>
                <c:pt idx="7223">
                  <c:v>8694.7251691315305</c:v>
                </c:pt>
                <c:pt idx="7224">
                  <c:v>8694.8817445496097</c:v>
                </c:pt>
                <c:pt idx="7225">
                  <c:v>8695.1132202027293</c:v>
                </c:pt>
                <c:pt idx="7226">
                  <c:v>8695.3264040593003</c:v>
                </c:pt>
                <c:pt idx="7227">
                  <c:v>8695.7144551328292</c:v>
                </c:pt>
                <c:pt idx="7228">
                  <c:v>8695.8893223451396</c:v>
                </c:pt>
                <c:pt idx="7229">
                  <c:v>8696.0871343635899</c:v>
                </c:pt>
                <c:pt idx="7230">
                  <c:v>8696.1025062063709</c:v>
                </c:pt>
                <c:pt idx="7231">
                  <c:v>8696.2773734163493</c:v>
                </c:pt>
                <c:pt idx="7232">
                  <c:v>8696.3763749180307</c:v>
                </c:pt>
                <c:pt idx="7233">
                  <c:v>8696.4905572798998</c:v>
                </c:pt>
                <c:pt idx="7234">
                  <c:v>8696.5699487030506</c:v>
                </c:pt>
                <c:pt idx="7235">
                  <c:v>8696.7265241211207</c:v>
                </c:pt>
                <c:pt idx="7236">
                  <c:v>8696.9579997742494</c:v>
                </c:pt>
                <c:pt idx="7237">
                  <c:v>8697.1145751923304</c:v>
                </c:pt>
                <c:pt idx="7238">
                  <c:v>8697.5069569451698</c:v>
                </c:pt>
                <c:pt idx="7239">
                  <c:v>8697.5592347034199</c:v>
                </c:pt>
                <c:pt idx="7240">
                  <c:v>8697.7341019166597</c:v>
                </c:pt>
                <c:pt idx="7241">
                  <c:v>8697.9319139341806</c:v>
                </c:pt>
                <c:pt idx="7242">
                  <c:v>8697.9472857769506</c:v>
                </c:pt>
                <c:pt idx="7243">
                  <c:v>8698.1221529878603</c:v>
                </c:pt>
                <c:pt idx="7244">
                  <c:v>8698.3353368504904</c:v>
                </c:pt>
                <c:pt idx="7245">
                  <c:v>8698.4147282745598</c:v>
                </c:pt>
                <c:pt idx="7246">
                  <c:v>8698.6092055607496</c:v>
                </c:pt>
                <c:pt idx="7247">
                  <c:v>8698.7233879240193</c:v>
                </c:pt>
                <c:pt idx="7248">
                  <c:v>8698.8027793457695</c:v>
                </c:pt>
                <c:pt idx="7249">
                  <c:v>8698.9593547638506</c:v>
                </c:pt>
                <c:pt idx="7250">
                  <c:v>8699.1908304169701</c:v>
                </c:pt>
                <c:pt idx="7251">
                  <c:v>8699.4040142740105</c:v>
                </c:pt>
                <c:pt idx="7252">
                  <c:v>8699.7920653475394</c:v>
                </c:pt>
                <c:pt idx="7253">
                  <c:v>8699.9669325593804</c:v>
                </c:pt>
                <c:pt idx="7254">
                  <c:v>8700.1647445783001</c:v>
                </c:pt>
                <c:pt idx="7255">
                  <c:v>8700.1801164210701</c:v>
                </c:pt>
                <c:pt idx="7256">
                  <c:v>8700.4539851322697</c:v>
                </c:pt>
                <c:pt idx="7257">
                  <c:v>8700.56816749461</c:v>
                </c:pt>
                <c:pt idx="7258">
                  <c:v>8700.6475589172896</c:v>
                </c:pt>
                <c:pt idx="7259">
                  <c:v>8700.8041343353598</c:v>
                </c:pt>
                <c:pt idx="7260">
                  <c:v>8701.0356099884903</c:v>
                </c:pt>
                <c:pt idx="7261">
                  <c:v>8701.63684491813</c:v>
                </c:pt>
                <c:pt idx="7262">
                  <c:v>8702.0095241488798</c:v>
                </c:pt>
                <c:pt idx="7263">
                  <c:v>8702.0248959916607</c:v>
                </c:pt>
                <c:pt idx="7264">
                  <c:v>8702.1997632020993</c:v>
                </c:pt>
                <c:pt idx="7265">
                  <c:v>8702.2987647037899</c:v>
                </c:pt>
                <c:pt idx="7266">
                  <c:v>8702.4129470651897</c:v>
                </c:pt>
                <c:pt idx="7267">
                  <c:v>8702.4923384888098</c:v>
                </c:pt>
                <c:pt idx="7268">
                  <c:v>8702.6489139068799</c:v>
                </c:pt>
                <c:pt idx="7269">
                  <c:v>8702.6868157749996</c:v>
                </c:pt>
                <c:pt idx="7270">
                  <c:v>8702.8803895600104</c:v>
                </c:pt>
                <c:pt idx="7271">
                  <c:v>8703.2684406312092</c:v>
                </c:pt>
                <c:pt idx="7272">
                  <c:v>8703.4816244887097</c:v>
                </c:pt>
                <c:pt idx="7273">
                  <c:v>8703.8543037194704</c:v>
                </c:pt>
                <c:pt idx="7274">
                  <c:v>8703.8696755622495</c:v>
                </c:pt>
                <c:pt idx="7275">
                  <c:v>8705.8603962073103</c:v>
                </c:pt>
                <c:pt idx="7276">
                  <c:v>8705.9062112690808</c:v>
                </c:pt>
                <c:pt idx="7277">
                  <c:v>8708.0497356159594</c:v>
                </c:pt>
                <c:pt idx="7278">
                  <c:v>8709.1048281304502</c:v>
                </c:pt>
                <c:pt idx="7279">
                  <c:v>8709.2023507971298</c:v>
                </c:pt>
                <c:pt idx="7280">
                  <c:v>8720.7744870211409</c:v>
                </c:pt>
                <c:pt idx="7281">
                  <c:v>8764.5979194720203</c:v>
                </c:pt>
                <c:pt idx="7282">
                  <c:v>8765.1423426968904</c:v>
                </c:pt>
                <c:pt idx="7283">
                  <c:v>8798.0063171763904</c:v>
                </c:pt>
                <c:pt idx="7284">
                  <c:v>8799.3223559236994</c:v>
                </c:pt>
                <c:pt idx="7285">
                  <c:v>8799.8510967469701</c:v>
                </c:pt>
                <c:pt idx="7286">
                  <c:v>8800.5352513175403</c:v>
                </c:pt>
                <c:pt idx="7287">
                  <c:v>8800.7790844207593</c:v>
                </c:pt>
                <c:pt idx="7288">
                  <c:v>8801.6958763175608</c:v>
                </c:pt>
                <c:pt idx="7289">
                  <c:v>8802.0839273910897</c:v>
                </c:pt>
                <c:pt idx="7290">
                  <c:v>8802.6238639913499</c:v>
                </c:pt>
                <c:pt idx="7291">
                  <c:v>8803.2225627507996</c:v>
                </c:pt>
                <c:pt idx="7292">
                  <c:v>8803.3999661384096</c:v>
                </c:pt>
                <c:pt idx="7293">
                  <c:v>8803.9287069616803</c:v>
                </c:pt>
                <c:pt idx="7294">
                  <c:v>8804.3167580352092</c:v>
                </c:pt>
                <c:pt idx="7295">
                  <c:v>8804.6128615322505</c:v>
                </c:pt>
                <c:pt idx="7296">
                  <c:v>8805.7734865322709</c:v>
                </c:pt>
                <c:pt idx="7297">
                  <c:v>8806.3592092134004</c:v>
                </c:pt>
                <c:pt idx="7298">
                  <c:v>8806.7014742060492</c:v>
                </c:pt>
                <c:pt idx="7299">
                  <c:v>8807.9200833153409</c:v>
                </c:pt>
                <c:pt idx="7300">
                  <c:v>8812.7531399014406</c:v>
                </c:pt>
                <c:pt idx="7301">
                  <c:v>8816.7637593087802</c:v>
                </c:pt>
                <c:pt idx="7302">
                  <c:v>8818.1247217361797</c:v>
                </c:pt>
                <c:pt idx="7303">
                  <c:v>8832.8894612956792</c:v>
                </c:pt>
                <c:pt idx="7304">
                  <c:v>8847.6024905927407</c:v>
                </c:pt>
                <c:pt idx="7305">
                  <c:v>8868.0952402492894</c:v>
                </c:pt>
                <c:pt idx="7306">
                  <c:v>8868.1312342900692</c:v>
                </c:pt>
                <c:pt idx="7307">
                  <c:v>8868.1799179334193</c:v>
                </c:pt>
                <c:pt idx="7308">
                  <c:v>8868.2201138343607</c:v>
                </c:pt>
                <c:pt idx="7309">
                  <c:v>8868.3070791722203</c:v>
                </c:pt>
                <c:pt idx="7310">
                  <c:v>8868.4832913204991</c:v>
                </c:pt>
                <c:pt idx="7311">
                  <c:v>8868.5192853612807</c:v>
                </c:pt>
                <c:pt idx="7312">
                  <c:v>8868.5787671050002</c:v>
                </c:pt>
                <c:pt idx="7313">
                  <c:v>8868.6170658180399</c:v>
                </c:pt>
                <c:pt idx="7314">
                  <c:v>8868.68674683477</c:v>
                </c:pt>
                <c:pt idx="7315">
                  <c:v>8868.6951302457601</c:v>
                </c:pt>
                <c:pt idx="7316">
                  <c:v>8868.7409609360602</c:v>
                </c:pt>
                <c:pt idx="7317">
                  <c:v>8868.8713423916997</c:v>
                </c:pt>
                <c:pt idx="7318">
                  <c:v>8868.9073364324795</c:v>
                </c:pt>
                <c:pt idx="7319">
                  <c:v>8868.9668181762099</c:v>
                </c:pt>
                <c:pt idx="7320">
                  <c:v>8869.0051168892496</c:v>
                </c:pt>
                <c:pt idx="7321">
                  <c:v>8869.0747979059797</c:v>
                </c:pt>
                <c:pt idx="7322">
                  <c:v>8869.0831813192908</c:v>
                </c:pt>
                <c:pt idx="7323">
                  <c:v>8869.1999117191808</c:v>
                </c:pt>
                <c:pt idx="7324">
                  <c:v>8869.3548692474105</c:v>
                </c:pt>
                <c:pt idx="7325">
                  <c:v>8869.3673731926792</c:v>
                </c:pt>
                <c:pt idx="7326">
                  <c:v>8869.4628489771803</c:v>
                </c:pt>
                <c:pt idx="7327">
                  <c:v>8869.4712323928197</c:v>
                </c:pt>
                <c:pt idx="7328">
                  <c:v>8869.5879627903905</c:v>
                </c:pt>
                <c:pt idx="7329">
                  <c:v>8869.6021370962208</c:v>
                </c:pt>
                <c:pt idx="7330">
                  <c:v>8869.6252015447208</c:v>
                </c:pt>
                <c:pt idx="7331">
                  <c:v>8869.64744453411</c:v>
                </c:pt>
                <c:pt idx="7332">
                  <c:v>8869.7444273512792</c:v>
                </c:pt>
                <c:pt idx="7333">
                  <c:v>8869.7554242638798</c:v>
                </c:pt>
                <c:pt idx="7334">
                  <c:v>8869.9248332614006</c:v>
                </c:pt>
                <c:pt idx="7335">
                  <c:v>8869.9760138615893</c:v>
                </c:pt>
                <c:pt idx="7336">
                  <c:v>8870.0132526159196</c:v>
                </c:pt>
                <c:pt idx="7337">
                  <c:v>8870.0246975049304</c:v>
                </c:pt>
                <c:pt idx="7338">
                  <c:v>8870.06489340402</c:v>
                </c:pt>
                <c:pt idx="7339">
                  <c:v>8870.1518587428109</c:v>
                </c:pt>
                <c:pt idx="7340">
                  <c:v>8870.3280708920192</c:v>
                </c:pt>
                <c:pt idx="7341">
                  <c:v>8870.3640649328008</c:v>
                </c:pt>
                <c:pt idx="7342">
                  <c:v>8870.5315264062901</c:v>
                </c:pt>
                <c:pt idx="7343">
                  <c:v>8870.5399098163398</c:v>
                </c:pt>
                <c:pt idx="7344">
                  <c:v>8870.5857405066399</c:v>
                </c:pt>
                <c:pt idx="7345">
                  <c:v>8870.7161219632198</c:v>
                </c:pt>
                <c:pt idx="7346">
                  <c:v>8870.7521160039996</c:v>
                </c:pt>
                <c:pt idx="7347">
                  <c:v>8870.8115977477191</c:v>
                </c:pt>
                <c:pt idx="7348">
                  <c:v>8870.8498964607697</c:v>
                </c:pt>
                <c:pt idx="7349">
                  <c:v>8870.9195774774998</c:v>
                </c:pt>
                <c:pt idx="7350">
                  <c:v>8870.9279608898796</c:v>
                </c:pt>
                <c:pt idx="7351">
                  <c:v>8871.1996488189307</c:v>
                </c:pt>
                <c:pt idx="7352">
                  <c:v>8871.2121527641993</c:v>
                </c:pt>
                <c:pt idx="7353">
                  <c:v>8871.3076285487004</c:v>
                </c:pt>
                <c:pt idx="7354">
                  <c:v>8871.3160119634103</c:v>
                </c:pt>
                <c:pt idx="7355">
                  <c:v>8871.4327423619106</c:v>
                </c:pt>
                <c:pt idx="7356">
                  <c:v>8871.5892069227993</c:v>
                </c:pt>
                <c:pt idx="7357">
                  <c:v>8871.6002038354</c:v>
                </c:pt>
                <c:pt idx="7358">
                  <c:v>8871.6956796198992</c:v>
                </c:pt>
                <c:pt idx="7359">
                  <c:v>8871.7696128329208</c:v>
                </c:pt>
                <c:pt idx="7360">
                  <c:v>8871.8207934331094</c:v>
                </c:pt>
                <c:pt idx="7361">
                  <c:v>8871.8349677417391</c:v>
                </c:pt>
                <c:pt idx="7362">
                  <c:v>8871.8580321874397</c:v>
                </c:pt>
                <c:pt idx="7363">
                  <c:v>8871.9096729736702</c:v>
                </c:pt>
                <c:pt idx="7364">
                  <c:v>8871.977257994</c:v>
                </c:pt>
                <c:pt idx="7365">
                  <c:v>8872.2088445043191</c:v>
                </c:pt>
                <c:pt idx="7366">
                  <c:v>8872.2575281476602</c:v>
                </c:pt>
                <c:pt idx="7367">
                  <c:v>8872.2977240495293</c:v>
                </c:pt>
                <c:pt idx="7368">
                  <c:v>8872.3846893869304</c:v>
                </c:pt>
                <c:pt idx="7369">
                  <c:v>8872.4305200772305</c:v>
                </c:pt>
                <c:pt idx="7370">
                  <c:v>8872.56090153474</c:v>
                </c:pt>
                <c:pt idx="7371">
                  <c:v>8872.5968955755197</c:v>
                </c:pt>
                <c:pt idx="7372">
                  <c:v>8872.6563773192393</c:v>
                </c:pt>
                <c:pt idx="7373">
                  <c:v>8872.6946760322899</c:v>
                </c:pt>
                <c:pt idx="7374">
                  <c:v>8872.7643570490109</c:v>
                </c:pt>
                <c:pt idx="7375">
                  <c:v>8872.7727404604593</c:v>
                </c:pt>
                <c:pt idx="7376">
                  <c:v>8872.8185711507595</c:v>
                </c:pt>
                <c:pt idx="7377">
                  <c:v>8872.9489526059406</c:v>
                </c:pt>
                <c:pt idx="7378">
                  <c:v>8873.0444283904508</c:v>
                </c:pt>
                <c:pt idx="7379">
                  <c:v>8873.1524081202206</c:v>
                </c:pt>
                <c:pt idx="7380">
                  <c:v>8873.1607915339991</c:v>
                </c:pt>
                <c:pt idx="7381">
                  <c:v>8873.2775219334198</c:v>
                </c:pt>
                <c:pt idx="7382">
                  <c:v>8873.4324794616496</c:v>
                </c:pt>
                <c:pt idx="7383">
                  <c:v>8873.4449834069201</c:v>
                </c:pt>
                <c:pt idx="7384">
                  <c:v>8873.5404591914194</c:v>
                </c:pt>
                <c:pt idx="7385">
                  <c:v>8873.6655730046296</c:v>
                </c:pt>
                <c:pt idx="7386">
                  <c:v>8873.6797473113893</c:v>
                </c:pt>
                <c:pt idx="7387">
                  <c:v>8873.7028117589598</c:v>
                </c:pt>
                <c:pt idx="7388">
                  <c:v>8873.8220375655201</c:v>
                </c:pt>
                <c:pt idx="7389">
                  <c:v>8873.8330344781207</c:v>
                </c:pt>
                <c:pt idx="7390">
                  <c:v>8874.0024434756397</c:v>
                </c:pt>
                <c:pt idx="7391">
                  <c:v>8874.0536240758302</c:v>
                </c:pt>
                <c:pt idx="7392">
                  <c:v>8874.1023077191694</c:v>
                </c:pt>
                <c:pt idx="7393">
                  <c:v>8874.1425036191904</c:v>
                </c:pt>
                <c:pt idx="7394">
                  <c:v>8874.2294689575192</c:v>
                </c:pt>
                <c:pt idx="7395">
                  <c:v>8874.4056811062601</c:v>
                </c:pt>
                <c:pt idx="7396">
                  <c:v>8874.4416751470399</c:v>
                </c:pt>
                <c:pt idx="7397">
                  <c:v>8874.5011568907594</c:v>
                </c:pt>
                <c:pt idx="7398">
                  <c:v>8874.6091366205292</c:v>
                </c:pt>
                <c:pt idx="7399">
                  <c:v>8874.6175200310499</c:v>
                </c:pt>
                <c:pt idx="7400">
                  <c:v>8874.6633507213501</c:v>
                </c:pt>
                <c:pt idx="7401">
                  <c:v>8874.7937321774607</c:v>
                </c:pt>
                <c:pt idx="7402">
                  <c:v>8874.8297262182405</c:v>
                </c:pt>
                <c:pt idx="7403">
                  <c:v>8874.88920796196</c:v>
                </c:pt>
                <c:pt idx="7404">
                  <c:v>8874.9275066750106</c:v>
                </c:pt>
                <c:pt idx="7405">
                  <c:v>8874.9971876917407</c:v>
                </c:pt>
                <c:pt idx="7406">
                  <c:v>8875.0055711045807</c:v>
                </c:pt>
                <c:pt idx="7407">
                  <c:v>8875.2772590331697</c:v>
                </c:pt>
                <c:pt idx="7408">
                  <c:v>8875.2897629784402</c:v>
                </c:pt>
                <c:pt idx="7409">
                  <c:v>8875.3852387629395</c:v>
                </c:pt>
                <c:pt idx="7410">
                  <c:v>8875.3936221781096</c:v>
                </c:pt>
                <c:pt idx="7411">
                  <c:v>8875.5103525761497</c:v>
                </c:pt>
                <c:pt idx="7412">
                  <c:v>8875.5245268810504</c:v>
                </c:pt>
                <c:pt idx="7413">
                  <c:v>8875.5698343198692</c:v>
                </c:pt>
                <c:pt idx="7414">
                  <c:v>8875.6668171370402</c:v>
                </c:pt>
                <c:pt idx="7415">
                  <c:v>8875.6778140496408</c:v>
                </c:pt>
                <c:pt idx="7416">
                  <c:v>8875.7732898341492</c:v>
                </c:pt>
                <c:pt idx="7417">
                  <c:v>8875.8472230471598</c:v>
                </c:pt>
                <c:pt idx="7418">
                  <c:v>8875.8984036473503</c:v>
                </c:pt>
                <c:pt idx="7419">
                  <c:v>8875.9125779569094</c:v>
                </c:pt>
                <c:pt idx="7420">
                  <c:v>8875.9356424016805</c:v>
                </c:pt>
                <c:pt idx="7421">
                  <c:v>8875.9470872906895</c:v>
                </c:pt>
                <c:pt idx="7422">
                  <c:v>8875.9872831888497</c:v>
                </c:pt>
                <c:pt idx="7423">
                  <c:v>8876.0742485281007</c:v>
                </c:pt>
                <c:pt idx="7424">
                  <c:v>8876.2504606777802</c:v>
                </c:pt>
                <c:pt idx="7425">
                  <c:v>8876.28645471856</c:v>
                </c:pt>
                <c:pt idx="7426">
                  <c:v>8876.3351383618992</c:v>
                </c:pt>
                <c:pt idx="7427">
                  <c:v>8876.4539161920493</c:v>
                </c:pt>
                <c:pt idx="7428">
                  <c:v>8876.4622996016406</c:v>
                </c:pt>
                <c:pt idx="7429">
                  <c:v>8876.5081302919407</c:v>
                </c:pt>
                <c:pt idx="7430">
                  <c:v>8876.6385117489808</c:v>
                </c:pt>
                <c:pt idx="7431">
                  <c:v>8876.6745057897606</c:v>
                </c:pt>
                <c:pt idx="7432">
                  <c:v>8876.7339875334801</c:v>
                </c:pt>
                <c:pt idx="7433">
                  <c:v>8876.7722862465307</c:v>
                </c:pt>
                <c:pt idx="7434">
                  <c:v>8876.8419672632499</c:v>
                </c:pt>
                <c:pt idx="7435">
                  <c:v>8876.8503506751695</c:v>
                </c:pt>
                <c:pt idx="7436">
                  <c:v>8877.0265628201796</c:v>
                </c:pt>
                <c:pt idx="7437">
                  <c:v>8877.1220386046898</c:v>
                </c:pt>
                <c:pt idx="7438">
                  <c:v>8877.2300183344596</c:v>
                </c:pt>
                <c:pt idx="7439">
                  <c:v>8877.2384017487002</c:v>
                </c:pt>
                <c:pt idx="7440">
                  <c:v>8877.3551321476698</c:v>
                </c:pt>
                <c:pt idx="7441">
                  <c:v>8877.5100896758904</c:v>
                </c:pt>
                <c:pt idx="7442">
                  <c:v>8877.5115967085494</c:v>
                </c:pt>
                <c:pt idx="7443">
                  <c:v>8877.5225936211591</c:v>
                </c:pt>
                <c:pt idx="7444">
                  <c:v>8877.6180694056602</c:v>
                </c:pt>
                <c:pt idx="7445">
                  <c:v>8877.7431832188704</c:v>
                </c:pt>
                <c:pt idx="7446">
                  <c:v>8877.7573575265706</c:v>
                </c:pt>
                <c:pt idx="7447">
                  <c:v>8877.7804219732006</c:v>
                </c:pt>
                <c:pt idx="7448">
                  <c:v>8877.9106446923597</c:v>
                </c:pt>
                <c:pt idx="7449">
                  <c:v>8896.1329685878009</c:v>
                </c:pt>
                <c:pt idx="7450">
                  <c:v>8900.2642620814695</c:v>
                </c:pt>
                <c:pt idx="7451">
                  <c:v>8900.2642621006798</c:v>
                </c:pt>
                <c:pt idx="7452">
                  <c:v>8935.0272179162093</c:v>
                </c:pt>
                <c:pt idx="7453">
                  <c:v>8935.3504435755294</c:v>
                </c:pt>
                <c:pt idx="7454">
                  <c:v>8953.3179986122996</c:v>
                </c:pt>
                <c:pt idx="7455">
                  <c:v>8954.2108960635906</c:v>
                </c:pt>
                <c:pt idx="7456">
                  <c:v>8961.1733158491497</c:v>
                </c:pt>
                <c:pt idx="7457">
                  <c:v>8968.7923866380006</c:v>
                </c:pt>
                <c:pt idx="7458">
                  <c:v>8981.9976935326104</c:v>
                </c:pt>
                <c:pt idx="7459">
                  <c:v>8986.2799421655891</c:v>
                </c:pt>
                <c:pt idx="7460">
                  <c:v>8990.3575523802992</c:v>
                </c:pt>
                <c:pt idx="7461">
                  <c:v>9011.0503761633299</c:v>
                </c:pt>
                <c:pt idx="7462">
                  <c:v>9011.7827859930694</c:v>
                </c:pt>
                <c:pt idx="7463">
                  <c:v>9042.1323782904001</c:v>
                </c:pt>
                <c:pt idx="7464">
                  <c:v>9042.1442271582691</c:v>
                </c:pt>
                <c:pt idx="7465">
                  <c:v>9042.1555752116201</c:v>
                </c:pt>
                <c:pt idx="7466">
                  <c:v>9042.2199405962601</c:v>
                </c:pt>
                <c:pt idx="7467">
                  <c:v>9042.3044296950102</c:v>
                </c:pt>
                <c:pt idx="7468">
                  <c:v>9042.5204293616098</c:v>
                </c:pt>
                <c:pt idx="7469">
                  <c:v>9042.5975362341796</c:v>
                </c:pt>
                <c:pt idx="7470">
                  <c:v>9042.6079916697909</c:v>
                </c:pt>
                <c:pt idx="7471">
                  <c:v>9042.8223212049306</c:v>
                </c:pt>
                <c:pt idx="7472">
                  <c:v>9042.9084804328104</c:v>
                </c:pt>
                <c:pt idx="7473">
                  <c:v>9042.9896290688703</c:v>
                </c:pt>
                <c:pt idx="7474">
                  <c:v>9042.9960427433198</c:v>
                </c:pt>
                <c:pt idx="7475">
                  <c:v>9043.0805318467301</c:v>
                </c:pt>
                <c:pt idx="7476">
                  <c:v>9043.0852616820393</c:v>
                </c:pt>
                <c:pt idx="7477">
                  <c:v>9043.0915185403992</c:v>
                </c:pt>
                <c:pt idx="7478">
                  <c:v>9043.2965315040201</c:v>
                </c:pt>
                <c:pt idx="7479">
                  <c:v>9043.3091828096603</c:v>
                </c:pt>
                <c:pt idx="7480">
                  <c:v>9043.3776801424101</c:v>
                </c:pt>
                <c:pt idx="7481">
                  <c:v>9043.3840938168505</c:v>
                </c:pt>
                <c:pt idx="7482">
                  <c:v>9043.4685829225891</c:v>
                </c:pt>
                <c:pt idx="7483">
                  <c:v>9043.4733127555792</c:v>
                </c:pt>
                <c:pt idx="7484">
                  <c:v>9043.4795696139299</c:v>
                </c:pt>
                <c:pt idx="7485">
                  <c:v>9043.7611581887995</c:v>
                </c:pt>
                <c:pt idx="7486">
                  <c:v>9043.7657312159408</c:v>
                </c:pt>
                <c:pt idx="7487">
                  <c:v>9043.7721448903903</c:v>
                </c:pt>
                <c:pt idx="7488">
                  <c:v>9043.85663399845</c:v>
                </c:pt>
                <c:pt idx="7489">
                  <c:v>9043.8613638291099</c:v>
                </c:pt>
                <c:pt idx="7490">
                  <c:v>9043.8676206874607</c:v>
                </c:pt>
                <c:pt idx="7491">
                  <c:v>9043.9771578619202</c:v>
                </c:pt>
                <c:pt idx="7492">
                  <c:v>9044.1492092646604</c:v>
                </c:pt>
                <c:pt idx="7493">
                  <c:v>9044.1537822894697</c:v>
                </c:pt>
                <c:pt idx="7494">
                  <c:v>9044.1601959639193</c:v>
                </c:pt>
                <c:pt idx="7495">
                  <c:v>9044.2446850743108</c:v>
                </c:pt>
                <c:pt idx="7496">
                  <c:v>9044.2494149026406</c:v>
                </c:pt>
                <c:pt idx="7497">
                  <c:v>9044.3652089331299</c:v>
                </c:pt>
                <c:pt idx="7498">
                  <c:v>9044.3770578037893</c:v>
                </c:pt>
                <c:pt idx="7499">
                  <c:v>9044.3884058557396</c:v>
                </c:pt>
                <c:pt idx="7500">
                  <c:v>9044.4423158047703</c:v>
                </c:pt>
                <c:pt idx="7501">
                  <c:v>9044.4527712403797</c:v>
                </c:pt>
                <c:pt idx="7502">
                  <c:v>9044.6671007755194</c:v>
                </c:pt>
                <c:pt idx="7503">
                  <c:v>9044.7532600043305</c:v>
                </c:pt>
                <c:pt idx="7504">
                  <c:v>9044.8303668782992</c:v>
                </c:pt>
                <c:pt idx="7505">
                  <c:v>9044.8344086394609</c:v>
                </c:pt>
                <c:pt idx="7506">
                  <c:v>9044.8408223139104</c:v>
                </c:pt>
                <c:pt idx="7507">
                  <c:v>9044.9253114163803</c:v>
                </c:pt>
                <c:pt idx="7508">
                  <c:v>9044.93004125263</c:v>
                </c:pt>
                <c:pt idx="7509">
                  <c:v>9044.9362981109807</c:v>
                </c:pt>
                <c:pt idx="7510">
                  <c:v>9045.0551518490502</c:v>
                </c:pt>
                <c:pt idx="7511">
                  <c:v>9045.1413110755293</c:v>
                </c:pt>
                <c:pt idx="7512">
                  <c:v>9045.1539623793196</c:v>
                </c:pt>
                <c:pt idx="7513">
                  <c:v>9045.2224597129898</c:v>
                </c:pt>
                <c:pt idx="7514">
                  <c:v>9045.2288733874393</c:v>
                </c:pt>
                <c:pt idx="7515">
                  <c:v>9045.3133624922393</c:v>
                </c:pt>
                <c:pt idx="7516">
                  <c:v>9045.3180923261607</c:v>
                </c:pt>
                <c:pt idx="7517">
                  <c:v>9045.3243491845205</c:v>
                </c:pt>
                <c:pt idx="7518">
                  <c:v>9045.6059377584606</c:v>
                </c:pt>
                <c:pt idx="7519">
                  <c:v>9045.6105107865296</c:v>
                </c:pt>
                <c:pt idx="7520">
                  <c:v>9045.61692446097</c:v>
                </c:pt>
                <c:pt idx="7521">
                  <c:v>9045.7014135681093</c:v>
                </c:pt>
                <c:pt idx="7522">
                  <c:v>9045.7061433997005</c:v>
                </c:pt>
                <c:pt idx="7523">
                  <c:v>9045.7124002580495</c:v>
                </c:pt>
                <c:pt idx="7524">
                  <c:v>9045.8219374334403</c:v>
                </c:pt>
                <c:pt idx="7525">
                  <c:v>9045.9939888343197</c:v>
                </c:pt>
                <c:pt idx="7526">
                  <c:v>9045.9985618600604</c:v>
                </c:pt>
                <c:pt idx="7527">
                  <c:v>9046.0049755345099</c:v>
                </c:pt>
                <c:pt idx="7528">
                  <c:v>9046.0894646439701</c:v>
                </c:pt>
                <c:pt idx="7529">
                  <c:v>9046.0941944732294</c:v>
                </c:pt>
                <c:pt idx="7530">
                  <c:v>9046.2099885046391</c:v>
                </c:pt>
                <c:pt idx="7531">
                  <c:v>9046.2218373734504</c:v>
                </c:pt>
                <c:pt idx="7532">
                  <c:v>9046.2331854263302</c:v>
                </c:pt>
                <c:pt idx="7533">
                  <c:v>9046.2975508109594</c:v>
                </c:pt>
                <c:pt idx="7534">
                  <c:v>9046.3820399101805</c:v>
                </c:pt>
                <c:pt idx="7535">
                  <c:v>9046.5980395758506</c:v>
                </c:pt>
                <c:pt idx="7536">
                  <c:v>9046.6751464488898</c:v>
                </c:pt>
                <c:pt idx="7537">
                  <c:v>9046.6791882100497</c:v>
                </c:pt>
                <c:pt idx="7538">
                  <c:v>9046.6856018844992</c:v>
                </c:pt>
                <c:pt idx="7539">
                  <c:v>9046.7748208232206</c:v>
                </c:pt>
                <c:pt idx="7540">
                  <c:v>9046.7810776815695</c:v>
                </c:pt>
                <c:pt idx="7541">
                  <c:v>9046.8999314196408</c:v>
                </c:pt>
                <c:pt idx="7542">
                  <c:v>9046.9860906470494</c:v>
                </c:pt>
                <c:pt idx="7543">
                  <c:v>9047.0672392835804</c:v>
                </c:pt>
                <c:pt idx="7544">
                  <c:v>9047.0736529580299</c:v>
                </c:pt>
                <c:pt idx="7545">
                  <c:v>9047.1581420619004</c:v>
                </c:pt>
                <c:pt idx="7546">
                  <c:v>9047.1628718967495</c:v>
                </c:pt>
                <c:pt idx="7547">
                  <c:v>9047.1691287551002</c:v>
                </c:pt>
                <c:pt idx="7548">
                  <c:v>9047.3867930248307</c:v>
                </c:pt>
                <c:pt idx="7549">
                  <c:v>9047.4552903571093</c:v>
                </c:pt>
                <c:pt idx="7550">
                  <c:v>9047.4617040315607</c:v>
                </c:pt>
                <c:pt idx="7551">
                  <c:v>9047.5461931377595</c:v>
                </c:pt>
                <c:pt idx="7552">
                  <c:v>9047.5509229702802</c:v>
                </c:pt>
                <c:pt idx="7553">
                  <c:v>9047.5571798286401</c:v>
                </c:pt>
                <c:pt idx="7554">
                  <c:v>9047.6667170049604</c:v>
                </c:pt>
                <c:pt idx="7555">
                  <c:v>9047.8387684039699</c:v>
                </c:pt>
                <c:pt idx="7556">
                  <c:v>9047.8433414306492</c:v>
                </c:pt>
                <c:pt idx="7557">
                  <c:v>9047.8497551050896</c:v>
                </c:pt>
                <c:pt idx="7558">
                  <c:v>9047.9342442136203</c:v>
                </c:pt>
                <c:pt idx="7559">
                  <c:v>9047.9389740438201</c:v>
                </c:pt>
                <c:pt idx="7560">
                  <c:v>9047.9452309021708</c:v>
                </c:pt>
                <c:pt idx="7561">
                  <c:v>9048.0547680761592</c:v>
                </c:pt>
                <c:pt idx="7562">
                  <c:v>9048.0779649969099</c:v>
                </c:pt>
                <c:pt idx="7563">
                  <c:v>9048.2268194798307</c:v>
                </c:pt>
                <c:pt idx="7564">
                  <c:v>9048.3270251173508</c:v>
                </c:pt>
                <c:pt idx="7565">
                  <c:v>9048.4428191473708</c:v>
                </c:pt>
                <c:pt idx="7566">
                  <c:v>9048.4546680189596</c:v>
                </c:pt>
                <c:pt idx="7567">
                  <c:v>9048.5199260194695</c:v>
                </c:pt>
                <c:pt idx="7568">
                  <c:v>9048.5303814550807</c:v>
                </c:pt>
                <c:pt idx="7569">
                  <c:v>9048.7447109902205</c:v>
                </c:pt>
                <c:pt idx="7570">
                  <c:v>9048.8308702185695</c:v>
                </c:pt>
                <c:pt idx="7571">
                  <c:v>9048.9120188541692</c:v>
                </c:pt>
                <c:pt idx="7572">
                  <c:v>9048.9184325286096</c:v>
                </c:pt>
                <c:pt idx="7573">
                  <c:v>9049.0029216315597</c:v>
                </c:pt>
                <c:pt idx="7574">
                  <c:v>9049.0076514673401</c:v>
                </c:pt>
                <c:pt idx="7575">
                  <c:v>9049.0139083256909</c:v>
                </c:pt>
                <c:pt idx="7576">
                  <c:v>9049.2189212897792</c:v>
                </c:pt>
                <c:pt idx="7577">
                  <c:v>9049.23157259449</c:v>
                </c:pt>
                <c:pt idx="7578">
                  <c:v>9049.3000699277</c:v>
                </c:pt>
                <c:pt idx="7579">
                  <c:v>9049.3064836021495</c:v>
                </c:pt>
                <c:pt idx="7580">
                  <c:v>9049.3909727074206</c:v>
                </c:pt>
                <c:pt idx="7581">
                  <c:v>9049.3957025408708</c:v>
                </c:pt>
                <c:pt idx="7582">
                  <c:v>9049.4019593992198</c:v>
                </c:pt>
                <c:pt idx="7583">
                  <c:v>9049.6835479736292</c:v>
                </c:pt>
                <c:pt idx="7584">
                  <c:v>9049.6881210012307</c:v>
                </c:pt>
                <c:pt idx="7585">
                  <c:v>9049.6945346756802</c:v>
                </c:pt>
                <c:pt idx="7586">
                  <c:v>9049.7790237832796</c:v>
                </c:pt>
                <c:pt idx="7587">
                  <c:v>9049.7837536143998</c:v>
                </c:pt>
                <c:pt idx="7588">
                  <c:v>9049.7900104727596</c:v>
                </c:pt>
                <c:pt idx="7589">
                  <c:v>9049.8995476476794</c:v>
                </c:pt>
                <c:pt idx="7590">
                  <c:v>9050.07159904949</c:v>
                </c:pt>
                <c:pt idx="7591">
                  <c:v>9050.0761720747596</c:v>
                </c:pt>
                <c:pt idx="7592">
                  <c:v>9050.0825857492091</c:v>
                </c:pt>
                <c:pt idx="7593">
                  <c:v>9050.1670748591405</c:v>
                </c:pt>
                <c:pt idx="7594">
                  <c:v>9050.1718046879396</c:v>
                </c:pt>
                <c:pt idx="7595">
                  <c:v>9050.28759871888</c:v>
                </c:pt>
                <c:pt idx="7596">
                  <c:v>9050.2994475886208</c:v>
                </c:pt>
                <c:pt idx="7597">
                  <c:v>9050.3107956410295</c:v>
                </c:pt>
                <c:pt idx="7598">
                  <c:v>9050.3751610256695</c:v>
                </c:pt>
                <c:pt idx="7599">
                  <c:v>9050.5894905608093</c:v>
                </c:pt>
                <c:pt idx="7600">
                  <c:v>9050.6756497900897</c:v>
                </c:pt>
                <c:pt idx="7601">
                  <c:v>9050.7527566635908</c:v>
                </c:pt>
                <c:pt idx="7602">
                  <c:v>9050.7567984247507</c:v>
                </c:pt>
                <c:pt idx="7603">
                  <c:v>9050.7632120992002</c:v>
                </c:pt>
                <c:pt idx="7604">
                  <c:v>9050.8524310379198</c:v>
                </c:pt>
                <c:pt idx="7605">
                  <c:v>9050.8586878962797</c:v>
                </c:pt>
                <c:pt idx="7606">
                  <c:v>9050.97754163434</c:v>
                </c:pt>
                <c:pt idx="7607">
                  <c:v>9051.0637008612903</c:v>
                </c:pt>
                <c:pt idx="7608">
                  <c:v>9051.0763521641493</c:v>
                </c:pt>
                <c:pt idx="7609">
                  <c:v>9051.1448494982906</c:v>
                </c:pt>
                <c:pt idx="7610">
                  <c:v>9051.1512631727292</c:v>
                </c:pt>
                <c:pt idx="7611">
                  <c:v>9051.2357522770708</c:v>
                </c:pt>
                <c:pt idx="7612">
                  <c:v>9051.2404821114596</c:v>
                </c:pt>
                <c:pt idx="7613">
                  <c:v>9051.2467389698104</c:v>
                </c:pt>
                <c:pt idx="7614">
                  <c:v>9051.4644032400101</c:v>
                </c:pt>
                <c:pt idx="7615">
                  <c:v>9051.5283275432794</c:v>
                </c:pt>
                <c:pt idx="7616">
                  <c:v>9051.5329005718195</c:v>
                </c:pt>
                <c:pt idx="7617">
                  <c:v>9051.5393142462708</c:v>
                </c:pt>
                <c:pt idx="7618">
                  <c:v>9051.6238033529298</c:v>
                </c:pt>
                <c:pt idx="7619">
                  <c:v>9051.6285331849904</c:v>
                </c:pt>
                <c:pt idx="7620">
                  <c:v>9051.6347900433393</c:v>
                </c:pt>
                <c:pt idx="7621">
                  <c:v>9051.7443272191995</c:v>
                </c:pt>
                <c:pt idx="7622">
                  <c:v>9051.9163786191493</c:v>
                </c:pt>
                <c:pt idx="7623">
                  <c:v>9051.9209516453502</c:v>
                </c:pt>
                <c:pt idx="7624">
                  <c:v>9051.9273653197997</c:v>
                </c:pt>
                <c:pt idx="7625">
                  <c:v>9052.0118544287907</c:v>
                </c:pt>
                <c:pt idx="7626">
                  <c:v>9052.0165842585193</c:v>
                </c:pt>
                <c:pt idx="7627">
                  <c:v>9052.0228411168791</c:v>
                </c:pt>
                <c:pt idx="7628">
                  <c:v>9063.7311249819995</c:v>
                </c:pt>
                <c:pt idx="7629">
                  <c:v>9066.6968768066708</c:v>
                </c:pt>
                <c:pt idx="7630">
                  <c:v>9067.8536935155207</c:v>
                </c:pt>
                <c:pt idx="7631">
                  <c:v>9068.9806373680403</c:v>
                </c:pt>
                <c:pt idx="7632">
                  <c:v>9074.3418723158502</c:v>
                </c:pt>
                <c:pt idx="7633">
                  <c:v>9114.9859705455601</c:v>
                </c:pt>
                <c:pt idx="7634">
                  <c:v>9134.2956557995603</c:v>
                </c:pt>
                <c:pt idx="7635">
                  <c:v>9150.8669902873207</c:v>
                </c:pt>
                <c:pt idx="7636">
                  <c:v>9154.9906572662294</c:v>
                </c:pt>
                <c:pt idx="7637">
                  <c:v>9156.0753037471695</c:v>
                </c:pt>
                <c:pt idx="7638">
                  <c:v>9158.5127728097104</c:v>
                </c:pt>
                <c:pt idx="7639">
                  <c:v>9163.1411909749695</c:v>
                </c:pt>
                <c:pt idx="7640">
                  <c:v>9201.0904735354707</c:v>
                </c:pt>
                <c:pt idx="7641">
                  <c:v>9217.2786659337507</c:v>
                </c:pt>
                <c:pt idx="7642">
                  <c:v>9217.6255855220297</c:v>
                </c:pt>
                <c:pt idx="7643">
                  <c:v>9219.1234455052709</c:v>
                </c:pt>
                <c:pt idx="7644">
                  <c:v>9219.2687415107994</c:v>
                </c:pt>
                <c:pt idx="7645">
                  <c:v>9219.4703650926203</c:v>
                </c:pt>
                <c:pt idx="7646">
                  <c:v>9219.5114965764806</c:v>
                </c:pt>
                <c:pt idx="7647">
                  <c:v>9220.9682250767892</c:v>
                </c:pt>
                <c:pt idx="7648">
                  <c:v>9221.1135210804605</c:v>
                </c:pt>
                <c:pt idx="7649">
                  <c:v>9221.3562761479898</c:v>
                </c:pt>
                <c:pt idx="7650">
                  <c:v>9223.2010557195099</c:v>
                </c:pt>
                <c:pt idx="7651">
                  <c:v>9223.3463517259806</c:v>
                </c:pt>
                <c:pt idx="7652">
                  <c:v>9223.5479753073305</c:v>
                </c:pt>
                <c:pt idx="7653">
                  <c:v>9223.5891067907196</c:v>
                </c:pt>
                <c:pt idx="7654">
                  <c:v>9225.04583529103</c:v>
                </c:pt>
                <c:pt idx="7655">
                  <c:v>9225.1911312956308</c:v>
                </c:pt>
                <c:pt idx="7656">
                  <c:v>9225.4338863622397</c:v>
                </c:pt>
                <c:pt idx="7657">
                  <c:v>9237.8087351992708</c:v>
                </c:pt>
                <c:pt idx="7658">
                  <c:v>9238.6204834971504</c:v>
                </c:pt>
                <c:pt idx="7659">
                  <c:v>9241.5198435801994</c:v>
                </c:pt>
                <c:pt idx="7660">
                  <c:v>9241.5610063131899</c:v>
                </c:pt>
                <c:pt idx="7661">
                  <c:v>9242.6192665921899</c:v>
                </c:pt>
                <c:pt idx="7662">
                  <c:v>9243.3066115640104</c:v>
                </c:pt>
                <c:pt idx="7663">
                  <c:v>9244.14705597795</c:v>
                </c:pt>
                <c:pt idx="7664">
                  <c:v>9245.1754126087908</c:v>
                </c:pt>
                <c:pt idx="7665">
                  <c:v>9245.2140962965696</c:v>
                </c:pt>
                <c:pt idx="7666">
                  <c:v>9245.2761225462891</c:v>
                </c:pt>
                <c:pt idx="7667">
                  <c:v>9245.9223991273902</c:v>
                </c:pt>
                <c:pt idx="7668">
                  <c:v>9248.4194825310205</c:v>
                </c:pt>
                <c:pt idx="7669">
                  <c:v>9321.7056975886208</c:v>
                </c:pt>
                <c:pt idx="7670">
                  <c:v>9323.1112146321593</c:v>
                </c:pt>
                <c:pt idx="7671">
                  <c:v>9326.0216204691606</c:v>
                </c:pt>
                <c:pt idx="7672">
                  <c:v>9327.6280873734504</c:v>
                </c:pt>
                <c:pt idx="7673">
                  <c:v>9330.1529139513095</c:v>
                </c:pt>
                <c:pt idx="7674">
                  <c:v>9330.1529139513095</c:v>
                </c:pt>
                <c:pt idx="7675">
                  <c:v>9330.1529139513095</c:v>
                </c:pt>
                <c:pt idx="7676">
                  <c:v>9330.1529139587601</c:v>
                </c:pt>
                <c:pt idx="7677">
                  <c:v>9330.1529139617305</c:v>
                </c:pt>
                <c:pt idx="7678">
                  <c:v>9330.15291396272</c:v>
                </c:pt>
                <c:pt idx="7679">
                  <c:v>9330.15291396668</c:v>
                </c:pt>
                <c:pt idx="7680">
                  <c:v>9330.1529139820395</c:v>
                </c:pt>
                <c:pt idx="7681">
                  <c:v>9336.6679932391198</c:v>
                </c:pt>
                <c:pt idx="7682">
                  <c:v>9340.74560345383</c:v>
                </c:pt>
                <c:pt idx="7683">
                  <c:v>9363.0698024220692</c:v>
                </c:pt>
                <c:pt idx="7684">
                  <c:v>9398.2544511146807</c:v>
                </c:pt>
                <c:pt idx="7685">
                  <c:v>9413.4951869277193</c:v>
                </c:pt>
                <c:pt idx="7686">
                  <c:v>9414.6280672065895</c:v>
                </c:pt>
                <c:pt idx="7687">
                  <c:v>9416.4888220895009</c:v>
                </c:pt>
                <c:pt idx="7688">
                  <c:v>9418.1312180766799</c:v>
                </c:pt>
                <c:pt idx="7689">
                  <c:v>9422.4970927461909</c:v>
                </c:pt>
                <c:pt idx="7690">
                  <c:v>9425.12230150494</c:v>
                </c:pt>
                <c:pt idx="7691">
                  <c:v>9435.3927432685105</c:v>
                </c:pt>
                <c:pt idx="7692">
                  <c:v>9465.3740216190909</c:v>
                </c:pt>
                <c:pt idx="7693">
                  <c:v>9474.0003547822107</c:v>
                </c:pt>
                <c:pt idx="7694">
                  <c:v>9476.4576411028393</c:v>
                </c:pt>
                <c:pt idx="7695">
                  <c:v>9478.14233038155</c:v>
                </c:pt>
                <c:pt idx="7696">
                  <c:v>9494.5689000003003</c:v>
                </c:pt>
                <c:pt idx="7697">
                  <c:v>9494.7140120617096</c:v>
                </c:pt>
                <c:pt idx="7698">
                  <c:v>9495.0021988879798</c:v>
                </c:pt>
                <c:pt idx="7699">
                  <c:v>9495.0520094204694</c:v>
                </c:pt>
                <c:pt idx="7700">
                  <c:v>9495.6375774294102</c:v>
                </c:pt>
                <c:pt idx="7701">
                  <c:v>9496.4136795718205</c:v>
                </c:pt>
                <c:pt idx="7702">
                  <c:v>9496.5587916332297</c:v>
                </c:pt>
                <c:pt idx="7703">
                  <c:v>9496.8017306430193</c:v>
                </c:pt>
                <c:pt idx="7704">
                  <c:v>9496.8469784595</c:v>
                </c:pt>
                <c:pt idx="7705">
                  <c:v>9497.2350295307097</c:v>
                </c:pt>
                <c:pt idx="7706">
                  <c:v>9497.4823570009303</c:v>
                </c:pt>
                <c:pt idx="7707">
                  <c:v>9497.8704080721309</c:v>
                </c:pt>
                <c:pt idx="7708">
                  <c:v>9498.2011001482606</c:v>
                </c:pt>
                <c:pt idx="7709">
                  <c:v>9498.6465102145394</c:v>
                </c:pt>
                <c:pt idx="7710">
                  <c:v>9499.0798091022298</c:v>
                </c:pt>
                <c:pt idx="7711">
                  <c:v>9499.1181009672491</c:v>
                </c:pt>
                <c:pt idx="7712">
                  <c:v>9499.7151876436492</c:v>
                </c:pt>
                <c:pt idx="7713">
                  <c:v>9499.9278046563195</c:v>
                </c:pt>
                <c:pt idx="7714">
                  <c:v>9500.4872817602009</c:v>
                </c:pt>
                <c:pt idx="7715">
                  <c:v>9500.4912897860595</c:v>
                </c:pt>
                <c:pt idx="7716">
                  <c:v>9500.6364018474706</c:v>
                </c:pt>
                <c:pt idx="7717">
                  <c:v>9500.8793408572601</c:v>
                </c:pt>
                <c:pt idx="7718">
                  <c:v>9500.9245886737408</c:v>
                </c:pt>
                <c:pt idx="7719">
                  <c:v>9500.9390280446896</c:v>
                </c:pt>
                <c:pt idx="7720">
                  <c:v>9501.5599672151693</c:v>
                </c:pt>
                <c:pt idx="7721">
                  <c:v>9501.8199556111304</c:v>
                </c:pt>
                <c:pt idx="7722">
                  <c:v>9502.3320613298492</c:v>
                </c:pt>
                <c:pt idx="7723">
                  <c:v>9502.7241204287802</c:v>
                </c:pt>
                <c:pt idx="7724">
                  <c:v>9503.1574193164706</c:v>
                </c:pt>
                <c:pt idx="7725">
                  <c:v>9503.79279785789</c:v>
                </c:pt>
                <c:pt idx="7726">
                  <c:v>9504.2305241655504</c:v>
                </c:pt>
                <c:pt idx="7727">
                  <c:v>9504.2305241655504</c:v>
                </c:pt>
                <c:pt idx="7728">
                  <c:v>9504.2305241732392</c:v>
                </c:pt>
                <c:pt idx="7729">
                  <c:v>9504.2305241762897</c:v>
                </c:pt>
                <c:pt idx="7730">
                  <c:v>9504.2305241773101</c:v>
                </c:pt>
                <c:pt idx="7731">
                  <c:v>9504.2305241813792</c:v>
                </c:pt>
                <c:pt idx="7732">
                  <c:v>9504.2305241972208</c:v>
                </c:pt>
                <c:pt idx="7733">
                  <c:v>9509.4516318337992</c:v>
                </c:pt>
                <c:pt idx="7734">
                  <c:v>9510.0539291212299</c:v>
                </c:pt>
                <c:pt idx="7735">
                  <c:v>9513.5292420485002</c:v>
                </c:pt>
                <c:pt idx="7736">
                  <c:v>9537.1474126372395</c:v>
                </c:pt>
                <c:pt idx="7737">
                  <c:v>9588.5416563777198</c:v>
                </c:pt>
                <c:pt idx="7738">
                  <c:v>9589.0051155928504</c:v>
                </c:pt>
                <c:pt idx="7739">
                  <c:v>9594.8971136957407</c:v>
                </c:pt>
                <c:pt idx="7740">
                  <c:v>9596.5747029613703</c:v>
                </c:pt>
                <c:pt idx="7741">
                  <c:v>9646.8906148625501</c:v>
                </c:pt>
                <c:pt idx="7742">
                  <c:v>9648.9351938897707</c:v>
                </c:pt>
                <c:pt idx="7743">
                  <c:v>9655.3927548779102</c:v>
                </c:pt>
                <c:pt idx="7744">
                  <c:v>9657.0359108652901</c:v>
                </c:pt>
                <c:pt idx="7745">
                  <c:v>9668.50136915035</c:v>
                </c:pt>
                <c:pt idx="7746">
                  <c:v>9668.6062334533708</c:v>
                </c:pt>
                <c:pt idx="7747">
                  <c:v>9668.83104155398</c:v>
                </c:pt>
                <c:pt idx="7748">
                  <c:v>9668.8894202262109</c:v>
                </c:pt>
                <c:pt idx="7749">
                  <c:v>9668.97720229066</c:v>
                </c:pt>
                <c:pt idx="7750">
                  <c:v>9669.0305532664006</c:v>
                </c:pt>
                <c:pt idx="7751">
                  <c:v>9669.1416747045605</c:v>
                </c:pt>
                <c:pt idx="7752">
                  <c:v>9669.2774713020699</c:v>
                </c:pt>
                <c:pt idx="7753">
                  <c:v>9669.3652533618697</c:v>
                </c:pt>
                <c:pt idx="7754">
                  <c:v>9669.4186043422596</c:v>
                </c:pt>
                <c:pt idx="7755">
                  <c:v>9669.5057043060606</c:v>
                </c:pt>
                <c:pt idx="7756">
                  <c:v>9669.5057043060606</c:v>
                </c:pt>
                <c:pt idx="7757">
                  <c:v>9669.5637158919108</c:v>
                </c:pt>
                <c:pt idx="7758">
                  <c:v>9669.6655223779308</c:v>
                </c:pt>
                <c:pt idx="7759">
                  <c:v>9669.6663413997703</c:v>
                </c:pt>
                <c:pt idx="7760">
                  <c:v>9669.7533044330703</c:v>
                </c:pt>
                <c:pt idx="7761">
                  <c:v>9669.9659731183201</c:v>
                </c:pt>
                <c:pt idx="7762">
                  <c:v>9670.6758211255001</c:v>
                </c:pt>
                <c:pt idx="7763">
                  <c:v>9670.7341997958702</c:v>
                </c:pt>
                <c:pt idx="7764">
                  <c:v>9670.8219818621801</c:v>
                </c:pt>
                <c:pt idx="7765">
                  <c:v>9670.8390640988891</c:v>
                </c:pt>
                <c:pt idx="7766">
                  <c:v>9670.8753328360599</c:v>
                </c:pt>
                <c:pt idx="7767">
                  <c:v>9671.1222508717292</c:v>
                </c:pt>
                <c:pt idx="7768">
                  <c:v>9671.2100329333898</c:v>
                </c:pt>
                <c:pt idx="7769">
                  <c:v>9671.2633839119208</c:v>
                </c:pt>
                <c:pt idx="7770">
                  <c:v>9671.3504838757199</c:v>
                </c:pt>
                <c:pt idx="7771">
                  <c:v>9671.3504838757199</c:v>
                </c:pt>
                <c:pt idx="7772">
                  <c:v>9671.3624502811508</c:v>
                </c:pt>
                <c:pt idx="7773">
                  <c:v>9671.3745053482107</c:v>
                </c:pt>
                <c:pt idx="7774">
                  <c:v>9671.5103019475901</c:v>
                </c:pt>
                <c:pt idx="7775">
                  <c:v>9671.5111209694296</c:v>
                </c:pt>
                <c:pt idx="7776">
                  <c:v>9671.5980840045904</c:v>
                </c:pt>
                <c:pt idx="7777">
                  <c:v>9671.7965465374291</c:v>
                </c:pt>
                <c:pt idx="7778">
                  <c:v>9671.9861350758001</c:v>
                </c:pt>
                <c:pt idx="7779">
                  <c:v>9672.0394860636407</c:v>
                </c:pt>
                <c:pt idx="7780">
                  <c:v>9672.1988037638293</c:v>
                </c:pt>
                <c:pt idx="7781">
                  <c:v>9672.2787103624996</c:v>
                </c:pt>
                <c:pt idx="7782">
                  <c:v>9672.5206006970202</c:v>
                </c:pt>
                <c:pt idx="7783">
                  <c:v>9672.5789793655204</c:v>
                </c:pt>
                <c:pt idx="7784">
                  <c:v>9672.6838436685503</c:v>
                </c:pt>
                <c:pt idx="7785">
                  <c:v>9672.94689946365</c:v>
                </c:pt>
                <c:pt idx="7786">
                  <c:v>9672.9670304413794</c:v>
                </c:pt>
                <c:pt idx="7787">
                  <c:v>9673.1081634815691</c:v>
                </c:pt>
                <c:pt idx="7788">
                  <c:v>9673.1952634453701</c:v>
                </c:pt>
                <c:pt idx="7789">
                  <c:v>9673.1957111819593</c:v>
                </c:pt>
                <c:pt idx="7790">
                  <c:v>9673.2072298508101</c:v>
                </c:pt>
                <c:pt idx="7791">
                  <c:v>9673.2192849191106</c:v>
                </c:pt>
                <c:pt idx="7792">
                  <c:v>9673.3550815172493</c:v>
                </c:pt>
                <c:pt idx="7793">
                  <c:v>9673.4428635761105</c:v>
                </c:pt>
                <c:pt idx="7794">
                  <c:v>9673.49621455743</c:v>
                </c:pt>
                <c:pt idx="7795">
                  <c:v>9673.5833145212291</c:v>
                </c:pt>
                <c:pt idx="7796">
                  <c:v>9673.6413261070793</c:v>
                </c:pt>
                <c:pt idx="7797">
                  <c:v>9673.6460196841508</c:v>
                </c:pt>
                <c:pt idx="7798">
                  <c:v>9673.7431325931102</c:v>
                </c:pt>
                <c:pt idx="7799">
                  <c:v>9673.7439516149407</c:v>
                </c:pt>
                <c:pt idx="7800">
                  <c:v>9673.8309146473093</c:v>
                </c:pt>
                <c:pt idx="7801">
                  <c:v>9674.0054148714898</c:v>
                </c:pt>
                <c:pt idx="7802">
                  <c:v>9674.0435833334905</c:v>
                </c:pt>
                <c:pt idx="7803">
                  <c:v>9674.5286232382005</c:v>
                </c:pt>
                <c:pt idx="7804">
                  <c:v>9674.7534313397391</c:v>
                </c:pt>
                <c:pt idx="7805">
                  <c:v>9674.7802965193896</c:v>
                </c:pt>
                <c:pt idx="7806">
                  <c:v>9674.8118100110405</c:v>
                </c:pt>
                <c:pt idx="7807">
                  <c:v>9674.9166743140595</c:v>
                </c:pt>
                <c:pt idx="7808">
                  <c:v>9674.9529430512302</c:v>
                </c:pt>
                <c:pt idx="7809">
                  <c:v>9675.1414824109506</c:v>
                </c:pt>
                <c:pt idx="7810">
                  <c:v>9675.1998610868995</c:v>
                </c:pt>
                <c:pt idx="7811">
                  <c:v>9675.2876431476307</c:v>
                </c:pt>
                <c:pt idx="7812">
                  <c:v>9675.3409941270893</c:v>
                </c:pt>
                <c:pt idx="7813">
                  <c:v>9675.4280940908902</c:v>
                </c:pt>
                <c:pt idx="7814">
                  <c:v>9675.4280940908902</c:v>
                </c:pt>
                <c:pt idx="7815">
                  <c:v>9675.4400604963303</c:v>
                </c:pt>
                <c:pt idx="7816">
                  <c:v>9675.4521155627608</c:v>
                </c:pt>
                <c:pt idx="7817">
                  <c:v>9675.4861056767404</c:v>
                </c:pt>
                <c:pt idx="7818">
                  <c:v>9675.5879121627604</c:v>
                </c:pt>
                <c:pt idx="7819">
                  <c:v>9675.5887311846</c:v>
                </c:pt>
                <c:pt idx="7820">
                  <c:v>9675.6756942188294</c:v>
                </c:pt>
                <c:pt idx="7821">
                  <c:v>9675.8883629031407</c:v>
                </c:pt>
                <c:pt idx="7822">
                  <c:v>9676.3563205767405</c:v>
                </c:pt>
                <c:pt idx="7823">
                  <c:v>9676.5982109112592</c:v>
                </c:pt>
                <c:pt idx="7824">
                  <c:v>9676.6565895806998</c:v>
                </c:pt>
                <c:pt idx="7825">
                  <c:v>9676.7614538837206</c:v>
                </c:pt>
                <c:pt idx="7826">
                  <c:v>9676.9862619824708</c:v>
                </c:pt>
                <c:pt idx="7827">
                  <c:v>9677.0446406565607</c:v>
                </c:pt>
                <c:pt idx="7828">
                  <c:v>9677.0943059297206</c:v>
                </c:pt>
                <c:pt idx="7829">
                  <c:v>9677.1324227191508</c:v>
                </c:pt>
                <c:pt idx="7830">
                  <c:v>9677.1857736967504</c:v>
                </c:pt>
                <c:pt idx="7831">
                  <c:v>9677.2728736605495</c:v>
                </c:pt>
                <c:pt idx="7832">
                  <c:v>9677.2728736605495</c:v>
                </c:pt>
                <c:pt idx="7833">
                  <c:v>9677.2848400659805</c:v>
                </c:pt>
                <c:pt idx="7834">
                  <c:v>9677.2968951336607</c:v>
                </c:pt>
                <c:pt idx="7835">
                  <c:v>9677.4326917324197</c:v>
                </c:pt>
                <c:pt idx="7836">
                  <c:v>9677.4335107542502</c:v>
                </c:pt>
                <c:pt idx="7837">
                  <c:v>9677.5204737903496</c:v>
                </c:pt>
                <c:pt idx="7838">
                  <c:v>9677.7189363222496</c:v>
                </c:pt>
                <c:pt idx="7839">
                  <c:v>9677.7236298993193</c:v>
                </c:pt>
                <c:pt idx="7840">
                  <c:v>9677.8207428082806</c:v>
                </c:pt>
                <c:pt idx="7841">
                  <c:v>9677.8215618301092</c:v>
                </c:pt>
                <c:pt idx="7842">
                  <c:v>9677.9085248615593</c:v>
                </c:pt>
                <c:pt idx="7843">
                  <c:v>9678.1211935486608</c:v>
                </c:pt>
                <c:pt idx="7844">
                  <c:v>9678.3081343797894</c:v>
                </c:pt>
                <c:pt idx="7845">
                  <c:v>9678.3081343797894</c:v>
                </c:pt>
                <c:pt idx="7846">
                  <c:v>9678.3081343877093</c:v>
                </c:pt>
                <c:pt idx="7847">
                  <c:v>9678.3081343908507</c:v>
                </c:pt>
                <c:pt idx="7848">
                  <c:v>9678.3081343919002</c:v>
                </c:pt>
                <c:pt idx="7849">
                  <c:v>9678.3081343960894</c:v>
                </c:pt>
                <c:pt idx="7850">
                  <c:v>9678.3081344123893</c:v>
                </c:pt>
                <c:pt idx="7851">
                  <c:v>9680.2277339808606</c:v>
                </c:pt>
                <c:pt idx="7852">
                  <c:v>9681.6844624779096</c:v>
                </c:pt>
                <c:pt idx="7853">
                  <c:v>9682.0725135514494</c:v>
                </c:pt>
                <c:pt idx="7854">
                  <c:v>9683.9172931220292</c:v>
                </c:pt>
                <c:pt idx="7855">
                  <c:v>9684.1315393354707</c:v>
                </c:pt>
                <c:pt idx="7856">
                  <c:v>9684.3053441955708</c:v>
                </c:pt>
                <c:pt idx="7857">
                  <c:v>9685.7620726926198</c:v>
                </c:pt>
                <c:pt idx="7858">
                  <c:v>9686.1501237661505</c:v>
                </c:pt>
                <c:pt idx="7859">
                  <c:v>9687.6068522632104</c:v>
                </c:pt>
                <c:pt idx="7860">
                  <c:v>9687.9949033367393</c:v>
                </c:pt>
                <c:pt idx="7861">
                  <c:v>9688.38295441027</c:v>
                </c:pt>
                <c:pt idx="7862">
                  <c:v>9689.8396829073299</c:v>
                </c:pt>
                <c:pt idx="7863">
                  <c:v>9700.6566306522509</c:v>
                </c:pt>
                <c:pt idx="7864">
                  <c:v>9702.6287146261893</c:v>
                </c:pt>
                <c:pt idx="7865">
                  <c:v>9703.0167656997201</c:v>
                </c:pt>
                <c:pt idx="7866">
                  <c:v>9703.4048167732508</c:v>
                </c:pt>
                <c:pt idx="7867">
                  <c:v>9703.8901961832307</c:v>
                </c:pt>
                <c:pt idx="7868">
                  <c:v>9704.4734941967708</c:v>
                </c:pt>
                <c:pt idx="7869">
                  <c:v>9704.8615452702998</c:v>
                </c:pt>
                <c:pt idx="7870">
                  <c:v>9705.2495963438396</c:v>
                </c:pt>
                <c:pt idx="7871">
                  <c:v>9705.6376474173703</c:v>
                </c:pt>
                <c:pt idx="7872">
                  <c:v>9705.9682695055308</c:v>
                </c:pt>
                <c:pt idx="7873">
                  <c:v>9706.1230268273503</c:v>
                </c:pt>
                <c:pt idx="7874">
                  <c:v>9706.3182737673596</c:v>
                </c:pt>
                <c:pt idx="7875">
                  <c:v>9706.7063248408904</c:v>
                </c:pt>
                <c:pt idx="7876">
                  <c:v>9707.0943759144193</c:v>
                </c:pt>
                <c:pt idx="7877">
                  <c:v>9707.4824269879591</c:v>
                </c:pt>
                <c:pt idx="7878">
                  <c:v>9707.96780639793</c:v>
                </c:pt>
                <c:pt idx="7879">
                  <c:v>9708.5511044114792</c:v>
                </c:pt>
                <c:pt idx="7880">
                  <c:v>9708.9391554850099</c:v>
                </c:pt>
                <c:pt idx="7881">
                  <c:v>9709.3272065585406</c:v>
                </c:pt>
                <c:pt idx="7882">
                  <c:v>9710.2006370420495</c:v>
                </c:pt>
                <c:pt idx="7883">
                  <c:v>9710.3958839820698</c:v>
                </c:pt>
                <c:pt idx="7884">
                  <c:v>9710.7839350556005</c:v>
                </c:pt>
                <c:pt idx="7885">
                  <c:v>9711.1719861291294</c:v>
                </c:pt>
                <c:pt idx="7886">
                  <c:v>9711.5600372026602</c:v>
                </c:pt>
                <c:pt idx="7887">
                  <c:v>9712.0454166126401</c:v>
                </c:pt>
                <c:pt idx="7888">
                  <c:v>9735.1135080074</c:v>
                </c:pt>
                <c:pt idx="7889">
                  <c:v>9750.0458797197698</c:v>
                </c:pt>
                <c:pt idx="7890">
                  <c:v>9752.6847581043803</c:v>
                </c:pt>
                <c:pt idx="7891">
                  <c:v>9758.9569193627594</c:v>
                </c:pt>
                <c:pt idx="7892">
                  <c:v>9760.0415658326801</c:v>
                </c:pt>
                <c:pt idx="7893">
                  <c:v>9763.1706980233994</c:v>
                </c:pt>
                <c:pt idx="7894">
                  <c:v>9766.7310483546407</c:v>
                </c:pt>
                <c:pt idx="7895">
                  <c:v>9767.2672333754599</c:v>
                </c:pt>
                <c:pt idx="7896">
                  <c:v>9767.9362240359096</c:v>
                </c:pt>
                <c:pt idx="7897">
                  <c:v>9823.0128041040098</c:v>
                </c:pt>
                <c:pt idx="7898">
                  <c:v>9842.0980402734094</c:v>
                </c:pt>
                <c:pt idx="7899">
                  <c:v>9842.6017549093795</c:v>
                </c:pt>
                <c:pt idx="7900">
                  <c:v>9842.6287536211294</c:v>
                </c:pt>
                <c:pt idx="7901">
                  <c:v>9842.6719395183009</c:v>
                </c:pt>
                <c:pt idx="7902">
                  <c:v>9842.6879148315602</c:v>
                </c:pt>
                <c:pt idx="7903">
                  <c:v>9842.9898059852403</c:v>
                </c:pt>
                <c:pt idx="7904">
                  <c:v>9843.0168046969902</c:v>
                </c:pt>
                <c:pt idx="7905">
                  <c:v>9843.0759659074192</c:v>
                </c:pt>
                <c:pt idx="7906">
                  <c:v>9843.4048557728493</c:v>
                </c:pt>
                <c:pt idx="7907">
                  <c:v>9843.4640169832801</c:v>
                </c:pt>
                <c:pt idx="7908">
                  <c:v>9843.7929068487101</c:v>
                </c:pt>
                <c:pt idx="7909">
                  <c:v>9843.8520680591391</c:v>
                </c:pt>
                <c:pt idx="7910">
                  <c:v>9844.0357078593206</c:v>
                </c:pt>
                <c:pt idx="7911">
                  <c:v>9844.4465344790297</c:v>
                </c:pt>
                <c:pt idx="7912">
                  <c:v>9844.5326944012195</c:v>
                </c:pt>
                <c:pt idx="7913">
                  <c:v>9844.8345855548905</c:v>
                </c:pt>
                <c:pt idx="7914">
                  <c:v>9844.9207454770803</c:v>
                </c:pt>
                <c:pt idx="7915">
                  <c:v>9845.0640644900104</c:v>
                </c:pt>
                <c:pt idx="7916">
                  <c:v>9845.1647744274196</c:v>
                </c:pt>
                <c:pt idx="7917">
                  <c:v>9845.2226366307495</c:v>
                </c:pt>
                <c:pt idx="7918">
                  <c:v>9845.2496353424995</c:v>
                </c:pt>
                <c:pt idx="7919">
                  <c:v>9845.3087965529394</c:v>
                </c:pt>
                <c:pt idx="7920">
                  <c:v>9845.6166694518106</c:v>
                </c:pt>
                <c:pt idx="7921">
                  <c:v>9845.6376864183694</c:v>
                </c:pt>
                <c:pt idx="7922">
                  <c:v>9845.6968476288002</c:v>
                </c:pt>
                <c:pt idx="7923">
                  <c:v>9846.2913140486908</c:v>
                </c:pt>
                <c:pt idx="7924">
                  <c:v>9846.6793651245498</c:v>
                </c:pt>
                <c:pt idx="7925">
                  <c:v>9846.7063638362997</c:v>
                </c:pt>
                <c:pt idx="7926">
                  <c:v>9846.7495497334694</c:v>
                </c:pt>
                <c:pt idx="7927">
                  <c:v>9846.7655250467305</c:v>
                </c:pt>
                <c:pt idx="7928">
                  <c:v>9847.0245096781291</c:v>
                </c:pt>
                <c:pt idx="7929">
                  <c:v>9847.0674162004107</c:v>
                </c:pt>
                <c:pt idx="7930">
                  <c:v>9847.0944149121606</c:v>
                </c:pt>
                <c:pt idx="7931">
                  <c:v>9847.1376008093303</c:v>
                </c:pt>
                <c:pt idx="7932">
                  <c:v>9847.1535761225896</c:v>
                </c:pt>
                <c:pt idx="7933">
                  <c:v>9847.4614490233307</c:v>
                </c:pt>
                <c:pt idx="7934">
                  <c:v>9847.4824659880196</c:v>
                </c:pt>
                <c:pt idx="7935">
                  <c:v>9847.5416271984504</c:v>
                </c:pt>
                <c:pt idx="7936">
                  <c:v>9847.8705170638805</c:v>
                </c:pt>
                <c:pt idx="7937">
                  <c:v>9847.9296782743095</c:v>
                </c:pt>
                <c:pt idx="7938">
                  <c:v>9848.0830250866693</c:v>
                </c:pt>
                <c:pt idx="7939">
                  <c:v>9848.5241446942091</c:v>
                </c:pt>
                <c:pt idx="7940">
                  <c:v>9848.5943293031305</c:v>
                </c:pt>
                <c:pt idx="7941">
                  <c:v>9848.6103046163898</c:v>
                </c:pt>
                <c:pt idx="7942">
                  <c:v>9848.91219577007</c:v>
                </c:pt>
                <c:pt idx="7943">
                  <c:v>9848.9391944818199</c:v>
                </c:pt>
                <c:pt idx="7944">
                  <c:v>9848.9983556922507</c:v>
                </c:pt>
                <c:pt idx="7945">
                  <c:v>9849.3002468459308</c:v>
                </c:pt>
                <c:pt idx="7946">
                  <c:v>9849.3272455576807</c:v>
                </c:pt>
                <c:pt idx="7947">
                  <c:v>9849.3864067681097</c:v>
                </c:pt>
                <c:pt idx="7948">
                  <c:v>9849.7152966335398</c:v>
                </c:pt>
                <c:pt idx="7949">
                  <c:v>9849.7744578439706</c:v>
                </c:pt>
                <c:pt idx="7950">
                  <c:v>9850.3689242638593</c:v>
                </c:pt>
                <c:pt idx="7951">
                  <c:v>9850.45508418604</c:v>
                </c:pt>
                <c:pt idx="7952">
                  <c:v>9850.7569753397202</c:v>
                </c:pt>
                <c:pt idx="7953">
                  <c:v>9850.7839740514701</c:v>
                </c:pt>
                <c:pt idx="7954">
                  <c:v>9850.8271599486397</c:v>
                </c:pt>
                <c:pt idx="7955">
                  <c:v>9850.8431352619009</c:v>
                </c:pt>
                <c:pt idx="7956">
                  <c:v>9851.1450264155792</c:v>
                </c:pt>
                <c:pt idx="7957">
                  <c:v>9851.1720251273291</c:v>
                </c:pt>
                <c:pt idx="7958">
                  <c:v>9851.2311863377599</c:v>
                </c:pt>
                <c:pt idx="7959">
                  <c:v>9851.5390592375697</c:v>
                </c:pt>
                <c:pt idx="7960">
                  <c:v>9851.56007620319</c:v>
                </c:pt>
                <c:pt idx="7961">
                  <c:v>9851.6192374136299</c:v>
                </c:pt>
                <c:pt idx="7962">
                  <c:v>9852.0072884894907</c:v>
                </c:pt>
                <c:pt idx="7963">
                  <c:v>9852.2137038335204</c:v>
                </c:pt>
                <c:pt idx="7964">
                  <c:v>9852.3857445940303</c:v>
                </c:pt>
                <c:pt idx="7965">
                  <c:v>9852.3857446021793</c:v>
                </c:pt>
                <c:pt idx="7966">
                  <c:v>9852.3857446107995</c:v>
                </c:pt>
                <c:pt idx="7967">
                  <c:v>9852.3857446275597</c:v>
                </c:pt>
                <c:pt idx="7968">
                  <c:v>9858.2091495497098</c:v>
                </c:pt>
                <c:pt idx="7969">
                  <c:v>9868.0666169431006</c:v>
                </c:pt>
                <c:pt idx="7970">
                  <c:v>9876.5790204377809</c:v>
                </c:pt>
                <c:pt idx="7971">
                  <c:v>9881.8526124791206</c:v>
                </c:pt>
                <c:pt idx="7972">
                  <c:v>9902.0140359019806</c:v>
                </c:pt>
                <c:pt idx="7973">
                  <c:v>9926.7623683186193</c:v>
                </c:pt>
                <c:pt idx="7974">
                  <c:v>9940.4927298165803</c:v>
                </c:pt>
                <c:pt idx="7975">
                  <c:v>9944.4640461632498</c:v>
                </c:pt>
                <c:pt idx="7976">
                  <c:v>9944.5724539924395</c:v>
                </c:pt>
                <c:pt idx="7977">
                  <c:v>9945.9763189069909</c:v>
                </c:pt>
                <c:pt idx="7978">
                  <c:v>9993.5464663732491</c:v>
                </c:pt>
                <c:pt idx="7979">
                  <c:v>9997.0904143182506</c:v>
                </c:pt>
                <c:pt idx="7980">
                  <c:v>10008.495799771499</c:v>
                </c:pt>
                <c:pt idx="7981">
                  <c:v>10016.9061810113</c:v>
                </c:pt>
                <c:pt idx="7982">
                  <c:v>10017.1345425499</c:v>
                </c:pt>
                <c:pt idx="7983">
                  <c:v>10017.1603360231</c:v>
                </c:pt>
                <c:pt idx="7984">
                  <c:v>10017.3916998393</c:v>
                </c:pt>
                <c:pt idx="7985">
                  <c:v>10017.4066472984</c:v>
                </c:pt>
                <c:pt idx="7986">
                  <c:v>10017.559831984299</c:v>
                </c:pt>
                <c:pt idx="7987">
                  <c:v>10017.657493283899</c:v>
                </c:pt>
                <c:pt idx="7988">
                  <c:v>10017.779750915201</c:v>
                </c:pt>
                <c:pt idx="7989">
                  <c:v>10017.874669250999</c:v>
                </c:pt>
                <c:pt idx="7990">
                  <c:v>10018.1678019911</c:v>
                </c:pt>
                <c:pt idx="7991">
                  <c:v>10018.182749450199</c:v>
                </c:pt>
                <c:pt idx="7992">
                  <c:v>10018.391033600999</c:v>
                </c:pt>
                <c:pt idx="7993">
                  <c:v>10018.5558530669</c:v>
                </c:pt>
                <c:pt idx="7994">
                  <c:v>10018.570800526</c:v>
                </c:pt>
                <c:pt idx="7995">
                  <c:v>10018.750960580999</c:v>
                </c:pt>
                <c:pt idx="7996">
                  <c:v>10019.236479409001</c:v>
                </c:pt>
                <c:pt idx="7997">
                  <c:v>10019.251426868101</c:v>
                </c:pt>
                <c:pt idx="7998">
                  <c:v>10019.3931666687</c:v>
                </c:pt>
                <c:pt idx="7999">
                  <c:v>10019.4046115539</c:v>
                </c:pt>
                <c:pt idx="8000">
                  <c:v>10019.502272853601</c:v>
                </c:pt>
                <c:pt idx="8001">
                  <c:v>10019.6245304849</c:v>
                </c:pt>
                <c:pt idx="8002">
                  <c:v>10019.639477944</c:v>
                </c:pt>
                <c:pt idx="8003">
                  <c:v>10020.012581560701</c:v>
                </c:pt>
                <c:pt idx="8004">
                  <c:v>10020.088099462901</c:v>
                </c:pt>
                <c:pt idx="8005">
                  <c:v>10020.235813170601</c:v>
                </c:pt>
                <c:pt idx="8006">
                  <c:v>10020.4006326366</c:v>
                </c:pt>
                <c:pt idx="8007">
                  <c:v>10020.4155800957</c:v>
                </c:pt>
                <c:pt idx="8008">
                  <c:v>10020.5957401506</c:v>
                </c:pt>
                <c:pt idx="8009">
                  <c:v>10021.102119892599</c:v>
                </c:pt>
                <c:pt idx="8010">
                  <c:v>10021.2379462383</c:v>
                </c:pt>
                <c:pt idx="8011">
                  <c:v>10021.2493911236</c:v>
                </c:pt>
                <c:pt idx="8012">
                  <c:v>10021.3470524232</c:v>
                </c:pt>
                <c:pt idx="8013">
                  <c:v>10021.469310054499</c:v>
                </c:pt>
                <c:pt idx="8014">
                  <c:v>10021.484257513601</c:v>
                </c:pt>
                <c:pt idx="8015">
                  <c:v>10021.5095549616</c:v>
                </c:pt>
                <c:pt idx="8016">
                  <c:v>10021.637442199501</c:v>
                </c:pt>
                <c:pt idx="8017">
                  <c:v>10021.735103499101</c:v>
                </c:pt>
                <c:pt idx="8018">
                  <c:v>10021.8573611304</c:v>
                </c:pt>
                <c:pt idx="8019">
                  <c:v>10022.0805927403</c:v>
                </c:pt>
                <c:pt idx="8020">
                  <c:v>10022.1606353018</c:v>
                </c:pt>
                <c:pt idx="8021">
                  <c:v>10022.245412206201</c:v>
                </c:pt>
                <c:pt idx="8022">
                  <c:v>10022.260359665301</c:v>
                </c:pt>
                <c:pt idx="8023">
                  <c:v>10022.8285707961</c:v>
                </c:pt>
                <c:pt idx="8024">
                  <c:v>10023.082725808001</c:v>
                </c:pt>
                <c:pt idx="8025">
                  <c:v>10023.3140896242</c:v>
                </c:pt>
                <c:pt idx="8026">
                  <c:v>10023.3290370833</c:v>
                </c:pt>
                <c:pt idx="8027">
                  <c:v>10023.4822217691</c:v>
                </c:pt>
                <c:pt idx="8028">
                  <c:v>10023.5798830688</c:v>
                </c:pt>
                <c:pt idx="8029">
                  <c:v>10023.702140699999</c:v>
                </c:pt>
                <c:pt idx="8030">
                  <c:v>10024.0901917759</c:v>
                </c:pt>
                <c:pt idx="8031">
                  <c:v>10024.1405721623</c:v>
                </c:pt>
                <c:pt idx="8032">
                  <c:v>10024.3134233858</c:v>
                </c:pt>
                <c:pt idx="8033">
                  <c:v>10024.478242851699</c:v>
                </c:pt>
                <c:pt idx="8034">
                  <c:v>10024.493190310801</c:v>
                </c:pt>
                <c:pt idx="8035">
                  <c:v>10024.6733503658</c:v>
                </c:pt>
                <c:pt idx="8036">
                  <c:v>10025.315556453501</c:v>
                </c:pt>
                <c:pt idx="8037">
                  <c:v>10025.327001338799</c:v>
                </c:pt>
                <c:pt idx="8038">
                  <c:v>10025.424662638399</c:v>
                </c:pt>
                <c:pt idx="8039">
                  <c:v>10025.5469202697</c:v>
                </c:pt>
                <c:pt idx="8040">
                  <c:v>10025.5618677288</c:v>
                </c:pt>
                <c:pt idx="8041">
                  <c:v>10025.934971345499</c:v>
                </c:pt>
                <c:pt idx="8042">
                  <c:v>10026.158202955499</c:v>
                </c:pt>
                <c:pt idx="8043">
                  <c:v>10026.3230224214</c:v>
                </c:pt>
                <c:pt idx="8044">
                  <c:v>10026.3379698805</c:v>
                </c:pt>
                <c:pt idx="8045">
                  <c:v>10026.377473970801</c:v>
                </c:pt>
                <c:pt idx="8046">
                  <c:v>10026.4633548082</c:v>
                </c:pt>
                <c:pt idx="8047">
                  <c:v>10026.4633548166</c:v>
                </c:pt>
                <c:pt idx="8048">
                  <c:v>10026.463354825501</c:v>
                </c:pt>
                <c:pt idx="8049">
                  <c:v>10026.463354842699</c:v>
                </c:pt>
                <c:pt idx="8050">
                  <c:v>10032.2867597639</c:v>
                </c:pt>
                <c:pt idx="8051">
                  <c:v>10051.890659291201</c:v>
                </c:pt>
                <c:pt idx="8052">
                  <c:v>10064.6691505005</c:v>
                </c:pt>
                <c:pt idx="8053">
                  <c:v>10076.0916461162</c:v>
                </c:pt>
                <c:pt idx="8054">
                  <c:v>10078.773610267701</c:v>
                </c:pt>
                <c:pt idx="8055">
                  <c:v>10079.1616613389</c:v>
                </c:pt>
                <c:pt idx="8056">
                  <c:v>10081.0064409105</c:v>
                </c:pt>
                <c:pt idx="8057">
                  <c:v>10082.851220482</c:v>
                </c:pt>
                <c:pt idx="8058">
                  <c:v>10083.239271553201</c:v>
                </c:pt>
                <c:pt idx="8059">
                  <c:v>10084.6960000535</c:v>
                </c:pt>
                <c:pt idx="8060">
                  <c:v>10085.084051124701</c:v>
                </c:pt>
                <c:pt idx="8061">
                  <c:v>10086.928830696201</c:v>
                </c:pt>
                <c:pt idx="8062">
                  <c:v>10098.8692892491</c:v>
                </c:pt>
                <c:pt idx="8063">
                  <c:v>10100.3864359487</c:v>
                </c:pt>
                <c:pt idx="8064">
                  <c:v>10111.3309356011</c:v>
                </c:pt>
                <c:pt idx="8065">
                  <c:v>10112.064183725</c:v>
                </c:pt>
                <c:pt idx="8066">
                  <c:v>10112.7742583053</c:v>
                </c:pt>
                <c:pt idx="8067">
                  <c:v>10113.961979760699</c:v>
                </c:pt>
                <c:pt idx="8068">
                  <c:v>10114.1243327474</c:v>
                </c:pt>
                <c:pt idx="8069">
                  <c:v>10115.8681356245</c:v>
                </c:pt>
                <c:pt idx="8070">
                  <c:v>10116.3453980339</c:v>
                </c:pt>
                <c:pt idx="8071">
                  <c:v>10171.168024532401</c:v>
                </c:pt>
                <c:pt idx="8072">
                  <c:v>10180.404116932301</c:v>
                </c:pt>
                <c:pt idx="8073">
                  <c:v>10190.552869129901</c:v>
                </c:pt>
                <c:pt idx="8074">
                  <c:v>10190.6973104504</c:v>
                </c:pt>
                <c:pt idx="8075">
                  <c:v>10190.7150483969</c:v>
                </c:pt>
                <c:pt idx="8076">
                  <c:v>10190.832834639999</c:v>
                </c:pt>
                <c:pt idx="8077">
                  <c:v>10190.9409202057</c:v>
                </c:pt>
                <c:pt idx="8078">
                  <c:v>10191.221859790299</c:v>
                </c:pt>
                <c:pt idx="8079">
                  <c:v>10191.233495471901</c:v>
                </c:pt>
                <c:pt idx="8080">
                  <c:v>10191.392114002199</c:v>
                </c:pt>
                <c:pt idx="8081">
                  <c:v>10191.6099108662</c:v>
                </c:pt>
                <c:pt idx="8082">
                  <c:v>10191.6215465478</c:v>
                </c:pt>
                <c:pt idx="8083">
                  <c:v>10191.9024861324</c:v>
                </c:pt>
                <c:pt idx="8084">
                  <c:v>10191.903223130799</c:v>
                </c:pt>
                <c:pt idx="8085">
                  <c:v>10192.009597623701</c:v>
                </c:pt>
                <c:pt idx="8086">
                  <c:v>10192.3976486995</c:v>
                </c:pt>
                <c:pt idx="8087">
                  <c:v>10192.559827966599</c:v>
                </c:pt>
                <c:pt idx="8088">
                  <c:v>10192.785699775401</c:v>
                </c:pt>
                <c:pt idx="8089">
                  <c:v>10192.930141094201</c:v>
                </c:pt>
                <c:pt idx="8090">
                  <c:v>10192.9478790424</c:v>
                </c:pt>
                <c:pt idx="8091">
                  <c:v>10193.065665284101</c:v>
                </c:pt>
                <c:pt idx="8092">
                  <c:v>10193.06663936</c:v>
                </c:pt>
                <c:pt idx="8093">
                  <c:v>10193.236893572801</c:v>
                </c:pt>
                <c:pt idx="8094">
                  <c:v>10193.454690435899</c:v>
                </c:pt>
                <c:pt idx="8095">
                  <c:v>10193.466326117499</c:v>
                </c:pt>
                <c:pt idx="8096">
                  <c:v>10193.8543771933</c:v>
                </c:pt>
                <c:pt idx="8097">
                  <c:v>10194.136053776299</c:v>
                </c:pt>
                <c:pt idx="8098">
                  <c:v>10194.242428269201</c:v>
                </c:pt>
                <c:pt idx="8099">
                  <c:v>10194.523367853801</c:v>
                </c:pt>
                <c:pt idx="8100">
                  <c:v>10194.630479345</c:v>
                </c:pt>
                <c:pt idx="8101">
                  <c:v>10194.770818118001</c:v>
                </c:pt>
                <c:pt idx="8102">
                  <c:v>10194.774920665001</c:v>
                </c:pt>
                <c:pt idx="8103">
                  <c:v>10194.7857655771</c:v>
                </c:pt>
                <c:pt idx="8104">
                  <c:v>10194.792658612099</c:v>
                </c:pt>
                <c:pt idx="8105">
                  <c:v>10194.9104448547</c:v>
                </c:pt>
                <c:pt idx="8106">
                  <c:v>10195.179730107</c:v>
                </c:pt>
                <c:pt idx="8107">
                  <c:v>10195.299470005501</c:v>
                </c:pt>
                <c:pt idx="8108">
                  <c:v>10195.3111056871</c:v>
                </c:pt>
                <c:pt idx="8109">
                  <c:v>10195.699156762999</c:v>
                </c:pt>
                <c:pt idx="8110">
                  <c:v>10195.980833346001</c:v>
                </c:pt>
                <c:pt idx="8111">
                  <c:v>10196.0872078388</c:v>
                </c:pt>
                <c:pt idx="8112">
                  <c:v>10196.238245517001</c:v>
                </c:pt>
                <c:pt idx="8113">
                  <c:v>10196.475258914699</c:v>
                </c:pt>
                <c:pt idx="8114">
                  <c:v>10196.6260417178</c:v>
                </c:pt>
                <c:pt idx="8115">
                  <c:v>10196.6374381817</c:v>
                </c:pt>
                <c:pt idx="8116">
                  <c:v>10196.8633099906</c:v>
                </c:pt>
                <c:pt idx="8117">
                  <c:v>10197.1432754988</c:v>
                </c:pt>
                <c:pt idx="8118">
                  <c:v>10197.1442495752</c:v>
                </c:pt>
                <c:pt idx="8119">
                  <c:v>10197.3145037875</c:v>
                </c:pt>
                <c:pt idx="8120">
                  <c:v>10197.532300651001</c:v>
                </c:pt>
                <c:pt idx="8121">
                  <c:v>10197.5439363326</c:v>
                </c:pt>
                <c:pt idx="8122">
                  <c:v>10197.8256129156</c:v>
                </c:pt>
                <c:pt idx="8123">
                  <c:v>10197.931987408499</c:v>
                </c:pt>
                <c:pt idx="8124">
                  <c:v>10197.9459298644</c:v>
                </c:pt>
                <c:pt idx="8125">
                  <c:v>10198.213663991501</c:v>
                </c:pt>
                <c:pt idx="8126">
                  <c:v>10198.3200384844</c:v>
                </c:pt>
                <c:pt idx="8127">
                  <c:v>10198.708089560199</c:v>
                </c:pt>
                <c:pt idx="8128">
                  <c:v>10198.8525308796</c:v>
                </c:pt>
                <c:pt idx="8129">
                  <c:v>10198.870268827301</c:v>
                </c:pt>
                <c:pt idx="8130">
                  <c:v>10198.9880550694</c:v>
                </c:pt>
                <c:pt idx="8131">
                  <c:v>10199.1592833581</c:v>
                </c:pt>
                <c:pt idx="8132">
                  <c:v>10199.3770802207</c:v>
                </c:pt>
                <c:pt idx="8133">
                  <c:v>10199.3887159023</c:v>
                </c:pt>
                <c:pt idx="8134">
                  <c:v>10199.776766978201</c:v>
                </c:pt>
                <c:pt idx="8135">
                  <c:v>10200.0584435611</c:v>
                </c:pt>
                <c:pt idx="8136">
                  <c:v>10200.164818054</c:v>
                </c:pt>
                <c:pt idx="8137">
                  <c:v>10200.445757638599</c:v>
                </c:pt>
                <c:pt idx="8138">
                  <c:v>10200.540965031099</c:v>
                </c:pt>
                <c:pt idx="8139">
                  <c:v>10200.5409650579</c:v>
                </c:pt>
                <c:pt idx="8140">
                  <c:v>10202.3268768657</c:v>
                </c:pt>
                <c:pt idx="8141">
                  <c:v>10203.783605365999</c:v>
                </c:pt>
                <c:pt idx="8142">
                  <c:v>10204.1716564372</c:v>
                </c:pt>
                <c:pt idx="8143">
                  <c:v>10205.3263813182</c:v>
                </c:pt>
                <c:pt idx="8144">
                  <c:v>10205.6283849375</c:v>
                </c:pt>
                <c:pt idx="8145">
                  <c:v>10206.0164360087</c:v>
                </c:pt>
                <c:pt idx="8146">
                  <c:v>10206.364369978101</c:v>
                </c:pt>
                <c:pt idx="8147">
                  <c:v>10206.404487079901</c:v>
                </c:pt>
                <c:pt idx="8148">
                  <c:v>10207.8612155802</c:v>
                </c:pt>
                <c:pt idx="8149">
                  <c:v>10208.249266651401</c:v>
                </c:pt>
                <c:pt idx="8150">
                  <c:v>10209.7059951517</c:v>
                </c:pt>
                <c:pt idx="8151">
                  <c:v>10210.094046222899</c:v>
                </c:pt>
                <c:pt idx="8152">
                  <c:v>10211.938825794399</c:v>
                </c:pt>
                <c:pt idx="8153">
                  <c:v>10222.5014102233</c:v>
                </c:pt>
                <c:pt idx="8154">
                  <c:v>10227.813049077</c:v>
                </c:pt>
                <c:pt idx="8155">
                  <c:v>10235.632153193401</c:v>
                </c:pt>
                <c:pt idx="8156">
                  <c:v>10236.2149036917</c:v>
                </c:pt>
                <c:pt idx="8157">
                  <c:v>10236.991005834099</c:v>
                </c:pt>
                <c:pt idx="8158">
                  <c:v>10237.3790569053</c:v>
                </c:pt>
                <c:pt idx="8159">
                  <c:v>10237.8649838361</c:v>
                </c:pt>
                <c:pt idx="8160">
                  <c:v>10238.6604865277</c:v>
                </c:pt>
                <c:pt idx="8161">
                  <c:v>10238.746760714799</c:v>
                </c:pt>
                <c:pt idx="8162">
                  <c:v>10238.835785405699</c:v>
                </c:pt>
                <c:pt idx="8163">
                  <c:v>10239.2238364769</c:v>
                </c:pt>
                <c:pt idx="8164">
                  <c:v>10239.7097634077</c:v>
                </c:pt>
                <c:pt idx="8165">
                  <c:v>10239.9044628348</c:v>
                </c:pt>
                <c:pt idx="8166">
                  <c:v>10241.0686160484</c:v>
                </c:pt>
                <c:pt idx="8167">
                  <c:v>10241.5545429792</c:v>
                </c:pt>
                <c:pt idx="8168">
                  <c:v>10241.7492424063</c:v>
                </c:pt>
                <c:pt idx="8169">
                  <c:v>10241.942594050401</c:v>
                </c:pt>
                <c:pt idx="8170">
                  <c:v>10242.137293477501</c:v>
                </c:pt>
                <c:pt idx="8171">
                  <c:v>10242.197325246399</c:v>
                </c:pt>
                <c:pt idx="8172">
                  <c:v>10242.9133956199</c:v>
                </c:pt>
                <c:pt idx="8173">
                  <c:v>10243.301446691101</c:v>
                </c:pt>
                <c:pt idx="8174">
                  <c:v>10243.787373621901</c:v>
                </c:pt>
                <c:pt idx="8175">
                  <c:v>10244.471528194799</c:v>
                </c:pt>
                <c:pt idx="8176">
                  <c:v>10244.7581751914</c:v>
                </c:pt>
                <c:pt idx="8177">
                  <c:v>10245.146226262599</c:v>
                </c:pt>
                <c:pt idx="8178">
                  <c:v>10250.1692563304</c:v>
                </c:pt>
                <c:pt idx="8179">
                  <c:v>10275.8105282243</c:v>
                </c:pt>
                <c:pt idx="8180">
                  <c:v>10278.136093618299</c:v>
                </c:pt>
                <c:pt idx="8181">
                  <c:v>10278.4393076039</c:v>
                </c:pt>
                <c:pt idx="8182">
                  <c:v>10335.429525552699</c:v>
                </c:pt>
                <c:pt idx="8183">
                  <c:v>10341.1945241009</c:v>
                </c:pt>
                <c:pt idx="8184">
                  <c:v>10345.2456347467</c:v>
                </c:pt>
                <c:pt idx="8185">
                  <c:v>10354.4817271465</c:v>
                </c:pt>
                <c:pt idx="8186">
                  <c:v>10364.7190188188</c:v>
                </c:pt>
                <c:pt idx="8187">
                  <c:v>10365.0628467733</c:v>
                </c:pt>
                <c:pt idx="8188">
                  <c:v>10365.450897844499</c:v>
                </c:pt>
                <c:pt idx="8189">
                  <c:v>10365.4766836464</c:v>
                </c:pt>
                <c:pt idx="8190">
                  <c:v>10365.7346017379</c:v>
                </c:pt>
                <c:pt idx="8191">
                  <c:v>10365.754085957</c:v>
                </c:pt>
                <c:pt idx="8192">
                  <c:v>10366.142137028201</c:v>
                </c:pt>
                <c:pt idx="8193">
                  <c:v>10366.563798388401</c:v>
                </c:pt>
                <c:pt idx="8194">
                  <c:v>10367.1144992972</c:v>
                </c:pt>
                <c:pt idx="8195">
                  <c:v>10367.1558852568</c:v>
                </c:pt>
                <c:pt idx="8196">
                  <c:v>10367.295677415999</c:v>
                </c:pt>
                <c:pt idx="8197">
                  <c:v>10367.5793813075</c:v>
                </c:pt>
                <c:pt idx="8198">
                  <c:v>10367.8248759172</c:v>
                </c:pt>
                <c:pt idx="8199">
                  <c:v>10367.967432383401</c:v>
                </c:pt>
                <c:pt idx="8200">
                  <c:v>10367.986916599701</c:v>
                </c:pt>
                <c:pt idx="8201">
                  <c:v>10368.796629033901</c:v>
                </c:pt>
                <c:pt idx="8202">
                  <c:v>10369.140456987499</c:v>
                </c:pt>
                <c:pt idx="8203">
                  <c:v>10369.8122119531</c:v>
                </c:pt>
                <c:pt idx="8204">
                  <c:v>10369.831696171301</c:v>
                </c:pt>
                <c:pt idx="8205">
                  <c:v>10370.016168997199</c:v>
                </c:pt>
                <c:pt idx="8206">
                  <c:v>10370.3158557321</c:v>
                </c:pt>
                <c:pt idx="8207">
                  <c:v>10370.6414086036</c:v>
                </c:pt>
                <c:pt idx="8208">
                  <c:v>10370.703651932499</c:v>
                </c:pt>
                <c:pt idx="8209">
                  <c:v>10370.985236559</c:v>
                </c:pt>
                <c:pt idx="8210">
                  <c:v>10371.3732876302</c:v>
                </c:pt>
                <c:pt idx="8211">
                  <c:v>10371.656991522699</c:v>
                </c:pt>
                <c:pt idx="8212">
                  <c:v>10372.0235400786</c:v>
                </c:pt>
                <c:pt idx="8213">
                  <c:v>10372.0450425986</c:v>
                </c:pt>
                <c:pt idx="8214">
                  <c:v>10372.064526814</c:v>
                </c:pt>
                <c:pt idx="8215">
                  <c:v>10372.486188173199</c:v>
                </c:pt>
                <c:pt idx="8216">
                  <c:v>10372.8742392491</c:v>
                </c:pt>
                <c:pt idx="8217">
                  <c:v>10373.2180672017</c:v>
                </c:pt>
                <c:pt idx="8218">
                  <c:v>10373.889822168199</c:v>
                </c:pt>
                <c:pt idx="8219">
                  <c:v>10373.9093063855</c:v>
                </c:pt>
                <c:pt idx="8220">
                  <c:v>10374.461105873799</c:v>
                </c:pt>
                <c:pt idx="8221">
                  <c:v>10380.4419801924</c:v>
                </c:pt>
                <c:pt idx="8222">
                  <c:v>10397.5441289106</c:v>
                </c:pt>
                <c:pt idx="8223">
                  <c:v>10412.824370929</c:v>
                </c:pt>
                <c:pt idx="8224">
                  <c:v>10417.671632191999</c:v>
                </c:pt>
                <c:pt idx="8225">
                  <c:v>10424.2468665447</c:v>
                </c:pt>
                <c:pt idx="8226">
                  <c:v>10442.529307425901</c:v>
                </c:pt>
                <c:pt idx="8227">
                  <c:v>10509.507135767401</c:v>
                </c:pt>
                <c:pt idx="8228">
                  <c:v>10510.618389839299</c:v>
                </c:pt>
                <c:pt idx="8229">
                  <c:v>10519.3232449609</c:v>
                </c:pt>
                <c:pt idx="8230">
                  <c:v>10534.3934659473</c:v>
                </c:pt>
                <c:pt idx="8231">
                  <c:v>10539.255555029</c:v>
                </c:pt>
                <c:pt idx="8232">
                  <c:v>10539.361402114801</c:v>
                </c:pt>
                <c:pt idx="8233">
                  <c:v>10539.5542938616</c:v>
                </c:pt>
                <c:pt idx="8234">
                  <c:v>10539.749453185999</c:v>
                </c:pt>
                <c:pt idx="8235">
                  <c:v>10540.0094326692</c:v>
                </c:pt>
                <c:pt idx="8236">
                  <c:v>10541.1003346005</c:v>
                </c:pt>
                <c:pt idx="8237">
                  <c:v>10541.206181686301</c:v>
                </c:pt>
                <c:pt idx="8238">
                  <c:v>10541.594232757499</c:v>
                </c:pt>
                <c:pt idx="8239">
                  <c:v>10541.9528356064</c:v>
                </c:pt>
                <c:pt idx="8240">
                  <c:v>10541.9822838287</c:v>
                </c:pt>
                <c:pt idx="8241">
                  <c:v>10543.333165243201</c:v>
                </c:pt>
                <c:pt idx="8242">
                  <c:v>10543.439012329</c:v>
                </c:pt>
                <c:pt idx="8243">
                  <c:v>10543.8270634002</c:v>
                </c:pt>
                <c:pt idx="8244">
                  <c:v>10544.087042883901</c:v>
                </c:pt>
                <c:pt idx="8245">
                  <c:v>10544.7812621472</c:v>
                </c:pt>
                <c:pt idx="8246">
                  <c:v>10545.177944814701</c:v>
                </c:pt>
                <c:pt idx="8247">
                  <c:v>10545.2837919006</c:v>
                </c:pt>
                <c:pt idx="8248">
                  <c:v>10545.6718429718</c:v>
                </c:pt>
                <c:pt idx="8249">
                  <c:v>10546.1011502929</c:v>
                </c:pt>
                <c:pt idx="8250">
                  <c:v>10546.2340499153</c:v>
                </c:pt>
                <c:pt idx="8251">
                  <c:v>10547.1285714721</c:v>
                </c:pt>
                <c:pt idx="8252">
                  <c:v>10547.4107754575</c:v>
                </c:pt>
                <c:pt idx="8253">
                  <c:v>10547.5166225433</c:v>
                </c:pt>
                <c:pt idx="8254">
                  <c:v>10547.904673614499</c:v>
                </c:pt>
                <c:pt idx="8255">
                  <c:v>10548.1646530986</c:v>
                </c:pt>
                <c:pt idx="8256">
                  <c:v>10548.4970939615</c:v>
                </c:pt>
                <c:pt idx="8257">
                  <c:v>10551.248771103001</c:v>
                </c:pt>
                <c:pt idx="8258">
                  <c:v>10554.5195904066</c:v>
                </c:pt>
                <c:pt idx="8259">
                  <c:v>10568.4516972117</c:v>
                </c:pt>
                <c:pt idx="8260">
                  <c:v>10573.466518696299</c:v>
                </c:pt>
                <c:pt idx="8261">
                  <c:v>10586.901981143201</c:v>
                </c:pt>
                <c:pt idx="8262">
                  <c:v>10598.3244767589</c:v>
                </c:pt>
                <c:pt idx="8263">
                  <c:v>10614.374086997401</c:v>
                </c:pt>
                <c:pt idx="8264">
                  <c:v>10626.7552244253</c:v>
                </c:pt>
                <c:pt idx="8265">
                  <c:v>10676.1265457104</c:v>
                </c:pt>
                <c:pt idx="8266">
                  <c:v>10683.400855175199</c:v>
                </c:pt>
                <c:pt idx="8267">
                  <c:v>10683.5847459821</c:v>
                </c:pt>
                <c:pt idx="8268">
                  <c:v>10698.6374101033</c:v>
                </c:pt>
                <c:pt idx="8269">
                  <c:v>10700.870240746</c:v>
                </c:pt>
                <c:pt idx="8270">
                  <c:v>10701.552301077099</c:v>
                </c:pt>
                <c:pt idx="8271">
                  <c:v>10702.715020317501</c:v>
                </c:pt>
                <c:pt idx="8272">
                  <c:v>10704.559799889101</c:v>
                </c:pt>
                <c:pt idx="8273">
                  <c:v>10706.7926305318</c:v>
                </c:pt>
                <c:pt idx="8274">
                  <c:v>10708.471076162499</c:v>
                </c:pt>
                <c:pt idx="8275">
                  <c:v>10713.631904076699</c:v>
                </c:pt>
                <c:pt idx="8276">
                  <c:v>10714.970980656301</c:v>
                </c:pt>
                <c:pt idx="8277">
                  <c:v>10716.0304458215</c:v>
                </c:pt>
                <c:pt idx="8278">
                  <c:v>10716.830912573199</c:v>
                </c:pt>
                <c:pt idx="8279">
                  <c:v>10718.021391316301</c:v>
                </c:pt>
                <c:pt idx="8280">
                  <c:v>10718.5448560891</c:v>
                </c:pt>
                <c:pt idx="8281">
                  <c:v>10718.597200620899</c:v>
                </c:pt>
                <c:pt idx="8282">
                  <c:v>10718.8588723619</c:v>
                </c:pt>
                <c:pt idx="8283">
                  <c:v>10719.8343977201</c:v>
                </c:pt>
                <c:pt idx="8284">
                  <c:v>10720.021415630301</c:v>
                </c:pt>
                <c:pt idx="8285">
                  <c:v>10720.1787605071</c:v>
                </c:pt>
                <c:pt idx="8286">
                  <c:v>10720.311660130001</c:v>
                </c:pt>
                <c:pt idx="8287">
                  <c:v>10722.6629101866</c:v>
                </c:pt>
                <c:pt idx="8288">
                  <c:v>10722.753302359</c:v>
                </c:pt>
                <c:pt idx="8289">
                  <c:v>10722.7735305348</c:v>
                </c:pt>
                <c:pt idx="8290">
                  <c:v>10740.2964767832</c:v>
                </c:pt>
                <c:pt idx="8291">
                  <c:v>10760.9795913575</c:v>
                </c:pt>
                <c:pt idx="8292">
                  <c:v>10772.402086973099</c:v>
                </c:pt>
                <c:pt idx="8293">
                  <c:v>10786.218866568899</c:v>
                </c:pt>
                <c:pt idx="8294">
                  <c:v>10808.0719045276</c:v>
                </c:pt>
                <c:pt idx="8295">
                  <c:v>10813.9437811016</c:v>
                </c:pt>
                <c:pt idx="8296">
                  <c:v>10849.8661708869</c:v>
                </c:pt>
                <c:pt idx="8297">
                  <c:v>10850.204155924899</c:v>
                </c:pt>
                <c:pt idx="8298">
                  <c:v>10857.4784653894</c:v>
                </c:pt>
                <c:pt idx="8299">
                  <c:v>10875.629911292301</c:v>
                </c:pt>
                <c:pt idx="8300">
                  <c:v>10876.017921986901</c:v>
                </c:pt>
                <c:pt idx="8301">
                  <c:v>10882.548686377701</c:v>
                </c:pt>
                <c:pt idx="8302">
                  <c:v>10887.709514291901</c:v>
                </c:pt>
                <c:pt idx="8303">
                  <c:v>10889.0485908705</c:v>
                </c:pt>
                <c:pt idx="8304">
                  <c:v>10890.108056036701</c:v>
                </c:pt>
                <c:pt idx="8305">
                  <c:v>10892.6748108351</c:v>
                </c:pt>
                <c:pt idx="8306">
                  <c:v>10892.936482576601</c:v>
                </c:pt>
                <c:pt idx="8307">
                  <c:v>10893.912007934399</c:v>
                </c:pt>
                <c:pt idx="8308">
                  <c:v>10894.256370721299</c:v>
                </c:pt>
                <c:pt idx="8309">
                  <c:v>10894.3892703447</c:v>
                </c:pt>
                <c:pt idx="8310">
                  <c:v>10897.1711608879</c:v>
                </c:pt>
                <c:pt idx="8311">
                  <c:v>10912.1412563547</c:v>
                </c:pt>
                <c:pt idx="8312">
                  <c:v>10913.8357069548</c:v>
                </c:pt>
                <c:pt idx="8313">
                  <c:v>10919.3889084821</c:v>
                </c:pt>
                <c:pt idx="8314">
                  <c:v>10935.057201571701</c:v>
                </c:pt>
                <c:pt idx="8315">
                  <c:v>10936.4796971874</c:v>
                </c:pt>
                <c:pt idx="8316">
                  <c:v>10980.5339981988</c:v>
                </c:pt>
                <c:pt idx="8317">
                  <c:v>10989.1663723196</c:v>
                </c:pt>
                <c:pt idx="8318">
                  <c:v>11001.5507747232</c:v>
                </c:pt>
                <c:pt idx="8319">
                  <c:v>11021.613956338701</c:v>
                </c:pt>
                <c:pt idx="8320">
                  <c:v>11024.2817661394</c:v>
                </c:pt>
                <c:pt idx="8321">
                  <c:v>11030.218045584999</c:v>
                </c:pt>
                <c:pt idx="8322">
                  <c:v>11031.556075603699</c:v>
                </c:pt>
                <c:pt idx="8323">
                  <c:v>11056.6262965928</c:v>
                </c:pt>
                <c:pt idx="8324">
                  <c:v>11061.255080589999</c:v>
                </c:pt>
                <c:pt idx="8325">
                  <c:v>11061.7871245071</c:v>
                </c:pt>
                <c:pt idx="8326">
                  <c:v>11062.3237580191</c:v>
                </c:pt>
                <c:pt idx="8327">
                  <c:v>11062.626081906201</c:v>
                </c:pt>
                <c:pt idx="8328">
                  <c:v>11062.7118090903</c:v>
                </c:pt>
                <c:pt idx="8329">
                  <c:v>11063.099860161499</c:v>
                </c:pt>
                <c:pt idx="8330">
                  <c:v>11063.1262010848</c:v>
                </c:pt>
                <c:pt idx="8331">
                  <c:v>11064.1856662519</c:v>
                </c:pt>
                <c:pt idx="8332">
                  <c:v>11064.470861477699</c:v>
                </c:pt>
                <c:pt idx="8333">
                  <c:v>11064.556588661801</c:v>
                </c:pt>
                <c:pt idx="8334">
                  <c:v>11064.944639732999</c:v>
                </c:pt>
                <c:pt idx="8335">
                  <c:v>11065.3326908042</c:v>
                </c:pt>
                <c:pt idx="8336">
                  <c:v>11066.401368233301</c:v>
                </c:pt>
                <c:pt idx="8337">
                  <c:v>11066.4269891679</c:v>
                </c:pt>
                <c:pt idx="8338">
                  <c:v>11066.7036921205</c:v>
                </c:pt>
                <c:pt idx="8339">
                  <c:v>11066.752421049399</c:v>
                </c:pt>
                <c:pt idx="8340">
                  <c:v>11066.789419304499</c:v>
                </c:pt>
                <c:pt idx="8341">
                  <c:v>11067.0140927913</c:v>
                </c:pt>
                <c:pt idx="8342">
                  <c:v>11067.1774703757</c:v>
                </c:pt>
                <c:pt idx="8343">
                  <c:v>11067.9896181486</c:v>
                </c:pt>
                <c:pt idx="8344">
                  <c:v>11068.3339809356</c:v>
                </c:pt>
                <c:pt idx="8345">
                  <c:v>11068.466880559399</c:v>
                </c:pt>
                <c:pt idx="8346">
                  <c:v>11068.548471692</c:v>
                </c:pt>
                <c:pt idx="8347">
                  <c:v>11068.634198876</c:v>
                </c:pt>
                <c:pt idx="8348">
                  <c:v>11069.0222499473</c:v>
                </c:pt>
                <c:pt idx="8349">
                  <c:v>11069.410301018501</c:v>
                </c:pt>
                <c:pt idx="8350">
                  <c:v>11070.3932512635</c:v>
                </c:pt>
                <c:pt idx="8351">
                  <c:v>11070.4789784476</c:v>
                </c:pt>
                <c:pt idx="8352">
                  <c:v>11070.8670295188</c:v>
                </c:pt>
                <c:pt idx="8353">
                  <c:v>11105.580218434299</c:v>
                </c:pt>
                <c:pt idx="8354">
                  <c:v>11108.5718661183</c:v>
                </c:pt>
                <c:pt idx="8355">
                  <c:v>11110.557307401599</c:v>
                </c:pt>
                <c:pt idx="8356">
                  <c:v>11163.555730028</c:v>
                </c:pt>
                <c:pt idx="8357">
                  <c:v>11169.646748621901</c:v>
                </c:pt>
                <c:pt idx="8358">
                  <c:v>11178.0882029682</c:v>
                </c:pt>
                <c:pt idx="8359">
                  <c:v>11185.579336024801</c:v>
                </c:pt>
                <c:pt idx="8360">
                  <c:v>11188.571227795899</c:v>
                </c:pt>
                <c:pt idx="8361">
                  <c:v>11205.6336858179</c:v>
                </c:pt>
                <c:pt idx="8362">
                  <c:v>11230.703906807999</c:v>
                </c:pt>
                <c:pt idx="8363">
                  <c:v>11231.091703006001</c:v>
                </c:pt>
                <c:pt idx="8364">
                  <c:v>11235.3342576376</c:v>
                </c:pt>
                <c:pt idx="8365">
                  <c:v>11235.722308710499</c:v>
                </c:pt>
                <c:pt idx="8366">
                  <c:v>11236.110359783501</c:v>
                </c:pt>
                <c:pt idx="8367">
                  <c:v>11236.115776838</c:v>
                </c:pt>
                <c:pt idx="8368">
                  <c:v>11236.4984108564</c:v>
                </c:pt>
                <c:pt idx="8369">
                  <c:v>11236.7034484501</c:v>
                </c:pt>
                <c:pt idx="8370">
                  <c:v>11237.1790372084</c:v>
                </c:pt>
                <c:pt idx="8371">
                  <c:v>11237.203811298999</c:v>
                </c:pt>
                <c:pt idx="8372">
                  <c:v>11237.567088281299</c:v>
                </c:pt>
                <c:pt idx="8373">
                  <c:v>11237.955139354301</c:v>
                </c:pt>
                <c:pt idx="8374">
                  <c:v>11238.2632764671</c:v>
                </c:pt>
                <c:pt idx="8375">
                  <c:v>11238.3431904272</c:v>
                </c:pt>
                <c:pt idx="8376">
                  <c:v>11238.548228019799</c:v>
                </c:pt>
                <c:pt idx="8377">
                  <c:v>11239.411867852201</c:v>
                </c:pt>
                <c:pt idx="8378">
                  <c:v>11239.478119813301</c:v>
                </c:pt>
                <c:pt idx="8379">
                  <c:v>11239.7999189251</c:v>
                </c:pt>
                <c:pt idx="8380">
                  <c:v>11240.1879699981</c:v>
                </c:pt>
                <c:pt idx="8381">
                  <c:v>11240.193387052601</c:v>
                </c:pt>
                <c:pt idx="8382">
                  <c:v>11240.3930075895</c:v>
                </c:pt>
                <c:pt idx="8383">
                  <c:v>11240.576021071</c:v>
                </c:pt>
                <c:pt idx="8384">
                  <c:v>11240.781058665299</c:v>
                </c:pt>
                <c:pt idx="8385">
                  <c:v>11240.8300312636</c:v>
                </c:pt>
                <c:pt idx="8386">
                  <c:v>11241.0280201695</c:v>
                </c:pt>
                <c:pt idx="8387">
                  <c:v>11241.256647423001</c:v>
                </c:pt>
                <c:pt idx="8388">
                  <c:v>11241.6446984959</c:v>
                </c:pt>
                <c:pt idx="8389">
                  <c:v>11242.0327495689</c:v>
                </c:pt>
                <c:pt idx="8390">
                  <c:v>11242.038166623401</c:v>
                </c:pt>
                <c:pt idx="8391">
                  <c:v>11242.420800641799</c:v>
                </c:pt>
                <c:pt idx="8392">
                  <c:v>11242.5444907741</c:v>
                </c:pt>
                <c:pt idx="8393">
                  <c:v>11242.625838235001</c:v>
                </c:pt>
                <c:pt idx="8394">
                  <c:v>11243.0935506727</c:v>
                </c:pt>
                <c:pt idx="8395">
                  <c:v>11243.4894780667</c:v>
                </c:pt>
                <c:pt idx="8396">
                  <c:v>11243.8775291397</c:v>
                </c:pt>
                <c:pt idx="8397">
                  <c:v>11244.265580212599</c:v>
                </c:pt>
                <c:pt idx="8398">
                  <c:v>11244.2709972672</c:v>
                </c:pt>
                <c:pt idx="8399">
                  <c:v>11244.4706178046</c:v>
                </c:pt>
                <c:pt idx="8400">
                  <c:v>11244.858668880501</c:v>
                </c:pt>
                <c:pt idx="8401">
                  <c:v>11248.9852516921</c:v>
                </c:pt>
                <c:pt idx="8402">
                  <c:v>11249.373302763301</c:v>
                </c:pt>
                <c:pt idx="8403">
                  <c:v>11251.218082334801</c:v>
                </c:pt>
                <c:pt idx="8404">
                  <c:v>11253.062861906301</c:v>
                </c:pt>
                <c:pt idx="8405">
                  <c:v>11253.4509129775</c:v>
                </c:pt>
                <c:pt idx="8406">
                  <c:v>11254.907641477799</c:v>
                </c:pt>
                <c:pt idx="8407">
                  <c:v>11255.295692549</c:v>
                </c:pt>
                <c:pt idx="8408">
                  <c:v>11257.1404721206</c:v>
                </c:pt>
                <c:pt idx="8409">
                  <c:v>11257.528523191801</c:v>
                </c:pt>
                <c:pt idx="8410">
                  <c:v>11282.649476332501</c:v>
                </c:pt>
                <c:pt idx="8411">
                  <c:v>11284.6349176159</c:v>
                </c:pt>
                <c:pt idx="8412">
                  <c:v>11359.6569462399</c:v>
                </c:pt>
                <c:pt idx="8413">
                  <c:v>11379.711296032099</c:v>
                </c:pt>
                <c:pt idx="8414">
                  <c:v>11402.340886682199</c:v>
                </c:pt>
                <c:pt idx="8415">
                  <c:v>11404.781517023201</c:v>
                </c:pt>
                <c:pt idx="8416">
                  <c:v>11405.1693132207</c:v>
                </c:pt>
                <c:pt idx="8417">
                  <c:v>11409.2288543619</c:v>
                </c:pt>
                <c:pt idx="8418">
                  <c:v>11409.4430752769</c:v>
                </c:pt>
                <c:pt idx="8419">
                  <c:v>11409.616905437701</c:v>
                </c:pt>
                <c:pt idx="8420">
                  <c:v>11410.6399690937</c:v>
                </c:pt>
                <c:pt idx="8421">
                  <c:v>11411.2814215132</c:v>
                </c:pt>
                <c:pt idx="8422">
                  <c:v>11411.2878548465</c:v>
                </c:pt>
                <c:pt idx="8423">
                  <c:v>11411.4616850074</c:v>
                </c:pt>
                <c:pt idx="8424">
                  <c:v>11411.849736083201</c:v>
                </c:pt>
                <c:pt idx="8425">
                  <c:v>11412.8727997392</c:v>
                </c:pt>
                <c:pt idx="8426">
                  <c:v>11413.132634416201</c:v>
                </c:pt>
                <c:pt idx="8427">
                  <c:v>11413.306464576999</c:v>
                </c:pt>
                <c:pt idx="8428">
                  <c:v>11413.6945156529</c:v>
                </c:pt>
                <c:pt idx="8429">
                  <c:v>11414.717579308801</c:v>
                </c:pt>
                <c:pt idx="8430">
                  <c:v>11415.1512441467</c:v>
                </c:pt>
                <c:pt idx="8431">
                  <c:v>11415.365465061701</c:v>
                </c:pt>
                <c:pt idx="8432">
                  <c:v>11415.539295222599</c:v>
                </c:pt>
                <c:pt idx="8433">
                  <c:v>11416.6221009888</c:v>
                </c:pt>
                <c:pt idx="8434">
                  <c:v>11416.7909861354</c:v>
                </c:pt>
                <c:pt idx="8435">
                  <c:v>11416.950409954399</c:v>
                </c:pt>
                <c:pt idx="8436">
                  <c:v>11417.2102446313</c:v>
                </c:pt>
                <c:pt idx="8437">
                  <c:v>11417.3840747922</c:v>
                </c:pt>
                <c:pt idx="8438">
                  <c:v>11417.772125868099</c:v>
                </c:pt>
                <c:pt idx="8439">
                  <c:v>11418.795189524</c:v>
                </c:pt>
                <c:pt idx="8440">
                  <c:v>11427.5256908265</c:v>
                </c:pt>
                <c:pt idx="8441">
                  <c:v>11444.802198911</c:v>
                </c:pt>
                <c:pt idx="8442">
                  <c:v>11456.7270865468</c:v>
                </c:pt>
                <c:pt idx="8443">
                  <c:v>11458.712527830099</c:v>
                </c:pt>
                <c:pt idx="8444">
                  <c:v>11462.260786938001</c:v>
                </c:pt>
                <c:pt idx="8445">
                  <c:v>11506.6895792754</c:v>
                </c:pt>
                <c:pt idx="8446">
                  <c:v>11508.1843453979</c:v>
                </c:pt>
                <c:pt idx="8447">
                  <c:v>11508.1843453979</c:v>
                </c:pt>
                <c:pt idx="8448">
                  <c:v>11522.054130050799</c:v>
                </c:pt>
                <c:pt idx="8449">
                  <c:v>11553.7889062464</c:v>
                </c:pt>
                <c:pt idx="8450">
                  <c:v>11558.1831767235</c:v>
                </c:pt>
                <c:pt idx="8451">
                  <c:v>11568.8591272383</c:v>
                </c:pt>
                <c:pt idx="8452">
                  <c:v>11576.4184968974</c:v>
                </c:pt>
                <c:pt idx="8453">
                  <c:v>11579.246923435399</c:v>
                </c:pt>
                <c:pt idx="8454">
                  <c:v>11580.699711203501</c:v>
                </c:pt>
                <c:pt idx="8455">
                  <c:v>11585.359031727499</c:v>
                </c:pt>
                <c:pt idx="8456">
                  <c:v>11589.483548395299</c:v>
                </c:pt>
                <c:pt idx="8457">
                  <c:v>11590.6855828557</c:v>
                </c:pt>
                <c:pt idx="8458">
                  <c:v>11596.7237895377</c:v>
                </c:pt>
                <c:pt idx="8459">
                  <c:v>11630.804696761001</c:v>
                </c:pt>
                <c:pt idx="8460">
                  <c:v>11632.7901380443</c:v>
                </c:pt>
                <c:pt idx="8461">
                  <c:v>11634.105566509001</c:v>
                </c:pt>
                <c:pt idx="8462">
                  <c:v>11643.749209562</c:v>
                </c:pt>
                <c:pt idx="8463">
                  <c:v>11675.800326033401</c:v>
                </c:pt>
                <c:pt idx="8464">
                  <c:v>11678.947879949499</c:v>
                </c:pt>
                <c:pt idx="8465">
                  <c:v>11680.2903415001</c:v>
                </c:pt>
                <c:pt idx="8466">
                  <c:v>11680.880749223699</c:v>
                </c:pt>
                <c:pt idx="8467">
                  <c:v>11681.581329234799</c:v>
                </c:pt>
                <c:pt idx="8468">
                  <c:v>11684.1606365758</c:v>
                </c:pt>
                <c:pt idx="8469">
                  <c:v>11717.866516460601</c:v>
                </c:pt>
                <c:pt idx="8470">
                  <c:v>11742.9367374535</c:v>
                </c:pt>
                <c:pt idx="8471">
                  <c:v>11749.4366419417</c:v>
                </c:pt>
                <c:pt idx="8472">
                  <c:v>11753.3245336501</c:v>
                </c:pt>
                <c:pt idx="8473">
                  <c:v>11754.7773214182</c:v>
                </c:pt>
                <c:pt idx="8474">
                  <c:v>11757.3844096106</c:v>
                </c:pt>
                <c:pt idx="8475">
                  <c:v>11757.7724606841</c:v>
                </c:pt>
                <c:pt idx="8476">
                  <c:v>11758.1605117577</c:v>
                </c:pt>
                <c:pt idx="8477">
                  <c:v>11758.990490538999</c:v>
                </c:pt>
                <c:pt idx="8478">
                  <c:v>11759.2291891812</c:v>
                </c:pt>
                <c:pt idx="8479">
                  <c:v>11759.6172402547</c:v>
                </c:pt>
                <c:pt idx="8480">
                  <c:v>11760.0052913283</c:v>
                </c:pt>
                <c:pt idx="8481">
                  <c:v>11760.3933424018</c:v>
                </c:pt>
                <c:pt idx="8482">
                  <c:v>11760.835270109499</c:v>
                </c:pt>
                <c:pt idx="8483">
                  <c:v>11761.0739687518</c:v>
                </c:pt>
                <c:pt idx="8484">
                  <c:v>11761.4620198253</c:v>
                </c:pt>
                <c:pt idx="8485">
                  <c:v>11761.850070898799</c:v>
                </c:pt>
                <c:pt idx="8486">
                  <c:v>11762.238121972399</c:v>
                </c:pt>
                <c:pt idx="8487">
                  <c:v>11763.0681007537</c:v>
                </c:pt>
                <c:pt idx="8488">
                  <c:v>11763.306799395899</c:v>
                </c:pt>
                <c:pt idx="8489">
                  <c:v>11763.694850469399</c:v>
                </c:pt>
                <c:pt idx="8490">
                  <c:v>11764.082901543001</c:v>
                </c:pt>
                <c:pt idx="8491">
                  <c:v>11764.9128803242</c:v>
                </c:pt>
                <c:pt idx="8492">
                  <c:v>11765.151578966501</c:v>
                </c:pt>
                <c:pt idx="8493">
                  <c:v>11765.539630040001</c:v>
                </c:pt>
                <c:pt idx="8494">
                  <c:v>11765.927681113501</c:v>
                </c:pt>
                <c:pt idx="8495">
                  <c:v>11766.3157321871</c:v>
                </c:pt>
                <c:pt idx="8496">
                  <c:v>11766.7576598948</c:v>
                </c:pt>
                <c:pt idx="8497">
                  <c:v>11767.1457109684</c:v>
                </c:pt>
                <c:pt idx="8498">
                  <c:v>11784.585698851701</c:v>
                </c:pt>
                <c:pt idx="8499">
                  <c:v>11784.7663974389</c:v>
                </c:pt>
                <c:pt idx="8500">
                  <c:v>11785.9875604263</c:v>
                </c:pt>
                <c:pt idx="8501">
                  <c:v>11787.1560778394</c:v>
                </c:pt>
                <c:pt idx="8502">
                  <c:v>11800.1563454148</c:v>
                </c:pt>
                <c:pt idx="8503">
                  <c:v>11800.1563454148</c:v>
                </c:pt>
                <c:pt idx="8504">
                  <c:v>11804.8823069753</c:v>
                </c:pt>
                <c:pt idx="8505">
                  <c:v>11806.867748258601</c:v>
                </c:pt>
                <c:pt idx="8506">
                  <c:v>11865.1969054974</c:v>
                </c:pt>
                <c:pt idx="8507">
                  <c:v>11867.4076104867</c:v>
                </c:pt>
                <c:pt idx="8508">
                  <c:v>11871.279029572301</c:v>
                </c:pt>
                <c:pt idx="8509">
                  <c:v>11877.237522839099</c:v>
                </c:pt>
                <c:pt idx="8510">
                  <c:v>11891.9441266749</c:v>
                </c:pt>
                <c:pt idx="8511">
                  <c:v>11914.2518705036</c:v>
                </c:pt>
                <c:pt idx="8512">
                  <c:v>11917.014347668701</c:v>
                </c:pt>
                <c:pt idx="8513">
                  <c:v>11922.9384463345</c:v>
                </c:pt>
                <c:pt idx="8514">
                  <c:v>11923.514252155999</c:v>
                </c:pt>
                <c:pt idx="8515">
                  <c:v>11927.4021438648</c:v>
                </c:pt>
                <c:pt idx="8516">
                  <c:v>11928.854931632901</c:v>
                </c:pt>
                <c:pt idx="8517">
                  <c:v>11932.150607493701</c:v>
                </c:pt>
                <c:pt idx="8518">
                  <c:v>11932.150607493701</c:v>
                </c:pt>
                <c:pt idx="8519">
                  <c:v>11934.3834381373</c:v>
                </c:pt>
                <c:pt idx="8520">
                  <c:v>11934.3834381373</c:v>
                </c:pt>
                <c:pt idx="8521">
                  <c:v>11936.2282177082</c:v>
                </c:pt>
                <c:pt idx="8522">
                  <c:v>11936.2282177082</c:v>
                </c:pt>
                <c:pt idx="8523">
                  <c:v>11938.461048351901</c:v>
                </c:pt>
                <c:pt idx="8524">
                  <c:v>11938.461048351901</c:v>
                </c:pt>
                <c:pt idx="8525">
                  <c:v>11940.305827922801</c:v>
                </c:pt>
                <c:pt idx="8526">
                  <c:v>11940.305827922801</c:v>
                </c:pt>
                <c:pt idx="8527">
                  <c:v>11968.959917189501</c:v>
                </c:pt>
                <c:pt idx="8528">
                  <c:v>11970.9453584728</c:v>
                </c:pt>
                <c:pt idx="8529">
                  <c:v>11974.233955629399</c:v>
                </c:pt>
                <c:pt idx="8530">
                  <c:v>11974.233955629399</c:v>
                </c:pt>
                <c:pt idx="8531">
                  <c:v>12024.434061744199</c:v>
                </c:pt>
                <c:pt idx="8532">
                  <c:v>12031.7227158192</c:v>
                </c:pt>
                <c:pt idx="8533">
                  <c:v>12034.8702697344</c:v>
                </c:pt>
                <c:pt idx="8534">
                  <c:v>12035.444642381701</c:v>
                </c:pt>
                <c:pt idx="8535">
                  <c:v>12035.489118183899</c:v>
                </c:pt>
                <c:pt idx="8536">
                  <c:v>12036.5782311566</c:v>
                </c:pt>
                <c:pt idx="8537">
                  <c:v>12036.6124414189</c:v>
                </c:pt>
                <c:pt idx="8538">
                  <c:v>12037.5189586055</c:v>
                </c:pt>
                <c:pt idx="8539">
                  <c:v>12039.274515712599</c:v>
                </c:pt>
                <c:pt idx="8540">
                  <c:v>12040.655841371199</c:v>
                </c:pt>
                <c:pt idx="8541">
                  <c:v>12041.0427606841</c:v>
                </c:pt>
                <c:pt idx="8542">
                  <c:v>12043.078467625101</c:v>
                </c:pt>
                <c:pt idx="8543">
                  <c:v>12044.4743507329</c:v>
                </c:pt>
                <c:pt idx="8544">
                  <c:v>12044.655049320299</c:v>
                </c:pt>
                <c:pt idx="8545">
                  <c:v>12051.3151330538</c:v>
                </c:pt>
                <c:pt idx="8546">
                  <c:v>12066.021736889101</c:v>
                </c:pt>
                <c:pt idx="8547">
                  <c:v>12091.0919578839</c:v>
                </c:pt>
                <c:pt idx="8548">
                  <c:v>12097.5918623702</c:v>
                </c:pt>
                <c:pt idx="8549">
                  <c:v>12101.479754079501</c:v>
                </c:pt>
                <c:pt idx="8550">
                  <c:v>12103.0497944531</c:v>
                </c:pt>
                <c:pt idx="8551">
                  <c:v>12105.623113461699</c:v>
                </c:pt>
                <c:pt idx="8552">
                  <c:v>12105.739306379999</c:v>
                </c:pt>
                <c:pt idx="8553">
                  <c:v>12106.0111645329</c:v>
                </c:pt>
                <c:pt idx="8554">
                  <c:v>12106.2821191027</c:v>
                </c:pt>
                <c:pt idx="8555">
                  <c:v>12106.3992156041</c:v>
                </c:pt>
                <c:pt idx="8556">
                  <c:v>12107.467893033199</c:v>
                </c:pt>
                <c:pt idx="8557">
                  <c:v>12107.584085951499</c:v>
                </c:pt>
                <c:pt idx="8558">
                  <c:v>12107.8559441044</c:v>
                </c:pt>
                <c:pt idx="8559">
                  <c:v>12108.0729972791</c:v>
                </c:pt>
                <c:pt idx="8560">
                  <c:v>12108.0729972791</c:v>
                </c:pt>
                <c:pt idx="8561">
                  <c:v>12108.126898672401</c:v>
                </c:pt>
                <c:pt idx="8562">
                  <c:v>12108.243995175601</c:v>
                </c:pt>
                <c:pt idx="8563">
                  <c:v>12109.312672604799</c:v>
                </c:pt>
                <c:pt idx="8564">
                  <c:v>12109.700723676</c:v>
                </c:pt>
                <c:pt idx="8565">
                  <c:v>12109.8169165942</c:v>
                </c:pt>
                <c:pt idx="8566">
                  <c:v>12110.088774747201</c:v>
                </c:pt>
                <c:pt idx="8567">
                  <c:v>12110.359729317899</c:v>
                </c:pt>
                <c:pt idx="8568">
                  <c:v>12111.5455032475</c:v>
                </c:pt>
                <c:pt idx="8569">
                  <c:v>12111.6616961658</c:v>
                </c:pt>
                <c:pt idx="8570">
                  <c:v>12111.933554318701</c:v>
                </c:pt>
                <c:pt idx="8571">
                  <c:v>12112.2045088876</c:v>
                </c:pt>
                <c:pt idx="8572">
                  <c:v>12112.3216053899</c:v>
                </c:pt>
                <c:pt idx="8573">
                  <c:v>12113.390282819</c:v>
                </c:pt>
                <c:pt idx="8574">
                  <c:v>12113.5064757373</c:v>
                </c:pt>
                <c:pt idx="8575">
                  <c:v>12113.778333890201</c:v>
                </c:pt>
                <c:pt idx="8576">
                  <c:v>12114.1663849614</c:v>
                </c:pt>
                <c:pt idx="8577">
                  <c:v>12115.2350623905</c:v>
                </c:pt>
                <c:pt idx="8578">
                  <c:v>12123.4802685789</c:v>
                </c:pt>
                <c:pt idx="8579">
                  <c:v>12125.106231313101</c:v>
                </c:pt>
                <c:pt idx="8580">
                  <c:v>12129.402658364699</c:v>
                </c:pt>
                <c:pt idx="8581">
                  <c:v>12143.0375274037</c:v>
                </c:pt>
                <c:pt idx="8582">
                  <c:v>12145.022968687101</c:v>
                </c:pt>
                <c:pt idx="8583">
                  <c:v>12148.3115658439</c:v>
                </c:pt>
                <c:pt idx="8584">
                  <c:v>12148.3115658439</c:v>
                </c:pt>
                <c:pt idx="8585">
                  <c:v>12183.740177003599</c:v>
                </c:pt>
                <c:pt idx="8586">
                  <c:v>12199.6625667884</c:v>
                </c:pt>
                <c:pt idx="8587">
                  <c:v>12199.724205601</c:v>
                </c:pt>
                <c:pt idx="8588">
                  <c:v>12200.5894905608</c:v>
                </c:pt>
                <c:pt idx="8589">
                  <c:v>12210.7087163407</c:v>
                </c:pt>
                <c:pt idx="8590">
                  <c:v>12211.154108802701</c:v>
                </c:pt>
                <c:pt idx="8591">
                  <c:v>12213.3521259278</c:v>
                </c:pt>
                <c:pt idx="8592">
                  <c:v>12214.7334515857</c:v>
                </c:pt>
                <c:pt idx="8593">
                  <c:v>12219.4342500027</c:v>
                </c:pt>
                <c:pt idx="8594">
                  <c:v>12230.0449973</c:v>
                </c:pt>
                <c:pt idx="8595">
                  <c:v>12238.811061800299</c:v>
                </c:pt>
                <c:pt idx="8596">
                  <c:v>12240.0993471033</c:v>
                </c:pt>
                <c:pt idx="8597">
                  <c:v>12260.174260288401</c:v>
                </c:pt>
                <c:pt idx="8598">
                  <c:v>12272.147666258699</c:v>
                </c:pt>
                <c:pt idx="8599">
                  <c:v>12272.5357173345</c:v>
                </c:pt>
                <c:pt idx="8600">
                  <c:v>12272.923768410399</c:v>
                </c:pt>
                <c:pt idx="8601">
                  <c:v>12273.210236556801</c:v>
                </c:pt>
                <c:pt idx="8602">
                  <c:v>12273.9924458283</c:v>
                </c:pt>
                <c:pt idx="8603">
                  <c:v>12274.380496904199</c:v>
                </c:pt>
                <c:pt idx="8604">
                  <c:v>12274.7685479801</c:v>
                </c:pt>
                <c:pt idx="8605">
                  <c:v>12275.0550161264</c:v>
                </c:pt>
                <c:pt idx="8606">
                  <c:v>12275.156599055899</c:v>
                </c:pt>
                <c:pt idx="8607">
                  <c:v>12275.837225398</c:v>
                </c:pt>
                <c:pt idx="8608">
                  <c:v>12276.225276473901</c:v>
                </c:pt>
                <c:pt idx="8609">
                  <c:v>12276.6133275497</c:v>
                </c:pt>
                <c:pt idx="8610">
                  <c:v>12277.0013786256</c:v>
                </c:pt>
                <c:pt idx="8611">
                  <c:v>12277.287846772</c:v>
                </c:pt>
                <c:pt idx="8612">
                  <c:v>12278.0700560435</c:v>
                </c:pt>
                <c:pt idx="8613">
                  <c:v>12278.458107119401</c:v>
                </c:pt>
                <c:pt idx="8614">
                  <c:v>12278.8461581952</c:v>
                </c:pt>
                <c:pt idx="8615">
                  <c:v>12279.132626341599</c:v>
                </c:pt>
                <c:pt idx="8616">
                  <c:v>12279.914835613199</c:v>
                </c:pt>
                <c:pt idx="8617">
                  <c:v>12280.302886689</c:v>
                </c:pt>
                <c:pt idx="8618">
                  <c:v>12280.690937764901</c:v>
                </c:pt>
                <c:pt idx="8619">
                  <c:v>12280.769401105101</c:v>
                </c:pt>
                <c:pt idx="8620">
                  <c:v>12280.977405911301</c:v>
                </c:pt>
                <c:pt idx="8621">
                  <c:v>12281.0789888408</c:v>
                </c:pt>
                <c:pt idx="8622">
                  <c:v>12282.6641774158</c:v>
                </c:pt>
                <c:pt idx="8623">
                  <c:v>12285.4405570989</c:v>
                </c:pt>
                <c:pt idx="8624">
                  <c:v>12292.4250967316</c:v>
                </c:pt>
                <c:pt idx="8625">
                  <c:v>12301.1676814286</c:v>
                </c:pt>
                <c:pt idx="8626">
                  <c:v>12315.8736137533</c:v>
                </c:pt>
                <c:pt idx="8627">
                  <c:v>12317.115137618001</c:v>
                </c:pt>
                <c:pt idx="8628">
                  <c:v>12319.1005789013</c:v>
                </c:pt>
                <c:pt idx="8629">
                  <c:v>12322.389176058499</c:v>
                </c:pt>
                <c:pt idx="8630">
                  <c:v>12322.389176058499</c:v>
                </c:pt>
                <c:pt idx="8631">
                  <c:v>12355.584956573301</c:v>
                </c:pt>
                <c:pt idx="8632">
                  <c:v>12367.8994275396</c:v>
                </c:pt>
                <c:pt idx="8633">
                  <c:v>12373.3587534911</c:v>
                </c:pt>
                <c:pt idx="8634">
                  <c:v>12377.645105604999</c:v>
                </c:pt>
                <c:pt idx="8635">
                  <c:v>12380.7926595192</c:v>
                </c:pt>
                <c:pt idx="8636">
                  <c:v>12381.507346358099</c:v>
                </c:pt>
                <c:pt idx="8637">
                  <c:v>12382.634955597099</c:v>
                </c:pt>
                <c:pt idx="8638">
                  <c:v>12387.4297361429</c:v>
                </c:pt>
                <c:pt idx="8639">
                  <c:v>12392.8886720148</c:v>
                </c:pt>
                <c:pt idx="8640">
                  <c:v>12393.511860189899</c:v>
                </c:pt>
                <c:pt idx="8641">
                  <c:v>12393.511860217801</c:v>
                </c:pt>
                <c:pt idx="8642">
                  <c:v>12404.122607498401</c:v>
                </c:pt>
                <c:pt idx="8643">
                  <c:v>12404.122607514701</c:v>
                </c:pt>
                <c:pt idx="8644">
                  <c:v>12436.966282229399</c:v>
                </c:pt>
                <c:pt idx="8645">
                  <c:v>12445.3332942629</c:v>
                </c:pt>
                <c:pt idx="8646">
                  <c:v>12451.371564106999</c:v>
                </c:pt>
                <c:pt idx="8647">
                  <c:v>12453.8707310315</c:v>
                </c:pt>
                <c:pt idx="8648">
                  <c:v>12453.994331850599</c:v>
                </c:pt>
                <c:pt idx="8649">
                  <c:v>12454.258782102699</c:v>
                </c:pt>
                <c:pt idx="8650">
                  <c:v>12454.382382924199</c:v>
                </c:pt>
                <c:pt idx="8651">
                  <c:v>12454.710764699101</c:v>
                </c:pt>
                <c:pt idx="8652">
                  <c:v>12454.770433997701</c:v>
                </c:pt>
                <c:pt idx="8653">
                  <c:v>12455.715510603</c:v>
                </c:pt>
                <c:pt idx="8654">
                  <c:v>12455.839111421201</c:v>
                </c:pt>
                <c:pt idx="8655">
                  <c:v>12456.103561674199</c:v>
                </c:pt>
                <c:pt idx="8656">
                  <c:v>12456.227162494701</c:v>
                </c:pt>
                <c:pt idx="8657">
                  <c:v>12456.4916127454</c:v>
                </c:pt>
                <c:pt idx="8658">
                  <c:v>12456.5555442697</c:v>
                </c:pt>
                <c:pt idx="8659">
                  <c:v>12456.615213568301</c:v>
                </c:pt>
                <c:pt idx="8660">
                  <c:v>12457.0032646418</c:v>
                </c:pt>
                <c:pt idx="8661">
                  <c:v>12457.560290174501</c:v>
                </c:pt>
                <c:pt idx="8662">
                  <c:v>12457.683890991801</c:v>
                </c:pt>
                <c:pt idx="8663">
                  <c:v>12457.948341245699</c:v>
                </c:pt>
                <c:pt idx="8664">
                  <c:v>12458.0719420653</c:v>
                </c:pt>
                <c:pt idx="8665">
                  <c:v>12458.3363923169</c:v>
                </c:pt>
                <c:pt idx="8666">
                  <c:v>12458.4003238403</c:v>
                </c:pt>
                <c:pt idx="8667">
                  <c:v>12458.4599931389</c:v>
                </c:pt>
                <c:pt idx="8668">
                  <c:v>12458.8480442124</c:v>
                </c:pt>
                <c:pt idx="8669">
                  <c:v>12459.793120817199</c:v>
                </c:pt>
                <c:pt idx="8670">
                  <c:v>12459.9167216359</c:v>
                </c:pt>
                <c:pt idx="8671">
                  <c:v>12460.1811718884</c:v>
                </c:pt>
                <c:pt idx="8672">
                  <c:v>12460.3047727094</c:v>
                </c:pt>
                <c:pt idx="8673">
                  <c:v>12460.569222959601</c:v>
                </c:pt>
                <c:pt idx="8674">
                  <c:v>12460.6331544844</c:v>
                </c:pt>
                <c:pt idx="8675">
                  <c:v>12460.692823783</c:v>
                </c:pt>
                <c:pt idx="8676">
                  <c:v>12461.6379003888</c:v>
                </c:pt>
                <c:pt idx="8677">
                  <c:v>12461.7615012065</c:v>
                </c:pt>
                <c:pt idx="8678">
                  <c:v>12462.02595146</c:v>
                </c:pt>
                <c:pt idx="8679">
                  <c:v>12462.14955228</c:v>
                </c:pt>
                <c:pt idx="8680">
                  <c:v>12462.414002531201</c:v>
                </c:pt>
                <c:pt idx="8681">
                  <c:v>12462.477934054999</c:v>
                </c:pt>
                <c:pt idx="8682">
                  <c:v>12462.537603353599</c:v>
                </c:pt>
                <c:pt idx="8683">
                  <c:v>12462.925654427099</c:v>
                </c:pt>
                <c:pt idx="8684">
                  <c:v>12463.4826799603</c:v>
                </c:pt>
                <c:pt idx="8685">
                  <c:v>12471.50260822</c:v>
                </c:pt>
                <c:pt idx="8686">
                  <c:v>12475.2452916689</c:v>
                </c:pt>
                <c:pt idx="8687">
                  <c:v>12475.3250481504</c:v>
                </c:pt>
                <c:pt idx="8688">
                  <c:v>12485.8560389666</c:v>
                </c:pt>
                <c:pt idx="8689">
                  <c:v>12496.4667862731</c:v>
                </c:pt>
                <c:pt idx="8690">
                  <c:v>12553.584560483599</c:v>
                </c:pt>
                <c:pt idx="8691">
                  <c:v>12556.715049304001</c:v>
                </c:pt>
                <c:pt idx="8692">
                  <c:v>12561.0438924439</c:v>
                </c:pt>
                <c:pt idx="8693">
                  <c:v>12563.5674953907</c:v>
                </c:pt>
                <c:pt idx="8694">
                  <c:v>12566.096650073299</c:v>
                </c:pt>
                <c:pt idx="8695">
                  <c:v>12566.9695600625</c:v>
                </c:pt>
                <c:pt idx="8696">
                  <c:v>12575.762265634699</c:v>
                </c:pt>
                <c:pt idx="8697">
                  <c:v>12578.2002177126</c:v>
                </c:pt>
                <c:pt idx="8698">
                  <c:v>12578.2002177294</c:v>
                </c:pt>
                <c:pt idx="8699">
                  <c:v>12627.7038369369</c:v>
                </c:pt>
                <c:pt idx="8700">
                  <c:v>12627.7680779118</c:v>
                </c:pt>
                <c:pt idx="8701">
                  <c:v>12628.6333628715</c:v>
                </c:pt>
                <c:pt idx="8702">
                  <c:v>12628.6768817473</c:v>
                </c:pt>
                <c:pt idx="8703">
                  <c:v>12628.7725143604</c:v>
                </c:pt>
                <c:pt idx="8704">
                  <c:v>12629.0649328208</c:v>
                </c:pt>
                <c:pt idx="8705">
                  <c:v>12629.160565434</c:v>
                </c:pt>
                <c:pt idx="8706">
                  <c:v>12629.4529838943</c:v>
                </c:pt>
                <c:pt idx="8707">
                  <c:v>12629.5486165075</c:v>
                </c:pt>
                <c:pt idx="8708">
                  <c:v>12630.0009085559</c:v>
                </c:pt>
                <c:pt idx="8709">
                  <c:v>12630.5216613179</c:v>
                </c:pt>
                <c:pt idx="8710">
                  <c:v>12630.617293931</c:v>
                </c:pt>
                <c:pt idx="8711">
                  <c:v>12630.8661935157</c:v>
                </c:pt>
                <c:pt idx="8712">
                  <c:v>12630.9097123914</c:v>
                </c:pt>
                <c:pt idx="8713">
                  <c:v>12631.0053450046</c:v>
                </c:pt>
                <c:pt idx="8714">
                  <c:v>12631.2977634649</c:v>
                </c:pt>
                <c:pt idx="8715">
                  <c:v>12631.3933960781</c:v>
                </c:pt>
                <c:pt idx="8716">
                  <c:v>12631.685814538499</c:v>
                </c:pt>
                <c:pt idx="8717">
                  <c:v>12631.781447151599</c:v>
                </c:pt>
                <c:pt idx="8718">
                  <c:v>12631.845688126499</c:v>
                </c:pt>
                <c:pt idx="8719">
                  <c:v>12632.3664408884</c:v>
                </c:pt>
                <c:pt idx="8720">
                  <c:v>12632.710973086299</c:v>
                </c:pt>
                <c:pt idx="8721">
                  <c:v>12632.754491962</c:v>
                </c:pt>
                <c:pt idx="8722">
                  <c:v>12632.850124575099</c:v>
                </c:pt>
                <c:pt idx="8723">
                  <c:v>12633.142543035499</c:v>
                </c:pt>
                <c:pt idx="8724">
                  <c:v>12633.2182297036</c:v>
                </c:pt>
                <c:pt idx="8725">
                  <c:v>12633.238175648699</c:v>
                </c:pt>
                <c:pt idx="8726">
                  <c:v>12633.530594108999</c:v>
                </c:pt>
                <c:pt idx="8727">
                  <c:v>12633.626226722199</c:v>
                </c:pt>
                <c:pt idx="8728">
                  <c:v>12633.690467697101</c:v>
                </c:pt>
                <c:pt idx="8729">
                  <c:v>12634.555752656801</c:v>
                </c:pt>
                <c:pt idx="8730">
                  <c:v>12634.599271532599</c:v>
                </c:pt>
                <c:pt idx="8731">
                  <c:v>12634.694904145699</c:v>
                </c:pt>
                <c:pt idx="8732">
                  <c:v>12634.987322606101</c:v>
                </c:pt>
                <c:pt idx="8733">
                  <c:v>12635.082955219301</c:v>
                </c:pt>
                <c:pt idx="8734">
                  <c:v>12635.1215026585</c:v>
                </c:pt>
                <c:pt idx="8735">
                  <c:v>12635.375373679601</c:v>
                </c:pt>
                <c:pt idx="8736">
                  <c:v>12635.471006292801</c:v>
                </c:pt>
                <c:pt idx="8737">
                  <c:v>12635.9232983412</c:v>
                </c:pt>
                <c:pt idx="8738">
                  <c:v>12636.444051103201</c:v>
                </c:pt>
                <c:pt idx="8739">
                  <c:v>12636.539683716301</c:v>
                </c:pt>
                <c:pt idx="8740">
                  <c:v>12636.788583301</c:v>
                </c:pt>
                <c:pt idx="8741">
                  <c:v>12636.832102176701</c:v>
                </c:pt>
                <c:pt idx="8742">
                  <c:v>12636.927734789901</c:v>
                </c:pt>
                <c:pt idx="8743">
                  <c:v>12637.2201532502</c:v>
                </c:pt>
                <c:pt idx="8744">
                  <c:v>12637.3157858634</c:v>
                </c:pt>
                <c:pt idx="8745">
                  <c:v>12637.6082043237</c:v>
                </c:pt>
                <c:pt idx="8746">
                  <c:v>12641.247437936199</c:v>
                </c:pt>
                <c:pt idx="8747">
                  <c:v>12643.473212364999</c:v>
                </c:pt>
                <c:pt idx="8748">
                  <c:v>12653.0206117257</c:v>
                </c:pt>
                <c:pt idx="8749">
                  <c:v>12658.3554356722</c:v>
                </c:pt>
                <c:pt idx="8750">
                  <c:v>12659.933649165499</c:v>
                </c:pt>
                <c:pt idx="8751">
                  <c:v>12670.544396487699</c:v>
                </c:pt>
                <c:pt idx="8752">
                  <c:v>12722.6374390888</c:v>
                </c:pt>
                <c:pt idx="8753">
                  <c:v>12737.660943544901</c:v>
                </c:pt>
                <c:pt idx="8754">
                  <c:v>12739.199112873001</c:v>
                </c:pt>
                <c:pt idx="8755">
                  <c:v>12752.2778279269</c:v>
                </c:pt>
                <c:pt idx="8756">
                  <c:v>12752.277827944101</c:v>
                </c:pt>
                <c:pt idx="8757">
                  <c:v>12754.346199362501</c:v>
                </c:pt>
                <c:pt idx="8758">
                  <c:v>12754.734250433699</c:v>
                </c:pt>
                <c:pt idx="8759">
                  <c:v>12755.711717657699</c:v>
                </c:pt>
                <c:pt idx="8760">
                  <c:v>12755.8029278628</c:v>
                </c:pt>
                <c:pt idx="8761">
                  <c:v>12756.190978934001</c:v>
                </c:pt>
                <c:pt idx="8762">
                  <c:v>12756.579030005199</c:v>
                </c:pt>
                <c:pt idx="8763">
                  <c:v>12756.9670810764</c:v>
                </c:pt>
                <c:pt idx="8764">
                  <c:v>12757.445149110599</c:v>
                </c:pt>
                <c:pt idx="8765">
                  <c:v>12757.6477074343</c:v>
                </c:pt>
                <c:pt idx="8766">
                  <c:v>12757.9445483004</c:v>
                </c:pt>
                <c:pt idx="8767">
                  <c:v>12758.035758505501</c:v>
                </c:pt>
                <c:pt idx="8768">
                  <c:v>12758.4238095767</c:v>
                </c:pt>
                <c:pt idx="8769">
                  <c:v>12758.8118606479</c:v>
                </c:pt>
                <c:pt idx="8770">
                  <c:v>12759.7893278719</c:v>
                </c:pt>
                <c:pt idx="8771">
                  <c:v>12759.880538077001</c:v>
                </c:pt>
                <c:pt idx="8772">
                  <c:v>12760.2685891482</c:v>
                </c:pt>
                <c:pt idx="8773">
                  <c:v>12760.6566402195</c:v>
                </c:pt>
                <c:pt idx="8774">
                  <c:v>12761.044691290699</c:v>
                </c:pt>
                <c:pt idx="8775">
                  <c:v>12761.6341074435</c:v>
                </c:pt>
                <c:pt idx="8776">
                  <c:v>12761.725317648599</c:v>
                </c:pt>
                <c:pt idx="8777">
                  <c:v>12762.1133687198</c:v>
                </c:pt>
                <c:pt idx="8778">
                  <c:v>12762.501419791</c:v>
                </c:pt>
                <c:pt idx="8779">
                  <c:v>12762.889470862199</c:v>
                </c:pt>
                <c:pt idx="8780">
                  <c:v>12763.570097220099</c:v>
                </c:pt>
                <c:pt idx="8781">
                  <c:v>12763.866938086199</c:v>
                </c:pt>
                <c:pt idx="8782">
                  <c:v>12763.9581482913</c:v>
                </c:pt>
                <c:pt idx="8783">
                  <c:v>12802.0740224281</c:v>
                </c:pt>
                <c:pt idx="8784">
                  <c:v>12807.900779600201</c:v>
                </c:pt>
                <c:pt idx="8785">
                  <c:v>12817.169827722</c:v>
                </c:pt>
                <c:pt idx="8786">
                  <c:v>12824.713682751801</c:v>
                </c:pt>
                <c:pt idx="8787">
                  <c:v>12825.390635692</c:v>
                </c:pt>
                <c:pt idx="8788">
                  <c:v>12825.654891967701</c:v>
                </c:pt>
                <c:pt idx="8789">
                  <c:v>12829.0231198563</c:v>
                </c:pt>
                <c:pt idx="8790">
                  <c:v>12829.310460991799</c:v>
                </c:pt>
                <c:pt idx="8791">
                  <c:v>12832.9317240603</c:v>
                </c:pt>
                <c:pt idx="8792">
                  <c:v>12833.899605078601</c:v>
                </c:pt>
                <c:pt idx="8793">
                  <c:v>12888.5573453828</c:v>
                </c:pt>
                <c:pt idx="8794">
                  <c:v>12889.405069746001</c:v>
                </c:pt>
                <c:pt idx="8795">
                  <c:v>12903.6026225243</c:v>
                </c:pt>
                <c:pt idx="8796">
                  <c:v>12905.133943532501</c:v>
                </c:pt>
                <c:pt idx="8797">
                  <c:v>12905.6482768654</c:v>
                </c:pt>
                <c:pt idx="8798">
                  <c:v>12907.047663944701</c:v>
                </c:pt>
                <c:pt idx="8799">
                  <c:v>12913.2767230876</c:v>
                </c:pt>
                <c:pt idx="8800">
                  <c:v>12915.7446908326</c:v>
                </c:pt>
                <c:pt idx="8801">
                  <c:v>12915.7446908326</c:v>
                </c:pt>
                <c:pt idx="8802">
                  <c:v>12915.7446908326</c:v>
                </c:pt>
                <c:pt idx="8803">
                  <c:v>12915.7446908326</c:v>
                </c:pt>
                <c:pt idx="8804">
                  <c:v>12915.7446908326</c:v>
                </c:pt>
                <c:pt idx="8805">
                  <c:v>12915.7446908399</c:v>
                </c:pt>
                <c:pt idx="8806">
                  <c:v>12915.7446908399</c:v>
                </c:pt>
                <c:pt idx="8807">
                  <c:v>12915.7446908399</c:v>
                </c:pt>
                <c:pt idx="8808">
                  <c:v>12915.7446908399</c:v>
                </c:pt>
                <c:pt idx="8809">
                  <c:v>12915.7446908439</c:v>
                </c:pt>
                <c:pt idx="8810">
                  <c:v>12915.744690863399</c:v>
                </c:pt>
                <c:pt idx="8811">
                  <c:v>12915.744690863399</c:v>
                </c:pt>
                <c:pt idx="8812">
                  <c:v>12915.744690863399</c:v>
                </c:pt>
                <c:pt idx="8813">
                  <c:v>12915.744690863399</c:v>
                </c:pt>
                <c:pt idx="8814">
                  <c:v>12926.3554381411</c:v>
                </c:pt>
                <c:pt idx="8815">
                  <c:v>12926.3554381588</c:v>
                </c:pt>
                <c:pt idx="8816">
                  <c:v>12937.354333302101</c:v>
                </c:pt>
                <c:pt idx="8817">
                  <c:v>12948.661579284801</c:v>
                </c:pt>
                <c:pt idx="8818">
                  <c:v>12956.6318759639</c:v>
                </c:pt>
                <c:pt idx="8819">
                  <c:v>12976.1145127201</c:v>
                </c:pt>
                <c:pt idx="8820">
                  <c:v>12976.5025637913</c:v>
                </c:pt>
                <c:pt idx="8821">
                  <c:v>12977.571241220399</c:v>
                </c:pt>
                <c:pt idx="8822">
                  <c:v>12977.9592922916</c:v>
                </c:pt>
                <c:pt idx="8823">
                  <c:v>12978.347343362801</c:v>
                </c:pt>
                <c:pt idx="8824">
                  <c:v>12978.735394433999</c:v>
                </c:pt>
                <c:pt idx="8825">
                  <c:v>12979.8040718631</c:v>
                </c:pt>
                <c:pt idx="8826">
                  <c:v>12980.192122934301</c:v>
                </c:pt>
                <c:pt idx="8827">
                  <c:v>12980.580174005499</c:v>
                </c:pt>
                <c:pt idx="8828">
                  <c:v>12981.6488514347</c:v>
                </c:pt>
                <c:pt idx="8829">
                  <c:v>12982.036902505901</c:v>
                </c:pt>
                <c:pt idx="8830">
                  <c:v>12982.4249535771</c:v>
                </c:pt>
                <c:pt idx="8831">
                  <c:v>12982.8130046483</c:v>
                </c:pt>
                <c:pt idx="8832">
                  <c:v>12983.4936310062</c:v>
                </c:pt>
                <c:pt idx="8833">
                  <c:v>12983.881682077399</c:v>
                </c:pt>
                <c:pt idx="8834">
                  <c:v>12984.2697331486</c:v>
                </c:pt>
                <c:pt idx="8835">
                  <c:v>12984.6577842198</c:v>
                </c:pt>
                <c:pt idx="8836">
                  <c:v>12985.726461648899</c:v>
                </c:pt>
                <c:pt idx="8837">
                  <c:v>12989.3952741594</c:v>
                </c:pt>
                <c:pt idx="8838">
                  <c:v>12995.5369287133</c:v>
                </c:pt>
                <c:pt idx="8839">
                  <c:v>12999.3672266509</c:v>
                </c:pt>
                <c:pt idx="8840">
                  <c:v>12999.496752585201</c:v>
                </c:pt>
                <c:pt idx="8841">
                  <c:v>13000.7806835472</c:v>
                </c:pt>
                <c:pt idx="8842">
                  <c:v>13001.8782153865</c:v>
                </c:pt>
                <c:pt idx="8843">
                  <c:v>13002.0609949957</c:v>
                </c:pt>
                <c:pt idx="8844">
                  <c:v>13002.147353030699</c:v>
                </c:pt>
                <c:pt idx="8845">
                  <c:v>13002.297653032399</c:v>
                </c:pt>
                <c:pt idx="8846">
                  <c:v>13002.4136410624</c:v>
                </c:pt>
                <c:pt idx="8847">
                  <c:v>13003.9651786051</c:v>
                </c:pt>
                <c:pt idx="8848">
                  <c:v>13003.9971100315</c:v>
                </c:pt>
                <c:pt idx="8849">
                  <c:v>13004.367004015399</c:v>
                </c:pt>
                <c:pt idx="8850">
                  <c:v>13004.455375011999</c:v>
                </c:pt>
                <c:pt idx="8851">
                  <c:v>13004.846432697899</c:v>
                </c:pt>
                <c:pt idx="8852">
                  <c:v>13004.979780809401</c:v>
                </c:pt>
                <c:pt idx="8853">
                  <c:v>13005.033856034201</c:v>
                </c:pt>
                <c:pt idx="8854">
                  <c:v>13005.479915320801</c:v>
                </c:pt>
                <c:pt idx="8855">
                  <c:v>13005.489118183899</c:v>
                </c:pt>
                <c:pt idx="8856">
                  <c:v>13006.9819617997</c:v>
                </c:pt>
                <c:pt idx="8857">
                  <c:v>13007.509353490501</c:v>
                </c:pt>
                <c:pt idx="8858">
                  <c:v>13025.712510354801</c:v>
                </c:pt>
                <c:pt idx="8859">
                  <c:v>13062.2272526631</c:v>
                </c:pt>
                <c:pt idx="8860">
                  <c:v>13079.8921801531</c:v>
                </c:pt>
                <c:pt idx="8861">
                  <c:v>13081.4319435167</c:v>
                </c:pt>
                <c:pt idx="8862">
                  <c:v>13082.470885749901</c:v>
                </c:pt>
                <c:pt idx="8863">
                  <c:v>13083.4468085644</c:v>
                </c:pt>
                <c:pt idx="8864">
                  <c:v>13083.516221322099</c:v>
                </c:pt>
                <c:pt idx="8865">
                  <c:v>13084.602334633</c:v>
                </c:pt>
                <c:pt idx="8866">
                  <c:v>13085.5019838106</c:v>
                </c:pt>
                <c:pt idx="8867">
                  <c:v>13085.509553731201</c:v>
                </c:pt>
                <c:pt idx="8868">
                  <c:v>13086.4849176034</c:v>
                </c:pt>
                <c:pt idx="8869">
                  <c:v>13086.8582119438</c:v>
                </c:pt>
                <c:pt idx="8870">
                  <c:v>13089.742184135999</c:v>
                </c:pt>
                <c:pt idx="8871">
                  <c:v>13089.822301046899</c:v>
                </c:pt>
                <c:pt idx="8872">
                  <c:v>13089.822301046899</c:v>
                </c:pt>
                <c:pt idx="8873">
                  <c:v>13089.822301046899</c:v>
                </c:pt>
                <c:pt idx="8874">
                  <c:v>13089.822301046899</c:v>
                </c:pt>
                <c:pt idx="8875">
                  <c:v>13089.822301046899</c:v>
                </c:pt>
                <c:pt idx="8876">
                  <c:v>13089.822301054301</c:v>
                </c:pt>
                <c:pt idx="8877">
                  <c:v>13089.822301054301</c:v>
                </c:pt>
                <c:pt idx="8878">
                  <c:v>13089.822301054301</c:v>
                </c:pt>
                <c:pt idx="8879">
                  <c:v>13089.822301054301</c:v>
                </c:pt>
                <c:pt idx="8880">
                  <c:v>13089.8223010785</c:v>
                </c:pt>
                <c:pt idx="8881">
                  <c:v>13089.8223010785</c:v>
                </c:pt>
                <c:pt idx="8882">
                  <c:v>13089.8223010785</c:v>
                </c:pt>
                <c:pt idx="8883">
                  <c:v>13089.8223010785</c:v>
                </c:pt>
                <c:pt idx="8884">
                  <c:v>13096.1704632653</c:v>
                </c:pt>
                <c:pt idx="8885">
                  <c:v>13100.4330483553</c:v>
                </c:pt>
                <c:pt idx="8886">
                  <c:v>13115.4122749622</c:v>
                </c:pt>
                <c:pt idx="8887">
                  <c:v>13155.9823212213</c:v>
                </c:pt>
                <c:pt idx="8888">
                  <c:v>13158.964576742599</c:v>
                </c:pt>
                <c:pt idx="8889">
                  <c:v>13163.092217507699</c:v>
                </c:pt>
                <c:pt idx="8890">
                  <c:v>13172.797970366601</c:v>
                </c:pt>
                <c:pt idx="8891">
                  <c:v>13174.3092449286</c:v>
                </c:pt>
                <c:pt idx="8892">
                  <c:v>13174.8142442014</c:v>
                </c:pt>
                <c:pt idx="8893">
                  <c:v>13175.702041509499</c:v>
                </c:pt>
                <c:pt idx="8894">
                  <c:v>13176.535050189101</c:v>
                </c:pt>
                <c:pt idx="8895">
                  <c:v>13177.5173549437</c:v>
                </c:pt>
                <c:pt idx="8896">
                  <c:v>13177.754393323399</c:v>
                </c:pt>
                <c:pt idx="8897">
                  <c:v>13179.338260751199</c:v>
                </c:pt>
                <c:pt idx="8898">
                  <c:v>13181.3166979902</c:v>
                </c:pt>
                <c:pt idx="8899">
                  <c:v>13183.9245630111</c:v>
                </c:pt>
                <c:pt idx="8900">
                  <c:v>13192.362302424301</c:v>
                </c:pt>
                <c:pt idx="8901">
                  <c:v>13192.7503535002</c:v>
                </c:pt>
                <c:pt idx="8902">
                  <c:v>13192.985056037</c:v>
                </c:pt>
                <c:pt idx="8903">
                  <c:v>13194.595133069901</c:v>
                </c:pt>
                <c:pt idx="8904">
                  <c:v>13196.4399126395</c:v>
                </c:pt>
                <c:pt idx="8905">
                  <c:v>13198.173344090501</c:v>
                </c:pt>
                <c:pt idx="8906">
                  <c:v>13198.9074458219</c:v>
                </c:pt>
                <c:pt idx="8907">
                  <c:v>13200.5175228547</c:v>
                </c:pt>
                <c:pt idx="8908">
                  <c:v>13200.752225391499</c:v>
                </c:pt>
                <c:pt idx="8909">
                  <c:v>13204.472620951899</c:v>
                </c:pt>
                <c:pt idx="8910">
                  <c:v>13209.1312964959</c:v>
                </c:pt>
                <c:pt idx="8911">
                  <c:v>13236.304862877299</c:v>
                </c:pt>
                <c:pt idx="8912">
                  <c:v>13245.314232475999</c:v>
                </c:pt>
                <c:pt idx="8913">
                  <c:v>13253.969790367801</c:v>
                </c:pt>
                <c:pt idx="8914">
                  <c:v>13254.344026893301</c:v>
                </c:pt>
                <c:pt idx="8915">
                  <c:v>13254.3670040159</c:v>
                </c:pt>
                <c:pt idx="8916">
                  <c:v>13254.496100755399</c:v>
                </c:pt>
                <c:pt idx="8917">
                  <c:v>13254.735084579001</c:v>
                </c:pt>
                <c:pt idx="8918">
                  <c:v>13255.479915320801</c:v>
                </c:pt>
                <c:pt idx="8919">
                  <c:v>13255.509553731201</c:v>
                </c:pt>
                <c:pt idx="8920">
                  <c:v>13256.8706136811</c:v>
                </c:pt>
                <c:pt idx="8921">
                  <c:v>13257.354333302101</c:v>
                </c:pt>
                <c:pt idx="8922">
                  <c:v>13257.398005371901</c:v>
                </c:pt>
                <c:pt idx="8923">
                  <c:v>13257.524418778699</c:v>
                </c:pt>
                <c:pt idx="8924">
                  <c:v>13257.5938315368</c:v>
                </c:pt>
                <c:pt idx="8925">
                  <c:v>13258.600196183101</c:v>
                </c:pt>
                <c:pt idx="8926">
                  <c:v>13258.7392875114</c:v>
                </c:pt>
                <c:pt idx="8927">
                  <c:v>13259.3854044666</c:v>
                </c:pt>
                <c:pt idx="8928">
                  <c:v>13259.5871639458</c:v>
                </c:pt>
                <c:pt idx="8929">
                  <c:v>13259.5871639458</c:v>
                </c:pt>
                <c:pt idx="8930">
                  <c:v>13259.742184135999</c:v>
                </c:pt>
                <c:pt idx="8931">
                  <c:v>13260.2693265127</c:v>
                </c:pt>
                <c:pt idx="8932">
                  <c:v>13260.5625278186</c:v>
                </c:pt>
                <c:pt idx="8933">
                  <c:v>13260.6693354286</c:v>
                </c:pt>
                <c:pt idx="8934">
                  <c:v>13261.4319435167</c:v>
                </c:pt>
                <c:pt idx="8935">
                  <c:v>13261.7801585979</c:v>
                </c:pt>
                <c:pt idx="8936">
                  <c:v>13262.036004912101</c:v>
                </c:pt>
                <c:pt idx="8937">
                  <c:v>13263.2767230876</c:v>
                </c:pt>
                <c:pt idx="8938">
                  <c:v>13263.8538304865</c:v>
                </c:pt>
                <c:pt idx="8939">
                  <c:v>13263.885761912899</c:v>
                </c:pt>
                <c:pt idx="8940">
                  <c:v>13263.8999112611</c:v>
                </c:pt>
                <c:pt idx="8941">
                  <c:v>13263.8999112611</c:v>
                </c:pt>
                <c:pt idx="8942">
                  <c:v>13263.8999112611</c:v>
                </c:pt>
                <c:pt idx="8943">
                  <c:v>13263.8999112611</c:v>
                </c:pt>
                <c:pt idx="8944">
                  <c:v>13263.8999112611</c:v>
                </c:pt>
                <c:pt idx="8945">
                  <c:v>13263.8999112688</c:v>
                </c:pt>
                <c:pt idx="8946">
                  <c:v>13263.8999112688</c:v>
                </c:pt>
                <c:pt idx="8947">
                  <c:v>13263.8999112688</c:v>
                </c:pt>
                <c:pt idx="8948">
                  <c:v>13263.8999112688</c:v>
                </c:pt>
                <c:pt idx="8949">
                  <c:v>13263.8999112937</c:v>
                </c:pt>
                <c:pt idx="8950">
                  <c:v>13263.8999112937</c:v>
                </c:pt>
                <c:pt idx="8951">
                  <c:v>13263.8999112937</c:v>
                </c:pt>
                <c:pt idx="8952">
                  <c:v>13263.8999112937</c:v>
                </c:pt>
                <c:pt idx="8953">
                  <c:v>13265.017744418201</c:v>
                </c:pt>
                <c:pt idx="8954">
                  <c:v>13270.248073479999</c:v>
                </c:pt>
                <c:pt idx="8955">
                  <c:v>13282.7282848656</c:v>
                </c:pt>
                <c:pt idx="8956">
                  <c:v>13293.716983934801</c:v>
                </c:pt>
                <c:pt idx="8957">
                  <c:v>13317.528178250401</c:v>
                </c:pt>
                <c:pt idx="8958">
                  <c:v>13319.37295782</c:v>
                </c:pt>
                <c:pt idx="8959">
                  <c:v>13321.217737389699</c:v>
                </c:pt>
                <c:pt idx="8960">
                  <c:v>13323.450568035199</c:v>
                </c:pt>
                <c:pt idx="8961">
                  <c:v>13325.295347604901</c:v>
                </c:pt>
                <c:pt idx="8962">
                  <c:v>13328.718335759801</c:v>
                </c:pt>
                <c:pt idx="8963">
                  <c:v>13333.546672807999</c:v>
                </c:pt>
                <c:pt idx="8964">
                  <c:v>13342.7979154884</c:v>
                </c:pt>
                <c:pt idx="8965">
                  <c:v>13345.633342714</c:v>
                </c:pt>
                <c:pt idx="8966">
                  <c:v>13345.633342744701</c:v>
                </c:pt>
                <c:pt idx="8967">
                  <c:v>13346.358440407501</c:v>
                </c:pt>
                <c:pt idx="8968">
                  <c:v>13346.7464914787</c:v>
                </c:pt>
                <c:pt idx="8969">
                  <c:v>13347.631649438201</c:v>
                </c:pt>
                <c:pt idx="8970">
                  <c:v>13348.203219978999</c:v>
                </c:pt>
                <c:pt idx="8971">
                  <c:v>13348.240651873801</c:v>
                </c:pt>
                <c:pt idx="8972">
                  <c:v>13348.5912710502</c:v>
                </c:pt>
                <c:pt idx="8973">
                  <c:v>13348.9793221214</c:v>
                </c:pt>
                <c:pt idx="8974">
                  <c:v>13349.0254739336</c:v>
                </c:pt>
                <c:pt idx="8975">
                  <c:v>13350.047999550499</c:v>
                </c:pt>
                <c:pt idx="8976">
                  <c:v>13350.4360506217</c:v>
                </c:pt>
                <c:pt idx="8977">
                  <c:v>13350.4670442484</c:v>
                </c:pt>
                <c:pt idx="8978">
                  <c:v>13350.824101692901</c:v>
                </c:pt>
                <c:pt idx="8979">
                  <c:v>13352.2808301933</c:v>
                </c:pt>
                <c:pt idx="8980">
                  <c:v>13352.668881264501</c:v>
                </c:pt>
                <c:pt idx="8981">
                  <c:v>13353.056932335699</c:v>
                </c:pt>
                <c:pt idx="8982">
                  <c:v>13354.032235221899</c:v>
                </c:pt>
                <c:pt idx="8983">
                  <c:v>13354.1256097648</c:v>
                </c:pt>
                <c:pt idx="8984">
                  <c:v>13354.2910586381</c:v>
                </c:pt>
                <c:pt idx="8985">
                  <c:v>13354.513660836001</c:v>
                </c:pt>
                <c:pt idx="8986">
                  <c:v>13354.9017119072</c:v>
                </c:pt>
                <c:pt idx="8987">
                  <c:v>13355.2504594316</c:v>
                </c:pt>
                <c:pt idx="8988">
                  <c:v>13386.520527845199</c:v>
                </c:pt>
                <c:pt idx="8989">
                  <c:v>13388.821422954999</c:v>
                </c:pt>
                <c:pt idx="8990">
                  <c:v>13409.416020791899</c:v>
                </c:pt>
                <c:pt idx="8991">
                  <c:v>13410.3824730915</c:v>
                </c:pt>
                <c:pt idx="8992">
                  <c:v>13420.1301952463</c:v>
                </c:pt>
                <c:pt idx="8993">
                  <c:v>13426.147525755599</c:v>
                </c:pt>
                <c:pt idx="8994">
                  <c:v>13427.366774177201</c:v>
                </c:pt>
                <c:pt idx="8995">
                  <c:v>13427.366774181301</c:v>
                </c:pt>
                <c:pt idx="8996">
                  <c:v>13428.0474005825</c:v>
                </c:pt>
                <c:pt idx="8997">
                  <c:v>13428.2246827911</c:v>
                </c:pt>
                <c:pt idx="8998">
                  <c:v>13428.711544301799</c:v>
                </c:pt>
                <c:pt idx="8999">
                  <c:v>13429.199112873001</c:v>
                </c:pt>
                <c:pt idx="9000">
                  <c:v>13429.226912632501</c:v>
                </c:pt>
                <c:pt idx="9001">
                  <c:v>13430.206310486399</c:v>
                </c:pt>
                <c:pt idx="9002">
                  <c:v>13431.205349871399</c:v>
                </c:pt>
                <c:pt idx="9003">
                  <c:v>13431.6714417515</c:v>
                </c:pt>
                <c:pt idx="9004">
                  <c:v>13432.686622248</c:v>
                </c:pt>
                <c:pt idx="9005">
                  <c:v>13434.197896809699</c:v>
                </c:pt>
                <c:pt idx="9006">
                  <c:v>13434.640138033699</c:v>
                </c:pt>
                <c:pt idx="9007">
                  <c:v>13434.799288899399</c:v>
                </c:pt>
                <c:pt idx="9008">
                  <c:v>13435.7596249505</c:v>
                </c:pt>
                <c:pt idx="9009">
                  <c:v>13435.8133896281</c:v>
                </c:pt>
                <c:pt idx="9010">
                  <c:v>13436.4237020702</c:v>
                </c:pt>
                <c:pt idx="9011">
                  <c:v>13437.643045204601</c:v>
                </c:pt>
                <c:pt idx="9012">
                  <c:v>13437.977521475401</c:v>
                </c:pt>
                <c:pt idx="9013">
                  <c:v>13437.977521475401</c:v>
                </c:pt>
                <c:pt idx="9014">
                  <c:v>13437.977521475401</c:v>
                </c:pt>
                <c:pt idx="9015">
                  <c:v>13437.977521475401</c:v>
                </c:pt>
                <c:pt idx="9016">
                  <c:v>13437.977521475401</c:v>
                </c:pt>
                <c:pt idx="9017">
                  <c:v>13437.977521483301</c:v>
                </c:pt>
                <c:pt idx="9018">
                  <c:v>13437.977521483301</c:v>
                </c:pt>
                <c:pt idx="9019">
                  <c:v>13437.977521483301</c:v>
                </c:pt>
                <c:pt idx="9020">
                  <c:v>13437.977521483301</c:v>
                </c:pt>
                <c:pt idx="9021">
                  <c:v>13437.977521508899</c:v>
                </c:pt>
                <c:pt idx="9022">
                  <c:v>13437.977521508899</c:v>
                </c:pt>
                <c:pt idx="9023">
                  <c:v>13437.977521508899</c:v>
                </c:pt>
                <c:pt idx="9024">
                  <c:v>13437.977521508899</c:v>
                </c:pt>
                <c:pt idx="9025">
                  <c:v>13439.0953546324</c:v>
                </c:pt>
                <c:pt idx="9026">
                  <c:v>13444.3256836947</c:v>
                </c:pt>
                <c:pt idx="9027">
                  <c:v>13479.8072113627</c:v>
                </c:pt>
                <c:pt idx="9028">
                  <c:v>13485.2194478458</c:v>
                </c:pt>
                <c:pt idx="9029">
                  <c:v>13491.5421599373</c:v>
                </c:pt>
                <c:pt idx="9030">
                  <c:v>13507.6242830222</c:v>
                </c:pt>
                <c:pt idx="9031">
                  <c:v>13514.273404518101</c:v>
                </c:pt>
                <c:pt idx="9032">
                  <c:v>13519.0146072935</c:v>
                </c:pt>
                <c:pt idx="9033">
                  <c:v>13519.710952928201</c:v>
                </c:pt>
                <c:pt idx="9034">
                  <c:v>13519.7109529599</c:v>
                </c:pt>
                <c:pt idx="9035">
                  <c:v>13525.6532616615</c:v>
                </c:pt>
                <c:pt idx="9036">
                  <c:v>13526.8624798618</c:v>
                </c:pt>
                <c:pt idx="9037">
                  <c:v>13528.7302782312</c:v>
                </c:pt>
                <c:pt idx="9038">
                  <c:v>13530.7366339862</c:v>
                </c:pt>
                <c:pt idx="9039">
                  <c:v>13563.3931357525</c:v>
                </c:pt>
                <c:pt idx="9040">
                  <c:v>13584.460083305799</c:v>
                </c:pt>
                <c:pt idx="9041">
                  <c:v>13597.5185627664</c:v>
                </c:pt>
                <c:pt idx="9042">
                  <c:v>13602.125010797199</c:v>
                </c:pt>
                <c:pt idx="9043">
                  <c:v>13603.263053680699</c:v>
                </c:pt>
                <c:pt idx="9044">
                  <c:v>13604.1797105193</c:v>
                </c:pt>
                <c:pt idx="9045">
                  <c:v>13604.189888594599</c:v>
                </c:pt>
                <c:pt idx="9046">
                  <c:v>13604.361697389701</c:v>
                </c:pt>
                <c:pt idx="9047">
                  <c:v>13604.576592661901</c:v>
                </c:pt>
                <c:pt idx="9048">
                  <c:v>13605.4654259788</c:v>
                </c:pt>
                <c:pt idx="9049">
                  <c:v>13605.4795053331</c:v>
                </c:pt>
                <c:pt idx="9050">
                  <c:v>13605.749051966201</c:v>
                </c:pt>
                <c:pt idx="9051">
                  <c:v>13606.3253264913</c:v>
                </c:pt>
                <c:pt idx="9052">
                  <c:v>13606.393091604101</c:v>
                </c:pt>
                <c:pt idx="9053">
                  <c:v>13607.8173279538</c:v>
                </c:pt>
                <c:pt idx="9054">
                  <c:v>13608.1293037552</c:v>
                </c:pt>
                <c:pt idx="9055">
                  <c:v>13608.336030909701</c:v>
                </c:pt>
                <c:pt idx="9056">
                  <c:v>13608.717748248901</c:v>
                </c:pt>
                <c:pt idx="9057">
                  <c:v>13608.914125814999</c:v>
                </c:pt>
                <c:pt idx="9058">
                  <c:v>13610.788792977501</c:v>
                </c:pt>
                <c:pt idx="9059">
                  <c:v>13611.134611490101</c:v>
                </c:pt>
                <c:pt idx="9060">
                  <c:v>13612.0551316896</c:v>
                </c:pt>
                <c:pt idx="9061">
                  <c:v>13612.0551316896</c:v>
                </c:pt>
                <c:pt idx="9062">
                  <c:v>13612.0551316896</c:v>
                </c:pt>
                <c:pt idx="9063">
                  <c:v>13612.0551316896</c:v>
                </c:pt>
                <c:pt idx="9064">
                  <c:v>13612.0551316977</c:v>
                </c:pt>
                <c:pt idx="9065">
                  <c:v>13612.0551316977</c:v>
                </c:pt>
                <c:pt idx="9066">
                  <c:v>13612.0551316977</c:v>
                </c:pt>
                <c:pt idx="9067">
                  <c:v>13612.0551316977</c:v>
                </c:pt>
                <c:pt idx="9068">
                  <c:v>13612.055131724101</c:v>
                </c:pt>
                <c:pt idx="9069">
                  <c:v>13612.055131724101</c:v>
                </c:pt>
                <c:pt idx="9070">
                  <c:v>13612.055131724101</c:v>
                </c:pt>
                <c:pt idx="9071">
                  <c:v>13612.055131724101</c:v>
                </c:pt>
                <c:pt idx="9072">
                  <c:v>13613.172964846701</c:v>
                </c:pt>
                <c:pt idx="9073">
                  <c:v>13618.4032939095</c:v>
                </c:pt>
                <c:pt idx="9074">
                  <c:v>13634.576592630699</c:v>
                </c:pt>
                <c:pt idx="9075">
                  <c:v>13636.530565852299</c:v>
                </c:pt>
                <c:pt idx="9076">
                  <c:v>13638.710074836299</c:v>
                </c:pt>
                <c:pt idx="9077">
                  <c:v>13649.7862092126</c:v>
                </c:pt>
                <c:pt idx="9078">
                  <c:v>13662.960850756601</c:v>
                </c:pt>
                <c:pt idx="9079">
                  <c:v>13671.701893236401</c:v>
                </c:pt>
                <c:pt idx="9080">
                  <c:v>13680.0188471274</c:v>
                </c:pt>
                <c:pt idx="9081">
                  <c:v>13684.7570845722</c:v>
                </c:pt>
                <c:pt idx="9082">
                  <c:v>13685.940586954301</c:v>
                </c:pt>
                <c:pt idx="9083">
                  <c:v>13688.3510147323</c:v>
                </c:pt>
                <c:pt idx="9084">
                  <c:v>13690.317658604999</c:v>
                </c:pt>
                <c:pt idx="9085">
                  <c:v>13691.634204230801</c:v>
                </c:pt>
                <c:pt idx="9086">
                  <c:v>13693.7885631425</c:v>
                </c:pt>
                <c:pt idx="9087">
                  <c:v>13693.7885631751</c:v>
                </c:pt>
                <c:pt idx="9088">
                  <c:v>13695.075991936001</c:v>
                </c:pt>
                <c:pt idx="9089">
                  <c:v>13696.536055008801</c:v>
                </c:pt>
                <c:pt idx="9090">
                  <c:v>13696.877252435301</c:v>
                </c:pt>
                <c:pt idx="9091">
                  <c:v>13697.333764082699</c:v>
                </c:pt>
                <c:pt idx="9092">
                  <c:v>13698.485915567</c:v>
                </c:pt>
                <c:pt idx="9093">
                  <c:v>13699.5769259892</c:v>
                </c:pt>
                <c:pt idx="9094">
                  <c:v>13702.0164838049</c:v>
                </c:pt>
                <c:pt idx="9095">
                  <c:v>13702.0449905153</c:v>
                </c:pt>
                <c:pt idx="9096">
                  <c:v>13702.4965791758</c:v>
                </c:pt>
                <c:pt idx="9097">
                  <c:v>13703.3220761865</c:v>
                </c:pt>
                <c:pt idx="9098">
                  <c:v>13703.349326507099</c:v>
                </c:pt>
                <c:pt idx="9099">
                  <c:v>13703.513396459601</c:v>
                </c:pt>
                <c:pt idx="9100">
                  <c:v>13704.306854402599</c:v>
                </c:pt>
                <c:pt idx="9101">
                  <c:v>13719.640141973199</c:v>
                </c:pt>
                <c:pt idx="9102">
                  <c:v>13721.9369771443</c:v>
                </c:pt>
                <c:pt idx="9103">
                  <c:v>13725.495217629699</c:v>
                </c:pt>
                <c:pt idx="9104">
                  <c:v>13725.6208050679</c:v>
                </c:pt>
                <c:pt idx="9105">
                  <c:v>13727.3277015695</c:v>
                </c:pt>
                <c:pt idx="9106">
                  <c:v>13740.4671409847</c:v>
                </c:pt>
                <c:pt idx="9107">
                  <c:v>13745.870973085899</c:v>
                </c:pt>
                <c:pt idx="9108">
                  <c:v>13758.53769352</c:v>
                </c:pt>
                <c:pt idx="9109">
                  <c:v>13776.2026210119</c:v>
                </c:pt>
                <c:pt idx="9110">
                  <c:v>13776.2145008724</c:v>
                </c:pt>
                <c:pt idx="9111">
                  <c:v>13776.504439722699</c:v>
                </c:pt>
                <c:pt idx="9112">
                  <c:v>13776.7511317431</c:v>
                </c:pt>
                <c:pt idx="9113">
                  <c:v>13776.805962173001</c:v>
                </c:pt>
                <c:pt idx="9114">
                  <c:v>13777.371941957101</c:v>
                </c:pt>
                <c:pt idx="9115">
                  <c:v>13778.112098551301</c:v>
                </c:pt>
                <c:pt idx="9116">
                  <c:v>13778.6189301125</c:v>
                </c:pt>
                <c:pt idx="9117">
                  <c:v>13778.6991335407</c:v>
                </c:pt>
                <c:pt idx="9118">
                  <c:v>13779.2167215277</c:v>
                </c:pt>
                <c:pt idx="9119">
                  <c:v>13779.8266621809</c:v>
                </c:pt>
                <c:pt idx="9120">
                  <c:v>13780.539806568</c:v>
                </c:pt>
                <c:pt idx="9121">
                  <c:v>13781.6633291981</c:v>
                </c:pt>
                <c:pt idx="9122">
                  <c:v>13782.0831580962</c:v>
                </c:pt>
                <c:pt idx="9123">
                  <c:v>13782.275413328</c:v>
                </c:pt>
                <c:pt idx="9124">
                  <c:v>13782.368764339501</c:v>
                </c:pt>
                <c:pt idx="9125">
                  <c:v>13782.7953584641</c:v>
                </c:pt>
                <c:pt idx="9126">
                  <c:v>13782.884117489601</c:v>
                </c:pt>
                <c:pt idx="9127">
                  <c:v>13783.011850753701</c:v>
                </c:pt>
                <c:pt idx="9128">
                  <c:v>13783.2943317424</c:v>
                </c:pt>
                <c:pt idx="9129">
                  <c:v>13783.865941202501</c:v>
                </c:pt>
                <c:pt idx="9130">
                  <c:v>13784.6153731718</c:v>
                </c:pt>
                <c:pt idx="9131">
                  <c:v>13784.9861330352</c:v>
                </c:pt>
                <c:pt idx="9132">
                  <c:v>13785.241249945901</c:v>
                </c:pt>
                <c:pt idx="9133">
                  <c:v>13785.5419135428</c:v>
                </c:pt>
                <c:pt idx="9134">
                  <c:v>13785.5719760991</c:v>
                </c:pt>
                <c:pt idx="9135">
                  <c:v>13785.5908534517</c:v>
                </c:pt>
                <c:pt idx="9136">
                  <c:v>13786.132741903801</c:v>
                </c:pt>
                <c:pt idx="9137">
                  <c:v>13786.132741912201</c:v>
                </c:pt>
                <c:pt idx="9138">
                  <c:v>13786.132741912201</c:v>
                </c:pt>
                <c:pt idx="9139">
                  <c:v>13786.1327419392</c:v>
                </c:pt>
                <c:pt idx="9140">
                  <c:v>13787.2505750609</c:v>
                </c:pt>
                <c:pt idx="9141">
                  <c:v>13788.4980708975</c:v>
                </c:pt>
                <c:pt idx="9142">
                  <c:v>13792.480904124201</c:v>
                </c:pt>
                <c:pt idx="9143">
                  <c:v>13806.659023771001</c:v>
                </c:pt>
                <c:pt idx="9144">
                  <c:v>13838.994685471</c:v>
                </c:pt>
                <c:pt idx="9145">
                  <c:v>13845.7795034507</c:v>
                </c:pt>
                <c:pt idx="9146">
                  <c:v>13858.9533521048</c:v>
                </c:pt>
                <c:pt idx="9147">
                  <c:v>13861.719520025799</c:v>
                </c:pt>
                <c:pt idx="9148">
                  <c:v>13862.4286249466</c:v>
                </c:pt>
                <c:pt idx="9149">
                  <c:v>13867.2946587065</c:v>
                </c:pt>
                <c:pt idx="9150">
                  <c:v>13867.866173356701</c:v>
                </c:pt>
                <c:pt idx="9151">
                  <c:v>13867.866173390201</c:v>
                </c:pt>
                <c:pt idx="9152">
                  <c:v>13872.6453856918</c:v>
                </c:pt>
                <c:pt idx="9153">
                  <c:v>13894.463072156501</c:v>
                </c:pt>
                <c:pt idx="9154">
                  <c:v>13899.698415282101</c:v>
                </c:pt>
                <c:pt idx="9155">
                  <c:v>13915.9703893363</c:v>
                </c:pt>
                <c:pt idx="9156">
                  <c:v>13920.3361539584</c:v>
                </c:pt>
                <c:pt idx="9157">
                  <c:v>13927.3851730674</c:v>
                </c:pt>
                <c:pt idx="9158">
                  <c:v>13939.3793050441</c:v>
                </c:pt>
                <c:pt idx="9159">
                  <c:v>13950.280231226699</c:v>
                </c:pt>
                <c:pt idx="9160">
                  <c:v>13950.2921110875</c:v>
                </c:pt>
                <c:pt idx="9161">
                  <c:v>13950.418518739199</c:v>
                </c:pt>
                <c:pt idx="9162">
                  <c:v>13950.620646178701</c:v>
                </c:pt>
                <c:pt idx="9163">
                  <c:v>13951.7937875674</c:v>
                </c:pt>
                <c:pt idx="9164">
                  <c:v>13951.9336423967</c:v>
                </c:pt>
                <c:pt idx="9165">
                  <c:v>13952.153003945899</c:v>
                </c:pt>
                <c:pt idx="9166">
                  <c:v>13952.1897087655</c:v>
                </c:pt>
                <c:pt idx="9167">
                  <c:v>13952.3852310571</c:v>
                </c:pt>
                <c:pt idx="9168">
                  <c:v>13952.776743755199</c:v>
                </c:pt>
                <c:pt idx="9169">
                  <c:v>13953.806031558101</c:v>
                </c:pt>
                <c:pt idx="9170">
                  <c:v>13953.904272395601</c:v>
                </c:pt>
                <c:pt idx="9171">
                  <c:v>13953.977289321299</c:v>
                </c:pt>
                <c:pt idx="9172">
                  <c:v>13954.195506284001</c:v>
                </c:pt>
                <c:pt idx="9173">
                  <c:v>13954.958183042399</c:v>
                </c:pt>
                <c:pt idx="9174">
                  <c:v>13954.9646438173</c:v>
                </c:pt>
                <c:pt idx="9175">
                  <c:v>13955.139111312999</c:v>
                </c:pt>
                <c:pt idx="9176">
                  <c:v>13956.1607683114</c:v>
                </c:pt>
                <c:pt idx="9177">
                  <c:v>13956.872968679199</c:v>
                </c:pt>
                <c:pt idx="9178">
                  <c:v>13956.9617277039</c:v>
                </c:pt>
                <c:pt idx="9179">
                  <c:v>13957.222415963801</c:v>
                </c:pt>
                <c:pt idx="9180">
                  <c:v>13957.3594556194</c:v>
                </c:pt>
                <c:pt idx="9181">
                  <c:v>13958.3745674481</c:v>
                </c:pt>
                <c:pt idx="9182">
                  <c:v>13958.692983387</c:v>
                </c:pt>
                <c:pt idx="9183">
                  <c:v>13958.993499480101</c:v>
                </c:pt>
                <c:pt idx="9184">
                  <c:v>13959.4655778706</c:v>
                </c:pt>
                <c:pt idx="9185">
                  <c:v>13959.649586313601</c:v>
                </c:pt>
                <c:pt idx="9186">
                  <c:v>13961.328185275101</c:v>
                </c:pt>
                <c:pt idx="9187">
                  <c:v>13966.5585143389</c:v>
                </c:pt>
                <c:pt idx="9188">
                  <c:v>13977.2163534509</c:v>
                </c:pt>
                <c:pt idx="9189">
                  <c:v>13993.3161251484</c:v>
                </c:pt>
                <c:pt idx="9190">
                  <c:v>13995.9630886055</c:v>
                </c:pt>
                <c:pt idx="9191">
                  <c:v>14003.5842658076</c:v>
                </c:pt>
                <c:pt idx="9192">
                  <c:v>14003.7379879076</c:v>
                </c:pt>
                <c:pt idx="9193">
                  <c:v>14005.4290453782</c:v>
                </c:pt>
                <c:pt idx="9194">
                  <c:v>14007.661876022299</c:v>
                </c:pt>
                <c:pt idx="9195">
                  <c:v>14009.506655592901</c:v>
                </c:pt>
                <c:pt idx="9196">
                  <c:v>14011.3514351635</c:v>
                </c:pt>
                <c:pt idx="9197">
                  <c:v>14018.4956395225</c:v>
                </c:pt>
                <c:pt idx="9198">
                  <c:v>14019.857113664901</c:v>
                </c:pt>
                <c:pt idx="9199">
                  <c:v>14030.3171103307</c:v>
                </c:pt>
                <c:pt idx="9200">
                  <c:v>14035.241249945901</c:v>
                </c:pt>
                <c:pt idx="9201">
                  <c:v>14035.897475588599</c:v>
                </c:pt>
                <c:pt idx="9202">
                  <c:v>14036.506235160799</c:v>
                </c:pt>
                <c:pt idx="9203">
                  <c:v>14037.742255159101</c:v>
                </c:pt>
                <c:pt idx="9204">
                  <c:v>14038.130306232701</c:v>
                </c:pt>
                <c:pt idx="9205">
                  <c:v>14039.3404462048</c:v>
                </c:pt>
                <c:pt idx="9206">
                  <c:v>14039.9750858033</c:v>
                </c:pt>
                <c:pt idx="9207">
                  <c:v>14040.244348010699</c:v>
                </c:pt>
                <c:pt idx="9208">
                  <c:v>14041.5732768489</c:v>
                </c:pt>
                <c:pt idx="9209">
                  <c:v>14041.729583252099</c:v>
                </c:pt>
                <c:pt idx="9210">
                  <c:v>14041.943783571</c:v>
                </c:pt>
                <c:pt idx="9211">
                  <c:v>14041.9437836054</c:v>
                </c:pt>
                <c:pt idx="9212">
                  <c:v>14046.0021388884</c:v>
                </c:pt>
                <c:pt idx="9213">
                  <c:v>14046.2948184665</c:v>
                </c:pt>
                <c:pt idx="9214">
                  <c:v>14047.174642344</c:v>
                </c:pt>
                <c:pt idx="9215">
                  <c:v>14048.2246827911</c:v>
                </c:pt>
                <c:pt idx="9216">
                  <c:v>14051.4555251281</c:v>
                </c:pt>
                <c:pt idx="9217">
                  <c:v>14071.917096576601</c:v>
                </c:pt>
                <c:pt idx="9218">
                  <c:v>14073.7760254964</c:v>
                </c:pt>
                <c:pt idx="9219">
                  <c:v>14093.902611850701</c:v>
                </c:pt>
                <c:pt idx="9220">
                  <c:v>14101.7746773168</c:v>
                </c:pt>
                <c:pt idx="9221">
                  <c:v>14106.378618238899</c:v>
                </c:pt>
                <c:pt idx="9222">
                  <c:v>14107.8394863624</c:v>
                </c:pt>
                <c:pt idx="9223">
                  <c:v>14114.357841441401</c:v>
                </c:pt>
                <c:pt idx="9224">
                  <c:v>14117.9818826103</c:v>
                </c:pt>
                <c:pt idx="9225">
                  <c:v>14124.369721302701</c:v>
                </c:pt>
                <c:pt idx="9226">
                  <c:v>14124.6982563929</c:v>
                </c:pt>
                <c:pt idx="9227">
                  <c:v>14126.267318979801</c:v>
                </c:pt>
                <c:pt idx="9228">
                  <c:v>14126.5646216073</c:v>
                </c:pt>
                <c:pt idx="9229">
                  <c:v>14126.8543539696</c:v>
                </c:pt>
                <c:pt idx="9230">
                  <c:v>14127.8836417726</c:v>
                </c:pt>
                <c:pt idx="9231">
                  <c:v>14129.0357932569</c:v>
                </c:pt>
                <c:pt idx="9232">
                  <c:v>14130.238378526599</c:v>
                </c:pt>
                <c:pt idx="9233">
                  <c:v>14130.636124553601</c:v>
                </c:pt>
                <c:pt idx="9234">
                  <c:v>14131.039337918101</c:v>
                </c:pt>
                <c:pt idx="9235">
                  <c:v>14132.5902830744</c:v>
                </c:pt>
                <c:pt idx="9236">
                  <c:v>14133.0711096953</c:v>
                </c:pt>
                <c:pt idx="9237">
                  <c:v>14133.7271965281</c:v>
                </c:pt>
                <c:pt idx="9238">
                  <c:v>14135.4057954894</c:v>
                </c:pt>
                <c:pt idx="9239">
                  <c:v>14141.186471725299</c:v>
                </c:pt>
                <c:pt idx="9240">
                  <c:v>14154.351724037901</c:v>
                </c:pt>
                <c:pt idx="9241">
                  <c:v>14161.729583252099</c:v>
                </c:pt>
                <c:pt idx="9242">
                  <c:v>14162.480112458299</c:v>
                </c:pt>
                <c:pt idx="9243">
                  <c:v>14170.2248058395</c:v>
                </c:pt>
                <c:pt idx="9244">
                  <c:v>14174.2305805822</c:v>
                </c:pt>
                <c:pt idx="9245">
                  <c:v>14177.273824948799</c:v>
                </c:pt>
                <c:pt idx="9246">
                  <c:v>14177.815598122699</c:v>
                </c:pt>
                <c:pt idx="9247">
                  <c:v>14193.9347238792</c:v>
                </c:pt>
                <c:pt idx="9248">
                  <c:v>14198.020720299301</c:v>
                </c:pt>
                <c:pt idx="9249">
                  <c:v>14207.107615560701</c:v>
                </c:pt>
                <c:pt idx="9250">
                  <c:v>14208.9523951313</c:v>
                </c:pt>
                <c:pt idx="9251">
                  <c:v>14210.5838453751</c:v>
                </c:pt>
                <c:pt idx="9252">
                  <c:v>14211.1852257754</c:v>
                </c:pt>
                <c:pt idx="9253">
                  <c:v>14211.3087710253</c:v>
                </c:pt>
                <c:pt idx="9254">
                  <c:v>14213.030005346</c:v>
                </c:pt>
                <c:pt idx="9255">
                  <c:v>14213.151705562101</c:v>
                </c:pt>
                <c:pt idx="9256">
                  <c:v>14216.0213937852</c:v>
                </c:pt>
                <c:pt idx="9257">
                  <c:v>14217.451670266601</c:v>
                </c:pt>
                <c:pt idx="9258">
                  <c:v>14217.683911280699</c:v>
                </c:pt>
                <c:pt idx="9259">
                  <c:v>14223.592490114201</c:v>
                </c:pt>
                <c:pt idx="9260">
                  <c:v>14223.980541187801</c:v>
                </c:pt>
                <c:pt idx="9261">
                  <c:v>14225.4372696848</c:v>
                </c:pt>
                <c:pt idx="9262">
                  <c:v>14225.8253207583</c:v>
                </c:pt>
                <c:pt idx="9263">
                  <c:v>14227.6701003289</c:v>
                </c:pt>
                <c:pt idx="9264">
                  <c:v>14228.0980322491</c:v>
                </c:pt>
                <c:pt idx="9265">
                  <c:v>14229.5148798995</c:v>
                </c:pt>
                <c:pt idx="9266">
                  <c:v>14229.902930972999</c:v>
                </c:pt>
                <c:pt idx="9267">
                  <c:v>14231.747710543599</c:v>
                </c:pt>
                <c:pt idx="9268">
                  <c:v>14243.761876148101</c:v>
                </c:pt>
                <c:pt idx="9269">
                  <c:v>14260.195919355299</c:v>
                </c:pt>
                <c:pt idx="9270">
                  <c:v>14265.870973102699</c:v>
                </c:pt>
                <c:pt idx="9271">
                  <c:v>14267.980222065</c:v>
                </c:pt>
                <c:pt idx="9272">
                  <c:v>14288.4354516561</c:v>
                </c:pt>
                <c:pt idx="9273">
                  <c:v>14292.059492824999</c:v>
                </c:pt>
                <c:pt idx="9274">
                  <c:v>14298.4473315179</c:v>
                </c:pt>
                <c:pt idx="9275">
                  <c:v>14298.7758666072</c:v>
                </c:pt>
                <c:pt idx="9276">
                  <c:v>14299.483405703601</c:v>
                </c:pt>
                <c:pt idx="9277">
                  <c:v>14300.344929194</c:v>
                </c:pt>
                <c:pt idx="9278">
                  <c:v>14300.931964184099</c:v>
                </c:pt>
                <c:pt idx="9279">
                  <c:v>14302.1563387028</c:v>
                </c:pt>
                <c:pt idx="9280">
                  <c:v>14302.701631193</c:v>
                </c:pt>
                <c:pt idx="9281">
                  <c:v>14304.315988741801</c:v>
                </c:pt>
                <c:pt idx="9282">
                  <c:v>14304.7137347683</c:v>
                </c:pt>
                <c:pt idx="9283">
                  <c:v>14305.1169481324</c:v>
                </c:pt>
                <c:pt idx="9284">
                  <c:v>14305.890790769799</c:v>
                </c:pt>
                <c:pt idx="9285">
                  <c:v>14306.0744367241</c:v>
                </c:pt>
                <c:pt idx="9286">
                  <c:v>14306.2948184665</c:v>
                </c:pt>
                <c:pt idx="9287">
                  <c:v>14307.148719910499</c:v>
                </c:pt>
                <c:pt idx="9288">
                  <c:v>14307.804806742501</c:v>
                </c:pt>
                <c:pt idx="9289">
                  <c:v>14307.8460231544</c:v>
                </c:pt>
                <c:pt idx="9290">
                  <c:v>14308.1133346725</c:v>
                </c:pt>
                <c:pt idx="9291">
                  <c:v>14314.353896393401</c:v>
                </c:pt>
                <c:pt idx="9292">
                  <c:v>14327.944645063901</c:v>
                </c:pt>
                <c:pt idx="9293">
                  <c:v>14328.797252140001</c:v>
                </c:pt>
                <c:pt idx="9294">
                  <c:v>14329.858638506301</c:v>
                </c:pt>
                <c:pt idx="9295">
                  <c:v>14330.8427996919</c:v>
                </c:pt>
                <c:pt idx="9296">
                  <c:v>14341.2824610117</c:v>
                </c:pt>
                <c:pt idx="9297">
                  <c:v>14351.8932083379</c:v>
                </c:pt>
                <c:pt idx="9298">
                  <c:v>14368.012334093401</c:v>
                </c:pt>
                <c:pt idx="9299">
                  <c:v>14375.756618278099</c:v>
                </c:pt>
                <c:pt idx="9300">
                  <c:v>14381.6224566157</c:v>
                </c:pt>
                <c:pt idx="9301">
                  <c:v>14383.099379949201</c:v>
                </c:pt>
                <c:pt idx="9302">
                  <c:v>14383.1266302699</c:v>
                </c:pt>
                <c:pt idx="9303">
                  <c:v>14384.661455589299</c:v>
                </c:pt>
                <c:pt idx="9304">
                  <c:v>14385.3863812405</c:v>
                </c:pt>
                <c:pt idx="9305">
                  <c:v>14386.3133587716</c:v>
                </c:pt>
                <c:pt idx="9306">
                  <c:v>14386.526524159501</c:v>
                </c:pt>
                <c:pt idx="9307">
                  <c:v>14392.6084600007</c:v>
                </c:pt>
                <c:pt idx="9308">
                  <c:v>14397.5268413578</c:v>
                </c:pt>
                <c:pt idx="9309">
                  <c:v>14398.5038033407</c:v>
                </c:pt>
                <c:pt idx="9310">
                  <c:v>14399.371620928399</c:v>
                </c:pt>
                <c:pt idx="9311">
                  <c:v>14399.4689125686</c:v>
                </c:pt>
                <c:pt idx="9312">
                  <c:v>14401.186471725299</c:v>
                </c:pt>
                <c:pt idx="9313">
                  <c:v>14401.216400498901</c:v>
                </c:pt>
                <c:pt idx="9314">
                  <c:v>14401.359659470099</c:v>
                </c:pt>
                <c:pt idx="9315">
                  <c:v>14401.604451572501</c:v>
                </c:pt>
                <c:pt idx="9316">
                  <c:v>14403.4492311431</c:v>
                </c:pt>
                <c:pt idx="9317">
                  <c:v>14405.2940107136</c:v>
                </c:pt>
                <c:pt idx="9318">
                  <c:v>14405.495217629699</c:v>
                </c:pt>
                <c:pt idx="9319">
                  <c:v>14409.417445736</c:v>
                </c:pt>
                <c:pt idx="9320">
                  <c:v>14411.714280906999</c:v>
                </c:pt>
                <c:pt idx="9321">
                  <c:v>14424.2305805822</c:v>
                </c:pt>
                <c:pt idx="9322">
                  <c:v>14425.6482768487</c:v>
                </c:pt>
                <c:pt idx="9323">
                  <c:v>14426.933412140201</c:v>
                </c:pt>
                <c:pt idx="9324">
                  <c:v>14430.244444747401</c:v>
                </c:pt>
                <c:pt idx="9325">
                  <c:v>14442.057832279201</c:v>
                </c:pt>
                <c:pt idx="9326">
                  <c:v>14457.9093721807</c:v>
                </c:pt>
                <c:pt idx="9327">
                  <c:v>14462.513061870801</c:v>
                </c:pt>
                <c:pt idx="9328">
                  <c:v>14466.1371030397</c:v>
                </c:pt>
                <c:pt idx="9329">
                  <c:v>14469.934655061899</c:v>
                </c:pt>
                <c:pt idx="9330">
                  <c:v>14472.5249417331</c:v>
                </c:pt>
                <c:pt idx="9331">
                  <c:v>14472.853476821399</c:v>
                </c:pt>
                <c:pt idx="9332">
                  <c:v>14473.5610159179</c:v>
                </c:pt>
                <c:pt idx="9333">
                  <c:v>14473.768412940201</c:v>
                </c:pt>
                <c:pt idx="9334">
                  <c:v>14475.0095743986</c:v>
                </c:pt>
                <c:pt idx="9335">
                  <c:v>14477.340322148</c:v>
                </c:pt>
                <c:pt idx="9336">
                  <c:v>14477.572563162001</c:v>
                </c:pt>
                <c:pt idx="9337">
                  <c:v>14478.3935989569</c:v>
                </c:pt>
                <c:pt idx="9338">
                  <c:v>14479.1945583466</c:v>
                </c:pt>
                <c:pt idx="9339">
                  <c:v>14481.226330125701</c:v>
                </c:pt>
                <c:pt idx="9340">
                  <c:v>14481.882416957</c:v>
                </c:pt>
                <c:pt idx="9341">
                  <c:v>14487.986684130499</c:v>
                </c:pt>
                <c:pt idx="9342">
                  <c:v>14488.094994122101</c:v>
                </c:pt>
                <c:pt idx="9343">
                  <c:v>14490.907746437</c:v>
                </c:pt>
                <c:pt idx="9344">
                  <c:v>14500.9541478106</c:v>
                </c:pt>
                <c:pt idx="9345">
                  <c:v>14542.0899443076</c:v>
                </c:pt>
                <c:pt idx="9346">
                  <c:v>14555.700066830001</c:v>
                </c:pt>
                <c:pt idx="9347">
                  <c:v>14559.463991455699</c:v>
                </c:pt>
                <c:pt idx="9348">
                  <c:v>14568.5428547584</c:v>
                </c:pt>
                <c:pt idx="9349">
                  <c:v>14625.645270159401</c:v>
                </c:pt>
                <c:pt idx="9350">
                  <c:v>14635.0123964538</c:v>
                </c:pt>
                <c:pt idx="9351">
                  <c:v>14636.5906720855</c:v>
                </c:pt>
                <c:pt idx="9352">
                  <c:v>14646.602551948199</c:v>
                </c:pt>
                <c:pt idx="9353">
                  <c:v>14646.9310870356</c:v>
                </c:pt>
                <c:pt idx="9354">
                  <c:v>14647.6386261321</c:v>
                </c:pt>
                <c:pt idx="9355">
                  <c:v>14647.6727551268</c:v>
                </c:pt>
                <c:pt idx="9356">
                  <c:v>14649.087184613099</c:v>
                </c:pt>
                <c:pt idx="9357">
                  <c:v>14649.3575644497</c:v>
                </c:pt>
                <c:pt idx="9358">
                  <c:v>14652.471209172099</c:v>
                </c:pt>
                <c:pt idx="9359">
                  <c:v>14653.272168560799</c:v>
                </c:pt>
                <c:pt idx="9360">
                  <c:v>14655.3039403408</c:v>
                </c:pt>
                <c:pt idx="9361">
                  <c:v>14655.960027171501</c:v>
                </c:pt>
                <c:pt idx="9362">
                  <c:v>14673.059091396601</c:v>
                </c:pt>
                <c:pt idx="9363">
                  <c:v>14706.1675545219</c:v>
                </c:pt>
                <c:pt idx="9364">
                  <c:v>14714.0515992036</c:v>
                </c:pt>
                <c:pt idx="9365">
                  <c:v>14733.5416016709</c:v>
                </c:pt>
                <c:pt idx="9366">
                  <c:v>14734.0489287334</c:v>
                </c:pt>
                <c:pt idx="9367">
                  <c:v>14741.545021438</c:v>
                </c:pt>
                <c:pt idx="9368">
                  <c:v>14741.8406056649</c:v>
                </c:pt>
                <c:pt idx="9369">
                  <c:v>14747.560840943799</c:v>
                </c:pt>
                <c:pt idx="9370">
                  <c:v>14747.5888601038</c:v>
                </c:pt>
                <c:pt idx="9371">
                  <c:v>14748.8513991869</c:v>
                </c:pt>
                <c:pt idx="9372">
                  <c:v>14750.6850501997</c:v>
                </c:pt>
                <c:pt idx="9373">
                  <c:v>14772.515458282</c:v>
                </c:pt>
                <c:pt idx="9374">
                  <c:v>14800.5271322587</c:v>
                </c:pt>
                <c:pt idx="9375">
                  <c:v>14803.828997232</c:v>
                </c:pt>
                <c:pt idx="9376">
                  <c:v>14810.668282300199</c:v>
                </c:pt>
                <c:pt idx="9377">
                  <c:v>14810.6801621634</c:v>
                </c:pt>
                <c:pt idx="9378">
                  <c:v>14811.008697249899</c:v>
                </c:pt>
                <c:pt idx="9379">
                  <c:v>14816.548819387301</c:v>
                </c:pt>
                <c:pt idx="9380">
                  <c:v>14820.037637386</c:v>
                </c:pt>
                <c:pt idx="9381">
                  <c:v>14821.716236346399</c:v>
                </c:pt>
                <c:pt idx="9382">
                  <c:v>14823.1647948275</c:v>
                </c:pt>
                <c:pt idx="9383">
                  <c:v>14827.3497787751</c:v>
                </c:pt>
                <c:pt idx="9384">
                  <c:v>14829.381550556</c:v>
                </c:pt>
                <c:pt idx="9385">
                  <c:v>14829.451755300999</c:v>
                </c:pt>
                <c:pt idx="9386">
                  <c:v>14880.245164736099</c:v>
                </c:pt>
                <c:pt idx="9387">
                  <c:v>14884.1629473222</c:v>
                </c:pt>
                <c:pt idx="9388">
                  <c:v>14893.1038950327</c:v>
                </c:pt>
                <c:pt idx="9389">
                  <c:v>14902.7738148346</c:v>
                </c:pt>
                <c:pt idx="9390">
                  <c:v>14904.6185944061</c:v>
                </c:pt>
                <c:pt idx="9391">
                  <c:v>14905.0066454773</c:v>
                </c:pt>
                <c:pt idx="9392">
                  <c:v>14906.4633739776</c:v>
                </c:pt>
                <c:pt idx="9393">
                  <c:v>14906.851425048801</c:v>
                </c:pt>
                <c:pt idx="9394">
                  <c:v>14907.619211886</c:v>
                </c:pt>
                <c:pt idx="9395">
                  <c:v>14908.696204620401</c:v>
                </c:pt>
                <c:pt idx="9396">
                  <c:v>14909.0842556916</c:v>
                </c:pt>
                <c:pt idx="9397">
                  <c:v>14910.540984191901</c:v>
                </c:pt>
                <c:pt idx="9398">
                  <c:v>14910.9290352631</c:v>
                </c:pt>
                <c:pt idx="9399">
                  <c:v>14914.356564395801</c:v>
                </c:pt>
                <c:pt idx="9400">
                  <c:v>14914.910637042</c:v>
                </c:pt>
                <c:pt idx="9401">
                  <c:v>14917.662170698801</c:v>
                </c:pt>
                <c:pt idx="9402">
                  <c:v>14921.297153232599</c:v>
                </c:pt>
                <c:pt idx="9403">
                  <c:v>14930.602607533299</c:v>
                </c:pt>
                <c:pt idx="9404">
                  <c:v>14958.994685471</c:v>
                </c:pt>
                <c:pt idx="9405">
                  <c:v>14984.7458925149</c:v>
                </c:pt>
                <c:pt idx="9406">
                  <c:v>14984.7577723786</c:v>
                </c:pt>
                <c:pt idx="9407">
                  <c:v>14985.0863074641</c:v>
                </c:pt>
                <c:pt idx="9408">
                  <c:v>14987.242405042</c:v>
                </c:pt>
                <c:pt idx="9409">
                  <c:v>14990.6264296025</c:v>
                </c:pt>
                <c:pt idx="9410">
                  <c:v>14991.427388989299</c:v>
                </c:pt>
                <c:pt idx="9411">
                  <c:v>14993.459160771199</c:v>
                </c:pt>
                <c:pt idx="9412">
                  <c:v>14995.7938465606</c:v>
                </c:pt>
                <c:pt idx="9413">
                  <c:v>14997.4775119852</c:v>
                </c:pt>
                <c:pt idx="9414">
                  <c:v>14998.7400510683</c:v>
                </c:pt>
                <c:pt idx="9415">
                  <c:v>15000.786502613601</c:v>
                </c:pt>
                <c:pt idx="9416">
                  <c:v>15001.4336733194</c:v>
                </c:pt>
                <c:pt idx="9417">
                  <c:v>15001.7292575463</c:v>
                </c:pt>
                <c:pt idx="9418">
                  <c:v>15031.128530431501</c:v>
                </c:pt>
                <c:pt idx="9419">
                  <c:v>15041.0286210984</c:v>
                </c:pt>
                <c:pt idx="9420">
                  <c:v>15048.811349155099</c:v>
                </c:pt>
                <c:pt idx="9421">
                  <c:v>15054.3227749504</c:v>
                </c:pt>
                <c:pt idx="9422">
                  <c:v>15063.606300994699</c:v>
                </c:pt>
                <c:pt idx="9423">
                  <c:v>15081.696822101199</c:v>
                </c:pt>
                <c:pt idx="9424">
                  <c:v>15082.385763763399</c:v>
                </c:pt>
                <c:pt idx="9425">
                  <c:v>15084.160276852101</c:v>
                </c:pt>
                <c:pt idx="9426">
                  <c:v>15086.163973115301</c:v>
                </c:pt>
                <c:pt idx="9427">
                  <c:v>15087.754214996899</c:v>
                </c:pt>
                <c:pt idx="9428">
                  <c:v>15091.9302109451</c:v>
                </c:pt>
                <c:pt idx="9429">
                  <c:v>15091.9431732706</c:v>
                </c:pt>
                <c:pt idx="9430">
                  <c:v>15092.319393780999</c:v>
                </c:pt>
                <c:pt idx="9431">
                  <c:v>15092.319393780999</c:v>
                </c:pt>
                <c:pt idx="9432">
                  <c:v>15092.767086016</c:v>
                </c:pt>
                <c:pt idx="9433">
                  <c:v>15119.326333336499</c:v>
                </c:pt>
                <c:pt idx="9434">
                  <c:v>15146.323228482101</c:v>
                </c:pt>
                <c:pt idx="9435">
                  <c:v>15148.8235027296</c:v>
                </c:pt>
                <c:pt idx="9436">
                  <c:v>15149.711958824601</c:v>
                </c:pt>
                <c:pt idx="9437">
                  <c:v>15158.835382593699</c:v>
                </c:pt>
                <c:pt idx="9438">
                  <c:v>15159.163917678399</c:v>
                </c:pt>
                <c:pt idx="9439">
                  <c:v>15161.3200152565</c:v>
                </c:pt>
                <c:pt idx="9440">
                  <c:v>15164.7040398176</c:v>
                </c:pt>
                <c:pt idx="9441">
                  <c:v>15167.5367709863</c:v>
                </c:pt>
                <c:pt idx="9442">
                  <c:v>15169.871456774799</c:v>
                </c:pt>
                <c:pt idx="9443">
                  <c:v>15171.185805113901</c:v>
                </c:pt>
                <c:pt idx="9444">
                  <c:v>15174.2452162769</c:v>
                </c:pt>
                <c:pt idx="9445">
                  <c:v>15174.799288923299</c:v>
                </c:pt>
                <c:pt idx="9446">
                  <c:v>15175.4520751992</c:v>
                </c:pt>
                <c:pt idx="9447">
                  <c:v>15177.8848669361</c:v>
                </c:pt>
                <c:pt idx="9448">
                  <c:v>15200.4707868478</c:v>
                </c:pt>
                <c:pt idx="9449">
                  <c:v>15228.400385164599</c:v>
                </c:pt>
                <c:pt idx="9450">
                  <c:v>15245.957245928201</c:v>
                </c:pt>
                <c:pt idx="9451">
                  <c:v>15255.774432316401</c:v>
                </c:pt>
                <c:pt idx="9452">
                  <c:v>15260.135822435601</c:v>
                </c:pt>
                <c:pt idx="9453">
                  <c:v>15262.352859681399</c:v>
                </c:pt>
                <c:pt idx="9454">
                  <c:v>15263.1868530344</c:v>
                </c:pt>
                <c:pt idx="9455">
                  <c:v>15263.7839422039</c:v>
                </c:pt>
                <c:pt idx="9456">
                  <c:v>15263.8095881752</c:v>
                </c:pt>
                <c:pt idx="9457">
                  <c:v>15264.197639251101</c:v>
                </c:pt>
                <c:pt idx="9458">
                  <c:v>15265.654367744901</c:v>
                </c:pt>
                <c:pt idx="9459">
                  <c:v>15266.0167728494</c:v>
                </c:pt>
                <c:pt idx="9460">
                  <c:v>15266.0424188207</c:v>
                </c:pt>
                <c:pt idx="9461">
                  <c:v>15266.430469896601</c:v>
                </c:pt>
                <c:pt idx="9462">
                  <c:v>15267.4991473145</c:v>
                </c:pt>
                <c:pt idx="9463">
                  <c:v>15267.861552419099</c:v>
                </c:pt>
                <c:pt idx="9464">
                  <c:v>15267.887198390399</c:v>
                </c:pt>
                <c:pt idx="9465">
                  <c:v>15268.2752494663</c:v>
                </c:pt>
                <c:pt idx="9466">
                  <c:v>15269.2989025274</c:v>
                </c:pt>
                <c:pt idx="9467">
                  <c:v>15269.7063319887</c:v>
                </c:pt>
                <c:pt idx="9468">
                  <c:v>15269.73197796</c:v>
                </c:pt>
                <c:pt idx="9469">
                  <c:v>15269.8121192213</c:v>
                </c:pt>
                <c:pt idx="9470">
                  <c:v>15270.094383064599</c:v>
                </c:pt>
                <c:pt idx="9471">
                  <c:v>15270.120029035899</c:v>
                </c:pt>
                <c:pt idx="9472">
                  <c:v>15271.5767575297</c:v>
                </c:pt>
                <c:pt idx="9473">
                  <c:v>15271.9391626343</c:v>
                </c:pt>
                <c:pt idx="9474">
                  <c:v>15271.9648086056</c:v>
                </c:pt>
                <c:pt idx="9475">
                  <c:v>15288.8534244284</c:v>
                </c:pt>
                <c:pt idx="9476">
                  <c:v>15319.443509374199</c:v>
                </c:pt>
                <c:pt idx="9477">
                  <c:v>15322.901112944301</c:v>
                </c:pt>
                <c:pt idx="9478">
                  <c:v>15332.912992808901</c:v>
                </c:pt>
                <c:pt idx="9479">
                  <c:v>15333.2415278926</c:v>
                </c:pt>
                <c:pt idx="9480">
                  <c:v>15335.397625471</c:v>
                </c:pt>
                <c:pt idx="9481">
                  <c:v>15338.781650032801</c:v>
                </c:pt>
                <c:pt idx="9482">
                  <c:v>15343.844724472599</c:v>
                </c:pt>
                <c:pt idx="9483">
                  <c:v>15345.4520751992</c:v>
                </c:pt>
                <c:pt idx="9484">
                  <c:v>15346.336982688799</c:v>
                </c:pt>
                <c:pt idx="9485">
                  <c:v>15347.642866878299</c:v>
                </c:pt>
                <c:pt idx="9486">
                  <c:v>15351.558553766399</c:v>
                </c:pt>
                <c:pt idx="9487">
                  <c:v>15352.655737897299</c:v>
                </c:pt>
                <c:pt idx="9488">
                  <c:v>15376.964883938401</c:v>
                </c:pt>
                <c:pt idx="9489">
                  <c:v>15381.402644690101</c:v>
                </c:pt>
                <c:pt idx="9490">
                  <c:v>15386.1574488971</c:v>
                </c:pt>
                <c:pt idx="9491">
                  <c:v>15402.4779953788</c:v>
                </c:pt>
                <c:pt idx="9492">
                  <c:v>15402.909705562501</c:v>
                </c:pt>
                <c:pt idx="9493">
                  <c:v>15404.938332866799</c:v>
                </c:pt>
                <c:pt idx="9494">
                  <c:v>15419.8520425315</c:v>
                </c:pt>
                <c:pt idx="9495">
                  <c:v>15435.218611463</c:v>
                </c:pt>
                <c:pt idx="9496">
                  <c:v>15435.2441113889</c:v>
                </c:pt>
                <c:pt idx="9497">
                  <c:v>15435.4100362919</c:v>
                </c:pt>
                <c:pt idx="9498">
                  <c:v>15435.632162489899</c:v>
                </c:pt>
                <c:pt idx="9499">
                  <c:v>15435.7940858934</c:v>
                </c:pt>
                <c:pt idx="9500">
                  <c:v>15435.905434054701</c:v>
                </c:pt>
                <c:pt idx="9501">
                  <c:v>15436.106061705799</c:v>
                </c:pt>
                <c:pt idx="9502">
                  <c:v>15436.398636964999</c:v>
                </c:pt>
                <c:pt idx="9503">
                  <c:v>15436.6342955736</c:v>
                </c:pt>
                <c:pt idx="9504">
                  <c:v>15436.7133775353</c:v>
                </c:pt>
                <c:pt idx="9505">
                  <c:v>15436.7611881662</c:v>
                </c:pt>
                <c:pt idx="9506">
                  <c:v>15437.3109205979</c:v>
                </c:pt>
                <c:pt idx="9507">
                  <c:v>15437.3275562953</c:v>
                </c:pt>
                <c:pt idx="9508">
                  <c:v>15437.409968485101</c:v>
                </c:pt>
                <c:pt idx="9509">
                  <c:v>15437.507390733799</c:v>
                </c:pt>
                <c:pt idx="9510">
                  <c:v>15437.8235240908</c:v>
                </c:pt>
                <c:pt idx="9511">
                  <c:v>15437.990115582899</c:v>
                </c:pt>
                <c:pt idx="9512">
                  <c:v>15438.504150418999</c:v>
                </c:pt>
                <c:pt idx="9513">
                  <c:v>15438.5395201593</c:v>
                </c:pt>
                <c:pt idx="9514">
                  <c:v>15438.650868217401</c:v>
                </c:pt>
                <c:pt idx="9515">
                  <c:v>15438.927420887099</c:v>
                </c:pt>
                <c:pt idx="9516">
                  <c:v>15438.9849125128</c:v>
                </c:pt>
                <c:pt idx="9517">
                  <c:v>15438.984912633799</c:v>
                </c:pt>
                <c:pt idx="9518">
                  <c:v>15439.0962607525</c:v>
                </c:pt>
                <c:pt idx="9519">
                  <c:v>15439.207608750001</c:v>
                </c:pt>
                <c:pt idx="9520">
                  <c:v>15439.2076088711</c:v>
                </c:pt>
                <c:pt idx="9521">
                  <c:v>15439.738279494901</c:v>
                </c:pt>
                <c:pt idx="9522">
                  <c:v>15440.0983937212</c:v>
                </c:pt>
                <c:pt idx="9523">
                  <c:v>15440.209741864801</c:v>
                </c:pt>
                <c:pt idx="9524">
                  <c:v>15440.2097419276</c:v>
                </c:pt>
                <c:pt idx="9525">
                  <c:v>15440.209741938799</c:v>
                </c:pt>
                <c:pt idx="9526">
                  <c:v>15440.321090057399</c:v>
                </c:pt>
                <c:pt idx="9527">
                  <c:v>15440.321090057399</c:v>
                </c:pt>
                <c:pt idx="9528">
                  <c:v>15440.321090057399</c:v>
                </c:pt>
                <c:pt idx="9529">
                  <c:v>15440.3744299721</c:v>
                </c:pt>
                <c:pt idx="9530">
                  <c:v>15440.432438055001</c:v>
                </c:pt>
                <c:pt idx="9531">
                  <c:v>15440.4505052813</c:v>
                </c:pt>
                <c:pt idx="9532">
                  <c:v>15440.5028721252</c:v>
                </c:pt>
                <c:pt idx="9533">
                  <c:v>15441.2081155497</c:v>
                </c:pt>
                <c:pt idx="9534">
                  <c:v>15441.7806799346</c:v>
                </c:pt>
                <c:pt idx="9535">
                  <c:v>15441.796552268701</c:v>
                </c:pt>
                <c:pt idx="9536">
                  <c:v>15441.9937485344</c:v>
                </c:pt>
                <c:pt idx="9537">
                  <c:v>15442.047088718</c:v>
                </c:pt>
                <c:pt idx="9538">
                  <c:v>15442.139799582699</c:v>
                </c:pt>
                <c:pt idx="9539">
                  <c:v>15442.153003953599</c:v>
                </c:pt>
                <c:pt idx="9540">
                  <c:v>15442.4836169276</c:v>
                </c:pt>
                <c:pt idx="9541">
                  <c:v>15443.100560344699</c:v>
                </c:pt>
                <c:pt idx="9542">
                  <c:v>15443.1874031773</c:v>
                </c:pt>
                <c:pt idx="9543">
                  <c:v>15443.3965670829</c:v>
                </c:pt>
                <c:pt idx="9544">
                  <c:v>15443.529983721601</c:v>
                </c:pt>
                <c:pt idx="9545">
                  <c:v>15444.2578506553</c:v>
                </c:pt>
                <c:pt idx="9546">
                  <c:v>15444.3578977985</c:v>
                </c:pt>
                <c:pt idx="9547">
                  <c:v>15444.512813184399</c:v>
                </c:pt>
                <c:pt idx="9548">
                  <c:v>15463.2664851422</c:v>
                </c:pt>
                <c:pt idx="9549">
                  <c:v>15467.4962068723</c:v>
                </c:pt>
                <c:pt idx="9550">
                  <c:v>15482.662745941399</c:v>
                </c:pt>
                <c:pt idx="9551">
                  <c:v>15485.3210954144</c:v>
                </c:pt>
                <c:pt idx="9552">
                  <c:v>15486.379999945801</c:v>
                </c:pt>
                <c:pt idx="9553">
                  <c:v>15486.545924719399</c:v>
                </c:pt>
                <c:pt idx="9554">
                  <c:v>15486.768620921201</c:v>
                </c:pt>
                <c:pt idx="9555">
                  <c:v>15486.9913171669</c:v>
                </c:pt>
                <c:pt idx="9556">
                  <c:v>15487.102665276499</c:v>
                </c:pt>
                <c:pt idx="9557">
                  <c:v>15489.6815080586</c:v>
                </c:pt>
                <c:pt idx="9558">
                  <c:v>15491.4247123328</c:v>
                </c:pt>
                <c:pt idx="9559">
                  <c:v>15491.777490578501</c:v>
                </c:pt>
                <c:pt idx="9560">
                  <c:v>15495.8493292484</c:v>
                </c:pt>
                <c:pt idx="9561">
                  <c:v>15497.713412585599</c:v>
                </c:pt>
                <c:pt idx="9562">
                  <c:v>15506.9906030241</c:v>
                </c:pt>
                <c:pt idx="9563">
                  <c:v>15507.319138106801</c:v>
                </c:pt>
                <c:pt idx="9564">
                  <c:v>15512.5983964595</c:v>
                </c:pt>
                <c:pt idx="9565">
                  <c:v>15512.859260248</c:v>
                </c:pt>
                <c:pt idx="9566">
                  <c:v>15518.518486520399</c:v>
                </c:pt>
                <c:pt idx="9567">
                  <c:v>15518.518486520399</c:v>
                </c:pt>
                <c:pt idx="9568">
                  <c:v>15520.2348171994</c:v>
                </c:pt>
                <c:pt idx="9569">
                  <c:v>15520.363266091301</c:v>
                </c:pt>
                <c:pt idx="9570">
                  <c:v>15520.363266091301</c:v>
                </c:pt>
                <c:pt idx="9571">
                  <c:v>15521.669901884999</c:v>
                </c:pt>
                <c:pt idx="9572">
                  <c:v>15522.596096735</c:v>
                </c:pt>
                <c:pt idx="9573">
                  <c:v>15522.596096735</c:v>
                </c:pt>
                <c:pt idx="9574">
                  <c:v>15523.440704314</c:v>
                </c:pt>
                <c:pt idx="9575">
                  <c:v>15524.4408763059</c:v>
                </c:pt>
                <c:pt idx="9576">
                  <c:v>15524.4408763059</c:v>
                </c:pt>
                <c:pt idx="9577">
                  <c:v>15526.2856558768</c:v>
                </c:pt>
                <c:pt idx="9578">
                  <c:v>15526.2856558768</c:v>
                </c:pt>
                <c:pt idx="9579">
                  <c:v>15539.594366474001</c:v>
                </c:pt>
                <c:pt idx="9580">
                  <c:v>15576.555605593099</c:v>
                </c:pt>
                <c:pt idx="9581">
                  <c:v>15579.443509374199</c:v>
                </c:pt>
                <c:pt idx="9582">
                  <c:v>15593.9296527467</c:v>
                </c:pt>
                <c:pt idx="9583">
                  <c:v>15596.545924719399</c:v>
                </c:pt>
                <c:pt idx="9584">
                  <c:v>15603.844724472599</c:v>
                </c:pt>
                <c:pt idx="9585">
                  <c:v>15607.7609497662</c:v>
                </c:pt>
                <c:pt idx="9586">
                  <c:v>15614.3951850701</c:v>
                </c:pt>
                <c:pt idx="9587">
                  <c:v>15628.822564451</c:v>
                </c:pt>
                <c:pt idx="9588">
                  <c:v>15630.9484166689</c:v>
                </c:pt>
                <c:pt idx="9589">
                  <c:v>15631.0109192524</c:v>
                </c:pt>
                <c:pt idx="9590">
                  <c:v>15636.0461007785</c:v>
                </c:pt>
                <c:pt idx="9591">
                  <c:v>15642.643810482599</c:v>
                </c:pt>
                <c:pt idx="9592">
                  <c:v>15656.1678839586</c:v>
                </c:pt>
                <c:pt idx="9593">
                  <c:v>15657.1265559941</c:v>
                </c:pt>
                <c:pt idx="9594">
                  <c:v>15658.889436728299</c:v>
                </c:pt>
                <c:pt idx="9595">
                  <c:v>15674.8498642463</c:v>
                </c:pt>
                <c:pt idx="9596">
                  <c:v>15676.2118803635</c:v>
                </c:pt>
                <c:pt idx="9597">
                  <c:v>15681.068213239299</c:v>
                </c:pt>
                <c:pt idx="9598">
                  <c:v>15681.3967483211</c:v>
                </c:pt>
                <c:pt idx="9599">
                  <c:v>15686.9368704631</c:v>
                </c:pt>
                <c:pt idx="9600">
                  <c:v>15691.0967674311</c:v>
                </c:pt>
                <c:pt idx="9601">
                  <c:v>15691.1264707015</c:v>
                </c:pt>
                <c:pt idx="9602">
                  <c:v>15691.669331816</c:v>
                </c:pt>
                <c:pt idx="9603">
                  <c:v>15691.685204150101</c:v>
                </c:pt>
                <c:pt idx="9604">
                  <c:v>15691.8824004158</c:v>
                </c:pt>
                <c:pt idx="9605">
                  <c:v>15692.028451464101</c:v>
                </c:pt>
                <c:pt idx="9606">
                  <c:v>15692.1584368366</c:v>
                </c:pt>
                <c:pt idx="9607">
                  <c:v>15692.208045662201</c:v>
                </c:pt>
                <c:pt idx="9608">
                  <c:v>15692.208045662201</c:v>
                </c:pt>
                <c:pt idx="9609">
                  <c:v>15692.2593724746</c:v>
                </c:pt>
                <c:pt idx="9610">
                  <c:v>15692.2643520724</c:v>
                </c:pt>
                <c:pt idx="9611">
                  <c:v>15692.372268809</c:v>
                </c:pt>
                <c:pt idx="9612">
                  <c:v>15692.989212226101</c:v>
                </c:pt>
                <c:pt idx="9613">
                  <c:v>15693.2852189643</c:v>
                </c:pt>
                <c:pt idx="9614">
                  <c:v>15693.418635603</c:v>
                </c:pt>
                <c:pt idx="9615">
                  <c:v>15694.2465496798</c:v>
                </c:pt>
                <c:pt idx="9616">
                  <c:v>15694.3691987739</c:v>
                </c:pt>
                <c:pt idx="9617">
                  <c:v>15694.401465065701</c:v>
                </c:pt>
                <c:pt idx="9618">
                  <c:v>15695.1072633443</c:v>
                </c:pt>
                <c:pt idx="9619">
                  <c:v>15695.1327632702</c:v>
                </c:pt>
                <c:pt idx="9620">
                  <c:v>15695.298688173199</c:v>
                </c:pt>
                <c:pt idx="9621">
                  <c:v>15695.483346773301</c:v>
                </c:pt>
                <c:pt idx="9622">
                  <c:v>15695.520814371001</c:v>
                </c:pt>
                <c:pt idx="9623">
                  <c:v>15696.016782173399</c:v>
                </c:pt>
                <c:pt idx="9624">
                  <c:v>15696.287288846401</c:v>
                </c:pt>
                <c:pt idx="9625">
                  <c:v>15696.602029416699</c:v>
                </c:pt>
                <c:pt idx="9626">
                  <c:v>15696.649840047499</c:v>
                </c:pt>
                <c:pt idx="9627">
                  <c:v>15697.2162081766</c:v>
                </c:pt>
                <c:pt idx="9628">
                  <c:v>15697.2986203664</c:v>
                </c:pt>
                <c:pt idx="9629">
                  <c:v>15697.712175971999</c:v>
                </c:pt>
                <c:pt idx="9630">
                  <c:v>15697.878767464301</c:v>
                </c:pt>
                <c:pt idx="9631">
                  <c:v>15698.392802300101</c:v>
                </c:pt>
                <c:pt idx="9632">
                  <c:v>15698.4281720407</c:v>
                </c:pt>
                <c:pt idx="9633">
                  <c:v>15698.816072768501</c:v>
                </c:pt>
                <c:pt idx="9634">
                  <c:v>15698.8735643941</c:v>
                </c:pt>
                <c:pt idx="9635">
                  <c:v>15698.873564515199</c:v>
                </c:pt>
                <c:pt idx="9636">
                  <c:v>15699.096260631401</c:v>
                </c:pt>
                <c:pt idx="9637">
                  <c:v>15699.0962607525</c:v>
                </c:pt>
                <c:pt idx="9638">
                  <c:v>15699.0962607525</c:v>
                </c:pt>
                <c:pt idx="9639">
                  <c:v>15699.3224894134</c:v>
                </c:pt>
                <c:pt idx="9640">
                  <c:v>15699.738279494901</c:v>
                </c:pt>
                <c:pt idx="9641">
                  <c:v>15700.098393808999</c:v>
                </c:pt>
                <c:pt idx="9642">
                  <c:v>15700.098393820201</c:v>
                </c:pt>
                <c:pt idx="9643">
                  <c:v>15700.209741938799</c:v>
                </c:pt>
                <c:pt idx="9644">
                  <c:v>15700.209741938799</c:v>
                </c:pt>
                <c:pt idx="9645">
                  <c:v>15700.3210899839</c:v>
                </c:pt>
                <c:pt idx="9646">
                  <c:v>15700.3391571627</c:v>
                </c:pt>
                <c:pt idx="9647">
                  <c:v>15700.3915240066</c:v>
                </c:pt>
                <c:pt idx="9648">
                  <c:v>15700.432438055001</c:v>
                </c:pt>
                <c:pt idx="9649">
                  <c:v>15716.6185685414</c:v>
                </c:pt>
                <c:pt idx="9650">
                  <c:v>15721.975111510599</c:v>
                </c:pt>
                <c:pt idx="9651">
                  <c:v>15728.1225375542</c:v>
                </c:pt>
                <c:pt idx="9652">
                  <c:v>15730.40989062</c:v>
                </c:pt>
                <c:pt idx="9653">
                  <c:v>15731.478568037899</c:v>
                </c:pt>
                <c:pt idx="9654">
                  <c:v>15731.8666191138</c:v>
                </c:pt>
                <c:pt idx="9655">
                  <c:v>15732.057334667001</c:v>
                </c:pt>
                <c:pt idx="9656">
                  <c:v>15732.254670189601</c:v>
                </c:pt>
                <c:pt idx="9657">
                  <c:v>15733.3233476076</c:v>
                </c:pt>
                <c:pt idx="9658">
                  <c:v>15733.711398683399</c:v>
                </c:pt>
                <c:pt idx="9659">
                  <c:v>15733.9021142367</c:v>
                </c:pt>
                <c:pt idx="9660">
                  <c:v>15734.0994497593</c:v>
                </c:pt>
                <c:pt idx="9661">
                  <c:v>15734.487500835199</c:v>
                </c:pt>
                <c:pt idx="9662">
                  <c:v>15735.5561782531</c:v>
                </c:pt>
                <c:pt idx="9663">
                  <c:v>15735.944229328999</c:v>
                </c:pt>
                <c:pt idx="9664">
                  <c:v>15736.1349448822</c:v>
                </c:pt>
                <c:pt idx="9665">
                  <c:v>15736.3322804048</c:v>
                </c:pt>
                <c:pt idx="9666">
                  <c:v>15737.4009578228</c:v>
                </c:pt>
                <c:pt idx="9667">
                  <c:v>15737.789008898601</c:v>
                </c:pt>
                <c:pt idx="9668">
                  <c:v>15737.9797244519</c:v>
                </c:pt>
                <c:pt idx="9669">
                  <c:v>15738.1770599745</c:v>
                </c:pt>
                <c:pt idx="9670">
                  <c:v>15738.5886529175</c:v>
                </c:pt>
                <c:pt idx="9671">
                  <c:v>15739.6337884683</c:v>
                </c:pt>
                <c:pt idx="9672">
                  <c:v>15739.7131559029</c:v>
                </c:pt>
                <c:pt idx="9673">
                  <c:v>15740.021839544101</c:v>
                </c:pt>
                <c:pt idx="9674">
                  <c:v>15740.2125550974</c:v>
                </c:pt>
                <c:pt idx="9675">
                  <c:v>15740.6332158073</c:v>
                </c:pt>
                <c:pt idx="9676">
                  <c:v>15746.2686518272</c:v>
                </c:pt>
                <c:pt idx="9677">
                  <c:v>15746.991317157601</c:v>
                </c:pt>
                <c:pt idx="9678">
                  <c:v>15747.544723086001</c:v>
                </c:pt>
                <c:pt idx="9679">
                  <c:v>15752.1882768291</c:v>
                </c:pt>
                <c:pt idx="9680">
                  <c:v>15755.7379811296</c:v>
                </c:pt>
                <c:pt idx="9681">
                  <c:v>15775.830595396401</c:v>
                </c:pt>
                <c:pt idx="9682">
                  <c:v>15775.9412768781</c:v>
                </c:pt>
                <c:pt idx="9683">
                  <c:v>15781.707514707899</c:v>
                </c:pt>
                <c:pt idx="9684">
                  <c:v>15781.720477033399</c:v>
                </c:pt>
                <c:pt idx="9685">
                  <c:v>15785.2234121439</c:v>
                </c:pt>
                <c:pt idx="9686">
                  <c:v>15786.5868237996</c:v>
                </c:pt>
                <c:pt idx="9687">
                  <c:v>15786.960211985701</c:v>
                </c:pt>
                <c:pt idx="9688">
                  <c:v>15796.5453610643</c:v>
                </c:pt>
                <c:pt idx="9689">
                  <c:v>15796.8799690753</c:v>
                </c:pt>
                <c:pt idx="9690">
                  <c:v>15799.4830183554</c:v>
                </c:pt>
                <c:pt idx="9691">
                  <c:v>15800.036239168099</c:v>
                </c:pt>
                <c:pt idx="9692">
                  <c:v>15815.636774197201</c:v>
                </c:pt>
                <c:pt idx="9693">
                  <c:v>15816.721420697801</c:v>
                </c:pt>
                <c:pt idx="9694">
                  <c:v>15820.442877671599</c:v>
                </c:pt>
                <c:pt idx="9695">
                  <c:v>15834.410055156701</c:v>
                </c:pt>
                <c:pt idx="9696">
                  <c:v>15836.1005322448</c:v>
                </c:pt>
                <c:pt idx="9697">
                  <c:v>15842.160380429499</c:v>
                </c:pt>
                <c:pt idx="9698">
                  <c:v>15845.145823454401</c:v>
                </c:pt>
                <c:pt idx="9699">
                  <c:v>15845.474358535301</c:v>
                </c:pt>
                <c:pt idx="9700">
                  <c:v>15845.5345887001</c:v>
                </c:pt>
                <c:pt idx="9701">
                  <c:v>15848.431506639599</c:v>
                </c:pt>
                <c:pt idx="9702">
                  <c:v>15851.014480678299</c:v>
                </c:pt>
                <c:pt idx="9703">
                  <c:v>15856.434576600701</c:v>
                </c:pt>
                <c:pt idx="9704">
                  <c:v>15869.1875544087</c:v>
                </c:pt>
                <c:pt idx="9705">
                  <c:v>15880.3859045598</c:v>
                </c:pt>
                <c:pt idx="9706">
                  <c:v>15880.899571133699</c:v>
                </c:pt>
                <c:pt idx="9707">
                  <c:v>15889.989385635499</c:v>
                </c:pt>
                <c:pt idx="9708">
                  <c:v>15908.778088609601</c:v>
                </c:pt>
                <c:pt idx="9709">
                  <c:v>15914.710826021599</c:v>
                </c:pt>
                <c:pt idx="9710">
                  <c:v>15916.05653584</c:v>
                </c:pt>
                <c:pt idx="9711">
                  <c:v>15917.7952593276</c:v>
                </c:pt>
                <c:pt idx="9712">
                  <c:v>15919.7803184939</c:v>
                </c:pt>
                <c:pt idx="9713">
                  <c:v>15925.7345496909</c:v>
                </c:pt>
                <c:pt idx="9714">
                  <c:v>15936.2118803635</c:v>
                </c:pt>
                <c:pt idx="9715">
                  <c:v>15947.3397069401</c:v>
                </c:pt>
                <c:pt idx="9716">
                  <c:v>15961.3926290422</c:v>
                </c:pt>
                <c:pt idx="9717">
                  <c:v>15971.863763391901</c:v>
                </c:pt>
                <c:pt idx="9718">
                  <c:v>15977.384858753499</c:v>
                </c:pt>
                <c:pt idx="9719">
                  <c:v>15977.6458822768</c:v>
                </c:pt>
                <c:pt idx="9720">
                  <c:v>15978.3076209067</c:v>
                </c:pt>
                <c:pt idx="9721">
                  <c:v>15979.1036370852</c:v>
                </c:pt>
                <c:pt idx="9722">
                  <c:v>15979.1036370852</c:v>
                </c:pt>
                <c:pt idx="9723">
                  <c:v>15988.0111894356</c:v>
                </c:pt>
                <c:pt idx="9724">
                  <c:v>15989.7143844123</c:v>
                </c:pt>
                <c:pt idx="9725">
                  <c:v>15995.474498387401</c:v>
                </c:pt>
                <c:pt idx="9726">
                  <c:v>16019.2234336696</c:v>
                </c:pt>
                <c:pt idx="9727">
                  <c:v>16019.5519687496</c:v>
                </c:pt>
                <c:pt idx="9728">
                  <c:v>16046.653271397499</c:v>
                </c:pt>
                <c:pt idx="9729">
                  <c:v>16046.6981719182</c:v>
                </c:pt>
                <c:pt idx="9730">
                  <c:v>16071.4478158326</c:v>
                </c:pt>
                <c:pt idx="9731">
                  <c:v>16080.331529552799</c:v>
                </c:pt>
                <c:pt idx="9732">
                  <c:v>16088.7884362358</c:v>
                </c:pt>
                <c:pt idx="9733">
                  <c:v>16092.6870093249</c:v>
                </c:pt>
                <c:pt idx="9734">
                  <c:v>16094.7156366296</c:v>
                </c:pt>
                <c:pt idx="9735">
                  <c:v>16095.4659213209</c:v>
                </c:pt>
                <c:pt idx="9736">
                  <c:v>16105.5345887001</c:v>
                </c:pt>
                <c:pt idx="9737">
                  <c:v>16122.9647069401</c:v>
                </c:pt>
                <c:pt idx="9738">
                  <c:v>16125.571389655801</c:v>
                </c:pt>
                <c:pt idx="9739">
                  <c:v>16125.8833654681</c:v>
                </c:pt>
                <c:pt idx="9740">
                  <c:v>16126.411599335899</c:v>
                </c:pt>
                <c:pt idx="9741">
                  <c:v>16127.1995724793</c:v>
                </c:pt>
                <c:pt idx="9742">
                  <c:v>16130.098393820201</c:v>
                </c:pt>
                <c:pt idx="9743">
                  <c:v>16130.321089958999</c:v>
                </c:pt>
                <c:pt idx="9744">
                  <c:v>16133.0443991915</c:v>
                </c:pt>
                <c:pt idx="9745">
                  <c:v>16140.906386626801</c:v>
                </c:pt>
                <c:pt idx="9746">
                  <c:v>16142.5377204213</c:v>
                </c:pt>
                <c:pt idx="9747">
                  <c:v>16148.418969025301</c:v>
                </c:pt>
                <c:pt idx="9748">
                  <c:v>16153.181247300001</c:v>
                </c:pt>
                <c:pt idx="9749">
                  <c:v>16163.7919946275</c:v>
                </c:pt>
                <c:pt idx="9750">
                  <c:v>16169.4588118214</c:v>
                </c:pt>
                <c:pt idx="9751">
                  <c:v>16171.4247123328</c:v>
                </c:pt>
                <c:pt idx="9752">
                  <c:v>16172.440049704101</c:v>
                </c:pt>
                <c:pt idx="9753">
                  <c:v>16175.209747295799</c:v>
                </c:pt>
                <c:pt idx="9754">
                  <c:v>16176.434576600701</c:v>
                </c:pt>
                <c:pt idx="9755">
                  <c:v>16176.6572728026</c:v>
                </c:pt>
                <c:pt idx="9756">
                  <c:v>16176.768620929401</c:v>
                </c:pt>
                <c:pt idx="9757">
                  <c:v>16187.4907163484</c:v>
                </c:pt>
                <c:pt idx="9758">
                  <c:v>16192.375700222299</c:v>
                </c:pt>
                <c:pt idx="9759">
                  <c:v>16193.3010438848</c:v>
                </c:pt>
                <c:pt idx="9760">
                  <c:v>16193.629578963801</c:v>
                </c:pt>
                <c:pt idx="9761">
                  <c:v>16198.0827702148</c:v>
                </c:pt>
                <c:pt idx="9762">
                  <c:v>16207.2283588214</c:v>
                </c:pt>
                <c:pt idx="9763">
                  <c:v>16218.778755326701</c:v>
                </c:pt>
                <c:pt idx="9764">
                  <c:v>16221.503977160901</c:v>
                </c:pt>
                <c:pt idx="9765">
                  <c:v>16221.929640991601</c:v>
                </c:pt>
                <c:pt idx="9766">
                  <c:v>16234.9146787519</c:v>
                </c:pt>
                <c:pt idx="9767">
                  <c:v>16245.525426046899</c:v>
                </c:pt>
                <c:pt idx="9768">
                  <c:v>16246.610072576401</c:v>
                </c:pt>
                <c:pt idx="9769">
                  <c:v>16262.866046450101</c:v>
                </c:pt>
                <c:pt idx="9770">
                  <c:v>16284.508473075401</c:v>
                </c:pt>
                <c:pt idx="9771">
                  <c:v>16286.3532526462</c:v>
                </c:pt>
                <c:pt idx="9772">
                  <c:v>16288.199189118401</c:v>
                </c:pt>
                <c:pt idx="9773">
                  <c:v>16288.58608329</c:v>
                </c:pt>
                <c:pt idx="9774">
                  <c:v>16289.655917616299</c:v>
                </c:pt>
                <c:pt idx="9775">
                  <c:v>16290.4308628608</c:v>
                </c:pt>
                <c:pt idx="9776">
                  <c:v>16292.663693504601</c:v>
                </c:pt>
                <c:pt idx="9777">
                  <c:v>16293.7335278309</c:v>
                </c:pt>
                <c:pt idx="9778">
                  <c:v>16318.5560590894</c:v>
                </c:pt>
                <c:pt idx="9779">
                  <c:v>16318.5998682137</c:v>
                </c:pt>
                <c:pt idx="9780">
                  <c:v>16318.9846622068</c:v>
                </c:pt>
                <c:pt idx="9781">
                  <c:v>16324.554524110599</c:v>
                </c:pt>
                <c:pt idx="9782">
                  <c:v>16325.511186704</c:v>
                </c:pt>
                <c:pt idx="9783">
                  <c:v>16327.101452659799</c:v>
                </c:pt>
                <c:pt idx="9784">
                  <c:v>16327.2588575147</c:v>
                </c:pt>
                <c:pt idx="9785">
                  <c:v>16333.568272062501</c:v>
                </c:pt>
                <c:pt idx="9786">
                  <c:v>16337.8696048166</c:v>
                </c:pt>
                <c:pt idx="9787">
                  <c:v>16337.869604842699</c:v>
                </c:pt>
                <c:pt idx="9788">
                  <c:v>16338.6725896317</c:v>
                </c:pt>
                <c:pt idx="9789">
                  <c:v>16341.854232473201</c:v>
                </c:pt>
                <c:pt idx="9790">
                  <c:v>16344.2431585751</c:v>
                </c:pt>
                <c:pt idx="9791">
                  <c:v>16364.627168008999</c:v>
                </c:pt>
                <c:pt idx="9792">
                  <c:v>16367.378654100001</c:v>
                </c:pt>
                <c:pt idx="9793">
                  <c:v>16376.3778365738</c:v>
                </c:pt>
                <c:pt idx="9794">
                  <c:v>16385.733882941298</c:v>
                </c:pt>
                <c:pt idx="9795">
                  <c:v>16392.760416658501</c:v>
                </c:pt>
                <c:pt idx="9796">
                  <c:v>16395.677874972102</c:v>
                </c:pt>
                <c:pt idx="9797">
                  <c:v>16408.181762260301</c:v>
                </c:pt>
                <c:pt idx="9798">
                  <c:v>16410.3891503554</c:v>
                </c:pt>
                <c:pt idx="9799">
                  <c:v>16427.322026848698</c:v>
                </c:pt>
                <c:pt idx="9800">
                  <c:v>16440.1497118808</c:v>
                </c:pt>
                <c:pt idx="9801">
                  <c:v>16441.965580591899</c:v>
                </c:pt>
                <c:pt idx="9802">
                  <c:v>16451.778485153802</c:v>
                </c:pt>
                <c:pt idx="9803">
                  <c:v>16458.587240191398</c:v>
                </c:pt>
                <c:pt idx="9804">
                  <c:v>16460.4320197622</c:v>
                </c:pt>
                <c:pt idx="9805">
                  <c:v>16462.276799333002</c:v>
                </c:pt>
                <c:pt idx="9806">
                  <c:v>16462.664850405999</c:v>
                </c:pt>
                <c:pt idx="9807">
                  <c:v>16464.509629976801</c:v>
                </c:pt>
                <c:pt idx="9808">
                  <c:v>16465.607899159098</c:v>
                </c:pt>
                <c:pt idx="9809">
                  <c:v>16466.354409547599</c:v>
                </c:pt>
                <c:pt idx="9810">
                  <c:v>16471.929640991599</c:v>
                </c:pt>
                <c:pt idx="9811">
                  <c:v>16475.000715906699</c:v>
                </c:pt>
                <c:pt idx="9812">
                  <c:v>16486.657272838002</c:v>
                </c:pt>
                <c:pt idx="9813">
                  <c:v>16501.336467714002</c:v>
                </c:pt>
                <c:pt idx="9814">
                  <c:v>16501.336467714002</c:v>
                </c:pt>
                <c:pt idx="9815">
                  <c:v>16501.336467714002</c:v>
                </c:pt>
                <c:pt idx="9816">
                  <c:v>16501.336467744699</c:v>
                </c:pt>
                <c:pt idx="9817">
                  <c:v>16501.336467744699</c:v>
                </c:pt>
                <c:pt idx="9818">
                  <c:v>16501.336467744699</c:v>
                </c:pt>
                <c:pt idx="9819">
                  <c:v>16501.336467744699</c:v>
                </c:pt>
                <c:pt idx="9820">
                  <c:v>16503.505760746</c:v>
                </c:pt>
                <c:pt idx="9821">
                  <c:v>16518.320768789301</c:v>
                </c:pt>
                <c:pt idx="9822">
                  <c:v>16538.208810402099</c:v>
                </c:pt>
                <c:pt idx="9823">
                  <c:v>16538.457616898399</c:v>
                </c:pt>
                <c:pt idx="9824">
                  <c:v>16541.4562643151</c:v>
                </c:pt>
                <c:pt idx="9825">
                  <c:v>16548.370570724801</c:v>
                </c:pt>
                <c:pt idx="9826">
                  <c:v>16565.789223090698</c:v>
                </c:pt>
                <c:pt idx="9827">
                  <c:v>16574.443175991899</c:v>
                </c:pt>
                <c:pt idx="9828">
                  <c:v>16578.8733140882</c:v>
                </c:pt>
                <c:pt idx="9829">
                  <c:v>16581.985252660801</c:v>
                </c:pt>
                <c:pt idx="9830">
                  <c:v>16582.9324407856</c:v>
                </c:pt>
                <c:pt idx="9831">
                  <c:v>16582.950924303299</c:v>
                </c:pt>
                <c:pt idx="9832">
                  <c:v>16584.366796625702</c:v>
                </c:pt>
                <c:pt idx="9833">
                  <c:v>16585.093073603599</c:v>
                </c:pt>
                <c:pt idx="9834">
                  <c:v>16591.739780913998</c:v>
                </c:pt>
                <c:pt idx="9835">
                  <c:v>16598.017955564799</c:v>
                </c:pt>
                <c:pt idx="9836">
                  <c:v>16599.557622256601</c:v>
                </c:pt>
                <c:pt idx="9837">
                  <c:v>16601.443446222602</c:v>
                </c:pt>
                <c:pt idx="9838">
                  <c:v>16601.7428843546</c:v>
                </c:pt>
                <c:pt idx="9839">
                  <c:v>16665.742027783701</c:v>
                </c:pt>
                <c:pt idx="9840">
                  <c:v>16667.487730865301</c:v>
                </c:pt>
                <c:pt idx="9841">
                  <c:v>16668.262529292999</c:v>
                </c:pt>
                <c:pt idx="9842">
                  <c:v>16668.8019130006</c:v>
                </c:pt>
                <c:pt idx="9843">
                  <c:v>16668.931739348402</c:v>
                </c:pt>
                <c:pt idx="9844">
                  <c:v>16668.984984117498</c:v>
                </c:pt>
                <c:pt idx="9845">
                  <c:v>16670.2778022368</c:v>
                </c:pt>
                <c:pt idx="9846">
                  <c:v>16675.414077928199</c:v>
                </c:pt>
                <c:pt idx="9847">
                  <c:v>16675.414077928199</c:v>
                </c:pt>
                <c:pt idx="9848">
                  <c:v>16675.4140779599</c:v>
                </c:pt>
                <c:pt idx="9849">
                  <c:v>16675.4140779599</c:v>
                </c:pt>
                <c:pt idx="9850">
                  <c:v>16675.4140779599</c:v>
                </c:pt>
                <c:pt idx="9851">
                  <c:v>16676.498724460602</c:v>
                </c:pt>
                <c:pt idx="9852">
                  <c:v>16677.583370961202</c:v>
                </c:pt>
                <c:pt idx="9853">
                  <c:v>16679.4906618483</c:v>
                </c:pt>
                <c:pt idx="9854">
                  <c:v>16685.251802150098</c:v>
                </c:pt>
                <c:pt idx="9855">
                  <c:v>16701.6671370351</c:v>
                </c:pt>
                <c:pt idx="9856">
                  <c:v>16712.535227112901</c:v>
                </c:pt>
                <c:pt idx="9857">
                  <c:v>16715.578307401702</c:v>
                </c:pt>
                <c:pt idx="9858">
                  <c:v>16716.96858198</c:v>
                </c:pt>
                <c:pt idx="9859">
                  <c:v>16751.106144733702</c:v>
                </c:pt>
                <c:pt idx="9860">
                  <c:v>16753.476315826101</c:v>
                </c:pt>
                <c:pt idx="9861">
                  <c:v>16755.183754948899</c:v>
                </c:pt>
                <c:pt idx="9862">
                  <c:v>16756.062862875398</c:v>
                </c:pt>
                <c:pt idx="9863">
                  <c:v>16756.072101665599</c:v>
                </c:pt>
                <c:pt idx="9864">
                  <c:v>16757.147509381099</c:v>
                </c:pt>
                <c:pt idx="9865">
                  <c:v>16758.308029046198</c:v>
                </c:pt>
                <c:pt idx="9866">
                  <c:v>16758.847774187099</c:v>
                </c:pt>
                <c:pt idx="9867">
                  <c:v>16759.115564513901</c:v>
                </c:pt>
                <c:pt idx="9868">
                  <c:v>16763.291415331802</c:v>
                </c:pt>
                <c:pt idx="9869">
                  <c:v>16764.951681390499</c:v>
                </c:pt>
                <c:pt idx="9870">
                  <c:v>16765.066791761601</c:v>
                </c:pt>
                <c:pt idx="9871">
                  <c:v>16768.8429032247</c:v>
                </c:pt>
                <c:pt idx="9872">
                  <c:v>16772.907607506899</c:v>
                </c:pt>
                <c:pt idx="9873">
                  <c:v>16785.243225083599</c:v>
                </c:pt>
                <c:pt idx="9874">
                  <c:v>16805.729601148501</c:v>
                </c:pt>
                <c:pt idx="9875">
                  <c:v>16814.897681049701</c:v>
                </c:pt>
                <c:pt idx="9876">
                  <c:v>16819.430305008002</c:v>
                </c:pt>
                <c:pt idx="9877">
                  <c:v>16820.6836903896</c:v>
                </c:pt>
                <c:pt idx="9878">
                  <c:v>16839.819637998899</c:v>
                </c:pt>
                <c:pt idx="9879">
                  <c:v>16841.5653410796</c:v>
                </c:pt>
                <c:pt idx="9880">
                  <c:v>16841.628432795402</c:v>
                </c:pt>
                <c:pt idx="9881">
                  <c:v>16842.340139507302</c:v>
                </c:pt>
                <c:pt idx="9882">
                  <c:v>16842.8795232148</c:v>
                </c:pt>
                <c:pt idx="9883">
                  <c:v>16843.009349563101</c:v>
                </c:pt>
                <c:pt idx="9884">
                  <c:v>16844.255448507101</c:v>
                </c:pt>
                <c:pt idx="9885">
                  <c:v>16844.355412451499</c:v>
                </c:pt>
                <c:pt idx="9886">
                  <c:v>16844.981725484999</c:v>
                </c:pt>
                <c:pt idx="9887">
                  <c:v>16848.349331943002</c:v>
                </c:pt>
                <c:pt idx="9888">
                  <c:v>16849.096332236099</c:v>
                </c:pt>
                <c:pt idx="9889">
                  <c:v>16849.491688142502</c:v>
                </c:pt>
                <c:pt idx="9890">
                  <c:v>16849.491688142502</c:v>
                </c:pt>
                <c:pt idx="9891">
                  <c:v>16849.491688175101</c:v>
                </c:pt>
                <c:pt idx="9892">
                  <c:v>16849.491688175101</c:v>
                </c:pt>
                <c:pt idx="9893">
                  <c:v>16849.491688175101</c:v>
                </c:pt>
                <c:pt idx="9894">
                  <c:v>16850.5763346725</c:v>
                </c:pt>
                <c:pt idx="9895">
                  <c:v>16851.660981176399</c:v>
                </c:pt>
                <c:pt idx="9896">
                  <c:v>16866.475989232302</c:v>
                </c:pt>
                <c:pt idx="9897">
                  <c:v>16877.463981244699</c:v>
                </c:pt>
                <c:pt idx="9898">
                  <c:v>16886.6128373274</c:v>
                </c:pt>
                <c:pt idx="9899">
                  <c:v>16887.6974838348</c:v>
                </c:pt>
                <c:pt idx="9900">
                  <c:v>16900.028594618601</c:v>
                </c:pt>
                <c:pt idx="9901">
                  <c:v>16914.063022680501</c:v>
                </c:pt>
                <c:pt idx="9902">
                  <c:v>16914.107478015099</c:v>
                </c:pt>
                <c:pt idx="9903">
                  <c:v>16929.6458880137</c:v>
                </c:pt>
                <c:pt idx="9904">
                  <c:v>16931.225119595401</c:v>
                </c:pt>
                <c:pt idx="9905">
                  <c:v>16931.225119606399</c:v>
                </c:pt>
                <c:pt idx="9906">
                  <c:v>16939.957544249399</c:v>
                </c:pt>
                <c:pt idx="9907">
                  <c:v>16942.920513439902</c:v>
                </c:pt>
                <c:pt idx="9908">
                  <c:v>16954.0760108008</c:v>
                </c:pt>
                <c:pt idx="9909">
                  <c:v>16961.994491450401</c:v>
                </c:pt>
                <c:pt idx="9910">
                  <c:v>16976.857233861399</c:v>
                </c:pt>
                <c:pt idx="9911">
                  <c:v>16980.790987828201</c:v>
                </c:pt>
                <c:pt idx="9912">
                  <c:v>16981.208121908101</c:v>
                </c:pt>
                <c:pt idx="9913">
                  <c:v>16983.052901478899</c:v>
                </c:pt>
                <c:pt idx="9914">
                  <c:v>16987.1305116935</c:v>
                </c:pt>
                <c:pt idx="9915">
                  <c:v>16988.975291264302</c:v>
                </c:pt>
                <c:pt idx="9916">
                  <c:v>16999.5416531269</c:v>
                </c:pt>
                <c:pt idx="9917">
                  <c:v>17006.878756422499</c:v>
                </c:pt>
                <c:pt idx="9918">
                  <c:v>17013.8972482141</c:v>
                </c:pt>
                <c:pt idx="9919">
                  <c:v>17014.840333271699</c:v>
                </c:pt>
                <c:pt idx="9920">
                  <c:v>17015.642951293801</c:v>
                </c:pt>
                <c:pt idx="9921">
                  <c:v>17016.417749721499</c:v>
                </c:pt>
                <c:pt idx="9922">
                  <c:v>17016.957133429099</c:v>
                </c:pt>
                <c:pt idx="9923">
                  <c:v>17017.0869597778</c:v>
                </c:pt>
                <c:pt idx="9924">
                  <c:v>17018.196680927598</c:v>
                </c:pt>
                <c:pt idx="9925">
                  <c:v>17019.0042163953</c:v>
                </c:pt>
                <c:pt idx="9926">
                  <c:v>17023.291415331802</c:v>
                </c:pt>
                <c:pt idx="9927">
                  <c:v>17023.569298356699</c:v>
                </c:pt>
                <c:pt idx="9928">
                  <c:v>17023.569298356699</c:v>
                </c:pt>
                <c:pt idx="9929">
                  <c:v>17023.569298390299</c:v>
                </c:pt>
                <c:pt idx="9930">
                  <c:v>17023.569298390299</c:v>
                </c:pt>
                <c:pt idx="9931">
                  <c:v>17023.569298390299</c:v>
                </c:pt>
                <c:pt idx="9932">
                  <c:v>17033.618066743002</c:v>
                </c:pt>
                <c:pt idx="9933">
                  <c:v>17039.548516131901</c:v>
                </c:pt>
                <c:pt idx="9934">
                  <c:v>17060.690447542001</c:v>
                </c:pt>
                <c:pt idx="9935">
                  <c:v>17061.775094049</c:v>
                </c:pt>
                <c:pt idx="9936">
                  <c:v>17104.030146269099</c:v>
                </c:pt>
                <c:pt idx="9937">
                  <c:v>17105.302729809599</c:v>
                </c:pt>
                <c:pt idx="9938">
                  <c:v>17105.302729821</c:v>
                </c:pt>
                <c:pt idx="9939">
                  <c:v>17111.217801048799</c:v>
                </c:pt>
                <c:pt idx="9940">
                  <c:v>17116.998123655001</c:v>
                </c:pt>
                <c:pt idx="9941">
                  <c:v>17123.2631504442</c:v>
                </c:pt>
                <c:pt idx="9942">
                  <c:v>17145.766487888901</c:v>
                </c:pt>
                <c:pt idx="9943">
                  <c:v>17146.146214619199</c:v>
                </c:pt>
                <c:pt idx="9944">
                  <c:v>17147.214013431199</c:v>
                </c:pt>
                <c:pt idx="9945">
                  <c:v>17155.285732122698</c:v>
                </c:pt>
                <c:pt idx="9946">
                  <c:v>17159.363342337299</c:v>
                </c:pt>
                <c:pt idx="9947">
                  <c:v>17173.996129896401</c:v>
                </c:pt>
                <c:pt idx="9948">
                  <c:v>17179.659864250501</c:v>
                </c:pt>
                <c:pt idx="9949">
                  <c:v>17187.974858429199</c:v>
                </c:pt>
                <c:pt idx="9950">
                  <c:v>17190.068892368199</c:v>
                </c:pt>
                <c:pt idx="9951">
                  <c:v>17190.4953599357</c:v>
                </c:pt>
                <c:pt idx="9952">
                  <c:v>17191.0347436433</c:v>
                </c:pt>
                <c:pt idx="9953">
                  <c:v>17191.164569992499</c:v>
                </c:pt>
                <c:pt idx="9954">
                  <c:v>17197.257831205599</c:v>
                </c:pt>
                <c:pt idx="9955">
                  <c:v>17197.646908571001</c:v>
                </c:pt>
                <c:pt idx="9956">
                  <c:v>17197.646908571001</c:v>
                </c:pt>
                <c:pt idx="9957">
                  <c:v>17197.646908605398</c:v>
                </c:pt>
                <c:pt idx="9958">
                  <c:v>17197.646908605398</c:v>
                </c:pt>
                <c:pt idx="9959">
                  <c:v>17214.5500690548</c:v>
                </c:pt>
                <c:pt idx="9960">
                  <c:v>17225.950984404401</c:v>
                </c:pt>
                <c:pt idx="9961">
                  <c:v>17234.768057756501</c:v>
                </c:pt>
                <c:pt idx="9962">
                  <c:v>17238.147874487498</c:v>
                </c:pt>
                <c:pt idx="9963">
                  <c:v>17240.6796397096</c:v>
                </c:pt>
                <c:pt idx="9964">
                  <c:v>17252.8699381724</c:v>
                </c:pt>
                <c:pt idx="9965">
                  <c:v>17278.107756483299</c:v>
                </c:pt>
                <c:pt idx="9966">
                  <c:v>17279.380340023799</c:v>
                </c:pt>
                <c:pt idx="9967">
                  <c:v>17281.6285294638</c:v>
                </c:pt>
                <c:pt idx="9968">
                  <c:v>17283.617363795602</c:v>
                </c:pt>
                <c:pt idx="9969">
                  <c:v>17284.0407981637</c:v>
                </c:pt>
                <c:pt idx="9970">
                  <c:v>17291.075733870199</c:v>
                </c:pt>
                <c:pt idx="9971">
                  <c:v>17307.916881235298</c:v>
                </c:pt>
                <c:pt idx="9972">
                  <c:v>17339.5397535804</c:v>
                </c:pt>
                <c:pt idx="9973">
                  <c:v>17362.052468644401</c:v>
                </c:pt>
                <c:pt idx="9974">
                  <c:v>17364.572970149999</c:v>
                </c:pt>
                <c:pt idx="9975">
                  <c:v>17365.112353857599</c:v>
                </c:pt>
                <c:pt idx="9976">
                  <c:v>17365.242180207199</c:v>
                </c:pt>
                <c:pt idx="9977">
                  <c:v>17366.189580095899</c:v>
                </c:pt>
                <c:pt idx="9978">
                  <c:v>17366.957885580101</c:v>
                </c:pt>
                <c:pt idx="9979">
                  <c:v>17368.289532694002</c:v>
                </c:pt>
                <c:pt idx="9980">
                  <c:v>17371.7245188206</c:v>
                </c:pt>
                <c:pt idx="9981">
                  <c:v>17379.5404565278</c:v>
                </c:pt>
                <c:pt idx="9982">
                  <c:v>17383.2631504442</c:v>
                </c:pt>
                <c:pt idx="9983">
                  <c:v>17394.6614171736</c:v>
                </c:pt>
                <c:pt idx="9984">
                  <c:v>17397.1026652771</c:v>
                </c:pt>
                <c:pt idx="9985">
                  <c:v>17405.655139770301</c:v>
                </c:pt>
                <c:pt idx="9986">
                  <c:v>17407.694719141298</c:v>
                </c:pt>
                <c:pt idx="9987">
                  <c:v>17408.845667971</c:v>
                </c:pt>
                <c:pt idx="9988">
                  <c:v>17437.851990307601</c:v>
                </c:pt>
                <c:pt idx="9989">
                  <c:v>17449.334925966301</c:v>
                </c:pt>
                <c:pt idx="9990">
                  <c:v>17450.731314109598</c:v>
                </c:pt>
                <c:pt idx="9991">
                  <c:v>17452.185366697599</c:v>
                </c:pt>
                <c:pt idx="9992">
                  <c:v>17453.457950238098</c:v>
                </c:pt>
                <c:pt idx="9993">
                  <c:v>17455.462143365199</c:v>
                </c:pt>
                <c:pt idx="9994">
                  <c:v>17457.261350735</c:v>
                </c:pt>
                <c:pt idx="9995">
                  <c:v>17460.227809044001</c:v>
                </c:pt>
                <c:pt idx="9996">
                  <c:v>17461.4324061386</c:v>
                </c:pt>
                <c:pt idx="9997">
                  <c:v>17465.1533440854</c:v>
                </c:pt>
                <c:pt idx="9998">
                  <c:v>17476.5779986288</c:v>
                </c:pt>
                <c:pt idx="9999">
                  <c:v>17481.802990492401</c:v>
                </c:pt>
              </c:numCache>
            </c:numRef>
          </c:xVal>
          <c:yVal>
            <c:numRef>
              <c:f>ALP!$B$1:$B$10000</c:f>
              <c:numCache>
                <c:formatCode>General</c:formatCode>
                <c:ptCount val="10000"/>
                <c:pt idx="0">
                  <c:v>5.8610004200662193E-10</c:v>
                </c:pt>
                <c:pt idx="1">
                  <c:v>5.8610004200662193E-10</c:v>
                </c:pt>
                <c:pt idx="2">
                  <c:v>5.8610004200662193E-10</c:v>
                </c:pt>
                <c:pt idx="3">
                  <c:v>5.8610004200662193E-10</c:v>
                </c:pt>
                <c:pt idx="4">
                  <c:v>1.3605591011888008E-9</c:v>
                </c:pt>
                <c:pt idx="5">
                  <c:v>1.3605591011888008E-9</c:v>
                </c:pt>
                <c:pt idx="6">
                  <c:v>1.3605591011888008E-9</c:v>
                </c:pt>
                <c:pt idx="7">
                  <c:v>1.3605591011888008E-9</c:v>
                </c:pt>
                <c:pt idx="8">
                  <c:v>2.9511690001354148E-9</c:v>
                </c:pt>
                <c:pt idx="9">
                  <c:v>2.9511690001354148E-9</c:v>
                </c:pt>
                <c:pt idx="10">
                  <c:v>2.9511690001354148E-9</c:v>
                </c:pt>
                <c:pt idx="11">
                  <c:v>2.9511690001354375E-9</c:v>
                </c:pt>
                <c:pt idx="12">
                  <c:v>6.0001409768697994E-9</c:v>
                </c:pt>
                <c:pt idx="13">
                  <c:v>6.0001409768697994E-9</c:v>
                </c:pt>
                <c:pt idx="14">
                  <c:v>6.0001409768698441E-9</c:v>
                </c:pt>
                <c:pt idx="15">
                  <c:v>6.0001409768698441E-9</c:v>
                </c:pt>
                <c:pt idx="16">
                  <c:v>1.2029880836820303E-8</c:v>
                </c:pt>
                <c:pt idx="17">
                  <c:v>1.2029880836820303E-8</c:v>
                </c:pt>
                <c:pt idx="18">
                  <c:v>1.2029880836820303E-8</c:v>
                </c:pt>
                <c:pt idx="19">
                  <c:v>1.2029880836820348E-8</c:v>
                </c:pt>
                <c:pt idx="20">
                  <c:v>1.7847262720264195E-8</c:v>
                </c:pt>
                <c:pt idx="21">
                  <c:v>1.8003448635132127E-8</c:v>
                </c:pt>
                <c:pt idx="22">
                  <c:v>1.8194262196176809E-8</c:v>
                </c:pt>
                <c:pt idx="23">
                  <c:v>1.8353392023134705E-8</c:v>
                </c:pt>
                <c:pt idx="24">
                  <c:v>2.378481323236461E-8</c:v>
                </c:pt>
                <c:pt idx="25">
                  <c:v>2.378481323236461E-8</c:v>
                </c:pt>
                <c:pt idx="26">
                  <c:v>2.378481323236461E-8</c:v>
                </c:pt>
                <c:pt idx="27">
                  <c:v>2.3784813232364703E-8</c:v>
                </c:pt>
                <c:pt idx="28">
                  <c:v>4.6374911463221101E-8</c:v>
                </c:pt>
                <c:pt idx="29">
                  <c:v>4.6374911463221101E-8</c:v>
                </c:pt>
                <c:pt idx="30">
                  <c:v>4.6374911463221101E-8</c:v>
                </c:pt>
                <c:pt idx="31">
                  <c:v>4.6374911463223504E-8</c:v>
                </c:pt>
                <c:pt idx="32">
                  <c:v>1.9722726398732869E-3</c:v>
                </c:pt>
                <c:pt idx="33">
                  <c:v>2.8602572348286372E-3</c:v>
                </c:pt>
                <c:pt idx="34">
                  <c:v>2.8737269674224642E-3</c:v>
                </c:pt>
                <c:pt idx="35">
                  <c:v>2.8901065710571828E-3</c:v>
                </c:pt>
                <c:pt idx="36">
                  <c:v>2.9037029633308645E-3</c:v>
                </c:pt>
                <c:pt idx="37">
                  <c:v>2.920236493967273E-3</c:v>
                </c:pt>
                <c:pt idx="38">
                  <c:v>4.4111989139669055E-3</c:v>
                </c:pt>
                <c:pt idx="39">
                  <c:v>4.4205360779337767E-3</c:v>
                </c:pt>
                <c:pt idx="40">
                  <c:v>4.4339132975239823E-3</c:v>
                </c:pt>
                <c:pt idx="41">
                  <c:v>4.4352601362162821E-3</c:v>
                </c:pt>
                <c:pt idx="42">
                  <c:v>4.4404447831243405E-3</c:v>
                </c:pt>
                <c:pt idx="43">
                  <c:v>4.4488443198572886E-3</c:v>
                </c:pt>
                <c:pt idx="44">
                  <c:v>4.4500563555166647E-3</c:v>
                </c:pt>
                <c:pt idx="45">
                  <c:v>4.4552280521505923E-3</c:v>
                </c:pt>
                <c:pt idx="46">
                  <c:v>4.4646484126362263E-3</c:v>
                </c:pt>
                <c:pt idx="47">
                  <c:v>4.4752762252378902E-3</c:v>
                </c:pt>
                <c:pt idx="48">
                  <c:v>4.4781447865760021E-3</c:v>
                </c:pt>
                <c:pt idx="49">
                  <c:v>4.4847344326795326E-3</c:v>
                </c:pt>
                <c:pt idx="50">
                  <c:v>4.4944315722276603E-3</c:v>
                </c:pt>
                <c:pt idx="51">
                  <c:v>4.4996492999350079E-3</c:v>
                </c:pt>
                <c:pt idx="52">
                  <c:v>4.5049011148253207E-3</c:v>
                </c:pt>
                <c:pt idx="53">
                  <c:v>4.5134094471149079E-3</c:v>
                </c:pt>
                <c:pt idx="54">
                  <c:v>4.5146371795208784E-3</c:v>
                </c:pt>
                <c:pt idx="55">
                  <c:v>5.6392109550385825E-3</c:v>
                </c:pt>
                <c:pt idx="56">
                  <c:v>6.6819476057585429E-3</c:v>
                </c:pt>
                <c:pt idx="57">
                  <c:v>6.6848772259761454E-3</c:v>
                </c:pt>
                <c:pt idx="58">
                  <c:v>6.6860740241298329E-3</c:v>
                </c:pt>
                <c:pt idx="59">
                  <c:v>6.7034430637731091E-3</c:v>
                </c:pt>
                <c:pt idx="60">
                  <c:v>6.714827939619715E-3</c:v>
                </c:pt>
                <c:pt idx="61">
                  <c:v>6.7485695374736665E-3</c:v>
                </c:pt>
                <c:pt idx="62">
                  <c:v>6.749776406989305E-3</c:v>
                </c:pt>
                <c:pt idx="63">
                  <c:v>6.7787722154517794E-3</c:v>
                </c:pt>
                <c:pt idx="64">
                  <c:v>6.8078780180308397E-3</c:v>
                </c:pt>
                <c:pt idx="65">
                  <c:v>6.8127974734351017E-3</c:v>
                </c:pt>
                <c:pt idx="66">
                  <c:v>7.0956983670032994E-3</c:v>
                </c:pt>
                <c:pt idx="67">
                  <c:v>7.0956983670032994E-3</c:v>
                </c:pt>
                <c:pt idx="68">
                  <c:v>7.0956983670032994E-3</c:v>
                </c:pt>
                <c:pt idx="69">
                  <c:v>7.0956983670032994E-3</c:v>
                </c:pt>
                <c:pt idx="70">
                  <c:v>8.2099380812251672E-3</c:v>
                </c:pt>
                <c:pt idx="71">
                  <c:v>8.3540529512119814E-3</c:v>
                </c:pt>
                <c:pt idx="72">
                  <c:v>9.3966759717215246E-3</c:v>
                </c:pt>
                <c:pt idx="73">
                  <c:v>9.9570833624644771E-3</c:v>
                </c:pt>
                <c:pt idx="74">
                  <c:v>9.977604913233953E-3</c:v>
                </c:pt>
                <c:pt idx="75">
                  <c:v>1.0014293296620402E-2</c:v>
                </c:pt>
                <c:pt idx="76">
                  <c:v>1.004744970604041E-2</c:v>
                </c:pt>
                <c:pt idx="77">
                  <c:v>1.0107367783608222E-2</c:v>
                </c:pt>
                <c:pt idx="78">
                  <c:v>1.0630760535269047E-2</c:v>
                </c:pt>
                <c:pt idx="79">
                  <c:v>1.0726431780610578E-2</c:v>
                </c:pt>
                <c:pt idx="80">
                  <c:v>1.2119071059375274E-2</c:v>
                </c:pt>
                <c:pt idx="81">
                  <c:v>1.2992511039239889E-2</c:v>
                </c:pt>
                <c:pt idx="82">
                  <c:v>1.3932958801137986E-2</c:v>
                </c:pt>
                <c:pt idx="83">
                  <c:v>1.4452678314482312E-2</c:v>
                </c:pt>
                <c:pt idx="84">
                  <c:v>1.4460156641159875E-2</c:v>
                </c:pt>
                <c:pt idx="85">
                  <c:v>1.4469977785798036E-2</c:v>
                </c:pt>
                <c:pt idx="86">
                  <c:v>1.4471998902841877E-2</c:v>
                </c:pt>
                <c:pt idx="87">
                  <c:v>1.4481024747614483E-2</c:v>
                </c:pt>
                <c:pt idx="88">
                  <c:v>1.4483849512169923E-2</c:v>
                </c:pt>
                <c:pt idx="89">
                  <c:v>1.4487037480650973E-2</c:v>
                </c:pt>
                <c:pt idx="90">
                  <c:v>1.4498898688852098E-2</c:v>
                </c:pt>
                <c:pt idx="91">
                  <c:v>1.450412706997339E-2</c:v>
                </c:pt>
                <c:pt idx="92">
                  <c:v>1.4504655190401649E-2</c:v>
                </c:pt>
                <c:pt idx="93">
                  <c:v>1.4516528812860365E-2</c:v>
                </c:pt>
                <c:pt idx="94">
                  <c:v>1.4528410800429228E-2</c:v>
                </c:pt>
                <c:pt idx="95">
                  <c:v>1.453827183274649E-2</c:v>
                </c:pt>
                <c:pt idx="96">
                  <c:v>1.4540301157764024E-2</c:v>
                </c:pt>
                <c:pt idx="97">
                  <c:v>1.4549271557059026E-2</c:v>
                </c:pt>
                <c:pt idx="98">
                  <c:v>1.4564857616398788E-2</c:v>
                </c:pt>
                <c:pt idx="99">
                  <c:v>1.4567310166916168E-2</c:v>
                </c:pt>
                <c:pt idx="100">
                  <c:v>1.457309003730432E-2</c:v>
                </c:pt>
                <c:pt idx="101">
                  <c:v>1.4576773639356189E-2</c:v>
                </c:pt>
                <c:pt idx="102">
                  <c:v>1.4585011855982358E-2</c:v>
                </c:pt>
                <c:pt idx="103">
                  <c:v>1.4594905940231872E-2</c:v>
                </c:pt>
                <c:pt idx="104">
                  <c:v>1.4596942066580937E-2</c:v>
                </c:pt>
                <c:pt idx="105">
                  <c:v>1.4612092312570796E-2</c:v>
                </c:pt>
                <c:pt idx="106">
                  <c:v>1.4621580813190883E-2</c:v>
                </c:pt>
                <c:pt idx="107">
                  <c:v>1.4624041580748846E-2</c:v>
                </c:pt>
                <c:pt idx="108">
                  <c:v>1.462984081502366E-2</c:v>
                </c:pt>
                <c:pt idx="109">
                  <c:v>1.4641802570198198E-2</c:v>
                </c:pt>
                <c:pt idx="110">
                  <c:v>1.4651729793813051E-2</c:v>
                </c:pt>
                <c:pt idx="111">
                  <c:v>1.4653772739482616E-2</c:v>
                </c:pt>
                <c:pt idx="112">
                  <c:v>1.4662896059161675E-2</c:v>
                </c:pt>
                <c:pt idx="113">
                  <c:v>1.4665751327549208E-2</c:v>
                </c:pt>
                <c:pt idx="114">
                  <c:v>1.4674788281768703E-2</c:v>
                </c:pt>
                <c:pt idx="115">
                  <c:v>1.4680962997986768E-2</c:v>
                </c:pt>
                <c:pt idx="116">
                  <c:v>1.4690489962488576E-2</c:v>
                </c:pt>
                <c:pt idx="117">
                  <c:v>1.4692960704610203E-2</c:v>
                </c:pt>
                <c:pt idx="118">
                  <c:v>1.4698783444559048E-2</c:v>
                </c:pt>
                <c:pt idx="119">
                  <c:v>1.4699741847377564E-2</c:v>
                </c:pt>
                <c:pt idx="120">
                  <c:v>1.4710793678116146E-2</c:v>
                </c:pt>
                <c:pt idx="121">
                  <c:v>1.4714112957416809E-2</c:v>
                </c:pt>
                <c:pt idx="122">
                  <c:v>1.4720761129141315E-2</c:v>
                </c:pt>
                <c:pt idx="123">
                  <c:v>1.472281235268634E-2</c:v>
                </c:pt>
                <c:pt idx="124">
                  <c:v>1.4731879545258859E-2</c:v>
                </c:pt>
                <c:pt idx="125">
                  <c:v>1.4738074920650142E-2</c:v>
                </c:pt>
                <c:pt idx="126">
                  <c:v>1.4747633757021445E-2</c:v>
                </c:pt>
                <c:pt idx="127">
                  <c:v>1.4750112764244563E-2</c:v>
                </c:pt>
                <c:pt idx="128">
                  <c:v>1.475595498132903E-2</c:v>
                </c:pt>
                <c:pt idx="129">
                  <c:v>1.4756605777282534E-2</c:v>
                </c:pt>
                <c:pt idx="130">
                  <c:v>1.7293874667429609E-2</c:v>
                </c:pt>
                <c:pt idx="131">
                  <c:v>1.7786595449035558E-2</c:v>
                </c:pt>
                <c:pt idx="132">
                  <c:v>1.8085821503315117E-2</c:v>
                </c:pt>
                <c:pt idx="133">
                  <c:v>1.8085821503315117E-2</c:v>
                </c:pt>
                <c:pt idx="134">
                  <c:v>1.8085821503315117E-2</c:v>
                </c:pt>
                <c:pt idx="135">
                  <c:v>1.8085821503315492E-2</c:v>
                </c:pt>
                <c:pt idx="136">
                  <c:v>2.0673631032712386E-2</c:v>
                </c:pt>
                <c:pt idx="137">
                  <c:v>2.0679134140495742E-2</c:v>
                </c:pt>
                <c:pt idx="138">
                  <c:v>2.0689701188425016E-2</c:v>
                </c:pt>
                <c:pt idx="139">
                  <c:v>2.0692488386281228E-2</c:v>
                </c:pt>
                <c:pt idx="140">
                  <c:v>2.0702269167804335E-2</c:v>
                </c:pt>
                <c:pt idx="141">
                  <c:v>2.0707278393716812E-2</c:v>
                </c:pt>
                <c:pt idx="142">
                  <c:v>2.0708570954515771E-2</c:v>
                </c:pt>
                <c:pt idx="143">
                  <c:v>2.0718358173255933E-2</c:v>
                </c:pt>
                <c:pt idx="144">
                  <c:v>2.0734012461686688E-2</c:v>
                </c:pt>
                <c:pt idx="145">
                  <c:v>2.0734457766173026E-2</c:v>
                </c:pt>
                <c:pt idx="146">
                  <c:v>2.0760385021428115E-2</c:v>
                </c:pt>
                <c:pt idx="147">
                  <c:v>2.0766242844808328E-2</c:v>
                </c:pt>
                <c:pt idx="148">
                  <c:v>2.0779681259850115E-2</c:v>
                </c:pt>
                <c:pt idx="149">
                  <c:v>2.0785171704434943E-2</c:v>
                </c:pt>
                <c:pt idx="150">
                  <c:v>2.0794989568970117E-2</c:v>
                </c:pt>
                <c:pt idx="151">
                  <c:v>2.0811139566662154E-2</c:v>
                </c:pt>
                <c:pt idx="152">
                  <c:v>2.0826853190014757E-2</c:v>
                </c:pt>
                <c:pt idx="153">
                  <c:v>2.08351375164877E-2</c:v>
                </c:pt>
                <c:pt idx="154">
                  <c:v>2.084302413494684E-2</c:v>
                </c:pt>
                <c:pt idx="155">
                  <c:v>2.0848565398885761E-2</c:v>
                </c:pt>
                <c:pt idx="156">
                  <c:v>2.0859205708253573E-2</c:v>
                </c:pt>
                <c:pt idx="157">
                  <c:v>2.0862012228507722E-2</c:v>
                </c:pt>
                <c:pt idx="158">
                  <c:v>2.0871860811630658E-2</c:v>
                </c:pt>
                <c:pt idx="159">
                  <c:v>2.0876904759538156E-2</c:v>
                </c:pt>
                <c:pt idx="160">
                  <c:v>2.0884079171923427E-2</c:v>
                </c:pt>
                <c:pt idx="161">
                  <c:v>2.0888061333799807E-2</c:v>
                </c:pt>
                <c:pt idx="162">
                  <c:v>2.0903824108801962E-2</c:v>
                </c:pt>
                <c:pt idx="163">
                  <c:v>2.090427249908991E-2</c:v>
                </c:pt>
                <c:pt idx="164">
                  <c:v>2.0920045627913577E-2</c:v>
                </c:pt>
                <c:pt idx="165">
                  <c:v>2.0936277800608215E-2</c:v>
                </c:pt>
                <c:pt idx="166">
                  <c:v>2.0948972470553974E-2</c:v>
                </c:pt>
                <c:pt idx="167">
                  <c:v>2.0955337776048025E-2</c:v>
                </c:pt>
                <c:pt idx="168">
                  <c:v>2.0965223637038805E-2</c:v>
                </c:pt>
                <c:pt idx="169">
                  <c:v>2.0968774127973523E-2</c:v>
                </c:pt>
                <c:pt idx="170">
                  <c:v>2.0981035680242739E-2</c:v>
                </c:pt>
                <c:pt idx="171">
                  <c:v>2.0981485471870082E-2</c:v>
                </c:pt>
                <c:pt idx="172">
                  <c:v>2.1013590785435632E-2</c:v>
                </c:pt>
                <c:pt idx="173">
                  <c:v>2.1029884361574963E-2</c:v>
                </c:pt>
                <c:pt idx="174">
                  <c:v>2.1032710305705658E-2</c:v>
                </c:pt>
                <c:pt idx="175">
                  <c:v>2.1042627046477701E-2</c:v>
                </c:pt>
                <c:pt idx="176">
                  <c:v>2.1058939670853295E-2</c:v>
                </c:pt>
                <c:pt idx="177">
                  <c:v>2.1059611951817547E-2</c:v>
                </c:pt>
                <c:pt idx="178">
                  <c:v>2.1074811501860479E-2</c:v>
                </c:pt>
                <c:pt idx="179">
                  <c:v>2.1083179226600753E-2</c:v>
                </c:pt>
                <c:pt idx="180">
                  <c:v>2.1084788473234799E-2</c:v>
                </c:pt>
                <c:pt idx="181">
                  <c:v>2.2102149328579825E-2</c:v>
                </c:pt>
                <c:pt idx="182">
                  <c:v>2.3715136440600023E-2</c:v>
                </c:pt>
                <c:pt idx="183">
                  <c:v>2.412197138091407E-2</c:v>
                </c:pt>
                <c:pt idx="184">
                  <c:v>2.412197138091407E-2</c:v>
                </c:pt>
                <c:pt idx="185">
                  <c:v>2.4121971380914528E-2</c:v>
                </c:pt>
                <c:pt idx="186">
                  <c:v>2.4121971380914528E-2</c:v>
                </c:pt>
                <c:pt idx="187">
                  <c:v>2.469052780355098E-2</c:v>
                </c:pt>
                <c:pt idx="188">
                  <c:v>2.6486595271409657E-2</c:v>
                </c:pt>
                <c:pt idx="189">
                  <c:v>2.7670695895388051E-2</c:v>
                </c:pt>
                <c:pt idx="190">
                  <c:v>2.9035879114245444E-2</c:v>
                </c:pt>
                <c:pt idx="191">
                  <c:v>2.9039217950275486E-2</c:v>
                </c:pt>
                <c:pt idx="192">
                  <c:v>2.9057249271361659E-2</c:v>
                </c:pt>
                <c:pt idx="193">
                  <c:v>2.9059723794426437E-2</c:v>
                </c:pt>
                <c:pt idx="194">
                  <c:v>2.9117577516908133E-2</c:v>
                </c:pt>
                <c:pt idx="195">
                  <c:v>2.9137588649522352E-2</c:v>
                </c:pt>
                <c:pt idx="196">
                  <c:v>2.9138997618479559E-2</c:v>
                </c:pt>
                <c:pt idx="197">
                  <c:v>2.9143556131589629E-2</c:v>
                </c:pt>
                <c:pt idx="198">
                  <c:v>2.9159020979491326E-2</c:v>
                </c:pt>
                <c:pt idx="199">
                  <c:v>2.9182949641885302E-2</c:v>
                </c:pt>
                <c:pt idx="200">
                  <c:v>2.9193610479611703E-2</c:v>
                </c:pt>
                <c:pt idx="201">
                  <c:v>2.9229866197003671E-2</c:v>
                </c:pt>
                <c:pt idx="202">
                  <c:v>2.9240280742328945E-2</c:v>
                </c:pt>
                <c:pt idx="203">
                  <c:v>2.9241007061796571E-2</c:v>
                </c:pt>
                <c:pt idx="204">
                  <c:v>2.9261088629825422E-2</c:v>
                </c:pt>
                <c:pt idx="205">
                  <c:v>2.9285086839602126E-2</c:v>
                </c:pt>
                <c:pt idx="206">
                  <c:v>2.9343312945282699E-2</c:v>
                </c:pt>
                <c:pt idx="207">
                  <c:v>2.9356575665834394E-2</c:v>
                </c:pt>
                <c:pt idx="208">
                  <c:v>2.9363452842161301E-2</c:v>
                </c:pt>
                <c:pt idx="209">
                  <c:v>2.9366822937373579E-2</c:v>
                </c:pt>
                <c:pt idx="210">
                  <c:v>2.9385023058461669E-2</c:v>
                </c:pt>
                <c:pt idx="211">
                  <c:v>2.9409105639647302E-2</c:v>
                </c:pt>
                <c:pt idx="212">
                  <c:v>2.9456323895695739E-2</c:v>
                </c:pt>
                <c:pt idx="213">
                  <c:v>2.946680539729472E-2</c:v>
                </c:pt>
                <c:pt idx="214">
                  <c:v>2.9467536386199346E-2</c:v>
                </c:pt>
                <c:pt idx="215">
                  <c:v>2.9487747044539898E-2</c:v>
                </c:pt>
                <c:pt idx="216">
                  <c:v>2.9511899494895726E-2</c:v>
                </c:pt>
                <c:pt idx="217">
                  <c:v>2.9522660022216304E-2</c:v>
                </c:pt>
                <c:pt idx="218">
                  <c:v>2.9525721981847646E-2</c:v>
                </c:pt>
                <c:pt idx="219">
                  <c:v>2.9559254703411402E-2</c:v>
                </c:pt>
                <c:pt idx="220">
                  <c:v>2.9570499707253072E-2</c:v>
                </c:pt>
                <c:pt idx="221">
                  <c:v>3.1767138208677777E-2</c:v>
                </c:pt>
                <c:pt idx="222">
                  <c:v>3.1767138208677777E-2</c:v>
                </c:pt>
                <c:pt idx="223">
                  <c:v>3.1767138208677777E-2</c:v>
                </c:pt>
                <c:pt idx="224">
                  <c:v>3.1767138208677777E-2</c:v>
                </c:pt>
                <c:pt idx="225">
                  <c:v>3.3910545029500333E-2</c:v>
                </c:pt>
                <c:pt idx="226">
                  <c:v>3.4005414217451402E-2</c:v>
                </c:pt>
                <c:pt idx="227">
                  <c:v>3.4141586370290862E-2</c:v>
                </c:pt>
                <c:pt idx="228">
                  <c:v>3.4336363457181815E-2</c:v>
                </c:pt>
                <c:pt idx="229">
                  <c:v>3.511095671759628E-2</c:v>
                </c:pt>
                <c:pt idx="230">
                  <c:v>3.912367230167281E-2</c:v>
                </c:pt>
                <c:pt idx="231">
                  <c:v>4.0025908532498294E-2</c:v>
                </c:pt>
                <c:pt idx="232">
                  <c:v>4.0154850096430418E-2</c:v>
                </c:pt>
                <c:pt idx="233">
                  <c:v>4.0161725897706224E-2</c:v>
                </c:pt>
                <c:pt idx="234">
                  <c:v>4.0226870849491586E-2</c:v>
                </c:pt>
                <c:pt idx="235">
                  <c:v>4.0319053911027011E-2</c:v>
                </c:pt>
                <c:pt idx="236">
                  <c:v>4.03426671066133E-2</c:v>
                </c:pt>
                <c:pt idx="237">
                  <c:v>4.0521210261732124E-2</c:v>
                </c:pt>
                <c:pt idx="238">
                  <c:v>4.0637693808855006E-2</c:v>
                </c:pt>
                <c:pt idx="239">
                  <c:v>4.07189846407938E-2</c:v>
                </c:pt>
                <c:pt idx="240">
                  <c:v>4.1312457996357653E-2</c:v>
                </c:pt>
                <c:pt idx="241">
                  <c:v>4.1312457996357653E-2</c:v>
                </c:pt>
                <c:pt idx="242">
                  <c:v>4.1312457996357653E-2</c:v>
                </c:pt>
                <c:pt idx="243">
                  <c:v>4.1312457996357653E-2</c:v>
                </c:pt>
                <c:pt idx="244">
                  <c:v>4.192285867839611E-2</c:v>
                </c:pt>
                <c:pt idx="245">
                  <c:v>4.672091836189448E-2</c:v>
                </c:pt>
                <c:pt idx="246">
                  <c:v>4.7392426672354153E-2</c:v>
                </c:pt>
                <c:pt idx="247">
                  <c:v>4.8845467066486806E-2</c:v>
                </c:pt>
                <c:pt idx="248">
                  <c:v>4.9251294433753395E-2</c:v>
                </c:pt>
                <c:pt idx="249">
                  <c:v>5.2092986090625681E-2</c:v>
                </c:pt>
                <c:pt idx="250">
                  <c:v>5.215105886512128E-2</c:v>
                </c:pt>
                <c:pt idx="251">
                  <c:v>5.3060637269664604E-2</c:v>
                </c:pt>
                <c:pt idx="252">
                  <c:v>5.3060637269664604E-2</c:v>
                </c:pt>
                <c:pt idx="253">
                  <c:v>5.3060637269664604E-2</c:v>
                </c:pt>
                <c:pt idx="254">
                  <c:v>5.3060637269664604E-2</c:v>
                </c:pt>
                <c:pt idx="255">
                  <c:v>5.4161101705139686E-2</c:v>
                </c:pt>
                <c:pt idx="256">
                  <c:v>5.416929726796036E-2</c:v>
                </c:pt>
                <c:pt idx="257">
                  <c:v>5.4178039527259164E-2</c:v>
                </c:pt>
                <c:pt idx="258">
                  <c:v>5.4260863343841045E-2</c:v>
                </c:pt>
                <c:pt idx="259">
                  <c:v>5.4276240720778648E-2</c:v>
                </c:pt>
                <c:pt idx="260">
                  <c:v>5.4320843667979346E-2</c:v>
                </c:pt>
                <c:pt idx="261">
                  <c:v>5.4365406114477204E-2</c:v>
                </c:pt>
                <c:pt idx="262">
                  <c:v>5.4378047556298485E-2</c:v>
                </c:pt>
                <c:pt idx="263">
                  <c:v>5.4534663308092243E-2</c:v>
                </c:pt>
                <c:pt idx="264">
                  <c:v>5.4551693480083485E-2</c:v>
                </c:pt>
                <c:pt idx="265">
                  <c:v>5.463496874809734E-2</c:v>
                </c:pt>
                <c:pt idx="266">
                  <c:v>5.471259748115611E-2</c:v>
                </c:pt>
                <c:pt idx="267">
                  <c:v>5.4721409020781035E-2</c:v>
                </c:pt>
                <c:pt idx="268">
                  <c:v>5.4740081051470914E-2</c:v>
                </c:pt>
                <c:pt idx="269">
                  <c:v>5.4910259615508501E-2</c:v>
                </c:pt>
                <c:pt idx="270">
                  <c:v>5.4923001124958869E-2</c:v>
                </c:pt>
                <c:pt idx="271">
                  <c:v>5.4927382444118759E-2</c:v>
                </c:pt>
                <c:pt idx="272">
                  <c:v>5.4953253192901765E-2</c:v>
                </c:pt>
                <c:pt idx="273">
                  <c:v>5.5056775702020208E-2</c:v>
                </c:pt>
                <c:pt idx="274">
                  <c:v>6.2461924088875298E-2</c:v>
                </c:pt>
                <c:pt idx="275">
                  <c:v>6.3041336697644432E-2</c:v>
                </c:pt>
                <c:pt idx="276">
                  <c:v>6.7314324212409557E-2</c:v>
                </c:pt>
                <c:pt idx="277">
                  <c:v>6.7314324212409557E-2</c:v>
                </c:pt>
                <c:pt idx="278">
                  <c:v>6.7314324212409557E-2</c:v>
                </c:pt>
                <c:pt idx="279">
                  <c:v>6.7314324212409557E-2</c:v>
                </c:pt>
                <c:pt idx="280">
                  <c:v>7.0421716633119816E-2</c:v>
                </c:pt>
                <c:pt idx="281">
                  <c:v>7.1988221856949558E-2</c:v>
                </c:pt>
                <c:pt idx="282">
                  <c:v>7.2007179418420719E-2</c:v>
                </c:pt>
                <c:pt idx="283">
                  <c:v>7.2009677279032805E-2</c:v>
                </c:pt>
                <c:pt idx="284">
                  <c:v>7.2031344866072503E-2</c:v>
                </c:pt>
                <c:pt idx="285">
                  <c:v>7.205145648931767E-2</c:v>
                </c:pt>
                <c:pt idx="286">
                  <c:v>7.2095754429664968E-2</c:v>
                </c:pt>
                <c:pt idx="287">
                  <c:v>7.2106044157852905E-2</c:v>
                </c:pt>
                <c:pt idx="288">
                  <c:v>7.2138045953853119E-2</c:v>
                </c:pt>
                <c:pt idx="289">
                  <c:v>7.2140073244686617E-2</c:v>
                </c:pt>
                <c:pt idx="290">
                  <c:v>7.2143181825364361E-2</c:v>
                </c:pt>
                <c:pt idx="291">
                  <c:v>7.2228773519639966E-2</c:v>
                </c:pt>
                <c:pt idx="292">
                  <c:v>7.2242076760604623E-2</c:v>
                </c:pt>
                <c:pt idx="293">
                  <c:v>7.2262233466825407E-2</c:v>
                </c:pt>
                <c:pt idx="294">
                  <c:v>7.2270256556013601E-2</c:v>
                </c:pt>
                <c:pt idx="295">
                  <c:v>7.2306630691137019E-2</c:v>
                </c:pt>
                <c:pt idx="296">
                  <c:v>7.2316943478314827E-2</c:v>
                </c:pt>
                <c:pt idx="297">
                  <c:v>7.234901698186158E-2</c:v>
                </c:pt>
                <c:pt idx="298">
                  <c:v>7.2351048814932137E-2</c:v>
                </c:pt>
                <c:pt idx="299">
                  <c:v>7.236007746643805E-2</c:v>
                </c:pt>
                <c:pt idx="300">
                  <c:v>7.2393455054203804E-2</c:v>
                </c:pt>
                <c:pt idx="301">
                  <c:v>7.2454431077118173E-2</c:v>
                </c:pt>
                <c:pt idx="302">
                  <c:v>7.2473482657698388E-2</c:v>
                </c:pt>
                <c:pt idx="303">
                  <c:v>7.2475992905557493E-2</c:v>
                </c:pt>
                <c:pt idx="304">
                  <c:v>7.2497767939784213E-2</c:v>
                </c:pt>
                <c:pt idx="305">
                  <c:v>7.2517979283835632E-2</c:v>
                </c:pt>
                <c:pt idx="306">
                  <c:v>7.2528315157366463E-2</c:v>
                </c:pt>
                <c:pt idx="307">
                  <c:v>7.256249683422264E-2</c:v>
                </c:pt>
                <c:pt idx="308">
                  <c:v>7.257154569298499E-2</c:v>
                </c:pt>
                <c:pt idx="309">
                  <c:v>7.2572837567467921E-2</c:v>
                </c:pt>
                <c:pt idx="310">
                  <c:v>7.2590868731238212E-2</c:v>
                </c:pt>
                <c:pt idx="311">
                  <c:v>7.2604997976089464E-2</c:v>
                </c:pt>
                <c:pt idx="312">
                  <c:v>7.2607035314063567E-2</c:v>
                </c:pt>
                <c:pt idx="313">
                  <c:v>7.2610159300443455E-2</c:v>
                </c:pt>
                <c:pt idx="314">
                  <c:v>7.2666110424485966E-2</c:v>
                </c:pt>
                <c:pt idx="315">
                  <c:v>7.2709544222233247E-2</c:v>
                </c:pt>
                <c:pt idx="316">
                  <c:v>7.272980076748381E-2</c:v>
                </c:pt>
                <c:pt idx="317">
                  <c:v>7.277441786207664E-2</c:v>
                </c:pt>
                <c:pt idx="318">
                  <c:v>7.2784781714730712E-2</c:v>
                </c:pt>
                <c:pt idx="319">
                  <c:v>7.2817014018731072E-2</c:v>
                </c:pt>
                <c:pt idx="320">
                  <c:v>7.28175456902517E-2</c:v>
                </c:pt>
                <c:pt idx="321">
                  <c:v>7.2819055910837385E-2</c:v>
                </c:pt>
                <c:pt idx="322">
                  <c:v>7.2828129259430011E-2</c:v>
                </c:pt>
                <c:pt idx="323">
                  <c:v>7.288332556304998E-2</c:v>
                </c:pt>
                <c:pt idx="324">
                  <c:v>7.2908394891633213E-2</c:v>
                </c:pt>
                <c:pt idx="325">
                  <c:v>7.2922949854870203E-2</c:v>
                </c:pt>
                <c:pt idx="326">
                  <c:v>7.2942095700825285E-2</c:v>
                </c:pt>
                <c:pt idx="327">
                  <c:v>7.2966501131133996E-2</c:v>
                </c:pt>
                <c:pt idx="328">
                  <c:v>7.2986812457032063E-2</c:v>
                </c:pt>
                <c:pt idx="329">
                  <c:v>7.2997199456353981E-2</c:v>
                </c:pt>
                <c:pt idx="330">
                  <c:v>7.3031550192078451E-2</c:v>
                </c:pt>
                <c:pt idx="331">
                  <c:v>7.304064380068713E-2</c:v>
                </c:pt>
                <c:pt idx="332">
                  <c:v>7.3060062391409913E-2</c:v>
                </c:pt>
                <c:pt idx="333">
                  <c:v>7.3074261499765425E-2</c:v>
                </c:pt>
                <c:pt idx="334">
                  <c:v>7.3076308911146068E-2</c:v>
                </c:pt>
                <c:pt idx="335">
                  <c:v>7.3117008609407563E-2</c:v>
                </c:pt>
                <c:pt idx="336">
                  <c:v>7.3117008609407563E-2</c:v>
                </c:pt>
                <c:pt idx="337">
                  <c:v>7.3117008609407563E-2</c:v>
                </c:pt>
                <c:pt idx="338">
                  <c:v>7.3117008609407563E-2</c:v>
                </c:pt>
                <c:pt idx="339">
                  <c:v>7.3117008609407563E-2</c:v>
                </c:pt>
                <c:pt idx="340">
                  <c:v>7.3117008610295117E-2</c:v>
                </c:pt>
                <c:pt idx="341">
                  <c:v>7.3117008610295117E-2</c:v>
                </c:pt>
                <c:pt idx="342">
                  <c:v>7.3117008610738402E-2</c:v>
                </c:pt>
                <c:pt idx="343">
                  <c:v>7.3117008611181603E-2</c:v>
                </c:pt>
                <c:pt idx="344">
                  <c:v>7.3117008612955572E-2</c:v>
                </c:pt>
                <c:pt idx="345">
                  <c:v>7.3117008612955572E-2</c:v>
                </c:pt>
                <c:pt idx="346">
                  <c:v>7.3117008612955572E-2</c:v>
                </c:pt>
                <c:pt idx="347">
                  <c:v>7.3117008612955572E-2</c:v>
                </c:pt>
                <c:pt idx="348">
                  <c:v>7.3117008612955572E-2</c:v>
                </c:pt>
                <c:pt idx="349">
                  <c:v>7.3117008612955572E-2</c:v>
                </c:pt>
                <c:pt idx="350">
                  <c:v>7.6071111236016439E-2</c:v>
                </c:pt>
                <c:pt idx="351">
                  <c:v>8.2920031653903187E-2</c:v>
                </c:pt>
                <c:pt idx="352">
                  <c:v>8.3888177698574609E-2</c:v>
                </c:pt>
                <c:pt idx="353">
                  <c:v>8.4038080225152509E-2</c:v>
                </c:pt>
                <c:pt idx="354">
                  <c:v>8.5655553480281144E-2</c:v>
                </c:pt>
                <c:pt idx="355">
                  <c:v>8.5655553480281144E-2</c:v>
                </c:pt>
                <c:pt idx="356">
                  <c:v>8.5655553480281144E-2</c:v>
                </c:pt>
                <c:pt idx="357">
                  <c:v>8.5655553480281144E-2</c:v>
                </c:pt>
                <c:pt idx="358">
                  <c:v>8.7987695308999289E-2</c:v>
                </c:pt>
                <c:pt idx="359">
                  <c:v>9.1070206769179374E-2</c:v>
                </c:pt>
                <c:pt idx="360">
                  <c:v>9.116847583972694E-2</c:v>
                </c:pt>
                <c:pt idx="361">
                  <c:v>9.1654396383233666E-2</c:v>
                </c:pt>
                <c:pt idx="362">
                  <c:v>9.2099379158822992E-2</c:v>
                </c:pt>
                <c:pt idx="363">
                  <c:v>9.37574972534891E-2</c:v>
                </c:pt>
                <c:pt idx="364">
                  <c:v>9.3908522467552977E-2</c:v>
                </c:pt>
                <c:pt idx="365">
                  <c:v>9.4017359458022268E-2</c:v>
                </c:pt>
                <c:pt idx="366">
                  <c:v>9.4027509767026091E-2</c:v>
                </c:pt>
                <c:pt idx="367">
                  <c:v>9.4081635787060525E-2</c:v>
                </c:pt>
                <c:pt idx="368">
                  <c:v>9.411385426324359E-2</c:v>
                </c:pt>
                <c:pt idx="369">
                  <c:v>9.413862732719204E-2</c:v>
                </c:pt>
                <c:pt idx="370">
                  <c:v>9.417702824111282E-2</c:v>
                </c:pt>
                <c:pt idx="371">
                  <c:v>9.4188567699390546E-2</c:v>
                </c:pt>
                <c:pt idx="372">
                  <c:v>9.4199996334202188E-2</c:v>
                </c:pt>
                <c:pt idx="373">
                  <c:v>9.420048900726595E-2</c:v>
                </c:pt>
                <c:pt idx="374">
                  <c:v>9.4203299800382001E-2</c:v>
                </c:pt>
                <c:pt idx="375">
                  <c:v>9.4206904177830217E-2</c:v>
                </c:pt>
                <c:pt idx="376">
                  <c:v>9.4231217740723919E-2</c:v>
                </c:pt>
                <c:pt idx="377">
                  <c:v>9.4242023482843593E-2</c:v>
                </c:pt>
                <c:pt idx="378">
                  <c:v>9.4264942365484869E-2</c:v>
                </c:pt>
                <c:pt idx="379">
                  <c:v>9.4268686151631642E-2</c:v>
                </c:pt>
                <c:pt idx="380">
                  <c:v>9.4274857060008196E-2</c:v>
                </c:pt>
                <c:pt idx="381">
                  <c:v>9.4313339550120723E-2</c:v>
                </c:pt>
                <c:pt idx="382">
                  <c:v>9.4313339550122097E-2</c:v>
                </c:pt>
                <c:pt idx="383">
                  <c:v>9.4327915474551993E-2</c:v>
                </c:pt>
                <c:pt idx="384">
                  <c:v>9.4339263195202361E-2</c:v>
                </c:pt>
                <c:pt idx="385">
                  <c:v>9.4354210828815802E-2</c:v>
                </c:pt>
                <c:pt idx="386">
                  <c:v>9.4371546722483823E-2</c:v>
                </c:pt>
                <c:pt idx="387">
                  <c:v>9.4434620909448042E-2</c:v>
                </c:pt>
                <c:pt idx="388">
                  <c:v>9.4446410972983577E-2</c:v>
                </c:pt>
                <c:pt idx="389">
                  <c:v>9.445065234387344E-2</c:v>
                </c:pt>
                <c:pt idx="390">
                  <c:v>9.4480113773517421E-2</c:v>
                </c:pt>
                <c:pt idx="391">
                  <c:v>9.4489147083742647E-2</c:v>
                </c:pt>
                <c:pt idx="392">
                  <c:v>9.4494295733784914E-2</c:v>
                </c:pt>
                <c:pt idx="393">
                  <c:v>9.4522939754081881E-2</c:v>
                </c:pt>
                <c:pt idx="394">
                  <c:v>9.4554301092999782E-2</c:v>
                </c:pt>
                <c:pt idx="395">
                  <c:v>9.4572151935712792E-2</c:v>
                </c:pt>
                <c:pt idx="396">
                  <c:v>9.4587214856307805E-2</c:v>
                </c:pt>
                <c:pt idx="397">
                  <c:v>9.4597410503327539E-2</c:v>
                </c:pt>
                <c:pt idx="398">
                  <c:v>9.4622943976998455E-2</c:v>
                </c:pt>
                <c:pt idx="399">
                  <c:v>9.4629759136958813E-2</c:v>
                </c:pt>
                <c:pt idx="400">
                  <c:v>9.4651778250426283E-2</c:v>
                </c:pt>
                <c:pt idx="401">
                  <c:v>9.4684140586255183E-2</c:v>
                </c:pt>
                <c:pt idx="402">
                  <c:v>9.4704774329795696E-2</c:v>
                </c:pt>
                <c:pt idx="403">
                  <c:v>9.4709024250801882E-2</c:v>
                </c:pt>
                <c:pt idx="404">
                  <c:v>9.4747596582950094E-2</c:v>
                </c:pt>
                <c:pt idx="405">
                  <c:v>9.4770667189315885E-2</c:v>
                </c:pt>
                <c:pt idx="406">
                  <c:v>9.4771162061073638E-2</c:v>
                </c:pt>
                <c:pt idx="407">
                  <c:v>9.4812881889534906E-2</c:v>
                </c:pt>
                <c:pt idx="408">
                  <c:v>9.4835903035566105E-2</c:v>
                </c:pt>
                <c:pt idx="409">
                  <c:v>9.4839663525366796E-2</c:v>
                </c:pt>
                <c:pt idx="410">
                  <c:v>9.4845861965740477E-2</c:v>
                </c:pt>
                <c:pt idx="411">
                  <c:v>9.4882601805792638E-2</c:v>
                </c:pt>
                <c:pt idx="412">
                  <c:v>9.4910555409401756E-2</c:v>
                </c:pt>
                <c:pt idx="413">
                  <c:v>9.4942982918196306E-2</c:v>
                </c:pt>
                <c:pt idx="414">
                  <c:v>9.4956457435866642E-2</c:v>
                </c:pt>
                <c:pt idx="415">
                  <c:v>9.4967916688279447E-2</c:v>
                </c:pt>
                <c:pt idx="416">
                  <c:v>9.5006338349328007E-2</c:v>
                </c:pt>
                <c:pt idx="417">
                  <c:v>9.5018180975134023E-2</c:v>
                </c:pt>
                <c:pt idx="418">
                  <c:v>9.5030179594212422E-2</c:v>
                </c:pt>
                <c:pt idx="419">
                  <c:v>9.5061107587694746E-2</c:v>
                </c:pt>
                <c:pt idx="420">
                  <c:v>9.5066279185965996E-2</c:v>
                </c:pt>
                <c:pt idx="421">
                  <c:v>9.5071983392829129E-2</c:v>
                </c:pt>
                <c:pt idx="422">
                  <c:v>9.5095050867242084E-2</c:v>
                </c:pt>
                <c:pt idx="423">
                  <c:v>9.5097168071026292E-2</c:v>
                </c:pt>
                <c:pt idx="424">
                  <c:v>9.5105029837805388E-2</c:v>
                </c:pt>
                <c:pt idx="425">
                  <c:v>9.5108543561035916E-2</c:v>
                </c:pt>
                <c:pt idx="426">
                  <c:v>9.5126551958544733E-2</c:v>
                </c:pt>
                <c:pt idx="427">
                  <c:v>9.5169853440493932E-2</c:v>
                </c:pt>
                <c:pt idx="428">
                  <c:v>9.5184897944233487E-2</c:v>
                </c:pt>
                <c:pt idx="429">
                  <c:v>9.5202346177077277E-2</c:v>
                </c:pt>
                <c:pt idx="430">
                  <c:v>9.523598661499455E-2</c:v>
                </c:pt>
                <c:pt idx="431">
                  <c:v>9.5263520719901643E-2</c:v>
                </c:pt>
                <c:pt idx="432">
                  <c:v>9.5265829019646905E-2</c:v>
                </c:pt>
                <c:pt idx="433">
                  <c:v>9.5277695457634259E-2</c:v>
                </c:pt>
                <c:pt idx="434">
                  <c:v>9.5281964302620259E-2</c:v>
                </c:pt>
                <c:pt idx="435">
                  <c:v>9.531161655788721E-2</c:v>
                </c:pt>
                <c:pt idx="436">
                  <c:v>9.5313765363145286E-2</c:v>
                </c:pt>
                <c:pt idx="437">
                  <c:v>9.5320708372953103E-2</c:v>
                </c:pt>
                <c:pt idx="438">
                  <c:v>9.5343881683841891E-2</c:v>
                </c:pt>
                <c:pt idx="439">
                  <c:v>9.5354719882428107E-2</c:v>
                </c:pt>
                <c:pt idx="440">
                  <c:v>9.5361715452187065E-2</c:v>
                </c:pt>
                <c:pt idx="441">
                  <c:v>9.5386284285333203E-2</c:v>
                </c:pt>
                <c:pt idx="442">
                  <c:v>9.5395432844566128E-2</c:v>
                </c:pt>
                <c:pt idx="443">
                  <c:v>9.5395432844566128E-2</c:v>
                </c:pt>
                <c:pt idx="444">
                  <c:v>9.5395432844566128E-2</c:v>
                </c:pt>
                <c:pt idx="445">
                  <c:v>9.5395432844566128E-2</c:v>
                </c:pt>
                <c:pt idx="446">
                  <c:v>9.5395432844566128E-2</c:v>
                </c:pt>
                <c:pt idx="447">
                  <c:v>9.5395432845682387E-2</c:v>
                </c:pt>
                <c:pt idx="448">
                  <c:v>9.5395432845682387E-2</c:v>
                </c:pt>
                <c:pt idx="449">
                  <c:v>9.539543284624051E-2</c:v>
                </c:pt>
                <c:pt idx="450">
                  <c:v>9.53954328467988E-2</c:v>
                </c:pt>
                <c:pt idx="451">
                  <c:v>9.5395432849029904E-2</c:v>
                </c:pt>
                <c:pt idx="452">
                  <c:v>9.5395432849029904E-2</c:v>
                </c:pt>
                <c:pt idx="453">
                  <c:v>9.5395432849029904E-2</c:v>
                </c:pt>
                <c:pt idx="454">
                  <c:v>9.5395432849029904E-2</c:v>
                </c:pt>
                <c:pt idx="455">
                  <c:v>9.5395432849029904E-2</c:v>
                </c:pt>
                <c:pt idx="456">
                  <c:v>9.5395432849029904E-2</c:v>
                </c:pt>
                <c:pt idx="457">
                  <c:v>9.6899602007204252E-2</c:v>
                </c:pt>
                <c:pt idx="458">
                  <c:v>9.8421111884704912E-2</c:v>
                </c:pt>
                <c:pt idx="459">
                  <c:v>0.10686485990361645</c:v>
                </c:pt>
                <c:pt idx="460">
                  <c:v>0.10904988809400279</c:v>
                </c:pt>
                <c:pt idx="461">
                  <c:v>0.10904988809400279</c:v>
                </c:pt>
                <c:pt idx="462">
                  <c:v>0.10904988809400279</c:v>
                </c:pt>
                <c:pt idx="463">
                  <c:v>0.10904988809400279</c:v>
                </c:pt>
                <c:pt idx="464">
                  <c:v>0.10907309740703053</c:v>
                </c:pt>
                <c:pt idx="465">
                  <c:v>0.11836146776656346</c:v>
                </c:pt>
                <c:pt idx="466">
                  <c:v>0.12063728001610331</c:v>
                </c:pt>
                <c:pt idx="467">
                  <c:v>0.12065037559092077</c:v>
                </c:pt>
                <c:pt idx="468">
                  <c:v>0.12065885183858767</c:v>
                </c:pt>
                <c:pt idx="469">
                  <c:v>0.12069082373681558</c:v>
                </c:pt>
                <c:pt idx="470">
                  <c:v>0.12069288290060132</c:v>
                </c:pt>
                <c:pt idx="471">
                  <c:v>0.12070794228467614</c:v>
                </c:pt>
                <c:pt idx="472">
                  <c:v>0.12070857982600973</c:v>
                </c:pt>
                <c:pt idx="473">
                  <c:v>0.12070885607373376</c:v>
                </c:pt>
                <c:pt idx="474">
                  <c:v>0.12071516856547738</c:v>
                </c:pt>
                <c:pt idx="475">
                  <c:v>0.12071736297578568</c:v>
                </c:pt>
                <c:pt idx="476">
                  <c:v>0.12072823118244173</c:v>
                </c:pt>
                <c:pt idx="477">
                  <c:v>0.12073968435017787</c:v>
                </c:pt>
                <c:pt idx="478">
                  <c:v>0.12075452151654806</c:v>
                </c:pt>
                <c:pt idx="479">
                  <c:v>0.12075563200074936</c:v>
                </c:pt>
                <c:pt idx="480">
                  <c:v>0.12077367115303386</c:v>
                </c:pt>
                <c:pt idx="481">
                  <c:v>0.12077998603047584</c:v>
                </c:pt>
                <c:pt idx="482">
                  <c:v>0.12078218126933062</c:v>
                </c:pt>
                <c:pt idx="483">
                  <c:v>0.12078659853909779</c:v>
                </c:pt>
                <c:pt idx="484">
                  <c:v>0.12079929127978282</c:v>
                </c:pt>
                <c:pt idx="485">
                  <c:v>0.12081443345572176</c:v>
                </c:pt>
                <c:pt idx="486">
                  <c:v>0.1208288341716877</c:v>
                </c:pt>
                <c:pt idx="487">
                  <c:v>0.12083851072504008</c:v>
                </c:pt>
                <c:pt idx="488">
                  <c:v>0.12084194332468638</c:v>
                </c:pt>
                <c:pt idx="489">
                  <c:v>0.12086310702574576</c:v>
                </c:pt>
                <c:pt idx="490">
                  <c:v>0.12086520855579808</c:v>
                </c:pt>
                <c:pt idx="491">
                  <c:v>0.12087144429436524</c:v>
                </c:pt>
                <c:pt idx="492">
                  <c:v>0.12088231073020818</c:v>
                </c:pt>
                <c:pt idx="493">
                  <c:v>0.12088662542599099</c:v>
                </c:pt>
                <c:pt idx="494">
                  <c:v>0.12088765411425823</c:v>
                </c:pt>
                <c:pt idx="495">
                  <c:v>0.12090748914390231</c:v>
                </c:pt>
                <c:pt idx="496">
                  <c:v>0.12092188087229151</c:v>
                </c:pt>
                <c:pt idx="497">
                  <c:v>0.12093292892432431</c:v>
                </c:pt>
                <c:pt idx="498">
                  <c:v>0.12093370161596814</c:v>
                </c:pt>
                <c:pt idx="499">
                  <c:v>0.12093423802351491</c:v>
                </c:pt>
                <c:pt idx="500">
                  <c:v>0.12093632080070077</c:v>
                </c:pt>
                <c:pt idx="501">
                  <c:v>0.12094549828277928</c:v>
                </c:pt>
                <c:pt idx="502">
                  <c:v>0.12096710888087403</c:v>
                </c:pt>
                <c:pt idx="503">
                  <c:v>0.12098207361976974</c:v>
                </c:pt>
                <c:pt idx="504">
                  <c:v>0.1209991382424265</c:v>
                </c:pt>
                <c:pt idx="505">
                  <c:v>0.12100120110720534</c:v>
                </c:pt>
                <c:pt idx="506">
                  <c:v>0.12101403008307343</c:v>
                </c:pt>
                <c:pt idx="507">
                  <c:v>0.12101403008307517</c:v>
                </c:pt>
                <c:pt idx="508">
                  <c:v>0.12101628755467346</c:v>
                </c:pt>
                <c:pt idx="509">
                  <c:v>0.12102352682098025</c:v>
                </c:pt>
                <c:pt idx="510">
                  <c:v>0.12102572517493229</c:v>
                </c:pt>
                <c:pt idx="511">
                  <c:v>0.12106295048364218</c:v>
                </c:pt>
                <c:pt idx="512">
                  <c:v>0.12106406296273181</c:v>
                </c:pt>
                <c:pt idx="513">
                  <c:v>0.12106612660540278</c:v>
                </c:pt>
                <c:pt idx="514">
                  <c:v>0.12108185767544502</c:v>
                </c:pt>
                <c:pt idx="515">
                  <c:v>0.12108213452452153</c:v>
                </c:pt>
                <c:pt idx="516">
                  <c:v>0.12108846074681437</c:v>
                </c:pt>
                <c:pt idx="517">
                  <c:v>0.12109065992971525</c:v>
                </c:pt>
                <c:pt idx="518">
                  <c:v>0.12109508513481482</c:v>
                </c:pt>
                <c:pt idx="519">
                  <c:v>0.12110155177538066</c:v>
                </c:pt>
                <c:pt idx="520">
                  <c:v>0.12110780067663549</c:v>
                </c:pt>
                <c:pt idx="521">
                  <c:v>0.12111302985325455</c:v>
                </c:pt>
                <c:pt idx="522">
                  <c:v>0.12112297005242668</c:v>
                </c:pt>
                <c:pt idx="523">
                  <c:v>0.12113739663473938</c:v>
                </c:pt>
                <c:pt idx="524">
                  <c:v>0.12114709056807781</c:v>
                </c:pt>
                <c:pt idx="525">
                  <c:v>0.12117173104295258</c:v>
                </c:pt>
                <c:pt idx="526">
                  <c:v>0.12117383634705621</c:v>
                </c:pt>
                <c:pt idx="527">
                  <c:v>0.12117967147896694</c:v>
                </c:pt>
                <c:pt idx="528">
                  <c:v>0.12118008328378213</c:v>
                </c:pt>
                <c:pt idx="529">
                  <c:v>0.12119608107720095</c:v>
                </c:pt>
                <c:pt idx="530">
                  <c:v>0.12121551118041282</c:v>
                </c:pt>
                <c:pt idx="531">
                  <c:v>0.12121564776463557</c:v>
                </c:pt>
                <c:pt idx="532">
                  <c:v>0.12121619285783936</c:v>
                </c:pt>
                <c:pt idx="533">
                  <c:v>0.12124298976309476</c:v>
                </c:pt>
                <c:pt idx="534">
                  <c:v>0.12124507627952616</c:v>
                </c:pt>
                <c:pt idx="535">
                  <c:v>0.12125200324428409</c:v>
                </c:pt>
                <c:pt idx="536">
                  <c:v>0.1212613213326572</c:v>
                </c:pt>
                <c:pt idx="537">
                  <c:v>0.1212759196301756</c:v>
                </c:pt>
                <c:pt idx="538">
                  <c:v>0.12129091123132885</c:v>
                </c:pt>
                <c:pt idx="539">
                  <c:v>0.12130669453887896</c:v>
                </c:pt>
                <c:pt idx="540">
                  <c:v>0.1213074689096519</c:v>
                </c:pt>
                <c:pt idx="541">
                  <c:v>0.12130800648285624</c:v>
                </c:pt>
                <c:pt idx="542">
                  <c:v>0.12131007305042084</c:v>
                </c:pt>
                <c:pt idx="543">
                  <c:v>0.12131929121100683</c:v>
                </c:pt>
                <c:pt idx="544">
                  <c:v>0.12132378351674399</c:v>
                </c:pt>
                <c:pt idx="545">
                  <c:v>0.12132518657436935</c:v>
                </c:pt>
                <c:pt idx="546">
                  <c:v>0.12133243883245672</c:v>
                </c:pt>
                <c:pt idx="547">
                  <c:v>0.12133464113196275</c:v>
                </c:pt>
                <c:pt idx="548">
                  <c:v>0.12134094876630112</c:v>
                </c:pt>
                <c:pt idx="549">
                  <c:v>0.12137304771581454</c:v>
                </c:pt>
                <c:pt idx="550">
                  <c:v>0.12137511506164131</c:v>
                </c:pt>
                <c:pt idx="551">
                  <c:v>0.12138456467229715</c:v>
                </c:pt>
                <c:pt idx="552">
                  <c:v>0.12139023428280847</c:v>
                </c:pt>
                <c:pt idx="553">
                  <c:v>0.12139087435726972</c:v>
                </c:pt>
                <c:pt idx="554">
                  <c:v>0.12139115170275581</c:v>
                </c:pt>
                <c:pt idx="555">
                  <c:v>0.12139748927537206</c:v>
                </c:pt>
                <c:pt idx="556">
                  <c:v>0.12139969240422309</c:v>
                </c:pt>
                <c:pt idx="557">
                  <c:v>0.12140412554848508</c:v>
                </c:pt>
                <c:pt idx="558">
                  <c:v>0.12141060379066608</c:v>
                </c:pt>
                <c:pt idx="559">
                  <c:v>0.12142210246009011</c:v>
                </c:pt>
                <c:pt idx="560">
                  <c:v>0.12143699856869831</c:v>
                </c:pt>
                <c:pt idx="561">
                  <c:v>0.12145622427401825</c:v>
                </c:pt>
                <c:pt idx="562">
                  <c:v>0.12146920300833731</c:v>
                </c:pt>
                <c:pt idx="563">
                  <c:v>0.1214819461626577</c:v>
                </c:pt>
                <c:pt idx="564">
                  <c:v>0.12148927616458199</c:v>
                </c:pt>
                <c:pt idx="565">
                  <c:v>0.12149714847735013</c:v>
                </c:pt>
                <c:pt idx="566">
                  <c:v>0.12150530264822956</c:v>
                </c:pt>
                <c:pt idx="567">
                  <c:v>0.12151160638368237</c:v>
                </c:pt>
                <c:pt idx="568">
                  <c:v>0.12152132136409814</c:v>
                </c:pt>
                <c:pt idx="569">
                  <c:v>0.12152476759466116</c:v>
                </c:pt>
                <c:pt idx="570">
                  <c:v>0.12154812520769898</c:v>
                </c:pt>
                <c:pt idx="571">
                  <c:v>0.12155229544828215</c:v>
                </c:pt>
                <c:pt idx="572">
                  <c:v>0.12155438570575207</c:v>
                </c:pt>
                <c:pt idx="573">
                  <c:v>0.12157065988463485</c:v>
                </c:pt>
                <c:pt idx="574">
                  <c:v>0.12159057366081925</c:v>
                </c:pt>
                <c:pt idx="575">
                  <c:v>0.12160030282972725</c:v>
                </c:pt>
                <c:pt idx="576">
                  <c:v>0.1216050225210572</c:v>
                </c:pt>
                <c:pt idx="577">
                  <c:v>0.1216161144292129</c:v>
                </c:pt>
                <c:pt idx="578">
                  <c:v>0.12161689018802943</c:v>
                </c:pt>
                <c:pt idx="579">
                  <c:v>0.1216174287248199</c:v>
                </c:pt>
                <c:pt idx="580">
                  <c:v>0.1216195197694484</c:v>
                </c:pt>
                <c:pt idx="581">
                  <c:v>0.12162873368004677</c:v>
                </c:pt>
                <c:pt idx="582">
                  <c:v>0.12164190486645347</c:v>
                </c:pt>
                <c:pt idx="583">
                  <c:v>0.12165043005225566</c:v>
                </c:pt>
                <c:pt idx="584">
                  <c:v>0.12166545418255767</c:v>
                </c:pt>
                <c:pt idx="585">
                  <c:v>0.12168258652625981</c:v>
                </c:pt>
                <c:pt idx="586">
                  <c:v>0.12168465757701964</c:v>
                </c:pt>
                <c:pt idx="587">
                  <c:v>0.12169524721225984</c:v>
                </c:pt>
                <c:pt idx="588">
                  <c:v>0.12169980389036783</c:v>
                </c:pt>
                <c:pt idx="589">
                  <c:v>0.12170044511174213</c:v>
                </c:pt>
                <c:pt idx="590">
                  <c:v>0.1217007229538746</c:v>
                </c:pt>
                <c:pt idx="591">
                  <c:v>0.12170707188224351</c:v>
                </c:pt>
                <c:pt idx="592">
                  <c:v>0.12170927895893356</c:v>
                </c:pt>
                <c:pt idx="593">
                  <c:v>0.12172020989550247</c:v>
                </c:pt>
                <c:pt idx="594">
                  <c:v>0.12174665196230916</c:v>
                </c:pt>
                <c:pt idx="595">
                  <c:v>0.12174776885505253</c:v>
                </c:pt>
                <c:pt idx="596">
                  <c:v>0.12176591210855639</c:v>
                </c:pt>
                <c:pt idx="597">
                  <c:v>0.12177226342630604</c:v>
                </c:pt>
                <c:pt idx="598">
                  <c:v>0.12177447133281956</c:v>
                </c:pt>
                <c:pt idx="599">
                  <c:v>0.12177891409175479</c:v>
                </c:pt>
                <c:pt idx="600">
                  <c:v>0.12178360339317058</c:v>
                </c:pt>
                <c:pt idx="601">
                  <c:v>0.12179168007139952</c:v>
                </c:pt>
                <c:pt idx="602">
                  <c:v>0.12180690961479404</c:v>
                </c:pt>
                <c:pt idx="603">
                  <c:v>0.12182139341489584</c:v>
                </c:pt>
                <c:pt idx="604">
                  <c:v>0.12183112579371737</c:v>
                </c:pt>
                <c:pt idx="605">
                  <c:v>0.12183457819606427</c:v>
                </c:pt>
                <c:pt idx="606">
                  <c:v>0.12185586398382101</c:v>
                </c:pt>
                <c:pt idx="607">
                  <c:v>0.1218579776363316</c:v>
                </c:pt>
                <c:pt idx="608">
                  <c:v>0.12186424934439791</c:v>
                </c:pt>
                <c:pt idx="609">
                  <c:v>0.12188031057159067</c:v>
                </c:pt>
                <c:pt idx="610">
                  <c:v>0.12188055266290301</c:v>
                </c:pt>
                <c:pt idx="611">
                  <c:v>0.1218998177123336</c:v>
                </c:pt>
                <c:pt idx="612">
                  <c:v>0.1218999548381499</c:v>
                </c:pt>
                <c:pt idx="613">
                  <c:v>0.12190050209247613</c:v>
                </c:pt>
                <c:pt idx="614">
                  <c:v>0.12191497682031946</c:v>
                </c:pt>
                <c:pt idx="615">
                  <c:v>0.12192608858454056</c:v>
                </c:pt>
                <c:pt idx="616">
                  <c:v>0.12192740523289734</c:v>
                </c:pt>
                <c:pt idx="617">
                  <c:v>0.12192950002072142</c:v>
                </c:pt>
                <c:pt idx="618">
                  <c:v>0.12193645444491417</c:v>
                </c:pt>
                <c:pt idx="619">
                  <c:v>0.12193873042481625</c:v>
                </c:pt>
                <c:pt idx="620">
                  <c:v>0.12196046563239063</c:v>
                </c:pt>
                <c:pt idx="621">
                  <c:v>0.12196553196448653</c:v>
                </c:pt>
                <c:pt idx="622">
                  <c:v>0.12197551665330952</c:v>
                </c:pt>
                <c:pt idx="623">
                  <c:v>0.12199136251480294</c:v>
                </c:pt>
                <c:pt idx="624">
                  <c:v>0.12199213995452168</c:v>
                </c:pt>
                <c:pt idx="625">
                  <c:v>0.12199267965820389</c:v>
                </c:pt>
                <c:pt idx="626">
                  <c:v>0.12199475441565462</c:v>
                </c:pt>
                <c:pt idx="627">
                  <c:v>0.12200400910814692</c:v>
                </c:pt>
                <c:pt idx="628">
                  <c:v>0.12200992783404067</c:v>
                </c:pt>
                <c:pt idx="629">
                  <c:v>0.12201720883139629</c:v>
                </c:pt>
                <c:pt idx="630">
                  <c:v>0.12201941985779882</c:v>
                </c:pt>
                <c:pt idx="631">
                  <c:v>0.12205797862245595</c:v>
                </c:pt>
                <c:pt idx="632">
                  <c:v>0.12206005415898664</c:v>
                </c:pt>
                <c:pt idx="633">
                  <c:v>0.12207523328056913</c:v>
                </c:pt>
                <c:pt idx="634">
                  <c:v>0.12207587589083652</c:v>
                </c:pt>
                <c:pt idx="635">
                  <c:v>0.1220761543352475</c:v>
                </c:pt>
                <c:pt idx="636">
                  <c:v>0.12208251701526811</c:v>
                </c:pt>
                <c:pt idx="637">
                  <c:v>0.12208472887188486</c:v>
                </c:pt>
                <c:pt idx="638">
                  <c:v>0.12208917957833595</c:v>
                </c:pt>
                <c:pt idx="639">
                  <c:v>0.1220956834837825</c:v>
                </c:pt>
                <c:pt idx="640">
                  <c:v>0.12210722770300249</c:v>
                </c:pt>
                <c:pt idx="641">
                  <c:v>0.12211722517908964</c:v>
                </c:pt>
                <c:pt idx="642">
                  <c:v>0.12211796375531514</c:v>
                </c:pt>
                <c:pt idx="643">
                  <c:v>0.12212680651861192</c:v>
                </c:pt>
                <c:pt idx="644">
                  <c:v>0.12214148467065752</c:v>
                </c:pt>
                <c:pt idx="645">
                  <c:v>0.12214494324770626</c:v>
                </c:pt>
                <c:pt idx="646">
                  <c:v>0.1221683845349691</c:v>
                </c:pt>
                <c:pt idx="647">
                  <c:v>0.1221746674583415</c:v>
                </c:pt>
                <c:pt idx="648">
                  <c:v>0.12218257094552196</c:v>
                </c:pt>
                <c:pt idx="649">
                  <c:v>0.12219075740587357</c:v>
                </c:pt>
                <c:pt idx="650">
                  <c:v>0.12219708610254142</c:v>
                </c:pt>
                <c:pt idx="651">
                  <c:v>0.1222102994263834</c:v>
                </c:pt>
                <c:pt idx="652">
                  <c:v>0.12221043679721809</c:v>
                </c:pt>
                <c:pt idx="653">
                  <c:v>0.12221098503001647</c:v>
                </c:pt>
                <c:pt idx="654">
                  <c:v>0.12223374951869895</c:v>
                </c:pt>
                <c:pt idx="655">
                  <c:v>0.12223793626953251</c:v>
                </c:pt>
                <c:pt idx="656">
                  <c:v>0.12224003480231702</c:v>
                </c:pt>
                <c:pt idx="657">
                  <c:v>0.12225637340796168</c:v>
                </c:pt>
                <c:pt idx="658">
                  <c:v>0.12226832894066653</c:v>
                </c:pt>
                <c:pt idx="659">
                  <c:v>0.12227636601356515</c:v>
                </c:pt>
                <c:pt idx="660">
                  <c:v>0.12228613369312245</c:v>
                </c:pt>
                <c:pt idx="661">
                  <c:v>0.1222908720657527</c:v>
                </c:pt>
                <c:pt idx="662">
                  <c:v>0.1223020078761505</c:v>
                </c:pt>
                <c:pt idx="663">
                  <c:v>0.12230278670536472</c:v>
                </c:pt>
                <c:pt idx="664">
                  <c:v>0.12230332737363914</c:v>
                </c:pt>
                <c:pt idx="665">
                  <c:v>0.12230542669440438</c:v>
                </c:pt>
                <c:pt idx="666">
                  <c:v>0.12230865045210859</c:v>
                </c:pt>
                <c:pt idx="667">
                  <c:v>0.12230865045210859</c:v>
                </c:pt>
                <c:pt idx="668">
                  <c:v>0.12230865045210859</c:v>
                </c:pt>
                <c:pt idx="669">
                  <c:v>0.12230865045210859</c:v>
                </c:pt>
                <c:pt idx="670">
                  <c:v>0.12230865045210859</c:v>
                </c:pt>
                <c:pt idx="671">
                  <c:v>0.12230865045348061</c:v>
                </c:pt>
                <c:pt idx="672">
                  <c:v>0.12230865045348061</c:v>
                </c:pt>
                <c:pt idx="673">
                  <c:v>0.12230865045416829</c:v>
                </c:pt>
                <c:pt idx="674">
                  <c:v>0.12230865045485427</c:v>
                </c:pt>
                <c:pt idx="675">
                  <c:v>0.12230865045760157</c:v>
                </c:pt>
                <c:pt idx="676">
                  <c:v>0.12230865045760157</c:v>
                </c:pt>
                <c:pt idx="677">
                  <c:v>0.12230865045760157</c:v>
                </c:pt>
                <c:pt idx="678">
                  <c:v>0.12230865045760157</c:v>
                </c:pt>
                <c:pt idx="679">
                  <c:v>0.12230865045760157</c:v>
                </c:pt>
                <c:pt idx="680">
                  <c:v>0.12410626071977388</c:v>
                </c:pt>
                <c:pt idx="681">
                  <c:v>0.12592227480368881</c:v>
                </c:pt>
                <c:pt idx="682">
                  <c:v>0.13310834479266637</c:v>
                </c:pt>
                <c:pt idx="683">
                  <c:v>0.13310834479266637</c:v>
                </c:pt>
                <c:pt idx="684">
                  <c:v>0.13310834479266637</c:v>
                </c:pt>
                <c:pt idx="685">
                  <c:v>0.13310834479266814</c:v>
                </c:pt>
                <c:pt idx="686">
                  <c:v>0.13857308664053444</c:v>
                </c:pt>
                <c:pt idx="687">
                  <c:v>0.1521832171841315</c:v>
                </c:pt>
                <c:pt idx="688">
                  <c:v>0.15219817203175251</c:v>
                </c:pt>
                <c:pt idx="689">
                  <c:v>0.1522086913272708</c:v>
                </c:pt>
                <c:pt idx="690">
                  <c:v>0.15221091705744075</c:v>
                </c:pt>
                <c:pt idx="691">
                  <c:v>0.15221514221344992</c:v>
                </c:pt>
                <c:pt idx="692">
                  <c:v>0.15222239926508135</c:v>
                </c:pt>
                <c:pt idx="693">
                  <c:v>0.15223254428905045</c:v>
                </c:pt>
                <c:pt idx="694">
                  <c:v>0.15228066794018699</c:v>
                </c:pt>
                <c:pt idx="695">
                  <c:v>0.15228465779195335</c:v>
                </c:pt>
                <c:pt idx="696">
                  <c:v>0.15229222169007894</c:v>
                </c:pt>
                <c:pt idx="697">
                  <c:v>0.15229223469058387</c:v>
                </c:pt>
                <c:pt idx="698">
                  <c:v>0.15229837027138665</c:v>
                </c:pt>
                <c:pt idx="699">
                  <c:v>0.15230216287352724</c:v>
                </c:pt>
                <c:pt idx="700">
                  <c:v>0.15234195016150348</c:v>
                </c:pt>
                <c:pt idx="701">
                  <c:v>0.15235381156650799</c:v>
                </c:pt>
                <c:pt idx="702">
                  <c:v>0.15236064942209887</c:v>
                </c:pt>
                <c:pt idx="703">
                  <c:v>0.15236667651165361</c:v>
                </c:pt>
                <c:pt idx="704">
                  <c:v>0.15236822882938938</c:v>
                </c:pt>
                <c:pt idx="705">
                  <c:v>0.15237436644323216</c:v>
                </c:pt>
                <c:pt idx="706">
                  <c:v>0.15238391767186721</c:v>
                </c:pt>
                <c:pt idx="707">
                  <c:v>0.15241796076570077</c:v>
                </c:pt>
                <c:pt idx="708">
                  <c:v>0.15242161655206177</c:v>
                </c:pt>
                <c:pt idx="709">
                  <c:v>0.15243045593704044</c:v>
                </c:pt>
                <c:pt idx="710">
                  <c:v>0.15243267372329555</c:v>
                </c:pt>
                <c:pt idx="711">
                  <c:v>0.15243660625541156</c:v>
                </c:pt>
                <c:pt idx="712">
                  <c:v>0.15245038778104178</c:v>
                </c:pt>
                <c:pt idx="713">
                  <c:v>0.15245118547764377</c:v>
                </c:pt>
                <c:pt idx="714">
                  <c:v>0.15247700390908189</c:v>
                </c:pt>
                <c:pt idx="715">
                  <c:v>0.15248206185632104</c:v>
                </c:pt>
                <c:pt idx="716">
                  <c:v>0.1524875279213255</c:v>
                </c:pt>
                <c:pt idx="717">
                  <c:v>0.15249399653610352</c:v>
                </c:pt>
                <c:pt idx="718">
                  <c:v>0.15250649584323131</c:v>
                </c:pt>
                <c:pt idx="719">
                  <c:v>0.15250871436406899</c:v>
                </c:pt>
                <c:pt idx="720">
                  <c:v>0.15250923628301072</c:v>
                </c:pt>
                <c:pt idx="721">
                  <c:v>0.15252723224586726</c:v>
                </c:pt>
                <c:pt idx="722">
                  <c:v>0.1525445432025859</c:v>
                </c:pt>
                <c:pt idx="723">
                  <c:v>0.15255952160783431</c:v>
                </c:pt>
                <c:pt idx="724">
                  <c:v>0.15256384358795694</c:v>
                </c:pt>
                <c:pt idx="725">
                  <c:v>0.15257005747312744</c:v>
                </c:pt>
                <c:pt idx="726">
                  <c:v>0.15257086542389411</c:v>
                </c:pt>
                <c:pt idx="727">
                  <c:v>0.15257228670949555</c:v>
                </c:pt>
                <c:pt idx="728">
                  <c:v>0.15258264897781165</c:v>
                </c:pt>
                <c:pt idx="729">
                  <c:v>0.15258378700231665</c:v>
                </c:pt>
                <c:pt idx="730">
                  <c:v>0.15259861210717959</c:v>
                </c:pt>
                <c:pt idx="731">
                  <c:v>0.15263140621462648</c:v>
                </c:pt>
                <c:pt idx="732">
                  <c:v>0.15263140621462648</c:v>
                </c:pt>
                <c:pt idx="733">
                  <c:v>0.15263560422625741</c:v>
                </c:pt>
                <c:pt idx="734">
                  <c:v>0.15264214744274754</c:v>
                </c:pt>
                <c:pt idx="735">
                  <c:v>0.15264614357718567</c:v>
                </c:pt>
                <c:pt idx="736">
                  <c:v>0.15265371938561287</c:v>
                </c:pt>
                <c:pt idx="737">
                  <c:v>0.15265373240695304</c:v>
                </c:pt>
                <c:pt idx="738">
                  <c:v>0.15265987764835412</c:v>
                </c:pt>
                <c:pt idx="739">
                  <c:v>0.15266367622249227</c:v>
                </c:pt>
                <c:pt idx="740">
                  <c:v>0.15267004201224474</c:v>
                </c:pt>
                <c:pt idx="741">
                  <c:v>0.15271540622909993</c:v>
                </c:pt>
                <c:pt idx="742">
                  <c:v>0.15272225484868035</c:v>
                </c:pt>
                <c:pt idx="743">
                  <c:v>0.15272984618730021</c:v>
                </c:pt>
                <c:pt idx="744">
                  <c:v>0.15273599346190256</c:v>
                </c:pt>
                <c:pt idx="745">
                  <c:v>0.15273979329132392</c:v>
                </c:pt>
                <c:pt idx="746">
                  <c:v>0.15277965639845081</c:v>
                </c:pt>
                <c:pt idx="747">
                  <c:v>0.15278792892873228</c:v>
                </c:pt>
                <c:pt idx="748">
                  <c:v>0.15279217123411631</c:v>
                </c:pt>
                <c:pt idx="749">
                  <c:v>0.15279439251030064</c:v>
                </c:pt>
                <c:pt idx="750">
                  <c:v>0.15279833123093248</c:v>
                </c:pt>
                <c:pt idx="751">
                  <c:v>0.15281213444336211</c:v>
                </c:pt>
                <c:pt idx="752">
                  <c:v>0.15282170386795144</c:v>
                </c:pt>
                <c:pt idx="753">
                  <c:v>0.15285581181360855</c:v>
                </c:pt>
                <c:pt idx="754">
                  <c:v>0.15285947456360871</c:v>
                </c:pt>
                <c:pt idx="755">
                  <c:v>0.15286833078537732</c:v>
                </c:pt>
                <c:pt idx="756">
                  <c:v>0.15287055279620054</c:v>
                </c:pt>
                <c:pt idx="757">
                  <c:v>0.15287449281865151</c:v>
                </c:pt>
                <c:pt idx="758">
                  <c:v>0.15288830059312739</c:v>
                </c:pt>
                <c:pt idx="759">
                  <c:v>0.15288909980900642</c:v>
                </c:pt>
                <c:pt idx="760">
                  <c:v>0.15290643799624842</c:v>
                </c:pt>
                <c:pt idx="761">
                  <c:v>0.15292143996094498</c:v>
                </c:pt>
                <c:pt idx="762">
                  <c:v>0.15292551146399849</c:v>
                </c:pt>
                <c:pt idx="763">
                  <c:v>0.15293199239729632</c:v>
                </c:pt>
                <c:pt idx="764">
                  <c:v>0.15293422514013247</c:v>
                </c:pt>
                <c:pt idx="765">
                  <c:v>0.15294673825070565</c:v>
                </c:pt>
                <c:pt idx="766">
                  <c:v>0.1529472611628975</c:v>
                </c:pt>
                <c:pt idx="767">
                  <c:v>0.15298263530649028</c:v>
                </c:pt>
                <c:pt idx="768">
                  <c:v>0.15299444364323406</c:v>
                </c:pt>
                <c:pt idx="769">
                  <c:v>0.15299764222765663</c:v>
                </c:pt>
                <c:pt idx="770">
                  <c:v>0.15300819814990074</c:v>
                </c:pt>
                <c:pt idx="771">
                  <c:v>0.15301043162936848</c:v>
                </c:pt>
                <c:pt idx="772">
                  <c:v>0.15301467149619619</c:v>
                </c:pt>
                <c:pt idx="773">
                  <c:v>0.15301579891171677</c:v>
                </c:pt>
                <c:pt idx="774">
                  <c:v>0.15302195381444761</c:v>
                </c:pt>
                <c:pt idx="775">
                  <c:v>0.15303213415845779</c:v>
                </c:pt>
                <c:pt idx="776">
                  <c:v>0.1530804253324945</c:v>
                </c:pt>
                <c:pt idx="777">
                  <c:v>0.1530844290718035</c:v>
                </c:pt>
                <c:pt idx="778">
                  <c:v>0.15309201929708524</c:v>
                </c:pt>
                <c:pt idx="779">
                  <c:v>0.15309203234265475</c:v>
                </c:pt>
                <c:pt idx="780">
                  <c:v>0.1530981892787375</c:v>
                </c:pt>
                <c:pt idx="781">
                  <c:v>0.15310199508070402</c:v>
                </c:pt>
                <c:pt idx="782">
                  <c:v>0.15315382351451706</c:v>
                </c:pt>
                <c:pt idx="783">
                  <c:v>0.15315445533595579</c:v>
                </c:pt>
                <c:pt idx="784">
                  <c:v>0.15316673322429511</c:v>
                </c:pt>
                <c:pt idx="785">
                  <c:v>0.15316829094330617</c:v>
                </c:pt>
                <c:pt idx="786">
                  <c:v>0.15317444991276946</c:v>
                </c:pt>
                <c:pt idx="787">
                  <c:v>0.15318403437303371</c:v>
                </c:pt>
                <c:pt idx="788">
                  <c:v>0.1532181959032678</c:v>
                </c:pt>
                <c:pt idx="789">
                  <c:v>0.15322186440714392</c:v>
                </c:pt>
                <c:pt idx="790">
                  <c:v>0.15322580357967519</c:v>
                </c:pt>
                <c:pt idx="791">
                  <c:v>0.15323073454112415</c:v>
                </c:pt>
                <c:pt idx="792">
                  <c:v>0.15323296004218864</c:v>
                </c:pt>
                <c:pt idx="793">
                  <c:v>0.15323690625370437</c:v>
                </c:pt>
                <c:pt idx="794">
                  <c:v>0.15324457471403799</c:v>
                </c:pt>
                <c:pt idx="795">
                  <c:v>0.15325073571691425</c:v>
                </c:pt>
                <c:pt idx="796">
                  <c:v>0.15325153618813556</c:v>
                </c:pt>
                <c:pt idx="797">
                  <c:v>0.15328392713374847</c:v>
                </c:pt>
                <c:pt idx="798">
                  <c:v>0.15328800503141757</c:v>
                </c:pt>
                <c:pt idx="799">
                  <c:v>0.15329449614236029</c:v>
                </c:pt>
                <c:pt idx="800">
                  <c:v>0.15330926515244267</c:v>
                </c:pt>
                <c:pt idx="801">
                  <c:v>0.15330978888614805</c:v>
                </c:pt>
                <c:pt idx="802">
                  <c:v>0.15332784742683161</c:v>
                </c:pt>
                <c:pt idx="803">
                  <c:v>0.15334521857471198</c:v>
                </c:pt>
                <c:pt idx="804">
                  <c:v>0.15335540091372724</c:v>
                </c:pt>
                <c:pt idx="805">
                  <c:v>0.15336024905739024</c:v>
                </c:pt>
                <c:pt idx="806">
                  <c:v>0.15336458606360259</c:v>
                </c:pt>
                <c:pt idx="807">
                  <c:v>0.15337082155213824</c:v>
                </c:pt>
                <c:pt idx="808">
                  <c:v>0.1533730585383776</c:v>
                </c:pt>
                <c:pt idx="809">
                  <c:v>0.15338345683080709</c:v>
                </c:pt>
                <c:pt idx="810">
                  <c:v>0.15338459881160799</c:v>
                </c:pt>
                <c:pt idx="811">
                  <c:v>0.15339947545225202</c:v>
                </c:pt>
                <c:pt idx="812">
                  <c:v>0.15342970034627182</c:v>
                </c:pt>
                <c:pt idx="813">
                  <c:v>0.15343659615202548</c:v>
                </c:pt>
                <c:pt idx="814">
                  <c:v>0.15344093458788666</c:v>
                </c:pt>
                <c:pt idx="815">
                  <c:v>0.15344316210995806</c:v>
                </c:pt>
                <c:pt idx="816">
                  <c:v>0.15344717213295894</c:v>
                </c:pt>
                <c:pt idx="817">
                  <c:v>0.15345477427047188</c:v>
                </c:pt>
                <c:pt idx="818">
                  <c:v>0.15345478733688284</c:v>
                </c:pt>
                <c:pt idx="819">
                  <c:v>0.15346095393512774</c:v>
                </c:pt>
                <c:pt idx="820">
                  <c:v>0.1534647657100594</c:v>
                </c:pt>
                <c:pt idx="821">
                  <c:v>0.15347115362220856</c:v>
                </c:pt>
                <c:pt idx="822">
                  <c:v>0.15351667547059608</c:v>
                </c:pt>
                <c:pt idx="823">
                  <c:v>0.15352354788517453</c:v>
                </c:pt>
                <c:pt idx="824">
                  <c:v>0.15353116559834123</c:v>
                </c:pt>
                <c:pt idx="825">
                  <c:v>0.15353321324296929</c:v>
                </c:pt>
                <c:pt idx="826">
                  <c:v>0.1535373342301056</c:v>
                </c:pt>
                <c:pt idx="827">
                  <c:v>0.15354693372708814</c:v>
                </c:pt>
                <c:pt idx="828">
                  <c:v>0.15357056674991942</c:v>
                </c:pt>
                <c:pt idx="829">
                  <c:v>0.15358114884560181</c:v>
                </c:pt>
                <c:pt idx="830">
                  <c:v>0.15358482310375274</c:v>
                </c:pt>
                <c:pt idx="831">
                  <c:v>0.15359370715090259</c:v>
                </c:pt>
                <c:pt idx="832">
                  <c:v>0.15359593614244582</c:v>
                </c:pt>
                <c:pt idx="833">
                  <c:v>0.15359988854345563</c:v>
                </c:pt>
                <c:pt idx="834">
                  <c:v>0.15361373969688746</c:v>
                </c:pt>
                <c:pt idx="835">
                  <c:v>0.15362334235598918</c:v>
                </c:pt>
                <c:pt idx="836">
                  <c:v>0.15365106745901397</c:v>
                </c:pt>
                <c:pt idx="837">
                  <c:v>0.15365110752643435</c:v>
                </c:pt>
                <c:pt idx="838">
                  <c:v>0.15365756874829045</c:v>
                </c:pt>
                <c:pt idx="839">
                  <c:v>0.153661244216906</c:v>
                </c:pt>
                <c:pt idx="840">
                  <c:v>0.1536701311903223</c:v>
                </c:pt>
                <c:pt idx="841">
                  <c:v>0.15367236091661982</c:v>
                </c:pt>
                <c:pt idx="842">
                  <c:v>0.15367288547189553</c:v>
                </c:pt>
                <c:pt idx="843">
                  <c:v>0.15369097232655099</c:v>
                </c:pt>
                <c:pt idx="844">
                  <c:v>0.15370837070918</c:v>
                </c:pt>
                <c:pt idx="845">
                  <c:v>0.15372342475495623</c:v>
                </c:pt>
                <c:pt idx="846">
                  <c:v>0.15372472984156282</c:v>
                </c:pt>
                <c:pt idx="847">
                  <c:v>0.15372751039194008</c:v>
                </c:pt>
                <c:pt idx="848">
                  <c:v>0.15373401382331756</c:v>
                </c:pt>
                <c:pt idx="849">
                  <c:v>0.15373625431656851</c:v>
                </c:pt>
                <c:pt idx="850">
                  <c:v>0.15374632942217009</c:v>
                </c:pt>
                <c:pt idx="851">
                  <c:v>0.15374881086319514</c:v>
                </c:pt>
                <c:pt idx="852">
                  <c:v>0.15379989151624512</c:v>
                </c:pt>
                <c:pt idx="853">
                  <c:v>0.15381048407101608</c:v>
                </c:pt>
                <c:pt idx="854">
                  <c:v>0.1538180981215502</c:v>
                </c:pt>
                <c:pt idx="855">
                  <c:v>0.15381811120880329</c:v>
                </c:pt>
                <c:pt idx="856">
                  <c:v>0.15382428746984417</c:v>
                </c:pt>
                <c:pt idx="857">
                  <c:v>0.1538345031394687</c:v>
                </c:pt>
                <c:pt idx="858">
                  <c:v>0.1538800963107198</c:v>
                </c:pt>
                <c:pt idx="859">
                  <c:v>0.15388296186269246</c:v>
                </c:pt>
                <c:pt idx="860">
                  <c:v>0.15388697949171379</c:v>
                </c:pt>
                <c:pt idx="861">
                  <c:v>0.15389460913889916</c:v>
                </c:pt>
                <c:pt idx="862">
                  <c:v>0.15390078743359292</c:v>
                </c:pt>
                <c:pt idx="863">
                  <c:v>0.15390460643743745</c:v>
                </c:pt>
                <c:pt idx="864">
                  <c:v>0.15392487090284673</c:v>
                </c:pt>
                <c:pt idx="865">
                  <c:v>0.1539446706785231</c:v>
                </c:pt>
                <c:pt idx="866">
                  <c:v>0.15395724865253077</c:v>
                </c:pt>
                <c:pt idx="867">
                  <c:v>0.15396956912123089</c:v>
                </c:pt>
                <c:pt idx="868">
                  <c:v>0.15397113224234996</c:v>
                </c:pt>
                <c:pt idx="869">
                  <c:v>0.15397731257071934</c:v>
                </c:pt>
                <c:pt idx="870">
                  <c:v>0.15398693026771004</c:v>
                </c:pt>
                <c:pt idx="871">
                  <c:v>0.15402121025244875</c:v>
                </c:pt>
                <c:pt idx="872">
                  <c:v>0.15402489147577961</c:v>
                </c:pt>
                <c:pt idx="873">
                  <c:v>0.15403379236344114</c:v>
                </c:pt>
                <c:pt idx="874">
                  <c:v>0.15403602558048637</c:v>
                </c:pt>
                <c:pt idx="875">
                  <c:v>0.1540476805194691</c:v>
                </c:pt>
                <c:pt idx="876">
                  <c:v>0.15405386288154196</c:v>
                </c:pt>
                <c:pt idx="877">
                  <c:v>0.15405466612780089</c:v>
                </c:pt>
                <c:pt idx="878">
                  <c:v>0.15408716935723593</c:v>
                </c:pt>
                <c:pt idx="879">
                  <c:v>0.15409126138976112</c:v>
                </c:pt>
                <c:pt idx="880">
                  <c:v>0.15409777500024988</c:v>
                </c:pt>
                <c:pt idx="881">
                  <c:v>0.15410097274023665</c:v>
                </c:pt>
                <c:pt idx="882">
                  <c:v>0.15411259520013032</c:v>
                </c:pt>
                <c:pt idx="883">
                  <c:v>0.15411312074887007</c:v>
                </c:pt>
                <c:pt idx="884">
                  <c:v>0.15414819250554992</c:v>
                </c:pt>
                <c:pt idx="885">
                  <c:v>0.15414819250554992</c:v>
                </c:pt>
                <c:pt idx="886">
                  <c:v>0.15414819250554992</c:v>
                </c:pt>
                <c:pt idx="887">
                  <c:v>0.15414819250554992</c:v>
                </c:pt>
                <c:pt idx="888">
                  <c:v>0.15414819250803105</c:v>
                </c:pt>
                <c:pt idx="889">
                  <c:v>0.15414819250885811</c:v>
                </c:pt>
                <c:pt idx="890">
                  <c:v>0.15414819251216619</c:v>
                </c:pt>
                <c:pt idx="891">
                  <c:v>0.15414819251216619</c:v>
                </c:pt>
                <c:pt idx="892">
                  <c:v>0.15414819251216619</c:v>
                </c:pt>
                <c:pt idx="893">
                  <c:v>0.15414819251216619</c:v>
                </c:pt>
                <c:pt idx="894">
                  <c:v>0.15414819251216619</c:v>
                </c:pt>
                <c:pt idx="895">
                  <c:v>0.15598735312306169</c:v>
                </c:pt>
                <c:pt idx="896">
                  <c:v>0.15598735312306361</c:v>
                </c:pt>
                <c:pt idx="897">
                  <c:v>0.15598735312306361</c:v>
                </c:pt>
                <c:pt idx="898">
                  <c:v>0.15625196443541192</c:v>
                </c:pt>
                <c:pt idx="899">
                  <c:v>0.15837456319178417</c:v>
                </c:pt>
                <c:pt idx="900">
                  <c:v>0.16058949216466978</c:v>
                </c:pt>
                <c:pt idx="901">
                  <c:v>0.16058949216466978</c:v>
                </c:pt>
                <c:pt idx="902">
                  <c:v>0.16058949216466978</c:v>
                </c:pt>
                <c:pt idx="903">
                  <c:v>0.16058949216467178</c:v>
                </c:pt>
                <c:pt idx="904">
                  <c:v>0.16897188463497703</c:v>
                </c:pt>
                <c:pt idx="905">
                  <c:v>0.16934800182339493</c:v>
                </c:pt>
                <c:pt idx="906">
                  <c:v>0.16956993644758472</c:v>
                </c:pt>
                <c:pt idx="907">
                  <c:v>0.16981005744100613</c:v>
                </c:pt>
                <c:pt idx="908">
                  <c:v>0.17031984225203864</c:v>
                </c:pt>
                <c:pt idx="909">
                  <c:v>0.17048579923701096</c:v>
                </c:pt>
                <c:pt idx="910">
                  <c:v>0.17048579923701096</c:v>
                </c:pt>
                <c:pt idx="911">
                  <c:v>0.17062657253991292</c:v>
                </c:pt>
                <c:pt idx="912">
                  <c:v>0.17187837118655488</c:v>
                </c:pt>
                <c:pt idx="913">
                  <c:v>0.1724248879583487</c:v>
                </c:pt>
                <c:pt idx="914">
                  <c:v>0.17308796421311948</c:v>
                </c:pt>
                <c:pt idx="915">
                  <c:v>0.18638202298259549</c:v>
                </c:pt>
                <c:pt idx="916">
                  <c:v>0.18638202298259776</c:v>
                </c:pt>
                <c:pt idx="917">
                  <c:v>0.18878484167563372</c:v>
                </c:pt>
                <c:pt idx="918">
                  <c:v>0.18878529532582775</c:v>
                </c:pt>
                <c:pt idx="919">
                  <c:v>0.18881533323646038</c:v>
                </c:pt>
                <c:pt idx="920">
                  <c:v>0.18881869245033261</c:v>
                </c:pt>
                <c:pt idx="921">
                  <c:v>0.18882734533323223</c:v>
                </c:pt>
                <c:pt idx="922">
                  <c:v>0.18884050875501276</c:v>
                </c:pt>
                <c:pt idx="923">
                  <c:v>0.1888720535008066</c:v>
                </c:pt>
                <c:pt idx="924">
                  <c:v>0.18887250728013055</c:v>
                </c:pt>
                <c:pt idx="925">
                  <c:v>0.18888169506929475</c:v>
                </c:pt>
                <c:pt idx="926">
                  <c:v>0.18890441041834824</c:v>
                </c:pt>
                <c:pt idx="927">
                  <c:v>0.18895929014643839</c:v>
                </c:pt>
                <c:pt idx="928">
                  <c:v>0.18896893445757001</c:v>
                </c:pt>
                <c:pt idx="929">
                  <c:v>0.18900092695927262</c:v>
                </c:pt>
                <c:pt idx="930">
                  <c:v>0.18902529275333504</c:v>
                </c:pt>
                <c:pt idx="931">
                  <c:v>0.18906899338675809</c:v>
                </c:pt>
                <c:pt idx="932">
                  <c:v>0.18908428502794938</c:v>
                </c:pt>
                <c:pt idx="933">
                  <c:v>0.18911235973521245</c:v>
                </c:pt>
                <c:pt idx="934">
                  <c:v>0.18911895590017475</c:v>
                </c:pt>
                <c:pt idx="935">
                  <c:v>0.18912476224210029</c:v>
                </c:pt>
                <c:pt idx="936">
                  <c:v>0.18913899410184482</c:v>
                </c:pt>
                <c:pt idx="937">
                  <c:v>0.18915283830637022</c:v>
                </c:pt>
                <c:pt idx="938">
                  <c:v>0.18917158203603984</c:v>
                </c:pt>
                <c:pt idx="939">
                  <c:v>0.18919966472497102</c:v>
                </c:pt>
                <c:pt idx="940">
                  <c:v>0.18923019753874534</c:v>
                </c:pt>
                <c:pt idx="941">
                  <c:v>0.18923356129707575</c:v>
                </c:pt>
                <c:pt idx="942">
                  <c:v>0.18924222588559075</c:v>
                </c:pt>
                <c:pt idx="943">
                  <c:v>0.18925540711402897</c:v>
                </c:pt>
                <c:pt idx="944">
                  <c:v>0.18928699452758588</c:v>
                </c:pt>
                <c:pt idx="945">
                  <c:v>0.18928744892065544</c:v>
                </c:pt>
                <c:pt idx="946">
                  <c:v>0.18929619607583584</c:v>
                </c:pt>
                <c:pt idx="947">
                  <c:v>0.18929619607583584</c:v>
                </c:pt>
                <c:pt idx="948">
                  <c:v>0.18931939520557042</c:v>
                </c:pt>
                <c:pt idx="949">
                  <c:v>0.18937434914101772</c:v>
                </c:pt>
                <c:pt idx="950">
                  <c:v>0.18941604224328809</c:v>
                </c:pt>
                <c:pt idx="951">
                  <c:v>0.18944044097277243</c:v>
                </c:pt>
                <c:pt idx="952">
                  <c:v>0.18948420066919608</c:v>
                </c:pt>
                <c:pt idx="953">
                  <c:v>0.18949951297473677</c:v>
                </c:pt>
                <c:pt idx="954">
                  <c:v>0.18953723279652085</c:v>
                </c:pt>
                <c:pt idx="955">
                  <c:v>0.18956815887670928</c:v>
                </c:pt>
                <c:pt idx="956">
                  <c:v>0.18957161127535682</c:v>
                </c:pt>
                <c:pt idx="957">
                  <c:v>0.18958692792705464</c:v>
                </c:pt>
                <c:pt idx="958">
                  <c:v>0.18961504854816372</c:v>
                </c:pt>
                <c:pt idx="959">
                  <c:v>0.18964172646707611</c:v>
                </c:pt>
                <c:pt idx="960">
                  <c:v>0.18964562259878162</c:v>
                </c:pt>
                <c:pt idx="961">
                  <c:v>0.18964899089979567</c:v>
                </c:pt>
                <c:pt idx="962">
                  <c:v>0.189674367683145</c:v>
                </c:pt>
                <c:pt idx="963">
                  <c:v>0.18970249628213115</c:v>
                </c:pt>
                <c:pt idx="964">
                  <c:v>0.1897029512887061</c:v>
                </c:pt>
                <c:pt idx="965">
                  <c:v>0.18971286477358471</c:v>
                </c:pt>
                <c:pt idx="966">
                  <c:v>0.18973494070342839</c:v>
                </c:pt>
                <c:pt idx="967">
                  <c:v>0.18974512701153129</c:v>
                </c:pt>
                <c:pt idx="968">
                  <c:v>0.18975832978295762</c:v>
                </c:pt>
                <c:pt idx="969">
                  <c:v>0.18978996881714144</c:v>
                </c:pt>
                <c:pt idx="970">
                  <c:v>0.18979963920197285</c:v>
                </c:pt>
                <c:pt idx="971">
                  <c:v>0.18981246486567077</c:v>
                </c:pt>
                <c:pt idx="972">
                  <c:v>0.18982242243768252</c:v>
                </c:pt>
                <c:pt idx="973">
                  <c:v>0.18985593606949852</c:v>
                </c:pt>
                <c:pt idx="974">
                  <c:v>0.18987746615112217</c:v>
                </c:pt>
                <c:pt idx="975">
                  <c:v>0.18991530153663644</c:v>
                </c:pt>
                <c:pt idx="976">
                  <c:v>0.18994366592933687</c:v>
                </c:pt>
                <c:pt idx="977">
                  <c:v>0.18996879133763844</c:v>
                </c:pt>
                <c:pt idx="978">
                  <c:v>0.18998749708046497</c:v>
                </c:pt>
                <c:pt idx="979">
                  <c:v>0.19000283438664398</c:v>
                </c:pt>
                <c:pt idx="980">
                  <c:v>0.19003099292493267</c:v>
                </c:pt>
                <c:pt idx="981">
                  <c:v>0.19005770681224723</c:v>
                </c:pt>
                <c:pt idx="982">
                  <c:v>0.19007159234741053</c:v>
                </c:pt>
                <c:pt idx="983">
                  <c:v>0.19009039203055675</c:v>
                </c:pt>
                <c:pt idx="984">
                  <c:v>0.19011855854354337</c:v>
                </c:pt>
                <c:pt idx="985">
                  <c:v>0.19011901416338256</c:v>
                </c:pt>
                <c:pt idx="986">
                  <c:v>0.19014918248337043</c:v>
                </c:pt>
                <c:pt idx="987">
                  <c:v>0.19015255628021743</c:v>
                </c:pt>
                <c:pt idx="988">
                  <c:v>0.19016124672594464</c:v>
                </c:pt>
                <c:pt idx="989">
                  <c:v>0.1901744672885268</c:v>
                </c:pt>
                <c:pt idx="990">
                  <c:v>0.19020614895329313</c:v>
                </c:pt>
                <c:pt idx="991">
                  <c:v>0.19020660470210116</c:v>
                </c:pt>
                <c:pt idx="992">
                  <c:v>0.19021229952921773</c:v>
                </c:pt>
                <c:pt idx="993">
                  <c:v>0.19023864629610659</c:v>
                </c:pt>
                <c:pt idx="994">
                  <c:v>0.19029376415208188</c:v>
                </c:pt>
                <c:pt idx="995">
                  <c:v>0.1903034503051842</c:v>
                </c:pt>
                <c:pt idx="996">
                  <c:v>0.19033105570020487</c:v>
                </c:pt>
                <c:pt idx="997">
                  <c:v>0.19033558159406755</c:v>
                </c:pt>
                <c:pt idx="998">
                  <c:v>0.19036005307705836</c:v>
                </c:pt>
                <c:pt idx="999">
                  <c:v>0.1904039432394046</c:v>
                </c:pt>
                <c:pt idx="1000">
                  <c:v>0.19041930119179357</c:v>
                </c:pt>
                <c:pt idx="1001">
                  <c:v>0.19044749763206895</c:v>
                </c:pt>
                <c:pt idx="1002">
                  <c:v>0.19046534978581747</c:v>
                </c:pt>
                <c:pt idx="1003">
                  <c:v>0.19047424747336109</c:v>
                </c:pt>
                <c:pt idx="1004">
                  <c:v>0.19048815169470398</c:v>
                </c:pt>
                <c:pt idx="1005">
                  <c:v>0.19050697667624333</c:v>
                </c:pt>
                <c:pt idx="1006">
                  <c:v>0.190535181087996</c:v>
                </c:pt>
                <c:pt idx="1007">
                  <c:v>0.19056584622831063</c:v>
                </c:pt>
                <c:pt idx="1008">
                  <c:v>0.19056922456383604</c:v>
                </c:pt>
                <c:pt idx="1009">
                  <c:v>0.19057553164454133</c:v>
                </c:pt>
                <c:pt idx="1010">
                  <c:v>0.19057792670028459</c:v>
                </c:pt>
                <c:pt idx="1011">
                  <c:v>0.19062288932502799</c:v>
                </c:pt>
                <c:pt idx="1012">
                  <c:v>0.19062334568679734</c:v>
                </c:pt>
                <c:pt idx="1013">
                  <c:v>0.19065543037247734</c:v>
                </c:pt>
                <c:pt idx="1014">
                  <c:v>0.19066564701477545</c:v>
                </c:pt>
                <c:pt idx="1015">
                  <c:v>0.19067888910130232</c:v>
                </c:pt>
                <c:pt idx="1016">
                  <c:v>0.19071062234103781</c:v>
                </c:pt>
                <c:pt idx="1017">
                  <c:v>0.19074317257953063</c:v>
                </c:pt>
                <c:pt idx="1018">
                  <c:v>0.19075249600045793</c:v>
                </c:pt>
                <c:pt idx="1019">
                  <c:v>0.19077678597120892</c:v>
                </c:pt>
                <c:pt idx="1020">
                  <c:v>0.19077700037669473</c:v>
                </c:pt>
                <c:pt idx="1021">
                  <c:v>0.19078032077910612</c:v>
                </c:pt>
                <c:pt idx="1022">
                  <c:v>0.19082094952632936</c:v>
                </c:pt>
                <c:pt idx="1023">
                  <c:v>0.19083632811655118</c:v>
                </c:pt>
                <c:pt idx="1024">
                  <c:v>0.19086477690942563</c:v>
                </c:pt>
                <c:pt idx="1025">
                  <c:v>0.19087421120377054</c:v>
                </c:pt>
                <c:pt idx="1026">
                  <c:v>0.19090527112399844</c:v>
                </c:pt>
                <c:pt idx="1027">
                  <c:v>0.19090873846287554</c:v>
                </c:pt>
                <c:pt idx="1028">
                  <c:v>0.19092412139363404</c:v>
                </c:pt>
                <c:pt idx="1029">
                  <c:v>0.1909523636887151</c:v>
                </c:pt>
                <c:pt idx="1030">
                  <c:v>0.19097915702623081</c:v>
                </c:pt>
                <c:pt idx="1031">
                  <c:v>0.19098228976224435</c:v>
                </c:pt>
                <c:pt idx="1032">
                  <c:v>0.19099308385537617</c:v>
                </c:pt>
                <c:pt idx="1033">
                  <c:v>0.19101193944234926</c:v>
                </c:pt>
                <c:pt idx="1034">
                  <c:v>0.19103644182985477</c:v>
                </c:pt>
                <c:pt idx="1035">
                  <c:v>0.19103644182985477</c:v>
                </c:pt>
                <c:pt idx="1036">
                  <c:v>0.19103644182985477</c:v>
                </c:pt>
                <c:pt idx="1037">
                  <c:v>0.19103644182985477</c:v>
                </c:pt>
                <c:pt idx="1038">
                  <c:v>0.19103644183375498</c:v>
                </c:pt>
                <c:pt idx="1039">
                  <c:v>0.19103644183765511</c:v>
                </c:pt>
                <c:pt idx="1040">
                  <c:v>0.19103644183765511</c:v>
                </c:pt>
                <c:pt idx="1041">
                  <c:v>0.19103644183765511</c:v>
                </c:pt>
                <c:pt idx="1042">
                  <c:v>0.19103644183765511</c:v>
                </c:pt>
                <c:pt idx="1043">
                  <c:v>0.19153364055730657</c:v>
                </c:pt>
                <c:pt idx="1044">
                  <c:v>0.19153364055730657</c:v>
                </c:pt>
                <c:pt idx="1045">
                  <c:v>0.19153364055730657</c:v>
                </c:pt>
                <c:pt idx="1046">
                  <c:v>0.19153364055730876</c:v>
                </c:pt>
                <c:pt idx="1047">
                  <c:v>0.19344749078777396</c:v>
                </c:pt>
                <c:pt idx="1048">
                  <c:v>0.19587701289616447</c:v>
                </c:pt>
                <c:pt idx="1049">
                  <c:v>0.20155128214904222</c:v>
                </c:pt>
                <c:pt idx="1050">
                  <c:v>0.2082705953715917</c:v>
                </c:pt>
                <c:pt idx="1051">
                  <c:v>0.20930691078228691</c:v>
                </c:pt>
                <c:pt idx="1052">
                  <c:v>0.20985787670566816</c:v>
                </c:pt>
                <c:pt idx="1053">
                  <c:v>0.21093737521883754</c:v>
                </c:pt>
                <c:pt idx="1054">
                  <c:v>0.21263471998430486</c:v>
                </c:pt>
                <c:pt idx="1055">
                  <c:v>0.22019687010550704</c:v>
                </c:pt>
                <c:pt idx="1056">
                  <c:v>0.22019687010550704</c:v>
                </c:pt>
                <c:pt idx="1057">
                  <c:v>0.22588142968451985</c:v>
                </c:pt>
                <c:pt idx="1058">
                  <c:v>0.22588142968451985</c:v>
                </c:pt>
                <c:pt idx="1059">
                  <c:v>0.22588142968452238</c:v>
                </c:pt>
                <c:pt idx="1060">
                  <c:v>0.22588142968452238</c:v>
                </c:pt>
                <c:pt idx="1061">
                  <c:v>0.2303639918407672</c:v>
                </c:pt>
                <c:pt idx="1062">
                  <c:v>0.23037183211585457</c:v>
                </c:pt>
                <c:pt idx="1063">
                  <c:v>0.23037809112773153</c:v>
                </c:pt>
                <c:pt idx="1064">
                  <c:v>0.23038187849640013</c:v>
                </c:pt>
                <c:pt idx="1065">
                  <c:v>0.23039170376124388</c:v>
                </c:pt>
                <c:pt idx="1066">
                  <c:v>0.23039477590896951</c:v>
                </c:pt>
                <c:pt idx="1067">
                  <c:v>0.23041360320631302</c:v>
                </c:pt>
                <c:pt idx="1068">
                  <c:v>0.23042755598028805</c:v>
                </c:pt>
                <c:pt idx="1069">
                  <c:v>0.23043233841015964</c:v>
                </c:pt>
                <c:pt idx="1070">
                  <c:v>0.23043402448231029</c:v>
                </c:pt>
                <c:pt idx="1071">
                  <c:v>0.23046716446954962</c:v>
                </c:pt>
                <c:pt idx="1072">
                  <c:v>0.23046989145451494</c:v>
                </c:pt>
                <c:pt idx="1073">
                  <c:v>0.23047758692971687</c:v>
                </c:pt>
                <c:pt idx="1074">
                  <c:v>0.23047994022543128</c:v>
                </c:pt>
                <c:pt idx="1075">
                  <c:v>0.23049284070583489</c:v>
                </c:pt>
                <c:pt idx="1076">
                  <c:v>0.23050333908826981</c:v>
                </c:pt>
                <c:pt idx="1077">
                  <c:v>0.23053209861689788</c:v>
                </c:pt>
                <c:pt idx="1078">
                  <c:v>0.23053270515998114</c:v>
                </c:pt>
                <c:pt idx="1079">
                  <c:v>0.23055010139153698</c:v>
                </c:pt>
                <c:pt idx="1080">
                  <c:v>0.23055998367682543</c:v>
                </c:pt>
                <c:pt idx="1081">
                  <c:v>0.23056086569458231</c:v>
                </c:pt>
                <c:pt idx="1082">
                  <c:v>0.23056797412019778</c:v>
                </c:pt>
                <c:pt idx="1083">
                  <c:v>0.23057423611026004</c:v>
                </c:pt>
                <c:pt idx="1084">
                  <c:v>0.23057802528101004</c:v>
                </c:pt>
                <c:pt idx="1085">
                  <c:v>0.23059092882863202</c:v>
                </c:pt>
                <c:pt idx="1086">
                  <c:v>0.2305986883594367</c:v>
                </c:pt>
                <c:pt idx="1087">
                  <c:v>0.23060142970837116</c:v>
                </c:pt>
                <c:pt idx="1088">
                  <c:v>0.23063019607555213</c:v>
                </c:pt>
                <c:pt idx="1089">
                  <c:v>0.23063080276285214</c:v>
                </c:pt>
                <c:pt idx="1090">
                  <c:v>0.23065896999270891</c:v>
                </c:pt>
                <c:pt idx="1091">
                  <c:v>0.23066608010824186</c:v>
                </c:pt>
                <c:pt idx="1092">
                  <c:v>0.23068373847550475</c:v>
                </c:pt>
                <c:pt idx="1093">
                  <c:v>0.23068904027269868</c:v>
                </c:pt>
                <c:pt idx="1094">
                  <c:v>0.23073522156937593</c:v>
                </c:pt>
                <c:pt idx="1095">
                  <c:v>0.23074174889257659</c:v>
                </c:pt>
                <c:pt idx="1096">
                  <c:v>0.23074632818804275</c:v>
                </c:pt>
                <c:pt idx="1097">
                  <c:v>0.23074730927120446</c:v>
                </c:pt>
                <c:pt idx="1098">
                  <c:v>0.23076302786830311</c:v>
                </c:pt>
                <c:pt idx="1099">
                  <c:v>0.23076420941397988</c:v>
                </c:pt>
                <c:pt idx="1100">
                  <c:v>0.23077331089516198</c:v>
                </c:pt>
                <c:pt idx="1101">
                  <c:v>0.23078187197599578</c:v>
                </c:pt>
                <c:pt idx="1102">
                  <c:v>0.23084447655943935</c:v>
                </c:pt>
                <c:pt idx="1103">
                  <c:v>0.23084826821043403</c:v>
                </c:pt>
                <c:pt idx="1104">
                  <c:v>0.23085810458423242</c:v>
                </c:pt>
                <c:pt idx="1105">
                  <c:v>0.23086118020568144</c:v>
                </c:pt>
                <c:pt idx="1106">
                  <c:v>0.23088002878866795</c:v>
                </c:pt>
                <c:pt idx="1107">
                  <c:v>0.23089399733599275</c:v>
                </c:pt>
                <c:pt idx="1108">
                  <c:v>0.23089878517161205</c:v>
                </c:pt>
                <c:pt idx="1109">
                  <c:v>0.23090047314973119</c:v>
                </c:pt>
                <c:pt idx="1110">
                  <c:v>0.2309066045886079</c:v>
                </c:pt>
                <c:pt idx="1111">
                  <c:v>0.23090894275554874</c:v>
                </c:pt>
                <c:pt idx="1112">
                  <c:v>0.23092852965897032</c:v>
                </c:pt>
                <c:pt idx="1113">
                  <c:v>0.23093365059608101</c:v>
                </c:pt>
                <c:pt idx="1114">
                  <c:v>0.23093446075634458</c:v>
                </c:pt>
                <c:pt idx="1115">
                  <c:v>0.23093446075634458</c:v>
                </c:pt>
                <c:pt idx="1116">
                  <c:v>0.23093638066319119</c:v>
                </c:pt>
                <c:pt idx="1117">
                  <c:v>0.2309464407912972</c:v>
                </c:pt>
                <c:pt idx="1118">
                  <c:v>0.23095935585145766</c:v>
                </c:pt>
                <c:pt idx="1119">
                  <c:v>0.23096986609771381</c:v>
                </c:pt>
                <c:pt idx="1120">
                  <c:v>0.23097820890883591</c:v>
                </c:pt>
                <c:pt idx="1121">
                  <c:v>0.23099865812434028</c:v>
                </c:pt>
                <c:pt idx="1122">
                  <c:v>0.23103184344570038</c:v>
                </c:pt>
                <c:pt idx="1123">
                  <c:v>0.23103457416076847</c:v>
                </c:pt>
                <c:pt idx="1124">
                  <c:v>0.23104084322513288</c:v>
                </c:pt>
                <c:pt idx="1125">
                  <c:v>0.23104228016196809</c:v>
                </c:pt>
                <c:pt idx="1126">
                  <c:v>0.23104463667649006</c:v>
                </c:pt>
                <c:pt idx="1127">
                  <c:v>0.23105755480094639</c:v>
                </c:pt>
                <c:pt idx="1128">
                  <c:v>0.23106532309663166</c:v>
                </c:pt>
                <c:pt idx="1129">
                  <c:v>0.23106806754212497</c:v>
                </c:pt>
                <c:pt idx="1130">
                  <c:v>0.23109686640078544</c:v>
                </c:pt>
                <c:pt idx="1131">
                  <c:v>0.23109747377328849</c:v>
                </c:pt>
                <c:pt idx="1132">
                  <c:v>0.23110791133747349</c:v>
                </c:pt>
                <c:pt idx="1133">
                  <c:v>0.23112478959003935</c:v>
                </c:pt>
                <c:pt idx="1134">
                  <c:v>0.231125672813765</c:v>
                </c:pt>
                <c:pt idx="1135">
                  <c:v>0.23113279095846584</c:v>
                </c:pt>
                <c:pt idx="1136">
                  <c:v>0.23115046926597424</c:v>
                </c:pt>
                <c:pt idx="1137">
                  <c:v>0.23115577704945706</c:v>
                </c:pt>
                <c:pt idx="1138">
                  <c:v>0.23119509797437351</c:v>
                </c:pt>
                <c:pt idx="1139">
                  <c:v>0.23121312964147511</c:v>
                </c:pt>
                <c:pt idx="1140">
                  <c:v>0.23123103105158788</c:v>
                </c:pt>
                <c:pt idx="1141">
                  <c:v>0.23124014280629399</c:v>
                </c:pt>
                <c:pt idx="1142">
                  <c:v>0.2312487135498372</c:v>
                </c:pt>
                <c:pt idx="1143">
                  <c:v>0.23129516979199791</c:v>
                </c:pt>
                <c:pt idx="1144">
                  <c:v>0.23131138878202301</c:v>
                </c:pt>
                <c:pt idx="1145">
                  <c:v>0.23131237120504874</c:v>
                </c:pt>
                <c:pt idx="1146">
                  <c:v>0.2313151847112597</c:v>
                </c:pt>
                <c:pt idx="1147">
                  <c:v>0.23132811127526873</c:v>
                </c:pt>
                <c:pt idx="1148">
                  <c:v>0.23134698112357879</c:v>
                </c:pt>
                <c:pt idx="1149">
                  <c:v>0.23136096542919202</c:v>
                </c:pt>
                <c:pt idx="1150">
                  <c:v>0.23136497888336621</c:v>
                </c:pt>
                <c:pt idx="1151">
                  <c:v>0.23137358690306406</c:v>
                </c:pt>
                <c:pt idx="1152">
                  <c:v>0.23137592770751061</c:v>
                </c:pt>
                <c:pt idx="1153">
                  <c:v>0.23139553670429938</c:v>
                </c:pt>
                <c:pt idx="1154">
                  <c:v>0.23140277196008799</c:v>
                </c:pt>
                <c:pt idx="1155">
                  <c:v>0.23140339656364609</c:v>
                </c:pt>
                <c:pt idx="1156">
                  <c:v>0.2314096712094447</c:v>
                </c:pt>
                <c:pt idx="1157">
                  <c:v>0.23141346803809049</c:v>
                </c:pt>
                <c:pt idx="1158">
                  <c:v>0.23142331784343234</c:v>
                </c:pt>
                <c:pt idx="1159">
                  <c:v>0.23142639766407336</c:v>
                </c:pt>
                <c:pt idx="1160">
                  <c:v>0.23144527198248499</c:v>
                </c:pt>
                <c:pt idx="1161">
                  <c:v>0.23145925960094296</c:v>
                </c:pt>
                <c:pt idx="1162">
                  <c:v>0.23146405397378647</c:v>
                </c:pt>
                <c:pt idx="1163">
                  <c:v>0.23146574425635436</c:v>
                </c:pt>
                <c:pt idx="1164">
                  <c:v>0.23148378769322073</c:v>
                </c:pt>
                <c:pt idx="1165">
                  <c:v>0.2314989669934884</c:v>
                </c:pt>
                <c:pt idx="1166">
                  <c:v>0.23150170078713184</c:v>
                </c:pt>
                <c:pt idx="1167">
                  <c:v>0.23150941547579204</c:v>
                </c:pt>
                <c:pt idx="1168">
                  <c:v>0.23151177464690093</c:v>
                </c:pt>
                <c:pt idx="1169">
                  <c:v>0.23152470733423694</c:v>
                </c:pt>
                <c:pt idx="1170">
                  <c:v>0.23153523192550041</c:v>
                </c:pt>
                <c:pt idx="1171">
                  <c:v>0.23156406324452214</c:v>
                </c:pt>
                <c:pt idx="1172">
                  <c:v>0.23156467130157429</c:v>
                </c:pt>
                <c:pt idx="1173">
                  <c:v>0.23158211095351969</c:v>
                </c:pt>
                <c:pt idx="1174">
                  <c:v>0.23159201790313824</c:v>
                </c:pt>
                <c:pt idx="1175">
                  <c:v>0.23159290212219338</c:v>
                </c:pt>
                <c:pt idx="1176">
                  <c:v>0.23160002828836226</c:v>
                </c:pt>
                <c:pt idx="1177">
                  <c:v>0.23161010453297193</c:v>
                </c:pt>
                <c:pt idx="1178">
                  <c:v>0.23162304028103955</c:v>
                </c:pt>
                <c:pt idx="1179">
                  <c:v>0.23163356736432664</c:v>
                </c:pt>
                <c:pt idx="1180">
                  <c:v>0.23166240550743653</c:v>
                </c:pt>
                <c:pt idx="1181">
                  <c:v>0.23167580800440066</c:v>
                </c:pt>
                <c:pt idx="1182">
                  <c:v>0.23169837906261331</c:v>
                </c:pt>
                <c:pt idx="1183">
                  <c:v>0.23171608147796324</c:v>
                </c:pt>
                <c:pt idx="1184">
                  <c:v>0.2317788272910343</c:v>
                </c:pt>
                <c:pt idx="1185">
                  <c:v>0.23177981082054655</c:v>
                </c:pt>
                <c:pt idx="1186">
                  <c:v>0.23179556861316855</c:v>
                </c:pt>
                <c:pt idx="1187">
                  <c:v>0.23180587727995874</c:v>
                </c:pt>
                <c:pt idx="1188">
                  <c:v>0.23181445970635756</c:v>
                </c:pt>
                <c:pt idx="1189">
                  <c:v>0.23182233546216136</c:v>
                </c:pt>
                <c:pt idx="1190">
                  <c:v>0.23184109543656162</c:v>
                </c:pt>
                <c:pt idx="1191">
                  <c:v>0.23186306994487899</c:v>
                </c:pt>
                <c:pt idx="1192">
                  <c:v>0.23187093865083108</c:v>
                </c:pt>
                <c:pt idx="1193">
                  <c:v>0.2318772203587865</c:v>
                </c:pt>
                <c:pt idx="1194">
                  <c:v>0.23188102146068987</c:v>
                </c:pt>
                <c:pt idx="1195">
                  <c:v>0.23189088235146899</c:v>
                </c:pt>
                <c:pt idx="1196">
                  <c:v>0.23189396563847886</c:v>
                </c:pt>
                <c:pt idx="1197">
                  <c:v>0.23191286119745574</c:v>
                </c:pt>
                <c:pt idx="1198">
                  <c:v>0.2319268645558504</c:v>
                </c:pt>
                <c:pt idx="1199">
                  <c:v>0.23193166432298762</c:v>
                </c:pt>
                <c:pt idx="1200">
                  <c:v>0.23193335650748553</c:v>
                </c:pt>
                <c:pt idx="1201">
                  <c:v>0.23193950322541268</c:v>
                </c:pt>
                <c:pt idx="1202">
                  <c:v>0.23196148292784521</c:v>
                </c:pt>
                <c:pt idx="1203">
                  <c:v>0.23196397014227019</c:v>
                </c:pt>
                <c:pt idx="1204">
                  <c:v>0.23196661662434206</c:v>
                </c:pt>
                <c:pt idx="1205">
                  <c:v>0.23196935349359948</c:v>
                </c:pt>
                <c:pt idx="1206">
                  <c:v>0.2319794386864775</c:v>
                </c:pt>
                <c:pt idx="1207">
                  <c:v>0.23199238592265936</c:v>
                </c:pt>
                <c:pt idx="1208">
                  <c:v>0.23200292235257974</c:v>
                </c:pt>
                <c:pt idx="1209">
                  <c:v>0.23203178610065925</c:v>
                </c:pt>
                <c:pt idx="1210">
                  <c:v>0.23206505407576619</c:v>
                </c:pt>
                <c:pt idx="1211">
                  <c:v>0.23206779159160196</c:v>
                </c:pt>
                <c:pt idx="1212">
                  <c:v>0.2320740762685769</c:v>
                </c:pt>
                <c:pt idx="1213">
                  <c:v>0.23207551678393074</c:v>
                </c:pt>
                <c:pt idx="1214">
                  <c:v>0.23207787916701264</c:v>
                </c:pt>
                <c:pt idx="1215">
                  <c:v>0.23209082946096191</c:v>
                </c:pt>
                <c:pt idx="1216">
                  <c:v>0.23209739050245157</c:v>
                </c:pt>
                <c:pt idx="1217">
                  <c:v>0.23209861710106419</c:v>
                </c:pt>
                <c:pt idx="1218">
                  <c:v>0.23210136838049467</c:v>
                </c:pt>
                <c:pt idx="1219">
                  <c:v>0.23213023894605353</c:v>
                </c:pt>
                <c:pt idx="1220">
                  <c:v>0.23213084783076671</c:v>
                </c:pt>
                <c:pt idx="1221">
                  <c:v>0.23215823165301755</c:v>
                </c:pt>
                <c:pt idx="1222">
                  <c:v>0.23215911707547959</c:v>
                </c:pt>
                <c:pt idx="1223">
                  <c:v>0.23216625294008628</c:v>
                </c:pt>
                <c:pt idx="1224">
                  <c:v>0.23218397525328319</c:v>
                </c:pt>
                <c:pt idx="1225">
                  <c:v>0.23218929624863327</c:v>
                </c:pt>
                <c:pt idx="1226">
                  <c:v>0.23224679157896885</c:v>
                </c:pt>
                <c:pt idx="1227">
                  <c:v>0.2322477762139005</c:v>
                </c:pt>
                <c:pt idx="1228">
                  <c:v>0.23226355171177288</c:v>
                </c:pt>
                <c:pt idx="1229">
                  <c:v>0.23226473753429433</c:v>
                </c:pt>
                <c:pt idx="1230">
                  <c:v>0.23227387196074778</c:v>
                </c:pt>
                <c:pt idx="1231">
                  <c:v>0.23228246402927805</c:v>
                </c:pt>
                <c:pt idx="1232">
                  <c:v>0.23234529517991073</c:v>
                </c:pt>
                <c:pt idx="1233">
                  <c:v>0.23234628004643029</c:v>
                </c:pt>
                <c:pt idx="1234">
                  <c:v>0.23234910055093577</c:v>
                </c:pt>
                <c:pt idx="1235">
                  <c:v>0.23235897251640303</c:v>
                </c:pt>
                <c:pt idx="1236">
                  <c:v>0.23236205926642547</c:v>
                </c:pt>
                <c:pt idx="1237">
                  <c:v>0.23237202813190747</c:v>
                </c:pt>
                <c:pt idx="1238">
                  <c:v>0.23238097604537625</c:v>
                </c:pt>
                <c:pt idx="1239">
                  <c:v>0.23239499512844497</c:v>
                </c:pt>
                <c:pt idx="1240">
                  <c:v>0.23239901856347861</c:v>
                </c:pt>
                <c:pt idx="1241">
                  <c:v>0.2323998002846451</c:v>
                </c:pt>
                <c:pt idx="1242">
                  <c:v>0.23240149436922561</c:v>
                </c:pt>
                <c:pt idx="1243">
                  <c:v>0.23240764798892294</c:v>
                </c:pt>
                <c:pt idx="1244">
                  <c:v>0.23240999461415165</c:v>
                </c:pt>
                <c:pt idx="1245">
                  <c:v>0.23242965236944776</c:v>
                </c:pt>
                <c:pt idx="1246">
                  <c:v>0.23243753177142623</c:v>
                </c:pt>
                <c:pt idx="1247">
                  <c:v>0.23244382201791408</c:v>
                </c:pt>
                <c:pt idx="1248">
                  <c:v>0.23244762828642015</c:v>
                </c:pt>
                <c:pt idx="1249">
                  <c:v>0.23245750258008502</c:v>
                </c:pt>
                <c:pt idx="1250">
                  <c:v>0.23246059005732436</c:v>
                </c:pt>
                <c:pt idx="1251">
                  <c:v>0.23247113831441044</c:v>
                </c:pt>
                <c:pt idx="1252">
                  <c:v>0.23247951129680156</c:v>
                </c:pt>
                <c:pt idx="1253">
                  <c:v>0.23249833997602656</c:v>
                </c:pt>
                <c:pt idx="1254">
                  <c:v>0.23250003446005546</c:v>
                </c:pt>
                <c:pt idx="1255">
                  <c:v>0.23251812274468614</c:v>
                </c:pt>
                <c:pt idx="1256">
                  <c:v>0.23253333977096932</c:v>
                </c:pt>
                <c:pt idx="1257">
                  <c:v>0.23253608035879933</c:v>
                </c:pt>
                <c:pt idx="1258">
                  <c:v>0.23254381422001291</c:v>
                </c:pt>
                <c:pt idx="1259">
                  <c:v>0.23254617925400398</c:v>
                </c:pt>
                <c:pt idx="1260">
                  <c:v>0.23255914407969358</c:v>
                </c:pt>
                <c:pt idx="1261">
                  <c:v>0.23256969482396642</c:v>
                </c:pt>
                <c:pt idx="1262">
                  <c:v>0.23258139756372426</c:v>
                </c:pt>
                <c:pt idx="1263">
                  <c:v>0.23259859778044273</c:v>
                </c:pt>
                <c:pt idx="1264">
                  <c:v>0.23259920734824019</c:v>
                </c:pt>
                <c:pt idx="1265">
                  <c:v>0.23260205517012392</c:v>
                </c:pt>
                <c:pt idx="1266">
                  <c:v>0.23262662188941752</c:v>
                </c:pt>
                <c:pt idx="1267">
                  <c:v>0.23262750830507797</c:v>
                </c:pt>
                <c:pt idx="1268">
                  <c:v>0.23263465217398316</c:v>
                </c:pt>
                <c:pt idx="1269">
                  <c:v>0.23265772132875154</c:v>
                </c:pt>
                <c:pt idx="1270">
                  <c:v>0.23266827455969907</c:v>
                </c:pt>
                <c:pt idx="1271">
                  <c:v>0.23269649512837887</c:v>
                </c:pt>
                <c:pt idx="1272">
                  <c:v>0.2326971843256033</c:v>
                </c:pt>
                <c:pt idx="1273">
                  <c:v>0.23269963616364056</c:v>
                </c:pt>
                <c:pt idx="1274">
                  <c:v>0.23271062010603361</c:v>
                </c:pt>
                <c:pt idx="1275">
                  <c:v>0.23273324721218636</c:v>
                </c:pt>
                <c:pt idx="1276">
                  <c:v>0.23274239188029888</c:v>
                </c:pt>
                <c:pt idx="1277">
                  <c:v>0.23275099358156059</c:v>
                </c:pt>
                <c:pt idx="1278">
                  <c:v>0.23279761760397663</c:v>
                </c:pt>
                <c:pt idx="1279">
                  <c:v>0.2328138951616372</c:v>
                </c:pt>
                <c:pt idx="1280">
                  <c:v>0.23281488113226911</c:v>
                </c:pt>
                <c:pt idx="1281">
                  <c:v>0.23281770479761277</c:v>
                </c:pt>
                <c:pt idx="1282">
                  <c:v>0.23282888996281337</c:v>
                </c:pt>
                <c:pt idx="1283">
                  <c:v>0.23283067803661817</c:v>
                </c:pt>
                <c:pt idx="1284">
                  <c:v>0.23284101228851251</c:v>
                </c:pt>
                <c:pt idx="1285">
                  <c:v>0.2328496160148289</c:v>
                </c:pt>
                <c:pt idx="1286">
                  <c:v>0.23286365080721758</c:v>
                </c:pt>
                <c:pt idx="1287">
                  <c:v>0.23287631784474822</c:v>
                </c:pt>
                <c:pt idx="1288">
                  <c:v>0.23288970492769878</c:v>
                </c:pt>
                <c:pt idx="1289">
                  <c:v>0.23288970492769878</c:v>
                </c:pt>
                <c:pt idx="1290">
                  <c:v>0.23288970492769878</c:v>
                </c:pt>
                <c:pt idx="1291">
                  <c:v>0.23288970493219557</c:v>
                </c:pt>
                <c:pt idx="1292">
                  <c:v>0.23288970493669484</c:v>
                </c:pt>
                <c:pt idx="1293">
                  <c:v>0.23288970493669484</c:v>
                </c:pt>
                <c:pt idx="1294">
                  <c:v>0.23501135684041993</c:v>
                </c:pt>
                <c:pt idx="1295">
                  <c:v>0.23831883253454389</c:v>
                </c:pt>
                <c:pt idx="1296">
                  <c:v>0.23867077887874713</c:v>
                </c:pt>
                <c:pt idx="1297">
                  <c:v>0.25235885098666666</c:v>
                </c:pt>
                <c:pt idx="1298">
                  <c:v>0.25315559933785714</c:v>
                </c:pt>
                <c:pt idx="1299">
                  <c:v>0.25366229717128197</c:v>
                </c:pt>
                <c:pt idx="1300">
                  <c:v>0.25393946012196483</c:v>
                </c:pt>
                <c:pt idx="1301">
                  <c:v>0.25634260413518073</c:v>
                </c:pt>
                <c:pt idx="1302">
                  <c:v>0.25728150485629175</c:v>
                </c:pt>
                <c:pt idx="1303">
                  <c:v>0.25728150485629175</c:v>
                </c:pt>
                <c:pt idx="1304">
                  <c:v>0.26346479114663879</c:v>
                </c:pt>
                <c:pt idx="1305">
                  <c:v>0.26346479114663879</c:v>
                </c:pt>
                <c:pt idx="1306">
                  <c:v>0.26346479114663879</c:v>
                </c:pt>
                <c:pt idx="1307">
                  <c:v>0.26346479114663879</c:v>
                </c:pt>
                <c:pt idx="1308">
                  <c:v>0.26909689551600013</c:v>
                </c:pt>
                <c:pt idx="1309">
                  <c:v>0.27158910661340985</c:v>
                </c:pt>
                <c:pt idx="1310">
                  <c:v>0.27663673310312875</c:v>
                </c:pt>
                <c:pt idx="1311">
                  <c:v>0.27666064545415897</c:v>
                </c:pt>
                <c:pt idx="1312">
                  <c:v>0.27667316334377801</c:v>
                </c:pt>
                <c:pt idx="1313">
                  <c:v>0.27668168218583483</c:v>
                </c:pt>
                <c:pt idx="1314">
                  <c:v>0.27668398845081787</c:v>
                </c:pt>
                <c:pt idx="1315">
                  <c:v>0.27670402341571304</c:v>
                </c:pt>
                <c:pt idx="1316">
                  <c:v>0.27670672929358464</c:v>
                </c:pt>
                <c:pt idx="1317">
                  <c:v>0.27670995589633285</c:v>
                </c:pt>
                <c:pt idx="1318">
                  <c:v>0.27671055354267216</c:v>
                </c:pt>
                <c:pt idx="1319">
                  <c:v>0.27674470278348051</c:v>
                </c:pt>
                <c:pt idx="1320">
                  <c:v>0.27676861970824401</c:v>
                </c:pt>
                <c:pt idx="1321">
                  <c:v>0.27678280327014571</c:v>
                </c:pt>
                <c:pt idx="1322">
                  <c:v>0.27678966046202946</c:v>
                </c:pt>
                <c:pt idx="1323">
                  <c:v>0.27679196716793231</c:v>
                </c:pt>
                <c:pt idx="1324">
                  <c:v>0.27681853733822359</c:v>
                </c:pt>
                <c:pt idx="1325">
                  <c:v>0.27682064153436203</c:v>
                </c:pt>
                <c:pt idx="1326">
                  <c:v>0.27682556454413654</c:v>
                </c:pt>
                <c:pt idx="1327">
                  <c:v>0.27685269310503102</c:v>
                </c:pt>
                <c:pt idx="1328">
                  <c:v>0.27687661460191015</c:v>
                </c:pt>
                <c:pt idx="1329">
                  <c:v>0.27688581755848801</c:v>
                </c:pt>
                <c:pt idx="1330">
                  <c:v>0.2768908008742047</c:v>
                </c:pt>
                <c:pt idx="1331">
                  <c:v>0.27689343420691964</c:v>
                </c:pt>
                <c:pt idx="1332">
                  <c:v>0.27689765937638666</c:v>
                </c:pt>
                <c:pt idx="1333">
                  <c:v>0.27689996652305349</c:v>
                </c:pt>
                <c:pt idx="1334">
                  <c:v>0.27691737569040309</c:v>
                </c:pt>
                <c:pt idx="1335">
                  <c:v>0.27692000914687209</c:v>
                </c:pt>
                <c:pt idx="1336">
                  <c:v>0.27692494395261313</c:v>
                </c:pt>
                <c:pt idx="1337">
                  <c:v>0.27693412721536587</c:v>
                </c:pt>
                <c:pt idx="1338">
                  <c:v>0.27695805215168767</c:v>
                </c:pt>
                <c:pt idx="1339">
                  <c:v>0.27698463012786384</c:v>
                </c:pt>
                <c:pt idx="1340">
                  <c:v>0.27699881910959245</c:v>
                </c:pt>
                <c:pt idx="1341">
                  <c:v>0.27700021790125662</c:v>
                </c:pt>
                <c:pt idx="1342">
                  <c:v>0.27700145294522571</c:v>
                </c:pt>
                <c:pt idx="1343">
                  <c:v>0.27700307288083903</c:v>
                </c:pt>
                <c:pt idx="1344">
                  <c:v>0.27700798650888381</c:v>
                </c:pt>
                <c:pt idx="1345">
                  <c:v>0.27702314141615192</c:v>
                </c:pt>
                <c:pt idx="1346">
                  <c:v>0.27702992677748117</c:v>
                </c:pt>
                <c:pt idx="1347">
                  <c:v>0.27703032716155057</c:v>
                </c:pt>
                <c:pt idx="1348">
                  <c:v>0.27704215372314667</c:v>
                </c:pt>
                <c:pt idx="1349">
                  <c:v>0.277061261908082</c:v>
                </c:pt>
                <c:pt idx="1350">
                  <c:v>0.27706608322874754</c:v>
                </c:pt>
                <c:pt idx="1351">
                  <c:v>0.27707861010055779</c:v>
                </c:pt>
                <c:pt idx="1352">
                  <c:v>0.27709266627880269</c:v>
                </c:pt>
                <c:pt idx="1353">
                  <c:v>0.27710685796900586</c:v>
                </c:pt>
                <c:pt idx="1354">
                  <c:v>0.27710949230738224</c:v>
                </c:pt>
                <c:pt idx="1355">
                  <c:v>0.27717413492528337</c:v>
                </c:pt>
                <c:pt idx="1356">
                  <c:v>0.27718666418602689</c:v>
                </c:pt>
                <c:pt idx="1357">
                  <c:v>0.27719519076522969</c:v>
                </c:pt>
                <c:pt idx="1358">
                  <c:v>0.27719749912493941</c:v>
                </c:pt>
                <c:pt idx="1359">
                  <c:v>0.27721755228607481</c:v>
                </c:pt>
                <c:pt idx="1360">
                  <c:v>0.27722026062160798</c:v>
                </c:pt>
                <c:pt idx="1361">
                  <c:v>0.27724246813831604</c:v>
                </c:pt>
                <c:pt idx="1362">
                  <c:v>0.27724246813831877</c:v>
                </c:pt>
                <c:pt idx="1363">
                  <c:v>0.27724389474202382</c:v>
                </c:pt>
                <c:pt idx="1364">
                  <c:v>0.27725826859468317</c:v>
                </c:pt>
                <c:pt idx="1365">
                  <c:v>0.277282207233983</c:v>
                </c:pt>
                <c:pt idx="1366">
                  <c:v>0.27730326708927533</c:v>
                </c:pt>
                <c:pt idx="1367">
                  <c:v>0.27730557588916294</c:v>
                </c:pt>
                <c:pt idx="1368">
                  <c:v>0.27732299753067263</c:v>
                </c:pt>
                <c:pt idx="1369">
                  <c:v>0.27733157187442664</c:v>
                </c:pt>
                <c:pt idx="1370">
                  <c:v>0.27733217017757028</c:v>
                </c:pt>
                <c:pt idx="1371">
                  <c:v>0.27733427628357848</c:v>
                </c:pt>
                <c:pt idx="1372">
                  <c:v>0.2773392037621531</c:v>
                </c:pt>
                <c:pt idx="1373">
                  <c:v>0.27736635694380851</c:v>
                </c:pt>
                <c:pt idx="1374">
                  <c:v>0.27739030014752875</c:v>
                </c:pt>
                <c:pt idx="1375">
                  <c:v>0.27739951145455666</c:v>
                </c:pt>
                <c:pt idx="1376">
                  <c:v>0.27740449929180094</c:v>
                </c:pt>
                <c:pt idx="1377">
                  <c:v>0.27741136401674055</c:v>
                </c:pt>
                <c:pt idx="1378">
                  <c:v>0.27741367325664962</c:v>
                </c:pt>
                <c:pt idx="1379">
                  <c:v>0.27741455708265172</c:v>
                </c:pt>
                <c:pt idx="1380">
                  <c:v>0.2774337340638135</c:v>
                </c:pt>
                <c:pt idx="1381">
                  <c:v>0.27743867334681266</c:v>
                </c:pt>
                <c:pt idx="1382">
                  <c:v>0.27744237912048753</c:v>
                </c:pt>
                <c:pt idx="1383">
                  <c:v>0.27747181157745954</c:v>
                </c:pt>
                <c:pt idx="1384">
                  <c:v>0.27749841365859707</c:v>
                </c:pt>
                <c:pt idx="1385">
                  <c:v>0.27750538301801886</c:v>
                </c:pt>
                <c:pt idx="1386">
                  <c:v>0.27751261550773498</c:v>
                </c:pt>
                <c:pt idx="1387">
                  <c:v>0.27751401556785349</c:v>
                </c:pt>
                <c:pt idx="1388">
                  <c:v>0.27751525173178437</c:v>
                </c:pt>
                <c:pt idx="1389">
                  <c:v>0.27751687313637263</c:v>
                </c:pt>
                <c:pt idx="1390">
                  <c:v>0.27752179122007481</c:v>
                </c:pt>
                <c:pt idx="1391">
                  <c:v>0.27753921950066263</c:v>
                </c:pt>
                <c:pt idx="1392">
                  <c:v>0.27754185584821367</c:v>
                </c:pt>
                <c:pt idx="1393">
                  <c:v>0.27754375138317977</c:v>
                </c:pt>
                <c:pt idx="1394">
                  <c:v>0.27755598941448051</c:v>
                </c:pt>
                <c:pt idx="1395">
                  <c:v>0.27757511492207115</c:v>
                </c:pt>
                <c:pt idx="1396">
                  <c:v>0.27757994061340763</c:v>
                </c:pt>
                <c:pt idx="1397">
                  <c:v>0.27760654775985905</c:v>
                </c:pt>
                <c:pt idx="1398">
                  <c:v>0.2776207523128994</c:v>
                </c:pt>
                <c:pt idx="1399">
                  <c:v>0.27762338903884043</c:v>
                </c:pt>
                <c:pt idx="1400">
                  <c:v>0.27762992977210793</c:v>
                </c:pt>
                <c:pt idx="1401">
                  <c:v>0.27765189411435554</c:v>
                </c:pt>
                <c:pt idx="1402">
                  <c:v>0.27768809023401664</c:v>
                </c:pt>
                <c:pt idx="1403">
                  <c:v>0.27770063084671415</c:v>
                </c:pt>
                <c:pt idx="1404">
                  <c:v>0.27773154692761248</c:v>
                </c:pt>
                <c:pt idx="1405">
                  <c:v>0.27775791324386256</c:v>
                </c:pt>
                <c:pt idx="1406">
                  <c:v>0.27777230011475379</c:v>
                </c:pt>
                <c:pt idx="1407">
                  <c:v>0.27779626043195027</c:v>
                </c:pt>
                <c:pt idx="1408">
                  <c:v>0.27780880342869041</c:v>
                </c:pt>
                <c:pt idx="1409">
                  <c:v>0.27781733935651004</c:v>
                </c:pt>
                <c:pt idx="1410">
                  <c:v>0.27781965024684208</c:v>
                </c:pt>
                <c:pt idx="1411">
                  <c:v>0.27784243669467878</c:v>
                </c:pt>
                <c:pt idx="1412">
                  <c:v>0.27784566976786063</c:v>
                </c:pt>
                <c:pt idx="1413">
                  <c:v>0.27784626861264822</c:v>
                </c:pt>
                <c:pt idx="1414">
                  <c:v>0.27785330856513496</c:v>
                </c:pt>
                <c:pt idx="1415">
                  <c:v>0.27788048632597051</c:v>
                </c:pt>
                <c:pt idx="1416">
                  <c:v>0.27790445119986373</c:v>
                </c:pt>
                <c:pt idx="1417">
                  <c:v>0.27791866319435882</c:v>
                </c:pt>
                <c:pt idx="1418">
                  <c:v>0.27792553413154608</c:v>
                </c:pt>
                <c:pt idx="1419">
                  <c:v>0.27792784546115445</c:v>
                </c:pt>
                <c:pt idx="1420">
                  <c:v>0.27795446888646619</c:v>
                </c:pt>
                <c:pt idx="1421">
                  <c:v>0.27795657729977252</c:v>
                </c:pt>
                <c:pt idx="1422">
                  <c:v>0.27796151017566384</c:v>
                </c:pt>
                <c:pt idx="1423">
                  <c:v>0.27797430076176211</c:v>
                </c:pt>
                <c:pt idx="1424">
                  <c:v>0.2780126625304063</c:v>
                </c:pt>
                <c:pt idx="1425">
                  <c:v>0.27802188392552507</c:v>
                </c:pt>
                <c:pt idx="1426">
                  <c:v>0.27802687722518482</c:v>
                </c:pt>
                <c:pt idx="1427">
                  <c:v>0.27802827855161416</c:v>
                </c:pt>
                <c:pt idx="1428">
                  <c:v>0.27802951583360985</c:v>
                </c:pt>
                <c:pt idx="1429">
                  <c:v>0.27803374946777859</c:v>
                </c:pt>
                <c:pt idx="1430">
                  <c:v>0.27803606123650615</c:v>
                </c:pt>
                <c:pt idx="1431">
                  <c:v>0.27805350527906286</c:v>
                </c:pt>
                <c:pt idx="1432">
                  <c:v>0.27805614401078005</c:v>
                </c:pt>
                <c:pt idx="1433">
                  <c:v>0.27805804126046441</c:v>
                </c:pt>
                <c:pt idx="1434">
                  <c:v>0.27806108870130286</c:v>
                </c:pt>
                <c:pt idx="1435">
                  <c:v>0.27807029035863701</c:v>
                </c:pt>
                <c:pt idx="1436">
                  <c:v>0.27808943315956347</c:v>
                </c:pt>
                <c:pt idx="1437">
                  <c:v>0.27809426321416658</c:v>
                </c:pt>
                <c:pt idx="1438">
                  <c:v>0.27812089441622201</c:v>
                </c:pt>
                <c:pt idx="1439">
                  <c:v>0.27813511181031458</c:v>
                </c:pt>
                <c:pt idx="1440">
                  <c:v>0.27813651340283962</c:v>
                </c:pt>
                <c:pt idx="1441">
                  <c:v>0.27813775091977944</c:v>
                </c:pt>
                <c:pt idx="1442">
                  <c:v>0.2781393740990179</c:v>
                </c:pt>
                <c:pt idx="1443">
                  <c:v>0.27814429756553999</c:v>
                </c:pt>
                <c:pt idx="1444">
                  <c:v>0.27816628176154312</c:v>
                </c:pt>
                <c:pt idx="1445">
                  <c:v>0.27817853318524499</c:v>
                </c:pt>
                <c:pt idx="1446">
                  <c:v>0.27819767962150677</c:v>
                </c:pt>
                <c:pt idx="1447">
                  <c:v>0.27820251059298323</c:v>
                </c:pt>
                <c:pt idx="1448">
                  <c:v>0.27821506253840189</c:v>
                </c:pt>
                <c:pt idx="1449">
                  <c:v>0.27821960699081139</c:v>
                </c:pt>
                <c:pt idx="1450">
                  <c:v>0.27822914684994887</c:v>
                </c:pt>
                <c:pt idx="1451">
                  <c:v>0.2782433669423881</c:v>
                </c:pt>
                <c:pt idx="1452">
                  <c:v>0.27824600655271325</c:v>
                </c:pt>
                <c:pt idx="1453">
                  <c:v>0.27831077851415681</c:v>
                </c:pt>
                <c:pt idx="1454">
                  <c:v>0.27832333283956068</c:v>
                </c:pt>
                <c:pt idx="1455">
                  <c:v>0.27833187647562552</c:v>
                </c:pt>
                <c:pt idx="1456">
                  <c:v>0.27833418945286026</c:v>
                </c:pt>
                <c:pt idx="1457">
                  <c:v>0.27835428272504292</c:v>
                </c:pt>
                <c:pt idx="1458">
                  <c:v>0.27835699647744172</c:v>
                </c:pt>
                <c:pt idx="1459">
                  <c:v>0.27836083185519755</c:v>
                </c:pt>
                <c:pt idx="1460">
                  <c:v>0.27837544308652512</c:v>
                </c:pt>
                <c:pt idx="1461">
                  <c:v>0.2783806778657863</c:v>
                </c:pt>
                <c:pt idx="1462">
                  <c:v>0.2783950804630585</c:v>
                </c:pt>
                <c:pt idx="1463">
                  <c:v>0.27841906697031543</c:v>
                </c:pt>
                <c:pt idx="1464">
                  <c:v>0.27844016893208512</c:v>
                </c:pt>
                <c:pt idx="1465">
                  <c:v>0.27844248234784835</c:v>
                </c:pt>
                <c:pt idx="1466">
                  <c:v>0.27846853030193897</c:v>
                </c:pt>
                <c:pt idx="1467">
                  <c:v>0.27846912980107558</c:v>
                </c:pt>
                <c:pt idx="1468">
                  <c:v>0.27847124011710794</c:v>
                </c:pt>
                <c:pt idx="1469">
                  <c:v>0.27847617744508568</c:v>
                </c:pt>
                <c:pt idx="1470">
                  <c:v>0.27850338489951437</c:v>
                </c:pt>
                <c:pt idx="1471">
                  <c:v>0.27852223165298701</c:v>
                </c:pt>
                <c:pt idx="1472">
                  <c:v>0.27852737595408172</c:v>
                </c:pt>
                <c:pt idx="1473">
                  <c:v>0.27853660566839511</c:v>
                </c:pt>
                <c:pt idx="1474">
                  <c:v>0.278541603472655</c:v>
                </c:pt>
                <c:pt idx="1475">
                  <c:v>0.27854848191471715</c:v>
                </c:pt>
                <c:pt idx="1476">
                  <c:v>0.27855079576884834</c:v>
                </c:pt>
                <c:pt idx="1477">
                  <c:v>0.27857089665838786</c:v>
                </c:pt>
                <c:pt idx="1478">
                  <c:v>0.27857584580940653</c:v>
                </c:pt>
                <c:pt idx="1479">
                  <c:v>0.27858505576608472</c:v>
                </c:pt>
                <c:pt idx="1480">
                  <c:v>0.27860905024136606</c:v>
                </c:pt>
                <c:pt idx="1481">
                  <c:v>0.27863570545807526</c:v>
                </c:pt>
                <c:pt idx="1482">
                  <c:v>0.27864993567135427</c:v>
                </c:pt>
                <c:pt idx="1483">
                  <c:v>0.27865133852758545</c:v>
                </c:pt>
                <c:pt idx="1484">
                  <c:v>0.27865257716028446</c:v>
                </c:pt>
                <c:pt idx="1485">
                  <c:v>0.27865420180299283</c:v>
                </c:pt>
                <c:pt idx="1486">
                  <c:v>0.27865912970847562</c:v>
                </c:pt>
                <c:pt idx="1487">
                  <c:v>0.2786765927926701</c:v>
                </c:pt>
                <c:pt idx="1488">
                  <c:v>0.27867923440463815</c:v>
                </c:pt>
                <c:pt idx="1489">
                  <c:v>0.27868113372442149</c:v>
                </c:pt>
                <c:pt idx="1490">
                  <c:v>0.27869339619219602</c:v>
                </c:pt>
                <c:pt idx="1491">
                  <c:v>0.27871255988615756</c:v>
                </c:pt>
                <c:pt idx="1492">
                  <c:v>0.27871739521191469</c:v>
                </c:pt>
                <c:pt idx="1493">
                  <c:v>0.27874405547490172</c:v>
                </c:pt>
                <c:pt idx="1494">
                  <c:v>0.2787582883819183</c:v>
                </c:pt>
                <c:pt idx="1495">
                  <c:v>0.27876093037085309</c:v>
                </c:pt>
                <c:pt idx="1496">
                  <c:v>0.27876748415934038</c:v>
                </c:pt>
                <c:pt idx="1497">
                  <c:v>0.27879187507854908</c:v>
                </c:pt>
                <c:pt idx="1498">
                  <c:v>0.27882435768700931</c:v>
                </c:pt>
                <c:pt idx="1499">
                  <c:v>0.27882576068972437</c:v>
                </c:pt>
                <c:pt idx="1500">
                  <c:v>0.2788383263244627</c:v>
                </c:pt>
                <c:pt idx="1501">
                  <c:v>0.27884919271619624</c:v>
                </c:pt>
                <c:pt idx="1502">
                  <c:v>0.27886930408571098</c:v>
                </c:pt>
                <c:pt idx="1503">
                  <c:v>0.27887202028241576</c:v>
                </c:pt>
                <c:pt idx="1504">
                  <c:v>0.27889572299712329</c:v>
                </c:pt>
                <c:pt idx="1505">
                  <c:v>0.27891013856371411</c:v>
                </c:pt>
                <c:pt idx="1506">
                  <c:v>0.27892576412536968</c:v>
                </c:pt>
                <c:pt idx="1507">
                  <c:v>0.27893414666739624</c:v>
                </c:pt>
                <c:pt idx="1508">
                  <c:v>0.2789467146771894</c:v>
                </c:pt>
                <c:pt idx="1509">
                  <c:v>0.27895526762675149</c:v>
                </c:pt>
                <c:pt idx="1510">
                  <c:v>0.27895758312510022</c:v>
                </c:pt>
                <c:pt idx="1511">
                  <c:v>0.27897505530905387</c:v>
                </c:pt>
                <c:pt idx="1512">
                  <c:v>0.27898041500708431</c:v>
                </c:pt>
                <c:pt idx="1513">
                  <c:v>0.27898365452645296</c:v>
                </c:pt>
                <c:pt idx="1514">
                  <c:v>0.2789842545651936</c:v>
                </c:pt>
                <c:pt idx="1515">
                  <c:v>0.2789913085531629</c:v>
                </c:pt>
                <c:pt idx="1516">
                  <c:v>0.2790185404943199</c:v>
                </c:pt>
                <c:pt idx="1517">
                  <c:v>0.279020682199841</c:v>
                </c:pt>
                <c:pt idx="1518">
                  <c:v>0.27904255313752591</c:v>
                </c:pt>
                <c:pt idx="1519">
                  <c:v>0.27905679345796786</c:v>
                </c:pt>
                <c:pt idx="1520">
                  <c:v>0.2790636780888921</c:v>
                </c:pt>
                <c:pt idx="1521">
                  <c:v>0.27906599402486321</c:v>
                </c:pt>
                <c:pt idx="1522">
                  <c:v>0.27907737781017511</c:v>
                </c:pt>
                <c:pt idx="1523">
                  <c:v>0.27908611299868691</c:v>
                </c:pt>
                <c:pt idx="1524">
                  <c:v>0.2790947831200225</c:v>
                </c:pt>
                <c:pt idx="1525">
                  <c:v>0.27911254189686674</c:v>
                </c:pt>
                <c:pt idx="1526">
                  <c:v>0.27912430090243767</c:v>
                </c:pt>
                <c:pt idx="1527">
                  <c:v>0.27915098009270334</c:v>
                </c:pt>
                <c:pt idx="1528">
                  <c:v>0.27916021985712441</c:v>
                </c:pt>
                <c:pt idx="1529">
                  <c:v>0.27916522310323144</c:v>
                </c:pt>
                <c:pt idx="1530">
                  <c:v>0.27916662722099977</c:v>
                </c:pt>
                <c:pt idx="1531">
                  <c:v>0.27916786696755364</c:v>
                </c:pt>
                <c:pt idx="1532">
                  <c:v>0.2791694930712264</c:v>
                </c:pt>
                <c:pt idx="1533">
                  <c:v>0.27917442540806825</c:v>
                </c:pt>
                <c:pt idx="1534">
                  <c:v>0.27918124983254522</c:v>
                </c:pt>
                <c:pt idx="1535">
                  <c:v>0.27919190419483458</c:v>
                </c:pt>
                <c:pt idx="1536">
                  <c:v>0.27919454818198314</c:v>
                </c:pt>
                <c:pt idx="1537">
                  <c:v>0.27919644921001979</c:v>
                </c:pt>
                <c:pt idx="1538">
                  <c:v>0.2791995027201491</c:v>
                </c:pt>
                <c:pt idx="1539">
                  <c:v>0.27920872270295666</c:v>
                </c:pt>
                <c:pt idx="1540">
                  <c:v>0.27922790362505984</c:v>
                </c:pt>
                <c:pt idx="1541">
                  <c:v>0.27923274329763326</c:v>
                </c:pt>
                <c:pt idx="1542">
                  <c:v>0.27925942752551269</c:v>
                </c:pt>
                <c:pt idx="1543">
                  <c:v>0.27927367322515251</c:v>
                </c:pt>
                <c:pt idx="1544">
                  <c:v>0.2792763175886207</c:v>
                </c:pt>
                <c:pt idx="1545">
                  <c:v>0.27927794399928885</c:v>
                </c:pt>
                <c:pt idx="1546">
                  <c:v>0.27928287726730117</c:v>
                </c:pt>
                <c:pt idx="1547">
                  <c:v>0.27930490522551721</c:v>
                </c:pt>
                <c:pt idx="1548">
                  <c:v>0.27932685960350101</c:v>
                </c:pt>
                <c:pt idx="1549">
                  <c:v>0.2793412061648658</c:v>
                </c:pt>
                <c:pt idx="1550">
                  <c:v>0.27935378308954972</c:v>
                </c:pt>
                <c:pt idx="1551">
                  <c:v>0.27938214381630888</c:v>
                </c:pt>
                <c:pt idx="1552">
                  <c:v>0.27938478867874206</c:v>
                </c:pt>
                <c:pt idx="1553">
                  <c:v>0.28535678460898095</c:v>
                </c:pt>
                <c:pt idx="1554">
                  <c:v>0.29737345341743976</c:v>
                </c:pt>
                <c:pt idx="1555">
                  <c:v>0.29737345341743976</c:v>
                </c:pt>
                <c:pt idx="1556">
                  <c:v>0.30002261191375057</c:v>
                </c:pt>
                <c:pt idx="1557">
                  <c:v>0.30691740789075694</c:v>
                </c:pt>
                <c:pt idx="1558">
                  <c:v>0.30691740789075694</c:v>
                </c:pt>
                <c:pt idx="1559">
                  <c:v>0.30691740789075694</c:v>
                </c:pt>
                <c:pt idx="1560">
                  <c:v>0.30691740789075989</c:v>
                </c:pt>
                <c:pt idx="1561">
                  <c:v>0.30699244002822446</c:v>
                </c:pt>
                <c:pt idx="1562">
                  <c:v>0.31543335742269996</c:v>
                </c:pt>
                <c:pt idx="1563">
                  <c:v>0.32468176655933068</c:v>
                </c:pt>
                <c:pt idx="1564">
                  <c:v>0.32468176655933367</c:v>
                </c:pt>
                <c:pt idx="1565">
                  <c:v>0.32702884176388169</c:v>
                </c:pt>
                <c:pt idx="1566">
                  <c:v>0.32703284176194025</c:v>
                </c:pt>
                <c:pt idx="1567">
                  <c:v>0.32704768728921713</c:v>
                </c:pt>
                <c:pt idx="1568">
                  <c:v>0.32707248107881293</c:v>
                </c:pt>
                <c:pt idx="1569">
                  <c:v>0.32712061272579246</c:v>
                </c:pt>
                <c:pt idx="1570">
                  <c:v>0.32714925700611519</c:v>
                </c:pt>
                <c:pt idx="1571">
                  <c:v>0.32716276207957962</c:v>
                </c:pt>
                <c:pt idx="1572">
                  <c:v>0.32716600368260962</c:v>
                </c:pt>
                <c:pt idx="1573">
                  <c:v>0.3271920389801608</c:v>
                </c:pt>
                <c:pt idx="1574">
                  <c:v>0.3271936352979235</c:v>
                </c:pt>
                <c:pt idx="1575">
                  <c:v>0.32723704065167514</c:v>
                </c:pt>
                <c:pt idx="1576">
                  <c:v>0.32727798452486234</c:v>
                </c:pt>
                <c:pt idx="1577">
                  <c:v>0.32727841548237968</c:v>
                </c:pt>
                <c:pt idx="1578">
                  <c:v>0.32727919609372136</c:v>
                </c:pt>
                <c:pt idx="1579">
                  <c:v>0.32728243816346642</c:v>
                </c:pt>
                <c:pt idx="1580">
                  <c:v>0.3272914511956394</c:v>
                </c:pt>
                <c:pt idx="1581">
                  <c:v>0.32729283781123819</c:v>
                </c:pt>
                <c:pt idx="1582">
                  <c:v>0.32730847722178125</c:v>
                </c:pt>
                <c:pt idx="1583">
                  <c:v>0.32735348538918385</c:v>
                </c:pt>
                <c:pt idx="1584">
                  <c:v>0.32738495925613986</c:v>
                </c:pt>
                <c:pt idx="1585">
                  <c:v>0.32739443517228234</c:v>
                </c:pt>
                <c:pt idx="1586">
                  <c:v>0.32739486619059388</c:v>
                </c:pt>
                <c:pt idx="1587">
                  <c:v>0.32739564691597789</c:v>
                </c:pt>
                <c:pt idx="1588">
                  <c:v>0.32739888945217083</c:v>
                </c:pt>
                <c:pt idx="1589">
                  <c:v>0.32740598598241588</c:v>
                </c:pt>
                <c:pt idx="1590">
                  <c:v>0.32742493226907898</c:v>
                </c:pt>
                <c:pt idx="1591">
                  <c:v>0.32744191481014284</c:v>
                </c:pt>
                <c:pt idx="1592">
                  <c:v>0.32744966143868537</c:v>
                </c:pt>
                <c:pt idx="1593">
                  <c:v>0.32744990681440389</c:v>
                </c:pt>
                <c:pt idx="1594">
                  <c:v>0.32746994692861969</c:v>
                </c:pt>
                <c:pt idx="1595">
                  <c:v>0.32748505869039224</c:v>
                </c:pt>
                <c:pt idx="1596">
                  <c:v>0.3274871185479471</c:v>
                </c:pt>
                <c:pt idx="1597">
                  <c:v>0.32751133369728946</c:v>
                </c:pt>
                <c:pt idx="1598">
                  <c:v>0.32751211453665419</c:v>
                </c:pt>
                <c:pt idx="1599">
                  <c:v>0.32752245509395106</c:v>
                </c:pt>
                <c:pt idx="1600">
                  <c:v>0.32758642526028736</c:v>
                </c:pt>
                <c:pt idx="1601">
                  <c:v>0.32762923040623398</c:v>
                </c:pt>
                <c:pt idx="1602">
                  <c:v>0.3277029203744839</c:v>
                </c:pt>
                <c:pt idx="1603">
                  <c:v>0.32771967853605743</c:v>
                </c:pt>
                <c:pt idx="1604">
                  <c:v>0.32774573168557075</c:v>
                </c:pt>
                <c:pt idx="1605">
                  <c:v>0.32774732909784521</c:v>
                </c:pt>
                <c:pt idx="1606">
                  <c:v>0.32779076420842446</c:v>
                </c:pt>
                <c:pt idx="1607">
                  <c:v>0.32781943226150456</c:v>
                </c:pt>
                <c:pt idx="1608">
                  <c:v>0.32783173614306993</c:v>
                </c:pt>
                <c:pt idx="1609">
                  <c:v>0.32783294854219125</c:v>
                </c:pt>
                <c:pt idx="1610">
                  <c:v>0.32783619283419674</c:v>
                </c:pt>
                <c:pt idx="1611">
                  <c:v>0.3278452120419495</c:v>
                </c:pt>
                <c:pt idx="1612">
                  <c:v>0.32784659960824875</c:v>
                </c:pt>
                <c:pt idx="1613">
                  <c:v>0.32786224973416012</c:v>
                </c:pt>
                <c:pt idx="1614">
                  <c:v>0.32786791415005417</c:v>
                </c:pt>
                <c:pt idx="1615">
                  <c:v>0.32790728873506847</c:v>
                </c:pt>
                <c:pt idx="1616">
                  <c:v>0.32794826656340392</c:v>
                </c:pt>
                <c:pt idx="1617">
                  <c:v>0.32794869787743008</c:v>
                </c:pt>
                <c:pt idx="1618">
                  <c:v>0.32794947913688166</c:v>
                </c:pt>
                <c:pt idx="1619">
                  <c:v>0.32795272389404928</c:v>
                </c:pt>
                <c:pt idx="1620">
                  <c:v>0.32797878454228724</c:v>
                </c:pt>
                <c:pt idx="1621">
                  <c:v>0.32798241447909465</c:v>
                </c:pt>
                <c:pt idx="1622">
                  <c:v>0.32800345969768741</c:v>
                </c:pt>
                <c:pt idx="1623">
                  <c:v>0.3280037761858966</c:v>
                </c:pt>
                <c:pt idx="1624">
                  <c:v>0.32802383001749702</c:v>
                </c:pt>
                <c:pt idx="1625">
                  <c:v>0.32804101338989577</c:v>
                </c:pt>
                <c:pt idx="1626">
                  <c:v>0.32806524511071139</c:v>
                </c:pt>
                <c:pt idx="1627">
                  <c:v>0.32806602648383804</c:v>
                </c:pt>
                <c:pt idx="1628">
                  <c:v>0.32806927170589095</c:v>
                </c:pt>
                <c:pt idx="1629">
                  <c:v>0.32807637411682844</c:v>
                </c:pt>
                <c:pt idx="1630">
                  <c:v>0.32809533610023595</c:v>
                </c:pt>
                <c:pt idx="1631">
                  <c:v>0.32812033133296969</c:v>
                </c:pt>
                <c:pt idx="1632">
                  <c:v>0.32814038804598322</c:v>
                </c:pt>
                <c:pt idx="1633">
                  <c:v>0.32815551232324114</c:v>
                </c:pt>
                <c:pt idx="1634">
                  <c:v>0.32818322246530229</c:v>
                </c:pt>
                <c:pt idx="1635">
                  <c:v>0.32825295675480914</c:v>
                </c:pt>
                <c:pt idx="1636">
                  <c:v>0.32826927332874845</c:v>
                </c:pt>
                <c:pt idx="1637">
                  <c:v>0.32827183082074751</c:v>
                </c:pt>
                <c:pt idx="1638">
                  <c:v>0.32834486666762808</c:v>
                </c:pt>
                <c:pt idx="1639">
                  <c:v>0.3283870798136288</c:v>
                </c:pt>
                <c:pt idx="1640">
                  <c:v>0.32839032632177889</c:v>
                </c:pt>
                <c:pt idx="1641">
                  <c:v>0.3284164010142881</c:v>
                </c:pt>
                <c:pt idx="1642">
                  <c:v>0.32841799974727581</c:v>
                </c:pt>
                <c:pt idx="1643">
                  <c:v>0.32842206929805917</c:v>
                </c:pt>
                <c:pt idx="1644">
                  <c:v>0.32846147076381516</c:v>
                </c:pt>
                <c:pt idx="1645">
                  <c:v>0.3285024765601382</c:v>
                </c:pt>
                <c:pt idx="1646">
                  <c:v>0.32850290816906669</c:v>
                </c:pt>
                <c:pt idx="1647">
                  <c:v>0.32850368996111812</c:v>
                </c:pt>
                <c:pt idx="1648">
                  <c:v>0.32850693693313859</c:v>
                </c:pt>
                <c:pt idx="1649">
                  <c:v>0.3285159635942918</c:v>
                </c:pt>
                <c:pt idx="1650">
                  <c:v>0.32851735230625939</c:v>
                </c:pt>
                <c:pt idx="1651">
                  <c:v>0.32853301536358204</c:v>
                </c:pt>
                <c:pt idx="1652">
                  <c:v>0.32856322138880373</c:v>
                </c:pt>
                <c:pt idx="1653">
                  <c:v>0.3285780915695255</c:v>
                </c:pt>
                <c:pt idx="1654">
                  <c:v>0.32861910323984939</c:v>
                </c:pt>
                <c:pt idx="1655">
                  <c:v>0.32861953490919205</c:v>
                </c:pt>
                <c:pt idx="1656">
                  <c:v>0.32862031681460313</c:v>
                </c:pt>
                <c:pt idx="1657">
                  <c:v>0.32862356425022554</c:v>
                </c:pt>
                <c:pt idx="1658">
                  <c:v>0.32863067150377945</c:v>
                </c:pt>
                <c:pt idx="1659">
                  <c:v>0.32864964641642136</c:v>
                </c:pt>
                <c:pt idx="1660">
                  <c:v>0.32867465869039514</c:v>
                </c:pt>
                <c:pt idx="1661">
                  <c:v>0.32869472907501679</c:v>
                </c:pt>
                <c:pt idx="1662">
                  <c:v>0.32870986366050159</c:v>
                </c:pt>
                <c:pt idx="1663">
                  <c:v>0.32871192662864845</c:v>
                </c:pt>
                <c:pt idx="1664">
                  <c:v>0.32872784784676379</c:v>
                </c:pt>
                <c:pt idx="1665">
                  <c:v>0.32873143924675491</c:v>
                </c:pt>
                <c:pt idx="1666">
                  <c:v>0.32873617834562868</c:v>
                </c:pt>
                <c:pt idx="1667">
                  <c:v>0.32873759268690428</c:v>
                </c:pt>
                <c:pt idx="1668">
                  <c:v>0.32874731653529987</c:v>
                </c:pt>
                <c:pt idx="1669">
                  <c:v>0.32881138327053377</c:v>
                </c:pt>
                <c:pt idx="1670">
                  <c:v>0.3288262614066837</c:v>
                </c:pt>
                <c:pt idx="1671">
                  <c:v>0.32882652002148488</c:v>
                </c:pt>
                <c:pt idx="1672">
                  <c:v>0.3288542530135608</c:v>
                </c:pt>
                <c:pt idx="1673">
                  <c:v>0.32889934698435225</c:v>
                </c:pt>
                <c:pt idx="1674">
                  <c:v>0.3289280541463252</c:v>
                </c:pt>
                <c:pt idx="1675">
                  <c:v>0.32894483758107768</c:v>
                </c:pt>
                <c:pt idx="1676">
                  <c:v>0.32895525854881497</c:v>
                </c:pt>
                <c:pt idx="1677">
                  <c:v>0.32897093001690647</c:v>
                </c:pt>
                <c:pt idx="1678">
                  <c:v>0.32897252983774133</c:v>
                </c:pt>
                <c:pt idx="1679">
                  <c:v>0.32901603042996619</c:v>
                </c:pt>
                <c:pt idx="1680">
                  <c:v>0.32905749601986822</c:v>
                </c:pt>
                <c:pt idx="1681">
                  <c:v>0.32905755739903364</c:v>
                </c:pt>
                <c:pt idx="1682">
                  <c:v>0.32905827834303969</c:v>
                </c:pt>
                <c:pt idx="1683">
                  <c:v>0.32906152752378515</c:v>
                </c:pt>
                <c:pt idx="1684">
                  <c:v>0.32907056032289494</c:v>
                </c:pt>
                <c:pt idx="1685">
                  <c:v>0.32907194997977834</c:v>
                </c:pt>
                <c:pt idx="1686">
                  <c:v>0.32908762368718314</c:v>
                </c:pt>
                <c:pt idx="1687">
                  <c:v>0.32909329663736692</c:v>
                </c:pt>
                <c:pt idx="1688">
                  <c:v>0.32913273053873104</c:v>
                </c:pt>
                <c:pt idx="1689">
                  <c:v>0.32917377008330773</c:v>
                </c:pt>
                <c:pt idx="1690">
                  <c:v>0.32917420204656589</c:v>
                </c:pt>
                <c:pt idx="1691">
                  <c:v>0.32917498448278693</c:v>
                </c:pt>
                <c:pt idx="1692">
                  <c:v>0.32917823412584157</c:v>
                </c:pt>
                <c:pt idx="1693">
                  <c:v>0.32918534620858553</c:v>
                </c:pt>
                <c:pt idx="1694">
                  <c:v>0.32920433401461896</c:v>
                </c:pt>
                <c:pt idx="1695">
                  <c:v>0.3292290463179342</c:v>
                </c:pt>
                <c:pt idx="1696">
                  <c:v>0.32922936328257602</c:v>
                </c:pt>
                <c:pt idx="1697">
                  <c:v>0.32924944730088201</c:v>
                </c:pt>
                <c:pt idx="1698">
                  <c:v>0.32926459216599718</c:v>
                </c:pt>
                <c:pt idx="1699">
                  <c:v>0.32926665653586717</c:v>
                </c:pt>
                <c:pt idx="1700">
                  <c:v>0.32929092472317456</c:v>
                </c:pt>
                <c:pt idx="1701">
                  <c:v>0.32929170727238305</c:v>
                </c:pt>
                <c:pt idx="1702">
                  <c:v>0.32929495737747166</c:v>
                </c:pt>
                <c:pt idx="1703">
                  <c:v>0.3293020704758472</c:v>
                </c:pt>
                <c:pt idx="1704">
                  <c:v>0.32932106098944625</c:v>
                </c:pt>
                <c:pt idx="1705">
                  <c:v>0.32934798200348447</c:v>
                </c:pt>
                <c:pt idx="1706">
                  <c:v>0.32936618070664953</c:v>
                </c:pt>
                <c:pt idx="1707">
                  <c:v>0.3294090795441933</c:v>
                </c:pt>
                <c:pt idx="1708">
                  <c:v>0.32947891866924928</c:v>
                </c:pt>
                <c:pt idx="1709">
                  <c:v>0.32948293074625035</c:v>
                </c:pt>
                <c:pt idx="1710">
                  <c:v>0.32949220769845528</c:v>
                </c:pt>
                <c:pt idx="1711">
                  <c:v>0.32949393260055077</c:v>
                </c:pt>
                <c:pt idx="1712">
                  <c:v>0.32949972556446755</c:v>
                </c:pt>
                <c:pt idx="1713">
                  <c:v>0.32957096668557306</c:v>
                </c:pt>
                <c:pt idx="1714">
                  <c:v>0.32959969740990469</c:v>
                </c:pt>
                <c:pt idx="1715">
                  <c:v>0.32961202818540936</c:v>
                </c:pt>
                <c:pt idx="1716">
                  <c:v>0.32961324323450902</c:v>
                </c:pt>
                <c:pt idx="1717">
                  <c:v>0.32961649461783726</c:v>
                </c:pt>
                <c:pt idx="1718">
                  <c:v>0.32962068701926234</c:v>
                </c:pt>
                <c:pt idx="1719">
                  <c:v>0.32962553353781987</c:v>
                </c:pt>
                <c:pt idx="1720">
                  <c:v>0.32964260846482185</c:v>
                </c:pt>
                <c:pt idx="1721">
                  <c:v>0.32964828525919909</c:v>
                </c:pt>
                <c:pt idx="1722">
                  <c:v>0.32968774587664323</c:v>
                </c:pt>
                <c:pt idx="1723">
                  <c:v>0.32972881321782221</c:v>
                </c:pt>
                <c:pt idx="1724">
                  <c:v>0.32972924547417654</c:v>
                </c:pt>
                <c:pt idx="1725">
                  <c:v>0.32973002843972621</c:v>
                </c:pt>
                <c:pt idx="1726">
                  <c:v>0.32973328028406812</c:v>
                </c:pt>
                <c:pt idx="1727">
                  <c:v>0.32974371128644342</c:v>
                </c:pt>
                <c:pt idx="1728">
                  <c:v>0.32975939784603436</c:v>
                </c:pt>
                <c:pt idx="1729">
                  <c:v>0.32976739461729276</c:v>
                </c:pt>
                <c:pt idx="1730">
                  <c:v>0.32978412688138609</c:v>
                </c:pt>
                <c:pt idx="1731">
                  <c:v>0.32980454167459483</c:v>
                </c:pt>
                <c:pt idx="1732">
                  <c:v>0.32984561485367259</c:v>
                </c:pt>
                <c:pt idx="1733">
                  <c:v>0.32984604717005883</c:v>
                </c:pt>
                <c:pt idx="1734">
                  <c:v>0.32984683024828199</c:v>
                </c:pt>
                <c:pt idx="1735">
                  <c:v>0.32985008255336168</c:v>
                </c:pt>
                <c:pt idx="1736">
                  <c:v>0.32985720046463118</c:v>
                </c:pt>
                <c:pt idx="1737">
                  <c:v>0.32987620382812222</c:v>
                </c:pt>
                <c:pt idx="1738">
                  <c:v>0.32990125359987577</c:v>
                </c:pt>
                <c:pt idx="1739">
                  <c:v>0.32992135406963463</c:v>
                </c:pt>
                <c:pt idx="1740">
                  <c:v>0.32993651133912028</c:v>
                </c:pt>
                <c:pt idx="1741">
                  <c:v>0.3299385773988166</c:v>
                </c:pt>
                <c:pt idx="1742">
                  <c:v>0.32996428192047167</c:v>
                </c:pt>
                <c:pt idx="1743">
                  <c:v>0.3299740203393936</c:v>
                </c:pt>
                <c:pt idx="1744">
                  <c:v>0.33606955297613106</c:v>
                </c:pt>
                <c:pt idx="1745">
                  <c:v>0.33614718517281261</c:v>
                </c:pt>
                <c:pt idx="1746">
                  <c:v>0.34009991270941992</c:v>
                </c:pt>
                <c:pt idx="1747">
                  <c:v>0.34009991270942291</c:v>
                </c:pt>
                <c:pt idx="1748">
                  <c:v>0.34611996446896276</c:v>
                </c:pt>
                <c:pt idx="1749">
                  <c:v>0.34839588643146918</c:v>
                </c:pt>
                <c:pt idx="1750">
                  <c:v>0.34937963362764823</c:v>
                </c:pt>
                <c:pt idx="1751">
                  <c:v>0.35248970118743167</c:v>
                </c:pt>
                <c:pt idx="1752">
                  <c:v>0.35370247368395225</c:v>
                </c:pt>
                <c:pt idx="1753">
                  <c:v>0.35636179135750512</c:v>
                </c:pt>
                <c:pt idx="1754">
                  <c:v>0.35636179135750512</c:v>
                </c:pt>
                <c:pt idx="1755">
                  <c:v>0.35636179135750512</c:v>
                </c:pt>
                <c:pt idx="1756">
                  <c:v>0.35636179135750828</c:v>
                </c:pt>
                <c:pt idx="1757">
                  <c:v>0.35692970266300084</c:v>
                </c:pt>
                <c:pt idx="1758">
                  <c:v>0.35756176962607167</c:v>
                </c:pt>
                <c:pt idx="1759">
                  <c:v>0.36011930543714321</c:v>
                </c:pt>
                <c:pt idx="1760">
                  <c:v>0.36851560835142838</c:v>
                </c:pt>
                <c:pt idx="1761">
                  <c:v>0.37375665702956751</c:v>
                </c:pt>
                <c:pt idx="1762">
                  <c:v>0.37733743579276358</c:v>
                </c:pt>
                <c:pt idx="1763">
                  <c:v>0.37805941446584945</c:v>
                </c:pt>
                <c:pt idx="1764">
                  <c:v>0.37806757186140494</c:v>
                </c:pt>
                <c:pt idx="1765">
                  <c:v>0.37830837616949314</c:v>
                </c:pt>
                <c:pt idx="1766">
                  <c:v>0.37830837616949314</c:v>
                </c:pt>
                <c:pt idx="1767">
                  <c:v>0.38038942252635177</c:v>
                </c:pt>
                <c:pt idx="1768">
                  <c:v>0.38076393519444907</c:v>
                </c:pt>
                <c:pt idx="1769">
                  <c:v>0.38078566766411065</c:v>
                </c:pt>
                <c:pt idx="1770">
                  <c:v>0.38080293542561233</c:v>
                </c:pt>
                <c:pt idx="1771">
                  <c:v>0.38081718509481194</c:v>
                </c:pt>
                <c:pt idx="1772">
                  <c:v>0.38083096544923262</c:v>
                </c:pt>
                <c:pt idx="1773">
                  <c:v>0.38084853764644078</c:v>
                </c:pt>
                <c:pt idx="1774">
                  <c:v>0.38086120801423939</c:v>
                </c:pt>
                <c:pt idx="1775">
                  <c:v>0.38090858539077121</c:v>
                </c:pt>
                <c:pt idx="1776">
                  <c:v>0.3809401059053778</c:v>
                </c:pt>
                <c:pt idx="1777">
                  <c:v>0.38094121630560218</c:v>
                </c:pt>
                <c:pt idx="1778">
                  <c:v>0.38096531072633455</c:v>
                </c:pt>
                <c:pt idx="1779">
                  <c:v>0.38097146152321643</c:v>
                </c:pt>
                <c:pt idx="1780">
                  <c:v>0.38097627354112323</c:v>
                </c:pt>
                <c:pt idx="1781">
                  <c:v>0.38097953228409104</c:v>
                </c:pt>
                <c:pt idx="1782">
                  <c:v>0.3809841331299082</c:v>
                </c:pt>
                <c:pt idx="1783">
                  <c:v>0.38100977841501749</c:v>
                </c:pt>
                <c:pt idx="1784">
                  <c:v>0.38106142499501827</c:v>
                </c:pt>
                <c:pt idx="1785">
                  <c:v>0.38106414924126497</c:v>
                </c:pt>
                <c:pt idx="1786">
                  <c:v>0.38107682178124674</c:v>
                </c:pt>
                <c:pt idx="1787">
                  <c:v>0.38110246896135691</c:v>
                </c:pt>
                <c:pt idx="1788">
                  <c:v>0.38110403968942724</c:v>
                </c:pt>
                <c:pt idx="1789">
                  <c:v>0.38112420728045843</c:v>
                </c:pt>
                <c:pt idx="1790">
                  <c:v>0.38113271804614113</c:v>
                </c:pt>
                <c:pt idx="1791">
                  <c:v>0.38118709418180552</c:v>
                </c:pt>
                <c:pt idx="1792">
                  <c:v>0.38119976795858279</c:v>
                </c:pt>
                <c:pt idx="1793">
                  <c:v>0.38122541763987433</c:v>
                </c:pt>
                <c:pt idx="1794">
                  <c:v>0.38123201773764742</c:v>
                </c:pt>
                <c:pt idx="1795">
                  <c:v>0.38124715808050869</c:v>
                </c:pt>
                <c:pt idx="1796">
                  <c:v>0.38127868706887125</c:v>
                </c:pt>
                <c:pt idx="1797">
                  <c:v>0.3813025817815473</c:v>
                </c:pt>
                <c:pt idx="1798">
                  <c:v>0.38134837830802104</c:v>
                </c:pt>
                <c:pt idx="1799">
                  <c:v>0.38137012086813221</c:v>
                </c:pt>
                <c:pt idx="1800">
                  <c:v>0.38138739664568422</c:v>
                </c:pt>
                <c:pt idx="1801">
                  <c:v>0.38140165292921457</c:v>
                </c:pt>
                <c:pt idx="1802">
                  <c:v>0.38141834515450806</c:v>
                </c:pt>
                <c:pt idx="1803">
                  <c:v>0.38144569627779057</c:v>
                </c:pt>
                <c:pt idx="1804">
                  <c:v>0.38149309563169936</c:v>
                </c:pt>
                <c:pt idx="1805">
                  <c:v>0.38149522092881422</c:v>
                </c:pt>
                <c:pt idx="1806">
                  <c:v>0.38152463076251913</c:v>
                </c:pt>
                <c:pt idx="1807">
                  <c:v>0.38152574167757891</c:v>
                </c:pt>
                <c:pt idx="1808">
                  <c:v>0.38153841885424511</c:v>
                </c:pt>
                <c:pt idx="1809">
                  <c:v>0.38155600091643138</c:v>
                </c:pt>
                <c:pt idx="1810">
                  <c:v>0.38156081516478252</c:v>
                </c:pt>
                <c:pt idx="1811">
                  <c:v>0.38156407541876192</c:v>
                </c:pt>
                <c:pt idx="1812">
                  <c:v>0.38156867839640202</c:v>
                </c:pt>
                <c:pt idx="1813">
                  <c:v>0.38159433556668382</c:v>
                </c:pt>
                <c:pt idx="1814">
                  <c:v>0.38164600607220694</c:v>
                </c:pt>
                <c:pt idx="1815">
                  <c:v>0.38164873158020329</c:v>
                </c:pt>
                <c:pt idx="1816">
                  <c:v>0.38167283951414166</c:v>
                </c:pt>
                <c:pt idx="1817">
                  <c:v>0.38167899376020231</c:v>
                </c:pt>
                <c:pt idx="1818">
                  <c:v>0.3816838084764187</c:v>
                </c:pt>
                <c:pt idx="1819">
                  <c:v>0.38168706904575284</c:v>
                </c:pt>
                <c:pt idx="1820">
                  <c:v>0.38168864050106327</c:v>
                </c:pt>
                <c:pt idx="1821">
                  <c:v>0.38170881742838264</c:v>
                </c:pt>
                <c:pt idx="1822">
                  <c:v>0.381717332133931</c:v>
                </c:pt>
                <c:pt idx="1823">
                  <c:v>0.38176900765974536</c:v>
                </c:pt>
                <c:pt idx="1824">
                  <c:v>0.38177173343241078</c:v>
                </c:pt>
                <c:pt idx="1825">
                  <c:v>0.3817844130724658</c:v>
                </c:pt>
                <c:pt idx="1826">
                  <c:v>0.3818100746187012</c:v>
                </c:pt>
                <c:pt idx="1827">
                  <c:v>0.38181667776835171</c:v>
                </c:pt>
                <c:pt idx="1828">
                  <c:v>0.38183182511308483</c:v>
                </c:pt>
                <c:pt idx="1829">
                  <c:v>0.38186336867860926</c:v>
                </c:pt>
                <c:pt idx="1830">
                  <c:v>0.38188727443636211</c:v>
                </c:pt>
                <c:pt idx="1831">
                  <c:v>0.38189474722255967</c:v>
                </c:pt>
                <c:pt idx="1832">
                  <c:v>0.38190742809250894</c:v>
                </c:pt>
                <c:pt idx="1833">
                  <c:v>0.38193309212595822</c:v>
                </c:pt>
                <c:pt idx="1834">
                  <c:v>0.38195484473003644</c:v>
                </c:pt>
                <c:pt idx="1835">
                  <c:v>0.38197212848670936</c:v>
                </c:pt>
                <c:pt idx="1836">
                  <c:v>0.38198639135409307</c:v>
                </c:pt>
                <c:pt idx="1837">
                  <c:v>0.38200309128716942</c:v>
                </c:pt>
                <c:pt idx="1838">
                  <c:v>0.38205612155588398</c:v>
                </c:pt>
                <c:pt idx="1839">
                  <c:v>0.38207787626759387</c:v>
                </c:pt>
                <c:pt idx="1840">
                  <c:v>0.38210942594719566</c:v>
                </c:pt>
                <c:pt idx="1841">
                  <c:v>0.38212322039895108</c:v>
                </c:pt>
                <c:pt idx="1842">
                  <c:v>0.38214081057010008</c:v>
                </c:pt>
                <c:pt idx="1843">
                  <c:v>0.38214888879661707</c:v>
                </c:pt>
                <c:pt idx="1844">
                  <c:v>0.38215349389623243</c:v>
                </c:pt>
                <c:pt idx="1845">
                  <c:v>0.38220091971410641</c:v>
                </c:pt>
                <c:pt idx="1846">
                  <c:v>0.38223247244626551</c:v>
                </c:pt>
                <c:pt idx="1847">
                  <c:v>0.38223358398127871</c:v>
                </c:pt>
                <c:pt idx="1848">
                  <c:v>0.38225770302293188</c:v>
                </c:pt>
                <c:pt idx="1849">
                  <c:v>0.38226386010418689</c:v>
                </c:pt>
                <c:pt idx="1850">
                  <c:v>0.38226867703837863</c:v>
                </c:pt>
                <c:pt idx="1851">
                  <c:v>0.38227193911028789</c:v>
                </c:pt>
                <c:pt idx="1852">
                  <c:v>0.38227351128947434</c:v>
                </c:pt>
                <c:pt idx="1853">
                  <c:v>0.38227654465661087</c:v>
                </c:pt>
                <c:pt idx="1854">
                  <c:v>0.38230221613712384</c:v>
                </c:pt>
                <c:pt idx="1855">
                  <c:v>0.3823539154546875</c:v>
                </c:pt>
                <c:pt idx="1856">
                  <c:v>0.38235664248204887</c:v>
                </c:pt>
                <c:pt idx="1857">
                  <c:v>0.38236932795825695</c:v>
                </c:pt>
                <c:pt idx="1858">
                  <c:v>0.38239500131453436</c:v>
                </c:pt>
                <c:pt idx="1859">
                  <c:v>0.38239657364555757</c:v>
                </c:pt>
                <c:pt idx="1860">
                  <c:v>0.38240160750193769</c:v>
                </c:pt>
                <c:pt idx="1861">
                  <c:v>0.3824167618161296</c:v>
                </c:pt>
                <c:pt idx="1862">
                  <c:v>0.38242528126512754</c:v>
                </c:pt>
                <c:pt idx="1863">
                  <c:v>0.38244831989132727</c:v>
                </c:pt>
                <c:pt idx="1864">
                  <c:v>0.38247971286536681</c:v>
                </c:pt>
                <c:pt idx="1865">
                  <c:v>0.38249239956575809</c:v>
                </c:pt>
                <c:pt idx="1866">
                  <c:v>0.38251807539769045</c:v>
                </c:pt>
                <c:pt idx="1867">
                  <c:v>0.3825246822238898</c:v>
                </c:pt>
                <c:pt idx="1868">
                  <c:v>0.38253983799918662</c:v>
                </c:pt>
                <c:pt idx="1869">
                  <c:v>0.38255278845857593</c:v>
                </c:pt>
                <c:pt idx="1870">
                  <c:v>0.38257139911870464</c:v>
                </c:pt>
                <c:pt idx="1871">
                  <c:v>0.3825851985717893</c:v>
                </c:pt>
                <c:pt idx="1872">
                  <c:v>0.38259531817645198</c:v>
                </c:pt>
                <c:pt idx="1873">
                  <c:v>0.38264116134809595</c:v>
                </c:pt>
                <c:pt idx="1874">
                  <c:v>0.38266292604742713</c:v>
                </c:pt>
                <c:pt idx="1875">
                  <c:v>0.38267230213140635</c:v>
                </c:pt>
                <c:pt idx="1876">
                  <c:v>0.38268021941295716</c:v>
                </c:pt>
                <c:pt idx="1877">
                  <c:v>0.3826944902082805</c:v>
                </c:pt>
                <c:pt idx="1878">
                  <c:v>0.38272588923299278</c:v>
                </c:pt>
                <c:pt idx="1879">
                  <c:v>0.38273857837814296</c:v>
                </c:pt>
                <c:pt idx="1880">
                  <c:v>0.38278602594918643</c:v>
                </c:pt>
                <c:pt idx="1881">
                  <c:v>0.38281759314837971</c:v>
                </c:pt>
                <c:pt idx="1882">
                  <c:v>0.38281870519296968</c:v>
                </c:pt>
                <c:pt idx="1883">
                  <c:v>0.38284899519396481</c:v>
                </c:pt>
                <c:pt idx="1884">
                  <c:v>0.38285381433582483</c:v>
                </c:pt>
                <c:pt idx="1885">
                  <c:v>0.38285707790332207</c:v>
                </c:pt>
                <c:pt idx="1886">
                  <c:v>0.38286168555969013</c:v>
                </c:pt>
                <c:pt idx="1887">
                  <c:v>0.38288736880398488</c:v>
                </c:pt>
                <c:pt idx="1888">
                  <c:v>0.38293909180259245</c:v>
                </c:pt>
                <c:pt idx="1889">
                  <c:v>0.38294182007881361</c:v>
                </c:pt>
                <c:pt idx="1890">
                  <c:v>0.38296595249562115</c:v>
                </c:pt>
                <c:pt idx="1891">
                  <c:v>0.38298019647534604</c:v>
                </c:pt>
                <c:pt idx="1892">
                  <c:v>0.3829817695261733</c:v>
                </c:pt>
                <c:pt idx="1893">
                  <c:v>0.38300196693755673</c:v>
                </c:pt>
                <c:pt idx="1894">
                  <c:v>0.38301049028612366</c:v>
                </c:pt>
                <c:pt idx="1895">
                  <c:v>0.38306494679172715</c:v>
                </c:pt>
                <c:pt idx="1896">
                  <c:v>0.38307763929538352</c:v>
                </c:pt>
                <c:pt idx="1897">
                  <c:v>0.38310332687080567</c:v>
                </c:pt>
                <c:pt idx="1898">
                  <c:v>0.38310993671763199</c:v>
                </c:pt>
                <c:pt idx="1899">
                  <c:v>0.38312509942309969</c:v>
                </c:pt>
                <c:pt idx="1900">
                  <c:v>0.38315667497047645</c:v>
                </c:pt>
                <c:pt idx="1901">
                  <c:v>0.38318060496013762</c:v>
                </c:pt>
                <c:pt idx="1902">
                  <c:v>0.3831880853200339</c:v>
                </c:pt>
                <c:pt idx="1903">
                  <c:v>0.38320077904095012</c:v>
                </c:pt>
                <c:pt idx="1904">
                  <c:v>0.38322646907801394</c:v>
                </c:pt>
                <c:pt idx="1905">
                  <c:v>0.38323540580721499</c:v>
                </c:pt>
                <c:pt idx="1906">
                  <c:v>0.38324824371832922</c:v>
                </c:pt>
                <c:pt idx="1907">
                  <c:v>0.38326554498115367</c:v>
                </c:pt>
                <c:pt idx="1908">
                  <c:v>0.38327982229280405</c:v>
                </c:pt>
                <c:pt idx="1909">
                  <c:v>0.38329653913590733</c:v>
                </c:pt>
                <c:pt idx="1910">
                  <c:v>0.3833713998115631</c:v>
                </c:pt>
                <c:pt idx="1911">
                  <c:v>0.38338754616349735</c:v>
                </c:pt>
                <c:pt idx="1912">
                  <c:v>0.3834029814101364</c:v>
                </c:pt>
                <c:pt idx="1913">
                  <c:v>0.38340409396192615</c:v>
                </c:pt>
                <c:pt idx="1914">
                  <c:v>0.3834167898149623</c:v>
                </c:pt>
                <c:pt idx="1915">
                  <c:v>0.38343439777609117</c:v>
                </c:pt>
                <c:pt idx="1916">
                  <c:v>0.38344248417137877</c:v>
                </c:pt>
                <c:pt idx="1917">
                  <c:v>0.38344709392791648</c:v>
                </c:pt>
                <c:pt idx="1918">
                  <c:v>0.38349456769110668</c:v>
                </c:pt>
                <c:pt idx="1919">
                  <c:v>0.38352726496895939</c:v>
                </c:pt>
                <c:pt idx="1920">
                  <c:v>0.38355140837924634</c:v>
                </c:pt>
                <c:pt idx="1921">
                  <c:v>0.38355757168046467</c:v>
                </c:pt>
                <c:pt idx="1922">
                  <c:v>0.38356239348055693</c:v>
                </c:pt>
                <c:pt idx="1923">
                  <c:v>0.38356565884728039</c:v>
                </c:pt>
                <c:pt idx="1924">
                  <c:v>0.38356723261453651</c:v>
                </c:pt>
                <c:pt idx="1925">
                  <c:v>0.38359596645329597</c:v>
                </c:pt>
                <c:pt idx="1926">
                  <c:v>0.3836373287192586</c:v>
                </c:pt>
                <c:pt idx="1927">
                  <c:v>0.38364771796756031</c:v>
                </c:pt>
                <c:pt idx="1928">
                  <c:v>0.3836504477475095</c:v>
                </c:pt>
                <c:pt idx="1929">
                  <c:v>0.3836631460272239</c:v>
                </c:pt>
                <c:pt idx="1930">
                  <c:v>0.38367781015328589</c:v>
                </c:pt>
                <c:pt idx="1931">
                  <c:v>0.38368884529105607</c:v>
                </c:pt>
                <c:pt idx="1932">
                  <c:v>0.38369545814433298</c:v>
                </c:pt>
                <c:pt idx="1933">
                  <c:v>0.38371062774746634</c:v>
                </c:pt>
                <c:pt idx="1934">
                  <c:v>0.38371915579063376</c:v>
                </c:pt>
                <c:pt idx="1935">
                  <c:v>0.3837422176549905</c:v>
                </c:pt>
                <c:pt idx="1936">
                  <c:v>0.38377364228587985</c:v>
                </c:pt>
                <c:pt idx="1937">
                  <c:v>0.38378634177712467</c:v>
                </c:pt>
                <c:pt idx="1938">
                  <c:v>0.38381204349100212</c:v>
                </c:pt>
                <c:pt idx="1939">
                  <c:v>0.38383382802560484</c:v>
                </c:pt>
                <c:pt idx="1940">
                  <c:v>0.38385113714861696</c:v>
                </c:pt>
                <c:pt idx="1941">
                  <c:v>0.38386542094597276</c:v>
                </c:pt>
                <c:pt idx="1942">
                  <c:v>0.38388214538193749</c:v>
                </c:pt>
                <c:pt idx="1943">
                  <c:v>0.38388936409844066</c:v>
                </c:pt>
                <c:pt idx="1944">
                  <c:v>0.38498615270743097</c:v>
                </c:pt>
                <c:pt idx="1945">
                  <c:v>0.38498615270743419</c:v>
                </c:pt>
                <c:pt idx="1946">
                  <c:v>0.38659179441445962</c:v>
                </c:pt>
                <c:pt idx="1947">
                  <c:v>0.39031654410633398</c:v>
                </c:pt>
                <c:pt idx="1948">
                  <c:v>0.40086947535668505</c:v>
                </c:pt>
                <c:pt idx="1949">
                  <c:v>0.4019042024028095</c:v>
                </c:pt>
                <c:pt idx="1950">
                  <c:v>0.4019042024028095</c:v>
                </c:pt>
                <c:pt idx="1951">
                  <c:v>0.4019042024028095</c:v>
                </c:pt>
                <c:pt idx="1952">
                  <c:v>0.40190420240281277</c:v>
                </c:pt>
                <c:pt idx="1953">
                  <c:v>0.40820229803479069</c:v>
                </c:pt>
                <c:pt idx="1954">
                  <c:v>0.40852025629235911</c:v>
                </c:pt>
                <c:pt idx="1955">
                  <c:v>0.40903800638331123</c:v>
                </c:pt>
                <c:pt idx="1956">
                  <c:v>0.40910503356484762</c:v>
                </c:pt>
                <c:pt idx="1957">
                  <c:v>0.40938129651146515</c:v>
                </c:pt>
                <c:pt idx="1958">
                  <c:v>0.41998734097203738</c:v>
                </c:pt>
                <c:pt idx="1959">
                  <c:v>0.42423637947184201</c:v>
                </c:pt>
                <c:pt idx="1960">
                  <c:v>0.42849989591025894</c:v>
                </c:pt>
                <c:pt idx="1961">
                  <c:v>0.42977481820411834</c:v>
                </c:pt>
                <c:pt idx="1962">
                  <c:v>0.4308043939609883</c:v>
                </c:pt>
                <c:pt idx="1963">
                  <c:v>0.43147043529278772</c:v>
                </c:pt>
                <c:pt idx="1964">
                  <c:v>0.43147043529278772</c:v>
                </c:pt>
                <c:pt idx="1965">
                  <c:v>0.43413296443183513</c:v>
                </c:pt>
                <c:pt idx="1966">
                  <c:v>0.43414140794797701</c:v>
                </c:pt>
                <c:pt idx="1967">
                  <c:v>0.43439064664589</c:v>
                </c:pt>
                <c:pt idx="1968">
                  <c:v>0.43439064664589</c:v>
                </c:pt>
                <c:pt idx="1969">
                  <c:v>0.43654363255469825</c:v>
                </c:pt>
                <c:pt idx="1970">
                  <c:v>0.43692855379786733</c:v>
                </c:pt>
                <c:pt idx="1971">
                  <c:v>0.43695162797431636</c:v>
                </c:pt>
                <c:pt idx="1972">
                  <c:v>0.43699183721644114</c:v>
                </c:pt>
                <c:pt idx="1973">
                  <c:v>0.43699897714290437</c:v>
                </c:pt>
                <c:pt idx="1974">
                  <c:v>0.43702437646857517</c:v>
                </c:pt>
                <c:pt idx="1975">
                  <c:v>0.43705564698983024</c:v>
                </c:pt>
                <c:pt idx="1976">
                  <c:v>0.43711893364477256</c:v>
                </c:pt>
                <c:pt idx="1977">
                  <c:v>0.43715147455971842</c:v>
                </c:pt>
                <c:pt idx="1978">
                  <c:v>0.43724603656301686</c:v>
                </c:pt>
                <c:pt idx="1979">
                  <c:v>0.43727010118583765</c:v>
                </c:pt>
                <c:pt idx="1980">
                  <c:v>0.43734187145336212</c:v>
                </c:pt>
                <c:pt idx="1981">
                  <c:v>0.43734640640325695</c:v>
                </c:pt>
                <c:pt idx="1982">
                  <c:v>0.43737314595827692</c:v>
                </c:pt>
                <c:pt idx="1983">
                  <c:v>0.43750153120069368</c:v>
                </c:pt>
                <c:pt idx="1984">
                  <c:v>0.43755588746840229</c:v>
                </c:pt>
                <c:pt idx="1985">
                  <c:v>0.43759610644804214</c:v>
                </c:pt>
                <c:pt idx="1986">
                  <c:v>0.43760324810293427</c:v>
                </c:pt>
                <c:pt idx="1987">
                  <c:v>0.43762865357563874</c:v>
                </c:pt>
                <c:pt idx="1988">
                  <c:v>0.43765993166139794</c:v>
                </c:pt>
                <c:pt idx="1989">
                  <c:v>0.43772323361406212</c:v>
                </c:pt>
                <c:pt idx="1990">
                  <c:v>0.43775578238876556</c:v>
                </c:pt>
                <c:pt idx="1991">
                  <c:v>0.43778706205659218</c:v>
                </c:pt>
                <c:pt idx="1992">
                  <c:v>0.43785036720866255</c:v>
                </c:pt>
                <c:pt idx="1993">
                  <c:v>0.43787443763241035</c:v>
                </c:pt>
                <c:pt idx="1994">
                  <c:v>0.43794622518721904</c:v>
                </c:pt>
                <c:pt idx="1995">
                  <c:v>0.43795076122876886</c:v>
                </c:pt>
                <c:pt idx="1996">
                  <c:v>0.43797750721893969</c:v>
                </c:pt>
                <c:pt idx="1997">
                  <c:v>0.43801005927794001</c:v>
                </c:pt>
                <c:pt idx="1998">
                  <c:v>0.43810408636941833</c:v>
                </c:pt>
                <c:pt idx="1999">
                  <c:v>0.43810465363197787</c:v>
                </c:pt>
                <c:pt idx="2000">
                  <c:v>0.43816029263316364</c:v>
                </c:pt>
                <c:pt idx="2001">
                  <c:v>0.43820052125805731</c:v>
                </c:pt>
                <c:pt idx="2002">
                  <c:v>0.43823307618644575</c:v>
                </c:pt>
                <c:pt idx="2003">
                  <c:v>0.43826436176494837</c:v>
                </c:pt>
                <c:pt idx="2004">
                  <c:v>0.43832767887010904</c:v>
                </c:pt>
                <c:pt idx="2005">
                  <c:v>0.43833482259508316</c:v>
                </c:pt>
                <c:pt idx="2006">
                  <c:v>0.43836023542989105</c:v>
                </c:pt>
                <c:pt idx="2007">
                  <c:v>0.43839152257536346</c:v>
                </c:pt>
                <c:pt idx="2008">
                  <c:v>0.43845484284936381</c:v>
                </c:pt>
                <c:pt idx="2009">
                  <c:v>0.4384789190188072</c:v>
                </c:pt>
                <c:pt idx="2010">
                  <c:v>0.43848740103723294</c:v>
                </c:pt>
                <c:pt idx="2011">
                  <c:v>0.43855072369616371</c:v>
                </c:pt>
                <c:pt idx="2012">
                  <c:v>0.43858201318290513</c:v>
                </c:pt>
                <c:pt idx="2013">
                  <c:v>0.43860609055392613</c:v>
                </c:pt>
                <c:pt idx="2014">
                  <c:v>0.43868243616096364</c:v>
                </c:pt>
                <c:pt idx="2015">
                  <c:v>0.43870862246038494</c:v>
                </c:pt>
                <c:pt idx="2016">
                  <c:v>0.43870918985781449</c:v>
                </c:pt>
                <c:pt idx="2017">
                  <c:v>0.4388050802595545</c:v>
                </c:pt>
                <c:pt idx="2018">
                  <c:v>0.43883764291401328</c:v>
                </c:pt>
                <c:pt idx="2019">
                  <c:v>0.43886893591345555</c:v>
                </c:pt>
                <c:pt idx="2020">
                  <c:v>0.438892027850247</c:v>
                </c:pt>
                <c:pt idx="2021">
                  <c:v>0.43893226802576818</c:v>
                </c:pt>
                <c:pt idx="2022">
                  <c:v>0.43893941344294185</c:v>
                </c:pt>
                <c:pt idx="2023">
                  <c:v>0.43896483229589583</c:v>
                </c:pt>
                <c:pt idx="2024">
                  <c:v>0.43899612684719258</c:v>
                </c:pt>
                <c:pt idx="2025">
                  <c:v>0.43905946209776608</c:v>
                </c:pt>
                <c:pt idx="2026">
                  <c:v>0.43909202798025021</c:v>
                </c:pt>
                <c:pt idx="2027">
                  <c:v>0.43912332408022126</c:v>
                </c:pt>
                <c:pt idx="2028">
                  <c:v>0.4391866624626159</c:v>
                </c:pt>
                <c:pt idx="2029">
                  <c:v>0.43921074551242556</c:v>
                </c:pt>
                <c:pt idx="2030">
                  <c:v>0.43928257069355847</c:v>
                </c:pt>
                <c:pt idx="2031">
                  <c:v>0.43928710911111374</c:v>
                </c:pt>
                <c:pt idx="2032">
                  <c:v>0.43931386910739317</c:v>
                </c:pt>
                <c:pt idx="2033">
                  <c:v>0.43944051446023402</c:v>
                </c:pt>
                <c:pt idx="2034">
                  <c:v>0.43944235237035872</c:v>
                </c:pt>
                <c:pt idx="2035">
                  <c:v>0.4394711376804652</c:v>
                </c:pt>
                <c:pt idx="2036">
                  <c:v>0.43948524425363478</c:v>
                </c:pt>
                <c:pt idx="2037">
                  <c:v>0.43949675007630079</c:v>
                </c:pt>
                <c:pt idx="2038">
                  <c:v>0.4395369996929</c:v>
                </c:pt>
                <c:pt idx="2039">
                  <c:v>0.43956957159858623</c:v>
                </c:pt>
                <c:pt idx="2040">
                  <c:v>0.43960087348383436</c:v>
                </c:pt>
                <c:pt idx="2041">
                  <c:v>0.43962397197474112</c:v>
                </c:pt>
                <c:pt idx="2042">
                  <c:v>0.43964240729176574</c:v>
                </c:pt>
                <c:pt idx="2043">
                  <c:v>0.43966422356550944</c:v>
                </c:pt>
                <c:pt idx="2044">
                  <c:v>0.439696797067817</c:v>
                </c:pt>
                <c:pt idx="2045">
                  <c:v>0.43972810048661443</c:v>
                </c:pt>
                <c:pt idx="2046">
                  <c:v>0.43979145366949862</c:v>
                </c:pt>
                <c:pt idx="2047">
                  <c:v>0.43981554234278331</c:v>
                </c:pt>
                <c:pt idx="2048">
                  <c:v>0.43982402876511556</c:v>
                </c:pt>
                <c:pt idx="2049">
                  <c:v>0.43988738428193019</c:v>
                </c:pt>
                <c:pt idx="2050">
                  <c:v>0.43989192375770347</c:v>
                </c:pt>
                <c:pt idx="2051">
                  <c:v>0.43991868999193062</c:v>
                </c:pt>
                <c:pt idx="2052">
                  <c:v>0.43994222876493866</c:v>
                </c:pt>
                <c:pt idx="2053">
                  <c:v>0.44001916498131033</c:v>
                </c:pt>
                <c:pt idx="2054">
                  <c:v>0.44004536482894335</c:v>
                </c:pt>
                <c:pt idx="2055">
                  <c:v>0.44004593251986651</c:v>
                </c:pt>
                <c:pt idx="2056">
                  <c:v>0.44014187248235737</c:v>
                </c:pt>
                <c:pt idx="2057">
                  <c:v>0.44017445194875854</c:v>
                </c:pt>
                <c:pt idx="2058">
                  <c:v>0.44295033574810933</c:v>
                </c:pt>
                <c:pt idx="2059">
                  <c:v>0.44376381145469834</c:v>
                </c:pt>
                <c:pt idx="2060">
                  <c:v>0.44592842228108431</c:v>
                </c:pt>
                <c:pt idx="2061">
                  <c:v>0.44644969899283266</c:v>
                </c:pt>
                <c:pt idx="2062">
                  <c:v>0.44679057396441552</c:v>
                </c:pt>
                <c:pt idx="2063">
                  <c:v>0.44882045686266786</c:v>
                </c:pt>
                <c:pt idx="2064">
                  <c:v>0.44882045686266786</c:v>
                </c:pt>
                <c:pt idx="2065">
                  <c:v>0.44882045686267114</c:v>
                </c:pt>
                <c:pt idx="2066">
                  <c:v>0.44882045686267114</c:v>
                </c:pt>
                <c:pt idx="2067">
                  <c:v>0.46407102762856189</c:v>
                </c:pt>
                <c:pt idx="2068">
                  <c:v>0.46441781150183686</c:v>
                </c:pt>
                <c:pt idx="2069">
                  <c:v>0.47187543666250742</c:v>
                </c:pt>
                <c:pt idx="2070">
                  <c:v>0.47892474074435065</c:v>
                </c:pt>
                <c:pt idx="2071">
                  <c:v>0.47892474074435065</c:v>
                </c:pt>
                <c:pt idx="2072">
                  <c:v>0.47983485237398482</c:v>
                </c:pt>
                <c:pt idx="2073">
                  <c:v>0.48151663755596841</c:v>
                </c:pt>
                <c:pt idx="2074">
                  <c:v>0.48842534949582339</c:v>
                </c:pt>
                <c:pt idx="2075">
                  <c:v>0.4915663534923001</c:v>
                </c:pt>
                <c:pt idx="2076">
                  <c:v>0.49157491202574138</c:v>
                </c:pt>
                <c:pt idx="2077">
                  <c:v>0.49182753386530537</c:v>
                </c:pt>
                <c:pt idx="2078">
                  <c:v>0.49182753386530537</c:v>
                </c:pt>
                <c:pt idx="2079">
                  <c:v>0.49400878083428823</c:v>
                </c:pt>
                <c:pt idx="2080">
                  <c:v>0.49443488199882429</c:v>
                </c:pt>
                <c:pt idx="2081">
                  <c:v>0.49446207769908235</c:v>
                </c:pt>
                <c:pt idx="2082">
                  <c:v>0.49449908236544848</c:v>
                </c:pt>
                <c:pt idx="2083">
                  <c:v>0.49455755087527392</c:v>
                </c:pt>
                <c:pt idx="2084">
                  <c:v>0.49462777214342646</c:v>
                </c:pt>
                <c:pt idx="2085">
                  <c:v>0.49468779460327916</c:v>
                </c:pt>
                <c:pt idx="2086">
                  <c:v>0.49475646248049138</c:v>
                </c:pt>
                <c:pt idx="2087">
                  <c:v>0.49488515336324579</c:v>
                </c:pt>
                <c:pt idx="2088">
                  <c:v>0.49494517633230622</c:v>
                </c:pt>
                <c:pt idx="2089">
                  <c:v>0.49507386799259839</c:v>
                </c:pt>
                <c:pt idx="2090">
                  <c:v>0.4951753638096219</c:v>
                </c:pt>
                <c:pt idx="2091">
                  <c:v>0.49520256016555431</c:v>
                </c:pt>
                <c:pt idx="2092">
                  <c:v>0.49523956571762301</c:v>
                </c:pt>
                <c:pt idx="2093">
                  <c:v>0.49526871233982733</c:v>
                </c:pt>
                <c:pt idx="2094">
                  <c:v>0.49529803561629332</c:v>
                </c:pt>
                <c:pt idx="2095">
                  <c:v>0.49533125283778223</c:v>
                </c:pt>
                <c:pt idx="2096">
                  <c:v>0.49536825852939209</c:v>
                </c:pt>
                <c:pt idx="2097">
                  <c:v>0.49549695182319381</c:v>
                </c:pt>
                <c:pt idx="2098">
                  <c:v>0.49555697589440251</c:v>
                </c:pt>
                <c:pt idx="2099">
                  <c:v>0.49562382145025308</c:v>
                </c:pt>
                <c:pt idx="2100">
                  <c:v>0.49562564558562977</c:v>
                </c:pt>
                <c:pt idx="2101">
                  <c:v>0.4956856698723815</c:v>
                </c:pt>
                <c:pt idx="2102">
                  <c:v>0.49578716747239288</c:v>
                </c:pt>
                <c:pt idx="2103">
                  <c:v>0.49581436429935888</c:v>
                </c:pt>
                <c:pt idx="2104">
                  <c:v>0.49585137048840311</c:v>
                </c:pt>
                <c:pt idx="2105">
                  <c:v>0.49588051760749829</c:v>
                </c:pt>
                <c:pt idx="2106">
                  <c:v>0.4959098413811881</c:v>
                </c:pt>
                <c:pt idx="2107">
                  <c:v>0.49591139513015875</c:v>
                </c:pt>
                <c:pt idx="2108">
                  <c:v>0.49598006547222068</c:v>
                </c:pt>
                <c:pt idx="2109">
                  <c:v>0.49604009031231716</c:v>
                </c:pt>
                <c:pt idx="2110">
                  <c:v>0.49610876087440425</c:v>
                </c:pt>
                <c:pt idx="2111">
                  <c:v>0.49616177602803024</c:v>
                </c:pt>
                <c:pt idx="2112">
                  <c:v>0.49623745668155467</c:v>
                </c:pt>
                <c:pt idx="2113">
                  <c:v>0.49629748189958967</c:v>
                </c:pt>
                <c:pt idx="2114">
                  <c:v>0.49642617827791807</c:v>
                </c:pt>
                <c:pt idx="2115">
                  <c:v>0.49646434879029533</c:v>
                </c:pt>
                <c:pt idx="2116">
                  <c:v>0.49646434879029533</c:v>
                </c:pt>
                <c:pt idx="2117">
                  <c:v>0.4964643487902986</c:v>
                </c:pt>
                <c:pt idx="2118">
                  <c:v>0.4964643487902986</c:v>
                </c:pt>
                <c:pt idx="2119">
                  <c:v>0.49652165676629462</c:v>
                </c:pt>
                <c:pt idx="2120">
                  <c:v>0.49652767771666656</c:v>
                </c:pt>
                <c:pt idx="2121">
                  <c:v>0.49659188187009956</c:v>
                </c:pt>
                <c:pt idx="2122">
                  <c:v>0.49665035378384237</c:v>
                </c:pt>
                <c:pt idx="2123">
                  <c:v>0.49666280894229259</c:v>
                </c:pt>
                <c:pt idx="2124">
                  <c:v>0.4966835721369941</c:v>
                </c:pt>
                <c:pt idx="2125">
                  <c:v>0.49672057907798434</c:v>
                </c:pt>
                <c:pt idx="2126">
                  <c:v>0.49684927662717215</c:v>
                </c:pt>
                <c:pt idx="2127">
                  <c:v>0.49690930263532007</c:v>
                </c:pt>
                <c:pt idx="2128">
                  <c:v>0.49697615031185621</c:v>
                </c:pt>
                <c:pt idx="2129">
                  <c:v>0.49697797450426334</c:v>
                </c:pt>
                <c:pt idx="2130">
                  <c:v>0.49698621785418062</c:v>
                </c:pt>
                <c:pt idx="2131">
                  <c:v>0.49703800066231529</c:v>
                </c:pt>
                <c:pt idx="2132">
                  <c:v>0.49713950135640728</c:v>
                </c:pt>
                <c:pt idx="2133">
                  <c:v>0.49714520448289024</c:v>
                </c:pt>
                <c:pt idx="2134">
                  <c:v>0.49720370628408794</c:v>
                </c:pt>
                <c:pt idx="2135">
                  <c:v>0.49723285425993752</c:v>
                </c:pt>
                <c:pt idx="2136">
                  <c:v>0.49726217888798224</c:v>
                </c:pt>
                <c:pt idx="2137">
                  <c:v>0.4973324049949871</c:v>
                </c:pt>
                <c:pt idx="2138">
                  <c:v>0.49744847940880949</c:v>
                </c:pt>
                <c:pt idx="2139">
                  <c:v>0.49746110398351684</c:v>
                </c:pt>
                <c:pt idx="2140">
                  <c:v>0.49758797902419877</c:v>
                </c:pt>
                <c:pt idx="2141">
                  <c:v>0.49758980323627688</c:v>
                </c:pt>
                <c:pt idx="2142">
                  <c:v>0.4976498300135605</c:v>
                </c:pt>
                <c:pt idx="2143">
                  <c:v>0.50048938961274803</c:v>
                </c:pt>
                <c:pt idx="2144">
                  <c:v>0.50436663695562656</c:v>
                </c:pt>
                <c:pt idx="2145">
                  <c:v>0.50509856090932126</c:v>
                </c:pt>
                <c:pt idx="2146">
                  <c:v>0.5069706926552453</c:v>
                </c:pt>
                <c:pt idx="2147">
                  <c:v>0.52668005349082359</c:v>
                </c:pt>
                <c:pt idx="2148">
                  <c:v>0.52668005349082359</c:v>
                </c:pt>
                <c:pt idx="2149">
                  <c:v>0.53017002638025068</c:v>
                </c:pt>
                <c:pt idx="2150">
                  <c:v>0.53834656706274941</c:v>
                </c:pt>
                <c:pt idx="2151">
                  <c:v>0.53872383316150096</c:v>
                </c:pt>
                <c:pt idx="2152">
                  <c:v>0.5439762510083761</c:v>
                </c:pt>
                <c:pt idx="2153">
                  <c:v>0.54415878419932939</c:v>
                </c:pt>
                <c:pt idx="2154">
                  <c:v>0.54415878419933272</c:v>
                </c:pt>
                <c:pt idx="2155">
                  <c:v>0.54415878419933272</c:v>
                </c:pt>
                <c:pt idx="2156">
                  <c:v>0.54415878419933605</c:v>
                </c:pt>
                <c:pt idx="2157">
                  <c:v>0.54476457745785822</c:v>
                </c:pt>
                <c:pt idx="2158">
                  <c:v>0.54861805149529341</c:v>
                </c:pt>
                <c:pt idx="2159">
                  <c:v>0.54917542798469543</c:v>
                </c:pt>
                <c:pt idx="2160">
                  <c:v>0.54918392330119825</c:v>
                </c:pt>
                <c:pt idx="2161">
                  <c:v>0.54943466727891987</c:v>
                </c:pt>
                <c:pt idx="2162">
                  <c:v>0.54943466727892321</c:v>
                </c:pt>
                <c:pt idx="2163">
                  <c:v>0.55159874430622091</c:v>
                </c:pt>
                <c:pt idx="2164">
                  <c:v>0.55204792850029283</c:v>
                </c:pt>
                <c:pt idx="2165">
                  <c:v>0.55206586047613604</c:v>
                </c:pt>
                <c:pt idx="2166">
                  <c:v>0.55207932413813254</c:v>
                </c:pt>
                <c:pt idx="2167">
                  <c:v>0.55217495114361115</c:v>
                </c:pt>
                <c:pt idx="2168">
                  <c:v>0.55217553065461744</c:v>
                </c:pt>
                <c:pt idx="2169">
                  <c:v>0.55219346187352414</c:v>
                </c:pt>
                <c:pt idx="2170">
                  <c:v>0.55220692496527035</c:v>
                </c:pt>
                <c:pt idx="2171">
                  <c:v>0.5523025479234035</c:v>
                </c:pt>
                <c:pt idx="2172">
                  <c:v>0.55230312740981002</c:v>
                </c:pt>
                <c:pt idx="2173">
                  <c:v>0.55233452039006448</c:v>
                </c:pt>
                <c:pt idx="2174">
                  <c:v>0.55235498619984713</c:v>
                </c:pt>
                <c:pt idx="2175">
                  <c:v>0.55243013929107521</c:v>
                </c:pt>
                <c:pt idx="2176">
                  <c:v>0.55243071875282612</c:v>
                </c:pt>
                <c:pt idx="2177">
                  <c:v>0.55246211039947191</c:v>
                </c:pt>
                <c:pt idx="2178">
                  <c:v>0.5525583046706104</c:v>
                </c:pt>
                <c:pt idx="2179">
                  <c:v>0.55268588515012218</c:v>
                </c:pt>
                <c:pt idx="2180">
                  <c:v>0.55278149282718037</c:v>
                </c:pt>
                <c:pt idx="2181">
                  <c:v>0.5527820722209662</c:v>
                </c:pt>
                <c:pt idx="2182">
                  <c:v>0.55279999981117578</c:v>
                </c:pt>
                <c:pt idx="2183">
                  <c:v>0.55281346017830857</c:v>
                </c:pt>
                <c:pt idx="2184">
                  <c:v>0.55290906376154103</c:v>
                </c:pt>
                <c:pt idx="2185">
                  <c:v>0.55290964313044522</c:v>
                </c:pt>
                <c:pt idx="2186">
                  <c:v>0.55292756995317127</c:v>
                </c:pt>
                <c:pt idx="2187">
                  <c:v>0.55294102974213311</c:v>
                </c:pt>
                <c:pt idx="2188">
                  <c:v>0.55303662922176178</c:v>
                </c:pt>
                <c:pt idx="2189">
                  <c:v>0.5530372085657288</c:v>
                </c:pt>
                <c:pt idx="2190">
                  <c:v>0.55306859382854623</c:v>
                </c:pt>
                <c:pt idx="2191">
                  <c:v>0.55308905460526681</c:v>
                </c:pt>
                <c:pt idx="2192">
                  <c:v>0.55316418919480193</c:v>
                </c:pt>
                <c:pt idx="2193">
                  <c:v>0.55316476851376883</c:v>
                </c:pt>
                <c:pt idx="2194">
                  <c:v>0.55329232296153308</c:v>
                </c:pt>
                <c:pt idx="2195">
                  <c:v>0.55338849036446569</c:v>
                </c:pt>
                <c:pt idx="2196">
                  <c:v>0.55340641428455362</c:v>
                </c:pt>
                <c:pt idx="2197">
                  <c:v>0.55341987189597697</c:v>
                </c:pt>
                <c:pt idx="2198">
                  <c:v>0.55351545588340578</c:v>
                </c:pt>
                <c:pt idx="2199">
                  <c:v>0.55351603513346892</c:v>
                </c:pt>
                <c:pt idx="2200">
                  <c:v>0.55353395827735918</c:v>
                </c:pt>
                <c:pt idx="2201">
                  <c:v>0.5535474153040717</c:v>
                </c:pt>
                <c:pt idx="2202">
                  <c:v>0.55364299514144766</c:v>
                </c:pt>
                <c:pt idx="2203">
                  <c:v>0.55364357436628886</c:v>
                </c:pt>
                <c:pt idx="2204">
                  <c:v>0.55367495317277604</c:v>
                </c:pt>
                <c:pt idx="2205">
                  <c:v>0.55368633641163523</c:v>
                </c:pt>
                <c:pt idx="2206">
                  <c:v>0.55369540973800602</c:v>
                </c:pt>
                <c:pt idx="2207">
                  <c:v>0.55377052885033606</c:v>
                </c:pt>
                <c:pt idx="2208">
                  <c:v>0.55377110804989904</c:v>
                </c:pt>
                <c:pt idx="2209">
                  <c:v>0.55389863617126223</c:v>
                </c:pt>
                <c:pt idx="2210">
                  <c:v>0.55401270389272728</c:v>
                </c:pt>
                <c:pt idx="2211">
                  <c:v>0.55402615871735494</c:v>
                </c:pt>
                <c:pt idx="2212">
                  <c:v>0.55412172288821782</c:v>
                </c:pt>
                <c:pt idx="2213">
                  <c:v>0.55412230201810209</c:v>
                </c:pt>
                <c:pt idx="2214">
                  <c:v>0.55414022144176611</c:v>
                </c:pt>
                <c:pt idx="2215">
                  <c:v>0.55415367567514373</c:v>
                </c:pt>
                <c:pt idx="2216">
                  <c:v>0.55424923564953721</c:v>
                </c:pt>
                <c:pt idx="2217">
                  <c:v>0.5542498147539181</c:v>
                </c:pt>
                <c:pt idx="2218">
                  <c:v>0.55426773339085189</c:v>
                </c:pt>
                <c:pt idx="2219">
                  <c:v>0.55428118703160867</c:v>
                </c:pt>
                <c:pt idx="2220">
                  <c:v>0.55430163933810839</c:v>
                </c:pt>
                <c:pt idx="2221">
                  <c:v>0.55437674279976878</c:v>
                </c:pt>
                <c:pt idx="2222">
                  <c:v>0.55437732187859057</c:v>
                </c:pt>
                <c:pt idx="2223">
                  <c:v>0.55440869277371885</c:v>
                </c:pt>
                <c:pt idx="2224">
                  <c:v>0.55442914417946998</c:v>
                </c:pt>
                <c:pt idx="2225">
                  <c:v>0.55450482337908968</c:v>
                </c:pt>
                <c:pt idx="2226">
                  <c:v>0.55454998114804011</c:v>
                </c:pt>
                <c:pt idx="2227">
                  <c:v>0.55455283850036619</c:v>
                </c:pt>
                <c:pt idx="2228">
                  <c:v>0.554707479126193</c:v>
                </c:pt>
                <c:pt idx="2229">
                  <c:v>0.55472786337607483</c:v>
                </c:pt>
                <c:pt idx="2230">
                  <c:v>0.55472844238444352</c:v>
                </c:pt>
                <c:pt idx="2231">
                  <c:v>0.55474635804651307</c:v>
                </c:pt>
                <c:pt idx="2232">
                  <c:v>0.55475980945549974</c:v>
                </c:pt>
                <c:pt idx="2233">
                  <c:v>0.55485534934631353</c:v>
                </c:pt>
                <c:pt idx="2234">
                  <c:v>0.55485592832889741</c:v>
                </c:pt>
                <c:pt idx="2235">
                  <c:v>0.55487384319553823</c:v>
                </c:pt>
                <c:pt idx="2236">
                  <c:v>0.55488729400537351</c:v>
                </c:pt>
                <c:pt idx="2237">
                  <c:v>0.55498282964356949</c:v>
                </c:pt>
                <c:pt idx="2238">
                  <c:v>0.55498340860031337</c:v>
                </c:pt>
                <c:pt idx="2239">
                  <c:v>0.55501477287900003</c:v>
                </c:pt>
                <c:pt idx="2240">
                  <c:v>0.55503521996888128</c:v>
                </c:pt>
                <c:pt idx="2241">
                  <c:v>0.55511030425482888</c:v>
                </c:pt>
                <c:pt idx="2242">
                  <c:v>0.5551108831856697</c:v>
                </c:pt>
                <c:pt idx="2243">
                  <c:v>0.55523835207196082</c:v>
                </c:pt>
                <c:pt idx="2244">
                  <c:v>0.55801824725603311</c:v>
                </c:pt>
                <c:pt idx="2245">
                  <c:v>0.56185172651940629</c:v>
                </c:pt>
                <c:pt idx="2246">
                  <c:v>0.56874472617372285</c:v>
                </c:pt>
                <c:pt idx="2247">
                  <c:v>0.57992773922114005</c:v>
                </c:pt>
                <c:pt idx="2248">
                  <c:v>0.5862189192146301</c:v>
                </c:pt>
                <c:pt idx="2249">
                  <c:v>0.5869419548200504</c:v>
                </c:pt>
                <c:pt idx="2250">
                  <c:v>0.58753910936993203</c:v>
                </c:pt>
                <c:pt idx="2251">
                  <c:v>0.58885830986266674</c:v>
                </c:pt>
                <c:pt idx="2252">
                  <c:v>0.59122451179892854</c:v>
                </c:pt>
                <c:pt idx="2253">
                  <c:v>0.59122451179893176</c:v>
                </c:pt>
                <c:pt idx="2254">
                  <c:v>0.59122451179893176</c:v>
                </c:pt>
                <c:pt idx="2255">
                  <c:v>0.59122451179893498</c:v>
                </c:pt>
                <c:pt idx="2256">
                  <c:v>0.59353691589142765</c:v>
                </c:pt>
                <c:pt idx="2257">
                  <c:v>0.59486698314362185</c:v>
                </c:pt>
                <c:pt idx="2258">
                  <c:v>0.60319799244764671</c:v>
                </c:pt>
                <c:pt idx="2259">
                  <c:v>0.60576513091838746</c:v>
                </c:pt>
                <c:pt idx="2260">
                  <c:v>0.6057733887110357</c:v>
                </c:pt>
                <c:pt idx="2261">
                  <c:v>0.60601711048306406</c:v>
                </c:pt>
                <c:pt idx="2262">
                  <c:v>0.60601711048306728</c:v>
                </c:pt>
                <c:pt idx="2263">
                  <c:v>0.60811965310975724</c:v>
                </c:pt>
                <c:pt idx="2264">
                  <c:v>0.60823838022638999</c:v>
                </c:pt>
                <c:pt idx="2265">
                  <c:v>0.60850405529731322</c:v>
                </c:pt>
                <c:pt idx="2266">
                  <c:v>0.60852989018028192</c:v>
                </c:pt>
                <c:pt idx="2267">
                  <c:v>0.60853599440294581</c:v>
                </c:pt>
                <c:pt idx="2268">
                  <c:v>0.60853994971280789</c:v>
                </c:pt>
                <c:pt idx="2269">
                  <c:v>0.60856648050684981</c:v>
                </c:pt>
                <c:pt idx="2270">
                  <c:v>0.6085704357221734</c:v>
                </c:pt>
                <c:pt idx="2271">
                  <c:v>0.6085762755169809</c:v>
                </c:pt>
                <c:pt idx="2272">
                  <c:v>0.60859443904205146</c:v>
                </c:pt>
                <c:pt idx="2273">
                  <c:v>0.60865379403250675</c:v>
                </c:pt>
                <c:pt idx="2274">
                  <c:v>0.60865989771308981</c:v>
                </c:pt>
                <c:pt idx="2275">
                  <c:v>0.6086638526697189</c:v>
                </c:pt>
                <c:pt idx="2276">
                  <c:v>0.60868631349774782</c:v>
                </c:pt>
                <c:pt idx="2277">
                  <c:v>0.60868634439365232</c:v>
                </c:pt>
                <c:pt idx="2278">
                  <c:v>0.60869038110553064</c:v>
                </c:pt>
                <c:pt idx="2279">
                  <c:v>0.60871833715338741</c:v>
                </c:pt>
                <c:pt idx="2280">
                  <c:v>0.60872865043586744</c:v>
                </c:pt>
                <c:pt idx="2281">
                  <c:v>0.6087518565754475</c:v>
                </c:pt>
                <c:pt idx="2282">
                  <c:v>0.60878460275015978</c:v>
                </c:pt>
                <c:pt idx="2283">
                  <c:v>0.6087935834820295</c:v>
                </c:pt>
                <c:pt idx="2284">
                  <c:v>0.60886854244667066</c:v>
                </c:pt>
                <c:pt idx="2285">
                  <c:v>0.60887574066979966</c:v>
                </c:pt>
                <c:pt idx="2286">
                  <c:v>0.60890786278685072</c:v>
                </c:pt>
                <c:pt idx="2287">
                  <c:v>0.60891162549567546</c:v>
                </c:pt>
                <c:pt idx="2288">
                  <c:v>0.60891746385664769</c:v>
                </c:pt>
                <c:pt idx="2289">
                  <c:v>0.60893351768179205</c:v>
                </c:pt>
                <c:pt idx="2290">
                  <c:v>0.60894875176607799</c:v>
                </c:pt>
                <c:pt idx="2291">
                  <c:v>0.60897343068249787</c:v>
                </c:pt>
                <c:pt idx="2292">
                  <c:v>0.60899864336037823</c:v>
                </c:pt>
                <c:pt idx="2293">
                  <c:v>0.60900106553621325</c:v>
                </c:pt>
                <c:pt idx="2294">
                  <c:v>0.60900501952575437</c:v>
                </c:pt>
                <c:pt idx="2295">
                  <c:v>0.60900801438611696</c:v>
                </c:pt>
                <c:pt idx="2296">
                  <c:v>0.60903549534090007</c:v>
                </c:pt>
                <c:pt idx="2297">
                  <c:v>0.60904133318156228</c:v>
                </c:pt>
                <c:pt idx="2298">
                  <c:v>0.6091288810324893</c:v>
                </c:pt>
                <c:pt idx="2299">
                  <c:v>0.60915935412507694</c:v>
                </c:pt>
                <c:pt idx="2300">
                  <c:v>0.60916519144487058</c:v>
                </c:pt>
                <c:pt idx="2301">
                  <c:v>0.60918334727165457</c:v>
                </c:pt>
                <c:pt idx="2302">
                  <c:v>0.60922638085787728</c:v>
                </c:pt>
                <c:pt idx="2303">
                  <c:v>0.60924267709764812</c:v>
                </c:pt>
                <c:pt idx="2304">
                  <c:v>0.6092487781893603</c:v>
                </c:pt>
                <c:pt idx="2305">
                  <c:v>0.60925273146920267</c:v>
                </c:pt>
                <c:pt idx="2306">
                  <c:v>0.60927518276963921</c:v>
                </c:pt>
                <c:pt idx="2307">
                  <c:v>0.60927924865153416</c:v>
                </c:pt>
                <c:pt idx="2308">
                  <c:v>0.60930719283790002</c:v>
                </c:pt>
                <c:pt idx="2309">
                  <c:v>0.60931750174376575</c:v>
                </c:pt>
                <c:pt idx="2310">
                  <c:v>0.6093406980338717</c:v>
                </c:pt>
                <c:pt idx="2311">
                  <c:v>0.60937261789957442</c:v>
                </c:pt>
                <c:pt idx="2312">
                  <c:v>0.60937657082400132</c:v>
                </c:pt>
                <c:pt idx="2313">
                  <c:v>0.60945733434706439</c:v>
                </c:pt>
                <c:pt idx="2314">
                  <c:v>0.6094645295112332</c:v>
                </c:pt>
                <c:pt idx="2315">
                  <c:v>0.60949725885030059</c:v>
                </c:pt>
                <c:pt idx="2316">
                  <c:v>0.60950623496359468</c:v>
                </c:pt>
                <c:pt idx="2317">
                  <c:v>0.6095222819633781</c:v>
                </c:pt>
                <c:pt idx="2318">
                  <c:v>0.60953750956899055</c:v>
                </c:pt>
                <c:pt idx="2319">
                  <c:v>0.60955185179712912</c:v>
                </c:pt>
                <c:pt idx="2320">
                  <c:v>0.60956217798967549</c:v>
                </c:pt>
                <c:pt idx="2321">
                  <c:v>0.60958115536760782</c:v>
                </c:pt>
                <c:pt idx="2322">
                  <c:v>0.60958834988633304</c:v>
                </c:pt>
                <c:pt idx="2323">
                  <c:v>0.60959224401834966</c:v>
                </c:pt>
                <c:pt idx="2324">
                  <c:v>0.60959375339415545</c:v>
                </c:pt>
                <c:pt idx="2325">
                  <c:v>0.60959674697962052</c:v>
                </c:pt>
                <c:pt idx="2326">
                  <c:v>0.60962045546940169</c:v>
                </c:pt>
                <c:pt idx="2327">
                  <c:v>0.60962421624026186</c:v>
                </c:pt>
                <c:pt idx="2328">
                  <c:v>0.60963005159590011</c:v>
                </c:pt>
                <c:pt idx="2329">
                  <c:v>0.60968169823661689</c:v>
                </c:pt>
                <c:pt idx="2330">
                  <c:v>0.60971756216830575</c:v>
                </c:pt>
                <c:pt idx="2331">
                  <c:v>0.60974802227794211</c:v>
                </c:pt>
                <c:pt idx="2332">
                  <c:v>0.60975385711004659</c:v>
                </c:pt>
                <c:pt idx="2333">
                  <c:v>0.60983130973183286</c:v>
                </c:pt>
                <c:pt idx="2334">
                  <c:v>0.6098374082214213</c:v>
                </c:pt>
                <c:pt idx="2335">
                  <c:v>0.60984135981589627</c:v>
                </c:pt>
                <c:pt idx="2336">
                  <c:v>0.60986786568717921</c:v>
                </c:pt>
                <c:pt idx="2337">
                  <c:v>0.60987181718614103</c:v>
                </c:pt>
                <c:pt idx="2338">
                  <c:v>0.60987765149415174</c:v>
                </c:pt>
                <c:pt idx="2339">
                  <c:v>0.60989579795138682</c:v>
                </c:pt>
                <c:pt idx="2340">
                  <c:v>0.60995509714644225</c:v>
                </c:pt>
                <c:pt idx="2341">
                  <c:v>0.60996119508779345</c:v>
                </c:pt>
                <c:pt idx="2342">
                  <c:v>0.60996496301329106</c:v>
                </c:pt>
                <c:pt idx="2343">
                  <c:v>0.60996514632504928</c:v>
                </c:pt>
                <c:pt idx="2344">
                  <c:v>0.60998758602935865</c:v>
                </c:pt>
                <c:pt idx="2345">
                  <c:v>0.60998761689620651</c:v>
                </c:pt>
                <c:pt idx="2346">
                  <c:v>0.60999164981132936</c:v>
                </c:pt>
                <c:pt idx="2347">
                  <c:v>0.61001957955998476</c:v>
                </c:pt>
                <c:pt idx="2348">
                  <c:v>0.61002988313867024</c:v>
                </c:pt>
                <c:pt idx="2349">
                  <c:v>0.6100530674401059</c:v>
                </c:pt>
                <c:pt idx="2350">
                  <c:v>0.61008578279093417</c:v>
                </c:pt>
                <c:pt idx="2351">
                  <c:v>0.61009475506746724</c:v>
                </c:pt>
                <c:pt idx="2352">
                  <c:v>0.61012601630094931</c:v>
                </c:pt>
                <c:pt idx="2353">
                  <c:v>0.61016964343205971</c:v>
                </c:pt>
                <c:pt idx="2354">
                  <c:v>0.61017683487292529</c:v>
                </c:pt>
                <c:pt idx="2355">
                  <c:v>0.61018072733891859</c:v>
                </c:pt>
                <c:pt idx="2356">
                  <c:v>0.61020892671850735</c:v>
                </c:pt>
                <c:pt idx="2357">
                  <c:v>0.61021268588051236</c:v>
                </c:pt>
                <c:pt idx="2358">
                  <c:v>0.61021851873846478</c:v>
                </c:pt>
                <c:pt idx="2359">
                  <c:v>0.61023455742977606</c:v>
                </c:pt>
                <c:pt idx="2360">
                  <c:v>0.61024977715132711</c:v>
                </c:pt>
                <c:pt idx="2361">
                  <c:v>0.61027014326946416</c:v>
                </c:pt>
                <c:pt idx="2362">
                  <c:v>0.61027443279527793</c:v>
                </c:pt>
                <c:pt idx="2363">
                  <c:v>0.6102996216923986</c:v>
                </c:pt>
                <c:pt idx="2364">
                  <c:v>0.61030599184247825</c:v>
                </c:pt>
                <c:pt idx="2365">
                  <c:v>0.61030898387778654</c:v>
                </c:pt>
                <c:pt idx="2366">
                  <c:v>0.61033643890307909</c:v>
                </c:pt>
                <c:pt idx="2367">
                  <c:v>0.61034227123483631</c:v>
                </c:pt>
                <c:pt idx="2368">
                  <c:v>0.61039389110158715</c:v>
                </c:pt>
                <c:pt idx="2369">
                  <c:v>0.61041969065761159</c:v>
                </c:pt>
                <c:pt idx="2370">
                  <c:v>0.61042336685973397</c:v>
                </c:pt>
                <c:pt idx="2371">
                  <c:v>0.61042578653185131</c:v>
                </c:pt>
                <c:pt idx="2372">
                  <c:v>0.6104297364323833</c:v>
                </c:pt>
                <c:pt idx="2373">
                  <c:v>0.61045623093512402</c:v>
                </c:pt>
                <c:pt idx="2374">
                  <c:v>0.61046018073970332</c:v>
                </c:pt>
                <c:pt idx="2375">
                  <c:v>0.61046601254470612</c:v>
                </c:pt>
                <c:pt idx="2376">
                  <c:v>0.61048415121658772</c:v>
                </c:pt>
                <c:pt idx="2377">
                  <c:v>0.61054342496267133</c:v>
                </c:pt>
                <c:pt idx="2378">
                  <c:v>0.61054952028589304</c:v>
                </c:pt>
                <c:pt idx="2379">
                  <c:v>0.61055346982740188</c:v>
                </c:pt>
                <c:pt idx="2380">
                  <c:v>0.61056264704290397</c:v>
                </c:pt>
                <c:pt idx="2381">
                  <c:v>0.61057589989646799</c:v>
                </c:pt>
                <c:pt idx="2382">
                  <c:v>0.61057593075006111</c:v>
                </c:pt>
                <c:pt idx="2383">
                  <c:v>0.6105799619330583</c:v>
                </c:pt>
                <c:pt idx="2384">
                  <c:v>0.6106078796862362</c:v>
                </c:pt>
                <c:pt idx="2385">
                  <c:v>0.61061817883887681</c:v>
                </c:pt>
                <c:pt idx="2386">
                  <c:v>0.61064135317961998</c:v>
                </c:pt>
                <c:pt idx="2387">
                  <c:v>0.61067324283356328</c:v>
                </c:pt>
                <c:pt idx="2388">
                  <c:v>0.6106740544712761</c:v>
                </c:pt>
                <c:pt idx="2389">
                  <c:v>0.61067719201567372</c:v>
                </c:pt>
                <c:pt idx="2390">
                  <c:v>0.61068492602697044</c:v>
                </c:pt>
                <c:pt idx="2391">
                  <c:v>0.6107578790543895</c:v>
                </c:pt>
                <c:pt idx="2392">
                  <c:v>0.61076506740180436</c:v>
                </c:pt>
                <c:pt idx="2393">
                  <c:v>0.61079714544032659</c:v>
                </c:pt>
                <c:pt idx="2394">
                  <c:v>0.61080673333295488</c:v>
                </c:pt>
                <c:pt idx="2395">
                  <c:v>0.61082276512198641</c:v>
                </c:pt>
                <c:pt idx="2396">
                  <c:v>0.61083797829187836</c:v>
                </c:pt>
                <c:pt idx="2397">
                  <c:v>0.6108626233218617</c:v>
                </c:pt>
                <c:pt idx="2398">
                  <c:v>0.61088412642158885</c:v>
                </c:pt>
                <c:pt idx="2399">
                  <c:v>0.61088780137174803</c:v>
                </c:pt>
                <c:pt idx="2400">
                  <c:v>0.61088877039695577</c:v>
                </c:pt>
                <c:pt idx="2401">
                  <c:v>0.61089266083519633</c:v>
                </c:pt>
                <c:pt idx="2402">
                  <c:v>0.61089416877895264</c:v>
                </c:pt>
                <c:pt idx="2403">
                  <c:v>0.61089715952502033</c:v>
                </c:pt>
                <c:pt idx="2404">
                  <c:v>0.61092065426235098</c:v>
                </c:pt>
                <c:pt idx="2405">
                  <c:v>0.61092084552230252</c:v>
                </c:pt>
                <c:pt idx="2406">
                  <c:v>0.61092460272452698</c:v>
                </c:pt>
                <c:pt idx="2407">
                  <c:v>0.61093043254329304</c:v>
                </c:pt>
                <c:pt idx="2408">
                  <c:v>0.61101786004297776</c:v>
                </c:pt>
                <c:pt idx="2409">
                  <c:v>0.61104829122139792</c:v>
                </c:pt>
                <c:pt idx="2410">
                  <c:v>0.61105412051075514</c:v>
                </c:pt>
                <c:pt idx="2411">
                  <c:v>0.61107225135797472</c:v>
                </c:pt>
                <c:pt idx="2412">
                  <c:v>0.61113149952665236</c:v>
                </c:pt>
                <c:pt idx="2413">
                  <c:v>0.61113708086097174</c:v>
                </c:pt>
                <c:pt idx="2414">
                  <c:v>0.61114154005574461</c:v>
                </c:pt>
                <c:pt idx="2415">
                  <c:v>0.61116396044096599</c:v>
                </c:pt>
                <c:pt idx="2416">
                  <c:v>0.61116802072337229</c:v>
                </c:pt>
                <c:pt idx="2417">
                  <c:v>0.61117779722348509</c:v>
                </c:pt>
                <c:pt idx="2418">
                  <c:v>0.61119592642058684</c:v>
                </c:pt>
                <c:pt idx="2419">
                  <c:v>0.61122938545471994</c:v>
                </c:pt>
                <c:pt idx="2420">
                  <c:v>0.61126126132939818</c:v>
                </c:pt>
                <c:pt idx="2421">
                  <c:v>0.6112652088054118</c:v>
                </c:pt>
                <c:pt idx="2422">
                  <c:v>0.61128762714824914</c:v>
                </c:pt>
                <c:pt idx="2423">
                  <c:v>0.6112916870613474</c:v>
                </c:pt>
                <c:pt idx="2424">
                  <c:v>0.61131959021488691</c:v>
                </c:pt>
                <c:pt idx="2425">
                  <c:v>0.6113298839806186</c:v>
                </c:pt>
                <c:pt idx="2426">
                  <c:v>0.6113458609598863</c:v>
                </c:pt>
                <c:pt idx="2427">
                  <c:v>0.61135304619828057</c:v>
                </c:pt>
                <c:pt idx="2428">
                  <c:v>0.61138573037864807</c:v>
                </c:pt>
                <c:pt idx="2429">
                  <c:v>0.61139469410479397</c:v>
                </c:pt>
                <c:pt idx="2430">
                  <c:v>0.61141071895682098</c:v>
                </c:pt>
                <c:pt idx="2431">
                  <c:v>0.61142592554210606</c:v>
                </c:pt>
                <c:pt idx="2432">
                  <c:v>0.61145055990475128</c:v>
                </c:pt>
                <c:pt idx="2433">
                  <c:v>0.61146951107605418</c:v>
                </c:pt>
                <c:pt idx="2434">
                  <c:v>0.61147669565848328</c:v>
                </c:pt>
                <c:pt idx="2435">
                  <c:v>0.61148058441206643</c:v>
                </c:pt>
                <c:pt idx="2436">
                  <c:v>0.61148508115376599</c:v>
                </c:pt>
                <c:pt idx="2437">
                  <c:v>0.6115087568926888</c:v>
                </c:pt>
                <c:pt idx="2438">
                  <c:v>0.61151251246805893</c:v>
                </c:pt>
                <c:pt idx="2439">
                  <c:v>0.61151833976121617</c:v>
                </c:pt>
                <c:pt idx="2440">
                  <c:v>0.61156991502593816</c:v>
                </c:pt>
                <c:pt idx="2441">
                  <c:v>0.61157420045681121</c:v>
                </c:pt>
                <c:pt idx="2442">
                  <c:v>0.61159936530641545</c:v>
                </c:pt>
                <c:pt idx="2443">
                  <c:v>0.61160572937373259</c:v>
                </c:pt>
                <c:pt idx="2444">
                  <c:v>0.61160871855230403</c:v>
                </c:pt>
                <c:pt idx="2445">
                  <c:v>0.61163614735736749</c:v>
                </c:pt>
                <c:pt idx="2446">
                  <c:v>0.611641974118456</c:v>
                </c:pt>
                <c:pt idx="2447">
                  <c:v>0.61434683281278568</c:v>
                </c:pt>
                <c:pt idx="2448">
                  <c:v>0.6170227806510924</c:v>
                </c:pt>
                <c:pt idx="2449">
                  <c:v>0.61786355221802591</c:v>
                </c:pt>
                <c:pt idx="2450">
                  <c:v>0.61805848266468111</c:v>
                </c:pt>
                <c:pt idx="2451">
                  <c:v>0.61875797528454646</c:v>
                </c:pt>
                <c:pt idx="2452">
                  <c:v>0.62171208061882344</c:v>
                </c:pt>
                <c:pt idx="2453">
                  <c:v>0.62996698464037459</c:v>
                </c:pt>
                <c:pt idx="2454">
                  <c:v>0.63451783220659352</c:v>
                </c:pt>
                <c:pt idx="2455">
                  <c:v>0.63942777913193605</c:v>
                </c:pt>
                <c:pt idx="2456">
                  <c:v>0.64139079386439923</c:v>
                </c:pt>
                <c:pt idx="2457">
                  <c:v>0.64139079386439923</c:v>
                </c:pt>
                <c:pt idx="2458">
                  <c:v>0.64139079386440234</c:v>
                </c:pt>
                <c:pt idx="2459">
                  <c:v>0.64139079386440234</c:v>
                </c:pt>
                <c:pt idx="2460">
                  <c:v>0.64180245584576656</c:v>
                </c:pt>
                <c:pt idx="2461">
                  <c:v>0.64210192221817675</c:v>
                </c:pt>
                <c:pt idx="2462">
                  <c:v>0.64222236329627402</c:v>
                </c:pt>
                <c:pt idx="2463">
                  <c:v>0.64265654939209382</c:v>
                </c:pt>
                <c:pt idx="2464">
                  <c:v>0.64265654939209382</c:v>
                </c:pt>
                <c:pt idx="2465">
                  <c:v>0.64265654939209682</c:v>
                </c:pt>
                <c:pt idx="2466">
                  <c:v>0.64265654939209682</c:v>
                </c:pt>
                <c:pt idx="2467">
                  <c:v>0.6432286842367877</c:v>
                </c:pt>
                <c:pt idx="2468">
                  <c:v>0.6432286842367877</c:v>
                </c:pt>
                <c:pt idx="2469">
                  <c:v>0.6432286842367877</c:v>
                </c:pt>
                <c:pt idx="2470">
                  <c:v>0.6432286842367908</c:v>
                </c:pt>
                <c:pt idx="2471">
                  <c:v>0.64966731152323831</c:v>
                </c:pt>
                <c:pt idx="2472">
                  <c:v>0.64980477279252835</c:v>
                </c:pt>
                <c:pt idx="2473">
                  <c:v>0.6532254307728208</c:v>
                </c:pt>
                <c:pt idx="2474">
                  <c:v>0.65739335990903558</c:v>
                </c:pt>
                <c:pt idx="2475">
                  <c:v>0.65739335990903558</c:v>
                </c:pt>
                <c:pt idx="2476">
                  <c:v>0.66020336030752147</c:v>
                </c:pt>
                <c:pt idx="2477">
                  <c:v>0.66213309289615585</c:v>
                </c:pt>
                <c:pt idx="2478">
                  <c:v>0.66227875357202004</c:v>
                </c:pt>
                <c:pt idx="2479">
                  <c:v>0.66244362686078662</c:v>
                </c:pt>
                <c:pt idx="2480">
                  <c:v>0.66255654003638509</c:v>
                </c:pt>
                <c:pt idx="2481">
                  <c:v>0.6628043865821508</c:v>
                </c:pt>
                <c:pt idx="2482">
                  <c:v>0.66280585464592179</c:v>
                </c:pt>
                <c:pt idx="2483">
                  <c:v>0.66283484493628253</c:v>
                </c:pt>
                <c:pt idx="2484">
                  <c:v>0.66285640160114645</c:v>
                </c:pt>
                <c:pt idx="2485">
                  <c:v>0.66285978426867087</c:v>
                </c:pt>
                <c:pt idx="2486">
                  <c:v>0.66288539020165538</c:v>
                </c:pt>
                <c:pt idx="2487">
                  <c:v>0.66288877276014779</c:v>
                </c:pt>
                <c:pt idx="2488">
                  <c:v>0.66289322127499029</c:v>
                </c:pt>
                <c:pt idx="2489">
                  <c:v>0.66290486159308892</c:v>
                </c:pt>
                <c:pt idx="2490">
                  <c:v>0.66292220865082108</c:v>
                </c:pt>
                <c:pt idx="2491">
                  <c:v>0.66292367651555162</c:v>
                </c:pt>
                <c:pt idx="2492">
                  <c:v>0.66295266287501264</c:v>
                </c:pt>
                <c:pt idx="2493">
                  <c:v>0.66297421661574085</c:v>
                </c:pt>
                <c:pt idx="2494">
                  <c:v>0.66297759882519158</c:v>
                </c:pt>
                <c:pt idx="2495">
                  <c:v>0.66298509879355372</c:v>
                </c:pt>
                <c:pt idx="2496">
                  <c:v>0.66301103129600669</c:v>
                </c:pt>
                <c:pt idx="2497">
                  <c:v>0.66302218526937806</c:v>
                </c:pt>
                <c:pt idx="2498">
                  <c:v>0.66304148240466054</c:v>
                </c:pt>
                <c:pt idx="2499">
                  <c:v>0.66305203413648184</c:v>
                </c:pt>
                <c:pt idx="2500">
                  <c:v>0.66308630055543816</c:v>
                </c:pt>
                <c:pt idx="2501">
                  <c:v>0.66308820792294798</c:v>
                </c:pt>
                <c:pt idx="2502">
                  <c:v>0.66309201564548503</c:v>
                </c:pt>
                <c:pt idx="2503">
                  <c:v>0.66312882532901907</c:v>
                </c:pt>
                <c:pt idx="2504">
                  <c:v>0.66314339288185375</c:v>
                </c:pt>
                <c:pt idx="2505">
                  <c:v>0.66316475646882689</c:v>
                </c:pt>
                <c:pt idx="2506">
                  <c:v>0.66317571099275352</c:v>
                </c:pt>
                <c:pt idx="2507">
                  <c:v>0.66320979868028895</c:v>
                </c:pt>
                <c:pt idx="2508">
                  <c:v>0.66321753601109046</c:v>
                </c:pt>
                <c:pt idx="2509">
                  <c:v>0.66322754864694433</c:v>
                </c:pt>
                <c:pt idx="2510">
                  <c:v>0.66328252962135081</c:v>
                </c:pt>
                <c:pt idx="2511">
                  <c:v>0.66328512197111311</c:v>
                </c:pt>
                <c:pt idx="2512">
                  <c:v>0.66328826359489901</c:v>
                </c:pt>
                <c:pt idx="2513">
                  <c:v>0.66329859188283058</c:v>
                </c:pt>
                <c:pt idx="2514">
                  <c:v>0.66330197282562531</c:v>
                </c:pt>
                <c:pt idx="2515">
                  <c:v>0.66331891296797851</c:v>
                </c:pt>
                <c:pt idx="2516">
                  <c:v>0.66332756571007101</c:v>
                </c:pt>
                <c:pt idx="2517">
                  <c:v>0.66333094654355862</c:v>
                </c:pt>
                <c:pt idx="2518">
                  <c:v>0.66333539279104015</c:v>
                </c:pt>
                <c:pt idx="2519">
                  <c:v>0.66334702717685978</c:v>
                </c:pt>
                <c:pt idx="2520">
                  <c:v>0.66336436539068289</c:v>
                </c:pt>
                <c:pt idx="2521">
                  <c:v>0.66336583250710501</c:v>
                </c:pt>
                <c:pt idx="2522">
                  <c:v>0.66337910191234739</c:v>
                </c:pt>
                <c:pt idx="2523">
                  <c:v>0.66339480408797002</c:v>
                </c:pt>
                <c:pt idx="2524">
                  <c:v>0.66340028676262408</c:v>
                </c:pt>
                <c:pt idx="2525">
                  <c:v>0.66341634683878381</c:v>
                </c:pt>
                <c:pt idx="2526">
                  <c:v>0.66341972732241772</c:v>
                </c:pt>
                <c:pt idx="2527">
                  <c:v>0.66344531672474494</c:v>
                </c:pt>
                <c:pt idx="2528">
                  <c:v>0.66344869709900001</c:v>
                </c:pt>
                <c:pt idx="2529">
                  <c:v>0.66345314274158429</c:v>
                </c:pt>
                <c:pt idx="2530">
                  <c:v>0.66346477554379746</c:v>
                </c:pt>
                <c:pt idx="2531">
                  <c:v>0.66348211139917568</c:v>
                </c:pt>
                <c:pt idx="2532">
                  <c:v>0.66348357831595695</c:v>
                </c:pt>
                <c:pt idx="2533">
                  <c:v>0.6635125459541299</c:v>
                </c:pt>
                <c:pt idx="2534">
                  <c:v>0.66353408577203532</c:v>
                </c:pt>
                <c:pt idx="2535">
                  <c:v>0.66353746579621875</c:v>
                </c:pt>
                <c:pt idx="2536">
                  <c:v>0.66354496091924853</c:v>
                </c:pt>
                <c:pt idx="2537">
                  <c:v>0.66356643162897466</c:v>
                </c:pt>
                <c:pt idx="2538">
                  <c:v>0.66357087666627834</c:v>
                </c:pt>
                <c:pt idx="2539">
                  <c:v>0.66358202343200867</c:v>
                </c:pt>
                <c:pt idx="2540">
                  <c:v>0.66358250788388706</c:v>
                </c:pt>
                <c:pt idx="2541">
                  <c:v>0.66359984137933714</c:v>
                </c:pt>
                <c:pt idx="2542">
                  <c:v>0.66360130809635509</c:v>
                </c:pt>
                <c:pt idx="2543">
                  <c:v>0.66361185300836534</c:v>
                </c:pt>
                <c:pt idx="2544">
                  <c:v>0.66365180867251583</c:v>
                </c:pt>
                <c:pt idx="2545">
                  <c:v>0.66365518823695668</c:v>
                </c:pt>
                <c:pt idx="2546">
                  <c:v>0.66367291895594838</c:v>
                </c:pt>
                <c:pt idx="2547">
                  <c:v>0.66368859455505169</c:v>
                </c:pt>
                <c:pt idx="2548">
                  <c:v>0.66369973980190755</c:v>
                </c:pt>
                <c:pt idx="2549">
                  <c:v>0.66370315268710145</c:v>
                </c:pt>
                <c:pt idx="2550">
                  <c:v>0.66371902183823028</c:v>
                </c:pt>
                <c:pt idx="2551">
                  <c:v>0.66372450245671111</c:v>
                </c:pt>
                <c:pt idx="2552">
                  <c:v>0.66376571078849989</c:v>
                </c:pt>
                <c:pt idx="2553">
                  <c:v>0.66376951553015218</c:v>
                </c:pt>
                <c:pt idx="2554">
                  <c:v>0.66377724785473147</c:v>
                </c:pt>
                <c:pt idx="2555">
                  <c:v>0.66384219940249634</c:v>
                </c:pt>
                <c:pt idx="2556">
                  <c:v>0.66384479007419095</c:v>
                </c:pt>
                <c:pt idx="2557">
                  <c:v>0.66385825126644116</c:v>
                </c:pt>
                <c:pt idx="2558">
                  <c:v>0.66387855919500482</c:v>
                </c:pt>
                <c:pt idx="2559">
                  <c:v>0.66388720633488507</c:v>
                </c:pt>
                <c:pt idx="2560">
                  <c:v>0.66389058497897979</c:v>
                </c:pt>
                <c:pt idx="2561">
                  <c:v>0.66390665519958036</c:v>
                </c:pt>
                <c:pt idx="2562">
                  <c:v>0.66392398218457849</c:v>
                </c:pt>
                <c:pt idx="2563">
                  <c:v>0.66392544835080858</c:v>
                </c:pt>
                <c:pt idx="2564">
                  <c:v>0.66393870916161113</c:v>
                </c:pt>
                <c:pt idx="2565">
                  <c:v>0.66395440116615823</c:v>
                </c:pt>
                <c:pt idx="2566">
                  <c:v>0.66396560976838337</c:v>
                </c:pt>
                <c:pt idx="2567">
                  <c:v>0.66397592996126442</c:v>
                </c:pt>
                <c:pt idx="2568">
                  <c:v>0.66397930825446549</c:v>
                </c:pt>
                <c:pt idx="2569">
                  <c:v>0.6639981021671354</c:v>
                </c:pt>
                <c:pt idx="2570">
                  <c:v>0.66400438677567197</c:v>
                </c:pt>
                <c:pt idx="2571">
                  <c:v>0.66400488107665978</c:v>
                </c:pt>
                <c:pt idx="2572">
                  <c:v>0.66400825926014484</c:v>
                </c:pt>
                <c:pt idx="2573">
                  <c:v>0.66401270202186946</c:v>
                </c:pt>
                <c:pt idx="2574">
                  <c:v>0.66402432728570571</c:v>
                </c:pt>
                <c:pt idx="2575">
                  <c:v>0.66404165190521458</c:v>
                </c:pt>
                <c:pt idx="2576">
                  <c:v>0.66404311787121095</c:v>
                </c:pt>
                <c:pt idx="2577">
                  <c:v>0.66407206673209618</c:v>
                </c:pt>
                <c:pt idx="2578">
                  <c:v>0.66409359258554645</c:v>
                </c:pt>
                <c:pt idx="2579">
                  <c:v>0.66409697041792382</c:v>
                </c:pt>
                <c:pt idx="2580">
                  <c:v>0.66412253974541735</c:v>
                </c:pt>
                <c:pt idx="2581">
                  <c:v>0.66412591746800687</c:v>
                </c:pt>
                <c:pt idx="2582">
                  <c:v>0.66413035962264821</c:v>
                </c:pt>
                <c:pt idx="2583">
                  <c:v>0.6641419832971589</c:v>
                </c:pt>
                <c:pt idx="2584">
                  <c:v>0.66415930554969582</c:v>
                </c:pt>
                <c:pt idx="2585">
                  <c:v>0.66416077131533291</c:v>
                </c:pt>
                <c:pt idx="2586">
                  <c:v>0.66417130938715863</c:v>
                </c:pt>
                <c:pt idx="2587">
                  <c:v>0.66418971621928136</c:v>
                </c:pt>
                <c:pt idx="2588">
                  <c:v>0.66421123912923763</c:v>
                </c:pt>
                <c:pt idx="2589">
                  <c:v>0.66421461650050251</c:v>
                </c:pt>
                <c:pt idx="2590">
                  <c:v>0.6642221057396096</c:v>
                </c:pt>
                <c:pt idx="2591">
                  <c:v>0.6642480011396964</c:v>
                </c:pt>
                <c:pt idx="2592">
                  <c:v>0.66425913915284429</c:v>
                </c:pt>
                <c:pt idx="2593">
                  <c:v>0.66426254982283872</c:v>
                </c:pt>
                <c:pt idx="2594">
                  <c:v>0.66426909325643813</c:v>
                </c:pt>
                <c:pt idx="2595">
                  <c:v>0.66427840867312771</c:v>
                </c:pt>
                <c:pt idx="2596">
                  <c:v>0.66428388573383734</c:v>
                </c:pt>
                <c:pt idx="2597">
                  <c:v>0.66432506731096452</c:v>
                </c:pt>
                <c:pt idx="2598">
                  <c:v>0.6643288695822962</c:v>
                </c:pt>
                <c:pt idx="2599">
                  <c:v>0.66438017325495169</c:v>
                </c:pt>
                <c:pt idx="2600">
                  <c:v>0.66440150624553607</c:v>
                </c:pt>
                <c:pt idx="2601">
                  <c:v>0.66441244507902941</c:v>
                </c:pt>
                <c:pt idx="2602">
                  <c:v>0.66443784241370685</c:v>
                </c:pt>
                <c:pt idx="2603">
                  <c:v>0.66444648393467654</c:v>
                </c:pt>
                <c:pt idx="2604">
                  <c:v>0.66444986038285081</c:v>
                </c:pt>
                <c:pt idx="2605">
                  <c:v>0.6644542101799934</c:v>
                </c:pt>
                <c:pt idx="2606">
                  <c:v>0.66446592015971884</c:v>
                </c:pt>
                <c:pt idx="2607">
                  <c:v>0.66449795328640082</c:v>
                </c:pt>
                <c:pt idx="2608">
                  <c:v>0.66451363508957528</c:v>
                </c:pt>
                <c:pt idx="2609">
                  <c:v>0.6645216992843066</c:v>
                </c:pt>
                <c:pt idx="2610">
                  <c:v>0.66452483640473581</c:v>
                </c:pt>
                <c:pt idx="2611">
                  <c:v>0.66453514988740903</c:v>
                </c:pt>
                <c:pt idx="2612">
                  <c:v>0.66453852598365892</c:v>
                </c:pt>
                <c:pt idx="2613">
                  <c:v>0.66455544184020665</c:v>
                </c:pt>
                <c:pt idx="2614">
                  <c:v>0.66455730767507659</c:v>
                </c:pt>
                <c:pt idx="2615">
                  <c:v>0.66456408217634555</c:v>
                </c:pt>
                <c:pt idx="2616">
                  <c:v>0.66456745816254248</c:v>
                </c:pt>
                <c:pt idx="2617">
                  <c:v>0.6645718980348343</c:v>
                </c:pt>
                <c:pt idx="2618">
                  <c:v>0.66458351573785246</c:v>
                </c:pt>
                <c:pt idx="2619">
                  <c:v>0.6646008290880514</c:v>
                </c:pt>
                <c:pt idx="2620">
                  <c:v>0.66460229410043259</c:v>
                </c:pt>
                <c:pt idx="2621">
                  <c:v>0.66463122412815501</c:v>
                </c:pt>
                <c:pt idx="2622">
                  <c:v>0.6646366989382797</c:v>
                </c:pt>
                <c:pt idx="2623">
                  <c:v>0.66465273597560182</c:v>
                </c:pt>
                <c:pt idx="2624">
                  <c:v>0.66465611160965754</c:v>
                </c:pt>
                <c:pt idx="2625">
                  <c:v>0.66468166429727316</c:v>
                </c:pt>
                <c:pt idx="2626">
                  <c:v>0.6646850398212043</c:v>
                </c:pt>
                <c:pt idx="2627">
                  <c:v>0.66468947908461129</c:v>
                </c:pt>
                <c:pt idx="2628">
                  <c:v>0.66470109519358755</c:v>
                </c:pt>
                <c:pt idx="2629">
                  <c:v>0.66471840616979172</c:v>
                </c:pt>
                <c:pt idx="2630">
                  <c:v>0.66471987098121987</c:v>
                </c:pt>
                <c:pt idx="2631">
                  <c:v>0.66474879704026768</c:v>
                </c:pt>
                <c:pt idx="2632">
                  <c:v>0.66475628900996675</c:v>
                </c:pt>
                <c:pt idx="2633">
                  <c:v>0.66477030593549402</c:v>
                </c:pt>
                <c:pt idx="2634">
                  <c:v>0.66477368110706703</c:v>
                </c:pt>
                <c:pt idx="2635">
                  <c:v>0.6647811654688619</c:v>
                </c:pt>
                <c:pt idx="2636">
                  <c:v>0.66480704400295454</c:v>
                </c:pt>
                <c:pt idx="2637">
                  <c:v>0.66481817476090876</c:v>
                </c:pt>
                <c:pt idx="2638">
                  <c:v>0.66481865851690147</c:v>
                </c:pt>
                <c:pt idx="2639">
                  <c:v>0.66483596711763226</c:v>
                </c:pt>
                <c:pt idx="2640">
                  <c:v>0.66483743172798215</c:v>
                </c:pt>
                <c:pt idx="2641">
                  <c:v>0.66484796149358294</c:v>
                </c:pt>
                <c:pt idx="2642">
                  <c:v>0.66487019825978311</c:v>
                </c:pt>
                <c:pt idx="2643">
                  <c:v>0.66488405996338462</c:v>
                </c:pt>
                <c:pt idx="2644">
                  <c:v>0.66488785975706244</c:v>
                </c:pt>
                <c:pt idx="2645">
                  <c:v>0.6648912344658654</c:v>
                </c:pt>
                <c:pt idx="2646">
                  <c:v>0.66490893970750731</c:v>
                </c:pt>
                <c:pt idx="2647">
                  <c:v>0.66492459277984328</c:v>
                </c:pt>
                <c:pt idx="2648">
                  <c:v>0.66493912998895</c:v>
                </c:pt>
                <c:pt idx="2649">
                  <c:v>0.66496044907112162</c:v>
                </c:pt>
                <c:pt idx="2650">
                  <c:v>0.66500159815948912</c:v>
                </c:pt>
                <c:pt idx="2651">
                  <c:v>0.66500539743029308</c:v>
                </c:pt>
                <c:pt idx="2652">
                  <c:v>0.66501311863641743</c:v>
                </c:pt>
                <c:pt idx="2653">
                  <c:v>0.66507797676736846</c:v>
                </c:pt>
                <c:pt idx="2654">
                  <c:v>0.66508056371220214</c:v>
                </c:pt>
                <c:pt idx="2655">
                  <c:v>0.66509400553844855</c:v>
                </c:pt>
                <c:pt idx="2656">
                  <c:v>0.66509737943124025</c:v>
                </c:pt>
                <c:pt idx="2657">
                  <c:v>0.66511428424809693</c:v>
                </c:pt>
                <c:pt idx="2658">
                  <c:v>0.66512291894516684</c:v>
                </c:pt>
                <c:pt idx="2659">
                  <c:v>0.66512629272756352</c:v>
                </c:pt>
                <c:pt idx="2660">
                  <c:v>0.66514233982167759</c:v>
                </c:pt>
                <c:pt idx="2661">
                  <c:v>0.66515964186919729</c:v>
                </c:pt>
                <c:pt idx="2662">
                  <c:v>0.66516110592514022</c:v>
                </c:pt>
                <c:pt idx="2663">
                  <c:v>0.66517434764844607</c:v>
                </c:pt>
                <c:pt idx="2664">
                  <c:v>0.66519001706394931</c:v>
                </c:pt>
                <c:pt idx="2665">
                  <c:v>0.66520120952956474</c:v>
                </c:pt>
                <c:pt idx="2666">
                  <c:v>0.66521151486394359</c:v>
                </c:pt>
                <c:pt idx="2667">
                  <c:v>0.66521488829317021</c:v>
                </c:pt>
                <c:pt idx="2668">
                  <c:v>0.66524042429167896</c:v>
                </c:pt>
                <c:pt idx="2669">
                  <c:v>0.66524379761044272</c:v>
                </c:pt>
                <c:pt idx="2670">
                  <c:v>0.66524823397406208</c:v>
                </c:pt>
                <c:pt idx="2671">
                  <c:v>0.66525984249512904</c:v>
                </c:pt>
                <c:pt idx="2672">
                  <c:v>0.66527714216164457</c:v>
                </c:pt>
                <c:pt idx="2673">
                  <c:v>0.66527860601604116</c:v>
                </c:pt>
                <c:pt idx="2674">
                  <c:v>0.66530751317446457</c:v>
                </c:pt>
                <c:pt idx="2675">
                  <c:v>0.66531298365625446</c:v>
                </c:pt>
                <c:pt idx="2676">
                  <c:v>0.66532900801353101</c:v>
                </c:pt>
                <c:pt idx="2677">
                  <c:v>0.66533238097890857</c:v>
                </c:pt>
                <c:pt idx="2678">
                  <c:v>0.66533986044898041</c:v>
                </c:pt>
                <c:pt idx="2679">
                  <c:v>0.66535791345982587</c:v>
                </c:pt>
                <c:pt idx="2680">
                  <c:v>0.66536128631466929</c:v>
                </c:pt>
                <c:pt idx="2681">
                  <c:v>0.66536572206723177</c:v>
                </c:pt>
                <c:pt idx="2682">
                  <c:v>0.6653773289885625</c:v>
                </c:pt>
                <c:pt idx="2683">
                  <c:v>0.66539462627260137</c:v>
                </c:pt>
                <c:pt idx="2684">
                  <c:v>0.66539608992532995</c:v>
                </c:pt>
                <c:pt idx="2685">
                  <c:v>0.66540661280586022</c:v>
                </c:pt>
                <c:pt idx="2686">
                  <c:v>0.66542499310090486</c:v>
                </c:pt>
                <c:pt idx="2687">
                  <c:v>0.66544648497721426</c:v>
                </c:pt>
                <c:pt idx="2688">
                  <c:v>0.66544985747845853</c:v>
                </c:pt>
                <c:pt idx="2689">
                  <c:v>0.66545733591771628</c:v>
                </c:pt>
                <c:pt idx="2690">
                  <c:v>0.66546755113894529</c:v>
                </c:pt>
                <c:pt idx="2691">
                  <c:v>0.66548319397137001</c:v>
                </c:pt>
                <c:pt idx="2692">
                  <c:v>0.66549431591931896</c:v>
                </c:pt>
                <c:pt idx="2693">
                  <c:v>0.66549772166961674</c:v>
                </c:pt>
                <c:pt idx="2694">
                  <c:v>0.66551355764300368</c:v>
                </c:pt>
                <c:pt idx="2695">
                  <c:v>0.66551902680233044</c:v>
                </c:pt>
                <c:pt idx="2696">
                  <c:v>0.66556014896070237</c:v>
                </c:pt>
                <c:pt idx="2697">
                  <c:v>0.66556394574499833</c:v>
                </c:pt>
                <c:pt idx="2698">
                  <c:v>0.66557166189706751</c:v>
                </c:pt>
                <c:pt idx="2699">
                  <c:v>0.6656364775637742</c:v>
                </c:pt>
                <c:pt idx="2700">
                  <c:v>0.66563906281451468</c:v>
                </c:pt>
                <c:pt idx="2701">
                  <c:v>0.66564740060378402</c:v>
                </c:pt>
                <c:pt idx="2702">
                  <c:v>0.665672761265514</c:v>
                </c:pt>
                <c:pt idx="2703">
                  <c:v>0.66568139030689599</c:v>
                </c:pt>
                <c:pt idx="2704">
                  <c:v>0.66568476187900372</c:v>
                </c:pt>
                <c:pt idx="2705">
                  <c:v>0.66570079846103991</c:v>
                </c:pt>
                <c:pt idx="2706">
                  <c:v>0.66573278531614744</c:v>
                </c:pt>
                <c:pt idx="2707">
                  <c:v>0.66574844446355053</c:v>
                </c:pt>
                <c:pt idx="2708">
                  <c:v>0.66575649700691464</c:v>
                </c:pt>
                <c:pt idx="2709">
                  <c:v>0.66575836021917012</c:v>
                </c:pt>
                <c:pt idx="2710">
                  <c:v>0.66575962959443746</c:v>
                </c:pt>
                <c:pt idx="2711">
                  <c:v>0.66576463191251667</c:v>
                </c:pt>
                <c:pt idx="2712">
                  <c:v>0.66576992817472691</c:v>
                </c:pt>
                <c:pt idx="2713">
                  <c:v>0.66577329939264129</c:v>
                </c:pt>
                <c:pt idx="2714">
                  <c:v>0.66579019080408886</c:v>
                </c:pt>
                <c:pt idx="2715">
                  <c:v>0.66579881865291601</c:v>
                </c:pt>
                <c:pt idx="2716">
                  <c:v>0.66580218976002636</c:v>
                </c:pt>
                <c:pt idx="2717">
                  <c:v>0.66580662321532391</c:v>
                </c:pt>
                <c:pt idx="2718">
                  <c:v>0.66581822412614877</c:v>
                </c:pt>
                <c:pt idx="2719">
                  <c:v>0.66586362560047319</c:v>
                </c:pt>
                <c:pt idx="2720">
                  <c:v>0.66886890537002264</c:v>
                </c:pt>
                <c:pt idx="2721">
                  <c:v>0.67022496704859991</c:v>
                </c:pt>
                <c:pt idx="2722">
                  <c:v>0.67254093050535424</c:v>
                </c:pt>
                <c:pt idx="2723">
                  <c:v>0.68853688447680406</c:v>
                </c:pt>
                <c:pt idx="2724">
                  <c:v>0.69238040837696935</c:v>
                </c:pt>
                <c:pt idx="2725">
                  <c:v>0.69585479393946814</c:v>
                </c:pt>
                <c:pt idx="2726">
                  <c:v>0.69668493796825792</c:v>
                </c:pt>
                <c:pt idx="2727">
                  <c:v>0.69797492548375017</c:v>
                </c:pt>
                <c:pt idx="2728">
                  <c:v>0.69857024280165392</c:v>
                </c:pt>
                <c:pt idx="2729">
                  <c:v>0.69968982588590689</c:v>
                </c:pt>
                <c:pt idx="2730">
                  <c:v>0.69976019722224925</c:v>
                </c:pt>
                <c:pt idx="2731">
                  <c:v>0.70433402708655013</c:v>
                </c:pt>
                <c:pt idx="2732">
                  <c:v>0.70855195237222113</c:v>
                </c:pt>
                <c:pt idx="2733">
                  <c:v>0.70864295255436449</c:v>
                </c:pt>
                <c:pt idx="2734">
                  <c:v>0.70886755102587296</c:v>
                </c:pt>
                <c:pt idx="2735">
                  <c:v>0.70886755102587296</c:v>
                </c:pt>
                <c:pt idx="2736">
                  <c:v>0.71074001128050379</c:v>
                </c:pt>
                <c:pt idx="2737">
                  <c:v>0.71342221047375076</c:v>
                </c:pt>
                <c:pt idx="2738">
                  <c:v>0.71368092699279151</c:v>
                </c:pt>
                <c:pt idx="2739">
                  <c:v>0.71397029708238713</c:v>
                </c:pt>
                <c:pt idx="2740">
                  <c:v>0.7139783032842284</c:v>
                </c:pt>
                <c:pt idx="2741">
                  <c:v>0.71398483274768909</c:v>
                </c:pt>
                <c:pt idx="2742">
                  <c:v>0.71403742751935728</c:v>
                </c:pt>
                <c:pt idx="2743">
                  <c:v>0.71405301113117858</c:v>
                </c:pt>
                <c:pt idx="2744">
                  <c:v>0.71408000065863875</c:v>
                </c:pt>
                <c:pt idx="2745">
                  <c:v>0.71408800540145156</c:v>
                </c:pt>
                <c:pt idx="2746">
                  <c:v>0.71409072868367163</c:v>
                </c:pt>
                <c:pt idx="2747">
                  <c:v>0.71409113641527555</c:v>
                </c:pt>
                <c:pt idx="2748">
                  <c:v>0.71409453367507936</c:v>
                </c:pt>
                <c:pt idx="2749">
                  <c:v>0.71410618895235045</c:v>
                </c:pt>
                <c:pt idx="2750">
                  <c:v>0.71414711885455939</c:v>
                </c:pt>
                <c:pt idx="2751">
                  <c:v>0.7141626996241377</c:v>
                </c:pt>
                <c:pt idx="2752">
                  <c:v>0.71417716657207997</c:v>
                </c:pt>
                <c:pt idx="2753">
                  <c:v>0.71418968422852835</c:v>
                </c:pt>
                <c:pt idx="2754">
                  <c:v>0.7142004102969185</c:v>
                </c:pt>
                <c:pt idx="2755">
                  <c:v>0.71425679017864707</c:v>
                </c:pt>
                <c:pt idx="2756">
                  <c:v>0.71427236810488282</c:v>
                </c:pt>
                <c:pt idx="2757">
                  <c:v>0.71428683241319613</c:v>
                </c:pt>
                <c:pt idx="2758">
                  <c:v>0.71428689646606003</c:v>
                </c:pt>
                <c:pt idx="2759">
                  <c:v>0.71429663606535554</c:v>
                </c:pt>
                <c:pt idx="2760">
                  <c:v>0.71429934778429693</c:v>
                </c:pt>
                <c:pt idx="2761">
                  <c:v>0.71431007189528239</c:v>
                </c:pt>
                <c:pt idx="2762">
                  <c:v>0.7143278948677001</c:v>
                </c:pt>
                <c:pt idx="2763">
                  <c:v>0.71436743853736462</c:v>
                </c:pt>
                <c:pt idx="2764">
                  <c:v>0.71438201656565581</c:v>
                </c:pt>
                <c:pt idx="2765">
                  <c:v>0.71439001728404983</c:v>
                </c:pt>
                <c:pt idx="2766">
                  <c:v>0.71439647823331698</c:v>
                </c:pt>
                <c:pt idx="2767">
                  <c:v>0.71439654227513927</c:v>
                </c:pt>
                <c:pt idx="2768">
                  <c:v>0.71449964425593859</c:v>
                </c:pt>
                <c:pt idx="2769">
                  <c:v>0.71450610402468262</c:v>
                </c:pt>
                <c:pt idx="2770">
                  <c:v>0.71450616805546141</c:v>
                </c:pt>
                <c:pt idx="2771">
                  <c:v>0.71455871719982145</c:v>
                </c:pt>
                <c:pt idx="2772">
                  <c:v>0.71460125339626068</c:v>
                </c:pt>
                <c:pt idx="2773">
                  <c:v>0.71460925119178276</c:v>
                </c:pt>
                <c:pt idx="2774">
                  <c:v>0.7146123794883299</c:v>
                </c:pt>
                <c:pt idx="2775">
                  <c:v>0.71461577379927743</c:v>
                </c:pt>
                <c:pt idx="2776">
                  <c:v>0.71462741896075954</c:v>
                </c:pt>
                <c:pt idx="2777">
                  <c:v>0.71466831333377301</c:v>
                </c:pt>
                <c:pt idx="2778">
                  <c:v>0.71468388057638632</c:v>
                </c:pt>
                <c:pt idx="2779">
                  <c:v>0.71471084175059896</c:v>
                </c:pt>
                <c:pt idx="2780">
                  <c:v>0.71471883808383874</c:v>
                </c:pt>
                <c:pt idx="2781">
                  <c:v>0.71472155850468611</c:v>
                </c:pt>
                <c:pt idx="2782">
                  <c:v>0.71477788941976828</c:v>
                </c:pt>
                <c:pt idx="2783">
                  <c:v>0.7147934538138041</c:v>
                </c:pt>
                <c:pt idx="2784">
                  <c:v>0.71480790555605045</c:v>
                </c:pt>
                <c:pt idx="2785">
                  <c:v>0.71482041005397878</c:v>
                </c:pt>
                <c:pt idx="2786">
                  <c:v>0.7148311248470598</c:v>
                </c:pt>
                <c:pt idx="2787">
                  <c:v>0.71484893233285074</c:v>
                </c:pt>
                <c:pt idx="2788">
                  <c:v>0.71488844163646603</c:v>
                </c:pt>
                <c:pt idx="2789">
                  <c:v>0.71490300699443254</c:v>
                </c:pt>
                <c:pt idx="2790">
                  <c:v>0.71491745609116908</c:v>
                </c:pt>
                <c:pt idx="2791">
                  <c:v>0.71491752007706189</c:v>
                </c:pt>
                <c:pt idx="2792">
                  <c:v>0.7149272494318808</c:v>
                </c:pt>
                <c:pt idx="2793">
                  <c:v>0.71502053241040586</c:v>
                </c:pt>
                <c:pt idx="2794">
                  <c:v>0.71502698656075125</c:v>
                </c:pt>
                <c:pt idx="2795">
                  <c:v>0.71502705053557558</c:v>
                </c:pt>
                <c:pt idx="2796">
                  <c:v>0.7151300439898689</c:v>
                </c:pt>
                <c:pt idx="2797">
                  <c:v>0.71513656092082278</c:v>
                </c:pt>
                <c:pt idx="2798">
                  <c:v>0.71518905472648209</c:v>
                </c:pt>
                <c:pt idx="2799">
                  <c:v>0.71520460841728761</c:v>
                </c:pt>
                <c:pt idx="2800">
                  <c:v>0.71523154611830519</c:v>
                </c:pt>
                <c:pt idx="2801">
                  <c:v>0.71523953548880814</c:v>
                </c:pt>
                <c:pt idx="2802">
                  <c:v>0.71524225354099513</c:v>
                </c:pt>
                <c:pt idx="2803">
                  <c:v>0.71524266048955631</c:v>
                </c:pt>
                <c:pt idx="2804">
                  <c:v>0.71525768411733848</c:v>
                </c:pt>
                <c:pt idx="2805">
                  <c:v>0.71529853539957466</c:v>
                </c:pt>
                <c:pt idx="2806">
                  <c:v>0.71531408623658765</c:v>
                </c:pt>
                <c:pt idx="2807">
                  <c:v>0.71532852538972191</c:v>
                </c:pt>
                <c:pt idx="2808">
                  <c:v>0.71534101899453506</c:v>
                </c:pt>
                <c:pt idx="2809">
                  <c:v>0.7153517244526324</c:v>
                </c:pt>
                <c:pt idx="2810">
                  <c:v>0.7153695164234013</c:v>
                </c:pt>
                <c:pt idx="2811">
                  <c:v>0.71540799598027616</c:v>
                </c:pt>
                <c:pt idx="2812">
                  <c:v>0.71540899129798152</c:v>
                </c:pt>
                <c:pt idx="2813">
                  <c:v>0.71542354396240837</c:v>
                </c:pt>
                <c:pt idx="2814">
                  <c:v>0.71543798046519425</c:v>
                </c:pt>
                <c:pt idx="2815">
                  <c:v>0.71543804439505032</c:v>
                </c:pt>
                <c:pt idx="2816">
                  <c:v>0.71544776526985443</c:v>
                </c:pt>
                <c:pt idx="2817">
                  <c:v>0.71545047177539001</c:v>
                </c:pt>
                <c:pt idx="2818">
                  <c:v>0.71546117526813835</c:v>
                </c:pt>
                <c:pt idx="2819">
                  <c:v>0.71551843159708561</c:v>
                </c:pt>
                <c:pt idx="2820">
                  <c:v>0.71553298158704148</c:v>
                </c:pt>
                <c:pt idx="2821">
                  <c:v>0.71554096691680114</c:v>
                </c:pt>
                <c:pt idx="2822">
                  <c:v>0.71554741543846634</c:v>
                </c:pt>
                <c:pt idx="2823">
                  <c:v>0.71554747935723506</c:v>
                </c:pt>
                <c:pt idx="2824">
                  <c:v>0.71565038296548111</c:v>
                </c:pt>
                <c:pt idx="2825">
                  <c:v>0.71565689420951928</c:v>
                </c:pt>
                <c:pt idx="2826">
                  <c:v>0.71570934220278226</c:v>
                </c:pt>
                <c:pt idx="2827">
                  <c:v>0.71572488231702469</c:v>
                </c:pt>
                <c:pt idx="2828">
                  <c:v>0.71575179650197818</c:v>
                </c:pt>
                <c:pt idx="2829">
                  <c:v>0.71575977889703135</c:v>
                </c:pt>
                <c:pt idx="2830">
                  <c:v>0.7157629011694886</c:v>
                </c:pt>
                <c:pt idx="2831">
                  <c:v>0.71576628894421623</c:v>
                </c:pt>
                <c:pt idx="2832">
                  <c:v>0.71577791167967686</c:v>
                </c:pt>
                <c:pt idx="2833">
                  <c:v>0.71581872728876217</c:v>
                </c:pt>
                <c:pt idx="2834">
                  <c:v>0.71583426454401844</c:v>
                </c:pt>
                <c:pt idx="2835">
                  <c:v>0.71586117377690317</c:v>
                </c:pt>
                <c:pt idx="2836">
                  <c:v>0.71586915470376156</c:v>
                </c:pt>
                <c:pt idx="2837">
                  <c:v>0.71587186988298823</c:v>
                </c:pt>
                <c:pt idx="2838">
                  <c:v>0.71592809224578835</c:v>
                </c:pt>
                <c:pt idx="2839">
                  <c:v>0.71594362664096567</c:v>
                </c:pt>
                <c:pt idx="2840">
                  <c:v>0.71595805052685368</c:v>
                </c:pt>
                <c:pt idx="2841">
                  <c:v>0.71596782677990745</c:v>
                </c:pt>
                <c:pt idx="2842">
                  <c:v>0.71597053091989504</c:v>
                </c:pt>
                <c:pt idx="2843">
                  <c:v>0.71598122505705697</c:v>
                </c:pt>
                <c:pt idx="2844">
                  <c:v>0.71599899821091983</c:v>
                </c:pt>
                <c:pt idx="2845">
                  <c:v>0.71603843133177292</c:v>
                </c:pt>
                <c:pt idx="2846">
                  <c:v>0.7160529686001933</c:v>
                </c:pt>
                <c:pt idx="2847">
                  <c:v>0.71606094694716005</c:v>
                </c:pt>
                <c:pt idx="2848">
                  <c:v>0.71606738982989948</c:v>
                </c:pt>
                <c:pt idx="2849">
                  <c:v>0.71606745369251146</c:v>
                </c:pt>
                <c:pt idx="2850">
                  <c:v>0.71607716428142876</c:v>
                </c:pt>
                <c:pt idx="2851">
                  <c:v>0.71617026729125688</c:v>
                </c:pt>
                <c:pt idx="2852">
                  <c:v>0.71617670898654229</c:v>
                </c:pt>
                <c:pt idx="2853">
                  <c:v>0.71617677283804015</c:v>
                </c:pt>
                <c:pt idx="2854">
                  <c:v>0.7162291749356291</c:v>
                </c:pt>
                <c:pt idx="2855">
                  <c:v>0.71627159207480728</c:v>
                </c:pt>
                <c:pt idx="2856">
                  <c:v>0.71627956748173871</c:v>
                </c:pt>
                <c:pt idx="2857">
                  <c:v>0.7162826870209551</c:v>
                </c:pt>
                <c:pt idx="2858">
                  <c:v>0.71628607182949777</c:v>
                </c:pt>
                <c:pt idx="2859">
                  <c:v>0.71629768438972452</c:v>
                </c:pt>
                <c:pt idx="2860">
                  <c:v>0.71633846426089354</c:v>
                </c:pt>
                <c:pt idx="2861">
                  <c:v>0.71635398790973881</c:v>
                </c:pt>
                <c:pt idx="2862">
                  <c:v>0.71638087357487079</c:v>
                </c:pt>
                <c:pt idx="2863">
                  <c:v>0.71638884751095078</c:v>
                </c:pt>
                <c:pt idx="2864">
                  <c:v>0.71639156031197415</c:v>
                </c:pt>
                <c:pt idx="2865">
                  <c:v>0.71640696107602964</c:v>
                </c:pt>
                <c:pt idx="2866">
                  <c:v>0.71644773342076296</c:v>
                </c:pt>
                <c:pt idx="2867">
                  <c:v>0.71646325420435453</c:v>
                </c:pt>
                <c:pt idx="2868">
                  <c:v>0.71647766545047142</c:v>
                </c:pt>
                <c:pt idx="2869">
                  <c:v>0.71649013490657032</c:v>
                </c:pt>
                <c:pt idx="2870">
                  <c:v>0.7165008196711885</c:v>
                </c:pt>
                <c:pt idx="2871">
                  <c:v>0.71651857724762225</c:v>
                </c:pt>
                <c:pt idx="2872">
                  <c:v>0.71655698240758281</c:v>
                </c:pt>
                <c:pt idx="2873">
                  <c:v>0.71655797580099301</c:v>
                </c:pt>
                <c:pt idx="2874">
                  <c:v>0.71657250032483999</c:v>
                </c:pt>
                <c:pt idx="2875">
                  <c:v>0.7165869089099739</c:v>
                </c:pt>
                <c:pt idx="2876">
                  <c:v>0.71658697271632776</c:v>
                </c:pt>
                <c:pt idx="2877">
                  <c:v>0.71659667479114264</c:v>
                </c:pt>
                <c:pt idx="2878">
                  <c:v>0.71662781314932489</c:v>
                </c:pt>
                <c:pt idx="2879">
                  <c:v>0.71662781314932489</c:v>
                </c:pt>
                <c:pt idx="2880">
                  <c:v>0.71662781316046564</c:v>
                </c:pt>
                <c:pt idx="2881">
                  <c:v>0.71668969614268563</c:v>
                </c:pt>
                <c:pt idx="2882">
                  <c:v>0.71669613218669215</c:v>
                </c:pt>
                <c:pt idx="2883">
                  <c:v>0.71669619598191026</c:v>
                </c:pt>
                <c:pt idx="2884">
                  <c:v>0.71675879382901098</c:v>
                </c:pt>
                <c:pt idx="2885">
                  <c:v>0.71955226570542397</c:v>
                </c:pt>
                <c:pt idx="2886">
                  <c:v>0.72087372550975481</c:v>
                </c:pt>
                <c:pt idx="2887">
                  <c:v>0.72109428946337595</c:v>
                </c:pt>
                <c:pt idx="2888">
                  <c:v>0.72620762945204553</c:v>
                </c:pt>
                <c:pt idx="2889">
                  <c:v>0.73670728283577591</c:v>
                </c:pt>
                <c:pt idx="2890">
                  <c:v>0.74369875646832639</c:v>
                </c:pt>
                <c:pt idx="2891">
                  <c:v>0.74449430568831865</c:v>
                </c:pt>
                <c:pt idx="2892">
                  <c:v>0.74510925791843352</c:v>
                </c:pt>
                <c:pt idx="2893">
                  <c:v>0.74667516779648291</c:v>
                </c:pt>
                <c:pt idx="2894">
                  <c:v>0.75040847280803291</c:v>
                </c:pt>
                <c:pt idx="2895">
                  <c:v>0.75620421304416274</c:v>
                </c:pt>
                <c:pt idx="2896">
                  <c:v>0.75640947402324432</c:v>
                </c:pt>
                <c:pt idx="2897">
                  <c:v>0.75640947402324432</c:v>
                </c:pt>
                <c:pt idx="2898">
                  <c:v>0.75811996141468363</c:v>
                </c:pt>
                <c:pt idx="2899">
                  <c:v>0.76056778139816694</c:v>
                </c:pt>
                <c:pt idx="2900">
                  <c:v>0.76080374305489973</c:v>
                </c:pt>
                <c:pt idx="2901">
                  <c:v>0.76100817956473843</c:v>
                </c:pt>
                <c:pt idx="2902">
                  <c:v>0.76103818594019446</c:v>
                </c:pt>
                <c:pt idx="2903">
                  <c:v>0.76103943491137793</c:v>
                </c:pt>
                <c:pt idx="2904">
                  <c:v>0.76104392273090871</c:v>
                </c:pt>
                <c:pt idx="2905">
                  <c:v>0.76105621259562217</c:v>
                </c:pt>
                <c:pt idx="2906">
                  <c:v>0.76106405108506203</c:v>
                </c:pt>
                <c:pt idx="2907">
                  <c:v>0.76108319558196735</c:v>
                </c:pt>
                <c:pt idx="2908">
                  <c:v>0.76108438690243119</c:v>
                </c:pt>
                <c:pt idx="2909">
                  <c:v>0.76110423327658927</c:v>
                </c:pt>
                <c:pt idx="2910">
                  <c:v>0.76111467712598257</c:v>
                </c:pt>
                <c:pt idx="2911">
                  <c:v>0.76111467712598491</c:v>
                </c:pt>
                <c:pt idx="2912">
                  <c:v>0.76113822735909253</c:v>
                </c:pt>
                <c:pt idx="2913">
                  <c:v>0.76114396283627461</c:v>
                </c:pt>
                <c:pt idx="2914">
                  <c:v>0.76115283858897365</c:v>
                </c:pt>
                <c:pt idx="2915">
                  <c:v>0.76116408658145129</c:v>
                </c:pt>
                <c:pt idx="2916">
                  <c:v>0.76120425956962579</c:v>
                </c:pt>
                <c:pt idx="2917">
                  <c:v>0.76123824586701017</c:v>
                </c:pt>
                <c:pt idx="2918">
                  <c:v>0.7612394942661892</c:v>
                </c:pt>
                <c:pt idx="2919">
                  <c:v>0.76125285374900586</c:v>
                </c:pt>
                <c:pt idx="2920">
                  <c:v>0.76130426294827991</c:v>
                </c:pt>
                <c:pt idx="2921">
                  <c:v>0.76131488892405641</c:v>
                </c:pt>
                <c:pt idx="2922">
                  <c:v>0.76133165602793995</c:v>
                </c:pt>
                <c:pt idx="2923">
                  <c:v>0.76133824145878937</c:v>
                </c:pt>
                <c:pt idx="2924">
                  <c:v>0.76133984534124188</c:v>
                </c:pt>
                <c:pt idx="2925">
                  <c:v>0.76135284599214659</c:v>
                </c:pt>
                <c:pt idx="2926">
                  <c:v>0.7613675030099829</c:v>
                </c:pt>
                <c:pt idx="2927">
                  <c:v>0.76136853392038761</c:v>
                </c:pt>
                <c:pt idx="2928">
                  <c:v>0.76139369457788497</c:v>
                </c:pt>
                <c:pt idx="2929">
                  <c:v>0.76139369458796347</c:v>
                </c:pt>
                <c:pt idx="2930">
                  <c:v>0.76140424340739021</c:v>
                </c:pt>
                <c:pt idx="2931">
                  <c:v>0.76141486694841354</c:v>
                </c:pt>
                <c:pt idx="2932">
                  <c:v>0.76143163020767934</c:v>
                </c:pt>
                <c:pt idx="2933">
                  <c:v>0.76143821412927659</c:v>
                </c:pt>
                <c:pt idx="2934">
                  <c:v>0.76143946195619572</c:v>
                </c:pt>
                <c:pt idx="2935">
                  <c:v>0.76145281531324294</c:v>
                </c:pt>
                <c:pt idx="2936">
                  <c:v>0.7615148220475314</c:v>
                </c:pt>
                <c:pt idx="2937">
                  <c:v>0.76151930498001585</c:v>
                </c:pt>
                <c:pt idx="2938">
                  <c:v>0.76153158146131694</c:v>
                </c:pt>
                <c:pt idx="2939">
                  <c:v>0.76153941141401571</c:v>
                </c:pt>
                <c:pt idx="2940">
                  <c:v>0.76155276170714803</c:v>
                </c:pt>
                <c:pt idx="2941">
                  <c:v>0.76155853506035176</c:v>
                </c:pt>
                <c:pt idx="2942">
                  <c:v>0.7615835400661235</c:v>
                </c:pt>
                <c:pt idx="2943">
                  <c:v>0.76161350689142027</c:v>
                </c:pt>
                <c:pt idx="2944">
                  <c:v>0.76161923612009241</c:v>
                </c:pt>
                <c:pt idx="2945">
                  <c:v>0.76162810220312294</c:v>
                </c:pt>
                <c:pt idx="2946">
                  <c:v>0.76163933794018901</c:v>
                </c:pt>
                <c:pt idx="2947">
                  <c:v>0.76165845719775505</c:v>
                </c:pt>
                <c:pt idx="2948">
                  <c:v>0.76165964694755706</c:v>
                </c:pt>
                <c:pt idx="2949">
                  <c:v>0.76167946715387103</c:v>
                </c:pt>
                <c:pt idx="2950">
                  <c:v>0.76171341641097479</c:v>
                </c:pt>
                <c:pt idx="2951">
                  <c:v>0.76172800837121968</c:v>
                </c:pt>
                <c:pt idx="2952">
                  <c:v>0.76177936152801939</c:v>
                </c:pt>
                <c:pt idx="2953">
                  <c:v>0.761806724740131</c:v>
                </c:pt>
                <c:pt idx="2954">
                  <c:v>0.76181330298994099</c:v>
                </c:pt>
                <c:pt idx="2955">
                  <c:v>0.76181490512371786</c:v>
                </c:pt>
                <c:pt idx="2956">
                  <c:v>0.76182789159797937</c:v>
                </c:pt>
                <c:pt idx="2957">
                  <c:v>0.76184253263187263</c:v>
                </c:pt>
                <c:pt idx="2958">
                  <c:v>0.76184356241814633</c:v>
                </c:pt>
                <c:pt idx="2959">
                  <c:v>0.76186869563454362</c:v>
                </c:pt>
                <c:pt idx="2960">
                  <c:v>0.76186869564437143</c:v>
                </c:pt>
                <c:pt idx="2961">
                  <c:v>0.76187923295819249</c:v>
                </c:pt>
                <c:pt idx="2962">
                  <c:v>0.76188984491083489</c:v>
                </c:pt>
                <c:pt idx="2963">
                  <c:v>0.76190658988424675</c:v>
                </c:pt>
                <c:pt idx="2964">
                  <c:v>0.76191316662319397</c:v>
                </c:pt>
                <c:pt idx="2965">
                  <c:v>0.76192775187827744</c:v>
                </c:pt>
                <c:pt idx="2966">
                  <c:v>0.76194341909702534</c:v>
                </c:pt>
                <c:pt idx="2967">
                  <c:v>0.76198969095402069</c:v>
                </c:pt>
                <c:pt idx="2968">
                  <c:v>0.76200643207786367</c:v>
                </c:pt>
                <c:pt idx="2969">
                  <c:v>0.76201300730561283</c:v>
                </c:pt>
                <c:pt idx="2970">
                  <c:v>0.76201425348472374</c:v>
                </c:pt>
                <c:pt idx="2971">
                  <c:v>0.76202758920699232</c:v>
                </c:pt>
                <c:pt idx="2972">
                  <c:v>0.76205833396921396</c:v>
                </c:pt>
                <c:pt idx="2973">
                  <c:v>0.76208826807941887</c:v>
                </c:pt>
                <c:pt idx="2974">
                  <c:v>0.76208951404245207</c:v>
                </c:pt>
                <c:pt idx="2975">
                  <c:v>0.76209399105292741</c:v>
                </c:pt>
                <c:pt idx="2976">
                  <c:v>0.76210625131586995</c:v>
                </c:pt>
                <c:pt idx="2977">
                  <c:v>0.76211407092460082</c:v>
                </c:pt>
                <c:pt idx="2978">
                  <c:v>0.76213316930471264</c:v>
                </c:pt>
                <c:pt idx="2979">
                  <c:v>0.76213435775529403</c:v>
                </c:pt>
                <c:pt idx="2980">
                  <c:v>0.76215415631720151</c:v>
                </c:pt>
                <c:pt idx="2981">
                  <c:v>0.7621645750046161</c:v>
                </c:pt>
                <c:pt idx="2982">
                  <c:v>0.7621645750046161</c:v>
                </c:pt>
                <c:pt idx="2983">
                  <c:v>0.7621880684946295</c:v>
                </c:pt>
                <c:pt idx="2984">
                  <c:v>0.762193790151515</c:v>
                </c:pt>
                <c:pt idx="2985">
                  <c:v>0.7622026445161878</c:v>
                </c:pt>
                <c:pt idx="2986">
                  <c:v>0.76225394157094939</c:v>
                </c:pt>
                <c:pt idx="2987">
                  <c:v>0.76228784594493748</c:v>
                </c:pt>
                <c:pt idx="2988">
                  <c:v>0.76228909133462208</c:v>
                </c:pt>
                <c:pt idx="2989">
                  <c:v>0.76230241861074066</c:v>
                </c:pt>
                <c:pt idx="2990">
                  <c:v>0.76231704364372199</c:v>
                </c:pt>
                <c:pt idx="2991">
                  <c:v>0.76234317805084695</c:v>
                </c:pt>
                <c:pt idx="2992">
                  <c:v>0.76234317806042229</c:v>
                </c:pt>
                <c:pt idx="2993">
                  <c:v>0.76235370385643109</c:v>
                </c:pt>
                <c:pt idx="2994">
                  <c:v>0.76236430420839785</c:v>
                </c:pt>
                <c:pt idx="2995">
                  <c:v>0.76238103087655906</c:v>
                </c:pt>
                <c:pt idx="2996">
                  <c:v>0.76238760042524445</c:v>
                </c:pt>
                <c:pt idx="2997">
                  <c:v>0.76238920043937464</c:v>
                </c:pt>
                <c:pt idx="2998">
                  <c:v>0.76240216973454877</c:v>
                </c:pt>
                <c:pt idx="2999">
                  <c:v>0.76241781982325219</c:v>
                </c:pt>
                <c:pt idx="3000">
                  <c:v>0.76245344316854835</c:v>
                </c:pt>
                <c:pt idx="3001">
                  <c:v>0.76246404108004262</c:v>
                </c:pt>
                <c:pt idx="3002">
                  <c:v>0.76248076389456942</c:v>
                </c:pt>
                <c:pt idx="3003">
                  <c:v>0.7624873319304597</c:v>
                </c:pt>
                <c:pt idx="3004">
                  <c:v>0.76248857674654147</c:v>
                </c:pt>
                <c:pt idx="3005">
                  <c:v>0.76250189788252176</c:v>
                </c:pt>
                <c:pt idx="3006">
                  <c:v>0.76253260901242281</c:v>
                </c:pt>
                <c:pt idx="3007">
                  <c:v>0.76256375497269635</c:v>
                </c:pt>
                <c:pt idx="3008">
                  <c:v>0.76256822708464478</c:v>
                </c:pt>
                <c:pt idx="3009">
                  <c:v>0.76258047393273942</c:v>
                </c:pt>
                <c:pt idx="3010">
                  <c:v>0.7625882849846819</c:v>
                </c:pt>
                <c:pt idx="3011">
                  <c:v>0.76260736246526439</c:v>
                </c:pt>
                <c:pt idx="3012">
                  <c:v>0.76260854961525615</c:v>
                </c:pt>
                <c:pt idx="3013">
                  <c:v>0.76262832650987367</c:v>
                </c:pt>
                <c:pt idx="3014">
                  <c:v>0.76263873379401859</c:v>
                </c:pt>
                <c:pt idx="3015">
                  <c:v>0.76263873379402092</c:v>
                </c:pt>
                <c:pt idx="3016">
                  <c:v>0.76266220156844389</c:v>
                </c:pt>
                <c:pt idx="3017">
                  <c:v>0.76266791696216374</c:v>
                </c:pt>
                <c:pt idx="3018">
                  <c:v>0.76267676163448317</c:v>
                </c:pt>
                <c:pt idx="3019">
                  <c:v>0.76268797023750112</c:v>
                </c:pt>
                <c:pt idx="3020">
                  <c:v>0.762708230195287</c:v>
                </c:pt>
                <c:pt idx="3021">
                  <c:v>0.76272800252797179</c:v>
                </c:pt>
                <c:pt idx="3022">
                  <c:v>0.76276186977488702</c:v>
                </c:pt>
                <c:pt idx="3023">
                  <c:v>0.76276311380071649</c:v>
                </c:pt>
                <c:pt idx="3024">
                  <c:v>0.76277642648164246</c:v>
                </c:pt>
                <c:pt idx="3025">
                  <c:v>0.76282765555364207</c:v>
                </c:pt>
                <c:pt idx="3026">
                  <c:v>0.76283824429271085</c:v>
                </c:pt>
                <c:pt idx="3027">
                  <c:v>0.76285495263633285</c:v>
                </c:pt>
                <c:pt idx="3028">
                  <c:v>0.76286151498717691</c:v>
                </c:pt>
                <c:pt idx="3029">
                  <c:v>0.76286311324853728</c:v>
                </c:pt>
                <c:pt idx="3030">
                  <c:v>0.76287606833390864</c:v>
                </c:pt>
                <c:pt idx="3031">
                  <c:v>0.76289067397760735</c:v>
                </c:pt>
                <c:pt idx="3032">
                  <c:v>0.76289170127452666</c:v>
                </c:pt>
                <c:pt idx="3033">
                  <c:v>0.76291677373336397</c:v>
                </c:pt>
                <c:pt idx="3034">
                  <c:v>0.76291677374328615</c:v>
                </c:pt>
                <c:pt idx="3035">
                  <c:v>0.76292728558181422</c:v>
                </c:pt>
                <c:pt idx="3036">
                  <c:v>0.76293787187784634</c:v>
                </c:pt>
                <c:pt idx="3037">
                  <c:v>0.76295457636379083</c:v>
                </c:pt>
                <c:pt idx="3038">
                  <c:v>0.76296113720025327</c:v>
                </c:pt>
                <c:pt idx="3039">
                  <c:v>0.76296238065187516</c:v>
                </c:pt>
                <c:pt idx="3040">
                  <c:v>0.76297568718621989</c:v>
                </c:pt>
                <c:pt idx="3041">
                  <c:v>0.76303747645988884</c:v>
                </c:pt>
                <c:pt idx="3042">
                  <c:v>0.76305417708730783</c:v>
                </c:pt>
                <c:pt idx="3043">
                  <c:v>0.76306073640905359</c:v>
                </c:pt>
                <c:pt idx="3044">
                  <c:v>0.76306197957347788</c:v>
                </c:pt>
                <c:pt idx="3045">
                  <c:v>0.76307528303352012</c:v>
                </c:pt>
                <c:pt idx="3046">
                  <c:v>0.76310595341010967</c:v>
                </c:pt>
                <c:pt idx="3047">
                  <c:v>0.76313581508593809</c:v>
                </c:pt>
                <c:pt idx="3048">
                  <c:v>0.76313705803378518</c:v>
                </c:pt>
                <c:pt idx="3049">
                  <c:v>0.76314152420991455</c:v>
                </c:pt>
                <c:pt idx="3050">
                  <c:v>0.76315375480183556</c:v>
                </c:pt>
                <c:pt idx="3051">
                  <c:v>0.76316155548569309</c:v>
                </c:pt>
                <c:pt idx="3052">
                  <c:v>0.76318060764115703</c:v>
                </c:pt>
                <c:pt idx="3053">
                  <c:v>0.76318179321514967</c:v>
                </c:pt>
                <c:pt idx="3054">
                  <c:v>0.76320154385302152</c:v>
                </c:pt>
                <c:pt idx="3055">
                  <c:v>0.76321193731963755</c:v>
                </c:pt>
                <c:pt idx="3056">
                  <c:v>0.76321193731963755</c:v>
                </c:pt>
                <c:pt idx="3057">
                  <c:v>0.76323537393394958</c:v>
                </c:pt>
                <c:pt idx="3058">
                  <c:v>0.76324991466492764</c:v>
                </c:pt>
                <c:pt idx="3059">
                  <c:v>0.76330108750440262</c:v>
                </c:pt>
                <c:pt idx="3060">
                  <c:v>0.76332835461831783</c:v>
                </c:pt>
                <c:pt idx="3061">
                  <c:v>0.76333490976379093</c:v>
                </c:pt>
                <c:pt idx="3062">
                  <c:v>0.76333615213695949</c:v>
                </c:pt>
                <c:pt idx="3063">
                  <c:v>0.76333650627054594</c:v>
                </c:pt>
                <c:pt idx="3064">
                  <c:v>0.76334944713124031</c:v>
                </c:pt>
                <c:pt idx="3065">
                  <c:v>0.76336403673685493</c:v>
                </c:pt>
                <c:pt idx="3066">
                  <c:v>0.7633901078306462</c:v>
                </c:pt>
                <c:pt idx="3067">
                  <c:v>0.76339010784031869</c:v>
                </c:pt>
                <c:pt idx="3068">
                  <c:v>0.76340060813428656</c:v>
                </c:pt>
                <c:pt idx="3069">
                  <c:v>0.76341118280271436</c:v>
                </c:pt>
                <c:pt idx="3070">
                  <c:v>0.76342786894091674</c:v>
                </c:pt>
                <c:pt idx="3071">
                  <c:v>0.76343442257042615</c:v>
                </c:pt>
                <c:pt idx="3072">
                  <c:v>0.76343601870721867</c:v>
                </c:pt>
                <c:pt idx="3073">
                  <c:v>0.76344895657361223</c:v>
                </c:pt>
                <c:pt idx="3074">
                  <c:v>0.76346456873463742</c:v>
                </c:pt>
                <c:pt idx="3075">
                  <c:v>0.7635106779599512</c:v>
                </c:pt>
                <c:pt idx="3076">
                  <c:v>0.76352736023561274</c:v>
                </c:pt>
                <c:pt idx="3077">
                  <c:v>0.76353391234882717</c:v>
                </c:pt>
                <c:pt idx="3078">
                  <c:v>0.7635351541470663</c:v>
                </c:pt>
                <c:pt idx="3079">
                  <c:v>0.76354844298701585</c:v>
                </c:pt>
                <c:pt idx="3080">
                  <c:v>0.76466097693177171</c:v>
                </c:pt>
                <c:pt idx="3081">
                  <c:v>0.76615168359646835</c:v>
                </c:pt>
                <c:pt idx="3082">
                  <c:v>0.76844549310344634</c:v>
                </c:pt>
                <c:pt idx="3083">
                  <c:v>0.7721974610287794</c:v>
                </c:pt>
                <c:pt idx="3084">
                  <c:v>0.77804374735156445</c:v>
                </c:pt>
                <c:pt idx="3085">
                  <c:v>0.77881809179963035</c:v>
                </c:pt>
                <c:pt idx="3086">
                  <c:v>0.78771158554209531</c:v>
                </c:pt>
                <c:pt idx="3087">
                  <c:v>0.78939665474601406</c:v>
                </c:pt>
                <c:pt idx="3088">
                  <c:v>0.7910589818885948</c:v>
                </c:pt>
                <c:pt idx="3089">
                  <c:v>0.79195264617641492</c:v>
                </c:pt>
                <c:pt idx="3090">
                  <c:v>0.79350140748585829</c:v>
                </c:pt>
                <c:pt idx="3091">
                  <c:v>0.79656492479747287</c:v>
                </c:pt>
                <c:pt idx="3092">
                  <c:v>0.79922731400306302</c:v>
                </c:pt>
                <c:pt idx="3093">
                  <c:v>0.8009411551418204</c:v>
                </c:pt>
                <c:pt idx="3094">
                  <c:v>0.80312877657200754</c:v>
                </c:pt>
                <c:pt idx="3095">
                  <c:v>0.80333952430547562</c:v>
                </c:pt>
                <c:pt idx="3096">
                  <c:v>0.8035150286398971</c:v>
                </c:pt>
                <c:pt idx="3097">
                  <c:v>0.80351579756590863</c:v>
                </c:pt>
                <c:pt idx="3098">
                  <c:v>0.80351586758176485</c:v>
                </c:pt>
                <c:pt idx="3099">
                  <c:v>0.80351625090369705</c:v>
                </c:pt>
                <c:pt idx="3100">
                  <c:v>0.80351646568296597</c:v>
                </c:pt>
                <c:pt idx="3101">
                  <c:v>0.8035165626839651</c:v>
                </c:pt>
                <c:pt idx="3102">
                  <c:v>0.80351720586814523</c:v>
                </c:pt>
                <c:pt idx="3103">
                  <c:v>0.80351803521264553</c:v>
                </c:pt>
                <c:pt idx="3104">
                  <c:v>0.80351828428968275</c:v>
                </c:pt>
                <c:pt idx="3105">
                  <c:v>0.80351836725420145</c:v>
                </c:pt>
                <c:pt idx="3106">
                  <c:v>0.80351869005701659</c:v>
                </c:pt>
                <c:pt idx="3107">
                  <c:v>0.80351964416092181</c:v>
                </c:pt>
                <c:pt idx="3108">
                  <c:v>0.80352003800812821</c:v>
                </c:pt>
                <c:pt idx="3109">
                  <c:v>0.8035206440687187</c:v>
                </c:pt>
                <c:pt idx="3110">
                  <c:v>0.80352147909337335</c:v>
                </c:pt>
                <c:pt idx="3111">
                  <c:v>0.80352180058762179</c:v>
                </c:pt>
                <c:pt idx="3112">
                  <c:v>0.80352180059062439</c:v>
                </c:pt>
                <c:pt idx="3113">
                  <c:v>0.80352285648425725</c:v>
                </c:pt>
                <c:pt idx="3114">
                  <c:v>0.80352333776471063</c:v>
                </c:pt>
                <c:pt idx="3115">
                  <c:v>0.80352380839484538</c:v>
                </c:pt>
                <c:pt idx="3116">
                  <c:v>0.80352412138940255</c:v>
                </c:pt>
                <c:pt idx="3117">
                  <c:v>0.80352488756434814</c:v>
                </c:pt>
                <c:pt idx="3118">
                  <c:v>0.80352499270983402</c:v>
                </c:pt>
                <c:pt idx="3119">
                  <c:v>0.80352668756180645</c:v>
                </c:pt>
                <c:pt idx="3120">
                  <c:v>0.80352808751959515</c:v>
                </c:pt>
                <c:pt idx="3121">
                  <c:v>0.80352844128680123</c:v>
                </c:pt>
                <c:pt idx="3122">
                  <c:v>0.80352931933789784</c:v>
                </c:pt>
                <c:pt idx="3123">
                  <c:v>0.80352952819174583</c:v>
                </c:pt>
                <c:pt idx="3124">
                  <c:v>0.80352980029159427</c:v>
                </c:pt>
                <c:pt idx="3125">
                  <c:v>0.80353046408628881</c:v>
                </c:pt>
                <c:pt idx="3126">
                  <c:v>0.80353111465912908</c:v>
                </c:pt>
                <c:pt idx="3127">
                  <c:v>0.80353157578008716</c:v>
                </c:pt>
                <c:pt idx="3128">
                  <c:v>0.80353260324164599</c:v>
                </c:pt>
                <c:pt idx="3129">
                  <c:v>0.80353351442607335</c:v>
                </c:pt>
                <c:pt idx="3130">
                  <c:v>0.80353412095179544</c:v>
                </c:pt>
                <c:pt idx="3131">
                  <c:v>0.80353428173466845</c:v>
                </c:pt>
                <c:pt idx="3132">
                  <c:v>0.80353436397681799</c:v>
                </c:pt>
                <c:pt idx="3133">
                  <c:v>0.80353477500830417</c:v>
                </c:pt>
                <c:pt idx="3134">
                  <c:v>0.80353538933079904</c:v>
                </c:pt>
                <c:pt idx="3135">
                  <c:v>0.80353574852269305</c:v>
                </c:pt>
                <c:pt idx="3136">
                  <c:v>0.80353631279414173</c:v>
                </c:pt>
                <c:pt idx="3137">
                  <c:v>0.80353660930653015</c:v>
                </c:pt>
                <c:pt idx="3138">
                  <c:v>0.80353746122001501</c:v>
                </c:pt>
                <c:pt idx="3139">
                  <c:v>0.80353823522726187</c:v>
                </c:pt>
                <c:pt idx="3140">
                  <c:v>0.80353912869155564</c:v>
                </c:pt>
                <c:pt idx="3141">
                  <c:v>0.80353992837341082</c:v>
                </c:pt>
                <c:pt idx="3142">
                  <c:v>0.80354155066358057</c:v>
                </c:pt>
                <c:pt idx="3143">
                  <c:v>0.80354162825005926</c:v>
                </c:pt>
                <c:pt idx="3144">
                  <c:v>0.80354202206911429</c:v>
                </c:pt>
                <c:pt idx="3145">
                  <c:v>0.80354262808860744</c:v>
                </c:pt>
                <c:pt idx="3146">
                  <c:v>0.80354334915571113</c:v>
                </c:pt>
                <c:pt idx="3147">
                  <c:v>0.80354335871635219</c:v>
                </c:pt>
                <c:pt idx="3148">
                  <c:v>0.80354428774725839</c:v>
                </c:pt>
                <c:pt idx="3149">
                  <c:v>0.80354524663996607</c:v>
                </c:pt>
                <c:pt idx="3150">
                  <c:v>0.80354609280556422</c:v>
                </c:pt>
                <c:pt idx="3151">
                  <c:v>0.80354753586326066</c:v>
                </c:pt>
                <c:pt idx="3152">
                  <c:v>0.80355007104054632</c:v>
                </c:pt>
                <c:pt idx="3153">
                  <c:v>0.80355019463218313</c:v>
                </c:pt>
                <c:pt idx="3154">
                  <c:v>0.80355042478086935</c:v>
                </c:pt>
                <c:pt idx="3155">
                  <c:v>0.80355120418848824</c:v>
                </c:pt>
                <c:pt idx="3156">
                  <c:v>0.80355130276953157</c:v>
                </c:pt>
                <c:pt idx="3157">
                  <c:v>0.8035517836906122</c:v>
                </c:pt>
                <c:pt idx="3158">
                  <c:v>0.80355184644868882</c:v>
                </c:pt>
                <c:pt idx="3159">
                  <c:v>0.80355244744319165</c:v>
                </c:pt>
                <c:pt idx="3160">
                  <c:v>0.80355355905871106</c:v>
                </c:pt>
                <c:pt idx="3161">
                  <c:v>0.80355401638284885</c:v>
                </c:pt>
                <c:pt idx="3162">
                  <c:v>0.80355458645638533</c:v>
                </c:pt>
                <c:pt idx="3163">
                  <c:v>0.80355549757613109</c:v>
                </c:pt>
                <c:pt idx="3164">
                  <c:v>0.8035562648326916</c:v>
                </c:pt>
                <c:pt idx="3165">
                  <c:v>0.80355667858086777</c:v>
                </c:pt>
                <c:pt idx="3166">
                  <c:v>0.80356110310895601</c:v>
                </c:pt>
                <c:pt idx="3167">
                  <c:v>0.80356191109142006</c:v>
                </c:pt>
                <c:pt idx="3168">
                  <c:v>0.80356311459762897</c:v>
                </c:pt>
                <c:pt idx="3169">
                  <c:v>0.80356353327157803</c:v>
                </c:pt>
                <c:pt idx="3170">
                  <c:v>0.80356438028028743</c:v>
                </c:pt>
                <c:pt idx="3171">
                  <c:v>0.80356534119595058</c:v>
                </c:pt>
                <c:pt idx="3172">
                  <c:v>0.80356807510554118</c:v>
                </c:pt>
                <c:pt idx="3173">
                  <c:v>0.80356951806537635</c:v>
                </c:pt>
                <c:pt idx="3174">
                  <c:v>0.80356953971054412</c:v>
                </c:pt>
                <c:pt idx="3175">
                  <c:v>0.80356985044348228</c:v>
                </c:pt>
                <c:pt idx="3176">
                  <c:v>0.80357044642993447</c:v>
                </c:pt>
                <c:pt idx="3177">
                  <c:v>0.80357122862160579</c:v>
                </c:pt>
                <c:pt idx="3178">
                  <c:v>0.80357314682362468</c:v>
                </c:pt>
                <c:pt idx="3179">
                  <c:v>0.80357318613604711</c:v>
                </c:pt>
                <c:pt idx="3180">
                  <c:v>0.80357378988889794</c:v>
                </c:pt>
                <c:pt idx="3181">
                  <c:v>0.80357382835848012</c:v>
                </c:pt>
                <c:pt idx="3182">
                  <c:v>0.80357439202500214</c:v>
                </c:pt>
                <c:pt idx="3183">
                  <c:v>0.80357599814114034</c:v>
                </c:pt>
                <c:pt idx="3184">
                  <c:v>0.80357739938988193</c:v>
                </c:pt>
                <c:pt idx="3185">
                  <c:v>0.80357808083689242</c:v>
                </c:pt>
                <c:pt idx="3186">
                  <c:v>0.80357864615964814</c:v>
                </c:pt>
                <c:pt idx="3187">
                  <c:v>0.80357918759060554</c:v>
                </c:pt>
                <c:pt idx="3188">
                  <c:v>0.80358022579584687</c:v>
                </c:pt>
                <c:pt idx="3189">
                  <c:v>0.80358239275906107</c:v>
                </c:pt>
                <c:pt idx="3190">
                  <c:v>0.80358382949881091</c:v>
                </c:pt>
                <c:pt idx="3191">
                  <c:v>0.80358392648437116</c:v>
                </c:pt>
                <c:pt idx="3192">
                  <c:v>0.80358456953372293</c:v>
                </c:pt>
                <c:pt idx="3193">
                  <c:v>0.80358509573745085</c:v>
                </c:pt>
                <c:pt idx="3194">
                  <c:v>0.80358539870707402</c:v>
                </c:pt>
                <c:pt idx="3195">
                  <c:v>0.80358541143554085</c:v>
                </c:pt>
                <c:pt idx="3196">
                  <c:v>0.80358573067491978</c:v>
                </c:pt>
                <c:pt idx="3197">
                  <c:v>0.80358705142532449</c:v>
                </c:pt>
                <c:pt idx="3198">
                  <c:v>0.80358735520111324</c:v>
                </c:pt>
                <c:pt idx="3199">
                  <c:v>0.80358762789435523</c:v>
                </c:pt>
                <c:pt idx="3200">
                  <c:v>0.80358762789435523</c:v>
                </c:pt>
                <c:pt idx="3201">
                  <c:v>0.80358762791236493</c:v>
                </c:pt>
                <c:pt idx="3202">
                  <c:v>0.8035887675275788</c:v>
                </c:pt>
                <c:pt idx="3203">
                  <c:v>0.80358884186983104</c:v>
                </c:pt>
                <c:pt idx="3204">
                  <c:v>0.80358903208678267</c:v>
                </c:pt>
                <c:pt idx="3205">
                  <c:v>0.803590218972141</c:v>
                </c:pt>
                <c:pt idx="3206">
                  <c:v>0.80359100525329974</c:v>
                </c:pt>
                <c:pt idx="3207">
                  <c:v>0.80359117068846464</c:v>
                </c:pt>
                <c:pt idx="3208">
                  <c:v>0.80359142042129672</c:v>
                </c:pt>
                <c:pt idx="3209">
                  <c:v>0.80359152041461013</c:v>
                </c:pt>
                <c:pt idx="3210">
                  <c:v>0.80359191845041056</c:v>
                </c:pt>
                <c:pt idx="3211">
                  <c:v>0.80359242707467915</c:v>
                </c:pt>
                <c:pt idx="3212">
                  <c:v>0.80359320921257582</c:v>
                </c:pt>
                <c:pt idx="3213">
                  <c:v>0.80359404925832034</c:v>
                </c:pt>
                <c:pt idx="3214">
                  <c:v>0.80359512728305016</c:v>
                </c:pt>
                <c:pt idx="3215">
                  <c:v>0.80359577030615681</c:v>
                </c:pt>
                <c:pt idx="3216">
                  <c:v>0.80359637240287096</c:v>
                </c:pt>
                <c:pt idx="3217">
                  <c:v>0.80359638471175099</c:v>
                </c:pt>
                <c:pt idx="3218">
                  <c:v>0.80359688929326012</c:v>
                </c:pt>
                <c:pt idx="3219">
                  <c:v>0.80359752917463756</c:v>
                </c:pt>
                <c:pt idx="3220">
                  <c:v>0.80359857883867614</c:v>
                </c:pt>
                <c:pt idx="3221">
                  <c:v>0.8035993982167281</c:v>
                </c:pt>
                <c:pt idx="3222">
                  <c:v>0.80360062624609374</c:v>
                </c:pt>
                <c:pt idx="3223">
                  <c:v>0.80360116764177469</c:v>
                </c:pt>
                <c:pt idx="3224">
                  <c:v>0.80360274921670571</c:v>
                </c:pt>
                <c:pt idx="3225">
                  <c:v>0.80360302866453626</c:v>
                </c:pt>
                <c:pt idx="3226">
                  <c:v>0.80360310833454651</c:v>
                </c:pt>
                <c:pt idx="3227">
                  <c:v>0.80360367248888309</c:v>
                </c:pt>
                <c:pt idx="3228">
                  <c:v>0.80360374531524226</c:v>
                </c:pt>
                <c:pt idx="3229">
                  <c:v>0.80360396894127484</c:v>
                </c:pt>
                <c:pt idx="3230">
                  <c:v>0.80360559451940983</c:v>
                </c:pt>
                <c:pt idx="3231">
                  <c:v>0.80360580923948532</c:v>
                </c:pt>
                <c:pt idx="3232">
                  <c:v>0.80360610141597721</c:v>
                </c:pt>
                <c:pt idx="3233">
                  <c:v>0.80360648779803334</c:v>
                </c:pt>
                <c:pt idx="3234">
                  <c:v>0.80360654921986319</c:v>
                </c:pt>
                <c:pt idx="3235">
                  <c:v>0.80360737833552653</c:v>
                </c:pt>
                <c:pt idx="3236">
                  <c:v>0.8036076273449928</c:v>
                </c:pt>
                <c:pt idx="3237">
                  <c:v>0.80360771028664357</c:v>
                </c:pt>
                <c:pt idx="3238">
                  <c:v>0.80360802753603144</c:v>
                </c:pt>
                <c:pt idx="3239">
                  <c:v>0.80360898684064019</c:v>
                </c:pt>
                <c:pt idx="3240">
                  <c:v>0.80360938057903319</c:v>
                </c:pt>
                <c:pt idx="3241">
                  <c:v>0.80360998647258786</c:v>
                </c:pt>
                <c:pt idx="3242">
                  <c:v>0.80361082126764039</c:v>
                </c:pt>
                <c:pt idx="3243">
                  <c:v>0.80361219827944153</c:v>
                </c:pt>
                <c:pt idx="3244">
                  <c:v>0.80361267942724979</c:v>
                </c:pt>
                <c:pt idx="3245">
                  <c:v>0.80361339964131673</c:v>
                </c:pt>
                <c:pt idx="3246">
                  <c:v>0.80361433391518045</c:v>
                </c:pt>
                <c:pt idx="3247">
                  <c:v>0.80361602830003176</c:v>
                </c:pt>
                <c:pt idx="3248">
                  <c:v>0.80361637631345562</c:v>
                </c:pt>
                <c:pt idx="3249">
                  <c:v>0.80361742787304757</c:v>
                </c:pt>
                <c:pt idx="3250">
                  <c:v>0.80361778154221175</c:v>
                </c:pt>
                <c:pt idx="3251">
                  <c:v>0.80361914017190517</c:v>
                </c:pt>
                <c:pt idx="3252">
                  <c:v>0.80361950798609938</c:v>
                </c:pt>
                <c:pt idx="3253">
                  <c:v>0.80362091517104428</c:v>
                </c:pt>
                <c:pt idx="3254">
                  <c:v>0.80362178609987533</c:v>
                </c:pt>
                <c:pt idx="3255">
                  <c:v>0.80362194235048512</c:v>
                </c:pt>
                <c:pt idx="3256">
                  <c:v>0.80362285328323768</c:v>
                </c:pt>
                <c:pt idx="3257">
                  <c:v>0.80362345964178594</c:v>
                </c:pt>
                <c:pt idx="3258">
                  <c:v>0.80362361466038501</c:v>
                </c:pt>
                <c:pt idx="3259">
                  <c:v>0.80362370259928895</c:v>
                </c:pt>
                <c:pt idx="3260">
                  <c:v>0.80362403404488991</c:v>
                </c:pt>
                <c:pt idx="3261">
                  <c:v>0.80362472767119619</c:v>
                </c:pt>
                <c:pt idx="3262">
                  <c:v>0.80362500709862572</c:v>
                </c:pt>
                <c:pt idx="3263">
                  <c:v>0.80362508676395494</c:v>
                </c:pt>
                <c:pt idx="3264">
                  <c:v>0.80362572369927299</c:v>
                </c:pt>
                <c:pt idx="3265">
                  <c:v>0.80362594731013648</c:v>
                </c:pt>
                <c:pt idx="3266">
                  <c:v>0.80362595381447677</c:v>
                </c:pt>
                <c:pt idx="3267">
                  <c:v>0.80362757278379582</c:v>
                </c:pt>
                <c:pt idx="3268">
                  <c:v>0.80362762203087035</c:v>
                </c:pt>
                <c:pt idx="3269">
                  <c:v>0.80362807964019001</c:v>
                </c:pt>
                <c:pt idx="3270">
                  <c:v>0.8036283740109309</c:v>
                </c:pt>
                <c:pt idx="3271">
                  <c:v>0.80362846600182625</c:v>
                </c:pt>
                <c:pt idx="3272">
                  <c:v>0.80362926546326685</c:v>
                </c:pt>
                <c:pt idx="3273">
                  <c:v>0.80362960547148576</c:v>
                </c:pt>
                <c:pt idx="3274">
                  <c:v>0.80362984150604722</c:v>
                </c:pt>
                <c:pt idx="3275">
                  <c:v>0.80363077320937293</c:v>
                </c:pt>
                <c:pt idx="3276">
                  <c:v>0.80363088730628629</c:v>
                </c:pt>
                <c:pt idx="3277">
                  <c:v>0.80363096487057628</c:v>
                </c:pt>
                <c:pt idx="3278">
                  <c:v>0.8036315408355682</c:v>
                </c:pt>
                <c:pt idx="3279">
                  <c:v>0.80363173414220368</c:v>
                </c:pt>
                <c:pt idx="3280">
                  <c:v>0.80363458226286788</c:v>
                </c:pt>
                <c:pt idx="3281">
                  <c:v>0.80363542819630596</c:v>
                </c:pt>
                <c:pt idx="3282">
                  <c:v>0.80363687085624269</c:v>
                </c:pt>
                <c:pt idx="3283">
                  <c:v>0.80363720316821707</c:v>
                </c:pt>
                <c:pt idx="3284">
                  <c:v>0.8036387390365316</c:v>
                </c:pt>
                <c:pt idx="3285">
                  <c:v>0.80363889247110531</c:v>
                </c:pt>
                <c:pt idx="3286">
                  <c:v>0.80363889248911224</c:v>
                </c:pt>
                <c:pt idx="3287">
                  <c:v>0.80363889248911224</c:v>
                </c:pt>
                <c:pt idx="3288">
                  <c:v>0.80363940533473532</c:v>
                </c:pt>
                <c:pt idx="3289">
                  <c:v>0.80364053816926506</c:v>
                </c:pt>
                <c:pt idx="3290">
                  <c:v>0.80364111751165179</c:v>
                </c:pt>
                <c:pt idx="3291">
                  <c:v>0.80364118025350262</c:v>
                </c:pt>
                <c:pt idx="3292">
                  <c:v>0.80364289239038256</c:v>
                </c:pt>
                <c:pt idx="3293">
                  <c:v>0.80364334958873074</c:v>
                </c:pt>
                <c:pt idx="3294">
                  <c:v>0.80364376326592202</c:v>
                </c:pt>
                <c:pt idx="3295">
                  <c:v>0.80364391950593272</c:v>
                </c:pt>
                <c:pt idx="3296">
                  <c:v>0.80364475054269502</c:v>
                </c:pt>
                <c:pt idx="3297">
                  <c:v>0.80364483037399514</c:v>
                </c:pt>
                <c:pt idx="3298">
                  <c:v>0.80364601105265743</c:v>
                </c:pt>
                <c:pt idx="3299">
                  <c:v>0.80364974287874102</c:v>
                </c:pt>
                <c:pt idx="3300">
                  <c:v>0.80365035072428326</c:v>
                </c:pt>
                <c:pt idx="3301">
                  <c:v>0.80365124212193373</c:v>
                </c:pt>
                <c:pt idx="3302">
                  <c:v>0.80365142198819817</c:v>
                </c:pt>
                <c:pt idx="3303">
                  <c:v>0.80365181812129505</c:v>
                </c:pt>
                <c:pt idx="3304">
                  <c:v>0.80365244529531987</c:v>
                </c:pt>
                <c:pt idx="3305">
                  <c:v>0.80365257405031532</c:v>
                </c:pt>
                <c:pt idx="3306">
                  <c:v>0.80365286385492929</c:v>
                </c:pt>
                <c:pt idx="3307">
                  <c:v>0.80365371062941893</c:v>
                </c:pt>
                <c:pt idx="3308">
                  <c:v>0.80365470428463437</c:v>
                </c:pt>
                <c:pt idx="3309">
                  <c:v>0.80365594921248684</c:v>
                </c:pt>
                <c:pt idx="3310">
                  <c:v>0.80365732092061781</c:v>
                </c:pt>
                <c:pt idx="3311">
                  <c:v>0.8036583535781443</c:v>
                </c:pt>
                <c:pt idx="3312">
                  <c:v>0.80365884699896351</c:v>
                </c:pt>
                <c:pt idx="3313">
                  <c:v>0.80365886863709135</c:v>
                </c:pt>
                <c:pt idx="3314">
                  <c:v>0.80365917928477515</c:v>
                </c:pt>
                <c:pt idx="3315">
                  <c:v>0.80365928886884652</c:v>
                </c:pt>
                <c:pt idx="3316">
                  <c:v>0.80365977510693543</c:v>
                </c:pt>
                <c:pt idx="3317">
                  <c:v>0.80366051999144106</c:v>
                </c:pt>
                <c:pt idx="3318">
                  <c:v>0.80366247475581765</c:v>
                </c:pt>
                <c:pt idx="3319">
                  <c:v>0.80366251405740274</c:v>
                </c:pt>
                <c:pt idx="3320">
                  <c:v>0.80366311764408782</c:v>
                </c:pt>
                <c:pt idx="3321">
                  <c:v>0.80366315610386874</c:v>
                </c:pt>
                <c:pt idx="3322">
                  <c:v>0.80366371961447181</c:v>
                </c:pt>
                <c:pt idx="3323">
                  <c:v>0.80366436829533705</c:v>
                </c:pt>
                <c:pt idx="3324">
                  <c:v>0.80366501756041731</c:v>
                </c:pt>
                <c:pt idx="3325">
                  <c:v>0.8036651580571087</c:v>
                </c:pt>
                <c:pt idx="3326">
                  <c:v>0.80366532528758339</c:v>
                </c:pt>
                <c:pt idx="3327">
                  <c:v>0.80366672615084433</c:v>
                </c:pt>
                <c:pt idx="3328">
                  <c:v>0.80366797257583966</c:v>
                </c:pt>
                <c:pt idx="3329">
                  <c:v>0.80366824875264453</c:v>
                </c:pt>
                <c:pt idx="3330">
                  <c:v>0.8036685138578058</c:v>
                </c:pt>
                <c:pt idx="3331">
                  <c:v>0.80366955177764354</c:v>
                </c:pt>
                <c:pt idx="3332">
                  <c:v>0.80367012860458664</c:v>
                </c:pt>
                <c:pt idx="3333">
                  <c:v>0.80367255667872117</c:v>
                </c:pt>
                <c:pt idx="3334">
                  <c:v>0.8036731544871476</c:v>
                </c:pt>
                <c:pt idx="3335">
                  <c:v>0.80367389431724401</c:v>
                </c:pt>
                <c:pt idx="3336">
                  <c:v>0.80367472326173861</c:v>
                </c:pt>
                <c:pt idx="3337">
                  <c:v>0.80367473598723216</c:v>
                </c:pt>
                <c:pt idx="3338">
                  <c:v>0.80367505513913895</c:v>
                </c:pt>
                <c:pt idx="3339">
                  <c:v>0.80367637552490012</c:v>
                </c:pt>
                <c:pt idx="3340">
                  <c:v>0.80367667921747876</c:v>
                </c:pt>
                <c:pt idx="3341">
                  <c:v>0.80367695183447352</c:v>
                </c:pt>
                <c:pt idx="3342">
                  <c:v>0.80367816547580917</c:v>
                </c:pt>
                <c:pt idx="3343">
                  <c:v>0.80367954219900739</c:v>
                </c:pt>
                <c:pt idx="3344">
                  <c:v>0.8036800232467971</c:v>
                </c:pt>
                <c:pt idx="3345">
                  <c:v>0.80368032826339841</c:v>
                </c:pt>
                <c:pt idx="3346">
                  <c:v>0.80368074331586792</c:v>
                </c:pt>
                <c:pt idx="3347">
                  <c:v>0.80368084328161216</c:v>
                </c:pt>
                <c:pt idx="3348">
                  <c:v>0.8036815722999533</c:v>
                </c:pt>
                <c:pt idx="3349">
                  <c:v>0.80368174969212725</c:v>
                </c:pt>
                <c:pt idx="3350">
                  <c:v>0.80368249452392448</c:v>
                </c:pt>
                <c:pt idx="3351">
                  <c:v>0.80368337142814572</c:v>
                </c:pt>
                <c:pt idx="3352">
                  <c:v>0.80368569393275791</c:v>
                </c:pt>
                <c:pt idx="3353">
                  <c:v>0.80368685038614485</c:v>
                </c:pt>
                <c:pt idx="3354">
                  <c:v>0.80368779638342358</c:v>
                </c:pt>
                <c:pt idx="3355">
                  <c:v>0.80368871891241311</c:v>
                </c:pt>
                <c:pt idx="3356">
                  <c:v>0.80369022276652902</c:v>
                </c:pt>
                <c:pt idx="3357">
                  <c:v>0.80369048784936226</c:v>
                </c:pt>
                <c:pt idx="3358">
                  <c:v>0.8036909562067267</c:v>
                </c:pt>
                <c:pt idx="3359">
                  <c:v>0.80369096192785505</c:v>
                </c:pt>
                <c:pt idx="3360">
                  <c:v>0.80369206898851919</c:v>
                </c:pt>
                <c:pt idx="3361">
                  <c:v>0.80369234835903791</c:v>
                </c:pt>
                <c:pt idx="3362">
                  <c:v>0.80369242800721696</c:v>
                </c:pt>
                <c:pt idx="3363">
                  <c:v>0.80369306481189295</c:v>
                </c:pt>
                <c:pt idx="3364">
                  <c:v>0.80369328837627341</c:v>
                </c:pt>
                <c:pt idx="3365">
                  <c:v>0.8036945303945241</c:v>
                </c:pt>
                <c:pt idx="3366">
                  <c:v>0.8036949627464941</c:v>
                </c:pt>
                <c:pt idx="3367">
                  <c:v>0.80369512816817656</c:v>
                </c:pt>
                <c:pt idx="3368">
                  <c:v>0.80369522785470271</c:v>
                </c:pt>
                <c:pt idx="3369">
                  <c:v>0.80369542026304108</c:v>
                </c:pt>
                <c:pt idx="3370">
                  <c:v>0.8036958065396419</c:v>
                </c:pt>
                <c:pt idx="3371">
                  <c:v>0.80369627115077624</c:v>
                </c:pt>
                <c:pt idx="3372">
                  <c:v>0.80369694577242101</c:v>
                </c:pt>
                <c:pt idx="3373">
                  <c:v>0.80369735131473963</c:v>
                </c:pt>
                <c:pt idx="3374">
                  <c:v>0.80369794655474036</c:v>
                </c:pt>
                <c:pt idx="3375">
                  <c:v>0.80369815767666719</c:v>
                </c:pt>
                <c:pt idx="3376">
                  <c:v>0.80369830489243888</c:v>
                </c:pt>
                <c:pt idx="3377">
                  <c:v>0.80369869852200793</c:v>
                </c:pt>
                <c:pt idx="3378">
                  <c:v>0.80370003452302496</c:v>
                </c:pt>
                <c:pt idx="3379">
                  <c:v>0.80370013881394087</c:v>
                </c:pt>
                <c:pt idx="3380">
                  <c:v>0.8037015154466175</c:v>
                </c:pt>
                <c:pt idx="3381">
                  <c:v>0.8037019964617671</c:v>
                </c:pt>
                <c:pt idx="3382">
                  <c:v>0.8037027164761914</c:v>
                </c:pt>
                <c:pt idx="3383">
                  <c:v>0.80370334551776068</c:v>
                </c:pt>
                <c:pt idx="3384">
                  <c:v>0.8037035454054744</c:v>
                </c:pt>
                <c:pt idx="3385">
                  <c:v>0.80370458465821115</c:v>
                </c:pt>
                <c:pt idx="3386">
                  <c:v>0.80370534441014452</c:v>
                </c:pt>
                <c:pt idx="3387">
                  <c:v>0.80370674359834338</c:v>
                </c:pt>
                <c:pt idx="3388">
                  <c:v>0.80370797473545053</c:v>
                </c:pt>
                <c:pt idx="3389">
                  <c:v>0.80370845542401359</c:v>
                </c:pt>
                <c:pt idx="3390">
                  <c:v>0.80370882313786662</c:v>
                </c:pt>
                <c:pt idx="3391">
                  <c:v>0.80371022993374697</c:v>
                </c:pt>
                <c:pt idx="3392">
                  <c:v>0.80371110062351514</c:v>
                </c:pt>
                <c:pt idx="3393">
                  <c:v>0.80371125683104339</c:v>
                </c:pt>
                <c:pt idx="3394">
                  <c:v>0.80371216751209318</c:v>
                </c:pt>
                <c:pt idx="3395">
                  <c:v>0.80371292867984578</c:v>
                </c:pt>
                <c:pt idx="3396">
                  <c:v>0.80371293439769098</c:v>
                </c:pt>
                <c:pt idx="3397">
                  <c:v>0.80371301659343275</c:v>
                </c:pt>
                <c:pt idx="3398">
                  <c:v>0.80371334794764504</c:v>
                </c:pt>
                <c:pt idx="3399">
                  <c:v>0.80371404138323621</c:v>
                </c:pt>
                <c:pt idx="3400">
                  <c:v>0.80371432073335081</c:v>
                </c:pt>
                <c:pt idx="3401">
                  <c:v>0.80371503713614423</c:v>
                </c:pt>
                <c:pt idx="3402">
                  <c:v>0.80371526718896857</c:v>
                </c:pt>
                <c:pt idx="3403">
                  <c:v>0.80371577413310047</c:v>
                </c:pt>
                <c:pt idx="3404">
                  <c:v>0.80371693494484986</c:v>
                </c:pt>
                <c:pt idx="3405">
                  <c:v>0.80371720003217639</c:v>
                </c:pt>
                <c:pt idx="3406">
                  <c:v>0.80371739242745832</c:v>
                </c:pt>
                <c:pt idx="3407">
                  <c:v>0.80371768671703192</c:v>
                </c:pt>
                <c:pt idx="3408">
                  <c:v>0.80371777868363303</c:v>
                </c:pt>
                <c:pt idx="3409">
                  <c:v>0.80371824326324004</c:v>
                </c:pt>
                <c:pt idx="3410">
                  <c:v>0.80371857792463852</c:v>
                </c:pt>
                <c:pt idx="3411">
                  <c:v>0.80371875775822066</c:v>
                </c:pt>
                <c:pt idx="3412">
                  <c:v>0.8037191538077797</c:v>
                </c:pt>
                <c:pt idx="3413">
                  <c:v>0.8037201296553298</c:v>
                </c:pt>
                <c:pt idx="3414">
                  <c:v>0.80372019932045924</c:v>
                </c:pt>
                <c:pt idx="3415">
                  <c:v>0.80372027686255709</c:v>
                </c:pt>
                <c:pt idx="3416">
                  <c:v>0.80372085264361037</c:v>
                </c:pt>
                <c:pt idx="3417">
                  <c:v>0.80372104592213856</c:v>
                </c:pt>
                <c:pt idx="3418">
                  <c:v>0.80372199682002554</c:v>
                </c:pt>
                <c:pt idx="3419">
                  <c:v>0.80372200637432534</c:v>
                </c:pt>
                <c:pt idx="3420">
                  <c:v>0.80372328403653948</c:v>
                </c:pt>
                <c:pt idx="3421">
                  <c:v>0.803723893257134</c:v>
                </c:pt>
                <c:pt idx="3422">
                  <c:v>0.80372465545947258</c:v>
                </c:pt>
                <c:pt idx="3423">
                  <c:v>0.80372618122052497</c:v>
                </c:pt>
                <c:pt idx="3424">
                  <c:v>0.80372651344019708</c:v>
                </c:pt>
                <c:pt idx="3425">
                  <c:v>0.80372883850736532</c:v>
                </c:pt>
                <c:pt idx="3426">
                  <c:v>0.80373042670387496</c:v>
                </c:pt>
                <c:pt idx="3427">
                  <c:v>0.80373048942949477</c:v>
                </c:pt>
                <c:pt idx="3428">
                  <c:v>0.80373220109318777</c:v>
                </c:pt>
                <c:pt idx="3429">
                  <c:v>0.80373235050372571</c:v>
                </c:pt>
                <c:pt idx="3430">
                  <c:v>0.80373265816573125</c:v>
                </c:pt>
                <c:pt idx="3431">
                  <c:v>0.80373307172965447</c:v>
                </c:pt>
                <c:pt idx="3432">
                  <c:v>0.80373405873418824</c:v>
                </c:pt>
                <c:pt idx="3433">
                  <c:v>0.80373413854293863</c:v>
                </c:pt>
                <c:pt idx="3434">
                  <c:v>0.80373457313952723</c:v>
                </c:pt>
                <c:pt idx="3435">
                  <c:v>0.80373531889548899</c:v>
                </c:pt>
                <c:pt idx="3436">
                  <c:v>0.80373688377347252</c:v>
                </c:pt>
                <c:pt idx="3437">
                  <c:v>0.80373745821546128</c:v>
                </c:pt>
                <c:pt idx="3438">
                  <c:v>0.80373746048519412</c:v>
                </c:pt>
                <c:pt idx="3439">
                  <c:v>0.8037374937680607</c:v>
                </c:pt>
                <c:pt idx="3440">
                  <c:v>0.80373809443398159</c:v>
                </c:pt>
                <c:pt idx="3441">
                  <c:v>0.80373809443398159</c:v>
                </c:pt>
                <c:pt idx="3442">
                  <c:v>0.8037390496925082</c:v>
                </c:pt>
                <c:pt idx="3443">
                  <c:v>0.8037396573704334</c:v>
                </c:pt>
                <c:pt idx="3444">
                  <c:v>0.80373974098634859</c:v>
                </c:pt>
                <c:pt idx="3445">
                  <c:v>0.80374072833893873</c:v>
                </c:pt>
                <c:pt idx="3446">
                  <c:v>0.80374112436306544</c:v>
                </c:pt>
                <c:pt idx="3447">
                  <c:v>0.80374301634937828</c:v>
                </c:pt>
                <c:pt idx="3448">
                  <c:v>0.8037437061042445</c:v>
                </c:pt>
                <c:pt idx="3449">
                  <c:v>0.80374400973131821</c:v>
                </c:pt>
                <c:pt idx="3450">
                  <c:v>0.80374491848827001</c:v>
                </c:pt>
                <c:pt idx="3451">
                  <c:v>0.80374525431586574</c:v>
                </c:pt>
                <c:pt idx="3452">
                  <c:v>0.80374616644233077</c:v>
                </c:pt>
                <c:pt idx="3453">
                  <c:v>0.80374616646011832</c:v>
                </c:pt>
                <c:pt idx="3454">
                  <c:v>0.80374662564572907</c:v>
                </c:pt>
                <c:pt idx="3455">
                  <c:v>0.80374765801848347</c:v>
                </c:pt>
                <c:pt idx="3456">
                  <c:v>0.80374813614831142</c:v>
                </c:pt>
                <c:pt idx="3457">
                  <c:v>0.80374817293432266</c:v>
                </c:pt>
                <c:pt idx="3458">
                  <c:v>0.80374848349674255</c:v>
                </c:pt>
                <c:pt idx="3459">
                  <c:v>0.80374907915459648</c:v>
                </c:pt>
                <c:pt idx="3460">
                  <c:v>0.80374982383328397</c:v>
                </c:pt>
                <c:pt idx="3461">
                  <c:v>0.80374986091473222</c:v>
                </c:pt>
                <c:pt idx="3462">
                  <c:v>0.80375242076984166</c:v>
                </c:pt>
                <c:pt idx="3463">
                  <c:v>0.803753022574486</c:v>
                </c:pt>
                <c:pt idx="3464">
                  <c:v>0.80375432016195636</c:v>
                </c:pt>
                <c:pt idx="3465">
                  <c:v>0.80375446062440348</c:v>
                </c:pt>
                <c:pt idx="3466">
                  <c:v>0.80375462780452878</c:v>
                </c:pt>
                <c:pt idx="3467">
                  <c:v>0.80375512458796949</c:v>
                </c:pt>
                <c:pt idx="3468">
                  <c:v>0.80375602828226911</c:v>
                </c:pt>
                <c:pt idx="3469">
                  <c:v>0.80375604692512526</c:v>
                </c:pt>
                <c:pt idx="3470">
                  <c:v>0.80375755046417074</c:v>
                </c:pt>
                <c:pt idx="3471">
                  <c:v>0.80375781549541658</c:v>
                </c:pt>
                <c:pt idx="3472">
                  <c:v>0.80375811281093779</c:v>
                </c:pt>
                <c:pt idx="3473">
                  <c:v>0.80375885312982331</c:v>
                </c:pt>
                <c:pt idx="3474">
                  <c:v>0.80375942979661952</c:v>
                </c:pt>
                <c:pt idx="3475">
                  <c:v>0.80376031913087176</c:v>
                </c:pt>
                <c:pt idx="3476">
                  <c:v>0.80376101889607265</c:v>
                </c:pt>
                <c:pt idx="3477">
                  <c:v>0.80376185720113402</c:v>
                </c:pt>
                <c:pt idx="3478">
                  <c:v>0.80376245484576725</c:v>
                </c:pt>
                <c:pt idx="3479">
                  <c:v>0.80376255177570888</c:v>
                </c:pt>
                <c:pt idx="3480">
                  <c:v>0.80376386920533804</c:v>
                </c:pt>
                <c:pt idx="3481">
                  <c:v>0.80376467753297742</c:v>
                </c:pt>
                <c:pt idx="3482">
                  <c:v>0.80376567499466778</c:v>
                </c:pt>
                <c:pt idx="3483">
                  <c:v>0.80376622888037574</c:v>
                </c:pt>
                <c:pt idx="3484">
                  <c:v>0.80376663006240923</c:v>
                </c:pt>
                <c:pt idx="3485">
                  <c:v>0.80376701842991416</c:v>
                </c:pt>
                <c:pt idx="3486">
                  <c:v>0.80376802780051504</c:v>
                </c:pt>
                <c:pt idx="3487">
                  <c:v>0.80376884079597688</c:v>
                </c:pt>
                <c:pt idx="3488">
                  <c:v>0.80376932171109805</c:v>
                </c:pt>
                <c:pt idx="3489">
                  <c:v>0.80376962664357787</c:v>
                </c:pt>
                <c:pt idx="3490">
                  <c:v>0.80376979198591525</c:v>
                </c:pt>
                <c:pt idx="3491">
                  <c:v>0.80377004158050747</c:v>
                </c:pt>
                <c:pt idx="3492">
                  <c:v>0.80377010474095401</c:v>
                </c:pt>
                <c:pt idx="3493">
                  <c:v>0.80377087033623396</c:v>
                </c:pt>
                <c:pt idx="3494">
                  <c:v>0.80377179230559226</c:v>
                </c:pt>
                <c:pt idx="3495">
                  <c:v>0.80377442136042943</c:v>
                </c:pt>
                <c:pt idx="3496">
                  <c:v>0.80377499083257875</c:v>
                </c:pt>
                <c:pt idx="3497">
                  <c:v>0.80377529874628184</c:v>
                </c:pt>
                <c:pt idx="3498">
                  <c:v>0.80377550743901816</c:v>
                </c:pt>
                <c:pt idx="3499">
                  <c:v>0.80377644262440207</c:v>
                </c:pt>
                <c:pt idx="3500">
                  <c:v>0.80377709270338726</c:v>
                </c:pt>
                <c:pt idx="3501">
                  <c:v>0.80377801497794221</c:v>
                </c:pt>
                <c:pt idx="3502">
                  <c:v>0.80377951841782747</c:v>
                </c:pt>
                <c:pt idx="3503">
                  <c:v>0.80378009671393458</c:v>
                </c:pt>
                <c:pt idx="3504">
                  <c:v>0.80378025165573974</c:v>
                </c:pt>
                <c:pt idx="3505">
                  <c:v>0.80378025737475423</c:v>
                </c:pt>
                <c:pt idx="3506">
                  <c:v>0.80378033955575823</c:v>
                </c:pt>
                <c:pt idx="3507">
                  <c:v>0.80378164342328529</c:v>
                </c:pt>
                <c:pt idx="3508">
                  <c:v>0.80378228689280695</c:v>
                </c:pt>
                <c:pt idx="3509">
                  <c:v>0.80378235967827094</c:v>
                </c:pt>
                <c:pt idx="3510">
                  <c:v>0.80378324991371763</c:v>
                </c:pt>
                <c:pt idx="3511">
                  <c:v>0.80378382485668065</c:v>
                </c:pt>
                <c:pt idx="3512">
                  <c:v>0.80378425708994294</c:v>
                </c:pt>
                <c:pt idx="3513">
                  <c:v>0.80378442246653425</c:v>
                </c:pt>
                <c:pt idx="3514">
                  <c:v>0.80378471447976685</c:v>
                </c:pt>
                <c:pt idx="3515">
                  <c:v>0.80378510065089859</c:v>
                </c:pt>
                <c:pt idx="3516">
                  <c:v>0.80378556513388855</c:v>
                </c:pt>
                <c:pt idx="3517">
                  <c:v>0.80378663952707241</c:v>
                </c:pt>
                <c:pt idx="3518">
                  <c:v>0.803786644999261</c:v>
                </c:pt>
                <c:pt idx="3519">
                  <c:v>0.80378745113838357</c:v>
                </c:pt>
                <c:pt idx="3520">
                  <c:v>0.8037875983138183</c:v>
                </c:pt>
                <c:pt idx="3521">
                  <c:v>0.80378799183455207</c:v>
                </c:pt>
                <c:pt idx="3522">
                  <c:v>0.80378859739398845</c:v>
                </c:pt>
                <c:pt idx="3523">
                  <c:v>0.80378931791240982</c:v>
                </c:pt>
                <c:pt idx="3524">
                  <c:v>0.80378932746707921</c:v>
                </c:pt>
                <c:pt idx="3525">
                  <c:v>0.80378948856128996</c:v>
                </c:pt>
                <c:pt idx="3526">
                  <c:v>0.80378948856128996</c:v>
                </c:pt>
                <c:pt idx="3527">
                  <c:v>0.80378948856128996</c:v>
                </c:pt>
                <c:pt idx="3528">
                  <c:v>0.80378948856128996</c:v>
                </c:pt>
                <c:pt idx="3529">
                  <c:v>0.80378948856654042</c:v>
                </c:pt>
                <c:pt idx="3530">
                  <c:v>0.80378948857039856</c:v>
                </c:pt>
                <c:pt idx="3531">
                  <c:v>0.80378948857950472</c:v>
                </c:pt>
                <c:pt idx="3532">
                  <c:v>0.80378948857950472</c:v>
                </c:pt>
                <c:pt idx="3533">
                  <c:v>0.80378948857950472</c:v>
                </c:pt>
                <c:pt idx="3534">
                  <c:v>0.80379128886575935</c:v>
                </c:pt>
                <c:pt idx="3535">
                  <c:v>0.80379171692752815</c:v>
                </c:pt>
                <c:pt idx="3536">
                  <c:v>0.80379200868051826</c:v>
                </c:pt>
                <c:pt idx="3537">
                  <c:v>0.80379263753423014</c:v>
                </c:pt>
                <c:pt idx="3538">
                  <c:v>0.80379263754965868</c:v>
                </c:pt>
                <c:pt idx="3539">
                  <c:v>0.80379283738143692</c:v>
                </c:pt>
                <c:pt idx="3540">
                  <c:v>0.80379506274753576</c:v>
                </c:pt>
                <c:pt idx="3541">
                  <c:v>0.80379638816603782</c:v>
                </c:pt>
                <c:pt idx="3542">
                  <c:v>0.8037972654894413</c:v>
                </c:pt>
                <c:pt idx="3543">
                  <c:v>0.80379740594653426</c:v>
                </c:pt>
                <c:pt idx="3544">
                  <c:v>0.80379774604541909</c:v>
                </c:pt>
                <c:pt idx="3545">
                  <c:v>0.80379811365891674</c:v>
                </c:pt>
                <c:pt idx="3546">
                  <c:v>0.80379840929280677</c:v>
                </c:pt>
                <c:pt idx="3547">
                  <c:v>0.80379952006569699</c:v>
                </c:pt>
                <c:pt idx="3548">
                  <c:v>0.8037998321455081</c:v>
                </c:pt>
                <c:pt idx="3549">
                  <c:v>0.80380039051637486</c:v>
                </c:pt>
                <c:pt idx="3550">
                  <c:v>0.80380221806847429</c:v>
                </c:pt>
                <c:pt idx="3551">
                  <c:v>0.80380222378420674</c:v>
                </c:pt>
                <c:pt idx="3552">
                  <c:v>0.80380230595673996</c:v>
                </c:pt>
                <c:pt idx="3553">
                  <c:v>0.80380263721955525</c:v>
                </c:pt>
                <c:pt idx="3554">
                  <c:v>0.80380360973720566</c:v>
                </c:pt>
                <c:pt idx="3555">
                  <c:v>0.80380411992291623</c:v>
                </c:pt>
                <c:pt idx="3556">
                  <c:v>0.80380432594212325</c:v>
                </c:pt>
                <c:pt idx="3557">
                  <c:v>0.80380622322788575</c:v>
                </c:pt>
                <c:pt idx="3558">
                  <c:v>0.80380648824155587</c:v>
                </c:pt>
                <c:pt idx="3559">
                  <c:v>0.80380668058376858</c:v>
                </c:pt>
                <c:pt idx="3560">
                  <c:v>0.80380697479216667</c:v>
                </c:pt>
                <c:pt idx="3561">
                  <c:v>0.80380705838597721</c:v>
                </c:pt>
                <c:pt idx="3562">
                  <c:v>0.80380706673447178</c:v>
                </c:pt>
                <c:pt idx="3563">
                  <c:v>0.80380753118593162</c:v>
                </c:pt>
                <c:pt idx="3564">
                  <c:v>0.80380786575501828</c:v>
                </c:pt>
                <c:pt idx="3565">
                  <c:v>0.80380804553792573</c:v>
                </c:pt>
                <c:pt idx="3566">
                  <c:v>0.80380844147850661</c:v>
                </c:pt>
                <c:pt idx="3567">
                  <c:v>0.8038090683500827</c:v>
                </c:pt>
                <c:pt idx="3568">
                  <c:v>0.80380941705661202</c:v>
                </c:pt>
                <c:pt idx="3569">
                  <c:v>0.80381013984546446</c:v>
                </c:pt>
                <c:pt idx="3570">
                  <c:v>0.80381033307101446</c:v>
                </c:pt>
                <c:pt idx="3571">
                  <c:v>0.80381128370680599</c:v>
                </c:pt>
                <c:pt idx="3572">
                  <c:v>0.80381129325793443</c:v>
                </c:pt>
                <c:pt idx="3573">
                  <c:v>0.80381175213645906</c:v>
                </c:pt>
                <c:pt idx="3574">
                  <c:v>0.80381257056878885</c:v>
                </c:pt>
                <c:pt idx="3575">
                  <c:v>0.8038139416134249</c:v>
                </c:pt>
                <c:pt idx="3576">
                  <c:v>0.80381402508930933</c:v>
                </c:pt>
                <c:pt idx="3577">
                  <c:v>0.80381510589563321</c:v>
                </c:pt>
                <c:pt idx="3578">
                  <c:v>0.80381510589817751</c:v>
                </c:pt>
                <c:pt idx="3579">
                  <c:v>0.80381579908096579</c:v>
                </c:pt>
                <c:pt idx="3580">
                  <c:v>0.80381717621304927</c:v>
                </c:pt>
                <c:pt idx="3581">
                  <c:v>0.80381913224190715</c:v>
                </c:pt>
                <c:pt idx="3582">
                  <c:v>0.80382032783251522</c:v>
                </c:pt>
                <c:pt idx="3583">
                  <c:v>0.80382163453394295</c:v>
                </c:pt>
                <c:pt idx="3584">
                  <c:v>0.8038219421113455</c:v>
                </c:pt>
                <c:pt idx="3585">
                  <c:v>0.80382235556199111</c:v>
                </c:pt>
                <c:pt idx="3586">
                  <c:v>0.80382334229425612</c:v>
                </c:pt>
                <c:pt idx="3587">
                  <c:v>0.80382458811996982</c:v>
                </c:pt>
                <c:pt idx="3588">
                  <c:v>0.80382460210686213</c:v>
                </c:pt>
                <c:pt idx="3589">
                  <c:v>0.80382616655423544</c:v>
                </c:pt>
                <c:pt idx="3590">
                  <c:v>0.80382674310579671</c:v>
                </c:pt>
                <c:pt idx="3591">
                  <c:v>0.80382833187471103</c:v>
                </c:pt>
                <c:pt idx="3592">
                  <c:v>0.80382848628651182</c:v>
                </c:pt>
                <c:pt idx="3593">
                  <c:v>0.80382893938500133</c:v>
                </c:pt>
                <c:pt idx="3594">
                  <c:v>0.80382902297892256</c:v>
                </c:pt>
                <c:pt idx="3595">
                  <c:v>0.8038298644355002</c:v>
                </c:pt>
                <c:pt idx="3596">
                  <c:v>0.80383001005806798</c:v>
                </c:pt>
                <c:pt idx="3597">
                  <c:v>0.80383040597321553</c:v>
                </c:pt>
                <c:pt idx="3598">
                  <c:v>0.80383103280078894</c:v>
                </c:pt>
                <c:pt idx="3599">
                  <c:v>0.80383133554037245</c:v>
                </c:pt>
                <c:pt idx="3600">
                  <c:v>0.80383229743766416</c:v>
                </c:pt>
                <c:pt idx="3601">
                  <c:v>0.80383298700245132</c:v>
                </c:pt>
                <c:pt idx="3602">
                  <c:v>0.80383329054630059</c:v>
                </c:pt>
                <c:pt idx="3603">
                  <c:v>0.80383453478750866</c:v>
                </c:pt>
                <c:pt idx="3604">
                  <c:v>0.80383585358254284</c:v>
                </c:pt>
                <c:pt idx="3605">
                  <c:v>0.80383590573906494</c:v>
                </c:pt>
                <c:pt idx="3606">
                  <c:v>0.80383693782701937</c:v>
                </c:pt>
                <c:pt idx="3607">
                  <c:v>0.80383710313849888</c:v>
                </c:pt>
                <c:pt idx="3608">
                  <c:v>0.80383741582494528</c:v>
                </c:pt>
                <c:pt idx="3609">
                  <c:v>0.80383745259973827</c:v>
                </c:pt>
                <c:pt idx="3610">
                  <c:v>0.80383776307688359</c:v>
                </c:pt>
                <c:pt idx="3611">
                  <c:v>0.80383910304326089</c:v>
                </c:pt>
                <c:pt idx="3612">
                  <c:v>0.803839140114746</c:v>
                </c:pt>
                <c:pt idx="3613">
                  <c:v>0.8038407211886206</c:v>
                </c:pt>
                <c:pt idx="3614">
                  <c:v>0.8038407211886206</c:v>
                </c:pt>
                <c:pt idx="3615">
                  <c:v>0.80384072119718974</c:v>
                </c:pt>
                <c:pt idx="3616">
                  <c:v>0.80384072119772565</c:v>
                </c:pt>
                <c:pt idx="3617">
                  <c:v>0.80384072119772565</c:v>
                </c:pt>
                <c:pt idx="3618">
                  <c:v>0.80384072120683048</c:v>
                </c:pt>
                <c:pt idx="3619">
                  <c:v>0.80384105672945194</c:v>
                </c:pt>
                <c:pt idx="3620">
                  <c:v>0.80384230090254705</c:v>
                </c:pt>
                <c:pt idx="3621">
                  <c:v>0.80384281739916752</c:v>
                </c:pt>
                <c:pt idx="3622">
                  <c:v>0.80384359813150885</c:v>
                </c:pt>
                <c:pt idx="3623">
                  <c:v>0.80384386966037047</c:v>
                </c:pt>
                <c:pt idx="3624">
                  <c:v>0.80384386967836852</c:v>
                </c:pt>
                <c:pt idx="3625">
                  <c:v>0.80384440233613108</c:v>
                </c:pt>
                <c:pt idx="3626">
                  <c:v>0.80384530578165836</c:v>
                </c:pt>
                <c:pt idx="3627">
                  <c:v>0.80384532441883527</c:v>
                </c:pt>
                <c:pt idx="3628">
                  <c:v>0.8038465515170049</c:v>
                </c:pt>
                <c:pt idx="3629">
                  <c:v>0.80384682754361891</c:v>
                </c:pt>
                <c:pt idx="3630">
                  <c:v>0.80384709250094233</c:v>
                </c:pt>
                <c:pt idx="3631">
                  <c:v>0.80384812984988652</c:v>
                </c:pt>
                <c:pt idx="3632">
                  <c:v>0.80384870635651773</c:v>
                </c:pt>
                <c:pt idx="3633">
                  <c:v>0.80384959544578427</c:v>
                </c:pt>
                <c:pt idx="3634">
                  <c:v>0.80385029501756211</c:v>
                </c:pt>
                <c:pt idx="3635">
                  <c:v>0.80385113309134604</c:v>
                </c:pt>
                <c:pt idx="3636">
                  <c:v>0.8038515160151406</c:v>
                </c:pt>
                <c:pt idx="3637">
                  <c:v>0.80385173057216863</c:v>
                </c:pt>
                <c:pt idx="3638">
                  <c:v>0.80385182747429706</c:v>
                </c:pt>
                <c:pt idx="3639">
                  <c:v>0.80385246999257243</c:v>
                </c:pt>
                <c:pt idx="3640">
                  <c:v>0.80385329847928699</c:v>
                </c:pt>
                <c:pt idx="3641">
                  <c:v>0.80385363017576605</c:v>
                </c:pt>
                <c:pt idx="3642">
                  <c:v>0.80385395264549719</c:v>
                </c:pt>
                <c:pt idx="3643">
                  <c:v>0.80385494983213057</c:v>
                </c:pt>
                <c:pt idx="3644">
                  <c:v>0.80385529920237575</c:v>
                </c:pt>
                <c:pt idx="3645">
                  <c:v>0.80385550356448765</c:v>
                </c:pt>
                <c:pt idx="3646">
                  <c:v>0.80385550358334057</c:v>
                </c:pt>
                <c:pt idx="3647">
                  <c:v>0.80385590463583834</c:v>
                </c:pt>
                <c:pt idx="3648">
                  <c:v>0.80385683116859474</c:v>
                </c:pt>
                <c:pt idx="3649">
                  <c:v>0.80385890039133967</c:v>
                </c:pt>
                <c:pt idx="3650">
                  <c:v>0.80385906568725674</c:v>
                </c:pt>
                <c:pt idx="3651">
                  <c:v>0.80385931521271758</c:v>
                </c:pt>
                <c:pt idx="3652">
                  <c:v>0.80385937835681043</c:v>
                </c:pt>
                <c:pt idx="3653">
                  <c:v>0.80386014374006154</c:v>
                </c:pt>
                <c:pt idx="3654">
                  <c:v>0.80386106545478386</c:v>
                </c:pt>
                <c:pt idx="3655">
                  <c:v>0.80386194187528914</c:v>
                </c:pt>
                <c:pt idx="3656">
                  <c:v>0.8038633403829204</c:v>
                </c:pt>
                <c:pt idx="3657">
                  <c:v>0.80386348609356628</c:v>
                </c:pt>
                <c:pt idx="3658">
                  <c:v>0.80386369378480094</c:v>
                </c:pt>
                <c:pt idx="3659">
                  <c:v>0.80386426309982961</c:v>
                </c:pt>
                <c:pt idx="3660">
                  <c:v>0.80386457092804464</c:v>
                </c:pt>
                <c:pt idx="3661">
                  <c:v>0.80386477956427183</c:v>
                </c:pt>
                <c:pt idx="3662">
                  <c:v>0.8038654189163591</c:v>
                </c:pt>
                <c:pt idx="3663">
                  <c:v>0.80386571449110111</c:v>
                </c:pt>
                <c:pt idx="3664">
                  <c:v>0.80386633445987943</c:v>
                </c:pt>
                <c:pt idx="3665">
                  <c:v>0.80386633445987943</c:v>
                </c:pt>
                <c:pt idx="3666">
                  <c:v>0.80386633445987943</c:v>
                </c:pt>
                <c:pt idx="3667">
                  <c:v>0.80386633445987943</c:v>
                </c:pt>
                <c:pt idx="3668">
                  <c:v>0.80386633445987943</c:v>
                </c:pt>
                <c:pt idx="3669">
                  <c:v>0.80386633445987943</c:v>
                </c:pt>
                <c:pt idx="3670">
                  <c:v>0.80386633445987943</c:v>
                </c:pt>
                <c:pt idx="3671">
                  <c:v>0.80386633445987943</c:v>
                </c:pt>
                <c:pt idx="3672">
                  <c:v>0.80386633446400357</c:v>
                </c:pt>
                <c:pt idx="3673">
                  <c:v>0.80386633446400357</c:v>
                </c:pt>
                <c:pt idx="3674">
                  <c:v>0.80386633446400357</c:v>
                </c:pt>
                <c:pt idx="3675">
                  <c:v>0.80386633446400357</c:v>
                </c:pt>
                <c:pt idx="3676">
                  <c:v>0.80386633446400357</c:v>
                </c:pt>
                <c:pt idx="3677">
                  <c:v>0.80386633446400357</c:v>
                </c:pt>
                <c:pt idx="3678">
                  <c:v>0.80386633446400357</c:v>
                </c:pt>
                <c:pt idx="3679">
                  <c:v>0.8038663344664948</c:v>
                </c:pt>
                <c:pt idx="3680">
                  <c:v>0.80386633446898559</c:v>
                </c:pt>
                <c:pt idx="3681">
                  <c:v>0.80386633446898559</c:v>
                </c:pt>
                <c:pt idx="3682">
                  <c:v>0.80386633447809008</c:v>
                </c:pt>
                <c:pt idx="3683">
                  <c:v>0.80386633447809008</c:v>
                </c:pt>
                <c:pt idx="3684">
                  <c:v>0.80386633447809008</c:v>
                </c:pt>
                <c:pt idx="3685">
                  <c:v>0.80386633447809008</c:v>
                </c:pt>
                <c:pt idx="3686">
                  <c:v>0.80386633447809008</c:v>
                </c:pt>
                <c:pt idx="3687">
                  <c:v>0.80386633447809008</c:v>
                </c:pt>
                <c:pt idx="3688">
                  <c:v>0.80386633447809008</c:v>
                </c:pt>
                <c:pt idx="3689">
                  <c:v>0.80386633447809008</c:v>
                </c:pt>
                <c:pt idx="3690">
                  <c:v>0.80386633447809008</c:v>
                </c:pt>
                <c:pt idx="3691">
                  <c:v>0.80386633447809008</c:v>
                </c:pt>
                <c:pt idx="3692">
                  <c:v>0.80386633447809008</c:v>
                </c:pt>
                <c:pt idx="3693">
                  <c:v>0.80386633447809008</c:v>
                </c:pt>
                <c:pt idx="3694">
                  <c:v>0.80386633447809008</c:v>
                </c:pt>
                <c:pt idx="3695">
                  <c:v>0.80386636439072678</c:v>
                </c:pt>
                <c:pt idx="3696">
                  <c:v>0.80386728641081928</c:v>
                </c:pt>
                <c:pt idx="3697">
                  <c:v>0.80386856230480663</c:v>
                </c:pt>
                <c:pt idx="3698">
                  <c:v>0.80386878943643136</c:v>
                </c:pt>
                <c:pt idx="3699">
                  <c:v>0.80386936757244576</c:v>
                </c:pt>
                <c:pt idx="3700">
                  <c:v>0.80386948268817504</c:v>
                </c:pt>
                <c:pt idx="3701">
                  <c:v>0.80386948269773417</c:v>
                </c:pt>
                <c:pt idx="3702">
                  <c:v>0.80386948270030611</c:v>
                </c:pt>
                <c:pt idx="3703">
                  <c:v>0.80386952247203713</c:v>
                </c:pt>
                <c:pt idx="3704">
                  <c:v>0.80386952818893809</c:v>
                </c:pt>
                <c:pt idx="3705">
                  <c:v>0.80386961034673132</c:v>
                </c:pt>
                <c:pt idx="3706">
                  <c:v>0.80387091385477882</c:v>
                </c:pt>
                <c:pt idx="3707">
                  <c:v>0.80387099345928714</c:v>
                </c:pt>
                <c:pt idx="3708">
                  <c:v>0.80387155714685965</c:v>
                </c:pt>
                <c:pt idx="3709">
                  <c:v>0.80387162991187322</c:v>
                </c:pt>
                <c:pt idx="3710">
                  <c:v>0.80387185335292366</c:v>
                </c:pt>
                <c:pt idx="3711">
                  <c:v>0.80387309468602519</c:v>
                </c:pt>
                <c:pt idx="3712">
                  <c:v>0.80387347758960104</c:v>
                </c:pt>
                <c:pt idx="3713">
                  <c:v>0.80387352680056212</c:v>
                </c:pt>
                <c:pt idx="3714">
                  <c:v>0.80387398406365018</c:v>
                </c:pt>
                <c:pt idx="3715">
                  <c:v>0.80387437012930396</c:v>
                </c:pt>
                <c:pt idx="3716">
                  <c:v>0.80387483448413688</c:v>
                </c:pt>
                <c:pt idx="3717">
                  <c:v>0.80387516898361755</c:v>
                </c:pt>
                <c:pt idx="3718">
                  <c:v>0.80387591405088865</c:v>
                </c:pt>
                <c:pt idx="3719">
                  <c:v>0.80387671996718169</c:v>
                </c:pt>
                <c:pt idx="3720">
                  <c:v>0.80387678959496645</c:v>
                </c:pt>
                <c:pt idx="3721">
                  <c:v>0.80387686710227735</c:v>
                </c:pt>
                <c:pt idx="3722">
                  <c:v>0.80387726051416286</c:v>
                </c:pt>
                <c:pt idx="3723">
                  <c:v>0.80387786590651433</c:v>
                </c:pt>
                <c:pt idx="3724">
                  <c:v>0.80387858622666775</c:v>
                </c:pt>
                <c:pt idx="3725">
                  <c:v>0.80387859577816678</c:v>
                </c:pt>
                <c:pt idx="3726">
                  <c:v>0.80387892347674073</c:v>
                </c:pt>
                <c:pt idx="3727">
                  <c:v>0.80388055663672719</c:v>
                </c:pt>
                <c:pt idx="3728">
                  <c:v>0.80388132703646897</c:v>
                </c:pt>
                <c:pt idx="3729">
                  <c:v>0.80388210472433252</c:v>
                </c:pt>
                <c:pt idx="3730">
                  <c:v>0.80388432947612931</c:v>
                </c:pt>
                <c:pt idx="3731">
                  <c:v>0.80388530115446089</c:v>
                </c:pt>
                <c:pt idx="3732">
                  <c:v>0.80388565452944982</c:v>
                </c:pt>
                <c:pt idx="3733">
                  <c:v>0.8038864331312191</c:v>
                </c:pt>
                <c:pt idx="3734">
                  <c:v>0.8038865316102396</c:v>
                </c:pt>
                <c:pt idx="3735">
                  <c:v>0.80388698083881649</c:v>
                </c:pt>
                <c:pt idx="3736">
                  <c:v>0.8038870120336179</c:v>
                </c:pt>
                <c:pt idx="3737">
                  <c:v>0.80388767509853221</c:v>
                </c:pt>
                <c:pt idx="3738">
                  <c:v>0.80388909755808979</c:v>
                </c:pt>
                <c:pt idx="3739">
                  <c:v>0.80388965577595584</c:v>
                </c:pt>
                <c:pt idx="3740">
                  <c:v>0.80389115646300591</c:v>
                </c:pt>
                <c:pt idx="3741">
                  <c:v>0.80389148853739534</c:v>
                </c:pt>
                <c:pt idx="3742">
                  <c:v>0.80389194570279099</c:v>
                </c:pt>
                <c:pt idx="3743">
                  <c:v>0.80389194572099798</c:v>
                </c:pt>
                <c:pt idx="3744">
                  <c:v>0.8038950936758944</c:v>
                </c:pt>
                <c:pt idx="3745">
                  <c:v>0.8038950936758944</c:v>
                </c:pt>
                <c:pt idx="3746">
                  <c:v>0.80389509367867951</c:v>
                </c:pt>
                <c:pt idx="3747">
                  <c:v>0.80389509367867951</c:v>
                </c:pt>
                <c:pt idx="3748">
                  <c:v>0.80389509369388712</c:v>
                </c:pt>
                <c:pt idx="3749">
                  <c:v>0.80389509369388712</c:v>
                </c:pt>
                <c:pt idx="3750">
                  <c:v>0.80389509369388712</c:v>
                </c:pt>
                <c:pt idx="3751">
                  <c:v>0.80389548687748014</c:v>
                </c:pt>
                <c:pt idx="3752">
                  <c:v>0.80389623823383927</c:v>
                </c:pt>
                <c:pt idx="3753">
                  <c:v>0.80389632180565485</c:v>
                </c:pt>
                <c:pt idx="3754">
                  <c:v>0.80389679447514473</c:v>
                </c:pt>
                <c:pt idx="3755">
                  <c:v>0.80389712895191046</c:v>
                </c:pt>
                <c:pt idx="3756">
                  <c:v>0.80389730868413656</c:v>
                </c:pt>
                <c:pt idx="3757">
                  <c:v>0.80389770451573073</c:v>
                </c:pt>
                <c:pt idx="3758">
                  <c:v>0.80389828213732306</c:v>
                </c:pt>
                <c:pt idx="3759">
                  <c:v>0.80389833121405996</c:v>
                </c:pt>
                <c:pt idx="3760">
                  <c:v>0.80389867982436392</c:v>
                </c:pt>
                <c:pt idx="3761">
                  <c:v>0.80389874945320261</c:v>
                </c:pt>
                <c:pt idx="3762">
                  <c:v>0.80390054596000637</c:v>
                </c:pt>
                <c:pt idx="3763">
                  <c:v>0.80390055550796347</c:v>
                </c:pt>
                <c:pt idx="3764">
                  <c:v>0.80390149680044876</c:v>
                </c:pt>
                <c:pt idx="3765">
                  <c:v>0.8039018324674192</c:v>
                </c:pt>
                <c:pt idx="3766">
                  <c:v>0.80390320313371988</c:v>
                </c:pt>
                <c:pt idx="3767">
                  <c:v>0.80390328658656973</c:v>
                </c:pt>
                <c:pt idx="3768">
                  <c:v>0.80390384217957966</c:v>
                </c:pt>
                <c:pt idx="3769">
                  <c:v>0.80390436709130053</c:v>
                </c:pt>
                <c:pt idx="3770">
                  <c:v>0.80390436710629354</c:v>
                </c:pt>
                <c:pt idx="3771">
                  <c:v>0.80390643683995355</c:v>
                </c:pt>
                <c:pt idx="3772">
                  <c:v>0.803908353057039</c:v>
                </c:pt>
                <c:pt idx="3773">
                  <c:v>0.80390839232877342</c:v>
                </c:pt>
                <c:pt idx="3774">
                  <c:v>0.80390903388501356</c:v>
                </c:pt>
                <c:pt idx="3775">
                  <c:v>0.80390958758945508</c:v>
                </c:pt>
                <c:pt idx="3776">
                  <c:v>0.80390963154160322</c:v>
                </c:pt>
                <c:pt idx="3777">
                  <c:v>0.80391089393029092</c:v>
                </c:pt>
                <c:pt idx="3778">
                  <c:v>0.80391384670125121</c:v>
                </c:pt>
                <c:pt idx="3779">
                  <c:v>0.80391391781395116</c:v>
                </c:pt>
                <c:pt idx="3780">
                  <c:v>0.8039143875714434</c:v>
                </c:pt>
                <c:pt idx="3781">
                  <c:v>0.8039154247010003</c:v>
                </c:pt>
                <c:pt idx="3782">
                  <c:v>0.80391600109238348</c:v>
                </c:pt>
                <c:pt idx="3783">
                  <c:v>0.80391755491729322</c:v>
                </c:pt>
                <c:pt idx="3784">
                  <c:v>0.80391755491729322</c:v>
                </c:pt>
                <c:pt idx="3785">
                  <c:v>0.8039175549215225</c:v>
                </c:pt>
                <c:pt idx="3786">
                  <c:v>0.80391755492396022</c:v>
                </c:pt>
                <c:pt idx="3787">
                  <c:v>0.80391755492639572</c:v>
                </c:pt>
                <c:pt idx="3788">
                  <c:v>0.80391755493549832</c:v>
                </c:pt>
                <c:pt idx="3789">
                  <c:v>0.80391755493549832</c:v>
                </c:pt>
                <c:pt idx="3790">
                  <c:v>0.80391758942285763</c:v>
                </c:pt>
                <c:pt idx="3791">
                  <c:v>0.80391828033741808</c:v>
                </c:pt>
                <c:pt idx="3792">
                  <c:v>0.80391899325399763</c:v>
                </c:pt>
                <c:pt idx="3793">
                  <c:v>0.80391912156071321</c:v>
                </c:pt>
                <c:pt idx="3794">
                  <c:v>0.80391926714309192</c:v>
                </c:pt>
                <c:pt idx="3795">
                  <c:v>0.80391976394411058</c:v>
                </c:pt>
                <c:pt idx="3796">
                  <c:v>0.80392028960356976</c:v>
                </c:pt>
                <c:pt idx="3797">
                  <c:v>0.80392059225960699</c:v>
                </c:pt>
                <c:pt idx="3798">
                  <c:v>0.80392070264705995</c:v>
                </c:pt>
                <c:pt idx="3799">
                  <c:v>0.80392092388235215</c:v>
                </c:pt>
                <c:pt idx="3800">
                  <c:v>0.80392133850829617</c:v>
                </c:pt>
                <c:pt idx="3801">
                  <c:v>0.80392224326646966</c:v>
                </c:pt>
                <c:pt idx="3802">
                  <c:v>0.80392379062492147</c:v>
                </c:pt>
                <c:pt idx="3803">
                  <c:v>0.80392403185777161</c:v>
                </c:pt>
                <c:pt idx="3804">
                  <c:v>0.80392485772808131</c:v>
                </c:pt>
                <c:pt idx="3805">
                  <c:v>0.80392516119813096</c:v>
                </c:pt>
                <c:pt idx="3806">
                  <c:v>0.80392540753395103</c:v>
                </c:pt>
                <c:pt idx="3807">
                  <c:v>0.80392635826631109</c:v>
                </c:pt>
                <c:pt idx="3808">
                  <c:v>0.80392667086726632</c:v>
                </c:pt>
                <c:pt idx="3809">
                  <c:v>0.80392670763083907</c:v>
                </c:pt>
                <c:pt idx="3810">
                  <c:v>0.80392761335188967</c:v>
                </c:pt>
                <c:pt idx="3811">
                  <c:v>0.80392835761888093</c:v>
                </c:pt>
                <c:pt idx="3812">
                  <c:v>0.80392839468040189</c:v>
                </c:pt>
                <c:pt idx="3813">
                  <c:v>0.80392923385700921</c:v>
                </c:pt>
                <c:pt idx="3814">
                  <c:v>0.80393031076589738</c:v>
                </c:pt>
                <c:pt idx="3815">
                  <c:v>0.80393077774998167</c:v>
                </c:pt>
                <c:pt idx="3816">
                  <c:v>0.80393095312304519</c:v>
                </c:pt>
                <c:pt idx="3817">
                  <c:v>0.80393155459615895</c:v>
                </c:pt>
                <c:pt idx="3818">
                  <c:v>0.80393207095077213</c:v>
                </c:pt>
                <c:pt idx="3819">
                  <c:v>0.80393285146657378</c:v>
                </c:pt>
                <c:pt idx="3820">
                  <c:v>0.80393365544978579</c:v>
                </c:pt>
                <c:pt idx="3821">
                  <c:v>0.80393457727801021</c:v>
                </c:pt>
                <c:pt idx="3822">
                  <c:v>0.80393523935526012</c:v>
                </c:pt>
                <c:pt idx="3823">
                  <c:v>0.8039358040369835</c:v>
                </c:pt>
                <c:pt idx="3824">
                  <c:v>0.8039360799884897</c:v>
                </c:pt>
                <c:pt idx="3825">
                  <c:v>0.80393634487188592</c:v>
                </c:pt>
                <c:pt idx="3826">
                  <c:v>0.8039373819353377</c:v>
                </c:pt>
                <c:pt idx="3827">
                  <c:v>0.80393792480933191</c:v>
                </c:pt>
                <c:pt idx="3828">
                  <c:v>0.80393795828179082</c:v>
                </c:pt>
                <c:pt idx="3829">
                  <c:v>0.80393828355563146</c:v>
                </c:pt>
                <c:pt idx="3830">
                  <c:v>0.80393884712604691</c:v>
                </c:pt>
                <c:pt idx="3831">
                  <c:v>0.80393914327209126</c:v>
                </c:pt>
                <c:pt idx="3832">
                  <c:v>0.80393954650438226</c:v>
                </c:pt>
                <c:pt idx="3833">
                  <c:v>0.80394031442254543</c:v>
                </c:pt>
                <c:pt idx="3834">
                  <c:v>0.80394038434686621</c:v>
                </c:pt>
                <c:pt idx="3835">
                  <c:v>0.80394076716604634</c:v>
                </c:pt>
                <c:pt idx="3836">
                  <c:v>0.80394107853817298</c:v>
                </c:pt>
                <c:pt idx="3837">
                  <c:v>0.80394172087938531</c:v>
                </c:pt>
                <c:pt idx="3838">
                  <c:v>0.80394254913717389</c:v>
                </c:pt>
                <c:pt idx="3839">
                  <c:v>0.80394279788738188</c:v>
                </c:pt>
                <c:pt idx="3840">
                  <c:v>0.80394288074317843</c:v>
                </c:pt>
                <c:pt idx="3841">
                  <c:v>0.80394320312324108</c:v>
                </c:pt>
                <c:pt idx="3842">
                  <c:v>0.80394335096344016</c:v>
                </c:pt>
                <c:pt idx="3843">
                  <c:v>0.80394415597688296</c:v>
                </c:pt>
                <c:pt idx="3844">
                  <c:v>0.8039442000347895</c:v>
                </c:pt>
                <c:pt idx="3845">
                  <c:v>0.80394454930807413</c:v>
                </c:pt>
                <c:pt idx="3846">
                  <c:v>0.80394490694123177</c:v>
                </c:pt>
                <c:pt idx="3847">
                  <c:v>0.8039451545744396</c:v>
                </c:pt>
                <c:pt idx="3848">
                  <c:v>0.80394598850460564</c:v>
                </c:pt>
                <c:pt idx="3849">
                  <c:v>0.80394630957775814</c:v>
                </c:pt>
                <c:pt idx="3850">
                  <c:v>0.80394630958064861</c:v>
                </c:pt>
                <c:pt idx="3851">
                  <c:v>0.80394736409023326</c:v>
                </c:pt>
                <c:pt idx="3852">
                  <c:v>0.8039478447399766</c:v>
                </c:pt>
                <c:pt idx="3853">
                  <c:v>0.80394831475368145</c:v>
                </c:pt>
                <c:pt idx="3854">
                  <c:v>0.80394862733774086</c:v>
                </c:pt>
                <c:pt idx="3855">
                  <c:v>0.80394939250894315</c:v>
                </c:pt>
                <c:pt idx="3856">
                  <c:v>0.80394970044201242</c:v>
                </c:pt>
                <c:pt idx="3857">
                  <c:v>0.80395119014761396</c:v>
                </c:pt>
                <c:pt idx="3858">
                  <c:v>0.80395258827032057</c:v>
                </c:pt>
                <c:pt idx="3859">
                  <c:v>0.80395294157412434</c:v>
                </c:pt>
                <c:pt idx="3860">
                  <c:v>0.80395381847473546</c:v>
                </c:pt>
                <c:pt idx="3861">
                  <c:v>0.80395402705444885</c:v>
                </c:pt>
                <c:pt idx="3862">
                  <c:v>0.80395496172269598</c:v>
                </c:pt>
                <c:pt idx="3863">
                  <c:v>0.80395561144294392</c:v>
                </c:pt>
                <c:pt idx="3864">
                  <c:v>0.80395653320855032</c:v>
                </c:pt>
                <c:pt idx="3865">
                  <c:v>0.8039570980744094</c:v>
                </c:pt>
                <c:pt idx="3866">
                  <c:v>0.80395800806491136</c:v>
                </c:pt>
                <c:pt idx="3867">
                  <c:v>0.80395861379575329</c:v>
                </c:pt>
                <c:pt idx="3868">
                  <c:v>0.80395876865312843</c:v>
                </c:pt>
                <c:pt idx="3869">
                  <c:v>0.80395877436791308</c:v>
                </c:pt>
                <c:pt idx="3870">
                  <c:v>0.80395926699487952</c:v>
                </c:pt>
                <c:pt idx="3871">
                  <c:v>0.80395988051248812</c:v>
                </c:pt>
                <c:pt idx="3872">
                  <c:v>0.80396023923369508</c:v>
                </c:pt>
                <c:pt idx="3873">
                  <c:v>0.80396080276564896</c:v>
                </c:pt>
                <c:pt idx="3874">
                  <c:v>0.80396109888958811</c:v>
                </c:pt>
                <c:pt idx="3875">
                  <c:v>0.80396272267901914</c:v>
                </c:pt>
                <c:pt idx="3876">
                  <c:v>0.8039640791990279</c:v>
                </c:pt>
                <c:pt idx="3877">
                  <c:v>0.80396441360618076</c:v>
                </c:pt>
                <c:pt idx="3878">
                  <c:v>0.80396515846712968</c:v>
                </c:pt>
                <c:pt idx="3879">
                  <c:v>0.8039659641605732</c:v>
                </c:pt>
                <c:pt idx="3880">
                  <c:v>0.80396603377020881</c:v>
                </c:pt>
                <c:pt idx="3881">
                  <c:v>0.80396611125532325</c:v>
                </c:pt>
                <c:pt idx="3882">
                  <c:v>0.80396650455834995</c:v>
                </c:pt>
                <c:pt idx="3883">
                  <c:v>0.80396710978360186</c:v>
                </c:pt>
                <c:pt idx="3884">
                  <c:v>0.80396782990546445</c:v>
                </c:pt>
                <c:pt idx="3885">
                  <c:v>0.80396783945379091</c:v>
                </c:pt>
                <c:pt idx="3886">
                  <c:v>0.80396816706298435</c:v>
                </c:pt>
                <c:pt idx="3887">
                  <c:v>0.80396876726084077</c:v>
                </c:pt>
                <c:pt idx="3888">
                  <c:v>0.80396876726696431</c:v>
                </c:pt>
                <c:pt idx="3889">
                  <c:v>0.80396972490308893</c:v>
                </c:pt>
                <c:pt idx="3890">
                  <c:v>0.80396979977217897</c:v>
                </c:pt>
                <c:pt idx="3891">
                  <c:v>0.80397056995927074</c:v>
                </c:pt>
                <c:pt idx="3892">
                  <c:v>0.80397134743166898</c:v>
                </c:pt>
                <c:pt idx="3893">
                  <c:v>0.8039720111256724</c:v>
                </c:pt>
                <c:pt idx="3894">
                  <c:v>0.80397454298029236</c:v>
                </c:pt>
                <c:pt idx="3895">
                  <c:v>0.80397466640994608</c:v>
                </c:pt>
                <c:pt idx="3896">
                  <c:v>0.80397489625720342</c:v>
                </c:pt>
                <c:pt idx="3897">
                  <c:v>0.80397567464351827</c:v>
                </c:pt>
                <c:pt idx="3898">
                  <c:v>0.80397577309535484</c:v>
                </c:pt>
                <c:pt idx="3899">
                  <c:v>0.80397625338612311</c:v>
                </c:pt>
                <c:pt idx="3900">
                  <c:v>0.8039763160615192</c:v>
                </c:pt>
                <c:pt idx="3901">
                  <c:v>0.80397691626854539</c:v>
                </c:pt>
                <c:pt idx="3902">
                  <c:v>0.80397802642734151</c:v>
                </c:pt>
                <c:pt idx="3903">
                  <c:v>0.80397848315197828</c:v>
                </c:pt>
                <c:pt idx="3904">
                  <c:v>0.80397905247802259</c:v>
                </c:pt>
                <c:pt idx="3905">
                  <c:v>0.80397996240381597</c:v>
                </c:pt>
                <c:pt idx="3906">
                  <c:v>0.80398072865476056</c:v>
                </c:pt>
                <c:pt idx="3907">
                  <c:v>0.80398556058937676</c:v>
                </c:pt>
                <c:pt idx="3908">
                  <c:v>0.80398636751282437</c:v>
                </c:pt>
                <c:pt idx="3909">
                  <c:v>0.80398654719436702</c:v>
                </c:pt>
                <c:pt idx="3910">
                  <c:v>0.80398752037990562</c:v>
                </c:pt>
                <c:pt idx="3911">
                  <c:v>0.80398756944202354</c:v>
                </c:pt>
                <c:pt idx="3912">
                  <c:v>0.80398798756678647</c:v>
                </c:pt>
                <c:pt idx="3913">
                  <c:v>0.80398883346560823</c:v>
                </c:pt>
                <c:pt idx="3914">
                  <c:v>0.80398978357713113</c:v>
                </c:pt>
                <c:pt idx="3915">
                  <c:v>0.80398979312191676</c:v>
                </c:pt>
                <c:pt idx="3916">
                  <c:v>0.80399106972994028</c:v>
                </c:pt>
                <c:pt idx="3917">
                  <c:v>0.80399252344767946</c:v>
                </c:pt>
                <c:pt idx="3918">
                  <c:v>0.80399254117152608</c:v>
                </c:pt>
                <c:pt idx="3919">
                  <c:v>0.80399396451617333</c:v>
                </c:pt>
                <c:pt idx="3920">
                  <c:v>0.80399398613339723</c:v>
                </c:pt>
                <c:pt idx="3921">
                  <c:v>0.80399429645888687</c:v>
                </c:pt>
                <c:pt idx="3922">
                  <c:v>0.80399489166415372</c:v>
                </c:pt>
                <c:pt idx="3923">
                  <c:v>0.80399567283062223</c:v>
                </c:pt>
                <c:pt idx="3924">
                  <c:v>0.80399758851845649</c:v>
                </c:pt>
                <c:pt idx="3925">
                  <c:v>0.8039976277793498</c:v>
                </c:pt>
                <c:pt idx="3926">
                  <c:v>0.80399823074071852</c:v>
                </c:pt>
                <c:pt idx="3927">
                  <c:v>0.80399826915955208</c:v>
                </c:pt>
                <c:pt idx="3928">
                  <c:v>0.80399883208745582</c:v>
                </c:pt>
                <c:pt idx="3929">
                  <c:v>0.80400043609844873</c:v>
                </c:pt>
                <c:pt idx="3930">
                  <c:v>0.80400251606434692</c:v>
                </c:pt>
                <c:pt idx="3931">
                  <c:v>0.8040030806460865</c:v>
                </c:pt>
                <c:pt idx="3932">
                  <c:v>0.80400315173915482</c:v>
                </c:pt>
                <c:pt idx="3933">
                  <c:v>0.80400362136723258</c:v>
                </c:pt>
                <c:pt idx="3934">
                  <c:v>0.8040046582112762</c:v>
                </c:pt>
                <c:pt idx="3935">
                  <c:v>0.80400523444246808</c:v>
                </c:pt>
                <c:pt idx="3936">
                  <c:v>0.80400682233445375</c:v>
                </c:pt>
                <c:pt idx="3937">
                  <c:v>0.8040075130593457</c:v>
                </c:pt>
                <c:pt idx="3938">
                  <c:v>0.80400825719047542</c:v>
                </c:pt>
                <c:pt idx="3939">
                  <c:v>0.80400835404933302</c:v>
                </c:pt>
                <c:pt idx="3940">
                  <c:v>0.80400899625565625</c:v>
                </c:pt>
                <c:pt idx="3941">
                  <c:v>0.80400952176972651</c:v>
                </c:pt>
                <c:pt idx="3942">
                  <c:v>0.80400982434221147</c:v>
                </c:pt>
                <c:pt idx="3943">
                  <c:v>0.80401015587447422</c:v>
                </c:pt>
                <c:pt idx="3944">
                  <c:v>0.80401147489381164</c:v>
                </c:pt>
                <c:pt idx="3945">
                  <c:v>0.80401177827118542</c:v>
                </c:pt>
                <c:pt idx="3946">
                  <c:v>0.80401205060739822</c:v>
                </c:pt>
                <c:pt idx="3947">
                  <c:v>0.80401205060739822</c:v>
                </c:pt>
                <c:pt idx="3948">
                  <c:v>0.80401205062495662</c:v>
                </c:pt>
                <c:pt idx="3949">
                  <c:v>0.80401326299132847</c:v>
                </c:pt>
                <c:pt idx="3950">
                  <c:v>0.80401345295914584</c:v>
                </c:pt>
                <c:pt idx="3951">
                  <c:v>0.80401414427412288</c:v>
                </c:pt>
                <c:pt idx="3952">
                  <c:v>0.80401463828824926</c:v>
                </c:pt>
                <c:pt idx="3953">
                  <c:v>0.80401542353870359</c:v>
                </c:pt>
                <c:pt idx="3954">
                  <c:v>0.80401558875733037</c:v>
                </c:pt>
                <c:pt idx="3955">
                  <c:v>0.80401590127278566</c:v>
                </c:pt>
                <c:pt idx="3956">
                  <c:v>0.80401593802513938</c:v>
                </c:pt>
                <c:pt idx="3957">
                  <c:v>0.80401684349653912</c:v>
                </c:pt>
                <c:pt idx="3958">
                  <c:v>0.80401762460920834</c:v>
                </c:pt>
                <c:pt idx="3959">
                  <c:v>0.80401846355386763</c:v>
                </c:pt>
                <c:pt idx="3960">
                  <c:v>0.80401954016543775</c:v>
                </c:pt>
                <c:pt idx="3961">
                  <c:v>0.80402018234551043</c:v>
                </c:pt>
                <c:pt idx="3962">
                  <c:v>0.80402079594579412</c:v>
                </c:pt>
                <c:pt idx="3963">
                  <c:v>0.80402129986542459</c:v>
                </c:pt>
                <c:pt idx="3964">
                  <c:v>0.80402288392644627</c:v>
                </c:pt>
                <c:pt idx="3965">
                  <c:v>0.80402298719623588</c:v>
                </c:pt>
                <c:pt idx="3966">
                  <c:v>0.80402380550016272</c:v>
                </c:pt>
                <c:pt idx="3967">
                  <c:v>0.80402503191990582</c:v>
                </c:pt>
                <c:pt idx="3968">
                  <c:v>0.80402557260575835</c:v>
                </c:pt>
                <c:pt idx="3969">
                  <c:v>0.80402715210726383</c:v>
                </c:pt>
                <c:pt idx="3970">
                  <c:v>0.80402751075438328</c:v>
                </c:pt>
                <c:pt idx="3971">
                  <c:v>0.80402807416916622</c:v>
                </c:pt>
                <c:pt idx="3972">
                  <c:v>0.80402837023307905</c:v>
                </c:pt>
                <c:pt idx="3973">
                  <c:v>0.8040299936797568</c:v>
                </c:pt>
                <c:pt idx="3974">
                  <c:v>0.80403020811834724</c:v>
                </c:pt>
                <c:pt idx="3975">
                  <c:v>0.80403030496484407</c:v>
                </c:pt>
                <c:pt idx="3976">
                  <c:v>0.80403088578734605</c:v>
                </c:pt>
                <c:pt idx="3977">
                  <c:v>0.80403094712897727</c:v>
                </c:pt>
                <c:pt idx="3978">
                  <c:v>0.80403177515781954</c:v>
                </c:pt>
                <c:pt idx="3979">
                  <c:v>0.80403202384041694</c:v>
                </c:pt>
                <c:pt idx="3980">
                  <c:v>0.8040321066733378</c:v>
                </c:pt>
                <c:pt idx="3981">
                  <c:v>0.80403242350682436</c:v>
                </c:pt>
                <c:pt idx="3982">
                  <c:v>0.80403338155414905</c:v>
                </c:pt>
                <c:pt idx="3983">
                  <c:v>0.8040337747764752</c:v>
                </c:pt>
                <c:pt idx="3984">
                  <c:v>0.80403437987572646</c:v>
                </c:pt>
                <c:pt idx="3985">
                  <c:v>0.80403521357617713</c:v>
                </c:pt>
                <c:pt idx="3986">
                  <c:v>0.80403658878254003</c:v>
                </c:pt>
                <c:pt idx="3987">
                  <c:v>0.80403706929957219</c:v>
                </c:pt>
                <c:pt idx="3988">
                  <c:v>0.80403753918270193</c:v>
                </c:pt>
                <c:pt idx="3989">
                  <c:v>0.80403778856988239</c:v>
                </c:pt>
                <c:pt idx="3990">
                  <c:v>0.80403872161892687</c:v>
                </c:pt>
                <c:pt idx="3991">
                  <c:v>0.80404041378245217</c:v>
                </c:pt>
                <c:pt idx="3992">
                  <c:v>0.80404076133941738</c:v>
                </c:pt>
                <c:pt idx="3993">
                  <c:v>0.80404181152019638</c:v>
                </c:pt>
                <c:pt idx="3994">
                  <c:v>0.80404216472591394</c:v>
                </c:pt>
                <c:pt idx="3995">
                  <c:v>0.80404304138387062</c:v>
                </c:pt>
                <c:pt idx="3996">
                  <c:v>0.80404324990706222</c:v>
                </c:pt>
                <c:pt idx="3997">
                  <c:v>0.80404352157464343</c:v>
                </c:pt>
                <c:pt idx="3998">
                  <c:v>0.80404388890620004</c:v>
                </c:pt>
                <c:pt idx="3999">
                  <c:v>0.80404418431670099</c:v>
                </c:pt>
                <c:pt idx="4000">
                  <c:v>0.80404529424672422</c:v>
                </c:pt>
                <c:pt idx="4001">
                  <c:v>0.80404632007907728</c:v>
                </c:pt>
                <c:pt idx="4002">
                  <c:v>0.80404722981777899</c:v>
                </c:pt>
                <c:pt idx="4003">
                  <c:v>0.80404783538137148</c:v>
                </c:pt>
                <c:pt idx="4004">
                  <c:v>0.80404799590919462</c:v>
                </c:pt>
                <c:pt idx="4005">
                  <c:v>0.80404807802056144</c:v>
                </c:pt>
                <c:pt idx="4006">
                  <c:v>0.80404840903162378</c:v>
                </c:pt>
                <c:pt idx="4007">
                  <c:v>0.80404910174834221</c:v>
                </c:pt>
                <c:pt idx="4008">
                  <c:v>0.80404938080953725</c:v>
                </c:pt>
                <c:pt idx="4009">
                  <c:v>0.80404946037036629</c:v>
                </c:pt>
                <c:pt idx="4010">
                  <c:v>0.80405002374668433</c:v>
                </c:pt>
                <c:pt idx="4011">
                  <c:v>0.80405009647079195</c:v>
                </c:pt>
                <c:pt idx="4012">
                  <c:v>0.80405031978849006</c:v>
                </c:pt>
                <c:pt idx="4013">
                  <c:v>0.80405194313063144</c:v>
                </c:pt>
                <c:pt idx="4014">
                  <c:v>0.80405199231335422</c:v>
                </c:pt>
                <c:pt idx="4015">
                  <c:v>0.80405244932293507</c:v>
                </c:pt>
                <c:pt idx="4016">
                  <c:v>0.80405283517759885</c:v>
                </c:pt>
                <c:pt idx="4017">
                  <c:v>0.80405363359089055</c:v>
                </c:pt>
                <c:pt idx="4018">
                  <c:v>0.80405397315333471</c:v>
                </c:pt>
                <c:pt idx="4019">
                  <c:v>0.80405525330755223</c:v>
                </c:pt>
                <c:pt idx="4020">
                  <c:v>0.8040553307704692</c:v>
                </c:pt>
                <c:pt idx="4021">
                  <c:v>0.8040557239646281</c:v>
                </c:pt>
                <c:pt idx="4022">
                  <c:v>0.80405590598000454</c:v>
                </c:pt>
                <c:pt idx="4023">
                  <c:v>0.80405609903349284</c:v>
                </c:pt>
                <c:pt idx="4024">
                  <c:v>0.80405705849146725</c:v>
                </c:pt>
                <c:pt idx="4025">
                  <c:v>0.80405894342014184</c:v>
                </c:pt>
                <c:pt idx="4026">
                  <c:v>0.80405978824404734</c:v>
                </c:pt>
                <c:pt idx="4027">
                  <c:v>0.80406122901249821</c:v>
                </c:pt>
                <c:pt idx="4028">
                  <c:v>0.80406156088904279</c:v>
                </c:pt>
                <c:pt idx="4029">
                  <c:v>0.80406324797721473</c:v>
                </c:pt>
                <c:pt idx="4030">
                  <c:v>0.80406324799477069</c:v>
                </c:pt>
                <c:pt idx="4031">
                  <c:v>0.80406324799477069</c:v>
                </c:pt>
                <c:pt idx="4032">
                  <c:v>0.80406376016798897</c:v>
                </c:pt>
                <c:pt idx="4033">
                  <c:v>0.80406388356355951</c:v>
                </c:pt>
                <c:pt idx="4034">
                  <c:v>0.80406489151765326</c:v>
                </c:pt>
                <c:pt idx="4035">
                  <c:v>0.80406547010044427</c:v>
                </c:pt>
                <c:pt idx="4036">
                  <c:v>0.80406553275960413</c:v>
                </c:pt>
                <c:pt idx="4037">
                  <c:v>0.80406724265205887</c:v>
                </c:pt>
                <c:pt idx="4038">
                  <c:v>0.80406748339461187</c:v>
                </c:pt>
                <c:pt idx="4039">
                  <c:v>0.80406769925084443</c:v>
                </c:pt>
                <c:pt idx="4040">
                  <c:v>0.80406811238532394</c:v>
                </c:pt>
                <c:pt idx="4041">
                  <c:v>0.80406826842047796</c:v>
                </c:pt>
                <c:pt idx="4042">
                  <c:v>0.8040690983676253</c:v>
                </c:pt>
                <c:pt idx="4043">
                  <c:v>0.80406917809446821</c:v>
                </c:pt>
                <c:pt idx="4044">
                  <c:v>0.80407035722528319</c:v>
                </c:pt>
                <c:pt idx="4045">
                  <c:v>0.80407469120684216</c:v>
                </c:pt>
                <c:pt idx="4046">
                  <c:v>0.80407558143527358</c:v>
                </c:pt>
                <c:pt idx="4047">
                  <c:v>0.80407576106612655</c:v>
                </c:pt>
                <c:pt idx="4048">
                  <c:v>0.80407615667970811</c:v>
                </c:pt>
                <c:pt idx="4049">
                  <c:v>0.8040767830314921</c:v>
                </c:pt>
                <c:pt idx="4050">
                  <c:v>0.80407720104185887</c:v>
                </c:pt>
                <c:pt idx="4051">
                  <c:v>0.80407804670634897</c:v>
                </c:pt>
                <c:pt idx="4052">
                  <c:v>0.80407903905838096</c:v>
                </c:pt>
                <c:pt idx="4053">
                  <c:v>0.80408165226338102</c:v>
                </c:pt>
                <c:pt idx="4054">
                  <c:v>0.80408173567015395</c:v>
                </c:pt>
                <c:pt idx="4055">
                  <c:v>0.80408268356685952</c:v>
                </c:pt>
                <c:pt idx="4056">
                  <c:v>0.80408317634068727</c:v>
                </c:pt>
                <c:pt idx="4057">
                  <c:v>0.80408319795087224</c:v>
                </c:pt>
                <c:pt idx="4058">
                  <c:v>0.80408350819106278</c:v>
                </c:pt>
                <c:pt idx="4059">
                  <c:v>0.80408361763144398</c:v>
                </c:pt>
                <c:pt idx="4060">
                  <c:v>0.80408410323195878</c:v>
                </c:pt>
                <c:pt idx="4061">
                  <c:v>0.80408488418256818</c:v>
                </c:pt>
                <c:pt idx="4062">
                  <c:v>0.80408679934109617</c:v>
                </c:pt>
                <c:pt idx="4063">
                  <c:v>0.80408683859114705</c:v>
                </c:pt>
                <c:pt idx="4064">
                  <c:v>0.80408744138626709</c:v>
                </c:pt>
                <c:pt idx="4065">
                  <c:v>0.80408747979529771</c:v>
                </c:pt>
                <c:pt idx="4066">
                  <c:v>0.8040880425672039</c:v>
                </c:pt>
                <c:pt idx="4067">
                  <c:v>0.80408869039726438</c:v>
                </c:pt>
                <c:pt idx="4068">
                  <c:v>0.80408933881141487</c:v>
                </c:pt>
                <c:pt idx="4069">
                  <c:v>0.8040894791238774</c:v>
                </c:pt>
                <c:pt idx="4070">
                  <c:v>0.80408964613495992</c:v>
                </c:pt>
                <c:pt idx="4071">
                  <c:v>0.80409104516098573</c:v>
                </c:pt>
                <c:pt idx="4072">
                  <c:v>0.80409228995199522</c:v>
                </c:pt>
                <c:pt idx="4073">
                  <c:v>0.80409283052407798</c:v>
                </c:pt>
                <c:pt idx="4074">
                  <c:v>0.80409386708258146</c:v>
                </c:pt>
                <c:pt idx="4075">
                  <c:v>0.80409746506784119</c:v>
                </c:pt>
                <c:pt idx="4076">
                  <c:v>0.80409820392810849</c:v>
                </c:pt>
                <c:pt idx="4077">
                  <c:v>0.80409903178569775</c:v>
                </c:pt>
                <c:pt idx="4078">
                  <c:v>0.80409904449429037</c:v>
                </c:pt>
                <c:pt idx="4079">
                  <c:v>0.80409936322746989</c:v>
                </c:pt>
                <c:pt idx="4080">
                  <c:v>0.80410068188198869</c:v>
                </c:pt>
                <c:pt idx="4081">
                  <c:v>0.80410098517611239</c:v>
                </c:pt>
                <c:pt idx="4082">
                  <c:v>0.80410125743604255</c:v>
                </c:pt>
                <c:pt idx="4083">
                  <c:v>0.80410239526105265</c:v>
                </c:pt>
                <c:pt idx="4084">
                  <c:v>0.80410246948567099</c:v>
                </c:pt>
                <c:pt idx="4085">
                  <c:v>0.80410265940048964</c:v>
                </c:pt>
                <c:pt idx="4086">
                  <c:v>0.80410326155143785</c:v>
                </c:pt>
                <c:pt idx="4087">
                  <c:v>0.80410384440329641</c:v>
                </c:pt>
                <c:pt idx="4088">
                  <c:v>0.8041043248202645</c:v>
                </c:pt>
                <c:pt idx="4089">
                  <c:v>0.8041046294368811</c:v>
                </c:pt>
                <c:pt idx="4090">
                  <c:v>0.80410504394549565</c:v>
                </c:pt>
                <c:pt idx="4091">
                  <c:v>0.8041051437801513</c:v>
                </c:pt>
                <c:pt idx="4092">
                  <c:v>0.80410587184238025</c:v>
                </c:pt>
                <c:pt idx="4093">
                  <c:v>0.80410604900187654</c:v>
                </c:pt>
                <c:pt idx="4094">
                  <c:v>0.80410679285708986</c:v>
                </c:pt>
                <c:pt idx="4095">
                  <c:v>0.80410766861136751</c:v>
                </c:pt>
                <c:pt idx="4096">
                  <c:v>0.80410874492559148</c:v>
                </c:pt>
                <c:pt idx="4097">
                  <c:v>0.80410938692856848</c:v>
                </c:pt>
                <c:pt idx="4098">
                  <c:v>0.80410998807008882</c:v>
                </c:pt>
                <c:pt idx="4099">
                  <c:v>0.80411000035911884</c:v>
                </c:pt>
                <c:pt idx="4100">
                  <c:v>0.8041111430067055</c:v>
                </c:pt>
                <c:pt idx="4101">
                  <c:v>0.80411300908281047</c:v>
                </c:pt>
                <c:pt idx="4102">
                  <c:v>0.80411451096455522</c:v>
                </c:pt>
                <c:pt idx="4103">
                  <c:v>0.8041147757000765</c:v>
                </c:pt>
                <c:pt idx="4104">
                  <c:v>0.8041152434429123</c:v>
                </c:pt>
                <c:pt idx="4105">
                  <c:v>0.80411524915674981</c:v>
                </c:pt>
                <c:pt idx="4106">
                  <c:v>0.80411635476559995</c:v>
                </c:pt>
                <c:pt idx="4107">
                  <c:v>0.80411663376985532</c:v>
                </c:pt>
                <c:pt idx="4108">
                  <c:v>0.80411671331352697</c:v>
                </c:pt>
                <c:pt idx="4109">
                  <c:v>0.80411734928324441</c:v>
                </c:pt>
                <c:pt idx="4110">
                  <c:v>0.80411757255443461</c:v>
                </c:pt>
                <c:pt idx="4111">
                  <c:v>0.80411881294386967</c:v>
                </c:pt>
                <c:pt idx="4112">
                  <c:v>0.8041191955537923</c:v>
                </c:pt>
                <c:pt idx="4113">
                  <c:v>0.80411924472862562</c:v>
                </c:pt>
                <c:pt idx="4114">
                  <c:v>0.80411940993315478</c:v>
                </c:pt>
                <c:pt idx="4115">
                  <c:v>0.80411950948937627</c:v>
                </c:pt>
                <c:pt idx="4116">
                  <c:v>0.80411970164538327</c:v>
                </c:pt>
                <c:pt idx="4117">
                  <c:v>0.80412008741497887</c:v>
                </c:pt>
                <c:pt idx="4118">
                  <c:v>0.80412014873886306</c:v>
                </c:pt>
                <c:pt idx="4119">
                  <c:v>0.80412122515371853</c:v>
                </c:pt>
                <c:pt idx="4120">
                  <c:v>0.80412130796376047</c:v>
                </c:pt>
                <c:pt idx="4121">
                  <c:v>0.80412222462378002</c:v>
                </c:pt>
                <c:pt idx="4122">
                  <c:v>0.80412258249164426</c:v>
                </c:pt>
                <c:pt idx="4123">
                  <c:v>0.80412297560509216</c:v>
                </c:pt>
                <c:pt idx="4124">
                  <c:v>0.80412430985399963</c:v>
                </c:pt>
                <c:pt idx="4125">
                  <c:v>0.80412441400792622</c:v>
                </c:pt>
                <c:pt idx="4126">
                  <c:v>0.80412578883498387</c:v>
                </c:pt>
                <c:pt idx="4127">
                  <c:v>0.80412626921929331</c:v>
                </c:pt>
                <c:pt idx="4128">
                  <c:v>0.80412698828986651</c:v>
                </c:pt>
                <c:pt idx="4129">
                  <c:v>0.8041276165060316</c:v>
                </c:pt>
                <c:pt idx="4130">
                  <c:v>0.8041278161319183</c:v>
                </c:pt>
                <c:pt idx="4131">
                  <c:v>0.80412961277732353</c:v>
                </c:pt>
                <c:pt idx="4132">
                  <c:v>0.80412996023882477</c:v>
                </c:pt>
                <c:pt idx="4133">
                  <c:v>0.80413101013006649</c:v>
                </c:pt>
                <c:pt idx="4134">
                  <c:v>0.80413271971110056</c:v>
                </c:pt>
                <c:pt idx="4135">
                  <c:v>0.80413308694226571</c:v>
                </c:pt>
                <c:pt idx="4136">
                  <c:v>0.80413449189354047</c:v>
                </c:pt>
                <c:pt idx="4137">
                  <c:v>0.80413536144095377</c:v>
                </c:pt>
                <c:pt idx="4138">
                  <c:v>0.80413551744361167</c:v>
                </c:pt>
                <c:pt idx="4139">
                  <c:v>0.80413642693049314</c:v>
                </c:pt>
                <c:pt idx="4140">
                  <c:v>0.80413703232681433</c:v>
                </c:pt>
                <c:pt idx="4141">
                  <c:v>0.80413718709973647</c:v>
                </c:pt>
                <c:pt idx="4142">
                  <c:v>0.80413727489844899</c:v>
                </c:pt>
                <c:pt idx="4143">
                  <c:v>0.80413760581807914</c:v>
                </c:pt>
                <c:pt idx="4144">
                  <c:v>0.80413829834398742</c:v>
                </c:pt>
                <c:pt idx="4145">
                  <c:v>0.80413857732783089</c:v>
                </c:pt>
                <c:pt idx="4146">
                  <c:v>0.80413865686681896</c:v>
                </c:pt>
                <c:pt idx="4147">
                  <c:v>0.8041392927911396</c:v>
                </c:pt>
                <c:pt idx="4148">
                  <c:v>0.80413951604715228</c:v>
                </c:pt>
                <c:pt idx="4149">
                  <c:v>0.80413952254181198</c:v>
                </c:pt>
                <c:pt idx="4150">
                  <c:v>0.80414002882132873</c:v>
                </c:pt>
                <c:pt idx="4151">
                  <c:v>0.80414118811056001</c:v>
                </c:pt>
                <c:pt idx="4152">
                  <c:v>0.80414164499336582</c:v>
                </c:pt>
                <c:pt idx="4153">
                  <c:v>0.80414193889696128</c:v>
                </c:pt>
                <c:pt idx="4154">
                  <c:v>0.804142030742517</c:v>
                </c:pt>
                <c:pt idx="4155">
                  <c:v>0.80414249471279731</c:v>
                </c:pt>
                <c:pt idx="4156">
                  <c:v>0.80414282893526612</c:v>
                </c:pt>
                <c:pt idx="4157">
                  <c:v>0.80414340406342022</c:v>
                </c:pt>
                <c:pt idx="4158">
                  <c:v>0.80414433428802501</c:v>
                </c:pt>
                <c:pt idx="4159">
                  <c:v>0.80414437863118282</c:v>
                </c:pt>
                <c:pt idx="4160">
                  <c:v>0.80414444820451669</c:v>
                </c:pt>
                <c:pt idx="4161">
                  <c:v>0.80414452564523375</c:v>
                </c:pt>
                <c:pt idx="4162">
                  <c:v>0.80414529369610743</c:v>
                </c:pt>
                <c:pt idx="4163">
                  <c:v>0.80414752887473595</c:v>
                </c:pt>
                <c:pt idx="4164">
                  <c:v>0.8041481372967112</c:v>
                </c:pt>
                <c:pt idx="4165">
                  <c:v>0.80414889849892057</c:v>
                </c:pt>
                <c:pt idx="4166">
                  <c:v>0.80415042225877897</c:v>
                </c:pt>
                <c:pt idx="4167">
                  <c:v>0.80415075404297798</c:v>
                </c:pt>
                <c:pt idx="4168">
                  <c:v>0.80415228747427969</c:v>
                </c:pt>
                <c:pt idx="4169">
                  <c:v>0.80415307606050079</c:v>
                </c:pt>
                <c:pt idx="4170">
                  <c:v>0.80415408375113961</c:v>
                </c:pt>
                <c:pt idx="4171">
                  <c:v>0.8041546621741047</c:v>
                </c:pt>
                <c:pt idx="4172">
                  <c:v>0.80415472481702432</c:v>
                </c:pt>
                <c:pt idx="4173">
                  <c:v>0.80415643423606409</c:v>
                </c:pt>
                <c:pt idx="4174">
                  <c:v>0.80415658345063135</c:v>
                </c:pt>
                <c:pt idx="4175">
                  <c:v>0.80415689070898622</c:v>
                </c:pt>
                <c:pt idx="4176">
                  <c:v>0.80415730373014171</c:v>
                </c:pt>
                <c:pt idx="4177">
                  <c:v>0.80415745972219188</c:v>
                </c:pt>
                <c:pt idx="4178">
                  <c:v>0.80415828944007117</c:v>
                </c:pt>
                <c:pt idx="4179">
                  <c:v>0.80415836914435401</c:v>
                </c:pt>
                <c:pt idx="4180">
                  <c:v>0.80415880317111932</c:v>
                </c:pt>
                <c:pt idx="4181">
                  <c:v>0.80415954794890643</c:v>
                </c:pt>
                <c:pt idx="4182">
                  <c:v>0.8041611107738722</c:v>
                </c:pt>
                <c:pt idx="4183">
                  <c:v>0.80416168446259551</c:v>
                </c:pt>
                <c:pt idx="4184">
                  <c:v>0.80416171996877517</c:v>
                </c:pt>
                <c:pt idx="4185">
                  <c:v>0.80416231984639286</c:v>
                </c:pt>
                <c:pt idx="4186">
                  <c:v>0.80416231984639286</c:v>
                </c:pt>
                <c:pt idx="4187">
                  <c:v>0.80416327385236042</c:v>
                </c:pt>
                <c:pt idx="4188">
                  <c:v>0.80416388073320644</c:v>
                </c:pt>
                <c:pt idx="4189">
                  <c:v>0.80416495029693758</c:v>
                </c:pt>
                <c:pt idx="4190">
                  <c:v>0.80416534580149845</c:v>
                </c:pt>
                <c:pt idx="4191">
                  <c:v>0.80416610053095283</c:v>
                </c:pt>
                <c:pt idx="4192">
                  <c:v>0.80416723530607759</c:v>
                </c:pt>
                <c:pt idx="4193">
                  <c:v>0.80416792415611082</c:v>
                </c:pt>
                <c:pt idx="4194">
                  <c:v>0.80416822738470151</c:v>
                </c:pt>
                <c:pt idx="4195">
                  <c:v>0.80416947033671704</c:v>
                </c:pt>
                <c:pt idx="4196">
                  <c:v>0.80417038126715956</c:v>
                </c:pt>
                <c:pt idx="4197">
                  <c:v>0.80417038128449614</c:v>
                </c:pt>
                <c:pt idx="4198">
                  <c:v>0.80417083986778459</c:v>
                </c:pt>
                <c:pt idx="4199">
                  <c:v>0.80417187088635278</c:v>
                </c:pt>
                <c:pt idx="4200">
                  <c:v>0.80417236352404575</c:v>
                </c:pt>
                <c:pt idx="4201">
                  <c:v>0.80417238512719025</c:v>
                </c:pt>
                <c:pt idx="4202">
                  <c:v>0.80417269528207536</c:v>
                </c:pt>
                <c:pt idx="4203">
                  <c:v>0.80417329015858607</c:v>
                </c:pt>
                <c:pt idx="4204">
                  <c:v>0.80417403386061304</c:v>
                </c:pt>
                <c:pt idx="4205">
                  <c:v>0.80417662739054518</c:v>
                </c:pt>
                <c:pt idx="4206">
                  <c:v>0.80417666578976688</c:v>
                </c:pt>
                <c:pt idx="4207">
                  <c:v>0.80417722840566452</c:v>
                </c:pt>
                <c:pt idx="4208">
                  <c:v>0.80417852429122672</c:v>
                </c:pt>
                <c:pt idx="4209">
                  <c:v>0.80417866456931453</c:v>
                </c:pt>
                <c:pt idx="4210">
                  <c:v>0.80417883153013703</c:v>
                </c:pt>
                <c:pt idx="4211">
                  <c:v>0.80417932766180822</c:v>
                </c:pt>
                <c:pt idx="4212">
                  <c:v>0.80418023017045615</c:v>
                </c:pt>
                <c:pt idx="4213">
                  <c:v>0.80418024878907068</c:v>
                </c:pt>
                <c:pt idx="4214">
                  <c:v>0.80418175035559614</c:v>
                </c:pt>
                <c:pt idx="4215">
                  <c:v>0.80418201503950049</c:v>
                </c:pt>
                <c:pt idx="4216">
                  <c:v>0.80418231196511414</c:v>
                </c:pt>
                <c:pt idx="4217">
                  <c:v>0.80418305131243295</c:v>
                </c:pt>
                <c:pt idx="4218">
                  <c:v>0.80418362722319103</c:v>
                </c:pt>
                <c:pt idx="4219">
                  <c:v>0.80418521423807154</c:v>
                </c:pt>
                <c:pt idx="4220">
                  <c:v>0.80418605144344268</c:v>
                </c:pt>
                <c:pt idx="4221">
                  <c:v>0.80418664830365472</c:v>
                </c:pt>
                <c:pt idx="4222">
                  <c:v>0.8041867451068706</c:v>
                </c:pt>
                <c:pt idx="4223">
                  <c:v>0.80418806080828031</c:v>
                </c:pt>
                <c:pt idx="4224">
                  <c:v>0.80418806081462035</c:v>
                </c:pt>
                <c:pt idx="4225">
                  <c:v>0.80418886807538037</c:v>
                </c:pt>
                <c:pt idx="4226">
                  <c:v>0.80418986422852556</c:v>
                </c:pt>
                <c:pt idx="4227">
                  <c:v>0.80419016743938954</c:v>
                </c:pt>
                <c:pt idx="4228">
                  <c:v>0.80419120590148108</c:v>
                </c:pt>
                <c:pt idx="4229">
                  <c:v>0.80419165133832293</c:v>
                </c:pt>
                <c:pt idx="4230">
                  <c:v>0.80419302587661534</c:v>
                </c:pt>
                <c:pt idx="4231">
                  <c:v>0.80419350616085061</c:v>
                </c:pt>
                <c:pt idx="4232">
                  <c:v>0.80419381069330631</c:v>
                </c:pt>
                <c:pt idx="4233">
                  <c:v>0.80419422508632865</c:v>
                </c:pt>
                <c:pt idx="4234">
                  <c:v>0.80419428816348848</c:v>
                </c:pt>
                <c:pt idx="4235">
                  <c:v>0.80419432489340137</c:v>
                </c:pt>
                <c:pt idx="4236">
                  <c:v>0.80419505275474235</c:v>
                </c:pt>
                <c:pt idx="4237">
                  <c:v>0.80419522986542491</c:v>
                </c:pt>
                <c:pt idx="4238">
                  <c:v>0.80419597351471739</c:v>
                </c:pt>
                <c:pt idx="4239">
                  <c:v>0.80419684902703537</c:v>
                </c:pt>
                <c:pt idx="4240">
                  <c:v>0.80419916784544343</c:v>
                </c:pt>
                <c:pt idx="4241">
                  <c:v>0.80419947535541714</c:v>
                </c:pt>
                <c:pt idx="4242">
                  <c:v>0.80419968377394402</c:v>
                </c:pt>
                <c:pt idx="4243">
                  <c:v>0.80420126695884631</c:v>
                </c:pt>
                <c:pt idx="4244">
                  <c:v>0.80420218802347765</c:v>
                </c:pt>
                <c:pt idx="4245">
                  <c:v>0.80420368949079002</c:v>
                </c:pt>
                <c:pt idx="4246">
                  <c:v>0.80420426702844172</c:v>
                </c:pt>
                <c:pt idx="4247">
                  <c:v>0.80420442176676432</c:v>
                </c:pt>
                <c:pt idx="4248">
                  <c:v>0.80420442747848742</c:v>
                </c:pt>
                <c:pt idx="4249">
                  <c:v>0.80420450955189371</c:v>
                </c:pt>
                <c:pt idx="4250">
                  <c:v>0.80420553278185858</c:v>
                </c:pt>
                <c:pt idx="4251">
                  <c:v>0.80420581170875616</c:v>
                </c:pt>
                <c:pt idx="4252">
                  <c:v>0.8042065270241836</c:v>
                </c:pt>
                <c:pt idx="4253">
                  <c:v>0.80420799028039425</c:v>
                </c:pt>
                <c:pt idx="4254">
                  <c:v>0.80420842194638187</c:v>
                </c:pt>
                <c:pt idx="4255">
                  <c:v>0.8042085871057999</c:v>
                </c:pt>
                <c:pt idx="4256">
                  <c:v>0.8042086866334448</c:v>
                </c:pt>
                <c:pt idx="4257">
                  <c:v>0.80420887873635838</c:v>
                </c:pt>
                <c:pt idx="4258">
                  <c:v>0.80420926440043283</c:v>
                </c:pt>
                <c:pt idx="4259">
                  <c:v>0.80420972827404968</c:v>
                </c:pt>
                <c:pt idx="4260">
                  <c:v>0.80421040182480885</c:v>
                </c:pt>
                <c:pt idx="4261">
                  <c:v>0.80421080125791</c:v>
                </c:pt>
                <c:pt idx="4262">
                  <c:v>0.80421080672297429</c:v>
                </c:pt>
                <c:pt idx="4263">
                  <c:v>0.80421161180464862</c:v>
                </c:pt>
                <c:pt idx="4264">
                  <c:v>0.80421175878689133</c:v>
                </c:pt>
                <c:pt idx="4265">
                  <c:v>0.80421215179145022</c:v>
                </c:pt>
                <c:pt idx="4266">
                  <c:v>0.80421275655642477</c:v>
                </c:pt>
                <c:pt idx="4267">
                  <c:v>0.80421347612934346</c:v>
                </c:pt>
                <c:pt idx="4268">
                  <c:v>0.80421348567169315</c:v>
                </c:pt>
                <c:pt idx="4269">
                  <c:v>0.80421364655455529</c:v>
                </c:pt>
                <c:pt idx="4270">
                  <c:v>0.80421364655455529</c:v>
                </c:pt>
                <c:pt idx="4271">
                  <c:v>0.80421364655455529</c:v>
                </c:pt>
                <c:pt idx="4272">
                  <c:v>0.80421364655455529</c:v>
                </c:pt>
                <c:pt idx="4273">
                  <c:v>0.80421364655966565</c:v>
                </c:pt>
                <c:pt idx="4274">
                  <c:v>0.80421364656343597</c:v>
                </c:pt>
                <c:pt idx="4275">
                  <c:v>0.80421364657231664</c:v>
                </c:pt>
                <c:pt idx="4276">
                  <c:v>0.80421364657231664</c:v>
                </c:pt>
                <c:pt idx="4277">
                  <c:v>0.80421364657231664</c:v>
                </c:pt>
                <c:pt idx="4278">
                  <c:v>0.80421544449666615</c:v>
                </c:pt>
                <c:pt idx="4279">
                  <c:v>0.80421587199712374</c:v>
                </c:pt>
                <c:pt idx="4280">
                  <c:v>0.80421616336747803</c:v>
                </c:pt>
                <c:pt idx="4281">
                  <c:v>0.80421679139604541</c:v>
                </c:pt>
                <c:pt idx="4282">
                  <c:v>0.80421679141112956</c:v>
                </c:pt>
                <c:pt idx="4283">
                  <c:v>0.80421699098105504</c:v>
                </c:pt>
                <c:pt idx="4284">
                  <c:v>0.80421802858452707</c:v>
                </c:pt>
                <c:pt idx="4285">
                  <c:v>0.80422053710697328</c:v>
                </c:pt>
                <c:pt idx="4286">
                  <c:v>0.80422141327954155</c:v>
                </c:pt>
                <c:pt idx="4287">
                  <c:v>0.80422189320503135</c:v>
                </c:pt>
                <c:pt idx="4288">
                  <c:v>0.80422226033579192</c:v>
                </c:pt>
                <c:pt idx="4289">
                  <c:v>0.80422255558202194</c:v>
                </c:pt>
                <c:pt idx="4290">
                  <c:v>0.80422366489778119</c:v>
                </c:pt>
                <c:pt idx="4291">
                  <c:v>0.80422453420598761</c:v>
                </c:pt>
                <c:pt idx="4292">
                  <c:v>0.80422559940057226</c:v>
                </c:pt>
                <c:pt idx="4293">
                  <c:v>0.80422635936029829</c:v>
                </c:pt>
                <c:pt idx="4294">
                  <c:v>0.80422636506874456</c:v>
                </c:pt>
                <c:pt idx="4295">
                  <c:v>0.80422644713367919</c:v>
                </c:pt>
                <c:pt idx="4296">
                  <c:v>0.80422677796186803</c:v>
                </c:pt>
                <c:pt idx="4297">
                  <c:v>0.80422774920343543</c:v>
                </c:pt>
                <c:pt idx="4298">
                  <c:v>0.80422846446877383</c:v>
                </c:pt>
                <c:pt idx="4299">
                  <c:v>0.8042303592649992</c:v>
                </c:pt>
                <c:pt idx="4300">
                  <c:v>0.80423062393117228</c:v>
                </c:pt>
                <c:pt idx="4301">
                  <c:v>0.80423081602102198</c:v>
                </c:pt>
                <c:pt idx="4302">
                  <c:v>0.80423110984340307</c:v>
                </c:pt>
                <c:pt idx="4303">
                  <c:v>0.80423119332710657</c:v>
                </c:pt>
                <c:pt idx="4304">
                  <c:v>0.80423120166464779</c:v>
                </c:pt>
                <c:pt idx="4305">
                  <c:v>0.80423166550671887</c:v>
                </c:pt>
                <c:pt idx="4306">
                  <c:v>0.80423199963683134</c:v>
                </c:pt>
                <c:pt idx="4307">
                  <c:v>0.80423217918428036</c:v>
                </c:pt>
                <c:pt idx="4308">
                  <c:v>0.80423257460525754</c:v>
                </c:pt>
                <c:pt idx="4309">
                  <c:v>0.80423354890344967</c:v>
                </c:pt>
                <c:pt idx="4310">
                  <c:v>0.80423427074395304</c:v>
                </c:pt>
                <c:pt idx="4311">
                  <c:v>0.80423446371584384</c:v>
                </c:pt>
                <c:pt idx="4312">
                  <c:v>0.80423541310424962</c:v>
                </c:pt>
                <c:pt idx="4313">
                  <c:v>0.80423542264306003</c:v>
                </c:pt>
                <c:pt idx="4314">
                  <c:v>0.80423588091907017</c:v>
                </c:pt>
                <c:pt idx="4315">
                  <c:v>0.80423669827754918</c:v>
                </c:pt>
                <c:pt idx="4316">
                  <c:v>0.80423730653032632</c:v>
                </c:pt>
                <c:pt idx="4317">
                  <c:v>0.80423806752325544</c:v>
                </c:pt>
                <c:pt idx="4318">
                  <c:v>0.80423923027808086</c:v>
                </c:pt>
                <c:pt idx="4319">
                  <c:v>0.8042392302805691</c:v>
                </c:pt>
                <c:pt idx="4320">
                  <c:v>0.80423992255388432</c:v>
                </c:pt>
                <c:pt idx="4321">
                  <c:v>0.80424129787907706</c:v>
                </c:pt>
                <c:pt idx="4322">
                  <c:v>0.8042438296046257</c:v>
                </c:pt>
                <c:pt idx="4323">
                  <c:v>0.80424444536335127</c:v>
                </c:pt>
                <c:pt idx="4324">
                  <c:v>0.80424560117688504</c:v>
                </c:pt>
                <c:pt idx="4325">
                  <c:v>0.80424575035021506</c:v>
                </c:pt>
                <c:pt idx="4326">
                  <c:v>0.80424605752392864</c:v>
                </c:pt>
                <c:pt idx="4327">
                  <c:v>0.80424647043174868</c:v>
                </c:pt>
                <c:pt idx="4328">
                  <c:v>0.80424745586927859</c:v>
                </c:pt>
                <c:pt idx="4329">
                  <c:v>0.80424796945728882</c:v>
                </c:pt>
                <c:pt idx="4330">
                  <c:v>0.8042487140292538</c:v>
                </c:pt>
                <c:pt idx="4331">
                  <c:v>0.80425027642340119</c:v>
                </c:pt>
                <c:pt idx="4332">
                  <c:v>0.80425084995305129</c:v>
                </c:pt>
                <c:pt idx="4333">
                  <c:v>0.80425085221886117</c:v>
                </c:pt>
                <c:pt idx="4334">
                  <c:v>0.80425243890304443</c:v>
                </c:pt>
                <c:pt idx="4335">
                  <c:v>0.80425304561617572</c:v>
                </c:pt>
                <c:pt idx="4336">
                  <c:v>0.80425312909997759</c:v>
                </c:pt>
                <c:pt idx="4337">
                  <c:v>0.80425396945284378</c:v>
                </c:pt>
                <c:pt idx="4338">
                  <c:v>0.8042541148843283</c:v>
                </c:pt>
                <c:pt idx="4339">
                  <c:v>0.80425451027985528</c:v>
                </c:pt>
                <c:pt idx="4340">
                  <c:v>0.8042551362850201</c:v>
                </c:pt>
                <c:pt idx="4341">
                  <c:v>0.80425639926232062</c:v>
                </c:pt>
                <c:pt idx="4342">
                  <c:v>0.80425708792218309</c:v>
                </c:pt>
                <c:pt idx="4343">
                  <c:v>0.8042573910675086</c:v>
                </c:pt>
                <c:pt idx="4344">
                  <c:v>0.80425829838121898</c:v>
                </c:pt>
                <c:pt idx="4345">
                  <c:v>0.8042586336760198</c:v>
                </c:pt>
                <c:pt idx="4346">
                  <c:v>0.80425995074051582</c:v>
                </c:pt>
                <c:pt idx="4347">
                  <c:v>0.8042600028286</c:v>
                </c:pt>
                <c:pt idx="4348">
                  <c:v>0.80426103356223089</c:v>
                </c:pt>
                <c:pt idx="4349">
                  <c:v>0.80426119865710499</c:v>
                </c:pt>
                <c:pt idx="4350">
                  <c:v>0.80426151093291587</c:v>
                </c:pt>
                <c:pt idx="4351">
                  <c:v>0.80426154765988167</c:v>
                </c:pt>
                <c:pt idx="4352">
                  <c:v>0.80426185772945069</c:v>
                </c:pt>
                <c:pt idx="4353">
                  <c:v>0.80426319593764772</c:v>
                </c:pt>
                <c:pt idx="4354">
                  <c:v>0.8042632329603806</c:v>
                </c:pt>
                <c:pt idx="4355">
                  <c:v>0.80426481195961863</c:v>
                </c:pt>
                <c:pt idx="4356">
                  <c:v>0.80426481195961863</c:v>
                </c:pt>
                <c:pt idx="4357">
                  <c:v>0.80426481196796251</c:v>
                </c:pt>
                <c:pt idx="4358">
                  <c:v>0.80426481196849797</c:v>
                </c:pt>
                <c:pt idx="4359">
                  <c:v>0.80426481196849797</c:v>
                </c:pt>
                <c:pt idx="4360">
                  <c:v>0.8042648119773772</c:v>
                </c:pt>
                <c:pt idx="4361">
                  <c:v>0.8042648119773772</c:v>
                </c:pt>
                <c:pt idx="4362">
                  <c:v>0.80426514706013941</c:v>
                </c:pt>
                <c:pt idx="4363">
                  <c:v>0.80426638960035945</c:v>
                </c:pt>
                <c:pt idx="4364">
                  <c:v>0.80426690541899137</c:v>
                </c:pt>
                <c:pt idx="4365">
                  <c:v>0.80426768512724034</c:v>
                </c:pt>
                <c:pt idx="4366">
                  <c:v>0.80426795629978876</c:v>
                </c:pt>
                <c:pt idx="4367">
                  <c:v>0.8042679563173335</c:v>
                </c:pt>
                <c:pt idx="4368">
                  <c:v>0.80426848827632702</c:v>
                </c:pt>
                <c:pt idx="4369">
                  <c:v>0.80426939053607971</c:v>
                </c:pt>
                <c:pt idx="4370">
                  <c:v>0.80426940914901324</c:v>
                </c:pt>
                <c:pt idx="4371">
                  <c:v>0.80427063463711357</c:v>
                </c:pt>
                <c:pt idx="4372">
                  <c:v>0.80427091030107745</c:v>
                </c:pt>
                <c:pt idx="4373">
                  <c:v>0.80427117491102784</c:v>
                </c:pt>
                <c:pt idx="4374">
                  <c:v>0.80427221089835932</c:v>
                </c:pt>
                <c:pt idx="4375">
                  <c:v>0.80427278664887814</c:v>
                </c:pt>
                <c:pt idx="4376">
                  <c:v>0.80427367457125698</c:v>
                </c:pt>
                <c:pt idx="4377">
                  <c:v>0.80427437322513939</c:v>
                </c:pt>
                <c:pt idx="4378">
                  <c:v>0.80427521019912307</c:v>
                </c:pt>
                <c:pt idx="4379">
                  <c:v>0.80427580689544464</c:v>
                </c:pt>
                <c:pt idx="4380">
                  <c:v>0.80427590367083512</c:v>
                </c:pt>
                <c:pt idx="4381">
                  <c:v>0.80427654534582349</c:v>
                </c:pt>
                <c:pt idx="4382">
                  <c:v>0.80427737274541589</c:v>
                </c:pt>
                <c:pt idx="4383">
                  <c:v>0.80427770400617637</c:v>
                </c:pt>
                <c:pt idx="4384">
                  <c:v>0.80427802605299548</c:v>
                </c:pt>
                <c:pt idx="4385">
                  <c:v>0.80427902193094969</c:v>
                </c:pt>
                <c:pt idx="4386">
                  <c:v>0.80427937084292456</c:v>
                </c:pt>
                <c:pt idx="4387">
                  <c:v>0.80427957493684765</c:v>
                </c:pt>
                <c:pt idx="4388">
                  <c:v>0.80427957495524638</c:v>
                </c:pt>
                <c:pt idx="4389">
                  <c:v>0.80427997548186314</c:v>
                </c:pt>
                <c:pt idx="4390">
                  <c:v>0.80428266285722305</c:v>
                </c:pt>
                <c:pt idx="4391">
                  <c:v>0.80428296730550841</c:v>
                </c:pt>
                <c:pt idx="4392">
                  <c:v>0.80428313238481997</c:v>
                </c:pt>
                <c:pt idx="4393">
                  <c:v>0.80428338158292623</c:v>
                </c:pt>
                <c:pt idx="4394">
                  <c:v>0.8042834446437227</c:v>
                </c:pt>
                <c:pt idx="4395">
                  <c:v>0.80428420902284803</c:v>
                </c:pt>
                <c:pt idx="4396">
                  <c:v>0.80428512952806264</c:v>
                </c:pt>
                <c:pt idx="4397">
                  <c:v>0.80428754698999028</c:v>
                </c:pt>
                <c:pt idx="4398">
                  <c:v>0.80428775440854972</c:v>
                </c:pt>
                <c:pt idx="4399">
                  <c:v>0.80428832297642694</c:v>
                </c:pt>
                <c:pt idx="4400">
                  <c:v>0.80428863040087295</c:v>
                </c:pt>
                <c:pt idx="4401">
                  <c:v>0.80428883876286195</c:v>
                </c:pt>
                <c:pt idx="4402">
                  <c:v>0.80428947727587929</c:v>
                </c:pt>
                <c:pt idx="4403">
                  <c:v>0.80428977246292943</c:v>
                </c:pt>
                <c:pt idx="4404">
                  <c:v>0.8042903916182883</c:v>
                </c:pt>
                <c:pt idx="4405">
                  <c:v>0.8042903916182883</c:v>
                </c:pt>
                <c:pt idx="4406">
                  <c:v>0.8042903916182883</c:v>
                </c:pt>
                <c:pt idx="4407">
                  <c:v>0.8042903916182883</c:v>
                </c:pt>
                <c:pt idx="4408">
                  <c:v>0.8042903916182883</c:v>
                </c:pt>
                <c:pt idx="4409">
                  <c:v>0.8042903916182883</c:v>
                </c:pt>
                <c:pt idx="4410">
                  <c:v>0.8042903916182883</c:v>
                </c:pt>
                <c:pt idx="4411">
                  <c:v>0.8042903916182883</c:v>
                </c:pt>
                <c:pt idx="4412">
                  <c:v>0.8042903916182883</c:v>
                </c:pt>
                <c:pt idx="4413">
                  <c:v>0.80429039162229887</c:v>
                </c:pt>
                <c:pt idx="4414">
                  <c:v>0.80429039162229887</c:v>
                </c:pt>
                <c:pt idx="4415">
                  <c:v>0.80429039162229887</c:v>
                </c:pt>
                <c:pt idx="4416">
                  <c:v>0.80429039162229887</c:v>
                </c:pt>
                <c:pt idx="4417">
                  <c:v>0.80429039162229887</c:v>
                </c:pt>
                <c:pt idx="4418">
                  <c:v>0.80429039162229887</c:v>
                </c:pt>
                <c:pt idx="4419">
                  <c:v>0.80429039162229887</c:v>
                </c:pt>
                <c:pt idx="4420">
                  <c:v>0.80429039162473415</c:v>
                </c:pt>
                <c:pt idx="4421">
                  <c:v>0.80429039162716687</c:v>
                </c:pt>
                <c:pt idx="4422">
                  <c:v>0.80429039162716687</c:v>
                </c:pt>
                <c:pt idx="4423">
                  <c:v>0.80429039163604543</c:v>
                </c:pt>
                <c:pt idx="4424">
                  <c:v>0.80429039163604543</c:v>
                </c:pt>
                <c:pt idx="4425">
                  <c:v>0.80429039163604543</c:v>
                </c:pt>
                <c:pt idx="4426">
                  <c:v>0.80429039163604543</c:v>
                </c:pt>
                <c:pt idx="4427">
                  <c:v>0.80429039163604543</c:v>
                </c:pt>
                <c:pt idx="4428">
                  <c:v>0.80429039163604543</c:v>
                </c:pt>
                <c:pt idx="4429">
                  <c:v>0.80429039163604543</c:v>
                </c:pt>
                <c:pt idx="4430">
                  <c:v>0.80429039163604543</c:v>
                </c:pt>
                <c:pt idx="4431">
                  <c:v>0.80429039163604543</c:v>
                </c:pt>
                <c:pt idx="4432">
                  <c:v>0.80429039163604543</c:v>
                </c:pt>
                <c:pt idx="4433">
                  <c:v>0.80429039163604543</c:v>
                </c:pt>
                <c:pt idx="4434">
                  <c:v>0.80429039163604543</c:v>
                </c:pt>
                <c:pt idx="4435">
                  <c:v>0.80429039163604543</c:v>
                </c:pt>
                <c:pt idx="4436">
                  <c:v>0.80429042150963936</c:v>
                </c:pt>
                <c:pt idx="4437">
                  <c:v>0.80429134231968846</c:v>
                </c:pt>
                <c:pt idx="4438">
                  <c:v>0.80429261653920348</c:v>
                </c:pt>
                <c:pt idx="4439">
                  <c:v>0.80429284337252838</c:v>
                </c:pt>
                <c:pt idx="4440">
                  <c:v>0.80429342075001231</c:v>
                </c:pt>
                <c:pt idx="4441">
                  <c:v>0.8042935357147164</c:v>
                </c:pt>
                <c:pt idx="4442">
                  <c:v>0.80429353572399687</c:v>
                </c:pt>
                <c:pt idx="4443">
                  <c:v>0.80429353572656281</c:v>
                </c:pt>
                <c:pt idx="4444">
                  <c:v>0.80429357544609958</c:v>
                </c:pt>
                <c:pt idx="4445">
                  <c:v>0.80429358115571126</c:v>
                </c:pt>
                <c:pt idx="4446">
                  <c:v>0.80429366320589435</c:v>
                </c:pt>
                <c:pt idx="4447">
                  <c:v>0.80429496500310482</c:v>
                </c:pt>
                <c:pt idx="4448">
                  <c:v>0.80429504450308653</c:v>
                </c:pt>
                <c:pt idx="4449">
                  <c:v>0.8042956074508838</c:v>
                </c:pt>
                <c:pt idx="4450">
                  <c:v>0.80429568012054675</c:v>
                </c:pt>
                <c:pt idx="4451">
                  <c:v>0.80429656894297274</c:v>
                </c:pt>
                <c:pt idx="4452">
                  <c:v>0.80429714297230626</c:v>
                </c:pt>
                <c:pt idx="4453">
                  <c:v>0.80429752537292398</c:v>
                </c:pt>
                <c:pt idx="4454">
                  <c:v>0.80429757451951345</c:v>
                </c:pt>
                <c:pt idx="4455">
                  <c:v>0.80429803118269216</c:v>
                </c:pt>
                <c:pt idx="4456">
                  <c:v>0.80429841674123648</c:v>
                </c:pt>
                <c:pt idx="4457">
                  <c:v>0.804298880486634</c:v>
                </c:pt>
                <c:pt idx="4458">
                  <c:v>0.80429921454710795</c:v>
                </c:pt>
                <c:pt idx="4459">
                  <c:v>0.80429995863679649</c:v>
                </c:pt>
                <c:pt idx="4460">
                  <c:v>0.80430076349553559</c:v>
                </c:pt>
                <c:pt idx="4461">
                  <c:v>0.80430091043741747</c:v>
                </c:pt>
                <c:pt idx="4462">
                  <c:v>0.8043013033330807</c:v>
                </c:pt>
                <c:pt idx="4463">
                  <c:v>0.80430190793088818</c:v>
                </c:pt>
                <c:pt idx="4464">
                  <c:v>0.80430262730544522</c:v>
                </c:pt>
                <c:pt idx="4465">
                  <c:v>0.80430263684461956</c:v>
                </c:pt>
                <c:pt idx="4466">
                  <c:v>0.80430459512921537</c:v>
                </c:pt>
                <c:pt idx="4467">
                  <c:v>0.80430531380025139</c:v>
                </c:pt>
                <c:pt idx="4468">
                  <c:v>0.80430536451783341</c:v>
                </c:pt>
                <c:pt idx="4469">
                  <c:v>0.80430614118532817</c:v>
                </c:pt>
                <c:pt idx="4470">
                  <c:v>0.80430836301730024</c:v>
                </c:pt>
                <c:pt idx="4471">
                  <c:v>0.80430933341988942</c:v>
                </c:pt>
                <c:pt idx="4472">
                  <c:v>0.80430968633129385</c:v>
                </c:pt>
                <c:pt idx="4473">
                  <c:v>0.80431046391136851</c:v>
                </c:pt>
                <c:pt idx="4474">
                  <c:v>0.80431056226113573</c:v>
                </c:pt>
                <c:pt idx="4475">
                  <c:v>0.80431070249581749</c:v>
                </c:pt>
                <c:pt idx="4476">
                  <c:v>0.80431101090010226</c:v>
                </c:pt>
                <c:pt idx="4477">
                  <c:v>0.80431104205396065</c:v>
                </c:pt>
                <c:pt idx="4478">
                  <c:v>0.80431140908430765</c:v>
                </c:pt>
                <c:pt idx="4479">
                  <c:v>0.80431170424838971</c:v>
                </c:pt>
                <c:pt idx="4480">
                  <c:v>0.80431233663033019</c:v>
                </c:pt>
                <c:pt idx="4481">
                  <c:v>0.80431312484117634</c:v>
                </c:pt>
                <c:pt idx="4482">
                  <c:v>0.80431368232594891</c:v>
                </c:pt>
                <c:pt idx="4483">
                  <c:v>0.80431518104375077</c:v>
                </c:pt>
                <c:pt idx="4484">
                  <c:v>0.8043155126820698</c:v>
                </c:pt>
                <c:pt idx="4485">
                  <c:v>0.80431592546052244</c:v>
                </c:pt>
                <c:pt idx="4486">
                  <c:v>0.80431596924764137</c:v>
                </c:pt>
                <c:pt idx="4487">
                  <c:v>0.80431596926539495</c:v>
                </c:pt>
                <c:pt idx="4488">
                  <c:v>0.8043168964338786</c:v>
                </c:pt>
                <c:pt idx="4489">
                  <c:v>0.8043176115012266</c:v>
                </c:pt>
                <c:pt idx="4490">
                  <c:v>0.80431911308892667</c:v>
                </c:pt>
                <c:pt idx="4491">
                  <c:v>0.80431911308892667</c:v>
                </c:pt>
                <c:pt idx="4492">
                  <c:v>0.80431911309160031</c:v>
                </c:pt>
                <c:pt idx="4493">
                  <c:v>0.80431911309160031</c:v>
                </c:pt>
                <c:pt idx="4494">
                  <c:v>0.80431911310646831</c:v>
                </c:pt>
                <c:pt idx="4495">
                  <c:v>0.80431911310646831</c:v>
                </c:pt>
                <c:pt idx="4496">
                  <c:v>0.80431911310646831</c:v>
                </c:pt>
                <c:pt idx="4497">
                  <c:v>0.80431950577420508</c:v>
                </c:pt>
                <c:pt idx="4498">
                  <c:v>0.80431996240342984</c:v>
                </c:pt>
                <c:pt idx="4499">
                  <c:v>0.80432025614458813</c:v>
                </c:pt>
                <c:pt idx="4500">
                  <c:v>0.80432033960628457</c:v>
                </c:pt>
                <c:pt idx="4501">
                  <c:v>0.80432081165536973</c:v>
                </c:pt>
                <c:pt idx="4502">
                  <c:v>0.80432089634333137</c:v>
                </c:pt>
                <c:pt idx="4503">
                  <c:v>0.8043211456931173</c:v>
                </c:pt>
                <c:pt idx="4504">
                  <c:v>0.80432132518986488</c:v>
                </c:pt>
                <c:pt idx="4505">
                  <c:v>0.80432172050180006</c:v>
                </c:pt>
                <c:pt idx="4506">
                  <c:v>0.80432234637765987</c:v>
                </c:pt>
                <c:pt idx="4507">
                  <c:v>0.80432269453039174</c:v>
                </c:pt>
                <c:pt idx="4508">
                  <c:v>0.8043227640674111</c:v>
                </c:pt>
                <c:pt idx="4509">
                  <c:v>0.80432360909023293</c:v>
                </c:pt>
                <c:pt idx="4510">
                  <c:v>0.80432455821639082</c:v>
                </c:pt>
                <c:pt idx="4511">
                  <c:v>0.80432456775203154</c:v>
                </c:pt>
                <c:pt idx="4512">
                  <c:v>0.80432584303495236</c:v>
                </c:pt>
                <c:pt idx="4513">
                  <c:v>0.80432721190214218</c:v>
                </c:pt>
                <c:pt idx="4514">
                  <c:v>0.80432729524545099</c:v>
                </c:pt>
                <c:pt idx="4515">
                  <c:v>0.80432785010962549</c:v>
                </c:pt>
                <c:pt idx="4516">
                  <c:v>0.80432906641929236</c:v>
                </c:pt>
                <c:pt idx="4517">
                  <c:v>0.80433044136414977</c:v>
                </c:pt>
                <c:pt idx="4518">
                  <c:v>0.80433235506609579</c:v>
                </c:pt>
                <c:pt idx="4519">
                  <c:v>0.80433239428628156</c:v>
                </c:pt>
                <c:pt idx="4520">
                  <c:v>0.80433303499997666</c:v>
                </c:pt>
                <c:pt idx="4521">
                  <c:v>0.804333587978042</c:v>
                </c:pt>
                <c:pt idx="4522">
                  <c:v>0.80433489260414159</c:v>
                </c:pt>
                <c:pt idx="4523">
                  <c:v>0.80433561248767538</c:v>
                </c:pt>
                <c:pt idx="4524">
                  <c:v>0.80433659765277854</c:v>
                </c:pt>
                <c:pt idx="4525">
                  <c:v>0.80433784149918486</c:v>
                </c:pt>
                <c:pt idx="4526">
                  <c:v>0.80433838165929727</c:v>
                </c:pt>
                <c:pt idx="4527">
                  <c:v>0.80433941742714565</c:v>
                </c:pt>
                <c:pt idx="4528">
                  <c:v>0.80433999306235271</c:v>
                </c:pt>
                <c:pt idx="4529">
                  <c:v>0.80434154484761611</c:v>
                </c:pt>
                <c:pt idx="4530">
                  <c:v>0.80434154484761611</c:v>
                </c:pt>
                <c:pt idx="4531">
                  <c:v>0.80434154485173426</c:v>
                </c:pt>
                <c:pt idx="4532">
                  <c:v>0.80434154485411358</c:v>
                </c:pt>
                <c:pt idx="4533">
                  <c:v>0.80434154485649323</c:v>
                </c:pt>
                <c:pt idx="4534">
                  <c:v>0.80434154486537046</c:v>
                </c:pt>
                <c:pt idx="4535">
                  <c:v>0.80434154486537046</c:v>
                </c:pt>
                <c:pt idx="4536">
                  <c:v>0.8043415793078843</c:v>
                </c:pt>
                <c:pt idx="4537">
                  <c:v>0.80434218585328598</c:v>
                </c:pt>
                <c:pt idx="4538">
                  <c:v>0.8043422693150758</c:v>
                </c:pt>
                <c:pt idx="4539">
                  <c:v>0.80434298129583193</c:v>
                </c:pt>
                <c:pt idx="4540">
                  <c:v>0.8043431094345479</c:v>
                </c:pt>
                <c:pt idx="4541">
                  <c:v>0.80434325482582625</c:v>
                </c:pt>
                <c:pt idx="4542">
                  <c:v>0.80434365011231035</c:v>
                </c:pt>
                <c:pt idx="4543">
                  <c:v>0.80434375097459809</c:v>
                </c:pt>
                <c:pt idx="4544">
                  <c:v>0.80434427594414215</c:v>
                </c:pt>
                <c:pt idx="4545">
                  <c:v>0.80434457820288863</c:v>
                </c:pt>
                <c:pt idx="4546">
                  <c:v>0.804344688445224</c:v>
                </c:pt>
                <c:pt idx="4547">
                  <c:v>0.80434490938989112</c:v>
                </c:pt>
                <c:pt idx="4548">
                  <c:v>0.80434532347155918</c:v>
                </c:pt>
                <c:pt idx="4549">
                  <c:v>0.80434622704228165</c:v>
                </c:pt>
                <c:pt idx="4550">
                  <c:v>0.80434777236930644</c:v>
                </c:pt>
                <c:pt idx="4551">
                  <c:v>0.80434883807189239</c:v>
                </c:pt>
                <c:pt idx="4552">
                  <c:v>0.80434908906967773</c:v>
                </c:pt>
                <c:pt idx="4553">
                  <c:v>0.80434914114336076</c:v>
                </c:pt>
                <c:pt idx="4554">
                  <c:v>0.80435017159202671</c:v>
                </c:pt>
                <c:pt idx="4555">
                  <c:v>0.80435033664045552</c:v>
                </c:pt>
                <c:pt idx="4556">
                  <c:v>0.80435064883073293</c:v>
                </c:pt>
                <c:pt idx="4557">
                  <c:v>0.80435068554647504</c:v>
                </c:pt>
                <c:pt idx="4558">
                  <c:v>0.80435233336854273</c:v>
                </c:pt>
                <c:pt idx="4559">
                  <c:v>0.80435237038130647</c:v>
                </c:pt>
                <c:pt idx="4560">
                  <c:v>0.80435320845640856</c:v>
                </c:pt>
                <c:pt idx="4561">
                  <c:v>0.80435428395159969</c:v>
                </c:pt>
                <c:pt idx="4562">
                  <c:v>0.80435475032265891</c:v>
                </c:pt>
                <c:pt idx="4563">
                  <c:v>0.80435552614882455</c:v>
                </c:pt>
                <c:pt idx="4564">
                  <c:v>0.8043560418253799</c:v>
                </c:pt>
                <c:pt idx="4565">
                  <c:v>0.80435682131699027</c:v>
                </c:pt>
                <c:pt idx="4566">
                  <c:v>0.80435762424455715</c:v>
                </c:pt>
                <c:pt idx="4567">
                  <c:v>0.80435854486264446</c:v>
                </c:pt>
                <c:pt idx="4568">
                  <c:v>0.80435977001138714</c:v>
                </c:pt>
                <c:pt idx="4569">
                  <c:v>0.8043600456002038</c:v>
                </c:pt>
                <c:pt idx="4570">
                  <c:v>0.8043603101361908</c:v>
                </c:pt>
                <c:pt idx="4571">
                  <c:v>0.80436134583789465</c:v>
                </c:pt>
                <c:pt idx="4572">
                  <c:v>0.80436192142815788</c:v>
                </c:pt>
                <c:pt idx="4573">
                  <c:v>0.80436224627482744</c:v>
                </c:pt>
                <c:pt idx="4574">
                  <c:v>0.80436280910541114</c:v>
                </c:pt>
                <c:pt idx="4575">
                  <c:v>0.80436310486282414</c:v>
                </c:pt>
                <c:pt idx="4576">
                  <c:v>0.80436350756575958</c:v>
                </c:pt>
                <c:pt idx="4577">
                  <c:v>0.80436427447559422</c:v>
                </c:pt>
                <c:pt idx="4578">
                  <c:v>0.80436434430833237</c:v>
                </c:pt>
                <c:pt idx="4579">
                  <c:v>0.80436472662452263</c:v>
                </c:pt>
                <c:pt idx="4580">
                  <c:v>0.80436503758830891</c:v>
                </c:pt>
                <c:pt idx="4581">
                  <c:v>0.80436567908614853</c:v>
                </c:pt>
                <c:pt idx="4582">
                  <c:v>0.80436650625670714</c:v>
                </c:pt>
                <c:pt idx="4583">
                  <c:v>0.80436675467992691</c:v>
                </c:pt>
                <c:pt idx="4584">
                  <c:v>0.80436683742695014</c:v>
                </c:pt>
                <c:pt idx="4585">
                  <c:v>0.80436715938405645</c:v>
                </c:pt>
                <c:pt idx="4586">
                  <c:v>0.8043673070302223</c:v>
                </c:pt>
                <c:pt idx="4587">
                  <c:v>0.80436815498679615</c:v>
                </c:pt>
                <c:pt idx="4588">
                  <c:v>0.80436850380176317</c:v>
                </c:pt>
                <c:pt idx="4589">
                  <c:v>0.80436886096498683</c:v>
                </c:pt>
                <c:pt idx="4590">
                  <c:v>0.80436910827352459</c:v>
                </c:pt>
                <c:pt idx="4591">
                  <c:v>0.80436994110867621</c:v>
                </c:pt>
                <c:pt idx="4592">
                  <c:v>0.8043700333345265</c:v>
                </c:pt>
                <c:pt idx="4593">
                  <c:v>0.80437026176052695</c:v>
                </c:pt>
                <c:pt idx="4594">
                  <c:v>0.80437026176330839</c:v>
                </c:pt>
                <c:pt idx="4595">
                  <c:v>0.80437131488818414</c:v>
                </c:pt>
                <c:pt idx="4596">
                  <c:v>0.80437226430388842</c:v>
                </c:pt>
                <c:pt idx="4597">
                  <c:v>0.80437257647725435</c:v>
                </c:pt>
                <c:pt idx="4598">
                  <c:v>0.80437334064423083</c:v>
                </c:pt>
                <c:pt idx="4599">
                  <c:v>0.80437364817314005</c:v>
                </c:pt>
                <c:pt idx="4600">
                  <c:v>0.80437426089466291</c:v>
                </c:pt>
                <c:pt idx="4601">
                  <c:v>0.8043751359229826</c:v>
                </c:pt>
                <c:pt idx="4602">
                  <c:v>0.80437653220973016</c:v>
                </c:pt>
                <c:pt idx="4603">
                  <c:v>0.80437688504990867</c:v>
                </c:pt>
                <c:pt idx="4604">
                  <c:v>0.80437776079948209</c:v>
                </c:pt>
                <c:pt idx="4605">
                  <c:v>0.80437792322483248</c:v>
                </c:pt>
                <c:pt idx="4606">
                  <c:v>0.80437796910492854</c:v>
                </c:pt>
                <c:pt idx="4607">
                  <c:v>0.80437890254629341</c:v>
                </c:pt>
                <c:pt idx="4608">
                  <c:v>0.80437955141353989</c:v>
                </c:pt>
                <c:pt idx="4609">
                  <c:v>0.80438047196897899</c:v>
                </c:pt>
                <c:pt idx="4610">
                  <c:v>0.80438103609302214</c:v>
                </c:pt>
                <c:pt idx="4611">
                  <c:v>0.80438197260730526</c:v>
                </c:pt>
                <c:pt idx="4612">
                  <c:v>0.80438254982460511</c:v>
                </c:pt>
                <c:pt idx="4613">
                  <c:v>0.8043827044784535</c:v>
                </c:pt>
                <c:pt idx="4614">
                  <c:v>0.80438271018595109</c:v>
                </c:pt>
                <c:pt idx="4615">
                  <c:v>0.8043838148782696</c:v>
                </c:pt>
                <c:pt idx="4616">
                  <c:v>0.80438417312856614</c:v>
                </c:pt>
                <c:pt idx="4617">
                  <c:v>0.80438473592066839</c:v>
                </c:pt>
                <c:pt idx="4618">
                  <c:v>0.80438503165597375</c:v>
                </c:pt>
                <c:pt idx="4619">
                  <c:v>0.80438627101713622</c:v>
                </c:pt>
                <c:pt idx="4620">
                  <c:v>0.80438665331308612</c:v>
                </c:pt>
                <c:pt idx="4621">
                  <c:v>0.80438670244555088</c:v>
                </c:pt>
                <c:pt idx="4622">
                  <c:v>0.80438800805209232</c:v>
                </c:pt>
                <c:pt idx="4623">
                  <c:v>0.80438834202019405</c:v>
                </c:pt>
                <c:pt idx="4624">
                  <c:v>0.80438908590346103</c:v>
                </c:pt>
                <c:pt idx="4625">
                  <c:v>0.8043898905392427</c:v>
                </c:pt>
                <c:pt idx="4626">
                  <c:v>0.80438996005705776</c:v>
                </c:pt>
                <c:pt idx="4627">
                  <c:v>0.80439003744076099</c:v>
                </c:pt>
                <c:pt idx="4628">
                  <c:v>0.80439043022751378</c:v>
                </c:pt>
                <c:pt idx="4629">
                  <c:v>0.80439103465814255</c:v>
                </c:pt>
                <c:pt idx="4630">
                  <c:v>0.80439175383431283</c:v>
                </c:pt>
                <c:pt idx="4631">
                  <c:v>0.80439176337031681</c:v>
                </c:pt>
                <c:pt idx="4632">
                  <c:v>0.80439209054895</c:v>
                </c:pt>
                <c:pt idx="4633">
                  <c:v>0.80439268995920277</c:v>
                </c:pt>
                <c:pt idx="4634">
                  <c:v>0.80439268996517155</c:v>
                </c:pt>
                <c:pt idx="4635">
                  <c:v>0.80439364634411492</c:v>
                </c:pt>
                <c:pt idx="4636">
                  <c:v>0.80439372111447793</c:v>
                </c:pt>
                <c:pt idx="4637">
                  <c:v>0.80439449029034471</c:v>
                </c:pt>
                <c:pt idx="4638">
                  <c:v>0.80439526674227291</c:v>
                </c:pt>
                <c:pt idx="4639">
                  <c:v>0.80439592956454975</c:v>
                </c:pt>
                <c:pt idx="4640">
                  <c:v>0.80439845809490718</c:v>
                </c:pt>
                <c:pt idx="4641">
                  <c:v>0.80439881090818743</c:v>
                </c:pt>
                <c:pt idx="4642">
                  <c:v>0.80439958827270597</c:v>
                </c:pt>
                <c:pt idx="4643">
                  <c:v>0.80439968659527661</c:v>
                </c:pt>
                <c:pt idx="4644">
                  <c:v>0.80440013511018271</c:v>
                </c:pt>
                <c:pt idx="4645">
                  <c:v>0.8044001662554281</c:v>
                </c:pt>
                <c:pt idx="4646">
                  <c:v>0.80440022884810247</c:v>
                </c:pt>
                <c:pt idx="4647">
                  <c:v>0.80440082558333814</c:v>
                </c:pt>
                <c:pt idx="4648">
                  <c:v>0.80440082826727499</c:v>
                </c:pt>
                <c:pt idx="4649">
                  <c:v>0.8044019369686487</c:v>
                </c:pt>
                <c:pt idx="4650">
                  <c:v>0.80440296167169667</c:v>
                </c:pt>
                <c:pt idx="4651">
                  <c:v>0.80440387040296024</c:v>
                </c:pt>
                <c:pt idx="4652">
                  <c:v>0.8044046356478094</c:v>
                </c:pt>
                <c:pt idx="4653">
                  <c:v>0.80440886994243521</c:v>
                </c:pt>
                <c:pt idx="4654">
                  <c:v>0.80440946123774104</c:v>
                </c:pt>
                <c:pt idx="4655">
                  <c:v>0.80440993315628695</c:v>
                </c:pt>
                <c:pt idx="4656">
                  <c:v>0.80441026710165997</c:v>
                </c:pt>
                <c:pt idx="4657">
                  <c:v>0.80441044654769944</c:v>
                </c:pt>
                <c:pt idx="4658">
                  <c:v>0.804411418454969</c:v>
                </c:pt>
                <c:pt idx="4659">
                  <c:v>0.80441146745309511</c:v>
                </c:pt>
                <c:pt idx="4660">
                  <c:v>0.80441181550955065</c:v>
                </c:pt>
                <c:pt idx="4661">
                  <c:v>0.80441188502840788</c:v>
                </c:pt>
                <c:pt idx="4662">
                  <c:v>0.80441367868069513</c:v>
                </c:pt>
                <c:pt idx="4663">
                  <c:v>0.80441368821316384</c:v>
                </c:pt>
                <c:pt idx="4664">
                  <c:v>0.80441462801032648</c:v>
                </c:pt>
                <c:pt idx="4665">
                  <c:v>0.8044149631444828</c:v>
                </c:pt>
                <c:pt idx="4666">
                  <c:v>0.80441633163311876</c:v>
                </c:pt>
                <c:pt idx="4667">
                  <c:v>0.80441641495337868</c:v>
                </c:pt>
                <c:pt idx="4668">
                  <c:v>0.80441643265395468</c:v>
                </c:pt>
                <c:pt idx="4669">
                  <c:v>0.80441696966303766</c:v>
                </c:pt>
                <c:pt idx="4670">
                  <c:v>0.80441749374095184</c:v>
                </c:pt>
                <c:pt idx="4671">
                  <c:v>0.80441749375640326</c:v>
                </c:pt>
                <c:pt idx="4672">
                  <c:v>0.80441787571889511</c:v>
                </c:pt>
                <c:pt idx="4673">
                  <c:v>0.80441878006044587</c:v>
                </c:pt>
                <c:pt idx="4674">
                  <c:v>0.80441956020122019</c:v>
                </c:pt>
                <c:pt idx="4675">
                  <c:v>0.80442147337366576</c:v>
                </c:pt>
                <c:pt idx="4676">
                  <c:v>0.80442151258300276</c:v>
                </c:pt>
                <c:pt idx="4677">
                  <c:v>0.80442211475251058</c:v>
                </c:pt>
                <c:pt idx="4678">
                  <c:v>0.80442215312057674</c:v>
                </c:pt>
                <c:pt idx="4679">
                  <c:v>0.80442274982760098</c:v>
                </c:pt>
                <c:pt idx="4680">
                  <c:v>0.80442401020994336</c:v>
                </c:pt>
                <c:pt idx="4681">
                  <c:v>0.8044243172143446</c:v>
                </c:pt>
                <c:pt idx="4682">
                  <c:v>0.80442695828944955</c:v>
                </c:pt>
                <c:pt idx="4683">
                  <c:v>0.80442702928916265</c:v>
                </c:pt>
                <c:pt idx="4684">
                  <c:v>0.80442702928916265</c:v>
                </c:pt>
                <c:pt idx="4685">
                  <c:v>0.80442749830044435</c:v>
                </c:pt>
                <c:pt idx="4686">
                  <c:v>0.80442853378264234</c:v>
                </c:pt>
                <c:pt idx="4687">
                  <c:v>0.80442910925758315</c:v>
                </c:pt>
                <c:pt idx="4688">
                  <c:v>0.80443069506441922</c:v>
                </c:pt>
                <c:pt idx="4689">
                  <c:v>0.80443138488185006</c:v>
                </c:pt>
                <c:pt idx="4690">
                  <c:v>0.80443222476790499</c:v>
                </c:pt>
                <c:pt idx="4691">
                  <c:v>0.80443237011897328</c:v>
                </c:pt>
                <c:pt idx="4692">
                  <c:v>0.80443286613079401</c:v>
                </c:pt>
                <c:pt idx="4693">
                  <c:v>0.80443339095488076</c:v>
                </c:pt>
                <c:pt idx="4694">
                  <c:v>0.80443369313003232</c:v>
                </c:pt>
                <c:pt idx="4695">
                  <c:v>0.80443402422650956</c:v>
                </c:pt>
                <c:pt idx="4696">
                  <c:v>0.80443443819365656</c:v>
                </c:pt>
                <c:pt idx="4697">
                  <c:v>0.80443534151394536</c:v>
                </c:pt>
                <c:pt idx="4698">
                  <c:v>0.80443564449271454</c:v>
                </c:pt>
                <c:pt idx="4699">
                  <c:v>0.80443712726334871</c:v>
                </c:pt>
                <c:pt idx="4700">
                  <c:v>0.80443800738863047</c:v>
                </c:pt>
                <c:pt idx="4701">
                  <c:v>0.80443850075401613</c:v>
                </c:pt>
                <c:pt idx="4702">
                  <c:v>0.8044394499752574</c:v>
                </c:pt>
                <c:pt idx="4703">
                  <c:v>0.80443976207999479</c:v>
                </c:pt>
                <c:pt idx="4704">
                  <c:v>0.80443979878451222</c:v>
                </c:pt>
                <c:pt idx="4705">
                  <c:v>0.80444070306667426</c:v>
                </c:pt>
                <c:pt idx="4706">
                  <c:v>0.8044414831536254</c:v>
                </c:pt>
                <c:pt idx="4707">
                  <c:v>0.80444232099667157</c:v>
                </c:pt>
                <c:pt idx="4708">
                  <c:v>0.80444339619440519</c:v>
                </c:pt>
                <c:pt idx="4709">
                  <c:v>0.80444403753103866</c:v>
                </c:pt>
                <c:pt idx="4710">
                  <c:v>0.80444515358306456</c:v>
                </c:pt>
                <c:pt idx="4711">
                  <c:v>0.80444673556403767</c:v>
                </c:pt>
                <c:pt idx="4712">
                  <c:v>0.80444765592749845</c:v>
                </c:pt>
                <c:pt idx="4713">
                  <c:v>0.80444831695304109</c:v>
                </c:pt>
                <c:pt idx="4714">
                  <c:v>0.80444888073684961</c:v>
                </c:pt>
                <c:pt idx="4715">
                  <c:v>0.80444942071253189</c:v>
                </c:pt>
                <c:pt idx="4716">
                  <c:v>0.8044509981396224</c:v>
                </c:pt>
                <c:pt idx="4717">
                  <c:v>0.80445103155857201</c:v>
                </c:pt>
                <c:pt idx="4718">
                  <c:v>0.80445135631579257</c:v>
                </c:pt>
                <c:pt idx="4719">
                  <c:v>0.80445191899067003</c:v>
                </c:pt>
                <c:pt idx="4720">
                  <c:v>0.80445221466591543</c:v>
                </c:pt>
                <c:pt idx="4721">
                  <c:v>0.80445261725746497</c:v>
                </c:pt>
                <c:pt idx="4722">
                  <c:v>0.80445338395571575</c:v>
                </c:pt>
                <c:pt idx="4723">
                  <c:v>0.80445383598011933</c:v>
                </c:pt>
                <c:pt idx="4724">
                  <c:v>0.80445405013709015</c:v>
                </c:pt>
                <c:pt idx="4725">
                  <c:v>0.80445414685682604</c:v>
                </c:pt>
                <c:pt idx="4726">
                  <c:v>0.80445478817750238</c:v>
                </c:pt>
                <c:pt idx="4727">
                  <c:v>0.80445561511900576</c:v>
                </c:pt>
                <c:pt idx="4728">
                  <c:v>0.80445586347458165</c:v>
                </c:pt>
                <c:pt idx="4729">
                  <c:v>0.80445594619871763</c:v>
                </c:pt>
                <c:pt idx="4730">
                  <c:v>0.80445626261610681</c:v>
                </c:pt>
                <c:pt idx="4731">
                  <c:v>0.80445626806610471</c:v>
                </c:pt>
                <c:pt idx="4732">
                  <c:v>0.80445721940554249</c:v>
                </c:pt>
                <c:pt idx="4733">
                  <c:v>0.80445761211155209</c:v>
                </c:pt>
                <c:pt idx="4734">
                  <c:v>0.80445821641612181</c:v>
                </c:pt>
                <c:pt idx="4735">
                  <c:v>0.80445904902144783</c:v>
                </c:pt>
                <c:pt idx="4736">
                  <c:v>0.80446042242150695</c:v>
                </c:pt>
                <c:pt idx="4737">
                  <c:v>0.80446090230746559</c:v>
                </c:pt>
                <c:pt idx="4738">
                  <c:v>0.80446137157380349</c:v>
                </c:pt>
                <c:pt idx="4739">
                  <c:v>0.80446168366162396</c:v>
                </c:pt>
                <c:pt idx="4740">
                  <c:v>0.80446244761643071</c:v>
                </c:pt>
                <c:pt idx="4741">
                  <c:v>0.804462552457203</c:v>
                </c:pt>
                <c:pt idx="4742">
                  <c:v>0.80446424239833969</c:v>
                </c:pt>
                <c:pt idx="4743">
                  <c:v>0.80446563829993756</c:v>
                </c:pt>
                <c:pt idx="4744">
                  <c:v>0.80446599104198435</c:v>
                </c:pt>
                <c:pt idx="4745">
                  <c:v>0.8044668665487863</c:v>
                </c:pt>
                <c:pt idx="4746">
                  <c:v>0.80446707479768431</c:v>
                </c:pt>
                <c:pt idx="4747">
                  <c:v>0.80446734610889681</c:v>
                </c:pt>
                <c:pt idx="4748">
                  <c:v>0.8044677129575839</c:v>
                </c:pt>
                <c:pt idx="4749">
                  <c:v>0.80446800798031814</c:v>
                </c:pt>
                <c:pt idx="4750">
                  <c:v>0.80446911645280372</c:v>
                </c:pt>
                <c:pt idx="4751">
                  <c:v>0.80447014093742608</c:v>
                </c:pt>
                <c:pt idx="4752">
                  <c:v>0.80447104948150971</c:v>
                </c:pt>
                <c:pt idx="4753">
                  <c:v>0.80447165424976108</c:v>
                </c:pt>
                <c:pt idx="4754">
                  <c:v>0.80447181456674899</c:v>
                </c:pt>
                <c:pt idx="4755">
                  <c:v>0.80447230641117951</c:v>
                </c:pt>
                <c:pt idx="4756">
                  <c:v>0.80447291895349904</c:v>
                </c:pt>
                <c:pt idx="4757">
                  <c:v>0.80447327710456373</c:v>
                </c:pt>
                <c:pt idx="4758">
                  <c:v>0.80447383974095832</c:v>
                </c:pt>
                <c:pt idx="4759">
                  <c:v>0.80447413539408963</c:v>
                </c:pt>
                <c:pt idx="4760">
                  <c:v>0.80447498483925051</c:v>
                </c:pt>
                <c:pt idx="4761">
                  <c:v>0.80447575660369708</c:v>
                </c:pt>
                <c:pt idx="4762">
                  <c:v>0.80447626213158929</c:v>
                </c:pt>
                <c:pt idx="4763">
                  <c:v>0.80447664747903658</c:v>
                </c:pt>
                <c:pt idx="4764">
                  <c:v>0.804477444843681</c:v>
                </c:pt>
                <c:pt idx="4765">
                  <c:v>0.80447778396013647</c:v>
                </c:pt>
                <c:pt idx="4766">
                  <c:v>0.80447906243296552</c:v>
                </c:pt>
                <c:pt idx="4767">
                  <c:v>0.80447913979446151</c:v>
                </c:pt>
                <c:pt idx="4768">
                  <c:v>0.80447953247229576</c:v>
                </c:pt>
                <c:pt idx="4769">
                  <c:v>0.80447990704839767</c:v>
                </c:pt>
                <c:pt idx="4770">
                  <c:v>0.80448013673572416</c:v>
                </c:pt>
                <c:pt idx="4771">
                  <c:v>0.80448085571348993</c:v>
                </c:pt>
                <c:pt idx="4772">
                  <c:v>0.80448086524632101</c:v>
                </c:pt>
                <c:pt idx="4773">
                  <c:v>0.80448274769924777</c:v>
                </c:pt>
                <c:pt idx="4774">
                  <c:v>0.80448359141308901</c:v>
                </c:pt>
                <c:pt idx="4775">
                  <c:v>0.80448503028915375</c:v>
                </c:pt>
                <c:pt idx="4776">
                  <c:v>0.80448536173005736</c:v>
                </c:pt>
                <c:pt idx="4777">
                  <c:v>0.80448755812005135</c:v>
                </c:pt>
                <c:pt idx="4778">
                  <c:v>0.80448768135354465</c:v>
                </c:pt>
                <c:pt idx="4779">
                  <c:v>0.804487910835196</c:v>
                </c:pt>
                <c:pt idx="4780">
                  <c:v>0.80448868798413908</c:v>
                </c:pt>
                <c:pt idx="4781">
                  <c:v>0.80448926580697111</c:v>
                </c:pt>
                <c:pt idx="4782">
                  <c:v>0.80448932838339982</c:v>
                </c:pt>
                <c:pt idx="4783">
                  <c:v>0.80448992763621896</c:v>
                </c:pt>
                <c:pt idx="4784">
                  <c:v>0.80449103603035699</c:v>
                </c:pt>
                <c:pt idx="4785">
                  <c:v>0.80449149202929404</c:v>
                </c:pt>
                <c:pt idx="4786">
                  <c:v>0.80449206045100441</c:v>
                </c:pt>
                <c:pt idx="4787">
                  <c:v>0.8044929689303485</c:v>
                </c:pt>
                <c:pt idx="4788">
                  <c:v>0.80449414651257856</c:v>
                </c:pt>
                <c:pt idx="4789">
                  <c:v>0.80449847480134817</c:v>
                </c:pt>
                <c:pt idx="4790">
                  <c:v>0.80449855821901883</c:v>
                </c:pt>
                <c:pt idx="4791">
                  <c:v>0.80449936386000087</c:v>
                </c:pt>
                <c:pt idx="4792">
                  <c:v>0.80449954325533057</c:v>
                </c:pt>
                <c:pt idx="4793">
                  <c:v>0.80450056387829616</c:v>
                </c:pt>
                <c:pt idx="4794">
                  <c:v>0.80450098133915915</c:v>
                </c:pt>
                <c:pt idx="4795">
                  <c:v>0.80450182589311858</c:v>
                </c:pt>
                <c:pt idx="4796">
                  <c:v>0.80450551001093618</c:v>
                </c:pt>
                <c:pt idx="4797">
                  <c:v>0.80450645666250575</c:v>
                </c:pt>
                <c:pt idx="4798">
                  <c:v>0.80450694878903661</c:v>
                </c:pt>
                <c:pt idx="4799">
                  <c:v>0.80450697037126218</c:v>
                </c:pt>
                <c:pt idx="4800">
                  <c:v>0.80450728020376538</c:v>
                </c:pt>
                <c:pt idx="4801">
                  <c:v>0.80450738950038736</c:v>
                </c:pt>
                <c:pt idx="4802">
                  <c:v>0.80450787446302352</c:v>
                </c:pt>
                <c:pt idx="4803">
                  <c:v>0.80450865438783636</c:v>
                </c:pt>
                <c:pt idx="4804">
                  <c:v>0.80451056703072421</c:v>
                </c:pt>
                <c:pt idx="4805">
                  <c:v>0.80451060622921577</c:v>
                </c:pt>
                <c:pt idx="4806">
                  <c:v>0.80451120823239575</c:v>
                </c:pt>
                <c:pt idx="4807">
                  <c:v>0.80451124659064843</c:v>
                </c:pt>
                <c:pt idx="4808">
                  <c:v>0.80451180862350813</c:v>
                </c:pt>
                <c:pt idx="4809">
                  <c:v>0.8045132432933142</c:v>
                </c:pt>
                <c:pt idx="4810">
                  <c:v>0.80451341008489985</c:v>
                </c:pt>
                <c:pt idx="4811">
                  <c:v>0.80451480727281199</c:v>
                </c:pt>
                <c:pt idx="4812">
                  <c:v>0.80451548674468332</c:v>
                </c:pt>
                <c:pt idx="4813">
                  <c:v>0.80451605042905361</c:v>
                </c:pt>
                <c:pt idx="4814">
                  <c:v>0.80451659029091582</c:v>
                </c:pt>
                <c:pt idx="4815">
                  <c:v>0.804517625487434</c:v>
                </c:pt>
                <c:pt idx="4816">
                  <c:v>0.80452121874619154</c:v>
                </c:pt>
                <c:pt idx="4817">
                  <c:v>0.80452131545045436</c:v>
                </c:pt>
                <c:pt idx="4818">
                  <c:v>0.80452195663616655</c:v>
                </c:pt>
                <c:pt idx="4819">
                  <c:v>0.80452248131478377</c:v>
                </c:pt>
                <c:pt idx="4820">
                  <c:v>0.80452278340633276</c:v>
                </c:pt>
                <c:pt idx="4821">
                  <c:v>0.80452279609801469</c:v>
                </c:pt>
                <c:pt idx="4822">
                  <c:v>0.80452311441227253</c:v>
                </c:pt>
                <c:pt idx="4823">
                  <c:v>0.80452443133471929</c:v>
                </c:pt>
                <c:pt idx="4824">
                  <c:v>0.80452473423019533</c:v>
                </c:pt>
                <c:pt idx="4825">
                  <c:v>0.80452500613288924</c:v>
                </c:pt>
                <c:pt idx="4826">
                  <c:v>0.80452500613288924</c:v>
                </c:pt>
                <c:pt idx="4827">
                  <c:v>0.80452500613288924</c:v>
                </c:pt>
                <c:pt idx="4828">
                  <c:v>0.8045250061510627</c:v>
                </c:pt>
                <c:pt idx="4829">
                  <c:v>0.80452614246315668</c:v>
                </c:pt>
                <c:pt idx="4830">
                  <c:v>0.80452621659005308</c:v>
                </c:pt>
                <c:pt idx="4831">
                  <c:v>0.80452640625559613</c:v>
                </c:pt>
                <c:pt idx="4832">
                  <c:v>0.80452758970124205</c:v>
                </c:pt>
                <c:pt idx="4833">
                  <c:v>0.80452837370352837</c:v>
                </c:pt>
                <c:pt idx="4834">
                  <c:v>0.80452853865905416</c:v>
                </c:pt>
                <c:pt idx="4835">
                  <c:v>0.80452878766803093</c:v>
                </c:pt>
                <c:pt idx="4836">
                  <c:v>0.80452888737153327</c:v>
                </c:pt>
                <c:pt idx="4837">
                  <c:v>0.80452961447719618</c:v>
                </c:pt>
                <c:pt idx="4838">
                  <c:v>0.80452979140390135</c:v>
                </c:pt>
                <c:pt idx="4839">
                  <c:v>0.80453053428206189</c:v>
                </c:pt>
                <c:pt idx="4840">
                  <c:v>0.80453140888584895</c:v>
                </c:pt>
                <c:pt idx="4841">
                  <c:v>0.80453248378609543</c:v>
                </c:pt>
                <c:pt idx="4842">
                  <c:v>0.8045331249455504</c:v>
                </c:pt>
                <c:pt idx="4843">
                  <c:v>0.80453372529722533</c:v>
                </c:pt>
                <c:pt idx="4844">
                  <c:v>0.8045337375703242</c:v>
                </c:pt>
                <c:pt idx="4845">
                  <c:v>0.80453424068958501</c:v>
                </c:pt>
                <c:pt idx="4846">
                  <c:v>0.80453487871634788</c:v>
                </c:pt>
                <c:pt idx="4847">
                  <c:v>0.80453592533794993</c:v>
                </c:pt>
                <c:pt idx="4848">
                  <c:v>0.8045367423411216</c:v>
                </c:pt>
                <c:pt idx="4849">
                  <c:v>0.80453796681105083</c:v>
                </c:pt>
                <c:pt idx="4850">
                  <c:v>0.80453850663759363</c:v>
                </c:pt>
                <c:pt idx="4851">
                  <c:v>0.80454008362849261</c:v>
                </c:pt>
                <c:pt idx="4852">
                  <c:v>0.80454036226630887</c:v>
                </c:pt>
                <c:pt idx="4853">
                  <c:v>0.80454044170542549</c:v>
                </c:pt>
                <c:pt idx="4854">
                  <c:v>0.8045410042245833</c:v>
                </c:pt>
                <c:pt idx="4855">
                  <c:v>0.80454107683978526</c:v>
                </c:pt>
                <c:pt idx="4856">
                  <c:v>0.80454129981764788</c:v>
                </c:pt>
                <c:pt idx="4857">
                  <c:v>0.80454292068431532</c:v>
                </c:pt>
                <c:pt idx="4858">
                  <c:v>0.80454296979475926</c:v>
                </c:pt>
                <c:pt idx="4859">
                  <c:v>0.80454313478202966</c:v>
                </c:pt>
                <c:pt idx="4860">
                  <c:v>0.80454342611144036</c:v>
                </c:pt>
                <c:pt idx="4861">
                  <c:v>0.80454381137378783</c:v>
                </c:pt>
                <c:pt idx="4862">
                  <c:v>0.80454387261742899</c:v>
                </c:pt>
                <c:pt idx="4863">
                  <c:v>0.80454469932985284</c:v>
                </c:pt>
                <c:pt idx="4864">
                  <c:v>0.80454494761777884</c:v>
                </c:pt>
                <c:pt idx="4865">
                  <c:v>0.80454503031902547</c:v>
                </c:pt>
                <c:pt idx="4866">
                  <c:v>0.8045453466488629</c:v>
                </c:pt>
                <c:pt idx="4867">
                  <c:v>0.80454630317275655</c:v>
                </c:pt>
                <c:pt idx="4868">
                  <c:v>0.80454669576983873</c:v>
                </c:pt>
                <c:pt idx="4869">
                  <c:v>0.80454813228267463</c:v>
                </c:pt>
                <c:pt idx="4870">
                  <c:v>0.80454950530324776</c:v>
                </c:pt>
                <c:pt idx="4871">
                  <c:v>0.8045499850564205</c:v>
                </c:pt>
                <c:pt idx="4872">
                  <c:v>0.80455070318268618</c:v>
                </c:pt>
                <c:pt idx="4873">
                  <c:v>0.80455133057305894</c:v>
                </c:pt>
                <c:pt idx="4874">
                  <c:v>0.80455332422200732</c:v>
                </c:pt>
                <c:pt idx="4875">
                  <c:v>0.80455367122678589</c:v>
                </c:pt>
                <c:pt idx="4876">
                  <c:v>0.8045547197384193</c:v>
                </c:pt>
                <c:pt idx="4877">
                  <c:v>0.80455642707374253</c:v>
                </c:pt>
                <c:pt idx="4878">
                  <c:v>0.80455679382198853</c:v>
                </c:pt>
                <c:pt idx="4879">
                  <c:v>0.80455819692777841</c:v>
                </c:pt>
                <c:pt idx="4880">
                  <c:v>0.80455906533228982</c:v>
                </c:pt>
                <c:pt idx="4881">
                  <c:v>0.80455922112998046</c:v>
                </c:pt>
                <c:pt idx="4882">
                  <c:v>0.80456012942212274</c:v>
                </c:pt>
                <c:pt idx="4883">
                  <c:v>0.80456073402302808</c:v>
                </c:pt>
                <c:pt idx="4884">
                  <c:v>0.80456088859238128</c:v>
                </c:pt>
                <c:pt idx="4885">
                  <c:v>0.80456097627616585</c:v>
                </c:pt>
                <c:pt idx="4886">
                  <c:v>0.80456130676100401</c:v>
                </c:pt>
                <c:pt idx="4887">
                  <c:v>0.80456199837680054</c:v>
                </c:pt>
                <c:pt idx="4888">
                  <c:v>0.8045622769941978</c:v>
                </c:pt>
                <c:pt idx="4889">
                  <c:v>0.80456235642862572</c:v>
                </c:pt>
                <c:pt idx="4890">
                  <c:v>0.80456299151756805</c:v>
                </c:pt>
                <c:pt idx="4891">
                  <c:v>0.80456321448024837</c:v>
                </c:pt>
                <c:pt idx="4892">
                  <c:v>0.80456322096594557</c:v>
                </c:pt>
                <c:pt idx="4893">
                  <c:v>0.80456483524230415</c:v>
                </c:pt>
                <c:pt idx="4894">
                  <c:v>0.8045648843465163</c:v>
                </c:pt>
                <c:pt idx="4895">
                  <c:v>0.80456534062923701</c:v>
                </c:pt>
                <c:pt idx="4896">
                  <c:v>0.80456563414667026</c:v>
                </c:pt>
                <c:pt idx="4897">
                  <c:v>0.80456572587112007</c:v>
                </c:pt>
                <c:pt idx="4898">
                  <c:v>0.80456618923178702</c:v>
                </c:pt>
                <c:pt idx="4899">
                  <c:v>0.80456652301511666</c:v>
                </c:pt>
                <c:pt idx="4900">
                  <c:v>0.80456709738792276</c:v>
                </c:pt>
                <c:pt idx="4901">
                  <c:v>0.80456802639039315</c:v>
                </c:pt>
                <c:pt idx="4902">
                  <c:v>0.80456807067528735</c:v>
                </c:pt>
                <c:pt idx="4903">
                  <c:v>0.80456814015677802</c:v>
                </c:pt>
                <c:pt idx="4904">
                  <c:v>0.80456821749606522</c:v>
                </c:pt>
                <c:pt idx="4905">
                  <c:v>0.80456879179161933</c:v>
                </c:pt>
                <c:pt idx="4906">
                  <c:v>0.80456898453774983</c:v>
                </c:pt>
                <c:pt idx="4907">
                  <c:v>0.80457182440218267</c:v>
                </c:pt>
                <c:pt idx="4908">
                  <c:v>0.80457258460378478</c:v>
                </c:pt>
                <c:pt idx="4909">
                  <c:v>0.80457266788361592</c:v>
                </c:pt>
                <c:pt idx="4910">
                  <c:v>0.80457410636149873</c:v>
                </c:pt>
                <c:pt idx="4911">
                  <c:v>0.80457443771001447</c:v>
                </c:pt>
                <c:pt idx="4912">
                  <c:v>0.80457596912617935</c:v>
                </c:pt>
                <c:pt idx="4913">
                  <c:v>0.80457612211575069</c:v>
                </c:pt>
                <c:pt idx="4914">
                  <c:v>0.80457612213391927</c:v>
                </c:pt>
                <c:pt idx="4915">
                  <c:v>0.80457612213391927</c:v>
                </c:pt>
                <c:pt idx="4916">
                  <c:v>0.80457663349286457</c:v>
                </c:pt>
                <c:pt idx="4917">
                  <c:v>0.80457776304321071</c:v>
                </c:pt>
                <c:pt idx="4918">
                  <c:v>0.80457834070613876</c:v>
                </c:pt>
                <c:pt idx="4919">
                  <c:v>0.80457840326631991</c:v>
                </c:pt>
                <c:pt idx="4920">
                  <c:v>0.80458011043963906</c:v>
                </c:pt>
                <c:pt idx="4921">
                  <c:v>0.80458025945813993</c:v>
                </c:pt>
                <c:pt idx="4922">
                  <c:v>0.8045805663126524</c:v>
                </c:pt>
                <c:pt idx="4923">
                  <c:v>0.80458097879077983</c:v>
                </c:pt>
                <c:pt idx="4924">
                  <c:v>0.80458113457785985</c:v>
                </c:pt>
                <c:pt idx="4925">
                  <c:v>0.80458196320549202</c:v>
                </c:pt>
                <c:pt idx="4926">
                  <c:v>0.80458204280525725</c:v>
                </c:pt>
                <c:pt idx="4927">
                  <c:v>0.80458322006107008</c:v>
                </c:pt>
                <c:pt idx="4928">
                  <c:v>0.80458538922687817</c:v>
                </c:pt>
                <c:pt idx="4929">
                  <c:v>0.80458598831581774</c:v>
                </c:pt>
                <c:pt idx="4930">
                  <c:v>0.80458694106862316</c:v>
                </c:pt>
                <c:pt idx="4931">
                  <c:v>0.80458754715201253</c:v>
                </c:pt>
                <c:pt idx="4932">
                  <c:v>0.80458861531030146</c:v>
                </c:pt>
                <c:pt idx="4933">
                  <c:v>0.80458901029504892</c:v>
                </c:pt>
                <c:pt idx="4934">
                  <c:v>0.80458976403265059</c:v>
                </c:pt>
                <c:pt idx="4935">
                  <c:v>0.80459005299721187</c:v>
                </c:pt>
                <c:pt idx="4936">
                  <c:v>0.80459089731670697</c:v>
                </c:pt>
                <c:pt idx="4937">
                  <c:v>0.80459158526147578</c:v>
                </c:pt>
                <c:pt idx="4938">
                  <c:v>0.80459188809139448</c:v>
                </c:pt>
                <c:pt idx="4939">
                  <c:v>0.80459312941010142</c:v>
                </c:pt>
                <c:pt idx="4940">
                  <c:v>0.8045944971415141</c:v>
                </c:pt>
                <c:pt idx="4941">
                  <c:v>0.80459552680524993</c:v>
                </c:pt>
                <c:pt idx="4942">
                  <c:v>0.80459601879558207</c:v>
                </c:pt>
                <c:pt idx="4943">
                  <c:v>0.80459604037076493</c:v>
                </c:pt>
                <c:pt idx="4944">
                  <c:v>0.80459635011792163</c:v>
                </c:pt>
                <c:pt idx="4945">
                  <c:v>0.80459645938429458</c:v>
                </c:pt>
                <c:pt idx="4946">
                  <c:v>0.80459694421271444</c:v>
                </c:pt>
                <c:pt idx="4947">
                  <c:v>0.80459768693761691</c:v>
                </c:pt>
                <c:pt idx="4948">
                  <c:v>0.80459963603482121</c:v>
                </c:pt>
                <c:pt idx="4949">
                  <c:v>0.80460027705930215</c:v>
                </c:pt>
                <c:pt idx="4950">
                  <c:v>0.80460031540773946</c:v>
                </c:pt>
                <c:pt idx="4951">
                  <c:v>0.80460087728451568</c:v>
                </c:pt>
                <c:pt idx="4952">
                  <c:v>0.80460152408484098</c:v>
                </c:pt>
                <c:pt idx="4953">
                  <c:v>0.80460217146736046</c:v>
                </c:pt>
                <c:pt idx="4954">
                  <c:v>0.80460231155672401</c:v>
                </c:pt>
                <c:pt idx="4955">
                  <c:v>0.80460231156099959</c:v>
                </c:pt>
                <c:pt idx="4956">
                  <c:v>0.80460247830241616</c:v>
                </c:pt>
                <c:pt idx="4957">
                  <c:v>0.80460297378200585</c:v>
                </c:pt>
                <c:pt idx="4958">
                  <c:v>0.80460387510443943</c:v>
                </c:pt>
                <c:pt idx="4959">
                  <c:v>0.80460539329186598</c:v>
                </c:pt>
                <c:pt idx="4960">
                  <c:v>0.80460565762826064</c:v>
                </c:pt>
                <c:pt idx="4961">
                  <c:v>0.80460595416378056</c:v>
                </c:pt>
                <c:pt idx="4962">
                  <c:v>0.80460669253907058</c:v>
                </c:pt>
                <c:pt idx="4963">
                  <c:v>0.80460726769342916</c:v>
                </c:pt>
                <c:pt idx="4964">
                  <c:v>0.80460968872790306</c:v>
                </c:pt>
                <c:pt idx="4965">
                  <c:v>0.8046102848033192</c:v>
                </c:pt>
                <c:pt idx="4966">
                  <c:v>0.80461102248826488</c:v>
                </c:pt>
                <c:pt idx="4967">
                  <c:v>0.8046116954521163</c:v>
                </c:pt>
                <c:pt idx="4968">
                  <c:v>0.8046116954521163</c:v>
                </c:pt>
                <c:pt idx="4969">
                  <c:v>0.80461169545828726</c:v>
                </c:pt>
                <c:pt idx="4970">
                  <c:v>0.80461217994472878</c:v>
                </c:pt>
                <c:pt idx="4971">
                  <c:v>0.80461349650214886</c:v>
                </c:pt>
                <c:pt idx="4972">
                  <c:v>0.80461379931432486</c:v>
                </c:pt>
                <c:pt idx="4973">
                  <c:v>0.80461407114069539</c:v>
                </c:pt>
                <c:pt idx="4974">
                  <c:v>0.80461528126336379</c:v>
                </c:pt>
                <c:pt idx="4975">
                  <c:v>0.80461665399503823</c:v>
                </c:pt>
                <c:pt idx="4976">
                  <c:v>0.80461713364808762</c:v>
                </c:pt>
                <c:pt idx="4977">
                  <c:v>0.8046174377803279</c:v>
                </c:pt>
                <c:pt idx="4978">
                  <c:v>0.80461785162918575</c:v>
                </c:pt>
                <c:pt idx="4979">
                  <c:v>0.80461791462302257</c:v>
                </c:pt>
                <c:pt idx="4980">
                  <c:v>0.80461795130508951</c:v>
                </c:pt>
                <c:pt idx="4981">
                  <c:v>0.80461867820977129</c:v>
                </c:pt>
                <c:pt idx="4982">
                  <c:v>0.80461885508763931</c:v>
                </c:pt>
                <c:pt idx="4983">
                  <c:v>0.80461959775978409</c:v>
                </c:pt>
                <c:pt idx="4984">
                  <c:v>0.80462047212149246</c:v>
                </c:pt>
                <c:pt idx="4985">
                  <c:v>0.80462278789225294</c:v>
                </c:pt>
                <c:pt idx="4986">
                  <c:v>0.80462394099265777</c:v>
                </c:pt>
                <c:pt idx="4987">
                  <c:v>0.80462488424693501</c:v>
                </c:pt>
                <c:pt idx="4988">
                  <c:v>0.80462580410106377</c:v>
                </c:pt>
                <c:pt idx="4989">
                  <c:v>0.80462730359486412</c:v>
                </c:pt>
                <c:pt idx="4990">
                  <c:v>0.80462756790892676</c:v>
                </c:pt>
                <c:pt idx="4991">
                  <c:v>0.80462803490844503</c:v>
                </c:pt>
                <c:pt idx="4992">
                  <c:v>0.80462804061287518</c:v>
                </c:pt>
                <c:pt idx="4993">
                  <c:v>0.80462812257862948</c:v>
                </c:pt>
                <c:pt idx="4994">
                  <c:v>0.80462914446359257</c:v>
                </c:pt>
                <c:pt idx="4995">
                  <c:v>0.80462942302401497</c:v>
                </c:pt>
                <c:pt idx="4996">
                  <c:v>0.8046295024412764</c:v>
                </c:pt>
                <c:pt idx="4997">
                  <c:v>0.80463013739943423</c:v>
                </c:pt>
                <c:pt idx="4998">
                  <c:v>0.80463036031557744</c:v>
                </c:pt>
                <c:pt idx="4999">
                  <c:v>0.8046315987325301</c:v>
                </c:pt>
                <c:pt idx="5000">
                  <c:v>0.80463202983097637</c:v>
                </c:pt>
                <c:pt idx="5001">
                  <c:v>0.80463219477311332</c:v>
                </c:pt>
                <c:pt idx="5002">
                  <c:v>0.80463229417037807</c:v>
                </c:pt>
                <c:pt idx="5003">
                  <c:v>0.80463248602081494</c:v>
                </c:pt>
                <c:pt idx="5004">
                  <c:v>0.80463287117759363</c:v>
                </c:pt>
                <c:pt idx="5005">
                  <c:v>0.80463333444154916</c:v>
                </c:pt>
                <c:pt idx="5006">
                  <c:v>0.80463400710707045</c:v>
                </c:pt>
                <c:pt idx="5007">
                  <c:v>0.80463441147334835</c:v>
                </c:pt>
                <c:pt idx="5008">
                  <c:v>0.80463500498741691</c:v>
                </c:pt>
                <c:pt idx="5009">
                  <c:v>0.80463521549706851</c:v>
                </c:pt>
                <c:pt idx="5010">
                  <c:v>0.80463536228602761</c:v>
                </c:pt>
                <c:pt idx="5011">
                  <c:v>0.8046357547741696</c:v>
                </c:pt>
                <c:pt idx="5012">
                  <c:v>0.80463708690129176</c:v>
                </c:pt>
                <c:pt idx="5013">
                  <c:v>0.80463719088990837</c:v>
                </c:pt>
                <c:pt idx="5014">
                  <c:v>0.80463724757270461</c:v>
                </c:pt>
                <c:pt idx="5015">
                  <c:v>0.80463724757270461</c:v>
                </c:pt>
                <c:pt idx="5016">
                  <c:v>0.80463724757270461</c:v>
                </c:pt>
                <c:pt idx="5017">
                  <c:v>0.80463724757270461</c:v>
                </c:pt>
                <c:pt idx="5018">
                  <c:v>0.80463724757767263</c:v>
                </c:pt>
                <c:pt idx="5019">
                  <c:v>0.80463724758136046</c:v>
                </c:pt>
                <c:pt idx="5020">
                  <c:v>0.80463724759001609</c:v>
                </c:pt>
                <c:pt idx="5021">
                  <c:v>0.80463724759001609</c:v>
                </c:pt>
                <c:pt idx="5022">
                  <c:v>0.80463724759001609</c:v>
                </c:pt>
                <c:pt idx="5023">
                  <c:v>0.80463856353095686</c:v>
                </c:pt>
                <c:pt idx="5024">
                  <c:v>0.80463904315133139</c:v>
                </c:pt>
                <c:pt idx="5025">
                  <c:v>0.80463947009021375</c:v>
                </c:pt>
                <c:pt idx="5026">
                  <c:v>0.80463976107774748</c:v>
                </c:pt>
                <c:pt idx="5027">
                  <c:v>0.80464038829552065</c:v>
                </c:pt>
                <c:pt idx="5028">
                  <c:v>0.80464058760346591</c:v>
                </c:pt>
                <c:pt idx="5029">
                  <c:v>0.80464162384286575</c:v>
                </c:pt>
                <c:pt idx="5030">
                  <c:v>0.80464500408967043</c:v>
                </c:pt>
                <c:pt idx="5031">
                  <c:v>0.80464548338436992</c:v>
                </c:pt>
                <c:pt idx="5032">
                  <c:v>0.80464585003216427</c:v>
                </c:pt>
                <c:pt idx="5033">
                  <c:v>0.8046461448905472</c:v>
                </c:pt>
                <c:pt idx="5034">
                  <c:v>0.80464725274848159</c:v>
                </c:pt>
                <c:pt idx="5035">
                  <c:v>0.80464812091367577</c:v>
                </c:pt>
                <c:pt idx="5036">
                  <c:v>0.80464827666823646</c:v>
                </c:pt>
                <c:pt idx="5037">
                  <c:v>0.80464918470841507</c:v>
                </c:pt>
                <c:pt idx="5038">
                  <c:v>0.80464994366905362</c:v>
                </c:pt>
                <c:pt idx="5039">
                  <c:v>0.80464994937021284</c:v>
                </c:pt>
                <c:pt idx="5040">
                  <c:v>0.80465003132749635</c:v>
                </c:pt>
                <c:pt idx="5041">
                  <c:v>0.80465036172085191</c:v>
                </c:pt>
                <c:pt idx="5042">
                  <c:v>0.80465105314572749</c:v>
                </c:pt>
                <c:pt idx="5043">
                  <c:v>0.80465133168573189</c:v>
                </c:pt>
                <c:pt idx="5044">
                  <c:v>0.8046520460110409</c:v>
                </c:pt>
                <c:pt idx="5045">
                  <c:v>0.80465278087092207</c:v>
                </c:pt>
                <c:pt idx="5046">
                  <c:v>0.80465393831654553</c:v>
                </c:pt>
                <c:pt idx="5047">
                  <c:v>0.80465420263505461</c:v>
                </c:pt>
                <c:pt idx="5048">
                  <c:v>0.80465439447242137</c:v>
                </c:pt>
                <c:pt idx="5049">
                  <c:v>0.80465468790860184</c:v>
                </c:pt>
                <c:pt idx="5050">
                  <c:v>0.80465477960872733</c:v>
                </c:pt>
                <c:pt idx="5051">
                  <c:v>0.80465524284112433</c:v>
                </c:pt>
                <c:pt idx="5052">
                  <c:v>0.80465557653205422</c:v>
                </c:pt>
                <c:pt idx="5053">
                  <c:v>0.80465575584393112</c:v>
                </c:pt>
                <c:pt idx="5054">
                  <c:v>0.80465615074505747</c:v>
                </c:pt>
                <c:pt idx="5055">
                  <c:v>0.80465712376272447</c:v>
                </c:pt>
                <c:pt idx="5056">
                  <c:v>0.80465727054312408</c:v>
                </c:pt>
                <c:pt idx="5057">
                  <c:v>0.80465784465442736</c:v>
                </c:pt>
                <c:pt idx="5058">
                  <c:v>0.80465803737253683</c:v>
                </c:pt>
                <c:pt idx="5059">
                  <c:v>0.80465898551296566</c:v>
                </c:pt>
                <c:pt idx="5060">
                  <c:v>0.80465899503945115</c:v>
                </c:pt>
                <c:pt idx="5061">
                  <c:v>0.80465945271266348</c:v>
                </c:pt>
                <c:pt idx="5062">
                  <c:v>0.80466026899678078</c:v>
                </c:pt>
                <c:pt idx="5063">
                  <c:v>0.80466087645047601</c:v>
                </c:pt>
                <c:pt idx="5064">
                  <c:v>0.80466163644269695</c:v>
                </c:pt>
                <c:pt idx="5065">
                  <c:v>0.80466279766318882</c:v>
                </c:pt>
                <c:pt idx="5066">
                  <c:v>0.80466279766941395</c:v>
                </c:pt>
                <c:pt idx="5067">
                  <c:v>0.8046627976718439</c:v>
                </c:pt>
                <c:pt idx="5068">
                  <c:v>0.8046627976718439</c:v>
                </c:pt>
                <c:pt idx="5069">
                  <c:v>0.80466279768049898</c:v>
                </c:pt>
                <c:pt idx="5070">
                  <c:v>0.80466315777913655</c:v>
                </c:pt>
                <c:pt idx="5071">
                  <c:v>0.80466348903525575</c:v>
                </c:pt>
                <c:pt idx="5072">
                  <c:v>0.80466580735983717</c:v>
                </c:pt>
                <c:pt idx="5073">
                  <c:v>0.80466739095048623</c:v>
                </c:pt>
                <c:pt idx="5074">
                  <c:v>0.80466745349441493</c:v>
                </c:pt>
                <c:pt idx="5075">
                  <c:v>0.80466800589981224</c:v>
                </c:pt>
                <c:pt idx="5076">
                  <c:v>0.80466916019405244</c:v>
                </c:pt>
                <c:pt idx="5077">
                  <c:v>0.80466930917129664</c:v>
                </c:pt>
                <c:pt idx="5078">
                  <c:v>0.80466961594112729</c:v>
                </c:pt>
                <c:pt idx="5079">
                  <c:v>0.80467002830586409</c:v>
                </c:pt>
                <c:pt idx="5080">
                  <c:v>0.80467101244804762</c:v>
                </c:pt>
                <c:pt idx="5081">
                  <c:v>0.80467109202524145</c:v>
                </c:pt>
                <c:pt idx="5082">
                  <c:v>0.80467152536137609</c:v>
                </c:pt>
                <c:pt idx="5083">
                  <c:v>0.80467226895460253</c:v>
                </c:pt>
                <c:pt idx="5084">
                  <c:v>0.80467382929454634</c:v>
                </c:pt>
                <c:pt idx="5085">
                  <c:v>0.80467440207049945</c:v>
                </c:pt>
                <c:pt idx="5086">
                  <c:v>0.8046744043335462</c:v>
                </c:pt>
                <c:pt idx="5087">
                  <c:v>0.80467443751988754</c:v>
                </c:pt>
                <c:pt idx="5088">
                  <c:v>0.80467503644403715</c:v>
                </c:pt>
                <c:pt idx="5089">
                  <c:v>0.80467503644403715</c:v>
                </c:pt>
                <c:pt idx="5090">
                  <c:v>0.80467598893200676</c:v>
                </c:pt>
                <c:pt idx="5091">
                  <c:v>0.80467659484759979</c:v>
                </c:pt>
                <c:pt idx="5092">
                  <c:v>0.80467667822123312</c:v>
                </c:pt>
                <c:pt idx="5093">
                  <c:v>0.80467751746985972</c:v>
                </c:pt>
                <c:pt idx="5094">
                  <c:v>0.80467766271017016</c:v>
                </c:pt>
                <c:pt idx="5095">
                  <c:v>0.80467805758582922</c:v>
                </c:pt>
                <c:pt idx="5096">
                  <c:v>0.80467994408512822</c:v>
                </c:pt>
                <c:pt idx="5097">
                  <c:v>0.80468063183963845</c:v>
                </c:pt>
                <c:pt idx="5098">
                  <c:v>0.80468093458625167</c:v>
                </c:pt>
                <c:pt idx="5099">
                  <c:v>0.80468184070751814</c:v>
                </c:pt>
                <c:pt idx="5100">
                  <c:v>0.80468217556128985</c:v>
                </c:pt>
                <c:pt idx="5101">
                  <c:v>0.80468308504220498</c:v>
                </c:pt>
                <c:pt idx="5102">
                  <c:v>0.80468308506015418</c:v>
                </c:pt>
                <c:pt idx="5103">
                  <c:v>0.80468354291403554</c:v>
                </c:pt>
                <c:pt idx="5104">
                  <c:v>0.80468457229269919</c:v>
                </c:pt>
                <c:pt idx="5105">
                  <c:v>0.80468504903584925</c:v>
                </c:pt>
                <c:pt idx="5106">
                  <c:v>0.80468508571496178</c:v>
                </c:pt>
                <c:pt idx="5107">
                  <c:v>0.80468539537676109</c:v>
                </c:pt>
                <c:pt idx="5108">
                  <c:v>0.80468598930707447</c:v>
                </c:pt>
                <c:pt idx="5109">
                  <c:v>0.80468673182594119</c:v>
                </c:pt>
                <c:pt idx="5110">
                  <c:v>0.80468676879989709</c:v>
                </c:pt>
                <c:pt idx="5111">
                  <c:v>0.80468834572351366</c:v>
                </c:pt>
                <c:pt idx="5112">
                  <c:v>0.80468834572351366</c:v>
                </c:pt>
                <c:pt idx="5113">
                  <c:v>0.80468834573163339</c:v>
                </c:pt>
                <c:pt idx="5114">
                  <c:v>0.80468834573216808</c:v>
                </c:pt>
                <c:pt idx="5115">
                  <c:v>0.80468834574081982</c:v>
                </c:pt>
                <c:pt idx="5116">
                  <c:v>0.80468834574081982</c:v>
                </c:pt>
                <c:pt idx="5117">
                  <c:v>0.80468932123078163</c:v>
                </c:pt>
                <c:pt idx="5118">
                  <c:v>0.80468992129008443</c:v>
                </c:pt>
                <c:pt idx="5119">
                  <c:v>0.80469056789562554</c:v>
                </c:pt>
                <c:pt idx="5120">
                  <c:v>0.80469121511407637</c:v>
                </c:pt>
                <c:pt idx="5121">
                  <c:v>0.80469135516919643</c:v>
                </c:pt>
                <c:pt idx="5122">
                  <c:v>0.8046915218644477</c:v>
                </c:pt>
                <c:pt idx="5123">
                  <c:v>0.80469201720712324</c:v>
                </c:pt>
                <c:pt idx="5124">
                  <c:v>0.80469291828054124</c:v>
                </c:pt>
                <c:pt idx="5125">
                  <c:v>0.80469293686921917</c:v>
                </c:pt>
                <c:pt idx="5126">
                  <c:v>0.80469443604762692</c:v>
                </c:pt>
                <c:pt idx="5127">
                  <c:v>0.80469470031003343</c:v>
                </c:pt>
                <c:pt idx="5128">
                  <c:v>0.80469573493510593</c:v>
                </c:pt>
                <c:pt idx="5129">
                  <c:v>0.80469630992915353</c:v>
                </c:pt>
                <c:pt idx="5130">
                  <c:v>0.80469719668409057</c:v>
                </c:pt>
                <c:pt idx="5131">
                  <c:v>0.80469789441964101</c:v>
                </c:pt>
                <c:pt idx="5132">
                  <c:v>0.80469873029330108</c:v>
                </c:pt>
                <c:pt idx="5133">
                  <c:v>0.80469932620474749</c:v>
                </c:pt>
                <c:pt idx="5134">
                  <c:v>0.80469942285334117</c:v>
                </c:pt>
                <c:pt idx="5135">
                  <c:v>0.80470073646189777</c:v>
                </c:pt>
                <c:pt idx="5136">
                  <c:v>0.80470154244513437</c:v>
                </c:pt>
                <c:pt idx="5137">
                  <c:v>0.80470253701379102</c:v>
                </c:pt>
                <c:pt idx="5138">
                  <c:v>0.80470288546727375</c:v>
                </c:pt>
                <c:pt idx="5139">
                  <c:v>0.80470308929288259</c:v>
                </c:pt>
                <c:pt idx="5140">
                  <c:v>0.80470348931131253</c:v>
                </c:pt>
                <c:pt idx="5141">
                  <c:v>0.80470387655245246</c:v>
                </c:pt>
                <c:pt idx="5142">
                  <c:v>0.80470617315320181</c:v>
                </c:pt>
                <c:pt idx="5143">
                  <c:v>0.80470647720123223</c:v>
                </c:pt>
                <c:pt idx="5144">
                  <c:v>0.80470664206383691</c:v>
                </c:pt>
                <c:pt idx="5145">
                  <c:v>0.80470689093443226</c:v>
                </c:pt>
                <c:pt idx="5146">
                  <c:v>0.80470695391189617</c:v>
                </c:pt>
                <c:pt idx="5147">
                  <c:v>0.80470771728641532</c:v>
                </c:pt>
                <c:pt idx="5148">
                  <c:v>0.80470863658154979</c:v>
                </c:pt>
                <c:pt idx="5149">
                  <c:v>0.80471105086511308</c:v>
                </c:pt>
                <c:pt idx="5150">
                  <c:v>0.8047112580108684</c:v>
                </c:pt>
                <c:pt idx="5151">
                  <c:v>0.8047118258312389</c:v>
                </c:pt>
                <c:pt idx="5152">
                  <c:v>0.80471213285171883</c:v>
                </c:pt>
                <c:pt idx="5153">
                  <c:v>0.80471234093934485</c:v>
                </c:pt>
                <c:pt idx="5154">
                  <c:v>0.80471327341206633</c:v>
                </c:pt>
                <c:pt idx="5155">
                  <c:v>0.80471389175361696</c:v>
                </c:pt>
                <c:pt idx="5156">
                  <c:v>0.80471389175361696</c:v>
                </c:pt>
                <c:pt idx="5157">
                  <c:v>0.80471389175361696</c:v>
                </c:pt>
                <c:pt idx="5158">
                  <c:v>0.80471389175361696</c:v>
                </c:pt>
                <c:pt idx="5159">
                  <c:v>0.80471389175361696</c:v>
                </c:pt>
                <c:pt idx="5160">
                  <c:v>0.80471389175361696</c:v>
                </c:pt>
                <c:pt idx="5161">
                  <c:v>0.80471389175361696</c:v>
                </c:pt>
                <c:pt idx="5162">
                  <c:v>0.80471389175361696</c:v>
                </c:pt>
                <c:pt idx="5163">
                  <c:v>0.80471389175361696</c:v>
                </c:pt>
                <c:pt idx="5164">
                  <c:v>0.80471389175751673</c:v>
                </c:pt>
                <c:pt idx="5165">
                  <c:v>0.80471389175751673</c:v>
                </c:pt>
                <c:pt idx="5166">
                  <c:v>0.80471389175751673</c:v>
                </c:pt>
                <c:pt idx="5167">
                  <c:v>0.80471389175751673</c:v>
                </c:pt>
                <c:pt idx="5168">
                  <c:v>0.80471389175751673</c:v>
                </c:pt>
                <c:pt idx="5169">
                  <c:v>0.80471389175751673</c:v>
                </c:pt>
                <c:pt idx="5170">
                  <c:v>0.80471389175751673</c:v>
                </c:pt>
                <c:pt idx="5171">
                  <c:v>0.80471389175989372</c:v>
                </c:pt>
                <c:pt idx="5172">
                  <c:v>0.80471389176227026</c:v>
                </c:pt>
                <c:pt idx="5173">
                  <c:v>0.80471389176227026</c:v>
                </c:pt>
                <c:pt idx="5174">
                  <c:v>0.80471389177092389</c:v>
                </c:pt>
                <c:pt idx="5175">
                  <c:v>0.80471389177092389</c:v>
                </c:pt>
                <c:pt idx="5176">
                  <c:v>0.80471389177092389</c:v>
                </c:pt>
                <c:pt idx="5177">
                  <c:v>0.80471389177092389</c:v>
                </c:pt>
                <c:pt idx="5178">
                  <c:v>0.80471389177092389</c:v>
                </c:pt>
                <c:pt idx="5179">
                  <c:v>0.80471389177092389</c:v>
                </c:pt>
                <c:pt idx="5180">
                  <c:v>0.80471389177092389</c:v>
                </c:pt>
                <c:pt idx="5181">
                  <c:v>0.80471389177092389</c:v>
                </c:pt>
                <c:pt idx="5182">
                  <c:v>0.80471389177092389</c:v>
                </c:pt>
                <c:pt idx="5183">
                  <c:v>0.80471389177092389</c:v>
                </c:pt>
                <c:pt idx="5184">
                  <c:v>0.80471389177092389</c:v>
                </c:pt>
                <c:pt idx="5185">
                  <c:v>0.80471389177092389</c:v>
                </c:pt>
                <c:pt idx="5186">
                  <c:v>0.80471389177092389</c:v>
                </c:pt>
                <c:pt idx="5187">
                  <c:v>0.8047139216054553</c:v>
                </c:pt>
                <c:pt idx="5188">
                  <c:v>0.80471484120488412</c:v>
                </c:pt>
                <c:pt idx="5189">
                  <c:v>0.80471634028401517</c:v>
                </c:pt>
                <c:pt idx="5190">
                  <c:v>0.80471691690260538</c:v>
                </c:pt>
                <c:pt idx="5191">
                  <c:v>0.80471707139509552</c:v>
                </c:pt>
                <c:pt idx="5192">
                  <c:v>0.80471707709741103</c:v>
                </c:pt>
                <c:pt idx="5193">
                  <c:v>0.80471715903993468</c:v>
                </c:pt>
                <c:pt idx="5194">
                  <c:v>0.804718459125495</c:v>
                </c:pt>
                <c:pt idx="5195">
                  <c:v>0.80471910072857145</c:v>
                </c:pt>
                <c:pt idx="5196">
                  <c:v>0.80471917330283815</c:v>
                </c:pt>
                <c:pt idx="5197">
                  <c:v>0.80472006095624671</c:v>
                </c:pt>
                <c:pt idx="5198">
                  <c:v>0.80472063423128959</c:v>
                </c:pt>
                <c:pt idx="5199">
                  <c:v>0.80472101612871161</c:v>
                </c:pt>
                <c:pt idx="5200">
                  <c:v>0.80472106521089792</c:v>
                </c:pt>
                <c:pt idx="5201">
                  <c:v>0.80472123010789642</c:v>
                </c:pt>
                <c:pt idx="5202">
                  <c:v>0.80472152127388419</c:v>
                </c:pt>
                <c:pt idx="5203">
                  <c:v>0.80472190632507878</c:v>
                </c:pt>
                <c:pt idx="5204">
                  <c:v>0.80472236946075504</c:v>
                </c:pt>
                <c:pt idx="5205">
                  <c:v>0.80472304194001187</c:v>
                </c:pt>
                <c:pt idx="5206">
                  <c:v>0.80472344073736146</c:v>
                </c:pt>
                <c:pt idx="5207">
                  <c:v>0.80472344619365155</c:v>
                </c:pt>
                <c:pt idx="5208">
                  <c:v>0.80472424999433378</c:v>
                </c:pt>
                <c:pt idx="5209">
                  <c:v>0.8047243967429123</c:v>
                </c:pt>
                <c:pt idx="5210">
                  <c:v>0.80472478912210565</c:v>
                </c:pt>
                <c:pt idx="5211">
                  <c:v>0.80472539292499179</c:v>
                </c:pt>
                <c:pt idx="5212">
                  <c:v>0.80472611135350147</c:v>
                </c:pt>
                <c:pt idx="5213">
                  <c:v>0.80472612088034945</c:v>
                </c:pt>
                <c:pt idx="5214">
                  <c:v>0.80472628150727354</c:v>
                </c:pt>
                <c:pt idx="5215">
                  <c:v>0.80472628150727354</c:v>
                </c:pt>
                <c:pt idx="5216">
                  <c:v>0.80472628150727354</c:v>
                </c:pt>
                <c:pt idx="5217">
                  <c:v>0.80472628150727354</c:v>
                </c:pt>
                <c:pt idx="5218">
                  <c:v>0.80472628151257308</c:v>
                </c:pt>
                <c:pt idx="5219">
                  <c:v>0.80472628151645897</c:v>
                </c:pt>
                <c:pt idx="5220">
                  <c:v>0.80472628152564674</c:v>
                </c:pt>
                <c:pt idx="5221">
                  <c:v>0.80472628152564674</c:v>
                </c:pt>
                <c:pt idx="5222">
                  <c:v>0.80472807658975454</c:v>
                </c:pt>
                <c:pt idx="5223">
                  <c:v>0.8047285034096785</c:v>
                </c:pt>
                <c:pt idx="5224">
                  <c:v>0.80472879431629996</c:v>
                </c:pt>
                <c:pt idx="5225">
                  <c:v>0.80472942134591607</c:v>
                </c:pt>
                <c:pt idx="5226">
                  <c:v>0.80472942136145831</c:v>
                </c:pt>
                <c:pt idx="5227">
                  <c:v>0.80472962061341191</c:v>
                </c:pt>
                <c:pt idx="5228">
                  <c:v>0.80473183952417182</c:v>
                </c:pt>
                <c:pt idx="5229">
                  <c:v>0.80473316109801252</c:v>
                </c:pt>
                <c:pt idx="5230">
                  <c:v>0.8047340358763595</c:v>
                </c:pt>
                <c:pt idx="5231">
                  <c:v>0.80473417592622587</c:v>
                </c:pt>
                <c:pt idx="5232">
                  <c:v>0.80473451503833171</c:v>
                </c:pt>
                <c:pt idx="5233">
                  <c:v>0.80473488158566353</c:v>
                </c:pt>
                <c:pt idx="5234">
                  <c:v>0.80473517636186276</c:v>
                </c:pt>
                <c:pt idx="5235">
                  <c:v>0.80473628391247476</c:v>
                </c:pt>
                <c:pt idx="5236">
                  <c:v>0.80473659508699136</c:v>
                </c:pt>
                <c:pt idx="5237">
                  <c:v>0.80473715183832317</c:v>
                </c:pt>
                <c:pt idx="5238">
                  <c:v>0.80473897408893924</c:v>
                </c:pt>
                <c:pt idx="5239">
                  <c:v>0.80473897978798536</c:v>
                </c:pt>
                <c:pt idx="5240">
                  <c:v>0.80473939202390066</c:v>
                </c:pt>
                <c:pt idx="5241">
                  <c:v>0.80473943575344287</c:v>
                </c:pt>
                <c:pt idx="5242">
                  <c:v>0.80473943575344287</c:v>
                </c:pt>
                <c:pt idx="5243">
                  <c:v>0.80473943575739537</c:v>
                </c:pt>
                <c:pt idx="5244">
                  <c:v>0.80473943575915952</c:v>
                </c:pt>
                <c:pt idx="5245">
                  <c:v>0.8047394357597466</c:v>
                </c:pt>
                <c:pt idx="5246">
                  <c:v>0.80473943576209583</c:v>
                </c:pt>
                <c:pt idx="5247">
                  <c:v>0.80473943577074847</c:v>
                </c:pt>
                <c:pt idx="5248">
                  <c:v>0.80473943577074847</c:v>
                </c:pt>
                <c:pt idx="5249">
                  <c:v>0.80474036172043995</c:v>
                </c:pt>
                <c:pt idx="5250">
                  <c:v>0.80474107584766763</c:v>
                </c:pt>
                <c:pt idx="5251">
                  <c:v>0.80474296762967701</c:v>
                </c:pt>
                <c:pt idx="5252">
                  <c:v>0.80474342365869556</c:v>
                </c:pt>
                <c:pt idx="5253">
                  <c:v>0.80474371701361513</c:v>
                </c:pt>
                <c:pt idx="5254">
                  <c:v>0.80474380036513904</c:v>
                </c:pt>
                <c:pt idx="5255">
                  <c:v>0.8047438086894152</c:v>
                </c:pt>
                <c:pt idx="5256">
                  <c:v>0.80474427179353014</c:v>
                </c:pt>
                <c:pt idx="5257">
                  <c:v>0.80474435637013308</c:v>
                </c:pt>
                <c:pt idx="5258">
                  <c:v>0.80474460539205062</c:v>
                </c:pt>
                <c:pt idx="5259">
                  <c:v>0.80474478465320431</c:v>
                </c:pt>
                <c:pt idx="5260">
                  <c:v>0.80474517944523472</c:v>
                </c:pt>
                <c:pt idx="5261">
                  <c:v>0.80474580449823163</c:v>
                </c:pt>
                <c:pt idx="5262">
                  <c:v>0.80474615219317625</c:v>
                </c:pt>
                <c:pt idx="5263">
                  <c:v>0.80474706555031572</c:v>
                </c:pt>
                <c:pt idx="5264">
                  <c:v>0.80474801342837232</c:v>
                </c:pt>
                <c:pt idx="5265">
                  <c:v>0.80474802295168768</c:v>
                </c:pt>
                <c:pt idx="5266">
                  <c:v>0.80474848049922165</c:v>
                </c:pt>
                <c:pt idx="5267">
                  <c:v>0.80474929655728145</c:v>
                </c:pt>
                <c:pt idx="5268">
                  <c:v>0.80475066362450209</c:v>
                </c:pt>
                <c:pt idx="5269">
                  <c:v>0.80475074685822179</c:v>
                </c:pt>
                <c:pt idx="5270">
                  <c:v>0.80475182452896454</c:v>
                </c:pt>
                <c:pt idx="5271">
                  <c:v>0.80475182453152905</c:v>
                </c:pt>
                <c:pt idx="5272">
                  <c:v>0.8047525157033405</c:v>
                </c:pt>
                <c:pt idx="5273">
                  <c:v>0.80475350951640712</c:v>
                </c:pt>
                <c:pt idx="5274">
                  <c:v>0.80475388884026722</c:v>
                </c:pt>
                <c:pt idx="5275">
                  <c:v>0.80475583919449512</c:v>
                </c:pt>
                <c:pt idx="5276">
                  <c:v>0.80475703131658949</c:v>
                </c:pt>
                <c:pt idx="5277">
                  <c:v>0.80475833422713672</c:v>
                </c:pt>
                <c:pt idx="5278">
                  <c:v>0.80475905316361152</c:v>
                </c:pt>
                <c:pt idx="5279">
                  <c:v>0.80476003703323962</c:v>
                </c:pt>
                <c:pt idx="5280">
                  <c:v>0.80476127924442398</c:v>
                </c:pt>
                <c:pt idx="5281">
                  <c:v>0.8047612931907403</c:v>
                </c:pt>
                <c:pt idx="5282">
                  <c:v>0.80476181869412455</c:v>
                </c:pt>
                <c:pt idx="5283">
                  <c:v>0.8047628530996167</c:v>
                </c:pt>
                <c:pt idx="5284">
                  <c:v>0.80476342797828748</c:v>
                </c:pt>
                <c:pt idx="5285">
                  <c:v>0.80476501213788909</c:v>
                </c:pt>
                <c:pt idx="5286">
                  <c:v>0.80476561788567147</c:v>
                </c:pt>
                <c:pt idx="5287">
                  <c:v>0.80476570123728264</c:v>
                </c:pt>
                <c:pt idx="5288">
                  <c:v>0.80476641228176704</c:v>
                </c:pt>
                <c:pt idx="5289">
                  <c:v>0.80476654025240657</c:v>
                </c:pt>
                <c:pt idx="5290">
                  <c:v>0.80476668545249197</c:v>
                </c:pt>
                <c:pt idx="5291">
                  <c:v>0.80476708021905619</c:v>
                </c:pt>
                <c:pt idx="5292">
                  <c:v>0.80476718094870758</c:v>
                </c:pt>
                <c:pt idx="5293">
                  <c:v>0.80476770522800933</c:v>
                </c:pt>
                <c:pt idx="5294">
                  <c:v>0.80476800708927632</c:v>
                </c:pt>
                <c:pt idx="5295">
                  <c:v>0.80476833784032809</c:v>
                </c:pt>
                <c:pt idx="5296">
                  <c:v>0.8047696537601724</c:v>
                </c:pt>
                <c:pt idx="5297">
                  <c:v>0.80476995642347171</c:v>
                </c:pt>
                <c:pt idx="5298">
                  <c:v>0.80477119705480882</c:v>
                </c:pt>
                <c:pt idx="5299">
                  <c:v>0.80477251202364908</c:v>
                </c:pt>
                <c:pt idx="5300">
                  <c:v>0.80477256402885011</c:v>
                </c:pt>
                <c:pt idx="5301">
                  <c:v>0.80477359312241648</c:v>
                </c:pt>
                <c:pt idx="5302">
                  <c:v>0.80477375795411488</c:v>
                </c:pt>
                <c:pt idx="5303">
                  <c:v>0.80477406973352361</c:v>
                </c:pt>
                <c:pt idx="5304">
                  <c:v>0.80477410640140845</c:v>
                </c:pt>
                <c:pt idx="5305">
                  <c:v>0.80477575205647245</c:v>
                </c:pt>
                <c:pt idx="5306">
                  <c:v>0.80477578902045599</c:v>
                </c:pt>
                <c:pt idx="5307">
                  <c:v>0.80477736550704826</c:v>
                </c:pt>
                <c:pt idx="5308">
                  <c:v>0.80477736551570023</c:v>
                </c:pt>
                <c:pt idx="5309">
                  <c:v>0.80477736551623469</c:v>
                </c:pt>
                <c:pt idx="5310">
                  <c:v>0.80477736552542067</c:v>
                </c:pt>
                <c:pt idx="5311">
                  <c:v>0.80477770007435856</c:v>
                </c:pt>
                <c:pt idx="5312">
                  <c:v>0.80477816583209927</c:v>
                </c:pt>
                <c:pt idx="5313">
                  <c:v>0.80477894063777011</c:v>
                </c:pt>
                <c:pt idx="5314">
                  <c:v>0.80477945563594933</c:v>
                </c:pt>
                <c:pt idx="5315">
                  <c:v>0.80478023410287847</c:v>
                </c:pt>
                <c:pt idx="5316">
                  <c:v>0.80478050484393127</c:v>
                </c:pt>
                <c:pt idx="5317">
                  <c:v>0.80478050486209041</c:v>
                </c:pt>
                <c:pt idx="5318">
                  <c:v>0.80478103597430062</c:v>
                </c:pt>
                <c:pt idx="5319">
                  <c:v>0.8047819367986796</c:v>
                </c:pt>
                <c:pt idx="5320">
                  <c:v>0.80478195538167507</c:v>
                </c:pt>
                <c:pt idx="5321">
                  <c:v>0.80478317891942441</c:v>
                </c:pt>
                <c:pt idx="5322">
                  <c:v>0.80478345414538266</c:v>
                </c:pt>
                <c:pt idx="5323">
                  <c:v>0.80478371833379492</c:v>
                </c:pt>
                <c:pt idx="5324">
                  <c:v>0.80478475267310157</c:v>
                </c:pt>
                <c:pt idx="5325">
                  <c:v>0.80478532750681964</c:v>
                </c:pt>
                <c:pt idx="5326">
                  <c:v>0.80478621401651229</c:v>
                </c:pt>
                <c:pt idx="5327">
                  <c:v>0.80478691155843807</c:v>
                </c:pt>
                <c:pt idx="5328">
                  <c:v>0.80478774720058011</c:v>
                </c:pt>
                <c:pt idx="5329">
                  <c:v>0.80478812901354368</c:v>
                </c:pt>
                <c:pt idx="5330">
                  <c:v>0.80478843956879198</c:v>
                </c:pt>
                <c:pt idx="5331">
                  <c:v>0.80478908022286266</c:v>
                </c:pt>
                <c:pt idx="5332">
                  <c:v>0.8047899063056746</c:v>
                </c:pt>
                <c:pt idx="5333">
                  <c:v>0.8047902370399489</c:v>
                </c:pt>
                <c:pt idx="5334">
                  <c:v>0.80479051766203613</c:v>
                </c:pt>
                <c:pt idx="5335">
                  <c:v>0.80479055857389958</c:v>
                </c:pt>
                <c:pt idx="5336">
                  <c:v>0.8047907060259426</c:v>
                </c:pt>
                <c:pt idx="5337">
                  <c:v>0.8047915528672076</c:v>
                </c:pt>
                <c:pt idx="5338">
                  <c:v>0.80479190122364164</c:v>
                </c:pt>
                <c:pt idx="5339">
                  <c:v>0.8047921050118032</c:v>
                </c:pt>
                <c:pt idx="5340">
                  <c:v>0.80479225791671027</c:v>
                </c:pt>
                <c:pt idx="5341">
                  <c:v>0.80479250490042187</c:v>
                </c:pt>
                <c:pt idx="5342">
                  <c:v>0.80479333664003838</c:v>
                </c:pt>
                <c:pt idx="5343">
                  <c:v>0.80479342874481141</c:v>
                </c:pt>
                <c:pt idx="5344">
                  <c:v>0.80479565677994147</c:v>
                </c:pt>
                <c:pt idx="5345">
                  <c:v>0.80479590558133351</c:v>
                </c:pt>
                <c:pt idx="5346">
                  <c:v>0.80479596854242219</c:v>
                </c:pt>
                <c:pt idx="5347">
                  <c:v>0.80479673170469346</c:v>
                </c:pt>
                <c:pt idx="5348">
                  <c:v>0.80479765074492571</c:v>
                </c:pt>
                <c:pt idx="5349">
                  <c:v>0.80479852462240931</c:v>
                </c:pt>
                <c:pt idx="5350">
                  <c:v>0.80479991907232462</c:v>
                </c:pt>
                <c:pt idx="5351">
                  <c:v>0.8048000643600125</c:v>
                </c:pt>
                <c:pt idx="5352">
                  <c:v>0.80480027144865773</c:v>
                </c:pt>
                <c:pt idx="5353">
                  <c:v>0.80480083911174449</c:v>
                </c:pt>
                <c:pt idx="5354">
                  <c:v>0.8048011460466491</c:v>
                </c:pt>
                <c:pt idx="5355">
                  <c:v>0.80480135407770192</c:v>
                </c:pt>
                <c:pt idx="5356">
                  <c:v>0.80480199157461763</c:v>
                </c:pt>
                <c:pt idx="5357">
                  <c:v>0.80480228629159767</c:v>
                </c:pt>
                <c:pt idx="5358">
                  <c:v>0.8048029044613344</c:v>
                </c:pt>
                <c:pt idx="5359">
                  <c:v>0.8048029044613344</c:v>
                </c:pt>
                <c:pt idx="5360">
                  <c:v>0.8048029044613344</c:v>
                </c:pt>
                <c:pt idx="5361">
                  <c:v>0.8048029044613344</c:v>
                </c:pt>
                <c:pt idx="5362">
                  <c:v>0.8048029044613344</c:v>
                </c:pt>
                <c:pt idx="5363">
                  <c:v>0.8048029044613344</c:v>
                </c:pt>
                <c:pt idx="5364">
                  <c:v>0.8048029044613344</c:v>
                </c:pt>
                <c:pt idx="5365">
                  <c:v>0.8048029044613344</c:v>
                </c:pt>
                <c:pt idx="5366">
                  <c:v>0.80480290446550162</c:v>
                </c:pt>
                <c:pt idx="5367">
                  <c:v>0.80480290446550162</c:v>
                </c:pt>
                <c:pt idx="5368">
                  <c:v>0.80480290446550162</c:v>
                </c:pt>
                <c:pt idx="5369">
                  <c:v>0.80480290446550162</c:v>
                </c:pt>
                <c:pt idx="5370">
                  <c:v>0.80480290446550162</c:v>
                </c:pt>
                <c:pt idx="5371">
                  <c:v>0.80480290446550162</c:v>
                </c:pt>
                <c:pt idx="5372">
                  <c:v>0.80480290446550162</c:v>
                </c:pt>
                <c:pt idx="5373">
                  <c:v>0.80480290446801106</c:v>
                </c:pt>
                <c:pt idx="5374">
                  <c:v>0.80480290447052005</c:v>
                </c:pt>
                <c:pt idx="5375">
                  <c:v>0.80480290447052005</c:v>
                </c:pt>
                <c:pt idx="5376">
                  <c:v>0.80480290447970571</c:v>
                </c:pt>
                <c:pt idx="5377">
                  <c:v>0.80480290447970571</c:v>
                </c:pt>
                <c:pt idx="5378">
                  <c:v>0.80480290447970571</c:v>
                </c:pt>
                <c:pt idx="5379">
                  <c:v>0.80480290447970571</c:v>
                </c:pt>
                <c:pt idx="5380">
                  <c:v>0.80480290447970571</c:v>
                </c:pt>
                <c:pt idx="5381">
                  <c:v>0.80480290447970571</c:v>
                </c:pt>
                <c:pt idx="5382">
                  <c:v>0.80480290447970571</c:v>
                </c:pt>
                <c:pt idx="5383">
                  <c:v>0.80480290447970571</c:v>
                </c:pt>
                <c:pt idx="5384">
                  <c:v>0.80480290447970571</c:v>
                </c:pt>
                <c:pt idx="5385">
                  <c:v>0.80480290447970571</c:v>
                </c:pt>
                <c:pt idx="5386">
                  <c:v>0.80480290447970571</c:v>
                </c:pt>
                <c:pt idx="5387">
                  <c:v>0.80480290447970571</c:v>
                </c:pt>
                <c:pt idx="5388">
                  <c:v>0.80480290447970571</c:v>
                </c:pt>
                <c:pt idx="5389">
                  <c:v>0.80480293430543848</c:v>
                </c:pt>
                <c:pt idx="5390">
                  <c:v>0.80480385365013962</c:v>
                </c:pt>
                <c:pt idx="5391">
                  <c:v>0.80480512584189301</c:v>
                </c:pt>
                <c:pt idx="5392">
                  <c:v>0.80480535231456041</c:v>
                </c:pt>
                <c:pt idx="5393">
                  <c:v>0.80480592877289414</c:v>
                </c:pt>
                <c:pt idx="5394">
                  <c:v>0.80480604355456486</c:v>
                </c:pt>
                <c:pt idx="5395">
                  <c:v>0.80480604356422947</c:v>
                </c:pt>
                <c:pt idx="5396">
                  <c:v>0.80480604356679386</c:v>
                </c:pt>
                <c:pt idx="5397">
                  <c:v>0.80480608322312153</c:v>
                </c:pt>
                <c:pt idx="5398">
                  <c:v>0.8048060889233255</c:v>
                </c:pt>
                <c:pt idx="5399">
                  <c:v>0.80480617084261652</c:v>
                </c:pt>
                <c:pt idx="5400">
                  <c:v>0.80480719216270202</c:v>
                </c:pt>
                <c:pt idx="5401">
                  <c:v>0.80480747056831614</c:v>
                </c:pt>
                <c:pt idx="5402">
                  <c:v>0.80480754994186243</c:v>
                </c:pt>
                <c:pt idx="5403">
                  <c:v>0.80480811199376456</c:v>
                </c:pt>
                <c:pt idx="5404">
                  <c:v>0.80480818454756087</c:v>
                </c:pt>
                <c:pt idx="5405">
                  <c:v>0.80480840734024928</c:v>
                </c:pt>
                <c:pt idx="5406">
                  <c:v>0.80480964507133024</c:v>
                </c:pt>
                <c:pt idx="5407">
                  <c:v>0.80481002686403114</c:v>
                </c:pt>
                <c:pt idx="5408">
                  <c:v>0.80481007593208898</c:v>
                </c:pt>
                <c:pt idx="5409">
                  <c:v>0.80481053186820639</c:v>
                </c:pt>
                <c:pt idx="5410">
                  <c:v>0.80481137982119155</c:v>
                </c:pt>
                <c:pt idx="5411">
                  <c:v>0.80481171335003387</c:v>
                </c:pt>
                <c:pt idx="5412">
                  <c:v>0.80481245625515696</c:v>
                </c:pt>
                <c:pt idx="5413">
                  <c:v>0.80481325983277685</c:v>
                </c:pt>
                <c:pt idx="5414">
                  <c:v>0.80481332925873028</c:v>
                </c:pt>
                <c:pt idx="5415">
                  <c:v>0.80481340654097078</c:v>
                </c:pt>
                <c:pt idx="5416">
                  <c:v>0.80481379881120474</c:v>
                </c:pt>
                <c:pt idx="5417">
                  <c:v>0.80481423101149507</c:v>
                </c:pt>
                <c:pt idx="5418">
                  <c:v>0.80481440244683122</c:v>
                </c:pt>
                <c:pt idx="5419">
                  <c:v>0.80481512067686423</c:v>
                </c:pt>
                <c:pt idx="5420">
                  <c:v>0.80481513020053863</c:v>
                </c:pt>
                <c:pt idx="5421">
                  <c:v>0.80481545694840684</c:v>
                </c:pt>
                <c:pt idx="5422">
                  <c:v>0.80481708536925245</c:v>
                </c:pt>
                <c:pt idx="5423">
                  <c:v>0.8048178535334195</c:v>
                </c:pt>
                <c:pt idx="5424">
                  <c:v>0.80481862896439127</c:v>
                </c:pt>
                <c:pt idx="5425">
                  <c:v>0.80482084726020542</c:v>
                </c:pt>
                <c:pt idx="5426">
                  <c:v>0.80482181611905168</c:v>
                </c:pt>
                <c:pt idx="5427">
                  <c:v>0.80482216846847865</c:v>
                </c:pt>
                <c:pt idx="5428">
                  <c:v>0.80482294481071603</c:v>
                </c:pt>
                <c:pt idx="5429">
                  <c:v>0.80482304300395924</c:v>
                </c:pt>
                <c:pt idx="5430">
                  <c:v>0.80482349092891636</c:v>
                </c:pt>
                <c:pt idx="5431">
                  <c:v>0.80482352203319318</c:v>
                </c:pt>
                <c:pt idx="5432">
                  <c:v>0.8048235845431122</c:v>
                </c:pt>
                <c:pt idx="5433">
                  <c:v>0.80482418317405668</c:v>
                </c:pt>
                <c:pt idx="5434">
                  <c:v>0.80482615810379743</c:v>
                </c:pt>
                <c:pt idx="5435">
                  <c:v>0.8048272213082629</c:v>
                </c:pt>
                <c:pt idx="5436">
                  <c:v>0.80482765443570814</c:v>
                </c:pt>
                <c:pt idx="5437">
                  <c:v>0.80482798554653501</c:v>
                </c:pt>
                <c:pt idx="5438">
                  <c:v>0.80482844138514564</c:v>
                </c:pt>
                <c:pt idx="5439">
                  <c:v>0.80482844140351295</c:v>
                </c:pt>
                <c:pt idx="5440">
                  <c:v>0.8048315802228585</c:v>
                </c:pt>
                <c:pt idx="5441">
                  <c:v>0.8048315802228585</c:v>
                </c:pt>
                <c:pt idx="5442">
                  <c:v>0.80483158022568857</c:v>
                </c:pt>
                <c:pt idx="5443">
                  <c:v>0.80483158022568857</c:v>
                </c:pt>
                <c:pt idx="5444">
                  <c:v>0.80483158024101265</c:v>
                </c:pt>
                <c:pt idx="5445">
                  <c:v>0.80483158024101265</c:v>
                </c:pt>
                <c:pt idx="5446">
                  <c:v>0.80483158024101265</c:v>
                </c:pt>
                <c:pt idx="5447">
                  <c:v>0.80483221427157681</c:v>
                </c:pt>
                <c:pt idx="5448">
                  <c:v>0.80483272145927687</c:v>
                </c:pt>
                <c:pt idx="5449">
                  <c:v>0.80483280478877806</c:v>
                </c:pt>
                <c:pt idx="5450">
                  <c:v>0.80483327608656774</c:v>
                </c:pt>
                <c:pt idx="5451">
                  <c:v>0.8048336095926707</c:v>
                </c:pt>
                <c:pt idx="5452">
                  <c:v>0.80483378880309431</c:v>
                </c:pt>
                <c:pt idx="5453">
                  <c:v>0.80483418348602198</c:v>
                </c:pt>
                <c:pt idx="5454">
                  <c:v>0.80483475943149052</c:v>
                </c:pt>
                <c:pt idx="5455">
                  <c:v>0.80483480836559118</c:v>
                </c:pt>
                <c:pt idx="5456">
                  <c:v>0.80483515596421196</c:v>
                </c:pt>
                <c:pt idx="5457">
                  <c:v>0.80483522539119745</c:v>
                </c:pt>
                <c:pt idx="5458">
                  <c:v>0.80483701668430985</c:v>
                </c:pt>
                <c:pt idx="5459">
                  <c:v>0.80483702620445252</c:v>
                </c:pt>
                <c:pt idx="5460">
                  <c:v>0.80483796476528147</c:v>
                </c:pt>
                <c:pt idx="5461">
                  <c:v>0.80483829945827667</c:v>
                </c:pt>
                <c:pt idx="5462">
                  <c:v>0.80483966614676727</c:v>
                </c:pt>
                <c:pt idx="5463">
                  <c:v>0.80483974935742564</c:v>
                </c:pt>
                <c:pt idx="5464">
                  <c:v>0.80484030333782841</c:v>
                </c:pt>
                <c:pt idx="5465">
                  <c:v>0.80484082672624457</c:v>
                </c:pt>
                <c:pt idx="5466">
                  <c:v>0.80484082674135471</c:v>
                </c:pt>
                <c:pt idx="5467">
                  <c:v>0.80484289046820701</c:v>
                </c:pt>
                <c:pt idx="5468">
                  <c:v>0.80484480112406787</c:v>
                </c:pt>
                <c:pt idx="5469">
                  <c:v>0.80484484028182868</c:v>
                </c:pt>
                <c:pt idx="5470">
                  <c:v>0.80484547997637479</c:v>
                </c:pt>
                <c:pt idx="5471">
                  <c:v>0.80484603207364891</c:v>
                </c:pt>
                <c:pt idx="5472">
                  <c:v>0.80484607589845236</c:v>
                </c:pt>
                <c:pt idx="5473">
                  <c:v>0.80484733462322788</c:v>
                </c:pt>
                <c:pt idx="5474">
                  <c:v>0.80485027882459326</c:v>
                </c:pt>
                <c:pt idx="5475">
                  <c:v>0.80485034973090674</c:v>
                </c:pt>
                <c:pt idx="5476">
                  <c:v>0.80485034973090674</c:v>
                </c:pt>
                <c:pt idx="5477">
                  <c:v>0.80485081812510351</c:v>
                </c:pt>
                <c:pt idx="5478">
                  <c:v>0.80485185224480937</c:v>
                </c:pt>
                <c:pt idx="5479">
                  <c:v>0.80485242696313819</c:v>
                </c:pt>
                <c:pt idx="5480">
                  <c:v>0.80485397627841981</c:v>
                </c:pt>
                <c:pt idx="5481">
                  <c:v>0.80485397627841981</c:v>
                </c:pt>
                <c:pt idx="5482">
                  <c:v>0.80485397628269195</c:v>
                </c:pt>
                <c:pt idx="5483">
                  <c:v>0.80485397628514799</c:v>
                </c:pt>
                <c:pt idx="5484">
                  <c:v>0.80485397628760402</c:v>
                </c:pt>
                <c:pt idx="5485">
                  <c:v>0.80485397629678568</c:v>
                </c:pt>
                <c:pt idx="5486">
                  <c:v>0.80485397629678568</c:v>
                </c:pt>
                <c:pt idx="5487">
                  <c:v>0.80485401068383977</c:v>
                </c:pt>
                <c:pt idx="5488">
                  <c:v>0.8048546995933793</c:v>
                </c:pt>
                <c:pt idx="5489">
                  <c:v>0.80485553837497992</c:v>
                </c:pt>
                <c:pt idx="5490">
                  <c:v>0.80485568353483372</c:v>
                </c:pt>
                <c:pt idx="5491">
                  <c:v>0.80485617889403538</c:v>
                </c:pt>
                <c:pt idx="5492">
                  <c:v>0.80485670302781243</c:v>
                </c:pt>
                <c:pt idx="5493">
                  <c:v>0.80485700480544486</c:v>
                </c:pt>
                <c:pt idx="5494">
                  <c:v>0.80485711487262579</c:v>
                </c:pt>
                <c:pt idx="5495">
                  <c:v>0.80485733546592697</c:v>
                </c:pt>
                <c:pt idx="5496">
                  <c:v>0.80485774888849027</c:v>
                </c:pt>
                <c:pt idx="5497">
                  <c:v>0.80485865102064535</c:v>
                </c:pt>
                <c:pt idx="5498">
                  <c:v>0.80485895360062165</c:v>
                </c:pt>
                <c:pt idx="5499">
                  <c:v>0.80486019388822461</c:v>
                </c:pt>
                <c:pt idx="5500">
                  <c:v>0.80486043442082411</c:v>
                </c:pt>
                <c:pt idx="5501">
                  <c:v>0.80486125789415341</c:v>
                </c:pt>
                <c:pt idx="5502">
                  <c:v>0.80486131338804623</c:v>
                </c:pt>
                <c:pt idx="5503">
                  <c:v>0.80486180610438451</c:v>
                </c:pt>
                <c:pt idx="5504">
                  <c:v>0.8048627540771911</c:v>
                </c:pt>
                <c:pt idx="5505">
                  <c:v>0.80486306577101563</c:v>
                </c:pt>
                <c:pt idx="5506">
                  <c:v>0.80486310242767245</c:v>
                </c:pt>
                <c:pt idx="5507">
                  <c:v>0.8048640055200369</c:v>
                </c:pt>
                <c:pt idx="5508">
                  <c:v>0.8048647476267784</c:v>
                </c:pt>
                <c:pt idx="5509">
                  <c:v>0.80486478458078647</c:v>
                </c:pt>
                <c:pt idx="5510">
                  <c:v>0.80486562132169381</c:v>
                </c:pt>
                <c:pt idx="5511">
                  <c:v>0.80486669510492437</c:v>
                </c:pt>
                <c:pt idx="5512">
                  <c:v>0.80486716073361375</c:v>
                </c:pt>
                <c:pt idx="5513">
                  <c:v>0.80486733559771917</c:v>
                </c:pt>
                <c:pt idx="5514">
                  <c:v>0.8048684501811616</c:v>
                </c:pt>
                <c:pt idx="5515">
                  <c:v>0.80487003008110602</c:v>
                </c:pt>
                <c:pt idx="5516">
                  <c:v>0.80487094923373326</c:v>
                </c:pt>
                <c:pt idx="5517">
                  <c:v>0.80487160938941416</c:v>
                </c:pt>
                <c:pt idx="5518">
                  <c:v>0.80487217243193276</c:v>
                </c:pt>
                <c:pt idx="5519">
                  <c:v>0.80487244758270071</c:v>
                </c:pt>
                <c:pt idx="5520">
                  <c:v>0.80487271169710872</c:v>
                </c:pt>
                <c:pt idx="5521">
                  <c:v>0.80487374575062298</c:v>
                </c:pt>
                <c:pt idx="5522">
                  <c:v>0.80487428704880337</c:v>
                </c:pt>
                <c:pt idx="5523">
                  <c:v>0.80487432042399942</c:v>
                </c:pt>
                <c:pt idx="5524">
                  <c:v>0.80487464475380144</c:v>
                </c:pt>
                <c:pt idx="5525">
                  <c:v>0.80487520668842327</c:v>
                </c:pt>
                <c:pt idx="5526">
                  <c:v>0.80487550197481661</c:v>
                </c:pt>
                <c:pt idx="5527">
                  <c:v>0.80487590403670506</c:v>
                </c:pt>
                <c:pt idx="5528">
                  <c:v>0.80487666972604921</c:v>
                </c:pt>
                <c:pt idx="5529">
                  <c:v>0.8048767394473022</c:v>
                </c:pt>
                <c:pt idx="5530">
                  <c:v>0.80487712115553989</c:v>
                </c:pt>
                <c:pt idx="5531">
                  <c:v>0.80487743162367142</c:v>
                </c:pt>
                <c:pt idx="5532">
                  <c:v>0.80487807210049245</c:v>
                </c:pt>
                <c:pt idx="5533">
                  <c:v>0.80487889795414191</c:v>
                </c:pt>
                <c:pt idx="5534">
                  <c:v>0.80487914598253996</c:v>
                </c:pt>
                <c:pt idx="5535">
                  <c:v>0.80487922859784056</c:v>
                </c:pt>
                <c:pt idx="5536">
                  <c:v>0.80487955004203082</c:v>
                </c:pt>
                <c:pt idx="5537">
                  <c:v>0.80488050012988843</c:v>
                </c:pt>
                <c:pt idx="5538">
                  <c:v>0.80488054405996712</c:v>
                </c:pt>
                <c:pt idx="5539">
                  <c:v>0.80488089231933913</c:v>
                </c:pt>
                <c:pt idx="5540">
                  <c:v>0.80488149582884683</c:v>
                </c:pt>
                <c:pt idx="5541">
                  <c:v>0.8048823273385326</c:v>
                </c:pt>
                <c:pt idx="5542">
                  <c:v>0.80488264747961913</c:v>
                </c:pt>
                <c:pt idx="5543">
                  <c:v>0.80488264748255411</c:v>
                </c:pt>
                <c:pt idx="5544">
                  <c:v>0.80488369893143741</c:v>
                </c:pt>
                <c:pt idx="5545">
                  <c:v>0.80488417818602143</c:v>
                </c:pt>
                <c:pt idx="5546">
                  <c:v>0.80488464683527461</c:v>
                </c:pt>
                <c:pt idx="5547">
                  <c:v>0.80488495851216868</c:v>
                </c:pt>
                <c:pt idx="5548">
                  <c:v>0.80488572146217163</c:v>
                </c:pt>
                <c:pt idx="5549">
                  <c:v>0.80488751388281132</c:v>
                </c:pt>
                <c:pt idx="5550">
                  <c:v>0.80488890794739376</c:v>
                </c:pt>
                <c:pt idx="5551">
                  <c:v>0.80488926022554974</c:v>
                </c:pt>
                <c:pt idx="5552">
                  <c:v>0.80489013458065606</c:v>
                </c:pt>
                <c:pt idx="5553">
                  <c:v>0.80489034255513259</c:v>
                </c:pt>
                <c:pt idx="5554">
                  <c:v>0.80489061350980173</c:v>
                </c:pt>
                <c:pt idx="5555">
                  <c:v>0.80489127451017883</c:v>
                </c:pt>
                <c:pt idx="5556">
                  <c:v>0.80489192234445406</c:v>
                </c:pt>
                <c:pt idx="5557">
                  <c:v>0.80489238152443887</c:v>
                </c:pt>
                <c:pt idx="5558">
                  <c:v>0.80489284143440021</c:v>
                </c:pt>
                <c:pt idx="5559">
                  <c:v>0.80489340466069481</c:v>
                </c:pt>
                <c:pt idx="5560">
                  <c:v>0.80489431200959238</c:v>
                </c:pt>
                <c:pt idx="5561">
                  <c:v>0.80489491598212926</c:v>
                </c:pt>
                <c:pt idx="5562">
                  <c:v>0.80489507608818212</c:v>
                </c:pt>
                <c:pt idx="5563">
                  <c:v>0.8048955672852609</c:v>
                </c:pt>
                <c:pt idx="5564">
                  <c:v>0.80489617902184341</c:v>
                </c:pt>
                <c:pt idx="5565">
                  <c:v>0.804896536701728</c:v>
                </c:pt>
                <c:pt idx="5566">
                  <c:v>0.80489709859784908</c:v>
                </c:pt>
                <c:pt idx="5567">
                  <c:v>0.80489739386212178</c:v>
                </c:pt>
                <c:pt idx="5568">
                  <c:v>0.80489901293818644</c:v>
                </c:pt>
                <c:pt idx="5569">
                  <c:v>0.80490036552042787</c:v>
                </c:pt>
                <c:pt idx="5570">
                  <c:v>0.80490069895684524</c:v>
                </c:pt>
                <c:pt idx="5571">
                  <c:v>0.80490144165543254</c:v>
                </c:pt>
                <c:pt idx="5572">
                  <c:v>0.80490224500997143</c:v>
                </c:pt>
                <c:pt idx="5573">
                  <c:v>0.80490231441775162</c:v>
                </c:pt>
                <c:pt idx="5574">
                  <c:v>0.80490239167777611</c:v>
                </c:pt>
                <c:pt idx="5575">
                  <c:v>0.80490278383903813</c:v>
                </c:pt>
                <c:pt idx="5576">
                  <c:v>0.80490338730739019</c:v>
                </c:pt>
                <c:pt idx="5577">
                  <c:v>0.80490410533892198</c:v>
                </c:pt>
                <c:pt idx="5578">
                  <c:v>0.80490411485942337</c:v>
                </c:pt>
                <c:pt idx="5579">
                  <c:v>0.80490503997313767</c:v>
                </c:pt>
                <c:pt idx="5580">
                  <c:v>0.80490503997931639</c:v>
                </c:pt>
                <c:pt idx="5581">
                  <c:v>0.80490599483543246</c:v>
                </c:pt>
                <c:pt idx="5582">
                  <c:v>0.80490606948739429</c:v>
                </c:pt>
                <c:pt idx="5583">
                  <c:v>0.80490683743868852</c:v>
                </c:pt>
                <c:pt idx="5584">
                  <c:v>0.80490827442146817</c:v>
                </c:pt>
                <c:pt idx="5585">
                  <c:v>0.80491079892620132</c:v>
                </c:pt>
                <c:pt idx="5586">
                  <c:v>0.804910921997541</c:v>
                </c:pt>
                <c:pt idx="5587">
                  <c:v>0.8049111511774496</c:v>
                </c:pt>
                <c:pt idx="5588">
                  <c:v>0.80491192730400873</c:v>
                </c:pt>
                <c:pt idx="5589">
                  <c:v>0.8049120254700427</c:v>
                </c:pt>
                <c:pt idx="5590">
                  <c:v>0.80491250436652528</c:v>
                </c:pt>
                <c:pt idx="5591">
                  <c:v>0.80491256686018753</c:v>
                </c:pt>
                <c:pt idx="5592">
                  <c:v>0.80491316532470125</c:v>
                </c:pt>
                <c:pt idx="5593">
                  <c:v>0.8049142722605821</c:v>
                </c:pt>
                <c:pt idx="5594">
                  <c:v>0.80491472765938976</c:v>
                </c:pt>
                <c:pt idx="5595">
                  <c:v>0.80491529533282236</c:v>
                </c:pt>
                <c:pt idx="5596">
                  <c:v>0.8049162026169534</c:v>
                </c:pt>
                <c:pt idx="5597">
                  <c:v>0.80491696664343371</c:v>
                </c:pt>
                <c:pt idx="5598">
                  <c:v>0.80491737864986779</c:v>
                </c:pt>
                <c:pt idx="5599">
                  <c:v>0.80492178455063224</c:v>
                </c:pt>
                <c:pt idx="5600">
                  <c:v>0.80492258913148329</c:v>
                </c:pt>
                <c:pt idx="5601">
                  <c:v>0.80492276829117482</c:v>
                </c:pt>
                <c:pt idx="5602">
                  <c:v>0.80492378757110894</c:v>
                </c:pt>
                <c:pt idx="5603">
                  <c:v>0.80492420448220936</c:v>
                </c:pt>
                <c:pt idx="5604">
                  <c:v>0.80492504792511266</c:v>
                </c:pt>
                <c:pt idx="5605">
                  <c:v>0.80492599527834707</c:v>
                </c:pt>
                <c:pt idx="5606">
                  <c:v>0.80492600479531706</c:v>
                </c:pt>
                <c:pt idx="5607">
                  <c:v>0.80492872719465458</c:v>
                </c:pt>
                <c:pt idx="5608">
                  <c:v>0.80492874486704746</c:v>
                </c:pt>
                <c:pt idx="5609">
                  <c:v>0.80493016407942442</c:v>
                </c:pt>
                <c:pt idx="5610">
                  <c:v>0.80493018563367769</c:v>
                </c:pt>
                <c:pt idx="5611">
                  <c:v>0.80493049505830161</c:v>
                </c:pt>
                <c:pt idx="5612">
                  <c:v>0.80493108853555284</c:v>
                </c:pt>
                <c:pt idx="5613">
                  <c:v>0.80493186743408685</c:v>
                </c:pt>
                <c:pt idx="5614">
                  <c:v>0.80493377756014373</c:v>
                </c:pt>
                <c:pt idx="5615">
                  <c:v>0.80493381670705189</c:v>
                </c:pt>
                <c:pt idx="5616">
                  <c:v>0.80493441791791565</c:v>
                </c:pt>
                <c:pt idx="5617">
                  <c:v>0.80493445622537152</c:v>
                </c:pt>
                <c:pt idx="5618">
                  <c:v>0.80493501751883334</c:v>
                </c:pt>
                <c:pt idx="5619">
                  <c:v>0.80493661687286788</c:v>
                </c:pt>
                <c:pt idx="5620">
                  <c:v>0.80493801222179895</c:v>
                </c:pt>
                <c:pt idx="5621">
                  <c:v>0.80493869079992708</c:v>
                </c:pt>
                <c:pt idx="5622">
                  <c:v>0.80493925374249942</c:v>
                </c:pt>
                <c:pt idx="5623">
                  <c:v>0.80493932462916051</c:v>
                </c:pt>
                <c:pt idx="5624">
                  <c:v>0.80493979289380435</c:v>
                </c:pt>
                <c:pt idx="5625">
                  <c:v>0.80494082672769673</c:v>
                </c:pt>
                <c:pt idx="5626">
                  <c:v>0.80494140128567104</c:v>
                </c:pt>
                <c:pt idx="5627">
                  <c:v>0.80494298456742519</c:v>
                </c:pt>
                <c:pt idx="5628">
                  <c:v>0.80494367328709349</c:v>
                </c:pt>
                <c:pt idx="5629">
                  <c:v>0.80494441525772131</c:v>
                </c:pt>
                <c:pt idx="5630">
                  <c:v>0.80494451183514648</c:v>
                </c:pt>
                <c:pt idx="5631">
                  <c:v>0.80494515217694151</c:v>
                </c:pt>
                <c:pt idx="5632">
                  <c:v>0.80494567616518098</c:v>
                </c:pt>
                <c:pt idx="5633">
                  <c:v>0.80494597785917121</c:v>
                </c:pt>
                <c:pt idx="5634">
                  <c:v>0.804946308429072</c:v>
                </c:pt>
                <c:pt idx="5635">
                  <c:v>0.80494762361862826</c:v>
                </c:pt>
                <c:pt idx="5636">
                  <c:v>0.80494792611527377</c:v>
                </c:pt>
                <c:pt idx="5637">
                  <c:v>0.80494819766056169</c:v>
                </c:pt>
                <c:pt idx="5638">
                  <c:v>0.80494819766056169</c:v>
                </c:pt>
                <c:pt idx="5639">
                  <c:v>0.80494819767828263</c:v>
                </c:pt>
                <c:pt idx="5640">
                  <c:v>0.80494933249537814</c:v>
                </c:pt>
                <c:pt idx="5641">
                  <c:v>0.80494940652450542</c:v>
                </c:pt>
                <c:pt idx="5642">
                  <c:v>0.80494959594065629</c:v>
                </c:pt>
                <c:pt idx="5643">
                  <c:v>0.80495028524863821</c:v>
                </c:pt>
                <c:pt idx="5644">
                  <c:v>0.80495077782840996</c:v>
                </c:pt>
                <c:pt idx="5645">
                  <c:v>0.80495156079891095</c:v>
                </c:pt>
                <c:pt idx="5646">
                  <c:v>0.80495172553766581</c:v>
                </c:pt>
                <c:pt idx="5647">
                  <c:v>0.8049520371458978</c:v>
                </c:pt>
                <c:pt idx="5648">
                  <c:v>0.80495207379132849</c:v>
                </c:pt>
                <c:pt idx="5649">
                  <c:v>0.80495297663377874</c:v>
                </c:pt>
                <c:pt idx="5650">
                  <c:v>0.8049537554784576</c:v>
                </c:pt>
                <c:pt idx="5651">
                  <c:v>0.80495459198717778</c:v>
                </c:pt>
                <c:pt idx="5652">
                  <c:v>0.80495566547277941</c:v>
                </c:pt>
                <c:pt idx="5653">
                  <c:v>0.80495630578831256</c:v>
                </c:pt>
                <c:pt idx="5654">
                  <c:v>0.80495691760692911</c:v>
                </c:pt>
                <c:pt idx="5655">
                  <c:v>0.80495742006361715</c:v>
                </c:pt>
                <c:pt idx="5656">
                  <c:v>0.80495805725068226</c:v>
                </c:pt>
                <c:pt idx="5657">
                  <c:v>0.80495910249505176</c:v>
                </c:pt>
                <c:pt idx="5658">
                  <c:v>0.80495991842296899</c:v>
                </c:pt>
                <c:pt idx="5659">
                  <c:v>0.80496114128158347</c:v>
                </c:pt>
                <c:pt idx="5660">
                  <c:v>0.80496168039755234</c:v>
                </c:pt>
                <c:pt idx="5661">
                  <c:v>0.8049632553128494</c:v>
                </c:pt>
                <c:pt idx="5662">
                  <c:v>0.80496361291856411</c:v>
                </c:pt>
                <c:pt idx="5663">
                  <c:v>0.80496417469739079</c:v>
                </c:pt>
                <c:pt idx="5664">
                  <c:v>0.80496446990156811</c:v>
                </c:pt>
                <c:pt idx="5665">
                  <c:v>0.80496608863454222</c:v>
                </c:pt>
                <c:pt idx="5666">
                  <c:v>0.80496630245047607</c:v>
                </c:pt>
                <c:pt idx="5667">
                  <c:v>0.80496659339688448</c:v>
                </c:pt>
                <c:pt idx="5668">
                  <c:v>0.80496697815174834</c:v>
                </c:pt>
                <c:pt idx="5669">
                  <c:v>0.80496703931510305</c:v>
                </c:pt>
                <c:pt idx="5670">
                  <c:v>0.80496786493956574</c:v>
                </c:pt>
                <c:pt idx="5671">
                  <c:v>0.80496811290028092</c:v>
                </c:pt>
                <c:pt idx="5672">
                  <c:v>0.80496815922739917</c:v>
                </c:pt>
                <c:pt idx="5673">
                  <c:v>0.80496819549268084</c:v>
                </c:pt>
                <c:pt idx="5674">
                  <c:v>0.80496851140618264</c:v>
                </c:pt>
                <c:pt idx="5675">
                  <c:v>0.80496946667147007</c:v>
                </c:pt>
                <c:pt idx="5676">
                  <c:v>0.80496985875194293</c:v>
                </c:pt>
                <c:pt idx="5677">
                  <c:v>0.80497046209416179</c:v>
                </c:pt>
                <c:pt idx="5678">
                  <c:v>0.80497129337388973</c:v>
                </c:pt>
                <c:pt idx="5679">
                  <c:v>0.80497266458712868</c:v>
                </c:pt>
                <c:pt idx="5680">
                  <c:v>0.8049731437088653</c:v>
                </c:pt>
                <c:pt idx="5681">
                  <c:v>0.80497361222740993</c:v>
                </c:pt>
                <c:pt idx="5682">
                  <c:v>0.80497386089037892</c:v>
                </c:pt>
                <c:pt idx="5683">
                  <c:v>0.80497479123007332</c:v>
                </c:pt>
                <c:pt idx="5684">
                  <c:v>0.8049764784799347</c:v>
                </c:pt>
                <c:pt idx="5685">
                  <c:v>0.80497682502777346</c:v>
                </c:pt>
                <c:pt idx="5686">
                  <c:v>0.80497787215914873</c:v>
                </c:pt>
                <c:pt idx="5687">
                  <c:v>0.80497822433912014</c:v>
                </c:pt>
                <c:pt idx="5688">
                  <c:v>0.80497930636920945</c:v>
                </c:pt>
                <c:pt idx="5689">
                  <c:v>0.80497957724770264</c:v>
                </c:pt>
                <c:pt idx="5690">
                  <c:v>0.80497994351280555</c:v>
                </c:pt>
                <c:pt idx="5691">
                  <c:v>0.80498023806537922</c:v>
                </c:pt>
                <c:pt idx="5692">
                  <c:v>0.80498134477223615</c:v>
                </c:pt>
                <c:pt idx="5693">
                  <c:v>0.80498236762593711</c:v>
                </c:pt>
                <c:pt idx="5694">
                  <c:v>0.80498327472277587</c:v>
                </c:pt>
                <c:pt idx="5695">
                  <c:v>0.80498387852788589</c:v>
                </c:pt>
                <c:pt idx="5696">
                  <c:v>0.80498412046237622</c:v>
                </c:pt>
                <c:pt idx="5697">
                  <c:v>0.80498445051222145</c:v>
                </c:pt>
                <c:pt idx="5698">
                  <c:v>0.80498514121747544</c:v>
                </c:pt>
                <c:pt idx="5699">
                  <c:v>0.80498541946825131</c:v>
                </c:pt>
                <c:pt idx="5700">
                  <c:v>0.80498549879807157</c:v>
                </c:pt>
                <c:pt idx="5701">
                  <c:v>0.80498613305124422</c:v>
                </c:pt>
                <c:pt idx="5702">
                  <c:v>0.80498635572044919</c:v>
                </c:pt>
                <c:pt idx="5703">
                  <c:v>0.80498797434875446</c:v>
                </c:pt>
                <c:pt idx="5704">
                  <c:v>0.80498802338854614</c:v>
                </c:pt>
                <c:pt idx="5705">
                  <c:v>0.80498847907089588</c:v>
                </c:pt>
                <c:pt idx="5706">
                  <c:v>0.80498877220198439</c:v>
                </c:pt>
                <c:pt idx="5707">
                  <c:v>0.80498886380527512</c:v>
                </c:pt>
                <c:pt idx="5708">
                  <c:v>0.80498965990002047</c:v>
                </c:pt>
                <c:pt idx="5709">
                  <c:v>0.80498999847639241</c:v>
                </c:pt>
                <c:pt idx="5710">
                  <c:v>0.80499116129688253</c:v>
                </c:pt>
                <c:pt idx="5711">
                  <c:v>0.80499127491309364</c:v>
                </c:pt>
                <c:pt idx="5712">
                  <c:v>0.80499135215090001</c:v>
                </c:pt>
                <c:pt idx="5713">
                  <c:v>0.80499192569020317</c:v>
                </c:pt>
                <c:pt idx="5714">
                  <c:v>0.80499211818292216</c:v>
                </c:pt>
                <c:pt idx="5715">
                  <c:v>0.80499495430941936</c:v>
                </c:pt>
                <c:pt idx="5716">
                  <c:v>0.80499579668015409</c:v>
                </c:pt>
                <c:pt idx="5717">
                  <c:v>0.80499723326456951</c:v>
                </c:pt>
                <c:pt idx="5718">
                  <c:v>0.80499756417719537</c:v>
                </c:pt>
                <c:pt idx="5719">
                  <c:v>0.80499909357727262</c:v>
                </c:pt>
                <c:pt idx="5720">
                  <c:v>0.80499924636588993</c:v>
                </c:pt>
                <c:pt idx="5721">
                  <c:v>0.80499924638360798</c:v>
                </c:pt>
                <c:pt idx="5722">
                  <c:v>0.80499924638360798</c:v>
                </c:pt>
                <c:pt idx="5723">
                  <c:v>0.8049997570694406</c:v>
                </c:pt>
                <c:pt idx="5724">
                  <c:v>0.80500088513336354</c:v>
                </c:pt>
                <c:pt idx="5725">
                  <c:v>0.80500146203589862</c:v>
                </c:pt>
                <c:pt idx="5726">
                  <c:v>0.80500152451330342</c:v>
                </c:pt>
                <c:pt idx="5727">
                  <c:v>0.80500322943984015</c:v>
                </c:pt>
                <c:pt idx="5728">
                  <c:v>0.80500346948324897</c:v>
                </c:pt>
                <c:pt idx="5729">
                  <c:v>0.80500368471266193</c:v>
                </c:pt>
                <c:pt idx="5730">
                  <c:v>0.80500409664750894</c:v>
                </c:pt>
                <c:pt idx="5731">
                  <c:v>0.80500425222951932</c:v>
                </c:pt>
                <c:pt idx="5732">
                  <c:v>0.80500507976638869</c:v>
                </c:pt>
                <c:pt idx="5733">
                  <c:v>0.80500515926158833</c:v>
                </c:pt>
                <c:pt idx="5734">
                  <c:v>0.80500633496793095</c:v>
                </c:pt>
                <c:pt idx="5735">
                  <c:v>0.80501005107727808</c:v>
                </c:pt>
                <c:pt idx="5736">
                  <c:v>0.80501065636283076</c:v>
                </c:pt>
                <c:pt idx="5737">
                  <c:v>0.80501154400606434</c:v>
                </c:pt>
                <c:pt idx="5738">
                  <c:v>0.80501172311501712</c:v>
                </c:pt>
                <c:pt idx="5739">
                  <c:v>0.80501211757970448</c:v>
                </c:pt>
                <c:pt idx="5740">
                  <c:v>0.80501274211236584</c:v>
                </c:pt>
                <c:pt idx="5741">
                  <c:v>0.80501287032498836</c:v>
                </c:pt>
                <c:pt idx="5742">
                  <c:v>0.80501315890894598</c:v>
                </c:pt>
                <c:pt idx="5743">
                  <c:v>0.8050140021172757</c:v>
                </c:pt>
                <c:pt idx="5744">
                  <c:v>0.80501499158741374</c:v>
                </c:pt>
                <c:pt idx="5745">
                  <c:v>0.80501759720295163</c:v>
                </c:pt>
                <c:pt idx="5746">
                  <c:v>0.805017680367485</c:v>
                </c:pt>
                <c:pt idx="5747">
                  <c:v>0.80501862551121683</c:v>
                </c:pt>
                <c:pt idx="5748">
                  <c:v>0.8050191168538785</c:v>
                </c:pt>
                <c:pt idx="5749">
                  <c:v>0.80501913840108785</c:v>
                </c:pt>
                <c:pt idx="5750">
                  <c:v>0.80501944774032441</c:v>
                </c:pt>
                <c:pt idx="5751">
                  <c:v>0.80501955686285609</c:v>
                </c:pt>
                <c:pt idx="5752">
                  <c:v>0.80502004105303326</c:v>
                </c:pt>
                <c:pt idx="5753">
                  <c:v>0.80502078280034617</c:v>
                </c:pt>
                <c:pt idx="5754">
                  <c:v>0.80502272933168117</c:v>
                </c:pt>
                <c:pt idx="5755">
                  <c:v>0.80502276846773602</c:v>
                </c:pt>
                <c:pt idx="5756">
                  <c:v>0.80502336951217901</c:v>
                </c:pt>
                <c:pt idx="5757">
                  <c:v>0.80502340780981396</c:v>
                </c:pt>
                <c:pt idx="5758">
                  <c:v>0.80502396894711969</c:v>
                </c:pt>
                <c:pt idx="5759">
                  <c:v>0.80502461489574839</c:v>
                </c:pt>
                <c:pt idx="5760">
                  <c:v>0.8050252614264416</c:v>
                </c:pt>
                <c:pt idx="5761">
                  <c:v>0.80502540133138312</c:v>
                </c:pt>
                <c:pt idx="5762">
                  <c:v>0.80502556785745338</c:v>
                </c:pt>
                <c:pt idx="5763">
                  <c:v>0.80502696282031327</c:v>
                </c:pt>
                <c:pt idx="5764">
                  <c:v>0.80502820399572284</c:v>
                </c:pt>
                <c:pt idx="5765">
                  <c:v>0.80502874299780769</c:v>
                </c:pt>
                <c:pt idx="5766">
                  <c:v>0.80502977654585661</c:v>
                </c:pt>
                <c:pt idx="5767">
                  <c:v>0.80503336408090553</c:v>
                </c:pt>
                <c:pt idx="5768">
                  <c:v>0.80503410079500193</c:v>
                </c:pt>
                <c:pt idx="5769">
                  <c:v>0.80503492624802775</c:v>
                </c:pt>
                <c:pt idx="5770">
                  <c:v>0.80503493891981426</c:v>
                </c:pt>
                <c:pt idx="5771">
                  <c:v>0.80503525672733911</c:v>
                </c:pt>
                <c:pt idx="5772">
                  <c:v>0.80503657155170072</c:v>
                </c:pt>
                <c:pt idx="5773">
                  <c:v>0.80503687396500456</c:v>
                </c:pt>
                <c:pt idx="5774">
                  <c:v>0.80503714543393468</c:v>
                </c:pt>
                <c:pt idx="5775">
                  <c:v>0.8050382799540905</c:v>
                </c:pt>
                <c:pt idx="5776">
                  <c:v>0.8050383539632251</c:v>
                </c:pt>
                <c:pt idx="5777">
                  <c:v>0.80503972488743702</c:v>
                </c:pt>
                <c:pt idx="5778">
                  <c:v>0.8050402039090031</c:v>
                </c:pt>
                <c:pt idx="5779">
                  <c:v>0.80504050764083956</c:v>
                </c:pt>
                <c:pt idx="5780">
                  <c:v>0.8050409209452698</c:v>
                </c:pt>
                <c:pt idx="5781">
                  <c:v>0.80504102048994797</c:v>
                </c:pt>
                <c:pt idx="5782">
                  <c:v>0.80504174643751591</c:v>
                </c:pt>
                <c:pt idx="5783">
                  <c:v>0.80504192308246203</c:v>
                </c:pt>
                <c:pt idx="5784">
                  <c:v>0.8050426647769986</c:v>
                </c:pt>
                <c:pt idx="5785">
                  <c:v>0.80504353798755779</c:v>
                </c:pt>
                <c:pt idx="5786">
                  <c:v>0.80504461117550541</c:v>
                </c:pt>
                <c:pt idx="5787">
                  <c:v>0.8050458507092344</c:v>
                </c:pt>
                <c:pt idx="5788">
                  <c:v>0.80504700229127668</c:v>
                </c:pt>
                <c:pt idx="5789">
                  <c:v>0.80504886294695566</c:v>
                </c:pt>
                <c:pt idx="5790">
                  <c:v>0.80505036046631573</c:v>
                </c:pt>
                <c:pt idx="5791">
                  <c:v>0.80505062443270092</c:v>
                </c:pt>
                <c:pt idx="5792">
                  <c:v>0.8050510908170454</c:v>
                </c:pt>
                <c:pt idx="5793">
                  <c:v>0.80505109651418016</c:v>
                </c:pt>
                <c:pt idx="5794">
                  <c:v>0.80505219891155777</c:v>
                </c:pt>
                <c:pt idx="5795">
                  <c:v>0.80505247710533201</c:v>
                </c:pt>
                <c:pt idx="5796">
                  <c:v>0.80505255641797924</c:v>
                </c:pt>
                <c:pt idx="5797">
                  <c:v>0.80505319054030089</c:v>
                </c:pt>
                <c:pt idx="5798">
                  <c:v>0.80505341316295109</c:v>
                </c:pt>
                <c:pt idx="5799">
                  <c:v>0.80505464994937892</c:v>
                </c:pt>
                <c:pt idx="5800">
                  <c:v>0.80505503144812951</c:v>
                </c:pt>
                <c:pt idx="5801">
                  <c:v>0.80505508048001673</c:v>
                </c:pt>
                <c:pt idx="5802">
                  <c:v>0.80505524520477345</c:v>
                </c:pt>
                <c:pt idx="5803">
                  <c:v>0.80505534447159555</c:v>
                </c:pt>
                <c:pt idx="5804">
                  <c:v>0.80505553606943681</c:v>
                </c:pt>
                <c:pt idx="5805">
                  <c:v>0.80505592071867804</c:v>
                </c:pt>
                <c:pt idx="5806">
                  <c:v>0.80505638337268548</c:v>
                </c:pt>
                <c:pt idx="5807">
                  <c:v>0.80505705515255122</c:v>
                </c:pt>
                <c:pt idx="5808">
                  <c:v>0.80505745898669345</c:v>
                </c:pt>
                <c:pt idx="5809">
                  <c:v>0.8050580517192647</c:v>
                </c:pt>
                <c:pt idx="5810">
                  <c:v>0.80505826195196317</c:v>
                </c:pt>
                <c:pt idx="5811">
                  <c:v>0.8050584085475454</c:v>
                </c:pt>
                <c:pt idx="5812">
                  <c:v>0.80505880051902712</c:v>
                </c:pt>
                <c:pt idx="5813">
                  <c:v>0.80506013089220352</c:v>
                </c:pt>
                <c:pt idx="5814">
                  <c:v>0.80506023474369004</c:v>
                </c:pt>
                <c:pt idx="5815">
                  <c:v>0.80506160557722639</c:v>
                </c:pt>
                <c:pt idx="5816">
                  <c:v>0.80506208456610173</c:v>
                </c:pt>
                <c:pt idx="5817">
                  <c:v>0.80506280154767429</c:v>
                </c:pt>
                <c:pt idx="5818">
                  <c:v>0.80506342793918217</c:v>
                </c:pt>
                <c:pt idx="5819">
                  <c:v>0.80506362698502443</c:v>
                </c:pt>
                <c:pt idx="5820">
                  <c:v>0.80506466185971182</c:v>
                </c:pt>
                <c:pt idx="5821">
                  <c:v>0.80506541841136348</c:v>
                </c:pt>
                <c:pt idx="5822">
                  <c:v>0.80506681170516781</c:v>
                </c:pt>
                <c:pt idx="5823">
                  <c:v>0.80506851631982002</c:v>
                </c:pt>
                <c:pt idx="5824">
                  <c:v>0.80506888248442199</c:v>
                </c:pt>
                <c:pt idx="5825">
                  <c:v>0.80507028335420194</c:v>
                </c:pt>
                <c:pt idx="5826">
                  <c:v>0.8050711503758432</c:v>
                </c:pt>
                <c:pt idx="5827">
                  <c:v>0.80507130592532206</c:v>
                </c:pt>
                <c:pt idx="5828">
                  <c:v>0.80507221277007757</c:v>
                </c:pt>
                <c:pt idx="5829">
                  <c:v>0.80507297073116402</c:v>
                </c:pt>
                <c:pt idx="5830">
                  <c:v>0.80507297642502706</c:v>
                </c:pt>
                <c:pt idx="5831">
                  <c:v>0.80507305827461106</c:v>
                </c:pt>
                <c:pt idx="5832">
                  <c:v>0.80507338823292884</c:v>
                </c:pt>
                <c:pt idx="5833">
                  <c:v>0.80507407874717152</c:v>
                </c:pt>
                <c:pt idx="5834">
                  <c:v>0.80507435692051876</c:v>
                </c:pt>
                <c:pt idx="5835">
                  <c:v>0.80507443622847219</c:v>
                </c:pt>
                <c:pt idx="5836">
                  <c:v>0.80507507030535774</c:v>
                </c:pt>
                <c:pt idx="5837">
                  <c:v>0.80507529291281288</c:v>
                </c:pt>
                <c:pt idx="5838">
                  <c:v>0.80507529938881828</c:v>
                </c:pt>
                <c:pt idx="5839">
                  <c:v>0.80507580419746005</c:v>
                </c:pt>
                <c:pt idx="5840">
                  <c:v>0.80507696011896823</c:v>
                </c:pt>
                <c:pt idx="5841">
                  <c:v>0.80507741567441438</c:v>
                </c:pt>
                <c:pt idx="5842">
                  <c:v>0.80507770872421247</c:v>
                </c:pt>
                <c:pt idx="5843">
                  <c:v>0.80507780030316767</c:v>
                </c:pt>
                <c:pt idx="5844">
                  <c:v>0.8050782629255997</c:v>
                </c:pt>
                <c:pt idx="5845">
                  <c:v>0.80507859617714006</c:v>
                </c:pt>
                <c:pt idx="5846">
                  <c:v>0.80507877525333549</c:v>
                </c:pt>
                <c:pt idx="5847">
                  <c:v>0.80507916963436454</c:v>
                </c:pt>
                <c:pt idx="5848">
                  <c:v>0.80508009715656492</c:v>
                </c:pt>
                <c:pt idx="5849">
                  <c:v>0.80508014137090533</c:v>
                </c:pt>
                <c:pt idx="5850">
                  <c:v>0.80508021074233516</c:v>
                </c:pt>
                <c:pt idx="5851">
                  <c:v>0.80508028795792241</c:v>
                </c:pt>
                <c:pt idx="5852">
                  <c:v>0.80508105377757311</c:v>
                </c:pt>
                <c:pt idx="5853">
                  <c:v>0.80508200066943369</c:v>
                </c:pt>
                <c:pt idx="5854">
                  <c:v>0.80508328246297101</c:v>
                </c:pt>
                <c:pt idx="5855">
                  <c:v>0.80508388911720685</c:v>
                </c:pt>
                <c:pt idx="5856">
                  <c:v>0.80508464810825464</c:v>
                </c:pt>
                <c:pt idx="5857">
                  <c:v>0.80508616744140715</c:v>
                </c:pt>
                <c:pt idx="5858">
                  <c:v>0.80508649826159384</c:v>
                </c:pt>
                <c:pt idx="5859">
                  <c:v>0.80508802723818862</c:v>
                </c:pt>
                <c:pt idx="5860">
                  <c:v>0.8050888135333365</c:v>
                </c:pt>
                <c:pt idx="5861">
                  <c:v>0.80509039503889801</c:v>
                </c:pt>
                <c:pt idx="5862">
                  <c:v>0.80509045750004149</c:v>
                </c:pt>
                <c:pt idx="5863">
                  <c:v>0.80509216195267352</c:v>
                </c:pt>
                <c:pt idx="5864">
                  <c:v>0.80509231073374221</c:v>
                </c:pt>
                <c:pt idx="5865">
                  <c:v>0.80509261709950009</c:v>
                </c:pt>
                <c:pt idx="5866">
                  <c:v>0.80509302892090162</c:v>
                </c:pt>
                <c:pt idx="5867">
                  <c:v>0.80509318445976374</c:v>
                </c:pt>
                <c:pt idx="5868">
                  <c:v>0.80509401176712569</c:v>
                </c:pt>
                <c:pt idx="5869">
                  <c:v>0.80509409123974396</c:v>
                </c:pt>
                <c:pt idx="5870">
                  <c:v>0.80509452400545367</c:v>
                </c:pt>
                <c:pt idx="5871">
                  <c:v>0.8050952666194835</c:v>
                </c:pt>
                <c:pt idx="5872">
                  <c:v>0.80509682490426204</c:v>
                </c:pt>
                <c:pt idx="5873">
                  <c:v>0.80509739692616189</c:v>
                </c:pt>
                <c:pt idx="5874">
                  <c:v>0.80509739918643997</c:v>
                </c:pt>
                <c:pt idx="5875">
                  <c:v>0.80509743232907915</c:v>
                </c:pt>
                <c:pt idx="5876">
                  <c:v>0.80509803046410156</c:v>
                </c:pt>
                <c:pt idx="5877">
                  <c:v>0.80509803046410156</c:v>
                </c:pt>
                <c:pt idx="5878">
                  <c:v>0.80509898169819927</c:v>
                </c:pt>
                <c:pt idx="5879">
                  <c:v>0.80509958681587923</c:v>
                </c:pt>
                <c:pt idx="5880">
                  <c:v>0.80509967007929373</c:v>
                </c:pt>
                <c:pt idx="5881">
                  <c:v>0.80510065327220415</c:v>
                </c:pt>
                <c:pt idx="5882">
                  <c:v>0.80510104762775625</c:v>
                </c:pt>
                <c:pt idx="5883">
                  <c:v>0.80510293164272184</c:v>
                </c:pt>
                <c:pt idx="5884">
                  <c:v>0.80510361849145018</c:v>
                </c:pt>
                <c:pt idx="5885">
                  <c:v>0.80510392083916393</c:v>
                </c:pt>
                <c:pt idx="5886">
                  <c:v>0.80510482576742737</c:v>
                </c:pt>
                <c:pt idx="5887">
                  <c:v>0.80510516017996103</c:v>
                </c:pt>
                <c:pt idx="5888">
                  <c:v>0.80510606846360089</c:v>
                </c:pt>
                <c:pt idx="5889">
                  <c:v>0.8051060684811</c:v>
                </c:pt>
                <c:pt idx="5890">
                  <c:v>0.80510652573203079</c:v>
                </c:pt>
                <c:pt idx="5891">
                  <c:v>0.8051075537550908</c:v>
                </c:pt>
                <c:pt idx="5892">
                  <c:v>0.80510802987040608</c:v>
                </c:pt>
                <c:pt idx="5893">
                  <c:v>0.80510804496147603</c:v>
                </c:pt>
                <c:pt idx="5894">
                  <c:v>0.80510806650164124</c:v>
                </c:pt>
                <c:pt idx="5895">
                  <c:v>0.80510837575548244</c:v>
                </c:pt>
                <c:pt idx="5896">
                  <c:v>0.8051089689036347</c:v>
                </c:pt>
                <c:pt idx="5897">
                  <c:v>0.80510971044481838</c:v>
                </c:pt>
                <c:pt idx="5898">
                  <c:v>0.80511229643947069</c:v>
                </c:pt>
                <c:pt idx="5899">
                  <c:v>0.80511289570841782</c:v>
                </c:pt>
                <c:pt idx="5900">
                  <c:v>0.80511418782872268</c:v>
                </c:pt>
                <c:pt idx="5901">
                  <c:v>0.80511432769928848</c:v>
                </c:pt>
                <c:pt idx="5902">
                  <c:v>0.80511449417500991</c:v>
                </c:pt>
                <c:pt idx="5903">
                  <c:v>0.80511498886523258</c:v>
                </c:pt>
                <c:pt idx="5904">
                  <c:v>0.80511588875175821</c:v>
                </c:pt>
                <c:pt idx="5905">
                  <c:v>0.805115907316171</c:v>
                </c:pt>
                <c:pt idx="5906">
                  <c:v>0.80511740451999281</c:v>
                </c:pt>
                <c:pt idx="5907">
                  <c:v>0.80511766843469335</c:v>
                </c:pt>
                <c:pt idx="5908">
                  <c:v>0.80511796449753148</c:v>
                </c:pt>
                <c:pt idx="5909">
                  <c:v>0.80511870169687061</c:v>
                </c:pt>
                <c:pt idx="5910">
                  <c:v>0.80511927593408783</c:v>
                </c:pt>
                <c:pt idx="5911">
                  <c:v>0.80512085833782177</c:v>
                </c:pt>
                <c:pt idx="5912">
                  <c:v>0.80512169311064108</c:v>
                </c:pt>
                <c:pt idx="5913">
                  <c:v>0.80512228823684717</c:v>
                </c:pt>
                <c:pt idx="5914">
                  <c:v>0.805122384758581</c:v>
                </c:pt>
                <c:pt idx="5915">
                  <c:v>0.80512369663711025</c:v>
                </c:pt>
                <c:pt idx="5916">
                  <c:v>0.8051236966435118</c:v>
                </c:pt>
                <c:pt idx="5917">
                  <c:v>0.80512450155869852</c:v>
                </c:pt>
                <c:pt idx="5918">
                  <c:v>0.80512549481744133</c:v>
                </c:pt>
                <c:pt idx="5919">
                  <c:v>0.80512579714739663</c:v>
                </c:pt>
                <c:pt idx="5920">
                  <c:v>0.80512683259196838</c:v>
                </c:pt>
                <c:pt idx="5921">
                  <c:v>0.80512727673456908</c:v>
                </c:pt>
                <c:pt idx="5922">
                  <c:v>0.80512783770928542</c:v>
                </c:pt>
                <c:pt idx="5923">
                  <c:v>0.80512864727904798</c:v>
                </c:pt>
                <c:pt idx="5924">
                  <c:v>0.80512912616774335</c:v>
                </c:pt>
                <c:pt idx="5925">
                  <c:v>0.80512942981533087</c:v>
                </c:pt>
                <c:pt idx="5926">
                  <c:v>0.80512959446112586</c:v>
                </c:pt>
                <c:pt idx="5927">
                  <c:v>0.80512984300405332</c:v>
                </c:pt>
                <c:pt idx="5928">
                  <c:v>0.80512990589814537</c:v>
                </c:pt>
                <c:pt idx="5929">
                  <c:v>0.8051299425211198</c:v>
                </c:pt>
                <c:pt idx="5930">
                  <c:v>0.80513066826758961</c:v>
                </c:pt>
                <c:pt idx="5931">
                  <c:v>0.80513084486367059</c:v>
                </c:pt>
                <c:pt idx="5932">
                  <c:v>0.80513158635207305</c:v>
                </c:pt>
                <c:pt idx="5933">
                  <c:v>0.80513420432860294</c:v>
                </c:pt>
                <c:pt idx="5934">
                  <c:v>0.80513477140111578</c:v>
                </c:pt>
                <c:pt idx="5935">
                  <c:v>0.80513507801744122</c:v>
                </c:pt>
                <c:pt idx="5936">
                  <c:v>0.8051352858305727</c:v>
                </c:pt>
                <c:pt idx="5937">
                  <c:v>0.80513621707537375</c:v>
                </c:pt>
                <c:pt idx="5938">
                  <c:v>0.80513686441504084</c:v>
                </c:pt>
                <c:pt idx="5939">
                  <c:v>0.80513778280327819</c:v>
                </c:pt>
                <c:pt idx="5940">
                  <c:v>0.80513927990777456</c:v>
                </c:pt>
                <c:pt idx="5941">
                  <c:v>0.80513985576711833</c:v>
                </c:pt>
                <c:pt idx="5942">
                  <c:v>0.80514001005591129</c:v>
                </c:pt>
                <c:pt idx="5943">
                  <c:v>0.80514001575093186</c:v>
                </c:pt>
                <c:pt idx="5944">
                  <c:v>0.80514009758574201</c:v>
                </c:pt>
                <c:pt idx="5945">
                  <c:v>0.80514111784251452</c:v>
                </c:pt>
                <c:pt idx="5946">
                  <c:v>0.80514139595885148</c:v>
                </c:pt>
                <c:pt idx="5947">
                  <c:v>0.80514203671682394</c:v>
                </c:pt>
                <c:pt idx="5948">
                  <c:v>0.80514210919565155</c:v>
                </c:pt>
                <c:pt idx="5949">
                  <c:v>0.80514299567949466</c:v>
                </c:pt>
                <c:pt idx="5950">
                  <c:v>0.80514356819989397</c:v>
                </c:pt>
                <c:pt idx="5951">
                  <c:v>0.80514399861163777</c:v>
                </c:pt>
                <c:pt idx="5952">
                  <c:v>0.80514416329123417</c:v>
                </c:pt>
                <c:pt idx="5953">
                  <c:v>0.80514445407414681</c:v>
                </c:pt>
                <c:pt idx="5954">
                  <c:v>0.80514483861775299</c:v>
                </c:pt>
                <c:pt idx="5955">
                  <c:v>0.80514530114342309</c:v>
                </c:pt>
                <c:pt idx="5956">
                  <c:v>0.80514597273693778</c:v>
                </c:pt>
                <c:pt idx="5957">
                  <c:v>0.80514637100923192</c:v>
                </c:pt>
                <c:pt idx="5958">
                  <c:v>0.80514637645838782</c:v>
                </c:pt>
                <c:pt idx="5959">
                  <c:v>0.80514717920051604</c:v>
                </c:pt>
                <c:pt idx="5960">
                  <c:v>0.80514732575569847</c:v>
                </c:pt>
                <c:pt idx="5961">
                  <c:v>0.80514771761817894</c:v>
                </c:pt>
                <c:pt idx="5962">
                  <c:v>0.80514832062577313</c:v>
                </c:pt>
                <c:pt idx="5963">
                  <c:v>0.80514903810779392</c:v>
                </c:pt>
                <c:pt idx="5964">
                  <c:v>0.80514904762230699</c:v>
                </c:pt>
                <c:pt idx="5965">
                  <c:v>0.80514920803765955</c:v>
                </c:pt>
                <c:pt idx="5966">
                  <c:v>0.80514920803765955</c:v>
                </c:pt>
                <c:pt idx="5967">
                  <c:v>0.80514920803765955</c:v>
                </c:pt>
                <c:pt idx="5968">
                  <c:v>0.80514920803765955</c:v>
                </c:pt>
                <c:pt idx="5969">
                  <c:v>0.80514920804282131</c:v>
                </c:pt>
                <c:pt idx="5970">
                  <c:v>0.80514920804662193</c:v>
                </c:pt>
                <c:pt idx="5971">
                  <c:v>0.80514920805558221</c:v>
                </c:pt>
                <c:pt idx="5972">
                  <c:v>0.80514920805558221</c:v>
                </c:pt>
                <c:pt idx="5973">
                  <c:v>0.80514920805558221</c:v>
                </c:pt>
                <c:pt idx="5974">
                  <c:v>0.80515100075531598</c:v>
                </c:pt>
                <c:pt idx="5975">
                  <c:v>0.80515142701334297</c:v>
                </c:pt>
                <c:pt idx="5976">
                  <c:v>0.80515171753692616</c:v>
                </c:pt>
                <c:pt idx="5977">
                  <c:v>0.80515234374053335</c:v>
                </c:pt>
                <c:pt idx="5978">
                  <c:v>0.8051523437557363</c:v>
                </c:pt>
                <c:pt idx="5979">
                  <c:v>0.80515254274556258</c:v>
                </c:pt>
                <c:pt idx="5980">
                  <c:v>0.80515475873373676</c:v>
                </c:pt>
                <c:pt idx="5981">
                  <c:v>0.80515607856660665</c:v>
                </c:pt>
                <c:pt idx="5982">
                  <c:v>0.80515695219291983</c:v>
                </c:pt>
                <c:pt idx="5983">
                  <c:v>0.80515709205788732</c:v>
                </c:pt>
                <c:pt idx="5984">
                  <c:v>0.80515743072374302</c:v>
                </c:pt>
                <c:pt idx="5985">
                  <c:v>0.80515779678783184</c:v>
                </c:pt>
                <c:pt idx="5986">
                  <c:v>0.80515809117596537</c:v>
                </c:pt>
                <c:pt idx="5987">
                  <c:v>0.80515919726792551</c:v>
                </c:pt>
                <c:pt idx="5988">
                  <c:v>0.80516006405010732</c:v>
                </c:pt>
                <c:pt idx="5989">
                  <c:v>0.80516112614908431</c:v>
                </c:pt>
                <c:pt idx="5990">
                  <c:v>0.80516188390043097</c:v>
                </c:pt>
                <c:pt idx="5991">
                  <c:v>0.80516188959218271</c:v>
                </c:pt>
                <c:pt idx="5992">
                  <c:v>0.80516197141852419</c:v>
                </c:pt>
                <c:pt idx="5993">
                  <c:v>0.80516230128530508</c:v>
                </c:pt>
                <c:pt idx="5994">
                  <c:v>0.80516326970443119</c:v>
                </c:pt>
                <c:pt idx="5995">
                  <c:v>0.80516398289109503</c:v>
                </c:pt>
                <c:pt idx="5996">
                  <c:v>0.80516587218096669</c:v>
                </c:pt>
                <c:pt idx="5997">
                  <c:v>0.80516613607788257</c:v>
                </c:pt>
                <c:pt idx="5998">
                  <c:v>0.80516632760949758</c:v>
                </c:pt>
                <c:pt idx="5999">
                  <c:v>0.80516662057799671</c:v>
                </c:pt>
                <c:pt idx="6000">
                  <c:v>0.8051667038193</c:v>
                </c:pt>
                <c:pt idx="6001">
                  <c:v>0.80516671213261137</c:v>
                </c:pt>
                <c:pt idx="6002">
                  <c:v>0.80516717462670062</c:v>
                </c:pt>
                <c:pt idx="6003">
                  <c:v>0.80516750778578894</c:v>
                </c:pt>
                <c:pt idx="6004">
                  <c:v>0.80516768681123896</c:v>
                </c:pt>
                <c:pt idx="6005">
                  <c:v>0.80516808108312288</c:v>
                </c:pt>
                <c:pt idx="6006">
                  <c:v>0.80516905254981097</c:v>
                </c:pt>
                <c:pt idx="6007">
                  <c:v>0.80516977229253606</c:v>
                </c:pt>
                <c:pt idx="6008">
                  <c:v>0.80516996470368696</c:v>
                </c:pt>
                <c:pt idx="6009">
                  <c:v>0.80517091133305496</c:v>
                </c:pt>
                <c:pt idx="6010">
                  <c:v>0.8051709208440363</c:v>
                </c:pt>
                <c:pt idx="6011">
                  <c:v>0.80517137778842984</c:v>
                </c:pt>
                <c:pt idx="6012">
                  <c:v>0.80517219277151664</c:v>
                </c:pt>
                <c:pt idx="6013">
                  <c:v>0.8051727992563833</c:v>
                </c:pt>
                <c:pt idx="6014">
                  <c:v>0.80517355803792878</c:v>
                </c:pt>
                <c:pt idx="6015">
                  <c:v>0.80517364116200352</c:v>
                </c:pt>
                <c:pt idx="6016">
                  <c:v>0.80517471741341162</c:v>
                </c:pt>
                <c:pt idx="6017">
                  <c:v>0.80517471741591773</c:v>
                </c:pt>
                <c:pt idx="6018">
                  <c:v>0.80517540767730844</c:v>
                </c:pt>
                <c:pt idx="6019">
                  <c:v>0.8051767790054567</c:v>
                </c:pt>
                <c:pt idx="6020">
                  <c:v>0.80517991734226546</c:v>
                </c:pt>
                <c:pt idx="6021">
                  <c:v>0.80518121853646007</c:v>
                </c:pt>
                <c:pt idx="6022">
                  <c:v>0.80518152481748795</c:v>
                </c:pt>
                <c:pt idx="6023">
                  <c:v>0.80518193652543302</c:v>
                </c:pt>
                <c:pt idx="6024">
                  <c:v>0.80518291909897399</c:v>
                </c:pt>
                <c:pt idx="6025">
                  <c:v>0.80518417360211436</c:v>
                </c:pt>
                <c:pt idx="6026">
                  <c:v>0.80518573145562189</c:v>
                </c:pt>
                <c:pt idx="6027">
                  <c:v>0.80518630557740245</c:v>
                </c:pt>
                <c:pt idx="6028">
                  <c:v>0.80518788765009597</c:v>
                </c:pt>
                <c:pt idx="6029">
                  <c:v>0.80518849259988678</c:v>
                </c:pt>
                <c:pt idx="6030">
                  <c:v>0.80518857584126757</c:v>
                </c:pt>
                <c:pt idx="6031">
                  <c:v>0.80518941375152364</c:v>
                </c:pt>
                <c:pt idx="6032">
                  <c:v>0.80518955876032638</c:v>
                </c:pt>
                <c:pt idx="6033">
                  <c:v>0.80518995300672969</c:v>
                </c:pt>
                <c:pt idx="6034">
                  <c:v>0.80519057719241571</c:v>
                </c:pt>
                <c:pt idx="6035">
                  <c:v>0.80519183649903858</c:v>
                </c:pt>
                <c:pt idx="6036">
                  <c:v>0.8051925231573972</c:v>
                </c:pt>
                <c:pt idx="6037">
                  <c:v>0.80519282542175763</c:v>
                </c:pt>
                <c:pt idx="6038">
                  <c:v>0.80519373009827788</c:v>
                </c:pt>
                <c:pt idx="6039">
                  <c:v>0.80519406441869323</c:v>
                </c:pt>
                <c:pt idx="6040">
                  <c:v>0.80519497244925931</c:v>
                </c:pt>
                <c:pt idx="6041">
                  <c:v>0.80519537765519078</c:v>
                </c:pt>
                <c:pt idx="6042">
                  <c:v>0.80519542959188228</c:v>
                </c:pt>
                <c:pt idx="6043">
                  <c:v>0.80519645732970913</c:v>
                </c:pt>
                <c:pt idx="6044">
                  <c:v>0.80519662194457919</c:v>
                </c:pt>
                <c:pt idx="6045">
                  <c:v>0.80519693331292452</c:v>
                </c:pt>
                <c:pt idx="6046">
                  <c:v>0.80519696993292889</c:v>
                </c:pt>
                <c:pt idx="6047">
                  <c:v>0.80519727910136318</c:v>
                </c:pt>
                <c:pt idx="6048">
                  <c:v>0.80519861341997523</c:v>
                </c:pt>
                <c:pt idx="6049">
                  <c:v>0.8051986503351537</c:v>
                </c:pt>
                <c:pt idx="6050">
                  <c:v>0.80520022474494568</c:v>
                </c:pt>
                <c:pt idx="6051">
                  <c:v>0.80520022474494568</c:v>
                </c:pt>
                <c:pt idx="6052">
                  <c:v>0.80520022475337294</c:v>
                </c:pt>
                <c:pt idx="6053">
                  <c:v>0.80520022475390673</c:v>
                </c:pt>
                <c:pt idx="6054">
                  <c:v>0.80520022475390673</c:v>
                </c:pt>
                <c:pt idx="6055">
                  <c:v>0.80520022476286557</c:v>
                </c:pt>
                <c:pt idx="6056">
                  <c:v>0.80520022476286557</c:v>
                </c:pt>
                <c:pt idx="6057">
                  <c:v>0.80520055887148567</c:v>
                </c:pt>
                <c:pt idx="6058">
                  <c:v>0.80520179780031864</c:v>
                </c:pt>
                <c:pt idx="6059">
                  <c:v>0.80520231211980409</c:v>
                </c:pt>
                <c:pt idx="6060">
                  <c:v>0.80520308956157105</c:v>
                </c:pt>
                <c:pt idx="6061">
                  <c:v>0.80520335994593628</c:v>
                </c:pt>
                <c:pt idx="6062">
                  <c:v>0.80520335996364301</c:v>
                </c:pt>
                <c:pt idx="6063">
                  <c:v>0.80520389037635154</c:v>
                </c:pt>
                <c:pt idx="6064">
                  <c:v>0.80520479001372158</c:v>
                </c:pt>
                <c:pt idx="6065">
                  <c:v>0.80520480857244958</c:v>
                </c:pt>
                <c:pt idx="6066">
                  <c:v>0.80520603049844586</c:v>
                </c:pt>
                <c:pt idx="6067">
                  <c:v>0.80520630536137738</c:v>
                </c:pt>
                <c:pt idx="6068">
                  <c:v>0.80520656920205047</c:v>
                </c:pt>
                <c:pt idx="6069">
                  <c:v>0.80520760217832688</c:v>
                </c:pt>
                <c:pt idx="6070">
                  <c:v>0.80520817625514196</c:v>
                </c:pt>
                <c:pt idx="6071">
                  <c:v>0.80520906159672967</c:v>
                </c:pt>
                <c:pt idx="6072">
                  <c:v>0.8052097582198019</c:v>
                </c:pt>
                <c:pt idx="6073">
                  <c:v>0.80521059276099338</c:v>
                </c:pt>
                <c:pt idx="6074">
                  <c:v>0.80521097407049558</c:v>
                </c:pt>
                <c:pt idx="6075">
                  <c:v>0.8052111877231336</c:v>
                </c:pt>
                <c:pt idx="6076">
                  <c:v>0.8052112842170176</c:v>
                </c:pt>
                <c:pt idx="6077">
                  <c:v>0.80521192402692376</c:v>
                </c:pt>
                <c:pt idx="6078">
                  <c:v>0.80521274902147688</c:v>
                </c:pt>
                <c:pt idx="6079">
                  <c:v>0.80521307931958186</c:v>
                </c:pt>
                <c:pt idx="6080">
                  <c:v>0.80521340043017531</c:v>
                </c:pt>
                <c:pt idx="6081">
                  <c:v>0.80521439341344025</c:v>
                </c:pt>
                <c:pt idx="6082">
                  <c:v>0.80521474131112369</c:v>
                </c:pt>
                <c:pt idx="6083">
                  <c:v>0.80521494481180511</c:v>
                </c:pt>
                <c:pt idx="6084">
                  <c:v>0.80521494483036571</c:v>
                </c:pt>
                <c:pt idx="6085">
                  <c:v>0.8052153441925507</c:v>
                </c:pt>
                <c:pt idx="6086">
                  <c:v>0.80521626681975533</c:v>
                </c:pt>
                <c:pt idx="6087">
                  <c:v>0.80521832731997423</c:v>
                </c:pt>
                <c:pt idx="6088">
                  <c:v>0.80521849191928063</c:v>
                </c:pt>
                <c:pt idx="6089">
                  <c:v>0.80521874039297603</c:v>
                </c:pt>
                <c:pt idx="6090">
                  <c:v>0.80521880327068296</c:v>
                </c:pt>
                <c:pt idx="6091">
                  <c:v>0.80521956542778161</c:v>
                </c:pt>
                <c:pt idx="6092">
                  <c:v>0.80522048325724205</c:v>
                </c:pt>
                <c:pt idx="6093">
                  <c:v>0.80522289369216238</c:v>
                </c:pt>
                <c:pt idx="6094">
                  <c:v>0.80522310050784818</c:v>
                </c:pt>
                <c:pt idx="6095">
                  <c:v>0.80522366742300422</c:v>
                </c:pt>
                <c:pt idx="6096">
                  <c:v>0.80522397395371526</c:v>
                </c:pt>
                <c:pt idx="6097">
                  <c:v>0.80522418171024546</c:v>
                </c:pt>
                <c:pt idx="6098">
                  <c:v>0.80522481836721538</c:v>
                </c:pt>
                <c:pt idx="6099">
                  <c:v>0.80522511269610098</c:v>
                </c:pt>
                <c:pt idx="6100">
                  <c:v>0.80522573005156683</c:v>
                </c:pt>
                <c:pt idx="6101">
                  <c:v>0.80522573005156683</c:v>
                </c:pt>
                <c:pt idx="6102">
                  <c:v>0.80522573005156683</c:v>
                </c:pt>
                <c:pt idx="6103">
                  <c:v>0.80522573005156683</c:v>
                </c:pt>
                <c:pt idx="6104">
                  <c:v>0.80522573005156683</c:v>
                </c:pt>
                <c:pt idx="6105">
                  <c:v>0.80522573005156683</c:v>
                </c:pt>
                <c:pt idx="6106">
                  <c:v>0.80522573005156683</c:v>
                </c:pt>
                <c:pt idx="6107">
                  <c:v>0.80522573005156683</c:v>
                </c:pt>
                <c:pt idx="6108">
                  <c:v>0.80522573005156683</c:v>
                </c:pt>
                <c:pt idx="6109">
                  <c:v>0.80522573005562115</c:v>
                </c:pt>
                <c:pt idx="6110">
                  <c:v>0.80522573005562115</c:v>
                </c:pt>
                <c:pt idx="6111">
                  <c:v>0.80522573005562115</c:v>
                </c:pt>
                <c:pt idx="6112">
                  <c:v>0.80522573005562115</c:v>
                </c:pt>
                <c:pt idx="6113">
                  <c:v>0.80522573005562115</c:v>
                </c:pt>
                <c:pt idx="6114">
                  <c:v>0.80522573005562115</c:v>
                </c:pt>
                <c:pt idx="6115">
                  <c:v>0.80522573005562115</c:v>
                </c:pt>
                <c:pt idx="6116">
                  <c:v>0.80522573005807441</c:v>
                </c:pt>
                <c:pt idx="6117">
                  <c:v>0.80522573006052756</c:v>
                </c:pt>
                <c:pt idx="6118">
                  <c:v>0.80522573006052756</c:v>
                </c:pt>
                <c:pt idx="6119">
                  <c:v>0.80522573006948572</c:v>
                </c:pt>
                <c:pt idx="6120">
                  <c:v>0.80522573006948572</c:v>
                </c:pt>
                <c:pt idx="6121">
                  <c:v>0.80522573006948572</c:v>
                </c:pt>
                <c:pt idx="6122">
                  <c:v>0.80522573006948572</c:v>
                </c:pt>
                <c:pt idx="6123">
                  <c:v>0.80522573006948572</c:v>
                </c:pt>
                <c:pt idx="6124">
                  <c:v>0.80522573006948572</c:v>
                </c:pt>
                <c:pt idx="6125">
                  <c:v>0.80522573006948572</c:v>
                </c:pt>
                <c:pt idx="6126">
                  <c:v>0.80522573006948572</c:v>
                </c:pt>
                <c:pt idx="6127">
                  <c:v>0.80522573006948572</c:v>
                </c:pt>
                <c:pt idx="6128">
                  <c:v>0.80522573006948572</c:v>
                </c:pt>
                <c:pt idx="6129">
                  <c:v>0.80522573006948572</c:v>
                </c:pt>
                <c:pt idx="6130">
                  <c:v>0.80522573006948572</c:v>
                </c:pt>
                <c:pt idx="6131">
                  <c:v>0.80522573006948572</c:v>
                </c:pt>
                <c:pt idx="6132">
                  <c:v>0.80522575985613631</c:v>
                </c:pt>
                <c:pt idx="6133">
                  <c:v>0.8052266779895273</c:v>
                </c:pt>
                <c:pt idx="6134">
                  <c:v>0.80522794850506207</c:v>
                </c:pt>
                <c:pt idx="6135">
                  <c:v>0.805228174679119</c:v>
                </c:pt>
                <c:pt idx="6136">
                  <c:v>0.80522875037813002</c:v>
                </c:pt>
                <c:pt idx="6137">
                  <c:v>0.80522886500862034</c:v>
                </c:pt>
                <c:pt idx="6138">
                  <c:v>0.80522886501800683</c:v>
                </c:pt>
                <c:pt idx="6139">
                  <c:v>0.80522886502056745</c:v>
                </c:pt>
                <c:pt idx="6140">
                  <c:v>0.80522890462464214</c:v>
                </c:pt>
                <c:pt idx="6141">
                  <c:v>0.80522891031754895</c:v>
                </c:pt>
                <c:pt idx="6142">
                  <c:v>0.80522899212911658</c:v>
                </c:pt>
                <c:pt idx="6143">
                  <c:v>0.80523029014219905</c:v>
                </c:pt>
                <c:pt idx="6144">
                  <c:v>0.80523036941110782</c:v>
                </c:pt>
                <c:pt idx="6145">
                  <c:v>0.8052309307224631</c:v>
                </c:pt>
                <c:pt idx="6146">
                  <c:v>0.80523100318080887</c:v>
                </c:pt>
                <c:pt idx="6147">
                  <c:v>0.80523122567994265</c:v>
                </c:pt>
                <c:pt idx="6148">
                  <c:v>0.80523188941972124</c:v>
                </c:pt>
                <c:pt idx="6149">
                  <c:v>0.8052324617801806</c:v>
                </c:pt>
                <c:pt idx="6150">
                  <c:v>0.80523284306940035</c:v>
                </c:pt>
                <c:pt idx="6151">
                  <c:v>0.80523289207301618</c:v>
                </c:pt>
                <c:pt idx="6152">
                  <c:v>0.80523334740860042</c:v>
                </c:pt>
                <c:pt idx="6153">
                  <c:v>0.805233731846562</c:v>
                </c:pt>
                <c:pt idx="6154">
                  <c:v>0.80523419424388065</c:v>
                </c:pt>
                <c:pt idx="6155">
                  <c:v>0.80523452733325784</c:v>
                </c:pt>
                <c:pt idx="6156">
                  <c:v>0.80523526925977551</c:v>
                </c:pt>
                <c:pt idx="6157">
                  <c:v>0.80523607177873813</c:v>
                </c:pt>
                <c:pt idx="6158">
                  <c:v>0.8052362182935191</c:v>
                </c:pt>
                <c:pt idx="6159">
                  <c:v>0.80523661004698999</c:v>
                </c:pt>
                <c:pt idx="6160">
                  <c:v>0.80523721288724404</c:v>
                </c:pt>
                <c:pt idx="6161">
                  <c:v>0.80523793017069278</c:v>
                </c:pt>
                <c:pt idx="6162">
                  <c:v>0.80523793968203383</c:v>
                </c:pt>
                <c:pt idx="6163">
                  <c:v>0.80523989227409765</c:v>
                </c:pt>
                <c:pt idx="6164">
                  <c:v>0.80524060885572912</c:v>
                </c:pt>
                <c:pt idx="6165">
                  <c:v>0.80524065942608902</c:v>
                </c:pt>
                <c:pt idx="6166">
                  <c:v>0.80524143383562485</c:v>
                </c:pt>
                <c:pt idx="6167">
                  <c:v>0.80524364920856972</c:v>
                </c:pt>
                <c:pt idx="6168">
                  <c:v>0.80524461679034676</c:v>
                </c:pt>
                <c:pt idx="6169">
                  <c:v>0.80524496867570061</c:v>
                </c:pt>
                <c:pt idx="6170">
                  <c:v>0.8052457439951799</c:v>
                </c:pt>
                <c:pt idx="6171">
                  <c:v>0.80524584205903527</c:v>
                </c:pt>
                <c:pt idx="6172">
                  <c:v>0.8052462893937673</c:v>
                </c:pt>
                <c:pt idx="6173">
                  <c:v>0.80524632045705835</c:v>
                </c:pt>
                <c:pt idx="6174">
                  <c:v>0.80524698072652967</c:v>
                </c:pt>
                <c:pt idx="6175">
                  <c:v>0.80524839718938557</c:v>
                </c:pt>
                <c:pt idx="6176">
                  <c:v>0.80524895305369348</c:v>
                </c:pt>
                <c:pt idx="6177">
                  <c:v>0.80525044741430452</c:v>
                </c:pt>
                <c:pt idx="6178">
                  <c:v>0.80525077808860956</c:v>
                </c:pt>
                <c:pt idx="6179">
                  <c:v>0.80525118966694431</c:v>
                </c:pt>
                <c:pt idx="6180">
                  <c:v>0.80525123332676762</c:v>
                </c:pt>
                <c:pt idx="6181">
                  <c:v>0.80525123334468474</c:v>
                </c:pt>
                <c:pt idx="6182">
                  <c:v>0.80525215781757731</c:v>
                </c:pt>
                <c:pt idx="6183">
                  <c:v>0.80525287080605146</c:v>
                </c:pt>
                <c:pt idx="6184">
                  <c:v>0.8052543680283557</c:v>
                </c:pt>
                <c:pt idx="6185">
                  <c:v>0.8052543680283557</c:v>
                </c:pt>
                <c:pt idx="6186">
                  <c:v>0.80525436803107442</c:v>
                </c:pt>
                <c:pt idx="6187">
                  <c:v>0.80525436803107442</c:v>
                </c:pt>
                <c:pt idx="6188">
                  <c:v>0.80525436804605954</c:v>
                </c:pt>
                <c:pt idx="6189">
                  <c:v>0.80525436804605954</c:v>
                </c:pt>
                <c:pt idx="6190">
                  <c:v>0.80525436804605954</c:v>
                </c:pt>
                <c:pt idx="6191">
                  <c:v>0.80525475957212855</c:v>
                </c:pt>
                <c:pt idx="6192">
                  <c:v>0.80525550776092458</c:v>
                </c:pt>
                <c:pt idx="6193">
                  <c:v>0.80525559098019339</c:v>
                </c:pt>
                <c:pt idx="6194">
                  <c:v>0.80525606165693397</c:v>
                </c:pt>
                <c:pt idx="6195">
                  <c:v>0.80525614609868723</c:v>
                </c:pt>
                <c:pt idx="6196">
                  <c:v>0.80525639472356114</c:v>
                </c:pt>
                <c:pt idx="6197">
                  <c:v>0.80525657369825709</c:v>
                </c:pt>
                <c:pt idx="6198">
                  <c:v>0.80525696786098455</c:v>
                </c:pt>
                <c:pt idx="6199">
                  <c:v>0.8052575919172269</c:v>
                </c:pt>
                <c:pt idx="6200">
                  <c:v>0.80525793905779652</c:v>
                </c:pt>
                <c:pt idx="6201">
                  <c:v>0.80525800839286776</c:v>
                </c:pt>
                <c:pt idx="6202">
                  <c:v>0.80525979732570285</c:v>
                </c:pt>
                <c:pt idx="6203">
                  <c:v>0.8052598068335135</c:v>
                </c:pt>
                <c:pt idx="6204">
                  <c:v>0.80526074415743099</c:v>
                </c:pt>
                <c:pt idx="6205">
                  <c:v>0.80526107840905903</c:v>
                </c:pt>
                <c:pt idx="6206">
                  <c:v>0.80526244329655983</c:v>
                </c:pt>
                <c:pt idx="6207">
                  <c:v>0.80526252639756501</c:v>
                </c:pt>
                <c:pt idx="6208">
                  <c:v>0.80526307964837129</c:v>
                </c:pt>
                <c:pt idx="6209">
                  <c:v>0.80526360234696703</c:v>
                </c:pt>
                <c:pt idx="6210">
                  <c:v>0.80526360236173888</c:v>
                </c:pt>
                <c:pt idx="6211">
                  <c:v>0.80526566336934957</c:v>
                </c:pt>
                <c:pt idx="6212">
                  <c:v>0.80526757150745176</c:v>
                </c:pt>
                <c:pt idx="6213">
                  <c:v>0.80526761061361063</c:v>
                </c:pt>
                <c:pt idx="6214">
                  <c:v>0.80526824946473308</c:v>
                </c:pt>
                <c:pt idx="6215">
                  <c:v>0.80526880083487484</c:v>
                </c:pt>
                <c:pt idx="6216">
                  <c:v>0.80526884460149961</c:v>
                </c:pt>
                <c:pt idx="6217">
                  <c:v>0.80527010166793112</c:v>
                </c:pt>
                <c:pt idx="6218">
                  <c:v>0.80527081945869472</c:v>
                </c:pt>
                <c:pt idx="6219">
                  <c:v>0.80527180175952884</c:v>
                </c:pt>
                <c:pt idx="6220">
                  <c:v>0.80527304198934146</c:v>
                </c:pt>
                <c:pt idx="6221">
                  <c:v>0.80527311280221181</c:v>
                </c:pt>
                <c:pt idx="6222">
                  <c:v>0.80527358057903287</c:v>
                </c:pt>
                <c:pt idx="6223">
                  <c:v>0.80527461333561001</c:v>
                </c:pt>
                <c:pt idx="6224">
                  <c:v>0.80527518729697545</c:v>
                </c:pt>
                <c:pt idx="6225">
                  <c:v>0.80527673457048643</c:v>
                </c:pt>
                <c:pt idx="6226">
                  <c:v>0.80527673457048643</c:v>
                </c:pt>
                <c:pt idx="6227">
                  <c:v>0.80527673457464555</c:v>
                </c:pt>
                <c:pt idx="6228">
                  <c:v>0.80527673457704541</c:v>
                </c:pt>
                <c:pt idx="6229">
                  <c:v>0.80527673457944315</c:v>
                </c:pt>
                <c:pt idx="6230">
                  <c:v>0.80527673458840243</c:v>
                </c:pt>
                <c:pt idx="6231">
                  <c:v>0.80527673458840243</c:v>
                </c:pt>
                <c:pt idx="6232">
                  <c:v>0.80527676893056244</c:v>
                </c:pt>
                <c:pt idx="6233">
                  <c:v>0.80527745693179187</c:v>
                </c:pt>
                <c:pt idx="6234">
                  <c:v>0.80527816684247466</c:v>
                </c:pt>
                <c:pt idx="6235">
                  <c:v>0.80527829460841571</c:v>
                </c:pt>
                <c:pt idx="6236">
                  <c:v>0.80527843957697054</c:v>
                </c:pt>
                <c:pt idx="6237">
                  <c:v>0.80527883371421516</c:v>
                </c:pt>
                <c:pt idx="6238">
                  <c:v>0.80527893428324637</c:v>
                </c:pt>
                <c:pt idx="6239">
                  <c:v>0.80527945772638954</c:v>
                </c:pt>
                <c:pt idx="6240">
                  <c:v>0.80527975910631722</c:v>
                </c:pt>
                <c:pt idx="6241">
                  <c:v>0.80527986902822801</c:v>
                </c:pt>
                <c:pt idx="6242">
                  <c:v>0.80528008933060369</c:v>
                </c:pt>
                <c:pt idx="6243">
                  <c:v>0.80528050220832659</c:v>
                </c:pt>
                <c:pt idx="6244">
                  <c:v>0.8052814031517912</c:v>
                </c:pt>
                <c:pt idx="6245">
                  <c:v>0.80528294398582834</c:v>
                </c:pt>
                <c:pt idx="6246">
                  <c:v>0.8052831842016468</c:v>
                </c:pt>
                <c:pt idx="6247">
                  <c:v>0.80528400658972388</c:v>
                </c:pt>
                <c:pt idx="6248">
                  <c:v>0.80528430878009916</c:v>
                </c:pt>
                <c:pt idx="6249">
                  <c:v>0.80528550080104333</c:v>
                </c:pt>
                <c:pt idx="6250">
                  <c:v>0.80528581208376582</c:v>
                </c:pt>
                <c:pt idx="6251">
                  <c:v>0.80528584869253828</c:v>
                </c:pt>
                <c:pt idx="6252">
                  <c:v>0.80528675059454669</c:v>
                </c:pt>
                <c:pt idx="6253">
                  <c:v>0.80528749172341429</c:v>
                </c:pt>
                <c:pt idx="6254">
                  <c:v>0.80528752862861219</c:v>
                </c:pt>
                <c:pt idx="6255">
                  <c:v>0.80528836426686945</c:v>
                </c:pt>
                <c:pt idx="6256">
                  <c:v>0.80528943663493346</c:v>
                </c:pt>
                <c:pt idx="6257">
                  <c:v>0.80528990164995684</c:v>
                </c:pt>
                <c:pt idx="6258">
                  <c:v>0.80529007628349591</c:v>
                </c:pt>
                <c:pt idx="6259">
                  <c:v>0.80529067522041109</c:v>
                </c:pt>
                <c:pt idx="6260">
                  <c:v>0.80529118939767108</c:v>
                </c:pt>
                <c:pt idx="6261">
                  <c:v>0.80529196662257663</c:v>
                </c:pt>
                <c:pt idx="6262">
                  <c:v>0.80529276721561005</c:v>
                </c:pt>
                <c:pt idx="6263">
                  <c:v>0.80529368515684074</c:v>
                </c:pt>
                <c:pt idx="6264">
                  <c:v>0.80529434444225345</c:v>
                </c:pt>
                <c:pt idx="6265">
                  <c:v>0.80529490674313209</c:v>
                </c:pt>
                <c:pt idx="6266">
                  <c:v>0.80529518153083413</c:v>
                </c:pt>
                <c:pt idx="6267">
                  <c:v>0.80529544529747243</c:v>
                </c:pt>
                <c:pt idx="6268">
                  <c:v>0.80529647798782</c:v>
                </c:pt>
                <c:pt idx="6269">
                  <c:v>0.80529701857279834</c:v>
                </c:pt>
                <c:pt idx="6270">
                  <c:v>0.80529705190422018</c:v>
                </c:pt>
                <c:pt idx="6271">
                  <c:v>0.80529737580640415</c:v>
                </c:pt>
                <c:pt idx="6272">
                  <c:v>0.80529793700042429</c:v>
                </c:pt>
                <c:pt idx="6273">
                  <c:v>0.8052982318977836</c:v>
                </c:pt>
                <c:pt idx="6274">
                  <c:v>0.80529863342976316</c:v>
                </c:pt>
                <c:pt idx="6275">
                  <c:v>0.80529939810972961</c:v>
                </c:pt>
                <c:pt idx="6276">
                  <c:v>0.80529946773930394</c:v>
                </c:pt>
                <c:pt idx="6277">
                  <c:v>0.80529984894402751</c:v>
                </c:pt>
                <c:pt idx="6278">
                  <c:v>0.80530015900339424</c:v>
                </c:pt>
                <c:pt idx="6279">
                  <c:v>0.80530079863596504</c:v>
                </c:pt>
                <c:pt idx="6280">
                  <c:v>0.80530162340125011</c:v>
                </c:pt>
                <c:pt idx="6281">
                  <c:v>0.80530187110232387</c:v>
                </c:pt>
                <c:pt idx="6282">
                  <c:v>0.80530195360873713</c:v>
                </c:pt>
                <c:pt idx="6283">
                  <c:v>0.80530227462953008</c:v>
                </c:pt>
                <c:pt idx="6284">
                  <c:v>0.80530242184634793</c:v>
                </c:pt>
                <c:pt idx="6285">
                  <c:v>0.80530326733729285</c:v>
                </c:pt>
                <c:pt idx="6286">
                  <c:v>0.80530361513787208</c:v>
                </c:pt>
                <c:pt idx="6287">
                  <c:v>0.805303971262749</c:v>
                </c:pt>
                <c:pt idx="6288">
                  <c:v>0.80530421785194872</c:v>
                </c:pt>
                <c:pt idx="6289">
                  <c:v>0.80530504826547844</c:v>
                </c:pt>
                <c:pt idx="6290">
                  <c:v>0.80530514022304789</c:v>
                </c:pt>
                <c:pt idx="6291">
                  <c:v>0.80530536798482899</c:v>
                </c:pt>
                <c:pt idx="6292">
                  <c:v>0.80530536798765473</c:v>
                </c:pt>
                <c:pt idx="6293">
                  <c:v>0.80530641805038394</c:v>
                </c:pt>
                <c:pt idx="6294">
                  <c:v>0.80530736470518061</c:v>
                </c:pt>
                <c:pt idx="6295">
                  <c:v>0.80530767597095676</c:v>
                </c:pt>
                <c:pt idx="6296">
                  <c:v>0.80530843791568552</c:v>
                </c:pt>
                <c:pt idx="6297">
                  <c:v>0.80530874455029133</c:v>
                </c:pt>
                <c:pt idx="6298">
                  <c:v>0.80531022797394936</c:v>
                </c:pt>
                <c:pt idx="6299">
                  <c:v>0.80531162020066427</c:v>
                </c:pt>
                <c:pt idx="6300">
                  <c:v>0.80531197201471172</c:v>
                </c:pt>
                <c:pt idx="6301">
                  <c:v>0.80531284521758162</c:v>
                </c:pt>
                <c:pt idx="6302">
                  <c:v>0.80531305291750921</c:v>
                </c:pt>
                <c:pt idx="6303">
                  <c:v>0.80531398364439122</c:v>
                </c:pt>
                <c:pt idx="6304">
                  <c:v>0.80531463062477737</c:v>
                </c:pt>
                <c:pt idx="6305">
                  <c:v>0.80531554850329956</c:v>
                </c:pt>
                <c:pt idx="6306">
                  <c:v>0.80531611098700451</c:v>
                </c:pt>
                <c:pt idx="6307">
                  <c:v>0.80531701714015902</c:v>
                </c:pt>
                <c:pt idx="6308">
                  <c:v>0.8053170447779433</c:v>
                </c:pt>
                <c:pt idx="6309">
                  <c:v>0.80531762031660936</c:v>
                </c:pt>
                <c:pt idx="6310">
                  <c:v>0.8053177745208342</c:v>
                </c:pt>
                <c:pt idx="6311">
                  <c:v>0.80531778021162914</c:v>
                </c:pt>
                <c:pt idx="6312">
                  <c:v>0.80531888169152543</c:v>
                </c:pt>
                <c:pt idx="6313">
                  <c:v>0.80531923890000678</c:v>
                </c:pt>
                <c:pt idx="6314">
                  <c:v>0.80531980005550663</c:v>
                </c:pt>
                <c:pt idx="6315">
                  <c:v>0.80532009493074064</c:v>
                </c:pt>
                <c:pt idx="6316">
                  <c:v>0.80532133068783007</c:v>
                </c:pt>
                <c:pt idx="6317">
                  <c:v>0.80532171187226964</c:v>
                </c:pt>
                <c:pt idx="6318">
                  <c:v>0.80532306267165565</c:v>
                </c:pt>
                <c:pt idx="6319">
                  <c:v>0.80532339566856503</c:v>
                </c:pt>
                <c:pt idx="6320">
                  <c:v>0.80532413738845243</c:v>
                </c:pt>
                <c:pt idx="6321">
                  <c:v>0.80532493968422847</c:v>
                </c:pt>
                <c:pt idx="6322">
                  <c:v>0.80532500900009463</c:v>
                </c:pt>
                <c:pt idx="6323">
                  <c:v>0.80532508615860343</c:v>
                </c:pt>
                <c:pt idx="6324">
                  <c:v>0.80532547780305208</c:v>
                </c:pt>
                <c:pt idx="6325">
                  <c:v>0.805326080475954</c:v>
                </c:pt>
                <c:pt idx="6326">
                  <c:v>0.80532679756081083</c:v>
                </c:pt>
                <c:pt idx="6327">
                  <c:v>0.80532680706897575</c:v>
                </c:pt>
                <c:pt idx="6328">
                  <c:v>0.80532713329635852</c:v>
                </c:pt>
                <c:pt idx="6329">
                  <c:v>0.80532773096326105</c:v>
                </c:pt>
                <c:pt idx="6330">
                  <c:v>0.80532773096928334</c:v>
                </c:pt>
                <c:pt idx="6331">
                  <c:v>0.80532868456690776</c:v>
                </c:pt>
                <c:pt idx="6332">
                  <c:v>0.80532875912004354</c:v>
                </c:pt>
                <c:pt idx="6333">
                  <c:v>0.80532952605906305</c:v>
                </c:pt>
                <c:pt idx="6334">
                  <c:v>0.80533030025281238</c:v>
                </c:pt>
                <c:pt idx="6335">
                  <c:v>0.80533096114767611</c:v>
                </c:pt>
                <c:pt idx="6336">
                  <c:v>0.80533348232469137</c:v>
                </c:pt>
                <c:pt idx="6337">
                  <c:v>0.8053338341118238</c:v>
                </c:pt>
                <c:pt idx="6338">
                  <c:v>0.80533460921552313</c:v>
                </c:pt>
                <c:pt idx="6339">
                  <c:v>0.80533470725215439</c:v>
                </c:pt>
                <c:pt idx="6340">
                  <c:v>0.80533518551736649</c:v>
                </c:pt>
                <c:pt idx="6341">
                  <c:v>0.80533524792822198</c:v>
                </c:pt>
                <c:pt idx="6342">
                  <c:v>0.80533584560406413</c:v>
                </c:pt>
                <c:pt idx="6343">
                  <c:v>0.805336951081004</c:v>
                </c:pt>
                <c:pt idx="6344">
                  <c:v>0.80533797280420916</c:v>
                </c:pt>
                <c:pt idx="6345">
                  <c:v>0.80533887889257216</c:v>
                </c:pt>
                <c:pt idx="6346">
                  <c:v>0.80533964191190655</c:v>
                </c:pt>
                <c:pt idx="6347">
                  <c:v>0.80534445346782624</c:v>
                </c:pt>
                <c:pt idx="6348">
                  <c:v>0.80534525698804948</c:v>
                </c:pt>
                <c:pt idx="6349">
                  <c:v>0.80534543591198882</c:v>
                </c:pt>
                <c:pt idx="6350">
                  <c:v>0.80534640499285592</c:v>
                </c:pt>
                <c:pt idx="6351">
                  <c:v>0.80534645384826697</c:v>
                </c:pt>
                <c:pt idx="6352">
                  <c:v>0.80534687020934737</c:v>
                </c:pt>
                <c:pt idx="6353">
                  <c:v>0.80534865864497795</c:v>
                </c:pt>
                <c:pt idx="6354">
                  <c:v>0.80534866814961492</c:v>
                </c:pt>
                <c:pt idx="6355">
                  <c:v>0.80534960521356469</c:v>
                </c:pt>
                <c:pt idx="6356">
                  <c:v>0.8053499393731911</c:v>
                </c:pt>
                <c:pt idx="6357">
                  <c:v>0.80535138695967878</c:v>
                </c:pt>
                <c:pt idx="6358">
                  <c:v>0.80535140460877452</c:v>
                </c:pt>
                <c:pt idx="6359">
                  <c:v>0.80535246260955495</c:v>
                </c:pt>
                <c:pt idx="6360">
                  <c:v>0.80535246262512206</c:v>
                </c:pt>
                <c:pt idx="6361">
                  <c:v>0.80535284347650093</c:v>
                </c:pt>
                <c:pt idx="6362">
                  <c:v>0.80535374518793734</c:v>
                </c:pt>
                <c:pt idx="6363">
                  <c:v>0.80535452305971078</c:v>
                </c:pt>
                <c:pt idx="6364">
                  <c:v>0.80535643066776363</c:v>
                </c:pt>
                <c:pt idx="6365">
                  <c:v>0.80535646976306441</c:v>
                </c:pt>
                <c:pt idx="6366">
                  <c:v>0.80535707018124214</c:v>
                </c:pt>
                <c:pt idx="6367">
                  <c:v>0.805357108437877</c:v>
                </c:pt>
                <c:pt idx="6368">
                  <c:v>0.80535766899159467</c:v>
                </c:pt>
                <c:pt idx="6369">
                  <c:v>0.8053577034094056</c:v>
                </c:pt>
                <c:pt idx="6370">
                  <c:v>0.80535926623728848</c:v>
                </c:pt>
                <c:pt idx="6371">
                  <c:v>0.80536133743034766</c:v>
                </c:pt>
                <c:pt idx="6372">
                  <c:v>0.80536189963077798</c:v>
                </c:pt>
                <c:pt idx="6373">
                  <c:v>0.80536197042398705</c:v>
                </c:pt>
                <c:pt idx="6374">
                  <c:v>0.80536243807119656</c:v>
                </c:pt>
                <c:pt idx="6375">
                  <c:v>0.80536347054182422</c:v>
                </c:pt>
                <c:pt idx="6376">
                  <c:v>0.80536404434276276</c:v>
                </c:pt>
                <c:pt idx="6377">
                  <c:v>0.80536562553720015</c:v>
                </c:pt>
                <c:pt idx="6378">
                  <c:v>0.80536631334846609</c:v>
                </c:pt>
                <c:pt idx="6379">
                  <c:v>0.80536715079143817</c:v>
                </c:pt>
                <c:pt idx="6380">
                  <c:v>0.80536779028892302</c:v>
                </c:pt>
                <c:pt idx="6381">
                  <c:v>0.80536831358645955</c:v>
                </c:pt>
                <c:pt idx="6382">
                  <c:v>0.80536861488270817</c:v>
                </c:pt>
                <c:pt idx="6383">
                  <c:v>0.80536894501636946</c:v>
                </c:pt>
                <c:pt idx="6384">
                  <c:v>0.80537025847222665</c:v>
                </c:pt>
                <c:pt idx="6385">
                  <c:v>0.80537056056985168</c:v>
                </c:pt>
                <c:pt idx="6386">
                  <c:v>0.80537083175756763</c:v>
                </c:pt>
                <c:pt idx="6387">
                  <c:v>0.80537083175756763</c:v>
                </c:pt>
                <c:pt idx="6388">
                  <c:v>0.80537083177483948</c:v>
                </c:pt>
                <c:pt idx="6389">
                  <c:v>0.8053720390275505</c:v>
                </c:pt>
                <c:pt idx="6390">
                  <c:v>0.80537291659296883</c:v>
                </c:pt>
                <c:pt idx="6391">
                  <c:v>0.80537340852332417</c:v>
                </c:pt>
                <c:pt idx="6392">
                  <c:v>0.80537435498344201</c:v>
                </c:pt>
                <c:pt idx="6393">
                  <c:v>0.80537466618053077</c:v>
                </c:pt>
                <c:pt idx="6394">
                  <c:v>0.80537470277807377</c:v>
                </c:pt>
                <c:pt idx="6395">
                  <c:v>0.80537560443005185</c:v>
                </c:pt>
                <c:pt idx="6396">
                  <c:v>0.80537638224794894</c:v>
                </c:pt>
                <c:pt idx="6397">
                  <c:v>0.80537721765390913</c:v>
                </c:pt>
                <c:pt idx="6398">
                  <c:v>0.80537828972420611</c:v>
                </c:pt>
                <c:pt idx="6399">
                  <c:v>0.80537892919542398</c:v>
                </c:pt>
                <c:pt idx="6400">
                  <c:v>0.80538004200131663</c:v>
                </c:pt>
                <c:pt idx="6401">
                  <c:v>0.80538161938060326</c:v>
                </c:pt>
                <c:pt idx="6402">
                  <c:v>0.80538253706694363</c:v>
                </c:pt>
                <c:pt idx="6403">
                  <c:v>0.80538319616982212</c:v>
                </c:pt>
                <c:pt idx="6404">
                  <c:v>0.80538375831349551</c:v>
                </c:pt>
                <c:pt idx="6405">
                  <c:v>0.80538429671855893</c:v>
                </c:pt>
                <c:pt idx="6406">
                  <c:v>0.80538586955728486</c:v>
                </c:pt>
                <c:pt idx="6407">
                  <c:v>0.80538622669156112</c:v>
                </c:pt>
                <c:pt idx="6408">
                  <c:v>0.80538678772971373</c:v>
                </c:pt>
                <c:pt idx="6409">
                  <c:v>0.80538708254481961</c:v>
                </c:pt>
                <c:pt idx="6410">
                  <c:v>0.80538748396530102</c:v>
                </c:pt>
                <c:pt idx="6411">
                  <c:v>0.80538869914310451</c:v>
                </c:pt>
                <c:pt idx="6412">
                  <c:v>0.80538891267712587</c:v>
                </c:pt>
                <c:pt idx="6413">
                  <c:v>0.80538900911530631</c:v>
                </c:pt>
                <c:pt idx="6414">
                  <c:v>0.80538964857052919</c:v>
                </c:pt>
                <c:pt idx="6415">
                  <c:v>0.80539047310652356</c:v>
                </c:pt>
                <c:pt idx="6416">
                  <c:v>0.80539072073987872</c:v>
                </c:pt>
                <c:pt idx="6417">
                  <c:v>0.80539080322338152</c:v>
                </c:pt>
                <c:pt idx="6418">
                  <c:v>0.80539111872035307</c:v>
                </c:pt>
                <c:pt idx="6419">
                  <c:v>0.8053911241543652</c:v>
                </c:pt>
                <c:pt idx="6420">
                  <c:v>0.80539207272644686</c:v>
                </c:pt>
                <c:pt idx="6421">
                  <c:v>0.80539246429006428</c:v>
                </c:pt>
                <c:pt idx="6422">
                  <c:v>0.80539306683677692</c:v>
                </c:pt>
                <c:pt idx="6423">
                  <c:v>0.80539389702024122</c:v>
                </c:pt>
                <c:pt idx="6424">
                  <c:v>0.80539526642530423</c:v>
                </c:pt>
                <c:pt idx="6425">
                  <c:v>0.80539574491530996</c:v>
                </c:pt>
                <c:pt idx="6426">
                  <c:v>0.8053962128164236</c:v>
                </c:pt>
                <c:pt idx="6427">
                  <c:v>0.8053964611516321</c:v>
                </c:pt>
                <c:pt idx="6428">
                  <c:v>0.80539739026464907</c:v>
                </c:pt>
                <c:pt idx="6429">
                  <c:v>0.80539907528981447</c:v>
                </c:pt>
                <c:pt idx="6430">
                  <c:v>0.80540046713097757</c:v>
                </c:pt>
                <c:pt idx="6431">
                  <c:v>0.80540081884679371</c:v>
                </c:pt>
                <c:pt idx="6432">
                  <c:v>0.80540169180664367</c:v>
                </c:pt>
                <c:pt idx="6433">
                  <c:v>0.80540189944996021</c:v>
                </c:pt>
                <c:pt idx="6434">
                  <c:v>0.80540216997171132</c:v>
                </c:pt>
                <c:pt idx="6435">
                  <c:v>0.80540253575344711</c:v>
                </c:pt>
                <c:pt idx="6436">
                  <c:v>0.80540282991784862</c:v>
                </c:pt>
                <c:pt idx="6437">
                  <c:v>0.80540393516565678</c:v>
                </c:pt>
                <c:pt idx="6438">
                  <c:v>0.80540495667022716</c:v>
                </c:pt>
                <c:pt idx="6439">
                  <c:v>0.80540586257120705</c:v>
                </c:pt>
                <c:pt idx="6440">
                  <c:v>0.80540646558015316</c:v>
                </c:pt>
                <c:pt idx="6441">
                  <c:v>0.80540662543076902</c:v>
                </c:pt>
                <c:pt idx="6442">
                  <c:v>0.80540670719584617</c:v>
                </c:pt>
                <c:pt idx="6443">
                  <c:v>0.80540703681049364</c:v>
                </c:pt>
                <c:pt idx="6444">
                  <c:v>0.80540711584449953</c:v>
                </c:pt>
                <c:pt idx="6445">
                  <c:v>0.80540772660477911</c:v>
                </c:pt>
                <c:pt idx="6446">
                  <c:v>0.80540800448876437</c:v>
                </c:pt>
                <c:pt idx="6447">
                  <c:v>0.8054080837139288</c:v>
                </c:pt>
                <c:pt idx="6448">
                  <c:v>0.80540864471355955</c:v>
                </c:pt>
                <c:pt idx="6449">
                  <c:v>0.80540871713094164</c:v>
                </c:pt>
                <c:pt idx="6450">
                  <c:v>0.80540893950653625</c:v>
                </c:pt>
                <c:pt idx="6451">
                  <c:v>0.80540978648079242</c:v>
                </c:pt>
                <c:pt idx="6452">
                  <c:v>0.80541055600009415</c:v>
                </c:pt>
                <c:pt idx="6453">
                  <c:v>0.80541106005713514</c:v>
                </c:pt>
                <c:pt idx="6454">
                  <c:v>0.8054114442837732</c:v>
                </c:pt>
                <c:pt idx="6455">
                  <c:v>0.80541223932878303</c:v>
                </c:pt>
                <c:pt idx="6456">
                  <c:v>0.80541257745870343</c:v>
                </c:pt>
                <c:pt idx="6457">
                  <c:v>0.80541385221227335</c:v>
                </c:pt>
                <c:pt idx="6458">
                  <c:v>0.80541392934855049</c:v>
                </c:pt>
                <c:pt idx="6459">
                  <c:v>0.80541432088397125</c:v>
                </c:pt>
                <c:pt idx="6460">
                  <c:v>0.80541450213125398</c:v>
                </c:pt>
                <c:pt idx="6461">
                  <c:v>0.80541469437043811</c:v>
                </c:pt>
                <c:pt idx="6462">
                  <c:v>0.80541492338950049</c:v>
                </c:pt>
                <c:pt idx="6463">
                  <c:v>0.80541564027574575</c:v>
                </c:pt>
                <c:pt idx="6464">
                  <c:v>0.80541564978073676</c:v>
                </c:pt>
                <c:pt idx="6465">
                  <c:v>0.80541752675725953</c:v>
                </c:pt>
                <c:pt idx="6466">
                  <c:v>0.80541836801678179</c:v>
                </c:pt>
                <c:pt idx="6467">
                  <c:v>0.80541980270684344</c:v>
                </c:pt>
                <c:pt idx="6468">
                  <c:v>0.80542013318337757</c:v>
                </c:pt>
                <c:pt idx="6469">
                  <c:v>0.80542181315399708</c:v>
                </c:pt>
                <c:pt idx="6470">
                  <c:v>0.8054218131712636</c:v>
                </c:pt>
                <c:pt idx="6471">
                  <c:v>0.8054218131712636</c:v>
                </c:pt>
                <c:pt idx="6472">
                  <c:v>0.80542232318367424</c:v>
                </c:pt>
                <c:pt idx="6473">
                  <c:v>0.80542244605864965</c:v>
                </c:pt>
                <c:pt idx="6474">
                  <c:v>0.80542267487257424</c:v>
                </c:pt>
                <c:pt idx="6475">
                  <c:v>0.80542344976047797</c:v>
                </c:pt>
                <c:pt idx="6476">
                  <c:v>0.80542402590226581</c:v>
                </c:pt>
                <c:pt idx="6477">
                  <c:v>0.80542408829685508</c:v>
                </c:pt>
                <c:pt idx="6478">
                  <c:v>0.80542579097556311</c:v>
                </c:pt>
                <c:pt idx="6479">
                  <c:v>0.8054262456479172</c:v>
                </c:pt>
                <c:pt idx="6480">
                  <c:v>0.805426657039226</c:v>
                </c:pt>
                <c:pt idx="6481">
                  <c:v>0.80542681241607206</c:v>
                </c:pt>
                <c:pt idx="6482">
                  <c:v>0.80542763886167523</c:v>
                </c:pt>
                <c:pt idx="6483">
                  <c:v>0.80542771825225501</c:v>
                </c:pt>
                <c:pt idx="6484">
                  <c:v>0.80542889240840554</c:v>
                </c:pt>
                <c:pt idx="6485">
                  <c:v>0.8054332081046135</c:v>
                </c:pt>
                <c:pt idx="6486">
                  <c:v>0.80543329127980245</c:v>
                </c:pt>
                <c:pt idx="6487">
                  <c:v>0.80543409457685866</c:v>
                </c:pt>
                <c:pt idx="6488">
                  <c:v>0.80543427345004037</c:v>
                </c:pt>
                <c:pt idx="6489">
                  <c:v>0.80543466739442549</c:v>
                </c:pt>
                <c:pt idx="6490">
                  <c:v>0.80543529110359913</c:v>
                </c:pt>
                <c:pt idx="6491">
                  <c:v>0.80543570735010483</c:v>
                </c:pt>
                <c:pt idx="6492">
                  <c:v>0.80543654944675347</c:v>
                </c:pt>
                <c:pt idx="6493">
                  <c:v>0.80543753761173498</c:v>
                </c:pt>
                <c:pt idx="6494">
                  <c:v>0.80544022284595096</c:v>
                </c:pt>
                <c:pt idx="6495">
                  <c:v>0.80544116674325572</c:v>
                </c:pt>
                <c:pt idx="6496">
                  <c:v>0.80544165743794749</c:v>
                </c:pt>
                <c:pt idx="6497">
                  <c:v>0.80544167895716678</c:v>
                </c:pt>
                <c:pt idx="6498">
                  <c:v>0.80544198788829391</c:v>
                </c:pt>
                <c:pt idx="6499">
                  <c:v>0.80544209686691759</c:v>
                </c:pt>
                <c:pt idx="6500">
                  <c:v>0.80544258041855443</c:v>
                </c:pt>
                <c:pt idx="6501">
                  <c:v>0.80544335807414402</c:v>
                </c:pt>
                <c:pt idx="6502">
                  <c:v>0.80544526515209336</c:v>
                </c:pt>
                <c:pt idx="6503">
                  <c:v>0.80544530423653582</c:v>
                </c:pt>
                <c:pt idx="6504">
                  <c:v>0.80544590448821518</c:v>
                </c:pt>
                <c:pt idx="6505">
                  <c:v>0.80544594273502301</c:v>
                </c:pt>
                <c:pt idx="6506">
                  <c:v>0.80544650313251531</c:v>
                </c:pt>
                <c:pt idx="6507">
                  <c:v>0.8054471482290495</c:v>
                </c:pt>
                <c:pt idx="6508">
                  <c:v>0.80544793362795453</c:v>
                </c:pt>
                <c:pt idx="6509">
                  <c:v>0.80544809993430311</c:v>
                </c:pt>
                <c:pt idx="6510">
                  <c:v>0.80544949305714442</c:v>
                </c:pt>
                <c:pt idx="6511">
                  <c:v>0.80545073259608746</c:v>
                </c:pt>
                <c:pt idx="6512">
                  <c:v>0.80545127088721635</c:v>
                </c:pt>
                <c:pt idx="6513">
                  <c:v>0.80545204474954013</c:v>
                </c:pt>
                <c:pt idx="6514">
                  <c:v>0.80545230307186932</c:v>
                </c:pt>
                <c:pt idx="6515">
                  <c:v>0.80545588587551742</c:v>
                </c:pt>
                <c:pt idx="6516">
                  <c:v>0.80545662161831422</c:v>
                </c:pt>
                <c:pt idx="6517">
                  <c:v>0.80545714477023234</c:v>
                </c:pt>
                <c:pt idx="6518">
                  <c:v>0.80545744598278979</c:v>
                </c:pt>
                <c:pt idx="6519">
                  <c:v>0.80545745863765061</c:v>
                </c:pt>
                <c:pt idx="6520">
                  <c:v>0.80545777602581836</c:v>
                </c:pt>
                <c:pt idx="6521">
                  <c:v>0.80545908911630959</c:v>
                </c:pt>
                <c:pt idx="6522">
                  <c:v>0.80545939113055554</c:v>
                </c:pt>
                <c:pt idx="6523">
                  <c:v>0.80545966224188048</c:v>
                </c:pt>
                <c:pt idx="6524">
                  <c:v>0.80545966224188048</c:v>
                </c:pt>
                <c:pt idx="6525">
                  <c:v>0.80545966224188048</c:v>
                </c:pt>
                <c:pt idx="6526">
                  <c:v>0.80545966226021171</c:v>
                </c:pt>
                <c:pt idx="6527">
                  <c:v>0.80546079526574188</c:v>
                </c:pt>
                <c:pt idx="6528">
                  <c:v>0.80546086917705451</c:v>
                </c:pt>
                <c:pt idx="6529">
                  <c:v>0.80546105829061676</c:v>
                </c:pt>
                <c:pt idx="6530">
                  <c:v>0.80546223829296049</c:v>
                </c:pt>
                <c:pt idx="6531">
                  <c:v>0.80546271668274716</c:v>
                </c:pt>
                <c:pt idx="6532">
                  <c:v>0.80546302001399384</c:v>
                </c:pt>
                <c:pt idx="6533">
                  <c:v>0.80546318448937892</c:v>
                </c:pt>
                <c:pt idx="6534">
                  <c:v>0.80546343277374666</c:v>
                </c:pt>
                <c:pt idx="6535">
                  <c:v>0.80546353218713573</c:v>
                </c:pt>
                <c:pt idx="6536">
                  <c:v>0.80546425717714432</c:v>
                </c:pt>
                <c:pt idx="6537">
                  <c:v>0.80546443358906061</c:v>
                </c:pt>
                <c:pt idx="6538">
                  <c:v>0.805465174305531</c:v>
                </c:pt>
                <c:pt idx="6539">
                  <c:v>0.80546604636440788</c:v>
                </c:pt>
                <c:pt idx="6540">
                  <c:v>0.80546711813691085</c:v>
                </c:pt>
                <c:pt idx="6541">
                  <c:v>0.80546775743076648</c:v>
                </c:pt>
                <c:pt idx="6542">
                  <c:v>0.80546835603558042</c:v>
                </c:pt>
                <c:pt idx="6543">
                  <c:v>0.80546836827286183</c:v>
                </c:pt>
                <c:pt idx="6544">
                  <c:v>0.80546886992834688</c:v>
                </c:pt>
                <c:pt idx="6545">
                  <c:v>0.80546950609855972</c:v>
                </c:pt>
                <c:pt idx="6546">
                  <c:v>0.8054713643003667</c:v>
                </c:pt>
                <c:pt idx="6547">
                  <c:v>0.80547258520714593</c:v>
                </c:pt>
                <c:pt idx="6548">
                  <c:v>0.80547285984436845</c:v>
                </c:pt>
                <c:pt idx="6549">
                  <c:v>0.80547312346291333</c:v>
                </c:pt>
                <c:pt idx="6550">
                  <c:v>0.80547359492163495</c:v>
                </c:pt>
                <c:pt idx="6551">
                  <c:v>0.80547469586499898</c:v>
                </c:pt>
                <c:pt idx="6552">
                  <c:v>0.80547497369195209</c:v>
                </c:pt>
                <c:pt idx="6553">
                  <c:v>0.80547505289993615</c:v>
                </c:pt>
                <c:pt idx="6554">
                  <c:v>0.80547568618603427</c:v>
                </c:pt>
                <c:pt idx="6555">
                  <c:v>0.80547590851505091</c:v>
                </c:pt>
                <c:pt idx="6556">
                  <c:v>0.80547714367019752</c:v>
                </c:pt>
                <c:pt idx="6557">
                  <c:v>0.80547752466533318</c:v>
                </c:pt>
                <c:pt idx="6558">
                  <c:v>0.8054775736327614</c:v>
                </c:pt>
                <c:pt idx="6559">
                  <c:v>0.80547773814003731</c:v>
                </c:pt>
                <c:pt idx="6560">
                  <c:v>0.80547802862148488</c:v>
                </c:pt>
                <c:pt idx="6561">
                  <c:v>0.80547841276295662</c:v>
                </c:pt>
                <c:pt idx="6562">
                  <c:v>0.80547847382821947</c:v>
                </c:pt>
                <c:pt idx="6563">
                  <c:v>0.8054792981348986</c:v>
                </c:pt>
                <c:pt idx="6564">
                  <c:v>0.80547954570053082</c:v>
                </c:pt>
                <c:pt idx="6565">
                  <c:v>0.80547962816112006</c:v>
                </c:pt>
                <c:pt idx="6566">
                  <c:v>0.80548054095299615</c:v>
                </c:pt>
                <c:pt idx="6567">
                  <c:v>0.80548089731072881</c:v>
                </c:pt>
                <c:pt idx="6568">
                  <c:v>0.80548128876530967</c:v>
                </c:pt>
                <c:pt idx="6569">
                  <c:v>0.80548261738372451</c:v>
                </c:pt>
                <c:pt idx="6570">
                  <c:v>0.80548272109801777</c:v>
                </c:pt>
                <c:pt idx="6571">
                  <c:v>0.8054840901231991</c:v>
                </c:pt>
                <c:pt idx="6572">
                  <c:v>0.80548456848028205</c:v>
                </c:pt>
                <c:pt idx="6573">
                  <c:v>0.80548528451657231</c:v>
                </c:pt>
                <c:pt idx="6574">
                  <c:v>0.80548591008142945</c:v>
                </c:pt>
                <c:pt idx="6575">
                  <c:v>0.80548789792855024</c:v>
                </c:pt>
                <c:pt idx="6576">
                  <c:v>0.80548824392362806</c:v>
                </c:pt>
                <c:pt idx="6577">
                  <c:v>0.80548928938412567</c:v>
                </c:pt>
                <c:pt idx="6578">
                  <c:v>0.8054909917507399</c:v>
                </c:pt>
                <c:pt idx="6579">
                  <c:v>0.80549135743192679</c:v>
                </c:pt>
                <c:pt idx="6580">
                  <c:v>0.80549275645430685</c:v>
                </c:pt>
                <c:pt idx="6581">
                  <c:v>0.8054936223318675</c:v>
                </c:pt>
                <c:pt idx="6582">
                  <c:v>0.80549377767616392</c:v>
                </c:pt>
                <c:pt idx="6583">
                  <c:v>0.80549468332494478</c:v>
                </c:pt>
                <c:pt idx="6584">
                  <c:v>0.80549528616637023</c:v>
                </c:pt>
                <c:pt idx="6585">
                  <c:v>0.80549544028601272</c:v>
                </c:pt>
                <c:pt idx="6586">
                  <c:v>0.80549552771440913</c:v>
                </c:pt>
                <c:pt idx="6587">
                  <c:v>0.8054958572374844</c:v>
                </c:pt>
                <c:pt idx="6588">
                  <c:v>0.80549654684067418</c:v>
                </c:pt>
                <c:pt idx="6589">
                  <c:v>0.80549682464719308</c:v>
                </c:pt>
                <c:pt idx="6590">
                  <c:v>0.80549690385048067</c:v>
                </c:pt>
                <c:pt idx="6591">
                  <c:v>0.80549753709112526</c:v>
                </c:pt>
                <c:pt idx="6592">
                  <c:v>0.80549775940494184</c:v>
                </c:pt>
                <c:pt idx="6593">
                  <c:v>0.8054977658719793</c:v>
                </c:pt>
                <c:pt idx="6594">
                  <c:v>0.80549827001499874</c:v>
                </c:pt>
                <c:pt idx="6595">
                  <c:v>0.80549942441168598</c:v>
                </c:pt>
                <c:pt idx="6596">
                  <c:v>0.80549987936642253</c:v>
                </c:pt>
                <c:pt idx="6597">
                  <c:v>0.80550017202965862</c:v>
                </c:pt>
                <c:pt idx="6598">
                  <c:v>0.80550026348738601</c:v>
                </c:pt>
                <c:pt idx="6599">
                  <c:v>0.80550072549957163</c:v>
                </c:pt>
                <c:pt idx="6600">
                  <c:v>0.8055010583115183</c:v>
                </c:pt>
                <c:pt idx="6601">
                  <c:v>0.80550163101260963</c:v>
                </c:pt>
                <c:pt idx="6602">
                  <c:v>0.80550255731141207</c:v>
                </c:pt>
                <c:pt idx="6603">
                  <c:v>0.80550260146742669</c:v>
                </c:pt>
                <c:pt idx="6604">
                  <c:v>0.80550267074692428</c:v>
                </c:pt>
                <c:pt idx="6605">
                  <c:v>0.80550274786097298</c:v>
                </c:pt>
                <c:pt idx="6606">
                  <c:v>0.8055033204853459</c:v>
                </c:pt>
                <c:pt idx="6607">
                  <c:v>0.80550351267039022</c:v>
                </c:pt>
                <c:pt idx="6608">
                  <c:v>0.80550634426998524</c:v>
                </c:pt>
                <c:pt idx="6609">
                  <c:v>0.80550710225939171</c:v>
                </c:pt>
                <c:pt idx="6610">
                  <c:v>0.80550718529685383</c:v>
                </c:pt>
                <c:pt idx="6611">
                  <c:v>0.80550861958832565</c:v>
                </c:pt>
                <c:pt idx="6612">
                  <c:v>0.80550894997237887</c:v>
                </c:pt>
                <c:pt idx="6613">
                  <c:v>0.80551047693175293</c:v>
                </c:pt>
                <c:pt idx="6614">
                  <c:v>0.80551062947586005</c:v>
                </c:pt>
                <c:pt idx="6615">
                  <c:v>0.8055106294941905</c:v>
                </c:pt>
                <c:pt idx="6616">
                  <c:v>0.8055106294941905</c:v>
                </c:pt>
                <c:pt idx="6617">
                  <c:v>0.80551113936490393</c:v>
                </c:pt>
                <c:pt idx="6618">
                  <c:v>0.80551126218986169</c:v>
                </c:pt>
                <c:pt idx="6619">
                  <c:v>0.80551226562764677</c:v>
                </c:pt>
                <c:pt idx="6620">
                  <c:v>0.80551284160936598</c:v>
                </c:pt>
                <c:pt idx="6621">
                  <c:v>0.80551290398768927</c:v>
                </c:pt>
                <c:pt idx="6622">
                  <c:v>0.80551460619227333</c:v>
                </c:pt>
                <c:pt idx="6623">
                  <c:v>0.80551475477707235</c:v>
                </c:pt>
                <c:pt idx="6624">
                  <c:v>0.80551506073857282</c:v>
                </c:pt>
                <c:pt idx="6625">
                  <c:v>0.8055154720163854</c:v>
                </c:pt>
                <c:pt idx="6626">
                  <c:v>0.80551562735006033</c:v>
                </c:pt>
                <c:pt idx="6627">
                  <c:v>0.80551645356604984</c:v>
                </c:pt>
                <c:pt idx="6628">
                  <c:v>0.80551653293404168</c:v>
                </c:pt>
                <c:pt idx="6629">
                  <c:v>0.80551770676343859</c:v>
                </c:pt>
                <c:pt idx="6630">
                  <c:v>0.80551926299209764</c:v>
                </c:pt>
                <c:pt idx="6631">
                  <c:v>0.80551986961602051</c:v>
                </c:pt>
                <c:pt idx="6632">
                  <c:v>0.80552046696155022</c:v>
                </c:pt>
                <c:pt idx="6633">
                  <c:v>0.80552046696155022</c:v>
                </c:pt>
                <c:pt idx="6634">
                  <c:v>0.80552141694118751</c:v>
                </c:pt>
                <c:pt idx="6635">
                  <c:v>0.80552202126058625</c:v>
                </c:pt>
                <c:pt idx="6636">
                  <c:v>0.80552308631001479</c:v>
                </c:pt>
                <c:pt idx="6637">
                  <c:v>0.80552348014521402</c:v>
                </c:pt>
                <c:pt idx="6638">
                  <c:v>0.80552423168911569</c:v>
                </c:pt>
                <c:pt idx="6639">
                  <c:v>0.80552451981274853</c:v>
                </c:pt>
                <c:pt idx="6640">
                  <c:v>0.80552536167469435</c:v>
                </c:pt>
                <c:pt idx="6641">
                  <c:v>0.80552604761722191</c:v>
                </c:pt>
                <c:pt idx="6642">
                  <c:v>0.80552634956585267</c:v>
                </c:pt>
                <c:pt idx="6643">
                  <c:v>0.80552758727164897</c:v>
                </c:pt>
                <c:pt idx="6644">
                  <c:v>0.80552895102220234</c:v>
                </c:pt>
                <c:pt idx="6645">
                  <c:v>0.80552997768903079</c:v>
                </c:pt>
                <c:pt idx="6646">
                  <c:v>0.80553046824738339</c:v>
                </c:pt>
                <c:pt idx="6647">
                  <c:v>0.80553048975955688</c:v>
                </c:pt>
                <c:pt idx="6648">
                  <c:v>0.80553079860524823</c:v>
                </c:pt>
                <c:pt idx="6649">
                  <c:v>0.80553139097087423</c:v>
                </c:pt>
                <c:pt idx="6650">
                  <c:v>0.80553213153392234</c:v>
                </c:pt>
                <c:pt idx="6651">
                  <c:v>0.80553407495805585</c:v>
                </c:pt>
                <c:pt idx="6652">
                  <c:v>0.80553471411680111</c:v>
                </c:pt>
                <c:pt idx="6653">
                  <c:v>0.80553475235378025</c:v>
                </c:pt>
                <c:pt idx="6654">
                  <c:v>0.80553531259503053</c:v>
                </c:pt>
                <c:pt idx="6655">
                  <c:v>0.80553595751285378</c:v>
                </c:pt>
                <c:pt idx="6656">
                  <c:v>0.80553660301085361</c:v>
                </c:pt>
                <c:pt idx="6657">
                  <c:v>0.80553674269678033</c:v>
                </c:pt>
                <c:pt idx="6658">
                  <c:v>0.80553690895286911</c:v>
                </c:pt>
                <c:pt idx="6659">
                  <c:v>0.80553740299033849</c:v>
                </c:pt>
                <c:pt idx="6660">
                  <c:v>0.80553830168942164</c:v>
                </c:pt>
                <c:pt idx="6661">
                  <c:v>0.80553832022955263</c:v>
                </c:pt>
                <c:pt idx="6662">
                  <c:v>0.80553981545787701</c:v>
                </c:pt>
                <c:pt idx="6663">
                  <c:v>0.80554007902470759</c:v>
                </c:pt>
                <c:pt idx="6664">
                  <c:v>0.80554037469704776</c:v>
                </c:pt>
                <c:pt idx="6665">
                  <c:v>0.80554111092335445</c:v>
                </c:pt>
                <c:pt idx="6666">
                  <c:v>0.80554168440339102</c:v>
                </c:pt>
                <c:pt idx="6667">
                  <c:v>0.80554326471940274</c:v>
                </c:pt>
                <c:pt idx="6668">
                  <c:v>0.8055440983908706</c:v>
                </c:pt>
                <c:pt idx="6669">
                  <c:v>0.80554469273147289</c:v>
                </c:pt>
                <c:pt idx="6670">
                  <c:v>0.80554609927398524</c:v>
                </c:pt>
                <c:pt idx="6671">
                  <c:v>0.80554609928021859</c:v>
                </c:pt>
                <c:pt idx="6672">
                  <c:v>0.80554690313343313</c:v>
                </c:pt>
                <c:pt idx="6673">
                  <c:v>0.80554789508165148</c:v>
                </c:pt>
                <c:pt idx="6674">
                  <c:v>0.8055481970125119</c:v>
                </c:pt>
                <c:pt idx="6675">
                  <c:v>0.80554923109122734</c:v>
                </c:pt>
                <c:pt idx="6676">
                  <c:v>0.80554967464776872</c:v>
                </c:pt>
                <c:pt idx="6677">
                  <c:v>0.80555104338376826</c:v>
                </c:pt>
                <c:pt idx="6678">
                  <c:v>0.80555152164062238</c:v>
                </c:pt>
                <c:pt idx="6679">
                  <c:v>0.80555182488758115</c:v>
                </c:pt>
                <c:pt idx="6680">
                  <c:v>0.80555223753157468</c:v>
                </c:pt>
                <c:pt idx="6681">
                  <c:v>0.80555230034225911</c:v>
                </c:pt>
                <c:pt idx="6682">
                  <c:v>0.8055523369173393</c:v>
                </c:pt>
                <c:pt idx="6683">
                  <c:v>0.80555306170615637</c:v>
                </c:pt>
                <c:pt idx="6684">
                  <c:v>0.80555323806918477</c:v>
                </c:pt>
                <c:pt idx="6685">
                  <c:v>0.80555397857942912</c:v>
                </c:pt>
                <c:pt idx="6686">
                  <c:v>0.80555485039597774</c:v>
                </c:pt>
                <c:pt idx="6687">
                  <c:v>0.80555715942587591</c:v>
                </c:pt>
                <c:pt idx="6688">
                  <c:v>0.80555924967822667</c:v>
                </c:pt>
                <c:pt idx="6689">
                  <c:v>0.80556016685471565</c:v>
                </c:pt>
                <c:pt idx="6690">
                  <c:v>0.80556166198366141</c:v>
                </c:pt>
                <c:pt idx="6691">
                  <c:v>0.80556239116840733</c:v>
                </c:pt>
                <c:pt idx="6692">
                  <c:v>0.80556239685612674</c:v>
                </c:pt>
                <c:pt idx="6693">
                  <c:v>0.80556247858317287</c:v>
                </c:pt>
                <c:pt idx="6694">
                  <c:v>0.80556349749355194</c:v>
                </c:pt>
                <c:pt idx="6695">
                  <c:v>0.80556377524303502</c:v>
                </c:pt>
                <c:pt idx="6696">
                  <c:v>0.8055638544291408</c:v>
                </c:pt>
                <c:pt idx="6697">
                  <c:v>0.80556448753885734</c:v>
                </c:pt>
                <c:pt idx="6698">
                  <c:v>0.80556470980609118</c:v>
                </c:pt>
                <c:pt idx="6699">
                  <c:v>0.80556594461799813</c:v>
                </c:pt>
                <c:pt idx="6700">
                  <c:v>0.80556637446161472</c:v>
                </c:pt>
                <c:pt idx="6701">
                  <c:v>0.80556653892370611</c:v>
                </c:pt>
                <c:pt idx="6702">
                  <c:v>0.80556663803140982</c:v>
                </c:pt>
                <c:pt idx="6703">
                  <c:v>0.80556682932336454</c:v>
                </c:pt>
                <c:pt idx="6704">
                  <c:v>0.80556721335915249</c:v>
                </c:pt>
                <c:pt idx="6705">
                  <c:v>0.80556767527452933</c:v>
                </c:pt>
                <c:pt idx="6706">
                  <c:v>0.80556834598189098</c:v>
                </c:pt>
                <c:pt idx="6707">
                  <c:v>0.80556874372888698</c:v>
                </c:pt>
                <c:pt idx="6708">
                  <c:v>0.80556874917090571</c:v>
                </c:pt>
                <c:pt idx="6709">
                  <c:v>0.80556934095724853</c:v>
                </c:pt>
                <c:pt idx="6710">
                  <c:v>0.80556955085398574</c:v>
                </c:pt>
                <c:pt idx="6711">
                  <c:v>0.80556969721568561</c:v>
                </c:pt>
                <c:pt idx="6712">
                  <c:v>0.80557008856121526</c:v>
                </c:pt>
                <c:pt idx="6713">
                  <c:v>0.80557069077314591</c:v>
                </c:pt>
                <c:pt idx="6714">
                  <c:v>0.80557140730824006</c:v>
                </c:pt>
                <c:pt idx="6715">
                  <c:v>0.80557141681041133</c:v>
                </c:pt>
                <c:pt idx="6716">
                  <c:v>0.80557157701409621</c:v>
                </c:pt>
                <c:pt idx="6717">
                  <c:v>0.80557157701409621</c:v>
                </c:pt>
                <c:pt idx="6718">
                  <c:v>0.80557157701409621</c:v>
                </c:pt>
                <c:pt idx="6719">
                  <c:v>0.80557157701409621</c:v>
                </c:pt>
                <c:pt idx="6720">
                  <c:v>0.8055715770191183</c:v>
                </c:pt>
                <c:pt idx="6721">
                  <c:v>0.80557157702283411</c:v>
                </c:pt>
                <c:pt idx="6722">
                  <c:v>0.80557157703156945</c:v>
                </c:pt>
                <c:pt idx="6723">
                  <c:v>0.80557157703156945</c:v>
                </c:pt>
                <c:pt idx="6724">
                  <c:v>0.80557157703156945</c:v>
                </c:pt>
                <c:pt idx="6725">
                  <c:v>0.80557288914168002</c:v>
                </c:pt>
                <c:pt idx="6726">
                  <c:v>0.80557336736582819</c:v>
                </c:pt>
                <c:pt idx="6727">
                  <c:v>0.80557379306169685</c:v>
                </c:pt>
                <c:pt idx="6728">
                  <c:v>0.80557408320206558</c:v>
                </c:pt>
                <c:pt idx="6729">
                  <c:v>0.80557470857928071</c:v>
                </c:pt>
                <c:pt idx="6730">
                  <c:v>0.80557470859414348</c:v>
                </c:pt>
                <c:pt idx="6731">
                  <c:v>0.80557490732171999</c:v>
                </c:pt>
                <c:pt idx="6732">
                  <c:v>0.80557594054464454</c:v>
                </c:pt>
                <c:pt idx="6733">
                  <c:v>0.80557843847704902</c:v>
                </c:pt>
                <c:pt idx="6734">
                  <c:v>0.80557931095078894</c:v>
                </c:pt>
                <c:pt idx="6735">
                  <c:v>0.80557978885017245</c:v>
                </c:pt>
                <c:pt idx="6736">
                  <c:v>0.80558015443079745</c:v>
                </c:pt>
                <c:pt idx="6737">
                  <c:v>0.80558044843068477</c:v>
                </c:pt>
                <c:pt idx="6738">
                  <c:v>0.80558155306331114</c:v>
                </c:pt>
                <c:pt idx="6739">
                  <c:v>0.80558241870130198</c:v>
                </c:pt>
                <c:pt idx="6740">
                  <c:v>0.80558257400242661</c:v>
                </c:pt>
                <c:pt idx="6741">
                  <c:v>0.80558347939898467</c:v>
                </c:pt>
                <c:pt idx="6742">
                  <c:v>0.80558423615021735</c:v>
                </c:pt>
                <c:pt idx="6743">
                  <c:v>0.80558424183466948</c:v>
                </c:pt>
                <c:pt idx="6744">
                  <c:v>0.80558432355325016</c:v>
                </c:pt>
                <c:pt idx="6745">
                  <c:v>0.80558465298474879</c:v>
                </c:pt>
                <c:pt idx="6746">
                  <c:v>0.80558562012586676</c:v>
                </c:pt>
                <c:pt idx="6747">
                  <c:v>0.80558633237153277</c:v>
                </c:pt>
                <c:pt idx="6748">
                  <c:v>0.80558706509211597</c:v>
                </c:pt>
                <c:pt idx="6749">
                  <c:v>0.80558821916810952</c:v>
                </c:pt>
                <c:pt idx="6750">
                  <c:v>0.80558848271700456</c:v>
                </c:pt>
                <c:pt idx="6751">
                  <c:v>0.80558867399587575</c:v>
                </c:pt>
                <c:pt idx="6752">
                  <c:v>0.80558896657777535</c:v>
                </c:pt>
                <c:pt idx="6753">
                  <c:v>0.80558904970880596</c:v>
                </c:pt>
                <c:pt idx="6754">
                  <c:v>0.80558905801114922</c:v>
                </c:pt>
                <c:pt idx="6755">
                  <c:v>0.8055895198949331</c:v>
                </c:pt>
                <c:pt idx="6756">
                  <c:v>0.80558985261438498</c:v>
                </c:pt>
                <c:pt idx="6757">
                  <c:v>0.8055900314040163</c:v>
                </c:pt>
                <c:pt idx="6758">
                  <c:v>0.8055904251555126</c:v>
                </c:pt>
                <c:pt idx="6759">
                  <c:v>0.8055913953403554</c:v>
                </c:pt>
                <c:pt idx="6760">
                  <c:v>0.80559154169348135</c:v>
                </c:pt>
                <c:pt idx="6761">
                  <c:v>0.80559211413330045</c:v>
                </c:pt>
                <c:pt idx="6762">
                  <c:v>0.80559230629040812</c:v>
                </c:pt>
                <c:pt idx="6763">
                  <c:v>0.80559325167050844</c:v>
                </c:pt>
                <c:pt idx="6764">
                  <c:v>0.80559326116915364</c:v>
                </c:pt>
                <c:pt idx="6765">
                  <c:v>0.80559371751012887</c:v>
                </c:pt>
                <c:pt idx="6766">
                  <c:v>0.80559453141774506</c:v>
                </c:pt>
                <c:pt idx="6767">
                  <c:v>0.80559513710270281</c:v>
                </c:pt>
                <c:pt idx="6768">
                  <c:v>0.80559589488251071</c:v>
                </c:pt>
                <c:pt idx="6769">
                  <c:v>0.80559705272830451</c:v>
                </c:pt>
                <c:pt idx="6770">
                  <c:v>0.80559705273075488</c:v>
                </c:pt>
                <c:pt idx="6771">
                  <c:v>0.80559741178973532</c:v>
                </c:pt>
                <c:pt idx="6772">
                  <c:v>0.80559774208130019</c:v>
                </c:pt>
                <c:pt idx="6773">
                  <c:v>0.80560005365628395</c:v>
                </c:pt>
                <c:pt idx="6774">
                  <c:v>0.80560163263628393</c:v>
                </c:pt>
                <c:pt idx="6775">
                  <c:v>0.80560224579520945</c:v>
                </c:pt>
                <c:pt idx="6776">
                  <c:v>0.80560339672875392</c:v>
                </c:pt>
                <c:pt idx="6777">
                  <c:v>0.80560354527225397</c:v>
                </c:pt>
                <c:pt idx="6778">
                  <c:v>0.80560385114898236</c:v>
                </c:pt>
                <c:pt idx="6779">
                  <c:v>0.80560426231328686</c:v>
                </c:pt>
                <c:pt idx="6780">
                  <c:v>0.80560524359014274</c:v>
                </c:pt>
                <c:pt idx="6781">
                  <c:v>0.80560575500990894</c:v>
                </c:pt>
                <c:pt idx="6782">
                  <c:v>0.80560649643815441</c:v>
                </c:pt>
                <c:pt idx="6783">
                  <c:v>0.80560805223534215</c:v>
                </c:pt>
                <c:pt idx="6784">
                  <c:v>0.80560862334352734</c:v>
                </c:pt>
                <c:pt idx="6785">
                  <c:v>0.80560862559987789</c:v>
                </c:pt>
                <c:pt idx="6786">
                  <c:v>0.80560925587016208</c:v>
                </c:pt>
                <c:pt idx="6787">
                  <c:v>0.80561020558469632</c:v>
                </c:pt>
                <c:pt idx="6788">
                  <c:v>0.80561080973612587</c:v>
                </c:pt>
                <c:pt idx="6789">
                  <c:v>0.80561089286722365</c:v>
                </c:pt>
                <c:pt idx="6790">
                  <c:v>0.80561172967210126</c:v>
                </c:pt>
                <c:pt idx="6791">
                  <c:v>0.8056118744895322</c:v>
                </c:pt>
                <c:pt idx="6792">
                  <c:v>0.80561226821553222</c:v>
                </c:pt>
                <c:pt idx="6793">
                  <c:v>0.80561289157756932</c:v>
                </c:pt>
                <c:pt idx="6794">
                  <c:v>0.80561414922211227</c:v>
                </c:pt>
                <c:pt idx="6795">
                  <c:v>0.80561483497418496</c:v>
                </c:pt>
                <c:pt idx="6796">
                  <c:v>0.80561513683942221</c:v>
                </c:pt>
                <c:pt idx="6797">
                  <c:v>0.80561604032226719</c:v>
                </c:pt>
                <c:pt idx="6798">
                  <c:v>0.80561637420119925</c:v>
                </c:pt>
                <c:pt idx="6799">
                  <c:v>0.80561728103381713</c:v>
                </c:pt>
                <c:pt idx="6800">
                  <c:v>0.80561773757269628</c:v>
                </c:pt>
                <c:pt idx="6801">
                  <c:v>0.80561876395416077</c:v>
                </c:pt>
                <c:pt idx="6802">
                  <c:v>0.80561892835209648</c:v>
                </c:pt>
                <c:pt idx="6803">
                  <c:v>0.80561923930918922</c:v>
                </c:pt>
                <c:pt idx="6804">
                  <c:v>0.80561927588129167</c:v>
                </c:pt>
                <c:pt idx="6805">
                  <c:v>0.80561958464153605</c:v>
                </c:pt>
                <c:pt idx="6806">
                  <c:v>0.80562017684251341</c:v>
                </c:pt>
                <c:pt idx="6807">
                  <c:v>0.80562091719931594</c:v>
                </c:pt>
                <c:pt idx="6808">
                  <c:v>0.80562095406566736</c:v>
                </c:pt>
                <c:pt idx="6809">
                  <c:v>0.80562252639769627</c:v>
                </c:pt>
                <c:pt idx="6810">
                  <c:v>0.80562252639769627</c:v>
                </c:pt>
                <c:pt idx="6811">
                  <c:v>0.80562252640589727</c:v>
                </c:pt>
                <c:pt idx="6812">
                  <c:v>0.80562252640643028</c:v>
                </c:pt>
                <c:pt idx="6813">
                  <c:v>0.80562252640643028</c:v>
                </c:pt>
                <c:pt idx="6814">
                  <c:v>0.80562252641516718</c:v>
                </c:pt>
                <c:pt idx="6815">
                  <c:v>0.80562252641516718</c:v>
                </c:pt>
                <c:pt idx="6816">
                  <c:v>0.80562286008326178</c:v>
                </c:pt>
                <c:pt idx="6817">
                  <c:v>0.80562349906461528</c:v>
                </c:pt>
                <c:pt idx="6818">
                  <c:v>0.80562409737675744</c:v>
                </c:pt>
                <c:pt idx="6819">
                  <c:v>0.80562461101723548</c:v>
                </c:pt>
                <c:pt idx="6820">
                  <c:v>0.80562538743336398</c:v>
                </c:pt>
                <c:pt idx="6821">
                  <c:v>0.80562565746087844</c:v>
                </c:pt>
                <c:pt idx="6822">
                  <c:v>0.80562565747813608</c:v>
                </c:pt>
                <c:pt idx="6823">
                  <c:v>0.80562569329060718</c:v>
                </c:pt>
                <c:pt idx="6824">
                  <c:v>0.80562618719101864</c:v>
                </c:pt>
                <c:pt idx="6825">
                  <c:v>0.80562708564083008</c:v>
                </c:pt>
                <c:pt idx="6826">
                  <c:v>0.80562710417527716</c:v>
                </c:pt>
                <c:pt idx="6827">
                  <c:v>0.80562832448877508</c:v>
                </c:pt>
                <c:pt idx="6828">
                  <c:v>0.80562859898851291</c:v>
                </c:pt>
                <c:pt idx="6829">
                  <c:v>0.80562886248128307</c:v>
                </c:pt>
                <c:pt idx="6830">
                  <c:v>0.8056298940938984</c:v>
                </c:pt>
                <c:pt idx="6831">
                  <c:v>0.80563046741345867</c:v>
                </c:pt>
                <c:pt idx="6832">
                  <c:v>0.80563135158640131</c:v>
                </c:pt>
                <c:pt idx="6833">
                  <c:v>0.80563204729019378</c:v>
                </c:pt>
                <c:pt idx="6834">
                  <c:v>0.80563288072992667</c:v>
                </c:pt>
                <c:pt idx="6835">
                  <c:v>0.80563347490638626</c:v>
                </c:pt>
                <c:pt idx="6836">
                  <c:v>0.80563357127333868</c:v>
                </c:pt>
                <c:pt idx="6837">
                  <c:v>0.80563503414447968</c:v>
                </c:pt>
                <c:pt idx="6838">
                  <c:v>0.80563568469325419</c:v>
                </c:pt>
                <c:pt idx="6839">
                  <c:v>0.80563667636587011</c:v>
                </c:pt>
                <c:pt idx="6840">
                  <c:v>0.8056370238045869</c:v>
                </c:pt>
                <c:pt idx="6841">
                  <c:v>0.80563722703667762</c:v>
                </c:pt>
                <c:pt idx="6842">
                  <c:v>0.80563722705478613</c:v>
                </c:pt>
                <c:pt idx="6843">
                  <c:v>0.80563762589029464</c:v>
                </c:pt>
                <c:pt idx="6844">
                  <c:v>0.80564030191727742</c:v>
                </c:pt>
                <c:pt idx="6845">
                  <c:v>0.80564060507993995</c:v>
                </c:pt>
                <c:pt idx="6846">
                  <c:v>0.80564076946231511</c:v>
                </c:pt>
                <c:pt idx="6847">
                  <c:v>0.8056410176081592</c:v>
                </c:pt>
                <c:pt idx="6848">
                  <c:v>0.80564108040244953</c:v>
                </c:pt>
                <c:pt idx="6849">
                  <c:v>0.80564184155390473</c:v>
                </c:pt>
                <c:pt idx="6850">
                  <c:v>0.8056427581720369</c:v>
                </c:pt>
                <c:pt idx="6851">
                  <c:v>0.80564516542531384</c:v>
                </c:pt>
                <c:pt idx="6852">
                  <c:v>0.80564537196791708</c:v>
                </c:pt>
                <c:pt idx="6853">
                  <c:v>0.80564593813479579</c:v>
                </c:pt>
                <c:pt idx="6854">
                  <c:v>0.8056462442611233</c:v>
                </c:pt>
                <c:pt idx="6855">
                  <c:v>0.80564645174300986</c:v>
                </c:pt>
                <c:pt idx="6856">
                  <c:v>0.80564738150025295</c:v>
                </c:pt>
                <c:pt idx="6857">
                  <c:v>0.8056479980410709</c:v>
                </c:pt>
                <c:pt idx="6858">
                  <c:v>0.8056479980410709</c:v>
                </c:pt>
                <c:pt idx="6859">
                  <c:v>0.8056479980410709</c:v>
                </c:pt>
                <c:pt idx="6860">
                  <c:v>0.8056479980410709</c:v>
                </c:pt>
                <c:pt idx="6861">
                  <c:v>0.8056479980410709</c:v>
                </c:pt>
                <c:pt idx="6862">
                  <c:v>0.8056479980410709</c:v>
                </c:pt>
                <c:pt idx="6863">
                  <c:v>0.8056479980410709</c:v>
                </c:pt>
                <c:pt idx="6864">
                  <c:v>0.8056479980410709</c:v>
                </c:pt>
                <c:pt idx="6865">
                  <c:v>0.8056479980410709</c:v>
                </c:pt>
                <c:pt idx="6866">
                  <c:v>0.80564799804501219</c:v>
                </c:pt>
                <c:pt idx="6867">
                  <c:v>0.80564799804501219</c:v>
                </c:pt>
                <c:pt idx="6868">
                  <c:v>0.80564799804501219</c:v>
                </c:pt>
                <c:pt idx="6869">
                  <c:v>0.80564799804501219</c:v>
                </c:pt>
                <c:pt idx="6870">
                  <c:v>0.80564799804501219</c:v>
                </c:pt>
                <c:pt idx="6871">
                  <c:v>0.80564799804501219</c:v>
                </c:pt>
                <c:pt idx="6872">
                  <c:v>0.80564799804501219</c:v>
                </c:pt>
                <c:pt idx="6873">
                  <c:v>0.80564799804740961</c:v>
                </c:pt>
                <c:pt idx="6874">
                  <c:v>0.8056479980498068</c:v>
                </c:pt>
                <c:pt idx="6875">
                  <c:v>0.8056479980498068</c:v>
                </c:pt>
                <c:pt idx="6876">
                  <c:v>0.80564799805854048</c:v>
                </c:pt>
                <c:pt idx="6877">
                  <c:v>0.80564799805854048</c:v>
                </c:pt>
                <c:pt idx="6878">
                  <c:v>0.80564799805854048</c:v>
                </c:pt>
                <c:pt idx="6879">
                  <c:v>0.80564799805854048</c:v>
                </c:pt>
                <c:pt idx="6880">
                  <c:v>0.80564799805854048</c:v>
                </c:pt>
                <c:pt idx="6881">
                  <c:v>0.80564799805854048</c:v>
                </c:pt>
                <c:pt idx="6882">
                  <c:v>0.80564799805854048</c:v>
                </c:pt>
                <c:pt idx="6883">
                  <c:v>0.80564799805854048</c:v>
                </c:pt>
                <c:pt idx="6884">
                  <c:v>0.80564799805854048</c:v>
                </c:pt>
                <c:pt idx="6885">
                  <c:v>0.80564799805854048</c:v>
                </c:pt>
                <c:pt idx="6886">
                  <c:v>0.80564799805854048</c:v>
                </c:pt>
                <c:pt idx="6887">
                  <c:v>0.80564799805854048</c:v>
                </c:pt>
                <c:pt idx="6888">
                  <c:v>0.80564799805854048</c:v>
                </c:pt>
                <c:pt idx="6889">
                  <c:v>0.80564802780608757</c:v>
                </c:pt>
                <c:pt idx="6890">
                  <c:v>0.80564894472761062</c:v>
                </c:pt>
                <c:pt idx="6891">
                  <c:v>0.80565021356615041</c:v>
                </c:pt>
                <c:pt idx="6892">
                  <c:v>0.80565043944145931</c:v>
                </c:pt>
                <c:pt idx="6893">
                  <c:v>0.805651014380796</c:v>
                </c:pt>
                <c:pt idx="6894">
                  <c:v>0.80565112885699763</c:v>
                </c:pt>
                <c:pt idx="6895">
                  <c:v>0.80565112886003332</c:v>
                </c:pt>
                <c:pt idx="6896">
                  <c:v>0.80565112886914192</c:v>
                </c:pt>
                <c:pt idx="6897">
                  <c:v>0.8056511288716971</c:v>
                </c:pt>
                <c:pt idx="6898">
                  <c:v>0.80565116842349926</c:v>
                </c:pt>
                <c:pt idx="6899">
                  <c:v>0.80565117410910403</c:v>
                </c:pt>
                <c:pt idx="6900">
                  <c:v>0.80565125581289809</c:v>
                </c:pt>
                <c:pt idx="6901">
                  <c:v>0.80565255211256703</c:v>
                </c:pt>
                <c:pt idx="6902">
                  <c:v>0.80565263127679199</c:v>
                </c:pt>
                <c:pt idx="6903">
                  <c:v>0.80565319184725759</c:v>
                </c:pt>
                <c:pt idx="6904">
                  <c:v>0.80565326421010819</c:v>
                </c:pt>
                <c:pt idx="6905">
                  <c:v>0.80565414927879697</c:v>
                </c:pt>
                <c:pt idx="6906">
                  <c:v>0.80565472088418921</c:v>
                </c:pt>
                <c:pt idx="6907">
                  <c:v>0.80565510166969834</c:v>
                </c:pt>
                <c:pt idx="6908">
                  <c:v>0.80565515060884429</c:v>
                </c:pt>
                <c:pt idx="6909">
                  <c:v>0.80565531502574905</c:v>
                </c:pt>
                <c:pt idx="6910">
                  <c:v>0.80565560534361436</c:v>
                </c:pt>
                <c:pt idx="6911">
                  <c:v>0.8056559892737053</c:v>
                </c:pt>
                <c:pt idx="6912">
                  <c:v>0.80565645106067119</c:v>
                </c:pt>
                <c:pt idx="6913">
                  <c:v>0.80565752465784102</c:v>
                </c:pt>
                <c:pt idx="6914">
                  <c:v>0.80565832611765575</c:v>
                </c:pt>
                <c:pt idx="6915">
                  <c:v>0.80565847243893263</c:v>
                </c:pt>
                <c:pt idx="6916">
                  <c:v>0.80565886367540296</c:v>
                </c:pt>
                <c:pt idx="6917">
                  <c:v>0.80565946571991653</c:v>
                </c:pt>
                <c:pt idx="6918">
                  <c:v>0.80566018205634604</c:v>
                </c:pt>
                <c:pt idx="6919">
                  <c:v>0.80566019155534274</c:v>
                </c:pt>
                <c:pt idx="6920">
                  <c:v>0.8056621415695655</c:v>
                </c:pt>
                <c:pt idx="6921">
                  <c:v>0.8056628572057315</c:v>
                </c:pt>
                <c:pt idx="6922">
                  <c:v>0.80566290770891291</c:v>
                </c:pt>
                <c:pt idx="6923">
                  <c:v>0.80566348240935648</c:v>
                </c:pt>
                <c:pt idx="6924">
                  <c:v>0.80566348242501362</c:v>
                </c:pt>
                <c:pt idx="6925">
                  <c:v>0.80566368109654396</c:v>
                </c:pt>
                <c:pt idx="6926">
                  <c:v>0.80566589354526408</c:v>
                </c:pt>
                <c:pt idx="6927">
                  <c:v>0.80566685984938047</c:v>
                </c:pt>
                <c:pt idx="6928">
                  <c:v>0.80566721127045038</c:v>
                </c:pt>
                <c:pt idx="6929">
                  <c:v>0.80566808350110297</c:v>
                </c:pt>
                <c:pt idx="6930">
                  <c:v>0.80566822314331776</c:v>
                </c:pt>
                <c:pt idx="6931">
                  <c:v>0.80566856126762287</c:v>
                </c:pt>
                <c:pt idx="6932">
                  <c:v>0.80566892674767832</c:v>
                </c:pt>
                <c:pt idx="6933">
                  <c:v>0.80566922066529723</c:v>
                </c:pt>
                <c:pt idx="6934">
                  <c:v>0.80567063525857263</c:v>
                </c:pt>
                <c:pt idx="6935">
                  <c:v>0.80567119038868606</c:v>
                </c:pt>
                <c:pt idx="6936">
                  <c:v>0.80567134564663667</c:v>
                </c:pt>
                <c:pt idx="6937">
                  <c:v>0.80567268277708137</c:v>
                </c:pt>
                <c:pt idx="6938">
                  <c:v>0.80567301301466332</c:v>
                </c:pt>
                <c:pt idx="6939">
                  <c:v>0.80567342404990094</c:v>
                </c:pt>
                <c:pt idx="6940">
                  <c:v>0.80567346765208803</c:v>
                </c:pt>
                <c:pt idx="6941">
                  <c:v>0.80567346766955616</c:v>
                </c:pt>
                <c:pt idx="6942">
                  <c:v>0.80567439092240423</c:v>
                </c:pt>
                <c:pt idx="6943">
                  <c:v>0.80567510296978517</c:v>
                </c:pt>
                <c:pt idx="6944">
                  <c:v>0.8056765982156403</c:v>
                </c:pt>
                <c:pt idx="6945">
                  <c:v>0.8056765982156403</c:v>
                </c:pt>
                <c:pt idx="6946">
                  <c:v>0.80567659821825011</c:v>
                </c:pt>
                <c:pt idx="6947">
                  <c:v>0.80567659821825011</c:v>
                </c:pt>
                <c:pt idx="6948">
                  <c:v>0.80567659822128534</c:v>
                </c:pt>
                <c:pt idx="6949">
                  <c:v>0.80567659823289317</c:v>
                </c:pt>
                <c:pt idx="6950">
                  <c:v>0.80567659823289317</c:v>
                </c:pt>
                <c:pt idx="6951">
                  <c:v>0.80567659823289317</c:v>
                </c:pt>
                <c:pt idx="6952">
                  <c:v>0.80567698924232956</c:v>
                </c:pt>
                <c:pt idx="6953">
                  <c:v>0.80567744394310881</c:v>
                </c:pt>
                <c:pt idx="6954">
                  <c:v>0.80567773644366436</c:v>
                </c:pt>
                <c:pt idx="6955">
                  <c:v>0.8056778195526485</c:v>
                </c:pt>
                <c:pt idx="6956">
                  <c:v>0.80567782785268305</c:v>
                </c:pt>
                <c:pt idx="6957">
                  <c:v>0.80567828960805288</c:v>
                </c:pt>
                <c:pt idx="6958">
                  <c:v>0.80567837393833752</c:v>
                </c:pt>
                <c:pt idx="6959">
                  <c:v>0.8056786222350012</c:v>
                </c:pt>
                <c:pt idx="6960">
                  <c:v>0.80567880097386146</c:v>
                </c:pt>
                <c:pt idx="6961">
                  <c:v>0.8056791946161509</c:v>
                </c:pt>
                <c:pt idx="6962">
                  <c:v>0.80567981784867992</c:v>
                </c:pt>
                <c:pt idx="6963">
                  <c:v>0.80568016453099123</c:v>
                </c:pt>
                <c:pt idx="6964">
                  <c:v>0.80568023377410791</c:v>
                </c:pt>
                <c:pt idx="6965">
                  <c:v>0.80568107522811039</c:v>
                </c:pt>
                <c:pt idx="6966">
                  <c:v>0.80568202034557124</c:v>
                </c:pt>
                <c:pt idx="6967">
                  <c:v>0.80568202984104309</c:v>
                </c:pt>
                <c:pt idx="6968">
                  <c:v>0.80568329973753294</c:v>
                </c:pt>
                <c:pt idx="6969">
                  <c:v>0.80568466282321571</c:v>
                </c:pt>
                <c:pt idx="6970">
                  <c:v>0.80568474581451655</c:v>
                </c:pt>
                <c:pt idx="6971">
                  <c:v>0.80568650950776055</c:v>
                </c:pt>
                <c:pt idx="6972">
                  <c:v>0.80568787864538705</c:v>
                </c:pt>
                <c:pt idx="6973">
                  <c:v>0.80568879829766982</c:v>
                </c:pt>
                <c:pt idx="6974">
                  <c:v>0.80568978426456672</c:v>
                </c:pt>
                <c:pt idx="6975">
                  <c:v>0.80568982331909933</c:v>
                </c:pt>
                <c:pt idx="6976">
                  <c:v>0.80569101196908144</c:v>
                </c:pt>
                <c:pt idx="6977">
                  <c:v>0.80569231108482131</c:v>
                </c:pt>
                <c:pt idx="6978">
                  <c:v>0.80569302792755226</c:v>
                </c:pt>
                <c:pt idx="6979">
                  <c:v>0.80569400893157295</c:v>
                </c:pt>
                <c:pt idx="6980">
                  <c:v>0.80569524752448041</c:v>
                </c:pt>
                <c:pt idx="6981">
                  <c:v>0.80569578540302689</c:v>
                </c:pt>
                <c:pt idx="6982">
                  <c:v>0.80569681679584881</c:v>
                </c:pt>
                <c:pt idx="6983">
                  <c:v>0.8056973899998976</c:v>
                </c:pt>
                <c:pt idx="6984">
                  <c:v>0.80569893523069391</c:v>
                </c:pt>
                <c:pt idx="6985">
                  <c:v>0.80569893523069391</c:v>
                </c:pt>
                <c:pt idx="6986">
                  <c:v>0.80569893523473979</c:v>
                </c:pt>
                <c:pt idx="6987">
                  <c:v>0.80569893523708402</c:v>
                </c:pt>
                <c:pt idx="6988">
                  <c:v>0.80569893523942615</c:v>
                </c:pt>
                <c:pt idx="6989">
                  <c:v>0.80569893524816072</c:v>
                </c:pt>
                <c:pt idx="6990">
                  <c:v>0.80569893524816072</c:v>
                </c:pt>
                <c:pt idx="6991">
                  <c:v>0.80569896954540743</c:v>
                </c:pt>
                <c:pt idx="6992">
                  <c:v>0.80569957352885435</c:v>
                </c:pt>
                <c:pt idx="6993">
                  <c:v>0.80569965663790366</c:v>
                </c:pt>
                <c:pt idx="6994">
                  <c:v>0.80570036561135305</c:v>
                </c:pt>
                <c:pt idx="6995">
                  <c:v>0.80570049320904324</c:v>
                </c:pt>
                <c:pt idx="6996">
                  <c:v>0.80570063798620828</c:v>
                </c:pt>
                <c:pt idx="6997">
                  <c:v>0.80570103160300066</c:v>
                </c:pt>
                <c:pt idx="6998">
                  <c:v>0.80570113203925875</c:v>
                </c:pt>
                <c:pt idx="6999">
                  <c:v>0.80570165479144651</c:v>
                </c:pt>
                <c:pt idx="7000">
                  <c:v>0.80570195577348547</c:v>
                </c:pt>
                <c:pt idx="7001">
                  <c:v>0.80570228556137402</c:v>
                </c:pt>
                <c:pt idx="7002">
                  <c:v>0.80570359764822885</c:v>
                </c:pt>
                <c:pt idx="7003">
                  <c:v>0.80570513644778874</c:v>
                </c:pt>
                <c:pt idx="7004">
                  <c:v>0.80570619764899765</c:v>
                </c:pt>
                <c:pt idx="7005">
                  <c:v>0.80570644758647092</c:v>
                </c:pt>
                <c:pt idx="7006">
                  <c:v>0.80570649944019612</c:v>
                </c:pt>
                <c:pt idx="7007">
                  <c:v>0.80570752553626623</c:v>
                </c:pt>
                <c:pt idx="7008">
                  <c:v>0.80570768988769192</c:v>
                </c:pt>
                <c:pt idx="7009">
                  <c:v>0.80570800075911864</c:v>
                </c:pt>
                <c:pt idx="7010">
                  <c:v>0.80570803731998608</c:v>
                </c:pt>
                <c:pt idx="7011">
                  <c:v>0.80570967818162786</c:v>
                </c:pt>
                <c:pt idx="7012">
                  <c:v>0.80570971503799615</c:v>
                </c:pt>
                <c:pt idx="7013">
                  <c:v>0.80571162052533463</c:v>
                </c:pt>
                <c:pt idx="7014">
                  <c:v>0.80571208492641044</c:v>
                </c:pt>
                <c:pt idx="7015">
                  <c:v>0.80571285747531807</c:v>
                </c:pt>
                <c:pt idx="7016">
                  <c:v>0.80571337097350437</c:v>
                </c:pt>
                <c:pt idx="7017">
                  <c:v>0.80571414717267564</c:v>
                </c:pt>
                <c:pt idx="7018">
                  <c:v>0.80571441712510472</c:v>
                </c:pt>
                <c:pt idx="7019">
                  <c:v>0.80571441714342129</c:v>
                </c:pt>
                <c:pt idx="7020">
                  <c:v>0.80571494670847588</c:v>
                </c:pt>
                <c:pt idx="7021">
                  <c:v>0.80571586343775237</c:v>
                </c:pt>
                <c:pt idx="7022">
                  <c:v>0.80571708341138992</c:v>
                </c:pt>
                <c:pt idx="7023">
                  <c:v>0.80571735783586185</c:v>
                </c:pt>
                <c:pt idx="7024">
                  <c:v>0.80571762125456448</c:v>
                </c:pt>
                <c:pt idx="7025">
                  <c:v>0.8057186525811183</c:v>
                </c:pt>
                <c:pt idx="7026">
                  <c:v>0.8057192257401895</c:v>
                </c:pt>
                <c:pt idx="7027">
                  <c:v>0.80571954921456101</c:v>
                </c:pt>
                <c:pt idx="7028">
                  <c:v>0.80572010966763696</c:v>
                </c:pt>
                <c:pt idx="7029">
                  <c:v>0.80572040417577995</c:v>
                </c:pt>
                <c:pt idx="7030">
                  <c:v>0.80572080517760769</c:v>
                </c:pt>
                <c:pt idx="7031">
                  <c:v>0.80572163838558364</c:v>
                </c:pt>
                <c:pt idx="7032">
                  <c:v>0.80572201908656393</c:v>
                </c:pt>
                <c:pt idx="7033">
                  <c:v>0.80572232873697347</c:v>
                </c:pt>
                <c:pt idx="7034">
                  <c:v>0.80572296752490713</c:v>
                </c:pt>
                <c:pt idx="7035">
                  <c:v>0.8057237912013242</c:v>
                </c:pt>
                <c:pt idx="7036">
                  <c:v>0.80572412097239532</c:v>
                </c:pt>
                <c:pt idx="7037">
                  <c:v>0.80572444156959644</c:v>
                </c:pt>
                <c:pt idx="7038">
                  <c:v>0.80572458859208917</c:v>
                </c:pt>
                <c:pt idx="7039">
                  <c:v>0.80572543296658328</c:v>
                </c:pt>
                <c:pt idx="7040">
                  <c:v>0.80572578030815456</c:v>
                </c:pt>
                <c:pt idx="7041">
                  <c:v>0.80572598350289715</c:v>
                </c:pt>
                <c:pt idx="7042">
                  <c:v>0.80572613596239429</c:v>
                </c:pt>
                <c:pt idx="7043">
                  <c:v>0.80572638222643278</c:v>
                </c:pt>
                <c:pt idx="7044">
                  <c:v>0.80572721154330318</c:v>
                </c:pt>
                <c:pt idx="7045">
                  <c:v>0.80572730337966769</c:v>
                </c:pt>
                <c:pt idx="7046">
                  <c:v>0.80572753084071791</c:v>
                </c:pt>
                <c:pt idx="7047">
                  <c:v>0.8057285795193756</c:v>
                </c:pt>
                <c:pt idx="7048">
                  <c:v>0.80572952492455296</c:v>
                </c:pt>
                <c:pt idx="7049">
                  <c:v>0.80572977300112658</c:v>
                </c:pt>
                <c:pt idx="7050">
                  <c:v>0.80572983577901813</c:v>
                </c:pt>
                <c:pt idx="7051">
                  <c:v>0.80573059671801184</c:v>
                </c:pt>
                <c:pt idx="7052">
                  <c:v>0.80573090294784733</c:v>
                </c:pt>
                <c:pt idx="7053">
                  <c:v>0.80573151308098123</c:v>
                </c:pt>
                <c:pt idx="7054">
                  <c:v>0.80573238441280881</c:v>
                </c:pt>
                <c:pt idx="7055">
                  <c:v>0.80573377480080377</c:v>
                </c:pt>
                <c:pt idx="7056">
                  <c:v>0.80573412615052986</c:v>
                </c:pt>
                <c:pt idx="7057">
                  <c:v>0.80573469215996418</c:v>
                </c:pt>
                <c:pt idx="7058">
                  <c:v>0.80573499820063088</c:v>
                </c:pt>
                <c:pt idx="7059">
                  <c:v>0.80573520562588219</c:v>
                </c:pt>
                <c:pt idx="7060">
                  <c:v>0.80573613512403663</c:v>
                </c:pt>
                <c:pt idx="7061">
                  <c:v>0.80573678125013948</c:v>
                </c:pt>
                <c:pt idx="7062">
                  <c:v>0.80573769791667371</c:v>
                </c:pt>
                <c:pt idx="7063">
                  <c:v>0.80573825965745094</c:v>
                </c:pt>
                <c:pt idx="7064">
                  <c:v>0.80573919221538581</c:v>
                </c:pt>
                <c:pt idx="7065">
                  <c:v>0.80573976699430216</c:v>
                </c:pt>
                <c:pt idx="7066">
                  <c:v>0.80573988144157038</c:v>
                </c:pt>
                <c:pt idx="7067">
                  <c:v>0.80573988145134234</c:v>
                </c:pt>
                <c:pt idx="7068">
                  <c:v>0.80573988145389641</c:v>
                </c:pt>
                <c:pt idx="7069">
                  <c:v>0.80573992099469938</c:v>
                </c:pt>
                <c:pt idx="7070">
                  <c:v>0.80573992667819061</c:v>
                </c:pt>
                <c:pt idx="7071">
                  <c:v>0.80574102670365289</c:v>
                </c:pt>
                <c:pt idx="7072">
                  <c:v>0.80574130429817126</c:v>
                </c:pt>
                <c:pt idx="7073">
                  <c:v>0.8057413834405136</c:v>
                </c:pt>
                <c:pt idx="7074">
                  <c:v>0.80574194385505216</c:v>
                </c:pt>
                <c:pt idx="7075">
                  <c:v>0.80574201619741281</c:v>
                </c:pt>
                <c:pt idx="7076">
                  <c:v>0.80574223834106529</c:v>
                </c:pt>
                <c:pt idx="7077">
                  <c:v>0.80574347246639733</c:v>
                </c:pt>
                <c:pt idx="7078">
                  <c:v>0.80574385314707386</c:v>
                </c:pt>
                <c:pt idx="7079">
                  <c:v>0.80574390207207702</c:v>
                </c:pt>
                <c:pt idx="7080">
                  <c:v>0.80574520216278001</c:v>
                </c:pt>
                <c:pt idx="7081">
                  <c:v>0.80574553471997845</c:v>
                </c:pt>
                <c:pt idx="7082">
                  <c:v>0.80574627546071553</c:v>
                </c:pt>
                <c:pt idx="7083">
                  <c:v>0.80574707669724177</c:v>
                </c:pt>
                <c:pt idx="7084">
                  <c:v>0.80574714592115293</c:v>
                </c:pt>
                <c:pt idx="7085">
                  <c:v>0.8057472229780932</c:v>
                </c:pt>
                <c:pt idx="7086">
                  <c:v>0.80574761410549212</c:v>
                </c:pt>
                <c:pt idx="7087">
                  <c:v>0.80574821598257396</c:v>
                </c:pt>
                <c:pt idx="7088">
                  <c:v>0.80574893212031962</c:v>
                </c:pt>
                <c:pt idx="7089">
                  <c:v>0.8057489416161443</c:v>
                </c:pt>
                <c:pt idx="7090">
                  <c:v>0.80574926741232256</c:v>
                </c:pt>
                <c:pt idx="7091">
                  <c:v>0.80574986429043605</c:v>
                </c:pt>
                <c:pt idx="7092">
                  <c:v>0.80574986429630602</c:v>
                </c:pt>
                <c:pt idx="7093">
                  <c:v>0.80575089108912068</c:v>
                </c:pt>
                <c:pt idx="7094">
                  <c:v>0.80575165701539619</c:v>
                </c:pt>
                <c:pt idx="7095">
                  <c:v>0.80575243018714282</c:v>
                </c:pt>
                <c:pt idx="7096">
                  <c:v>0.80575309020897024</c:v>
                </c:pt>
                <c:pt idx="7097">
                  <c:v>0.8057546420202889</c:v>
                </c:pt>
                <c:pt idx="7098">
                  <c:v>0.80575560805672941</c:v>
                </c:pt>
                <c:pt idx="7099">
                  <c:v>0.80575595937953148</c:v>
                </c:pt>
                <c:pt idx="7100">
                  <c:v>0.80575673345990073</c:v>
                </c:pt>
                <c:pt idx="7101">
                  <c:v>0.80575683136707177</c:v>
                </c:pt>
                <c:pt idx="7102">
                  <c:v>0.80575727798705876</c:v>
                </c:pt>
                <c:pt idx="7103">
                  <c:v>0.80575730900071729</c:v>
                </c:pt>
                <c:pt idx="7104">
                  <c:v>0.80575737132873471</c:v>
                </c:pt>
                <c:pt idx="7105">
                  <c:v>0.80575796821553802</c:v>
                </c:pt>
                <c:pt idx="7106">
                  <c:v>0.80575993739164309</c:v>
                </c:pt>
                <c:pt idx="7107">
                  <c:v>0.80576099749845442</c:v>
                </c:pt>
                <c:pt idx="7108">
                  <c:v>0.80576142936391104</c:v>
                </c:pt>
                <c:pt idx="7109">
                  <c:v>0.80576175951017959</c:v>
                </c:pt>
                <c:pt idx="7110">
                  <c:v>0.80576534371349839</c:v>
                </c:pt>
                <c:pt idx="7111">
                  <c:v>0.80576534371349839</c:v>
                </c:pt>
                <c:pt idx="7112">
                  <c:v>0.80576534371637254</c:v>
                </c:pt>
                <c:pt idx="7113">
                  <c:v>0.80576534371637254</c:v>
                </c:pt>
                <c:pt idx="7114">
                  <c:v>0.80576534373181419</c:v>
                </c:pt>
                <c:pt idx="7115">
                  <c:v>0.80576534373181419</c:v>
                </c:pt>
                <c:pt idx="7116">
                  <c:v>0.80576534373181419</c:v>
                </c:pt>
                <c:pt idx="7117">
                  <c:v>0.80576597591498811</c:v>
                </c:pt>
                <c:pt idx="7118">
                  <c:v>0.8057665647118869</c:v>
                </c:pt>
                <c:pt idx="7119">
                  <c:v>0.80576703463655686</c:v>
                </c:pt>
                <c:pt idx="7120">
                  <c:v>0.80576736717099262</c:v>
                </c:pt>
                <c:pt idx="7121">
                  <c:v>0.80576754585907473</c:v>
                </c:pt>
                <c:pt idx="7122">
                  <c:v>0.8057679393921493</c:v>
                </c:pt>
                <c:pt idx="7123">
                  <c:v>0.80576851365975644</c:v>
                </c:pt>
                <c:pt idx="7124">
                  <c:v>0.8057685624510742</c:v>
                </c:pt>
                <c:pt idx="7125">
                  <c:v>0.8057689090369633</c:v>
                </c:pt>
                <c:pt idx="7126">
                  <c:v>0.80576897826188443</c:v>
                </c:pt>
                <c:pt idx="7127">
                  <c:v>0.8057707643359161</c:v>
                </c:pt>
                <c:pt idx="7128">
                  <c:v>0.80577077382821383</c:v>
                </c:pt>
                <c:pt idx="7129">
                  <c:v>0.80577080661427125</c:v>
                </c:pt>
                <c:pt idx="7130">
                  <c:v>0.80577170965456013</c:v>
                </c:pt>
                <c:pt idx="7131">
                  <c:v>0.80577204337257102</c:v>
                </c:pt>
                <c:pt idx="7132">
                  <c:v>0.8057734060791335</c:v>
                </c:pt>
                <c:pt idx="7133">
                  <c:v>0.80577348904735202</c:v>
                </c:pt>
                <c:pt idx="7134">
                  <c:v>0.80577350667313974</c:v>
                </c:pt>
                <c:pt idx="7135">
                  <c:v>0.80577404141347997</c:v>
                </c:pt>
                <c:pt idx="7136">
                  <c:v>0.8057745632770178</c:v>
                </c:pt>
                <c:pt idx="7137">
                  <c:v>0.80577456329224406</c:v>
                </c:pt>
                <c:pt idx="7138">
                  <c:v>0.80577494364108504</c:v>
                </c:pt>
                <c:pt idx="7139">
                  <c:v>0.80577584416153147</c:v>
                </c:pt>
                <c:pt idx="7140">
                  <c:v>0.80577662100607073</c:v>
                </c:pt>
                <c:pt idx="7141">
                  <c:v>0.80577852609495582</c:v>
                </c:pt>
                <c:pt idx="7142">
                  <c:v>0.80577856513862578</c:v>
                </c:pt>
                <c:pt idx="7143">
                  <c:v>0.80577916476375688</c:v>
                </c:pt>
                <c:pt idx="7144">
                  <c:v>0.80577920296954797</c:v>
                </c:pt>
                <c:pt idx="7145">
                  <c:v>0.80577979715532155</c:v>
                </c:pt>
                <c:pt idx="7146">
                  <c:v>0.80578105221239626</c:v>
                </c:pt>
                <c:pt idx="7147">
                  <c:v>0.80578135791955785</c:v>
                </c:pt>
                <c:pt idx="7148">
                  <c:v>0.80578398783530159</c:v>
                </c:pt>
                <c:pt idx="7149">
                  <c:v>0.80578405853501578</c:v>
                </c:pt>
                <c:pt idx="7150">
                  <c:v>0.80578405853501578</c:v>
                </c:pt>
                <c:pt idx="7151">
                  <c:v>0.80578452556450408</c:v>
                </c:pt>
                <c:pt idx="7152">
                  <c:v>0.80578555667124441</c:v>
                </c:pt>
                <c:pt idx="7153">
                  <c:v>0.80578612971479169</c:v>
                </c:pt>
                <c:pt idx="7154">
                  <c:v>0.80578770882095263</c:v>
                </c:pt>
                <c:pt idx="7155">
                  <c:v>0.80578839572339667</c:v>
                </c:pt>
                <c:pt idx="7156">
                  <c:v>0.8057892320607789</c:v>
                </c:pt>
                <c:pt idx="7157">
                  <c:v>0.80578937679767348</c:v>
                </c:pt>
                <c:pt idx="7158">
                  <c:v>0.80578987071356678</c:v>
                </c:pt>
                <c:pt idx="7159">
                  <c:v>0.80579039332008162</c:v>
                </c:pt>
                <c:pt idx="7160">
                  <c:v>0.8057906942184011</c:v>
                </c:pt>
                <c:pt idx="7161">
                  <c:v>0.80579080396497527</c:v>
                </c:pt>
                <c:pt idx="7162">
                  <c:v>0.80579102391562518</c:v>
                </c:pt>
                <c:pt idx="7163">
                  <c:v>0.8057914361335613</c:v>
                </c:pt>
                <c:pt idx="7164">
                  <c:v>0.80579233563698283</c:v>
                </c:pt>
                <c:pt idx="7165">
                  <c:v>0.80579263733540651</c:v>
                </c:pt>
                <c:pt idx="7166">
                  <c:v>0.80579387400904501</c:v>
                </c:pt>
                <c:pt idx="7167">
                  <c:v>0.80579411384067046</c:v>
                </c:pt>
                <c:pt idx="7168">
                  <c:v>0.80579493491454079</c:v>
                </c:pt>
                <c:pt idx="7169">
                  <c:v>0.80579499024683843</c:v>
                </c:pt>
                <c:pt idx="7170">
                  <c:v>0.80579548152748259</c:v>
                </c:pt>
                <c:pt idx="7171">
                  <c:v>0.80579642673788343</c:v>
                </c:pt>
                <c:pt idx="7172">
                  <c:v>0.80579673752363823</c:v>
                </c:pt>
                <c:pt idx="7173">
                  <c:v>0.80579677407327233</c:v>
                </c:pt>
                <c:pt idx="7174">
                  <c:v>0.80579767453422957</c:v>
                </c:pt>
                <c:pt idx="7175">
                  <c:v>0.80579845132486938</c:v>
                </c:pt>
                <c:pt idx="7176">
                  <c:v>0.80579928562756087</c:v>
                </c:pt>
                <c:pt idx="7177">
                  <c:v>0.80580035628190305</c:v>
                </c:pt>
                <c:pt idx="7178">
                  <c:v>0.80580099490841661</c:v>
                </c:pt>
                <c:pt idx="7179">
                  <c:v>0.80580210624421922</c:v>
                </c:pt>
                <c:pt idx="7180">
                  <c:v>0.80580368154034043</c:v>
                </c:pt>
                <c:pt idx="7181">
                  <c:v>0.80580459801460713</c:v>
                </c:pt>
                <c:pt idx="7182">
                  <c:v>0.80580525624673138</c:v>
                </c:pt>
                <c:pt idx="7183">
                  <c:v>0.80580581764835058</c:v>
                </c:pt>
                <c:pt idx="7184">
                  <c:v>0.80580609199755049</c:v>
                </c:pt>
                <c:pt idx="7185">
                  <c:v>0.80580635534217926</c:v>
                </c:pt>
                <c:pt idx="7186">
                  <c:v>0.80580792610337681</c:v>
                </c:pt>
                <c:pt idx="7187">
                  <c:v>0.80580795938121308</c:v>
                </c:pt>
                <c:pt idx="7188">
                  <c:v>0.80580828276599958</c:v>
                </c:pt>
                <c:pt idx="7189">
                  <c:v>0.80580884306313749</c:v>
                </c:pt>
                <c:pt idx="7190">
                  <c:v>0.80580913748899163</c:v>
                </c:pt>
                <c:pt idx="7191">
                  <c:v>0.8062507249866312</c:v>
                </c:pt>
                <c:pt idx="7192">
                  <c:v>0.82672303493822807</c:v>
                </c:pt>
                <c:pt idx="7193">
                  <c:v>0.82686254443919793</c:v>
                </c:pt>
                <c:pt idx="7194">
                  <c:v>0.82688826243565616</c:v>
                </c:pt>
                <c:pt idx="7195">
                  <c:v>0.8269708385397011</c:v>
                </c:pt>
                <c:pt idx="7196">
                  <c:v>0.82705338954601004</c:v>
                </c:pt>
                <c:pt idx="7197">
                  <c:v>0.8272549211905933</c:v>
                </c:pt>
                <c:pt idx="7198">
                  <c:v>0.82736305881482952</c:v>
                </c:pt>
                <c:pt idx="7199">
                  <c:v>0.82744549049444061</c:v>
                </c:pt>
                <c:pt idx="7200">
                  <c:v>0.82759001179304004</c:v>
                </c:pt>
                <c:pt idx="7201">
                  <c:v>0.82772907591161649</c:v>
                </c:pt>
                <c:pt idx="7202">
                  <c:v>0.82775471177564497</c:v>
                </c:pt>
                <c:pt idx="7203">
                  <c:v>0.82783702410743054</c:v>
                </c:pt>
                <c:pt idx="7204">
                  <c:v>0.82791931133165897</c:v>
                </c:pt>
                <c:pt idx="7205">
                  <c:v>0.82798133606410351</c:v>
                </c:pt>
                <c:pt idx="7206">
                  <c:v>0.82812019862732611</c:v>
                </c:pt>
                <c:pt idx="7207">
                  <c:v>0.82814579732283655</c:v>
                </c:pt>
                <c:pt idx="7208">
                  <c:v>0.82822799028626781</c:v>
                </c:pt>
                <c:pt idx="7209">
                  <c:v>0.82831015813789755</c:v>
                </c:pt>
                <c:pt idx="7210">
                  <c:v>0.82845421666970553</c:v>
                </c:pt>
                <c:pt idx="7211">
                  <c:v>0.82851075383914907</c:v>
                </c:pt>
                <c:pt idx="7212">
                  <c:v>0.82859283523480454</c:v>
                </c:pt>
                <c:pt idx="7213">
                  <c:v>0.82861838893504114</c:v>
                </c:pt>
                <c:pt idx="7214">
                  <c:v>0.82870043739425592</c:v>
                </c:pt>
                <c:pt idx="7215">
                  <c:v>0.82925140307358702</c:v>
                </c:pt>
                <c:pt idx="7216">
                  <c:v>0.83011026817532318</c:v>
                </c:pt>
                <c:pt idx="7217">
                  <c:v>0.8381884192168797</c:v>
                </c:pt>
                <c:pt idx="7218">
                  <c:v>0.84112654075054749</c:v>
                </c:pt>
                <c:pt idx="7219">
                  <c:v>0.84116636581967508</c:v>
                </c:pt>
                <c:pt idx="7220">
                  <c:v>0.84116946032575546</c:v>
                </c:pt>
                <c:pt idx="7221">
                  <c:v>0.84122458621945206</c:v>
                </c:pt>
                <c:pt idx="7222">
                  <c:v>0.84124756580731985</c:v>
                </c:pt>
                <c:pt idx="7223">
                  <c:v>0.84126354231530998</c:v>
                </c:pt>
                <c:pt idx="7224">
                  <c:v>0.84129504802554744</c:v>
                </c:pt>
                <c:pt idx="7225">
                  <c:v>0.84134161746093772</c:v>
                </c:pt>
                <c:pt idx="7226">
                  <c:v>0.84138449893418077</c:v>
                </c:pt>
                <c:pt idx="7227">
                  <c:v>0.84146253506211954</c:v>
                </c:pt>
                <c:pt idx="7228">
                  <c:v>0.84149769220250514</c:v>
                </c:pt>
                <c:pt idx="7229">
                  <c:v>0.84153745624321885</c:v>
                </c:pt>
                <c:pt idx="7230">
                  <c:v>0.84154054600683548</c:v>
                </c:pt>
                <c:pt idx="7231">
                  <c:v>0.84157569179845471</c:v>
                </c:pt>
                <c:pt idx="7232">
                  <c:v>0.84159558740776674</c:v>
                </c:pt>
                <c:pt idx="7233">
                  <c:v>0.84161853176833412</c:v>
                </c:pt>
                <c:pt idx="7234">
                  <c:v>0.84163448378296912</c:v>
                </c:pt>
                <c:pt idx="7235">
                  <c:v>0.84166594118715188</c:v>
                </c:pt>
                <c:pt idx="7236">
                  <c:v>0.84171243920856875</c:v>
                </c:pt>
                <c:pt idx="7237">
                  <c:v>0.84174388645154763</c:v>
                </c:pt>
                <c:pt idx="7238">
                  <c:v>0.84182267598515659</c:v>
                </c:pt>
                <c:pt idx="7239">
                  <c:v>0.84183317131899349</c:v>
                </c:pt>
                <c:pt idx="7240">
                  <c:v>0.84186827451027968</c:v>
                </c:pt>
                <c:pt idx="7241">
                  <c:v>0.84190797752271362</c:v>
                </c:pt>
                <c:pt idx="7242">
                  <c:v>0.84191106254387615</c:v>
                </c:pt>
                <c:pt idx="7243">
                  <c:v>0.84194615438644849</c:v>
                </c:pt>
                <c:pt idx="7244">
                  <c:v>0.84198892858566743</c:v>
                </c:pt>
                <c:pt idx="7245">
                  <c:v>0.84200485610703191</c:v>
                </c:pt>
                <c:pt idx="7246">
                  <c:v>0.84204386772055262</c:v>
                </c:pt>
                <c:pt idx="7247">
                  <c:v>0.84206676944440406</c:v>
                </c:pt>
                <c:pt idx="7248">
                  <c:v>0.84208269181310458</c:v>
                </c:pt>
                <c:pt idx="7249">
                  <c:v>0.84211409075028576</c:v>
                </c:pt>
                <c:pt idx="7250">
                  <c:v>0.84216050233617912</c:v>
                </c:pt>
                <c:pt idx="7251">
                  <c:v>0.8422032384337792</c:v>
                </c:pt>
                <c:pt idx="7252">
                  <c:v>0.84228100993963051</c:v>
                </c:pt>
                <c:pt idx="7253">
                  <c:v>0.84231604783355485</c:v>
                </c:pt>
                <c:pt idx="7254">
                  <c:v>0.84235567698144997</c:v>
                </c:pt>
                <c:pt idx="7255">
                  <c:v>0.8423587562626289</c:v>
                </c:pt>
                <c:pt idx="7256">
                  <c:v>0.8424136109058098</c:v>
                </c:pt>
                <c:pt idx="7257">
                  <c:v>0.84243647740284144</c:v>
                </c:pt>
                <c:pt idx="7258">
                  <c:v>0.84245237527853334</c:v>
                </c:pt>
                <c:pt idx="7259">
                  <c:v>0.84248372591037635</c:v>
                </c:pt>
                <c:pt idx="7260">
                  <c:v>0.84253006608343395</c:v>
                </c:pt>
                <c:pt idx="7261">
                  <c:v>0.84265038819951743</c:v>
                </c:pt>
                <c:pt idx="7262">
                  <c:v>0.84272494026637079</c:v>
                </c:pt>
                <c:pt idx="7263">
                  <c:v>0.84272801480520476</c:v>
                </c:pt>
                <c:pt idx="7264">
                  <c:v>0.84276298740272315</c:v>
                </c:pt>
                <c:pt idx="7265">
                  <c:v>0.84278278495779391</c:v>
                </c:pt>
                <c:pt idx="7266">
                  <c:v>0.84280561622848649</c:v>
                </c:pt>
                <c:pt idx="7267">
                  <c:v>0.84282148961151293</c:v>
                </c:pt>
                <c:pt idx="7268">
                  <c:v>0.84285279193870744</c:v>
                </c:pt>
                <c:pt idx="7269">
                  <c:v>0.84286036860807845</c:v>
                </c:pt>
                <c:pt idx="7270">
                  <c:v>0.84289906069997944</c:v>
                </c:pt>
                <c:pt idx="7271">
                  <c:v>0.84297660660625828</c:v>
                </c:pt>
                <c:pt idx="7272">
                  <c:v>0.84301919733162189</c:v>
                </c:pt>
                <c:pt idx="7273">
                  <c:v>0.84309363442547058</c:v>
                </c:pt>
                <c:pt idx="7274">
                  <c:v>0.84309670422203986</c:v>
                </c:pt>
                <c:pt idx="7275">
                  <c:v>0.8434939223419442</c:v>
                </c:pt>
                <c:pt idx="7276">
                  <c:v>0.84350305624142075</c:v>
                </c:pt>
                <c:pt idx="7277">
                  <c:v>0.84393000664348439</c:v>
                </c:pt>
                <c:pt idx="7278">
                  <c:v>0.84413987938788404</c:v>
                </c:pt>
                <c:pt idx="7279">
                  <c:v>0.84415926862020529</c:v>
                </c:pt>
                <c:pt idx="7280">
                  <c:v>0.84644872456025833</c:v>
                </c:pt>
                <c:pt idx="7281">
                  <c:v>0.85491605359982981</c:v>
                </c:pt>
                <c:pt idx="7282">
                  <c:v>0.85501922864574686</c:v>
                </c:pt>
                <c:pt idx="7283">
                  <c:v>0.86115596521257076</c:v>
                </c:pt>
                <c:pt idx="7284">
                  <c:v>0.86139797136385776</c:v>
                </c:pt>
                <c:pt idx="7285">
                  <c:v>0.86149512045559562</c:v>
                </c:pt>
                <c:pt idx="7286">
                  <c:v>0.86162075587844034</c:v>
                </c:pt>
                <c:pt idx="7287">
                  <c:v>0.86166551363885568</c:v>
                </c:pt>
                <c:pt idx="7288">
                  <c:v>0.86183371073513004</c:v>
                </c:pt>
                <c:pt idx="7289">
                  <c:v>0.86190486160501389</c:v>
                </c:pt>
                <c:pt idx="7290">
                  <c:v>0.86200381977734752</c:v>
                </c:pt>
                <c:pt idx="7291">
                  <c:v>0.86211349116311808</c:v>
                </c:pt>
                <c:pt idx="7292">
                  <c:v>0.86214597701021356</c:v>
                </c:pt>
                <c:pt idx="7293">
                  <c:v>0.86224276827603885</c:v>
                </c:pt>
                <c:pt idx="7294">
                  <c:v>0.86231377537105991</c:v>
                </c:pt>
                <c:pt idx="7295">
                  <c:v>0.86236794073631762</c:v>
                </c:pt>
                <c:pt idx="7296">
                  <c:v>0.86258011030958748</c:v>
                </c:pt>
                <c:pt idx="7297">
                  <c:v>0.86268709927758147</c:v>
                </c:pt>
                <c:pt idx="7298">
                  <c:v>0.86274959156599806</c:v>
                </c:pt>
                <c:pt idx="7299">
                  <c:v>0.86297193300110298</c:v>
                </c:pt>
                <c:pt idx="7300">
                  <c:v>0.86385132432009415</c:v>
                </c:pt>
                <c:pt idx="7301">
                  <c:v>0.86457813176827958</c:v>
                </c:pt>
                <c:pt idx="7302">
                  <c:v>0.86482416104054372</c:v>
                </c:pt>
                <c:pt idx="7303">
                  <c:v>0.86747357711719231</c:v>
                </c:pt>
                <c:pt idx="7304">
                  <c:v>0.8700779048746482</c:v>
                </c:pt>
                <c:pt idx="7305">
                  <c:v>0.87364591254278889</c:v>
                </c:pt>
                <c:pt idx="7306">
                  <c:v>0.87365211882488614</c:v>
                </c:pt>
                <c:pt idx="7307">
                  <c:v>0.8736605127771403</c:v>
                </c:pt>
                <c:pt idx="7308">
                  <c:v>0.8736674429941842</c:v>
                </c:pt>
                <c:pt idx="7309">
                  <c:v>0.87368243587187289</c:v>
                </c:pt>
                <c:pt idx="7310">
                  <c:v>0.87371281115286004</c:v>
                </c:pt>
                <c:pt idx="7311">
                  <c:v>0.87371901514492711</c:v>
                </c:pt>
                <c:pt idx="7312">
                  <c:v>0.8737292670505723</c:v>
                </c:pt>
                <c:pt idx="7313">
                  <c:v>0.87373586767302358</c:v>
                </c:pt>
                <c:pt idx="7314">
                  <c:v>0.87374787628704187</c:v>
                </c:pt>
                <c:pt idx="7315">
                  <c:v>0.873749321004892</c:v>
                </c:pt>
                <c:pt idx="7316">
                  <c:v>0.87375721882941859</c:v>
                </c:pt>
                <c:pt idx="7317">
                  <c:v>0.87377968507513026</c:v>
                </c:pt>
                <c:pt idx="7318">
                  <c:v>0.87378588677736613</c:v>
                </c:pt>
                <c:pt idx="7319">
                  <c:v>0.87379613489900709</c:v>
                </c:pt>
                <c:pt idx="7320">
                  <c:v>0.87380273308506418</c:v>
                </c:pt>
                <c:pt idx="7321">
                  <c:v>0.87381473726633918</c:v>
                </c:pt>
                <c:pt idx="7322">
                  <c:v>0.87381618145128503</c:v>
                </c:pt>
                <c:pt idx="7323">
                  <c:v>0.87383628904288924</c:v>
                </c:pt>
                <c:pt idx="7324">
                  <c:v>0.87386297806232471</c:v>
                </c:pt>
                <c:pt idx="7325">
                  <c:v>0.87386513150042489</c:v>
                </c:pt>
                <c:pt idx="7326">
                  <c:v>0.87388157356111984</c:v>
                </c:pt>
                <c:pt idx="7327">
                  <c:v>0.8738830172132086</c:v>
                </c:pt>
                <c:pt idx="7328">
                  <c:v>0.8739031173794527</c:v>
                </c:pt>
                <c:pt idx="7329">
                  <c:v>0.87390555794471247</c:v>
                </c:pt>
                <c:pt idx="7330">
                  <c:v>0.8739095291652228</c:v>
                </c:pt>
                <c:pt idx="7331">
                  <c:v>0.87391335886489196</c:v>
                </c:pt>
                <c:pt idx="7332">
                  <c:v>0.87393005599039753</c:v>
                </c:pt>
                <c:pt idx="7333">
                  <c:v>0.87393194918547701</c:v>
                </c:pt>
                <c:pt idx="7334">
                  <c:v>0.87396111161948931</c:v>
                </c:pt>
                <c:pt idx="7335">
                  <c:v>0.87396992103435622</c:v>
                </c:pt>
                <c:pt idx="7336">
                  <c:v>0.87397633045170076</c:v>
                </c:pt>
                <c:pt idx="7337">
                  <c:v>0.87397830026436485</c:v>
                </c:pt>
                <c:pt idx="7338">
                  <c:v>0.8739852183257153</c:v>
                </c:pt>
                <c:pt idx="7339">
                  <c:v>0.87400018490533216</c:v>
                </c:pt>
                <c:pt idx="7340">
                  <c:v>0.87403050690168094</c:v>
                </c:pt>
                <c:pt idx="7341">
                  <c:v>0.8740367000097693</c:v>
                </c:pt>
                <c:pt idx="7342">
                  <c:v>0.87406551051557779</c:v>
                </c:pt>
                <c:pt idx="7343">
                  <c:v>0.87406695269837542</c:v>
                </c:pt>
                <c:pt idx="7344">
                  <c:v>0.87407483666516783</c:v>
                </c:pt>
                <c:pt idx="7345">
                  <c:v>0.87409726348864636</c:v>
                </c:pt>
                <c:pt idx="7346">
                  <c:v>0.87410345430785763</c:v>
                </c:pt>
                <c:pt idx="7347">
                  <c:v>0.87411368444501136</c:v>
                </c:pt>
                <c:pt idx="7348">
                  <c:v>0.87412027105146672</c:v>
                </c:pt>
                <c:pt idx="7349">
                  <c:v>0.87413225416496587</c:v>
                </c:pt>
                <c:pt idx="7350">
                  <c:v>0.87413369581508238</c:v>
                </c:pt>
                <c:pt idx="7351">
                  <c:v>0.87418041028585813</c:v>
                </c:pt>
                <c:pt idx="7352">
                  <c:v>0.87418255994371585</c:v>
                </c:pt>
                <c:pt idx="7353">
                  <c:v>0.87419897314014361</c:v>
                </c:pt>
                <c:pt idx="7354">
                  <c:v>0.87420041425762596</c:v>
                </c:pt>
                <c:pt idx="7355">
                  <c:v>0.87422047913497858</c:v>
                </c:pt>
                <c:pt idx="7356">
                  <c:v>0.87424737044620715</c:v>
                </c:pt>
                <c:pt idx="7357">
                  <c:v>0.87424926031694949</c:v>
                </c:pt>
                <c:pt idx="7358">
                  <c:v>0.87426566744329282</c:v>
                </c:pt>
                <c:pt idx="7359">
                  <c:v>0.87427837154012655</c:v>
                </c:pt>
                <c:pt idx="7360">
                  <c:v>0.87428716548394059</c:v>
                </c:pt>
                <c:pt idx="7361">
                  <c:v>0.87428960086355023</c:v>
                </c:pt>
                <c:pt idx="7362">
                  <c:v>0.87429356364473598</c:v>
                </c:pt>
                <c:pt idx="7363">
                  <c:v>0.87430243590858381</c:v>
                </c:pt>
                <c:pt idx="7364">
                  <c:v>0.87431404684815917</c:v>
                </c:pt>
                <c:pt idx="7365">
                  <c:v>0.87435382716376642</c:v>
                </c:pt>
                <c:pt idx="7366">
                  <c:v>0.87436218858292181</c:v>
                </c:pt>
                <c:pt idx="7367">
                  <c:v>0.87436909193927637</c:v>
                </c:pt>
                <c:pt idx="7368">
                  <c:v>0.87438402670327142</c:v>
                </c:pt>
                <c:pt idx="7369">
                  <c:v>0.87439189681813345</c:v>
                </c:pt>
                <c:pt idx="7370">
                  <c:v>0.8744142842358944</c:v>
                </c:pt>
                <c:pt idx="7371">
                  <c:v>0.87442046417664288</c:v>
                </c:pt>
                <c:pt idx="7372">
                  <c:v>0.87443067633685234</c:v>
                </c:pt>
                <c:pt idx="7373">
                  <c:v>0.87443725136856032</c:v>
                </c:pt>
                <c:pt idx="7374">
                  <c:v>0.87444921342312054</c:v>
                </c:pt>
                <c:pt idx="7375">
                  <c:v>0.87445065253947207</c:v>
                </c:pt>
                <c:pt idx="7376">
                  <c:v>0.87445851974131172</c:v>
                </c:pt>
                <c:pt idx="7377">
                  <c:v>0.87448089887172809</c:v>
                </c:pt>
                <c:pt idx="7378">
                  <c:v>0.87449728490447787</c:v>
                </c:pt>
                <c:pt idx="7379">
                  <c:v>0.87451581512797594</c:v>
                </c:pt>
                <c:pt idx="7380">
                  <c:v>0.87451725371191769</c:v>
                </c:pt>
                <c:pt idx="7381">
                  <c:v>0.87453728331522029</c:v>
                </c:pt>
                <c:pt idx="7382">
                  <c:v>0.87456386880988535</c:v>
                </c:pt>
                <c:pt idx="7383">
                  <c:v>0.87456601389444955</c:v>
                </c:pt>
                <c:pt idx="7384">
                  <c:v>0.87458239217122635</c:v>
                </c:pt>
                <c:pt idx="7385">
                  <c:v>0.87460385240765082</c:v>
                </c:pt>
                <c:pt idx="7386">
                  <c:v>0.87460628350411795</c:v>
                </c:pt>
                <c:pt idx="7387">
                  <c:v>0.87461023931664361</c:v>
                </c:pt>
                <c:pt idx="7388">
                  <c:v>0.87463068649627496</c:v>
                </c:pt>
                <c:pt idx="7389">
                  <c:v>0.87463257234527658</c:v>
                </c:pt>
                <c:pt idx="7390">
                  <c:v>0.87466162161425254</c:v>
                </c:pt>
                <c:pt idx="7391">
                  <c:v>0.87467039684139392</c:v>
                </c:pt>
                <c:pt idx="7392">
                  <c:v>0.87467874355197062</c:v>
                </c:pt>
                <c:pt idx="7393">
                  <c:v>0.8746856347639187</c:v>
                </c:pt>
                <c:pt idx="7394">
                  <c:v>0.87470054325426527</c:v>
                </c:pt>
                <c:pt idx="7395">
                  <c:v>0.87473074755177271</c:v>
                </c:pt>
                <c:pt idx="7396">
                  <c:v>0.87473691661866382</c:v>
                </c:pt>
                <c:pt idx="7397">
                  <c:v>0.8747471108095406</c:v>
                </c:pt>
                <c:pt idx="7398">
                  <c:v>0.87476561527594832</c:v>
                </c:pt>
                <c:pt idx="7399">
                  <c:v>0.87476705185960968</c:v>
                </c:pt>
                <c:pt idx="7400">
                  <c:v>0.87477490521661672</c:v>
                </c:pt>
                <c:pt idx="7401">
                  <c:v>0.87479724496151712</c:v>
                </c:pt>
                <c:pt idx="7402">
                  <c:v>0.87480341174167253</c:v>
                </c:pt>
                <c:pt idx="7403">
                  <c:v>0.87481360215365955</c:v>
                </c:pt>
                <c:pt idx="7404">
                  <c:v>0.87482016318242384</c:v>
                </c:pt>
                <c:pt idx="7405">
                  <c:v>0.87483209976022358</c:v>
                </c:pt>
                <c:pt idx="7406">
                  <c:v>0.87483353581169965</c:v>
                </c:pt>
                <c:pt idx="7407">
                  <c:v>0.87488006884608094</c:v>
                </c:pt>
                <c:pt idx="7408">
                  <c:v>0.87488221015393375</c:v>
                </c:pt>
                <c:pt idx="7409">
                  <c:v>0.87489855959341611</c:v>
                </c:pt>
                <c:pt idx="7410">
                  <c:v>0.8748999951127564</c:v>
                </c:pt>
                <c:pt idx="7411">
                  <c:v>0.87491998204170751</c:v>
                </c:pt>
                <c:pt idx="7412">
                  <c:v>0.87492240885685879</c:v>
                </c:pt>
                <c:pt idx="7413">
                  <c:v>0.87493016582649308</c:v>
                </c:pt>
                <c:pt idx="7414">
                  <c:v>0.87494676887487377</c:v>
                </c:pt>
                <c:pt idx="7415">
                  <c:v>0.87494865140265032</c:v>
                </c:pt>
                <c:pt idx="7416">
                  <c:v>0.87496499477775558</c:v>
                </c:pt>
                <c:pt idx="7417">
                  <c:v>0.87497764950875301</c:v>
                </c:pt>
                <c:pt idx="7418">
                  <c:v>0.87498640927933946</c:v>
                </c:pt>
                <c:pt idx="7419">
                  <c:v>0.87498883519501014</c:v>
                </c:pt>
                <c:pt idx="7420">
                  <c:v>0.87499278257611557</c:v>
                </c:pt>
                <c:pt idx="7421">
                  <c:v>0.87499474128761356</c:v>
                </c:pt>
                <c:pt idx="7422">
                  <c:v>0.87500162036033702</c:v>
                </c:pt>
                <c:pt idx="7423">
                  <c:v>0.87501650258825081</c:v>
                </c:pt>
                <c:pt idx="7424">
                  <c:v>0.87504665367338674</c:v>
                </c:pt>
                <c:pt idx="7425">
                  <c:v>0.87505281187106831</c:v>
                </c:pt>
                <c:pt idx="7426">
                  <c:v>0.87506114078750397</c:v>
                </c:pt>
                <c:pt idx="7427">
                  <c:v>0.87508145996079667</c:v>
                </c:pt>
                <c:pt idx="7428">
                  <c:v>0.87508289401285166</c:v>
                </c:pt>
                <c:pt idx="7429">
                  <c:v>0.87509073353095101</c:v>
                </c:pt>
                <c:pt idx="7430">
                  <c:v>0.87511303390719752</c:v>
                </c:pt>
                <c:pt idx="7431">
                  <c:v>0.87511918981912684</c:v>
                </c:pt>
                <c:pt idx="7432">
                  <c:v>0.87512936227108973</c:v>
                </c:pt>
                <c:pt idx="7433">
                  <c:v>0.87513591173600402</c:v>
                </c:pt>
                <c:pt idx="7434">
                  <c:v>0.87514782727469631</c:v>
                </c:pt>
                <c:pt idx="7435">
                  <c:v>0.87514926079479627</c:v>
                </c:pt>
                <c:pt idx="7436">
                  <c:v>0.87517938949937146</c:v>
                </c:pt>
                <c:pt idx="7437">
                  <c:v>0.87519571180080014</c:v>
                </c:pt>
                <c:pt idx="7438">
                  <c:v>0.87521416994813706</c:v>
                </c:pt>
                <c:pt idx="7439">
                  <c:v>0.87521560293632861</c:v>
                </c:pt>
                <c:pt idx="7440">
                  <c:v>0.87523555462453506</c:v>
                </c:pt>
                <c:pt idx="7441">
                  <c:v>0.87526203669166902</c:v>
                </c:pt>
                <c:pt idx="7442">
                  <c:v>0.87526229422256474</c:v>
                </c:pt>
                <c:pt idx="7443">
                  <c:v>0.87526417343054641</c:v>
                </c:pt>
                <c:pt idx="7444">
                  <c:v>0.87528048798336167</c:v>
                </c:pt>
                <c:pt idx="7445">
                  <c:v>0.87530186471648863</c:v>
                </c:pt>
                <c:pt idx="7446">
                  <c:v>0.87530428635307289</c:v>
                </c:pt>
                <c:pt idx="7447">
                  <c:v>0.8753082267721114</c:v>
                </c:pt>
                <c:pt idx="7448">
                  <c:v>0.87533047289101173</c:v>
                </c:pt>
                <c:pt idx="7449">
                  <c:v>0.87841610161833772</c:v>
                </c:pt>
                <c:pt idx="7450">
                  <c:v>0.87910813441108038</c:v>
                </c:pt>
                <c:pt idx="7451">
                  <c:v>0.87910813441429192</c:v>
                </c:pt>
                <c:pt idx="7452">
                  <c:v>0.8848216023487292</c:v>
                </c:pt>
                <c:pt idx="7453">
                  <c:v>0.88487380961367401</c:v>
                </c:pt>
                <c:pt idx="7454">
                  <c:v>0.88774950208047376</c:v>
                </c:pt>
                <c:pt idx="7455">
                  <c:v>0.88789105852641081</c:v>
                </c:pt>
                <c:pt idx="7456">
                  <c:v>0.88899047753699212</c:v>
                </c:pt>
                <c:pt idx="7457">
                  <c:v>0.89018471366478091</c:v>
                </c:pt>
                <c:pt idx="7458">
                  <c:v>0.89223265951783148</c:v>
                </c:pt>
                <c:pt idx="7459">
                  <c:v>0.89289082762640937</c:v>
                </c:pt>
                <c:pt idx="7460">
                  <c:v>0.89351484438387141</c:v>
                </c:pt>
                <c:pt idx="7461">
                  <c:v>0.89664112943560281</c:v>
                </c:pt>
                <c:pt idx="7462">
                  <c:v>0.89675054832430834</c:v>
                </c:pt>
                <c:pt idx="7463">
                  <c:v>0.90121096513878685</c:v>
                </c:pt>
                <c:pt idx="7464">
                  <c:v>0.90121267856164711</c:v>
                </c:pt>
                <c:pt idx="7465">
                  <c:v>0.90121431954310394</c:v>
                </c:pt>
                <c:pt idx="7466">
                  <c:v>0.90122362670057221</c:v>
                </c:pt>
                <c:pt idx="7467">
                  <c:v>0.90123584274895618</c:v>
                </c:pt>
                <c:pt idx="7468">
                  <c:v>0.9012670685252111</c:v>
                </c:pt>
                <c:pt idx="7469">
                  <c:v>0.90127821365313099</c:v>
                </c:pt>
                <c:pt idx="7470">
                  <c:v>0.90127972482453678</c:v>
                </c:pt>
                <c:pt idx="7471">
                  <c:v>0.90131069911125661</c:v>
                </c:pt>
                <c:pt idx="7472">
                  <c:v>0.90132314858992679</c:v>
                </c:pt>
                <c:pt idx="7473">
                  <c:v>0.90133487301770343</c:v>
                </c:pt>
                <c:pt idx="7474">
                  <c:v>0.9013357996276643</c:v>
                </c:pt>
                <c:pt idx="7475">
                  <c:v>0.90134800552176453</c:v>
                </c:pt>
                <c:pt idx="7476">
                  <c:v>0.90134868879459218</c:v>
                </c:pt>
                <c:pt idx="7477">
                  <c:v>0.90134959265611203</c:v>
                </c:pt>
                <c:pt idx="7478">
                  <c:v>0.90137920533679672</c:v>
                </c:pt>
                <c:pt idx="7479">
                  <c:v>0.90138103251573809</c:v>
                </c:pt>
                <c:pt idx="7480">
                  <c:v>0.90139092488920636</c:v>
                </c:pt>
                <c:pt idx="7481">
                  <c:v>0.90139185111381637</c:v>
                </c:pt>
                <c:pt idx="7482">
                  <c:v>0.90140405193203554</c:v>
                </c:pt>
                <c:pt idx="7483">
                  <c:v>0.90140473492035877</c:v>
                </c:pt>
                <c:pt idx="7484">
                  <c:v>0.9014056384059651</c:v>
                </c:pt>
                <c:pt idx="7485">
                  <c:v>0.90144629330905257</c:v>
                </c:pt>
                <c:pt idx="7486">
                  <c:v>0.90144695344753301</c:v>
                </c:pt>
                <c:pt idx="7487">
                  <c:v>0.90144787928685866</c:v>
                </c:pt>
                <c:pt idx="7488">
                  <c:v>0.901460075030037</c:v>
                </c:pt>
                <c:pt idx="7489">
                  <c:v>0.901460757733902</c:v>
                </c:pt>
                <c:pt idx="7490">
                  <c:v>0.90146166084365831</c:v>
                </c:pt>
                <c:pt idx="7491">
                  <c:v>0.9014774703671482</c:v>
                </c:pt>
                <c:pt idx="7492">
                  <c:v>0.90150229883307642</c:v>
                </c:pt>
                <c:pt idx="7493">
                  <c:v>0.90150295869655195</c:v>
                </c:pt>
                <c:pt idx="7494">
                  <c:v>0.90150388415065597</c:v>
                </c:pt>
                <c:pt idx="7495">
                  <c:v>0.90151607481963747</c:v>
                </c:pt>
                <c:pt idx="7496">
                  <c:v>0.90151675723909142</c:v>
                </c:pt>
                <c:pt idx="7497">
                  <c:v>0.90153346291756431</c:v>
                </c:pt>
                <c:pt idx="7498">
                  <c:v>0.90153517224464719</c:v>
                </c:pt>
                <c:pt idx="7499">
                  <c:v>0.90153680930287405</c:v>
                </c:pt>
                <c:pt idx="7500">
                  <c:v>0.90154458602410259</c:v>
                </c:pt>
                <c:pt idx="7501">
                  <c:v>0.90154609420955623</c:v>
                </c:pt>
                <c:pt idx="7502">
                  <c:v>0.90157700728916923</c:v>
                </c:pt>
                <c:pt idx="7503">
                  <c:v>0.90158943216465348</c:v>
                </c:pt>
                <c:pt idx="7504">
                  <c:v>0.90160055064155054</c:v>
                </c:pt>
                <c:pt idx="7505">
                  <c:v>0.90160113342061188</c:v>
                </c:pt>
                <c:pt idx="7506">
                  <c:v>0.9016020581992068</c:v>
                </c:pt>
                <c:pt idx="7507">
                  <c:v>0.90161423996855072</c:v>
                </c:pt>
                <c:pt idx="7508">
                  <c:v>0.90161492189100478</c:v>
                </c:pt>
                <c:pt idx="7509">
                  <c:v>0.90161582396600781</c:v>
                </c:pt>
                <c:pt idx="7510">
                  <c:v>0.90163295841000124</c:v>
                </c:pt>
                <c:pt idx="7511">
                  <c:v>0.90164537811229239</c:v>
                </c:pt>
                <c:pt idx="7512">
                  <c:v>0.90164720167898205</c:v>
                </c:pt>
                <c:pt idx="7513">
                  <c:v>0.90165707449673238</c:v>
                </c:pt>
                <c:pt idx="7514">
                  <c:v>0.90165799889028198</c:v>
                </c:pt>
                <c:pt idx="7515">
                  <c:v>0.90167017558775264</c:v>
                </c:pt>
                <c:pt idx="7516">
                  <c:v>0.90167085722592621</c:v>
                </c:pt>
                <c:pt idx="7517">
                  <c:v>0.90167175892531515</c:v>
                </c:pt>
                <c:pt idx="7518">
                  <c:v>0.90171233344483603</c:v>
                </c:pt>
                <c:pt idx="7519">
                  <c:v>0.90171299227809509</c:v>
                </c:pt>
                <c:pt idx="7520">
                  <c:v>0.9017139162866622</c:v>
                </c:pt>
                <c:pt idx="7521">
                  <c:v>0.90172608791310582</c:v>
                </c:pt>
                <c:pt idx="7522">
                  <c:v>0.9017267692670462</c:v>
                </c:pt>
                <c:pt idx="7523">
                  <c:v>0.90172767059088066</c:v>
                </c:pt>
                <c:pt idx="7524">
                  <c:v>0.90174344884962165</c:v>
                </c:pt>
                <c:pt idx="7525">
                  <c:v>0.90176822821010749</c:v>
                </c:pt>
                <c:pt idx="7526">
                  <c:v>0.90176888676858014</c:v>
                </c:pt>
                <c:pt idx="7527">
                  <c:v>0.90176981039223159</c:v>
                </c:pt>
                <c:pt idx="7528">
                  <c:v>0.90178197694849127</c:v>
                </c:pt>
                <c:pt idx="7529">
                  <c:v>0.90178265801824575</c:v>
                </c:pt>
                <c:pt idx="7530">
                  <c:v>0.90179933065155127</c:v>
                </c:pt>
                <c:pt idx="7531">
                  <c:v>0.90180103659703004</c:v>
                </c:pt>
                <c:pt idx="7532">
                  <c:v>0.90180267041698858</c:v>
                </c:pt>
                <c:pt idx="7533">
                  <c:v>0.9018119369559694</c:v>
                </c:pt>
                <c:pt idx="7534">
                  <c:v>0.90182409968834309</c:v>
                </c:pt>
                <c:pt idx="7535">
                  <c:v>0.90185518916861163</c:v>
                </c:pt>
                <c:pt idx="7536">
                  <c:v>0.90186628564519578</c:v>
                </c:pt>
                <c:pt idx="7537">
                  <c:v>0.90186686727107934</c:v>
                </c:pt>
                <c:pt idx="7538">
                  <c:v>0.90186779021975672</c:v>
                </c:pt>
                <c:pt idx="7539">
                  <c:v>0.90188062845657901</c:v>
                </c:pt>
                <c:pt idx="7540">
                  <c:v>0.90188152874647975</c:v>
                </c:pt>
                <c:pt idx="7541">
                  <c:v>0.90189862928202791</c:v>
                </c:pt>
                <c:pt idx="7542">
                  <c:v>0.90191102440469051</c:v>
                </c:pt>
                <c:pt idx="7543">
                  <c:v>0.90192269763950383</c:v>
                </c:pt>
                <c:pt idx="7544">
                  <c:v>0.90192362020344141</c:v>
                </c:pt>
                <c:pt idx="7545">
                  <c:v>0.90193577279926684</c:v>
                </c:pt>
                <c:pt idx="7546">
                  <c:v>0.9019364530883589</c:v>
                </c:pt>
                <c:pt idx="7547">
                  <c:v>0.90193735300294253</c:v>
                </c:pt>
                <c:pt idx="7548">
                  <c:v>0.90196865556283257</c:v>
                </c:pt>
                <c:pt idx="7549">
                  <c:v>0.9019785047316573</c:v>
                </c:pt>
                <c:pt idx="7550">
                  <c:v>0.9019794269109197</c:v>
                </c:pt>
                <c:pt idx="7551">
                  <c:v>0.90199157443974365</c:v>
                </c:pt>
                <c:pt idx="7552">
                  <c:v>0.90199225444482889</c:v>
                </c:pt>
                <c:pt idx="7553">
                  <c:v>0.90199315398415925</c:v>
                </c:pt>
                <c:pt idx="7554">
                  <c:v>0.90200890100294095</c:v>
                </c:pt>
                <c:pt idx="7555">
                  <c:v>0.90203363129693459</c:v>
                </c:pt>
                <c:pt idx="7556">
                  <c:v>0.90203428855144008</c:v>
                </c:pt>
                <c:pt idx="7557">
                  <c:v>0.90203521034609002</c:v>
                </c:pt>
                <c:pt idx="7558">
                  <c:v>0.90204735280876169</c:v>
                </c:pt>
                <c:pt idx="7559">
                  <c:v>0.90204803252988897</c:v>
                </c:pt>
                <c:pt idx="7560">
                  <c:v>0.90204893169402645</c:v>
                </c:pt>
                <c:pt idx="7561">
                  <c:v>0.90206467214425579</c:v>
                </c:pt>
                <c:pt idx="7562">
                  <c:v>0.90206800529507314</c:v>
                </c:pt>
                <c:pt idx="7563">
                  <c:v>0.90208939212276706</c:v>
                </c:pt>
                <c:pt idx="7564">
                  <c:v>0.90210378734743923</c:v>
                </c:pt>
                <c:pt idx="7565">
                  <c:v>0.90212042001922921</c:v>
                </c:pt>
                <c:pt idx="7566">
                  <c:v>0.90212212187609353</c:v>
                </c:pt>
                <c:pt idx="7567">
                  <c:v>0.9021314945129828</c:v>
                </c:pt>
                <c:pt idx="7568">
                  <c:v>0.90213299610681985</c:v>
                </c:pt>
                <c:pt idx="7569">
                  <c:v>0.90216377406918036</c:v>
                </c:pt>
                <c:pt idx="7570">
                  <c:v>0.9021761446317641</c:v>
                </c:pt>
                <c:pt idx="7571">
                  <c:v>0.90218779473536592</c:v>
                </c:pt>
                <c:pt idx="7572">
                  <c:v>0.90218871547114587</c:v>
                </c:pt>
                <c:pt idx="7573">
                  <c:v>0.90220084398450462</c:v>
                </c:pt>
                <c:pt idx="7574">
                  <c:v>0.90220152292558886</c:v>
                </c:pt>
                <c:pt idx="7575">
                  <c:v>0.90220242105678883</c:v>
                </c:pt>
                <c:pt idx="7576">
                  <c:v>0.90223184598577377</c:v>
                </c:pt>
                <c:pt idx="7577">
                  <c:v>0.90223366157900364</c:v>
                </c:pt>
                <c:pt idx="7578">
                  <c:v>0.90224349122641623</c:v>
                </c:pt>
                <c:pt idx="7579">
                  <c:v>0.90224441157782898</c:v>
                </c:pt>
                <c:pt idx="7580">
                  <c:v>0.90225653502822789</c:v>
                </c:pt>
                <c:pt idx="7581">
                  <c:v>0.90225721368553202</c:v>
                </c:pt>
                <c:pt idx="7582">
                  <c:v>0.90225811144177659</c:v>
                </c:pt>
                <c:pt idx="7583">
                  <c:v>0.90229850851209581</c:v>
                </c:pt>
                <c:pt idx="7584">
                  <c:v>0.90229916446367109</c:v>
                </c:pt>
                <c:pt idx="7585">
                  <c:v>0.90230008443078003</c:v>
                </c:pt>
                <c:pt idx="7586">
                  <c:v>0.90231220281907243</c:v>
                </c:pt>
                <c:pt idx="7587">
                  <c:v>0.90231288119264441</c:v>
                </c:pt>
                <c:pt idx="7588">
                  <c:v>0.90231377857399853</c:v>
                </c:pt>
                <c:pt idx="7589">
                  <c:v>0.90232948781440481</c:v>
                </c:pt>
                <c:pt idx="7590">
                  <c:v>0.90235415877377378</c:v>
                </c:pt>
                <c:pt idx="7591">
                  <c:v>0.90235481445104704</c:v>
                </c:pt>
                <c:pt idx="7592">
                  <c:v>0.90235573403391689</c:v>
                </c:pt>
                <c:pt idx="7593">
                  <c:v>0.90236784736095621</c:v>
                </c:pt>
                <c:pt idx="7594">
                  <c:v>0.90236852545084545</c:v>
                </c:pt>
                <c:pt idx="7595">
                  <c:v>0.90238512513557878</c:v>
                </c:pt>
                <c:pt idx="7596">
                  <c:v>0.90238682361678713</c:v>
                </c:pt>
                <c:pt idx="7597">
                  <c:v>0.90238845028780812</c:v>
                </c:pt>
                <c:pt idx="7598">
                  <c:v>0.90239767627955014</c:v>
                </c:pt>
                <c:pt idx="7599">
                  <c:v>0.90242839319080459</c:v>
                </c:pt>
                <c:pt idx="7600">
                  <c:v>0.902440739212933</c:v>
                </c:pt>
                <c:pt idx="7601">
                  <c:v>0.90245178712359664</c:v>
                </c:pt>
                <c:pt idx="7602">
                  <c:v>0.90245236620380997</c:v>
                </c:pt>
                <c:pt idx="7603">
                  <c:v>0.90245328511289613</c:v>
                </c:pt>
                <c:pt idx="7604">
                  <c:v>0.90246606715719124</c:v>
                </c:pt>
                <c:pt idx="7605">
                  <c:v>0.90246696350643463</c:v>
                </c:pt>
                <c:pt idx="7606">
                  <c:v>0.90248398918822503</c:v>
                </c:pt>
                <c:pt idx="7607">
                  <c:v>0.90249633005038965</c:v>
                </c:pt>
                <c:pt idx="7608">
                  <c:v>0.90249814204058931</c:v>
                </c:pt>
                <c:pt idx="7609">
                  <c:v>0.90250795218220736</c:v>
                </c:pt>
                <c:pt idx="7610">
                  <c:v>0.90250887070723163</c:v>
                </c:pt>
                <c:pt idx="7611">
                  <c:v>0.90252097009847354</c:v>
                </c:pt>
                <c:pt idx="7612">
                  <c:v>0.90252164740907603</c:v>
                </c:pt>
                <c:pt idx="7613">
                  <c:v>0.90252254338366367</c:v>
                </c:pt>
                <c:pt idx="7614">
                  <c:v>0.90255370888526887</c:v>
                </c:pt>
                <c:pt idx="7615">
                  <c:v>0.9025628602757666</c:v>
                </c:pt>
                <c:pt idx="7616">
                  <c:v>0.90256351492545694</c:v>
                </c:pt>
                <c:pt idx="7617">
                  <c:v>0.90256443306648759</c:v>
                </c:pt>
                <c:pt idx="7618">
                  <c:v>0.9025765273996833</c:v>
                </c:pt>
                <c:pt idx="7619">
                  <c:v>0.90257720442678202</c:v>
                </c:pt>
                <c:pt idx="7620">
                  <c:v>0.9025781000267783</c:v>
                </c:pt>
                <c:pt idx="7621">
                  <c:v>0.90259377808236818</c:v>
                </c:pt>
                <c:pt idx="7622">
                  <c:v>0.90261840006188476</c:v>
                </c:pt>
                <c:pt idx="7623">
                  <c:v>0.90261905443749257</c:v>
                </c:pt>
                <c:pt idx="7624">
                  <c:v>0.90261997219459256</c:v>
                </c:pt>
                <c:pt idx="7625">
                  <c:v>0.90263206147060038</c:v>
                </c:pt>
                <c:pt idx="7626">
                  <c:v>0.90263273821424295</c:v>
                </c:pt>
                <c:pt idx="7627">
                  <c:v>0.90263363343971326</c:v>
                </c:pt>
                <c:pt idx="7628">
                  <c:v>0.90429828426928327</c:v>
                </c:pt>
                <c:pt idx="7629">
                  <c:v>0.90471660327970538</c:v>
                </c:pt>
                <c:pt idx="7630">
                  <c:v>0.90487940666635858</c:v>
                </c:pt>
                <c:pt idx="7631">
                  <c:v>0.90503780883887552</c:v>
                </c:pt>
                <c:pt idx="7632">
                  <c:v>0.9057887183225537</c:v>
                </c:pt>
                <c:pt idx="7633">
                  <c:v>0.91133946795963627</c:v>
                </c:pt>
                <c:pt idx="7634">
                  <c:v>0.91388960899944638</c:v>
                </c:pt>
                <c:pt idx="7635">
                  <c:v>0.91603401437724552</c:v>
                </c:pt>
                <c:pt idx="7636">
                  <c:v>0.91656135149791218</c:v>
                </c:pt>
                <c:pt idx="7637">
                  <c:v>0.91669964242541513</c:v>
                </c:pt>
                <c:pt idx="7638">
                  <c:v>0.91700978756190954</c:v>
                </c:pt>
                <c:pt idx="7639">
                  <c:v>0.91759631870575542</c:v>
                </c:pt>
                <c:pt idx="7640">
                  <c:v>0.9222882223911909</c:v>
                </c:pt>
                <c:pt idx="7641">
                  <c:v>0.92422682942670531</c:v>
                </c:pt>
                <c:pt idx="7642">
                  <c:v>0.92426796768425512</c:v>
                </c:pt>
                <c:pt idx="7643">
                  <c:v>0.92444539094026967</c:v>
                </c:pt>
                <c:pt idx="7644">
                  <c:v>0.92446258455546793</c:v>
                </c:pt>
                <c:pt idx="7645">
                  <c:v>0.92448643875981185</c:v>
                </c:pt>
                <c:pt idx="7646">
                  <c:v>0.92449130434477989</c:v>
                </c:pt>
                <c:pt idx="7647">
                  <c:v>0.92466347176242736</c:v>
                </c:pt>
                <c:pt idx="7648">
                  <c:v>0.92468062754100222</c:v>
                </c:pt>
                <c:pt idx="7649">
                  <c:v>0.92470928412245024</c:v>
                </c:pt>
                <c:pt idx="7650">
                  <c:v>0.92492678386895222</c:v>
                </c:pt>
                <c:pt idx="7651">
                  <c:v>0.92494389391005705</c:v>
                </c:pt>
                <c:pt idx="7652">
                  <c:v>0.92496763215294664</c:v>
                </c:pt>
                <c:pt idx="7653">
                  <c:v>0.92497247408334771</c:v>
                </c:pt>
                <c:pt idx="7654">
                  <c:v>0.92514380413094188</c:v>
                </c:pt>
                <c:pt idx="7655">
                  <c:v>0.92516087643057732</c:v>
                </c:pt>
                <c:pt idx="7656">
                  <c:v>0.92518939355501884</c:v>
                </c:pt>
                <c:pt idx="7657">
                  <c:v>0.92663214544642214</c:v>
                </c:pt>
                <c:pt idx="7658">
                  <c:v>0.92672603607788262</c:v>
                </c:pt>
                <c:pt idx="7659">
                  <c:v>0.92706063935314864</c:v>
                </c:pt>
                <c:pt idx="7660">
                  <c:v>0.92706538134125949</c:v>
                </c:pt>
                <c:pt idx="7661">
                  <c:v>0.92718721298143902</c:v>
                </c:pt>
                <c:pt idx="7662">
                  <c:v>0.92726625969365351</c:v>
                </c:pt>
                <c:pt idx="7663">
                  <c:v>0.92736282398153769</c:v>
                </c:pt>
                <c:pt idx="7664">
                  <c:v>0.92748084515833251</c:v>
                </c:pt>
                <c:pt idx="7665">
                  <c:v>0.92748528189208834</c:v>
                </c:pt>
                <c:pt idx="7666">
                  <c:v>0.92749239541159334</c:v>
                </c:pt>
                <c:pt idx="7667">
                  <c:v>0.92756648225021499</c:v>
                </c:pt>
                <c:pt idx="7668">
                  <c:v>0.92785219410267838</c:v>
                </c:pt>
                <c:pt idx="7669">
                  <c:v>0.93585835620400515</c:v>
                </c:pt>
                <c:pt idx="7670">
                  <c:v>0.93600486039808861</c:v>
                </c:pt>
                <c:pt idx="7671">
                  <c:v>0.93630739945864216</c:v>
                </c:pt>
                <c:pt idx="7672">
                  <c:v>0.93647391574449157</c:v>
                </c:pt>
                <c:pt idx="7673">
                  <c:v>0.93673493853824008</c:v>
                </c:pt>
                <c:pt idx="7674">
                  <c:v>0.93673493853824008</c:v>
                </c:pt>
                <c:pt idx="7675">
                  <c:v>0.93673493853824008</c:v>
                </c:pt>
                <c:pt idx="7676">
                  <c:v>0.93673493853900913</c:v>
                </c:pt>
                <c:pt idx="7677">
                  <c:v>0.93673493853931578</c:v>
                </c:pt>
                <c:pt idx="7678">
                  <c:v>0.93673493853941792</c:v>
                </c:pt>
                <c:pt idx="7679">
                  <c:v>0.93673493853982659</c:v>
                </c:pt>
                <c:pt idx="7680">
                  <c:v>0.93673493854141199</c:v>
                </c:pt>
                <c:pt idx="7681">
                  <c:v>0.93740462628613608</c:v>
                </c:pt>
                <c:pt idx="7682">
                  <c:v>0.93782094577884723</c:v>
                </c:pt>
                <c:pt idx="7683">
                  <c:v>0.94006205396018061</c:v>
                </c:pt>
                <c:pt idx="7684">
                  <c:v>0.9434651922134526</c:v>
                </c:pt>
                <c:pt idx="7685">
                  <c:v>0.94489121855718416</c:v>
                </c:pt>
                <c:pt idx="7686">
                  <c:v>0.94499607345531356</c:v>
                </c:pt>
                <c:pt idx="7687">
                  <c:v>0.94516795535430664</c:v>
                </c:pt>
                <c:pt idx="7688">
                  <c:v>0.94531931398710867</c:v>
                </c:pt>
                <c:pt idx="7689">
                  <c:v>0.9457200549094763</c:v>
                </c:pt>
                <c:pt idx="7690">
                  <c:v>0.94595990022751342</c:v>
                </c:pt>
                <c:pt idx="7691">
                  <c:v>0.94689018084582888</c:v>
                </c:pt>
                <c:pt idx="7692">
                  <c:v>0.94953333958011821</c:v>
                </c:pt>
                <c:pt idx="7693">
                  <c:v>0.95027410485609154</c:v>
                </c:pt>
                <c:pt idx="7694">
                  <c:v>0.95048352322665419</c:v>
                </c:pt>
                <c:pt idx="7695">
                  <c:v>0.95062669105722475</c:v>
                </c:pt>
                <c:pt idx="7696">
                  <c:v>0.95200539312975352</c:v>
                </c:pt>
                <c:pt idx="7697">
                  <c:v>0.95201743382003645</c:v>
                </c:pt>
                <c:pt idx="7698">
                  <c:v>0.95204133898684329</c:v>
                </c:pt>
                <c:pt idx="7699">
                  <c:v>0.95204546981613114</c:v>
                </c:pt>
                <c:pt idx="7700">
                  <c:v>0.95209401011191241</c:v>
                </c:pt>
                <c:pt idx="7701">
                  <c:v>0.95215828399601499</c:v>
                </c:pt>
                <c:pt idx="7702">
                  <c:v>0.95217029397085262</c:v>
                </c:pt>
                <c:pt idx="7703">
                  <c:v>0.95219039503800906</c:v>
                </c:pt>
                <c:pt idx="7704">
                  <c:v>0.952194138149699</c:v>
                </c:pt>
                <c:pt idx="7705">
                  <c:v>0.95222622992087047</c:v>
                </c:pt>
                <c:pt idx="7706">
                  <c:v>0.95224667486684234</c:v>
                </c:pt>
                <c:pt idx="7707">
                  <c:v>0.95227873839315202</c:v>
                </c:pt>
                <c:pt idx="7708">
                  <c:v>0.95230604890523118</c:v>
                </c:pt>
                <c:pt idx="7709">
                  <c:v>0.95234281372440599</c:v>
                </c:pt>
                <c:pt idx="7710">
                  <c:v>0.95237855708521635</c:v>
                </c:pt>
                <c:pt idx="7711">
                  <c:v>0.95238171479561817</c:v>
                </c:pt>
                <c:pt idx="7712">
                  <c:v>0.95243093141553048</c:v>
                </c:pt>
                <c:pt idx="7713">
                  <c:v>0.95244844715487142</c:v>
                </c:pt>
                <c:pt idx="7714">
                  <c:v>0.95249451311585553</c:v>
                </c:pt>
                <c:pt idx="7715">
                  <c:v>0.95249484299776932</c:v>
                </c:pt>
                <c:pt idx="7716">
                  <c:v>0.95250678525874699</c:v>
                </c:pt>
                <c:pt idx="7717">
                  <c:v>0.95252677298244282</c:v>
                </c:pt>
                <c:pt idx="7718">
                  <c:v>0.95253049498641673</c:v>
                </c:pt>
                <c:pt idx="7719">
                  <c:v>0.95253168269388266</c:v>
                </c:pt>
                <c:pt idx="7720">
                  <c:v>0.95258273539457716</c:v>
                </c:pt>
                <c:pt idx="7721">
                  <c:v>0.95260409818523295</c:v>
                </c:pt>
                <c:pt idx="7722">
                  <c:v>0.95264615445823442</c:v>
                </c:pt>
                <c:pt idx="7723">
                  <c:v>0.95267833178313177</c:v>
                </c:pt>
                <c:pt idx="7724">
                  <c:v>0.95271387337996449</c:v>
                </c:pt>
                <c:pt idx="7725">
                  <c:v>0.9527659519894508</c:v>
                </c:pt>
                <c:pt idx="7726">
                  <c:v>0.95280180334061115</c:v>
                </c:pt>
                <c:pt idx="7727">
                  <c:v>0.95280180334061115</c:v>
                </c:pt>
                <c:pt idx="7728">
                  <c:v>0.95280180334124065</c:v>
                </c:pt>
                <c:pt idx="7729">
                  <c:v>0.95280180334149045</c:v>
                </c:pt>
                <c:pt idx="7730">
                  <c:v>0.95280180334157394</c:v>
                </c:pt>
                <c:pt idx="7731">
                  <c:v>0.95280180334190712</c:v>
                </c:pt>
                <c:pt idx="7732">
                  <c:v>0.95280180334320419</c:v>
                </c:pt>
                <c:pt idx="7733">
                  <c:v>0.9532277511620173</c:v>
                </c:pt>
                <c:pt idx="7734">
                  <c:v>0.95327668869615989</c:v>
                </c:pt>
                <c:pt idx="7735">
                  <c:v>0.95355826110271413</c:v>
                </c:pt>
                <c:pt idx="7736">
                  <c:v>0.95543591596560862</c:v>
                </c:pt>
                <c:pt idx="7737">
                  <c:v>0.95931060302925963</c:v>
                </c:pt>
                <c:pt idx="7738">
                  <c:v>0.95934425829123704</c:v>
                </c:pt>
                <c:pt idx="7739">
                  <c:v>0.95977015443476077</c:v>
                </c:pt>
                <c:pt idx="7740">
                  <c:v>0.95989075197211249</c:v>
                </c:pt>
                <c:pt idx="7741">
                  <c:v>0.9633734064513173</c:v>
                </c:pt>
                <c:pt idx="7742">
                  <c:v>0.96350952103656928</c:v>
                </c:pt>
                <c:pt idx="7743">
                  <c:v>0.96393670701936662</c:v>
                </c:pt>
                <c:pt idx="7744">
                  <c:v>0.96404475031104331</c:v>
                </c:pt>
                <c:pt idx="7745">
                  <c:v>0.96479128566487637</c:v>
                </c:pt>
                <c:pt idx="7746">
                  <c:v>0.96479805442103816</c:v>
                </c:pt>
                <c:pt idx="7747">
                  <c:v>0.96481256168358875</c:v>
                </c:pt>
                <c:pt idx="7748">
                  <c:v>0.96481632815974439</c:v>
                </c:pt>
                <c:pt idx="7749">
                  <c:v>0.96482199106184119</c:v>
                </c:pt>
                <c:pt idx="7750">
                  <c:v>0.96482543241722718</c:v>
                </c:pt>
                <c:pt idx="7751">
                  <c:v>0.96483259931614862</c:v>
                </c:pt>
                <c:pt idx="7752">
                  <c:v>0.96484135603980659</c:v>
                </c:pt>
                <c:pt idx="7753">
                  <c:v>0.96484701563637165</c:v>
                </c:pt>
                <c:pt idx="7754">
                  <c:v>0.96485045498339694</c:v>
                </c:pt>
                <c:pt idx="7755">
                  <c:v>0.96485606941345026</c:v>
                </c:pt>
                <c:pt idx="7756">
                  <c:v>0.96485606941345026</c:v>
                </c:pt>
                <c:pt idx="7757">
                  <c:v>0.96485980840963603</c:v>
                </c:pt>
                <c:pt idx="7758">
                  <c:v>0.96486636931098924</c:v>
                </c:pt>
                <c:pt idx="7759">
                  <c:v>0.96486642208863416</c:v>
                </c:pt>
                <c:pt idx="7760">
                  <c:v>0.96487202560336249</c:v>
                </c:pt>
                <c:pt idx="7761">
                  <c:v>0.96488572594713717</c:v>
                </c:pt>
                <c:pt idx="7762">
                  <c:v>0.96493142337704962</c:v>
                </c:pt>
                <c:pt idx="7763">
                  <c:v>0.96493517941048979</c:v>
                </c:pt>
                <c:pt idx="7764">
                  <c:v>0.96494082661172309</c:v>
                </c:pt>
                <c:pt idx="7765">
                  <c:v>0.96494192546046065</c:v>
                </c:pt>
                <c:pt idx="7766">
                  <c:v>0.96494425842516596</c:v>
                </c:pt>
                <c:pt idx="7767">
                  <c:v>0.96496013789338231</c:v>
                </c:pt>
                <c:pt idx="7768">
                  <c:v>0.96496578179545622</c:v>
                </c:pt>
                <c:pt idx="7769">
                  <c:v>0.96496921160441018</c:v>
                </c:pt>
                <c:pt idx="7770">
                  <c:v>0.96497481046409861</c:v>
                </c:pt>
                <c:pt idx="7771">
                  <c:v>0.96497481046409861</c:v>
                </c:pt>
                <c:pt idx="7772">
                  <c:v>0.96497557961742741</c:v>
                </c:pt>
                <c:pt idx="7773">
                  <c:v>0.96497635445555974</c:v>
                </c:pt>
                <c:pt idx="7774">
                  <c:v>0.96498508179556119</c:v>
                </c:pt>
                <c:pt idx="7775">
                  <c:v>0.96498513442682543</c:v>
                </c:pt>
                <c:pt idx="7776">
                  <c:v>0.96499072239981531</c:v>
                </c:pt>
                <c:pt idx="7777">
                  <c:v>0.96500347224123051</c:v>
                </c:pt>
                <c:pt idx="7778">
                  <c:v>0.96501564843072496</c:v>
                </c:pt>
                <c:pt idx="7779">
                  <c:v>0.96501907423314381</c:v>
                </c:pt>
                <c:pt idx="7780">
                  <c:v>0.96502930278855281</c:v>
                </c:pt>
                <c:pt idx="7781">
                  <c:v>0.96503443204782879</c:v>
                </c:pt>
                <c:pt idx="7782">
                  <c:v>0.96504995539025973</c:v>
                </c:pt>
                <c:pt idx="7783">
                  <c:v>0.96505370100112653</c:v>
                </c:pt>
                <c:pt idx="7784">
                  <c:v>0.9650604283310783</c:v>
                </c:pt>
                <c:pt idx="7785">
                  <c:v>0.96507729939728737</c:v>
                </c:pt>
                <c:pt idx="7786">
                  <c:v>0.96507859022073095</c:v>
                </c:pt>
                <c:pt idx="7787">
                  <c:v>0.96508763874788617</c:v>
                </c:pt>
                <c:pt idx="7788">
                  <c:v>0.96509322206725823</c:v>
                </c:pt>
                <c:pt idx="7789">
                  <c:v>0.96509325076636809</c:v>
                </c:pt>
                <c:pt idx="7790">
                  <c:v>0.96509398908566046</c:v>
                </c:pt>
                <c:pt idx="7791">
                  <c:v>0.96509476177315412</c:v>
                </c:pt>
                <c:pt idx="7792">
                  <c:v>0.96510346488777854</c:v>
                </c:pt>
                <c:pt idx="7793">
                  <c:v>0.96510908983419497</c:v>
                </c:pt>
                <c:pt idx="7794">
                  <c:v>0.96511250812367899</c:v>
                </c:pt>
                <c:pt idx="7795">
                  <c:v>0.96511808817795519</c:v>
                </c:pt>
                <c:pt idx="7796">
                  <c:v>0.96512180428042549</c:v>
                </c:pt>
                <c:pt idx="7797">
                  <c:v>0.96512210492707495</c:v>
                </c:pt>
                <c:pt idx="7798">
                  <c:v>0.96512832500818935</c:v>
                </c:pt>
                <c:pt idx="7799">
                  <c:v>0.965128377462659</c:v>
                </c:pt>
                <c:pt idx="7800">
                  <c:v>0.96513394666449559</c:v>
                </c:pt>
                <c:pt idx="7801">
                  <c:v>0.96514511963535043</c:v>
                </c:pt>
                <c:pt idx="7802">
                  <c:v>0.96514756310923544</c:v>
                </c:pt>
                <c:pt idx="7803">
                  <c:v>0.96517860221413632</c:v>
                </c:pt>
                <c:pt idx="7804">
                  <c:v>0.96519298063503534</c:v>
                </c:pt>
                <c:pt idx="7805">
                  <c:v>0.96519469856932694</c:v>
                </c:pt>
                <c:pt idx="7806">
                  <c:v>0.96519671365818893</c:v>
                </c:pt>
                <c:pt idx="7807">
                  <c:v>0.96520341837872536</c:v>
                </c:pt>
                <c:pt idx="7808">
                  <c:v>0.96520573705014456</c:v>
                </c:pt>
                <c:pt idx="7809">
                  <c:v>0.96521778838516303</c:v>
                </c:pt>
                <c:pt idx="7810">
                  <c:v>0.96522151922392951</c:v>
                </c:pt>
                <c:pt idx="7811">
                  <c:v>0.96522712854277992</c:v>
                </c:pt>
                <c:pt idx="7812">
                  <c:v>0.9652305373348673</c:v>
                </c:pt>
                <c:pt idx="7813">
                  <c:v>0.96523610188518216</c:v>
                </c:pt>
                <c:pt idx="7814">
                  <c:v>0.96523610188518216</c:v>
                </c:pt>
                <c:pt idx="7815">
                  <c:v>0.96523686632509353</c:v>
                </c:pt>
                <c:pt idx="7816">
                  <c:v>0.96523763641490468</c:v>
                </c:pt>
                <c:pt idx="7817">
                  <c:v>0.96523980766226503</c:v>
                </c:pt>
                <c:pt idx="7818">
                  <c:v>0.96524631027117835</c:v>
                </c:pt>
                <c:pt idx="7819">
                  <c:v>0.96524636257989238</c:v>
                </c:pt>
                <c:pt idx="7820">
                  <c:v>0.9652519163062856</c:v>
                </c:pt>
                <c:pt idx="7821">
                  <c:v>0.96526549491126812</c:v>
                </c:pt>
                <c:pt idx="7822">
                  <c:v>0.96529535802769806</c:v>
                </c:pt>
                <c:pt idx="7823">
                  <c:v>0.96531078619679112</c:v>
                </c:pt>
                <c:pt idx="7824">
                  <c:v>0.96531450884186887</c:v>
                </c:pt>
                <c:pt idx="7825">
                  <c:v>0.96532119492231194</c:v>
                </c:pt>
                <c:pt idx="7826">
                  <c:v>0.96533552497515884</c:v>
                </c:pt>
                <c:pt idx="7827">
                  <c:v>0.96533924544008154</c:v>
                </c:pt>
                <c:pt idx="7828">
                  <c:v>0.96534241034297164</c:v>
                </c:pt>
                <c:pt idx="7829">
                  <c:v>0.9653448391616255</c:v>
                </c:pt>
                <c:pt idx="7830">
                  <c:v>0.96534823847470841</c:v>
                </c:pt>
                <c:pt idx="7831">
                  <c:v>0.96535378755108681</c:v>
                </c:pt>
                <c:pt idx="7832">
                  <c:v>0.96535378755108681</c:v>
                </c:pt>
                <c:pt idx="7833">
                  <c:v>0.96535454986519009</c:v>
                </c:pt>
                <c:pt idx="7834">
                  <c:v>0.96535531781355</c:v>
                </c:pt>
                <c:pt idx="7835">
                  <c:v>0.96536396754793685</c:v>
                </c:pt>
                <c:pt idx="7836">
                  <c:v>0.96536401971117625</c:v>
                </c:pt>
                <c:pt idx="7837">
                  <c:v>0.96536955799210244</c:v>
                </c:pt>
                <c:pt idx="7838">
                  <c:v>0.9653821944456622</c:v>
                </c:pt>
                <c:pt idx="7839">
                  <c:v>0.96538249324800474</c:v>
                </c:pt>
                <c:pt idx="7840">
                  <c:v>0.96538867517135163</c:v>
                </c:pt>
                <c:pt idx="7841">
                  <c:v>0.96538872730402614</c:v>
                </c:pt>
                <c:pt idx="7842">
                  <c:v>0.96539426233947823</c:v>
                </c:pt>
                <c:pt idx="7843">
                  <c:v>0.96540779524345266</c:v>
                </c:pt>
                <c:pt idx="7844">
                  <c:v>0.96541968739748918</c:v>
                </c:pt>
                <c:pt idx="7845">
                  <c:v>0.96541968739748918</c:v>
                </c:pt>
                <c:pt idx="7846">
                  <c:v>0.96541968739799289</c:v>
                </c:pt>
                <c:pt idx="7847">
                  <c:v>0.96541968739819273</c:v>
                </c:pt>
                <c:pt idx="7848">
                  <c:v>0.96541968739825945</c:v>
                </c:pt>
                <c:pt idx="7849">
                  <c:v>0.96541968739852591</c:v>
                </c:pt>
                <c:pt idx="7850">
                  <c:v>0.96541968739956263</c:v>
                </c:pt>
                <c:pt idx="7851">
                  <c:v>0.96554160765106334</c:v>
                </c:pt>
                <c:pt idx="7852">
                  <c:v>0.9656338935080917</c:v>
                </c:pt>
                <c:pt idx="7853">
                  <c:v>0.96565844281669966</c:v>
                </c:pt>
                <c:pt idx="7854">
                  <c:v>0.96577495222995047</c:v>
                </c:pt>
                <c:pt idx="7855">
                  <c:v>0.96578846213992131</c:v>
                </c:pt>
                <c:pt idx="7856">
                  <c:v>0.96579941868335362</c:v>
                </c:pt>
                <c:pt idx="7857">
                  <c:v>0.96589113652577907</c:v>
                </c:pt>
                <c:pt idx="7858">
                  <c:v>0.96591553467124103</c:v>
                </c:pt>
                <c:pt idx="7859">
                  <c:v>0.96600699633890263</c:v>
                </c:pt>
                <c:pt idx="7860">
                  <c:v>0.96603132630990585</c:v>
                </c:pt>
                <c:pt idx="7861">
                  <c:v>0.96605564195733651</c:v>
                </c:pt>
                <c:pt idx="7862">
                  <c:v>0.96614679423376415</c:v>
                </c:pt>
                <c:pt idx="7863">
                  <c:v>0.96681736511246241</c:v>
                </c:pt>
                <c:pt idx="7864">
                  <c:v>0.96693843259860746</c:v>
                </c:pt>
                <c:pt idx="7865">
                  <c:v>0.96696221239359925</c:v>
                </c:pt>
                <c:pt idx="7866">
                  <c:v>0.96698597809316966</c:v>
                </c:pt>
                <c:pt idx="7867">
                  <c:v>0.96701568471142485</c:v>
                </c:pt>
                <c:pt idx="7868">
                  <c:v>0.96705135508397977</c:v>
                </c:pt>
                <c:pt idx="7869">
                  <c:v>0.96707506792238185</c:v>
                </c:pt>
                <c:pt idx="7870">
                  <c:v>0.96709876669332595</c:v>
                </c:pt>
                <c:pt idx="7871">
                  <c:v>0.96712245140269149</c:v>
                </c:pt>
                <c:pt idx="7872">
                  <c:v>0.96714261984251915</c:v>
                </c:pt>
                <c:pt idx="7873">
                  <c:v>0.96715205676496363</c:v>
                </c:pt>
                <c:pt idx="7874">
                  <c:v>0.96716395950984746</c:v>
                </c:pt>
                <c:pt idx="7875">
                  <c:v>0.96718760552457073</c:v>
                </c:pt>
                <c:pt idx="7876">
                  <c:v>0.96721123749978544</c:v>
                </c:pt>
                <c:pt idx="7877">
                  <c:v>0.96723485544137033</c:v>
                </c:pt>
                <c:pt idx="7878">
                  <c:v>0.96726437732895609</c:v>
                </c:pt>
                <c:pt idx="7879">
                  <c:v>0.9672998258318436</c:v>
                </c:pt>
                <c:pt idx="7880">
                  <c:v>0.9673233911441671</c:v>
                </c:pt>
                <c:pt idx="7881">
                  <c:v>0.96734694245079467</c:v>
                </c:pt>
                <c:pt idx="7882">
                  <c:v>0.96739990083372784</c:v>
                </c:pt>
                <c:pt idx="7883">
                  <c:v>0.96741172947558873</c:v>
                </c:pt>
                <c:pt idx="7884">
                  <c:v>0.9674352282577966</c:v>
                </c:pt>
                <c:pt idx="7885">
                  <c:v>0.96745871306223008</c:v>
                </c:pt>
                <c:pt idx="7886">
                  <c:v>0.96748218389476093</c:v>
                </c:pt>
                <c:pt idx="7887">
                  <c:v>0.96751152186328271</c:v>
                </c:pt>
                <c:pt idx="7888">
                  <c:v>0.96888085745565045</c:v>
                </c:pt>
                <c:pt idx="7889">
                  <c:v>0.96974153030105048</c:v>
                </c:pt>
                <c:pt idx="7890">
                  <c:v>0.9698915595864912</c:v>
                </c:pt>
                <c:pt idx="7891">
                  <c:v>0.97024567976275122</c:v>
                </c:pt>
                <c:pt idx="7892">
                  <c:v>0.97030656600875009</c:v>
                </c:pt>
                <c:pt idx="7893">
                  <c:v>0.97048163962346656</c:v>
                </c:pt>
                <c:pt idx="7894">
                  <c:v>0.97067979670977012</c:v>
                </c:pt>
                <c:pt idx="7895">
                  <c:v>0.97070954303030488</c:v>
                </c:pt>
                <c:pt idx="7896">
                  <c:v>0.97074662195603123</c:v>
                </c:pt>
                <c:pt idx="7897">
                  <c:v>0.97366823290871762</c:v>
                </c:pt>
                <c:pt idx="7898">
                  <c:v>0.97462195725531375</c:v>
                </c:pt>
                <c:pt idx="7899">
                  <c:v>0.97464673162187321</c:v>
                </c:pt>
                <c:pt idx="7900">
                  <c:v>0.9746480589363411</c:v>
                </c:pt>
                <c:pt idx="7901">
                  <c:v>0.97465018192647179</c:v>
                </c:pt>
                <c:pt idx="7902">
                  <c:v>0.97465096722456468</c:v>
                </c:pt>
                <c:pt idx="7903">
                  <c:v>0.9746658034498169</c:v>
                </c:pt>
                <c:pt idx="7904">
                  <c:v>0.97466712992778815</c:v>
                </c:pt>
                <c:pt idx="7905">
                  <c:v>0.97467003638312444</c:v>
                </c:pt>
                <c:pt idx="7906">
                  <c:v>0.97468618889930503</c:v>
                </c:pt>
                <c:pt idx="7907">
                  <c:v>0.97468909352260702</c:v>
                </c:pt>
                <c:pt idx="7908">
                  <c:v>0.97470523585648561</c:v>
                </c:pt>
                <c:pt idx="7909">
                  <c:v>0.97470813864860584</c:v>
                </c:pt>
                <c:pt idx="7910">
                  <c:v>0.97471714730463388</c:v>
                </c:pt>
                <c:pt idx="7911">
                  <c:v>0.97473729113007457</c:v>
                </c:pt>
                <c:pt idx="7912">
                  <c:v>0.9747415140537018</c:v>
                </c:pt>
                <c:pt idx="7913">
                  <c:v>0.97475630586379658</c:v>
                </c:pt>
                <c:pt idx="7914">
                  <c:v>0.97476052612394248</c:v>
                </c:pt>
                <c:pt idx="7915">
                  <c:v>0.97476754482437855</c:v>
                </c:pt>
                <c:pt idx="7916">
                  <c:v>0.97477247587039684</c:v>
                </c:pt>
                <c:pt idx="7917">
                  <c:v>0.9747753086037817</c:v>
                </c:pt>
                <c:pt idx="7918">
                  <c:v>0.97477663027614492</c:v>
                </c:pt>
                <c:pt idx="7919">
                  <c:v>0.9747795262016874</c:v>
                </c:pt>
                <c:pt idx="7920">
                  <c:v>0.97479459200122498</c:v>
                </c:pt>
                <c:pt idx="7921">
                  <c:v>0.97479562019411337</c:v>
                </c:pt>
                <c:pt idx="7922">
                  <c:v>0.97479851429252506</c:v>
                </c:pt>
                <c:pt idx="7923">
                  <c:v>0.97482757945174769</c:v>
                </c:pt>
                <c:pt idx="7924">
                  <c:v>0.97484653721757641</c:v>
                </c:pt>
                <c:pt idx="7925">
                  <c:v>0.97484785576163635</c:v>
                </c:pt>
                <c:pt idx="7926">
                  <c:v>0.97484996472361718</c:v>
                </c:pt>
                <c:pt idx="7927">
                  <c:v>0.9748507448326057</c:v>
                </c:pt>
                <c:pt idx="7928">
                  <c:v>0.97486338878146939</c:v>
                </c:pt>
                <c:pt idx="7929">
                  <c:v>0.97486548301622777</c:v>
                </c:pt>
                <c:pt idx="7930">
                  <c:v>0.97486680072787735</c:v>
                </c:pt>
                <c:pt idx="7931">
                  <c:v>0.97486890835842888</c:v>
                </c:pt>
                <c:pt idx="7932">
                  <c:v>0.97486968797491302</c:v>
                </c:pt>
                <c:pt idx="7933">
                  <c:v>0.97488470862185783</c:v>
                </c:pt>
                <c:pt idx="7934">
                  <c:v>0.97488573373291287</c:v>
                </c:pt>
                <c:pt idx="7935">
                  <c:v>0.97488861915686642</c:v>
                </c:pt>
                <c:pt idx="7936">
                  <c:v>0.97490465478232613</c:v>
                </c:pt>
                <c:pt idx="7937">
                  <c:v>0.97490753838404831</c:v>
                </c:pt>
                <c:pt idx="7938">
                  <c:v>0.97491501143335835</c:v>
                </c:pt>
                <c:pt idx="7939">
                  <c:v>0.97493649811139849</c:v>
                </c:pt>
                <c:pt idx="7940">
                  <c:v>0.97493991533963997</c:v>
                </c:pt>
                <c:pt idx="7941">
                  <c:v>0.97494069310933285</c:v>
                </c:pt>
                <c:pt idx="7942">
                  <c:v>0.97495538709491036</c:v>
                </c:pt>
                <c:pt idx="7943">
                  <c:v>0.97495670085462527</c:v>
                </c:pt>
                <c:pt idx="7944">
                  <c:v>0.97495957944239187</c:v>
                </c:pt>
                <c:pt idx="7945">
                  <c:v>0.9749742641433593</c:v>
                </c:pt>
                <c:pt idx="7946">
                  <c:v>0.97497557707289806</c:v>
                </c:pt>
                <c:pt idx="7947">
                  <c:v>0.97497845384162662</c:v>
                </c:pt>
                <c:pt idx="7948">
                  <c:v>0.9749944413620738</c:v>
                </c:pt>
                <c:pt idx="7949">
                  <c:v>0.97499731631261488</c:v>
                </c:pt>
                <c:pt idx="7950">
                  <c:v>0.97502618914497607</c:v>
                </c:pt>
                <c:pt idx="7951">
                  <c:v>0.975030371553812</c:v>
                </c:pt>
                <c:pt idx="7952">
                  <c:v>0.97504502143943117</c:v>
                </c:pt>
                <c:pt idx="7953">
                  <c:v>0.97504633125598272</c:v>
                </c:pt>
                <c:pt idx="7954">
                  <c:v>0.9750484262584328</c:v>
                </c:pt>
                <c:pt idx="7955">
                  <c:v>0.9750492012037002</c:v>
                </c:pt>
                <c:pt idx="7956">
                  <c:v>0.97506384182533068</c:v>
                </c:pt>
                <c:pt idx="7957">
                  <c:v>0.97506515081355016</c:v>
                </c:pt>
                <c:pt idx="7958">
                  <c:v>0.97506801894627038</c:v>
                </c:pt>
                <c:pt idx="7959">
                  <c:v>0.97508294014491925</c:v>
                </c:pt>
                <c:pt idx="7960">
                  <c:v>0.9750839584685228</c:v>
                </c:pt>
                <c:pt idx="7961">
                  <c:v>0.97508682478709574</c:v>
                </c:pt>
                <c:pt idx="7962">
                  <c:v>0.97510561873174684</c:v>
                </c:pt>
                <c:pt idx="7963">
                  <c:v>0.97511561091749244</c:v>
                </c:pt>
                <c:pt idx="7964">
                  <c:v>0.97512393652306284</c:v>
                </c:pt>
                <c:pt idx="7965">
                  <c:v>0.97512393652345719</c:v>
                </c:pt>
                <c:pt idx="7966">
                  <c:v>0.97512393652387419</c:v>
                </c:pt>
                <c:pt idx="7967">
                  <c:v>0.97512393652468521</c:v>
                </c:pt>
                <c:pt idx="7968">
                  <c:v>0.97540437511333755</c:v>
                </c:pt>
                <c:pt idx="7969">
                  <c:v>0.97587303529490144</c:v>
                </c:pt>
                <c:pt idx="7970">
                  <c:v>0.97627168824611832</c:v>
                </c:pt>
                <c:pt idx="7971">
                  <c:v>0.97651587168223641</c:v>
                </c:pt>
                <c:pt idx="7972">
                  <c:v>0.97743000388531931</c:v>
                </c:pt>
                <c:pt idx="7973">
                  <c:v>0.97851092097393588</c:v>
                </c:pt>
                <c:pt idx="7974">
                  <c:v>0.97909151063069155</c:v>
                </c:pt>
                <c:pt idx="7975">
                  <c:v>0.97925694182500977</c:v>
                </c:pt>
                <c:pt idx="7976">
                  <c:v>0.97926144213148425</c:v>
                </c:pt>
                <c:pt idx="7977">
                  <c:v>0.97931964577667296</c:v>
                </c:pt>
                <c:pt idx="7978">
                  <c:v>0.9812116901409621</c:v>
                </c:pt>
                <c:pt idx="7979">
                  <c:v>0.98134655209780575</c:v>
                </c:pt>
                <c:pt idx="7980">
                  <c:v>0.98177499483227126</c:v>
                </c:pt>
                <c:pt idx="7981">
                  <c:v>0.98208553307692581</c:v>
                </c:pt>
                <c:pt idx="7982">
                  <c:v>0.98209390159987908</c:v>
                </c:pt>
                <c:pt idx="7983">
                  <c:v>0.98209484661632984</c:v>
                </c:pt>
                <c:pt idx="7984">
                  <c:v>0.98210332137882317</c:v>
                </c:pt>
                <c:pt idx="7985">
                  <c:v>0.98210386878050204</c:v>
                </c:pt>
                <c:pt idx="7986">
                  <c:v>0.9821094778443562</c:v>
                </c:pt>
                <c:pt idx="7987">
                  <c:v>0.98211305306181818</c:v>
                </c:pt>
                <c:pt idx="7988">
                  <c:v>0.98211752785109729</c:v>
                </c:pt>
                <c:pt idx="7989">
                  <c:v>0.9821210013279611</c:v>
                </c:pt>
                <c:pt idx="7990">
                  <c:v>0.98213172470397248</c:v>
                </c:pt>
                <c:pt idx="7991">
                  <c:v>0.98213227136459369</c:v>
                </c:pt>
                <c:pt idx="7992">
                  <c:v>0.98213988727832335</c:v>
                </c:pt>
                <c:pt idx="7993">
                  <c:v>0.98214591194248191</c:v>
                </c:pt>
                <c:pt idx="7994">
                  <c:v>0.98214645823286528</c:v>
                </c:pt>
                <c:pt idx="7995">
                  <c:v>0.98215304148839755</c:v>
                </c:pt>
                <c:pt idx="7996">
                  <c:v>0.98217077259637564</c:v>
                </c:pt>
                <c:pt idx="7997">
                  <c:v>0.98217131823784476</c:v>
                </c:pt>
                <c:pt idx="7998">
                  <c:v>0.982176491594136</c:v>
                </c:pt>
                <c:pt idx="7999">
                  <c:v>0.98217690926474344</c:v>
                </c:pt>
                <c:pt idx="8000">
                  <c:v>0.98218047298488587</c:v>
                </c:pt>
                <c:pt idx="8001">
                  <c:v>0.98218493338333801</c:v>
                </c:pt>
                <c:pt idx="8002">
                  <c:v>0.98218547865510319</c:v>
                </c:pt>
                <c:pt idx="8003">
                  <c:v>0.98219908457483041</c:v>
                </c:pt>
                <c:pt idx="8004">
                  <c:v>0.982201837397084</c:v>
                </c:pt>
                <c:pt idx="8005">
                  <c:v>0.98220722089269896</c:v>
                </c:pt>
                <c:pt idx="8006">
                  <c:v>0.98221322617589024</c:v>
                </c:pt>
                <c:pt idx="8007">
                  <c:v>0.98221377070882887</c:v>
                </c:pt>
                <c:pt idx="8008">
                  <c:v>0.98222033278486476</c:v>
                </c:pt>
                <c:pt idx="8009">
                  <c:v>0.98223876589285708</c:v>
                </c:pt>
                <c:pt idx="8010">
                  <c:v>0.98224370743522882</c:v>
                </c:pt>
                <c:pt idx="8011">
                  <c:v>0.98224412376172821</c:v>
                </c:pt>
                <c:pt idx="8012">
                  <c:v>0.98224767601316165</c:v>
                </c:pt>
                <c:pt idx="8013">
                  <c:v>0.98225212205661006</c:v>
                </c:pt>
                <c:pt idx="8014">
                  <c:v>0.98225266557346702</c:v>
                </c:pt>
                <c:pt idx="8015">
                  <c:v>0.98225358540242891</c:v>
                </c:pt>
                <c:pt idx="8016">
                  <c:v>0.98225823482937347</c:v>
                </c:pt>
                <c:pt idx="8017">
                  <c:v>0.98226178467199377</c:v>
                </c:pt>
                <c:pt idx="8018">
                  <c:v>0.98226622770040961</c:v>
                </c:pt>
                <c:pt idx="8019">
                  <c:v>0.98227433782717866</c:v>
                </c:pt>
                <c:pt idx="8020">
                  <c:v>0.982277245046415</c:v>
                </c:pt>
                <c:pt idx="8021">
                  <c:v>0.98228032377766317</c:v>
                </c:pt>
                <c:pt idx="8022">
                  <c:v>0.98228086655753433</c:v>
                </c:pt>
                <c:pt idx="8023">
                  <c:v>0.98230148921704419</c:v>
                </c:pt>
                <c:pt idx="8024">
                  <c:v>0.98231070688981326</c:v>
                </c:pt>
                <c:pt idx="8025">
                  <c:v>0.98231909441107834</c:v>
                </c:pt>
                <c:pt idx="8026">
                  <c:v>0.98231963617740059</c:v>
                </c:pt>
                <c:pt idx="8027">
                  <c:v>0.9823251874954998</c:v>
                </c:pt>
                <c:pt idx="8028">
                  <c:v>0.98232872590400544</c:v>
                </c:pt>
                <c:pt idx="8029">
                  <c:v>0.98233315462070814</c:v>
                </c:pt>
                <c:pt idx="8030">
                  <c:v>0.9823472052876614</c:v>
                </c:pt>
                <c:pt idx="8031">
                  <c:v>0.98234902877581787</c:v>
                </c:pt>
                <c:pt idx="8032">
                  <c:v>0.9823552838013434</c:v>
                </c:pt>
                <c:pt idx="8033">
                  <c:v>0.98236124641694567</c:v>
                </c:pt>
                <c:pt idx="8034">
                  <c:v>0.98236178708083655</c:v>
                </c:pt>
                <c:pt idx="8035">
                  <c:v>0.98236830252983132</c:v>
                </c:pt>
                <c:pt idx="8036">
                  <c:v>0.98239151106396616</c:v>
                </c:pt>
                <c:pt idx="8037">
                  <c:v>0.98239192443138434</c:v>
                </c:pt>
                <c:pt idx="8038">
                  <c:v>0.98239545143430163</c:v>
                </c:pt>
                <c:pt idx="8039">
                  <c:v>0.98239986587501549</c:v>
                </c:pt>
                <c:pt idx="8040">
                  <c:v>0.98240040552841867</c:v>
                </c:pt>
                <c:pt idx="8041">
                  <c:v>0.98241387124500723</c:v>
                </c:pt>
                <c:pt idx="8042">
                  <c:v>0.98242192371180215</c:v>
                </c:pt>
                <c:pt idx="8043">
                  <c:v>0.98242786710116048</c:v>
                </c:pt>
                <c:pt idx="8044">
                  <c:v>0.98242840602163795</c:v>
                </c:pt>
                <c:pt idx="8045">
                  <c:v>0.98242983024684716</c:v>
                </c:pt>
                <c:pt idx="8046">
                  <c:v>0.98243292613446587</c:v>
                </c:pt>
                <c:pt idx="8047">
                  <c:v>0.98243292613476862</c:v>
                </c:pt>
                <c:pt idx="8048">
                  <c:v>0.98243292613508948</c:v>
                </c:pt>
                <c:pt idx="8049">
                  <c:v>0.98243292613570943</c:v>
                </c:pt>
                <c:pt idx="8050">
                  <c:v>0.98264176849719687</c:v>
                </c:pt>
                <c:pt idx="8051">
                  <c:v>0.98332930089881976</c:v>
                </c:pt>
                <c:pt idx="8052">
                  <c:v>0.98376480208349071</c:v>
                </c:pt>
                <c:pt idx="8053">
                  <c:v>0.9841458041983886</c:v>
                </c:pt>
                <c:pt idx="8054">
                  <c:v>0.9842341424878791</c:v>
                </c:pt>
                <c:pt idx="8055">
                  <c:v>0.98424688905146596</c:v>
                </c:pt>
                <c:pt idx="8056">
                  <c:v>0.98430736488405768</c:v>
                </c:pt>
                <c:pt idx="8057">
                  <c:v>0.98436764143450528</c:v>
                </c:pt>
                <c:pt idx="8058">
                  <c:v>0.98438029534194937</c:v>
                </c:pt>
                <c:pt idx="8059">
                  <c:v>0.98442771921818351</c:v>
                </c:pt>
                <c:pt idx="8060">
                  <c:v>0.98444033138039022</c:v>
                </c:pt>
                <c:pt idx="8061">
                  <c:v>0.98450016927481698</c:v>
                </c:pt>
                <c:pt idx="8062">
                  <c:v>0.9848827172557908</c:v>
                </c:pt>
                <c:pt idx="8063">
                  <c:v>0.98493073775614259</c:v>
                </c:pt>
                <c:pt idx="8064">
                  <c:v>0.98527328323224295</c:v>
                </c:pt>
                <c:pt idx="8065">
                  <c:v>0.98529599139657453</c:v>
                </c:pt>
                <c:pt idx="8066">
                  <c:v>0.98531795317707593</c:v>
                </c:pt>
                <c:pt idx="8067">
                  <c:v>0.98535462494199177</c:v>
                </c:pt>
                <c:pt idx="8068">
                  <c:v>0.98535963158091922</c:v>
                </c:pt>
                <c:pt idx="8069">
                  <c:v>0.98541331415774669</c:v>
                </c:pt>
                <c:pt idx="8070">
                  <c:v>0.98542797701541962</c:v>
                </c:pt>
                <c:pt idx="8071">
                  <c:v>0.98703002345993385</c:v>
                </c:pt>
                <c:pt idx="8072">
                  <c:v>0.98728436507774175</c:v>
                </c:pt>
                <c:pt idx="8073">
                  <c:v>0.98755885190135939</c:v>
                </c:pt>
                <c:pt idx="8074">
                  <c:v>0.98756272118584565</c:v>
                </c:pt>
                <c:pt idx="8075">
                  <c:v>0.98756319627692146</c:v>
                </c:pt>
                <c:pt idx="8076">
                  <c:v>0.98756635065115583</c:v>
                </c:pt>
                <c:pt idx="8077">
                  <c:v>0.98756924462677598</c:v>
                </c:pt>
                <c:pt idx="8078">
                  <c:v>0.98757676401559991</c:v>
                </c:pt>
                <c:pt idx="8079">
                  <c:v>0.98757707536133688</c:v>
                </c:pt>
                <c:pt idx="8080">
                  <c:v>0.98758131897709145</c:v>
                </c:pt>
                <c:pt idx="8081">
                  <c:v>0.98758714378051415</c:v>
                </c:pt>
                <c:pt idx="8082">
                  <c:v>0.98758745490094502</c:v>
                </c:pt>
                <c:pt idx="8083">
                  <c:v>0.98759496474833319</c:v>
                </c:pt>
                <c:pt idx="8084">
                  <c:v>0.98759498444399574</c:v>
                </c:pt>
                <c:pt idx="8085">
                  <c:v>0.98759782692882159</c:v>
                </c:pt>
                <c:pt idx="8086">
                  <c:v>0.98760819144932166</c:v>
                </c:pt>
                <c:pt idx="8087">
                  <c:v>0.98761252089884977</c:v>
                </c:pt>
                <c:pt idx="8088">
                  <c:v>0.98761854846680652</c:v>
                </c:pt>
                <c:pt idx="8089">
                  <c:v>0.98762240166585247</c:v>
                </c:pt>
                <c:pt idx="8090">
                  <c:v>0.98762287478186506</c:v>
                </c:pt>
                <c:pt idx="8091">
                  <c:v>0.98762601604197153</c:v>
                </c:pt>
                <c:pt idx="8092">
                  <c:v>0.98762604201687809</c:v>
                </c:pt>
                <c:pt idx="8093">
                  <c:v>0.98763058132494852</c:v>
                </c:pt>
                <c:pt idx="8094">
                  <c:v>0.98763638610956506</c:v>
                </c:pt>
                <c:pt idx="8095">
                  <c:v>0.98763669616068661</c:v>
                </c:pt>
                <c:pt idx="8096">
                  <c:v>0.98764703253765584</c:v>
                </c:pt>
                <c:pt idx="8097">
                  <c:v>0.98765453076571963</c:v>
                </c:pt>
                <c:pt idx="8098">
                  <c:v>0.98765736142794791</c:v>
                </c:pt>
                <c:pt idx="8099">
                  <c:v>0.98766483462480537</c:v>
                </c:pt>
                <c:pt idx="8100">
                  <c:v>0.98766768283590578</c:v>
                </c:pt>
                <c:pt idx="8101">
                  <c:v>0.98767141373433032</c:v>
                </c:pt>
                <c:pt idx="8102">
                  <c:v>0.987671522785601</c:v>
                </c:pt>
                <c:pt idx="8103">
                  <c:v>0.98767181105406843</c:v>
                </c:pt>
                <c:pt idx="8104">
                  <c:v>0.98767199427470687</c:v>
                </c:pt>
                <c:pt idx="8105">
                  <c:v>0.98767512473289176</c:v>
                </c:pt>
                <c:pt idx="8106">
                  <c:v>0.98768227906188788</c:v>
                </c:pt>
                <c:pt idx="8107">
                  <c:v>0.98768545913725703</c:v>
                </c:pt>
                <c:pt idx="8108">
                  <c:v>0.9876857681220178</c:v>
                </c:pt>
                <c:pt idx="8109">
                  <c:v>0.98769606894639594</c:v>
                </c:pt>
                <c:pt idx="8110">
                  <c:v>0.9877035413806603</c:v>
                </c:pt>
                <c:pt idx="8111">
                  <c:v>0.98770636230474962</c:v>
                </c:pt>
                <c:pt idx="8112">
                  <c:v>0.98771036667976164</c:v>
                </c:pt>
                <c:pt idx="8113">
                  <c:v>0.98771664820142491</c:v>
                </c:pt>
                <c:pt idx="8114">
                  <c:v>0.98772064292185979</c:v>
                </c:pt>
                <c:pt idx="8115">
                  <c:v>0.98772094480501005</c:v>
                </c:pt>
                <c:pt idx="8116">
                  <c:v>0.98772692664075845</c:v>
                </c:pt>
                <c:pt idx="8117">
                  <c:v>0.98773433755283102</c:v>
                </c:pt>
                <c:pt idx="8118">
                  <c:v>0.98773436333064613</c:v>
                </c:pt>
                <c:pt idx="8119">
                  <c:v>0.98773886819209877</c:v>
                </c:pt>
                <c:pt idx="8120">
                  <c:v>0.98774462892388448</c:v>
                </c:pt>
                <c:pt idx="8121">
                  <c:v>0.98774493662191098</c:v>
                </c:pt>
                <c:pt idx="8122">
                  <c:v>0.98775238333359061</c:v>
                </c:pt>
                <c:pt idx="8123">
                  <c:v>0.98775519454643546</c:v>
                </c:pt>
                <c:pt idx="8124">
                  <c:v>0.98775556296936218</c:v>
                </c:pt>
                <c:pt idx="8125">
                  <c:v>0.98776263585639978</c:v>
                </c:pt>
                <c:pt idx="8126">
                  <c:v>0.98776544502989339</c:v>
                </c:pt>
                <c:pt idx="8127">
                  <c:v>0.98777568807661376</c:v>
                </c:pt>
                <c:pt idx="8128">
                  <c:v>0.98777949887012317</c:v>
                </c:pt>
                <c:pt idx="8129">
                  <c:v>0.987779966779191</c:v>
                </c:pt>
                <c:pt idx="8130">
                  <c:v>0.98778307346695338</c:v>
                </c:pt>
                <c:pt idx="8131">
                  <c:v>0.98778758850227011</c:v>
                </c:pt>
                <c:pt idx="8132">
                  <c:v>0.98779332939210207</c:v>
                </c:pt>
                <c:pt idx="8133">
                  <c:v>0.98779363603026649</c:v>
                </c:pt>
                <c:pt idx="8134">
                  <c:v>0.98780385861889175</c:v>
                </c:pt>
                <c:pt idx="8135">
                  <c:v>0.98781127429229709</c:v>
                </c:pt>
                <c:pt idx="8136">
                  <c:v>0.98781407378702613</c:v>
                </c:pt>
                <c:pt idx="8137">
                  <c:v>0.98782146469309018</c:v>
                </c:pt>
                <c:pt idx="8138">
                  <c:v>0.98782396850980081</c:v>
                </c:pt>
                <c:pt idx="8139">
                  <c:v>0.98782396851050569</c:v>
                </c:pt>
                <c:pt idx="8140">
                  <c:v>0.98787085279743869</c:v>
                </c:pt>
                <c:pt idx="8141">
                  <c:v>0.98790897930616517</c:v>
                </c:pt>
                <c:pt idx="8142">
                  <c:v>0.98791911810614808</c:v>
                </c:pt>
                <c:pt idx="8143">
                  <c:v>0.98794924457925626</c:v>
                </c:pt>
                <c:pt idx="8144">
                  <c:v>0.98795711302132716</c:v>
                </c:pt>
                <c:pt idx="8145">
                  <c:v>0.98796721681538124</c:v>
                </c:pt>
                <c:pt idx="8146">
                  <c:v>0.98797626981865061</c:v>
                </c:pt>
                <c:pt idx="8147">
                  <c:v>0.98797731325828286</c:v>
                </c:pt>
                <c:pt idx="8148">
                  <c:v>0.9880151493874535</c:v>
                </c:pt>
                <c:pt idx="8149">
                  <c:v>0.98802521094202711</c:v>
                </c:pt>
                <c:pt idx="8150">
                  <c:v>0.98806291628386356</c:v>
                </c:pt>
                <c:pt idx="8151">
                  <c:v>0.98807294304708171</c:v>
                </c:pt>
                <c:pt idx="8152">
                  <c:v>0.98812051003395651</c:v>
                </c:pt>
                <c:pt idx="8153">
                  <c:v>0.98838970601522069</c:v>
                </c:pt>
                <c:pt idx="8154">
                  <c:v>0.98852306466841</c:v>
                </c:pt>
                <c:pt idx="8155">
                  <c:v>0.98871695640303736</c:v>
                </c:pt>
                <c:pt idx="8156">
                  <c:v>0.98873129229730328</c:v>
                </c:pt>
                <c:pt idx="8157">
                  <c:v>0.98875036013418793</c:v>
                </c:pt>
                <c:pt idx="8158">
                  <c:v>0.9887598835309036</c:v>
                </c:pt>
                <c:pt idx="8159">
                  <c:v>0.98877179907535473</c:v>
                </c:pt>
                <c:pt idx="8160">
                  <c:v>0.98879128210782452</c:v>
                </c:pt>
                <c:pt idx="8161">
                  <c:v>0.98879339332211114</c:v>
                </c:pt>
                <c:pt idx="8162">
                  <c:v>0.98879557148150554</c:v>
                </c:pt>
                <c:pt idx="8163">
                  <c:v>0.98880506159525727</c:v>
                </c:pt>
                <c:pt idx="8164">
                  <c:v>0.98881693548990113</c:v>
                </c:pt>
                <c:pt idx="8165">
                  <c:v>0.98882169000515052</c:v>
                </c:pt>
                <c:pt idx="8166">
                  <c:v>0.98885008170442257</c:v>
                </c:pt>
                <c:pt idx="8167">
                  <c:v>0.9888619140670114</c:v>
                </c:pt>
                <c:pt idx="8168">
                  <c:v>0.98886665195004309</c:v>
                </c:pt>
                <c:pt idx="8169">
                  <c:v>0.98887135530118486</c:v>
                </c:pt>
                <c:pt idx="8170">
                  <c:v>0.98887608969161023</c:v>
                </c:pt>
                <c:pt idx="8171">
                  <c:v>0.98887754909519165</c:v>
                </c:pt>
                <c:pt idx="8172">
                  <c:v>0.98889494430513536</c:v>
                </c:pt>
                <c:pt idx="8173">
                  <c:v>0.98890436118538949</c:v>
                </c:pt>
                <c:pt idx="8174">
                  <c:v>0.98891614343681855</c:v>
                </c:pt>
                <c:pt idx="8175">
                  <c:v>0.98893271366045576</c:v>
                </c:pt>
                <c:pt idx="8176">
                  <c:v>0.98893964984330529</c:v>
                </c:pt>
                <c:pt idx="8177">
                  <c:v>0.98894903374199672</c:v>
                </c:pt>
                <c:pt idx="8178">
                  <c:v>0.98906987771183918</c:v>
                </c:pt>
                <c:pt idx="8179">
                  <c:v>0.98966900199303387</c:v>
                </c:pt>
                <c:pt idx="8180">
                  <c:v>0.98972189666824706</c:v>
                </c:pt>
                <c:pt idx="8181">
                  <c:v>0.98972877579689555</c:v>
                </c:pt>
                <c:pt idx="8182">
                  <c:v>0.99095251010967322</c:v>
                </c:pt>
                <c:pt idx="8183">
                  <c:v>0.99106888221938638</c:v>
                </c:pt>
                <c:pt idx="8184">
                  <c:v>0.99114987129000931</c:v>
                </c:pt>
                <c:pt idx="8185">
                  <c:v>0.99133211507558061</c:v>
                </c:pt>
                <c:pt idx="8186">
                  <c:v>0.99153026090755514</c:v>
                </c:pt>
                <c:pt idx="8187">
                  <c:v>0.99153684623433269</c:v>
                </c:pt>
                <c:pt idx="8188">
                  <c:v>0.99154427316695126</c:v>
                </c:pt>
                <c:pt idx="8189">
                  <c:v>0.99154476648020706</c:v>
                </c:pt>
                <c:pt idx="8190">
                  <c:v>0.99154969937229254</c:v>
                </c:pt>
                <c:pt idx="8191">
                  <c:v>0.991550071921103</c:v>
                </c:pt>
                <c:pt idx="8192">
                  <c:v>0.99155748866554438</c:v>
                </c:pt>
                <c:pt idx="8193">
                  <c:v>0.99156554131871977</c:v>
                </c:pt>
                <c:pt idx="8194">
                  <c:v>0.99157604814450018</c:v>
                </c:pt>
                <c:pt idx="8195">
                  <c:v>0.99157683728312318</c:v>
                </c:pt>
                <c:pt idx="8196">
                  <c:v>0.99157950233036229</c:v>
                </c:pt>
                <c:pt idx="8197">
                  <c:v>0.99158490868661386</c:v>
                </c:pt>
                <c:pt idx="8198">
                  <c:v>0.99158958445470824</c:v>
                </c:pt>
                <c:pt idx="8199">
                  <c:v>0.99159229858350695</c:v>
                </c:pt>
                <c:pt idx="8200">
                  <c:v>0.99159266948325564</c:v>
                </c:pt>
                <c:pt idx="8201">
                  <c:v>0.99160807039905974</c:v>
                </c:pt>
                <c:pt idx="8202">
                  <c:v>0.99161460259062351</c:v>
                </c:pt>
                <c:pt idx="8203">
                  <c:v>0.9916273520019121</c:v>
                </c:pt>
                <c:pt idx="8204">
                  <c:v>0.9916277215438225</c:v>
                </c:pt>
                <c:pt idx="8205">
                  <c:v>0.99163121958594025</c:v>
                </c:pt>
                <c:pt idx="8206">
                  <c:v>0.99163689962142698</c:v>
                </c:pt>
                <c:pt idx="8207">
                  <c:v>0.991643066068297</c:v>
                </c:pt>
                <c:pt idx="8208">
                  <c:v>0.99164424459316114</c:v>
                </c:pt>
                <c:pt idx="8209">
                  <c:v>0.99164957433713219</c:v>
                </c:pt>
                <c:pt idx="8210">
                  <c:v>0.99165691435277747</c:v>
                </c:pt>
                <c:pt idx="8211">
                  <c:v>0.99166227704815357</c:v>
                </c:pt>
                <c:pt idx="8212">
                  <c:v>0.99166920122811619</c:v>
                </c:pt>
                <c:pt idx="8213">
                  <c:v>0.99166960725844744</c:v>
                </c:pt>
                <c:pt idx="8214">
                  <c:v>0.99166997516229072</c:v>
                </c:pt>
                <c:pt idx="8215">
                  <c:v>0.99167793353999545</c:v>
                </c:pt>
                <c:pt idx="8216">
                  <c:v>0.99168525166162635</c:v>
                </c:pt>
                <c:pt idx="8217">
                  <c:v>0.99169173107224873</c:v>
                </c:pt>
                <c:pt idx="8218">
                  <c:v>0.99170437744862494</c:v>
                </c:pt>
                <c:pt idx="8219">
                  <c:v>0.99170474400369202</c:v>
                </c:pt>
                <c:pt idx="8220">
                  <c:v>0.99171511906077614</c:v>
                </c:pt>
                <c:pt idx="8221">
                  <c:v>0.99182684367712004</c:v>
                </c:pt>
                <c:pt idx="8222">
                  <c:v>0.99213904527676267</c:v>
                </c:pt>
                <c:pt idx="8223">
                  <c:v>0.99240906406263929</c:v>
                </c:pt>
                <c:pt idx="8224">
                  <c:v>0.9924929971157691</c:v>
                </c:pt>
                <c:pt idx="8225">
                  <c:v>0.99260554395526235</c:v>
                </c:pt>
                <c:pt idx="8226">
                  <c:v>0.99291070230993816</c:v>
                </c:pt>
                <c:pt idx="8227">
                  <c:v>0.99393584255137202</c:v>
                </c:pt>
                <c:pt idx="8228">
                  <c:v>0.99395168098284015</c:v>
                </c:pt>
                <c:pt idx="8229">
                  <c:v>0.99407448592655379</c:v>
                </c:pt>
                <c:pt idx="8230">
                  <c:v>0.99428187093932707</c:v>
                </c:pt>
                <c:pt idx="8231">
                  <c:v>0.99434739099714164</c:v>
                </c:pt>
                <c:pt idx="8232">
                  <c:v>0.99434880991660857</c:v>
                </c:pt>
                <c:pt idx="8233">
                  <c:v>0.99435139488878088</c:v>
                </c:pt>
                <c:pt idx="8234">
                  <c:v>0.99435400918058492</c:v>
                </c:pt>
                <c:pt idx="8235">
                  <c:v>0.9943574901136023</c:v>
                </c:pt>
                <c:pt idx="8236">
                  <c:v>0.99437207571806407</c:v>
                </c:pt>
                <c:pt idx="8237">
                  <c:v>0.99437348913403256</c:v>
                </c:pt>
                <c:pt idx="8238">
                  <c:v>0.9943786682302298</c:v>
                </c:pt>
                <c:pt idx="8239">
                  <c:v>0.99438345053360988</c:v>
                </c:pt>
                <c:pt idx="8240">
                  <c:v>0.99438384309253558</c:v>
                </c:pt>
                <c:pt idx="8241">
                  <c:v>0.9944018248143367</c:v>
                </c:pt>
                <c:pt idx="8242">
                  <c:v>0.99440323159326072</c:v>
                </c:pt>
                <c:pt idx="8243">
                  <c:v>0.99440838636776541</c:v>
                </c:pt>
                <c:pt idx="8244">
                  <c:v>0.99441183751171602</c:v>
                </c:pt>
                <c:pt idx="8245">
                  <c:v>0.99442104378005458</c:v>
                </c:pt>
                <c:pt idx="8246">
                  <c:v>0.99442629826819762</c:v>
                </c:pt>
                <c:pt idx="8247">
                  <c:v>0.99442769958342803</c:v>
                </c:pt>
                <c:pt idx="8248">
                  <c:v>0.99443283433603114</c:v>
                </c:pt>
                <c:pt idx="8249">
                  <c:v>0.99443851010060069</c:v>
                </c:pt>
                <c:pt idx="8250">
                  <c:v>0.99444026609104541</c:v>
                </c:pt>
                <c:pt idx="8251">
                  <c:v>0.99445207251370804</c:v>
                </c:pt>
                <c:pt idx="8252">
                  <c:v>0.99445579258391681</c:v>
                </c:pt>
                <c:pt idx="8253">
                  <c:v>0.99445718731014687</c:v>
                </c:pt>
                <c:pt idx="8254">
                  <c:v>0.99446229791714147</c:v>
                </c:pt>
                <c:pt idx="8255">
                  <c:v>0.99446571948763263</c:v>
                </c:pt>
                <c:pt idx="8256">
                  <c:v>0.99447009198054281</c:v>
                </c:pt>
                <c:pt idx="8257">
                  <c:v>0.99450616627056321</c:v>
                </c:pt>
                <c:pt idx="8258">
                  <c:v>0.99454877436136035</c:v>
                </c:pt>
                <c:pt idx="8259">
                  <c:v>0.9947269924889216</c:v>
                </c:pt>
                <c:pt idx="8260">
                  <c:v>0.99478986168804817</c:v>
                </c:pt>
                <c:pt idx="8261">
                  <c:v>0.99495502294472316</c:v>
                </c:pt>
                <c:pt idx="8262">
                  <c:v>0.99509175485280033</c:v>
                </c:pt>
                <c:pt idx="8263">
                  <c:v>0.99527829459970385</c:v>
                </c:pt>
                <c:pt idx="8264">
                  <c:v>0.99541784860144678</c:v>
                </c:pt>
                <c:pt idx="8265">
                  <c:v>0.99593843108210989</c:v>
                </c:pt>
                <c:pt idx="8266">
                  <c:v>0.99601048422867977</c:v>
                </c:pt>
                <c:pt idx="8267">
                  <c:v>0.99601229076734388</c:v>
                </c:pt>
                <c:pt idx="8268">
                  <c:v>0.99615770659940117</c:v>
                </c:pt>
                <c:pt idx="8269">
                  <c:v>0.99617886717942561</c:v>
                </c:pt>
                <c:pt idx="8270">
                  <c:v>0.99618531021806933</c:v>
                </c:pt>
                <c:pt idx="8271">
                  <c:v>0.99619627132203969</c:v>
                </c:pt>
                <c:pt idx="8272">
                  <c:v>0.9962136043687575</c:v>
                </c:pt>
                <c:pt idx="8273">
                  <c:v>0.99623448869383502</c:v>
                </c:pt>
                <c:pt idx="8274">
                  <c:v>0.99625011962696841</c:v>
                </c:pt>
                <c:pt idx="8275">
                  <c:v>0.99629781724573585</c:v>
                </c:pt>
                <c:pt idx="8276">
                  <c:v>0.99631010405960285</c:v>
                </c:pt>
                <c:pt idx="8277">
                  <c:v>0.99631979934121273</c:v>
                </c:pt>
                <c:pt idx="8278">
                  <c:v>0.99632710933729396</c:v>
                </c:pt>
                <c:pt idx="8279">
                  <c:v>0.99633795689614746</c:v>
                </c:pt>
                <c:pt idx="8280">
                  <c:v>0.99634271756556381</c:v>
                </c:pt>
                <c:pt idx="8281">
                  <c:v>0.99634319330928478</c:v>
                </c:pt>
                <c:pt idx="8282">
                  <c:v>0.99634557073262608</c:v>
                </c:pt>
                <c:pt idx="8283">
                  <c:v>0.99635442166831578</c:v>
                </c:pt>
                <c:pt idx="8284">
                  <c:v>0.99635611628178711</c:v>
                </c:pt>
                <c:pt idx="8285">
                  <c:v>0.9963575414733532</c:v>
                </c:pt>
                <c:pt idx="8286">
                  <c:v>0.99635874485609044</c:v>
                </c:pt>
                <c:pt idx="8287">
                  <c:v>0.9963799761068528</c:v>
                </c:pt>
                <c:pt idx="8288">
                  <c:v>0.99638079010535618</c:v>
                </c:pt>
                <c:pt idx="8289">
                  <c:v>0.99638097224138744</c:v>
                </c:pt>
                <c:pt idx="8290">
                  <c:v>0.99653569464168856</c:v>
                </c:pt>
                <c:pt idx="8291">
                  <c:v>0.99671065642657186</c:v>
                </c:pt>
                <c:pt idx="8292">
                  <c:v>0.9968038371124559</c:v>
                </c:pt>
                <c:pt idx="8293">
                  <c:v>0.9969133712602205</c:v>
                </c:pt>
                <c:pt idx="8294">
                  <c:v>0.99707972545719814</c:v>
                </c:pt>
                <c:pt idx="8295">
                  <c:v>0.99712302489387661</c:v>
                </c:pt>
                <c:pt idx="8296">
                  <c:v>0.99737554361196257</c:v>
                </c:pt>
                <c:pt idx="8297">
                  <c:v>0.99737782129875374</c:v>
                </c:pt>
                <c:pt idx="8298">
                  <c:v>0.99742641215073091</c:v>
                </c:pt>
                <c:pt idx="8299">
                  <c:v>0.99754413100576522</c:v>
                </c:pt>
                <c:pt idx="8300">
                  <c:v>0.99754659334932105</c:v>
                </c:pt>
                <c:pt idx="8301">
                  <c:v>0.99758770429388532</c:v>
                </c:pt>
                <c:pt idx="8302">
                  <c:v>0.99761974950764165</c:v>
                </c:pt>
                <c:pt idx="8303">
                  <c:v>0.99762800106061189</c:v>
                </c:pt>
                <c:pt idx="8304">
                  <c:v>0.99763451125822245</c:v>
                </c:pt>
                <c:pt idx="8305">
                  <c:v>0.99765021643945517</c:v>
                </c:pt>
                <c:pt idx="8306">
                  <c:v>0.99765181221433086</c:v>
                </c:pt>
                <c:pt idx="8307">
                  <c:v>0.99765775270025625</c:v>
                </c:pt>
                <c:pt idx="8308">
                  <c:v>0.99765984645471739</c:v>
                </c:pt>
                <c:pt idx="8309">
                  <c:v>0.99766065404224646</c:v>
                </c:pt>
                <c:pt idx="8310">
                  <c:v>0.99767750086504281</c:v>
                </c:pt>
                <c:pt idx="8311">
                  <c:v>0.99776628636597009</c:v>
                </c:pt>
                <c:pt idx="8312">
                  <c:v>0.99777613967258427</c:v>
                </c:pt>
                <c:pt idx="8313">
                  <c:v>0.99780815634588937</c:v>
                </c:pt>
                <c:pt idx="8314">
                  <c:v>0.9978962511847379</c:v>
                </c:pt>
                <c:pt idx="8315">
                  <c:v>0.99790408794061514</c:v>
                </c:pt>
                <c:pt idx="8316">
                  <c:v>0.99813405764838903</c:v>
                </c:pt>
                <c:pt idx="8317">
                  <c:v>0.9981763371299387</c:v>
                </c:pt>
                <c:pt idx="8318">
                  <c:v>0.9982354727233177</c:v>
                </c:pt>
                <c:pt idx="8319">
                  <c:v>0.99832758101240593</c:v>
                </c:pt>
                <c:pt idx="8320">
                  <c:v>0.99833949318351334</c:v>
                </c:pt>
                <c:pt idx="8321">
                  <c:v>0.99836572274992241</c:v>
                </c:pt>
                <c:pt idx="8322">
                  <c:v>0.99837158248785574</c:v>
                </c:pt>
                <c:pt idx="8323">
                  <c:v>0.99847789392303288</c:v>
                </c:pt>
                <c:pt idx="8324">
                  <c:v>0.99849681586456485</c:v>
                </c:pt>
                <c:pt idx="8325">
                  <c:v>0.99849897699346191</c:v>
                </c:pt>
                <c:pt idx="8326">
                  <c:v>0.99850115389342076</c:v>
                </c:pt>
                <c:pt idx="8327">
                  <c:v>0.99850237902750216</c:v>
                </c:pt>
                <c:pt idx="8328">
                  <c:v>0.99850272626113035</c:v>
                </c:pt>
                <c:pt idx="8329">
                  <c:v>0.99850429712386968</c:v>
                </c:pt>
                <c:pt idx="8330">
                  <c:v>0.9985044036995856</c:v>
                </c:pt>
                <c:pt idx="8331">
                  <c:v>0.99850868457030983</c:v>
                </c:pt>
                <c:pt idx="8332">
                  <c:v>0.99850983501774082</c:v>
                </c:pt>
                <c:pt idx="8333">
                  <c:v>0.9985101806738389</c:v>
                </c:pt>
                <c:pt idx="8334">
                  <c:v>0.99851174439946133</c:v>
                </c:pt>
                <c:pt idx="8335">
                  <c:v>0.99851330662744975</c:v>
                </c:pt>
                <c:pt idx="8336">
                  <c:v>0.99851760121100275</c:v>
                </c:pt>
                <c:pt idx="8337">
                  <c:v>0.99851770403212214</c:v>
                </c:pt>
                <c:pt idx="8338">
                  <c:v>0.99851881407303866</c:v>
                </c:pt>
                <c:pt idx="8339">
                  <c:v>0.99851900947885008</c:v>
                </c:pt>
                <c:pt idx="8340">
                  <c:v>0.99851915782827383</c:v>
                </c:pt>
                <c:pt idx="8341">
                  <c:v>0.9985200583953614</c:v>
                </c:pt>
                <c:pt idx="8342">
                  <c:v>0.9985207129539494</c:v>
                </c:pt>
                <c:pt idx="8343">
                  <c:v>0.99852396283718026</c:v>
                </c:pt>
                <c:pt idx="8344">
                  <c:v>0.99852533886825845</c:v>
                </c:pt>
                <c:pt idx="8345">
                  <c:v>0.99852586960557976</c:v>
                </c:pt>
                <c:pt idx="8346">
                  <c:v>0.99852619535504883</c:v>
                </c:pt>
                <c:pt idx="8347">
                  <c:v>0.99852653754677778</c:v>
                </c:pt>
                <c:pt idx="8348">
                  <c:v>0.99852808559878869</c:v>
                </c:pt>
                <c:pt idx="8349">
                  <c:v>0.99852963216648505</c:v>
                </c:pt>
                <c:pt idx="8350">
                  <c:v>0.99853354305644881</c:v>
                </c:pt>
                <c:pt idx="8351">
                  <c:v>0.99853388369098195</c:v>
                </c:pt>
                <c:pt idx="8352">
                  <c:v>0.99853542469787826</c:v>
                </c:pt>
                <c:pt idx="8353">
                  <c:v>0.99866744248944317</c:v>
                </c:pt>
                <c:pt idx="8354">
                  <c:v>0.99867829493629812</c:v>
                </c:pt>
                <c:pt idx="8355">
                  <c:v>0.99868545262327191</c:v>
                </c:pt>
                <c:pt idx="8356">
                  <c:v>0.99886389669172737</c:v>
                </c:pt>
                <c:pt idx="8357">
                  <c:v>0.99888291587889899</c:v>
                </c:pt>
                <c:pt idx="8358">
                  <c:v>0.99890879211400607</c:v>
                </c:pt>
                <c:pt idx="8359">
                  <c:v>0.99893129389518576</c:v>
                </c:pt>
                <c:pt idx="8360">
                  <c:v>0.99894016139915054</c:v>
                </c:pt>
                <c:pt idx="8361">
                  <c:v>0.99898945510259107</c:v>
                </c:pt>
                <c:pt idx="8362">
                  <c:v>0.99905807519153178</c:v>
                </c:pt>
                <c:pt idx="8363">
                  <c:v>0.99905910218821137</c:v>
                </c:pt>
                <c:pt idx="8364">
                  <c:v>0.99907027071769305</c:v>
                </c:pt>
                <c:pt idx="8365">
                  <c:v>0.99907128615911456</c:v>
                </c:pt>
                <c:pt idx="8366">
                  <c:v>0.99907230058154883</c:v>
                </c:pt>
                <c:pt idx="8367">
                  <c:v>0.99907231473531677</c:v>
                </c:pt>
                <c:pt idx="8368">
                  <c:v>0.99907331398591226</c:v>
                </c:pt>
                <c:pt idx="8369">
                  <c:v>0.99907384903557128</c:v>
                </c:pt>
                <c:pt idx="8370">
                  <c:v>0.99907508900134856</c:v>
                </c:pt>
                <c:pt idx="8371">
                  <c:v>0.99907515355110388</c:v>
                </c:pt>
                <c:pt idx="8372">
                  <c:v>0.99907609960672039</c:v>
                </c:pt>
                <c:pt idx="8373">
                  <c:v>0.99907710919745829</c:v>
                </c:pt>
                <c:pt idx="8374">
                  <c:v>0.99907791015428626</c:v>
                </c:pt>
                <c:pt idx="8375">
                  <c:v>0.99907811777447542</c:v>
                </c:pt>
                <c:pt idx="8376">
                  <c:v>0.99907865027522402</c:v>
                </c:pt>
                <c:pt idx="8377">
                  <c:v>0.99908089012342005</c:v>
                </c:pt>
                <c:pt idx="8378">
                  <c:v>0.99908106174095479</c:v>
                </c:pt>
                <c:pt idx="8379">
                  <c:v>0.99908189490311128</c:v>
                </c:pt>
                <c:pt idx="8380">
                  <c:v>0.99908289867341649</c:v>
                </c:pt>
                <c:pt idx="8381">
                  <c:v>0.99908291267855232</c:v>
                </c:pt>
                <c:pt idx="8382">
                  <c:v>0.99908342863615063</c:v>
                </c:pt>
                <c:pt idx="8383">
                  <c:v>0.99908390143524461</c:v>
                </c:pt>
                <c:pt idx="8384">
                  <c:v>0.99908443086549648</c:v>
                </c:pt>
                <c:pt idx="8385">
                  <c:v>0.99908455727668044</c:v>
                </c:pt>
                <c:pt idx="8386">
                  <c:v>0.99908506817476339</c:v>
                </c:pt>
                <c:pt idx="8387">
                  <c:v>0.99908565780724001</c:v>
                </c:pt>
                <c:pt idx="8388">
                  <c:v>0.99908665779645911</c:v>
                </c:pt>
                <c:pt idx="8389">
                  <c:v>0.99908765678061029</c:v>
                </c:pt>
                <c:pt idx="8390">
                  <c:v>0.99908767071896376</c:v>
                </c:pt>
                <c:pt idx="8391">
                  <c:v>0.99908865476059927</c:v>
                </c:pt>
                <c:pt idx="8392">
                  <c:v>0.99908897265286956</c:v>
                </c:pt>
                <c:pt idx="8393">
                  <c:v>0.9990891816659716</c:v>
                </c:pt>
                <c:pt idx="8394">
                  <c:v>0.99909038254538929</c:v>
                </c:pt>
                <c:pt idx="8395">
                  <c:v>0.99909139797509294</c:v>
                </c:pt>
                <c:pt idx="8396">
                  <c:v>0.99909239219357282</c:v>
                </c:pt>
                <c:pt idx="8397">
                  <c:v>0.99909338541218951</c:v>
                </c:pt>
                <c:pt idx="8398">
                  <c:v>0.99909339927009522</c:v>
                </c:pt>
                <c:pt idx="8399">
                  <c:v>0.99909390980348967</c:v>
                </c:pt>
                <c:pt idx="8400">
                  <c:v>0.99909490149568869</c:v>
                </c:pt>
                <c:pt idx="8401">
                  <c:v>0.99910538574111374</c:v>
                </c:pt>
                <c:pt idx="8402">
                  <c:v>0.99910636588286339</c:v>
                </c:pt>
                <c:pt idx="8403">
                  <c:v>0.99911101195226504</c:v>
                </c:pt>
                <c:pt idx="8404">
                  <c:v>0.99911563580765772</c:v>
                </c:pt>
                <c:pt idx="8405">
                  <c:v>0.99911660562099847</c:v>
                </c:pt>
                <c:pt idx="8406">
                  <c:v>0.99912023754442814</c:v>
                </c:pt>
                <c:pt idx="8407">
                  <c:v>0.99912120271720606</c:v>
                </c:pt>
                <c:pt idx="8408">
                  <c:v>0.99912577780977185</c:v>
                </c:pt>
                <c:pt idx="8409">
                  <c:v>0.99912673739251401</c:v>
                </c:pt>
                <c:pt idx="8410">
                  <c:v>0.9991868355229403</c:v>
                </c:pt>
                <c:pt idx="8411">
                  <c:v>0.99919141922183263</c:v>
                </c:pt>
                <c:pt idx="8412">
                  <c:v>0.99934814830866525</c:v>
                </c:pt>
                <c:pt idx="8413">
                  <c:v>0.99938501087131404</c:v>
                </c:pt>
                <c:pt idx="8414">
                  <c:v>0.99942428983764309</c:v>
                </c:pt>
                <c:pt idx="8415">
                  <c:v>0.99942838463403461</c:v>
                </c:pt>
                <c:pt idx="8416">
                  <c:v>0.99942903277958373</c:v>
                </c:pt>
                <c:pt idx="8417">
                  <c:v>0.99943577705949327</c:v>
                </c:pt>
                <c:pt idx="8418">
                  <c:v>0.99943613089937333</c:v>
                </c:pt>
                <c:pt idx="8419">
                  <c:v>0.99943641787294801</c:v>
                </c:pt>
                <c:pt idx="8420">
                  <c:v>0.99943810409917655</c:v>
                </c:pt>
                <c:pt idx="8421">
                  <c:v>0.99943915896864632</c:v>
                </c:pt>
                <c:pt idx="8422">
                  <c:v>0.99943916953899292</c:v>
                </c:pt>
                <c:pt idx="8423">
                  <c:v>0.9994394550824971</c:v>
                </c:pt>
                <c:pt idx="8424">
                  <c:v>0.99944009203281448</c:v>
                </c:pt>
                <c:pt idx="8425">
                  <c:v>0.99944176809182095</c:v>
                </c:pt>
                <c:pt idx="8426">
                  <c:v>0.99944219303299198</c:v>
                </c:pt>
                <c:pt idx="8427">
                  <c:v>0.99944247715288337</c:v>
                </c:pt>
                <c:pt idx="8428">
                  <c:v>0.99944311092737914</c:v>
                </c:pt>
                <c:pt idx="8429">
                  <c:v>0.99944477862808834</c:v>
                </c:pt>
                <c:pt idx="8430">
                  <c:v>0.99944548415249634</c:v>
                </c:pt>
                <c:pt idx="8431">
                  <c:v>0.99944583236009854</c:v>
                </c:pt>
                <c:pt idx="8432">
                  <c:v>0.99944611476552159</c:v>
                </c:pt>
                <c:pt idx="8433">
                  <c:v>0.99944787090351273</c:v>
                </c:pt>
                <c:pt idx="8434">
                  <c:v>0.99944814434362916</c:v>
                </c:pt>
                <c:pt idx="8435">
                  <c:v>0.99944840235010746</c:v>
                </c:pt>
                <c:pt idx="8436">
                  <c:v>0.99944882261930923</c:v>
                </c:pt>
                <c:pt idx="8437">
                  <c:v>0.99944910361530415</c:v>
                </c:pt>
                <c:pt idx="8438">
                  <c:v>0.99944973042095642</c:v>
                </c:pt>
                <c:pt idx="8439">
                  <c:v>0.99945137978072085</c:v>
                </c:pt>
                <c:pt idx="8440">
                  <c:v>0.9994652700435519</c:v>
                </c:pt>
                <c:pt idx="8441">
                  <c:v>0.99949180303245322</c:v>
                </c:pt>
                <c:pt idx="8442">
                  <c:v>0.99950940046086956</c:v>
                </c:pt>
                <c:pt idx="8443">
                  <c:v>0.99951227496978345</c:v>
                </c:pt>
                <c:pt idx="8444">
                  <c:v>0.99951737330684254</c:v>
                </c:pt>
                <c:pt idx="8445">
                  <c:v>0.99957716820441811</c:v>
                </c:pt>
                <c:pt idx="8446">
                  <c:v>0.99957905502914512</c:v>
                </c:pt>
                <c:pt idx="8447">
                  <c:v>0.99957905502914512</c:v>
                </c:pt>
                <c:pt idx="8448">
                  <c:v>0.9995961939993423</c:v>
                </c:pt>
                <c:pt idx="8449">
                  <c:v>0.99963300214313167</c:v>
                </c:pt>
                <c:pt idx="8450">
                  <c:v>0.99963784589944327</c:v>
                </c:pt>
                <c:pt idx="8451">
                  <c:v>0.9996493675528666</c:v>
                </c:pt>
                <c:pt idx="8452">
                  <c:v>0.99965731873831243</c:v>
                </c:pt>
                <c:pt idx="8453">
                  <c:v>0.99966025043723961</c:v>
                </c:pt>
                <c:pt idx="8454">
                  <c:v>0.99966174719006629</c:v>
                </c:pt>
                <c:pt idx="8455">
                  <c:v>0.99966650625901432</c:v>
                </c:pt>
                <c:pt idx="8456">
                  <c:v>0.99967066705262364</c:v>
                </c:pt>
                <c:pt idx="8457">
                  <c:v>0.99967187054456175</c:v>
                </c:pt>
                <c:pt idx="8458">
                  <c:v>0.99967785444220536</c:v>
                </c:pt>
                <c:pt idx="8459">
                  <c:v>0.99970976856496185</c:v>
                </c:pt>
                <c:pt idx="8460">
                  <c:v>0.99971153385243272</c:v>
                </c:pt>
                <c:pt idx="8461">
                  <c:v>0.99971269790932726</c:v>
                </c:pt>
                <c:pt idx="8462">
                  <c:v>0.99972109917716889</c:v>
                </c:pt>
                <c:pt idx="8463">
                  <c:v>0.99974740562979103</c:v>
                </c:pt>
                <c:pt idx="8464">
                  <c:v>0.99974986028436019</c:v>
                </c:pt>
                <c:pt idx="8465">
                  <c:v>0.99975090043678283</c:v>
                </c:pt>
                <c:pt idx="8466">
                  <c:v>0.99975135661245762</c:v>
                </c:pt>
                <c:pt idx="8467">
                  <c:v>0.9997518969016691</c:v>
                </c:pt>
                <c:pt idx="8468">
                  <c:v>0.99975387665049631</c:v>
                </c:pt>
                <c:pt idx="8469">
                  <c:v>0.99977842946427231</c:v>
                </c:pt>
                <c:pt idx="8470">
                  <c:v>0.99979518769313858</c:v>
                </c:pt>
                <c:pt idx="8471">
                  <c:v>0.99979933508750141</c:v>
                </c:pt>
                <c:pt idx="8472">
                  <c:v>0.99980177819556115</c:v>
                </c:pt>
                <c:pt idx="8473">
                  <c:v>0.99980268395720384</c:v>
                </c:pt>
                <c:pt idx="8474">
                  <c:v>0.99980429969464735</c:v>
                </c:pt>
                <c:pt idx="8475">
                  <c:v>0.99980453912875711</c:v>
                </c:pt>
                <c:pt idx="8476">
                  <c:v>0.99980477828910852</c:v>
                </c:pt>
                <c:pt idx="8477">
                  <c:v>0.99980528889700138</c:v>
                </c:pt>
                <c:pt idx="8478">
                  <c:v>0.999805435514594</c:v>
                </c:pt>
                <c:pt idx="8479">
                  <c:v>0.99980567364983575</c:v>
                </c:pt>
                <c:pt idx="8480">
                  <c:v>0.99980591151268638</c:v>
                </c:pt>
                <c:pt idx="8481">
                  <c:v>0.9998061491034328</c:v>
                </c:pt>
                <c:pt idx="8482">
                  <c:v>0.99980641935001802</c:v>
                </c:pt>
                <c:pt idx="8483">
                  <c:v>0.99980656517196353</c:v>
                </c:pt>
                <c:pt idx="8484">
                  <c:v>0.99980680201482608</c:v>
                </c:pt>
                <c:pt idx="8485">
                  <c:v>0.99980703858665876</c:v>
                </c:pt>
                <c:pt idx="8486">
                  <c:v>0.99980727488774723</c:v>
                </c:pt>
                <c:pt idx="8487">
                  <c:v>0.99980777939024168</c:v>
                </c:pt>
                <c:pt idx="8488">
                  <c:v>0.99980792425449228</c:v>
                </c:pt>
                <c:pt idx="8489">
                  <c:v>0.99980815954176083</c:v>
                </c:pt>
                <c:pt idx="8490">
                  <c:v>0.99980839455963888</c:v>
                </c:pt>
                <c:pt idx="8491">
                  <c:v>0.99980889632209125</c:v>
                </c:pt>
                <c:pt idx="8492">
                  <c:v>0.9998090403994605</c:v>
                </c:pt>
                <c:pt idx="8493">
                  <c:v>0.99980927440858935</c:v>
                </c:pt>
                <c:pt idx="8494">
                  <c:v>0.99980950814967562</c:v>
                </c:pt>
                <c:pt idx="8495">
                  <c:v>0.99980974162300185</c:v>
                </c:pt>
                <c:pt idx="8496">
                  <c:v>0.99981000718579394</c:v>
                </c:pt>
                <c:pt idx="8497">
                  <c:v>0.99981024008737251</c:v>
                </c:pt>
                <c:pt idx="8498">
                  <c:v>0.99982043596640124</c:v>
                </c:pt>
                <c:pt idx="8499">
                  <c:v>0.99982053887438926</c:v>
                </c:pt>
                <c:pt idx="8500">
                  <c:v>0.99982123288324631</c:v>
                </c:pt>
                <c:pt idx="8501">
                  <c:v>0.99982189462209914</c:v>
                </c:pt>
                <c:pt idx="8502">
                  <c:v>0.99982910385816381</c:v>
                </c:pt>
                <c:pt idx="8503">
                  <c:v>0.99982910385816381</c:v>
                </c:pt>
                <c:pt idx="8504">
                  <c:v>0.9998316562684022</c:v>
                </c:pt>
                <c:pt idx="8505">
                  <c:v>0.99983271789408856</c:v>
                </c:pt>
                <c:pt idx="8506">
                  <c:v>0.99986124962610889</c:v>
                </c:pt>
                <c:pt idx="8507">
                  <c:v>0.99986223558185794</c:v>
                </c:pt>
                <c:pt idx="8508">
                  <c:v>0.99986394640185483</c:v>
                </c:pt>
                <c:pt idx="8509">
                  <c:v>0.99986654065707259</c:v>
                </c:pt>
                <c:pt idx="8510">
                  <c:v>0.99987274663292169</c:v>
                </c:pt>
                <c:pt idx="8511">
                  <c:v>0.99988164573233052</c:v>
                </c:pt>
                <c:pt idx="8512">
                  <c:v>0.9998827061898069</c:v>
                </c:pt>
                <c:pt idx="8513">
                  <c:v>0.99988495033855518</c:v>
                </c:pt>
                <c:pt idx="8514">
                  <c:v>0.99988516630142543</c:v>
                </c:pt>
                <c:pt idx="8515">
                  <c:v>0.9998866145743539</c:v>
                </c:pt>
                <c:pt idx="8516">
                  <c:v>0.999887151336601</c:v>
                </c:pt>
                <c:pt idx="8517">
                  <c:v>0.99988836016202276</c:v>
                </c:pt>
                <c:pt idx="8518">
                  <c:v>0.99988836016202276</c:v>
                </c:pt>
                <c:pt idx="8519">
                  <c:v>0.9998891722261054</c:v>
                </c:pt>
                <c:pt idx="8520">
                  <c:v>0.9998891722261054</c:v>
                </c:pt>
                <c:pt idx="8521">
                  <c:v>0.99988983897202144</c:v>
                </c:pt>
                <c:pt idx="8522">
                  <c:v>0.99988983897202144</c:v>
                </c:pt>
                <c:pt idx="8523">
                  <c:v>0.99989064093124258</c:v>
                </c:pt>
                <c:pt idx="8524">
                  <c:v>0.99989064093124258</c:v>
                </c:pt>
                <c:pt idx="8525">
                  <c:v>0.99989129937676913</c:v>
                </c:pt>
                <c:pt idx="8526">
                  <c:v>0.99989129937676913</c:v>
                </c:pt>
                <c:pt idx="8527">
                  <c:v>0.99990106054584227</c:v>
                </c:pt>
                <c:pt idx="8528">
                  <c:v>0.99990170543768908</c:v>
                </c:pt>
                <c:pt idx="8529">
                  <c:v>0.99990276492644081</c:v>
                </c:pt>
                <c:pt idx="8530">
                  <c:v>0.99990276492644081</c:v>
                </c:pt>
                <c:pt idx="8531">
                  <c:v>0.99991766285020856</c:v>
                </c:pt>
                <c:pt idx="8532">
                  <c:v>0.99991963825271379</c:v>
                </c:pt>
                <c:pt idx="8533">
                  <c:v>0.99992047745351675</c:v>
                </c:pt>
                <c:pt idx="8534">
                  <c:v>0.99992062970018059</c:v>
                </c:pt>
                <c:pt idx="8535">
                  <c:v>0.99992064147775406</c:v>
                </c:pt>
                <c:pt idx="8536">
                  <c:v>0.99992092937146704</c:v>
                </c:pt>
                <c:pt idx="8537">
                  <c:v>0.99992093839859042</c:v>
                </c:pt>
                <c:pt idx="8538">
                  <c:v>0.99992117724984686</c:v>
                </c:pt>
                <c:pt idx="8539">
                  <c:v>0.99992163787833477</c:v>
                </c:pt>
                <c:pt idx="8540">
                  <c:v>0.99992199853261854</c:v>
                </c:pt>
                <c:pt idx="8541">
                  <c:v>0.99992209927405717</c:v>
                </c:pt>
                <c:pt idx="8542">
                  <c:v>0.99992262729314929</c:v>
                </c:pt>
                <c:pt idx="8543">
                  <c:v>0.99992298740664654</c:v>
                </c:pt>
                <c:pt idx="8544">
                  <c:v>0.99992303390822979</c:v>
                </c:pt>
                <c:pt idx="8545">
                  <c:v>0.99992472951291578</c:v>
                </c:pt>
                <c:pt idx="8546">
                  <c:v>0.99992834994255275</c:v>
                </c:pt>
                <c:pt idx="8547">
                  <c:v>0.99993414631712729</c:v>
                </c:pt>
                <c:pt idx="8548">
                  <c:v>0.99993557533779875</c:v>
                </c:pt>
                <c:pt idx="8549">
                  <c:v>0.9999364160790466</c:v>
                </c:pt>
                <c:pt idx="8550">
                  <c:v>0.99993675265399029</c:v>
                </c:pt>
                <c:pt idx="8551">
                  <c:v>0.99993730067597963</c:v>
                </c:pt>
                <c:pt idx="8552">
                  <c:v>0.99993732531486057</c:v>
                </c:pt>
                <c:pt idx="8553">
                  <c:v>0.99993738292713297</c:v>
                </c:pt>
                <c:pt idx="8554">
                  <c:v>0.99993744029824416</c:v>
                </c:pt>
                <c:pt idx="8555">
                  <c:v>0.999937465076571</c:v>
                </c:pt>
                <c:pt idx="8556">
                  <c:v>0.99993769078808148</c:v>
                </c:pt>
                <c:pt idx="8557">
                  <c:v>0.99993771528242892</c:v>
                </c:pt>
                <c:pt idx="8558">
                  <c:v>0.99993777255672944</c:v>
                </c:pt>
                <c:pt idx="8559">
                  <c:v>0.9999378182492269</c:v>
                </c:pt>
                <c:pt idx="8560">
                  <c:v>0.9999378182492269</c:v>
                </c:pt>
                <c:pt idx="8561">
                  <c:v>0.99993782959126332</c:v>
                </c:pt>
                <c:pt idx="8562">
                  <c:v>0.99993785422421844</c:v>
                </c:pt>
                <c:pt idx="8563">
                  <c:v>0.99993807861133077</c:v>
                </c:pt>
                <c:pt idx="8564">
                  <c:v>0.9999381599001127</c:v>
                </c:pt>
                <c:pt idx="8565">
                  <c:v>0.99993818422058112</c:v>
                </c:pt>
                <c:pt idx="8566">
                  <c:v>0.9999382410882891</c:v>
                </c:pt>
                <c:pt idx="8567">
                  <c:v>0.99993829771790943</c:v>
                </c:pt>
                <c:pt idx="8568">
                  <c:v>0.99993854496979151</c:v>
                </c:pt>
                <c:pt idx="8569">
                  <c:v>0.9999385691474687</c:v>
                </c:pt>
                <c:pt idx="8570">
                  <c:v>0.99993862568127867</c:v>
                </c:pt>
                <c:pt idx="8571">
                  <c:v>0.9999386819783791</c:v>
                </c:pt>
                <c:pt idx="8572">
                  <c:v>0.99993870629282644</c:v>
                </c:pt>
                <c:pt idx="8573">
                  <c:v>0.99993892777821236</c:v>
                </c:pt>
                <c:pt idx="8574">
                  <c:v>0.99993895181387993</c:v>
                </c:pt>
                <c:pt idx="8575">
                  <c:v>0.9999390080156203</c:v>
                </c:pt>
                <c:pt idx="8576">
                  <c:v>0.9999390881536363</c:v>
                </c:pt>
                <c:pt idx="8577">
                  <c:v>0.99993930833775879</c:v>
                </c:pt>
                <c:pt idx="8578">
                  <c:v>0.99994098207687454</c:v>
                </c:pt>
                <c:pt idx="8579">
                  <c:v>0.99994130695988259</c:v>
                </c:pt>
                <c:pt idx="8580">
                  <c:v>0.99994215733033653</c:v>
                </c:pt>
                <c:pt idx="8581">
                  <c:v>0.99994477970870232</c:v>
                </c:pt>
                <c:pt idx="8582">
                  <c:v>0.99994515207792611</c:v>
                </c:pt>
                <c:pt idx="8583">
                  <c:v>0.99994576364704812</c:v>
                </c:pt>
                <c:pt idx="8584">
                  <c:v>0.99994576364704812</c:v>
                </c:pt>
                <c:pt idx="8585">
                  <c:v>0.99995195672844361</c:v>
                </c:pt>
                <c:pt idx="8586">
                  <c:v>0.99995451688324333</c:v>
                </c:pt>
                <c:pt idx="8587">
                  <c:v>0.99995452653894812</c:v>
                </c:pt>
                <c:pt idx="8588">
                  <c:v>0.9999546618814209</c:v>
                </c:pt>
                <c:pt idx="8589">
                  <c:v>0.99995621668204471</c:v>
                </c:pt>
                <c:pt idx="8590">
                  <c:v>0.9999562839447711</c:v>
                </c:pt>
                <c:pt idx="8591">
                  <c:v>0.99995661445981832</c:v>
                </c:pt>
                <c:pt idx="8592">
                  <c:v>0.99995682095965177</c:v>
                </c:pt>
                <c:pt idx="8593">
                  <c:v>0.99995751676446532</c:v>
                </c:pt>
                <c:pt idx="8594">
                  <c:v>0.99995904859915408</c:v>
                </c:pt>
                <c:pt idx="8595">
                  <c:v>0.99996027459120751</c:v>
                </c:pt>
                <c:pt idx="8596">
                  <c:v>0.99996045181491955</c:v>
                </c:pt>
                <c:pt idx="8597">
                  <c:v>0.99996311866981624</c:v>
                </c:pt>
                <c:pt idx="8598">
                  <c:v>0.99996462733528213</c:v>
                </c:pt>
                <c:pt idx="8599">
                  <c:v>0.99996467523967858</c:v>
                </c:pt>
                <c:pt idx="8600">
                  <c:v>0.99996472308269768</c:v>
                </c:pt>
                <c:pt idx="8601">
                  <c:v>0.99996475836216803</c:v>
                </c:pt>
                <c:pt idx="8602">
                  <c:v>0.99996485452382777</c:v>
                </c:pt>
                <c:pt idx="8603">
                  <c:v>0.99996490213709499</c:v>
                </c:pt>
                <c:pt idx="8604">
                  <c:v>0.99996494968933425</c:v>
                </c:pt>
                <c:pt idx="8605">
                  <c:v>0.99996498475436835</c:v>
                </c:pt>
                <c:pt idx="8606">
                  <c:v>0.99996499718061882</c:v>
                </c:pt>
                <c:pt idx="8607">
                  <c:v>0.99996508033147158</c:v>
                </c:pt>
                <c:pt idx="8608">
                  <c:v>0.99996512765526746</c:v>
                </c:pt>
                <c:pt idx="8609">
                  <c:v>0.9999651749183831</c:v>
                </c:pt>
                <c:pt idx="8610">
                  <c:v>0.99996522212089123</c:v>
                </c:pt>
                <c:pt idx="8611">
                  <c:v>0.99996525692801541</c:v>
                </c:pt>
                <c:pt idx="8612">
                  <c:v>0.99996535180205293</c:v>
                </c:pt>
                <c:pt idx="8613">
                  <c:v>0.9999653987776923</c:v>
                </c:pt>
                <c:pt idx="8614">
                  <c:v>0.99996544569306967</c:v>
                </c:pt>
                <c:pt idx="8615">
                  <c:v>0.99996548028844867</c:v>
                </c:pt>
                <c:pt idx="8616">
                  <c:v>0.9999655745852668</c:v>
                </c:pt>
                <c:pt idx="8617">
                  <c:v>0.99996562127506861</c:v>
                </c:pt>
                <c:pt idx="8618">
                  <c:v>0.99996566790495212</c:v>
                </c:pt>
                <c:pt idx="8619">
                  <c:v>0.99996567732616781</c:v>
                </c:pt>
                <c:pt idx="8620">
                  <c:v>0.99996570228979331</c:v>
                </c:pt>
                <c:pt idx="8621">
                  <c:v>0.99996571447498928</c:v>
                </c:pt>
                <c:pt idx="8622">
                  <c:v>0.9999659040935267</c:v>
                </c:pt>
                <c:pt idx="8623">
                  <c:v>0.99996623381236083</c:v>
                </c:pt>
                <c:pt idx="8624">
                  <c:v>0.99996704999463359</c:v>
                </c:pt>
                <c:pt idx="8625">
                  <c:v>0.99996804531614381</c:v>
                </c:pt>
                <c:pt idx="8626">
                  <c:v>0.99996965564242313</c:v>
                </c:pt>
                <c:pt idx="8627">
                  <c:v>0.99996978801536862</c:v>
                </c:pt>
                <c:pt idx="8628">
                  <c:v>0.99996999857003577</c:v>
                </c:pt>
                <c:pt idx="8629">
                  <c:v>0.99997034426969633</c:v>
                </c:pt>
                <c:pt idx="8630">
                  <c:v>0.99997034426969633</c:v>
                </c:pt>
                <c:pt idx="8631">
                  <c:v>0.99997362892876329</c:v>
                </c:pt>
                <c:pt idx="8632">
                  <c:v>0.99997475732227348</c:v>
                </c:pt>
                <c:pt idx="8633">
                  <c:v>0.9999752427887223</c:v>
                </c:pt>
                <c:pt idx="8634">
                  <c:v>0.99997561773322985</c:v>
                </c:pt>
                <c:pt idx="8635">
                  <c:v>0.99997588962775552</c:v>
                </c:pt>
                <c:pt idx="8636">
                  <c:v>0.99997595096270009</c:v>
                </c:pt>
                <c:pt idx="8637">
                  <c:v>0.99997604743421453</c:v>
                </c:pt>
                <c:pt idx="8638">
                  <c:v>0.99997645356496689</c:v>
                </c:pt>
                <c:pt idx="8639">
                  <c:v>0.99997690800137873</c:v>
                </c:pt>
                <c:pt idx="8640">
                  <c:v>0.99997695934734987</c:v>
                </c:pt>
                <c:pt idx="8641">
                  <c:v>0.9999769593473522</c:v>
                </c:pt>
                <c:pt idx="8642">
                  <c:v>0.99997781715001433</c:v>
                </c:pt>
                <c:pt idx="8643">
                  <c:v>0.99997781715001555</c:v>
                </c:pt>
                <c:pt idx="8644">
                  <c:v>0.99998028440670139</c:v>
                </c:pt>
                <c:pt idx="8645">
                  <c:v>0.99998086999071656</c:v>
                </c:pt>
                <c:pt idx="8646">
                  <c:v>0.99998128229479355</c:v>
                </c:pt>
                <c:pt idx="8647">
                  <c:v>0.99998145046201614</c:v>
                </c:pt>
                <c:pt idx="8648">
                  <c:v>0.9999814587416932</c:v>
                </c:pt>
                <c:pt idx="8649">
                  <c:v>0.99998147644470192</c:v>
                </c:pt>
                <c:pt idx="8650">
                  <c:v>0.99998148471336812</c:v>
                </c:pt>
                <c:pt idx="8651">
                  <c:v>0.99998150666448227</c:v>
                </c:pt>
                <c:pt idx="8652">
                  <c:v>0.99998151065050189</c:v>
                </c:pt>
                <c:pt idx="8653">
                  <c:v>0.99998157367470208</c:v>
                </c:pt>
                <c:pt idx="8654">
                  <c:v>0.99998158190215602</c:v>
                </c:pt>
                <c:pt idx="8655">
                  <c:v>0.99998159949350041</c:v>
                </c:pt>
                <c:pt idx="8656">
                  <c:v>0.99998160771000888</c:v>
                </c:pt>
                <c:pt idx="8657">
                  <c:v>0.99998162527794909</c:v>
                </c:pt>
                <c:pt idx="8658">
                  <c:v>0.99998162952265157</c:v>
                </c:pt>
                <c:pt idx="8659">
                  <c:v>0.99998163348352564</c:v>
                </c:pt>
                <c:pt idx="8660">
                  <c:v>0.9999816592227494</c:v>
                </c:pt>
                <c:pt idx="8661">
                  <c:v>0.99998169611010279</c:v>
                </c:pt>
                <c:pt idx="8662">
                  <c:v>0.99998170428564359</c:v>
                </c:pt>
                <c:pt idx="8663">
                  <c:v>0.9999817217659871</c:v>
                </c:pt>
                <c:pt idx="8664">
                  <c:v>0.99998172993064749</c:v>
                </c:pt>
                <c:pt idx="8665">
                  <c:v>0.99998174738772572</c:v>
                </c:pt>
                <c:pt idx="8666">
                  <c:v>0.99998175160564129</c:v>
                </c:pt>
                <c:pt idx="8667">
                  <c:v>0.99998175554151925</c:v>
                </c:pt>
                <c:pt idx="8668">
                  <c:v>0.99998178111830172</c:v>
                </c:pt>
                <c:pt idx="8669">
                  <c:v>0.99998184326677386</c:v>
                </c:pt>
                <c:pt idx="8670">
                  <c:v>0.99998185137989426</c:v>
                </c:pt>
                <c:pt idx="8671">
                  <c:v>0.99998186872676942</c:v>
                </c:pt>
                <c:pt idx="8672">
                  <c:v>0.99998187682908746</c:v>
                </c:pt>
                <c:pt idx="8673">
                  <c:v>0.99998189415286476</c:v>
                </c:pt>
                <c:pt idx="8674">
                  <c:v>0.99998189833857154</c:v>
                </c:pt>
                <c:pt idx="8675">
                  <c:v>0.99998190224439409</c:v>
                </c:pt>
                <c:pt idx="8676">
                  <c:v>0.99998196400044714</c:v>
                </c:pt>
                <c:pt idx="8677">
                  <c:v>0.99998197206233386</c:v>
                </c:pt>
                <c:pt idx="8678">
                  <c:v>0.9999819892996612</c:v>
                </c:pt>
                <c:pt idx="8679">
                  <c:v>0.99998199735080984</c:v>
                </c:pt>
                <c:pt idx="8680">
                  <c:v>0.99998201456517655</c:v>
                </c:pt>
                <c:pt idx="8681">
                  <c:v>0.99998201872444692</c:v>
                </c:pt>
                <c:pt idx="8682">
                  <c:v>0.99998202260560065</c:v>
                </c:pt>
                <c:pt idx="8683">
                  <c:v>0.99998204782674849</c:v>
                </c:pt>
                <c:pt idx="8684">
                  <c:v>0.99998208397156807</c:v>
                </c:pt>
                <c:pt idx="8685">
                  <c:v>0.99998259677722812</c:v>
                </c:pt>
                <c:pt idx="8686">
                  <c:v>0.99998283129034171</c:v>
                </c:pt>
                <c:pt idx="8687">
                  <c:v>0.99998283625499718</c:v>
                </c:pt>
                <c:pt idx="8688">
                  <c:v>0.99998347994283188</c:v>
                </c:pt>
                <c:pt idx="8689">
                  <c:v>0.99998410527090487</c:v>
                </c:pt>
                <c:pt idx="8690">
                  <c:v>0.99998710304506189</c:v>
                </c:pt>
                <c:pt idx="8691">
                  <c:v>0.99998725072644046</c:v>
                </c:pt>
                <c:pt idx="8692">
                  <c:v>0.99998745229245534</c:v>
                </c:pt>
                <c:pt idx="8693">
                  <c:v>0.99998756839761782</c:v>
                </c:pt>
                <c:pt idx="8694">
                  <c:v>0.99998768373238056</c:v>
                </c:pt>
                <c:pt idx="8695">
                  <c:v>0.99998772330207608</c:v>
                </c:pt>
                <c:pt idx="8696">
                  <c:v>0.999988115195106</c:v>
                </c:pt>
                <c:pt idx="8697">
                  <c:v>0.9999882217294348</c:v>
                </c:pt>
                <c:pt idx="8698">
                  <c:v>0.99998822172943558</c:v>
                </c:pt>
                <c:pt idx="8699">
                  <c:v>0.99999019817026125</c:v>
                </c:pt>
                <c:pt idx="8700">
                  <c:v>0.99999020051678544</c:v>
                </c:pt>
                <c:pt idx="8701">
                  <c:v>0.999990232070884</c:v>
                </c:pt>
                <c:pt idx="8702">
                  <c:v>0.99999023365531592</c:v>
                </c:pt>
                <c:pt idx="8703">
                  <c:v>0.99999023713624102</c:v>
                </c:pt>
                <c:pt idx="8704">
                  <c:v>0.99999024777263235</c:v>
                </c:pt>
                <c:pt idx="8705">
                  <c:v>0.99999025124876517</c:v>
                </c:pt>
                <c:pt idx="8706">
                  <c:v>0.99999026187051276</c:v>
                </c:pt>
                <c:pt idx="8707">
                  <c:v>0.99999026534185964</c:v>
                </c:pt>
                <c:pt idx="8708">
                  <c:v>0.99999028174354698</c:v>
                </c:pt>
                <c:pt idx="8709">
                  <c:v>0.9999903005952625</c:v>
                </c:pt>
                <c:pt idx="8710">
                  <c:v>0.99999030405346123</c:v>
                </c:pt>
                <c:pt idx="8711">
                  <c:v>0.99999031304848696</c:v>
                </c:pt>
                <c:pt idx="8712">
                  <c:v>0.99999031462040677</c:v>
                </c:pt>
                <c:pt idx="8713">
                  <c:v>0.99999031807384287</c:v>
                </c:pt>
                <c:pt idx="8714">
                  <c:v>0.99999032862623516</c:v>
                </c:pt>
                <c:pt idx="8715">
                  <c:v>0.99999033207491472</c:v>
                </c:pt>
                <c:pt idx="8716">
                  <c:v>0.99999034261277264</c:v>
                </c:pt>
                <c:pt idx="8717">
                  <c:v>0.99999034605670212</c:v>
                </c:pt>
                <c:pt idx="8718">
                  <c:v>0.99999034836949641</c:v>
                </c:pt>
                <c:pt idx="8719">
                  <c:v>0.99999036709809574</c:v>
                </c:pt>
                <c:pt idx="8720">
                  <c:v>0.99999037946998415</c:v>
                </c:pt>
                <c:pt idx="8721">
                  <c:v>0.99999038103163684</c:v>
                </c:pt>
                <c:pt idx="8722">
                  <c:v>0.99999038446251631</c:v>
                </c:pt>
                <c:pt idx="8723">
                  <c:v>0.99999039494598141</c:v>
                </c:pt>
                <c:pt idx="8724">
                  <c:v>0.99999039765764253</c:v>
                </c:pt>
                <c:pt idx="8725">
                  <c:v>0.99999039837213377</c:v>
                </c:pt>
                <c:pt idx="8726">
                  <c:v>0.9999904088411542</c:v>
                </c:pt>
                <c:pt idx="8727">
                  <c:v>0.99999041226258567</c:v>
                </c:pt>
                <c:pt idx="8728">
                  <c:v>0.99999041456027116</c:v>
                </c:pt>
                <c:pt idx="8729">
                  <c:v>0.99999044545756921</c:v>
                </c:pt>
                <c:pt idx="8730">
                  <c:v>0.99999044700901818</c:v>
                </c:pt>
                <c:pt idx="8731">
                  <c:v>0.99999045041748025</c:v>
                </c:pt>
                <c:pt idx="8732">
                  <c:v>0.99999046083244392</c:v>
                </c:pt>
                <c:pt idx="8733">
                  <c:v>0.99999046423620808</c:v>
                </c:pt>
                <c:pt idx="8734">
                  <c:v>0.99999046560786475</c:v>
                </c:pt>
                <c:pt idx="8735">
                  <c:v>0.99999047463681634</c:v>
                </c:pt>
                <c:pt idx="8736">
                  <c:v>0.99999047803588881</c:v>
                </c:pt>
                <c:pt idx="8737">
                  <c:v>0.99999049409607055</c:v>
                </c:pt>
                <c:pt idx="8738">
                  <c:v>0.99999051255523086</c:v>
                </c:pt>
                <c:pt idx="8739">
                  <c:v>0.99999051594141408</c:v>
                </c:pt>
                <c:pt idx="8740">
                  <c:v>0.99999052474911621</c:v>
                </c:pt>
                <c:pt idx="8741">
                  <c:v>0.99999052628829943</c:v>
                </c:pt>
                <c:pt idx="8742">
                  <c:v>0.99999052966981394</c:v>
                </c:pt>
                <c:pt idx="8743">
                  <c:v>0.9999905400024327</c:v>
                </c:pt>
                <c:pt idx="8744">
                  <c:v>0.99999054337928439</c:v>
                </c:pt>
                <c:pt idx="8745">
                  <c:v>0.9999905536976551</c:v>
                </c:pt>
                <c:pt idx="8746">
                  <c:v>0.99999068121889967</c:v>
                </c:pt>
                <c:pt idx="8747">
                  <c:v>0.99999075840160812</c:v>
                </c:pt>
                <c:pt idx="8748">
                  <c:v>0.99999108262000269</c:v>
                </c:pt>
                <c:pt idx="8749">
                  <c:v>0.9999912590346659</c:v>
                </c:pt>
                <c:pt idx="8750">
                  <c:v>0.99999131058313451</c:v>
                </c:pt>
                <c:pt idx="8751">
                  <c:v>0.99999164971030852</c:v>
                </c:pt>
                <c:pt idx="8752">
                  <c:v>0.99999313956678226</c:v>
                </c:pt>
                <c:pt idx="8753">
                  <c:v>0.99999351975078776</c:v>
                </c:pt>
                <c:pt idx="8754">
                  <c:v>0.99999355752079444</c:v>
                </c:pt>
                <c:pt idx="8755">
                  <c:v>0.99999387029399656</c:v>
                </c:pt>
                <c:pt idx="8756">
                  <c:v>0.99999387029399689</c:v>
                </c:pt>
                <c:pt idx="8757">
                  <c:v>0.99999391841160601</c:v>
                </c:pt>
                <c:pt idx="8758">
                  <c:v>0.99999392739879123</c:v>
                </c:pt>
                <c:pt idx="8759">
                  <c:v>0.99999394998059765</c:v>
                </c:pt>
                <c:pt idx="8760">
                  <c:v>0.99999395208367636</c:v>
                </c:pt>
                <c:pt idx="8761">
                  <c:v>0.99999396102336569</c:v>
                </c:pt>
                <c:pt idx="8762">
                  <c:v>0.99999396995044287</c:v>
                </c:pt>
                <c:pt idx="8763">
                  <c:v>0.99999397886492492</c:v>
                </c:pt>
                <c:pt idx="8764">
                  <c:v>0.99999398983002508</c:v>
                </c:pt>
                <c:pt idx="8765">
                  <c:v>0.99999399447020831</c:v>
                </c:pt>
                <c:pt idx="8766">
                  <c:v>0.99999400126402904</c:v>
                </c:pt>
                <c:pt idx="8767">
                  <c:v>0.99999400335009081</c:v>
                </c:pt>
                <c:pt idx="8768">
                  <c:v>0.99999401221744122</c:v>
                </c:pt>
                <c:pt idx="8769">
                  <c:v>0.99999402107227642</c:v>
                </c:pt>
                <c:pt idx="8770">
                  <c:v>0.99999404332148845</c:v>
                </c:pt>
                <c:pt idx="8771">
                  <c:v>0.99999404539358905</c:v>
                </c:pt>
                <c:pt idx="8772">
                  <c:v>0.9999940542015916</c:v>
                </c:pt>
                <c:pt idx="8773">
                  <c:v>0.99999406299715832</c:v>
                </c:pt>
                <c:pt idx="8774">
                  <c:v>0.99999407178030575</c:v>
                </c:pt>
                <c:pt idx="8775">
                  <c:v>0.99999408509742937</c:v>
                </c:pt>
                <c:pt idx="8776">
                  <c:v>0.99999408715565752</c:v>
                </c:pt>
                <c:pt idx="8777">
                  <c:v>0.9999940959046888</c:v>
                </c:pt>
                <c:pt idx="8778">
                  <c:v>0.99999410464136318</c:v>
                </c:pt>
                <c:pt idx="8779">
                  <c:v>0.9999941133656971</c:v>
                </c:pt>
                <c:pt idx="8780">
                  <c:v>0.99999412863808246</c:v>
                </c:pt>
                <c:pt idx="8781">
                  <c:v>0.99999413528696146</c:v>
                </c:pt>
                <c:pt idx="8782">
                  <c:v>0.99999413732851683</c:v>
                </c:pt>
                <c:pt idx="8783">
                  <c:v>0.99999493362303771</c:v>
                </c:pt>
                <c:pt idx="8784">
                  <c:v>0.99999504585193588</c:v>
                </c:pt>
                <c:pt idx="8785">
                  <c:v>0.99999521950402426</c:v>
                </c:pt>
                <c:pt idx="8786">
                  <c:v>0.99999535652792226</c:v>
                </c:pt>
                <c:pt idx="8787">
                  <c:v>0.99999536863868066</c:v>
                </c:pt>
                <c:pt idx="8788">
                  <c:v>0.99999537335805855</c:v>
                </c:pt>
                <c:pt idx="8789">
                  <c:v>0.999995433110484</c:v>
                </c:pt>
                <c:pt idx="8790">
                  <c:v>0.99999543817364522</c:v>
                </c:pt>
                <c:pt idx="8791">
                  <c:v>0.9999955015249915</c:v>
                </c:pt>
                <c:pt idx="8792">
                  <c:v>0.99999551831446254</c:v>
                </c:pt>
                <c:pt idx="8793">
                  <c:v>0.99999637509072814</c:v>
                </c:pt>
                <c:pt idx="8794">
                  <c:v>0.9999963870560179</c:v>
                </c:pt>
                <c:pt idx="8795">
                  <c:v>0.99999658192195517</c:v>
                </c:pt>
                <c:pt idx="8796">
                  <c:v>0.999996602328729</c:v>
                </c:pt>
                <c:pt idx="8797">
                  <c:v>0.9999966091566822</c:v>
                </c:pt>
                <c:pt idx="8798">
                  <c:v>0.99999662766765662</c:v>
                </c:pt>
                <c:pt idx="8799">
                  <c:v>0.99999670889871095</c:v>
                </c:pt>
                <c:pt idx="8800">
                  <c:v>0.99999674056204546</c:v>
                </c:pt>
                <c:pt idx="8801">
                  <c:v>0.99999674056204546</c:v>
                </c:pt>
                <c:pt idx="8802">
                  <c:v>0.99999674056204546</c:v>
                </c:pt>
                <c:pt idx="8803">
                  <c:v>0.99999674056204546</c:v>
                </c:pt>
                <c:pt idx="8804">
                  <c:v>0.99999674056204546</c:v>
                </c:pt>
                <c:pt idx="8805">
                  <c:v>0.99999674056204557</c:v>
                </c:pt>
                <c:pt idx="8806">
                  <c:v>0.99999674056204557</c:v>
                </c:pt>
                <c:pt idx="8807">
                  <c:v>0.99999674056204557</c:v>
                </c:pt>
                <c:pt idx="8808">
                  <c:v>0.99999674056204557</c:v>
                </c:pt>
                <c:pt idx="8809">
                  <c:v>0.99999674056204557</c:v>
                </c:pt>
                <c:pt idx="8810">
                  <c:v>0.99999674056204579</c:v>
                </c:pt>
                <c:pt idx="8811">
                  <c:v>0.99999674056204579</c:v>
                </c:pt>
                <c:pt idx="8812">
                  <c:v>0.99999674056204579</c:v>
                </c:pt>
                <c:pt idx="8813">
                  <c:v>0.99999674056204579</c:v>
                </c:pt>
                <c:pt idx="8814">
                  <c:v>0.99999687340526833</c:v>
                </c:pt>
                <c:pt idx="8815">
                  <c:v>0.99999687340526855</c:v>
                </c:pt>
                <c:pt idx="8816">
                  <c:v>0.99999700563239113</c:v>
                </c:pt>
                <c:pt idx="8817">
                  <c:v>0.99999713597945028</c:v>
                </c:pt>
                <c:pt idx="8818">
                  <c:v>0.99999722457650142</c:v>
                </c:pt>
                <c:pt idx="8819">
                  <c:v>0.99999743023402732</c:v>
                </c:pt>
                <c:pt idx="8820">
                  <c:v>0.99999743417816889</c:v>
                </c:pt>
                <c:pt idx="8821">
                  <c:v>0.99999744501023879</c:v>
                </c:pt>
                <c:pt idx="8822">
                  <c:v>0.99999744893266029</c:v>
                </c:pt>
                <c:pt idx="8823">
                  <c:v>0.99999745284931518</c:v>
                </c:pt>
                <c:pt idx="8824">
                  <c:v>0.99999745676021135</c:v>
                </c:pt>
                <c:pt idx="8825">
                  <c:v>0.99999746750096519</c:v>
                </c:pt>
                <c:pt idx="8826">
                  <c:v>0.99999747139031558</c:v>
                </c:pt>
                <c:pt idx="8827">
                  <c:v>0.99999747527394567</c:v>
                </c:pt>
                <c:pt idx="8828">
                  <c:v>0.99999748593980675</c:v>
                </c:pt>
                <c:pt idx="8829">
                  <c:v>0.99999748980203418</c:v>
                </c:pt>
                <c:pt idx="8830">
                  <c:v>0.99999749365857915</c:v>
                </c:pt>
                <c:pt idx="8831">
                  <c:v>0.99999749750944966</c:v>
                </c:pt>
                <c:pt idx="8832">
                  <c:v>0.99999750425004486</c:v>
                </c:pt>
                <c:pt idx="8833">
                  <c:v>0.99999750808532917</c:v>
                </c:pt>
                <c:pt idx="8834">
                  <c:v>0.999997511914969</c:v>
                </c:pt>
                <c:pt idx="8835">
                  <c:v>0.999997515738972</c:v>
                </c:pt>
                <c:pt idx="8836">
                  <c:v>0.99999752624105387</c:v>
                </c:pt>
                <c:pt idx="8837">
                  <c:v>0.99999756197253331</c:v>
                </c:pt>
                <c:pt idx="8838">
                  <c:v>0.99999762068390663</c:v>
                </c:pt>
                <c:pt idx="8839">
                  <c:v>0.9999976566115194</c:v>
                </c:pt>
                <c:pt idx="8840">
                  <c:v>0.99999765781732308</c:v>
                </c:pt>
                <c:pt idx="8841">
                  <c:v>0.99999766973779969</c:v>
                </c:pt>
                <c:pt idx="8842">
                  <c:v>0.99999767988158805</c:v>
                </c:pt>
                <c:pt idx="8843">
                  <c:v>0.99999768156678959</c:v>
                </c:pt>
                <c:pt idx="8844">
                  <c:v>0.99999768236259035</c:v>
                </c:pt>
                <c:pt idx="8845">
                  <c:v>0.99999768374700071</c:v>
                </c:pt>
                <c:pt idx="8846">
                  <c:v>0.99999768481482265</c:v>
                </c:pt>
                <c:pt idx="8847">
                  <c:v>0.99999769905349423</c:v>
                </c:pt>
                <c:pt idx="8848">
                  <c:v>0.99999769934565053</c:v>
                </c:pt>
                <c:pt idx="8849">
                  <c:v>0.99999770272740229</c:v>
                </c:pt>
                <c:pt idx="8850">
                  <c:v>0.99999770353462825</c:v>
                </c:pt>
                <c:pt idx="8851">
                  <c:v>0.99999770710348868</c:v>
                </c:pt>
                <c:pt idx="8852">
                  <c:v>0.99999770831923163</c:v>
                </c:pt>
                <c:pt idx="8853">
                  <c:v>0.99999770881206274</c:v>
                </c:pt>
                <c:pt idx="8854">
                  <c:v>0.99999771287348949</c:v>
                </c:pt>
                <c:pt idx="8855">
                  <c:v>0.99999771295721007</c:v>
                </c:pt>
                <c:pt idx="8856">
                  <c:v>0.99999772649916163</c:v>
                </c:pt>
                <c:pt idx="8857">
                  <c:v>0.99999773126487324</c:v>
                </c:pt>
                <c:pt idx="8858">
                  <c:v>0.99999789001281025</c:v>
                </c:pt>
                <c:pt idx="8859">
                  <c:v>0.99999817696267357</c:v>
                </c:pt>
                <c:pt idx="8860">
                  <c:v>0.9999983019708355</c:v>
                </c:pt>
                <c:pt idx="8861">
                  <c:v>0.99999831246886339</c:v>
                </c:pt>
                <c:pt idx="8862">
                  <c:v>0.99999831951712115</c:v>
                </c:pt>
                <c:pt idx="8863">
                  <c:v>0.99999832611212991</c:v>
                </c:pt>
                <c:pt idx="8864">
                  <c:v>0.999998326580255</c:v>
                </c:pt>
                <c:pt idx="8865">
                  <c:v>0.99999833388875536</c:v>
                </c:pt>
                <c:pt idx="8866">
                  <c:v>0.9999983399193425</c:v>
                </c:pt>
                <c:pt idx="8867">
                  <c:v>0.99999833996999676</c:v>
                </c:pt>
                <c:pt idx="8868">
                  <c:v>0.99999834648427699</c:v>
                </c:pt>
                <c:pt idx="8869">
                  <c:v>0.99999834897095008</c:v>
                </c:pt>
                <c:pt idx="8870">
                  <c:v>0.9999983680617982</c:v>
                </c:pt>
                <c:pt idx="8871">
                  <c:v>0.99999836858910884</c:v>
                </c:pt>
                <c:pt idx="8872">
                  <c:v>0.99999836858910884</c:v>
                </c:pt>
                <c:pt idx="8873">
                  <c:v>0.99999836858910884</c:v>
                </c:pt>
                <c:pt idx="8874">
                  <c:v>0.99999836858910884</c:v>
                </c:pt>
                <c:pt idx="8875">
                  <c:v>0.99999836858910884</c:v>
                </c:pt>
                <c:pt idx="8876">
                  <c:v>0.99999836858910884</c:v>
                </c:pt>
                <c:pt idx="8877">
                  <c:v>0.99999836858910884</c:v>
                </c:pt>
                <c:pt idx="8878">
                  <c:v>0.99999836858910884</c:v>
                </c:pt>
                <c:pt idx="8879">
                  <c:v>0.99999836858910884</c:v>
                </c:pt>
                <c:pt idx="8880">
                  <c:v>0.99999836858910895</c:v>
                </c:pt>
                <c:pt idx="8881">
                  <c:v>0.99999836858910895</c:v>
                </c:pt>
                <c:pt idx="8882">
                  <c:v>0.99999836858910895</c:v>
                </c:pt>
                <c:pt idx="8883">
                  <c:v>0.99999836858910895</c:v>
                </c:pt>
                <c:pt idx="8884">
                  <c:v>0.99999840985572819</c:v>
                </c:pt>
                <c:pt idx="8885">
                  <c:v>0.99999843700105118</c:v>
                </c:pt>
                <c:pt idx="8886">
                  <c:v>0.99999852891085728</c:v>
                </c:pt>
                <c:pt idx="8887">
                  <c:v>0.99999875253527892</c:v>
                </c:pt>
                <c:pt idx="8888">
                  <c:v>0.99999876761765782</c:v>
                </c:pt>
                <c:pt idx="8889">
                  <c:v>0.99999878820413568</c:v>
                </c:pt>
                <c:pt idx="8890">
                  <c:v>0.99999883531853673</c:v>
                </c:pt>
                <c:pt idx="8891">
                  <c:v>0.99999884249456061</c:v>
                </c:pt>
                <c:pt idx="8892">
                  <c:v>0.99999884488298441</c:v>
                </c:pt>
                <c:pt idx="8893">
                  <c:v>0.99999884907040659</c:v>
                </c:pt>
                <c:pt idx="8894">
                  <c:v>0.99999885298615354</c:v>
                </c:pt>
                <c:pt idx="8895">
                  <c:v>0.99999885758726514</c:v>
                </c:pt>
                <c:pt idx="8896">
                  <c:v>0.9999988586948948</c:v>
                </c:pt>
                <c:pt idx="8897">
                  <c:v>0.99999886606954713</c:v>
                </c:pt>
                <c:pt idx="8898">
                  <c:v>0.99999887521709796</c:v>
                </c:pt>
                <c:pt idx="8899">
                  <c:v>0.99999888716667307</c:v>
                </c:pt>
                <c:pt idx="8900">
                  <c:v>0.99999892499987153</c:v>
                </c:pt>
                <c:pt idx="8901">
                  <c:v>0.99999892670976576</c:v>
                </c:pt>
                <c:pt idx="8902">
                  <c:v>0.99999892774268251</c:v>
                </c:pt>
                <c:pt idx="8903">
                  <c:v>0.99999893480287338</c:v>
                </c:pt>
                <c:pt idx="8904">
                  <c:v>0.99999894283735302</c:v>
                </c:pt>
                <c:pt idx="8905">
                  <c:v>0.99999895033381936</c:v>
                </c:pt>
                <c:pt idx="8906">
                  <c:v>0.9999989534931315</c:v>
                </c:pt>
                <c:pt idx="8907">
                  <c:v>0.99999896039037783</c:v>
                </c:pt>
                <c:pt idx="8908">
                  <c:v>0.99999896139214284</c:v>
                </c:pt>
                <c:pt idx="8909">
                  <c:v>0.99999897714835861</c:v>
                </c:pt>
                <c:pt idx="8910">
                  <c:v>0.99999899655470548</c:v>
                </c:pt>
                <c:pt idx="8911">
                  <c:v>0.99999910289155147</c:v>
                </c:pt>
                <c:pt idx="8912">
                  <c:v>0.99999913569245658</c:v>
                </c:pt>
                <c:pt idx="8913">
                  <c:v>0.99999916611761186</c:v>
                </c:pt>
                <c:pt idx="8914">
                  <c:v>0.99999916740959838</c:v>
                </c:pt>
                <c:pt idx="8915">
                  <c:v>0.9999991674888602</c:v>
                </c:pt>
                <c:pt idx="8916">
                  <c:v>0.99999916793405697</c:v>
                </c:pt>
                <c:pt idx="8917">
                  <c:v>0.99999916875760131</c:v>
                </c:pt>
                <c:pt idx="8918">
                  <c:v>0.99999917131928395</c:v>
                </c:pt>
                <c:pt idx="8919">
                  <c:v>0.99999917142106165</c:v>
                </c:pt>
                <c:pt idx="8920">
                  <c:v>0.99999917608199118</c:v>
                </c:pt>
                <c:pt idx="8921">
                  <c:v>0.99999917773240399</c:v>
                </c:pt>
                <c:pt idx="8922">
                  <c:v>0.99999917788125314</c:v>
                </c:pt>
                <c:pt idx="8923">
                  <c:v>0.99999917831196661</c:v>
                </c:pt>
                <c:pt idx="8924">
                  <c:v>0.99999917854837628</c:v>
                </c:pt>
                <c:pt idx="8925">
                  <c:v>0.99999918196856985</c:v>
                </c:pt>
                <c:pt idx="8926">
                  <c:v>0.99999918244020247</c:v>
                </c:pt>
                <c:pt idx="8927">
                  <c:v>0.99999918462763904</c:v>
                </c:pt>
                <c:pt idx="8928">
                  <c:v>0.99999918530954479</c:v>
                </c:pt>
                <c:pt idx="8929">
                  <c:v>0.99999918530954479</c:v>
                </c:pt>
                <c:pt idx="8930">
                  <c:v>0.99999918583310876</c:v>
                </c:pt>
                <c:pt idx="8931">
                  <c:v>0.99999918761105688</c:v>
                </c:pt>
                <c:pt idx="8932">
                  <c:v>0.99999918859835168</c:v>
                </c:pt>
                <c:pt idx="8933">
                  <c:v>0.99999918895771756</c:v>
                </c:pt>
                <c:pt idx="8934">
                  <c:v>0.99999919151915362</c:v>
                </c:pt>
                <c:pt idx="8935">
                  <c:v>0.99999919268614534</c:v>
                </c:pt>
                <c:pt idx="8936">
                  <c:v>0.99999919354254463</c:v>
                </c:pt>
                <c:pt idx="8937">
                  <c:v>0.99999919768325363</c:v>
                </c:pt>
                <c:pt idx="8938">
                  <c:v>0.99999919960229111</c:v>
                </c:pt>
                <c:pt idx="8939">
                  <c:v>0.99999919970834283</c:v>
                </c:pt>
                <c:pt idx="8940">
                  <c:v>0.99999919975533169</c:v>
                </c:pt>
                <c:pt idx="8941">
                  <c:v>0.99999919975533169</c:v>
                </c:pt>
                <c:pt idx="8942">
                  <c:v>0.99999919975533169</c:v>
                </c:pt>
                <c:pt idx="8943">
                  <c:v>0.99999919975533169</c:v>
                </c:pt>
                <c:pt idx="8944">
                  <c:v>0.99999919975533169</c:v>
                </c:pt>
                <c:pt idx="8945">
                  <c:v>0.9999991997553318</c:v>
                </c:pt>
                <c:pt idx="8946">
                  <c:v>0.9999991997553318</c:v>
                </c:pt>
                <c:pt idx="8947">
                  <c:v>0.9999991997553318</c:v>
                </c:pt>
                <c:pt idx="8948">
                  <c:v>0.9999991997553318</c:v>
                </c:pt>
                <c:pt idx="8949">
                  <c:v>0.9999991997553318</c:v>
                </c:pt>
                <c:pt idx="8950">
                  <c:v>0.9999991997553318</c:v>
                </c:pt>
                <c:pt idx="8951">
                  <c:v>0.9999991997553318</c:v>
                </c:pt>
                <c:pt idx="8952">
                  <c:v>0.9999991997553318</c:v>
                </c:pt>
                <c:pt idx="8953">
                  <c:v>0.99999920345920423</c:v>
                </c:pt>
                <c:pt idx="8954">
                  <c:v>0.99999922057173973</c:v>
                </c:pt>
                <c:pt idx="8955">
                  <c:v>0.99999925998842409</c:v>
                </c:pt>
                <c:pt idx="8956">
                  <c:v>0.99999929310160129</c:v>
                </c:pt>
                <c:pt idx="8957">
                  <c:v>0.9999993600352044</c:v>
                </c:pt>
                <c:pt idx="8958">
                  <c:v>0.99999936495833219</c:v>
                </c:pt>
                <c:pt idx="8959">
                  <c:v>0.99999936984501836</c:v>
                </c:pt>
                <c:pt idx="8960">
                  <c:v>0.9999993757112472</c:v>
                </c:pt>
                <c:pt idx="8961">
                  <c:v>0.99999938051829895</c:v>
                </c:pt>
                <c:pt idx="8962">
                  <c:v>0.99999938934361376</c:v>
                </c:pt>
                <c:pt idx="8963">
                  <c:v>0.99999940158688794</c:v>
                </c:pt>
                <c:pt idx="8964">
                  <c:v>0.99999942438885481</c:v>
                </c:pt>
                <c:pt idx="8965">
                  <c:v>0.99999943120845636</c:v>
                </c:pt>
                <c:pt idx="8966">
                  <c:v>0.99999943120845647</c:v>
                </c:pt>
                <c:pt idx="8967">
                  <c:v>0.9999994329398959</c:v>
                </c:pt>
                <c:pt idx="8968">
                  <c:v>0.99999943386442713</c:v>
                </c:pt>
                <c:pt idx="8969">
                  <c:v>0.99999943596789043</c:v>
                </c:pt>
                <c:pt idx="8970">
                  <c:v>0.99999943732215579</c:v>
                </c:pt>
                <c:pt idx="8971">
                  <c:v>0.99999943741073671</c:v>
                </c:pt>
                <c:pt idx="8972">
                  <c:v>0.99999943823981063</c:v>
                </c:pt>
                <c:pt idx="8973">
                  <c:v>0.9999994391560254</c:v>
                </c:pt>
                <c:pt idx="8974">
                  <c:v>0.99999943926489721</c:v>
                </c:pt>
                <c:pt idx="8975">
                  <c:v>0.99999944167181787</c:v>
                </c:pt>
                <c:pt idx="8976">
                  <c:v>0.99999944258264539</c:v>
                </c:pt>
                <c:pt idx="8977">
                  <c:v>0.99999944265533147</c:v>
                </c:pt>
                <c:pt idx="8978">
                  <c:v>0.99999944349204295</c:v>
                </c:pt>
                <c:pt idx="8979">
                  <c:v>0.99999944689316311</c:v>
                </c:pt>
                <c:pt idx="8980">
                  <c:v>0.99999944779579231</c:v>
                </c:pt>
                <c:pt idx="8981">
                  <c:v>0.99999944869700375</c:v>
                </c:pt>
                <c:pt idx="8982">
                  <c:v>0.99999945095580667</c:v>
                </c:pt>
                <c:pt idx="8983">
                  <c:v>0.9999994511715945</c:v>
                </c:pt>
                <c:pt idx="8984">
                  <c:v>0.99999945155374514</c:v>
                </c:pt>
                <c:pt idx="8985">
                  <c:v>0.9999994520675034</c:v>
                </c:pt>
                <c:pt idx="8986">
                  <c:v>0.99999945296200476</c:v>
                </c:pt>
                <c:pt idx="8987">
                  <c:v>0.99999945376470789</c:v>
                </c:pt>
                <c:pt idx="8988">
                  <c:v>0.99999952130978631</c:v>
                </c:pt>
                <c:pt idx="8989">
                  <c:v>0.99999952594876684</c:v>
                </c:pt>
                <c:pt idx="8990">
                  <c:v>0.99999956558778025</c:v>
                </c:pt>
                <c:pt idx="8991">
                  <c:v>0.99999956736727291</c:v>
                </c:pt>
                <c:pt idx="8992">
                  <c:v>0.99999958492735175</c:v>
                </c:pt>
                <c:pt idx="8993">
                  <c:v>0.99999959542245753</c:v>
                </c:pt>
                <c:pt idx="8994">
                  <c:v>0.99999959751763934</c:v>
                </c:pt>
                <c:pt idx="8995">
                  <c:v>0.99999959751763934</c:v>
                </c:pt>
                <c:pt idx="8996">
                  <c:v>0.9999995986826925</c:v>
                </c:pt>
                <c:pt idx="8997">
                  <c:v>0.9999995989856193</c:v>
                </c:pt>
                <c:pt idx="8998">
                  <c:v>0.99999959981640008</c:v>
                </c:pt>
                <c:pt idx="8999">
                  <c:v>0.99999960064672577</c:v>
                </c:pt>
                <c:pt idx="9000">
                  <c:v>0.9999996006940185</c:v>
                </c:pt>
                <c:pt idx="9001">
                  <c:v>0.99999960235672458</c:v>
                </c:pt>
                <c:pt idx="9002">
                  <c:v>0.99999960404590427</c:v>
                </c:pt>
                <c:pt idx="9003">
                  <c:v>0.99999960483160777</c:v>
                </c:pt>
                <c:pt idx="9004">
                  <c:v>0.99999960653773023</c:v>
                </c:pt>
                <c:pt idx="9005">
                  <c:v>0.99999960906445651</c:v>
                </c:pt>
                <c:pt idx="9006">
                  <c:v>0.99999960980088642</c:v>
                </c:pt>
                <c:pt idx="9007">
                  <c:v>0.99999961006558091</c:v>
                </c:pt>
                <c:pt idx="9008">
                  <c:v>0.99999961165911311</c:v>
                </c:pt>
                <c:pt idx="9009">
                  <c:v>0.99999961174814178</c:v>
                </c:pt>
                <c:pt idx="9010">
                  <c:v>0.99999961275737781</c:v>
                </c:pt>
                <c:pt idx="9011">
                  <c:v>0.99999961476616772</c:v>
                </c:pt>
                <c:pt idx="9012">
                  <c:v>0.99999961531543924</c:v>
                </c:pt>
                <c:pt idx="9013">
                  <c:v>0.99999961531543924</c:v>
                </c:pt>
                <c:pt idx="9014">
                  <c:v>0.99999961531543924</c:v>
                </c:pt>
                <c:pt idx="9015">
                  <c:v>0.99999961531543924</c:v>
                </c:pt>
                <c:pt idx="9016">
                  <c:v>0.99999961531543924</c:v>
                </c:pt>
                <c:pt idx="9017">
                  <c:v>0.99999961531543924</c:v>
                </c:pt>
                <c:pt idx="9018">
                  <c:v>0.99999961531543924</c:v>
                </c:pt>
                <c:pt idx="9019">
                  <c:v>0.99999961531543924</c:v>
                </c:pt>
                <c:pt idx="9020">
                  <c:v>0.99999961531543924</c:v>
                </c:pt>
                <c:pt idx="9021">
                  <c:v>0.99999961531543935</c:v>
                </c:pt>
                <c:pt idx="9022">
                  <c:v>0.99999961531543935</c:v>
                </c:pt>
                <c:pt idx="9023">
                  <c:v>0.99999961531543935</c:v>
                </c:pt>
                <c:pt idx="9024">
                  <c:v>0.99999961531543935</c:v>
                </c:pt>
                <c:pt idx="9025">
                  <c:v>0.99999961714565844</c:v>
                </c:pt>
                <c:pt idx="9026">
                  <c:v>0.99999962559837008</c:v>
                </c:pt>
                <c:pt idx="9027">
                  <c:v>0.99999967837232528</c:v>
                </c:pt>
                <c:pt idx="9028">
                  <c:v>0.99999968576376819</c:v>
                </c:pt>
                <c:pt idx="9029">
                  <c:v>0.9999996941913688</c:v>
                </c:pt>
                <c:pt idx="9030">
                  <c:v>0.99999971465715665</c:v>
                </c:pt>
                <c:pt idx="9031">
                  <c:v>0.99999972272712301</c:v>
                </c:pt>
                <c:pt idx="9032">
                  <c:v>0.99999972834659945</c:v>
                </c:pt>
                <c:pt idx="9033">
                  <c:v>0.99999972916263324</c:v>
                </c:pt>
                <c:pt idx="9034">
                  <c:v>0.99999972916263324</c:v>
                </c:pt>
                <c:pt idx="9035">
                  <c:v>0.99999973603082382</c:v>
                </c:pt>
                <c:pt idx="9036">
                  <c:v>0.99999973740773895</c:v>
                </c:pt>
                <c:pt idx="9037">
                  <c:v>0.99999973952096655</c:v>
                </c:pt>
                <c:pt idx="9038">
                  <c:v>0.99999974177268725</c:v>
                </c:pt>
                <c:pt idx="9039">
                  <c:v>0.99999977588775446</c:v>
                </c:pt>
                <c:pt idx="9040">
                  <c:v>0.99999979554228702</c:v>
                </c:pt>
                <c:pt idx="9041">
                  <c:v>0.99999980687878043</c:v>
                </c:pt>
                <c:pt idx="9042">
                  <c:v>0.99999981073113065</c:v>
                </c:pt>
                <c:pt idx="9043">
                  <c:v>0.99999981167138474</c:v>
                </c:pt>
                <c:pt idx="9044">
                  <c:v>0.99999981242544989</c:v>
                </c:pt>
                <c:pt idx="9045">
                  <c:v>0.9999998124338062</c:v>
                </c:pt>
                <c:pt idx="9046">
                  <c:v>0.99999981257480974</c:v>
                </c:pt>
                <c:pt idx="9047">
                  <c:v>0.99999981275103045</c:v>
                </c:pt>
                <c:pt idx="9048">
                  <c:v>0.99999981347820399</c:v>
                </c:pt>
                <c:pt idx="9049">
                  <c:v>0.99999981348970057</c:v>
                </c:pt>
                <c:pt idx="9050">
                  <c:v>0.99999981370967028</c:v>
                </c:pt>
                <c:pt idx="9051">
                  <c:v>0.99999981417911266</c:v>
                </c:pt>
                <c:pt idx="9052">
                  <c:v>0.99999981423424011</c:v>
                </c:pt>
                <c:pt idx="9053">
                  <c:v>0.99999981538922267</c:v>
                </c:pt>
                <c:pt idx="9054">
                  <c:v>0.99999981564129203</c:v>
                </c:pt>
                <c:pt idx="9055">
                  <c:v>0.9999998158081399</c:v>
                </c:pt>
                <c:pt idx="9056">
                  <c:v>0.9999998161158381</c:v>
                </c:pt>
                <c:pt idx="9057">
                  <c:v>0.99999981627394252</c:v>
                </c:pt>
                <c:pt idx="9058">
                  <c:v>0.99999981777665625</c:v>
                </c:pt>
                <c:pt idx="9059">
                  <c:v>0.99999981805256177</c:v>
                </c:pt>
                <c:pt idx="9060">
                  <c:v>0.99999981878501987</c:v>
                </c:pt>
                <c:pt idx="9061">
                  <c:v>0.99999981878501987</c:v>
                </c:pt>
                <c:pt idx="9062">
                  <c:v>0.99999981878501987</c:v>
                </c:pt>
                <c:pt idx="9063">
                  <c:v>0.99999981878501987</c:v>
                </c:pt>
                <c:pt idx="9064">
                  <c:v>0.99999981878501987</c:v>
                </c:pt>
                <c:pt idx="9065">
                  <c:v>0.99999981878501987</c:v>
                </c:pt>
                <c:pt idx="9066">
                  <c:v>0.99999981878501987</c:v>
                </c:pt>
                <c:pt idx="9067">
                  <c:v>0.99999981878501987</c:v>
                </c:pt>
                <c:pt idx="9068">
                  <c:v>0.99999981878501987</c:v>
                </c:pt>
                <c:pt idx="9069">
                  <c:v>0.99999981878501987</c:v>
                </c:pt>
                <c:pt idx="9070">
                  <c:v>0.99999981878501987</c:v>
                </c:pt>
                <c:pt idx="9071">
                  <c:v>0.99999981878501987</c:v>
                </c:pt>
                <c:pt idx="9072">
                  <c:v>0.9999998196706541</c:v>
                </c:pt>
                <c:pt idx="9073">
                  <c:v>0.99999982375932306</c:v>
                </c:pt>
                <c:pt idx="9074">
                  <c:v>0.99999983584406049</c:v>
                </c:pt>
                <c:pt idx="9075">
                  <c:v>0.99999983724873531</c:v>
                </c:pt>
                <c:pt idx="9076">
                  <c:v>0.99999983880185339</c:v>
                </c:pt>
                <c:pt idx="9077">
                  <c:v>0.99999984647615525</c:v>
                </c:pt>
                <c:pt idx="9078">
                  <c:v>0.99999985514563516</c:v>
                </c:pt>
                <c:pt idx="9079">
                  <c:v>0.9999998606346493</c:v>
                </c:pt>
                <c:pt idx="9080">
                  <c:v>0.99999986567050891</c:v>
                </c:pt>
                <c:pt idx="9081">
                  <c:v>0.99999986846041256</c:v>
                </c:pt>
                <c:pt idx="9082">
                  <c:v>0.99999986914848171</c:v>
                </c:pt>
                <c:pt idx="9083">
                  <c:v>0.99999987053913075</c:v>
                </c:pt>
                <c:pt idx="9084">
                  <c:v>0.99999987166316195</c:v>
                </c:pt>
                <c:pt idx="9085">
                  <c:v>0.9999998724103567</c:v>
                </c:pt>
                <c:pt idx="9086">
                  <c:v>0.99999987362399001</c:v>
                </c:pt>
                <c:pt idx="9087">
                  <c:v>0.99999987362399012</c:v>
                </c:pt>
                <c:pt idx="9088">
                  <c:v>0.99999987434391702</c:v>
                </c:pt>
                <c:pt idx="9089">
                  <c:v>0.99999987515558653</c:v>
                </c:pt>
                <c:pt idx="9090">
                  <c:v>0.99999987534453172</c:v>
                </c:pt>
                <c:pt idx="9091">
                  <c:v>0.9999998755969024</c:v>
                </c:pt>
                <c:pt idx="9092">
                  <c:v>0.99999987623164677</c:v>
                </c:pt>
                <c:pt idx="9093">
                  <c:v>0.9999998768298225</c:v>
                </c:pt>
                <c:pt idx="9094">
                  <c:v>0.99999987815728808</c:v>
                </c:pt>
                <c:pt idx="9095">
                  <c:v>0.99999987817271785</c:v>
                </c:pt>
                <c:pt idx="9096">
                  <c:v>0.99999987841689553</c:v>
                </c:pt>
                <c:pt idx="9097">
                  <c:v>0.99999987886202701</c:v>
                </c:pt>
                <c:pt idx="9098">
                  <c:v>0.99999987887669428</c:v>
                </c:pt>
                <c:pt idx="9099">
                  <c:v>0.99999987896496734</c:v>
                </c:pt>
                <c:pt idx="9100">
                  <c:v>0.99999987939098822</c:v>
                </c:pt>
                <c:pt idx="9101">
                  <c:v>0.99999988734477285</c:v>
                </c:pt>
                <c:pt idx="9102">
                  <c:v>0.99999988849167343</c:v>
                </c:pt>
                <c:pt idx="9103">
                  <c:v>0.99999989024619662</c:v>
                </c:pt>
                <c:pt idx="9104">
                  <c:v>0.99999989030763226</c:v>
                </c:pt>
                <c:pt idx="9105">
                  <c:v>0.9999998911393343</c:v>
                </c:pt>
                <c:pt idx="9106">
                  <c:v>0.99999989734078676</c:v>
                </c:pt>
                <c:pt idx="9107">
                  <c:v>0.99999989979091419</c:v>
                </c:pt>
                <c:pt idx="9108">
                  <c:v>0.99999990531459904</c:v>
                </c:pt>
                <c:pt idx="9109">
                  <c:v>0.9999999125289214</c:v>
                </c:pt>
                <c:pt idx="9110">
                  <c:v>0.99999991253358944</c:v>
                </c:pt>
                <c:pt idx="9111">
                  <c:v>0.99999991264744226</c:v>
                </c:pt>
                <c:pt idx="9112">
                  <c:v>0.99999991274420019</c:v>
                </c:pt>
                <c:pt idx="9113">
                  <c:v>0.99999991276569178</c:v>
                </c:pt>
                <c:pt idx="9114">
                  <c:v>0.99999991298723701</c:v>
                </c:pt>
                <c:pt idx="9115">
                  <c:v>0.99999991327614079</c:v>
                </c:pt>
                <c:pt idx="9116">
                  <c:v>0.99999991347343609</c:v>
                </c:pt>
                <c:pt idx="9117">
                  <c:v>0.99999991350461725</c:v>
                </c:pt>
                <c:pt idx="9118">
                  <c:v>0.99999991370558172</c:v>
                </c:pt>
                <c:pt idx="9119">
                  <c:v>0.99999991394182475</c:v>
                </c:pt>
                <c:pt idx="9120">
                  <c:v>0.99999991421724788</c:v>
                </c:pt>
                <c:pt idx="9121">
                  <c:v>0.99999991464943483</c:v>
                </c:pt>
                <c:pt idx="9122">
                  <c:v>0.99999991481038997</c:v>
                </c:pt>
                <c:pt idx="9123">
                  <c:v>0.99999991488399931</c:v>
                </c:pt>
                <c:pt idx="9124">
                  <c:v>0.99999991491971874</c:v>
                </c:pt>
                <c:pt idx="9125">
                  <c:v>0.99999991508276442</c:v>
                </c:pt>
                <c:pt idx="9126">
                  <c:v>0.99999991511665043</c:v>
                </c:pt>
                <c:pt idx="9127">
                  <c:v>0.99999991516539288</c:v>
                </c:pt>
                <c:pt idx="9128">
                  <c:v>0.99999991527309029</c:v>
                </c:pt>
                <c:pt idx="9129">
                  <c:v>0.9999999154906154</c:v>
                </c:pt>
                <c:pt idx="9130">
                  <c:v>0.99999991577499259</c:v>
                </c:pt>
                <c:pt idx="9131">
                  <c:v>0.99999991591533766</c:v>
                </c:pt>
                <c:pt idx="9132">
                  <c:v>0.99999991601177662</c:v>
                </c:pt>
                <c:pt idx="9133">
                  <c:v>0.99999991612529582</c:v>
                </c:pt>
                <c:pt idx="9134">
                  <c:v>0.99999991613663819</c:v>
                </c:pt>
                <c:pt idx="9135">
                  <c:v>0.99999991614375972</c:v>
                </c:pt>
                <c:pt idx="9136">
                  <c:v>0.99999991634793828</c:v>
                </c:pt>
                <c:pt idx="9137">
                  <c:v>0.99999991634793828</c:v>
                </c:pt>
                <c:pt idx="9138">
                  <c:v>0.99999991634793828</c:v>
                </c:pt>
                <c:pt idx="9139">
                  <c:v>0.99999991634793828</c:v>
                </c:pt>
                <c:pt idx="9140">
                  <c:v>0.99999991676761013</c:v>
                </c:pt>
                <c:pt idx="9141">
                  <c:v>0.99999991723355808</c:v>
                </c:pt>
                <c:pt idx="9142">
                  <c:v>0.99999991870435345</c:v>
                </c:pt>
                <c:pt idx="9143">
                  <c:v>0.99999992373775126</c:v>
                </c:pt>
                <c:pt idx="9144">
                  <c:v>0.99999993411531707</c:v>
                </c:pt>
                <c:pt idx="9145">
                  <c:v>0.99999993611238458</c:v>
                </c:pt>
                <c:pt idx="9146">
                  <c:v>0.99999993982409507</c:v>
                </c:pt>
                <c:pt idx="9147">
                  <c:v>0.99999994057651331</c:v>
                </c:pt>
                <c:pt idx="9148">
                  <c:v>0.99999994076792431</c:v>
                </c:pt>
                <c:pt idx="9149">
                  <c:v>0.99999994206542786</c:v>
                </c:pt>
                <c:pt idx="9150">
                  <c:v>0.9999999422160023</c:v>
                </c:pt>
                <c:pt idx="9151">
                  <c:v>0.9999999422160023</c:v>
                </c:pt>
                <c:pt idx="9152">
                  <c:v>0.99999994346042276</c:v>
                </c:pt>
                <c:pt idx="9153">
                  <c:v>0.99999994881948073</c:v>
                </c:pt>
                <c:pt idx="9154">
                  <c:v>0.99999995003034425</c:v>
                </c:pt>
                <c:pt idx="9155">
                  <c:v>0.99999995361940464</c:v>
                </c:pt>
                <c:pt idx="9156">
                  <c:v>0.9999999545390692</c:v>
                </c:pt>
                <c:pt idx="9157">
                  <c:v>0.99999995598682412</c:v>
                </c:pt>
                <c:pt idx="9158">
                  <c:v>0.99999995834824107</c:v>
                </c:pt>
                <c:pt idx="9159">
                  <c:v>0.99999996038766126</c:v>
                </c:pt>
                <c:pt idx="9160">
                  <c:v>0.99999996038983008</c:v>
                </c:pt>
                <c:pt idx="9161">
                  <c:v>0.99999996041290129</c:v>
                </c:pt>
                <c:pt idx="9162">
                  <c:v>0.99999996044976525</c:v>
                </c:pt>
                <c:pt idx="9163">
                  <c:v>0.99999996066306718</c:v>
                </c:pt>
                <c:pt idx="9164">
                  <c:v>0.99999996068842134</c:v>
                </c:pt>
                <c:pt idx="9165">
                  <c:v>0.99999996072815722</c:v>
                </c:pt>
                <c:pt idx="9166">
                  <c:v>0.99999996073480235</c:v>
                </c:pt>
                <c:pt idx="9167">
                  <c:v>0.99999996077018127</c:v>
                </c:pt>
                <c:pt idx="9168">
                  <c:v>0.99999996084093135</c:v>
                </c:pt>
                <c:pt idx="9169">
                  <c:v>0.99999996102634414</c:v>
                </c:pt>
                <c:pt idx="9170">
                  <c:v>0.99999996104399647</c:v>
                </c:pt>
                <c:pt idx="9171">
                  <c:v>0.99999996105711142</c:v>
                </c:pt>
                <c:pt idx="9172">
                  <c:v>0.99999996109628109</c:v>
                </c:pt>
                <c:pt idx="9173">
                  <c:v>0.99999996123288093</c:v>
                </c:pt>
                <c:pt idx="9174">
                  <c:v>0.99999996123403612</c:v>
                </c:pt>
                <c:pt idx="9175">
                  <c:v>0.99999996126521795</c:v>
                </c:pt>
                <c:pt idx="9176">
                  <c:v>0.99999996144732783</c:v>
                </c:pt>
                <c:pt idx="9177">
                  <c:v>0.99999996157378634</c:v>
                </c:pt>
                <c:pt idx="9178">
                  <c:v>0.9999999615895182</c:v>
                </c:pt>
                <c:pt idx="9179">
                  <c:v>0.99999996163568727</c:v>
                </c:pt>
                <c:pt idx="9180">
                  <c:v>0.9999999616599361</c:v>
                </c:pt>
                <c:pt idx="9181">
                  <c:v>0.99999996183909567</c:v>
                </c:pt>
                <c:pt idx="9182">
                  <c:v>0.99999996189512652</c:v>
                </c:pt>
                <c:pt idx="9183">
                  <c:v>0.99999996194793439</c:v>
                </c:pt>
                <c:pt idx="9184">
                  <c:v>0.99999996203074681</c:v>
                </c:pt>
                <c:pt idx="9185">
                  <c:v>0.99999996206297848</c:v>
                </c:pt>
                <c:pt idx="9186">
                  <c:v>0.99999996235578748</c:v>
                </c:pt>
                <c:pt idx="9187">
                  <c:v>0.9999999632541805</c:v>
                </c:pt>
                <c:pt idx="9188">
                  <c:v>0.99999996502101363</c:v>
                </c:pt>
                <c:pt idx="9189">
                  <c:v>0.99999996753492382</c:v>
                </c:pt>
                <c:pt idx="9190">
                  <c:v>0.99999996793111778</c:v>
                </c:pt>
                <c:pt idx="9191">
                  <c:v>0.99999996904586297</c:v>
                </c:pt>
                <c:pt idx="9192">
                  <c:v>0.99999996906795696</c:v>
                </c:pt>
                <c:pt idx="9193">
                  <c:v>0.99999996931000068</c:v>
                </c:pt>
                <c:pt idx="9194">
                  <c:v>0.99999996962677962</c:v>
                </c:pt>
                <c:pt idx="9195">
                  <c:v>0.99999996988611239</c:v>
                </c:pt>
                <c:pt idx="9196">
                  <c:v>0.999999970143299</c:v>
                </c:pt>
                <c:pt idx="9197">
                  <c:v>0.99999997111936301</c:v>
                </c:pt>
                <c:pt idx="9198">
                  <c:v>0.99999997130183127</c:v>
                </c:pt>
                <c:pt idx="9199">
                  <c:v>0.99999997266692531</c:v>
                </c:pt>
                <c:pt idx="9200">
                  <c:v>0.99999997328756385</c:v>
                </c:pt>
                <c:pt idx="9201">
                  <c:v>0.99999997336923607</c:v>
                </c:pt>
                <c:pt idx="9202">
                  <c:v>0.99999997344478431</c:v>
                </c:pt>
                <c:pt idx="9203">
                  <c:v>0.99999997359753845</c:v>
                </c:pt>
                <c:pt idx="9204">
                  <c:v>0.9999999736453199</c:v>
                </c:pt>
                <c:pt idx="9205">
                  <c:v>0.99999997379378947</c:v>
                </c:pt>
                <c:pt idx="9206">
                  <c:v>0.99999997387132766</c:v>
                </c:pt>
                <c:pt idx="9207">
                  <c:v>0.99999997390415807</c:v>
                </c:pt>
                <c:pt idx="9208">
                  <c:v>0.99999997406560581</c:v>
                </c:pt>
                <c:pt idx="9209">
                  <c:v>0.99999997408453134</c:v>
                </c:pt>
                <c:pt idx="9210">
                  <c:v>0.99999997411044483</c:v>
                </c:pt>
                <c:pt idx="9211">
                  <c:v>0.99999997411044483</c:v>
                </c:pt>
                <c:pt idx="9212">
                  <c:v>0.99999997459669654</c:v>
                </c:pt>
                <c:pt idx="9213">
                  <c:v>0.99999997463141965</c:v>
                </c:pt>
                <c:pt idx="9214">
                  <c:v>0.99999997473552404</c:v>
                </c:pt>
                <c:pt idx="9215">
                  <c:v>0.9999999748592272</c:v>
                </c:pt>
                <c:pt idx="9216">
                  <c:v>0.99999997523617512</c:v>
                </c:pt>
                <c:pt idx="9217">
                  <c:v>0.99999997749932612</c:v>
                </c:pt>
                <c:pt idx="9218">
                  <c:v>0.99999997769469806</c:v>
                </c:pt>
                <c:pt idx="9219">
                  <c:v>0.99999997970742049</c:v>
                </c:pt>
                <c:pt idx="9220">
                  <c:v>0.99999998044575034</c:v>
                </c:pt>
                <c:pt idx="9221">
                  <c:v>0.99999998086541508</c:v>
                </c:pt>
                <c:pt idx="9222">
                  <c:v>0.99999998099674303</c:v>
                </c:pt>
                <c:pt idx="9223">
                  <c:v>0.99999998157215009</c:v>
                </c:pt>
                <c:pt idx="9224">
                  <c:v>0.99999998188471528</c:v>
                </c:pt>
                <c:pt idx="9225">
                  <c:v>0.99999998242317711</c:v>
                </c:pt>
                <c:pt idx="9226">
                  <c:v>0.99999998245044697</c:v>
                </c:pt>
                <c:pt idx="9227">
                  <c:v>0.99999998258012146</c:v>
                </c:pt>
                <c:pt idx="9228">
                  <c:v>0.999999982604587</c:v>
                </c:pt>
                <c:pt idx="9229">
                  <c:v>0.9999999826283974</c:v>
                </c:pt>
                <c:pt idx="9230">
                  <c:v>0.99999998271272983</c:v>
                </c:pt>
                <c:pt idx="9231">
                  <c:v>0.99999998280665781</c:v>
                </c:pt>
                <c:pt idx="9232">
                  <c:v>0.99999998290416936</c:v>
                </c:pt>
                <c:pt idx="9233">
                  <c:v>0.99999998293630232</c:v>
                </c:pt>
                <c:pt idx="9234">
                  <c:v>0.9999999829688172</c:v>
                </c:pt>
                <c:pt idx="9235">
                  <c:v>0.99999998309332516</c:v>
                </c:pt>
                <c:pt idx="9236">
                  <c:v>0.99999998313174576</c:v>
                </c:pt>
                <c:pt idx="9237">
                  <c:v>0.99999998318403394</c:v>
                </c:pt>
                <c:pt idx="9238">
                  <c:v>0.99999998331709872</c:v>
                </c:pt>
                <c:pt idx="9239">
                  <c:v>0.99999998376757082</c:v>
                </c:pt>
                <c:pt idx="9240">
                  <c:v>0.99999998474990515</c:v>
                </c:pt>
                <c:pt idx="9241">
                  <c:v>0.99999998527493139</c:v>
                </c:pt>
                <c:pt idx="9242">
                  <c:v>0.99999998532734735</c:v>
                </c:pt>
                <c:pt idx="9243">
                  <c:v>0.99999998585776295</c:v>
                </c:pt>
                <c:pt idx="9244">
                  <c:v>0.99999998612476038</c:v>
                </c:pt>
                <c:pt idx="9245">
                  <c:v>0.99999998632432618</c:v>
                </c:pt>
                <c:pt idx="9246">
                  <c:v>0.99999998635956067</c:v>
                </c:pt>
                <c:pt idx="9247">
                  <c:v>0.99999998736849161</c:v>
                </c:pt>
                <c:pt idx="9248">
                  <c:v>0.99999998761250508</c:v>
                </c:pt>
                <c:pt idx="9249">
                  <c:v>0.99999998813888147</c:v>
                </c:pt>
                <c:pt idx="9250">
                  <c:v>0.99999998824306091</c:v>
                </c:pt>
                <c:pt idx="9251">
                  <c:v>0.99999998833445269</c:v>
                </c:pt>
                <c:pt idx="9252">
                  <c:v>0.999999988367967</c:v>
                </c:pt>
                <c:pt idx="9253">
                  <c:v>0.9999999883748405</c:v>
                </c:pt>
                <c:pt idx="9254">
                  <c:v>0.99999998847019267</c:v>
                </c:pt>
                <c:pt idx="9255">
                  <c:v>0.99999998847690574</c:v>
                </c:pt>
                <c:pt idx="9256">
                  <c:v>0.99999998863410511</c:v>
                </c:pt>
                <c:pt idx="9257">
                  <c:v>0.99999998871167528</c:v>
                </c:pt>
                <c:pt idx="9258">
                  <c:v>0.99999998872422213</c:v>
                </c:pt>
                <c:pt idx="9259">
                  <c:v>0.99999998903891929</c:v>
                </c:pt>
                <c:pt idx="9260">
                  <c:v>0.99999998905928622</c:v>
                </c:pt>
                <c:pt idx="9261">
                  <c:v>0.99999998913541566</c:v>
                </c:pt>
                <c:pt idx="9262">
                  <c:v>0.9999999891556085</c:v>
                </c:pt>
                <c:pt idx="9263">
                  <c:v>0.99999998925110734</c:v>
                </c:pt>
                <c:pt idx="9264">
                  <c:v>0.99999998927314315</c:v>
                </c:pt>
                <c:pt idx="9265">
                  <c:v>0.99999998934578949</c:v>
                </c:pt>
                <c:pt idx="9266">
                  <c:v>0.99999998936560275</c:v>
                </c:pt>
                <c:pt idx="9267">
                  <c:v>0.99999998945930557</c:v>
                </c:pt>
                <c:pt idx="9268">
                  <c:v>0.99999999005023088</c:v>
                </c:pt>
                <c:pt idx="9269">
                  <c:v>0.99999999080671753</c:v>
                </c:pt>
                <c:pt idx="9270">
                  <c:v>0.99999999105473814</c:v>
                </c:pt>
                <c:pt idx="9271">
                  <c:v>0.99999999114525362</c:v>
                </c:pt>
                <c:pt idx="9272">
                  <c:v>0.99999999197816214</c:v>
                </c:pt>
                <c:pt idx="9273">
                  <c:v>0.99999999211756929</c:v>
                </c:pt>
                <c:pt idx="9274">
                  <c:v>0.99999999235758408</c:v>
                </c:pt>
                <c:pt idx="9275">
                  <c:v>0.99999999236973447</c:v>
                </c:pt>
                <c:pt idx="9276">
                  <c:v>0.99999999239583814</c:v>
                </c:pt>
                <c:pt idx="9277">
                  <c:v>0.99999999242750581</c:v>
                </c:pt>
                <c:pt idx="9278">
                  <c:v>0.99999999244901039</c:v>
                </c:pt>
                <c:pt idx="9279">
                  <c:v>0.99999999249367166</c:v>
                </c:pt>
                <c:pt idx="9280">
                  <c:v>0.9999999925134796</c:v>
                </c:pt>
                <c:pt idx="9281">
                  <c:v>0.99999999257182426</c:v>
                </c:pt>
                <c:pt idx="9282">
                  <c:v>0.99999999258613126</c:v>
                </c:pt>
                <c:pt idx="9283">
                  <c:v>0.99999999260060768</c:v>
                </c:pt>
                <c:pt idx="9284">
                  <c:v>0.99999999262831363</c:v>
                </c:pt>
                <c:pt idx="9285">
                  <c:v>0.99999999263487394</c:v>
                </c:pt>
                <c:pt idx="9286">
                  <c:v>0.99999999264273909</c:v>
                </c:pt>
                <c:pt idx="9287">
                  <c:v>0.99999999267313666</c:v>
                </c:pt>
                <c:pt idx="9288">
                  <c:v>0.99999999269640938</c:v>
                </c:pt>
                <c:pt idx="9289">
                  <c:v>0.99999999269786899</c:v>
                </c:pt>
                <c:pt idx="9290">
                  <c:v>0.99999999270732864</c:v>
                </c:pt>
                <c:pt idx="9291">
                  <c:v>0.99999999292481767</c:v>
                </c:pt>
                <c:pt idx="9292">
                  <c:v>0.99999999337688583</c:v>
                </c:pt>
                <c:pt idx="9293">
                  <c:v>0.99999999340429069</c:v>
                </c:pt>
                <c:pt idx="9294">
                  <c:v>0.9999999934382523</c:v>
                </c:pt>
                <c:pt idx="9295">
                  <c:v>0.99999999346959101</c:v>
                </c:pt>
                <c:pt idx="9296">
                  <c:v>0.99999999379319615</c:v>
                </c:pt>
                <c:pt idx="9297">
                  <c:v>0.99999999410611984</c:v>
                </c:pt>
                <c:pt idx="9298">
                  <c:v>0.99999999455235977</c:v>
                </c:pt>
                <c:pt idx="9299">
                  <c:v>0.99999999475490031</c:v>
                </c:pt>
                <c:pt idx="9300">
                  <c:v>0.9999999949034224</c:v>
                </c:pt>
                <c:pt idx="9301">
                  <c:v>0.99999999494016889</c:v>
                </c:pt>
                <c:pt idx="9302">
                  <c:v>0.99999999494084446</c:v>
                </c:pt>
                <c:pt idx="9303">
                  <c:v>0.99999999497875369</c:v>
                </c:pt>
                <c:pt idx="9304">
                  <c:v>0.99999999499656278</c:v>
                </c:pt>
                <c:pt idx="9305">
                  <c:v>0.99999999501924619</c:v>
                </c:pt>
                <c:pt idx="9306">
                  <c:v>0.99999999502444825</c:v>
                </c:pt>
                <c:pt idx="9307">
                  <c:v>0.99999999517066629</c:v>
                </c:pt>
                <c:pt idx="9308">
                  <c:v>0.99999999528584838</c:v>
                </c:pt>
                <c:pt idx="9309">
                  <c:v>0.99999999530840755</c:v>
                </c:pt>
                <c:pt idx="9310">
                  <c:v>0.99999999532835837</c:v>
                </c:pt>
                <c:pt idx="9311">
                  <c:v>0.99999999533058992</c:v>
                </c:pt>
                <c:pt idx="9312">
                  <c:v>0.99999999536981488</c:v>
                </c:pt>
                <c:pt idx="9313">
                  <c:v>0.99999999537049555</c:v>
                </c:pt>
                <c:pt idx="9314">
                  <c:v>0.99999999537375228</c:v>
                </c:pt>
                <c:pt idx="9315">
                  <c:v>0.99999999537931206</c:v>
                </c:pt>
                <c:pt idx="9316">
                  <c:v>0.99999999542100237</c:v>
                </c:pt>
                <c:pt idx="9317">
                  <c:v>0.99999999546232687</c:v>
                </c:pt>
                <c:pt idx="9318">
                  <c:v>0.99999999546681217</c:v>
                </c:pt>
                <c:pt idx="9319">
                  <c:v>0.9999999955533887</c:v>
                </c:pt>
                <c:pt idx="9320">
                  <c:v>0.99999999560333885</c:v>
                </c:pt>
                <c:pt idx="9321">
                  <c:v>0.99999999586609656</c:v>
                </c:pt>
                <c:pt idx="9322">
                  <c:v>0.99999999589487787</c:v>
                </c:pt>
                <c:pt idx="9323">
                  <c:v>0.99999999592079947</c:v>
                </c:pt>
                <c:pt idx="9324">
                  <c:v>0.9999999959868533</c:v>
                </c:pt>
                <c:pt idx="9325">
                  <c:v>0.99999999621415747</c:v>
                </c:pt>
                <c:pt idx="9326">
                  <c:v>0.99999999649958138</c:v>
                </c:pt>
                <c:pt idx="9327">
                  <c:v>0.9999999965784776</c:v>
                </c:pt>
                <c:pt idx="9328">
                  <c:v>0.99999999663936578</c:v>
                </c:pt>
                <c:pt idx="9329">
                  <c:v>0.99999999670203821</c:v>
                </c:pt>
                <c:pt idx="9330">
                  <c:v>0.99999999674413309</c:v>
                </c:pt>
                <c:pt idx="9331">
                  <c:v>0.99999999674943463</c:v>
                </c:pt>
                <c:pt idx="9332">
                  <c:v>0.99999999676082363</c:v>
                </c:pt>
                <c:pt idx="9333">
                  <c:v>0.99999999676415463</c:v>
                </c:pt>
                <c:pt idx="9334">
                  <c:v>0.99999999678401952</c:v>
                </c:pt>
                <c:pt idx="9335">
                  <c:v>0.99999999682100349</c:v>
                </c:pt>
                <c:pt idx="9336">
                  <c:v>0.99999999682466589</c:v>
                </c:pt>
                <c:pt idx="9337">
                  <c:v>0.99999999683758067</c:v>
                </c:pt>
                <c:pt idx="9338">
                  <c:v>0.9999999968501303</c:v>
                </c:pt>
                <c:pt idx="9339">
                  <c:v>0.99999999688174801</c:v>
                </c:pt>
                <c:pt idx="9340">
                  <c:v>0.99999999689189167</c:v>
                </c:pt>
                <c:pt idx="9341">
                  <c:v>0.99999999698474329</c:v>
                </c:pt>
                <c:pt idx="9342">
                  <c:v>0.99999999698636621</c:v>
                </c:pt>
                <c:pt idx="9343">
                  <c:v>0.9999999970282154</c:v>
                </c:pt>
                <c:pt idx="9344">
                  <c:v>0.99999999717312393</c:v>
                </c:pt>
                <c:pt idx="9345">
                  <c:v>0.99999999769801162</c:v>
                </c:pt>
                <c:pt idx="9346">
                  <c:v>0.99999999784979277</c:v>
                </c:pt>
                <c:pt idx="9347">
                  <c:v>0.99999999789001937</c:v>
                </c:pt>
                <c:pt idx="9348">
                  <c:v>0.99999999798405848</c:v>
                </c:pt>
                <c:pt idx="9349">
                  <c:v>0.99999999848857246</c:v>
                </c:pt>
                <c:pt idx="9350">
                  <c:v>0.99999999855862753</c:v>
                </c:pt>
                <c:pt idx="9351">
                  <c:v>0.99999999857011568</c:v>
                </c:pt>
                <c:pt idx="9352">
                  <c:v>0.9999999986409418</c:v>
                </c:pt>
                <c:pt idx="9353">
                  <c:v>0.9999999986432071</c:v>
                </c:pt>
                <c:pt idx="9354">
                  <c:v>0.9999999986480731</c:v>
                </c:pt>
                <c:pt idx="9355">
                  <c:v>0.99999999864830735</c:v>
                </c:pt>
                <c:pt idx="9356">
                  <c:v>0.99999999865798239</c:v>
                </c:pt>
                <c:pt idx="9357">
                  <c:v>0.99999999865982425</c:v>
                </c:pt>
                <c:pt idx="9358">
                  <c:v>0.99999999868085709</c:v>
                </c:pt>
                <c:pt idx="9359">
                  <c:v>0.99999999868621547</c:v>
                </c:pt>
                <c:pt idx="9360">
                  <c:v>0.9999999986997129</c:v>
                </c:pt>
                <c:pt idx="9361">
                  <c:v>0.99999999870404255</c:v>
                </c:pt>
                <c:pt idx="9362">
                  <c:v>0.99999999881205759</c:v>
                </c:pt>
                <c:pt idx="9363">
                  <c:v>0.999999998996841</c:v>
                </c:pt>
                <c:pt idx="9364">
                  <c:v>0.99999999903653103</c:v>
                </c:pt>
                <c:pt idx="9365">
                  <c:v>0.9999999991281957</c:v>
                </c:pt>
                <c:pt idx="9366">
                  <c:v>0.99999999913046445</c:v>
                </c:pt>
                <c:pt idx="9367">
                  <c:v>0.99999999916332416</c:v>
                </c:pt>
                <c:pt idx="9368">
                  <c:v>0.99999999916459481</c:v>
                </c:pt>
                <c:pt idx="9369">
                  <c:v>0.99999999918881688</c:v>
                </c:pt>
                <c:pt idx="9370">
                  <c:v>0.99999999918893379</c:v>
                </c:pt>
                <c:pt idx="9371">
                  <c:v>0.99999999919418625</c:v>
                </c:pt>
                <c:pt idx="9372">
                  <c:v>0.99999999920175575</c:v>
                </c:pt>
                <c:pt idx="9373">
                  <c:v>0.99999999928671779</c:v>
                </c:pt>
                <c:pt idx="9374">
                  <c:v>0.99999999938291684</c:v>
                </c:pt>
                <c:pt idx="9375">
                  <c:v>0.99999999939338635</c:v>
                </c:pt>
                <c:pt idx="9376">
                  <c:v>0.99999999941452455</c:v>
                </c:pt>
                <c:pt idx="9377">
                  <c:v>0.99999999941456064</c:v>
                </c:pt>
                <c:pt idx="9378">
                  <c:v>0.99999999941555762</c:v>
                </c:pt>
                <c:pt idx="9379">
                  <c:v>0.99999999943212392</c:v>
                </c:pt>
                <c:pt idx="9380">
                  <c:v>0.99999999944232032</c:v>
                </c:pt>
                <c:pt idx="9381">
                  <c:v>0.99999999944716245</c:v>
                </c:pt>
                <c:pt idx="9382">
                  <c:v>0.99999999945130802</c:v>
                </c:pt>
                <c:pt idx="9383">
                  <c:v>0.99999999946311513</c:v>
                </c:pt>
                <c:pt idx="9384">
                  <c:v>0.99999999946875773</c:v>
                </c:pt>
                <c:pt idx="9385">
                  <c:v>0.99999999946895168</c:v>
                </c:pt>
                <c:pt idx="9386">
                  <c:v>0.99999999959259323</c:v>
                </c:pt>
                <c:pt idx="9387">
                  <c:v>0.99999999960086616</c:v>
                </c:pt>
                <c:pt idx="9388">
                  <c:v>0.99999999961913733</c:v>
                </c:pt>
                <c:pt idx="9389">
                  <c:v>0.99999999963797992</c:v>
                </c:pt>
                <c:pt idx="9390">
                  <c:v>0.99999999964146979</c:v>
                </c:pt>
                <c:pt idx="9391">
                  <c:v>0.99999999964219977</c:v>
                </c:pt>
                <c:pt idx="9392">
                  <c:v>0.99999999964492692</c:v>
                </c:pt>
                <c:pt idx="9393">
                  <c:v>0.99999999964565001</c:v>
                </c:pt>
                <c:pt idx="9394">
                  <c:v>0.99999999964707642</c:v>
                </c:pt>
                <c:pt idx="9395">
                  <c:v>0.99999999964906783</c:v>
                </c:pt>
                <c:pt idx="9396">
                  <c:v>0.99999999964978259</c:v>
                </c:pt>
                <c:pt idx="9397">
                  <c:v>0.99999999965245334</c:v>
                </c:pt>
                <c:pt idx="9398">
                  <c:v>0.99999999965316144</c:v>
                </c:pt>
                <c:pt idx="9399">
                  <c:v>0.99999999965935504</c:v>
                </c:pt>
                <c:pt idx="9400">
                  <c:v>0.99999999966034614</c:v>
                </c:pt>
                <c:pt idx="9401">
                  <c:v>0.99999999966522612</c:v>
                </c:pt>
                <c:pt idx="9402">
                  <c:v>0.99999999967156816</c:v>
                </c:pt>
                <c:pt idx="9403">
                  <c:v>0.99999999968727427</c:v>
                </c:pt>
                <c:pt idx="9404">
                  <c:v>0.99999999973080078</c:v>
                </c:pt>
                <c:pt idx="9405">
                  <c:v>0.99999999976512666</c:v>
                </c:pt>
                <c:pt idx="9406">
                  <c:v>0.99999999976514142</c:v>
                </c:pt>
                <c:pt idx="9407">
                  <c:v>0.99999999976555054</c:v>
                </c:pt>
                <c:pt idx="9408">
                  <c:v>0.99999999976821774</c:v>
                </c:pt>
                <c:pt idx="9409">
                  <c:v>0.99999999977234433</c:v>
                </c:pt>
                <c:pt idx="9410">
                  <c:v>0.99999999977331056</c:v>
                </c:pt>
                <c:pt idx="9411">
                  <c:v>0.9999999997757435</c:v>
                </c:pt>
                <c:pt idx="9412">
                  <c:v>0.99999999977850773</c:v>
                </c:pt>
                <c:pt idx="9413">
                  <c:v>0.99999999978048049</c:v>
                </c:pt>
                <c:pt idx="9414">
                  <c:v>0.99999999978194865</c:v>
                </c:pt>
                <c:pt idx="9415">
                  <c:v>0.99999999978430787</c:v>
                </c:pt>
                <c:pt idx="9416">
                  <c:v>0.99999999978504872</c:v>
                </c:pt>
                <c:pt idx="9417">
                  <c:v>0.99999999978538634</c:v>
                </c:pt>
                <c:pt idx="9418">
                  <c:v>0.99999999981649812</c:v>
                </c:pt>
                <c:pt idx="9419">
                  <c:v>0.99999999982594789</c:v>
                </c:pt>
                <c:pt idx="9420">
                  <c:v>0.99999999983304155</c:v>
                </c:pt>
                <c:pt idx="9421">
                  <c:v>0.99999999983789345</c:v>
                </c:pt>
                <c:pt idx="9422">
                  <c:v>0.9999999998457566</c:v>
                </c:pt>
                <c:pt idx="9423">
                  <c:v>0.99999999986002364</c:v>
                </c:pt>
                <c:pt idx="9424">
                  <c:v>0.99999999986054067</c:v>
                </c:pt>
                <c:pt idx="9425">
                  <c:v>0.99999999986186383</c:v>
                </c:pt>
                <c:pt idx="9426">
                  <c:v>0.9999999998633432</c:v>
                </c:pt>
                <c:pt idx="9427">
                  <c:v>0.99999999986450627</c:v>
                </c:pt>
                <c:pt idx="9428">
                  <c:v>0.99999999986751464</c:v>
                </c:pt>
                <c:pt idx="9429">
                  <c:v>0.99999999986752386</c:v>
                </c:pt>
                <c:pt idx="9430">
                  <c:v>0.99999999986779164</c:v>
                </c:pt>
                <c:pt idx="9431">
                  <c:v>0.99999999986779164</c:v>
                </c:pt>
                <c:pt idx="9432">
                  <c:v>0.99999999986810961</c:v>
                </c:pt>
                <c:pt idx="9433">
                  <c:v>0.99999999988569421</c:v>
                </c:pt>
                <c:pt idx="9434">
                  <c:v>0.99999999990121591</c:v>
                </c:pt>
                <c:pt idx="9435">
                  <c:v>0.99999999990254451</c:v>
                </c:pt>
                <c:pt idx="9436">
                  <c:v>0.99999999990301247</c:v>
                </c:pt>
                <c:pt idx="9437">
                  <c:v>0.99999999990769195</c:v>
                </c:pt>
                <c:pt idx="9438">
                  <c:v>0.99999999990785637</c:v>
                </c:pt>
                <c:pt idx="9439">
                  <c:v>0.99999999990892774</c:v>
                </c:pt>
                <c:pt idx="9440">
                  <c:v>0.99999999991058475</c:v>
                </c:pt>
                <c:pt idx="9441">
                  <c:v>0.99999999991194921</c:v>
                </c:pt>
                <c:pt idx="9442">
                  <c:v>0.99999999991305843</c:v>
                </c:pt>
                <c:pt idx="9443">
                  <c:v>0.99999999991367683</c:v>
                </c:pt>
                <c:pt idx="9444">
                  <c:v>0.9999999999150998</c:v>
                </c:pt>
                <c:pt idx="9445">
                  <c:v>0.99999999991535504</c:v>
                </c:pt>
                <c:pt idx="9446">
                  <c:v>0.9999999999156548</c:v>
                </c:pt>
                <c:pt idx="9447">
                  <c:v>0.99999999991676281</c:v>
                </c:pt>
                <c:pt idx="9448">
                  <c:v>0.9999999999263931</c:v>
                </c:pt>
                <c:pt idx="9449">
                  <c:v>0.99999999993680566</c:v>
                </c:pt>
                <c:pt idx="9450">
                  <c:v>0.99999999994259881</c:v>
                </c:pt>
                <c:pt idx="9451">
                  <c:v>0.99999999994560829</c:v>
                </c:pt>
                <c:pt idx="9452">
                  <c:v>0.99999999994689526</c:v>
                </c:pt>
                <c:pt idx="9453">
                  <c:v>0.99999999994753808</c:v>
                </c:pt>
                <c:pt idx="9454">
                  <c:v>0.99999999994777788</c:v>
                </c:pt>
                <c:pt idx="9455">
                  <c:v>0.99999999994794886</c:v>
                </c:pt>
                <c:pt idx="9456">
                  <c:v>0.99999999994795619</c:v>
                </c:pt>
                <c:pt idx="9457">
                  <c:v>0.9999999999480671</c:v>
                </c:pt>
                <c:pt idx="9458">
                  <c:v>0.9999999999484811</c:v>
                </c:pt>
                <c:pt idx="9459">
                  <c:v>0.99999999994858368</c:v>
                </c:pt>
                <c:pt idx="9460">
                  <c:v>0.9999999999485909</c:v>
                </c:pt>
                <c:pt idx="9461">
                  <c:v>0.99999999994870037</c:v>
                </c:pt>
                <c:pt idx="9462">
                  <c:v>0.99999999994900091</c:v>
                </c:pt>
                <c:pt idx="9463">
                  <c:v>0.99999999994910238</c:v>
                </c:pt>
                <c:pt idx="9464">
                  <c:v>0.99999999994910949</c:v>
                </c:pt>
                <c:pt idx="9465">
                  <c:v>0.99999999994921795</c:v>
                </c:pt>
                <c:pt idx="9466">
                  <c:v>0.99999999994950295</c:v>
                </c:pt>
                <c:pt idx="9467">
                  <c:v>0.99999999994961597</c:v>
                </c:pt>
                <c:pt idx="9468">
                  <c:v>0.99999999994962308</c:v>
                </c:pt>
                <c:pt idx="9469">
                  <c:v>0.99999999994964528</c:v>
                </c:pt>
                <c:pt idx="9470">
                  <c:v>0.99999999994972333</c:v>
                </c:pt>
                <c:pt idx="9471">
                  <c:v>0.99999999994973043</c:v>
                </c:pt>
                <c:pt idx="9472">
                  <c:v>0.99999999995013156</c:v>
                </c:pt>
                <c:pt idx="9473">
                  <c:v>0.99999999995023081</c:v>
                </c:pt>
                <c:pt idx="9474">
                  <c:v>0.99999999995023781</c:v>
                </c:pt>
                <c:pt idx="9475">
                  <c:v>0.99999999995465627</c:v>
                </c:pt>
                <c:pt idx="9476">
                  <c:v>0.99999999996170341</c:v>
                </c:pt>
                <c:pt idx="9477">
                  <c:v>0.99999999996242905</c:v>
                </c:pt>
                <c:pt idx="9478">
                  <c:v>0.99999999996445543</c:v>
                </c:pt>
                <c:pt idx="9479">
                  <c:v>0.99999999996452016</c:v>
                </c:pt>
                <c:pt idx="9480">
                  <c:v>0.9999999999649416</c:v>
                </c:pt>
                <c:pt idx="9481">
                  <c:v>0.99999999996559319</c:v>
                </c:pt>
                <c:pt idx="9482">
                  <c:v>0.99999999996654598</c:v>
                </c:pt>
                <c:pt idx="9483">
                  <c:v>0.99999999996684308</c:v>
                </c:pt>
                <c:pt idx="9484">
                  <c:v>0.9999999999670055</c:v>
                </c:pt>
                <c:pt idx="9485">
                  <c:v>0.99999999996724376</c:v>
                </c:pt>
                <c:pt idx="9486">
                  <c:v>0.99999999996794831</c:v>
                </c:pt>
                <c:pt idx="9487">
                  <c:v>0.99999999996814304</c:v>
                </c:pt>
                <c:pt idx="9488">
                  <c:v>0.99999999997217237</c:v>
                </c:pt>
                <c:pt idx="9489">
                  <c:v>0.99999999997285205</c:v>
                </c:pt>
                <c:pt idx="9490">
                  <c:v>0.99999999997356237</c:v>
                </c:pt>
                <c:pt idx="9491">
                  <c:v>0.99999999997586464</c:v>
                </c:pt>
                <c:pt idx="9492">
                  <c:v>0.99999999997592282</c:v>
                </c:pt>
                <c:pt idx="9493">
                  <c:v>0.99999999997619426</c:v>
                </c:pt>
                <c:pt idx="9494">
                  <c:v>0.99999999997810007</c:v>
                </c:pt>
                <c:pt idx="9495">
                  <c:v>0.99999999997990741</c:v>
                </c:pt>
                <c:pt idx="9496">
                  <c:v>0.99999999997991029</c:v>
                </c:pt>
                <c:pt idx="9497">
                  <c:v>0.99999999997992906</c:v>
                </c:pt>
                <c:pt idx="9498">
                  <c:v>0.99999999997995404</c:v>
                </c:pt>
                <c:pt idx="9499">
                  <c:v>0.99999999997997224</c:v>
                </c:pt>
                <c:pt idx="9500">
                  <c:v>0.99999999997998468</c:v>
                </c:pt>
                <c:pt idx="9501">
                  <c:v>0.99999999998000721</c:v>
                </c:pt>
                <c:pt idx="9502">
                  <c:v>0.99999999998004008</c:v>
                </c:pt>
                <c:pt idx="9503">
                  <c:v>0.99999999998006639</c:v>
                </c:pt>
                <c:pt idx="9504">
                  <c:v>0.99999999998007527</c:v>
                </c:pt>
                <c:pt idx="9505">
                  <c:v>0.9999999999800806</c:v>
                </c:pt>
                <c:pt idx="9506">
                  <c:v>0.999999999980142</c:v>
                </c:pt>
                <c:pt idx="9507">
                  <c:v>0.99999999998014377</c:v>
                </c:pt>
                <c:pt idx="9508">
                  <c:v>0.99999999998015299</c:v>
                </c:pt>
                <c:pt idx="9509">
                  <c:v>0.99999999998016387</c:v>
                </c:pt>
                <c:pt idx="9510">
                  <c:v>0.99999999998019895</c:v>
                </c:pt>
                <c:pt idx="9511">
                  <c:v>0.99999999998021749</c:v>
                </c:pt>
                <c:pt idx="9512">
                  <c:v>0.99999999998027445</c:v>
                </c:pt>
                <c:pt idx="9513">
                  <c:v>0.99999999998027844</c:v>
                </c:pt>
                <c:pt idx="9514">
                  <c:v>0.99999999998029077</c:v>
                </c:pt>
                <c:pt idx="9515">
                  <c:v>0.9999999999803213</c:v>
                </c:pt>
                <c:pt idx="9516">
                  <c:v>0.99999999998032763</c:v>
                </c:pt>
                <c:pt idx="9517">
                  <c:v>0.99999999998032763</c:v>
                </c:pt>
                <c:pt idx="9518">
                  <c:v>0.99999999998033995</c:v>
                </c:pt>
                <c:pt idx="9519">
                  <c:v>0.99999999998035227</c:v>
                </c:pt>
                <c:pt idx="9520">
                  <c:v>0.99999999998035227</c:v>
                </c:pt>
                <c:pt idx="9521">
                  <c:v>0.99999999998041067</c:v>
                </c:pt>
                <c:pt idx="9522">
                  <c:v>0.99999999998045019</c:v>
                </c:pt>
                <c:pt idx="9523">
                  <c:v>0.99999999998046241</c:v>
                </c:pt>
                <c:pt idx="9524">
                  <c:v>0.99999999998046241</c:v>
                </c:pt>
                <c:pt idx="9525">
                  <c:v>0.99999999998046241</c:v>
                </c:pt>
                <c:pt idx="9526">
                  <c:v>0.99999999998047462</c:v>
                </c:pt>
                <c:pt idx="9527">
                  <c:v>0.99999999998047462</c:v>
                </c:pt>
                <c:pt idx="9528">
                  <c:v>0.99999999998047462</c:v>
                </c:pt>
                <c:pt idx="9529">
                  <c:v>0.9999999999804805</c:v>
                </c:pt>
                <c:pt idx="9530">
                  <c:v>0.99999999998048683</c:v>
                </c:pt>
                <c:pt idx="9531">
                  <c:v>0.99999999998048883</c:v>
                </c:pt>
                <c:pt idx="9532">
                  <c:v>0.9999999999804946</c:v>
                </c:pt>
                <c:pt idx="9533">
                  <c:v>0.99999999998057165</c:v>
                </c:pt>
                <c:pt idx="9534">
                  <c:v>0.99999999998063405</c:v>
                </c:pt>
                <c:pt idx="9535">
                  <c:v>0.99999999998063571</c:v>
                </c:pt>
                <c:pt idx="9536">
                  <c:v>0.99999999998065714</c:v>
                </c:pt>
                <c:pt idx="9537">
                  <c:v>0.99999999998066291</c:v>
                </c:pt>
                <c:pt idx="9538">
                  <c:v>0.99999999998067302</c:v>
                </c:pt>
                <c:pt idx="9539">
                  <c:v>0.99999999998067446</c:v>
                </c:pt>
                <c:pt idx="9540">
                  <c:v>0.99999999998071032</c:v>
                </c:pt>
                <c:pt idx="9541">
                  <c:v>0.99999999998077704</c:v>
                </c:pt>
                <c:pt idx="9542">
                  <c:v>0.99999999998078637</c:v>
                </c:pt>
                <c:pt idx="9543">
                  <c:v>0.99999999998080891</c:v>
                </c:pt>
                <c:pt idx="9544">
                  <c:v>0.99999999998082334</c:v>
                </c:pt>
                <c:pt idx="9545">
                  <c:v>0.9999999999809015</c:v>
                </c:pt>
                <c:pt idx="9546">
                  <c:v>0.99999999998091227</c:v>
                </c:pt>
                <c:pt idx="9547">
                  <c:v>0.99999999998092881</c:v>
                </c:pt>
                <c:pt idx="9548">
                  <c:v>0.99999999998283762</c:v>
                </c:pt>
                <c:pt idx="9549">
                  <c:v>0.99999999998324152</c:v>
                </c:pt>
                <c:pt idx="9550">
                  <c:v>0.99999999998461486</c:v>
                </c:pt>
                <c:pt idx="9551">
                  <c:v>0.9999999999848439</c:v>
                </c:pt>
                <c:pt idx="9552">
                  <c:v>0.99999999998493427</c:v>
                </c:pt>
                <c:pt idx="9553">
                  <c:v>0.99999999998494837</c:v>
                </c:pt>
                <c:pt idx="9554">
                  <c:v>0.99999999998496725</c:v>
                </c:pt>
                <c:pt idx="9555">
                  <c:v>0.99999999998498612</c:v>
                </c:pt>
                <c:pt idx="9556">
                  <c:v>0.99999999998499556</c:v>
                </c:pt>
                <c:pt idx="9557">
                  <c:v>0.9999999999852125</c:v>
                </c:pt>
                <c:pt idx="9558">
                  <c:v>0.99999999998535738</c:v>
                </c:pt>
                <c:pt idx="9559">
                  <c:v>0.99999999998538647</c:v>
                </c:pt>
                <c:pt idx="9560">
                  <c:v>0.99999999998571887</c:v>
                </c:pt>
                <c:pt idx="9561">
                  <c:v>0.99999999998586853</c:v>
                </c:pt>
                <c:pt idx="9562">
                  <c:v>0.99999999998659095</c:v>
                </c:pt>
                <c:pt idx="9563">
                  <c:v>0.99999999998661582</c:v>
                </c:pt>
                <c:pt idx="9564">
                  <c:v>0.99999999998700995</c:v>
                </c:pt>
                <c:pt idx="9565">
                  <c:v>0.99999999998702904</c:v>
                </c:pt>
                <c:pt idx="9566">
                  <c:v>0.99999999998743827</c:v>
                </c:pt>
                <c:pt idx="9567">
                  <c:v>0.99999999998743827</c:v>
                </c:pt>
                <c:pt idx="9568">
                  <c:v>0.99999999998755995</c:v>
                </c:pt>
                <c:pt idx="9569">
                  <c:v>0.99999999998756894</c:v>
                </c:pt>
                <c:pt idx="9570">
                  <c:v>0.99999999998756894</c:v>
                </c:pt>
                <c:pt idx="9571">
                  <c:v>0.99999999998766076</c:v>
                </c:pt>
                <c:pt idx="9572">
                  <c:v>0.99999999998772537</c:v>
                </c:pt>
                <c:pt idx="9573">
                  <c:v>0.99999999998772537</c:v>
                </c:pt>
                <c:pt idx="9574">
                  <c:v>0.99999999998778399</c:v>
                </c:pt>
                <c:pt idx="9575">
                  <c:v>0.99999999998785305</c:v>
                </c:pt>
                <c:pt idx="9576">
                  <c:v>0.99999999998785305</c:v>
                </c:pt>
                <c:pt idx="9577">
                  <c:v>0.9999999999879795</c:v>
                </c:pt>
                <c:pt idx="9578">
                  <c:v>0.9999999999879795</c:v>
                </c:pt>
                <c:pt idx="9579">
                  <c:v>0.99999999998885414</c:v>
                </c:pt>
                <c:pt idx="9580">
                  <c:v>0.99999999999096933</c:v>
                </c:pt>
                <c:pt idx="9581">
                  <c:v>0.99999999999111699</c:v>
                </c:pt>
                <c:pt idx="9582">
                  <c:v>0.99999999999182254</c:v>
                </c:pt>
                <c:pt idx="9583">
                  <c:v>0.999999999991944</c:v>
                </c:pt>
                <c:pt idx="9584">
                  <c:v>0.99999999999227351</c:v>
                </c:pt>
                <c:pt idx="9585">
                  <c:v>0.99999999999244482</c:v>
                </c:pt>
                <c:pt idx="9586">
                  <c:v>0.9999999999927266</c:v>
                </c:pt>
                <c:pt idx="9587">
                  <c:v>0.99999999999330436</c:v>
                </c:pt>
                <c:pt idx="9588">
                  <c:v>0.99999999999338562</c:v>
                </c:pt>
                <c:pt idx="9589">
                  <c:v>0.99999999999338796</c:v>
                </c:pt>
                <c:pt idx="9590">
                  <c:v>0.99999999999357647</c:v>
                </c:pt>
                <c:pt idx="9591">
                  <c:v>0.99999999999381561</c:v>
                </c:pt>
                <c:pt idx="9592">
                  <c:v>0.99999999999427869</c:v>
                </c:pt>
                <c:pt idx="9593">
                  <c:v>0.99999999999431022</c:v>
                </c:pt>
                <c:pt idx="9594">
                  <c:v>0.99999999999436773</c:v>
                </c:pt>
                <c:pt idx="9595">
                  <c:v>0.999999999994863</c:v>
                </c:pt>
                <c:pt idx="9596">
                  <c:v>0.9999999999949033</c:v>
                </c:pt>
                <c:pt idx="9597">
                  <c:v>0.99999999999504419</c:v>
                </c:pt>
                <c:pt idx="9598">
                  <c:v>0.99999999999505362</c:v>
                </c:pt>
                <c:pt idx="9599">
                  <c:v>0.9999999999952095</c:v>
                </c:pt>
                <c:pt idx="9600">
                  <c:v>0.9999999999953233</c:v>
                </c:pt>
                <c:pt idx="9601">
                  <c:v>0.99999999999532418</c:v>
                </c:pt>
                <c:pt idx="9602">
                  <c:v>0.99999999999533884</c:v>
                </c:pt>
                <c:pt idx="9603">
                  <c:v>0.99999999999533928</c:v>
                </c:pt>
                <c:pt idx="9604">
                  <c:v>0.9999999999953445</c:v>
                </c:pt>
                <c:pt idx="9605">
                  <c:v>0.9999999999953485</c:v>
                </c:pt>
                <c:pt idx="9606">
                  <c:v>0.99999999999535194</c:v>
                </c:pt>
                <c:pt idx="9607">
                  <c:v>0.99999999999535327</c:v>
                </c:pt>
                <c:pt idx="9608">
                  <c:v>0.99999999999535327</c:v>
                </c:pt>
                <c:pt idx="9609">
                  <c:v>0.99999999999535472</c:v>
                </c:pt>
                <c:pt idx="9610">
                  <c:v>0.99999999999535483</c:v>
                </c:pt>
                <c:pt idx="9611">
                  <c:v>0.99999999999535771</c:v>
                </c:pt>
                <c:pt idx="9612">
                  <c:v>0.99999999999537426</c:v>
                </c:pt>
                <c:pt idx="9613">
                  <c:v>0.99999999999538214</c:v>
                </c:pt>
                <c:pt idx="9614">
                  <c:v>0.99999999999538569</c:v>
                </c:pt>
                <c:pt idx="9615">
                  <c:v>0.99999999999540778</c:v>
                </c:pt>
                <c:pt idx="9616">
                  <c:v>0.999999999995411</c:v>
                </c:pt>
                <c:pt idx="9617">
                  <c:v>0.99999999999541189</c:v>
                </c:pt>
                <c:pt idx="9618">
                  <c:v>0.99999999999543054</c:v>
                </c:pt>
                <c:pt idx="9619">
                  <c:v>0.99999999999543132</c:v>
                </c:pt>
                <c:pt idx="9620">
                  <c:v>0.99999999999543565</c:v>
                </c:pt>
                <c:pt idx="9621">
                  <c:v>0.99999999999544054</c:v>
                </c:pt>
                <c:pt idx="9622">
                  <c:v>0.99999999999544154</c:v>
                </c:pt>
                <c:pt idx="9623">
                  <c:v>0.99999999999545464</c:v>
                </c:pt>
                <c:pt idx="9624">
                  <c:v>0.99999999999546174</c:v>
                </c:pt>
                <c:pt idx="9625">
                  <c:v>0.99999999999546996</c:v>
                </c:pt>
                <c:pt idx="9626">
                  <c:v>0.99999999999547118</c:v>
                </c:pt>
                <c:pt idx="9627">
                  <c:v>0.99999999999548606</c:v>
                </c:pt>
                <c:pt idx="9628">
                  <c:v>0.99999999999548816</c:v>
                </c:pt>
                <c:pt idx="9629">
                  <c:v>0.99999999999549893</c:v>
                </c:pt>
                <c:pt idx="9630">
                  <c:v>0.99999999999550326</c:v>
                </c:pt>
                <c:pt idx="9631">
                  <c:v>0.9999999999955167</c:v>
                </c:pt>
                <c:pt idx="9632">
                  <c:v>0.99999999999551759</c:v>
                </c:pt>
                <c:pt idx="9633">
                  <c:v>0.99999999999552769</c:v>
                </c:pt>
                <c:pt idx="9634">
                  <c:v>0.99999999999552913</c:v>
                </c:pt>
                <c:pt idx="9635">
                  <c:v>0.99999999999552913</c:v>
                </c:pt>
                <c:pt idx="9636">
                  <c:v>0.99999999999553491</c:v>
                </c:pt>
                <c:pt idx="9637">
                  <c:v>0.99999999999553491</c:v>
                </c:pt>
                <c:pt idx="9638">
                  <c:v>0.99999999999553491</c:v>
                </c:pt>
                <c:pt idx="9639">
                  <c:v>0.99999999999554068</c:v>
                </c:pt>
                <c:pt idx="9640">
                  <c:v>0.99999999999555145</c:v>
                </c:pt>
                <c:pt idx="9641">
                  <c:v>0.99999999999556066</c:v>
                </c:pt>
                <c:pt idx="9642">
                  <c:v>0.99999999999556066</c:v>
                </c:pt>
                <c:pt idx="9643">
                  <c:v>0.99999999999556355</c:v>
                </c:pt>
                <c:pt idx="9644">
                  <c:v>0.99999999999556355</c:v>
                </c:pt>
                <c:pt idx="9645">
                  <c:v>0.99999999999556644</c:v>
                </c:pt>
                <c:pt idx="9646">
                  <c:v>0.99999999999556688</c:v>
                </c:pt>
                <c:pt idx="9647">
                  <c:v>0.99999999999556821</c:v>
                </c:pt>
                <c:pt idx="9648">
                  <c:v>0.99999999999556932</c:v>
                </c:pt>
                <c:pt idx="9649">
                  <c:v>0.999999999995966</c:v>
                </c:pt>
                <c:pt idx="9650">
                  <c:v>0.99999999999608946</c:v>
                </c:pt>
                <c:pt idx="9651">
                  <c:v>0.99999999999622657</c:v>
                </c:pt>
                <c:pt idx="9652">
                  <c:v>0.99999999999627642</c:v>
                </c:pt>
                <c:pt idx="9653">
                  <c:v>0.99999999999629952</c:v>
                </c:pt>
                <c:pt idx="9654">
                  <c:v>0.99999999999630784</c:v>
                </c:pt>
                <c:pt idx="9655">
                  <c:v>0.99999999999631195</c:v>
                </c:pt>
                <c:pt idx="9656">
                  <c:v>0.99999999999631617</c:v>
                </c:pt>
                <c:pt idx="9657">
                  <c:v>0.99999999999633893</c:v>
                </c:pt>
                <c:pt idx="9658">
                  <c:v>0.99999999999634726</c:v>
                </c:pt>
                <c:pt idx="9659">
                  <c:v>0.99999999999635125</c:v>
                </c:pt>
                <c:pt idx="9660">
                  <c:v>0.99999999999635547</c:v>
                </c:pt>
                <c:pt idx="9661">
                  <c:v>0.99999999999636369</c:v>
                </c:pt>
                <c:pt idx="9662">
                  <c:v>0.99999999999638611</c:v>
                </c:pt>
                <c:pt idx="9663">
                  <c:v>0.99999999999639433</c:v>
                </c:pt>
                <c:pt idx="9664">
                  <c:v>0.99999999999639833</c:v>
                </c:pt>
                <c:pt idx="9665">
                  <c:v>0.99999999999640243</c:v>
                </c:pt>
                <c:pt idx="9666">
                  <c:v>0.99999999999642475</c:v>
                </c:pt>
                <c:pt idx="9667">
                  <c:v>0.99999999999643274</c:v>
                </c:pt>
                <c:pt idx="9668">
                  <c:v>0.99999999999643674</c:v>
                </c:pt>
                <c:pt idx="9669">
                  <c:v>0.99999999999644085</c:v>
                </c:pt>
                <c:pt idx="9670">
                  <c:v>0.99999999999644928</c:v>
                </c:pt>
                <c:pt idx="9671">
                  <c:v>0.99999999999647082</c:v>
                </c:pt>
                <c:pt idx="9672">
                  <c:v>0.99999999999647249</c:v>
                </c:pt>
                <c:pt idx="9673">
                  <c:v>0.99999999999647882</c:v>
                </c:pt>
                <c:pt idx="9674">
                  <c:v>0.9999999999964827</c:v>
                </c:pt>
                <c:pt idx="9675">
                  <c:v>0.99999999999649136</c:v>
                </c:pt>
                <c:pt idx="9676">
                  <c:v>0.99999999999660449</c:v>
                </c:pt>
                <c:pt idx="9677">
                  <c:v>0.99999999999661882</c:v>
                </c:pt>
                <c:pt idx="9678">
                  <c:v>0.99999999999662958</c:v>
                </c:pt>
                <c:pt idx="9679">
                  <c:v>0.99999999999671951</c:v>
                </c:pt>
                <c:pt idx="9680">
                  <c:v>0.99999999999678668</c:v>
                </c:pt>
                <c:pt idx="9681">
                  <c:v>0.99999999999714217</c:v>
                </c:pt>
                <c:pt idx="9682">
                  <c:v>0.99999999999714406</c:v>
                </c:pt>
                <c:pt idx="9683">
                  <c:v>0.99999999999723865</c:v>
                </c:pt>
                <c:pt idx="9684">
                  <c:v>0.99999999999723888</c:v>
                </c:pt>
                <c:pt idx="9685">
                  <c:v>0.99999999999729483</c:v>
                </c:pt>
                <c:pt idx="9686">
                  <c:v>0.99999999999731626</c:v>
                </c:pt>
                <c:pt idx="9687">
                  <c:v>0.99999999999732214</c:v>
                </c:pt>
                <c:pt idx="9688">
                  <c:v>0.99999999999746825</c:v>
                </c:pt>
                <c:pt idx="9689">
                  <c:v>0.99999999999747313</c:v>
                </c:pt>
                <c:pt idx="9690">
                  <c:v>0.99999999999751144</c:v>
                </c:pt>
                <c:pt idx="9691">
                  <c:v>0.99999999999751943</c:v>
                </c:pt>
                <c:pt idx="9692">
                  <c:v>0.99999999999773626</c:v>
                </c:pt>
                <c:pt idx="9693">
                  <c:v>0.99999999999775069</c:v>
                </c:pt>
                <c:pt idx="9694">
                  <c:v>0.9999999999977992</c:v>
                </c:pt>
                <c:pt idx="9695">
                  <c:v>0.99999999999797262</c:v>
                </c:pt>
                <c:pt idx="9696">
                  <c:v>0.99999999999799272</c:v>
                </c:pt>
                <c:pt idx="9697">
                  <c:v>0.99999999999806299</c:v>
                </c:pt>
                <c:pt idx="9698">
                  <c:v>0.99999999999809674</c:v>
                </c:pt>
                <c:pt idx="9699">
                  <c:v>0.99999999999810041</c:v>
                </c:pt>
                <c:pt idx="9700">
                  <c:v>0.99999999999810107</c:v>
                </c:pt>
                <c:pt idx="9701">
                  <c:v>0.99999999999813327</c:v>
                </c:pt>
                <c:pt idx="9702">
                  <c:v>0.99999999999816147</c:v>
                </c:pt>
                <c:pt idx="9703">
                  <c:v>0.9999999999982192</c:v>
                </c:pt>
                <c:pt idx="9704">
                  <c:v>0.99999999999834832</c:v>
                </c:pt>
                <c:pt idx="9705">
                  <c:v>0.99999999999845413</c:v>
                </c:pt>
                <c:pt idx="9706">
                  <c:v>0.99999999999845879</c:v>
                </c:pt>
                <c:pt idx="9707">
                  <c:v>0.9999999999985395</c:v>
                </c:pt>
                <c:pt idx="9708">
                  <c:v>0.99999999999869327</c:v>
                </c:pt>
                <c:pt idx="9709">
                  <c:v>0.99999999999873856</c:v>
                </c:pt>
                <c:pt idx="9710">
                  <c:v>0.99999999999874856</c:v>
                </c:pt>
                <c:pt idx="9711">
                  <c:v>0.99999999999876144</c:v>
                </c:pt>
                <c:pt idx="9712">
                  <c:v>0.99999999999877587</c:v>
                </c:pt>
                <c:pt idx="9713">
                  <c:v>0.9999999999988185</c:v>
                </c:pt>
                <c:pt idx="9714">
                  <c:v>0.99999999999888978</c:v>
                </c:pt>
                <c:pt idx="9715">
                  <c:v>0.99999999999896105</c:v>
                </c:pt>
                <c:pt idx="9716">
                  <c:v>0.99999999999904454</c:v>
                </c:pt>
                <c:pt idx="9717">
                  <c:v>0.99999999999910238</c:v>
                </c:pt>
                <c:pt idx="9718">
                  <c:v>0.99999999999913158</c:v>
                </c:pt>
                <c:pt idx="9719">
                  <c:v>0.99999999999913292</c:v>
                </c:pt>
                <c:pt idx="9720">
                  <c:v>0.99999999999913636</c:v>
                </c:pt>
                <c:pt idx="9721">
                  <c:v>0.99999999999914047</c:v>
                </c:pt>
                <c:pt idx="9722">
                  <c:v>0.99999999999914047</c:v>
                </c:pt>
                <c:pt idx="9723">
                  <c:v>0.99999999999918499</c:v>
                </c:pt>
                <c:pt idx="9724">
                  <c:v>0.99999999999919331</c:v>
                </c:pt>
                <c:pt idx="9725">
                  <c:v>0.99999999999922062</c:v>
                </c:pt>
                <c:pt idx="9726">
                  <c:v>0.9999999999993241</c:v>
                </c:pt>
                <c:pt idx="9727">
                  <c:v>0.99999999999932543</c:v>
                </c:pt>
                <c:pt idx="9728">
                  <c:v>0.9999999999994269</c:v>
                </c:pt>
                <c:pt idx="9729">
                  <c:v>0.99999999999942712</c:v>
                </c:pt>
                <c:pt idx="9730">
                  <c:v>0.99999999999950651</c:v>
                </c:pt>
                <c:pt idx="9731">
                  <c:v>0.99999999999953237</c:v>
                </c:pt>
                <c:pt idx="9732">
                  <c:v>0.99999999999955569</c:v>
                </c:pt>
                <c:pt idx="9733">
                  <c:v>0.99999999999956601</c:v>
                </c:pt>
                <c:pt idx="9734">
                  <c:v>0.99999999999957134</c:v>
                </c:pt>
                <c:pt idx="9735">
                  <c:v>0.99999999999957334</c:v>
                </c:pt>
                <c:pt idx="9736">
                  <c:v>0.99999999999959854</c:v>
                </c:pt>
                <c:pt idx="9737">
                  <c:v>0.99999999999963884</c:v>
                </c:pt>
                <c:pt idx="9738">
                  <c:v>0.99999999999964451</c:v>
                </c:pt>
                <c:pt idx="9739">
                  <c:v>0.99999999999964517</c:v>
                </c:pt>
                <c:pt idx="9740">
                  <c:v>0.99999999999964639</c:v>
                </c:pt>
                <c:pt idx="9741">
                  <c:v>0.99999999999964806</c:v>
                </c:pt>
                <c:pt idx="9742">
                  <c:v>0.99999999999965417</c:v>
                </c:pt>
                <c:pt idx="9743">
                  <c:v>0.99999999999965461</c:v>
                </c:pt>
                <c:pt idx="9744">
                  <c:v>0.99999999999966038</c:v>
                </c:pt>
                <c:pt idx="9745">
                  <c:v>0.99999999999967626</c:v>
                </c:pt>
                <c:pt idx="9746">
                  <c:v>0.99999999999967937</c:v>
                </c:pt>
                <c:pt idx="9747">
                  <c:v>0.99999999999969069</c:v>
                </c:pt>
                <c:pt idx="9748">
                  <c:v>0.99999999999969957</c:v>
                </c:pt>
                <c:pt idx="9749">
                  <c:v>0.99999999999971834</c:v>
                </c:pt>
                <c:pt idx="9750">
                  <c:v>0.999999999999728</c:v>
                </c:pt>
                <c:pt idx="9751">
                  <c:v>0.99999999999973122</c:v>
                </c:pt>
                <c:pt idx="9752">
                  <c:v>0.99999999999973288</c:v>
                </c:pt>
                <c:pt idx="9753">
                  <c:v>0.99999999999973732</c:v>
                </c:pt>
                <c:pt idx="9754">
                  <c:v>0.99999999999973932</c:v>
                </c:pt>
                <c:pt idx="9755">
                  <c:v>0.99999999999973965</c:v>
                </c:pt>
                <c:pt idx="9756">
                  <c:v>0.99999999999973987</c:v>
                </c:pt>
                <c:pt idx="9757">
                  <c:v>0.99999999999975631</c:v>
                </c:pt>
                <c:pt idx="9758">
                  <c:v>0.99999999999976352</c:v>
                </c:pt>
                <c:pt idx="9759">
                  <c:v>0.99999999999976485</c:v>
                </c:pt>
                <c:pt idx="9760">
                  <c:v>0.9999999999997653</c:v>
                </c:pt>
                <c:pt idx="9761">
                  <c:v>0.99999999999977163</c:v>
                </c:pt>
                <c:pt idx="9762">
                  <c:v>0.99999999999978406</c:v>
                </c:pt>
                <c:pt idx="9763">
                  <c:v>0.99999999999979894</c:v>
                </c:pt>
                <c:pt idx="9764">
                  <c:v>0.99999999999980227</c:v>
                </c:pt>
                <c:pt idx="9765">
                  <c:v>0.99999999999980271</c:v>
                </c:pt>
                <c:pt idx="9766">
                  <c:v>0.99999999999981792</c:v>
                </c:pt>
                <c:pt idx="9767">
                  <c:v>0.99999999999982936</c:v>
                </c:pt>
                <c:pt idx="9768">
                  <c:v>0.99999999999983058</c:v>
                </c:pt>
                <c:pt idx="9769">
                  <c:v>0.99999999999984668</c:v>
                </c:pt>
                <c:pt idx="9770">
                  <c:v>0.99999999999986589</c:v>
                </c:pt>
                <c:pt idx="9771">
                  <c:v>0.99999999999986744</c:v>
                </c:pt>
                <c:pt idx="9772">
                  <c:v>0.99999999999986888</c:v>
                </c:pt>
                <c:pt idx="9773">
                  <c:v>0.99999999999986922</c:v>
                </c:pt>
                <c:pt idx="9774">
                  <c:v>0.9999999999998701</c:v>
                </c:pt>
                <c:pt idx="9775">
                  <c:v>0.99999999999987066</c:v>
                </c:pt>
                <c:pt idx="9776">
                  <c:v>0.99999999999987244</c:v>
                </c:pt>
                <c:pt idx="9777">
                  <c:v>0.99999999999987332</c:v>
                </c:pt>
                <c:pt idx="9778">
                  <c:v>0.99999999999989142</c:v>
                </c:pt>
                <c:pt idx="9779">
                  <c:v>0.99999999999989142</c:v>
                </c:pt>
                <c:pt idx="9780">
                  <c:v>0.99999999999989164</c:v>
                </c:pt>
                <c:pt idx="9781">
                  <c:v>0.99999999999989542</c:v>
                </c:pt>
                <c:pt idx="9782">
                  <c:v>0.99999999999989597</c:v>
                </c:pt>
                <c:pt idx="9783">
                  <c:v>0.99999999999989697</c:v>
                </c:pt>
                <c:pt idx="9784">
                  <c:v>0.99999999999989708</c:v>
                </c:pt>
                <c:pt idx="9785">
                  <c:v>0.99999999999990108</c:v>
                </c:pt>
                <c:pt idx="9786">
                  <c:v>0.99999999999990363</c:v>
                </c:pt>
                <c:pt idx="9787">
                  <c:v>0.99999999999990363</c:v>
                </c:pt>
                <c:pt idx="9788">
                  <c:v>0.99999999999990419</c:v>
                </c:pt>
                <c:pt idx="9789">
                  <c:v>0.99999999999990608</c:v>
                </c:pt>
                <c:pt idx="9790">
                  <c:v>0.99999999999990741</c:v>
                </c:pt>
                <c:pt idx="9791">
                  <c:v>0.99999999999991851</c:v>
                </c:pt>
                <c:pt idx="9792">
                  <c:v>0.99999999999991984</c:v>
                </c:pt>
                <c:pt idx="9793">
                  <c:v>0.99999999999992428</c:v>
                </c:pt>
                <c:pt idx="9794">
                  <c:v>0.9999999999999285</c:v>
                </c:pt>
                <c:pt idx="9795">
                  <c:v>0.99999999999993161</c:v>
                </c:pt>
                <c:pt idx="9796">
                  <c:v>0.99999999999993283</c:v>
                </c:pt>
                <c:pt idx="9797">
                  <c:v>0.99999999999993794</c:v>
                </c:pt>
                <c:pt idx="9798">
                  <c:v>0.99999999999993883</c:v>
                </c:pt>
                <c:pt idx="9799">
                  <c:v>0.99999999999994493</c:v>
                </c:pt>
                <c:pt idx="9800">
                  <c:v>0.99999999999994926</c:v>
                </c:pt>
                <c:pt idx="9801">
                  <c:v>0.99999999999994982</c:v>
                </c:pt>
                <c:pt idx="9802">
                  <c:v>0.99999999999995282</c:v>
                </c:pt>
                <c:pt idx="9803">
                  <c:v>0.99999999999995481</c:v>
                </c:pt>
                <c:pt idx="9804">
                  <c:v>0.99999999999995526</c:v>
                </c:pt>
                <c:pt idx="9805">
                  <c:v>0.99999999999995581</c:v>
                </c:pt>
                <c:pt idx="9806">
                  <c:v>0.99999999999995592</c:v>
                </c:pt>
                <c:pt idx="9807">
                  <c:v>0.99999999999995648</c:v>
                </c:pt>
                <c:pt idx="9808">
                  <c:v>0.9999999999999567</c:v>
                </c:pt>
                <c:pt idx="9809">
                  <c:v>0.99999999999995692</c:v>
                </c:pt>
                <c:pt idx="9810">
                  <c:v>0.99999999999995848</c:v>
                </c:pt>
                <c:pt idx="9811">
                  <c:v>0.99999999999995925</c:v>
                </c:pt>
                <c:pt idx="9812">
                  <c:v>0.99999999999996214</c:v>
                </c:pt>
                <c:pt idx="9813">
                  <c:v>0.99999999999996547</c:v>
                </c:pt>
                <c:pt idx="9814">
                  <c:v>0.99999999999996547</c:v>
                </c:pt>
                <c:pt idx="9815">
                  <c:v>0.99999999999996547</c:v>
                </c:pt>
                <c:pt idx="9816">
                  <c:v>0.99999999999996547</c:v>
                </c:pt>
                <c:pt idx="9817">
                  <c:v>0.99999999999996547</c:v>
                </c:pt>
                <c:pt idx="9818">
                  <c:v>0.99999999999996547</c:v>
                </c:pt>
                <c:pt idx="9819">
                  <c:v>0.99999999999996547</c:v>
                </c:pt>
                <c:pt idx="9820">
                  <c:v>0.99999999999996592</c:v>
                </c:pt>
                <c:pt idx="9821">
                  <c:v>0.99999999999996902</c:v>
                </c:pt>
                <c:pt idx="9822">
                  <c:v>0.99999999999997269</c:v>
                </c:pt>
                <c:pt idx="9823">
                  <c:v>0.99999999999997269</c:v>
                </c:pt>
                <c:pt idx="9824">
                  <c:v>0.99999999999997324</c:v>
                </c:pt>
                <c:pt idx="9825">
                  <c:v>0.99999999999997435</c:v>
                </c:pt>
                <c:pt idx="9826">
                  <c:v>0.99999999999997713</c:v>
                </c:pt>
                <c:pt idx="9827">
                  <c:v>0.99999999999997835</c:v>
                </c:pt>
                <c:pt idx="9828">
                  <c:v>0.99999999999997891</c:v>
                </c:pt>
                <c:pt idx="9829">
                  <c:v>0.99999999999997935</c:v>
                </c:pt>
                <c:pt idx="9830">
                  <c:v>0.99999999999997946</c:v>
                </c:pt>
                <c:pt idx="9831">
                  <c:v>0.99999999999997946</c:v>
                </c:pt>
                <c:pt idx="9832">
                  <c:v>0.99999999999997968</c:v>
                </c:pt>
                <c:pt idx="9833">
                  <c:v>0.99999999999997979</c:v>
                </c:pt>
                <c:pt idx="9834">
                  <c:v>0.99999999999998057</c:v>
                </c:pt>
                <c:pt idx="9835">
                  <c:v>0.99999999999998135</c:v>
                </c:pt>
                <c:pt idx="9836">
                  <c:v>0.99999999999998157</c:v>
                </c:pt>
                <c:pt idx="9837">
                  <c:v>0.99999999999998179</c:v>
                </c:pt>
                <c:pt idx="9838">
                  <c:v>0.99999999999998179</c:v>
                </c:pt>
                <c:pt idx="9839">
                  <c:v>0.9999999999999879</c:v>
                </c:pt>
                <c:pt idx="9840">
                  <c:v>0.99999999999998801</c:v>
                </c:pt>
                <c:pt idx="9841">
                  <c:v>0.99999999999998812</c:v>
                </c:pt>
                <c:pt idx="9842">
                  <c:v>0.99999999999998812</c:v>
                </c:pt>
                <c:pt idx="9843">
                  <c:v>0.99999999999998812</c:v>
                </c:pt>
                <c:pt idx="9844">
                  <c:v>0.99999999999998823</c:v>
                </c:pt>
                <c:pt idx="9845">
                  <c:v>0.99999999999998823</c:v>
                </c:pt>
                <c:pt idx="9846">
                  <c:v>0.99999999999998868</c:v>
                </c:pt>
                <c:pt idx="9847">
                  <c:v>0.99999999999998868</c:v>
                </c:pt>
                <c:pt idx="9848">
                  <c:v>0.99999999999998868</c:v>
                </c:pt>
                <c:pt idx="9849">
                  <c:v>0.99999999999998868</c:v>
                </c:pt>
                <c:pt idx="9850">
                  <c:v>0.99999999999998868</c:v>
                </c:pt>
                <c:pt idx="9851">
                  <c:v>0.99999999999998879</c:v>
                </c:pt>
                <c:pt idx="9852">
                  <c:v>0.99999999999998879</c:v>
                </c:pt>
                <c:pt idx="9853">
                  <c:v>0.99999999999998901</c:v>
                </c:pt>
                <c:pt idx="9854">
                  <c:v>0.99999999999998934</c:v>
                </c:pt>
                <c:pt idx="9855">
                  <c:v>0.99999999999999045</c:v>
                </c:pt>
                <c:pt idx="9856">
                  <c:v>0.99999999999999112</c:v>
                </c:pt>
                <c:pt idx="9857">
                  <c:v>0.99999999999999123</c:v>
                </c:pt>
                <c:pt idx="9858">
                  <c:v>0.99999999999999134</c:v>
                </c:pt>
                <c:pt idx="9859">
                  <c:v>0.99999999999999301</c:v>
                </c:pt>
                <c:pt idx="9860">
                  <c:v>0.99999999999999312</c:v>
                </c:pt>
                <c:pt idx="9861">
                  <c:v>0.99999999999999323</c:v>
                </c:pt>
                <c:pt idx="9862">
                  <c:v>0.99999999999999323</c:v>
                </c:pt>
                <c:pt idx="9863">
                  <c:v>0.99999999999999323</c:v>
                </c:pt>
                <c:pt idx="9864">
                  <c:v>0.99999999999999334</c:v>
                </c:pt>
                <c:pt idx="9865">
                  <c:v>0.99999999999999334</c:v>
                </c:pt>
                <c:pt idx="9866">
                  <c:v>0.99999999999999345</c:v>
                </c:pt>
                <c:pt idx="9867">
                  <c:v>0.99999999999999345</c:v>
                </c:pt>
                <c:pt idx="9868">
                  <c:v>0.99999999999999356</c:v>
                </c:pt>
                <c:pt idx="9869">
                  <c:v>0.99999999999999367</c:v>
                </c:pt>
                <c:pt idx="9870">
                  <c:v>0.99999999999999367</c:v>
                </c:pt>
                <c:pt idx="9871">
                  <c:v>0.99999999999999378</c:v>
                </c:pt>
                <c:pt idx="9872">
                  <c:v>0.999999999999994</c:v>
                </c:pt>
                <c:pt idx="9873">
                  <c:v>0.99999999999999445</c:v>
                </c:pt>
                <c:pt idx="9874">
                  <c:v>0.99999999999999512</c:v>
                </c:pt>
                <c:pt idx="9875">
                  <c:v>0.99999999999999545</c:v>
                </c:pt>
                <c:pt idx="9876">
                  <c:v>0.99999999999999556</c:v>
                </c:pt>
                <c:pt idx="9877">
                  <c:v>0.99999999999999556</c:v>
                </c:pt>
                <c:pt idx="9878">
                  <c:v>0.99999999999999611</c:v>
                </c:pt>
                <c:pt idx="9879">
                  <c:v>0.99999999999999611</c:v>
                </c:pt>
                <c:pt idx="9880">
                  <c:v>0.99999999999999611</c:v>
                </c:pt>
                <c:pt idx="9881">
                  <c:v>0.99999999999999623</c:v>
                </c:pt>
                <c:pt idx="9882">
                  <c:v>0.99999999999999623</c:v>
                </c:pt>
                <c:pt idx="9883">
                  <c:v>0.99999999999999623</c:v>
                </c:pt>
                <c:pt idx="9884">
                  <c:v>0.99999999999999623</c:v>
                </c:pt>
                <c:pt idx="9885">
                  <c:v>0.99999999999999623</c:v>
                </c:pt>
                <c:pt idx="9886">
                  <c:v>0.99999999999999623</c:v>
                </c:pt>
                <c:pt idx="9887">
                  <c:v>0.99999999999999634</c:v>
                </c:pt>
                <c:pt idx="9888">
                  <c:v>0.99999999999999634</c:v>
                </c:pt>
                <c:pt idx="9889">
                  <c:v>0.99999999999999634</c:v>
                </c:pt>
                <c:pt idx="9890">
                  <c:v>0.99999999999999634</c:v>
                </c:pt>
                <c:pt idx="9891">
                  <c:v>0.99999999999999634</c:v>
                </c:pt>
                <c:pt idx="9892">
                  <c:v>0.99999999999999634</c:v>
                </c:pt>
                <c:pt idx="9893">
                  <c:v>0.99999999999999634</c:v>
                </c:pt>
                <c:pt idx="9894">
                  <c:v>0.99999999999999634</c:v>
                </c:pt>
                <c:pt idx="9895">
                  <c:v>0.99999999999999645</c:v>
                </c:pt>
                <c:pt idx="9896">
                  <c:v>0.99999999999999678</c:v>
                </c:pt>
                <c:pt idx="9897">
                  <c:v>0.999999999999997</c:v>
                </c:pt>
                <c:pt idx="9898">
                  <c:v>0.99999999999999711</c:v>
                </c:pt>
                <c:pt idx="9899">
                  <c:v>0.99999999999999711</c:v>
                </c:pt>
                <c:pt idx="9900">
                  <c:v>0.99999999999999734</c:v>
                </c:pt>
                <c:pt idx="9901">
                  <c:v>0.99999999999999767</c:v>
                </c:pt>
                <c:pt idx="9902">
                  <c:v>0.99999999999999767</c:v>
                </c:pt>
                <c:pt idx="9903">
                  <c:v>0.99999999999999789</c:v>
                </c:pt>
                <c:pt idx="9904">
                  <c:v>0.99999999999999789</c:v>
                </c:pt>
                <c:pt idx="9905">
                  <c:v>0.99999999999999789</c:v>
                </c:pt>
                <c:pt idx="9906">
                  <c:v>0.999999999999998</c:v>
                </c:pt>
                <c:pt idx="9907">
                  <c:v>0.999999999999998</c:v>
                </c:pt>
                <c:pt idx="9908">
                  <c:v>0.99999999999999822</c:v>
                </c:pt>
                <c:pt idx="9909">
                  <c:v>0.99999999999999822</c:v>
                </c:pt>
                <c:pt idx="9910">
                  <c:v>0.99999999999999845</c:v>
                </c:pt>
                <c:pt idx="9911">
                  <c:v>0.99999999999999845</c:v>
                </c:pt>
                <c:pt idx="9912">
                  <c:v>0.99999999999999845</c:v>
                </c:pt>
                <c:pt idx="9913">
                  <c:v>0.99999999999999845</c:v>
                </c:pt>
                <c:pt idx="9914">
                  <c:v>0.99999999999999856</c:v>
                </c:pt>
                <c:pt idx="9915">
                  <c:v>0.99999999999999856</c:v>
                </c:pt>
                <c:pt idx="9916">
                  <c:v>0.99999999999999867</c:v>
                </c:pt>
                <c:pt idx="9917">
                  <c:v>0.99999999999999867</c:v>
                </c:pt>
                <c:pt idx="9918">
                  <c:v>0.99999999999999878</c:v>
                </c:pt>
                <c:pt idx="9919">
                  <c:v>0.99999999999999878</c:v>
                </c:pt>
                <c:pt idx="9920">
                  <c:v>0.99999999999999878</c:v>
                </c:pt>
                <c:pt idx="9921">
                  <c:v>0.99999999999999878</c:v>
                </c:pt>
                <c:pt idx="9922">
                  <c:v>0.99999999999999878</c:v>
                </c:pt>
                <c:pt idx="9923">
                  <c:v>0.99999999999999878</c:v>
                </c:pt>
                <c:pt idx="9924">
                  <c:v>0.99999999999999878</c:v>
                </c:pt>
                <c:pt idx="9925">
                  <c:v>0.99999999999999878</c:v>
                </c:pt>
                <c:pt idx="9926">
                  <c:v>0.99999999999999889</c:v>
                </c:pt>
                <c:pt idx="9927">
                  <c:v>0.99999999999999889</c:v>
                </c:pt>
                <c:pt idx="9928">
                  <c:v>0.99999999999999889</c:v>
                </c:pt>
                <c:pt idx="9929">
                  <c:v>0.99999999999999889</c:v>
                </c:pt>
                <c:pt idx="9930">
                  <c:v>0.99999999999999889</c:v>
                </c:pt>
                <c:pt idx="9931">
                  <c:v>0.99999999999999889</c:v>
                </c:pt>
                <c:pt idx="9932">
                  <c:v>0.99999999999999889</c:v>
                </c:pt>
                <c:pt idx="9933">
                  <c:v>0.999999999999999</c:v>
                </c:pt>
                <c:pt idx="9934">
                  <c:v>0.99999999999999911</c:v>
                </c:pt>
                <c:pt idx="9935">
                  <c:v>0.99999999999999911</c:v>
                </c:pt>
                <c:pt idx="9936">
                  <c:v>0.99999999999999933</c:v>
                </c:pt>
                <c:pt idx="9937">
                  <c:v>0.99999999999999933</c:v>
                </c:pt>
                <c:pt idx="9938">
                  <c:v>0.99999999999999933</c:v>
                </c:pt>
                <c:pt idx="9939">
                  <c:v>0.99999999999999933</c:v>
                </c:pt>
                <c:pt idx="9940">
                  <c:v>0.99999999999999933</c:v>
                </c:pt>
                <c:pt idx="9941">
                  <c:v>0.99999999999999944</c:v>
                </c:pt>
                <c:pt idx="9942">
                  <c:v>0.99999999999999944</c:v>
                </c:pt>
                <c:pt idx="9943">
                  <c:v>0.99999999999999944</c:v>
                </c:pt>
                <c:pt idx="9944">
                  <c:v>0.99999999999999944</c:v>
                </c:pt>
                <c:pt idx="9945">
                  <c:v>0.99999999999999956</c:v>
                </c:pt>
                <c:pt idx="9946">
                  <c:v>0.99999999999999956</c:v>
                </c:pt>
                <c:pt idx="9947">
                  <c:v>0.99999999999999956</c:v>
                </c:pt>
                <c:pt idx="9948">
                  <c:v>0.99999999999999956</c:v>
                </c:pt>
                <c:pt idx="9949">
                  <c:v>0.99999999999999967</c:v>
                </c:pt>
                <c:pt idx="9950">
                  <c:v>0.99999999999999967</c:v>
                </c:pt>
                <c:pt idx="9951">
                  <c:v>0.99999999999999967</c:v>
                </c:pt>
                <c:pt idx="9952">
                  <c:v>0.99999999999999967</c:v>
                </c:pt>
                <c:pt idx="9953">
                  <c:v>0.99999999999999967</c:v>
                </c:pt>
                <c:pt idx="9954">
                  <c:v>0.99999999999999967</c:v>
                </c:pt>
                <c:pt idx="9955">
                  <c:v>0.99999999999999967</c:v>
                </c:pt>
                <c:pt idx="9956">
                  <c:v>0.99999999999999967</c:v>
                </c:pt>
                <c:pt idx="9957">
                  <c:v>0.99999999999999967</c:v>
                </c:pt>
                <c:pt idx="9958">
                  <c:v>0.99999999999999967</c:v>
                </c:pt>
                <c:pt idx="9959">
                  <c:v>0.99999999999999967</c:v>
                </c:pt>
                <c:pt idx="9960">
                  <c:v>0.99999999999999967</c:v>
                </c:pt>
                <c:pt idx="9961">
                  <c:v>0.99999999999999978</c:v>
                </c:pt>
                <c:pt idx="9962">
                  <c:v>0.99999999999999978</c:v>
                </c:pt>
                <c:pt idx="9963">
                  <c:v>0.99999999999999978</c:v>
                </c:pt>
                <c:pt idx="9964">
                  <c:v>0.99999999999999978</c:v>
                </c:pt>
                <c:pt idx="9965">
                  <c:v>0.99999999999999978</c:v>
                </c:pt>
                <c:pt idx="9966">
                  <c:v>0.99999999999999978</c:v>
                </c:pt>
                <c:pt idx="9967">
                  <c:v>0.99999999999999978</c:v>
                </c:pt>
                <c:pt idx="9968">
                  <c:v>0.99999999999999978</c:v>
                </c:pt>
                <c:pt idx="9969">
                  <c:v>0.99999999999999978</c:v>
                </c:pt>
                <c:pt idx="9970">
                  <c:v>0.99999999999999978</c:v>
                </c:pt>
                <c:pt idx="9971">
                  <c:v>0.99999999999999978</c:v>
                </c:pt>
                <c:pt idx="9972">
                  <c:v>0.99999999999999989</c:v>
                </c:pt>
                <c:pt idx="9973">
                  <c:v>0.99999999999999989</c:v>
                </c:pt>
                <c:pt idx="9974">
                  <c:v>0.99999999999999989</c:v>
                </c:pt>
                <c:pt idx="9975">
                  <c:v>0.99999999999999989</c:v>
                </c:pt>
                <c:pt idx="9976">
                  <c:v>0.99999999999999989</c:v>
                </c:pt>
                <c:pt idx="9977">
                  <c:v>0.99999999999999989</c:v>
                </c:pt>
                <c:pt idx="9978">
                  <c:v>0.99999999999999989</c:v>
                </c:pt>
                <c:pt idx="9979">
                  <c:v>0.99999999999999989</c:v>
                </c:pt>
                <c:pt idx="9980">
                  <c:v>0.99999999999999989</c:v>
                </c:pt>
                <c:pt idx="9981">
                  <c:v>0.99999999999999989</c:v>
                </c:pt>
                <c:pt idx="9982">
                  <c:v>0.99999999999999989</c:v>
                </c:pt>
                <c:pt idx="9983">
                  <c:v>0.99999999999999989</c:v>
                </c:pt>
                <c:pt idx="9984">
                  <c:v>0.99999999999999989</c:v>
                </c:pt>
                <c:pt idx="9985">
                  <c:v>0.99999999999999989</c:v>
                </c:pt>
                <c:pt idx="9986">
                  <c:v>0.99999999999999989</c:v>
                </c:pt>
                <c:pt idx="9987">
                  <c:v>0.99999999999999989</c:v>
                </c:pt>
                <c:pt idx="9988">
                  <c:v>0.99999999999999989</c:v>
                </c:pt>
                <c:pt idx="9989">
                  <c:v>0.99999999999999989</c:v>
                </c:pt>
                <c:pt idx="9990">
                  <c:v>0.99999999999999989</c:v>
                </c:pt>
                <c:pt idx="9991">
                  <c:v>0.99999999999999989</c:v>
                </c:pt>
                <c:pt idx="9992">
                  <c:v>0.99999999999999989</c:v>
                </c:pt>
                <c:pt idx="9993">
                  <c:v>0.99999999999999989</c:v>
                </c:pt>
                <c:pt idx="9994">
                  <c:v>0.99999999999999989</c:v>
                </c:pt>
                <c:pt idx="9995">
                  <c:v>0.99999999999999989</c:v>
                </c:pt>
                <c:pt idx="9996">
                  <c:v>0.99999999999999989</c:v>
                </c:pt>
                <c:pt idx="9997">
                  <c:v>0.99999999999999989</c:v>
                </c:pt>
                <c:pt idx="9998">
                  <c:v>1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14F-E647-964F-FC9F667D08C3}"/>
            </c:ext>
          </c:extLst>
        </c:ser>
        <c:ser>
          <c:idx val="2"/>
          <c:order val="2"/>
          <c:tx>
            <c:v>Conduit</c:v>
          </c:tx>
          <c:spPr>
            <a:ln w="38100" cap="rnd">
              <a:solidFill>
                <a:srgbClr val="46B1E1"/>
              </a:solidFill>
              <a:round/>
            </a:ln>
            <a:effectLst/>
          </c:spPr>
          <c:marker>
            <c:symbol val="none"/>
          </c:marker>
          <c:xVal>
            <c:numRef>
              <c:f>Conduit!$A$1:$A$10000</c:f>
              <c:numCache>
                <c:formatCode>General</c:formatCode>
                <c:ptCount val="10000"/>
                <c:pt idx="0">
                  <c:v>174.07761021424</c:v>
                </c:pt>
                <c:pt idx="1">
                  <c:v>174.07761021424</c:v>
                </c:pt>
                <c:pt idx="2">
                  <c:v>174.07761021424</c:v>
                </c:pt>
                <c:pt idx="3">
                  <c:v>174.07761021424</c:v>
                </c:pt>
                <c:pt idx="4">
                  <c:v>174.07761021424</c:v>
                </c:pt>
                <c:pt idx="5">
                  <c:v>174.07761021424</c:v>
                </c:pt>
                <c:pt idx="6">
                  <c:v>174.07761021424</c:v>
                </c:pt>
                <c:pt idx="7">
                  <c:v>174.07761021424</c:v>
                </c:pt>
                <c:pt idx="8">
                  <c:v>174.07761021424</c:v>
                </c:pt>
                <c:pt idx="9">
                  <c:v>174.07761021424</c:v>
                </c:pt>
                <c:pt idx="10">
                  <c:v>174.07761021424</c:v>
                </c:pt>
                <c:pt idx="11">
                  <c:v>174.07761021424</c:v>
                </c:pt>
                <c:pt idx="12">
                  <c:v>174.07761021424</c:v>
                </c:pt>
                <c:pt idx="13">
                  <c:v>174.07761021424</c:v>
                </c:pt>
                <c:pt idx="14">
                  <c:v>174.07761021424</c:v>
                </c:pt>
                <c:pt idx="15">
                  <c:v>174.07761021424</c:v>
                </c:pt>
                <c:pt idx="16">
                  <c:v>174.07761021424</c:v>
                </c:pt>
                <c:pt idx="17">
                  <c:v>174.07761021424</c:v>
                </c:pt>
                <c:pt idx="18">
                  <c:v>174.07761021424</c:v>
                </c:pt>
                <c:pt idx="19">
                  <c:v>174.07761021424</c:v>
                </c:pt>
                <c:pt idx="20">
                  <c:v>174.07761021424</c:v>
                </c:pt>
                <c:pt idx="21">
                  <c:v>174.07761021424</c:v>
                </c:pt>
                <c:pt idx="22">
                  <c:v>174.07761021424</c:v>
                </c:pt>
                <c:pt idx="23">
                  <c:v>174.07761021424</c:v>
                </c:pt>
                <c:pt idx="24">
                  <c:v>174.07761021424</c:v>
                </c:pt>
                <c:pt idx="25">
                  <c:v>174.07761021424</c:v>
                </c:pt>
                <c:pt idx="26">
                  <c:v>174.07761021424</c:v>
                </c:pt>
                <c:pt idx="27">
                  <c:v>174.07761021424</c:v>
                </c:pt>
                <c:pt idx="28">
                  <c:v>174.07761021424</c:v>
                </c:pt>
                <c:pt idx="29">
                  <c:v>174.07761021424</c:v>
                </c:pt>
                <c:pt idx="30">
                  <c:v>174.07761021424</c:v>
                </c:pt>
                <c:pt idx="31">
                  <c:v>174.07761021424</c:v>
                </c:pt>
                <c:pt idx="32">
                  <c:v>174.07761021424</c:v>
                </c:pt>
                <c:pt idx="33">
                  <c:v>174.07761021424</c:v>
                </c:pt>
                <c:pt idx="34">
                  <c:v>174.07761021424</c:v>
                </c:pt>
                <c:pt idx="35">
                  <c:v>174.07761021424</c:v>
                </c:pt>
                <c:pt idx="36">
                  <c:v>174.07761021424</c:v>
                </c:pt>
                <c:pt idx="37">
                  <c:v>174.07761021424</c:v>
                </c:pt>
                <c:pt idx="38">
                  <c:v>174.07761021424</c:v>
                </c:pt>
                <c:pt idx="39">
                  <c:v>174.07761021424</c:v>
                </c:pt>
                <c:pt idx="40">
                  <c:v>174.07761021424</c:v>
                </c:pt>
                <c:pt idx="41">
                  <c:v>174.07761021424</c:v>
                </c:pt>
                <c:pt idx="42">
                  <c:v>174.07761021424</c:v>
                </c:pt>
                <c:pt idx="43">
                  <c:v>174.07761021424</c:v>
                </c:pt>
                <c:pt idx="44">
                  <c:v>174.07761021424</c:v>
                </c:pt>
                <c:pt idx="45">
                  <c:v>174.07761021424</c:v>
                </c:pt>
                <c:pt idx="46">
                  <c:v>174.07761021424</c:v>
                </c:pt>
                <c:pt idx="47">
                  <c:v>174.07761021424</c:v>
                </c:pt>
                <c:pt idx="48">
                  <c:v>174.07761021424</c:v>
                </c:pt>
                <c:pt idx="49">
                  <c:v>174.07761021424</c:v>
                </c:pt>
                <c:pt idx="50">
                  <c:v>174.07761021424</c:v>
                </c:pt>
                <c:pt idx="51">
                  <c:v>174.07761021424</c:v>
                </c:pt>
                <c:pt idx="52">
                  <c:v>174.07761021424</c:v>
                </c:pt>
                <c:pt idx="53">
                  <c:v>174.07761021424</c:v>
                </c:pt>
                <c:pt idx="54">
                  <c:v>174.07761021424</c:v>
                </c:pt>
                <c:pt idx="55">
                  <c:v>174.07761021424</c:v>
                </c:pt>
                <c:pt idx="56">
                  <c:v>174.07761021424</c:v>
                </c:pt>
                <c:pt idx="57">
                  <c:v>174.07761021424</c:v>
                </c:pt>
                <c:pt idx="58">
                  <c:v>174.07761021424</c:v>
                </c:pt>
                <c:pt idx="59">
                  <c:v>174.07761021424</c:v>
                </c:pt>
                <c:pt idx="60">
                  <c:v>174.07761021424</c:v>
                </c:pt>
                <c:pt idx="61">
                  <c:v>174.07761021424</c:v>
                </c:pt>
                <c:pt idx="62">
                  <c:v>174.07761021424</c:v>
                </c:pt>
                <c:pt idx="63">
                  <c:v>174.07761021424</c:v>
                </c:pt>
                <c:pt idx="64">
                  <c:v>174.07761021424</c:v>
                </c:pt>
                <c:pt idx="65">
                  <c:v>174.07761021424</c:v>
                </c:pt>
                <c:pt idx="66">
                  <c:v>174.07761021424</c:v>
                </c:pt>
                <c:pt idx="67">
                  <c:v>174.07761021424</c:v>
                </c:pt>
                <c:pt idx="68">
                  <c:v>174.07761021424</c:v>
                </c:pt>
                <c:pt idx="69">
                  <c:v>174.07761021424</c:v>
                </c:pt>
                <c:pt idx="70">
                  <c:v>174.07761021424</c:v>
                </c:pt>
                <c:pt idx="71">
                  <c:v>174.07761021424</c:v>
                </c:pt>
                <c:pt idx="72">
                  <c:v>174.07761021424</c:v>
                </c:pt>
                <c:pt idx="73">
                  <c:v>174.07761021424</c:v>
                </c:pt>
                <c:pt idx="74">
                  <c:v>174.07761021424</c:v>
                </c:pt>
                <c:pt idx="75">
                  <c:v>174.07761021424</c:v>
                </c:pt>
                <c:pt idx="76">
                  <c:v>174.07761021424</c:v>
                </c:pt>
                <c:pt idx="77">
                  <c:v>174.07761021424</c:v>
                </c:pt>
                <c:pt idx="78">
                  <c:v>174.07761021424</c:v>
                </c:pt>
                <c:pt idx="79">
                  <c:v>174.07761021424</c:v>
                </c:pt>
                <c:pt idx="80">
                  <c:v>174.07761021424</c:v>
                </c:pt>
                <c:pt idx="81">
                  <c:v>174.07761021424</c:v>
                </c:pt>
                <c:pt idx="82">
                  <c:v>174.07761021424</c:v>
                </c:pt>
                <c:pt idx="83">
                  <c:v>174.07761021424</c:v>
                </c:pt>
                <c:pt idx="84">
                  <c:v>174.07761021424</c:v>
                </c:pt>
                <c:pt idx="85">
                  <c:v>174.07761021424</c:v>
                </c:pt>
                <c:pt idx="86">
                  <c:v>174.07761021424</c:v>
                </c:pt>
                <c:pt idx="87">
                  <c:v>174.07761021424</c:v>
                </c:pt>
                <c:pt idx="88">
                  <c:v>174.07761021424</c:v>
                </c:pt>
                <c:pt idx="89">
                  <c:v>174.07761021424</c:v>
                </c:pt>
                <c:pt idx="90">
                  <c:v>174.07761021424</c:v>
                </c:pt>
                <c:pt idx="91">
                  <c:v>174.07761021424</c:v>
                </c:pt>
                <c:pt idx="92">
                  <c:v>174.07761021424</c:v>
                </c:pt>
                <c:pt idx="93">
                  <c:v>174.07761021424</c:v>
                </c:pt>
                <c:pt idx="94">
                  <c:v>174.07761021424</c:v>
                </c:pt>
                <c:pt idx="95">
                  <c:v>174.07761021424</c:v>
                </c:pt>
                <c:pt idx="96">
                  <c:v>174.07761021424</c:v>
                </c:pt>
                <c:pt idx="97">
                  <c:v>174.07761021424</c:v>
                </c:pt>
                <c:pt idx="98">
                  <c:v>174.07761021424</c:v>
                </c:pt>
                <c:pt idx="99">
                  <c:v>174.07761021424</c:v>
                </c:pt>
                <c:pt idx="100">
                  <c:v>174.07761021424</c:v>
                </c:pt>
                <c:pt idx="101">
                  <c:v>174.07761021424</c:v>
                </c:pt>
                <c:pt idx="102">
                  <c:v>174.07761021424</c:v>
                </c:pt>
                <c:pt idx="103">
                  <c:v>174.07761021424</c:v>
                </c:pt>
                <c:pt idx="104">
                  <c:v>174.07761021424</c:v>
                </c:pt>
                <c:pt idx="105">
                  <c:v>174.07761021424</c:v>
                </c:pt>
                <c:pt idx="106">
                  <c:v>174.07761021424</c:v>
                </c:pt>
                <c:pt idx="107">
                  <c:v>174.07761021424</c:v>
                </c:pt>
                <c:pt idx="108">
                  <c:v>174.07761021424</c:v>
                </c:pt>
                <c:pt idx="109">
                  <c:v>174.07761021424</c:v>
                </c:pt>
                <c:pt idx="110">
                  <c:v>174.07761021424</c:v>
                </c:pt>
                <c:pt idx="111">
                  <c:v>174.07761021424</c:v>
                </c:pt>
                <c:pt idx="112">
                  <c:v>174.07761021424</c:v>
                </c:pt>
                <c:pt idx="113">
                  <c:v>174.07761021424</c:v>
                </c:pt>
                <c:pt idx="114">
                  <c:v>174.07761021424</c:v>
                </c:pt>
                <c:pt idx="115">
                  <c:v>174.07761021424</c:v>
                </c:pt>
                <c:pt idx="116">
                  <c:v>174.07761021424</c:v>
                </c:pt>
                <c:pt idx="117">
                  <c:v>174.07761021424</c:v>
                </c:pt>
                <c:pt idx="118">
                  <c:v>174.07761021424</c:v>
                </c:pt>
                <c:pt idx="119">
                  <c:v>174.07761021424</c:v>
                </c:pt>
                <c:pt idx="120">
                  <c:v>174.07761021424</c:v>
                </c:pt>
                <c:pt idx="121">
                  <c:v>174.07761021424</c:v>
                </c:pt>
                <c:pt idx="122">
                  <c:v>174.07761021424</c:v>
                </c:pt>
                <c:pt idx="123">
                  <c:v>174.07761021424</c:v>
                </c:pt>
                <c:pt idx="124">
                  <c:v>174.07761021424</c:v>
                </c:pt>
                <c:pt idx="125">
                  <c:v>174.07761021424</c:v>
                </c:pt>
                <c:pt idx="126">
                  <c:v>174.07761021424</c:v>
                </c:pt>
                <c:pt idx="127">
                  <c:v>174.07761021424</c:v>
                </c:pt>
                <c:pt idx="128">
                  <c:v>174.07761021424</c:v>
                </c:pt>
                <c:pt idx="129">
                  <c:v>174.07761021424</c:v>
                </c:pt>
                <c:pt idx="130">
                  <c:v>174.07761021424</c:v>
                </c:pt>
                <c:pt idx="131">
                  <c:v>174.07761021424</c:v>
                </c:pt>
                <c:pt idx="132">
                  <c:v>174.07761021424</c:v>
                </c:pt>
                <c:pt idx="133">
                  <c:v>174.07761021424</c:v>
                </c:pt>
                <c:pt idx="134">
                  <c:v>174.07761021424</c:v>
                </c:pt>
                <c:pt idx="135">
                  <c:v>174.07761021424</c:v>
                </c:pt>
                <c:pt idx="136">
                  <c:v>174.07761021424</c:v>
                </c:pt>
                <c:pt idx="137">
                  <c:v>174.07761021424</c:v>
                </c:pt>
                <c:pt idx="138">
                  <c:v>174.07761021424</c:v>
                </c:pt>
                <c:pt idx="139">
                  <c:v>174.07761021424</c:v>
                </c:pt>
                <c:pt idx="140">
                  <c:v>174.07761021424</c:v>
                </c:pt>
                <c:pt idx="141">
                  <c:v>174.07761021424</c:v>
                </c:pt>
                <c:pt idx="142">
                  <c:v>174.07761021424</c:v>
                </c:pt>
                <c:pt idx="143">
                  <c:v>174.07761021424</c:v>
                </c:pt>
                <c:pt idx="144">
                  <c:v>174.07761021424</c:v>
                </c:pt>
                <c:pt idx="145">
                  <c:v>174.07761021424</c:v>
                </c:pt>
                <c:pt idx="146">
                  <c:v>174.07761021424</c:v>
                </c:pt>
                <c:pt idx="147">
                  <c:v>174.077610214473</c:v>
                </c:pt>
                <c:pt idx="148">
                  <c:v>174.077610214473</c:v>
                </c:pt>
                <c:pt idx="149">
                  <c:v>174.077610214473</c:v>
                </c:pt>
                <c:pt idx="150">
                  <c:v>174.077610214473</c:v>
                </c:pt>
                <c:pt idx="151">
                  <c:v>174.077610214473</c:v>
                </c:pt>
                <c:pt idx="152">
                  <c:v>174.077610214473</c:v>
                </c:pt>
                <c:pt idx="153">
                  <c:v>174.077610214473</c:v>
                </c:pt>
                <c:pt idx="154">
                  <c:v>174.077610214473</c:v>
                </c:pt>
                <c:pt idx="155">
                  <c:v>174.077610214473</c:v>
                </c:pt>
                <c:pt idx="156">
                  <c:v>174.077610214473</c:v>
                </c:pt>
                <c:pt idx="157">
                  <c:v>174.077610214473</c:v>
                </c:pt>
                <c:pt idx="158">
                  <c:v>174.077610214473</c:v>
                </c:pt>
                <c:pt idx="159">
                  <c:v>174.077610214473</c:v>
                </c:pt>
                <c:pt idx="160">
                  <c:v>174.077610214473</c:v>
                </c:pt>
                <c:pt idx="161">
                  <c:v>174.077610214473</c:v>
                </c:pt>
                <c:pt idx="162">
                  <c:v>174.077610214473</c:v>
                </c:pt>
                <c:pt idx="163">
                  <c:v>174.077610214473</c:v>
                </c:pt>
                <c:pt idx="164">
                  <c:v>174.077610214473</c:v>
                </c:pt>
                <c:pt idx="165">
                  <c:v>174.077610214473</c:v>
                </c:pt>
                <c:pt idx="166">
                  <c:v>174.077610214473</c:v>
                </c:pt>
                <c:pt idx="167">
                  <c:v>174.077610214473</c:v>
                </c:pt>
                <c:pt idx="168">
                  <c:v>174.077610214473</c:v>
                </c:pt>
                <c:pt idx="169">
                  <c:v>174.077610214473</c:v>
                </c:pt>
                <c:pt idx="170">
                  <c:v>174.077610214473</c:v>
                </c:pt>
                <c:pt idx="171">
                  <c:v>174.077610214473</c:v>
                </c:pt>
                <c:pt idx="172">
                  <c:v>174.077610214473</c:v>
                </c:pt>
                <c:pt idx="173">
                  <c:v>174.077610214473</c:v>
                </c:pt>
                <c:pt idx="174">
                  <c:v>174.077610214473</c:v>
                </c:pt>
                <c:pt idx="175">
                  <c:v>174.077610214473</c:v>
                </c:pt>
                <c:pt idx="176">
                  <c:v>174.077610214473</c:v>
                </c:pt>
                <c:pt idx="177">
                  <c:v>174.077610214473</c:v>
                </c:pt>
                <c:pt idx="178">
                  <c:v>174.077610214473</c:v>
                </c:pt>
                <c:pt idx="179">
                  <c:v>174.077610214473</c:v>
                </c:pt>
                <c:pt idx="180">
                  <c:v>174.077610214473</c:v>
                </c:pt>
                <c:pt idx="181">
                  <c:v>174.077610214473</c:v>
                </c:pt>
                <c:pt idx="182">
                  <c:v>174.077610214473</c:v>
                </c:pt>
                <c:pt idx="183">
                  <c:v>174.077610214473</c:v>
                </c:pt>
                <c:pt idx="184">
                  <c:v>174.077610214473</c:v>
                </c:pt>
                <c:pt idx="185">
                  <c:v>174.077610214473</c:v>
                </c:pt>
                <c:pt idx="186">
                  <c:v>174.077610214473</c:v>
                </c:pt>
                <c:pt idx="187">
                  <c:v>174.077610214473</c:v>
                </c:pt>
                <c:pt idx="188">
                  <c:v>174.077610214473</c:v>
                </c:pt>
                <c:pt idx="189">
                  <c:v>174.077610214473</c:v>
                </c:pt>
                <c:pt idx="190">
                  <c:v>174.077610214473</c:v>
                </c:pt>
                <c:pt idx="191">
                  <c:v>174.077610214473</c:v>
                </c:pt>
                <c:pt idx="192">
                  <c:v>174.07761021453101</c:v>
                </c:pt>
                <c:pt idx="193">
                  <c:v>174.07761021453101</c:v>
                </c:pt>
                <c:pt idx="194">
                  <c:v>174.07761021453101</c:v>
                </c:pt>
                <c:pt idx="195">
                  <c:v>174.07761021453101</c:v>
                </c:pt>
                <c:pt idx="196">
                  <c:v>174.07761021453101</c:v>
                </c:pt>
                <c:pt idx="197">
                  <c:v>174.07761021453101</c:v>
                </c:pt>
                <c:pt idx="198">
                  <c:v>174.07761021453101</c:v>
                </c:pt>
                <c:pt idx="199">
                  <c:v>174.07761021453101</c:v>
                </c:pt>
                <c:pt idx="200">
                  <c:v>174.07761021453101</c:v>
                </c:pt>
                <c:pt idx="201">
                  <c:v>174.07761021453101</c:v>
                </c:pt>
                <c:pt idx="202">
                  <c:v>174.07761021453101</c:v>
                </c:pt>
                <c:pt idx="203">
                  <c:v>174.07761021454601</c:v>
                </c:pt>
                <c:pt idx="204">
                  <c:v>174.07761021454601</c:v>
                </c:pt>
                <c:pt idx="205">
                  <c:v>174.07761021454601</c:v>
                </c:pt>
                <c:pt idx="206">
                  <c:v>174.07761021455099</c:v>
                </c:pt>
                <c:pt idx="207">
                  <c:v>174.07761021455099</c:v>
                </c:pt>
                <c:pt idx="208">
                  <c:v>174.07761021455099</c:v>
                </c:pt>
                <c:pt idx="209">
                  <c:v>174.07761021455099</c:v>
                </c:pt>
                <c:pt idx="210">
                  <c:v>174.07761021455099</c:v>
                </c:pt>
                <c:pt idx="211">
                  <c:v>174.07761021456099</c:v>
                </c:pt>
                <c:pt idx="212">
                  <c:v>174.07761021456099</c:v>
                </c:pt>
                <c:pt idx="213">
                  <c:v>174.07761021456099</c:v>
                </c:pt>
                <c:pt idx="214">
                  <c:v>174.07761021456099</c:v>
                </c:pt>
                <c:pt idx="215">
                  <c:v>174.07761021459001</c:v>
                </c:pt>
                <c:pt idx="216">
                  <c:v>174.07761021459001</c:v>
                </c:pt>
                <c:pt idx="217">
                  <c:v>174.07761021459001</c:v>
                </c:pt>
                <c:pt idx="218">
                  <c:v>174.07761021459001</c:v>
                </c:pt>
                <c:pt idx="219">
                  <c:v>174.07761021459001</c:v>
                </c:pt>
                <c:pt idx="220">
                  <c:v>174.07761021459001</c:v>
                </c:pt>
                <c:pt idx="221">
                  <c:v>174.07761021459001</c:v>
                </c:pt>
                <c:pt idx="222">
                  <c:v>174.07761021459001</c:v>
                </c:pt>
                <c:pt idx="223">
                  <c:v>174.07761021459001</c:v>
                </c:pt>
                <c:pt idx="224">
                  <c:v>174.07761021459001</c:v>
                </c:pt>
                <c:pt idx="225">
                  <c:v>174.07761021459001</c:v>
                </c:pt>
                <c:pt idx="226">
                  <c:v>174.07761021459001</c:v>
                </c:pt>
                <c:pt idx="227">
                  <c:v>174.07761021459001</c:v>
                </c:pt>
                <c:pt idx="228">
                  <c:v>174.07761021459001</c:v>
                </c:pt>
                <c:pt idx="229">
                  <c:v>174.07761021459001</c:v>
                </c:pt>
                <c:pt idx="230">
                  <c:v>174.07761021459001</c:v>
                </c:pt>
                <c:pt idx="231">
                  <c:v>174.07761021459001</c:v>
                </c:pt>
                <c:pt idx="232">
                  <c:v>174.07761021459001</c:v>
                </c:pt>
                <c:pt idx="233">
                  <c:v>174.077610214706</c:v>
                </c:pt>
                <c:pt idx="234">
                  <c:v>174.077610214706</c:v>
                </c:pt>
                <c:pt idx="235">
                  <c:v>174.077610214706</c:v>
                </c:pt>
                <c:pt idx="236">
                  <c:v>174.077610214706</c:v>
                </c:pt>
                <c:pt idx="237">
                  <c:v>174.077610214706</c:v>
                </c:pt>
                <c:pt idx="238">
                  <c:v>174.077610214706</c:v>
                </c:pt>
                <c:pt idx="239">
                  <c:v>174.077610214706</c:v>
                </c:pt>
                <c:pt idx="240">
                  <c:v>174.077610214706</c:v>
                </c:pt>
                <c:pt idx="241">
                  <c:v>174.077610214706</c:v>
                </c:pt>
                <c:pt idx="242">
                  <c:v>174.077610214706</c:v>
                </c:pt>
                <c:pt idx="243">
                  <c:v>174.077610214706</c:v>
                </c:pt>
                <c:pt idx="244">
                  <c:v>174.077610214706</c:v>
                </c:pt>
                <c:pt idx="245">
                  <c:v>174.077610214706</c:v>
                </c:pt>
                <c:pt idx="246">
                  <c:v>174.077610214706</c:v>
                </c:pt>
                <c:pt idx="247">
                  <c:v>174.077610214706</c:v>
                </c:pt>
                <c:pt idx="248">
                  <c:v>174.077610214706</c:v>
                </c:pt>
                <c:pt idx="249">
                  <c:v>174.077610214706</c:v>
                </c:pt>
                <c:pt idx="250">
                  <c:v>174.077610214706</c:v>
                </c:pt>
                <c:pt idx="251">
                  <c:v>174.077610214706</c:v>
                </c:pt>
                <c:pt idx="252">
                  <c:v>174.077610214706</c:v>
                </c:pt>
                <c:pt idx="253">
                  <c:v>174.077610214706</c:v>
                </c:pt>
                <c:pt idx="254">
                  <c:v>174.077610214706</c:v>
                </c:pt>
                <c:pt idx="255">
                  <c:v>174.077610214706</c:v>
                </c:pt>
                <c:pt idx="256">
                  <c:v>174.077610214706</c:v>
                </c:pt>
                <c:pt idx="257">
                  <c:v>174.077610214706</c:v>
                </c:pt>
                <c:pt idx="258">
                  <c:v>174.077610214706</c:v>
                </c:pt>
                <c:pt idx="259">
                  <c:v>174.077610214706</c:v>
                </c:pt>
                <c:pt idx="260">
                  <c:v>174.077610214706</c:v>
                </c:pt>
                <c:pt idx="261">
                  <c:v>174.077610214706</c:v>
                </c:pt>
                <c:pt idx="262">
                  <c:v>174.077610214706</c:v>
                </c:pt>
                <c:pt idx="263">
                  <c:v>174.077610214706</c:v>
                </c:pt>
                <c:pt idx="264">
                  <c:v>174.077610214706</c:v>
                </c:pt>
                <c:pt idx="265">
                  <c:v>174.077610214706</c:v>
                </c:pt>
                <c:pt idx="266">
                  <c:v>174.077610214706</c:v>
                </c:pt>
                <c:pt idx="267">
                  <c:v>174.077610214706</c:v>
                </c:pt>
                <c:pt idx="268">
                  <c:v>174.077610214706</c:v>
                </c:pt>
                <c:pt idx="269">
                  <c:v>174.077610214706</c:v>
                </c:pt>
                <c:pt idx="270">
                  <c:v>174.077610214706</c:v>
                </c:pt>
                <c:pt idx="271">
                  <c:v>174.077610214706</c:v>
                </c:pt>
                <c:pt idx="272">
                  <c:v>174.077610214706</c:v>
                </c:pt>
                <c:pt idx="273">
                  <c:v>174.077610214706</c:v>
                </c:pt>
                <c:pt idx="274">
                  <c:v>174.077610214706</c:v>
                </c:pt>
                <c:pt idx="275">
                  <c:v>174.077610214706</c:v>
                </c:pt>
                <c:pt idx="276">
                  <c:v>174.077610214706</c:v>
                </c:pt>
                <c:pt idx="277">
                  <c:v>174.077610214706</c:v>
                </c:pt>
                <c:pt idx="278">
                  <c:v>174.077610214706</c:v>
                </c:pt>
                <c:pt idx="279">
                  <c:v>174.077610214706</c:v>
                </c:pt>
                <c:pt idx="280">
                  <c:v>174.077610214706</c:v>
                </c:pt>
                <c:pt idx="281">
                  <c:v>174.077610214706</c:v>
                </c:pt>
                <c:pt idx="282">
                  <c:v>174.077610214706</c:v>
                </c:pt>
                <c:pt idx="283">
                  <c:v>174.077610214706</c:v>
                </c:pt>
                <c:pt idx="284">
                  <c:v>174.077610214706</c:v>
                </c:pt>
                <c:pt idx="285">
                  <c:v>174.077610214706</c:v>
                </c:pt>
                <c:pt idx="286">
                  <c:v>174.077610214706</c:v>
                </c:pt>
                <c:pt idx="287">
                  <c:v>174.077610214706</c:v>
                </c:pt>
                <c:pt idx="288">
                  <c:v>174.077610214706</c:v>
                </c:pt>
                <c:pt idx="289">
                  <c:v>174.077610214706</c:v>
                </c:pt>
                <c:pt idx="290">
                  <c:v>174.077610214706</c:v>
                </c:pt>
                <c:pt idx="291">
                  <c:v>174.077610214706</c:v>
                </c:pt>
                <c:pt idx="292">
                  <c:v>174.077610214706</c:v>
                </c:pt>
                <c:pt idx="293">
                  <c:v>174.077610214706</c:v>
                </c:pt>
                <c:pt idx="294">
                  <c:v>174.077610214706</c:v>
                </c:pt>
                <c:pt idx="295">
                  <c:v>174.077610214706</c:v>
                </c:pt>
                <c:pt idx="296">
                  <c:v>174.077610214706</c:v>
                </c:pt>
                <c:pt idx="297">
                  <c:v>174.077610214706</c:v>
                </c:pt>
                <c:pt idx="298">
                  <c:v>174.077610214706</c:v>
                </c:pt>
                <c:pt idx="299">
                  <c:v>174.077610214706</c:v>
                </c:pt>
                <c:pt idx="300">
                  <c:v>174.077610214706</c:v>
                </c:pt>
                <c:pt idx="301">
                  <c:v>174.077610214706</c:v>
                </c:pt>
                <c:pt idx="302">
                  <c:v>174.077610214706</c:v>
                </c:pt>
                <c:pt idx="303">
                  <c:v>174.077610214706</c:v>
                </c:pt>
                <c:pt idx="304">
                  <c:v>174.077610214706</c:v>
                </c:pt>
                <c:pt idx="305">
                  <c:v>174.077610214706</c:v>
                </c:pt>
                <c:pt idx="306">
                  <c:v>174.077610215172</c:v>
                </c:pt>
                <c:pt idx="307">
                  <c:v>174.077610215172</c:v>
                </c:pt>
                <c:pt idx="308">
                  <c:v>174.077610215172</c:v>
                </c:pt>
                <c:pt idx="309">
                  <c:v>174.077610215172</c:v>
                </c:pt>
                <c:pt idx="310">
                  <c:v>174.077610215172</c:v>
                </c:pt>
                <c:pt idx="311">
                  <c:v>174.077610215172</c:v>
                </c:pt>
                <c:pt idx="312">
                  <c:v>174.077610215172</c:v>
                </c:pt>
                <c:pt idx="313">
                  <c:v>174.077610215172</c:v>
                </c:pt>
                <c:pt idx="314">
                  <c:v>174.077610215172</c:v>
                </c:pt>
                <c:pt idx="315">
                  <c:v>174.077610215172</c:v>
                </c:pt>
                <c:pt idx="316">
                  <c:v>174.077610215172</c:v>
                </c:pt>
                <c:pt idx="317">
                  <c:v>174.077610215172</c:v>
                </c:pt>
                <c:pt idx="318">
                  <c:v>174.077610215172</c:v>
                </c:pt>
                <c:pt idx="319">
                  <c:v>174.077610215172</c:v>
                </c:pt>
                <c:pt idx="320">
                  <c:v>174.077610215172</c:v>
                </c:pt>
                <c:pt idx="321">
                  <c:v>174.077610215172</c:v>
                </c:pt>
                <c:pt idx="322">
                  <c:v>174.077610215172</c:v>
                </c:pt>
                <c:pt idx="323">
                  <c:v>174.077610215172</c:v>
                </c:pt>
                <c:pt idx="324">
                  <c:v>174.077610215172</c:v>
                </c:pt>
                <c:pt idx="325">
                  <c:v>174.077610215172</c:v>
                </c:pt>
                <c:pt idx="326">
                  <c:v>174.077610215172</c:v>
                </c:pt>
                <c:pt idx="327">
                  <c:v>174.077610215172</c:v>
                </c:pt>
                <c:pt idx="328">
                  <c:v>174.077610215172</c:v>
                </c:pt>
                <c:pt idx="329">
                  <c:v>174.077610215172</c:v>
                </c:pt>
                <c:pt idx="330">
                  <c:v>174.077610215172</c:v>
                </c:pt>
                <c:pt idx="331">
                  <c:v>174.077610215172</c:v>
                </c:pt>
                <c:pt idx="332">
                  <c:v>174.077610215172</c:v>
                </c:pt>
                <c:pt idx="333">
                  <c:v>174.077610215172</c:v>
                </c:pt>
                <c:pt idx="334">
                  <c:v>174.077610215172</c:v>
                </c:pt>
                <c:pt idx="335">
                  <c:v>174.077610215172</c:v>
                </c:pt>
                <c:pt idx="336">
                  <c:v>174.077610215172</c:v>
                </c:pt>
                <c:pt idx="337">
                  <c:v>174.077610215172</c:v>
                </c:pt>
                <c:pt idx="338">
                  <c:v>174.077610215172</c:v>
                </c:pt>
                <c:pt idx="339">
                  <c:v>174.077610215172</c:v>
                </c:pt>
                <c:pt idx="340">
                  <c:v>174.077610215172</c:v>
                </c:pt>
                <c:pt idx="341">
                  <c:v>174.077610215172</c:v>
                </c:pt>
                <c:pt idx="342">
                  <c:v>174.077610215172</c:v>
                </c:pt>
                <c:pt idx="343">
                  <c:v>174.077610215172</c:v>
                </c:pt>
                <c:pt idx="344">
                  <c:v>174.077610215172</c:v>
                </c:pt>
                <c:pt idx="345">
                  <c:v>174.077610215172</c:v>
                </c:pt>
                <c:pt idx="346">
                  <c:v>174.077610215172</c:v>
                </c:pt>
                <c:pt idx="347">
                  <c:v>174.077610215172</c:v>
                </c:pt>
                <c:pt idx="348">
                  <c:v>174.077610215172</c:v>
                </c:pt>
                <c:pt idx="349">
                  <c:v>174.077610215172</c:v>
                </c:pt>
                <c:pt idx="350">
                  <c:v>174.077610215172</c:v>
                </c:pt>
                <c:pt idx="351">
                  <c:v>174.077610215172</c:v>
                </c:pt>
                <c:pt idx="352">
                  <c:v>174.077610215172</c:v>
                </c:pt>
                <c:pt idx="353">
                  <c:v>174.077610215172</c:v>
                </c:pt>
                <c:pt idx="354">
                  <c:v>174.077610215172</c:v>
                </c:pt>
                <c:pt idx="355">
                  <c:v>174.077610215172</c:v>
                </c:pt>
                <c:pt idx="356">
                  <c:v>174.077610215172</c:v>
                </c:pt>
                <c:pt idx="357">
                  <c:v>174.077610215172</c:v>
                </c:pt>
                <c:pt idx="358">
                  <c:v>174.077610215172</c:v>
                </c:pt>
                <c:pt idx="359">
                  <c:v>174.077610215172</c:v>
                </c:pt>
                <c:pt idx="360">
                  <c:v>174.077610215172</c:v>
                </c:pt>
                <c:pt idx="361">
                  <c:v>174.077610215172</c:v>
                </c:pt>
                <c:pt idx="362">
                  <c:v>174.077610215172</c:v>
                </c:pt>
                <c:pt idx="363">
                  <c:v>174.077610215172</c:v>
                </c:pt>
                <c:pt idx="364">
                  <c:v>174.077610215172</c:v>
                </c:pt>
                <c:pt idx="365">
                  <c:v>174.077610215172</c:v>
                </c:pt>
                <c:pt idx="366">
                  <c:v>174.077610215172</c:v>
                </c:pt>
                <c:pt idx="367">
                  <c:v>174.077610215172</c:v>
                </c:pt>
                <c:pt idx="368">
                  <c:v>174.077610215172</c:v>
                </c:pt>
                <c:pt idx="369">
                  <c:v>174.077610215172</c:v>
                </c:pt>
                <c:pt idx="370">
                  <c:v>174.077610215172</c:v>
                </c:pt>
                <c:pt idx="371">
                  <c:v>174.077610215172</c:v>
                </c:pt>
                <c:pt idx="372">
                  <c:v>174.077610215172</c:v>
                </c:pt>
                <c:pt idx="373">
                  <c:v>174.077610215172</c:v>
                </c:pt>
                <c:pt idx="374">
                  <c:v>174.077610215172</c:v>
                </c:pt>
                <c:pt idx="375">
                  <c:v>174.077610215172</c:v>
                </c:pt>
                <c:pt idx="376">
                  <c:v>174.077610215172</c:v>
                </c:pt>
                <c:pt idx="377">
                  <c:v>174.077610215172</c:v>
                </c:pt>
                <c:pt idx="378">
                  <c:v>174.077610215172</c:v>
                </c:pt>
                <c:pt idx="379">
                  <c:v>174.077610215172</c:v>
                </c:pt>
                <c:pt idx="380">
                  <c:v>174.077610215172</c:v>
                </c:pt>
                <c:pt idx="381">
                  <c:v>174.077610215172</c:v>
                </c:pt>
                <c:pt idx="382">
                  <c:v>174.077610215172</c:v>
                </c:pt>
                <c:pt idx="383">
                  <c:v>174.077610215172</c:v>
                </c:pt>
                <c:pt idx="384">
                  <c:v>174.077610215172</c:v>
                </c:pt>
                <c:pt idx="385">
                  <c:v>174.077610215172</c:v>
                </c:pt>
                <c:pt idx="386">
                  <c:v>174.077610215172</c:v>
                </c:pt>
                <c:pt idx="387">
                  <c:v>174.077610215172</c:v>
                </c:pt>
                <c:pt idx="388">
                  <c:v>174.077610215172</c:v>
                </c:pt>
                <c:pt idx="389">
                  <c:v>174.077610215172</c:v>
                </c:pt>
                <c:pt idx="390">
                  <c:v>174.077610215172</c:v>
                </c:pt>
                <c:pt idx="391">
                  <c:v>174.077610215172</c:v>
                </c:pt>
                <c:pt idx="392">
                  <c:v>174.077610215172</c:v>
                </c:pt>
                <c:pt idx="393">
                  <c:v>174.077610215172</c:v>
                </c:pt>
                <c:pt idx="394">
                  <c:v>174.077610215172</c:v>
                </c:pt>
                <c:pt idx="395">
                  <c:v>174.077610215172</c:v>
                </c:pt>
                <c:pt idx="396">
                  <c:v>174.077610215172</c:v>
                </c:pt>
                <c:pt idx="397">
                  <c:v>174.077610215172</c:v>
                </c:pt>
                <c:pt idx="398">
                  <c:v>174.077610215172</c:v>
                </c:pt>
                <c:pt idx="399">
                  <c:v>174.077610215172</c:v>
                </c:pt>
                <c:pt idx="400">
                  <c:v>174.077610215172</c:v>
                </c:pt>
                <c:pt idx="401">
                  <c:v>174.077610215172</c:v>
                </c:pt>
                <c:pt idx="402">
                  <c:v>174.077610215172</c:v>
                </c:pt>
                <c:pt idx="403">
                  <c:v>174.077610215172</c:v>
                </c:pt>
                <c:pt idx="404">
                  <c:v>174.077610215172</c:v>
                </c:pt>
                <c:pt idx="405">
                  <c:v>174.077610215172</c:v>
                </c:pt>
                <c:pt idx="406">
                  <c:v>174.077610215172</c:v>
                </c:pt>
                <c:pt idx="407">
                  <c:v>174.077610215172</c:v>
                </c:pt>
                <c:pt idx="408">
                  <c:v>174.077610215172</c:v>
                </c:pt>
                <c:pt idx="409">
                  <c:v>174.077610215172</c:v>
                </c:pt>
                <c:pt idx="410">
                  <c:v>174.077610215172</c:v>
                </c:pt>
                <c:pt idx="411">
                  <c:v>174.077610215172</c:v>
                </c:pt>
                <c:pt idx="412">
                  <c:v>174.077610215172</c:v>
                </c:pt>
                <c:pt idx="413">
                  <c:v>174.077610215172</c:v>
                </c:pt>
                <c:pt idx="414">
                  <c:v>174.077610215172</c:v>
                </c:pt>
                <c:pt idx="415">
                  <c:v>174.077610215172</c:v>
                </c:pt>
                <c:pt idx="416">
                  <c:v>174.077610215172</c:v>
                </c:pt>
                <c:pt idx="417">
                  <c:v>174.077610215172</c:v>
                </c:pt>
                <c:pt idx="418">
                  <c:v>174.077610215172</c:v>
                </c:pt>
                <c:pt idx="419">
                  <c:v>174.077610215172</c:v>
                </c:pt>
                <c:pt idx="420">
                  <c:v>174.077610215172</c:v>
                </c:pt>
                <c:pt idx="421">
                  <c:v>174.077610215172</c:v>
                </c:pt>
                <c:pt idx="422">
                  <c:v>174.077610215172</c:v>
                </c:pt>
                <c:pt idx="423">
                  <c:v>174.077610215172</c:v>
                </c:pt>
                <c:pt idx="424">
                  <c:v>174.077610215172</c:v>
                </c:pt>
                <c:pt idx="425">
                  <c:v>174.077610215172</c:v>
                </c:pt>
                <c:pt idx="426">
                  <c:v>174.077610215172</c:v>
                </c:pt>
                <c:pt idx="427">
                  <c:v>174.077610215172</c:v>
                </c:pt>
                <c:pt idx="428">
                  <c:v>174.077610215172</c:v>
                </c:pt>
                <c:pt idx="429">
                  <c:v>174.077610215172</c:v>
                </c:pt>
                <c:pt idx="430">
                  <c:v>174.077610215172</c:v>
                </c:pt>
                <c:pt idx="431">
                  <c:v>174.077610215172</c:v>
                </c:pt>
                <c:pt idx="432">
                  <c:v>174.077610215172</c:v>
                </c:pt>
                <c:pt idx="433">
                  <c:v>174.077610215172</c:v>
                </c:pt>
                <c:pt idx="434">
                  <c:v>174.077610215172</c:v>
                </c:pt>
                <c:pt idx="435">
                  <c:v>174.077610215172</c:v>
                </c:pt>
                <c:pt idx="436">
                  <c:v>174.077610215172</c:v>
                </c:pt>
                <c:pt idx="437">
                  <c:v>174.077610215172</c:v>
                </c:pt>
                <c:pt idx="438">
                  <c:v>174.077610215172</c:v>
                </c:pt>
                <c:pt idx="439">
                  <c:v>174.077610215172</c:v>
                </c:pt>
                <c:pt idx="440">
                  <c:v>174.077610215172</c:v>
                </c:pt>
                <c:pt idx="441">
                  <c:v>174.077610215172</c:v>
                </c:pt>
                <c:pt idx="442">
                  <c:v>174.077610215172</c:v>
                </c:pt>
                <c:pt idx="443">
                  <c:v>174.077610215172</c:v>
                </c:pt>
                <c:pt idx="444">
                  <c:v>174.077610215172</c:v>
                </c:pt>
                <c:pt idx="445">
                  <c:v>174.077610215172</c:v>
                </c:pt>
                <c:pt idx="446">
                  <c:v>174.077610215172</c:v>
                </c:pt>
                <c:pt idx="447">
                  <c:v>174.077610215172</c:v>
                </c:pt>
                <c:pt idx="448">
                  <c:v>174.077610215172</c:v>
                </c:pt>
                <c:pt idx="449">
                  <c:v>174.077610215172</c:v>
                </c:pt>
                <c:pt idx="450">
                  <c:v>174.077610215172</c:v>
                </c:pt>
                <c:pt idx="451">
                  <c:v>174.077610215172</c:v>
                </c:pt>
                <c:pt idx="452">
                  <c:v>174.077610215172</c:v>
                </c:pt>
                <c:pt idx="453">
                  <c:v>174.077610215172</c:v>
                </c:pt>
                <c:pt idx="454">
                  <c:v>174.077610215172</c:v>
                </c:pt>
                <c:pt idx="455">
                  <c:v>174.077610215172</c:v>
                </c:pt>
                <c:pt idx="456">
                  <c:v>174.077610215172</c:v>
                </c:pt>
                <c:pt idx="457">
                  <c:v>174.077610215172</c:v>
                </c:pt>
                <c:pt idx="458">
                  <c:v>174.077610215172</c:v>
                </c:pt>
                <c:pt idx="459">
                  <c:v>174.077610215172</c:v>
                </c:pt>
                <c:pt idx="460">
                  <c:v>174.077610215172</c:v>
                </c:pt>
                <c:pt idx="461">
                  <c:v>174.077610215172</c:v>
                </c:pt>
                <c:pt idx="462">
                  <c:v>174.077610215172</c:v>
                </c:pt>
                <c:pt idx="463">
                  <c:v>174.077610215172</c:v>
                </c:pt>
                <c:pt idx="464">
                  <c:v>236.26345819793599</c:v>
                </c:pt>
                <c:pt idx="465">
                  <c:v>316.37553603976198</c:v>
                </c:pt>
                <c:pt idx="466">
                  <c:v>338.15522042848102</c:v>
                </c:pt>
                <c:pt idx="467">
                  <c:v>338.15522042848102</c:v>
                </c:pt>
                <c:pt idx="468">
                  <c:v>338.15522042848102</c:v>
                </c:pt>
                <c:pt idx="469">
                  <c:v>338.15522042848102</c:v>
                </c:pt>
                <c:pt idx="470">
                  <c:v>338.15522042848102</c:v>
                </c:pt>
                <c:pt idx="471">
                  <c:v>338.15522042848102</c:v>
                </c:pt>
                <c:pt idx="472">
                  <c:v>338.15522042848102</c:v>
                </c:pt>
                <c:pt idx="473">
                  <c:v>338.15522042848102</c:v>
                </c:pt>
                <c:pt idx="474">
                  <c:v>338.15522042848102</c:v>
                </c:pt>
                <c:pt idx="475">
                  <c:v>338.15522042848102</c:v>
                </c:pt>
                <c:pt idx="476">
                  <c:v>338.15522042894702</c:v>
                </c:pt>
                <c:pt idx="477">
                  <c:v>338.15522042894702</c:v>
                </c:pt>
                <c:pt idx="478">
                  <c:v>338.15522042894702</c:v>
                </c:pt>
                <c:pt idx="479">
                  <c:v>338.15522042906298</c:v>
                </c:pt>
                <c:pt idx="480">
                  <c:v>338.15522042906298</c:v>
                </c:pt>
                <c:pt idx="481">
                  <c:v>338.15522042909203</c:v>
                </c:pt>
                <c:pt idx="482">
                  <c:v>338.15522042909203</c:v>
                </c:pt>
                <c:pt idx="483">
                  <c:v>338.15522042910197</c:v>
                </c:pt>
                <c:pt idx="484">
                  <c:v>338.15522042910197</c:v>
                </c:pt>
                <c:pt idx="485">
                  <c:v>338.15522042912198</c:v>
                </c:pt>
                <c:pt idx="486">
                  <c:v>338.15522042918002</c:v>
                </c:pt>
                <c:pt idx="487">
                  <c:v>338.15522042918002</c:v>
                </c:pt>
                <c:pt idx="488">
                  <c:v>338.15522042918002</c:v>
                </c:pt>
                <c:pt idx="489">
                  <c:v>338.15522042941302</c:v>
                </c:pt>
                <c:pt idx="490">
                  <c:v>338.15522042941302</c:v>
                </c:pt>
                <c:pt idx="491">
                  <c:v>338.15522042941302</c:v>
                </c:pt>
                <c:pt idx="492">
                  <c:v>338.15522042941302</c:v>
                </c:pt>
                <c:pt idx="493">
                  <c:v>338.155220430344</c:v>
                </c:pt>
                <c:pt idx="494">
                  <c:v>338.155220430344</c:v>
                </c:pt>
                <c:pt idx="495">
                  <c:v>338.155220430344</c:v>
                </c:pt>
                <c:pt idx="496">
                  <c:v>338.155220430344</c:v>
                </c:pt>
                <c:pt idx="497">
                  <c:v>338.155220430344</c:v>
                </c:pt>
                <c:pt idx="498">
                  <c:v>338.155220430344</c:v>
                </c:pt>
                <c:pt idx="499">
                  <c:v>338.155220430344</c:v>
                </c:pt>
                <c:pt idx="500">
                  <c:v>338.155220430344</c:v>
                </c:pt>
                <c:pt idx="501">
                  <c:v>338.155220430344</c:v>
                </c:pt>
                <c:pt idx="502">
                  <c:v>338.155220430344</c:v>
                </c:pt>
                <c:pt idx="503">
                  <c:v>338.155220430344</c:v>
                </c:pt>
                <c:pt idx="504">
                  <c:v>338.155220430344</c:v>
                </c:pt>
                <c:pt idx="505">
                  <c:v>338.155220430344</c:v>
                </c:pt>
                <c:pt idx="506">
                  <c:v>338.155220430344</c:v>
                </c:pt>
                <c:pt idx="507">
                  <c:v>338.155220430344</c:v>
                </c:pt>
                <c:pt idx="508">
                  <c:v>338.155220430344</c:v>
                </c:pt>
                <c:pt idx="509">
                  <c:v>338.155220430344</c:v>
                </c:pt>
                <c:pt idx="510">
                  <c:v>338.19665347225902</c:v>
                </c:pt>
                <c:pt idx="511">
                  <c:v>338.330066956579</c:v>
                </c:pt>
                <c:pt idx="512">
                  <c:v>340.57139785215202</c:v>
                </c:pt>
                <c:pt idx="513">
                  <c:v>340.80566567438598</c:v>
                </c:pt>
                <c:pt idx="514">
                  <c:v>342.92940166033799</c:v>
                </c:pt>
                <c:pt idx="515">
                  <c:v>342.98547673551298</c:v>
                </c:pt>
                <c:pt idx="516">
                  <c:v>345.99773123255</c:v>
                </c:pt>
                <c:pt idx="517">
                  <c:v>346.62656509503699</c:v>
                </c:pt>
                <c:pt idx="518">
                  <c:v>346.89188981056202</c:v>
                </c:pt>
                <c:pt idx="519">
                  <c:v>347.36491372622498</c:v>
                </c:pt>
                <c:pt idx="520">
                  <c:v>348.00243926979601</c:v>
                </c:pt>
                <c:pt idx="521">
                  <c:v>348.04387230984798</c:v>
                </c:pt>
                <c:pt idx="522">
                  <c:v>348.04387231008099</c:v>
                </c:pt>
                <c:pt idx="523">
                  <c:v>348.15522042848102</c:v>
                </c:pt>
                <c:pt idx="524">
                  <c:v>348.15522042848102</c:v>
                </c:pt>
                <c:pt idx="525">
                  <c:v>348.15522042848102</c:v>
                </c:pt>
                <c:pt idx="526">
                  <c:v>348.15522042848102</c:v>
                </c:pt>
                <c:pt idx="527">
                  <c:v>348.15522042848102</c:v>
                </c:pt>
                <c:pt idx="528">
                  <c:v>348.15522042848102</c:v>
                </c:pt>
                <c:pt idx="529">
                  <c:v>348.15522042848102</c:v>
                </c:pt>
                <c:pt idx="530">
                  <c:v>348.15522042848102</c:v>
                </c:pt>
                <c:pt idx="531">
                  <c:v>348.15522042848102</c:v>
                </c:pt>
                <c:pt idx="532">
                  <c:v>348.15522042848102</c:v>
                </c:pt>
                <c:pt idx="533">
                  <c:v>348.15522042848102</c:v>
                </c:pt>
                <c:pt idx="534">
                  <c:v>348.15522042848102</c:v>
                </c:pt>
                <c:pt idx="535">
                  <c:v>348.15522042848102</c:v>
                </c:pt>
                <c:pt idx="536">
                  <c:v>348.15522042848102</c:v>
                </c:pt>
                <c:pt idx="537">
                  <c:v>348.15522042848102</c:v>
                </c:pt>
                <c:pt idx="538">
                  <c:v>348.15522042848102</c:v>
                </c:pt>
                <c:pt idx="539">
                  <c:v>348.15522042848102</c:v>
                </c:pt>
                <c:pt idx="540">
                  <c:v>348.15522042848102</c:v>
                </c:pt>
                <c:pt idx="541">
                  <c:v>348.15522042848102</c:v>
                </c:pt>
                <c:pt idx="542">
                  <c:v>348.15522042848102</c:v>
                </c:pt>
                <c:pt idx="543">
                  <c:v>348.15522042848102</c:v>
                </c:pt>
                <c:pt idx="544">
                  <c:v>348.15522042848102</c:v>
                </c:pt>
                <c:pt idx="545">
                  <c:v>348.15522042848102</c:v>
                </c:pt>
                <c:pt idx="546">
                  <c:v>348.15522042848102</c:v>
                </c:pt>
                <c:pt idx="547">
                  <c:v>348.15522042848102</c:v>
                </c:pt>
                <c:pt idx="548">
                  <c:v>348.15522042848102</c:v>
                </c:pt>
                <c:pt idx="549">
                  <c:v>348.15522042848102</c:v>
                </c:pt>
                <c:pt idx="550">
                  <c:v>348.15522042848102</c:v>
                </c:pt>
                <c:pt idx="551">
                  <c:v>348.15522042848102</c:v>
                </c:pt>
                <c:pt idx="552">
                  <c:v>348.15522042848102</c:v>
                </c:pt>
                <c:pt idx="553">
                  <c:v>348.15522042848102</c:v>
                </c:pt>
                <c:pt idx="554">
                  <c:v>348.15522042848102</c:v>
                </c:pt>
                <c:pt idx="555">
                  <c:v>348.15522042848102</c:v>
                </c:pt>
                <c:pt idx="556">
                  <c:v>348.15522042848102</c:v>
                </c:pt>
                <c:pt idx="557">
                  <c:v>348.15522042848102</c:v>
                </c:pt>
                <c:pt idx="558">
                  <c:v>348.15522042848102</c:v>
                </c:pt>
                <c:pt idx="559">
                  <c:v>348.15522042848102</c:v>
                </c:pt>
                <c:pt idx="560">
                  <c:v>348.15522042848102</c:v>
                </c:pt>
                <c:pt idx="561">
                  <c:v>348.15522042848102</c:v>
                </c:pt>
                <c:pt idx="562">
                  <c:v>348.15522042848102</c:v>
                </c:pt>
                <c:pt idx="563">
                  <c:v>348.15522042848102</c:v>
                </c:pt>
                <c:pt idx="564">
                  <c:v>348.15522042848102</c:v>
                </c:pt>
                <c:pt idx="565">
                  <c:v>348.15522042848102</c:v>
                </c:pt>
                <c:pt idx="566">
                  <c:v>348.15522042848102</c:v>
                </c:pt>
                <c:pt idx="567">
                  <c:v>348.15522042848102</c:v>
                </c:pt>
                <c:pt idx="568">
                  <c:v>348.15522042848102</c:v>
                </c:pt>
                <c:pt idx="569">
                  <c:v>348.15522042848102</c:v>
                </c:pt>
                <c:pt idx="570">
                  <c:v>348.15522042848102</c:v>
                </c:pt>
                <c:pt idx="571">
                  <c:v>348.15522042848102</c:v>
                </c:pt>
                <c:pt idx="572">
                  <c:v>348.15522042848102</c:v>
                </c:pt>
                <c:pt idx="573">
                  <c:v>348.15522042848102</c:v>
                </c:pt>
                <c:pt idx="574">
                  <c:v>348.15522042848102</c:v>
                </c:pt>
                <c:pt idx="575">
                  <c:v>348.15522042848102</c:v>
                </c:pt>
                <c:pt idx="576">
                  <c:v>348.15522042848102</c:v>
                </c:pt>
                <c:pt idx="577">
                  <c:v>348.15522042848102</c:v>
                </c:pt>
                <c:pt idx="578">
                  <c:v>348.15522042848102</c:v>
                </c:pt>
                <c:pt idx="579">
                  <c:v>348.15522042848102</c:v>
                </c:pt>
                <c:pt idx="580">
                  <c:v>348.15522042848102</c:v>
                </c:pt>
                <c:pt idx="581">
                  <c:v>348.15522042848102</c:v>
                </c:pt>
                <c:pt idx="582">
                  <c:v>348.15522042848102</c:v>
                </c:pt>
                <c:pt idx="583">
                  <c:v>348.15522042848102</c:v>
                </c:pt>
                <c:pt idx="584">
                  <c:v>348.15522042848102</c:v>
                </c:pt>
                <c:pt idx="585">
                  <c:v>348.15522042848102</c:v>
                </c:pt>
                <c:pt idx="586">
                  <c:v>348.15522042848102</c:v>
                </c:pt>
                <c:pt idx="587">
                  <c:v>348.15522042848102</c:v>
                </c:pt>
                <c:pt idx="588">
                  <c:v>348.15522042848102</c:v>
                </c:pt>
                <c:pt idx="589">
                  <c:v>348.15522042848102</c:v>
                </c:pt>
                <c:pt idx="590">
                  <c:v>348.15522042848102</c:v>
                </c:pt>
                <c:pt idx="591">
                  <c:v>348.15522042848102</c:v>
                </c:pt>
                <c:pt idx="592">
                  <c:v>348.15522042848102</c:v>
                </c:pt>
                <c:pt idx="593">
                  <c:v>348.15522042848102</c:v>
                </c:pt>
                <c:pt idx="594">
                  <c:v>348.15522042848102</c:v>
                </c:pt>
                <c:pt idx="595">
                  <c:v>348.15522042848102</c:v>
                </c:pt>
                <c:pt idx="596">
                  <c:v>348.15522042848102</c:v>
                </c:pt>
                <c:pt idx="597">
                  <c:v>348.15522042848102</c:v>
                </c:pt>
                <c:pt idx="598">
                  <c:v>348.15522042848102</c:v>
                </c:pt>
                <c:pt idx="599">
                  <c:v>348.15522042894702</c:v>
                </c:pt>
                <c:pt idx="600">
                  <c:v>348.15522042894702</c:v>
                </c:pt>
                <c:pt idx="601">
                  <c:v>348.15522042894702</c:v>
                </c:pt>
                <c:pt idx="602">
                  <c:v>348.15522042894702</c:v>
                </c:pt>
                <c:pt idx="603">
                  <c:v>348.15522042894702</c:v>
                </c:pt>
                <c:pt idx="604">
                  <c:v>348.15522042894702</c:v>
                </c:pt>
                <c:pt idx="605">
                  <c:v>348.15522042894702</c:v>
                </c:pt>
                <c:pt idx="606">
                  <c:v>348.15522042894702</c:v>
                </c:pt>
                <c:pt idx="607">
                  <c:v>348.15522042894702</c:v>
                </c:pt>
                <c:pt idx="608">
                  <c:v>348.15522042894702</c:v>
                </c:pt>
                <c:pt idx="609">
                  <c:v>348.15522042894702</c:v>
                </c:pt>
                <c:pt idx="610">
                  <c:v>348.15522042894702</c:v>
                </c:pt>
                <c:pt idx="611">
                  <c:v>348.15522042894702</c:v>
                </c:pt>
                <c:pt idx="612">
                  <c:v>348.15522042894702</c:v>
                </c:pt>
                <c:pt idx="613">
                  <c:v>348.15522042894702</c:v>
                </c:pt>
                <c:pt idx="614">
                  <c:v>348.15522042894702</c:v>
                </c:pt>
                <c:pt idx="615">
                  <c:v>348.15522042894702</c:v>
                </c:pt>
                <c:pt idx="616">
                  <c:v>348.15522042906298</c:v>
                </c:pt>
                <c:pt idx="617">
                  <c:v>348.15522042906298</c:v>
                </c:pt>
                <c:pt idx="618">
                  <c:v>348.15522042906298</c:v>
                </c:pt>
                <c:pt idx="619">
                  <c:v>348.15522042906298</c:v>
                </c:pt>
                <c:pt idx="620">
                  <c:v>348.15522042909203</c:v>
                </c:pt>
                <c:pt idx="621">
                  <c:v>348.15522042910197</c:v>
                </c:pt>
                <c:pt idx="622">
                  <c:v>348.15522042910197</c:v>
                </c:pt>
                <c:pt idx="623">
                  <c:v>348.15522042912198</c:v>
                </c:pt>
                <c:pt idx="624">
                  <c:v>348.15522042918002</c:v>
                </c:pt>
                <c:pt idx="625">
                  <c:v>348.15522042918002</c:v>
                </c:pt>
                <c:pt idx="626">
                  <c:v>348.15522042918002</c:v>
                </c:pt>
                <c:pt idx="627">
                  <c:v>348.15522042918002</c:v>
                </c:pt>
                <c:pt idx="628">
                  <c:v>348.15522042918002</c:v>
                </c:pt>
                <c:pt idx="629">
                  <c:v>348.15522042918002</c:v>
                </c:pt>
                <c:pt idx="630">
                  <c:v>348.15522042918002</c:v>
                </c:pt>
                <c:pt idx="631">
                  <c:v>348.15522042918002</c:v>
                </c:pt>
                <c:pt idx="632">
                  <c:v>348.15522042918002</c:v>
                </c:pt>
                <c:pt idx="633">
                  <c:v>348.15522042941302</c:v>
                </c:pt>
                <c:pt idx="634">
                  <c:v>348.15522042941302</c:v>
                </c:pt>
                <c:pt idx="635">
                  <c:v>348.15522042941302</c:v>
                </c:pt>
                <c:pt idx="636">
                  <c:v>348.15522042941302</c:v>
                </c:pt>
                <c:pt idx="637">
                  <c:v>348.15522042941302</c:v>
                </c:pt>
                <c:pt idx="638">
                  <c:v>348.15522042941302</c:v>
                </c:pt>
                <c:pt idx="639">
                  <c:v>348.15522042941302</c:v>
                </c:pt>
                <c:pt idx="640">
                  <c:v>348.15522042941302</c:v>
                </c:pt>
                <c:pt idx="641">
                  <c:v>348.15522042941302</c:v>
                </c:pt>
                <c:pt idx="642">
                  <c:v>348.15522042941302</c:v>
                </c:pt>
                <c:pt idx="643">
                  <c:v>348.15522042941302</c:v>
                </c:pt>
                <c:pt idx="644">
                  <c:v>348.15522042941302</c:v>
                </c:pt>
                <c:pt idx="645">
                  <c:v>348.15522042941302</c:v>
                </c:pt>
                <c:pt idx="646">
                  <c:v>348.15522042941302</c:v>
                </c:pt>
                <c:pt idx="647">
                  <c:v>348.15522042941302</c:v>
                </c:pt>
                <c:pt idx="648">
                  <c:v>348.15522042941302</c:v>
                </c:pt>
                <c:pt idx="649">
                  <c:v>348.15522042941302</c:v>
                </c:pt>
                <c:pt idx="650">
                  <c:v>348.15522042941302</c:v>
                </c:pt>
                <c:pt idx="651">
                  <c:v>348.15522042941302</c:v>
                </c:pt>
                <c:pt idx="652">
                  <c:v>348.15522042941302</c:v>
                </c:pt>
                <c:pt idx="653">
                  <c:v>348.15522042941302</c:v>
                </c:pt>
                <c:pt idx="654">
                  <c:v>348.15522042941302</c:v>
                </c:pt>
                <c:pt idx="655">
                  <c:v>348.15522042941302</c:v>
                </c:pt>
                <c:pt idx="656">
                  <c:v>348.15522042941302</c:v>
                </c:pt>
                <c:pt idx="657">
                  <c:v>348.15522042941302</c:v>
                </c:pt>
                <c:pt idx="658">
                  <c:v>348.15522042941302</c:v>
                </c:pt>
                <c:pt idx="659">
                  <c:v>348.15522042941302</c:v>
                </c:pt>
                <c:pt idx="660">
                  <c:v>348.15522042941302</c:v>
                </c:pt>
                <c:pt idx="661">
                  <c:v>348.15522042941302</c:v>
                </c:pt>
                <c:pt idx="662">
                  <c:v>348.15522042941302</c:v>
                </c:pt>
                <c:pt idx="663">
                  <c:v>348.15522042941302</c:v>
                </c:pt>
                <c:pt idx="664">
                  <c:v>348.15522042941302</c:v>
                </c:pt>
                <c:pt idx="665">
                  <c:v>348.15522042941302</c:v>
                </c:pt>
                <c:pt idx="666">
                  <c:v>348.15522042941302</c:v>
                </c:pt>
                <c:pt idx="667">
                  <c:v>348.15522042941302</c:v>
                </c:pt>
                <c:pt idx="668">
                  <c:v>348.15522042941302</c:v>
                </c:pt>
                <c:pt idx="669">
                  <c:v>348.15522042941302</c:v>
                </c:pt>
                <c:pt idx="670">
                  <c:v>348.15522042941302</c:v>
                </c:pt>
                <c:pt idx="671">
                  <c:v>348.15522042941302</c:v>
                </c:pt>
                <c:pt idx="672">
                  <c:v>348.15522042941302</c:v>
                </c:pt>
                <c:pt idx="673">
                  <c:v>348.15522042941302</c:v>
                </c:pt>
                <c:pt idx="674">
                  <c:v>348.15522042941302</c:v>
                </c:pt>
                <c:pt idx="675">
                  <c:v>348.15522042941302</c:v>
                </c:pt>
                <c:pt idx="676">
                  <c:v>348.15522042941302</c:v>
                </c:pt>
                <c:pt idx="677">
                  <c:v>348.155220430344</c:v>
                </c:pt>
                <c:pt idx="678">
                  <c:v>348.155220430344</c:v>
                </c:pt>
                <c:pt idx="679">
                  <c:v>348.155220430344</c:v>
                </c:pt>
                <c:pt idx="680">
                  <c:v>348.155220430344</c:v>
                </c:pt>
                <c:pt idx="681">
                  <c:v>348.155220430344</c:v>
                </c:pt>
                <c:pt idx="682">
                  <c:v>348.155220430344</c:v>
                </c:pt>
                <c:pt idx="683">
                  <c:v>348.155220430344</c:v>
                </c:pt>
                <c:pt idx="684">
                  <c:v>348.155220430344</c:v>
                </c:pt>
                <c:pt idx="685">
                  <c:v>348.155220430344</c:v>
                </c:pt>
                <c:pt idx="686">
                  <c:v>348.155220430344</c:v>
                </c:pt>
                <c:pt idx="687">
                  <c:v>348.155220430344</c:v>
                </c:pt>
                <c:pt idx="688">
                  <c:v>348.155220430344</c:v>
                </c:pt>
                <c:pt idx="689">
                  <c:v>348.155220430344</c:v>
                </c:pt>
                <c:pt idx="690">
                  <c:v>348.155220430344</c:v>
                </c:pt>
                <c:pt idx="691">
                  <c:v>348.155220430344</c:v>
                </c:pt>
                <c:pt idx="692">
                  <c:v>348.155220430344</c:v>
                </c:pt>
                <c:pt idx="693">
                  <c:v>348.155220430344</c:v>
                </c:pt>
                <c:pt idx="694">
                  <c:v>348.155220430344</c:v>
                </c:pt>
                <c:pt idx="695">
                  <c:v>348.155220430344</c:v>
                </c:pt>
                <c:pt idx="696">
                  <c:v>348.155220430344</c:v>
                </c:pt>
                <c:pt idx="697">
                  <c:v>348.155220430344</c:v>
                </c:pt>
                <c:pt idx="698">
                  <c:v>348.155220430344</c:v>
                </c:pt>
                <c:pt idx="699">
                  <c:v>348.155220430344</c:v>
                </c:pt>
                <c:pt idx="700">
                  <c:v>348.155220430344</c:v>
                </c:pt>
                <c:pt idx="701">
                  <c:v>348.155220430344</c:v>
                </c:pt>
                <c:pt idx="702">
                  <c:v>348.155220430344</c:v>
                </c:pt>
                <c:pt idx="703">
                  <c:v>348.155220430344</c:v>
                </c:pt>
                <c:pt idx="704">
                  <c:v>348.155220430344</c:v>
                </c:pt>
                <c:pt idx="705">
                  <c:v>348.155220430344</c:v>
                </c:pt>
                <c:pt idx="706">
                  <c:v>348.155220430344</c:v>
                </c:pt>
                <c:pt idx="707">
                  <c:v>348.155220430344</c:v>
                </c:pt>
                <c:pt idx="708">
                  <c:v>348.155220430344</c:v>
                </c:pt>
                <c:pt idx="709">
                  <c:v>348.155220430344</c:v>
                </c:pt>
                <c:pt idx="710">
                  <c:v>348.155220430344</c:v>
                </c:pt>
                <c:pt idx="711">
                  <c:v>348.155220430344</c:v>
                </c:pt>
                <c:pt idx="712">
                  <c:v>348.155220430344</c:v>
                </c:pt>
                <c:pt idx="713">
                  <c:v>348.155220430344</c:v>
                </c:pt>
                <c:pt idx="714">
                  <c:v>348.155220430344</c:v>
                </c:pt>
                <c:pt idx="715">
                  <c:v>348.155220430344</c:v>
                </c:pt>
                <c:pt idx="716">
                  <c:v>348.155220430344</c:v>
                </c:pt>
                <c:pt idx="717">
                  <c:v>348.155220430344</c:v>
                </c:pt>
                <c:pt idx="718">
                  <c:v>348.155220430344</c:v>
                </c:pt>
                <c:pt idx="719">
                  <c:v>348.155220430344</c:v>
                </c:pt>
                <c:pt idx="720">
                  <c:v>348.155220430344</c:v>
                </c:pt>
                <c:pt idx="721">
                  <c:v>348.155220430344</c:v>
                </c:pt>
                <c:pt idx="722">
                  <c:v>348.155220430344</c:v>
                </c:pt>
                <c:pt idx="723">
                  <c:v>348.155220430344</c:v>
                </c:pt>
                <c:pt idx="724">
                  <c:v>348.155220430344</c:v>
                </c:pt>
                <c:pt idx="725">
                  <c:v>348.155220430344</c:v>
                </c:pt>
                <c:pt idx="726">
                  <c:v>348.155220430344</c:v>
                </c:pt>
                <c:pt idx="727">
                  <c:v>348.155220430344</c:v>
                </c:pt>
                <c:pt idx="728">
                  <c:v>348.155220430344</c:v>
                </c:pt>
                <c:pt idx="729">
                  <c:v>348.155220430344</c:v>
                </c:pt>
                <c:pt idx="730">
                  <c:v>348.155220430344</c:v>
                </c:pt>
                <c:pt idx="731">
                  <c:v>348.155220430344</c:v>
                </c:pt>
                <c:pt idx="732">
                  <c:v>348.155220430344</c:v>
                </c:pt>
                <c:pt idx="733">
                  <c:v>348.155220430344</c:v>
                </c:pt>
                <c:pt idx="734">
                  <c:v>348.155220430344</c:v>
                </c:pt>
                <c:pt idx="735">
                  <c:v>348.155220430344</c:v>
                </c:pt>
                <c:pt idx="736">
                  <c:v>348.155220430344</c:v>
                </c:pt>
                <c:pt idx="737">
                  <c:v>348.155220430344</c:v>
                </c:pt>
                <c:pt idx="738">
                  <c:v>348.155220430344</c:v>
                </c:pt>
                <c:pt idx="739">
                  <c:v>348.155220430344</c:v>
                </c:pt>
                <c:pt idx="740">
                  <c:v>348.155220430344</c:v>
                </c:pt>
                <c:pt idx="741">
                  <c:v>348.155220430344</c:v>
                </c:pt>
                <c:pt idx="742">
                  <c:v>348.155220430344</c:v>
                </c:pt>
                <c:pt idx="743">
                  <c:v>348.155220430344</c:v>
                </c:pt>
                <c:pt idx="744">
                  <c:v>348.155220430344</c:v>
                </c:pt>
                <c:pt idx="745">
                  <c:v>348.155220430344</c:v>
                </c:pt>
                <c:pt idx="746">
                  <c:v>348.155220430344</c:v>
                </c:pt>
                <c:pt idx="747">
                  <c:v>348.155220430344</c:v>
                </c:pt>
                <c:pt idx="748">
                  <c:v>348.155220430344</c:v>
                </c:pt>
                <c:pt idx="749">
                  <c:v>348.155220430344</c:v>
                </c:pt>
                <c:pt idx="750">
                  <c:v>348.155220430344</c:v>
                </c:pt>
                <c:pt idx="751">
                  <c:v>348.155220430344</c:v>
                </c:pt>
                <c:pt idx="752">
                  <c:v>348.155220430344</c:v>
                </c:pt>
                <c:pt idx="753">
                  <c:v>410.34106841310802</c:v>
                </c:pt>
                <c:pt idx="754">
                  <c:v>430.92865188047199</c:v>
                </c:pt>
                <c:pt idx="755">
                  <c:v>431.34928457625199</c:v>
                </c:pt>
                <c:pt idx="756">
                  <c:v>431.84354144707299</c:v>
                </c:pt>
                <c:pt idx="757">
                  <c:v>433.88721884228198</c:v>
                </c:pt>
                <c:pt idx="758">
                  <c:v>434.31382250599501</c:v>
                </c:pt>
                <c:pt idx="759">
                  <c:v>436.005922998301</c:v>
                </c:pt>
                <c:pt idx="760">
                  <c:v>439.18204815872002</c:v>
                </c:pt>
                <c:pt idx="761">
                  <c:v>440.84488119743702</c:v>
                </c:pt>
                <c:pt idx="762">
                  <c:v>452.37261131591998</c:v>
                </c:pt>
                <c:pt idx="763">
                  <c:v>455.219686415046</c:v>
                </c:pt>
                <c:pt idx="764">
                  <c:v>457.12889992218697</c:v>
                </c:pt>
                <c:pt idx="765">
                  <c:v>467.12049542297598</c:v>
                </c:pt>
                <c:pt idx="766">
                  <c:v>490.45314625432297</c:v>
                </c:pt>
                <c:pt idx="767">
                  <c:v>493.02749025542198</c:v>
                </c:pt>
                <c:pt idx="768">
                  <c:v>502.407677171751</c:v>
                </c:pt>
                <c:pt idx="769">
                  <c:v>512.23283064272198</c:v>
                </c:pt>
                <c:pt idx="770">
                  <c:v>512.23283064272198</c:v>
                </c:pt>
                <c:pt idx="771">
                  <c:v>512.23283064272198</c:v>
                </c:pt>
                <c:pt idx="772">
                  <c:v>512.23283064272198</c:v>
                </c:pt>
                <c:pt idx="773">
                  <c:v>512.23283064272198</c:v>
                </c:pt>
                <c:pt idx="774">
                  <c:v>512.23283064272198</c:v>
                </c:pt>
                <c:pt idx="775">
                  <c:v>512.23283064272198</c:v>
                </c:pt>
                <c:pt idx="776">
                  <c:v>512.23283064272198</c:v>
                </c:pt>
                <c:pt idx="777">
                  <c:v>512.23283064272198</c:v>
                </c:pt>
                <c:pt idx="778">
                  <c:v>512.23283064272198</c:v>
                </c:pt>
                <c:pt idx="779">
                  <c:v>512.23283064272198</c:v>
                </c:pt>
                <c:pt idx="780">
                  <c:v>512.23283064272198</c:v>
                </c:pt>
                <c:pt idx="781">
                  <c:v>512.23283064272198</c:v>
                </c:pt>
                <c:pt idx="782">
                  <c:v>512.23283064342104</c:v>
                </c:pt>
                <c:pt idx="783">
                  <c:v>512.23283064342104</c:v>
                </c:pt>
                <c:pt idx="784">
                  <c:v>512.23283064342104</c:v>
                </c:pt>
                <c:pt idx="785">
                  <c:v>512.23283064342104</c:v>
                </c:pt>
                <c:pt idx="786">
                  <c:v>512.23283064359498</c:v>
                </c:pt>
                <c:pt idx="787">
                  <c:v>512.23283064376994</c:v>
                </c:pt>
                <c:pt idx="788">
                  <c:v>512.23283064411896</c:v>
                </c:pt>
                <c:pt idx="789">
                  <c:v>512.23283064411896</c:v>
                </c:pt>
                <c:pt idx="790">
                  <c:v>512.23283064411896</c:v>
                </c:pt>
                <c:pt idx="791">
                  <c:v>512.23283064411896</c:v>
                </c:pt>
                <c:pt idx="792">
                  <c:v>512.23283064411896</c:v>
                </c:pt>
                <c:pt idx="793">
                  <c:v>512.23283064411896</c:v>
                </c:pt>
                <c:pt idx="794">
                  <c:v>512.23283064411896</c:v>
                </c:pt>
                <c:pt idx="795">
                  <c:v>512.23283064411896</c:v>
                </c:pt>
                <c:pt idx="796">
                  <c:v>512.23283064551595</c:v>
                </c:pt>
                <c:pt idx="797">
                  <c:v>512.23283064551595</c:v>
                </c:pt>
                <c:pt idx="798">
                  <c:v>512.23283064551595</c:v>
                </c:pt>
                <c:pt idx="799">
                  <c:v>512.23283064551595</c:v>
                </c:pt>
                <c:pt idx="800">
                  <c:v>512.23283064551595</c:v>
                </c:pt>
                <c:pt idx="801">
                  <c:v>512.23283064551595</c:v>
                </c:pt>
                <c:pt idx="802">
                  <c:v>512.23283064551595</c:v>
                </c:pt>
                <c:pt idx="803">
                  <c:v>512.23283064551595</c:v>
                </c:pt>
                <c:pt idx="804">
                  <c:v>512.23283064551595</c:v>
                </c:pt>
                <c:pt idx="805">
                  <c:v>512.23283064551595</c:v>
                </c:pt>
                <c:pt idx="806">
                  <c:v>512.23283064551595</c:v>
                </c:pt>
                <c:pt idx="807">
                  <c:v>512.23283064551595</c:v>
                </c:pt>
                <c:pt idx="808">
                  <c:v>512.23283064551595</c:v>
                </c:pt>
                <c:pt idx="809">
                  <c:v>512.58361544960599</c:v>
                </c:pt>
                <c:pt idx="810">
                  <c:v>514.88327588886</c:v>
                </c:pt>
                <c:pt idx="811">
                  <c:v>516.31044085696306</c:v>
                </c:pt>
                <c:pt idx="812">
                  <c:v>516.31044085696306</c:v>
                </c:pt>
                <c:pt idx="813">
                  <c:v>516.31044085882604</c:v>
                </c:pt>
                <c:pt idx="814">
                  <c:v>516.310440860688</c:v>
                </c:pt>
                <c:pt idx="815">
                  <c:v>516.310440860688</c:v>
                </c:pt>
                <c:pt idx="816">
                  <c:v>517.00701187550999</c:v>
                </c:pt>
                <c:pt idx="817">
                  <c:v>517.063086949987</c:v>
                </c:pt>
                <c:pt idx="818">
                  <c:v>518.38242175057496</c:v>
                </c:pt>
                <c:pt idx="819">
                  <c:v>518.81150202825597</c:v>
                </c:pt>
                <c:pt idx="820">
                  <c:v>520.38928919844295</c:v>
                </c:pt>
                <c:pt idx="821">
                  <c:v>520.70417531020905</c:v>
                </c:pt>
                <c:pt idx="822">
                  <c:v>521.38772935420195</c:v>
                </c:pt>
                <c:pt idx="823">
                  <c:v>522.23283064272198</c:v>
                </c:pt>
                <c:pt idx="824">
                  <c:v>522.23283064272198</c:v>
                </c:pt>
                <c:pt idx="825">
                  <c:v>522.23283064272198</c:v>
                </c:pt>
                <c:pt idx="826">
                  <c:v>522.23283064272198</c:v>
                </c:pt>
                <c:pt idx="827">
                  <c:v>522.23283064272198</c:v>
                </c:pt>
                <c:pt idx="828">
                  <c:v>522.23283064272198</c:v>
                </c:pt>
                <c:pt idx="829">
                  <c:v>522.23283064272198</c:v>
                </c:pt>
                <c:pt idx="830">
                  <c:v>522.23283064272198</c:v>
                </c:pt>
                <c:pt idx="831">
                  <c:v>522.23283064272198</c:v>
                </c:pt>
                <c:pt idx="832">
                  <c:v>522.23283064272198</c:v>
                </c:pt>
                <c:pt idx="833">
                  <c:v>522.23283064272198</c:v>
                </c:pt>
                <c:pt idx="834">
                  <c:v>522.23283064272198</c:v>
                </c:pt>
                <c:pt idx="835">
                  <c:v>522.23283064272198</c:v>
                </c:pt>
                <c:pt idx="836">
                  <c:v>522.23283064272198</c:v>
                </c:pt>
                <c:pt idx="837">
                  <c:v>522.23283064272198</c:v>
                </c:pt>
                <c:pt idx="838">
                  <c:v>522.23283064272198</c:v>
                </c:pt>
                <c:pt idx="839">
                  <c:v>522.23283064272198</c:v>
                </c:pt>
                <c:pt idx="840">
                  <c:v>522.23283064272198</c:v>
                </c:pt>
                <c:pt idx="841">
                  <c:v>522.23283064272198</c:v>
                </c:pt>
                <c:pt idx="842">
                  <c:v>522.23283064272198</c:v>
                </c:pt>
                <c:pt idx="843">
                  <c:v>522.23283064272198</c:v>
                </c:pt>
                <c:pt idx="844">
                  <c:v>522.23283064272198</c:v>
                </c:pt>
                <c:pt idx="845">
                  <c:v>522.23283064272198</c:v>
                </c:pt>
                <c:pt idx="846">
                  <c:v>522.23283064272198</c:v>
                </c:pt>
                <c:pt idx="847">
                  <c:v>522.23283064272198</c:v>
                </c:pt>
                <c:pt idx="848">
                  <c:v>522.23283064272198</c:v>
                </c:pt>
                <c:pt idx="849">
                  <c:v>522.23283064272198</c:v>
                </c:pt>
                <c:pt idx="850">
                  <c:v>522.23283064272198</c:v>
                </c:pt>
                <c:pt idx="851">
                  <c:v>522.23283064272198</c:v>
                </c:pt>
                <c:pt idx="852">
                  <c:v>522.23283064272198</c:v>
                </c:pt>
                <c:pt idx="853">
                  <c:v>522.23283064272198</c:v>
                </c:pt>
                <c:pt idx="854">
                  <c:v>522.23283064272198</c:v>
                </c:pt>
                <c:pt idx="855">
                  <c:v>522.23283064272198</c:v>
                </c:pt>
                <c:pt idx="856">
                  <c:v>522.23283064272198</c:v>
                </c:pt>
                <c:pt idx="857">
                  <c:v>522.23283064272198</c:v>
                </c:pt>
                <c:pt idx="858">
                  <c:v>522.23283064272198</c:v>
                </c:pt>
                <c:pt idx="859">
                  <c:v>522.23283064272198</c:v>
                </c:pt>
                <c:pt idx="860">
                  <c:v>522.23283064272198</c:v>
                </c:pt>
                <c:pt idx="861">
                  <c:v>522.23283064272198</c:v>
                </c:pt>
                <c:pt idx="862">
                  <c:v>522.23283064272198</c:v>
                </c:pt>
                <c:pt idx="863">
                  <c:v>522.23283064272198</c:v>
                </c:pt>
                <c:pt idx="864">
                  <c:v>522.23283064272198</c:v>
                </c:pt>
                <c:pt idx="865">
                  <c:v>522.23283064272198</c:v>
                </c:pt>
                <c:pt idx="866">
                  <c:v>522.23283064272198</c:v>
                </c:pt>
                <c:pt idx="867">
                  <c:v>522.23283064272198</c:v>
                </c:pt>
                <c:pt idx="868">
                  <c:v>522.23283064272198</c:v>
                </c:pt>
                <c:pt idx="869">
                  <c:v>522.23283064272198</c:v>
                </c:pt>
                <c:pt idx="870">
                  <c:v>522.23283064272198</c:v>
                </c:pt>
                <c:pt idx="871">
                  <c:v>522.23283064272198</c:v>
                </c:pt>
                <c:pt idx="872">
                  <c:v>522.23283064272198</c:v>
                </c:pt>
                <c:pt idx="873">
                  <c:v>522.23283064272198</c:v>
                </c:pt>
                <c:pt idx="874">
                  <c:v>522.23283064272198</c:v>
                </c:pt>
                <c:pt idx="875">
                  <c:v>522.23283064272198</c:v>
                </c:pt>
                <c:pt idx="876">
                  <c:v>522.23283064272198</c:v>
                </c:pt>
                <c:pt idx="877">
                  <c:v>522.23283064272198</c:v>
                </c:pt>
                <c:pt idx="878">
                  <c:v>522.23283064272198</c:v>
                </c:pt>
                <c:pt idx="879">
                  <c:v>522.23283064272198</c:v>
                </c:pt>
                <c:pt idx="880">
                  <c:v>522.23283064272198</c:v>
                </c:pt>
                <c:pt idx="881">
                  <c:v>522.23283064342104</c:v>
                </c:pt>
                <c:pt idx="882">
                  <c:v>522.23283064342104</c:v>
                </c:pt>
                <c:pt idx="883">
                  <c:v>522.23283064342104</c:v>
                </c:pt>
                <c:pt idx="884">
                  <c:v>522.23283064342104</c:v>
                </c:pt>
                <c:pt idx="885">
                  <c:v>522.23283064342104</c:v>
                </c:pt>
                <c:pt idx="886">
                  <c:v>522.23283064342104</c:v>
                </c:pt>
                <c:pt idx="887">
                  <c:v>522.23283064342104</c:v>
                </c:pt>
                <c:pt idx="888">
                  <c:v>522.23283064342104</c:v>
                </c:pt>
                <c:pt idx="889">
                  <c:v>522.23283064342104</c:v>
                </c:pt>
                <c:pt idx="890">
                  <c:v>522.23283064342104</c:v>
                </c:pt>
                <c:pt idx="891">
                  <c:v>522.23283064342104</c:v>
                </c:pt>
                <c:pt idx="892">
                  <c:v>522.23283064342104</c:v>
                </c:pt>
                <c:pt idx="893">
                  <c:v>522.23283064342104</c:v>
                </c:pt>
                <c:pt idx="894">
                  <c:v>522.23283064359498</c:v>
                </c:pt>
                <c:pt idx="895">
                  <c:v>522.23283064359498</c:v>
                </c:pt>
                <c:pt idx="896">
                  <c:v>522.23283064359498</c:v>
                </c:pt>
                <c:pt idx="897">
                  <c:v>522.23283064363898</c:v>
                </c:pt>
                <c:pt idx="898">
                  <c:v>522.23283064365296</c:v>
                </c:pt>
                <c:pt idx="899">
                  <c:v>522.23283064365398</c:v>
                </c:pt>
                <c:pt idx="900">
                  <c:v>522.23283064368297</c:v>
                </c:pt>
                <c:pt idx="901">
                  <c:v>522.23283064376994</c:v>
                </c:pt>
                <c:pt idx="902">
                  <c:v>522.23283064376994</c:v>
                </c:pt>
                <c:pt idx="903">
                  <c:v>522.23283064376994</c:v>
                </c:pt>
                <c:pt idx="904">
                  <c:v>522.23283064376994</c:v>
                </c:pt>
                <c:pt idx="905">
                  <c:v>522.23283064376994</c:v>
                </c:pt>
                <c:pt idx="906">
                  <c:v>522.23283064376994</c:v>
                </c:pt>
                <c:pt idx="907">
                  <c:v>522.23283064376994</c:v>
                </c:pt>
                <c:pt idx="908">
                  <c:v>522.23283064376994</c:v>
                </c:pt>
                <c:pt idx="909">
                  <c:v>522.23283064411896</c:v>
                </c:pt>
                <c:pt idx="910">
                  <c:v>522.23283064411896</c:v>
                </c:pt>
                <c:pt idx="911">
                  <c:v>522.23283064411896</c:v>
                </c:pt>
                <c:pt idx="912">
                  <c:v>522.23283064411896</c:v>
                </c:pt>
                <c:pt idx="913">
                  <c:v>522.23283064411896</c:v>
                </c:pt>
                <c:pt idx="914">
                  <c:v>522.23283064411896</c:v>
                </c:pt>
                <c:pt idx="915">
                  <c:v>522.23283064411896</c:v>
                </c:pt>
                <c:pt idx="916">
                  <c:v>522.23283064411896</c:v>
                </c:pt>
                <c:pt idx="917">
                  <c:v>522.23283064411896</c:v>
                </c:pt>
                <c:pt idx="918">
                  <c:v>522.23283064411896</c:v>
                </c:pt>
                <c:pt idx="919">
                  <c:v>522.23283064411896</c:v>
                </c:pt>
                <c:pt idx="920">
                  <c:v>522.23283064411896</c:v>
                </c:pt>
                <c:pt idx="921">
                  <c:v>522.23283064411896</c:v>
                </c:pt>
                <c:pt idx="922">
                  <c:v>522.23283064411896</c:v>
                </c:pt>
                <c:pt idx="923">
                  <c:v>522.23283064411896</c:v>
                </c:pt>
                <c:pt idx="924">
                  <c:v>522.23283064411896</c:v>
                </c:pt>
                <c:pt idx="925">
                  <c:v>522.23283064411896</c:v>
                </c:pt>
                <c:pt idx="926">
                  <c:v>522.23283064411896</c:v>
                </c:pt>
                <c:pt idx="927">
                  <c:v>522.23283064411896</c:v>
                </c:pt>
                <c:pt idx="928">
                  <c:v>522.23283064411896</c:v>
                </c:pt>
                <c:pt idx="929">
                  <c:v>522.23283064411896</c:v>
                </c:pt>
                <c:pt idx="930">
                  <c:v>522.23283064411896</c:v>
                </c:pt>
                <c:pt idx="931">
                  <c:v>522.23283064411896</c:v>
                </c:pt>
                <c:pt idx="932">
                  <c:v>522.23283064411896</c:v>
                </c:pt>
                <c:pt idx="933">
                  <c:v>522.23283064411896</c:v>
                </c:pt>
                <c:pt idx="934">
                  <c:v>522.23283064411896</c:v>
                </c:pt>
                <c:pt idx="935">
                  <c:v>522.23283064411896</c:v>
                </c:pt>
                <c:pt idx="936">
                  <c:v>522.23283064411896</c:v>
                </c:pt>
                <c:pt idx="937">
                  <c:v>522.23283064411896</c:v>
                </c:pt>
                <c:pt idx="938">
                  <c:v>522.23283064411896</c:v>
                </c:pt>
                <c:pt idx="939">
                  <c:v>522.23283064411896</c:v>
                </c:pt>
                <c:pt idx="940">
                  <c:v>522.23283064411896</c:v>
                </c:pt>
                <c:pt idx="941">
                  <c:v>522.23283064411896</c:v>
                </c:pt>
                <c:pt idx="942">
                  <c:v>522.23283064411896</c:v>
                </c:pt>
                <c:pt idx="943">
                  <c:v>522.23283064411896</c:v>
                </c:pt>
                <c:pt idx="944">
                  <c:v>522.23283064551595</c:v>
                </c:pt>
                <c:pt idx="945">
                  <c:v>522.23283064551595</c:v>
                </c:pt>
                <c:pt idx="946">
                  <c:v>522.23283064551595</c:v>
                </c:pt>
                <c:pt idx="947">
                  <c:v>522.23283064551595</c:v>
                </c:pt>
                <c:pt idx="948">
                  <c:v>522.23283064551595</c:v>
                </c:pt>
                <c:pt idx="949">
                  <c:v>522.23283064551595</c:v>
                </c:pt>
                <c:pt idx="950">
                  <c:v>522.23283064551595</c:v>
                </c:pt>
                <c:pt idx="951">
                  <c:v>522.23283064551595</c:v>
                </c:pt>
                <c:pt idx="952">
                  <c:v>522.23283064551595</c:v>
                </c:pt>
                <c:pt idx="953">
                  <c:v>522.23283064551595</c:v>
                </c:pt>
                <c:pt idx="954">
                  <c:v>522.23283064551595</c:v>
                </c:pt>
                <c:pt idx="955">
                  <c:v>522.23283064551595</c:v>
                </c:pt>
                <c:pt idx="956">
                  <c:v>522.23283064551595</c:v>
                </c:pt>
                <c:pt idx="957">
                  <c:v>522.23283064551595</c:v>
                </c:pt>
                <c:pt idx="958">
                  <c:v>522.23283064551595</c:v>
                </c:pt>
                <c:pt idx="959">
                  <c:v>522.23283064551595</c:v>
                </c:pt>
                <c:pt idx="960">
                  <c:v>522.23283064551595</c:v>
                </c:pt>
                <c:pt idx="961">
                  <c:v>522.23283064551595</c:v>
                </c:pt>
                <c:pt idx="962">
                  <c:v>522.23283064551595</c:v>
                </c:pt>
                <c:pt idx="963">
                  <c:v>522.23283064551595</c:v>
                </c:pt>
                <c:pt idx="964">
                  <c:v>522.23283064551595</c:v>
                </c:pt>
                <c:pt idx="965">
                  <c:v>522.23283064551595</c:v>
                </c:pt>
                <c:pt idx="966">
                  <c:v>522.23283064551595</c:v>
                </c:pt>
                <c:pt idx="967">
                  <c:v>522.23283064551595</c:v>
                </c:pt>
                <c:pt idx="968">
                  <c:v>522.23283064551595</c:v>
                </c:pt>
                <c:pt idx="969">
                  <c:v>522.23283064551595</c:v>
                </c:pt>
                <c:pt idx="970">
                  <c:v>522.23283064551595</c:v>
                </c:pt>
                <c:pt idx="971">
                  <c:v>522.23283064551595</c:v>
                </c:pt>
                <c:pt idx="972">
                  <c:v>522.23283064551595</c:v>
                </c:pt>
                <c:pt idx="973">
                  <c:v>522.23283064551595</c:v>
                </c:pt>
                <c:pt idx="974">
                  <c:v>522.23283064551595</c:v>
                </c:pt>
                <c:pt idx="975">
                  <c:v>522.23283064551595</c:v>
                </c:pt>
                <c:pt idx="976">
                  <c:v>522.23283064551595</c:v>
                </c:pt>
                <c:pt idx="977">
                  <c:v>522.23283064551595</c:v>
                </c:pt>
                <c:pt idx="978">
                  <c:v>522.23283064551595</c:v>
                </c:pt>
                <c:pt idx="979">
                  <c:v>522.23283064551595</c:v>
                </c:pt>
                <c:pt idx="980">
                  <c:v>522.23283064551595</c:v>
                </c:pt>
                <c:pt idx="981">
                  <c:v>522.23283064551595</c:v>
                </c:pt>
                <c:pt idx="982">
                  <c:v>522.23283064551595</c:v>
                </c:pt>
                <c:pt idx="983">
                  <c:v>522.23283064551595</c:v>
                </c:pt>
                <c:pt idx="984">
                  <c:v>522.23283064551595</c:v>
                </c:pt>
                <c:pt idx="985">
                  <c:v>522.23283064551595</c:v>
                </c:pt>
                <c:pt idx="986">
                  <c:v>522.23283064551595</c:v>
                </c:pt>
                <c:pt idx="987">
                  <c:v>522.23283064551595</c:v>
                </c:pt>
                <c:pt idx="988">
                  <c:v>522.23283064551595</c:v>
                </c:pt>
                <c:pt idx="989">
                  <c:v>522.23283064551595</c:v>
                </c:pt>
                <c:pt idx="990">
                  <c:v>522.23283064551595</c:v>
                </c:pt>
                <c:pt idx="991">
                  <c:v>522.23283064551595</c:v>
                </c:pt>
                <c:pt idx="992">
                  <c:v>522.23283064551595</c:v>
                </c:pt>
                <c:pt idx="993">
                  <c:v>522.23283064551595</c:v>
                </c:pt>
                <c:pt idx="994">
                  <c:v>522.23283064551595</c:v>
                </c:pt>
                <c:pt idx="995">
                  <c:v>522.23283064551595</c:v>
                </c:pt>
                <c:pt idx="996">
                  <c:v>522.23283064551595</c:v>
                </c:pt>
                <c:pt idx="997">
                  <c:v>522.23283064551595</c:v>
                </c:pt>
                <c:pt idx="998">
                  <c:v>522.23283064551595</c:v>
                </c:pt>
                <c:pt idx="999">
                  <c:v>522.23283064551595</c:v>
                </c:pt>
                <c:pt idx="1000">
                  <c:v>522.23283064551595</c:v>
                </c:pt>
                <c:pt idx="1001">
                  <c:v>522.23283064551595</c:v>
                </c:pt>
                <c:pt idx="1002">
                  <c:v>522.23283064551595</c:v>
                </c:pt>
                <c:pt idx="1003">
                  <c:v>584.41867862827996</c:v>
                </c:pt>
                <c:pt idx="1004">
                  <c:v>603.96626209578199</c:v>
                </c:pt>
                <c:pt idx="1005">
                  <c:v>646.48528738692403</c:v>
                </c:pt>
                <c:pt idx="1006">
                  <c:v>661.95859092869796</c:v>
                </c:pt>
                <c:pt idx="1007">
                  <c:v>664.53075646888396</c:v>
                </c:pt>
                <c:pt idx="1008">
                  <c:v>666.37658582744098</c:v>
                </c:pt>
                <c:pt idx="1009">
                  <c:v>666.99749032407999</c:v>
                </c:pt>
                <c:pt idx="1010">
                  <c:v>686.31044085696306</c:v>
                </c:pt>
                <c:pt idx="1011">
                  <c:v>686.31044085696306</c:v>
                </c:pt>
                <c:pt idx="1012">
                  <c:v>686.31044085696306</c:v>
                </c:pt>
                <c:pt idx="1013">
                  <c:v>686.31044085696306</c:v>
                </c:pt>
                <c:pt idx="1014">
                  <c:v>686.31044085696306</c:v>
                </c:pt>
                <c:pt idx="1015">
                  <c:v>686.31044085696306</c:v>
                </c:pt>
                <c:pt idx="1016">
                  <c:v>686.31044085696306</c:v>
                </c:pt>
                <c:pt idx="1017">
                  <c:v>686.31044085696306</c:v>
                </c:pt>
                <c:pt idx="1018">
                  <c:v>686.31044085696306</c:v>
                </c:pt>
                <c:pt idx="1019">
                  <c:v>686.31044085696306</c:v>
                </c:pt>
                <c:pt idx="1020">
                  <c:v>686.31044085696306</c:v>
                </c:pt>
                <c:pt idx="1021">
                  <c:v>686.31044085696306</c:v>
                </c:pt>
                <c:pt idx="1022">
                  <c:v>686.31044085696306</c:v>
                </c:pt>
                <c:pt idx="1023">
                  <c:v>686.31044085696306</c:v>
                </c:pt>
                <c:pt idx="1024">
                  <c:v>686.31044085696306</c:v>
                </c:pt>
                <c:pt idx="1025">
                  <c:v>686.31044085789404</c:v>
                </c:pt>
                <c:pt idx="1026">
                  <c:v>686.31044085789404</c:v>
                </c:pt>
                <c:pt idx="1027">
                  <c:v>686.31044085789404</c:v>
                </c:pt>
                <c:pt idx="1028">
                  <c:v>686.31044085789404</c:v>
                </c:pt>
                <c:pt idx="1029">
                  <c:v>686.31044085812698</c:v>
                </c:pt>
                <c:pt idx="1030">
                  <c:v>686.31044085820395</c:v>
                </c:pt>
                <c:pt idx="1031">
                  <c:v>686.31044085836004</c:v>
                </c:pt>
                <c:pt idx="1032">
                  <c:v>686.31044085836004</c:v>
                </c:pt>
                <c:pt idx="1033">
                  <c:v>686.31044085882604</c:v>
                </c:pt>
                <c:pt idx="1034">
                  <c:v>686.31044085882604</c:v>
                </c:pt>
                <c:pt idx="1035">
                  <c:v>686.31044085882604</c:v>
                </c:pt>
                <c:pt idx="1036">
                  <c:v>686.31044085882604</c:v>
                </c:pt>
                <c:pt idx="1037">
                  <c:v>686.31044085882604</c:v>
                </c:pt>
                <c:pt idx="1038">
                  <c:v>686.31044085882604</c:v>
                </c:pt>
                <c:pt idx="1039">
                  <c:v>686.31044085882604</c:v>
                </c:pt>
                <c:pt idx="1040">
                  <c:v>686.31044085882604</c:v>
                </c:pt>
                <c:pt idx="1041">
                  <c:v>686.31044085882604</c:v>
                </c:pt>
                <c:pt idx="1042">
                  <c:v>686.31044085882604</c:v>
                </c:pt>
                <c:pt idx="1043">
                  <c:v>686.310440860688</c:v>
                </c:pt>
                <c:pt idx="1044">
                  <c:v>686.310440860688</c:v>
                </c:pt>
                <c:pt idx="1045">
                  <c:v>686.310440860688</c:v>
                </c:pt>
                <c:pt idx="1046">
                  <c:v>686.310440860688</c:v>
                </c:pt>
                <c:pt idx="1047">
                  <c:v>686.310440860688</c:v>
                </c:pt>
                <c:pt idx="1048">
                  <c:v>686.310440860688</c:v>
                </c:pt>
                <c:pt idx="1049">
                  <c:v>686.310440860688</c:v>
                </c:pt>
                <c:pt idx="1050">
                  <c:v>686.310440860688</c:v>
                </c:pt>
                <c:pt idx="1051">
                  <c:v>686.310440860688</c:v>
                </c:pt>
                <c:pt idx="1052">
                  <c:v>686.310440860688</c:v>
                </c:pt>
                <c:pt idx="1053">
                  <c:v>686.310440860688</c:v>
                </c:pt>
                <c:pt idx="1054">
                  <c:v>686.310440860688</c:v>
                </c:pt>
                <c:pt idx="1055">
                  <c:v>686.310440860688</c:v>
                </c:pt>
                <c:pt idx="1056">
                  <c:v>686.310440860688</c:v>
                </c:pt>
                <c:pt idx="1057">
                  <c:v>686.310440860688</c:v>
                </c:pt>
                <c:pt idx="1058">
                  <c:v>686.310440860688</c:v>
                </c:pt>
                <c:pt idx="1059">
                  <c:v>686.310440860688</c:v>
                </c:pt>
                <c:pt idx="1060">
                  <c:v>686.310440860688</c:v>
                </c:pt>
                <c:pt idx="1061">
                  <c:v>686.310440860688</c:v>
                </c:pt>
                <c:pt idx="1062">
                  <c:v>687.59715755365301</c:v>
                </c:pt>
                <c:pt idx="1063">
                  <c:v>688.960886103333</c:v>
                </c:pt>
                <c:pt idx="1064">
                  <c:v>688.97159472945998</c:v>
                </c:pt>
                <c:pt idx="1065">
                  <c:v>690.38805107120402</c:v>
                </c:pt>
                <c:pt idx="1066">
                  <c:v>690.38805107353198</c:v>
                </c:pt>
                <c:pt idx="1067">
                  <c:v>690.38805107585995</c:v>
                </c:pt>
                <c:pt idx="1068">
                  <c:v>691.08462209068205</c:v>
                </c:pt>
                <c:pt idx="1069">
                  <c:v>691.14069716446102</c:v>
                </c:pt>
                <c:pt idx="1070">
                  <c:v>692.13248910847994</c:v>
                </c:pt>
                <c:pt idx="1071">
                  <c:v>692.46003196481604</c:v>
                </c:pt>
                <c:pt idx="1072">
                  <c:v>694.46566129103303</c:v>
                </c:pt>
                <c:pt idx="1073">
                  <c:v>694.781785525381</c:v>
                </c:pt>
                <c:pt idx="1074">
                  <c:v>695.80408842489101</c:v>
                </c:pt>
                <c:pt idx="1075">
                  <c:v>696.31044085696306</c:v>
                </c:pt>
                <c:pt idx="1076">
                  <c:v>696.31044085696306</c:v>
                </c:pt>
                <c:pt idx="1077">
                  <c:v>696.31044085696306</c:v>
                </c:pt>
                <c:pt idx="1078">
                  <c:v>696.31044085696306</c:v>
                </c:pt>
                <c:pt idx="1079">
                  <c:v>696.31044085696306</c:v>
                </c:pt>
                <c:pt idx="1080">
                  <c:v>696.31044085696306</c:v>
                </c:pt>
                <c:pt idx="1081">
                  <c:v>696.31044085696306</c:v>
                </c:pt>
                <c:pt idx="1082">
                  <c:v>696.31044085696306</c:v>
                </c:pt>
                <c:pt idx="1083">
                  <c:v>696.31044085696306</c:v>
                </c:pt>
                <c:pt idx="1084">
                  <c:v>696.31044085696306</c:v>
                </c:pt>
                <c:pt idx="1085">
                  <c:v>696.31044085696306</c:v>
                </c:pt>
                <c:pt idx="1086">
                  <c:v>696.31044085696306</c:v>
                </c:pt>
                <c:pt idx="1087">
                  <c:v>696.31044085696306</c:v>
                </c:pt>
                <c:pt idx="1088">
                  <c:v>696.31044085696306</c:v>
                </c:pt>
                <c:pt idx="1089">
                  <c:v>696.31044085696306</c:v>
                </c:pt>
                <c:pt idx="1090">
                  <c:v>696.31044085696306</c:v>
                </c:pt>
                <c:pt idx="1091">
                  <c:v>696.31044085696306</c:v>
                </c:pt>
                <c:pt idx="1092">
                  <c:v>696.31044085696306</c:v>
                </c:pt>
                <c:pt idx="1093">
                  <c:v>696.31044085696306</c:v>
                </c:pt>
                <c:pt idx="1094">
                  <c:v>696.31044085696306</c:v>
                </c:pt>
                <c:pt idx="1095">
                  <c:v>696.31044085696306</c:v>
                </c:pt>
                <c:pt idx="1096">
                  <c:v>696.31044085696306</c:v>
                </c:pt>
                <c:pt idx="1097">
                  <c:v>696.31044085696306</c:v>
                </c:pt>
                <c:pt idx="1098">
                  <c:v>696.31044085696306</c:v>
                </c:pt>
                <c:pt idx="1099">
                  <c:v>696.31044085696306</c:v>
                </c:pt>
                <c:pt idx="1100">
                  <c:v>696.31044085696306</c:v>
                </c:pt>
                <c:pt idx="1101">
                  <c:v>696.31044085696306</c:v>
                </c:pt>
                <c:pt idx="1102">
                  <c:v>696.31044085696306</c:v>
                </c:pt>
                <c:pt idx="1103">
                  <c:v>696.31044085696306</c:v>
                </c:pt>
                <c:pt idx="1104">
                  <c:v>696.31044085696306</c:v>
                </c:pt>
                <c:pt idx="1105">
                  <c:v>696.31044085696306</c:v>
                </c:pt>
                <c:pt idx="1106">
                  <c:v>696.31044085696306</c:v>
                </c:pt>
                <c:pt idx="1107">
                  <c:v>696.31044085696306</c:v>
                </c:pt>
                <c:pt idx="1108">
                  <c:v>696.31044085696306</c:v>
                </c:pt>
                <c:pt idx="1109">
                  <c:v>696.31044085696306</c:v>
                </c:pt>
                <c:pt idx="1110">
                  <c:v>696.31044085696306</c:v>
                </c:pt>
                <c:pt idx="1111">
                  <c:v>696.31044085696306</c:v>
                </c:pt>
                <c:pt idx="1112">
                  <c:v>696.31044085696306</c:v>
                </c:pt>
                <c:pt idx="1113">
                  <c:v>696.31044085696306</c:v>
                </c:pt>
                <c:pt idx="1114">
                  <c:v>696.31044085696306</c:v>
                </c:pt>
                <c:pt idx="1115">
                  <c:v>696.31044085696306</c:v>
                </c:pt>
                <c:pt idx="1116">
                  <c:v>696.31044085696306</c:v>
                </c:pt>
                <c:pt idx="1117">
                  <c:v>696.31044085789404</c:v>
                </c:pt>
                <c:pt idx="1118">
                  <c:v>696.31044085789404</c:v>
                </c:pt>
                <c:pt idx="1119">
                  <c:v>696.31044085789404</c:v>
                </c:pt>
                <c:pt idx="1120">
                  <c:v>696.31044085789404</c:v>
                </c:pt>
                <c:pt idx="1121">
                  <c:v>696.31044085789404</c:v>
                </c:pt>
                <c:pt idx="1122">
                  <c:v>696.31044085789404</c:v>
                </c:pt>
                <c:pt idx="1123">
                  <c:v>696.31044085789404</c:v>
                </c:pt>
                <c:pt idx="1124">
                  <c:v>696.31044085789404</c:v>
                </c:pt>
                <c:pt idx="1125">
                  <c:v>696.31044085789404</c:v>
                </c:pt>
                <c:pt idx="1126">
                  <c:v>696.31044085812698</c:v>
                </c:pt>
                <c:pt idx="1127">
                  <c:v>696.31044085812698</c:v>
                </c:pt>
                <c:pt idx="1128">
                  <c:v>696.31044085818496</c:v>
                </c:pt>
                <c:pt idx="1129">
                  <c:v>696.31044085820497</c:v>
                </c:pt>
                <c:pt idx="1130">
                  <c:v>696.31044085824396</c:v>
                </c:pt>
                <c:pt idx="1131">
                  <c:v>696.31044085836004</c:v>
                </c:pt>
                <c:pt idx="1132">
                  <c:v>696.31044085836004</c:v>
                </c:pt>
                <c:pt idx="1133">
                  <c:v>696.31044085836004</c:v>
                </c:pt>
                <c:pt idx="1134">
                  <c:v>696.31044085836004</c:v>
                </c:pt>
                <c:pt idx="1135">
                  <c:v>696.31044085836004</c:v>
                </c:pt>
                <c:pt idx="1136">
                  <c:v>696.31044085882604</c:v>
                </c:pt>
                <c:pt idx="1137">
                  <c:v>696.31044085882604</c:v>
                </c:pt>
                <c:pt idx="1138">
                  <c:v>696.31044085882604</c:v>
                </c:pt>
                <c:pt idx="1139">
                  <c:v>696.31044085882604</c:v>
                </c:pt>
                <c:pt idx="1140">
                  <c:v>696.31044085882604</c:v>
                </c:pt>
                <c:pt idx="1141">
                  <c:v>696.31044085882604</c:v>
                </c:pt>
                <c:pt idx="1142">
                  <c:v>696.31044085882604</c:v>
                </c:pt>
                <c:pt idx="1143">
                  <c:v>696.31044085882604</c:v>
                </c:pt>
                <c:pt idx="1144">
                  <c:v>696.31044085882604</c:v>
                </c:pt>
                <c:pt idx="1145">
                  <c:v>696.31044085882604</c:v>
                </c:pt>
                <c:pt idx="1146">
                  <c:v>696.31044085882604</c:v>
                </c:pt>
                <c:pt idx="1147">
                  <c:v>696.31044085882604</c:v>
                </c:pt>
                <c:pt idx="1148">
                  <c:v>696.31044085882604</c:v>
                </c:pt>
                <c:pt idx="1149">
                  <c:v>696.31044085882604</c:v>
                </c:pt>
                <c:pt idx="1150">
                  <c:v>696.31044085882604</c:v>
                </c:pt>
                <c:pt idx="1151">
                  <c:v>696.31044085882604</c:v>
                </c:pt>
                <c:pt idx="1152">
                  <c:v>696.31044085882604</c:v>
                </c:pt>
                <c:pt idx="1153">
                  <c:v>696.31044085882604</c:v>
                </c:pt>
                <c:pt idx="1154">
                  <c:v>696.31044085882604</c:v>
                </c:pt>
                <c:pt idx="1155">
                  <c:v>696.31044085882604</c:v>
                </c:pt>
                <c:pt idx="1156">
                  <c:v>696.31044085882604</c:v>
                </c:pt>
                <c:pt idx="1157">
                  <c:v>696.31044085882604</c:v>
                </c:pt>
                <c:pt idx="1158">
                  <c:v>696.31044085882604</c:v>
                </c:pt>
                <c:pt idx="1159">
                  <c:v>696.31044085882604</c:v>
                </c:pt>
                <c:pt idx="1160">
                  <c:v>696.310440860688</c:v>
                </c:pt>
                <c:pt idx="1161">
                  <c:v>696.310440860688</c:v>
                </c:pt>
                <c:pt idx="1162">
                  <c:v>696.310440860688</c:v>
                </c:pt>
                <c:pt idx="1163">
                  <c:v>696.310440860688</c:v>
                </c:pt>
                <c:pt idx="1164">
                  <c:v>696.310440860688</c:v>
                </c:pt>
                <c:pt idx="1165">
                  <c:v>696.310440860688</c:v>
                </c:pt>
                <c:pt idx="1166">
                  <c:v>696.310440860688</c:v>
                </c:pt>
                <c:pt idx="1167">
                  <c:v>696.310440860688</c:v>
                </c:pt>
                <c:pt idx="1168">
                  <c:v>696.310440860688</c:v>
                </c:pt>
                <c:pt idx="1169">
                  <c:v>696.310440860688</c:v>
                </c:pt>
                <c:pt idx="1170">
                  <c:v>696.310440860688</c:v>
                </c:pt>
                <c:pt idx="1171">
                  <c:v>696.310440860688</c:v>
                </c:pt>
                <c:pt idx="1172">
                  <c:v>696.310440860688</c:v>
                </c:pt>
                <c:pt idx="1173">
                  <c:v>696.310440860688</c:v>
                </c:pt>
                <c:pt idx="1174">
                  <c:v>696.310440860688</c:v>
                </c:pt>
                <c:pt idx="1175">
                  <c:v>696.310440860688</c:v>
                </c:pt>
                <c:pt idx="1176">
                  <c:v>696.310440860688</c:v>
                </c:pt>
                <c:pt idx="1177">
                  <c:v>696.310440860688</c:v>
                </c:pt>
                <c:pt idx="1178">
                  <c:v>696.310440860688</c:v>
                </c:pt>
                <c:pt idx="1179">
                  <c:v>696.310440860688</c:v>
                </c:pt>
                <c:pt idx="1180">
                  <c:v>696.310440860688</c:v>
                </c:pt>
                <c:pt idx="1181">
                  <c:v>696.310440860688</c:v>
                </c:pt>
                <c:pt idx="1182">
                  <c:v>696.310440860688</c:v>
                </c:pt>
                <c:pt idx="1183">
                  <c:v>696.310440860688</c:v>
                </c:pt>
                <c:pt idx="1184">
                  <c:v>696.310440860688</c:v>
                </c:pt>
                <c:pt idx="1185">
                  <c:v>696.310440860688</c:v>
                </c:pt>
                <c:pt idx="1186">
                  <c:v>696.310440860688</c:v>
                </c:pt>
                <c:pt idx="1187">
                  <c:v>696.310440860688</c:v>
                </c:pt>
                <c:pt idx="1188">
                  <c:v>696.310440860688</c:v>
                </c:pt>
                <c:pt idx="1189">
                  <c:v>696.310440860688</c:v>
                </c:pt>
                <c:pt idx="1190">
                  <c:v>696.310440860688</c:v>
                </c:pt>
                <c:pt idx="1191">
                  <c:v>696.310440860688</c:v>
                </c:pt>
                <c:pt idx="1192">
                  <c:v>696.310440860688</c:v>
                </c:pt>
                <c:pt idx="1193">
                  <c:v>696.310440860688</c:v>
                </c:pt>
                <c:pt idx="1194">
                  <c:v>696.310440860688</c:v>
                </c:pt>
                <c:pt idx="1195">
                  <c:v>696.310440860688</c:v>
                </c:pt>
                <c:pt idx="1196">
                  <c:v>696.310440860688</c:v>
                </c:pt>
                <c:pt idx="1197">
                  <c:v>714.04979530815001</c:v>
                </c:pt>
                <c:pt idx="1198">
                  <c:v>758.49628884345202</c:v>
                </c:pt>
                <c:pt idx="1199">
                  <c:v>768.04387231008104</c:v>
                </c:pt>
                <c:pt idx="1200">
                  <c:v>771.42508355714301</c:v>
                </c:pt>
                <c:pt idx="1201">
                  <c:v>777.22087979037303</c:v>
                </c:pt>
                <c:pt idx="1202">
                  <c:v>777.599530115025</c:v>
                </c:pt>
                <c:pt idx="1203">
                  <c:v>778.04387230984798</c:v>
                </c:pt>
                <c:pt idx="1204">
                  <c:v>778.04387231077999</c:v>
                </c:pt>
                <c:pt idx="1205">
                  <c:v>783.474479246942</c:v>
                </c:pt>
                <c:pt idx="1206">
                  <c:v>783.81335445400305</c:v>
                </c:pt>
                <c:pt idx="1207">
                  <c:v>790.56289760209597</c:v>
                </c:pt>
                <c:pt idx="1208">
                  <c:v>805.27051867078899</c:v>
                </c:pt>
                <c:pt idx="1209">
                  <c:v>854.23692935705105</c:v>
                </c:pt>
                <c:pt idx="1210">
                  <c:v>859.49364756420198</c:v>
                </c:pt>
                <c:pt idx="1211">
                  <c:v>859.79730376228599</c:v>
                </c:pt>
                <c:pt idx="1212">
                  <c:v>860.38805107120402</c:v>
                </c:pt>
                <c:pt idx="1213">
                  <c:v>860.38805107120402</c:v>
                </c:pt>
                <c:pt idx="1214">
                  <c:v>860.38805107120402</c:v>
                </c:pt>
                <c:pt idx="1215">
                  <c:v>860.38805107120402</c:v>
                </c:pt>
                <c:pt idx="1216">
                  <c:v>860.38805107120402</c:v>
                </c:pt>
                <c:pt idx="1217">
                  <c:v>860.38805107120402</c:v>
                </c:pt>
                <c:pt idx="1218">
                  <c:v>860.38805107120402</c:v>
                </c:pt>
                <c:pt idx="1219">
                  <c:v>860.38805107236794</c:v>
                </c:pt>
                <c:pt idx="1220">
                  <c:v>860.38805107236794</c:v>
                </c:pt>
                <c:pt idx="1221">
                  <c:v>860.38805107265898</c:v>
                </c:pt>
                <c:pt idx="1222">
                  <c:v>860.38805107280496</c:v>
                </c:pt>
                <c:pt idx="1223">
                  <c:v>860.38805107295002</c:v>
                </c:pt>
                <c:pt idx="1224">
                  <c:v>860.38805107295002</c:v>
                </c:pt>
                <c:pt idx="1225">
                  <c:v>860.38805107295002</c:v>
                </c:pt>
                <c:pt idx="1226">
                  <c:v>860.38805107295002</c:v>
                </c:pt>
                <c:pt idx="1227">
                  <c:v>860.38805107353198</c:v>
                </c:pt>
                <c:pt idx="1228">
                  <c:v>860.38805107353198</c:v>
                </c:pt>
                <c:pt idx="1229">
                  <c:v>860.38805107353198</c:v>
                </c:pt>
                <c:pt idx="1230">
                  <c:v>860.38805107353198</c:v>
                </c:pt>
                <c:pt idx="1231">
                  <c:v>860.38805107353198</c:v>
                </c:pt>
                <c:pt idx="1232">
                  <c:v>860.38805107353198</c:v>
                </c:pt>
                <c:pt idx="1233">
                  <c:v>860.38805107585995</c:v>
                </c:pt>
                <c:pt idx="1234">
                  <c:v>860.38805107585995</c:v>
                </c:pt>
                <c:pt idx="1235">
                  <c:v>860.38805107585995</c:v>
                </c:pt>
                <c:pt idx="1236">
                  <c:v>860.38805107585995</c:v>
                </c:pt>
                <c:pt idx="1237">
                  <c:v>860.38805107585995</c:v>
                </c:pt>
                <c:pt idx="1238">
                  <c:v>860.38805107585995</c:v>
                </c:pt>
                <c:pt idx="1239">
                  <c:v>860.38805107585995</c:v>
                </c:pt>
                <c:pt idx="1240">
                  <c:v>860.38805107585995</c:v>
                </c:pt>
                <c:pt idx="1241">
                  <c:v>860.38805107585995</c:v>
                </c:pt>
                <c:pt idx="1242">
                  <c:v>860.63322161324299</c:v>
                </c:pt>
                <c:pt idx="1243">
                  <c:v>860.81730376183896</c:v>
                </c:pt>
                <c:pt idx="1244">
                  <c:v>860.81730376183896</c:v>
                </c:pt>
                <c:pt idx="1245">
                  <c:v>860.81730376183896</c:v>
                </c:pt>
                <c:pt idx="1246">
                  <c:v>860.81730376183896</c:v>
                </c:pt>
                <c:pt idx="1247">
                  <c:v>860.81730376183896</c:v>
                </c:pt>
                <c:pt idx="1248">
                  <c:v>860.81730376183896</c:v>
                </c:pt>
                <c:pt idx="1249">
                  <c:v>860.81730376253802</c:v>
                </c:pt>
                <c:pt idx="1250">
                  <c:v>860.81730376277096</c:v>
                </c:pt>
                <c:pt idx="1251">
                  <c:v>860.81730376277096</c:v>
                </c:pt>
                <c:pt idx="1252">
                  <c:v>860.81730376277096</c:v>
                </c:pt>
                <c:pt idx="1253">
                  <c:v>860.81730376277096</c:v>
                </c:pt>
                <c:pt idx="1254">
                  <c:v>860.81730376277096</c:v>
                </c:pt>
                <c:pt idx="1255">
                  <c:v>860.81730376277096</c:v>
                </c:pt>
                <c:pt idx="1256">
                  <c:v>860.81730376277096</c:v>
                </c:pt>
                <c:pt idx="1257">
                  <c:v>861.20438574184595</c:v>
                </c:pt>
                <c:pt idx="1258">
                  <c:v>861.57661817874703</c:v>
                </c:pt>
                <c:pt idx="1259">
                  <c:v>861.60368223674595</c:v>
                </c:pt>
                <c:pt idx="1260">
                  <c:v>861.84832950960799</c:v>
                </c:pt>
                <c:pt idx="1261">
                  <c:v>862.05351598467598</c:v>
                </c:pt>
                <c:pt idx="1262">
                  <c:v>862.23784665390804</c:v>
                </c:pt>
                <c:pt idx="1263">
                  <c:v>862.28683736175299</c:v>
                </c:pt>
                <c:pt idx="1264">
                  <c:v>862.57488120905998</c:v>
                </c:pt>
                <c:pt idx="1265">
                  <c:v>862.64368223585097</c:v>
                </c:pt>
                <c:pt idx="1266">
                  <c:v>863.03849631780702</c:v>
                </c:pt>
                <c:pt idx="1267">
                  <c:v>864.08275513173396</c:v>
                </c:pt>
                <c:pt idx="1268">
                  <c:v>864.46566128823895</c:v>
                </c:pt>
                <c:pt idx="1269">
                  <c:v>864.46566128823895</c:v>
                </c:pt>
                <c:pt idx="1270">
                  <c:v>864.46566129103303</c:v>
                </c:pt>
                <c:pt idx="1271">
                  <c:v>864.67266357783205</c:v>
                </c:pt>
                <c:pt idx="1272">
                  <c:v>864.78204825147895</c:v>
                </c:pt>
                <c:pt idx="1273">
                  <c:v>865.16223230585399</c:v>
                </c:pt>
                <c:pt idx="1274">
                  <c:v>865.21830737893401</c:v>
                </c:pt>
                <c:pt idx="1275">
                  <c:v>865.29726612521301</c:v>
                </c:pt>
                <c:pt idx="1276">
                  <c:v>865.71266357786897</c:v>
                </c:pt>
                <c:pt idx="1277">
                  <c:v>865.822048251517</c:v>
                </c:pt>
                <c:pt idx="1278">
                  <c:v>866.537642179057</c:v>
                </c:pt>
                <c:pt idx="1279">
                  <c:v>867.11182647570899</c:v>
                </c:pt>
                <c:pt idx="1280">
                  <c:v>867.48081978363905</c:v>
                </c:pt>
                <c:pt idx="1281">
                  <c:v>868.15182647574602</c:v>
                </c:pt>
                <c:pt idx="1282">
                  <c:v>868.44856201624498</c:v>
                </c:pt>
                <c:pt idx="1283">
                  <c:v>868.52081978367596</c:v>
                </c:pt>
                <c:pt idx="1284">
                  <c:v>868.85939574055305</c:v>
                </c:pt>
                <c:pt idx="1285">
                  <c:v>869.32096896227404</c:v>
                </c:pt>
                <c:pt idx="1286">
                  <c:v>869.74637847580004</c:v>
                </c:pt>
                <c:pt idx="1287">
                  <c:v>869.88169864006295</c:v>
                </c:pt>
                <c:pt idx="1288">
                  <c:v>870.38805107120402</c:v>
                </c:pt>
                <c:pt idx="1289">
                  <c:v>870.38805107120402</c:v>
                </c:pt>
                <c:pt idx="1290">
                  <c:v>870.38805107120402</c:v>
                </c:pt>
                <c:pt idx="1291">
                  <c:v>870.38805107120402</c:v>
                </c:pt>
                <c:pt idx="1292">
                  <c:v>870.38805107120402</c:v>
                </c:pt>
                <c:pt idx="1293">
                  <c:v>870.38805107120402</c:v>
                </c:pt>
                <c:pt idx="1294">
                  <c:v>870.38805107120402</c:v>
                </c:pt>
                <c:pt idx="1295">
                  <c:v>870.38805107120402</c:v>
                </c:pt>
                <c:pt idx="1296">
                  <c:v>870.38805107120402</c:v>
                </c:pt>
                <c:pt idx="1297">
                  <c:v>870.38805107120402</c:v>
                </c:pt>
                <c:pt idx="1298">
                  <c:v>870.38805107120402</c:v>
                </c:pt>
                <c:pt idx="1299">
                  <c:v>870.38805107120402</c:v>
                </c:pt>
                <c:pt idx="1300">
                  <c:v>870.38805107120402</c:v>
                </c:pt>
                <c:pt idx="1301">
                  <c:v>870.38805107120402</c:v>
                </c:pt>
                <c:pt idx="1302">
                  <c:v>870.38805107120402</c:v>
                </c:pt>
                <c:pt idx="1303">
                  <c:v>870.38805107120402</c:v>
                </c:pt>
                <c:pt idx="1304">
                  <c:v>870.38805107120402</c:v>
                </c:pt>
                <c:pt idx="1305">
                  <c:v>870.38805107120402</c:v>
                </c:pt>
                <c:pt idx="1306">
                  <c:v>870.38805107120402</c:v>
                </c:pt>
                <c:pt idx="1307">
                  <c:v>870.38805107120402</c:v>
                </c:pt>
                <c:pt idx="1308">
                  <c:v>870.38805107120402</c:v>
                </c:pt>
                <c:pt idx="1309">
                  <c:v>870.38805107120402</c:v>
                </c:pt>
                <c:pt idx="1310">
                  <c:v>870.38805107120402</c:v>
                </c:pt>
                <c:pt idx="1311">
                  <c:v>870.38805107120402</c:v>
                </c:pt>
                <c:pt idx="1312">
                  <c:v>870.38805107120402</c:v>
                </c:pt>
                <c:pt idx="1313">
                  <c:v>870.38805107120402</c:v>
                </c:pt>
                <c:pt idx="1314">
                  <c:v>870.38805107120402</c:v>
                </c:pt>
                <c:pt idx="1315">
                  <c:v>870.38805107120402</c:v>
                </c:pt>
                <c:pt idx="1316">
                  <c:v>870.38805107120402</c:v>
                </c:pt>
                <c:pt idx="1317">
                  <c:v>870.38805107120402</c:v>
                </c:pt>
                <c:pt idx="1318">
                  <c:v>870.38805107120402</c:v>
                </c:pt>
                <c:pt idx="1319">
                  <c:v>870.38805107120402</c:v>
                </c:pt>
                <c:pt idx="1320">
                  <c:v>870.38805107120402</c:v>
                </c:pt>
                <c:pt idx="1321">
                  <c:v>870.38805107120402</c:v>
                </c:pt>
                <c:pt idx="1322">
                  <c:v>870.38805107236794</c:v>
                </c:pt>
                <c:pt idx="1323">
                  <c:v>870.38805107236794</c:v>
                </c:pt>
                <c:pt idx="1324">
                  <c:v>870.38805107236794</c:v>
                </c:pt>
                <c:pt idx="1325">
                  <c:v>870.38805107236794</c:v>
                </c:pt>
                <c:pt idx="1326">
                  <c:v>870.38805107236794</c:v>
                </c:pt>
                <c:pt idx="1327">
                  <c:v>870.38805107236794</c:v>
                </c:pt>
                <c:pt idx="1328">
                  <c:v>870.38805107236794</c:v>
                </c:pt>
                <c:pt idx="1329">
                  <c:v>870.38805107265898</c:v>
                </c:pt>
                <c:pt idx="1330">
                  <c:v>870.38805107273197</c:v>
                </c:pt>
                <c:pt idx="1331">
                  <c:v>870.38805107275698</c:v>
                </c:pt>
                <c:pt idx="1332">
                  <c:v>870.38805107295002</c:v>
                </c:pt>
                <c:pt idx="1333">
                  <c:v>870.38805107295002</c:v>
                </c:pt>
                <c:pt idx="1334">
                  <c:v>870.38805107353198</c:v>
                </c:pt>
                <c:pt idx="1335">
                  <c:v>870.38805107353198</c:v>
                </c:pt>
                <c:pt idx="1336">
                  <c:v>870.38805107353198</c:v>
                </c:pt>
                <c:pt idx="1337">
                  <c:v>870.38805107353198</c:v>
                </c:pt>
                <c:pt idx="1338">
                  <c:v>870.38805107353198</c:v>
                </c:pt>
                <c:pt idx="1339">
                  <c:v>870.38805107353198</c:v>
                </c:pt>
                <c:pt idx="1340">
                  <c:v>870.38805107353198</c:v>
                </c:pt>
                <c:pt idx="1341">
                  <c:v>870.38805107353198</c:v>
                </c:pt>
                <c:pt idx="1342">
                  <c:v>870.38805107353198</c:v>
                </c:pt>
                <c:pt idx="1343">
                  <c:v>870.38805107353198</c:v>
                </c:pt>
                <c:pt idx="1344">
                  <c:v>870.38805107353198</c:v>
                </c:pt>
                <c:pt idx="1345">
                  <c:v>870.38805107353198</c:v>
                </c:pt>
                <c:pt idx="1346">
                  <c:v>870.38805107353198</c:v>
                </c:pt>
                <c:pt idx="1347">
                  <c:v>870.38805107585995</c:v>
                </c:pt>
                <c:pt idx="1348">
                  <c:v>870.38805107585995</c:v>
                </c:pt>
                <c:pt idx="1349">
                  <c:v>870.38805107585995</c:v>
                </c:pt>
                <c:pt idx="1350">
                  <c:v>870.38805107585995</c:v>
                </c:pt>
                <c:pt idx="1351">
                  <c:v>870.38805107585995</c:v>
                </c:pt>
                <c:pt idx="1352">
                  <c:v>870.38805107585995</c:v>
                </c:pt>
                <c:pt idx="1353">
                  <c:v>870.38805107585995</c:v>
                </c:pt>
                <c:pt idx="1354">
                  <c:v>870.38805107585995</c:v>
                </c:pt>
                <c:pt idx="1355">
                  <c:v>870.38805107585995</c:v>
                </c:pt>
                <c:pt idx="1356">
                  <c:v>870.38805107585995</c:v>
                </c:pt>
                <c:pt idx="1357">
                  <c:v>870.38805107585995</c:v>
                </c:pt>
                <c:pt idx="1358">
                  <c:v>870.38805107585995</c:v>
                </c:pt>
                <c:pt idx="1359">
                  <c:v>870.38805107585995</c:v>
                </c:pt>
                <c:pt idx="1360">
                  <c:v>870.38805107585995</c:v>
                </c:pt>
                <c:pt idx="1361">
                  <c:v>870.38805107585995</c:v>
                </c:pt>
                <c:pt idx="1362">
                  <c:v>870.38805107585995</c:v>
                </c:pt>
                <c:pt idx="1363">
                  <c:v>870.38805107585995</c:v>
                </c:pt>
                <c:pt idx="1364">
                  <c:v>870.38805107585995</c:v>
                </c:pt>
                <c:pt idx="1365">
                  <c:v>870.38805107585995</c:v>
                </c:pt>
                <c:pt idx="1366">
                  <c:v>870.38805107585995</c:v>
                </c:pt>
                <c:pt idx="1367">
                  <c:v>870.38805107585995</c:v>
                </c:pt>
                <c:pt idx="1368">
                  <c:v>870.38805107585995</c:v>
                </c:pt>
                <c:pt idx="1369">
                  <c:v>870.38805107585995</c:v>
                </c:pt>
                <c:pt idx="1370">
                  <c:v>870.38805107585995</c:v>
                </c:pt>
                <c:pt idx="1371">
                  <c:v>870.38805107585995</c:v>
                </c:pt>
                <c:pt idx="1372">
                  <c:v>870.38805107585995</c:v>
                </c:pt>
                <c:pt idx="1373">
                  <c:v>870.38805107585995</c:v>
                </c:pt>
                <c:pt idx="1374">
                  <c:v>870.78637847490597</c:v>
                </c:pt>
                <c:pt idx="1375">
                  <c:v>871.12486410327199</c:v>
                </c:pt>
                <c:pt idx="1376">
                  <c:v>871.60151056572795</c:v>
                </c:pt>
                <c:pt idx="1377">
                  <c:v>871.62151056528</c:v>
                </c:pt>
                <c:pt idx="1378">
                  <c:v>889.15489871147997</c:v>
                </c:pt>
                <c:pt idx="1379">
                  <c:v>908.10823776759196</c:v>
                </c:pt>
                <c:pt idx="1380">
                  <c:v>922.121482524871</c:v>
                </c:pt>
                <c:pt idx="1381">
                  <c:v>922.69464906728501</c:v>
                </c:pt>
                <c:pt idx="1382">
                  <c:v>926.26383985020198</c:v>
                </c:pt>
                <c:pt idx="1383">
                  <c:v>926.94994285330097</c:v>
                </c:pt>
                <c:pt idx="1384">
                  <c:v>932.57389905862499</c:v>
                </c:pt>
                <c:pt idx="1385">
                  <c:v>934.38844737969305</c:v>
                </c:pt>
                <c:pt idx="1386">
                  <c:v>1027.17562946211</c:v>
                </c:pt>
                <c:pt idx="1387">
                  <c:v>1029.87506659515</c:v>
                </c:pt>
                <c:pt idx="1388">
                  <c:v>1033.8549139779</c:v>
                </c:pt>
                <c:pt idx="1389">
                  <c:v>1034.4656612854401</c:v>
                </c:pt>
                <c:pt idx="1390">
                  <c:v>1034.4656612854401</c:v>
                </c:pt>
                <c:pt idx="1391">
                  <c:v>1034.4656612854401</c:v>
                </c:pt>
                <c:pt idx="1392">
                  <c:v>1034.4656612854401</c:v>
                </c:pt>
                <c:pt idx="1393">
                  <c:v>1034.4656612854401</c:v>
                </c:pt>
                <c:pt idx="1394">
                  <c:v>1034.4656612854401</c:v>
                </c:pt>
                <c:pt idx="1395">
                  <c:v>1034.4656612854401</c:v>
                </c:pt>
                <c:pt idx="1396">
                  <c:v>1034.4656612854401</c:v>
                </c:pt>
                <c:pt idx="1397">
                  <c:v>1034.4656612854401</c:v>
                </c:pt>
                <c:pt idx="1398">
                  <c:v>1034.4656612854401</c:v>
                </c:pt>
                <c:pt idx="1399">
                  <c:v>1034.4656612854401</c:v>
                </c:pt>
                <c:pt idx="1400">
                  <c:v>1034.4656612854401</c:v>
                </c:pt>
                <c:pt idx="1401">
                  <c:v>1034.4656612854401</c:v>
                </c:pt>
                <c:pt idx="1402">
                  <c:v>1034.4656612854401</c:v>
                </c:pt>
                <c:pt idx="1403">
                  <c:v>1034.4656612854401</c:v>
                </c:pt>
                <c:pt idx="1404">
                  <c:v>1034.4656612854401</c:v>
                </c:pt>
                <c:pt idx="1405">
                  <c:v>1034.4656612854401</c:v>
                </c:pt>
                <c:pt idx="1406">
                  <c:v>1034.46566128684</c:v>
                </c:pt>
                <c:pt idx="1407">
                  <c:v>1034.46566128684</c:v>
                </c:pt>
                <c:pt idx="1408">
                  <c:v>1034.46566128684</c:v>
                </c:pt>
                <c:pt idx="1409">
                  <c:v>1034.46566128684</c:v>
                </c:pt>
                <c:pt idx="1410">
                  <c:v>1034.46566128823</c:v>
                </c:pt>
                <c:pt idx="1411">
                  <c:v>1034.46566128823</c:v>
                </c:pt>
                <c:pt idx="1412">
                  <c:v>1034.46566128823</c:v>
                </c:pt>
                <c:pt idx="1413">
                  <c:v>1034.46566128823</c:v>
                </c:pt>
                <c:pt idx="1414">
                  <c:v>1034.46566128823</c:v>
                </c:pt>
                <c:pt idx="1415">
                  <c:v>1034.46566128823</c:v>
                </c:pt>
                <c:pt idx="1416">
                  <c:v>1034.46566128823</c:v>
                </c:pt>
                <c:pt idx="1417">
                  <c:v>1034.46566128823</c:v>
                </c:pt>
                <c:pt idx="1418">
                  <c:v>1034.4656612910301</c:v>
                </c:pt>
                <c:pt idx="1419">
                  <c:v>1034.4656612910301</c:v>
                </c:pt>
                <c:pt idx="1420">
                  <c:v>1034.4656612910301</c:v>
                </c:pt>
                <c:pt idx="1421">
                  <c:v>1034.4656612910301</c:v>
                </c:pt>
                <c:pt idx="1422">
                  <c:v>1034.4656612910301</c:v>
                </c:pt>
                <c:pt idx="1423">
                  <c:v>1034.4656612910301</c:v>
                </c:pt>
                <c:pt idx="1424">
                  <c:v>1034.4656612910301</c:v>
                </c:pt>
                <c:pt idx="1425">
                  <c:v>1034.4656612910301</c:v>
                </c:pt>
                <c:pt idx="1426">
                  <c:v>1034.4656612910301</c:v>
                </c:pt>
                <c:pt idx="1427">
                  <c:v>1034.4656612910301</c:v>
                </c:pt>
                <c:pt idx="1428">
                  <c:v>1034.4656612910301</c:v>
                </c:pt>
                <c:pt idx="1429">
                  <c:v>1034.4656612910301</c:v>
                </c:pt>
                <c:pt idx="1430">
                  <c:v>1034.4656612910301</c:v>
                </c:pt>
                <c:pt idx="1431">
                  <c:v>1034.4656612910301</c:v>
                </c:pt>
                <c:pt idx="1432">
                  <c:v>1034.4656612910301</c:v>
                </c:pt>
                <c:pt idx="1433">
                  <c:v>1034.4656612910301</c:v>
                </c:pt>
                <c:pt idx="1434">
                  <c:v>1034.8949139767701</c:v>
                </c:pt>
                <c:pt idx="1435">
                  <c:v>1035.0409716460799</c:v>
                </c:pt>
                <c:pt idx="1436">
                  <c:v>1036.2009543962699</c:v>
                </c:pt>
                <c:pt idx="1437">
                  <c:v>1036.31545686814</c:v>
                </c:pt>
                <c:pt idx="1438">
                  <c:v>1036.3644475764499</c:v>
                </c:pt>
                <c:pt idx="1439">
                  <c:v>1037.1161065322799</c:v>
                </c:pt>
                <c:pt idx="1440">
                  <c:v>1039.2398425210199</c:v>
                </c:pt>
                <c:pt idx="1441">
                  <c:v>1039.2959175934</c:v>
                </c:pt>
                <c:pt idx="1442">
                  <c:v>1040.1653548351901</c:v>
                </c:pt>
                <c:pt idx="1443">
                  <c:v>1040.6152523932899</c:v>
                </c:pt>
                <c:pt idx="1444">
                  <c:v>1041.52569893188</c:v>
                </c:pt>
                <c:pt idx="1445">
                  <c:v>1041.66984524298</c:v>
                </c:pt>
                <c:pt idx="1446">
                  <c:v>1042.2263470143</c:v>
                </c:pt>
                <c:pt idx="1447">
                  <c:v>1042.93700595572</c:v>
                </c:pt>
                <c:pt idx="1448">
                  <c:v>1043.94042058475</c:v>
                </c:pt>
                <c:pt idx="1449">
                  <c:v>1043.9593088552299</c:v>
                </c:pt>
                <c:pt idx="1450">
                  <c:v>1044.4656612854401</c:v>
                </c:pt>
                <c:pt idx="1451">
                  <c:v>1044.4656612854401</c:v>
                </c:pt>
                <c:pt idx="1452">
                  <c:v>1044.4656612854401</c:v>
                </c:pt>
                <c:pt idx="1453">
                  <c:v>1044.4656612854401</c:v>
                </c:pt>
                <c:pt idx="1454">
                  <c:v>1044.4656612854401</c:v>
                </c:pt>
                <c:pt idx="1455">
                  <c:v>1044.4656612854401</c:v>
                </c:pt>
                <c:pt idx="1456">
                  <c:v>1044.4656612854401</c:v>
                </c:pt>
                <c:pt idx="1457">
                  <c:v>1044.4656612854401</c:v>
                </c:pt>
                <c:pt idx="1458">
                  <c:v>1044.4656612854401</c:v>
                </c:pt>
                <c:pt idx="1459">
                  <c:v>1044.4656612854401</c:v>
                </c:pt>
                <c:pt idx="1460">
                  <c:v>1044.4656612854401</c:v>
                </c:pt>
                <c:pt idx="1461">
                  <c:v>1044.4656612854401</c:v>
                </c:pt>
                <c:pt idx="1462">
                  <c:v>1044.4656612854401</c:v>
                </c:pt>
                <c:pt idx="1463">
                  <c:v>1044.4656612854401</c:v>
                </c:pt>
                <c:pt idx="1464">
                  <c:v>1044.4656612854401</c:v>
                </c:pt>
                <c:pt idx="1465">
                  <c:v>1044.4656612854401</c:v>
                </c:pt>
                <c:pt idx="1466">
                  <c:v>1044.4656612854401</c:v>
                </c:pt>
                <c:pt idx="1467">
                  <c:v>1044.46566128684</c:v>
                </c:pt>
                <c:pt idx="1468">
                  <c:v>1044.46566128684</c:v>
                </c:pt>
                <c:pt idx="1469">
                  <c:v>1044.46566128684</c:v>
                </c:pt>
                <c:pt idx="1470">
                  <c:v>1044.46566128719</c:v>
                </c:pt>
                <c:pt idx="1471">
                  <c:v>1044.46566128727</c:v>
                </c:pt>
                <c:pt idx="1472">
                  <c:v>1044.4656612873</c:v>
                </c:pt>
                <c:pt idx="1473">
                  <c:v>1044.4656612875399</c:v>
                </c:pt>
                <c:pt idx="1474">
                  <c:v>1044.4656612875399</c:v>
                </c:pt>
                <c:pt idx="1475">
                  <c:v>1044.46566128823</c:v>
                </c:pt>
                <c:pt idx="1476">
                  <c:v>1044.46566128823</c:v>
                </c:pt>
                <c:pt idx="1477">
                  <c:v>1044.46566128823</c:v>
                </c:pt>
                <c:pt idx="1478">
                  <c:v>1044.46566128823</c:v>
                </c:pt>
                <c:pt idx="1479">
                  <c:v>1044.46566128823</c:v>
                </c:pt>
                <c:pt idx="1480">
                  <c:v>1044.46566128823</c:v>
                </c:pt>
                <c:pt idx="1481">
                  <c:v>1044.4656612910301</c:v>
                </c:pt>
                <c:pt idx="1482">
                  <c:v>1044.4656612910301</c:v>
                </c:pt>
                <c:pt idx="1483">
                  <c:v>1044.4656612910301</c:v>
                </c:pt>
                <c:pt idx="1484">
                  <c:v>1044.4656612910301</c:v>
                </c:pt>
                <c:pt idx="1485">
                  <c:v>1044.4656612910301</c:v>
                </c:pt>
                <c:pt idx="1486">
                  <c:v>1044.4656612910301</c:v>
                </c:pt>
                <c:pt idx="1487">
                  <c:v>1044.4656612910301</c:v>
                </c:pt>
                <c:pt idx="1488">
                  <c:v>1044.4656612910301</c:v>
                </c:pt>
                <c:pt idx="1489">
                  <c:v>1044.4656612910301</c:v>
                </c:pt>
                <c:pt idx="1490">
                  <c:v>1044.4656612910301</c:v>
                </c:pt>
                <c:pt idx="1491">
                  <c:v>1045.0480363806701</c:v>
                </c:pt>
                <c:pt idx="1492">
                  <c:v>1047.03480796702</c:v>
                </c:pt>
                <c:pt idx="1493">
                  <c:v>1049.1838689297399</c:v>
                </c:pt>
                <c:pt idx="1494">
                  <c:v>1067.7512872492</c:v>
                </c:pt>
                <c:pt idx="1495">
                  <c:v>1071.9070572815799</c:v>
                </c:pt>
                <c:pt idx="1496">
                  <c:v>1078.9422871209599</c:v>
                </c:pt>
                <c:pt idx="1497">
                  <c:v>1087.75283980218</c:v>
                </c:pt>
                <c:pt idx="1498">
                  <c:v>1089.16639635153</c:v>
                </c:pt>
                <c:pt idx="1499">
                  <c:v>1093.15221060626</c:v>
                </c:pt>
                <c:pt idx="1500">
                  <c:v>1093.7636677436501</c:v>
                </c:pt>
                <c:pt idx="1501">
                  <c:v>1095.06142411363</c:v>
                </c:pt>
                <c:pt idx="1502">
                  <c:v>1096.65150927379</c:v>
                </c:pt>
                <c:pt idx="1503">
                  <c:v>1105.73634676914</c:v>
                </c:pt>
                <c:pt idx="1504">
                  <c:v>1106.7076948881099</c:v>
                </c:pt>
                <c:pt idx="1505">
                  <c:v>1115.2227460751301</c:v>
                </c:pt>
                <c:pt idx="1506">
                  <c:v>1118.3224369217601</c:v>
                </c:pt>
                <c:pt idx="1507">
                  <c:v>1120.2923026569099</c:v>
                </c:pt>
                <c:pt idx="1508">
                  <c:v>1120.54315530695</c:v>
                </c:pt>
                <c:pt idx="1509">
                  <c:v>1120.99793402664</c:v>
                </c:pt>
                <c:pt idx="1510">
                  <c:v>1128.41578359901</c:v>
                </c:pt>
                <c:pt idx="1511">
                  <c:v>1132.57252419926</c:v>
                </c:pt>
                <c:pt idx="1512">
                  <c:v>1132.77371236006</c:v>
                </c:pt>
                <c:pt idx="1513">
                  <c:v>1133.7325242646</c:v>
                </c:pt>
                <c:pt idx="1514">
                  <c:v>1137.8325241883199</c:v>
                </c:pt>
                <c:pt idx="1515">
                  <c:v>1139.23308736085</c:v>
                </c:pt>
                <c:pt idx="1516">
                  <c:v>1157.93252419121</c:v>
                </c:pt>
                <c:pt idx="1517">
                  <c:v>1167.1095316717399</c:v>
                </c:pt>
                <c:pt idx="1518">
                  <c:v>1175.01088685076</c:v>
                </c:pt>
                <c:pt idx="1519">
                  <c:v>1181.8472428098901</c:v>
                </c:pt>
                <c:pt idx="1520">
                  <c:v>1185.5163467693999</c:v>
                </c:pt>
                <c:pt idx="1521">
                  <c:v>1186.9303911253801</c:v>
                </c:pt>
                <c:pt idx="1522">
                  <c:v>1188.08173924172</c:v>
                </c:pt>
                <c:pt idx="1523">
                  <c:v>1189.6436677696099</c:v>
                </c:pt>
                <c:pt idx="1524">
                  <c:v>1190.5762064289299</c:v>
                </c:pt>
                <c:pt idx="1525">
                  <c:v>1192.1330873612301</c:v>
                </c:pt>
                <c:pt idx="1526">
                  <c:v>1192.9044700020399</c:v>
                </c:pt>
                <c:pt idx="1527">
                  <c:v>1197.9325241930701</c:v>
                </c:pt>
                <c:pt idx="1528">
                  <c:v>1199.34303540736</c:v>
                </c:pt>
                <c:pt idx="1529">
                  <c:v>1200.92885583732</c:v>
                </c:pt>
                <c:pt idx="1530">
                  <c:v>1200.9600144466301</c:v>
                </c:pt>
                <c:pt idx="1531">
                  <c:v>1202.47897570487</c:v>
                </c:pt>
                <c:pt idx="1532">
                  <c:v>1203.0501344060799</c:v>
                </c:pt>
                <c:pt idx="1533">
                  <c:v>1203.73252419102</c:v>
                </c:pt>
                <c:pt idx="1534">
                  <c:v>1203.77252419106</c:v>
                </c:pt>
                <c:pt idx="1535">
                  <c:v>1207.2838010974201</c:v>
                </c:pt>
                <c:pt idx="1536">
                  <c:v>1208.54327149968</c:v>
                </c:pt>
                <c:pt idx="1537">
                  <c:v>1208.54327149968</c:v>
                </c:pt>
                <c:pt idx="1538">
                  <c:v>1208.54327149968</c:v>
                </c:pt>
                <c:pt idx="1539">
                  <c:v>1208.54327149968</c:v>
                </c:pt>
                <c:pt idx="1540">
                  <c:v>1208.54327149968</c:v>
                </c:pt>
                <c:pt idx="1541">
                  <c:v>1208.54327149968</c:v>
                </c:pt>
                <c:pt idx="1542">
                  <c:v>1208.54327149968</c:v>
                </c:pt>
                <c:pt idx="1543">
                  <c:v>1208.54327149968</c:v>
                </c:pt>
                <c:pt idx="1544">
                  <c:v>1208.54327149968</c:v>
                </c:pt>
                <c:pt idx="1545">
                  <c:v>1208.54327149968</c:v>
                </c:pt>
                <c:pt idx="1546">
                  <c:v>1208.54327149968</c:v>
                </c:pt>
                <c:pt idx="1547">
                  <c:v>1208.54327149968</c:v>
                </c:pt>
                <c:pt idx="1548">
                  <c:v>1208.54327149968</c:v>
                </c:pt>
                <c:pt idx="1549">
                  <c:v>1208.54327149968</c:v>
                </c:pt>
                <c:pt idx="1550">
                  <c:v>1208.54327149968</c:v>
                </c:pt>
                <c:pt idx="1551">
                  <c:v>1208.54327149968</c:v>
                </c:pt>
                <c:pt idx="1552">
                  <c:v>1208.5432715013101</c:v>
                </c:pt>
                <c:pt idx="1553">
                  <c:v>1208.5432715013101</c:v>
                </c:pt>
                <c:pt idx="1554">
                  <c:v>1208.5432715013101</c:v>
                </c:pt>
                <c:pt idx="1555">
                  <c:v>1208.54327150172</c:v>
                </c:pt>
                <c:pt idx="1556">
                  <c:v>1208.5432715018201</c:v>
                </c:pt>
                <c:pt idx="1557">
                  <c:v>1208.5432715018501</c:v>
                </c:pt>
                <c:pt idx="1558">
                  <c:v>1208.54327150213</c:v>
                </c:pt>
                <c:pt idx="1559">
                  <c:v>1208.54327150213</c:v>
                </c:pt>
                <c:pt idx="1560">
                  <c:v>1208.5432715029399</c:v>
                </c:pt>
                <c:pt idx="1561">
                  <c:v>1208.5432715029399</c:v>
                </c:pt>
                <c:pt idx="1562">
                  <c:v>1208.5432715029399</c:v>
                </c:pt>
                <c:pt idx="1563">
                  <c:v>1208.5432715029399</c:v>
                </c:pt>
                <c:pt idx="1564">
                  <c:v>1208.5432715029399</c:v>
                </c:pt>
                <c:pt idx="1565">
                  <c:v>1208.5432715062</c:v>
                </c:pt>
                <c:pt idx="1566">
                  <c:v>1208.5432715062</c:v>
                </c:pt>
                <c:pt idx="1567">
                  <c:v>1208.5432715062</c:v>
                </c:pt>
                <c:pt idx="1568">
                  <c:v>1208.5432715062</c:v>
                </c:pt>
                <c:pt idx="1569">
                  <c:v>1208.5432715062</c:v>
                </c:pt>
                <c:pt idx="1570">
                  <c:v>1208.5432715062</c:v>
                </c:pt>
                <c:pt idx="1571">
                  <c:v>1208.5432715062</c:v>
                </c:pt>
                <c:pt idx="1572">
                  <c:v>1208.5432715062</c:v>
                </c:pt>
                <c:pt idx="1573">
                  <c:v>1208.5432715062</c:v>
                </c:pt>
                <c:pt idx="1574">
                  <c:v>1208.5432715062</c:v>
                </c:pt>
                <c:pt idx="1575">
                  <c:v>1210.2785646109801</c:v>
                </c:pt>
                <c:pt idx="1576">
                  <c:v>1210.39306708239</c:v>
                </c:pt>
                <c:pt idx="1577">
                  <c:v>1210.4420577911601</c:v>
                </c:pt>
                <c:pt idx="1578">
                  <c:v>1211.1937167467499</c:v>
                </c:pt>
                <c:pt idx="1579">
                  <c:v>1212.36061290372</c:v>
                </c:pt>
                <c:pt idx="1580">
                  <c:v>1213.3631311281299</c:v>
                </c:pt>
                <c:pt idx="1581">
                  <c:v>1213.37352780788</c:v>
                </c:pt>
                <c:pt idx="1582">
                  <c:v>1214.34200819488</c:v>
                </c:pt>
                <c:pt idx="1583">
                  <c:v>1214.6928626075301</c:v>
                </c:pt>
                <c:pt idx="1584">
                  <c:v>1217.0146161708899</c:v>
                </c:pt>
                <c:pt idx="1585">
                  <c:v>1217.6098752934399</c:v>
                </c:pt>
                <c:pt idx="1586">
                  <c:v>1218.5432715029399</c:v>
                </c:pt>
                <c:pt idx="1587">
                  <c:v>1270.27670295397</c:v>
                </c:pt>
                <c:pt idx="1588">
                  <c:v>1270.7291194889599</c:v>
                </c:pt>
                <c:pt idx="1589">
                  <c:v>1281.06651880964</c:v>
                </c:pt>
                <c:pt idx="1590">
                  <c:v>1281.6611263342199</c:v>
                </c:pt>
                <c:pt idx="1591">
                  <c:v>1281.68112633377</c:v>
                </c:pt>
                <c:pt idx="1592">
                  <c:v>1282.72112633287</c:v>
                </c:pt>
                <c:pt idx="1593">
                  <c:v>1283.91871138382</c:v>
                </c:pt>
                <c:pt idx="1594">
                  <c:v>1284.9659229982601</c:v>
                </c:pt>
                <c:pt idx="1595">
                  <c:v>1285.2860227394799</c:v>
                </c:pt>
                <c:pt idx="1596">
                  <c:v>1285.58308977819</c:v>
                </c:pt>
                <c:pt idx="1597">
                  <c:v>1286.0979137085301</c:v>
                </c:pt>
                <c:pt idx="1598">
                  <c:v>1286.8238693512901</c:v>
                </c:pt>
                <c:pt idx="1599">
                  <c:v>1287.0783626595501</c:v>
                </c:pt>
                <c:pt idx="1600">
                  <c:v>1287.84371817391</c:v>
                </c:pt>
                <c:pt idx="1601">
                  <c:v>1287.92011958733</c:v>
                </c:pt>
                <c:pt idx="1602">
                  <c:v>1289.41203089337</c:v>
                </c:pt>
                <c:pt idx="1603">
                  <c:v>1289.6011263360199</c:v>
                </c:pt>
                <c:pt idx="1604">
                  <c:v>1289.6859556434199</c:v>
                </c:pt>
                <c:pt idx="1605">
                  <c:v>1289.8333468819001</c:v>
                </c:pt>
                <c:pt idx="1606">
                  <c:v>1289.99102574726</c:v>
                </c:pt>
                <c:pt idx="1607">
                  <c:v>1290.34056316688</c:v>
                </c:pt>
                <c:pt idx="1608">
                  <c:v>1290.49938452895</c:v>
                </c:pt>
                <c:pt idx="1609">
                  <c:v>1290.6146075241199</c:v>
                </c:pt>
                <c:pt idx="1610">
                  <c:v>1290.6146075245899</c:v>
                </c:pt>
                <c:pt idx="1611">
                  <c:v>1290.7059556432</c:v>
                </c:pt>
                <c:pt idx="1612">
                  <c:v>1290.7059556432</c:v>
                </c:pt>
                <c:pt idx="1613">
                  <c:v>1290.7059556434299</c:v>
                </c:pt>
                <c:pt idx="1614">
                  <c:v>1290.70595564413</c:v>
                </c:pt>
                <c:pt idx="1615">
                  <c:v>1290.7171341339099</c:v>
                </c:pt>
                <c:pt idx="1616">
                  <c:v>1291.74595564231</c:v>
                </c:pt>
                <c:pt idx="1617">
                  <c:v>1291.74595564417</c:v>
                </c:pt>
                <c:pt idx="1618">
                  <c:v>1291.74595564417</c:v>
                </c:pt>
                <c:pt idx="1619">
                  <c:v>1291.74595564417</c:v>
                </c:pt>
                <c:pt idx="1620">
                  <c:v>1291.9590431097799</c:v>
                </c:pt>
                <c:pt idx="1621">
                  <c:v>1292.0890454370499</c:v>
                </c:pt>
                <c:pt idx="1622">
                  <c:v>1292.1220552939899</c:v>
                </c:pt>
                <c:pt idx="1623">
                  <c:v>1292.15692935884</c:v>
                </c:pt>
                <c:pt idx="1624">
                  <c:v>1292.34351598285</c:v>
                </c:pt>
                <c:pt idx="1625">
                  <c:v>1292.41482411231</c:v>
                </c:pt>
                <c:pt idx="1626">
                  <c:v>1292.57779949158</c:v>
                </c:pt>
                <c:pt idx="1627">
                  <c:v>1292.7769813907701</c:v>
                </c:pt>
                <c:pt idx="1628">
                  <c:v>1292.7859556442099</c:v>
                </c:pt>
                <c:pt idx="1629">
                  <c:v>1292.9821678660801</c:v>
                </c:pt>
                <c:pt idx="1630">
                  <c:v>1293.12204311601</c:v>
                </c:pt>
                <c:pt idx="1631">
                  <c:v>1293.19692935794</c:v>
                </c:pt>
                <c:pt idx="1632">
                  <c:v>1293.50353308953</c:v>
                </c:pt>
                <c:pt idx="1633">
                  <c:v>1293.81698139081</c:v>
                </c:pt>
                <c:pt idx="1634">
                  <c:v>1295.5739595810801</c:v>
                </c:pt>
                <c:pt idx="1635">
                  <c:v>1295.6711262649601</c:v>
                </c:pt>
                <c:pt idx="1636">
                  <c:v>1296.6139595811201</c:v>
                </c:pt>
                <c:pt idx="1637">
                  <c:v>1296.7111262649901</c:v>
                </c:pt>
                <c:pt idx="1638">
                  <c:v>1297.2743856813699</c:v>
                </c:pt>
                <c:pt idx="1639">
                  <c:v>1297.6539595811601</c:v>
                </c:pt>
                <c:pt idx="1640">
                  <c:v>1297.7511262650301</c:v>
                </c:pt>
                <c:pt idx="1641">
                  <c:v>1298.31438568048</c:v>
                </c:pt>
                <c:pt idx="1642">
                  <c:v>1299.35438567958</c:v>
                </c:pt>
                <c:pt idx="1643">
                  <c:v>1300.80848225299</c:v>
                </c:pt>
                <c:pt idx="1644">
                  <c:v>1301.5622526761099</c:v>
                </c:pt>
                <c:pt idx="1645">
                  <c:v>1303.7420482514401</c:v>
                </c:pt>
                <c:pt idx="1646">
                  <c:v>1304.16204311512</c:v>
                </c:pt>
                <c:pt idx="1647">
                  <c:v>1304.7794992327599</c:v>
                </c:pt>
                <c:pt idx="1648">
                  <c:v>1305.06822567991</c:v>
                </c:pt>
                <c:pt idx="1649">
                  <c:v>1312.35261131636</c:v>
                </c:pt>
                <c:pt idx="1650">
                  <c:v>1314.8102563065399</c:v>
                </c:pt>
                <c:pt idx="1651">
                  <c:v>1318.4510415228999</c:v>
                </c:pt>
                <c:pt idx="1652">
                  <c:v>1328.85339621454</c:v>
                </c:pt>
                <c:pt idx="1653">
                  <c:v>1329.89339621365</c:v>
                </c:pt>
                <c:pt idx="1654">
                  <c:v>1330.9163316460299</c:v>
                </c:pt>
                <c:pt idx="1655">
                  <c:v>1330.93339621275</c:v>
                </c:pt>
                <c:pt idx="1656">
                  <c:v>1331.75643562339</c:v>
                </c:pt>
                <c:pt idx="1657">
                  <c:v>1331.9563316460601</c:v>
                </c:pt>
                <c:pt idx="1658">
                  <c:v>1332.9963316461001</c:v>
                </c:pt>
                <c:pt idx="1659">
                  <c:v>1350.07862610495</c:v>
                </c:pt>
                <c:pt idx="1660">
                  <c:v>1355.2486423114301</c:v>
                </c:pt>
                <c:pt idx="1661">
                  <c:v>1367.8254098668599</c:v>
                </c:pt>
                <c:pt idx="1662">
                  <c:v>1372.2587630563601</c:v>
                </c:pt>
                <c:pt idx="1663">
                  <c:v>1372.82867629267</c:v>
                </c:pt>
                <c:pt idx="1664">
                  <c:v>1374.35617482569</c:v>
                </c:pt>
                <c:pt idx="1665">
                  <c:v>1377.4511380223501</c:v>
                </c:pt>
                <c:pt idx="1666">
                  <c:v>1380.1588712073799</c:v>
                </c:pt>
                <c:pt idx="1667">
                  <c:v>1381.36141131259</c:v>
                </c:pt>
                <c:pt idx="1668">
                  <c:v>1382.62088171765</c:v>
                </c:pt>
                <c:pt idx="1669">
                  <c:v>1382.6208817213701</c:v>
                </c:pt>
                <c:pt idx="1670">
                  <c:v>1384.4706772966299</c:v>
                </c:pt>
                <c:pt idx="1671">
                  <c:v>1384.51966800587</c:v>
                </c:pt>
                <c:pt idx="1672">
                  <c:v>1385.27132696122</c:v>
                </c:pt>
                <c:pt idx="1673">
                  <c:v>1388.77047282177</c:v>
                </c:pt>
                <c:pt idx="1674">
                  <c:v>1444.80672970414</c:v>
                </c:pt>
                <c:pt idx="1675">
                  <c:v>1458.6051356215</c:v>
                </c:pt>
                <c:pt idx="1676">
                  <c:v>1462.7096064202401</c:v>
                </c:pt>
                <c:pt idx="1677">
                  <c:v>1463.74356585787</c:v>
                </c:pt>
                <c:pt idx="1678">
                  <c:v>1463.82839516527</c:v>
                </c:pt>
                <c:pt idx="1679">
                  <c:v>1468.80501599796</c:v>
                </c:pt>
                <c:pt idx="1680">
                  <c:v>1472.1381211574101</c:v>
                </c:pt>
                <c:pt idx="1681">
                  <c:v>1487.2491921856999</c:v>
                </c:pt>
                <c:pt idx="1682">
                  <c:v>1496.08774462064</c:v>
                </c:pt>
                <c:pt idx="1683">
                  <c:v>1509.9916213173401</c:v>
                </c:pt>
                <c:pt idx="1684">
                  <c:v>1516.3509716643</c:v>
                </c:pt>
                <c:pt idx="1685">
                  <c:v>1517.9894138853899</c:v>
                </c:pt>
                <c:pt idx="1686">
                  <c:v>1520.3844354785899</c:v>
                </c:pt>
                <c:pt idx="1687">
                  <c:v>1523.5338396504501</c:v>
                </c:pt>
                <c:pt idx="1688">
                  <c:v>1523.6564801111799</c:v>
                </c:pt>
                <c:pt idx="1689">
                  <c:v>1523.82709907088</c:v>
                </c:pt>
                <c:pt idx="1690">
                  <c:v>1526.1538895897099</c:v>
                </c:pt>
                <c:pt idx="1691">
                  <c:v>1527.7591798696601</c:v>
                </c:pt>
                <c:pt idx="1692">
                  <c:v>1528.78769488632</c:v>
                </c:pt>
                <c:pt idx="1693">
                  <c:v>1529.12173924222</c:v>
                </c:pt>
                <c:pt idx="1694">
                  <c:v>1535.0595384237799</c:v>
                </c:pt>
                <c:pt idx="1695">
                  <c:v>1539.35127690434</c:v>
                </c:pt>
                <c:pt idx="1696">
                  <c:v>1545.97300254832</c:v>
                </c:pt>
                <c:pt idx="1697">
                  <c:v>1546.10417056916</c:v>
                </c:pt>
                <c:pt idx="1698">
                  <c:v>1548.2880193032299</c:v>
                </c:pt>
                <c:pt idx="1699">
                  <c:v>1548.8309390023301</c:v>
                </c:pt>
                <c:pt idx="1700">
                  <c:v>1549.23308736085</c:v>
                </c:pt>
                <c:pt idx="1701">
                  <c:v>1550.0756465960201</c:v>
                </c:pt>
                <c:pt idx="1702">
                  <c:v>1550.7849988974599</c:v>
                </c:pt>
                <c:pt idx="1703">
                  <c:v>1551.5287482368201</c:v>
                </c:pt>
                <c:pt idx="1704">
                  <c:v>1553.32293316349</c:v>
                </c:pt>
                <c:pt idx="1705">
                  <c:v>1553.4631720357499</c:v>
                </c:pt>
                <c:pt idx="1706">
                  <c:v>1553.48365063499</c:v>
                </c:pt>
                <c:pt idx="1707">
                  <c:v>1554.7047834733601</c:v>
                </c:pt>
                <c:pt idx="1708">
                  <c:v>1554.8076948821499</c:v>
                </c:pt>
                <c:pt idx="1709">
                  <c:v>1555.4390215277599</c:v>
                </c:pt>
                <c:pt idx="1710">
                  <c:v>1555.8449986502501</c:v>
                </c:pt>
                <c:pt idx="1711">
                  <c:v>1556.6984919281599</c:v>
                </c:pt>
                <c:pt idx="1712">
                  <c:v>1556.6984919302599</c:v>
                </c:pt>
                <c:pt idx="1713">
                  <c:v>1556.69849193235</c:v>
                </c:pt>
                <c:pt idx="1714">
                  <c:v>1558.3044354803801</c:v>
                </c:pt>
                <c:pt idx="1715">
                  <c:v>1558.5482875108701</c:v>
                </c:pt>
                <c:pt idx="1716">
                  <c:v>1559.0550482328899</c:v>
                </c:pt>
                <c:pt idx="1717">
                  <c:v>1561.3611760691199</c:v>
                </c:pt>
                <c:pt idx="1718">
                  <c:v>1562.6906078634699</c:v>
                </c:pt>
                <c:pt idx="1719">
                  <c:v>1567.9703911229701</c:v>
                </c:pt>
                <c:pt idx="1720">
                  <c:v>1569.7488212138401</c:v>
                </c:pt>
                <c:pt idx="1721">
                  <c:v>1570.4648583102901</c:v>
                </c:pt>
                <c:pt idx="1722">
                  <c:v>1577.9450483830699</c:v>
                </c:pt>
                <c:pt idx="1723">
                  <c:v>1577.9960226006799</c:v>
                </c:pt>
                <c:pt idx="1724">
                  <c:v>1579.5581574630901</c:v>
                </c:pt>
                <c:pt idx="1725">
                  <c:v>1587.3768338775201</c:v>
                </c:pt>
                <c:pt idx="1726">
                  <c:v>1587.8211760735101</c:v>
                </c:pt>
                <c:pt idx="1727">
                  <c:v>1589.2561422968199</c:v>
                </c:pt>
                <c:pt idx="1728">
                  <c:v>1592.60861680842</c:v>
                </c:pt>
                <c:pt idx="1729">
                  <c:v>1595.6189754670399</c:v>
                </c:pt>
                <c:pt idx="1730">
                  <c:v>1596.81904300674</c:v>
                </c:pt>
                <c:pt idx="1731">
                  <c:v>1597.82117607444</c:v>
                </c:pt>
                <c:pt idx="1732">
                  <c:v>1600.87314827309</c:v>
                </c:pt>
                <c:pt idx="1733">
                  <c:v>1603.04086248762</c:v>
                </c:pt>
                <c:pt idx="1734">
                  <c:v>1603.9903911214701</c:v>
                </c:pt>
                <c:pt idx="1735">
                  <c:v>1606.17150210868</c:v>
                </c:pt>
                <c:pt idx="1736">
                  <c:v>1607.37578359898</c:v>
                </c:pt>
                <c:pt idx="1737">
                  <c:v>1609.6822693312999</c:v>
                </c:pt>
                <c:pt idx="1738">
                  <c:v>1616.81904300581</c:v>
                </c:pt>
                <c:pt idx="1739">
                  <c:v>1617.76383467251</c:v>
                </c:pt>
                <c:pt idx="1740">
                  <c:v>1618.8843399193099</c:v>
                </c:pt>
                <c:pt idx="1741">
                  <c:v>1623.0617392398401</c:v>
                </c:pt>
                <c:pt idx="1742">
                  <c:v>1623.4626955620399</c:v>
                </c:pt>
                <c:pt idx="1743">
                  <c:v>1629.44117607316</c:v>
                </c:pt>
                <c:pt idx="1744">
                  <c:v>1631.53815763629</c:v>
                </c:pt>
                <c:pt idx="1745">
                  <c:v>1636.2155186879299</c:v>
                </c:pt>
                <c:pt idx="1746">
                  <c:v>1637.8211760725801</c:v>
                </c:pt>
                <c:pt idx="1747">
                  <c:v>1637.8211760725801</c:v>
                </c:pt>
                <c:pt idx="1748">
                  <c:v>1637.90600537974</c:v>
                </c:pt>
                <c:pt idx="1749">
                  <c:v>1640.1653548351901</c:v>
                </c:pt>
                <c:pt idx="1750">
                  <c:v>1646.21573137212</c:v>
                </c:pt>
                <c:pt idx="1751">
                  <c:v>1690.23149980418</c:v>
                </c:pt>
                <c:pt idx="1752">
                  <c:v>1711.06651880964</c:v>
                </c:pt>
                <c:pt idx="1753">
                  <c:v>1711.1578669287201</c:v>
                </c:pt>
                <c:pt idx="1754">
                  <c:v>1712.59133283235</c:v>
                </c:pt>
                <c:pt idx="1755">
                  <c:v>1712.6497782133499</c:v>
                </c:pt>
                <c:pt idx="1756">
                  <c:v>1713.10697703901</c:v>
                </c:pt>
                <c:pt idx="1757">
                  <c:v>1713.2314677257</c:v>
                </c:pt>
                <c:pt idx="1758">
                  <c:v>1714.0941639468001</c:v>
                </c:pt>
                <c:pt idx="1759">
                  <c:v>1714.1855120658799</c:v>
                </c:pt>
                <c:pt idx="1760">
                  <c:v>1714.27686018496</c:v>
                </c:pt>
                <c:pt idx="1761">
                  <c:v>1714.3682083040401</c:v>
                </c:pt>
                <c:pt idx="1762">
                  <c:v>1714.54308977816</c:v>
                </c:pt>
                <c:pt idx="1763">
                  <c:v>1715.1319722002299</c:v>
                </c:pt>
                <c:pt idx="1764">
                  <c:v>1715.1811762172699</c:v>
                </c:pt>
                <c:pt idx="1765">
                  <c:v>1715.3640965521299</c:v>
                </c:pt>
                <c:pt idx="1766">
                  <c:v>1715.5724221272301</c:v>
                </c:pt>
                <c:pt idx="1767">
                  <c:v>1715.95146770775</c:v>
                </c:pt>
                <c:pt idx="1768">
                  <c:v>1716.0383626595101</c:v>
                </c:pt>
                <c:pt idx="1769">
                  <c:v>1716.8801195882199</c:v>
                </c:pt>
                <c:pt idx="1770">
                  <c:v>1717.42691236734</c:v>
                </c:pt>
                <c:pt idx="1771">
                  <c:v>1718.0899999420999</c:v>
                </c:pt>
                <c:pt idx="1772">
                  <c:v>1718.37203089334</c:v>
                </c:pt>
                <c:pt idx="1773">
                  <c:v>1718.85016948822</c:v>
                </c:pt>
                <c:pt idx="1774">
                  <c:v>1719.5746075250199</c:v>
                </c:pt>
                <c:pt idx="1775">
                  <c:v>1719.5746075250199</c:v>
                </c:pt>
                <c:pt idx="1776">
                  <c:v>1719.5746075250199</c:v>
                </c:pt>
                <c:pt idx="1777">
                  <c:v>1719.5746075250199</c:v>
                </c:pt>
                <c:pt idx="1778">
                  <c:v>1719.5746075250199</c:v>
                </c:pt>
                <c:pt idx="1779">
                  <c:v>1719.5746075250199</c:v>
                </c:pt>
                <c:pt idx="1780">
                  <c:v>1719.5746075250199</c:v>
                </c:pt>
                <c:pt idx="1781">
                  <c:v>1719.5746075250199</c:v>
                </c:pt>
                <c:pt idx="1782">
                  <c:v>1719.5746075254799</c:v>
                </c:pt>
                <c:pt idx="1783">
                  <c:v>1719.5746075254799</c:v>
                </c:pt>
                <c:pt idx="1784">
                  <c:v>1719.5946075245699</c:v>
                </c:pt>
                <c:pt idx="1785">
                  <c:v>1719.97102574724</c:v>
                </c:pt>
                <c:pt idx="1786">
                  <c:v>1720.5946075245699</c:v>
                </c:pt>
                <c:pt idx="1787">
                  <c:v>1720.5946075245699</c:v>
                </c:pt>
                <c:pt idx="1788">
                  <c:v>1720.5946075245699</c:v>
                </c:pt>
                <c:pt idx="1789">
                  <c:v>1720.5946075254999</c:v>
                </c:pt>
                <c:pt idx="1790">
                  <c:v>1720.5946075254999</c:v>
                </c:pt>
                <c:pt idx="1791">
                  <c:v>1720.6146075241199</c:v>
                </c:pt>
                <c:pt idx="1792">
                  <c:v>1720.77523778914</c:v>
                </c:pt>
                <c:pt idx="1793">
                  <c:v>1721.41460752487</c:v>
                </c:pt>
                <c:pt idx="1794">
                  <c:v>1721.4394887220101</c:v>
                </c:pt>
                <c:pt idx="1795">
                  <c:v>1721.63460752367</c:v>
                </c:pt>
                <c:pt idx="1796">
                  <c:v>1721.6346075255401</c:v>
                </c:pt>
                <c:pt idx="1797">
                  <c:v>1721.9976973179701</c:v>
                </c:pt>
                <c:pt idx="1798">
                  <c:v>1722.45460752397</c:v>
                </c:pt>
                <c:pt idx="1799">
                  <c:v>1722.4794887211101</c:v>
                </c:pt>
                <c:pt idx="1800">
                  <c:v>1722.4864513724999</c:v>
                </c:pt>
                <c:pt idx="1801">
                  <c:v>1722.67460752278</c:v>
                </c:pt>
                <c:pt idx="1802">
                  <c:v>1722.6746075255701</c:v>
                </c:pt>
                <c:pt idx="1803">
                  <c:v>1722.6746075255701</c:v>
                </c:pt>
                <c:pt idx="1804">
                  <c:v>1722.6746075255701</c:v>
                </c:pt>
                <c:pt idx="1805">
                  <c:v>1722.6746075255701</c:v>
                </c:pt>
                <c:pt idx="1806">
                  <c:v>1723.2721678642499</c:v>
                </c:pt>
                <c:pt idx="1807">
                  <c:v>1723.3855010443301</c:v>
                </c:pt>
                <c:pt idx="1808">
                  <c:v>1723.4720482919299</c:v>
                </c:pt>
                <c:pt idx="1809">
                  <c:v>1723.5194887202199</c:v>
                </c:pt>
                <c:pt idx="1810">
                  <c:v>1723.6309893662101</c:v>
                </c:pt>
                <c:pt idx="1811">
                  <c:v>1723.91081974748</c:v>
                </c:pt>
                <c:pt idx="1812">
                  <c:v>1724.43218497</c:v>
                </c:pt>
                <c:pt idx="1813">
                  <c:v>1724.5594887193199</c:v>
                </c:pt>
                <c:pt idx="1814">
                  <c:v>1724.7449315762999</c:v>
                </c:pt>
                <c:pt idx="1815">
                  <c:v>1725.47218496911</c:v>
                </c:pt>
                <c:pt idx="1816">
                  <c:v>1725.6063584512999</c:v>
                </c:pt>
                <c:pt idx="1817">
                  <c:v>1726.6152554717801</c:v>
                </c:pt>
                <c:pt idx="1818">
                  <c:v>1727.6673036790401</c:v>
                </c:pt>
                <c:pt idx="1819">
                  <c:v>1728.4906153250399</c:v>
                </c:pt>
                <c:pt idx="1820">
                  <c:v>1728.5106153245999</c:v>
                </c:pt>
                <c:pt idx="1821">
                  <c:v>1728.5306153241499</c:v>
                </c:pt>
                <c:pt idx="1822">
                  <c:v>1728.5506153237</c:v>
                </c:pt>
                <c:pt idx="1823">
                  <c:v>1728.70730367908</c:v>
                </c:pt>
                <c:pt idx="1824">
                  <c:v>1729.51663174293</c:v>
                </c:pt>
                <c:pt idx="1825">
                  <c:v>1729.6318782097601</c:v>
                </c:pt>
                <c:pt idx="1826">
                  <c:v>1729.74730367911</c:v>
                </c:pt>
                <c:pt idx="1827">
                  <c:v>1730.7761021424001</c:v>
                </c:pt>
                <c:pt idx="1828">
                  <c:v>1730.78730367915</c:v>
                </c:pt>
                <c:pt idx="1829">
                  <c:v>1731.58151056617</c:v>
                </c:pt>
                <c:pt idx="1830">
                  <c:v>1732.7153040394101</c:v>
                </c:pt>
                <c:pt idx="1831">
                  <c:v>1733.1404105536601</c:v>
                </c:pt>
                <c:pt idx="1832">
                  <c:v>1733.1604105532101</c:v>
                </c:pt>
                <c:pt idx="1833">
                  <c:v>1733.1804105527699</c:v>
                </c:pt>
                <c:pt idx="1834">
                  <c:v>1733.1841813307201</c:v>
                </c:pt>
                <c:pt idx="1835">
                  <c:v>1733.2004105523199</c:v>
                </c:pt>
                <c:pt idx="1836">
                  <c:v>1733.2041813302701</c:v>
                </c:pt>
                <c:pt idx="1837">
                  <c:v>1733.2241813298299</c:v>
                </c:pt>
                <c:pt idx="1838">
                  <c:v>1733.2441813293799</c:v>
                </c:pt>
                <c:pt idx="1839">
                  <c:v>1733.7553040385201</c:v>
                </c:pt>
                <c:pt idx="1840">
                  <c:v>1734.7953040376301</c:v>
                </c:pt>
                <c:pt idx="1841">
                  <c:v>1735.8353040367299</c:v>
                </c:pt>
                <c:pt idx="1842">
                  <c:v>1739.78721884079</c:v>
                </c:pt>
                <c:pt idx="1843">
                  <c:v>1739.8072188403401</c:v>
                </c:pt>
                <c:pt idx="1844">
                  <c:v>1739.8272188398901</c:v>
                </c:pt>
                <c:pt idx="1845">
                  <c:v>1739.8472188394501</c:v>
                </c:pt>
                <c:pt idx="1846">
                  <c:v>1741.1285671051501</c:v>
                </c:pt>
                <c:pt idx="1847">
                  <c:v>1741.1485671051701</c:v>
                </c:pt>
                <c:pt idx="1848">
                  <c:v>1741.16856710519</c:v>
                </c:pt>
                <c:pt idx="1849">
                  <c:v>1741.18856710521</c:v>
                </c:pt>
                <c:pt idx="1850">
                  <c:v>1744.1596864154501</c:v>
                </c:pt>
                <c:pt idx="1851">
                  <c:v>1744.5339595810501</c:v>
                </c:pt>
                <c:pt idx="1852">
                  <c:v>1745.04889992222</c:v>
                </c:pt>
                <c:pt idx="1853">
                  <c:v>1746.4119580648801</c:v>
                </c:pt>
                <c:pt idx="1854">
                  <c:v>1752.4719528297201</c:v>
                </c:pt>
                <c:pt idx="1855">
                  <c:v>1759.13489871192</c:v>
                </c:pt>
                <c:pt idx="1856">
                  <c:v>1760.1962122218599</c:v>
                </c:pt>
                <c:pt idx="1857">
                  <c:v>1762.7111435532499</c:v>
                </c:pt>
                <c:pt idx="1858">
                  <c:v>1763.75114355236</c:v>
                </c:pt>
                <c:pt idx="1859">
                  <c:v>1764.79114355146</c:v>
                </c:pt>
                <c:pt idx="1860">
                  <c:v>1765.83114355057</c:v>
                </c:pt>
                <c:pt idx="1861">
                  <c:v>1772.24866909906</c:v>
                </c:pt>
                <c:pt idx="1862">
                  <c:v>1774.00049542286</c:v>
                </c:pt>
                <c:pt idx="1863">
                  <c:v>1775.0404954229</c:v>
                </c:pt>
                <c:pt idx="1864">
                  <c:v>1776.08049542293</c:v>
                </c:pt>
                <c:pt idx="1865">
                  <c:v>1784.24296504974</c:v>
                </c:pt>
                <c:pt idx="1866">
                  <c:v>1791.8497955826999</c:v>
                </c:pt>
                <c:pt idx="1867">
                  <c:v>1794.7741812299901</c:v>
                </c:pt>
                <c:pt idx="1868">
                  <c:v>1796.14959110785</c:v>
                </c:pt>
                <c:pt idx="1869">
                  <c:v>1798.4713446646899</c:v>
                </c:pt>
                <c:pt idx="1870">
                  <c:v>1802.16858423501</c:v>
                </c:pt>
                <c:pt idx="1871">
                  <c:v>1804.71033377759</c:v>
                </c:pt>
                <c:pt idx="1872">
                  <c:v>1807.0944004077401</c:v>
                </c:pt>
                <c:pt idx="1873">
                  <c:v>1809.86281037051</c:v>
                </c:pt>
                <c:pt idx="1874">
                  <c:v>1811.89878628682</c:v>
                </c:pt>
                <c:pt idx="1875">
                  <c:v>1811.9836155942101</c:v>
                </c:pt>
                <c:pt idx="1876">
                  <c:v>1820.2933415868299</c:v>
                </c:pt>
                <c:pt idx="1877">
                  <c:v>1864.30911001865</c:v>
                </c:pt>
                <c:pt idx="1878">
                  <c:v>1875.7852001562701</c:v>
                </c:pt>
                <c:pt idx="1879">
                  <c:v>1886.9050483830699</c:v>
                </c:pt>
                <c:pt idx="1880">
                  <c:v>1890.84111751569</c:v>
                </c:pt>
                <c:pt idx="1881">
                  <c:v>1896.5495630442699</c:v>
                </c:pt>
                <c:pt idx="1882">
                  <c:v>1899.68396866577</c:v>
                </c:pt>
                <c:pt idx="1883">
                  <c:v>1900.5430026929801</c:v>
                </c:pt>
                <c:pt idx="1884">
                  <c:v>1902.0036507770401</c:v>
                </c:pt>
                <c:pt idx="1885">
                  <c:v>1903.5942419581099</c:v>
                </c:pt>
                <c:pt idx="1886">
                  <c:v>1906.2396235456599</c:v>
                </c:pt>
                <c:pt idx="1887">
                  <c:v>1915.4933264981901</c:v>
                </c:pt>
                <c:pt idx="1888">
                  <c:v>1923.8629944962299</c:v>
                </c:pt>
                <c:pt idx="1889">
                  <c:v>1925.1746746208501</c:v>
                </c:pt>
                <c:pt idx="1890">
                  <c:v>1927.07435949053</c:v>
                </c:pt>
                <c:pt idx="1891">
                  <c:v>1928.32057526429</c:v>
                </c:pt>
                <c:pt idx="1892">
                  <c:v>1934.81827540881</c:v>
                </c:pt>
                <c:pt idx="1893">
                  <c:v>1937.8846744820401</c:v>
                </c:pt>
                <c:pt idx="1894">
                  <c:v>1938.1440092604601</c:v>
                </c:pt>
                <c:pt idx="1895">
                  <c:v>1938.6936678793199</c:v>
                </c:pt>
                <c:pt idx="1896">
                  <c:v>1941.4471490057099</c:v>
                </c:pt>
                <c:pt idx="1897">
                  <c:v>1944.7881906135001</c:v>
                </c:pt>
                <c:pt idx="1898">
                  <c:v>1946.8121117297501</c:v>
                </c:pt>
                <c:pt idx="1899">
                  <c:v>1948.96117269247</c:v>
                </c:pt>
                <c:pt idx="1900">
                  <c:v>1948.9984702747299</c:v>
                </c:pt>
                <c:pt idx="1901">
                  <c:v>1951.62454657227</c:v>
                </c:pt>
                <c:pt idx="1902">
                  <c:v>1952.35941906739</c:v>
                </c:pt>
                <c:pt idx="1903">
                  <c:v>1955.29365053214</c:v>
                </c:pt>
                <c:pt idx="1904">
                  <c:v>1956.66344596818</c:v>
                </c:pt>
                <c:pt idx="1905">
                  <c:v>1957.2010212447401</c:v>
                </c:pt>
                <c:pt idx="1906">
                  <c:v>1960.35351019166</c:v>
                </c:pt>
                <c:pt idx="1907">
                  <c:v>1961.9103911239599</c:v>
                </c:pt>
                <c:pt idx="1908">
                  <c:v>1966.70769488625</c:v>
                </c:pt>
                <c:pt idx="1909">
                  <c:v>1967.5285910115899</c:v>
                </c:pt>
                <c:pt idx="1910">
                  <c:v>1968.3044354794499</c:v>
                </c:pt>
                <c:pt idx="1911">
                  <c:v>1969.29977081529</c:v>
                </c:pt>
                <c:pt idx="1912">
                  <c:v>1970.52137544471</c:v>
                </c:pt>
                <c:pt idx="1913">
                  <c:v>1971.68436104431</c:v>
                </c:pt>
                <c:pt idx="1914">
                  <c:v>1972.68177376431</c:v>
                </c:pt>
                <c:pt idx="1915">
                  <c:v>1972.9503911239999</c:v>
                </c:pt>
                <c:pt idx="1916">
                  <c:v>1973.5892995828699</c:v>
                </c:pt>
                <c:pt idx="1917">
                  <c:v>1973.7676948830399</c:v>
                </c:pt>
                <c:pt idx="1918">
                  <c:v>1974.0990430004799</c:v>
                </c:pt>
                <c:pt idx="1919">
                  <c:v>1974.4494018913199</c:v>
                </c:pt>
                <c:pt idx="1920">
                  <c:v>1977.6163438036999</c:v>
                </c:pt>
                <c:pt idx="1921">
                  <c:v>1977.70982795394</c:v>
                </c:pt>
                <c:pt idx="1922">
                  <c:v>1977.7098279558099</c:v>
                </c:pt>
                <c:pt idx="1923">
                  <c:v>1978.7879439918299</c:v>
                </c:pt>
                <c:pt idx="1924">
                  <c:v>1979.57092121243</c:v>
                </c:pt>
                <c:pt idx="1925">
                  <c:v>1979.8802731984699</c:v>
                </c:pt>
                <c:pt idx="1926">
                  <c:v>1981.7075899420299</c:v>
                </c:pt>
                <c:pt idx="1927">
                  <c:v>1985.1367403212901</c:v>
                </c:pt>
                <c:pt idx="1928">
                  <c:v>1985.97639650106</c:v>
                </c:pt>
                <c:pt idx="1929">
                  <c:v>1985.9763965029199</c:v>
                </c:pt>
                <c:pt idx="1930">
                  <c:v>1986.0612258086901</c:v>
                </c:pt>
                <c:pt idx="1931">
                  <c:v>1986.48499865084</c:v>
                </c:pt>
                <c:pt idx="1932">
                  <c:v>1987.64783175103</c:v>
                </c:pt>
                <c:pt idx="1933">
                  <c:v>1990.2730873599601</c:v>
                </c:pt>
                <c:pt idx="1934">
                  <c:v>1992.4893271867099</c:v>
                </c:pt>
                <c:pt idx="1935">
                  <c:v>1993.5451319925401</c:v>
                </c:pt>
                <c:pt idx="1936">
                  <c:v>1994.8387278760199</c:v>
                </c:pt>
                <c:pt idx="1937">
                  <c:v>1995.5136505318801</c:v>
                </c:pt>
                <c:pt idx="1938">
                  <c:v>1996.70769488718</c:v>
                </c:pt>
                <c:pt idx="1939">
                  <c:v>1999.42097153235</c:v>
                </c:pt>
                <c:pt idx="1940">
                  <c:v>2000.73731820937</c:v>
                </c:pt>
                <c:pt idx="1941">
                  <c:v>2003.8790430054</c:v>
                </c:pt>
                <c:pt idx="1942">
                  <c:v>2004.9192995810799</c:v>
                </c:pt>
                <c:pt idx="1943">
                  <c:v>2007.65248655388</c:v>
                </c:pt>
                <c:pt idx="1944">
                  <c:v>2013.1820129249199</c:v>
                </c:pt>
                <c:pt idx="1945">
                  <c:v>2017.70982795394</c:v>
                </c:pt>
                <c:pt idx="1946">
                  <c:v>2019.12173924222</c:v>
                </c:pt>
                <c:pt idx="1947">
                  <c:v>2022.8390430063</c:v>
                </c:pt>
                <c:pt idx="1948">
                  <c:v>2023.3518239171201</c:v>
                </c:pt>
                <c:pt idx="1949">
                  <c:v>2026.04254147084</c:v>
                </c:pt>
                <c:pt idx="1950">
                  <c:v>2027.5301435646199</c:v>
                </c:pt>
                <c:pt idx="1951">
                  <c:v>2030.0503911236301</c:v>
                </c:pt>
                <c:pt idx="1952">
                  <c:v>2033.7157509522499</c:v>
                </c:pt>
                <c:pt idx="1953">
                  <c:v>2038.3867202331301</c:v>
                </c:pt>
                <c:pt idx="1954">
                  <c:v>2039.0103911235899</c:v>
                </c:pt>
                <c:pt idx="1955">
                  <c:v>2040.62717325882</c:v>
                </c:pt>
                <c:pt idx="1956">
                  <c:v>2045.9017357286</c:v>
                </c:pt>
                <c:pt idx="1957">
                  <c:v>2048.6763467676901</c:v>
                </c:pt>
                <c:pt idx="1958">
                  <c:v>2052.6190430065599</c:v>
                </c:pt>
                <c:pt idx="1959">
                  <c:v>2053.76157888025</c:v>
                </c:pt>
                <c:pt idx="1960">
                  <c:v>2056.88683543447</c:v>
                </c:pt>
                <c:pt idx="1961">
                  <c:v>2067.26548575877</c:v>
                </c:pt>
                <c:pt idx="1962">
                  <c:v>2072.3981854788399</c:v>
                </c:pt>
                <c:pt idx="1963">
                  <c:v>2076.08126099221</c:v>
                </c:pt>
                <c:pt idx="1964">
                  <c:v>2077.6718521732801</c:v>
                </c:pt>
                <c:pt idx="1965">
                  <c:v>2089.7199623617298</c:v>
                </c:pt>
                <c:pt idx="1966">
                  <c:v>2100.0540067164002</c:v>
                </c:pt>
                <c:pt idx="1967">
                  <c:v>2120.7410561833499</c:v>
                </c:pt>
                <c:pt idx="1968">
                  <c:v>2125.7021567868001</c:v>
                </c:pt>
                <c:pt idx="1969">
                  <c:v>2140.3773646750401</c:v>
                </c:pt>
                <c:pt idx="1970">
                  <c:v>2140.46871279377</c:v>
                </c:pt>
                <c:pt idx="1971">
                  <c:v>2140.5600609125099</c:v>
                </c:pt>
                <c:pt idx="1972">
                  <c:v>2140.6514090312398</c:v>
                </c:pt>
                <c:pt idx="1973">
                  <c:v>2141.3060165563302</c:v>
                </c:pt>
                <c:pt idx="1974">
                  <c:v>2142.2346684376198</c:v>
                </c:pt>
                <c:pt idx="1975">
                  <c:v>2143.0601196073599</c:v>
                </c:pt>
                <c:pt idx="1976">
                  <c:v>2143.1410588966601</c:v>
                </c:pt>
                <c:pt idx="1977">
                  <c:v>2143.1633203189099</c:v>
                </c:pt>
                <c:pt idx="1978">
                  <c:v>2143.5030897781198</c:v>
                </c:pt>
                <c:pt idx="1979">
                  <c:v>2144.0697107780702</c:v>
                </c:pt>
                <c:pt idx="1980">
                  <c:v>2144.0919722002</c:v>
                </c:pt>
                <c:pt idx="1981">
                  <c:v>2144.1601196071101</c:v>
                </c:pt>
                <c:pt idx="1982">
                  <c:v>2144.9983626594699</c:v>
                </c:pt>
                <c:pt idx="1983">
                  <c:v>2146.1820234935699</c:v>
                </c:pt>
                <c:pt idx="1984">
                  <c:v>2146.3869123672998</c:v>
                </c:pt>
                <c:pt idx="1985">
                  <c:v>2147.3320308932998</c:v>
                </c:pt>
                <c:pt idx="1986">
                  <c:v>2148.1241116921801</c:v>
                </c:pt>
                <c:pt idx="1987">
                  <c:v>2149.82382257375</c:v>
                </c:pt>
                <c:pt idx="1988">
                  <c:v>2149.9510257472198</c:v>
                </c:pt>
                <c:pt idx="1989">
                  <c:v>2150.0540067153001</c:v>
                </c:pt>
                <c:pt idx="1990">
                  <c:v>2150.4832594059399</c:v>
                </c:pt>
                <c:pt idx="1991">
                  <c:v>2150.4832594059399</c:v>
                </c:pt>
                <c:pt idx="1992">
                  <c:v>2150.4832594068698</c:v>
                </c:pt>
                <c:pt idx="1993">
                  <c:v>2150.4832594068698</c:v>
                </c:pt>
                <c:pt idx="1994">
                  <c:v>2150.5232594050399</c:v>
                </c:pt>
                <c:pt idx="1995">
                  <c:v>2150.5432594045901</c:v>
                </c:pt>
                <c:pt idx="1996">
                  <c:v>2150.9567253067999</c:v>
                </c:pt>
                <c:pt idx="1997">
                  <c:v>2151.11786692962</c:v>
                </c:pt>
                <c:pt idx="1998">
                  <c:v>2151.5232594050399</c:v>
                </c:pt>
                <c:pt idx="1999">
                  <c:v>2151.5232594050399</c:v>
                </c:pt>
                <c:pt idx="2000">
                  <c:v>2151.5232594068998</c:v>
                </c:pt>
                <c:pt idx="2001">
                  <c:v>2151.90634919889</c:v>
                </c:pt>
                <c:pt idx="2002">
                  <c:v>2152.1706480849498</c:v>
                </c:pt>
                <c:pt idx="2003">
                  <c:v>2152.3951032534201</c:v>
                </c:pt>
                <c:pt idx="2004">
                  <c:v>2152.5632594041499</c:v>
                </c:pt>
                <c:pt idx="2005">
                  <c:v>2152.5632594069398</c:v>
                </c:pt>
                <c:pt idx="2006">
                  <c:v>2152.8655542060701</c:v>
                </c:pt>
                <c:pt idx="2007">
                  <c:v>2153.4520482919102</c:v>
                </c:pt>
                <c:pt idx="2008">
                  <c:v>2153.6032594032499</c:v>
                </c:pt>
                <c:pt idx="2009">
                  <c:v>2153.6032594032499</c:v>
                </c:pt>
                <c:pt idx="2010">
                  <c:v>2153.6032594069802</c:v>
                </c:pt>
                <c:pt idx="2011">
                  <c:v>2153.6032594069802</c:v>
                </c:pt>
                <c:pt idx="2012">
                  <c:v>2153.6032594069802</c:v>
                </c:pt>
                <c:pt idx="2013">
                  <c:v>2153.7215697956199</c:v>
                </c:pt>
                <c:pt idx="2014">
                  <c:v>2153.7415697956399</c:v>
                </c:pt>
                <c:pt idx="2015">
                  <c:v>2153.7615697956599</c:v>
                </c:pt>
                <c:pt idx="2016">
                  <c:v>2153.7815697956798</c:v>
                </c:pt>
                <c:pt idx="2017">
                  <c:v>2153.8015697956998</c:v>
                </c:pt>
                <c:pt idx="2018">
                  <c:v>2153.9299999456798</c:v>
                </c:pt>
                <c:pt idx="2019">
                  <c:v>2154.2008197456598</c:v>
                </c:pt>
                <c:pt idx="2020">
                  <c:v>2154.6432594023599</c:v>
                </c:pt>
                <c:pt idx="2021">
                  <c:v>2154.6432594023599</c:v>
                </c:pt>
                <c:pt idx="2022">
                  <c:v>2154.6432594070202</c:v>
                </c:pt>
                <c:pt idx="2023">
                  <c:v>2154.8394716288799</c:v>
                </c:pt>
                <c:pt idx="2024">
                  <c:v>2154.9699999447898</c:v>
                </c:pt>
                <c:pt idx="2025">
                  <c:v>2155.8794716289199</c:v>
                </c:pt>
                <c:pt idx="2026">
                  <c:v>2156.0099999438899</c:v>
                </c:pt>
                <c:pt idx="2027">
                  <c:v>2156.2392998277201</c:v>
                </c:pt>
                <c:pt idx="2028">
                  <c:v>2157.0499999429999</c:v>
                </c:pt>
                <c:pt idx="2029">
                  <c:v>2157.5969508490498</c:v>
                </c:pt>
                <c:pt idx="2030">
                  <c:v>2158.1420481596101</c:v>
                </c:pt>
                <c:pt idx="2031">
                  <c:v>2160.1424743914899</c:v>
                </c:pt>
                <c:pt idx="2032">
                  <c:v>2160.24928457755</c:v>
                </c:pt>
                <c:pt idx="2033">
                  <c:v>2160.2692845770998</c:v>
                </c:pt>
                <c:pt idx="2034">
                  <c:v>2160.2892845766601</c:v>
                </c:pt>
                <c:pt idx="2035">
                  <c:v>2160.3092845762098</c:v>
                </c:pt>
                <c:pt idx="2036">
                  <c:v>2161.1824743915299</c:v>
                </c:pt>
                <c:pt idx="2037">
                  <c:v>2161.5615105666202</c:v>
                </c:pt>
                <c:pt idx="2038">
                  <c:v>2162.2224743915699</c:v>
                </c:pt>
                <c:pt idx="2039">
                  <c:v>2163.2624743915999</c:v>
                </c:pt>
                <c:pt idx="2040">
                  <c:v>2163.5911262648801</c:v>
                </c:pt>
                <c:pt idx="2041">
                  <c:v>2163.7220482518801</c:v>
                </c:pt>
                <c:pt idx="2042">
                  <c:v>2163.9918264755902</c:v>
                </c:pt>
                <c:pt idx="2043">
                  <c:v>2164.3024743916399</c:v>
                </c:pt>
                <c:pt idx="2044">
                  <c:v>2164.6311262649201</c:v>
                </c:pt>
                <c:pt idx="2045">
                  <c:v>2165.0318264756302</c:v>
                </c:pt>
                <c:pt idx="2046">
                  <c:v>2165.1943856831599</c:v>
                </c:pt>
                <c:pt idx="2047">
                  <c:v>2166.0718264756702</c:v>
                </c:pt>
                <c:pt idx="2048">
                  <c:v>2166.2343856822699</c:v>
                </c:pt>
                <c:pt idx="2049">
                  <c:v>2168.4706153254901</c:v>
                </c:pt>
                <c:pt idx="2050">
                  <c:v>2168.7248544758099</c:v>
                </c:pt>
                <c:pt idx="2051">
                  <c:v>2168.7448544753702</c:v>
                </c:pt>
                <c:pt idx="2052">
                  <c:v>2169.48395954538</c:v>
                </c:pt>
                <c:pt idx="2053">
                  <c:v>2169.5039595449298</c:v>
                </c:pt>
                <c:pt idx="2054">
                  <c:v>2169.52395954448</c:v>
                </c:pt>
                <c:pt idx="2055">
                  <c:v>2169.5439595440398</c:v>
                </c:pt>
                <c:pt idx="2056">
                  <c:v>2169.56395954359</c:v>
                </c:pt>
                <c:pt idx="2057">
                  <c:v>2169.7848544754002</c:v>
                </c:pt>
                <c:pt idx="2058">
                  <c:v>2169.8048544749599</c:v>
                </c:pt>
                <c:pt idx="2059">
                  <c:v>2169.8248544745102</c:v>
                </c:pt>
                <c:pt idx="2060">
                  <c:v>2171.5254447013099</c:v>
                </c:pt>
                <c:pt idx="2061">
                  <c:v>2171.5454447013299</c:v>
                </c:pt>
                <c:pt idx="2062">
                  <c:v>2171.5654447013499</c:v>
                </c:pt>
                <c:pt idx="2063">
                  <c:v>2171.5854447013699</c:v>
                </c:pt>
                <c:pt idx="2064">
                  <c:v>2171.6054447013798</c:v>
                </c:pt>
                <c:pt idx="2065">
                  <c:v>2171.6285669635899</c:v>
                </c:pt>
                <c:pt idx="2066">
                  <c:v>2172.59849574603</c:v>
                </c:pt>
                <c:pt idx="2067">
                  <c:v>2172.6184957455798</c:v>
                </c:pt>
                <c:pt idx="2068">
                  <c:v>2172.6384957451301</c:v>
                </c:pt>
                <c:pt idx="2069">
                  <c:v>2172.6584957446898</c:v>
                </c:pt>
                <c:pt idx="2070">
                  <c:v>2172.6784957442401</c:v>
                </c:pt>
                <c:pt idx="2071">
                  <c:v>2174.8302563065599</c:v>
                </c:pt>
                <c:pt idx="2072">
                  <c:v>2175.8198476848102</c:v>
                </c:pt>
                <c:pt idx="2073">
                  <c:v>2175.8398476848301</c:v>
                </c:pt>
                <c:pt idx="2074">
                  <c:v>2175.8598476848501</c:v>
                </c:pt>
                <c:pt idx="2075">
                  <c:v>2175.8798476848701</c:v>
                </c:pt>
                <c:pt idx="2076">
                  <c:v>2175.8998476848901</c:v>
                </c:pt>
                <c:pt idx="2077">
                  <c:v>2178.24308979325</c:v>
                </c:pt>
                <c:pt idx="2078">
                  <c:v>2179.2830897932799</c:v>
                </c:pt>
                <c:pt idx="2079">
                  <c:v>2180.3230897933199</c:v>
                </c:pt>
                <c:pt idx="2080">
                  <c:v>2183.3479191595602</c:v>
                </c:pt>
                <c:pt idx="2081">
                  <c:v>2183.3679191595802</c:v>
                </c:pt>
                <c:pt idx="2082">
                  <c:v>2183.3879191596002</c:v>
                </c:pt>
                <c:pt idx="2083">
                  <c:v>2183.4079191596202</c:v>
                </c:pt>
                <c:pt idx="2084">
                  <c:v>2183.4279191596402</c:v>
                </c:pt>
                <c:pt idx="2085">
                  <c:v>2189.0748987132602</c:v>
                </c:pt>
                <c:pt idx="2086">
                  <c:v>2189.0948987128199</c:v>
                </c:pt>
                <c:pt idx="2087">
                  <c:v>2189.1148987123702</c:v>
                </c:pt>
                <c:pt idx="2088">
                  <c:v>2190.7435414493002</c:v>
                </c:pt>
                <c:pt idx="2089">
                  <c:v>2190.76354144886</c:v>
                </c:pt>
                <c:pt idx="2090">
                  <c:v>2190.7835414484098</c:v>
                </c:pt>
                <c:pt idx="2091">
                  <c:v>2190.80354144796</c:v>
                </c:pt>
                <c:pt idx="2092">
                  <c:v>2191.78743816819</c:v>
                </c:pt>
                <c:pt idx="2093">
                  <c:v>2197.83918909472</c:v>
                </c:pt>
                <c:pt idx="2094">
                  <c:v>2202.6097021605801</c:v>
                </c:pt>
                <c:pt idx="2095">
                  <c:v>2203.1773209795301</c:v>
                </c:pt>
                <c:pt idx="2096">
                  <c:v>2204.2173209786401</c:v>
                </c:pt>
                <c:pt idx="2097">
                  <c:v>2205.2573209777402</c:v>
                </c:pt>
                <c:pt idx="2098">
                  <c:v>2212.4643304475999</c:v>
                </c:pt>
                <c:pt idx="2099">
                  <c:v>2212.9604954228198</c:v>
                </c:pt>
                <c:pt idx="2100">
                  <c:v>2216.47579569339</c:v>
                </c:pt>
                <c:pt idx="2101">
                  <c:v>2221.3430959733601</c:v>
                </c:pt>
                <c:pt idx="2102">
                  <c:v>2224.70540986675</c:v>
                </c:pt>
                <c:pt idx="2103">
                  <c:v>2225.7454098667899</c:v>
                </c:pt>
                <c:pt idx="2104">
                  <c:v>2226.7854098668299</c:v>
                </c:pt>
                <c:pt idx="2105">
                  <c:v>2227.6299797277802</c:v>
                </c:pt>
                <c:pt idx="2106">
                  <c:v>2228.1858969489099</c:v>
                </c:pt>
                <c:pt idx="2107">
                  <c:v>2234.5379518438099</c:v>
                </c:pt>
                <c:pt idx="2108">
                  <c:v>2242.3981854841099</c:v>
                </c:pt>
                <c:pt idx="2109">
                  <c:v>2244.1316169309598</c:v>
                </c:pt>
                <c:pt idx="2110">
                  <c:v>2294.8186663985198</c:v>
                </c:pt>
                <c:pt idx="2111">
                  <c:v>2299.7797670013301</c:v>
                </c:pt>
                <c:pt idx="2112">
                  <c:v>2314.0388385783799</c:v>
                </c:pt>
                <c:pt idx="2113">
                  <c:v>2314.1943333856698</c:v>
                </c:pt>
                <c:pt idx="2114">
                  <c:v>2320.66771217528</c:v>
                </c:pt>
                <c:pt idx="2115">
                  <c:v>2324.1316169295401</c:v>
                </c:pt>
                <c:pt idx="2116">
                  <c:v>2324.8461925704</c:v>
                </c:pt>
                <c:pt idx="2117">
                  <c:v>2327.4588214606001</c:v>
                </c:pt>
                <c:pt idx="2118">
                  <c:v>2328.03266114182</c:v>
                </c:pt>
                <c:pt idx="2119">
                  <c:v>2331.0348966431302</c:v>
                </c:pt>
                <c:pt idx="2120">
                  <c:v>2331.8823738768601</c:v>
                </c:pt>
                <c:pt idx="2121">
                  <c:v>2336.7007636111198</c:v>
                </c:pt>
                <c:pt idx="2122">
                  <c:v>2338.8498245738401</c:v>
                </c:pt>
                <c:pt idx="2123">
                  <c:v>2341.9167993091901</c:v>
                </c:pt>
                <c:pt idx="2124">
                  <c:v>2347.08967312611</c:v>
                </c:pt>
                <c:pt idx="2125">
                  <c:v>2349.7687361396302</c:v>
                </c:pt>
                <c:pt idx="2126">
                  <c:v>2357.41724289278</c:v>
                </c:pt>
                <c:pt idx="2127">
                  <c:v>2360.55340590794</c:v>
                </c:pt>
                <c:pt idx="2128">
                  <c:v>2361.5730129256799</c:v>
                </c:pt>
                <c:pt idx="2129">
                  <c:v>2365.4207061879501</c:v>
                </c:pt>
                <c:pt idx="2130">
                  <c:v>2365.8650483824299</c:v>
                </c:pt>
                <c:pt idx="2131">
                  <c:v>2368.6082427650599</c:v>
                </c:pt>
                <c:pt idx="2132">
                  <c:v>2375.02539220266</c:v>
                </c:pt>
                <c:pt idx="2133">
                  <c:v>2382.8181662503598</c:v>
                </c:pt>
                <c:pt idx="2134">
                  <c:v>2383.4296233877499</c:v>
                </c:pt>
                <c:pt idx="2135">
                  <c:v>2385.3819783795602</c:v>
                </c:pt>
                <c:pt idx="2136">
                  <c:v>2386.5419406620699</c:v>
                </c:pt>
                <c:pt idx="2137">
                  <c:v>2386.5963467685501</c:v>
                </c:pt>
                <c:pt idx="2138">
                  <c:v>2387.0264959484298</c:v>
                </c:pt>
                <c:pt idx="2139">
                  <c:v>2387.4494017888701</c:v>
                </c:pt>
                <c:pt idx="2140">
                  <c:v>2388.2092271455099</c:v>
                </c:pt>
                <c:pt idx="2141">
                  <c:v>2391.7605229523001</c:v>
                </c:pt>
                <c:pt idx="2142">
                  <c:v>2393.7676948867702</c:v>
                </c:pt>
                <c:pt idx="2143">
                  <c:v>2394.8079514624501</c:v>
                </c:pt>
                <c:pt idx="2144">
                  <c:v>2395.4099649577402</c:v>
                </c:pt>
                <c:pt idx="2145">
                  <c:v>2396.9630113717799</c:v>
                </c:pt>
                <c:pt idx="2146">
                  <c:v>2399.3354612253602</c:v>
                </c:pt>
                <c:pt idx="2147">
                  <c:v>2402.50769488792</c:v>
                </c:pt>
                <c:pt idx="2148">
                  <c:v>2403.0706648062901</c:v>
                </c:pt>
                <c:pt idx="2149">
                  <c:v>2404.7069272901799</c:v>
                </c:pt>
                <c:pt idx="2150">
                  <c:v>2407.4187954458398</c:v>
                </c:pt>
                <c:pt idx="2151">
                  <c:v>2410.6504520355902</c:v>
                </c:pt>
                <c:pt idx="2152">
                  <c:v>2410.6638896703898</c:v>
                </c:pt>
                <c:pt idx="2153">
                  <c:v>2411.33580088708</c:v>
                </c:pt>
                <c:pt idx="2154">
                  <c:v>2411.40004963194</c:v>
                </c:pt>
                <c:pt idx="2155">
                  <c:v>2412.7276948876602</c:v>
                </c:pt>
                <c:pt idx="2156">
                  <c:v>2413.3111434131802</c:v>
                </c:pt>
                <c:pt idx="2157">
                  <c:v>2413.7676948837402</c:v>
                </c:pt>
                <c:pt idx="2158">
                  <c:v>2414.4736505309102</c:v>
                </c:pt>
                <c:pt idx="2159">
                  <c:v>2417.1530873617098</c:v>
                </c:pt>
                <c:pt idx="2160">
                  <c:v>2418.8871221560898</c:v>
                </c:pt>
                <c:pt idx="2161">
                  <c:v>2419.9390430049898</c:v>
                </c:pt>
                <c:pt idx="2162">
                  <c:v>2422.4396680037098</c:v>
                </c:pt>
                <c:pt idx="2163">
                  <c:v>2423.60440283361</c:v>
                </c:pt>
                <c:pt idx="2164">
                  <c:v>2428.5649986490598</c:v>
                </c:pt>
                <c:pt idx="2165">
                  <c:v>2428.7126610595701</c:v>
                </c:pt>
                <c:pt idx="2166">
                  <c:v>2431.7990430053301</c:v>
                </c:pt>
                <c:pt idx="2167">
                  <c:v>2432.8390430025702</c:v>
                </c:pt>
                <c:pt idx="2168">
                  <c:v>2433.2399993243098</c:v>
                </c:pt>
                <c:pt idx="2169">
                  <c:v>2436.5963467676102</c:v>
                </c:pt>
                <c:pt idx="2170">
                  <c:v>2437.5984798353102</c:v>
                </c:pt>
                <c:pt idx="2171">
                  <c:v>2438.1930873608198</c:v>
                </c:pt>
                <c:pt idx="2172">
                  <c:v>2440.4100273260801</c:v>
                </c:pt>
                <c:pt idx="2173">
                  <c:v>2442.1579685564998</c:v>
                </c:pt>
                <c:pt idx="2174">
                  <c:v>2442.5704256454401</c:v>
                </c:pt>
                <c:pt idx="2175">
                  <c:v>2443.65634676441</c:v>
                </c:pt>
                <c:pt idx="2176">
                  <c:v>2445.7503063110598</c:v>
                </c:pt>
                <c:pt idx="2177">
                  <c:v>2446.9497567415201</c:v>
                </c:pt>
                <c:pt idx="2178">
                  <c:v>2447.5984798371701</c:v>
                </c:pt>
                <c:pt idx="2179">
                  <c:v>2454.5849986448802</c:v>
                </c:pt>
                <c:pt idx="2180">
                  <c:v>2455.6223024129799</c:v>
                </c:pt>
                <c:pt idx="2181">
                  <c:v>2456.3736505322099</c:v>
                </c:pt>
                <c:pt idx="2182">
                  <c:v>2457.5630873627902</c:v>
                </c:pt>
                <c:pt idx="2183">
                  <c:v>2458.08173924312</c:v>
                </c:pt>
                <c:pt idx="2184">
                  <c:v>2458.8323519956298</c:v>
                </c:pt>
                <c:pt idx="2185">
                  <c:v>2463.4337838739102</c:v>
                </c:pt>
                <c:pt idx="2186">
                  <c:v>2464.54021611809</c:v>
                </c:pt>
                <c:pt idx="2187">
                  <c:v>2464.67684249486</c:v>
                </c:pt>
                <c:pt idx="2188">
                  <c:v>2464.7273797572102</c:v>
                </c:pt>
                <c:pt idx="2189">
                  <c:v>2465.4023024132398</c:v>
                </c:pt>
                <c:pt idx="2190">
                  <c:v>2467.7476948854701</c:v>
                </c:pt>
                <c:pt idx="2191">
                  <c:v>2468.8962766136901</c:v>
                </c:pt>
                <c:pt idx="2192">
                  <c:v>2471.5131984534601</c:v>
                </c:pt>
                <c:pt idx="2193">
                  <c:v>2473.8573772158702</c:v>
                </c:pt>
                <c:pt idx="2194">
                  <c:v>2475.1823024135001</c:v>
                </c:pt>
                <c:pt idx="2195">
                  <c:v>2478.5318760499299</c:v>
                </c:pt>
                <c:pt idx="2196">
                  <c:v>2479.3096234137101</c:v>
                </c:pt>
                <c:pt idx="2197">
                  <c:v>2480.59481148142</c:v>
                </c:pt>
                <c:pt idx="2198">
                  <c:v>2484.6307228896699</c:v>
                </c:pt>
                <c:pt idx="2199">
                  <c:v>2485.9488058714101</c:v>
                </c:pt>
                <c:pt idx="2200">
                  <c:v>2485.9944095236701</c:v>
                </c:pt>
                <c:pt idx="2201">
                  <c:v>2487.1541376400201</c:v>
                </c:pt>
                <c:pt idx="2202">
                  <c:v>2487.5984798353102</c:v>
                </c:pt>
                <c:pt idx="2203">
                  <c:v>2490.6259700907299</c:v>
                </c:pt>
                <c:pt idx="2204">
                  <c:v>2493.4384798351598</c:v>
                </c:pt>
                <c:pt idx="2205">
                  <c:v>2493.53463193587</c:v>
                </c:pt>
                <c:pt idx="2206">
                  <c:v>2493.9485493917</c:v>
                </c:pt>
                <c:pt idx="2207">
                  <c:v>2496.7754873158401</c:v>
                </c:pt>
                <c:pt idx="2208">
                  <c:v>2497.5984798362401</c:v>
                </c:pt>
                <c:pt idx="2209">
                  <c:v>2502.0265685478198</c:v>
                </c:pt>
                <c:pt idx="2210">
                  <c:v>2504.6310161225001</c:v>
                </c:pt>
                <c:pt idx="2211">
                  <c:v>2509.4983164025398</c:v>
                </c:pt>
                <c:pt idx="2212">
                  <c:v>2510.7783738262901</c:v>
                </c:pt>
                <c:pt idx="2213">
                  <c:v>2512.92743478901</c:v>
                </c:pt>
                <c:pt idx="2214">
                  <c:v>2518.8199744558301</c:v>
                </c:pt>
                <c:pt idx="2215">
                  <c:v>2524.82512619625</c:v>
                </c:pt>
                <c:pt idx="2216">
                  <c:v>2531.4948531073101</c:v>
                </c:pt>
                <c:pt idx="2217">
                  <c:v>2532.28683736006</c:v>
                </c:pt>
                <c:pt idx="2218">
                  <c:v>2535.6506231399198</c:v>
                </c:pt>
                <c:pt idx="2219">
                  <c:v>2539.9426585966698</c:v>
                </c:pt>
                <c:pt idx="2220">
                  <c:v>2542.6858529793099</c:v>
                </c:pt>
                <c:pt idx="2221">
                  <c:v>2556.8957764646002</c:v>
                </c:pt>
                <c:pt idx="2222">
                  <c:v>2557.5072336029202</c:v>
                </c:pt>
                <c:pt idx="2223">
                  <c:v>2560.61955087655</c:v>
                </c:pt>
                <c:pt idx="2224">
                  <c:v>2570.4926438108</c:v>
                </c:pt>
                <c:pt idx="2225">
                  <c:v>2572.5609567230499</c:v>
                </c:pt>
                <c:pt idx="2226">
                  <c:v>2573.4155620634501</c:v>
                </c:pt>
                <c:pt idx="2227">
                  <c:v>2573.48960860446</c:v>
                </c:pt>
                <c:pt idx="2228">
                  <c:v>2573.5060752490499</c:v>
                </c:pt>
                <c:pt idx="2229">
                  <c:v>2573.5276298625299</c:v>
                </c:pt>
                <c:pt idx="2230">
                  <c:v>2573.5523695135398</c:v>
                </c:pt>
                <c:pt idx="2231">
                  <c:v>2573.59742336813</c:v>
                </c:pt>
                <c:pt idx="2232">
                  <c:v>2573.7801196062901</c:v>
                </c:pt>
                <c:pt idx="2233">
                  <c:v>2573.8016742197701</c:v>
                </c:pt>
                <c:pt idx="2234">
                  <c:v>2573.8714677253702</c:v>
                </c:pt>
                <c:pt idx="2235">
                  <c:v>2574.2735855057799</c:v>
                </c:pt>
                <c:pt idx="2236">
                  <c:v>2574.4182604858602</c:v>
                </c:pt>
                <c:pt idx="2237">
                  <c:v>2575.20223738718</c:v>
                </c:pt>
                <c:pt idx="2238">
                  <c:v>2575.3469123672598</c:v>
                </c:pt>
                <c:pt idx="2239">
                  <c:v>2576.2920308932598</c:v>
                </c:pt>
                <c:pt idx="2240">
                  <c:v>2578.4968946464301</c:v>
                </c:pt>
                <c:pt idx="2241">
                  <c:v>2578.7438225736801</c:v>
                </c:pt>
                <c:pt idx="2242">
                  <c:v>2578.8805108107599</c:v>
                </c:pt>
                <c:pt idx="2243">
                  <c:v>2579.3519112868198</c:v>
                </c:pt>
                <c:pt idx="2244">
                  <c:v>2579.3984300983102</c:v>
                </c:pt>
                <c:pt idx="2245">
                  <c:v>2580.0423738660702</c:v>
                </c:pt>
                <c:pt idx="2246">
                  <c:v>2580.2270142345201</c:v>
                </c:pt>
                <c:pt idx="2247">
                  <c:v>2580.3719112868398</c:v>
                </c:pt>
                <c:pt idx="2248">
                  <c:v>2580.37191128823</c:v>
                </c:pt>
                <c:pt idx="2249">
                  <c:v>2580.3919112868598</c:v>
                </c:pt>
                <c:pt idx="2250">
                  <c:v>2580.9060200322401</c:v>
                </c:pt>
                <c:pt idx="2251">
                  <c:v>2581.41191128641</c:v>
                </c:pt>
                <c:pt idx="2252">
                  <c:v>2581.41191128641</c:v>
                </c:pt>
                <c:pt idx="2253">
                  <c:v>2581.4119112882699</c:v>
                </c:pt>
                <c:pt idx="2254">
                  <c:v>2581.4119112882699</c:v>
                </c:pt>
                <c:pt idx="2255">
                  <c:v>2581.4119112882699</c:v>
                </c:pt>
                <c:pt idx="2256">
                  <c:v>2581.4519112869102</c:v>
                </c:pt>
                <c:pt idx="2257">
                  <c:v>2581.4719112850698</c:v>
                </c:pt>
                <c:pt idx="2258">
                  <c:v>2581.8150010798099</c:v>
                </c:pt>
                <c:pt idx="2259">
                  <c:v>2582.30375513434</c:v>
                </c:pt>
                <c:pt idx="2260">
                  <c:v>2582.4519112855101</c:v>
                </c:pt>
                <c:pt idx="2261">
                  <c:v>2582.4719112869302</c:v>
                </c:pt>
                <c:pt idx="2262">
                  <c:v>2583.07745637372</c:v>
                </c:pt>
                <c:pt idx="2263">
                  <c:v>2583.4919112846201</c:v>
                </c:pt>
                <c:pt idx="2264">
                  <c:v>2583.6373626566201</c:v>
                </c:pt>
                <c:pt idx="2265">
                  <c:v>2584.2641984391898</c:v>
                </c:pt>
                <c:pt idx="2266">
                  <c:v>2584.5319112837301</c:v>
                </c:pt>
                <c:pt idx="2267">
                  <c:v>2584.5319112883799</c:v>
                </c:pt>
                <c:pt idx="2268">
                  <c:v>2584.5319112883799</c:v>
                </c:pt>
                <c:pt idx="2269">
                  <c:v>2584.6679192627698</c:v>
                </c:pt>
                <c:pt idx="2270">
                  <c:v>2584.7414998849799</c:v>
                </c:pt>
                <c:pt idx="2271">
                  <c:v>2585.1109219528698</c:v>
                </c:pt>
                <c:pt idx="2272">
                  <c:v>2585.12947162706</c:v>
                </c:pt>
                <c:pt idx="2273">
                  <c:v>2585.1309219528898</c:v>
                </c:pt>
                <c:pt idx="2274">
                  <c:v>2585.3241984378501</c:v>
                </c:pt>
                <c:pt idx="2275">
                  <c:v>2585.3441984373999</c:v>
                </c:pt>
                <c:pt idx="2276">
                  <c:v>2585.5719112828301</c:v>
                </c:pt>
                <c:pt idx="2277">
                  <c:v>2585.5719112884199</c:v>
                </c:pt>
                <c:pt idx="2278">
                  <c:v>2585.5719112884199</c:v>
                </c:pt>
                <c:pt idx="2279">
                  <c:v>2586.1694716270999</c:v>
                </c:pt>
                <c:pt idx="2280">
                  <c:v>2586.1709219529198</c:v>
                </c:pt>
                <c:pt idx="2281">
                  <c:v>2586.1909219529398</c:v>
                </c:pt>
                <c:pt idx="2282">
                  <c:v>2587.1020481605001</c:v>
                </c:pt>
                <c:pt idx="2283">
                  <c:v>2587.2094716271299</c:v>
                </c:pt>
                <c:pt idx="2284">
                  <c:v>2587.6918438477401</c:v>
                </c:pt>
                <c:pt idx="2285">
                  <c:v>2588.7318438477801</c:v>
                </c:pt>
                <c:pt idx="2286">
                  <c:v>2589.77184384781</c:v>
                </c:pt>
                <c:pt idx="2287">
                  <c:v>2589.8380037974498</c:v>
                </c:pt>
                <c:pt idx="2288">
                  <c:v>2589.858003797</c:v>
                </c:pt>
                <c:pt idx="2289">
                  <c:v>2589.8780037965598</c:v>
                </c:pt>
                <c:pt idx="2290">
                  <c:v>2589.8980037961101</c:v>
                </c:pt>
                <c:pt idx="2291">
                  <c:v>2589.9180037956598</c:v>
                </c:pt>
                <c:pt idx="2292">
                  <c:v>2589.9380037952201</c:v>
                </c:pt>
                <c:pt idx="2293">
                  <c:v>2589.9511784911101</c:v>
                </c:pt>
                <c:pt idx="2294">
                  <c:v>2590.0783103886001</c:v>
                </c:pt>
                <c:pt idx="2295">
                  <c:v>2590.6136007974801</c:v>
                </c:pt>
                <c:pt idx="2296">
                  <c:v>2590.81184384785</c:v>
                </c:pt>
                <c:pt idx="2297">
                  <c:v>2591.5168602019498</c:v>
                </c:pt>
                <c:pt idx="2298">
                  <c:v>2591.54151056706</c:v>
                </c:pt>
                <c:pt idx="2299">
                  <c:v>2591.6915474925099</c:v>
                </c:pt>
                <c:pt idx="2300">
                  <c:v>2591.7115474920702</c:v>
                </c:pt>
                <c:pt idx="2301">
                  <c:v>2591.7315474916199</c:v>
                </c:pt>
                <c:pt idx="2302">
                  <c:v>2591.7515474911702</c:v>
                </c:pt>
                <c:pt idx="2303">
                  <c:v>2592.7915474912102</c:v>
                </c:pt>
                <c:pt idx="2304">
                  <c:v>2592.8115474907599</c:v>
                </c:pt>
                <c:pt idx="2305">
                  <c:v>2593.1204105541101</c:v>
                </c:pt>
                <c:pt idx="2306">
                  <c:v>2593.1641813311699</c:v>
                </c:pt>
                <c:pt idx="2307">
                  <c:v>2593.3720482918402</c:v>
                </c:pt>
                <c:pt idx="2308">
                  <c:v>2593.3920482918602</c:v>
                </c:pt>
                <c:pt idx="2309">
                  <c:v>2593.4120482918802</c:v>
                </c:pt>
                <c:pt idx="2310">
                  <c:v>2595.0303587201001</c:v>
                </c:pt>
                <c:pt idx="2311">
                  <c:v>2596.5172782182699</c:v>
                </c:pt>
                <c:pt idx="2312">
                  <c:v>2597.7425108035</c:v>
                </c:pt>
                <c:pt idx="2313">
                  <c:v>2597.7625108035199</c:v>
                </c:pt>
                <c:pt idx="2314">
                  <c:v>2597.7825108035399</c:v>
                </c:pt>
                <c:pt idx="2315">
                  <c:v>2597.8025108035599</c:v>
                </c:pt>
                <c:pt idx="2316">
                  <c:v>2597.8225108035799</c:v>
                </c:pt>
                <c:pt idx="2317">
                  <c:v>2597.8425108035999</c:v>
                </c:pt>
                <c:pt idx="2318">
                  <c:v>2598.5094887874998</c:v>
                </c:pt>
                <c:pt idx="2319">
                  <c:v>2598.52948878705</c:v>
                </c:pt>
                <c:pt idx="2320">
                  <c:v>2598.5494887865998</c:v>
                </c:pt>
                <c:pt idx="2321">
                  <c:v>2598.56948878616</c:v>
                </c:pt>
                <c:pt idx="2322">
                  <c:v>2598.5894887857098</c:v>
                </c:pt>
                <c:pt idx="2323">
                  <c:v>2600.9911784911501</c:v>
                </c:pt>
                <c:pt idx="2324">
                  <c:v>2601.1085671051401</c:v>
                </c:pt>
                <c:pt idx="2325">
                  <c:v>2602.2726113181502</c:v>
                </c:pt>
                <c:pt idx="2326">
                  <c:v>2602.2926113177</c:v>
                </c:pt>
                <c:pt idx="2327">
                  <c:v>2602.3126113172598</c:v>
                </c:pt>
                <c:pt idx="2328">
                  <c:v>2602.33261131681</c:v>
                </c:pt>
                <c:pt idx="2329">
                  <c:v>2603.2154271546701</c:v>
                </c:pt>
                <c:pt idx="2330">
                  <c:v>2605.09693380212</c:v>
                </c:pt>
                <c:pt idx="2331">
                  <c:v>2606.3841984365099</c:v>
                </c:pt>
                <c:pt idx="2332">
                  <c:v>2610.0720197381402</c:v>
                </c:pt>
                <c:pt idx="2333">
                  <c:v>2611.2517416747201</c:v>
                </c:pt>
                <c:pt idx="2334">
                  <c:v>2616.3808197835401</c:v>
                </c:pt>
                <c:pt idx="2335">
                  <c:v>2616.4008197835601</c:v>
                </c:pt>
                <c:pt idx="2336">
                  <c:v>2616.4208197835801</c:v>
                </c:pt>
                <c:pt idx="2337">
                  <c:v>2616.4408197836001</c:v>
                </c:pt>
                <c:pt idx="2338">
                  <c:v>2616.4786713877602</c:v>
                </c:pt>
                <c:pt idx="2339">
                  <c:v>2616.49867138732</c:v>
                </c:pt>
                <c:pt idx="2340">
                  <c:v>2616.5186713868702</c:v>
                </c:pt>
                <c:pt idx="2341">
                  <c:v>2616.53867138642</c:v>
                </c:pt>
                <c:pt idx="2342">
                  <c:v>2616.5586713859798</c:v>
                </c:pt>
                <c:pt idx="2343">
                  <c:v>2616.57867138553</c:v>
                </c:pt>
                <c:pt idx="2344">
                  <c:v>2617.20308979321</c:v>
                </c:pt>
                <c:pt idx="2345">
                  <c:v>2617.74812340177</c:v>
                </c:pt>
                <c:pt idx="2346">
                  <c:v>2617.7681234013198</c:v>
                </c:pt>
                <c:pt idx="2347">
                  <c:v>2617.7881234008801</c:v>
                </c:pt>
                <c:pt idx="2348">
                  <c:v>2617.8081234004298</c:v>
                </c:pt>
                <c:pt idx="2349">
                  <c:v>2617.8281233999801</c:v>
                </c:pt>
                <c:pt idx="2350">
                  <c:v>2617.8481233995399</c:v>
                </c:pt>
                <c:pt idx="2351">
                  <c:v>2623.13271351717</c:v>
                </c:pt>
                <c:pt idx="2352">
                  <c:v>2624.17271351721</c:v>
                </c:pt>
                <c:pt idx="2353">
                  <c:v>2628.8363316459499</c:v>
                </c:pt>
                <c:pt idx="2354">
                  <c:v>2633.5383540418602</c:v>
                </c:pt>
                <c:pt idx="2355">
                  <c:v>2635.5908086679901</c:v>
                </c:pt>
                <c:pt idx="2356">
                  <c:v>2637.9349874303998</c:v>
                </c:pt>
                <c:pt idx="2357">
                  <c:v>2638.7544527091</c:v>
                </c:pt>
                <c:pt idx="2358">
                  <c:v>2641.8253051000602</c:v>
                </c:pt>
                <c:pt idx="2359">
                  <c:v>2642.97388682886</c:v>
                </c:pt>
                <c:pt idx="2360">
                  <c:v>2643.5759266171299</c:v>
                </c:pt>
                <c:pt idx="2361">
                  <c:v>2648.7086263370502</c:v>
                </c:pt>
                <c:pt idx="2362">
                  <c:v>2648.81003450043</c:v>
                </c:pt>
                <c:pt idx="2363">
                  <c:v>2649.11454883019</c:v>
                </c:pt>
                <c:pt idx="2364">
                  <c:v>2649.2599126282098</c:v>
                </c:pt>
                <c:pt idx="2365">
                  <c:v>2649.29771425016</c:v>
                </c:pt>
                <c:pt idx="2366">
                  <c:v>2649.85003449954</c:v>
                </c:pt>
                <c:pt idx="2367">
                  <c:v>2650.0038399682298</c:v>
                </c:pt>
                <c:pt idx="2368">
                  <c:v>2650.3377142501899</c:v>
                </c:pt>
                <c:pt idx="2369">
                  <c:v>2650.7145330887201</c:v>
                </c:pt>
                <c:pt idx="2370">
                  <c:v>2650.89003449864</c:v>
                </c:pt>
                <c:pt idx="2371">
                  <c:v>2651.3777142502299</c:v>
                </c:pt>
                <c:pt idx="2372">
                  <c:v>2652.4177142502699</c:v>
                </c:pt>
                <c:pt idx="2373">
                  <c:v>2652.6173210535198</c:v>
                </c:pt>
                <c:pt idx="2374">
                  <c:v>2652.7945330888001</c:v>
                </c:pt>
                <c:pt idx="2375">
                  <c:v>2653.3484473805802</c:v>
                </c:pt>
                <c:pt idx="2376">
                  <c:v>2653.3872336284198</c:v>
                </c:pt>
                <c:pt idx="2377">
                  <c:v>2653.4577142503099</c:v>
                </c:pt>
                <c:pt idx="2378">
                  <c:v>2653.6573210535498</c:v>
                </c:pt>
                <c:pt idx="2379">
                  <c:v>2653.8345330888401</c:v>
                </c:pt>
                <c:pt idx="2380">
                  <c:v>2654.6973210535898</c:v>
                </c:pt>
                <c:pt idx="2381">
                  <c:v>2655.1297629261298</c:v>
                </c:pt>
                <c:pt idx="2382">
                  <c:v>2655.2238398510899</c:v>
                </c:pt>
                <c:pt idx="2383">
                  <c:v>2655.7373210536298</c:v>
                </c:pt>
                <c:pt idx="2384">
                  <c:v>2661.7545330887601</c:v>
                </c:pt>
                <c:pt idx="2385">
                  <c:v>2664.2005631700099</c:v>
                </c:pt>
                <c:pt idx="2386">
                  <c:v>2664.7035803049798</c:v>
                </c:pt>
                <c:pt idx="2387">
                  <c:v>2664.8745330888701</c:v>
                </c:pt>
                <c:pt idx="2388">
                  <c:v>2666.7773210536602</c:v>
                </c:pt>
                <c:pt idx="2389">
                  <c:v>2667.5160900494002</c:v>
                </c:pt>
                <c:pt idx="2390">
                  <c:v>2670.85309753008</c:v>
                </c:pt>
                <c:pt idx="2391">
                  <c:v>2671.6760900509498</c:v>
                </c:pt>
                <c:pt idx="2392">
                  <c:v>2673.2943454850401</c:v>
                </c:pt>
                <c:pt idx="2393">
                  <c:v>2676.10417876252</c:v>
                </c:pt>
                <c:pt idx="2394">
                  <c:v>2676.36444757461</c:v>
                </c:pt>
                <c:pt idx="2395">
                  <c:v>2684.85598404146</c:v>
                </c:pt>
                <c:pt idx="2396">
                  <c:v>2687.0050450041799</c:v>
                </c:pt>
                <c:pt idx="2397">
                  <c:v>2704.0202688109098</c:v>
                </c:pt>
                <c:pt idx="2398">
                  <c:v>2705.5724633218401</c:v>
                </c:pt>
                <c:pt idx="2399">
                  <c:v>2709.7282333541598</c:v>
                </c:pt>
                <c:pt idx="2400">
                  <c:v>2716.7634631935498</c:v>
                </c:pt>
                <c:pt idx="2401">
                  <c:v>2720.9733866788401</c:v>
                </c:pt>
                <c:pt idx="2402">
                  <c:v>2721.5848438180901</c:v>
                </c:pt>
                <c:pt idx="2403">
                  <c:v>2724.69716109102</c:v>
                </c:pt>
                <c:pt idx="2404">
                  <c:v>2742.16021258197</c:v>
                </c:pt>
                <c:pt idx="2405">
                  <c:v>2746.0326748993202</c:v>
                </c:pt>
                <c:pt idx="2406">
                  <c:v>2748.1985995210698</c:v>
                </c:pt>
                <c:pt idx="2407">
                  <c:v>2753.0224983548901</c:v>
                </c:pt>
                <c:pt idx="2408">
                  <c:v>2753.4095215029001</c:v>
                </c:pt>
                <c:pt idx="2409">
                  <c:v>2753.4095215033699</c:v>
                </c:pt>
                <c:pt idx="2410">
                  <c:v>2753.4943508086699</c:v>
                </c:pt>
                <c:pt idx="2411">
                  <c:v>2754.5955791715501</c:v>
                </c:pt>
                <c:pt idx="2412">
                  <c:v>2755.4895215025099</c:v>
                </c:pt>
                <c:pt idx="2413">
                  <c:v>2755.5185791589302</c:v>
                </c:pt>
                <c:pt idx="2414">
                  <c:v>2758.81911009957</c:v>
                </c:pt>
                <c:pt idx="2415">
                  <c:v>2761.2244527684502</c:v>
                </c:pt>
                <c:pt idx="2416">
                  <c:v>2761.61250384198</c:v>
                </c:pt>
                <c:pt idx="2417">
                  <c:v>2763.1169101856599</c:v>
                </c:pt>
                <c:pt idx="2418">
                  <c:v>2764.1416023434099</c:v>
                </c:pt>
                <c:pt idx="2419">
                  <c:v>2770.59488843282</c:v>
                </c:pt>
                <c:pt idx="2420">
                  <c:v>2774.7254940671801</c:v>
                </c:pt>
                <c:pt idx="2421">
                  <c:v>2785.7701262128198</c:v>
                </c:pt>
                <c:pt idx="2422">
                  <c:v>2790.5525415516399</c:v>
                </c:pt>
                <c:pt idx="2423">
                  <c:v>2792.7862365515998</c:v>
                </c:pt>
                <c:pt idx="2424">
                  <c:v>2801.2887015133101</c:v>
                </c:pt>
                <c:pt idx="2425">
                  <c:v>2802.3565635075702</c:v>
                </c:pt>
                <c:pt idx="2426">
                  <c:v>2806.0169273084002</c:v>
                </c:pt>
                <c:pt idx="2427">
                  <c:v>2807.3074473270599</c:v>
                </c:pt>
                <c:pt idx="2428">
                  <c:v>2807.6363467667202</c:v>
                </c:pt>
                <c:pt idx="2429">
                  <c:v>2807.65353683172</c:v>
                </c:pt>
                <c:pt idx="2430">
                  <c:v>2807.6553695295001</c:v>
                </c:pt>
                <c:pt idx="2431">
                  <c:v>2809.4147768579401</c:v>
                </c:pt>
                <c:pt idx="2432">
                  <c:v>2809.6684188825302</c:v>
                </c:pt>
                <c:pt idx="2433">
                  <c:v>2809.82769488636</c:v>
                </c:pt>
                <c:pt idx="2434">
                  <c:v>2812.0125976449299</c:v>
                </c:pt>
                <c:pt idx="2435">
                  <c:v>2812.5780209852301</c:v>
                </c:pt>
                <c:pt idx="2436">
                  <c:v>2812.8320629233399</c:v>
                </c:pt>
                <c:pt idx="2437">
                  <c:v>2814.6160316383998</c:v>
                </c:pt>
                <c:pt idx="2438">
                  <c:v>2815.9029153146498</c:v>
                </c:pt>
                <c:pt idx="2439">
                  <c:v>2816.2623024135801</c:v>
                </c:pt>
                <c:pt idx="2440">
                  <c:v>2817.0514970440399</c:v>
                </c:pt>
                <c:pt idx="2441">
                  <c:v>2817.9703911244801</c:v>
                </c:pt>
                <c:pt idx="2442">
                  <c:v>2818.6013129409398</c:v>
                </c:pt>
                <c:pt idx="2443">
                  <c:v>2820.27336826801</c:v>
                </c:pt>
                <c:pt idx="2444">
                  <c:v>2822.7276948839399</c:v>
                </c:pt>
                <c:pt idx="2445">
                  <c:v>2823.1286512054498</c:v>
                </c:pt>
                <c:pt idx="2446">
                  <c:v>2823.33752284292</c:v>
                </c:pt>
                <c:pt idx="2447">
                  <c:v>2824.9519783835799</c:v>
                </c:pt>
                <c:pt idx="2448">
                  <c:v>2825.2909542946099</c:v>
                </c:pt>
                <c:pt idx="2449">
                  <c:v>2827.46484384313</c:v>
                </c:pt>
                <c:pt idx="2450">
                  <c:v>2827.4871317166799</c:v>
                </c:pt>
                <c:pt idx="2451">
                  <c:v>2827.4871317166799</c:v>
                </c:pt>
                <c:pt idx="2452">
                  <c:v>2827.4871317176098</c:v>
                </c:pt>
                <c:pt idx="2453">
                  <c:v>2830.0778669302799</c:v>
                </c:pt>
                <c:pt idx="2454">
                  <c:v>2832.1367228301201</c:v>
                </c:pt>
                <c:pt idx="2455">
                  <c:v>2832.2745724525298</c:v>
                </c:pt>
                <c:pt idx="2456">
                  <c:v>2832.3405631668802</c:v>
                </c:pt>
                <c:pt idx="2457">
                  <c:v>2832.3405631696801</c:v>
                </c:pt>
                <c:pt idx="2458">
                  <c:v>2834.71221741708</c:v>
                </c:pt>
                <c:pt idx="2459">
                  <c:v>2834.93070774432</c:v>
                </c:pt>
                <c:pt idx="2460">
                  <c:v>2835.2849311111399</c:v>
                </c:pt>
                <c:pt idx="2461">
                  <c:v>2836.0377470403901</c:v>
                </c:pt>
                <c:pt idx="2462">
                  <c:v>2836.4849986508402</c:v>
                </c:pt>
                <c:pt idx="2463">
                  <c:v>2836.5894154924899</c:v>
                </c:pt>
                <c:pt idx="2464">
                  <c:v>2837.4871317185398</c:v>
                </c:pt>
                <c:pt idx="2465">
                  <c:v>2837.9213130231901</c:v>
                </c:pt>
                <c:pt idx="2466">
                  <c:v>2838.4709716420598</c:v>
                </c:pt>
                <c:pt idx="2467">
                  <c:v>2838.7811905192202</c:v>
                </c:pt>
                <c:pt idx="2468">
                  <c:v>2839.0770745780301</c:v>
                </c:pt>
                <c:pt idx="2469">
                  <c:v>2839.3879544073702</c:v>
                </c:pt>
                <c:pt idx="2470">
                  <c:v>2840.0539920544202</c:v>
                </c:pt>
                <c:pt idx="2471">
                  <c:v>2841.5136506352501</c:v>
                </c:pt>
                <c:pt idx="2472">
                  <c:v>2841.5937002636401</c:v>
                </c:pt>
                <c:pt idx="2473">
                  <c:v>2841.67666281946</c:v>
                </c:pt>
                <c:pt idx="2474">
                  <c:v>2842.70681813173</c:v>
                </c:pt>
                <c:pt idx="2475">
                  <c:v>2844.5654943762302</c:v>
                </c:pt>
                <c:pt idx="2476">
                  <c:v>2845.75370026566</c:v>
                </c:pt>
                <c:pt idx="2477">
                  <c:v>2847.4517392441599</c:v>
                </c:pt>
                <c:pt idx="2478">
                  <c:v>2850.1817889772301</c:v>
                </c:pt>
                <c:pt idx="2479">
                  <c:v>2855.0709542948698</c:v>
                </c:pt>
                <c:pt idx="2480">
                  <c:v>2858.78769488632</c:v>
                </c:pt>
                <c:pt idx="2481">
                  <c:v>2858.9335942566299</c:v>
                </c:pt>
                <c:pt idx="2482">
                  <c:v>2861.0826552193598</c:v>
                </c:pt>
                <c:pt idx="2483">
                  <c:v>2861.6491748336698</c:v>
                </c:pt>
                <c:pt idx="2484">
                  <c:v>2868.4205279313001</c:v>
                </c:pt>
                <c:pt idx="2485">
                  <c:v>2872.3963467692902</c:v>
                </c:pt>
                <c:pt idx="2486">
                  <c:v>2872.7276948867302</c:v>
                </c:pt>
                <c:pt idx="2487">
                  <c:v>2873.3666033456102</c:v>
                </c:pt>
                <c:pt idx="2488">
                  <c:v>2873.8763467632202</c:v>
                </c:pt>
                <c:pt idx="2489">
                  <c:v>2874.51937477104</c:v>
                </c:pt>
                <c:pt idx="2490">
                  <c:v>2876.6641391971998</c:v>
                </c:pt>
                <c:pt idx="2491">
                  <c:v>2877.4871317166799</c:v>
                </c:pt>
                <c:pt idx="2492">
                  <c:v>2878.0978790251502</c:v>
                </c:pt>
                <c:pt idx="2493">
                  <c:v>2879.6500735363802</c:v>
                </c:pt>
                <c:pt idx="2494">
                  <c:v>2883.8058435684002</c:v>
                </c:pt>
                <c:pt idx="2495">
                  <c:v>2884.3990602195199</c:v>
                </c:pt>
                <c:pt idx="2496">
                  <c:v>2884.9140440840201</c:v>
                </c:pt>
                <c:pt idx="2497">
                  <c:v>2886.4407497309098</c:v>
                </c:pt>
                <c:pt idx="2498">
                  <c:v>2889.1982752950798</c:v>
                </c:pt>
                <c:pt idx="2499">
                  <c:v>2890.8410734077902</c:v>
                </c:pt>
                <c:pt idx="2500">
                  <c:v>2892.2666309494498</c:v>
                </c:pt>
                <c:pt idx="2501">
                  <c:v>2898.77477130549</c:v>
                </c:pt>
                <c:pt idx="2502">
                  <c:v>2899.6575769607398</c:v>
                </c:pt>
                <c:pt idx="2503">
                  <c:v>2900.1308139543899</c:v>
                </c:pt>
                <c:pt idx="2504">
                  <c:v>2900.5146219721</c:v>
                </c:pt>
                <c:pt idx="2505">
                  <c:v>2907.6619782447801</c:v>
                </c:pt>
                <c:pt idx="2506">
                  <c:v>2908.9220979409201</c:v>
                </c:pt>
                <c:pt idx="2507">
                  <c:v>2909.3859180058298</c:v>
                </c:pt>
                <c:pt idx="2508">
                  <c:v>2911.4018503346501</c:v>
                </c:pt>
                <c:pt idx="2509">
                  <c:v>2911.6876948866902</c:v>
                </c:pt>
                <c:pt idx="2510">
                  <c:v>2912.4590775265801</c:v>
                </c:pt>
                <c:pt idx="2511">
                  <c:v>2913.31827526912</c:v>
                </c:pt>
                <c:pt idx="2512">
                  <c:v>2915.6790394913401</c:v>
                </c:pt>
                <c:pt idx="2513">
                  <c:v>2915.8198452331098</c:v>
                </c:pt>
                <c:pt idx="2514">
                  <c:v>2920.4834633627902</c:v>
                </c:pt>
                <c:pt idx="2515">
                  <c:v>2922.0335832303299</c:v>
                </c:pt>
                <c:pt idx="2516">
                  <c:v>2923.28713171556</c:v>
                </c:pt>
                <c:pt idx="2517">
                  <c:v>2925.3495388915699</c:v>
                </c:pt>
                <c:pt idx="2518">
                  <c:v>2927.4871317185398</c:v>
                </c:pt>
                <c:pt idx="2519">
                  <c:v>2928.21921255812</c:v>
                </c:pt>
                <c:pt idx="2520">
                  <c:v>2928.67318938672</c:v>
                </c:pt>
                <c:pt idx="2521">
                  <c:v>2932.8967203141601</c:v>
                </c:pt>
                <c:pt idx="2522">
                  <c:v>2935.3020629831499</c:v>
                </c:pt>
                <c:pt idx="2523">
                  <c:v>2944.67249864737</c:v>
                </c:pt>
                <c:pt idx="2524">
                  <c:v>2976.9096731375898</c:v>
                </c:pt>
                <c:pt idx="2525">
                  <c:v>2979.0083179585599</c:v>
                </c:pt>
                <c:pt idx="2526">
                  <c:v>2980.0945375226402</c:v>
                </c:pt>
                <c:pt idx="2527">
                  <c:v>2980.33991262875</c:v>
                </c:pt>
                <c:pt idx="2528">
                  <c:v>2981.38505754162</c:v>
                </c:pt>
                <c:pt idx="2529">
                  <c:v>2981.7311470463101</c:v>
                </c:pt>
                <c:pt idx="2530">
                  <c:v>2981.73297974467</c:v>
                </c:pt>
                <c:pt idx="2531">
                  <c:v>2983.7460290970598</c:v>
                </c:pt>
                <c:pt idx="2532">
                  <c:v>2986.09020785946</c:v>
                </c:pt>
                <c:pt idx="2533">
                  <c:v>2988.6936418529299</c:v>
                </c:pt>
                <c:pt idx="2534">
                  <c:v>2989.3685645093201</c:v>
                </c:pt>
                <c:pt idx="2535">
                  <c:v>2989.9805255292399</c:v>
                </c:pt>
                <c:pt idx="2536">
                  <c:v>2991.1291072592098</c:v>
                </c:pt>
                <c:pt idx="2537">
                  <c:v>2992.04800133965</c:v>
                </c:pt>
                <c:pt idx="2538">
                  <c:v>2997.4151330576201</c:v>
                </c:pt>
                <c:pt idx="2539">
                  <c:v>3001.5424540578301</c:v>
                </c:pt>
                <c:pt idx="2540">
                  <c:v>3004.6433790139799</c:v>
                </c:pt>
                <c:pt idx="2541">
                  <c:v>3005.5384300947098</c:v>
                </c:pt>
                <c:pt idx="2542">
                  <c:v>3005.6713104778901</c:v>
                </c:pt>
                <c:pt idx="2543">
                  <c:v>3009.2605631686702</c:v>
                </c:pt>
                <c:pt idx="2544">
                  <c:v>3010.80592299811</c:v>
                </c:pt>
                <c:pt idx="2545">
                  <c:v>3010.8122004053998</c:v>
                </c:pt>
                <c:pt idx="2546">
                  <c:v>3011.08056316897</c:v>
                </c:pt>
                <c:pt idx="2547">
                  <c:v>3011.08056316897</c:v>
                </c:pt>
                <c:pt idx="2548">
                  <c:v>3011.08056316897</c:v>
                </c:pt>
                <c:pt idx="2549">
                  <c:v>3011.0805631699</c:v>
                </c:pt>
                <c:pt idx="2550">
                  <c:v>3011.3005631696401</c:v>
                </c:pt>
                <c:pt idx="2551">
                  <c:v>3011.7236529607299</c:v>
                </c:pt>
                <c:pt idx="2552">
                  <c:v>3011.9724413778099</c:v>
                </c:pt>
                <c:pt idx="2553">
                  <c:v>3012.12056316807</c:v>
                </c:pt>
                <c:pt idx="2554">
                  <c:v>3012.12056316807</c:v>
                </c:pt>
                <c:pt idx="2555">
                  <c:v>3012.12056316807</c:v>
                </c:pt>
                <c:pt idx="2556">
                  <c:v>3012.1205631699399</c:v>
                </c:pt>
                <c:pt idx="2557">
                  <c:v>3012.2124070152599</c:v>
                </c:pt>
                <c:pt idx="2558">
                  <c:v>3012.3405631696801</c:v>
                </c:pt>
                <c:pt idx="2559">
                  <c:v>3012.8588007334602</c:v>
                </c:pt>
                <c:pt idx="2560">
                  <c:v>3013.16056316718</c:v>
                </c:pt>
                <c:pt idx="2561">
                  <c:v>3013.16056316718</c:v>
                </c:pt>
                <c:pt idx="2562">
                  <c:v>3013.16056316718</c:v>
                </c:pt>
                <c:pt idx="2563">
                  <c:v>3013.16056316718</c:v>
                </c:pt>
                <c:pt idx="2564">
                  <c:v>3013.1605631699699</c:v>
                </c:pt>
                <c:pt idx="2565">
                  <c:v>3013.1605631699699</c:v>
                </c:pt>
                <c:pt idx="2566">
                  <c:v>3013.3805631697101</c:v>
                </c:pt>
                <c:pt idx="2567">
                  <c:v>3013.7015697955999</c:v>
                </c:pt>
                <c:pt idx="2568">
                  <c:v>3013.9259229982199</c:v>
                </c:pt>
                <c:pt idx="2569">
                  <c:v>3014.2005631662901</c:v>
                </c:pt>
                <c:pt idx="2570">
                  <c:v>3014.2005631662901</c:v>
                </c:pt>
                <c:pt idx="2571">
                  <c:v>3014.2005631662901</c:v>
                </c:pt>
                <c:pt idx="2572">
                  <c:v>3014.2005631662901</c:v>
                </c:pt>
                <c:pt idx="2573">
                  <c:v>3014.2005631700099</c:v>
                </c:pt>
                <c:pt idx="2574">
                  <c:v>3014.2005631700099</c:v>
                </c:pt>
                <c:pt idx="2575">
                  <c:v>3014.42056316975</c:v>
                </c:pt>
                <c:pt idx="2576">
                  <c:v>3015.2405631653901</c:v>
                </c:pt>
                <c:pt idx="2577">
                  <c:v>3015.2405631653901</c:v>
                </c:pt>
                <c:pt idx="2578">
                  <c:v>3015.2405631653901</c:v>
                </c:pt>
                <c:pt idx="2579">
                  <c:v>3015.2405631700499</c:v>
                </c:pt>
                <c:pt idx="2580">
                  <c:v>3015.46056316979</c:v>
                </c:pt>
                <c:pt idx="2581">
                  <c:v>3015.47330644261</c:v>
                </c:pt>
                <c:pt idx="2582">
                  <c:v>3015.9465188086001</c:v>
                </c:pt>
                <c:pt idx="2583">
                  <c:v>3016.10822567995</c:v>
                </c:pt>
                <c:pt idx="2584">
                  <c:v>3016.68687759665</c:v>
                </c:pt>
                <c:pt idx="2585">
                  <c:v>3017.0820481609499</c:v>
                </c:pt>
                <c:pt idx="2586">
                  <c:v>3017.74687759671</c:v>
                </c:pt>
                <c:pt idx="2587">
                  <c:v>3017.76687759673</c:v>
                </c:pt>
                <c:pt idx="2588">
                  <c:v>3018.2203156106398</c:v>
                </c:pt>
                <c:pt idx="2589">
                  <c:v>3018.8068775967599</c:v>
                </c:pt>
                <c:pt idx="2590">
                  <c:v>3019.4453598298101</c:v>
                </c:pt>
                <c:pt idx="2591">
                  <c:v>3019.6118782097401</c:v>
                </c:pt>
                <c:pt idx="2592">
                  <c:v>3020.89983037207</c:v>
                </c:pt>
                <c:pt idx="2593">
                  <c:v>3021.0069622700098</c:v>
                </c:pt>
                <c:pt idx="2594">
                  <c:v>3021.5215105675102</c:v>
                </c:pt>
                <c:pt idx="2595">
                  <c:v>3021.7404957292601</c:v>
                </c:pt>
                <c:pt idx="2596">
                  <c:v>3023.4739595809901</c:v>
                </c:pt>
                <c:pt idx="2597">
                  <c:v>3023.63266357779</c:v>
                </c:pt>
                <c:pt idx="2598">
                  <c:v>3024.2593991919398</c:v>
                </c:pt>
                <c:pt idx="2599">
                  <c:v>3028.7272188421298</c:v>
                </c:pt>
                <c:pt idx="2600">
                  <c:v>3031.0885671051201</c:v>
                </c:pt>
                <c:pt idx="2601">
                  <c:v>3031.2867166952901</c:v>
                </c:pt>
                <c:pt idx="2602">
                  <c:v>3031.6085669640402</c:v>
                </c:pt>
                <c:pt idx="2603">
                  <c:v>3031.9288999222899</c:v>
                </c:pt>
                <c:pt idx="2604">
                  <c:v>3032.0596864158201</c:v>
                </c:pt>
                <c:pt idx="2605">
                  <c:v>3032.8653051014899</c:v>
                </c:pt>
                <c:pt idx="2606">
                  <c:v>3033.0112044718098</c:v>
                </c:pt>
                <c:pt idx="2607">
                  <c:v>3035.1602654345302</c:v>
                </c:pt>
                <c:pt idx="2608">
                  <c:v>3035.7998476848002</c:v>
                </c:pt>
                <c:pt idx="2609">
                  <c:v>3038.6331745954199</c:v>
                </c:pt>
                <c:pt idx="2610">
                  <c:v>3038.6531745949701</c:v>
                </c:pt>
                <c:pt idx="2611">
                  <c:v>3038.6731745945199</c:v>
                </c:pt>
                <c:pt idx="2612">
                  <c:v>3038.6931745940801</c:v>
                </c:pt>
                <c:pt idx="2613">
                  <c:v>3038.7131745936299</c:v>
                </c:pt>
                <c:pt idx="2614">
                  <c:v>3038.7331745931801</c:v>
                </c:pt>
                <c:pt idx="2615">
                  <c:v>3039.7731745932201</c:v>
                </c:pt>
                <c:pt idx="2616">
                  <c:v>3040.5973505452198</c:v>
                </c:pt>
                <c:pt idx="2617">
                  <c:v>3042.1803935561302</c:v>
                </c:pt>
                <c:pt idx="2618">
                  <c:v>3042.71025630645</c:v>
                </c:pt>
                <c:pt idx="2619">
                  <c:v>3043.7276837509098</c:v>
                </c:pt>
                <c:pt idx="2620">
                  <c:v>3043.75025630649</c:v>
                </c:pt>
                <c:pt idx="2621">
                  <c:v>3043.77025630651</c:v>
                </c:pt>
                <c:pt idx="2622">
                  <c:v>3046.6491127740501</c:v>
                </c:pt>
                <c:pt idx="2623">
                  <c:v>3047.8834537826401</c:v>
                </c:pt>
                <c:pt idx="2624">
                  <c:v>3049.7107137441599</c:v>
                </c:pt>
                <c:pt idx="2625">
                  <c:v>3049.7948895692798</c:v>
                </c:pt>
                <c:pt idx="2626">
                  <c:v>3050.7417494114402</c:v>
                </c:pt>
                <c:pt idx="2627">
                  <c:v>3051.9519077781501</c:v>
                </c:pt>
                <c:pt idx="2628">
                  <c:v>3052.1754892393901</c:v>
                </c:pt>
                <c:pt idx="2629">
                  <c:v>3052.9919077772602</c:v>
                </c:pt>
                <c:pt idx="2630">
                  <c:v>3053.4258351891699</c:v>
                </c:pt>
                <c:pt idx="2631">
                  <c:v>3054.0319077763702</c:v>
                </c:pt>
                <c:pt idx="2632">
                  <c:v>3054.9186836220301</c:v>
                </c:pt>
                <c:pt idx="2633">
                  <c:v>3055.0719077754702</c:v>
                </c:pt>
                <c:pt idx="2634">
                  <c:v>3055.1949662240199</c:v>
                </c:pt>
                <c:pt idx="2635">
                  <c:v>3056.1119077745798</c:v>
                </c:pt>
                <c:pt idx="2636">
                  <c:v>3056.2349662240499</c:v>
                </c:pt>
                <c:pt idx="2637">
                  <c:v>3056.6951572449898</c:v>
                </c:pt>
                <c:pt idx="2638">
                  <c:v>3057.1519077736798</c:v>
                </c:pt>
                <c:pt idx="2639">
                  <c:v>3057.2749662240899</c:v>
                </c:pt>
                <c:pt idx="2640">
                  <c:v>3058.1919077727898</c:v>
                </c:pt>
                <c:pt idx="2641">
                  <c:v>3058.3149662241299</c:v>
                </c:pt>
                <c:pt idx="2642">
                  <c:v>3059.3549662241699</c:v>
                </c:pt>
                <c:pt idx="2643">
                  <c:v>3059.8763316459899</c:v>
                </c:pt>
                <c:pt idx="2644">
                  <c:v>3060.3949662241998</c:v>
                </c:pt>
                <c:pt idx="2645">
                  <c:v>3061.4349662242398</c:v>
                </c:pt>
                <c:pt idx="2646">
                  <c:v>3061.6373505443298</c:v>
                </c:pt>
                <c:pt idx="2647">
                  <c:v>3062.6773505434298</c:v>
                </c:pt>
                <c:pt idx="2648">
                  <c:v>3063.7173505425399</c:v>
                </c:pt>
                <c:pt idx="2649">
                  <c:v>3064.4670059231498</c:v>
                </c:pt>
                <c:pt idx="2650">
                  <c:v>3065.7973505407499</c:v>
                </c:pt>
                <c:pt idx="2651">
                  <c:v>3069.7803931534199</c:v>
                </c:pt>
                <c:pt idx="2652">
                  <c:v>3070.8203931534599</c:v>
                </c:pt>
                <c:pt idx="2653">
                  <c:v>3070.8804954227498</c:v>
                </c:pt>
                <c:pt idx="2654">
                  <c:v>3071.8603931534999</c:v>
                </c:pt>
                <c:pt idx="2655">
                  <c:v>3071.9204954227898</c:v>
                </c:pt>
                <c:pt idx="2656">
                  <c:v>3072.8523815199701</c:v>
                </c:pt>
                <c:pt idx="2657">
                  <c:v>3072.9003931535399</c:v>
                </c:pt>
                <c:pt idx="2658">
                  <c:v>3073.9403931535699</c:v>
                </c:pt>
                <c:pt idx="2659">
                  <c:v>3074.2084241695702</c:v>
                </c:pt>
                <c:pt idx="2660">
                  <c:v>3074.8786261049099</c:v>
                </c:pt>
                <c:pt idx="2661">
                  <c:v>3074.9803931536098</c:v>
                </c:pt>
                <c:pt idx="2662">
                  <c:v>3076.0203931536498</c:v>
                </c:pt>
                <c:pt idx="2663">
                  <c:v>3076.9586261049199</c:v>
                </c:pt>
                <c:pt idx="2664">
                  <c:v>3077.9986261049298</c:v>
                </c:pt>
                <c:pt idx="2665">
                  <c:v>3079.0386261049398</c:v>
                </c:pt>
                <c:pt idx="2666">
                  <c:v>3080.04320071148</c:v>
                </c:pt>
                <c:pt idx="2667">
                  <c:v>3084.5610735770301</c:v>
                </c:pt>
                <c:pt idx="2668">
                  <c:v>3085.5546248014998</c:v>
                </c:pt>
                <c:pt idx="2669">
                  <c:v>3085.7653051009402</c:v>
                </c:pt>
                <c:pt idx="2670">
                  <c:v>3086.1477422825901</c:v>
                </c:pt>
                <c:pt idx="2671">
                  <c:v>3086.16308979317</c:v>
                </c:pt>
                <c:pt idx="2672">
                  <c:v>3086.5366877410502</c:v>
                </c:pt>
                <c:pt idx="2673">
                  <c:v>3087.8426268286998</c:v>
                </c:pt>
                <c:pt idx="2674">
                  <c:v>3088.5231071533599</c:v>
                </c:pt>
                <c:pt idx="2675">
                  <c:v>3089.0383103885601</c:v>
                </c:pt>
                <c:pt idx="2676">
                  <c:v>3090.0740616377402</c:v>
                </c:pt>
                <c:pt idx="2677">
                  <c:v>3090.1194215444798</c:v>
                </c:pt>
                <c:pt idx="2678">
                  <c:v>3091.1140616368498</c:v>
                </c:pt>
                <c:pt idx="2679">
                  <c:v>3091.2187630563799</c:v>
                </c:pt>
                <c:pt idx="2680">
                  <c:v>3092.1540616359498</c:v>
                </c:pt>
                <c:pt idx="2681">
                  <c:v>3093.0382581604599</c:v>
                </c:pt>
                <c:pt idx="2682">
                  <c:v>3093.1940616350598</c:v>
                </c:pt>
                <c:pt idx="2683">
                  <c:v>3094.2340616341598</c:v>
                </c:pt>
                <c:pt idx="2684">
                  <c:v>3095.12921505142</c:v>
                </c:pt>
                <c:pt idx="2685">
                  <c:v>3095.2740616332699</c:v>
                </c:pt>
                <c:pt idx="2686">
                  <c:v>3102.7507996018899</c:v>
                </c:pt>
                <c:pt idx="2687">
                  <c:v>3106.9743305287502</c:v>
                </c:pt>
                <c:pt idx="2688">
                  <c:v>3109.37967319786</c:v>
                </c:pt>
                <c:pt idx="2689">
                  <c:v>3123.0859281727999</c:v>
                </c:pt>
                <c:pt idx="2690">
                  <c:v>3127.5440214108598</c:v>
                </c:pt>
                <c:pt idx="2691">
                  <c:v>3150.9872833518298</c:v>
                </c:pt>
                <c:pt idx="2692">
                  <c:v>3154.1721477368801</c:v>
                </c:pt>
                <c:pt idx="2693">
                  <c:v>3154.4175228439199</c:v>
                </c:pt>
                <c:pt idx="2694">
                  <c:v>3155.2067174743802</c:v>
                </c:pt>
                <c:pt idx="2695">
                  <c:v>3155.4626677561901</c:v>
                </c:pt>
                <c:pt idx="2696">
                  <c:v>3155.8087572609002</c:v>
                </c:pt>
                <c:pt idx="2697">
                  <c:v>3155.8105899598399</c:v>
                </c:pt>
                <c:pt idx="2698">
                  <c:v>3156.1256115548299</c:v>
                </c:pt>
                <c:pt idx="2699">
                  <c:v>3157.8236393115899</c:v>
                </c:pt>
                <c:pt idx="2700">
                  <c:v>3160.16781807399</c:v>
                </c:pt>
                <c:pt idx="2701">
                  <c:v>3162.77125206746</c:v>
                </c:pt>
                <c:pt idx="2702">
                  <c:v>3163.4461747240198</c:v>
                </c:pt>
                <c:pt idx="2703">
                  <c:v>3164.05813574383</c:v>
                </c:pt>
                <c:pt idx="2704">
                  <c:v>3165.6200642725398</c:v>
                </c:pt>
                <c:pt idx="2705">
                  <c:v>3171.4927432723298</c:v>
                </c:pt>
                <c:pt idx="2706">
                  <c:v>3173.3412956781099</c:v>
                </c:pt>
                <c:pt idx="2707">
                  <c:v>3176.9364109477001</c:v>
                </c:pt>
                <c:pt idx="2708">
                  <c:v>3178.0703877434098</c:v>
                </c:pt>
                <c:pt idx="2709">
                  <c:v>3179.5812956867699</c:v>
                </c:pt>
                <c:pt idx="2710">
                  <c:v>3179.6591626135601</c:v>
                </c:pt>
                <c:pt idx="2711">
                  <c:v>3183.3181733824299</c:v>
                </c:pt>
                <c:pt idx="2712">
                  <c:v>3184.3381733843098</c:v>
                </c:pt>
                <c:pt idx="2713">
                  <c:v>3188.3596235234199</c:v>
                </c:pt>
                <c:pt idx="2714">
                  <c:v>3189.5509166573102</c:v>
                </c:pt>
                <c:pt idx="2715">
                  <c:v>3197.0888146869802</c:v>
                </c:pt>
                <c:pt idx="2716">
                  <c:v>3197.4768657628401</c:v>
                </c:pt>
                <c:pt idx="2717">
                  <c:v>3198.3370094066399</c:v>
                </c:pt>
                <c:pt idx="2718">
                  <c:v>3199.2378756497001</c:v>
                </c:pt>
                <c:pt idx="2719">
                  <c:v>3199.62592672556</c:v>
                </c:pt>
                <c:pt idx="2720">
                  <c:v>3206.8037997111601</c:v>
                </c:pt>
                <c:pt idx="2721">
                  <c:v>3206.9429153166702</c:v>
                </c:pt>
                <c:pt idx="2722">
                  <c:v>3217.8052939654399</c:v>
                </c:pt>
                <c:pt idx="2723">
                  <c:v>3221.9610639968801</c:v>
                </c:pt>
                <c:pt idx="2724">
                  <c:v>3224.8193596256801</c:v>
                </c:pt>
                <c:pt idx="2725">
                  <c:v>3226.2530994536301</c:v>
                </c:pt>
                <c:pt idx="2726">
                  <c:v>3227.5034454036499</c:v>
                </c:pt>
                <c:pt idx="2727">
                  <c:v>3228.9962938362701</c:v>
                </c:pt>
                <c:pt idx="2728">
                  <c:v>3229.5462288418698</c:v>
                </c:pt>
                <c:pt idx="2729">
                  <c:v>3230.7727674595499</c:v>
                </c:pt>
                <c:pt idx="2730">
                  <c:v>3239.9390430040598</c:v>
                </c:pt>
                <c:pt idx="2731">
                  <c:v>3242.0253747114898</c:v>
                </c:pt>
                <c:pt idx="2732">
                  <c:v>3243.08844717592</c:v>
                </c:pt>
                <c:pt idx="2733">
                  <c:v>3243.2110876366401</c:v>
                </c:pt>
                <c:pt idx="2734">
                  <c:v>3243.3817065963499</c:v>
                </c:pt>
                <c:pt idx="2735">
                  <c:v>3246.8669768888499</c:v>
                </c:pt>
                <c:pt idx="2736">
                  <c:v>3246.9299917344401</c:v>
                </c:pt>
                <c:pt idx="2737">
                  <c:v>3247.31378739513</c:v>
                </c:pt>
                <c:pt idx="2738">
                  <c:v>3248.2860343847401</c:v>
                </c:pt>
                <c:pt idx="2739">
                  <c:v>3248.3423024117901</c:v>
                </c:pt>
                <c:pt idx="2740">
                  <c:v>3248.6763467676901</c:v>
                </c:pt>
                <c:pt idx="2741">
                  <c:v>3249.8429153151801</c:v>
                </c:pt>
                <c:pt idx="2742">
                  <c:v>3254.6141459483101</c:v>
                </c:pt>
                <c:pt idx="2743">
                  <c:v>3257.1945466551601</c:v>
                </c:pt>
                <c:pt idx="2744">
                  <c:v>3260.18733108881</c:v>
                </c:pt>
                <c:pt idx="2745">
                  <c:v>3260.6142979555202</c:v>
                </c:pt>
                <c:pt idx="2746">
                  <c:v>3261.3503166884102</c:v>
                </c:pt>
                <c:pt idx="2747">
                  <c:v>3262.6163467680999</c:v>
                </c:pt>
                <c:pt idx="2748">
                  <c:v>3265.5276100737901</c:v>
                </c:pt>
                <c:pt idx="2749">
                  <c:v>3265.6587780940399</c:v>
                </c:pt>
                <c:pt idx="2750">
                  <c:v>3265.9055791897699</c:v>
                </c:pt>
                <c:pt idx="2751">
                  <c:v>3267.1635383870398</c:v>
                </c:pt>
                <c:pt idx="2752">
                  <c:v>3268.3855465278002</c:v>
                </c:pt>
                <c:pt idx="2753">
                  <c:v>3268.62712833657</c:v>
                </c:pt>
                <c:pt idx="2754">
                  <c:v>3268.78769488632</c:v>
                </c:pt>
                <c:pt idx="2755">
                  <c:v>3271.0519407433399</c:v>
                </c:pt>
                <c:pt idx="2756">
                  <c:v>3272.9401085693298</c:v>
                </c:pt>
                <c:pt idx="2757">
                  <c:v>3273.0177795612199</c:v>
                </c:pt>
                <c:pt idx="2758">
                  <c:v>3274.3623024076201</c:v>
                </c:pt>
                <c:pt idx="2759">
                  <c:v>3275.3996061757198</c:v>
                </c:pt>
                <c:pt idx="2760">
                  <c:v>3275.6864811824598</c:v>
                </c:pt>
                <c:pt idx="2761">
                  <c:v>3276.8284098170602</c:v>
                </c:pt>
                <c:pt idx="2762">
                  <c:v>3277.8590430058498</c:v>
                </c:pt>
                <c:pt idx="2763">
                  <c:v>3278.6096557583601</c:v>
                </c:pt>
                <c:pt idx="2764">
                  <c:v>3279.8368022153099</c:v>
                </c:pt>
                <c:pt idx="2765">
                  <c:v>3282.2452153889399</c:v>
                </c:pt>
                <c:pt idx="2766">
                  <c:v>3283.4572834125702</c:v>
                </c:pt>
                <c:pt idx="2767">
                  <c:v>3287.5249986479698</c:v>
                </c:pt>
                <c:pt idx="2768">
                  <c:v>3289.3034287393002</c:v>
                </c:pt>
                <c:pt idx="2769">
                  <c:v>3290.01946583576</c:v>
                </c:pt>
                <c:pt idx="2770">
                  <c:v>3297.5506301261398</c:v>
                </c:pt>
                <c:pt idx="2771">
                  <c:v>3299.1127649876198</c:v>
                </c:pt>
                <c:pt idx="2772">
                  <c:v>3299.2368768558299</c:v>
                </c:pt>
                <c:pt idx="2773">
                  <c:v>3306.9314414025198</c:v>
                </c:pt>
                <c:pt idx="2774">
                  <c:v>3307.37578359898</c:v>
                </c:pt>
                <c:pt idx="2775">
                  <c:v>3308.8107498222898</c:v>
                </c:pt>
                <c:pt idx="2776">
                  <c:v>3312.16322433389</c:v>
                </c:pt>
                <c:pt idx="2777">
                  <c:v>3315.1735829925101</c:v>
                </c:pt>
                <c:pt idx="2778">
                  <c:v>3315.7084971142399</c:v>
                </c:pt>
                <c:pt idx="2779">
                  <c:v>3316.3736505322099</c:v>
                </c:pt>
                <c:pt idx="2780">
                  <c:v>3317.3757835999099</c:v>
                </c:pt>
                <c:pt idx="2781">
                  <c:v>3319.5402779707501</c:v>
                </c:pt>
                <c:pt idx="2782">
                  <c:v>3320.4277557980899</c:v>
                </c:pt>
                <c:pt idx="2783">
                  <c:v>3322.5954700130901</c:v>
                </c:pt>
                <c:pt idx="2784">
                  <c:v>3323.5449986460098</c:v>
                </c:pt>
                <c:pt idx="2785">
                  <c:v>3325.0648935660702</c:v>
                </c:pt>
                <c:pt idx="2786">
                  <c:v>3326.9303911244401</c:v>
                </c:pt>
                <c:pt idx="2787">
                  <c:v>3328.24975795112</c:v>
                </c:pt>
                <c:pt idx="2788">
                  <c:v>3328.4951330590902</c:v>
                </c:pt>
                <c:pt idx="2789">
                  <c:v>3329.2843276895501</c:v>
                </c:pt>
                <c:pt idx="2790">
                  <c:v>3329.8863674754898</c:v>
                </c:pt>
                <c:pt idx="2791">
                  <c:v>3329.8882001750098</c:v>
                </c:pt>
                <c:pt idx="2792">
                  <c:v>3330.2032217699998</c:v>
                </c:pt>
                <c:pt idx="2793">
                  <c:v>3331.90124952612</c:v>
                </c:pt>
                <c:pt idx="2794">
                  <c:v>3334.2454282885301</c:v>
                </c:pt>
                <c:pt idx="2795">
                  <c:v>3335.5703534870399</c:v>
                </c:pt>
                <c:pt idx="2796">
                  <c:v>3336.37365053128</c:v>
                </c:pt>
                <c:pt idx="2797">
                  <c:v>3336.848862282</c:v>
                </c:pt>
                <c:pt idx="2798">
                  <c:v>3337.3184421979799</c:v>
                </c:pt>
                <c:pt idx="2799">
                  <c:v>3337.5237849387299</c:v>
                </c:pt>
                <c:pt idx="2800">
                  <c:v>3338.1357459584201</c:v>
                </c:pt>
                <c:pt idx="2801">
                  <c:v>3339.69767448725</c:v>
                </c:pt>
                <c:pt idx="2802">
                  <c:v>3342.6163467653</c:v>
                </c:pt>
                <c:pt idx="2803">
                  <c:v>3343.0173030865799</c:v>
                </c:pt>
                <c:pt idx="2804">
                  <c:v>3348.9957835986202</c:v>
                </c:pt>
                <c:pt idx="2805">
                  <c:v>3353.1578669287201</c:v>
                </c:pt>
                <c:pt idx="2806">
                  <c:v>3357.98653090978</c:v>
                </c:pt>
                <c:pt idx="2807">
                  <c:v>3362.4372337385998</c:v>
                </c:pt>
                <c:pt idx="2808">
                  <c:v>3362.80639053409</c:v>
                </c:pt>
                <c:pt idx="2809">
                  <c:v>3364.5586117501298</c:v>
                </c:pt>
                <c:pt idx="2810">
                  <c:v>3371.1664249021501</c:v>
                </c:pt>
                <c:pt idx="2811">
                  <c:v>3371.23320792597</c:v>
                </c:pt>
                <c:pt idx="2812">
                  <c:v>3373.31548586487</c:v>
                </c:pt>
                <c:pt idx="2813">
                  <c:v>3380.88140992634</c:v>
                </c:pt>
                <c:pt idx="2814">
                  <c:v>3381.0205255318401</c:v>
                </c:pt>
                <c:pt idx="2815">
                  <c:v>3391.88290417997</c:v>
                </c:pt>
                <c:pt idx="2816">
                  <c:v>3396.03867421112</c:v>
                </c:pt>
                <c:pt idx="2817">
                  <c:v>3398.8969698399301</c:v>
                </c:pt>
                <c:pt idx="2818">
                  <c:v>3400.33070966787</c:v>
                </c:pt>
                <c:pt idx="2819">
                  <c:v>3401.58105561812</c:v>
                </c:pt>
                <c:pt idx="2820">
                  <c:v>3403.07390405051</c:v>
                </c:pt>
                <c:pt idx="2821">
                  <c:v>3403.6238390563499</c:v>
                </c:pt>
                <c:pt idx="2822">
                  <c:v>3404.8503776740999</c:v>
                </c:pt>
                <c:pt idx="2823">
                  <c:v>3407.1660573901599</c:v>
                </c:pt>
                <c:pt idx="2824">
                  <c:v>3411.2411486012802</c:v>
                </c:pt>
                <c:pt idx="2825">
                  <c:v>3411.3913976102999</c:v>
                </c:pt>
                <c:pt idx="2826">
                  <c:v>3414.0166532192302</c:v>
                </c:pt>
                <c:pt idx="2827">
                  <c:v>3416.1029849257302</c:v>
                </c:pt>
                <c:pt idx="2828">
                  <c:v>3417.28869785182</c:v>
                </c:pt>
                <c:pt idx="2829">
                  <c:v>3417.4593168105898</c:v>
                </c:pt>
                <c:pt idx="2830">
                  <c:v>3420.9445871030898</c:v>
                </c:pt>
                <c:pt idx="2831">
                  <c:v>3421.0076019489202</c:v>
                </c:pt>
                <c:pt idx="2832">
                  <c:v>3422.36364459991</c:v>
                </c:pt>
                <c:pt idx="2833">
                  <c:v>3422.41991262696</c:v>
                </c:pt>
                <c:pt idx="2834">
                  <c:v>3422.75395698286</c:v>
                </c:pt>
                <c:pt idx="2835">
                  <c:v>3423.92052552942</c:v>
                </c:pt>
                <c:pt idx="2836">
                  <c:v>3428.6917561627902</c:v>
                </c:pt>
                <c:pt idx="2837">
                  <c:v>3431.2721568697002</c:v>
                </c:pt>
                <c:pt idx="2838">
                  <c:v>3434.2649413030499</c:v>
                </c:pt>
                <c:pt idx="2839">
                  <c:v>3434.6919081699998</c:v>
                </c:pt>
                <c:pt idx="2840">
                  <c:v>3435.4279269026501</c:v>
                </c:pt>
                <c:pt idx="2841">
                  <c:v>3436.6939569823398</c:v>
                </c:pt>
                <c:pt idx="2842">
                  <c:v>3439.1730550192201</c:v>
                </c:pt>
                <c:pt idx="2843">
                  <c:v>3439.6052202880301</c:v>
                </c:pt>
                <c:pt idx="2844">
                  <c:v>3439.73638830859</c:v>
                </c:pt>
                <c:pt idx="2845">
                  <c:v>3440.1492150497702</c:v>
                </c:pt>
                <c:pt idx="2846">
                  <c:v>3440.96921504894</c:v>
                </c:pt>
                <c:pt idx="2847">
                  <c:v>3440.9692150512701</c:v>
                </c:pt>
                <c:pt idx="2848">
                  <c:v>3441.1892150500698</c:v>
                </c:pt>
                <c:pt idx="2849">
                  <c:v>3441.52337900875</c:v>
                </c:pt>
                <c:pt idx="2850">
                  <c:v>3441.56337900878</c:v>
                </c:pt>
                <c:pt idx="2851">
                  <c:v>3441.6323048416498</c:v>
                </c:pt>
                <c:pt idx="2852">
                  <c:v>3441.7892150515599</c:v>
                </c:pt>
                <c:pt idx="2853">
                  <c:v>3441.8238225728201</c:v>
                </c:pt>
                <c:pt idx="2854">
                  <c:v>3442.00921504898</c:v>
                </c:pt>
                <c:pt idx="2855">
                  <c:v>3442.0092150494402</c:v>
                </c:pt>
                <c:pt idx="2856">
                  <c:v>3442.0092150513001</c:v>
                </c:pt>
                <c:pt idx="2857">
                  <c:v>3442.2292150501098</c:v>
                </c:pt>
                <c:pt idx="2858">
                  <c:v>3442.2292150510398</c:v>
                </c:pt>
                <c:pt idx="2859">
                  <c:v>3442.4631567420402</c:v>
                </c:pt>
                <c:pt idx="2860">
                  <c:v>3442.8292150515999</c:v>
                </c:pt>
                <c:pt idx="2861">
                  <c:v>3442.8653051014899</c:v>
                </c:pt>
                <c:pt idx="2862">
                  <c:v>3443.0492150485502</c:v>
                </c:pt>
                <c:pt idx="2863">
                  <c:v>3443.0492150490099</c:v>
                </c:pt>
                <c:pt idx="2864">
                  <c:v>3443.0492150513401</c:v>
                </c:pt>
                <c:pt idx="2865">
                  <c:v>3443.0692150481</c:v>
                </c:pt>
                <c:pt idx="2866">
                  <c:v>3443.0892150476502</c:v>
                </c:pt>
                <c:pt idx="2867">
                  <c:v>3443.2692150473499</c:v>
                </c:pt>
                <c:pt idx="2868">
                  <c:v>3443.2692150501498</c:v>
                </c:pt>
                <c:pt idx="2869">
                  <c:v>3443.31448707031</c:v>
                </c:pt>
                <c:pt idx="2870">
                  <c:v>3443.7049315762702</c:v>
                </c:pt>
                <c:pt idx="2871">
                  <c:v>3443.8692150516399</c:v>
                </c:pt>
                <c:pt idx="2872">
                  <c:v>3443.9410932590199</c:v>
                </c:pt>
                <c:pt idx="2873">
                  <c:v>3444.0892150490499</c:v>
                </c:pt>
                <c:pt idx="2874">
                  <c:v>3444.0892150513801</c:v>
                </c:pt>
                <c:pt idx="2875">
                  <c:v>3444.0892150513801</c:v>
                </c:pt>
                <c:pt idx="2876">
                  <c:v>3444.3092150464599</c:v>
                </c:pt>
                <c:pt idx="2877">
                  <c:v>3444.6097782142401</c:v>
                </c:pt>
                <c:pt idx="2878">
                  <c:v>3444.9092150516799</c:v>
                </c:pt>
                <c:pt idx="2879">
                  <c:v>3445.0010932590799</c:v>
                </c:pt>
                <c:pt idx="2880">
                  <c:v>3445.1292150490899</c:v>
                </c:pt>
                <c:pt idx="2881">
                  <c:v>3445.12921505142</c:v>
                </c:pt>
                <c:pt idx="2882">
                  <c:v>3445.12955095793</c:v>
                </c:pt>
                <c:pt idx="2883">
                  <c:v>3445.34921504557</c:v>
                </c:pt>
                <c:pt idx="2884">
                  <c:v>3445.3492150502202</c:v>
                </c:pt>
                <c:pt idx="2885">
                  <c:v>3445.5752554717401</c:v>
                </c:pt>
                <c:pt idx="2886">
                  <c:v>3445.83517069555</c:v>
                </c:pt>
                <c:pt idx="2887">
                  <c:v>3446.05517068877</c:v>
                </c:pt>
                <c:pt idx="2888">
                  <c:v>3446.0610932591298</c:v>
                </c:pt>
                <c:pt idx="2889">
                  <c:v>3446.1692150491199</c:v>
                </c:pt>
                <c:pt idx="2890">
                  <c:v>3446.16921505145</c:v>
                </c:pt>
                <c:pt idx="2891">
                  <c:v>3446.38921504467</c:v>
                </c:pt>
                <c:pt idx="2892">
                  <c:v>3447.0620481614001</c:v>
                </c:pt>
                <c:pt idx="2893">
                  <c:v>3447.09538977593</c:v>
                </c:pt>
                <c:pt idx="2894">
                  <c:v>3448.2606326965602</c:v>
                </c:pt>
                <c:pt idx="2895">
                  <c:v>3448.43991262279</c:v>
                </c:pt>
                <c:pt idx="2896">
                  <c:v>3449.25291801616</c:v>
                </c:pt>
                <c:pt idx="2897">
                  <c:v>3449.4772163904199</c:v>
                </c:pt>
                <c:pt idx="2898">
                  <c:v>3451.6220482522599</c:v>
                </c:pt>
                <c:pt idx="2899">
                  <c:v>3451.6346075255401</c:v>
                </c:pt>
                <c:pt idx="2900">
                  <c:v>3451.9356141514099</c:v>
                </c:pt>
                <c:pt idx="2901">
                  <c:v>3451.9366532210202</c:v>
                </c:pt>
                <c:pt idx="2902">
                  <c:v>3452.59266357775</c:v>
                </c:pt>
                <c:pt idx="2903">
                  <c:v>3452.6691476106598</c:v>
                </c:pt>
                <c:pt idx="2904">
                  <c:v>3452.6872659726</c:v>
                </c:pt>
                <c:pt idx="2905">
                  <c:v>3456.3228256031798</c:v>
                </c:pt>
                <c:pt idx="2906">
                  <c:v>3457.0592244453701</c:v>
                </c:pt>
                <c:pt idx="2907">
                  <c:v>3457.5348936272699</c:v>
                </c:pt>
                <c:pt idx="2908">
                  <c:v>3461.2667166952701</c:v>
                </c:pt>
                <c:pt idx="2909">
                  <c:v>3461.5885669644899</c:v>
                </c:pt>
                <c:pt idx="2910">
                  <c:v>3461.6026088625599</c:v>
                </c:pt>
                <c:pt idx="2911">
                  <c:v>3463.3810389544801</c:v>
                </c:pt>
                <c:pt idx="2912">
                  <c:v>3464.0970760509299</c:v>
                </c:pt>
                <c:pt idx="2913">
                  <c:v>3465.3041984382999</c:v>
                </c:pt>
                <c:pt idx="2914">
                  <c:v>3468.2509737200999</c:v>
                </c:pt>
                <c:pt idx="2915">
                  <c:v>3468.2709737196501</c:v>
                </c:pt>
                <c:pt idx="2916">
                  <c:v>3469.3109737187601</c:v>
                </c:pt>
                <c:pt idx="2917">
                  <c:v>3469.3309737183099</c:v>
                </c:pt>
                <c:pt idx="2918">
                  <c:v>3470.3709737174199</c:v>
                </c:pt>
                <c:pt idx="2919">
                  <c:v>3471.6282403413202</c:v>
                </c:pt>
                <c:pt idx="2920">
                  <c:v>3473.1903752020999</c:v>
                </c:pt>
                <c:pt idx="2921">
                  <c:v>3476.45867138821</c:v>
                </c:pt>
                <c:pt idx="2922">
                  <c:v>3480.63936562463</c:v>
                </c:pt>
                <c:pt idx="2923">
                  <c:v>3481.0090516171099</c:v>
                </c:pt>
                <c:pt idx="2924">
                  <c:v>3481.4533938136801</c:v>
                </c:pt>
                <c:pt idx="2925">
                  <c:v>3482.8883600365298</c:v>
                </c:pt>
                <c:pt idx="2926">
                  <c:v>3486.2408345481299</c:v>
                </c:pt>
                <c:pt idx="2927">
                  <c:v>3489.2511932072198</c:v>
                </c:pt>
                <c:pt idx="2928">
                  <c:v>3489.7861073287199</c:v>
                </c:pt>
                <c:pt idx="2929">
                  <c:v>3490.4512607473798</c:v>
                </c:pt>
                <c:pt idx="2930">
                  <c:v>3491.0080013391498</c:v>
                </c:pt>
                <c:pt idx="2931">
                  <c:v>3491.4533938150798</c:v>
                </c:pt>
                <c:pt idx="2932">
                  <c:v>3493.6178881853102</c:v>
                </c:pt>
                <c:pt idx="2933">
                  <c:v>3493.9658103901802</c:v>
                </c:pt>
                <c:pt idx="2934">
                  <c:v>3494.50536601268</c:v>
                </c:pt>
                <c:pt idx="2935">
                  <c:v>3495.97885974065</c:v>
                </c:pt>
                <c:pt idx="2936">
                  <c:v>3496.67308022733</c:v>
                </c:pt>
                <c:pt idx="2937">
                  <c:v>3497.6226088604799</c:v>
                </c:pt>
                <c:pt idx="2938">
                  <c:v>3498.3230385030602</c:v>
                </c:pt>
                <c:pt idx="2939">
                  <c:v>3499.1425037803101</c:v>
                </c:pt>
                <c:pt idx="2940">
                  <c:v>3500.4512607459901</c:v>
                </c:pt>
                <c:pt idx="2941">
                  <c:v>3502.2133561730102</c:v>
                </c:pt>
                <c:pt idx="2942">
                  <c:v>3502.32736816536</c:v>
                </c:pt>
                <c:pt idx="2943">
                  <c:v>3502.5727432742701</c:v>
                </c:pt>
                <c:pt idx="2944">
                  <c:v>3503.36193790473</c:v>
                </c:pt>
                <c:pt idx="2945">
                  <c:v>3503.9639776900799</c:v>
                </c:pt>
                <c:pt idx="2946">
                  <c:v>3504.2808319851702</c:v>
                </c:pt>
                <c:pt idx="2947">
                  <c:v>3507.0763941639998</c:v>
                </c:pt>
                <c:pt idx="2948">
                  <c:v>3508.74039315339</c:v>
                </c:pt>
                <c:pt idx="2949">
                  <c:v>3509.6479637017401</c:v>
                </c:pt>
                <c:pt idx="2950">
                  <c:v>3510.7099428530701</c:v>
                </c:pt>
                <c:pt idx="2951">
                  <c:v>3510.8097955826602</c:v>
                </c:pt>
                <c:pt idx="2952">
                  <c:v>3510.9264724965301</c:v>
                </c:pt>
                <c:pt idx="2953">
                  <c:v>3510.9718525927701</c:v>
                </c:pt>
                <c:pt idx="2954">
                  <c:v>3511.0480734258799</c:v>
                </c:pt>
                <c:pt idx="2955">
                  <c:v>3511.3960524126801</c:v>
                </c:pt>
                <c:pt idx="2956">
                  <c:v>3511.6013951534401</c:v>
                </c:pt>
                <c:pt idx="2957">
                  <c:v>3511.74994285311</c:v>
                </c:pt>
                <c:pt idx="2958">
                  <c:v>3512.0248466674202</c:v>
                </c:pt>
                <c:pt idx="2959">
                  <c:v>3512.78994285315</c:v>
                </c:pt>
                <c:pt idx="2960">
                  <c:v>3513.73418123088</c:v>
                </c:pt>
                <c:pt idx="2961">
                  <c:v>3513.7752847019501</c:v>
                </c:pt>
                <c:pt idx="2962">
                  <c:v>3513.82994285319</c:v>
                </c:pt>
                <c:pt idx="2963">
                  <c:v>3514.86994285322</c:v>
                </c:pt>
                <c:pt idx="2964">
                  <c:v>3515.6118438476601</c:v>
                </c:pt>
                <c:pt idx="2965">
                  <c:v>3515.90994285326</c:v>
                </c:pt>
                <c:pt idx="2966">
                  <c:v>3516.48327668197</c:v>
                </c:pt>
                <c:pt idx="2967">
                  <c:v>3516.6518438477001</c:v>
                </c:pt>
                <c:pt idx="2968">
                  <c:v>3516.6939569804799</c:v>
                </c:pt>
                <c:pt idx="2969">
                  <c:v>3517.0949133010499</c:v>
                </c:pt>
                <c:pt idx="2970">
                  <c:v>3517.4313446655801</c:v>
                </c:pt>
                <c:pt idx="2971">
                  <c:v>3523.0733938133299</c:v>
                </c:pt>
                <c:pt idx="2972">
                  <c:v>3523.9778669327402</c:v>
                </c:pt>
                <c:pt idx="2973">
                  <c:v>3525.0895911082598</c:v>
                </c:pt>
                <c:pt idx="2974">
                  <c:v>3536.5148439537702</c:v>
                </c:pt>
                <c:pt idx="2975">
                  <c:v>3545.24403511732</c:v>
                </c:pt>
                <c:pt idx="2976">
                  <c:v>3547.3930960800499</c:v>
                </c:pt>
                <c:pt idx="2977">
                  <c:v>3554.0455883218001</c:v>
                </c:pt>
                <c:pt idx="2978">
                  <c:v>3554.9590201415099</c:v>
                </c:pt>
                <c:pt idx="2979">
                  <c:v>3555.09813574701</c:v>
                </c:pt>
                <c:pt idx="2980">
                  <c:v>3558.2013583555799</c:v>
                </c:pt>
                <c:pt idx="2981">
                  <c:v>3565.9605143945</c:v>
                </c:pt>
                <c:pt idx="2982">
                  <c:v>3570.1162844253699</c:v>
                </c:pt>
                <c:pt idx="2983">
                  <c:v>3572.97458005417</c:v>
                </c:pt>
                <c:pt idx="2984">
                  <c:v>3574.4083198821099</c:v>
                </c:pt>
                <c:pt idx="2985">
                  <c:v>3575.65866583259</c:v>
                </c:pt>
                <c:pt idx="2986">
                  <c:v>3577.1515142647499</c:v>
                </c:pt>
                <c:pt idx="2987">
                  <c:v>3577.7014492708199</c:v>
                </c:pt>
                <c:pt idx="2988">
                  <c:v>3578.92798788865</c:v>
                </c:pt>
                <c:pt idx="2989">
                  <c:v>3581.2436676043999</c:v>
                </c:pt>
                <c:pt idx="2990">
                  <c:v>3585.3187588155201</c:v>
                </c:pt>
                <c:pt idx="2991">
                  <c:v>3585.4690078254698</c:v>
                </c:pt>
                <c:pt idx="2992">
                  <c:v>3587.39209728478</c:v>
                </c:pt>
                <c:pt idx="2993">
                  <c:v>3588.0942634344101</c:v>
                </c:pt>
                <c:pt idx="2994">
                  <c:v>3590.1805951399701</c:v>
                </c:pt>
                <c:pt idx="2995">
                  <c:v>3591.3663080669899</c:v>
                </c:pt>
                <c:pt idx="2996">
                  <c:v>3591.5369270248302</c:v>
                </c:pt>
                <c:pt idx="2997">
                  <c:v>3595.0221973173302</c:v>
                </c:pt>
                <c:pt idx="2998">
                  <c:v>3595.0852121633902</c:v>
                </c:pt>
                <c:pt idx="2999">
                  <c:v>3596.4412548150799</c:v>
                </c:pt>
                <c:pt idx="3000">
                  <c:v>3596.4975228421299</c:v>
                </c:pt>
                <c:pt idx="3001">
                  <c:v>3596.8315671980299</c:v>
                </c:pt>
                <c:pt idx="3002">
                  <c:v>3597.99813574366</c:v>
                </c:pt>
                <c:pt idx="3003">
                  <c:v>3598.7695183844698</c:v>
                </c:pt>
                <c:pt idx="3004">
                  <c:v>3602.7693663772602</c:v>
                </c:pt>
                <c:pt idx="3005">
                  <c:v>3605.3497670842298</c:v>
                </c:pt>
                <c:pt idx="3006">
                  <c:v>3608.3425515172999</c:v>
                </c:pt>
                <c:pt idx="3007">
                  <c:v>3609.5055371169001</c:v>
                </c:pt>
                <c:pt idx="3008">
                  <c:v>3610.7715671965798</c:v>
                </c:pt>
                <c:pt idx="3009">
                  <c:v>3613.68283050227</c:v>
                </c:pt>
                <c:pt idx="3010">
                  <c:v>3613.8139985231301</c:v>
                </c:pt>
                <c:pt idx="3011">
                  <c:v>3616.5407669562801</c:v>
                </c:pt>
                <c:pt idx="3012">
                  <c:v>3616.9429153166702</c:v>
                </c:pt>
                <c:pt idx="3013">
                  <c:v>3619.20716117252</c:v>
                </c:pt>
                <c:pt idx="3014">
                  <c:v>3621.1729999906302</c:v>
                </c:pt>
                <c:pt idx="3015">
                  <c:v>3622.5175228379599</c:v>
                </c:pt>
                <c:pt idx="3016">
                  <c:v>3623.5548266051301</c:v>
                </c:pt>
                <c:pt idx="3017">
                  <c:v>3625.7942310711301</c:v>
                </c:pt>
                <c:pt idx="3018">
                  <c:v>3626.01426343619</c:v>
                </c:pt>
                <c:pt idx="3019">
                  <c:v>3626.76487618684</c:v>
                </c:pt>
                <c:pt idx="3020">
                  <c:v>3630.4004358174202</c:v>
                </c:pt>
                <c:pt idx="3021">
                  <c:v>3630.6074126243502</c:v>
                </c:pt>
                <c:pt idx="3022">
                  <c:v>3635.0479340236602</c:v>
                </c:pt>
                <c:pt idx="3023">
                  <c:v>3635.68021907715</c:v>
                </c:pt>
                <c:pt idx="3024">
                  <c:v>3636.75562877021</c:v>
                </c:pt>
                <c:pt idx="3025">
                  <c:v>3637.45864916965</c:v>
                </c:pt>
                <c:pt idx="3026">
                  <c:v>3638.1746862660998</c:v>
                </c:pt>
                <c:pt idx="3027">
                  <c:v>3639.4346917830399</c:v>
                </c:pt>
                <c:pt idx="3028">
                  <c:v>3644.7292821463102</c:v>
                </c:pt>
                <c:pt idx="3029">
                  <c:v>3645.7058505564901</c:v>
                </c:pt>
                <c:pt idx="3030">
                  <c:v>3646.6289670155302</c:v>
                </c:pt>
                <c:pt idx="3031">
                  <c:v>3647.2679854165699</c:v>
                </c:pt>
                <c:pt idx="3032">
                  <c:v>3654.3728829342799</c:v>
                </c:pt>
                <c:pt idx="3033">
                  <c:v>3655.0866618317</c:v>
                </c:pt>
                <c:pt idx="3034">
                  <c:v>3655.5310040283898</c:v>
                </c:pt>
                <c:pt idx="3035">
                  <c:v>3656.9659702507702</c:v>
                </c:pt>
                <c:pt idx="3036">
                  <c:v>3657.43928200751</c:v>
                </c:pt>
                <c:pt idx="3037">
                  <c:v>3657.69861678592</c:v>
                </c:pt>
                <c:pt idx="3038">
                  <c:v>3658.2482754047901</c:v>
                </c:pt>
                <c:pt idx="3039">
                  <c:v>3658.5829762272701</c:v>
                </c:pt>
                <c:pt idx="3040">
                  <c:v>3660.3184447623698</c:v>
                </c:pt>
                <c:pt idx="3041">
                  <c:v>3661.00175653118</c:v>
                </c:pt>
                <c:pt idx="3042">
                  <c:v>3663.3288034219199</c:v>
                </c:pt>
                <c:pt idx="3043">
                  <c:v>3663.86371754319</c:v>
                </c:pt>
                <c:pt idx="3044">
                  <c:v>3664.34279813896</c:v>
                </c:pt>
                <c:pt idx="3045">
                  <c:v>3664.5288709625602</c:v>
                </c:pt>
                <c:pt idx="3046">
                  <c:v>3665.5310040302502</c:v>
                </c:pt>
                <c:pt idx="3047">
                  <c:v>3666.3667192552198</c:v>
                </c:pt>
                <c:pt idx="3048">
                  <c:v>3666.4049783795999</c:v>
                </c:pt>
                <c:pt idx="3049">
                  <c:v>3667.6954983998698</c:v>
                </c:pt>
                <c:pt idx="3050">
                  <c:v>3668.5157802179401</c:v>
                </c:pt>
                <c:pt idx="3051">
                  <c:v>3668.5530778001898</c:v>
                </c:pt>
                <c:pt idx="3052">
                  <c:v>3670.0564699551901</c:v>
                </c:pt>
                <c:pt idx="3053">
                  <c:v>3670.75069044157</c:v>
                </c:pt>
                <c:pt idx="3054">
                  <c:v>3671.7002190749599</c:v>
                </c:pt>
                <c:pt idx="3055">
                  <c:v>3672.4006487175898</c:v>
                </c:pt>
                <c:pt idx="3056">
                  <c:v>3673.22011399455</c:v>
                </c:pt>
                <c:pt idx="3057">
                  <c:v>3674.5288709606898</c:v>
                </c:pt>
                <c:pt idx="3058">
                  <c:v>3674.8482580576001</c:v>
                </c:pt>
                <c:pt idx="3059">
                  <c:v>3675.0040827110602</c:v>
                </c:pt>
                <c:pt idx="3060">
                  <c:v>3676.2909663875998</c:v>
                </c:pt>
                <c:pt idx="3061">
                  <c:v>3676.65035348944</c:v>
                </c:pt>
                <c:pt idx="3062">
                  <c:v>3677.4395481198999</c:v>
                </c:pt>
                <c:pt idx="3063">
                  <c:v>3678.04158790467</c:v>
                </c:pt>
                <c:pt idx="3064">
                  <c:v>3678.3584422003401</c:v>
                </c:pt>
                <c:pt idx="3065">
                  <c:v>3679.9081177171302</c:v>
                </c:pt>
                <c:pt idx="3066">
                  <c:v>3681.4649986494301</c:v>
                </c:pt>
                <c:pt idx="3067">
                  <c:v>3683.7255739164498</c:v>
                </c:pt>
                <c:pt idx="3068">
                  <c:v>3685.4736626273898</c:v>
                </c:pt>
                <c:pt idx="3069">
                  <c:v>3685.6790053681402</c:v>
                </c:pt>
                <c:pt idx="3070">
                  <c:v>3686.2623024117202</c:v>
                </c:pt>
                <c:pt idx="3071">
                  <c:v>3687.8528949166598</c:v>
                </c:pt>
                <c:pt idx="3072">
                  <c:v>3687.8590430049198</c:v>
                </c:pt>
                <c:pt idx="3073">
                  <c:v>3688.8543783407599</c:v>
                </c:pt>
                <c:pt idx="3074">
                  <c:v>3690.7715671956498</c:v>
                </c:pt>
                <c:pt idx="3075">
                  <c:v>3691.17252351553</c:v>
                </c:pt>
                <c:pt idx="3076">
                  <c:v>3692.2363812888502</c:v>
                </c:pt>
                <c:pt idx="3077">
                  <c:v>3693.14390710834</c:v>
                </c:pt>
                <c:pt idx="3078">
                  <c:v>3693.32230240851</c:v>
                </c:pt>
                <c:pt idx="3079">
                  <c:v>3693.6536505259501</c:v>
                </c:pt>
                <c:pt idx="3080">
                  <c:v>3697.15100402804</c:v>
                </c:pt>
                <c:pt idx="3081">
                  <c:v>3697.2644354794102</c:v>
                </c:pt>
                <c:pt idx="3082">
                  <c:v>3697.2644354812801</c:v>
                </c:pt>
                <c:pt idx="3083">
                  <c:v>3697.6787192167199</c:v>
                </c:pt>
                <c:pt idx="3084">
                  <c:v>3699.12552873697</c:v>
                </c:pt>
                <c:pt idx="3085">
                  <c:v>3699.4348807230099</c:v>
                </c:pt>
                <c:pt idx="3086">
                  <c:v>3704.69134784676</c:v>
                </c:pt>
                <c:pt idx="3087">
                  <c:v>3706.0396061763099</c:v>
                </c:pt>
                <c:pt idx="3088">
                  <c:v>3707.2024392765002</c:v>
                </c:pt>
                <c:pt idx="3089">
                  <c:v>3709.82769488543</c:v>
                </c:pt>
                <c:pt idx="3090">
                  <c:v>3710.5924541689401</c:v>
                </c:pt>
                <c:pt idx="3091">
                  <c:v>3712.0439347121801</c:v>
                </c:pt>
                <c:pt idx="3092">
                  <c:v>3713.0997395180102</c:v>
                </c:pt>
                <c:pt idx="3093">
                  <c:v>3714.39333540078</c:v>
                </c:pt>
                <c:pt idx="3094">
                  <c:v>3714.67006438411</c:v>
                </c:pt>
                <c:pt idx="3095">
                  <c:v>3715.4782580574902</c:v>
                </c:pt>
                <c:pt idx="3096">
                  <c:v>3716.2623024126501</c:v>
                </c:pt>
                <c:pt idx="3097">
                  <c:v>3718.9755790578201</c:v>
                </c:pt>
                <c:pt idx="3098">
                  <c:v>3719.1757459621799</c:v>
                </c:pt>
                <c:pt idx="3099">
                  <c:v>3719.3216453324999</c:v>
                </c:pt>
                <c:pt idx="3100">
                  <c:v>3720.2919257348399</c:v>
                </c:pt>
                <c:pt idx="3101">
                  <c:v>3721.4707062952202</c:v>
                </c:pt>
                <c:pt idx="3102">
                  <c:v>3723.8436505310201</c:v>
                </c:pt>
                <c:pt idx="3103">
                  <c:v>3724.4739071065501</c:v>
                </c:pt>
                <c:pt idx="3104">
                  <c:v>3727.2070940793401</c:v>
                </c:pt>
                <c:pt idx="3105">
                  <c:v>3729.0366303566798</c:v>
                </c:pt>
                <c:pt idx="3106">
                  <c:v>3732.7366204503901</c:v>
                </c:pt>
                <c:pt idx="3107">
                  <c:v>3734.9742402029801</c:v>
                </c:pt>
                <c:pt idx="3108">
                  <c:v>3738.4859300963499</c:v>
                </c:pt>
                <c:pt idx="3109">
                  <c:v>3738.6763467676901</c:v>
                </c:pt>
                <c:pt idx="3110">
                  <c:v>3739.1300102369801</c:v>
                </c:pt>
                <c:pt idx="3111">
                  <c:v>3740.0381246090401</c:v>
                </c:pt>
                <c:pt idx="3112">
                  <c:v>3742.3936505317602</c:v>
                </c:pt>
                <c:pt idx="3113">
                  <c:v>3742.90643144259</c:v>
                </c:pt>
                <c:pt idx="3114">
                  <c:v>3744.1938946396099</c:v>
                </c:pt>
                <c:pt idx="3115">
                  <c:v>3747.05219026841</c:v>
                </c:pt>
                <c:pt idx="3116">
                  <c:v>3747.0847510895101</c:v>
                </c:pt>
                <c:pt idx="3117">
                  <c:v>3749.6049986490898</c:v>
                </c:pt>
                <c:pt idx="3118">
                  <c:v>3749.7362760470701</c:v>
                </c:pt>
                <c:pt idx="3119">
                  <c:v>3751.2291244789899</c:v>
                </c:pt>
                <c:pt idx="3120">
                  <c:v>3751.46970749925</c:v>
                </c:pt>
                <c:pt idx="3121">
                  <c:v>3751.77905948529</c:v>
                </c:pt>
                <c:pt idx="3122">
                  <c:v>3753.0055981032001</c:v>
                </c:pt>
                <c:pt idx="3123">
                  <c:v>3753.27035847771</c:v>
                </c:pt>
                <c:pt idx="3124">
                  <c:v>3755.3212778186398</c:v>
                </c:pt>
                <c:pt idx="3125">
                  <c:v>3758.2309542931598</c:v>
                </c:pt>
                <c:pt idx="3126">
                  <c:v>3758.5649986490598</c:v>
                </c:pt>
                <c:pt idx="3127">
                  <c:v>3759.1628223778598</c:v>
                </c:pt>
                <c:pt idx="3128">
                  <c:v>3759.3963690297601</c:v>
                </c:pt>
                <c:pt idx="3129">
                  <c:v>3759.5466180406502</c:v>
                </c:pt>
                <c:pt idx="3130">
                  <c:v>3760.5188650302498</c:v>
                </c:pt>
                <c:pt idx="3131">
                  <c:v>3762.17187364958</c:v>
                </c:pt>
                <c:pt idx="3132">
                  <c:v>3764.2582053542101</c:v>
                </c:pt>
                <c:pt idx="3133">
                  <c:v>3765.4439182821602</c:v>
                </c:pt>
                <c:pt idx="3134">
                  <c:v>3765.4563432540699</c:v>
                </c:pt>
                <c:pt idx="3135">
                  <c:v>3765.6145372390702</c:v>
                </c:pt>
                <c:pt idx="3136">
                  <c:v>3769.0998075315701</c:v>
                </c:pt>
                <c:pt idx="3137">
                  <c:v>3770.0759829701801</c:v>
                </c:pt>
                <c:pt idx="3138">
                  <c:v>3770.5751330573098</c:v>
                </c:pt>
                <c:pt idx="3139">
                  <c:v>3770.9091774132098</c:v>
                </c:pt>
                <c:pt idx="3140">
                  <c:v>3771.1791540970398</c:v>
                </c:pt>
                <c:pt idx="3141">
                  <c:v>3772.0757459578999</c:v>
                </c:pt>
                <c:pt idx="3142">
                  <c:v>3772.17365053202</c:v>
                </c:pt>
                <c:pt idx="3143">
                  <c:v>3772.5049986494701</c:v>
                </c:pt>
                <c:pt idx="3144">
                  <c:v>3772.8471285989499</c:v>
                </c:pt>
                <c:pt idx="3145">
                  <c:v>3775.6147615155201</c:v>
                </c:pt>
                <c:pt idx="3146">
                  <c:v>3776.4414429599401</c:v>
                </c:pt>
                <c:pt idx="3147">
                  <c:v>3776.6157123856201</c:v>
                </c:pt>
                <c:pt idx="3148">
                  <c:v>3776.8200932837699</c:v>
                </c:pt>
                <c:pt idx="3149">
                  <c:v>3776.8469765917398</c:v>
                </c:pt>
                <c:pt idx="3150">
                  <c:v>3779.4273772987599</c:v>
                </c:pt>
                <c:pt idx="3151">
                  <c:v>3782.4201617315398</c:v>
                </c:pt>
                <c:pt idx="3152">
                  <c:v>3783.07146741729</c:v>
                </c:pt>
                <c:pt idx="3153">
                  <c:v>3783.58314733114</c:v>
                </c:pt>
                <c:pt idx="3154">
                  <c:v>3784.8491774108202</c:v>
                </c:pt>
                <c:pt idx="3155">
                  <c:v>3787.76044071652</c:v>
                </c:pt>
                <c:pt idx="3156">
                  <c:v>3787.8916087376801</c:v>
                </c:pt>
                <c:pt idx="3157">
                  <c:v>3790.61837717052</c:v>
                </c:pt>
                <c:pt idx="3158">
                  <c:v>3791.0205255318401</c:v>
                </c:pt>
                <c:pt idx="3159">
                  <c:v>3792.6950424152801</c:v>
                </c:pt>
                <c:pt idx="3160">
                  <c:v>3793.2847713871101</c:v>
                </c:pt>
                <c:pt idx="3161">
                  <c:v>3795.2506102053399</c:v>
                </c:pt>
                <c:pt idx="3162">
                  <c:v>3796.5951330531302</c:v>
                </c:pt>
                <c:pt idx="3163">
                  <c:v>3797.6324368198402</c:v>
                </c:pt>
                <c:pt idx="3164">
                  <c:v>3799.87184128537</c:v>
                </c:pt>
                <c:pt idx="3165">
                  <c:v>3800.09187365137</c:v>
                </c:pt>
                <c:pt idx="3166">
                  <c:v>3800.8424864010799</c:v>
                </c:pt>
                <c:pt idx="3167">
                  <c:v>3804.4780460316601</c:v>
                </c:pt>
                <c:pt idx="3168">
                  <c:v>3809.1255442388301</c:v>
                </c:pt>
                <c:pt idx="3169">
                  <c:v>3809.2745698872</c:v>
                </c:pt>
                <c:pt idx="3170">
                  <c:v>3809.7578292917401</c:v>
                </c:pt>
                <c:pt idx="3171">
                  <c:v>3810.83323898445</c:v>
                </c:pt>
                <c:pt idx="3172">
                  <c:v>3811.5362593848199</c:v>
                </c:pt>
                <c:pt idx="3173">
                  <c:v>3812.2522964812802</c:v>
                </c:pt>
                <c:pt idx="3174">
                  <c:v>3813.5123019975099</c:v>
                </c:pt>
                <c:pt idx="3175">
                  <c:v>3816.4782589321198</c:v>
                </c:pt>
                <c:pt idx="3176">
                  <c:v>3818.8068923614901</c:v>
                </c:pt>
                <c:pt idx="3177">
                  <c:v>3819.78346077166</c:v>
                </c:pt>
                <c:pt idx="3178">
                  <c:v>3820.7065772301198</c:v>
                </c:pt>
                <c:pt idx="3179">
                  <c:v>3821.3455956310499</c:v>
                </c:pt>
                <c:pt idx="3180">
                  <c:v>3821.5168922226799</c:v>
                </c:pt>
                <c:pt idx="3181">
                  <c:v>3827.42009936459</c:v>
                </c:pt>
                <c:pt idx="3182">
                  <c:v>3828.4504931494498</c:v>
                </c:pt>
                <c:pt idx="3183">
                  <c:v>3829.1642720462901</c:v>
                </c:pt>
                <c:pt idx="3184">
                  <c:v>3829.6086142431</c:v>
                </c:pt>
                <c:pt idx="3185">
                  <c:v>3831.0435804650101</c:v>
                </c:pt>
                <c:pt idx="3186">
                  <c:v>3831.7762270010999</c:v>
                </c:pt>
                <c:pt idx="3187">
                  <c:v>3832.32588561996</c:v>
                </c:pt>
                <c:pt idx="3188">
                  <c:v>3834.3960549766198</c:v>
                </c:pt>
                <c:pt idx="3189">
                  <c:v>3835.0793667458902</c:v>
                </c:pt>
                <c:pt idx="3190">
                  <c:v>3835.77782928943</c:v>
                </c:pt>
                <c:pt idx="3191">
                  <c:v>3837.4064136366301</c:v>
                </c:pt>
                <c:pt idx="3192">
                  <c:v>3837.94132775766</c:v>
                </c:pt>
                <c:pt idx="3193">
                  <c:v>3838.4204083531999</c:v>
                </c:pt>
                <c:pt idx="3194">
                  <c:v>3838.6064811777301</c:v>
                </c:pt>
                <c:pt idx="3195">
                  <c:v>3839.6086142454201</c:v>
                </c:pt>
                <c:pt idx="3196">
                  <c:v>3840.4443294703901</c:v>
                </c:pt>
                <c:pt idx="3197">
                  <c:v>3840.4825885938399</c:v>
                </c:pt>
                <c:pt idx="3198">
                  <c:v>3841.7731086144299</c:v>
                </c:pt>
                <c:pt idx="3199">
                  <c:v>3842.1191981192601</c:v>
                </c:pt>
                <c:pt idx="3200">
                  <c:v>3842.59339043311</c:v>
                </c:pt>
                <c:pt idx="3201">
                  <c:v>3842.6306880144398</c:v>
                </c:pt>
                <c:pt idx="3202">
                  <c:v>3844.1340801697202</c:v>
                </c:pt>
                <c:pt idx="3203">
                  <c:v>3844.8283006558099</c:v>
                </c:pt>
                <c:pt idx="3204">
                  <c:v>3847.29772420879</c:v>
                </c:pt>
                <c:pt idx="3205">
                  <c:v>3848.6064811753999</c:v>
                </c:pt>
                <c:pt idx="3206">
                  <c:v>3848.9258682723098</c:v>
                </c:pt>
                <c:pt idx="3207">
                  <c:v>3849.0816929255898</c:v>
                </c:pt>
                <c:pt idx="3208">
                  <c:v>3850.3685766021899</c:v>
                </c:pt>
                <c:pt idx="3209">
                  <c:v>3850.7279637046099</c:v>
                </c:pt>
                <c:pt idx="3210">
                  <c:v>3851.5171583350698</c:v>
                </c:pt>
                <c:pt idx="3211">
                  <c:v>3852.43605241552</c:v>
                </c:pt>
                <c:pt idx="3212">
                  <c:v>3853.9857279323001</c:v>
                </c:pt>
                <c:pt idx="3213">
                  <c:v>3854.8491774108202</c:v>
                </c:pt>
                <c:pt idx="3214">
                  <c:v>3855.54260886367</c:v>
                </c:pt>
                <c:pt idx="3215">
                  <c:v>3857.8031841311599</c:v>
                </c:pt>
                <c:pt idx="3216">
                  <c:v>3859.5512728420999</c:v>
                </c:pt>
                <c:pt idx="3217">
                  <c:v>3859.7566155828499</c:v>
                </c:pt>
                <c:pt idx="3218">
                  <c:v>3860.3399126259601</c:v>
                </c:pt>
                <c:pt idx="3219">
                  <c:v>3861.93050513137</c:v>
                </c:pt>
                <c:pt idx="3220">
                  <c:v>3861.9366532191598</c:v>
                </c:pt>
                <c:pt idx="3221">
                  <c:v>3862.9319885549999</c:v>
                </c:pt>
                <c:pt idx="3222">
                  <c:v>3865.25013373</c:v>
                </c:pt>
                <c:pt idx="3223">
                  <c:v>3866.3139915033198</c:v>
                </c:pt>
                <c:pt idx="3224">
                  <c:v>3867.22151732258</c:v>
                </c:pt>
                <c:pt idx="3225">
                  <c:v>3867.3999126236799</c:v>
                </c:pt>
                <c:pt idx="3226">
                  <c:v>3867.73126074112</c:v>
                </c:pt>
                <c:pt idx="3227">
                  <c:v>3867.9370469096998</c:v>
                </c:pt>
                <c:pt idx="3228">
                  <c:v>3868.7238225736601</c:v>
                </c:pt>
                <c:pt idx="3229">
                  <c:v>3868.7638225737001</c:v>
                </c:pt>
                <c:pt idx="3230">
                  <c:v>3868.94651881139</c:v>
                </c:pt>
                <c:pt idx="3231">
                  <c:v>3870.0378669314</c:v>
                </c:pt>
                <c:pt idx="3232">
                  <c:v>3870.03786693234</c:v>
                </c:pt>
                <c:pt idx="3233">
                  <c:v>3870.03786693234</c:v>
                </c:pt>
                <c:pt idx="3234">
                  <c:v>3871.07786693051</c:v>
                </c:pt>
                <c:pt idx="3235">
                  <c:v>3871.07786693051</c:v>
                </c:pt>
                <c:pt idx="3236">
                  <c:v>3871.0778669323699</c:v>
                </c:pt>
                <c:pt idx="3237">
                  <c:v>3871.3420456936501</c:v>
                </c:pt>
                <c:pt idx="3238">
                  <c:v>3871.34204569645</c:v>
                </c:pt>
                <c:pt idx="3239">
                  <c:v>3871.8978669308099</c:v>
                </c:pt>
                <c:pt idx="3240">
                  <c:v>3871.8978669326698</c:v>
                </c:pt>
                <c:pt idx="3241">
                  <c:v>3872.11786692962</c:v>
                </c:pt>
                <c:pt idx="3242">
                  <c:v>3872.9378669299099</c:v>
                </c:pt>
                <c:pt idx="3243">
                  <c:v>3872.9378669327102</c:v>
                </c:pt>
                <c:pt idx="3244">
                  <c:v>3873.1578669324499</c:v>
                </c:pt>
                <c:pt idx="3245">
                  <c:v>3873.20313895144</c:v>
                </c:pt>
                <c:pt idx="3246">
                  <c:v>3873.5124909374799</c:v>
                </c:pt>
                <c:pt idx="3247">
                  <c:v>3873.9778669290199</c:v>
                </c:pt>
                <c:pt idx="3248">
                  <c:v>3874.1592998276401</c:v>
                </c:pt>
                <c:pt idx="3249">
                  <c:v>3874.1978669278301</c:v>
                </c:pt>
                <c:pt idx="3250">
                  <c:v>3874.1978669324799</c:v>
                </c:pt>
                <c:pt idx="3251">
                  <c:v>3874.40708199143</c:v>
                </c:pt>
                <c:pt idx="3252">
                  <c:v>3875.0178669281299</c:v>
                </c:pt>
                <c:pt idx="3253">
                  <c:v>3875.0178669327802</c:v>
                </c:pt>
                <c:pt idx="3254">
                  <c:v>3875.2378669269301</c:v>
                </c:pt>
                <c:pt idx="3255">
                  <c:v>3875.2416721705799</c:v>
                </c:pt>
                <c:pt idx="3256">
                  <c:v>3876.0578669328202</c:v>
                </c:pt>
                <c:pt idx="3257">
                  <c:v>3876.2778669325598</c:v>
                </c:pt>
                <c:pt idx="3258">
                  <c:v>3877.01979561289</c:v>
                </c:pt>
                <c:pt idx="3259">
                  <c:v>3878.7689580609999</c:v>
                </c:pt>
                <c:pt idx="3260">
                  <c:v>3880.1172163914798</c:v>
                </c:pt>
                <c:pt idx="3261">
                  <c:v>3881.2800494916701</c:v>
                </c:pt>
                <c:pt idx="3262">
                  <c:v>3882.5726635781998</c:v>
                </c:pt>
                <c:pt idx="3263">
                  <c:v>3882.8642660328101</c:v>
                </c:pt>
                <c:pt idx="3264">
                  <c:v>3883.9053051005999</c:v>
                </c:pt>
                <c:pt idx="3265">
                  <c:v>3885.2378669325199</c:v>
                </c:pt>
                <c:pt idx="3266">
                  <c:v>3886.12154492642</c:v>
                </c:pt>
                <c:pt idx="3267">
                  <c:v>3886.4594992324701</c:v>
                </c:pt>
                <c:pt idx="3268">
                  <c:v>3886.66687759663</c:v>
                </c:pt>
                <c:pt idx="3269">
                  <c:v>3887.1773497331801</c:v>
                </c:pt>
                <c:pt idx="3270">
                  <c:v>3887.4994992325001</c:v>
                </c:pt>
                <c:pt idx="3271">
                  <c:v>3887.72687759669</c:v>
                </c:pt>
                <c:pt idx="3272">
                  <c:v>3888.47094561532</c:v>
                </c:pt>
                <c:pt idx="3273">
                  <c:v>3888.53949923254</c:v>
                </c:pt>
                <c:pt idx="3274">
                  <c:v>3889.54744073655</c:v>
                </c:pt>
                <c:pt idx="3275">
                  <c:v>3889.5558682721999</c:v>
                </c:pt>
                <c:pt idx="3276">
                  <c:v>3889.57949923258</c:v>
                </c:pt>
                <c:pt idx="3277">
                  <c:v>3890.3399126273498</c:v>
                </c:pt>
                <c:pt idx="3278">
                  <c:v>3890.48535982985</c:v>
                </c:pt>
                <c:pt idx="3279">
                  <c:v>3890.61949923262</c:v>
                </c:pt>
                <c:pt idx="3280">
                  <c:v>3891.65949923265</c:v>
                </c:pt>
                <c:pt idx="3281">
                  <c:v>3892.6511349504499</c:v>
                </c:pt>
                <c:pt idx="3282">
                  <c:v>3892.69949923269</c:v>
                </c:pt>
                <c:pt idx="3283">
                  <c:v>3893.0531892725198</c:v>
                </c:pt>
                <c:pt idx="3284">
                  <c:v>3893.2533561773598</c:v>
                </c:pt>
                <c:pt idx="3285">
                  <c:v>3893.2924846270998</c:v>
                </c:pt>
                <c:pt idx="3286">
                  <c:v>3893.3992555476698</c:v>
                </c:pt>
                <c:pt idx="3287">
                  <c:v>3893.7394992327299</c:v>
                </c:pt>
                <c:pt idx="3288">
                  <c:v>3894.3695359490798</c:v>
                </c:pt>
                <c:pt idx="3289">
                  <c:v>3894.7598476847602</c:v>
                </c:pt>
                <c:pt idx="3290">
                  <c:v>3895.5483165103901</c:v>
                </c:pt>
                <c:pt idx="3291">
                  <c:v>3897.92126074526</c:v>
                </c:pt>
                <c:pt idx="3292">
                  <c:v>3898.55151732079</c:v>
                </c:pt>
                <c:pt idx="3293">
                  <c:v>3900.2796255983399</c:v>
                </c:pt>
                <c:pt idx="3294">
                  <c:v>3901.2847042940498</c:v>
                </c:pt>
                <c:pt idx="3295">
                  <c:v>3903.1142405718501</c:v>
                </c:pt>
                <c:pt idx="3296">
                  <c:v>3905.41867138817</c:v>
                </c:pt>
                <c:pt idx="3297">
                  <c:v>3906.81423066556</c:v>
                </c:pt>
                <c:pt idx="3298">
                  <c:v>3909.0548987137099</c:v>
                </c:pt>
                <c:pt idx="3299">
                  <c:v>3910.6336180195199</c:v>
                </c:pt>
                <c:pt idx="3300">
                  <c:v>3910.9119077790501</c:v>
                </c:pt>
                <c:pt idx="3301">
                  <c:v>3911.1298004826499</c:v>
                </c:pt>
                <c:pt idx="3302">
                  <c:v>3911.1623613040701</c:v>
                </c:pt>
                <c:pt idx="3303">
                  <c:v>3911.5680175051002</c:v>
                </c:pt>
                <c:pt idx="3304">
                  <c:v>3911.6736180186199</c:v>
                </c:pt>
                <c:pt idx="3305">
                  <c:v>3912.5635403105898</c:v>
                </c:pt>
                <c:pt idx="3306">
                  <c:v>3912.7136180177299</c:v>
                </c:pt>
                <c:pt idx="3307">
                  <c:v>3912.75395698286</c:v>
                </c:pt>
                <c:pt idx="3308">
                  <c:v>3913.7536180168299</c:v>
                </c:pt>
                <c:pt idx="3309">
                  <c:v>3914.1157348235702</c:v>
                </c:pt>
                <c:pt idx="3310">
                  <c:v>3914.79361801594</c:v>
                </c:pt>
                <c:pt idx="3311">
                  <c:v>3915.83361801505</c:v>
                </c:pt>
                <c:pt idx="3312">
                  <c:v>3915.85666969977</c:v>
                </c:pt>
                <c:pt idx="3313">
                  <c:v>3916.4712607464699</c:v>
                </c:pt>
                <c:pt idx="3314">
                  <c:v>3916.87361801415</c:v>
                </c:pt>
                <c:pt idx="3315">
                  <c:v>3916.9840416572902</c:v>
                </c:pt>
                <c:pt idx="3316">
                  <c:v>3917.6307137459498</c:v>
                </c:pt>
                <c:pt idx="3317">
                  <c:v>3917.91361801326</c:v>
                </c:pt>
                <c:pt idx="3318">
                  <c:v>3918.2715048538498</c:v>
                </c:pt>
                <c:pt idx="3319">
                  <c:v>3918.6707137450499</c:v>
                </c:pt>
                <c:pt idx="3320">
                  <c:v>3918.95361801236</c:v>
                </c:pt>
                <c:pt idx="3321">
                  <c:v>3923.11496622394</c:v>
                </c:pt>
                <c:pt idx="3322">
                  <c:v>3923.6826088633302</c:v>
                </c:pt>
                <c:pt idx="3323">
                  <c:v>3923.8138862615401</c:v>
                </c:pt>
                <c:pt idx="3324">
                  <c:v>3924.15496622398</c:v>
                </c:pt>
                <c:pt idx="3325">
                  <c:v>3925.3067346932298</c:v>
                </c:pt>
                <c:pt idx="3326">
                  <c:v>3925.5473177137301</c:v>
                </c:pt>
                <c:pt idx="3327">
                  <c:v>3927.0832083177502</c:v>
                </c:pt>
                <c:pt idx="3328">
                  <c:v>3927.34796869196</c:v>
                </c:pt>
                <c:pt idx="3329">
                  <c:v>3928.33581556845</c:v>
                </c:pt>
                <c:pt idx="3330">
                  <c:v>3929.3988880328802</c:v>
                </c:pt>
                <c:pt idx="3331">
                  <c:v>3929.5215284973301</c:v>
                </c:pt>
                <c:pt idx="3332">
                  <c:v>3929.6921474533101</c:v>
                </c:pt>
                <c:pt idx="3333">
                  <c:v>3931.9005044740602</c:v>
                </c:pt>
                <c:pt idx="3334">
                  <c:v>3932.3085645083302</c:v>
                </c:pt>
                <c:pt idx="3335">
                  <c:v>3932.6426088642302</c:v>
                </c:pt>
                <c:pt idx="3336">
                  <c:v>3933.473979244</c:v>
                </c:pt>
                <c:pt idx="3337">
                  <c:v>3933.6242282558201</c:v>
                </c:pt>
                <c:pt idx="3338">
                  <c:v>3934.5964752454302</c:v>
                </c:pt>
                <c:pt idx="3339">
                  <c:v>3935.9186261049099</c:v>
                </c:pt>
                <c:pt idx="3340">
                  <c:v>3936.2494838647499</c:v>
                </c:pt>
                <c:pt idx="3341">
                  <c:v>3937.35412902804</c:v>
                </c:pt>
                <c:pt idx="3342">
                  <c:v>3939.5339534692398</c:v>
                </c:pt>
                <c:pt idx="3343">
                  <c:v>3940.5373210534399</c:v>
                </c:pt>
                <c:pt idx="3344">
                  <c:v>3943.1774177458101</c:v>
                </c:pt>
                <c:pt idx="3345">
                  <c:v>3944.6527432724802</c:v>
                </c:pt>
                <c:pt idx="3346">
                  <c:v>3944.9867876283802</c:v>
                </c:pt>
                <c:pt idx="3347">
                  <c:v>3945.2567643115699</c:v>
                </c:pt>
                <c:pt idx="3348">
                  <c:v>3946.1533561721399</c:v>
                </c:pt>
                <c:pt idx="3349">
                  <c:v>3946.2512607467302</c:v>
                </c:pt>
                <c:pt idx="3350">
                  <c:v>3946.9247388134199</c:v>
                </c:pt>
                <c:pt idx="3351">
                  <c:v>3947.9983103885302</c:v>
                </c:pt>
                <c:pt idx="3352">
                  <c:v>3949.69237172976</c:v>
                </c:pt>
                <c:pt idx="3353">
                  <c:v>3950.2654098379398</c:v>
                </c:pt>
                <c:pt idx="3354">
                  <c:v>3950.51905317418</c:v>
                </c:pt>
                <c:pt idx="3355">
                  <c:v>3950.89770349836</c:v>
                </c:pt>
                <c:pt idx="3356">
                  <c:v>3950.9245868062098</c:v>
                </c:pt>
                <c:pt idx="3357">
                  <c:v>3951.3054098379798</c:v>
                </c:pt>
                <c:pt idx="3358">
                  <c:v>3951.31969327665</c:v>
                </c:pt>
                <c:pt idx="3359">
                  <c:v>3951.8380509307599</c:v>
                </c:pt>
                <c:pt idx="3360">
                  <c:v>3952.3454098380098</c:v>
                </c:pt>
                <c:pt idx="3361">
                  <c:v>3953.3854098380498</c:v>
                </c:pt>
                <c:pt idx="3362">
                  <c:v>3953.50498751329</c:v>
                </c:pt>
                <c:pt idx="3363">
                  <c:v>3954.4254098380902</c:v>
                </c:pt>
                <c:pt idx="3364">
                  <c:v>3955.09813574701</c:v>
                </c:pt>
                <c:pt idx="3365">
                  <c:v>3955.4654098381202</c:v>
                </c:pt>
                <c:pt idx="3366">
                  <c:v>3956.4977719457802</c:v>
                </c:pt>
                <c:pt idx="3367">
                  <c:v>3956.5054098381602</c:v>
                </c:pt>
                <c:pt idx="3368">
                  <c:v>3957.5454098382002</c:v>
                </c:pt>
                <c:pt idx="3369">
                  <c:v>3957.66075754538</c:v>
                </c:pt>
                <c:pt idx="3370">
                  <c:v>3958.9267876250601</c:v>
                </c:pt>
                <c:pt idx="3371">
                  <c:v>3959.32822042005</c:v>
                </c:pt>
                <c:pt idx="3372">
                  <c:v>3961.9692189522302</c:v>
                </c:pt>
                <c:pt idx="3373">
                  <c:v>3964.69598738476</c:v>
                </c:pt>
                <c:pt idx="3374">
                  <c:v>3967.3623816016998</c:v>
                </c:pt>
                <c:pt idx="3375">
                  <c:v>3968.5556562459001</c:v>
                </c:pt>
                <c:pt idx="3376">
                  <c:v>3970.6727432683101</c:v>
                </c:pt>
                <c:pt idx="3377">
                  <c:v>3971.7100470345399</c:v>
                </c:pt>
                <c:pt idx="3378">
                  <c:v>3973.8354395063302</c:v>
                </c:pt>
                <c:pt idx="3379">
                  <c:v>3973.9494514996099</c:v>
                </c:pt>
                <c:pt idx="3380">
                  <c:v>3974.1694838665398</c:v>
                </c:pt>
                <c:pt idx="3381">
                  <c:v>3974.9200966153198</c:v>
                </c:pt>
                <c:pt idx="3382">
                  <c:v>3975.6138695999898</c:v>
                </c:pt>
                <c:pt idx="3383">
                  <c:v>3983.203154454</c:v>
                </c:pt>
                <c:pt idx="3384">
                  <c:v>3983.3521801019001</c:v>
                </c:pt>
                <c:pt idx="3385">
                  <c:v>3984.9108491986899</c:v>
                </c:pt>
                <c:pt idx="3386">
                  <c:v>3986.3299066964501</c:v>
                </c:pt>
                <c:pt idx="3387">
                  <c:v>3987.5899122119799</c:v>
                </c:pt>
                <c:pt idx="3388">
                  <c:v>3991.4977095793001</c:v>
                </c:pt>
                <c:pt idx="3389">
                  <c:v>3992.88450257666</c:v>
                </c:pt>
                <c:pt idx="3390">
                  <c:v>3993.2418822608802</c:v>
                </c:pt>
                <c:pt idx="3391">
                  <c:v>3993.6066704373802</c:v>
                </c:pt>
                <c:pt idx="3392">
                  <c:v>3993.6862244578001</c:v>
                </c:pt>
                <c:pt idx="3393">
                  <c:v>3993.8610709868299</c:v>
                </c:pt>
                <c:pt idx="3394">
                  <c:v>3994.7841874447099</c:v>
                </c:pt>
                <c:pt idx="3395">
                  <c:v>3995.42320584552</c:v>
                </c:pt>
                <c:pt idx="3396">
                  <c:v>3995.5945024378598</c:v>
                </c:pt>
                <c:pt idx="3397">
                  <c:v>3996.6433440791402</c:v>
                </c:pt>
                <c:pt idx="3398">
                  <c:v>4001.4840238513402</c:v>
                </c:pt>
                <c:pt idx="3399">
                  <c:v>4002.5281033646302</c:v>
                </c:pt>
                <c:pt idx="3400">
                  <c:v>4005.12119067925</c:v>
                </c:pt>
                <c:pt idx="3401">
                  <c:v>4005.8538372162702</c:v>
                </c:pt>
                <c:pt idx="3402">
                  <c:v>4006.4034958351399</c:v>
                </c:pt>
                <c:pt idx="3403">
                  <c:v>4008.4736651908602</c:v>
                </c:pt>
                <c:pt idx="3404">
                  <c:v>4009.1569769605899</c:v>
                </c:pt>
                <c:pt idx="3405">
                  <c:v>4011.3753344230299</c:v>
                </c:pt>
                <c:pt idx="3406">
                  <c:v>4012.0189379721401</c:v>
                </c:pt>
                <c:pt idx="3407">
                  <c:v>4012.4980185674499</c:v>
                </c:pt>
                <c:pt idx="3408">
                  <c:v>4012.6840913929</c:v>
                </c:pt>
                <c:pt idx="3409">
                  <c:v>4013.6862244606</c:v>
                </c:pt>
                <c:pt idx="3410">
                  <c:v>4014.52193968556</c:v>
                </c:pt>
                <c:pt idx="3411">
                  <c:v>4014.5601988080798</c:v>
                </c:pt>
                <c:pt idx="3412">
                  <c:v>4014.8055739197798</c:v>
                </c:pt>
                <c:pt idx="3413">
                  <c:v>4015.5947685502401</c:v>
                </c:pt>
                <c:pt idx="3414">
                  <c:v>4015.85071882899</c:v>
                </c:pt>
                <c:pt idx="3415">
                  <c:v>4016.1968083338502</c:v>
                </c:pt>
                <c:pt idx="3416">
                  <c:v>4016.6710006482899</c:v>
                </c:pt>
                <c:pt idx="3417">
                  <c:v>4016.7082982286802</c:v>
                </c:pt>
                <c:pt idx="3418">
                  <c:v>4018.2116903842498</c:v>
                </c:pt>
                <c:pt idx="3419">
                  <c:v>4018.9059108700599</c:v>
                </c:pt>
                <c:pt idx="3420">
                  <c:v>4019.8394330646802</c:v>
                </c:pt>
                <c:pt idx="3421">
                  <c:v>4022.6840913901101</c:v>
                </c:pt>
                <c:pt idx="3422">
                  <c:v>4023.0034784870199</c:v>
                </c:pt>
                <c:pt idx="3423">
                  <c:v>4023.1593031401198</c:v>
                </c:pt>
                <c:pt idx="3424">
                  <c:v>4023.8342257975601</c:v>
                </c:pt>
                <c:pt idx="3425">
                  <c:v>4024.44618681678</c:v>
                </c:pt>
                <c:pt idx="3426">
                  <c:v>4026.5136626306899</c:v>
                </c:pt>
                <c:pt idx="3427">
                  <c:v>4028.0633381474699</c:v>
                </c:pt>
                <c:pt idx="3428">
                  <c:v>4028.9267876259901</c:v>
                </c:pt>
                <c:pt idx="3429">
                  <c:v>4029.62021907791</c:v>
                </c:pt>
                <c:pt idx="3430">
                  <c:v>4031.8807943458601</c:v>
                </c:pt>
                <c:pt idx="3431">
                  <c:v>4033.6288830568001</c:v>
                </c:pt>
                <c:pt idx="3432">
                  <c:v>4034.4175228402</c:v>
                </c:pt>
                <c:pt idx="3433">
                  <c:v>4035.9765704036599</c:v>
                </c:pt>
                <c:pt idx="3434">
                  <c:v>4036.0081153460701</c:v>
                </c:pt>
                <c:pt idx="3435">
                  <c:v>4036.0142634334002</c:v>
                </c:pt>
                <c:pt idx="3436">
                  <c:v>4037.0095987692398</c:v>
                </c:pt>
                <c:pt idx="3437">
                  <c:v>4039.3277439444701</c:v>
                </c:pt>
                <c:pt idx="3438">
                  <c:v>4040.3916017177899</c:v>
                </c:pt>
                <c:pt idx="3439">
                  <c:v>4041.2991275368199</c:v>
                </c:pt>
                <c:pt idx="3440">
                  <c:v>4041.4775228388598</c:v>
                </c:pt>
                <c:pt idx="3441">
                  <c:v>4041.8088709562999</c:v>
                </c:pt>
                <c:pt idx="3442">
                  <c:v>4042.0415348205702</c:v>
                </c:pt>
                <c:pt idx="3443">
                  <c:v>4045.41965590789</c:v>
                </c:pt>
                <c:pt idx="3444">
                  <c:v>4045.4196559116199</c:v>
                </c:pt>
                <c:pt idx="3445">
                  <c:v>4047.28074916591</c:v>
                </c:pt>
                <c:pt idx="3446">
                  <c:v>4047.5872686672901</c:v>
                </c:pt>
                <c:pt idx="3447">
                  <c:v>4047.59010115196</c:v>
                </c:pt>
                <c:pt idx="3448">
                  <c:v>4052.8465682752399</c:v>
                </c:pt>
                <c:pt idx="3449">
                  <c:v>4054.1948266066602</c:v>
                </c:pt>
                <c:pt idx="3450">
                  <c:v>4055.35765970684</c:v>
                </c:pt>
                <c:pt idx="3451">
                  <c:v>4057.9829153157698</c:v>
                </c:pt>
                <c:pt idx="3452">
                  <c:v>4060.19915514066</c:v>
                </c:pt>
                <c:pt idx="3453">
                  <c:v>4061.25495994836</c:v>
                </c:pt>
                <c:pt idx="3454">
                  <c:v>4062.5485558298501</c:v>
                </c:pt>
                <c:pt idx="3455">
                  <c:v>4063.63347848691</c:v>
                </c:pt>
                <c:pt idx="3456">
                  <c:v>4064.41752284206</c:v>
                </c:pt>
                <c:pt idx="3457">
                  <c:v>4067.13079948723</c:v>
                </c:pt>
                <c:pt idx="3458">
                  <c:v>4067.19185078702</c:v>
                </c:pt>
                <c:pt idx="3459">
                  <c:v>4067.3309663925302</c:v>
                </c:pt>
                <c:pt idx="3460">
                  <c:v>4068.4471461633202</c:v>
                </c:pt>
                <c:pt idx="3461">
                  <c:v>4071.9988709595</c:v>
                </c:pt>
                <c:pt idx="3462">
                  <c:v>4072.62912753503</c:v>
                </c:pt>
                <c:pt idx="3463">
                  <c:v>4075.3623145087599</c:v>
                </c:pt>
                <c:pt idx="3464">
                  <c:v>4078.1933450380998</c:v>
                </c:pt>
                <c:pt idx="3465">
                  <c:v>4078.8642309391798</c:v>
                </c:pt>
                <c:pt idx="3466">
                  <c:v>4080.2184971953898</c:v>
                </c:pt>
                <c:pt idx="3467">
                  <c:v>4080.8918408807299</c:v>
                </c:pt>
                <c:pt idx="3468">
                  <c:v>4082.3491150680902</c:v>
                </c:pt>
                <c:pt idx="3469">
                  <c:v>4085.2074106968898</c:v>
                </c:pt>
                <c:pt idx="3470">
                  <c:v>4085.2399715186302</c:v>
                </c:pt>
                <c:pt idx="3471">
                  <c:v>4086.8315671980299</c:v>
                </c:pt>
                <c:pt idx="3472">
                  <c:v>4087.8914964760102</c:v>
                </c:pt>
                <c:pt idx="3473">
                  <c:v>4089.3843449074702</c:v>
                </c:pt>
                <c:pt idx="3474">
                  <c:v>4089.9342799142401</c:v>
                </c:pt>
                <c:pt idx="3475">
                  <c:v>4090.54887096118</c:v>
                </c:pt>
                <c:pt idx="3476">
                  <c:v>4091.0616518719999</c:v>
                </c:pt>
                <c:pt idx="3477">
                  <c:v>4091.1608185322998</c:v>
                </c:pt>
                <c:pt idx="3478">
                  <c:v>4092.37277377583</c:v>
                </c:pt>
                <c:pt idx="3479">
                  <c:v>4092.98423091322</c:v>
                </c:pt>
                <c:pt idx="3480">
                  <c:v>4094.5799997281201</c:v>
                </c:pt>
                <c:pt idx="3481">
                  <c:v>4097.3023024104696</c:v>
                </c:pt>
                <c:pt idx="3482">
                  <c:v>4097.7602190775797</c:v>
                </c:pt>
                <c:pt idx="3483">
                  <c:v>4099.6249279282001</c:v>
                </c:pt>
                <c:pt idx="3484">
                  <c:v>4100.3270940799202</c:v>
                </c:pt>
                <c:pt idx="3485">
                  <c:v>4101.4255789061999</c:v>
                </c:pt>
                <c:pt idx="3486">
                  <c:v>4102.2439766293301</c:v>
                </c:pt>
                <c:pt idx="3487">
                  <c:v>4102.41342578269</c:v>
                </c:pt>
                <c:pt idx="3488">
                  <c:v>4103.4764982471197</c:v>
                </c:pt>
                <c:pt idx="3489">
                  <c:v>4103.5991387125096</c:v>
                </c:pt>
                <c:pt idx="3490">
                  <c:v>4103.76975766755</c:v>
                </c:pt>
                <c:pt idx="3491">
                  <c:v>4104.9365859050304</c:v>
                </c:pt>
                <c:pt idx="3492">
                  <c:v>4106.3861747234996</c:v>
                </c:pt>
                <c:pt idx="3493">
                  <c:v>4106.5609542941602</c:v>
                </c:pt>
                <c:pt idx="3494">
                  <c:v>4106.5811034738999</c:v>
                </c:pt>
                <c:pt idx="3495">
                  <c:v>4106.7202190793996</c:v>
                </c:pt>
                <c:pt idx="3496">
                  <c:v>4107.0040093143398</c:v>
                </c:pt>
                <c:pt idx="3497">
                  <c:v>4107.25502796005</c:v>
                </c:pt>
                <c:pt idx="3498">
                  <c:v>4107.5515894582404</c:v>
                </c:pt>
                <c:pt idx="3499">
                  <c:v>4107.70183847099</c:v>
                </c:pt>
                <c:pt idx="3500">
                  <c:v>4108.6740854605996</c:v>
                </c:pt>
                <c:pt idx="3501">
                  <c:v>4108.7303534876501</c:v>
                </c:pt>
                <c:pt idx="3502">
                  <c:v>4109.0643978435501</c:v>
                </c:pt>
                <c:pt idx="3503">
                  <c:v>4109.5433440795096</c:v>
                </c:pt>
                <c:pt idx="3504">
                  <c:v>4109.9393239116598</c:v>
                </c:pt>
                <c:pt idx="3505">
                  <c:v>4111.3151304777703</c:v>
                </c:pt>
                <c:pt idx="3506">
                  <c:v>4113.6115636844097</c:v>
                </c:pt>
                <c:pt idx="3507">
                  <c:v>4113.7323024123898</c:v>
                </c:pt>
                <c:pt idx="3508">
                  <c:v>4114.3625589879202</c:v>
                </c:pt>
                <c:pt idx="3509">
                  <c:v>4114.9645724831998</c:v>
                </c:pt>
                <c:pt idx="3510">
                  <c:v>4115.0021970206799</c:v>
                </c:pt>
                <c:pt idx="3511">
                  <c:v>4116.5176188967798</c:v>
                </c:pt>
                <c:pt idx="3512">
                  <c:v>4117.1530873607799</c:v>
                </c:pt>
                <c:pt idx="3513">
                  <c:v>4117.1530873617103</c:v>
                </c:pt>
                <c:pt idx="3514">
                  <c:v>4117.58259772782</c:v>
                </c:pt>
                <c:pt idx="3515">
                  <c:v>4118.8900687498899</c:v>
                </c:pt>
                <c:pt idx="3516">
                  <c:v>4119.3343745261</c:v>
                </c:pt>
                <c:pt idx="3517">
                  <c:v>4120.2309663863798</c:v>
                </c:pt>
                <c:pt idx="3518">
                  <c:v>4120.5753821600201</c:v>
                </c:pt>
                <c:pt idx="3519">
                  <c:v>4121.00234902789</c:v>
                </c:pt>
                <c:pt idx="3520">
                  <c:v>4121.7383677596199</c:v>
                </c:pt>
                <c:pt idx="3521">
                  <c:v>4121.8026784742196</c:v>
                </c:pt>
                <c:pt idx="3522">
                  <c:v>4122.4723024135401</c:v>
                </c:pt>
                <c:pt idx="3523">
                  <c:v>4122.6252723317502</c:v>
                </c:pt>
                <c:pt idx="3524">
                  <c:v>4122.8192993963603</c:v>
                </c:pt>
                <c:pt idx="3525">
                  <c:v>4123.0043978392996</c:v>
                </c:pt>
                <c:pt idx="3526">
                  <c:v>4123.7699819440004</c:v>
                </c:pt>
                <c:pt idx="3527">
                  <c:v>4124.2615348156496</c:v>
                </c:pt>
                <c:pt idx="3528">
                  <c:v>4124.4141290280904</c:v>
                </c:pt>
                <c:pt idx="3529">
                  <c:v>4124.59666338842</c:v>
                </c:pt>
                <c:pt idx="3530">
                  <c:v>4124.9753137129501</c:v>
                </c:pt>
                <c:pt idx="3531">
                  <c:v>4125.9156611449998</c:v>
                </c:pt>
                <c:pt idx="3532">
                  <c:v>4126.0468291667703</c:v>
                </c:pt>
                <c:pt idx="3533">
                  <c:v>4126.2553711365899</c:v>
                </c:pt>
                <c:pt idx="3534">
                  <c:v>4126.9734029707297</c:v>
                </c:pt>
                <c:pt idx="3535">
                  <c:v>4128.7735975989999</c:v>
                </c:pt>
                <c:pt idx="3536">
                  <c:v>4129.1757459621804</c:v>
                </c:pt>
                <c:pt idx="3537">
                  <c:v>4130.2050595605897</c:v>
                </c:pt>
                <c:pt idx="3538">
                  <c:v>4130.8904084125497</c:v>
                </c:pt>
                <c:pt idx="3539">
                  <c:v>4130.9546571574101</c:v>
                </c:pt>
                <c:pt idx="3540">
                  <c:v>4132.0065188109802</c:v>
                </c:pt>
                <c:pt idx="3541">
                  <c:v>4132.6923024132802</c:v>
                </c:pt>
                <c:pt idx="3542">
                  <c:v>4132.8657509386503</c:v>
                </c:pt>
                <c:pt idx="3543">
                  <c:v>4133.4058306347497</c:v>
                </c:pt>
                <c:pt idx="3544">
                  <c:v>4133.7323024081998</c:v>
                </c:pt>
                <c:pt idx="3545">
                  <c:v>4134.2314500203302</c:v>
                </c:pt>
                <c:pt idx="3546">
                  <c:v>4134.4382580565198</c:v>
                </c:pt>
                <c:pt idx="3547">
                  <c:v>4134.7503534834796</c:v>
                </c:pt>
                <c:pt idx="3548">
                  <c:v>4135.7876572492496</c:v>
                </c:pt>
                <c:pt idx="3549">
                  <c:v>4136.70769488718</c:v>
                </c:pt>
                <c:pt idx="3550">
                  <c:v>4138.2470940817102</c:v>
                </c:pt>
                <c:pt idx="3551">
                  <c:v>4138.44172968156</c:v>
                </c:pt>
                <c:pt idx="3552">
                  <c:v>4138.64181069796</c:v>
                </c:pt>
                <c:pt idx="3553">
                  <c:v>4138.9977068295702</c:v>
                </c:pt>
                <c:pt idx="3554">
                  <c:v>4139.9036505306103</c:v>
                </c:pt>
                <c:pt idx="3555">
                  <c:v>4141.4399918162899</c:v>
                </c:pt>
                <c:pt idx="3556">
                  <c:v>4141.7930873688301</c:v>
                </c:pt>
                <c:pt idx="3557">
                  <c:v>4142.6332664601496</c:v>
                </c:pt>
                <c:pt idx="3558">
                  <c:v>4143.1590103590797</c:v>
                </c:pt>
                <c:pt idx="3559">
                  <c:v>4145.1469099391197</c:v>
                </c:pt>
                <c:pt idx="3560">
                  <c:v>4147.0530873562602</c:v>
                </c:pt>
                <c:pt idx="3561">
                  <c:v>4147.9130497209198</c:v>
                </c:pt>
                <c:pt idx="3562">
                  <c:v>4148.0270617138503</c:v>
                </c:pt>
                <c:pt idx="3563">
                  <c:v>4148.1196061745204</c:v>
                </c:pt>
                <c:pt idx="3564">
                  <c:v>4148.2672685850403</c:v>
                </c:pt>
                <c:pt idx="3565">
                  <c:v>4149.6914798151702</c:v>
                </c:pt>
                <c:pt idx="3566">
                  <c:v>4150.4075169116204</c:v>
                </c:pt>
                <c:pt idx="3567">
                  <c:v>4151.7636505309401</c:v>
                </c:pt>
                <c:pt idx="3568">
                  <c:v>4152.79460684885</c:v>
                </c:pt>
                <c:pt idx="3569">
                  <c:v>4152.8036505281898</c:v>
                </c:pt>
                <c:pt idx="3570">
                  <c:v>4156.1509542930798</c:v>
                </c:pt>
                <c:pt idx="3571">
                  <c:v>4157.1530873607799</c:v>
                </c:pt>
                <c:pt idx="3572">
                  <c:v>4157.2807646691799</c:v>
                </c:pt>
                <c:pt idx="3573">
                  <c:v>4157.4297903166098</c:v>
                </c:pt>
                <c:pt idx="3574">
                  <c:v>4157.7476948862804</c:v>
                </c:pt>
                <c:pt idx="3575">
                  <c:v>4157.9386812020002</c:v>
                </c:pt>
                <c:pt idx="3576">
                  <c:v>4158.9884594129398</c:v>
                </c:pt>
                <c:pt idx="3577">
                  <c:v>4159.50081605999</c:v>
                </c:pt>
                <c:pt idx="3578">
                  <c:v>4159.9646348515498</c:v>
                </c:pt>
                <c:pt idx="3579">
                  <c:v>4161.66752242646</c:v>
                </c:pt>
                <c:pt idx="3580">
                  <c:v>4161.7125760819699</c:v>
                </c:pt>
                <c:pt idx="3581">
                  <c:v>4162.1250331699803</c:v>
                </c:pt>
                <c:pt idx="3582">
                  <c:v>4163.6209542900297</c:v>
                </c:pt>
                <c:pt idx="3583">
                  <c:v>4165.3049138365304</c:v>
                </c:pt>
                <c:pt idx="3584">
                  <c:v>4165.5753197940003</c:v>
                </c:pt>
                <c:pt idx="3585">
                  <c:v>4166.5043642669898</c:v>
                </c:pt>
                <c:pt idx="3586">
                  <c:v>4166.9621127918299</c:v>
                </c:pt>
                <c:pt idx="3587">
                  <c:v>4167.3194924754698</c:v>
                </c:pt>
                <c:pt idx="3588">
                  <c:v>4167.5630873627897</c:v>
                </c:pt>
                <c:pt idx="3589">
                  <c:v>4167.7638346725098</c:v>
                </c:pt>
                <c:pt idx="3590">
                  <c:v>4168.8617976592996</c:v>
                </c:pt>
                <c:pt idx="3591">
                  <c:v>4169.1988008935004</c:v>
                </c:pt>
                <c:pt idx="3592">
                  <c:v>4169.6721126530301</c:v>
                </c:pt>
                <c:pt idx="3593">
                  <c:v>4172.5512754050997</c:v>
                </c:pt>
                <c:pt idx="3594">
                  <c:v>4174.5496061704998</c:v>
                </c:pt>
                <c:pt idx="3595">
                  <c:v>4175.1769099384501</c:v>
                </c:pt>
                <c:pt idx="3596">
                  <c:v>4175.5616340660399</c:v>
                </c:pt>
                <c:pt idx="3597">
                  <c:v>4175.9282580576801</c:v>
                </c:pt>
                <c:pt idx="3598">
                  <c:v>4176.0965481866097</c:v>
                </c:pt>
                <c:pt idx="3599">
                  <c:v>4176.1067053750103</c:v>
                </c:pt>
                <c:pt idx="3600">
                  <c:v>4176.6057135798001</c:v>
                </c:pt>
                <c:pt idx="3601">
                  <c:v>4176.7617016080703</c:v>
                </c:pt>
                <c:pt idx="3602">
                  <c:v>4177.1176948882603</c:v>
                </c:pt>
                <c:pt idx="3603">
                  <c:v>4177.6363467685796</c:v>
                </c:pt>
                <c:pt idx="3604">
                  <c:v>4177.7638346757703</c:v>
                </c:pt>
                <c:pt idx="3605">
                  <c:v>4178.3869595210999</c:v>
                </c:pt>
                <c:pt idx="3606">
                  <c:v>4179.9283290435496</c:v>
                </c:pt>
                <c:pt idx="3607">
                  <c:v>4179.9314474314397</c:v>
                </c:pt>
                <c:pt idx="3608">
                  <c:v>4180.4811060503098</c:v>
                </c:pt>
                <c:pt idx="3609">
                  <c:v>4182.9835210843003</c:v>
                </c:pt>
                <c:pt idx="3610">
                  <c:v>4182.9883913993799</c:v>
                </c:pt>
                <c:pt idx="3611">
                  <c:v>4183.2345871752996</c:v>
                </c:pt>
                <c:pt idx="3612">
                  <c:v>4184.0948236435597</c:v>
                </c:pt>
                <c:pt idx="3613">
                  <c:v>4184.28198728198</c:v>
                </c:pt>
                <c:pt idx="3614">
                  <c:v>4185.3669099388599</c:v>
                </c:pt>
                <c:pt idx="3615">
                  <c:v>4185.5034133968802</c:v>
                </c:pt>
                <c:pt idx="3616">
                  <c:v>4186.5756287816903</c:v>
                </c:pt>
                <c:pt idx="3617">
                  <c:v>4188.5995499007404</c:v>
                </c:pt>
                <c:pt idx="3618">
                  <c:v>4188.6378090223297</c:v>
                </c:pt>
                <c:pt idx="3619">
                  <c:v>4188.8831841349602</c:v>
                </c:pt>
                <c:pt idx="3620">
                  <c:v>4189.67237876541</c:v>
                </c:pt>
                <c:pt idx="3621">
                  <c:v>4189.7163467667997</c:v>
                </c:pt>
                <c:pt idx="3622">
                  <c:v>4190.1805776162</c:v>
                </c:pt>
                <c:pt idx="3623">
                  <c:v>4190.5912728458597</c:v>
                </c:pt>
                <c:pt idx="3624">
                  <c:v>4190.7486108634603</c:v>
                </c:pt>
                <c:pt idx="3625">
                  <c:v>4190.7859084429201</c:v>
                </c:pt>
                <c:pt idx="3626">
                  <c:v>4191.1330289486204</c:v>
                </c:pt>
                <c:pt idx="3627">
                  <c:v>4192.2893005987798</c:v>
                </c:pt>
                <c:pt idx="3628">
                  <c:v>4196.1509542949498</c:v>
                </c:pt>
                <c:pt idx="3629">
                  <c:v>4196.7617016048098</c:v>
                </c:pt>
                <c:pt idx="3630">
                  <c:v>4197.0810887017196</c:v>
                </c:pt>
                <c:pt idx="3631">
                  <c:v>4197.2369133546599</c:v>
                </c:pt>
                <c:pt idx="3632">
                  <c:v>4197.7064932715102</c:v>
                </c:pt>
                <c:pt idx="3633">
                  <c:v>4197.9118360122602</c:v>
                </c:pt>
                <c:pt idx="3634">
                  <c:v>4198.0864835754001</c:v>
                </c:pt>
                <c:pt idx="3635">
                  <c:v>4198.5237970313701</c:v>
                </c:pt>
                <c:pt idx="3636">
                  <c:v>4200.0857255607798</c:v>
                </c:pt>
                <c:pt idx="3637">
                  <c:v>4200.1494190068897</c:v>
                </c:pt>
                <c:pt idx="3638">
                  <c:v>4202.1409483626403</c:v>
                </c:pt>
                <c:pt idx="3639">
                  <c:v>4203.0043978411704</c:v>
                </c:pt>
                <c:pt idx="3640">
                  <c:v>4203.4053541589501</c:v>
                </c:pt>
                <c:pt idx="3641">
                  <c:v>4203.6978292921503</c:v>
                </c:pt>
                <c:pt idx="3642">
                  <c:v>4204.18533041514</c:v>
                </c:pt>
                <c:pt idx="3643">
                  <c:v>4205.4858008765104</c:v>
                </c:pt>
                <c:pt idx="3644">
                  <c:v>4205.9584045605698</c:v>
                </c:pt>
                <c:pt idx="3645">
                  <c:v>4208.49513305444</c:v>
                </c:pt>
                <c:pt idx="3646">
                  <c:v>4210.0918736476397</c:v>
                </c:pt>
                <c:pt idx="3647">
                  <c:v>4211.0872089834802</c:v>
                </c:pt>
                <c:pt idx="3648">
                  <c:v>4211.3136601261704</c:v>
                </c:pt>
                <c:pt idx="3649">
                  <c:v>4212.2179516055603</c:v>
                </c:pt>
                <c:pt idx="3650">
                  <c:v>4214.4692119322699</c:v>
                </c:pt>
                <c:pt idx="3651">
                  <c:v>4215.3767377510603</c:v>
                </c:pt>
                <c:pt idx="3652">
                  <c:v>4215.5551330540302</c:v>
                </c:pt>
                <c:pt idx="3653">
                  <c:v>4215.8864811714702</c:v>
                </c:pt>
                <c:pt idx="3654">
                  <c:v>4219.49726612214</c:v>
                </c:pt>
                <c:pt idx="3655">
                  <c:v>4219.4972661267902</c:v>
                </c:pt>
                <c:pt idx="3656">
                  <c:v>4221.3583593803896</c:v>
                </c:pt>
                <c:pt idx="3657">
                  <c:v>4221.6648788824596</c:v>
                </c:pt>
                <c:pt idx="3658">
                  <c:v>4221.66771136643</c:v>
                </c:pt>
                <c:pt idx="3659">
                  <c:v>4226.9241784894803</c:v>
                </c:pt>
                <c:pt idx="3660">
                  <c:v>4228.2724368218296</c:v>
                </c:pt>
                <c:pt idx="3661">
                  <c:v>4229.4352699220099</c:v>
                </c:pt>
                <c:pt idx="3662">
                  <c:v>4232.0605255309401</c:v>
                </c:pt>
                <c:pt idx="3663">
                  <c:v>4234.2767653548999</c:v>
                </c:pt>
                <c:pt idx="3664">
                  <c:v>4235.3325701635304</c:v>
                </c:pt>
                <c:pt idx="3665">
                  <c:v>4236.6261660443797</c:v>
                </c:pt>
                <c:pt idx="3666">
                  <c:v>4236.7546921949797</c:v>
                </c:pt>
                <c:pt idx="3667">
                  <c:v>4237.7110887016097</c:v>
                </c:pt>
                <c:pt idx="3668">
                  <c:v>4238.4951330567701</c:v>
                </c:pt>
                <c:pt idx="3669">
                  <c:v>4241.2084097019397</c:v>
                </c:pt>
                <c:pt idx="3670">
                  <c:v>4241.2694610021999</c:v>
                </c:pt>
                <c:pt idx="3671">
                  <c:v>4241.4085766076996</c:v>
                </c:pt>
                <c:pt idx="3672">
                  <c:v>4242.5247563775602</c:v>
                </c:pt>
                <c:pt idx="3673">
                  <c:v>4244.3797337217202</c:v>
                </c:pt>
                <c:pt idx="3674">
                  <c:v>4244.4873884338804</c:v>
                </c:pt>
                <c:pt idx="3675">
                  <c:v>4246.0764811737399</c:v>
                </c:pt>
                <c:pt idx="3676">
                  <c:v>4246.7067377492704</c:v>
                </c:pt>
                <c:pt idx="3677">
                  <c:v>4249.4399247234596</c:v>
                </c:pt>
                <c:pt idx="3678">
                  <c:v>4252.94184115389</c:v>
                </c:pt>
                <c:pt idx="3679">
                  <c:v>4254.2961074099803</c:v>
                </c:pt>
                <c:pt idx="3680">
                  <c:v>4254.9694510958998</c:v>
                </c:pt>
                <c:pt idx="3681">
                  <c:v>4259.2119955452999</c:v>
                </c:pt>
                <c:pt idx="3682">
                  <c:v>4259.2850209111302</c:v>
                </c:pt>
                <c:pt idx="3683">
                  <c:v>4259.3175817331903</c:v>
                </c:pt>
                <c:pt idx="3684">
                  <c:v>4260.9091774132103</c:v>
                </c:pt>
                <c:pt idx="3685">
                  <c:v>4261.9691066904898</c:v>
                </c:pt>
                <c:pt idx="3686">
                  <c:v>4264.0118901287196</c:v>
                </c:pt>
                <c:pt idx="3687">
                  <c:v>4264.6264811758801</c:v>
                </c:pt>
                <c:pt idx="3688">
                  <c:v>4265.13926208671</c:v>
                </c:pt>
                <c:pt idx="3689">
                  <c:v>4265.2384287468503</c:v>
                </c:pt>
                <c:pt idx="3690">
                  <c:v>4268.6576099423601</c:v>
                </c:pt>
                <c:pt idx="3691">
                  <c:v>4271.3799126250597</c:v>
                </c:pt>
                <c:pt idx="3692">
                  <c:v>4271.6291996724904</c:v>
                </c:pt>
                <c:pt idx="3693">
                  <c:v>4271.7794486861603</c:v>
                </c:pt>
                <c:pt idx="3694">
                  <c:v>4271.8378292918196</c:v>
                </c:pt>
                <c:pt idx="3695">
                  <c:v>4273.7025381426702</c:v>
                </c:pt>
                <c:pt idx="3696">
                  <c:v>4274.4047042950897</c:v>
                </c:pt>
                <c:pt idx="3697">
                  <c:v>4275.5031891204399</c:v>
                </c:pt>
                <c:pt idx="3698">
                  <c:v>4276.32158684358</c:v>
                </c:pt>
                <c:pt idx="3699">
                  <c:v>4276.4910359969299</c:v>
                </c:pt>
                <c:pt idx="3700">
                  <c:v>4277.5541084613596</c:v>
                </c:pt>
                <c:pt idx="3701">
                  <c:v>4277.6767489276799</c:v>
                </c:pt>
                <c:pt idx="3702">
                  <c:v>4277.84736788179</c:v>
                </c:pt>
                <c:pt idx="3703">
                  <c:v>4279.0141961201998</c:v>
                </c:pt>
                <c:pt idx="3704">
                  <c:v>4280.46378493867</c:v>
                </c:pt>
                <c:pt idx="3705">
                  <c:v>4280.6385645088703</c:v>
                </c:pt>
                <c:pt idx="3706">
                  <c:v>4280.6587136890703</c:v>
                </c:pt>
                <c:pt idx="3707">
                  <c:v>4280.79782929457</c:v>
                </c:pt>
                <c:pt idx="3708">
                  <c:v>4281.0816195290499</c:v>
                </c:pt>
                <c:pt idx="3709">
                  <c:v>4282.75169567577</c:v>
                </c:pt>
                <c:pt idx="3710">
                  <c:v>4282.8079637028204</c:v>
                </c:pt>
                <c:pt idx="3711">
                  <c:v>4283.1420080587204</c:v>
                </c:pt>
                <c:pt idx="3712">
                  <c:v>4284.0169341262099</c:v>
                </c:pt>
                <c:pt idx="3713">
                  <c:v>4284.3085766006197</c:v>
                </c:pt>
                <c:pt idx="3714">
                  <c:v>4285.3927406929397</c:v>
                </c:pt>
                <c:pt idx="3715">
                  <c:v>4287.6891738995901</c:v>
                </c:pt>
                <c:pt idx="3716">
                  <c:v>4287.8099126266297</c:v>
                </c:pt>
                <c:pt idx="3717">
                  <c:v>4288.4401692021602</c:v>
                </c:pt>
                <c:pt idx="3718">
                  <c:v>4289.04218269791</c:v>
                </c:pt>
                <c:pt idx="3719">
                  <c:v>4289.0798072351599</c:v>
                </c:pt>
                <c:pt idx="3720">
                  <c:v>4290.1109715821203</c:v>
                </c:pt>
                <c:pt idx="3721">
                  <c:v>4290.1730288031904</c:v>
                </c:pt>
                <c:pt idx="3722">
                  <c:v>4290.5952291113699</c:v>
                </c:pt>
                <c:pt idx="3723">
                  <c:v>4291.2306975750198</c:v>
                </c:pt>
                <c:pt idx="3724">
                  <c:v>4291.2306975764204</c:v>
                </c:pt>
                <c:pt idx="3725">
                  <c:v>4291.6602079423601</c:v>
                </c:pt>
                <c:pt idx="3726">
                  <c:v>4292.96767896437</c:v>
                </c:pt>
                <c:pt idx="3727">
                  <c:v>4293.41198474064</c:v>
                </c:pt>
                <c:pt idx="3728">
                  <c:v>4293.4820979852202</c:v>
                </c:pt>
                <c:pt idx="3729">
                  <c:v>4294.0041290258496</c:v>
                </c:pt>
                <c:pt idx="3730">
                  <c:v>4294.6529923742601</c:v>
                </c:pt>
                <c:pt idx="3731">
                  <c:v>4295.07995924237</c:v>
                </c:pt>
                <c:pt idx="3732">
                  <c:v>4295.8159779738598</c:v>
                </c:pt>
                <c:pt idx="3733">
                  <c:v>4295.8802886884596</c:v>
                </c:pt>
                <c:pt idx="3734">
                  <c:v>4296.5499126282502</c:v>
                </c:pt>
                <c:pt idx="3735">
                  <c:v>4296.7028825469297</c:v>
                </c:pt>
                <c:pt idx="3736">
                  <c:v>4297.0820080535404</c:v>
                </c:pt>
                <c:pt idx="3737">
                  <c:v>4297.8475921582403</c:v>
                </c:pt>
                <c:pt idx="3738">
                  <c:v>4298.33914503082</c:v>
                </c:pt>
                <c:pt idx="3739">
                  <c:v>4298.6742736026599</c:v>
                </c:pt>
                <c:pt idx="3740">
                  <c:v>4299.0529239275402</c:v>
                </c:pt>
                <c:pt idx="3741">
                  <c:v>4299.9932713592398</c:v>
                </c:pt>
                <c:pt idx="3742">
                  <c:v>4300.1244393813204</c:v>
                </c:pt>
                <c:pt idx="3743">
                  <c:v>4300.3329813517603</c:v>
                </c:pt>
                <c:pt idx="3744">
                  <c:v>4300.74651881307</c:v>
                </c:pt>
                <c:pt idx="3745">
                  <c:v>4301.0510131852898</c:v>
                </c:pt>
                <c:pt idx="3746">
                  <c:v>4301.48199596209</c:v>
                </c:pt>
                <c:pt idx="3747">
                  <c:v>4301.7865188121796</c:v>
                </c:pt>
                <c:pt idx="3748">
                  <c:v>4301.8459229981499</c:v>
                </c:pt>
                <c:pt idx="3749">
                  <c:v>4302.5219959621299</c:v>
                </c:pt>
                <c:pt idx="3750">
                  <c:v>4302.82651881128</c:v>
                </c:pt>
                <c:pt idx="3751">
                  <c:v>4302.8512078132399</c:v>
                </c:pt>
                <c:pt idx="3752">
                  <c:v>4303.0465188100898</c:v>
                </c:pt>
                <c:pt idx="3753">
                  <c:v>4303.1919701815004</c:v>
                </c:pt>
                <c:pt idx="3754">
                  <c:v>4303.2533561773598</c:v>
                </c:pt>
                <c:pt idx="3755">
                  <c:v>4303.5619959621599</c:v>
                </c:pt>
                <c:pt idx="3756">
                  <c:v>4303.8665188103896</c:v>
                </c:pt>
                <c:pt idx="3757">
                  <c:v>4304.0865188091902</c:v>
                </c:pt>
                <c:pt idx="3758">
                  <c:v>4304.2826697751798</c:v>
                </c:pt>
                <c:pt idx="3759">
                  <c:v>4304.6019959621999</c:v>
                </c:pt>
                <c:pt idx="3760">
                  <c:v>4304.9065188094901</c:v>
                </c:pt>
                <c:pt idx="3761">
                  <c:v>4304.9680186272599</c:v>
                </c:pt>
                <c:pt idx="3762">
                  <c:v>4305.0322673721203</c:v>
                </c:pt>
                <c:pt idx="3763">
                  <c:v>4305.1265188082998</c:v>
                </c:pt>
                <c:pt idx="3764">
                  <c:v>4305.51760203088</c:v>
                </c:pt>
                <c:pt idx="3765">
                  <c:v>4305.6419959622399</c:v>
                </c:pt>
                <c:pt idx="3766">
                  <c:v>4306.7699126279904</c:v>
                </c:pt>
                <c:pt idx="3767">
                  <c:v>4306.9433611528902</c:v>
                </c:pt>
                <c:pt idx="3768">
                  <c:v>4306.9865188077001</c:v>
                </c:pt>
                <c:pt idx="3769">
                  <c:v>4307.0420481618403</c:v>
                </c:pt>
                <c:pt idx="3770">
                  <c:v>4307.4834408494598</c:v>
                </c:pt>
                <c:pt idx="3771">
                  <c:v>4307.5860752463304</c:v>
                </c:pt>
                <c:pt idx="3772">
                  <c:v>4307.8099126226698</c:v>
                </c:pt>
                <c:pt idx="3773">
                  <c:v>4308.3090602345701</c:v>
                </c:pt>
                <c:pt idx="3774">
                  <c:v>4308.5158682707697</c:v>
                </c:pt>
                <c:pt idx="3775">
                  <c:v>4308.7047444898599</c:v>
                </c:pt>
                <c:pt idx="3776">
                  <c:v>4308.8279636986499</c:v>
                </c:pt>
                <c:pt idx="3777">
                  <c:v>4309.6080039366998</c:v>
                </c:pt>
                <c:pt idx="3778">
                  <c:v>4309.8652674639598</c:v>
                </c:pt>
                <c:pt idx="3779">
                  <c:v>4310.7680849451499</c:v>
                </c:pt>
                <c:pt idx="3780">
                  <c:v>4310.7853051018901</c:v>
                </c:pt>
                <c:pt idx="3781">
                  <c:v>4311.3739595809002</c:v>
                </c:pt>
                <c:pt idx="3782">
                  <c:v>4312.3247042968796</c:v>
                </c:pt>
                <c:pt idx="3783">
                  <c:v>4312.5193398957999</c:v>
                </c:pt>
                <c:pt idx="3784">
                  <c:v>4313.0753170438102</c:v>
                </c:pt>
                <c:pt idx="3785">
                  <c:v>4313.14660348696</c:v>
                </c:pt>
                <c:pt idx="3786">
                  <c:v>4313.7929179142202</c:v>
                </c:pt>
                <c:pt idx="3787">
                  <c:v>4313.94822568167</c:v>
                </c:pt>
                <c:pt idx="3788">
                  <c:v>4313.9682256812202</c:v>
                </c:pt>
                <c:pt idx="3789">
                  <c:v>4313.9812607448503</c:v>
                </c:pt>
                <c:pt idx="3790">
                  <c:v>4313.9882256807696</c:v>
                </c:pt>
                <c:pt idx="3791">
                  <c:v>4314.3406478422603</c:v>
                </c:pt>
                <c:pt idx="3792">
                  <c:v>4315.0482256803598</c:v>
                </c:pt>
                <c:pt idx="3793">
                  <c:v>4316.7108766743904</c:v>
                </c:pt>
                <c:pt idx="3794">
                  <c:v>4317.2366205733197</c:v>
                </c:pt>
                <c:pt idx="3795">
                  <c:v>4318.0321853673004</c:v>
                </c:pt>
                <c:pt idx="3796">
                  <c:v>4318.8088999223501</c:v>
                </c:pt>
                <c:pt idx="3797">
                  <c:v>4319.2245201538299</c:v>
                </c:pt>
                <c:pt idx="3798">
                  <c:v>4321.2467166952501</c:v>
                </c:pt>
                <c:pt idx="3799">
                  <c:v>4321.5685669649301</c:v>
                </c:pt>
                <c:pt idx="3800">
                  <c:v>4321.9906599355099</c:v>
                </c:pt>
                <c:pt idx="3801">
                  <c:v>4322.1046719281003</c:v>
                </c:pt>
                <c:pt idx="3802">
                  <c:v>4322.1972163896999</c:v>
                </c:pt>
                <c:pt idx="3803">
                  <c:v>4322.3448788002097</c:v>
                </c:pt>
                <c:pt idx="3804">
                  <c:v>4323.7198476847198</c:v>
                </c:pt>
                <c:pt idx="3805">
                  <c:v>4323.7690900303396</c:v>
                </c:pt>
                <c:pt idx="3806">
                  <c:v>4324.4851271267898</c:v>
                </c:pt>
                <c:pt idx="3807">
                  <c:v>4325.0282256808096</c:v>
                </c:pt>
                <c:pt idx="3808">
                  <c:v>4325.8412607451901</c:v>
                </c:pt>
                <c:pt idx="3809">
                  <c:v>4326.87221706332</c:v>
                </c:pt>
                <c:pt idx="3810">
                  <c:v>4326.8812607433601</c:v>
                </c:pt>
                <c:pt idx="3811">
                  <c:v>4330.1302109006701</c:v>
                </c:pt>
                <c:pt idx="3812">
                  <c:v>4330.2285645073198</c:v>
                </c:pt>
                <c:pt idx="3813">
                  <c:v>4331.2082774788096</c:v>
                </c:pt>
                <c:pt idx="3814">
                  <c:v>4331.2306975750198</c:v>
                </c:pt>
                <c:pt idx="3815">
                  <c:v>4331.3583748843503</c:v>
                </c:pt>
                <c:pt idx="3816">
                  <c:v>4331.5074005313199</c:v>
                </c:pt>
                <c:pt idx="3817">
                  <c:v>4331.8253051005304</c:v>
                </c:pt>
                <c:pt idx="3818">
                  <c:v>4332.0162914171797</c:v>
                </c:pt>
                <c:pt idx="3819">
                  <c:v>4333.0660696271798</c:v>
                </c:pt>
                <c:pt idx="3820">
                  <c:v>4333.5784262744701</c:v>
                </c:pt>
                <c:pt idx="3821">
                  <c:v>4334.0422450657898</c:v>
                </c:pt>
                <c:pt idx="3822">
                  <c:v>4334.37867138814</c:v>
                </c:pt>
                <c:pt idx="3823">
                  <c:v>4335.74513264093</c:v>
                </c:pt>
                <c:pt idx="3824">
                  <c:v>4335.7901862971403</c:v>
                </c:pt>
                <c:pt idx="3825">
                  <c:v>4336.2026433844503</c:v>
                </c:pt>
                <c:pt idx="3826">
                  <c:v>4337.6948895715104</c:v>
                </c:pt>
                <c:pt idx="3827">
                  <c:v>4337.6985645052</c:v>
                </c:pt>
                <c:pt idx="3828">
                  <c:v>4338.0148987136699</c:v>
                </c:pt>
                <c:pt idx="3829">
                  <c:v>4338.73488957062</c:v>
                </c:pt>
                <c:pt idx="3830">
                  <c:v>4339.3825240507704</c:v>
                </c:pt>
                <c:pt idx="3831">
                  <c:v>4339.6529300087104</c:v>
                </c:pt>
                <c:pt idx="3832">
                  <c:v>4339.7748895697296</c:v>
                </c:pt>
                <c:pt idx="3833">
                  <c:v>4340.5819744821601</c:v>
                </c:pt>
                <c:pt idx="3834">
                  <c:v>4340.8348895683803</c:v>
                </c:pt>
                <c:pt idx="3835">
                  <c:v>4341.0397230070002</c:v>
                </c:pt>
                <c:pt idx="3836">
                  <c:v>4341.3971026900599</c:v>
                </c:pt>
                <c:pt idx="3837">
                  <c:v>4341.6406975779601</c:v>
                </c:pt>
                <c:pt idx="3838">
                  <c:v>4341.84144488722</c:v>
                </c:pt>
                <c:pt idx="3839">
                  <c:v>4342.2483451580601</c:v>
                </c:pt>
                <c:pt idx="3840">
                  <c:v>4342.4966693855804</c:v>
                </c:pt>
                <c:pt idx="3841">
                  <c:v>4342.9394078738896</c:v>
                </c:pt>
                <c:pt idx="3842">
                  <c:v>4343.2764111077404</c:v>
                </c:pt>
                <c:pt idx="3843">
                  <c:v>4343.53666938468</c:v>
                </c:pt>
                <c:pt idx="3844">
                  <c:v>4343.7497228681996</c:v>
                </c:pt>
                <c:pt idx="3845">
                  <c:v>4344.6713911015504</c:v>
                </c:pt>
                <c:pt idx="3846">
                  <c:v>4346.6288856193396</c:v>
                </c:pt>
                <c:pt idx="3847">
                  <c:v>4348.6272163856702</c:v>
                </c:pt>
                <c:pt idx="3848">
                  <c:v>4349.2545201531602</c:v>
                </c:pt>
                <c:pt idx="3849">
                  <c:v>4349.6392442807501</c:v>
                </c:pt>
                <c:pt idx="3850">
                  <c:v>4350.0058682728504</c:v>
                </c:pt>
                <c:pt idx="3851">
                  <c:v>4350.1741584010797</c:v>
                </c:pt>
                <c:pt idx="3852">
                  <c:v>4350.1843155901797</c:v>
                </c:pt>
                <c:pt idx="3853">
                  <c:v>4350.6833237949704</c:v>
                </c:pt>
                <c:pt idx="3854">
                  <c:v>4350.8393118232398</c:v>
                </c:pt>
                <c:pt idx="3855">
                  <c:v>4351.1953051034297</c:v>
                </c:pt>
                <c:pt idx="3856">
                  <c:v>4351.71395698376</c:v>
                </c:pt>
                <c:pt idx="3857">
                  <c:v>4351.8414448909398</c:v>
                </c:pt>
                <c:pt idx="3858">
                  <c:v>4352.4645697353399</c:v>
                </c:pt>
                <c:pt idx="3859">
                  <c:v>4354.0059392581097</c:v>
                </c:pt>
                <c:pt idx="3860">
                  <c:v>4354.00905764661</c:v>
                </c:pt>
                <c:pt idx="3861">
                  <c:v>4354.1486423127299</c:v>
                </c:pt>
                <c:pt idx="3862">
                  <c:v>4354.5587162654801</c:v>
                </c:pt>
                <c:pt idx="3863">
                  <c:v>4354.8635186571601</c:v>
                </c:pt>
                <c:pt idx="3864">
                  <c:v>4357.0611312985402</c:v>
                </c:pt>
                <c:pt idx="3865">
                  <c:v>4357.0660016145503</c:v>
                </c:pt>
                <c:pt idx="3866">
                  <c:v>4357.3121973900097</c:v>
                </c:pt>
                <c:pt idx="3867">
                  <c:v>4358.1724338587301</c:v>
                </c:pt>
                <c:pt idx="3868">
                  <c:v>4358.3595974965101</c:v>
                </c:pt>
                <c:pt idx="3869">
                  <c:v>4359.44452015357</c:v>
                </c:pt>
                <c:pt idx="3870">
                  <c:v>4359.5573505461198</c:v>
                </c:pt>
                <c:pt idx="3871">
                  <c:v>4360.6532389959302</c:v>
                </c:pt>
                <c:pt idx="3872">
                  <c:v>4360.8393118195199</c:v>
                </c:pt>
                <c:pt idx="3873">
                  <c:v>4361.1586989164298</c:v>
                </c:pt>
                <c:pt idx="3874">
                  <c:v>4362.6014072459602</c:v>
                </c:pt>
                <c:pt idx="3875">
                  <c:v>4362.6771601159098</c:v>
                </c:pt>
                <c:pt idx="3876">
                  <c:v>4362.7154192365697</c:v>
                </c:pt>
                <c:pt idx="3877">
                  <c:v>4362.8291563553503</c:v>
                </c:pt>
                <c:pt idx="3878">
                  <c:v>4362.9607943501296</c:v>
                </c:pt>
                <c:pt idx="3879">
                  <c:v>4364.25818783044</c:v>
                </c:pt>
                <c:pt idx="3880">
                  <c:v>4364.6688830610301</c:v>
                </c:pt>
                <c:pt idx="3881">
                  <c:v>4364.8262210786297</c:v>
                </c:pt>
                <c:pt idx="3882">
                  <c:v>4366.2185585778197</c:v>
                </c:pt>
                <c:pt idx="3883">
                  <c:v>4366.3669108133099</c:v>
                </c:pt>
                <c:pt idx="3884">
                  <c:v>4366.66039315331</c:v>
                </c:pt>
                <c:pt idx="3885">
                  <c:v>4367.70039315335</c:v>
                </c:pt>
                <c:pt idx="3886">
                  <c:v>4370.0360147752799</c:v>
                </c:pt>
                <c:pt idx="3887">
                  <c:v>4371.31452356919</c:v>
                </c:pt>
                <c:pt idx="3888">
                  <c:v>4371.5773210534799</c:v>
                </c:pt>
                <c:pt idx="3889">
                  <c:v>4371.7841034862204</c:v>
                </c:pt>
                <c:pt idx="3890">
                  <c:v>4371.9894462269704</c:v>
                </c:pt>
                <c:pt idx="3891">
                  <c:v>4372.1640937905704</c:v>
                </c:pt>
                <c:pt idx="3892">
                  <c:v>4372.2884473819204</c:v>
                </c:pt>
                <c:pt idx="3893">
                  <c:v>4373.7813131795201</c:v>
                </c:pt>
                <c:pt idx="3894">
                  <c:v>4374.0697629265396</c:v>
                </c:pt>
                <c:pt idx="3895">
                  <c:v>4374.1638398524301</c:v>
                </c:pt>
                <c:pt idx="3896">
                  <c:v>4374.2270292211297</c:v>
                </c:pt>
                <c:pt idx="3897">
                  <c:v>4374.3027809094601</c:v>
                </c:pt>
                <c:pt idx="3898">
                  <c:v>4376.9583103884897</c:v>
                </c:pt>
                <c:pt idx="3899">
                  <c:v>4377.0820080563399</c:v>
                </c:pt>
                <c:pt idx="3900">
                  <c:v>4377.4829643734201</c:v>
                </c:pt>
                <c:pt idx="3901">
                  <c:v>4377.7754395063903</c:v>
                </c:pt>
                <c:pt idx="3902">
                  <c:v>4378.26294062938</c:v>
                </c:pt>
                <c:pt idx="3903">
                  <c:v>4378.5468221467399</c:v>
                </c:pt>
                <c:pt idx="3904">
                  <c:v>4379.5634110909796</c:v>
                </c:pt>
                <c:pt idx="3905">
                  <c:v>4379.9665188118797</c:v>
                </c:pt>
                <c:pt idx="3906">
                  <c:v>4380.6755294427203</c:v>
                </c:pt>
                <c:pt idx="3907">
                  <c:v>4382.5727432686799</c:v>
                </c:pt>
                <c:pt idx="3908">
                  <c:v>4383.5318438475897</c:v>
                </c:pt>
                <c:pt idx="3909">
                  <c:v>4384.1694838618796</c:v>
                </c:pt>
                <c:pt idx="3910">
                  <c:v>4384.5718438476297</c:v>
                </c:pt>
                <c:pt idx="3911">
                  <c:v>4385.1648191977201</c:v>
                </c:pt>
                <c:pt idx="3912">
                  <c:v>4387.5719959605403</c:v>
                </c:pt>
                <c:pt idx="3913">
                  <c:v>4389.4543479653003</c:v>
                </c:pt>
                <c:pt idx="3914">
                  <c:v>4389.6327432691996</c:v>
                </c:pt>
                <c:pt idx="3915">
                  <c:v>4389.9640913866397</c:v>
                </c:pt>
                <c:pt idx="3916">
                  <c:v>4392.350047037</c:v>
                </c:pt>
                <c:pt idx="3917">
                  <c:v>4393.5748763363799</c:v>
                </c:pt>
                <c:pt idx="3918">
                  <c:v>4393.5748763419597</c:v>
                </c:pt>
                <c:pt idx="3919">
                  <c:v>4395.4359695948597</c:v>
                </c:pt>
                <c:pt idx="3920">
                  <c:v>4395.7424890976399</c:v>
                </c:pt>
                <c:pt idx="3921">
                  <c:v>4395.7453215809001</c:v>
                </c:pt>
                <c:pt idx="3922">
                  <c:v>4396.1381357461196</c:v>
                </c:pt>
                <c:pt idx="3923">
                  <c:v>4400.4719959609201</c:v>
                </c:pt>
                <c:pt idx="3924">
                  <c:v>4400.7037762589098</c:v>
                </c:pt>
                <c:pt idx="3925">
                  <c:v>4401.0017887037202</c:v>
                </c:pt>
                <c:pt idx="3926">
                  <c:v>4403.5128801371902</c:v>
                </c:pt>
                <c:pt idx="3927">
                  <c:v>4405.88522228482</c:v>
                </c:pt>
                <c:pt idx="3928">
                  <c:v>4406.6023665918001</c:v>
                </c:pt>
                <c:pt idx="3929">
                  <c:v>4408.3543755691499</c:v>
                </c:pt>
                <c:pt idx="3930">
                  <c:v>4409.4101803786998</c:v>
                </c:pt>
                <c:pt idx="3931">
                  <c:v>4411.7886989163198</c:v>
                </c:pt>
                <c:pt idx="3932">
                  <c:v>4412.5727432714702</c:v>
                </c:pt>
                <c:pt idx="3933">
                  <c:v>4413.5175349381698</c:v>
                </c:pt>
                <c:pt idx="3934">
                  <c:v>4415.2860199166398</c:v>
                </c:pt>
                <c:pt idx="3935">
                  <c:v>4415.3470712173703</c:v>
                </c:pt>
                <c:pt idx="3936">
                  <c:v>4415.48618682287</c:v>
                </c:pt>
                <c:pt idx="3937">
                  <c:v>4420.1540913879799</c:v>
                </c:pt>
                <c:pt idx="3938">
                  <c:v>4420.7843479635103</c:v>
                </c:pt>
                <c:pt idx="3939">
                  <c:v>4424.9867876283797</c:v>
                </c:pt>
                <c:pt idx="3940">
                  <c:v>4427.0194513686001</c:v>
                </c:pt>
                <c:pt idx="3941">
                  <c:v>4428.3737176245704</c:v>
                </c:pt>
                <c:pt idx="3942">
                  <c:v>4429.0470613110801</c:v>
                </c:pt>
                <c:pt idx="3943">
                  <c:v>4433.3626311253702</c:v>
                </c:pt>
                <c:pt idx="3944">
                  <c:v>4433.3951919477504</c:v>
                </c:pt>
                <c:pt idx="3945">
                  <c:v>4436.0467169049598</c:v>
                </c:pt>
                <c:pt idx="3946">
                  <c:v>4438.0895003431897</c:v>
                </c:pt>
                <c:pt idx="3947">
                  <c:v>4438.7040913905903</c:v>
                </c:pt>
                <c:pt idx="3948">
                  <c:v>4439.2168723014101</c:v>
                </c:pt>
                <c:pt idx="3949">
                  <c:v>4439.3160389614004</c:v>
                </c:pt>
                <c:pt idx="3950">
                  <c:v>4441.6317186755996</c:v>
                </c:pt>
                <c:pt idx="3951">
                  <c:v>4442.73522015661</c:v>
                </c:pt>
                <c:pt idx="3952">
                  <c:v>4445.4575228396498</c:v>
                </c:pt>
                <c:pt idx="3953">
                  <c:v>4445.8570589013398</c:v>
                </c:pt>
                <c:pt idx="3954">
                  <c:v>4445.9154395060596</c:v>
                </c:pt>
                <c:pt idx="3955">
                  <c:v>4447.7801483571502</c:v>
                </c:pt>
                <c:pt idx="3956">
                  <c:v>4448.48231451027</c:v>
                </c:pt>
                <c:pt idx="3957">
                  <c:v>4449.5807993346798</c:v>
                </c:pt>
                <c:pt idx="3958">
                  <c:v>4450.3991970578199</c:v>
                </c:pt>
                <c:pt idx="3959">
                  <c:v>4450.5686462111698</c:v>
                </c:pt>
                <c:pt idx="3960">
                  <c:v>4451.7543591428503</c:v>
                </c:pt>
                <c:pt idx="3961">
                  <c:v>4451.9249780960299</c:v>
                </c:pt>
                <c:pt idx="3962">
                  <c:v>4453.0918063353702</c:v>
                </c:pt>
                <c:pt idx="3963">
                  <c:v>4454.5413951538503</c:v>
                </c:pt>
                <c:pt idx="3964">
                  <c:v>4454.7161747235796</c:v>
                </c:pt>
                <c:pt idx="3965">
                  <c:v>4454.7363239042397</c:v>
                </c:pt>
                <c:pt idx="3966">
                  <c:v>4454.8754395097403</c:v>
                </c:pt>
                <c:pt idx="3967">
                  <c:v>4455.1592297437601</c:v>
                </c:pt>
                <c:pt idx="3968">
                  <c:v>4455.8992997203004</c:v>
                </c:pt>
                <c:pt idx="3969">
                  <c:v>4456.8293058909403</c:v>
                </c:pt>
                <c:pt idx="3970">
                  <c:v>4456.8855739179999</c:v>
                </c:pt>
                <c:pt idx="3971">
                  <c:v>4457.2196182738899</c:v>
                </c:pt>
                <c:pt idx="3972">
                  <c:v>4458.09454434076</c:v>
                </c:pt>
                <c:pt idx="3973">
                  <c:v>4458.3861868148597</c:v>
                </c:pt>
                <c:pt idx="3974">
                  <c:v>4459.47035090811</c:v>
                </c:pt>
                <c:pt idx="3975">
                  <c:v>4461.7667841147604</c:v>
                </c:pt>
                <c:pt idx="3976">
                  <c:v>4461.8875228408697</c:v>
                </c:pt>
                <c:pt idx="3977">
                  <c:v>4462.5177794164001</c:v>
                </c:pt>
                <c:pt idx="3978">
                  <c:v>4462.7518838168999</c:v>
                </c:pt>
                <c:pt idx="3979">
                  <c:v>4463.1197929126201</c:v>
                </c:pt>
                <c:pt idx="3980">
                  <c:v>4463.15741744963</c:v>
                </c:pt>
                <c:pt idx="3981">
                  <c:v>4463.3686605634803</c:v>
                </c:pt>
                <c:pt idx="3982">
                  <c:v>4464.67283932596</c:v>
                </c:pt>
                <c:pt idx="3983">
                  <c:v>4465.3083077892597</c:v>
                </c:pt>
                <c:pt idx="3984">
                  <c:v>4465.3083077911197</c:v>
                </c:pt>
                <c:pt idx="3985">
                  <c:v>4465.4360818564801</c:v>
                </c:pt>
                <c:pt idx="3986">
                  <c:v>4465.7378181568902</c:v>
                </c:pt>
                <c:pt idx="3987">
                  <c:v>4467.04528917884</c:v>
                </c:pt>
                <c:pt idx="3988">
                  <c:v>4467.4895949551701</c:v>
                </c:pt>
                <c:pt idx="3989">
                  <c:v>4468.7306025885</c:v>
                </c:pt>
                <c:pt idx="3990">
                  <c:v>4469.1575694568401</c:v>
                </c:pt>
                <c:pt idx="3991">
                  <c:v>4469.8935881880998</c:v>
                </c:pt>
                <c:pt idx="3992">
                  <c:v>4469.9578989027004</c:v>
                </c:pt>
                <c:pt idx="3993">
                  <c:v>4470.0100520262404</c:v>
                </c:pt>
                <c:pt idx="3994">
                  <c:v>4470.6275228429504</c:v>
                </c:pt>
                <c:pt idx="3995">
                  <c:v>4470.7804927621</c:v>
                </c:pt>
                <c:pt idx="3996">
                  <c:v>4471.1596182677804</c:v>
                </c:pt>
                <c:pt idx="3997">
                  <c:v>4471.9252023724803</c:v>
                </c:pt>
                <c:pt idx="3998">
                  <c:v>4472.4167552459903</c:v>
                </c:pt>
                <c:pt idx="3999">
                  <c:v>4472.96412902884</c:v>
                </c:pt>
                <c:pt idx="4000">
                  <c:v>4473.1305341421303</c:v>
                </c:pt>
                <c:pt idx="4001">
                  <c:v>4474.0708815734797</c:v>
                </c:pt>
                <c:pt idx="4002">
                  <c:v>4474.2020495958704</c:v>
                </c:pt>
                <c:pt idx="4003">
                  <c:v>4474.4105915669297</c:v>
                </c:pt>
                <c:pt idx="4004">
                  <c:v>4475.1286233998499</c:v>
                </c:pt>
                <c:pt idx="4005">
                  <c:v>4476.9288180274798</c:v>
                </c:pt>
                <c:pt idx="4006">
                  <c:v>4477.3309663925302</c:v>
                </c:pt>
                <c:pt idx="4007">
                  <c:v>4478.3602799897699</c:v>
                </c:pt>
                <c:pt idx="4008">
                  <c:v>4479.04562884196</c:v>
                </c:pt>
                <c:pt idx="4009">
                  <c:v>4479.1098775868304</c:v>
                </c:pt>
                <c:pt idx="4010">
                  <c:v>4479.5952122454701</c:v>
                </c:pt>
                <c:pt idx="4011">
                  <c:v>4480.8475228426896</c:v>
                </c:pt>
                <c:pt idx="4012">
                  <c:v>4480.95645785942</c:v>
                </c:pt>
                <c:pt idx="4013">
                  <c:v>4481.0209713671302</c:v>
                </c:pt>
                <c:pt idx="4014">
                  <c:v>4481.56105106417</c:v>
                </c:pt>
                <c:pt idx="4015">
                  <c:v>4481.8875228371398</c:v>
                </c:pt>
                <c:pt idx="4016">
                  <c:v>4482.38667044881</c:v>
                </c:pt>
                <c:pt idx="4017">
                  <c:v>4482.5934784850097</c:v>
                </c:pt>
                <c:pt idx="4018">
                  <c:v>4482.9055739138203</c:v>
                </c:pt>
                <c:pt idx="4019">
                  <c:v>4483.9428776786599</c:v>
                </c:pt>
                <c:pt idx="4020">
                  <c:v>4484.8629153165903</c:v>
                </c:pt>
                <c:pt idx="4021">
                  <c:v>4485.4160403143596</c:v>
                </c:pt>
                <c:pt idx="4022">
                  <c:v>4486.1822821423402</c:v>
                </c:pt>
                <c:pt idx="4023">
                  <c:v>4486.40231451205</c:v>
                </c:pt>
                <c:pt idx="4024">
                  <c:v>4486.5969501100399</c:v>
                </c:pt>
                <c:pt idx="4025">
                  <c:v>4487.1529272580501</c:v>
                </c:pt>
                <c:pt idx="4026">
                  <c:v>4488.0588709590902</c:v>
                </c:pt>
                <c:pt idx="4027">
                  <c:v>4490.7884868886304</c:v>
                </c:pt>
                <c:pt idx="4028">
                  <c:v>4491.3142307875596</c:v>
                </c:pt>
                <c:pt idx="4029">
                  <c:v>4493.30213036853</c:v>
                </c:pt>
                <c:pt idx="4030">
                  <c:v>4494.2801015917203</c:v>
                </c:pt>
                <c:pt idx="4031">
                  <c:v>4495.4359850995197</c:v>
                </c:pt>
                <c:pt idx="4032">
                  <c:v>4495.5850107460201</c:v>
                </c:pt>
                <c:pt idx="4033">
                  <c:v>4496.0682701501</c:v>
                </c:pt>
                <c:pt idx="4034">
                  <c:v>4496.2748266048702</c:v>
                </c:pt>
                <c:pt idx="4035">
                  <c:v>4496.4224890153801</c:v>
                </c:pt>
                <c:pt idx="4036">
                  <c:v>4497.1436798414197</c:v>
                </c:pt>
                <c:pt idx="4037">
                  <c:v>4497.84670024551</c:v>
                </c:pt>
                <c:pt idx="4038">
                  <c:v>4498.5627373419702</c:v>
                </c:pt>
                <c:pt idx="4039">
                  <c:v>4499.8227428554001</c:v>
                </c:pt>
                <c:pt idx="4040">
                  <c:v>4499.91887095943</c:v>
                </c:pt>
                <c:pt idx="4041">
                  <c:v>4500.9498272778001</c:v>
                </c:pt>
                <c:pt idx="4042">
                  <c:v>4500.9588709585296</c:v>
                </c:pt>
                <c:pt idx="4043">
                  <c:v>4504.3061747215597</c:v>
                </c:pt>
                <c:pt idx="4044">
                  <c:v>4505.1173332221797</c:v>
                </c:pt>
                <c:pt idx="4045">
                  <c:v>4505.3083077892597</c:v>
                </c:pt>
                <c:pt idx="4046">
                  <c:v>4505.3247337377097</c:v>
                </c:pt>
                <c:pt idx="4047">
                  <c:v>4505.9029153147703</c:v>
                </c:pt>
                <c:pt idx="4048">
                  <c:v>4506.09390163235</c:v>
                </c:pt>
                <c:pt idx="4049">
                  <c:v>4507.0170180884797</c:v>
                </c:pt>
                <c:pt idx="4050">
                  <c:v>4507.6560364889401</c:v>
                </c:pt>
                <c:pt idx="4051">
                  <c:v>4508.1198552800297</c:v>
                </c:pt>
                <c:pt idx="4052">
                  <c:v>4509.8677965123197</c:v>
                </c:pt>
                <c:pt idx="4053">
                  <c:v>4510.2802535989304</c:v>
                </c:pt>
                <c:pt idx="4054">
                  <c:v>4511.7761747203704</c:v>
                </c:pt>
                <c:pt idx="4055">
                  <c:v>4513.4601342650103</c:v>
                </c:pt>
                <c:pt idx="4056">
                  <c:v>4513.7305402234197</c:v>
                </c:pt>
                <c:pt idx="4057">
                  <c:v>4514.6595846973296</c:v>
                </c:pt>
                <c:pt idx="4058">
                  <c:v>4514.7609340101399</c:v>
                </c:pt>
                <c:pt idx="4059">
                  <c:v>4515.47471290465</c:v>
                </c:pt>
                <c:pt idx="4060">
                  <c:v>4515.7183077931404</c:v>
                </c:pt>
                <c:pt idx="4061">
                  <c:v>4515.9190551019201</c:v>
                </c:pt>
                <c:pt idx="4062">
                  <c:v>4517.3540213219803</c:v>
                </c:pt>
                <c:pt idx="4063">
                  <c:v>4517.8273330833699</c:v>
                </c:pt>
                <c:pt idx="4064">
                  <c:v>4518.0866678617804</c:v>
                </c:pt>
                <c:pt idx="4065">
                  <c:v>4518.6363264806496</c:v>
                </c:pt>
                <c:pt idx="4066">
                  <c:v>4520.7064958335804</c:v>
                </c:pt>
                <c:pt idx="4067">
                  <c:v>4520.8433090387798</c:v>
                </c:pt>
                <c:pt idx="4068">
                  <c:v>4521.3898076047099</c:v>
                </c:pt>
                <c:pt idx="4069">
                  <c:v>4521.9111710330399</c:v>
                </c:pt>
                <c:pt idx="4070">
                  <c:v>4522.7048266008496</c:v>
                </c:pt>
                <c:pt idx="4071">
                  <c:v>4523.3321303678604</c:v>
                </c:pt>
                <c:pt idx="4072">
                  <c:v>4523.7168544954602</c:v>
                </c:pt>
                <c:pt idx="4073">
                  <c:v>4524.0834784880199</c:v>
                </c:pt>
                <c:pt idx="4074">
                  <c:v>4524.2517686155597</c:v>
                </c:pt>
                <c:pt idx="4075">
                  <c:v>4524.2619258053601</c:v>
                </c:pt>
                <c:pt idx="4076">
                  <c:v>4524.7308492101702</c:v>
                </c:pt>
                <c:pt idx="4077">
                  <c:v>4524.9169220384201</c:v>
                </c:pt>
                <c:pt idx="4078">
                  <c:v>4525.2729153186001</c:v>
                </c:pt>
                <c:pt idx="4079">
                  <c:v>4525.7915671989304</c:v>
                </c:pt>
                <c:pt idx="4080">
                  <c:v>4525.9190551061101</c:v>
                </c:pt>
                <c:pt idx="4081">
                  <c:v>4526.5421799495798</c:v>
                </c:pt>
                <c:pt idx="4082">
                  <c:v>4526.7547703310802</c:v>
                </c:pt>
                <c:pt idx="4083">
                  <c:v>4528.0835494726698</c:v>
                </c:pt>
                <c:pt idx="4084">
                  <c:v>4528.2756114024596</c:v>
                </c:pt>
                <c:pt idx="4085">
                  <c:v>4528.6316821034998</c:v>
                </c:pt>
                <c:pt idx="4086">
                  <c:v>4528.9038312938001</c:v>
                </c:pt>
                <c:pt idx="4087">
                  <c:v>4528.9411288714</c:v>
                </c:pt>
                <c:pt idx="4088">
                  <c:v>4528.9693843834102</c:v>
                </c:pt>
                <c:pt idx="4089">
                  <c:v>4529.79230241198</c:v>
                </c:pt>
                <c:pt idx="4090">
                  <c:v>4530.44452102785</c:v>
                </c:pt>
                <c:pt idx="4091">
                  <c:v>4531.1387415127801</c:v>
                </c:pt>
                <c:pt idx="4092">
                  <c:v>4531.1436118297197</c:v>
                </c:pt>
                <c:pt idx="4093">
                  <c:v>4532.2500440739004</c:v>
                </c:pt>
                <c:pt idx="4094">
                  <c:v>4532.4372077110402</c:v>
                </c:pt>
                <c:pt idx="4095">
                  <c:v>4533.5221303682702</c:v>
                </c:pt>
                <c:pt idx="4096">
                  <c:v>4534.9169220342301</c:v>
                </c:pt>
                <c:pt idx="4097">
                  <c:v>4535.2363091311399</c:v>
                </c:pt>
                <c:pt idx="4098">
                  <c:v>4536.6790174605503</c:v>
                </c:pt>
                <c:pt idx="4099">
                  <c:v>4536.7930294508096</c:v>
                </c:pt>
                <c:pt idx="4100">
                  <c:v>4537.0384045653</c:v>
                </c:pt>
                <c:pt idx="4101">
                  <c:v>4538.1559204663999</c:v>
                </c:pt>
                <c:pt idx="4102">
                  <c:v>4538.3357980446799</c:v>
                </c:pt>
                <c:pt idx="4103">
                  <c:v>4538.7464932762005</c:v>
                </c:pt>
                <c:pt idx="4104">
                  <c:v>4540.2961687929901</c:v>
                </c:pt>
                <c:pt idx="4105">
                  <c:v>4541.8530497206302</c:v>
                </c:pt>
                <c:pt idx="4106">
                  <c:v>4542.6832587299796</c:v>
                </c:pt>
                <c:pt idx="4107">
                  <c:v>4542.6923024095504</c:v>
                </c:pt>
                <c:pt idx="4108">
                  <c:v>4544.50658590905</c:v>
                </c:pt>
                <c:pt idx="4109">
                  <c:v>4545.3921337837201</c:v>
                </c:pt>
                <c:pt idx="4110">
                  <c:v>4545.8617137009196</c:v>
                </c:pt>
                <c:pt idx="4111">
                  <c:v>4546.0670564416796</c:v>
                </c:pt>
                <c:pt idx="4112">
                  <c:v>4546.2417040057398</c:v>
                </c:pt>
                <c:pt idx="4113">
                  <c:v>4546.6503534829199</c:v>
                </c:pt>
                <c:pt idx="4114">
                  <c:v>4547.0417392421496</c:v>
                </c:pt>
                <c:pt idx="4115">
                  <c:v>4548.2470940761204</c:v>
                </c:pt>
                <c:pt idx="4116">
                  <c:v>4548.3046394353696</c:v>
                </c:pt>
                <c:pt idx="4117">
                  <c:v>4549.2424294119701</c:v>
                </c:pt>
                <c:pt idx="4118">
                  <c:v>4551.1596182715102</c:v>
                </c:pt>
                <c:pt idx="4119">
                  <c:v>4551.5605745879002</c:v>
                </c:pt>
                <c:pt idx="4120">
                  <c:v>4551.82917997799</c:v>
                </c:pt>
                <c:pt idx="4121">
                  <c:v>4552.3405508436199</c:v>
                </c:pt>
                <c:pt idx="4122">
                  <c:v>4552.62443236121</c:v>
                </c:pt>
                <c:pt idx="4123">
                  <c:v>4553.5319581795402</c:v>
                </c:pt>
                <c:pt idx="4124">
                  <c:v>4553.6410213054596</c:v>
                </c:pt>
                <c:pt idx="4125">
                  <c:v>4553.71035348437</c:v>
                </c:pt>
                <c:pt idx="4126">
                  <c:v>4554.04170160181</c:v>
                </c:pt>
                <c:pt idx="4127">
                  <c:v>4554.2668249416101</c:v>
                </c:pt>
                <c:pt idx="4128">
                  <c:v>4554.2973124447699</c:v>
                </c:pt>
                <c:pt idx="4129">
                  <c:v>4554.3952377904197</c:v>
                </c:pt>
                <c:pt idx="4130">
                  <c:v>4554.8395386366101</c:v>
                </c:pt>
                <c:pt idx="4131">
                  <c:v>4555.5715348338699</c:v>
                </c:pt>
                <c:pt idx="4132">
                  <c:v>4555.5923545658497</c:v>
                </c:pt>
                <c:pt idx="4133">
                  <c:v>4556.0396061763104</c:v>
                </c:pt>
                <c:pt idx="4134">
                  <c:v>4557.4517392441603</c:v>
                </c:pt>
                <c:pt idx="4135">
                  <c:v>4557.4759205486598</c:v>
                </c:pt>
                <c:pt idx="4136">
                  <c:v>4557.6524865506199</c:v>
                </c:pt>
                <c:pt idx="4137">
                  <c:v>4557.65248655714</c:v>
                </c:pt>
                <c:pt idx="4138">
                  <c:v>4557.9401540532699</c:v>
                </c:pt>
                <c:pt idx="4139">
                  <c:v>4558.0255791675299</c:v>
                </c:pt>
                <c:pt idx="4140">
                  <c:v>4558.2930839806704</c:v>
                </c:pt>
                <c:pt idx="4141">
                  <c:v>4559.5135798093397</c:v>
                </c:pt>
                <c:pt idx="4142">
                  <c:v>4559.8229317953801</c:v>
                </c:pt>
                <c:pt idx="4143">
                  <c:v>4559.9958009578904</c:v>
                </c:pt>
                <c:pt idx="4144">
                  <c:v>4560.3668079299296</c:v>
                </c:pt>
                <c:pt idx="4145">
                  <c:v>4562.2614256571896</c:v>
                </c:pt>
                <c:pt idx="4146">
                  <c:v>4563.5417393222397</c:v>
                </c:pt>
                <c:pt idx="4147">
                  <c:v>4565.0793989179601</c:v>
                </c:pt>
                <c:pt idx="4148">
                  <c:v>4566.4276572521703</c:v>
                </c:pt>
                <c:pt idx="4149">
                  <c:v>4567.4163467697799</c:v>
                </c:pt>
                <c:pt idx="4150">
                  <c:v>4567.5904903523597</c:v>
                </c:pt>
                <c:pt idx="4151">
                  <c:v>4569.8200993128103</c:v>
                </c:pt>
                <c:pt idx="4152">
                  <c:v>4570.2157459612899</c:v>
                </c:pt>
                <c:pt idx="4153">
                  <c:v>4572.4319857833898</c:v>
                </c:pt>
                <c:pt idx="4154">
                  <c:v>4572.8417393155396</c:v>
                </c:pt>
                <c:pt idx="4155">
                  <c:v>4573.4877905938702</c:v>
                </c:pt>
                <c:pt idx="4156">
                  <c:v>4574.7813864734399</c:v>
                </c:pt>
                <c:pt idx="4157">
                  <c:v>4575.86630913103</c:v>
                </c:pt>
                <c:pt idx="4158">
                  <c:v>4576.6503534861804</c:v>
                </c:pt>
                <c:pt idx="4159">
                  <c:v>4577.6302736401503</c:v>
                </c:pt>
                <c:pt idx="4160">
                  <c:v>4579.36363013135</c:v>
                </c:pt>
                <c:pt idx="4161">
                  <c:v>4580.67997680604</c:v>
                </c:pt>
                <c:pt idx="4162">
                  <c:v>4581.2037823591299</c:v>
                </c:pt>
                <c:pt idx="4163">
                  <c:v>4582.1326285106998</c:v>
                </c:pt>
                <c:pt idx="4164">
                  <c:v>4583.0817392515</c:v>
                </c:pt>
                <c:pt idx="4165">
                  <c:v>4584.2317016022198</c:v>
                </c:pt>
                <c:pt idx="4166">
                  <c:v>4584.8619581777602</c:v>
                </c:pt>
                <c:pt idx="4167">
                  <c:v>4587.5951451528799</c:v>
                </c:pt>
                <c:pt idx="4168">
                  <c:v>4587.9751354567697</c:v>
                </c:pt>
                <c:pt idx="4169">
                  <c:v>4589.4246814325397</c:v>
                </c:pt>
                <c:pt idx="4170">
                  <c:v>4589.5637970380403</c:v>
                </c:pt>
                <c:pt idx="4171">
                  <c:v>4592.3609542949098</c:v>
                </c:pt>
                <c:pt idx="4172">
                  <c:v>4592.6923024123498</c:v>
                </c:pt>
                <c:pt idx="4173">
                  <c:v>4592.9212108710699</c:v>
                </c:pt>
                <c:pt idx="4174">
                  <c:v>4593.1246715262496</c:v>
                </c:pt>
                <c:pt idx="4175">
                  <c:v>4593.4309542886904</c:v>
                </c:pt>
                <c:pt idx="4176">
                  <c:v>4594.0739822965097</c:v>
                </c:pt>
                <c:pt idx="4177">
                  <c:v>4597.0417392421496</c:v>
                </c:pt>
                <c:pt idx="4178">
                  <c:v>4599.0643978435501</c:v>
                </c:pt>
                <c:pt idx="4179">
                  <c:v>4601.0970615833003</c:v>
                </c:pt>
                <c:pt idx="4180">
                  <c:v>4602.4513278391596</c:v>
                </c:pt>
                <c:pt idx="4181">
                  <c:v>4602.7817016053004</c:v>
                </c:pt>
                <c:pt idx="4182">
                  <c:v>4603.2944825161203</c:v>
                </c:pt>
                <c:pt idx="4183">
                  <c:v>4603.9536677449896</c:v>
                </c:pt>
                <c:pt idx="4184">
                  <c:v>4604.4686516094898</c:v>
                </c:pt>
                <c:pt idx="4185">
                  <c:v>4607.4402413396101</c:v>
                </c:pt>
                <c:pt idx="4186">
                  <c:v>4607.4728021623096</c:v>
                </c:pt>
                <c:pt idx="4187">
                  <c:v>4609.9930497203004</c:v>
                </c:pt>
                <c:pt idx="4188">
                  <c:v>4610.0380708882503</c:v>
                </c:pt>
                <c:pt idx="4189">
                  <c:v>4611.8212384749204</c:v>
                </c:pt>
                <c:pt idx="4190">
                  <c:v>4612.1671105576597</c:v>
                </c:pt>
                <c:pt idx="4191">
                  <c:v>4613.3936491759496</c:v>
                </c:pt>
                <c:pt idx="4192">
                  <c:v>4613.6584095489197</c:v>
                </c:pt>
                <c:pt idx="4193">
                  <c:v>4615.7093288898404</c:v>
                </c:pt>
                <c:pt idx="4194">
                  <c:v>4616.81283037085</c:v>
                </c:pt>
                <c:pt idx="4195">
                  <c:v>4618.9530497249198</c:v>
                </c:pt>
                <c:pt idx="4196">
                  <c:v>4619.21218448528</c:v>
                </c:pt>
                <c:pt idx="4197">
                  <c:v>4619.5351330542399</c:v>
                </c:pt>
                <c:pt idx="4198">
                  <c:v>4619.9346691165101</c:v>
                </c:pt>
                <c:pt idx="4199">
                  <c:v>4620.9387039076501</c:v>
                </c:pt>
                <c:pt idx="4200">
                  <c:v>4621.8577585716203</c:v>
                </c:pt>
                <c:pt idx="4201">
                  <c:v>4622.5599247254404</c:v>
                </c:pt>
                <c:pt idx="4202">
                  <c:v>4624.4768072720599</c:v>
                </c:pt>
                <c:pt idx="4203">
                  <c:v>4624.6462564254098</c:v>
                </c:pt>
                <c:pt idx="4204">
                  <c:v>4625.8319693580197</c:v>
                </c:pt>
                <c:pt idx="4205">
                  <c:v>4625.8443943299299</c:v>
                </c:pt>
                <c:pt idx="4206">
                  <c:v>4626.0025883102699</c:v>
                </c:pt>
                <c:pt idx="4207">
                  <c:v>4627.04173924308</c:v>
                </c:pt>
                <c:pt idx="4208">
                  <c:v>4627.1694165505396</c:v>
                </c:pt>
                <c:pt idx="4209">
                  <c:v>4627.2165857702403</c:v>
                </c:pt>
                <c:pt idx="4210">
                  <c:v>4628.4767054663898</c:v>
                </c:pt>
                <c:pt idx="4211">
                  <c:v>4628.6190053690198</c:v>
                </c:pt>
                <c:pt idx="4212">
                  <c:v>4628.7937849382797</c:v>
                </c:pt>
                <c:pt idx="4213">
                  <c:v>4628.8139341194101</c:v>
                </c:pt>
                <c:pt idx="4214">
                  <c:v>4628.9405255313004</c:v>
                </c:pt>
                <c:pt idx="4215">
                  <c:v>4629.2368399584602</c:v>
                </c:pt>
                <c:pt idx="4216">
                  <c:v>4630.9069161061198</c:v>
                </c:pt>
                <c:pt idx="4217">
                  <c:v>4630.9631841331702</c:v>
                </c:pt>
                <c:pt idx="4218">
                  <c:v>4631.2972284890702</c:v>
                </c:pt>
                <c:pt idx="4219">
                  <c:v>4631.5672051697002</c:v>
                </c:pt>
                <c:pt idx="4220">
                  <c:v>4632.17215455531</c:v>
                </c:pt>
                <c:pt idx="4221">
                  <c:v>4632.4637970290996</c:v>
                </c:pt>
                <c:pt idx="4222">
                  <c:v>4632.8728827945797</c:v>
                </c:pt>
                <c:pt idx="4223">
                  <c:v>4633.0937352054698</c:v>
                </c:pt>
                <c:pt idx="4224">
                  <c:v>4633.2351796713101</c:v>
                </c:pt>
                <c:pt idx="4225">
                  <c:v>4633.5096061713903</c:v>
                </c:pt>
                <c:pt idx="4226">
                  <c:v>4633.5479611232804</c:v>
                </c:pt>
                <c:pt idx="4227">
                  <c:v>4633.7330965186102</c:v>
                </c:pt>
                <c:pt idx="4228">
                  <c:v>4635.2336470168002</c:v>
                </c:pt>
                <c:pt idx="4229">
                  <c:v>4635.9651330551096</c:v>
                </c:pt>
                <c:pt idx="4230">
                  <c:v>4636.0028125867202</c:v>
                </c:pt>
                <c:pt idx="4231">
                  <c:v>4636.5953896306401</c:v>
                </c:pt>
                <c:pt idx="4232">
                  <c:v>4636.8294940311398</c:v>
                </c:pt>
                <c:pt idx="4233">
                  <c:v>4637.1974031273203</c:v>
                </c:pt>
                <c:pt idx="4234">
                  <c:v>4637.2081443567204</c:v>
                </c:pt>
                <c:pt idx="4235">
                  <c:v>4637.2350276641</c:v>
                </c:pt>
                <c:pt idx="4236">
                  <c:v>4638.7504495405501</c:v>
                </c:pt>
                <c:pt idx="4237">
                  <c:v>4639.3859180034997</c:v>
                </c:pt>
                <c:pt idx="4238">
                  <c:v>4639.3859180058298</c:v>
                </c:pt>
                <c:pt idx="4239">
                  <c:v>4639.8154283714202</c:v>
                </c:pt>
                <c:pt idx="4240">
                  <c:v>4640.7017392427597</c:v>
                </c:pt>
                <c:pt idx="4241">
                  <c:v>4641.12289939331</c:v>
                </c:pt>
                <c:pt idx="4242">
                  <c:v>4641.5881907557996</c:v>
                </c:pt>
                <c:pt idx="4243">
                  <c:v>4642.8082128027399</c:v>
                </c:pt>
                <c:pt idx="4244">
                  <c:v>4642.8238225765499</c:v>
                </c:pt>
                <c:pt idx="4245">
                  <c:v>4643.9711984023397</c:v>
                </c:pt>
                <c:pt idx="4246">
                  <c:v>4644.0355091169404</c:v>
                </c:pt>
                <c:pt idx="4247">
                  <c:v>4644.4638225771396</c:v>
                </c:pt>
                <c:pt idx="4248">
                  <c:v>4644.7051330576596</c:v>
                </c:pt>
                <c:pt idx="4249">
                  <c:v>4644.8581029772704</c:v>
                </c:pt>
                <c:pt idx="4250">
                  <c:v>4645.2372284820303</c:v>
                </c:pt>
                <c:pt idx="4251">
                  <c:v>4646.4943654611698</c:v>
                </c:pt>
                <c:pt idx="4252">
                  <c:v>4647.0417392440104</c:v>
                </c:pt>
                <c:pt idx="4253">
                  <c:v>4648.1484917877196</c:v>
                </c:pt>
                <c:pt idx="4254">
                  <c:v>4648.2796598104096</c:v>
                </c:pt>
                <c:pt idx="4255">
                  <c:v>4648.4882017821001</c:v>
                </c:pt>
                <c:pt idx="4256">
                  <c:v>4649.2062336144099</c:v>
                </c:pt>
                <c:pt idx="4257">
                  <c:v>4651.0064282417297</c:v>
                </c:pt>
                <c:pt idx="4258">
                  <c:v>4651.4085766076996</c:v>
                </c:pt>
                <c:pt idx="4259">
                  <c:v>4652.43789020436</c:v>
                </c:pt>
                <c:pt idx="4260">
                  <c:v>4653.1232390566702</c:v>
                </c:pt>
                <c:pt idx="4261">
                  <c:v>4653.1874878015296</c:v>
                </c:pt>
                <c:pt idx="4262">
                  <c:v>4653.7079516034501</c:v>
                </c:pt>
                <c:pt idx="4263">
                  <c:v>4654.9251330573998</c:v>
                </c:pt>
                <c:pt idx="4264">
                  <c:v>4655.0985815813701</c:v>
                </c:pt>
                <c:pt idx="4265">
                  <c:v>4655.6386612788701</c:v>
                </c:pt>
                <c:pt idx="4266">
                  <c:v>4655.9651330516199</c:v>
                </c:pt>
                <c:pt idx="4267">
                  <c:v>4656.46428066305</c:v>
                </c:pt>
                <c:pt idx="4268">
                  <c:v>4656.6710886992496</c:v>
                </c:pt>
                <c:pt idx="4269">
                  <c:v>4656.9831841289997</c:v>
                </c:pt>
                <c:pt idx="4270">
                  <c:v>4658.02048789337</c:v>
                </c:pt>
                <c:pt idx="4271">
                  <c:v>4658.9405255313004</c:v>
                </c:pt>
                <c:pt idx="4272">
                  <c:v>4660.2598923565802</c:v>
                </c:pt>
                <c:pt idx="4273">
                  <c:v>4660.4799247272304</c:v>
                </c:pt>
                <c:pt idx="4274">
                  <c:v>4660.6745603242798</c:v>
                </c:pt>
                <c:pt idx="4275">
                  <c:v>4661.2305374722901</c:v>
                </c:pt>
                <c:pt idx="4276">
                  <c:v>4662.1364811733301</c:v>
                </c:pt>
                <c:pt idx="4277">
                  <c:v>4664.8660971028703</c:v>
                </c:pt>
                <c:pt idx="4278">
                  <c:v>4665.3918410017995</c:v>
                </c:pt>
                <c:pt idx="4279">
                  <c:v>4667.3797405832402</c:v>
                </c:pt>
                <c:pt idx="4280">
                  <c:v>4668.3577118061903</c:v>
                </c:pt>
                <c:pt idx="4281">
                  <c:v>4669.5135953146901</c:v>
                </c:pt>
                <c:pt idx="4282">
                  <c:v>4669.6626209607302</c:v>
                </c:pt>
                <c:pt idx="4283">
                  <c:v>4670.1458803646901</c:v>
                </c:pt>
                <c:pt idx="4284">
                  <c:v>4670.3524368200397</c:v>
                </c:pt>
                <c:pt idx="4285">
                  <c:v>4670.5000992305504</c:v>
                </c:pt>
                <c:pt idx="4286">
                  <c:v>4671.9243104606803</c:v>
                </c:pt>
                <c:pt idx="4287">
                  <c:v>4672.6403475571396</c:v>
                </c:pt>
                <c:pt idx="4288">
                  <c:v>4672.7092923177397</c:v>
                </c:pt>
                <c:pt idx="4289">
                  <c:v>4673.9003530698801</c:v>
                </c:pt>
                <c:pt idx="4290">
                  <c:v>4673.99648117367</c:v>
                </c:pt>
                <c:pt idx="4291">
                  <c:v>4675.0274374922701</c:v>
                </c:pt>
                <c:pt idx="4292">
                  <c:v>4675.0364811736999</c:v>
                </c:pt>
                <c:pt idx="4293">
                  <c:v>4678.3837849358097</c:v>
                </c:pt>
                <c:pt idx="4294">
                  <c:v>4679.19494343735</c:v>
                </c:pt>
                <c:pt idx="4295">
                  <c:v>4679.3859180034997</c:v>
                </c:pt>
                <c:pt idx="4296">
                  <c:v>4679.4023439522498</c:v>
                </c:pt>
                <c:pt idx="4297">
                  <c:v>4679.9805255290103</c:v>
                </c:pt>
                <c:pt idx="4298">
                  <c:v>4680.1715118475204</c:v>
                </c:pt>
                <c:pt idx="4299">
                  <c:v>4681.0946283030698</c:v>
                </c:pt>
                <c:pt idx="4300">
                  <c:v>4681.7336467034102</c:v>
                </c:pt>
                <c:pt idx="4301">
                  <c:v>4682.1974654942696</c:v>
                </c:pt>
                <c:pt idx="4302">
                  <c:v>4683.9454067274901</c:v>
                </c:pt>
                <c:pt idx="4303">
                  <c:v>4684.3578638134004</c:v>
                </c:pt>
                <c:pt idx="4304">
                  <c:v>4685.8537849355398</c:v>
                </c:pt>
                <c:pt idx="4305">
                  <c:v>4687.5377444792503</c:v>
                </c:pt>
                <c:pt idx="4306">
                  <c:v>4687.8081504381198</c:v>
                </c:pt>
                <c:pt idx="4307">
                  <c:v>4688.7371949124999</c:v>
                </c:pt>
                <c:pt idx="4308">
                  <c:v>4688.8385442253202</c:v>
                </c:pt>
                <c:pt idx="4309">
                  <c:v>4689.5523231192401</c:v>
                </c:pt>
                <c:pt idx="4310">
                  <c:v>4689.7959180083099</c:v>
                </c:pt>
                <c:pt idx="4311">
                  <c:v>4689.9966653166302</c:v>
                </c:pt>
                <c:pt idx="4312">
                  <c:v>4691.4316315362203</c:v>
                </c:pt>
                <c:pt idx="4313">
                  <c:v>4692.1642780769598</c:v>
                </c:pt>
                <c:pt idx="4314">
                  <c:v>4692.7139366958199</c:v>
                </c:pt>
                <c:pt idx="4315">
                  <c:v>4694.7841060478204</c:v>
                </c:pt>
                <c:pt idx="4316">
                  <c:v>4694.92091925349</c:v>
                </c:pt>
                <c:pt idx="4317">
                  <c:v>4695.46741781942</c:v>
                </c:pt>
                <c:pt idx="4318">
                  <c:v>4695.9887812472798</c:v>
                </c:pt>
                <c:pt idx="4319">
                  <c:v>4696.78243681602</c:v>
                </c:pt>
                <c:pt idx="4320">
                  <c:v>4697.4097405825696</c:v>
                </c:pt>
                <c:pt idx="4321">
                  <c:v>4697.7944647101604</c:v>
                </c:pt>
                <c:pt idx="4322">
                  <c:v>4698.1610887032002</c:v>
                </c:pt>
                <c:pt idx="4323">
                  <c:v>4698.3293788300298</c:v>
                </c:pt>
                <c:pt idx="4324">
                  <c:v>4698.3395360205304</c:v>
                </c:pt>
                <c:pt idx="4325">
                  <c:v>4698.8084594244101</c:v>
                </c:pt>
                <c:pt idx="4326">
                  <c:v>4698.9945322535896</c:v>
                </c:pt>
                <c:pt idx="4327">
                  <c:v>4699.3505255337795</c:v>
                </c:pt>
                <c:pt idx="4328">
                  <c:v>4699.8691774140998</c:v>
                </c:pt>
                <c:pt idx="4329">
                  <c:v>4699.9966653212896</c:v>
                </c:pt>
                <c:pt idx="4330">
                  <c:v>4700.6197901638197</c:v>
                </c:pt>
                <c:pt idx="4331">
                  <c:v>4700.8323805462496</c:v>
                </c:pt>
                <c:pt idx="4332">
                  <c:v>4700.8706396650496</c:v>
                </c:pt>
                <c:pt idx="4333">
                  <c:v>4702.1611596872299</c:v>
                </c:pt>
                <c:pt idx="4334">
                  <c:v>4702.9814415089704</c:v>
                </c:pt>
                <c:pt idx="4335">
                  <c:v>4703.0187390856399</c:v>
                </c:pt>
                <c:pt idx="4336">
                  <c:v>4703.0469945985797</c:v>
                </c:pt>
                <c:pt idx="4337">
                  <c:v>4703.86991262622</c:v>
                </c:pt>
                <c:pt idx="4338">
                  <c:v>4705.2163517270201</c:v>
                </c:pt>
                <c:pt idx="4339">
                  <c:v>4705.2212220449001</c:v>
                </c:pt>
                <c:pt idx="4340">
                  <c:v>4705.26929972367</c:v>
                </c:pt>
                <c:pt idx="4341">
                  <c:v>4706.3276542890799</c:v>
                </c:pt>
                <c:pt idx="4342">
                  <c:v>4706.5148179255702</c:v>
                </c:pt>
                <c:pt idx="4343">
                  <c:v>4707.5997405829803</c:v>
                </c:pt>
                <c:pt idx="4344">
                  <c:v>4708.9945322489302</c:v>
                </c:pt>
                <c:pt idx="4345">
                  <c:v>4709.3139193458401</c:v>
                </c:pt>
                <c:pt idx="4346">
                  <c:v>4709.4697439982501</c:v>
                </c:pt>
                <c:pt idx="4347">
                  <c:v>4711.1160147804703</c:v>
                </c:pt>
                <c:pt idx="4348">
                  <c:v>4712.2335306815803</c:v>
                </c:pt>
                <c:pt idx="4349">
                  <c:v>4712.4134082589298</c:v>
                </c:pt>
                <c:pt idx="4350">
                  <c:v>4712.8241034913799</c:v>
                </c:pt>
                <c:pt idx="4351">
                  <c:v>4714.3737790081605</c:v>
                </c:pt>
                <c:pt idx="4352">
                  <c:v>4715.2372284866797</c:v>
                </c:pt>
                <c:pt idx="4353">
                  <c:v>4715.9306599348702</c:v>
                </c:pt>
                <c:pt idx="4354">
                  <c:v>4716.7608689444596</c:v>
                </c:pt>
                <c:pt idx="4355">
                  <c:v>4716.7699126247298</c:v>
                </c:pt>
                <c:pt idx="4356">
                  <c:v>4718.5841961242204</c:v>
                </c:pt>
                <c:pt idx="4357">
                  <c:v>4719.85517069255</c:v>
                </c:pt>
                <c:pt idx="4358">
                  <c:v>4719.9151706926004</c:v>
                </c:pt>
                <c:pt idx="4359">
                  <c:v>4719.9393239156298</c:v>
                </c:pt>
                <c:pt idx="4360">
                  <c:v>4720.1446666563797</c:v>
                </c:pt>
                <c:pt idx="4361">
                  <c:v>4720.3193142209202</c:v>
                </c:pt>
                <c:pt idx="4362">
                  <c:v>4720.7279636971598</c:v>
                </c:pt>
                <c:pt idx="4363">
                  <c:v>4721.1193494563904</c:v>
                </c:pt>
                <c:pt idx="4364">
                  <c:v>4722.3247042903604</c:v>
                </c:pt>
                <c:pt idx="4365">
                  <c:v>4722.3822496496095</c:v>
                </c:pt>
                <c:pt idx="4366">
                  <c:v>4722.8969099465703</c:v>
                </c:pt>
                <c:pt idx="4367">
                  <c:v>4723.32003962621</c:v>
                </c:pt>
                <c:pt idx="4368">
                  <c:v>4723.5262446738698</c:v>
                </c:pt>
                <c:pt idx="4369">
                  <c:v>4725.6381848023702</c:v>
                </c:pt>
                <c:pt idx="4370">
                  <c:v>4725.9067901922299</c:v>
                </c:pt>
                <c:pt idx="4371">
                  <c:v>4726.1203156106303</c:v>
                </c:pt>
                <c:pt idx="4372">
                  <c:v>4726.4181610578598</c:v>
                </c:pt>
                <c:pt idx="4373">
                  <c:v>4726.70204257569</c:v>
                </c:pt>
                <c:pt idx="4374">
                  <c:v>4727.5502736400804</c:v>
                </c:pt>
                <c:pt idx="4375">
                  <c:v>4727.6095683937801</c:v>
                </c:pt>
                <c:pt idx="4376">
                  <c:v>4727.7186315199297</c:v>
                </c:pt>
                <c:pt idx="4377">
                  <c:v>4727.7879636995403</c:v>
                </c:pt>
                <c:pt idx="4378">
                  <c:v>4728.1193118169904</c:v>
                </c:pt>
                <c:pt idx="4379">
                  <c:v>4728.3444351560902</c:v>
                </c:pt>
                <c:pt idx="4380">
                  <c:v>4728.8590106633401</c:v>
                </c:pt>
                <c:pt idx="4381">
                  <c:v>4728.9171488513202</c:v>
                </c:pt>
                <c:pt idx="4382">
                  <c:v>4729.6491450481099</c:v>
                </c:pt>
                <c:pt idx="4383">
                  <c:v>4729.6699647800997</c:v>
                </c:pt>
                <c:pt idx="4384">
                  <c:v>4729.8151706941399</c:v>
                </c:pt>
                <c:pt idx="4385">
                  <c:v>4729.8151706950703</c:v>
                </c:pt>
                <c:pt idx="4386">
                  <c:v>4729.8351706925296</c:v>
                </c:pt>
                <c:pt idx="4387">
                  <c:v>4729.8751706925595</c:v>
                </c:pt>
                <c:pt idx="4388">
                  <c:v>4730.1172163914798</c:v>
                </c:pt>
                <c:pt idx="4389">
                  <c:v>4730.6351706953701</c:v>
                </c:pt>
                <c:pt idx="4390">
                  <c:v>4730.8551706932403</c:v>
                </c:pt>
                <c:pt idx="4391">
                  <c:v>4731.5293494593298</c:v>
                </c:pt>
                <c:pt idx="4392">
                  <c:v>4731.5535307638302</c:v>
                </c:pt>
                <c:pt idx="4393">
                  <c:v>4731.6751706954001</c:v>
                </c:pt>
                <c:pt idx="4394">
                  <c:v>4731.7300967648598</c:v>
                </c:pt>
                <c:pt idx="4395">
                  <c:v>4731.7300967723104</c:v>
                </c:pt>
                <c:pt idx="4396">
                  <c:v>4731.8951706923499</c:v>
                </c:pt>
                <c:pt idx="4397">
                  <c:v>4732.1031893827003</c:v>
                </c:pt>
                <c:pt idx="4398">
                  <c:v>4732.3706941958499</c:v>
                </c:pt>
                <c:pt idx="4399">
                  <c:v>4732.7151706954401</c:v>
                </c:pt>
                <c:pt idx="4400">
                  <c:v>4733.5911900238098</c:v>
                </c:pt>
                <c:pt idx="4401">
                  <c:v>4733.75517069548</c:v>
                </c:pt>
                <c:pt idx="4402">
                  <c:v>4733.9005420098501</c:v>
                </c:pt>
                <c:pt idx="4403">
                  <c:v>4733.9751706905599</c:v>
                </c:pt>
                <c:pt idx="4404">
                  <c:v>4734.6366034839302</c:v>
                </c:pt>
                <c:pt idx="4405">
                  <c:v>4734.79517069552</c:v>
                </c:pt>
                <c:pt idx="4406">
                  <c:v>4735.0151706896704</c:v>
                </c:pt>
                <c:pt idx="4407">
                  <c:v>4736.3390358714296</c:v>
                </c:pt>
                <c:pt idx="4408">
                  <c:v>4736.7869025319796</c:v>
                </c:pt>
                <c:pt idx="4409">
                  <c:v>4737.0951706878805</c:v>
                </c:pt>
                <c:pt idx="4410">
                  <c:v>4737.61934953741</c:v>
                </c:pt>
                <c:pt idx="4411">
                  <c:v>4738.5118782096497</c:v>
                </c:pt>
                <c:pt idx="4412">
                  <c:v>4739.1570091322001</c:v>
                </c:pt>
                <c:pt idx="4413">
                  <c:v>4740.0599673548704</c:v>
                </c:pt>
                <c:pt idx="4414">
                  <c:v>4740.5052674673498</c:v>
                </c:pt>
                <c:pt idx="4415">
                  <c:v>4741.4939569849503</c:v>
                </c:pt>
                <c:pt idx="4416">
                  <c:v>4741.66810056753</c:v>
                </c:pt>
                <c:pt idx="4417">
                  <c:v>4742.55266357865</c:v>
                </c:pt>
                <c:pt idx="4418">
                  <c:v>4743.8977095279797</c:v>
                </c:pt>
                <c:pt idx="4419">
                  <c:v>4744.2933561764603</c:v>
                </c:pt>
                <c:pt idx="4420">
                  <c:v>4746.5095959976297</c:v>
                </c:pt>
                <c:pt idx="4421">
                  <c:v>4747.5654008090496</c:v>
                </c:pt>
                <c:pt idx="4422">
                  <c:v>4747.9753197431501</c:v>
                </c:pt>
                <c:pt idx="4423">
                  <c:v>4748.8589966879799</c:v>
                </c:pt>
                <c:pt idx="4424">
                  <c:v>4749.9439193457301</c:v>
                </c:pt>
                <c:pt idx="4425">
                  <c:v>4750.7279637008896</c:v>
                </c:pt>
                <c:pt idx="4426">
                  <c:v>4751.2267166952297</c:v>
                </c:pt>
                <c:pt idx="4427">
                  <c:v>4751.5485669653799</c:v>
                </c:pt>
                <c:pt idx="4428">
                  <c:v>4752.4079917771696</c:v>
                </c:pt>
                <c:pt idx="4429">
                  <c:v>4753.4412403460501</c:v>
                </c:pt>
                <c:pt idx="4430">
                  <c:v>4753.6414072532198</c:v>
                </c:pt>
                <c:pt idx="4431">
                  <c:v>4754.75758702028</c:v>
                </c:pt>
                <c:pt idx="4432">
                  <c:v>4755.2813925743103</c:v>
                </c:pt>
                <c:pt idx="4433">
                  <c:v>4756.3054447011</c:v>
                </c:pt>
                <c:pt idx="4434">
                  <c:v>4757.34544470114</c:v>
                </c:pt>
                <c:pt idx="4435">
                  <c:v>4758.3093118164597</c:v>
                </c:pt>
                <c:pt idx="4436">
                  <c:v>4758.3854447011799</c:v>
                </c:pt>
                <c:pt idx="4437">
                  <c:v>4758.9395683920002</c:v>
                </c:pt>
                <c:pt idx="4438">
                  <c:v>4759.4254447012199</c:v>
                </c:pt>
                <c:pt idx="4439">
                  <c:v>4760.4654447012499</c:v>
                </c:pt>
                <c:pt idx="4440">
                  <c:v>4760.5998476846098</c:v>
                </c:pt>
                <c:pt idx="4441">
                  <c:v>4761.1169293597304</c:v>
                </c:pt>
                <c:pt idx="4442">
                  <c:v>4761.5054447012899</c:v>
                </c:pt>
                <c:pt idx="4443">
                  <c:v>4761.6398476846498</c:v>
                </c:pt>
                <c:pt idx="4444">
                  <c:v>4761.6727553675801</c:v>
                </c:pt>
                <c:pt idx="4445">
                  <c:v>4762.0527456719401</c:v>
                </c:pt>
                <c:pt idx="4446">
                  <c:v>4762.6798476846798</c:v>
                </c:pt>
                <c:pt idx="4447">
                  <c:v>4763.3386713881</c:v>
                </c:pt>
                <c:pt idx="4448">
                  <c:v>4763.5022916477101</c:v>
                </c:pt>
                <c:pt idx="4449">
                  <c:v>4766.4385645096099</c:v>
                </c:pt>
                <c:pt idx="4450">
                  <c:v>4766.5289380537497</c:v>
                </c:pt>
                <c:pt idx="4451">
                  <c:v>4766.7699126265898</c:v>
                </c:pt>
                <c:pt idx="4452">
                  <c:v>4766.9988210853098</c:v>
                </c:pt>
                <c:pt idx="4453">
                  <c:v>4767.2022817414199</c:v>
                </c:pt>
                <c:pt idx="4454">
                  <c:v>4767.5085645038598</c:v>
                </c:pt>
                <c:pt idx="4455">
                  <c:v>4768.1515925107497</c:v>
                </c:pt>
                <c:pt idx="4456">
                  <c:v>4771.1193494563904</c:v>
                </c:pt>
                <c:pt idx="4457">
                  <c:v>4771.63025630638</c:v>
                </c:pt>
                <c:pt idx="4458">
                  <c:v>4773.1420080587204</c:v>
                </c:pt>
                <c:pt idx="4459">
                  <c:v>4775.1746717980104</c:v>
                </c:pt>
                <c:pt idx="4460">
                  <c:v>4776.6322430539803</c:v>
                </c:pt>
                <c:pt idx="4461">
                  <c:v>4776.8593118199997</c:v>
                </c:pt>
                <c:pt idx="4462">
                  <c:v>4777.3720927308304</c:v>
                </c:pt>
                <c:pt idx="4463">
                  <c:v>4777.6722430540203</c:v>
                </c:pt>
                <c:pt idx="4464">
                  <c:v>4777.7919077817296</c:v>
                </c:pt>
                <c:pt idx="4465">
                  <c:v>4778.03127796016</c:v>
                </c:pt>
                <c:pt idx="4466">
                  <c:v>4778.5462618237298</c:v>
                </c:pt>
                <c:pt idx="4467">
                  <c:v>4778.5536180213003</c:v>
                </c:pt>
                <c:pt idx="4468">
                  <c:v>4778.7122430540603</c:v>
                </c:pt>
                <c:pt idx="4469">
                  <c:v>4778.8319077808401</c:v>
                </c:pt>
                <c:pt idx="4470">
                  <c:v>4779.5936180204098</c:v>
                </c:pt>
                <c:pt idx="4471">
                  <c:v>4779.7522430540903</c:v>
                </c:pt>
                <c:pt idx="4472">
                  <c:v>4779.8719077799396</c:v>
                </c:pt>
                <c:pt idx="4473">
                  <c:v>4780.7922430541303</c:v>
                </c:pt>
                <c:pt idx="4474">
                  <c:v>4781.5178515538501</c:v>
                </c:pt>
                <c:pt idx="4475">
                  <c:v>4781.5504123768696</c:v>
                </c:pt>
                <c:pt idx="4476">
                  <c:v>4781.8322430541702</c:v>
                </c:pt>
                <c:pt idx="4477">
                  <c:v>4782.8722430542102</c:v>
                </c:pt>
                <c:pt idx="4478">
                  <c:v>4783.9122430542402</c:v>
                </c:pt>
                <c:pt idx="4479">
                  <c:v>4784.0706599345403</c:v>
                </c:pt>
                <c:pt idx="4480">
                  <c:v>4784.9522430542802</c:v>
                </c:pt>
                <c:pt idx="4481">
                  <c:v>4785.8988486891603</c:v>
                </c:pt>
                <c:pt idx="4482">
                  <c:v>4785.9353687861003</c:v>
                </c:pt>
                <c:pt idx="4483">
                  <c:v>4785.9922430543202</c:v>
                </c:pt>
                <c:pt idx="4484">
                  <c:v>4786.2447207721398</c:v>
                </c:pt>
                <c:pt idx="4485">
                  <c:v>4787.0322430543602</c:v>
                </c:pt>
                <c:pt idx="4486">
                  <c:v>4787.4712593904997</c:v>
                </c:pt>
                <c:pt idx="4487">
                  <c:v>4787.7360197631597</c:v>
                </c:pt>
                <c:pt idx="4488">
                  <c:v>4789.3112572319797</c:v>
                </c:pt>
                <c:pt idx="4489">
                  <c:v>4789.7869391040804</c:v>
                </c:pt>
                <c:pt idx="4490">
                  <c:v>4790.8904405850899</c:v>
                </c:pt>
                <c:pt idx="4491">
                  <c:v>4792.6966155841901</c:v>
                </c:pt>
                <c:pt idx="4492">
                  <c:v>4792.8713951529899</c:v>
                </c:pt>
                <c:pt idx="4493">
                  <c:v>4793.0306599400901</c:v>
                </c:pt>
                <c:pt idx="4494">
                  <c:v>4793.28979469975</c:v>
                </c:pt>
                <c:pt idx="4495">
                  <c:v>4793.3144501731704</c:v>
                </c:pt>
                <c:pt idx="4496">
                  <c:v>4793.6127432688299</c:v>
                </c:pt>
                <c:pt idx="4497">
                  <c:v>4793.7578082366299</c:v>
                </c:pt>
                <c:pt idx="4498">
                  <c:v>4794.0122793316796</c:v>
                </c:pt>
                <c:pt idx="4499">
                  <c:v>4794.9845263212901</c:v>
                </c:pt>
                <c:pt idx="4500">
                  <c:v>4796.6375349406098</c:v>
                </c:pt>
                <c:pt idx="4501">
                  <c:v>4797.6255713384598</c:v>
                </c:pt>
                <c:pt idx="4502">
                  <c:v>4798.5544174862998</c:v>
                </c:pt>
                <c:pt idx="4503">
                  <c:v>4798.7238666396497</c:v>
                </c:pt>
                <c:pt idx="4504">
                  <c:v>4799.9095795731901</c:v>
                </c:pt>
                <c:pt idx="4505">
                  <c:v>4799.9220045451002</c:v>
                </c:pt>
                <c:pt idx="4506">
                  <c:v>4800.0427432693496</c:v>
                </c:pt>
                <c:pt idx="4507">
                  <c:v>4800.0801985245198</c:v>
                </c:pt>
                <c:pt idx="4508">
                  <c:v>4801.24702676571</c:v>
                </c:pt>
                <c:pt idx="4509">
                  <c:v>4801.2941959854197</c:v>
                </c:pt>
                <c:pt idx="4510">
                  <c:v>4802.5543156806298</c:v>
                </c:pt>
                <c:pt idx="4511">
                  <c:v>4802.8915443345904</c:v>
                </c:pt>
                <c:pt idx="4512">
                  <c:v>4803.0181357460096</c:v>
                </c:pt>
                <c:pt idx="4513">
                  <c:v>4805.0407943483397</c:v>
                </c:pt>
                <c:pt idx="4514">
                  <c:v>4805.3748387042397</c:v>
                </c:pt>
                <c:pt idx="4515">
                  <c:v>4806.2497647698701</c:v>
                </c:pt>
                <c:pt idx="4516">
                  <c:v>4806.5414072433396</c:v>
                </c:pt>
                <c:pt idx="4517">
                  <c:v>4806.9504930097601</c:v>
                </c:pt>
                <c:pt idx="4518">
                  <c:v>4810.0804228009602</c:v>
                </c:pt>
                <c:pt idx="4519">
                  <c:v>4810.1055293586096</c:v>
                </c:pt>
                <c:pt idx="4520">
                  <c:v>4810.1787630564004</c:v>
                </c:pt>
                <c:pt idx="4521">
                  <c:v>4810.67299984488</c:v>
                </c:pt>
                <c:pt idx="4522">
                  <c:v>4810.8951706923499</c:v>
                </c:pt>
                <c:pt idx="4523">
                  <c:v>4810.9071042453797</c:v>
                </c:pt>
                <c:pt idx="4524">
                  <c:v>4811.2750133420304</c:v>
                </c:pt>
                <c:pt idx="4525">
                  <c:v>4811.2857545713196</c:v>
                </c:pt>
                <c:pt idx="4526">
                  <c:v>4811.3126378785801</c:v>
                </c:pt>
                <c:pt idx="4527">
                  <c:v>4812.3007970210101</c:v>
                </c:pt>
                <c:pt idx="4528">
                  <c:v>4812.8280597551402</c:v>
                </c:pt>
                <c:pt idx="4529">
                  <c:v>4813.4635282177396</c:v>
                </c:pt>
                <c:pt idx="4530">
                  <c:v>4813.46352822054</c:v>
                </c:pt>
                <c:pt idx="4531">
                  <c:v>4813.8930385859503</c:v>
                </c:pt>
                <c:pt idx="4532">
                  <c:v>4814.7793494574698</c:v>
                </c:pt>
                <c:pt idx="4533">
                  <c:v>4815.0830897940295</c:v>
                </c:pt>
                <c:pt idx="4534">
                  <c:v>4815.2005096077901</c:v>
                </c:pt>
                <c:pt idx="4535">
                  <c:v>4815.67883817851</c:v>
                </c:pt>
                <c:pt idx="4536">
                  <c:v>4816.8858230169799</c:v>
                </c:pt>
                <c:pt idx="4537">
                  <c:v>4817.2008492713703</c:v>
                </c:pt>
                <c:pt idx="4538">
                  <c:v>4818.0488086165797</c:v>
                </c:pt>
                <c:pt idx="4539">
                  <c:v>4818.1131193311803</c:v>
                </c:pt>
                <c:pt idx="4540">
                  <c:v>4818.7827432723698</c:v>
                </c:pt>
                <c:pt idx="4541">
                  <c:v>4818.9357131924398</c:v>
                </c:pt>
                <c:pt idx="4542">
                  <c:v>4819.0027432721099</c:v>
                </c:pt>
                <c:pt idx="4543">
                  <c:v>4819.3148386962703</c:v>
                </c:pt>
                <c:pt idx="4544">
                  <c:v>4820.5418908772899</c:v>
                </c:pt>
                <c:pt idx="4545">
                  <c:v>4820.5719756763401</c:v>
                </c:pt>
                <c:pt idx="4546">
                  <c:v>4822.2261020019596</c:v>
                </c:pt>
                <c:pt idx="4547">
                  <c:v>4822.3572700249597</c:v>
                </c:pt>
                <c:pt idx="4548">
                  <c:v>4822.5658119972704</c:v>
                </c:pt>
                <c:pt idx="4549">
                  <c:v>4823.28384382897</c:v>
                </c:pt>
                <c:pt idx="4550">
                  <c:v>4825.0840384559697</c:v>
                </c:pt>
                <c:pt idx="4551">
                  <c:v>4825.48618682287</c:v>
                </c:pt>
                <c:pt idx="4552">
                  <c:v>4826.5155004189501</c:v>
                </c:pt>
                <c:pt idx="4553">
                  <c:v>4827.2650980162398</c:v>
                </c:pt>
                <c:pt idx="4554">
                  <c:v>4829.1761917956101</c:v>
                </c:pt>
                <c:pt idx="4555">
                  <c:v>4829.7162714935803</c:v>
                </c:pt>
                <c:pt idx="4556">
                  <c:v>4830.0427432660899</c:v>
                </c:pt>
                <c:pt idx="4557">
                  <c:v>4830.7486989134904</c:v>
                </c:pt>
                <c:pt idx="4558">
                  <c:v>4831.0607943441701</c:v>
                </c:pt>
                <c:pt idx="4559">
                  <c:v>4831.4573507979503</c:v>
                </c:pt>
                <c:pt idx="4560">
                  <c:v>4832.0980981080702</c:v>
                </c:pt>
                <c:pt idx="4561">
                  <c:v>4833.0181357460096</c:v>
                </c:pt>
                <c:pt idx="4562">
                  <c:v>4834.3375025708201</c:v>
                </c:pt>
                <c:pt idx="4563">
                  <c:v>4834.43004703521</c:v>
                </c:pt>
                <c:pt idx="4564">
                  <c:v>4834.5575349423998</c:v>
                </c:pt>
                <c:pt idx="4565">
                  <c:v>4834.7521705385298</c:v>
                </c:pt>
                <c:pt idx="4566">
                  <c:v>4835.1814232300903</c:v>
                </c:pt>
                <c:pt idx="4567">
                  <c:v>4835.30814768653</c:v>
                </c:pt>
                <c:pt idx="4568">
                  <c:v>4836.0019206758498</c:v>
                </c:pt>
                <c:pt idx="4569">
                  <c:v>4836.2140913875701</c:v>
                </c:pt>
                <c:pt idx="4570">
                  <c:v>4838.0740913879099</c:v>
                </c:pt>
                <c:pt idx="4571">
                  <c:v>4838.9437073171102</c:v>
                </c:pt>
                <c:pt idx="4572">
                  <c:v>4839.4694512160404</c:v>
                </c:pt>
                <c:pt idx="4573">
                  <c:v>4842.4353220206604</c:v>
                </c:pt>
                <c:pt idx="4574">
                  <c:v>4843.5912055298604</c:v>
                </c:pt>
                <c:pt idx="4575">
                  <c:v>4843.7402311754404</c:v>
                </c:pt>
                <c:pt idx="4576">
                  <c:v>4844.0581357432502</c:v>
                </c:pt>
                <c:pt idx="4577">
                  <c:v>4844.2234905792802</c:v>
                </c:pt>
                <c:pt idx="4578">
                  <c:v>4844.5777094457299</c:v>
                </c:pt>
                <c:pt idx="4579">
                  <c:v>4846.71795777231</c:v>
                </c:pt>
                <c:pt idx="4580">
                  <c:v>4847.9779632843502</c:v>
                </c:pt>
                <c:pt idx="4581">
                  <c:v>4849.1050477067402</c:v>
                </c:pt>
                <c:pt idx="4582">
                  <c:v>4849.1140913888803</c:v>
                </c:pt>
                <c:pt idx="4583">
                  <c:v>4851.6153546934902</c:v>
                </c:pt>
                <c:pt idx="4584">
                  <c:v>4851.88576065283</c:v>
                </c:pt>
                <c:pt idx="4585">
                  <c:v>4852.4613951500496</c:v>
                </c:pt>
                <c:pt idx="4586">
                  <c:v>4853.2725536525204</c:v>
                </c:pt>
                <c:pt idx="4587">
                  <c:v>4853.4635282177396</c:v>
                </c:pt>
                <c:pt idx="4588">
                  <c:v>4853.4799541667999</c:v>
                </c:pt>
                <c:pt idx="4589">
                  <c:v>4854.2491220626898</c:v>
                </c:pt>
                <c:pt idx="4590">
                  <c:v>4855.1722385176599</c:v>
                </c:pt>
                <c:pt idx="4591">
                  <c:v>4855.8112569178902</c:v>
                </c:pt>
                <c:pt idx="4592">
                  <c:v>4856.2750757085096</c:v>
                </c:pt>
                <c:pt idx="4593">
                  <c:v>4858.0230169426604</c:v>
                </c:pt>
                <c:pt idx="4594">
                  <c:v>4858.4354740278704</c:v>
                </c:pt>
                <c:pt idx="4595">
                  <c:v>4859.9313951507202</c:v>
                </c:pt>
                <c:pt idx="4596">
                  <c:v>4861.4873507972798</c:v>
                </c:pt>
                <c:pt idx="4597">
                  <c:v>4861.8720749248696</c:v>
                </c:pt>
                <c:pt idx="4598">
                  <c:v>4862.4171462356999</c:v>
                </c:pt>
                <c:pt idx="4599">
                  <c:v>4862.8148051276803</c:v>
                </c:pt>
                <c:pt idx="4600">
                  <c:v>4862.9161544404897</c:v>
                </c:pt>
                <c:pt idx="4601">
                  <c:v>4863.6299333338302</c:v>
                </c:pt>
                <c:pt idx="4602">
                  <c:v>4863.8735282234802</c:v>
                </c:pt>
                <c:pt idx="4603">
                  <c:v>4864.0742755313404</c:v>
                </c:pt>
                <c:pt idx="4604">
                  <c:v>4865.5092417504602</c:v>
                </c:pt>
                <c:pt idx="4605">
                  <c:v>4866.2418882921302</c:v>
                </c:pt>
                <c:pt idx="4606">
                  <c:v>4866.7915469110003</c:v>
                </c:pt>
                <c:pt idx="4607">
                  <c:v>4868.8617162620603</c:v>
                </c:pt>
                <c:pt idx="4608">
                  <c:v>4868.9985294681901</c:v>
                </c:pt>
                <c:pt idx="4609">
                  <c:v>4869.5450280341302</c:v>
                </c:pt>
                <c:pt idx="4610">
                  <c:v>4870.0663914615197</c:v>
                </c:pt>
                <c:pt idx="4611">
                  <c:v>4870.8600470311903</c:v>
                </c:pt>
                <c:pt idx="4612">
                  <c:v>4871.6773507976905</c:v>
                </c:pt>
                <c:pt idx="4613">
                  <c:v>4872.2386989183697</c:v>
                </c:pt>
                <c:pt idx="4614">
                  <c:v>4872.4069890445098</c:v>
                </c:pt>
                <c:pt idx="4615">
                  <c:v>4872.88606963865</c:v>
                </c:pt>
                <c:pt idx="4616">
                  <c:v>4873.0721424687599</c:v>
                </c:pt>
                <c:pt idx="4617">
                  <c:v>4873.4281357489499</c:v>
                </c:pt>
                <c:pt idx="4618">
                  <c:v>4873.9467876292701</c:v>
                </c:pt>
                <c:pt idx="4619">
                  <c:v>4874.0742755364599</c:v>
                </c:pt>
                <c:pt idx="4620">
                  <c:v>4874.6974003780597</c:v>
                </c:pt>
                <c:pt idx="4621">
                  <c:v>4874.90999076142</c:v>
                </c:pt>
                <c:pt idx="4622">
                  <c:v>4876.2387699018</c:v>
                </c:pt>
                <c:pt idx="4623">
                  <c:v>4877.0590517241499</c:v>
                </c:pt>
                <c:pt idx="4624">
                  <c:v>4877.0963492998799</c:v>
                </c:pt>
                <c:pt idx="4625">
                  <c:v>4877.12460481375</c:v>
                </c:pt>
                <c:pt idx="4626">
                  <c:v>4877.9475228404599</c:v>
                </c:pt>
                <c:pt idx="4627">
                  <c:v>4879.29396194126</c:v>
                </c:pt>
                <c:pt idx="4628">
                  <c:v>4879.2988322600704</c:v>
                </c:pt>
                <c:pt idx="4629">
                  <c:v>4880.4052645042502</c:v>
                </c:pt>
                <c:pt idx="4630">
                  <c:v>4880.5924281401003</c:v>
                </c:pt>
                <c:pt idx="4631">
                  <c:v>4883.0721424636404</c:v>
                </c:pt>
                <c:pt idx="4632">
                  <c:v>4883.3915295605502</c:v>
                </c:pt>
                <c:pt idx="4633">
                  <c:v>4885.1936249956398</c:v>
                </c:pt>
                <c:pt idx="4634">
                  <c:v>4886.0632261519704</c:v>
                </c:pt>
                <c:pt idx="4635">
                  <c:v>4886.3111408967497</c:v>
                </c:pt>
                <c:pt idx="4636">
                  <c:v>4886.4910184731698</c:v>
                </c:pt>
                <c:pt idx="4637">
                  <c:v>4886.9017137065503</c:v>
                </c:pt>
                <c:pt idx="4638">
                  <c:v>4888.4513892233299</c:v>
                </c:pt>
                <c:pt idx="4639">
                  <c:v>4889.31483870185</c:v>
                </c:pt>
                <c:pt idx="4640">
                  <c:v>4890.0082701491101</c:v>
                </c:pt>
                <c:pt idx="4641">
                  <c:v>4890.8384791589297</c:v>
                </c:pt>
                <c:pt idx="4642">
                  <c:v>4890.8475228399002</c:v>
                </c:pt>
                <c:pt idx="4643">
                  <c:v>4892.6618063393898</c:v>
                </c:pt>
                <c:pt idx="4644">
                  <c:v>4894.0169341303399</c:v>
                </c:pt>
                <c:pt idx="4645">
                  <c:v>4894.2222768710899</c:v>
                </c:pt>
                <c:pt idx="4646">
                  <c:v>4894.3969244360896</c:v>
                </c:pt>
                <c:pt idx="4647">
                  <c:v>4894.8055739113997</c:v>
                </c:pt>
                <c:pt idx="4648">
                  <c:v>4895.1969596706303</c:v>
                </c:pt>
                <c:pt idx="4649">
                  <c:v>4896.4023145046003</c:v>
                </c:pt>
                <c:pt idx="4650">
                  <c:v>4896.4598598638504</c:v>
                </c:pt>
                <c:pt idx="4651">
                  <c:v>4897.39764984045</c:v>
                </c:pt>
                <c:pt idx="4652">
                  <c:v>4899.7157950168403</c:v>
                </c:pt>
                <c:pt idx="4653">
                  <c:v>4899.9844004064798</c:v>
                </c:pt>
                <c:pt idx="4654">
                  <c:v>4900.4957712720998</c:v>
                </c:pt>
                <c:pt idx="4655">
                  <c:v>4900.7796527901601</c:v>
                </c:pt>
                <c:pt idx="4656">
                  <c:v>4901.6871786080301</c:v>
                </c:pt>
                <c:pt idx="4657">
                  <c:v>4901.7962417344097</c:v>
                </c:pt>
                <c:pt idx="4658">
                  <c:v>4901.8655739147198</c:v>
                </c:pt>
                <c:pt idx="4659">
                  <c:v>4902.1959380423596</c:v>
                </c:pt>
                <c:pt idx="4660">
                  <c:v>4902.1969220321598</c:v>
                </c:pt>
                <c:pt idx="4661">
                  <c:v>4902.4220453705602</c:v>
                </c:pt>
                <c:pt idx="4662">
                  <c:v>4902.9947590660304</c:v>
                </c:pt>
                <c:pt idx="4663">
                  <c:v>4903.7267552623498</c:v>
                </c:pt>
                <c:pt idx="4664">
                  <c:v>4903.7475749943396</c:v>
                </c:pt>
                <c:pt idx="4665">
                  <c:v>4904.1948266066602</c:v>
                </c:pt>
                <c:pt idx="4666">
                  <c:v>4904.6249757856103</c:v>
                </c:pt>
                <c:pt idx="4667">
                  <c:v>4905.6069596745001</c:v>
                </c:pt>
                <c:pt idx="4668">
                  <c:v>4905.6311409789996</c:v>
                </c:pt>
                <c:pt idx="4669">
                  <c:v>4905.8077069790997</c:v>
                </c:pt>
                <c:pt idx="4670">
                  <c:v>4905.8077069874798</c:v>
                </c:pt>
                <c:pt idx="4671">
                  <c:v>4906.1807995978697</c:v>
                </c:pt>
                <c:pt idx="4672">
                  <c:v>4906.4483044110202</c:v>
                </c:pt>
                <c:pt idx="4673">
                  <c:v>4907.6688002382798</c:v>
                </c:pt>
                <c:pt idx="4674">
                  <c:v>4907.9781522243202</c:v>
                </c:pt>
                <c:pt idx="4675">
                  <c:v>4910.4166460856704</c:v>
                </c:pt>
                <c:pt idx="4676">
                  <c:v>4913.23461934644</c:v>
                </c:pt>
                <c:pt idx="4677">
                  <c:v>4914.5828776825201</c:v>
                </c:pt>
                <c:pt idx="4678">
                  <c:v>4915.5715672001197</c:v>
                </c:pt>
                <c:pt idx="4679">
                  <c:v>4915.7457107827004</c:v>
                </c:pt>
                <c:pt idx="4680">
                  <c:v>4918.3709663916297</c:v>
                </c:pt>
                <c:pt idx="4681">
                  <c:v>4918.8291541798899</c:v>
                </c:pt>
                <c:pt idx="4682">
                  <c:v>4920.5872062118697</c:v>
                </c:pt>
                <c:pt idx="4683">
                  <c:v>4921.64301102422</c:v>
                </c:pt>
                <c:pt idx="4684">
                  <c:v>4922.93660690251</c:v>
                </c:pt>
                <c:pt idx="4685">
                  <c:v>4922.9849242139599</c:v>
                </c:pt>
                <c:pt idx="4686">
                  <c:v>4924.0215295604403</c:v>
                </c:pt>
                <c:pt idx="4687">
                  <c:v>4924.8055739155898</c:v>
                </c:pt>
                <c:pt idx="4688">
                  <c:v>4926.4856019914096</c:v>
                </c:pt>
                <c:pt idx="4689">
                  <c:v>4927.5188505607603</c:v>
                </c:pt>
                <c:pt idx="4690">
                  <c:v>4927.5799018628804</c:v>
                </c:pt>
                <c:pt idx="4691">
                  <c:v>4928.8351972345199</c:v>
                </c:pt>
                <c:pt idx="4692">
                  <c:v>4929.3590027894797</c:v>
                </c:pt>
                <c:pt idx="4693">
                  <c:v>4932.3869220307097</c:v>
                </c:pt>
                <c:pt idx="4694">
                  <c:v>4933.0171786062401</c:v>
                </c:pt>
                <c:pt idx="4695">
                  <c:v>4933.38886744715</c:v>
                </c:pt>
                <c:pt idx="4696">
                  <c:v>4935.2631046387796</c:v>
                </c:pt>
                <c:pt idx="4697">
                  <c:v>4935.7503655822902</c:v>
                </c:pt>
                <c:pt idx="4698">
                  <c:v>4936.1303558871105</c:v>
                </c:pt>
                <c:pt idx="4699">
                  <c:v>4937.1473986040801</c:v>
                </c:pt>
                <c:pt idx="4700">
                  <c:v>4939.2522820127197</c:v>
                </c:pt>
                <c:pt idx="4701">
                  <c:v>4940.5161747243201</c:v>
                </c:pt>
                <c:pt idx="4702">
                  <c:v>4940.6065482683398</c:v>
                </c:pt>
                <c:pt idx="4703">
                  <c:v>4940.8475228408297</c:v>
                </c:pt>
                <c:pt idx="4704">
                  <c:v>4941.0764312995598</c:v>
                </c:pt>
                <c:pt idx="4705">
                  <c:v>4941.2798919565903</c:v>
                </c:pt>
                <c:pt idx="4706">
                  <c:v>4941.5861747190302</c:v>
                </c:pt>
                <c:pt idx="4707">
                  <c:v>4942.2292027249896</c:v>
                </c:pt>
                <c:pt idx="4708">
                  <c:v>4945.1969596706303</c:v>
                </c:pt>
                <c:pt idx="4709">
                  <c:v>4945.59546176809</c:v>
                </c:pt>
                <c:pt idx="4710">
                  <c:v>4945.6280225914297</c:v>
                </c:pt>
                <c:pt idx="4711">
                  <c:v>4947.2196182738899</c:v>
                </c:pt>
                <c:pt idx="4712">
                  <c:v>4950.3223309866098</c:v>
                </c:pt>
                <c:pt idx="4713">
                  <c:v>4950.9369220347098</c:v>
                </c:pt>
                <c:pt idx="4714">
                  <c:v>4951.4497029455297</c:v>
                </c:pt>
                <c:pt idx="4715">
                  <c:v>4952.1088881753303</c:v>
                </c:pt>
                <c:pt idx="4716">
                  <c:v>4952.6238720379697</c:v>
                </c:pt>
                <c:pt idx="4717">
                  <c:v>4954.9680507993298</c:v>
                </c:pt>
                <c:pt idx="4718">
                  <c:v>4957.46158441435</c:v>
                </c:pt>
                <c:pt idx="4719">
                  <c:v>4957.69035348342</c:v>
                </c:pt>
                <c:pt idx="4720">
                  <c:v>4958.1482701487803</c:v>
                </c:pt>
                <c:pt idx="4721">
                  <c:v>4959.9764589034003</c:v>
                </c:pt>
                <c:pt idx="4722">
                  <c:v>4960.0129790005703</c:v>
                </c:pt>
                <c:pt idx="4723">
                  <c:v>4961.5488696050597</c:v>
                </c:pt>
                <c:pt idx="4724">
                  <c:v>4961.8136299773996</c:v>
                </c:pt>
                <c:pt idx="4725">
                  <c:v>4962.6320277005398</c:v>
                </c:pt>
                <c:pt idx="4726">
                  <c:v>4962.8014768538997</c:v>
                </c:pt>
                <c:pt idx="4727">
                  <c:v>4963.8645493183203</c:v>
                </c:pt>
                <c:pt idx="4728">
                  <c:v>4963.9871897883704</c:v>
                </c:pt>
                <c:pt idx="4729">
                  <c:v>4964.1578087387597</c:v>
                </c:pt>
                <c:pt idx="4730">
                  <c:v>4965.3246369808903</c:v>
                </c:pt>
                <c:pt idx="4731">
                  <c:v>4966.7742257993596</c:v>
                </c:pt>
                <c:pt idx="4732">
                  <c:v>4966.9490053677</c:v>
                </c:pt>
                <c:pt idx="4733">
                  <c:v>4966.9691545497599</c:v>
                </c:pt>
                <c:pt idx="4734">
                  <c:v>4967.1082701552596</c:v>
                </c:pt>
                <c:pt idx="4735">
                  <c:v>4967.3674049142201</c:v>
                </c:pt>
                <c:pt idx="4736">
                  <c:v>4967.3920603878796</c:v>
                </c:pt>
                <c:pt idx="4737">
                  <c:v>4968.0898895468499</c:v>
                </c:pt>
                <c:pt idx="4738">
                  <c:v>4970.3273749844202</c:v>
                </c:pt>
                <c:pt idx="4739">
                  <c:v>4970.7151451557802</c:v>
                </c:pt>
                <c:pt idx="4740">
                  <c:v>4971.7031815536302</c:v>
                </c:pt>
                <c:pt idx="4741">
                  <c:v>4973.9996147602797</c:v>
                </c:pt>
                <c:pt idx="4742">
                  <c:v>4974.1203534835904</c:v>
                </c:pt>
                <c:pt idx="4743">
                  <c:v>4974.7506100591199</c:v>
                </c:pt>
                <c:pt idx="4744">
                  <c:v>4975.3526235567397</c:v>
                </c:pt>
                <c:pt idx="4745">
                  <c:v>4975.3718062005901</c:v>
                </c:pt>
                <c:pt idx="4746">
                  <c:v>4976.6319258948697</c:v>
                </c:pt>
                <c:pt idx="4747">
                  <c:v>4976.9056699697303</c:v>
                </c:pt>
                <c:pt idx="4748">
                  <c:v>4977.0957459607098</c:v>
                </c:pt>
                <c:pt idx="4749">
                  <c:v>4977.5411384319796</c:v>
                </c:pt>
                <c:pt idx="4750">
                  <c:v>4977.5411384352401</c:v>
                </c:pt>
                <c:pt idx="4751">
                  <c:v>4977.9706488004804</c:v>
                </c:pt>
                <c:pt idx="4752">
                  <c:v>4978.85695967217</c:v>
                </c:pt>
                <c:pt idx="4753">
                  <c:v>4979.11840456351</c:v>
                </c:pt>
                <c:pt idx="4754">
                  <c:v>4979.2781198222601</c:v>
                </c:pt>
                <c:pt idx="4755">
                  <c:v>4979.45244891941</c:v>
                </c:pt>
                <c:pt idx="4756">
                  <c:v>4980.6190174575804</c:v>
                </c:pt>
                <c:pt idx="4757">
                  <c:v>4980.9634332312198</c:v>
                </c:pt>
                <c:pt idx="4758">
                  <c:v>4981.0281032249304</c:v>
                </c:pt>
                <c:pt idx="4759">
                  <c:v>4982.1264188308196</c:v>
                </c:pt>
                <c:pt idx="4760">
                  <c:v>4982.1907295454203</c:v>
                </c:pt>
                <c:pt idx="4761">
                  <c:v>4982.8603534870699</c:v>
                </c:pt>
                <c:pt idx="4762">
                  <c:v>4983.0133234076202</c:v>
                </c:pt>
                <c:pt idx="4763">
                  <c:v>4984.6495858915096</c:v>
                </c:pt>
                <c:pt idx="4764">
                  <c:v>4984.9847144596197</c:v>
                </c:pt>
                <c:pt idx="4765">
                  <c:v>4985.1222988981699</c:v>
                </c:pt>
                <c:pt idx="4766">
                  <c:v>4985.3633647859097</c:v>
                </c:pt>
                <c:pt idx="4767">
                  <c:v>4985.3902480930501</c:v>
                </c:pt>
                <c:pt idx="4768">
                  <c:v>4986.3037122162004</c:v>
                </c:pt>
                <c:pt idx="4769">
                  <c:v>4986.6434222124499</c:v>
                </c:pt>
                <c:pt idx="4770">
                  <c:v>4987.3614540435301</c:v>
                </c:pt>
                <c:pt idx="4771">
                  <c:v>4989.1616486702096</c:v>
                </c:pt>
                <c:pt idx="4772">
                  <c:v>4989.5637970380403</c:v>
                </c:pt>
                <c:pt idx="4773">
                  <c:v>4989.7564483936803</c:v>
                </c:pt>
                <c:pt idx="4774">
                  <c:v>4990.5931106335402</c:v>
                </c:pt>
                <c:pt idx="4775">
                  <c:v>4991.2784594860796</c:v>
                </c:pt>
                <c:pt idx="4776">
                  <c:v>4991.3427082309499</c:v>
                </c:pt>
                <c:pt idx="4777">
                  <c:v>4993.0803534868101</c:v>
                </c:pt>
                <c:pt idx="4778">
                  <c:v>4993.25380200985</c:v>
                </c:pt>
                <c:pt idx="4779">
                  <c:v>4993.3924489105102</c:v>
                </c:pt>
                <c:pt idx="4780">
                  <c:v>4993.7938817082904</c:v>
                </c:pt>
                <c:pt idx="4781">
                  <c:v>4994.12035348056</c:v>
                </c:pt>
                <c:pt idx="4782">
                  <c:v>4994.6195010915399</c:v>
                </c:pt>
                <c:pt idx="4783">
                  <c:v>4994.8263091277304</c:v>
                </c:pt>
                <c:pt idx="4784">
                  <c:v>4995.1384045593404</c:v>
                </c:pt>
                <c:pt idx="4785">
                  <c:v>4996.4348802395098</c:v>
                </c:pt>
                <c:pt idx="4786">
                  <c:v>4997.0957459607098</c:v>
                </c:pt>
                <c:pt idx="4787">
                  <c:v>4997.8028829302602</c:v>
                </c:pt>
                <c:pt idx="4788">
                  <c:v>4998.8297807527697</c:v>
                </c:pt>
                <c:pt idx="4789">
                  <c:v>4999.3857579007699</c:v>
                </c:pt>
                <c:pt idx="4790">
                  <c:v>5000.29170160181</c:v>
                </c:pt>
                <c:pt idx="4791">
                  <c:v>5000.4703911181996</c:v>
                </c:pt>
                <c:pt idx="4792">
                  <c:v>5003.0213175313502</c:v>
                </c:pt>
                <c:pt idx="4793">
                  <c:v>5003.5470614302903</c:v>
                </c:pt>
                <c:pt idx="4794">
                  <c:v>5005.5349610126495</c:v>
                </c:pt>
                <c:pt idx="4795">
                  <c:v>5006.1757083227803</c:v>
                </c:pt>
                <c:pt idx="4796">
                  <c:v>5008.3011007938703</c:v>
                </c:pt>
                <c:pt idx="4797">
                  <c:v>5008.41511278506</c:v>
                </c:pt>
                <c:pt idx="4798">
                  <c:v>5008.5076572503804</c:v>
                </c:pt>
                <c:pt idx="4799">
                  <c:v>5008.6351451575702</c:v>
                </c:pt>
                <c:pt idx="4800">
                  <c:v>5010.0795308910301</c:v>
                </c:pt>
                <c:pt idx="4801">
                  <c:v>5012.1517016021498</c:v>
                </c:pt>
                <c:pt idx="4802">
                  <c:v>5013.1826579212202</c:v>
                </c:pt>
                <c:pt idx="4803">
                  <c:v>5013.1917016040497</c:v>
                </c:pt>
                <c:pt idx="4804">
                  <c:v>5016.5129322351404</c:v>
                </c:pt>
                <c:pt idx="4805">
                  <c:v>5016.5390053642896</c:v>
                </c:pt>
                <c:pt idx="4806">
                  <c:v>5017.5411384319796</c:v>
                </c:pt>
                <c:pt idx="4807">
                  <c:v>5017.6688157450399</c:v>
                </c:pt>
                <c:pt idx="4808">
                  <c:v>5017.8178413901396</c:v>
                </c:pt>
                <c:pt idx="4809">
                  <c:v>5018.1357459574901</c:v>
                </c:pt>
                <c:pt idx="4810">
                  <c:v>5018.6553196609002</c:v>
                </c:pt>
                <c:pt idx="4811">
                  <c:v>5020.3526859227504</c:v>
                </c:pt>
                <c:pt idx="4812">
                  <c:v>5020.7955679874804</c:v>
                </c:pt>
                <c:pt idx="4813">
                  <c:v>5022.0555734988302</c:v>
                </c:pt>
                <c:pt idx="4814">
                  <c:v>5022.1006271578299</c:v>
                </c:pt>
                <c:pt idx="4815">
                  <c:v>5022.5130842423496</c:v>
                </c:pt>
                <c:pt idx="4816">
                  <c:v>5024.0087537830696</c:v>
                </c:pt>
                <c:pt idx="4817">
                  <c:v>5024.0090053658896</c:v>
                </c:pt>
                <c:pt idx="4818">
                  <c:v>5025.6929649077301</c:v>
                </c:pt>
                <c:pt idx="4819">
                  <c:v>5025.9633708675301</c:v>
                </c:pt>
                <c:pt idx="4820">
                  <c:v>5026.8924153428497</c:v>
                </c:pt>
                <c:pt idx="4821">
                  <c:v>5027.3501638676898</c:v>
                </c:pt>
                <c:pt idx="4822">
                  <c:v>5027.5575643813499</c:v>
                </c:pt>
                <c:pt idx="4823">
                  <c:v>5027.7075435484203</c:v>
                </c:pt>
                <c:pt idx="4824">
                  <c:v>5027.9511384386497</c:v>
                </c:pt>
                <c:pt idx="4825">
                  <c:v>5028.1518857460396</c:v>
                </c:pt>
                <c:pt idx="4826">
                  <c:v>5028.3267322778702</c:v>
                </c:pt>
                <c:pt idx="4827">
                  <c:v>5029.24984873225</c:v>
                </c:pt>
                <c:pt idx="4828">
                  <c:v>5029.5868519647001</c:v>
                </c:pt>
                <c:pt idx="4829">
                  <c:v>5029.8888671323602</c:v>
                </c:pt>
                <c:pt idx="4830">
                  <c:v>5034.92421370185</c:v>
                </c:pt>
                <c:pt idx="4831">
                  <c:v>5034.9376572463598</c:v>
                </c:pt>
                <c:pt idx="4832">
                  <c:v>5035.5649610119799</c:v>
                </c:pt>
                <c:pt idx="4833">
                  <c:v>5035.9496851395797</c:v>
                </c:pt>
                <c:pt idx="4834">
                  <c:v>5036.31630913354</c:v>
                </c:pt>
                <c:pt idx="4835">
                  <c:v>5036.4845992589799</c:v>
                </c:pt>
                <c:pt idx="4836">
                  <c:v>5036.4849986499103</c:v>
                </c:pt>
                <c:pt idx="4837">
                  <c:v>5036.4947564508702</c:v>
                </c:pt>
                <c:pt idx="4838">
                  <c:v>5036.99376465566</c:v>
                </c:pt>
                <c:pt idx="4839">
                  <c:v>5037.5057459641203</c:v>
                </c:pt>
                <c:pt idx="4840">
                  <c:v>5038.0243978444396</c:v>
                </c:pt>
                <c:pt idx="4841">
                  <c:v>5038.6415347019201</c:v>
                </c:pt>
                <c:pt idx="4842">
                  <c:v>5038.7750105922996</c:v>
                </c:pt>
                <c:pt idx="4843">
                  <c:v>5039.9578813789403</c:v>
                </c:pt>
                <c:pt idx="4844">
                  <c:v>5040.3194985072996</c:v>
                </c:pt>
                <c:pt idx="4845">
                  <c:v>5040.8691571261697</c:v>
                </c:pt>
                <c:pt idx="4846">
                  <c:v>5042.9393264763003</c:v>
                </c:pt>
                <c:pt idx="4847">
                  <c:v>5043.0761396829002</c:v>
                </c:pt>
                <c:pt idx="4848">
                  <c:v>5043.3764424752399</c:v>
                </c:pt>
                <c:pt idx="4849">
                  <c:v>5043.6226382488303</c:v>
                </c:pt>
                <c:pt idx="4850">
                  <c:v>5044.1440016757697</c:v>
                </c:pt>
                <c:pt idx="4851">
                  <c:v>5044.2703911198696</c:v>
                </c:pt>
                <c:pt idx="4852">
                  <c:v>5044.4828747194197</c:v>
                </c:pt>
                <c:pt idx="4853">
                  <c:v>5044.6700383546404</c:v>
                </c:pt>
                <c:pt idx="4854">
                  <c:v>5045.2807171596196</c:v>
                </c:pt>
                <c:pt idx="4855">
                  <c:v>5045.7549610123897</c:v>
                </c:pt>
                <c:pt idx="4856">
                  <c:v>5046.96367985289</c:v>
                </c:pt>
                <c:pt idx="4857">
                  <c:v>5047.1497526839303</c:v>
                </c:pt>
                <c:pt idx="4858">
                  <c:v>5048.1518857516303</c:v>
                </c:pt>
                <c:pt idx="4859">
                  <c:v>5048.9876009766003</c:v>
                </c:pt>
                <c:pt idx="4860">
                  <c:v>5049.2712352108201</c:v>
                </c:pt>
                <c:pt idx="4861">
                  <c:v>5049.49365052953</c:v>
                </c:pt>
                <c:pt idx="4862">
                  <c:v>5050.3163801163601</c:v>
                </c:pt>
                <c:pt idx="4863">
                  <c:v>5050.5686286874097</c:v>
                </c:pt>
                <c:pt idx="4864">
                  <c:v>5051.1366619393202</c:v>
                </c:pt>
                <c:pt idx="4865">
                  <c:v>5051.1739595141198</c:v>
                </c:pt>
                <c:pt idx="4866">
                  <c:v>5051.2022150289204</c:v>
                </c:pt>
                <c:pt idx="4867">
                  <c:v>5052.0251330546998</c:v>
                </c:pt>
                <c:pt idx="4868">
                  <c:v>5053.3715721555</c:v>
                </c:pt>
                <c:pt idx="4869">
                  <c:v>5056.9303911235102</c:v>
                </c:pt>
                <c:pt idx="4870">
                  <c:v>5057.1497526783496</c:v>
                </c:pt>
                <c:pt idx="4871">
                  <c:v>5057.4691397752604</c:v>
                </c:pt>
                <c:pt idx="4872">
                  <c:v>5058.0445723477696</c:v>
                </c:pt>
                <c:pt idx="4873">
                  <c:v>5058.29988708579</c:v>
                </c:pt>
                <c:pt idx="4874">
                  <c:v>5059.7419386142801</c:v>
                </c:pt>
                <c:pt idx="4875">
                  <c:v>5060.3887511119201</c:v>
                </c:pt>
                <c:pt idx="4876">
                  <c:v>5060.5374700780903</c:v>
                </c:pt>
                <c:pt idx="4877">
                  <c:v>5060.9793239217197</c:v>
                </c:pt>
                <c:pt idx="4878">
                  <c:v>5062.5289994385003</c:v>
                </c:pt>
                <c:pt idx="4879">
                  <c:v>5062.5809542937204</c:v>
                </c:pt>
                <c:pt idx="4880">
                  <c:v>5063.7934052313203</c:v>
                </c:pt>
                <c:pt idx="4881">
                  <c:v>5064.08588036336</c:v>
                </c:pt>
                <c:pt idx="4882">
                  <c:v>5064.5733814863397</c:v>
                </c:pt>
                <c:pt idx="4883">
                  <c:v>5064.9160893733997</c:v>
                </c:pt>
                <c:pt idx="4884">
                  <c:v>5064.9251330550696</c:v>
                </c:pt>
                <c:pt idx="4885">
                  <c:v>5065.8738519488797</c:v>
                </c:pt>
                <c:pt idx="4886">
                  <c:v>5066.7394165545702</c:v>
                </c:pt>
                <c:pt idx="4887">
                  <c:v>5066.9303911235102</c:v>
                </c:pt>
                <c:pt idx="4888">
                  <c:v>5068.09454434504</c:v>
                </c:pt>
                <c:pt idx="4889">
                  <c:v>5068.47453465126</c:v>
                </c:pt>
                <c:pt idx="4890">
                  <c:v>5068.8831841256397</c:v>
                </c:pt>
                <c:pt idx="4891">
                  <c:v>5069.2745698848703</c:v>
                </c:pt>
                <c:pt idx="4892">
                  <c:v>5070.4799247188403</c:v>
                </c:pt>
                <c:pt idx="4893">
                  <c:v>5071.4752600546899</c:v>
                </c:pt>
                <c:pt idx="4894">
                  <c:v>5074.0620106207198</c:v>
                </c:pt>
                <c:pt idx="4895">
                  <c:v>5074.8572630046401</c:v>
                </c:pt>
                <c:pt idx="4896">
                  <c:v>5075.76478882227</c:v>
                </c:pt>
                <c:pt idx="4897">
                  <c:v>5075.9431841298901</c:v>
                </c:pt>
                <c:pt idx="4898">
                  <c:v>5076.2745322473302</c:v>
                </c:pt>
                <c:pt idx="4899">
                  <c:v>5076.4996555850303</c:v>
                </c:pt>
                <c:pt idx="4900">
                  <c:v>5076.9303911235102</c:v>
                </c:pt>
                <c:pt idx="4901">
                  <c:v>5076.9303911253801</c:v>
                </c:pt>
                <c:pt idx="4902">
                  <c:v>5077.0723692807296</c:v>
                </c:pt>
                <c:pt idx="4903">
                  <c:v>5077.3403911236601</c:v>
                </c:pt>
                <c:pt idx="4904">
                  <c:v>5077.4664776623204</c:v>
                </c:pt>
                <c:pt idx="4905">
                  <c:v>5077.8043654765897</c:v>
                </c:pt>
                <c:pt idx="4906">
                  <c:v>5077.8251852085796</c:v>
                </c:pt>
                <c:pt idx="4907">
                  <c:v>5078.2724368218296</c:v>
                </c:pt>
                <c:pt idx="4908">
                  <c:v>5079.6845698896796</c:v>
                </c:pt>
                <c:pt idx="4909">
                  <c:v>5079.70875119417</c:v>
                </c:pt>
                <c:pt idx="4910">
                  <c:v>5079.8853171933397</c:v>
                </c:pt>
                <c:pt idx="4911">
                  <c:v>5079.8853172026502</c:v>
                </c:pt>
                <c:pt idx="4912">
                  <c:v>5080.2584098130401</c:v>
                </c:pt>
                <c:pt idx="4913">
                  <c:v>5080.5259146261897</c:v>
                </c:pt>
                <c:pt idx="4914">
                  <c:v>5081.7464104527598</c:v>
                </c:pt>
                <c:pt idx="4915">
                  <c:v>5082.0557624388002</c:v>
                </c:pt>
                <c:pt idx="4916">
                  <c:v>5082.2496499400504</c:v>
                </c:pt>
                <c:pt idx="4917">
                  <c:v>5084.4942562999204</c:v>
                </c:pt>
                <c:pt idx="4918">
                  <c:v>5087.31222956068</c:v>
                </c:pt>
                <c:pt idx="4919">
                  <c:v>5088.6604878976896</c:v>
                </c:pt>
                <c:pt idx="4920">
                  <c:v>5089.6491774152901</c:v>
                </c:pt>
                <c:pt idx="4921">
                  <c:v>5089.8233209978698</c:v>
                </c:pt>
                <c:pt idx="4922">
                  <c:v>5092.4485766068101</c:v>
                </c:pt>
                <c:pt idx="4923">
                  <c:v>5094.6648164261096</c:v>
                </c:pt>
                <c:pt idx="4924">
                  <c:v>5095.3145698942199</c:v>
                </c:pt>
                <c:pt idx="4925">
                  <c:v>5095.7206212393903</c:v>
                </c:pt>
                <c:pt idx="4926">
                  <c:v>5097.0142171170401</c:v>
                </c:pt>
                <c:pt idx="4927">
                  <c:v>5098.0991397751404</c:v>
                </c:pt>
                <c:pt idx="4928">
                  <c:v>5098.8831841302999</c:v>
                </c:pt>
                <c:pt idx="4929">
                  <c:v>5101.5964607754704</c:v>
                </c:pt>
                <c:pt idx="4930">
                  <c:v>5101.6575120780599</c:v>
                </c:pt>
                <c:pt idx="4931">
                  <c:v>5102.9128074487598</c:v>
                </c:pt>
                <c:pt idx="4932">
                  <c:v>5103.4366130046501</c:v>
                </c:pt>
                <c:pt idx="4933">
                  <c:v>5106.4645322449496</c:v>
                </c:pt>
                <c:pt idx="4934">
                  <c:v>5107.0947888204801</c:v>
                </c:pt>
                <c:pt idx="4935">
                  <c:v>5109.8279757970004</c:v>
                </c:pt>
                <c:pt idx="4936">
                  <c:v>5110.2079661022799</c:v>
                </c:pt>
                <c:pt idx="4937">
                  <c:v>5114.5937849390302</c:v>
                </c:pt>
                <c:pt idx="4938">
                  <c:v>5114.6841584829299</c:v>
                </c:pt>
                <c:pt idx="4939">
                  <c:v>5114.9251330550696</c:v>
                </c:pt>
                <c:pt idx="4940">
                  <c:v>5115.1540415137997</c:v>
                </c:pt>
                <c:pt idx="4941">
                  <c:v>5115.3575021717697</c:v>
                </c:pt>
                <c:pt idx="4942">
                  <c:v>5115.6637849341996</c:v>
                </c:pt>
                <c:pt idx="4943">
                  <c:v>5116.3068129392304</c:v>
                </c:pt>
                <c:pt idx="4944">
                  <c:v>5119.2745698848703</c:v>
                </c:pt>
                <c:pt idx="4945">
                  <c:v>5119.7056328059898</c:v>
                </c:pt>
                <c:pt idx="4946">
                  <c:v>5121.2972284890702</c:v>
                </c:pt>
                <c:pt idx="4947">
                  <c:v>5125.01453224942</c:v>
                </c:pt>
                <c:pt idx="4948">
                  <c:v>5125.5273131602398</c:v>
                </c:pt>
                <c:pt idx="4949">
                  <c:v>5125.6264798196098</c:v>
                </c:pt>
                <c:pt idx="4950">
                  <c:v>5126.1864983905098</c:v>
                </c:pt>
                <c:pt idx="4951">
                  <c:v>5126.7014822522096</c:v>
                </c:pt>
                <c:pt idx="4952">
                  <c:v>5129.0456610135698</c:v>
                </c:pt>
                <c:pt idx="4953">
                  <c:v>5132.2258803630202</c:v>
                </c:pt>
                <c:pt idx="4954">
                  <c:v>5134.0540691176402</c:v>
                </c:pt>
                <c:pt idx="4955">
                  <c:v>5134.0905892150404</c:v>
                </c:pt>
                <c:pt idx="4956">
                  <c:v>5134.7927553709596</c:v>
                </c:pt>
                <c:pt idx="4957">
                  <c:v>5135.8912401916396</c:v>
                </c:pt>
                <c:pt idx="4958">
                  <c:v>5137.9421595325603</c:v>
                </c:pt>
                <c:pt idx="4959">
                  <c:v>5138.2354189529997</c:v>
                </c:pt>
                <c:pt idx="4960">
                  <c:v>5139.4022471960598</c:v>
                </c:pt>
                <c:pt idx="4961">
                  <c:v>5140.8518360145299</c:v>
                </c:pt>
                <c:pt idx="4962">
                  <c:v>5141.0266155824002</c:v>
                </c:pt>
                <c:pt idx="4963">
                  <c:v>5141.0467647649302</c:v>
                </c:pt>
                <c:pt idx="4964">
                  <c:v>5141.1858803704299</c:v>
                </c:pt>
                <c:pt idx="4965">
                  <c:v>5141.4450151287001</c:v>
                </c:pt>
                <c:pt idx="4966">
                  <c:v>5141.4696706025798</c:v>
                </c:pt>
                <c:pt idx="4967">
                  <c:v>5142.1674997620203</c:v>
                </c:pt>
                <c:pt idx="4968">
                  <c:v>5143.1960147786804</c:v>
                </c:pt>
                <c:pt idx="4969">
                  <c:v>5143.5300591345804</c:v>
                </c:pt>
                <c:pt idx="4970">
                  <c:v>5144.4049851989703</c:v>
                </c:pt>
                <c:pt idx="4971">
                  <c:v>5145.7807917687996</c:v>
                </c:pt>
                <c:pt idx="4972">
                  <c:v>5148.07722497545</c:v>
                </c:pt>
                <c:pt idx="4973">
                  <c:v>5148.1979636978303</c:v>
                </c:pt>
                <c:pt idx="4974">
                  <c:v>5148.7238225736601</c:v>
                </c:pt>
                <c:pt idx="4975">
                  <c:v>5148.8282202733599</c:v>
                </c:pt>
                <c:pt idx="4976">
                  <c:v>5149.1999091133403</c:v>
                </c:pt>
                <c:pt idx="4977">
                  <c:v>5149.4302337714398</c:v>
                </c:pt>
                <c:pt idx="4978">
                  <c:v>5149.4494164157604</c:v>
                </c:pt>
                <c:pt idx="4979">
                  <c:v>5149.4678583075201</c:v>
                </c:pt>
                <c:pt idx="4980">
                  <c:v>5150.7095361091197</c:v>
                </c:pt>
                <c:pt idx="4981">
                  <c:v>5150.9832801843204</c:v>
                </c:pt>
                <c:pt idx="4982">
                  <c:v>5151.1733561754199</c:v>
                </c:pt>
                <c:pt idx="4983">
                  <c:v>5152.0482590150204</c:v>
                </c:pt>
                <c:pt idx="4984">
                  <c:v>5153.3557300367302</c:v>
                </c:pt>
                <c:pt idx="4985">
                  <c:v>5154.6966276718304</c:v>
                </c:pt>
                <c:pt idx="4986">
                  <c:v>5155.0410434454598</c:v>
                </c:pt>
                <c:pt idx="4987">
                  <c:v>5155.1057134400999</c:v>
                </c:pt>
                <c:pt idx="4988">
                  <c:v>5155.3645861875202</c:v>
                </c:pt>
                <c:pt idx="4989">
                  <c:v>5156.2040290450605</c:v>
                </c:pt>
                <c:pt idx="4990">
                  <c:v>5156.9379637017801</c:v>
                </c:pt>
                <c:pt idx="4991">
                  <c:v>5157.0909336227896</c:v>
                </c:pt>
                <c:pt idx="4992">
                  <c:v>5157.4700591247502</c:v>
                </c:pt>
                <c:pt idx="4993">
                  <c:v>5158.7271961066799</c:v>
                </c:pt>
                <c:pt idx="4994">
                  <c:v>5159.0623246738596</c:v>
                </c:pt>
                <c:pt idx="4995">
                  <c:v>5159.3406478418001</c:v>
                </c:pt>
                <c:pt idx="4996">
                  <c:v>5159.4409750004997</c:v>
                </c:pt>
                <c:pt idx="4997">
                  <c:v>5160.5124904540498</c:v>
                </c:pt>
                <c:pt idx="4998">
                  <c:v>5160.7438225764699</c:v>
                </c:pt>
                <c:pt idx="4999">
                  <c:v>5161.3438225770296</c:v>
                </c:pt>
                <c:pt idx="5000">
                  <c:v>5161.4390642580902</c:v>
                </c:pt>
                <c:pt idx="5001">
                  <c:v>5161.5638225767698</c:v>
                </c:pt>
                <c:pt idx="5002">
                  <c:v>5161.6249315761897</c:v>
                </c:pt>
                <c:pt idx="5003">
                  <c:v>5161.7838225765099</c:v>
                </c:pt>
                <c:pt idx="5004">
                  <c:v>5162.3838225770696</c:v>
                </c:pt>
                <c:pt idx="5005">
                  <c:v>5162.6038225768098</c:v>
                </c:pt>
                <c:pt idx="5006">
                  <c:v>5163.2392588844496</c:v>
                </c:pt>
                <c:pt idx="5007">
                  <c:v>5163.4238225771096</c:v>
                </c:pt>
                <c:pt idx="5008">
                  <c:v>5163.6414072532198</c:v>
                </c:pt>
                <c:pt idx="5009">
                  <c:v>5163.6438225768497</c:v>
                </c:pt>
                <c:pt idx="5010">
                  <c:v>5163.8340586088598</c:v>
                </c:pt>
                <c:pt idx="5011">
                  <c:v>5163.8638225765899</c:v>
                </c:pt>
                <c:pt idx="5012">
                  <c:v>5164.6707208481303</c:v>
                </c:pt>
                <c:pt idx="5013">
                  <c:v>5164.6838225768797</c:v>
                </c:pt>
                <c:pt idx="5014">
                  <c:v>5164.9038225766199</c:v>
                </c:pt>
                <c:pt idx="5015">
                  <c:v>5165.1368775959099</c:v>
                </c:pt>
                <c:pt idx="5016">
                  <c:v>5165.3560697007897</c:v>
                </c:pt>
                <c:pt idx="5017">
                  <c:v>5165.5038225771796</c:v>
                </c:pt>
                <c:pt idx="5018">
                  <c:v>5165.7238225769197</c:v>
                </c:pt>
                <c:pt idx="5019">
                  <c:v>5166.5438225772205</c:v>
                </c:pt>
                <c:pt idx="5020">
                  <c:v>5166.9838225766998</c:v>
                </c:pt>
                <c:pt idx="5021">
                  <c:v>5167.1579637015202</c:v>
                </c:pt>
                <c:pt idx="5022">
                  <c:v>5167.3314122240899</c:v>
                </c:pt>
                <c:pt idx="5023">
                  <c:v>5167.5838225772604</c:v>
                </c:pt>
                <c:pt idx="5024">
                  <c:v>5167.8714919229897</c:v>
                </c:pt>
                <c:pt idx="5025">
                  <c:v>5167.9228332401199</c:v>
                </c:pt>
                <c:pt idx="5026">
                  <c:v>5168.19796369504</c:v>
                </c:pt>
                <c:pt idx="5027">
                  <c:v>5168.6971113057798</c:v>
                </c:pt>
                <c:pt idx="5028">
                  <c:v>5168.9039193419703</c:v>
                </c:pt>
                <c:pt idx="5029">
                  <c:v>5169.0460925195302</c:v>
                </c:pt>
                <c:pt idx="5030">
                  <c:v>5169.2160147745099</c:v>
                </c:pt>
                <c:pt idx="5031">
                  <c:v>5170.0860925186398</c:v>
                </c:pt>
                <c:pt idx="5032">
                  <c:v>5170.2533185374896</c:v>
                </c:pt>
                <c:pt idx="5033">
                  <c:v>5171.1733561754199</c:v>
                </c:pt>
                <c:pt idx="5034">
                  <c:v>5172.5326635790898</c:v>
                </c:pt>
                <c:pt idx="5035">
                  <c:v>5172.7127553727396</c:v>
                </c:pt>
                <c:pt idx="5036">
                  <c:v>5172.9073909670096</c:v>
                </c:pt>
                <c:pt idx="5037">
                  <c:v>5173.4633681150099</c:v>
                </c:pt>
                <c:pt idx="5038">
                  <c:v>5174.36931181605</c:v>
                </c:pt>
                <c:pt idx="5039">
                  <c:v>5174.6864601179204</c:v>
                </c:pt>
                <c:pt idx="5040">
                  <c:v>5175.4194992324301</c:v>
                </c:pt>
                <c:pt idx="5041">
                  <c:v>5176.4645227487199</c:v>
                </c:pt>
                <c:pt idx="5042">
                  <c:v>5177.25957376929</c:v>
                </c:pt>
                <c:pt idx="5043">
                  <c:v>5177.5045227487499</c:v>
                </c:pt>
                <c:pt idx="5044">
                  <c:v>5177.6246716445303</c:v>
                </c:pt>
                <c:pt idx="5045">
                  <c:v>5177.8796864161204</c:v>
                </c:pt>
                <c:pt idx="5046">
                  <c:v>5178.5445227487899</c:v>
                </c:pt>
                <c:pt idx="5047">
                  <c:v>5179.5845227488298</c:v>
                </c:pt>
                <c:pt idx="5048">
                  <c:v>5179.6125712273597</c:v>
                </c:pt>
                <c:pt idx="5049">
                  <c:v>5180.5905424496104</c:v>
                </c:pt>
                <c:pt idx="5050">
                  <c:v>5180.6245227488598</c:v>
                </c:pt>
                <c:pt idx="5051">
                  <c:v>5181.2067166952102</c:v>
                </c:pt>
                <c:pt idx="5052">
                  <c:v>5181.6093484051498</c:v>
                </c:pt>
                <c:pt idx="5053">
                  <c:v>5181.6645227488998</c:v>
                </c:pt>
                <c:pt idx="5054">
                  <c:v>5181.6845227489202</c:v>
                </c:pt>
                <c:pt idx="5055">
                  <c:v>5181.7045227489398</c:v>
                </c:pt>
                <c:pt idx="5056">
                  <c:v>5181.7245227489602</c:v>
                </c:pt>
                <c:pt idx="5057">
                  <c:v>5181.7445227489798</c:v>
                </c:pt>
                <c:pt idx="5058">
                  <c:v>5181.7645227489902</c:v>
                </c:pt>
                <c:pt idx="5059">
                  <c:v>5181.7845227490097</c:v>
                </c:pt>
                <c:pt idx="5060">
                  <c:v>5182.0820431169104</c:v>
                </c:pt>
                <c:pt idx="5061">
                  <c:v>5182.1178669324099</c:v>
                </c:pt>
                <c:pt idx="5062">
                  <c:v>5182.4927229993</c:v>
                </c:pt>
                <c:pt idx="5063">
                  <c:v>5182.5852674655598</c:v>
                </c:pt>
                <c:pt idx="5064">
                  <c:v>5182.7329298760696</c:v>
                </c:pt>
                <c:pt idx="5065">
                  <c:v>5184.1571411061996</c:v>
                </c:pt>
                <c:pt idx="5066">
                  <c:v>5184.8731782026498</c:v>
                </c:pt>
                <c:pt idx="5067">
                  <c:v>5186.2293118163898</c:v>
                </c:pt>
                <c:pt idx="5068">
                  <c:v>5187.2602681356902</c:v>
                </c:pt>
                <c:pt idx="5069">
                  <c:v>5187.2693118192201</c:v>
                </c:pt>
                <c:pt idx="5070">
                  <c:v>5190.6166155785304</c:v>
                </c:pt>
                <c:pt idx="5071">
                  <c:v>5191.0910415225599</c:v>
                </c:pt>
                <c:pt idx="5072">
                  <c:v>5191.1110415225803</c:v>
                </c:pt>
                <c:pt idx="5073">
                  <c:v>5191.1310415225998</c:v>
                </c:pt>
                <c:pt idx="5074">
                  <c:v>5191.6187486462204</c:v>
                </c:pt>
                <c:pt idx="5075">
                  <c:v>5191.63517459589</c:v>
                </c:pt>
                <c:pt idx="5076">
                  <c:v>5191.7464259602102</c:v>
                </c:pt>
                <c:pt idx="5077">
                  <c:v>5191.8954516048498</c:v>
                </c:pt>
                <c:pt idx="5078">
                  <c:v>5192.1710415226398</c:v>
                </c:pt>
                <c:pt idx="5079">
                  <c:v>5192.1910415226503</c:v>
                </c:pt>
                <c:pt idx="5080">
                  <c:v>5192.2133561717301</c:v>
                </c:pt>
                <c:pt idx="5081">
                  <c:v>5192.2494887933099</c:v>
                </c:pt>
                <c:pt idx="5082">
                  <c:v>5192.29867138806</c:v>
                </c:pt>
                <c:pt idx="5083">
                  <c:v>5192.4043424930396</c:v>
                </c:pt>
                <c:pt idx="5084">
                  <c:v>5193.2310415226902</c:v>
                </c:pt>
                <c:pt idx="5085">
                  <c:v>5193.2510415227098</c:v>
                </c:pt>
                <c:pt idx="5086">
                  <c:v>5193.2894887924103</c:v>
                </c:pt>
                <c:pt idx="5087">
                  <c:v>5193.9664773468303</c:v>
                </c:pt>
                <c:pt idx="5088">
                  <c:v>5194.0909737236798</c:v>
                </c:pt>
                <c:pt idx="5089">
                  <c:v>5194.2910415227498</c:v>
                </c:pt>
                <c:pt idx="5090">
                  <c:v>5194.3294887915199</c:v>
                </c:pt>
                <c:pt idx="5091">
                  <c:v>5194.4302961369904</c:v>
                </c:pt>
                <c:pt idx="5092">
                  <c:v>5195.1309737227803</c:v>
                </c:pt>
                <c:pt idx="5093">
                  <c:v>5195.3310415227897</c:v>
                </c:pt>
                <c:pt idx="5094">
                  <c:v>5195.3694887906304</c:v>
                </c:pt>
                <c:pt idx="5095">
                  <c:v>5195.4931745957501</c:v>
                </c:pt>
                <c:pt idx="5096">
                  <c:v>5196.1331837133002</c:v>
                </c:pt>
                <c:pt idx="5097">
                  <c:v>5196.1709737218898</c:v>
                </c:pt>
                <c:pt idx="5098">
                  <c:v>5196.1782373730002</c:v>
                </c:pt>
                <c:pt idx="5099">
                  <c:v>5196.3710415228197</c:v>
                </c:pt>
                <c:pt idx="5100">
                  <c:v>5196.4094887897299</c:v>
                </c:pt>
                <c:pt idx="5101">
                  <c:v>5196.5906944568196</c:v>
                </c:pt>
                <c:pt idx="5102">
                  <c:v>5197.2109737209903</c:v>
                </c:pt>
                <c:pt idx="5103">
                  <c:v>5197.4110415228597</c:v>
                </c:pt>
                <c:pt idx="5104">
                  <c:v>5197.4494887888404</c:v>
                </c:pt>
                <c:pt idx="5105">
                  <c:v>5197.70823777653</c:v>
                </c:pt>
                <c:pt idx="5106">
                  <c:v>5198.08661558106</c:v>
                </c:pt>
                <c:pt idx="5107">
                  <c:v>5198.7482377756296</c:v>
                </c:pt>
                <c:pt idx="5108">
                  <c:v>5199.4933962225896</c:v>
                </c:pt>
                <c:pt idx="5109">
                  <c:v>5199.7705751219701</c:v>
                </c:pt>
                <c:pt idx="5110">
                  <c:v>5199.7882377747401</c:v>
                </c:pt>
                <c:pt idx="5111">
                  <c:v>5200.0409810822403</c:v>
                </c:pt>
                <c:pt idx="5112">
                  <c:v>5200.5333962216901</c:v>
                </c:pt>
                <c:pt idx="5113">
                  <c:v>5200.8282377738497</c:v>
                </c:pt>
                <c:pt idx="5114">
                  <c:v>5200.9700255580201</c:v>
                </c:pt>
                <c:pt idx="5115">
                  <c:v>5201.4277740828602</c:v>
                </c:pt>
                <c:pt idx="5116">
                  <c:v>5201.5733962207996</c:v>
                </c:pt>
                <c:pt idx="5117">
                  <c:v>5201.8682377729501</c:v>
                </c:pt>
                <c:pt idx="5118">
                  <c:v>5201.9733405634697</c:v>
                </c:pt>
                <c:pt idx="5119">
                  <c:v>5202.02874865382</c:v>
                </c:pt>
                <c:pt idx="5120">
                  <c:v>5202.2294959607498</c:v>
                </c:pt>
                <c:pt idx="5121">
                  <c:v>5202.6133962199001</c:v>
                </c:pt>
                <c:pt idx="5122">
                  <c:v>5202.9082377720597</c:v>
                </c:pt>
                <c:pt idx="5123">
                  <c:v>5203.3274589468401</c:v>
                </c:pt>
                <c:pt idx="5124">
                  <c:v>5203.6533962190097</c:v>
                </c:pt>
                <c:pt idx="5125">
                  <c:v>5203.6644621789401</c:v>
                </c:pt>
                <c:pt idx="5126">
                  <c:v>5203.9482377711602</c:v>
                </c:pt>
                <c:pt idx="5127">
                  <c:v>5204.6933962181201</c:v>
                </c:pt>
                <c:pt idx="5128">
                  <c:v>5204.9882377702697</c:v>
                </c:pt>
                <c:pt idx="5129">
                  <c:v>5205.7333962172197</c:v>
                </c:pt>
                <c:pt idx="5130">
                  <c:v>5206.0282377693802</c:v>
                </c:pt>
                <c:pt idx="5131">
                  <c:v>5206.7733962163302</c:v>
                </c:pt>
                <c:pt idx="5132">
                  <c:v>5206.97489871364</c:v>
                </c:pt>
                <c:pt idx="5133">
                  <c:v>5207.0169366905402</c:v>
                </c:pt>
                <c:pt idx="5134">
                  <c:v>5207.0682377684798</c:v>
                </c:pt>
                <c:pt idx="5135">
                  <c:v>5207.1537498976104</c:v>
                </c:pt>
                <c:pt idx="5136">
                  <c:v>5207.8133962154297</c:v>
                </c:pt>
                <c:pt idx="5137">
                  <c:v>5209.0152674615301</c:v>
                </c:pt>
                <c:pt idx="5138">
                  <c:v>5209.6425712266901</c:v>
                </c:pt>
                <c:pt idx="5139">
                  <c:v>5210.3939193487104</c:v>
                </c:pt>
                <c:pt idx="5140">
                  <c:v>5210.5622094734499</c:v>
                </c:pt>
                <c:pt idx="5141">
                  <c:v>5210.5723666660397</c:v>
                </c:pt>
                <c:pt idx="5142">
                  <c:v>5211.0713748708304</c:v>
                </c:pt>
                <c:pt idx="5143">
                  <c:v>5211.2273628991097</c:v>
                </c:pt>
                <c:pt idx="5144">
                  <c:v>5211.5833561792897</c:v>
                </c:pt>
                <c:pt idx="5145">
                  <c:v>5212.1020080596199</c:v>
                </c:pt>
                <c:pt idx="5146">
                  <c:v>5212.2294959667997</c:v>
                </c:pt>
                <c:pt idx="5147">
                  <c:v>5212.8526208065396</c:v>
                </c:pt>
                <c:pt idx="5148">
                  <c:v>5213.5712607447003</c:v>
                </c:pt>
                <c:pt idx="5149">
                  <c:v>5214.0251706335603</c:v>
                </c:pt>
                <c:pt idx="5150">
                  <c:v>5214.3939903309201</c:v>
                </c:pt>
                <c:pt idx="5151">
                  <c:v>5214.39710872247</c:v>
                </c:pt>
                <c:pt idx="5152">
                  <c:v>5214.9467673413401</c:v>
                </c:pt>
                <c:pt idx="5153">
                  <c:v>5214.94866910576</c:v>
                </c:pt>
                <c:pt idx="5154">
                  <c:v>5215.0651706326698</c:v>
                </c:pt>
                <c:pt idx="5155">
                  <c:v>5215.2798252440898</c:v>
                </c:pt>
                <c:pt idx="5156">
                  <c:v>5215.9886691048696</c:v>
                </c:pt>
                <c:pt idx="5157">
                  <c:v>5216.1027432689398</c:v>
                </c:pt>
                <c:pt idx="5158">
                  <c:v>5217.4491823697399</c:v>
                </c:pt>
                <c:pt idx="5159">
                  <c:v>5217.4540526904102</c:v>
                </c:pt>
                <c:pt idx="5160">
                  <c:v>5217.7002484635404</c:v>
                </c:pt>
                <c:pt idx="5161">
                  <c:v>5218.0886691026299</c:v>
                </c:pt>
                <c:pt idx="5162">
                  <c:v>5218.2216118900096</c:v>
                </c:pt>
                <c:pt idx="5163">
                  <c:v>5218.56048493459</c:v>
                </c:pt>
                <c:pt idx="5164">
                  <c:v>5218.7476485691705</c:v>
                </c:pt>
                <c:pt idx="5165">
                  <c:v>5219.1286691017403</c:v>
                </c:pt>
                <c:pt idx="5166">
                  <c:v>5219.3583273738604</c:v>
                </c:pt>
                <c:pt idx="5167">
                  <c:v>5219.8325712270998</c:v>
                </c:pt>
                <c:pt idx="5168">
                  <c:v>5220.1686691008499</c:v>
                </c:pt>
                <c:pt idx="5169">
                  <c:v>5221.0412900671299</c:v>
                </c:pt>
                <c:pt idx="5170">
                  <c:v>5221.2086690999504</c:v>
                </c:pt>
                <c:pt idx="5171">
                  <c:v>5221.5440878774898</c:v>
                </c:pt>
                <c:pt idx="5172">
                  <c:v>5222.12218256294</c:v>
                </c:pt>
                <c:pt idx="5173">
                  <c:v>5223.0652111917698</c:v>
                </c:pt>
                <c:pt idx="5174">
                  <c:v>5223.3488454259896</c:v>
                </c:pt>
                <c:pt idx="5175">
                  <c:v>5224.4663613270905</c:v>
                </c:pt>
                <c:pt idx="5176">
                  <c:v>5225.05693413689</c:v>
                </c:pt>
                <c:pt idx="5177">
                  <c:v>5225.2142721544897</c:v>
                </c:pt>
                <c:pt idx="5178">
                  <c:v>5225.2515697283598</c:v>
                </c:pt>
                <c:pt idx="5179">
                  <c:v>5228.9936995878797</c:v>
                </c:pt>
                <c:pt idx="5180">
                  <c:v>5229.00274327024</c:v>
                </c:pt>
                <c:pt idx="5181">
                  <c:v>5229.5598476845698</c:v>
                </c:pt>
                <c:pt idx="5182">
                  <c:v>5230.8170267697396</c:v>
                </c:pt>
                <c:pt idx="5183">
                  <c:v>5231.2273628930498</c:v>
                </c:pt>
                <c:pt idx="5184">
                  <c:v>5231.5467499899596</c:v>
                </c:pt>
                <c:pt idx="5185">
                  <c:v>5231.6626809509398</c:v>
                </c:pt>
                <c:pt idx="5186">
                  <c:v>5232.1721545597502</c:v>
                </c:pt>
                <c:pt idx="5187">
                  <c:v>5232.5521448664304</c:v>
                </c:pt>
                <c:pt idx="5188">
                  <c:v>5232.6741812322198</c:v>
                </c:pt>
                <c:pt idx="5189">
                  <c:v>5233.3521800991102</c:v>
                </c:pt>
                <c:pt idx="5190">
                  <c:v>5233.8195488285201</c:v>
                </c:pt>
                <c:pt idx="5191">
                  <c:v>5234.6150802923303</c:v>
                </c:pt>
                <c:pt idx="5192">
                  <c:v>5236.3513446673696</c:v>
                </c:pt>
                <c:pt idx="5193">
                  <c:v>5236.6066096536797</c:v>
                </c:pt>
                <c:pt idx="5194">
                  <c:v>5236.6585645079604</c:v>
                </c:pt>
                <c:pt idx="5195">
                  <c:v>5237.0978842061004</c:v>
                </c:pt>
                <c:pt idx="5196">
                  <c:v>5237.2333267412596</c:v>
                </c:pt>
                <c:pt idx="5197">
                  <c:v>5237.8710154457904</c:v>
                </c:pt>
                <c:pt idx="5198">
                  <c:v>5238.1396208349597</c:v>
                </c:pt>
                <c:pt idx="5199">
                  <c:v>5238.1634905776</c:v>
                </c:pt>
                <c:pt idx="5200">
                  <c:v>5239.6355294426903</c:v>
                </c:pt>
                <c:pt idx="5201">
                  <c:v>5239.9514621633498</c:v>
                </c:pt>
                <c:pt idx="5202">
                  <c:v>5242.350047037</c:v>
                </c:pt>
                <c:pt idx="5203">
                  <c:v>5242.9607943398796</c:v>
                </c:pt>
                <c:pt idx="5204">
                  <c:v>5244.5575349330902</c:v>
                </c:pt>
                <c:pt idx="5205">
                  <c:v>5245.5528702689298</c:v>
                </c:pt>
                <c:pt idx="5206">
                  <c:v>5248.5718665141603</c:v>
                </c:pt>
                <c:pt idx="5207">
                  <c:v>5248.9348732191102</c:v>
                </c:pt>
                <c:pt idx="5208">
                  <c:v>5249.84239903651</c:v>
                </c:pt>
                <c:pt idx="5209">
                  <c:v>5250.0207943450596</c:v>
                </c:pt>
                <c:pt idx="5210">
                  <c:v>5250.3521424624996</c:v>
                </c:pt>
                <c:pt idx="5211">
                  <c:v>5250.5772657995103</c:v>
                </c:pt>
                <c:pt idx="5212">
                  <c:v>5251.1499794954398</c:v>
                </c:pt>
                <c:pt idx="5213">
                  <c:v>5251.4180013379</c:v>
                </c:pt>
                <c:pt idx="5214">
                  <c:v>5251.8819756908297</c:v>
                </c:pt>
                <c:pt idx="5215">
                  <c:v>5251.9027954228204</c:v>
                </c:pt>
                <c:pt idx="5216">
                  <c:v>5253.7267876304604</c:v>
                </c:pt>
                <c:pt idx="5217">
                  <c:v>5253.7621801048499</c:v>
                </c:pt>
                <c:pt idx="5218">
                  <c:v>5253.7863614093503</c:v>
                </c:pt>
                <c:pt idx="5219">
                  <c:v>5253.9629274075796</c:v>
                </c:pt>
                <c:pt idx="5220">
                  <c:v>5253.9629274178296</c:v>
                </c:pt>
                <c:pt idx="5221">
                  <c:v>5254.3360200282104</c:v>
                </c:pt>
                <c:pt idx="5222">
                  <c:v>5254.60352484136</c:v>
                </c:pt>
                <c:pt idx="5223">
                  <c:v>5255.8240206672299</c:v>
                </c:pt>
                <c:pt idx="5224">
                  <c:v>5256.1333726532703</c:v>
                </c:pt>
                <c:pt idx="5225">
                  <c:v>5261.3898397749199</c:v>
                </c:pt>
                <c:pt idx="5226">
                  <c:v>5262.7380981128599</c:v>
                </c:pt>
                <c:pt idx="5227">
                  <c:v>5263.9009312130502</c:v>
                </c:pt>
                <c:pt idx="5228">
                  <c:v>5266.5261868219804</c:v>
                </c:pt>
                <c:pt idx="5229">
                  <c:v>5268.7424266403495</c:v>
                </c:pt>
                <c:pt idx="5230">
                  <c:v>5269.7982314545598</c:v>
                </c:pt>
                <c:pt idx="5231">
                  <c:v>5271.0918273315701</c:v>
                </c:pt>
                <c:pt idx="5232">
                  <c:v>5272.1767499898497</c:v>
                </c:pt>
                <c:pt idx="5233">
                  <c:v>5272.9607943450101</c:v>
                </c:pt>
                <c:pt idx="5234">
                  <c:v>5274.2855763174502</c:v>
                </c:pt>
                <c:pt idx="5235">
                  <c:v>5275.6740709901696</c:v>
                </c:pt>
                <c:pt idx="5236">
                  <c:v>5276.9904176629998</c:v>
                </c:pt>
                <c:pt idx="5237">
                  <c:v>5277.5142232198205</c:v>
                </c:pt>
                <c:pt idx="5238">
                  <c:v>5278.6713951537304</c:v>
                </c:pt>
                <c:pt idx="5239">
                  <c:v>5279.2316517280397</c:v>
                </c:pt>
                <c:pt idx="5240">
                  <c:v>5280.5421424591896</c:v>
                </c:pt>
                <c:pt idx="5241">
                  <c:v>5281.17239903472</c:v>
                </c:pt>
                <c:pt idx="5242">
                  <c:v>5283.3521800991102</c:v>
                </c:pt>
                <c:pt idx="5243">
                  <c:v>5283.9055860116996</c:v>
                </c:pt>
                <c:pt idx="5244">
                  <c:v>5288.76176869752</c:v>
                </c:pt>
                <c:pt idx="5245">
                  <c:v>5289.0027432693096</c:v>
                </c:pt>
                <c:pt idx="5246">
                  <c:v>5289.4351123869401</c:v>
                </c:pt>
                <c:pt idx="5247">
                  <c:v>5289.74139514938</c:v>
                </c:pt>
                <c:pt idx="5248">
                  <c:v>5290.3844231534704</c:v>
                </c:pt>
                <c:pt idx="5249">
                  <c:v>5290.7790924664496</c:v>
                </c:pt>
                <c:pt idx="5250">
                  <c:v>5293.7832430205599</c:v>
                </c:pt>
                <c:pt idx="5251">
                  <c:v>5295.3748387042397</c:v>
                </c:pt>
                <c:pt idx="5252">
                  <c:v>5298.1316793318802</c:v>
                </c:pt>
                <c:pt idx="5253">
                  <c:v>5299.0921424641201</c:v>
                </c:pt>
                <c:pt idx="5254">
                  <c:v>5299.60492337495</c:v>
                </c:pt>
                <c:pt idx="5255">
                  <c:v>5299.7040900341599</c:v>
                </c:pt>
                <c:pt idx="5256">
                  <c:v>5300.2641086056801</c:v>
                </c:pt>
                <c:pt idx="5257">
                  <c:v>5303.1232712278097</c:v>
                </c:pt>
                <c:pt idx="5258">
                  <c:v>5306.2451099771997</c:v>
                </c:pt>
                <c:pt idx="5259">
                  <c:v>5306.3034905772602</c:v>
                </c:pt>
                <c:pt idx="5260">
                  <c:v>5308.1681994295204</c:v>
                </c:pt>
                <c:pt idx="5261">
                  <c:v>5309.9688504058804</c:v>
                </c:pt>
                <c:pt idx="5262">
                  <c:v>5312.0197697468102</c:v>
                </c:pt>
                <c:pt idx="5263">
                  <c:v>5313.4798574112301</c:v>
                </c:pt>
                <c:pt idx="5264">
                  <c:v>5313.5270266309299</c:v>
                </c:pt>
                <c:pt idx="5265">
                  <c:v>5314.9294462297103</c:v>
                </c:pt>
                <c:pt idx="5266">
                  <c:v>5315.1042257971103</c:v>
                </c:pt>
                <c:pt idx="5267">
                  <c:v>5315.1243749800997</c:v>
                </c:pt>
                <c:pt idx="5268">
                  <c:v>5315.2634905856103</c:v>
                </c:pt>
                <c:pt idx="5269">
                  <c:v>5315.5226253431701</c:v>
                </c:pt>
                <c:pt idx="5270">
                  <c:v>5315.5472808172899</c:v>
                </c:pt>
                <c:pt idx="5271">
                  <c:v>5318.7742378860703</c:v>
                </c:pt>
                <c:pt idx="5272">
                  <c:v>5319.85840198397</c:v>
                </c:pt>
                <c:pt idx="5273">
                  <c:v>5322.1548351906204</c:v>
                </c:pt>
                <c:pt idx="5274">
                  <c:v>5322.2755739120703</c:v>
                </c:pt>
                <c:pt idx="5275">
                  <c:v>5322.9058304875998</c:v>
                </c:pt>
                <c:pt idx="5276">
                  <c:v>5323.2775193285197</c:v>
                </c:pt>
                <c:pt idx="5277">
                  <c:v>5323.50784398615</c:v>
                </c:pt>
                <c:pt idx="5278">
                  <c:v>5324.6617483998398</c:v>
                </c:pt>
                <c:pt idx="5279">
                  <c:v>5324.7871463233596</c:v>
                </c:pt>
                <c:pt idx="5280">
                  <c:v>5324.9034461220699</c:v>
                </c:pt>
                <c:pt idx="5281">
                  <c:v>5325.0608903989196</c:v>
                </c:pt>
                <c:pt idx="5282">
                  <c:v>5325.2259643260604</c:v>
                </c:pt>
                <c:pt idx="5283">
                  <c:v>5325.2509663901201</c:v>
                </c:pt>
                <c:pt idx="5284">
                  <c:v>5327.4333402512102</c:v>
                </c:pt>
                <c:pt idx="5285">
                  <c:v>5327.4353230670004</c:v>
                </c:pt>
                <c:pt idx="5286">
                  <c:v>5329.1833236552702</c:v>
                </c:pt>
                <c:pt idx="5287">
                  <c:v>5330.2749987943098</c:v>
                </c:pt>
                <c:pt idx="5288">
                  <c:v>5331.0155739164902</c:v>
                </c:pt>
                <c:pt idx="5289">
                  <c:v>5331.16854383796</c:v>
                </c:pt>
                <c:pt idx="5290">
                  <c:v>5332.8048063218503</c:v>
                </c:pt>
                <c:pt idx="5291">
                  <c:v>5333.1399348881096</c:v>
                </c:pt>
                <c:pt idx="5292">
                  <c:v>5333.5185852150898</c:v>
                </c:pt>
                <c:pt idx="5293">
                  <c:v>5333.98249886743</c:v>
                </c:pt>
                <c:pt idx="5294">
                  <c:v>5335.5166744726503</c:v>
                </c:pt>
                <c:pt idx="5295">
                  <c:v>5337.9116688240301</c:v>
                </c:pt>
                <c:pt idx="5296">
                  <c:v>5337.9725339608203</c:v>
                </c:pt>
                <c:pt idx="5297">
                  <c:v>5338.7483310627204</c:v>
                </c:pt>
                <c:pt idx="5298">
                  <c:v>5339.4336799154898</c:v>
                </c:pt>
                <c:pt idx="5299">
                  <c:v>5339.9214154544698</c:v>
                </c:pt>
                <c:pt idx="5300">
                  <c:v>5341.2355739162304</c:v>
                </c:pt>
                <c:pt idx="5301">
                  <c:v>5341.4090224383399</c:v>
                </c:pt>
                <c:pt idx="5302">
                  <c:v>5342.2755739095101</c:v>
                </c:pt>
                <c:pt idx="5303">
                  <c:v>5342.7747215200197</c:v>
                </c:pt>
                <c:pt idx="5304">
                  <c:v>5342.9815295562103</c:v>
                </c:pt>
                <c:pt idx="5305">
                  <c:v>5345.2509663901201</c:v>
                </c:pt>
                <c:pt idx="5306">
                  <c:v>5345.7726610191103</c:v>
                </c:pt>
                <c:pt idx="5307">
                  <c:v>5346.9850011812496</c:v>
                </c:pt>
                <c:pt idx="5308">
                  <c:v>5348.4469220302999</c:v>
                </c:pt>
                <c:pt idx="5309">
                  <c:v>5351.7022818587702</c:v>
                </c:pt>
                <c:pt idx="5310">
                  <c:v>5353.6901814420698</c:v>
                </c:pt>
                <c:pt idx="5311">
                  <c:v>5354.6681526640896</c:v>
                </c:pt>
                <c:pt idx="5312">
                  <c:v>5355.8240361753797</c:v>
                </c:pt>
                <c:pt idx="5313">
                  <c:v>5356.5703332135399</c:v>
                </c:pt>
                <c:pt idx="5314">
                  <c:v>5356.6628776807302</c:v>
                </c:pt>
                <c:pt idx="5315">
                  <c:v>5357.8288059346296</c:v>
                </c:pt>
                <c:pt idx="5316">
                  <c:v>5358.2347513213699</c:v>
                </c:pt>
                <c:pt idx="5317">
                  <c:v>5360.2107939277703</c:v>
                </c:pt>
                <c:pt idx="5318">
                  <c:v>5360.3069220306297</c:v>
                </c:pt>
                <c:pt idx="5319">
                  <c:v>5361.3378783501603</c:v>
                </c:pt>
                <c:pt idx="5320">
                  <c:v>5361.3469220343904</c:v>
                </c:pt>
                <c:pt idx="5321">
                  <c:v>5364.6942257927703</c:v>
                </c:pt>
                <c:pt idx="5322">
                  <c:v>5365.3488385966002</c:v>
                </c:pt>
                <c:pt idx="5323">
                  <c:v>5365.6216980926602</c:v>
                </c:pt>
                <c:pt idx="5324">
                  <c:v>5365.6963588604704</c:v>
                </c:pt>
                <c:pt idx="5325">
                  <c:v>5365.7127848104401</c:v>
                </c:pt>
                <c:pt idx="5326">
                  <c:v>5365.9730618195599</c:v>
                </c:pt>
                <c:pt idx="5327">
                  <c:v>5366.29096638597</c:v>
                </c:pt>
                <c:pt idx="5328">
                  <c:v>5366.9938895329797</c:v>
                </c:pt>
                <c:pt idx="5329">
                  <c:v>5367.4050691614302</c:v>
                </c:pt>
                <c:pt idx="5330">
                  <c:v>5368.5079063512303</c:v>
                </c:pt>
                <c:pt idx="5331">
                  <c:v>5370.2558475881797</c:v>
                </c:pt>
                <c:pt idx="5332">
                  <c:v>5370.6479434277799</c:v>
                </c:pt>
                <c:pt idx="5333">
                  <c:v>5370.6683046712997</c:v>
                </c:pt>
                <c:pt idx="5334">
                  <c:v>5372.1642257962303</c:v>
                </c:pt>
                <c:pt idx="5335">
                  <c:v>5373.84818533621</c:v>
                </c:pt>
                <c:pt idx="5336">
                  <c:v>5374.1185912969504</c:v>
                </c:pt>
                <c:pt idx="5337">
                  <c:v>5374.9879429255298</c:v>
                </c:pt>
                <c:pt idx="5338">
                  <c:v>5375.0476357731904</c:v>
                </c:pt>
                <c:pt idx="5339">
                  <c:v>5375.1489850859998</c:v>
                </c:pt>
                <c:pt idx="5340">
                  <c:v>5375.5053842980396</c:v>
                </c:pt>
                <c:pt idx="5341">
                  <c:v>5376.1063588690004</c:v>
                </c:pt>
                <c:pt idx="5342">
                  <c:v>5376.9872808176997</c:v>
                </c:pt>
                <c:pt idx="5343">
                  <c:v>5379.0243775565104</c:v>
                </c:pt>
                <c:pt idx="5344">
                  <c:v>5381.2313601123096</c:v>
                </c:pt>
                <c:pt idx="5345">
                  <c:v>5382.03872941993</c:v>
                </c:pt>
                <c:pt idx="5346">
                  <c:v>5382.2992221042496</c:v>
                </c:pt>
                <c:pt idx="5347">
                  <c:v>5383.0928776767096</c:v>
                </c:pt>
                <c:pt idx="5348">
                  <c:v>5383.7201814414002</c:v>
                </c:pt>
                <c:pt idx="5349">
                  <c:v>5384.4715295638798</c:v>
                </c:pt>
                <c:pt idx="5350">
                  <c:v>5384.64997688122</c:v>
                </c:pt>
                <c:pt idx="5351">
                  <c:v>5385.66096639446</c:v>
                </c:pt>
                <c:pt idx="5352">
                  <c:v>5386.1796182747903</c:v>
                </c:pt>
                <c:pt idx="5353">
                  <c:v>5386.9302310207804</c:v>
                </c:pt>
                <c:pt idx="5354">
                  <c:v>5387.6488709598698</c:v>
                </c:pt>
                <c:pt idx="5355">
                  <c:v>5388.0529151651999</c:v>
                </c:pt>
                <c:pt idx="5356">
                  <c:v>5388.4716005454802</c:v>
                </c:pt>
                <c:pt idx="5357">
                  <c:v>5388.4747189376503</c:v>
                </c:pt>
                <c:pt idx="5358">
                  <c:v>5389.3291799425997</c:v>
                </c:pt>
                <c:pt idx="5359">
                  <c:v>5389.3574354592702</c:v>
                </c:pt>
                <c:pt idx="5360">
                  <c:v>5390.1803534831797</c:v>
                </c:pt>
                <c:pt idx="5361">
                  <c:v>5391.5316629055797</c:v>
                </c:pt>
                <c:pt idx="5362">
                  <c:v>5391.7778586782497</c:v>
                </c:pt>
                <c:pt idx="5363">
                  <c:v>5392.6380951497704</c:v>
                </c:pt>
                <c:pt idx="5364">
                  <c:v>5392.8252587836996</c:v>
                </c:pt>
                <c:pt idx="5365">
                  <c:v>5393.4359375881004</c:v>
                </c:pt>
                <c:pt idx="5366">
                  <c:v>5393.91018144181</c:v>
                </c:pt>
                <c:pt idx="5367">
                  <c:v>5395.1189002813699</c:v>
                </c:pt>
                <c:pt idx="5368">
                  <c:v>5395.3049731077599</c:v>
                </c:pt>
                <c:pt idx="5369">
                  <c:v>5395.6243602046698</c:v>
                </c:pt>
                <c:pt idx="5370">
                  <c:v>5396.1997927781103</c:v>
                </c:pt>
                <c:pt idx="5371">
                  <c:v>5397.1428214069401</c:v>
                </c:pt>
                <c:pt idx="5372">
                  <c:v>5398.5439715422599</c:v>
                </c:pt>
                <c:pt idx="5373">
                  <c:v>5399.29188236966</c:v>
                </c:pt>
                <c:pt idx="5374">
                  <c:v>5400.6842198688501</c:v>
                </c:pt>
                <c:pt idx="5375">
                  <c:v>5403.0713098023498</c:v>
                </c:pt>
                <c:pt idx="5376">
                  <c:v>5403.0803534854203</c:v>
                </c:pt>
                <c:pt idx="5377">
                  <c:v>5404.89463698491</c:v>
                </c:pt>
                <c:pt idx="5378">
                  <c:v>5405.2912385444997</c:v>
                </c:pt>
                <c:pt idx="5379">
                  <c:v>5407.4297903133502</c:v>
                </c:pt>
                <c:pt idx="5380">
                  <c:v>5407.89715904276</c:v>
                </c:pt>
                <c:pt idx="5381">
                  <c:v>5408.6926905065702</c:v>
                </c:pt>
                <c:pt idx="5382">
                  <c:v>5410.7361747222003</c:v>
                </c:pt>
                <c:pt idx="5383">
                  <c:v>5412.2172310491997</c:v>
                </c:pt>
                <c:pt idx="5384">
                  <c:v>5412.2411007918399</c:v>
                </c:pt>
                <c:pt idx="5385">
                  <c:v>5413.0124834335802</c:v>
                </c:pt>
                <c:pt idx="5386">
                  <c:v>5414.0203156106199</c:v>
                </c:pt>
                <c:pt idx="5387">
                  <c:v>5414.6548760139804</c:v>
                </c:pt>
                <c:pt idx="5388">
                  <c:v>5415.2275897101499</c:v>
                </c:pt>
                <c:pt idx="5389">
                  <c:v>5415.9595859050696</c:v>
                </c:pt>
                <c:pt idx="5390">
                  <c:v>5415.9804056370604</c:v>
                </c:pt>
                <c:pt idx="5391">
                  <c:v>5416.2911932878196</c:v>
                </c:pt>
                <c:pt idx="5392">
                  <c:v>5416.4276572521703</c:v>
                </c:pt>
                <c:pt idx="5393">
                  <c:v>5417.0384045541196</c:v>
                </c:pt>
                <c:pt idx="5394">
                  <c:v>5417.3511932874098</c:v>
                </c:pt>
                <c:pt idx="5395">
                  <c:v>5417.3711932869601</c:v>
                </c:pt>
                <c:pt idx="5396">
                  <c:v>5417.3911932865103</c:v>
                </c:pt>
                <c:pt idx="5397">
                  <c:v>5417.4111932860596</c:v>
                </c:pt>
                <c:pt idx="5398">
                  <c:v>5417.4311932856199</c:v>
                </c:pt>
                <c:pt idx="5399">
                  <c:v>5417.8397903200203</c:v>
                </c:pt>
                <c:pt idx="5400">
                  <c:v>5417.8639716245198</c:v>
                </c:pt>
                <c:pt idx="5401">
                  <c:v>5418.4136302433899</c:v>
                </c:pt>
                <c:pt idx="5402">
                  <c:v>5418.6351451473301</c:v>
                </c:pt>
                <c:pt idx="5403">
                  <c:v>5418.6811350565404</c:v>
                </c:pt>
                <c:pt idx="5404">
                  <c:v>5419.6304804831698</c:v>
                </c:pt>
                <c:pt idx="5405">
                  <c:v>5419.9016308816999</c:v>
                </c:pt>
                <c:pt idx="5406">
                  <c:v>5420.2109828677403</c:v>
                </c:pt>
                <c:pt idx="5407">
                  <c:v>5420.6096061728804</c:v>
                </c:pt>
                <c:pt idx="5408">
                  <c:v>5422.6494767284003</c:v>
                </c:pt>
                <c:pt idx="5409">
                  <c:v>5423.9200092507499</c:v>
                </c:pt>
                <c:pt idx="5410">
                  <c:v>5424.0984045602299</c:v>
                </c:pt>
                <c:pt idx="5411">
                  <c:v>5424.42975267767</c:v>
                </c:pt>
                <c:pt idx="5412">
                  <c:v>5425.49561155214</c:v>
                </c:pt>
                <c:pt idx="5413">
                  <c:v>5426.8157083280303</c:v>
                </c:pt>
                <c:pt idx="5414">
                  <c:v>5427.5518761929097</c:v>
                </c:pt>
                <c:pt idx="5415">
                  <c:v>5427.8043978456399</c:v>
                </c:pt>
                <c:pt idx="5416">
                  <c:v>5427.9785414282196</c:v>
                </c:pt>
                <c:pt idx="5417">
                  <c:v>5428.0405376218196</c:v>
                </c:pt>
                <c:pt idx="5418">
                  <c:v>5428.040537633</c:v>
                </c:pt>
                <c:pt idx="5419">
                  <c:v>5429.3877663414396</c:v>
                </c:pt>
                <c:pt idx="5420">
                  <c:v>5430.6037970371499</c:v>
                </c:pt>
                <c:pt idx="5421">
                  <c:v>5433.8758416697301</c:v>
                </c:pt>
                <c:pt idx="5422">
                  <c:v>5435.1694375461002</c:v>
                </c:pt>
                <c:pt idx="5423">
                  <c:v>5435.4674499891698</c:v>
                </c:pt>
                <c:pt idx="5424">
                  <c:v>5436.8190430048799</c:v>
                </c:pt>
                <c:pt idx="5425">
                  <c:v>5441.0680278772397</c:v>
                </c:pt>
                <c:pt idx="5426">
                  <c:v>5441.5918334349899</c:v>
                </c:pt>
                <c:pt idx="5427">
                  <c:v>5442.8200368545904</c:v>
                </c:pt>
                <c:pt idx="5428">
                  <c:v>5446.2543602045598</c:v>
                </c:pt>
                <c:pt idx="5429">
                  <c:v>5447.0384045597102</c:v>
                </c:pt>
                <c:pt idx="5430">
                  <c:v>5447.9831962264097</c:v>
                </c:pt>
                <c:pt idx="5431">
                  <c:v>5448.3631865326297</c:v>
                </c:pt>
                <c:pt idx="5432">
                  <c:v>5449.7401362615601</c:v>
                </c:pt>
                <c:pt idx="5433">
                  <c:v>5449.7516812048798</c:v>
                </c:pt>
                <c:pt idx="5434">
                  <c:v>5450.7337616218101</c:v>
                </c:pt>
                <c:pt idx="5435">
                  <c:v>5452.7490053684396</c:v>
                </c:pt>
                <c:pt idx="5436">
                  <c:v>5453.0803534835504</c:v>
                </c:pt>
                <c:pt idx="5437">
                  <c:v>5453.3092619422796</c:v>
                </c:pt>
                <c:pt idx="5438">
                  <c:v>5453.8190053645503</c:v>
                </c:pt>
                <c:pt idx="5439">
                  <c:v>5454.4620333677103</c:v>
                </c:pt>
                <c:pt idx="5440">
                  <c:v>5454.6197526734304</c:v>
                </c:pt>
                <c:pt idx="5441">
                  <c:v>5455.2500092489599</c:v>
                </c:pt>
                <c:pt idx="5442">
                  <c:v>5455.8169099390498</c:v>
                </c:pt>
                <c:pt idx="5443">
                  <c:v>5457.4297903133502</c:v>
                </c:pt>
                <c:pt idx="5444">
                  <c:v>5458.0082580542603</c:v>
                </c:pt>
                <c:pt idx="5445">
                  <c:v>5459.45244891941</c:v>
                </c:pt>
                <c:pt idx="5446">
                  <c:v>5459.8710152043404</c:v>
                </c:pt>
                <c:pt idx="5447">
                  <c:v>5460.2827252428897</c:v>
                </c:pt>
                <c:pt idx="5448">
                  <c:v>5462.8393789121101</c:v>
                </c:pt>
                <c:pt idx="5449">
                  <c:v>5463.3982580516004</c:v>
                </c:pt>
                <c:pt idx="5450">
                  <c:v>5463.5127226021104</c:v>
                </c:pt>
                <c:pt idx="5451">
                  <c:v>5463.6825335896501</c:v>
                </c:pt>
                <c:pt idx="5452">
                  <c:v>5464.3417188208496</c:v>
                </c:pt>
                <c:pt idx="5453">
                  <c:v>5464.8567026806904</c:v>
                </c:pt>
                <c:pt idx="5454">
                  <c:v>5467.86085323512</c:v>
                </c:pt>
                <c:pt idx="5455">
                  <c:v>5472.2092895461201</c:v>
                </c:pt>
                <c:pt idx="5456">
                  <c:v>5472.8309888134199</c:v>
                </c:pt>
                <c:pt idx="5457">
                  <c:v>5473.1697526788303</c:v>
                </c:pt>
                <c:pt idx="5458">
                  <c:v>5474.0464606201203</c:v>
                </c:pt>
                <c:pt idx="5459">
                  <c:v>5476.0973799610501</c:v>
                </c:pt>
                <c:pt idx="5460">
                  <c:v>5477.2008814420496</c:v>
                </c:pt>
                <c:pt idx="5461">
                  <c:v>5479.3411008007797</c:v>
                </c:pt>
                <c:pt idx="5462">
                  <c:v>5479.6002355576402</c:v>
                </c:pt>
                <c:pt idx="5463">
                  <c:v>5480.3227201923701</c:v>
                </c:pt>
                <c:pt idx="5464">
                  <c:v>5480.3811007915001</c:v>
                </c:pt>
                <c:pt idx="5465">
                  <c:v>5482.2458096439896</c:v>
                </c:pt>
                <c:pt idx="5466">
                  <c:v>5486.2324454057898</c:v>
                </c:pt>
                <c:pt idx="5467">
                  <c:v>5486.8190430058103</c:v>
                </c:pt>
                <c:pt idx="5468">
                  <c:v>5487.5574676263996</c:v>
                </c:pt>
                <c:pt idx="5469">
                  <c:v>5487.6046368461102</c:v>
                </c:pt>
                <c:pt idx="5470">
                  <c:v>5488.8647565376004</c:v>
                </c:pt>
                <c:pt idx="5471">
                  <c:v>5489.0070564448797</c:v>
                </c:pt>
                <c:pt idx="5472">
                  <c:v>5489.1818360118104</c:v>
                </c:pt>
                <c:pt idx="5473">
                  <c:v>5489.20198519527</c:v>
                </c:pt>
                <c:pt idx="5474">
                  <c:v>5489.3285766048302</c:v>
                </c:pt>
                <c:pt idx="5475">
                  <c:v>5489.62489103199</c:v>
                </c:pt>
                <c:pt idx="5476">
                  <c:v>5492.1382580576401</c:v>
                </c:pt>
                <c:pt idx="5477">
                  <c:v>5493.2609338704497</c:v>
                </c:pt>
                <c:pt idx="5478">
                  <c:v>5493.28103896835</c:v>
                </c:pt>
                <c:pt idx="5479">
                  <c:v>5493.2869099341297</c:v>
                </c:pt>
                <c:pt idx="5480">
                  <c:v>5493.9360121991404</c:v>
                </c:pt>
                <c:pt idx="5481">
                  <c:v>5494.2390430066698</c:v>
                </c:pt>
                <c:pt idx="5482">
                  <c:v>5496.1703199110898</c:v>
                </c:pt>
                <c:pt idx="5483">
                  <c:v>5496.3531841263102</c:v>
                </c:pt>
                <c:pt idx="5484">
                  <c:v>5496.9834407018498</c:v>
                </c:pt>
                <c:pt idx="5485">
                  <c:v>5497.1936505325102</c:v>
                </c:pt>
                <c:pt idx="5486">
                  <c:v>5497.2175451023504</c:v>
                </c:pt>
                <c:pt idx="5487">
                  <c:v>5497.3551295436901</c:v>
                </c:pt>
                <c:pt idx="5488">
                  <c:v>5497.37904300214</c:v>
                </c:pt>
                <c:pt idx="5489">
                  <c:v>5497.5854542008601</c:v>
                </c:pt>
                <c:pt idx="5490">
                  <c:v>5497.5961954296799</c:v>
                </c:pt>
                <c:pt idx="5491">
                  <c:v>5499.1385006135097</c:v>
                </c:pt>
                <c:pt idx="5492">
                  <c:v>5501.5109504656803</c:v>
                </c:pt>
                <c:pt idx="5493">
                  <c:v>5502.6985146338102</c:v>
                </c:pt>
                <c:pt idx="5494">
                  <c:v>5504.7390430048099</c:v>
                </c:pt>
                <c:pt idx="5495">
                  <c:v>5505.0931841311904</c:v>
                </c:pt>
                <c:pt idx="5496">
                  <c:v>5505.2461540531303</c:v>
                </c:pt>
                <c:pt idx="5497">
                  <c:v>5506.8824165370297</c:v>
                </c:pt>
                <c:pt idx="5498">
                  <c:v>5509.5942846872204</c:v>
                </c:pt>
                <c:pt idx="5499">
                  <c:v>5511.9892790391996</c:v>
                </c:pt>
                <c:pt idx="5500">
                  <c:v>5512.8259412773104</c:v>
                </c:pt>
                <c:pt idx="5501">
                  <c:v>5513.5112901302</c:v>
                </c:pt>
                <c:pt idx="5502">
                  <c:v>5515.3131841309296</c:v>
                </c:pt>
                <c:pt idx="5503">
                  <c:v>5515.4866326525798</c:v>
                </c:pt>
                <c:pt idx="5504">
                  <c:v>5516.3531841239801</c:v>
                </c:pt>
                <c:pt idx="5505">
                  <c:v>5516.8523317342597</c:v>
                </c:pt>
                <c:pt idx="5506">
                  <c:v>5517.0591397704502</c:v>
                </c:pt>
                <c:pt idx="5507">
                  <c:v>5519.3285766048302</c:v>
                </c:pt>
                <c:pt idx="5508">
                  <c:v>5521.0626113954904</c:v>
                </c:pt>
                <c:pt idx="5509">
                  <c:v>5522.5245322445398</c:v>
                </c:pt>
                <c:pt idx="5510">
                  <c:v>5525.7798920730102</c:v>
                </c:pt>
                <c:pt idx="5511">
                  <c:v>5527.76779165677</c:v>
                </c:pt>
                <c:pt idx="5512">
                  <c:v>5528.7457628785596</c:v>
                </c:pt>
                <c:pt idx="5513">
                  <c:v>5529.6993083078396</c:v>
                </c:pt>
                <c:pt idx="5514">
                  <c:v>5529.90164639055</c:v>
                </c:pt>
                <c:pt idx="5515">
                  <c:v>5530.0506720342601</c:v>
                </c:pt>
                <c:pt idx="5516">
                  <c:v>5530.7404878958996</c:v>
                </c:pt>
                <c:pt idx="5517">
                  <c:v>5532.3123615365403</c:v>
                </c:pt>
                <c:pt idx="5518">
                  <c:v>5534.2884041422503</c:v>
                </c:pt>
                <c:pt idx="5519">
                  <c:v>5534.3845322448697</c:v>
                </c:pt>
                <c:pt idx="5520">
                  <c:v>5535.4154885646403</c:v>
                </c:pt>
                <c:pt idx="5521">
                  <c:v>5535.4245322495699</c:v>
                </c:pt>
                <c:pt idx="5522">
                  <c:v>5538.7718360070103</c:v>
                </c:pt>
                <c:pt idx="5523">
                  <c:v>5539.58299451321</c:v>
                </c:pt>
                <c:pt idx="5524">
                  <c:v>5539.7739690747103</c:v>
                </c:pt>
                <c:pt idx="5525">
                  <c:v>5539.7903950249802</c:v>
                </c:pt>
                <c:pt idx="5526">
                  <c:v>5540.36857660021</c:v>
                </c:pt>
                <c:pt idx="5527">
                  <c:v>5541.4826793760203</c:v>
                </c:pt>
                <c:pt idx="5528">
                  <c:v>5542.5855165654702</c:v>
                </c:pt>
                <c:pt idx="5529">
                  <c:v>5544.33345780335</c:v>
                </c:pt>
                <c:pt idx="5530">
                  <c:v>5544.7459148857697</c:v>
                </c:pt>
                <c:pt idx="5531">
                  <c:v>5546.2418360114098</c:v>
                </c:pt>
                <c:pt idx="5532">
                  <c:v>5547.9257955504499</c:v>
                </c:pt>
                <c:pt idx="5533">
                  <c:v>5548.1962015116496</c:v>
                </c:pt>
                <c:pt idx="5534">
                  <c:v>5549.1252459883599</c:v>
                </c:pt>
                <c:pt idx="5535">
                  <c:v>5549.2265953011802</c:v>
                </c:pt>
                <c:pt idx="5536">
                  <c:v>5550.1839690841698</c:v>
                </c:pt>
                <c:pt idx="5537">
                  <c:v>5552.5523291528198</c:v>
                </c:pt>
                <c:pt idx="5538">
                  <c:v>5553.1019877716899</c:v>
                </c:pt>
                <c:pt idx="5539">
                  <c:v>5555.3089703270198</c:v>
                </c:pt>
                <c:pt idx="5540">
                  <c:v>5555.8554688929498</c:v>
                </c:pt>
                <c:pt idx="5541">
                  <c:v>5556.1163396341699</c:v>
                </c:pt>
                <c:pt idx="5542">
                  <c:v>5557.1704878918799</c:v>
                </c:pt>
                <c:pt idx="5543">
                  <c:v>5557.7977916561003</c:v>
                </c:pt>
                <c:pt idx="5544">
                  <c:v>5558.5491397790602</c:v>
                </c:pt>
                <c:pt idx="5545">
                  <c:v>5558.7275870963904</c:v>
                </c:pt>
                <c:pt idx="5546">
                  <c:v>5559.1965104956098</c:v>
                </c:pt>
                <c:pt idx="5547">
                  <c:v>5559.7385766096404</c:v>
                </c:pt>
                <c:pt idx="5548">
                  <c:v>5560.2572284899597</c:v>
                </c:pt>
                <c:pt idx="5549">
                  <c:v>5561.0078412350204</c:v>
                </c:pt>
                <c:pt idx="5550">
                  <c:v>5561.2204316221096</c:v>
                </c:pt>
                <c:pt idx="5551">
                  <c:v>5561.7264811750501</c:v>
                </c:pt>
                <c:pt idx="5552">
                  <c:v>5562.1305253794399</c:v>
                </c:pt>
                <c:pt idx="5553">
                  <c:v>5563.3694925848304</c:v>
                </c:pt>
                <c:pt idx="5554">
                  <c:v>5563.4350456744396</c:v>
                </c:pt>
                <c:pt idx="5555">
                  <c:v>5564.2579636974197</c:v>
                </c:pt>
                <c:pt idx="5556">
                  <c:v>5565.60927312076</c:v>
                </c:pt>
                <c:pt idx="5557">
                  <c:v>5566.7157053649398</c:v>
                </c:pt>
                <c:pt idx="5558">
                  <c:v>5566.9028689982297</c:v>
                </c:pt>
                <c:pt idx="5559">
                  <c:v>5567.5135478023403</c:v>
                </c:pt>
                <c:pt idx="5560">
                  <c:v>5567.9877916565101</c:v>
                </c:pt>
                <c:pt idx="5561">
                  <c:v>5569.7019704193799</c:v>
                </c:pt>
                <c:pt idx="5562">
                  <c:v>5570.2774029932898</c:v>
                </c:pt>
                <c:pt idx="5563">
                  <c:v>5572.6215817574403</c:v>
                </c:pt>
                <c:pt idx="5564">
                  <c:v>5574.7618300840204</c:v>
                </c:pt>
                <c:pt idx="5565">
                  <c:v>5576.3187110060799</c:v>
                </c:pt>
                <c:pt idx="5566">
                  <c:v>5577.1489200168198</c:v>
                </c:pt>
                <c:pt idx="5567">
                  <c:v>5577.1579637005898</c:v>
                </c:pt>
                <c:pt idx="5568">
                  <c:v>5578.9722472000803</c:v>
                </c:pt>
                <c:pt idx="5569">
                  <c:v>5581.1160147683604</c:v>
                </c:pt>
                <c:pt idx="5570">
                  <c:v>5581.5074005275901</c:v>
                </c:pt>
                <c:pt idx="5571">
                  <c:v>5581.9747692569999</c:v>
                </c:pt>
                <c:pt idx="5572">
                  <c:v>5582.6732069652599</c:v>
                </c:pt>
                <c:pt idx="5573">
                  <c:v>5582.7127553615701</c:v>
                </c:pt>
                <c:pt idx="5574">
                  <c:v>5582.7703007208102</c:v>
                </c:pt>
                <c:pt idx="5575">
                  <c:v>5583.7080906974097</c:v>
                </c:pt>
                <c:pt idx="5576">
                  <c:v>5584.0429699011102</c:v>
                </c:pt>
                <c:pt idx="5577">
                  <c:v>5584.8137849364402</c:v>
                </c:pt>
                <c:pt idx="5578">
                  <c:v>5586.2948412634396</c:v>
                </c:pt>
                <c:pt idx="5579">
                  <c:v>5587.4022990316098</c:v>
                </c:pt>
                <c:pt idx="5580">
                  <c:v>5587.9976194649898</c:v>
                </c:pt>
                <c:pt idx="5581">
                  <c:v>5588.1760147754103</c:v>
                </c:pt>
                <c:pt idx="5582">
                  <c:v>5588.5073628928503</c:v>
                </c:pt>
                <c:pt idx="5583">
                  <c:v>5588.7324862284504</c:v>
                </c:pt>
                <c:pt idx="5584">
                  <c:v>5589.3051999248501</c:v>
                </c:pt>
                <c:pt idx="5585">
                  <c:v>5590.5052674673498</c:v>
                </c:pt>
                <c:pt idx="5586">
                  <c:v>5591.8220481667604</c:v>
                </c:pt>
                <c:pt idx="5587">
                  <c:v>5592.1181478360604</c:v>
                </c:pt>
                <c:pt idx="5588">
                  <c:v>5592.1181478481703</c:v>
                </c:pt>
                <c:pt idx="5589">
                  <c:v>5592.4912404585602</c:v>
                </c:pt>
                <c:pt idx="5590">
                  <c:v>5593.1616721705004</c:v>
                </c:pt>
                <c:pt idx="5591">
                  <c:v>5593.8979258251702</c:v>
                </c:pt>
                <c:pt idx="5592">
                  <c:v>5593.97924109618</c:v>
                </c:pt>
                <c:pt idx="5593">
                  <c:v>5594.2885930822204</c:v>
                </c:pt>
                <c:pt idx="5594">
                  <c:v>5595.0073364805403</c:v>
                </c:pt>
                <c:pt idx="5595">
                  <c:v>5596.7270869426402</c:v>
                </c:pt>
                <c:pt idx="5596">
                  <c:v>5597.4560078000604</c:v>
                </c:pt>
                <c:pt idx="5597">
                  <c:v>5597.5080039366103</c:v>
                </c:pt>
                <c:pt idx="5598">
                  <c:v>5598.0265360865696</c:v>
                </c:pt>
                <c:pt idx="5599">
                  <c:v>5598.4960078001004</c:v>
                </c:pt>
                <c:pt idx="5600">
                  <c:v>5599.5360078001304</c:v>
                </c:pt>
                <c:pt idx="5601">
                  <c:v>5599.5450602034098</c:v>
                </c:pt>
                <c:pt idx="5602">
                  <c:v>5599.85727111715</c:v>
                </c:pt>
                <c:pt idx="5603">
                  <c:v>5599.8945201542201</c:v>
                </c:pt>
                <c:pt idx="5604">
                  <c:v>5600.5760078001704</c:v>
                </c:pt>
                <c:pt idx="5605">
                  <c:v>5601.01474439911</c:v>
                </c:pt>
                <c:pt idx="5606">
                  <c:v>5601.8820080608102</c:v>
                </c:pt>
                <c:pt idx="5607">
                  <c:v>5602.05615164339</c:v>
                </c:pt>
                <c:pt idx="5608">
                  <c:v>5602.7524744533002</c:v>
                </c:pt>
                <c:pt idx="5609">
                  <c:v>5604.6814072523202</c:v>
                </c:pt>
                <c:pt idx="5610">
                  <c:v>5605.6151119992101</c:v>
                </c:pt>
                <c:pt idx="5611">
                  <c:v>5605.8641813313498</c:v>
                </c:pt>
                <c:pt idx="5612">
                  <c:v>5606.8976470688303</c:v>
                </c:pt>
                <c:pt idx="5613">
                  <c:v>5606.9041813313897</c:v>
                </c:pt>
                <c:pt idx="5614">
                  <c:v>5607.1120482916003</c:v>
                </c:pt>
                <c:pt idx="5615">
                  <c:v>5607.9441813314297</c:v>
                </c:pt>
                <c:pt idx="5616">
                  <c:v>5607.9534518849096</c:v>
                </c:pt>
                <c:pt idx="5617">
                  <c:v>5608.1520482916303</c:v>
                </c:pt>
                <c:pt idx="5618">
                  <c:v>5608.9841813314697</c:v>
                </c:pt>
                <c:pt idx="5619">
                  <c:v>5609.1920482916703</c:v>
                </c:pt>
                <c:pt idx="5620">
                  <c:v>5610.0241813314997</c:v>
                </c:pt>
                <c:pt idx="5621">
                  <c:v>5610.2320482917103</c:v>
                </c:pt>
                <c:pt idx="5622">
                  <c:v>5610.33197041926</c:v>
                </c:pt>
                <c:pt idx="5623">
                  <c:v>5610.89727111719</c:v>
                </c:pt>
                <c:pt idx="5624">
                  <c:v>5611.0641813315397</c:v>
                </c:pt>
                <c:pt idx="5625">
                  <c:v>5611.1160147744204</c:v>
                </c:pt>
                <c:pt idx="5626">
                  <c:v>5611.2720482917503</c:v>
                </c:pt>
                <c:pt idx="5627">
                  <c:v>5612.0620431173502</c:v>
                </c:pt>
                <c:pt idx="5628">
                  <c:v>5612.1041813315796</c:v>
                </c:pt>
                <c:pt idx="5629">
                  <c:v>5612.2994992323202</c:v>
                </c:pt>
                <c:pt idx="5630">
                  <c:v>5612.3120482917802</c:v>
                </c:pt>
                <c:pt idx="5631">
                  <c:v>5612.53800028562</c:v>
                </c:pt>
                <c:pt idx="5632">
                  <c:v>5613.1441813316196</c:v>
                </c:pt>
                <c:pt idx="5633">
                  <c:v>5613.3394992323501</c:v>
                </c:pt>
                <c:pt idx="5634">
                  <c:v>5613.3520482918202</c:v>
                </c:pt>
                <c:pt idx="5635">
                  <c:v>5613.8292914195899</c:v>
                </c:pt>
                <c:pt idx="5636">
                  <c:v>5614.3794992323901</c:v>
                </c:pt>
                <c:pt idx="5637">
                  <c:v>5618.6973628876704</c:v>
                </c:pt>
                <c:pt idx="5638">
                  <c:v>5619.3276194631999</c:v>
                </c:pt>
                <c:pt idx="5639">
                  <c:v>5622.0608064411199</c:v>
                </c:pt>
                <c:pt idx="5640">
                  <c:v>5622.4407967478001</c:v>
                </c:pt>
                <c:pt idx="5641">
                  <c:v>5623.8177464760302</c:v>
                </c:pt>
                <c:pt idx="5642">
                  <c:v>5624.5748895741999</c:v>
                </c:pt>
                <c:pt idx="5643">
                  <c:v>5626.8266155831498</c:v>
                </c:pt>
                <c:pt idx="5644">
                  <c:v>5627.1579636977904</c:v>
                </c:pt>
                <c:pt idx="5645">
                  <c:v>5627.3868721565204</c:v>
                </c:pt>
                <c:pt idx="5646">
                  <c:v>5627.5903328172799</c:v>
                </c:pt>
                <c:pt idx="5647">
                  <c:v>5627.8966155797198</c:v>
                </c:pt>
                <c:pt idx="5648">
                  <c:v>5631.5074005275901</c:v>
                </c:pt>
                <c:pt idx="5649">
                  <c:v>5635.9348987136</c:v>
                </c:pt>
                <c:pt idx="5650">
                  <c:v>5636.75190778262</c:v>
                </c:pt>
                <c:pt idx="5651">
                  <c:v>5636.9169891267002</c:v>
                </c:pt>
                <c:pt idx="5652">
                  <c:v>5637.2473628935404</c:v>
                </c:pt>
                <c:pt idx="5653">
                  <c:v>5637.7601438043603</c:v>
                </c:pt>
                <c:pt idx="5654">
                  <c:v>5638.4193290360199</c:v>
                </c:pt>
                <c:pt idx="5655">
                  <c:v>5638.9343128949404</c:v>
                </c:pt>
                <c:pt idx="5656">
                  <c:v>5641.9384634496801</c:v>
                </c:pt>
                <c:pt idx="5657">
                  <c:v>5644.45871100574</c:v>
                </c:pt>
                <c:pt idx="5658">
                  <c:v>5646.28689976036</c:v>
                </c:pt>
                <c:pt idx="5659">
                  <c:v>5648.1240708343603</c:v>
                </c:pt>
                <c:pt idx="5660">
                  <c:v>5650.44779924862</c:v>
                </c:pt>
                <c:pt idx="5661">
                  <c:v>5651.2784916562896</c:v>
                </c:pt>
                <c:pt idx="5662">
                  <c:v>5653.0846666600501</c:v>
                </c:pt>
                <c:pt idx="5663">
                  <c:v>5653.4187110159501</c:v>
                </c:pt>
                <c:pt idx="5664">
                  <c:v>5655.7660850100201</c:v>
                </c:pt>
                <c:pt idx="5665">
                  <c:v>5656.3234198584596</c:v>
                </c:pt>
                <c:pt idx="5666">
                  <c:v>5658.4173210533299</c:v>
                </c:pt>
                <c:pt idx="5667">
                  <c:v>5658.6297955848204</c:v>
                </c:pt>
                <c:pt idx="5668">
                  <c:v>5660.3100556209602</c:v>
                </c:pt>
                <c:pt idx="5669">
                  <c:v>5660.8966532205204</c:v>
                </c:pt>
                <c:pt idx="5670">
                  <c:v>5661.6350778415799</c:v>
                </c:pt>
                <c:pt idx="5671">
                  <c:v>5661.6822470612797</c:v>
                </c:pt>
                <c:pt idx="5672">
                  <c:v>5662.9423667518404</c:v>
                </c:pt>
                <c:pt idx="5673">
                  <c:v>5663.2594462265197</c:v>
                </c:pt>
                <c:pt idx="5674">
                  <c:v>5663.2795954104504</c:v>
                </c:pt>
                <c:pt idx="5675">
                  <c:v>5663.7025012467002</c:v>
                </c:pt>
                <c:pt idx="5676">
                  <c:v>5667.3645201493</c:v>
                </c:pt>
                <c:pt idx="5677">
                  <c:v>5668.0136224143198</c:v>
                </c:pt>
                <c:pt idx="5678">
                  <c:v>5670.2479301262601</c:v>
                </c:pt>
                <c:pt idx="5679">
                  <c:v>5670.4307943405502</c:v>
                </c:pt>
                <c:pt idx="5680">
                  <c:v>5670.8996362043499</c:v>
                </c:pt>
                <c:pt idx="5681">
                  <c:v>5671.0610509160897</c:v>
                </c:pt>
                <c:pt idx="5682">
                  <c:v>5671.2712607476797</c:v>
                </c:pt>
                <c:pt idx="5683">
                  <c:v>5671.4327397588604</c:v>
                </c:pt>
                <c:pt idx="5684">
                  <c:v>5671.6630644155603</c:v>
                </c:pt>
                <c:pt idx="5685">
                  <c:v>5671.67380564427</c:v>
                </c:pt>
                <c:pt idx="5686">
                  <c:v>5672.4918438475497</c:v>
                </c:pt>
                <c:pt idx="5687">
                  <c:v>5673.2161108280998</c:v>
                </c:pt>
                <c:pt idx="5688">
                  <c:v>5675.5885606801603</c:v>
                </c:pt>
                <c:pt idx="5689">
                  <c:v>5675.6692124931096</c:v>
                </c:pt>
                <c:pt idx="5690">
                  <c:v>5676.7761248480501</c:v>
                </c:pt>
                <c:pt idx="5691">
                  <c:v>5679.1707943458996</c:v>
                </c:pt>
                <c:pt idx="5692">
                  <c:v>5679.3237642682998</c:v>
                </c:pt>
                <c:pt idx="5693">
                  <c:v>5680.9600267522001</c:v>
                </c:pt>
                <c:pt idx="5694">
                  <c:v>5681.5074005350398</c:v>
                </c:pt>
                <c:pt idx="5695">
                  <c:v>5683.6718949017804</c:v>
                </c:pt>
                <c:pt idx="5696">
                  <c:v>5686.9035514918996</c:v>
                </c:pt>
                <c:pt idx="5697">
                  <c:v>5687.5889003449101</c:v>
                </c:pt>
                <c:pt idx="5698">
                  <c:v>5689.3907943456397</c:v>
                </c:pt>
                <c:pt idx="5699">
                  <c:v>5689.5642428668198</c:v>
                </c:pt>
                <c:pt idx="5700">
                  <c:v>5690.4307943384601</c:v>
                </c:pt>
                <c:pt idx="5701">
                  <c:v>5690.9299419484996</c:v>
                </c:pt>
                <c:pt idx="5702">
                  <c:v>5691.1367499846901</c:v>
                </c:pt>
                <c:pt idx="5703">
                  <c:v>5693.4061868195404</c:v>
                </c:pt>
                <c:pt idx="5704">
                  <c:v>5695.1402216097304</c:v>
                </c:pt>
                <c:pt idx="5705">
                  <c:v>5696.6021424587798</c:v>
                </c:pt>
                <c:pt idx="5706">
                  <c:v>5699.8575022872501</c:v>
                </c:pt>
                <c:pt idx="5707">
                  <c:v>5701.8454018714801</c:v>
                </c:pt>
                <c:pt idx="5708">
                  <c:v>5702.8233730930297</c:v>
                </c:pt>
                <c:pt idx="5709">
                  <c:v>5704.1282822489702</c:v>
                </c:pt>
                <c:pt idx="5710">
                  <c:v>5704.81809811107</c:v>
                </c:pt>
                <c:pt idx="5711">
                  <c:v>5706.3899717517197</c:v>
                </c:pt>
                <c:pt idx="5712">
                  <c:v>5708.4621424591096</c:v>
                </c:pt>
                <c:pt idx="5713">
                  <c:v>5709.4930987791104</c:v>
                </c:pt>
                <c:pt idx="5714">
                  <c:v>5709.5021424647402</c:v>
                </c:pt>
                <c:pt idx="5715">
                  <c:v>5712.0034057646899</c:v>
                </c:pt>
                <c:pt idx="5716">
                  <c:v>5712.8494462212502</c:v>
                </c:pt>
                <c:pt idx="5717">
                  <c:v>5713.8515792889502</c:v>
                </c:pt>
                <c:pt idx="5718">
                  <c:v>5713.8680052395302</c:v>
                </c:pt>
                <c:pt idx="5719">
                  <c:v>5714.4461868144499</c:v>
                </c:pt>
                <c:pt idx="5720">
                  <c:v>5716.6631267797202</c:v>
                </c:pt>
                <c:pt idx="5721">
                  <c:v>5718.4110680185204</c:v>
                </c:pt>
                <c:pt idx="5722">
                  <c:v>5718.8235251002397</c:v>
                </c:pt>
                <c:pt idx="5723">
                  <c:v>5720.3194462265801</c:v>
                </c:pt>
                <c:pt idx="5724">
                  <c:v>5722.2738117263598</c:v>
                </c:pt>
                <c:pt idx="5725">
                  <c:v>5723.2028562035403</c:v>
                </c:pt>
                <c:pt idx="5726">
                  <c:v>5724.2615792993402</c:v>
                </c:pt>
                <c:pt idx="5727">
                  <c:v>5729.3865805417299</c:v>
                </c:pt>
                <c:pt idx="5728">
                  <c:v>5730.1939498484098</c:v>
                </c:pt>
                <c:pt idx="5729">
                  <c:v>5731.2480981070503</c:v>
                </c:pt>
                <c:pt idx="5730">
                  <c:v>5731.8754018708096</c:v>
                </c:pt>
                <c:pt idx="5731">
                  <c:v>5732.6267499942296</c:v>
                </c:pt>
                <c:pt idx="5732">
                  <c:v>5732.8051973115598</c:v>
                </c:pt>
                <c:pt idx="5733">
                  <c:v>5733.8161868248098</c:v>
                </c:pt>
                <c:pt idx="5734">
                  <c:v>5733.9721303693896</c:v>
                </c:pt>
                <c:pt idx="5735">
                  <c:v>5734.3348387051301</c:v>
                </c:pt>
                <c:pt idx="5736">
                  <c:v>5735.0854514492603</c:v>
                </c:pt>
                <c:pt idx="5737">
                  <c:v>5735.8040913902196</c:v>
                </c:pt>
                <c:pt idx="5738">
                  <c:v>5736.2081355936798</c:v>
                </c:pt>
                <c:pt idx="5739">
                  <c:v>5737.51265588961</c:v>
                </c:pt>
                <c:pt idx="5740">
                  <c:v>5738.3355739116596</c:v>
                </c:pt>
                <c:pt idx="5741">
                  <c:v>5739.6868833359304</c:v>
                </c:pt>
                <c:pt idx="5742">
                  <c:v>5740.7933155801102</c:v>
                </c:pt>
                <c:pt idx="5743">
                  <c:v>5740.9804792127597</c:v>
                </c:pt>
                <c:pt idx="5744">
                  <c:v>5741.5911580165803</c:v>
                </c:pt>
                <c:pt idx="5745">
                  <c:v>5742.0654018712203</c:v>
                </c:pt>
                <c:pt idx="5746">
                  <c:v>5744.3550132084602</c:v>
                </c:pt>
                <c:pt idx="5747">
                  <c:v>5746.0523794712499</c:v>
                </c:pt>
                <c:pt idx="5748">
                  <c:v>5746.6991919726097</c:v>
                </c:pt>
                <c:pt idx="5749">
                  <c:v>5748.8913951506802</c:v>
                </c:pt>
                <c:pt idx="5750">
                  <c:v>5751.2265302312999</c:v>
                </c:pt>
                <c:pt idx="5751">
                  <c:v>5751.2355739157601</c:v>
                </c:pt>
                <c:pt idx="5752">
                  <c:v>5753.0498574152498</c:v>
                </c:pt>
                <c:pt idx="5753">
                  <c:v>5753.0538469869598</c:v>
                </c:pt>
                <c:pt idx="5754">
                  <c:v>5755.58501074183</c:v>
                </c:pt>
                <c:pt idx="5755">
                  <c:v>5756.8479109350501</c:v>
                </c:pt>
                <c:pt idx="5756">
                  <c:v>5760.3724514776804</c:v>
                </c:pt>
                <c:pt idx="5757">
                  <c:v>5762.8044446373797</c:v>
                </c:pt>
                <c:pt idx="5758">
                  <c:v>5763.3420808762303</c:v>
                </c:pt>
                <c:pt idx="5759">
                  <c:v>5763.3828101395602</c:v>
                </c:pt>
                <c:pt idx="5760">
                  <c:v>5764.5828776825201</c:v>
                </c:pt>
                <c:pt idx="5761">
                  <c:v>5766.5688506737297</c:v>
                </c:pt>
                <c:pt idx="5762">
                  <c:v>5770.8046971568801</c:v>
                </c:pt>
                <c:pt idx="5763">
                  <c:v>5775.9596182759797</c:v>
                </c:pt>
                <c:pt idx="5764">
                  <c:v>5777.2388881770803</c:v>
                </c:pt>
                <c:pt idx="5765">
                  <c:v>5789.9181401287196</c:v>
                </c:pt>
                <c:pt idx="5766">
                  <c:v>5796.5184069629704</c:v>
                </c:pt>
                <c:pt idx="5767">
                  <c:v>5797.8953566905102</c:v>
                </c:pt>
                <c:pt idx="5768">
                  <c:v>5799.2709542922603</c:v>
                </c:pt>
                <c:pt idx="5769">
                  <c:v>5800.9042257978499</c:v>
                </c:pt>
                <c:pt idx="5770">
                  <c:v>5800.9945993412903</c:v>
                </c:pt>
                <c:pt idx="5771">
                  <c:v>5801.2355739120303</c:v>
                </c:pt>
                <c:pt idx="5772">
                  <c:v>5801.4644823707604</c:v>
                </c:pt>
                <c:pt idx="5773">
                  <c:v>5801.9742257948901</c:v>
                </c:pt>
                <c:pt idx="5774">
                  <c:v>5804.6229989230596</c:v>
                </c:pt>
                <c:pt idx="5775">
                  <c:v>5804.7936178846203</c:v>
                </c:pt>
                <c:pt idx="5776">
                  <c:v>5805.58501074183</c:v>
                </c:pt>
                <c:pt idx="5777">
                  <c:v>5807.0015174644004</c:v>
                </c:pt>
                <c:pt idx="5778">
                  <c:v>5809.7542136982001</c:v>
                </c:pt>
                <c:pt idx="5779">
                  <c:v>5812.4969392511903</c:v>
                </c:pt>
                <c:pt idx="5780">
                  <c:v>5812.5388384386897</c:v>
                </c:pt>
                <c:pt idx="5781">
                  <c:v>5813.0119231091803</c:v>
                </c:pt>
                <c:pt idx="5782">
                  <c:v>5816.0160736642401</c:v>
                </c:pt>
                <c:pt idx="5783">
                  <c:v>5819.5192423770204</c:v>
                </c:pt>
                <c:pt idx="5784">
                  <c:v>5819.84369522426</c:v>
                </c:pt>
                <c:pt idx="5785">
                  <c:v>5820.3645099746</c:v>
                </c:pt>
                <c:pt idx="5786">
                  <c:v>5820.4010300729396</c:v>
                </c:pt>
                <c:pt idx="5787">
                  <c:v>5822.1772859999901</c:v>
                </c:pt>
                <c:pt idx="5788">
                  <c:v>5822.3582580564498</c:v>
                </c:pt>
                <c:pt idx="5789">
                  <c:v>5825.3561018705304</c:v>
                </c:pt>
                <c:pt idx="5790">
                  <c:v>5827.1622768752204</c:v>
                </c:pt>
                <c:pt idx="5791">
                  <c:v>5827.3370564412298</c:v>
                </c:pt>
                <c:pt idx="5792">
                  <c:v>5827.7801114614103</c:v>
                </c:pt>
                <c:pt idx="5793">
                  <c:v>5829.7731047203997</c:v>
                </c:pt>
                <c:pt idx="5794">
                  <c:v>5832.0912326294902</c:v>
                </c:pt>
                <c:pt idx="5795">
                  <c:v>5834.5084045547901</c:v>
                </c:pt>
                <c:pt idx="5796">
                  <c:v>5834.9742634352297</c:v>
                </c:pt>
                <c:pt idx="5797">
                  <c:v>5835.7126880567503</c:v>
                </c:pt>
                <c:pt idx="5798">
                  <c:v>5835.75985727645</c:v>
                </c:pt>
                <c:pt idx="5799">
                  <c:v>5837.3572056256198</c:v>
                </c:pt>
                <c:pt idx="5800">
                  <c:v>5839.2709542922603</c:v>
                </c:pt>
                <c:pt idx="5801">
                  <c:v>5839.9438399681803</c:v>
                </c:pt>
                <c:pt idx="5802">
                  <c:v>5839.9638399681999</c:v>
                </c:pt>
                <c:pt idx="5803">
                  <c:v>5839.9838399682103</c:v>
                </c:pt>
                <c:pt idx="5804">
                  <c:v>5841.4421303644704</c:v>
                </c:pt>
                <c:pt idx="5805">
                  <c:v>5841.4516544444396</c:v>
                </c:pt>
                <c:pt idx="5806">
                  <c:v>5842.7639070916903</c:v>
                </c:pt>
                <c:pt idx="5807">
                  <c:v>5844.3255403414296</c:v>
                </c:pt>
                <c:pt idx="5808">
                  <c:v>5845.1386611303296</c:v>
                </c:pt>
                <c:pt idx="5809">
                  <c:v>5845.34887096285</c:v>
                </c:pt>
                <c:pt idx="5810">
                  <c:v>5845.5103499740299</c:v>
                </c:pt>
                <c:pt idx="5811">
                  <c:v>5845.7406746302704</c:v>
                </c:pt>
                <c:pt idx="5812">
                  <c:v>5846.1557109989199</c:v>
                </c:pt>
                <c:pt idx="5813">
                  <c:v>5847.2937210426899</c:v>
                </c:pt>
                <c:pt idx="5814">
                  <c:v>5847.7495051163396</c:v>
                </c:pt>
                <c:pt idx="5815">
                  <c:v>5849.6661708946303</c:v>
                </c:pt>
                <c:pt idx="5816">
                  <c:v>5850.8537350622901</c:v>
                </c:pt>
                <c:pt idx="5817">
                  <c:v>5851.2671836074396</c:v>
                </c:pt>
                <c:pt idx="5818">
                  <c:v>5851.6665105596103</c:v>
                </c:pt>
                <c:pt idx="5819">
                  <c:v>5851.8080160357003</c:v>
                </c:pt>
                <c:pt idx="5820">
                  <c:v>5852.8680160343602</c:v>
                </c:pt>
                <c:pt idx="5821">
                  <c:v>5852.8880160339104</c:v>
                </c:pt>
                <c:pt idx="5822">
                  <c:v>5852.9080160334697</c:v>
                </c:pt>
                <c:pt idx="5823">
                  <c:v>5852.92801603302</c:v>
                </c:pt>
                <c:pt idx="5824">
                  <c:v>5853.2484045606097</c:v>
                </c:pt>
                <c:pt idx="5825">
                  <c:v>5853.4013744834801</c:v>
                </c:pt>
                <c:pt idx="5826">
                  <c:v>5853.4684045603499</c:v>
                </c:pt>
                <c:pt idx="5827">
                  <c:v>5855.0075521627396</c:v>
                </c:pt>
                <c:pt idx="5828">
                  <c:v>5855.0376369673704</c:v>
                </c:pt>
                <c:pt idx="5829">
                  <c:v>5857.8218761104999</c:v>
                </c:pt>
                <c:pt idx="5830">
                  <c:v>5859.0363372070697</c:v>
                </c:pt>
                <c:pt idx="5831">
                  <c:v>5859.2178318239703</c:v>
                </c:pt>
                <c:pt idx="5832">
                  <c:v>5859.2964182225896</c:v>
                </c:pt>
                <c:pt idx="5833">
                  <c:v>5860.2476948804597</c:v>
                </c:pt>
                <c:pt idx="5834">
                  <c:v>5860.9811617064897</c:v>
                </c:pt>
                <c:pt idx="5835">
                  <c:v>5861.7985841547998</c:v>
                </c:pt>
                <c:pt idx="5836">
                  <c:v>5863.6418530810597</c:v>
                </c:pt>
                <c:pt idx="5837">
                  <c:v>5864.5084045529302</c:v>
                </c:pt>
                <c:pt idx="5838">
                  <c:v>5865.2143601989301</c:v>
                </c:pt>
                <c:pt idx="5839">
                  <c:v>5865.9230120861903</c:v>
                </c:pt>
                <c:pt idx="5840">
                  <c:v>5866.9247023668104</c:v>
                </c:pt>
                <c:pt idx="5841">
                  <c:v>5867.4837970342396</c:v>
                </c:pt>
                <c:pt idx="5842">
                  <c:v>5868.8957083262503</c:v>
                </c:pt>
                <c:pt idx="5843">
                  <c:v>5869.7040265323503</c:v>
                </c:pt>
                <c:pt idx="5844">
                  <c:v>5869.7351851416697</c:v>
                </c:pt>
                <c:pt idx="5845">
                  <c:v>5870.4675819668901</c:v>
                </c:pt>
                <c:pt idx="5846">
                  <c:v>5870.6797526730197</c:v>
                </c:pt>
                <c:pt idx="5847">
                  <c:v>5872.5397526733504</c:v>
                </c:pt>
                <c:pt idx="5848">
                  <c:v>5873.93511250149</c:v>
                </c:pt>
                <c:pt idx="5849">
                  <c:v>5876.9009833075097</c:v>
                </c:pt>
                <c:pt idx="5850">
                  <c:v>5878.5237970286898</c:v>
                </c:pt>
                <c:pt idx="5851">
                  <c:v>5882.9011353147198</c:v>
                </c:pt>
                <c:pt idx="5852">
                  <c:v>5883.5707089935804</c:v>
                </c:pt>
                <c:pt idx="5853">
                  <c:v>5883.5797526799097</c:v>
                </c:pt>
                <c:pt idx="5854">
                  <c:v>5884.3970564417496</c:v>
                </c:pt>
                <c:pt idx="5855">
                  <c:v>5886.0810159789398</c:v>
                </c:pt>
                <c:pt idx="5856">
                  <c:v>5886.3514219410699</c:v>
                </c:pt>
                <c:pt idx="5857">
                  <c:v>5886.9270564354902</c:v>
                </c:pt>
                <c:pt idx="5858">
                  <c:v>5887.9291895031902</c:v>
                </c:pt>
                <c:pt idx="5859">
                  <c:v>5887.9456154540803</c:v>
                </c:pt>
                <c:pt idx="5860">
                  <c:v>5890.7407369939601</c:v>
                </c:pt>
                <c:pt idx="5861">
                  <c:v>5892.4886782336898</c:v>
                </c:pt>
                <c:pt idx="5862">
                  <c:v>5895.9530120855197</c:v>
                </c:pt>
                <c:pt idx="5863">
                  <c:v>5896.7043602094</c:v>
                </c:pt>
                <c:pt idx="5864">
                  <c:v>5896.8828075267302</c:v>
                </c:pt>
                <c:pt idx="5865">
                  <c:v>5897.2804664187097</c:v>
                </c:pt>
                <c:pt idx="5866">
                  <c:v>5898.3391895145096</c:v>
                </c:pt>
                <c:pt idx="5867">
                  <c:v>5902.42035846412</c:v>
                </c:pt>
                <c:pt idx="5868">
                  <c:v>5903.3892143734201</c:v>
                </c:pt>
                <c:pt idx="5869">
                  <c:v>5903.39825805276</c:v>
                </c:pt>
                <c:pt idx="5870">
                  <c:v>5903.4641907564301</c:v>
                </c:pt>
                <c:pt idx="5871">
                  <c:v>5904.2715600626498</c:v>
                </c:pt>
                <c:pt idx="5872">
                  <c:v>5905.0580894272998</c:v>
                </c:pt>
                <c:pt idx="5873">
                  <c:v>5905.3257083222197</c:v>
                </c:pt>
                <c:pt idx="5874">
                  <c:v>5905.6687682308202</c:v>
                </c:pt>
                <c:pt idx="5875">
                  <c:v>5906.1430120859204</c:v>
                </c:pt>
                <c:pt idx="5876">
                  <c:v>5907.8937970399802</c:v>
                </c:pt>
                <c:pt idx="5877">
                  <c:v>5908.0497405845599</c:v>
                </c:pt>
                <c:pt idx="5878">
                  <c:v>5908.4124489203004</c:v>
                </c:pt>
                <c:pt idx="5879">
                  <c:v>5909.1630616635002</c:v>
                </c:pt>
                <c:pt idx="5880">
                  <c:v>5909.8817016053899</c:v>
                </c:pt>
                <c:pt idx="5881">
                  <c:v>5910.2857458079197</c:v>
                </c:pt>
                <c:pt idx="5882">
                  <c:v>5911.5902661047803</c:v>
                </c:pt>
                <c:pt idx="5883">
                  <c:v>5912.4131841259004</c:v>
                </c:pt>
                <c:pt idx="5884">
                  <c:v>5913.7644935510998</c:v>
                </c:pt>
                <c:pt idx="5885">
                  <c:v>5914.8709257952796</c:v>
                </c:pt>
                <c:pt idx="5886">
                  <c:v>5915.0580209223499</c:v>
                </c:pt>
                <c:pt idx="5887">
                  <c:v>5918.4326234236296</c:v>
                </c:pt>
                <c:pt idx="5888">
                  <c:v>5920.1299896854898</c:v>
                </c:pt>
                <c:pt idx="5889">
                  <c:v>5920.77680218778</c:v>
                </c:pt>
                <c:pt idx="5890">
                  <c:v>5922.9690053649201</c:v>
                </c:pt>
                <c:pt idx="5891">
                  <c:v>5925.3041404457699</c:v>
                </c:pt>
                <c:pt idx="5892">
                  <c:v>5925.3131841309296</c:v>
                </c:pt>
                <c:pt idx="5893">
                  <c:v>5927.1274676304301</c:v>
                </c:pt>
                <c:pt idx="5894">
                  <c:v>5929.66262095607</c:v>
                </c:pt>
                <c:pt idx="5895">
                  <c:v>5930.9255211493</c:v>
                </c:pt>
                <c:pt idx="5896">
                  <c:v>5933.9928655819904</c:v>
                </c:pt>
                <c:pt idx="5897">
                  <c:v>5934.4500616919204</c:v>
                </c:pt>
                <c:pt idx="5898">
                  <c:v>5934.5881038587504</c:v>
                </c:pt>
                <c:pt idx="5899">
                  <c:v>5936.7076948862496</c:v>
                </c:pt>
                <c:pt idx="5900">
                  <c:v>5936.7076948881104</c:v>
                </c:pt>
                <c:pt idx="5901">
                  <c:v>5937.4604203542603</c:v>
                </c:pt>
                <c:pt idx="5902">
                  <c:v>5938.1862896289604</c:v>
                </c:pt>
                <c:pt idx="5903">
                  <c:v>5938.6604878976896</c:v>
                </c:pt>
                <c:pt idx="5904">
                  <c:v>5940.6464608889</c:v>
                </c:pt>
                <c:pt idx="5905">
                  <c:v>5944.8823073711201</c:v>
                </c:pt>
                <c:pt idx="5906">
                  <c:v>5950.03722849115</c:v>
                </c:pt>
                <c:pt idx="5907">
                  <c:v>5958.0103907994899</c:v>
                </c:pt>
                <c:pt idx="5908">
                  <c:v>5961.9729669049802</c:v>
                </c:pt>
                <c:pt idx="5909">
                  <c:v>5966.76458458043</c:v>
                </c:pt>
                <c:pt idx="5910">
                  <c:v>5970.5960171781398</c:v>
                </c:pt>
                <c:pt idx="5911">
                  <c:v>5974.9818360125601</c:v>
                </c:pt>
                <c:pt idx="5912">
                  <c:v>5975.3131841262802</c:v>
                </c:pt>
                <c:pt idx="5913">
                  <c:v>5975.5420925850003</c:v>
                </c:pt>
                <c:pt idx="5914">
                  <c:v>5976.0518360100596</c:v>
                </c:pt>
                <c:pt idx="5915">
                  <c:v>5979.66262095607</c:v>
                </c:pt>
                <c:pt idx="5916">
                  <c:v>5980.0936838788002</c:v>
                </c:pt>
                <c:pt idx="5917">
                  <c:v>5986.5745494663697</c:v>
                </c:pt>
                <c:pt idx="5918">
                  <c:v>5986.6164486538601</c:v>
                </c:pt>
                <c:pt idx="5919">
                  <c:v>5987.0895333234203</c:v>
                </c:pt>
                <c:pt idx="5920">
                  <c:v>5989.4337120847704</c:v>
                </c:pt>
                <c:pt idx="5921">
                  <c:v>5993.9213054385</c:v>
                </c:pt>
                <c:pt idx="5922">
                  <c:v>5994.4421201888399</c:v>
                </c:pt>
                <c:pt idx="5923">
                  <c:v>5994.4786402874097</c:v>
                </c:pt>
                <c:pt idx="5924">
                  <c:v>5999.7902982719197</c:v>
                </c:pt>
                <c:pt idx="5925">
                  <c:v>6001.41466665593</c:v>
                </c:pt>
                <c:pt idx="5926">
                  <c:v>6001.4348158407902</c:v>
                </c:pt>
                <c:pt idx="5927">
                  <c:v>6008.58601476904</c:v>
                </c:pt>
                <c:pt idx="5928">
                  <c:v>6008.8797257831302</c:v>
                </c:pt>
                <c:pt idx="5929">
                  <c:v>6009.0518736499298</c:v>
                </c:pt>
                <c:pt idx="5930">
                  <c:v>6009.2162713445696</c:v>
                </c:pt>
                <c:pt idx="5931">
                  <c:v>6009.8182848449796</c:v>
                </c:pt>
                <c:pt idx="5932">
                  <c:v>6009.8374674916204</c:v>
                </c:pt>
                <c:pt idx="5933">
                  <c:v>6011.37133125728</c:v>
                </c:pt>
                <c:pt idx="5934">
                  <c:v>6013.7437811091004</c:v>
                </c:pt>
                <c:pt idx="5935">
                  <c:v>6013.7816367466003</c:v>
                </c:pt>
                <c:pt idx="5936">
                  <c:v>6013.8127953559097</c:v>
                </c:pt>
                <c:pt idx="5937">
                  <c:v>6015.5197405796498</c:v>
                </c:pt>
                <c:pt idx="5938">
                  <c:v>6017.1729180160901</c:v>
                </c:pt>
                <c:pt idx="5939">
                  <c:v>6017.3078145720001</c:v>
                </c:pt>
                <c:pt idx="5940">
                  <c:v>6017.3260147753099</c:v>
                </c:pt>
                <c:pt idx="5941">
                  <c:v>6017.4789846986496</c:v>
                </c:pt>
                <c:pt idx="5942">
                  <c:v>6018.4031505565999</c:v>
                </c:pt>
                <c:pt idx="5943">
                  <c:v>6018.9901695921999</c:v>
                </c:pt>
                <c:pt idx="5944">
                  <c:v>6019.1152471825399</c:v>
                </c:pt>
                <c:pt idx="5945">
                  <c:v>6019.5879601892002</c:v>
                </c:pt>
                <c:pt idx="5946">
                  <c:v>6020.2333212140902</c:v>
                </c:pt>
                <c:pt idx="5947">
                  <c:v>6021.8271153308997</c:v>
                </c:pt>
                <c:pt idx="5948">
                  <c:v>6024.93134527653</c:v>
                </c:pt>
                <c:pt idx="5949">
                  <c:v>6025.0587719210798</c:v>
                </c:pt>
                <c:pt idx="5950">
                  <c:v>6025.0795564344098</c:v>
                </c:pt>
                <c:pt idx="5951">
                  <c:v>6025.34479382261</c:v>
                </c:pt>
                <c:pt idx="5952">
                  <c:v>6025.4553598165503</c:v>
                </c:pt>
                <c:pt idx="5953">
                  <c:v>6025.5647444901897</c:v>
                </c:pt>
                <c:pt idx="5954">
                  <c:v>6027.54601477505</c:v>
                </c:pt>
                <c:pt idx="5955">
                  <c:v>6027.7194632952996</c:v>
                </c:pt>
                <c:pt idx="5956">
                  <c:v>6028.5860147674102</c:v>
                </c:pt>
                <c:pt idx="5957">
                  <c:v>6028.9551879670398</c:v>
                </c:pt>
                <c:pt idx="5958">
                  <c:v>6029.0851623769804</c:v>
                </c:pt>
                <c:pt idx="5959">
                  <c:v>6029.29197041317</c:v>
                </c:pt>
                <c:pt idx="5960">
                  <c:v>6031.5046596815801</c:v>
                </c:pt>
                <c:pt idx="5961">
                  <c:v>6031.5614072489498</c:v>
                </c:pt>
                <c:pt idx="5962">
                  <c:v>6031.9433962795802</c:v>
                </c:pt>
                <c:pt idx="5963">
                  <c:v>6033.2954420382102</c:v>
                </c:pt>
                <c:pt idx="5964">
                  <c:v>6033.6811263337704</c:v>
                </c:pt>
                <c:pt idx="5965">
                  <c:v>6034.6488999224302</c:v>
                </c:pt>
                <c:pt idx="5966">
                  <c:v>6034.7573628872597</c:v>
                </c:pt>
                <c:pt idx="5967">
                  <c:v>6035.8761943690397</c:v>
                </c:pt>
                <c:pt idx="5968">
                  <c:v>6036.5437638804997</c:v>
                </c:pt>
                <c:pt idx="5969">
                  <c:v>6038.01272271573</c:v>
                </c:pt>
                <c:pt idx="5970">
                  <c:v>6039.3648544754797</c:v>
                </c:pt>
                <c:pt idx="5971">
                  <c:v>6040.4048544755196</c:v>
                </c:pt>
                <c:pt idx="5972">
                  <c:v>6041.4448544755496</c:v>
                </c:pt>
                <c:pt idx="5973">
                  <c:v>6042.4848544755896</c:v>
                </c:pt>
                <c:pt idx="5974">
                  <c:v>6043.4666521660902</c:v>
                </c:pt>
                <c:pt idx="5975">
                  <c:v>6043.5248544756296</c:v>
                </c:pt>
                <c:pt idx="5976">
                  <c:v>6044.3845227486399</c:v>
                </c:pt>
                <c:pt idx="5977">
                  <c:v>6044.5648544756696</c:v>
                </c:pt>
                <c:pt idx="5978">
                  <c:v>6045.26544470107</c:v>
                </c:pt>
                <c:pt idx="5979">
                  <c:v>6045.4245227486799</c:v>
                </c:pt>
                <c:pt idx="5980">
                  <c:v>6045.6048544757004</c:v>
                </c:pt>
                <c:pt idx="5981">
                  <c:v>6046.6173628875904</c:v>
                </c:pt>
                <c:pt idx="5982">
                  <c:v>6046.6448544757404</c:v>
                </c:pt>
                <c:pt idx="5983">
                  <c:v>6047.6483192080595</c:v>
                </c:pt>
                <c:pt idx="5984">
                  <c:v>6047.65736289508</c:v>
                </c:pt>
                <c:pt idx="5985">
                  <c:v>6047.6848544757804</c:v>
                </c:pt>
                <c:pt idx="5986">
                  <c:v>6050.9785935219797</c:v>
                </c:pt>
                <c:pt idx="5987">
                  <c:v>6051.0046666497301</c:v>
                </c:pt>
                <c:pt idx="5988">
                  <c:v>6052.0067997174301</c:v>
                </c:pt>
                <c:pt idx="5989">
                  <c:v>6052.6014072429298</c:v>
                </c:pt>
                <c:pt idx="5990">
                  <c:v>6053.2175603406504</c:v>
                </c:pt>
                <c:pt idx="5991">
                  <c:v>6054.2575603406804</c:v>
                </c:pt>
                <c:pt idx="5992">
                  <c:v>6054.2775603402397</c:v>
                </c:pt>
                <c:pt idx="5993">
                  <c:v>6054.8183472082001</c:v>
                </c:pt>
                <c:pt idx="5994">
                  <c:v>6055.3175603402697</c:v>
                </c:pt>
                <c:pt idx="5995">
                  <c:v>6055.3375603398299</c:v>
                </c:pt>
                <c:pt idx="5996">
                  <c:v>6056.3775603398599</c:v>
                </c:pt>
                <c:pt idx="5997">
                  <c:v>6056.3975603394201</c:v>
                </c:pt>
                <c:pt idx="5998">
                  <c:v>6056.5662884488702</c:v>
                </c:pt>
                <c:pt idx="5999">
                  <c:v>6056.9787455291898</c:v>
                </c:pt>
                <c:pt idx="6000">
                  <c:v>6057.4375603394501</c:v>
                </c:pt>
                <c:pt idx="6001">
                  <c:v>6057.4575603390103</c:v>
                </c:pt>
                <c:pt idx="6002">
                  <c:v>6058.4138398142504</c:v>
                </c:pt>
                <c:pt idx="6003">
                  <c:v>6058.4746666569199</c:v>
                </c:pt>
                <c:pt idx="6004">
                  <c:v>6058.4975603390403</c:v>
                </c:pt>
                <c:pt idx="6005">
                  <c:v>6058.5175603385997</c:v>
                </c:pt>
                <c:pt idx="6006">
                  <c:v>6059.1786713879501</c:v>
                </c:pt>
                <c:pt idx="6007">
                  <c:v>6059.4538398142904</c:v>
                </c:pt>
                <c:pt idx="6008">
                  <c:v>6059.5575603386296</c:v>
                </c:pt>
                <c:pt idx="6009">
                  <c:v>6060.2186713879901</c:v>
                </c:pt>
                <c:pt idx="6010">
                  <c:v>6060.3947186187097</c:v>
                </c:pt>
                <c:pt idx="6011">
                  <c:v>6060.4938398143204</c:v>
                </c:pt>
                <c:pt idx="6012">
                  <c:v>6060.5975603386696</c:v>
                </c:pt>
                <c:pt idx="6013">
                  <c:v>6061.2586713880301</c:v>
                </c:pt>
                <c:pt idx="6014">
                  <c:v>6061.35807663388</c:v>
                </c:pt>
                <c:pt idx="6015">
                  <c:v>6061.4347186186897</c:v>
                </c:pt>
                <c:pt idx="6016">
                  <c:v>6061.5338398143604</c:v>
                </c:pt>
                <c:pt idx="6017">
                  <c:v>6062.0232256686204</c:v>
                </c:pt>
                <c:pt idx="6018">
                  <c:v>6062.41679972969</c:v>
                </c:pt>
                <c:pt idx="6019">
                  <c:v>6062.4747186186696</c:v>
                </c:pt>
                <c:pt idx="6020">
                  <c:v>6062.5738398144003</c:v>
                </c:pt>
                <c:pt idx="6021">
                  <c:v>6063.5147186186496</c:v>
                </c:pt>
                <c:pt idx="6022">
                  <c:v>6063.6138398144303</c:v>
                </c:pt>
                <c:pt idx="6023">
                  <c:v>6064.5547186186304</c:v>
                </c:pt>
                <c:pt idx="6024">
                  <c:v>6064.6538398144703</c:v>
                </c:pt>
                <c:pt idx="6025">
                  <c:v>6065.5947186186004</c:v>
                </c:pt>
                <c:pt idx="6026">
                  <c:v>6065.6938398145103</c:v>
                </c:pt>
                <c:pt idx="6027">
                  <c:v>6066.6347186185803</c:v>
                </c:pt>
                <c:pt idx="6028">
                  <c:v>6066.7338398145503</c:v>
                </c:pt>
                <c:pt idx="6029">
                  <c:v>6067.6747186185603</c:v>
                </c:pt>
                <c:pt idx="6030">
                  <c:v>6067.7738398145802</c:v>
                </c:pt>
                <c:pt idx="6031">
                  <c:v>6068.7147186185402</c:v>
                </c:pt>
                <c:pt idx="6032">
                  <c:v>6068.8138398146202</c:v>
                </c:pt>
                <c:pt idx="6033">
                  <c:v>6069.4033185373901</c:v>
                </c:pt>
                <c:pt idx="6034">
                  <c:v>6069.7547186185202</c:v>
                </c:pt>
                <c:pt idx="6035">
                  <c:v>6069.8538398146602</c:v>
                </c:pt>
                <c:pt idx="6036">
                  <c:v>6070.7819704245703</c:v>
                </c:pt>
                <c:pt idx="6037">
                  <c:v>6070.7947186185002</c:v>
                </c:pt>
                <c:pt idx="6038">
                  <c:v>6070.8938398147002</c:v>
                </c:pt>
                <c:pt idx="6039">
                  <c:v>6071.2094887942003</c:v>
                </c:pt>
                <c:pt idx="6040">
                  <c:v>6071.8347186184801</c:v>
                </c:pt>
                <c:pt idx="6041">
                  <c:v>6071.9338398147302</c:v>
                </c:pt>
                <c:pt idx="6042">
                  <c:v>6071.9714072551496</c:v>
                </c:pt>
                <c:pt idx="6043">
                  <c:v>6072.4900591354799</c:v>
                </c:pt>
                <c:pt idx="6044">
                  <c:v>6072.8747186184601</c:v>
                </c:pt>
                <c:pt idx="6045">
                  <c:v>6073.0886423131396</c:v>
                </c:pt>
                <c:pt idx="6046">
                  <c:v>6073.2406718777402</c:v>
                </c:pt>
                <c:pt idx="6047">
                  <c:v>6073.5122430538704</c:v>
                </c:pt>
                <c:pt idx="6048">
                  <c:v>6073.91471861844</c:v>
                </c:pt>
                <c:pt idx="6049">
                  <c:v>6073.9593118205603</c:v>
                </c:pt>
                <c:pt idx="6050">
                  <c:v>6074.3633560221597</c:v>
                </c:pt>
                <c:pt idx="6051">
                  <c:v>6074.5522430539104</c:v>
                </c:pt>
                <c:pt idx="6052">
                  <c:v>6075.5922430539504</c:v>
                </c:pt>
                <c:pt idx="6053">
                  <c:v>6077.5418009711402</c:v>
                </c:pt>
                <c:pt idx="6054">
                  <c:v>6077.8421037662702</c:v>
                </c:pt>
                <c:pt idx="6055">
                  <c:v>6078.3491702768897</c:v>
                </c:pt>
                <c:pt idx="6056">
                  <c:v>6078.94853601045</c:v>
                </c:pt>
                <c:pt idx="6057">
                  <c:v>6079.1356996418299</c:v>
                </c:pt>
                <c:pt idx="6058">
                  <c:v>6079.7463784450601</c:v>
                </c:pt>
                <c:pt idx="6059">
                  <c:v>6082.1273507997303</c:v>
                </c:pt>
                <c:pt idx="6060">
                  <c:v>6085.6678763199598</c:v>
                </c:pt>
                <c:pt idx="6061">
                  <c:v>6086.4907943401404</c:v>
                </c:pt>
                <c:pt idx="6062">
                  <c:v>6088.6006965264596</c:v>
                </c:pt>
                <c:pt idx="6063">
                  <c:v>6089.5649663074801</c:v>
                </c:pt>
                <c:pt idx="6064">
                  <c:v>6089.6406965255701</c:v>
                </c:pt>
                <c:pt idx="6065">
                  <c:v>6089.9238399681599</c:v>
                </c:pt>
                <c:pt idx="6066">
                  <c:v>6090.6806965246797</c:v>
                </c:pt>
                <c:pt idx="6067">
                  <c:v>6092.5102336387999</c:v>
                </c:pt>
                <c:pt idx="6068">
                  <c:v>6092.9497629282996</c:v>
                </c:pt>
                <c:pt idx="6069">
                  <c:v>6093.0438398551196</c:v>
                </c:pt>
                <c:pt idx="6070">
                  <c:v>6094.2075998997298</c:v>
                </c:pt>
                <c:pt idx="6071">
                  <c:v>6094.8544124029504</c:v>
                </c:pt>
                <c:pt idx="6072">
                  <c:v>6095.00313136354</c:v>
                </c:pt>
                <c:pt idx="6073">
                  <c:v>6095.7887557405002</c:v>
                </c:pt>
                <c:pt idx="6074">
                  <c:v>6096.2711932882603</c:v>
                </c:pt>
                <c:pt idx="6075">
                  <c:v>6096.8287557405401</c:v>
                </c:pt>
                <c:pt idx="6076">
                  <c:v>6097.0466155791601</c:v>
                </c:pt>
                <c:pt idx="6077">
                  <c:v>6097.3311932878496</c:v>
                </c:pt>
                <c:pt idx="6078">
                  <c:v>6098.0704757962303</c:v>
                </c:pt>
                <c:pt idx="6079">
                  <c:v>6099.38175066025</c:v>
                </c:pt>
                <c:pt idx="6080">
                  <c:v>6099.3907943460999</c:v>
                </c:pt>
                <c:pt idx="6081">
                  <c:v>6099.6824897238903</c:v>
                </c:pt>
                <c:pt idx="6082">
                  <c:v>6100.5090106343796</c:v>
                </c:pt>
                <c:pt idx="6083">
                  <c:v>6100.7480160370396</c:v>
                </c:pt>
                <c:pt idx="6084">
                  <c:v>6101.1684473846099</c:v>
                </c:pt>
                <c:pt idx="6085">
                  <c:v>6101.2050778455996</c:v>
                </c:pt>
                <c:pt idx="6086">
                  <c:v>6101.7880160361501</c:v>
                </c:pt>
                <c:pt idx="6087">
                  <c:v>6102.8480160348099</c:v>
                </c:pt>
                <c:pt idx="6088">
                  <c:v>6103.29871704988</c:v>
                </c:pt>
                <c:pt idx="6089">
                  <c:v>6103.7402311703099</c:v>
                </c:pt>
                <c:pt idx="6090">
                  <c:v>6108.5276719061603</c:v>
                </c:pt>
                <c:pt idx="6091">
                  <c:v>6111.5380305689696</c:v>
                </c:pt>
                <c:pt idx="6092">
                  <c:v>6112.7380981128599</c:v>
                </c:pt>
                <c:pt idx="6093">
                  <c:v>6114.7240711040704</c:v>
                </c:pt>
                <c:pt idx="6094">
                  <c:v>6118.95991758536</c:v>
                </c:pt>
                <c:pt idx="6095">
                  <c:v>6124.1148387063204</c:v>
                </c:pt>
                <c:pt idx="6096">
                  <c:v>6132.0880010139599</c:v>
                </c:pt>
                <c:pt idx="6097">
                  <c:v>6144.6736273933202</c:v>
                </c:pt>
                <c:pt idx="6098">
                  <c:v>6149.0594462272702</c:v>
                </c:pt>
                <c:pt idx="6099">
                  <c:v>6149.3907943405202</c:v>
                </c:pt>
                <c:pt idx="6100">
                  <c:v>6149.6197027992403</c:v>
                </c:pt>
                <c:pt idx="6101">
                  <c:v>6150.1294462252399</c:v>
                </c:pt>
                <c:pt idx="6102">
                  <c:v>6153.7402311703099</c:v>
                </c:pt>
                <c:pt idx="6103">
                  <c:v>6157.8592469608402</c:v>
                </c:pt>
                <c:pt idx="6104">
                  <c:v>6157.8904055701496</c:v>
                </c:pt>
                <c:pt idx="6105">
                  <c:v>6160.6521596815401</c:v>
                </c:pt>
                <c:pt idx="6106">
                  <c:v>6160.6940588690304</c:v>
                </c:pt>
                <c:pt idx="6107">
                  <c:v>6161.1671435376602</c:v>
                </c:pt>
                <c:pt idx="6108">
                  <c:v>6167.9989156527399</c:v>
                </c:pt>
                <c:pt idx="6109">
                  <c:v>6168.5197304030798</c:v>
                </c:pt>
                <c:pt idx="6110">
                  <c:v>6173.12948386464</c:v>
                </c:pt>
                <c:pt idx="6111">
                  <c:v>6182.4807607717803</c:v>
                </c:pt>
                <c:pt idx="6112">
                  <c:v>6183.6655704043797</c:v>
                </c:pt>
                <c:pt idx="6113">
                  <c:v>6183.9150777067898</c:v>
                </c:pt>
                <c:pt idx="6114">
                  <c:v>6186.6948445132002</c:v>
                </c:pt>
                <c:pt idx="6115">
                  <c:v>6187.2461423370896</c:v>
                </c:pt>
                <c:pt idx="6116">
                  <c:v>6189.4224040377803</c:v>
                </c:pt>
                <c:pt idx="6117">
                  <c:v>6189.5973507948202</c:v>
                </c:pt>
                <c:pt idx="6118">
                  <c:v>6191.1577891576999</c:v>
                </c:pt>
                <c:pt idx="6119">
                  <c:v>6192.8666273818799</c:v>
                </c:pt>
                <c:pt idx="6120">
                  <c:v>6194.3109314292597</c:v>
                </c:pt>
                <c:pt idx="6121">
                  <c:v>6196.0443628802896</c:v>
                </c:pt>
                <c:pt idx="6122">
                  <c:v>6199.0089554907699</c:v>
                </c:pt>
                <c:pt idx="6123">
                  <c:v>6205.8282545413804</c:v>
                </c:pt>
                <c:pt idx="6124">
                  <c:v>6209.0808783031498</c:v>
                </c:pt>
                <c:pt idx="6125">
                  <c:v>6209.9538045832796</c:v>
                </c:pt>
                <c:pt idx="6126">
                  <c:v>6215.0562037364498</c:v>
                </c:pt>
                <c:pt idx="6127">
                  <c:v>6218.3074903460201</c:v>
                </c:pt>
                <c:pt idx="6128">
                  <c:v>6218.51666237684</c:v>
                </c:pt>
                <c:pt idx="6129">
                  <c:v>6226.1008358831696</c:v>
                </c:pt>
                <c:pt idx="6130">
                  <c:v>6228.49151746183</c:v>
                </c:pt>
                <c:pt idx="6131">
                  <c:v>6230.6438986640396</c:v>
                </c:pt>
                <c:pt idx="6132">
                  <c:v>6232.0659378813498</c:v>
                </c:pt>
                <c:pt idx="6133">
                  <c:v>6237.7855618167596</c:v>
                </c:pt>
                <c:pt idx="6134">
                  <c:v>6240.3869099356198</c:v>
                </c:pt>
                <c:pt idx="6135">
                  <c:v>6241.6194111858404</c:v>
                </c:pt>
                <c:pt idx="6136">
                  <c:v>6242.4267804911296</c:v>
                </c:pt>
                <c:pt idx="6137">
                  <c:v>6243.8347091162505</c:v>
                </c:pt>
                <c:pt idx="6138">
                  <c:v>6248.0369220357297</c:v>
                </c:pt>
                <c:pt idx="6139">
                  <c:v>6248.4409662363996</c:v>
                </c:pt>
                <c:pt idx="6140">
                  <c:v>6248.4951098234696</c:v>
                </c:pt>
                <c:pt idx="6141">
                  <c:v>6249.3825833177498</c:v>
                </c:pt>
                <c:pt idx="6142">
                  <c:v>6249.7454865351301</c:v>
                </c:pt>
                <c:pt idx="6143">
                  <c:v>6250.5684045543803</c:v>
                </c:pt>
                <c:pt idx="6144">
                  <c:v>6252.4758183965396</c:v>
                </c:pt>
                <c:pt idx="6145">
                  <c:v>6252.6508798580599</c:v>
                </c:pt>
                <c:pt idx="6146">
                  <c:v>6253.06421369686</c:v>
                </c:pt>
                <c:pt idx="6147">
                  <c:v>6253.8239886593001</c:v>
                </c:pt>
                <c:pt idx="6148">
                  <c:v>6254.7481732433598</c:v>
                </c:pt>
                <c:pt idx="6149">
                  <c:v>6254.8793412625901</c:v>
                </c:pt>
                <c:pt idx="6150">
                  <c:v>6256.2049610149097</c:v>
                </c:pt>
                <c:pt idx="6151">
                  <c:v>6256.5878438539803</c:v>
                </c:pt>
                <c:pt idx="6152">
                  <c:v>6256.5963467685497</c:v>
                </c:pt>
                <c:pt idx="6153">
                  <c:v>6258.0082580558901</c:v>
                </c:pt>
                <c:pt idx="6154">
                  <c:v>6258.9320226181298</c:v>
                </c:pt>
                <c:pt idx="6155">
                  <c:v>6259.5174400238302</c:v>
                </c:pt>
                <c:pt idx="6156">
                  <c:v>6263.0583427310903</c:v>
                </c:pt>
                <c:pt idx="6157">
                  <c:v>6263.45936087472</c:v>
                </c:pt>
                <c:pt idx="6158">
                  <c:v>6263.4684045612803</c:v>
                </c:pt>
                <c:pt idx="6159">
                  <c:v>6263.9928655773401</c:v>
                </c:pt>
                <c:pt idx="6160">
                  <c:v>6264.6201693452804</c:v>
                </c:pt>
                <c:pt idx="6161">
                  <c:v>6265.2826880607699</c:v>
                </c:pt>
                <c:pt idx="6162">
                  <c:v>6265.6986305434202</c:v>
                </c:pt>
                <c:pt idx="6163">
                  <c:v>6266.1032591350304</c:v>
                </c:pt>
                <c:pt idx="6164">
                  <c:v>6267.8178413845599</c:v>
                </c:pt>
                <c:pt idx="6165">
                  <c:v>6267.8302189279302</c:v>
                </c:pt>
                <c:pt idx="6166">
                  <c:v>6268.2852101139697</c:v>
                </c:pt>
                <c:pt idx="6167">
                  <c:v>6270.3979165642504</c:v>
                </c:pt>
                <c:pt idx="6168">
                  <c:v>6271.1242257934</c:v>
                </c:pt>
                <c:pt idx="6169">
                  <c:v>6271.4657785585096</c:v>
                </c:pt>
                <c:pt idx="6170">
                  <c:v>6272.6052821204003</c:v>
                </c:pt>
                <c:pt idx="6171">
                  <c:v>6273.9695911100098</c:v>
                </c:pt>
                <c:pt idx="6172">
                  <c:v>6273.98959110956</c:v>
                </c:pt>
                <c:pt idx="6173">
                  <c:v>6274.0095911091103</c:v>
                </c:pt>
                <c:pt idx="6174">
                  <c:v>6274.0295911086696</c:v>
                </c:pt>
                <c:pt idx="6175">
                  <c:v>6274.0495911082198</c:v>
                </c:pt>
                <c:pt idx="6176">
                  <c:v>6275.10959110781</c:v>
                </c:pt>
                <c:pt idx="6177">
                  <c:v>6275.6156407836797</c:v>
                </c:pt>
                <c:pt idx="6178">
                  <c:v>6276.8157083280303</c:v>
                </c:pt>
                <c:pt idx="6179">
                  <c:v>6280.06002900563</c:v>
                </c:pt>
                <c:pt idx="6180">
                  <c:v>6282.0348776278497</c:v>
                </c:pt>
                <c:pt idx="6181">
                  <c:v>6283.0375277996</c:v>
                </c:pt>
                <c:pt idx="6182">
                  <c:v>6284.3871319703703</c:v>
                </c:pt>
                <c:pt idx="6183">
                  <c:v>6286.77119329571</c:v>
                </c:pt>
                <c:pt idx="6184">
                  <c:v>6288.1924489214998</c:v>
                </c:pt>
                <c:pt idx="6185">
                  <c:v>6288.3333281555597</c:v>
                </c:pt>
                <c:pt idx="6186">
                  <c:v>6288.8016813192498</c:v>
                </c:pt>
                <c:pt idx="6187">
                  <c:v>6289.2050701037497</c:v>
                </c:pt>
                <c:pt idx="6188">
                  <c:v>6292.3963468410002</c:v>
                </c:pt>
                <c:pt idx="6189">
                  <c:v>6296.16561122844</c:v>
                </c:pt>
                <c:pt idx="6190">
                  <c:v>6296.1720045713</c:v>
                </c:pt>
                <c:pt idx="6191">
                  <c:v>6298.0313129918604</c:v>
                </c:pt>
                <c:pt idx="6192">
                  <c:v>6301.3837875034596</c:v>
                </c:pt>
                <c:pt idx="6193">
                  <c:v>6304.3941461620798</c:v>
                </c:pt>
                <c:pt idx="6194">
                  <c:v>6305.5942137017801</c:v>
                </c:pt>
                <c:pt idx="6195">
                  <c:v>6306.4472687211801</c:v>
                </c:pt>
                <c:pt idx="6196">
                  <c:v>6307.00634676963</c:v>
                </c:pt>
                <c:pt idx="6197">
                  <c:v>6308.7512376084896</c:v>
                </c:pt>
                <c:pt idx="6198">
                  <c:v>6311.4269099375197</c:v>
                </c:pt>
                <c:pt idx="6199">
                  <c:v>6311.8160331826602</c:v>
                </c:pt>
                <c:pt idx="6200">
                  <c:v>6313.1370564419703</c:v>
                </c:pt>
                <c:pt idx="6201">
                  <c:v>6313.4684045547601</c:v>
                </c:pt>
                <c:pt idx="6202">
                  <c:v>6313.6973130134802</c:v>
                </c:pt>
                <c:pt idx="6203">
                  <c:v>6314.2070564404103</c:v>
                </c:pt>
                <c:pt idx="6204">
                  <c:v>6317.8178413845599</c:v>
                </c:pt>
                <c:pt idx="6205">
                  <c:v>6319.1242137011104</c:v>
                </c:pt>
                <c:pt idx="6206">
                  <c:v>6321.9368571750801</c:v>
                </c:pt>
                <c:pt idx="6207">
                  <c:v>6321.9680157843904</c:v>
                </c:pt>
                <c:pt idx="6208">
                  <c:v>6324.3269099378904</c:v>
                </c:pt>
                <c:pt idx="6209">
                  <c:v>6325.2447537519001</c:v>
                </c:pt>
                <c:pt idx="6210">
                  <c:v>6326.1509542940103</c:v>
                </c:pt>
                <c:pt idx="6211">
                  <c:v>6326.5390053675501</c:v>
                </c:pt>
                <c:pt idx="6212">
                  <c:v>6329.6238370230403</c:v>
                </c:pt>
                <c:pt idx="6213">
                  <c:v>6332.5973406173198</c:v>
                </c:pt>
                <c:pt idx="6214">
                  <c:v>6333.8815174633601</c:v>
                </c:pt>
                <c:pt idx="6215">
                  <c:v>6333.9363467632702</c:v>
                </c:pt>
                <c:pt idx="6216">
                  <c:v>6334.7297698967104</c:v>
                </c:pt>
                <c:pt idx="6217">
                  <c:v>6334.7716690841999</c:v>
                </c:pt>
                <c:pt idx="6218">
                  <c:v>6335.1469620913203</c:v>
                </c:pt>
                <c:pt idx="6219">
                  <c:v>6337.5297429822303</c:v>
                </c:pt>
                <c:pt idx="6220">
                  <c:v>6340.5110653841903</c:v>
                </c:pt>
                <c:pt idx="6221">
                  <c:v>6342.0765258669799</c:v>
                </c:pt>
                <c:pt idx="6222">
                  <c:v>6343.6285898219703</c:v>
                </c:pt>
                <c:pt idx="6223">
                  <c:v>6344.9290602821802</c:v>
                </c:pt>
                <c:pt idx="6224">
                  <c:v>6346.5963467676102</c:v>
                </c:pt>
                <c:pt idx="6225">
                  <c:v>6347.9926879219702</c:v>
                </c:pt>
                <c:pt idx="6226">
                  <c:v>6352.3255618205203</c:v>
                </c:pt>
                <c:pt idx="6227">
                  <c:v>6353.6749610099896</c:v>
                </c:pt>
                <c:pt idx="6228">
                  <c:v>6356.5583709869497</c:v>
                </c:pt>
                <c:pt idx="6229">
                  <c:v>6357.15634676441</c:v>
                </c:pt>
                <c:pt idx="6230">
                  <c:v>6357.1909542931198</c:v>
                </c:pt>
                <c:pt idx="6231">
                  <c:v>6357.74318061955</c:v>
                </c:pt>
                <c:pt idx="6232">
                  <c:v>6362.3241428676902</c:v>
                </c:pt>
                <c:pt idx="6233">
                  <c:v>6363.0865657050099</c:v>
                </c:pt>
                <c:pt idx="6234">
                  <c:v>6366.5963467694801</c:v>
                </c:pt>
                <c:pt idx="6235">
                  <c:v>6367.0263467673203</c:v>
                </c:pt>
                <c:pt idx="6236">
                  <c:v>6368.38854164443</c:v>
                </c:pt>
                <c:pt idx="6237">
                  <c:v>6384.0314147975296</c:v>
                </c:pt>
                <c:pt idx="6238">
                  <c:v>6387.81784138679</c:v>
                </c:pt>
                <c:pt idx="6239">
                  <c:v>6415.6970214005496</c:v>
                </c:pt>
                <c:pt idx="6240">
                  <c:v>6416.5043907053696</c:v>
                </c:pt>
                <c:pt idx="6241">
                  <c:v>6422.1145322509101</c:v>
                </c:pt>
                <c:pt idx="6242">
                  <c:v>6422.5185764506396</c:v>
                </c:pt>
                <c:pt idx="6243">
                  <c:v>6423.8230967502996</c:v>
                </c:pt>
                <c:pt idx="6244">
                  <c:v>6424.6460147686303</c:v>
                </c:pt>
                <c:pt idx="6245">
                  <c:v>6427.90159887354</c:v>
                </c:pt>
                <c:pt idx="6246">
                  <c:v>6430.2825712300801</c:v>
                </c:pt>
                <c:pt idx="6247">
                  <c:v>6430.6654540691497</c:v>
                </c:pt>
                <c:pt idx="6248">
                  <c:v>6431.8033440848803</c:v>
                </c:pt>
                <c:pt idx="6249">
                  <c:v>6433.0096328333002</c:v>
                </c:pt>
                <c:pt idx="6250">
                  <c:v>6437.53697108919</c:v>
                </c:pt>
                <c:pt idx="6251">
                  <c:v>6437.5460147764497</c:v>
                </c:pt>
                <c:pt idx="6252">
                  <c:v>6441.8954515987998</c:v>
                </c:pt>
                <c:pt idx="6253">
                  <c:v>6442.3628203282096</c:v>
                </c:pt>
                <c:pt idx="6254">
                  <c:v>6445.2018360076399</c:v>
                </c:pt>
                <c:pt idx="6255">
                  <c:v>6449.6932509983799</c:v>
                </c:pt>
                <c:pt idx="6256">
                  <c:v>6449.8333962876304</c:v>
                </c:pt>
                <c:pt idx="6257">
                  <c:v>6450.4936181888897</c:v>
                </c:pt>
                <c:pt idx="6258">
                  <c:v>6452.8792915344202</c:v>
                </c:pt>
                <c:pt idx="6259">
                  <c:v>6454.7205255385397</c:v>
                </c:pt>
                <c:pt idx="6260">
                  <c:v>6454.9397956128196</c:v>
                </c:pt>
                <c:pt idx="6261">
                  <c:v>6458.4246546402501</c:v>
                </c:pt>
                <c:pt idx="6262">
                  <c:v>6459.4362293276899</c:v>
                </c:pt>
                <c:pt idx="6263">
                  <c:v>6459.88383984752</c:v>
                </c:pt>
                <c:pt idx="6264">
                  <c:v>6460.4762293267904</c:v>
                </c:pt>
                <c:pt idx="6265">
                  <c:v>6461.2775774579404</c:v>
                </c:pt>
                <c:pt idx="6266">
                  <c:v>6461.8208370420598</c:v>
                </c:pt>
                <c:pt idx="6267">
                  <c:v>6461.8831068016498</c:v>
                </c:pt>
                <c:pt idx="6268">
                  <c:v>6462.2700591366702</c:v>
                </c:pt>
                <c:pt idx="6269">
                  <c:v>6462.31757745705</c:v>
                </c:pt>
                <c:pt idx="6270">
                  <c:v>6462.3375774566002</c:v>
                </c:pt>
                <c:pt idx="6271">
                  <c:v>6462.4333115629797</c:v>
                </c:pt>
                <c:pt idx="6272">
                  <c:v>6462.8720481600603</c:v>
                </c:pt>
                <c:pt idx="6273">
                  <c:v>6463.1815105751102</c:v>
                </c:pt>
                <c:pt idx="6274">
                  <c:v>6463.3775774557098</c:v>
                </c:pt>
                <c:pt idx="6275">
                  <c:v>6463.39757745526</c:v>
                </c:pt>
                <c:pt idx="6276">
                  <c:v>6464.2215105742198</c:v>
                </c:pt>
                <c:pt idx="6277">
                  <c:v>6464.4375774543696</c:v>
                </c:pt>
                <c:pt idx="6278">
                  <c:v>6464.4575774539198</c:v>
                </c:pt>
                <c:pt idx="6279">
                  <c:v>6465.2615105733203</c:v>
                </c:pt>
                <c:pt idx="6280">
                  <c:v>6465.4975774530303</c:v>
                </c:pt>
                <c:pt idx="6281">
                  <c:v>6465.5175774525796</c:v>
                </c:pt>
                <c:pt idx="6282">
                  <c:v>6466.3015105724298</c:v>
                </c:pt>
                <c:pt idx="6283">
                  <c:v>6466.5575774516901</c:v>
                </c:pt>
                <c:pt idx="6284">
                  <c:v>6467.3415105715303</c:v>
                </c:pt>
                <c:pt idx="6285">
                  <c:v>6467.4724157617802</c:v>
                </c:pt>
                <c:pt idx="6286">
                  <c:v>6467.5975774507897</c:v>
                </c:pt>
                <c:pt idx="6287">
                  <c:v>6468.3815105706399</c:v>
                </c:pt>
                <c:pt idx="6288">
                  <c:v>6468.6375774499002</c:v>
                </c:pt>
                <c:pt idx="6289">
                  <c:v>6469.4215105697504</c:v>
                </c:pt>
                <c:pt idx="6290">
                  <c:v>6469.6775774489997</c:v>
                </c:pt>
                <c:pt idx="6291">
                  <c:v>6469.7496933061602</c:v>
                </c:pt>
                <c:pt idx="6292">
                  <c:v>6470.24322144291</c:v>
                </c:pt>
                <c:pt idx="6293">
                  <c:v>6470.3872188497298</c:v>
                </c:pt>
                <c:pt idx="6294">
                  <c:v>6470.4615105688499</c:v>
                </c:pt>
                <c:pt idx="6295">
                  <c:v>6470.7175774481102</c:v>
                </c:pt>
                <c:pt idx="6296">
                  <c:v>6470.7896933052598</c:v>
                </c:pt>
                <c:pt idx="6297">
                  <c:v>6471.2594992322802</c:v>
                </c:pt>
                <c:pt idx="6298">
                  <c:v>6471.4272188488303</c:v>
                </c:pt>
                <c:pt idx="6299">
                  <c:v>6471.5015105679604</c:v>
                </c:pt>
                <c:pt idx="6300">
                  <c:v>6471.8296933043703</c:v>
                </c:pt>
                <c:pt idx="6301">
                  <c:v>6472.0420431177999</c:v>
                </c:pt>
                <c:pt idx="6302">
                  <c:v>6472.1685669738799</c:v>
                </c:pt>
                <c:pt idx="6303">
                  <c:v>6472.4672188479399</c:v>
                </c:pt>
                <c:pt idx="6304">
                  <c:v>6472.7485671047998</c:v>
                </c:pt>
                <c:pt idx="6305">
                  <c:v>6472.8696933034798</c:v>
                </c:pt>
                <c:pt idx="6306">
                  <c:v>6473.2085669729804</c:v>
                </c:pt>
                <c:pt idx="6307">
                  <c:v>6473.5072188470504</c:v>
                </c:pt>
                <c:pt idx="6308">
                  <c:v>6473.7885671048398</c:v>
                </c:pt>
                <c:pt idx="6309">
                  <c:v>6473.9096933025803</c:v>
                </c:pt>
                <c:pt idx="6310">
                  <c:v>6474.24856697209</c:v>
                </c:pt>
                <c:pt idx="6311">
                  <c:v>6474.3953040465703</c:v>
                </c:pt>
                <c:pt idx="6312">
                  <c:v>6474.5472188461499</c:v>
                </c:pt>
                <c:pt idx="6313">
                  <c:v>6474.8285671048798</c:v>
                </c:pt>
                <c:pt idx="6314">
                  <c:v>6474.9496933016899</c:v>
                </c:pt>
                <c:pt idx="6315">
                  <c:v>6475.2885669711904</c:v>
                </c:pt>
                <c:pt idx="6316">
                  <c:v>6475.4353040456699</c:v>
                </c:pt>
                <c:pt idx="6317">
                  <c:v>6475.5872188452604</c:v>
                </c:pt>
                <c:pt idx="6318">
                  <c:v>6475.8685671049097</c:v>
                </c:pt>
                <c:pt idx="6319">
                  <c:v>6475.9896933007903</c:v>
                </c:pt>
                <c:pt idx="6320">
                  <c:v>6476.3285669703</c:v>
                </c:pt>
                <c:pt idx="6321">
                  <c:v>6476.4753040447804</c:v>
                </c:pt>
                <c:pt idx="6322">
                  <c:v>6476.62721884436</c:v>
                </c:pt>
                <c:pt idx="6323">
                  <c:v>6476.9085671049497</c:v>
                </c:pt>
                <c:pt idx="6324">
                  <c:v>6477.0296932998999</c:v>
                </c:pt>
                <c:pt idx="6325">
                  <c:v>6477.3685669694096</c:v>
                </c:pt>
                <c:pt idx="6326">
                  <c:v>6477.51530404388</c:v>
                </c:pt>
                <c:pt idx="6327">
                  <c:v>6477.6672188434704</c:v>
                </c:pt>
                <c:pt idx="6328">
                  <c:v>6477.9485671049897</c:v>
                </c:pt>
                <c:pt idx="6329">
                  <c:v>6478.0696932990104</c:v>
                </c:pt>
                <c:pt idx="6330">
                  <c:v>6478.4085669685101</c:v>
                </c:pt>
                <c:pt idx="6331">
                  <c:v>6478.5553040429904</c:v>
                </c:pt>
                <c:pt idx="6332">
                  <c:v>6478.70721884258</c:v>
                </c:pt>
                <c:pt idx="6333">
                  <c:v>6478.9885671050197</c:v>
                </c:pt>
                <c:pt idx="6334">
                  <c:v>6479.10969329811</c:v>
                </c:pt>
                <c:pt idx="6335">
                  <c:v>6479.1296932976602</c:v>
                </c:pt>
                <c:pt idx="6336">
                  <c:v>6479.1496932972204</c:v>
                </c:pt>
                <c:pt idx="6337">
                  <c:v>6479.1696932967698</c:v>
                </c:pt>
                <c:pt idx="6338">
                  <c:v>6479.18969329632</c:v>
                </c:pt>
                <c:pt idx="6339">
                  <c:v>6479.2096932958802</c:v>
                </c:pt>
                <c:pt idx="6340">
                  <c:v>6479.4485669676196</c:v>
                </c:pt>
                <c:pt idx="6341">
                  <c:v>6479.5953040421</c:v>
                </c:pt>
                <c:pt idx="6342">
                  <c:v>6479.7672188412398</c:v>
                </c:pt>
                <c:pt idx="6343">
                  <c:v>6480.0285671050597</c:v>
                </c:pt>
                <c:pt idx="6344">
                  <c:v>6480.4885669667201</c:v>
                </c:pt>
                <c:pt idx="6345">
                  <c:v>6480.6353040411996</c:v>
                </c:pt>
                <c:pt idx="6346">
                  <c:v>6481.0685671050996</c:v>
                </c:pt>
                <c:pt idx="6347">
                  <c:v>6481.5285669658297</c:v>
                </c:pt>
                <c:pt idx="6348">
                  <c:v>6481.67530404031</c:v>
                </c:pt>
                <c:pt idx="6349">
                  <c:v>6482.1454447009601</c:v>
                </c:pt>
                <c:pt idx="6350">
                  <c:v>6483.18544470099</c:v>
                </c:pt>
                <c:pt idx="6351">
                  <c:v>6483.3445227486</c:v>
                </c:pt>
                <c:pt idx="6352">
                  <c:v>6483.7903260355797</c:v>
                </c:pt>
                <c:pt idx="6353">
                  <c:v>6484.22544470103</c:v>
                </c:pt>
                <c:pt idx="6354">
                  <c:v>6484.8303260356097</c:v>
                </c:pt>
                <c:pt idx="6355">
                  <c:v>6485.8703260356497</c:v>
                </c:pt>
                <c:pt idx="6356">
                  <c:v>6486.9103260356896</c:v>
                </c:pt>
                <c:pt idx="6357">
                  <c:v>6487.4133962243704</c:v>
                </c:pt>
                <c:pt idx="6358">
                  <c:v>6487.5460147690001</c:v>
                </c:pt>
                <c:pt idx="6359">
                  <c:v>6487.7749232277201</c:v>
                </c:pt>
                <c:pt idx="6360">
                  <c:v>6487.9503260357296</c:v>
                </c:pt>
                <c:pt idx="6361">
                  <c:v>6488.2846666555797</c:v>
                </c:pt>
                <c:pt idx="6362">
                  <c:v>6488.9903260357596</c:v>
                </c:pt>
                <c:pt idx="6363">
                  <c:v>6490.0303260357996</c:v>
                </c:pt>
                <c:pt idx="6364">
                  <c:v>6491.0703260358396</c:v>
                </c:pt>
                <c:pt idx="6365">
                  <c:v>6492.1103260358796</c:v>
                </c:pt>
                <c:pt idx="6366">
                  <c:v>6493.1503260359104</c:v>
                </c:pt>
                <c:pt idx="6367">
                  <c:v>6494.1903260359504</c:v>
                </c:pt>
                <c:pt idx="6368">
                  <c:v>6495.2303260359904</c:v>
                </c:pt>
                <c:pt idx="6369">
                  <c:v>6496.0144673893201</c:v>
                </c:pt>
                <c:pt idx="6370">
                  <c:v>6496.0456259986304</c:v>
                </c:pt>
                <c:pt idx="6371">
                  <c:v>6496.2703260360204</c:v>
                </c:pt>
                <c:pt idx="6372">
                  <c:v>6497.3103260360604</c:v>
                </c:pt>
                <c:pt idx="6373">
                  <c:v>6498.3503260361003</c:v>
                </c:pt>
                <c:pt idx="6374">
                  <c:v>6498.8073801118799</c:v>
                </c:pt>
                <c:pt idx="6375">
                  <c:v>6498.8492792993702</c:v>
                </c:pt>
                <c:pt idx="6376">
                  <c:v>6499.3223639661401</c:v>
                </c:pt>
                <c:pt idx="6377">
                  <c:v>6500.2285645087204</c:v>
                </c:pt>
                <c:pt idx="6378">
                  <c:v>6507.9591276776</c:v>
                </c:pt>
                <c:pt idx="6379">
                  <c:v>6509.1294887959903</c:v>
                </c:pt>
                <c:pt idx="6380">
                  <c:v>6509.4077992495104</c:v>
                </c:pt>
                <c:pt idx="6381">
                  <c:v>6510.1694887950998</c:v>
                </c:pt>
                <c:pt idx="6382">
                  <c:v>6510.9544549211796</c:v>
                </c:pt>
                <c:pt idx="6383">
                  <c:v>6513.7841813312798</c:v>
                </c:pt>
                <c:pt idx="6384">
                  <c:v>6514.8241813313198</c:v>
                </c:pt>
                <c:pt idx="6385">
                  <c:v>6515.0320482915204</c:v>
                </c:pt>
                <c:pt idx="6386">
                  <c:v>6516.0720482915603</c:v>
                </c:pt>
                <c:pt idx="6387">
                  <c:v>6516.1541360812198</c:v>
                </c:pt>
                <c:pt idx="6388">
                  <c:v>6518.5989255662998</c:v>
                </c:pt>
                <c:pt idx="6389">
                  <c:v>6520.0695738056602</c:v>
                </c:pt>
                <c:pt idx="6390">
                  <c:v>6520.6739569818601</c:v>
                </c:pt>
                <c:pt idx="6391">
                  <c:v>6525.9260925222097</c:v>
                </c:pt>
                <c:pt idx="6392">
                  <c:v>6526.4031720352305</c:v>
                </c:pt>
                <c:pt idx="6393">
                  <c:v>6526.7416218053504</c:v>
                </c:pt>
                <c:pt idx="6394">
                  <c:v>6526.9660925213202</c:v>
                </c:pt>
                <c:pt idx="6395">
                  <c:v>6527.75257122516</c:v>
                </c:pt>
                <c:pt idx="6396">
                  <c:v>6528.0060925204298</c:v>
                </c:pt>
                <c:pt idx="6397">
                  <c:v>6529.9852205337902</c:v>
                </c:pt>
                <c:pt idx="6398">
                  <c:v>6530.9709737263602</c:v>
                </c:pt>
                <c:pt idx="6399">
                  <c:v>6531.8207908347204</c:v>
                </c:pt>
                <c:pt idx="6400">
                  <c:v>6532.0109737254597</c:v>
                </c:pt>
                <c:pt idx="6401">
                  <c:v>6533.0509737245702</c:v>
                </c:pt>
                <c:pt idx="6402">
                  <c:v>6534.8183103883603</c:v>
                </c:pt>
                <c:pt idx="6403">
                  <c:v>6536.4017530828696</c:v>
                </c:pt>
                <c:pt idx="6404">
                  <c:v>6539.0587630563496</c:v>
                </c:pt>
                <c:pt idx="6405">
                  <c:v>6540.6739569846504</c:v>
                </c:pt>
                <c:pt idx="6406">
                  <c:v>6541.1039569815603</c:v>
                </c:pt>
                <c:pt idx="6407">
                  <c:v>6542.4661518596104</c:v>
                </c:pt>
                <c:pt idx="6408">
                  <c:v>6558.1090250117704</c:v>
                </c:pt>
                <c:pt idx="6409">
                  <c:v>6590.5820009196104</c:v>
                </c:pt>
                <c:pt idx="6410">
                  <c:v>6594.3601814452504</c:v>
                </c:pt>
                <c:pt idx="6411">
                  <c:v>6596.1921424660804</c:v>
                </c:pt>
                <c:pt idx="6412">
                  <c:v>6596.5961866648804</c:v>
                </c:pt>
                <c:pt idx="6413">
                  <c:v>6601.97920908778</c:v>
                </c:pt>
                <c:pt idx="6414">
                  <c:v>6604.7430642843201</c:v>
                </c:pt>
                <c:pt idx="6415">
                  <c:v>6616.4404305424496</c:v>
                </c:pt>
                <c:pt idx="6416">
                  <c:v>6618.8132415832897</c:v>
                </c:pt>
                <c:pt idx="6417">
                  <c:v>6619.2794462218799</c:v>
                </c:pt>
                <c:pt idx="6418">
                  <c:v>6624.2684971932304</c:v>
                </c:pt>
                <c:pt idx="6419">
                  <c:v>6628.7981357537201</c:v>
                </c:pt>
                <c:pt idx="6420">
                  <c:v>6633.9498453158803</c:v>
                </c:pt>
                <c:pt idx="6421">
                  <c:v>6639.2712351989703</c:v>
                </c:pt>
                <c:pt idx="6422">
                  <c:v>6640.4801286747597</c:v>
                </c:pt>
                <c:pt idx="6423">
                  <c:v>6643.5934461038496</c:v>
                </c:pt>
                <c:pt idx="6424">
                  <c:v>6644.32083165738</c:v>
                </c:pt>
                <c:pt idx="6425">
                  <c:v>6647.4688385743602</c:v>
                </c:pt>
                <c:pt idx="6426">
                  <c:v>6650.2223197007497</c:v>
                </c:pt>
                <c:pt idx="6427">
                  <c:v>6652.1976622268503</c:v>
                </c:pt>
                <c:pt idx="6428">
                  <c:v>6653.5633613085301</c:v>
                </c:pt>
                <c:pt idx="6429">
                  <c:v>6656.4230024460703</c:v>
                </c:pt>
                <c:pt idx="6430">
                  <c:v>6656.6598451770797</c:v>
                </c:pt>
                <c:pt idx="6431">
                  <c:v>6658.8136409698</c:v>
                </c:pt>
                <c:pt idx="6432">
                  <c:v>6659.0482580549997</c:v>
                </c:pt>
                <c:pt idx="6433">
                  <c:v>6660.1232362128703</c:v>
                </c:pt>
                <c:pt idx="6434">
                  <c:v>6661.3544304398802</c:v>
                </c:pt>
                <c:pt idx="6435">
                  <c:v>6664.8888212274696</c:v>
                </c:pt>
                <c:pt idx="6436">
                  <c:v>6670.09207760356</c:v>
                </c:pt>
                <c:pt idx="6437">
                  <c:v>6671.0444873701699</c:v>
                </c:pt>
                <c:pt idx="6438">
                  <c:v>6671.5758879175401</c:v>
                </c:pt>
                <c:pt idx="6439">
                  <c:v>6672.9268895145497</c:v>
                </c:pt>
                <c:pt idx="6440">
                  <c:v>6674.2155618192601</c:v>
                </c:pt>
                <c:pt idx="6441">
                  <c:v>6674.3061747234296</c:v>
                </c:pt>
                <c:pt idx="6442">
                  <c:v>6675.4828655812798</c:v>
                </c:pt>
                <c:pt idx="6443">
                  <c:v>6677.0796061744904</c:v>
                </c:pt>
                <c:pt idx="6444">
                  <c:v>6682.0367378918399</c:v>
                </c:pt>
                <c:pt idx="6445">
                  <c:v>6682.4969444568196</c:v>
                </c:pt>
                <c:pt idx="6446">
                  <c:v>6682.8742136955198</c:v>
                </c:pt>
                <c:pt idx="6447">
                  <c:v>6686.4849986489799</c:v>
                </c:pt>
                <c:pt idx="6448">
                  <c:v>6686.4849986489799</c:v>
                </c:pt>
                <c:pt idx="6449">
                  <c:v>6686.8949986509897</c:v>
                </c:pt>
                <c:pt idx="6450">
                  <c:v>6687.4947615787296</c:v>
                </c:pt>
                <c:pt idx="6451">
                  <c:v>6690.2317462954597</c:v>
                </c:pt>
                <c:pt idx="6452">
                  <c:v>6690.4807822499397</c:v>
                </c:pt>
                <c:pt idx="6453">
                  <c:v>6694.7515671961</c:v>
                </c:pt>
                <c:pt idx="6454">
                  <c:v>6695.0147942407002</c:v>
                </c:pt>
                <c:pt idx="6455">
                  <c:v>6697.32917995564</c:v>
                </c:pt>
                <c:pt idx="6456">
                  <c:v>6697.7363433875098</c:v>
                </c:pt>
                <c:pt idx="6457">
                  <c:v>6698.3801693431997</c:v>
                </c:pt>
                <c:pt idx="6458">
                  <c:v>6698.4126437902396</c:v>
                </c:pt>
                <c:pt idx="6459">
                  <c:v>6699.0482580549997</c:v>
                </c:pt>
                <c:pt idx="6460">
                  <c:v>6699.5049400907001</c:v>
                </c:pt>
                <c:pt idx="6461">
                  <c:v>6701.1884473841601</c:v>
                </c:pt>
                <c:pt idx="6462">
                  <c:v>6701.2084473837103</c:v>
                </c:pt>
                <c:pt idx="6463">
                  <c:v>6701.2284473832697</c:v>
                </c:pt>
                <c:pt idx="6464">
                  <c:v>6701.2484473828199</c:v>
                </c:pt>
                <c:pt idx="6465">
                  <c:v>6701.2644978817498</c:v>
                </c:pt>
                <c:pt idx="6466">
                  <c:v>6701.8301814403303</c:v>
                </c:pt>
                <c:pt idx="6467">
                  <c:v>6702.3084473814797</c:v>
                </c:pt>
                <c:pt idx="6468">
                  <c:v>6703.0307996105403</c:v>
                </c:pt>
                <c:pt idx="6469">
                  <c:v>6704.4003026857899</c:v>
                </c:pt>
                <c:pt idx="6470">
                  <c:v>6704.6538985691104</c:v>
                </c:pt>
                <c:pt idx="6471">
                  <c:v>6704.7515671998199</c:v>
                </c:pt>
                <c:pt idx="6472">
                  <c:v>6705.8984010498898</c:v>
                </c:pt>
                <c:pt idx="6473">
                  <c:v>6706.7788212271398</c:v>
                </c:pt>
                <c:pt idx="6474">
                  <c:v>6707.6742136980101</c:v>
                </c:pt>
                <c:pt idx="6475">
                  <c:v>6709.0128655824801</c:v>
                </c:pt>
                <c:pt idx="6476">
                  <c:v>6711.4621303658896</c:v>
                </c:pt>
                <c:pt idx="6477">
                  <c:v>6713.08421370014</c:v>
                </c:pt>
                <c:pt idx="6478">
                  <c:v>6713.6944702761202</c:v>
                </c:pt>
                <c:pt idx="6479">
                  <c:v>6716.5437620747798</c:v>
                </c:pt>
                <c:pt idx="6480">
                  <c:v>6720.6470417659702</c:v>
                </c:pt>
                <c:pt idx="6481">
                  <c:v>6721.1249986570301</c:v>
                </c:pt>
                <c:pt idx="6482">
                  <c:v>6721.9571836199602</c:v>
                </c:pt>
                <c:pt idx="6483">
                  <c:v>6722.1866352260104</c:v>
                </c:pt>
                <c:pt idx="6484">
                  <c:v>6726.3849986430696</c:v>
                </c:pt>
                <c:pt idx="6485">
                  <c:v>6726.4849986499103</c:v>
                </c:pt>
                <c:pt idx="6486">
                  <c:v>6732.0242137014802</c:v>
                </c:pt>
                <c:pt idx="6487">
                  <c:v>6734.8177121633198</c:v>
                </c:pt>
                <c:pt idx="6488">
                  <c:v>6744.5709216473597</c:v>
                </c:pt>
                <c:pt idx="6489">
                  <c:v>6749.5315174609404</c:v>
                </c:pt>
                <c:pt idx="6490">
                  <c:v>6749.5369708481003</c:v>
                </c:pt>
                <c:pt idx="6491">
                  <c:v>6753.064213695</c:v>
                </c:pt>
                <c:pt idx="6492">
                  <c:v>6755.7169064227401</c:v>
                </c:pt>
                <c:pt idx="6493">
                  <c:v>6759.6954438909797</c:v>
                </c:pt>
                <c:pt idx="6494">
                  <c:v>6764.6596111338504</c:v>
                </c:pt>
                <c:pt idx="6495">
                  <c:v>6766.0568193020299</c:v>
                </c:pt>
                <c:pt idx="6496">
                  <c:v>6768.4377916604199</c:v>
                </c:pt>
                <c:pt idx="6497">
                  <c:v>6770.2697526812499</c:v>
                </c:pt>
                <c:pt idx="6498">
                  <c:v>6770.6737968791203</c:v>
                </c:pt>
                <c:pt idx="6499">
                  <c:v>6778.8206744994905</c:v>
                </c:pt>
                <c:pt idx="6500">
                  <c:v>6780.5180407566904</c:v>
                </c:pt>
                <c:pt idx="6501">
                  <c:v>6782.94699461245</c:v>
                </c:pt>
                <c:pt idx="6502">
                  <c:v>6783.3570564361198</c:v>
                </c:pt>
                <c:pt idx="6503">
                  <c:v>6784.8149986527797</c:v>
                </c:pt>
                <c:pt idx="6504">
                  <c:v>6786.4849986489799</c:v>
                </c:pt>
                <c:pt idx="6505">
                  <c:v>6786.7879342657898</c:v>
                </c:pt>
                <c:pt idx="6506">
                  <c:v>6795.7674733512104</c:v>
                </c:pt>
                <c:pt idx="6507">
                  <c:v>6796.4849986508398</c:v>
                </c:pt>
                <c:pt idx="6508">
                  <c:v>6798.4951330567701</c:v>
                </c:pt>
                <c:pt idx="6509">
                  <c:v>6802.8757459688904</c:v>
                </c:pt>
                <c:pt idx="6510">
                  <c:v>6818.3984418718601</c:v>
                </c:pt>
                <c:pt idx="6511">
                  <c:v>6820.73745539225</c:v>
                </c:pt>
                <c:pt idx="6512">
                  <c:v>6834.2008464271203</c:v>
                </c:pt>
                <c:pt idx="6513">
                  <c:v>6844.1696878178</c:v>
                </c:pt>
                <c:pt idx="6514">
                  <c:v>6847.00449972972</c:v>
                </c:pt>
                <c:pt idx="6515">
                  <c:v>6848.3837849381298</c:v>
                </c:pt>
                <c:pt idx="6516">
                  <c:v>6854.3093565096997</c:v>
                </c:pt>
                <c:pt idx="6517">
                  <c:v>6856.1143481060799</c:v>
                </c:pt>
                <c:pt idx="6518">
                  <c:v>6864.5583924646398</c:v>
                </c:pt>
                <c:pt idx="6519">
                  <c:v>6868.82917741034</c:v>
                </c:pt>
                <c:pt idx="6520">
                  <c:v>6874.7679931438097</c:v>
                </c:pt>
                <c:pt idx="6521">
                  <c:v>6875.9077916555098</c:v>
                </c:pt>
                <c:pt idx="6522">
                  <c:v>6878.2384300981603</c:v>
                </c:pt>
                <c:pt idx="6523">
                  <c:v>6879.5449315761198</c:v>
                </c:pt>
                <c:pt idx="6524">
                  <c:v>6879.9760112650602</c:v>
                </c:pt>
                <c:pt idx="6525">
                  <c:v>6883.2972884764804</c:v>
                </c:pt>
                <c:pt idx="6526">
                  <c:v>6887.6933562569302</c:v>
                </c:pt>
                <c:pt idx="6527">
                  <c:v>6888.5671858391697</c:v>
                </c:pt>
                <c:pt idx="6528">
                  <c:v>6890.3848812077104</c:v>
                </c:pt>
                <c:pt idx="6529">
                  <c:v>6890.4048812072697</c:v>
                </c:pt>
                <c:pt idx="6530">
                  <c:v>6891.2274407362502</c:v>
                </c:pt>
                <c:pt idx="6531">
                  <c:v>6891.4448812063702</c:v>
                </c:pt>
                <c:pt idx="6532">
                  <c:v>6892.1139594521301</c:v>
                </c:pt>
                <c:pt idx="6533">
                  <c:v>6892.2674407362902</c:v>
                </c:pt>
                <c:pt idx="6534">
                  <c:v>6892.3372362237396</c:v>
                </c:pt>
                <c:pt idx="6535">
                  <c:v>6892.4848812054797</c:v>
                </c:pt>
                <c:pt idx="6536">
                  <c:v>6892.8117586821299</c:v>
                </c:pt>
                <c:pt idx="6537">
                  <c:v>6893.3074407363301</c:v>
                </c:pt>
                <c:pt idx="6538">
                  <c:v>6893.3619634443803</c:v>
                </c:pt>
                <c:pt idx="6539">
                  <c:v>6893.5248812045902</c:v>
                </c:pt>
                <c:pt idx="6540">
                  <c:v>6893.8007000405296</c:v>
                </c:pt>
                <c:pt idx="6541">
                  <c:v>6894.3474407363601</c:v>
                </c:pt>
                <c:pt idx="6542">
                  <c:v>6894.5648812036898</c:v>
                </c:pt>
                <c:pt idx="6543">
                  <c:v>6895.3874407364001</c:v>
                </c:pt>
                <c:pt idx="6544">
                  <c:v>6895.5384300947098</c:v>
                </c:pt>
                <c:pt idx="6545">
                  <c:v>6895.6048812028002</c:v>
                </c:pt>
                <c:pt idx="6546">
                  <c:v>6896.2642454402503</c:v>
                </c:pt>
                <c:pt idx="6547">
                  <c:v>6896.4274407364401</c:v>
                </c:pt>
                <c:pt idx="6548">
                  <c:v>6896.6448812018998</c:v>
                </c:pt>
                <c:pt idx="6549">
                  <c:v>6897.4674407364801</c:v>
                </c:pt>
                <c:pt idx="6550">
                  <c:v>6897.6848812010103</c:v>
                </c:pt>
                <c:pt idx="6551">
                  <c:v>6898.3625108031501</c:v>
                </c:pt>
                <c:pt idx="6552">
                  <c:v>6898.4010676430698</c:v>
                </c:pt>
                <c:pt idx="6553">
                  <c:v>6898.50744073651</c:v>
                </c:pt>
                <c:pt idx="6554">
                  <c:v>6898.7248812001199</c:v>
                </c:pt>
                <c:pt idx="6555">
                  <c:v>6899.4025108031901</c:v>
                </c:pt>
                <c:pt idx="6556">
                  <c:v>6899.7648811992203</c:v>
                </c:pt>
                <c:pt idx="6557">
                  <c:v>6899.7848811987697</c:v>
                </c:pt>
                <c:pt idx="6558">
                  <c:v>6899.8048811983299</c:v>
                </c:pt>
                <c:pt idx="6559">
                  <c:v>6900.2566556911897</c:v>
                </c:pt>
                <c:pt idx="6560">
                  <c:v>6900.4425108032301</c:v>
                </c:pt>
                <c:pt idx="6561">
                  <c:v>6900.58744073659</c:v>
                </c:pt>
                <c:pt idx="6562">
                  <c:v>6901.2575774583902</c:v>
                </c:pt>
                <c:pt idx="6563">
                  <c:v>6901.4825108032601</c:v>
                </c:pt>
                <c:pt idx="6564">
                  <c:v>6901.62744073662</c:v>
                </c:pt>
                <c:pt idx="6565">
                  <c:v>6901.6462293285804</c:v>
                </c:pt>
                <c:pt idx="6566">
                  <c:v>6902.0220431182497</c:v>
                </c:pt>
                <c:pt idx="6567">
                  <c:v>6902.5225108033001</c:v>
                </c:pt>
                <c:pt idx="6568">
                  <c:v>6902.66744073666</c:v>
                </c:pt>
                <c:pt idx="6569">
                  <c:v>6903.56251080334</c:v>
                </c:pt>
                <c:pt idx="6570">
                  <c:v>6903.7074407366999</c:v>
                </c:pt>
                <c:pt idx="6571">
                  <c:v>6904.60251080337</c:v>
                </c:pt>
                <c:pt idx="6572">
                  <c:v>6904.7474407367399</c:v>
                </c:pt>
                <c:pt idx="6573">
                  <c:v>6904.7674407362902</c:v>
                </c:pt>
                <c:pt idx="6574">
                  <c:v>6904.7874407358404</c:v>
                </c:pt>
                <c:pt idx="6575">
                  <c:v>6905.64251080341</c:v>
                </c:pt>
                <c:pt idx="6576">
                  <c:v>6906.68251080345</c:v>
                </c:pt>
                <c:pt idx="6577">
                  <c:v>6907.72251080349</c:v>
                </c:pt>
                <c:pt idx="6578">
                  <c:v>6908.1386713879101</c:v>
                </c:pt>
                <c:pt idx="6579">
                  <c:v>6909.0639595454504</c:v>
                </c:pt>
                <c:pt idx="6580">
                  <c:v>6910.1039595454904</c:v>
                </c:pt>
                <c:pt idx="6581">
                  <c:v>6911.1439595455304</c:v>
                </c:pt>
                <c:pt idx="6582">
                  <c:v>6912.1839595455604</c:v>
                </c:pt>
                <c:pt idx="6583">
                  <c:v>6913.2239595456003</c:v>
                </c:pt>
                <c:pt idx="6584">
                  <c:v>6913.94791915919</c:v>
                </c:pt>
                <c:pt idx="6585">
                  <c:v>6914.2639595456403</c:v>
                </c:pt>
                <c:pt idx="6586">
                  <c:v>6914.9879191592299</c:v>
                </c:pt>
                <c:pt idx="6587">
                  <c:v>6915.3039595456703</c:v>
                </c:pt>
                <c:pt idx="6588">
                  <c:v>6916.0279191592699</c:v>
                </c:pt>
                <c:pt idx="6589">
                  <c:v>6916.3439595457103</c:v>
                </c:pt>
                <c:pt idx="6590">
                  <c:v>6917.0679191592999</c:v>
                </c:pt>
                <c:pt idx="6591">
                  <c:v>6917.3839595457503</c:v>
                </c:pt>
                <c:pt idx="6592">
                  <c:v>6918.1079191593399</c:v>
                </c:pt>
                <c:pt idx="6593">
                  <c:v>6918.4239595457902</c:v>
                </c:pt>
                <c:pt idx="6594">
                  <c:v>6919.1479191593799</c:v>
                </c:pt>
                <c:pt idx="6595">
                  <c:v>6919.4639595458202</c:v>
                </c:pt>
                <c:pt idx="6596">
                  <c:v>6920.1879191594198</c:v>
                </c:pt>
                <c:pt idx="6597">
                  <c:v>6921.1054447009201</c:v>
                </c:pt>
                <c:pt idx="6598">
                  <c:v>6921.2279191594498</c:v>
                </c:pt>
                <c:pt idx="6599">
                  <c:v>6921.2479191594703</c:v>
                </c:pt>
                <c:pt idx="6600">
                  <c:v>6921.4148641014399</c:v>
                </c:pt>
                <c:pt idx="6601">
                  <c:v>6922.2879191595102</c:v>
                </c:pt>
                <c:pt idx="6602">
                  <c:v>6923.3279191595502</c:v>
                </c:pt>
                <c:pt idx="6603">
                  <c:v>6923.6145810626904</c:v>
                </c:pt>
                <c:pt idx="6604">
                  <c:v>6927.1418239094701</c:v>
                </c:pt>
                <c:pt idx="6605">
                  <c:v>6929.3547186187297</c:v>
                </c:pt>
                <c:pt idx="6606">
                  <c:v>6938.7372213480903</c:v>
                </c:pt>
                <c:pt idx="6607">
                  <c:v>6940.0258030407103</c:v>
                </c:pt>
                <c:pt idx="6608">
                  <c:v>6940.1344295162698</c:v>
                </c:pt>
                <c:pt idx="6609">
                  <c:v>6942.30452274857</c:v>
                </c:pt>
                <c:pt idx="6610">
                  <c:v>6942.5154018756002</c:v>
                </c:pt>
                <c:pt idx="6611">
                  <c:v>6942.8555294498801</c:v>
                </c:pt>
                <c:pt idx="6612">
                  <c:v>6944.3473628964202</c:v>
                </c:pt>
                <c:pt idx="6613">
                  <c:v>6944.7514070933603</c:v>
                </c:pt>
                <c:pt idx="6614">
                  <c:v>6948.3993519302403</c:v>
                </c:pt>
                <c:pt idx="6615">
                  <c:v>6949.52757744677</c:v>
                </c:pt>
                <c:pt idx="6616">
                  <c:v>6950.5988061213802</c:v>
                </c:pt>
                <c:pt idx="6617">
                  <c:v>6950.9982256870699</c:v>
                </c:pt>
                <c:pt idx="6618">
                  <c:v>6951.2060926472705</c:v>
                </c:pt>
                <c:pt idx="6619">
                  <c:v>6951.2128586955296</c:v>
                </c:pt>
                <c:pt idx="6620">
                  <c:v>6951.4222700702903</c:v>
                </c:pt>
                <c:pt idx="6621">
                  <c:v>6951.89878876693</c:v>
                </c:pt>
                <c:pt idx="6622">
                  <c:v>6952.8982847146599</c:v>
                </c:pt>
                <c:pt idx="6623">
                  <c:v>6954.3360077999496</c:v>
                </c:pt>
                <c:pt idx="6624">
                  <c:v>6955.23134467005</c:v>
                </c:pt>
                <c:pt idx="6625">
                  <c:v>6955.3760077999896</c:v>
                </c:pt>
                <c:pt idx="6626">
                  <c:v>6956.4160078000205</c:v>
                </c:pt>
                <c:pt idx="6627">
                  <c:v>6956.7396362042</c:v>
                </c:pt>
                <c:pt idx="6628">
                  <c:v>6957.4707000497701</c:v>
                </c:pt>
                <c:pt idx="6629">
                  <c:v>6957.5606965273601</c:v>
                </c:pt>
                <c:pt idx="6630">
                  <c:v>6957.6702736858197</c:v>
                </c:pt>
                <c:pt idx="6631">
                  <c:v>6957.77963620424</c:v>
                </c:pt>
                <c:pt idx="6632">
                  <c:v>6957.98552936129</c:v>
                </c:pt>
                <c:pt idx="6633">
                  <c:v>6958.81963620428</c:v>
                </c:pt>
                <c:pt idx="6634">
                  <c:v>6959.0295738056302</c:v>
                </c:pt>
                <c:pt idx="6635">
                  <c:v>6959.8596362043099</c:v>
                </c:pt>
                <c:pt idx="6636">
                  <c:v>6960.2842068150603</c:v>
                </c:pt>
                <c:pt idx="6637">
                  <c:v>6961.1697105225103</c:v>
                </c:pt>
                <c:pt idx="6638">
                  <c:v>6961.3918438488599</c:v>
                </c:pt>
                <c:pt idx="6639">
                  <c:v>6961.5541812349102</c:v>
                </c:pt>
                <c:pt idx="6640">
                  <c:v>6965.9183103884498</c:v>
                </c:pt>
                <c:pt idx="6641">
                  <c:v>6969.9309737272497</c:v>
                </c:pt>
                <c:pt idx="6642">
                  <c:v>6976.9533561840599</c:v>
                </c:pt>
                <c:pt idx="6643">
                  <c:v>6992.4760520863301</c:v>
                </c:pt>
                <c:pt idx="6644">
                  <c:v>7018.2472980320399</c:v>
                </c:pt>
                <c:pt idx="6645">
                  <c:v>7021.0821099448904</c:v>
                </c:pt>
                <c:pt idx="6646">
                  <c:v>7022.4613951528399</c:v>
                </c:pt>
                <c:pt idx="6647">
                  <c:v>7028.3869667239396</c:v>
                </c:pt>
                <c:pt idx="6648">
                  <c:v>7030.1919583203198</c:v>
                </c:pt>
                <c:pt idx="6649">
                  <c:v>7038.63600267935</c:v>
                </c:pt>
                <c:pt idx="6650">
                  <c:v>7042.9067876245799</c:v>
                </c:pt>
                <c:pt idx="6651">
                  <c:v>7044.0126611730002</c:v>
                </c:pt>
                <c:pt idx="6652">
                  <c:v>7049.9854018706801</c:v>
                </c:pt>
                <c:pt idx="6653">
                  <c:v>7054.0536214802396</c:v>
                </c:pt>
                <c:pt idx="6654">
                  <c:v>7056.8992823846602</c:v>
                </c:pt>
                <c:pt idx="6655">
                  <c:v>7057.3463845103897</c:v>
                </c:pt>
                <c:pt idx="6656">
                  <c:v>7058.5439068321102</c:v>
                </c:pt>
                <c:pt idx="6657">
                  <c:v>7068.2724135858498</c:v>
                </c:pt>
                <c:pt idx="6658">
                  <c:v>7070.3418556544902</c:v>
                </c:pt>
                <c:pt idx="6659">
                  <c:v>7072.4281836207902</c:v>
                </c:pt>
                <c:pt idx="6660">
                  <c:v>7077.2178318370097</c:v>
                </c:pt>
                <c:pt idx="6661">
                  <c:v>7081.8432416440901</c:v>
                </c:pt>
                <c:pt idx="6662">
                  <c:v>7085.4759343061596</c:v>
                </c:pt>
                <c:pt idx="6663">
                  <c:v>7085.8805628977698</c:v>
                </c:pt>
                <c:pt idx="6664">
                  <c:v>7087.6249952688804</c:v>
                </c:pt>
                <c:pt idx="6665">
                  <c:v>7095.8216666430199</c:v>
                </c:pt>
                <c:pt idx="6666">
                  <c:v>7096.5418883431703</c:v>
                </c:pt>
                <c:pt idx="6667">
                  <c:v>7097.6921912772796</c:v>
                </c:pt>
                <c:pt idx="6668">
                  <c:v>7098.4325587132398</c:v>
                </c:pt>
                <c:pt idx="6669">
                  <c:v>7099.8373327683603</c:v>
                </c:pt>
                <c:pt idx="6670">
                  <c:v>7101.2194341239501</c:v>
                </c:pt>
                <c:pt idx="6671">
                  <c:v>7107.9635933916998</c:v>
                </c:pt>
                <c:pt idx="6672">
                  <c:v>7108.4249731115997</c:v>
                </c:pt>
                <c:pt idx="6673">
                  <c:v>7108.8290173076002</c:v>
                </c:pt>
                <c:pt idx="6674">
                  <c:v>7108.85818206565</c:v>
                </c:pt>
                <c:pt idx="6675">
                  <c:v>7112.1028655832597</c:v>
                </c:pt>
                <c:pt idx="6676">
                  <c:v>7112.8148315623403</c:v>
                </c:pt>
                <c:pt idx="6677">
                  <c:v>7116.5930120907697</c:v>
                </c:pt>
                <c:pt idx="6678">
                  <c:v>7118.7022928511697</c:v>
                </c:pt>
                <c:pt idx="6679">
                  <c:v>7119.5840957721202</c:v>
                </c:pt>
                <c:pt idx="6680">
                  <c:v>7123.5987362284204</c:v>
                </c:pt>
                <c:pt idx="6681">
                  <c:v>7124.9242658540597</c:v>
                </c:pt>
                <c:pt idx="6682">
                  <c:v>7126.31165432743</c:v>
                </c:pt>
                <c:pt idx="6683">
                  <c:v>7126.7836505323603</c:v>
                </c:pt>
                <c:pt idx="6684">
                  <c:v>7126.9758949298403</c:v>
                </c:pt>
                <c:pt idx="6685">
                  <c:v>7127.2466033417704</c:v>
                </c:pt>
                <c:pt idx="6686">
                  <c:v>7131.20421370025</c:v>
                </c:pt>
                <c:pt idx="6687">
                  <c:v>7138.0847941087504</c:v>
                </c:pt>
                <c:pt idx="6688">
                  <c:v>7139.4011407857697</c:v>
                </c:pt>
                <c:pt idx="6689">
                  <c:v>7139.77126075048</c:v>
                </c:pt>
                <c:pt idx="6690">
                  <c:v>7143.0551700168198</c:v>
                </c:pt>
                <c:pt idx="6691">
                  <c:v>7143.06421369686</c:v>
                </c:pt>
                <c:pt idx="6692">
                  <c:v>7144.1851356527704</c:v>
                </c:pt>
                <c:pt idx="6693">
                  <c:v>7146.3163091302804</c:v>
                </c:pt>
                <c:pt idx="6694">
                  <c:v>7146.3736505303496</c:v>
                </c:pt>
                <c:pt idx="6695">
                  <c:v>7149.1851980211204</c:v>
                </c:pt>
                <c:pt idx="6696">
                  <c:v>7151.0309663992302</c:v>
                </c:pt>
                <c:pt idx="6697">
                  <c:v>7152.8415174596003</c:v>
                </c:pt>
                <c:pt idx="6698">
                  <c:v>7155.7249274365604</c:v>
                </c:pt>
                <c:pt idx="6699">
                  <c:v>7157.7855618186204</c:v>
                </c:pt>
                <c:pt idx="6700">
                  <c:v>7158.2939661392802</c:v>
                </c:pt>
                <c:pt idx="6701">
                  <c:v>7159.2947437861003</c:v>
                </c:pt>
                <c:pt idx="6702">
                  <c:v>7162.8356464938197</c:v>
                </c:pt>
                <c:pt idx="6703">
                  <c:v>7163.4058935847097</c:v>
                </c:pt>
                <c:pt idx="6704">
                  <c:v>7166.5536623008002</c:v>
                </c:pt>
                <c:pt idx="6705">
                  <c:v>7167.1582580581298</c:v>
                </c:pt>
                <c:pt idx="6706">
                  <c:v>7167.6075226906596</c:v>
                </c:pt>
                <c:pt idx="6707">
                  <c:v>7173.4520131898998</c:v>
                </c:pt>
                <c:pt idx="6708">
                  <c:v>7177.3070467449697</c:v>
                </c:pt>
                <c:pt idx="6709">
                  <c:v>7180.1642136983501</c:v>
                </c:pt>
                <c:pt idx="6710">
                  <c:v>7182.3249082462798</c:v>
                </c:pt>
                <c:pt idx="6711">
                  <c:v>7184.7774731088402</c:v>
                </c:pt>
                <c:pt idx="6712">
                  <c:v>7186.5390053675501</c:v>
                </c:pt>
                <c:pt idx="6713">
                  <c:v>7189.3699821764603</c:v>
                </c:pt>
                <c:pt idx="6714">
                  <c:v>7192.08631410822</c:v>
                </c:pt>
                <c:pt idx="6715">
                  <c:v>7194.2695685345598</c:v>
                </c:pt>
                <c:pt idx="6716">
                  <c:v>7195.1597201600598</c:v>
                </c:pt>
                <c:pt idx="6717">
                  <c:v>7195.9493083338002</c:v>
                </c:pt>
                <c:pt idx="6718">
                  <c:v>7196.5906580109104</c:v>
                </c:pt>
                <c:pt idx="6719">
                  <c:v>7197.8086167545898</c:v>
                </c:pt>
                <c:pt idx="6720">
                  <c:v>7198.2724368195004</c:v>
                </c:pt>
                <c:pt idx="6721">
                  <c:v>7202.2047940827897</c:v>
                </c:pt>
                <c:pt idx="6722">
                  <c:v>7202.4645769381896</c:v>
                </c:pt>
                <c:pt idx="6723">
                  <c:v>7206.9843978388199</c:v>
                </c:pt>
                <c:pt idx="6724">
                  <c:v>7212.7136128940601</c:v>
                </c:pt>
                <c:pt idx="6725">
                  <c:v>7213.6588212260904</c:v>
                </c:pt>
                <c:pt idx="6726">
                  <c:v>7216.37365053128</c:v>
                </c:pt>
                <c:pt idx="6727">
                  <c:v>7218.13123169541</c:v>
                </c:pt>
                <c:pt idx="6728">
                  <c:v>7224.0630120858496</c:v>
                </c:pt>
                <c:pt idx="6729">
                  <c:v>7224.29365052701</c:v>
                </c:pt>
                <c:pt idx="6730">
                  <c:v>7225.7667729360901</c:v>
                </c:pt>
                <c:pt idx="6731">
                  <c:v>7226.3736505303496</c:v>
                </c:pt>
                <c:pt idx="6732">
                  <c:v>7226.3736505322104</c:v>
                </c:pt>
                <c:pt idx="6733">
                  <c:v>7244.4194658687302</c:v>
                </c:pt>
                <c:pt idx="6734">
                  <c:v>7246.5551451492302</c:v>
                </c:pt>
                <c:pt idx="6735">
                  <c:v>7262.7799030654096</c:v>
                </c:pt>
                <c:pt idx="6736">
                  <c:v>7270.6194985583397</c:v>
                </c:pt>
                <c:pt idx="6737">
                  <c:v>7271.7698014918697</c:v>
                </c:pt>
                <c:pt idx="6738">
                  <c:v>7275.2970443384202</c:v>
                </c:pt>
                <c:pt idx="6739">
                  <c:v>7276.8924417765802</c:v>
                </c:pt>
                <c:pt idx="6740">
                  <c:v>7282.50258332677</c:v>
                </c:pt>
                <c:pt idx="6741">
                  <c:v>7290.67062230594</c:v>
                </c:pt>
                <c:pt idx="6742">
                  <c:v>7291.0535051450097</c:v>
                </c:pt>
                <c:pt idx="6743">
                  <c:v>7291.2562217488803</c:v>
                </c:pt>
                <c:pt idx="6744">
                  <c:v>7295.0529180159701</c:v>
                </c:pt>
                <c:pt idx="6745">
                  <c:v>7301.1507498715</c:v>
                </c:pt>
                <c:pt idx="6746">
                  <c:v>7309.7816895088099</c:v>
                </c:pt>
                <c:pt idx="6747">
                  <c:v>7311.0816721704296</c:v>
                </c:pt>
                <c:pt idx="6748">
                  <c:v>7313.3553598169201</c:v>
                </c:pt>
                <c:pt idx="6749">
                  <c:v>7314.2259403578901</c:v>
                </c:pt>
                <c:pt idx="6750">
                  <c:v>7314.3680039364799</c:v>
                </c:pt>
                <c:pt idx="6751">
                  <c:v>7319.7740617197696</c:v>
                </c:pt>
                <c:pt idx="6752">
                  <c:v>7321.2715474925899</c:v>
                </c:pt>
                <c:pt idx="6753">
                  <c:v>7321.3846569601401</c:v>
                </c:pt>
                <c:pt idx="6754">
                  <c:v>7321.7411436084603</c:v>
                </c:pt>
                <c:pt idx="6755">
                  <c:v>7321.8526113275402</c:v>
                </c:pt>
                <c:pt idx="6756">
                  <c:v>7322.3115474926299</c:v>
                </c:pt>
                <c:pt idx="6757">
                  <c:v>7322.4247444905304</c:v>
                </c:pt>
                <c:pt idx="6758">
                  <c:v>7322.8926113266498</c:v>
                </c:pt>
                <c:pt idx="6759">
                  <c:v>7323.0426113326102</c:v>
                </c:pt>
                <c:pt idx="6760">
                  <c:v>7323.2658881051402</c:v>
                </c:pt>
                <c:pt idx="6761">
                  <c:v>7323.3515474926598</c:v>
                </c:pt>
                <c:pt idx="6762">
                  <c:v>7323.4647444905704</c:v>
                </c:pt>
                <c:pt idx="6763">
                  <c:v>7323.7404105626001</c:v>
                </c:pt>
                <c:pt idx="6764">
                  <c:v>7323.9326113257503</c:v>
                </c:pt>
                <c:pt idx="6765">
                  <c:v>7324.29061532579</c:v>
                </c:pt>
                <c:pt idx="6766">
                  <c:v>7324.3915474926998</c:v>
                </c:pt>
                <c:pt idx="6767">
                  <c:v>7324.5047444906004</c:v>
                </c:pt>
                <c:pt idx="6768">
                  <c:v>7324.7293519209998</c:v>
                </c:pt>
                <c:pt idx="6769">
                  <c:v>7324.7804105617097</c:v>
                </c:pt>
                <c:pt idx="6770">
                  <c:v>7324.9726113248598</c:v>
                </c:pt>
                <c:pt idx="6771">
                  <c:v>7325.33061532583</c:v>
                </c:pt>
                <c:pt idx="6772">
                  <c:v>7325.4315474927398</c:v>
                </c:pt>
                <c:pt idx="6773">
                  <c:v>7325.5447444906404</c:v>
                </c:pt>
                <c:pt idx="6774">
                  <c:v>7325.8204105608102</c:v>
                </c:pt>
                <c:pt idx="6775">
                  <c:v>7326.0126113239603</c:v>
                </c:pt>
                <c:pt idx="6776">
                  <c:v>7326.1914851218398</c:v>
                </c:pt>
                <c:pt idx="6777">
                  <c:v>7326.3706153258599</c:v>
                </c:pt>
                <c:pt idx="6778">
                  <c:v>7326.46708197519</c:v>
                </c:pt>
                <c:pt idx="6779">
                  <c:v>7326.4715474927798</c:v>
                </c:pt>
                <c:pt idx="6780">
                  <c:v>7326.6047444902297</c:v>
                </c:pt>
                <c:pt idx="6781">
                  <c:v>7326.8604105599197</c:v>
                </c:pt>
                <c:pt idx="6782">
                  <c:v>7327.0526113230699</c:v>
                </c:pt>
                <c:pt idx="6783">
                  <c:v>7327.4106153258999</c:v>
                </c:pt>
                <c:pt idx="6784">
                  <c:v>7327.5115474928098</c:v>
                </c:pt>
                <c:pt idx="6785">
                  <c:v>7327.6447444902697</c:v>
                </c:pt>
                <c:pt idx="6786">
                  <c:v>7327.9004105590202</c:v>
                </c:pt>
                <c:pt idx="6787">
                  <c:v>7328.0926113221703</c:v>
                </c:pt>
                <c:pt idx="6788">
                  <c:v>7328.4506153259399</c:v>
                </c:pt>
                <c:pt idx="6789">
                  <c:v>7328.5515474928497</c:v>
                </c:pt>
                <c:pt idx="6790">
                  <c:v>7328.6847444903096</c:v>
                </c:pt>
                <c:pt idx="6791">
                  <c:v>7328.7096933070497</c:v>
                </c:pt>
                <c:pt idx="6792">
                  <c:v>7328.9404105581298</c:v>
                </c:pt>
                <c:pt idx="6793">
                  <c:v>7329.1326113212799</c:v>
                </c:pt>
                <c:pt idx="6794">
                  <c:v>7329.5915474928897</c:v>
                </c:pt>
                <c:pt idx="6795">
                  <c:v>7329.7447444898999</c:v>
                </c:pt>
                <c:pt idx="6796">
                  <c:v>7329.7467166947899</c:v>
                </c:pt>
                <c:pt idx="6797">
                  <c:v>7329.9804105572402</c:v>
                </c:pt>
                <c:pt idx="6798">
                  <c:v>7330.1726113203904</c:v>
                </c:pt>
                <c:pt idx="6799">
                  <c:v>7330.1874407362102</c:v>
                </c:pt>
                <c:pt idx="6800">
                  <c:v>7330.2194992322402</c:v>
                </c:pt>
                <c:pt idx="6801">
                  <c:v>7330.6312725152802</c:v>
                </c:pt>
                <c:pt idx="6802">
                  <c:v>7330.6315474929197</c:v>
                </c:pt>
                <c:pt idx="6803">
                  <c:v>7330.7847444899298</c:v>
                </c:pt>
                <c:pt idx="6804">
                  <c:v>7330.7867166948199</c:v>
                </c:pt>
                <c:pt idx="6805">
                  <c:v>7331.0204105563398</c:v>
                </c:pt>
                <c:pt idx="6806">
                  <c:v>7331.1384957563096</c:v>
                </c:pt>
                <c:pt idx="6807">
                  <c:v>7331.1853075716599</c:v>
                </c:pt>
                <c:pt idx="6808">
                  <c:v>7331.21261131949</c:v>
                </c:pt>
                <c:pt idx="6809">
                  <c:v>7331.2926114210804</c:v>
                </c:pt>
                <c:pt idx="6810">
                  <c:v>7331.6715474929597</c:v>
                </c:pt>
                <c:pt idx="6811">
                  <c:v>7331.8267166948599</c:v>
                </c:pt>
                <c:pt idx="6812">
                  <c:v>7332.0020431187004</c:v>
                </c:pt>
                <c:pt idx="6813">
                  <c:v>7332.0604105554503</c:v>
                </c:pt>
                <c:pt idx="6814">
                  <c:v>7332.17849575541</c:v>
                </c:pt>
                <c:pt idx="6815">
                  <c:v>7332.2526113186004</c:v>
                </c:pt>
                <c:pt idx="6816">
                  <c:v>7332.8667166948999</c:v>
                </c:pt>
                <c:pt idx="6817">
                  <c:v>7333.1004105545499</c:v>
                </c:pt>
                <c:pt idx="6818">
                  <c:v>7333.2184957545196</c:v>
                </c:pt>
                <c:pt idx="6819">
                  <c:v>7333.9067166949299</c:v>
                </c:pt>
                <c:pt idx="6820">
                  <c:v>7334.2584957536301</c:v>
                </c:pt>
                <c:pt idx="6821">
                  <c:v>7334.9467166949698</c:v>
                </c:pt>
                <c:pt idx="6822">
                  <c:v>7335.2984957527297</c:v>
                </c:pt>
                <c:pt idx="6823">
                  <c:v>7335.9867166950098</c:v>
                </c:pt>
                <c:pt idx="6824">
                  <c:v>7336.2448544753697</c:v>
                </c:pt>
                <c:pt idx="6825">
                  <c:v>7336.3384957518401</c:v>
                </c:pt>
                <c:pt idx="6826">
                  <c:v>7337.0267166950498</c:v>
                </c:pt>
                <c:pt idx="6827">
                  <c:v>7337.0986713878801</c:v>
                </c:pt>
                <c:pt idx="6828">
                  <c:v>7337.2848544753997</c:v>
                </c:pt>
                <c:pt idx="6829">
                  <c:v>7337.3784957509397</c:v>
                </c:pt>
                <c:pt idx="6830">
                  <c:v>7338.0667166950798</c:v>
                </c:pt>
                <c:pt idx="6831">
                  <c:v>7338.4184957500502</c:v>
                </c:pt>
                <c:pt idx="6832">
                  <c:v>7339.1067166951198</c:v>
                </c:pt>
                <c:pt idx="6833">
                  <c:v>7339.4584957491597</c:v>
                </c:pt>
                <c:pt idx="6834">
                  <c:v>7340.0885669756599</c:v>
                </c:pt>
                <c:pt idx="6835">
                  <c:v>7340.1467166951597</c:v>
                </c:pt>
                <c:pt idx="6836">
                  <c:v>7340.4984957482602</c:v>
                </c:pt>
                <c:pt idx="6837">
                  <c:v>7341.1285669747704</c:v>
                </c:pt>
                <c:pt idx="6838">
                  <c:v>7341.1867166951997</c:v>
                </c:pt>
                <c:pt idx="6839">
                  <c:v>7341.5384957473698</c:v>
                </c:pt>
                <c:pt idx="6840">
                  <c:v>7342.5784957464703</c:v>
                </c:pt>
                <c:pt idx="6841">
                  <c:v>7345.89104152238</c:v>
                </c:pt>
                <c:pt idx="6842">
                  <c:v>7346.14351602038</c:v>
                </c:pt>
                <c:pt idx="6843">
                  <c:v>7346.4025184605198</c:v>
                </c:pt>
                <c:pt idx="6844">
                  <c:v>7346.9310415224099</c:v>
                </c:pt>
                <c:pt idx="6845">
                  <c:v>7347.18351602042</c:v>
                </c:pt>
                <c:pt idx="6846">
                  <c:v>7347.2035160204396</c:v>
                </c:pt>
                <c:pt idx="6847">
                  <c:v>7347.3225108031102</c:v>
                </c:pt>
                <c:pt idx="6848">
                  <c:v>7347.3963316455402</c:v>
                </c:pt>
                <c:pt idx="6849">
                  <c:v>7347.9710415224499</c:v>
                </c:pt>
                <c:pt idx="6850">
                  <c:v>7348.0239595454104</c:v>
                </c:pt>
                <c:pt idx="6851">
                  <c:v>7348.2435160204705</c:v>
                </c:pt>
                <c:pt idx="6852">
                  <c:v>7348.4363316455801</c:v>
                </c:pt>
                <c:pt idx="6853">
                  <c:v>7349.0110415224899</c:v>
                </c:pt>
                <c:pt idx="6854">
                  <c:v>7349.2835160205104</c:v>
                </c:pt>
                <c:pt idx="6855">
                  <c:v>7349.30351602053</c:v>
                </c:pt>
                <c:pt idx="6856">
                  <c:v>7349.4763316456201</c:v>
                </c:pt>
                <c:pt idx="6857">
                  <c:v>7350.0510415225199</c:v>
                </c:pt>
                <c:pt idx="6858">
                  <c:v>7350.34351602057</c:v>
                </c:pt>
                <c:pt idx="6859">
                  <c:v>7350.5163316456601</c:v>
                </c:pt>
                <c:pt idx="6860">
                  <c:v>7351.5563316456901</c:v>
                </c:pt>
                <c:pt idx="6861">
                  <c:v>7352.5963316457301</c:v>
                </c:pt>
                <c:pt idx="6862">
                  <c:v>7352.7503260355397</c:v>
                </c:pt>
                <c:pt idx="6863">
                  <c:v>7353.63633164577</c:v>
                </c:pt>
                <c:pt idx="6864">
                  <c:v>7354.6763316458</c:v>
                </c:pt>
                <c:pt idx="6865">
                  <c:v>7355.71633164584</c:v>
                </c:pt>
                <c:pt idx="6866">
                  <c:v>7356.3338398141696</c:v>
                </c:pt>
                <c:pt idx="6867">
                  <c:v>7356.75633164588</c:v>
                </c:pt>
                <c:pt idx="6868">
                  <c:v>7357.79633164592</c:v>
                </c:pt>
                <c:pt idx="6869">
                  <c:v>7359.2373303752302</c:v>
                </c:pt>
                <c:pt idx="6870">
                  <c:v>7360.6166155822502</c:v>
                </c:pt>
                <c:pt idx="6871">
                  <c:v>7366.1639243224599</c:v>
                </c:pt>
                <c:pt idx="6872">
                  <c:v>7368.0894887968898</c:v>
                </c:pt>
                <c:pt idx="6873">
                  <c:v>7372.3509219517</c:v>
                </c:pt>
                <c:pt idx="6874">
                  <c:v>7373.9920482914804</c:v>
                </c:pt>
                <c:pt idx="6875">
                  <c:v>7376.2877992521899</c:v>
                </c:pt>
                <c:pt idx="6876">
                  <c:v>7376.5421871524304</c:v>
                </c:pt>
                <c:pt idx="6877">
                  <c:v>7377.3277992513003</c:v>
                </c:pt>
                <c:pt idx="6878">
                  <c:v>7378.3677992503999</c:v>
                </c:pt>
                <c:pt idx="6879">
                  <c:v>7379.2955293636696</c:v>
                </c:pt>
                <c:pt idx="6880">
                  <c:v>7379.3280038107096</c:v>
                </c:pt>
                <c:pt idx="6881">
                  <c:v>7380.4799324609303</c:v>
                </c:pt>
                <c:pt idx="6882">
                  <c:v>7380.9701368864598</c:v>
                </c:pt>
                <c:pt idx="6883">
                  <c:v>7381.9268775684704</c:v>
                </c:pt>
                <c:pt idx="6884">
                  <c:v>7381.9285144454298</c:v>
                </c:pt>
                <c:pt idx="6885">
                  <c:v>7382.1347445286801</c:v>
                </c:pt>
                <c:pt idx="6886">
                  <c:v>7382.1415105760098</c:v>
                </c:pt>
                <c:pt idx="6887">
                  <c:v>7382.8274406474002</c:v>
                </c:pt>
                <c:pt idx="6888">
                  <c:v>7382.90791915915</c:v>
                </c:pt>
                <c:pt idx="6889">
                  <c:v>7384.1911932881903</c:v>
                </c:pt>
                <c:pt idx="6890">
                  <c:v>7384.7487557404602</c:v>
                </c:pt>
                <c:pt idx="6891">
                  <c:v>7385.8129699248802</c:v>
                </c:pt>
                <c:pt idx="6892">
                  <c:v>7386.7098820768297</c:v>
                </c:pt>
                <c:pt idx="6893">
                  <c:v>7386.7912231087603</c:v>
                </c:pt>
                <c:pt idx="6894">
                  <c:v>7387.1607172228396</c:v>
                </c:pt>
                <c:pt idx="6895">
                  <c:v>7387.3173210532404</c:v>
                </c:pt>
                <c:pt idx="6896">
                  <c:v>7388.1406223010199</c:v>
                </c:pt>
                <c:pt idx="6897">
                  <c:v>7388.62262869812</c:v>
                </c:pt>
                <c:pt idx="6898">
                  <c:v>7389.0655293595</c:v>
                </c:pt>
                <c:pt idx="6899">
                  <c:v>7389.2163641266498</c:v>
                </c:pt>
                <c:pt idx="6900">
                  <c:v>7389.4958377203402</c:v>
                </c:pt>
                <c:pt idx="6901">
                  <c:v>7390.4601370030996</c:v>
                </c:pt>
                <c:pt idx="6902">
                  <c:v>7390.9799325615104</c:v>
                </c:pt>
                <c:pt idx="6903">
                  <c:v>7393.9630897957804</c:v>
                </c:pt>
                <c:pt idx="6904">
                  <c:v>7397.13208087161</c:v>
                </c:pt>
                <c:pt idx="6905">
                  <c:v>7397.3391627501696</c:v>
                </c:pt>
                <c:pt idx="6906">
                  <c:v>7398.37126074149</c:v>
                </c:pt>
                <c:pt idx="6907">
                  <c:v>7400.4512607445904</c:v>
                </c:pt>
                <c:pt idx="6908">
                  <c:v>7400.4512607473798</c:v>
                </c:pt>
                <c:pt idx="6909">
                  <c:v>7406.8575132796504</c:v>
                </c:pt>
                <c:pt idx="6910">
                  <c:v>7418.4970760829701</c:v>
                </c:pt>
                <c:pt idx="6911">
                  <c:v>7420.6327553637802</c:v>
                </c:pt>
                <c:pt idx="6912">
                  <c:v>7439.3746545528902</c:v>
                </c:pt>
                <c:pt idx="6913">
                  <c:v>7444.6971087735101</c:v>
                </c:pt>
                <c:pt idx="6914">
                  <c:v>7445.8474117064598</c:v>
                </c:pt>
                <c:pt idx="6915">
                  <c:v>7464.7482325211104</c:v>
                </c:pt>
                <c:pt idx="6916">
                  <c:v>7465.3338319640598</c:v>
                </c:pt>
                <c:pt idx="6917">
                  <c:v>7465.4622671753104</c:v>
                </c:pt>
                <c:pt idx="6918">
                  <c:v>7479.9498280594098</c:v>
                </c:pt>
                <c:pt idx="6919">
                  <c:v>7480.3234288561998</c:v>
                </c:pt>
                <c:pt idx="6920">
                  <c:v>7485.84272858034</c:v>
                </c:pt>
                <c:pt idx="6921">
                  <c:v>7487.06588623672</c:v>
                </c:pt>
                <c:pt idx="6922">
                  <c:v>7487.2704288661398</c:v>
                </c:pt>
                <c:pt idx="6923">
                  <c:v>7490.17702102777</c:v>
                </c:pt>
                <c:pt idx="6924">
                  <c:v>7499.3277122454001</c:v>
                </c:pt>
                <c:pt idx="6925">
                  <c:v>7504.7088827297503</c:v>
                </c:pt>
                <c:pt idx="6926">
                  <c:v>7509.1833956672299</c:v>
                </c:pt>
                <c:pt idx="6927">
                  <c:v>7514.5950159255799</c:v>
                </c:pt>
                <c:pt idx="6928">
                  <c:v>7515.8379602150499</c:v>
                </c:pt>
                <c:pt idx="6929">
                  <c:v>7518.1899475529699</c:v>
                </c:pt>
                <c:pt idx="6930">
                  <c:v>7524.0458009559597</c:v>
                </c:pt>
                <c:pt idx="6931">
                  <c:v>7526.1132243652801</c:v>
                </c:pt>
                <c:pt idx="6932">
                  <c:v>7527.3764836359696</c:v>
                </c:pt>
                <c:pt idx="6933">
                  <c:v>7528.7901693452104</c:v>
                </c:pt>
                <c:pt idx="6934">
                  <c:v>7530.4243455286996</c:v>
                </c:pt>
                <c:pt idx="6935">
                  <c:v>7532.8615174628703</c:v>
                </c:pt>
                <c:pt idx="6936">
                  <c:v>7533.3149405904096</c:v>
                </c:pt>
                <c:pt idx="6937">
                  <c:v>7533.4717740388496</c:v>
                </c:pt>
                <c:pt idx="6938">
                  <c:v>7534.0737875341401</c:v>
                </c:pt>
                <c:pt idx="6939">
                  <c:v>7534.6942257969604</c:v>
                </c:pt>
                <c:pt idx="6940">
                  <c:v>7536.79349570255</c:v>
                </c:pt>
                <c:pt idx="6941">
                  <c:v>7537.9992837989703</c:v>
                </c:pt>
                <c:pt idx="6942">
                  <c:v>7540.2415345366999</c:v>
                </c:pt>
                <c:pt idx="6943">
                  <c:v>7541.7344873826896</c:v>
                </c:pt>
                <c:pt idx="6944">
                  <c:v>7543.3707498665899</c:v>
                </c:pt>
                <c:pt idx="6945">
                  <c:v>7545.2601693458801</c:v>
                </c:pt>
                <c:pt idx="6946">
                  <c:v>7548.1826180205098</c:v>
                </c:pt>
                <c:pt idx="6947">
                  <c:v>7549.3142746105996</c:v>
                </c:pt>
                <c:pt idx="6948">
                  <c:v>7549.99962346348</c:v>
                </c:pt>
                <c:pt idx="6949">
                  <c:v>7550.6197973666704</c:v>
                </c:pt>
                <c:pt idx="6950">
                  <c:v>7550.8688333234704</c:v>
                </c:pt>
                <c:pt idx="6951">
                  <c:v>7551.4819888267602</c:v>
                </c:pt>
                <c:pt idx="6952">
                  <c:v>7551.8015174642196</c:v>
                </c:pt>
                <c:pt idx="6953">
                  <c:v>7551.9749659895897</c:v>
                </c:pt>
                <c:pt idx="6954">
                  <c:v>7552.8415174572701</c:v>
                </c:pt>
                <c:pt idx="6955">
                  <c:v>7553.3406650712705</c:v>
                </c:pt>
                <c:pt idx="6956">
                  <c:v>7553.5474731074601</c:v>
                </c:pt>
                <c:pt idx="6957">
                  <c:v>7555.8169099381103</c:v>
                </c:pt>
                <c:pt idx="6958">
                  <c:v>7558.5909447325303</c:v>
                </c:pt>
                <c:pt idx="6959">
                  <c:v>7559.2201866330497</c:v>
                </c:pt>
                <c:pt idx="6960">
                  <c:v>7560.8217911329102</c:v>
                </c:pt>
                <c:pt idx="6961">
                  <c:v>7562.5913130361496</c:v>
                </c:pt>
                <c:pt idx="6962">
                  <c:v>7563.0638398546698</c:v>
                </c:pt>
                <c:pt idx="6963">
                  <c:v>7563.0838398542201</c:v>
                </c:pt>
                <c:pt idx="6964">
                  <c:v>7563.1038398537703</c:v>
                </c:pt>
                <c:pt idx="6965">
                  <c:v>7563.1238398533296</c:v>
                </c:pt>
                <c:pt idx="6966">
                  <c:v>7564.1838398519903</c:v>
                </c:pt>
                <c:pt idx="6967">
                  <c:v>7564.34822541009</c:v>
                </c:pt>
                <c:pt idx="6968">
                  <c:v>7564.6661249902099</c:v>
                </c:pt>
                <c:pt idx="6969">
                  <c:v>7567.6972686359604</c:v>
                </c:pt>
                <c:pt idx="6970">
                  <c:v>7569.3088212236698</c:v>
                </c:pt>
                <c:pt idx="6971">
                  <c:v>7571.02858423814</c:v>
                </c:pt>
                <c:pt idx="6972">
                  <c:v>7571.0485842376902</c:v>
                </c:pt>
                <c:pt idx="6973">
                  <c:v>7571.0685842372404</c:v>
                </c:pt>
                <c:pt idx="6974">
                  <c:v>7571.0885842367998</c:v>
                </c:pt>
                <c:pt idx="6975">
                  <c:v>7571.10858423635</c:v>
                </c:pt>
                <c:pt idx="6976">
                  <c:v>7571.1285842359002</c:v>
                </c:pt>
                <c:pt idx="6977">
                  <c:v>7572.44887095596</c:v>
                </c:pt>
                <c:pt idx="6978">
                  <c:v>7573.9928655819904</c:v>
                </c:pt>
                <c:pt idx="6979">
                  <c:v>7574.5288709588303</c:v>
                </c:pt>
                <c:pt idx="6980">
                  <c:v>7574.5288709625602</c:v>
                </c:pt>
                <c:pt idx="6981">
                  <c:v>7575.2601693440201</c:v>
                </c:pt>
                <c:pt idx="6982">
                  <c:v>7576.8569099372198</c:v>
                </c:pt>
                <c:pt idx="6983">
                  <c:v>7579.8023024049999</c:v>
                </c:pt>
                <c:pt idx="6984">
                  <c:v>7581.9128655819204</c:v>
                </c:pt>
                <c:pt idx="6985">
                  <c:v>7581.9915174646303</c:v>
                </c:pt>
                <c:pt idx="6986">
                  <c:v>7582.2742482190897</c:v>
                </c:pt>
                <c:pt idx="6987">
                  <c:v>7584.4141288874598</c:v>
                </c:pt>
                <c:pt idx="6988">
                  <c:v>7586.67230241373</c:v>
                </c:pt>
                <c:pt idx="6989">
                  <c:v>7592.5746862972101</c:v>
                </c:pt>
                <c:pt idx="6990">
                  <c:v>7593.6588212214401</c:v>
                </c:pt>
                <c:pt idx="6991">
                  <c:v>7594.2861249893904</c:v>
                </c:pt>
                <c:pt idx="6992">
                  <c:v>7594.7103655783303</c:v>
                </c:pt>
                <c:pt idx="6993">
                  <c:v>7595.2159204259497</c:v>
                </c:pt>
                <c:pt idx="6994">
                  <c:v>7598.15747310593</c:v>
                </c:pt>
                <c:pt idx="6995">
                  <c:v>7598.82556181773</c:v>
                </c:pt>
                <c:pt idx="6996">
                  <c:v>7603.2040386945</c:v>
                </c:pt>
                <c:pt idx="6997">
                  <c:v>7604.1776064485302</c:v>
                </c:pt>
                <c:pt idx="6998">
                  <c:v>7604.4312023314997</c:v>
                </c:pt>
                <c:pt idx="6999">
                  <c:v>7606.5561249898701</c:v>
                </c:pt>
                <c:pt idx="7000">
                  <c:v>7609.9250219210498</c:v>
                </c:pt>
                <c:pt idx="7001">
                  <c:v>7613.4522647673703</c:v>
                </c:pt>
                <c:pt idx="7002">
                  <c:v>7617.9734459901201</c:v>
                </c:pt>
                <c:pt idx="7003">
                  <c:v>7618.7747189886804</c:v>
                </c:pt>
                <c:pt idx="7004">
                  <c:v>7619.5398773904799</c:v>
                </c:pt>
                <c:pt idx="7005">
                  <c:v>7622.1417740406396</c:v>
                </c:pt>
                <c:pt idx="7006">
                  <c:v>7626.2003062087997</c:v>
                </c:pt>
                <c:pt idx="7007">
                  <c:v>7626.2623024126497</c:v>
                </c:pt>
                <c:pt idx="7008">
                  <c:v>7628.8258427362798</c:v>
                </c:pt>
                <c:pt idx="7009">
                  <c:v>7634.6126284478196</c:v>
                </c:pt>
                <c:pt idx="7010">
                  <c:v>7639.4114421792301</c:v>
                </c:pt>
                <c:pt idx="7011">
                  <c:v>7678.7864929442203</c:v>
                </c:pt>
                <c:pt idx="7012">
                  <c:v>7704.3191447509398</c:v>
                </c:pt>
                <c:pt idx="7013">
                  <c:v>7708.7718360116696</c:v>
                </c:pt>
                <c:pt idx="7014">
                  <c:v>7711.7748788502004</c:v>
                </c:pt>
                <c:pt idx="7015">
                  <c:v>7714.6974075809103</c:v>
                </c:pt>
                <c:pt idx="7016">
                  <c:v>7724.9464435381797</c:v>
                </c:pt>
                <c:pt idx="7017">
                  <c:v>7738.6064811777296</c:v>
                </c:pt>
                <c:pt idx="7018">
                  <c:v>7745.1545922392897</c:v>
                </c:pt>
                <c:pt idx="7019">
                  <c:v>7746.5264811704401</c:v>
                </c:pt>
                <c:pt idx="7020">
                  <c:v>7748.6064811730703</c:v>
                </c:pt>
                <c:pt idx="7021">
                  <c:v>7750.25837140565</c:v>
                </c:pt>
                <c:pt idx="7022">
                  <c:v>7752.6697954889296</c:v>
                </c:pt>
                <c:pt idx="7023">
                  <c:v>7753.3080039364204</c:v>
                </c:pt>
                <c:pt idx="7024">
                  <c:v>7753.9712632130804</c:v>
                </c:pt>
                <c:pt idx="7025">
                  <c:v>7754.12602517101</c:v>
                </c:pt>
                <c:pt idx="7026">
                  <c:v>7754.3480039364604</c:v>
                </c:pt>
                <c:pt idx="7027">
                  <c:v>7755.01126321218</c:v>
                </c:pt>
                <c:pt idx="7028">
                  <c:v>7755.16602517105</c:v>
                </c:pt>
                <c:pt idx="7029">
                  <c:v>7755.4080039365199</c:v>
                </c:pt>
                <c:pt idx="7030">
                  <c:v>7755.6580038014799</c:v>
                </c:pt>
                <c:pt idx="7031">
                  <c:v>7756.0512632112896</c:v>
                </c:pt>
                <c:pt idx="7032">
                  <c:v>7756.1714851218203</c:v>
                </c:pt>
                <c:pt idx="7033">
                  <c:v>7756.20602517109</c:v>
                </c:pt>
                <c:pt idx="7034">
                  <c:v>7756.4480039365499</c:v>
                </c:pt>
                <c:pt idx="7035">
                  <c:v>7756.65229651145</c:v>
                </c:pt>
                <c:pt idx="7036">
                  <c:v>7756.6980038005804</c:v>
                </c:pt>
                <c:pt idx="7037">
                  <c:v>7757.0912632104</c:v>
                </c:pt>
                <c:pt idx="7038">
                  <c:v>7757.24602517113</c:v>
                </c:pt>
                <c:pt idx="7039">
                  <c:v>7757.3957338556602</c:v>
                </c:pt>
                <c:pt idx="7040">
                  <c:v>7757.4880039365898</c:v>
                </c:pt>
                <c:pt idx="7041">
                  <c:v>7757.6696933079502</c:v>
                </c:pt>
                <c:pt idx="7042">
                  <c:v>7757.73800379969</c:v>
                </c:pt>
                <c:pt idx="7043">
                  <c:v>7758.1312632094996</c:v>
                </c:pt>
                <c:pt idx="7044">
                  <c:v>7758.28602517116</c:v>
                </c:pt>
                <c:pt idx="7045">
                  <c:v>7758.5480039366503</c:v>
                </c:pt>
                <c:pt idx="7046">
                  <c:v>7758.7780037987905</c:v>
                </c:pt>
                <c:pt idx="7047">
                  <c:v>7759.1712632086101</c:v>
                </c:pt>
                <c:pt idx="7048">
                  <c:v>7759.3260251711999</c:v>
                </c:pt>
                <c:pt idx="7049">
                  <c:v>7759.5880039366803</c:v>
                </c:pt>
                <c:pt idx="7050">
                  <c:v>7759.8180037979</c:v>
                </c:pt>
                <c:pt idx="7051">
                  <c:v>7760.2112632077096</c:v>
                </c:pt>
                <c:pt idx="7052">
                  <c:v>7760.3660251712399</c:v>
                </c:pt>
                <c:pt idx="7053">
                  <c:v>7760.5996864158597</c:v>
                </c:pt>
                <c:pt idx="7054">
                  <c:v>7760.6480039367398</c:v>
                </c:pt>
                <c:pt idx="7055">
                  <c:v>7760.8760874848804</c:v>
                </c:pt>
                <c:pt idx="7056">
                  <c:v>7761.2512632068201</c:v>
                </c:pt>
                <c:pt idx="7057">
                  <c:v>7761.6396864158996</c:v>
                </c:pt>
                <c:pt idx="7058">
                  <c:v>7761.7133963713404</c:v>
                </c:pt>
                <c:pt idx="7059">
                  <c:v>7762.2912632059297</c:v>
                </c:pt>
                <c:pt idx="7060">
                  <c:v>7762.6796864159396</c:v>
                </c:pt>
                <c:pt idx="7061">
                  <c:v>7763.3312632050302</c:v>
                </c:pt>
                <c:pt idx="7062">
                  <c:v>7763.3512632045804</c:v>
                </c:pt>
                <c:pt idx="7063">
                  <c:v>7763.3712632041397</c:v>
                </c:pt>
                <c:pt idx="7064">
                  <c:v>7763.39126320369</c:v>
                </c:pt>
                <c:pt idx="7065">
                  <c:v>7763.4112632032402</c:v>
                </c:pt>
                <c:pt idx="7066">
                  <c:v>7763.4312632028004</c:v>
                </c:pt>
                <c:pt idx="7067">
                  <c:v>7763.4512632023498</c:v>
                </c:pt>
                <c:pt idx="7068">
                  <c:v>7763.7196864159696</c:v>
                </c:pt>
                <c:pt idx="7069">
                  <c:v>7764.7596864160096</c:v>
                </c:pt>
                <c:pt idx="7070">
                  <c:v>7765.7996864160496</c:v>
                </c:pt>
                <c:pt idx="7071">
                  <c:v>7766.8396864160804</c:v>
                </c:pt>
                <c:pt idx="7072">
                  <c:v>7767.70812340267</c:v>
                </c:pt>
                <c:pt idx="7073">
                  <c:v>7767.7281234022203</c:v>
                </c:pt>
                <c:pt idx="7074">
                  <c:v>7768.7879757928804</c:v>
                </c:pt>
                <c:pt idx="7075">
                  <c:v>7768.9196864161604</c:v>
                </c:pt>
                <c:pt idx="7076">
                  <c:v>7769.1474407361802</c:v>
                </c:pt>
                <c:pt idx="7077">
                  <c:v>7769.1960874777196</c:v>
                </c:pt>
                <c:pt idx="7078">
                  <c:v>7769.9596864162004</c:v>
                </c:pt>
                <c:pt idx="7079">
                  <c:v>7770.2360874768301</c:v>
                </c:pt>
                <c:pt idx="7080">
                  <c:v>7770.9996864162304</c:v>
                </c:pt>
                <c:pt idx="7081">
                  <c:v>7771.9267405513601</c:v>
                </c:pt>
                <c:pt idx="7082">
                  <c:v>7772.0396864162703</c:v>
                </c:pt>
                <c:pt idx="7083">
                  <c:v>7772.9515871368303</c:v>
                </c:pt>
                <c:pt idx="7084">
                  <c:v>7773.0996864158597</c:v>
                </c:pt>
                <c:pt idx="7085">
                  <c:v>7773.9915871359399</c:v>
                </c:pt>
                <c:pt idx="7086">
                  <c:v>7774.0267405491304</c:v>
                </c:pt>
                <c:pt idx="7087">
                  <c:v>7774.1396864158996</c:v>
                </c:pt>
                <c:pt idx="7088">
                  <c:v>7775.0515871345997</c:v>
                </c:pt>
                <c:pt idx="7089">
                  <c:v>7775.1996864154899</c:v>
                </c:pt>
                <c:pt idx="7090">
                  <c:v>7776.0915871337002</c:v>
                </c:pt>
                <c:pt idx="7091">
                  <c:v>7776.1267405468898</c:v>
                </c:pt>
                <c:pt idx="7092">
                  <c:v>7777.1160874795096</c:v>
                </c:pt>
                <c:pt idx="7093">
                  <c:v>7777.15158713236</c:v>
                </c:pt>
                <c:pt idx="7094">
                  <c:v>7778.1511435657703</c:v>
                </c:pt>
                <c:pt idx="7095">
                  <c:v>7778.1560874786201</c:v>
                </c:pt>
                <c:pt idx="7096">
                  <c:v>7778.1915871314704</c:v>
                </c:pt>
                <c:pt idx="7097">
                  <c:v>7778.2267405446601</c:v>
                </c:pt>
                <c:pt idx="7098">
                  <c:v>7778.3348895795598</c:v>
                </c:pt>
                <c:pt idx="7099">
                  <c:v>7779.1911435648799</c:v>
                </c:pt>
                <c:pt idx="7100">
                  <c:v>7779.2515871301202</c:v>
                </c:pt>
                <c:pt idx="7101">
                  <c:v>7779.3748895786703</c:v>
                </c:pt>
                <c:pt idx="7102">
                  <c:v>7780.2311435639804</c:v>
                </c:pt>
                <c:pt idx="7103">
                  <c:v>7780.2915871292298</c:v>
                </c:pt>
                <c:pt idx="7104">
                  <c:v>7780.4148895777698</c:v>
                </c:pt>
                <c:pt idx="7105">
                  <c:v>7781.2711435630899</c:v>
                </c:pt>
                <c:pt idx="7106">
                  <c:v>7781.2721679019696</c:v>
                </c:pt>
                <c:pt idx="7107">
                  <c:v>7781.3515871278896</c:v>
                </c:pt>
                <c:pt idx="7108">
                  <c:v>7781.4548895768803</c:v>
                </c:pt>
                <c:pt idx="7109">
                  <c:v>7782.3111435621904</c:v>
                </c:pt>
                <c:pt idx="7110">
                  <c:v>7782.3915871270001</c:v>
                </c:pt>
                <c:pt idx="7111">
                  <c:v>7782.4948895759799</c:v>
                </c:pt>
                <c:pt idx="7112">
                  <c:v>7783.3511435613</c:v>
                </c:pt>
                <c:pt idx="7113">
                  <c:v>7783.5348895750903</c:v>
                </c:pt>
                <c:pt idx="7114">
                  <c:v>7784.0026321356399</c:v>
                </c:pt>
                <c:pt idx="7115">
                  <c:v>7784.3911435604095</c:v>
                </c:pt>
                <c:pt idx="7116">
                  <c:v>7785.2048544753297</c:v>
                </c:pt>
                <c:pt idx="7117">
                  <c:v>7785.43114355951</c:v>
                </c:pt>
                <c:pt idx="7118">
                  <c:v>7785.6148895733004</c:v>
                </c:pt>
                <c:pt idx="7119">
                  <c:v>7786.4711435586196</c:v>
                </c:pt>
                <c:pt idx="7120">
                  <c:v>7787.5111435577201</c:v>
                </c:pt>
                <c:pt idx="7121">
                  <c:v>7787.5298749818403</c:v>
                </c:pt>
                <c:pt idx="7122">
                  <c:v>7788.5511435568296</c:v>
                </c:pt>
                <c:pt idx="7123">
                  <c:v>7789.5911435559301</c:v>
                </c:pt>
                <c:pt idx="7124">
                  <c:v>7790.6311435550397</c:v>
                </c:pt>
                <c:pt idx="7125">
                  <c:v>7790.7162120565699</c:v>
                </c:pt>
                <c:pt idx="7126">
                  <c:v>7791.6711435541501</c:v>
                </c:pt>
                <c:pt idx="7127">
                  <c:v>7792.8523292038499</c:v>
                </c:pt>
                <c:pt idx="7128">
                  <c:v>7793.0686423135903</c:v>
                </c:pt>
                <c:pt idx="7129">
                  <c:v>7793.6174876056602</c:v>
                </c:pt>
                <c:pt idx="7130">
                  <c:v>7794.1220307988096</c:v>
                </c:pt>
                <c:pt idx="7131">
                  <c:v>7798.3403931530102</c:v>
                </c:pt>
                <c:pt idx="7132">
                  <c:v>7798.8051706384804</c:v>
                </c:pt>
                <c:pt idx="7133">
                  <c:v>7799.0254447008401</c:v>
                </c:pt>
                <c:pt idx="7134">
                  <c:v>7799.3803931530501</c:v>
                </c:pt>
                <c:pt idx="7135">
                  <c:v>7799.7486691102304</c:v>
                </c:pt>
                <c:pt idx="7136">
                  <c:v>7800.0654447008801</c:v>
                </c:pt>
                <c:pt idx="7137">
                  <c:v>7800.2779164239701</c:v>
                </c:pt>
                <c:pt idx="7138">
                  <c:v>7800.4203931530901</c:v>
                </c:pt>
                <c:pt idx="7139">
                  <c:v>7802.5003931531601</c:v>
                </c:pt>
                <c:pt idx="7140">
                  <c:v>7802.86866910755</c:v>
                </c:pt>
                <c:pt idx="7141">
                  <c:v>7803.2795738330997</c:v>
                </c:pt>
                <c:pt idx="7142">
                  <c:v>7803.4890523943996</c:v>
                </c:pt>
                <c:pt idx="7143">
                  <c:v>7803.5403931532001</c:v>
                </c:pt>
                <c:pt idx="7144">
                  <c:v>7803.9086691066605</c:v>
                </c:pt>
                <c:pt idx="7145">
                  <c:v>7803.99608748219</c:v>
                </c:pt>
                <c:pt idx="7146">
                  <c:v>7804.4252070407301</c:v>
                </c:pt>
                <c:pt idx="7147">
                  <c:v>7804.58039315324</c:v>
                </c:pt>
                <c:pt idx="7148">
                  <c:v>7805.0360874812995</c:v>
                </c:pt>
                <c:pt idx="7149">
                  <c:v>7805.62039315328</c:v>
                </c:pt>
                <c:pt idx="7150">
                  <c:v>7806.07608748041</c:v>
                </c:pt>
                <c:pt idx="7151">
                  <c:v>7806.7653249353098</c:v>
                </c:pt>
                <c:pt idx="7152">
                  <c:v>7806.9058030433898</c:v>
                </c:pt>
                <c:pt idx="7153">
                  <c:v>7807.2672188524102</c:v>
                </c:pt>
                <c:pt idx="7154">
                  <c:v>7807.9458030425003</c:v>
                </c:pt>
                <c:pt idx="7155">
                  <c:v>7808.3072188515198</c:v>
                </c:pt>
                <c:pt idx="7156">
                  <c:v>7808.9858030415999</c:v>
                </c:pt>
                <c:pt idx="7157">
                  <c:v>7809.0485669765603</c:v>
                </c:pt>
                <c:pt idx="7158">
                  <c:v>7809.3472188506203</c:v>
                </c:pt>
                <c:pt idx="7159">
                  <c:v>7809.5588061213402</c:v>
                </c:pt>
                <c:pt idx="7160">
                  <c:v>7810.22452274849</c:v>
                </c:pt>
                <c:pt idx="7161">
                  <c:v>7811.26452274853</c:v>
                </c:pt>
                <c:pt idx="7162">
                  <c:v>7811.6392513972196</c:v>
                </c:pt>
                <c:pt idx="7163">
                  <c:v>7811.9160874839799</c:v>
                </c:pt>
                <c:pt idx="7164">
                  <c:v>7812.9560874830904</c:v>
                </c:pt>
                <c:pt idx="7165">
                  <c:v>7813.0633964100798</c:v>
                </c:pt>
                <c:pt idx="7166">
                  <c:v>7813.31984768435</c:v>
                </c:pt>
                <c:pt idx="7167">
                  <c:v>7813.7560925278804</c:v>
                </c:pt>
                <c:pt idx="7168">
                  <c:v>7814.1945399865499</c:v>
                </c:pt>
                <c:pt idx="7169">
                  <c:v>7814.3598476843899</c:v>
                </c:pt>
                <c:pt idx="7170">
                  <c:v>7814.9080211725004</c:v>
                </c:pt>
                <c:pt idx="7171">
                  <c:v>7815.3998476844199</c:v>
                </c:pt>
                <c:pt idx="7172">
                  <c:v>7815.76383996801</c:v>
                </c:pt>
                <c:pt idx="7173">
                  <c:v>7816.4398476844599</c:v>
                </c:pt>
                <c:pt idx="7174">
                  <c:v>7816.8038399680499</c:v>
                </c:pt>
                <c:pt idx="7175">
                  <c:v>7817.4233632651103</c:v>
                </c:pt>
                <c:pt idx="7176">
                  <c:v>7817.4798476844999</c:v>
                </c:pt>
                <c:pt idx="7177">
                  <c:v>7817.8438399680799</c:v>
                </c:pt>
                <c:pt idx="7178">
                  <c:v>7818.5198476845399</c:v>
                </c:pt>
                <c:pt idx="7179">
                  <c:v>7818.8838399681199</c:v>
                </c:pt>
                <c:pt idx="7180">
                  <c:v>7819.4973210533999</c:v>
                </c:pt>
                <c:pt idx="7181">
                  <c:v>7819.5512805795297</c:v>
                </c:pt>
                <c:pt idx="7182">
                  <c:v>7820.4244896015098</c:v>
                </c:pt>
                <c:pt idx="7183">
                  <c:v>7822.00383985601</c:v>
                </c:pt>
                <c:pt idx="7184">
                  <c:v>7823.0123547441299</c:v>
                </c:pt>
                <c:pt idx="7185">
                  <c:v>7823.0270142834597</c:v>
                </c:pt>
                <c:pt idx="7186">
                  <c:v>7852.8641031587003</c:v>
                </c:pt>
                <c:pt idx="7187">
                  <c:v>7875.8524890644403</c:v>
                </c:pt>
                <c:pt idx="7188">
                  <c:v>7878.3967549651798</c:v>
                </c:pt>
                <c:pt idx="7189">
                  <c:v>7882.8494462263698</c:v>
                </c:pt>
                <c:pt idx="7190">
                  <c:v>7888.7750177951502</c:v>
                </c:pt>
                <c:pt idx="7191">
                  <c:v>7904.42107277573</c:v>
                </c:pt>
                <c:pt idx="7192">
                  <c:v>7904.4619020801001</c:v>
                </c:pt>
                <c:pt idx="7193">
                  <c:v>7906.3553573880299</c:v>
                </c:pt>
                <c:pt idx="7194">
                  <c:v>7913.3893166407897</c:v>
                </c:pt>
                <c:pt idx="7195">
                  <c:v>7922.6840913873102</c:v>
                </c:pt>
                <c:pt idx="7196">
                  <c:v>7924.4339487874804</c:v>
                </c:pt>
                <c:pt idx="7197">
                  <c:v>7930.7299067256899</c:v>
                </c:pt>
                <c:pt idx="7198">
                  <c:v>7939.9525240897201</c:v>
                </c:pt>
                <c:pt idx="7199">
                  <c:v>7942.8655860074296</c:v>
                </c:pt>
                <c:pt idx="7200">
                  <c:v>7944.6807498848002</c:v>
                </c:pt>
                <c:pt idx="7201">
                  <c:v>7946.3679617736398</c:v>
                </c:pt>
                <c:pt idx="7202">
                  <c:v>7950.9815174629903</c:v>
                </c:pt>
                <c:pt idx="7203">
                  <c:v>7954.3198542126902</c:v>
                </c:pt>
                <c:pt idx="7204">
                  <c:v>7956.9299394190302</c:v>
                </c:pt>
                <c:pt idx="7205">
                  <c:v>7958.08024235023</c:v>
                </c:pt>
                <c:pt idx="7206">
                  <c:v>7961.6074851963203</c:v>
                </c:pt>
                <c:pt idx="7207">
                  <c:v>7962.8324737790899</c:v>
                </c:pt>
                <c:pt idx="7208">
                  <c:v>7962.8415174596003</c:v>
                </c:pt>
                <c:pt idx="7209">
                  <c:v>7963.6158009599803</c:v>
                </c:pt>
                <c:pt idx="7210">
                  <c:v>7964.3555266391404</c:v>
                </c:pt>
                <c:pt idx="7211">
                  <c:v>7966.1509542930798</c:v>
                </c:pt>
                <c:pt idx="7212">
                  <c:v>7967.6950978208297</c:v>
                </c:pt>
                <c:pt idx="7213">
                  <c:v>7968.9625017838498</c:v>
                </c:pt>
                <c:pt idx="7214">
                  <c:v>7970.9383950289302</c:v>
                </c:pt>
                <c:pt idx="7215">
                  <c:v>7971.8015174632801</c:v>
                </c:pt>
                <c:pt idx="7216">
                  <c:v>7973.9487536875504</c:v>
                </c:pt>
                <c:pt idx="7217">
                  <c:v>7977.1347942184602</c:v>
                </c:pt>
                <c:pt idx="7218">
                  <c:v>7977.5666626095699</c:v>
                </c:pt>
                <c:pt idx="7219">
                  <c:v>7986.9355618208601</c:v>
                </c:pt>
                <c:pt idx="7220">
                  <c:v>7987.2547673089402</c:v>
                </c:pt>
                <c:pt idx="7221">
                  <c:v>7988.2451182631703</c:v>
                </c:pt>
                <c:pt idx="7222">
                  <c:v>7989.6897955844097</c:v>
                </c:pt>
                <c:pt idx="7223">
                  <c:v>7989.7097955839699</c:v>
                </c:pt>
                <c:pt idx="7224">
                  <c:v>7989.7297955835202</c:v>
                </c:pt>
                <c:pt idx="7225">
                  <c:v>7989.7497955830704</c:v>
                </c:pt>
                <c:pt idx="7226">
                  <c:v>7989.7697955826297</c:v>
                </c:pt>
                <c:pt idx="7227">
                  <c:v>7992.0051182524103</c:v>
                </c:pt>
                <c:pt idx="7228">
                  <c:v>8007.0843505077</c:v>
                </c:pt>
                <c:pt idx="7229">
                  <c:v>8007.2651355173402</c:v>
                </c:pt>
                <c:pt idx="7230">
                  <c:v>8010.7104430142699</c:v>
                </c:pt>
                <c:pt idx="7231">
                  <c:v>8012.0304259220102</c:v>
                </c:pt>
                <c:pt idx="7232">
                  <c:v>8012.5401693396198</c:v>
                </c:pt>
                <c:pt idx="7233">
                  <c:v>8016.0018762466498</c:v>
                </c:pt>
                <c:pt idx="7234">
                  <c:v>8016.1509542930798</c:v>
                </c:pt>
                <c:pt idx="7235">
                  <c:v>8023.0628827959299</c:v>
                </c:pt>
                <c:pt idx="7236">
                  <c:v>8025.6578666605001</c:v>
                </c:pt>
                <c:pt idx="7237">
                  <c:v>8026.9417133731704</c:v>
                </c:pt>
                <c:pt idx="7238">
                  <c:v>8030.9304535258498</c:v>
                </c:pt>
                <c:pt idx="7239">
                  <c:v>8034.5012803291902</c:v>
                </c:pt>
                <c:pt idx="7240">
                  <c:v>8034.70156961679</c:v>
                </c:pt>
                <c:pt idx="7241">
                  <c:v>8046.3258008211797</c:v>
                </c:pt>
                <c:pt idx="7242">
                  <c:v>8049.3613995343903</c:v>
                </c:pt>
                <c:pt idx="7243">
                  <c:v>8049.9300992786802</c:v>
                </c:pt>
                <c:pt idx="7244">
                  <c:v>8052.1629001002202</c:v>
                </c:pt>
                <c:pt idx="7245">
                  <c:v>8052.4743651794197</c:v>
                </c:pt>
                <c:pt idx="7246">
                  <c:v>8056.9270564410799</c:v>
                </c:pt>
                <c:pt idx="7247">
                  <c:v>8062.75016934424</c:v>
                </c:pt>
                <c:pt idx="7248">
                  <c:v>8065.5022311992898</c:v>
                </c:pt>
                <c:pt idx="7249">
                  <c:v>8070.3129974100702</c:v>
                </c:pt>
                <c:pt idx="7250">
                  <c:v>8073.9624394155098</c:v>
                </c:pt>
                <c:pt idx="7251">
                  <c:v>8073.9711732286896</c:v>
                </c:pt>
                <c:pt idx="7252">
                  <c:v>8076.7455618185904</c:v>
                </c:pt>
                <c:pt idx="7253">
                  <c:v>8078.4986829902</c:v>
                </c:pt>
                <c:pt idx="7254">
                  <c:v>8081.6901693455802</c:v>
                </c:pt>
                <c:pt idx="7255">
                  <c:v>8081.8787503931599</c:v>
                </c:pt>
                <c:pt idx="7256">
                  <c:v>8081.91919728834</c:v>
                </c:pt>
                <c:pt idx="7257">
                  <c:v>8109.99333062808</c:v>
                </c:pt>
                <c:pt idx="7258">
                  <c:v>8131.772708036</c:v>
                </c:pt>
                <c:pt idx="7259">
                  <c:v>8132.1578525648201</c:v>
                </c:pt>
                <c:pt idx="7260">
                  <c:v>8135.6850954107904</c:v>
                </c:pt>
                <c:pt idx="7261">
                  <c:v>8138.4331368543199</c:v>
                </c:pt>
                <c:pt idx="7262">
                  <c:v>8151.6442728247403</c:v>
                </c:pt>
                <c:pt idx="7263">
                  <c:v>8157.4649315760398</c:v>
                </c:pt>
                <c:pt idx="7264">
                  <c:v>8161.4461250677696</c:v>
                </c:pt>
                <c:pt idx="7265">
                  <c:v>8163.1919959615898</c:v>
                </c:pt>
                <c:pt idx="7266">
                  <c:v>8168.9243857415804</c:v>
                </c:pt>
                <c:pt idx="7267">
                  <c:v>8168.9243857460096</c:v>
                </c:pt>
                <c:pt idx="7268">
                  <c:v>8169.0016721703496</c:v>
                </c:pt>
                <c:pt idx="7269">
                  <c:v>8170.7397956126297</c:v>
                </c:pt>
                <c:pt idx="7270">
                  <c:v>8171.7797956126697</c:v>
                </c:pt>
                <c:pt idx="7271">
                  <c:v>8173.8797956127601</c:v>
                </c:pt>
                <c:pt idx="7272">
                  <c:v>8173.8997956127796</c:v>
                </c:pt>
                <c:pt idx="7273">
                  <c:v>8175.01597303571</c:v>
                </c:pt>
                <c:pt idx="7274">
                  <c:v>8175.7647444102904</c:v>
                </c:pt>
                <c:pt idx="7275">
                  <c:v>8176.0832441207003</c:v>
                </c:pt>
                <c:pt idx="7276">
                  <c:v>8181.1870232869396</c:v>
                </c:pt>
                <c:pt idx="7277">
                  <c:v>8183.5984473694098</c:v>
                </c:pt>
                <c:pt idx="7278">
                  <c:v>8188.3243857361304</c:v>
                </c:pt>
                <c:pt idx="7279">
                  <c:v>8189.1794992322102</c:v>
                </c:pt>
                <c:pt idx="7280">
                  <c:v>8190.0794864613499</c:v>
                </c:pt>
                <c:pt idx="7281">
                  <c:v>8191.2946770526396</c:v>
                </c:pt>
                <c:pt idx="7282">
                  <c:v>8192.6620482522994</c:v>
                </c:pt>
                <c:pt idx="7283">
                  <c:v>8193.7020482523294</c:v>
                </c:pt>
                <c:pt idx="7284">
                  <c:v>8195.5896933097392</c:v>
                </c:pt>
                <c:pt idx="7285">
                  <c:v>8196.6296933088397</c:v>
                </c:pt>
                <c:pt idx="7286">
                  <c:v>8196.6875603422504</c:v>
                </c:pt>
                <c:pt idx="7287">
                  <c:v>8197.1731745954603</c:v>
                </c:pt>
                <c:pt idx="7288">
                  <c:v>8197.7275603422895</c:v>
                </c:pt>
                <c:pt idx="7289">
                  <c:v>8198.2131745954903</c:v>
                </c:pt>
                <c:pt idx="7290">
                  <c:v>8198.7675603423195</c:v>
                </c:pt>
                <c:pt idx="7291">
                  <c:v>8199.2531745955293</c:v>
                </c:pt>
                <c:pt idx="7292">
                  <c:v>8199.8075603423604</c:v>
                </c:pt>
                <c:pt idx="7293">
                  <c:v>8200.2931745955702</c:v>
                </c:pt>
                <c:pt idx="7294">
                  <c:v>8200.8475603423994</c:v>
                </c:pt>
                <c:pt idx="7295">
                  <c:v>8201.0193235876504</c:v>
                </c:pt>
                <c:pt idx="7296">
                  <c:v>8201.3331745956093</c:v>
                </c:pt>
                <c:pt idx="7297">
                  <c:v>8202.3731745956393</c:v>
                </c:pt>
                <c:pt idx="7298">
                  <c:v>8203.4131745956802</c:v>
                </c:pt>
                <c:pt idx="7299">
                  <c:v>8204.4531745957192</c:v>
                </c:pt>
                <c:pt idx="7300">
                  <c:v>8205.5348987132293</c:v>
                </c:pt>
                <c:pt idx="7301">
                  <c:v>8206.2347186187908</c:v>
                </c:pt>
                <c:pt idx="7302">
                  <c:v>8206.5331745957901</c:v>
                </c:pt>
                <c:pt idx="7303">
                  <c:v>8206.5748987132592</c:v>
                </c:pt>
                <c:pt idx="7304">
                  <c:v>8207.5731745958292</c:v>
                </c:pt>
                <c:pt idx="7305">
                  <c:v>8207.6148987133001</c:v>
                </c:pt>
                <c:pt idx="7306">
                  <c:v>8208.6131745958701</c:v>
                </c:pt>
                <c:pt idx="7307">
                  <c:v>8208.6548987133392</c:v>
                </c:pt>
                <c:pt idx="7308">
                  <c:v>8209.0375603409393</c:v>
                </c:pt>
                <c:pt idx="7309">
                  <c:v>8209.5596864158197</c:v>
                </c:pt>
                <c:pt idx="7310">
                  <c:v>8209.6948987133801</c:v>
                </c:pt>
                <c:pt idx="7311">
                  <c:v>8210.0775603409802</c:v>
                </c:pt>
                <c:pt idx="7312">
                  <c:v>8210.21539242379</c:v>
                </c:pt>
                <c:pt idx="7313">
                  <c:v>8210.7348987134101</c:v>
                </c:pt>
                <c:pt idx="7314">
                  <c:v>8211.1175603410193</c:v>
                </c:pt>
                <c:pt idx="7315">
                  <c:v>8211.4682377818899</c:v>
                </c:pt>
                <c:pt idx="7316">
                  <c:v>8211.7748987134491</c:v>
                </c:pt>
                <c:pt idx="7317">
                  <c:v>8212.1575603410602</c:v>
                </c:pt>
                <c:pt idx="7318">
                  <c:v>8212.2008197833693</c:v>
                </c:pt>
                <c:pt idx="7319">
                  <c:v>8212.5082377809995</c:v>
                </c:pt>
                <c:pt idx="7320">
                  <c:v>8212.81489871349</c:v>
                </c:pt>
                <c:pt idx="7321">
                  <c:v>8213.1975603410901</c:v>
                </c:pt>
                <c:pt idx="7322">
                  <c:v>8213.2408197834102</c:v>
                </c:pt>
                <c:pt idx="7323">
                  <c:v>8213.8110415223</c:v>
                </c:pt>
                <c:pt idx="7324">
                  <c:v>8213.8548987135291</c:v>
                </c:pt>
                <c:pt idx="7325">
                  <c:v>8214.2808197834493</c:v>
                </c:pt>
                <c:pt idx="7326">
                  <c:v>8214.5882377792095</c:v>
                </c:pt>
                <c:pt idx="7327">
                  <c:v>8214.8510415223409</c:v>
                </c:pt>
                <c:pt idx="7328">
                  <c:v>8214.8948987135609</c:v>
                </c:pt>
                <c:pt idx="7329">
                  <c:v>8215.3208197834902</c:v>
                </c:pt>
                <c:pt idx="7330">
                  <c:v>8215.6282377783209</c:v>
                </c:pt>
                <c:pt idx="7331">
                  <c:v>8216.3608197835201</c:v>
                </c:pt>
                <c:pt idx="7332">
                  <c:v>8216.6682377774196</c:v>
                </c:pt>
                <c:pt idx="7333">
                  <c:v>8218.4004954223001</c:v>
                </c:pt>
                <c:pt idx="7334">
                  <c:v>8219.4404954223392</c:v>
                </c:pt>
                <c:pt idx="7335">
                  <c:v>8220.48049542238</c:v>
                </c:pt>
                <c:pt idx="7336">
                  <c:v>8221.0046666557901</c:v>
                </c:pt>
                <c:pt idx="7337">
                  <c:v>8221.52049542241</c:v>
                </c:pt>
                <c:pt idx="7338">
                  <c:v>8222.5604954224491</c:v>
                </c:pt>
                <c:pt idx="7339">
                  <c:v>8223.4390097488595</c:v>
                </c:pt>
                <c:pt idx="7340">
                  <c:v>8223.60049542249</c:v>
                </c:pt>
                <c:pt idx="7341">
                  <c:v>8224.0077094929293</c:v>
                </c:pt>
                <c:pt idx="7342">
                  <c:v>8224.64049542252</c:v>
                </c:pt>
                <c:pt idx="7343">
                  <c:v>8225.6804954225609</c:v>
                </c:pt>
                <c:pt idx="7344">
                  <c:v>8226.5519753936605</c:v>
                </c:pt>
                <c:pt idx="7345">
                  <c:v>8226.7204954225999</c:v>
                </c:pt>
                <c:pt idx="7346">
                  <c:v>8227.7604954226408</c:v>
                </c:pt>
                <c:pt idx="7347">
                  <c:v>8228.1074407361393</c:v>
                </c:pt>
                <c:pt idx="7348">
                  <c:v>8228.8004954226708</c:v>
                </c:pt>
                <c:pt idx="7349">
                  <c:v>8229.8404954227099</c:v>
                </c:pt>
                <c:pt idx="7350">
                  <c:v>8230.3029944963</c:v>
                </c:pt>
                <c:pt idx="7351">
                  <c:v>8231.34299449629</c:v>
                </c:pt>
                <c:pt idx="7352">
                  <c:v>8232.4020999919103</c:v>
                </c:pt>
                <c:pt idx="7353">
                  <c:v>8232.4029944962895</c:v>
                </c:pt>
                <c:pt idx="7354">
                  <c:v>8233.4429944962903</c:v>
                </c:pt>
                <c:pt idx="7355">
                  <c:v>8233.4965551595596</c:v>
                </c:pt>
                <c:pt idx="7356">
                  <c:v>8234.2082257144993</c:v>
                </c:pt>
                <c:pt idx="7357">
                  <c:v>8234.4829944962803</c:v>
                </c:pt>
                <c:pt idx="7358">
                  <c:v>8234.9694887995702</c:v>
                </c:pt>
                <c:pt idx="7359">
                  <c:v>8235.3538589219097</c:v>
                </c:pt>
                <c:pt idx="7360">
                  <c:v>8235.5229944962703</c:v>
                </c:pt>
                <c:pt idx="7361">
                  <c:v>8236.0094887986706</c:v>
                </c:pt>
                <c:pt idx="7362">
                  <c:v>8236.5629944962693</c:v>
                </c:pt>
                <c:pt idx="7363">
                  <c:v>8236.7697956128904</c:v>
                </c:pt>
                <c:pt idx="7364">
                  <c:v>8237.0494887977802</c:v>
                </c:pt>
                <c:pt idx="7365">
                  <c:v>8237.6029944962593</c:v>
                </c:pt>
                <c:pt idx="7366">
                  <c:v>8238.6429944962492</c:v>
                </c:pt>
                <c:pt idx="7367">
                  <c:v>8238.7067166947509</c:v>
                </c:pt>
                <c:pt idx="7368">
                  <c:v>8239.6829944962501</c:v>
                </c:pt>
                <c:pt idx="7369">
                  <c:v>8240.7105995160491</c:v>
                </c:pt>
                <c:pt idx="7370">
                  <c:v>8240.7229944962401</c:v>
                </c:pt>
                <c:pt idx="7371">
                  <c:v>8240.8126113284306</c:v>
                </c:pt>
                <c:pt idx="7372">
                  <c:v>8240.8231720328295</c:v>
                </c:pt>
                <c:pt idx="7373">
                  <c:v>8241.7629944962391</c:v>
                </c:pt>
                <c:pt idx="7374">
                  <c:v>8242.2560077998696</c:v>
                </c:pt>
                <c:pt idx="7375">
                  <c:v>8242.5679032783901</c:v>
                </c:pt>
                <c:pt idx="7376">
                  <c:v>8242.8029944962309</c:v>
                </c:pt>
                <c:pt idx="7377">
                  <c:v>8242.8229944962295</c:v>
                </c:pt>
                <c:pt idx="7378">
                  <c:v>8243.0507174097002</c:v>
                </c:pt>
                <c:pt idx="7379">
                  <c:v>8243.4006965309309</c:v>
                </c:pt>
                <c:pt idx="7380">
                  <c:v>8243.8260925244504</c:v>
                </c:pt>
                <c:pt idx="7381">
                  <c:v>8244.2077992539798</c:v>
                </c:pt>
                <c:pt idx="7382">
                  <c:v>8244.4406965300404</c:v>
                </c:pt>
                <c:pt idx="7383">
                  <c:v>8244.4697955846696</c:v>
                </c:pt>
                <c:pt idx="7384">
                  <c:v>8244.6847444083505</c:v>
                </c:pt>
                <c:pt idx="7385">
                  <c:v>8245.1231918679496</c:v>
                </c:pt>
                <c:pt idx="7386">
                  <c:v>8245.2477992530894</c:v>
                </c:pt>
                <c:pt idx="7387">
                  <c:v>8245.4692324148491</c:v>
                </c:pt>
                <c:pt idx="7388">
                  <c:v>8245.48069652915</c:v>
                </c:pt>
                <c:pt idx="7389">
                  <c:v>8245.5097955847104</c:v>
                </c:pt>
                <c:pt idx="7390">
                  <c:v>8245.7677795602904</c:v>
                </c:pt>
                <c:pt idx="7391">
                  <c:v>8245.8366730539092</c:v>
                </c:pt>
                <c:pt idx="7392">
                  <c:v>8245.8658030442894</c:v>
                </c:pt>
                <c:pt idx="7393">
                  <c:v>8246.5206965282505</c:v>
                </c:pt>
                <c:pt idx="7394">
                  <c:v>8246.5497955847495</c:v>
                </c:pt>
                <c:pt idx="7395">
                  <c:v>8247.96957380604</c:v>
                </c:pt>
                <c:pt idx="7396">
                  <c:v>8248.04004963021</c:v>
                </c:pt>
                <c:pt idx="7397">
                  <c:v>8248.0487834429296</c:v>
                </c:pt>
                <c:pt idx="7398">
                  <c:v>8249.4541812371408</c:v>
                </c:pt>
                <c:pt idx="7399">
                  <c:v>8249.9399325614795</c:v>
                </c:pt>
                <c:pt idx="7400">
                  <c:v>8250.3755293618797</c:v>
                </c:pt>
                <c:pt idx="7401">
                  <c:v>8250.4835333442297</c:v>
                </c:pt>
                <c:pt idx="7402">
                  <c:v>8251.3531414826793</c:v>
                </c:pt>
                <c:pt idx="7403">
                  <c:v>8252.0983624029905</c:v>
                </c:pt>
                <c:pt idx="7404">
                  <c:v>8252.1111932881104</c:v>
                </c:pt>
                <c:pt idx="7405">
                  <c:v>8252.2680039363895</c:v>
                </c:pt>
                <c:pt idx="7406">
                  <c:v>8252.2798476843109</c:v>
                </c:pt>
                <c:pt idx="7407">
                  <c:v>8252.5762932046691</c:v>
                </c:pt>
                <c:pt idx="7408">
                  <c:v>8253.1511932881494</c:v>
                </c:pt>
                <c:pt idx="7409">
                  <c:v>8253.9556661639308</c:v>
                </c:pt>
                <c:pt idx="7410">
                  <c:v>8255.2311932882294</c:v>
                </c:pt>
                <c:pt idx="7411">
                  <c:v>8256.8109737299292</c:v>
                </c:pt>
                <c:pt idx="7412">
                  <c:v>8256.9387630563506</c:v>
                </c:pt>
                <c:pt idx="7413">
                  <c:v>8257.8509737290406</c:v>
                </c:pt>
                <c:pt idx="7414">
                  <c:v>8258.8909737281501</c:v>
                </c:pt>
                <c:pt idx="7415">
                  <c:v>8305.8503182511704</c:v>
                </c:pt>
                <c:pt idx="7416">
                  <c:v>8306.2354627794102</c:v>
                </c:pt>
                <c:pt idx="7417">
                  <c:v>8309.7627056252604</c:v>
                </c:pt>
                <c:pt idx="7418">
                  <c:v>8312.5107470694893</c:v>
                </c:pt>
                <c:pt idx="7419">
                  <c:v>8325.7218830399197</c:v>
                </c:pt>
                <c:pt idx="7420">
                  <c:v>8337.9224566342291</c:v>
                </c:pt>
                <c:pt idx="7421">
                  <c:v>8342.8905282304604</c:v>
                </c:pt>
                <c:pt idx="7422">
                  <c:v>8354.99322418868</c:v>
                </c:pt>
                <c:pt idx="7423">
                  <c:v>8356.5707994652894</c:v>
                </c:pt>
                <c:pt idx="7424">
                  <c:v>8359.0670964298697</c:v>
                </c:pt>
                <c:pt idx="7425">
                  <c:v>8364.1570966760592</c:v>
                </c:pt>
                <c:pt idx="7426">
                  <c:v>8366.2144527025503</c:v>
                </c:pt>
                <c:pt idx="7427">
                  <c:v>8378.6028655804694</c:v>
                </c:pt>
                <c:pt idx="7428">
                  <c:v>8387.5166199633295</c:v>
                </c:pt>
                <c:pt idx="7429">
                  <c:v>8390.5990948956405</c:v>
                </c:pt>
                <c:pt idx="7430">
                  <c:v>8398.0853197071701</c:v>
                </c:pt>
                <c:pt idx="7431">
                  <c:v>8400.6295856078996</c:v>
                </c:pt>
                <c:pt idx="7432">
                  <c:v>8414.4738012384605</c:v>
                </c:pt>
                <c:pt idx="7433">
                  <c:v>8414.9007822470703</c:v>
                </c:pt>
                <c:pt idx="7434">
                  <c:v>8415.4876222871208</c:v>
                </c:pt>
                <c:pt idx="7435">
                  <c:v>8418.2116370713302</c:v>
                </c:pt>
                <c:pt idx="7436">
                  <c:v>8419.3557512564494</c:v>
                </c:pt>
                <c:pt idx="7437">
                  <c:v>8422.1176598449201</c:v>
                </c:pt>
                <c:pt idx="7438">
                  <c:v>8422.1263936571704</c:v>
                </c:pt>
                <c:pt idx="7439">
                  <c:v>8424.5447966614702</c:v>
                </c:pt>
                <c:pt idx="7440">
                  <c:v>8425.6047966610604</c:v>
                </c:pt>
                <c:pt idx="7441">
                  <c:v>8426.6539034191501</c:v>
                </c:pt>
                <c:pt idx="7442">
                  <c:v>8426.6647966606506</c:v>
                </c:pt>
                <c:pt idx="7443">
                  <c:v>8429.8301693424492</c:v>
                </c:pt>
                <c:pt idx="7444">
                  <c:v>8430.9686423139592</c:v>
                </c:pt>
                <c:pt idx="7445">
                  <c:v>8431.1294317906704</c:v>
                </c:pt>
                <c:pt idx="7446">
                  <c:v>8432.1894317902606</c:v>
                </c:pt>
                <c:pt idx="7447">
                  <c:v>8433.2494317898509</c:v>
                </c:pt>
                <c:pt idx="7448">
                  <c:v>8434.1686423122792</c:v>
                </c:pt>
                <c:pt idx="7449">
                  <c:v>8434.1886423118394</c:v>
                </c:pt>
                <c:pt idx="7450">
                  <c:v>8434.2086423113906</c:v>
                </c:pt>
                <c:pt idx="7451">
                  <c:v>8434.3094317894393</c:v>
                </c:pt>
                <c:pt idx="7452">
                  <c:v>8442.9515346772896</c:v>
                </c:pt>
                <c:pt idx="7453">
                  <c:v>8446.0396061744505</c:v>
                </c:pt>
                <c:pt idx="7454">
                  <c:v>8455.0374731086195</c:v>
                </c:pt>
                <c:pt idx="7455">
                  <c:v>8461.2592925895005</c:v>
                </c:pt>
                <c:pt idx="7456">
                  <c:v>8469.5032884124594</c:v>
                </c:pt>
                <c:pt idx="7457">
                  <c:v>8473.3247768701895</c:v>
                </c:pt>
                <c:pt idx="7458">
                  <c:v>8473.8403158397396</c:v>
                </c:pt>
                <c:pt idx="7459">
                  <c:v>8474.5902214981597</c:v>
                </c:pt>
                <c:pt idx="7460">
                  <c:v>8478.8511536652204</c:v>
                </c:pt>
                <c:pt idx="7461">
                  <c:v>8479.9279284663498</c:v>
                </c:pt>
                <c:pt idx="7462">
                  <c:v>8480.3130729940003</c:v>
                </c:pt>
                <c:pt idx="7463">
                  <c:v>8481.6901693446507</c:v>
                </c:pt>
                <c:pt idx="7464">
                  <c:v>8482.7211256602295</c:v>
                </c:pt>
                <c:pt idx="7465">
                  <c:v>8482.7301693409609</c:v>
                </c:pt>
                <c:pt idx="7466">
                  <c:v>8486.5883572846597</c:v>
                </c:pt>
                <c:pt idx="7467">
                  <c:v>8499.7994932550901</c:v>
                </c:pt>
                <c:pt idx="7468">
                  <c:v>8502.5016021379197</c:v>
                </c:pt>
                <c:pt idx="7469">
                  <c:v>8505.5942137008497</c:v>
                </c:pt>
                <c:pt idx="7470">
                  <c:v>8512.6188212195393</c:v>
                </c:pt>
                <c:pt idx="7471">
                  <c:v>8538.2347068907693</c:v>
                </c:pt>
                <c:pt idx="7472">
                  <c:v>8561.5942301778105</c:v>
                </c:pt>
                <c:pt idx="7473">
                  <c:v>8562.1629299214092</c:v>
                </c:pt>
                <c:pt idx="7474">
                  <c:v>8564.6767051108109</c:v>
                </c:pt>
                <c:pt idx="7475">
                  <c:v>8564.7071958221495</c:v>
                </c:pt>
                <c:pt idx="7476">
                  <c:v>8586.1952700596303</c:v>
                </c:pt>
                <c:pt idx="7477">
                  <c:v>8588.9783924613093</c:v>
                </c:pt>
                <c:pt idx="7478">
                  <c:v>8600.7315136336201</c:v>
                </c:pt>
                <c:pt idx="7479">
                  <c:v>8600.8803156106096</c:v>
                </c:pt>
                <c:pt idx="7480">
                  <c:v>8606.0122353397292</c:v>
                </c:pt>
                <c:pt idx="7481">
                  <c:v>8607.0118960020991</c:v>
                </c:pt>
                <c:pt idx="7482">
                  <c:v>8607.8285670699497</c:v>
                </c:pt>
                <c:pt idx="7483">
                  <c:v>8607.8485670695009</c:v>
                </c:pt>
                <c:pt idx="7484">
                  <c:v>8608.8885670695399</c:v>
                </c:pt>
                <c:pt idx="7485">
                  <c:v>8609.3185669761097</c:v>
                </c:pt>
                <c:pt idx="7486">
                  <c:v>8609.9285670695808</c:v>
                </c:pt>
                <c:pt idx="7487">
                  <c:v>8609.9485670691301</c:v>
                </c:pt>
                <c:pt idx="7488">
                  <c:v>8610.3585669752192</c:v>
                </c:pt>
                <c:pt idx="7489">
                  <c:v>8610.8733962867409</c:v>
                </c:pt>
                <c:pt idx="7490">
                  <c:v>8610.9885670691692</c:v>
                </c:pt>
                <c:pt idx="7491">
                  <c:v>8611.3985669743197</c:v>
                </c:pt>
                <c:pt idx="7492">
                  <c:v>8612.1156751682192</c:v>
                </c:pt>
                <c:pt idx="7493">
                  <c:v>8612.4385669734293</c:v>
                </c:pt>
                <c:pt idx="7494">
                  <c:v>8613.4785669725297</c:v>
                </c:pt>
                <c:pt idx="7495">
                  <c:v>8614.5185669716393</c:v>
                </c:pt>
                <c:pt idx="7496">
                  <c:v>8614.5270992498808</c:v>
                </c:pt>
                <c:pt idx="7497">
                  <c:v>8615.5585669707507</c:v>
                </c:pt>
                <c:pt idx="7498">
                  <c:v>8616.5985669698493</c:v>
                </c:pt>
                <c:pt idx="7499">
                  <c:v>8617.4023870844394</c:v>
                </c:pt>
                <c:pt idx="7500">
                  <c:v>8617.6385669689607</c:v>
                </c:pt>
                <c:pt idx="7501">
                  <c:v>8618.6785669680594</c:v>
                </c:pt>
                <c:pt idx="7502">
                  <c:v>8619.2530376166105</c:v>
                </c:pt>
                <c:pt idx="7503">
                  <c:v>8619.7185669671708</c:v>
                </c:pt>
                <c:pt idx="7504">
                  <c:v>8619.7385669667201</c:v>
                </c:pt>
                <c:pt idx="7505">
                  <c:v>8619.74163230042</c:v>
                </c:pt>
                <c:pt idx="7506">
                  <c:v>8620.7785669658297</c:v>
                </c:pt>
                <c:pt idx="7507">
                  <c:v>8620.8016323000193</c:v>
                </c:pt>
                <c:pt idx="7508">
                  <c:v>8622.2233289340493</c:v>
                </c:pt>
                <c:pt idx="7509">
                  <c:v>8628.9581059920602</c:v>
                </c:pt>
                <c:pt idx="7510">
                  <c:v>8629.9981059920901</c:v>
                </c:pt>
                <c:pt idx="7511">
                  <c:v>8630.3726961538196</c:v>
                </c:pt>
                <c:pt idx="7512">
                  <c:v>8630.7562122233194</c:v>
                </c:pt>
                <c:pt idx="7513">
                  <c:v>8631.0533912386709</c:v>
                </c:pt>
                <c:pt idx="7514">
                  <c:v>8631.0581059921496</c:v>
                </c:pt>
                <c:pt idx="7515">
                  <c:v>8631.7962122233494</c:v>
                </c:pt>
                <c:pt idx="7516">
                  <c:v>8631.8162122229096</c:v>
                </c:pt>
                <c:pt idx="7517">
                  <c:v>8632.0981059921905</c:v>
                </c:pt>
                <c:pt idx="7518">
                  <c:v>8632.4726961539109</c:v>
                </c:pt>
                <c:pt idx="7519">
                  <c:v>8632.8562122229396</c:v>
                </c:pt>
                <c:pt idx="7520">
                  <c:v>8632.8762122224998</c:v>
                </c:pt>
                <c:pt idx="7521">
                  <c:v>8633.1581059922391</c:v>
                </c:pt>
                <c:pt idx="7522">
                  <c:v>8633.9162122225298</c:v>
                </c:pt>
                <c:pt idx="7523">
                  <c:v>8633.93621222209</c:v>
                </c:pt>
                <c:pt idx="7524">
                  <c:v>8634.19810599228</c:v>
                </c:pt>
                <c:pt idx="7525">
                  <c:v>8634.5726961540004</c:v>
                </c:pt>
                <c:pt idx="7526">
                  <c:v>8634.9762122221291</c:v>
                </c:pt>
                <c:pt idx="7527">
                  <c:v>8634.9962122216803</c:v>
                </c:pt>
                <c:pt idx="7528">
                  <c:v>8635.2581059923396</c:v>
                </c:pt>
                <c:pt idx="7529">
                  <c:v>8635.3163316454702</c:v>
                </c:pt>
                <c:pt idx="7530">
                  <c:v>8635.3302563061006</c:v>
                </c:pt>
                <c:pt idx="7531">
                  <c:v>8635.6257247666308</c:v>
                </c:pt>
                <c:pt idx="7532">
                  <c:v>8635.8251706017109</c:v>
                </c:pt>
                <c:pt idx="7533">
                  <c:v>8636.0362122217193</c:v>
                </c:pt>
                <c:pt idx="7534">
                  <c:v>8636.2981059923695</c:v>
                </c:pt>
                <c:pt idx="7535">
                  <c:v>8636.3702563061306</c:v>
                </c:pt>
                <c:pt idx="7536">
                  <c:v>8636.6675603426993</c:v>
                </c:pt>
                <c:pt idx="7537">
                  <c:v>8636.6726961540899</c:v>
                </c:pt>
                <c:pt idx="7538">
                  <c:v>8637.0762122217493</c:v>
                </c:pt>
                <c:pt idx="7539">
                  <c:v>8638.1162122217902</c:v>
                </c:pt>
                <c:pt idx="7540">
                  <c:v>8638.3781059924495</c:v>
                </c:pt>
                <c:pt idx="7541">
                  <c:v>8638.4702563062292</c:v>
                </c:pt>
                <c:pt idx="7542">
                  <c:v>8639.1562122218293</c:v>
                </c:pt>
                <c:pt idx="7543">
                  <c:v>8639.7926961542107</c:v>
                </c:pt>
                <c:pt idx="7544">
                  <c:v>8640.5502563063001</c:v>
                </c:pt>
                <c:pt idx="7545">
                  <c:v>8640.5702563063205</c:v>
                </c:pt>
                <c:pt idx="7546">
                  <c:v>8640.5902563063391</c:v>
                </c:pt>
                <c:pt idx="7547">
                  <c:v>8641.6502563063896</c:v>
                </c:pt>
                <c:pt idx="7548">
                  <c:v>8643.2288908883893</c:v>
                </c:pt>
                <c:pt idx="7549">
                  <c:v>8644.3906832085904</c:v>
                </c:pt>
                <c:pt idx="7550">
                  <c:v>8646.0711435675603</c:v>
                </c:pt>
                <c:pt idx="7551">
                  <c:v>8647.1111435666608</c:v>
                </c:pt>
                <c:pt idx="7552">
                  <c:v>8647.9975603409093</c:v>
                </c:pt>
                <c:pt idx="7553">
                  <c:v>8650.8715871386194</c:v>
                </c:pt>
                <c:pt idx="7554">
                  <c:v>8651.9115871377198</c:v>
                </c:pt>
                <c:pt idx="7555">
                  <c:v>8654.0055386815202</c:v>
                </c:pt>
                <c:pt idx="7556">
                  <c:v>8654.9039595452996</c:v>
                </c:pt>
                <c:pt idx="7557">
                  <c:v>8655.9439595453405</c:v>
                </c:pt>
                <c:pt idx="7558">
                  <c:v>8656.9839595453795</c:v>
                </c:pt>
                <c:pt idx="7559">
                  <c:v>8659.9316637293905</c:v>
                </c:pt>
                <c:pt idx="7560">
                  <c:v>8660.66596749983</c:v>
                </c:pt>
                <c:pt idx="7561">
                  <c:v>8661.67025630641</c:v>
                </c:pt>
                <c:pt idx="7562">
                  <c:v>8663.0466557824893</c:v>
                </c:pt>
                <c:pt idx="7563">
                  <c:v>8663.3307518730799</c:v>
                </c:pt>
                <c:pt idx="7564">
                  <c:v>8666.2825108030793</c:v>
                </c:pt>
                <c:pt idx="7565">
                  <c:v>8667.6984474943001</c:v>
                </c:pt>
                <c:pt idx="7566">
                  <c:v>8668.0085669774508</c:v>
                </c:pt>
                <c:pt idx="7567">
                  <c:v>8668.01849575899</c:v>
                </c:pt>
                <c:pt idx="7568">
                  <c:v>8669.0584957580995</c:v>
                </c:pt>
                <c:pt idx="7569">
                  <c:v>8669.1845227484591</c:v>
                </c:pt>
                <c:pt idx="7570">
                  <c:v>8671.1934136468899</c:v>
                </c:pt>
                <c:pt idx="7571">
                  <c:v>8672.2817933638507</c:v>
                </c:pt>
                <c:pt idx="7572">
                  <c:v>8672.6487557403707</c:v>
                </c:pt>
                <c:pt idx="7573">
                  <c:v>8673.0235160202701</c:v>
                </c:pt>
                <c:pt idx="7574">
                  <c:v>8673.1248544752598</c:v>
                </c:pt>
                <c:pt idx="7575">
                  <c:v>8673.5540590165092</c:v>
                </c:pt>
                <c:pt idx="7576">
                  <c:v>8673.8771034702604</c:v>
                </c:pt>
                <c:pt idx="7577">
                  <c:v>8674.0635160203092</c:v>
                </c:pt>
                <c:pt idx="7578">
                  <c:v>8674.1648544752898</c:v>
                </c:pt>
                <c:pt idx="7579">
                  <c:v>8675.1035160203392</c:v>
                </c:pt>
                <c:pt idx="7580">
                  <c:v>8675.6133962888198</c:v>
                </c:pt>
                <c:pt idx="7581">
                  <c:v>8676.0518437493593</c:v>
                </c:pt>
                <c:pt idx="7582">
                  <c:v>8676.2548895813507</c:v>
                </c:pt>
                <c:pt idx="7583">
                  <c:v>8676.5792123526298</c:v>
                </c:pt>
                <c:pt idx="7584">
                  <c:v>8676.6964314340094</c:v>
                </c:pt>
                <c:pt idx="7585">
                  <c:v>8677.2948895804493</c:v>
                </c:pt>
                <c:pt idx="7586">
                  <c:v>8678.3760926090108</c:v>
                </c:pt>
                <c:pt idx="7587">
                  <c:v>8678.7733962889706</c:v>
                </c:pt>
                <c:pt idx="7588">
                  <c:v>8679.2442068159507</c:v>
                </c:pt>
                <c:pt idx="7589">
                  <c:v>8679.2806670274495</c:v>
                </c:pt>
                <c:pt idx="7590">
                  <c:v>8679.4160926090499</c:v>
                </c:pt>
                <c:pt idx="7591">
                  <c:v>8679.4690106343405</c:v>
                </c:pt>
                <c:pt idx="7592">
                  <c:v>8679.6718239155598</c:v>
                </c:pt>
                <c:pt idx="7593">
                  <c:v>8679.8133962880802</c:v>
                </c:pt>
                <c:pt idx="7594">
                  <c:v>8680.4560926090908</c:v>
                </c:pt>
                <c:pt idx="7595">
                  <c:v>8681.4085843423309</c:v>
                </c:pt>
                <c:pt idx="7596">
                  <c:v>8682.5796362040492</c:v>
                </c:pt>
                <c:pt idx="7597">
                  <c:v>8683.6196362040901</c:v>
                </c:pt>
                <c:pt idx="7598">
                  <c:v>8684.6596362041291</c:v>
                </c:pt>
                <c:pt idx="7599">
                  <c:v>8684.8843180444092</c:v>
                </c:pt>
                <c:pt idx="7600">
                  <c:v>8685.6996362041591</c:v>
                </c:pt>
                <c:pt idx="7601">
                  <c:v>8686.6610912438391</c:v>
                </c:pt>
                <c:pt idx="7602">
                  <c:v>8687.7333962898701</c:v>
                </c:pt>
                <c:pt idx="7603">
                  <c:v>8712.3123171054704</c:v>
                </c:pt>
                <c:pt idx="7604">
                  <c:v>8728.7543153259903</c:v>
                </c:pt>
                <c:pt idx="7605">
                  <c:v>8735.6718403922805</c:v>
                </c:pt>
                <c:pt idx="7606">
                  <c:v>8736.24054013565</c:v>
                </c:pt>
                <c:pt idx="7607">
                  <c:v>8738.7848060363904</c:v>
                </c:pt>
                <c:pt idx="7608">
                  <c:v>8751.4799972986802</c:v>
                </c:pt>
                <c:pt idx="7609">
                  <c:v>8763.0560026755502</c:v>
                </c:pt>
                <c:pt idx="7610">
                  <c:v>8764.8091238480993</c:v>
                </c:pt>
                <c:pt idx="7611">
                  <c:v>8788.4127895906495</c:v>
                </c:pt>
                <c:pt idx="7612">
                  <c:v>8795.9851477499997</c:v>
                </c:pt>
                <c:pt idx="7613">
                  <c:v>8796.9380209855699</c:v>
                </c:pt>
                <c:pt idx="7614">
                  <c:v>8801.1479444708602</c:v>
                </c:pt>
                <c:pt idx="7615">
                  <c:v>8807.1621302161293</c:v>
                </c:pt>
                <c:pt idx="7616">
                  <c:v>8811.8078491696997</c:v>
                </c:pt>
                <c:pt idx="7617">
                  <c:v>8813.8435620926302</c:v>
                </c:pt>
                <c:pt idx="7618">
                  <c:v>8814.01418105419</c:v>
                </c:pt>
                <c:pt idx="7619">
                  <c:v>8816.2220806339701</c:v>
                </c:pt>
                <c:pt idx="7620">
                  <c:v>8818.9747768677698</c:v>
                </c:pt>
                <c:pt idx="7621">
                  <c:v>8825.1601658295804</c:v>
                </c:pt>
                <c:pt idx="7622">
                  <c:v>8827.8270211106192</c:v>
                </c:pt>
                <c:pt idx="7623">
                  <c:v>8828.0831488966905</c:v>
                </c:pt>
                <c:pt idx="7624">
                  <c:v>8831.8077296847405</c:v>
                </c:pt>
                <c:pt idx="7625">
                  <c:v>8831.9827911462598</c:v>
                </c:pt>
                <c:pt idx="7626">
                  <c:v>8834.7435777150095</c:v>
                </c:pt>
                <c:pt idx="7627">
                  <c:v>8837.9547136854308</c:v>
                </c:pt>
                <c:pt idx="7628">
                  <c:v>8838.9936678891499</c:v>
                </c:pt>
                <c:pt idx="7629">
                  <c:v>8846.5115140825492</c:v>
                </c:pt>
                <c:pt idx="7630">
                  <c:v>8848.4915174618309</c:v>
                </c:pt>
                <c:pt idx="7631">
                  <c:v>8849.2644031378404</c:v>
                </c:pt>
                <c:pt idx="7632">
                  <c:v>8850.5141812357997</c:v>
                </c:pt>
                <c:pt idx="7633">
                  <c:v>8850.65682256734</c:v>
                </c:pt>
                <c:pt idx="7634">
                  <c:v>8850.7976898467095</c:v>
                </c:pt>
                <c:pt idx="7635">
                  <c:v>8851.5741812344604</c:v>
                </c:pt>
                <c:pt idx="7636">
                  <c:v>8851.5941812340097</c:v>
                </c:pt>
                <c:pt idx="7637">
                  <c:v>8851.61418123357</c:v>
                </c:pt>
                <c:pt idx="7638">
                  <c:v>8851.6341812331193</c:v>
                </c:pt>
                <c:pt idx="7639">
                  <c:v>8852.69418123178</c:v>
                </c:pt>
                <c:pt idx="7640">
                  <c:v>8853.7494341302609</c:v>
                </c:pt>
                <c:pt idx="7641">
                  <c:v>8878.8493513106296</c:v>
                </c:pt>
                <c:pt idx="7642">
                  <c:v>8886.3899273201805</c:v>
                </c:pt>
                <c:pt idx="7643">
                  <c:v>8888.4915174618309</c:v>
                </c:pt>
                <c:pt idx="7644">
                  <c:v>8889.8429766713507</c:v>
                </c:pt>
                <c:pt idx="7645">
                  <c:v>8897.0424392800705</c:v>
                </c:pt>
                <c:pt idx="7646">
                  <c:v>8897.1174731042702</c:v>
                </c:pt>
                <c:pt idx="7647">
                  <c:v>8902.8319255411607</c:v>
                </c:pt>
                <c:pt idx="7648">
                  <c:v>8903.2134287515601</c:v>
                </c:pt>
                <c:pt idx="7649">
                  <c:v>8909.7494506067596</c:v>
                </c:pt>
                <c:pt idx="7650">
                  <c:v>8910.3181503498909</c:v>
                </c:pt>
                <c:pt idx="7651">
                  <c:v>8911.7594016082494</c:v>
                </c:pt>
                <c:pt idx="7652">
                  <c:v>8912.3961249850599</c:v>
                </c:pt>
                <c:pt idx="7653">
                  <c:v>8912.8624162506294</c:v>
                </c:pt>
                <c:pt idx="7654">
                  <c:v>8915.9282580558192</c:v>
                </c:pt>
                <c:pt idx="7655">
                  <c:v>8916.8616542704403</c:v>
                </c:pt>
                <c:pt idx="7656">
                  <c:v>8919.7298278524504</c:v>
                </c:pt>
                <c:pt idx="7657">
                  <c:v>8925.5576075129193</c:v>
                </c:pt>
                <c:pt idx="7658">
                  <c:v>8937.1336128897892</c:v>
                </c:pt>
                <c:pt idx="7659">
                  <c:v>8998.8211879301798</c:v>
                </c:pt>
                <c:pt idx="7660">
                  <c:v>9002.1607591118609</c:v>
                </c:pt>
                <c:pt idx="7661">
                  <c:v>9014.7344327820392</c:v>
                </c:pt>
                <c:pt idx="7662">
                  <c:v>9026.2970146732405</c:v>
                </c:pt>
                <c:pt idx="7663">
                  <c:v>9027.8270443449692</c:v>
                </c:pt>
                <c:pt idx="7664">
                  <c:v>9027.8768428629191</c:v>
                </c:pt>
                <c:pt idx="7665">
                  <c:v>9029.3362970333492</c:v>
                </c:pt>
                <c:pt idx="7666">
                  <c:v>9037.9405478835106</c:v>
                </c:pt>
                <c:pt idx="7667">
                  <c:v>9041.8020481672102</c:v>
                </c:pt>
                <c:pt idx="7668">
                  <c:v>9042.8620481658709</c:v>
                </c:pt>
                <c:pt idx="7669">
                  <c:v>9043.0443270495107</c:v>
                </c:pt>
                <c:pt idx="7670">
                  <c:v>9043.9020481649695</c:v>
                </c:pt>
                <c:pt idx="7671">
                  <c:v>9044.9420481640791</c:v>
                </c:pt>
                <c:pt idx="7672">
                  <c:v>9045.4557511303501</c:v>
                </c:pt>
                <c:pt idx="7673">
                  <c:v>9045.9820481631905</c:v>
                </c:pt>
                <c:pt idx="7674">
                  <c:v>9046.3288999226006</c:v>
                </c:pt>
                <c:pt idx="7675">
                  <c:v>9047.3688999225797</c:v>
                </c:pt>
                <c:pt idx="7676">
                  <c:v>9048.1394992321693</c:v>
                </c:pt>
                <c:pt idx="7677">
                  <c:v>9048.2785669770092</c:v>
                </c:pt>
                <c:pt idx="7678">
                  <c:v>9048.4088999225605</c:v>
                </c:pt>
                <c:pt idx="7679">
                  <c:v>9049.4488999225396</c:v>
                </c:pt>
                <c:pt idx="7680">
                  <c:v>9050.1816894970798</c:v>
                </c:pt>
                <c:pt idx="7681">
                  <c:v>9050.4675375348797</c:v>
                </c:pt>
                <c:pt idx="7682">
                  <c:v>9050.4888999225204</c:v>
                </c:pt>
                <c:pt idx="7683">
                  <c:v>9050.6872188467496</c:v>
                </c:pt>
                <c:pt idx="7684">
                  <c:v>9051.3539595808797</c:v>
                </c:pt>
                <c:pt idx="7685">
                  <c:v>9051.5288999224995</c:v>
                </c:pt>
                <c:pt idx="7686">
                  <c:v>9051.5504452453406</c:v>
                </c:pt>
                <c:pt idx="7687">
                  <c:v>9051.5704452453592</c:v>
                </c:pt>
                <c:pt idx="7688">
                  <c:v>9051.5904452453797</c:v>
                </c:pt>
                <c:pt idx="7689">
                  <c:v>9051.6104452454001</c:v>
                </c:pt>
                <c:pt idx="7690">
                  <c:v>9051.7272188458592</c:v>
                </c:pt>
                <c:pt idx="7691">
                  <c:v>9051.7302841814198</c:v>
                </c:pt>
                <c:pt idx="7692">
                  <c:v>9051.7472188454103</c:v>
                </c:pt>
                <c:pt idx="7693">
                  <c:v>9052.4139595809393</c:v>
                </c:pt>
                <c:pt idx="7694">
                  <c:v>9052.5688999224803</c:v>
                </c:pt>
                <c:pt idx="7695">
                  <c:v>9052.7872188445108</c:v>
                </c:pt>
                <c:pt idx="7696">
                  <c:v>9052.8072188440692</c:v>
                </c:pt>
                <c:pt idx="7697">
                  <c:v>9052.8272188436204</c:v>
                </c:pt>
                <c:pt idx="7698">
                  <c:v>9052.8472188431697</c:v>
                </c:pt>
                <c:pt idx="7699">
                  <c:v>9053.1519808154499</c:v>
                </c:pt>
                <c:pt idx="7700">
                  <c:v>9053.4539595809692</c:v>
                </c:pt>
                <c:pt idx="7701">
                  <c:v>9053.6088999224594</c:v>
                </c:pt>
                <c:pt idx="7702">
                  <c:v>9054.5139595810306</c:v>
                </c:pt>
                <c:pt idx="7703">
                  <c:v>9055.6888999224102</c:v>
                </c:pt>
                <c:pt idx="7704">
                  <c:v>9056.3304452451393</c:v>
                </c:pt>
                <c:pt idx="7705">
                  <c:v>9056.7288999223892</c:v>
                </c:pt>
                <c:pt idx="7706">
                  <c:v>9057.3704452451693</c:v>
                </c:pt>
                <c:pt idx="7707">
                  <c:v>9057.7688999223701</c:v>
                </c:pt>
                <c:pt idx="7708">
                  <c:v>9058.4104452452102</c:v>
                </c:pt>
                <c:pt idx="7709">
                  <c:v>9059.4504452452493</c:v>
                </c:pt>
                <c:pt idx="7710">
                  <c:v>9059.84889992233</c:v>
                </c:pt>
                <c:pt idx="7711">
                  <c:v>9060.4904452452902</c:v>
                </c:pt>
                <c:pt idx="7712">
                  <c:v>9060.8888999223109</c:v>
                </c:pt>
                <c:pt idx="7713">
                  <c:v>9061.5304452453202</c:v>
                </c:pt>
                <c:pt idx="7714">
                  <c:v>9062.9688999222708</c:v>
                </c:pt>
                <c:pt idx="7715">
                  <c:v>9064.0088999222498</c:v>
                </c:pt>
                <c:pt idx="7716">
                  <c:v>9064.4948987131902</c:v>
                </c:pt>
                <c:pt idx="7717">
                  <c:v>9065.2904452451003</c:v>
                </c:pt>
                <c:pt idx="7718">
                  <c:v>9066.0888999222007</c:v>
                </c:pt>
                <c:pt idx="7719">
                  <c:v>9066.2681234124993</c:v>
                </c:pt>
                <c:pt idx="7720">
                  <c:v>9067.3081234116107</c:v>
                </c:pt>
                <c:pt idx="7721">
                  <c:v>9068.3481234107094</c:v>
                </c:pt>
                <c:pt idx="7722">
                  <c:v>9069.3067578736209</c:v>
                </c:pt>
                <c:pt idx="7723">
                  <c:v>9069.3881234098208</c:v>
                </c:pt>
                <c:pt idx="7724">
                  <c:v>9070.4281234089194</c:v>
                </c:pt>
                <c:pt idx="7725">
                  <c:v>9070.4585670670494</c:v>
                </c:pt>
                <c:pt idx="7726">
                  <c:v>9070.6349662235007</c:v>
                </c:pt>
                <c:pt idx="7727">
                  <c:v>9071.4681234080308</c:v>
                </c:pt>
                <c:pt idx="7728">
                  <c:v>9071.6749662235306</c:v>
                </c:pt>
                <c:pt idx="7729">
                  <c:v>9072.5081234071404</c:v>
                </c:pt>
                <c:pt idx="7730">
                  <c:v>9072.7149662235697</c:v>
                </c:pt>
                <c:pt idx="7731">
                  <c:v>9073.5481234062408</c:v>
                </c:pt>
                <c:pt idx="7732">
                  <c:v>9073.7549662236106</c:v>
                </c:pt>
                <c:pt idx="7733">
                  <c:v>9074.1575427688604</c:v>
                </c:pt>
                <c:pt idx="7734">
                  <c:v>9074.5881234053504</c:v>
                </c:pt>
                <c:pt idx="7735">
                  <c:v>9074.7949662236497</c:v>
                </c:pt>
                <c:pt idx="7736">
                  <c:v>9075.0603156106299</c:v>
                </c:pt>
                <c:pt idx="7737">
                  <c:v>9075.6281234044509</c:v>
                </c:pt>
                <c:pt idx="7738">
                  <c:v>9075.8349662236797</c:v>
                </c:pt>
                <c:pt idx="7739">
                  <c:v>9076.1003156106399</c:v>
                </c:pt>
                <c:pt idx="7740">
                  <c:v>9076.6681234035605</c:v>
                </c:pt>
                <c:pt idx="7741">
                  <c:v>9076.8749662237205</c:v>
                </c:pt>
                <c:pt idx="7742">
                  <c:v>9076.9095357563292</c:v>
                </c:pt>
                <c:pt idx="7743">
                  <c:v>9077.1603156106394</c:v>
                </c:pt>
                <c:pt idx="7744">
                  <c:v>9077.9149662237596</c:v>
                </c:pt>
                <c:pt idx="7745">
                  <c:v>9078.9549662237896</c:v>
                </c:pt>
                <c:pt idx="7746">
                  <c:v>9079.9949662238305</c:v>
                </c:pt>
                <c:pt idx="7747">
                  <c:v>9081.0349662238696</c:v>
                </c:pt>
                <c:pt idx="7748">
                  <c:v>9081.9203156106196</c:v>
                </c:pt>
                <c:pt idx="7749">
                  <c:v>9082.0749662239105</c:v>
                </c:pt>
                <c:pt idx="7750">
                  <c:v>9082.9603156106296</c:v>
                </c:pt>
                <c:pt idx="7751">
                  <c:v>9083.8270608212297</c:v>
                </c:pt>
                <c:pt idx="7752">
                  <c:v>9084.0003156106395</c:v>
                </c:pt>
                <c:pt idx="7753">
                  <c:v>9084.3957605641299</c:v>
                </c:pt>
                <c:pt idx="7754">
                  <c:v>9085.0931745953803</c:v>
                </c:pt>
                <c:pt idx="7755">
                  <c:v>9085.8370118234307</c:v>
                </c:pt>
                <c:pt idx="7756">
                  <c:v>9086.1331745954194</c:v>
                </c:pt>
                <c:pt idx="7757">
                  <c:v>9086.9400264648702</c:v>
                </c:pt>
                <c:pt idx="7758">
                  <c:v>9087.9854447008092</c:v>
                </c:pt>
                <c:pt idx="7759">
                  <c:v>9090.8603156106201</c:v>
                </c:pt>
                <c:pt idx="7760">
                  <c:v>9092.1180039010906</c:v>
                </c:pt>
                <c:pt idx="7761">
                  <c:v>9093.9753076639008</c:v>
                </c:pt>
                <c:pt idx="7762">
                  <c:v>9094.2594037542494</c:v>
                </c:pt>
                <c:pt idx="7763">
                  <c:v>9095.0987888546606</c:v>
                </c:pt>
                <c:pt idx="7764">
                  <c:v>9095.21732105314</c:v>
                </c:pt>
                <c:pt idx="7765">
                  <c:v>9096.0655294773096</c:v>
                </c:pt>
                <c:pt idx="7766">
                  <c:v>9096.9804956307598</c:v>
                </c:pt>
                <c:pt idx="7767">
                  <c:v>9097.8085670704004</c:v>
                </c:pt>
                <c:pt idx="7768">
                  <c:v>9098.2003156106493</c:v>
                </c:pt>
                <c:pt idx="7769">
                  <c:v>9098.4788061212694</c:v>
                </c:pt>
                <c:pt idx="7770">
                  <c:v>9099.0607001716198</c:v>
                </c:pt>
                <c:pt idx="7771">
                  <c:v>9099.6352177271601</c:v>
                </c:pt>
                <c:pt idx="7772">
                  <c:v>9101.2112231040301</c:v>
                </c:pt>
                <c:pt idx="7773">
                  <c:v>9101.3612632136792</c:v>
                </c:pt>
                <c:pt idx="7774">
                  <c:v>9101.3841813290492</c:v>
                </c:pt>
                <c:pt idx="7775">
                  <c:v>9101.7310415222291</c:v>
                </c:pt>
                <c:pt idx="7776">
                  <c:v>9102.1220655282905</c:v>
                </c:pt>
                <c:pt idx="7777">
                  <c:v>9102.7710415222591</c:v>
                </c:pt>
                <c:pt idx="7778">
                  <c:v>9103.2104452450294</c:v>
                </c:pt>
                <c:pt idx="7779">
                  <c:v>9104.2504452450594</c:v>
                </c:pt>
                <c:pt idx="7780">
                  <c:v>9105.9285669792407</c:v>
                </c:pt>
                <c:pt idx="7781">
                  <c:v>9106.5420481693</c:v>
                </c:pt>
                <c:pt idx="7782">
                  <c:v>9106.9685669783503</c:v>
                </c:pt>
                <c:pt idx="7783">
                  <c:v>9106.9784957598895</c:v>
                </c:pt>
                <c:pt idx="7784">
                  <c:v>9107.4415950681996</c:v>
                </c:pt>
                <c:pt idx="7785">
                  <c:v>9107.5897955847904</c:v>
                </c:pt>
                <c:pt idx="7786">
                  <c:v>9107.6939768167194</c:v>
                </c:pt>
                <c:pt idx="7787">
                  <c:v>9108.3520151462799</c:v>
                </c:pt>
                <c:pt idx="7788">
                  <c:v>9108.4815950682296</c:v>
                </c:pt>
                <c:pt idx="7789">
                  <c:v>9108.8368513782007</c:v>
                </c:pt>
                <c:pt idx="7790">
                  <c:v>9109.5215950682705</c:v>
                </c:pt>
                <c:pt idx="7791">
                  <c:v>9110.2093189086299</c:v>
                </c:pt>
                <c:pt idx="7792">
                  <c:v>9110.4555294476395</c:v>
                </c:pt>
                <c:pt idx="7793">
                  <c:v>9110.5615950683095</c:v>
                </c:pt>
                <c:pt idx="7794">
                  <c:v>9111.3847444904895</c:v>
                </c:pt>
                <c:pt idx="7795">
                  <c:v>9111.9820431191401</c:v>
                </c:pt>
                <c:pt idx="7796">
                  <c:v>9112.0848544752207</c:v>
                </c:pt>
                <c:pt idx="7797">
                  <c:v>9112.5549662718495</c:v>
                </c:pt>
                <c:pt idx="7798">
                  <c:v>9113.2960077999105</c:v>
                </c:pt>
                <c:pt idx="7799">
                  <c:v>9113.3441812451892</c:v>
                </c:pt>
                <c:pt idx="7800">
                  <c:v>9114.8360925298093</c:v>
                </c:pt>
                <c:pt idx="7801">
                  <c:v>9114.8860925231093</c:v>
                </c:pt>
                <c:pt idx="7802">
                  <c:v>9115.2148895822393</c:v>
                </c:pt>
                <c:pt idx="7803">
                  <c:v>9122.6504452454392</c:v>
                </c:pt>
                <c:pt idx="7804">
                  <c:v>9127.0220481622891</c:v>
                </c:pt>
                <c:pt idx="7805">
                  <c:v>9166.2383693270294</c:v>
                </c:pt>
                <c:pt idx="7806">
                  <c:v>9172.8987981453502</c:v>
                </c:pt>
                <c:pt idx="7807">
                  <c:v>9197.2955046798998</c:v>
                </c:pt>
                <c:pt idx="7808">
                  <c:v>9198.6217039553394</c:v>
                </c:pt>
                <c:pt idx="7809">
                  <c:v>9201.9046545596793</c:v>
                </c:pt>
                <c:pt idx="7810">
                  <c:v>9205.2649260498492</c:v>
                </c:pt>
                <c:pt idx="7811">
                  <c:v>9215.0488177109492</c:v>
                </c:pt>
                <c:pt idx="7812">
                  <c:v>9224.5451477495899</c:v>
                </c:pt>
                <c:pt idx="7813">
                  <c:v>9229.02735517779</c:v>
                </c:pt>
                <c:pt idx="7814">
                  <c:v>9231.64805348962</c:v>
                </c:pt>
                <c:pt idx="7815">
                  <c:v>9234.8147768713497</c:v>
                </c:pt>
                <c:pt idx="7816">
                  <c:v>9235.3925677400493</c:v>
                </c:pt>
                <c:pt idx="7817">
                  <c:v>9240.6863417280802</c:v>
                </c:pt>
                <c:pt idx="7818">
                  <c:v>9250.9077992057391</c:v>
                </c:pt>
                <c:pt idx="7819">
                  <c:v>9250.9871459714996</c:v>
                </c:pt>
                <c:pt idx="7820">
                  <c:v>9251.6963815661093</c:v>
                </c:pt>
                <c:pt idx="7821">
                  <c:v>9253.0552722841894</c:v>
                </c:pt>
                <c:pt idx="7822">
                  <c:v>9257.9046710356997</c:v>
                </c:pt>
                <c:pt idx="7823">
                  <c:v>9258.4733707783707</c:v>
                </c:pt>
                <c:pt idx="7824">
                  <c:v>9258.6031464862808</c:v>
                </c:pt>
                <c:pt idx="7825">
                  <c:v>9259.9146220385992</c:v>
                </c:pt>
                <c:pt idx="7826">
                  <c:v>9261.0176366791093</c:v>
                </c:pt>
                <c:pt idx="7827">
                  <c:v>9262.2847768664305</c:v>
                </c:pt>
                <c:pt idx="7828">
                  <c:v>9264.0999044311393</c:v>
                </c:pt>
                <c:pt idx="7829">
                  <c:v>9273.7128279413992</c:v>
                </c:pt>
                <c:pt idx="7830">
                  <c:v>9275.2888333182691</c:v>
                </c:pt>
                <c:pt idx="7831">
                  <c:v>9275.3238223045992</c:v>
                </c:pt>
                <c:pt idx="7832">
                  <c:v>9277.0507820974999</c:v>
                </c:pt>
                <c:pt idx="7833">
                  <c:v>9277.7445550784396</c:v>
                </c:pt>
                <c:pt idx="7834">
                  <c:v>9279.6184797338192</c:v>
                </c:pt>
                <c:pt idx="7835">
                  <c:v>9280.3763986583799</c:v>
                </c:pt>
                <c:pt idx="7836">
                  <c:v>9281.1190106640497</c:v>
                </c:pt>
                <c:pt idx="7837">
                  <c:v>9282.1790106641092</c:v>
                </c:pt>
                <c:pt idx="7838">
                  <c:v>9282.6808694731408</c:v>
                </c:pt>
                <c:pt idx="7839">
                  <c:v>9283.2390106641597</c:v>
                </c:pt>
                <c:pt idx="7840">
                  <c:v>9285.0967075165809</c:v>
                </c:pt>
                <c:pt idx="7841">
                  <c:v>9295.9917564652806</c:v>
                </c:pt>
                <c:pt idx="7842">
                  <c:v>9297.5538913234996</c:v>
                </c:pt>
                <c:pt idx="7843">
                  <c:v>9306.0339174177498</c:v>
                </c:pt>
                <c:pt idx="7844">
                  <c:v>9307.2518761614301</c:v>
                </c:pt>
                <c:pt idx="7845">
                  <c:v>9310.6043506730293</c:v>
                </c:pt>
                <c:pt idx="7846">
                  <c:v>9313.6147093316504</c:v>
                </c:pt>
                <c:pt idx="7847">
                  <c:v>9320.6474731070903</c:v>
                </c:pt>
                <c:pt idx="7848">
                  <c:v>9338.8444001926091</c:v>
                </c:pt>
                <c:pt idx="7849">
                  <c:v>9341.5461249900909</c:v>
                </c:pt>
                <c:pt idx="7850">
                  <c:v>9361.2890949081593</c:v>
                </c:pt>
                <c:pt idx="7851">
                  <c:v>9362.1250413265007</c:v>
                </c:pt>
                <c:pt idx="7852">
                  <c:v>9365.9822647743804</c:v>
                </c:pt>
                <c:pt idx="7853">
                  <c:v>9367.0330202891491</c:v>
                </c:pt>
                <c:pt idx="7854">
                  <c:v>9398.6227579643</c:v>
                </c:pt>
                <c:pt idx="7855">
                  <c:v>9421.9822812501807</c:v>
                </c:pt>
                <c:pt idx="7856">
                  <c:v>9422.5509809926098</c:v>
                </c:pt>
                <c:pt idx="7857">
                  <c:v>9425.0647561866699</c:v>
                </c:pt>
                <c:pt idx="7858">
                  <c:v>9425.7739917803501</c:v>
                </c:pt>
                <c:pt idx="7859">
                  <c:v>9433.9922322537695</c:v>
                </c:pt>
                <c:pt idx="7860">
                  <c:v>9435.0952468933501</c:v>
                </c:pt>
                <c:pt idx="7861">
                  <c:v>9437.79043815564</c:v>
                </c:pt>
                <c:pt idx="7862">
                  <c:v>9449.3664435325099</c:v>
                </c:pt>
                <c:pt idx="7863">
                  <c:v>9454.4540088735503</c:v>
                </c:pt>
                <c:pt idx="7864">
                  <c:v>9466.3894041730091</c:v>
                </c:pt>
                <c:pt idx="7865">
                  <c:v>9467.2059557363391</c:v>
                </c:pt>
                <c:pt idx="7866">
                  <c:v>9467.2150684208591</c:v>
                </c:pt>
                <c:pt idx="7867">
                  <c:v>9468.8691997649094</c:v>
                </c:pt>
                <c:pt idx="7868">
                  <c:v>9469.6997956125997</c:v>
                </c:pt>
                <c:pt idx="7869">
                  <c:v>9471.8058708319404</c:v>
                </c:pt>
                <c:pt idx="7870">
                  <c:v>9473.9729789308003</c:v>
                </c:pt>
                <c:pt idx="7871">
                  <c:v>9476.3844030108303</c:v>
                </c:pt>
                <c:pt idx="7872">
                  <c:v>9477.2108473507596</c:v>
                </c:pt>
                <c:pt idx="7873">
                  <c:v>9481.1103413775509</c:v>
                </c:pt>
                <c:pt idx="7874">
                  <c:v>9482.6589360628204</c:v>
                </c:pt>
                <c:pt idx="7875">
                  <c:v>9483.1602737028097</c:v>
                </c:pt>
                <c:pt idx="7876">
                  <c:v>9484.0806326968595</c:v>
                </c:pt>
                <c:pt idx="7877">
                  <c:v>9485.1206326968895</c:v>
                </c:pt>
                <c:pt idx="7878">
                  <c:v>9485.2888999226197</c:v>
                </c:pt>
                <c:pt idx="7879">
                  <c:v>9486.1606326969304</c:v>
                </c:pt>
                <c:pt idx="7880">
                  <c:v>9487.2006326969695</c:v>
                </c:pt>
                <c:pt idx="7881">
                  <c:v>9488.1902189762295</c:v>
                </c:pt>
                <c:pt idx="7882">
                  <c:v>9488.2406326969995</c:v>
                </c:pt>
                <c:pt idx="7883">
                  <c:v>9489.2302189762704</c:v>
                </c:pt>
                <c:pt idx="7884">
                  <c:v>9489.3006326965897</c:v>
                </c:pt>
                <c:pt idx="7885">
                  <c:v>9489.7616322999802</c:v>
                </c:pt>
                <c:pt idx="7886">
                  <c:v>9490.2702189763004</c:v>
                </c:pt>
                <c:pt idx="7887">
                  <c:v>9490.3406326966306</c:v>
                </c:pt>
                <c:pt idx="7888">
                  <c:v>9491.3102189763395</c:v>
                </c:pt>
                <c:pt idx="7889">
                  <c:v>9492.2316218223405</c:v>
                </c:pt>
                <c:pt idx="7890">
                  <c:v>9492.3502189763803</c:v>
                </c:pt>
                <c:pt idx="7891">
                  <c:v>9493.3902189764194</c:v>
                </c:pt>
                <c:pt idx="7892">
                  <c:v>9494.4302189764494</c:v>
                </c:pt>
                <c:pt idx="7893">
                  <c:v>9495.4702189764903</c:v>
                </c:pt>
                <c:pt idx="7894">
                  <c:v>9496.5102189765294</c:v>
                </c:pt>
                <c:pt idx="7895">
                  <c:v>9496.9511262942106</c:v>
                </c:pt>
                <c:pt idx="7896">
                  <c:v>9497.1136180311405</c:v>
                </c:pt>
                <c:pt idx="7897">
                  <c:v>9497.3734099939393</c:v>
                </c:pt>
                <c:pt idx="7898">
                  <c:v>9497.4278668579609</c:v>
                </c:pt>
                <c:pt idx="7899">
                  <c:v>9497.5502189765593</c:v>
                </c:pt>
                <c:pt idx="7900">
                  <c:v>9498.1536180302501</c:v>
                </c:pt>
                <c:pt idx="7901">
                  <c:v>9498.1723983974607</c:v>
                </c:pt>
                <c:pt idx="7902">
                  <c:v>9498.4134099930507</c:v>
                </c:pt>
                <c:pt idx="7903">
                  <c:v>9498.5902189766002</c:v>
                </c:pt>
                <c:pt idx="7904">
                  <c:v>9499.0511262919699</c:v>
                </c:pt>
                <c:pt idx="7905">
                  <c:v>9499.0933962315303</c:v>
                </c:pt>
                <c:pt idx="7906">
                  <c:v>9499.1936180293505</c:v>
                </c:pt>
                <c:pt idx="7907">
                  <c:v>9499.2123983974998</c:v>
                </c:pt>
                <c:pt idx="7908">
                  <c:v>9499.4734099917096</c:v>
                </c:pt>
                <c:pt idx="7909">
                  <c:v>9499.5278668580504</c:v>
                </c:pt>
                <c:pt idx="7910">
                  <c:v>9499.6302189766393</c:v>
                </c:pt>
                <c:pt idx="7911">
                  <c:v>9500.1333962306308</c:v>
                </c:pt>
                <c:pt idx="7912">
                  <c:v>9500.2336180284601</c:v>
                </c:pt>
                <c:pt idx="7913">
                  <c:v>9500.2354097547905</c:v>
                </c:pt>
                <c:pt idx="7914">
                  <c:v>9500.2723983975593</c:v>
                </c:pt>
                <c:pt idx="7915">
                  <c:v>9500.6702189766802</c:v>
                </c:pt>
                <c:pt idx="7916">
                  <c:v>9501.1733962297403</c:v>
                </c:pt>
                <c:pt idx="7917">
                  <c:v>9501.2736180275606</c:v>
                </c:pt>
                <c:pt idx="7918">
                  <c:v>9501.3123983975893</c:v>
                </c:pt>
                <c:pt idx="7919">
                  <c:v>9501.7102189767102</c:v>
                </c:pt>
                <c:pt idx="7920">
                  <c:v>9502.2133962288499</c:v>
                </c:pt>
                <c:pt idx="7921">
                  <c:v>9502.3136180266702</c:v>
                </c:pt>
                <c:pt idx="7922">
                  <c:v>9502.3723983976506</c:v>
                </c:pt>
                <c:pt idx="7923">
                  <c:v>9502.7502189767492</c:v>
                </c:pt>
                <c:pt idx="7924">
                  <c:v>9503.2533962279504</c:v>
                </c:pt>
                <c:pt idx="7925">
                  <c:v>9503.3536180257797</c:v>
                </c:pt>
                <c:pt idx="7926">
                  <c:v>9503.5482377801</c:v>
                </c:pt>
                <c:pt idx="7927">
                  <c:v>9503.7902189767901</c:v>
                </c:pt>
                <c:pt idx="7928">
                  <c:v>9503.8102189768106</c:v>
                </c:pt>
                <c:pt idx="7929">
                  <c:v>9503.8302189768292</c:v>
                </c:pt>
                <c:pt idx="7930">
                  <c:v>9503.8502189768406</c:v>
                </c:pt>
                <c:pt idx="7931">
                  <c:v>9503.8702189768592</c:v>
                </c:pt>
                <c:pt idx="7932">
                  <c:v>9503.8902189768796</c:v>
                </c:pt>
                <c:pt idx="7933">
                  <c:v>9503.9102189769001</c:v>
                </c:pt>
                <c:pt idx="7934">
                  <c:v>9504.2933962270599</c:v>
                </c:pt>
                <c:pt idx="7935">
                  <c:v>9504.3936180248802</c:v>
                </c:pt>
                <c:pt idx="7936">
                  <c:v>9505.0861946493296</c:v>
                </c:pt>
                <c:pt idx="7937">
                  <c:v>9505.3333962261604</c:v>
                </c:pt>
                <c:pt idx="7938">
                  <c:v>9505.4336180239898</c:v>
                </c:pt>
                <c:pt idx="7939">
                  <c:v>9506.37339622527</c:v>
                </c:pt>
                <c:pt idx="7940">
                  <c:v>9506.4736180230902</c:v>
                </c:pt>
                <c:pt idx="7941">
                  <c:v>9507.5136180221998</c:v>
                </c:pt>
                <c:pt idx="7942">
                  <c:v>9508.45339622348</c:v>
                </c:pt>
                <c:pt idx="7943">
                  <c:v>9515.1880556354299</c:v>
                </c:pt>
                <c:pt idx="7944">
                  <c:v>9516.9941813587193</c:v>
                </c:pt>
                <c:pt idx="7945">
                  <c:v>9517.8486423138493</c:v>
                </c:pt>
                <c:pt idx="7946">
                  <c:v>9519.2629944963101</c:v>
                </c:pt>
                <c:pt idx="7947">
                  <c:v>9519.9286423139201</c:v>
                </c:pt>
                <c:pt idx="7948">
                  <c:v>9522.0086423140001</c:v>
                </c:pt>
                <c:pt idx="7949">
                  <c:v>9523.0486423140392</c:v>
                </c:pt>
                <c:pt idx="7950">
                  <c:v>9524.1286423131805</c:v>
                </c:pt>
                <c:pt idx="7951">
                  <c:v>9524.6451706420594</c:v>
                </c:pt>
                <c:pt idx="7952">
                  <c:v>9524.8654447006993</c:v>
                </c:pt>
                <c:pt idx="7953">
                  <c:v>9525.9054447007293</c:v>
                </c:pt>
                <c:pt idx="7954">
                  <c:v>9526.0274407360703</c:v>
                </c:pt>
                <c:pt idx="7955">
                  <c:v>9526.4396864157097</c:v>
                </c:pt>
                <c:pt idx="7956">
                  <c:v>9526.7251706402694</c:v>
                </c:pt>
                <c:pt idx="7957">
                  <c:v>9526.9454447007702</c:v>
                </c:pt>
                <c:pt idx="7958">
                  <c:v>9527.0674407361003</c:v>
                </c:pt>
                <c:pt idx="7959">
                  <c:v>9527.2385669778996</c:v>
                </c:pt>
                <c:pt idx="7960">
                  <c:v>9527.4796864157506</c:v>
                </c:pt>
                <c:pt idx="7961">
                  <c:v>9527.7079191589692</c:v>
                </c:pt>
                <c:pt idx="7962">
                  <c:v>9527.9091475121604</c:v>
                </c:pt>
                <c:pt idx="7963">
                  <c:v>9528.1807001382094</c:v>
                </c:pt>
                <c:pt idx="7964">
                  <c:v>9528.5196864157897</c:v>
                </c:pt>
                <c:pt idx="7965">
                  <c:v>9528.7479191590101</c:v>
                </c:pt>
                <c:pt idx="7966">
                  <c:v>9529.2207001382394</c:v>
                </c:pt>
                <c:pt idx="7967">
                  <c:v>9529.78791915904</c:v>
                </c:pt>
                <c:pt idx="7968">
                  <c:v>9530.2607001382803</c:v>
                </c:pt>
                <c:pt idx="7969">
                  <c:v>9530.6199151035398</c:v>
                </c:pt>
                <c:pt idx="7970">
                  <c:v>9530.8279191590791</c:v>
                </c:pt>
                <c:pt idx="7971">
                  <c:v>9531.8286691084504</c:v>
                </c:pt>
                <c:pt idx="7972">
                  <c:v>9531.8494888022506</c:v>
                </c:pt>
                <c:pt idx="7973">
                  <c:v>9531.86791915912</c:v>
                </c:pt>
                <c:pt idx="7974">
                  <c:v>9532.2899150941503</c:v>
                </c:pt>
                <c:pt idx="7975">
                  <c:v>9532.3128332104498</c:v>
                </c:pt>
                <c:pt idx="7976">
                  <c:v>9532.8894888013601</c:v>
                </c:pt>
                <c:pt idx="7977">
                  <c:v>9533.4297955846396</c:v>
                </c:pt>
                <c:pt idx="7978">
                  <c:v>9533.9294888004606</c:v>
                </c:pt>
                <c:pt idx="7979">
                  <c:v>9535.6322955340092</c:v>
                </c:pt>
                <c:pt idx="7980">
                  <c:v>9536.3341812398194</c:v>
                </c:pt>
                <c:pt idx="7981">
                  <c:v>9536.5785146299695</c:v>
                </c:pt>
                <c:pt idx="7982">
                  <c:v>9537.3741812389308</c:v>
                </c:pt>
                <c:pt idx="7983">
                  <c:v>9538.4141812380403</c:v>
                </c:pt>
                <c:pt idx="7984">
                  <c:v>9539.3926113341004</c:v>
                </c:pt>
                <c:pt idx="7985">
                  <c:v>9539.8160874862206</c:v>
                </c:pt>
                <c:pt idx="7986">
                  <c:v>9540.19984768424</c:v>
                </c:pt>
                <c:pt idx="7987">
                  <c:v>9540.4326113332008</c:v>
                </c:pt>
                <c:pt idx="7988">
                  <c:v>9540.4941812362504</c:v>
                </c:pt>
                <c:pt idx="7989">
                  <c:v>9540.6910415221901</c:v>
                </c:pt>
                <c:pt idx="7990">
                  <c:v>9541.1379707897995</c:v>
                </c:pt>
                <c:pt idx="7991">
                  <c:v>9543.7783103883194</c:v>
                </c:pt>
                <c:pt idx="7992">
                  <c:v>9546.4015950681605</c:v>
                </c:pt>
                <c:pt idx="7993">
                  <c:v>9546.6933962907606</c:v>
                </c:pt>
                <c:pt idx="7994">
                  <c:v>9572.7003681789993</c:v>
                </c:pt>
                <c:pt idx="7995">
                  <c:v>9596.0598914646507</c:v>
                </c:pt>
                <c:pt idx="7996">
                  <c:v>9596.6285912068506</c:v>
                </c:pt>
                <c:pt idx="7997">
                  <c:v>9598.0698424689399</c:v>
                </c:pt>
                <c:pt idx="7998">
                  <c:v>9599.1423664018494</c:v>
                </c:pt>
                <c:pt idx="7999">
                  <c:v>9599.1728571075892</c:v>
                </c:pt>
                <c:pt idx="8000">
                  <c:v>9599.8516019945891</c:v>
                </c:pt>
                <c:pt idx="8001">
                  <c:v>9611.8680483698809</c:v>
                </c:pt>
                <c:pt idx="8002">
                  <c:v>9623.4440537467599</c:v>
                </c:pt>
                <c:pt idx="8003">
                  <c:v>9628.1763114808091</c:v>
                </c:pt>
                <c:pt idx="8004">
                  <c:v>9628.5316190887206</c:v>
                </c:pt>
                <c:pt idx="8005">
                  <c:v>9647.6043248730093</c:v>
                </c:pt>
                <c:pt idx="8006">
                  <c:v>9651.7600949089901</c:v>
                </c:pt>
                <c:pt idx="8007">
                  <c:v>9657.4167053969504</c:v>
                </c:pt>
                <c:pt idx="8008">
                  <c:v>9657.6258774266098</c:v>
                </c:pt>
                <c:pt idx="8009">
                  <c:v>9661.4182253964209</c:v>
                </c:pt>
                <c:pt idx="8010">
                  <c:v>9665.6435656156391</c:v>
                </c:pt>
                <c:pt idx="8011">
                  <c:v>9665.8737996313703</c:v>
                </c:pt>
                <c:pt idx="8012">
                  <c:v>9667.6007325127703</c:v>
                </c:pt>
                <c:pt idx="8013">
                  <c:v>9676.8947768667695</c:v>
                </c:pt>
                <c:pt idx="8014">
                  <c:v>9679.4961249865592</c:v>
                </c:pt>
                <c:pt idx="8015">
                  <c:v>9686.3001693440601</c:v>
                </c:pt>
                <c:pt idx="8016">
                  <c:v>9688.1900933531506</c:v>
                </c:pt>
                <c:pt idx="8017">
                  <c:v>9693.8573882943001</c:v>
                </c:pt>
                <c:pt idx="8018">
                  <c:v>9695.7055618185495</c:v>
                </c:pt>
                <c:pt idx="8019">
                  <c:v>9695.7055618194809</c:v>
                </c:pt>
                <c:pt idx="8020">
                  <c:v>9697.1174731068295</c:v>
                </c:pt>
                <c:pt idx="8021">
                  <c:v>9698.6266550728997</c:v>
                </c:pt>
                <c:pt idx="8022">
                  <c:v>9702.1675577820206</c:v>
                </c:pt>
                <c:pt idx="8023">
                  <c:v>9702.9306475152207</c:v>
                </c:pt>
                <c:pt idx="8024">
                  <c:v>9703.1020806282704</c:v>
                </c:pt>
                <c:pt idx="8025">
                  <c:v>9703.7293843962198</c:v>
                </c:pt>
                <c:pt idx="8026">
                  <c:v>9704.8078455943596</c:v>
                </c:pt>
                <c:pt idx="8027">
                  <c:v>9708.2688212245703</c:v>
                </c:pt>
                <c:pt idx="8028">
                  <c:v>9710.7964510871097</c:v>
                </c:pt>
                <c:pt idx="8029">
                  <c:v>9719.5792440567093</c:v>
                </c:pt>
                <c:pt idx="8030">
                  <c:v>9722.9150334456899</c:v>
                </c:pt>
                <c:pt idx="8031">
                  <c:v>9723.4890603627991</c:v>
                </c:pt>
                <c:pt idx="8032">
                  <c:v>9724.2561771422606</c:v>
                </c:pt>
                <c:pt idx="8033">
                  <c:v>9731.1994977436207</c:v>
                </c:pt>
                <c:pt idx="8034">
                  <c:v>9735.2812196212999</c:v>
                </c:pt>
                <c:pt idx="8035">
                  <c:v>9742.2847768629399</c:v>
                </c:pt>
                <c:pt idx="8036">
                  <c:v>9745.2601693449506</c:v>
                </c:pt>
                <c:pt idx="8037">
                  <c:v>9746.1155618205594</c:v>
                </c:pt>
                <c:pt idx="8038">
                  <c:v>9746.7779783937094</c:v>
                </c:pt>
                <c:pt idx="8039">
                  <c:v>9750.5749936094508</c:v>
                </c:pt>
                <c:pt idx="8040">
                  <c:v>9758.2334287520498</c:v>
                </c:pt>
                <c:pt idx="8041">
                  <c:v>9763.2199766170197</c:v>
                </c:pt>
                <c:pt idx="8042">
                  <c:v>9763.4361249888298</c:v>
                </c:pt>
                <c:pt idx="8043">
                  <c:v>9764.9374695923107</c:v>
                </c:pt>
                <c:pt idx="8044">
                  <c:v>9765.6482204184795</c:v>
                </c:pt>
                <c:pt idx="8045">
                  <c:v>9768.9160070589205</c:v>
                </c:pt>
                <c:pt idx="8046">
                  <c:v>9770.1375016791208</c:v>
                </c:pt>
                <c:pt idx="8047">
                  <c:v>9773.0455618123506</c:v>
                </c:pt>
                <c:pt idx="8048">
                  <c:v>9773.92921220883</c:v>
                </c:pt>
                <c:pt idx="8049">
                  <c:v>9779.6202804337299</c:v>
                </c:pt>
                <c:pt idx="8050">
                  <c:v>9782.3047768697106</c:v>
                </c:pt>
                <c:pt idx="8051">
                  <c:v>9782.7378048729097</c:v>
                </c:pt>
                <c:pt idx="8052">
                  <c:v>9784.0382753312497</c:v>
                </c:pt>
                <c:pt idx="8053">
                  <c:v>9785.9456585841199</c:v>
                </c:pt>
                <c:pt idx="8054">
                  <c:v>9789.8676049355399</c:v>
                </c:pt>
                <c:pt idx="8055">
                  <c:v>9791.2447768710499</c:v>
                </c:pt>
                <c:pt idx="8056">
                  <c:v>9797.5216639610007</c:v>
                </c:pt>
                <c:pt idx="8057">
                  <c:v>9802.6092293038892</c:v>
                </c:pt>
                <c:pt idx="8058">
                  <c:v>9804.6133579146099</c:v>
                </c:pt>
                <c:pt idx="8059">
                  <c:v>9818.9371908426201</c:v>
                </c:pt>
                <c:pt idx="8060">
                  <c:v>9868.3337873564997</c:v>
                </c:pt>
                <c:pt idx="8061">
                  <c:v>9888.8490106635709</c:v>
                </c:pt>
                <c:pt idx="8062">
                  <c:v>9897.3180560544097</c:v>
                </c:pt>
                <c:pt idx="8063">
                  <c:v>9899.7978516463099</c:v>
                </c:pt>
                <c:pt idx="8064">
                  <c:v>9901.7145227128603</c:v>
                </c:pt>
                <c:pt idx="8065">
                  <c:v>9902.7545227128994</c:v>
                </c:pt>
                <c:pt idx="8066">
                  <c:v>9903.7945227129294</c:v>
                </c:pt>
                <c:pt idx="8067">
                  <c:v>9903.8145227124896</c:v>
                </c:pt>
                <c:pt idx="8068">
                  <c:v>9904.8545227125196</c:v>
                </c:pt>
                <c:pt idx="8069">
                  <c:v>9904.9016308120899</c:v>
                </c:pt>
                <c:pt idx="8070">
                  <c:v>9905.4448917070404</c:v>
                </c:pt>
                <c:pt idx="8071">
                  <c:v>9905.8945227125605</c:v>
                </c:pt>
                <c:pt idx="8072">
                  <c:v>9906.2821954693609</c:v>
                </c:pt>
                <c:pt idx="8073">
                  <c:v>9906.9345227125996</c:v>
                </c:pt>
                <c:pt idx="8074">
                  <c:v>9907.3130548912995</c:v>
                </c:pt>
                <c:pt idx="8075">
                  <c:v>9907.9745227126405</c:v>
                </c:pt>
                <c:pt idx="8076">
                  <c:v>9909.0145227126704</c:v>
                </c:pt>
                <c:pt idx="8077">
                  <c:v>9910.0545227127095</c:v>
                </c:pt>
                <c:pt idx="8078">
                  <c:v>9910.8555886084196</c:v>
                </c:pt>
                <c:pt idx="8079">
                  <c:v>9912.0389932580292</c:v>
                </c:pt>
                <c:pt idx="8080">
                  <c:v>9913.5875879442301</c:v>
                </c:pt>
                <c:pt idx="8081">
                  <c:v>9914.0889255832808</c:v>
                </c:pt>
                <c:pt idx="8082">
                  <c:v>9918.2177993939204</c:v>
                </c:pt>
                <c:pt idx="8083">
                  <c:v>9918.2377993939408</c:v>
                </c:pt>
                <c:pt idx="8084">
                  <c:v>9918.2577993939594</c:v>
                </c:pt>
                <c:pt idx="8085">
                  <c:v>9918.2777993939799</c:v>
                </c:pt>
                <c:pt idx="8086">
                  <c:v>9918.70163230039</c:v>
                </c:pt>
                <c:pt idx="8087">
                  <c:v>9919.8186713876203</c:v>
                </c:pt>
                <c:pt idx="8088">
                  <c:v>9920.8586713876502</c:v>
                </c:pt>
                <c:pt idx="8089">
                  <c:v>9921.8986713876893</c:v>
                </c:pt>
                <c:pt idx="8090">
                  <c:v>9921.95779939368</c:v>
                </c:pt>
                <c:pt idx="8091">
                  <c:v>9922.1963316453603</c:v>
                </c:pt>
                <c:pt idx="8092">
                  <c:v>9922.9386713877302</c:v>
                </c:pt>
                <c:pt idx="8093">
                  <c:v>9922.9977993937191</c:v>
                </c:pt>
                <c:pt idx="8094">
                  <c:v>9923.9786713877693</c:v>
                </c:pt>
                <c:pt idx="8095">
                  <c:v>9924.0377993937509</c:v>
                </c:pt>
                <c:pt idx="8096">
                  <c:v>9925.0186713877993</c:v>
                </c:pt>
                <c:pt idx="8097">
                  <c:v>9925.07779939379</c:v>
                </c:pt>
                <c:pt idx="8098">
                  <c:v>9925.8181059919298</c:v>
                </c:pt>
                <c:pt idx="8099">
                  <c:v>9926.0586713878401</c:v>
                </c:pt>
                <c:pt idx="8100">
                  <c:v>9926.1177993938309</c:v>
                </c:pt>
                <c:pt idx="8101">
                  <c:v>9926.8581059919597</c:v>
                </c:pt>
                <c:pt idx="8102">
                  <c:v>9927.1577993938699</c:v>
                </c:pt>
                <c:pt idx="8103">
                  <c:v>9927.8981059920006</c:v>
                </c:pt>
                <c:pt idx="8104">
                  <c:v>9928.1666558161305</c:v>
                </c:pt>
                <c:pt idx="8105">
                  <c:v>9928.1977993938999</c:v>
                </c:pt>
                <c:pt idx="8106">
                  <c:v>9929.8777993936092</c:v>
                </c:pt>
                <c:pt idx="8107">
                  <c:v>9930.4020618721806</c:v>
                </c:pt>
                <c:pt idx="8108">
                  <c:v>9931.0347186188992</c:v>
                </c:pt>
                <c:pt idx="8109">
                  <c:v>9931.16406163596</c:v>
                </c:pt>
                <c:pt idx="8110">
                  <c:v>9932.0747186188801</c:v>
                </c:pt>
                <c:pt idx="8111">
                  <c:v>9933.1147186188591</c:v>
                </c:pt>
                <c:pt idx="8112">
                  <c:v>9933.3010502789402</c:v>
                </c:pt>
                <c:pt idx="8113">
                  <c:v>9934.15471861884</c:v>
                </c:pt>
                <c:pt idx="8114">
                  <c:v>9935.1947186188099</c:v>
                </c:pt>
                <c:pt idx="8115">
                  <c:v>9937.2747186187698</c:v>
                </c:pt>
                <c:pt idx="8116">
                  <c:v>9937.2975868321901</c:v>
                </c:pt>
                <c:pt idx="8117">
                  <c:v>9938.0068224230708</c:v>
                </c:pt>
                <c:pt idx="8118">
                  <c:v>9938.3147186187507</c:v>
                </c:pt>
                <c:pt idx="8119">
                  <c:v>9941.3748987130803</c:v>
                </c:pt>
                <c:pt idx="8120">
                  <c:v>9942.4148987131193</c:v>
                </c:pt>
                <c:pt idx="8121">
                  <c:v>9944.1803931528702</c:v>
                </c:pt>
                <c:pt idx="8122">
                  <c:v>9944.2151118935999</c:v>
                </c:pt>
                <c:pt idx="8123">
                  <c:v>9945.2203931529002</c:v>
                </c:pt>
                <c:pt idx="8124">
                  <c:v>9945.8020307985098</c:v>
                </c:pt>
                <c:pt idx="8125">
                  <c:v>9947.3003931529802</c:v>
                </c:pt>
                <c:pt idx="8126">
                  <c:v>9948.9220307986197</c:v>
                </c:pt>
                <c:pt idx="8127">
                  <c:v>9950.3743180613892</c:v>
                </c:pt>
                <c:pt idx="8128">
                  <c:v>9951.3029699418694</c:v>
                </c:pt>
                <c:pt idx="8129">
                  <c:v>9954.17013697326</c:v>
                </c:pt>
                <c:pt idx="8130">
                  <c:v>9955.2281234133898</c:v>
                </c:pt>
                <c:pt idx="8131">
                  <c:v>9956.3823870839497</c:v>
                </c:pt>
                <c:pt idx="8132">
                  <c:v>9958.8377993935701</c:v>
                </c:pt>
                <c:pt idx="8133">
                  <c:v>9960.0232687983607</c:v>
                </c:pt>
                <c:pt idx="8134">
                  <c:v>9961.18935201969</c:v>
                </c:pt>
                <c:pt idx="8135">
                  <c:v>9961.4212633413208</c:v>
                </c:pt>
                <c:pt idx="8136">
                  <c:v>9961.4296933133101</c:v>
                </c:pt>
                <c:pt idx="8137">
                  <c:v>9962.3606965318304</c:v>
                </c:pt>
                <c:pt idx="8138">
                  <c:v>9962.4696933124196</c:v>
                </c:pt>
                <c:pt idx="8139">
                  <c:v>9962.5712633416897</c:v>
                </c:pt>
                <c:pt idx="8140">
                  <c:v>9963.1277992557698</c:v>
                </c:pt>
                <c:pt idx="8141">
                  <c:v>9963.2185669746195</c:v>
                </c:pt>
                <c:pt idx="8142">
                  <c:v>9963.2414850918503</c:v>
                </c:pt>
                <c:pt idx="8143">
                  <c:v>9963.5096933115201</c:v>
                </c:pt>
                <c:pt idx="8144">
                  <c:v>9963.5475603425803</c:v>
                </c:pt>
                <c:pt idx="8145">
                  <c:v>9963.9452151507103</c:v>
                </c:pt>
                <c:pt idx="8146">
                  <c:v>9963.9793692911007</c:v>
                </c:pt>
                <c:pt idx="8147">
                  <c:v>9964.5496933106297</c:v>
                </c:pt>
                <c:pt idx="8148">
                  <c:v>9964.5875603426193</c:v>
                </c:pt>
                <c:pt idx="8149">
                  <c:v>9965.6275603426602</c:v>
                </c:pt>
                <c:pt idx="8150">
                  <c:v>9966.2960926089399</c:v>
                </c:pt>
                <c:pt idx="8151">
                  <c:v>9967.1355293672495</c:v>
                </c:pt>
                <c:pt idx="8152">
                  <c:v>9969.1598476841991</c:v>
                </c:pt>
                <c:pt idx="8153">
                  <c:v>9969.3401370029896</c:v>
                </c:pt>
                <c:pt idx="8154">
                  <c:v>9969.7495738034995</c:v>
                </c:pt>
                <c:pt idx="8155">
                  <c:v>9971.5992741752398</c:v>
                </c:pt>
                <c:pt idx="8156">
                  <c:v>9972.0666226709709</c:v>
                </c:pt>
                <c:pt idx="8157">
                  <c:v>9973.7841813219693</c:v>
                </c:pt>
                <c:pt idx="8158">
                  <c:v>9973.9074406493401</c:v>
                </c:pt>
                <c:pt idx="8159">
                  <c:v>9974.0601891241895</c:v>
                </c:pt>
                <c:pt idx="8160">
                  <c:v>9974.8061447674409</c:v>
                </c:pt>
                <c:pt idx="8161">
                  <c:v>9975.3615950681196</c:v>
                </c:pt>
                <c:pt idx="8162">
                  <c:v>9976.6868395190595</c:v>
                </c:pt>
                <c:pt idx="8163">
                  <c:v>9979.3177993940099</c:v>
                </c:pt>
                <c:pt idx="8164">
                  <c:v>10032.411397570701</c:v>
                </c:pt>
                <c:pt idx="8165">
                  <c:v>10055.635948384101</c:v>
                </c:pt>
                <c:pt idx="8166">
                  <c:v>10063.377712244101</c:v>
                </c:pt>
                <c:pt idx="8167">
                  <c:v>10073.059060366801</c:v>
                </c:pt>
                <c:pt idx="8168">
                  <c:v>10078.3804502487</c:v>
                </c:pt>
                <c:pt idx="8169">
                  <c:v>10082.702661154701</c:v>
                </c:pt>
                <c:pt idx="8170">
                  <c:v>10084.933198823101</c:v>
                </c:pt>
                <c:pt idx="8171">
                  <c:v>10086.578053625301</c:v>
                </c:pt>
                <c:pt idx="8172">
                  <c:v>10089.3315347516</c:v>
                </c:pt>
                <c:pt idx="8173">
                  <c:v>10092.6725763594</c:v>
                </c:pt>
                <c:pt idx="8174">
                  <c:v>10097.521858841101</c:v>
                </c:pt>
                <c:pt idx="8175">
                  <c:v>10097.922856020699</c:v>
                </c:pt>
                <c:pt idx="8176">
                  <c:v>10098.157473105901</c:v>
                </c:pt>
                <c:pt idx="8177">
                  <c:v>10103.998036278401</c:v>
                </c:pt>
                <c:pt idx="8178">
                  <c:v>10112.084432637301</c:v>
                </c:pt>
                <c:pt idx="8179">
                  <c:v>10113.3247768701</c:v>
                </c:pt>
                <c:pt idx="8180">
                  <c:v>10114.592080632199</c:v>
                </c:pt>
                <c:pt idx="8181">
                  <c:v>10116.125406990701</c:v>
                </c:pt>
                <c:pt idx="8182">
                  <c:v>10117.331195085701</c:v>
                </c:pt>
                <c:pt idx="8183">
                  <c:v>10118.292722108001</c:v>
                </c:pt>
                <c:pt idx="8184">
                  <c:v>10121.323428752799</c:v>
                </c:pt>
                <c:pt idx="8185">
                  <c:v>10121.6061595059</c:v>
                </c:pt>
                <c:pt idx="8186">
                  <c:v>10121.9834287464</c:v>
                </c:pt>
                <c:pt idx="8187">
                  <c:v>10125.5942136999</c:v>
                </c:pt>
                <c:pt idx="8188">
                  <c:v>10126.004213701901</c:v>
                </c:pt>
                <c:pt idx="8189">
                  <c:v>10126.6039766296</c:v>
                </c:pt>
                <c:pt idx="8190">
                  <c:v>10128.80465894</c:v>
                </c:pt>
                <c:pt idx="8191">
                  <c:v>10130.4599972981</c:v>
                </c:pt>
                <c:pt idx="8192">
                  <c:v>10131.306877277701</c:v>
                </c:pt>
                <c:pt idx="8193">
                  <c:v>10133.1217068694</c:v>
                </c:pt>
                <c:pt idx="8194">
                  <c:v>10134.1008790126</c:v>
                </c:pt>
                <c:pt idx="8195">
                  <c:v>10134.1240092916</c:v>
                </c:pt>
                <c:pt idx="8196">
                  <c:v>10135.042229812499</c:v>
                </c:pt>
                <c:pt idx="8197">
                  <c:v>10135.148821226299</c:v>
                </c:pt>
                <c:pt idx="8198">
                  <c:v>10135.532217497001</c:v>
                </c:pt>
                <c:pt idx="8199">
                  <c:v>10135.676884389401</c:v>
                </c:pt>
                <c:pt idx="8200">
                  <c:v>10136.4383950065</c:v>
                </c:pt>
                <c:pt idx="8201">
                  <c:v>10136.845558438399</c:v>
                </c:pt>
                <c:pt idx="8202">
                  <c:v>10137.301706869101</c:v>
                </c:pt>
                <c:pt idx="8203">
                  <c:v>10137.489384394101</c:v>
                </c:pt>
                <c:pt idx="8204">
                  <c:v>10138.022825365801</c:v>
                </c:pt>
                <c:pt idx="8205">
                  <c:v>10138.3617068687</c:v>
                </c:pt>
                <c:pt idx="8206">
                  <c:v>10139.421706868299</c:v>
                </c:pt>
                <c:pt idx="8207">
                  <c:v>10140.3737129326</c:v>
                </c:pt>
                <c:pt idx="8208">
                  <c:v>10140.764449734201</c:v>
                </c:pt>
                <c:pt idx="8209">
                  <c:v>10143.5095177367</c:v>
                </c:pt>
                <c:pt idx="8210">
                  <c:v>10143.763113618599</c:v>
                </c:pt>
                <c:pt idx="8211">
                  <c:v>10144.8863144265</c:v>
                </c:pt>
                <c:pt idx="8212">
                  <c:v>10145.888036278</c:v>
                </c:pt>
                <c:pt idx="8213">
                  <c:v>10145.946314426599</c:v>
                </c:pt>
                <c:pt idx="8214">
                  <c:v>10146.783428748</c:v>
                </c:pt>
                <c:pt idx="8215">
                  <c:v>10147.006314426601</c:v>
                </c:pt>
                <c:pt idx="8216">
                  <c:v>10148.1220806334</c:v>
                </c:pt>
                <c:pt idx="8217">
                  <c:v>10148.8999325614</c:v>
                </c:pt>
                <c:pt idx="8218">
                  <c:v>10152.193428750999</c:v>
                </c:pt>
                <c:pt idx="8219">
                  <c:v>10159.7562568169</c:v>
                </c:pt>
                <c:pt idx="8220">
                  <c:v>10160.234213707899</c:v>
                </c:pt>
                <c:pt idx="8221">
                  <c:v>10161.0663986708</c:v>
                </c:pt>
                <c:pt idx="8222">
                  <c:v>10161.108149624801</c:v>
                </c:pt>
                <c:pt idx="8223">
                  <c:v>10162.062080629101</c:v>
                </c:pt>
                <c:pt idx="8224">
                  <c:v>10162.506142202699</c:v>
                </c:pt>
                <c:pt idx="8225">
                  <c:v>10165.4942136921</c:v>
                </c:pt>
                <c:pt idx="8226">
                  <c:v>10165.594213700801</c:v>
                </c:pt>
                <c:pt idx="8227">
                  <c:v>10168.6461858981</c:v>
                </c:pt>
                <c:pt idx="8228">
                  <c:v>10171.133428752401</c:v>
                </c:pt>
                <c:pt idx="8229">
                  <c:v>10172.0562096633</c:v>
                </c:pt>
                <c:pt idx="8230">
                  <c:v>10173.9269272123</c:v>
                </c:pt>
                <c:pt idx="8231">
                  <c:v>10176.828085860199</c:v>
                </c:pt>
                <c:pt idx="8232">
                  <c:v>10188.6407325118</c:v>
                </c:pt>
                <c:pt idx="8233">
                  <c:v>10192.879384395599</c:v>
                </c:pt>
                <c:pt idx="8234">
                  <c:v>10194.1448290236</c:v>
                </c:pt>
                <c:pt idx="8235">
                  <c:v>10198.590545346</c:v>
                </c:pt>
                <c:pt idx="8236">
                  <c:v>10200.014213697301</c:v>
                </c:pt>
                <c:pt idx="8237">
                  <c:v>10202.173428743999</c:v>
                </c:pt>
                <c:pt idx="8238">
                  <c:v>10203.4056988223</c:v>
                </c:pt>
                <c:pt idx="8239">
                  <c:v>10206.3788212277</c:v>
                </c:pt>
                <c:pt idx="8240">
                  <c:v>10206.4890077849</c:v>
                </c:pt>
                <c:pt idx="8241">
                  <c:v>10207.0291799241</c:v>
                </c:pt>
                <c:pt idx="8242">
                  <c:v>10211.425357252299</c:v>
                </c:pt>
                <c:pt idx="8243">
                  <c:v>10212.803685327</c:v>
                </c:pt>
                <c:pt idx="8244">
                  <c:v>10213.944539736</c:v>
                </c:pt>
                <c:pt idx="8245">
                  <c:v>10235.5942136999</c:v>
                </c:pt>
                <c:pt idx="8246">
                  <c:v>10237.604348107699</c:v>
                </c:pt>
                <c:pt idx="8247">
                  <c:v>10286.1620428515</c:v>
                </c:pt>
                <c:pt idx="8248">
                  <c:v>10292.3703323225</c:v>
                </c:pt>
                <c:pt idx="8249">
                  <c:v>10294.5376075124</c:v>
                </c:pt>
                <c:pt idx="8250">
                  <c:v>10302.100435581</c:v>
                </c:pt>
                <c:pt idx="8251">
                  <c:v>10308.178489226801</c:v>
                </c:pt>
                <c:pt idx="8252">
                  <c:v>10309.119840027701</c:v>
                </c:pt>
                <c:pt idx="8253">
                  <c:v>10313.1218762239</c:v>
                </c:pt>
                <c:pt idx="8254">
                  <c:v>10314.8420599494</c:v>
                </c:pt>
                <c:pt idx="8255">
                  <c:v>10330.7265035277</c:v>
                </c:pt>
                <c:pt idx="8256">
                  <c:v>10334.027645137099</c:v>
                </c:pt>
                <c:pt idx="8257">
                  <c:v>10334.047645136699</c:v>
                </c:pt>
                <c:pt idx="8258">
                  <c:v>10334.0676451362</c:v>
                </c:pt>
                <c:pt idx="8259">
                  <c:v>10335.1076451353</c:v>
                </c:pt>
                <c:pt idx="8260">
                  <c:v>10335.111485121701</c:v>
                </c:pt>
                <c:pt idx="8261">
                  <c:v>10335.8302826933</c:v>
                </c:pt>
                <c:pt idx="8262">
                  <c:v>10336.583752417901</c:v>
                </c:pt>
                <c:pt idx="8263">
                  <c:v>10338.2417067717</c:v>
                </c:pt>
                <c:pt idx="8264">
                  <c:v>10338.8514851215</c:v>
                </c:pt>
                <c:pt idx="8265">
                  <c:v>10339.891485121499</c:v>
                </c:pt>
                <c:pt idx="8266">
                  <c:v>10340.9314851216</c:v>
                </c:pt>
                <c:pt idx="8267">
                  <c:v>10340.983174594099</c:v>
                </c:pt>
                <c:pt idx="8268">
                  <c:v>10341.971485121599</c:v>
                </c:pt>
                <c:pt idx="8269">
                  <c:v>10342.9676451385</c:v>
                </c:pt>
                <c:pt idx="8270">
                  <c:v>10343.0114851216</c:v>
                </c:pt>
                <c:pt idx="8271">
                  <c:v>10344.007645137601</c:v>
                </c:pt>
                <c:pt idx="8272">
                  <c:v>10344.051485121699</c:v>
                </c:pt>
                <c:pt idx="8273">
                  <c:v>10344.5162398256</c:v>
                </c:pt>
                <c:pt idx="8274">
                  <c:v>10345.017577463699</c:v>
                </c:pt>
                <c:pt idx="8275">
                  <c:v>10345.0914851217</c:v>
                </c:pt>
                <c:pt idx="8276">
                  <c:v>10346.0575774628</c:v>
                </c:pt>
                <c:pt idx="8277">
                  <c:v>10347.0975774619</c:v>
                </c:pt>
                <c:pt idx="8278">
                  <c:v>10347.9538721591</c:v>
                </c:pt>
                <c:pt idx="8279">
                  <c:v>10348.137577461001</c:v>
                </c:pt>
                <c:pt idx="8280">
                  <c:v>10348.993872159101</c:v>
                </c:pt>
                <c:pt idx="8281">
                  <c:v>10349.177577460099</c:v>
                </c:pt>
                <c:pt idx="8282">
                  <c:v>10350.0338721591</c:v>
                </c:pt>
                <c:pt idx="8283">
                  <c:v>10350.2175774592</c:v>
                </c:pt>
                <c:pt idx="8284">
                  <c:v>10351.073872159201</c:v>
                </c:pt>
                <c:pt idx="8285">
                  <c:v>10352.1138721592</c:v>
                </c:pt>
                <c:pt idx="8286">
                  <c:v>10353.153872159301</c:v>
                </c:pt>
                <c:pt idx="8287">
                  <c:v>10354.1938721593</c:v>
                </c:pt>
                <c:pt idx="8288">
                  <c:v>10355.233872159301</c:v>
                </c:pt>
                <c:pt idx="8289">
                  <c:v>10356.2738721594</c:v>
                </c:pt>
                <c:pt idx="8290">
                  <c:v>10357.3138721594</c:v>
                </c:pt>
                <c:pt idx="8291">
                  <c:v>10357.541773762299</c:v>
                </c:pt>
                <c:pt idx="8292">
                  <c:v>10358.3538721594</c:v>
                </c:pt>
                <c:pt idx="8293">
                  <c:v>10359.3938721595</c:v>
                </c:pt>
                <c:pt idx="8294">
                  <c:v>10360.4338721595</c:v>
                </c:pt>
                <c:pt idx="8295">
                  <c:v>10360.9284300524</c:v>
                </c:pt>
                <c:pt idx="8296">
                  <c:v>10361.350713752199</c:v>
                </c:pt>
                <c:pt idx="8297">
                  <c:v>10361.405170620599</c:v>
                </c:pt>
                <c:pt idx="8298">
                  <c:v>10361.4738721596</c:v>
                </c:pt>
                <c:pt idx="8299">
                  <c:v>10362.0927135171</c:v>
                </c:pt>
                <c:pt idx="8300">
                  <c:v>10362.3907137513</c:v>
                </c:pt>
                <c:pt idx="8301">
                  <c:v>10362.513872159599</c:v>
                </c:pt>
                <c:pt idx="8302">
                  <c:v>10363.028430050201</c:v>
                </c:pt>
                <c:pt idx="8303">
                  <c:v>10363.4507137499</c:v>
                </c:pt>
                <c:pt idx="8304">
                  <c:v>10363.5051706207</c:v>
                </c:pt>
                <c:pt idx="8305">
                  <c:v>10363.5538721596</c:v>
                </c:pt>
                <c:pt idx="8306">
                  <c:v>10364.249702160199</c:v>
                </c:pt>
                <c:pt idx="8307">
                  <c:v>10364.490713749001</c:v>
                </c:pt>
                <c:pt idx="8308">
                  <c:v>10364.593872159699</c:v>
                </c:pt>
                <c:pt idx="8309">
                  <c:v>10364.7781059918</c:v>
                </c:pt>
                <c:pt idx="8310">
                  <c:v>10365.0336180329</c:v>
                </c:pt>
                <c:pt idx="8311">
                  <c:v>10365.128430048</c:v>
                </c:pt>
                <c:pt idx="8312">
                  <c:v>10365.2734099961</c:v>
                </c:pt>
                <c:pt idx="8313">
                  <c:v>10365.2897021602</c:v>
                </c:pt>
                <c:pt idx="8314">
                  <c:v>10365.5507137477</c:v>
                </c:pt>
                <c:pt idx="8315">
                  <c:v>10365.6051706208</c:v>
                </c:pt>
                <c:pt idx="8316">
                  <c:v>10365.6338721597</c:v>
                </c:pt>
                <c:pt idx="8317">
                  <c:v>10366.073618032</c:v>
                </c:pt>
                <c:pt idx="8318">
                  <c:v>10366.092398397301</c:v>
                </c:pt>
                <c:pt idx="8319">
                  <c:v>10366.3134099952</c:v>
                </c:pt>
                <c:pt idx="8320">
                  <c:v>10366.3497021603</c:v>
                </c:pt>
                <c:pt idx="8321">
                  <c:v>10366.5907137468</c:v>
                </c:pt>
                <c:pt idx="8322">
                  <c:v>10366.673872159699</c:v>
                </c:pt>
                <c:pt idx="8323">
                  <c:v>10366.9569946099</c:v>
                </c:pt>
                <c:pt idx="8324">
                  <c:v>10367.0133962333</c:v>
                </c:pt>
                <c:pt idx="8325">
                  <c:v>10367.1323983974</c:v>
                </c:pt>
                <c:pt idx="8326">
                  <c:v>10367.389702160301</c:v>
                </c:pt>
                <c:pt idx="8327">
                  <c:v>10367.7138721598</c:v>
                </c:pt>
                <c:pt idx="8328">
                  <c:v>10368.053396232401</c:v>
                </c:pt>
                <c:pt idx="8329">
                  <c:v>10368.222439237799</c:v>
                </c:pt>
                <c:pt idx="8330">
                  <c:v>10368.4497021604</c:v>
                </c:pt>
                <c:pt idx="8331">
                  <c:v>10368.753872159799</c:v>
                </c:pt>
                <c:pt idx="8332">
                  <c:v>10369.489702160399</c:v>
                </c:pt>
                <c:pt idx="8333">
                  <c:v>10369.7938721599</c:v>
                </c:pt>
                <c:pt idx="8334">
                  <c:v>10370.5297021605</c:v>
                </c:pt>
                <c:pt idx="8335">
                  <c:v>10370.833872159899</c:v>
                </c:pt>
                <c:pt idx="8336">
                  <c:v>10371.569702160499</c:v>
                </c:pt>
                <c:pt idx="8337">
                  <c:v>10371.8738721599</c:v>
                </c:pt>
                <c:pt idx="8338">
                  <c:v>10372.913872159999</c:v>
                </c:pt>
                <c:pt idx="8339">
                  <c:v>10373.95387216</c:v>
                </c:pt>
                <c:pt idx="8340">
                  <c:v>10374.053174595299</c:v>
                </c:pt>
                <c:pt idx="8341">
                  <c:v>10374.993872159999</c:v>
                </c:pt>
                <c:pt idx="8342">
                  <c:v>10376.0338721601</c:v>
                </c:pt>
                <c:pt idx="8343">
                  <c:v>10377.073872160099</c:v>
                </c:pt>
                <c:pt idx="8344">
                  <c:v>10377.5149662233</c:v>
                </c:pt>
                <c:pt idx="8345">
                  <c:v>10378.1138721602</c:v>
                </c:pt>
                <c:pt idx="8346">
                  <c:v>10378.554966223401</c:v>
                </c:pt>
                <c:pt idx="8347">
                  <c:v>10378.888642313799</c:v>
                </c:pt>
                <c:pt idx="8348">
                  <c:v>10379.153872160199</c:v>
                </c:pt>
                <c:pt idx="8349">
                  <c:v>10379.5949662234</c:v>
                </c:pt>
                <c:pt idx="8350">
                  <c:v>10380.1938721602</c:v>
                </c:pt>
                <c:pt idx="8351">
                  <c:v>10380.5666179992</c:v>
                </c:pt>
                <c:pt idx="8352">
                  <c:v>10381.233872160299</c:v>
                </c:pt>
                <c:pt idx="8353">
                  <c:v>10388.3130550198</c:v>
                </c:pt>
                <c:pt idx="8354">
                  <c:v>10389.2152363602</c:v>
                </c:pt>
                <c:pt idx="8355">
                  <c:v>10390.2552363593</c:v>
                </c:pt>
                <c:pt idx="8356">
                  <c:v>10390.4926114599</c:v>
                </c:pt>
                <c:pt idx="8357">
                  <c:v>10391.3370295395</c:v>
                </c:pt>
                <c:pt idx="8358">
                  <c:v>10391.548755740199</c:v>
                </c:pt>
                <c:pt idx="8359">
                  <c:v>10392.320696532701</c:v>
                </c:pt>
                <c:pt idx="8360">
                  <c:v>10392.3499152227</c:v>
                </c:pt>
                <c:pt idx="8361">
                  <c:v>10392.7067924775</c:v>
                </c:pt>
                <c:pt idx="8362">
                  <c:v>10393.499915223099</c:v>
                </c:pt>
                <c:pt idx="8363">
                  <c:v>10394.147218855</c:v>
                </c:pt>
                <c:pt idx="8364">
                  <c:v>10394.572611333801</c:v>
                </c:pt>
                <c:pt idx="8365">
                  <c:v>10395.1872188542</c:v>
                </c:pt>
                <c:pt idx="8366">
                  <c:v>10395.612611332899</c:v>
                </c:pt>
                <c:pt idx="8367">
                  <c:v>10395.6279191588</c:v>
                </c:pt>
                <c:pt idx="8368">
                  <c:v>10396.227218853301</c:v>
                </c:pt>
                <c:pt idx="8369">
                  <c:v>10396.2775775194</c:v>
                </c:pt>
                <c:pt idx="8370">
                  <c:v>10396.652611332</c:v>
                </c:pt>
                <c:pt idx="8371">
                  <c:v>10396.667919158899</c:v>
                </c:pt>
                <c:pt idx="8372">
                  <c:v>10397.6926113311</c:v>
                </c:pt>
                <c:pt idx="8373">
                  <c:v>10398.204206816799</c:v>
                </c:pt>
                <c:pt idx="8374">
                  <c:v>10398.732611330201</c:v>
                </c:pt>
                <c:pt idx="8375">
                  <c:v>10399.4090106356</c:v>
                </c:pt>
                <c:pt idx="8376">
                  <c:v>10399.579915104399</c:v>
                </c:pt>
                <c:pt idx="8377">
                  <c:v>10399.769488804001</c:v>
                </c:pt>
                <c:pt idx="8378">
                  <c:v>10399.772611329299</c:v>
                </c:pt>
                <c:pt idx="8379">
                  <c:v>10400.120700171599</c:v>
                </c:pt>
                <c:pt idx="8380">
                  <c:v>10400.2073559202</c:v>
                </c:pt>
                <c:pt idx="8381">
                  <c:v>10400.3896933142</c:v>
                </c:pt>
                <c:pt idx="8382">
                  <c:v>10400.809488803099</c:v>
                </c:pt>
                <c:pt idx="8383">
                  <c:v>10402.9952745521</c:v>
                </c:pt>
                <c:pt idx="8384">
                  <c:v>10404.1252131685</c:v>
                </c:pt>
                <c:pt idx="8385">
                  <c:v>10405.460752291599</c:v>
                </c:pt>
                <c:pt idx="8386">
                  <c:v>10406.1514851218</c:v>
                </c:pt>
                <c:pt idx="8387">
                  <c:v>10408.246707935799</c:v>
                </c:pt>
                <c:pt idx="8388">
                  <c:v>10409.671823914099</c:v>
                </c:pt>
                <c:pt idx="8389">
                  <c:v>10416.147645134401</c:v>
                </c:pt>
                <c:pt idx="8390">
                  <c:v>10456.447942536999</c:v>
                </c:pt>
                <c:pt idx="8391">
                  <c:v>10460.239653065801</c:v>
                </c:pt>
                <c:pt idx="8392">
                  <c:v>10463.1974502429</c:v>
                </c:pt>
                <c:pt idx="8393">
                  <c:v>10468.615217726599</c:v>
                </c:pt>
                <c:pt idx="8394">
                  <c:v>10472.256099441</c:v>
                </c:pt>
                <c:pt idx="8395">
                  <c:v>10476.1780457962</c:v>
                </c:pt>
                <c:pt idx="8396">
                  <c:v>10486.363982359801</c:v>
                </c:pt>
                <c:pt idx="8397">
                  <c:v>10487.031671685099</c:v>
                </c:pt>
                <c:pt idx="8398">
                  <c:v>10488.9196701645</c:v>
                </c:pt>
                <c:pt idx="8399">
                  <c:v>10492.635255367401</c:v>
                </c:pt>
                <c:pt idx="8400">
                  <c:v>10497.6531218811</c:v>
                </c:pt>
                <c:pt idx="8401">
                  <c:v>10510.6613626331</c:v>
                </c:pt>
                <c:pt idx="8402">
                  <c:v>10516.3270468879</c:v>
                </c:pt>
                <c:pt idx="8403">
                  <c:v>10524.585149357001</c:v>
                </c:pt>
                <c:pt idx="8404">
                  <c:v>10524.9897779487</c:v>
                </c:pt>
                <c:pt idx="8405">
                  <c:v>10526.734210319801</c:v>
                </c:pt>
                <c:pt idx="8406">
                  <c:v>10534.930881693899</c:v>
                </c:pt>
                <c:pt idx="8407">
                  <c:v>10535.333787534801</c:v>
                </c:pt>
                <c:pt idx="8408">
                  <c:v>10539.3565478194</c:v>
                </c:pt>
                <c:pt idx="8409">
                  <c:v>10541.034604824101</c:v>
                </c:pt>
                <c:pt idx="8410">
                  <c:v>10542.3000494521</c:v>
                </c:pt>
                <c:pt idx="8411">
                  <c:v>10542.6923372084</c:v>
                </c:pt>
                <c:pt idx="8412">
                  <c:v>10547.072808442599</c:v>
                </c:pt>
                <c:pt idx="8413">
                  <c:v>10550.9550505522</c:v>
                </c:pt>
                <c:pt idx="8414">
                  <c:v>10554.4807325154</c:v>
                </c:pt>
                <c:pt idx="8415">
                  <c:v>10554.644228213399</c:v>
                </c:pt>
                <c:pt idx="8416">
                  <c:v>10558.5348377793</c:v>
                </c:pt>
                <c:pt idx="8417">
                  <c:v>10562.062080625201</c:v>
                </c:pt>
                <c:pt idx="8418">
                  <c:v>10562.768036277001</c:v>
                </c:pt>
                <c:pt idx="8419">
                  <c:v>10564.0334809049</c:v>
                </c:pt>
                <c:pt idx="8420">
                  <c:v>10565.892865583301</c:v>
                </c:pt>
                <c:pt idx="8421">
                  <c:v>10567.811507902101</c:v>
                </c:pt>
                <c:pt idx="8422">
                  <c:v>10570.259964922399</c:v>
                </c:pt>
                <c:pt idx="8423">
                  <c:v>10570.3134287511</c:v>
                </c:pt>
                <c:pt idx="8424">
                  <c:v>10576.0922871697</c:v>
                </c:pt>
                <c:pt idx="8425">
                  <c:v>10577.194009159601</c:v>
                </c:pt>
                <c:pt idx="8426">
                  <c:v>10578.510355836701</c:v>
                </c:pt>
                <c:pt idx="8427">
                  <c:v>10581.312287164799</c:v>
                </c:pt>
                <c:pt idx="8428">
                  <c:v>10582.1643850659</c:v>
                </c:pt>
                <c:pt idx="8429">
                  <c:v>10582.173428747799</c:v>
                </c:pt>
                <c:pt idx="8430">
                  <c:v>10582.3722871635</c:v>
                </c:pt>
                <c:pt idx="8431">
                  <c:v>10583.2943507037</c:v>
                </c:pt>
                <c:pt idx="8432">
                  <c:v>10583.432287162101</c:v>
                </c:pt>
                <c:pt idx="8433">
                  <c:v>10583.7494341284</c:v>
                </c:pt>
                <c:pt idx="8434">
                  <c:v>10583.894198345901</c:v>
                </c:pt>
                <c:pt idx="8435">
                  <c:v>10585.425524181201</c:v>
                </c:pt>
                <c:pt idx="8436">
                  <c:v>10585.4828655812</c:v>
                </c:pt>
                <c:pt idx="8437">
                  <c:v>10586.077473106699</c:v>
                </c:pt>
                <c:pt idx="8438">
                  <c:v>10586.416261795899</c:v>
                </c:pt>
                <c:pt idx="8439">
                  <c:v>10588.294413072001</c:v>
                </c:pt>
                <c:pt idx="8440">
                  <c:v>10589.022865572901</c:v>
                </c:pt>
                <c:pt idx="8441">
                  <c:v>10590.042354302401</c:v>
                </c:pt>
                <c:pt idx="8442">
                  <c:v>10591.016801506101</c:v>
                </c:pt>
                <c:pt idx="8443">
                  <c:v>10591.212080634101</c:v>
                </c:pt>
                <c:pt idx="8444">
                  <c:v>10594.8341424874</c:v>
                </c:pt>
                <c:pt idx="8445">
                  <c:v>10596.8947768695</c:v>
                </c:pt>
                <c:pt idx="8446">
                  <c:v>10597.403181189</c:v>
                </c:pt>
                <c:pt idx="8447">
                  <c:v>10598.403958835101</c:v>
                </c:pt>
                <c:pt idx="8448">
                  <c:v>10602.5151086356</c:v>
                </c:pt>
                <c:pt idx="8449">
                  <c:v>10606.267473108999</c:v>
                </c:pt>
                <c:pt idx="8450">
                  <c:v>10607.2750604581</c:v>
                </c:pt>
                <c:pt idx="8451">
                  <c:v>10607.4105107225</c:v>
                </c:pt>
                <c:pt idx="8452">
                  <c:v>10612.5612282408</c:v>
                </c:pt>
                <c:pt idx="8453">
                  <c:v>10613.833191617299</c:v>
                </c:pt>
                <c:pt idx="8454">
                  <c:v>10619.2734287492</c:v>
                </c:pt>
                <c:pt idx="8455">
                  <c:v>10623.8866881597</c:v>
                </c:pt>
                <c:pt idx="8456">
                  <c:v>10629.2844353779</c:v>
                </c:pt>
                <c:pt idx="8457">
                  <c:v>10634.31726328</c:v>
                </c:pt>
                <c:pt idx="8458">
                  <c:v>10635.058523383799</c:v>
                </c:pt>
                <c:pt idx="8459">
                  <c:v>10635.6998730618</c:v>
                </c:pt>
                <c:pt idx="8460">
                  <c:v>10637.2198469669</c:v>
                </c:pt>
                <c:pt idx="8461">
                  <c:v>10637.381651870401</c:v>
                </c:pt>
                <c:pt idx="8462">
                  <c:v>10641.9448615447</c:v>
                </c:pt>
                <c:pt idx="8463">
                  <c:v>10642.6928279409</c:v>
                </c:pt>
                <c:pt idx="8464">
                  <c:v>10650.255656011401</c:v>
                </c:pt>
                <c:pt idx="8465">
                  <c:v>10651.037729494499</c:v>
                </c:pt>
                <c:pt idx="8466">
                  <c:v>10656.269932273701</c:v>
                </c:pt>
                <c:pt idx="8467">
                  <c:v>10662.997280379701</c:v>
                </c:pt>
                <c:pt idx="8468">
                  <c:v>10665.4828655812</c:v>
                </c:pt>
                <c:pt idx="8469">
                  <c:v>10684.738972848199</c:v>
                </c:pt>
                <c:pt idx="8470">
                  <c:v>10715.1122150383</c:v>
                </c:pt>
                <c:pt idx="8471">
                  <c:v>10716.377659666299</c:v>
                </c:pt>
                <c:pt idx="8472">
                  <c:v>10728.7218384277</c:v>
                </c:pt>
                <c:pt idx="8473">
                  <c:v>10752.061706869799</c:v>
                </c:pt>
                <c:pt idx="8474">
                  <c:v>10757.827044342601</c:v>
                </c:pt>
                <c:pt idx="8475">
                  <c:v>10761.6551554091</c:v>
                </c:pt>
                <c:pt idx="8476">
                  <c:v>10762.295359817301</c:v>
                </c:pt>
                <c:pt idx="8477">
                  <c:v>10763.3353598173</c:v>
                </c:pt>
                <c:pt idx="8478">
                  <c:v>10764.395359816899</c:v>
                </c:pt>
                <c:pt idx="8479">
                  <c:v>10765.4353598169</c:v>
                </c:pt>
                <c:pt idx="8480">
                  <c:v>10766.495359816499</c:v>
                </c:pt>
                <c:pt idx="8481">
                  <c:v>10766.7589345746</c:v>
                </c:pt>
                <c:pt idx="8482">
                  <c:v>10767.5353598166</c:v>
                </c:pt>
                <c:pt idx="8483">
                  <c:v>10768.575359816599</c:v>
                </c:pt>
                <c:pt idx="8484">
                  <c:v>10769.1703586522</c:v>
                </c:pt>
                <c:pt idx="8485">
                  <c:v>10769.6153598167</c:v>
                </c:pt>
                <c:pt idx="8486">
                  <c:v>10770.655359816699</c:v>
                </c:pt>
                <c:pt idx="8487">
                  <c:v>10771.9118264755</c:v>
                </c:pt>
                <c:pt idx="8488">
                  <c:v>10772.951826475501</c:v>
                </c:pt>
                <c:pt idx="8489">
                  <c:v>10785.9690747354</c:v>
                </c:pt>
                <c:pt idx="8490">
                  <c:v>10786.9738398138</c:v>
                </c:pt>
                <c:pt idx="8491">
                  <c:v>10788.013839813801</c:v>
                </c:pt>
                <c:pt idx="8492">
                  <c:v>10788.049074733601</c:v>
                </c:pt>
                <c:pt idx="8493">
                  <c:v>10789.0538398139</c:v>
                </c:pt>
                <c:pt idx="8494">
                  <c:v>10789.089074732699</c:v>
                </c:pt>
                <c:pt idx="8495">
                  <c:v>10789.9947186189</c:v>
                </c:pt>
                <c:pt idx="8496">
                  <c:v>10790.0591318812</c:v>
                </c:pt>
                <c:pt idx="8497">
                  <c:v>10790.093839813901</c:v>
                </c:pt>
                <c:pt idx="8498">
                  <c:v>10790.1163316452</c:v>
                </c:pt>
                <c:pt idx="8499">
                  <c:v>10790.1290747318</c:v>
                </c:pt>
                <c:pt idx="8500">
                  <c:v>10791.1338398139</c:v>
                </c:pt>
                <c:pt idx="8501">
                  <c:v>10791.1690747309</c:v>
                </c:pt>
                <c:pt idx="8502">
                  <c:v>10792.072243053401</c:v>
                </c:pt>
                <c:pt idx="8503">
                  <c:v>10792.173839814001</c:v>
                </c:pt>
                <c:pt idx="8504">
                  <c:v>10792.209074730001</c:v>
                </c:pt>
                <c:pt idx="8505">
                  <c:v>10793.1122430535</c:v>
                </c:pt>
                <c:pt idx="8506">
                  <c:v>10793.213839814</c:v>
                </c:pt>
                <c:pt idx="8507">
                  <c:v>10793.236331645399</c:v>
                </c:pt>
                <c:pt idx="8508">
                  <c:v>10793.249074729099</c:v>
                </c:pt>
                <c:pt idx="8509">
                  <c:v>10794.152243053501</c:v>
                </c:pt>
                <c:pt idx="8510">
                  <c:v>10794.253839814101</c:v>
                </c:pt>
                <c:pt idx="8511">
                  <c:v>10794.2763316454</c:v>
                </c:pt>
                <c:pt idx="8512">
                  <c:v>10794.2890747282</c:v>
                </c:pt>
                <c:pt idx="8513">
                  <c:v>10795.1922430535</c:v>
                </c:pt>
                <c:pt idx="8514">
                  <c:v>10795.2938398141</c:v>
                </c:pt>
                <c:pt idx="8515">
                  <c:v>10795.3290747273</c:v>
                </c:pt>
                <c:pt idx="8516">
                  <c:v>10796.232243053601</c:v>
                </c:pt>
                <c:pt idx="8517">
                  <c:v>10796.369074726401</c:v>
                </c:pt>
                <c:pt idx="8518">
                  <c:v>10796.389074725999</c:v>
                </c:pt>
                <c:pt idx="8519">
                  <c:v>10797.2722430536</c:v>
                </c:pt>
                <c:pt idx="8520">
                  <c:v>10797.3738398142</c:v>
                </c:pt>
                <c:pt idx="8521">
                  <c:v>10797.4290747251</c:v>
                </c:pt>
                <c:pt idx="8522">
                  <c:v>10798.3122430536</c:v>
                </c:pt>
                <c:pt idx="8523">
                  <c:v>10798.3417068691</c:v>
                </c:pt>
                <c:pt idx="8524">
                  <c:v>10798.4690747242</c:v>
                </c:pt>
                <c:pt idx="8525">
                  <c:v>10798.4890747237</c:v>
                </c:pt>
                <c:pt idx="8526">
                  <c:v>10798.778671387499</c:v>
                </c:pt>
                <c:pt idx="8527">
                  <c:v>10799.3522430537</c:v>
                </c:pt>
                <c:pt idx="8528">
                  <c:v>10799.401706868701</c:v>
                </c:pt>
                <c:pt idx="8529">
                  <c:v>10799.529074722899</c:v>
                </c:pt>
                <c:pt idx="8530">
                  <c:v>10800.334898712999</c:v>
                </c:pt>
                <c:pt idx="8531">
                  <c:v>10800.3922430537</c:v>
                </c:pt>
                <c:pt idx="8532">
                  <c:v>10800.4617068683</c:v>
                </c:pt>
                <c:pt idx="8533">
                  <c:v>10800.569074722</c:v>
                </c:pt>
                <c:pt idx="8534">
                  <c:v>10801.4322430538</c:v>
                </c:pt>
                <c:pt idx="8535">
                  <c:v>10802.160495422</c:v>
                </c:pt>
                <c:pt idx="8536">
                  <c:v>10802.168899922601</c:v>
                </c:pt>
                <c:pt idx="8537">
                  <c:v>10802.4722430538</c:v>
                </c:pt>
                <c:pt idx="8538">
                  <c:v>10803.200495422099</c:v>
                </c:pt>
                <c:pt idx="8539">
                  <c:v>10803.2088999226</c:v>
                </c:pt>
                <c:pt idx="8540">
                  <c:v>10803.362045592599</c:v>
                </c:pt>
                <c:pt idx="8541">
                  <c:v>10804.2404954221</c:v>
                </c:pt>
                <c:pt idx="8542">
                  <c:v>10804.248899922601</c:v>
                </c:pt>
                <c:pt idx="8543">
                  <c:v>10805.280495422099</c:v>
                </c:pt>
                <c:pt idx="8544">
                  <c:v>10806.241706869499</c:v>
                </c:pt>
                <c:pt idx="8545">
                  <c:v>10806.3204954222</c:v>
                </c:pt>
                <c:pt idx="8546">
                  <c:v>10806.3563316455</c:v>
                </c:pt>
                <c:pt idx="8547">
                  <c:v>10806.808642313799</c:v>
                </c:pt>
                <c:pt idx="8548">
                  <c:v>10807.2817068696</c:v>
                </c:pt>
                <c:pt idx="8549">
                  <c:v>10807.360495422199</c:v>
                </c:pt>
                <c:pt idx="8550">
                  <c:v>10808.394873494201</c:v>
                </c:pt>
                <c:pt idx="8551">
                  <c:v>10809.241706901201</c:v>
                </c:pt>
                <c:pt idx="8552">
                  <c:v>10810.9331745952</c:v>
                </c:pt>
                <c:pt idx="8553">
                  <c:v>10811.973174595199</c:v>
                </c:pt>
                <c:pt idx="8554">
                  <c:v>10812.100393152699</c:v>
                </c:pt>
                <c:pt idx="8555">
                  <c:v>10812.502765766299</c:v>
                </c:pt>
                <c:pt idx="8556">
                  <c:v>10812.797560340699</c:v>
                </c:pt>
                <c:pt idx="8557">
                  <c:v>10813.0131745953</c:v>
                </c:pt>
                <c:pt idx="8558">
                  <c:v>10813.8375603407</c:v>
                </c:pt>
                <c:pt idx="8559">
                  <c:v>10814.161706869399</c:v>
                </c:pt>
                <c:pt idx="8560">
                  <c:v>10814.877560340799</c:v>
                </c:pt>
                <c:pt idx="8561">
                  <c:v>10815.2017068695</c:v>
                </c:pt>
                <c:pt idx="8562">
                  <c:v>10815.3996864156</c:v>
                </c:pt>
                <c:pt idx="8563">
                  <c:v>10815.9175603408</c:v>
                </c:pt>
                <c:pt idx="8564">
                  <c:v>10816.1229944963</c:v>
                </c:pt>
                <c:pt idx="8565">
                  <c:v>10816.770438155099</c:v>
                </c:pt>
                <c:pt idx="8566">
                  <c:v>10816.957560340799</c:v>
                </c:pt>
                <c:pt idx="8567">
                  <c:v>10817.162994496301</c:v>
                </c:pt>
                <c:pt idx="8568">
                  <c:v>10817.668669111999</c:v>
                </c:pt>
                <c:pt idx="8569">
                  <c:v>10817.9718085601</c:v>
                </c:pt>
                <c:pt idx="8570">
                  <c:v>10818.2229944963</c:v>
                </c:pt>
                <c:pt idx="8571">
                  <c:v>10821.329795584999</c:v>
                </c:pt>
                <c:pt idx="8572">
                  <c:v>10821.3629944963</c:v>
                </c:pt>
                <c:pt idx="8573">
                  <c:v>10821.700528087</c:v>
                </c:pt>
                <c:pt idx="8574">
                  <c:v>10823.1017068699</c:v>
                </c:pt>
                <c:pt idx="8575">
                  <c:v>10823.2785671041</c:v>
                </c:pt>
                <c:pt idx="8576">
                  <c:v>10824.177321053099</c:v>
                </c:pt>
                <c:pt idx="8577">
                  <c:v>10824.2541812416</c:v>
                </c:pt>
                <c:pt idx="8578">
                  <c:v>10824.320869413201</c:v>
                </c:pt>
                <c:pt idx="8579">
                  <c:v>10824.3332662265</c:v>
                </c:pt>
                <c:pt idx="8580">
                  <c:v>10824.4285671045</c:v>
                </c:pt>
                <c:pt idx="8581">
                  <c:v>10824.745803046901</c:v>
                </c:pt>
                <c:pt idx="8582">
                  <c:v>10824.8885669801</c:v>
                </c:pt>
                <c:pt idx="8583">
                  <c:v>10825.468567104501</c:v>
                </c:pt>
                <c:pt idx="8584">
                  <c:v>10826.5085671045</c:v>
                </c:pt>
                <c:pt idx="8585">
                  <c:v>10827.120700138599</c:v>
                </c:pt>
                <c:pt idx="8586">
                  <c:v>10827.336092608901</c:v>
                </c:pt>
                <c:pt idx="8587">
                  <c:v>10827.548567104601</c:v>
                </c:pt>
                <c:pt idx="8588">
                  <c:v>10827.912185043</c:v>
                </c:pt>
                <c:pt idx="8589">
                  <c:v>10828.235529365</c:v>
                </c:pt>
                <c:pt idx="8590">
                  <c:v>10828.329401683901</c:v>
                </c:pt>
                <c:pt idx="8591">
                  <c:v>10828.3526113349</c:v>
                </c:pt>
                <c:pt idx="8592">
                  <c:v>10828.5885671046</c:v>
                </c:pt>
                <c:pt idx="8593">
                  <c:v>10829.1753598172</c:v>
                </c:pt>
                <c:pt idx="8594">
                  <c:v>10829.570599515901</c:v>
                </c:pt>
                <c:pt idx="8595">
                  <c:v>10829.628567104601</c:v>
                </c:pt>
                <c:pt idx="8596">
                  <c:v>10830.215359817201</c:v>
                </c:pt>
                <c:pt idx="8597">
                  <c:v>10830.6685671047</c:v>
                </c:pt>
                <c:pt idx="8598">
                  <c:v>10831.1562025938</c:v>
                </c:pt>
                <c:pt idx="8599">
                  <c:v>10831.2553598172</c:v>
                </c:pt>
                <c:pt idx="8600">
                  <c:v>10831.666092527999</c:v>
                </c:pt>
                <c:pt idx="8601">
                  <c:v>10831.708567104701</c:v>
                </c:pt>
                <c:pt idx="8602">
                  <c:v>10832.507560342499</c:v>
                </c:pt>
                <c:pt idx="8603">
                  <c:v>10833.923926433299</c:v>
                </c:pt>
                <c:pt idx="8604">
                  <c:v>10834.321595068001</c:v>
                </c:pt>
                <c:pt idx="8605">
                  <c:v>10834.3479165313</c:v>
                </c:pt>
                <c:pt idx="8606">
                  <c:v>10837.0748905949</c:v>
                </c:pt>
                <c:pt idx="8607">
                  <c:v>10848.816583063401</c:v>
                </c:pt>
                <c:pt idx="8608">
                  <c:v>10879.189825252601</c:v>
                </c:pt>
                <c:pt idx="8609">
                  <c:v>10890.4552698805</c:v>
                </c:pt>
                <c:pt idx="8610">
                  <c:v>10892.799448641899</c:v>
                </c:pt>
                <c:pt idx="8611">
                  <c:v>10929.2862360773</c:v>
                </c:pt>
                <c:pt idx="8612">
                  <c:v>10931.9046545568</c:v>
                </c:pt>
                <c:pt idx="8613">
                  <c:v>10935.9027107534</c:v>
                </c:pt>
                <c:pt idx="8614">
                  <c:v>10938.436927295401</c:v>
                </c:pt>
                <c:pt idx="8615">
                  <c:v>10946.304913677201</c:v>
                </c:pt>
                <c:pt idx="8616">
                  <c:v>10948.2926107163</c:v>
                </c:pt>
                <c:pt idx="8617">
                  <c:v>10953.704230974599</c:v>
                </c:pt>
                <c:pt idx="8618">
                  <c:v>10963.1550160069</c:v>
                </c:pt>
                <c:pt idx="8619">
                  <c:v>10966.4856986869</c:v>
                </c:pt>
                <c:pt idx="8620">
                  <c:v>10967.8993843961</c:v>
                </c:pt>
                <c:pt idx="8621">
                  <c:v>10969.533560579601</c:v>
                </c:pt>
                <c:pt idx="8622">
                  <c:v>10971.970732513801</c:v>
                </c:pt>
                <c:pt idx="8623">
                  <c:v>10972.4724837085</c:v>
                </c:pt>
                <c:pt idx="8624">
                  <c:v>10972.8363641295</c:v>
                </c:pt>
                <c:pt idx="8625">
                  <c:v>10973.183002584999</c:v>
                </c:pt>
                <c:pt idx="8626">
                  <c:v>10977.4396558073</c:v>
                </c:pt>
                <c:pt idx="8627">
                  <c:v>10982.4799649175</c:v>
                </c:pt>
                <c:pt idx="8628">
                  <c:v>10987.2918330702</c:v>
                </c:pt>
                <c:pt idx="8629">
                  <c:v>10989.108838514399</c:v>
                </c:pt>
                <c:pt idx="8630">
                  <c:v>10990.591203877701</c:v>
                </c:pt>
                <c:pt idx="8631">
                  <c:v>10990.8480483694</c:v>
                </c:pt>
                <c:pt idx="8632">
                  <c:v>10990.9107325151</c:v>
                </c:pt>
                <c:pt idx="8633">
                  <c:v>10992.049418774401</c:v>
                </c:pt>
                <c:pt idx="8634">
                  <c:v>10992.4498801222</c:v>
                </c:pt>
                <c:pt idx="8635">
                  <c:v>10998.4108764417</c:v>
                </c:pt>
                <c:pt idx="8636">
                  <c:v>11003.457440460999</c:v>
                </c:pt>
                <c:pt idx="8637">
                  <c:v>11003.7753400411</c:v>
                </c:pt>
                <c:pt idx="8638">
                  <c:v>11005.711315041101</c:v>
                </c:pt>
                <c:pt idx="8639">
                  <c:v>11006.999267204599</c:v>
                </c:pt>
                <c:pt idx="8640">
                  <c:v>11008.0592672042</c:v>
                </c:pt>
                <c:pt idx="8641">
                  <c:v>11008.418036274599</c:v>
                </c:pt>
                <c:pt idx="8642">
                  <c:v>11008.425526745599</c:v>
                </c:pt>
                <c:pt idx="8643">
                  <c:v>11011.1525008101</c:v>
                </c:pt>
                <c:pt idx="8644">
                  <c:v>11013.1020806329</c:v>
                </c:pt>
                <c:pt idx="8645">
                  <c:v>11014.3693843949</c:v>
                </c:pt>
                <c:pt idx="8646">
                  <c:v>11020.925453387399</c:v>
                </c:pt>
                <c:pt idx="8647">
                  <c:v>11021.0220806328</c:v>
                </c:pt>
                <c:pt idx="8648">
                  <c:v>11021.250989091501</c:v>
                </c:pt>
                <c:pt idx="8649">
                  <c:v>11021.383463268099</c:v>
                </c:pt>
                <c:pt idx="8650">
                  <c:v>11022.8941932786</c:v>
                </c:pt>
                <c:pt idx="8651">
                  <c:v>11023.523343938399</c:v>
                </c:pt>
                <c:pt idx="8652">
                  <c:v>11025.7815174646</c:v>
                </c:pt>
                <c:pt idx="8653">
                  <c:v>11031.0841810405</c:v>
                </c:pt>
                <c:pt idx="8654">
                  <c:v>11032.7680362723</c:v>
                </c:pt>
                <c:pt idx="8655">
                  <c:v>11033.395340040301</c:v>
                </c:pt>
                <c:pt idx="8656">
                  <c:v>11034.3251354768</c:v>
                </c:pt>
                <c:pt idx="8657">
                  <c:v>11037.2666881568</c:v>
                </c:pt>
                <c:pt idx="8658">
                  <c:v>11037.9347768686</c:v>
                </c:pt>
                <c:pt idx="8659">
                  <c:v>11042.3132537454</c:v>
                </c:pt>
                <c:pt idx="8660">
                  <c:v>11043.2868214994</c:v>
                </c:pt>
                <c:pt idx="8661">
                  <c:v>11043.540417381</c:v>
                </c:pt>
                <c:pt idx="8662">
                  <c:v>11045.3095212597</c:v>
                </c:pt>
                <c:pt idx="8663">
                  <c:v>11045.665340040799</c:v>
                </c:pt>
                <c:pt idx="8664">
                  <c:v>11053.2674354668</c:v>
                </c:pt>
                <c:pt idx="8665">
                  <c:v>11054.532880094799</c:v>
                </c:pt>
                <c:pt idx="8666">
                  <c:v>11054.926124989001</c:v>
                </c:pt>
                <c:pt idx="8667">
                  <c:v>11057.082661041</c:v>
                </c:pt>
                <c:pt idx="8668">
                  <c:v>11065.3715174635</c:v>
                </c:pt>
                <c:pt idx="8669">
                  <c:v>11066.8770588561</c:v>
                </c:pt>
                <c:pt idx="8670">
                  <c:v>11075.3715174626</c:v>
                </c:pt>
                <c:pt idx="8671">
                  <c:v>11080.8437024336</c:v>
                </c:pt>
                <c:pt idx="8672">
                  <c:v>11091.8617364</c:v>
                </c:pt>
                <c:pt idx="8673">
                  <c:v>11094.2993135582</c:v>
                </c:pt>
                <c:pt idx="8674">
                  <c:v>11151.517266022</c:v>
                </c:pt>
                <c:pt idx="8675">
                  <c:v>11164.925658583599</c:v>
                </c:pt>
                <c:pt idx="8676">
                  <c:v>11166.1270289886</c:v>
                </c:pt>
                <c:pt idx="8677">
                  <c:v>11172.488486656899</c:v>
                </c:pt>
                <c:pt idx="8678">
                  <c:v>11175.230111025199</c:v>
                </c:pt>
                <c:pt idx="8679">
                  <c:v>11175.464572438899</c:v>
                </c:pt>
                <c:pt idx="8680">
                  <c:v>11176.559267205101</c:v>
                </c:pt>
                <c:pt idx="8681">
                  <c:v>11178.639267205201</c:v>
                </c:pt>
                <c:pt idx="8682">
                  <c:v>11180.719267205301</c:v>
                </c:pt>
                <c:pt idx="8683">
                  <c:v>11182.5031369598</c:v>
                </c:pt>
                <c:pt idx="8684">
                  <c:v>11184.879267205401</c:v>
                </c:pt>
                <c:pt idx="8685">
                  <c:v>11185.9192672055</c:v>
                </c:pt>
                <c:pt idx="8686">
                  <c:v>11186.979267205101</c:v>
                </c:pt>
                <c:pt idx="8687">
                  <c:v>11187.524948915399</c:v>
                </c:pt>
                <c:pt idx="8688">
                  <c:v>11188.0392672047</c:v>
                </c:pt>
                <c:pt idx="8689">
                  <c:v>11189.099267204199</c:v>
                </c:pt>
                <c:pt idx="8690">
                  <c:v>11192.583807290501</c:v>
                </c:pt>
                <c:pt idx="8691">
                  <c:v>11196.9718034937</c:v>
                </c:pt>
                <c:pt idx="8692">
                  <c:v>11197.687586455901</c:v>
                </c:pt>
                <c:pt idx="8693">
                  <c:v>11201.5840116981</c:v>
                </c:pt>
                <c:pt idx="8694">
                  <c:v>11208.4337480748</c:v>
                </c:pt>
                <c:pt idx="8695">
                  <c:v>11209.473748074801</c:v>
                </c:pt>
                <c:pt idx="8696">
                  <c:v>11210.8592149857</c:v>
                </c:pt>
                <c:pt idx="8697">
                  <c:v>11211.553748074901</c:v>
                </c:pt>
                <c:pt idx="8698">
                  <c:v>11212.191907795101</c:v>
                </c:pt>
                <c:pt idx="8699">
                  <c:v>11212.5937480749</c:v>
                </c:pt>
                <c:pt idx="8700">
                  <c:v>11212.9592149853</c:v>
                </c:pt>
                <c:pt idx="8701">
                  <c:v>11213.231907794199</c:v>
                </c:pt>
                <c:pt idx="8702">
                  <c:v>11213.633748074901</c:v>
                </c:pt>
                <c:pt idx="8703">
                  <c:v>11214.030218976</c:v>
                </c:pt>
                <c:pt idx="8704">
                  <c:v>11214.2719077933</c:v>
                </c:pt>
                <c:pt idx="8705">
                  <c:v>11214.673748075</c:v>
                </c:pt>
                <c:pt idx="8706">
                  <c:v>11215.0592149849</c:v>
                </c:pt>
                <c:pt idx="8707">
                  <c:v>11215.0702189761</c:v>
                </c:pt>
                <c:pt idx="8708">
                  <c:v>11215.3119077924</c:v>
                </c:pt>
                <c:pt idx="8709">
                  <c:v>11215.3535435879</c:v>
                </c:pt>
                <c:pt idx="8710">
                  <c:v>11215.713748075001</c:v>
                </c:pt>
                <c:pt idx="8711">
                  <c:v>11216.1102189761</c:v>
                </c:pt>
                <c:pt idx="8712">
                  <c:v>11216.351907791501</c:v>
                </c:pt>
                <c:pt idx="8713">
                  <c:v>11216.7737480746</c:v>
                </c:pt>
                <c:pt idx="8714">
                  <c:v>11217.150218976099</c:v>
                </c:pt>
                <c:pt idx="8715">
                  <c:v>11217.1592149846</c:v>
                </c:pt>
                <c:pt idx="8716">
                  <c:v>11217.391907790599</c:v>
                </c:pt>
                <c:pt idx="8717">
                  <c:v>11217.813748074601</c:v>
                </c:pt>
                <c:pt idx="8718">
                  <c:v>11218.4319077897</c:v>
                </c:pt>
                <c:pt idx="8719">
                  <c:v>11218.8737480742</c:v>
                </c:pt>
                <c:pt idx="8720">
                  <c:v>11219.2592149842</c:v>
                </c:pt>
                <c:pt idx="8721">
                  <c:v>11219.4719077888</c:v>
                </c:pt>
                <c:pt idx="8722">
                  <c:v>11219.913748074299</c:v>
                </c:pt>
                <c:pt idx="8723">
                  <c:v>11220.511907787901</c:v>
                </c:pt>
                <c:pt idx="8724">
                  <c:v>11220.9737480739</c:v>
                </c:pt>
                <c:pt idx="8725">
                  <c:v>11221.551907787099</c:v>
                </c:pt>
                <c:pt idx="8726">
                  <c:v>11222.013748073899</c:v>
                </c:pt>
                <c:pt idx="8727">
                  <c:v>11222.5919077862</c:v>
                </c:pt>
                <c:pt idx="8728">
                  <c:v>11223.073748073501</c:v>
                </c:pt>
                <c:pt idx="8729">
                  <c:v>11223.6319077853</c:v>
                </c:pt>
                <c:pt idx="8730">
                  <c:v>11224.1137480735</c:v>
                </c:pt>
                <c:pt idx="8731">
                  <c:v>11224.671907784401</c:v>
                </c:pt>
                <c:pt idx="8732">
                  <c:v>11225.173748073101</c:v>
                </c:pt>
                <c:pt idx="8733">
                  <c:v>11225.7119077835</c:v>
                </c:pt>
                <c:pt idx="8734">
                  <c:v>11227.345045681101</c:v>
                </c:pt>
                <c:pt idx="8735">
                  <c:v>11228.610490309</c:v>
                </c:pt>
                <c:pt idx="8736">
                  <c:v>11231.4977266024</c:v>
                </c:pt>
                <c:pt idx="8737">
                  <c:v>11232.190256305899</c:v>
                </c:pt>
                <c:pt idx="8738">
                  <c:v>11233.230256306</c:v>
                </c:pt>
                <c:pt idx="8739">
                  <c:v>11235.0311435684</c:v>
                </c:pt>
                <c:pt idx="8740">
                  <c:v>11235.7686423137</c:v>
                </c:pt>
                <c:pt idx="8741">
                  <c:v>11235.802663160001</c:v>
                </c:pt>
                <c:pt idx="8742">
                  <c:v>11237.465170601299</c:v>
                </c:pt>
                <c:pt idx="8743">
                  <c:v>11239.831587139501</c:v>
                </c:pt>
                <c:pt idx="8744">
                  <c:v>11240.1703587826</c:v>
                </c:pt>
                <c:pt idx="8745">
                  <c:v>11240.605170601501</c:v>
                </c:pt>
                <c:pt idx="8746">
                  <c:v>11240.954669070399</c:v>
                </c:pt>
                <c:pt idx="8747">
                  <c:v>11243.8392672054</c:v>
                </c:pt>
                <c:pt idx="8748">
                  <c:v>11246.3902563061</c:v>
                </c:pt>
                <c:pt idx="8749">
                  <c:v>11247.3988061212</c:v>
                </c:pt>
                <c:pt idx="8750">
                  <c:v>11249.6792672052</c:v>
                </c:pt>
                <c:pt idx="8751">
                  <c:v>11251.068123416901</c:v>
                </c:pt>
                <c:pt idx="8752">
                  <c:v>11251.7592672053</c:v>
                </c:pt>
                <c:pt idx="8753">
                  <c:v>11252.108123415999</c:v>
                </c:pt>
                <c:pt idx="8754">
                  <c:v>11252.279686415501</c:v>
                </c:pt>
                <c:pt idx="8755">
                  <c:v>11252.340696532199</c:v>
                </c:pt>
                <c:pt idx="8756">
                  <c:v>11252.799267205401</c:v>
                </c:pt>
                <c:pt idx="8757">
                  <c:v>11253.1481234151</c:v>
                </c:pt>
                <c:pt idx="8758">
                  <c:v>11253.3196864156</c:v>
                </c:pt>
                <c:pt idx="8759">
                  <c:v>11254.1881234142</c:v>
                </c:pt>
                <c:pt idx="8760">
                  <c:v>11254.207218985501</c:v>
                </c:pt>
                <c:pt idx="8761">
                  <c:v>11254.359686415601</c:v>
                </c:pt>
                <c:pt idx="8762">
                  <c:v>11254.921312648799</c:v>
                </c:pt>
                <c:pt idx="8763">
                  <c:v>11254.9880039361</c:v>
                </c:pt>
                <c:pt idx="8764">
                  <c:v>11256.028003936101</c:v>
                </c:pt>
                <c:pt idx="8765">
                  <c:v>11256.257321053101</c:v>
                </c:pt>
                <c:pt idx="8766">
                  <c:v>11257.0680039362</c:v>
                </c:pt>
                <c:pt idx="8767">
                  <c:v>11257.5939595787</c:v>
                </c:pt>
                <c:pt idx="8768">
                  <c:v>11257.5992672052</c:v>
                </c:pt>
                <c:pt idx="8769">
                  <c:v>11258.1080039362</c:v>
                </c:pt>
                <c:pt idx="8770">
                  <c:v>11258.633959578799</c:v>
                </c:pt>
                <c:pt idx="8771">
                  <c:v>11259.1480039362</c:v>
                </c:pt>
                <c:pt idx="8772">
                  <c:v>11259.6739595788</c:v>
                </c:pt>
                <c:pt idx="8773">
                  <c:v>11260.1880039363</c:v>
                </c:pt>
                <c:pt idx="8774">
                  <c:v>11260.713959578799</c:v>
                </c:pt>
                <c:pt idx="8775">
                  <c:v>11261.2280039363</c:v>
                </c:pt>
                <c:pt idx="8776">
                  <c:v>11264.8525783144</c:v>
                </c:pt>
                <c:pt idx="8777">
                  <c:v>11265.939346614199</c:v>
                </c:pt>
                <c:pt idx="8778">
                  <c:v>11270.0990105327</c:v>
                </c:pt>
                <c:pt idx="8779">
                  <c:v>11325.594876236701</c:v>
                </c:pt>
                <c:pt idx="8780">
                  <c:v>11329.0032687978</c:v>
                </c:pt>
                <c:pt idx="8781">
                  <c:v>11335.9241547603</c:v>
                </c:pt>
                <c:pt idx="8782">
                  <c:v>11336.566096872</c:v>
                </c:pt>
                <c:pt idx="8783">
                  <c:v>11340.204639202901</c:v>
                </c:pt>
                <c:pt idx="8784">
                  <c:v>11349.3077212404</c:v>
                </c:pt>
                <c:pt idx="8785">
                  <c:v>11352.4985316898</c:v>
                </c:pt>
                <c:pt idx="8786">
                  <c:v>11356.580747174001</c:v>
                </c:pt>
                <c:pt idx="8787">
                  <c:v>11363.543163837199</c:v>
                </c:pt>
                <c:pt idx="8788">
                  <c:v>11367.7447008781</c:v>
                </c:pt>
                <c:pt idx="8789">
                  <c:v>11371.049413708901</c:v>
                </c:pt>
                <c:pt idx="8790">
                  <c:v>11376.695135568199</c:v>
                </c:pt>
                <c:pt idx="8791">
                  <c:v>11377.5888116648</c:v>
                </c:pt>
                <c:pt idx="8792">
                  <c:v>11379.061739140599</c:v>
                </c:pt>
                <c:pt idx="8793">
                  <c:v>11379.8196580652</c:v>
                </c:pt>
                <c:pt idx="8794">
                  <c:v>11383.7899649357</c:v>
                </c:pt>
                <c:pt idx="8795">
                  <c:v>11385.477176824499</c:v>
                </c:pt>
                <c:pt idx="8796">
                  <c:v>11390.0907325139</c:v>
                </c:pt>
                <c:pt idx="8797">
                  <c:v>11391.1397604579</c:v>
                </c:pt>
                <c:pt idx="8798">
                  <c:v>11392.5453400397</c:v>
                </c:pt>
                <c:pt idx="8799">
                  <c:v>11393.4290692622</c:v>
                </c:pt>
                <c:pt idx="8800">
                  <c:v>11401.4226558953</c:v>
                </c:pt>
                <c:pt idx="8801">
                  <c:v>11401.941688828099</c:v>
                </c:pt>
                <c:pt idx="8802">
                  <c:v>11401.950732510501</c:v>
                </c:pt>
                <c:pt idx="8803">
                  <c:v>11402.688100523301</c:v>
                </c:pt>
                <c:pt idx="8804">
                  <c:v>11405.260169343999</c:v>
                </c:pt>
                <c:pt idx="8805">
                  <c:v>11407.1589323977</c:v>
                </c:pt>
                <c:pt idx="8806">
                  <c:v>11408.0717168347</c:v>
                </c:pt>
                <c:pt idx="8807">
                  <c:v>11410.047610079801</c:v>
                </c:pt>
                <c:pt idx="8808">
                  <c:v>11410.910732514199</c:v>
                </c:pt>
                <c:pt idx="8809">
                  <c:v>11411.1396409729</c:v>
                </c:pt>
                <c:pt idx="8810">
                  <c:v>11411.3147024344</c:v>
                </c:pt>
                <c:pt idx="8811">
                  <c:v>11413.0579687384</c:v>
                </c:pt>
                <c:pt idx="8812">
                  <c:v>11415.0322792846</c:v>
                </c:pt>
                <c:pt idx="8813">
                  <c:v>11416.2440092694</c:v>
                </c:pt>
                <c:pt idx="8814">
                  <c:v>11419.3890106361</c:v>
                </c:pt>
                <c:pt idx="8815">
                  <c:v>11423.483356151701</c:v>
                </c:pt>
                <c:pt idx="8816">
                  <c:v>11426.0447768718</c:v>
                </c:pt>
                <c:pt idx="8817">
                  <c:v>11428.998922863901</c:v>
                </c:pt>
                <c:pt idx="8818">
                  <c:v>11429.4290106352</c:v>
                </c:pt>
                <c:pt idx="8819">
                  <c:v>11429.4490106347</c:v>
                </c:pt>
                <c:pt idx="8820">
                  <c:v>11437.998763056299</c:v>
                </c:pt>
                <c:pt idx="8821">
                  <c:v>11438.0187630563</c:v>
                </c:pt>
                <c:pt idx="8822">
                  <c:v>11439.078763056301</c:v>
                </c:pt>
                <c:pt idx="8823">
                  <c:v>11439.0987630563</c:v>
                </c:pt>
                <c:pt idx="8824">
                  <c:v>11439.1187630564</c:v>
                </c:pt>
                <c:pt idx="8825">
                  <c:v>11439.1387630564</c:v>
                </c:pt>
                <c:pt idx="8826">
                  <c:v>11440.0169568285</c:v>
                </c:pt>
                <c:pt idx="8827">
                  <c:v>11443.0436678882</c:v>
                </c:pt>
                <c:pt idx="8828">
                  <c:v>11446.305359830099</c:v>
                </c:pt>
                <c:pt idx="8829">
                  <c:v>11446.3743505682</c:v>
                </c:pt>
                <c:pt idx="8830">
                  <c:v>11450.834105268699</c:v>
                </c:pt>
                <c:pt idx="8831">
                  <c:v>11451.649384390499</c:v>
                </c:pt>
                <c:pt idx="8832">
                  <c:v>11455.260169343999</c:v>
                </c:pt>
                <c:pt idx="8833">
                  <c:v>11462.1720978468</c:v>
                </c:pt>
                <c:pt idx="8834">
                  <c:v>11464.767081711399</c:v>
                </c:pt>
                <c:pt idx="8835">
                  <c:v>11470.039668576699</c:v>
                </c:pt>
                <c:pt idx="8836">
                  <c:v>11480.7993843965</c:v>
                </c:pt>
                <c:pt idx="8837">
                  <c:v>11481.0913128964</c:v>
                </c:pt>
                <c:pt idx="8838">
                  <c:v>11485.435015872101</c:v>
                </c:pt>
                <c:pt idx="8839">
                  <c:v>11491.272115149301</c:v>
                </c:pt>
                <c:pt idx="8840">
                  <c:v>11499.6724864514</c:v>
                </c:pt>
                <c:pt idx="8841">
                  <c:v>11504.2822494171</c:v>
                </c:pt>
                <c:pt idx="8842">
                  <c:v>11504.611446250199</c:v>
                </c:pt>
                <c:pt idx="8843">
                  <c:v>11530.6583573883</c:v>
                </c:pt>
                <c:pt idx="8844">
                  <c:v>11541.666421878999</c:v>
                </c:pt>
                <c:pt idx="8845">
                  <c:v>11545.1270239241</c:v>
                </c:pt>
                <c:pt idx="8846">
                  <c:v>11575.5002661095</c:v>
                </c:pt>
                <c:pt idx="8847">
                  <c:v>11576.7657107375</c:v>
                </c:pt>
                <c:pt idx="8848">
                  <c:v>11584.876994611201</c:v>
                </c:pt>
                <c:pt idx="8849">
                  <c:v>11589.109889498901</c:v>
                </c:pt>
                <c:pt idx="8850">
                  <c:v>11603.0765330791</c:v>
                </c:pt>
                <c:pt idx="8851">
                  <c:v>11608.751739527001</c:v>
                </c:pt>
                <c:pt idx="8852">
                  <c:v>11614.094567042701</c:v>
                </c:pt>
                <c:pt idx="8853">
                  <c:v>11617.121278103399</c:v>
                </c:pt>
                <c:pt idx="8854">
                  <c:v>11622.159010664</c:v>
                </c:pt>
                <c:pt idx="8855">
                  <c:v>11623.219010664099</c:v>
                </c:pt>
                <c:pt idx="8856">
                  <c:v>11623.5124591719</c:v>
                </c:pt>
                <c:pt idx="8857">
                  <c:v>11624.279010664201</c:v>
                </c:pt>
                <c:pt idx="8858">
                  <c:v>11624.733600780301</c:v>
                </c:pt>
                <c:pt idx="8859">
                  <c:v>11625.3190106642</c:v>
                </c:pt>
                <c:pt idx="8860">
                  <c:v>11626.3590106642</c:v>
                </c:pt>
                <c:pt idx="8861">
                  <c:v>11627.3990106643</c:v>
                </c:pt>
                <c:pt idx="8862">
                  <c:v>11628.616238337199</c:v>
                </c:pt>
                <c:pt idx="8863">
                  <c:v>11629.479010664299</c:v>
                </c:pt>
                <c:pt idx="8864">
                  <c:v>11630.5190106644</c:v>
                </c:pt>
                <c:pt idx="8865">
                  <c:v>11636.627490254101</c:v>
                </c:pt>
                <c:pt idx="8866">
                  <c:v>11637.6674902541</c:v>
                </c:pt>
                <c:pt idx="8867">
                  <c:v>11638.707490254101</c:v>
                </c:pt>
                <c:pt idx="8868">
                  <c:v>11639.7474902542</c:v>
                </c:pt>
                <c:pt idx="8869">
                  <c:v>11640.787490254201</c:v>
                </c:pt>
                <c:pt idx="8870">
                  <c:v>11641.3103260351</c:v>
                </c:pt>
                <c:pt idx="8871">
                  <c:v>11641.8274902543</c:v>
                </c:pt>
                <c:pt idx="8872">
                  <c:v>11642.350326035101</c:v>
                </c:pt>
                <c:pt idx="8873">
                  <c:v>11642.867490254301</c:v>
                </c:pt>
                <c:pt idx="8874">
                  <c:v>11643.3903260352</c:v>
                </c:pt>
                <c:pt idx="8875">
                  <c:v>11643.9074902543</c:v>
                </c:pt>
                <c:pt idx="8876">
                  <c:v>11644.430326035201</c:v>
                </c:pt>
                <c:pt idx="8877">
                  <c:v>11644.833872159001</c:v>
                </c:pt>
                <c:pt idx="8878">
                  <c:v>11644.947490254401</c:v>
                </c:pt>
                <c:pt idx="8879">
                  <c:v>11645.4703260352</c:v>
                </c:pt>
                <c:pt idx="8880">
                  <c:v>11645.873872159</c:v>
                </c:pt>
                <c:pt idx="8881">
                  <c:v>11645.9874902544</c:v>
                </c:pt>
                <c:pt idx="8882">
                  <c:v>11646.510326035301</c:v>
                </c:pt>
                <c:pt idx="8883">
                  <c:v>11646.913872159001</c:v>
                </c:pt>
                <c:pt idx="8884">
                  <c:v>11647.027490254401</c:v>
                </c:pt>
                <c:pt idx="8885">
                  <c:v>11647.5503260353</c:v>
                </c:pt>
                <c:pt idx="8886">
                  <c:v>11648.0674902545</c:v>
                </c:pt>
                <c:pt idx="8887">
                  <c:v>11648.590326035301</c:v>
                </c:pt>
                <c:pt idx="8888">
                  <c:v>11649.107490254501</c:v>
                </c:pt>
                <c:pt idx="8889">
                  <c:v>11649.6303260354</c:v>
                </c:pt>
                <c:pt idx="8890">
                  <c:v>11650.1474902546</c:v>
                </c:pt>
                <c:pt idx="8891">
                  <c:v>11650.4282377827</c:v>
                </c:pt>
                <c:pt idx="8892">
                  <c:v>11650.670326035401</c:v>
                </c:pt>
                <c:pt idx="8893">
                  <c:v>11651.187490254601</c:v>
                </c:pt>
                <c:pt idx="8894">
                  <c:v>11651.7103260355</c:v>
                </c:pt>
                <c:pt idx="8895">
                  <c:v>11652.2274902546</c:v>
                </c:pt>
                <c:pt idx="8896">
                  <c:v>11653.267490254701</c:v>
                </c:pt>
                <c:pt idx="8897">
                  <c:v>11654.3074902547</c:v>
                </c:pt>
                <c:pt idx="8898">
                  <c:v>11654.909074736701</c:v>
                </c:pt>
                <c:pt idx="8899">
                  <c:v>11655.3474902547</c:v>
                </c:pt>
                <c:pt idx="8900">
                  <c:v>11655.9490747358</c:v>
                </c:pt>
                <c:pt idx="8901">
                  <c:v>11656.1023999545</c:v>
                </c:pt>
                <c:pt idx="8902">
                  <c:v>11656.3874902548</c:v>
                </c:pt>
                <c:pt idx="8903">
                  <c:v>11657.4274902548</c:v>
                </c:pt>
                <c:pt idx="8904">
                  <c:v>11658.4674902549</c:v>
                </c:pt>
                <c:pt idx="8905">
                  <c:v>11659.5074902549</c:v>
                </c:pt>
                <c:pt idx="8906">
                  <c:v>11659.992243053301</c:v>
                </c:pt>
                <c:pt idx="8907">
                  <c:v>11660.547490254899</c:v>
                </c:pt>
                <c:pt idx="8908">
                  <c:v>11661.0322430534</c:v>
                </c:pt>
                <c:pt idx="8909">
                  <c:v>11661.1288999227</c:v>
                </c:pt>
                <c:pt idx="8910">
                  <c:v>11661.587490255</c:v>
                </c:pt>
                <c:pt idx="8911">
                  <c:v>11662.4263784829</c:v>
                </c:pt>
                <c:pt idx="8912">
                  <c:v>11662.627490254999</c:v>
                </c:pt>
                <c:pt idx="8913">
                  <c:v>11663.466378482</c:v>
                </c:pt>
                <c:pt idx="8914">
                  <c:v>11663.667490255</c:v>
                </c:pt>
                <c:pt idx="8915">
                  <c:v>11663.750096666099</c:v>
                </c:pt>
                <c:pt idx="8916">
                  <c:v>11663.991143569299</c:v>
                </c:pt>
                <c:pt idx="8917">
                  <c:v>11664.506378481099</c:v>
                </c:pt>
                <c:pt idx="8918">
                  <c:v>11664.707490255099</c:v>
                </c:pt>
                <c:pt idx="8919">
                  <c:v>11665.022543990901</c:v>
                </c:pt>
                <c:pt idx="8920">
                  <c:v>11665.5463784802</c:v>
                </c:pt>
                <c:pt idx="8921">
                  <c:v>11665.6586713874</c:v>
                </c:pt>
                <c:pt idx="8922">
                  <c:v>11665.7474902551</c:v>
                </c:pt>
                <c:pt idx="8923">
                  <c:v>11666.062543991</c:v>
                </c:pt>
                <c:pt idx="8924">
                  <c:v>11666.5863784793</c:v>
                </c:pt>
                <c:pt idx="8925">
                  <c:v>11666.698671387499</c:v>
                </c:pt>
                <c:pt idx="8926">
                  <c:v>11666.787490255199</c:v>
                </c:pt>
                <c:pt idx="8927">
                  <c:v>11667.102543991001</c:v>
                </c:pt>
                <c:pt idx="8928">
                  <c:v>11667.626378478401</c:v>
                </c:pt>
                <c:pt idx="8929">
                  <c:v>11667.646378478001</c:v>
                </c:pt>
                <c:pt idx="8930">
                  <c:v>11667.666378477499</c:v>
                </c:pt>
                <c:pt idx="8931">
                  <c:v>11667.7386713875</c:v>
                </c:pt>
                <c:pt idx="8932">
                  <c:v>11667.8274902552</c:v>
                </c:pt>
                <c:pt idx="8933">
                  <c:v>11668.7915871404</c:v>
                </c:pt>
                <c:pt idx="8934">
                  <c:v>11668.867490255199</c:v>
                </c:pt>
                <c:pt idx="8935">
                  <c:v>11669.182543991101</c:v>
                </c:pt>
                <c:pt idx="8936">
                  <c:v>11669.9074902553</c:v>
                </c:pt>
                <c:pt idx="8937">
                  <c:v>11670.2225439911</c:v>
                </c:pt>
                <c:pt idx="8938">
                  <c:v>11670.947490255299</c:v>
                </c:pt>
                <c:pt idx="8939">
                  <c:v>11671.099010664</c:v>
                </c:pt>
                <c:pt idx="8940">
                  <c:v>11671.262543991201</c:v>
                </c:pt>
                <c:pt idx="8941">
                  <c:v>11671.7575603406</c:v>
                </c:pt>
                <c:pt idx="8942">
                  <c:v>11671.9874902553</c:v>
                </c:pt>
                <c:pt idx="8943">
                  <c:v>11672.3025439912</c:v>
                </c:pt>
                <c:pt idx="8944">
                  <c:v>11672.6820307984</c:v>
                </c:pt>
                <c:pt idx="8945">
                  <c:v>11673.117373291399</c:v>
                </c:pt>
                <c:pt idx="8946">
                  <c:v>11673.342543991201</c:v>
                </c:pt>
                <c:pt idx="8947">
                  <c:v>11673.722030798401</c:v>
                </c:pt>
                <c:pt idx="8948">
                  <c:v>11674.3825439913</c:v>
                </c:pt>
                <c:pt idx="8949">
                  <c:v>11675.022185293399</c:v>
                </c:pt>
                <c:pt idx="8950">
                  <c:v>11675.422543991301</c:v>
                </c:pt>
                <c:pt idx="8951">
                  <c:v>11676.0621852935</c:v>
                </c:pt>
                <c:pt idx="8952">
                  <c:v>11676.4625439913</c:v>
                </c:pt>
                <c:pt idx="8953">
                  <c:v>11677.102185293499</c:v>
                </c:pt>
                <c:pt idx="8954">
                  <c:v>11677.502543991401</c:v>
                </c:pt>
                <c:pt idx="8955">
                  <c:v>11678.1421852936</c:v>
                </c:pt>
                <c:pt idx="8956">
                  <c:v>11678.3598596313</c:v>
                </c:pt>
                <c:pt idx="8957">
                  <c:v>11678.5425439914</c:v>
                </c:pt>
                <c:pt idx="8958">
                  <c:v>11678.562543991</c:v>
                </c:pt>
                <c:pt idx="8959">
                  <c:v>11678.8290106635</c:v>
                </c:pt>
                <c:pt idx="8960">
                  <c:v>11678.9803931526</c:v>
                </c:pt>
                <c:pt idx="8961">
                  <c:v>11679.182185293599</c:v>
                </c:pt>
                <c:pt idx="8962">
                  <c:v>11679.602543991001</c:v>
                </c:pt>
                <c:pt idx="8963">
                  <c:v>11679.889010663601</c:v>
                </c:pt>
                <c:pt idx="8964">
                  <c:v>11680.2221852936</c:v>
                </c:pt>
                <c:pt idx="8965">
                  <c:v>11680.642543991</c:v>
                </c:pt>
                <c:pt idx="8966">
                  <c:v>11680.9290106636</c:v>
                </c:pt>
                <c:pt idx="8967">
                  <c:v>11681.260696534</c:v>
                </c:pt>
                <c:pt idx="8968">
                  <c:v>11681.2852401584</c:v>
                </c:pt>
                <c:pt idx="8969">
                  <c:v>11681.5685670701</c:v>
                </c:pt>
                <c:pt idx="8970">
                  <c:v>11681.682543991101</c:v>
                </c:pt>
                <c:pt idx="8971">
                  <c:v>11681.702543990599</c:v>
                </c:pt>
                <c:pt idx="8972">
                  <c:v>11682.6085670702</c:v>
                </c:pt>
                <c:pt idx="8973">
                  <c:v>11682.7425439907</c:v>
                </c:pt>
                <c:pt idx="8974">
                  <c:v>11683.5830162893</c:v>
                </c:pt>
                <c:pt idx="8975">
                  <c:v>11683.6485670702</c:v>
                </c:pt>
                <c:pt idx="8976">
                  <c:v>11683.782543990699</c:v>
                </c:pt>
                <c:pt idx="8977">
                  <c:v>11684.688567070199</c:v>
                </c:pt>
                <c:pt idx="8978">
                  <c:v>11684.8225439907</c:v>
                </c:pt>
                <c:pt idx="8979">
                  <c:v>11684.8425439903</c:v>
                </c:pt>
                <c:pt idx="8980">
                  <c:v>11684.862543989901</c:v>
                </c:pt>
                <c:pt idx="8981">
                  <c:v>11684.882543989401</c:v>
                </c:pt>
                <c:pt idx="8982">
                  <c:v>11684.902543988999</c:v>
                </c:pt>
                <c:pt idx="8983">
                  <c:v>11684.922543988499</c:v>
                </c:pt>
                <c:pt idx="8984">
                  <c:v>11684.9425439881</c:v>
                </c:pt>
                <c:pt idx="8985">
                  <c:v>11684.9625439876</c:v>
                </c:pt>
                <c:pt idx="8986">
                  <c:v>11684.9825439872</c:v>
                </c:pt>
                <c:pt idx="8987">
                  <c:v>11685.0025439867</c:v>
                </c:pt>
                <c:pt idx="8988">
                  <c:v>11685.022543986301</c:v>
                </c:pt>
                <c:pt idx="8989">
                  <c:v>11685.042543985801</c:v>
                </c:pt>
                <c:pt idx="8990">
                  <c:v>11685.062543985399</c:v>
                </c:pt>
                <c:pt idx="8991">
                  <c:v>11685.0825439849</c:v>
                </c:pt>
                <c:pt idx="8992">
                  <c:v>11685.1025439845</c:v>
                </c:pt>
                <c:pt idx="8993">
                  <c:v>11685.122543984</c:v>
                </c:pt>
                <c:pt idx="8994">
                  <c:v>11685.135870866899</c:v>
                </c:pt>
                <c:pt idx="8995">
                  <c:v>11685.7285670703</c:v>
                </c:pt>
                <c:pt idx="8996">
                  <c:v>11686.162543984099</c:v>
                </c:pt>
                <c:pt idx="8997">
                  <c:v>11686.768567070299</c:v>
                </c:pt>
                <c:pt idx="8998">
                  <c:v>11686.8695738073</c:v>
                </c:pt>
                <c:pt idx="8999">
                  <c:v>11686.9007001714</c:v>
                </c:pt>
                <c:pt idx="9000">
                  <c:v>11687.2025439841</c:v>
                </c:pt>
                <c:pt idx="9001">
                  <c:v>11687.7890106635</c:v>
                </c:pt>
                <c:pt idx="9002">
                  <c:v>11688.242543984201</c:v>
                </c:pt>
                <c:pt idx="9003">
                  <c:v>11690.523959456001</c:v>
                </c:pt>
                <c:pt idx="9004">
                  <c:v>11691.176007800699</c:v>
                </c:pt>
                <c:pt idx="9005">
                  <c:v>11691.6426114602</c:v>
                </c:pt>
                <c:pt idx="9006">
                  <c:v>11692.766092525701</c:v>
                </c:pt>
                <c:pt idx="9007">
                  <c:v>11693.1695737969</c:v>
                </c:pt>
                <c:pt idx="9008">
                  <c:v>11693.281595068</c:v>
                </c:pt>
                <c:pt idx="9009">
                  <c:v>11694.7036436535</c:v>
                </c:pt>
                <c:pt idx="9010">
                  <c:v>11695.7812301956</c:v>
                </c:pt>
                <c:pt idx="9011">
                  <c:v>11704.735967602501</c:v>
                </c:pt>
                <c:pt idx="9012">
                  <c:v>11712.5126635795</c:v>
                </c:pt>
                <c:pt idx="9013">
                  <c:v>11715.7440320933</c:v>
                </c:pt>
                <c:pt idx="9014">
                  <c:v>11719.2046341393</c:v>
                </c:pt>
                <c:pt idx="9015">
                  <c:v>11749.5778763238</c:v>
                </c:pt>
                <c:pt idx="9016">
                  <c:v>11750.843320951701</c:v>
                </c:pt>
                <c:pt idx="9017">
                  <c:v>11753.1874997131</c:v>
                </c:pt>
                <c:pt idx="9018">
                  <c:v>11758.9546048259</c:v>
                </c:pt>
                <c:pt idx="9019">
                  <c:v>11767.1541432943</c:v>
                </c:pt>
                <c:pt idx="9020">
                  <c:v>11771.7981991041</c:v>
                </c:pt>
                <c:pt idx="9021">
                  <c:v>11780.917064220601</c:v>
                </c:pt>
                <c:pt idx="9022">
                  <c:v>11786.7387640867</c:v>
                </c:pt>
                <c:pt idx="9023">
                  <c:v>11788.172177257</c:v>
                </c:pt>
                <c:pt idx="9024">
                  <c:v>11791.1988883186</c:v>
                </c:pt>
                <c:pt idx="9025">
                  <c:v>11794.102439239599</c:v>
                </c:pt>
                <c:pt idx="9026">
                  <c:v>11805.323667753401</c:v>
                </c:pt>
                <c:pt idx="9027">
                  <c:v>11808.3592664645</c:v>
                </c:pt>
                <c:pt idx="9028">
                  <c:v>11817.7120806314</c:v>
                </c:pt>
                <c:pt idx="9029">
                  <c:v>11837.8277068808</c:v>
                </c:pt>
                <c:pt idx="9030">
                  <c:v>11845.9334287531</c:v>
                </c:pt>
                <c:pt idx="9031">
                  <c:v>11852.437469845599</c:v>
                </c:pt>
                <c:pt idx="9032">
                  <c:v>11864.9997431789</c:v>
                </c:pt>
                <c:pt idx="9033">
                  <c:v>11868.939384393299</c:v>
                </c:pt>
                <c:pt idx="9034">
                  <c:v>11872.9697629278</c:v>
                </c:pt>
                <c:pt idx="9035">
                  <c:v>11872.9897629274</c:v>
                </c:pt>
                <c:pt idx="9036">
                  <c:v>11873.0097629269</c:v>
                </c:pt>
                <c:pt idx="9037">
                  <c:v>11873.029762926501</c:v>
                </c:pt>
                <c:pt idx="9038">
                  <c:v>11874.0261370809</c:v>
                </c:pt>
                <c:pt idx="9039">
                  <c:v>11874.0897629261</c:v>
                </c:pt>
                <c:pt idx="9040">
                  <c:v>11883.282244354399</c:v>
                </c:pt>
                <c:pt idx="9041">
                  <c:v>11885.148821225301</c:v>
                </c:pt>
                <c:pt idx="9042">
                  <c:v>11889.821642307499</c:v>
                </c:pt>
                <c:pt idx="9043">
                  <c:v>11891.7280362686</c:v>
                </c:pt>
                <c:pt idx="9044">
                  <c:v>11892.960306347801</c:v>
                </c:pt>
                <c:pt idx="9045">
                  <c:v>11894.146688159501</c:v>
                </c:pt>
                <c:pt idx="9046">
                  <c:v>11900.3685076404</c:v>
                </c:pt>
                <c:pt idx="9047">
                  <c:v>11909.0225034635</c:v>
                </c:pt>
                <c:pt idx="9048">
                  <c:v>11913.655486538</c:v>
                </c:pt>
                <c:pt idx="9049">
                  <c:v>11915.7434287508</c:v>
                </c:pt>
                <c:pt idx="9050">
                  <c:v>11917.9603687161</c:v>
                </c:pt>
                <c:pt idx="9051">
                  <c:v>11919.568821222199</c:v>
                </c:pt>
                <c:pt idx="9052">
                  <c:v>11920.799384395499</c:v>
                </c:pt>
                <c:pt idx="9053">
                  <c:v>11921.830340709301</c:v>
                </c:pt>
                <c:pt idx="9054">
                  <c:v>11921.8393843919</c:v>
                </c:pt>
                <c:pt idx="9055">
                  <c:v>11924.920931166</c:v>
                </c:pt>
                <c:pt idx="9056">
                  <c:v>11926.08221744</c:v>
                </c:pt>
                <c:pt idx="9057">
                  <c:v>11927.265109927301</c:v>
                </c:pt>
                <c:pt idx="9058">
                  <c:v>11932.358292852499</c:v>
                </c:pt>
                <c:pt idx="9059">
                  <c:v>11933.032215040599</c:v>
                </c:pt>
                <c:pt idx="9060">
                  <c:v>11935.9104259181</c:v>
                </c:pt>
                <c:pt idx="9061">
                  <c:v>11941.231753509401</c:v>
                </c:pt>
                <c:pt idx="9062">
                  <c:v>11945.148821225301</c:v>
                </c:pt>
                <c:pt idx="9063">
                  <c:v>11955.7703062947</c:v>
                </c:pt>
                <c:pt idx="9064">
                  <c:v>11960.816374300901</c:v>
                </c:pt>
                <c:pt idx="9065">
                  <c:v>11965.2764985337</c:v>
                </c:pt>
                <c:pt idx="9066">
                  <c:v>12011.905317095499</c:v>
                </c:pt>
                <c:pt idx="9067">
                  <c:v>12015.805646483001</c:v>
                </c:pt>
                <c:pt idx="9068">
                  <c:v>12020.0110389683</c:v>
                </c:pt>
                <c:pt idx="9069">
                  <c:v>12026.5150800598</c:v>
                </c:pt>
                <c:pt idx="9070">
                  <c:v>12037.0379165625</c:v>
                </c:pt>
                <c:pt idx="9071">
                  <c:v>12040.8922871742</c:v>
                </c:pt>
                <c:pt idx="9072">
                  <c:v>12041.109431791099</c:v>
                </c:pt>
                <c:pt idx="9073">
                  <c:v>12041.9322871733</c:v>
                </c:pt>
                <c:pt idx="9074">
                  <c:v>12042.1694317907</c:v>
                </c:pt>
                <c:pt idx="9075">
                  <c:v>12042.444796661801</c:v>
                </c:pt>
                <c:pt idx="9076">
                  <c:v>12043.2294317903</c:v>
                </c:pt>
                <c:pt idx="9077">
                  <c:v>12043.4847966618</c:v>
                </c:pt>
                <c:pt idx="9078">
                  <c:v>12044.012287171499</c:v>
                </c:pt>
                <c:pt idx="9079">
                  <c:v>12044.289431789801</c:v>
                </c:pt>
                <c:pt idx="9080">
                  <c:v>12044.524796661901</c:v>
                </c:pt>
                <c:pt idx="9081">
                  <c:v>12045.3494317894</c:v>
                </c:pt>
                <c:pt idx="9082">
                  <c:v>12045.5847966615</c:v>
                </c:pt>
                <c:pt idx="9083">
                  <c:v>12046.644796661099</c:v>
                </c:pt>
                <c:pt idx="9084">
                  <c:v>12047.704796660601</c:v>
                </c:pt>
                <c:pt idx="9085">
                  <c:v>12048.7447966607</c:v>
                </c:pt>
                <c:pt idx="9086">
                  <c:v>12049.784796660701</c:v>
                </c:pt>
                <c:pt idx="9087">
                  <c:v>12050.8247966608</c:v>
                </c:pt>
                <c:pt idx="9088">
                  <c:v>12051.4047966618</c:v>
                </c:pt>
                <c:pt idx="9089">
                  <c:v>12051.5822526756</c:v>
                </c:pt>
                <c:pt idx="9090">
                  <c:v>12052.3522871639</c:v>
                </c:pt>
                <c:pt idx="9091">
                  <c:v>12053.4122871626</c:v>
                </c:pt>
                <c:pt idx="9092">
                  <c:v>12054.472287161199</c:v>
                </c:pt>
                <c:pt idx="9093">
                  <c:v>12054.6422526612</c:v>
                </c:pt>
                <c:pt idx="9094">
                  <c:v>12055.5122871603</c:v>
                </c:pt>
                <c:pt idx="9095">
                  <c:v>12056.5522871594</c:v>
                </c:pt>
                <c:pt idx="9096">
                  <c:v>12057.592287158501</c:v>
                </c:pt>
                <c:pt idx="9097">
                  <c:v>12058.632287157699</c:v>
                </c:pt>
                <c:pt idx="9098">
                  <c:v>12059.5448902185</c:v>
                </c:pt>
                <c:pt idx="9099">
                  <c:v>12059.6722871568</c:v>
                </c:pt>
                <c:pt idx="9100">
                  <c:v>12060.7122871559</c:v>
                </c:pt>
                <c:pt idx="9101">
                  <c:v>12063.8992525218</c:v>
                </c:pt>
                <c:pt idx="9102">
                  <c:v>12065.094362800901</c:v>
                </c:pt>
                <c:pt idx="9103">
                  <c:v>12075.918362352901</c:v>
                </c:pt>
                <c:pt idx="9104">
                  <c:v>12076.874718618899</c:v>
                </c:pt>
                <c:pt idx="9105">
                  <c:v>12076.958362353</c:v>
                </c:pt>
                <c:pt idx="9106">
                  <c:v>12077.998362353001</c:v>
                </c:pt>
                <c:pt idx="9107">
                  <c:v>12079.038858379199</c:v>
                </c:pt>
                <c:pt idx="9108">
                  <c:v>12079.2654098393</c:v>
                </c:pt>
                <c:pt idx="9109">
                  <c:v>12079.6034985017</c:v>
                </c:pt>
                <c:pt idx="9110">
                  <c:v>12080.078362353101</c:v>
                </c:pt>
                <c:pt idx="9111">
                  <c:v>12080.0788583792</c:v>
                </c:pt>
                <c:pt idx="9112">
                  <c:v>12080.3054098393</c:v>
                </c:pt>
                <c:pt idx="9113">
                  <c:v>12080.6434985008</c:v>
                </c:pt>
                <c:pt idx="9114">
                  <c:v>12081.1183623531</c:v>
                </c:pt>
                <c:pt idx="9115">
                  <c:v>12081.118858379299</c:v>
                </c:pt>
                <c:pt idx="9116">
                  <c:v>12081.3454098394</c:v>
                </c:pt>
                <c:pt idx="9117">
                  <c:v>12081.6834984999</c:v>
                </c:pt>
                <c:pt idx="9118">
                  <c:v>12081.950218976001</c:v>
                </c:pt>
                <c:pt idx="9119">
                  <c:v>12082.158362353201</c:v>
                </c:pt>
                <c:pt idx="9120">
                  <c:v>12082.4871791144</c:v>
                </c:pt>
                <c:pt idx="9121">
                  <c:v>12082.990218976</c:v>
                </c:pt>
                <c:pt idx="9122">
                  <c:v>12083.002637541</c:v>
                </c:pt>
                <c:pt idx="9123">
                  <c:v>12083.1983623532</c:v>
                </c:pt>
                <c:pt idx="9124">
                  <c:v>12083.198858379301</c:v>
                </c:pt>
                <c:pt idx="9125">
                  <c:v>12083.425409839399</c:v>
                </c:pt>
                <c:pt idx="9126">
                  <c:v>12083.527179114501</c:v>
                </c:pt>
                <c:pt idx="9127">
                  <c:v>12083.7634984981</c:v>
                </c:pt>
                <c:pt idx="9128">
                  <c:v>12084.042637541001</c:v>
                </c:pt>
                <c:pt idx="9129">
                  <c:v>12084.238362353201</c:v>
                </c:pt>
                <c:pt idx="9130">
                  <c:v>12084.2388583794</c:v>
                </c:pt>
                <c:pt idx="9131">
                  <c:v>12084.4654098395</c:v>
                </c:pt>
                <c:pt idx="9132">
                  <c:v>12084.5671791145</c:v>
                </c:pt>
                <c:pt idx="9133">
                  <c:v>12084.7743182964</c:v>
                </c:pt>
                <c:pt idx="9134">
                  <c:v>12084.8034984972</c:v>
                </c:pt>
                <c:pt idx="9135">
                  <c:v>12084.9222837332</c:v>
                </c:pt>
                <c:pt idx="9136">
                  <c:v>12085.0826375411</c:v>
                </c:pt>
                <c:pt idx="9137">
                  <c:v>12085.184531538</c:v>
                </c:pt>
                <c:pt idx="9138">
                  <c:v>12085.2450857032</c:v>
                </c:pt>
                <c:pt idx="9139">
                  <c:v>12085.2783623533</c:v>
                </c:pt>
                <c:pt idx="9140">
                  <c:v>12085.278858379401</c:v>
                </c:pt>
                <c:pt idx="9141">
                  <c:v>12085.505409839499</c:v>
                </c:pt>
                <c:pt idx="9142">
                  <c:v>12085.8143182965</c:v>
                </c:pt>
                <c:pt idx="9143">
                  <c:v>12085.843498496301</c:v>
                </c:pt>
                <c:pt idx="9144">
                  <c:v>12085.9622837323</c:v>
                </c:pt>
                <c:pt idx="9145">
                  <c:v>12086.224531538001</c:v>
                </c:pt>
                <c:pt idx="9146">
                  <c:v>12086.285085703201</c:v>
                </c:pt>
                <c:pt idx="9147">
                  <c:v>12086.3183623533</c:v>
                </c:pt>
                <c:pt idx="9148">
                  <c:v>12086.3188583794</c:v>
                </c:pt>
                <c:pt idx="9149">
                  <c:v>12086.5454098396</c:v>
                </c:pt>
                <c:pt idx="9150">
                  <c:v>12086.6471791146</c:v>
                </c:pt>
                <c:pt idx="9151">
                  <c:v>12086.8543182965</c:v>
                </c:pt>
                <c:pt idx="9152">
                  <c:v>12086.883498495399</c:v>
                </c:pt>
                <c:pt idx="9153">
                  <c:v>12087.002283731401</c:v>
                </c:pt>
                <c:pt idx="9154">
                  <c:v>12087.0310518359</c:v>
                </c:pt>
                <c:pt idx="9155">
                  <c:v>12087.1626375411</c:v>
                </c:pt>
                <c:pt idx="9156">
                  <c:v>12087.2554098651</c:v>
                </c:pt>
                <c:pt idx="9157">
                  <c:v>12087.2645315381</c:v>
                </c:pt>
                <c:pt idx="9158">
                  <c:v>12087.3250857032</c:v>
                </c:pt>
                <c:pt idx="9159">
                  <c:v>12087.3583623534</c:v>
                </c:pt>
                <c:pt idx="9160">
                  <c:v>12087.358858379501</c:v>
                </c:pt>
                <c:pt idx="9161">
                  <c:v>12087.585409839599</c:v>
                </c:pt>
                <c:pt idx="9162">
                  <c:v>12087.6871791146</c:v>
                </c:pt>
                <c:pt idx="9163">
                  <c:v>12087.9234984945</c:v>
                </c:pt>
                <c:pt idx="9164">
                  <c:v>12088.202637541201</c:v>
                </c:pt>
                <c:pt idx="9165">
                  <c:v>12088.295409865201</c:v>
                </c:pt>
                <c:pt idx="9166">
                  <c:v>12088.3983623534</c:v>
                </c:pt>
                <c:pt idx="9167">
                  <c:v>12088.3988583795</c:v>
                </c:pt>
                <c:pt idx="9168">
                  <c:v>12088.5248466189</c:v>
                </c:pt>
                <c:pt idx="9169">
                  <c:v>12088.6254098396</c:v>
                </c:pt>
                <c:pt idx="9170">
                  <c:v>12088.7271791147</c:v>
                </c:pt>
                <c:pt idx="9171">
                  <c:v>12088.9343182966</c:v>
                </c:pt>
                <c:pt idx="9172">
                  <c:v>12088.9634984936</c:v>
                </c:pt>
                <c:pt idx="9173">
                  <c:v>12088.998541380201</c:v>
                </c:pt>
                <c:pt idx="9174">
                  <c:v>12089.0822837296</c:v>
                </c:pt>
                <c:pt idx="9175">
                  <c:v>12089.2426375412</c:v>
                </c:pt>
                <c:pt idx="9176">
                  <c:v>12089.3354098652</c:v>
                </c:pt>
                <c:pt idx="9177">
                  <c:v>12089.3445315381</c:v>
                </c:pt>
                <c:pt idx="9178">
                  <c:v>12089.4050857033</c:v>
                </c:pt>
                <c:pt idx="9179">
                  <c:v>12089.438362353399</c:v>
                </c:pt>
                <c:pt idx="9180">
                  <c:v>12089.438858379601</c:v>
                </c:pt>
                <c:pt idx="9181">
                  <c:v>12089.564846618099</c:v>
                </c:pt>
                <c:pt idx="9182">
                  <c:v>12089.665409839699</c:v>
                </c:pt>
                <c:pt idx="9183">
                  <c:v>12089.7671791147</c:v>
                </c:pt>
                <c:pt idx="9184">
                  <c:v>12089.974318296599</c:v>
                </c:pt>
                <c:pt idx="9185">
                  <c:v>12090.003498492701</c:v>
                </c:pt>
                <c:pt idx="9186">
                  <c:v>12090.1222837287</c:v>
                </c:pt>
                <c:pt idx="9187">
                  <c:v>12090.2522871661</c:v>
                </c:pt>
                <c:pt idx="9188">
                  <c:v>12090.282637541201</c:v>
                </c:pt>
                <c:pt idx="9189">
                  <c:v>12090.306640004001</c:v>
                </c:pt>
                <c:pt idx="9190">
                  <c:v>12090.3845315382</c:v>
                </c:pt>
                <c:pt idx="9191">
                  <c:v>12090.445085703301</c:v>
                </c:pt>
                <c:pt idx="9192">
                  <c:v>12090.4783623535</c:v>
                </c:pt>
                <c:pt idx="9193">
                  <c:v>12090.4788583796</c:v>
                </c:pt>
                <c:pt idx="9194">
                  <c:v>12090.6048466172</c:v>
                </c:pt>
                <c:pt idx="9195">
                  <c:v>12090.7054098397</c:v>
                </c:pt>
                <c:pt idx="9196">
                  <c:v>12090.807179114699</c:v>
                </c:pt>
                <c:pt idx="9197">
                  <c:v>12091.0143182966</c:v>
                </c:pt>
                <c:pt idx="9198">
                  <c:v>12091.043498491799</c:v>
                </c:pt>
                <c:pt idx="9199">
                  <c:v>12091.162283727899</c:v>
                </c:pt>
                <c:pt idx="9200">
                  <c:v>12091.292287165201</c:v>
                </c:pt>
                <c:pt idx="9201">
                  <c:v>12091.3226375413</c:v>
                </c:pt>
                <c:pt idx="9202">
                  <c:v>12091.346640004</c:v>
                </c:pt>
                <c:pt idx="9203">
                  <c:v>12091.4154098653</c:v>
                </c:pt>
                <c:pt idx="9204">
                  <c:v>12091.4245315382</c:v>
                </c:pt>
                <c:pt idx="9205">
                  <c:v>12091.4850857034</c:v>
                </c:pt>
                <c:pt idx="9206">
                  <c:v>12091.518362353499</c:v>
                </c:pt>
                <c:pt idx="9207">
                  <c:v>12091.518858379601</c:v>
                </c:pt>
                <c:pt idx="9208">
                  <c:v>12091.745409839699</c:v>
                </c:pt>
                <c:pt idx="9209">
                  <c:v>12091.8471791148</c:v>
                </c:pt>
                <c:pt idx="9210">
                  <c:v>12092.054318296699</c:v>
                </c:pt>
                <c:pt idx="9211">
                  <c:v>12092.0834984909</c:v>
                </c:pt>
                <c:pt idx="9212">
                  <c:v>12092.202283727</c:v>
                </c:pt>
                <c:pt idx="9213">
                  <c:v>12092.362637541301</c:v>
                </c:pt>
                <c:pt idx="9214">
                  <c:v>12092.386640004101</c:v>
                </c:pt>
                <c:pt idx="9215">
                  <c:v>12092.455409865301</c:v>
                </c:pt>
                <c:pt idx="9216">
                  <c:v>12092.4645315383</c:v>
                </c:pt>
                <c:pt idx="9217">
                  <c:v>12092.525085703401</c:v>
                </c:pt>
                <c:pt idx="9218">
                  <c:v>12092.5583623535</c:v>
                </c:pt>
                <c:pt idx="9219">
                  <c:v>12092.5588583797</c:v>
                </c:pt>
                <c:pt idx="9220">
                  <c:v>12092.684846615401</c:v>
                </c:pt>
                <c:pt idx="9221">
                  <c:v>12092.7854098398</c:v>
                </c:pt>
                <c:pt idx="9222">
                  <c:v>12092.887179114799</c:v>
                </c:pt>
                <c:pt idx="9223">
                  <c:v>12093.0943182967</c:v>
                </c:pt>
                <c:pt idx="9224">
                  <c:v>12093.12349849</c:v>
                </c:pt>
                <c:pt idx="9225">
                  <c:v>12093.2422837261</c:v>
                </c:pt>
                <c:pt idx="9226">
                  <c:v>12093.4026375414</c:v>
                </c:pt>
                <c:pt idx="9227">
                  <c:v>12093.4954098653</c:v>
                </c:pt>
                <c:pt idx="9228">
                  <c:v>12093.504531538299</c:v>
                </c:pt>
                <c:pt idx="9229">
                  <c:v>12093.5650857035</c:v>
                </c:pt>
                <c:pt idx="9230">
                  <c:v>12093.598362353599</c:v>
                </c:pt>
                <c:pt idx="9231">
                  <c:v>12093.598858379701</c:v>
                </c:pt>
                <c:pt idx="9232">
                  <c:v>12093.6464314367</c:v>
                </c:pt>
                <c:pt idx="9233">
                  <c:v>12093.724846614499</c:v>
                </c:pt>
                <c:pt idx="9234">
                  <c:v>12093.825409839799</c:v>
                </c:pt>
                <c:pt idx="9235">
                  <c:v>12093.9271791148</c:v>
                </c:pt>
                <c:pt idx="9236">
                  <c:v>12094.134318296699</c:v>
                </c:pt>
                <c:pt idx="9237">
                  <c:v>12094.163498489101</c:v>
                </c:pt>
                <c:pt idx="9238">
                  <c:v>12094.233409996999</c:v>
                </c:pt>
                <c:pt idx="9239">
                  <c:v>12094.282283725201</c:v>
                </c:pt>
                <c:pt idx="9240">
                  <c:v>12094.4426375414</c:v>
                </c:pt>
                <c:pt idx="9241">
                  <c:v>12094.466640004101</c:v>
                </c:pt>
                <c:pt idx="9242">
                  <c:v>12094.535409865401</c:v>
                </c:pt>
                <c:pt idx="9243">
                  <c:v>12094.5445315383</c:v>
                </c:pt>
                <c:pt idx="9244">
                  <c:v>12094.605085703501</c:v>
                </c:pt>
                <c:pt idx="9245">
                  <c:v>12094.6383623536</c:v>
                </c:pt>
                <c:pt idx="9246">
                  <c:v>12094.6388583797</c:v>
                </c:pt>
                <c:pt idx="9247">
                  <c:v>12094.7648466136</c:v>
                </c:pt>
                <c:pt idx="9248">
                  <c:v>12094.8654098398</c:v>
                </c:pt>
                <c:pt idx="9249">
                  <c:v>12094.967179114899</c:v>
                </c:pt>
                <c:pt idx="9250">
                  <c:v>12095.1743182968</c:v>
                </c:pt>
                <c:pt idx="9251">
                  <c:v>12095.203498488199</c:v>
                </c:pt>
                <c:pt idx="9252">
                  <c:v>12095.322283724299</c:v>
                </c:pt>
                <c:pt idx="9253">
                  <c:v>12095.4826375414</c:v>
                </c:pt>
                <c:pt idx="9254">
                  <c:v>12095.5066400042</c:v>
                </c:pt>
                <c:pt idx="9255">
                  <c:v>12095.5754098654</c:v>
                </c:pt>
                <c:pt idx="9256">
                  <c:v>12095.584531538399</c:v>
                </c:pt>
                <c:pt idx="9257">
                  <c:v>12095.6450857035</c:v>
                </c:pt>
                <c:pt idx="9258">
                  <c:v>12095.678362353699</c:v>
                </c:pt>
                <c:pt idx="9259">
                  <c:v>12095.678858379801</c:v>
                </c:pt>
                <c:pt idx="9260">
                  <c:v>12095.8048466127</c:v>
                </c:pt>
                <c:pt idx="9261">
                  <c:v>12095.905409839899</c:v>
                </c:pt>
                <c:pt idx="9262">
                  <c:v>12096.0071791149</c:v>
                </c:pt>
                <c:pt idx="9263">
                  <c:v>12096.214318296799</c:v>
                </c:pt>
                <c:pt idx="9264">
                  <c:v>12096.2434984873</c:v>
                </c:pt>
                <c:pt idx="9265">
                  <c:v>12096.3622837234</c:v>
                </c:pt>
                <c:pt idx="9266">
                  <c:v>12096.4359030667</c:v>
                </c:pt>
                <c:pt idx="9267">
                  <c:v>12096.5226375415</c:v>
                </c:pt>
                <c:pt idx="9268">
                  <c:v>12096.546640004201</c:v>
                </c:pt>
                <c:pt idx="9269">
                  <c:v>12096.615409865501</c:v>
                </c:pt>
                <c:pt idx="9270">
                  <c:v>12096.6245315384</c:v>
                </c:pt>
                <c:pt idx="9271">
                  <c:v>12096.685085703601</c:v>
                </c:pt>
                <c:pt idx="9272">
                  <c:v>12096.7183623537</c:v>
                </c:pt>
                <c:pt idx="9273">
                  <c:v>12096.7188583798</c:v>
                </c:pt>
                <c:pt idx="9274">
                  <c:v>12096.844846611801</c:v>
                </c:pt>
                <c:pt idx="9275">
                  <c:v>12096.9454098399</c:v>
                </c:pt>
                <c:pt idx="9276">
                  <c:v>12096.949431790899</c:v>
                </c:pt>
                <c:pt idx="9277">
                  <c:v>12097.047179114999</c:v>
                </c:pt>
                <c:pt idx="9278">
                  <c:v>12097.1098252553</c:v>
                </c:pt>
                <c:pt idx="9279">
                  <c:v>12097.132287168801</c:v>
                </c:pt>
                <c:pt idx="9280">
                  <c:v>12097.2543182969</c:v>
                </c:pt>
                <c:pt idx="9281">
                  <c:v>12097.2834984865</c:v>
                </c:pt>
                <c:pt idx="9282">
                  <c:v>12097.4022837225</c:v>
                </c:pt>
                <c:pt idx="9283">
                  <c:v>12097.562637541499</c:v>
                </c:pt>
                <c:pt idx="9284">
                  <c:v>12097.5866400043</c:v>
                </c:pt>
                <c:pt idx="9285">
                  <c:v>12097.6554098655</c:v>
                </c:pt>
                <c:pt idx="9286">
                  <c:v>12097.664531538399</c:v>
                </c:pt>
                <c:pt idx="9287">
                  <c:v>12097.7250857036</c:v>
                </c:pt>
                <c:pt idx="9288">
                  <c:v>12097.758362353699</c:v>
                </c:pt>
                <c:pt idx="9289">
                  <c:v>12097.758858379901</c:v>
                </c:pt>
                <c:pt idx="9290">
                  <c:v>12097.884846610899</c:v>
                </c:pt>
                <c:pt idx="9291">
                  <c:v>12097.985409839999</c:v>
                </c:pt>
                <c:pt idx="9292">
                  <c:v>12097.989431791</c:v>
                </c:pt>
                <c:pt idx="9293">
                  <c:v>12098.087179115</c:v>
                </c:pt>
                <c:pt idx="9294">
                  <c:v>12098.172287167899</c:v>
                </c:pt>
                <c:pt idx="9295">
                  <c:v>12098.294318296899</c:v>
                </c:pt>
                <c:pt idx="9296">
                  <c:v>12098.323498485601</c:v>
                </c:pt>
                <c:pt idx="9297">
                  <c:v>12098.442283721601</c:v>
                </c:pt>
                <c:pt idx="9298">
                  <c:v>12098.6026375415</c:v>
                </c:pt>
                <c:pt idx="9299">
                  <c:v>12098.6266400043</c:v>
                </c:pt>
                <c:pt idx="9300">
                  <c:v>12098.695409865501</c:v>
                </c:pt>
                <c:pt idx="9301">
                  <c:v>12098.7045315385</c:v>
                </c:pt>
                <c:pt idx="9302">
                  <c:v>12098.765085703601</c:v>
                </c:pt>
                <c:pt idx="9303">
                  <c:v>12098.7983623538</c:v>
                </c:pt>
                <c:pt idx="9304">
                  <c:v>12098.7988583799</c:v>
                </c:pt>
                <c:pt idx="9305">
                  <c:v>12098.92484661</c:v>
                </c:pt>
                <c:pt idx="9306">
                  <c:v>12099.02540984</c:v>
                </c:pt>
                <c:pt idx="9307">
                  <c:v>12099.029431790999</c:v>
                </c:pt>
                <c:pt idx="9308">
                  <c:v>12099.127179114999</c:v>
                </c:pt>
                <c:pt idx="9309">
                  <c:v>12099.212287167</c:v>
                </c:pt>
                <c:pt idx="9310">
                  <c:v>12099.3343182969</c:v>
                </c:pt>
                <c:pt idx="9311">
                  <c:v>12099.363498484699</c:v>
                </c:pt>
                <c:pt idx="9312">
                  <c:v>12099.482283720699</c:v>
                </c:pt>
                <c:pt idx="9313">
                  <c:v>12099.642637541599</c:v>
                </c:pt>
                <c:pt idx="9314">
                  <c:v>12099.6666400043</c:v>
                </c:pt>
                <c:pt idx="9315">
                  <c:v>12099.7354098656</c:v>
                </c:pt>
                <c:pt idx="9316">
                  <c:v>12099.744531538499</c:v>
                </c:pt>
                <c:pt idx="9317">
                  <c:v>12099.8050857037</c:v>
                </c:pt>
                <c:pt idx="9318">
                  <c:v>12099.838362353799</c:v>
                </c:pt>
                <c:pt idx="9319">
                  <c:v>12099.838858379901</c:v>
                </c:pt>
                <c:pt idx="9320">
                  <c:v>12099.9648466091</c:v>
                </c:pt>
                <c:pt idx="9321">
                  <c:v>12100.065409839999</c:v>
                </c:pt>
                <c:pt idx="9322">
                  <c:v>12100.069431791</c:v>
                </c:pt>
                <c:pt idx="9323">
                  <c:v>12100.1671791151</c:v>
                </c:pt>
                <c:pt idx="9324">
                  <c:v>12100.364796661701</c:v>
                </c:pt>
                <c:pt idx="9325">
                  <c:v>12100.374318296999</c:v>
                </c:pt>
                <c:pt idx="9326">
                  <c:v>12100.4034984838</c:v>
                </c:pt>
                <c:pt idx="9327">
                  <c:v>12100.5222837198</c:v>
                </c:pt>
                <c:pt idx="9328">
                  <c:v>12100.6826375416</c:v>
                </c:pt>
                <c:pt idx="9329">
                  <c:v>12100.7066400044</c:v>
                </c:pt>
                <c:pt idx="9330">
                  <c:v>12100.775409865601</c:v>
                </c:pt>
                <c:pt idx="9331">
                  <c:v>12100.7845315386</c:v>
                </c:pt>
                <c:pt idx="9332">
                  <c:v>12100.845085703701</c:v>
                </c:pt>
                <c:pt idx="9333">
                  <c:v>12100.8783623538</c:v>
                </c:pt>
                <c:pt idx="9334">
                  <c:v>12100.87885838</c:v>
                </c:pt>
                <c:pt idx="9335">
                  <c:v>12101.004846608201</c:v>
                </c:pt>
                <c:pt idx="9336">
                  <c:v>12101.1054098401</c:v>
                </c:pt>
                <c:pt idx="9337">
                  <c:v>12101.207179115099</c:v>
                </c:pt>
                <c:pt idx="9338">
                  <c:v>12101.414318297</c:v>
                </c:pt>
                <c:pt idx="9339">
                  <c:v>12101.4434984829</c:v>
                </c:pt>
                <c:pt idx="9340">
                  <c:v>12101.5622837189</c:v>
                </c:pt>
                <c:pt idx="9341">
                  <c:v>12101.722637541699</c:v>
                </c:pt>
                <c:pt idx="9342">
                  <c:v>12101.7466400044</c:v>
                </c:pt>
                <c:pt idx="9343">
                  <c:v>12101.8154098656</c:v>
                </c:pt>
                <c:pt idx="9344">
                  <c:v>12101.824531538599</c:v>
                </c:pt>
                <c:pt idx="9345">
                  <c:v>12101.8850857038</c:v>
                </c:pt>
                <c:pt idx="9346">
                  <c:v>12101.918362353899</c:v>
                </c:pt>
                <c:pt idx="9347">
                  <c:v>12101.918858380001</c:v>
                </c:pt>
                <c:pt idx="9348">
                  <c:v>12101.9383623539</c:v>
                </c:pt>
                <c:pt idx="9349">
                  <c:v>12101.9583623539</c:v>
                </c:pt>
                <c:pt idx="9350">
                  <c:v>12101.978362353901</c:v>
                </c:pt>
                <c:pt idx="9351">
                  <c:v>12101.998362353999</c:v>
                </c:pt>
                <c:pt idx="9352">
                  <c:v>12102.018362354</c:v>
                </c:pt>
                <c:pt idx="9353">
                  <c:v>12102.038362354</c:v>
                </c:pt>
                <c:pt idx="9354">
                  <c:v>12102.044846607299</c:v>
                </c:pt>
                <c:pt idx="9355">
                  <c:v>12102.058362354001</c:v>
                </c:pt>
                <c:pt idx="9356">
                  <c:v>12102.078362353999</c:v>
                </c:pt>
                <c:pt idx="9357">
                  <c:v>12102.098362354</c:v>
                </c:pt>
                <c:pt idx="9358">
                  <c:v>12102.1183623541</c:v>
                </c:pt>
                <c:pt idx="9359">
                  <c:v>12102.145409840099</c:v>
                </c:pt>
                <c:pt idx="9360">
                  <c:v>12102.2471791151</c:v>
                </c:pt>
                <c:pt idx="9361">
                  <c:v>12102.454318296999</c:v>
                </c:pt>
                <c:pt idx="9362">
                  <c:v>12102.483498482001</c:v>
                </c:pt>
                <c:pt idx="9363">
                  <c:v>12102.602283718001</c:v>
                </c:pt>
                <c:pt idx="9364">
                  <c:v>12102.7626375417</c:v>
                </c:pt>
                <c:pt idx="9365">
                  <c:v>12102.7866400044</c:v>
                </c:pt>
                <c:pt idx="9366">
                  <c:v>12102.8554098657</c:v>
                </c:pt>
                <c:pt idx="9367">
                  <c:v>12102.8645315386</c:v>
                </c:pt>
                <c:pt idx="9368">
                  <c:v>12102.925085703801</c:v>
                </c:pt>
                <c:pt idx="9369">
                  <c:v>12102.945085703799</c:v>
                </c:pt>
                <c:pt idx="9370">
                  <c:v>12102.95885838</c:v>
                </c:pt>
                <c:pt idx="9371">
                  <c:v>12102.972287172401</c:v>
                </c:pt>
                <c:pt idx="9372">
                  <c:v>12103.0848466064</c:v>
                </c:pt>
                <c:pt idx="9373">
                  <c:v>12103.158362354099</c:v>
                </c:pt>
                <c:pt idx="9374">
                  <c:v>12103.1783623541</c:v>
                </c:pt>
                <c:pt idx="9375">
                  <c:v>12103.1854098401</c:v>
                </c:pt>
                <c:pt idx="9376">
                  <c:v>12103.287179115199</c:v>
                </c:pt>
                <c:pt idx="9377">
                  <c:v>12103.4943182971</c:v>
                </c:pt>
                <c:pt idx="9378">
                  <c:v>12103.5234984811</c:v>
                </c:pt>
                <c:pt idx="9379">
                  <c:v>12103.642283717099</c:v>
                </c:pt>
                <c:pt idx="9380">
                  <c:v>12103.802637541699</c:v>
                </c:pt>
                <c:pt idx="9381">
                  <c:v>12103.826640004499</c:v>
                </c:pt>
                <c:pt idx="9382">
                  <c:v>12103.8690747376</c:v>
                </c:pt>
                <c:pt idx="9383">
                  <c:v>12103.8954098657</c:v>
                </c:pt>
                <c:pt idx="9384">
                  <c:v>12103.904531538699</c:v>
                </c:pt>
                <c:pt idx="9385">
                  <c:v>12103.9850857038</c:v>
                </c:pt>
                <c:pt idx="9386">
                  <c:v>12103.998858380101</c:v>
                </c:pt>
                <c:pt idx="9387">
                  <c:v>12104.1248466055</c:v>
                </c:pt>
                <c:pt idx="9388">
                  <c:v>12104.218362354201</c:v>
                </c:pt>
                <c:pt idx="9389">
                  <c:v>12104.225409840201</c:v>
                </c:pt>
                <c:pt idx="9390">
                  <c:v>12104.3271791152</c:v>
                </c:pt>
                <c:pt idx="9391">
                  <c:v>12104.534318297099</c:v>
                </c:pt>
                <c:pt idx="9392">
                  <c:v>12104.5634984802</c:v>
                </c:pt>
                <c:pt idx="9393">
                  <c:v>12104.618671387399</c:v>
                </c:pt>
                <c:pt idx="9394">
                  <c:v>12104.6822837162</c:v>
                </c:pt>
                <c:pt idx="9395">
                  <c:v>12104.8426375418</c:v>
                </c:pt>
                <c:pt idx="9396">
                  <c:v>12104.8666400045</c:v>
                </c:pt>
                <c:pt idx="9397">
                  <c:v>12104.9354098658</c:v>
                </c:pt>
                <c:pt idx="9398">
                  <c:v>12104.9445315387</c:v>
                </c:pt>
                <c:pt idx="9399">
                  <c:v>12105.025085703899</c:v>
                </c:pt>
                <c:pt idx="9400">
                  <c:v>12105.0388583801</c:v>
                </c:pt>
                <c:pt idx="9401">
                  <c:v>12105.0522871706</c:v>
                </c:pt>
                <c:pt idx="9402">
                  <c:v>12105.164846604601</c:v>
                </c:pt>
                <c:pt idx="9403">
                  <c:v>12105.2583623542</c:v>
                </c:pt>
                <c:pt idx="9404">
                  <c:v>12105.2654098402</c:v>
                </c:pt>
                <c:pt idx="9405">
                  <c:v>12105.367179115299</c:v>
                </c:pt>
                <c:pt idx="9406">
                  <c:v>12105.5743182972</c:v>
                </c:pt>
                <c:pt idx="9407">
                  <c:v>12105.6034984793</c:v>
                </c:pt>
                <c:pt idx="9408">
                  <c:v>12105.7222837153</c:v>
                </c:pt>
                <c:pt idx="9409">
                  <c:v>12105.882637541799</c:v>
                </c:pt>
                <c:pt idx="9410">
                  <c:v>12105.906640004599</c:v>
                </c:pt>
                <c:pt idx="9411">
                  <c:v>12105.9094317909</c:v>
                </c:pt>
                <c:pt idx="9412">
                  <c:v>12105.9754098658</c:v>
                </c:pt>
                <c:pt idx="9413">
                  <c:v>12105.984531538699</c:v>
                </c:pt>
                <c:pt idx="9414">
                  <c:v>12106.0650857039</c:v>
                </c:pt>
                <c:pt idx="9415">
                  <c:v>12106.0788583802</c:v>
                </c:pt>
                <c:pt idx="9416">
                  <c:v>12106.204846603699</c:v>
                </c:pt>
                <c:pt idx="9417">
                  <c:v>12106.2248466033</c:v>
                </c:pt>
                <c:pt idx="9418">
                  <c:v>12106.2983623542</c:v>
                </c:pt>
                <c:pt idx="9419">
                  <c:v>12106.305409840301</c:v>
                </c:pt>
                <c:pt idx="9420">
                  <c:v>12106.4071791153</c:v>
                </c:pt>
                <c:pt idx="9421">
                  <c:v>12106.614318297199</c:v>
                </c:pt>
                <c:pt idx="9422">
                  <c:v>12106.643498478399</c:v>
                </c:pt>
                <c:pt idx="9423">
                  <c:v>12106.663498477999</c:v>
                </c:pt>
                <c:pt idx="9424">
                  <c:v>12106.6834984775</c:v>
                </c:pt>
                <c:pt idx="9425">
                  <c:v>12106.7034984771</c:v>
                </c:pt>
                <c:pt idx="9426">
                  <c:v>12106.7234984766</c:v>
                </c:pt>
                <c:pt idx="9427">
                  <c:v>12106.7434984762</c:v>
                </c:pt>
                <c:pt idx="9428">
                  <c:v>12106.762283714401</c:v>
                </c:pt>
                <c:pt idx="9429">
                  <c:v>12106.763498475701</c:v>
                </c:pt>
                <c:pt idx="9430">
                  <c:v>12106.783498475301</c:v>
                </c:pt>
                <c:pt idx="9431">
                  <c:v>12106.9226375418</c:v>
                </c:pt>
                <c:pt idx="9432">
                  <c:v>12106.9308544779</c:v>
                </c:pt>
                <c:pt idx="9433">
                  <c:v>12106.9466400046</c:v>
                </c:pt>
                <c:pt idx="9434">
                  <c:v>12107.0154098658</c:v>
                </c:pt>
                <c:pt idx="9435">
                  <c:v>12107.0245315388</c:v>
                </c:pt>
                <c:pt idx="9436">
                  <c:v>12107.105085704001</c:v>
                </c:pt>
                <c:pt idx="9437">
                  <c:v>12107.1188583802</c:v>
                </c:pt>
                <c:pt idx="9438">
                  <c:v>12107.125085704</c:v>
                </c:pt>
                <c:pt idx="9439">
                  <c:v>12107.145085704</c:v>
                </c:pt>
                <c:pt idx="9440">
                  <c:v>12107.2648466024</c:v>
                </c:pt>
                <c:pt idx="9441">
                  <c:v>12107.3383623543</c:v>
                </c:pt>
                <c:pt idx="9442">
                  <c:v>12107.3454098403</c:v>
                </c:pt>
                <c:pt idx="9443">
                  <c:v>12107.3654098398</c:v>
                </c:pt>
                <c:pt idx="9444">
                  <c:v>12107.3854098394</c:v>
                </c:pt>
                <c:pt idx="9445">
                  <c:v>12107.405409839001</c:v>
                </c:pt>
                <c:pt idx="9446">
                  <c:v>12107.425409838501</c:v>
                </c:pt>
                <c:pt idx="9447">
                  <c:v>12107.445409838099</c:v>
                </c:pt>
                <c:pt idx="9448">
                  <c:v>12107.447179115299</c:v>
                </c:pt>
                <c:pt idx="9449">
                  <c:v>12107.4654098376</c:v>
                </c:pt>
                <c:pt idx="9450">
                  <c:v>12107.4854098372</c:v>
                </c:pt>
                <c:pt idx="9451">
                  <c:v>12107.5054098367</c:v>
                </c:pt>
                <c:pt idx="9452">
                  <c:v>12107.5254098363</c:v>
                </c:pt>
                <c:pt idx="9453">
                  <c:v>12107.5454098358</c:v>
                </c:pt>
                <c:pt idx="9454">
                  <c:v>12107.6543182972</c:v>
                </c:pt>
                <c:pt idx="9455">
                  <c:v>12107.802283713499</c:v>
                </c:pt>
                <c:pt idx="9456">
                  <c:v>12107.823498474399</c:v>
                </c:pt>
                <c:pt idx="9457">
                  <c:v>12107.962637541899</c:v>
                </c:pt>
                <c:pt idx="9458">
                  <c:v>12107.986640004599</c:v>
                </c:pt>
                <c:pt idx="9459">
                  <c:v>12108.055409865899</c:v>
                </c:pt>
                <c:pt idx="9460">
                  <c:v>12108.064531538799</c:v>
                </c:pt>
                <c:pt idx="9461">
                  <c:v>12108.1588583802</c:v>
                </c:pt>
                <c:pt idx="9462">
                  <c:v>12108.185085704001</c:v>
                </c:pt>
                <c:pt idx="9463">
                  <c:v>12108.205085704099</c:v>
                </c:pt>
                <c:pt idx="9464">
                  <c:v>12108.2250857041</c:v>
                </c:pt>
                <c:pt idx="9465">
                  <c:v>12108.2450857041</c:v>
                </c:pt>
                <c:pt idx="9466">
                  <c:v>12108.265085704101</c:v>
                </c:pt>
                <c:pt idx="9467">
                  <c:v>12108.284796661599</c:v>
                </c:pt>
                <c:pt idx="9468">
                  <c:v>12108.285085704099</c:v>
                </c:pt>
                <c:pt idx="9469">
                  <c:v>12108.304846601501</c:v>
                </c:pt>
                <c:pt idx="9470">
                  <c:v>12108.3050857041</c:v>
                </c:pt>
                <c:pt idx="9471">
                  <c:v>12108.3250857042</c:v>
                </c:pt>
                <c:pt idx="9472">
                  <c:v>12108.345085704201</c:v>
                </c:pt>
                <c:pt idx="9473">
                  <c:v>12108.365085704199</c:v>
                </c:pt>
                <c:pt idx="9474">
                  <c:v>12108.3850857042</c:v>
                </c:pt>
                <c:pt idx="9475">
                  <c:v>12108.4050857042</c:v>
                </c:pt>
                <c:pt idx="9476">
                  <c:v>12108.425085704301</c:v>
                </c:pt>
                <c:pt idx="9477">
                  <c:v>12108.445085704299</c:v>
                </c:pt>
                <c:pt idx="9478">
                  <c:v>12108.4650857043</c:v>
                </c:pt>
                <c:pt idx="9479">
                  <c:v>12108.4871791154</c:v>
                </c:pt>
                <c:pt idx="9480">
                  <c:v>12108.5854098359</c:v>
                </c:pt>
                <c:pt idx="9481">
                  <c:v>12108.6054098354</c:v>
                </c:pt>
                <c:pt idx="9482">
                  <c:v>12108.694318297299</c:v>
                </c:pt>
                <c:pt idx="9483">
                  <c:v>12108.8422837127</c:v>
                </c:pt>
                <c:pt idx="9484">
                  <c:v>12108.8634984735</c:v>
                </c:pt>
                <c:pt idx="9485">
                  <c:v>12109.0026375419</c:v>
                </c:pt>
                <c:pt idx="9486">
                  <c:v>12109.022637541901</c:v>
                </c:pt>
                <c:pt idx="9487">
                  <c:v>12109.0266400047</c:v>
                </c:pt>
                <c:pt idx="9488">
                  <c:v>12109.042637541999</c:v>
                </c:pt>
                <c:pt idx="9489">
                  <c:v>12109.062637542</c:v>
                </c:pt>
                <c:pt idx="9490">
                  <c:v>12109.082637542</c:v>
                </c:pt>
                <c:pt idx="9491">
                  <c:v>12109.0954098659</c:v>
                </c:pt>
                <c:pt idx="9492">
                  <c:v>12109.102637542001</c:v>
                </c:pt>
                <c:pt idx="9493">
                  <c:v>12109.1045315389</c:v>
                </c:pt>
                <c:pt idx="9494">
                  <c:v>12109.198858380299</c:v>
                </c:pt>
                <c:pt idx="9495">
                  <c:v>12109.3247966617</c:v>
                </c:pt>
                <c:pt idx="9496">
                  <c:v>12109.344846600599</c:v>
                </c:pt>
                <c:pt idx="9497">
                  <c:v>12109.346716694399</c:v>
                </c:pt>
                <c:pt idx="9498">
                  <c:v>12109.505085704301</c:v>
                </c:pt>
                <c:pt idx="9499">
                  <c:v>12109.525085704399</c:v>
                </c:pt>
                <c:pt idx="9500">
                  <c:v>12109.527179115399</c:v>
                </c:pt>
                <c:pt idx="9501">
                  <c:v>12109.645409835501</c:v>
                </c:pt>
                <c:pt idx="9502">
                  <c:v>12109.7343182973</c:v>
                </c:pt>
                <c:pt idx="9503">
                  <c:v>12109.8822837118</c:v>
                </c:pt>
                <c:pt idx="9504">
                  <c:v>12109.9034984726</c:v>
                </c:pt>
                <c:pt idx="9505">
                  <c:v>12110.066640004699</c:v>
                </c:pt>
                <c:pt idx="9506">
                  <c:v>12110.0699151027</c:v>
                </c:pt>
                <c:pt idx="9507">
                  <c:v>12110.1297955885</c:v>
                </c:pt>
                <c:pt idx="9508">
                  <c:v>12110.135409865899</c:v>
                </c:pt>
                <c:pt idx="9509">
                  <c:v>12110.1426375421</c:v>
                </c:pt>
                <c:pt idx="9510">
                  <c:v>12110.144531538899</c:v>
                </c:pt>
                <c:pt idx="9511">
                  <c:v>12110.2388583803</c:v>
                </c:pt>
                <c:pt idx="9512">
                  <c:v>12110.3848465997</c:v>
                </c:pt>
                <c:pt idx="9513">
                  <c:v>12110.3867166944</c:v>
                </c:pt>
                <c:pt idx="9514">
                  <c:v>12110.5650857044</c:v>
                </c:pt>
                <c:pt idx="9515">
                  <c:v>12110.5671791154</c:v>
                </c:pt>
                <c:pt idx="9516">
                  <c:v>12110.587179115</c:v>
                </c:pt>
                <c:pt idx="9517">
                  <c:v>12110.6071791145</c:v>
                </c:pt>
                <c:pt idx="9518">
                  <c:v>12110.627179114101</c:v>
                </c:pt>
                <c:pt idx="9519">
                  <c:v>12110.647179113699</c:v>
                </c:pt>
                <c:pt idx="9520">
                  <c:v>12110.667179113199</c:v>
                </c:pt>
                <c:pt idx="9521">
                  <c:v>12110.6854098355</c:v>
                </c:pt>
                <c:pt idx="9522">
                  <c:v>12110.774318297301</c:v>
                </c:pt>
                <c:pt idx="9523">
                  <c:v>12110.922283710899</c:v>
                </c:pt>
                <c:pt idx="9524">
                  <c:v>12110.943498471701</c:v>
                </c:pt>
                <c:pt idx="9525">
                  <c:v>12111.1066400047</c:v>
                </c:pt>
                <c:pt idx="9526">
                  <c:v>12111.175409866</c:v>
                </c:pt>
                <c:pt idx="9527">
                  <c:v>12111.182637542101</c:v>
                </c:pt>
                <c:pt idx="9528">
                  <c:v>12111.1845315389</c:v>
                </c:pt>
                <c:pt idx="9529">
                  <c:v>12111.278858380299</c:v>
                </c:pt>
                <c:pt idx="9530">
                  <c:v>12111.4248465988</c:v>
                </c:pt>
                <c:pt idx="9531">
                  <c:v>12111.426716694399</c:v>
                </c:pt>
                <c:pt idx="9532">
                  <c:v>12111.605085704399</c:v>
                </c:pt>
                <c:pt idx="9533">
                  <c:v>12111.7071791132</c:v>
                </c:pt>
                <c:pt idx="9534">
                  <c:v>12111.8143182974</c:v>
                </c:pt>
                <c:pt idx="9535">
                  <c:v>12111.9014326427</c:v>
                </c:pt>
                <c:pt idx="9536">
                  <c:v>12111.96228371</c:v>
                </c:pt>
                <c:pt idx="9537">
                  <c:v>12112.146640004799</c:v>
                </c:pt>
                <c:pt idx="9538">
                  <c:v>12112.213892039799</c:v>
                </c:pt>
                <c:pt idx="9539">
                  <c:v>12112.215409865999</c:v>
                </c:pt>
                <c:pt idx="9540">
                  <c:v>12112.2226375421</c:v>
                </c:pt>
                <c:pt idx="9541">
                  <c:v>12112.224531538999</c:v>
                </c:pt>
                <c:pt idx="9542">
                  <c:v>12112.2426375421</c:v>
                </c:pt>
                <c:pt idx="9543">
                  <c:v>12112.262637542201</c:v>
                </c:pt>
                <c:pt idx="9544">
                  <c:v>12112.282637542199</c:v>
                </c:pt>
                <c:pt idx="9545">
                  <c:v>12112.3026375422</c:v>
                </c:pt>
                <c:pt idx="9546">
                  <c:v>12112.3188583804</c:v>
                </c:pt>
                <c:pt idx="9547">
                  <c:v>12112.3226375422</c:v>
                </c:pt>
                <c:pt idx="9548">
                  <c:v>12112.3426375422</c:v>
                </c:pt>
                <c:pt idx="9549">
                  <c:v>12112.362637542299</c:v>
                </c:pt>
                <c:pt idx="9550">
                  <c:v>12112.3826375423</c:v>
                </c:pt>
                <c:pt idx="9551">
                  <c:v>12112.4026375423</c:v>
                </c:pt>
                <c:pt idx="9552">
                  <c:v>12112.4226375423</c:v>
                </c:pt>
                <c:pt idx="9553">
                  <c:v>12112.442637542301</c:v>
                </c:pt>
                <c:pt idx="9554">
                  <c:v>12112.462637542299</c:v>
                </c:pt>
                <c:pt idx="9555">
                  <c:v>12112.464846597901</c:v>
                </c:pt>
                <c:pt idx="9556">
                  <c:v>12112.4667166945</c:v>
                </c:pt>
                <c:pt idx="9557">
                  <c:v>12112.4826375424</c:v>
                </c:pt>
                <c:pt idx="9558">
                  <c:v>12112.6450857045</c:v>
                </c:pt>
                <c:pt idx="9559">
                  <c:v>12112.747179113299</c:v>
                </c:pt>
                <c:pt idx="9560">
                  <c:v>12112.854318297401</c:v>
                </c:pt>
                <c:pt idx="9561">
                  <c:v>12112.874318296999</c:v>
                </c:pt>
                <c:pt idx="9562">
                  <c:v>12112.894318296499</c:v>
                </c:pt>
                <c:pt idx="9563">
                  <c:v>12112.9143182961</c:v>
                </c:pt>
                <c:pt idx="9564">
                  <c:v>12112.9343182956</c:v>
                </c:pt>
                <c:pt idx="9565">
                  <c:v>12112.9543182952</c:v>
                </c:pt>
                <c:pt idx="9566">
                  <c:v>12112.9743182947</c:v>
                </c:pt>
                <c:pt idx="9567">
                  <c:v>12112.994318294301</c:v>
                </c:pt>
                <c:pt idx="9568">
                  <c:v>12113.0022837091</c:v>
                </c:pt>
                <c:pt idx="9569">
                  <c:v>12113.014318293801</c:v>
                </c:pt>
                <c:pt idx="9570">
                  <c:v>12113.034318293399</c:v>
                </c:pt>
                <c:pt idx="9571">
                  <c:v>12113.0543182929</c:v>
                </c:pt>
                <c:pt idx="9572">
                  <c:v>12113.0743182925</c:v>
                </c:pt>
                <c:pt idx="9573">
                  <c:v>12113.0943182921</c:v>
                </c:pt>
                <c:pt idx="9574">
                  <c:v>12113.1143182916</c:v>
                </c:pt>
                <c:pt idx="9575">
                  <c:v>12113.134318291201</c:v>
                </c:pt>
                <c:pt idx="9576">
                  <c:v>12113.154318290701</c:v>
                </c:pt>
                <c:pt idx="9577">
                  <c:v>12113.174318290299</c:v>
                </c:pt>
                <c:pt idx="9578">
                  <c:v>12113.1866400048</c:v>
                </c:pt>
                <c:pt idx="9579">
                  <c:v>12113.194318289799</c:v>
                </c:pt>
                <c:pt idx="9580">
                  <c:v>12113.2143182894</c:v>
                </c:pt>
                <c:pt idx="9581">
                  <c:v>12113.2554098661</c:v>
                </c:pt>
                <c:pt idx="9582">
                  <c:v>12113.264531539</c:v>
                </c:pt>
                <c:pt idx="9583">
                  <c:v>12113.358858380399</c:v>
                </c:pt>
                <c:pt idx="9584">
                  <c:v>12113.504846596999</c:v>
                </c:pt>
                <c:pt idx="9585">
                  <c:v>12113.506716694499</c:v>
                </c:pt>
                <c:pt idx="9586">
                  <c:v>12113.522637542401</c:v>
                </c:pt>
                <c:pt idx="9587">
                  <c:v>12113.685085704499</c:v>
                </c:pt>
                <c:pt idx="9588">
                  <c:v>12113.7871791133</c:v>
                </c:pt>
                <c:pt idx="9589">
                  <c:v>12114.042283708201</c:v>
                </c:pt>
                <c:pt idx="9590">
                  <c:v>12114.062283707701</c:v>
                </c:pt>
                <c:pt idx="9591">
                  <c:v>12114.082283707299</c:v>
                </c:pt>
                <c:pt idx="9592">
                  <c:v>12114.102283706799</c:v>
                </c:pt>
                <c:pt idx="9593">
                  <c:v>12114.1222837064</c:v>
                </c:pt>
                <c:pt idx="9594">
                  <c:v>12114.1422837059</c:v>
                </c:pt>
                <c:pt idx="9595">
                  <c:v>12114.1622837055</c:v>
                </c:pt>
                <c:pt idx="9596">
                  <c:v>12114.1822837051</c:v>
                </c:pt>
                <c:pt idx="9597">
                  <c:v>12114.226640004799</c:v>
                </c:pt>
                <c:pt idx="9598">
                  <c:v>12114.254318289401</c:v>
                </c:pt>
                <c:pt idx="9599">
                  <c:v>12114.295409866099</c:v>
                </c:pt>
                <c:pt idx="9600">
                  <c:v>12114.304531539001</c:v>
                </c:pt>
                <c:pt idx="9601">
                  <c:v>12114.3988583805</c:v>
                </c:pt>
                <c:pt idx="9602">
                  <c:v>12114.418858380001</c:v>
                </c:pt>
                <c:pt idx="9603">
                  <c:v>12114.438858379601</c:v>
                </c:pt>
                <c:pt idx="9604">
                  <c:v>12114.458858379099</c:v>
                </c:pt>
                <c:pt idx="9605">
                  <c:v>12114.478858378699</c:v>
                </c:pt>
                <c:pt idx="9606">
                  <c:v>12114.4988583782</c:v>
                </c:pt>
                <c:pt idx="9607">
                  <c:v>12114.5188583778</c:v>
                </c:pt>
                <c:pt idx="9608">
                  <c:v>12114.5388583773</c:v>
                </c:pt>
                <c:pt idx="9609">
                  <c:v>12114.5448465961</c:v>
                </c:pt>
                <c:pt idx="9610">
                  <c:v>12114.5467166946</c:v>
                </c:pt>
                <c:pt idx="9611">
                  <c:v>12114.5588583769</c:v>
                </c:pt>
                <c:pt idx="9612">
                  <c:v>12114.5626375424</c:v>
                </c:pt>
                <c:pt idx="9613">
                  <c:v>12114.578858376401</c:v>
                </c:pt>
                <c:pt idx="9614">
                  <c:v>12114.598858376001</c:v>
                </c:pt>
                <c:pt idx="9615">
                  <c:v>12114.618858375499</c:v>
                </c:pt>
                <c:pt idx="9616">
                  <c:v>12114.6388583751</c:v>
                </c:pt>
                <c:pt idx="9617">
                  <c:v>12114.827179113399</c:v>
                </c:pt>
                <c:pt idx="9618">
                  <c:v>12115.0552363637</c:v>
                </c:pt>
                <c:pt idx="9619">
                  <c:v>12115.222283704201</c:v>
                </c:pt>
                <c:pt idx="9620">
                  <c:v>12115.2666400049</c:v>
                </c:pt>
                <c:pt idx="9621">
                  <c:v>12115.2943182894</c:v>
                </c:pt>
                <c:pt idx="9622">
                  <c:v>12115.3093637246</c:v>
                </c:pt>
                <c:pt idx="9623">
                  <c:v>12115.3354098661</c:v>
                </c:pt>
                <c:pt idx="9624">
                  <c:v>12115.3445315391</c:v>
                </c:pt>
                <c:pt idx="9625">
                  <c:v>12115.355409866101</c:v>
                </c:pt>
                <c:pt idx="9626">
                  <c:v>12115.3645315391</c:v>
                </c:pt>
                <c:pt idx="9627">
                  <c:v>12115.375409866199</c:v>
                </c:pt>
                <c:pt idx="9628">
                  <c:v>12115.384531539101</c:v>
                </c:pt>
                <c:pt idx="9629">
                  <c:v>12115.3954098662</c:v>
                </c:pt>
                <c:pt idx="9630">
                  <c:v>12115.404531539099</c:v>
                </c:pt>
                <c:pt idx="9631">
                  <c:v>12115.4154098662</c:v>
                </c:pt>
                <c:pt idx="9632">
                  <c:v>12115.4245315392</c:v>
                </c:pt>
                <c:pt idx="9633">
                  <c:v>12115.435409866201</c:v>
                </c:pt>
                <c:pt idx="9634">
                  <c:v>12115.4445315392</c:v>
                </c:pt>
                <c:pt idx="9635">
                  <c:v>12115.455409866199</c:v>
                </c:pt>
                <c:pt idx="9636">
                  <c:v>12115.464531539201</c:v>
                </c:pt>
                <c:pt idx="9637">
                  <c:v>12115.4754098663</c:v>
                </c:pt>
                <c:pt idx="9638">
                  <c:v>12115.484531539199</c:v>
                </c:pt>
                <c:pt idx="9639">
                  <c:v>12115.4954098663</c:v>
                </c:pt>
                <c:pt idx="9640">
                  <c:v>12115.5045315392</c:v>
                </c:pt>
                <c:pt idx="9641">
                  <c:v>12115.515409866301</c:v>
                </c:pt>
                <c:pt idx="9642">
                  <c:v>12115.535409866299</c:v>
                </c:pt>
                <c:pt idx="9643">
                  <c:v>12115.5554098663</c:v>
                </c:pt>
                <c:pt idx="9644">
                  <c:v>12115.5754098664</c:v>
                </c:pt>
                <c:pt idx="9645">
                  <c:v>12115.5848465953</c:v>
                </c:pt>
                <c:pt idx="9646">
                  <c:v>12115.586716694601</c:v>
                </c:pt>
                <c:pt idx="9647">
                  <c:v>12115.602637542501</c:v>
                </c:pt>
                <c:pt idx="9648">
                  <c:v>12115.620729133399</c:v>
                </c:pt>
                <c:pt idx="9649">
                  <c:v>12115.6788583751</c:v>
                </c:pt>
                <c:pt idx="9650">
                  <c:v>12116.0645227483</c:v>
                </c:pt>
                <c:pt idx="9651">
                  <c:v>12116.0952363628</c:v>
                </c:pt>
                <c:pt idx="9652">
                  <c:v>12116.1436181636</c:v>
                </c:pt>
                <c:pt idx="9653">
                  <c:v>12116.2622837033</c:v>
                </c:pt>
                <c:pt idx="9654">
                  <c:v>12116.306640004899</c:v>
                </c:pt>
                <c:pt idx="9655">
                  <c:v>12116.334318289501</c:v>
                </c:pt>
                <c:pt idx="9656">
                  <c:v>12116.544531539301</c:v>
                </c:pt>
                <c:pt idx="9657">
                  <c:v>12116.5539595787</c:v>
                </c:pt>
                <c:pt idx="9658">
                  <c:v>12116.564531539299</c:v>
                </c:pt>
                <c:pt idx="9659">
                  <c:v>12116.5845315393</c:v>
                </c:pt>
                <c:pt idx="9660">
                  <c:v>12116.6045315393</c:v>
                </c:pt>
                <c:pt idx="9661">
                  <c:v>12116.615409866399</c:v>
                </c:pt>
                <c:pt idx="9662">
                  <c:v>12116.624846594401</c:v>
                </c:pt>
                <c:pt idx="9663">
                  <c:v>12116.6267166946</c:v>
                </c:pt>
                <c:pt idx="9664">
                  <c:v>12116.6426375425</c:v>
                </c:pt>
                <c:pt idx="9665">
                  <c:v>12116.718858375199</c:v>
                </c:pt>
                <c:pt idx="9666">
                  <c:v>12117.104522748299</c:v>
                </c:pt>
                <c:pt idx="9667">
                  <c:v>12117.135236361901</c:v>
                </c:pt>
                <c:pt idx="9668">
                  <c:v>12117.252611337201</c:v>
                </c:pt>
                <c:pt idx="9669">
                  <c:v>12117.3022837024</c:v>
                </c:pt>
                <c:pt idx="9670">
                  <c:v>12117.346640005</c:v>
                </c:pt>
                <c:pt idx="9671">
                  <c:v>12117.3743182895</c:v>
                </c:pt>
                <c:pt idx="9672">
                  <c:v>12117.439915107499</c:v>
                </c:pt>
                <c:pt idx="9673">
                  <c:v>12117.644531539399</c:v>
                </c:pt>
                <c:pt idx="9674">
                  <c:v>12117.6554098664</c:v>
                </c:pt>
                <c:pt idx="9675">
                  <c:v>12117.6648465935</c:v>
                </c:pt>
                <c:pt idx="9676">
                  <c:v>12117.682637542601</c:v>
                </c:pt>
                <c:pt idx="9677">
                  <c:v>12117.684846593</c:v>
                </c:pt>
                <c:pt idx="9678">
                  <c:v>12117.7048465926</c:v>
                </c:pt>
                <c:pt idx="9679">
                  <c:v>12117.7248465921</c:v>
                </c:pt>
                <c:pt idx="9680">
                  <c:v>12117.7448465917</c:v>
                </c:pt>
                <c:pt idx="9681">
                  <c:v>12117.7588583752</c:v>
                </c:pt>
                <c:pt idx="9682">
                  <c:v>12117.764846591201</c:v>
                </c:pt>
                <c:pt idx="9683">
                  <c:v>12117.784846590799</c:v>
                </c:pt>
                <c:pt idx="9684">
                  <c:v>12117.804846590299</c:v>
                </c:pt>
                <c:pt idx="9685">
                  <c:v>12117.8248465899</c:v>
                </c:pt>
                <c:pt idx="9686">
                  <c:v>12117.831263223599</c:v>
                </c:pt>
                <c:pt idx="9687">
                  <c:v>12117.8448465894</c:v>
                </c:pt>
                <c:pt idx="9688">
                  <c:v>12117.864846589</c:v>
                </c:pt>
                <c:pt idx="9689">
                  <c:v>12117.8848465885</c:v>
                </c:pt>
                <c:pt idx="9690">
                  <c:v>12117.904846588101</c:v>
                </c:pt>
                <c:pt idx="9691">
                  <c:v>12117.924846587701</c:v>
                </c:pt>
                <c:pt idx="9692">
                  <c:v>12118.175236361099</c:v>
                </c:pt>
                <c:pt idx="9693">
                  <c:v>12118.3422837015</c:v>
                </c:pt>
                <c:pt idx="9694">
                  <c:v>12118.386640004999</c:v>
                </c:pt>
                <c:pt idx="9695">
                  <c:v>12118.6845315394</c:v>
                </c:pt>
                <c:pt idx="9696">
                  <c:v>12118.695409866499</c:v>
                </c:pt>
                <c:pt idx="9697">
                  <c:v>12118.798858375199</c:v>
                </c:pt>
                <c:pt idx="9698">
                  <c:v>12118.8408369235</c:v>
                </c:pt>
                <c:pt idx="9699">
                  <c:v>12118.964846586799</c:v>
                </c:pt>
                <c:pt idx="9700">
                  <c:v>12119.3376451516</c:v>
                </c:pt>
                <c:pt idx="9701">
                  <c:v>12119.382283700599</c:v>
                </c:pt>
                <c:pt idx="9702">
                  <c:v>12119.426640005</c:v>
                </c:pt>
                <c:pt idx="9703">
                  <c:v>12119.724531539399</c:v>
                </c:pt>
                <c:pt idx="9704">
                  <c:v>12119.7354098665</c:v>
                </c:pt>
                <c:pt idx="9705">
                  <c:v>12119.8388583753</c:v>
                </c:pt>
                <c:pt idx="9706">
                  <c:v>12120.0048465859</c:v>
                </c:pt>
                <c:pt idx="9707">
                  <c:v>12120.466640005099</c:v>
                </c:pt>
                <c:pt idx="9708">
                  <c:v>12120.7645315395</c:v>
                </c:pt>
                <c:pt idx="9709">
                  <c:v>12121.044846585</c:v>
                </c:pt>
                <c:pt idx="9710">
                  <c:v>12121.452611336401</c:v>
                </c:pt>
                <c:pt idx="9711">
                  <c:v>12121.5066400051</c:v>
                </c:pt>
                <c:pt idx="9712">
                  <c:v>12121.804531539499</c:v>
                </c:pt>
                <c:pt idx="9713">
                  <c:v>12121.9834984708</c:v>
                </c:pt>
                <c:pt idx="9714">
                  <c:v>12122.084846584101</c:v>
                </c:pt>
                <c:pt idx="9715">
                  <c:v>12122.4926113355</c:v>
                </c:pt>
                <c:pt idx="9716">
                  <c:v>12122.5347444944</c:v>
                </c:pt>
                <c:pt idx="9717">
                  <c:v>12122.546640005099</c:v>
                </c:pt>
                <c:pt idx="9718">
                  <c:v>12122.908003936</c:v>
                </c:pt>
                <c:pt idx="9719">
                  <c:v>12123.5326113346</c:v>
                </c:pt>
                <c:pt idx="9720">
                  <c:v>12123.5866400052</c:v>
                </c:pt>
                <c:pt idx="9721">
                  <c:v>12123.948003936001</c:v>
                </c:pt>
                <c:pt idx="9722">
                  <c:v>12124.626640005201</c:v>
                </c:pt>
                <c:pt idx="9723">
                  <c:v>12125.6666400053</c:v>
                </c:pt>
                <c:pt idx="9724">
                  <c:v>12125.8671791134</c:v>
                </c:pt>
                <c:pt idx="9725">
                  <c:v>12126.389431789499</c:v>
                </c:pt>
                <c:pt idx="9726">
                  <c:v>12126.706640005301</c:v>
                </c:pt>
                <c:pt idx="9727">
                  <c:v>12127.7466400053</c:v>
                </c:pt>
                <c:pt idx="9728">
                  <c:v>12128.4143182896</c:v>
                </c:pt>
                <c:pt idx="9729">
                  <c:v>12128.786640005401</c:v>
                </c:pt>
                <c:pt idx="9730">
                  <c:v>12134.4411110533</c:v>
                </c:pt>
                <c:pt idx="9731">
                  <c:v>12134.8939845152</c:v>
                </c:pt>
                <c:pt idx="9732">
                  <c:v>12139.354108748899</c:v>
                </c:pt>
                <c:pt idx="9733">
                  <c:v>12139.8266400054</c:v>
                </c:pt>
                <c:pt idx="9734">
                  <c:v>12181.115526777199</c:v>
                </c:pt>
                <c:pt idx="9735">
                  <c:v>12185.9829273102</c:v>
                </c:pt>
                <c:pt idx="9736">
                  <c:v>12189.8832566975</c:v>
                </c:pt>
                <c:pt idx="9737">
                  <c:v>12194.088649183501</c:v>
                </c:pt>
                <c:pt idx="9738">
                  <c:v>12200.592690274099</c:v>
                </c:pt>
                <c:pt idx="9739">
                  <c:v>12214.4854892194</c:v>
                </c:pt>
                <c:pt idx="9740">
                  <c:v>12226.9362361601</c:v>
                </c:pt>
                <c:pt idx="9741">
                  <c:v>12231.092006197199</c:v>
                </c:pt>
                <c:pt idx="9742">
                  <c:v>12236.0472360365</c:v>
                </c:pt>
                <c:pt idx="9743">
                  <c:v>12237.976862736001</c:v>
                </c:pt>
                <c:pt idx="9744">
                  <c:v>12240.2571595218</c:v>
                </c:pt>
                <c:pt idx="9745">
                  <c:v>12240.8686166591</c:v>
                </c:pt>
                <c:pt idx="9746">
                  <c:v>12240.9169447356</c:v>
                </c:pt>
                <c:pt idx="9747">
                  <c:v>12246.271345267</c:v>
                </c:pt>
                <c:pt idx="9748">
                  <c:v>12252.9527771435</c:v>
                </c:pt>
                <c:pt idx="9749">
                  <c:v>12253.1233961051</c:v>
                </c:pt>
                <c:pt idx="9750">
                  <c:v>12255.3312956849</c:v>
                </c:pt>
                <c:pt idx="9751">
                  <c:v>12258.0839919187</c:v>
                </c:pt>
                <c:pt idx="9752">
                  <c:v>12262.835272501199</c:v>
                </c:pt>
                <c:pt idx="9753">
                  <c:v>12264.2693808805</c:v>
                </c:pt>
                <c:pt idx="9754">
                  <c:v>12267.522004640599</c:v>
                </c:pt>
                <c:pt idx="9755">
                  <c:v>12267.7240416513</c:v>
                </c:pt>
                <c:pt idx="9756">
                  <c:v>12270.513513280999</c:v>
                </c:pt>
                <c:pt idx="9757">
                  <c:v>12271.187435469999</c:v>
                </c:pt>
                <c:pt idx="9758">
                  <c:v>12278.1028829391</c:v>
                </c:pt>
                <c:pt idx="9759">
                  <c:v>12283.588088430401</c:v>
                </c:pt>
                <c:pt idx="9760">
                  <c:v>12287.600732512699</c:v>
                </c:pt>
                <c:pt idx="9761">
                  <c:v>12288.839042903301</c:v>
                </c:pt>
                <c:pt idx="9762">
                  <c:v>12289.3869739398</c:v>
                </c:pt>
                <c:pt idx="9763">
                  <c:v>12289.9069048976</c:v>
                </c:pt>
                <c:pt idx="9764">
                  <c:v>12293.0436180774</c:v>
                </c:pt>
                <c:pt idx="9765">
                  <c:v>12296.2773210532</c:v>
                </c:pt>
                <c:pt idx="9766">
                  <c:v>12296.437270684601</c:v>
                </c:pt>
                <c:pt idx="9767">
                  <c:v>12297.337321053201</c:v>
                </c:pt>
                <c:pt idx="9768">
                  <c:v>12297.357321053199</c:v>
                </c:pt>
                <c:pt idx="9769">
                  <c:v>12297.3773210532</c:v>
                </c:pt>
                <c:pt idx="9770">
                  <c:v>12298.437321053299</c:v>
                </c:pt>
                <c:pt idx="9771">
                  <c:v>12298.4573210533</c:v>
                </c:pt>
                <c:pt idx="9772">
                  <c:v>12303.431718964101</c:v>
                </c:pt>
                <c:pt idx="9773">
                  <c:v>12316.472439331001</c:v>
                </c:pt>
                <c:pt idx="9774">
                  <c:v>12318.2479183457</c:v>
                </c:pt>
                <c:pt idx="9775">
                  <c:v>12319.8249138426</c:v>
                </c:pt>
                <c:pt idx="9776">
                  <c:v>12327.600732512699</c:v>
                </c:pt>
                <c:pt idx="9777">
                  <c:v>12328.9521917208</c:v>
                </c:pt>
                <c:pt idx="9778">
                  <c:v>12336.151654331001</c:v>
                </c:pt>
                <c:pt idx="9779">
                  <c:v>12336.2266881542</c:v>
                </c:pt>
                <c:pt idx="9780">
                  <c:v>12337.0974731519</c:v>
                </c:pt>
                <c:pt idx="9781">
                  <c:v>12345.1931369919</c:v>
                </c:pt>
                <c:pt idx="9782">
                  <c:v>12351.505340035999</c:v>
                </c:pt>
                <c:pt idx="9783">
                  <c:v>12355.0374731067</c:v>
                </c:pt>
                <c:pt idx="9784">
                  <c:v>12356.7744544914</c:v>
                </c:pt>
                <c:pt idx="9785">
                  <c:v>12360.0605375249</c:v>
                </c:pt>
                <c:pt idx="9786">
                  <c:v>12363.960866912001</c:v>
                </c:pt>
                <c:pt idx="9787">
                  <c:v>12368.1662593986</c:v>
                </c:pt>
                <c:pt idx="9788">
                  <c:v>12374.6703004883</c:v>
                </c:pt>
                <c:pt idx="9789">
                  <c:v>12383.991091120901</c:v>
                </c:pt>
                <c:pt idx="9790">
                  <c:v>12412.0544729502</c:v>
                </c:pt>
                <c:pt idx="9791">
                  <c:v>12435.6646463621</c:v>
                </c:pt>
                <c:pt idx="9792">
                  <c:v>12444.5911234952</c:v>
                </c:pt>
                <c:pt idx="9793">
                  <c:v>12445.2650456847</c:v>
                </c:pt>
                <c:pt idx="9794">
                  <c:v>12463.464584154999</c:v>
                </c:pt>
                <c:pt idx="9795">
                  <c:v>12464.967859672301</c:v>
                </c:pt>
                <c:pt idx="9796">
                  <c:v>12466.404719730799</c:v>
                </c:pt>
                <c:pt idx="9797">
                  <c:v>12473.8263144264</c:v>
                </c:pt>
                <c:pt idx="9798">
                  <c:v>12474.866314426499</c:v>
                </c:pt>
                <c:pt idx="9799">
                  <c:v>12475.926314426501</c:v>
                </c:pt>
                <c:pt idx="9800">
                  <c:v>12476.9863144266</c:v>
                </c:pt>
                <c:pt idx="9801">
                  <c:v>12477.5093291793</c:v>
                </c:pt>
                <c:pt idx="9802">
                  <c:v>12478.0463144266</c:v>
                </c:pt>
                <c:pt idx="9803">
                  <c:v>12479.0863144267</c:v>
                </c:pt>
                <c:pt idx="9804">
                  <c:v>12480.1263144267</c:v>
                </c:pt>
                <c:pt idx="9805">
                  <c:v>12484.5109045589</c:v>
                </c:pt>
                <c:pt idx="9806">
                  <c:v>12484.5509045422</c:v>
                </c:pt>
                <c:pt idx="9807">
                  <c:v>12490.4735420998</c:v>
                </c:pt>
                <c:pt idx="9808">
                  <c:v>12509.3882377836</c:v>
                </c:pt>
                <c:pt idx="9809">
                  <c:v>12517.959703717301</c:v>
                </c:pt>
                <c:pt idx="9810">
                  <c:v>12519.270747206599</c:v>
                </c:pt>
                <c:pt idx="9811">
                  <c:v>12521.156331645299</c:v>
                </c:pt>
                <c:pt idx="9812">
                  <c:v>12524.138147739601</c:v>
                </c:pt>
                <c:pt idx="9813">
                  <c:v>12527.0802480416</c:v>
                </c:pt>
                <c:pt idx="9814">
                  <c:v>12528.0384771265</c:v>
                </c:pt>
                <c:pt idx="9815">
                  <c:v>12528.1202480415</c:v>
                </c:pt>
                <c:pt idx="9816">
                  <c:v>12529.1602480415</c:v>
                </c:pt>
                <c:pt idx="9817">
                  <c:v>12530.200248041499</c:v>
                </c:pt>
                <c:pt idx="9818">
                  <c:v>12530.852064705899</c:v>
                </c:pt>
                <c:pt idx="9819">
                  <c:v>12532.097321052999</c:v>
                </c:pt>
                <c:pt idx="9820">
                  <c:v>12532.2438696138</c:v>
                </c:pt>
                <c:pt idx="9821">
                  <c:v>12532.544846467599</c:v>
                </c:pt>
                <c:pt idx="9822">
                  <c:v>12532.786314426399</c:v>
                </c:pt>
                <c:pt idx="9823">
                  <c:v>12533.002994496301</c:v>
                </c:pt>
                <c:pt idx="9824">
                  <c:v>12533.250256306001</c:v>
                </c:pt>
                <c:pt idx="9825">
                  <c:v>12534.0429944963</c:v>
                </c:pt>
                <c:pt idx="9826">
                  <c:v>12535.082994496301</c:v>
                </c:pt>
                <c:pt idx="9827">
                  <c:v>12535.5886691138</c:v>
                </c:pt>
                <c:pt idx="9828">
                  <c:v>12536.2669595689</c:v>
                </c:pt>
                <c:pt idx="9829">
                  <c:v>12536.474966223301</c:v>
                </c:pt>
                <c:pt idx="9830">
                  <c:v>12537.182994496299</c:v>
                </c:pt>
                <c:pt idx="9831">
                  <c:v>12537.8595063593</c:v>
                </c:pt>
                <c:pt idx="9832">
                  <c:v>12537.940393152599</c:v>
                </c:pt>
                <c:pt idx="9833">
                  <c:v>12538.747910702599</c:v>
                </c:pt>
                <c:pt idx="9834">
                  <c:v>12538.837744517699</c:v>
                </c:pt>
                <c:pt idx="9835">
                  <c:v>12539.6387837324</c:v>
                </c:pt>
                <c:pt idx="9836">
                  <c:v>12540.0217586942</c:v>
                </c:pt>
                <c:pt idx="9837">
                  <c:v>12540.356588277</c:v>
                </c:pt>
                <c:pt idx="9838">
                  <c:v>12540.738495765199</c:v>
                </c:pt>
                <c:pt idx="9839">
                  <c:v>12540.9985669832</c:v>
                </c:pt>
                <c:pt idx="9840">
                  <c:v>12541.475085796699</c:v>
                </c:pt>
                <c:pt idx="9841">
                  <c:v>12541.7463144264</c:v>
                </c:pt>
                <c:pt idx="9842">
                  <c:v>12541.7784957643</c:v>
                </c:pt>
                <c:pt idx="9843">
                  <c:v>12542.038566982301</c:v>
                </c:pt>
                <c:pt idx="9844">
                  <c:v>12542.8184957634</c:v>
                </c:pt>
                <c:pt idx="9845">
                  <c:v>12542.8290747385</c:v>
                </c:pt>
                <c:pt idx="9846">
                  <c:v>12543.078566981399</c:v>
                </c:pt>
                <c:pt idx="9847">
                  <c:v>12543.216246952299</c:v>
                </c:pt>
                <c:pt idx="9848">
                  <c:v>12543.6635160199</c:v>
                </c:pt>
                <c:pt idx="9849">
                  <c:v>12543.858495762501</c:v>
                </c:pt>
                <c:pt idx="9850">
                  <c:v>12544.019847404201</c:v>
                </c:pt>
                <c:pt idx="9851">
                  <c:v>12544.1185669805</c:v>
                </c:pt>
                <c:pt idx="9852">
                  <c:v>12544.703516019899</c:v>
                </c:pt>
                <c:pt idx="9853">
                  <c:v>12544.898495761599</c:v>
                </c:pt>
                <c:pt idx="9854">
                  <c:v>12545.0735507151</c:v>
                </c:pt>
                <c:pt idx="9855">
                  <c:v>12545.1585669796</c:v>
                </c:pt>
                <c:pt idx="9856">
                  <c:v>12545.214966282199</c:v>
                </c:pt>
                <c:pt idx="9857">
                  <c:v>12545.74351602</c:v>
                </c:pt>
                <c:pt idx="9858">
                  <c:v>12545.9384957607</c:v>
                </c:pt>
                <c:pt idx="9859">
                  <c:v>12546.0955293681</c:v>
                </c:pt>
                <c:pt idx="9860">
                  <c:v>12546.1955549381</c:v>
                </c:pt>
                <c:pt idx="9861">
                  <c:v>12546.198566978699</c:v>
                </c:pt>
                <c:pt idx="9862">
                  <c:v>12546.5387630565</c:v>
                </c:pt>
                <c:pt idx="9863">
                  <c:v>12546.783516019999</c:v>
                </c:pt>
                <c:pt idx="9864">
                  <c:v>12546.9835331626</c:v>
                </c:pt>
                <c:pt idx="9865">
                  <c:v>12547.578763056499</c:v>
                </c:pt>
                <c:pt idx="9866">
                  <c:v>12547.82351602</c:v>
                </c:pt>
                <c:pt idx="9867">
                  <c:v>12548.3001370029</c:v>
                </c:pt>
                <c:pt idx="9868">
                  <c:v>12548.6187630565</c:v>
                </c:pt>
                <c:pt idx="9869">
                  <c:v>12548.759915104099</c:v>
                </c:pt>
                <c:pt idx="9870">
                  <c:v>12548.863516020099</c:v>
                </c:pt>
                <c:pt idx="9871">
                  <c:v>12549.1412632223</c:v>
                </c:pt>
                <c:pt idx="9872">
                  <c:v>12549.488567070101</c:v>
                </c:pt>
                <c:pt idx="9873">
                  <c:v>12549.658763056501</c:v>
                </c:pt>
                <c:pt idx="9874">
                  <c:v>12549.9035160201</c:v>
                </c:pt>
                <c:pt idx="9875">
                  <c:v>12550.5285670701</c:v>
                </c:pt>
                <c:pt idx="9876">
                  <c:v>12550.6987630564</c:v>
                </c:pt>
                <c:pt idx="9877">
                  <c:v>12550.943516020099</c:v>
                </c:pt>
                <c:pt idx="9878">
                  <c:v>12551.738763056401</c:v>
                </c:pt>
                <c:pt idx="9879">
                  <c:v>12551.9835160202</c:v>
                </c:pt>
                <c:pt idx="9880">
                  <c:v>12552.7787630564</c:v>
                </c:pt>
                <c:pt idx="9881">
                  <c:v>12553.7938721589</c:v>
                </c:pt>
                <c:pt idx="9882">
                  <c:v>12553.818763056401</c:v>
                </c:pt>
                <c:pt idx="9883">
                  <c:v>12554.8587630564</c:v>
                </c:pt>
                <c:pt idx="9884">
                  <c:v>12555.898763056301</c:v>
                </c:pt>
                <c:pt idx="9885">
                  <c:v>12557.978763056301</c:v>
                </c:pt>
                <c:pt idx="9886">
                  <c:v>12558.0687013361</c:v>
                </c:pt>
                <c:pt idx="9887">
                  <c:v>12576.132083164501</c:v>
                </c:pt>
                <c:pt idx="9888">
                  <c:v>12609.742256576599</c:v>
                </c:pt>
                <c:pt idx="9889">
                  <c:v>12618.668733709401</c:v>
                </c:pt>
                <c:pt idx="9890">
                  <c:v>12619.3426558994</c:v>
                </c:pt>
                <c:pt idx="9891">
                  <c:v>12635.4731974108</c:v>
                </c:pt>
                <c:pt idx="9892">
                  <c:v>12637.5421943701</c:v>
                </c:pt>
                <c:pt idx="9893">
                  <c:v>12651.586939394399</c:v>
                </c:pt>
                <c:pt idx="9894">
                  <c:v>12652.390971655001</c:v>
                </c:pt>
                <c:pt idx="9895">
                  <c:v>12654.158032761799</c:v>
                </c:pt>
                <c:pt idx="9896">
                  <c:v>12673.9239919222</c:v>
                </c:pt>
                <c:pt idx="9897">
                  <c:v>12674.501782789999</c:v>
                </c:pt>
                <c:pt idx="9898">
                  <c:v>12679.795556779</c:v>
                </c:pt>
                <c:pt idx="9899">
                  <c:v>12690.0170142566</c:v>
                </c:pt>
                <c:pt idx="9900">
                  <c:v>12692.164487333201</c:v>
                </c:pt>
                <c:pt idx="9901">
                  <c:v>12693.348357421301</c:v>
                </c:pt>
                <c:pt idx="9902">
                  <c:v>12695.457318278901</c:v>
                </c:pt>
                <c:pt idx="9903">
                  <c:v>12695.5207325136</c:v>
                </c:pt>
                <c:pt idx="9904">
                  <c:v>12697.712361536</c:v>
                </c:pt>
                <c:pt idx="9905">
                  <c:v>12699.485613709299</c:v>
                </c:pt>
                <c:pt idx="9906">
                  <c:v>12701.393991917301</c:v>
                </c:pt>
                <c:pt idx="9907">
                  <c:v>12702.116087340901</c:v>
                </c:pt>
                <c:pt idx="9908">
                  <c:v>12703.2091194809</c:v>
                </c:pt>
                <c:pt idx="9909">
                  <c:v>12704.480732514499</c:v>
                </c:pt>
                <c:pt idx="9910">
                  <c:v>12704.9296749203</c:v>
                </c:pt>
                <c:pt idx="9911">
                  <c:v>12706.321479828999</c:v>
                </c:pt>
                <c:pt idx="9912">
                  <c:v>12712.8255209168</c:v>
                </c:pt>
                <c:pt idx="9913">
                  <c:v>12714.4330373555</c:v>
                </c:pt>
                <c:pt idx="9914">
                  <c:v>12716.159997148399</c:v>
                </c:pt>
                <c:pt idx="9915">
                  <c:v>12716.4591217048</c:v>
                </c:pt>
                <c:pt idx="9916">
                  <c:v>12716.853770129301</c:v>
                </c:pt>
                <c:pt idx="9917">
                  <c:v>12730.331843849201</c:v>
                </c:pt>
                <c:pt idx="9918">
                  <c:v>12730.351843848801</c:v>
                </c:pt>
                <c:pt idx="9919">
                  <c:v>12731.4118438484</c:v>
                </c:pt>
                <c:pt idx="9920">
                  <c:v>12731.4318438479</c:v>
                </c:pt>
                <c:pt idx="9921">
                  <c:v>12731.451843847501</c:v>
                </c:pt>
                <c:pt idx="9922">
                  <c:v>12731.525340039199</c:v>
                </c:pt>
                <c:pt idx="9923">
                  <c:v>12732.1463115513</c:v>
                </c:pt>
                <c:pt idx="9924">
                  <c:v>12735.1009715162</c:v>
                </c:pt>
                <c:pt idx="9925">
                  <c:v>12736.6631063725</c:v>
                </c:pt>
                <c:pt idx="9926">
                  <c:v>12739.0881681051</c:v>
                </c:pt>
                <c:pt idx="9927">
                  <c:v>12740.806124991699</c:v>
                </c:pt>
                <c:pt idx="9928">
                  <c:v>12745.1431324686</c:v>
                </c:pt>
                <c:pt idx="9929">
                  <c:v>12752.723924382501</c:v>
                </c:pt>
                <c:pt idx="9930">
                  <c:v>12759.756688158001</c:v>
                </c:pt>
                <c:pt idx="9931">
                  <c:v>12764.864128785201</c:v>
                </c:pt>
                <c:pt idx="9932">
                  <c:v>12768.136570226799</c:v>
                </c:pt>
                <c:pt idx="9933">
                  <c:v>12773.2764510242</c:v>
                </c:pt>
                <c:pt idx="9934">
                  <c:v>12777.953615243499</c:v>
                </c:pt>
                <c:pt idx="9935">
                  <c:v>12780.655340040999</c:v>
                </c:pt>
                <c:pt idx="9936">
                  <c:v>12783.8198667912</c:v>
                </c:pt>
                <c:pt idx="9937">
                  <c:v>12787.9780971856</c:v>
                </c:pt>
                <c:pt idx="9938">
                  <c:v>12792.7463439237</c:v>
                </c:pt>
                <c:pt idx="9939">
                  <c:v>12793.420266114101</c:v>
                </c:pt>
                <c:pt idx="9940">
                  <c:v>12794.9261249881</c:v>
                </c:pt>
                <c:pt idx="9941">
                  <c:v>12800.668940826699</c:v>
                </c:pt>
                <c:pt idx="9942">
                  <c:v>12802.0387037657</c:v>
                </c:pt>
                <c:pt idx="9943">
                  <c:v>12811.6198045853</c:v>
                </c:pt>
                <c:pt idx="9944">
                  <c:v>12825.664549609601</c:v>
                </c:pt>
                <c:pt idx="9945">
                  <c:v>12857.425967636</c:v>
                </c:pt>
                <c:pt idx="9946">
                  <c:v>12876.1936975554</c:v>
                </c:pt>
                <c:pt idx="9947">
                  <c:v>12878.5583427292</c:v>
                </c:pt>
                <c:pt idx="9948">
                  <c:v>12879.0072851348</c:v>
                </c:pt>
                <c:pt idx="9949">
                  <c:v>12880.3990900442</c:v>
                </c:pt>
                <c:pt idx="9950">
                  <c:v>12886.903131130999</c:v>
                </c:pt>
                <c:pt idx="9951">
                  <c:v>12887.285526531699</c:v>
                </c:pt>
                <c:pt idx="9952">
                  <c:v>12890.5830198647</c:v>
                </c:pt>
                <c:pt idx="9953">
                  <c:v>12906.223921766499</c:v>
                </c:pt>
                <c:pt idx="9954">
                  <c:v>12914.4195564398</c:v>
                </c:pt>
                <c:pt idx="9955">
                  <c:v>12914.4595564231</c:v>
                </c:pt>
                <c:pt idx="9956">
                  <c:v>12934.794718618999</c:v>
                </c:pt>
                <c:pt idx="9957">
                  <c:v>12937.9147186189</c:v>
                </c:pt>
                <c:pt idx="9958">
                  <c:v>12938.9417390003</c:v>
                </c:pt>
                <c:pt idx="9959">
                  <c:v>12938.954718618899</c:v>
                </c:pt>
                <c:pt idx="9960">
                  <c:v>12940.5137480748</c:v>
                </c:pt>
                <c:pt idx="9961">
                  <c:v>12940.617270684799</c:v>
                </c:pt>
                <c:pt idx="9962">
                  <c:v>12943.738105991801</c:v>
                </c:pt>
                <c:pt idx="9963">
                  <c:v>12945.0523983973</c:v>
                </c:pt>
                <c:pt idx="9964">
                  <c:v>12947.4772706846</c:v>
                </c:pt>
                <c:pt idx="9965">
                  <c:v>12948.517270684701</c:v>
                </c:pt>
                <c:pt idx="9966">
                  <c:v>12948.888355598699</c:v>
                </c:pt>
                <c:pt idx="9967">
                  <c:v>12949.5772706847</c:v>
                </c:pt>
                <c:pt idx="9968">
                  <c:v>12952.951143570201</c:v>
                </c:pt>
                <c:pt idx="9969">
                  <c:v>12953.993618033801</c:v>
                </c:pt>
                <c:pt idx="9970">
                  <c:v>12955.9733962342</c:v>
                </c:pt>
                <c:pt idx="9971">
                  <c:v>12956.4172706846</c:v>
                </c:pt>
                <c:pt idx="9972">
                  <c:v>12957.7515871413</c:v>
                </c:pt>
                <c:pt idx="9973">
                  <c:v>12957.897477005699</c:v>
                </c:pt>
                <c:pt idx="9974">
                  <c:v>12959.852287175099</c:v>
                </c:pt>
                <c:pt idx="9975">
                  <c:v>12964.5486691147</c:v>
                </c:pt>
                <c:pt idx="9976">
                  <c:v>12964.601817942499</c:v>
                </c:pt>
                <c:pt idx="9977">
                  <c:v>12966.3097629277</c:v>
                </c:pt>
                <c:pt idx="9978">
                  <c:v>12966.449412931801</c:v>
                </c:pt>
                <c:pt idx="9979">
                  <c:v>12966.823954137901</c:v>
                </c:pt>
                <c:pt idx="9980">
                  <c:v>12966.9804407549</c:v>
                </c:pt>
                <c:pt idx="9981">
                  <c:v>12967.195611450299</c:v>
                </c:pt>
                <c:pt idx="9982">
                  <c:v>12967.349762927701</c:v>
                </c:pt>
                <c:pt idx="9983">
                  <c:v>12967.4438398685</c:v>
                </c:pt>
                <c:pt idx="9984">
                  <c:v>12967.4978763288</c:v>
                </c:pt>
                <c:pt idx="9985">
                  <c:v>12967.909092636301</c:v>
                </c:pt>
                <c:pt idx="9986">
                  <c:v>12968.3897629277</c:v>
                </c:pt>
                <c:pt idx="9987">
                  <c:v>12968.4838398676</c:v>
                </c:pt>
                <c:pt idx="9988">
                  <c:v>12968.788158240701</c:v>
                </c:pt>
                <c:pt idx="9989">
                  <c:v>12969.316588276901</c:v>
                </c:pt>
                <c:pt idx="9990">
                  <c:v>12969.429762927801</c:v>
                </c:pt>
                <c:pt idx="9991">
                  <c:v>12969.523839866701</c:v>
                </c:pt>
                <c:pt idx="9992">
                  <c:v>12969.6431745961</c:v>
                </c:pt>
                <c:pt idx="9993">
                  <c:v>12969.7663963991</c:v>
                </c:pt>
                <c:pt idx="9994">
                  <c:v>12970.4697629278</c:v>
                </c:pt>
                <c:pt idx="9995">
                  <c:v>12970.5674356129</c:v>
                </c:pt>
                <c:pt idx="9996">
                  <c:v>12970.683174596101</c:v>
                </c:pt>
                <c:pt idx="9997">
                  <c:v>12970.7396347126</c:v>
                </c:pt>
                <c:pt idx="9998">
                  <c:v>12971.509762927801</c:v>
                </c:pt>
                <c:pt idx="9999">
                  <c:v>12971.6038398649</c:v>
                </c:pt>
              </c:numCache>
            </c:numRef>
          </c:xVal>
          <c:yVal>
            <c:numRef>
              <c:f>ALP!$B$1:$B$10000</c:f>
              <c:numCache>
                <c:formatCode>General</c:formatCode>
                <c:ptCount val="10000"/>
                <c:pt idx="0">
                  <c:v>5.8610004200662193E-10</c:v>
                </c:pt>
                <c:pt idx="1">
                  <c:v>5.8610004200662193E-10</c:v>
                </c:pt>
                <c:pt idx="2">
                  <c:v>5.8610004200662193E-10</c:v>
                </c:pt>
                <c:pt idx="3">
                  <c:v>5.8610004200662193E-10</c:v>
                </c:pt>
                <c:pt idx="4">
                  <c:v>1.3605591011888008E-9</c:v>
                </c:pt>
                <c:pt idx="5">
                  <c:v>1.3605591011888008E-9</c:v>
                </c:pt>
                <c:pt idx="6">
                  <c:v>1.3605591011888008E-9</c:v>
                </c:pt>
                <c:pt idx="7">
                  <c:v>1.3605591011888008E-9</c:v>
                </c:pt>
                <c:pt idx="8">
                  <c:v>2.9511690001354148E-9</c:v>
                </c:pt>
                <c:pt idx="9">
                  <c:v>2.9511690001354148E-9</c:v>
                </c:pt>
                <c:pt idx="10">
                  <c:v>2.9511690001354148E-9</c:v>
                </c:pt>
                <c:pt idx="11">
                  <c:v>2.9511690001354375E-9</c:v>
                </c:pt>
                <c:pt idx="12">
                  <c:v>6.0001409768697994E-9</c:v>
                </c:pt>
                <c:pt idx="13">
                  <c:v>6.0001409768697994E-9</c:v>
                </c:pt>
                <c:pt idx="14">
                  <c:v>6.0001409768698441E-9</c:v>
                </c:pt>
                <c:pt idx="15">
                  <c:v>6.0001409768698441E-9</c:v>
                </c:pt>
                <c:pt idx="16">
                  <c:v>1.2029880836820303E-8</c:v>
                </c:pt>
                <c:pt idx="17">
                  <c:v>1.2029880836820303E-8</c:v>
                </c:pt>
                <c:pt idx="18">
                  <c:v>1.2029880836820303E-8</c:v>
                </c:pt>
                <c:pt idx="19">
                  <c:v>1.2029880836820348E-8</c:v>
                </c:pt>
                <c:pt idx="20">
                  <c:v>1.7847262720264195E-8</c:v>
                </c:pt>
                <c:pt idx="21">
                  <c:v>1.8003448635132127E-8</c:v>
                </c:pt>
                <c:pt idx="22">
                  <c:v>1.8194262196176809E-8</c:v>
                </c:pt>
                <c:pt idx="23">
                  <c:v>1.8353392023134705E-8</c:v>
                </c:pt>
                <c:pt idx="24">
                  <c:v>2.378481323236461E-8</c:v>
                </c:pt>
                <c:pt idx="25">
                  <c:v>2.378481323236461E-8</c:v>
                </c:pt>
                <c:pt idx="26">
                  <c:v>2.378481323236461E-8</c:v>
                </c:pt>
                <c:pt idx="27">
                  <c:v>2.3784813232364703E-8</c:v>
                </c:pt>
                <c:pt idx="28">
                  <c:v>4.6374911463221101E-8</c:v>
                </c:pt>
                <c:pt idx="29">
                  <c:v>4.6374911463221101E-8</c:v>
                </c:pt>
                <c:pt idx="30">
                  <c:v>4.6374911463221101E-8</c:v>
                </c:pt>
                <c:pt idx="31">
                  <c:v>4.6374911463223504E-8</c:v>
                </c:pt>
                <c:pt idx="32">
                  <c:v>1.9722726398732869E-3</c:v>
                </c:pt>
                <c:pt idx="33">
                  <c:v>2.8602572348286372E-3</c:v>
                </c:pt>
                <c:pt idx="34">
                  <c:v>2.8737269674224642E-3</c:v>
                </c:pt>
                <c:pt idx="35">
                  <c:v>2.8901065710571828E-3</c:v>
                </c:pt>
                <c:pt idx="36">
                  <c:v>2.9037029633308645E-3</c:v>
                </c:pt>
                <c:pt idx="37">
                  <c:v>2.920236493967273E-3</c:v>
                </c:pt>
                <c:pt idx="38">
                  <c:v>4.4111989139669055E-3</c:v>
                </c:pt>
                <c:pt idx="39">
                  <c:v>4.4205360779337767E-3</c:v>
                </c:pt>
                <c:pt idx="40">
                  <c:v>4.4339132975239823E-3</c:v>
                </c:pt>
                <c:pt idx="41">
                  <c:v>4.4352601362162821E-3</c:v>
                </c:pt>
                <c:pt idx="42">
                  <c:v>4.4404447831243405E-3</c:v>
                </c:pt>
                <c:pt idx="43">
                  <c:v>4.4488443198572886E-3</c:v>
                </c:pt>
                <c:pt idx="44">
                  <c:v>4.4500563555166647E-3</c:v>
                </c:pt>
                <c:pt idx="45">
                  <c:v>4.4552280521505923E-3</c:v>
                </c:pt>
                <c:pt idx="46">
                  <c:v>4.4646484126362263E-3</c:v>
                </c:pt>
                <c:pt idx="47">
                  <c:v>4.4752762252378902E-3</c:v>
                </c:pt>
                <c:pt idx="48">
                  <c:v>4.4781447865760021E-3</c:v>
                </c:pt>
                <c:pt idx="49">
                  <c:v>4.4847344326795326E-3</c:v>
                </c:pt>
                <c:pt idx="50">
                  <c:v>4.4944315722276603E-3</c:v>
                </c:pt>
                <c:pt idx="51">
                  <c:v>4.4996492999350079E-3</c:v>
                </c:pt>
                <c:pt idx="52">
                  <c:v>4.5049011148253207E-3</c:v>
                </c:pt>
                <c:pt idx="53">
                  <c:v>4.5134094471149079E-3</c:v>
                </c:pt>
                <c:pt idx="54">
                  <c:v>4.5146371795208784E-3</c:v>
                </c:pt>
                <c:pt idx="55">
                  <c:v>5.6392109550385825E-3</c:v>
                </c:pt>
                <c:pt idx="56">
                  <c:v>6.6819476057585429E-3</c:v>
                </c:pt>
                <c:pt idx="57">
                  <c:v>6.6848772259761454E-3</c:v>
                </c:pt>
                <c:pt idx="58">
                  <c:v>6.6860740241298329E-3</c:v>
                </c:pt>
                <c:pt idx="59">
                  <c:v>6.7034430637731091E-3</c:v>
                </c:pt>
                <c:pt idx="60">
                  <c:v>6.714827939619715E-3</c:v>
                </c:pt>
                <c:pt idx="61">
                  <c:v>6.7485695374736665E-3</c:v>
                </c:pt>
                <c:pt idx="62">
                  <c:v>6.749776406989305E-3</c:v>
                </c:pt>
                <c:pt idx="63">
                  <c:v>6.7787722154517794E-3</c:v>
                </c:pt>
                <c:pt idx="64">
                  <c:v>6.8078780180308397E-3</c:v>
                </c:pt>
                <c:pt idx="65">
                  <c:v>6.8127974734351017E-3</c:v>
                </c:pt>
                <c:pt idx="66">
                  <c:v>7.0956983670032994E-3</c:v>
                </c:pt>
                <c:pt idx="67">
                  <c:v>7.0956983670032994E-3</c:v>
                </c:pt>
                <c:pt idx="68">
                  <c:v>7.0956983670032994E-3</c:v>
                </c:pt>
                <c:pt idx="69">
                  <c:v>7.0956983670032994E-3</c:v>
                </c:pt>
                <c:pt idx="70">
                  <c:v>8.2099380812251672E-3</c:v>
                </c:pt>
                <c:pt idx="71">
                  <c:v>8.3540529512119814E-3</c:v>
                </c:pt>
                <c:pt idx="72">
                  <c:v>9.3966759717215246E-3</c:v>
                </c:pt>
                <c:pt idx="73">
                  <c:v>9.9570833624644771E-3</c:v>
                </c:pt>
                <c:pt idx="74">
                  <c:v>9.977604913233953E-3</c:v>
                </c:pt>
                <c:pt idx="75">
                  <c:v>1.0014293296620402E-2</c:v>
                </c:pt>
                <c:pt idx="76">
                  <c:v>1.004744970604041E-2</c:v>
                </c:pt>
                <c:pt idx="77">
                  <c:v>1.0107367783608222E-2</c:v>
                </c:pt>
                <c:pt idx="78">
                  <c:v>1.0630760535269047E-2</c:v>
                </c:pt>
                <c:pt idx="79">
                  <c:v>1.0726431780610578E-2</c:v>
                </c:pt>
                <c:pt idx="80">
                  <c:v>1.2119071059375274E-2</c:v>
                </c:pt>
                <c:pt idx="81">
                  <c:v>1.2992511039239889E-2</c:v>
                </c:pt>
                <c:pt idx="82">
                  <c:v>1.3932958801137986E-2</c:v>
                </c:pt>
                <c:pt idx="83">
                  <c:v>1.4452678314482312E-2</c:v>
                </c:pt>
                <c:pt idx="84">
                  <c:v>1.4460156641159875E-2</c:v>
                </c:pt>
                <c:pt idx="85">
                  <c:v>1.4469977785798036E-2</c:v>
                </c:pt>
                <c:pt idx="86">
                  <c:v>1.4471998902841877E-2</c:v>
                </c:pt>
                <c:pt idx="87">
                  <c:v>1.4481024747614483E-2</c:v>
                </c:pt>
                <c:pt idx="88">
                  <c:v>1.4483849512169923E-2</c:v>
                </c:pt>
                <c:pt idx="89">
                  <c:v>1.4487037480650973E-2</c:v>
                </c:pt>
                <c:pt idx="90">
                  <c:v>1.4498898688852098E-2</c:v>
                </c:pt>
                <c:pt idx="91">
                  <c:v>1.450412706997339E-2</c:v>
                </c:pt>
                <c:pt idx="92">
                  <c:v>1.4504655190401649E-2</c:v>
                </c:pt>
                <c:pt idx="93">
                  <c:v>1.4516528812860365E-2</c:v>
                </c:pt>
                <c:pt idx="94">
                  <c:v>1.4528410800429228E-2</c:v>
                </c:pt>
                <c:pt idx="95">
                  <c:v>1.453827183274649E-2</c:v>
                </c:pt>
                <c:pt idx="96">
                  <c:v>1.4540301157764024E-2</c:v>
                </c:pt>
                <c:pt idx="97">
                  <c:v>1.4549271557059026E-2</c:v>
                </c:pt>
                <c:pt idx="98">
                  <c:v>1.4564857616398788E-2</c:v>
                </c:pt>
                <c:pt idx="99">
                  <c:v>1.4567310166916168E-2</c:v>
                </c:pt>
                <c:pt idx="100">
                  <c:v>1.457309003730432E-2</c:v>
                </c:pt>
                <c:pt idx="101">
                  <c:v>1.4576773639356189E-2</c:v>
                </c:pt>
                <c:pt idx="102">
                  <c:v>1.4585011855982358E-2</c:v>
                </c:pt>
                <c:pt idx="103">
                  <c:v>1.4594905940231872E-2</c:v>
                </c:pt>
                <c:pt idx="104">
                  <c:v>1.4596942066580937E-2</c:v>
                </c:pt>
                <c:pt idx="105">
                  <c:v>1.4612092312570796E-2</c:v>
                </c:pt>
                <c:pt idx="106">
                  <c:v>1.4621580813190883E-2</c:v>
                </c:pt>
                <c:pt idx="107">
                  <c:v>1.4624041580748846E-2</c:v>
                </c:pt>
                <c:pt idx="108">
                  <c:v>1.462984081502366E-2</c:v>
                </c:pt>
                <c:pt idx="109">
                  <c:v>1.4641802570198198E-2</c:v>
                </c:pt>
                <c:pt idx="110">
                  <c:v>1.4651729793813051E-2</c:v>
                </c:pt>
                <c:pt idx="111">
                  <c:v>1.4653772739482616E-2</c:v>
                </c:pt>
                <c:pt idx="112">
                  <c:v>1.4662896059161675E-2</c:v>
                </c:pt>
                <c:pt idx="113">
                  <c:v>1.4665751327549208E-2</c:v>
                </c:pt>
                <c:pt idx="114">
                  <c:v>1.4674788281768703E-2</c:v>
                </c:pt>
                <c:pt idx="115">
                  <c:v>1.4680962997986768E-2</c:v>
                </c:pt>
                <c:pt idx="116">
                  <c:v>1.4690489962488576E-2</c:v>
                </c:pt>
                <c:pt idx="117">
                  <c:v>1.4692960704610203E-2</c:v>
                </c:pt>
                <c:pt idx="118">
                  <c:v>1.4698783444559048E-2</c:v>
                </c:pt>
                <c:pt idx="119">
                  <c:v>1.4699741847377564E-2</c:v>
                </c:pt>
                <c:pt idx="120">
                  <c:v>1.4710793678116146E-2</c:v>
                </c:pt>
                <c:pt idx="121">
                  <c:v>1.4714112957416809E-2</c:v>
                </c:pt>
                <c:pt idx="122">
                  <c:v>1.4720761129141315E-2</c:v>
                </c:pt>
                <c:pt idx="123">
                  <c:v>1.472281235268634E-2</c:v>
                </c:pt>
                <c:pt idx="124">
                  <c:v>1.4731879545258859E-2</c:v>
                </c:pt>
                <c:pt idx="125">
                  <c:v>1.4738074920650142E-2</c:v>
                </c:pt>
                <c:pt idx="126">
                  <c:v>1.4747633757021445E-2</c:v>
                </c:pt>
                <c:pt idx="127">
                  <c:v>1.4750112764244563E-2</c:v>
                </c:pt>
                <c:pt idx="128">
                  <c:v>1.475595498132903E-2</c:v>
                </c:pt>
                <c:pt idx="129">
                  <c:v>1.4756605777282534E-2</c:v>
                </c:pt>
                <c:pt idx="130">
                  <c:v>1.7293874667429609E-2</c:v>
                </c:pt>
                <c:pt idx="131">
                  <c:v>1.7786595449035558E-2</c:v>
                </c:pt>
                <c:pt idx="132">
                  <c:v>1.8085821503315117E-2</c:v>
                </c:pt>
                <c:pt idx="133">
                  <c:v>1.8085821503315117E-2</c:v>
                </c:pt>
                <c:pt idx="134">
                  <c:v>1.8085821503315117E-2</c:v>
                </c:pt>
                <c:pt idx="135">
                  <c:v>1.8085821503315492E-2</c:v>
                </c:pt>
                <c:pt idx="136">
                  <c:v>2.0673631032712386E-2</c:v>
                </c:pt>
                <c:pt idx="137">
                  <c:v>2.0679134140495742E-2</c:v>
                </c:pt>
                <c:pt idx="138">
                  <c:v>2.0689701188425016E-2</c:v>
                </c:pt>
                <c:pt idx="139">
                  <c:v>2.0692488386281228E-2</c:v>
                </c:pt>
                <c:pt idx="140">
                  <c:v>2.0702269167804335E-2</c:v>
                </c:pt>
                <c:pt idx="141">
                  <c:v>2.0707278393716812E-2</c:v>
                </c:pt>
                <c:pt idx="142">
                  <c:v>2.0708570954515771E-2</c:v>
                </c:pt>
                <c:pt idx="143">
                  <c:v>2.0718358173255933E-2</c:v>
                </c:pt>
                <c:pt idx="144">
                  <c:v>2.0734012461686688E-2</c:v>
                </c:pt>
                <c:pt idx="145">
                  <c:v>2.0734457766173026E-2</c:v>
                </c:pt>
                <c:pt idx="146">
                  <c:v>2.0760385021428115E-2</c:v>
                </c:pt>
                <c:pt idx="147">
                  <c:v>2.0766242844808328E-2</c:v>
                </c:pt>
                <c:pt idx="148">
                  <c:v>2.0779681259850115E-2</c:v>
                </c:pt>
                <c:pt idx="149">
                  <c:v>2.0785171704434943E-2</c:v>
                </c:pt>
                <c:pt idx="150">
                  <c:v>2.0794989568970117E-2</c:v>
                </c:pt>
                <c:pt idx="151">
                  <c:v>2.0811139566662154E-2</c:v>
                </c:pt>
                <c:pt idx="152">
                  <c:v>2.0826853190014757E-2</c:v>
                </c:pt>
                <c:pt idx="153">
                  <c:v>2.08351375164877E-2</c:v>
                </c:pt>
                <c:pt idx="154">
                  <c:v>2.084302413494684E-2</c:v>
                </c:pt>
                <c:pt idx="155">
                  <c:v>2.0848565398885761E-2</c:v>
                </c:pt>
                <c:pt idx="156">
                  <c:v>2.0859205708253573E-2</c:v>
                </c:pt>
                <c:pt idx="157">
                  <c:v>2.0862012228507722E-2</c:v>
                </c:pt>
                <c:pt idx="158">
                  <c:v>2.0871860811630658E-2</c:v>
                </c:pt>
                <c:pt idx="159">
                  <c:v>2.0876904759538156E-2</c:v>
                </c:pt>
                <c:pt idx="160">
                  <c:v>2.0884079171923427E-2</c:v>
                </c:pt>
                <c:pt idx="161">
                  <c:v>2.0888061333799807E-2</c:v>
                </c:pt>
                <c:pt idx="162">
                  <c:v>2.0903824108801962E-2</c:v>
                </c:pt>
                <c:pt idx="163">
                  <c:v>2.090427249908991E-2</c:v>
                </c:pt>
                <c:pt idx="164">
                  <c:v>2.0920045627913577E-2</c:v>
                </c:pt>
                <c:pt idx="165">
                  <c:v>2.0936277800608215E-2</c:v>
                </c:pt>
                <c:pt idx="166">
                  <c:v>2.0948972470553974E-2</c:v>
                </c:pt>
                <c:pt idx="167">
                  <c:v>2.0955337776048025E-2</c:v>
                </c:pt>
                <c:pt idx="168">
                  <c:v>2.0965223637038805E-2</c:v>
                </c:pt>
                <c:pt idx="169">
                  <c:v>2.0968774127973523E-2</c:v>
                </c:pt>
                <c:pt idx="170">
                  <c:v>2.0981035680242739E-2</c:v>
                </c:pt>
                <c:pt idx="171">
                  <c:v>2.0981485471870082E-2</c:v>
                </c:pt>
                <c:pt idx="172">
                  <c:v>2.1013590785435632E-2</c:v>
                </c:pt>
                <c:pt idx="173">
                  <c:v>2.1029884361574963E-2</c:v>
                </c:pt>
                <c:pt idx="174">
                  <c:v>2.1032710305705658E-2</c:v>
                </c:pt>
                <c:pt idx="175">
                  <c:v>2.1042627046477701E-2</c:v>
                </c:pt>
                <c:pt idx="176">
                  <c:v>2.1058939670853295E-2</c:v>
                </c:pt>
                <c:pt idx="177">
                  <c:v>2.1059611951817547E-2</c:v>
                </c:pt>
                <c:pt idx="178">
                  <c:v>2.1074811501860479E-2</c:v>
                </c:pt>
                <c:pt idx="179">
                  <c:v>2.1083179226600753E-2</c:v>
                </c:pt>
                <c:pt idx="180">
                  <c:v>2.1084788473234799E-2</c:v>
                </c:pt>
                <c:pt idx="181">
                  <c:v>2.2102149328579825E-2</c:v>
                </c:pt>
                <c:pt idx="182">
                  <c:v>2.3715136440600023E-2</c:v>
                </c:pt>
                <c:pt idx="183">
                  <c:v>2.412197138091407E-2</c:v>
                </c:pt>
                <c:pt idx="184">
                  <c:v>2.412197138091407E-2</c:v>
                </c:pt>
                <c:pt idx="185">
                  <c:v>2.4121971380914528E-2</c:v>
                </c:pt>
                <c:pt idx="186">
                  <c:v>2.4121971380914528E-2</c:v>
                </c:pt>
                <c:pt idx="187">
                  <c:v>2.469052780355098E-2</c:v>
                </c:pt>
                <c:pt idx="188">
                  <c:v>2.6486595271409657E-2</c:v>
                </c:pt>
                <c:pt idx="189">
                  <c:v>2.7670695895388051E-2</c:v>
                </c:pt>
                <c:pt idx="190">
                  <c:v>2.9035879114245444E-2</c:v>
                </c:pt>
                <c:pt idx="191">
                  <c:v>2.9039217950275486E-2</c:v>
                </c:pt>
                <c:pt idx="192">
                  <c:v>2.9057249271361659E-2</c:v>
                </c:pt>
                <c:pt idx="193">
                  <c:v>2.9059723794426437E-2</c:v>
                </c:pt>
                <c:pt idx="194">
                  <c:v>2.9117577516908133E-2</c:v>
                </c:pt>
                <c:pt idx="195">
                  <c:v>2.9137588649522352E-2</c:v>
                </c:pt>
                <c:pt idx="196">
                  <c:v>2.9138997618479559E-2</c:v>
                </c:pt>
                <c:pt idx="197">
                  <c:v>2.9143556131589629E-2</c:v>
                </c:pt>
                <c:pt idx="198">
                  <c:v>2.9159020979491326E-2</c:v>
                </c:pt>
                <c:pt idx="199">
                  <c:v>2.9182949641885302E-2</c:v>
                </c:pt>
                <c:pt idx="200">
                  <c:v>2.9193610479611703E-2</c:v>
                </c:pt>
                <c:pt idx="201">
                  <c:v>2.9229866197003671E-2</c:v>
                </c:pt>
                <c:pt idx="202">
                  <c:v>2.9240280742328945E-2</c:v>
                </c:pt>
                <c:pt idx="203">
                  <c:v>2.9241007061796571E-2</c:v>
                </c:pt>
                <c:pt idx="204">
                  <c:v>2.9261088629825422E-2</c:v>
                </c:pt>
                <c:pt idx="205">
                  <c:v>2.9285086839602126E-2</c:v>
                </c:pt>
                <c:pt idx="206">
                  <c:v>2.9343312945282699E-2</c:v>
                </c:pt>
                <c:pt idx="207">
                  <c:v>2.9356575665834394E-2</c:v>
                </c:pt>
                <c:pt idx="208">
                  <c:v>2.9363452842161301E-2</c:v>
                </c:pt>
                <c:pt idx="209">
                  <c:v>2.9366822937373579E-2</c:v>
                </c:pt>
                <c:pt idx="210">
                  <c:v>2.9385023058461669E-2</c:v>
                </c:pt>
                <c:pt idx="211">
                  <c:v>2.9409105639647302E-2</c:v>
                </c:pt>
                <c:pt idx="212">
                  <c:v>2.9456323895695739E-2</c:v>
                </c:pt>
                <c:pt idx="213">
                  <c:v>2.946680539729472E-2</c:v>
                </c:pt>
                <c:pt idx="214">
                  <c:v>2.9467536386199346E-2</c:v>
                </c:pt>
                <c:pt idx="215">
                  <c:v>2.9487747044539898E-2</c:v>
                </c:pt>
                <c:pt idx="216">
                  <c:v>2.9511899494895726E-2</c:v>
                </c:pt>
                <c:pt idx="217">
                  <c:v>2.9522660022216304E-2</c:v>
                </c:pt>
                <c:pt idx="218">
                  <c:v>2.9525721981847646E-2</c:v>
                </c:pt>
                <c:pt idx="219">
                  <c:v>2.9559254703411402E-2</c:v>
                </c:pt>
                <c:pt idx="220">
                  <c:v>2.9570499707253072E-2</c:v>
                </c:pt>
                <c:pt idx="221">
                  <c:v>3.1767138208677777E-2</c:v>
                </c:pt>
                <c:pt idx="222">
                  <c:v>3.1767138208677777E-2</c:v>
                </c:pt>
                <c:pt idx="223">
                  <c:v>3.1767138208677777E-2</c:v>
                </c:pt>
                <c:pt idx="224">
                  <c:v>3.1767138208677777E-2</c:v>
                </c:pt>
                <c:pt idx="225">
                  <c:v>3.3910545029500333E-2</c:v>
                </c:pt>
                <c:pt idx="226">
                  <c:v>3.4005414217451402E-2</c:v>
                </c:pt>
                <c:pt idx="227">
                  <c:v>3.4141586370290862E-2</c:v>
                </c:pt>
                <c:pt idx="228">
                  <c:v>3.4336363457181815E-2</c:v>
                </c:pt>
                <c:pt idx="229">
                  <c:v>3.511095671759628E-2</c:v>
                </c:pt>
                <c:pt idx="230">
                  <c:v>3.912367230167281E-2</c:v>
                </c:pt>
                <c:pt idx="231">
                  <c:v>4.0025908532498294E-2</c:v>
                </c:pt>
                <c:pt idx="232">
                  <c:v>4.0154850096430418E-2</c:v>
                </c:pt>
                <c:pt idx="233">
                  <c:v>4.0161725897706224E-2</c:v>
                </c:pt>
                <c:pt idx="234">
                  <c:v>4.0226870849491586E-2</c:v>
                </c:pt>
                <c:pt idx="235">
                  <c:v>4.0319053911027011E-2</c:v>
                </c:pt>
                <c:pt idx="236">
                  <c:v>4.03426671066133E-2</c:v>
                </c:pt>
                <c:pt idx="237">
                  <c:v>4.0521210261732124E-2</c:v>
                </c:pt>
                <c:pt idx="238">
                  <c:v>4.0637693808855006E-2</c:v>
                </c:pt>
                <c:pt idx="239">
                  <c:v>4.07189846407938E-2</c:v>
                </c:pt>
                <c:pt idx="240">
                  <c:v>4.1312457996357653E-2</c:v>
                </c:pt>
                <c:pt idx="241">
                  <c:v>4.1312457996357653E-2</c:v>
                </c:pt>
                <c:pt idx="242">
                  <c:v>4.1312457996357653E-2</c:v>
                </c:pt>
                <c:pt idx="243">
                  <c:v>4.1312457996357653E-2</c:v>
                </c:pt>
                <c:pt idx="244">
                  <c:v>4.192285867839611E-2</c:v>
                </c:pt>
                <c:pt idx="245">
                  <c:v>4.672091836189448E-2</c:v>
                </c:pt>
                <c:pt idx="246">
                  <c:v>4.7392426672354153E-2</c:v>
                </c:pt>
                <c:pt idx="247">
                  <c:v>4.8845467066486806E-2</c:v>
                </c:pt>
                <c:pt idx="248">
                  <c:v>4.9251294433753395E-2</c:v>
                </c:pt>
                <c:pt idx="249">
                  <c:v>5.2092986090625681E-2</c:v>
                </c:pt>
                <c:pt idx="250">
                  <c:v>5.215105886512128E-2</c:v>
                </c:pt>
                <c:pt idx="251">
                  <c:v>5.3060637269664604E-2</c:v>
                </c:pt>
                <c:pt idx="252">
                  <c:v>5.3060637269664604E-2</c:v>
                </c:pt>
                <c:pt idx="253">
                  <c:v>5.3060637269664604E-2</c:v>
                </c:pt>
                <c:pt idx="254">
                  <c:v>5.3060637269664604E-2</c:v>
                </c:pt>
                <c:pt idx="255">
                  <c:v>5.4161101705139686E-2</c:v>
                </c:pt>
                <c:pt idx="256">
                  <c:v>5.416929726796036E-2</c:v>
                </c:pt>
                <c:pt idx="257">
                  <c:v>5.4178039527259164E-2</c:v>
                </c:pt>
                <c:pt idx="258">
                  <c:v>5.4260863343841045E-2</c:v>
                </c:pt>
                <c:pt idx="259">
                  <c:v>5.4276240720778648E-2</c:v>
                </c:pt>
                <c:pt idx="260">
                  <c:v>5.4320843667979346E-2</c:v>
                </c:pt>
                <c:pt idx="261">
                  <c:v>5.4365406114477204E-2</c:v>
                </c:pt>
                <c:pt idx="262">
                  <c:v>5.4378047556298485E-2</c:v>
                </c:pt>
                <c:pt idx="263">
                  <c:v>5.4534663308092243E-2</c:v>
                </c:pt>
                <c:pt idx="264">
                  <c:v>5.4551693480083485E-2</c:v>
                </c:pt>
                <c:pt idx="265">
                  <c:v>5.463496874809734E-2</c:v>
                </c:pt>
                <c:pt idx="266">
                  <c:v>5.471259748115611E-2</c:v>
                </c:pt>
                <c:pt idx="267">
                  <c:v>5.4721409020781035E-2</c:v>
                </c:pt>
                <c:pt idx="268">
                  <c:v>5.4740081051470914E-2</c:v>
                </c:pt>
                <c:pt idx="269">
                  <c:v>5.4910259615508501E-2</c:v>
                </c:pt>
                <c:pt idx="270">
                  <c:v>5.4923001124958869E-2</c:v>
                </c:pt>
                <c:pt idx="271">
                  <c:v>5.4927382444118759E-2</c:v>
                </c:pt>
                <c:pt idx="272">
                  <c:v>5.4953253192901765E-2</c:v>
                </c:pt>
                <c:pt idx="273">
                  <c:v>5.5056775702020208E-2</c:v>
                </c:pt>
                <c:pt idx="274">
                  <c:v>6.2461924088875298E-2</c:v>
                </c:pt>
                <c:pt idx="275">
                  <c:v>6.3041336697644432E-2</c:v>
                </c:pt>
                <c:pt idx="276">
                  <c:v>6.7314324212409557E-2</c:v>
                </c:pt>
                <c:pt idx="277">
                  <c:v>6.7314324212409557E-2</c:v>
                </c:pt>
                <c:pt idx="278">
                  <c:v>6.7314324212409557E-2</c:v>
                </c:pt>
                <c:pt idx="279">
                  <c:v>6.7314324212409557E-2</c:v>
                </c:pt>
                <c:pt idx="280">
                  <c:v>7.0421716633119816E-2</c:v>
                </c:pt>
                <c:pt idx="281">
                  <c:v>7.1988221856949558E-2</c:v>
                </c:pt>
                <c:pt idx="282">
                  <c:v>7.2007179418420719E-2</c:v>
                </c:pt>
                <c:pt idx="283">
                  <c:v>7.2009677279032805E-2</c:v>
                </c:pt>
                <c:pt idx="284">
                  <c:v>7.2031344866072503E-2</c:v>
                </c:pt>
                <c:pt idx="285">
                  <c:v>7.205145648931767E-2</c:v>
                </c:pt>
                <c:pt idx="286">
                  <c:v>7.2095754429664968E-2</c:v>
                </c:pt>
                <c:pt idx="287">
                  <c:v>7.2106044157852905E-2</c:v>
                </c:pt>
                <c:pt idx="288">
                  <c:v>7.2138045953853119E-2</c:v>
                </c:pt>
                <c:pt idx="289">
                  <c:v>7.2140073244686617E-2</c:v>
                </c:pt>
                <c:pt idx="290">
                  <c:v>7.2143181825364361E-2</c:v>
                </c:pt>
                <c:pt idx="291">
                  <c:v>7.2228773519639966E-2</c:v>
                </c:pt>
                <c:pt idx="292">
                  <c:v>7.2242076760604623E-2</c:v>
                </c:pt>
                <c:pt idx="293">
                  <c:v>7.2262233466825407E-2</c:v>
                </c:pt>
                <c:pt idx="294">
                  <c:v>7.2270256556013601E-2</c:v>
                </c:pt>
                <c:pt idx="295">
                  <c:v>7.2306630691137019E-2</c:v>
                </c:pt>
                <c:pt idx="296">
                  <c:v>7.2316943478314827E-2</c:v>
                </c:pt>
                <c:pt idx="297">
                  <c:v>7.234901698186158E-2</c:v>
                </c:pt>
                <c:pt idx="298">
                  <c:v>7.2351048814932137E-2</c:v>
                </c:pt>
                <c:pt idx="299">
                  <c:v>7.236007746643805E-2</c:v>
                </c:pt>
                <c:pt idx="300">
                  <c:v>7.2393455054203804E-2</c:v>
                </c:pt>
                <c:pt idx="301">
                  <c:v>7.2454431077118173E-2</c:v>
                </c:pt>
                <c:pt idx="302">
                  <c:v>7.2473482657698388E-2</c:v>
                </c:pt>
                <c:pt idx="303">
                  <c:v>7.2475992905557493E-2</c:v>
                </c:pt>
                <c:pt idx="304">
                  <c:v>7.2497767939784213E-2</c:v>
                </c:pt>
                <c:pt idx="305">
                  <c:v>7.2517979283835632E-2</c:v>
                </c:pt>
                <c:pt idx="306">
                  <c:v>7.2528315157366463E-2</c:v>
                </c:pt>
                <c:pt idx="307">
                  <c:v>7.256249683422264E-2</c:v>
                </c:pt>
                <c:pt idx="308">
                  <c:v>7.257154569298499E-2</c:v>
                </c:pt>
                <c:pt idx="309">
                  <c:v>7.2572837567467921E-2</c:v>
                </c:pt>
                <c:pt idx="310">
                  <c:v>7.2590868731238212E-2</c:v>
                </c:pt>
                <c:pt idx="311">
                  <c:v>7.2604997976089464E-2</c:v>
                </c:pt>
                <c:pt idx="312">
                  <c:v>7.2607035314063567E-2</c:v>
                </c:pt>
                <c:pt idx="313">
                  <c:v>7.2610159300443455E-2</c:v>
                </c:pt>
                <c:pt idx="314">
                  <c:v>7.2666110424485966E-2</c:v>
                </c:pt>
                <c:pt idx="315">
                  <c:v>7.2709544222233247E-2</c:v>
                </c:pt>
                <c:pt idx="316">
                  <c:v>7.272980076748381E-2</c:v>
                </c:pt>
                <c:pt idx="317">
                  <c:v>7.277441786207664E-2</c:v>
                </c:pt>
                <c:pt idx="318">
                  <c:v>7.2784781714730712E-2</c:v>
                </c:pt>
                <c:pt idx="319">
                  <c:v>7.2817014018731072E-2</c:v>
                </c:pt>
                <c:pt idx="320">
                  <c:v>7.28175456902517E-2</c:v>
                </c:pt>
                <c:pt idx="321">
                  <c:v>7.2819055910837385E-2</c:v>
                </c:pt>
                <c:pt idx="322">
                  <c:v>7.2828129259430011E-2</c:v>
                </c:pt>
                <c:pt idx="323">
                  <c:v>7.288332556304998E-2</c:v>
                </c:pt>
                <c:pt idx="324">
                  <c:v>7.2908394891633213E-2</c:v>
                </c:pt>
                <c:pt idx="325">
                  <c:v>7.2922949854870203E-2</c:v>
                </c:pt>
                <c:pt idx="326">
                  <c:v>7.2942095700825285E-2</c:v>
                </c:pt>
                <c:pt idx="327">
                  <c:v>7.2966501131133996E-2</c:v>
                </c:pt>
                <c:pt idx="328">
                  <c:v>7.2986812457032063E-2</c:v>
                </c:pt>
                <c:pt idx="329">
                  <c:v>7.2997199456353981E-2</c:v>
                </c:pt>
                <c:pt idx="330">
                  <c:v>7.3031550192078451E-2</c:v>
                </c:pt>
                <c:pt idx="331">
                  <c:v>7.304064380068713E-2</c:v>
                </c:pt>
                <c:pt idx="332">
                  <c:v>7.3060062391409913E-2</c:v>
                </c:pt>
                <c:pt idx="333">
                  <c:v>7.3074261499765425E-2</c:v>
                </c:pt>
                <c:pt idx="334">
                  <c:v>7.3076308911146068E-2</c:v>
                </c:pt>
                <c:pt idx="335">
                  <c:v>7.3117008609407563E-2</c:v>
                </c:pt>
                <c:pt idx="336">
                  <c:v>7.3117008609407563E-2</c:v>
                </c:pt>
                <c:pt idx="337">
                  <c:v>7.3117008609407563E-2</c:v>
                </c:pt>
                <c:pt idx="338">
                  <c:v>7.3117008609407563E-2</c:v>
                </c:pt>
                <c:pt idx="339">
                  <c:v>7.3117008609407563E-2</c:v>
                </c:pt>
                <c:pt idx="340">
                  <c:v>7.3117008610295117E-2</c:v>
                </c:pt>
                <c:pt idx="341">
                  <c:v>7.3117008610295117E-2</c:v>
                </c:pt>
                <c:pt idx="342">
                  <c:v>7.3117008610738402E-2</c:v>
                </c:pt>
                <c:pt idx="343">
                  <c:v>7.3117008611181603E-2</c:v>
                </c:pt>
                <c:pt idx="344">
                  <c:v>7.3117008612955572E-2</c:v>
                </c:pt>
                <c:pt idx="345">
                  <c:v>7.3117008612955572E-2</c:v>
                </c:pt>
                <c:pt idx="346">
                  <c:v>7.3117008612955572E-2</c:v>
                </c:pt>
                <c:pt idx="347">
                  <c:v>7.3117008612955572E-2</c:v>
                </c:pt>
                <c:pt idx="348">
                  <c:v>7.3117008612955572E-2</c:v>
                </c:pt>
                <c:pt idx="349">
                  <c:v>7.3117008612955572E-2</c:v>
                </c:pt>
                <c:pt idx="350">
                  <c:v>7.6071111236016439E-2</c:v>
                </c:pt>
                <c:pt idx="351">
                  <c:v>8.2920031653903187E-2</c:v>
                </c:pt>
                <c:pt idx="352">
                  <c:v>8.3888177698574609E-2</c:v>
                </c:pt>
                <c:pt idx="353">
                  <c:v>8.4038080225152509E-2</c:v>
                </c:pt>
                <c:pt idx="354">
                  <c:v>8.5655553480281144E-2</c:v>
                </c:pt>
                <c:pt idx="355">
                  <c:v>8.5655553480281144E-2</c:v>
                </c:pt>
                <c:pt idx="356">
                  <c:v>8.5655553480281144E-2</c:v>
                </c:pt>
                <c:pt idx="357">
                  <c:v>8.5655553480281144E-2</c:v>
                </c:pt>
                <c:pt idx="358">
                  <c:v>8.7987695308999289E-2</c:v>
                </c:pt>
                <c:pt idx="359">
                  <c:v>9.1070206769179374E-2</c:v>
                </c:pt>
                <c:pt idx="360">
                  <c:v>9.116847583972694E-2</c:v>
                </c:pt>
                <c:pt idx="361">
                  <c:v>9.1654396383233666E-2</c:v>
                </c:pt>
                <c:pt idx="362">
                  <c:v>9.2099379158822992E-2</c:v>
                </c:pt>
                <c:pt idx="363">
                  <c:v>9.37574972534891E-2</c:v>
                </c:pt>
                <c:pt idx="364">
                  <c:v>9.3908522467552977E-2</c:v>
                </c:pt>
                <c:pt idx="365">
                  <c:v>9.4017359458022268E-2</c:v>
                </c:pt>
                <c:pt idx="366">
                  <c:v>9.4027509767026091E-2</c:v>
                </c:pt>
                <c:pt idx="367">
                  <c:v>9.4081635787060525E-2</c:v>
                </c:pt>
                <c:pt idx="368">
                  <c:v>9.411385426324359E-2</c:v>
                </c:pt>
                <c:pt idx="369">
                  <c:v>9.413862732719204E-2</c:v>
                </c:pt>
                <c:pt idx="370">
                  <c:v>9.417702824111282E-2</c:v>
                </c:pt>
                <c:pt idx="371">
                  <c:v>9.4188567699390546E-2</c:v>
                </c:pt>
                <c:pt idx="372">
                  <c:v>9.4199996334202188E-2</c:v>
                </c:pt>
                <c:pt idx="373">
                  <c:v>9.420048900726595E-2</c:v>
                </c:pt>
                <c:pt idx="374">
                  <c:v>9.4203299800382001E-2</c:v>
                </c:pt>
                <c:pt idx="375">
                  <c:v>9.4206904177830217E-2</c:v>
                </c:pt>
                <c:pt idx="376">
                  <c:v>9.4231217740723919E-2</c:v>
                </c:pt>
                <c:pt idx="377">
                  <c:v>9.4242023482843593E-2</c:v>
                </c:pt>
                <c:pt idx="378">
                  <c:v>9.4264942365484869E-2</c:v>
                </c:pt>
                <c:pt idx="379">
                  <c:v>9.4268686151631642E-2</c:v>
                </c:pt>
                <c:pt idx="380">
                  <c:v>9.4274857060008196E-2</c:v>
                </c:pt>
                <c:pt idx="381">
                  <c:v>9.4313339550120723E-2</c:v>
                </c:pt>
                <c:pt idx="382">
                  <c:v>9.4313339550122097E-2</c:v>
                </c:pt>
                <c:pt idx="383">
                  <c:v>9.4327915474551993E-2</c:v>
                </c:pt>
                <c:pt idx="384">
                  <c:v>9.4339263195202361E-2</c:v>
                </c:pt>
                <c:pt idx="385">
                  <c:v>9.4354210828815802E-2</c:v>
                </c:pt>
                <c:pt idx="386">
                  <c:v>9.4371546722483823E-2</c:v>
                </c:pt>
                <c:pt idx="387">
                  <c:v>9.4434620909448042E-2</c:v>
                </c:pt>
                <c:pt idx="388">
                  <c:v>9.4446410972983577E-2</c:v>
                </c:pt>
                <c:pt idx="389">
                  <c:v>9.445065234387344E-2</c:v>
                </c:pt>
                <c:pt idx="390">
                  <c:v>9.4480113773517421E-2</c:v>
                </c:pt>
                <c:pt idx="391">
                  <c:v>9.4489147083742647E-2</c:v>
                </c:pt>
                <c:pt idx="392">
                  <c:v>9.4494295733784914E-2</c:v>
                </c:pt>
                <c:pt idx="393">
                  <c:v>9.4522939754081881E-2</c:v>
                </c:pt>
                <c:pt idx="394">
                  <c:v>9.4554301092999782E-2</c:v>
                </c:pt>
                <c:pt idx="395">
                  <c:v>9.4572151935712792E-2</c:v>
                </c:pt>
                <c:pt idx="396">
                  <c:v>9.4587214856307805E-2</c:v>
                </c:pt>
                <c:pt idx="397">
                  <c:v>9.4597410503327539E-2</c:v>
                </c:pt>
                <c:pt idx="398">
                  <c:v>9.4622943976998455E-2</c:v>
                </c:pt>
                <c:pt idx="399">
                  <c:v>9.4629759136958813E-2</c:v>
                </c:pt>
                <c:pt idx="400">
                  <c:v>9.4651778250426283E-2</c:v>
                </c:pt>
                <c:pt idx="401">
                  <c:v>9.4684140586255183E-2</c:v>
                </c:pt>
                <c:pt idx="402">
                  <c:v>9.4704774329795696E-2</c:v>
                </c:pt>
                <c:pt idx="403">
                  <c:v>9.4709024250801882E-2</c:v>
                </c:pt>
                <c:pt idx="404">
                  <c:v>9.4747596582950094E-2</c:v>
                </c:pt>
                <c:pt idx="405">
                  <c:v>9.4770667189315885E-2</c:v>
                </c:pt>
                <c:pt idx="406">
                  <c:v>9.4771162061073638E-2</c:v>
                </c:pt>
                <c:pt idx="407">
                  <c:v>9.4812881889534906E-2</c:v>
                </c:pt>
                <c:pt idx="408">
                  <c:v>9.4835903035566105E-2</c:v>
                </c:pt>
                <c:pt idx="409">
                  <c:v>9.4839663525366796E-2</c:v>
                </c:pt>
                <c:pt idx="410">
                  <c:v>9.4845861965740477E-2</c:v>
                </c:pt>
                <c:pt idx="411">
                  <c:v>9.4882601805792638E-2</c:v>
                </c:pt>
                <c:pt idx="412">
                  <c:v>9.4910555409401756E-2</c:v>
                </c:pt>
                <c:pt idx="413">
                  <c:v>9.4942982918196306E-2</c:v>
                </c:pt>
                <c:pt idx="414">
                  <c:v>9.4956457435866642E-2</c:v>
                </c:pt>
                <c:pt idx="415">
                  <c:v>9.4967916688279447E-2</c:v>
                </c:pt>
                <c:pt idx="416">
                  <c:v>9.5006338349328007E-2</c:v>
                </c:pt>
                <c:pt idx="417">
                  <c:v>9.5018180975134023E-2</c:v>
                </c:pt>
                <c:pt idx="418">
                  <c:v>9.5030179594212422E-2</c:v>
                </c:pt>
                <c:pt idx="419">
                  <c:v>9.5061107587694746E-2</c:v>
                </c:pt>
                <c:pt idx="420">
                  <c:v>9.5066279185965996E-2</c:v>
                </c:pt>
                <c:pt idx="421">
                  <c:v>9.5071983392829129E-2</c:v>
                </c:pt>
                <c:pt idx="422">
                  <c:v>9.5095050867242084E-2</c:v>
                </c:pt>
                <c:pt idx="423">
                  <c:v>9.5097168071026292E-2</c:v>
                </c:pt>
                <c:pt idx="424">
                  <c:v>9.5105029837805388E-2</c:v>
                </c:pt>
                <c:pt idx="425">
                  <c:v>9.5108543561035916E-2</c:v>
                </c:pt>
                <c:pt idx="426">
                  <c:v>9.5126551958544733E-2</c:v>
                </c:pt>
                <c:pt idx="427">
                  <c:v>9.5169853440493932E-2</c:v>
                </c:pt>
                <c:pt idx="428">
                  <c:v>9.5184897944233487E-2</c:v>
                </c:pt>
                <c:pt idx="429">
                  <c:v>9.5202346177077277E-2</c:v>
                </c:pt>
                <c:pt idx="430">
                  <c:v>9.523598661499455E-2</c:v>
                </c:pt>
                <c:pt idx="431">
                  <c:v>9.5263520719901643E-2</c:v>
                </c:pt>
                <c:pt idx="432">
                  <c:v>9.5265829019646905E-2</c:v>
                </c:pt>
                <c:pt idx="433">
                  <c:v>9.5277695457634259E-2</c:v>
                </c:pt>
                <c:pt idx="434">
                  <c:v>9.5281964302620259E-2</c:v>
                </c:pt>
                <c:pt idx="435">
                  <c:v>9.531161655788721E-2</c:v>
                </c:pt>
                <c:pt idx="436">
                  <c:v>9.5313765363145286E-2</c:v>
                </c:pt>
                <c:pt idx="437">
                  <c:v>9.5320708372953103E-2</c:v>
                </c:pt>
                <c:pt idx="438">
                  <c:v>9.5343881683841891E-2</c:v>
                </c:pt>
                <c:pt idx="439">
                  <c:v>9.5354719882428107E-2</c:v>
                </c:pt>
                <c:pt idx="440">
                  <c:v>9.5361715452187065E-2</c:v>
                </c:pt>
                <c:pt idx="441">
                  <c:v>9.5386284285333203E-2</c:v>
                </c:pt>
                <c:pt idx="442">
                  <c:v>9.5395432844566128E-2</c:v>
                </c:pt>
                <c:pt idx="443">
                  <c:v>9.5395432844566128E-2</c:v>
                </c:pt>
                <c:pt idx="444">
                  <c:v>9.5395432844566128E-2</c:v>
                </c:pt>
                <c:pt idx="445">
                  <c:v>9.5395432844566128E-2</c:v>
                </c:pt>
                <c:pt idx="446">
                  <c:v>9.5395432844566128E-2</c:v>
                </c:pt>
                <c:pt idx="447">
                  <c:v>9.5395432845682387E-2</c:v>
                </c:pt>
                <c:pt idx="448">
                  <c:v>9.5395432845682387E-2</c:v>
                </c:pt>
                <c:pt idx="449">
                  <c:v>9.539543284624051E-2</c:v>
                </c:pt>
                <c:pt idx="450">
                  <c:v>9.53954328467988E-2</c:v>
                </c:pt>
                <c:pt idx="451">
                  <c:v>9.5395432849029904E-2</c:v>
                </c:pt>
                <c:pt idx="452">
                  <c:v>9.5395432849029904E-2</c:v>
                </c:pt>
                <c:pt idx="453">
                  <c:v>9.5395432849029904E-2</c:v>
                </c:pt>
                <c:pt idx="454">
                  <c:v>9.5395432849029904E-2</c:v>
                </c:pt>
                <c:pt idx="455">
                  <c:v>9.5395432849029904E-2</c:v>
                </c:pt>
                <c:pt idx="456">
                  <c:v>9.5395432849029904E-2</c:v>
                </c:pt>
                <c:pt idx="457">
                  <c:v>9.6899602007204252E-2</c:v>
                </c:pt>
                <c:pt idx="458">
                  <c:v>9.8421111884704912E-2</c:v>
                </c:pt>
                <c:pt idx="459">
                  <c:v>0.10686485990361645</c:v>
                </c:pt>
                <c:pt idx="460">
                  <c:v>0.10904988809400279</c:v>
                </c:pt>
                <c:pt idx="461">
                  <c:v>0.10904988809400279</c:v>
                </c:pt>
                <c:pt idx="462">
                  <c:v>0.10904988809400279</c:v>
                </c:pt>
                <c:pt idx="463">
                  <c:v>0.10904988809400279</c:v>
                </c:pt>
                <c:pt idx="464">
                  <c:v>0.10907309740703053</c:v>
                </c:pt>
                <c:pt idx="465">
                  <c:v>0.11836146776656346</c:v>
                </c:pt>
                <c:pt idx="466">
                  <c:v>0.12063728001610331</c:v>
                </c:pt>
                <c:pt idx="467">
                  <c:v>0.12065037559092077</c:v>
                </c:pt>
                <c:pt idx="468">
                  <c:v>0.12065885183858767</c:v>
                </c:pt>
                <c:pt idx="469">
                  <c:v>0.12069082373681558</c:v>
                </c:pt>
                <c:pt idx="470">
                  <c:v>0.12069288290060132</c:v>
                </c:pt>
                <c:pt idx="471">
                  <c:v>0.12070794228467614</c:v>
                </c:pt>
                <c:pt idx="472">
                  <c:v>0.12070857982600973</c:v>
                </c:pt>
                <c:pt idx="473">
                  <c:v>0.12070885607373376</c:v>
                </c:pt>
                <c:pt idx="474">
                  <c:v>0.12071516856547738</c:v>
                </c:pt>
                <c:pt idx="475">
                  <c:v>0.12071736297578568</c:v>
                </c:pt>
                <c:pt idx="476">
                  <c:v>0.12072823118244173</c:v>
                </c:pt>
                <c:pt idx="477">
                  <c:v>0.12073968435017787</c:v>
                </c:pt>
                <c:pt idx="478">
                  <c:v>0.12075452151654806</c:v>
                </c:pt>
                <c:pt idx="479">
                  <c:v>0.12075563200074936</c:v>
                </c:pt>
                <c:pt idx="480">
                  <c:v>0.12077367115303386</c:v>
                </c:pt>
                <c:pt idx="481">
                  <c:v>0.12077998603047584</c:v>
                </c:pt>
                <c:pt idx="482">
                  <c:v>0.12078218126933062</c:v>
                </c:pt>
                <c:pt idx="483">
                  <c:v>0.12078659853909779</c:v>
                </c:pt>
                <c:pt idx="484">
                  <c:v>0.12079929127978282</c:v>
                </c:pt>
                <c:pt idx="485">
                  <c:v>0.12081443345572176</c:v>
                </c:pt>
                <c:pt idx="486">
                  <c:v>0.1208288341716877</c:v>
                </c:pt>
                <c:pt idx="487">
                  <c:v>0.12083851072504008</c:v>
                </c:pt>
                <c:pt idx="488">
                  <c:v>0.12084194332468638</c:v>
                </c:pt>
                <c:pt idx="489">
                  <c:v>0.12086310702574576</c:v>
                </c:pt>
                <c:pt idx="490">
                  <c:v>0.12086520855579808</c:v>
                </c:pt>
                <c:pt idx="491">
                  <c:v>0.12087144429436524</c:v>
                </c:pt>
                <c:pt idx="492">
                  <c:v>0.12088231073020818</c:v>
                </c:pt>
                <c:pt idx="493">
                  <c:v>0.12088662542599099</c:v>
                </c:pt>
                <c:pt idx="494">
                  <c:v>0.12088765411425823</c:v>
                </c:pt>
                <c:pt idx="495">
                  <c:v>0.12090748914390231</c:v>
                </c:pt>
                <c:pt idx="496">
                  <c:v>0.12092188087229151</c:v>
                </c:pt>
                <c:pt idx="497">
                  <c:v>0.12093292892432431</c:v>
                </c:pt>
                <c:pt idx="498">
                  <c:v>0.12093370161596814</c:v>
                </c:pt>
                <c:pt idx="499">
                  <c:v>0.12093423802351491</c:v>
                </c:pt>
                <c:pt idx="500">
                  <c:v>0.12093632080070077</c:v>
                </c:pt>
                <c:pt idx="501">
                  <c:v>0.12094549828277928</c:v>
                </c:pt>
                <c:pt idx="502">
                  <c:v>0.12096710888087403</c:v>
                </c:pt>
                <c:pt idx="503">
                  <c:v>0.12098207361976974</c:v>
                </c:pt>
                <c:pt idx="504">
                  <c:v>0.1209991382424265</c:v>
                </c:pt>
                <c:pt idx="505">
                  <c:v>0.12100120110720534</c:v>
                </c:pt>
                <c:pt idx="506">
                  <c:v>0.12101403008307343</c:v>
                </c:pt>
                <c:pt idx="507">
                  <c:v>0.12101403008307517</c:v>
                </c:pt>
                <c:pt idx="508">
                  <c:v>0.12101628755467346</c:v>
                </c:pt>
                <c:pt idx="509">
                  <c:v>0.12102352682098025</c:v>
                </c:pt>
                <c:pt idx="510">
                  <c:v>0.12102572517493229</c:v>
                </c:pt>
                <c:pt idx="511">
                  <c:v>0.12106295048364218</c:v>
                </c:pt>
                <c:pt idx="512">
                  <c:v>0.12106406296273181</c:v>
                </c:pt>
                <c:pt idx="513">
                  <c:v>0.12106612660540278</c:v>
                </c:pt>
                <c:pt idx="514">
                  <c:v>0.12108185767544502</c:v>
                </c:pt>
                <c:pt idx="515">
                  <c:v>0.12108213452452153</c:v>
                </c:pt>
                <c:pt idx="516">
                  <c:v>0.12108846074681437</c:v>
                </c:pt>
                <c:pt idx="517">
                  <c:v>0.12109065992971525</c:v>
                </c:pt>
                <c:pt idx="518">
                  <c:v>0.12109508513481482</c:v>
                </c:pt>
                <c:pt idx="519">
                  <c:v>0.12110155177538066</c:v>
                </c:pt>
                <c:pt idx="520">
                  <c:v>0.12110780067663549</c:v>
                </c:pt>
                <c:pt idx="521">
                  <c:v>0.12111302985325455</c:v>
                </c:pt>
                <c:pt idx="522">
                  <c:v>0.12112297005242668</c:v>
                </c:pt>
                <c:pt idx="523">
                  <c:v>0.12113739663473938</c:v>
                </c:pt>
                <c:pt idx="524">
                  <c:v>0.12114709056807781</c:v>
                </c:pt>
                <c:pt idx="525">
                  <c:v>0.12117173104295258</c:v>
                </c:pt>
                <c:pt idx="526">
                  <c:v>0.12117383634705621</c:v>
                </c:pt>
                <c:pt idx="527">
                  <c:v>0.12117967147896694</c:v>
                </c:pt>
                <c:pt idx="528">
                  <c:v>0.12118008328378213</c:v>
                </c:pt>
                <c:pt idx="529">
                  <c:v>0.12119608107720095</c:v>
                </c:pt>
                <c:pt idx="530">
                  <c:v>0.12121551118041282</c:v>
                </c:pt>
                <c:pt idx="531">
                  <c:v>0.12121564776463557</c:v>
                </c:pt>
                <c:pt idx="532">
                  <c:v>0.12121619285783936</c:v>
                </c:pt>
                <c:pt idx="533">
                  <c:v>0.12124298976309476</c:v>
                </c:pt>
                <c:pt idx="534">
                  <c:v>0.12124507627952616</c:v>
                </c:pt>
                <c:pt idx="535">
                  <c:v>0.12125200324428409</c:v>
                </c:pt>
                <c:pt idx="536">
                  <c:v>0.1212613213326572</c:v>
                </c:pt>
                <c:pt idx="537">
                  <c:v>0.1212759196301756</c:v>
                </c:pt>
                <c:pt idx="538">
                  <c:v>0.12129091123132885</c:v>
                </c:pt>
                <c:pt idx="539">
                  <c:v>0.12130669453887896</c:v>
                </c:pt>
                <c:pt idx="540">
                  <c:v>0.1213074689096519</c:v>
                </c:pt>
                <c:pt idx="541">
                  <c:v>0.12130800648285624</c:v>
                </c:pt>
                <c:pt idx="542">
                  <c:v>0.12131007305042084</c:v>
                </c:pt>
                <c:pt idx="543">
                  <c:v>0.12131929121100683</c:v>
                </c:pt>
                <c:pt idx="544">
                  <c:v>0.12132378351674399</c:v>
                </c:pt>
                <c:pt idx="545">
                  <c:v>0.12132518657436935</c:v>
                </c:pt>
                <c:pt idx="546">
                  <c:v>0.12133243883245672</c:v>
                </c:pt>
                <c:pt idx="547">
                  <c:v>0.12133464113196275</c:v>
                </c:pt>
                <c:pt idx="548">
                  <c:v>0.12134094876630112</c:v>
                </c:pt>
                <c:pt idx="549">
                  <c:v>0.12137304771581454</c:v>
                </c:pt>
                <c:pt idx="550">
                  <c:v>0.12137511506164131</c:v>
                </c:pt>
                <c:pt idx="551">
                  <c:v>0.12138456467229715</c:v>
                </c:pt>
                <c:pt idx="552">
                  <c:v>0.12139023428280847</c:v>
                </c:pt>
                <c:pt idx="553">
                  <c:v>0.12139087435726972</c:v>
                </c:pt>
                <c:pt idx="554">
                  <c:v>0.12139115170275581</c:v>
                </c:pt>
                <c:pt idx="555">
                  <c:v>0.12139748927537206</c:v>
                </c:pt>
                <c:pt idx="556">
                  <c:v>0.12139969240422309</c:v>
                </c:pt>
                <c:pt idx="557">
                  <c:v>0.12140412554848508</c:v>
                </c:pt>
                <c:pt idx="558">
                  <c:v>0.12141060379066608</c:v>
                </c:pt>
                <c:pt idx="559">
                  <c:v>0.12142210246009011</c:v>
                </c:pt>
                <c:pt idx="560">
                  <c:v>0.12143699856869831</c:v>
                </c:pt>
                <c:pt idx="561">
                  <c:v>0.12145622427401825</c:v>
                </c:pt>
                <c:pt idx="562">
                  <c:v>0.12146920300833731</c:v>
                </c:pt>
                <c:pt idx="563">
                  <c:v>0.1214819461626577</c:v>
                </c:pt>
                <c:pt idx="564">
                  <c:v>0.12148927616458199</c:v>
                </c:pt>
                <c:pt idx="565">
                  <c:v>0.12149714847735013</c:v>
                </c:pt>
                <c:pt idx="566">
                  <c:v>0.12150530264822956</c:v>
                </c:pt>
                <c:pt idx="567">
                  <c:v>0.12151160638368237</c:v>
                </c:pt>
                <c:pt idx="568">
                  <c:v>0.12152132136409814</c:v>
                </c:pt>
                <c:pt idx="569">
                  <c:v>0.12152476759466116</c:v>
                </c:pt>
                <c:pt idx="570">
                  <c:v>0.12154812520769898</c:v>
                </c:pt>
                <c:pt idx="571">
                  <c:v>0.12155229544828215</c:v>
                </c:pt>
                <c:pt idx="572">
                  <c:v>0.12155438570575207</c:v>
                </c:pt>
                <c:pt idx="573">
                  <c:v>0.12157065988463485</c:v>
                </c:pt>
                <c:pt idx="574">
                  <c:v>0.12159057366081925</c:v>
                </c:pt>
                <c:pt idx="575">
                  <c:v>0.12160030282972725</c:v>
                </c:pt>
                <c:pt idx="576">
                  <c:v>0.1216050225210572</c:v>
                </c:pt>
                <c:pt idx="577">
                  <c:v>0.1216161144292129</c:v>
                </c:pt>
                <c:pt idx="578">
                  <c:v>0.12161689018802943</c:v>
                </c:pt>
                <c:pt idx="579">
                  <c:v>0.1216174287248199</c:v>
                </c:pt>
                <c:pt idx="580">
                  <c:v>0.1216195197694484</c:v>
                </c:pt>
                <c:pt idx="581">
                  <c:v>0.12162873368004677</c:v>
                </c:pt>
                <c:pt idx="582">
                  <c:v>0.12164190486645347</c:v>
                </c:pt>
                <c:pt idx="583">
                  <c:v>0.12165043005225566</c:v>
                </c:pt>
                <c:pt idx="584">
                  <c:v>0.12166545418255767</c:v>
                </c:pt>
                <c:pt idx="585">
                  <c:v>0.12168258652625981</c:v>
                </c:pt>
                <c:pt idx="586">
                  <c:v>0.12168465757701964</c:v>
                </c:pt>
                <c:pt idx="587">
                  <c:v>0.12169524721225984</c:v>
                </c:pt>
                <c:pt idx="588">
                  <c:v>0.12169980389036783</c:v>
                </c:pt>
                <c:pt idx="589">
                  <c:v>0.12170044511174213</c:v>
                </c:pt>
                <c:pt idx="590">
                  <c:v>0.1217007229538746</c:v>
                </c:pt>
                <c:pt idx="591">
                  <c:v>0.12170707188224351</c:v>
                </c:pt>
                <c:pt idx="592">
                  <c:v>0.12170927895893356</c:v>
                </c:pt>
                <c:pt idx="593">
                  <c:v>0.12172020989550247</c:v>
                </c:pt>
                <c:pt idx="594">
                  <c:v>0.12174665196230916</c:v>
                </c:pt>
                <c:pt idx="595">
                  <c:v>0.12174776885505253</c:v>
                </c:pt>
                <c:pt idx="596">
                  <c:v>0.12176591210855639</c:v>
                </c:pt>
                <c:pt idx="597">
                  <c:v>0.12177226342630604</c:v>
                </c:pt>
                <c:pt idx="598">
                  <c:v>0.12177447133281956</c:v>
                </c:pt>
                <c:pt idx="599">
                  <c:v>0.12177891409175479</c:v>
                </c:pt>
                <c:pt idx="600">
                  <c:v>0.12178360339317058</c:v>
                </c:pt>
                <c:pt idx="601">
                  <c:v>0.12179168007139952</c:v>
                </c:pt>
                <c:pt idx="602">
                  <c:v>0.12180690961479404</c:v>
                </c:pt>
                <c:pt idx="603">
                  <c:v>0.12182139341489584</c:v>
                </c:pt>
                <c:pt idx="604">
                  <c:v>0.12183112579371737</c:v>
                </c:pt>
                <c:pt idx="605">
                  <c:v>0.12183457819606427</c:v>
                </c:pt>
                <c:pt idx="606">
                  <c:v>0.12185586398382101</c:v>
                </c:pt>
                <c:pt idx="607">
                  <c:v>0.1218579776363316</c:v>
                </c:pt>
                <c:pt idx="608">
                  <c:v>0.12186424934439791</c:v>
                </c:pt>
                <c:pt idx="609">
                  <c:v>0.12188031057159067</c:v>
                </c:pt>
                <c:pt idx="610">
                  <c:v>0.12188055266290301</c:v>
                </c:pt>
                <c:pt idx="611">
                  <c:v>0.1218998177123336</c:v>
                </c:pt>
                <c:pt idx="612">
                  <c:v>0.1218999548381499</c:v>
                </c:pt>
                <c:pt idx="613">
                  <c:v>0.12190050209247613</c:v>
                </c:pt>
                <c:pt idx="614">
                  <c:v>0.12191497682031946</c:v>
                </c:pt>
                <c:pt idx="615">
                  <c:v>0.12192608858454056</c:v>
                </c:pt>
                <c:pt idx="616">
                  <c:v>0.12192740523289734</c:v>
                </c:pt>
                <c:pt idx="617">
                  <c:v>0.12192950002072142</c:v>
                </c:pt>
                <c:pt idx="618">
                  <c:v>0.12193645444491417</c:v>
                </c:pt>
                <c:pt idx="619">
                  <c:v>0.12193873042481625</c:v>
                </c:pt>
                <c:pt idx="620">
                  <c:v>0.12196046563239063</c:v>
                </c:pt>
                <c:pt idx="621">
                  <c:v>0.12196553196448653</c:v>
                </c:pt>
                <c:pt idx="622">
                  <c:v>0.12197551665330952</c:v>
                </c:pt>
                <c:pt idx="623">
                  <c:v>0.12199136251480294</c:v>
                </c:pt>
                <c:pt idx="624">
                  <c:v>0.12199213995452168</c:v>
                </c:pt>
                <c:pt idx="625">
                  <c:v>0.12199267965820389</c:v>
                </c:pt>
                <c:pt idx="626">
                  <c:v>0.12199475441565462</c:v>
                </c:pt>
                <c:pt idx="627">
                  <c:v>0.12200400910814692</c:v>
                </c:pt>
                <c:pt idx="628">
                  <c:v>0.12200992783404067</c:v>
                </c:pt>
                <c:pt idx="629">
                  <c:v>0.12201720883139629</c:v>
                </c:pt>
                <c:pt idx="630">
                  <c:v>0.12201941985779882</c:v>
                </c:pt>
                <c:pt idx="631">
                  <c:v>0.12205797862245595</c:v>
                </c:pt>
                <c:pt idx="632">
                  <c:v>0.12206005415898664</c:v>
                </c:pt>
                <c:pt idx="633">
                  <c:v>0.12207523328056913</c:v>
                </c:pt>
                <c:pt idx="634">
                  <c:v>0.12207587589083652</c:v>
                </c:pt>
                <c:pt idx="635">
                  <c:v>0.1220761543352475</c:v>
                </c:pt>
                <c:pt idx="636">
                  <c:v>0.12208251701526811</c:v>
                </c:pt>
                <c:pt idx="637">
                  <c:v>0.12208472887188486</c:v>
                </c:pt>
                <c:pt idx="638">
                  <c:v>0.12208917957833595</c:v>
                </c:pt>
                <c:pt idx="639">
                  <c:v>0.1220956834837825</c:v>
                </c:pt>
                <c:pt idx="640">
                  <c:v>0.12210722770300249</c:v>
                </c:pt>
                <c:pt idx="641">
                  <c:v>0.12211722517908964</c:v>
                </c:pt>
                <c:pt idx="642">
                  <c:v>0.12211796375531514</c:v>
                </c:pt>
                <c:pt idx="643">
                  <c:v>0.12212680651861192</c:v>
                </c:pt>
                <c:pt idx="644">
                  <c:v>0.12214148467065752</c:v>
                </c:pt>
                <c:pt idx="645">
                  <c:v>0.12214494324770626</c:v>
                </c:pt>
                <c:pt idx="646">
                  <c:v>0.1221683845349691</c:v>
                </c:pt>
                <c:pt idx="647">
                  <c:v>0.1221746674583415</c:v>
                </c:pt>
                <c:pt idx="648">
                  <c:v>0.12218257094552196</c:v>
                </c:pt>
                <c:pt idx="649">
                  <c:v>0.12219075740587357</c:v>
                </c:pt>
                <c:pt idx="650">
                  <c:v>0.12219708610254142</c:v>
                </c:pt>
                <c:pt idx="651">
                  <c:v>0.1222102994263834</c:v>
                </c:pt>
                <c:pt idx="652">
                  <c:v>0.12221043679721809</c:v>
                </c:pt>
                <c:pt idx="653">
                  <c:v>0.12221098503001647</c:v>
                </c:pt>
                <c:pt idx="654">
                  <c:v>0.12223374951869895</c:v>
                </c:pt>
                <c:pt idx="655">
                  <c:v>0.12223793626953251</c:v>
                </c:pt>
                <c:pt idx="656">
                  <c:v>0.12224003480231702</c:v>
                </c:pt>
                <c:pt idx="657">
                  <c:v>0.12225637340796168</c:v>
                </c:pt>
                <c:pt idx="658">
                  <c:v>0.12226832894066653</c:v>
                </c:pt>
                <c:pt idx="659">
                  <c:v>0.12227636601356515</c:v>
                </c:pt>
                <c:pt idx="660">
                  <c:v>0.12228613369312245</c:v>
                </c:pt>
                <c:pt idx="661">
                  <c:v>0.1222908720657527</c:v>
                </c:pt>
                <c:pt idx="662">
                  <c:v>0.1223020078761505</c:v>
                </c:pt>
                <c:pt idx="663">
                  <c:v>0.12230278670536472</c:v>
                </c:pt>
                <c:pt idx="664">
                  <c:v>0.12230332737363914</c:v>
                </c:pt>
                <c:pt idx="665">
                  <c:v>0.12230542669440438</c:v>
                </c:pt>
                <c:pt idx="666">
                  <c:v>0.12230865045210859</c:v>
                </c:pt>
                <c:pt idx="667">
                  <c:v>0.12230865045210859</c:v>
                </c:pt>
                <c:pt idx="668">
                  <c:v>0.12230865045210859</c:v>
                </c:pt>
                <c:pt idx="669">
                  <c:v>0.12230865045210859</c:v>
                </c:pt>
                <c:pt idx="670">
                  <c:v>0.12230865045210859</c:v>
                </c:pt>
                <c:pt idx="671">
                  <c:v>0.12230865045348061</c:v>
                </c:pt>
                <c:pt idx="672">
                  <c:v>0.12230865045348061</c:v>
                </c:pt>
                <c:pt idx="673">
                  <c:v>0.12230865045416829</c:v>
                </c:pt>
                <c:pt idx="674">
                  <c:v>0.12230865045485427</c:v>
                </c:pt>
                <c:pt idx="675">
                  <c:v>0.12230865045760157</c:v>
                </c:pt>
                <c:pt idx="676">
                  <c:v>0.12230865045760157</c:v>
                </c:pt>
                <c:pt idx="677">
                  <c:v>0.12230865045760157</c:v>
                </c:pt>
                <c:pt idx="678">
                  <c:v>0.12230865045760157</c:v>
                </c:pt>
                <c:pt idx="679">
                  <c:v>0.12230865045760157</c:v>
                </c:pt>
                <c:pt idx="680">
                  <c:v>0.12410626071977388</c:v>
                </c:pt>
                <c:pt idx="681">
                  <c:v>0.12592227480368881</c:v>
                </c:pt>
                <c:pt idx="682">
                  <c:v>0.13310834479266637</c:v>
                </c:pt>
                <c:pt idx="683">
                  <c:v>0.13310834479266637</c:v>
                </c:pt>
                <c:pt idx="684">
                  <c:v>0.13310834479266637</c:v>
                </c:pt>
                <c:pt idx="685">
                  <c:v>0.13310834479266814</c:v>
                </c:pt>
                <c:pt idx="686">
                  <c:v>0.13857308664053444</c:v>
                </c:pt>
                <c:pt idx="687">
                  <c:v>0.1521832171841315</c:v>
                </c:pt>
                <c:pt idx="688">
                  <c:v>0.15219817203175251</c:v>
                </c:pt>
                <c:pt idx="689">
                  <c:v>0.1522086913272708</c:v>
                </c:pt>
                <c:pt idx="690">
                  <c:v>0.15221091705744075</c:v>
                </c:pt>
                <c:pt idx="691">
                  <c:v>0.15221514221344992</c:v>
                </c:pt>
                <c:pt idx="692">
                  <c:v>0.15222239926508135</c:v>
                </c:pt>
                <c:pt idx="693">
                  <c:v>0.15223254428905045</c:v>
                </c:pt>
                <c:pt idx="694">
                  <c:v>0.15228066794018699</c:v>
                </c:pt>
                <c:pt idx="695">
                  <c:v>0.15228465779195335</c:v>
                </c:pt>
                <c:pt idx="696">
                  <c:v>0.15229222169007894</c:v>
                </c:pt>
                <c:pt idx="697">
                  <c:v>0.15229223469058387</c:v>
                </c:pt>
                <c:pt idx="698">
                  <c:v>0.15229837027138665</c:v>
                </c:pt>
                <c:pt idx="699">
                  <c:v>0.15230216287352724</c:v>
                </c:pt>
                <c:pt idx="700">
                  <c:v>0.15234195016150348</c:v>
                </c:pt>
                <c:pt idx="701">
                  <c:v>0.15235381156650799</c:v>
                </c:pt>
                <c:pt idx="702">
                  <c:v>0.15236064942209887</c:v>
                </c:pt>
                <c:pt idx="703">
                  <c:v>0.15236667651165361</c:v>
                </c:pt>
                <c:pt idx="704">
                  <c:v>0.15236822882938938</c:v>
                </c:pt>
                <c:pt idx="705">
                  <c:v>0.15237436644323216</c:v>
                </c:pt>
                <c:pt idx="706">
                  <c:v>0.15238391767186721</c:v>
                </c:pt>
                <c:pt idx="707">
                  <c:v>0.15241796076570077</c:v>
                </c:pt>
                <c:pt idx="708">
                  <c:v>0.15242161655206177</c:v>
                </c:pt>
                <c:pt idx="709">
                  <c:v>0.15243045593704044</c:v>
                </c:pt>
                <c:pt idx="710">
                  <c:v>0.15243267372329555</c:v>
                </c:pt>
                <c:pt idx="711">
                  <c:v>0.15243660625541156</c:v>
                </c:pt>
                <c:pt idx="712">
                  <c:v>0.15245038778104178</c:v>
                </c:pt>
                <c:pt idx="713">
                  <c:v>0.15245118547764377</c:v>
                </c:pt>
                <c:pt idx="714">
                  <c:v>0.15247700390908189</c:v>
                </c:pt>
                <c:pt idx="715">
                  <c:v>0.15248206185632104</c:v>
                </c:pt>
                <c:pt idx="716">
                  <c:v>0.1524875279213255</c:v>
                </c:pt>
                <c:pt idx="717">
                  <c:v>0.15249399653610352</c:v>
                </c:pt>
                <c:pt idx="718">
                  <c:v>0.15250649584323131</c:v>
                </c:pt>
                <c:pt idx="719">
                  <c:v>0.15250871436406899</c:v>
                </c:pt>
                <c:pt idx="720">
                  <c:v>0.15250923628301072</c:v>
                </c:pt>
                <c:pt idx="721">
                  <c:v>0.15252723224586726</c:v>
                </c:pt>
                <c:pt idx="722">
                  <c:v>0.1525445432025859</c:v>
                </c:pt>
                <c:pt idx="723">
                  <c:v>0.15255952160783431</c:v>
                </c:pt>
                <c:pt idx="724">
                  <c:v>0.15256384358795694</c:v>
                </c:pt>
                <c:pt idx="725">
                  <c:v>0.15257005747312744</c:v>
                </c:pt>
                <c:pt idx="726">
                  <c:v>0.15257086542389411</c:v>
                </c:pt>
                <c:pt idx="727">
                  <c:v>0.15257228670949555</c:v>
                </c:pt>
                <c:pt idx="728">
                  <c:v>0.15258264897781165</c:v>
                </c:pt>
                <c:pt idx="729">
                  <c:v>0.15258378700231665</c:v>
                </c:pt>
                <c:pt idx="730">
                  <c:v>0.15259861210717959</c:v>
                </c:pt>
                <c:pt idx="731">
                  <c:v>0.15263140621462648</c:v>
                </c:pt>
                <c:pt idx="732">
                  <c:v>0.15263140621462648</c:v>
                </c:pt>
                <c:pt idx="733">
                  <c:v>0.15263560422625741</c:v>
                </c:pt>
                <c:pt idx="734">
                  <c:v>0.15264214744274754</c:v>
                </c:pt>
                <c:pt idx="735">
                  <c:v>0.15264614357718567</c:v>
                </c:pt>
                <c:pt idx="736">
                  <c:v>0.15265371938561287</c:v>
                </c:pt>
                <c:pt idx="737">
                  <c:v>0.15265373240695304</c:v>
                </c:pt>
                <c:pt idx="738">
                  <c:v>0.15265987764835412</c:v>
                </c:pt>
                <c:pt idx="739">
                  <c:v>0.15266367622249227</c:v>
                </c:pt>
                <c:pt idx="740">
                  <c:v>0.15267004201224474</c:v>
                </c:pt>
                <c:pt idx="741">
                  <c:v>0.15271540622909993</c:v>
                </c:pt>
                <c:pt idx="742">
                  <c:v>0.15272225484868035</c:v>
                </c:pt>
                <c:pt idx="743">
                  <c:v>0.15272984618730021</c:v>
                </c:pt>
                <c:pt idx="744">
                  <c:v>0.15273599346190256</c:v>
                </c:pt>
                <c:pt idx="745">
                  <c:v>0.15273979329132392</c:v>
                </c:pt>
                <c:pt idx="746">
                  <c:v>0.15277965639845081</c:v>
                </c:pt>
                <c:pt idx="747">
                  <c:v>0.15278792892873228</c:v>
                </c:pt>
                <c:pt idx="748">
                  <c:v>0.15279217123411631</c:v>
                </c:pt>
                <c:pt idx="749">
                  <c:v>0.15279439251030064</c:v>
                </c:pt>
                <c:pt idx="750">
                  <c:v>0.15279833123093248</c:v>
                </c:pt>
                <c:pt idx="751">
                  <c:v>0.15281213444336211</c:v>
                </c:pt>
                <c:pt idx="752">
                  <c:v>0.15282170386795144</c:v>
                </c:pt>
                <c:pt idx="753">
                  <c:v>0.15285581181360855</c:v>
                </c:pt>
                <c:pt idx="754">
                  <c:v>0.15285947456360871</c:v>
                </c:pt>
                <c:pt idx="755">
                  <c:v>0.15286833078537732</c:v>
                </c:pt>
                <c:pt idx="756">
                  <c:v>0.15287055279620054</c:v>
                </c:pt>
                <c:pt idx="757">
                  <c:v>0.15287449281865151</c:v>
                </c:pt>
                <c:pt idx="758">
                  <c:v>0.15288830059312739</c:v>
                </c:pt>
                <c:pt idx="759">
                  <c:v>0.15288909980900642</c:v>
                </c:pt>
                <c:pt idx="760">
                  <c:v>0.15290643799624842</c:v>
                </c:pt>
                <c:pt idx="761">
                  <c:v>0.15292143996094498</c:v>
                </c:pt>
                <c:pt idx="762">
                  <c:v>0.15292551146399849</c:v>
                </c:pt>
                <c:pt idx="763">
                  <c:v>0.15293199239729632</c:v>
                </c:pt>
                <c:pt idx="764">
                  <c:v>0.15293422514013247</c:v>
                </c:pt>
                <c:pt idx="765">
                  <c:v>0.15294673825070565</c:v>
                </c:pt>
                <c:pt idx="766">
                  <c:v>0.1529472611628975</c:v>
                </c:pt>
                <c:pt idx="767">
                  <c:v>0.15298263530649028</c:v>
                </c:pt>
                <c:pt idx="768">
                  <c:v>0.15299444364323406</c:v>
                </c:pt>
                <c:pt idx="769">
                  <c:v>0.15299764222765663</c:v>
                </c:pt>
                <c:pt idx="770">
                  <c:v>0.15300819814990074</c:v>
                </c:pt>
                <c:pt idx="771">
                  <c:v>0.15301043162936848</c:v>
                </c:pt>
                <c:pt idx="772">
                  <c:v>0.15301467149619619</c:v>
                </c:pt>
                <c:pt idx="773">
                  <c:v>0.15301579891171677</c:v>
                </c:pt>
                <c:pt idx="774">
                  <c:v>0.15302195381444761</c:v>
                </c:pt>
                <c:pt idx="775">
                  <c:v>0.15303213415845779</c:v>
                </c:pt>
                <c:pt idx="776">
                  <c:v>0.1530804253324945</c:v>
                </c:pt>
                <c:pt idx="777">
                  <c:v>0.1530844290718035</c:v>
                </c:pt>
                <c:pt idx="778">
                  <c:v>0.15309201929708524</c:v>
                </c:pt>
                <c:pt idx="779">
                  <c:v>0.15309203234265475</c:v>
                </c:pt>
                <c:pt idx="780">
                  <c:v>0.1530981892787375</c:v>
                </c:pt>
                <c:pt idx="781">
                  <c:v>0.15310199508070402</c:v>
                </c:pt>
                <c:pt idx="782">
                  <c:v>0.15315382351451706</c:v>
                </c:pt>
                <c:pt idx="783">
                  <c:v>0.15315445533595579</c:v>
                </c:pt>
                <c:pt idx="784">
                  <c:v>0.15316673322429511</c:v>
                </c:pt>
                <c:pt idx="785">
                  <c:v>0.15316829094330617</c:v>
                </c:pt>
                <c:pt idx="786">
                  <c:v>0.15317444991276946</c:v>
                </c:pt>
                <c:pt idx="787">
                  <c:v>0.15318403437303371</c:v>
                </c:pt>
                <c:pt idx="788">
                  <c:v>0.1532181959032678</c:v>
                </c:pt>
                <c:pt idx="789">
                  <c:v>0.15322186440714392</c:v>
                </c:pt>
                <c:pt idx="790">
                  <c:v>0.15322580357967519</c:v>
                </c:pt>
                <c:pt idx="791">
                  <c:v>0.15323073454112415</c:v>
                </c:pt>
                <c:pt idx="792">
                  <c:v>0.15323296004218864</c:v>
                </c:pt>
                <c:pt idx="793">
                  <c:v>0.15323690625370437</c:v>
                </c:pt>
                <c:pt idx="794">
                  <c:v>0.15324457471403799</c:v>
                </c:pt>
                <c:pt idx="795">
                  <c:v>0.15325073571691425</c:v>
                </c:pt>
                <c:pt idx="796">
                  <c:v>0.15325153618813556</c:v>
                </c:pt>
                <c:pt idx="797">
                  <c:v>0.15328392713374847</c:v>
                </c:pt>
                <c:pt idx="798">
                  <c:v>0.15328800503141757</c:v>
                </c:pt>
                <c:pt idx="799">
                  <c:v>0.15329449614236029</c:v>
                </c:pt>
                <c:pt idx="800">
                  <c:v>0.15330926515244267</c:v>
                </c:pt>
                <c:pt idx="801">
                  <c:v>0.15330978888614805</c:v>
                </c:pt>
                <c:pt idx="802">
                  <c:v>0.15332784742683161</c:v>
                </c:pt>
                <c:pt idx="803">
                  <c:v>0.15334521857471198</c:v>
                </c:pt>
                <c:pt idx="804">
                  <c:v>0.15335540091372724</c:v>
                </c:pt>
                <c:pt idx="805">
                  <c:v>0.15336024905739024</c:v>
                </c:pt>
                <c:pt idx="806">
                  <c:v>0.15336458606360259</c:v>
                </c:pt>
                <c:pt idx="807">
                  <c:v>0.15337082155213824</c:v>
                </c:pt>
                <c:pt idx="808">
                  <c:v>0.1533730585383776</c:v>
                </c:pt>
                <c:pt idx="809">
                  <c:v>0.15338345683080709</c:v>
                </c:pt>
                <c:pt idx="810">
                  <c:v>0.15338459881160799</c:v>
                </c:pt>
                <c:pt idx="811">
                  <c:v>0.15339947545225202</c:v>
                </c:pt>
                <c:pt idx="812">
                  <c:v>0.15342970034627182</c:v>
                </c:pt>
                <c:pt idx="813">
                  <c:v>0.15343659615202548</c:v>
                </c:pt>
                <c:pt idx="814">
                  <c:v>0.15344093458788666</c:v>
                </c:pt>
                <c:pt idx="815">
                  <c:v>0.15344316210995806</c:v>
                </c:pt>
                <c:pt idx="816">
                  <c:v>0.15344717213295894</c:v>
                </c:pt>
                <c:pt idx="817">
                  <c:v>0.15345477427047188</c:v>
                </c:pt>
                <c:pt idx="818">
                  <c:v>0.15345478733688284</c:v>
                </c:pt>
                <c:pt idx="819">
                  <c:v>0.15346095393512774</c:v>
                </c:pt>
                <c:pt idx="820">
                  <c:v>0.1534647657100594</c:v>
                </c:pt>
                <c:pt idx="821">
                  <c:v>0.15347115362220856</c:v>
                </c:pt>
                <c:pt idx="822">
                  <c:v>0.15351667547059608</c:v>
                </c:pt>
                <c:pt idx="823">
                  <c:v>0.15352354788517453</c:v>
                </c:pt>
                <c:pt idx="824">
                  <c:v>0.15353116559834123</c:v>
                </c:pt>
                <c:pt idx="825">
                  <c:v>0.15353321324296929</c:v>
                </c:pt>
                <c:pt idx="826">
                  <c:v>0.1535373342301056</c:v>
                </c:pt>
                <c:pt idx="827">
                  <c:v>0.15354693372708814</c:v>
                </c:pt>
                <c:pt idx="828">
                  <c:v>0.15357056674991942</c:v>
                </c:pt>
                <c:pt idx="829">
                  <c:v>0.15358114884560181</c:v>
                </c:pt>
                <c:pt idx="830">
                  <c:v>0.15358482310375274</c:v>
                </c:pt>
                <c:pt idx="831">
                  <c:v>0.15359370715090259</c:v>
                </c:pt>
                <c:pt idx="832">
                  <c:v>0.15359593614244582</c:v>
                </c:pt>
                <c:pt idx="833">
                  <c:v>0.15359988854345563</c:v>
                </c:pt>
                <c:pt idx="834">
                  <c:v>0.15361373969688746</c:v>
                </c:pt>
                <c:pt idx="835">
                  <c:v>0.15362334235598918</c:v>
                </c:pt>
                <c:pt idx="836">
                  <c:v>0.15365106745901397</c:v>
                </c:pt>
                <c:pt idx="837">
                  <c:v>0.15365110752643435</c:v>
                </c:pt>
                <c:pt idx="838">
                  <c:v>0.15365756874829045</c:v>
                </c:pt>
                <c:pt idx="839">
                  <c:v>0.153661244216906</c:v>
                </c:pt>
                <c:pt idx="840">
                  <c:v>0.1536701311903223</c:v>
                </c:pt>
                <c:pt idx="841">
                  <c:v>0.15367236091661982</c:v>
                </c:pt>
                <c:pt idx="842">
                  <c:v>0.15367288547189553</c:v>
                </c:pt>
                <c:pt idx="843">
                  <c:v>0.15369097232655099</c:v>
                </c:pt>
                <c:pt idx="844">
                  <c:v>0.15370837070918</c:v>
                </c:pt>
                <c:pt idx="845">
                  <c:v>0.15372342475495623</c:v>
                </c:pt>
                <c:pt idx="846">
                  <c:v>0.15372472984156282</c:v>
                </c:pt>
                <c:pt idx="847">
                  <c:v>0.15372751039194008</c:v>
                </c:pt>
                <c:pt idx="848">
                  <c:v>0.15373401382331756</c:v>
                </c:pt>
                <c:pt idx="849">
                  <c:v>0.15373625431656851</c:v>
                </c:pt>
                <c:pt idx="850">
                  <c:v>0.15374632942217009</c:v>
                </c:pt>
                <c:pt idx="851">
                  <c:v>0.15374881086319514</c:v>
                </c:pt>
                <c:pt idx="852">
                  <c:v>0.15379989151624512</c:v>
                </c:pt>
                <c:pt idx="853">
                  <c:v>0.15381048407101608</c:v>
                </c:pt>
                <c:pt idx="854">
                  <c:v>0.1538180981215502</c:v>
                </c:pt>
                <c:pt idx="855">
                  <c:v>0.15381811120880329</c:v>
                </c:pt>
                <c:pt idx="856">
                  <c:v>0.15382428746984417</c:v>
                </c:pt>
                <c:pt idx="857">
                  <c:v>0.1538345031394687</c:v>
                </c:pt>
                <c:pt idx="858">
                  <c:v>0.1538800963107198</c:v>
                </c:pt>
                <c:pt idx="859">
                  <c:v>0.15388296186269246</c:v>
                </c:pt>
                <c:pt idx="860">
                  <c:v>0.15388697949171379</c:v>
                </c:pt>
                <c:pt idx="861">
                  <c:v>0.15389460913889916</c:v>
                </c:pt>
                <c:pt idx="862">
                  <c:v>0.15390078743359292</c:v>
                </c:pt>
                <c:pt idx="863">
                  <c:v>0.15390460643743745</c:v>
                </c:pt>
                <c:pt idx="864">
                  <c:v>0.15392487090284673</c:v>
                </c:pt>
                <c:pt idx="865">
                  <c:v>0.1539446706785231</c:v>
                </c:pt>
                <c:pt idx="866">
                  <c:v>0.15395724865253077</c:v>
                </c:pt>
                <c:pt idx="867">
                  <c:v>0.15396956912123089</c:v>
                </c:pt>
                <c:pt idx="868">
                  <c:v>0.15397113224234996</c:v>
                </c:pt>
                <c:pt idx="869">
                  <c:v>0.15397731257071934</c:v>
                </c:pt>
                <c:pt idx="870">
                  <c:v>0.15398693026771004</c:v>
                </c:pt>
                <c:pt idx="871">
                  <c:v>0.15402121025244875</c:v>
                </c:pt>
                <c:pt idx="872">
                  <c:v>0.15402489147577961</c:v>
                </c:pt>
                <c:pt idx="873">
                  <c:v>0.15403379236344114</c:v>
                </c:pt>
                <c:pt idx="874">
                  <c:v>0.15403602558048637</c:v>
                </c:pt>
                <c:pt idx="875">
                  <c:v>0.1540476805194691</c:v>
                </c:pt>
                <c:pt idx="876">
                  <c:v>0.15405386288154196</c:v>
                </c:pt>
                <c:pt idx="877">
                  <c:v>0.15405466612780089</c:v>
                </c:pt>
                <c:pt idx="878">
                  <c:v>0.15408716935723593</c:v>
                </c:pt>
                <c:pt idx="879">
                  <c:v>0.15409126138976112</c:v>
                </c:pt>
                <c:pt idx="880">
                  <c:v>0.15409777500024988</c:v>
                </c:pt>
                <c:pt idx="881">
                  <c:v>0.15410097274023665</c:v>
                </c:pt>
                <c:pt idx="882">
                  <c:v>0.15411259520013032</c:v>
                </c:pt>
                <c:pt idx="883">
                  <c:v>0.15411312074887007</c:v>
                </c:pt>
                <c:pt idx="884">
                  <c:v>0.15414819250554992</c:v>
                </c:pt>
                <c:pt idx="885">
                  <c:v>0.15414819250554992</c:v>
                </c:pt>
                <c:pt idx="886">
                  <c:v>0.15414819250554992</c:v>
                </c:pt>
                <c:pt idx="887">
                  <c:v>0.15414819250554992</c:v>
                </c:pt>
                <c:pt idx="888">
                  <c:v>0.15414819250803105</c:v>
                </c:pt>
                <c:pt idx="889">
                  <c:v>0.15414819250885811</c:v>
                </c:pt>
                <c:pt idx="890">
                  <c:v>0.15414819251216619</c:v>
                </c:pt>
                <c:pt idx="891">
                  <c:v>0.15414819251216619</c:v>
                </c:pt>
                <c:pt idx="892">
                  <c:v>0.15414819251216619</c:v>
                </c:pt>
                <c:pt idx="893">
                  <c:v>0.15414819251216619</c:v>
                </c:pt>
                <c:pt idx="894">
                  <c:v>0.15414819251216619</c:v>
                </c:pt>
                <c:pt idx="895">
                  <c:v>0.15598735312306169</c:v>
                </c:pt>
                <c:pt idx="896">
                  <c:v>0.15598735312306361</c:v>
                </c:pt>
                <c:pt idx="897">
                  <c:v>0.15598735312306361</c:v>
                </c:pt>
                <c:pt idx="898">
                  <c:v>0.15625196443541192</c:v>
                </c:pt>
                <c:pt idx="899">
                  <c:v>0.15837456319178417</c:v>
                </c:pt>
                <c:pt idx="900">
                  <c:v>0.16058949216466978</c:v>
                </c:pt>
                <c:pt idx="901">
                  <c:v>0.16058949216466978</c:v>
                </c:pt>
                <c:pt idx="902">
                  <c:v>0.16058949216466978</c:v>
                </c:pt>
                <c:pt idx="903">
                  <c:v>0.16058949216467178</c:v>
                </c:pt>
                <c:pt idx="904">
                  <c:v>0.16897188463497703</c:v>
                </c:pt>
                <c:pt idx="905">
                  <c:v>0.16934800182339493</c:v>
                </c:pt>
                <c:pt idx="906">
                  <c:v>0.16956993644758472</c:v>
                </c:pt>
                <c:pt idx="907">
                  <c:v>0.16981005744100613</c:v>
                </c:pt>
                <c:pt idx="908">
                  <c:v>0.17031984225203864</c:v>
                </c:pt>
                <c:pt idx="909">
                  <c:v>0.17048579923701096</c:v>
                </c:pt>
                <c:pt idx="910">
                  <c:v>0.17048579923701096</c:v>
                </c:pt>
                <c:pt idx="911">
                  <c:v>0.17062657253991292</c:v>
                </c:pt>
                <c:pt idx="912">
                  <c:v>0.17187837118655488</c:v>
                </c:pt>
                <c:pt idx="913">
                  <c:v>0.1724248879583487</c:v>
                </c:pt>
                <c:pt idx="914">
                  <c:v>0.17308796421311948</c:v>
                </c:pt>
                <c:pt idx="915">
                  <c:v>0.18638202298259549</c:v>
                </c:pt>
                <c:pt idx="916">
                  <c:v>0.18638202298259776</c:v>
                </c:pt>
                <c:pt idx="917">
                  <c:v>0.18878484167563372</c:v>
                </c:pt>
                <c:pt idx="918">
                  <c:v>0.18878529532582775</c:v>
                </c:pt>
                <c:pt idx="919">
                  <c:v>0.18881533323646038</c:v>
                </c:pt>
                <c:pt idx="920">
                  <c:v>0.18881869245033261</c:v>
                </c:pt>
                <c:pt idx="921">
                  <c:v>0.18882734533323223</c:v>
                </c:pt>
                <c:pt idx="922">
                  <c:v>0.18884050875501276</c:v>
                </c:pt>
                <c:pt idx="923">
                  <c:v>0.1888720535008066</c:v>
                </c:pt>
                <c:pt idx="924">
                  <c:v>0.18887250728013055</c:v>
                </c:pt>
                <c:pt idx="925">
                  <c:v>0.18888169506929475</c:v>
                </c:pt>
                <c:pt idx="926">
                  <c:v>0.18890441041834824</c:v>
                </c:pt>
                <c:pt idx="927">
                  <c:v>0.18895929014643839</c:v>
                </c:pt>
                <c:pt idx="928">
                  <c:v>0.18896893445757001</c:v>
                </c:pt>
                <c:pt idx="929">
                  <c:v>0.18900092695927262</c:v>
                </c:pt>
                <c:pt idx="930">
                  <c:v>0.18902529275333504</c:v>
                </c:pt>
                <c:pt idx="931">
                  <c:v>0.18906899338675809</c:v>
                </c:pt>
                <c:pt idx="932">
                  <c:v>0.18908428502794938</c:v>
                </c:pt>
                <c:pt idx="933">
                  <c:v>0.18911235973521245</c:v>
                </c:pt>
                <c:pt idx="934">
                  <c:v>0.18911895590017475</c:v>
                </c:pt>
                <c:pt idx="935">
                  <c:v>0.18912476224210029</c:v>
                </c:pt>
                <c:pt idx="936">
                  <c:v>0.18913899410184482</c:v>
                </c:pt>
                <c:pt idx="937">
                  <c:v>0.18915283830637022</c:v>
                </c:pt>
                <c:pt idx="938">
                  <c:v>0.18917158203603984</c:v>
                </c:pt>
                <c:pt idx="939">
                  <c:v>0.18919966472497102</c:v>
                </c:pt>
                <c:pt idx="940">
                  <c:v>0.18923019753874534</c:v>
                </c:pt>
                <c:pt idx="941">
                  <c:v>0.18923356129707575</c:v>
                </c:pt>
                <c:pt idx="942">
                  <c:v>0.18924222588559075</c:v>
                </c:pt>
                <c:pt idx="943">
                  <c:v>0.18925540711402897</c:v>
                </c:pt>
                <c:pt idx="944">
                  <c:v>0.18928699452758588</c:v>
                </c:pt>
                <c:pt idx="945">
                  <c:v>0.18928744892065544</c:v>
                </c:pt>
                <c:pt idx="946">
                  <c:v>0.18929619607583584</c:v>
                </c:pt>
                <c:pt idx="947">
                  <c:v>0.18929619607583584</c:v>
                </c:pt>
                <c:pt idx="948">
                  <c:v>0.18931939520557042</c:v>
                </c:pt>
                <c:pt idx="949">
                  <c:v>0.18937434914101772</c:v>
                </c:pt>
                <c:pt idx="950">
                  <c:v>0.18941604224328809</c:v>
                </c:pt>
                <c:pt idx="951">
                  <c:v>0.18944044097277243</c:v>
                </c:pt>
                <c:pt idx="952">
                  <c:v>0.18948420066919608</c:v>
                </c:pt>
                <c:pt idx="953">
                  <c:v>0.18949951297473677</c:v>
                </c:pt>
                <c:pt idx="954">
                  <c:v>0.18953723279652085</c:v>
                </c:pt>
                <c:pt idx="955">
                  <c:v>0.18956815887670928</c:v>
                </c:pt>
                <c:pt idx="956">
                  <c:v>0.18957161127535682</c:v>
                </c:pt>
                <c:pt idx="957">
                  <c:v>0.18958692792705464</c:v>
                </c:pt>
                <c:pt idx="958">
                  <c:v>0.18961504854816372</c:v>
                </c:pt>
                <c:pt idx="959">
                  <c:v>0.18964172646707611</c:v>
                </c:pt>
                <c:pt idx="960">
                  <c:v>0.18964562259878162</c:v>
                </c:pt>
                <c:pt idx="961">
                  <c:v>0.18964899089979567</c:v>
                </c:pt>
                <c:pt idx="962">
                  <c:v>0.189674367683145</c:v>
                </c:pt>
                <c:pt idx="963">
                  <c:v>0.18970249628213115</c:v>
                </c:pt>
                <c:pt idx="964">
                  <c:v>0.1897029512887061</c:v>
                </c:pt>
                <c:pt idx="965">
                  <c:v>0.18971286477358471</c:v>
                </c:pt>
                <c:pt idx="966">
                  <c:v>0.18973494070342839</c:v>
                </c:pt>
                <c:pt idx="967">
                  <c:v>0.18974512701153129</c:v>
                </c:pt>
                <c:pt idx="968">
                  <c:v>0.18975832978295762</c:v>
                </c:pt>
                <c:pt idx="969">
                  <c:v>0.18978996881714144</c:v>
                </c:pt>
                <c:pt idx="970">
                  <c:v>0.18979963920197285</c:v>
                </c:pt>
                <c:pt idx="971">
                  <c:v>0.18981246486567077</c:v>
                </c:pt>
                <c:pt idx="972">
                  <c:v>0.18982242243768252</c:v>
                </c:pt>
                <c:pt idx="973">
                  <c:v>0.18985593606949852</c:v>
                </c:pt>
                <c:pt idx="974">
                  <c:v>0.18987746615112217</c:v>
                </c:pt>
                <c:pt idx="975">
                  <c:v>0.18991530153663644</c:v>
                </c:pt>
                <c:pt idx="976">
                  <c:v>0.18994366592933687</c:v>
                </c:pt>
                <c:pt idx="977">
                  <c:v>0.18996879133763844</c:v>
                </c:pt>
                <c:pt idx="978">
                  <c:v>0.18998749708046497</c:v>
                </c:pt>
                <c:pt idx="979">
                  <c:v>0.19000283438664398</c:v>
                </c:pt>
                <c:pt idx="980">
                  <c:v>0.19003099292493267</c:v>
                </c:pt>
                <c:pt idx="981">
                  <c:v>0.19005770681224723</c:v>
                </c:pt>
                <c:pt idx="982">
                  <c:v>0.19007159234741053</c:v>
                </c:pt>
                <c:pt idx="983">
                  <c:v>0.19009039203055675</c:v>
                </c:pt>
                <c:pt idx="984">
                  <c:v>0.19011855854354337</c:v>
                </c:pt>
                <c:pt idx="985">
                  <c:v>0.19011901416338256</c:v>
                </c:pt>
                <c:pt idx="986">
                  <c:v>0.19014918248337043</c:v>
                </c:pt>
                <c:pt idx="987">
                  <c:v>0.19015255628021743</c:v>
                </c:pt>
                <c:pt idx="988">
                  <c:v>0.19016124672594464</c:v>
                </c:pt>
                <c:pt idx="989">
                  <c:v>0.1901744672885268</c:v>
                </c:pt>
                <c:pt idx="990">
                  <c:v>0.19020614895329313</c:v>
                </c:pt>
                <c:pt idx="991">
                  <c:v>0.19020660470210116</c:v>
                </c:pt>
                <c:pt idx="992">
                  <c:v>0.19021229952921773</c:v>
                </c:pt>
                <c:pt idx="993">
                  <c:v>0.19023864629610659</c:v>
                </c:pt>
                <c:pt idx="994">
                  <c:v>0.19029376415208188</c:v>
                </c:pt>
                <c:pt idx="995">
                  <c:v>0.1903034503051842</c:v>
                </c:pt>
                <c:pt idx="996">
                  <c:v>0.19033105570020487</c:v>
                </c:pt>
                <c:pt idx="997">
                  <c:v>0.19033558159406755</c:v>
                </c:pt>
                <c:pt idx="998">
                  <c:v>0.19036005307705836</c:v>
                </c:pt>
                <c:pt idx="999">
                  <c:v>0.1904039432394046</c:v>
                </c:pt>
                <c:pt idx="1000">
                  <c:v>0.19041930119179357</c:v>
                </c:pt>
                <c:pt idx="1001">
                  <c:v>0.19044749763206895</c:v>
                </c:pt>
                <c:pt idx="1002">
                  <c:v>0.19046534978581747</c:v>
                </c:pt>
                <c:pt idx="1003">
                  <c:v>0.19047424747336109</c:v>
                </c:pt>
                <c:pt idx="1004">
                  <c:v>0.19048815169470398</c:v>
                </c:pt>
                <c:pt idx="1005">
                  <c:v>0.19050697667624333</c:v>
                </c:pt>
                <c:pt idx="1006">
                  <c:v>0.190535181087996</c:v>
                </c:pt>
                <c:pt idx="1007">
                  <c:v>0.19056584622831063</c:v>
                </c:pt>
                <c:pt idx="1008">
                  <c:v>0.19056922456383604</c:v>
                </c:pt>
                <c:pt idx="1009">
                  <c:v>0.19057553164454133</c:v>
                </c:pt>
                <c:pt idx="1010">
                  <c:v>0.19057792670028459</c:v>
                </c:pt>
                <c:pt idx="1011">
                  <c:v>0.19062288932502799</c:v>
                </c:pt>
                <c:pt idx="1012">
                  <c:v>0.19062334568679734</c:v>
                </c:pt>
                <c:pt idx="1013">
                  <c:v>0.19065543037247734</c:v>
                </c:pt>
                <c:pt idx="1014">
                  <c:v>0.19066564701477545</c:v>
                </c:pt>
                <c:pt idx="1015">
                  <c:v>0.19067888910130232</c:v>
                </c:pt>
                <c:pt idx="1016">
                  <c:v>0.19071062234103781</c:v>
                </c:pt>
                <c:pt idx="1017">
                  <c:v>0.19074317257953063</c:v>
                </c:pt>
                <c:pt idx="1018">
                  <c:v>0.19075249600045793</c:v>
                </c:pt>
                <c:pt idx="1019">
                  <c:v>0.19077678597120892</c:v>
                </c:pt>
                <c:pt idx="1020">
                  <c:v>0.19077700037669473</c:v>
                </c:pt>
                <c:pt idx="1021">
                  <c:v>0.19078032077910612</c:v>
                </c:pt>
                <c:pt idx="1022">
                  <c:v>0.19082094952632936</c:v>
                </c:pt>
                <c:pt idx="1023">
                  <c:v>0.19083632811655118</c:v>
                </c:pt>
                <c:pt idx="1024">
                  <c:v>0.19086477690942563</c:v>
                </c:pt>
                <c:pt idx="1025">
                  <c:v>0.19087421120377054</c:v>
                </c:pt>
                <c:pt idx="1026">
                  <c:v>0.19090527112399844</c:v>
                </c:pt>
                <c:pt idx="1027">
                  <c:v>0.19090873846287554</c:v>
                </c:pt>
                <c:pt idx="1028">
                  <c:v>0.19092412139363404</c:v>
                </c:pt>
                <c:pt idx="1029">
                  <c:v>0.1909523636887151</c:v>
                </c:pt>
                <c:pt idx="1030">
                  <c:v>0.19097915702623081</c:v>
                </c:pt>
                <c:pt idx="1031">
                  <c:v>0.19098228976224435</c:v>
                </c:pt>
                <c:pt idx="1032">
                  <c:v>0.19099308385537617</c:v>
                </c:pt>
                <c:pt idx="1033">
                  <c:v>0.19101193944234926</c:v>
                </c:pt>
                <c:pt idx="1034">
                  <c:v>0.19103644182985477</c:v>
                </c:pt>
                <c:pt idx="1035">
                  <c:v>0.19103644182985477</c:v>
                </c:pt>
                <c:pt idx="1036">
                  <c:v>0.19103644182985477</c:v>
                </c:pt>
                <c:pt idx="1037">
                  <c:v>0.19103644182985477</c:v>
                </c:pt>
                <c:pt idx="1038">
                  <c:v>0.19103644183375498</c:v>
                </c:pt>
                <c:pt idx="1039">
                  <c:v>0.19103644183765511</c:v>
                </c:pt>
                <c:pt idx="1040">
                  <c:v>0.19103644183765511</c:v>
                </c:pt>
                <c:pt idx="1041">
                  <c:v>0.19103644183765511</c:v>
                </c:pt>
                <c:pt idx="1042">
                  <c:v>0.19103644183765511</c:v>
                </c:pt>
                <c:pt idx="1043">
                  <c:v>0.19153364055730657</c:v>
                </c:pt>
                <c:pt idx="1044">
                  <c:v>0.19153364055730657</c:v>
                </c:pt>
                <c:pt idx="1045">
                  <c:v>0.19153364055730657</c:v>
                </c:pt>
                <c:pt idx="1046">
                  <c:v>0.19153364055730876</c:v>
                </c:pt>
                <c:pt idx="1047">
                  <c:v>0.19344749078777396</c:v>
                </c:pt>
                <c:pt idx="1048">
                  <c:v>0.19587701289616447</c:v>
                </c:pt>
                <c:pt idx="1049">
                  <c:v>0.20155128214904222</c:v>
                </c:pt>
                <c:pt idx="1050">
                  <c:v>0.2082705953715917</c:v>
                </c:pt>
                <c:pt idx="1051">
                  <c:v>0.20930691078228691</c:v>
                </c:pt>
                <c:pt idx="1052">
                  <c:v>0.20985787670566816</c:v>
                </c:pt>
                <c:pt idx="1053">
                  <c:v>0.21093737521883754</c:v>
                </c:pt>
                <c:pt idx="1054">
                  <c:v>0.21263471998430486</c:v>
                </c:pt>
                <c:pt idx="1055">
                  <c:v>0.22019687010550704</c:v>
                </c:pt>
                <c:pt idx="1056">
                  <c:v>0.22019687010550704</c:v>
                </c:pt>
                <c:pt idx="1057">
                  <c:v>0.22588142968451985</c:v>
                </c:pt>
                <c:pt idx="1058">
                  <c:v>0.22588142968451985</c:v>
                </c:pt>
                <c:pt idx="1059">
                  <c:v>0.22588142968452238</c:v>
                </c:pt>
                <c:pt idx="1060">
                  <c:v>0.22588142968452238</c:v>
                </c:pt>
                <c:pt idx="1061">
                  <c:v>0.2303639918407672</c:v>
                </c:pt>
                <c:pt idx="1062">
                  <c:v>0.23037183211585457</c:v>
                </c:pt>
                <c:pt idx="1063">
                  <c:v>0.23037809112773153</c:v>
                </c:pt>
                <c:pt idx="1064">
                  <c:v>0.23038187849640013</c:v>
                </c:pt>
                <c:pt idx="1065">
                  <c:v>0.23039170376124388</c:v>
                </c:pt>
                <c:pt idx="1066">
                  <c:v>0.23039477590896951</c:v>
                </c:pt>
                <c:pt idx="1067">
                  <c:v>0.23041360320631302</c:v>
                </c:pt>
                <c:pt idx="1068">
                  <c:v>0.23042755598028805</c:v>
                </c:pt>
                <c:pt idx="1069">
                  <c:v>0.23043233841015964</c:v>
                </c:pt>
                <c:pt idx="1070">
                  <c:v>0.23043402448231029</c:v>
                </c:pt>
                <c:pt idx="1071">
                  <c:v>0.23046716446954962</c:v>
                </c:pt>
                <c:pt idx="1072">
                  <c:v>0.23046989145451494</c:v>
                </c:pt>
                <c:pt idx="1073">
                  <c:v>0.23047758692971687</c:v>
                </c:pt>
                <c:pt idx="1074">
                  <c:v>0.23047994022543128</c:v>
                </c:pt>
                <c:pt idx="1075">
                  <c:v>0.23049284070583489</c:v>
                </c:pt>
                <c:pt idx="1076">
                  <c:v>0.23050333908826981</c:v>
                </c:pt>
                <c:pt idx="1077">
                  <c:v>0.23053209861689788</c:v>
                </c:pt>
                <c:pt idx="1078">
                  <c:v>0.23053270515998114</c:v>
                </c:pt>
                <c:pt idx="1079">
                  <c:v>0.23055010139153698</c:v>
                </c:pt>
                <c:pt idx="1080">
                  <c:v>0.23055998367682543</c:v>
                </c:pt>
                <c:pt idx="1081">
                  <c:v>0.23056086569458231</c:v>
                </c:pt>
                <c:pt idx="1082">
                  <c:v>0.23056797412019778</c:v>
                </c:pt>
                <c:pt idx="1083">
                  <c:v>0.23057423611026004</c:v>
                </c:pt>
                <c:pt idx="1084">
                  <c:v>0.23057802528101004</c:v>
                </c:pt>
                <c:pt idx="1085">
                  <c:v>0.23059092882863202</c:v>
                </c:pt>
                <c:pt idx="1086">
                  <c:v>0.2305986883594367</c:v>
                </c:pt>
                <c:pt idx="1087">
                  <c:v>0.23060142970837116</c:v>
                </c:pt>
                <c:pt idx="1088">
                  <c:v>0.23063019607555213</c:v>
                </c:pt>
                <c:pt idx="1089">
                  <c:v>0.23063080276285214</c:v>
                </c:pt>
                <c:pt idx="1090">
                  <c:v>0.23065896999270891</c:v>
                </c:pt>
                <c:pt idx="1091">
                  <c:v>0.23066608010824186</c:v>
                </c:pt>
                <c:pt idx="1092">
                  <c:v>0.23068373847550475</c:v>
                </c:pt>
                <c:pt idx="1093">
                  <c:v>0.23068904027269868</c:v>
                </c:pt>
                <c:pt idx="1094">
                  <c:v>0.23073522156937593</c:v>
                </c:pt>
                <c:pt idx="1095">
                  <c:v>0.23074174889257659</c:v>
                </c:pt>
                <c:pt idx="1096">
                  <c:v>0.23074632818804275</c:v>
                </c:pt>
                <c:pt idx="1097">
                  <c:v>0.23074730927120446</c:v>
                </c:pt>
                <c:pt idx="1098">
                  <c:v>0.23076302786830311</c:v>
                </c:pt>
                <c:pt idx="1099">
                  <c:v>0.23076420941397988</c:v>
                </c:pt>
                <c:pt idx="1100">
                  <c:v>0.23077331089516198</c:v>
                </c:pt>
                <c:pt idx="1101">
                  <c:v>0.23078187197599578</c:v>
                </c:pt>
                <c:pt idx="1102">
                  <c:v>0.23084447655943935</c:v>
                </c:pt>
                <c:pt idx="1103">
                  <c:v>0.23084826821043403</c:v>
                </c:pt>
                <c:pt idx="1104">
                  <c:v>0.23085810458423242</c:v>
                </c:pt>
                <c:pt idx="1105">
                  <c:v>0.23086118020568144</c:v>
                </c:pt>
                <c:pt idx="1106">
                  <c:v>0.23088002878866795</c:v>
                </c:pt>
                <c:pt idx="1107">
                  <c:v>0.23089399733599275</c:v>
                </c:pt>
                <c:pt idx="1108">
                  <c:v>0.23089878517161205</c:v>
                </c:pt>
                <c:pt idx="1109">
                  <c:v>0.23090047314973119</c:v>
                </c:pt>
                <c:pt idx="1110">
                  <c:v>0.2309066045886079</c:v>
                </c:pt>
                <c:pt idx="1111">
                  <c:v>0.23090894275554874</c:v>
                </c:pt>
                <c:pt idx="1112">
                  <c:v>0.23092852965897032</c:v>
                </c:pt>
                <c:pt idx="1113">
                  <c:v>0.23093365059608101</c:v>
                </c:pt>
                <c:pt idx="1114">
                  <c:v>0.23093446075634458</c:v>
                </c:pt>
                <c:pt idx="1115">
                  <c:v>0.23093446075634458</c:v>
                </c:pt>
                <c:pt idx="1116">
                  <c:v>0.23093638066319119</c:v>
                </c:pt>
                <c:pt idx="1117">
                  <c:v>0.2309464407912972</c:v>
                </c:pt>
                <c:pt idx="1118">
                  <c:v>0.23095935585145766</c:v>
                </c:pt>
                <c:pt idx="1119">
                  <c:v>0.23096986609771381</c:v>
                </c:pt>
                <c:pt idx="1120">
                  <c:v>0.23097820890883591</c:v>
                </c:pt>
                <c:pt idx="1121">
                  <c:v>0.23099865812434028</c:v>
                </c:pt>
                <c:pt idx="1122">
                  <c:v>0.23103184344570038</c:v>
                </c:pt>
                <c:pt idx="1123">
                  <c:v>0.23103457416076847</c:v>
                </c:pt>
                <c:pt idx="1124">
                  <c:v>0.23104084322513288</c:v>
                </c:pt>
                <c:pt idx="1125">
                  <c:v>0.23104228016196809</c:v>
                </c:pt>
                <c:pt idx="1126">
                  <c:v>0.23104463667649006</c:v>
                </c:pt>
                <c:pt idx="1127">
                  <c:v>0.23105755480094639</c:v>
                </c:pt>
                <c:pt idx="1128">
                  <c:v>0.23106532309663166</c:v>
                </c:pt>
                <c:pt idx="1129">
                  <c:v>0.23106806754212497</c:v>
                </c:pt>
                <c:pt idx="1130">
                  <c:v>0.23109686640078544</c:v>
                </c:pt>
                <c:pt idx="1131">
                  <c:v>0.23109747377328849</c:v>
                </c:pt>
                <c:pt idx="1132">
                  <c:v>0.23110791133747349</c:v>
                </c:pt>
                <c:pt idx="1133">
                  <c:v>0.23112478959003935</c:v>
                </c:pt>
                <c:pt idx="1134">
                  <c:v>0.231125672813765</c:v>
                </c:pt>
                <c:pt idx="1135">
                  <c:v>0.23113279095846584</c:v>
                </c:pt>
                <c:pt idx="1136">
                  <c:v>0.23115046926597424</c:v>
                </c:pt>
                <c:pt idx="1137">
                  <c:v>0.23115577704945706</c:v>
                </c:pt>
                <c:pt idx="1138">
                  <c:v>0.23119509797437351</c:v>
                </c:pt>
                <c:pt idx="1139">
                  <c:v>0.23121312964147511</c:v>
                </c:pt>
                <c:pt idx="1140">
                  <c:v>0.23123103105158788</c:v>
                </c:pt>
                <c:pt idx="1141">
                  <c:v>0.23124014280629399</c:v>
                </c:pt>
                <c:pt idx="1142">
                  <c:v>0.2312487135498372</c:v>
                </c:pt>
                <c:pt idx="1143">
                  <c:v>0.23129516979199791</c:v>
                </c:pt>
                <c:pt idx="1144">
                  <c:v>0.23131138878202301</c:v>
                </c:pt>
                <c:pt idx="1145">
                  <c:v>0.23131237120504874</c:v>
                </c:pt>
                <c:pt idx="1146">
                  <c:v>0.2313151847112597</c:v>
                </c:pt>
                <c:pt idx="1147">
                  <c:v>0.23132811127526873</c:v>
                </c:pt>
                <c:pt idx="1148">
                  <c:v>0.23134698112357879</c:v>
                </c:pt>
                <c:pt idx="1149">
                  <c:v>0.23136096542919202</c:v>
                </c:pt>
                <c:pt idx="1150">
                  <c:v>0.23136497888336621</c:v>
                </c:pt>
                <c:pt idx="1151">
                  <c:v>0.23137358690306406</c:v>
                </c:pt>
                <c:pt idx="1152">
                  <c:v>0.23137592770751061</c:v>
                </c:pt>
                <c:pt idx="1153">
                  <c:v>0.23139553670429938</c:v>
                </c:pt>
                <c:pt idx="1154">
                  <c:v>0.23140277196008799</c:v>
                </c:pt>
                <c:pt idx="1155">
                  <c:v>0.23140339656364609</c:v>
                </c:pt>
                <c:pt idx="1156">
                  <c:v>0.2314096712094447</c:v>
                </c:pt>
                <c:pt idx="1157">
                  <c:v>0.23141346803809049</c:v>
                </c:pt>
                <c:pt idx="1158">
                  <c:v>0.23142331784343234</c:v>
                </c:pt>
                <c:pt idx="1159">
                  <c:v>0.23142639766407336</c:v>
                </c:pt>
                <c:pt idx="1160">
                  <c:v>0.23144527198248499</c:v>
                </c:pt>
                <c:pt idx="1161">
                  <c:v>0.23145925960094296</c:v>
                </c:pt>
                <c:pt idx="1162">
                  <c:v>0.23146405397378647</c:v>
                </c:pt>
                <c:pt idx="1163">
                  <c:v>0.23146574425635436</c:v>
                </c:pt>
                <c:pt idx="1164">
                  <c:v>0.23148378769322073</c:v>
                </c:pt>
                <c:pt idx="1165">
                  <c:v>0.2314989669934884</c:v>
                </c:pt>
                <c:pt idx="1166">
                  <c:v>0.23150170078713184</c:v>
                </c:pt>
                <c:pt idx="1167">
                  <c:v>0.23150941547579204</c:v>
                </c:pt>
                <c:pt idx="1168">
                  <c:v>0.23151177464690093</c:v>
                </c:pt>
                <c:pt idx="1169">
                  <c:v>0.23152470733423694</c:v>
                </c:pt>
                <c:pt idx="1170">
                  <c:v>0.23153523192550041</c:v>
                </c:pt>
                <c:pt idx="1171">
                  <c:v>0.23156406324452214</c:v>
                </c:pt>
                <c:pt idx="1172">
                  <c:v>0.23156467130157429</c:v>
                </c:pt>
                <c:pt idx="1173">
                  <c:v>0.23158211095351969</c:v>
                </c:pt>
                <c:pt idx="1174">
                  <c:v>0.23159201790313824</c:v>
                </c:pt>
                <c:pt idx="1175">
                  <c:v>0.23159290212219338</c:v>
                </c:pt>
                <c:pt idx="1176">
                  <c:v>0.23160002828836226</c:v>
                </c:pt>
                <c:pt idx="1177">
                  <c:v>0.23161010453297193</c:v>
                </c:pt>
                <c:pt idx="1178">
                  <c:v>0.23162304028103955</c:v>
                </c:pt>
                <c:pt idx="1179">
                  <c:v>0.23163356736432664</c:v>
                </c:pt>
                <c:pt idx="1180">
                  <c:v>0.23166240550743653</c:v>
                </c:pt>
                <c:pt idx="1181">
                  <c:v>0.23167580800440066</c:v>
                </c:pt>
                <c:pt idx="1182">
                  <c:v>0.23169837906261331</c:v>
                </c:pt>
                <c:pt idx="1183">
                  <c:v>0.23171608147796324</c:v>
                </c:pt>
                <c:pt idx="1184">
                  <c:v>0.2317788272910343</c:v>
                </c:pt>
                <c:pt idx="1185">
                  <c:v>0.23177981082054655</c:v>
                </c:pt>
                <c:pt idx="1186">
                  <c:v>0.23179556861316855</c:v>
                </c:pt>
                <c:pt idx="1187">
                  <c:v>0.23180587727995874</c:v>
                </c:pt>
                <c:pt idx="1188">
                  <c:v>0.23181445970635756</c:v>
                </c:pt>
                <c:pt idx="1189">
                  <c:v>0.23182233546216136</c:v>
                </c:pt>
                <c:pt idx="1190">
                  <c:v>0.23184109543656162</c:v>
                </c:pt>
                <c:pt idx="1191">
                  <c:v>0.23186306994487899</c:v>
                </c:pt>
                <c:pt idx="1192">
                  <c:v>0.23187093865083108</c:v>
                </c:pt>
                <c:pt idx="1193">
                  <c:v>0.2318772203587865</c:v>
                </c:pt>
                <c:pt idx="1194">
                  <c:v>0.23188102146068987</c:v>
                </c:pt>
                <c:pt idx="1195">
                  <c:v>0.23189088235146899</c:v>
                </c:pt>
                <c:pt idx="1196">
                  <c:v>0.23189396563847886</c:v>
                </c:pt>
                <c:pt idx="1197">
                  <c:v>0.23191286119745574</c:v>
                </c:pt>
                <c:pt idx="1198">
                  <c:v>0.2319268645558504</c:v>
                </c:pt>
                <c:pt idx="1199">
                  <c:v>0.23193166432298762</c:v>
                </c:pt>
                <c:pt idx="1200">
                  <c:v>0.23193335650748553</c:v>
                </c:pt>
                <c:pt idx="1201">
                  <c:v>0.23193950322541268</c:v>
                </c:pt>
                <c:pt idx="1202">
                  <c:v>0.23196148292784521</c:v>
                </c:pt>
                <c:pt idx="1203">
                  <c:v>0.23196397014227019</c:v>
                </c:pt>
                <c:pt idx="1204">
                  <c:v>0.23196661662434206</c:v>
                </c:pt>
                <c:pt idx="1205">
                  <c:v>0.23196935349359948</c:v>
                </c:pt>
                <c:pt idx="1206">
                  <c:v>0.2319794386864775</c:v>
                </c:pt>
                <c:pt idx="1207">
                  <c:v>0.23199238592265936</c:v>
                </c:pt>
                <c:pt idx="1208">
                  <c:v>0.23200292235257974</c:v>
                </c:pt>
                <c:pt idx="1209">
                  <c:v>0.23203178610065925</c:v>
                </c:pt>
                <c:pt idx="1210">
                  <c:v>0.23206505407576619</c:v>
                </c:pt>
                <c:pt idx="1211">
                  <c:v>0.23206779159160196</c:v>
                </c:pt>
                <c:pt idx="1212">
                  <c:v>0.2320740762685769</c:v>
                </c:pt>
                <c:pt idx="1213">
                  <c:v>0.23207551678393074</c:v>
                </c:pt>
                <c:pt idx="1214">
                  <c:v>0.23207787916701264</c:v>
                </c:pt>
                <c:pt idx="1215">
                  <c:v>0.23209082946096191</c:v>
                </c:pt>
                <c:pt idx="1216">
                  <c:v>0.23209739050245157</c:v>
                </c:pt>
                <c:pt idx="1217">
                  <c:v>0.23209861710106419</c:v>
                </c:pt>
                <c:pt idx="1218">
                  <c:v>0.23210136838049467</c:v>
                </c:pt>
                <c:pt idx="1219">
                  <c:v>0.23213023894605353</c:v>
                </c:pt>
                <c:pt idx="1220">
                  <c:v>0.23213084783076671</c:v>
                </c:pt>
                <c:pt idx="1221">
                  <c:v>0.23215823165301755</c:v>
                </c:pt>
                <c:pt idx="1222">
                  <c:v>0.23215911707547959</c:v>
                </c:pt>
                <c:pt idx="1223">
                  <c:v>0.23216625294008628</c:v>
                </c:pt>
                <c:pt idx="1224">
                  <c:v>0.23218397525328319</c:v>
                </c:pt>
                <c:pt idx="1225">
                  <c:v>0.23218929624863327</c:v>
                </c:pt>
                <c:pt idx="1226">
                  <c:v>0.23224679157896885</c:v>
                </c:pt>
                <c:pt idx="1227">
                  <c:v>0.2322477762139005</c:v>
                </c:pt>
                <c:pt idx="1228">
                  <c:v>0.23226355171177288</c:v>
                </c:pt>
                <c:pt idx="1229">
                  <c:v>0.23226473753429433</c:v>
                </c:pt>
                <c:pt idx="1230">
                  <c:v>0.23227387196074778</c:v>
                </c:pt>
                <c:pt idx="1231">
                  <c:v>0.23228246402927805</c:v>
                </c:pt>
                <c:pt idx="1232">
                  <c:v>0.23234529517991073</c:v>
                </c:pt>
                <c:pt idx="1233">
                  <c:v>0.23234628004643029</c:v>
                </c:pt>
                <c:pt idx="1234">
                  <c:v>0.23234910055093577</c:v>
                </c:pt>
                <c:pt idx="1235">
                  <c:v>0.23235897251640303</c:v>
                </c:pt>
                <c:pt idx="1236">
                  <c:v>0.23236205926642547</c:v>
                </c:pt>
                <c:pt idx="1237">
                  <c:v>0.23237202813190747</c:v>
                </c:pt>
                <c:pt idx="1238">
                  <c:v>0.23238097604537625</c:v>
                </c:pt>
                <c:pt idx="1239">
                  <c:v>0.23239499512844497</c:v>
                </c:pt>
                <c:pt idx="1240">
                  <c:v>0.23239901856347861</c:v>
                </c:pt>
                <c:pt idx="1241">
                  <c:v>0.2323998002846451</c:v>
                </c:pt>
                <c:pt idx="1242">
                  <c:v>0.23240149436922561</c:v>
                </c:pt>
                <c:pt idx="1243">
                  <c:v>0.23240764798892294</c:v>
                </c:pt>
                <c:pt idx="1244">
                  <c:v>0.23240999461415165</c:v>
                </c:pt>
                <c:pt idx="1245">
                  <c:v>0.23242965236944776</c:v>
                </c:pt>
                <c:pt idx="1246">
                  <c:v>0.23243753177142623</c:v>
                </c:pt>
                <c:pt idx="1247">
                  <c:v>0.23244382201791408</c:v>
                </c:pt>
                <c:pt idx="1248">
                  <c:v>0.23244762828642015</c:v>
                </c:pt>
                <c:pt idx="1249">
                  <c:v>0.23245750258008502</c:v>
                </c:pt>
                <c:pt idx="1250">
                  <c:v>0.23246059005732436</c:v>
                </c:pt>
                <c:pt idx="1251">
                  <c:v>0.23247113831441044</c:v>
                </c:pt>
                <c:pt idx="1252">
                  <c:v>0.23247951129680156</c:v>
                </c:pt>
                <c:pt idx="1253">
                  <c:v>0.23249833997602656</c:v>
                </c:pt>
                <c:pt idx="1254">
                  <c:v>0.23250003446005546</c:v>
                </c:pt>
                <c:pt idx="1255">
                  <c:v>0.23251812274468614</c:v>
                </c:pt>
                <c:pt idx="1256">
                  <c:v>0.23253333977096932</c:v>
                </c:pt>
                <c:pt idx="1257">
                  <c:v>0.23253608035879933</c:v>
                </c:pt>
                <c:pt idx="1258">
                  <c:v>0.23254381422001291</c:v>
                </c:pt>
                <c:pt idx="1259">
                  <c:v>0.23254617925400398</c:v>
                </c:pt>
                <c:pt idx="1260">
                  <c:v>0.23255914407969358</c:v>
                </c:pt>
                <c:pt idx="1261">
                  <c:v>0.23256969482396642</c:v>
                </c:pt>
                <c:pt idx="1262">
                  <c:v>0.23258139756372426</c:v>
                </c:pt>
                <c:pt idx="1263">
                  <c:v>0.23259859778044273</c:v>
                </c:pt>
                <c:pt idx="1264">
                  <c:v>0.23259920734824019</c:v>
                </c:pt>
                <c:pt idx="1265">
                  <c:v>0.23260205517012392</c:v>
                </c:pt>
                <c:pt idx="1266">
                  <c:v>0.23262662188941752</c:v>
                </c:pt>
                <c:pt idx="1267">
                  <c:v>0.23262750830507797</c:v>
                </c:pt>
                <c:pt idx="1268">
                  <c:v>0.23263465217398316</c:v>
                </c:pt>
                <c:pt idx="1269">
                  <c:v>0.23265772132875154</c:v>
                </c:pt>
                <c:pt idx="1270">
                  <c:v>0.23266827455969907</c:v>
                </c:pt>
                <c:pt idx="1271">
                  <c:v>0.23269649512837887</c:v>
                </c:pt>
                <c:pt idx="1272">
                  <c:v>0.2326971843256033</c:v>
                </c:pt>
                <c:pt idx="1273">
                  <c:v>0.23269963616364056</c:v>
                </c:pt>
                <c:pt idx="1274">
                  <c:v>0.23271062010603361</c:v>
                </c:pt>
                <c:pt idx="1275">
                  <c:v>0.23273324721218636</c:v>
                </c:pt>
                <c:pt idx="1276">
                  <c:v>0.23274239188029888</c:v>
                </c:pt>
                <c:pt idx="1277">
                  <c:v>0.23275099358156059</c:v>
                </c:pt>
                <c:pt idx="1278">
                  <c:v>0.23279761760397663</c:v>
                </c:pt>
                <c:pt idx="1279">
                  <c:v>0.2328138951616372</c:v>
                </c:pt>
                <c:pt idx="1280">
                  <c:v>0.23281488113226911</c:v>
                </c:pt>
                <c:pt idx="1281">
                  <c:v>0.23281770479761277</c:v>
                </c:pt>
                <c:pt idx="1282">
                  <c:v>0.23282888996281337</c:v>
                </c:pt>
                <c:pt idx="1283">
                  <c:v>0.23283067803661817</c:v>
                </c:pt>
                <c:pt idx="1284">
                  <c:v>0.23284101228851251</c:v>
                </c:pt>
                <c:pt idx="1285">
                  <c:v>0.2328496160148289</c:v>
                </c:pt>
                <c:pt idx="1286">
                  <c:v>0.23286365080721758</c:v>
                </c:pt>
                <c:pt idx="1287">
                  <c:v>0.23287631784474822</c:v>
                </c:pt>
                <c:pt idx="1288">
                  <c:v>0.23288970492769878</c:v>
                </c:pt>
                <c:pt idx="1289">
                  <c:v>0.23288970492769878</c:v>
                </c:pt>
                <c:pt idx="1290">
                  <c:v>0.23288970492769878</c:v>
                </c:pt>
                <c:pt idx="1291">
                  <c:v>0.23288970493219557</c:v>
                </c:pt>
                <c:pt idx="1292">
                  <c:v>0.23288970493669484</c:v>
                </c:pt>
                <c:pt idx="1293">
                  <c:v>0.23288970493669484</c:v>
                </c:pt>
                <c:pt idx="1294">
                  <c:v>0.23501135684041993</c:v>
                </c:pt>
                <c:pt idx="1295">
                  <c:v>0.23831883253454389</c:v>
                </c:pt>
                <c:pt idx="1296">
                  <c:v>0.23867077887874713</c:v>
                </c:pt>
                <c:pt idx="1297">
                  <c:v>0.25235885098666666</c:v>
                </c:pt>
                <c:pt idx="1298">
                  <c:v>0.25315559933785714</c:v>
                </c:pt>
                <c:pt idx="1299">
                  <c:v>0.25366229717128197</c:v>
                </c:pt>
                <c:pt idx="1300">
                  <c:v>0.25393946012196483</c:v>
                </c:pt>
                <c:pt idx="1301">
                  <c:v>0.25634260413518073</c:v>
                </c:pt>
                <c:pt idx="1302">
                  <c:v>0.25728150485629175</c:v>
                </c:pt>
                <c:pt idx="1303">
                  <c:v>0.25728150485629175</c:v>
                </c:pt>
                <c:pt idx="1304">
                  <c:v>0.26346479114663879</c:v>
                </c:pt>
                <c:pt idx="1305">
                  <c:v>0.26346479114663879</c:v>
                </c:pt>
                <c:pt idx="1306">
                  <c:v>0.26346479114663879</c:v>
                </c:pt>
                <c:pt idx="1307">
                  <c:v>0.26346479114663879</c:v>
                </c:pt>
                <c:pt idx="1308">
                  <c:v>0.26909689551600013</c:v>
                </c:pt>
                <c:pt idx="1309">
                  <c:v>0.27158910661340985</c:v>
                </c:pt>
                <c:pt idx="1310">
                  <c:v>0.27663673310312875</c:v>
                </c:pt>
                <c:pt idx="1311">
                  <c:v>0.27666064545415897</c:v>
                </c:pt>
                <c:pt idx="1312">
                  <c:v>0.27667316334377801</c:v>
                </c:pt>
                <c:pt idx="1313">
                  <c:v>0.27668168218583483</c:v>
                </c:pt>
                <c:pt idx="1314">
                  <c:v>0.27668398845081787</c:v>
                </c:pt>
                <c:pt idx="1315">
                  <c:v>0.27670402341571304</c:v>
                </c:pt>
                <c:pt idx="1316">
                  <c:v>0.27670672929358464</c:v>
                </c:pt>
                <c:pt idx="1317">
                  <c:v>0.27670995589633285</c:v>
                </c:pt>
                <c:pt idx="1318">
                  <c:v>0.27671055354267216</c:v>
                </c:pt>
                <c:pt idx="1319">
                  <c:v>0.27674470278348051</c:v>
                </c:pt>
                <c:pt idx="1320">
                  <c:v>0.27676861970824401</c:v>
                </c:pt>
                <c:pt idx="1321">
                  <c:v>0.27678280327014571</c:v>
                </c:pt>
                <c:pt idx="1322">
                  <c:v>0.27678966046202946</c:v>
                </c:pt>
                <c:pt idx="1323">
                  <c:v>0.27679196716793231</c:v>
                </c:pt>
                <c:pt idx="1324">
                  <c:v>0.27681853733822359</c:v>
                </c:pt>
                <c:pt idx="1325">
                  <c:v>0.27682064153436203</c:v>
                </c:pt>
                <c:pt idx="1326">
                  <c:v>0.27682556454413654</c:v>
                </c:pt>
                <c:pt idx="1327">
                  <c:v>0.27685269310503102</c:v>
                </c:pt>
                <c:pt idx="1328">
                  <c:v>0.27687661460191015</c:v>
                </c:pt>
                <c:pt idx="1329">
                  <c:v>0.27688581755848801</c:v>
                </c:pt>
                <c:pt idx="1330">
                  <c:v>0.2768908008742047</c:v>
                </c:pt>
                <c:pt idx="1331">
                  <c:v>0.27689343420691964</c:v>
                </c:pt>
                <c:pt idx="1332">
                  <c:v>0.27689765937638666</c:v>
                </c:pt>
                <c:pt idx="1333">
                  <c:v>0.27689996652305349</c:v>
                </c:pt>
                <c:pt idx="1334">
                  <c:v>0.27691737569040309</c:v>
                </c:pt>
                <c:pt idx="1335">
                  <c:v>0.27692000914687209</c:v>
                </c:pt>
                <c:pt idx="1336">
                  <c:v>0.27692494395261313</c:v>
                </c:pt>
                <c:pt idx="1337">
                  <c:v>0.27693412721536587</c:v>
                </c:pt>
                <c:pt idx="1338">
                  <c:v>0.27695805215168767</c:v>
                </c:pt>
                <c:pt idx="1339">
                  <c:v>0.27698463012786384</c:v>
                </c:pt>
                <c:pt idx="1340">
                  <c:v>0.27699881910959245</c:v>
                </c:pt>
                <c:pt idx="1341">
                  <c:v>0.27700021790125662</c:v>
                </c:pt>
                <c:pt idx="1342">
                  <c:v>0.27700145294522571</c:v>
                </c:pt>
                <c:pt idx="1343">
                  <c:v>0.27700307288083903</c:v>
                </c:pt>
                <c:pt idx="1344">
                  <c:v>0.27700798650888381</c:v>
                </c:pt>
                <c:pt idx="1345">
                  <c:v>0.27702314141615192</c:v>
                </c:pt>
                <c:pt idx="1346">
                  <c:v>0.27702992677748117</c:v>
                </c:pt>
                <c:pt idx="1347">
                  <c:v>0.27703032716155057</c:v>
                </c:pt>
                <c:pt idx="1348">
                  <c:v>0.27704215372314667</c:v>
                </c:pt>
                <c:pt idx="1349">
                  <c:v>0.277061261908082</c:v>
                </c:pt>
                <c:pt idx="1350">
                  <c:v>0.27706608322874754</c:v>
                </c:pt>
                <c:pt idx="1351">
                  <c:v>0.27707861010055779</c:v>
                </c:pt>
                <c:pt idx="1352">
                  <c:v>0.27709266627880269</c:v>
                </c:pt>
                <c:pt idx="1353">
                  <c:v>0.27710685796900586</c:v>
                </c:pt>
                <c:pt idx="1354">
                  <c:v>0.27710949230738224</c:v>
                </c:pt>
                <c:pt idx="1355">
                  <c:v>0.27717413492528337</c:v>
                </c:pt>
                <c:pt idx="1356">
                  <c:v>0.27718666418602689</c:v>
                </c:pt>
                <c:pt idx="1357">
                  <c:v>0.27719519076522969</c:v>
                </c:pt>
                <c:pt idx="1358">
                  <c:v>0.27719749912493941</c:v>
                </c:pt>
                <c:pt idx="1359">
                  <c:v>0.27721755228607481</c:v>
                </c:pt>
                <c:pt idx="1360">
                  <c:v>0.27722026062160798</c:v>
                </c:pt>
                <c:pt idx="1361">
                  <c:v>0.27724246813831604</c:v>
                </c:pt>
                <c:pt idx="1362">
                  <c:v>0.27724246813831877</c:v>
                </c:pt>
                <c:pt idx="1363">
                  <c:v>0.27724389474202382</c:v>
                </c:pt>
                <c:pt idx="1364">
                  <c:v>0.27725826859468317</c:v>
                </c:pt>
                <c:pt idx="1365">
                  <c:v>0.277282207233983</c:v>
                </c:pt>
                <c:pt idx="1366">
                  <c:v>0.27730326708927533</c:v>
                </c:pt>
                <c:pt idx="1367">
                  <c:v>0.27730557588916294</c:v>
                </c:pt>
                <c:pt idx="1368">
                  <c:v>0.27732299753067263</c:v>
                </c:pt>
                <c:pt idx="1369">
                  <c:v>0.27733157187442664</c:v>
                </c:pt>
                <c:pt idx="1370">
                  <c:v>0.27733217017757028</c:v>
                </c:pt>
                <c:pt idx="1371">
                  <c:v>0.27733427628357848</c:v>
                </c:pt>
                <c:pt idx="1372">
                  <c:v>0.2773392037621531</c:v>
                </c:pt>
                <c:pt idx="1373">
                  <c:v>0.27736635694380851</c:v>
                </c:pt>
                <c:pt idx="1374">
                  <c:v>0.27739030014752875</c:v>
                </c:pt>
                <c:pt idx="1375">
                  <c:v>0.27739951145455666</c:v>
                </c:pt>
                <c:pt idx="1376">
                  <c:v>0.27740449929180094</c:v>
                </c:pt>
                <c:pt idx="1377">
                  <c:v>0.27741136401674055</c:v>
                </c:pt>
                <c:pt idx="1378">
                  <c:v>0.27741367325664962</c:v>
                </c:pt>
                <c:pt idx="1379">
                  <c:v>0.27741455708265172</c:v>
                </c:pt>
                <c:pt idx="1380">
                  <c:v>0.2774337340638135</c:v>
                </c:pt>
                <c:pt idx="1381">
                  <c:v>0.27743867334681266</c:v>
                </c:pt>
                <c:pt idx="1382">
                  <c:v>0.27744237912048753</c:v>
                </c:pt>
                <c:pt idx="1383">
                  <c:v>0.27747181157745954</c:v>
                </c:pt>
                <c:pt idx="1384">
                  <c:v>0.27749841365859707</c:v>
                </c:pt>
                <c:pt idx="1385">
                  <c:v>0.27750538301801886</c:v>
                </c:pt>
                <c:pt idx="1386">
                  <c:v>0.27751261550773498</c:v>
                </c:pt>
                <c:pt idx="1387">
                  <c:v>0.27751401556785349</c:v>
                </c:pt>
                <c:pt idx="1388">
                  <c:v>0.27751525173178437</c:v>
                </c:pt>
                <c:pt idx="1389">
                  <c:v>0.27751687313637263</c:v>
                </c:pt>
                <c:pt idx="1390">
                  <c:v>0.27752179122007481</c:v>
                </c:pt>
                <c:pt idx="1391">
                  <c:v>0.27753921950066263</c:v>
                </c:pt>
                <c:pt idx="1392">
                  <c:v>0.27754185584821367</c:v>
                </c:pt>
                <c:pt idx="1393">
                  <c:v>0.27754375138317977</c:v>
                </c:pt>
                <c:pt idx="1394">
                  <c:v>0.27755598941448051</c:v>
                </c:pt>
                <c:pt idx="1395">
                  <c:v>0.27757511492207115</c:v>
                </c:pt>
                <c:pt idx="1396">
                  <c:v>0.27757994061340763</c:v>
                </c:pt>
                <c:pt idx="1397">
                  <c:v>0.27760654775985905</c:v>
                </c:pt>
                <c:pt idx="1398">
                  <c:v>0.2776207523128994</c:v>
                </c:pt>
                <c:pt idx="1399">
                  <c:v>0.27762338903884043</c:v>
                </c:pt>
                <c:pt idx="1400">
                  <c:v>0.27762992977210793</c:v>
                </c:pt>
                <c:pt idx="1401">
                  <c:v>0.27765189411435554</c:v>
                </c:pt>
                <c:pt idx="1402">
                  <c:v>0.27768809023401664</c:v>
                </c:pt>
                <c:pt idx="1403">
                  <c:v>0.27770063084671415</c:v>
                </c:pt>
                <c:pt idx="1404">
                  <c:v>0.27773154692761248</c:v>
                </c:pt>
                <c:pt idx="1405">
                  <c:v>0.27775791324386256</c:v>
                </c:pt>
                <c:pt idx="1406">
                  <c:v>0.27777230011475379</c:v>
                </c:pt>
                <c:pt idx="1407">
                  <c:v>0.27779626043195027</c:v>
                </c:pt>
                <c:pt idx="1408">
                  <c:v>0.27780880342869041</c:v>
                </c:pt>
                <c:pt idx="1409">
                  <c:v>0.27781733935651004</c:v>
                </c:pt>
                <c:pt idx="1410">
                  <c:v>0.27781965024684208</c:v>
                </c:pt>
                <c:pt idx="1411">
                  <c:v>0.27784243669467878</c:v>
                </c:pt>
                <c:pt idx="1412">
                  <c:v>0.27784566976786063</c:v>
                </c:pt>
                <c:pt idx="1413">
                  <c:v>0.27784626861264822</c:v>
                </c:pt>
                <c:pt idx="1414">
                  <c:v>0.27785330856513496</c:v>
                </c:pt>
                <c:pt idx="1415">
                  <c:v>0.27788048632597051</c:v>
                </c:pt>
                <c:pt idx="1416">
                  <c:v>0.27790445119986373</c:v>
                </c:pt>
                <c:pt idx="1417">
                  <c:v>0.27791866319435882</c:v>
                </c:pt>
                <c:pt idx="1418">
                  <c:v>0.27792553413154608</c:v>
                </c:pt>
                <c:pt idx="1419">
                  <c:v>0.27792784546115445</c:v>
                </c:pt>
                <c:pt idx="1420">
                  <c:v>0.27795446888646619</c:v>
                </c:pt>
                <c:pt idx="1421">
                  <c:v>0.27795657729977252</c:v>
                </c:pt>
                <c:pt idx="1422">
                  <c:v>0.27796151017566384</c:v>
                </c:pt>
                <c:pt idx="1423">
                  <c:v>0.27797430076176211</c:v>
                </c:pt>
                <c:pt idx="1424">
                  <c:v>0.2780126625304063</c:v>
                </c:pt>
                <c:pt idx="1425">
                  <c:v>0.27802188392552507</c:v>
                </c:pt>
                <c:pt idx="1426">
                  <c:v>0.27802687722518482</c:v>
                </c:pt>
                <c:pt idx="1427">
                  <c:v>0.27802827855161416</c:v>
                </c:pt>
                <c:pt idx="1428">
                  <c:v>0.27802951583360985</c:v>
                </c:pt>
                <c:pt idx="1429">
                  <c:v>0.27803374946777859</c:v>
                </c:pt>
                <c:pt idx="1430">
                  <c:v>0.27803606123650615</c:v>
                </c:pt>
                <c:pt idx="1431">
                  <c:v>0.27805350527906286</c:v>
                </c:pt>
                <c:pt idx="1432">
                  <c:v>0.27805614401078005</c:v>
                </c:pt>
                <c:pt idx="1433">
                  <c:v>0.27805804126046441</c:v>
                </c:pt>
                <c:pt idx="1434">
                  <c:v>0.27806108870130286</c:v>
                </c:pt>
                <c:pt idx="1435">
                  <c:v>0.27807029035863701</c:v>
                </c:pt>
                <c:pt idx="1436">
                  <c:v>0.27808943315956347</c:v>
                </c:pt>
                <c:pt idx="1437">
                  <c:v>0.27809426321416658</c:v>
                </c:pt>
                <c:pt idx="1438">
                  <c:v>0.27812089441622201</c:v>
                </c:pt>
                <c:pt idx="1439">
                  <c:v>0.27813511181031458</c:v>
                </c:pt>
                <c:pt idx="1440">
                  <c:v>0.27813651340283962</c:v>
                </c:pt>
                <c:pt idx="1441">
                  <c:v>0.27813775091977944</c:v>
                </c:pt>
                <c:pt idx="1442">
                  <c:v>0.2781393740990179</c:v>
                </c:pt>
                <c:pt idx="1443">
                  <c:v>0.27814429756553999</c:v>
                </c:pt>
                <c:pt idx="1444">
                  <c:v>0.27816628176154312</c:v>
                </c:pt>
                <c:pt idx="1445">
                  <c:v>0.27817853318524499</c:v>
                </c:pt>
                <c:pt idx="1446">
                  <c:v>0.27819767962150677</c:v>
                </c:pt>
                <c:pt idx="1447">
                  <c:v>0.27820251059298323</c:v>
                </c:pt>
                <c:pt idx="1448">
                  <c:v>0.27821506253840189</c:v>
                </c:pt>
                <c:pt idx="1449">
                  <c:v>0.27821960699081139</c:v>
                </c:pt>
                <c:pt idx="1450">
                  <c:v>0.27822914684994887</c:v>
                </c:pt>
                <c:pt idx="1451">
                  <c:v>0.2782433669423881</c:v>
                </c:pt>
                <c:pt idx="1452">
                  <c:v>0.27824600655271325</c:v>
                </c:pt>
                <c:pt idx="1453">
                  <c:v>0.27831077851415681</c:v>
                </c:pt>
                <c:pt idx="1454">
                  <c:v>0.27832333283956068</c:v>
                </c:pt>
                <c:pt idx="1455">
                  <c:v>0.27833187647562552</c:v>
                </c:pt>
                <c:pt idx="1456">
                  <c:v>0.27833418945286026</c:v>
                </c:pt>
                <c:pt idx="1457">
                  <c:v>0.27835428272504292</c:v>
                </c:pt>
                <c:pt idx="1458">
                  <c:v>0.27835699647744172</c:v>
                </c:pt>
                <c:pt idx="1459">
                  <c:v>0.27836083185519755</c:v>
                </c:pt>
                <c:pt idx="1460">
                  <c:v>0.27837544308652512</c:v>
                </c:pt>
                <c:pt idx="1461">
                  <c:v>0.2783806778657863</c:v>
                </c:pt>
                <c:pt idx="1462">
                  <c:v>0.2783950804630585</c:v>
                </c:pt>
                <c:pt idx="1463">
                  <c:v>0.27841906697031543</c:v>
                </c:pt>
                <c:pt idx="1464">
                  <c:v>0.27844016893208512</c:v>
                </c:pt>
                <c:pt idx="1465">
                  <c:v>0.27844248234784835</c:v>
                </c:pt>
                <c:pt idx="1466">
                  <c:v>0.27846853030193897</c:v>
                </c:pt>
                <c:pt idx="1467">
                  <c:v>0.27846912980107558</c:v>
                </c:pt>
                <c:pt idx="1468">
                  <c:v>0.27847124011710794</c:v>
                </c:pt>
                <c:pt idx="1469">
                  <c:v>0.27847617744508568</c:v>
                </c:pt>
                <c:pt idx="1470">
                  <c:v>0.27850338489951437</c:v>
                </c:pt>
                <c:pt idx="1471">
                  <c:v>0.27852223165298701</c:v>
                </c:pt>
                <c:pt idx="1472">
                  <c:v>0.27852737595408172</c:v>
                </c:pt>
                <c:pt idx="1473">
                  <c:v>0.27853660566839511</c:v>
                </c:pt>
                <c:pt idx="1474">
                  <c:v>0.278541603472655</c:v>
                </c:pt>
                <c:pt idx="1475">
                  <c:v>0.27854848191471715</c:v>
                </c:pt>
                <c:pt idx="1476">
                  <c:v>0.27855079576884834</c:v>
                </c:pt>
                <c:pt idx="1477">
                  <c:v>0.27857089665838786</c:v>
                </c:pt>
                <c:pt idx="1478">
                  <c:v>0.27857584580940653</c:v>
                </c:pt>
                <c:pt idx="1479">
                  <c:v>0.27858505576608472</c:v>
                </c:pt>
                <c:pt idx="1480">
                  <c:v>0.27860905024136606</c:v>
                </c:pt>
                <c:pt idx="1481">
                  <c:v>0.27863570545807526</c:v>
                </c:pt>
                <c:pt idx="1482">
                  <c:v>0.27864993567135427</c:v>
                </c:pt>
                <c:pt idx="1483">
                  <c:v>0.27865133852758545</c:v>
                </c:pt>
                <c:pt idx="1484">
                  <c:v>0.27865257716028446</c:v>
                </c:pt>
                <c:pt idx="1485">
                  <c:v>0.27865420180299283</c:v>
                </c:pt>
                <c:pt idx="1486">
                  <c:v>0.27865912970847562</c:v>
                </c:pt>
                <c:pt idx="1487">
                  <c:v>0.2786765927926701</c:v>
                </c:pt>
                <c:pt idx="1488">
                  <c:v>0.27867923440463815</c:v>
                </c:pt>
                <c:pt idx="1489">
                  <c:v>0.27868113372442149</c:v>
                </c:pt>
                <c:pt idx="1490">
                  <c:v>0.27869339619219602</c:v>
                </c:pt>
                <c:pt idx="1491">
                  <c:v>0.27871255988615756</c:v>
                </c:pt>
                <c:pt idx="1492">
                  <c:v>0.27871739521191469</c:v>
                </c:pt>
                <c:pt idx="1493">
                  <c:v>0.27874405547490172</c:v>
                </c:pt>
                <c:pt idx="1494">
                  <c:v>0.2787582883819183</c:v>
                </c:pt>
                <c:pt idx="1495">
                  <c:v>0.27876093037085309</c:v>
                </c:pt>
                <c:pt idx="1496">
                  <c:v>0.27876748415934038</c:v>
                </c:pt>
                <c:pt idx="1497">
                  <c:v>0.27879187507854908</c:v>
                </c:pt>
                <c:pt idx="1498">
                  <c:v>0.27882435768700931</c:v>
                </c:pt>
                <c:pt idx="1499">
                  <c:v>0.27882576068972437</c:v>
                </c:pt>
                <c:pt idx="1500">
                  <c:v>0.2788383263244627</c:v>
                </c:pt>
                <c:pt idx="1501">
                  <c:v>0.27884919271619624</c:v>
                </c:pt>
                <c:pt idx="1502">
                  <c:v>0.27886930408571098</c:v>
                </c:pt>
                <c:pt idx="1503">
                  <c:v>0.27887202028241576</c:v>
                </c:pt>
                <c:pt idx="1504">
                  <c:v>0.27889572299712329</c:v>
                </c:pt>
                <c:pt idx="1505">
                  <c:v>0.27891013856371411</c:v>
                </c:pt>
                <c:pt idx="1506">
                  <c:v>0.27892576412536968</c:v>
                </c:pt>
                <c:pt idx="1507">
                  <c:v>0.27893414666739624</c:v>
                </c:pt>
                <c:pt idx="1508">
                  <c:v>0.2789467146771894</c:v>
                </c:pt>
                <c:pt idx="1509">
                  <c:v>0.27895526762675149</c:v>
                </c:pt>
                <c:pt idx="1510">
                  <c:v>0.27895758312510022</c:v>
                </c:pt>
                <c:pt idx="1511">
                  <c:v>0.27897505530905387</c:v>
                </c:pt>
                <c:pt idx="1512">
                  <c:v>0.27898041500708431</c:v>
                </c:pt>
                <c:pt idx="1513">
                  <c:v>0.27898365452645296</c:v>
                </c:pt>
                <c:pt idx="1514">
                  <c:v>0.2789842545651936</c:v>
                </c:pt>
                <c:pt idx="1515">
                  <c:v>0.2789913085531629</c:v>
                </c:pt>
                <c:pt idx="1516">
                  <c:v>0.2790185404943199</c:v>
                </c:pt>
                <c:pt idx="1517">
                  <c:v>0.279020682199841</c:v>
                </c:pt>
                <c:pt idx="1518">
                  <c:v>0.27904255313752591</c:v>
                </c:pt>
                <c:pt idx="1519">
                  <c:v>0.27905679345796786</c:v>
                </c:pt>
                <c:pt idx="1520">
                  <c:v>0.2790636780888921</c:v>
                </c:pt>
                <c:pt idx="1521">
                  <c:v>0.27906599402486321</c:v>
                </c:pt>
                <c:pt idx="1522">
                  <c:v>0.27907737781017511</c:v>
                </c:pt>
                <c:pt idx="1523">
                  <c:v>0.27908611299868691</c:v>
                </c:pt>
                <c:pt idx="1524">
                  <c:v>0.2790947831200225</c:v>
                </c:pt>
                <c:pt idx="1525">
                  <c:v>0.27911254189686674</c:v>
                </c:pt>
                <c:pt idx="1526">
                  <c:v>0.27912430090243767</c:v>
                </c:pt>
                <c:pt idx="1527">
                  <c:v>0.27915098009270334</c:v>
                </c:pt>
                <c:pt idx="1528">
                  <c:v>0.27916021985712441</c:v>
                </c:pt>
                <c:pt idx="1529">
                  <c:v>0.27916522310323144</c:v>
                </c:pt>
                <c:pt idx="1530">
                  <c:v>0.27916662722099977</c:v>
                </c:pt>
                <c:pt idx="1531">
                  <c:v>0.27916786696755364</c:v>
                </c:pt>
                <c:pt idx="1532">
                  <c:v>0.2791694930712264</c:v>
                </c:pt>
                <c:pt idx="1533">
                  <c:v>0.27917442540806825</c:v>
                </c:pt>
                <c:pt idx="1534">
                  <c:v>0.27918124983254522</c:v>
                </c:pt>
                <c:pt idx="1535">
                  <c:v>0.27919190419483458</c:v>
                </c:pt>
                <c:pt idx="1536">
                  <c:v>0.27919454818198314</c:v>
                </c:pt>
                <c:pt idx="1537">
                  <c:v>0.27919644921001979</c:v>
                </c:pt>
                <c:pt idx="1538">
                  <c:v>0.2791995027201491</c:v>
                </c:pt>
                <c:pt idx="1539">
                  <c:v>0.27920872270295666</c:v>
                </c:pt>
                <c:pt idx="1540">
                  <c:v>0.27922790362505984</c:v>
                </c:pt>
                <c:pt idx="1541">
                  <c:v>0.27923274329763326</c:v>
                </c:pt>
                <c:pt idx="1542">
                  <c:v>0.27925942752551269</c:v>
                </c:pt>
                <c:pt idx="1543">
                  <c:v>0.27927367322515251</c:v>
                </c:pt>
                <c:pt idx="1544">
                  <c:v>0.2792763175886207</c:v>
                </c:pt>
                <c:pt idx="1545">
                  <c:v>0.27927794399928885</c:v>
                </c:pt>
                <c:pt idx="1546">
                  <c:v>0.27928287726730117</c:v>
                </c:pt>
                <c:pt idx="1547">
                  <c:v>0.27930490522551721</c:v>
                </c:pt>
                <c:pt idx="1548">
                  <c:v>0.27932685960350101</c:v>
                </c:pt>
                <c:pt idx="1549">
                  <c:v>0.2793412061648658</c:v>
                </c:pt>
                <c:pt idx="1550">
                  <c:v>0.27935378308954972</c:v>
                </c:pt>
                <c:pt idx="1551">
                  <c:v>0.27938214381630888</c:v>
                </c:pt>
                <c:pt idx="1552">
                  <c:v>0.27938478867874206</c:v>
                </c:pt>
                <c:pt idx="1553">
                  <c:v>0.28535678460898095</c:v>
                </c:pt>
                <c:pt idx="1554">
                  <c:v>0.29737345341743976</c:v>
                </c:pt>
                <c:pt idx="1555">
                  <c:v>0.29737345341743976</c:v>
                </c:pt>
                <c:pt idx="1556">
                  <c:v>0.30002261191375057</c:v>
                </c:pt>
                <c:pt idx="1557">
                  <c:v>0.30691740789075694</c:v>
                </c:pt>
                <c:pt idx="1558">
                  <c:v>0.30691740789075694</c:v>
                </c:pt>
                <c:pt idx="1559">
                  <c:v>0.30691740789075694</c:v>
                </c:pt>
                <c:pt idx="1560">
                  <c:v>0.30691740789075989</c:v>
                </c:pt>
                <c:pt idx="1561">
                  <c:v>0.30699244002822446</c:v>
                </c:pt>
                <c:pt idx="1562">
                  <c:v>0.31543335742269996</c:v>
                </c:pt>
                <c:pt idx="1563">
                  <c:v>0.32468176655933068</c:v>
                </c:pt>
                <c:pt idx="1564">
                  <c:v>0.32468176655933367</c:v>
                </c:pt>
                <c:pt idx="1565">
                  <c:v>0.32702884176388169</c:v>
                </c:pt>
                <c:pt idx="1566">
                  <c:v>0.32703284176194025</c:v>
                </c:pt>
                <c:pt idx="1567">
                  <c:v>0.32704768728921713</c:v>
                </c:pt>
                <c:pt idx="1568">
                  <c:v>0.32707248107881293</c:v>
                </c:pt>
                <c:pt idx="1569">
                  <c:v>0.32712061272579246</c:v>
                </c:pt>
                <c:pt idx="1570">
                  <c:v>0.32714925700611519</c:v>
                </c:pt>
                <c:pt idx="1571">
                  <c:v>0.32716276207957962</c:v>
                </c:pt>
                <c:pt idx="1572">
                  <c:v>0.32716600368260962</c:v>
                </c:pt>
                <c:pt idx="1573">
                  <c:v>0.3271920389801608</c:v>
                </c:pt>
                <c:pt idx="1574">
                  <c:v>0.3271936352979235</c:v>
                </c:pt>
                <c:pt idx="1575">
                  <c:v>0.32723704065167514</c:v>
                </c:pt>
                <c:pt idx="1576">
                  <c:v>0.32727798452486234</c:v>
                </c:pt>
                <c:pt idx="1577">
                  <c:v>0.32727841548237968</c:v>
                </c:pt>
                <c:pt idx="1578">
                  <c:v>0.32727919609372136</c:v>
                </c:pt>
                <c:pt idx="1579">
                  <c:v>0.32728243816346642</c:v>
                </c:pt>
                <c:pt idx="1580">
                  <c:v>0.3272914511956394</c:v>
                </c:pt>
                <c:pt idx="1581">
                  <c:v>0.32729283781123819</c:v>
                </c:pt>
                <c:pt idx="1582">
                  <c:v>0.32730847722178125</c:v>
                </c:pt>
                <c:pt idx="1583">
                  <c:v>0.32735348538918385</c:v>
                </c:pt>
                <c:pt idx="1584">
                  <c:v>0.32738495925613986</c:v>
                </c:pt>
                <c:pt idx="1585">
                  <c:v>0.32739443517228234</c:v>
                </c:pt>
                <c:pt idx="1586">
                  <c:v>0.32739486619059388</c:v>
                </c:pt>
                <c:pt idx="1587">
                  <c:v>0.32739564691597789</c:v>
                </c:pt>
                <c:pt idx="1588">
                  <c:v>0.32739888945217083</c:v>
                </c:pt>
                <c:pt idx="1589">
                  <c:v>0.32740598598241588</c:v>
                </c:pt>
                <c:pt idx="1590">
                  <c:v>0.32742493226907898</c:v>
                </c:pt>
                <c:pt idx="1591">
                  <c:v>0.32744191481014284</c:v>
                </c:pt>
                <c:pt idx="1592">
                  <c:v>0.32744966143868537</c:v>
                </c:pt>
                <c:pt idx="1593">
                  <c:v>0.32744990681440389</c:v>
                </c:pt>
                <c:pt idx="1594">
                  <c:v>0.32746994692861969</c:v>
                </c:pt>
                <c:pt idx="1595">
                  <c:v>0.32748505869039224</c:v>
                </c:pt>
                <c:pt idx="1596">
                  <c:v>0.3274871185479471</c:v>
                </c:pt>
                <c:pt idx="1597">
                  <c:v>0.32751133369728946</c:v>
                </c:pt>
                <c:pt idx="1598">
                  <c:v>0.32751211453665419</c:v>
                </c:pt>
                <c:pt idx="1599">
                  <c:v>0.32752245509395106</c:v>
                </c:pt>
                <c:pt idx="1600">
                  <c:v>0.32758642526028736</c:v>
                </c:pt>
                <c:pt idx="1601">
                  <c:v>0.32762923040623398</c:v>
                </c:pt>
                <c:pt idx="1602">
                  <c:v>0.3277029203744839</c:v>
                </c:pt>
                <c:pt idx="1603">
                  <c:v>0.32771967853605743</c:v>
                </c:pt>
                <c:pt idx="1604">
                  <c:v>0.32774573168557075</c:v>
                </c:pt>
                <c:pt idx="1605">
                  <c:v>0.32774732909784521</c:v>
                </c:pt>
                <c:pt idx="1606">
                  <c:v>0.32779076420842446</c:v>
                </c:pt>
                <c:pt idx="1607">
                  <c:v>0.32781943226150456</c:v>
                </c:pt>
                <c:pt idx="1608">
                  <c:v>0.32783173614306993</c:v>
                </c:pt>
                <c:pt idx="1609">
                  <c:v>0.32783294854219125</c:v>
                </c:pt>
                <c:pt idx="1610">
                  <c:v>0.32783619283419674</c:v>
                </c:pt>
                <c:pt idx="1611">
                  <c:v>0.3278452120419495</c:v>
                </c:pt>
                <c:pt idx="1612">
                  <c:v>0.32784659960824875</c:v>
                </c:pt>
                <c:pt idx="1613">
                  <c:v>0.32786224973416012</c:v>
                </c:pt>
                <c:pt idx="1614">
                  <c:v>0.32786791415005417</c:v>
                </c:pt>
                <c:pt idx="1615">
                  <c:v>0.32790728873506847</c:v>
                </c:pt>
                <c:pt idx="1616">
                  <c:v>0.32794826656340392</c:v>
                </c:pt>
                <c:pt idx="1617">
                  <c:v>0.32794869787743008</c:v>
                </c:pt>
                <c:pt idx="1618">
                  <c:v>0.32794947913688166</c:v>
                </c:pt>
                <c:pt idx="1619">
                  <c:v>0.32795272389404928</c:v>
                </c:pt>
                <c:pt idx="1620">
                  <c:v>0.32797878454228724</c:v>
                </c:pt>
                <c:pt idx="1621">
                  <c:v>0.32798241447909465</c:v>
                </c:pt>
                <c:pt idx="1622">
                  <c:v>0.32800345969768741</c:v>
                </c:pt>
                <c:pt idx="1623">
                  <c:v>0.3280037761858966</c:v>
                </c:pt>
                <c:pt idx="1624">
                  <c:v>0.32802383001749702</c:v>
                </c:pt>
                <c:pt idx="1625">
                  <c:v>0.32804101338989577</c:v>
                </c:pt>
                <c:pt idx="1626">
                  <c:v>0.32806524511071139</c:v>
                </c:pt>
                <c:pt idx="1627">
                  <c:v>0.32806602648383804</c:v>
                </c:pt>
                <c:pt idx="1628">
                  <c:v>0.32806927170589095</c:v>
                </c:pt>
                <c:pt idx="1629">
                  <c:v>0.32807637411682844</c:v>
                </c:pt>
                <c:pt idx="1630">
                  <c:v>0.32809533610023595</c:v>
                </c:pt>
                <c:pt idx="1631">
                  <c:v>0.32812033133296969</c:v>
                </c:pt>
                <c:pt idx="1632">
                  <c:v>0.32814038804598322</c:v>
                </c:pt>
                <c:pt idx="1633">
                  <c:v>0.32815551232324114</c:v>
                </c:pt>
                <c:pt idx="1634">
                  <c:v>0.32818322246530229</c:v>
                </c:pt>
                <c:pt idx="1635">
                  <c:v>0.32825295675480914</c:v>
                </c:pt>
                <c:pt idx="1636">
                  <c:v>0.32826927332874845</c:v>
                </c:pt>
                <c:pt idx="1637">
                  <c:v>0.32827183082074751</c:v>
                </c:pt>
                <c:pt idx="1638">
                  <c:v>0.32834486666762808</c:v>
                </c:pt>
                <c:pt idx="1639">
                  <c:v>0.3283870798136288</c:v>
                </c:pt>
                <c:pt idx="1640">
                  <c:v>0.32839032632177889</c:v>
                </c:pt>
                <c:pt idx="1641">
                  <c:v>0.3284164010142881</c:v>
                </c:pt>
                <c:pt idx="1642">
                  <c:v>0.32841799974727581</c:v>
                </c:pt>
                <c:pt idx="1643">
                  <c:v>0.32842206929805917</c:v>
                </c:pt>
                <c:pt idx="1644">
                  <c:v>0.32846147076381516</c:v>
                </c:pt>
                <c:pt idx="1645">
                  <c:v>0.3285024765601382</c:v>
                </c:pt>
                <c:pt idx="1646">
                  <c:v>0.32850290816906669</c:v>
                </c:pt>
                <c:pt idx="1647">
                  <c:v>0.32850368996111812</c:v>
                </c:pt>
                <c:pt idx="1648">
                  <c:v>0.32850693693313859</c:v>
                </c:pt>
                <c:pt idx="1649">
                  <c:v>0.3285159635942918</c:v>
                </c:pt>
                <c:pt idx="1650">
                  <c:v>0.32851735230625939</c:v>
                </c:pt>
                <c:pt idx="1651">
                  <c:v>0.32853301536358204</c:v>
                </c:pt>
                <c:pt idx="1652">
                  <c:v>0.32856322138880373</c:v>
                </c:pt>
                <c:pt idx="1653">
                  <c:v>0.3285780915695255</c:v>
                </c:pt>
                <c:pt idx="1654">
                  <c:v>0.32861910323984939</c:v>
                </c:pt>
                <c:pt idx="1655">
                  <c:v>0.32861953490919205</c:v>
                </c:pt>
                <c:pt idx="1656">
                  <c:v>0.32862031681460313</c:v>
                </c:pt>
                <c:pt idx="1657">
                  <c:v>0.32862356425022554</c:v>
                </c:pt>
                <c:pt idx="1658">
                  <c:v>0.32863067150377945</c:v>
                </c:pt>
                <c:pt idx="1659">
                  <c:v>0.32864964641642136</c:v>
                </c:pt>
                <c:pt idx="1660">
                  <c:v>0.32867465869039514</c:v>
                </c:pt>
                <c:pt idx="1661">
                  <c:v>0.32869472907501679</c:v>
                </c:pt>
                <c:pt idx="1662">
                  <c:v>0.32870986366050159</c:v>
                </c:pt>
                <c:pt idx="1663">
                  <c:v>0.32871192662864845</c:v>
                </c:pt>
                <c:pt idx="1664">
                  <c:v>0.32872784784676379</c:v>
                </c:pt>
                <c:pt idx="1665">
                  <c:v>0.32873143924675491</c:v>
                </c:pt>
                <c:pt idx="1666">
                  <c:v>0.32873617834562868</c:v>
                </c:pt>
                <c:pt idx="1667">
                  <c:v>0.32873759268690428</c:v>
                </c:pt>
                <c:pt idx="1668">
                  <c:v>0.32874731653529987</c:v>
                </c:pt>
                <c:pt idx="1669">
                  <c:v>0.32881138327053377</c:v>
                </c:pt>
                <c:pt idx="1670">
                  <c:v>0.3288262614066837</c:v>
                </c:pt>
                <c:pt idx="1671">
                  <c:v>0.32882652002148488</c:v>
                </c:pt>
                <c:pt idx="1672">
                  <c:v>0.3288542530135608</c:v>
                </c:pt>
                <c:pt idx="1673">
                  <c:v>0.32889934698435225</c:v>
                </c:pt>
                <c:pt idx="1674">
                  <c:v>0.3289280541463252</c:v>
                </c:pt>
                <c:pt idx="1675">
                  <c:v>0.32894483758107768</c:v>
                </c:pt>
                <c:pt idx="1676">
                  <c:v>0.32895525854881497</c:v>
                </c:pt>
                <c:pt idx="1677">
                  <c:v>0.32897093001690647</c:v>
                </c:pt>
                <c:pt idx="1678">
                  <c:v>0.32897252983774133</c:v>
                </c:pt>
                <c:pt idx="1679">
                  <c:v>0.32901603042996619</c:v>
                </c:pt>
                <c:pt idx="1680">
                  <c:v>0.32905749601986822</c:v>
                </c:pt>
                <c:pt idx="1681">
                  <c:v>0.32905755739903364</c:v>
                </c:pt>
                <c:pt idx="1682">
                  <c:v>0.32905827834303969</c:v>
                </c:pt>
                <c:pt idx="1683">
                  <c:v>0.32906152752378515</c:v>
                </c:pt>
                <c:pt idx="1684">
                  <c:v>0.32907056032289494</c:v>
                </c:pt>
                <c:pt idx="1685">
                  <c:v>0.32907194997977834</c:v>
                </c:pt>
                <c:pt idx="1686">
                  <c:v>0.32908762368718314</c:v>
                </c:pt>
                <c:pt idx="1687">
                  <c:v>0.32909329663736692</c:v>
                </c:pt>
                <c:pt idx="1688">
                  <c:v>0.32913273053873104</c:v>
                </c:pt>
                <c:pt idx="1689">
                  <c:v>0.32917377008330773</c:v>
                </c:pt>
                <c:pt idx="1690">
                  <c:v>0.32917420204656589</c:v>
                </c:pt>
                <c:pt idx="1691">
                  <c:v>0.32917498448278693</c:v>
                </c:pt>
                <c:pt idx="1692">
                  <c:v>0.32917823412584157</c:v>
                </c:pt>
                <c:pt idx="1693">
                  <c:v>0.32918534620858553</c:v>
                </c:pt>
                <c:pt idx="1694">
                  <c:v>0.32920433401461896</c:v>
                </c:pt>
                <c:pt idx="1695">
                  <c:v>0.3292290463179342</c:v>
                </c:pt>
                <c:pt idx="1696">
                  <c:v>0.32922936328257602</c:v>
                </c:pt>
                <c:pt idx="1697">
                  <c:v>0.32924944730088201</c:v>
                </c:pt>
                <c:pt idx="1698">
                  <c:v>0.32926459216599718</c:v>
                </c:pt>
                <c:pt idx="1699">
                  <c:v>0.32926665653586717</c:v>
                </c:pt>
                <c:pt idx="1700">
                  <c:v>0.32929092472317456</c:v>
                </c:pt>
                <c:pt idx="1701">
                  <c:v>0.32929170727238305</c:v>
                </c:pt>
                <c:pt idx="1702">
                  <c:v>0.32929495737747166</c:v>
                </c:pt>
                <c:pt idx="1703">
                  <c:v>0.3293020704758472</c:v>
                </c:pt>
                <c:pt idx="1704">
                  <c:v>0.32932106098944625</c:v>
                </c:pt>
                <c:pt idx="1705">
                  <c:v>0.32934798200348447</c:v>
                </c:pt>
                <c:pt idx="1706">
                  <c:v>0.32936618070664953</c:v>
                </c:pt>
                <c:pt idx="1707">
                  <c:v>0.3294090795441933</c:v>
                </c:pt>
                <c:pt idx="1708">
                  <c:v>0.32947891866924928</c:v>
                </c:pt>
                <c:pt idx="1709">
                  <c:v>0.32948293074625035</c:v>
                </c:pt>
                <c:pt idx="1710">
                  <c:v>0.32949220769845528</c:v>
                </c:pt>
                <c:pt idx="1711">
                  <c:v>0.32949393260055077</c:v>
                </c:pt>
                <c:pt idx="1712">
                  <c:v>0.32949972556446755</c:v>
                </c:pt>
                <c:pt idx="1713">
                  <c:v>0.32957096668557306</c:v>
                </c:pt>
                <c:pt idx="1714">
                  <c:v>0.32959969740990469</c:v>
                </c:pt>
                <c:pt idx="1715">
                  <c:v>0.32961202818540936</c:v>
                </c:pt>
                <c:pt idx="1716">
                  <c:v>0.32961324323450902</c:v>
                </c:pt>
                <c:pt idx="1717">
                  <c:v>0.32961649461783726</c:v>
                </c:pt>
                <c:pt idx="1718">
                  <c:v>0.32962068701926234</c:v>
                </c:pt>
                <c:pt idx="1719">
                  <c:v>0.32962553353781987</c:v>
                </c:pt>
                <c:pt idx="1720">
                  <c:v>0.32964260846482185</c:v>
                </c:pt>
                <c:pt idx="1721">
                  <c:v>0.32964828525919909</c:v>
                </c:pt>
                <c:pt idx="1722">
                  <c:v>0.32968774587664323</c:v>
                </c:pt>
                <c:pt idx="1723">
                  <c:v>0.32972881321782221</c:v>
                </c:pt>
                <c:pt idx="1724">
                  <c:v>0.32972924547417654</c:v>
                </c:pt>
                <c:pt idx="1725">
                  <c:v>0.32973002843972621</c:v>
                </c:pt>
                <c:pt idx="1726">
                  <c:v>0.32973328028406812</c:v>
                </c:pt>
                <c:pt idx="1727">
                  <c:v>0.32974371128644342</c:v>
                </c:pt>
                <c:pt idx="1728">
                  <c:v>0.32975939784603436</c:v>
                </c:pt>
                <c:pt idx="1729">
                  <c:v>0.32976739461729276</c:v>
                </c:pt>
                <c:pt idx="1730">
                  <c:v>0.32978412688138609</c:v>
                </c:pt>
                <c:pt idx="1731">
                  <c:v>0.32980454167459483</c:v>
                </c:pt>
                <c:pt idx="1732">
                  <c:v>0.32984561485367259</c:v>
                </c:pt>
                <c:pt idx="1733">
                  <c:v>0.32984604717005883</c:v>
                </c:pt>
                <c:pt idx="1734">
                  <c:v>0.32984683024828199</c:v>
                </c:pt>
                <c:pt idx="1735">
                  <c:v>0.32985008255336168</c:v>
                </c:pt>
                <c:pt idx="1736">
                  <c:v>0.32985720046463118</c:v>
                </c:pt>
                <c:pt idx="1737">
                  <c:v>0.32987620382812222</c:v>
                </c:pt>
                <c:pt idx="1738">
                  <c:v>0.32990125359987577</c:v>
                </c:pt>
                <c:pt idx="1739">
                  <c:v>0.32992135406963463</c:v>
                </c:pt>
                <c:pt idx="1740">
                  <c:v>0.32993651133912028</c:v>
                </c:pt>
                <c:pt idx="1741">
                  <c:v>0.3299385773988166</c:v>
                </c:pt>
                <c:pt idx="1742">
                  <c:v>0.32996428192047167</c:v>
                </c:pt>
                <c:pt idx="1743">
                  <c:v>0.3299740203393936</c:v>
                </c:pt>
                <c:pt idx="1744">
                  <c:v>0.33606955297613106</c:v>
                </c:pt>
                <c:pt idx="1745">
                  <c:v>0.33614718517281261</c:v>
                </c:pt>
                <c:pt idx="1746">
                  <c:v>0.34009991270941992</c:v>
                </c:pt>
                <c:pt idx="1747">
                  <c:v>0.34009991270942291</c:v>
                </c:pt>
                <c:pt idx="1748">
                  <c:v>0.34611996446896276</c:v>
                </c:pt>
                <c:pt idx="1749">
                  <c:v>0.34839588643146918</c:v>
                </c:pt>
                <c:pt idx="1750">
                  <c:v>0.34937963362764823</c:v>
                </c:pt>
                <c:pt idx="1751">
                  <c:v>0.35248970118743167</c:v>
                </c:pt>
                <c:pt idx="1752">
                  <c:v>0.35370247368395225</c:v>
                </c:pt>
                <c:pt idx="1753">
                  <c:v>0.35636179135750512</c:v>
                </c:pt>
                <c:pt idx="1754">
                  <c:v>0.35636179135750512</c:v>
                </c:pt>
                <c:pt idx="1755">
                  <c:v>0.35636179135750512</c:v>
                </c:pt>
                <c:pt idx="1756">
                  <c:v>0.35636179135750828</c:v>
                </c:pt>
                <c:pt idx="1757">
                  <c:v>0.35692970266300084</c:v>
                </c:pt>
                <c:pt idx="1758">
                  <c:v>0.35756176962607167</c:v>
                </c:pt>
                <c:pt idx="1759">
                  <c:v>0.36011930543714321</c:v>
                </c:pt>
                <c:pt idx="1760">
                  <c:v>0.36851560835142838</c:v>
                </c:pt>
                <c:pt idx="1761">
                  <c:v>0.37375665702956751</c:v>
                </c:pt>
                <c:pt idx="1762">
                  <c:v>0.37733743579276358</c:v>
                </c:pt>
                <c:pt idx="1763">
                  <c:v>0.37805941446584945</c:v>
                </c:pt>
                <c:pt idx="1764">
                  <c:v>0.37806757186140494</c:v>
                </c:pt>
                <c:pt idx="1765">
                  <c:v>0.37830837616949314</c:v>
                </c:pt>
                <c:pt idx="1766">
                  <c:v>0.37830837616949314</c:v>
                </c:pt>
                <c:pt idx="1767">
                  <c:v>0.38038942252635177</c:v>
                </c:pt>
                <c:pt idx="1768">
                  <c:v>0.38076393519444907</c:v>
                </c:pt>
                <c:pt idx="1769">
                  <c:v>0.38078566766411065</c:v>
                </c:pt>
                <c:pt idx="1770">
                  <c:v>0.38080293542561233</c:v>
                </c:pt>
                <c:pt idx="1771">
                  <c:v>0.38081718509481194</c:v>
                </c:pt>
                <c:pt idx="1772">
                  <c:v>0.38083096544923262</c:v>
                </c:pt>
                <c:pt idx="1773">
                  <c:v>0.38084853764644078</c:v>
                </c:pt>
                <c:pt idx="1774">
                  <c:v>0.38086120801423939</c:v>
                </c:pt>
                <c:pt idx="1775">
                  <c:v>0.38090858539077121</c:v>
                </c:pt>
                <c:pt idx="1776">
                  <c:v>0.3809401059053778</c:v>
                </c:pt>
                <c:pt idx="1777">
                  <c:v>0.38094121630560218</c:v>
                </c:pt>
                <c:pt idx="1778">
                  <c:v>0.38096531072633455</c:v>
                </c:pt>
                <c:pt idx="1779">
                  <c:v>0.38097146152321643</c:v>
                </c:pt>
                <c:pt idx="1780">
                  <c:v>0.38097627354112323</c:v>
                </c:pt>
                <c:pt idx="1781">
                  <c:v>0.38097953228409104</c:v>
                </c:pt>
                <c:pt idx="1782">
                  <c:v>0.3809841331299082</c:v>
                </c:pt>
                <c:pt idx="1783">
                  <c:v>0.38100977841501749</c:v>
                </c:pt>
                <c:pt idx="1784">
                  <c:v>0.38106142499501827</c:v>
                </c:pt>
                <c:pt idx="1785">
                  <c:v>0.38106414924126497</c:v>
                </c:pt>
                <c:pt idx="1786">
                  <c:v>0.38107682178124674</c:v>
                </c:pt>
                <c:pt idx="1787">
                  <c:v>0.38110246896135691</c:v>
                </c:pt>
                <c:pt idx="1788">
                  <c:v>0.38110403968942724</c:v>
                </c:pt>
                <c:pt idx="1789">
                  <c:v>0.38112420728045843</c:v>
                </c:pt>
                <c:pt idx="1790">
                  <c:v>0.38113271804614113</c:v>
                </c:pt>
                <c:pt idx="1791">
                  <c:v>0.38118709418180552</c:v>
                </c:pt>
                <c:pt idx="1792">
                  <c:v>0.38119976795858279</c:v>
                </c:pt>
                <c:pt idx="1793">
                  <c:v>0.38122541763987433</c:v>
                </c:pt>
                <c:pt idx="1794">
                  <c:v>0.38123201773764742</c:v>
                </c:pt>
                <c:pt idx="1795">
                  <c:v>0.38124715808050869</c:v>
                </c:pt>
                <c:pt idx="1796">
                  <c:v>0.38127868706887125</c:v>
                </c:pt>
                <c:pt idx="1797">
                  <c:v>0.3813025817815473</c:v>
                </c:pt>
                <c:pt idx="1798">
                  <c:v>0.38134837830802104</c:v>
                </c:pt>
                <c:pt idx="1799">
                  <c:v>0.38137012086813221</c:v>
                </c:pt>
                <c:pt idx="1800">
                  <c:v>0.38138739664568422</c:v>
                </c:pt>
                <c:pt idx="1801">
                  <c:v>0.38140165292921457</c:v>
                </c:pt>
                <c:pt idx="1802">
                  <c:v>0.38141834515450806</c:v>
                </c:pt>
                <c:pt idx="1803">
                  <c:v>0.38144569627779057</c:v>
                </c:pt>
                <c:pt idx="1804">
                  <c:v>0.38149309563169936</c:v>
                </c:pt>
                <c:pt idx="1805">
                  <c:v>0.38149522092881422</c:v>
                </c:pt>
                <c:pt idx="1806">
                  <c:v>0.38152463076251913</c:v>
                </c:pt>
                <c:pt idx="1807">
                  <c:v>0.38152574167757891</c:v>
                </c:pt>
                <c:pt idx="1808">
                  <c:v>0.38153841885424511</c:v>
                </c:pt>
                <c:pt idx="1809">
                  <c:v>0.38155600091643138</c:v>
                </c:pt>
                <c:pt idx="1810">
                  <c:v>0.38156081516478252</c:v>
                </c:pt>
                <c:pt idx="1811">
                  <c:v>0.38156407541876192</c:v>
                </c:pt>
                <c:pt idx="1812">
                  <c:v>0.38156867839640202</c:v>
                </c:pt>
                <c:pt idx="1813">
                  <c:v>0.38159433556668382</c:v>
                </c:pt>
                <c:pt idx="1814">
                  <c:v>0.38164600607220694</c:v>
                </c:pt>
                <c:pt idx="1815">
                  <c:v>0.38164873158020329</c:v>
                </c:pt>
                <c:pt idx="1816">
                  <c:v>0.38167283951414166</c:v>
                </c:pt>
                <c:pt idx="1817">
                  <c:v>0.38167899376020231</c:v>
                </c:pt>
                <c:pt idx="1818">
                  <c:v>0.3816838084764187</c:v>
                </c:pt>
                <c:pt idx="1819">
                  <c:v>0.38168706904575284</c:v>
                </c:pt>
                <c:pt idx="1820">
                  <c:v>0.38168864050106327</c:v>
                </c:pt>
                <c:pt idx="1821">
                  <c:v>0.38170881742838264</c:v>
                </c:pt>
                <c:pt idx="1822">
                  <c:v>0.381717332133931</c:v>
                </c:pt>
                <c:pt idx="1823">
                  <c:v>0.38176900765974536</c:v>
                </c:pt>
                <c:pt idx="1824">
                  <c:v>0.38177173343241078</c:v>
                </c:pt>
                <c:pt idx="1825">
                  <c:v>0.3817844130724658</c:v>
                </c:pt>
                <c:pt idx="1826">
                  <c:v>0.3818100746187012</c:v>
                </c:pt>
                <c:pt idx="1827">
                  <c:v>0.38181667776835171</c:v>
                </c:pt>
                <c:pt idx="1828">
                  <c:v>0.38183182511308483</c:v>
                </c:pt>
                <c:pt idx="1829">
                  <c:v>0.38186336867860926</c:v>
                </c:pt>
                <c:pt idx="1830">
                  <c:v>0.38188727443636211</c:v>
                </c:pt>
                <c:pt idx="1831">
                  <c:v>0.38189474722255967</c:v>
                </c:pt>
                <c:pt idx="1832">
                  <c:v>0.38190742809250894</c:v>
                </c:pt>
                <c:pt idx="1833">
                  <c:v>0.38193309212595822</c:v>
                </c:pt>
                <c:pt idx="1834">
                  <c:v>0.38195484473003644</c:v>
                </c:pt>
                <c:pt idx="1835">
                  <c:v>0.38197212848670936</c:v>
                </c:pt>
                <c:pt idx="1836">
                  <c:v>0.38198639135409307</c:v>
                </c:pt>
                <c:pt idx="1837">
                  <c:v>0.38200309128716942</c:v>
                </c:pt>
                <c:pt idx="1838">
                  <c:v>0.38205612155588398</c:v>
                </c:pt>
                <c:pt idx="1839">
                  <c:v>0.38207787626759387</c:v>
                </c:pt>
                <c:pt idx="1840">
                  <c:v>0.38210942594719566</c:v>
                </c:pt>
                <c:pt idx="1841">
                  <c:v>0.38212322039895108</c:v>
                </c:pt>
                <c:pt idx="1842">
                  <c:v>0.38214081057010008</c:v>
                </c:pt>
                <c:pt idx="1843">
                  <c:v>0.38214888879661707</c:v>
                </c:pt>
                <c:pt idx="1844">
                  <c:v>0.38215349389623243</c:v>
                </c:pt>
                <c:pt idx="1845">
                  <c:v>0.38220091971410641</c:v>
                </c:pt>
                <c:pt idx="1846">
                  <c:v>0.38223247244626551</c:v>
                </c:pt>
                <c:pt idx="1847">
                  <c:v>0.38223358398127871</c:v>
                </c:pt>
                <c:pt idx="1848">
                  <c:v>0.38225770302293188</c:v>
                </c:pt>
                <c:pt idx="1849">
                  <c:v>0.38226386010418689</c:v>
                </c:pt>
                <c:pt idx="1850">
                  <c:v>0.38226867703837863</c:v>
                </c:pt>
                <c:pt idx="1851">
                  <c:v>0.38227193911028789</c:v>
                </c:pt>
                <c:pt idx="1852">
                  <c:v>0.38227351128947434</c:v>
                </c:pt>
                <c:pt idx="1853">
                  <c:v>0.38227654465661087</c:v>
                </c:pt>
                <c:pt idx="1854">
                  <c:v>0.38230221613712384</c:v>
                </c:pt>
                <c:pt idx="1855">
                  <c:v>0.3823539154546875</c:v>
                </c:pt>
                <c:pt idx="1856">
                  <c:v>0.38235664248204887</c:v>
                </c:pt>
                <c:pt idx="1857">
                  <c:v>0.38236932795825695</c:v>
                </c:pt>
                <c:pt idx="1858">
                  <c:v>0.38239500131453436</c:v>
                </c:pt>
                <c:pt idx="1859">
                  <c:v>0.38239657364555757</c:v>
                </c:pt>
                <c:pt idx="1860">
                  <c:v>0.38240160750193769</c:v>
                </c:pt>
                <c:pt idx="1861">
                  <c:v>0.3824167618161296</c:v>
                </c:pt>
                <c:pt idx="1862">
                  <c:v>0.38242528126512754</c:v>
                </c:pt>
                <c:pt idx="1863">
                  <c:v>0.38244831989132727</c:v>
                </c:pt>
                <c:pt idx="1864">
                  <c:v>0.38247971286536681</c:v>
                </c:pt>
                <c:pt idx="1865">
                  <c:v>0.38249239956575809</c:v>
                </c:pt>
                <c:pt idx="1866">
                  <c:v>0.38251807539769045</c:v>
                </c:pt>
                <c:pt idx="1867">
                  <c:v>0.3825246822238898</c:v>
                </c:pt>
                <c:pt idx="1868">
                  <c:v>0.38253983799918662</c:v>
                </c:pt>
                <c:pt idx="1869">
                  <c:v>0.38255278845857593</c:v>
                </c:pt>
                <c:pt idx="1870">
                  <c:v>0.38257139911870464</c:v>
                </c:pt>
                <c:pt idx="1871">
                  <c:v>0.3825851985717893</c:v>
                </c:pt>
                <c:pt idx="1872">
                  <c:v>0.38259531817645198</c:v>
                </c:pt>
                <c:pt idx="1873">
                  <c:v>0.38264116134809595</c:v>
                </c:pt>
                <c:pt idx="1874">
                  <c:v>0.38266292604742713</c:v>
                </c:pt>
                <c:pt idx="1875">
                  <c:v>0.38267230213140635</c:v>
                </c:pt>
                <c:pt idx="1876">
                  <c:v>0.38268021941295716</c:v>
                </c:pt>
                <c:pt idx="1877">
                  <c:v>0.3826944902082805</c:v>
                </c:pt>
                <c:pt idx="1878">
                  <c:v>0.38272588923299278</c:v>
                </c:pt>
                <c:pt idx="1879">
                  <c:v>0.38273857837814296</c:v>
                </c:pt>
                <c:pt idx="1880">
                  <c:v>0.38278602594918643</c:v>
                </c:pt>
                <c:pt idx="1881">
                  <c:v>0.38281759314837971</c:v>
                </c:pt>
                <c:pt idx="1882">
                  <c:v>0.38281870519296968</c:v>
                </c:pt>
                <c:pt idx="1883">
                  <c:v>0.38284899519396481</c:v>
                </c:pt>
                <c:pt idx="1884">
                  <c:v>0.38285381433582483</c:v>
                </c:pt>
                <c:pt idx="1885">
                  <c:v>0.38285707790332207</c:v>
                </c:pt>
                <c:pt idx="1886">
                  <c:v>0.38286168555969013</c:v>
                </c:pt>
                <c:pt idx="1887">
                  <c:v>0.38288736880398488</c:v>
                </c:pt>
                <c:pt idx="1888">
                  <c:v>0.38293909180259245</c:v>
                </c:pt>
                <c:pt idx="1889">
                  <c:v>0.38294182007881361</c:v>
                </c:pt>
                <c:pt idx="1890">
                  <c:v>0.38296595249562115</c:v>
                </c:pt>
                <c:pt idx="1891">
                  <c:v>0.38298019647534604</c:v>
                </c:pt>
                <c:pt idx="1892">
                  <c:v>0.3829817695261733</c:v>
                </c:pt>
                <c:pt idx="1893">
                  <c:v>0.38300196693755673</c:v>
                </c:pt>
                <c:pt idx="1894">
                  <c:v>0.38301049028612366</c:v>
                </c:pt>
                <c:pt idx="1895">
                  <c:v>0.38306494679172715</c:v>
                </c:pt>
                <c:pt idx="1896">
                  <c:v>0.38307763929538352</c:v>
                </c:pt>
                <c:pt idx="1897">
                  <c:v>0.38310332687080567</c:v>
                </c:pt>
                <c:pt idx="1898">
                  <c:v>0.38310993671763199</c:v>
                </c:pt>
                <c:pt idx="1899">
                  <c:v>0.38312509942309969</c:v>
                </c:pt>
                <c:pt idx="1900">
                  <c:v>0.38315667497047645</c:v>
                </c:pt>
                <c:pt idx="1901">
                  <c:v>0.38318060496013762</c:v>
                </c:pt>
                <c:pt idx="1902">
                  <c:v>0.3831880853200339</c:v>
                </c:pt>
                <c:pt idx="1903">
                  <c:v>0.38320077904095012</c:v>
                </c:pt>
                <c:pt idx="1904">
                  <c:v>0.38322646907801394</c:v>
                </c:pt>
                <c:pt idx="1905">
                  <c:v>0.38323540580721499</c:v>
                </c:pt>
                <c:pt idx="1906">
                  <c:v>0.38324824371832922</c:v>
                </c:pt>
                <c:pt idx="1907">
                  <c:v>0.38326554498115367</c:v>
                </c:pt>
                <c:pt idx="1908">
                  <c:v>0.38327982229280405</c:v>
                </c:pt>
                <c:pt idx="1909">
                  <c:v>0.38329653913590733</c:v>
                </c:pt>
                <c:pt idx="1910">
                  <c:v>0.3833713998115631</c:v>
                </c:pt>
                <c:pt idx="1911">
                  <c:v>0.38338754616349735</c:v>
                </c:pt>
                <c:pt idx="1912">
                  <c:v>0.3834029814101364</c:v>
                </c:pt>
                <c:pt idx="1913">
                  <c:v>0.38340409396192615</c:v>
                </c:pt>
                <c:pt idx="1914">
                  <c:v>0.3834167898149623</c:v>
                </c:pt>
                <c:pt idx="1915">
                  <c:v>0.38343439777609117</c:v>
                </c:pt>
                <c:pt idx="1916">
                  <c:v>0.38344248417137877</c:v>
                </c:pt>
                <c:pt idx="1917">
                  <c:v>0.38344709392791648</c:v>
                </c:pt>
                <c:pt idx="1918">
                  <c:v>0.38349456769110668</c:v>
                </c:pt>
                <c:pt idx="1919">
                  <c:v>0.38352726496895939</c:v>
                </c:pt>
                <c:pt idx="1920">
                  <c:v>0.38355140837924634</c:v>
                </c:pt>
                <c:pt idx="1921">
                  <c:v>0.38355757168046467</c:v>
                </c:pt>
                <c:pt idx="1922">
                  <c:v>0.38356239348055693</c:v>
                </c:pt>
                <c:pt idx="1923">
                  <c:v>0.38356565884728039</c:v>
                </c:pt>
                <c:pt idx="1924">
                  <c:v>0.38356723261453651</c:v>
                </c:pt>
                <c:pt idx="1925">
                  <c:v>0.38359596645329597</c:v>
                </c:pt>
                <c:pt idx="1926">
                  <c:v>0.3836373287192586</c:v>
                </c:pt>
                <c:pt idx="1927">
                  <c:v>0.38364771796756031</c:v>
                </c:pt>
                <c:pt idx="1928">
                  <c:v>0.3836504477475095</c:v>
                </c:pt>
                <c:pt idx="1929">
                  <c:v>0.3836631460272239</c:v>
                </c:pt>
                <c:pt idx="1930">
                  <c:v>0.38367781015328589</c:v>
                </c:pt>
                <c:pt idx="1931">
                  <c:v>0.38368884529105607</c:v>
                </c:pt>
                <c:pt idx="1932">
                  <c:v>0.38369545814433298</c:v>
                </c:pt>
                <c:pt idx="1933">
                  <c:v>0.38371062774746634</c:v>
                </c:pt>
                <c:pt idx="1934">
                  <c:v>0.38371915579063376</c:v>
                </c:pt>
                <c:pt idx="1935">
                  <c:v>0.3837422176549905</c:v>
                </c:pt>
                <c:pt idx="1936">
                  <c:v>0.38377364228587985</c:v>
                </c:pt>
                <c:pt idx="1937">
                  <c:v>0.38378634177712467</c:v>
                </c:pt>
                <c:pt idx="1938">
                  <c:v>0.38381204349100212</c:v>
                </c:pt>
                <c:pt idx="1939">
                  <c:v>0.38383382802560484</c:v>
                </c:pt>
                <c:pt idx="1940">
                  <c:v>0.38385113714861696</c:v>
                </c:pt>
                <c:pt idx="1941">
                  <c:v>0.38386542094597276</c:v>
                </c:pt>
                <c:pt idx="1942">
                  <c:v>0.38388214538193749</c:v>
                </c:pt>
                <c:pt idx="1943">
                  <c:v>0.38388936409844066</c:v>
                </c:pt>
                <c:pt idx="1944">
                  <c:v>0.38498615270743097</c:v>
                </c:pt>
                <c:pt idx="1945">
                  <c:v>0.38498615270743419</c:v>
                </c:pt>
                <c:pt idx="1946">
                  <c:v>0.38659179441445962</c:v>
                </c:pt>
                <c:pt idx="1947">
                  <c:v>0.39031654410633398</c:v>
                </c:pt>
                <c:pt idx="1948">
                  <c:v>0.40086947535668505</c:v>
                </c:pt>
                <c:pt idx="1949">
                  <c:v>0.4019042024028095</c:v>
                </c:pt>
                <c:pt idx="1950">
                  <c:v>0.4019042024028095</c:v>
                </c:pt>
                <c:pt idx="1951">
                  <c:v>0.4019042024028095</c:v>
                </c:pt>
                <c:pt idx="1952">
                  <c:v>0.40190420240281277</c:v>
                </c:pt>
                <c:pt idx="1953">
                  <c:v>0.40820229803479069</c:v>
                </c:pt>
                <c:pt idx="1954">
                  <c:v>0.40852025629235911</c:v>
                </c:pt>
                <c:pt idx="1955">
                  <c:v>0.40903800638331123</c:v>
                </c:pt>
                <c:pt idx="1956">
                  <c:v>0.40910503356484762</c:v>
                </c:pt>
                <c:pt idx="1957">
                  <c:v>0.40938129651146515</c:v>
                </c:pt>
                <c:pt idx="1958">
                  <c:v>0.41998734097203738</c:v>
                </c:pt>
                <c:pt idx="1959">
                  <c:v>0.42423637947184201</c:v>
                </c:pt>
                <c:pt idx="1960">
                  <c:v>0.42849989591025894</c:v>
                </c:pt>
                <c:pt idx="1961">
                  <c:v>0.42977481820411834</c:v>
                </c:pt>
                <c:pt idx="1962">
                  <c:v>0.4308043939609883</c:v>
                </c:pt>
                <c:pt idx="1963">
                  <c:v>0.43147043529278772</c:v>
                </c:pt>
                <c:pt idx="1964">
                  <c:v>0.43147043529278772</c:v>
                </c:pt>
                <c:pt idx="1965">
                  <c:v>0.43413296443183513</c:v>
                </c:pt>
                <c:pt idx="1966">
                  <c:v>0.43414140794797701</c:v>
                </c:pt>
                <c:pt idx="1967">
                  <c:v>0.43439064664589</c:v>
                </c:pt>
                <c:pt idx="1968">
                  <c:v>0.43439064664589</c:v>
                </c:pt>
                <c:pt idx="1969">
                  <c:v>0.43654363255469825</c:v>
                </c:pt>
                <c:pt idx="1970">
                  <c:v>0.43692855379786733</c:v>
                </c:pt>
                <c:pt idx="1971">
                  <c:v>0.43695162797431636</c:v>
                </c:pt>
                <c:pt idx="1972">
                  <c:v>0.43699183721644114</c:v>
                </c:pt>
                <c:pt idx="1973">
                  <c:v>0.43699897714290437</c:v>
                </c:pt>
                <c:pt idx="1974">
                  <c:v>0.43702437646857517</c:v>
                </c:pt>
                <c:pt idx="1975">
                  <c:v>0.43705564698983024</c:v>
                </c:pt>
                <c:pt idx="1976">
                  <c:v>0.43711893364477256</c:v>
                </c:pt>
                <c:pt idx="1977">
                  <c:v>0.43715147455971842</c:v>
                </c:pt>
                <c:pt idx="1978">
                  <c:v>0.43724603656301686</c:v>
                </c:pt>
                <c:pt idx="1979">
                  <c:v>0.43727010118583765</c:v>
                </c:pt>
                <c:pt idx="1980">
                  <c:v>0.43734187145336212</c:v>
                </c:pt>
                <c:pt idx="1981">
                  <c:v>0.43734640640325695</c:v>
                </c:pt>
                <c:pt idx="1982">
                  <c:v>0.43737314595827692</c:v>
                </c:pt>
                <c:pt idx="1983">
                  <c:v>0.43750153120069368</c:v>
                </c:pt>
                <c:pt idx="1984">
                  <c:v>0.43755588746840229</c:v>
                </c:pt>
                <c:pt idx="1985">
                  <c:v>0.43759610644804214</c:v>
                </c:pt>
                <c:pt idx="1986">
                  <c:v>0.43760324810293427</c:v>
                </c:pt>
                <c:pt idx="1987">
                  <c:v>0.43762865357563874</c:v>
                </c:pt>
                <c:pt idx="1988">
                  <c:v>0.43765993166139794</c:v>
                </c:pt>
                <c:pt idx="1989">
                  <c:v>0.43772323361406212</c:v>
                </c:pt>
                <c:pt idx="1990">
                  <c:v>0.43775578238876556</c:v>
                </c:pt>
                <c:pt idx="1991">
                  <c:v>0.43778706205659218</c:v>
                </c:pt>
                <c:pt idx="1992">
                  <c:v>0.43785036720866255</c:v>
                </c:pt>
                <c:pt idx="1993">
                  <c:v>0.43787443763241035</c:v>
                </c:pt>
                <c:pt idx="1994">
                  <c:v>0.43794622518721904</c:v>
                </c:pt>
                <c:pt idx="1995">
                  <c:v>0.43795076122876886</c:v>
                </c:pt>
                <c:pt idx="1996">
                  <c:v>0.43797750721893969</c:v>
                </c:pt>
                <c:pt idx="1997">
                  <c:v>0.43801005927794001</c:v>
                </c:pt>
                <c:pt idx="1998">
                  <c:v>0.43810408636941833</c:v>
                </c:pt>
                <c:pt idx="1999">
                  <c:v>0.43810465363197787</c:v>
                </c:pt>
                <c:pt idx="2000">
                  <c:v>0.43816029263316364</c:v>
                </c:pt>
                <c:pt idx="2001">
                  <c:v>0.43820052125805731</c:v>
                </c:pt>
                <c:pt idx="2002">
                  <c:v>0.43823307618644575</c:v>
                </c:pt>
                <c:pt idx="2003">
                  <c:v>0.43826436176494837</c:v>
                </c:pt>
                <c:pt idx="2004">
                  <c:v>0.43832767887010904</c:v>
                </c:pt>
                <c:pt idx="2005">
                  <c:v>0.43833482259508316</c:v>
                </c:pt>
                <c:pt idx="2006">
                  <c:v>0.43836023542989105</c:v>
                </c:pt>
                <c:pt idx="2007">
                  <c:v>0.43839152257536346</c:v>
                </c:pt>
                <c:pt idx="2008">
                  <c:v>0.43845484284936381</c:v>
                </c:pt>
                <c:pt idx="2009">
                  <c:v>0.4384789190188072</c:v>
                </c:pt>
                <c:pt idx="2010">
                  <c:v>0.43848740103723294</c:v>
                </c:pt>
                <c:pt idx="2011">
                  <c:v>0.43855072369616371</c:v>
                </c:pt>
                <c:pt idx="2012">
                  <c:v>0.43858201318290513</c:v>
                </c:pt>
                <c:pt idx="2013">
                  <c:v>0.43860609055392613</c:v>
                </c:pt>
                <c:pt idx="2014">
                  <c:v>0.43868243616096364</c:v>
                </c:pt>
                <c:pt idx="2015">
                  <c:v>0.43870862246038494</c:v>
                </c:pt>
                <c:pt idx="2016">
                  <c:v>0.43870918985781449</c:v>
                </c:pt>
                <c:pt idx="2017">
                  <c:v>0.4388050802595545</c:v>
                </c:pt>
                <c:pt idx="2018">
                  <c:v>0.43883764291401328</c:v>
                </c:pt>
                <c:pt idx="2019">
                  <c:v>0.43886893591345555</c:v>
                </c:pt>
                <c:pt idx="2020">
                  <c:v>0.438892027850247</c:v>
                </c:pt>
                <c:pt idx="2021">
                  <c:v>0.43893226802576818</c:v>
                </c:pt>
                <c:pt idx="2022">
                  <c:v>0.43893941344294185</c:v>
                </c:pt>
                <c:pt idx="2023">
                  <c:v>0.43896483229589583</c:v>
                </c:pt>
                <c:pt idx="2024">
                  <c:v>0.43899612684719258</c:v>
                </c:pt>
                <c:pt idx="2025">
                  <c:v>0.43905946209776608</c:v>
                </c:pt>
                <c:pt idx="2026">
                  <c:v>0.43909202798025021</c:v>
                </c:pt>
                <c:pt idx="2027">
                  <c:v>0.43912332408022126</c:v>
                </c:pt>
                <c:pt idx="2028">
                  <c:v>0.4391866624626159</c:v>
                </c:pt>
                <c:pt idx="2029">
                  <c:v>0.43921074551242556</c:v>
                </c:pt>
                <c:pt idx="2030">
                  <c:v>0.43928257069355847</c:v>
                </c:pt>
                <c:pt idx="2031">
                  <c:v>0.43928710911111374</c:v>
                </c:pt>
                <c:pt idx="2032">
                  <c:v>0.43931386910739317</c:v>
                </c:pt>
                <c:pt idx="2033">
                  <c:v>0.43944051446023402</c:v>
                </c:pt>
                <c:pt idx="2034">
                  <c:v>0.43944235237035872</c:v>
                </c:pt>
                <c:pt idx="2035">
                  <c:v>0.4394711376804652</c:v>
                </c:pt>
                <c:pt idx="2036">
                  <c:v>0.43948524425363478</c:v>
                </c:pt>
                <c:pt idx="2037">
                  <c:v>0.43949675007630079</c:v>
                </c:pt>
                <c:pt idx="2038">
                  <c:v>0.4395369996929</c:v>
                </c:pt>
                <c:pt idx="2039">
                  <c:v>0.43956957159858623</c:v>
                </c:pt>
                <c:pt idx="2040">
                  <c:v>0.43960087348383436</c:v>
                </c:pt>
                <c:pt idx="2041">
                  <c:v>0.43962397197474112</c:v>
                </c:pt>
                <c:pt idx="2042">
                  <c:v>0.43964240729176574</c:v>
                </c:pt>
                <c:pt idx="2043">
                  <c:v>0.43966422356550944</c:v>
                </c:pt>
                <c:pt idx="2044">
                  <c:v>0.439696797067817</c:v>
                </c:pt>
                <c:pt idx="2045">
                  <c:v>0.43972810048661443</c:v>
                </c:pt>
                <c:pt idx="2046">
                  <c:v>0.43979145366949862</c:v>
                </c:pt>
                <c:pt idx="2047">
                  <c:v>0.43981554234278331</c:v>
                </c:pt>
                <c:pt idx="2048">
                  <c:v>0.43982402876511556</c:v>
                </c:pt>
                <c:pt idx="2049">
                  <c:v>0.43988738428193019</c:v>
                </c:pt>
                <c:pt idx="2050">
                  <c:v>0.43989192375770347</c:v>
                </c:pt>
                <c:pt idx="2051">
                  <c:v>0.43991868999193062</c:v>
                </c:pt>
                <c:pt idx="2052">
                  <c:v>0.43994222876493866</c:v>
                </c:pt>
                <c:pt idx="2053">
                  <c:v>0.44001916498131033</c:v>
                </c:pt>
                <c:pt idx="2054">
                  <c:v>0.44004536482894335</c:v>
                </c:pt>
                <c:pt idx="2055">
                  <c:v>0.44004593251986651</c:v>
                </c:pt>
                <c:pt idx="2056">
                  <c:v>0.44014187248235737</c:v>
                </c:pt>
                <c:pt idx="2057">
                  <c:v>0.44017445194875854</c:v>
                </c:pt>
                <c:pt idx="2058">
                  <c:v>0.44295033574810933</c:v>
                </c:pt>
                <c:pt idx="2059">
                  <c:v>0.44376381145469834</c:v>
                </c:pt>
                <c:pt idx="2060">
                  <c:v>0.44592842228108431</c:v>
                </c:pt>
                <c:pt idx="2061">
                  <c:v>0.44644969899283266</c:v>
                </c:pt>
                <c:pt idx="2062">
                  <c:v>0.44679057396441552</c:v>
                </c:pt>
                <c:pt idx="2063">
                  <c:v>0.44882045686266786</c:v>
                </c:pt>
                <c:pt idx="2064">
                  <c:v>0.44882045686266786</c:v>
                </c:pt>
                <c:pt idx="2065">
                  <c:v>0.44882045686267114</c:v>
                </c:pt>
                <c:pt idx="2066">
                  <c:v>0.44882045686267114</c:v>
                </c:pt>
                <c:pt idx="2067">
                  <c:v>0.46407102762856189</c:v>
                </c:pt>
                <c:pt idx="2068">
                  <c:v>0.46441781150183686</c:v>
                </c:pt>
                <c:pt idx="2069">
                  <c:v>0.47187543666250742</c:v>
                </c:pt>
                <c:pt idx="2070">
                  <c:v>0.47892474074435065</c:v>
                </c:pt>
                <c:pt idx="2071">
                  <c:v>0.47892474074435065</c:v>
                </c:pt>
                <c:pt idx="2072">
                  <c:v>0.47983485237398482</c:v>
                </c:pt>
                <c:pt idx="2073">
                  <c:v>0.48151663755596841</c:v>
                </c:pt>
                <c:pt idx="2074">
                  <c:v>0.48842534949582339</c:v>
                </c:pt>
                <c:pt idx="2075">
                  <c:v>0.4915663534923001</c:v>
                </c:pt>
                <c:pt idx="2076">
                  <c:v>0.49157491202574138</c:v>
                </c:pt>
                <c:pt idx="2077">
                  <c:v>0.49182753386530537</c:v>
                </c:pt>
                <c:pt idx="2078">
                  <c:v>0.49182753386530537</c:v>
                </c:pt>
                <c:pt idx="2079">
                  <c:v>0.49400878083428823</c:v>
                </c:pt>
                <c:pt idx="2080">
                  <c:v>0.49443488199882429</c:v>
                </c:pt>
                <c:pt idx="2081">
                  <c:v>0.49446207769908235</c:v>
                </c:pt>
                <c:pt idx="2082">
                  <c:v>0.49449908236544848</c:v>
                </c:pt>
                <c:pt idx="2083">
                  <c:v>0.49455755087527392</c:v>
                </c:pt>
                <c:pt idx="2084">
                  <c:v>0.49462777214342646</c:v>
                </c:pt>
                <c:pt idx="2085">
                  <c:v>0.49468779460327916</c:v>
                </c:pt>
                <c:pt idx="2086">
                  <c:v>0.49475646248049138</c:v>
                </c:pt>
                <c:pt idx="2087">
                  <c:v>0.49488515336324579</c:v>
                </c:pt>
                <c:pt idx="2088">
                  <c:v>0.49494517633230622</c:v>
                </c:pt>
                <c:pt idx="2089">
                  <c:v>0.49507386799259839</c:v>
                </c:pt>
                <c:pt idx="2090">
                  <c:v>0.4951753638096219</c:v>
                </c:pt>
                <c:pt idx="2091">
                  <c:v>0.49520256016555431</c:v>
                </c:pt>
                <c:pt idx="2092">
                  <c:v>0.49523956571762301</c:v>
                </c:pt>
                <c:pt idx="2093">
                  <c:v>0.49526871233982733</c:v>
                </c:pt>
                <c:pt idx="2094">
                  <c:v>0.49529803561629332</c:v>
                </c:pt>
                <c:pt idx="2095">
                  <c:v>0.49533125283778223</c:v>
                </c:pt>
                <c:pt idx="2096">
                  <c:v>0.49536825852939209</c:v>
                </c:pt>
                <c:pt idx="2097">
                  <c:v>0.49549695182319381</c:v>
                </c:pt>
                <c:pt idx="2098">
                  <c:v>0.49555697589440251</c:v>
                </c:pt>
                <c:pt idx="2099">
                  <c:v>0.49562382145025308</c:v>
                </c:pt>
                <c:pt idx="2100">
                  <c:v>0.49562564558562977</c:v>
                </c:pt>
                <c:pt idx="2101">
                  <c:v>0.4956856698723815</c:v>
                </c:pt>
                <c:pt idx="2102">
                  <c:v>0.49578716747239288</c:v>
                </c:pt>
                <c:pt idx="2103">
                  <c:v>0.49581436429935888</c:v>
                </c:pt>
                <c:pt idx="2104">
                  <c:v>0.49585137048840311</c:v>
                </c:pt>
                <c:pt idx="2105">
                  <c:v>0.49588051760749829</c:v>
                </c:pt>
                <c:pt idx="2106">
                  <c:v>0.4959098413811881</c:v>
                </c:pt>
                <c:pt idx="2107">
                  <c:v>0.49591139513015875</c:v>
                </c:pt>
                <c:pt idx="2108">
                  <c:v>0.49598006547222068</c:v>
                </c:pt>
                <c:pt idx="2109">
                  <c:v>0.49604009031231716</c:v>
                </c:pt>
                <c:pt idx="2110">
                  <c:v>0.49610876087440425</c:v>
                </c:pt>
                <c:pt idx="2111">
                  <c:v>0.49616177602803024</c:v>
                </c:pt>
                <c:pt idx="2112">
                  <c:v>0.49623745668155467</c:v>
                </c:pt>
                <c:pt idx="2113">
                  <c:v>0.49629748189958967</c:v>
                </c:pt>
                <c:pt idx="2114">
                  <c:v>0.49642617827791807</c:v>
                </c:pt>
                <c:pt idx="2115">
                  <c:v>0.49646434879029533</c:v>
                </c:pt>
                <c:pt idx="2116">
                  <c:v>0.49646434879029533</c:v>
                </c:pt>
                <c:pt idx="2117">
                  <c:v>0.4964643487902986</c:v>
                </c:pt>
                <c:pt idx="2118">
                  <c:v>0.4964643487902986</c:v>
                </c:pt>
                <c:pt idx="2119">
                  <c:v>0.49652165676629462</c:v>
                </c:pt>
                <c:pt idx="2120">
                  <c:v>0.49652767771666656</c:v>
                </c:pt>
                <c:pt idx="2121">
                  <c:v>0.49659188187009956</c:v>
                </c:pt>
                <c:pt idx="2122">
                  <c:v>0.49665035378384237</c:v>
                </c:pt>
                <c:pt idx="2123">
                  <c:v>0.49666280894229259</c:v>
                </c:pt>
                <c:pt idx="2124">
                  <c:v>0.4966835721369941</c:v>
                </c:pt>
                <c:pt idx="2125">
                  <c:v>0.49672057907798434</c:v>
                </c:pt>
                <c:pt idx="2126">
                  <c:v>0.49684927662717215</c:v>
                </c:pt>
                <c:pt idx="2127">
                  <c:v>0.49690930263532007</c:v>
                </c:pt>
                <c:pt idx="2128">
                  <c:v>0.49697615031185621</c:v>
                </c:pt>
                <c:pt idx="2129">
                  <c:v>0.49697797450426334</c:v>
                </c:pt>
                <c:pt idx="2130">
                  <c:v>0.49698621785418062</c:v>
                </c:pt>
                <c:pt idx="2131">
                  <c:v>0.49703800066231529</c:v>
                </c:pt>
                <c:pt idx="2132">
                  <c:v>0.49713950135640728</c:v>
                </c:pt>
                <c:pt idx="2133">
                  <c:v>0.49714520448289024</c:v>
                </c:pt>
                <c:pt idx="2134">
                  <c:v>0.49720370628408794</c:v>
                </c:pt>
                <c:pt idx="2135">
                  <c:v>0.49723285425993752</c:v>
                </c:pt>
                <c:pt idx="2136">
                  <c:v>0.49726217888798224</c:v>
                </c:pt>
                <c:pt idx="2137">
                  <c:v>0.4973324049949871</c:v>
                </c:pt>
                <c:pt idx="2138">
                  <c:v>0.49744847940880949</c:v>
                </c:pt>
                <c:pt idx="2139">
                  <c:v>0.49746110398351684</c:v>
                </c:pt>
                <c:pt idx="2140">
                  <c:v>0.49758797902419877</c:v>
                </c:pt>
                <c:pt idx="2141">
                  <c:v>0.49758980323627688</c:v>
                </c:pt>
                <c:pt idx="2142">
                  <c:v>0.4976498300135605</c:v>
                </c:pt>
                <c:pt idx="2143">
                  <c:v>0.50048938961274803</c:v>
                </c:pt>
                <c:pt idx="2144">
                  <c:v>0.50436663695562656</c:v>
                </c:pt>
                <c:pt idx="2145">
                  <c:v>0.50509856090932126</c:v>
                </c:pt>
                <c:pt idx="2146">
                  <c:v>0.5069706926552453</c:v>
                </c:pt>
                <c:pt idx="2147">
                  <c:v>0.52668005349082359</c:v>
                </c:pt>
                <c:pt idx="2148">
                  <c:v>0.52668005349082359</c:v>
                </c:pt>
                <c:pt idx="2149">
                  <c:v>0.53017002638025068</c:v>
                </c:pt>
                <c:pt idx="2150">
                  <c:v>0.53834656706274941</c:v>
                </c:pt>
                <c:pt idx="2151">
                  <c:v>0.53872383316150096</c:v>
                </c:pt>
                <c:pt idx="2152">
                  <c:v>0.5439762510083761</c:v>
                </c:pt>
                <c:pt idx="2153">
                  <c:v>0.54415878419932939</c:v>
                </c:pt>
                <c:pt idx="2154">
                  <c:v>0.54415878419933272</c:v>
                </c:pt>
                <c:pt idx="2155">
                  <c:v>0.54415878419933272</c:v>
                </c:pt>
                <c:pt idx="2156">
                  <c:v>0.54415878419933605</c:v>
                </c:pt>
                <c:pt idx="2157">
                  <c:v>0.54476457745785822</c:v>
                </c:pt>
                <c:pt idx="2158">
                  <c:v>0.54861805149529341</c:v>
                </c:pt>
                <c:pt idx="2159">
                  <c:v>0.54917542798469543</c:v>
                </c:pt>
                <c:pt idx="2160">
                  <c:v>0.54918392330119825</c:v>
                </c:pt>
                <c:pt idx="2161">
                  <c:v>0.54943466727891987</c:v>
                </c:pt>
                <c:pt idx="2162">
                  <c:v>0.54943466727892321</c:v>
                </c:pt>
                <c:pt idx="2163">
                  <c:v>0.55159874430622091</c:v>
                </c:pt>
                <c:pt idx="2164">
                  <c:v>0.55204792850029283</c:v>
                </c:pt>
                <c:pt idx="2165">
                  <c:v>0.55206586047613604</c:v>
                </c:pt>
                <c:pt idx="2166">
                  <c:v>0.55207932413813254</c:v>
                </c:pt>
                <c:pt idx="2167">
                  <c:v>0.55217495114361115</c:v>
                </c:pt>
                <c:pt idx="2168">
                  <c:v>0.55217553065461744</c:v>
                </c:pt>
                <c:pt idx="2169">
                  <c:v>0.55219346187352414</c:v>
                </c:pt>
                <c:pt idx="2170">
                  <c:v>0.55220692496527035</c:v>
                </c:pt>
                <c:pt idx="2171">
                  <c:v>0.5523025479234035</c:v>
                </c:pt>
                <c:pt idx="2172">
                  <c:v>0.55230312740981002</c:v>
                </c:pt>
                <c:pt idx="2173">
                  <c:v>0.55233452039006448</c:v>
                </c:pt>
                <c:pt idx="2174">
                  <c:v>0.55235498619984713</c:v>
                </c:pt>
                <c:pt idx="2175">
                  <c:v>0.55243013929107521</c:v>
                </c:pt>
                <c:pt idx="2176">
                  <c:v>0.55243071875282612</c:v>
                </c:pt>
                <c:pt idx="2177">
                  <c:v>0.55246211039947191</c:v>
                </c:pt>
                <c:pt idx="2178">
                  <c:v>0.5525583046706104</c:v>
                </c:pt>
                <c:pt idx="2179">
                  <c:v>0.55268588515012218</c:v>
                </c:pt>
                <c:pt idx="2180">
                  <c:v>0.55278149282718037</c:v>
                </c:pt>
                <c:pt idx="2181">
                  <c:v>0.5527820722209662</c:v>
                </c:pt>
                <c:pt idx="2182">
                  <c:v>0.55279999981117578</c:v>
                </c:pt>
                <c:pt idx="2183">
                  <c:v>0.55281346017830857</c:v>
                </c:pt>
                <c:pt idx="2184">
                  <c:v>0.55290906376154103</c:v>
                </c:pt>
                <c:pt idx="2185">
                  <c:v>0.55290964313044522</c:v>
                </c:pt>
                <c:pt idx="2186">
                  <c:v>0.55292756995317127</c:v>
                </c:pt>
                <c:pt idx="2187">
                  <c:v>0.55294102974213311</c:v>
                </c:pt>
                <c:pt idx="2188">
                  <c:v>0.55303662922176178</c:v>
                </c:pt>
                <c:pt idx="2189">
                  <c:v>0.5530372085657288</c:v>
                </c:pt>
                <c:pt idx="2190">
                  <c:v>0.55306859382854623</c:v>
                </c:pt>
                <c:pt idx="2191">
                  <c:v>0.55308905460526681</c:v>
                </c:pt>
                <c:pt idx="2192">
                  <c:v>0.55316418919480193</c:v>
                </c:pt>
                <c:pt idx="2193">
                  <c:v>0.55316476851376883</c:v>
                </c:pt>
                <c:pt idx="2194">
                  <c:v>0.55329232296153308</c:v>
                </c:pt>
                <c:pt idx="2195">
                  <c:v>0.55338849036446569</c:v>
                </c:pt>
                <c:pt idx="2196">
                  <c:v>0.55340641428455362</c:v>
                </c:pt>
                <c:pt idx="2197">
                  <c:v>0.55341987189597697</c:v>
                </c:pt>
                <c:pt idx="2198">
                  <c:v>0.55351545588340578</c:v>
                </c:pt>
                <c:pt idx="2199">
                  <c:v>0.55351603513346892</c:v>
                </c:pt>
                <c:pt idx="2200">
                  <c:v>0.55353395827735918</c:v>
                </c:pt>
                <c:pt idx="2201">
                  <c:v>0.5535474153040717</c:v>
                </c:pt>
                <c:pt idx="2202">
                  <c:v>0.55364299514144766</c:v>
                </c:pt>
                <c:pt idx="2203">
                  <c:v>0.55364357436628886</c:v>
                </c:pt>
                <c:pt idx="2204">
                  <c:v>0.55367495317277604</c:v>
                </c:pt>
                <c:pt idx="2205">
                  <c:v>0.55368633641163523</c:v>
                </c:pt>
                <c:pt idx="2206">
                  <c:v>0.55369540973800602</c:v>
                </c:pt>
                <c:pt idx="2207">
                  <c:v>0.55377052885033606</c:v>
                </c:pt>
                <c:pt idx="2208">
                  <c:v>0.55377110804989904</c:v>
                </c:pt>
                <c:pt idx="2209">
                  <c:v>0.55389863617126223</c:v>
                </c:pt>
                <c:pt idx="2210">
                  <c:v>0.55401270389272728</c:v>
                </c:pt>
                <c:pt idx="2211">
                  <c:v>0.55402615871735494</c:v>
                </c:pt>
                <c:pt idx="2212">
                  <c:v>0.55412172288821782</c:v>
                </c:pt>
                <c:pt idx="2213">
                  <c:v>0.55412230201810209</c:v>
                </c:pt>
                <c:pt idx="2214">
                  <c:v>0.55414022144176611</c:v>
                </c:pt>
                <c:pt idx="2215">
                  <c:v>0.55415367567514373</c:v>
                </c:pt>
                <c:pt idx="2216">
                  <c:v>0.55424923564953721</c:v>
                </c:pt>
                <c:pt idx="2217">
                  <c:v>0.5542498147539181</c:v>
                </c:pt>
                <c:pt idx="2218">
                  <c:v>0.55426773339085189</c:v>
                </c:pt>
                <c:pt idx="2219">
                  <c:v>0.55428118703160867</c:v>
                </c:pt>
                <c:pt idx="2220">
                  <c:v>0.55430163933810839</c:v>
                </c:pt>
                <c:pt idx="2221">
                  <c:v>0.55437674279976878</c:v>
                </c:pt>
                <c:pt idx="2222">
                  <c:v>0.55437732187859057</c:v>
                </c:pt>
                <c:pt idx="2223">
                  <c:v>0.55440869277371885</c:v>
                </c:pt>
                <c:pt idx="2224">
                  <c:v>0.55442914417946998</c:v>
                </c:pt>
                <c:pt idx="2225">
                  <c:v>0.55450482337908968</c:v>
                </c:pt>
                <c:pt idx="2226">
                  <c:v>0.55454998114804011</c:v>
                </c:pt>
                <c:pt idx="2227">
                  <c:v>0.55455283850036619</c:v>
                </c:pt>
                <c:pt idx="2228">
                  <c:v>0.554707479126193</c:v>
                </c:pt>
                <c:pt idx="2229">
                  <c:v>0.55472786337607483</c:v>
                </c:pt>
                <c:pt idx="2230">
                  <c:v>0.55472844238444352</c:v>
                </c:pt>
                <c:pt idx="2231">
                  <c:v>0.55474635804651307</c:v>
                </c:pt>
                <c:pt idx="2232">
                  <c:v>0.55475980945549974</c:v>
                </c:pt>
                <c:pt idx="2233">
                  <c:v>0.55485534934631353</c:v>
                </c:pt>
                <c:pt idx="2234">
                  <c:v>0.55485592832889741</c:v>
                </c:pt>
                <c:pt idx="2235">
                  <c:v>0.55487384319553823</c:v>
                </c:pt>
                <c:pt idx="2236">
                  <c:v>0.55488729400537351</c:v>
                </c:pt>
                <c:pt idx="2237">
                  <c:v>0.55498282964356949</c:v>
                </c:pt>
                <c:pt idx="2238">
                  <c:v>0.55498340860031337</c:v>
                </c:pt>
                <c:pt idx="2239">
                  <c:v>0.55501477287900003</c:v>
                </c:pt>
                <c:pt idx="2240">
                  <c:v>0.55503521996888128</c:v>
                </c:pt>
                <c:pt idx="2241">
                  <c:v>0.55511030425482888</c:v>
                </c:pt>
                <c:pt idx="2242">
                  <c:v>0.5551108831856697</c:v>
                </c:pt>
                <c:pt idx="2243">
                  <c:v>0.55523835207196082</c:v>
                </c:pt>
                <c:pt idx="2244">
                  <c:v>0.55801824725603311</c:v>
                </c:pt>
                <c:pt idx="2245">
                  <c:v>0.56185172651940629</c:v>
                </c:pt>
                <c:pt idx="2246">
                  <c:v>0.56874472617372285</c:v>
                </c:pt>
                <c:pt idx="2247">
                  <c:v>0.57992773922114005</c:v>
                </c:pt>
                <c:pt idx="2248">
                  <c:v>0.5862189192146301</c:v>
                </c:pt>
                <c:pt idx="2249">
                  <c:v>0.5869419548200504</c:v>
                </c:pt>
                <c:pt idx="2250">
                  <c:v>0.58753910936993203</c:v>
                </c:pt>
                <c:pt idx="2251">
                  <c:v>0.58885830986266674</c:v>
                </c:pt>
                <c:pt idx="2252">
                  <c:v>0.59122451179892854</c:v>
                </c:pt>
                <c:pt idx="2253">
                  <c:v>0.59122451179893176</c:v>
                </c:pt>
                <c:pt idx="2254">
                  <c:v>0.59122451179893176</c:v>
                </c:pt>
                <c:pt idx="2255">
                  <c:v>0.59122451179893498</c:v>
                </c:pt>
                <c:pt idx="2256">
                  <c:v>0.59353691589142765</c:v>
                </c:pt>
                <c:pt idx="2257">
                  <c:v>0.59486698314362185</c:v>
                </c:pt>
                <c:pt idx="2258">
                  <c:v>0.60319799244764671</c:v>
                </c:pt>
                <c:pt idx="2259">
                  <c:v>0.60576513091838746</c:v>
                </c:pt>
                <c:pt idx="2260">
                  <c:v>0.6057733887110357</c:v>
                </c:pt>
                <c:pt idx="2261">
                  <c:v>0.60601711048306406</c:v>
                </c:pt>
                <c:pt idx="2262">
                  <c:v>0.60601711048306728</c:v>
                </c:pt>
                <c:pt idx="2263">
                  <c:v>0.60811965310975724</c:v>
                </c:pt>
                <c:pt idx="2264">
                  <c:v>0.60823838022638999</c:v>
                </c:pt>
                <c:pt idx="2265">
                  <c:v>0.60850405529731322</c:v>
                </c:pt>
                <c:pt idx="2266">
                  <c:v>0.60852989018028192</c:v>
                </c:pt>
                <c:pt idx="2267">
                  <c:v>0.60853599440294581</c:v>
                </c:pt>
                <c:pt idx="2268">
                  <c:v>0.60853994971280789</c:v>
                </c:pt>
                <c:pt idx="2269">
                  <c:v>0.60856648050684981</c:v>
                </c:pt>
                <c:pt idx="2270">
                  <c:v>0.6085704357221734</c:v>
                </c:pt>
                <c:pt idx="2271">
                  <c:v>0.6085762755169809</c:v>
                </c:pt>
                <c:pt idx="2272">
                  <c:v>0.60859443904205146</c:v>
                </c:pt>
                <c:pt idx="2273">
                  <c:v>0.60865379403250675</c:v>
                </c:pt>
                <c:pt idx="2274">
                  <c:v>0.60865989771308981</c:v>
                </c:pt>
                <c:pt idx="2275">
                  <c:v>0.6086638526697189</c:v>
                </c:pt>
                <c:pt idx="2276">
                  <c:v>0.60868631349774782</c:v>
                </c:pt>
                <c:pt idx="2277">
                  <c:v>0.60868634439365232</c:v>
                </c:pt>
                <c:pt idx="2278">
                  <c:v>0.60869038110553064</c:v>
                </c:pt>
                <c:pt idx="2279">
                  <c:v>0.60871833715338741</c:v>
                </c:pt>
                <c:pt idx="2280">
                  <c:v>0.60872865043586744</c:v>
                </c:pt>
                <c:pt idx="2281">
                  <c:v>0.6087518565754475</c:v>
                </c:pt>
                <c:pt idx="2282">
                  <c:v>0.60878460275015978</c:v>
                </c:pt>
                <c:pt idx="2283">
                  <c:v>0.6087935834820295</c:v>
                </c:pt>
                <c:pt idx="2284">
                  <c:v>0.60886854244667066</c:v>
                </c:pt>
                <c:pt idx="2285">
                  <c:v>0.60887574066979966</c:v>
                </c:pt>
                <c:pt idx="2286">
                  <c:v>0.60890786278685072</c:v>
                </c:pt>
                <c:pt idx="2287">
                  <c:v>0.60891162549567546</c:v>
                </c:pt>
                <c:pt idx="2288">
                  <c:v>0.60891746385664769</c:v>
                </c:pt>
                <c:pt idx="2289">
                  <c:v>0.60893351768179205</c:v>
                </c:pt>
                <c:pt idx="2290">
                  <c:v>0.60894875176607799</c:v>
                </c:pt>
                <c:pt idx="2291">
                  <c:v>0.60897343068249787</c:v>
                </c:pt>
                <c:pt idx="2292">
                  <c:v>0.60899864336037823</c:v>
                </c:pt>
                <c:pt idx="2293">
                  <c:v>0.60900106553621325</c:v>
                </c:pt>
                <c:pt idx="2294">
                  <c:v>0.60900501952575437</c:v>
                </c:pt>
                <c:pt idx="2295">
                  <c:v>0.60900801438611696</c:v>
                </c:pt>
                <c:pt idx="2296">
                  <c:v>0.60903549534090007</c:v>
                </c:pt>
                <c:pt idx="2297">
                  <c:v>0.60904133318156228</c:v>
                </c:pt>
                <c:pt idx="2298">
                  <c:v>0.6091288810324893</c:v>
                </c:pt>
                <c:pt idx="2299">
                  <c:v>0.60915935412507694</c:v>
                </c:pt>
                <c:pt idx="2300">
                  <c:v>0.60916519144487058</c:v>
                </c:pt>
                <c:pt idx="2301">
                  <c:v>0.60918334727165457</c:v>
                </c:pt>
                <c:pt idx="2302">
                  <c:v>0.60922638085787728</c:v>
                </c:pt>
                <c:pt idx="2303">
                  <c:v>0.60924267709764812</c:v>
                </c:pt>
                <c:pt idx="2304">
                  <c:v>0.6092487781893603</c:v>
                </c:pt>
                <c:pt idx="2305">
                  <c:v>0.60925273146920267</c:v>
                </c:pt>
                <c:pt idx="2306">
                  <c:v>0.60927518276963921</c:v>
                </c:pt>
                <c:pt idx="2307">
                  <c:v>0.60927924865153416</c:v>
                </c:pt>
                <c:pt idx="2308">
                  <c:v>0.60930719283790002</c:v>
                </c:pt>
                <c:pt idx="2309">
                  <c:v>0.60931750174376575</c:v>
                </c:pt>
                <c:pt idx="2310">
                  <c:v>0.6093406980338717</c:v>
                </c:pt>
                <c:pt idx="2311">
                  <c:v>0.60937261789957442</c:v>
                </c:pt>
                <c:pt idx="2312">
                  <c:v>0.60937657082400132</c:v>
                </c:pt>
                <c:pt idx="2313">
                  <c:v>0.60945733434706439</c:v>
                </c:pt>
                <c:pt idx="2314">
                  <c:v>0.6094645295112332</c:v>
                </c:pt>
                <c:pt idx="2315">
                  <c:v>0.60949725885030059</c:v>
                </c:pt>
                <c:pt idx="2316">
                  <c:v>0.60950623496359468</c:v>
                </c:pt>
                <c:pt idx="2317">
                  <c:v>0.6095222819633781</c:v>
                </c:pt>
                <c:pt idx="2318">
                  <c:v>0.60953750956899055</c:v>
                </c:pt>
                <c:pt idx="2319">
                  <c:v>0.60955185179712912</c:v>
                </c:pt>
                <c:pt idx="2320">
                  <c:v>0.60956217798967549</c:v>
                </c:pt>
                <c:pt idx="2321">
                  <c:v>0.60958115536760782</c:v>
                </c:pt>
                <c:pt idx="2322">
                  <c:v>0.60958834988633304</c:v>
                </c:pt>
                <c:pt idx="2323">
                  <c:v>0.60959224401834966</c:v>
                </c:pt>
                <c:pt idx="2324">
                  <c:v>0.60959375339415545</c:v>
                </c:pt>
                <c:pt idx="2325">
                  <c:v>0.60959674697962052</c:v>
                </c:pt>
                <c:pt idx="2326">
                  <c:v>0.60962045546940169</c:v>
                </c:pt>
                <c:pt idx="2327">
                  <c:v>0.60962421624026186</c:v>
                </c:pt>
                <c:pt idx="2328">
                  <c:v>0.60963005159590011</c:v>
                </c:pt>
                <c:pt idx="2329">
                  <c:v>0.60968169823661689</c:v>
                </c:pt>
                <c:pt idx="2330">
                  <c:v>0.60971756216830575</c:v>
                </c:pt>
                <c:pt idx="2331">
                  <c:v>0.60974802227794211</c:v>
                </c:pt>
                <c:pt idx="2332">
                  <c:v>0.60975385711004659</c:v>
                </c:pt>
                <c:pt idx="2333">
                  <c:v>0.60983130973183286</c:v>
                </c:pt>
                <c:pt idx="2334">
                  <c:v>0.6098374082214213</c:v>
                </c:pt>
                <c:pt idx="2335">
                  <c:v>0.60984135981589627</c:v>
                </c:pt>
                <c:pt idx="2336">
                  <c:v>0.60986786568717921</c:v>
                </c:pt>
                <c:pt idx="2337">
                  <c:v>0.60987181718614103</c:v>
                </c:pt>
                <c:pt idx="2338">
                  <c:v>0.60987765149415174</c:v>
                </c:pt>
                <c:pt idx="2339">
                  <c:v>0.60989579795138682</c:v>
                </c:pt>
                <c:pt idx="2340">
                  <c:v>0.60995509714644225</c:v>
                </c:pt>
                <c:pt idx="2341">
                  <c:v>0.60996119508779345</c:v>
                </c:pt>
                <c:pt idx="2342">
                  <c:v>0.60996496301329106</c:v>
                </c:pt>
                <c:pt idx="2343">
                  <c:v>0.60996514632504928</c:v>
                </c:pt>
                <c:pt idx="2344">
                  <c:v>0.60998758602935865</c:v>
                </c:pt>
                <c:pt idx="2345">
                  <c:v>0.60998761689620651</c:v>
                </c:pt>
                <c:pt idx="2346">
                  <c:v>0.60999164981132936</c:v>
                </c:pt>
                <c:pt idx="2347">
                  <c:v>0.61001957955998476</c:v>
                </c:pt>
                <c:pt idx="2348">
                  <c:v>0.61002988313867024</c:v>
                </c:pt>
                <c:pt idx="2349">
                  <c:v>0.6100530674401059</c:v>
                </c:pt>
                <c:pt idx="2350">
                  <c:v>0.61008578279093417</c:v>
                </c:pt>
                <c:pt idx="2351">
                  <c:v>0.61009475506746724</c:v>
                </c:pt>
                <c:pt idx="2352">
                  <c:v>0.61012601630094931</c:v>
                </c:pt>
                <c:pt idx="2353">
                  <c:v>0.61016964343205971</c:v>
                </c:pt>
                <c:pt idx="2354">
                  <c:v>0.61017683487292529</c:v>
                </c:pt>
                <c:pt idx="2355">
                  <c:v>0.61018072733891859</c:v>
                </c:pt>
                <c:pt idx="2356">
                  <c:v>0.61020892671850735</c:v>
                </c:pt>
                <c:pt idx="2357">
                  <c:v>0.61021268588051236</c:v>
                </c:pt>
                <c:pt idx="2358">
                  <c:v>0.61021851873846478</c:v>
                </c:pt>
                <c:pt idx="2359">
                  <c:v>0.61023455742977606</c:v>
                </c:pt>
                <c:pt idx="2360">
                  <c:v>0.61024977715132711</c:v>
                </c:pt>
                <c:pt idx="2361">
                  <c:v>0.61027014326946416</c:v>
                </c:pt>
                <c:pt idx="2362">
                  <c:v>0.61027443279527793</c:v>
                </c:pt>
                <c:pt idx="2363">
                  <c:v>0.6102996216923986</c:v>
                </c:pt>
                <c:pt idx="2364">
                  <c:v>0.61030599184247825</c:v>
                </c:pt>
                <c:pt idx="2365">
                  <c:v>0.61030898387778654</c:v>
                </c:pt>
                <c:pt idx="2366">
                  <c:v>0.61033643890307909</c:v>
                </c:pt>
                <c:pt idx="2367">
                  <c:v>0.61034227123483631</c:v>
                </c:pt>
                <c:pt idx="2368">
                  <c:v>0.61039389110158715</c:v>
                </c:pt>
                <c:pt idx="2369">
                  <c:v>0.61041969065761159</c:v>
                </c:pt>
                <c:pt idx="2370">
                  <c:v>0.61042336685973397</c:v>
                </c:pt>
                <c:pt idx="2371">
                  <c:v>0.61042578653185131</c:v>
                </c:pt>
                <c:pt idx="2372">
                  <c:v>0.6104297364323833</c:v>
                </c:pt>
                <c:pt idx="2373">
                  <c:v>0.61045623093512402</c:v>
                </c:pt>
                <c:pt idx="2374">
                  <c:v>0.61046018073970332</c:v>
                </c:pt>
                <c:pt idx="2375">
                  <c:v>0.61046601254470612</c:v>
                </c:pt>
                <c:pt idx="2376">
                  <c:v>0.61048415121658772</c:v>
                </c:pt>
                <c:pt idx="2377">
                  <c:v>0.61054342496267133</c:v>
                </c:pt>
                <c:pt idx="2378">
                  <c:v>0.61054952028589304</c:v>
                </c:pt>
                <c:pt idx="2379">
                  <c:v>0.61055346982740188</c:v>
                </c:pt>
                <c:pt idx="2380">
                  <c:v>0.61056264704290397</c:v>
                </c:pt>
                <c:pt idx="2381">
                  <c:v>0.61057589989646799</c:v>
                </c:pt>
                <c:pt idx="2382">
                  <c:v>0.61057593075006111</c:v>
                </c:pt>
                <c:pt idx="2383">
                  <c:v>0.6105799619330583</c:v>
                </c:pt>
                <c:pt idx="2384">
                  <c:v>0.6106078796862362</c:v>
                </c:pt>
                <c:pt idx="2385">
                  <c:v>0.61061817883887681</c:v>
                </c:pt>
                <c:pt idx="2386">
                  <c:v>0.61064135317961998</c:v>
                </c:pt>
                <c:pt idx="2387">
                  <c:v>0.61067324283356328</c:v>
                </c:pt>
                <c:pt idx="2388">
                  <c:v>0.6106740544712761</c:v>
                </c:pt>
                <c:pt idx="2389">
                  <c:v>0.61067719201567372</c:v>
                </c:pt>
                <c:pt idx="2390">
                  <c:v>0.61068492602697044</c:v>
                </c:pt>
                <c:pt idx="2391">
                  <c:v>0.6107578790543895</c:v>
                </c:pt>
                <c:pt idx="2392">
                  <c:v>0.61076506740180436</c:v>
                </c:pt>
                <c:pt idx="2393">
                  <c:v>0.61079714544032659</c:v>
                </c:pt>
                <c:pt idx="2394">
                  <c:v>0.61080673333295488</c:v>
                </c:pt>
                <c:pt idx="2395">
                  <c:v>0.61082276512198641</c:v>
                </c:pt>
                <c:pt idx="2396">
                  <c:v>0.61083797829187836</c:v>
                </c:pt>
                <c:pt idx="2397">
                  <c:v>0.6108626233218617</c:v>
                </c:pt>
                <c:pt idx="2398">
                  <c:v>0.61088412642158885</c:v>
                </c:pt>
                <c:pt idx="2399">
                  <c:v>0.61088780137174803</c:v>
                </c:pt>
                <c:pt idx="2400">
                  <c:v>0.61088877039695577</c:v>
                </c:pt>
                <c:pt idx="2401">
                  <c:v>0.61089266083519633</c:v>
                </c:pt>
                <c:pt idx="2402">
                  <c:v>0.61089416877895264</c:v>
                </c:pt>
                <c:pt idx="2403">
                  <c:v>0.61089715952502033</c:v>
                </c:pt>
                <c:pt idx="2404">
                  <c:v>0.61092065426235098</c:v>
                </c:pt>
                <c:pt idx="2405">
                  <c:v>0.61092084552230252</c:v>
                </c:pt>
                <c:pt idx="2406">
                  <c:v>0.61092460272452698</c:v>
                </c:pt>
                <c:pt idx="2407">
                  <c:v>0.61093043254329304</c:v>
                </c:pt>
                <c:pt idx="2408">
                  <c:v>0.61101786004297776</c:v>
                </c:pt>
                <c:pt idx="2409">
                  <c:v>0.61104829122139792</c:v>
                </c:pt>
                <c:pt idx="2410">
                  <c:v>0.61105412051075514</c:v>
                </c:pt>
                <c:pt idx="2411">
                  <c:v>0.61107225135797472</c:v>
                </c:pt>
                <c:pt idx="2412">
                  <c:v>0.61113149952665236</c:v>
                </c:pt>
                <c:pt idx="2413">
                  <c:v>0.61113708086097174</c:v>
                </c:pt>
                <c:pt idx="2414">
                  <c:v>0.61114154005574461</c:v>
                </c:pt>
                <c:pt idx="2415">
                  <c:v>0.61116396044096599</c:v>
                </c:pt>
                <c:pt idx="2416">
                  <c:v>0.61116802072337229</c:v>
                </c:pt>
                <c:pt idx="2417">
                  <c:v>0.61117779722348509</c:v>
                </c:pt>
                <c:pt idx="2418">
                  <c:v>0.61119592642058684</c:v>
                </c:pt>
                <c:pt idx="2419">
                  <c:v>0.61122938545471994</c:v>
                </c:pt>
                <c:pt idx="2420">
                  <c:v>0.61126126132939818</c:v>
                </c:pt>
                <c:pt idx="2421">
                  <c:v>0.6112652088054118</c:v>
                </c:pt>
                <c:pt idx="2422">
                  <c:v>0.61128762714824914</c:v>
                </c:pt>
                <c:pt idx="2423">
                  <c:v>0.6112916870613474</c:v>
                </c:pt>
                <c:pt idx="2424">
                  <c:v>0.61131959021488691</c:v>
                </c:pt>
                <c:pt idx="2425">
                  <c:v>0.6113298839806186</c:v>
                </c:pt>
                <c:pt idx="2426">
                  <c:v>0.6113458609598863</c:v>
                </c:pt>
                <c:pt idx="2427">
                  <c:v>0.61135304619828057</c:v>
                </c:pt>
                <c:pt idx="2428">
                  <c:v>0.61138573037864807</c:v>
                </c:pt>
                <c:pt idx="2429">
                  <c:v>0.61139469410479397</c:v>
                </c:pt>
                <c:pt idx="2430">
                  <c:v>0.61141071895682098</c:v>
                </c:pt>
                <c:pt idx="2431">
                  <c:v>0.61142592554210606</c:v>
                </c:pt>
                <c:pt idx="2432">
                  <c:v>0.61145055990475128</c:v>
                </c:pt>
                <c:pt idx="2433">
                  <c:v>0.61146951107605418</c:v>
                </c:pt>
                <c:pt idx="2434">
                  <c:v>0.61147669565848328</c:v>
                </c:pt>
                <c:pt idx="2435">
                  <c:v>0.61148058441206643</c:v>
                </c:pt>
                <c:pt idx="2436">
                  <c:v>0.61148508115376599</c:v>
                </c:pt>
                <c:pt idx="2437">
                  <c:v>0.6115087568926888</c:v>
                </c:pt>
                <c:pt idx="2438">
                  <c:v>0.61151251246805893</c:v>
                </c:pt>
                <c:pt idx="2439">
                  <c:v>0.61151833976121617</c:v>
                </c:pt>
                <c:pt idx="2440">
                  <c:v>0.61156991502593816</c:v>
                </c:pt>
                <c:pt idx="2441">
                  <c:v>0.61157420045681121</c:v>
                </c:pt>
                <c:pt idx="2442">
                  <c:v>0.61159936530641545</c:v>
                </c:pt>
                <c:pt idx="2443">
                  <c:v>0.61160572937373259</c:v>
                </c:pt>
                <c:pt idx="2444">
                  <c:v>0.61160871855230403</c:v>
                </c:pt>
                <c:pt idx="2445">
                  <c:v>0.61163614735736749</c:v>
                </c:pt>
                <c:pt idx="2446">
                  <c:v>0.611641974118456</c:v>
                </c:pt>
                <c:pt idx="2447">
                  <c:v>0.61434683281278568</c:v>
                </c:pt>
                <c:pt idx="2448">
                  <c:v>0.6170227806510924</c:v>
                </c:pt>
                <c:pt idx="2449">
                  <c:v>0.61786355221802591</c:v>
                </c:pt>
                <c:pt idx="2450">
                  <c:v>0.61805848266468111</c:v>
                </c:pt>
                <c:pt idx="2451">
                  <c:v>0.61875797528454646</c:v>
                </c:pt>
                <c:pt idx="2452">
                  <c:v>0.62171208061882344</c:v>
                </c:pt>
                <c:pt idx="2453">
                  <c:v>0.62996698464037459</c:v>
                </c:pt>
                <c:pt idx="2454">
                  <c:v>0.63451783220659352</c:v>
                </c:pt>
                <c:pt idx="2455">
                  <c:v>0.63942777913193605</c:v>
                </c:pt>
                <c:pt idx="2456">
                  <c:v>0.64139079386439923</c:v>
                </c:pt>
                <c:pt idx="2457">
                  <c:v>0.64139079386439923</c:v>
                </c:pt>
                <c:pt idx="2458">
                  <c:v>0.64139079386440234</c:v>
                </c:pt>
                <c:pt idx="2459">
                  <c:v>0.64139079386440234</c:v>
                </c:pt>
                <c:pt idx="2460">
                  <c:v>0.64180245584576656</c:v>
                </c:pt>
                <c:pt idx="2461">
                  <c:v>0.64210192221817675</c:v>
                </c:pt>
                <c:pt idx="2462">
                  <c:v>0.64222236329627402</c:v>
                </c:pt>
                <c:pt idx="2463">
                  <c:v>0.64265654939209382</c:v>
                </c:pt>
                <c:pt idx="2464">
                  <c:v>0.64265654939209382</c:v>
                </c:pt>
                <c:pt idx="2465">
                  <c:v>0.64265654939209682</c:v>
                </c:pt>
                <c:pt idx="2466">
                  <c:v>0.64265654939209682</c:v>
                </c:pt>
                <c:pt idx="2467">
                  <c:v>0.6432286842367877</c:v>
                </c:pt>
                <c:pt idx="2468">
                  <c:v>0.6432286842367877</c:v>
                </c:pt>
                <c:pt idx="2469">
                  <c:v>0.6432286842367877</c:v>
                </c:pt>
                <c:pt idx="2470">
                  <c:v>0.6432286842367908</c:v>
                </c:pt>
                <c:pt idx="2471">
                  <c:v>0.64966731152323831</c:v>
                </c:pt>
                <c:pt idx="2472">
                  <c:v>0.64980477279252835</c:v>
                </c:pt>
                <c:pt idx="2473">
                  <c:v>0.6532254307728208</c:v>
                </c:pt>
                <c:pt idx="2474">
                  <c:v>0.65739335990903558</c:v>
                </c:pt>
                <c:pt idx="2475">
                  <c:v>0.65739335990903558</c:v>
                </c:pt>
                <c:pt idx="2476">
                  <c:v>0.66020336030752147</c:v>
                </c:pt>
                <c:pt idx="2477">
                  <c:v>0.66213309289615585</c:v>
                </c:pt>
                <c:pt idx="2478">
                  <c:v>0.66227875357202004</c:v>
                </c:pt>
                <c:pt idx="2479">
                  <c:v>0.66244362686078662</c:v>
                </c:pt>
                <c:pt idx="2480">
                  <c:v>0.66255654003638509</c:v>
                </c:pt>
                <c:pt idx="2481">
                  <c:v>0.6628043865821508</c:v>
                </c:pt>
                <c:pt idx="2482">
                  <c:v>0.66280585464592179</c:v>
                </c:pt>
                <c:pt idx="2483">
                  <c:v>0.66283484493628253</c:v>
                </c:pt>
                <c:pt idx="2484">
                  <c:v>0.66285640160114645</c:v>
                </c:pt>
                <c:pt idx="2485">
                  <c:v>0.66285978426867087</c:v>
                </c:pt>
                <c:pt idx="2486">
                  <c:v>0.66288539020165538</c:v>
                </c:pt>
                <c:pt idx="2487">
                  <c:v>0.66288877276014779</c:v>
                </c:pt>
                <c:pt idx="2488">
                  <c:v>0.66289322127499029</c:v>
                </c:pt>
                <c:pt idx="2489">
                  <c:v>0.66290486159308892</c:v>
                </c:pt>
                <c:pt idx="2490">
                  <c:v>0.66292220865082108</c:v>
                </c:pt>
                <c:pt idx="2491">
                  <c:v>0.66292367651555162</c:v>
                </c:pt>
                <c:pt idx="2492">
                  <c:v>0.66295266287501264</c:v>
                </c:pt>
                <c:pt idx="2493">
                  <c:v>0.66297421661574085</c:v>
                </c:pt>
                <c:pt idx="2494">
                  <c:v>0.66297759882519158</c:v>
                </c:pt>
                <c:pt idx="2495">
                  <c:v>0.66298509879355372</c:v>
                </c:pt>
                <c:pt idx="2496">
                  <c:v>0.66301103129600669</c:v>
                </c:pt>
                <c:pt idx="2497">
                  <c:v>0.66302218526937806</c:v>
                </c:pt>
                <c:pt idx="2498">
                  <c:v>0.66304148240466054</c:v>
                </c:pt>
                <c:pt idx="2499">
                  <c:v>0.66305203413648184</c:v>
                </c:pt>
                <c:pt idx="2500">
                  <c:v>0.66308630055543816</c:v>
                </c:pt>
                <c:pt idx="2501">
                  <c:v>0.66308820792294798</c:v>
                </c:pt>
                <c:pt idx="2502">
                  <c:v>0.66309201564548503</c:v>
                </c:pt>
                <c:pt idx="2503">
                  <c:v>0.66312882532901907</c:v>
                </c:pt>
                <c:pt idx="2504">
                  <c:v>0.66314339288185375</c:v>
                </c:pt>
                <c:pt idx="2505">
                  <c:v>0.66316475646882689</c:v>
                </c:pt>
                <c:pt idx="2506">
                  <c:v>0.66317571099275352</c:v>
                </c:pt>
                <c:pt idx="2507">
                  <c:v>0.66320979868028895</c:v>
                </c:pt>
                <c:pt idx="2508">
                  <c:v>0.66321753601109046</c:v>
                </c:pt>
                <c:pt idx="2509">
                  <c:v>0.66322754864694433</c:v>
                </c:pt>
                <c:pt idx="2510">
                  <c:v>0.66328252962135081</c:v>
                </c:pt>
                <c:pt idx="2511">
                  <c:v>0.66328512197111311</c:v>
                </c:pt>
                <c:pt idx="2512">
                  <c:v>0.66328826359489901</c:v>
                </c:pt>
                <c:pt idx="2513">
                  <c:v>0.66329859188283058</c:v>
                </c:pt>
                <c:pt idx="2514">
                  <c:v>0.66330197282562531</c:v>
                </c:pt>
                <c:pt idx="2515">
                  <c:v>0.66331891296797851</c:v>
                </c:pt>
                <c:pt idx="2516">
                  <c:v>0.66332756571007101</c:v>
                </c:pt>
                <c:pt idx="2517">
                  <c:v>0.66333094654355862</c:v>
                </c:pt>
                <c:pt idx="2518">
                  <c:v>0.66333539279104015</c:v>
                </c:pt>
                <c:pt idx="2519">
                  <c:v>0.66334702717685978</c:v>
                </c:pt>
                <c:pt idx="2520">
                  <c:v>0.66336436539068289</c:v>
                </c:pt>
                <c:pt idx="2521">
                  <c:v>0.66336583250710501</c:v>
                </c:pt>
                <c:pt idx="2522">
                  <c:v>0.66337910191234739</c:v>
                </c:pt>
                <c:pt idx="2523">
                  <c:v>0.66339480408797002</c:v>
                </c:pt>
                <c:pt idx="2524">
                  <c:v>0.66340028676262408</c:v>
                </c:pt>
                <c:pt idx="2525">
                  <c:v>0.66341634683878381</c:v>
                </c:pt>
                <c:pt idx="2526">
                  <c:v>0.66341972732241772</c:v>
                </c:pt>
                <c:pt idx="2527">
                  <c:v>0.66344531672474494</c:v>
                </c:pt>
                <c:pt idx="2528">
                  <c:v>0.66344869709900001</c:v>
                </c:pt>
                <c:pt idx="2529">
                  <c:v>0.66345314274158429</c:v>
                </c:pt>
                <c:pt idx="2530">
                  <c:v>0.66346477554379746</c:v>
                </c:pt>
                <c:pt idx="2531">
                  <c:v>0.66348211139917568</c:v>
                </c:pt>
                <c:pt idx="2532">
                  <c:v>0.66348357831595695</c:v>
                </c:pt>
                <c:pt idx="2533">
                  <c:v>0.6635125459541299</c:v>
                </c:pt>
                <c:pt idx="2534">
                  <c:v>0.66353408577203532</c:v>
                </c:pt>
                <c:pt idx="2535">
                  <c:v>0.66353746579621875</c:v>
                </c:pt>
                <c:pt idx="2536">
                  <c:v>0.66354496091924853</c:v>
                </c:pt>
                <c:pt idx="2537">
                  <c:v>0.66356643162897466</c:v>
                </c:pt>
                <c:pt idx="2538">
                  <c:v>0.66357087666627834</c:v>
                </c:pt>
                <c:pt idx="2539">
                  <c:v>0.66358202343200867</c:v>
                </c:pt>
                <c:pt idx="2540">
                  <c:v>0.66358250788388706</c:v>
                </c:pt>
                <c:pt idx="2541">
                  <c:v>0.66359984137933714</c:v>
                </c:pt>
                <c:pt idx="2542">
                  <c:v>0.66360130809635509</c:v>
                </c:pt>
                <c:pt idx="2543">
                  <c:v>0.66361185300836534</c:v>
                </c:pt>
                <c:pt idx="2544">
                  <c:v>0.66365180867251583</c:v>
                </c:pt>
                <c:pt idx="2545">
                  <c:v>0.66365518823695668</c:v>
                </c:pt>
                <c:pt idx="2546">
                  <c:v>0.66367291895594838</c:v>
                </c:pt>
                <c:pt idx="2547">
                  <c:v>0.66368859455505169</c:v>
                </c:pt>
                <c:pt idx="2548">
                  <c:v>0.66369973980190755</c:v>
                </c:pt>
                <c:pt idx="2549">
                  <c:v>0.66370315268710145</c:v>
                </c:pt>
                <c:pt idx="2550">
                  <c:v>0.66371902183823028</c:v>
                </c:pt>
                <c:pt idx="2551">
                  <c:v>0.66372450245671111</c:v>
                </c:pt>
                <c:pt idx="2552">
                  <c:v>0.66376571078849989</c:v>
                </c:pt>
                <c:pt idx="2553">
                  <c:v>0.66376951553015218</c:v>
                </c:pt>
                <c:pt idx="2554">
                  <c:v>0.66377724785473147</c:v>
                </c:pt>
                <c:pt idx="2555">
                  <c:v>0.66384219940249634</c:v>
                </c:pt>
                <c:pt idx="2556">
                  <c:v>0.66384479007419095</c:v>
                </c:pt>
                <c:pt idx="2557">
                  <c:v>0.66385825126644116</c:v>
                </c:pt>
                <c:pt idx="2558">
                  <c:v>0.66387855919500482</c:v>
                </c:pt>
                <c:pt idx="2559">
                  <c:v>0.66388720633488507</c:v>
                </c:pt>
                <c:pt idx="2560">
                  <c:v>0.66389058497897979</c:v>
                </c:pt>
                <c:pt idx="2561">
                  <c:v>0.66390665519958036</c:v>
                </c:pt>
                <c:pt idx="2562">
                  <c:v>0.66392398218457849</c:v>
                </c:pt>
                <c:pt idx="2563">
                  <c:v>0.66392544835080858</c:v>
                </c:pt>
                <c:pt idx="2564">
                  <c:v>0.66393870916161113</c:v>
                </c:pt>
                <c:pt idx="2565">
                  <c:v>0.66395440116615823</c:v>
                </c:pt>
                <c:pt idx="2566">
                  <c:v>0.66396560976838337</c:v>
                </c:pt>
                <c:pt idx="2567">
                  <c:v>0.66397592996126442</c:v>
                </c:pt>
                <c:pt idx="2568">
                  <c:v>0.66397930825446549</c:v>
                </c:pt>
                <c:pt idx="2569">
                  <c:v>0.6639981021671354</c:v>
                </c:pt>
                <c:pt idx="2570">
                  <c:v>0.66400438677567197</c:v>
                </c:pt>
                <c:pt idx="2571">
                  <c:v>0.66400488107665978</c:v>
                </c:pt>
                <c:pt idx="2572">
                  <c:v>0.66400825926014484</c:v>
                </c:pt>
                <c:pt idx="2573">
                  <c:v>0.66401270202186946</c:v>
                </c:pt>
                <c:pt idx="2574">
                  <c:v>0.66402432728570571</c:v>
                </c:pt>
                <c:pt idx="2575">
                  <c:v>0.66404165190521458</c:v>
                </c:pt>
                <c:pt idx="2576">
                  <c:v>0.66404311787121095</c:v>
                </c:pt>
                <c:pt idx="2577">
                  <c:v>0.66407206673209618</c:v>
                </c:pt>
                <c:pt idx="2578">
                  <c:v>0.66409359258554645</c:v>
                </c:pt>
                <c:pt idx="2579">
                  <c:v>0.66409697041792382</c:v>
                </c:pt>
                <c:pt idx="2580">
                  <c:v>0.66412253974541735</c:v>
                </c:pt>
                <c:pt idx="2581">
                  <c:v>0.66412591746800687</c:v>
                </c:pt>
                <c:pt idx="2582">
                  <c:v>0.66413035962264821</c:v>
                </c:pt>
                <c:pt idx="2583">
                  <c:v>0.6641419832971589</c:v>
                </c:pt>
                <c:pt idx="2584">
                  <c:v>0.66415930554969582</c:v>
                </c:pt>
                <c:pt idx="2585">
                  <c:v>0.66416077131533291</c:v>
                </c:pt>
                <c:pt idx="2586">
                  <c:v>0.66417130938715863</c:v>
                </c:pt>
                <c:pt idx="2587">
                  <c:v>0.66418971621928136</c:v>
                </c:pt>
                <c:pt idx="2588">
                  <c:v>0.66421123912923763</c:v>
                </c:pt>
                <c:pt idx="2589">
                  <c:v>0.66421461650050251</c:v>
                </c:pt>
                <c:pt idx="2590">
                  <c:v>0.6642221057396096</c:v>
                </c:pt>
                <c:pt idx="2591">
                  <c:v>0.6642480011396964</c:v>
                </c:pt>
                <c:pt idx="2592">
                  <c:v>0.66425913915284429</c:v>
                </c:pt>
                <c:pt idx="2593">
                  <c:v>0.66426254982283872</c:v>
                </c:pt>
                <c:pt idx="2594">
                  <c:v>0.66426909325643813</c:v>
                </c:pt>
                <c:pt idx="2595">
                  <c:v>0.66427840867312771</c:v>
                </c:pt>
                <c:pt idx="2596">
                  <c:v>0.66428388573383734</c:v>
                </c:pt>
                <c:pt idx="2597">
                  <c:v>0.66432506731096452</c:v>
                </c:pt>
                <c:pt idx="2598">
                  <c:v>0.6643288695822962</c:v>
                </c:pt>
                <c:pt idx="2599">
                  <c:v>0.66438017325495169</c:v>
                </c:pt>
                <c:pt idx="2600">
                  <c:v>0.66440150624553607</c:v>
                </c:pt>
                <c:pt idx="2601">
                  <c:v>0.66441244507902941</c:v>
                </c:pt>
                <c:pt idx="2602">
                  <c:v>0.66443784241370685</c:v>
                </c:pt>
                <c:pt idx="2603">
                  <c:v>0.66444648393467654</c:v>
                </c:pt>
                <c:pt idx="2604">
                  <c:v>0.66444986038285081</c:v>
                </c:pt>
                <c:pt idx="2605">
                  <c:v>0.6644542101799934</c:v>
                </c:pt>
                <c:pt idx="2606">
                  <c:v>0.66446592015971884</c:v>
                </c:pt>
                <c:pt idx="2607">
                  <c:v>0.66449795328640082</c:v>
                </c:pt>
                <c:pt idx="2608">
                  <c:v>0.66451363508957528</c:v>
                </c:pt>
                <c:pt idx="2609">
                  <c:v>0.6645216992843066</c:v>
                </c:pt>
                <c:pt idx="2610">
                  <c:v>0.66452483640473581</c:v>
                </c:pt>
                <c:pt idx="2611">
                  <c:v>0.66453514988740903</c:v>
                </c:pt>
                <c:pt idx="2612">
                  <c:v>0.66453852598365892</c:v>
                </c:pt>
                <c:pt idx="2613">
                  <c:v>0.66455544184020665</c:v>
                </c:pt>
                <c:pt idx="2614">
                  <c:v>0.66455730767507659</c:v>
                </c:pt>
                <c:pt idx="2615">
                  <c:v>0.66456408217634555</c:v>
                </c:pt>
                <c:pt idx="2616">
                  <c:v>0.66456745816254248</c:v>
                </c:pt>
                <c:pt idx="2617">
                  <c:v>0.6645718980348343</c:v>
                </c:pt>
                <c:pt idx="2618">
                  <c:v>0.66458351573785246</c:v>
                </c:pt>
                <c:pt idx="2619">
                  <c:v>0.6646008290880514</c:v>
                </c:pt>
                <c:pt idx="2620">
                  <c:v>0.66460229410043259</c:v>
                </c:pt>
                <c:pt idx="2621">
                  <c:v>0.66463122412815501</c:v>
                </c:pt>
                <c:pt idx="2622">
                  <c:v>0.6646366989382797</c:v>
                </c:pt>
                <c:pt idx="2623">
                  <c:v>0.66465273597560182</c:v>
                </c:pt>
                <c:pt idx="2624">
                  <c:v>0.66465611160965754</c:v>
                </c:pt>
                <c:pt idx="2625">
                  <c:v>0.66468166429727316</c:v>
                </c:pt>
                <c:pt idx="2626">
                  <c:v>0.6646850398212043</c:v>
                </c:pt>
                <c:pt idx="2627">
                  <c:v>0.66468947908461129</c:v>
                </c:pt>
                <c:pt idx="2628">
                  <c:v>0.66470109519358755</c:v>
                </c:pt>
                <c:pt idx="2629">
                  <c:v>0.66471840616979172</c:v>
                </c:pt>
                <c:pt idx="2630">
                  <c:v>0.66471987098121987</c:v>
                </c:pt>
                <c:pt idx="2631">
                  <c:v>0.66474879704026768</c:v>
                </c:pt>
                <c:pt idx="2632">
                  <c:v>0.66475628900996675</c:v>
                </c:pt>
                <c:pt idx="2633">
                  <c:v>0.66477030593549402</c:v>
                </c:pt>
                <c:pt idx="2634">
                  <c:v>0.66477368110706703</c:v>
                </c:pt>
                <c:pt idx="2635">
                  <c:v>0.6647811654688619</c:v>
                </c:pt>
                <c:pt idx="2636">
                  <c:v>0.66480704400295454</c:v>
                </c:pt>
                <c:pt idx="2637">
                  <c:v>0.66481817476090876</c:v>
                </c:pt>
                <c:pt idx="2638">
                  <c:v>0.66481865851690147</c:v>
                </c:pt>
                <c:pt idx="2639">
                  <c:v>0.66483596711763226</c:v>
                </c:pt>
                <c:pt idx="2640">
                  <c:v>0.66483743172798215</c:v>
                </c:pt>
                <c:pt idx="2641">
                  <c:v>0.66484796149358294</c:v>
                </c:pt>
                <c:pt idx="2642">
                  <c:v>0.66487019825978311</c:v>
                </c:pt>
                <c:pt idx="2643">
                  <c:v>0.66488405996338462</c:v>
                </c:pt>
                <c:pt idx="2644">
                  <c:v>0.66488785975706244</c:v>
                </c:pt>
                <c:pt idx="2645">
                  <c:v>0.6648912344658654</c:v>
                </c:pt>
                <c:pt idx="2646">
                  <c:v>0.66490893970750731</c:v>
                </c:pt>
                <c:pt idx="2647">
                  <c:v>0.66492459277984328</c:v>
                </c:pt>
                <c:pt idx="2648">
                  <c:v>0.66493912998895</c:v>
                </c:pt>
                <c:pt idx="2649">
                  <c:v>0.66496044907112162</c:v>
                </c:pt>
                <c:pt idx="2650">
                  <c:v>0.66500159815948912</c:v>
                </c:pt>
                <c:pt idx="2651">
                  <c:v>0.66500539743029308</c:v>
                </c:pt>
                <c:pt idx="2652">
                  <c:v>0.66501311863641743</c:v>
                </c:pt>
                <c:pt idx="2653">
                  <c:v>0.66507797676736846</c:v>
                </c:pt>
                <c:pt idx="2654">
                  <c:v>0.66508056371220214</c:v>
                </c:pt>
                <c:pt idx="2655">
                  <c:v>0.66509400553844855</c:v>
                </c:pt>
                <c:pt idx="2656">
                  <c:v>0.66509737943124025</c:v>
                </c:pt>
                <c:pt idx="2657">
                  <c:v>0.66511428424809693</c:v>
                </c:pt>
                <c:pt idx="2658">
                  <c:v>0.66512291894516684</c:v>
                </c:pt>
                <c:pt idx="2659">
                  <c:v>0.66512629272756352</c:v>
                </c:pt>
                <c:pt idx="2660">
                  <c:v>0.66514233982167759</c:v>
                </c:pt>
                <c:pt idx="2661">
                  <c:v>0.66515964186919729</c:v>
                </c:pt>
                <c:pt idx="2662">
                  <c:v>0.66516110592514022</c:v>
                </c:pt>
                <c:pt idx="2663">
                  <c:v>0.66517434764844607</c:v>
                </c:pt>
                <c:pt idx="2664">
                  <c:v>0.66519001706394931</c:v>
                </c:pt>
                <c:pt idx="2665">
                  <c:v>0.66520120952956474</c:v>
                </c:pt>
                <c:pt idx="2666">
                  <c:v>0.66521151486394359</c:v>
                </c:pt>
                <c:pt idx="2667">
                  <c:v>0.66521488829317021</c:v>
                </c:pt>
                <c:pt idx="2668">
                  <c:v>0.66524042429167896</c:v>
                </c:pt>
                <c:pt idx="2669">
                  <c:v>0.66524379761044272</c:v>
                </c:pt>
                <c:pt idx="2670">
                  <c:v>0.66524823397406208</c:v>
                </c:pt>
                <c:pt idx="2671">
                  <c:v>0.66525984249512904</c:v>
                </c:pt>
                <c:pt idx="2672">
                  <c:v>0.66527714216164457</c:v>
                </c:pt>
                <c:pt idx="2673">
                  <c:v>0.66527860601604116</c:v>
                </c:pt>
                <c:pt idx="2674">
                  <c:v>0.66530751317446457</c:v>
                </c:pt>
                <c:pt idx="2675">
                  <c:v>0.66531298365625446</c:v>
                </c:pt>
                <c:pt idx="2676">
                  <c:v>0.66532900801353101</c:v>
                </c:pt>
                <c:pt idx="2677">
                  <c:v>0.66533238097890857</c:v>
                </c:pt>
                <c:pt idx="2678">
                  <c:v>0.66533986044898041</c:v>
                </c:pt>
                <c:pt idx="2679">
                  <c:v>0.66535791345982587</c:v>
                </c:pt>
                <c:pt idx="2680">
                  <c:v>0.66536128631466929</c:v>
                </c:pt>
                <c:pt idx="2681">
                  <c:v>0.66536572206723177</c:v>
                </c:pt>
                <c:pt idx="2682">
                  <c:v>0.6653773289885625</c:v>
                </c:pt>
                <c:pt idx="2683">
                  <c:v>0.66539462627260137</c:v>
                </c:pt>
                <c:pt idx="2684">
                  <c:v>0.66539608992532995</c:v>
                </c:pt>
                <c:pt idx="2685">
                  <c:v>0.66540661280586022</c:v>
                </c:pt>
                <c:pt idx="2686">
                  <c:v>0.66542499310090486</c:v>
                </c:pt>
                <c:pt idx="2687">
                  <c:v>0.66544648497721426</c:v>
                </c:pt>
                <c:pt idx="2688">
                  <c:v>0.66544985747845853</c:v>
                </c:pt>
                <c:pt idx="2689">
                  <c:v>0.66545733591771628</c:v>
                </c:pt>
                <c:pt idx="2690">
                  <c:v>0.66546755113894529</c:v>
                </c:pt>
                <c:pt idx="2691">
                  <c:v>0.66548319397137001</c:v>
                </c:pt>
                <c:pt idx="2692">
                  <c:v>0.66549431591931896</c:v>
                </c:pt>
                <c:pt idx="2693">
                  <c:v>0.66549772166961674</c:v>
                </c:pt>
                <c:pt idx="2694">
                  <c:v>0.66551355764300368</c:v>
                </c:pt>
                <c:pt idx="2695">
                  <c:v>0.66551902680233044</c:v>
                </c:pt>
                <c:pt idx="2696">
                  <c:v>0.66556014896070237</c:v>
                </c:pt>
                <c:pt idx="2697">
                  <c:v>0.66556394574499833</c:v>
                </c:pt>
                <c:pt idx="2698">
                  <c:v>0.66557166189706751</c:v>
                </c:pt>
                <c:pt idx="2699">
                  <c:v>0.6656364775637742</c:v>
                </c:pt>
                <c:pt idx="2700">
                  <c:v>0.66563906281451468</c:v>
                </c:pt>
                <c:pt idx="2701">
                  <c:v>0.66564740060378402</c:v>
                </c:pt>
                <c:pt idx="2702">
                  <c:v>0.665672761265514</c:v>
                </c:pt>
                <c:pt idx="2703">
                  <c:v>0.66568139030689599</c:v>
                </c:pt>
                <c:pt idx="2704">
                  <c:v>0.66568476187900372</c:v>
                </c:pt>
                <c:pt idx="2705">
                  <c:v>0.66570079846103991</c:v>
                </c:pt>
                <c:pt idx="2706">
                  <c:v>0.66573278531614744</c:v>
                </c:pt>
                <c:pt idx="2707">
                  <c:v>0.66574844446355053</c:v>
                </c:pt>
                <c:pt idx="2708">
                  <c:v>0.66575649700691464</c:v>
                </c:pt>
                <c:pt idx="2709">
                  <c:v>0.66575836021917012</c:v>
                </c:pt>
                <c:pt idx="2710">
                  <c:v>0.66575962959443746</c:v>
                </c:pt>
                <c:pt idx="2711">
                  <c:v>0.66576463191251667</c:v>
                </c:pt>
                <c:pt idx="2712">
                  <c:v>0.66576992817472691</c:v>
                </c:pt>
                <c:pt idx="2713">
                  <c:v>0.66577329939264129</c:v>
                </c:pt>
                <c:pt idx="2714">
                  <c:v>0.66579019080408886</c:v>
                </c:pt>
                <c:pt idx="2715">
                  <c:v>0.66579881865291601</c:v>
                </c:pt>
                <c:pt idx="2716">
                  <c:v>0.66580218976002636</c:v>
                </c:pt>
                <c:pt idx="2717">
                  <c:v>0.66580662321532391</c:v>
                </c:pt>
                <c:pt idx="2718">
                  <c:v>0.66581822412614877</c:v>
                </c:pt>
                <c:pt idx="2719">
                  <c:v>0.66586362560047319</c:v>
                </c:pt>
                <c:pt idx="2720">
                  <c:v>0.66886890537002264</c:v>
                </c:pt>
                <c:pt idx="2721">
                  <c:v>0.67022496704859991</c:v>
                </c:pt>
                <c:pt idx="2722">
                  <c:v>0.67254093050535424</c:v>
                </c:pt>
                <c:pt idx="2723">
                  <c:v>0.68853688447680406</c:v>
                </c:pt>
                <c:pt idx="2724">
                  <c:v>0.69238040837696935</c:v>
                </c:pt>
                <c:pt idx="2725">
                  <c:v>0.69585479393946814</c:v>
                </c:pt>
                <c:pt idx="2726">
                  <c:v>0.69668493796825792</c:v>
                </c:pt>
                <c:pt idx="2727">
                  <c:v>0.69797492548375017</c:v>
                </c:pt>
                <c:pt idx="2728">
                  <c:v>0.69857024280165392</c:v>
                </c:pt>
                <c:pt idx="2729">
                  <c:v>0.69968982588590689</c:v>
                </c:pt>
                <c:pt idx="2730">
                  <c:v>0.69976019722224925</c:v>
                </c:pt>
                <c:pt idx="2731">
                  <c:v>0.70433402708655013</c:v>
                </c:pt>
                <c:pt idx="2732">
                  <c:v>0.70855195237222113</c:v>
                </c:pt>
                <c:pt idx="2733">
                  <c:v>0.70864295255436449</c:v>
                </c:pt>
                <c:pt idx="2734">
                  <c:v>0.70886755102587296</c:v>
                </c:pt>
                <c:pt idx="2735">
                  <c:v>0.70886755102587296</c:v>
                </c:pt>
                <c:pt idx="2736">
                  <c:v>0.71074001128050379</c:v>
                </c:pt>
                <c:pt idx="2737">
                  <c:v>0.71342221047375076</c:v>
                </c:pt>
                <c:pt idx="2738">
                  <c:v>0.71368092699279151</c:v>
                </c:pt>
                <c:pt idx="2739">
                  <c:v>0.71397029708238713</c:v>
                </c:pt>
                <c:pt idx="2740">
                  <c:v>0.7139783032842284</c:v>
                </c:pt>
                <c:pt idx="2741">
                  <c:v>0.71398483274768909</c:v>
                </c:pt>
                <c:pt idx="2742">
                  <c:v>0.71403742751935728</c:v>
                </c:pt>
                <c:pt idx="2743">
                  <c:v>0.71405301113117858</c:v>
                </c:pt>
                <c:pt idx="2744">
                  <c:v>0.71408000065863875</c:v>
                </c:pt>
                <c:pt idx="2745">
                  <c:v>0.71408800540145156</c:v>
                </c:pt>
                <c:pt idx="2746">
                  <c:v>0.71409072868367163</c:v>
                </c:pt>
                <c:pt idx="2747">
                  <c:v>0.71409113641527555</c:v>
                </c:pt>
                <c:pt idx="2748">
                  <c:v>0.71409453367507936</c:v>
                </c:pt>
                <c:pt idx="2749">
                  <c:v>0.71410618895235045</c:v>
                </c:pt>
                <c:pt idx="2750">
                  <c:v>0.71414711885455939</c:v>
                </c:pt>
                <c:pt idx="2751">
                  <c:v>0.7141626996241377</c:v>
                </c:pt>
                <c:pt idx="2752">
                  <c:v>0.71417716657207997</c:v>
                </c:pt>
                <c:pt idx="2753">
                  <c:v>0.71418968422852835</c:v>
                </c:pt>
                <c:pt idx="2754">
                  <c:v>0.7142004102969185</c:v>
                </c:pt>
                <c:pt idx="2755">
                  <c:v>0.71425679017864707</c:v>
                </c:pt>
                <c:pt idx="2756">
                  <c:v>0.71427236810488282</c:v>
                </c:pt>
                <c:pt idx="2757">
                  <c:v>0.71428683241319613</c:v>
                </c:pt>
                <c:pt idx="2758">
                  <c:v>0.71428689646606003</c:v>
                </c:pt>
                <c:pt idx="2759">
                  <c:v>0.71429663606535554</c:v>
                </c:pt>
                <c:pt idx="2760">
                  <c:v>0.71429934778429693</c:v>
                </c:pt>
                <c:pt idx="2761">
                  <c:v>0.71431007189528239</c:v>
                </c:pt>
                <c:pt idx="2762">
                  <c:v>0.7143278948677001</c:v>
                </c:pt>
                <c:pt idx="2763">
                  <c:v>0.71436743853736462</c:v>
                </c:pt>
                <c:pt idx="2764">
                  <c:v>0.71438201656565581</c:v>
                </c:pt>
                <c:pt idx="2765">
                  <c:v>0.71439001728404983</c:v>
                </c:pt>
                <c:pt idx="2766">
                  <c:v>0.71439647823331698</c:v>
                </c:pt>
                <c:pt idx="2767">
                  <c:v>0.71439654227513927</c:v>
                </c:pt>
                <c:pt idx="2768">
                  <c:v>0.71449964425593859</c:v>
                </c:pt>
                <c:pt idx="2769">
                  <c:v>0.71450610402468262</c:v>
                </c:pt>
                <c:pt idx="2770">
                  <c:v>0.71450616805546141</c:v>
                </c:pt>
                <c:pt idx="2771">
                  <c:v>0.71455871719982145</c:v>
                </c:pt>
                <c:pt idx="2772">
                  <c:v>0.71460125339626068</c:v>
                </c:pt>
                <c:pt idx="2773">
                  <c:v>0.71460925119178276</c:v>
                </c:pt>
                <c:pt idx="2774">
                  <c:v>0.7146123794883299</c:v>
                </c:pt>
                <c:pt idx="2775">
                  <c:v>0.71461577379927743</c:v>
                </c:pt>
                <c:pt idx="2776">
                  <c:v>0.71462741896075954</c:v>
                </c:pt>
                <c:pt idx="2777">
                  <c:v>0.71466831333377301</c:v>
                </c:pt>
                <c:pt idx="2778">
                  <c:v>0.71468388057638632</c:v>
                </c:pt>
                <c:pt idx="2779">
                  <c:v>0.71471084175059896</c:v>
                </c:pt>
                <c:pt idx="2780">
                  <c:v>0.71471883808383874</c:v>
                </c:pt>
                <c:pt idx="2781">
                  <c:v>0.71472155850468611</c:v>
                </c:pt>
                <c:pt idx="2782">
                  <c:v>0.71477788941976828</c:v>
                </c:pt>
                <c:pt idx="2783">
                  <c:v>0.7147934538138041</c:v>
                </c:pt>
                <c:pt idx="2784">
                  <c:v>0.71480790555605045</c:v>
                </c:pt>
                <c:pt idx="2785">
                  <c:v>0.71482041005397878</c:v>
                </c:pt>
                <c:pt idx="2786">
                  <c:v>0.7148311248470598</c:v>
                </c:pt>
                <c:pt idx="2787">
                  <c:v>0.71484893233285074</c:v>
                </c:pt>
                <c:pt idx="2788">
                  <c:v>0.71488844163646603</c:v>
                </c:pt>
                <c:pt idx="2789">
                  <c:v>0.71490300699443254</c:v>
                </c:pt>
                <c:pt idx="2790">
                  <c:v>0.71491745609116908</c:v>
                </c:pt>
                <c:pt idx="2791">
                  <c:v>0.71491752007706189</c:v>
                </c:pt>
                <c:pt idx="2792">
                  <c:v>0.7149272494318808</c:v>
                </c:pt>
                <c:pt idx="2793">
                  <c:v>0.71502053241040586</c:v>
                </c:pt>
                <c:pt idx="2794">
                  <c:v>0.71502698656075125</c:v>
                </c:pt>
                <c:pt idx="2795">
                  <c:v>0.71502705053557558</c:v>
                </c:pt>
                <c:pt idx="2796">
                  <c:v>0.7151300439898689</c:v>
                </c:pt>
                <c:pt idx="2797">
                  <c:v>0.71513656092082278</c:v>
                </c:pt>
                <c:pt idx="2798">
                  <c:v>0.71518905472648209</c:v>
                </c:pt>
                <c:pt idx="2799">
                  <c:v>0.71520460841728761</c:v>
                </c:pt>
                <c:pt idx="2800">
                  <c:v>0.71523154611830519</c:v>
                </c:pt>
                <c:pt idx="2801">
                  <c:v>0.71523953548880814</c:v>
                </c:pt>
                <c:pt idx="2802">
                  <c:v>0.71524225354099513</c:v>
                </c:pt>
                <c:pt idx="2803">
                  <c:v>0.71524266048955631</c:v>
                </c:pt>
                <c:pt idx="2804">
                  <c:v>0.71525768411733848</c:v>
                </c:pt>
                <c:pt idx="2805">
                  <c:v>0.71529853539957466</c:v>
                </c:pt>
                <c:pt idx="2806">
                  <c:v>0.71531408623658765</c:v>
                </c:pt>
                <c:pt idx="2807">
                  <c:v>0.71532852538972191</c:v>
                </c:pt>
                <c:pt idx="2808">
                  <c:v>0.71534101899453506</c:v>
                </c:pt>
                <c:pt idx="2809">
                  <c:v>0.7153517244526324</c:v>
                </c:pt>
                <c:pt idx="2810">
                  <c:v>0.7153695164234013</c:v>
                </c:pt>
                <c:pt idx="2811">
                  <c:v>0.71540799598027616</c:v>
                </c:pt>
                <c:pt idx="2812">
                  <c:v>0.71540899129798152</c:v>
                </c:pt>
                <c:pt idx="2813">
                  <c:v>0.71542354396240837</c:v>
                </c:pt>
                <c:pt idx="2814">
                  <c:v>0.71543798046519425</c:v>
                </c:pt>
                <c:pt idx="2815">
                  <c:v>0.71543804439505032</c:v>
                </c:pt>
                <c:pt idx="2816">
                  <c:v>0.71544776526985443</c:v>
                </c:pt>
                <c:pt idx="2817">
                  <c:v>0.71545047177539001</c:v>
                </c:pt>
                <c:pt idx="2818">
                  <c:v>0.71546117526813835</c:v>
                </c:pt>
                <c:pt idx="2819">
                  <c:v>0.71551843159708561</c:v>
                </c:pt>
                <c:pt idx="2820">
                  <c:v>0.71553298158704148</c:v>
                </c:pt>
                <c:pt idx="2821">
                  <c:v>0.71554096691680114</c:v>
                </c:pt>
                <c:pt idx="2822">
                  <c:v>0.71554741543846634</c:v>
                </c:pt>
                <c:pt idx="2823">
                  <c:v>0.71554747935723506</c:v>
                </c:pt>
                <c:pt idx="2824">
                  <c:v>0.71565038296548111</c:v>
                </c:pt>
                <c:pt idx="2825">
                  <c:v>0.71565689420951928</c:v>
                </c:pt>
                <c:pt idx="2826">
                  <c:v>0.71570934220278226</c:v>
                </c:pt>
                <c:pt idx="2827">
                  <c:v>0.71572488231702469</c:v>
                </c:pt>
                <c:pt idx="2828">
                  <c:v>0.71575179650197818</c:v>
                </c:pt>
                <c:pt idx="2829">
                  <c:v>0.71575977889703135</c:v>
                </c:pt>
                <c:pt idx="2830">
                  <c:v>0.7157629011694886</c:v>
                </c:pt>
                <c:pt idx="2831">
                  <c:v>0.71576628894421623</c:v>
                </c:pt>
                <c:pt idx="2832">
                  <c:v>0.71577791167967686</c:v>
                </c:pt>
                <c:pt idx="2833">
                  <c:v>0.71581872728876217</c:v>
                </c:pt>
                <c:pt idx="2834">
                  <c:v>0.71583426454401844</c:v>
                </c:pt>
                <c:pt idx="2835">
                  <c:v>0.71586117377690317</c:v>
                </c:pt>
                <c:pt idx="2836">
                  <c:v>0.71586915470376156</c:v>
                </c:pt>
                <c:pt idx="2837">
                  <c:v>0.71587186988298823</c:v>
                </c:pt>
                <c:pt idx="2838">
                  <c:v>0.71592809224578835</c:v>
                </c:pt>
                <c:pt idx="2839">
                  <c:v>0.71594362664096567</c:v>
                </c:pt>
                <c:pt idx="2840">
                  <c:v>0.71595805052685368</c:v>
                </c:pt>
                <c:pt idx="2841">
                  <c:v>0.71596782677990745</c:v>
                </c:pt>
                <c:pt idx="2842">
                  <c:v>0.71597053091989504</c:v>
                </c:pt>
                <c:pt idx="2843">
                  <c:v>0.71598122505705697</c:v>
                </c:pt>
                <c:pt idx="2844">
                  <c:v>0.71599899821091983</c:v>
                </c:pt>
                <c:pt idx="2845">
                  <c:v>0.71603843133177292</c:v>
                </c:pt>
                <c:pt idx="2846">
                  <c:v>0.7160529686001933</c:v>
                </c:pt>
                <c:pt idx="2847">
                  <c:v>0.71606094694716005</c:v>
                </c:pt>
                <c:pt idx="2848">
                  <c:v>0.71606738982989948</c:v>
                </c:pt>
                <c:pt idx="2849">
                  <c:v>0.71606745369251146</c:v>
                </c:pt>
                <c:pt idx="2850">
                  <c:v>0.71607716428142876</c:v>
                </c:pt>
                <c:pt idx="2851">
                  <c:v>0.71617026729125688</c:v>
                </c:pt>
                <c:pt idx="2852">
                  <c:v>0.71617670898654229</c:v>
                </c:pt>
                <c:pt idx="2853">
                  <c:v>0.71617677283804015</c:v>
                </c:pt>
                <c:pt idx="2854">
                  <c:v>0.7162291749356291</c:v>
                </c:pt>
                <c:pt idx="2855">
                  <c:v>0.71627159207480728</c:v>
                </c:pt>
                <c:pt idx="2856">
                  <c:v>0.71627956748173871</c:v>
                </c:pt>
                <c:pt idx="2857">
                  <c:v>0.7162826870209551</c:v>
                </c:pt>
                <c:pt idx="2858">
                  <c:v>0.71628607182949777</c:v>
                </c:pt>
                <c:pt idx="2859">
                  <c:v>0.71629768438972452</c:v>
                </c:pt>
                <c:pt idx="2860">
                  <c:v>0.71633846426089354</c:v>
                </c:pt>
                <c:pt idx="2861">
                  <c:v>0.71635398790973881</c:v>
                </c:pt>
                <c:pt idx="2862">
                  <c:v>0.71638087357487079</c:v>
                </c:pt>
                <c:pt idx="2863">
                  <c:v>0.71638884751095078</c:v>
                </c:pt>
                <c:pt idx="2864">
                  <c:v>0.71639156031197415</c:v>
                </c:pt>
                <c:pt idx="2865">
                  <c:v>0.71640696107602964</c:v>
                </c:pt>
                <c:pt idx="2866">
                  <c:v>0.71644773342076296</c:v>
                </c:pt>
                <c:pt idx="2867">
                  <c:v>0.71646325420435453</c:v>
                </c:pt>
                <c:pt idx="2868">
                  <c:v>0.71647766545047142</c:v>
                </c:pt>
                <c:pt idx="2869">
                  <c:v>0.71649013490657032</c:v>
                </c:pt>
                <c:pt idx="2870">
                  <c:v>0.7165008196711885</c:v>
                </c:pt>
                <c:pt idx="2871">
                  <c:v>0.71651857724762225</c:v>
                </c:pt>
                <c:pt idx="2872">
                  <c:v>0.71655698240758281</c:v>
                </c:pt>
                <c:pt idx="2873">
                  <c:v>0.71655797580099301</c:v>
                </c:pt>
                <c:pt idx="2874">
                  <c:v>0.71657250032483999</c:v>
                </c:pt>
                <c:pt idx="2875">
                  <c:v>0.7165869089099739</c:v>
                </c:pt>
                <c:pt idx="2876">
                  <c:v>0.71658697271632776</c:v>
                </c:pt>
                <c:pt idx="2877">
                  <c:v>0.71659667479114264</c:v>
                </c:pt>
                <c:pt idx="2878">
                  <c:v>0.71662781314932489</c:v>
                </c:pt>
                <c:pt idx="2879">
                  <c:v>0.71662781314932489</c:v>
                </c:pt>
                <c:pt idx="2880">
                  <c:v>0.71662781316046564</c:v>
                </c:pt>
                <c:pt idx="2881">
                  <c:v>0.71668969614268563</c:v>
                </c:pt>
                <c:pt idx="2882">
                  <c:v>0.71669613218669215</c:v>
                </c:pt>
                <c:pt idx="2883">
                  <c:v>0.71669619598191026</c:v>
                </c:pt>
                <c:pt idx="2884">
                  <c:v>0.71675879382901098</c:v>
                </c:pt>
                <c:pt idx="2885">
                  <c:v>0.71955226570542397</c:v>
                </c:pt>
                <c:pt idx="2886">
                  <c:v>0.72087372550975481</c:v>
                </c:pt>
                <c:pt idx="2887">
                  <c:v>0.72109428946337595</c:v>
                </c:pt>
                <c:pt idx="2888">
                  <c:v>0.72620762945204553</c:v>
                </c:pt>
                <c:pt idx="2889">
                  <c:v>0.73670728283577591</c:v>
                </c:pt>
                <c:pt idx="2890">
                  <c:v>0.74369875646832639</c:v>
                </c:pt>
                <c:pt idx="2891">
                  <c:v>0.74449430568831865</c:v>
                </c:pt>
                <c:pt idx="2892">
                  <c:v>0.74510925791843352</c:v>
                </c:pt>
                <c:pt idx="2893">
                  <c:v>0.74667516779648291</c:v>
                </c:pt>
                <c:pt idx="2894">
                  <c:v>0.75040847280803291</c:v>
                </c:pt>
                <c:pt idx="2895">
                  <c:v>0.75620421304416274</c:v>
                </c:pt>
                <c:pt idx="2896">
                  <c:v>0.75640947402324432</c:v>
                </c:pt>
                <c:pt idx="2897">
                  <c:v>0.75640947402324432</c:v>
                </c:pt>
                <c:pt idx="2898">
                  <c:v>0.75811996141468363</c:v>
                </c:pt>
                <c:pt idx="2899">
                  <c:v>0.76056778139816694</c:v>
                </c:pt>
                <c:pt idx="2900">
                  <c:v>0.76080374305489973</c:v>
                </c:pt>
                <c:pt idx="2901">
                  <c:v>0.76100817956473843</c:v>
                </c:pt>
                <c:pt idx="2902">
                  <c:v>0.76103818594019446</c:v>
                </c:pt>
                <c:pt idx="2903">
                  <c:v>0.76103943491137793</c:v>
                </c:pt>
                <c:pt idx="2904">
                  <c:v>0.76104392273090871</c:v>
                </c:pt>
                <c:pt idx="2905">
                  <c:v>0.76105621259562217</c:v>
                </c:pt>
                <c:pt idx="2906">
                  <c:v>0.76106405108506203</c:v>
                </c:pt>
                <c:pt idx="2907">
                  <c:v>0.76108319558196735</c:v>
                </c:pt>
                <c:pt idx="2908">
                  <c:v>0.76108438690243119</c:v>
                </c:pt>
                <c:pt idx="2909">
                  <c:v>0.76110423327658927</c:v>
                </c:pt>
                <c:pt idx="2910">
                  <c:v>0.76111467712598257</c:v>
                </c:pt>
                <c:pt idx="2911">
                  <c:v>0.76111467712598491</c:v>
                </c:pt>
                <c:pt idx="2912">
                  <c:v>0.76113822735909253</c:v>
                </c:pt>
                <c:pt idx="2913">
                  <c:v>0.76114396283627461</c:v>
                </c:pt>
                <c:pt idx="2914">
                  <c:v>0.76115283858897365</c:v>
                </c:pt>
                <c:pt idx="2915">
                  <c:v>0.76116408658145129</c:v>
                </c:pt>
                <c:pt idx="2916">
                  <c:v>0.76120425956962579</c:v>
                </c:pt>
                <c:pt idx="2917">
                  <c:v>0.76123824586701017</c:v>
                </c:pt>
                <c:pt idx="2918">
                  <c:v>0.7612394942661892</c:v>
                </c:pt>
                <c:pt idx="2919">
                  <c:v>0.76125285374900586</c:v>
                </c:pt>
                <c:pt idx="2920">
                  <c:v>0.76130426294827991</c:v>
                </c:pt>
                <c:pt idx="2921">
                  <c:v>0.76131488892405641</c:v>
                </c:pt>
                <c:pt idx="2922">
                  <c:v>0.76133165602793995</c:v>
                </c:pt>
                <c:pt idx="2923">
                  <c:v>0.76133824145878937</c:v>
                </c:pt>
                <c:pt idx="2924">
                  <c:v>0.76133984534124188</c:v>
                </c:pt>
                <c:pt idx="2925">
                  <c:v>0.76135284599214659</c:v>
                </c:pt>
                <c:pt idx="2926">
                  <c:v>0.7613675030099829</c:v>
                </c:pt>
                <c:pt idx="2927">
                  <c:v>0.76136853392038761</c:v>
                </c:pt>
                <c:pt idx="2928">
                  <c:v>0.76139369457788497</c:v>
                </c:pt>
                <c:pt idx="2929">
                  <c:v>0.76139369458796347</c:v>
                </c:pt>
                <c:pt idx="2930">
                  <c:v>0.76140424340739021</c:v>
                </c:pt>
                <c:pt idx="2931">
                  <c:v>0.76141486694841354</c:v>
                </c:pt>
                <c:pt idx="2932">
                  <c:v>0.76143163020767934</c:v>
                </c:pt>
                <c:pt idx="2933">
                  <c:v>0.76143821412927659</c:v>
                </c:pt>
                <c:pt idx="2934">
                  <c:v>0.76143946195619572</c:v>
                </c:pt>
                <c:pt idx="2935">
                  <c:v>0.76145281531324294</c:v>
                </c:pt>
                <c:pt idx="2936">
                  <c:v>0.7615148220475314</c:v>
                </c:pt>
                <c:pt idx="2937">
                  <c:v>0.76151930498001585</c:v>
                </c:pt>
                <c:pt idx="2938">
                  <c:v>0.76153158146131694</c:v>
                </c:pt>
                <c:pt idx="2939">
                  <c:v>0.76153941141401571</c:v>
                </c:pt>
                <c:pt idx="2940">
                  <c:v>0.76155276170714803</c:v>
                </c:pt>
                <c:pt idx="2941">
                  <c:v>0.76155853506035176</c:v>
                </c:pt>
                <c:pt idx="2942">
                  <c:v>0.7615835400661235</c:v>
                </c:pt>
                <c:pt idx="2943">
                  <c:v>0.76161350689142027</c:v>
                </c:pt>
                <c:pt idx="2944">
                  <c:v>0.76161923612009241</c:v>
                </c:pt>
                <c:pt idx="2945">
                  <c:v>0.76162810220312294</c:v>
                </c:pt>
                <c:pt idx="2946">
                  <c:v>0.76163933794018901</c:v>
                </c:pt>
                <c:pt idx="2947">
                  <c:v>0.76165845719775505</c:v>
                </c:pt>
                <c:pt idx="2948">
                  <c:v>0.76165964694755706</c:v>
                </c:pt>
                <c:pt idx="2949">
                  <c:v>0.76167946715387103</c:v>
                </c:pt>
                <c:pt idx="2950">
                  <c:v>0.76171341641097479</c:v>
                </c:pt>
                <c:pt idx="2951">
                  <c:v>0.76172800837121968</c:v>
                </c:pt>
                <c:pt idx="2952">
                  <c:v>0.76177936152801939</c:v>
                </c:pt>
                <c:pt idx="2953">
                  <c:v>0.761806724740131</c:v>
                </c:pt>
                <c:pt idx="2954">
                  <c:v>0.76181330298994099</c:v>
                </c:pt>
                <c:pt idx="2955">
                  <c:v>0.76181490512371786</c:v>
                </c:pt>
                <c:pt idx="2956">
                  <c:v>0.76182789159797937</c:v>
                </c:pt>
                <c:pt idx="2957">
                  <c:v>0.76184253263187263</c:v>
                </c:pt>
                <c:pt idx="2958">
                  <c:v>0.76184356241814633</c:v>
                </c:pt>
                <c:pt idx="2959">
                  <c:v>0.76186869563454362</c:v>
                </c:pt>
                <c:pt idx="2960">
                  <c:v>0.76186869564437143</c:v>
                </c:pt>
                <c:pt idx="2961">
                  <c:v>0.76187923295819249</c:v>
                </c:pt>
                <c:pt idx="2962">
                  <c:v>0.76188984491083489</c:v>
                </c:pt>
                <c:pt idx="2963">
                  <c:v>0.76190658988424675</c:v>
                </c:pt>
                <c:pt idx="2964">
                  <c:v>0.76191316662319397</c:v>
                </c:pt>
                <c:pt idx="2965">
                  <c:v>0.76192775187827744</c:v>
                </c:pt>
                <c:pt idx="2966">
                  <c:v>0.76194341909702534</c:v>
                </c:pt>
                <c:pt idx="2967">
                  <c:v>0.76198969095402069</c:v>
                </c:pt>
                <c:pt idx="2968">
                  <c:v>0.76200643207786367</c:v>
                </c:pt>
                <c:pt idx="2969">
                  <c:v>0.76201300730561283</c:v>
                </c:pt>
                <c:pt idx="2970">
                  <c:v>0.76201425348472374</c:v>
                </c:pt>
                <c:pt idx="2971">
                  <c:v>0.76202758920699232</c:v>
                </c:pt>
                <c:pt idx="2972">
                  <c:v>0.76205833396921396</c:v>
                </c:pt>
                <c:pt idx="2973">
                  <c:v>0.76208826807941887</c:v>
                </c:pt>
                <c:pt idx="2974">
                  <c:v>0.76208951404245207</c:v>
                </c:pt>
                <c:pt idx="2975">
                  <c:v>0.76209399105292741</c:v>
                </c:pt>
                <c:pt idx="2976">
                  <c:v>0.76210625131586995</c:v>
                </c:pt>
                <c:pt idx="2977">
                  <c:v>0.76211407092460082</c:v>
                </c:pt>
                <c:pt idx="2978">
                  <c:v>0.76213316930471264</c:v>
                </c:pt>
                <c:pt idx="2979">
                  <c:v>0.76213435775529403</c:v>
                </c:pt>
                <c:pt idx="2980">
                  <c:v>0.76215415631720151</c:v>
                </c:pt>
                <c:pt idx="2981">
                  <c:v>0.7621645750046161</c:v>
                </c:pt>
                <c:pt idx="2982">
                  <c:v>0.7621645750046161</c:v>
                </c:pt>
                <c:pt idx="2983">
                  <c:v>0.7621880684946295</c:v>
                </c:pt>
                <c:pt idx="2984">
                  <c:v>0.762193790151515</c:v>
                </c:pt>
                <c:pt idx="2985">
                  <c:v>0.7622026445161878</c:v>
                </c:pt>
                <c:pt idx="2986">
                  <c:v>0.76225394157094939</c:v>
                </c:pt>
                <c:pt idx="2987">
                  <c:v>0.76228784594493748</c:v>
                </c:pt>
                <c:pt idx="2988">
                  <c:v>0.76228909133462208</c:v>
                </c:pt>
                <c:pt idx="2989">
                  <c:v>0.76230241861074066</c:v>
                </c:pt>
                <c:pt idx="2990">
                  <c:v>0.76231704364372199</c:v>
                </c:pt>
                <c:pt idx="2991">
                  <c:v>0.76234317805084695</c:v>
                </c:pt>
                <c:pt idx="2992">
                  <c:v>0.76234317806042229</c:v>
                </c:pt>
                <c:pt idx="2993">
                  <c:v>0.76235370385643109</c:v>
                </c:pt>
                <c:pt idx="2994">
                  <c:v>0.76236430420839785</c:v>
                </c:pt>
                <c:pt idx="2995">
                  <c:v>0.76238103087655906</c:v>
                </c:pt>
                <c:pt idx="2996">
                  <c:v>0.76238760042524445</c:v>
                </c:pt>
                <c:pt idx="2997">
                  <c:v>0.76238920043937464</c:v>
                </c:pt>
                <c:pt idx="2998">
                  <c:v>0.76240216973454877</c:v>
                </c:pt>
                <c:pt idx="2999">
                  <c:v>0.76241781982325219</c:v>
                </c:pt>
                <c:pt idx="3000">
                  <c:v>0.76245344316854835</c:v>
                </c:pt>
                <c:pt idx="3001">
                  <c:v>0.76246404108004262</c:v>
                </c:pt>
                <c:pt idx="3002">
                  <c:v>0.76248076389456942</c:v>
                </c:pt>
                <c:pt idx="3003">
                  <c:v>0.7624873319304597</c:v>
                </c:pt>
                <c:pt idx="3004">
                  <c:v>0.76248857674654147</c:v>
                </c:pt>
                <c:pt idx="3005">
                  <c:v>0.76250189788252176</c:v>
                </c:pt>
                <c:pt idx="3006">
                  <c:v>0.76253260901242281</c:v>
                </c:pt>
                <c:pt idx="3007">
                  <c:v>0.76256375497269635</c:v>
                </c:pt>
                <c:pt idx="3008">
                  <c:v>0.76256822708464478</c:v>
                </c:pt>
                <c:pt idx="3009">
                  <c:v>0.76258047393273942</c:v>
                </c:pt>
                <c:pt idx="3010">
                  <c:v>0.7625882849846819</c:v>
                </c:pt>
                <c:pt idx="3011">
                  <c:v>0.76260736246526439</c:v>
                </c:pt>
                <c:pt idx="3012">
                  <c:v>0.76260854961525615</c:v>
                </c:pt>
                <c:pt idx="3013">
                  <c:v>0.76262832650987367</c:v>
                </c:pt>
                <c:pt idx="3014">
                  <c:v>0.76263873379401859</c:v>
                </c:pt>
                <c:pt idx="3015">
                  <c:v>0.76263873379402092</c:v>
                </c:pt>
                <c:pt idx="3016">
                  <c:v>0.76266220156844389</c:v>
                </c:pt>
                <c:pt idx="3017">
                  <c:v>0.76266791696216374</c:v>
                </c:pt>
                <c:pt idx="3018">
                  <c:v>0.76267676163448317</c:v>
                </c:pt>
                <c:pt idx="3019">
                  <c:v>0.76268797023750112</c:v>
                </c:pt>
                <c:pt idx="3020">
                  <c:v>0.762708230195287</c:v>
                </c:pt>
                <c:pt idx="3021">
                  <c:v>0.76272800252797179</c:v>
                </c:pt>
                <c:pt idx="3022">
                  <c:v>0.76276186977488702</c:v>
                </c:pt>
                <c:pt idx="3023">
                  <c:v>0.76276311380071649</c:v>
                </c:pt>
                <c:pt idx="3024">
                  <c:v>0.76277642648164246</c:v>
                </c:pt>
                <c:pt idx="3025">
                  <c:v>0.76282765555364207</c:v>
                </c:pt>
                <c:pt idx="3026">
                  <c:v>0.76283824429271085</c:v>
                </c:pt>
                <c:pt idx="3027">
                  <c:v>0.76285495263633285</c:v>
                </c:pt>
                <c:pt idx="3028">
                  <c:v>0.76286151498717691</c:v>
                </c:pt>
                <c:pt idx="3029">
                  <c:v>0.76286311324853728</c:v>
                </c:pt>
                <c:pt idx="3030">
                  <c:v>0.76287606833390864</c:v>
                </c:pt>
                <c:pt idx="3031">
                  <c:v>0.76289067397760735</c:v>
                </c:pt>
                <c:pt idx="3032">
                  <c:v>0.76289170127452666</c:v>
                </c:pt>
                <c:pt idx="3033">
                  <c:v>0.76291677373336397</c:v>
                </c:pt>
                <c:pt idx="3034">
                  <c:v>0.76291677374328615</c:v>
                </c:pt>
                <c:pt idx="3035">
                  <c:v>0.76292728558181422</c:v>
                </c:pt>
                <c:pt idx="3036">
                  <c:v>0.76293787187784634</c:v>
                </c:pt>
                <c:pt idx="3037">
                  <c:v>0.76295457636379083</c:v>
                </c:pt>
                <c:pt idx="3038">
                  <c:v>0.76296113720025327</c:v>
                </c:pt>
                <c:pt idx="3039">
                  <c:v>0.76296238065187516</c:v>
                </c:pt>
                <c:pt idx="3040">
                  <c:v>0.76297568718621989</c:v>
                </c:pt>
                <c:pt idx="3041">
                  <c:v>0.76303747645988884</c:v>
                </c:pt>
                <c:pt idx="3042">
                  <c:v>0.76305417708730783</c:v>
                </c:pt>
                <c:pt idx="3043">
                  <c:v>0.76306073640905359</c:v>
                </c:pt>
                <c:pt idx="3044">
                  <c:v>0.76306197957347788</c:v>
                </c:pt>
                <c:pt idx="3045">
                  <c:v>0.76307528303352012</c:v>
                </c:pt>
                <c:pt idx="3046">
                  <c:v>0.76310595341010967</c:v>
                </c:pt>
                <c:pt idx="3047">
                  <c:v>0.76313581508593809</c:v>
                </c:pt>
                <c:pt idx="3048">
                  <c:v>0.76313705803378518</c:v>
                </c:pt>
                <c:pt idx="3049">
                  <c:v>0.76314152420991455</c:v>
                </c:pt>
                <c:pt idx="3050">
                  <c:v>0.76315375480183556</c:v>
                </c:pt>
                <c:pt idx="3051">
                  <c:v>0.76316155548569309</c:v>
                </c:pt>
                <c:pt idx="3052">
                  <c:v>0.76318060764115703</c:v>
                </c:pt>
                <c:pt idx="3053">
                  <c:v>0.76318179321514967</c:v>
                </c:pt>
                <c:pt idx="3054">
                  <c:v>0.76320154385302152</c:v>
                </c:pt>
                <c:pt idx="3055">
                  <c:v>0.76321193731963755</c:v>
                </c:pt>
                <c:pt idx="3056">
                  <c:v>0.76321193731963755</c:v>
                </c:pt>
                <c:pt idx="3057">
                  <c:v>0.76323537393394958</c:v>
                </c:pt>
                <c:pt idx="3058">
                  <c:v>0.76324991466492764</c:v>
                </c:pt>
                <c:pt idx="3059">
                  <c:v>0.76330108750440262</c:v>
                </c:pt>
                <c:pt idx="3060">
                  <c:v>0.76332835461831783</c:v>
                </c:pt>
                <c:pt idx="3061">
                  <c:v>0.76333490976379093</c:v>
                </c:pt>
                <c:pt idx="3062">
                  <c:v>0.76333615213695949</c:v>
                </c:pt>
                <c:pt idx="3063">
                  <c:v>0.76333650627054594</c:v>
                </c:pt>
                <c:pt idx="3064">
                  <c:v>0.76334944713124031</c:v>
                </c:pt>
                <c:pt idx="3065">
                  <c:v>0.76336403673685493</c:v>
                </c:pt>
                <c:pt idx="3066">
                  <c:v>0.7633901078306462</c:v>
                </c:pt>
                <c:pt idx="3067">
                  <c:v>0.76339010784031869</c:v>
                </c:pt>
                <c:pt idx="3068">
                  <c:v>0.76340060813428656</c:v>
                </c:pt>
                <c:pt idx="3069">
                  <c:v>0.76341118280271436</c:v>
                </c:pt>
                <c:pt idx="3070">
                  <c:v>0.76342786894091674</c:v>
                </c:pt>
                <c:pt idx="3071">
                  <c:v>0.76343442257042615</c:v>
                </c:pt>
                <c:pt idx="3072">
                  <c:v>0.76343601870721867</c:v>
                </c:pt>
                <c:pt idx="3073">
                  <c:v>0.76344895657361223</c:v>
                </c:pt>
                <c:pt idx="3074">
                  <c:v>0.76346456873463742</c:v>
                </c:pt>
                <c:pt idx="3075">
                  <c:v>0.7635106779599512</c:v>
                </c:pt>
                <c:pt idx="3076">
                  <c:v>0.76352736023561274</c:v>
                </c:pt>
                <c:pt idx="3077">
                  <c:v>0.76353391234882717</c:v>
                </c:pt>
                <c:pt idx="3078">
                  <c:v>0.7635351541470663</c:v>
                </c:pt>
                <c:pt idx="3079">
                  <c:v>0.76354844298701585</c:v>
                </c:pt>
                <c:pt idx="3080">
                  <c:v>0.76466097693177171</c:v>
                </c:pt>
                <c:pt idx="3081">
                  <c:v>0.76615168359646835</c:v>
                </c:pt>
                <c:pt idx="3082">
                  <c:v>0.76844549310344634</c:v>
                </c:pt>
                <c:pt idx="3083">
                  <c:v>0.7721974610287794</c:v>
                </c:pt>
                <c:pt idx="3084">
                  <c:v>0.77804374735156445</c:v>
                </c:pt>
                <c:pt idx="3085">
                  <c:v>0.77881809179963035</c:v>
                </c:pt>
                <c:pt idx="3086">
                  <c:v>0.78771158554209531</c:v>
                </c:pt>
                <c:pt idx="3087">
                  <c:v>0.78939665474601406</c:v>
                </c:pt>
                <c:pt idx="3088">
                  <c:v>0.7910589818885948</c:v>
                </c:pt>
                <c:pt idx="3089">
                  <c:v>0.79195264617641492</c:v>
                </c:pt>
                <c:pt idx="3090">
                  <c:v>0.79350140748585829</c:v>
                </c:pt>
                <c:pt idx="3091">
                  <c:v>0.79656492479747287</c:v>
                </c:pt>
                <c:pt idx="3092">
                  <c:v>0.79922731400306302</c:v>
                </c:pt>
                <c:pt idx="3093">
                  <c:v>0.8009411551418204</c:v>
                </c:pt>
                <c:pt idx="3094">
                  <c:v>0.80312877657200754</c:v>
                </c:pt>
                <c:pt idx="3095">
                  <c:v>0.80333952430547562</c:v>
                </c:pt>
                <c:pt idx="3096">
                  <c:v>0.8035150286398971</c:v>
                </c:pt>
                <c:pt idx="3097">
                  <c:v>0.80351579756590863</c:v>
                </c:pt>
                <c:pt idx="3098">
                  <c:v>0.80351586758176485</c:v>
                </c:pt>
                <c:pt idx="3099">
                  <c:v>0.80351625090369705</c:v>
                </c:pt>
                <c:pt idx="3100">
                  <c:v>0.80351646568296597</c:v>
                </c:pt>
                <c:pt idx="3101">
                  <c:v>0.8035165626839651</c:v>
                </c:pt>
                <c:pt idx="3102">
                  <c:v>0.80351720586814523</c:v>
                </c:pt>
                <c:pt idx="3103">
                  <c:v>0.80351803521264553</c:v>
                </c:pt>
                <c:pt idx="3104">
                  <c:v>0.80351828428968275</c:v>
                </c:pt>
                <c:pt idx="3105">
                  <c:v>0.80351836725420145</c:v>
                </c:pt>
                <c:pt idx="3106">
                  <c:v>0.80351869005701659</c:v>
                </c:pt>
                <c:pt idx="3107">
                  <c:v>0.80351964416092181</c:v>
                </c:pt>
                <c:pt idx="3108">
                  <c:v>0.80352003800812821</c:v>
                </c:pt>
                <c:pt idx="3109">
                  <c:v>0.8035206440687187</c:v>
                </c:pt>
                <c:pt idx="3110">
                  <c:v>0.80352147909337335</c:v>
                </c:pt>
                <c:pt idx="3111">
                  <c:v>0.80352180058762179</c:v>
                </c:pt>
                <c:pt idx="3112">
                  <c:v>0.80352180059062439</c:v>
                </c:pt>
                <c:pt idx="3113">
                  <c:v>0.80352285648425725</c:v>
                </c:pt>
                <c:pt idx="3114">
                  <c:v>0.80352333776471063</c:v>
                </c:pt>
                <c:pt idx="3115">
                  <c:v>0.80352380839484538</c:v>
                </c:pt>
                <c:pt idx="3116">
                  <c:v>0.80352412138940255</c:v>
                </c:pt>
                <c:pt idx="3117">
                  <c:v>0.80352488756434814</c:v>
                </c:pt>
                <c:pt idx="3118">
                  <c:v>0.80352499270983402</c:v>
                </c:pt>
                <c:pt idx="3119">
                  <c:v>0.80352668756180645</c:v>
                </c:pt>
                <c:pt idx="3120">
                  <c:v>0.80352808751959515</c:v>
                </c:pt>
                <c:pt idx="3121">
                  <c:v>0.80352844128680123</c:v>
                </c:pt>
                <c:pt idx="3122">
                  <c:v>0.80352931933789784</c:v>
                </c:pt>
                <c:pt idx="3123">
                  <c:v>0.80352952819174583</c:v>
                </c:pt>
                <c:pt idx="3124">
                  <c:v>0.80352980029159427</c:v>
                </c:pt>
                <c:pt idx="3125">
                  <c:v>0.80353046408628881</c:v>
                </c:pt>
                <c:pt idx="3126">
                  <c:v>0.80353111465912908</c:v>
                </c:pt>
                <c:pt idx="3127">
                  <c:v>0.80353157578008716</c:v>
                </c:pt>
                <c:pt idx="3128">
                  <c:v>0.80353260324164599</c:v>
                </c:pt>
                <c:pt idx="3129">
                  <c:v>0.80353351442607335</c:v>
                </c:pt>
                <c:pt idx="3130">
                  <c:v>0.80353412095179544</c:v>
                </c:pt>
                <c:pt idx="3131">
                  <c:v>0.80353428173466845</c:v>
                </c:pt>
                <c:pt idx="3132">
                  <c:v>0.80353436397681799</c:v>
                </c:pt>
                <c:pt idx="3133">
                  <c:v>0.80353477500830417</c:v>
                </c:pt>
                <c:pt idx="3134">
                  <c:v>0.80353538933079904</c:v>
                </c:pt>
                <c:pt idx="3135">
                  <c:v>0.80353574852269305</c:v>
                </c:pt>
                <c:pt idx="3136">
                  <c:v>0.80353631279414173</c:v>
                </c:pt>
                <c:pt idx="3137">
                  <c:v>0.80353660930653015</c:v>
                </c:pt>
                <c:pt idx="3138">
                  <c:v>0.80353746122001501</c:v>
                </c:pt>
                <c:pt idx="3139">
                  <c:v>0.80353823522726187</c:v>
                </c:pt>
                <c:pt idx="3140">
                  <c:v>0.80353912869155564</c:v>
                </c:pt>
                <c:pt idx="3141">
                  <c:v>0.80353992837341082</c:v>
                </c:pt>
                <c:pt idx="3142">
                  <c:v>0.80354155066358057</c:v>
                </c:pt>
                <c:pt idx="3143">
                  <c:v>0.80354162825005926</c:v>
                </c:pt>
                <c:pt idx="3144">
                  <c:v>0.80354202206911429</c:v>
                </c:pt>
                <c:pt idx="3145">
                  <c:v>0.80354262808860744</c:v>
                </c:pt>
                <c:pt idx="3146">
                  <c:v>0.80354334915571113</c:v>
                </c:pt>
                <c:pt idx="3147">
                  <c:v>0.80354335871635219</c:v>
                </c:pt>
                <c:pt idx="3148">
                  <c:v>0.80354428774725839</c:v>
                </c:pt>
                <c:pt idx="3149">
                  <c:v>0.80354524663996607</c:v>
                </c:pt>
                <c:pt idx="3150">
                  <c:v>0.80354609280556422</c:v>
                </c:pt>
                <c:pt idx="3151">
                  <c:v>0.80354753586326066</c:v>
                </c:pt>
                <c:pt idx="3152">
                  <c:v>0.80355007104054632</c:v>
                </c:pt>
                <c:pt idx="3153">
                  <c:v>0.80355019463218313</c:v>
                </c:pt>
                <c:pt idx="3154">
                  <c:v>0.80355042478086935</c:v>
                </c:pt>
                <c:pt idx="3155">
                  <c:v>0.80355120418848824</c:v>
                </c:pt>
                <c:pt idx="3156">
                  <c:v>0.80355130276953157</c:v>
                </c:pt>
                <c:pt idx="3157">
                  <c:v>0.8035517836906122</c:v>
                </c:pt>
                <c:pt idx="3158">
                  <c:v>0.80355184644868882</c:v>
                </c:pt>
                <c:pt idx="3159">
                  <c:v>0.80355244744319165</c:v>
                </c:pt>
                <c:pt idx="3160">
                  <c:v>0.80355355905871106</c:v>
                </c:pt>
                <c:pt idx="3161">
                  <c:v>0.80355401638284885</c:v>
                </c:pt>
                <c:pt idx="3162">
                  <c:v>0.80355458645638533</c:v>
                </c:pt>
                <c:pt idx="3163">
                  <c:v>0.80355549757613109</c:v>
                </c:pt>
                <c:pt idx="3164">
                  <c:v>0.8035562648326916</c:v>
                </c:pt>
                <c:pt idx="3165">
                  <c:v>0.80355667858086777</c:v>
                </c:pt>
                <c:pt idx="3166">
                  <c:v>0.80356110310895601</c:v>
                </c:pt>
                <c:pt idx="3167">
                  <c:v>0.80356191109142006</c:v>
                </c:pt>
                <c:pt idx="3168">
                  <c:v>0.80356311459762897</c:v>
                </c:pt>
                <c:pt idx="3169">
                  <c:v>0.80356353327157803</c:v>
                </c:pt>
                <c:pt idx="3170">
                  <c:v>0.80356438028028743</c:v>
                </c:pt>
                <c:pt idx="3171">
                  <c:v>0.80356534119595058</c:v>
                </c:pt>
                <c:pt idx="3172">
                  <c:v>0.80356807510554118</c:v>
                </c:pt>
                <c:pt idx="3173">
                  <c:v>0.80356951806537635</c:v>
                </c:pt>
                <c:pt idx="3174">
                  <c:v>0.80356953971054412</c:v>
                </c:pt>
                <c:pt idx="3175">
                  <c:v>0.80356985044348228</c:v>
                </c:pt>
                <c:pt idx="3176">
                  <c:v>0.80357044642993447</c:v>
                </c:pt>
                <c:pt idx="3177">
                  <c:v>0.80357122862160579</c:v>
                </c:pt>
                <c:pt idx="3178">
                  <c:v>0.80357314682362468</c:v>
                </c:pt>
                <c:pt idx="3179">
                  <c:v>0.80357318613604711</c:v>
                </c:pt>
                <c:pt idx="3180">
                  <c:v>0.80357378988889794</c:v>
                </c:pt>
                <c:pt idx="3181">
                  <c:v>0.80357382835848012</c:v>
                </c:pt>
                <c:pt idx="3182">
                  <c:v>0.80357439202500214</c:v>
                </c:pt>
                <c:pt idx="3183">
                  <c:v>0.80357599814114034</c:v>
                </c:pt>
                <c:pt idx="3184">
                  <c:v>0.80357739938988193</c:v>
                </c:pt>
                <c:pt idx="3185">
                  <c:v>0.80357808083689242</c:v>
                </c:pt>
                <c:pt idx="3186">
                  <c:v>0.80357864615964814</c:v>
                </c:pt>
                <c:pt idx="3187">
                  <c:v>0.80357918759060554</c:v>
                </c:pt>
                <c:pt idx="3188">
                  <c:v>0.80358022579584687</c:v>
                </c:pt>
                <c:pt idx="3189">
                  <c:v>0.80358239275906107</c:v>
                </c:pt>
                <c:pt idx="3190">
                  <c:v>0.80358382949881091</c:v>
                </c:pt>
                <c:pt idx="3191">
                  <c:v>0.80358392648437116</c:v>
                </c:pt>
                <c:pt idx="3192">
                  <c:v>0.80358456953372293</c:v>
                </c:pt>
                <c:pt idx="3193">
                  <c:v>0.80358509573745085</c:v>
                </c:pt>
                <c:pt idx="3194">
                  <c:v>0.80358539870707402</c:v>
                </c:pt>
                <c:pt idx="3195">
                  <c:v>0.80358541143554085</c:v>
                </c:pt>
                <c:pt idx="3196">
                  <c:v>0.80358573067491978</c:v>
                </c:pt>
                <c:pt idx="3197">
                  <c:v>0.80358705142532449</c:v>
                </c:pt>
                <c:pt idx="3198">
                  <c:v>0.80358735520111324</c:v>
                </c:pt>
                <c:pt idx="3199">
                  <c:v>0.80358762789435523</c:v>
                </c:pt>
                <c:pt idx="3200">
                  <c:v>0.80358762789435523</c:v>
                </c:pt>
                <c:pt idx="3201">
                  <c:v>0.80358762791236493</c:v>
                </c:pt>
                <c:pt idx="3202">
                  <c:v>0.8035887675275788</c:v>
                </c:pt>
                <c:pt idx="3203">
                  <c:v>0.80358884186983104</c:v>
                </c:pt>
                <c:pt idx="3204">
                  <c:v>0.80358903208678267</c:v>
                </c:pt>
                <c:pt idx="3205">
                  <c:v>0.803590218972141</c:v>
                </c:pt>
                <c:pt idx="3206">
                  <c:v>0.80359100525329974</c:v>
                </c:pt>
                <c:pt idx="3207">
                  <c:v>0.80359117068846464</c:v>
                </c:pt>
                <c:pt idx="3208">
                  <c:v>0.80359142042129672</c:v>
                </c:pt>
                <c:pt idx="3209">
                  <c:v>0.80359152041461013</c:v>
                </c:pt>
                <c:pt idx="3210">
                  <c:v>0.80359191845041056</c:v>
                </c:pt>
                <c:pt idx="3211">
                  <c:v>0.80359242707467915</c:v>
                </c:pt>
                <c:pt idx="3212">
                  <c:v>0.80359320921257582</c:v>
                </c:pt>
                <c:pt idx="3213">
                  <c:v>0.80359404925832034</c:v>
                </c:pt>
                <c:pt idx="3214">
                  <c:v>0.80359512728305016</c:v>
                </c:pt>
                <c:pt idx="3215">
                  <c:v>0.80359577030615681</c:v>
                </c:pt>
                <c:pt idx="3216">
                  <c:v>0.80359637240287096</c:v>
                </c:pt>
                <c:pt idx="3217">
                  <c:v>0.80359638471175099</c:v>
                </c:pt>
                <c:pt idx="3218">
                  <c:v>0.80359688929326012</c:v>
                </c:pt>
                <c:pt idx="3219">
                  <c:v>0.80359752917463756</c:v>
                </c:pt>
                <c:pt idx="3220">
                  <c:v>0.80359857883867614</c:v>
                </c:pt>
                <c:pt idx="3221">
                  <c:v>0.8035993982167281</c:v>
                </c:pt>
                <c:pt idx="3222">
                  <c:v>0.80360062624609374</c:v>
                </c:pt>
                <c:pt idx="3223">
                  <c:v>0.80360116764177469</c:v>
                </c:pt>
                <c:pt idx="3224">
                  <c:v>0.80360274921670571</c:v>
                </c:pt>
                <c:pt idx="3225">
                  <c:v>0.80360302866453626</c:v>
                </c:pt>
                <c:pt idx="3226">
                  <c:v>0.80360310833454651</c:v>
                </c:pt>
                <c:pt idx="3227">
                  <c:v>0.80360367248888309</c:v>
                </c:pt>
                <c:pt idx="3228">
                  <c:v>0.80360374531524226</c:v>
                </c:pt>
                <c:pt idx="3229">
                  <c:v>0.80360396894127484</c:v>
                </c:pt>
                <c:pt idx="3230">
                  <c:v>0.80360559451940983</c:v>
                </c:pt>
                <c:pt idx="3231">
                  <c:v>0.80360580923948532</c:v>
                </c:pt>
                <c:pt idx="3232">
                  <c:v>0.80360610141597721</c:v>
                </c:pt>
                <c:pt idx="3233">
                  <c:v>0.80360648779803334</c:v>
                </c:pt>
                <c:pt idx="3234">
                  <c:v>0.80360654921986319</c:v>
                </c:pt>
                <c:pt idx="3235">
                  <c:v>0.80360737833552653</c:v>
                </c:pt>
                <c:pt idx="3236">
                  <c:v>0.8036076273449928</c:v>
                </c:pt>
                <c:pt idx="3237">
                  <c:v>0.80360771028664357</c:v>
                </c:pt>
                <c:pt idx="3238">
                  <c:v>0.80360802753603144</c:v>
                </c:pt>
                <c:pt idx="3239">
                  <c:v>0.80360898684064019</c:v>
                </c:pt>
                <c:pt idx="3240">
                  <c:v>0.80360938057903319</c:v>
                </c:pt>
                <c:pt idx="3241">
                  <c:v>0.80360998647258786</c:v>
                </c:pt>
                <c:pt idx="3242">
                  <c:v>0.80361082126764039</c:v>
                </c:pt>
                <c:pt idx="3243">
                  <c:v>0.80361219827944153</c:v>
                </c:pt>
                <c:pt idx="3244">
                  <c:v>0.80361267942724979</c:v>
                </c:pt>
                <c:pt idx="3245">
                  <c:v>0.80361339964131673</c:v>
                </c:pt>
                <c:pt idx="3246">
                  <c:v>0.80361433391518045</c:v>
                </c:pt>
                <c:pt idx="3247">
                  <c:v>0.80361602830003176</c:v>
                </c:pt>
                <c:pt idx="3248">
                  <c:v>0.80361637631345562</c:v>
                </c:pt>
                <c:pt idx="3249">
                  <c:v>0.80361742787304757</c:v>
                </c:pt>
                <c:pt idx="3250">
                  <c:v>0.80361778154221175</c:v>
                </c:pt>
                <c:pt idx="3251">
                  <c:v>0.80361914017190517</c:v>
                </c:pt>
                <c:pt idx="3252">
                  <c:v>0.80361950798609938</c:v>
                </c:pt>
                <c:pt idx="3253">
                  <c:v>0.80362091517104428</c:v>
                </c:pt>
                <c:pt idx="3254">
                  <c:v>0.80362178609987533</c:v>
                </c:pt>
                <c:pt idx="3255">
                  <c:v>0.80362194235048512</c:v>
                </c:pt>
                <c:pt idx="3256">
                  <c:v>0.80362285328323768</c:v>
                </c:pt>
                <c:pt idx="3257">
                  <c:v>0.80362345964178594</c:v>
                </c:pt>
                <c:pt idx="3258">
                  <c:v>0.80362361466038501</c:v>
                </c:pt>
                <c:pt idx="3259">
                  <c:v>0.80362370259928895</c:v>
                </c:pt>
                <c:pt idx="3260">
                  <c:v>0.80362403404488991</c:v>
                </c:pt>
                <c:pt idx="3261">
                  <c:v>0.80362472767119619</c:v>
                </c:pt>
                <c:pt idx="3262">
                  <c:v>0.80362500709862572</c:v>
                </c:pt>
                <c:pt idx="3263">
                  <c:v>0.80362508676395494</c:v>
                </c:pt>
                <c:pt idx="3264">
                  <c:v>0.80362572369927299</c:v>
                </c:pt>
                <c:pt idx="3265">
                  <c:v>0.80362594731013648</c:v>
                </c:pt>
                <c:pt idx="3266">
                  <c:v>0.80362595381447677</c:v>
                </c:pt>
                <c:pt idx="3267">
                  <c:v>0.80362757278379582</c:v>
                </c:pt>
                <c:pt idx="3268">
                  <c:v>0.80362762203087035</c:v>
                </c:pt>
                <c:pt idx="3269">
                  <c:v>0.80362807964019001</c:v>
                </c:pt>
                <c:pt idx="3270">
                  <c:v>0.8036283740109309</c:v>
                </c:pt>
                <c:pt idx="3271">
                  <c:v>0.80362846600182625</c:v>
                </c:pt>
                <c:pt idx="3272">
                  <c:v>0.80362926546326685</c:v>
                </c:pt>
                <c:pt idx="3273">
                  <c:v>0.80362960547148576</c:v>
                </c:pt>
                <c:pt idx="3274">
                  <c:v>0.80362984150604722</c:v>
                </c:pt>
                <c:pt idx="3275">
                  <c:v>0.80363077320937293</c:v>
                </c:pt>
                <c:pt idx="3276">
                  <c:v>0.80363088730628629</c:v>
                </c:pt>
                <c:pt idx="3277">
                  <c:v>0.80363096487057628</c:v>
                </c:pt>
                <c:pt idx="3278">
                  <c:v>0.8036315408355682</c:v>
                </c:pt>
                <c:pt idx="3279">
                  <c:v>0.80363173414220368</c:v>
                </c:pt>
                <c:pt idx="3280">
                  <c:v>0.80363458226286788</c:v>
                </c:pt>
                <c:pt idx="3281">
                  <c:v>0.80363542819630596</c:v>
                </c:pt>
                <c:pt idx="3282">
                  <c:v>0.80363687085624269</c:v>
                </c:pt>
                <c:pt idx="3283">
                  <c:v>0.80363720316821707</c:v>
                </c:pt>
                <c:pt idx="3284">
                  <c:v>0.8036387390365316</c:v>
                </c:pt>
                <c:pt idx="3285">
                  <c:v>0.80363889247110531</c:v>
                </c:pt>
                <c:pt idx="3286">
                  <c:v>0.80363889248911224</c:v>
                </c:pt>
                <c:pt idx="3287">
                  <c:v>0.80363889248911224</c:v>
                </c:pt>
                <c:pt idx="3288">
                  <c:v>0.80363940533473532</c:v>
                </c:pt>
                <c:pt idx="3289">
                  <c:v>0.80364053816926506</c:v>
                </c:pt>
                <c:pt idx="3290">
                  <c:v>0.80364111751165179</c:v>
                </c:pt>
                <c:pt idx="3291">
                  <c:v>0.80364118025350262</c:v>
                </c:pt>
                <c:pt idx="3292">
                  <c:v>0.80364289239038256</c:v>
                </c:pt>
                <c:pt idx="3293">
                  <c:v>0.80364334958873074</c:v>
                </c:pt>
                <c:pt idx="3294">
                  <c:v>0.80364376326592202</c:v>
                </c:pt>
                <c:pt idx="3295">
                  <c:v>0.80364391950593272</c:v>
                </c:pt>
                <c:pt idx="3296">
                  <c:v>0.80364475054269502</c:v>
                </c:pt>
                <c:pt idx="3297">
                  <c:v>0.80364483037399514</c:v>
                </c:pt>
                <c:pt idx="3298">
                  <c:v>0.80364601105265743</c:v>
                </c:pt>
                <c:pt idx="3299">
                  <c:v>0.80364974287874102</c:v>
                </c:pt>
                <c:pt idx="3300">
                  <c:v>0.80365035072428326</c:v>
                </c:pt>
                <c:pt idx="3301">
                  <c:v>0.80365124212193373</c:v>
                </c:pt>
                <c:pt idx="3302">
                  <c:v>0.80365142198819817</c:v>
                </c:pt>
                <c:pt idx="3303">
                  <c:v>0.80365181812129505</c:v>
                </c:pt>
                <c:pt idx="3304">
                  <c:v>0.80365244529531987</c:v>
                </c:pt>
                <c:pt idx="3305">
                  <c:v>0.80365257405031532</c:v>
                </c:pt>
                <c:pt idx="3306">
                  <c:v>0.80365286385492929</c:v>
                </c:pt>
                <c:pt idx="3307">
                  <c:v>0.80365371062941893</c:v>
                </c:pt>
                <c:pt idx="3308">
                  <c:v>0.80365470428463437</c:v>
                </c:pt>
                <c:pt idx="3309">
                  <c:v>0.80365594921248684</c:v>
                </c:pt>
                <c:pt idx="3310">
                  <c:v>0.80365732092061781</c:v>
                </c:pt>
                <c:pt idx="3311">
                  <c:v>0.8036583535781443</c:v>
                </c:pt>
                <c:pt idx="3312">
                  <c:v>0.80365884699896351</c:v>
                </c:pt>
                <c:pt idx="3313">
                  <c:v>0.80365886863709135</c:v>
                </c:pt>
                <c:pt idx="3314">
                  <c:v>0.80365917928477515</c:v>
                </c:pt>
                <c:pt idx="3315">
                  <c:v>0.80365928886884652</c:v>
                </c:pt>
                <c:pt idx="3316">
                  <c:v>0.80365977510693543</c:v>
                </c:pt>
                <c:pt idx="3317">
                  <c:v>0.80366051999144106</c:v>
                </c:pt>
                <c:pt idx="3318">
                  <c:v>0.80366247475581765</c:v>
                </c:pt>
                <c:pt idx="3319">
                  <c:v>0.80366251405740274</c:v>
                </c:pt>
                <c:pt idx="3320">
                  <c:v>0.80366311764408782</c:v>
                </c:pt>
                <c:pt idx="3321">
                  <c:v>0.80366315610386874</c:v>
                </c:pt>
                <c:pt idx="3322">
                  <c:v>0.80366371961447181</c:v>
                </c:pt>
                <c:pt idx="3323">
                  <c:v>0.80366436829533705</c:v>
                </c:pt>
                <c:pt idx="3324">
                  <c:v>0.80366501756041731</c:v>
                </c:pt>
                <c:pt idx="3325">
                  <c:v>0.8036651580571087</c:v>
                </c:pt>
                <c:pt idx="3326">
                  <c:v>0.80366532528758339</c:v>
                </c:pt>
                <c:pt idx="3327">
                  <c:v>0.80366672615084433</c:v>
                </c:pt>
                <c:pt idx="3328">
                  <c:v>0.80366797257583966</c:v>
                </c:pt>
                <c:pt idx="3329">
                  <c:v>0.80366824875264453</c:v>
                </c:pt>
                <c:pt idx="3330">
                  <c:v>0.8036685138578058</c:v>
                </c:pt>
                <c:pt idx="3331">
                  <c:v>0.80366955177764354</c:v>
                </c:pt>
                <c:pt idx="3332">
                  <c:v>0.80367012860458664</c:v>
                </c:pt>
                <c:pt idx="3333">
                  <c:v>0.80367255667872117</c:v>
                </c:pt>
                <c:pt idx="3334">
                  <c:v>0.8036731544871476</c:v>
                </c:pt>
                <c:pt idx="3335">
                  <c:v>0.80367389431724401</c:v>
                </c:pt>
                <c:pt idx="3336">
                  <c:v>0.80367472326173861</c:v>
                </c:pt>
                <c:pt idx="3337">
                  <c:v>0.80367473598723216</c:v>
                </c:pt>
                <c:pt idx="3338">
                  <c:v>0.80367505513913895</c:v>
                </c:pt>
                <c:pt idx="3339">
                  <c:v>0.80367637552490012</c:v>
                </c:pt>
                <c:pt idx="3340">
                  <c:v>0.80367667921747876</c:v>
                </c:pt>
                <c:pt idx="3341">
                  <c:v>0.80367695183447352</c:v>
                </c:pt>
                <c:pt idx="3342">
                  <c:v>0.80367816547580917</c:v>
                </c:pt>
                <c:pt idx="3343">
                  <c:v>0.80367954219900739</c:v>
                </c:pt>
                <c:pt idx="3344">
                  <c:v>0.8036800232467971</c:v>
                </c:pt>
                <c:pt idx="3345">
                  <c:v>0.80368032826339841</c:v>
                </c:pt>
                <c:pt idx="3346">
                  <c:v>0.80368074331586792</c:v>
                </c:pt>
                <c:pt idx="3347">
                  <c:v>0.80368084328161216</c:v>
                </c:pt>
                <c:pt idx="3348">
                  <c:v>0.8036815722999533</c:v>
                </c:pt>
                <c:pt idx="3349">
                  <c:v>0.80368174969212725</c:v>
                </c:pt>
                <c:pt idx="3350">
                  <c:v>0.80368249452392448</c:v>
                </c:pt>
                <c:pt idx="3351">
                  <c:v>0.80368337142814572</c:v>
                </c:pt>
                <c:pt idx="3352">
                  <c:v>0.80368569393275791</c:v>
                </c:pt>
                <c:pt idx="3353">
                  <c:v>0.80368685038614485</c:v>
                </c:pt>
                <c:pt idx="3354">
                  <c:v>0.80368779638342358</c:v>
                </c:pt>
                <c:pt idx="3355">
                  <c:v>0.80368871891241311</c:v>
                </c:pt>
                <c:pt idx="3356">
                  <c:v>0.80369022276652902</c:v>
                </c:pt>
                <c:pt idx="3357">
                  <c:v>0.80369048784936226</c:v>
                </c:pt>
                <c:pt idx="3358">
                  <c:v>0.8036909562067267</c:v>
                </c:pt>
                <c:pt idx="3359">
                  <c:v>0.80369096192785505</c:v>
                </c:pt>
                <c:pt idx="3360">
                  <c:v>0.80369206898851919</c:v>
                </c:pt>
                <c:pt idx="3361">
                  <c:v>0.80369234835903791</c:v>
                </c:pt>
                <c:pt idx="3362">
                  <c:v>0.80369242800721696</c:v>
                </c:pt>
                <c:pt idx="3363">
                  <c:v>0.80369306481189295</c:v>
                </c:pt>
                <c:pt idx="3364">
                  <c:v>0.80369328837627341</c:v>
                </c:pt>
                <c:pt idx="3365">
                  <c:v>0.8036945303945241</c:v>
                </c:pt>
                <c:pt idx="3366">
                  <c:v>0.8036949627464941</c:v>
                </c:pt>
                <c:pt idx="3367">
                  <c:v>0.80369512816817656</c:v>
                </c:pt>
                <c:pt idx="3368">
                  <c:v>0.80369522785470271</c:v>
                </c:pt>
                <c:pt idx="3369">
                  <c:v>0.80369542026304108</c:v>
                </c:pt>
                <c:pt idx="3370">
                  <c:v>0.8036958065396419</c:v>
                </c:pt>
                <c:pt idx="3371">
                  <c:v>0.80369627115077624</c:v>
                </c:pt>
                <c:pt idx="3372">
                  <c:v>0.80369694577242101</c:v>
                </c:pt>
                <c:pt idx="3373">
                  <c:v>0.80369735131473963</c:v>
                </c:pt>
                <c:pt idx="3374">
                  <c:v>0.80369794655474036</c:v>
                </c:pt>
                <c:pt idx="3375">
                  <c:v>0.80369815767666719</c:v>
                </c:pt>
                <c:pt idx="3376">
                  <c:v>0.80369830489243888</c:v>
                </c:pt>
                <c:pt idx="3377">
                  <c:v>0.80369869852200793</c:v>
                </c:pt>
                <c:pt idx="3378">
                  <c:v>0.80370003452302496</c:v>
                </c:pt>
                <c:pt idx="3379">
                  <c:v>0.80370013881394087</c:v>
                </c:pt>
                <c:pt idx="3380">
                  <c:v>0.8037015154466175</c:v>
                </c:pt>
                <c:pt idx="3381">
                  <c:v>0.8037019964617671</c:v>
                </c:pt>
                <c:pt idx="3382">
                  <c:v>0.8037027164761914</c:v>
                </c:pt>
                <c:pt idx="3383">
                  <c:v>0.80370334551776068</c:v>
                </c:pt>
                <c:pt idx="3384">
                  <c:v>0.8037035454054744</c:v>
                </c:pt>
                <c:pt idx="3385">
                  <c:v>0.80370458465821115</c:v>
                </c:pt>
                <c:pt idx="3386">
                  <c:v>0.80370534441014452</c:v>
                </c:pt>
                <c:pt idx="3387">
                  <c:v>0.80370674359834338</c:v>
                </c:pt>
                <c:pt idx="3388">
                  <c:v>0.80370797473545053</c:v>
                </c:pt>
                <c:pt idx="3389">
                  <c:v>0.80370845542401359</c:v>
                </c:pt>
                <c:pt idx="3390">
                  <c:v>0.80370882313786662</c:v>
                </c:pt>
                <c:pt idx="3391">
                  <c:v>0.80371022993374697</c:v>
                </c:pt>
                <c:pt idx="3392">
                  <c:v>0.80371110062351514</c:v>
                </c:pt>
                <c:pt idx="3393">
                  <c:v>0.80371125683104339</c:v>
                </c:pt>
                <c:pt idx="3394">
                  <c:v>0.80371216751209318</c:v>
                </c:pt>
                <c:pt idx="3395">
                  <c:v>0.80371292867984578</c:v>
                </c:pt>
                <c:pt idx="3396">
                  <c:v>0.80371293439769098</c:v>
                </c:pt>
                <c:pt idx="3397">
                  <c:v>0.80371301659343275</c:v>
                </c:pt>
                <c:pt idx="3398">
                  <c:v>0.80371334794764504</c:v>
                </c:pt>
                <c:pt idx="3399">
                  <c:v>0.80371404138323621</c:v>
                </c:pt>
                <c:pt idx="3400">
                  <c:v>0.80371432073335081</c:v>
                </c:pt>
                <c:pt idx="3401">
                  <c:v>0.80371503713614423</c:v>
                </c:pt>
                <c:pt idx="3402">
                  <c:v>0.80371526718896857</c:v>
                </c:pt>
                <c:pt idx="3403">
                  <c:v>0.80371577413310047</c:v>
                </c:pt>
                <c:pt idx="3404">
                  <c:v>0.80371693494484986</c:v>
                </c:pt>
                <c:pt idx="3405">
                  <c:v>0.80371720003217639</c:v>
                </c:pt>
                <c:pt idx="3406">
                  <c:v>0.80371739242745832</c:v>
                </c:pt>
                <c:pt idx="3407">
                  <c:v>0.80371768671703192</c:v>
                </c:pt>
                <c:pt idx="3408">
                  <c:v>0.80371777868363303</c:v>
                </c:pt>
                <c:pt idx="3409">
                  <c:v>0.80371824326324004</c:v>
                </c:pt>
                <c:pt idx="3410">
                  <c:v>0.80371857792463852</c:v>
                </c:pt>
                <c:pt idx="3411">
                  <c:v>0.80371875775822066</c:v>
                </c:pt>
                <c:pt idx="3412">
                  <c:v>0.8037191538077797</c:v>
                </c:pt>
                <c:pt idx="3413">
                  <c:v>0.8037201296553298</c:v>
                </c:pt>
                <c:pt idx="3414">
                  <c:v>0.80372019932045924</c:v>
                </c:pt>
                <c:pt idx="3415">
                  <c:v>0.80372027686255709</c:v>
                </c:pt>
                <c:pt idx="3416">
                  <c:v>0.80372085264361037</c:v>
                </c:pt>
                <c:pt idx="3417">
                  <c:v>0.80372104592213856</c:v>
                </c:pt>
                <c:pt idx="3418">
                  <c:v>0.80372199682002554</c:v>
                </c:pt>
                <c:pt idx="3419">
                  <c:v>0.80372200637432534</c:v>
                </c:pt>
                <c:pt idx="3420">
                  <c:v>0.80372328403653948</c:v>
                </c:pt>
                <c:pt idx="3421">
                  <c:v>0.803723893257134</c:v>
                </c:pt>
                <c:pt idx="3422">
                  <c:v>0.80372465545947258</c:v>
                </c:pt>
                <c:pt idx="3423">
                  <c:v>0.80372618122052497</c:v>
                </c:pt>
                <c:pt idx="3424">
                  <c:v>0.80372651344019708</c:v>
                </c:pt>
                <c:pt idx="3425">
                  <c:v>0.80372883850736532</c:v>
                </c:pt>
                <c:pt idx="3426">
                  <c:v>0.80373042670387496</c:v>
                </c:pt>
                <c:pt idx="3427">
                  <c:v>0.80373048942949477</c:v>
                </c:pt>
                <c:pt idx="3428">
                  <c:v>0.80373220109318777</c:v>
                </c:pt>
                <c:pt idx="3429">
                  <c:v>0.80373235050372571</c:v>
                </c:pt>
                <c:pt idx="3430">
                  <c:v>0.80373265816573125</c:v>
                </c:pt>
                <c:pt idx="3431">
                  <c:v>0.80373307172965447</c:v>
                </c:pt>
                <c:pt idx="3432">
                  <c:v>0.80373405873418824</c:v>
                </c:pt>
                <c:pt idx="3433">
                  <c:v>0.80373413854293863</c:v>
                </c:pt>
                <c:pt idx="3434">
                  <c:v>0.80373457313952723</c:v>
                </c:pt>
                <c:pt idx="3435">
                  <c:v>0.80373531889548899</c:v>
                </c:pt>
                <c:pt idx="3436">
                  <c:v>0.80373688377347252</c:v>
                </c:pt>
                <c:pt idx="3437">
                  <c:v>0.80373745821546128</c:v>
                </c:pt>
                <c:pt idx="3438">
                  <c:v>0.80373746048519412</c:v>
                </c:pt>
                <c:pt idx="3439">
                  <c:v>0.8037374937680607</c:v>
                </c:pt>
                <c:pt idx="3440">
                  <c:v>0.80373809443398159</c:v>
                </c:pt>
                <c:pt idx="3441">
                  <c:v>0.80373809443398159</c:v>
                </c:pt>
                <c:pt idx="3442">
                  <c:v>0.8037390496925082</c:v>
                </c:pt>
                <c:pt idx="3443">
                  <c:v>0.8037396573704334</c:v>
                </c:pt>
                <c:pt idx="3444">
                  <c:v>0.80373974098634859</c:v>
                </c:pt>
                <c:pt idx="3445">
                  <c:v>0.80374072833893873</c:v>
                </c:pt>
                <c:pt idx="3446">
                  <c:v>0.80374112436306544</c:v>
                </c:pt>
                <c:pt idx="3447">
                  <c:v>0.80374301634937828</c:v>
                </c:pt>
                <c:pt idx="3448">
                  <c:v>0.8037437061042445</c:v>
                </c:pt>
                <c:pt idx="3449">
                  <c:v>0.80374400973131821</c:v>
                </c:pt>
                <c:pt idx="3450">
                  <c:v>0.80374491848827001</c:v>
                </c:pt>
                <c:pt idx="3451">
                  <c:v>0.80374525431586574</c:v>
                </c:pt>
                <c:pt idx="3452">
                  <c:v>0.80374616644233077</c:v>
                </c:pt>
                <c:pt idx="3453">
                  <c:v>0.80374616646011832</c:v>
                </c:pt>
                <c:pt idx="3454">
                  <c:v>0.80374662564572907</c:v>
                </c:pt>
                <c:pt idx="3455">
                  <c:v>0.80374765801848347</c:v>
                </c:pt>
                <c:pt idx="3456">
                  <c:v>0.80374813614831142</c:v>
                </c:pt>
                <c:pt idx="3457">
                  <c:v>0.80374817293432266</c:v>
                </c:pt>
                <c:pt idx="3458">
                  <c:v>0.80374848349674255</c:v>
                </c:pt>
                <c:pt idx="3459">
                  <c:v>0.80374907915459648</c:v>
                </c:pt>
                <c:pt idx="3460">
                  <c:v>0.80374982383328397</c:v>
                </c:pt>
                <c:pt idx="3461">
                  <c:v>0.80374986091473222</c:v>
                </c:pt>
                <c:pt idx="3462">
                  <c:v>0.80375242076984166</c:v>
                </c:pt>
                <c:pt idx="3463">
                  <c:v>0.803753022574486</c:v>
                </c:pt>
                <c:pt idx="3464">
                  <c:v>0.80375432016195636</c:v>
                </c:pt>
                <c:pt idx="3465">
                  <c:v>0.80375446062440348</c:v>
                </c:pt>
                <c:pt idx="3466">
                  <c:v>0.80375462780452878</c:v>
                </c:pt>
                <c:pt idx="3467">
                  <c:v>0.80375512458796949</c:v>
                </c:pt>
                <c:pt idx="3468">
                  <c:v>0.80375602828226911</c:v>
                </c:pt>
                <c:pt idx="3469">
                  <c:v>0.80375604692512526</c:v>
                </c:pt>
                <c:pt idx="3470">
                  <c:v>0.80375755046417074</c:v>
                </c:pt>
                <c:pt idx="3471">
                  <c:v>0.80375781549541658</c:v>
                </c:pt>
                <c:pt idx="3472">
                  <c:v>0.80375811281093779</c:v>
                </c:pt>
                <c:pt idx="3473">
                  <c:v>0.80375885312982331</c:v>
                </c:pt>
                <c:pt idx="3474">
                  <c:v>0.80375942979661952</c:v>
                </c:pt>
                <c:pt idx="3475">
                  <c:v>0.80376031913087176</c:v>
                </c:pt>
                <c:pt idx="3476">
                  <c:v>0.80376101889607265</c:v>
                </c:pt>
                <c:pt idx="3477">
                  <c:v>0.80376185720113402</c:v>
                </c:pt>
                <c:pt idx="3478">
                  <c:v>0.80376245484576725</c:v>
                </c:pt>
                <c:pt idx="3479">
                  <c:v>0.80376255177570888</c:v>
                </c:pt>
                <c:pt idx="3480">
                  <c:v>0.80376386920533804</c:v>
                </c:pt>
                <c:pt idx="3481">
                  <c:v>0.80376467753297742</c:v>
                </c:pt>
                <c:pt idx="3482">
                  <c:v>0.80376567499466778</c:v>
                </c:pt>
                <c:pt idx="3483">
                  <c:v>0.80376622888037574</c:v>
                </c:pt>
                <c:pt idx="3484">
                  <c:v>0.80376663006240923</c:v>
                </c:pt>
                <c:pt idx="3485">
                  <c:v>0.80376701842991416</c:v>
                </c:pt>
                <c:pt idx="3486">
                  <c:v>0.80376802780051504</c:v>
                </c:pt>
                <c:pt idx="3487">
                  <c:v>0.80376884079597688</c:v>
                </c:pt>
                <c:pt idx="3488">
                  <c:v>0.80376932171109805</c:v>
                </c:pt>
                <c:pt idx="3489">
                  <c:v>0.80376962664357787</c:v>
                </c:pt>
                <c:pt idx="3490">
                  <c:v>0.80376979198591525</c:v>
                </c:pt>
                <c:pt idx="3491">
                  <c:v>0.80377004158050747</c:v>
                </c:pt>
                <c:pt idx="3492">
                  <c:v>0.80377010474095401</c:v>
                </c:pt>
                <c:pt idx="3493">
                  <c:v>0.80377087033623396</c:v>
                </c:pt>
                <c:pt idx="3494">
                  <c:v>0.80377179230559226</c:v>
                </c:pt>
                <c:pt idx="3495">
                  <c:v>0.80377442136042943</c:v>
                </c:pt>
                <c:pt idx="3496">
                  <c:v>0.80377499083257875</c:v>
                </c:pt>
                <c:pt idx="3497">
                  <c:v>0.80377529874628184</c:v>
                </c:pt>
                <c:pt idx="3498">
                  <c:v>0.80377550743901816</c:v>
                </c:pt>
                <c:pt idx="3499">
                  <c:v>0.80377644262440207</c:v>
                </c:pt>
                <c:pt idx="3500">
                  <c:v>0.80377709270338726</c:v>
                </c:pt>
                <c:pt idx="3501">
                  <c:v>0.80377801497794221</c:v>
                </c:pt>
                <c:pt idx="3502">
                  <c:v>0.80377951841782747</c:v>
                </c:pt>
                <c:pt idx="3503">
                  <c:v>0.80378009671393458</c:v>
                </c:pt>
                <c:pt idx="3504">
                  <c:v>0.80378025165573974</c:v>
                </c:pt>
                <c:pt idx="3505">
                  <c:v>0.80378025737475423</c:v>
                </c:pt>
                <c:pt idx="3506">
                  <c:v>0.80378033955575823</c:v>
                </c:pt>
                <c:pt idx="3507">
                  <c:v>0.80378164342328529</c:v>
                </c:pt>
                <c:pt idx="3508">
                  <c:v>0.80378228689280695</c:v>
                </c:pt>
                <c:pt idx="3509">
                  <c:v>0.80378235967827094</c:v>
                </c:pt>
                <c:pt idx="3510">
                  <c:v>0.80378324991371763</c:v>
                </c:pt>
                <c:pt idx="3511">
                  <c:v>0.80378382485668065</c:v>
                </c:pt>
                <c:pt idx="3512">
                  <c:v>0.80378425708994294</c:v>
                </c:pt>
                <c:pt idx="3513">
                  <c:v>0.80378442246653425</c:v>
                </c:pt>
                <c:pt idx="3514">
                  <c:v>0.80378471447976685</c:v>
                </c:pt>
                <c:pt idx="3515">
                  <c:v>0.80378510065089859</c:v>
                </c:pt>
                <c:pt idx="3516">
                  <c:v>0.80378556513388855</c:v>
                </c:pt>
                <c:pt idx="3517">
                  <c:v>0.80378663952707241</c:v>
                </c:pt>
                <c:pt idx="3518">
                  <c:v>0.803786644999261</c:v>
                </c:pt>
                <c:pt idx="3519">
                  <c:v>0.80378745113838357</c:v>
                </c:pt>
                <c:pt idx="3520">
                  <c:v>0.8037875983138183</c:v>
                </c:pt>
                <c:pt idx="3521">
                  <c:v>0.80378799183455207</c:v>
                </c:pt>
                <c:pt idx="3522">
                  <c:v>0.80378859739398845</c:v>
                </c:pt>
                <c:pt idx="3523">
                  <c:v>0.80378931791240982</c:v>
                </c:pt>
                <c:pt idx="3524">
                  <c:v>0.80378932746707921</c:v>
                </c:pt>
                <c:pt idx="3525">
                  <c:v>0.80378948856128996</c:v>
                </c:pt>
                <c:pt idx="3526">
                  <c:v>0.80378948856128996</c:v>
                </c:pt>
                <c:pt idx="3527">
                  <c:v>0.80378948856128996</c:v>
                </c:pt>
                <c:pt idx="3528">
                  <c:v>0.80378948856128996</c:v>
                </c:pt>
                <c:pt idx="3529">
                  <c:v>0.80378948856654042</c:v>
                </c:pt>
                <c:pt idx="3530">
                  <c:v>0.80378948857039856</c:v>
                </c:pt>
                <c:pt idx="3531">
                  <c:v>0.80378948857950472</c:v>
                </c:pt>
                <c:pt idx="3532">
                  <c:v>0.80378948857950472</c:v>
                </c:pt>
                <c:pt idx="3533">
                  <c:v>0.80378948857950472</c:v>
                </c:pt>
                <c:pt idx="3534">
                  <c:v>0.80379128886575935</c:v>
                </c:pt>
                <c:pt idx="3535">
                  <c:v>0.80379171692752815</c:v>
                </c:pt>
                <c:pt idx="3536">
                  <c:v>0.80379200868051826</c:v>
                </c:pt>
                <c:pt idx="3537">
                  <c:v>0.80379263753423014</c:v>
                </c:pt>
                <c:pt idx="3538">
                  <c:v>0.80379263754965868</c:v>
                </c:pt>
                <c:pt idx="3539">
                  <c:v>0.80379283738143692</c:v>
                </c:pt>
                <c:pt idx="3540">
                  <c:v>0.80379506274753576</c:v>
                </c:pt>
                <c:pt idx="3541">
                  <c:v>0.80379638816603782</c:v>
                </c:pt>
                <c:pt idx="3542">
                  <c:v>0.8037972654894413</c:v>
                </c:pt>
                <c:pt idx="3543">
                  <c:v>0.80379740594653426</c:v>
                </c:pt>
                <c:pt idx="3544">
                  <c:v>0.80379774604541909</c:v>
                </c:pt>
                <c:pt idx="3545">
                  <c:v>0.80379811365891674</c:v>
                </c:pt>
                <c:pt idx="3546">
                  <c:v>0.80379840929280677</c:v>
                </c:pt>
                <c:pt idx="3547">
                  <c:v>0.80379952006569699</c:v>
                </c:pt>
                <c:pt idx="3548">
                  <c:v>0.8037998321455081</c:v>
                </c:pt>
                <c:pt idx="3549">
                  <c:v>0.80380039051637486</c:v>
                </c:pt>
                <c:pt idx="3550">
                  <c:v>0.80380221806847429</c:v>
                </c:pt>
                <c:pt idx="3551">
                  <c:v>0.80380222378420674</c:v>
                </c:pt>
                <c:pt idx="3552">
                  <c:v>0.80380230595673996</c:v>
                </c:pt>
                <c:pt idx="3553">
                  <c:v>0.80380263721955525</c:v>
                </c:pt>
                <c:pt idx="3554">
                  <c:v>0.80380360973720566</c:v>
                </c:pt>
                <c:pt idx="3555">
                  <c:v>0.80380411992291623</c:v>
                </c:pt>
                <c:pt idx="3556">
                  <c:v>0.80380432594212325</c:v>
                </c:pt>
                <c:pt idx="3557">
                  <c:v>0.80380622322788575</c:v>
                </c:pt>
                <c:pt idx="3558">
                  <c:v>0.80380648824155587</c:v>
                </c:pt>
                <c:pt idx="3559">
                  <c:v>0.80380668058376858</c:v>
                </c:pt>
                <c:pt idx="3560">
                  <c:v>0.80380697479216667</c:v>
                </c:pt>
                <c:pt idx="3561">
                  <c:v>0.80380705838597721</c:v>
                </c:pt>
                <c:pt idx="3562">
                  <c:v>0.80380706673447178</c:v>
                </c:pt>
                <c:pt idx="3563">
                  <c:v>0.80380753118593162</c:v>
                </c:pt>
                <c:pt idx="3564">
                  <c:v>0.80380786575501828</c:v>
                </c:pt>
                <c:pt idx="3565">
                  <c:v>0.80380804553792573</c:v>
                </c:pt>
                <c:pt idx="3566">
                  <c:v>0.80380844147850661</c:v>
                </c:pt>
                <c:pt idx="3567">
                  <c:v>0.8038090683500827</c:v>
                </c:pt>
                <c:pt idx="3568">
                  <c:v>0.80380941705661202</c:v>
                </c:pt>
                <c:pt idx="3569">
                  <c:v>0.80381013984546446</c:v>
                </c:pt>
                <c:pt idx="3570">
                  <c:v>0.80381033307101446</c:v>
                </c:pt>
                <c:pt idx="3571">
                  <c:v>0.80381128370680599</c:v>
                </c:pt>
                <c:pt idx="3572">
                  <c:v>0.80381129325793443</c:v>
                </c:pt>
                <c:pt idx="3573">
                  <c:v>0.80381175213645906</c:v>
                </c:pt>
                <c:pt idx="3574">
                  <c:v>0.80381257056878885</c:v>
                </c:pt>
                <c:pt idx="3575">
                  <c:v>0.8038139416134249</c:v>
                </c:pt>
                <c:pt idx="3576">
                  <c:v>0.80381402508930933</c:v>
                </c:pt>
                <c:pt idx="3577">
                  <c:v>0.80381510589563321</c:v>
                </c:pt>
                <c:pt idx="3578">
                  <c:v>0.80381510589817751</c:v>
                </c:pt>
                <c:pt idx="3579">
                  <c:v>0.80381579908096579</c:v>
                </c:pt>
                <c:pt idx="3580">
                  <c:v>0.80381717621304927</c:v>
                </c:pt>
                <c:pt idx="3581">
                  <c:v>0.80381913224190715</c:v>
                </c:pt>
                <c:pt idx="3582">
                  <c:v>0.80382032783251522</c:v>
                </c:pt>
                <c:pt idx="3583">
                  <c:v>0.80382163453394295</c:v>
                </c:pt>
                <c:pt idx="3584">
                  <c:v>0.8038219421113455</c:v>
                </c:pt>
                <c:pt idx="3585">
                  <c:v>0.80382235556199111</c:v>
                </c:pt>
                <c:pt idx="3586">
                  <c:v>0.80382334229425612</c:v>
                </c:pt>
                <c:pt idx="3587">
                  <c:v>0.80382458811996982</c:v>
                </c:pt>
                <c:pt idx="3588">
                  <c:v>0.80382460210686213</c:v>
                </c:pt>
                <c:pt idx="3589">
                  <c:v>0.80382616655423544</c:v>
                </c:pt>
                <c:pt idx="3590">
                  <c:v>0.80382674310579671</c:v>
                </c:pt>
                <c:pt idx="3591">
                  <c:v>0.80382833187471103</c:v>
                </c:pt>
                <c:pt idx="3592">
                  <c:v>0.80382848628651182</c:v>
                </c:pt>
                <c:pt idx="3593">
                  <c:v>0.80382893938500133</c:v>
                </c:pt>
                <c:pt idx="3594">
                  <c:v>0.80382902297892256</c:v>
                </c:pt>
                <c:pt idx="3595">
                  <c:v>0.8038298644355002</c:v>
                </c:pt>
                <c:pt idx="3596">
                  <c:v>0.80383001005806798</c:v>
                </c:pt>
                <c:pt idx="3597">
                  <c:v>0.80383040597321553</c:v>
                </c:pt>
                <c:pt idx="3598">
                  <c:v>0.80383103280078894</c:v>
                </c:pt>
                <c:pt idx="3599">
                  <c:v>0.80383133554037245</c:v>
                </c:pt>
                <c:pt idx="3600">
                  <c:v>0.80383229743766416</c:v>
                </c:pt>
                <c:pt idx="3601">
                  <c:v>0.80383298700245132</c:v>
                </c:pt>
                <c:pt idx="3602">
                  <c:v>0.80383329054630059</c:v>
                </c:pt>
                <c:pt idx="3603">
                  <c:v>0.80383453478750866</c:v>
                </c:pt>
                <c:pt idx="3604">
                  <c:v>0.80383585358254284</c:v>
                </c:pt>
                <c:pt idx="3605">
                  <c:v>0.80383590573906494</c:v>
                </c:pt>
                <c:pt idx="3606">
                  <c:v>0.80383693782701937</c:v>
                </c:pt>
                <c:pt idx="3607">
                  <c:v>0.80383710313849888</c:v>
                </c:pt>
                <c:pt idx="3608">
                  <c:v>0.80383741582494528</c:v>
                </c:pt>
                <c:pt idx="3609">
                  <c:v>0.80383745259973827</c:v>
                </c:pt>
                <c:pt idx="3610">
                  <c:v>0.80383776307688359</c:v>
                </c:pt>
                <c:pt idx="3611">
                  <c:v>0.80383910304326089</c:v>
                </c:pt>
                <c:pt idx="3612">
                  <c:v>0.803839140114746</c:v>
                </c:pt>
                <c:pt idx="3613">
                  <c:v>0.8038407211886206</c:v>
                </c:pt>
                <c:pt idx="3614">
                  <c:v>0.8038407211886206</c:v>
                </c:pt>
                <c:pt idx="3615">
                  <c:v>0.80384072119718974</c:v>
                </c:pt>
                <c:pt idx="3616">
                  <c:v>0.80384072119772565</c:v>
                </c:pt>
                <c:pt idx="3617">
                  <c:v>0.80384072119772565</c:v>
                </c:pt>
                <c:pt idx="3618">
                  <c:v>0.80384072120683048</c:v>
                </c:pt>
                <c:pt idx="3619">
                  <c:v>0.80384105672945194</c:v>
                </c:pt>
                <c:pt idx="3620">
                  <c:v>0.80384230090254705</c:v>
                </c:pt>
                <c:pt idx="3621">
                  <c:v>0.80384281739916752</c:v>
                </c:pt>
                <c:pt idx="3622">
                  <c:v>0.80384359813150885</c:v>
                </c:pt>
                <c:pt idx="3623">
                  <c:v>0.80384386966037047</c:v>
                </c:pt>
                <c:pt idx="3624">
                  <c:v>0.80384386967836852</c:v>
                </c:pt>
                <c:pt idx="3625">
                  <c:v>0.80384440233613108</c:v>
                </c:pt>
                <c:pt idx="3626">
                  <c:v>0.80384530578165836</c:v>
                </c:pt>
                <c:pt idx="3627">
                  <c:v>0.80384532441883527</c:v>
                </c:pt>
                <c:pt idx="3628">
                  <c:v>0.8038465515170049</c:v>
                </c:pt>
                <c:pt idx="3629">
                  <c:v>0.80384682754361891</c:v>
                </c:pt>
                <c:pt idx="3630">
                  <c:v>0.80384709250094233</c:v>
                </c:pt>
                <c:pt idx="3631">
                  <c:v>0.80384812984988652</c:v>
                </c:pt>
                <c:pt idx="3632">
                  <c:v>0.80384870635651773</c:v>
                </c:pt>
                <c:pt idx="3633">
                  <c:v>0.80384959544578427</c:v>
                </c:pt>
                <c:pt idx="3634">
                  <c:v>0.80385029501756211</c:v>
                </c:pt>
                <c:pt idx="3635">
                  <c:v>0.80385113309134604</c:v>
                </c:pt>
                <c:pt idx="3636">
                  <c:v>0.8038515160151406</c:v>
                </c:pt>
                <c:pt idx="3637">
                  <c:v>0.80385173057216863</c:v>
                </c:pt>
                <c:pt idx="3638">
                  <c:v>0.80385182747429706</c:v>
                </c:pt>
                <c:pt idx="3639">
                  <c:v>0.80385246999257243</c:v>
                </c:pt>
                <c:pt idx="3640">
                  <c:v>0.80385329847928699</c:v>
                </c:pt>
                <c:pt idx="3641">
                  <c:v>0.80385363017576605</c:v>
                </c:pt>
                <c:pt idx="3642">
                  <c:v>0.80385395264549719</c:v>
                </c:pt>
                <c:pt idx="3643">
                  <c:v>0.80385494983213057</c:v>
                </c:pt>
                <c:pt idx="3644">
                  <c:v>0.80385529920237575</c:v>
                </c:pt>
                <c:pt idx="3645">
                  <c:v>0.80385550356448765</c:v>
                </c:pt>
                <c:pt idx="3646">
                  <c:v>0.80385550358334057</c:v>
                </c:pt>
                <c:pt idx="3647">
                  <c:v>0.80385590463583834</c:v>
                </c:pt>
                <c:pt idx="3648">
                  <c:v>0.80385683116859474</c:v>
                </c:pt>
                <c:pt idx="3649">
                  <c:v>0.80385890039133967</c:v>
                </c:pt>
                <c:pt idx="3650">
                  <c:v>0.80385906568725674</c:v>
                </c:pt>
                <c:pt idx="3651">
                  <c:v>0.80385931521271758</c:v>
                </c:pt>
                <c:pt idx="3652">
                  <c:v>0.80385937835681043</c:v>
                </c:pt>
                <c:pt idx="3653">
                  <c:v>0.80386014374006154</c:v>
                </c:pt>
                <c:pt idx="3654">
                  <c:v>0.80386106545478386</c:v>
                </c:pt>
                <c:pt idx="3655">
                  <c:v>0.80386194187528914</c:v>
                </c:pt>
                <c:pt idx="3656">
                  <c:v>0.8038633403829204</c:v>
                </c:pt>
                <c:pt idx="3657">
                  <c:v>0.80386348609356628</c:v>
                </c:pt>
                <c:pt idx="3658">
                  <c:v>0.80386369378480094</c:v>
                </c:pt>
                <c:pt idx="3659">
                  <c:v>0.80386426309982961</c:v>
                </c:pt>
                <c:pt idx="3660">
                  <c:v>0.80386457092804464</c:v>
                </c:pt>
                <c:pt idx="3661">
                  <c:v>0.80386477956427183</c:v>
                </c:pt>
                <c:pt idx="3662">
                  <c:v>0.8038654189163591</c:v>
                </c:pt>
                <c:pt idx="3663">
                  <c:v>0.80386571449110111</c:v>
                </c:pt>
                <c:pt idx="3664">
                  <c:v>0.80386633445987943</c:v>
                </c:pt>
                <c:pt idx="3665">
                  <c:v>0.80386633445987943</c:v>
                </c:pt>
                <c:pt idx="3666">
                  <c:v>0.80386633445987943</c:v>
                </c:pt>
                <c:pt idx="3667">
                  <c:v>0.80386633445987943</c:v>
                </c:pt>
                <c:pt idx="3668">
                  <c:v>0.80386633445987943</c:v>
                </c:pt>
                <c:pt idx="3669">
                  <c:v>0.80386633445987943</c:v>
                </c:pt>
                <c:pt idx="3670">
                  <c:v>0.80386633445987943</c:v>
                </c:pt>
                <c:pt idx="3671">
                  <c:v>0.80386633445987943</c:v>
                </c:pt>
                <c:pt idx="3672">
                  <c:v>0.80386633446400357</c:v>
                </c:pt>
                <c:pt idx="3673">
                  <c:v>0.80386633446400357</c:v>
                </c:pt>
                <c:pt idx="3674">
                  <c:v>0.80386633446400357</c:v>
                </c:pt>
                <c:pt idx="3675">
                  <c:v>0.80386633446400357</c:v>
                </c:pt>
                <c:pt idx="3676">
                  <c:v>0.80386633446400357</c:v>
                </c:pt>
                <c:pt idx="3677">
                  <c:v>0.80386633446400357</c:v>
                </c:pt>
                <c:pt idx="3678">
                  <c:v>0.80386633446400357</c:v>
                </c:pt>
                <c:pt idx="3679">
                  <c:v>0.8038663344664948</c:v>
                </c:pt>
                <c:pt idx="3680">
                  <c:v>0.80386633446898559</c:v>
                </c:pt>
                <c:pt idx="3681">
                  <c:v>0.80386633446898559</c:v>
                </c:pt>
                <c:pt idx="3682">
                  <c:v>0.80386633447809008</c:v>
                </c:pt>
                <c:pt idx="3683">
                  <c:v>0.80386633447809008</c:v>
                </c:pt>
                <c:pt idx="3684">
                  <c:v>0.80386633447809008</c:v>
                </c:pt>
                <c:pt idx="3685">
                  <c:v>0.80386633447809008</c:v>
                </c:pt>
                <c:pt idx="3686">
                  <c:v>0.80386633447809008</c:v>
                </c:pt>
                <c:pt idx="3687">
                  <c:v>0.80386633447809008</c:v>
                </c:pt>
                <c:pt idx="3688">
                  <c:v>0.80386633447809008</c:v>
                </c:pt>
                <c:pt idx="3689">
                  <c:v>0.80386633447809008</c:v>
                </c:pt>
                <c:pt idx="3690">
                  <c:v>0.80386633447809008</c:v>
                </c:pt>
                <c:pt idx="3691">
                  <c:v>0.80386633447809008</c:v>
                </c:pt>
                <c:pt idx="3692">
                  <c:v>0.80386633447809008</c:v>
                </c:pt>
                <c:pt idx="3693">
                  <c:v>0.80386633447809008</c:v>
                </c:pt>
                <c:pt idx="3694">
                  <c:v>0.80386633447809008</c:v>
                </c:pt>
                <c:pt idx="3695">
                  <c:v>0.80386636439072678</c:v>
                </c:pt>
                <c:pt idx="3696">
                  <c:v>0.80386728641081928</c:v>
                </c:pt>
                <c:pt idx="3697">
                  <c:v>0.80386856230480663</c:v>
                </c:pt>
                <c:pt idx="3698">
                  <c:v>0.80386878943643136</c:v>
                </c:pt>
                <c:pt idx="3699">
                  <c:v>0.80386936757244576</c:v>
                </c:pt>
                <c:pt idx="3700">
                  <c:v>0.80386948268817504</c:v>
                </c:pt>
                <c:pt idx="3701">
                  <c:v>0.80386948269773417</c:v>
                </c:pt>
                <c:pt idx="3702">
                  <c:v>0.80386948270030611</c:v>
                </c:pt>
                <c:pt idx="3703">
                  <c:v>0.80386952247203713</c:v>
                </c:pt>
                <c:pt idx="3704">
                  <c:v>0.80386952818893809</c:v>
                </c:pt>
                <c:pt idx="3705">
                  <c:v>0.80386961034673132</c:v>
                </c:pt>
                <c:pt idx="3706">
                  <c:v>0.80387091385477882</c:v>
                </c:pt>
                <c:pt idx="3707">
                  <c:v>0.80387099345928714</c:v>
                </c:pt>
                <c:pt idx="3708">
                  <c:v>0.80387155714685965</c:v>
                </c:pt>
                <c:pt idx="3709">
                  <c:v>0.80387162991187322</c:v>
                </c:pt>
                <c:pt idx="3710">
                  <c:v>0.80387185335292366</c:v>
                </c:pt>
                <c:pt idx="3711">
                  <c:v>0.80387309468602519</c:v>
                </c:pt>
                <c:pt idx="3712">
                  <c:v>0.80387347758960104</c:v>
                </c:pt>
                <c:pt idx="3713">
                  <c:v>0.80387352680056212</c:v>
                </c:pt>
                <c:pt idx="3714">
                  <c:v>0.80387398406365018</c:v>
                </c:pt>
                <c:pt idx="3715">
                  <c:v>0.80387437012930396</c:v>
                </c:pt>
                <c:pt idx="3716">
                  <c:v>0.80387483448413688</c:v>
                </c:pt>
                <c:pt idx="3717">
                  <c:v>0.80387516898361755</c:v>
                </c:pt>
                <c:pt idx="3718">
                  <c:v>0.80387591405088865</c:v>
                </c:pt>
                <c:pt idx="3719">
                  <c:v>0.80387671996718169</c:v>
                </c:pt>
                <c:pt idx="3720">
                  <c:v>0.80387678959496645</c:v>
                </c:pt>
                <c:pt idx="3721">
                  <c:v>0.80387686710227735</c:v>
                </c:pt>
                <c:pt idx="3722">
                  <c:v>0.80387726051416286</c:v>
                </c:pt>
                <c:pt idx="3723">
                  <c:v>0.80387786590651433</c:v>
                </c:pt>
                <c:pt idx="3724">
                  <c:v>0.80387858622666775</c:v>
                </c:pt>
                <c:pt idx="3725">
                  <c:v>0.80387859577816678</c:v>
                </c:pt>
                <c:pt idx="3726">
                  <c:v>0.80387892347674073</c:v>
                </c:pt>
                <c:pt idx="3727">
                  <c:v>0.80388055663672719</c:v>
                </c:pt>
                <c:pt idx="3728">
                  <c:v>0.80388132703646897</c:v>
                </c:pt>
                <c:pt idx="3729">
                  <c:v>0.80388210472433252</c:v>
                </c:pt>
                <c:pt idx="3730">
                  <c:v>0.80388432947612931</c:v>
                </c:pt>
                <c:pt idx="3731">
                  <c:v>0.80388530115446089</c:v>
                </c:pt>
                <c:pt idx="3732">
                  <c:v>0.80388565452944982</c:v>
                </c:pt>
                <c:pt idx="3733">
                  <c:v>0.8038864331312191</c:v>
                </c:pt>
                <c:pt idx="3734">
                  <c:v>0.8038865316102396</c:v>
                </c:pt>
                <c:pt idx="3735">
                  <c:v>0.80388698083881649</c:v>
                </c:pt>
                <c:pt idx="3736">
                  <c:v>0.8038870120336179</c:v>
                </c:pt>
                <c:pt idx="3737">
                  <c:v>0.80388767509853221</c:v>
                </c:pt>
                <c:pt idx="3738">
                  <c:v>0.80388909755808979</c:v>
                </c:pt>
                <c:pt idx="3739">
                  <c:v>0.80388965577595584</c:v>
                </c:pt>
                <c:pt idx="3740">
                  <c:v>0.80389115646300591</c:v>
                </c:pt>
                <c:pt idx="3741">
                  <c:v>0.80389148853739534</c:v>
                </c:pt>
                <c:pt idx="3742">
                  <c:v>0.80389194570279099</c:v>
                </c:pt>
                <c:pt idx="3743">
                  <c:v>0.80389194572099798</c:v>
                </c:pt>
                <c:pt idx="3744">
                  <c:v>0.8038950936758944</c:v>
                </c:pt>
                <c:pt idx="3745">
                  <c:v>0.8038950936758944</c:v>
                </c:pt>
                <c:pt idx="3746">
                  <c:v>0.80389509367867951</c:v>
                </c:pt>
                <c:pt idx="3747">
                  <c:v>0.80389509367867951</c:v>
                </c:pt>
                <c:pt idx="3748">
                  <c:v>0.80389509369388712</c:v>
                </c:pt>
                <c:pt idx="3749">
                  <c:v>0.80389509369388712</c:v>
                </c:pt>
                <c:pt idx="3750">
                  <c:v>0.80389509369388712</c:v>
                </c:pt>
                <c:pt idx="3751">
                  <c:v>0.80389548687748014</c:v>
                </c:pt>
                <c:pt idx="3752">
                  <c:v>0.80389623823383927</c:v>
                </c:pt>
                <c:pt idx="3753">
                  <c:v>0.80389632180565485</c:v>
                </c:pt>
                <c:pt idx="3754">
                  <c:v>0.80389679447514473</c:v>
                </c:pt>
                <c:pt idx="3755">
                  <c:v>0.80389712895191046</c:v>
                </c:pt>
                <c:pt idx="3756">
                  <c:v>0.80389730868413656</c:v>
                </c:pt>
                <c:pt idx="3757">
                  <c:v>0.80389770451573073</c:v>
                </c:pt>
                <c:pt idx="3758">
                  <c:v>0.80389828213732306</c:v>
                </c:pt>
                <c:pt idx="3759">
                  <c:v>0.80389833121405996</c:v>
                </c:pt>
                <c:pt idx="3760">
                  <c:v>0.80389867982436392</c:v>
                </c:pt>
                <c:pt idx="3761">
                  <c:v>0.80389874945320261</c:v>
                </c:pt>
                <c:pt idx="3762">
                  <c:v>0.80390054596000637</c:v>
                </c:pt>
                <c:pt idx="3763">
                  <c:v>0.80390055550796347</c:v>
                </c:pt>
                <c:pt idx="3764">
                  <c:v>0.80390149680044876</c:v>
                </c:pt>
                <c:pt idx="3765">
                  <c:v>0.8039018324674192</c:v>
                </c:pt>
                <c:pt idx="3766">
                  <c:v>0.80390320313371988</c:v>
                </c:pt>
                <c:pt idx="3767">
                  <c:v>0.80390328658656973</c:v>
                </c:pt>
                <c:pt idx="3768">
                  <c:v>0.80390384217957966</c:v>
                </c:pt>
                <c:pt idx="3769">
                  <c:v>0.80390436709130053</c:v>
                </c:pt>
                <c:pt idx="3770">
                  <c:v>0.80390436710629354</c:v>
                </c:pt>
                <c:pt idx="3771">
                  <c:v>0.80390643683995355</c:v>
                </c:pt>
                <c:pt idx="3772">
                  <c:v>0.803908353057039</c:v>
                </c:pt>
                <c:pt idx="3773">
                  <c:v>0.80390839232877342</c:v>
                </c:pt>
                <c:pt idx="3774">
                  <c:v>0.80390903388501356</c:v>
                </c:pt>
                <c:pt idx="3775">
                  <c:v>0.80390958758945508</c:v>
                </c:pt>
                <c:pt idx="3776">
                  <c:v>0.80390963154160322</c:v>
                </c:pt>
                <c:pt idx="3777">
                  <c:v>0.80391089393029092</c:v>
                </c:pt>
                <c:pt idx="3778">
                  <c:v>0.80391384670125121</c:v>
                </c:pt>
                <c:pt idx="3779">
                  <c:v>0.80391391781395116</c:v>
                </c:pt>
                <c:pt idx="3780">
                  <c:v>0.8039143875714434</c:v>
                </c:pt>
                <c:pt idx="3781">
                  <c:v>0.8039154247010003</c:v>
                </c:pt>
                <c:pt idx="3782">
                  <c:v>0.80391600109238348</c:v>
                </c:pt>
                <c:pt idx="3783">
                  <c:v>0.80391755491729322</c:v>
                </c:pt>
                <c:pt idx="3784">
                  <c:v>0.80391755491729322</c:v>
                </c:pt>
                <c:pt idx="3785">
                  <c:v>0.8039175549215225</c:v>
                </c:pt>
                <c:pt idx="3786">
                  <c:v>0.80391755492396022</c:v>
                </c:pt>
                <c:pt idx="3787">
                  <c:v>0.80391755492639572</c:v>
                </c:pt>
                <c:pt idx="3788">
                  <c:v>0.80391755493549832</c:v>
                </c:pt>
                <c:pt idx="3789">
                  <c:v>0.80391755493549832</c:v>
                </c:pt>
                <c:pt idx="3790">
                  <c:v>0.80391758942285763</c:v>
                </c:pt>
                <c:pt idx="3791">
                  <c:v>0.80391828033741808</c:v>
                </c:pt>
                <c:pt idx="3792">
                  <c:v>0.80391899325399763</c:v>
                </c:pt>
                <c:pt idx="3793">
                  <c:v>0.80391912156071321</c:v>
                </c:pt>
                <c:pt idx="3794">
                  <c:v>0.80391926714309192</c:v>
                </c:pt>
                <c:pt idx="3795">
                  <c:v>0.80391976394411058</c:v>
                </c:pt>
                <c:pt idx="3796">
                  <c:v>0.80392028960356976</c:v>
                </c:pt>
                <c:pt idx="3797">
                  <c:v>0.80392059225960699</c:v>
                </c:pt>
                <c:pt idx="3798">
                  <c:v>0.80392070264705995</c:v>
                </c:pt>
                <c:pt idx="3799">
                  <c:v>0.80392092388235215</c:v>
                </c:pt>
                <c:pt idx="3800">
                  <c:v>0.80392133850829617</c:v>
                </c:pt>
                <c:pt idx="3801">
                  <c:v>0.80392224326646966</c:v>
                </c:pt>
                <c:pt idx="3802">
                  <c:v>0.80392379062492147</c:v>
                </c:pt>
                <c:pt idx="3803">
                  <c:v>0.80392403185777161</c:v>
                </c:pt>
                <c:pt idx="3804">
                  <c:v>0.80392485772808131</c:v>
                </c:pt>
                <c:pt idx="3805">
                  <c:v>0.80392516119813096</c:v>
                </c:pt>
                <c:pt idx="3806">
                  <c:v>0.80392540753395103</c:v>
                </c:pt>
                <c:pt idx="3807">
                  <c:v>0.80392635826631109</c:v>
                </c:pt>
                <c:pt idx="3808">
                  <c:v>0.80392667086726632</c:v>
                </c:pt>
                <c:pt idx="3809">
                  <c:v>0.80392670763083907</c:v>
                </c:pt>
                <c:pt idx="3810">
                  <c:v>0.80392761335188967</c:v>
                </c:pt>
                <c:pt idx="3811">
                  <c:v>0.80392835761888093</c:v>
                </c:pt>
                <c:pt idx="3812">
                  <c:v>0.80392839468040189</c:v>
                </c:pt>
                <c:pt idx="3813">
                  <c:v>0.80392923385700921</c:v>
                </c:pt>
                <c:pt idx="3814">
                  <c:v>0.80393031076589738</c:v>
                </c:pt>
                <c:pt idx="3815">
                  <c:v>0.80393077774998167</c:v>
                </c:pt>
                <c:pt idx="3816">
                  <c:v>0.80393095312304519</c:v>
                </c:pt>
                <c:pt idx="3817">
                  <c:v>0.80393155459615895</c:v>
                </c:pt>
                <c:pt idx="3818">
                  <c:v>0.80393207095077213</c:v>
                </c:pt>
                <c:pt idx="3819">
                  <c:v>0.80393285146657378</c:v>
                </c:pt>
                <c:pt idx="3820">
                  <c:v>0.80393365544978579</c:v>
                </c:pt>
                <c:pt idx="3821">
                  <c:v>0.80393457727801021</c:v>
                </c:pt>
                <c:pt idx="3822">
                  <c:v>0.80393523935526012</c:v>
                </c:pt>
                <c:pt idx="3823">
                  <c:v>0.8039358040369835</c:v>
                </c:pt>
                <c:pt idx="3824">
                  <c:v>0.8039360799884897</c:v>
                </c:pt>
                <c:pt idx="3825">
                  <c:v>0.80393634487188592</c:v>
                </c:pt>
                <c:pt idx="3826">
                  <c:v>0.8039373819353377</c:v>
                </c:pt>
                <c:pt idx="3827">
                  <c:v>0.80393792480933191</c:v>
                </c:pt>
                <c:pt idx="3828">
                  <c:v>0.80393795828179082</c:v>
                </c:pt>
                <c:pt idx="3829">
                  <c:v>0.80393828355563146</c:v>
                </c:pt>
                <c:pt idx="3830">
                  <c:v>0.80393884712604691</c:v>
                </c:pt>
                <c:pt idx="3831">
                  <c:v>0.80393914327209126</c:v>
                </c:pt>
                <c:pt idx="3832">
                  <c:v>0.80393954650438226</c:v>
                </c:pt>
                <c:pt idx="3833">
                  <c:v>0.80394031442254543</c:v>
                </c:pt>
                <c:pt idx="3834">
                  <c:v>0.80394038434686621</c:v>
                </c:pt>
                <c:pt idx="3835">
                  <c:v>0.80394076716604634</c:v>
                </c:pt>
                <c:pt idx="3836">
                  <c:v>0.80394107853817298</c:v>
                </c:pt>
                <c:pt idx="3837">
                  <c:v>0.80394172087938531</c:v>
                </c:pt>
                <c:pt idx="3838">
                  <c:v>0.80394254913717389</c:v>
                </c:pt>
                <c:pt idx="3839">
                  <c:v>0.80394279788738188</c:v>
                </c:pt>
                <c:pt idx="3840">
                  <c:v>0.80394288074317843</c:v>
                </c:pt>
                <c:pt idx="3841">
                  <c:v>0.80394320312324108</c:v>
                </c:pt>
                <c:pt idx="3842">
                  <c:v>0.80394335096344016</c:v>
                </c:pt>
                <c:pt idx="3843">
                  <c:v>0.80394415597688296</c:v>
                </c:pt>
                <c:pt idx="3844">
                  <c:v>0.8039442000347895</c:v>
                </c:pt>
                <c:pt idx="3845">
                  <c:v>0.80394454930807413</c:v>
                </c:pt>
                <c:pt idx="3846">
                  <c:v>0.80394490694123177</c:v>
                </c:pt>
                <c:pt idx="3847">
                  <c:v>0.8039451545744396</c:v>
                </c:pt>
                <c:pt idx="3848">
                  <c:v>0.80394598850460564</c:v>
                </c:pt>
                <c:pt idx="3849">
                  <c:v>0.80394630957775814</c:v>
                </c:pt>
                <c:pt idx="3850">
                  <c:v>0.80394630958064861</c:v>
                </c:pt>
                <c:pt idx="3851">
                  <c:v>0.80394736409023326</c:v>
                </c:pt>
                <c:pt idx="3852">
                  <c:v>0.8039478447399766</c:v>
                </c:pt>
                <c:pt idx="3853">
                  <c:v>0.80394831475368145</c:v>
                </c:pt>
                <c:pt idx="3854">
                  <c:v>0.80394862733774086</c:v>
                </c:pt>
                <c:pt idx="3855">
                  <c:v>0.80394939250894315</c:v>
                </c:pt>
                <c:pt idx="3856">
                  <c:v>0.80394970044201242</c:v>
                </c:pt>
                <c:pt idx="3857">
                  <c:v>0.80395119014761396</c:v>
                </c:pt>
                <c:pt idx="3858">
                  <c:v>0.80395258827032057</c:v>
                </c:pt>
                <c:pt idx="3859">
                  <c:v>0.80395294157412434</c:v>
                </c:pt>
                <c:pt idx="3860">
                  <c:v>0.80395381847473546</c:v>
                </c:pt>
                <c:pt idx="3861">
                  <c:v>0.80395402705444885</c:v>
                </c:pt>
                <c:pt idx="3862">
                  <c:v>0.80395496172269598</c:v>
                </c:pt>
                <c:pt idx="3863">
                  <c:v>0.80395561144294392</c:v>
                </c:pt>
                <c:pt idx="3864">
                  <c:v>0.80395653320855032</c:v>
                </c:pt>
                <c:pt idx="3865">
                  <c:v>0.8039570980744094</c:v>
                </c:pt>
                <c:pt idx="3866">
                  <c:v>0.80395800806491136</c:v>
                </c:pt>
                <c:pt idx="3867">
                  <c:v>0.80395861379575329</c:v>
                </c:pt>
                <c:pt idx="3868">
                  <c:v>0.80395876865312843</c:v>
                </c:pt>
                <c:pt idx="3869">
                  <c:v>0.80395877436791308</c:v>
                </c:pt>
                <c:pt idx="3870">
                  <c:v>0.80395926699487952</c:v>
                </c:pt>
                <c:pt idx="3871">
                  <c:v>0.80395988051248812</c:v>
                </c:pt>
                <c:pt idx="3872">
                  <c:v>0.80396023923369508</c:v>
                </c:pt>
                <c:pt idx="3873">
                  <c:v>0.80396080276564896</c:v>
                </c:pt>
                <c:pt idx="3874">
                  <c:v>0.80396109888958811</c:v>
                </c:pt>
                <c:pt idx="3875">
                  <c:v>0.80396272267901914</c:v>
                </c:pt>
                <c:pt idx="3876">
                  <c:v>0.8039640791990279</c:v>
                </c:pt>
                <c:pt idx="3877">
                  <c:v>0.80396441360618076</c:v>
                </c:pt>
                <c:pt idx="3878">
                  <c:v>0.80396515846712968</c:v>
                </c:pt>
                <c:pt idx="3879">
                  <c:v>0.8039659641605732</c:v>
                </c:pt>
                <c:pt idx="3880">
                  <c:v>0.80396603377020881</c:v>
                </c:pt>
                <c:pt idx="3881">
                  <c:v>0.80396611125532325</c:v>
                </c:pt>
                <c:pt idx="3882">
                  <c:v>0.80396650455834995</c:v>
                </c:pt>
                <c:pt idx="3883">
                  <c:v>0.80396710978360186</c:v>
                </c:pt>
                <c:pt idx="3884">
                  <c:v>0.80396782990546445</c:v>
                </c:pt>
                <c:pt idx="3885">
                  <c:v>0.80396783945379091</c:v>
                </c:pt>
                <c:pt idx="3886">
                  <c:v>0.80396816706298435</c:v>
                </c:pt>
                <c:pt idx="3887">
                  <c:v>0.80396876726084077</c:v>
                </c:pt>
                <c:pt idx="3888">
                  <c:v>0.80396876726696431</c:v>
                </c:pt>
                <c:pt idx="3889">
                  <c:v>0.80396972490308893</c:v>
                </c:pt>
                <c:pt idx="3890">
                  <c:v>0.80396979977217897</c:v>
                </c:pt>
                <c:pt idx="3891">
                  <c:v>0.80397056995927074</c:v>
                </c:pt>
                <c:pt idx="3892">
                  <c:v>0.80397134743166898</c:v>
                </c:pt>
                <c:pt idx="3893">
                  <c:v>0.8039720111256724</c:v>
                </c:pt>
                <c:pt idx="3894">
                  <c:v>0.80397454298029236</c:v>
                </c:pt>
                <c:pt idx="3895">
                  <c:v>0.80397466640994608</c:v>
                </c:pt>
                <c:pt idx="3896">
                  <c:v>0.80397489625720342</c:v>
                </c:pt>
                <c:pt idx="3897">
                  <c:v>0.80397567464351827</c:v>
                </c:pt>
                <c:pt idx="3898">
                  <c:v>0.80397577309535484</c:v>
                </c:pt>
                <c:pt idx="3899">
                  <c:v>0.80397625338612311</c:v>
                </c:pt>
                <c:pt idx="3900">
                  <c:v>0.8039763160615192</c:v>
                </c:pt>
                <c:pt idx="3901">
                  <c:v>0.80397691626854539</c:v>
                </c:pt>
                <c:pt idx="3902">
                  <c:v>0.80397802642734151</c:v>
                </c:pt>
                <c:pt idx="3903">
                  <c:v>0.80397848315197828</c:v>
                </c:pt>
                <c:pt idx="3904">
                  <c:v>0.80397905247802259</c:v>
                </c:pt>
                <c:pt idx="3905">
                  <c:v>0.80397996240381597</c:v>
                </c:pt>
                <c:pt idx="3906">
                  <c:v>0.80398072865476056</c:v>
                </c:pt>
                <c:pt idx="3907">
                  <c:v>0.80398556058937676</c:v>
                </c:pt>
                <c:pt idx="3908">
                  <c:v>0.80398636751282437</c:v>
                </c:pt>
                <c:pt idx="3909">
                  <c:v>0.80398654719436702</c:v>
                </c:pt>
                <c:pt idx="3910">
                  <c:v>0.80398752037990562</c:v>
                </c:pt>
                <c:pt idx="3911">
                  <c:v>0.80398756944202354</c:v>
                </c:pt>
                <c:pt idx="3912">
                  <c:v>0.80398798756678647</c:v>
                </c:pt>
                <c:pt idx="3913">
                  <c:v>0.80398883346560823</c:v>
                </c:pt>
                <c:pt idx="3914">
                  <c:v>0.80398978357713113</c:v>
                </c:pt>
                <c:pt idx="3915">
                  <c:v>0.80398979312191676</c:v>
                </c:pt>
                <c:pt idx="3916">
                  <c:v>0.80399106972994028</c:v>
                </c:pt>
                <c:pt idx="3917">
                  <c:v>0.80399252344767946</c:v>
                </c:pt>
                <c:pt idx="3918">
                  <c:v>0.80399254117152608</c:v>
                </c:pt>
                <c:pt idx="3919">
                  <c:v>0.80399396451617333</c:v>
                </c:pt>
                <c:pt idx="3920">
                  <c:v>0.80399398613339723</c:v>
                </c:pt>
                <c:pt idx="3921">
                  <c:v>0.80399429645888687</c:v>
                </c:pt>
                <c:pt idx="3922">
                  <c:v>0.80399489166415372</c:v>
                </c:pt>
                <c:pt idx="3923">
                  <c:v>0.80399567283062223</c:v>
                </c:pt>
                <c:pt idx="3924">
                  <c:v>0.80399758851845649</c:v>
                </c:pt>
                <c:pt idx="3925">
                  <c:v>0.8039976277793498</c:v>
                </c:pt>
                <c:pt idx="3926">
                  <c:v>0.80399823074071852</c:v>
                </c:pt>
                <c:pt idx="3927">
                  <c:v>0.80399826915955208</c:v>
                </c:pt>
                <c:pt idx="3928">
                  <c:v>0.80399883208745582</c:v>
                </c:pt>
                <c:pt idx="3929">
                  <c:v>0.80400043609844873</c:v>
                </c:pt>
                <c:pt idx="3930">
                  <c:v>0.80400251606434692</c:v>
                </c:pt>
                <c:pt idx="3931">
                  <c:v>0.8040030806460865</c:v>
                </c:pt>
                <c:pt idx="3932">
                  <c:v>0.80400315173915482</c:v>
                </c:pt>
                <c:pt idx="3933">
                  <c:v>0.80400362136723258</c:v>
                </c:pt>
                <c:pt idx="3934">
                  <c:v>0.8040046582112762</c:v>
                </c:pt>
                <c:pt idx="3935">
                  <c:v>0.80400523444246808</c:v>
                </c:pt>
                <c:pt idx="3936">
                  <c:v>0.80400682233445375</c:v>
                </c:pt>
                <c:pt idx="3937">
                  <c:v>0.8040075130593457</c:v>
                </c:pt>
                <c:pt idx="3938">
                  <c:v>0.80400825719047542</c:v>
                </c:pt>
                <c:pt idx="3939">
                  <c:v>0.80400835404933302</c:v>
                </c:pt>
                <c:pt idx="3940">
                  <c:v>0.80400899625565625</c:v>
                </c:pt>
                <c:pt idx="3941">
                  <c:v>0.80400952176972651</c:v>
                </c:pt>
                <c:pt idx="3942">
                  <c:v>0.80400982434221147</c:v>
                </c:pt>
                <c:pt idx="3943">
                  <c:v>0.80401015587447422</c:v>
                </c:pt>
                <c:pt idx="3944">
                  <c:v>0.80401147489381164</c:v>
                </c:pt>
                <c:pt idx="3945">
                  <c:v>0.80401177827118542</c:v>
                </c:pt>
                <c:pt idx="3946">
                  <c:v>0.80401205060739822</c:v>
                </c:pt>
                <c:pt idx="3947">
                  <c:v>0.80401205060739822</c:v>
                </c:pt>
                <c:pt idx="3948">
                  <c:v>0.80401205062495662</c:v>
                </c:pt>
                <c:pt idx="3949">
                  <c:v>0.80401326299132847</c:v>
                </c:pt>
                <c:pt idx="3950">
                  <c:v>0.80401345295914584</c:v>
                </c:pt>
                <c:pt idx="3951">
                  <c:v>0.80401414427412288</c:v>
                </c:pt>
                <c:pt idx="3952">
                  <c:v>0.80401463828824926</c:v>
                </c:pt>
                <c:pt idx="3953">
                  <c:v>0.80401542353870359</c:v>
                </c:pt>
                <c:pt idx="3954">
                  <c:v>0.80401558875733037</c:v>
                </c:pt>
                <c:pt idx="3955">
                  <c:v>0.80401590127278566</c:v>
                </c:pt>
                <c:pt idx="3956">
                  <c:v>0.80401593802513938</c:v>
                </c:pt>
                <c:pt idx="3957">
                  <c:v>0.80401684349653912</c:v>
                </c:pt>
                <c:pt idx="3958">
                  <c:v>0.80401762460920834</c:v>
                </c:pt>
                <c:pt idx="3959">
                  <c:v>0.80401846355386763</c:v>
                </c:pt>
                <c:pt idx="3960">
                  <c:v>0.80401954016543775</c:v>
                </c:pt>
                <c:pt idx="3961">
                  <c:v>0.80402018234551043</c:v>
                </c:pt>
                <c:pt idx="3962">
                  <c:v>0.80402079594579412</c:v>
                </c:pt>
                <c:pt idx="3963">
                  <c:v>0.80402129986542459</c:v>
                </c:pt>
                <c:pt idx="3964">
                  <c:v>0.80402288392644627</c:v>
                </c:pt>
                <c:pt idx="3965">
                  <c:v>0.80402298719623588</c:v>
                </c:pt>
                <c:pt idx="3966">
                  <c:v>0.80402380550016272</c:v>
                </c:pt>
                <c:pt idx="3967">
                  <c:v>0.80402503191990582</c:v>
                </c:pt>
                <c:pt idx="3968">
                  <c:v>0.80402557260575835</c:v>
                </c:pt>
                <c:pt idx="3969">
                  <c:v>0.80402715210726383</c:v>
                </c:pt>
                <c:pt idx="3970">
                  <c:v>0.80402751075438328</c:v>
                </c:pt>
                <c:pt idx="3971">
                  <c:v>0.80402807416916622</c:v>
                </c:pt>
                <c:pt idx="3972">
                  <c:v>0.80402837023307905</c:v>
                </c:pt>
                <c:pt idx="3973">
                  <c:v>0.8040299936797568</c:v>
                </c:pt>
                <c:pt idx="3974">
                  <c:v>0.80403020811834724</c:v>
                </c:pt>
                <c:pt idx="3975">
                  <c:v>0.80403030496484407</c:v>
                </c:pt>
                <c:pt idx="3976">
                  <c:v>0.80403088578734605</c:v>
                </c:pt>
                <c:pt idx="3977">
                  <c:v>0.80403094712897727</c:v>
                </c:pt>
                <c:pt idx="3978">
                  <c:v>0.80403177515781954</c:v>
                </c:pt>
                <c:pt idx="3979">
                  <c:v>0.80403202384041694</c:v>
                </c:pt>
                <c:pt idx="3980">
                  <c:v>0.8040321066733378</c:v>
                </c:pt>
                <c:pt idx="3981">
                  <c:v>0.80403242350682436</c:v>
                </c:pt>
                <c:pt idx="3982">
                  <c:v>0.80403338155414905</c:v>
                </c:pt>
                <c:pt idx="3983">
                  <c:v>0.8040337747764752</c:v>
                </c:pt>
                <c:pt idx="3984">
                  <c:v>0.80403437987572646</c:v>
                </c:pt>
                <c:pt idx="3985">
                  <c:v>0.80403521357617713</c:v>
                </c:pt>
                <c:pt idx="3986">
                  <c:v>0.80403658878254003</c:v>
                </c:pt>
                <c:pt idx="3987">
                  <c:v>0.80403706929957219</c:v>
                </c:pt>
                <c:pt idx="3988">
                  <c:v>0.80403753918270193</c:v>
                </c:pt>
                <c:pt idx="3989">
                  <c:v>0.80403778856988239</c:v>
                </c:pt>
                <c:pt idx="3990">
                  <c:v>0.80403872161892687</c:v>
                </c:pt>
                <c:pt idx="3991">
                  <c:v>0.80404041378245217</c:v>
                </c:pt>
                <c:pt idx="3992">
                  <c:v>0.80404076133941738</c:v>
                </c:pt>
                <c:pt idx="3993">
                  <c:v>0.80404181152019638</c:v>
                </c:pt>
                <c:pt idx="3994">
                  <c:v>0.80404216472591394</c:v>
                </c:pt>
                <c:pt idx="3995">
                  <c:v>0.80404304138387062</c:v>
                </c:pt>
                <c:pt idx="3996">
                  <c:v>0.80404324990706222</c:v>
                </c:pt>
                <c:pt idx="3997">
                  <c:v>0.80404352157464343</c:v>
                </c:pt>
                <c:pt idx="3998">
                  <c:v>0.80404388890620004</c:v>
                </c:pt>
                <c:pt idx="3999">
                  <c:v>0.80404418431670099</c:v>
                </c:pt>
                <c:pt idx="4000">
                  <c:v>0.80404529424672422</c:v>
                </c:pt>
                <c:pt idx="4001">
                  <c:v>0.80404632007907728</c:v>
                </c:pt>
                <c:pt idx="4002">
                  <c:v>0.80404722981777899</c:v>
                </c:pt>
                <c:pt idx="4003">
                  <c:v>0.80404783538137148</c:v>
                </c:pt>
                <c:pt idx="4004">
                  <c:v>0.80404799590919462</c:v>
                </c:pt>
                <c:pt idx="4005">
                  <c:v>0.80404807802056144</c:v>
                </c:pt>
                <c:pt idx="4006">
                  <c:v>0.80404840903162378</c:v>
                </c:pt>
                <c:pt idx="4007">
                  <c:v>0.80404910174834221</c:v>
                </c:pt>
                <c:pt idx="4008">
                  <c:v>0.80404938080953725</c:v>
                </c:pt>
                <c:pt idx="4009">
                  <c:v>0.80404946037036629</c:v>
                </c:pt>
                <c:pt idx="4010">
                  <c:v>0.80405002374668433</c:v>
                </c:pt>
                <c:pt idx="4011">
                  <c:v>0.80405009647079195</c:v>
                </c:pt>
                <c:pt idx="4012">
                  <c:v>0.80405031978849006</c:v>
                </c:pt>
                <c:pt idx="4013">
                  <c:v>0.80405194313063144</c:v>
                </c:pt>
                <c:pt idx="4014">
                  <c:v>0.80405199231335422</c:v>
                </c:pt>
                <c:pt idx="4015">
                  <c:v>0.80405244932293507</c:v>
                </c:pt>
                <c:pt idx="4016">
                  <c:v>0.80405283517759885</c:v>
                </c:pt>
                <c:pt idx="4017">
                  <c:v>0.80405363359089055</c:v>
                </c:pt>
                <c:pt idx="4018">
                  <c:v>0.80405397315333471</c:v>
                </c:pt>
                <c:pt idx="4019">
                  <c:v>0.80405525330755223</c:v>
                </c:pt>
                <c:pt idx="4020">
                  <c:v>0.8040553307704692</c:v>
                </c:pt>
                <c:pt idx="4021">
                  <c:v>0.8040557239646281</c:v>
                </c:pt>
                <c:pt idx="4022">
                  <c:v>0.80405590598000454</c:v>
                </c:pt>
                <c:pt idx="4023">
                  <c:v>0.80405609903349284</c:v>
                </c:pt>
                <c:pt idx="4024">
                  <c:v>0.80405705849146725</c:v>
                </c:pt>
                <c:pt idx="4025">
                  <c:v>0.80405894342014184</c:v>
                </c:pt>
                <c:pt idx="4026">
                  <c:v>0.80405978824404734</c:v>
                </c:pt>
                <c:pt idx="4027">
                  <c:v>0.80406122901249821</c:v>
                </c:pt>
                <c:pt idx="4028">
                  <c:v>0.80406156088904279</c:v>
                </c:pt>
                <c:pt idx="4029">
                  <c:v>0.80406324797721473</c:v>
                </c:pt>
                <c:pt idx="4030">
                  <c:v>0.80406324799477069</c:v>
                </c:pt>
                <c:pt idx="4031">
                  <c:v>0.80406324799477069</c:v>
                </c:pt>
                <c:pt idx="4032">
                  <c:v>0.80406376016798897</c:v>
                </c:pt>
                <c:pt idx="4033">
                  <c:v>0.80406388356355951</c:v>
                </c:pt>
                <c:pt idx="4034">
                  <c:v>0.80406489151765326</c:v>
                </c:pt>
                <c:pt idx="4035">
                  <c:v>0.80406547010044427</c:v>
                </c:pt>
                <c:pt idx="4036">
                  <c:v>0.80406553275960413</c:v>
                </c:pt>
                <c:pt idx="4037">
                  <c:v>0.80406724265205887</c:v>
                </c:pt>
                <c:pt idx="4038">
                  <c:v>0.80406748339461187</c:v>
                </c:pt>
                <c:pt idx="4039">
                  <c:v>0.80406769925084443</c:v>
                </c:pt>
                <c:pt idx="4040">
                  <c:v>0.80406811238532394</c:v>
                </c:pt>
                <c:pt idx="4041">
                  <c:v>0.80406826842047796</c:v>
                </c:pt>
                <c:pt idx="4042">
                  <c:v>0.8040690983676253</c:v>
                </c:pt>
                <c:pt idx="4043">
                  <c:v>0.80406917809446821</c:v>
                </c:pt>
                <c:pt idx="4044">
                  <c:v>0.80407035722528319</c:v>
                </c:pt>
                <c:pt idx="4045">
                  <c:v>0.80407469120684216</c:v>
                </c:pt>
                <c:pt idx="4046">
                  <c:v>0.80407558143527358</c:v>
                </c:pt>
                <c:pt idx="4047">
                  <c:v>0.80407576106612655</c:v>
                </c:pt>
                <c:pt idx="4048">
                  <c:v>0.80407615667970811</c:v>
                </c:pt>
                <c:pt idx="4049">
                  <c:v>0.8040767830314921</c:v>
                </c:pt>
                <c:pt idx="4050">
                  <c:v>0.80407720104185887</c:v>
                </c:pt>
                <c:pt idx="4051">
                  <c:v>0.80407804670634897</c:v>
                </c:pt>
                <c:pt idx="4052">
                  <c:v>0.80407903905838096</c:v>
                </c:pt>
                <c:pt idx="4053">
                  <c:v>0.80408165226338102</c:v>
                </c:pt>
                <c:pt idx="4054">
                  <c:v>0.80408173567015395</c:v>
                </c:pt>
                <c:pt idx="4055">
                  <c:v>0.80408268356685952</c:v>
                </c:pt>
                <c:pt idx="4056">
                  <c:v>0.80408317634068727</c:v>
                </c:pt>
                <c:pt idx="4057">
                  <c:v>0.80408319795087224</c:v>
                </c:pt>
                <c:pt idx="4058">
                  <c:v>0.80408350819106278</c:v>
                </c:pt>
                <c:pt idx="4059">
                  <c:v>0.80408361763144398</c:v>
                </c:pt>
                <c:pt idx="4060">
                  <c:v>0.80408410323195878</c:v>
                </c:pt>
                <c:pt idx="4061">
                  <c:v>0.80408488418256818</c:v>
                </c:pt>
                <c:pt idx="4062">
                  <c:v>0.80408679934109617</c:v>
                </c:pt>
                <c:pt idx="4063">
                  <c:v>0.80408683859114705</c:v>
                </c:pt>
                <c:pt idx="4064">
                  <c:v>0.80408744138626709</c:v>
                </c:pt>
                <c:pt idx="4065">
                  <c:v>0.80408747979529771</c:v>
                </c:pt>
                <c:pt idx="4066">
                  <c:v>0.8040880425672039</c:v>
                </c:pt>
                <c:pt idx="4067">
                  <c:v>0.80408869039726438</c:v>
                </c:pt>
                <c:pt idx="4068">
                  <c:v>0.80408933881141487</c:v>
                </c:pt>
                <c:pt idx="4069">
                  <c:v>0.8040894791238774</c:v>
                </c:pt>
                <c:pt idx="4070">
                  <c:v>0.80408964613495992</c:v>
                </c:pt>
                <c:pt idx="4071">
                  <c:v>0.80409104516098573</c:v>
                </c:pt>
                <c:pt idx="4072">
                  <c:v>0.80409228995199522</c:v>
                </c:pt>
                <c:pt idx="4073">
                  <c:v>0.80409283052407798</c:v>
                </c:pt>
                <c:pt idx="4074">
                  <c:v>0.80409386708258146</c:v>
                </c:pt>
                <c:pt idx="4075">
                  <c:v>0.80409746506784119</c:v>
                </c:pt>
                <c:pt idx="4076">
                  <c:v>0.80409820392810849</c:v>
                </c:pt>
                <c:pt idx="4077">
                  <c:v>0.80409903178569775</c:v>
                </c:pt>
                <c:pt idx="4078">
                  <c:v>0.80409904449429037</c:v>
                </c:pt>
                <c:pt idx="4079">
                  <c:v>0.80409936322746989</c:v>
                </c:pt>
                <c:pt idx="4080">
                  <c:v>0.80410068188198869</c:v>
                </c:pt>
                <c:pt idx="4081">
                  <c:v>0.80410098517611239</c:v>
                </c:pt>
                <c:pt idx="4082">
                  <c:v>0.80410125743604255</c:v>
                </c:pt>
                <c:pt idx="4083">
                  <c:v>0.80410239526105265</c:v>
                </c:pt>
                <c:pt idx="4084">
                  <c:v>0.80410246948567099</c:v>
                </c:pt>
                <c:pt idx="4085">
                  <c:v>0.80410265940048964</c:v>
                </c:pt>
                <c:pt idx="4086">
                  <c:v>0.80410326155143785</c:v>
                </c:pt>
                <c:pt idx="4087">
                  <c:v>0.80410384440329641</c:v>
                </c:pt>
                <c:pt idx="4088">
                  <c:v>0.8041043248202645</c:v>
                </c:pt>
                <c:pt idx="4089">
                  <c:v>0.8041046294368811</c:v>
                </c:pt>
                <c:pt idx="4090">
                  <c:v>0.80410504394549565</c:v>
                </c:pt>
                <c:pt idx="4091">
                  <c:v>0.8041051437801513</c:v>
                </c:pt>
                <c:pt idx="4092">
                  <c:v>0.80410587184238025</c:v>
                </c:pt>
                <c:pt idx="4093">
                  <c:v>0.80410604900187654</c:v>
                </c:pt>
                <c:pt idx="4094">
                  <c:v>0.80410679285708986</c:v>
                </c:pt>
                <c:pt idx="4095">
                  <c:v>0.80410766861136751</c:v>
                </c:pt>
                <c:pt idx="4096">
                  <c:v>0.80410874492559148</c:v>
                </c:pt>
                <c:pt idx="4097">
                  <c:v>0.80410938692856848</c:v>
                </c:pt>
                <c:pt idx="4098">
                  <c:v>0.80410998807008882</c:v>
                </c:pt>
                <c:pt idx="4099">
                  <c:v>0.80411000035911884</c:v>
                </c:pt>
                <c:pt idx="4100">
                  <c:v>0.8041111430067055</c:v>
                </c:pt>
                <c:pt idx="4101">
                  <c:v>0.80411300908281047</c:v>
                </c:pt>
                <c:pt idx="4102">
                  <c:v>0.80411451096455522</c:v>
                </c:pt>
                <c:pt idx="4103">
                  <c:v>0.8041147757000765</c:v>
                </c:pt>
                <c:pt idx="4104">
                  <c:v>0.8041152434429123</c:v>
                </c:pt>
                <c:pt idx="4105">
                  <c:v>0.80411524915674981</c:v>
                </c:pt>
                <c:pt idx="4106">
                  <c:v>0.80411635476559995</c:v>
                </c:pt>
                <c:pt idx="4107">
                  <c:v>0.80411663376985532</c:v>
                </c:pt>
                <c:pt idx="4108">
                  <c:v>0.80411671331352697</c:v>
                </c:pt>
                <c:pt idx="4109">
                  <c:v>0.80411734928324441</c:v>
                </c:pt>
                <c:pt idx="4110">
                  <c:v>0.80411757255443461</c:v>
                </c:pt>
                <c:pt idx="4111">
                  <c:v>0.80411881294386967</c:v>
                </c:pt>
                <c:pt idx="4112">
                  <c:v>0.8041191955537923</c:v>
                </c:pt>
                <c:pt idx="4113">
                  <c:v>0.80411924472862562</c:v>
                </c:pt>
                <c:pt idx="4114">
                  <c:v>0.80411940993315478</c:v>
                </c:pt>
                <c:pt idx="4115">
                  <c:v>0.80411950948937627</c:v>
                </c:pt>
                <c:pt idx="4116">
                  <c:v>0.80411970164538327</c:v>
                </c:pt>
                <c:pt idx="4117">
                  <c:v>0.80412008741497887</c:v>
                </c:pt>
                <c:pt idx="4118">
                  <c:v>0.80412014873886306</c:v>
                </c:pt>
                <c:pt idx="4119">
                  <c:v>0.80412122515371853</c:v>
                </c:pt>
                <c:pt idx="4120">
                  <c:v>0.80412130796376047</c:v>
                </c:pt>
                <c:pt idx="4121">
                  <c:v>0.80412222462378002</c:v>
                </c:pt>
                <c:pt idx="4122">
                  <c:v>0.80412258249164426</c:v>
                </c:pt>
                <c:pt idx="4123">
                  <c:v>0.80412297560509216</c:v>
                </c:pt>
                <c:pt idx="4124">
                  <c:v>0.80412430985399963</c:v>
                </c:pt>
                <c:pt idx="4125">
                  <c:v>0.80412441400792622</c:v>
                </c:pt>
                <c:pt idx="4126">
                  <c:v>0.80412578883498387</c:v>
                </c:pt>
                <c:pt idx="4127">
                  <c:v>0.80412626921929331</c:v>
                </c:pt>
                <c:pt idx="4128">
                  <c:v>0.80412698828986651</c:v>
                </c:pt>
                <c:pt idx="4129">
                  <c:v>0.8041276165060316</c:v>
                </c:pt>
                <c:pt idx="4130">
                  <c:v>0.8041278161319183</c:v>
                </c:pt>
                <c:pt idx="4131">
                  <c:v>0.80412961277732353</c:v>
                </c:pt>
                <c:pt idx="4132">
                  <c:v>0.80412996023882477</c:v>
                </c:pt>
                <c:pt idx="4133">
                  <c:v>0.80413101013006649</c:v>
                </c:pt>
                <c:pt idx="4134">
                  <c:v>0.80413271971110056</c:v>
                </c:pt>
                <c:pt idx="4135">
                  <c:v>0.80413308694226571</c:v>
                </c:pt>
                <c:pt idx="4136">
                  <c:v>0.80413449189354047</c:v>
                </c:pt>
                <c:pt idx="4137">
                  <c:v>0.80413536144095377</c:v>
                </c:pt>
                <c:pt idx="4138">
                  <c:v>0.80413551744361167</c:v>
                </c:pt>
                <c:pt idx="4139">
                  <c:v>0.80413642693049314</c:v>
                </c:pt>
                <c:pt idx="4140">
                  <c:v>0.80413703232681433</c:v>
                </c:pt>
                <c:pt idx="4141">
                  <c:v>0.80413718709973647</c:v>
                </c:pt>
                <c:pt idx="4142">
                  <c:v>0.80413727489844899</c:v>
                </c:pt>
                <c:pt idx="4143">
                  <c:v>0.80413760581807914</c:v>
                </c:pt>
                <c:pt idx="4144">
                  <c:v>0.80413829834398742</c:v>
                </c:pt>
                <c:pt idx="4145">
                  <c:v>0.80413857732783089</c:v>
                </c:pt>
                <c:pt idx="4146">
                  <c:v>0.80413865686681896</c:v>
                </c:pt>
                <c:pt idx="4147">
                  <c:v>0.8041392927911396</c:v>
                </c:pt>
                <c:pt idx="4148">
                  <c:v>0.80413951604715228</c:v>
                </c:pt>
                <c:pt idx="4149">
                  <c:v>0.80413952254181198</c:v>
                </c:pt>
                <c:pt idx="4150">
                  <c:v>0.80414002882132873</c:v>
                </c:pt>
                <c:pt idx="4151">
                  <c:v>0.80414118811056001</c:v>
                </c:pt>
                <c:pt idx="4152">
                  <c:v>0.80414164499336582</c:v>
                </c:pt>
                <c:pt idx="4153">
                  <c:v>0.80414193889696128</c:v>
                </c:pt>
                <c:pt idx="4154">
                  <c:v>0.804142030742517</c:v>
                </c:pt>
                <c:pt idx="4155">
                  <c:v>0.80414249471279731</c:v>
                </c:pt>
                <c:pt idx="4156">
                  <c:v>0.80414282893526612</c:v>
                </c:pt>
                <c:pt idx="4157">
                  <c:v>0.80414340406342022</c:v>
                </c:pt>
                <c:pt idx="4158">
                  <c:v>0.80414433428802501</c:v>
                </c:pt>
                <c:pt idx="4159">
                  <c:v>0.80414437863118282</c:v>
                </c:pt>
                <c:pt idx="4160">
                  <c:v>0.80414444820451669</c:v>
                </c:pt>
                <c:pt idx="4161">
                  <c:v>0.80414452564523375</c:v>
                </c:pt>
                <c:pt idx="4162">
                  <c:v>0.80414529369610743</c:v>
                </c:pt>
                <c:pt idx="4163">
                  <c:v>0.80414752887473595</c:v>
                </c:pt>
                <c:pt idx="4164">
                  <c:v>0.8041481372967112</c:v>
                </c:pt>
                <c:pt idx="4165">
                  <c:v>0.80414889849892057</c:v>
                </c:pt>
                <c:pt idx="4166">
                  <c:v>0.80415042225877897</c:v>
                </c:pt>
                <c:pt idx="4167">
                  <c:v>0.80415075404297798</c:v>
                </c:pt>
                <c:pt idx="4168">
                  <c:v>0.80415228747427969</c:v>
                </c:pt>
                <c:pt idx="4169">
                  <c:v>0.80415307606050079</c:v>
                </c:pt>
                <c:pt idx="4170">
                  <c:v>0.80415408375113961</c:v>
                </c:pt>
                <c:pt idx="4171">
                  <c:v>0.8041546621741047</c:v>
                </c:pt>
                <c:pt idx="4172">
                  <c:v>0.80415472481702432</c:v>
                </c:pt>
                <c:pt idx="4173">
                  <c:v>0.80415643423606409</c:v>
                </c:pt>
                <c:pt idx="4174">
                  <c:v>0.80415658345063135</c:v>
                </c:pt>
                <c:pt idx="4175">
                  <c:v>0.80415689070898622</c:v>
                </c:pt>
                <c:pt idx="4176">
                  <c:v>0.80415730373014171</c:v>
                </c:pt>
                <c:pt idx="4177">
                  <c:v>0.80415745972219188</c:v>
                </c:pt>
                <c:pt idx="4178">
                  <c:v>0.80415828944007117</c:v>
                </c:pt>
                <c:pt idx="4179">
                  <c:v>0.80415836914435401</c:v>
                </c:pt>
                <c:pt idx="4180">
                  <c:v>0.80415880317111932</c:v>
                </c:pt>
                <c:pt idx="4181">
                  <c:v>0.80415954794890643</c:v>
                </c:pt>
                <c:pt idx="4182">
                  <c:v>0.8041611107738722</c:v>
                </c:pt>
                <c:pt idx="4183">
                  <c:v>0.80416168446259551</c:v>
                </c:pt>
                <c:pt idx="4184">
                  <c:v>0.80416171996877517</c:v>
                </c:pt>
                <c:pt idx="4185">
                  <c:v>0.80416231984639286</c:v>
                </c:pt>
                <c:pt idx="4186">
                  <c:v>0.80416231984639286</c:v>
                </c:pt>
                <c:pt idx="4187">
                  <c:v>0.80416327385236042</c:v>
                </c:pt>
                <c:pt idx="4188">
                  <c:v>0.80416388073320644</c:v>
                </c:pt>
                <c:pt idx="4189">
                  <c:v>0.80416495029693758</c:v>
                </c:pt>
                <c:pt idx="4190">
                  <c:v>0.80416534580149845</c:v>
                </c:pt>
                <c:pt idx="4191">
                  <c:v>0.80416610053095283</c:v>
                </c:pt>
                <c:pt idx="4192">
                  <c:v>0.80416723530607759</c:v>
                </c:pt>
                <c:pt idx="4193">
                  <c:v>0.80416792415611082</c:v>
                </c:pt>
                <c:pt idx="4194">
                  <c:v>0.80416822738470151</c:v>
                </c:pt>
                <c:pt idx="4195">
                  <c:v>0.80416947033671704</c:v>
                </c:pt>
                <c:pt idx="4196">
                  <c:v>0.80417038126715956</c:v>
                </c:pt>
                <c:pt idx="4197">
                  <c:v>0.80417038128449614</c:v>
                </c:pt>
                <c:pt idx="4198">
                  <c:v>0.80417083986778459</c:v>
                </c:pt>
                <c:pt idx="4199">
                  <c:v>0.80417187088635278</c:v>
                </c:pt>
                <c:pt idx="4200">
                  <c:v>0.80417236352404575</c:v>
                </c:pt>
                <c:pt idx="4201">
                  <c:v>0.80417238512719025</c:v>
                </c:pt>
                <c:pt idx="4202">
                  <c:v>0.80417269528207536</c:v>
                </c:pt>
                <c:pt idx="4203">
                  <c:v>0.80417329015858607</c:v>
                </c:pt>
                <c:pt idx="4204">
                  <c:v>0.80417403386061304</c:v>
                </c:pt>
                <c:pt idx="4205">
                  <c:v>0.80417662739054518</c:v>
                </c:pt>
                <c:pt idx="4206">
                  <c:v>0.80417666578976688</c:v>
                </c:pt>
                <c:pt idx="4207">
                  <c:v>0.80417722840566452</c:v>
                </c:pt>
                <c:pt idx="4208">
                  <c:v>0.80417852429122672</c:v>
                </c:pt>
                <c:pt idx="4209">
                  <c:v>0.80417866456931453</c:v>
                </c:pt>
                <c:pt idx="4210">
                  <c:v>0.80417883153013703</c:v>
                </c:pt>
                <c:pt idx="4211">
                  <c:v>0.80417932766180822</c:v>
                </c:pt>
                <c:pt idx="4212">
                  <c:v>0.80418023017045615</c:v>
                </c:pt>
                <c:pt idx="4213">
                  <c:v>0.80418024878907068</c:v>
                </c:pt>
                <c:pt idx="4214">
                  <c:v>0.80418175035559614</c:v>
                </c:pt>
                <c:pt idx="4215">
                  <c:v>0.80418201503950049</c:v>
                </c:pt>
                <c:pt idx="4216">
                  <c:v>0.80418231196511414</c:v>
                </c:pt>
                <c:pt idx="4217">
                  <c:v>0.80418305131243295</c:v>
                </c:pt>
                <c:pt idx="4218">
                  <c:v>0.80418362722319103</c:v>
                </c:pt>
                <c:pt idx="4219">
                  <c:v>0.80418521423807154</c:v>
                </c:pt>
                <c:pt idx="4220">
                  <c:v>0.80418605144344268</c:v>
                </c:pt>
                <c:pt idx="4221">
                  <c:v>0.80418664830365472</c:v>
                </c:pt>
                <c:pt idx="4222">
                  <c:v>0.8041867451068706</c:v>
                </c:pt>
                <c:pt idx="4223">
                  <c:v>0.80418806080828031</c:v>
                </c:pt>
                <c:pt idx="4224">
                  <c:v>0.80418806081462035</c:v>
                </c:pt>
                <c:pt idx="4225">
                  <c:v>0.80418886807538037</c:v>
                </c:pt>
                <c:pt idx="4226">
                  <c:v>0.80418986422852556</c:v>
                </c:pt>
                <c:pt idx="4227">
                  <c:v>0.80419016743938954</c:v>
                </c:pt>
                <c:pt idx="4228">
                  <c:v>0.80419120590148108</c:v>
                </c:pt>
                <c:pt idx="4229">
                  <c:v>0.80419165133832293</c:v>
                </c:pt>
                <c:pt idx="4230">
                  <c:v>0.80419302587661534</c:v>
                </c:pt>
                <c:pt idx="4231">
                  <c:v>0.80419350616085061</c:v>
                </c:pt>
                <c:pt idx="4232">
                  <c:v>0.80419381069330631</c:v>
                </c:pt>
                <c:pt idx="4233">
                  <c:v>0.80419422508632865</c:v>
                </c:pt>
                <c:pt idx="4234">
                  <c:v>0.80419428816348848</c:v>
                </c:pt>
                <c:pt idx="4235">
                  <c:v>0.80419432489340137</c:v>
                </c:pt>
                <c:pt idx="4236">
                  <c:v>0.80419505275474235</c:v>
                </c:pt>
                <c:pt idx="4237">
                  <c:v>0.80419522986542491</c:v>
                </c:pt>
                <c:pt idx="4238">
                  <c:v>0.80419597351471739</c:v>
                </c:pt>
                <c:pt idx="4239">
                  <c:v>0.80419684902703537</c:v>
                </c:pt>
                <c:pt idx="4240">
                  <c:v>0.80419916784544343</c:v>
                </c:pt>
                <c:pt idx="4241">
                  <c:v>0.80419947535541714</c:v>
                </c:pt>
                <c:pt idx="4242">
                  <c:v>0.80419968377394402</c:v>
                </c:pt>
                <c:pt idx="4243">
                  <c:v>0.80420126695884631</c:v>
                </c:pt>
                <c:pt idx="4244">
                  <c:v>0.80420218802347765</c:v>
                </c:pt>
                <c:pt idx="4245">
                  <c:v>0.80420368949079002</c:v>
                </c:pt>
                <c:pt idx="4246">
                  <c:v>0.80420426702844172</c:v>
                </c:pt>
                <c:pt idx="4247">
                  <c:v>0.80420442176676432</c:v>
                </c:pt>
                <c:pt idx="4248">
                  <c:v>0.80420442747848742</c:v>
                </c:pt>
                <c:pt idx="4249">
                  <c:v>0.80420450955189371</c:v>
                </c:pt>
                <c:pt idx="4250">
                  <c:v>0.80420553278185858</c:v>
                </c:pt>
                <c:pt idx="4251">
                  <c:v>0.80420581170875616</c:v>
                </c:pt>
                <c:pt idx="4252">
                  <c:v>0.8042065270241836</c:v>
                </c:pt>
                <c:pt idx="4253">
                  <c:v>0.80420799028039425</c:v>
                </c:pt>
                <c:pt idx="4254">
                  <c:v>0.80420842194638187</c:v>
                </c:pt>
                <c:pt idx="4255">
                  <c:v>0.8042085871057999</c:v>
                </c:pt>
                <c:pt idx="4256">
                  <c:v>0.8042086866334448</c:v>
                </c:pt>
                <c:pt idx="4257">
                  <c:v>0.80420887873635838</c:v>
                </c:pt>
                <c:pt idx="4258">
                  <c:v>0.80420926440043283</c:v>
                </c:pt>
                <c:pt idx="4259">
                  <c:v>0.80420972827404968</c:v>
                </c:pt>
                <c:pt idx="4260">
                  <c:v>0.80421040182480885</c:v>
                </c:pt>
                <c:pt idx="4261">
                  <c:v>0.80421080125791</c:v>
                </c:pt>
                <c:pt idx="4262">
                  <c:v>0.80421080672297429</c:v>
                </c:pt>
                <c:pt idx="4263">
                  <c:v>0.80421161180464862</c:v>
                </c:pt>
                <c:pt idx="4264">
                  <c:v>0.80421175878689133</c:v>
                </c:pt>
                <c:pt idx="4265">
                  <c:v>0.80421215179145022</c:v>
                </c:pt>
                <c:pt idx="4266">
                  <c:v>0.80421275655642477</c:v>
                </c:pt>
                <c:pt idx="4267">
                  <c:v>0.80421347612934346</c:v>
                </c:pt>
                <c:pt idx="4268">
                  <c:v>0.80421348567169315</c:v>
                </c:pt>
                <c:pt idx="4269">
                  <c:v>0.80421364655455529</c:v>
                </c:pt>
                <c:pt idx="4270">
                  <c:v>0.80421364655455529</c:v>
                </c:pt>
                <c:pt idx="4271">
                  <c:v>0.80421364655455529</c:v>
                </c:pt>
                <c:pt idx="4272">
                  <c:v>0.80421364655455529</c:v>
                </c:pt>
                <c:pt idx="4273">
                  <c:v>0.80421364655966565</c:v>
                </c:pt>
                <c:pt idx="4274">
                  <c:v>0.80421364656343597</c:v>
                </c:pt>
                <c:pt idx="4275">
                  <c:v>0.80421364657231664</c:v>
                </c:pt>
                <c:pt idx="4276">
                  <c:v>0.80421364657231664</c:v>
                </c:pt>
                <c:pt idx="4277">
                  <c:v>0.80421364657231664</c:v>
                </c:pt>
                <c:pt idx="4278">
                  <c:v>0.80421544449666615</c:v>
                </c:pt>
                <c:pt idx="4279">
                  <c:v>0.80421587199712374</c:v>
                </c:pt>
                <c:pt idx="4280">
                  <c:v>0.80421616336747803</c:v>
                </c:pt>
                <c:pt idx="4281">
                  <c:v>0.80421679139604541</c:v>
                </c:pt>
                <c:pt idx="4282">
                  <c:v>0.80421679141112956</c:v>
                </c:pt>
                <c:pt idx="4283">
                  <c:v>0.80421699098105504</c:v>
                </c:pt>
                <c:pt idx="4284">
                  <c:v>0.80421802858452707</c:v>
                </c:pt>
                <c:pt idx="4285">
                  <c:v>0.80422053710697328</c:v>
                </c:pt>
                <c:pt idx="4286">
                  <c:v>0.80422141327954155</c:v>
                </c:pt>
                <c:pt idx="4287">
                  <c:v>0.80422189320503135</c:v>
                </c:pt>
                <c:pt idx="4288">
                  <c:v>0.80422226033579192</c:v>
                </c:pt>
                <c:pt idx="4289">
                  <c:v>0.80422255558202194</c:v>
                </c:pt>
                <c:pt idx="4290">
                  <c:v>0.80422366489778119</c:v>
                </c:pt>
                <c:pt idx="4291">
                  <c:v>0.80422453420598761</c:v>
                </c:pt>
                <c:pt idx="4292">
                  <c:v>0.80422559940057226</c:v>
                </c:pt>
                <c:pt idx="4293">
                  <c:v>0.80422635936029829</c:v>
                </c:pt>
                <c:pt idx="4294">
                  <c:v>0.80422636506874456</c:v>
                </c:pt>
                <c:pt idx="4295">
                  <c:v>0.80422644713367919</c:v>
                </c:pt>
                <c:pt idx="4296">
                  <c:v>0.80422677796186803</c:v>
                </c:pt>
                <c:pt idx="4297">
                  <c:v>0.80422774920343543</c:v>
                </c:pt>
                <c:pt idx="4298">
                  <c:v>0.80422846446877383</c:v>
                </c:pt>
                <c:pt idx="4299">
                  <c:v>0.8042303592649992</c:v>
                </c:pt>
                <c:pt idx="4300">
                  <c:v>0.80423062393117228</c:v>
                </c:pt>
                <c:pt idx="4301">
                  <c:v>0.80423081602102198</c:v>
                </c:pt>
                <c:pt idx="4302">
                  <c:v>0.80423110984340307</c:v>
                </c:pt>
                <c:pt idx="4303">
                  <c:v>0.80423119332710657</c:v>
                </c:pt>
                <c:pt idx="4304">
                  <c:v>0.80423120166464779</c:v>
                </c:pt>
                <c:pt idx="4305">
                  <c:v>0.80423166550671887</c:v>
                </c:pt>
                <c:pt idx="4306">
                  <c:v>0.80423199963683134</c:v>
                </c:pt>
                <c:pt idx="4307">
                  <c:v>0.80423217918428036</c:v>
                </c:pt>
                <c:pt idx="4308">
                  <c:v>0.80423257460525754</c:v>
                </c:pt>
                <c:pt idx="4309">
                  <c:v>0.80423354890344967</c:v>
                </c:pt>
                <c:pt idx="4310">
                  <c:v>0.80423427074395304</c:v>
                </c:pt>
                <c:pt idx="4311">
                  <c:v>0.80423446371584384</c:v>
                </c:pt>
                <c:pt idx="4312">
                  <c:v>0.80423541310424962</c:v>
                </c:pt>
                <c:pt idx="4313">
                  <c:v>0.80423542264306003</c:v>
                </c:pt>
                <c:pt idx="4314">
                  <c:v>0.80423588091907017</c:v>
                </c:pt>
                <c:pt idx="4315">
                  <c:v>0.80423669827754918</c:v>
                </c:pt>
                <c:pt idx="4316">
                  <c:v>0.80423730653032632</c:v>
                </c:pt>
                <c:pt idx="4317">
                  <c:v>0.80423806752325544</c:v>
                </c:pt>
                <c:pt idx="4318">
                  <c:v>0.80423923027808086</c:v>
                </c:pt>
                <c:pt idx="4319">
                  <c:v>0.8042392302805691</c:v>
                </c:pt>
                <c:pt idx="4320">
                  <c:v>0.80423992255388432</c:v>
                </c:pt>
                <c:pt idx="4321">
                  <c:v>0.80424129787907706</c:v>
                </c:pt>
                <c:pt idx="4322">
                  <c:v>0.8042438296046257</c:v>
                </c:pt>
                <c:pt idx="4323">
                  <c:v>0.80424444536335127</c:v>
                </c:pt>
                <c:pt idx="4324">
                  <c:v>0.80424560117688504</c:v>
                </c:pt>
                <c:pt idx="4325">
                  <c:v>0.80424575035021506</c:v>
                </c:pt>
                <c:pt idx="4326">
                  <c:v>0.80424605752392864</c:v>
                </c:pt>
                <c:pt idx="4327">
                  <c:v>0.80424647043174868</c:v>
                </c:pt>
                <c:pt idx="4328">
                  <c:v>0.80424745586927859</c:v>
                </c:pt>
                <c:pt idx="4329">
                  <c:v>0.80424796945728882</c:v>
                </c:pt>
                <c:pt idx="4330">
                  <c:v>0.8042487140292538</c:v>
                </c:pt>
                <c:pt idx="4331">
                  <c:v>0.80425027642340119</c:v>
                </c:pt>
                <c:pt idx="4332">
                  <c:v>0.80425084995305129</c:v>
                </c:pt>
                <c:pt idx="4333">
                  <c:v>0.80425085221886117</c:v>
                </c:pt>
                <c:pt idx="4334">
                  <c:v>0.80425243890304443</c:v>
                </c:pt>
                <c:pt idx="4335">
                  <c:v>0.80425304561617572</c:v>
                </c:pt>
                <c:pt idx="4336">
                  <c:v>0.80425312909997759</c:v>
                </c:pt>
                <c:pt idx="4337">
                  <c:v>0.80425396945284378</c:v>
                </c:pt>
                <c:pt idx="4338">
                  <c:v>0.8042541148843283</c:v>
                </c:pt>
                <c:pt idx="4339">
                  <c:v>0.80425451027985528</c:v>
                </c:pt>
                <c:pt idx="4340">
                  <c:v>0.8042551362850201</c:v>
                </c:pt>
                <c:pt idx="4341">
                  <c:v>0.80425639926232062</c:v>
                </c:pt>
                <c:pt idx="4342">
                  <c:v>0.80425708792218309</c:v>
                </c:pt>
                <c:pt idx="4343">
                  <c:v>0.8042573910675086</c:v>
                </c:pt>
                <c:pt idx="4344">
                  <c:v>0.80425829838121898</c:v>
                </c:pt>
                <c:pt idx="4345">
                  <c:v>0.8042586336760198</c:v>
                </c:pt>
                <c:pt idx="4346">
                  <c:v>0.80425995074051582</c:v>
                </c:pt>
                <c:pt idx="4347">
                  <c:v>0.8042600028286</c:v>
                </c:pt>
                <c:pt idx="4348">
                  <c:v>0.80426103356223089</c:v>
                </c:pt>
                <c:pt idx="4349">
                  <c:v>0.80426119865710499</c:v>
                </c:pt>
                <c:pt idx="4350">
                  <c:v>0.80426151093291587</c:v>
                </c:pt>
                <c:pt idx="4351">
                  <c:v>0.80426154765988167</c:v>
                </c:pt>
                <c:pt idx="4352">
                  <c:v>0.80426185772945069</c:v>
                </c:pt>
                <c:pt idx="4353">
                  <c:v>0.80426319593764772</c:v>
                </c:pt>
                <c:pt idx="4354">
                  <c:v>0.8042632329603806</c:v>
                </c:pt>
                <c:pt idx="4355">
                  <c:v>0.80426481195961863</c:v>
                </c:pt>
                <c:pt idx="4356">
                  <c:v>0.80426481195961863</c:v>
                </c:pt>
                <c:pt idx="4357">
                  <c:v>0.80426481196796251</c:v>
                </c:pt>
                <c:pt idx="4358">
                  <c:v>0.80426481196849797</c:v>
                </c:pt>
                <c:pt idx="4359">
                  <c:v>0.80426481196849797</c:v>
                </c:pt>
                <c:pt idx="4360">
                  <c:v>0.8042648119773772</c:v>
                </c:pt>
                <c:pt idx="4361">
                  <c:v>0.8042648119773772</c:v>
                </c:pt>
                <c:pt idx="4362">
                  <c:v>0.80426514706013941</c:v>
                </c:pt>
                <c:pt idx="4363">
                  <c:v>0.80426638960035945</c:v>
                </c:pt>
                <c:pt idx="4364">
                  <c:v>0.80426690541899137</c:v>
                </c:pt>
                <c:pt idx="4365">
                  <c:v>0.80426768512724034</c:v>
                </c:pt>
                <c:pt idx="4366">
                  <c:v>0.80426795629978876</c:v>
                </c:pt>
                <c:pt idx="4367">
                  <c:v>0.8042679563173335</c:v>
                </c:pt>
                <c:pt idx="4368">
                  <c:v>0.80426848827632702</c:v>
                </c:pt>
                <c:pt idx="4369">
                  <c:v>0.80426939053607971</c:v>
                </c:pt>
                <c:pt idx="4370">
                  <c:v>0.80426940914901324</c:v>
                </c:pt>
                <c:pt idx="4371">
                  <c:v>0.80427063463711357</c:v>
                </c:pt>
                <c:pt idx="4372">
                  <c:v>0.80427091030107745</c:v>
                </c:pt>
                <c:pt idx="4373">
                  <c:v>0.80427117491102784</c:v>
                </c:pt>
                <c:pt idx="4374">
                  <c:v>0.80427221089835932</c:v>
                </c:pt>
                <c:pt idx="4375">
                  <c:v>0.80427278664887814</c:v>
                </c:pt>
                <c:pt idx="4376">
                  <c:v>0.80427367457125698</c:v>
                </c:pt>
                <c:pt idx="4377">
                  <c:v>0.80427437322513939</c:v>
                </c:pt>
                <c:pt idx="4378">
                  <c:v>0.80427521019912307</c:v>
                </c:pt>
                <c:pt idx="4379">
                  <c:v>0.80427580689544464</c:v>
                </c:pt>
                <c:pt idx="4380">
                  <c:v>0.80427590367083512</c:v>
                </c:pt>
                <c:pt idx="4381">
                  <c:v>0.80427654534582349</c:v>
                </c:pt>
                <c:pt idx="4382">
                  <c:v>0.80427737274541589</c:v>
                </c:pt>
                <c:pt idx="4383">
                  <c:v>0.80427770400617637</c:v>
                </c:pt>
                <c:pt idx="4384">
                  <c:v>0.80427802605299548</c:v>
                </c:pt>
                <c:pt idx="4385">
                  <c:v>0.80427902193094969</c:v>
                </c:pt>
                <c:pt idx="4386">
                  <c:v>0.80427937084292456</c:v>
                </c:pt>
                <c:pt idx="4387">
                  <c:v>0.80427957493684765</c:v>
                </c:pt>
                <c:pt idx="4388">
                  <c:v>0.80427957495524638</c:v>
                </c:pt>
                <c:pt idx="4389">
                  <c:v>0.80427997548186314</c:v>
                </c:pt>
                <c:pt idx="4390">
                  <c:v>0.80428266285722305</c:v>
                </c:pt>
                <c:pt idx="4391">
                  <c:v>0.80428296730550841</c:v>
                </c:pt>
                <c:pt idx="4392">
                  <c:v>0.80428313238481997</c:v>
                </c:pt>
                <c:pt idx="4393">
                  <c:v>0.80428338158292623</c:v>
                </c:pt>
                <c:pt idx="4394">
                  <c:v>0.8042834446437227</c:v>
                </c:pt>
                <c:pt idx="4395">
                  <c:v>0.80428420902284803</c:v>
                </c:pt>
                <c:pt idx="4396">
                  <c:v>0.80428512952806264</c:v>
                </c:pt>
                <c:pt idx="4397">
                  <c:v>0.80428754698999028</c:v>
                </c:pt>
                <c:pt idx="4398">
                  <c:v>0.80428775440854972</c:v>
                </c:pt>
                <c:pt idx="4399">
                  <c:v>0.80428832297642694</c:v>
                </c:pt>
                <c:pt idx="4400">
                  <c:v>0.80428863040087295</c:v>
                </c:pt>
                <c:pt idx="4401">
                  <c:v>0.80428883876286195</c:v>
                </c:pt>
                <c:pt idx="4402">
                  <c:v>0.80428947727587929</c:v>
                </c:pt>
                <c:pt idx="4403">
                  <c:v>0.80428977246292943</c:v>
                </c:pt>
                <c:pt idx="4404">
                  <c:v>0.8042903916182883</c:v>
                </c:pt>
                <c:pt idx="4405">
                  <c:v>0.8042903916182883</c:v>
                </c:pt>
                <c:pt idx="4406">
                  <c:v>0.8042903916182883</c:v>
                </c:pt>
                <c:pt idx="4407">
                  <c:v>0.8042903916182883</c:v>
                </c:pt>
                <c:pt idx="4408">
                  <c:v>0.8042903916182883</c:v>
                </c:pt>
                <c:pt idx="4409">
                  <c:v>0.8042903916182883</c:v>
                </c:pt>
                <c:pt idx="4410">
                  <c:v>0.8042903916182883</c:v>
                </c:pt>
                <c:pt idx="4411">
                  <c:v>0.8042903916182883</c:v>
                </c:pt>
                <c:pt idx="4412">
                  <c:v>0.8042903916182883</c:v>
                </c:pt>
                <c:pt idx="4413">
                  <c:v>0.80429039162229887</c:v>
                </c:pt>
                <c:pt idx="4414">
                  <c:v>0.80429039162229887</c:v>
                </c:pt>
                <c:pt idx="4415">
                  <c:v>0.80429039162229887</c:v>
                </c:pt>
                <c:pt idx="4416">
                  <c:v>0.80429039162229887</c:v>
                </c:pt>
                <c:pt idx="4417">
                  <c:v>0.80429039162229887</c:v>
                </c:pt>
                <c:pt idx="4418">
                  <c:v>0.80429039162229887</c:v>
                </c:pt>
                <c:pt idx="4419">
                  <c:v>0.80429039162229887</c:v>
                </c:pt>
                <c:pt idx="4420">
                  <c:v>0.80429039162473415</c:v>
                </c:pt>
                <c:pt idx="4421">
                  <c:v>0.80429039162716687</c:v>
                </c:pt>
                <c:pt idx="4422">
                  <c:v>0.80429039162716687</c:v>
                </c:pt>
                <c:pt idx="4423">
                  <c:v>0.80429039163604543</c:v>
                </c:pt>
                <c:pt idx="4424">
                  <c:v>0.80429039163604543</c:v>
                </c:pt>
                <c:pt idx="4425">
                  <c:v>0.80429039163604543</c:v>
                </c:pt>
                <c:pt idx="4426">
                  <c:v>0.80429039163604543</c:v>
                </c:pt>
                <c:pt idx="4427">
                  <c:v>0.80429039163604543</c:v>
                </c:pt>
                <c:pt idx="4428">
                  <c:v>0.80429039163604543</c:v>
                </c:pt>
                <c:pt idx="4429">
                  <c:v>0.80429039163604543</c:v>
                </c:pt>
                <c:pt idx="4430">
                  <c:v>0.80429039163604543</c:v>
                </c:pt>
                <c:pt idx="4431">
                  <c:v>0.80429039163604543</c:v>
                </c:pt>
                <c:pt idx="4432">
                  <c:v>0.80429039163604543</c:v>
                </c:pt>
                <c:pt idx="4433">
                  <c:v>0.80429039163604543</c:v>
                </c:pt>
                <c:pt idx="4434">
                  <c:v>0.80429039163604543</c:v>
                </c:pt>
                <c:pt idx="4435">
                  <c:v>0.80429039163604543</c:v>
                </c:pt>
                <c:pt idx="4436">
                  <c:v>0.80429042150963936</c:v>
                </c:pt>
                <c:pt idx="4437">
                  <c:v>0.80429134231968846</c:v>
                </c:pt>
                <c:pt idx="4438">
                  <c:v>0.80429261653920348</c:v>
                </c:pt>
                <c:pt idx="4439">
                  <c:v>0.80429284337252838</c:v>
                </c:pt>
                <c:pt idx="4440">
                  <c:v>0.80429342075001231</c:v>
                </c:pt>
                <c:pt idx="4441">
                  <c:v>0.8042935357147164</c:v>
                </c:pt>
                <c:pt idx="4442">
                  <c:v>0.80429353572399687</c:v>
                </c:pt>
                <c:pt idx="4443">
                  <c:v>0.80429353572656281</c:v>
                </c:pt>
                <c:pt idx="4444">
                  <c:v>0.80429357544609958</c:v>
                </c:pt>
                <c:pt idx="4445">
                  <c:v>0.80429358115571126</c:v>
                </c:pt>
                <c:pt idx="4446">
                  <c:v>0.80429366320589435</c:v>
                </c:pt>
                <c:pt idx="4447">
                  <c:v>0.80429496500310482</c:v>
                </c:pt>
                <c:pt idx="4448">
                  <c:v>0.80429504450308653</c:v>
                </c:pt>
                <c:pt idx="4449">
                  <c:v>0.8042956074508838</c:v>
                </c:pt>
                <c:pt idx="4450">
                  <c:v>0.80429568012054675</c:v>
                </c:pt>
                <c:pt idx="4451">
                  <c:v>0.80429656894297274</c:v>
                </c:pt>
                <c:pt idx="4452">
                  <c:v>0.80429714297230626</c:v>
                </c:pt>
                <c:pt idx="4453">
                  <c:v>0.80429752537292398</c:v>
                </c:pt>
                <c:pt idx="4454">
                  <c:v>0.80429757451951345</c:v>
                </c:pt>
                <c:pt idx="4455">
                  <c:v>0.80429803118269216</c:v>
                </c:pt>
                <c:pt idx="4456">
                  <c:v>0.80429841674123648</c:v>
                </c:pt>
                <c:pt idx="4457">
                  <c:v>0.804298880486634</c:v>
                </c:pt>
                <c:pt idx="4458">
                  <c:v>0.80429921454710795</c:v>
                </c:pt>
                <c:pt idx="4459">
                  <c:v>0.80429995863679649</c:v>
                </c:pt>
                <c:pt idx="4460">
                  <c:v>0.80430076349553559</c:v>
                </c:pt>
                <c:pt idx="4461">
                  <c:v>0.80430091043741747</c:v>
                </c:pt>
                <c:pt idx="4462">
                  <c:v>0.8043013033330807</c:v>
                </c:pt>
                <c:pt idx="4463">
                  <c:v>0.80430190793088818</c:v>
                </c:pt>
                <c:pt idx="4464">
                  <c:v>0.80430262730544522</c:v>
                </c:pt>
                <c:pt idx="4465">
                  <c:v>0.80430263684461956</c:v>
                </c:pt>
                <c:pt idx="4466">
                  <c:v>0.80430459512921537</c:v>
                </c:pt>
                <c:pt idx="4467">
                  <c:v>0.80430531380025139</c:v>
                </c:pt>
                <c:pt idx="4468">
                  <c:v>0.80430536451783341</c:v>
                </c:pt>
                <c:pt idx="4469">
                  <c:v>0.80430614118532817</c:v>
                </c:pt>
                <c:pt idx="4470">
                  <c:v>0.80430836301730024</c:v>
                </c:pt>
                <c:pt idx="4471">
                  <c:v>0.80430933341988942</c:v>
                </c:pt>
                <c:pt idx="4472">
                  <c:v>0.80430968633129385</c:v>
                </c:pt>
                <c:pt idx="4473">
                  <c:v>0.80431046391136851</c:v>
                </c:pt>
                <c:pt idx="4474">
                  <c:v>0.80431056226113573</c:v>
                </c:pt>
                <c:pt idx="4475">
                  <c:v>0.80431070249581749</c:v>
                </c:pt>
                <c:pt idx="4476">
                  <c:v>0.80431101090010226</c:v>
                </c:pt>
                <c:pt idx="4477">
                  <c:v>0.80431104205396065</c:v>
                </c:pt>
                <c:pt idx="4478">
                  <c:v>0.80431140908430765</c:v>
                </c:pt>
                <c:pt idx="4479">
                  <c:v>0.80431170424838971</c:v>
                </c:pt>
                <c:pt idx="4480">
                  <c:v>0.80431233663033019</c:v>
                </c:pt>
                <c:pt idx="4481">
                  <c:v>0.80431312484117634</c:v>
                </c:pt>
                <c:pt idx="4482">
                  <c:v>0.80431368232594891</c:v>
                </c:pt>
                <c:pt idx="4483">
                  <c:v>0.80431518104375077</c:v>
                </c:pt>
                <c:pt idx="4484">
                  <c:v>0.8043155126820698</c:v>
                </c:pt>
                <c:pt idx="4485">
                  <c:v>0.80431592546052244</c:v>
                </c:pt>
                <c:pt idx="4486">
                  <c:v>0.80431596924764137</c:v>
                </c:pt>
                <c:pt idx="4487">
                  <c:v>0.80431596926539495</c:v>
                </c:pt>
                <c:pt idx="4488">
                  <c:v>0.8043168964338786</c:v>
                </c:pt>
                <c:pt idx="4489">
                  <c:v>0.8043176115012266</c:v>
                </c:pt>
                <c:pt idx="4490">
                  <c:v>0.80431911308892667</c:v>
                </c:pt>
                <c:pt idx="4491">
                  <c:v>0.80431911308892667</c:v>
                </c:pt>
                <c:pt idx="4492">
                  <c:v>0.80431911309160031</c:v>
                </c:pt>
                <c:pt idx="4493">
                  <c:v>0.80431911309160031</c:v>
                </c:pt>
                <c:pt idx="4494">
                  <c:v>0.80431911310646831</c:v>
                </c:pt>
                <c:pt idx="4495">
                  <c:v>0.80431911310646831</c:v>
                </c:pt>
                <c:pt idx="4496">
                  <c:v>0.80431911310646831</c:v>
                </c:pt>
                <c:pt idx="4497">
                  <c:v>0.80431950577420508</c:v>
                </c:pt>
                <c:pt idx="4498">
                  <c:v>0.80431996240342984</c:v>
                </c:pt>
                <c:pt idx="4499">
                  <c:v>0.80432025614458813</c:v>
                </c:pt>
                <c:pt idx="4500">
                  <c:v>0.80432033960628457</c:v>
                </c:pt>
                <c:pt idx="4501">
                  <c:v>0.80432081165536973</c:v>
                </c:pt>
                <c:pt idx="4502">
                  <c:v>0.80432089634333137</c:v>
                </c:pt>
                <c:pt idx="4503">
                  <c:v>0.8043211456931173</c:v>
                </c:pt>
                <c:pt idx="4504">
                  <c:v>0.80432132518986488</c:v>
                </c:pt>
                <c:pt idx="4505">
                  <c:v>0.80432172050180006</c:v>
                </c:pt>
                <c:pt idx="4506">
                  <c:v>0.80432234637765987</c:v>
                </c:pt>
                <c:pt idx="4507">
                  <c:v>0.80432269453039174</c:v>
                </c:pt>
                <c:pt idx="4508">
                  <c:v>0.8043227640674111</c:v>
                </c:pt>
                <c:pt idx="4509">
                  <c:v>0.80432360909023293</c:v>
                </c:pt>
                <c:pt idx="4510">
                  <c:v>0.80432455821639082</c:v>
                </c:pt>
                <c:pt idx="4511">
                  <c:v>0.80432456775203154</c:v>
                </c:pt>
                <c:pt idx="4512">
                  <c:v>0.80432584303495236</c:v>
                </c:pt>
                <c:pt idx="4513">
                  <c:v>0.80432721190214218</c:v>
                </c:pt>
                <c:pt idx="4514">
                  <c:v>0.80432729524545099</c:v>
                </c:pt>
                <c:pt idx="4515">
                  <c:v>0.80432785010962549</c:v>
                </c:pt>
                <c:pt idx="4516">
                  <c:v>0.80432906641929236</c:v>
                </c:pt>
                <c:pt idx="4517">
                  <c:v>0.80433044136414977</c:v>
                </c:pt>
                <c:pt idx="4518">
                  <c:v>0.80433235506609579</c:v>
                </c:pt>
                <c:pt idx="4519">
                  <c:v>0.80433239428628156</c:v>
                </c:pt>
                <c:pt idx="4520">
                  <c:v>0.80433303499997666</c:v>
                </c:pt>
                <c:pt idx="4521">
                  <c:v>0.804333587978042</c:v>
                </c:pt>
                <c:pt idx="4522">
                  <c:v>0.80433489260414159</c:v>
                </c:pt>
                <c:pt idx="4523">
                  <c:v>0.80433561248767538</c:v>
                </c:pt>
                <c:pt idx="4524">
                  <c:v>0.80433659765277854</c:v>
                </c:pt>
                <c:pt idx="4525">
                  <c:v>0.80433784149918486</c:v>
                </c:pt>
                <c:pt idx="4526">
                  <c:v>0.80433838165929727</c:v>
                </c:pt>
                <c:pt idx="4527">
                  <c:v>0.80433941742714565</c:v>
                </c:pt>
                <c:pt idx="4528">
                  <c:v>0.80433999306235271</c:v>
                </c:pt>
                <c:pt idx="4529">
                  <c:v>0.80434154484761611</c:v>
                </c:pt>
                <c:pt idx="4530">
                  <c:v>0.80434154484761611</c:v>
                </c:pt>
                <c:pt idx="4531">
                  <c:v>0.80434154485173426</c:v>
                </c:pt>
                <c:pt idx="4532">
                  <c:v>0.80434154485411358</c:v>
                </c:pt>
                <c:pt idx="4533">
                  <c:v>0.80434154485649323</c:v>
                </c:pt>
                <c:pt idx="4534">
                  <c:v>0.80434154486537046</c:v>
                </c:pt>
                <c:pt idx="4535">
                  <c:v>0.80434154486537046</c:v>
                </c:pt>
                <c:pt idx="4536">
                  <c:v>0.8043415793078843</c:v>
                </c:pt>
                <c:pt idx="4537">
                  <c:v>0.80434218585328598</c:v>
                </c:pt>
                <c:pt idx="4538">
                  <c:v>0.8043422693150758</c:v>
                </c:pt>
                <c:pt idx="4539">
                  <c:v>0.80434298129583193</c:v>
                </c:pt>
                <c:pt idx="4540">
                  <c:v>0.8043431094345479</c:v>
                </c:pt>
                <c:pt idx="4541">
                  <c:v>0.80434325482582625</c:v>
                </c:pt>
                <c:pt idx="4542">
                  <c:v>0.80434365011231035</c:v>
                </c:pt>
                <c:pt idx="4543">
                  <c:v>0.80434375097459809</c:v>
                </c:pt>
                <c:pt idx="4544">
                  <c:v>0.80434427594414215</c:v>
                </c:pt>
                <c:pt idx="4545">
                  <c:v>0.80434457820288863</c:v>
                </c:pt>
                <c:pt idx="4546">
                  <c:v>0.804344688445224</c:v>
                </c:pt>
                <c:pt idx="4547">
                  <c:v>0.80434490938989112</c:v>
                </c:pt>
                <c:pt idx="4548">
                  <c:v>0.80434532347155918</c:v>
                </c:pt>
                <c:pt idx="4549">
                  <c:v>0.80434622704228165</c:v>
                </c:pt>
                <c:pt idx="4550">
                  <c:v>0.80434777236930644</c:v>
                </c:pt>
                <c:pt idx="4551">
                  <c:v>0.80434883807189239</c:v>
                </c:pt>
                <c:pt idx="4552">
                  <c:v>0.80434908906967773</c:v>
                </c:pt>
                <c:pt idx="4553">
                  <c:v>0.80434914114336076</c:v>
                </c:pt>
                <c:pt idx="4554">
                  <c:v>0.80435017159202671</c:v>
                </c:pt>
                <c:pt idx="4555">
                  <c:v>0.80435033664045552</c:v>
                </c:pt>
                <c:pt idx="4556">
                  <c:v>0.80435064883073293</c:v>
                </c:pt>
                <c:pt idx="4557">
                  <c:v>0.80435068554647504</c:v>
                </c:pt>
                <c:pt idx="4558">
                  <c:v>0.80435233336854273</c:v>
                </c:pt>
                <c:pt idx="4559">
                  <c:v>0.80435237038130647</c:v>
                </c:pt>
                <c:pt idx="4560">
                  <c:v>0.80435320845640856</c:v>
                </c:pt>
                <c:pt idx="4561">
                  <c:v>0.80435428395159969</c:v>
                </c:pt>
                <c:pt idx="4562">
                  <c:v>0.80435475032265891</c:v>
                </c:pt>
                <c:pt idx="4563">
                  <c:v>0.80435552614882455</c:v>
                </c:pt>
                <c:pt idx="4564">
                  <c:v>0.8043560418253799</c:v>
                </c:pt>
                <c:pt idx="4565">
                  <c:v>0.80435682131699027</c:v>
                </c:pt>
                <c:pt idx="4566">
                  <c:v>0.80435762424455715</c:v>
                </c:pt>
                <c:pt idx="4567">
                  <c:v>0.80435854486264446</c:v>
                </c:pt>
                <c:pt idx="4568">
                  <c:v>0.80435977001138714</c:v>
                </c:pt>
                <c:pt idx="4569">
                  <c:v>0.8043600456002038</c:v>
                </c:pt>
                <c:pt idx="4570">
                  <c:v>0.8043603101361908</c:v>
                </c:pt>
                <c:pt idx="4571">
                  <c:v>0.80436134583789465</c:v>
                </c:pt>
                <c:pt idx="4572">
                  <c:v>0.80436192142815788</c:v>
                </c:pt>
                <c:pt idx="4573">
                  <c:v>0.80436224627482744</c:v>
                </c:pt>
                <c:pt idx="4574">
                  <c:v>0.80436280910541114</c:v>
                </c:pt>
                <c:pt idx="4575">
                  <c:v>0.80436310486282414</c:v>
                </c:pt>
                <c:pt idx="4576">
                  <c:v>0.80436350756575958</c:v>
                </c:pt>
                <c:pt idx="4577">
                  <c:v>0.80436427447559422</c:v>
                </c:pt>
                <c:pt idx="4578">
                  <c:v>0.80436434430833237</c:v>
                </c:pt>
                <c:pt idx="4579">
                  <c:v>0.80436472662452263</c:v>
                </c:pt>
                <c:pt idx="4580">
                  <c:v>0.80436503758830891</c:v>
                </c:pt>
                <c:pt idx="4581">
                  <c:v>0.80436567908614853</c:v>
                </c:pt>
                <c:pt idx="4582">
                  <c:v>0.80436650625670714</c:v>
                </c:pt>
                <c:pt idx="4583">
                  <c:v>0.80436675467992691</c:v>
                </c:pt>
                <c:pt idx="4584">
                  <c:v>0.80436683742695014</c:v>
                </c:pt>
                <c:pt idx="4585">
                  <c:v>0.80436715938405645</c:v>
                </c:pt>
                <c:pt idx="4586">
                  <c:v>0.8043673070302223</c:v>
                </c:pt>
                <c:pt idx="4587">
                  <c:v>0.80436815498679615</c:v>
                </c:pt>
                <c:pt idx="4588">
                  <c:v>0.80436850380176317</c:v>
                </c:pt>
                <c:pt idx="4589">
                  <c:v>0.80436886096498683</c:v>
                </c:pt>
                <c:pt idx="4590">
                  <c:v>0.80436910827352459</c:v>
                </c:pt>
                <c:pt idx="4591">
                  <c:v>0.80436994110867621</c:v>
                </c:pt>
                <c:pt idx="4592">
                  <c:v>0.8043700333345265</c:v>
                </c:pt>
                <c:pt idx="4593">
                  <c:v>0.80437026176052695</c:v>
                </c:pt>
                <c:pt idx="4594">
                  <c:v>0.80437026176330839</c:v>
                </c:pt>
                <c:pt idx="4595">
                  <c:v>0.80437131488818414</c:v>
                </c:pt>
                <c:pt idx="4596">
                  <c:v>0.80437226430388842</c:v>
                </c:pt>
                <c:pt idx="4597">
                  <c:v>0.80437257647725435</c:v>
                </c:pt>
                <c:pt idx="4598">
                  <c:v>0.80437334064423083</c:v>
                </c:pt>
                <c:pt idx="4599">
                  <c:v>0.80437364817314005</c:v>
                </c:pt>
                <c:pt idx="4600">
                  <c:v>0.80437426089466291</c:v>
                </c:pt>
                <c:pt idx="4601">
                  <c:v>0.8043751359229826</c:v>
                </c:pt>
                <c:pt idx="4602">
                  <c:v>0.80437653220973016</c:v>
                </c:pt>
                <c:pt idx="4603">
                  <c:v>0.80437688504990867</c:v>
                </c:pt>
                <c:pt idx="4604">
                  <c:v>0.80437776079948209</c:v>
                </c:pt>
                <c:pt idx="4605">
                  <c:v>0.80437792322483248</c:v>
                </c:pt>
                <c:pt idx="4606">
                  <c:v>0.80437796910492854</c:v>
                </c:pt>
                <c:pt idx="4607">
                  <c:v>0.80437890254629341</c:v>
                </c:pt>
                <c:pt idx="4608">
                  <c:v>0.80437955141353989</c:v>
                </c:pt>
                <c:pt idx="4609">
                  <c:v>0.80438047196897899</c:v>
                </c:pt>
                <c:pt idx="4610">
                  <c:v>0.80438103609302214</c:v>
                </c:pt>
                <c:pt idx="4611">
                  <c:v>0.80438197260730526</c:v>
                </c:pt>
                <c:pt idx="4612">
                  <c:v>0.80438254982460511</c:v>
                </c:pt>
                <c:pt idx="4613">
                  <c:v>0.8043827044784535</c:v>
                </c:pt>
                <c:pt idx="4614">
                  <c:v>0.80438271018595109</c:v>
                </c:pt>
                <c:pt idx="4615">
                  <c:v>0.8043838148782696</c:v>
                </c:pt>
                <c:pt idx="4616">
                  <c:v>0.80438417312856614</c:v>
                </c:pt>
                <c:pt idx="4617">
                  <c:v>0.80438473592066839</c:v>
                </c:pt>
                <c:pt idx="4618">
                  <c:v>0.80438503165597375</c:v>
                </c:pt>
                <c:pt idx="4619">
                  <c:v>0.80438627101713622</c:v>
                </c:pt>
                <c:pt idx="4620">
                  <c:v>0.80438665331308612</c:v>
                </c:pt>
                <c:pt idx="4621">
                  <c:v>0.80438670244555088</c:v>
                </c:pt>
                <c:pt idx="4622">
                  <c:v>0.80438800805209232</c:v>
                </c:pt>
                <c:pt idx="4623">
                  <c:v>0.80438834202019405</c:v>
                </c:pt>
                <c:pt idx="4624">
                  <c:v>0.80438908590346103</c:v>
                </c:pt>
                <c:pt idx="4625">
                  <c:v>0.8043898905392427</c:v>
                </c:pt>
                <c:pt idx="4626">
                  <c:v>0.80438996005705776</c:v>
                </c:pt>
                <c:pt idx="4627">
                  <c:v>0.80439003744076099</c:v>
                </c:pt>
                <c:pt idx="4628">
                  <c:v>0.80439043022751378</c:v>
                </c:pt>
                <c:pt idx="4629">
                  <c:v>0.80439103465814255</c:v>
                </c:pt>
                <c:pt idx="4630">
                  <c:v>0.80439175383431283</c:v>
                </c:pt>
                <c:pt idx="4631">
                  <c:v>0.80439176337031681</c:v>
                </c:pt>
                <c:pt idx="4632">
                  <c:v>0.80439209054895</c:v>
                </c:pt>
                <c:pt idx="4633">
                  <c:v>0.80439268995920277</c:v>
                </c:pt>
                <c:pt idx="4634">
                  <c:v>0.80439268996517155</c:v>
                </c:pt>
                <c:pt idx="4635">
                  <c:v>0.80439364634411492</c:v>
                </c:pt>
                <c:pt idx="4636">
                  <c:v>0.80439372111447793</c:v>
                </c:pt>
                <c:pt idx="4637">
                  <c:v>0.80439449029034471</c:v>
                </c:pt>
                <c:pt idx="4638">
                  <c:v>0.80439526674227291</c:v>
                </c:pt>
                <c:pt idx="4639">
                  <c:v>0.80439592956454975</c:v>
                </c:pt>
                <c:pt idx="4640">
                  <c:v>0.80439845809490718</c:v>
                </c:pt>
                <c:pt idx="4641">
                  <c:v>0.80439881090818743</c:v>
                </c:pt>
                <c:pt idx="4642">
                  <c:v>0.80439958827270597</c:v>
                </c:pt>
                <c:pt idx="4643">
                  <c:v>0.80439968659527661</c:v>
                </c:pt>
                <c:pt idx="4644">
                  <c:v>0.80440013511018271</c:v>
                </c:pt>
                <c:pt idx="4645">
                  <c:v>0.8044001662554281</c:v>
                </c:pt>
                <c:pt idx="4646">
                  <c:v>0.80440022884810247</c:v>
                </c:pt>
                <c:pt idx="4647">
                  <c:v>0.80440082558333814</c:v>
                </c:pt>
                <c:pt idx="4648">
                  <c:v>0.80440082826727499</c:v>
                </c:pt>
                <c:pt idx="4649">
                  <c:v>0.8044019369686487</c:v>
                </c:pt>
                <c:pt idx="4650">
                  <c:v>0.80440296167169667</c:v>
                </c:pt>
                <c:pt idx="4651">
                  <c:v>0.80440387040296024</c:v>
                </c:pt>
                <c:pt idx="4652">
                  <c:v>0.8044046356478094</c:v>
                </c:pt>
                <c:pt idx="4653">
                  <c:v>0.80440886994243521</c:v>
                </c:pt>
                <c:pt idx="4654">
                  <c:v>0.80440946123774104</c:v>
                </c:pt>
                <c:pt idx="4655">
                  <c:v>0.80440993315628695</c:v>
                </c:pt>
                <c:pt idx="4656">
                  <c:v>0.80441026710165997</c:v>
                </c:pt>
                <c:pt idx="4657">
                  <c:v>0.80441044654769944</c:v>
                </c:pt>
                <c:pt idx="4658">
                  <c:v>0.804411418454969</c:v>
                </c:pt>
                <c:pt idx="4659">
                  <c:v>0.80441146745309511</c:v>
                </c:pt>
                <c:pt idx="4660">
                  <c:v>0.80441181550955065</c:v>
                </c:pt>
                <c:pt idx="4661">
                  <c:v>0.80441188502840788</c:v>
                </c:pt>
                <c:pt idx="4662">
                  <c:v>0.80441367868069513</c:v>
                </c:pt>
                <c:pt idx="4663">
                  <c:v>0.80441368821316384</c:v>
                </c:pt>
                <c:pt idx="4664">
                  <c:v>0.80441462801032648</c:v>
                </c:pt>
                <c:pt idx="4665">
                  <c:v>0.8044149631444828</c:v>
                </c:pt>
                <c:pt idx="4666">
                  <c:v>0.80441633163311876</c:v>
                </c:pt>
                <c:pt idx="4667">
                  <c:v>0.80441641495337868</c:v>
                </c:pt>
                <c:pt idx="4668">
                  <c:v>0.80441643265395468</c:v>
                </c:pt>
                <c:pt idx="4669">
                  <c:v>0.80441696966303766</c:v>
                </c:pt>
                <c:pt idx="4670">
                  <c:v>0.80441749374095184</c:v>
                </c:pt>
                <c:pt idx="4671">
                  <c:v>0.80441749375640326</c:v>
                </c:pt>
                <c:pt idx="4672">
                  <c:v>0.80441787571889511</c:v>
                </c:pt>
                <c:pt idx="4673">
                  <c:v>0.80441878006044587</c:v>
                </c:pt>
                <c:pt idx="4674">
                  <c:v>0.80441956020122019</c:v>
                </c:pt>
                <c:pt idx="4675">
                  <c:v>0.80442147337366576</c:v>
                </c:pt>
                <c:pt idx="4676">
                  <c:v>0.80442151258300276</c:v>
                </c:pt>
                <c:pt idx="4677">
                  <c:v>0.80442211475251058</c:v>
                </c:pt>
                <c:pt idx="4678">
                  <c:v>0.80442215312057674</c:v>
                </c:pt>
                <c:pt idx="4679">
                  <c:v>0.80442274982760098</c:v>
                </c:pt>
                <c:pt idx="4680">
                  <c:v>0.80442401020994336</c:v>
                </c:pt>
                <c:pt idx="4681">
                  <c:v>0.8044243172143446</c:v>
                </c:pt>
                <c:pt idx="4682">
                  <c:v>0.80442695828944955</c:v>
                </c:pt>
                <c:pt idx="4683">
                  <c:v>0.80442702928916265</c:v>
                </c:pt>
                <c:pt idx="4684">
                  <c:v>0.80442702928916265</c:v>
                </c:pt>
                <c:pt idx="4685">
                  <c:v>0.80442749830044435</c:v>
                </c:pt>
                <c:pt idx="4686">
                  <c:v>0.80442853378264234</c:v>
                </c:pt>
                <c:pt idx="4687">
                  <c:v>0.80442910925758315</c:v>
                </c:pt>
                <c:pt idx="4688">
                  <c:v>0.80443069506441922</c:v>
                </c:pt>
                <c:pt idx="4689">
                  <c:v>0.80443138488185006</c:v>
                </c:pt>
                <c:pt idx="4690">
                  <c:v>0.80443222476790499</c:v>
                </c:pt>
                <c:pt idx="4691">
                  <c:v>0.80443237011897328</c:v>
                </c:pt>
                <c:pt idx="4692">
                  <c:v>0.80443286613079401</c:v>
                </c:pt>
                <c:pt idx="4693">
                  <c:v>0.80443339095488076</c:v>
                </c:pt>
                <c:pt idx="4694">
                  <c:v>0.80443369313003232</c:v>
                </c:pt>
                <c:pt idx="4695">
                  <c:v>0.80443402422650956</c:v>
                </c:pt>
                <c:pt idx="4696">
                  <c:v>0.80443443819365656</c:v>
                </c:pt>
                <c:pt idx="4697">
                  <c:v>0.80443534151394536</c:v>
                </c:pt>
                <c:pt idx="4698">
                  <c:v>0.80443564449271454</c:v>
                </c:pt>
                <c:pt idx="4699">
                  <c:v>0.80443712726334871</c:v>
                </c:pt>
                <c:pt idx="4700">
                  <c:v>0.80443800738863047</c:v>
                </c:pt>
                <c:pt idx="4701">
                  <c:v>0.80443850075401613</c:v>
                </c:pt>
                <c:pt idx="4702">
                  <c:v>0.8044394499752574</c:v>
                </c:pt>
                <c:pt idx="4703">
                  <c:v>0.80443976207999479</c:v>
                </c:pt>
                <c:pt idx="4704">
                  <c:v>0.80443979878451222</c:v>
                </c:pt>
                <c:pt idx="4705">
                  <c:v>0.80444070306667426</c:v>
                </c:pt>
                <c:pt idx="4706">
                  <c:v>0.8044414831536254</c:v>
                </c:pt>
                <c:pt idx="4707">
                  <c:v>0.80444232099667157</c:v>
                </c:pt>
                <c:pt idx="4708">
                  <c:v>0.80444339619440519</c:v>
                </c:pt>
                <c:pt idx="4709">
                  <c:v>0.80444403753103866</c:v>
                </c:pt>
                <c:pt idx="4710">
                  <c:v>0.80444515358306456</c:v>
                </c:pt>
                <c:pt idx="4711">
                  <c:v>0.80444673556403767</c:v>
                </c:pt>
                <c:pt idx="4712">
                  <c:v>0.80444765592749845</c:v>
                </c:pt>
                <c:pt idx="4713">
                  <c:v>0.80444831695304109</c:v>
                </c:pt>
                <c:pt idx="4714">
                  <c:v>0.80444888073684961</c:v>
                </c:pt>
                <c:pt idx="4715">
                  <c:v>0.80444942071253189</c:v>
                </c:pt>
                <c:pt idx="4716">
                  <c:v>0.8044509981396224</c:v>
                </c:pt>
                <c:pt idx="4717">
                  <c:v>0.80445103155857201</c:v>
                </c:pt>
                <c:pt idx="4718">
                  <c:v>0.80445135631579257</c:v>
                </c:pt>
                <c:pt idx="4719">
                  <c:v>0.80445191899067003</c:v>
                </c:pt>
                <c:pt idx="4720">
                  <c:v>0.80445221466591543</c:v>
                </c:pt>
                <c:pt idx="4721">
                  <c:v>0.80445261725746497</c:v>
                </c:pt>
                <c:pt idx="4722">
                  <c:v>0.80445338395571575</c:v>
                </c:pt>
                <c:pt idx="4723">
                  <c:v>0.80445383598011933</c:v>
                </c:pt>
                <c:pt idx="4724">
                  <c:v>0.80445405013709015</c:v>
                </c:pt>
                <c:pt idx="4725">
                  <c:v>0.80445414685682604</c:v>
                </c:pt>
                <c:pt idx="4726">
                  <c:v>0.80445478817750238</c:v>
                </c:pt>
                <c:pt idx="4727">
                  <c:v>0.80445561511900576</c:v>
                </c:pt>
                <c:pt idx="4728">
                  <c:v>0.80445586347458165</c:v>
                </c:pt>
                <c:pt idx="4729">
                  <c:v>0.80445594619871763</c:v>
                </c:pt>
                <c:pt idx="4730">
                  <c:v>0.80445626261610681</c:v>
                </c:pt>
                <c:pt idx="4731">
                  <c:v>0.80445626806610471</c:v>
                </c:pt>
                <c:pt idx="4732">
                  <c:v>0.80445721940554249</c:v>
                </c:pt>
                <c:pt idx="4733">
                  <c:v>0.80445761211155209</c:v>
                </c:pt>
                <c:pt idx="4734">
                  <c:v>0.80445821641612181</c:v>
                </c:pt>
                <c:pt idx="4735">
                  <c:v>0.80445904902144783</c:v>
                </c:pt>
                <c:pt idx="4736">
                  <c:v>0.80446042242150695</c:v>
                </c:pt>
                <c:pt idx="4737">
                  <c:v>0.80446090230746559</c:v>
                </c:pt>
                <c:pt idx="4738">
                  <c:v>0.80446137157380349</c:v>
                </c:pt>
                <c:pt idx="4739">
                  <c:v>0.80446168366162396</c:v>
                </c:pt>
                <c:pt idx="4740">
                  <c:v>0.80446244761643071</c:v>
                </c:pt>
                <c:pt idx="4741">
                  <c:v>0.804462552457203</c:v>
                </c:pt>
                <c:pt idx="4742">
                  <c:v>0.80446424239833969</c:v>
                </c:pt>
                <c:pt idx="4743">
                  <c:v>0.80446563829993756</c:v>
                </c:pt>
                <c:pt idx="4744">
                  <c:v>0.80446599104198435</c:v>
                </c:pt>
                <c:pt idx="4745">
                  <c:v>0.8044668665487863</c:v>
                </c:pt>
                <c:pt idx="4746">
                  <c:v>0.80446707479768431</c:v>
                </c:pt>
                <c:pt idx="4747">
                  <c:v>0.80446734610889681</c:v>
                </c:pt>
                <c:pt idx="4748">
                  <c:v>0.8044677129575839</c:v>
                </c:pt>
                <c:pt idx="4749">
                  <c:v>0.80446800798031814</c:v>
                </c:pt>
                <c:pt idx="4750">
                  <c:v>0.80446911645280372</c:v>
                </c:pt>
                <c:pt idx="4751">
                  <c:v>0.80447014093742608</c:v>
                </c:pt>
                <c:pt idx="4752">
                  <c:v>0.80447104948150971</c:v>
                </c:pt>
                <c:pt idx="4753">
                  <c:v>0.80447165424976108</c:v>
                </c:pt>
                <c:pt idx="4754">
                  <c:v>0.80447181456674899</c:v>
                </c:pt>
                <c:pt idx="4755">
                  <c:v>0.80447230641117951</c:v>
                </c:pt>
                <c:pt idx="4756">
                  <c:v>0.80447291895349904</c:v>
                </c:pt>
                <c:pt idx="4757">
                  <c:v>0.80447327710456373</c:v>
                </c:pt>
                <c:pt idx="4758">
                  <c:v>0.80447383974095832</c:v>
                </c:pt>
                <c:pt idx="4759">
                  <c:v>0.80447413539408963</c:v>
                </c:pt>
                <c:pt idx="4760">
                  <c:v>0.80447498483925051</c:v>
                </c:pt>
                <c:pt idx="4761">
                  <c:v>0.80447575660369708</c:v>
                </c:pt>
                <c:pt idx="4762">
                  <c:v>0.80447626213158929</c:v>
                </c:pt>
                <c:pt idx="4763">
                  <c:v>0.80447664747903658</c:v>
                </c:pt>
                <c:pt idx="4764">
                  <c:v>0.804477444843681</c:v>
                </c:pt>
                <c:pt idx="4765">
                  <c:v>0.80447778396013647</c:v>
                </c:pt>
                <c:pt idx="4766">
                  <c:v>0.80447906243296552</c:v>
                </c:pt>
                <c:pt idx="4767">
                  <c:v>0.80447913979446151</c:v>
                </c:pt>
                <c:pt idx="4768">
                  <c:v>0.80447953247229576</c:v>
                </c:pt>
                <c:pt idx="4769">
                  <c:v>0.80447990704839767</c:v>
                </c:pt>
                <c:pt idx="4770">
                  <c:v>0.80448013673572416</c:v>
                </c:pt>
                <c:pt idx="4771">
                  <c:v>0.80448085571348993</c:v>
                </c:pt>
                <c:pt idx="4772">
                  <c:v>0.80448086524632101</c:v>
                </c:pt>
                <c:pt idx="4773">
                  <c:v>0.80448274769924777</c:v>
                </c:pt>
                <c:pt idx="4774">
                  <c:v>0.80448359141308901</c:v>
                </c:pt>
                <c:pt idx="4775">
                  <c:v>0.80448503028915375</c:v>
                </c:pt>
                <c:pt idx="4776">
                  <c:v>0.80448536173005736</c:v>
                </c:pt>
                <c:pt idx="4777">
                  <c:v>0.80448755812005135</c:v>
                </c:pt>
                <c:pt idx="4778">
                  <c:v>0.80448768135354465</c:v>
                </c:pt>
                <c:pt idx="4779">
                  <c:v>0.804487910835196</c:v>
                </c:pt>
                <c:pt idx="4780">
                  <c:v>0.80448868798413908</c:v>
                </c:pt>
                <c:pt idx="4781">
                  <c:v>0.80448926580697111</c:v>
                </c:pt>
                <c:pt idx="4782">
                  <c:v>0.80448932838339982</c:v>
                </c:pt>
                <c:pt idx="4783">
                  <c:v>0.80448992763621896</c:v>
                </c:pt>
                <c:pt idx="4784">
                  <c:v>0.80449103603035699</c:v>
                </c:pt>
                <c:pt idx="4785">
                  <c:v>0.80449149202929404</c:v>
                </c:pt>
                <c:pt idx="4786">
                  <c:v>0.80449206045100441</c:v>
                </c:pt>
                <c:pt idx="4787">
                  <c:v>0.8044929689303485</c:v>
                </c:pt>
                <c:pt idx="4788">
                  <c:v>0.80449414651257856</c:v>
                </c:pt>
                <c:pt idx="4789">
                  <c:v>0.80449847480134817</c:v>
                </c:pt>
                <c:pt idx="4790">
                  <c:v>0.80449855821901883</c:v>
                </c:pt>
                <c:pt idx="4791">
                  <c:v>0.80449936386000087</c:v>
                </c:pt>
                <c:pt idx="4792">
                  <c:v>0.80449954325533057</c:v>
                </c:pt>
                <c:pt idx="4793">
                  <c:v>0.80450056387829616</c:v>
                </c:pt>
                <c:pt idx="4794">
                  <c:v>0.80450098133915915</c:v>
                </c:pt>
                <c:pt idx="4795">
                  <c:v>0.80450182589311858</c:v>
                </c:pt>
                <c:pt idx="4796">
                  <c:v>0.80450551001093618</c:v>
                </c:pt>
                <c:pt idx="4797">
                  <c:v>0.80450645666250575</c:v>
                </c:pt>
                <c:pt idx="4798">
                  <c:v>0.80450694878903661</c:v>
                </c:pt>
                <c:pt idx="4799">
                  <c:v>0.80450697037126218</c:v>
                </c:pt>
                <c:pt idx="4800">
                  <c:v>0.80450728020376538</c:v>
                </c:pt>
                <c:pt idx="4801">
                  <c:v>0.80450738950038736</c:v>
                </c:pt>
                <c:pt idx="4802">
                  <c:v>0.80450787446302352</c:v>
                </c:pt>
                <c:pt idx="4803">
                  <c:v>0.80450865438783636</c:v>
                </c:pt>
                <c:pt idx="4804">
                  <c:v>0.80451056703072421</c:v>
                </c:pt>
                <c:pt idx="4805">
                  <c:v>0.80451060622921577</c:v>
                </c:pt>
                <c:pt idx="4806">
                  <c:v>0.80451120823239575</c:v>
                </c:pt>
                <c:pt idx="4807">
                  <c:v>0.80451124659064843</c:v>
                </c:pt>
                <c:pt idx="4808">
                  <c:v>0.80451180862350813</c:v>
                </c:pt>
                <c:pt idx="4809">
                  <c:v>0.8045132432933142</c:v>
                </c:pt>
                <c:pt idx="4810">
                  <c:v>0.80451341008489985</c:v>
                </c:pt>
                <c:pt idx="4811">
                  <c:v>0.80451480727281199</c:v>
                </c:pt>
                <c:pt idx="4812">
                  <c:v>0.80451548674468332</c:v>
                </c:pt>
                <c:pt idx="4813">
                  <c:v>0.80451605042905361</c:v>
                </c:pt>
                <c:pt idx="4814">
                  <c:v>0.80451659029091582</c:v>
                </c:pt>
                <c:pt idx="4815">
                  <c:v>0.804517625487434</c:v>
                </c:pt>
                <c:pt idx="4816">
                  <c:v>0.80452121874619154</c:v>
                </c:pt>
                <c:pt idx="4817">
                  <c:v>0.80452131545045436</c:v>
                </c:pt>
                <c:pt idx="4818">
                  <c:v>0.80452195663616655</c:v>
                </c:pt>
                <c:pt idx="4819">
                  <c:v>0.80452248131478377</c:v>
                </c:pt>
                <c:pt idx="4820">
                  <c:v>0.80452278340633276</c:v>
                </c:pt>
                <c:pt idx="4821">
                  <c:v>0.80452279609801469</c:v>
                </c:pt>
                <c:pt idx="4822">
                  <c:v>0.80452311441227253</c:v>
                </c:pt>
                <c:pt idx="4823">
                  <c:v>0.80452443133471929</c:v>
                </c:pt>
                <c:pt idx="4824">
                  <c:v>0.80452473423019533</c:v>
                </c:pt>
                <c:pt idx="4825">
                  <c:v>0.80452500613288924</c:v>
                </c:pt>
                <c:pt idx="4826">
                  <c:v>0.80452500613288924</c:v>
                </c:pt>
                <c:pt idx="4827">
                  <c:v>0.80452500613288924</c:v>
                </c:pt>
                <c:pt idx="4828">
                  <c:v>0.8045250061510627</c:v>
                </c:pt>
                <c:pt idx="4829">
                  <c:v>0.80452614246315668</c:v>
                </c:pt>
                <c:pt idx="4830">
                  <c:v>0.80452621659005308</c:v>
                </c:pt>
                <c:pt idx="4831">
                  <c:v>0.80452640625559613</c:v>
                </c:pt>
                <c:pt idx="4832">
                  <c:v>0.80452758970124205</c:v>
                </c:pt>
                <c:pt idx="4833">
                  <c:v>0.80452837370352837</c:v>
                </c:pt>
                <c:pt idx="4834">
                  <c:v>0.80452853865905416</c:v>
                </c:pt>
                <c:pt idx="4835">
                  <c:v>0.80452878766803093</c:v>
                </c:pt>
                <c:pt idx="4836">
                  <c:v>0.80452888737153327</c:v>
                </c:pt>
                <c:pt idx="4837">
                  <c:v>0.80452961447719618</c:v>
                </c:pt>
                <c:pt idx="4838">
                  <c:v>0.80452979140390135</c:v>
                </c:pt>
                <c:pt idx="4839">
                  <c:v>0.80453053428206189</c:v>
                </c:pt>
                <c:pt idx="4840">
                  <c:v>0.80453140888584895</c:v>
                </c:pt>
                <c:pt idx="4841">
                  <c:v>0.80453248378609543</c:v>
                </c:pt>
                <c:pt idx="4842">
                  <c:v>0.8045331249455504</c:v>
                </c:pt>
                <c:pt idx="4843">
                  <c:v>0.80453372529722533</c:v>
                </c:pt>
                <c:pt idx="4844">
                  <c:v>0.8045337375703242</c:v>
                </c:pt>
                <c:pt idx="4845">
                  <c:v>0.80453424068958501</c:v>
                </c:pt>
                <c:pt idx="4846">
                  <c:v>0.80453487871634788</c:v>
                </c:pt>
                <c:pt idx="4847">
                  <c:v>0.80453592533794993</c:v>
                </c:pt>
                <c:pt idx="4848">
                  <c:v>0.8045367423411216</c:v>
                </c:pt>
                <c:pt idx="4849">
                  <c:v>0.80453796681105083</c:v>
                </c:pt>
                <c:pt idx="4850">
                  <c:v>0.80453850663759363</c:v>
                </c:pt>
                <c:pt idx="4851">
                  <c:v>0.80454008362849261</c:v>
                </c:pt>
                <c:pt idx="4852">
                  <c:v>0.80454036226630887</c:v>
                </c:pt>
                <c:pt idx="4853">
                  <c:v>0.80454044170542549</c:v>
                </c:pt>
                <c:pt idx="4854">
                  <c:v>0.8045410042245833</c:v>
                </c:pt>
                <c:pt idx="4855">
                  <c:v>0.80454107683978526</c:v>
                </c:pt>
                <c:pt idx="4856">
                  <c:v>0.80454129981764788</c:v>
                </c:pt>
                <c:pt idx="4857">
                  <c:v>0.80454292068431532</c:v>
                </c:pt>
                <c:pt idx="4858">
                  <c:v>0.80454296979475926</c:v>
                </c:pt>
                <c:pt idx="4859">
                  <c:v>0.80454313478202966</c:v>
                </c:pt>
                <c:pt idx="4860">
                  <c:v>0.80454342611144036</c:v>
                </c:pt>
                <c:pt idx="4861">
                  <c:v>0.80454381137378783</c:v>
                </c:pt>
                <c:pt idx="4862">
                  <c:v>0.80454387261742899</c:v>
                </c:pt>
                <c:pt idx="4863">
                  <c:v>0.80454469932985284</c:v>
                </c:pt>
                <c:pt idx="4864">
                  <c:v>0.80454494761777884</c:v>
                </c:pt>
                <c:pt idx="4865">
                  <c:v>0.80454503031902547</c:v>
                </c:pt>
                <c:pt idx="4866">
                  <c:v>0.8045453466488629</c:v>
                </c:pt>
                <c:pt idx="4867">
                  <c:v>0.80454630317275655</c:v>
                </c:pt>
                <c:pt idx="4868">
                  <c:v>0.80454669576983873</c:v>
                </c:pt>
                <c:pt idx="4869">
                  <c:v>0.80454813228267463</c:v>
                </c:pt>
                <c:pt idx="4870">
                  <c:v>0.80454950530324776</c:v>
                </c:pt>
                <c:pt idx="4871">
                  <c:v>0.8045499850564205</c:v>
                </c:pt>
                <c:pt idx="4872">
                  <c:v>0.80455070318268618</c:v>
                </c:pt>
                <c:pt idx="4873">
                  <c:v>0.80455133057305894</c:v>
                </c:pt>
                <c:pt idx="4874">
                  <c:v>0.80455332422200732</c:v>
                </c:pt>
                <c:pt idx="4875">
                  <c:v>0.80455367122678589</c:v>
                </c:pt>
                <c:pt idx="4876">
                  <c:v>0.8045547197384193</c:v>
                </c:pt>
                <c:pt idx="4877">
                  <c:v>0.80455642707374253</c:v>
                </c:pt>
                <c:pt idx="4878">
                  <c:v>0.80455679382198853</c:v>
                </c:pt>
                <c:pt idx="4879">
                  <c:v>0.80455819692777841</c:v>
                </c:pt>
                <c:pt idx="4880">
                  <c:v>0.80455906533228982</c:v>
                </c:pt>
                <c:pt idx="4881">
                  <c:v>0.80455922112998046</c:v>
                </c:pt>
                <c:pt idx="4882">
                  <c:v>0.80456012942212274</c:v>
                </c:pt>
                <c:pt idx="4883">
                  <c:v>0.80456073402302808</c:v>
                </c:pt>
                <c:pt idx="4884">
                  <c:v>0.80456088859238128</c:v>
                </c:pt>
                <c:pt idx="4885">
                  <c:v>0.80456097627616585</c:v>
                </c:pt>
                <c:pt idx="4886">
                  <c:v>0.80456130676100401</c:v>
                </c:pt>
                <c:pt idx="4887">
                  <c:v>0.80456199837680054</c:v>
                </c:pt>
                <c:pt idx="4888">
                  <c:v>0.8045622769941978</c:v>
                </c:pt>
                <c:pt idx="4889">
                  <c:v>0.80456235642862572</c:v>
                </c:pt>
                <c:pt idx="4890">
                  <c:v>0.80456299151756805</c:v>
                </c:pt>
                <c:pt idx="4891">
                  <c:v>0.80456321448024837</c:v>
                </c:pt>
                <c:pt idx="4892">
                  <c:v>0.80456322096594557</c:v>
                </c:pt>
                <c:pt idx="4893">
                  <c:v>0.80456483524230415</c:v>
                </c:pt>
                <c:pt idx="4894">
                  <c:v>0.8045648843465163</c:v>
                </c:pt>
                <c:pt idx="4895">
                  <c:v>0.80456534062923701</c:v>
                </c:pt>
                <c:pt idx="4896">
                  <c:v>0.80456563414667026</c:v>
                </c:pt>
                <c:pt idx="4897">
                  <c:v>0.80456572587112007</c:v>
                </c:pt>
                <c:pt idx="4898">
                  <c:v>0.80456618923178702</c:v>
                </c:pt>
                <c:pt idx="4899">
                  <c:v>0.80456652301511666</c:v>
                </c:pt>
                <c:pt idx="4900">
                  <c:v>0.80456709738792276</c:v>
                </c:pt>
                <c:pt idx="4901">
                  <c:v>0.80456802639039315</c:v>
                </c:pt>
                <c:pt idx="4902">
                  <c:v>0.80456807067528735</c:v>
                </c:pt>
                <c:pt idx="4903">
                  <c:v>0.80456814015677802</c:v>
                </c:pt>
                <c:pt idx="4904">
                  <c:v>0.80456821749606522</c:v>
                </c:pt>
                <c:pt idx="4905">
                  <c:v>0.80456879179161933</c:v>
                </c:pt>
                <c:pt idx="4906">
                  <c:v>0.80456898453774983</c:v>
                </c:pt>
                <c:pt idx="4907">
                  <c:v>0.80457182440218267</c:v>
                </c:pt>
                <c:pt idx="4908">
                  <c:v>0.80457258460378478</c:v>
                </c:pt>
                <c:pt idx="4909">
                  <c:v>0.80457266788361592</c:v>
                </c:pt>
                <c:pt idx="4910">
                  <c:v>0.80457410636149873</c:v>
                </c:pt>
                <c:pt idx="4911">
                  <c:v>0.80457443771001447</c:v>
                </c:pt>
                <c:pt idx="4912">
                  <c:v>0.80457596912617935</c:v>
                </c:pt>
                <c:pt idx="4913">
                  <c:v>0.80457612211575069</c:v>
                </c:pt>
                <c:pt idx="4914">
                  <c:v>0.80457612213391927</c:v>
                </c:pt>
                <c:pt idx="4915">
                  <c:v>0.80457612213391927</c:v>
                </c:pt>
                <c:pt idx="4916">
                  <c:v>0.80457663349286457</c:v>
                </c:pt>
                <c:pt idx="4917">
                  <c:v>0.80457776304321071</c:v>
                </c:pt>
                <c:pt idx="4918">
                  <c:v>0.80457834070613876</c:v>
                </c:pt>
                <c:pt idx="4919">
                  <c:v>0.80457840326631991</c:v>
                </c:pt>
                <c:pt idx="4920">
                  <c:v>0.80458011043963906</c:v>
                </c:pt>
                <c:pt idx="4921">
                  <c:v>0.80458025945813993</c:v>
                </c:pt>
                <c:pt idx="4922">
                  <c:v>0.8045805663126524</c:v>
                </c:pt>
                <c:pt idx="4923">
                  <c:v>0.80458097879077983</c:v>
                </c:pt>
                <c:pt idx="4924">
                  <c:v>0.80458113457785985</c:v>
                </c:pt>
                <c:pt idx="4925">
                  <c:v>0.80458196320549202</c:v>
                </c:pt>
                <c:pt idx="4926">
                  <c:v>0.80458204280525725</c:v>
                </c:pt>
                <c:pt idx="4927">
                  <c:v>0.80458322006107008</c:v>
                </c:pt>
                <c:pt idx="4928">
                  <c:v>0.80458538922687817</c:v>
                </c:pt>
                <c:pt idx="4929">
                  <c:v>0.80458598831581774</c:v>
                </c:pt>
                <c:pt idx="4930">
                  <c:v>0.80458694106862316</c:v>
                </c:pt>
                <c:pt idx="4931">
                  <c:v>0.80458754715201253</c:v>
                </c:pt>
                <c:pt idx="4932">
                  <c:v>0.80458861531030146</c:v>
                </c:pt>
                <c:pt idx="4933">
                  <c:v>0.80458901029504892</c:v>
                </c:pt>
                <c:pt idx="4934">
                  <c:v>0.80458976403265059</c:v>
                </c:pt>
                <c:pt idx="4935">
                  <c:v>0.80459005299721187</c:v>
                </c:pt>
                <c:pt idx="4936">
                  <c:v>0.80459089731670697</c:v>
                </c:pt>
                <c:pt idx="4937">
                  <c:v>0.80459158526147578</c:v>
                </c:pt>
                <c:pt idx="4938">
                  <c:v>0.80459188809139448</c:v>
                </c:pt>
                <c:pt idx="4939">
                  <c:v>0.80459312941010142</c:v>
                </c:pt>
                <c:pt idx="4940">
                  <c:v>0.8045944971415141</c:v>
                </c:pt>
                <c:pt idx="4941">
                  <c:v>0.80459552680524993</c:v>
                </c:pt>
                <c:pt idx="4942">
                  <c:v>0.80459601879558207</c:v>
                </c:pt>
                <c:pt idx="4943">
                  <c:v>0.80459604037076493</c:v>
                </c:pt>
                <c:pt idx="4944">
                  <c:v>0.80459635011792163</c:v>
                </c:pt>
                <c:pt idx="4945">
                  <c:v>0.80459645938429458</c:v>
                </c:pt>
                <c:pt idx="4946">
                  <c:v>0.80459694421271444</c:v>
                </c:pt>
                <c:pt idx="4947">
                  <c:v>0.80459768693761691</c:v>
                </c:pt>
                <c:pt idx="4948">
                  <c:v>0.80459963603482121</c:v>
                </c:pt>
                <c:pt idx="4949">
                  <c:v>0.80460027705930215</c:v>
                </c:pt>
                <c:pt idx="4950">
                  <c:v>0.80460031540773946</c:v>
                </c:pt>
                <c:pt idx="4951">
                  <c:v>0.80460087728451568</c:v>
                </c:pt>
                <c:pt idx="4952">
                  <c:v>0.80460152408484098</c:v>
                </c:pt>
                <c:pt idx="4953">
                  <c:v>0.80460217146736046</c:v>
                </c:pt>
                <c:pt idx="4954">
                  <c:v>0.80460231155672401</c:v>
                </c:pt>
                <c:pt idx="4955">
                  <c:v>0.80460231156099959</c:v>
                </c:pt>
                <c:pt idx="4956">
                  <c:v>0.80460247830241616</c:v>
                </c:pt>
                <c:pt idx="4957">
                  <c:v>0.80460297378200585</c:v>
                </c:pt>
                <c:pt idx="4958">
                  <c:v>0.80460387510443943</c:v>
                </c:pt>
                <c:pt idx="4959">
                  <c:v>0.80460539329186598</c:v>
                </c:pt>
                <c:pt idx="4960">
                  <c:v>0.80460565762826064</c:v>
                </c:pt>
                <c:pt idx="4961">
                  <c:v>0.80460595416378056</c:v>
                </c:pt>
                <c:pt idx="4962">
                  <c:v>0.80460669253907058</c:v>
                </c:pt>
                <c:pt idx="4963">
                  <c:v>0.80460726769342916</c:v>
                </c:pt>
                <c:pt idx="4964">
                  <c:v>0.80460968872790306</c:v>
                </c:pt>
                <c:pt idx="4965">
                  <c:v>0.8046102848033192</c:v>
                </c:pt>
                <c:pt idx="4966">
                  <c:v>0.80461102248826488</c:v>
                </c:pt>
                <c:pt idx="4967">
                  <c:v>0.8046116954521163</c:v>
                </c:pt>
                <c:pt idx="4968">
                  <c:v>0.8046116954521163</c:v>
                </c:pt>
                <c:pt idx="4969">
                  <c:v>0.80461169545828726</c:v>
                </c:pt>
                <c:pt idx="4970">
                  <c:v>0.80461217994472878</c:v>
                </c:pt>
                <c:pt idx="4971">
                  <c:v>0.80461349650214886</c:v>
                </c:pt>
                <c:pt idx="4972">
                  <c:v>0.80461379931432486</c:v>
                </c:pt>
                <c:pt idx="4973">
                  <c:v>0.80461407114069539</c:v>
                </c:pt>
                <c:pt idx="4974">
                  <c:v>0.80461528126336379</c:v>
                </c:pt>
                <c:pt idx="4975">
                  <c:v>0.80461665399503823</c:v>
                </c:pt>
                <c:pt idx="4976">
                  <c:v>0.80461713364808762</c:v>
                </c:pt>
                <c:pt idx="4977">
                  <c:v>0.8046174377803279</c:v>
                </c:pt>
                <c:pt idx="4978">
                  <c:v>0.80461785162918575</c:v>
                </c:pt>
                <c:pt idx="4979">
                  <c:v>0.80461791462302257</c:v>
                </c:pt>
                <c:pt idx="4980">
                  <c:v>0.80461795130508951</c:v>
                </c:pt>
                <c:pt idx="4981">
                  <c:v>0.80461867820977129</c:v>
                </c:pt>
                <c:pt idx="4982">
                  <c:v>0.80461885508763931</c:v>
                </c:pt>
                <c:pt idx="4983">
                  <c:v>0.80461959775978409</c:v>
                </c:pt>
                <c:pt idx="4984">
                  <c:v>0.80462047212149246</c:v>
                </c:pt>
                <c:pt idx="4985">
                  <c:v>0.80462278789225294</c:v>
                </c:pt>
                <c:pt idx="4986">
                  <c:v>0.80462394099265777</c:v>
                </c:pt>
                <c:pt idx="4987">
                  <c:v>0.80462488424693501</c:v>
                </c:pt>
                <c:pt idx="4988">
                  <c:v>0.80462580410106377</c:v>
                </c:pt>
                <c:pt idx="4989">
                  <c:v>0.80462730359486412</c:v>
                </c:pt>
                <c:pt idx="4990">
                  <c:v>0.80462756790892676</c:v>
                </c:pt>
                <c:pt idx="4991">
                  <c:v>0.80462803490844503</c:v>
                </c:pt>
                <c:pt idx="4992">
                  <c:v>0.80462804061287518</c:v>
                </c:pt>
                <c:pt idx="4993">
                  <c:v>0.80462812257862948</c:v>
                </c:pt>
                <c:pt idx="4994">
                  <c:v>0.80462914446359257</c:v>
                </c:pt>
                <c:pt idx="4995">
                  <c:v>0.80462942302401497</c:v>
                </c:pt>
                <c:pt idx="4996">
                  <c:v>0.8046295024412764</c:v>
                </c:pt>
                <c:pt idx="4997">
                  <c:v>0.80463013739943423</c:v>
                </c:pt>
                <c:pt idx="4998">
                  <c:v>0.80463036031557744</c:v>
                </c:pt>
                <c:pt idx="4999">
                  <c:v>0.8046315987325301</c:v>
                </c:pt>
                <c:pt idx="5000">
                  <c:v>0.80463202983097637</c:v>
                </c:pt>
                <c:pt idx="5001">
                  <c:v>0.80463219477311332</c:v>
                </c:pt>
                <c:pt idx="5002">
                  <c:v>0.80463229417037807</c:v>
                </c:pt>
                <c:pt idx="5003">
                  <c:v>0.80463248602081494</c:v>
                </c:pt>
                <c:pt idx="5004">
                  <c:v>0.80463287117759363</c:v>
                </c:pt>
                <c:pt idx="5005">
                  <c:v>0.80463333444154916</c:v>
                </c:pt>
                <c:pt idx="5006">
                  <c:v>0.80463400710707045</c:v>
                </c:pt>
                <c:pt idx="5007">
                  <c:v>0.80463441147334835</c:v>
                </c:pt>
                <c:pt idx="5008">
                  <c:v>0.80463500498741691</c:v>
                </c:pt>
                <c:pt idx="5009">
                  <c:v>0.80463521549706851</c:v>
                </c:pt>
                <c:pt idx="5010">
                  <c:v>0.80463536228602761</c:v>
                </c:pt>
                <c:pt idx="5011">
                  <c:v>0.8046357547741696</c:v>
                </c:pt>
                <c:pt idx="5012">
                  <c:v>0.80463708690129176</c:v>
                </c:pt>
                <c:pt idx="5013">
                  <c:v>0.80463719088990837</c:v>
                </c:pt>
                <c:pt idx="5014">
                  <c:v>0.80463724757270461</c:v>
                </c:pt>
                <c:pt idx="5015">
                  <c:v>0.80463724757270461</c:v>
                </c:pt>
                <c:pt idx="5016">
                  <c:v>0.80463724757270461</c:v>
                </c:pt>
                <c:pt idx="5017">
                  <c:v>0.80463724757270461</c:v>
                </c:pt>
                <c:pt idx="5018">
                  <c:v>0.80463724757767263</c:v>
                </c:pt>
                <c:pt idx="5019">
                  <c:v>0.80463724758136046</c:v>
                </c:pt>
                <c:pt idx="5020">
                  <c:v>0.80463724759001609</c:v>
                </c:pt>
                <c:pt idx="5021">
                  <c:v>0.80463724759001609</c:v>
                </c:pt>
                <c:pt idx="5022">
                  <c:v>0.80463724759001609</c:v>
                </c:pt>
                <c:pt idx="5023">
                  <c:v>0.80463856353095686</c:v>
                </c:pt>
                <c:pt idx="5024">
                  <c:v>0.80463904315133139</c:v>
                </c:pt>
                <c:pt idx="5025">
                  <c:v>0.80463947009021375</c:v>
                </c:pt>
                <c:pt idx="5026">
                  <c:v>0.80463976107774748</c:v>
                </c:pt>
                <c:pt idx="5027">
                  <c:v>0.80464038829552065</c:v>
                </c:pt>
                <c:pt idx="5028">
                  <c:v>0.80464058760346591</c:v>
                </c:pt>
                <c:pt idx="5029">
                  <c:v>0.80464162384286575</c:v>
                </c:pt>
                <c:pt idx="5030">
                  <c:v>0.80464500408967043</c:v>
                </c:pt>
                <c:pt idx="5031">
                  <c:v>0.80464548338436992</c:v>
                </c:pt>
                <c:pt idx="5032">
                  <c:v>0.80464585003216427</c:v>
                </c:pt>
                <c:pt idx="5033">
                  <c:v>0.8046461448905472</c:v>
                </c:pt>
                <c:pt idx="5034">
                  <c:v>0.80464725274848159</c:v>
                </c:pt>
                <c:pt idx="5035">
                  <c:v>0.80464812091367577</c:v>
                </c:pt>
                <c:pt idx="5036">
                  <c:v>0.80464827666823646</c:v>
                </c:pt>
                <c:pt idx="5037">
                  <c:v>0.80464918470841507</c:v>
                </c:pt>
                <c:pt idx="5038">
                  <c:v>0.80464994366905362</c:v>
                </c:pt>
                <c:pt idx="5039">
                  <c:v>0.80464994937021284</c:v>
                </c:pt>
                <c:pt idx="5040">
                  <c:v>0.80465003132749635</c:v>
                </c:pt>
                <c:pt idx="5041">
                  <c:v>0.80465036172085191</c:v>
                </c:pt>
                <c:pt idx="5042">
                  <c:v>0.80465105314572749</c:v>
                </c:pt>
                <c:pt idx="5043">
                  <c:v>0.80465133168573189</c:v>
                </c:pt>
                <c:pt idx="5044">
                  <c:v>0.8046520460110409</c:v>
                </c:pt>
                <c:pt idx="5045">
                  <c:v>0.80465278087092207</c:v>
                </c:pt>
                <c:pt idx="5046">
                  <c:v>0.80465393831654553</c:v>
                </c:pt>
                <c:pt idx="5047">
                  <c:v>0.80465420263505461</c:v>
                </c:pt>
                <c:pt idx="5048">
                  <c:v>0.80465439447242137</c:v>
                </c:pt>
                <c:pt idx="5049">
                  <c:v>0.80465468790860184</c:v>
                </c:pt>
                <c:pt idx="5050">
                  <c:v>0.80465477960872733</c:v>
                </c:pt>
                <c:pt idx="5051">
                  <c:v>0.80465524284112433</c:v>
                </c:pt>
                <c:pt idx="5052">
                  <c:v>0.80465557653205422</c:v>
                </c:pt>
                <c:pt idx="5053">
                  <c:v>0.80465575584393112</c:v>
                </c:pt>
                <c:pt idx="5054">
                  <c:v>0.80465615074505747</c:v>
                </c:pt>
                <c:pt idx="5055">
                  <c:v>0.80465712376272447</c:v>
                </c:pt>
                <c:pt idx="5056">
                  <c:v>0.80465727054312408</c:v>
                </c:pt>
                <c:pt idx="5057">
                  <c:v>0.80465784465442736</c:v>
                </c:pt>
                <c:pt idx="5058">
                  <c:v>0.80465803737253683</c:v>
                </c:pt>
                <c:pt idx="5059">
                  <c:v>0.80465898551296566</c:v>
                </c:pt>
                <c:pt idx="5060">
                  <c:v>0.80465899503945115</c:v>
                </c:pt>
                <c:pt idx="5061">
                  <c:v>0.80465945271266348</c:v>
                </c:pt>
                <c:pt idx="5062">
                  <c:v>0.80466026899678078</c:v>
                </c:pt>
                <c:pt idx="5063">
                  <c:v>0.80466087645047601</c:v>
                </c:pt>
                <c:pt idx="5064">
                  <c:v>0.80466163644269695</c:v>
                </c:pt>
                <c:pt idx="5065">
                  <c:v>0.80466279766318882</c:v>
                </c:pt>
                <c:pt idx="5066">
                  <c:v>0.80466279766941395</c:v>
                </c:pt>
                <c:pt idx="5067">
                  <c:v>0.8046627976718439</c:v>
                </c:pt>
                <c:pt idx="5068">
                  <c:v>0.8046627976718439</c:v>
                </c:pt>
                <c:pt idx="5069">
                  <c:v>0.80466279768049898</c:v>
                </c:pt>
                <c:pt idx="5070">
                  <c:v>0.80466315777913655</c:v>
                </c:pt>
                <c:pt idx="5071">
                  <c:v>0.80466348903525575</c:v>
                </c:pt>
                <c:pt idx="5072">
                  <c:v>0.80466580735983717</c:v>
                </c:pt>
                <c:pt idx="5073">
                  <c:v>0.80466739095048623</c:v>
                </c:pt>
                <c:pt idx="5074">
                  <c:v>0.80466745349441493</c:v>
                </c:pt>
                <c:pt idx="5075">
                  <c:v>0.80466800589981224</c:v>
                </c:pt>
                <c:pt idx="5076">
                  <c:v>0.80466916019405244</c:v>
                </c:pt>
                <c:pt idx="5077">
                  <c:v>0.80466930917129664</c:v>
                </c:pt>
                <c:pt idx="5078">
                  <c:v>0.80466961594112729</c:v>
                </c:pt>
                <c:pt idx="5079">
                  <c:v>0.80467002830586409</c:v>
                </c:pt>
                <c:pt idx="5080">
                  <c:v>0.80467101244804762</c:v>
                </c:pt>
                <c:pt idx="5081">
                  <c:v>0.80467109202524145</c:v>
                </c:pt>
                <c:pt idx="5082">
                  <c:v>0.80467152536137609</c:v>
                </c:pt>
                <c:pt idx="5083">
                  <c:v>0.80467226895460253</c:v>
                </c:pt>
                <c:pt idx="5084">
                  <c:v>0.80467382929454634</c:v>
                </c:pt>
                <c:pt idx="5085">
                  <c:v>0.80467440207049945</c:v>
                </c:pt>
                <c:pt idx="5086">
                  <c:v>0.8046744043335462</c:v>
                </c:pt>
                <c:pt idx="5087">
                  <c:v>0.80467443751988754</c:v>
                </c:pt>
                <c:pt idx="5088">
                  <c:v>0.80467503644403715</c:v>
                </c:pt>
                <c:pt idx="5089">
                  <c:v>0.80467503644403715</c:v>
                </c:pt>
                <c:pt idx="5090">
                  <c:v>0.80467598893200676</c:v>
                </c:pt>
                <c:pt idx="5091">
                  <c:v>0.80467659484759979</c:v>
                </c:pt>
                <c:pt idx="5092">
                  <c:v>0.80467667822123312</c:v>
                </c:pt>
                <c:pt idx="5093">
                  <c:v>0.80467751746985972</c:v>
                </c:pt>
                <c:pt idx="5094">
                  <c:v>0.80467766271017016</c:v>
                </c:pt>
                <c:pt idx="5095">
                  <c:v>0.80467805758582922</c:v>
                </c:pt>
                <c:pt idx="5096">
                  <c:v>0.80467994408512822</c:v>
                </c:pt>
                <c:pt idx="5097">
                  <c:v>0.80468063183963845</c:v>
                </c:pt>
                <c:pt idx="5098">
                  <c:v>0.80468093458625167</c:v>
                </c:pt>
                <c:pt idx="5099">
                  <c:v>0.80468184070751814</c:v>
                </c:pt>
                <c:pt idx="5100">
                  <c:v>0.80468217556128985</c:v>
                </c:pt>
                <c:pt idx="5101">
                  <c:v>0.80468308504220498</c:v>
                </c:pt>
                <c:pt idx="5102">
                  <c:v>0.80468308506015418</c:v>
                </c:pt>
                <c:pt idx="5103">
                  <c:v>0.80468354291403554</c:v>
                </c:pt>
                <c:pt idx="5104">
                  <c:v>0.80468457229269919</c:v>
                </c:pt>
                <c:pt idx="5105">
                  <c:v>0.80468504903584925</c:v>
                </c:pt>
                <c:pt idx="5106">
                  <c:v>0.80468508571496178</c:v>
                </c:pt>
                <c:pt idx="5107">
                  <c:v>0.80468539537676109</c:v>
                </c:pt>
                <c:pt idx="5108">
                  <c:v>0.80468598930707447</c:v>
                </c:pt>
                <c:pt idx="5109">
                  <c:v>0.80468673182594119</c:v>
                </c:pt>
                <c:pt idx="5110">
                  <c:v>0.80468676879989709</c:v>
                </c:pt>
                <c:pt idx="5111">
                  <c:v>0.80468834572351366</c:v>
                </c:pt>
                <c:pt idx="5112">
                  <c:v>0.80468834572351366</c:v>
                </c:pt>
                <c:pt idx="5113">
                  <c:v>0.80468834573163339</c:v>
                </c:pt>
                <c:pt idx="5114">
                  <c:v>0.80468834573216808</c:v>
                </c:pt>
                <c:pt idx="5115">
                  <c:v>0.80468834574081982</c:v>
                </c:pt>
                <c:pt idx="5116">
                  <c:v>0.80468834574081982</c:v>
                </c:pt>
                <c:pt idx="5117">
                  <c:v>0.80468932123078163</c:v>
                </c:pt>
                <c:pt idx="5118">
                  <c:v>0.80468992129008443</c:v>
                </c:pt>
                <c:pt idx="5119">
                  <c:v>0.80469056789562554</c:v>
                </c:pt>
                <c:pt idx="5120">
                  <c:v>0.80469121511407637</c:v>
                </c:pt>
                <c:pt idx="5121">
                  <c:v>0.80469135516919643</c:v>
                </c:pt>
                <c:pt idx="5122">
                  <c:v>0.8046915218644477</c:v>
                </c:pt>
                <c:pt idx="5123">
                  <c:v>0.80469201720712324</c:v>
                </c:pt>
                <c:pt idx="5124">
                  <c:v>0.80469291828054124</c:v>
                </c:pt>
                <c:pt idx="5125">
                  <c:v>0.80469293686921917</c:v>
                </c:pt>
                <c:pt idx="5126">
                  <c:v>0.80469443604762692</c:v>
                </c:pt>
                <c:pt idx="5127">
                  <c:v>0.80469470031003343</c:v>
                </c:pt>
                <c:pt idx="5128">
                  <c:v>0.80469573493510593</c:v>
                </c:pt>
                <c:pt idx="5129">
                  <c:v>0.80469630992915353</c:v>
                </c:pt>
                <c:pt idx="5130">
                  <c:v>0.80469719668409057</c:v>
                </c:pt>
                <c:pt idx="5131">
                  <c:v>0.80469789441964101</c:v>
                </c:pt>
                <c:pt idx="5132">
                  <c:v>0.80469873029330108</c:v>
                </c:pt>
                <c:pt idx="5133">
                  <c:v>0.80469932620474749</c:v>
                </c:pt>
                <c:pt idx="5134">
                  <c:v>0.80469942285334117</c:v>
                </c:pt>
                <c:pt idx="5135">
                  <c:v>0.80470073646189777</c:v>
                </c:pt>
                <c:pt idx="5136">
                  <c:v>0.80470154244513437</c:v>
                </c:pt>
                <c:pt idx="5137">
                  <c:v>0.80470253701379102</c:v>
                </c:pt>
                <c:pt idx="5138">
                  <c:v>0.80470288546727375</c:v>
                </c:pt>
                <c:pt idx="5139">
                  <c:v>0.80470308929288259</c:v>
                </c:pt>
                <c:pt idx="5140">
                  <c:v>0.80470348931131253</c:v>
                </c:pt>
                <c:pt idx="5141">
                  <c:v>0.80470387655245246</c:v>
                </c:pt>
                <c:pt idx="5142">
                  <c:v>0.80470617315320181</c:v>
                </c:pt>
                <c:pt idx="5143">
                  <c:v>0.80470647720123223</c:v>
                </c:pt>
                <c:pt idx="5144">
                  <c:v>0.80470664206383691</c:v>
                </c:pt>
                <c:pt idx="5145">
                  <c:v>0.80470689093443226</c:v>
                </c:pt>
                <c:pt idx="5146">
                  <c:v>0.80470695391189617</c:v>
                </c:pt>
                <c:pt idx="5147">
                  <c:v>0.80470771728641532</c:v>
                </c:pt>
                <c:pt idx="5148">
                  <c:v>0.80470863658154979</c:v>
                </c:pt>
                <c:pt idx="5149">
                  <c:v>0.80471105086511308</c:v>
                </c:pt>
                <c:pt idx="5150">
                  <c:v>0.8047112580108684</c:v>
                </c:pt>
                <c:pt idx="5151">
                  <c:v>0.8047118258312389</c:v>
                </c:pt>
                <c:pt idx="5152">
                  <c:v>0.80471213285171883</c:v>
                </c:pt>
                <c:pt idx="5153">
                  <c:v>0.80471234093934485</c:v>
                </c:pt>
                <c:pt idx="5154">
                  <c:v>0.80471327341206633</c:v>
                </c:pt>
                <c:pt idx="5155">
                  <c:v>0.80471389175361696</c:v>
                </c:pt>
                <c:pt idx="5156">
                  <c:v>0.80471389175361696</c:v>
                </c:pt>
                <c:pt idx="5157">
                  <c:v>0.80471389175361696</c:v>
                </c:pt>
                <c:pt idx="5158">
                  <c:v>0.80471389175361696</c:v>
                </c:pt>
                <c:pt idx="5159">
                  <c:v>0.80471389175361696</c:v>
                </c:pt>
                <c:pt idx="5160">
                  <c:v>0.80471389175361696</c:v>
                </c:pt>
                <c:pt idx="5161">
                  <c:v>0.80471389175361696</c:v>
                </c:pt>
                <c:pt idx="5162">
                  <c:v>0.80471389175361696</c:v>
                </c:pt>
                <c:pt idx="5163">
                  <c:v>0.80471389175361696</c:v>
                </c:pt>
                <c:pt idx="5164">
                  <c:v>0.80471389175751673</c:v>
                </c:pt>
                <c:pt idx="5165">
                  <c:v>0.80471389175751673</c:v>
                </c:pt>
                <c:pt idx="5166">
                  <c:v>0.80471389175751673</c:v>
                </c:pt>
                <c:pt idx="5167">
                  <c:v>0.80471389175751673</c:v>
                </c:pt>
                <c:pt idx="5168">
                  <c:v>0.80471389175751673</c:v>
                </c:pt>
                <c:pt idx="5169">
                  <c:v>0.80471389175751673</c:v>
                </c:pt>
                <c:pt idx="5170">
                  <c:v>0.80471389175751673</c:v>
                </c:pt>
                <c:pt idx="5171">
                  <c:v>0.80471389175989372</c:v>
                </c:pt>
                <c:pt idx="5172">
                  <c:v>0.80471389176227026</c:v>
                </c:pt>
                <c:pt idx="5173">
                  <c:v>0.80471389176227026</c:v>
                </c:pt>
                <c:pt idx="5174">
                  <c:v>0.80471389177092389</c:v>
                </c:pt>
                <c:pt idx="5175">
                  <c:v>0.80471389177092389</c:v>
                </c:pt>
                <c:pt idx="5176">
                  <c:v>0.80471389177092389</c:v>
                </c:pt>
                <c:pt idx="5177">
                  <c:v>0.80471389177092389</c:v>
                </c:pt>
                <c:pt idx="5178">
                  <c:v>0.80471389177092389</c:v>
                </c:pt>
                <c:pt idx="5179">
                  <c:v>0.80471389177092389</c:v>
                </c:pt>
                <c:pt idx="5180">
                  <c:v>0.80471389177092389</c:v>
                </c:pt>
                <c:pt idx="5181">
                  <c:v>0.80471389177092389</c:v>
                </c:pt>
                <c:pt idx="5182">
                  <c:v>0.80471389177092389</c:v>
                </c:pt>
                <c:pt idx="5183">
                  <c:v>0.80471389177092389</c:v>
                </c:pt>
                <c:pt idx="5184">
                  <c:v>0.80471389177092389</c:v>
                </c:pt>
                <c:pt idx="5185">
                  <c:v>0.80471389177092389</c:v>
                </c:pt>
                <c:pt idx="5186">
                  <c:v>0.80471389177092389</c:v>
                </c:pt>
                <c:pt idx="5187">
                  <c:v>0.8047139216054553</c:v>
                </c:pt>
                <c:pt idx="5188">
                  <c:v>0.80471484120488412</c:v>
                </c:pt>
                <c:pt idx="5189">
                  <c:v>0.80471634028401517</c:v>
                </c:pt>
                <c:pt idx="5190">
                  <c:v>0.80471691690260538</c:v>
                </c:pt>
                <c:pt idx="5191">
                  <c:v>0.80471707139509552</c:v>
                </c:pt>
                <c:pt idx="5192">
                  <c:v>0.80471707709741103</c:v>
                </c:pt>
                <c:pt idx="5193">
                  <c:v>0.80471715903993468</c:v>
                </c:pt>
                <c:pt idx="5194">
                  <c:v>0.804718459125495</c:v>
                </c:pt>
                <c:pt idx="5195">
                  <c:v>0.80471910072857145</c:v>
                </c:pt>
                <c:pt idx="5196">
                  <c:v>0.80471917330283815</c:v>
                </c:pt>
                <c:pt idx="5197">
                  <c:v>0.80472006095624671</c:v>
                </c:pt>
                <c:pt idx="5198">
                  <c:v>0.80472063423128959</c:v>
                </c:pt>
                <c:pt idx="5199">
                  <c:v>0.80472101612871161</c:v>
                </c:pt>
                <c:pt idx="5200">
                  <c:v>0.80472106521089792</c:v>
                </c:pt>
                <c:pt idx="5201">
                  <c:v>0.80472123010789642</c:v>
                </c:pt>
                <c:pt idx="5202">
                  <c:v>0.80472152127388419</c:v>
                </c:pt>
                <c:pt idx="5203">
                  <c:v>0.80472190632507878</c:v>
                </c:pt>
                <c:pt idx="5204">
                  <c:v>0.80472236946075504</c:v>
                </c:pt>
                <c:pt idx="5205">
                  <c:v>0.80472304194001187</c:v>
                </c:pt>
                <c:pt idx="5206">
                  <c:v>0.80472344073736146</c:v>
                </c:pt>
                <c:pt idx="5207">
                  <c:v>0.80472344619365155</c:v>
                </c:pt>
                <c:pt idx="5208">
                  <c:v>0.80472424999433378</c:v>
                </c:pt>
                <c:pt idx="5209">
                  <c:v>0.8047243967429123</c:v>
                </c:pt>
                <c:pt idx="5210">
                  <c:v>0.80472478912210565</c:v>
                </c:pt>
                <c:pt idx="5211">
                  <c:v>0.80472539292499179</c:v>
                </c:pt>
                <c:pt idx="5212">
                  <c:v>0.80472611135350147</c:v>
                </c:pt>
                <c:pt idx="5213">
                  <c:v>0.80472612088034945</c:v>
                </c:pt>
                <c:pt idx="5214">
                  <c:v>0.80472628150727354</c:v>
                </c:pt>
                <c:pt idx="5215">
                  <c:v>0.80472628150727354</c:v>
                </c:pt>
                <c:pt idx="5216">
                  <c:v>0.80472628150727354</c:v>
                </c:pt>
                <c:pt idx="5217">
                  <c:v>0.80472628150727354</c:v>
                </c:pt>
                <c:pt idx="5218">
                  <c:v>0.80472628151257308</c:v>
                </c:pt>
                <c:pt idx="5219">
                  <c:v>0.80472628151645897</c:v>
                </c:pt>
                <c:pt idx="5220">
                  <c:v>0.80472628152564674</c:v>
                </c:pt>
                <c:pt idx="5221">
                  <c:v>0.80472628152564674</c:v>
                </c:pt>
                <c:pt idx="5222">
                  <c:v>0.80472807658975454</c:v>
                </c:pt>
                <c:pt idx="5223">
                  <c:v>0.8047285034096785</c:v>
                </c:pt>
                <c:pt idx="5224">
                  <c:v>0.80472879431629996</c:v>
                </c:pt>
                <c:pt idx="5225">
                  <c:v>0.80472942134591607</c:v>
                </c:pt>
                <c:pt idx="5226">
                  <c:v>0.80472942136145831</c:v>
                </c:pt>
                <c:pt idx="5227">
                  <c:v>0.80472962061341191</c:v>
                </c:pt>
                <c:pt idx="5228">
                  <c:v>0.80473183952417182</c:v>
                </c:pt>
                <c:pt idx="5229">
                  <c:v>0.80473316109801252</c:v>
                </c:pt>
                <c:pt idx="5230">
                  <c:v>0.8047340358763595</c:v>
                </c:pt>
                <c:pt idx="5231">
                  <c:v>0.80473417592622587</c:v>
                </c:pt>
                <c:pt idx="5232">
                  <c:v>0.80473451503833171</c:v>
                </c:pt>
                <c:pt idx="5233">
                  <c:v>0.80473488158566353</c:v>
                </c:pt>
                <c:pt idx="5234">
                  <c:v>0.80473517636186276</c:v>
                </c:pt>
                <c:pt idx="5235">
                  <c:v>0.80473628391247476</c:v>
                </c:pt>
                <c:pt idx="5236">
                  <c:v>0.80473659508699136</c:v>
                </c:pt>
                <c:pt idx="5237">
                  <c:v>0.80473715183832317</c:v>
                </c:pt>
                <c:pt idx="5238">
                  <c:v>0.80473897408893924</c:v>
                </c:pt>
                <c:pt idx="5239">
                  <c:v>0.80473897978798536</c:v>
                </c:pt>
                <c:pt idx="5240">
                  <c:v>0.80473939202390066</c:v>
                </c:pt>
                <c:pt idx="5241">
                  <c:v>0.80473943575344287</c:v>
                </c:pt>
                <c:pt idx="5242">
                  <c:v>0.80473943575344287</c:v>
                </c:pt>
                <c:pt idx="5243">
                  <c:v>0.80473943575739537</c:v>
                </c:pt>
                <c:pt idx="5244">
                  <c:v>0.80473943575915952</c:v>
                </c:pt>
                <c:pt idx="5245">
                  <c:v>0.8047394357597466</c:v>
                </c:pt>
                <c:pt idx="5246">
                  <c:v>0.80473943576209583</c:v>
                </c:pt>
                <c:pt idx="5247">
                  <c:v>0.80473943577074847</c:v>
                </c:pt>
                <c:pt idx="5248">
                  <c:v>0.80473943577074847</c:v>
                </c:pt>
                <c:pt idx="5249">
                  <c:v>0.80474036172043995</c:v>
                </c:pt>
                <c:pt idx="5250">
                  <c:v>0.80474107584766763</c:v>
                </c:pt>
                <c:pt idx="5251">
                  <c:v>0.80474296762967701</c:v>
                </c:pt>
                <c:pt idx="5252">
                  <c:v>0.80474342365869556</c:v>
                </c:pt>
                <c:pt idx="5253">
                  <c:v>0.80474371701361513</c:v>
                </c:pt>
                <c:pt idx="5254">
                  <c:v>0.80474380036513904</c:v>
                </c:pt>
                <c:pt idx="5255">
                  <c:v>0.8047438086894152</c:v>
                </c:pt>
                <c:pt idx="5256">
                  <c:v>0.80474427179353014</c:v>
                </c:pt>
                <c:pt idx="5257">
                  <c:v>0.80474435637013308</c:v>
                </c:pt>
                <c:pt idx="5258">
                  <c:v>0.80474460539205062</c:v>
                </c:pt>
                <c:pt idx="5259">
                  <c:v>0.80474478465320431</c:v>
                </c:pt>
                <c:pt idx="5260">
                  <c:v>0.80474517944523472</c:v>
                </c:pt>
                <c:pt idx="5261">
                  <c:v>0.80474580449823163</c:v>
                </c:pt>
                <c:pt idx="5262">
                  <c:v>0.80474615219317625</c:v>
                </c:pt>
                <c:pt idx="5263">
                  <c:v>0.80474706555031572</c:v>
                </c:pt>
                <c:pt idx="5264">
                  <c:v>0.80474801342837232</c:v>
                </c:pt>
                <c:pt idx="5265">
                  <c:v>0.80474802295168768</c:v>
                </c:pt>
                <c:pt idx="5266">
                  <c:v>0.80474848049922165</c:v>
                </c:pt>
                <c:pt idx="5267">
                  <c:v>0.80474929655728145</c:v>
                </c:pt>
                <c:pt idx="5268">
                  <c:v>0.80475066362450209</c:v>
                </c:pt>
                <c:pt idx="5269">
                  <c:v>0.80475074685822179</c:v>
                </c:pt>
                <c:pt idx="5270">
                  <c:v>0.80475182452896454</c:v>
                </c:pt>
                <c:pt idx="5271">
                  <c:v>0.80475182453152905</c:v>
                </c:pt>
                <c:pt idx="5272">
                  <c:v>0.8047525157033405</c:v>
                </c:pt>
                <c:pt idx="5273">
                  <c:v>0.80475350951640712</c:v>
                </c:pt>
                <c:pt idx="5274">
                  <c:v>0.80475388884026722</c:v>
                </c:pt>
                <c:pt idx="5275">
                  <c:v>0.80475583919449512</c:v>
                </c:pt>
                <c:pt idx="5276">
                  <c:v>0.80475703131658949</c:v>
                </c:pt>
                <c:pt idx="5277">
                  <c:v>0.80475833422713672</c:v>
                </c:pt>
                <c:pt idx="5278">
                  <c:v>0.80475905316361152</c:v>
                </c:pt>
                <c:pt idx="5279">
                  <c:v>0.80476003703323962</c:v>
                </c:pt>
                <c:pt idx="5280">
                  <c:v>0.80476127924442398</c:v>
                </c:pt>
                <c:pt idx="5281">
                  <c:v>0.8047612931907403</c:v>
                </c:pt>
                <c:pt idx="5282">
                  <c:v>0.80476181869412455</c:v>
                </c:pt>
                <c:pt idx="5283">
                  <c:v>0.8047628530996167</c:v>
                </c:pt>
                <c:pt idx="5284">
                  <c:v>0.80476342797828748</c:v>
                </c:pt>
                <c:pt idx="5285">
                  <c:v>0.80476501213788909</c:v>
                </c:pt>
                <c:pt idx="5286">
                  <c:v>0.80476561788567147</c:v>
                </c:pt>
                <c:pt idx="5287">
                  <c:v>0.80476570123728264</c:v>
                </c:pt>
                <c:pt idx="5288">
                  <c:v>0.80476641228176704</c:v>
                </c:pt>
                <c:pt idx="5289">
                  <c:v>0.80476654025240657</c:v>
                </c:pt>
                <c:pt idx="5290">
                  <c:v>0.80476668545249197</c:v>
                </c:pt>
                <c:pt idx="5291">
                  <c:v>0.80476708021905619</c:v>
                </c:pt>
                <c:pt idx="5292">
                  <c:v>0.80476718094870758</c:v>
                </c:pt>
                <c:pt idx="5293">
                  <c:v>0.80476770522800933</c:v>
                </c:pt>
                <c:pt idx="5294">
                  <c:v>0.80476800708927632</c:v>
                </c:pt>
                <c:pt idx="5295">
                  <c:v>0.80476833784032809</c:v>
                </c:pt>
                <c:pt idx="5296">
                  <c:v>0.8047696537601724</c:v>
                </c:pt>
                <c:pt idx="5297">
                  <c:v>0.80476995642347171</c:v>
                </c:pt>
                <c:pt idx="5298">
                  <c:v>0.80477119705480882</c:v>
                </c:pt>
                <c:pt idx="5299">
                  <c:v>0.80477251202364908</c:v>
                </c:pt>
                <c:pt idx="5300">
                  <c:v>0.80477256402885011</c:v>
                </c:pt>
                <c:pt idx="5301">
                  <c:v>0.80477359312241648</c:v>
                </c:pt>
                <c:pt idx="5302">
                  <c:v>0.80477375795411488</c:v>
                </c:pt>
                <c:pt idx="5303">
                  <c:v>0.80477406973352361</c:v>
                </c:pt>
                <c:pt idx="5304">
                  <c:v>0.80477410640140845</c:v>
                </c:pt>
                <c:pt idx="5305">
                  <c:v>0.80477575205647245</c:v>
                </c:pt>
                <c:pt idx="5306">
                  <c:v>0.80477578902045599</c:v>
                </c:pt>
                <c:pt idx="5307">
                  <c:v>0.80477736550704826</c:v>
                </c:pt>
                <c:pt idx="5308">
                  <c:v>0.80477736551570023</c:v>
                </c:pt>
                <c:pt idx="5309">
                  <c:v>0.80477736551623469</c:v>
                </c:pt>
                <c:pt idx="5310">
                  <c:v>0.80477736552542067</c:v>
                </c:pt>
                <c:pt idx="5311">
                  <c:v>0.80477770007435856</c:v>
                </c:pt>
                <c:pt idx="5312">
                  <c:v>0.80477816583209927</c:v>
                </c:pt>
                <c:pt idx="5313">
                  <c:v>0.80477894063777011</c:v>
                </c:pt>
                <c:pt idx="5314">
                  <c:v>0.80477945563594933</c:v>
                </c:pt>
                <c:pt idx="5315">
                  <c:v>0.80478023410287847</c:v>
                </c:pt>
                <c:pt idx="5316">
                  <c:v>0.80478050484393127</c:v>
                </c:pt>
                <c:pt idx="5317">
                  <c:v>0.80478050486209041</c:v>
                </c:pt>
                <c:pt idx="5318">
                  <c:v>0.80478103597430062</c:v>
                </c:pt>
                <c:pt idx="5319">
                  <c:v>0.8047819367986796</c:v>
                </c:pt>
                <c:pt idx="5320">
                  <c:v>0.80478195538167507</c:v>
                </c:pt>
                <c:pt idx="5321">
                  <c:v>0.80478317891942441</c:v>
                </c:pt>
                <c:pt idx="5322">
                  <c:v>0.80478345414538266</c:v>
                </c:pt>
                <c:pt idx="5323">
                  <c:v>0.80478371833379492</c:v>
                </c:pt>
                <c:pt idx="5324">
                  <c:v>0.80478475267310157</c:v>
                </c:pt>
                <c:pt idx="5325">
                  <c:v>0.80478532750681964</c:v>
                </c:pt>
                <c:pt idx="5326">
                  <c:v>0.80478621401651229</c:v>
                </c:pt>
                <c:pt idx="5327">
                  <c:v>0.80478691155843807</c:v>
                </c:pt>
                <c:pt idx="5328">
                  <c:v>0.80478774720058011</c:v>
                </c:pt>
                <c:pt idx="5329">
                  <c:v>0.80478812901354368</c:v>
                </c:pt>
                <c:pt idx="5330">
                  <c:v>0.80478843956879198</c:v>
                </c:pt>
                <c:pt idx="5331">
                  <c:v>0.80478908022286266</c:v>
                </c:pt>
                <c:pt idx="5332">
                  <c:v>0.8047899063056746</c:v>
                </c:pt>
                <c:pt idx="5333">
                  <c:v>0.8047902370399489</c:v>
                </c:pt>
                <c:pt idx="5334">
                  <c:v>0.80479051766203613</c:v>
                </c:pt>
                <c:pt idx="5335">
                  <c:v>0.80479055857389958</c:v>
                </c:pt>
                <c:pt idx="5336">
                  <c:v>0.8047907060259426</c:v>
                </c:pt>
                <c:pt idx="5337">
                  <c:v>0.8047915528672076</c:v>
                </c:pt>
                <c:pt idx="5338">
                  <c:v>0.80479190122364164</c:v>
                </c:pt>
                <c:pt idx="5339">
                  <c:v>0.8047921050118032</c:v>
                </c:pt>
                <c:pt idx="5340">
                  <c:v>0.80479225791671027</c:v>
                </c:pt>
                <c:pt idx="5341">
                  <c:v>0.80479250490042187</c:v>
                </c:pt>
                <c:pt idx="5342">
                  <c:v>0.80479333664003838</c:v>
                </c:pt>
                <c:pt idx="5343">
                  <c:v>0.80479342874481141</c:v>
                </c:pt>
                <c:pt idx="5344">
                  <c:v>0.80479565677994147</c:v>
                </c:pt>
                <c:pt idx="5345">
                  <c:v>0.80479590558133351</c:v>
                </c:pt>
                <c:pt idx="5346">
                  <c:v>0.80479596854242219</c:v>
                </c:pt>
                <c:pt idx="5347">
                  <c:v>0.80479673170469346</c:v>
                </c:pt>
                <c:pt idx="5348">
                  <c:v>0.80479765074492571</c:v>
                </c:pt>
                <c:pt idx="5349">
                  <c:v>0.80479852462240931</c:v>
                </c:pt>
                <c:pt idx="5350">
                  <c:v>0.80479991907232462</c:v>
                </c:pt>
                <c:pt idx="5351">
                  <c:v>0.8048000643600125</c:v>
                </c:pt>
                <c:pt idx="5352">
                  <c:v>0.80480027144865773</c:v>
                </c:pt>
                <c:pt idx="5353">
                  <c:v>0.80480083911174449</c:v>
                </c:pt>
                <c:pt idx="5354">
                  <c:v>0.8048011460466491</c:v>
                </c:pt>
                <c:pt idx="5355">
                  <c:v>0.80480135407770192</c:v>
                </c:pt>
                <c:pt idx="5356">
                  <c:v>0.80480199157461763</c:v>
                </c:pt>
                <c:pt idx="5357">
                  <c:v>0.80480228629159767</c:v>
                </c:pt>
                <c:pt idx="5358">
                  <c:v>0.8048029044613344</c:v>
                </c:pt>
                <c:pt idx="5359">
                  <c:v>0.8048029044613344</c:v>
                </c:pt>
                <c:pt idx="5360">
                  <c:v>0.8048029044613344</c:v>
                </c:pt>
                <c:pt idx="5361">
                  <c:v>0.8048029044613344</c:v>
                </c:pt>
                <c:pt idx="5362">
                  <c:v>0.8048029044613344</c:v>
                </c:pt>
                <c:pt idx="5363">
                  <c:v>0.8048029044613344</c:v>
                </c:pt>
                <c:pt idx="5364">
                  <c:v>0.8048029044613344</c:v>
                </c:pt>
                <c:pt idx="5365">
                  <c:v>0.8048029044613344</c:v>
                </c:pt>
                <c:pt idx="5366">
                  <c:v>0.80480290446550162</c:v>
                </c:pt>
                <c:pt idx="5367">
                  <c:v>0.80480290446550162</c:v>
                </c:pt>
                <c:pt idx="5368">
                  <c:v>0.80480290446550162</c:v>
                </c:pt>
                <c:pt idx="5369">
                  <c:v>0.80480290446550162</c:v>
                </c:pt>
                <c:pt idx="5370">
                  <c:v>0.80480290446550162</c:v>
                </c:pt>
                <c:pt idx="5371">
                  <c:v>0.80480290446550162</c:v>
                </c:pt>
                <c:pt idx="5372">
                  <c:v>0.80480290446550162</c:v>
                </c:pt>
                <c:pt idx="5373">
                  <c:v>0.80480290446801106</c:v>
                </c:pt>
                <c:pt idx="5374">
                  <c:v>0.80480290447052005</c:v>
                </c:pt>
                <c:pt idx="5375">
                  <c:v>0.80480290447052005</c:v>
                </c:pt>
                <c:pt idx="5376">
                  <c:v>0.80480290447970571</c:v>
                </c:pt>
                <c:pt idx="5377">
                  <c:v>0.80480290447970571</c:v>
                </c:pt>
                <c:pt idx="5378">
                  <c:v>0.80480290447970571</c:v>
                </c:pt>
                <c:pt idx="5379">
                  <c:v>0.80480290447970571</c:v>
                </c:pt>
                <c:pt idx="5380">
                  <c:v>0.80480290447970571</c:v>
                </c:pt>
                <c:pt idx="5381">
                  <c:v>0.80480290447970571</c:v>
                </c:pt>
                <c:pt idx="5382">
                  <c:v>0.80480290447970571</c:v>
                </c:pt>
                <c:pt idx="5383">
                  <c:v>0.80480290447970571</c:v>
                </c:pt>
                <c:pt idx="5384">
                  <c:v>0.80480290447970571</c:v>
                </c:pt>
                <c:pt idx="5385">
                  <c:v>0.80480290447970571</c:v>
                </c:pt>
                <c:pt idx="5386">
                  <c:v>0.80480290447970571</c:v>
                </c:pt>
                <c:pt idx="5387">
                  <c:v>0.80480290447970571</c:v>
                </c:pt>
                <c:pt idx="5388">
                  <c:v>0.80480290447970571</c:v>
                </c:pt>
                <c:pt idx="5389">
                  <c:v>0.80480293430543848</c:v>
                </c:pt>
                <c:pt idx="5390">
                  <c:v>0.80480385365013962</c:v>
                </c:pt>
                <c:pt idx="5391">
                  <c:v>0.80480512584189301</c:v>
                </c:pt>
                <c:pt idx="5392">
                  <c:v>0.80480535231456041</c:v>
                </c:pt>
                <c:pt idx="5393">
                  <c:v>0.80480592877289414</c:v>
                </c:pt>
                <c:pt idx="5394">
                  <c:v>0.80480604355456486</c:v>
                </c:pt>
                <c:pt idx="5395">
                  <c:v>0.80480604356422947</c:v>
                </c:pt>
                <c:pt idx="5396">
                  <c:v>0.80480604356679386</c:v>
                </c:pt>
                <c:pt idx="5397">
                  <c:v>0.80480608322312153</c:v>
                </c:pt>
                <c:pt idx="5398">
                  <c:v>0.8048060889233255</c:v>
                </c:pt>
                <c:pt idx="5399">
                  <c:v>0.80480617084261652</c:v>
                </c:pt>
                <c:pt idx="5400">
                  <c:v>0.80480719216270202</c:v>
                </c:pt>
                <c:pt idx="5401">
                  <c:v>0.80480747056831614</c:v>
                </c:pt>
                <c:pt idx="5402">
                  <c:v>0.80480754994186243</c:v>
                </c:pt>
                <c:pt idx="5403">
                  <c:v>0.80480811199376456</c:v>
                </c:pt>
                <c:pt idx="5404">
                  <c:v>0.80480818454756087</c:v>
                </c:pt>
                <c:pt idx="5405">
                  <c:v>0.80480840734024928</c:v>
                </c:pt>
                <c:pt idx="5406">
                  <c:v>0.80480964507133024</c:v>
                </c:pt>
                <c:pt idx="5407">
                  <c:v>0.80481002686403114</c:v>
                </c:pt>
                <c:pt idx="5408">
                  <c:v>0.80481007593208898</c:v>
                </c:pt>
                <c:pt idx="5409">
                  <c:v>0.80481053186820639</c:v>
                </c:pt>
                <c:pt idx="5410">
                  <c:v>0.80481137982119155</c:v>
                </c:pt>
                <c:pt idx="5411">
                  <c:v>0.80481171335003387</c:v>
                </c:pt>
                <c:pt idx="5412">
                  <c:v>0.80481245625515696</c:v>
                </c:pt>
                <c:pt idx="5413">
                  <c:v>0.80481325983277685</c:v>
                </c:pt>
                <c:pt idx="5414">
                  <c:v>0.80481332925873028</c:v>
                </c:pt>
                <c:pt idx="5415">
                  <c:v>0.80481340654097078</c:v>
                </c:pt>
                <c:pt idx="5416">
                  <c:v>0.80481379881120474</c:v>
                </c:pt>
                <c:pt idx="5417">
                  <c:v>0.80481423101149507</c:v>
                </c:pt>
                <c:pt idx="5418">
                  <c:v>0.80481440244683122</c:v>
                </c:pt>
                <c:pt idx="5419">
                  <c:v>0.80481512067686423</c:v>
                </c:pt>
                <c:pt idx="5420">
                  <c:v>0.80481513020053863</c:v>
                </c:pt>
                <c:pt idx="5421">
                  <c:v>0.80481545694840684</c:v>
                </c:pt>
                <c:pt idx="5422">
                  <c:v>0.80481708536925245</c:v>
                </c:pt>
                <c:pt idx="5423">
                  <c:v>0.8048178535334195</c:v>
                </c:pt>
                <c:pt idx="5424">
                  <c:v>0.80481862896439127</c:v>
                </c:pt>
                <c:pt idx="5425">
                  <c:v>0.80482084726020542</c:v>
                </c:pt>
                <c:pt idx="5426">
                  <c:v>0.80482181611905168</c:v>
                </c:pt>
                <c:pt idx="5427">
                  <c:v>0.80482216846847865</c:v>
                </c:pt>
                <c:pt idx="5428">
                  <c:v>0.80482294481071603</c:v>
                </c:pt>
                <c:pt idx="5429">
                  <c:v>0.80482304300395924</c:v>
                </c:pt>
                <c:pt idx="5430">
                  <c:v>0.80482349092891636</c:v>
                </c:pt>
                <c:pt idx="5431">
                  <c:v>0.80482352203319318</c:v>
                </c:pt>
                <c:pt idx="5432">
                  <c:v>0.8048235845431122</c:v>
                </c:pt>
                <c:pt idx="5433">
                  <c:v>0.80482418317405668</c:v>
                </c:pt>
                <c:pt idx="5434">
                  <c:v>0.80482615810379743</c:v>
                </c:pt>
                <c:pt idx="5435">
                  <c:v>0.8048272213082629</c:v>
                </c:pt>
                <c:pt idx="5436">
                  <c:v>0.80482765443570814</c:v>
                </c:pt>
                <c:pt idx="5437">
                  <c:v>0.80482798554653501</c:v>
                </c:pt>
                <c:pt idx="5438">
                  <c:v>0.80482844138514564</c:v>
                </c:pt>
                <c:pt idx="5439">
                  <c:v>0.80482844140351295</c:v>
                </c:pt>
                <c:pt idx="5440">
                  <c:v>0.8048315802228585</c:v>
                </c:pt>
                <c:pt idx="5441">
                  <c:v>0.8048315802228585</c:v>
                </c:pt>
                <c:pt idx="5442">
                  <c:v>0.80483158022568857</c:v>
                </c:pt>
                <c:pt idx="5443">
                  <c:v>0.80483158022568857</c:v>
                </c:pt>
                <c:pt idx="5444">
                  <c:v>0.80483158024101265</c:v>
                </c:pt>
                <c:pt idx="5445">
                  <c:v>0.80483158024101265</c:v>
                </c:pt>
                <c:pt idx="5446">
                  <c:v>0.80483158024101265</c:v>
                </c:pt>
                <c:pt idx="5447">
                  <c:v>0.80483221427157681</c:v>
                </c:pt>
                <c:pt idx="5448">
                  <c:v>0.80483272145927687</c:v>
                </c:pt>
                <c:pt idx="5449">
                  <c:v>0.80483280478877806</c:v>
                </c:pt>
                <c:pt idx="5450">
                  <c:v>0.80483327608656774</c:v>
                </c:pt>
                <c:pt idx="5451">
                  <c:v>0.8048336095926707</c:v>
                </c:pt>
                <c:pt idx="5452">
                  <c:v>0.80483378880309431</c:v>
                </c:pt>
                <c:pt idx="5453">
                  <c:v>0.80483418348602198</c:v>
                </c:pt>
                <c:pt idx="5454">
                  <c:v>0.80483475943149052</c:v>
                </c:pt>
                <c:pt idx="5455">
                  <c:v>0.80483480836559118</c:v>
                </c:pt>
                <c:pt idx="5456">
                  <c:v>0.80483515596421196</c:v>
                </c:pt>
                <c:pt idx="5457">
                  <c:v>0.80483522539119745</c:v>
                </c:pt>
                <c:pt idx="5458">
                  <c:v>0.80483701668430985</c:v>
                </c:pt>
                <c:pt idx="5459">
                  <c:v>0.80483702620445252</c:v>
                </c:pt>
                <c:pt idx="5460">
                  <c:v>0.80483796476528147</c:v>
                </c:pt>
                <c:pt idx="5461">
                  <c:v>0.80483829945827667</c:v>
                </c:pt>
                <c:pt idx="5462">
                  <c:v>0.80483966614676727</c:v>
                </c:pt>
                <c:pt idx="5463">
                  <c:v>0.80483974935742564</c:v>
                </c:pt>
                <c:pt idx="5464">
                  <c:v>0.80484030333782841</c:v>
                </c:pt>
                <c:pt idx="5465">
                  <c:v>0.80484082672624457</c:v>
                </c:pt>
                <c:pt idx="5466">
                  <c:v>0.80484082674135471</c:v>
                </c:pt>
                <c:pt idx="5467">
                  <c:v>0.80484289046820701</c:v>
                </c:pt>
                <c:pt idx="5468">
                  <c:v>0.80484480112406787</c:v>
                </c:pt>
                <c:pt idx="5469">
                  <c:v>0.80484484028182868</c:v>
                </c:pt>
                <c:pt idx="5470">
                  <c:v>0.80484547997637479</c:v>
                </c:pt>
                <c:pt idx="5471">
                  <c:v>0.80484603207364891</c:v>
                </c:pt>
                <c:pt idx="5472">
                  <c:v>0.80484607589845236</c:v>
                </c:pt>
                <c:pt idx="5473">
                  <c:v>0.80484733462322788</c:v>
                </c:pt>
                <c:pt idx="5474">
                  <c:v>0.80485027882459326</c:v>
                </c:pt>
                <c:pt idx="5475">
                  <c:v>0.80485034973090674</c:v>
                </c:pt>
                <c:pt idx="5476">
                  <c:v>0.80485034973090674</c:v>
                </c:pt>
                <c:pt idx="5477">
                  <c:v>0.80485081812510351</c:v>
                </c:pt>
                <c:pt idx="5478">
                  <c:v>0.80485185224480937</c:v>
                </c:pt>
                <c:pt idx="5479">
                  <c:v>0.80485242696313819</c:v>
                </c:pt>
                <c:pt idx="5480">
                  <c:v>0.80485397627841981</c:v>
                </c:pt>
                <c:pt idx="5481">
                  <c:v>0.80485397627841981</c:v>
                </c:pt>
                <c:pt idx="5482">
                  <c:v>0.80485397628269195</c:v>
                </c:pt>
                <c:pt idx="5483">
                  <c:v>0.80485397628514799</c:v>
                </c:pt>
                <c:pt idx="5484">
                  <c:v>0.80485397628760402</c:v>
                </c:pt>
                <c:pt idx="5485">
                  <c:v>0.80485397629678568</c:v>
                </c:pt>
                <c:pt idx="5486">
                  <c:v>0.80485397629678568</c:v>
                </c:pt>
                <c:pt idx="5487">
                  <c:v>0.80485401068383977</c:v>
                </c:pt>
                <c:pt idx="5488">
                  <c:v>0.8048546995933793</c:v>
                </c:pt>
                <c:pt idx="5489">
                  <c:v>0.80485553837497992</c:v>
                </c:pt>
                <c:pt idx="5490">
                  <c:v>0.80485568353483372</c:v>
                </c:pt>
                <c:pt idx="5491">
                  <c:v>0.80485617889403538</c:v>
                </c:pt>
                <c:pt idx="5492">
                  <c:v>0.80485670302781243</c:v>
                </c:pt>
                <c:pt idx="5493">
                  <c:v>0.80485700480544486</c:v>
                </c:pt>
                <c:pt idx="5494">
                  <c:v>0.80485711487262579</c:v>
                </c:pt>
                <c:pt idx="5495">
                  <c:v>0.80485733546592697</c:v>
                </c:pt>
                <c:pt idx="5496">
                  <c:v>0.80485774888849027</c:v>
                </c:pt>
                <c:pt idx="5497">
                  <c:v>0.80485865102064535</c:v>
                </c:pt>
                <c:pt idx="5498">
                  <c:v>0.80485895360062165</c:v>
                </c:pt>
                <c:pt idx="5499">
                  <c:v>0.80486019388822461</c:v>
                </c:pt>
                <c:pt idx="5500">
                  <c:v>0.80486043442082411</c:v>
                </c:pt>
                <c:pt idx="5501">
                  <c:v>0.80486125789415341</c:v>
                </c:pt>
                <c:pt idx="5502">
                  <c:v>0.80486131338804623</c:v>
                </c:pt>
                <c:pt idx="5503">
                  <c:v>0.80486180610438451</c:v>
                </c:pt>
                <c:pt idx="5504">
                  <c:v>0.8048627540771911</c:v>
                </c:pt>
                <c:pt idx="5505">
                  <c:v>0.80486306577101563</c:v>
                </c:pt>
                <c:pt idx="5506">
                  <c:v>0.80486310242767245</c:v>
                </c:pt>
                <c:pt idx="5507">
                  <c:v>0.8048640055200369</c:v>
                </c:pt>
                <c:pt idx="5508">
                  <c:v>0.8048647476267784</c:v>
                </c:pt>
                <c:pt idx="5509">
                  <c:v>0.80486478458078647</c:v>
                </c:pt>
                <c:pt idx="5510">
                  <c:v>0.80486562132169381</c:v>
                </c:pt>
                <c:pt idx="5511">
                  <c:v>0.80486669510492437</c:v>
                </c:pt>
                <c:pt idx="5512">
                  <c:v>0.80486716073361375</c:v>
                </c:pt>
                <c:pt idx="5513">
                  <c:v>0.80486733559771917</c:v>
                </c:pt>
                <c:pt idx="5514">
                  <c:v>0.8048684501811616</c:v>
                </c:pt>
                <c:pt idx="5515">
                  <c:v>0.80487003008110602</c:v>
                </c:pt>
                <c:pt idx="5516">
                  <c:v>0.80487094923373326</c:v>
                </c:pt>
                <c:pt idx="5517">
                  <c:v>0.80487160938941416</c:v>
                </c:pt>
                <c:pt idx="5518">
                  <c:v>0.80487217243193276</c:v>
                </c:pt>
                <c:pt idx="5519">
                  <c:v>0.80487244758270071</c:v>
                </c:pt>
                <c:pt idx="5520">
                  <c:v>0.80487271169710872</c:v>
                </c:pt>
                <c:pt idx="5521">
                  <c:v>0.80487374575062298</c:v>
                </c:pt>
                <c:pt idx="5522">
                  <c:v>0.80487428704880337</c:v>
                </c:pt>
                <c:pt idx="5523">
                  <c:v>0.80487432042399942</c:v>
                </c:pt>
                <c:pt idx="5524">
                  <c:v>0.80487464475380144</c:v>
                </c:pt>
                <c:pt idx="5525">
                  <c:v>0.80487520668842327</c:v>
                </c:pt>
                <c:pt idx="5526">
                  <c:v>0.80487550197481661</c:v>
                </c:pt>
                <c:pt idx="5527">
                  <c:v>0.80487590403670506</c:v>
                </c:pt>
                <c:pt idx="5528">
                  <c:v>0.80487666972604921</c:v>
                </c:pt>
                <c:pt idx="5529">
                  <c:v>0.8048767394473022</c:v>
                </c:pt>
                <c:pt idx="5530">
                  <c:v>0.80487712115553989</c:v>
                </c:pt>
                <c:pt idx="5531">
                  <c:v>0.80487743162367142</c:v>
                </c:pt>
                <c:pt idx="5532">
                  <c:v>0.80487807210049245</c:v>
                </c:pt>
                <c:pt idx="5533">
                  <c:v>0.80487889795414191</c:v>
                </c:pt>
                <c:pt idx="5534">
                  <c:v>0.80487914598253996</c:v>
                </c:pt>
                <c:pt idx="5535">
                  <c:v>0.80487922859784056</c:v>
                </c:pt>
                <c:pt idx="5536">
                  <c:v>0.80487955004203082</c:v>
                </c:pt>
                <c:pt idx="5537">
                  <c:v>0.80488050012988843</c:v>
                </c:pt>
                <c:pt idx="5538">
                  <c:v>0.80488054405996712</c:v>
                </c:pt>
                <c:pt idx="5539">
                  <c:v>0.80488089231933913</c:v>
                </c:pt>
                <c:pt idx="5540">
                  <c:v>0.80488149582884683</c:v>
                </c:pt>
                <c:pt idx="5541">
                  <c:v>0.8048823273385326</c:v>
                </c:pt>
                <c:pt idx="5542">
                  <c:v>0.80488264747961913</c:v>
                </c:pt>
                <c:pt idx="5543">
                  <c:v>0.80488264748255411</c:v>
                </c:pt>
                <c:pt idx="5544">
                  <c:v>0.80488369893143741</c:v>
                </c:pt>
                <c:pt idx="5545">
                  <c:v>0.80488417818602143</c:v>
                </c:pt>
                <c:pt idx="5546">
                  <c:v>0.80488464683527461</c:v>
                </c:pt>
                <c:pt idx="5547">
                  <c:v>0.80488495851216868</c:v>
                </c:pt>
                <c:pt idx="5548">
                  <c:v>0.80488572146217163</c:v>
                </c:pt>
                <c:pt idx="5549">
                  <c:v>0.80488751388281132</c:v>
                </c:pt>
                <c:pt idx="5550">
                  <c:v>0.80488890794739376</c:v>
                </c:pt>
                <c:pt idx="5551">
                  <c:v>0.80488926022554974</c:v>
                </c:pt>
                <c:pt idx="5552">
                  <c:v>0.80489013458065606</c:v>
                </c:pt>
                <c:pt idx="5553">
                  <c:v>0.80489034255513259</c:v>
                </c:pt>
                <c:pt idx="5554">
                  <c:v>0.80489061350980173</c:v>
                </c:pt>
                <c:pt idx="5555">
                  <c:v>0.80489127451017883</c:v>
                </c:pt>
                <c:pt idx="5556">
                  <c:v>0.80489192234445406</c:v>
                </c:pt>
                <c:pt idx="5557">
                  <c:v>0.80489238152443887</c:v>
                </c:pt>
                <c:pt idx="5558">
                  <c:v>0.80489284143440021</c:v>
                </c:pt>
                <c:pt idx="5559">
                  <c:v>0.80489340466069481</c:v>
                </c:pt>
                <c:pt idx="5560">
                  <c:v>0.80489431200959238</c:v>
                </c:pt>
                <c:pt idx="5561">
                  <c:v>0.80489491598212926</c:v>
                </c:pt>
                <c:pt idx="5562">
                  <c:v>0.80489507608818212</c:v>
                </c:pt>
                <c:pt idx="5563">
                  <c:v>0.8048955672852609</c:v>
                </c:pt>
                <c:pt idx="5564">
                  <c:v>0.80489617902184341</c:v>
                </c:pt>
                <c:pt idx="5565">
                  <c:v>0.804896536701728</c:v>
                </c:pt>
                <c:pt idx="5566">
                  <c:v>0.80489709859784908</c:v>
                </c:pt>
                <c:pt idx="5567">
                  <c:v>0.80489739386212178</c:v>
                </c:pt>
                <c:pt idx="5568">
                  <c:v>0.80489901293818644</c:v>
                </c:pt>
                <c:pt idx="5569">
                  <c:v>0.80490036552042787</c:v>
                </c:pt>
                <c:pt idx="5570">
                  <c:v>0.80490069895684524</c:v>
                </c:pt>
                <c:pt idx="5571">
                  <c:v>0.80490144165543254</c:v>
                </c:pt>
                <c:pt idx="5572">
                  <c:v>0.80490224500997143</c:v>
                </c:pt>
                <c:pt idx="5573">
                  <c:v>0.80490231441775162</c:v>
                </c:pt>
                <c:pt idx="5574">
                  <c:v>0.80490239167777611</c:v>
                </c:pt>
                <c:pt idx="5575">
                  <c:v>0.80490278383903813</c:v>
                </c:pt>
                <c:pt idx="5576">
                  <c:v>0.80490338730739019</c:v>
                </c:pt>
                <c:pt idx="5577">
                  <c:v>0.80490410533892198</c:v>
                </c:pt>
                <c:pt idx="5578">
                  <c:v>0.80490411485942337</c:v>
                </c:pt>
                <c:pt idx="5579">
                  <c:v>0.80490503997313767</c:v>
                </c:pt>
                <c:pt idx="5580">
                  <c:v>0.80490503997931639</c:v>
                </c:pt>
                <c:pt idx="5581">
                  <c:v>0.80490599483543246</c:v>
                </c:pt>
                <c:pt idx="5582">
                  <c:v>0.80490606948739429</c:v>
                </c:pt>
                <c:pt idx="5583">
                  <c:v>0.80490683743868852</c:v>
                </c:pt>
                <c:pt idx="5584">
                  <c:v>0.80490827442146817</c:v>
                </c:pt>
                <c:pt idx="5585">
                  <c:v>0.80491079892620132</c:v>
                </c:pt>
                <c:pt idx="5586">
                  <c:v>0.804910921997541</c:v>
                </c:pt>
                <c:pt idx="5587">
                  <c:v>0.8049111511774496</c:v>
                </c:pt>
                <c:pt idx="5588">
                  <c:v>0.80491192730400873</c:v>
                </c:pt>
                <c:pt idx="5589">
                  <c:v>0.8049120254700427</c:v>
                </c:pt>
                <c:pt idx="5590">
                  <c:v>0.80491250436652528</c:v>
                </c:pt>
                <c:pt idx="5591">
                  <c:v>0.80491256686018753</c:v>
                </c:pt>
                <c:pt idx="5592">
                  <c:v>0.80491316532470125</c:v>
                </c:pt>
                <c:pt idx="5593">
                  <c:v>0.8049142722605821</c:v>
                </c:pt>
                <c:pt idx="5594">
                  <c:v>0.80491472765938976</c:v>
                </c:pt>
                <c:pt idx="5595">
                  <c:v>0.80491529533282236</c:v>
                </c:pt>
                <c:pt idx="5596">
                  <c:v>0.8049162026169534</c:v>
                </c:pt>
                <c:pt idx="5597">
                  <c:v>0.80491696664343371</c:v>
                </c:pt>
                <c:pt idx="5598">
                  <c:v>0.80491737864986779</c:v>
                </c:pt>
                <c:pt idx="5599">
                  <c:v>0.80492178455063224</c:v>
                </c:pt>
                <c:pt idx="5600">
                  <c:v>0.80492258913148329</c:v>
                </c:pt>
                <c:pt idx="5601">
                  <c:v>0.80492276829117482</c:v>
                </c:pt>
                <c:pt idx="5602">
                  <c:v>0.80492378757110894</c:v>
                </c:pt>
                <c:pt idx="5603">
                  <c:v>0.80492420448220936</c:v>
                </c:pt>
                <c:pt idx="5604">
                  <c:v>0.80492504792511266</c:v>
                </c:pt>
                <c:pt idx="5605">
                  <c:v>0.80492599527834707</c:v>
                </c:pt>
                <c:pt idx="5606">
                  <c:v>0.80492600479531706</c:v>
                </c:pt>
                <c:pt idx="5607">
                  <c:v>0.80492872719465458</c:v>
                </c:pt>
                <c:pt idx="5608">
                  <c:v>0.80492874486704746</c:v>
                </c:pt>
                <c:pt idx="5609">
                  <c:v>0.80493016407942442</c:v>
                </c:pt>
                <c:pt idx="5610">
                  <c:v>0.80493018563367769</c:v>
                </c:pt>
                <c:pt idx="5611">
                  <c:v>0.80493049505830161</c:v>
                </c:pt>
                <c:pt idx="5612">
                  <c:v>0.80493108853555284</c:v>
                </c:pt>
                <c:pt idx="5613">
                  <c:v>0.80493186743408685</c:v>
                </c:pt>
                <c:pt idx="5614">
                  <c:v>0.80493377756014373</c:v>
                </c:pt>
                <c:pt idx="5615">
                  <c:v>0.80493381670705189</c:v>
                </c:pt>
                <c:pt idx="5616">
                  <c:v>0.80493441791791565</c:v>
                </c:pt>
                <c:pt idx="5617">
                  <c:v>0.80493445622537152</c:v>
                </c:pt>
                <c:pt idx="5618">
                  <c:v>0.80493501751883334</c:v>
                </c:pt>
                <c:pt idx="5619">
                  <c:v>0.80493661687286788</c:v>
                </c:pt>
                <c:pt idx="5620">
                  <c:v>0.80493801222179895</c:v>
                </c:pt>
                <c:pt idx="5621">
                  <c:v>0.80493869079992708</c:v>
                </c:pt>
                <c:pt idx="5622">
                  <c:v>0.80493925374249942</c:v>
                </c:pt>
                <c:pt idx="5623">
                  <c:v>0.80493932462916051</c:v>
                </c:pt>
                <c:pt idx="5624">
                  <c:v>0.80493979289380435</c:v>
                </c:pt>
                <c:pt idx="5625">
                  <c:v>0.80494082672769673</c:v>
                </c:pt>
                <c:pt idx="5626">
                  <c:v>0.80494140128567104</c:v>
                </c:pt>
                <c:pt idx="5627">
                  <c:v>0.80494298456742519</c:v>
                </c:pt>
                <c:pt idx="5628">
                  <c:v>0.80494367328709349</c:v>
                </c:pt>
                <c:pt idx="5629">
                  <c:v>0.80494441525772131</c:v>
                </c:pt>
                <c:pt idx="5630">
                  <c:v>0.80494451183514648</c:v>
                </c:pt>
                <c:pt idx="5631">
                  <c:v>0.80494515217694151</c:v>
                </c:pt>
                <c:pt idx="5632">
                  <c:v>0.80494567616518098</c:v>
                </c:pt>
                <c:pt idx="5633">
                  <c:v>0.80494597785917121</c:v>
                </c:pt>
                <c:pt idx="5634">
                  <c:v>0.804946308429072</c:v>
                </c:pt>
                <c:pt idx="5635">
                  <c:v>0.80494762361862826</c:v>
                </c:pt>
                <c:pt idx="5636">
                  <c:v>0.80494792611527377</c:v>
                </c:pt>
                <c:pt idx="5637">
                  <c:v>0.80494819766056169</c:v>
                </c:pt>
                <c:pt idx="5638">
                  <c:v>0.80494819766056169</c:v>
                </c:pt>
                <c:pt idx="5639">
                  <c:v>0.80494819767828263</c:v>
                </c:pt>
                <c:pt idx="5640">
                  <c:v>0.80494933249537814</c:v>
                </c:pt>
                <c:pt idx="5641">
                  <c:v>0.80494940652450542</c:v>
                </c:pt>
                <c:pt idx="5642">
                  <c:v>0.80494959594065629</c:v>
                </c:pt>
                <c:pt idx="5643">
                  <c:v>0.80495028524863821</c:v>
                </c:pt>
                <c:pt idx="5644">
                  <c:v>0.80495077782840996</c:v>
                </c:pt>
                <c:pt idx="5645">
                  <c:v>0.80495156079891095</c:v>
                </c:pt>
                <c:pt idx="5646">
                  <c:v>0.80495172553766581</c:v>
                </c:pt>
                <c:pt idx="5647">
                  <c:v>0.8049520371458978</c:v>
                </c:pt>
                <c:pt idx="5648">
                  <c:v>0.80495207379132849</c:v>
                </c:pt>
                <c:pt idx="5649">
                  <c:v>0.80495297663377874</c:v>
                </c:pt>
                <c:pt idx="5650">
                  <c:v>0.8049537554784576</c:v>
                </c:pt>
                <c:pt idx="5651">
                  <c:v>0.80495459198717778</c:v>
                </c:pt>
                <c:pt idx="5652">
                  <c:v>0.80495566547277941</c:v>
                </c:pt>
                <c:pt idx="5653">
                  <c:v>0.80495630578831256</c:v>
                </c:pt>
                <c:pt idx="5654">
                  <c:v>0.80495691760692911</c:v>
                </c:pt>
                <c:pt idx="5655">
                  <c:v>0.80495742006361715</c:v>
                </c:pt>
                <c:pt idx="5656">
                  <c:v>0.80495805725068226</c:v>
                </c:pt>
                <c:pt idx="5657">
                  <c:v>0.80495910249505176</c:v>
                </c:pt>
                <c:pt idx="5658">
                  <c:v>0.80495991842296899</c:v>
                </c:pt>
                <c:pt idx="5659">
                  <c:v>0.80496114128158347</c:v>
                </c:pt>
                <c:pt idx="5660">
                  <c:v>0.80496168039755234</c:v>
                </c:pt>
                <c:pt idx="5661">
                  <c:v>0.8049632553128494</c:v>
                </c:pt>
                <c:pt idx="5662">
                  <c:v>0.80496361291856411</c:v>
                </c:pt>
                <c:pt idx="5663">
                  <c:v>0.80496417469739079</c:v>
                </c:pt>
                <c:pt idx="5664">
                  <c:v>0.80496446990156811</c:v>
                </c:pt>
                <c:pt idx="5665">
                  <c:v>0.80496608863454222</c:v>
                </c:pt>
                <c:pt idx="5666">
                  <c:v>0.80496630245047607</c:v>
                </c:pt>
                <c:pt idx="5667">
                  <c:v>0.80496659339688448</c:v>
                </c:pt>
                <c:pt idx="5668">
                  <c:v>0.80496697815174834</c:v>
                </c:pt>
                <c:pt idx="5669">
                  <c:v>0.80496703931510305</c:v>
                </c:pt>
                <c:pt idx="5670">
                  <c:v>0.80496786493956574</c:v>
                </c:pt>
                <c:pt idx="5671">
                  <c:v>0.80496811290028092</c:v>
                </c:pt>
                <c:pt idx="5672">
                  <c:v>0.80496815922739917</c:v>
                </c:pt>
                <c:pt idx="5673">
                  <c:v>0.80496819549268084</c:v>
                </c:pt>
                <c:pt idx="5674">
                  <c:v>0.80496851140618264</c:v>
                </c:pt>
                <c:pt idx="5675">
                  <c:v>0.80496946667147007</c:v>
                </c:pt>
                <c:pt idx="5676">
                  <c:v>0.80496985875194293</c:v>
                </c:pt>
                <c:pt idx="5677">
                  <c:v>0.80497046209416179</c:v>
                </c:pt>
                <c:pt idx="5678">
                  <c:v>0.80497129337388973</c:v>
                </c:pt>
                <c:pt idx="5679">
                  <c:v>0.80497266458712868</c:v>
                </c:pt>
                <c:pt idx="5680">
                  <c:v>0.8049731437088653</c:v>
                </c:pt>
                <c:pt idx="5681">
                  <c:v>0.80497361222740993</c:v>
                </c:pt>
                <c:pt idx="5682">
                  <c:v>0.80497386089037892</c:v>
                </c:pt>
                <c:pt idx="5683">
                  <c:v>0.80497479123007332</c:v>
                </c:pt>
                <c:pt idx="5684">
                  <c:v>0.8049764784799347</c:v>
                </c:pt>
                <c:pt idx="5685">
                  <c:v>0.80497682502777346</c:v>
                </c:pt>
                <c:pt idx="5686">
                  <c:v>0.80497787215914873</c:v>
                </c:pt>
                <c:pt idx="5687">
                  <c:v>0.80497822433912014</c:v>
                </c:pt>
                <c:pt idx="5688">
                  <c:v>0.80497930636920945</c:v>
                </c:pt>
                <c:pt idx="5689">
                  <c:v>0.80497957724770264</c:v>
                </c:pt>
                <c:pt idx="5690">
                  <c:v>0.80497994351280555</c:v>
                </c:pt>
                <c:pt idx="5691">
                  <c:v>0.80498023806537922</c:v>
                </c:pt>
                <c:pt idx="5692">
                  <c:v>0.80498134477223615</c:v>
                </c:pt>
                <c:pt idx="5693">
                  <c:v>0.80498236762593711</c:v>
                </c:pt>
                <c:pt idx="5694">
                  <c:v>0.80498327472277587</c:v>
                </c:pt>
                <c:pt idx="5695">
                  <c:v>0.80498387852788589</c:v>
                </c:pt>
                <c:pt idx="5696">
                  <c:v>0.80498412046237622</c:v>
                </c:pt>
                <c:pt idx="5697">
                  <c:v>0.80498445051222145</c:v>
                </c:pt>
                <c:pt idx="5698">
                  <c:v>0.80498514121747544</c:v>
                </c:pt>
                <c:pt idx="5699">
                  <c:v>0.80498541946825131</c:v>
                </c:pt>
                <c:pt idx="5700">
                  <c:v>0.80498549879807157</c:v>
                </c:pt>
                <c:pt idx="5701">
                  <c:v>0.80498613305124422</c:v>
                </c:pt>
                <c:pt idx="5702">
                  <c:v>0.80498635572044919</c:v>
                </c:pt>
                <c:pt idx="5703">
                  <c:v>0.80498797434875446</c:v>
                </c:pt>
                <c:pt idx="5704">
                  <c:v>0.80498802338854614</c:v>
                </c:pt>
                <c:pt idx="5705">
                  <c:v>0.80498847907089588</c:v>
                </c:pt>
                <c:pt idx="5706">
                  <c:v>0.80498877220198439</c:v>
                </c:pt>
                <c:pt idx="5707">
                  <c:v>0.80498886380527512</c:v>
                </c:pt>
                <c:pt idx="5708">
                  <c:v>0.80498965990002047</c:v>
                </c:pt>
                <c:pt idx="5709">
                  <c:v>0.80498999847639241</c:v>
                </c:pt>
                <c:pt idx="5710">
                  <c:v>0.80499116129688253</c:v>
                </c:pt>
                <c:pt idx="5711">
                  <c:v>0.80499127491309364</c:v>
                </c:pt>
                <c:pt idx="5712">
                  <c:v>0.80499135215090001</c:v>
                </c:pt>
                <c:pt idx="5713">
                  <c:v>0.80499192569020317</c:v>
                </c:pt>
                <c:pt idx="5714">
                  <c:v>0.80499211818292216</c:v>
                </c:pt>
                <c:pt idx="5715">
                  <c:v>0.80499495430941936</c:v>
                </c:pt>
                <c:pt idx="5716">
                  <c:v>0.80499579668015409</c:v>
                </c:pt>
                <c:pt idx="5717">
                  <c:v>0.80499723326456951</c:v>
                </c:pt>
                <c:pt idx="5718">
                  <c:v>0.80499756417719537</c:v>
                </c:pt>
                <c:pt idx="5719">
                  <c:v>0.80499909357727262</c:v>
                </c:pt>
                <c:pt idx="5720">
                  <c:v>0.80499924636588993</c:v>
                </c:pt>
                <c:pt idx="5721">
                  <c:v>0.80499924638360798</c:v>
                </c:pt>
                <c:pt idx="5722">
                  <c:v>0.80499924638360798</c:v>
                </c:pt>
                <c:pt idx="5723">
                  <c:v>0.8049997570694406</c:v>
                </c:pt>
                <c:pt idx="5724">
                  <c:v>0.80500088513336354</c:v>
                </c:pt>
                <c:pt idx="5725">
                  <c:v>0.80500146203589862</c:v>
                </c:pt>
                <c:pt idx="5726">
                  <c:v>0.80500152451330342</c:v>
                </c:pt>
                <c:pt idx="5727">
                  <c:v>0.80500322943984015</c:v>
                </c:pt>
                <c:pt idx="5728">
                  <c:v>0.80500346948324897</c:v>
                </c:pt>
                <c:pt idx="5729">
                  <c:v>0.80500368471266193</c:v>
                </c:pt>
                <c:pt idx="5730">
                  <c:v>0.80500409664750894</c:v>
                </c:pt>
                <c:pt idx="5731">
                  <c:v>0.80500425222951932</c:v>
                </c:pt>
                <c:pt idx="5732">
                  <c:v>0.80500507976638869</c:v>
                </c:pt>
                <c:pt idx="5733">
                  <c:v>0.80500515926158833</c:v>
                </c:pt>
                <c:pt idx="5734">
                  <c:v>0.80500633496793095</c:v>
                </c:pt>
                <c:pt idx="5735">
                  <c:v>0.80501005107727808</c:v>
                </c:pt>
                <c:pt idx="5736">
                  <c:v>0.80501065636283076</c:v>
                </c:pt>
                <c:pt idx="5737">
                  <c:v>0.80501154400606434</c:v>
                </c:pt>
                <c:pt idx="5738">
                  <c:v>0.80501172311501712</c:v>
                </c:pt>
                <c:pt idx="5739">
                  <c:v>0.80501211757970448</c:v>
                </c:pt>
                <c:pt idx="5740">
                  <c:v>0.80501274211236584</c:v>
                </c:pt>
                <c:pt idx="5741">
                  <c:v>0.80501287032498836</c:v>
                </c:pt>
                <c:pt idx="5742">
                  <c:v>0.80501315890894598</c:v>
                </c:pt>
                <c:pt idx="5743">
                  <c:v>0.8050140021172757</c:v>
                </c:pt>
                <c:pt idx="5744">
                  <c:v>0.80501499158741374</c:v>
                </c:pt>
                <c:pt idx="5745">
                  <c:v>0.80501759720295163</c:v>
                </c:pt>
                <c:pt idx="5746">
                  <c:v>0.805017680367485</c:v>
                </c:pt>
                <c:pt idx="5747">
                  <c:v>0.80501862551121683</c:v>
                </c:pt>
                <c:pt idx="5748">
                  <c:v>0.8050191168538785</c:v>
                </c:pt>
                <c:pt idx="5749">
                  <c:v>0.80501913840108785</c:v>
                </c:pt>
                <c:pt idx="5750">
                  <c:v>0.80501944774032441</c:v>
                </c:pt>
                <c:pt idx="5751">
                  <c:v>0.80501955686285609</c:v>
                </c:pt>
                <c:pt idx="5752">
                  <c:v>0.80502004105303326</c:v>
                </c:pt>
                <c:pt idx="5753">
                  <c:v>0.80502078280034617</c:v>
                </c:pt>
                <c:pt idx="5754">
                  <c:v>0.80502272933168117</c:v>
                </c:pt>
                <c:pt idx="5755">
                  <c:v>0.80502276846773602</c:v>
                </c:pt>
                <c:pt idx="5756">
                  <c:v>0.80502336951217901</c:v>
                </c:pt>
                <c:pt idx="5757">
                  <c:v>0.80502340780981396</c:v>
                </c:pt>
                <c:pt idx="5758">
                  <c:v>0.80502396894711969</c:v>
                </c:pt>
                <c:pt idx="5759">
                  <c:v>0.80502461489574839</c:v>
                </c:pt>
                <c:pt idx="5760">
                  <c:v>0.8050252614264416</c:v>
                </c:pt>
                <c:pt idx="5761">
                  <c:v>0.80502540133138312</c:v>
                </c:pt>
                <c:pt idx="5762">
                  <c:v>0.80502556785745338</c:v>
                </c:pt>
                <c:pt idx="5763">
                  <c:v>0.80502696282031327</c:v>
                </c:pt>
                <c:pt idx="5764">
                  <c:v>0.80502820399572284</c:v>
                </c:pt>
                <c:pt idx="5765">
                  <c:v>0.80502874299780769</c:v>
                </c:pt>
                <c:pt idx="5766">
                  <c:v>0.80502977654585661</c:v>
                </c:pt>
                <c:pt idx="5767">
                  <c:v>0.80503336408090553</c:v>
                </c:pt>
                <c:pt idx="5768">
                  <c:v>0.80503410079500193</c:v>
                </c:pt>
                <c:pt idx="5769">
                  <c:v>0.80503492624802775</c:v>
                </c:pt>
                <c:pt idx="5770">
                  <c:v>0.80503493891981426</c:v>
                </c:pt>
                <c:pt idx="5771">
                  <c:v>0.80503525672733911</c:v>
                </c:pt>
                <c:pt idx="5772">
                  <c:v>0.80503657155170072</c:v>
                </c:pt>
                <c:pt idx="5773">
                  <c:v>0.80503687396500456</c:v>
                </c:pt>
                <c:pt idx="5774">
                  <c:v>0.80503714543393468</c:v>
                </c:pt>
                <c:pt idx="5775">
                  <c:v>0.8050382799540905</c:v>
                </c:pt>
                <c:pt idx="5776">
                  <c:v>0.8050383539632251</c:v>
                </c:pt>
                <c:pt idx="5777">
                  <c:v>0.80503972488743702</c:v>
                </c:pt>
                <c:pt idx="5778">
                  <c:v>0.8050402039090031</c:v>
                </c:pt>
                <c:pt idx="5779">
                  <c:v>0.80504050764083956</c:v>
                </c:pt>
                <c:pt idx="5780">
                  <c:v>0.8050409209452698</c:v>
                </c:pt>
                <c:pt idx="5781">
                  <c:v>0.80504102048994797</c:v>
                </c:pt>
                <c:pt idx="5782">
                  <c:v>0.80504174643751591</c:v>
                </c:pt>
                <c:pt idx="5783">
                  <c:v>0.80504192308246203</c:v>
                </c:pt>
                <c:pt idx="5784">
                  <c:v>0.8050426647769986</c:v>
                </c:pt>
                <c:pt idx="5785">
                  <c:v>0.80504353798755779</c:v>
                </c:pt>
                <c:pt idx="5786">
                  <c:v>0.80504461117550541</c:v>
                </c:pt>
                <c:pt idx="5787">
                  <c:v>0.8050458507092344</c:v>
                </c:pt>
                <c:pt idx="5788">
                  <c:v>0.80504700229127668</c:v>
                </c:pt>
                <c:pt idx="5789">
                  <c:v>0.80504886294695566</c:v>
                </c:pt>
                <c:pt idx="5790">
                  <c:v>0.80505036046631573</c:v>
                </c:pt>
                <c:pt idx="5791">
                  <c:v>0.80505062443270092</c:v>
                </c:pt>
                <c:pt idx="5792">
                  <c:v>0.8050510908170454</c:v>
                </c:pt>
                <c:pt idx="5793">
                  <c:v>0.80505109651418016</c:v>
                </c:pt>
                <c:pt idx="5794">
                  <c:v>0.80505219891155777</c:v>
                </c:pt>
                <c:pt idx="5795">
                  <c:v>0.80505247710533201</c:v>
                </c:pt>
                <c:pt idx="5796">
                  <c:v>0.80505255641797924</c:v>
                </c:pt>
                <c:pt idx="5797">
                  <c:v>0.80505319054030089</c:v>
                </c:pt>
                <c:pt idx="5798">
                  <c:v>0.80505341316295109</c:v>
                </c:pt>
                <c:pt idx="5799">
                  <c:v>0.80505464994937892</c:v>
                </c:pt>
                <c:pt idx="5800">
                  <c:v>0.80505503144812951</c:v>
                </c:pt>
                <c:pt idx="5801">
                  <c:v>0.80505508048001673</c:v>
                </c:pt>
                <c:pt idx="5802">
                  <c:v>0.80505524520477345</c:v>
                </c:pt>
                <c:pt idx="5803">
                  <c:v>0.80505534447159555</c:v>
                </c:pt>
                <c:pt idx="5804">
                  <c:v>0.80505553606943681</c:v>
                </c:pt>
                <c:pt idx="5805">
                  <c:v>0.80505592071867804</c:v>
                </c:pt>
                <c:pt idx="5806">
                  <c:v>0.80505638337268548</c:v>
                </c:pt>
                <c:pt idx="5807">
                  <c:v>0.80505705515255122</c:v>
                </c:pt>
                <c:pt idx="5808">
                  <c:v>0.80505745898669345</c:v>
                </c:pt>
                <c:pt idx="5809">
                  <c:v>0.8050580517192647</c:v>
                </c:pt>
                <c:pt idx="5810">
                  <c:v>0.80505826195196317</c:v>
                </c:pt>
                <c:pt idx="5811">
                  <c:v>0.8050584085475454</c:v>
                </c:pt>
                <c:pt idx="5812">
                  <c:v>0.80505880051902712</c:v>
                </c:pt>
                <c:pt idx="5813">
                  <c:v>0.80506013089220352</c:v>
                </c:pt>
                <c:pt idx="5814">
                  <c:v>0.80506023474369004</c:v>
                </c:pt>
                <c:pt idx="5815">
                  <c:v>0.80506160557722639</c:v>
                </c:pt>
                <c:pt idx="5816">
                  <c:v>0.80506208456610173</c:v>
                </c:pt>
                <c:pt idx="5817">
                  <c:v>0.80506280154767429</c:v>
                </c:pt>
                <c:pt idx="5818">
                  <c:v>0.80506342793918217</c:v>
                </c:pt>
                <c:pt idx="5819">
                  <c:v>0.80506362698502443</c:v>
                </c:pt>
                <c:pt idx="5820">
                  <c:v>0.80506466185971182</c:v>
                </c:pt>
                <c:pt idx="5821">
                  <c:v>0.80506541841136348</c:v>
                </c:pt>
                <c:pt idx="5822">
                  <c:v>0.80506681170516781</c:v>
                </c:pt>
                <c:pt idx="5823">
                  <c:v>0.80506851631982002</c:v>
                </c:pt>
                <c:pt idx="5824">
                  <c:v>0.80506888248442199</c:v>
                </c:pt>
                <c:pt idx="5825">
                  <c:v>0.80507028335420194</c:v>
                </c:pt>
                <c:pt idx="5826">
                  <c:v>0.8050711503758432</c:v>
                </c:pt>
                <c:pt idx="5827">
                  <c:v>0.80507130592532206</c:v>
                </c:pt>
                <c:pt idx="5828">
                  <c:v>0.80507221277007757</c:v>
                </c:pt>
                <c:pt idx="5829">
                  <c:v>0.80507297073116402</c:v>
                </c:pt>
                <c:pt idx="5830">
                  <c:v>0.80507297642502706</c:v>
                </c:pt>
                <c:pt idx="5831">
                  <c:v>0.80507305827461106</c:v>
                </c:pt>
                <c:pt idx="5832">
                  <c:v>0.80507338823292884</c:v>
                </c:pt>
                <c:pt idx="5833">
                  <c:v>0.80507407874717152</c:v>
                </c:pt>
                <c:pt idx="5834">
                  <c:v>0.80507435692051876</c:v>
                </c:pt>
                <c:pt idx="5835">
                  <c:v>0.80507443622847219</c:v>
                </c:pt>
                <c:pt idx="5836">
                  <c:v>0.80507507030535774</c:v>
                </c:pt>
                <c:pt idx="5837">
                  <c:v>0.80507529291281288</c:v>
                </c:pt>
                <c:pt idx="5838">
                  <c:v>0.80507529938881828</c:v>
                </c:pt>
                <c:pt idx="5839">
                  <c:v>0.80507580419746005</c:v>
                </c:pt>
                <c:pt idx="5840">
                  <c:v>0.80507696011896823</c:v>
                </c:pt>
                <c:pt idx="5841">
                  <c:v>0.80507741567441438</c:v>
                </c:pt>
                <c:pt idx="5842">
                  <c:v>0.80507770872421247</c:v>
                </c:pt>
                <c:pt idx="5843">
                  <c:v>0.80507780030316767</c:v>
                </c:pt>
                <c:pt idx="5844">
                  <c:v>0.8050782629255997</c:v>
                </c:pt>
                <c:pt idx="5845">
                  <c:v>0.80507859617714006</c:v>
                </c:pt>
                <c:pt idx="5846">
                  <c:v>0.80507877525333549</c:v>
                </c:pt>
                <c:pt idx="5847">
                  <c:v>0.80507916963436454</c:v>
                </c:pt>
                <c:pt idx="5848">
                  <c:v>0.80508009715656492</c:v>
                </c:pt>
                <c:pt idx="5849">
                  <c:v>0.80508014137090533</c:v>
                </c:pt>
                <c:pt idx="5850">
                  <c:v>0.80508021074233516</c:v>
                </c:pt>
                <c:pt idx="5851">
                  <c:v>0.80508028795792241</c:v>
                </c:pt>
                <c:pt idx="5852">
                  <c:v>0.80508105377757311</c:v>
                </c:pt>
                <c:pt idx="5853">
                  <c:v>0.80508200066943369</c:v>
                </c:pt>
                <c:pt idx="5854">
                  <c:v>0.80508328246297101</c:v>
                </c:pt>
                <c:pt idx="5855">
                  <c:v>0.80508388911720685</c:v>
                </c:pt>
                <c:pt idx="5856">
                  <c:v>0.80508464810825464</c:v>
                </c:pt>
                <c:pt idx="5857">
                  <c:v>0.80508616744140715</c:v>
                </c:pt>
                <c:pt idx="5858">
                  <c:v>0.80508649826159384</c:v>
                </c:pt>
                <c:pt idx="5859">
                  <c:v>0.80508802723818862</c:v>
                </c:pt>
                <c:pt idx="5860">
                  <c:v>0.8050888135333365</c:v>
                </c:pt>
                <c:pt idx="5861">
                  <c:v>0.80509039503889801</c:v>
                </c:pt>
                <c:pt idx="5862">
                  <c:v>0.80509045750004149</c:v>
                </c:pt>
                <c:pt idx="5863">
                  <c:v>0.80509216195267352</c:v>
                </c:pt>
                <c:pt idx="5864">
                  <c:v>0.80509231073374221</c:v>
                </c:pt>
                <c:pt idx="5865">
                  <c:v>0.80509261709950009</c:v>
                </c:pt>
                <c:pt idx="5866">
                  <c:v>0.80509302892090162</c:v>
                </c:pt>
                <c:pt idx="5867">
                  <c:v>0.80509318445976374</c:v>
                </c:pt>
                <c:pt idx="5868">
                  <c:v>0.80509401176712569</c:v>
                </c:pt>
                <c:pt idx="5869">
                  <c:v>0.80509409123974396</c:v>
                </c:pt>
                <c:pt idx="5870">
                  <c:v>0.80509452400545367</c:v>
                </c:pt>
                <c:pt idx="5871">
                  <c:v>0.8050952666194835</c:v>
                </c:pt>
                <c:pt idx="5872">
                  <c:v>0.80509682490426204</c:v>
                </c:pt>
                <c:pt idx="5873">
                  <c:v>0.80509739692616189</c:v>
                </c:pt>
                <c:pt idx="5874">
                  <c:v>0.80509739918643997</c:v>
                </c:pt>
                <c:pt idx="5875">
                  <c:v>0.80509743232907915</c:v>
                </c:pt>
                <c:pt idx="5876">
                  <c:v>0.80509803046410156</c:v>
                </c:pt>
                <c:pt idx="5877">
                  <c:v>0.80509803046410156</c:v>
                </c:pt>
                <c:pt idx="5878">
                  <c:v>0.80509898169819927</c:v>
                </c:pt>
                <c:pt idx="5879">
                  <c:v>0.80509958681587923</c:v>
                </c:pt>
                <c:pt idx="5880">
                  <c:v>0.80509967007929373</c:v>
                </c:pt>
                <c:pt idx="5881">
                  <c:v>0.80510065327220415</c:v>
                </c:pt>
                <c:pt idx="5882">
                  <c:v>0.80510104762775625</c:v>
                </c:pt>
                <c:pt idx="5883">
                  <c:v>0.80510293164272184</c:v>
                </c:pt>
                <c:pt idx="5884">
                  <c:v>0.80510361849145018</c:v>
                </c:pt>
                <c:pt idx="5885">
                  <c:v>0.80510392083916393</c:v>
                </c:pt>
                <c:pt idx="5886">
                  <c:v>0.80510482576742737</c:v>
                </c:pt>
                <c:pt idx="5887">
                  <c:v>0.80510516017996103</c:v>
                </c:pt>
                <c:pt idx="5888">
                  <c:v>0.80510606846360089</c:v>
                </c:pt>
                <c:pt idx="5889">
                  <c:v>0.8051060684811</c:v>
                </c:pt>
                <c:pt idx="5890">
                  <c:v>0.80510652573203079</c:v>
                </c:pt>
                <c:pt idx="5891">
                  <c:v>0.8051075537550908</c:v>
                </c:pt>
                <c:pt idx="5892">
                  <c:v>0.80510802987040608</c:v>
                </c:pt>
                <c:pt idx="5893">
                  <c:v>0.80510804496147603</c:v>
                </c:pt>
                <c:pt idx="5894">
                  <c:v>0.80510806650164124</c:v>
                </c:pt>
                <c:pt idx="5895">
                  <c:v>0.80510837575548244</c:v>
                </c:pt>
                <c:pt idx="5896">
                  <c:v>0.8051089689036347</c:v>
                </c:pt>
                <c:pt idx="5897">
                  <c:v>0.80510971044481838</c:v>
                </c:pt>
                <c:pt idx="5898">
                  <c:v>0.80511229643947069</c:v>
                </c:pt>
                <c:pt idx="5899">
                  <c:v>0.80511289570841782</c:v>
                </c:pt>
                <c:pt idx="5900">
                  <c:v>0.80511418782872268</c:v>
                </c:pt>
                <c:pt idx="5901">
                  <c:v>0.80511432769928848</c:v>
                </c:pt>
                <c:pt idx="5902">
                  <c:v>0.80511449417500991</c:v>
                </c:pt>
                <c:pt idx="5903">
                  <c:v>0.80511498886523258</c:v>
                </c:pt>
                <c:pt idx="5904">
                  <c:v>0.80511588875175821</c:v>
                </c:pt>
                <c:pt idx="5905">
                  <c:v>0.805115907316171</c:v>
                </c:pt>
                <c:pt idx="5906">
                  <c:v>0.80511740451999281</c:v>
                </c:pt>
                <c:pt idx="5907">
                  <c:v>0.80511766843469335</c:v>
                </c:pt>
                <c:pt idx="5908">
                  <c:v>0.80511796449753148</c:v>
                </c:pt>
                <c:pt idx="5909">
                  <c:v>0.80511870169687061</c:v>
                </c:pt>
                <c:pt idx="5910">
                  <c:v>0.80511927593408783</c:v>
                </c:pt>
                <c:pt idx="5911">
                  <c:v>0.80512085833782177</c:v>
                </c:pt>
                <c:pt idx="5912">
                  <c:v>0.80512169311064108</c:v>
                </c:pt>
                <c:pt idx="5913">
                  <c:v>0.80512228823684717</c:v>
                </c:pt>
                <c:pt idx="5914">
                  <c:v>0.805122384758581</c:v>
                </c:pt>
                <c:pt idx="5915">
                  <c:v>0.80512369663711025</c:v>
                </c:pt>
                <c:pt idx="5916">
                  <c:v>0.8051236966435118</c:v>
                </c:pt>
                <c:pt idx="5917">
                  <c:v>0.80512450155869852</c:v>
                </c:pt>
                <c:pt idx="5918">
                  <c:v>0.80512549481744133</c:v>
                </c:pt>
                <c:pt idx="5919">
                  <c:v>0.80512579714739663</c:v>
                </c:pt>
                <c:pt idx="5920">
                  <c:v>0.80512683259196838</c:v>
                </c:pt>
                <c:pt idx="5921">
                  <c:v>0.80512727673456908</c:v>
                </c:pt>
                <c:pt idx="5922">
                  <c:v>0.80512783770928542</c:v>
                </c:pt>
                <c:pt idx="5923">
                  <c:v>0.80512864727904798</c:v>
                </c:pt>
                <c:pt idx="5924">
                  <c:v>0.80512912616774335</c:v>
                </c:pt>
                <c:pt idx="5925">
                  <c:v>0.80512942981533087</c:v>
                </c:pt>
                <c:pt idx="5926">
                  <c:v>0.80512959446112586</c:v>
                </c:pt>
                <c:pt idx="5927">
                  <c:v>0.80512984300405332</c:v>
                </c:pt>
                <c:pt idx="5928">
                  <c:v>0.80512990589814537</c:v>
                </c:pt>
                <c:pt idx="5929">
                  <c:v>0.8051299425211198</c:v>
                </c:pt>
                <c:pt idx="5930">
                  <c:v>0.80513066826758961</c:v>
                </c:pt>
                <c:pt idx="5931">
                  <c:v>0.80513084486367059</c:v>
                </c:pt>
                <c:pt idx="5932">
                  <c:v>0.80513158635207305</c:v>
                </c:pt>
                <c:pt idx="5933">
                  <c:v>0.80513420432860294</c:v>
                </c:pt>
                <c:pt idx="5934">
                  <c:v>0.80513477140111578</c:v>
                </c:pt>
                <c:pt idx="5935">
                  <c:v>0.80513507801744122</c:v>
                </c:pt>
                <c:pt idx="5936">
                  <c:v>0.8051352858305727</c:v>
                </c:pt>
                <c:pt idx="5937">
                  <c:v>0.80513621707537375</c:v>
                </c:pt>
                <c:pt idx="5938">
                  <c:v>0.80513686441504084</c:v>
                </c:pt>
                <c:pt idx="5939">
                  <c:v>0.80513778280327819</c:v>
                </c:pt>
                <c:pt idx="5940">
                  <c:v>0.80513927990777456</c:v>
                </c:pt>
                <c:pt idx="5941">
                  <c:v>0.80513985576711833</c:v>
                </c:pt>
                <c:pt idx="5942">
                  <c:v>0.80514001005591129</c:v>
                </c:pt>
                <c:pt idx="5943">
                  <c:v>0.80514001575093186</c:v>
                </c:pt>
                <c:pt idx="5944">
                  <c:v>0.80514009758574201</c:v>
                </c:pt>
                <c:pt idx="5945">
                  <c:v>0.80514111784251452</c:v>
                </c:pt>
                <c:pt idx="5946">
                  <c:v>0.80514139595885148</c:v>
                </c:pt>
                <c:pt idx="5947">
                  <c:v>0.80514203671682394</c:v>
                </c:pt>
                <c:pt idx="5948">
                  <c:v>0.80514210919565155</c:v>
                </c:pt>
                <c:pt idx="5949">
                  <c:v>0.80514299567949466</c:v>
                </c:pt>
                <c:pt idx="5950">
                  <c:v>0.80514356819989397</c:v>
                </c:pt>
                <c:pt idx="5951">
                  <c:v>0.80514399861163777</c:v>
                </c:pt>
                <c:pt idx="5952">
                  <c:v>0.80514416329123417</c:v>
                </c:pt>
                <c:pt idx="5953">
                  <c:v>0.80514445407414681</c:v>
                </c:pt>
                <c:pt idx="5954">
                  <c:v>0.80514483861775299</c:v>
                </c:pt>
                <c:pt idx="5955">
                  <c:v>0.80514530114342309</c:v>
                </c:pt>
                <c:pt idx="5956">
                  <c:v>0.80514597273693778</c:v>
                </c:pt>
                <c:pt idx="5957">
                  <c:v>0.80514637100923192</c:v>
                </c:pt>
                <c:pt idx="5958">
                  <c:v>0.80514637645838782</c:v>
                </c:pt>
                <c:pt idx="5959">
                  <c:v>0.80514717920051604</c:v>
                </c:pt>
                <c:pt idx="5960">
                  <c:v>0.80514732575569847</c:v>
                </c:pt>
                <c:pt idx="5961">
                  <c:v>0.80514771761817894</c:v>
                </c:pt>
                <c:pt idx="5962">
                  <c:v>0.80514832062577313</c:v>
                </c:pt>
                <c:pt idx="5963">
                  <c:v>0.80514903810779392</c:v>
                </c:pt>
                <c:pt idx="5964">
                  <c:v>0.80514904762230699</c:v>
                </c:pt>
                <c:pt idx="5965">
                  <c:v>0.80514920803765955</c:v>
                </c:pt>
                <c:pt idx="5966">
                  <c:v>0.80514920803765955</c:v>
                </c:pt>
                <c:pt idx="5967">
                  <c:v>0.80514920803765955</c:v>
                </c:pt>
                <c:pt idx="5968">
                  <c:v>0.80514920803765955</c:v>
                </c:pt>
                <c:pt idx="5969">
                  <c:v>0.80514920804282131</c:v>
                </c:pt>
                <c:pt idx="5970">
                  <c:v>0.80514920804662193</c:v>
                </c:pt>
                <c:pt idx="5971">
                  <c:v>0.80514920805558221</c:v>
                </c:pt>
                <c:pt idx="5972">
                  <c:v>0.80514920805558221</c:v>
                </c:pt>
                <c:pt idx="5973">
                  <c:v>0.80514920805558221</c:v>
                </c:pt>
                <c:pt idx="5974">
                  <c:v>0.80515100075531598</c:v>
                </c:pt>
                <c:pt idx="5975">
                  <c:v>0.80515142701334297</c:v>
                </c:pt>
                <c:pt idx="5976">
                  <c:v>0.80515171753692616</c:v>
                </c:pt>
                <c:pt idx="5977">
                  <c:v>0.80515234374053335</c:v>
                </c:pt>
                <c:pt idx="5978">
                  <c:v>0.8051523437557363</c:v>
                </c:pt>
                <c:pt idx="5979">
                  <c:v>0.80515254274556258</c:v>
                </c:pt>
                <c:pt idx="5980">
                  <c:v>0.80515475873373676</c:v>
                </c:pt>
                <c:pt idx="5981">
                  <c:v>0.80515607856660665</c:v>
                </c:pt>
                <c:pt idx="5982">
                  <c:v>0.80515695219291983</c:v>
                </c:pt>
                <c:pt idx="5983">
                  <c:v>0.80515709205788732</c:v>
                </c:pt>
                <c:pt idx="5984">
                  <c:v>0.80515743072374302</c:v>
                </c:pt>
                <c:pt idx="5985">
                  <c:v>0.80515779678783184</c:v>
                </c:pt>
                <c:pt idx="5986">
                  <c:v>0.80515809117596537</c:v>
                </c:pt>
                <c:pt idx="5987">
                  <c:v>0.80515919726792551</c:v>
                </c:pt>
                <c:pt idx="5988">
                  <c:v>0.80516006405010732</c:v>
                </c:pt>
                <c:pt idx="5989">
                  <c:v>0.80516112614908431</c:v>
                </c:pt>
                <c:pt idx="5990">
                  <c:v>0.80516188390043097</c:v>
                </c:pt>
                <c:pt idx="5991">
                  <c:v>0.80516188959218271</c:v>
                </c:pt>
                <c:pt idx="5992">
                  <c:v>0.80516197141852419</c:v>
                </c:pt>
                <c:pt idx="5993">
                  <c:v>0.80516230128530508</c:v>
                </c:pt>
                <c:pt idx="5994">
                  <c:v>0.80516326970443119</c:v>
                </c:pt>
                <c:pt idx="5995">
                  <c:v>0.80516398289109503</c:v>
                </c:pt>
                <c:pt idx="5996">
                  <c:v>0.80516587218096669</c:v>
                </c:pt>
                <c:pt idx="5997">
                  <c:v>0.80516613607788257</c:v>
                </c:pt>
                <c:pt idx="5998">
                  <c:v>0.80516632760949758</c:v>
                </c:pt>
                <c:pt idx="5999">
                  <c:v>0.80516662057799671</c:v>
                </c:pt>
                <c:pt idx="6000">
                  <c:v>0.8051667038193</c:v>
                </c:pt>
                <c:pt idx="6001">
                  <c:v>0.80516671213261137</c:v>
                </c:pt>
                <c:pt idx="6002">
                  <c:v>0.80516717462670062</c:v>
                </c:pt>
                <c:pt idx="6003">
                  <c:v>0.80516750778578894</c:v>
                </c:pt>
                <c:pt idx="6004">
                  <c:v>0.80516768681123896</c:v>
                </c:pt>
                <c:pt idx="6005">
                  <c:v>0.80516808108312288</c:v>
                </c:pt>
                <c:pt idx="6006">
                  <c:v>0.80516905254981097</c:v>
                </c:pt>
                <c:pt idx="6007">
                  <c:v>0.80516977229253606</c:v>
                </c:pt>
                <c:pt idx="6008">
                  <c:v>0.80516996470368696</c:v>
                </c:pt>
                <c:pt idx="6009">
                  <c:v>0.80517091133305496</c:v>
                </c:pt>
                <c:pt idx="6010">
                  <c:v>0.8051709208440363</c:v>
                </c:pt>
                <c:pt idx="6011">
                  <c:v>0.80517137778842984</c:v>
                </c:pt>
                <c:pt idx="6012">
                  <c:v>0.80517219277151664</c:v>
                </c:pt>
                <c:pt idx="6013">
                  <c:v>0.8051727992563833</c:v>
                </c:pt>
                <c:pt idx="6014">
                  <c:v>0.80517355803792878</c:v>
                </c:pt>
                <c:pt idx="6015">
                  <c:v>0.80517364116200352</c:v>
                </c:pt>
                <c:pt idx="6016">
                  <c:v>0.80517471741341162</c:v>
                </c:pt>
                <c:pt idx="6017">
                  <c:v>0.80517471741591773</c:v>
                </c:pt>
                <c:pt idx="6018">
                  <c:v>0.80517540767730844</c:v>
                </c:pt>
                <c:pt idx="6019">
                  <c:v>0.8051767790054567</c:v>
                </c:pt>
                <c:pt idx="6020">
                  <c:v>0.80517991734226546</c:v>
                </c:pt>
                <c:pt idx="6021">
                  <c:v>0.80518121853646007</c:v>
                </c:pt>
                <c:pt idx="6022">
                  <c:v>0.80518152481748795</c:v>
                </c:pt>
                <c:pt idx="6023">
                  <c:v>0.80518193652543302</c:v>
                </c:pt>
                <c:pt idx="6024">
                  <c:v>0.80518291909897399</c:v>
                </c:pt>
                <c:pt idx="6025">
                  <c:v>0.80518417360211436</c:v>
                </c:pt>
                <c:pt idx="6026">
                  <c:v>0.80518573145562189</c:v>
                </c:pt>
                <c:pt idx="6027">
                  <c:v>0.80518630557740245</c:v>
                </c:pt>
                <c:pt idx="6028">
                  <c:v>0.80518788765009597</c:v>
                </c:pt>
                <c:pt idx="6029">
                  <c:v>0.80518849259988678</c:v>
                </c:pt>
                <c:pt idx="6030">
                  <c:v>0.80518857584126757</c:v>
                </c:pt>
                <c:pt idx="6031">
                  <c:v>0.80518941375152364</c:v>
                </c:pt>
                <c:pt idx="6032">
                  <c:v>0.80518955876032638</c:v>
                </c:pt>
                <c:pt idx="6033">
                  <c:v>0.80518995300672969</c:v>
                </c:pt>
                <c:pt idx="6034">
                  <c:v>0.80519057719241571</c:v>
                </c:pt>
                <c:pt idx="6035">
                  <c:v>0.80519183649903858</c:v>
                </c:pt>
                <c:pt idx="6036">
                  <c:v>0.8051925231573972</c:v>
                </c:pt>
                <c:pt idx="6037">
                  <c:v>0.80519282542175763</c:v>
                </c:pt>
                <c:pt idx="6038">
                  <c:v>0.80519373009827788</c:v>
                </c:pt>
                <c:pt idx="6039">
                  <c:v>0.80519406441869323</c:v>
                </c:pt>
                <c:pt idx="6040">
                  <c:v>0.80519497244925931</c:v>
                </c:pt>
                <c:pt idx="6041">
                  <c:v>0.80519537765519078</c:v>
                </c:pt>
                <c:pt idx="6042">
                  <c:v>0.80519542959188228</c:v>
                </c:pt>
                <c:pt idx="6043">
                  <c:v>0.80519645732970913</c:v>
                </c:pt>
                <c:pt idx="6044">
                  <c:v>0.80519662194457919</c:v>
                </c:pt>
                <c:pt idx="6045">
                  <c:v>0.80519693331292452</c:v>
                </c:pt>
                <c:pt idx="6046">
                  <c:v>0.80519696993292889</c:v>
                </c:pt>
                <c:pt idx="6047">
                  <c:v>0.80519727910136318</c:v>
                </c:pt>
                <c:pt idx="6048">
                  <c:v>0.80519861341997523</c:v>
                </c:pt>
                <c:pt idx="6049">
                  <c:v>0.8051986503351537</c:v>
                </c:pt>
                <c:pt idx="6050">
                  <c:v>0.80520022474494568</c:v>
                </c:pt>
                <c:pt idx="6051">
                  <c:v>0.80520022474494568</c:v>
                </c:pt>
                <c:pt idx="6052">
                  <c:v>0.80520022475337294</c:v>
                </c:pt>
                <c:pt idx="6053">
                  <c:v>0.80520022475390673</c:v>
                </c:pt>
                <c:pt idx="6054">
                  <c:v>0.80520022475390673</c:v>
                </c:pt>
                <c:pt idx="6055">
                  <c:v>0.80520022476286557</c:v>
                </c:pt>
                <c:pt idx="6056">
                  <c:v>0.80520022476286557</c:v>
                </c:pt>
                <c:pt idx="6057">
                  <c:v>0.80520055887148567</c:v>
                </c:pt>
                <c:pt idx="6058">
                  <c:v>0.80520179780031864</c:v>
                </c:pt>
                <c:pt idx="6059">
                  <c:v>0.80520231211980409</c:v>
                </c:pt>
                <c:pt idx="6060">
                  <c:v>0.80520308956157105</c:v>
                </c:pt>
                <c:pt idx="6061">
                  <c:v>0.80520335994593628</c:v>
                </c:pt>
                <c:pt idx="6062">
                  <c:v>0.80520335996364301</c:v>
                </c:pt>
                <c:pt idx="6063">
                  <c:v>0.80520389037635154</c:v>
                </c:pt>
                <c:pt idx="6064">
                  <c:v>0.80520479001372158</c:v>
                </c:pt>
                <c:pt idx="6065">
                  <c:v>0.80520480857244958</c:v>
                </c:pt>
                <c:pt idx="6066">
                  <c:v>0.80520603049844586</c:v>
                </c:pt>
                <c:pt idx="6067">
                  <c:v>0.80520630536137738</c:v>
                </c:pt>
                <c:pt idx="6068">
                  <c:v>0.80520656920205047</c:v>
                </c:pt>
                <c:pt idx="6069">
                  <c:v>0.80520760217832688</c:v>
                </c:pt>
                <c:pt idx="6070">
                  <c:v>0.80520817625514196</c:v>
                </c:pt>
                <c:pt idx="6071">
                  <c:v>0.80520906159672967</c:v>
                </c:pt>
                <c:pt idx="6072">
                  <c:v>0.8052097582198019</c:v>
                </c:pt>
                <c:pt idx="6073">
                  <c:v>0.80521059276099338</c:v>
                </c:pt>
                <c:pt idx="6074">
                  <c:v>0.80521097407049558</c:v>
                </c:pt>
                <c:pt idx="6075">
                  <c:v>0.8052111877231336</c:v>
                </c:pt>
                <c:pt idx="6076">
                  <c:v>0.8052112842170176</c:v>
                </c:pt>
                <c:pt idx="6077">
                  <c:v>0.80521192402692376</c:v>
                </c:pt>
                <c:pt idx="6078">
                  <c:v>0.80521274902147688</c:v>
                </c:pt>
                <c:pt idx="6079">
                  <c:v>0.80521307931958186</c:v>
                </c:pt>
                <c:pt idx="6080">
                  <c:v>0.80521340043017531</c:v>
                </c:pt>
                <c:pt idx="6081">
                  <c:v>0.80521439341344025</c:v>
                </c:pt>
                <c:pt idx="6082">
                  <c:v>0.80521474131112369</c:v>
                </c:pt>
                <c:pt idx="6083">
                  <c:v>0.80521494481180511</c:v>
                </c:pt>
                <c:pt idx="6084">
                  <c:v>0.80521494483036571</c:v>
                </c:pt>
                <c:pt idx="6085">
                  <c:v>0.8052153441925507</c:v>
                </c:pt>
                <c:pt idx="6086">
                  <c:v>0.80521626681975533</c:v>
                </c:pt>
                <c:pt idx="6087">
                  <c:v>0.80521832731997423</c:v>
                </c:pt>
                <c:pt idx="6088">
                  <c:v>0.80521849191928063</c:v>
                </c:pt>
                <c:pt idx="6089">
                  <c:v>0.80521874039297603</c:v>
                </c:pt>
                <c:pt idx="6090">
                  <c:v>0.80521880327068296</c:v>
                </c:pt>
                <c:pt idx="6091">
                  <c:v>0.80521956542778161</c:v>
                </c:pt>
                <c:pt idx="6092">
                  <c:v>0.80522048325724205</c:v>
                </c:pt>
                <c:pt idx="6093">
                  <c:v>0.80522289369216238</c:v>
                </c:pt>
                <c:pt idx="6094">
                  <c:v>0.80522310050784818</c:v>
                </c:pt>
                <c:pt idx="6095">
                  <c:v>0.80522366742300422</c:v>
                </c:pt>
                <c:pt idx="6096">
                  <c:v>0.80522397395371526</c:v>
                </c:pt>
                <c:pt idx="6097">
                  <c:v>0.80522418171024546</c:v>
                </c:pt>
                <c:pt idx="6098">
                  <c:v>0.80522481836721538</c:v>
                </c:pt>
                <c:pt idx="6099">
                  <c:v>0.80522511269610098</c:v>
                </c:pt>
                <c:pt idx="6100">
                  <c:v>0.80522573005156683</c:v>
                </c:pt>
                <c:pt idx="6101">
                  <c:v>0.80522573005156683</c:v>
                </c:pt>
                <c:pt idx="6102">
                  <c:v>0.80522573005156683</c:v>
                </c:pt>
                <c:pt idx="6103">
                  <c:v>0.80522573005156683</c:v>
                </c:pt>
                <c:pt idx="6104">
                  <c:v>0.80522573005156683</c:v>
                </c:pt>
                <c:pt idx="6105">
                  <c:v>0.80522573005156683</c:v>
                </c:pt>
                <c:pt idx="6106">
                  <c:v>0.80522573005156683</c:v>
                </c:pt>
                <c:pt idx="6107">
                  <c:v>0.80522573005156683</c:v>
                </c:pt>
                <c:pt idx="6108">
                  <c:v>0.80522573005156683</c:v>
                </c:pt>
                <c:pt idx="6109">
                  <c:v>0.80522573005562115</c:v>
                </c:pt>
                <c:pt idx="6110">
                  <c:v>0.80522573005562115</c:v>
                </c:pt>
                <c:pt idx="6111">
                  <c:v>0.80522573005562115</c:v>
                </c:pt>
                <c:pt idx="6112">
                  <c:v>0.80522573005562115</c:v>
                </c:pt>
                <c:pt idx="6113">
                  <c:v>0.80522573005562115</c:v>
                </c:pt>
                <c:pt idx="6114">
                  <c:v>0.80522573005562115</c:v>
                </c:pt>
                <c:pt idx="6115">
                  <c:v>0.80522573005562115</c:v>
                </c:pt>
                <c:pt idx="6116">
                  <c:v>0.80522573005807441</c:v>
                </c:pt>
                <c:pt idx="6117">
                  <c:v>0.80522573006052756</c:v>
                </c:pt>
                <c:pt idx="6118">
                  <c:v>0.80522573006052756</c:v>
                </c:pt>
                <c:pt idx="6119">
                  <c:v>0.80522573006948572</c:v>
                </c:pt>
                <c:pt idx="6120">
                  <c:v>0.80522573006948572</c:v>
                </c:pt>
                <c:pt idx="6121">
                  <c:v>0.80522573006948572</c:v>
                </c:pt>
                <c:pt idx="6122">
                  <c:v>0.80522573006948572</c:v>
                </c:pt>
                <c:pt idx="6123">
                  <c:v>0.80522573006948572</c:v>
                </c:pt>
                <c:pt idx="6124">
                  <c:v>0.80522573006948572</c:v>
                </c:pt>
                <c:pt idx="6125">
                  <c:v>0.80522573006948572</c:v>
                </c:pt>
                <c:pt idx="6126">
                  <c:v>0.80522573006948572</c:v>
                </c:pt>
                <c:pt idx="6127">
                  <c:v>0.80522573006948572</c:v>
                </c:pt>
                <c:pt idx="6128">
                  <c:v>0.80522573006948572</c:v>
                </c:pt>
                <c:pt idx="6129">
                  <c:v>0.80522573006948572</c:v>
                </c:pt>
                <c:pt idx="6130">
                  <c:v>0.80522573006948572</c:v>
                </c:pt>
                <c:pt idx="6131">
                  <c:v>0.80522573006948572</c:v>
                </c:pt>
                <c:pt idx="6132">
                  <c:v>0.80522575985613631</c:v>
                </c:pt>
                <c:pt idx="6133">
                  <c:v>0.8052266779895273</c:v>
                </c:pt>
                <c:pt idx="6134">
                  <c:v>0.80522794850506207</c:v>
                </c:pt>
                <c:pt idx="6135">
                  <c:v>0.805228174679119</c:v>
                </c:pt>
                <c:pt idx="6136">
                  <c:v>0.80522875037813002</c:v>
                </c:pt>
                <c:pt idx="6137">
                  <c:v>0.80522886500862034</c:v>
                </c:pt>
                <c:pt idx="6138">
                  <c:v>0.80522886501800683</c:v>
                </c:pt>
                <c:pt idx="6139">
                  <c:v>0.80522886502056745</c:v>
                </c:pt>
                <c:pt idx="6140">
                  <c:v>0.80522890462464214</c:v>
                </c:pt>
                <c:pt idx="6141">
                  <c:v>0.80522891031754895</c:v>
                </c:pt>
                <c:pt idx="6142">
                  <c:v>0.80522899212911658</c:v>
                </c:pt>
                <c:pt idx="6143">
                  <c:v>0.80523029014219905</c:v>
                </c:pt>
                <c:pt idx="6144">
                  <c:v>0.80523036941110782</c:v>
                </c:pt>
                <c:pt idx="6145">
                  <c:v>0.8052309307224631</c:v>
                </c:pt>
                <c:pt idx="6146">
                  <c:v>0.80523100318080887</c:v>
                </c:pt>
                <c:pt idx="6147">
                  <c:v>0.80523122567994265</c:v>
                </c:pt>
                <c:pt idx="6148">
                  <c:v>0.80523188941972124</c:v>
                </c:pt>
                <c:pt idx="6149">
                  <c:v>0.8052324617801806</c:v>
                </c:pt>
                <c:pt idx="6150">
                  <c:v>0.80523284306940035</c:v>
                </c:pt>
                <c:pt idx="6151">
                  <c:v>0.80523289207301618</c:v>
                </c:pt>
                <c:pt idx="6152">
                  <c:v>0.80523334740860042</c:v>
                </c:pt>
                <c:pt idx="6153">
                  <c:v>0.805233731846562</c:v>
                </c:pt>
                <c:pt idx="6154">
                  <c:v>0.80523419424388065</c:v>
                </c:pt>
                <c:pt idx="6155">
                  <c:v>0.80523452733325784</c:v>
                </c:pt>
                <c:pt idx="6156">
                  <c:v>0.80523526925977551</c:v>
                </c:pt>
                <c:pt idx="6157">
                  <c:v>0.80523607177873813</c:v>
                </c:pt>
                <c:pt idx="6158">
                  <c:v>0.8052362182935191</c:v>
                </c:pt>
                <c:pt idx="6159">
                  <c:v>0.80523661004698999</c:v>
                </c:pt>
                <c:pt idx="6160">
                  <c:v>0.80523721288724404</c:v>
                </c:pt>
                <c:pt idx="6161">
                  <c:v>0.80523793017069278</c:v>
                </c:pt>
                <c:pt idx="6162">
                  <c:v>0.80523793968203383</c:v>
                </c:pt>
                <c:pt idx="6163">
                  <c:v>0.80523989227409765</c:v>
                </c:pt>
                <c:pt idx="6164">
                  <c:v>0.80524060885572912</c:v>
                </c:pt>
                <c:pt idx="6165">
                  <c:v>0.80524065942608902</c:v>
                </c:pt>
                <c:pt idx="6166">
                  <c:v>0.80524143383562485</c:v>
                </c:pt>
                <c:pt idx="6167">
                  <c:v>0.80524364920856972</c:v>
                </c:pt>
                <c:pt idx="6168">
                  <c:v>0.80524461679034676</c:v>
                </c:pt>
                <c:pt idx="6169">
                  <c:v>0.80524496867570061</c:v>
                </c:pt>
                <c:pt idx="6170">
                  <c:v>0.8052457439951799</c:v>
                </c:pt>
                <c:pt idx="6171">
                  <c:v>0.80524584205903527</c:v>
                </c:pt>
                <c:pt idx="6172">
                  <c:v>0.8052462893937673</c:v>
                </c:pt>
                <c:pt idx="6173">
                  <c:v>0.80524632045705835</c:v>
                </c:pt>
                <c:pt idx="6174">
                  <c:v>0.80524698072652967</c:v>
                </c:pt>
                <c:pt idx="6175">
                  <c:v>0.80524839718938557</c:v>
                </c:pt>
                <c:pt idx="6176">
                  <c:v>0.80524895305369348</c:v>
                </c:pt>
                <c:pt idx="6177">
                  <c:v>0.80525044741430452</c:v>
                </c:pt>
                <c:pt idx="6178">
                  <c:v>0.80525077808860956</c:v>
                </c:pt>
                <c:pt idx="6179">
                  <c:v>0.80525118966694431</c:v>
                </c:pt>
                <c:pt idx="6180">
                  <c:v>0.80525123332676762</c:v>
                </c:pt>
                <c:pt idx="6181">
                  <c:v>0.80525123334468474</c:v>
                </c:pt>
                <c:pt idx="6182">
                  <c:v>0.80525215781757731</c:v>
                </c:pt>
                <c:pt idx="6183">
                  <c:v>0.80525287080605146</c:v>
                </c:pt>
                <c:pt idx="6184">
                  <c:v>0.8052543680283557</c:v>
                </c:pt>
                <c:pt idx="6185">
                  <c:v>0.8052543680283557</c:v>
                </c:pt>
                <c:pt idx="6186">
                  <c:v>0.80525436803107442</c:v>
                </c:pt>
                <c:pt idx="6187">
                  <c:v>0.80525436803107442</c:v>
                </c:pt>
                <c:pt idx="6188">
                  <c:v>0.80525436804605954</c:v>
                </c:pt>
                <c:pt idx="6189">
                  <c:v>0.80525436804605954</c:v>
                </c:pt>
                <c:pt idx="6190">
                  <c:v>0.80525436804605954</c:v>
                </c:pt>
                <c:pt idx="6191">
                  <c:v>0.80525475957212855</c:v>
                </c:pt>
                <c:pt idx="6192">
                  <c:v>0.80525550776092458</c:v>
                </c:pt>
                <c:pt idx="6193">
                  <c:v>0.80525559098019339</c:v>
                </c:pt>
                <c:pt idx="6194">
                  <c:v>0.80525606165693397</c:v>
                </c:pt>
                <c:pt idx="6195">
                  <c:v>0.80525614609868723</c:v>
                </c:pt>
                <c:pt idx="6196">
                  <c:v>0.80525639472356114</c:v>
                </c:pt>
                <c:pt idx="6197">
                  <c:v>0.80525657369825709</c:v>
                </c:pt>
                <c:pt idx="6198">
                  <c:v>0.80525696786098455</c:v>
                </c:pt>
                <c:pt idx="6199">
                  <c:v>0.8052575919172269</c:v>
                </c:pt>
                <c:pt idx="6200">
                  <c:v>0.80525793905779652</c:v>
                </c:pt>
                <c:pt idx="6201">
                  <c:v>0.80525800839286776</c:v>
                </c:pt>
                <c:pt idx="6202">
                  <c:v>0.80525979732570285</c:v>
                </c:pt>
                <c:pt idx="6203">
                  <c:v>0.8052598068335135</c:v>
                </c:pt>
                <c:pt idx="6204">
                  <c:v>0.80526074415743099</c:v>
                </c:pt>
                <c:pt idx="6205">
                  <c:v>0.80526107840905903</c:v>
                </c:pt>
                <c:pt idx="6206">
                  <c:v>0.80526244329655983</c:v>
                </c:pt>
                <c:pt idx="6207">
                  <c:v>0.80526252639756501</c:v>
                </c:pt>
                <c:pt idx="6208">
                  <c:v>0.80526307964837129</c:v>
                </c:pt>
                <c:pt idx="6209">
                  <c:v>0.80526360234696703</c:v>
                </c:pt>
                <c:pt idx="6210">
                  <c:v>0.80526360236173888</c:v>
                </c:pt>
                <c:pt idx="6211">
                  <c:v>0.80526566336934957</c:v>
                </c:pt>
                <c:pt idx="6212">
                  <c:v>0.80526757150745176</c:v>
                </c:pt>
                <c:pt idx="6213">
                  <c:v>0.80526761061361063</c:v>
                </c:pt>
                <c:pt idx="6214">
                  <c:v>0.80526824946473308</c:v>
                </c:pt>
                <c:pt idx="6215">
                  <c:v>0.80526880083487484</c:v>
                </c:pt>
                <c:pt idx="6216">
                  <c:v>0.80526884460149961</c:v>
                </c:pt>
                <c:pt idx="6217">
                  <c:v>0.80527010166793112</c:v>
                </c:pt>
                <c:pt idx="6218">
                  <c:v>0.80527081945869472</c:v>
                </c:pt>
                <c:pt idx="6219">
                  <c:v>0.80527180175952884</c:v>
                </c:pt>
                <c:pt idx="6220">
                  <c:v>0.80527304198934146</c:v>
                </c:pt>
                <c:pt idx="6221">
                  <c:v>0.80527311280221181</c:v>
                </c:pt>
                <c:pt idx="6222">
                  <c:v>0.80527358057903287</c:v>
                </c:pt>
                <c:pt idx="6223">
                  <c:v>0.80527461333561001</c:v>
                </c:pt>
                <c:pt idx="6224">
                  <c:v>0.80527518729697545</c:v>
                </c:pt>
                <c:pt idx="6225">
                  <c:v>0.80527673457048643</c:v>
                </c:pt>
                <c:pt idx="6226">
                  <c:v>0.80527673457048643</c:v>
                </c:pt>
                <c:pt idx="6227">
                  <c:v>0.80527673457464555</c:v>
                </c:pt>
                <c:pt idx="6228">
                  <c:v>0.80527673457704541</c:v>
                </c:pt>
                <c:pt idx="6229">
                  <c:v>0.80527673457944315</c:v>
                </c:pt>
                <c:pt idx="6230">
                  <c:v>0.80527673458840243</c:v>
                </c:pt>
                <c:pt idx="6231">
                  <c:v>0.80527673458840243</c:v>
                </c:pt>
                <c:pt idx="6232">
                  <c:v>0.80527676893056244</c:v>
                </c:pt>
                <c:pt idx="6233">
                  <c:v>0.80527745693179187</c:v>
                </c:pt>
                <c:pt idx="6234">
                  <c:v>0.80527816684247466</c:v>
                </c:pt>
                <c:pt idx="6235">
                  <c:v>0.80527829460841571</c:v>
                </c:pt>
                <c:pt idx="6236">
                  <c:v>0.80527843957697054</c:v>
                </c:pt>
                <c:pt idx="6237">
                  <c:v>0.80527883371421516</c:v>
                </c:pt>
                <c:pt idx="6238">
                  <c:v>0.80527893428324637</c:v>
                </c:pt>
                <c:pt idx="6239">
                  <c:v>0.80527945772638954</c:v>
                </c:pt>
                <c:pt idx="6240">
                  <c:v>0.80527975910631722</c:v>
                </c:pt>
                <c:pt idx="6241">
                  <c:v>0.80527986902822801</c:v>
                </c:pt>
                <c:pt idx="6242">
                  <c:v>0.80528008933060369</c:v>
                </c:pt>
                <c:pt idx="6243">
                  <c:v>0.80528050220832659</c:v>
                </c:pt>
                <c:pt idx="6244">
                  <c:v>0.8052814031517912</c:v>
                </c:pt>
                <c:pt idx="6245">
                  <c:v>0.80528294398582834</c:v>
                </c:pt>
                <c:pt idx="6246">
                  <c:v>0.8052831842016468</c:v>
                </c:pt>
                <c:pt idx="6247">
                  <c:v>0.80528400658972388</c:v>
                </c:pt>
                <c:pt idx="6248">
                  <c:v>0.80528430878009916</c:v>
                </c:pt>
                <c:pt idx="6249">
                  <c:v>0.80528550080104333</c:v>
                </c:pt>
                <c:pt idx="6250">
                  <c:v>0.80528581208376582</c:v>
                </c:pt>
                <c:pt idx="6251">
                  <c:v>0.80528584869253828</c:v>
                </c:pt>
                <c:pt idx="6252">
                  <c:v>0.80528675059454669</c:v>
                </c:pt>
                <c:pt idx="6253">
                  <c:v>0.80528749172341429</c:v>
                </c:pt>
                <c:pt idx="6254">
                  <c:v>0.80528752862861219</c:v>
                </c:pt>
                <c:pt idx="6255">
                  <c:v>0.80528836426686945</c:v>
                </c:pt>
                <c:pt idx="6256">
                  <c:v>0.80528943663493346</c:v>
                </c:pt>
                <c:pt idx="6257">
                  <c:v>0.80528990164995684</c:v>
                </c:pt>
                <c:pt idx="6258">
                  <c:v>0.80529007628349591</c:v>
                </c:pt>
                <c:pt idx="6259">
                  <c:v>0.80529067522041109</c:v>
                </c:pt>
                <c:pt idx="6260">
                  <c:v>0.80529118939767108</c:v>
                </c:pt>
                <c:pt idx="6261">
                  <c:v>0.80529196662257663</c:v>
                </c:pt>
                <c:pt idx="6262">
                  <c:v>0.80529276721561005</c:v>
                </c:pt>
                <c:pt idx="6263">
                  <c:v>0.80529368515684074</c:v>
                </c:pt>
                <c:pt idx="6264">
                  <c:v>0.80529434444225345</c:v>
                </c:pt>
                <c:pt idx="6265">
                  <c:v>0.80529490674313209</c:v>
                </c:pt>
                <c:pt idx="6266">
                  <c:v>0.80529518153083413</c:v>
                </c:pt>
                <c:pt idx="6267">
                  <c:v>0.80529544529747243</c:v>
                </c:pt>
                <c:pt idx="6268">
                  <c:v>0.80529647798782</c:v>
                </c:pt>
                <c:pt idx="6269">
                  <c:v>0.80529701857279834</c:v>
                </c:pt>
                <c:pt idx="6270">
                  <c:v>0.80529705190422018</c:v>
                </c:pt>
                <c:pt idx="6271">
                  <c:v>0.80529737580640415</c:v>
                </c:pt>
                <c:pt idx="6272">
                  <c:v>0.80529793700042429</c:v>
                </c:pt>
                <c:pt idx="6273">
                  <c:v>0.8052982318977836</c:v>
                </c:pt>
                <c:pt idx="6274">
                  <c:v>0.80529863342976316</c:v>
                </c:pt>
                <c:pt idx="6275">
                  <c:v>0.80529939810972961</c:v>
                </c:pt>
                <c:pt idx="6276">
                  <c:v>0.80529946773930394</c:v>
                </c:pt>
                <c:pt idx="6277">
                  <c:v>0.80529984894402751</c:v>
                </c:pt>
                <c:pt idx="6278">
                  <c:v>0.80530015900339424</c:v>
                </c:pt>
                <c:pt idx="6279">
                  <c:v>0.80530079863596504</c:v>
                </c:pt>
                <c:pt idx="6280">
                  <c:v>0.80530162340125011</c:v>
                </c:pt>
                <c:pt idx="6281">
                  <c:v>0.80530187110232387</c:v>
                </c:pt>
                <c:pt idx="6282">
                  <c:v>0.80530195360873713</c:v>
                </c:pt>
                <c:pt idx="6283">
                  <c:v>0.80530227462953008</c:v>
                </c:pt>
                <c:pt idx="6284">
                  <c:v>0.80530242184634793</c:v>
                </c:pt>
                <c:pt idx="6285">
                  <c:v>0.80530326733729285</c:v>
                </c:pt>
                <c:pt idx="6286">
                  <c:v>0.80530361513787208</c:v>
                </c:pt>
                <c:pt idx="6287">
                  <c:v>0.805303971262749</c:v>
                </c:pt>
                <c:pt idx="6288">
                  <c:v>0.80530421785194872</c:v>
                </c:pt>
                <c:pt idx="6289">
                  <c:v>0.80530504826547844</c:v>
                </c:pt>
                <c:pt idx="6290">
                  <c:v>0.80530514022304789</c:v>
                </c:pt>
                <c:pt idx="6291">
                  <c:v>0.80530536798482899</c:v>
                </c:pt>
                <c:pt idx="6292">
                  <c:v>0.80530536798765473</c:v>
                </c:pt>
                <c:pt idx="6293">
                  <c:v>0.80530641805038394</c:v>
                </c:pt>
                <c:pt idx="6294">
                  <c:v>0.80530736470518061</c:v>
                </c:pt>
                <c:pt idx="6295">
                  <c:v>0.80530767597095676</c:v>
                </c:pt>
                <c:pt idx="6296">
                  <c:v>0.80530843791568552</c:v>
                </c:pt>
                <c:pt idx="6297">
                  <c:v>0.80530874455029133</c:v>
                </c:pt>
                <c:pt idx="6298">
                  <c:v>0.80531022797394936</c:v>
                </c:pt>
                <c:pt idx="6299">
                  <c:v>0.80531162020066427</c:v>
                </c:pt>
                <c:pt idx="6300">
                  <c:v>0.80531197201471172</c:v>
                </c:pt>
                <c:pt idx="6301">
                  <c:v>0.80531284521758162</c:v>
                </c:pt>
                <c:pt idx="6302">
                  <c:v>0.80531305291750921</c:v>
                </c:pt>
                <c:pt idx="6303">
                  <c:v>0.80531398364439122</c:v>
                </c:pt>
                <c:pt idx="6304">
                  <c:v>0.80531463062477737</c:v>
                </c:pt>
                <c:pt idx="6305">
                  <c:v>0.80531554850329956</c:v>
                </c:pt>
                <c:pt idx="6306">
                  <c:v>0.80531611098700451</c:v>
                </c:pt>
                <c:pt idx="6307">
                  <c:v>0.80531701714015902</c:v>
                </c:pt>
                <c:pt idx="6308">
                  <c:v>0.8053170447779433</c:v>
                </c:pt>
                <c:pt idx="6309">
                  <c:v>0.80531762031660936</c:v>
                </c:pt>
                <c:pt idx="6310">
                  <c:v>0.8053177745208342</c:v>
                </c:pt>
                <c:pt idx="6311">
                  <c:v>0.80531778021162914</c:v>
                </c:pt>
                <c:pt idx="6312">
                  <c:v>0.80531888169152543</c:v>
                </c:pt>
                <c:pt idx="6313">
                  <c:v>0.80531923890000678</c:v>
                </c:pt>
                <c:pt idx="6314">
                  <c:v>0.80531980005550663</c:v>
                </c:pt>
                <c:pt idx="6315">
                  <c:v>0.80532009493074064</c:v>
                </c:pt>
                <c:pt idx="6316">
                  <c:v>0.80532133068783007</c:v>
                </c:pt>
                <c:pt idx="6317">
                  <c:v>0.80532171187226964</c:v>
                </c:pt>
                <c:pt idx="6318">
                  <c:v>0.80532306267165565</c:v>
                </c:pt>
                <c:pt idx="6319">
                  <c:v>0.80532339566856503</c:v>
                </c:pt>
                <c:pt idx="6320">
                  <c:v>0.80532413738845243</c:v>
                </c:pt>
                <c:pt idx="6321">
                  <c:v>0.80532493968422847</c:v>
                </c:pt>
                <c:pt idx="6322">
                  <c:v>0.80532500900009463</c:v>
                </c:pt>
                <c:pt idx="6323">
                  <c:v>0.80532508615860343</c:v>
                </c:pt>
                <c:pt idx="6324">
                  <c:v>0.80532547780305208</c:v>
                </c:pt>
                <c:pt idx="6325">
                  <c:v>0.805326080475954</c:v>
                </c:pt>
                <c:pt idx="6326">
                  <c:v>0.80532679756081083</c:v>
                </c:pt>
                <c:pt idx="6327">
                  <c:v>0.80532680706897575</c:v>
                </c:pt>
                <c:pt idx="6328">
                  <c:v>0.80532713329635852</c:v>
                </c:pt>
                <c:pt idx="6329">
                  <c:v>0.80532773096326105</c:v>
                </c:pt>
                <c:pt idx="6330">
                  <c:v>0.80532773096928334</c:v>
                </c:pt>
                <c:pt idx="6331">
                  <c:v>0.80532868456690776</c:v>
                </c:pt>
                <c:pt idx="6332">
                  <c:v>0.80532875912004354</c:v>
                </c:pt>
                <c:pt idx="6333">
                  <c:v>0.80532952605906305</c:v>
                </c:pt>
                <c:pt idx="6334">
                  <c:v>0.80533030025281238</c:v>
                </c:pt>
                <c:pt idx="6335">
                  <c:v>0.80533096114767611</c:v>
                </c:pt>
                <c:pt idx="6336">
                  <c:v>0.80533348232469137</c:v>
                </c:pt>
                <c:pt idx="6337">
                  <c:v>0.8053338341118238</c:v>
                </c:pt>
                <c:pt idx="6338">
                  <c:v>0.80533460921552313</c:v>
                </c:pt>
                <c:pt idx="6339">
                  <c:v>0.80533470725215439</c:v>
                </c:pt>
                <c:pt idx="6340">
                  <c:v>0.80533518551736649</c:v>
                </c:pt>
                <c:pt idx="6341">
                  <c:v>0.80533524792822198</c:v>
                </c:pt>
                <c:pt idx="6342">
                  <c:v>0.80533584560406413</c:v>
                </c:pt>
                <c:pt idx="6343">
                  <c:v>0.805336951081004</c:v>
                </c:pt>
                <c:pt idx="6344">
                  <c:v>0.80533797280420916</c:v>
                </c:pt>
                <c:pt idx="6345">
                  <c:v>0.80533887889257216</c:v>
                </c:pt>
                <c:pt idx="6346">
                  <c:v>0.80533964191190655</c:v>
                </c:pt>
                <c:pt idx="6347">
                  <c:v>0.80534445346782624</c:v>
                </c:pt>
                <c:pt idx="6348">
                  <c:v>0.80534525698804948</c:v>
                </c:pt>
                <c:pt idx="6349">
                  <c:v>0.80534543591198882</c:v>
                </c:pt>
                <c:pt idx="6350">
                  <c:v>0.80534640499285592</c:v>
                </c:pt>
                <c:pt idx="6351">
                  <c:v>0.80534645384826697</c:v>
                </c:pt>
                <c:pt idx="6352">
                  <c:v>0.80534687020934737</c:v>
                </c:pt>
                <c:pt idx="6353">
                  <c:v>0.80534865864497795</c:v>
                </c:pt>
                <c:pt idx="6354">
                  <c:v>0.80534866814961492</c:v>
                </c:pt>
                <c:pt idx="6355">
                  <c:v>0.80534960521356469</c:v>
                </c:pt>
                <c:pt idx="6356">
                  <c:v>0.8053499393731911</c:v>
                </c:pt>
                <c:pt idx="6357">
                  <c:v>0.80535138695967878</c:v>
                </c:pt>
                <c:pt idx="6358">
                  <c:v>0.80535140460877452</c:v>
                </c:pt>
                <c:pt idx="6359">
                  <c:v>0.80535246260955495</c:v>
                </c:pt>
                <c:pt idx="6360">
                  <c:v>0.80535246262512206</c:v>
                </c:pt>
                <c:pt idx="6361">
                  <c:v>0.80535284347650093</c:v>
                </c:pt>
                <c:pt idx="6362">
                  <c:v>0.80535374518793734</c:v>
                </c:pt>
                <c:pt idx="6363">
                  <c:v>0.80535452305971078</c:v>
                </c:pt>
                <c:pt idx="6364">
                  <c:v>0.80535643066776363</c:v>
                </c:pt>
                <c:pt idx="6365">
                  <c:v>0.80535646976306441</c:v>
                </c:pt>
                <c:pt idx="6366">
                  <c:v>0.80535707018124214</c:v>
                </c:pt>
                <c:pt idx="6367">
                  <c:v>0.805357108437877</c:v>
                </c:pt>
                <c:pt idx="6368">
                  <c:v>0.80535766899159467</c:v>
                </c:pt>
                <c:pt idx="6369">
                  <c:v>0.8053577034094056</c:v>
                </c:pt>
                <c:pt idx="6370">
                  <c:v>0.80535926623728848</c:v>
                </c:pt>
                <c:pt idx="6371">
                  <c:v>0.80536133743034766</c:v>
                </c:pt>
                <c:pt idx="6372">
                  <c:v>0.80536189963077798</c:v>
                </c:pt>
                <c:pt idx="6373">
                  <c:v>0.80536197042398705</c:v>
                </c:pt>
                <c:pt idx="6374">
                  <c:v>0.80536243807119656</c:v>
                </c:pt>
                <c:pt idx="6375">
                  <c:v>0.80536347054182422</c:v>
                </c:pt>
                <c:pt idx="6376">
                  <c:v>0.80536404434276276</c:v>
                </c:pt>
                <c:pt idx="6377">
                  <c:v>0.80536562553720015</c:v>
                </c:pt>
                <c:pt idx="6378">
                  <c:v>0.80536631334846609</c:v>
                </c:pt>
                <c:pt idx="6379">
                  <c:v>0.80536715079143817</c:v>
                </c:pt>
                <c:pt idx="6380">
                  <c:v>0.80536779028892302</c:v>
                </c:pt>
                <c:pt idx="6381">
                  <c:v>0.80536831358645955</c:v>
                </c:pt>
                <c:pt idx="6382">
                  <c:v>0.80536861488270817</c:v>
                </c:pt>
                <c:pt idx="6383">
                  <c:v>0.80536894501636946</c:v>
                </c:pt>
                <c:pt idx="6384">
                  <c:v>0.80537025847222665</c:v>
                </c:pt>
                <c:pt idx="6385">
                  <c:v>0.80537056056985168</c:v>
                </c:pt>
                <c:pt idx="6386">
                  <c:v>0.80537083175756763</c:v>
                </c:pt>
                <c:pt idx="6387">
                  <c:v>0.80537083175756763</c:v>
                </c:pt>
                <c:pt idx="6388">
                  <c:v>0.80537083177483948</c:v>
                </c:pt>
                <c:pt idx="6389">
                  <c:v>0.8053720390275505</c:v>
                </c:pt>
                <c:pt idx="6390">
                  <c:v>0.80537291659296883</c:v>
                </c:pt>
                <c:pt idx="6391">
                  <c:v>0.80537340852332417</c:v>
                </c:pt>
                <c:pt idx="6392">
                  <c:v>0.80537435498344201</c:v>
                </c:pt>
                <c:pt idx="6393">
                  <c:v>0.80537466618053077</c:v>
                </c:pt>
                <c:pt idx="6394">
                  <c:v>0.80537470277807377</c:v>
                </c:pt>
                <c:pt idx="6395">
                  <c:v>0.80537560443005185</c:v>
                </c:pt>
                <c:pt idx="6396">
                  <c:v>0.80537638224794894</c:v>
                </c:pt>
                <c:pt idx="6397">
                  <c:v>0.80537721765390913</c:v>
                </c:pt>
                <c:pt idx="6398">
                  <c:v>0.80537828972420611</c:v>
                </c:pt>
                <c:pt idx="6399">
                  <c:v>0.80537892919542398</c:v>
                </c:pt>
                <c:pt idx="6400">
                  <c:v>0.80538004200131663</c:v>
                </c:pt>
                <c:pt idx="6401">
                  <c:v>0.80538161938060326</c:v>
                </c:pt>
                <c:pt idx="6402">
                  <c:v>0.80538253706694363</c:v>
                </c:pt>
                <c:pt idx="6403">
                  <c:v>0.80538319616982212</c:v>
                </c:pt>
                <c:pt idx="6404">
                  <c:v>0.80538375831349551</c:v>
                </c:pt>
                <c:pt idx="6405">
                  <c:v>0.80538429671855893</c:v>
                </c:pt>
                <c:pt idx="6406">
                  <c:v>0.80538586955728486</c:v>
                </c:pt>
                <c:pt idx="6407">
                  <c:v>0.80538622669156112</c:v>
                </c:pt>
                <c:pt idx="6408">
                  <c:v>0.80538678772971373</c:v>
                </c:pt>
                <c:pt idx="6409">
                  <c:v>0.80538708254481961</c:v>
                </c:pt>
                <c:pt idx="6410">
                  <c:v>0.80538748396530102</c:v>
                </c:pt>
                <c:pt idx="6411">
                  <c:v>0.80538869914310451</c:v>
                </c:pt>
                <c:pt idx="6412">
                  <c:v>0.80538891267712587</c:v>
                </c:pt>
                <c:pt idx="6413">
                  <c:v>0.80538900911530631</c:v>
                </c:pt>
                <c:pt idx="6414">
                  <c:v>0.80538964857052919</c:v>
                </c:pt>
                <c:pt idx="6415">
                  <c:v>0.80539047310652356</c:v>
                </c:pt>
                <c:pt idx="6416">
                  <c:v>0.80539072073987872</c:v>
                </c:pt>
                <c:pt idx="6417">
                  <c:v>0.80539080322338152</c:v>
                </c:pt>
                <c:pt idx="6418">
                  <c:v>0.80539111872035307</c:v>
                </c:pt>
                <c:pt idx="6419">
                  <c:v>0.8053911241543652</c:v>
                </c:pt>
                <c:pt idx="6420">
                  <c:v>0.80539207272644686</c:v>
                </c:pt>
                <c:pt idx="6421">
                  <c:v>0.80539246429006428</c:v>
                </c:pt>
                <c:pt idx="6422">
                  <c:v>0.80539306683677692</c:v>
                </c:pt>
                <c:pt idx="6423">
                  <c:v>0.80539389702024122</c:v>
                </c:pt>
                <c:pt idx="6424">
                  <c:v>0.80539526642530423</c:v>
                </c:pt>
                <c:pt idx="6425">
                  <c:v>0.80539574491530996</c:v>
                </c:pt>
                <c:pt idx="6426">
                  <c:v>0.8053962128164236</c:v>
                </c:pt>
                <c:pt idx="6427">
                  <c:v>0.8053964611516321</c:v>
                </c:pt>
                <c:pt idx="6428">
                  <c:v>0.80539739026464907</c:v>
                </c:pt>
                <c:pt idx="6429">
                  <c:v>0.80539907528981447</c:v>
                </c:pt>
                <c:pt idx="6430">
                  <c:v>0.80540046713097757</c:v>
                </c:pt>
                <c:pt idx="6431">
                  <c:v>0.80540081884679371</c:v>
                </c:pt>
                <c:pt idx="6432">
                  <c:v>0.80540169180664367</c:v>
                </c:pt>
                <c:pt idx="6433">
                  <c:v>0.80540189944996021</c:v>
                </c:pt>
                <c:pt idx="6434">
                  <c:v>0.80540216997171132</c:v>
                </c:pt>
                <c:pt idx="6435">
                  <c:v>0.80540253575344711</c:v>
                </c:pt>
                <c:pt idx="6436">
                  <c:v>0.80540282991784862</c:v>
                </c:pt>
                <c:pt idx="6437">
                  <c:v>0.80540393516565678</c:v>
                </c:pt>
                <c:pt idx="6438">
                  <c:v>0.80540495667022716</c:v>
                </c:pt>
                <c:pt idx="6439">
                  <c:v>0.80540586257120705</c:v>
                </c:pt>
                <c:pt idx="6440">
                  <c:v>0.80540646558015316</c:v>
                </c:pt>
                <c:pt idx="6441">
                  <c:v>0.80540662543076902</c:v>
                </c:pt>
                <c:pt idx="6442">
                  <c:v>0.80540670719584617</c:v>
                </c:pt>
                <c:pt idx="6443">
                  <c:v>0.80540703681049364</c:v>
                </c:pt>
                <c:pt idx="6444">
                  <c:v>0.80540711584449953</c:v>
                </c:pt>
                <c:pt idx="6445">
                  <c:v>0.80540772660477911</c:v>
                </c:pt>
                <c:pt idx="6446">
                  <c:v>0.80540800448876437</c:v>
                </c:pt>
                <c:pt idx="6447">
                  <c:v>0.8054080837139288</c:v>
                </c:pt>
                <c:pt idx="6448">
                  <c:v>0.80540864471355955</c:v>
                </c:pt>
                <c:pt idx="6449">
                  <c:v>0.80540871713094164</c:v>
                </c:pt>
                <c:pt idx="6450">
                  <c:v>0.80540893950653625</c:v>
                </c:pt>
                <c:pt idx="6451">
                  <c:v>0.80540978648079242</c:v>
                </c:pt>
                <c:pt idx="6452">
                  <c:v>0.80541055600009415</c:v>
                </c:pt>
                <c:pt idx="6453">
                  <c:v>0.80541106005713514</c:v>
                </c:pt>
                <c:pt idx="6454">
                  <c:v>0.8054114442837732</c:v>
                </c:pt>
                <c:pt idx="6455">
                  <c:v>0.80541223932878303</c:v>
                </c:pt>
                <c:pt idx="6456">
                  <c:v>0.80541257745870343</c:v>
                </c:pt>
                <c:pt idx="6457">
                  <c:v>0.80541385221227335</c:v>
                </c:pt>
                <c:pt idx="6458">
                  <c:v>0.80541392934855049</c:v>
                </c:pt>
                <c:pt idx="6459">
                  <c:v>0.80541432088397125</c:v>
                </c:pt>
                <c:pt idx="6460">
                  <c:v>0.80541450213125398</c:v>
                </c:pt>
                <c:pt idx="6461">
                  <c:v>0.80541469437043811</c:v>
                </c:pt>
                <c:pt idx="6462">
                  <c:v>0.80541492338950049</c:v>
                </c:pt>
                <c:pt idx="6463">
                  <c:v>0.80541564027574575</c:v>
                </c:pt>
                <c:pt idx="6464">
                  <c:v>0.80541564978073676</c:v>
                </c:pt>
                <c:pt idx="6465">
                  <c:v>0.80541752675725953</c:v>
                </c:pt>
                <c:pt idx="6466">
                  <c:v>0.80541836801678179</c:v>
                </c:pt>
                <c:pt idx="6467">
                  <c:v>0.80541980270684344</c:v>
                </c:pt>
                <c:pt idx="6468">
                  <c:v>0.80542013318337757</c:v>
                </c:pt>
                <c:pt idx="6469">
                  <c:v>0.80542181315399708</c:v>
                </c:pt>
                <c:pt idx="6470">
                  <c:v>0.8054218131712636</c:v>
                </c:pt>
                <c:pt idx="6471">
                  <c:v>0.8054218131712636</c:v>
                </c:pt>
                <c:pt idx="6472">
                  <c:v>0.80542232318367424</c:v>
                </c:pt>
                <c:pt idx="6473">
                  <c:v>0.80542244605864965</c:v>
                </c:pt>
                <c:pt idx="6474">
                  <c:v>0.80542267487257424</c:v>
                </c:pt>
                <c:pt idx="6475">
                  <c:v>0.80542344976047797</c:v>
                </c:pt>
                <c:pt idx="6476">
                  <c:v>0.80542402590226581</c:v>
                </c:pt>
                <c:pt idx="6477">
                  <c:v>0.80542408829685508</c:v>
                </c:pt>
                <c:pt idx="6478">
                  <c:v>0.80542579097556311</c:v>
                </c:pt>
                <c:pt idx="6479">
                  <c:v>0.8054262456479172</c:v>
                </c:pt>
                <c:pt idx="6480">
                  <c:v>0.805426657039226</c:v>
                </c:pt>
                <c:pt idx="6481">
                  <c:v>0.80542681241607206</c:v>
                </c:pt>
                <c:pt idx="6482">
                  <c:v>0.80542763886167523</c:v>
                </c:pt>
                <c:pt idx="6483">
                  <c:v>0.80542771825225501</c:v>
                </c:pt>
                <c:pt idx="6484">
                  <c:v>0.80542889240840554</c:v>
                </c:pt>
                <c:pt idx="6485">
                  <c:v>0.8054332081046135</c:v>
                </c:pt>
                <c:pt idx="6486">
                  <c:v>0.80543329127980245</c:v>
                </c:pt>
                <c:pt idx="6487">
                  <c:v>0.80543409457685866</c:v>
                </c:pt>
                <c:pt idx="6488">
                  <c:v>0.80543427345004037</c:v>
                </c:pt>
                <c:pt idx="6489">
                  <c:v>0.80543466739442549</c:v>
                </c:pt>
                <c:pt idx="6490">
                  <c:v>0.80543529110359913</c:v>
                </c:pt>
                <c:pt idx="6491">
                  <c:v>0.80543570735010483</c:v>
                </c:pt>
                <c:pt idx="6492">
                  <c:v>0.80543654944675347</c:v>
                </c:pt>
                <c:pt idx="6493">
                  <c:v>0.80543753761173498</c:v>
                </c:pt>
                <c:pt idx="6494">
                  <c:v>0.80544022284595096</c:v>
                </c:pt>
                <c:pt idx="6495">
                  <c:v>0.80544116674325572</c:v>
                </c:pt>
                <c:pt idx="6496">
                  <c:v>0.80544165743794749</c:v>
                </c:pt>
                <c:pt idx="6497">
                  <c:v>0.80544167895716678</c:v>
                </c:pt>
                <c:pt idx="6498">
                  <c:v>0.80544198788829391</c:v>
                </c:pt>
                <c:pt idx="6499">
                  <c:v>0.80544209686691759</c:v>
                </c:pt>
                <c:pt idx="6500">
                  <c:v>0.80544258041855443</c:v>
                </c:pt>
                <c:pt idx="6501">
                  <c:v>0.80544335807414402</c:v>
                </c:pt>
                <c:pt idx="6502">
                  <c:v>0.80544526515209336</c:v>
                </c:pt>
                <c:pt idx="6503">
                  <c:v>0.80544530423653582</c:v>
                </c:pt>
                <c:pt idx="6504">
                  <c:v>0.80544590448821518</c:v>
                </c:pt>
                <c:pt idx="6505">
                  <c:v>0.80544594273502301</c:v>
                </c:pt>
                <c:pt idx="6506">
                  <c:v>0.80544650313251531</c:v>
                </c:pt>
                <c:pt idx="6507">
                  <c:v>0.8054471482290495</c:v>
                </c:pt>
                <c:pt idx="6508">
                  <c:v>0.80544793362795453</c:v>
                </c:pt>
                <c:pt idx="6509">
                  <c:v>0.80544809993430311</c:v>
                </c:pt>
                <c:pt idx="6510">
                  <c:v>0.80544949305714442</c:v>
                </c:pt>
                <c:pt idx="6511">
                  <c:v>0.80545073259608746</c:v>
                </c:pt>
                <c:pt idx="6512">
                  <c:v>0.80545127088721635</c:v>
                </c:pt>
                <c:pt idx="6513">
                  <c:v>0.80545204474954013</c:v>
                </c:pt>
                <c:pt idx="6514">
                  <c:v>0.80545230307186932</c:v>
                </c:pt>
                <c:pt idx="6515">
                  <c:v>0.80545588587551742</c:v>
                </c:pt>
                <c:pt idx="6516">
                  <c:v>0.80545662161831422</c:v>
                </c:pt>
                <c:pt idx="6517">
                  <c:v>0.80545714477023234</c:v>
                </c:pt>
                <c:pt idx="6518">
                  <c:v>0.80545744598278979</c:v>
                </c:pt>
                <c:pt idx="6519">
                  <c:v>0.80545745863765061</c:v>
                </c:pt>
                <c:pt idx="6520">
                  <c:v>0.80545777602581836</c:v>
                </c:pt>
                <c:pt idx="6521">
                  <c:v>0.80545908911630959</c:v>
                </c:pt>
                <c:pt idx="6522">
                  <c:v>0.80545939113055554</c:v>
                </c:pt>
                <c:pt idx="6523">
                  <c:v>0.80545966224188048</c:v>
                </c:pt>
                <c:pt idx="6524">
                  <c:v>0.80545966224188048</c:v>
                </c:pt>
                <c:pt idx="6525">
                  <c:v>0.80545966224188048</c:v>
                </c:pt>
                <c:pt idx="6526">
                  <c:v>0.80545966226021171</c:v>
                </c:pt>
                <c:pt idx="6527">
                  <c:v>0.80546079526574188</c:v>
                </c:pt>
                <c:pt idx="6528">
                  <c:v>0.80546086917705451</c:v>
                </c:pt>
                <c:pt idx="6529">
                  <c:v>0.80546105829061676</c:v>
                </c:pt>
                <c:pt idx="6530">
                  <c:v>0.80546223829296049</c:v>
                </c:pt>
                <c:pt idx="6531">
                  <c:v>0.80546271668274716</c:v>
                </c:pt>
                <c:pt idx="6532">
                  <c:v>0.80546302001399384</c:v>
                </c:pt>
                <c:pt idx="6533">
                  <c:v>0.80546318448937892</c:v>
                </c:pt>
                <c:pt idx="6534">
                  <c:v>0.80546343277374666</c:v>
                </c:pt>
                <c:pt idx="6535">
                  <c:v>0.80546353218713573</c:v>
                </c:pt>
                <c:pt idx="6536">
                  <c:v>0.80546425717714432</c:v>
                </c:pt>
                <c:pt idx="6537">
                  <c:v>0.80546443358906061</c:v>
                </c:pt>
                <c:pt idx="6538">
                  <c:v>0.805465174305531</c:v>
                </c:pt>
                <c:pt idx="6539">
                  <c:v>0.80546604636440788</c:v>
                </c:pt>
                <c:pt idx="6540">
                  <c:v>0.80546711813691085</c:v>
                </c:pt>
                <c:pt idx="6541">
                  <c:v>0.80546775743076648</c:v>
                </c:pt>
                <c:pt idx="6542">
                  <c:v>0.80546835603558042</c:v>
                </c:pt>
                <c:pt idx="6543">
                  <c:v>0.80546836827286183</c:v>
                </c:pt>
                <c:pt idx="6544">
                  <c:v>0.80546886992834688</c:v>
                </c:pt>
                <c:pt idx="6545">
                  <c:v>0.80546950609855972</c:v>
                </c:pt>
                <c:pt idx="6546">
                  <c:v>0.8054713643003667</c:v>
                </c:pt>
                <c:pt idx="6547">
                  <c:v>0.80547258520714593</c:v>
                </c:pt>
                <c:pt idx="6548">
                  <c:v>0.80547285984436845</c:v>
                </c:pt>
                <c:pt idx="6549">
                  <c:v>0.80547312346291333</c:v>
                </c:pt>
                <c:pt idx="6550">
                  <c:v>0.80547359492163495</c:v>
                </c:pt>
                <c:pt idx="6551">
                  <c:v>0.80547469586499898</c:v>
                </c:pt>
                <c:pt idx="6552">
                  <c:v>0.80547497369195209</c:v>
                </c:pt>
                <c:pt idx="6553">
                  <c:v>0.80547505289993615</c:v>
                </c:pt>
                <c:pt idx="6554">
                  <c:v>0.80547568618603427</c:v>
                </c:pt>
                <c:pt idx="6555">
                  <c:v>0.80547590851505091</c:v>
                </c:pt>
                <c:pt idx="6556">
                  <c:v>0.80547714367019752</c:v>
                </c:pt>
                <c:pt idx="6557">
                  <c:v>0.80547752466533318</c:v>
                </c:pt>
                <c:pt idx="6558">
                  <c:v>0.8054775736327614</c:v>
                </c:pt>
                <c:pt idx="6559">
                  <c:v>0.80547773814003731</c:v>
                </c:pt>
                <c:pt idx="6560">
                  <c:v>0.80547802862148488</c:v>
                </c:pt>
                <c:pt idx="6561">
                  <c:v>0.80547841276295662</c:v>
                </c:pt>
                <c:pt idx="6562">
                  <c:v>0.80547847382821947</c:v>
                </c:pt>
                <c:pt idx="6563">
                  <c:v>0.8054792981348986</c:v>
                </c:pt>
                <c:pt idx="6564">
                  <c:v>0.80547954570053082</c:v>
                </c:pt>
                <c:pt idx="6565">
                  <c:v>0.80547962816112006</c:v>
                </c:pt>
                <c:pt idx="6566">
                  <c:v>0.80548054095299615</c:v>
                </c:pt>
                <c:pt idx="6567">
                  <c:v>0.80548089731072881</c:v>
                </c:pt>
                <c:pt idx="6568">
                  <c:v>0.80548128876530967</c:v>
                </c:pt>
                <c:pt idx="6569">
                  <c:v>0.80548261738372451</c:v>
                </c:pt>
                <c:pt idx="6570">
                  <c:v>0.80548272109801777</c:v>
                </c:pt>
                <c:pt idx="6571">
                  <c:v>0.8054840901231991</c:v>
                </c:pt>
                <c:pt idx="6572">
                  <c:v>0.80548456848028205</c:v>
                </c:pt>
                <c:pt idx="6573">
                  <c:v>0.80548528451657231</c:v>
                </c:pt>
                <c:pt idx="6574">
                  <c:v>0.80548591008142945</c:v>
                </c:pt>
                <c:pt idx="6575">
                  <c:v>0.80548789792855024</c:v>
                </c:pt>
                <c:pt idx="6576">
                  <c:v>0.80548824392362806</c:v>
                </c:pt>
                <c:pt idx="6577">
                  <c:v>0.80548928938412567</c:v>
                </c:pt>
                <c:pt idx="6578">
                  <c:v>0.8054909917507399</c:v>
                </c:pt>
                <c:pt idx="6579">
                  <c:v>0.80549135743192679</c:v>
                </c:pt>
                <c:pt idx="6580">
                  <c:v>0.80549275645430685</c:v>
                </c:pt>
                <c:pt idx="6581">
                  <c:v>0.8054936223318675</c:v>
                </c:pt>
                <c:pt idx="6582">
                  <c:v>0.80549377767616392</c:v>
                </c:pt>
                <c:pt idx="6583">
                  <c:v>0.80549468332494478</c:v>
                </c:pt>
                <c:pt idx="6584">
                  <c:v>0.80549528616637023</c:v>
                </c:pt>
                <c:pt idx="6585">
                  <c:v>0.80549544028601272</c:v>
                </c:pt>
                <c:pt idx="6586">
                  <c:v>0.80549552771440913</c:v>
                </c:pt>
                <c:pt idx="6587">
                  <c:v>0.8054958572374844</c:v>
                </c:pt>
                <c:pt idx="6588">
                  <c:v>0.80549654684067418</c:v>
                </c:pt>
                <c:pt idx="6589">
                  <c:v>0.80549682464719308</c:v>
                </c:pt>
                <c:pt idx="6590">
                  <c:v>0.80549690385048067</c:v>
                </c:pt>
                <c:pt idx="6591">
                  <c:v>0.80549753709112526</c:v>
                </c:pt>
                <c:pt idx="6592">
                  <c:v>0.80549775940494184</c:v>
                </c:pt>
                <c:pt idx="6593">
                  <c:v>0.8054977658719793</c:v>
                </c:pt>
                <c:pt idx="6594">
                  <c:v>0.80549827001499874</c:v>
                </c:pt>
                <c:pt idx="6595">
                  <c:v>0.80549942441168598</c:v>
                </c:pt>
                <c:pt idx="6596">
                  <c:v>0.80549987936642253</c:v>
                </c:pt>
                <c:pt idx="6597">
                  <c:v>0.80550017202965862</c:v>
                </c:pt>
                <c:pt idx="6598">
                  <c:v>0.80550026348738601</c:v>
                </c:pt>
                <c:pt idx="6599">
                  <c:v>0.80550072549957163</c:v>
                </c:pt>
                <c:pt idx="6600">
                  <c:v>0.8055010583115183</c:v>
                </c:pt>
                <c:pt idx="6601">
                  <c:v>0.80550163101260963</c:v>
                </c:pt>
                <c:pt idx="6602">
                  <c:v>0.80550255731141207</c:v>
                </c:pt>
                <c:pt idx="6603">
                  <c:v>0.80550260146742669</c:v>
                </c:pt>
                <c:pt idx="6604">
                  <c:v>0.80550267074692428</c:v>
                </c:pt>
                <c:pt idx="6605">
                  <c:v>0.80550274786097298</c:v>
                </c:pt>
                <c:pt idx="6606">
                  <c:v>0.8055033204853459</c:v>
                </c:pt>
                <c:pt idx="6607">
                  <c:v>0.80550351267039022</c:v>
                </c:pt>
                <c:pt idx="6608">
                  <c:v>0.80550634426998524</c:v>
                </c:pt>
                <c:pt idx="6609">
                  <c:v>0.80550710225939171</c:v>
                </c:pt>
                <c:pt idx="6610">
                  <c:v>0.80550718529685383</c:v>
                </c:pt>
                <c:pt idx="6611">
                  <c:v>0.80550861958832565</c:v>
                </c:pt>
                <c:pt idx="6612">
                  <c:v>0.80550894997237887</c:v>
                </c:pt>
                <c:pt idx="6613">
                  <c:v>0.80551047693175293</c:v>
                </c:pt>
                <c:pt idx="6614">
                  <c:v>0.80551062947586005</c:v>
                </c:pt>
                <c:pt idx="6615">
                  <c:v>0.8055106294941905</c:v>
                </c:pt>
                <c:pt idx="6616">
                  <c:v>0.8055106294941905</c:v>
                </c:pt>
                <c:pt idx="6617">
                  <c:v>0.80551113936490393</c:v>
                </c:pt>
                <c:pt idx="6618">
                  <c:v>0.80551126218986169</c:v>
                </c:pt>
                <c:pt idx="6619">
                  <c:v>0.80551226562764677</c:v>
                </c:pt>
                <c:pt idx="6620">
                  <c:v>0.80551284160936598</c:v>
                </c:pt>
                <c:pt idx="6621">
                  <c:v>0.80551290398768927</c:v>
                </c:pt>
                <c:pt idx="6622">
                  <c:v>0.80551460619227333</c:v>
                </c:pt>
                <c:pt idx="6623">
                  <c:v>0.80551475477707235</c:v>
                </c:pt>
                <c:pt idx="6624">
                  <c:v>0.80551506073857282</c:v>
                </c:pt>
                <c:pt idx="6625">
                  <c:v>0.8055154720163854</c:v>
                </c:pt>
                <c:pt idx="6626">
                  <c:v>0.80551562735006033</c:v>
                </c:pt>
                <c:pt idx="6627">
                  <c:v>0.80551645356604984</c:v>
                </c:pt>
                <c:pt idx="6628">
                  <c:v>0.80551653293404168</c:v>
                </c:pt>
                <c:pt idx="6629">
                  <c:v>0.80551770676343859</c:v>
                </c:pt>
                <c:pt idx="6630">
                  <c:v>0.80551926299209764</c:v>
                </c:pt>
                <c:pt idx="6631">
                  <c:v>0.80551986961602051</c:v>
                </c:pt>
                <c:pt idx="6632">
                  <c:v>0.80552046696155022</c:v>
                </c:pt>
                <c:pt idx="6633">
                  <c:v>0.80552046696155022</c:v>
                </c:pt>
                <c:pt idx="6634">
                  <c:v>0.80552141694118751</c:v>
                </c:pt>
                <c:pt idx="6635">
                  <c:v>0.80552202126058625</c:v>
                </c:pt>
                <c:pt idx="6636">
                  <c:v>0.80552308631001479</c:v>
                </c:pt>
                <c:pt idx="6637">
                  <c:v>0.80552348014521402</c:v>
                </c:pt>
                <c:pt idx="6638">
                  <c:v>0.80552423168911569</c:v>
                </c:pt>
                <c:pt idx="6639">
                  <c:v>0.80552451981274853</c:v>
                </c:pt>
                <c:pt idx="6640">
                  <c:v>0.80552536167469435</c:v>
                </c:pt>
                <c:pt idx="6641">
                  <c:v>0.80552604761722191</c:v>
                </c:pt>
                <c:pt idx="6642">
                  <c:v>0.80552634956585267</c:v>
                </c:pt>
                <c:pt idx="6643">
                  <c:v>0.80552758727164897</c:v>
                </c:pt>
                <c:pt idx="6644">
                  <c:v>0.80552895102220234</c:v>
                </c:pt>
                <c:pt idx="6645">
                  <c:v>0.80552997768903079</c:v>
                </c:pt>
                <c:pt idx="6646">
                  <c:v>0.80553046824738339</c:v>
                </c:pt>
                <c:pt idx="6647">
                  <c:v>0.80553048975955688</c:v>
                </c:pt>
                <c:pt idx="6648">
                  <c:v>0.80553079860524823</c:v>
                </c:pt>
                <c:pt idx="6649">
                  <c:v>0.80553139097087423</c:v>
                </c:pt>
                <c:pt idx="6650">
                  <c:v>0.80553213153392234</c:v>
                </c:pt>
                <c:pt idx="6651">
                  <c:v>0.80553407495805585</c:v>
                </c:pt>
                <c:pt idx="6652">
                  <c:v>0.80553471411680111</c:v>
                </c:pt>
                <c:pt idx="6653">
                  <c:v>0.80553475235378025</c:v>
                </c:pt>
                <c:pt idx="6654">
                  <c:v>0.80553531259503053</c:v>
                </c:pt>
                <c:pt idx="6655">
                  <c:v>0.80553595751285378</c:v>
                </c:pt>
                <c:pt idx="6656">
                  <c:v>0.80553660301085361</c:v>
                </c:pt>
                <c:pt idx="6657">
                  <c:v>0.80553674269678033</c:v>
                </c:pt>
                <c:pt idx="6658">
                  <c:v>0.80553690895286911</c:v>
                </c:pt>
                <c:pt idx="6659">
                  <c:v>0.80553740299033849</c:v>
                </c:pt>
                <c:pt idx="6660">
                  <c:v>0.80553830168942164</c:v>
                </c:pt>
                <c:pt idx="6661">
                  <c:v>0.80553832022955263</c:v>
                </c:pt>
                <c:pt idx="6662">
                  <c:v>0.80553981545787701</c:v>
                </c:pt>
                <c:pt idx="6663">
                  <c:v>0.80554007902470759</c:v>
                </c:pt>
                <c:pt idx="6664">
                  <c:v>0.80554037469704776</c:v>
                </c:pt>
                <c:pt idx="6665">
                  <c:v>0.80554111092335445</c:v>
                </c:pt>
                <c:pt idx="6666">
                  <c:v>0.80554168440339102</c:v>
                </c:pt>
                <c:pt idx="6667">
                  <c:v>0.80554326471940274</c:v>
                </c:pt>
                <c:pt idx="6668">
                  <c:v>0.8055440983908706</c:v>
                </c:pt>
                <c:pt idx="6669">
                  <c:v>0.80554469273147289</c:v>
                </c:pt>
                <c:pt idx="6670">
                  <c:v>0.80554609927398524</c:v>
                </c:pt>
                <c:pt idx="6671">
                  <c:v>0.80554609928021859</c:v>
                </c:pt>
                <c:pt idx="6672">
                  <c:v>0.80554690313343313</c:v>
                </c:pt>
                <c:pt idx="6673">
                  <c:v>0.80554789508165148</c:v>
                </c:pt>
                <c:pt idx="6674">
                  <c:v>0.8055481970125119</c:v>
                </c:pt>
                <c:pt idx="6675">
                  <c:v>0.80554923109122734</c:v>
                </c:pt>
                <c:pt idx="6676">
                  <c:v>0.80554967464776872</c:v>
                </c:pt>
                <c:pt idx="6677">
                  <c:v>0.80555104338376826</c:v>
                </c:pt>
                <c:pt idx="6678">
                  <c:v>0.80555152164062238</c:v>
                </c:pt>
                <c:pt idx="6679">
                  <c:v>0.80555182488758115</c:v>
                </c:pt>
                <c:pt idx="6680">
                  <c:v>0.80555223753157468</c:v>
                </c:pt>
                <c:pt idx="6681">
                  <c:v>0.80555230034225911</c:v>
                </c:pt>
                <c:pt idx="6682">
                  <c:v>0.8055523369173393</c:v>
                </c:pt>
                <c:pt idx="6683">
                  <c:v>0.80555306170615637</c:v>
                </c:pt>
                <c:pt idx="6684">
                  <c:v>0.80555323806918477</c:v>
                </c:pt>
                <c:pt idx="6685">
                  <c:v>0.80555397857942912</c:v>
                </c:pt>
                <c:pt idx="6686">
                  <c:v>0.80555485039597774</c:v>
                </c:pt>
                <c:pt idx="6687">
                  <c:v>0.80555715942587591</c:v>
                </c:pt>
                <c:pt idx="6688">
                  <c:v>0.80555924967822667</c:v>
                </c:pt>
                <c:pt idx="6689">
                  <c:v>0.80556016685471565</c:v>
                </c:pt>
                <c:pt idx="6690">
                  <c:v>0.80556166198366141</c:v>
                </c:pt>
                <c:pt idx="6691">
                  <c:v>0.80556239116840733</c:v>
                </c:pt>
                <c:pt idx="6692">
                  <c:v>0.80556239685612674</c:v>
                </c:pt>
                <c:pt idx="6693">
                  <c:v>0.80556247858317287</c:v>
                </c:pt>
                <c:pt idx="6694">
                  <c:v>0.80556349749355194</c:v>
                </c:pt>
                <c:pt idx="6695">
                  <c:v>0.80556377524303502</c:v>
                </c:pt>
                <c:pt idx="6696">
                  <c:v>0.8055638544291408</c:v>
                </c:pt>
                <c:pt idx="6697">
                  <c:v>0.80556448753885734</c:v>
                </c:pt>
                <c:pt idx="6698">
                  <c:v>0.80556470980609118</c:v>
                </c:pt>
                <c:pt idx="6699">
                  <c:v>0.80556594461799813</c:v>
                </c:pt>
                <c:pt idx="6700">
                  <c:v>0.80556637446161472</c:v>
                </c:pt>
                <c:pt idx="6701">
                  <c:v>0.80556653892370611</c:v>
                </c:pt>
                <c:pt idx="6702">
                  <c:v>0.80556663803140982</c:v>
                </c:pt>
                <c:pt idx="6703">
                  <c:v>0.80556682932336454</c:v>
                </c:pt>
                <c:pt idx="6704">
                  <c:v>0.80556721335915249</c:v>
                </c:pt>
                <c:pt idx="6705">
                  <c:v>0.80556767527452933</c:v>
                </c:pt>
                <c:pt idx="6706">
                  <c:v>0.80556834598189098</c:v>
                </c:pt>
                <c:pt idx="6707">
                  <c:v>0.80556874372888698</c:v>
                </c:pt>
                <c:pt idx="6708">
                  <c:v>0.80556874917090571</c:v>
                </c:pt>
                <c:pt idx="6709">
                  <c:v>0.80556934095724853</c:v>
                </c:pt>
                <c:pt idx="6710">
                  <c:v>0.80556955085398574</c:v>
                </c:pt>
                <c:pt idx="6711">
                  <c:v>0.80556969721568561</c:v>
                </c:pt>
                <c:pt idx="6712">
                  <c:v>0.80557008856121526</c:v>
                </c:pt>
                <c:pt idx="6713">
                  <c:v>0.80557069077314591</c:v>
                </c:pt>
                <c:pt idx="6714">
                  <c:v>0.80557140730824006</c:v>
                </c:pt>
                <c:pt idx="6715">
                  <c:v>0.80557141681041133</c:v>
                </c:pt>
                <c:pt idx="6716">
                  <c:v>0.80557157701409621</c:v>
                </c:pt>
                <c:pt idx="6717">
                  <c:v>0.80557157701409621</c:v>
                </c:pt>
                <c:pt idx="6718">
                  <c:v>0.80557157701409621</c:v>
                </c:pt>
                <c:pt idx="6719">
                  <c:v>0.80557157701409621</c:v>
                </c:pt>
                <c:pt idx="6720">
                  <c:v>0.8055715770191183</c:v>
                </c:pt>
                <c:pt idx="6721">
                  <c:v>0.80557157702283411</c:v>
                </c:pt>
                <c:pt idx="6722">
                  <c:v>0.80557157703156945</c:v>
                </c:pt>
                <c:pt idx="6723">
                  <c:v>0.80557157703156945</c:v>
                </c:pt>
                <c:pt idx="6724">
                  <c:v>0.80557157703156945</c:v>
                </c:pt>
                <c:pt idx="6725">
                  <c:v>0.80557288914168002</c:v>
                </c:pt>
                <c:pt idx="6726">
                  <c:v>0.80557336736582819</c:v>
                </c:pt>
                <c:pt idx="6727">
                  <c:v>0.80557379306169685</c:v>
                </c:pt>
                <c:pt idx="6728">
                  <c:v>0.80557408320206558</c:v>
                </c:pt>
                <c:pt idx="6729">
                  <c:v>0.80557470857928071</c:v>
                </c:pt>
                <c:pt idx="6730">
                  <c:v>0.80557470859414348</c:v>
                </c:pt>
                <c:pt idx="6731">
                  <c:v>0.80557490732171999</c:v>
                </c:pt>
                <c:pt idx="6732">
                  <c:v>0.80557594054464454</c:v>
                </c:pt>
                <c:pt idx="6733">
                  <c:v>0.80557843847704902</c:v>
                </c:pt>
                <c:pt idx="6734">
                  <c:v>0.80557931095078894</c:v>
                </c:pt>
                <c:pt idx="6735">
                  <c:v>0.80557978885017245</c:v>
                </c:pt>
                <c:pt idx="6736">
                  <c:v>0.80558015443079745</c:v>
                </c:pt>
                <c:pt idx="6737">
                  <c:v>0.80558044843068477</c:v>
                </c:pt>
                <c:pt idx="6738">
                  <c:v>0.80558155306331114</c:v>
                </c:pt>
                <c:pt idx="6739">
                  <c:v>0.80558241870130198</c:v>
                </c:pt>
                <c:pt idx="6740">
                  <c:v>0.80558257400242661</c:v>
                </c:pt>
                <c:pt idx="6741">
                  <c:v>0.80558347939898467</c:v>
                </c:pt>
                <c:pt idx="6742">
                  <c:v>0.80558423615021735</c:v>
                </c:pt>
                <c:pt idx="6743">
                  <c:v>0.80558424183466948</c:v>
                </c:pt>
                <c:pt idx="6744">
                  <c:v>0.80558432355325016</c:v>
                </c:pt>
                <c:pt idx="6745">
                  <c:v>0.80558465298474879</c:v>
                </c:pt>
                <c:pt idx="6746">
                  <c:v>0.80558562012586676</c:v>
                </c:pt>
                <c:pt idx="6747">
                  <c:v>0.80558633237153277</c:v>
                </c:pt>
                <c:pt idx="6748">
                  <c:v>0.80558706509211597</c:v>
                </c:pt>
                <c:pt idx="6749">
                  <c:v>0.80558821916810952</c:v>
                </c:pt>
                <c:pt idx="6750">
                  <c:v>0.80558848271700456</c:v>
                </c:pt>
                <c:pt idx="6751">
                  <c:v>0.80558867399587575</c:v>
                </c:pt>
                <c:pt idx="6752">
                  <c:v>0.80558896657777535</c:v>
                </c:pt>
                <c:pt idx="6753">
                  <c:v>0.80558904970880596</c:v>
                </c:pt>
                <c:pt idx="6754">
                  <c:v>0.80558905801114922</c:v>
                </c:pt>
                <c:pt idx="6755">
                  <c:v>0.8055895198949331</c:v>
                </c:pt>
                <c:pt idx="6756">
                  <c:v>0.80558985261438498</c:v>
                </c:pt>
                <c:pt idx="6757">
                  <c:v>0.8055900314040163</c:v>
                </c:pt>
                <c:pt idx="6758">
                  <c:v>0.8055904251555126</c:v>
                </c:pt>
                <c:pt idx="6759">
                  <c:v>0.8055913953403554</c:v>
                </c:pt>
                <c:pt idx="6760">
                  <c:v>0.80559154169348135</c:v>
                </c:pt>
                <c:pt idx="6761">
                  <c:v>0.80559211413330045</c:v>
                </c:pt>
                <c:pt idx="6762">
                  <c:v>0.80559230629040812</c:v>
                </c:pt>
                <c:pt idx="6763">
                  <c:v>0.80559325167050844</c:v>
                </c:pt>
                <c:pt idx="6764">
                  <c:v>0.80559326116915364</c:v>
                </c:pt>
                <c:pt idx="6765">
                  <c:v>0.80559371751012887</c:v>
                </c:pt>
                <c:pt idx="6766">
                  <c:v>0.80559453141774506</c:v>
                </c:pt>
                <c:pt idx="6767">
                  <c:v>0.80559513710270281</c:v>
                </c:pt>
                <c:pt idx="6768">
                  <c:v>0.80559589488251071</c:v>
                </c:pt>
                <c:pt idx="6769">
                  <c:v>0.80559705272830451</c:v>
                </c:pt>
                <c:pt idx="6770">
                  <c:v>0.80559705273075488</c:v>
                </c:pt>
                <c:pt idx="6771">
                  <c:v>0.80559741178973532</c:v>
                </c:pt>
                <c:pt idx="6772">
                  <c:v>0.80559774208130019</c:v>
                </c:pt>
                <c:pt idx="6773">
                  <c:v>0.80560005365628395</c:v>
                </c:pt>
                <c:pt idx="6774">
                  <c:v>0.80560163263628393</c:v>
                </c:pt>
                <c:pt idx="6775">
                  <c:v>0.80560224579520945</c:v>
                </c:pt>
                <c:pt idx="6776">
                  <c:v>0.80560339672875392</c:v>
                </c:pt>
                <c:pt idx="6777">
                  <c:v>0.80560354527225397</c:v>
                </c:pt>
                <c:pt idx="6778">
                  <c:v>0.80560385114898236</c:v>
                </c:pt>
                <c:pt idx="6779">
                  <c:v>0.80560426231328686</c:v>
                </c:pt>
                <c:pt idx="6780">
                  <c:v>0.80560524359014274</c:v>
                </c:pt>
                <c:pt idx="6781">
                  <c:v>0.80560575500990894</c:v>
                </c:pt>
                <c:pt idx="6782">
                  <c:v>0.80560649643815441</c:v>
                </c:pt>
                <c:pt idx="6783">
                  <c:v>0.80560805223534215</c:v>
                </c:pt>
                <c:pt idx="6784">
                  <c:v>0.80560862334352734</c:v>
                </c:pt>
                <c:pt idx="6785">
                  <c:v>0.80560862559987789</c:v>
                </c:pt>
                <c:pt idx="6786">
                  <c:v>0.80560925587016208</c:v>
                </c:pt>
                <c:pt idx="6787">
                  <c:v>0.80561020558469632</c:v>
                </c:pt>
                <c:pt idx="6788">
                  <c:v>0.80561080973612587</c:v>
                </c:pt>
                <c:pt idx="6789">
                  <c:v>0.80561089286722365</c:v>
                </c:pt>
                <c:pt idx="6790">
                  <c:v>0.80561172967210126</c:v>
                </c:pt>
                <c:pt idx="6791">
                  <c:v>0.8056118744895322</c:v>
                </c:pt>
                <c:pt idx="6792">
                  <c:v>0.80561226821553222</c:v>
                </c:pt>
                <c:pt idx="6793">
                  <c:v>0.80561289157756932</c:v>
                </c:pt>
                <c:pt idx="6794">
                  <c:v>0.80561414922211227</c:v>
                </c:pt>
                <c:pt idx="6795">
                  <c:v>0.80561483497418496</c:v>
                </c:pt>
                <c:pt idx="6796">
                  <c:v>0.80561513683942221</c:v>
                </c:pt>
                <c:pt idx="6797">
                  <c:v>0.80561604032226719</c:v>
                </c:pt>
                <c:pt idx="6798">
                  <c:v>0.80561637420119925</c:v>
                </c:pt>
                <c:pt idx="6799">
                  <c:v>0.80561728103381713</c:v>
                </c:pt>
                <c:pt idx="6800">
                  <c:v>0.80561773757269628</c:v>
                </c:pt>
                <c:pt idx="6801">
                  <c:v>0.80561876395416077</c:v>
                </c:pt>
                <c:pt idx="6802">
                  <c:v>0.80561892835209648</c:v>
                </c:pt>
                <c:pt idx="6803">
                  <c:v>0.80561923930918922</c:v>
                </c:pt>
                <c:pt idx="6804">
                  <c:v>0.80561927588129167</c:v>
                </c:pt>
                <c:pt idx="6805">
                  <c:v>0.80561958464153605</c:v>
                </c:pt>
                <c:pt idx="6806">
                  <c:v>0.80562017684251341</c:v>
                </c:pt>
                <c:pt idx="6807">
                  <c:v>0.80562091719931594</c:v>
                </c:pt>
                <c:pt idx="6808">
                  <c:v>0.80562095406566736</c:v>
                </c:pt>
                <c:pt idx="6809">
                  <c:v>0.80562252639769627</c:v>
                </c:pt>
                <c:pt idx="6810">
                  <c:v>0.80562252639769627</c:v>
                </c:pt>
                <c:pt idx="6811">
                  <c:v>0.80562252640589727</c:v>
                </c:pt>
                <c:pt idx="6812">
                  <c:v>0.80562252640643028</c:v>
                </c:pt>
                <c:pt idx="6813">
                  <c:v>0.80562252640643028</c:v>
                </c:pt>
                <c:pt idx="6814">
                  <c:v>0.80562252641516718</c:v>
                </c:pt>
                <c:pt idx="6815">
                  <c:v>0.80562252641516718</c:v>
                </c:pt>
                <c:pt idx="6816">
                  <c:v>0.80562286008326178</c:v>
                </c:pt>
                <c:pt idx="6817">
                  <c:v>0.80562349906461528</c:v>
                </c:pt>
                <c:pt idx="6818">
                  <c:v>0.80562409737675744</c:v>
                </c:pt>
                <c:pt idx="6819">
                  <c:v>0.80562461101723548</c:v>
                </c:pt>
                <c:pt idx="6820">
                  <c:v>0.80562538743336398</c:v>
                </c:pt>
                <c:pt idx="6821">
                  <c:v>0.80562565746087844</c:v>
                </c:pt>
                <c:pt idx="6822">
                  <c:v>0.80562565747813608</c:v>
                </c:pt>
                <c:pt idx="6823">
                  <c:v>0.80562569329060718</c:v>
                </c:pt>
                <c:pt idx="6824">
                  <c:v>0.80562618719101864</c:v>
                </c:pt>
                <c:pt idx="6825">
                  <c:v>0.80562708564083008</c:v>
                </c:pt>
                <c:pt idx="6826">
                  <c:v>0.80562710417527716</c:v>
                </c:pt>
                <c:pt idx="6827">
                  <c:v>0.80562832448877508</c:v>
                </c:pt>
                <c:pt idx="6828">
                  <c:v>0.80562859898851291</c:v>
                </c:pt>
                <c:pt idx="6829">
                  <c:v>0.80562886248128307</c:v>
                </c:pt>
                <c:pt idx="6830">
                  <c:v>0.8056298940938984</c:v>
                </c:pt>
                <c:pt idx="6831">
                  <c:v>0.80563046741345867</c:v>
                </c:pt>
                <c:pt idx="6832">
                  <c:v>0.80563135158640131</c:v>
                </c:pt>
                <c:pt idx="6833">
                  <c:v>0.80563204729019378</c:v>
                </c:pt>
                <c:pt idx="6834">
                  <c:v>0.80563288072992667</c:v>
                </c:pt>
                <c:pt idx="6835">
                  <c:v>0.80563347490638626</c:v>
                </c:pt>
                <c:pt idx="6836">
                  <c:v>0.80563357127333868</c:v>
                </c:pt>
                <c:pt idx="6837">
                  <c:v>0.80563503414447968</c:v>
                </c:pt>
                <c:pt idx="6838">
                  <c:v>0.80563568469325419</c:v>
                </c:pt>
                <c:pt idx="6839">
                  <c:v>0.80563667636587011</c:v>
                </c:pt>
                <c:pt idx="6840">
                  <c:v>0.8056370238045869</c:v>
                </c:pt>
                <c:pt idx="6841">
                  <c:v>0.80563722703667762</c:v>
                </c:pt>
                <c:pt idx="6842">
                  <c:v>0.80563722705478613</c:v>
                </c:pt>
                <c:pt idx="6843">
                  <c:v>0.80563762589029464</c:v>
                </c:pt>
                <c:pt idx="6844">
                  <c:v>0.80564030191727742</c:v>
                </c:pt>
                <c:pt idx="6845">
                  <c:v>0.80564060507993995</c:v>
                </c:pt>
                <c:pt idx="6846">
                  <c:v>0.80564076946231511</c:v>
                </c:pt>
                <c:pt idx="6847">
                  <c:v>0.8056410176081592</c:v>
                </c:pt>
                <c:pt idx="6848">
                  <c:v>0.80564108040244953</c:v>
                </c:pt>
                <c:pt idx="6849">
                  <c:v>0.80564184155390473</c:v>
                </c:pt>
                <c:pt idx="6850">
                  <c:v>0.8056427581720369</c:v>
                </c:pt>
                <c:pt idx="6851">
                  <c:v>0.80564516542531384</c:v>
                </c:pt>
                <c:pt idx="6852">
                  <c:v>0.80564537196791708</c:v>
                </c:pt>
                <c:pt idx="6853">
                  <c:v>0.80564593813479579</c:v>
                </c:pt>
                <c:pt idx="6854">
                  <c:v>0.8056462442611233</c:v>
                </c:pt>
                <c:pt idx="6855">
                  <c:v>0.80564645174300986</c:v>
                </c:pt>
                <c:pt idx="6856">
                  <c:v>0.80564738150025295</c:v>
                </c:pt>
                <c:pt idx="6857">
                  <c:v>0.8056479980410709</c:v>
                </c:pt>
                <c:pt idx="6858">
                  <c:v>0.8056479980410709</c:v>
                </c:pt>
                <c:pt idx="6859">
                  <c:v>0.8056479980410709</c:v>
                </c:pt>
                <c:pt idx="6860">
                  <c:v>0.8056479980410709</c:v>
                </c:pt>
                <c:pt idx="6861">
                  <c:v>0.8056479980410709</c:v>
                </c:pt>
                <c:pt idx="6862">
                  <c:v>0.8056479980410709</c:v>
                </c:pt>
                <c:pt idx="6863">
                  <c:v>0.8056479980410709</c:v>
                </c:pt>
                <c:pt idx="6864">
                  <c:v>0.8056479980410709</c:v>
                </c:pt>
                <c:pt idx="6865">
                  <c:v>0.8056479980410709</c:v>
                </c:pt>
                <c:pt idx="6866">
                  <c:v>0.80564799804501219</c:v>
                </c:pt>
                <c:pt idx="6867">
                  <c:v>0.80564799804501219</c:v>
                </c:pt>
                <c:pt idx="6868">
                  <c:v>0.80564799804501219</c:v>
                </c:pt>
                <c:pt idx="6869">
                  <c:v>0.80564799804501219</c:v>
                </c:pt>
                <c:pt idx="6870">
                  <c:v>0.80564799804501219</c:v>
                </c:pt>
                <c:pt idx="6871">
                  <c:v>0.80564799804501219</c:v>
                </c:pt>
                <c:pt idx="6872">
                  <c:v>0.80564799804501219</c:v>
                </c:pt>
                <c:pt idx="6873">
                  <c:v>0.80564799804740961</c:v>
                </c:pt>
                <c:pt idx="6874">
                  <c:v>0.8056479980498068</c:v>
                </c:pt>
                <c:pt idx="6875">
                  <c:v>0.8056479980498068</c:v>
                </c:pt>
                <c:pt idx="6876">
                  <c:v>0.80564799805854048</c:v>
                </c:pt>
                <c:pt idx="6877">
                  <c:v>0.80564799805854048</c:v>
                </c:pt>
                <c:pt idx="6878">
                  <c:v>0.80564799805854048</c:v>
                </c:pt>
                <c:pt idx="6879">
                  <c:v>0.80564799805854048</c:v>
                </c:pt>
                <c:pt idx="6880">
                  <c:v>0.80564799805854048</c:v>
                </c:pt>
                <c:pt idx="6881">
                  <c:v>0.80564799805854048</c:v>
                </c:pt>
                <c:pt idx="6882">
                  <c:v>0.80564799805854048</c:v>
                </c:pt>
                <c:pt idx="6883">
                  <c:v>0.80564799805854048</c:v>
                </c:pt>
                <c:pt idx="6884">
                  <c:v>0.80564799805854048</c:v>
                </c:pt>
                <c:pt idx="6885">
                  <c:v>0.80564799805854048</c:v>
                </c:pt>
                <c:pt idx="6886">
                  <c:v>0.80564799805854048</c:v>
                </c:pt>
                <c:pt idx="6887">
                  <c:v>0.80564799805854048</c:v>
                </c:pt>
                <c:pt idx="6888">
                  <c:v>0.80564799805854048</c:v>
                </c:pt>
                <c:pt idx="6889">
                  <c:v>0.80564802780608757</c:v>
                </c:pt>
                <c:pt idx="6890">
                  <c:v>0.80564894472761062</c:v>
                </c:pt>
                <c:pt idx="6891">
                  <c:v>0.80565021356615041</c:v>
                </c:pt>
                <c:pt idx="6892">
                  <c:v>0.80565043944145931</c:v>
                </c:pt>
                <c:pt idx="6893">
                  <c:v>0.805651014380796</c:v>
                </c:pt>
                <c:pt idx="6894">
                  <c:v>0.80565112885699763</c:v>
                </c:pt>
                <c:pt idx="6895">
                  <c:v>0.80565112886003332</c:v>
                </c:pt>
                <c:pt idx="6896">
                  <c:v>0.80565112886914192</c:v>
                </c:pt>
                <c:pt idx="6897">
                  <c:v>0.8056511288716971</c:v>
                </c:pt>
                <c:pt idx="6898">
                  <c:v>0.80565116842349926</c:v>
                </c:pt>
                <c:pt idx="6899">
                  <c:v>0.80565117410910403</c:v>
                </c:pt>
                <c:pt idx="6900">
                  <c:v>0.80565125581289809</c:v>
                </c:pt>
                <c:pt idx="6901">
                  <c:v>0.80565255211256703</c:v>
                </c:pt>
                <c:pt idx="6902">
                  <c:v>0.80565263127679199</c:v>
                </c:pt>
                <c:pt idx="6903">
                  <c:v>0.80565319184725759</c:v>
                </c:pt>
                <c:pt idx="6904">
                  <c:v>0.80565326421010819</c:v>
                </c:pt>
                <c:pt idx="6905">
                  <c:v>0.80565414927879697</c:v>
                </c:pt>
                <c:pt idx="6906">
                  <c:v>0.80565472088418921</c:v>
                </c:pt>
                <c:pt idx="6907">
                  <c:v>0.80565510166969834</c:v>
                </c:pt>
                <c:pt idx="6908">
                  <c:v>0.80565515060884429</c:v>
                </c:pt>
                <c:pt idx="6909">
                  <c:v>0.80565531502574905</c:v>
                </c:pt>
                <c:pt idx="6910">
                  <c:v>0.80565560534361436</c:v>
                </c:pt>
                <c:pt idx="6911">
                  <c:v>0.8056559892737053</c:v>
                </c:pt>
                <c:pt idx="6912">
                  <c:v>0.80565645106067119</c:v>
                </c:pt>
                <c:pt idx="6913">
                  <c:v>0.80565752465784102</c:v>
                </c:pt>
                <c:pt idx="6914">
                  <c:v>0.80565832611765575</c:v>
                </c:pt>
                <c:pt idx="6915">
                  <c:v>0.80565847243893263</c:v>
                </c:pt>
                <c:pt idx="6916">
                  <c:v>0.80565886367540296</c:v>
                </c:pt>
                <c:pt idx="6917">
                  <c:v>0.80565946571991653</c:v>
                </c:pt>
                <c:pt idx="6918">
                  <c:v>0.80566018205634604</c:v>
                </c:pt>
                <c:pt idx="6919">
                  <c:v>0.80566019155534274</c:v>
                </c:pt>
                <c:pt idx="6920">
                  <c:v>0.8056621415695655</c:v>
                </c:pt>
                <c:pt idx="6921">
                  <c:v>0.8056628572057315</c:v>
                </c:pt>
                <c:pt idx="6922">
                  <c:v>0.80566290770891291</c:v>
                </c:pt>
                <c:pt idx="6923">
                  <c:v>0.80566348240935648</c:v>
                </c:pt>
                <c:pt idx="6924">
                  <c:v>0.80566348242501362</c:v>
                </c:pt>
                <c:pt idx="6925">
                  <c:v>0.80566368109654396</c:v>
                </c:pt>
                <c:pt idx="6926">
                  <c:v>0.80566589354526408</c:v>
                </c:pt>
                <c:pt idx="6927">
                  <c:v>0.80566685984938047</c:v>
                </c:pt>
                <c:pt idx="6928">
                  <c:v>0.80566721127045038</c:v>
                </c:pt>
                <c:pt idx="6929">
                  <c:v>0.80566808350110297</c:v>
                </c:pt>
                <c:pt idx="6930">
                  <c:v>0.80566822314331776</c:v>
                </c:pt>
                <c:pt idx="6931">
                  <c:v>0.80566856126762287</c:v>
                </c:pt>
                <c:pt idx="6932">
                  <c:v>0.80566892674767832</c:v>
                </c:pt>
                <c:pt idx="6933">
                  <c:v>0.80566922066529723</c:v>
                </c:pt>
                <c:pt idx="6934">
                  <c:v>0.80567063525857263</c:v>
                </c:pt>
                <c:pt idx="6935">
                  <c:v>0.80567119038868606</c:v>
                </c:pt>
                <c:pt idx="6936">
                  <c:v>0.80567134564663667</c:v>
                </c:pt>
                <c:pt idx="6937">
                  <c:v>0.80567268277708137</c:v>
                </c:pt>
                <c:pt idx="6938">
                  <c:v>0.80567301301466332</c:v>
                </c:pt>
                <c:pt idx="6939">
                  <c:v>0.80567342404990094</c:v>
                </c:pt>
                <c:pt idx="6940">
                  <c:v>0.80567346765208803</c:v>
                </c:pt>
                <c:pt idx="6941">
                  <c:v>0.80567346766955616</c:v>
                </c:pt>
                <c:pt idx="6942">
                  <c:v>0.80567439092240423</c:v>
                </c:pt>
                <c:pt idx="6943">
                  <c:v>0.80567510296978517</c:v>
                </c:pt>
                <c:pt idx="6944">
                  <c:v>0.8056765982156403</c:v>
                </c:pt>
                <c:pt idx="6945">
                  <c:v>0.8056765982156403</c:v>
                </c:pt>
                <c:pt idx="6946">
                  <c:v>0.80567659821825011</c:v>
                </c:pt>
                <c:pt idx="6947">
                  <c:v>0.80567659821825011</c:v>
                </c:pt>
                <c:pt idx="6948">
                  <c:v>0.80567659822128534</c:v>
                </c:pt>
                <c:pt idx="6949">
                  <c:v>0.80567659823289317</c:v>
                </c:pt>
                <c:pt idx="6950">
                  <c:v>0.80567659823289317</c:v>
                </c:pt>
                <c:pt idx="6951">
                  <c:v>0.80567659823289317</c:v>
                </c:pt>
                <c:pt idx="6952">
                  <c:v>0.80567698924232956</c:v>
                </c:pt>
                <c:pt idx="6953">
                  <c:v>0.80567744394310881</c:v>
                </c:pt>
                <c:pt idx="6954">
                  <c:v>0.80567773644366436</c:v>
                </c:pt>
                <c:pt idx="6955">
                  <c:v>0.8056778195526485</c:v>
                </c:pt>
                <c:pt idx="6956">
                  <c:v>0.80567782785268305</c:v>
                </c:pt>
                <c:pt idx="6957">
                  <c:v>0.80567828960805288</c:v>
                </c:pt>
                <c:pt idx="6958">
                  <c:v>0.80567837393833752</c:v>
                </c:pt>
                <c:pt idx="6959">
                  <c:v>0.8056786222350012</c:v>
                </c:pt>
                <c:pt idx="6960">
                  <c:v>0.80567880097386146</c:v>
                </c:pt>
                <c:pt idx="6961">
                  <c:v>0.8056791946161509</c:v>
                </c:pt>
                <c:pt idx="6962">
                  <c:v>0.80567981784867992</c:v>
                </c:pt>
                <c:pt idx="6963">
                  <c:v>0.80568016453099123</c:v>
                </c:pt>
                <c:pt idx="6964">
                  <c:v>0.80568023377410791</c:v>
                </c:pt>
                <c:pt idx="6965">
                  <c:v>0.80568107522811039</c:v>
                </c:pt>
                <c:pt idx="6966">
                  <c:v>0.80568202034557124</c:v>
                </c:pt>
                <c:pt idx="6967">
                  <c:v>0.80568202984104309</c:v>
                </c:pt>
                <c:pt idx="6968">
                  <c:v>0.80568329973753294</c:v>
                </c:pt>
                <c:pt idx="6969">
                  <c:v>0.80568466282321571</c:v>
                </c:pt>
                <c:pt idx="6970">
                  <c:v>0.80568474581451655</c:v>
                </c:pt>
                <c:pt idx="6971">
                  <c:v>0.80568650950776055</c:v>
                </c:pt>
                <c:pt idx="6972">
                  <c:v>0.80568787864538705</c:v>
                </c:pt>
                <c:pt idx="6973">
                  <c:v>0.80568879829766982</c:v>
                </c:pt>
                <c:pt idx="6974">
                  <c:v>0.80568978426456672</c:v>
                </c:pt>
                <c:pt idx="6975">
                  <c:v>0.80568982331909933</c:v>
                </c:pt>
                <c:pt idx="6976">
                  <c:v>0.80569101196908144</c:v>
                </c:pt>
                <c:pt idx="6977">
                  <c:v>0.80569231108482131</c:v>
                </c:pt>
                <c:pt idx="6978">
                  <c:v>0.80569302792755226</c:v>
                </c:pt>
                <c:pt idx="6979">
                  <c:v>0.80569400893157295</c:v>
                </c:pt>
                <c:pt idx="6980">
                  <c:v>0.80569524752448041</c:v>
                </c:pt>
                <c:pt idx="6981">
                  <c:v>0.80569578540302689</c:v>
                </c:pt>
                <c:pt idx="6982">
                  <c:v>0.80569681679584881</c:v>
                </c:pt>
                <c:pt idx="6983">
                  <c:v>0.8056973899998976</c:v>
                </c:pt>
                <c:pt idx="6984">
                  <c:v>0.80569893523069391</c:v>
                </c:pt>
                <c:pt idx="6985">
                  <c:v>0.80569893523069391</c:v>
                </c:pt>
                <c:pt idx="6986">
                  <c:v>0.80569893523473979</c:v>
                </c:pt>
                <c:pt idx="6987">
                  <c:v>0.80569893523708402</c:v>
                </c:pt>
                <c:pt idx="6988">
                  <c:v>0.80569893523942615</c:v>
                </c:pt>
                <c:pt idx="6989">
                  <c:v>0.80569893524816072</c:v>
                </c:pt>
                <c:pt idx="6990">
                  <c:v>0.80569893524816072</c:v>
                </c:pt>
                <c:pt idx="6991">
                  <c:v>0.80569896954540743</c:v>
                </c:pt>
                <c:pt idx="6992">
                  <c:v>0.80569957352885435</c:v>
                </c:pt>
                <c:pt idx="6993">
                  <c:v>0.80569965663790366</c:v>
                </c:pt>
                <c:pt idx="6994">
                  <c:v>0.80570036561135305</c:v>
                </c:pt>
                <c:pt idx="6995">
                  <c:v>0.80570049320904324</c:v>
                </c:pt>
                <c:pt idx="6996">
                  <c:v>0.80570063798620828</c:v>
                </c:pt>
                <c:pt idx="6997">
                  <c:v>0.80570103160300066</c:v>
                </c:pt>
                <c:pt idx="6998">
                  <c:v>0.80570113203925875</c:v>
                </c:pt>
                <c:pt idx="6999">
                  <c:v>0.80570165479144651</c:v>
                </c:pt>
                <c:pt idx="7000">
                  <c:v>0.80570195577348547</c:v>
                </c:pt>
                <c:pt idx="7001">
                  <c:v>0.80570228556137402</c:v>
                </c:pt>
                <c:pt idx="7002">
                  <c:v>0.80570359764822885</c:v>
                </c:pt>
                <c:pt idx="7003">
                  <c:v>0.80570513644778874</c:v>
                </c:pt>
                <c:pt idx="7004">
                  <c:v>0.80570619764899765</c:v>
                </c:pt>
                <c:pt idx="7005">
                  <c:v>0.80570644758647092</c:v>
                </c:pt>
                <c:pt idx="7006">
                  <c:v>0.80570649944019612</c:v>
                </c:pt>
                <c:pt idx="7007">
                  <c:v>0.80570752553626623</c:v>
                </c:pt>
                <c:pt idx="7008">
                  <c:v>0.80570768988769192</c:v>
                </c:pt>
                <c:pt idx="7009">
                  <c:v>0.80570800075911864</c:v>
                </c:pt>
                <c:pt idx="7010">
                  <c:v>0.80570803731998608</c:v>
                </c:pt>
                <c:pt idx="7011">
                  <c:v>0.80570967818162786</c:v>
                </c:pt>
                <c:pt idx="7012">
                  <c:v>0.80570971503799615</c:v>
                </c:pt>
                <c:pt idx="7013">
                  <c:v>0.80571162052533463</c:v>
                </c:pt>
                <c:pt idx="7014">
                  <c:v>0.80571208492641044</c:v>
                </c:pt>
                <c:pt idx="7015">
                  <c:v>0.80571285747531807</c:v>
                </c:pt>
                <c:pt idx="7016">
                  <c:v>0.80571337097350437</c:v>
                </c:pt>
                <c:pt idx="7017">
                  <c:v>0.80571414717267564</c:v>
                </c:pt>
                <c:pt idx="7018">
                  <c:v>0.80571441712510472</c:v>
                </c:pt>
                <c:pt idx="7019">
                  <c:v>0.80571441714342129</c:v>
                </c:pt>
                <c:pt idx="7020">
                  <c:v>0.80571494670847588</c:v>
                </c:pt>
                <c:pt idx="7021">
                  <c:v>0.80571586343775237</c:v>
                </c:pt>
                <c:pt idx="7022">
                  <c:v>0.80571708341138992</c:v>
                </c:pt>
                <c:pt idx="7023">
                  <c:v>0.80571735783586185</c:v>
                </c:pt>
                <c:pt idx="7024">
                  <c:v>0.80571762125456448</c:v>
                </c:pt>
                <c:pt idx="7025">
                  <c:v>0.8057186525811183</c:v>
                </c:pt>
                <c:pt idx="7026">
                  <c:v>0.8057192257401895</c:v>
                </c:pt>
                <c:pt idx="7027">
                  <c:v>0.80571954921456101</c:v>
                </c:pt>
                <c:pt idx="7028">
                  <c:v>0.80572010966763696</c:v>
                </c:pt>
                <c:pt idx="7029">
                  <c:v>0.80572040417577995</c:v>
                </c:pt>
                <c:pt idx="7030">
                  <c:v>0.80572080517760769</c:v>
                </c:pt>
                <c:pt idx="7031">
                  <c:v>0.80572163838558364</c:v>
                </c:pt>
                <c:pt idx="7032">
                  <c:v>0.80572201908656393</c:v>
                </c:pt>
                <c:pt idx="7033">
                  <c:v>0.80572232873697347</c:v>
                </c:pt>
                <c:pt idx="7034">
                  <c:v>0.80572296752490713</c:v>
                </c:pt>
                <c:pt idx="7035">
                  <c:v>0.8057237912013242</c:v>
                </c:pt>
                <c:pt idx="7036">
                  <c:v>0.80572412097239532</c:v>
                </c:pt>
                <c:pt idx="7037">
                  <c:v>0.80572444156959644</c:v>
                </c:pt>
                <c:pt idx="7038">
                  <c:v>0.80572458859208917</c:v>
                </c:pt>
                <c:pt idx="7039">
                  <c:v>0.80572543296658328</c:v>
                </c:pt>
                <c:pt idx="7040">
                  <c:v>0.80572578030815456</c:v>
                </c:pt>
                <c:pt idx="7041">
                  <c:v>0.80572598350289715</c:v>
                </c:pt>
                <c:pt idx="7042">
                  <c:v>0.80572613596239429</c:v>
                </c:pt>
                <c:pt idx="7043">
                  <c:v>0.80572638222643278</c:v>
                </c:pt>
                <c:pt idx="7044">
                  <c:v>0.80572721154330318</c:v>
                </c:pt>
                <c:pt idx="7045">
                  <c:v>0.80572730337966769</c:v>
                </c:pt>
                <c:pt idx="7046">
                  <c:v>0.80572753084071791</c:v>
                </c:pt>
                <c:pt idx="7047">
                  <c:v>0.8057285795193756</c:v>
                </c:pt>
                <c:pt idx="7048">
                  <c:v>0.80572952492455296</c:v>
                </c:pt>
                <c:pt idx="7049">
                  <c:v>0.80572977300112658</c:v>
                </c:pt>
                <c:pt idx="7050">
                  <c:v>0.80572983577901813</c:v>
                </c:pt>
                <c:pt idx="7051">
                  <c:v>0.80573059671801184</c:v>
                </c:pt>
                <c:pt idx="7052">
                  <c:v>0.80573090294784733</c:v>
                </c:pt>
                <c:pt idx="7053">
                  <c:v>0.80573151308098123</c:v>
                </c:pt>
                <c:pt idx="7054">
                  <c:v>0.80573238441280881</c:v>
                </c:pt>
                <c:pt idx="7055">
                  <c:v>0.80573377480080377</c:v>
                </c:pt>
                <c:pt idx="7056">
                  <c:v>0.80573412615052986</c:v>
                </c:pt>
                <c:pt idx="7057">
                  <c:v>0.80573469215996418</c:v>
                </c:pt>
                <c:pt idx="7058">
                  <c:v>0.80573499820063088</c:v>
                </c:pt>
                <c:pt idx="7059">
                  <c:v>0.80573520562588219</c:v>
                </c:pt>
                <c:pt idx="7060">
                  <c:v>0.80573613512403663</c:v>
                </c:pt>
                <c:pt idx="7061">
                  <c:v>0.80573678125013948</c:v>
                </c:pt>
                <c:pt idx="7062">
                  <c:v>0.80573769791667371</c:v>
                </c:pt>
                <c:pt idx="7063">
                  <c:v>0.80573825965745094</c:v>
                </c:pt>
                <c:pt idx="7064">
                  <c:v>0.80573919221538581</c:v>
                </c:pt>
                <c:pt idx="7065">
                  <c:v>0.80573976699430216</c:v>
                </c:pt>
                <c:pt idx="7066">
                  <c:v>0.80573988144157038</c:v>
                </c:pt>
                <c:pt idx="7067">
                  <c:v>0.80573988145134234</c:v>
                </c:pt>
                <c:pt idx="7068">
                  <c:v>0.80573988145389641</c:v>
                </c:pt>
                <c:pt idx="7069">
                  <c:v>0.80573992099469938</c:v>
                </c:pt>
                <c:pt idx="7070">
                  <c:v>0.80573992667819061</c:v>
                </c:pt>
                <c:pt idx="7071">
                  <c:v>0.80574102670365289</c:v>
                </c:pt>
                <c:pt idx="7072">
                  <c:v>0.80574130429817126</c:v>
                </c:pt>
                <c:pt idx="7073">
                  <c:v>0.8057413834405136</c:v>
                </c:pt>
                <c:pt idx="7074">
                  <c:v>0.80574194385505216</c:v>
                </c:pt>
                <c:pt idx="7075">
                  <c:v>0.80574201619741281</c:v>
                </c:pt>
                <c:pt idx="7076">
                  <c:v>0.80574223834106529</c:v>
                </c:pt>
                <c:pt idx="7077">
                  <c:v>0.80574347246639733</c:v>
                </c:pt>
                <c:pt idx="7078">
                  <c:v>0.80574385314707386</c:v>
                </c:pt>
                <c:pt idx="7079">
                  <c:v>0.80574390207207702</c:v>
                </c:pt>
                <c:pt idx="7080">
                  <c:v>0.80574520216278001</c:v>
                </c:pt>
                <c:pt idx="7081">
                  <c:v>0.80574553471997845</c:v>
                </c:pt>
                <c:pt idx="7082">
                  <c:v>0.80574627546071553</c:v>
                </c:pt>
                <c:pt idx="7083">
                  <c:v>0.80574707669724177</c:v>
                </c:pt>
                <c:pt idx="7084">
                  <c:v>0.80574714592115293</c:v>
                </c:pt>
                <c:pt idx="7085">
                  <c:v>0.8057472229780932</c:v>
                </c:pt>
                <c:pt idx="7086">
                  <c:v>0.80574761410549212</c:v>
                </c:pt>
                <c:pt idx="7087">
                  <c:v>0.80574821598257396</c:v>
                </c:pt>
                <c:pt idx="7088">
                  <c:v>0.80574893212031962</c:v>
                </c:pt>
                <c:pt idx="7089">
                  <c:v>0.8057489416161443</c:v>
                </c:pt>
                <c:pt idx="7090">
                  <c:v>0.80574926741232256</c:v>
                </c:pt>
                <c:pt idx="7091">
                  <c:v>0.80574986429043605</c:v>
                </c:pt>
                <c:pt idx="7092">
                  <c:v>0.80574986429630602</c:v>
                </c:pt>
                <c:pt idx="7093">
                  <c:v>0.80575089108912068</c:v>
                </c:pt>
                <c:pt idx="7094">
                  <c:v>0.80575165701539619</c:v>
                </c:pt>
                <c:pt idx="7095">
                  <c:v>0.80575243018714282</c:v>
                </c:pt>
                <c:pt idx="7096">
                  <c:v>0.80575309020897024</c:v>
                </c:pt>
                <c:pt idx="7097">
                  <c:v>0.8057546420202889</c:v>
                </c:pt>
                <c:pt idx="7098">
                  <c:v>0.80575560805672941</c:v>
                </c:pt>
                <c:pt idx="7099">
                  <c:v>0.80575595937953148</c:v>
                </c:pt>
                <c:pt idx="7100">
                  <c:v>0.80575673345990073</c:v>
                </c:pt>
                <c:pt idx="7101">
                  <c:v>0.80575683136707177</c:v>
                </c:pt>
                <c:pt idx="7102">
                  <c:v>0.80575727798705876</c:v>
                </c:pt>
                <c:pt idx="7103">
                  <c:v>0.80575730900071729</c:v>
                </c:pt>
                <c:pt idx="7104">
                  <c:v>0.80575737132873471</c:v>
                </c:pt>
                <c:pt idx="7105">
                  <c:v>0.80575796821553802</c:v>
                </c:pt>
                <c:pt idx="7106">
                  <c:v>0.80575993739164309</c:v>
                </c:pt>
                <c:pt idx="7107">
                  <c:v>0.80576099749845442</c:v>
                </c:pt>
                <c:pt idx="7108">
                  <c:v>0.80576142936391104</c:v>
                </c:pt>
                <c:pt idx="7109">
                  <c:v>0.80576175951017959</c:v>
                </c:pt>
                <c:pt idx="7110">
                  <c:v>0.80576534371349839</c:v>
                </c:pt>
                <c:pt idx="7111">
                  <c:v>0.80576534371349839</c:v>
                </c:pt>
                <c:pt idx="7112">
                  <c:v>0.80576534371637254</c:v>
                </c:pt>
                <c:pt idx="7113">
                  <c:v>0.80576534371637254</c:v>
                </c:pt>
                <c:pt idx="7114">
                  <c:v>0.80576534373181419</c:v>
                </c:pt>
                <c:pt idx="7115">
                  <c:v>0.80576534373181419</c:v>
                </c:pt>
                <c:pt idx="7116">
                  <c:v>0.80576534373181419</c:v>
                </c:pt>
                <c:pt idx="7117">
                  <c:v>0.80576597591498811</c:v>
                </c:pt>
                <c:pt idx="7118">
                  <c:v>0.8057665647118869</c:v>
                </c:pt>
                <c:pt idx="7119">
                  <c:v>0.80576703463655686</c:v>
                </c:pt>
                <c:pt idx="7120">
                  <c:v>0.80576736717099262</c:v>
                </c:pt>
                <c:pt idx="7121">
                  <c:v>0.80576754585907473</c:v>
                </c:pt>
                <c:pt idx="7122">
                  <c:v>0.8057679393921493</c:v>
                </c:pt>
                <c:pt idx="7123">
                  <c:v>0.80576851365975644</c:v>
                </c:pt>
                <c:pt idx="7124">
                  <c:v>0.8057685624510742</c:v>
                </c:pt>
                <c:pt idx="7125">
                  <c:v>0.8057689090369633</c:v>
                </c:pt>
                <c:pt idx="7126">
                  <c:v>0.80576897826188443</c:v>
                </c:pt>
                <c:pt idx="7127">
                  <c:v>0.8057707643359161</c:v>
                </c:pt>
                <c:pt idx="7128">
                  <c:v>0.80577077382821383</c:v>
                </c:pt>
                <c:pt idx="7129">
                  <c:v>0.80577080661427125</c:v>
                </c:pt>
                <c:pt idx="7130">
                  <c:v>0.80577170965456013</c:v>
                </c:pt>
                <c:pt idx="7131">
                  <c:v>0.80577204337257102</c:v>
                </c:pt>
                <c:pt idx="7132">
                  <c:v>0.8057734060791335</c:v>
                </c:pt>
                <c:pt idx="7133">
                  <c:v>0.80577348904735202</c:v>
                </c:pt>
                <c:pt idx="7134">
                  <c:v>0.80577350667313974</c:v>
                </c:pt>
                <c:pt idx="7135">
                  <c:v>0.80577404141347997</c:v>
                </c:pt>
                <c:pt idx="7136">
                  <c:v>0.8057745632770178</c:v>
                </c:pt>
                <c:pt idx="7137">
                  <c:v>0.80577456329224406</c:v>
                </c:pt>
                <c:pt idx="7138">
                  <c:v>0.80577494364108504</c:v>
                </c:pt>
                <c:pt idx="7139">
                  <c:v>0.80577584416153147</c:v>
                </c:pt>
                <c:pt idx="7140">
                  <c:v>0.80577662100607073</c:v>
                </c:pt>
                <c:pt idx="7141">
                  <c:v>0.80577852609495582</c:v>
                </c:pt>
                <c:pt idx="7142">
                  <c:v>0.80577856513862578</c:v>
                </c:pt>
                <c:pt idx="7143">
                  <c:v>0.80577916476375688</c:v>
                </c:pt>
                <c:pt idx="7144">
                  <c:v>0.80577920296954797</c:v>
                </c:pt>
                <c:pt idx="7145">
                  <c:v>0.80577979715532155</c:v>
                </c:pt>
                <c:pt idx="7146">
                  <c:v>0.80578105221239626</c:v>
                </c:pt>
                <c:pt idx="7147">
                  <c:v>0.80578135791955785</c:v>
                </c:pt>
                <c:pt idx="7148">
                  <c:v>0.80578398783530159</c:v>
                </c:pt>
                <c:pt idx="7149">
                  <c:v>0.80578405853501578</c:v>
                </c:pt>
                <c:pt idx="7150">
                  <c:v>0.80578405853501578</c:v>
                </c:pt>
                <c:pt idx="7151">
                  <c:v>0.80578452556450408</c:v>
                </c:pt>
                <c:pt idx="7152">
                  <c:v>0.80578555667124441</c:v>
                </c:pt>
                <c:pt idx="7153">
                  <c:v>0.80578612971479169</c:v>
                </c:pt>
                <c:pt idx="7154">
                  <c:v>0.80578770882095263</c:v>
                </c:pt>
                <c:pt idx="7155">
                  <c:v>0.80578839572339667</c:v>
                </c:pt>
                <c:pt idx="7156">
                  <c:v>0.8057892320607789</c:v>
                </c:pt>
                <c:pt idx="7157">
                  <c:v>0.80578937679767348</c:v>
                </c:pt>
                <c:pt idx="7158">
                  <c:v>0.80578987071356678</c:v>
                </c:pt>
                <c:pt idx="7159">
                  <c:v>0.80579039332008162</c:v>
                </c:pt>
                <c:pt idx="7160">
                  <c:v>0.8057906942184011</c:v>
                </c:pt>
                <c:pt idx="7161">
                  <c:v>0.80579080396497527</c:v>
                </c:pt>
                <c:pt idx="7162">
                  <c:v>0.80579102391562518</c:v>
                </c:pt>
                <c:pt idx="7163">
                  <c:v>0.8057914361335613</c:v>
                </c:pt>
                <c:pt idx="7164">
                  <c:v>0.80579233563698283</c:v>
                </c:pt>
                <c:pt idx="7165">
                  <c:v>0.80579263733540651</c:v>
                </c:pt>
                <c:pt idx="7166">
                  <c:v>0.80579387400904501</c:v>
                </c:pt>
                <c:pt idx="7167">
                  <c:v>0.80579411384067046</c:v>
                </c:pt>
                <c:pt idx="7168">
                  <c:v>0.80579493491454079</c:v>
                </c:pt>
                <c:pt idx="7169">
                  <c:v>0.80579499024683843</c:v>
                </c:pt>
                <c:pt idx="7170">
                  <c:v>0.80579548152748259</c:v>
                </c:pt>
                <c:pt idx="7171">
                  <c:v>0.80579642673788343</c:v>
                </c:pt>
                <c:pt idx="7172">
                  <c:v>0.80579673752363823</c:v>
                </c:pt>
                <c:pt idx="7173">
                  <c:v>0.80579677407327233</c:v>
                </c:pt>
                <c:pt idx="7174">
                  <c:v>0.80579767453422957</c:v>
                </c:pt>
                <c:pt idx="7175">
                  <c:v>0.80579845132486938</c:v>
                </c:pt>
                <c:pt idx="7176">
                  <c:v>0.80579928562756087</c:v>
                </c:pt>
                <c:pt idx="7177">
                  <c:v>0.80580035628190305</c:v>
                </c:pt>
                <c:pt idx="7178">
                  <c:v>0.80580099490841661</c:v>
                </c:pt>
                <c:pt idx="7179">
                  <c:v>0.80580210624421922</c:v>
                </c:pt>
                <c:pt idx="7180">
                  <c:v>0.80580368154034043</c:v>
                </c:pt>
                <c:pt idx="7181">
                  <c:v>0.80580459801460713</c:v>
                </c:pt>
                <c:pt idx="7182">
                  <c:v>0.80580525624673138</c:v>
                </c:pt>
                <c:pt idx="7183">
                  <c:v>0.80580581764835058</c:v>
                </c:pt>
                <c:pt idx="7184">
                  <c:v>0.80580609199755049</c:v>
                </c:pt>
                <c:pt idx="7185">
                  <c:v>0.80580635534217926</c:v>
                </c:pt>
                <c:pt idx="7186">
                  <c:v>0.80580792610337681</c:v>
                </c:pt>
                <c:pt idx="7187">
                  <c:v>0.80580795938121308</c:v>
                </c:pt>
                <c:pt idx="7188">
                  <c:v>0.80580828276599958</c:v>
                </c:pt>
                <c:pt idx="7189">
                  <c:v>0.80580884306313749</c:v>
                </c:pt>
                <c:pt idx="7190">
                  <c:v>0.80580913748899163</c:v>
                </c:pt>
                <c:pt idx="7191">
                  <c:v>0.8062507249866312</c:v>
                </c:pt>
                <c:pt idx="7192">
                  <c:v>0.82672303493822807</c:v>
                </c:pt>
                <c:pt idx="7193">
                  <c:v>0.82686254443919793</c:v>
                </c:pt>
                <c:pt idx="7194">
                  <c:v>0.82688826243565616</c:v>
                </c:pt>
                <c:pt idx="7195">
                  <c:v>0.8269708385397011</c:v>
                </c:pt>
                <c:pt idx="7196">
                  <c:v>0.82705338954601004</c:v>
                </c:pt>
                <c:pt idx="7197">
                  <c:v>0.8272549211905933</c:v>
                </c:pt>
                <c:pt idx="7198">
                  <c:v>0.82736305881482952</c:v>
                </c:pt>
                <c:pt idx="7199">
                  <c:v>0.82744549049444061</c:v>
                </c:pt>
                <c:pt idx="7200">
                  <c:v>0.82759001179304004</c:v>
                </c:pt>
                <c:pt idx="7201">
                  <c:v>0.82772907591161649</c:v>
                </c:pt>
                <c:pt idx="7202">
                  <c:v>0.82775471177564497</c:v>
                </c:pt>
                <c:pt idx="7203">
                  <c:v>0.82783702410743054</c:v>
                </c:pt>
                <c:pt idx="7204">
                  <c:v>0.82791931133165897</c:v>
                </c:pt>
                <c:pt idx="7205">
                  <c:v>0.82798133606410351</c:v>
                </c:pt>
                <c:pt idx="7206">
                  <c:v>0.82812019862732611</c:v>
                </c:pt>
                <c:pt idx="7207">
                  <c:v>0.82814579732283655</c:v>
                </c:pt>
                <c:pt idx="7208">
                  <c:v>0.82822799028626781</c:v>
                </c:pt>
                <c:pt idx="7209">
                  <c:v>0.82831015813789755</c:v>
                </c:pt>
                <c:pt idx="7210">
                  <c:v>0.82845421666970553</c:v>
                </c:pt>
                <c:pt idx="7211">
                  <c:v>0.82851075383914907</c:v>
                </c:pt>
                <c:pt idx="7212">
                  <c:v>0.82859283523480454</c:v>
                </c:pt>
                <c:pt idx="7213">
                  <c:v>0.82861838893504114</c:v>
                </c:pt>
                <c:pt idx="7214">
                  <c:v>0.82870043739425592</c:v>
                </c:pt>
                <c:pt idx="7215">
                  <c:v>0.82925140307358702</c:v>
                </c:pt>
                <c:pt idx="7216">
                  <c:v>0.83011026817532318</c:v>
                </c:pt>
                <c:pt idx="7217">
                  <c:v>0.8381884192168797</c:v>
                </c:pt>
                <c:pt idx="7218">
                  <c:v>0.84112654075054749</c:v>
                </c:pt>
                <c:pt idx="7219">
                  <c:v>0.84116636581967508</c:v>
                </c:pt>
                <c:pt idx="7220">
                  <c:v>0.84116946032575546</c:v>
                </c:pt>
                <c:pt idx="7221">
                  <c:v>0.84122458621945206</c:v>
                </c:pt>
                <c:pt idx="7222">
                  <c:v>0.84124756580731985</c:v>
                </c:pt>
                <c:pt idx="7223">
                  <c:v>0.84126354231530998</c:v>
                </c:pt>
                <c:pt idx="7224">
                  <c:v>0.84129504802554744</c:v>
                </c:pt>
                <c:pt idx="7225">
                  <c:v>0.84134161746093772</c:v>
                </c:pt>
                <c:pt idx="7226">
                  <c:v>0.84138449893418077</c:v>
                </c:pt>
                <c:pt idx="7227">
                  <c:v>0.84146253506211954</c:v>
                </c:pt>
                <c:pt idx="7228">
                  <c:v>0.84149769220250514</c:v>
                </c:pt>
                <c:pt idx="7229">
                  <c:v>0.84153745624321885</c:v>
                </c:pt>
                <c:pt idx="7230">
                  <c:v>0.84154054600683548</c:v>
                </c:pt>
                <c:pt idx="7231">
                  <c:v>0.84157569179845471</c:v>
                </c:pt>
                <c:pt idx="7232">
                  <c:v>0.84159558740776674</c:v>
                </c:pt>
                <c:pt idx="7233">
                  <c:v>0.84161853176833412</c:v>
                </c:pt>
                <c:pt idx="7234">
                  <c:v>0.84163448378296912</c:v>
                </c:pt>
                <c:pt idx="7235">
                  <c:v>0.84166594118715188</c:v>
                </c:pt>
                <c:pt idx="7236">
                  <c:v>0.84171243920856875</c:v>
                </c:pt>
                <c:pt idx="7237">
                  <c:v>0.84174388645154763</c:v>
                </c:pt>
                <c:pt idx="7238">
                  <c:v>0.84182267598515659</c:v>
                </c:pt>
                <c:pt idx="7239">
                  <c:v>0.84183317131899349</c:v>
                </c:pt>
                <c:pt idx="7240">
                  <c:v>0.84186827451027968</c:v>
                </c:pt>
                <c:pt idx="7241">
                  <c:v>0.84190797752271362</c:v>
                </c:pt>
                <c:pt idx="7242">
                  <c:v>0.84191106254387615</c:v>
                </c:pt>
                <c:pt idx="7243">
                  <c:v>0.84194615438644849</c:v>
                </c:pt>
                <c:pt idx="7244">
                  <c:v>0.84198892858566743</c:v>
                </c:pt>
                <c:pt idx="7245">
                  <c:v>0.84200485610703191</c:v>
                </c:pt>
                <c:pt idx="7246">
                  <c:v>0.84204386772055262</c:v>
                </c:pt>
                <c:pt idx="7247">
                  <c:v>0.84206676944440406</c:v>
                </c:pt>
                <c:pt idx="7248">
                  <c:v>0.84208269181310458</c:v>
                </c:pt>
                <c:pt idx="7249">
                  <c:v>0.84211409075028576</c:v>
                </c:pt>
                <c:pt idx="7250">
                  <c:v>0.84216050233617912</c:v>
                </c:pt>
                <c:pt idx="7251">
                  <c:v>0.8422032384337792</c:v>
                </c:pt>
                <c:pt idx="7252">
                  <c:v>0.84228100993963051</c:v>
                </c:pt>
                <c:pt idx="7253">
                  <c:v>0.84231604783355485</c:v>
                </c:pt>
                <c:pt idx="7254">
                  <c:v>0.84235567698144997</c:v>
                </c:pt>
                <c:pt idx="7255">
                  <c:v>0.8423587562626289</c:v>
                </c:pt>
                <c:pt idx="7256">
                  <c:v>0.8424136109058098</c:v>
                </c:pt>
                <c:pt idx="7257">
                  <c:v>0.84243647740284144</c:v>
                </c:pt>
                <c:pt idx="7258">
                  <c:v>0.84245237527853334</c:v>
                </c:pt>
                <c:pt idx="7259">
                  <c:v>0.84248372591037635</c:v>
                </c:pt>
                <c:pt idx="7260">
                  <c:v>0.84253006608343395</c:v>
                </c:pt>
                <c:pt idx="7261">
                  <c:v>0.84265038819951743</c:v>
                </c:pt>
                <c:pt idx="7262">
                  <c:v>0.84272494026637079</c:v>
                </c:pt>
                <c:pt idx="7263">
                  <c:v>0.84272801480520476</c:v>
                </c:pt>
                <c:pt idx="7264">
                  <c:v>0.84276298740272315</c:v>
                </c:pt>
                <c:pt idx="7265">
                  <c:v>0.84278278495779391</c:v>
                </c:pt>
                <c:pt idx="7266">
                  <c:v>0.84280561622848649</c:v>
                </c:pt>
                <c:pt idx="7267">
                  <c:v>0.84282148961151293</c:v>
                </c:pt>
                <c:pt idx="7268">
                  <c:v>0.84285279193870744</c:v>
                </c:pt>
                <c:pt idx="7269">
                  <c:v>0.84286036860807845</c:v>
                </c:pt>
                <c:pt idx="7270">
                  <c:v>0.84289906069997944</c:v>
                </c:pt>
                <c:pt idx="7271">
                  <c:v>0.84297660660625828</c:v>
                </c:pt>
                <c:pt idx="7272">
                  <c:v>0.84301919733162189</c:v>
                </c:pt>
                <c:pt idx="7273">
                  <c:v>0.84309363442547058</c:v>
                </c:pt>
                <c:pt idx="7274">
                  <c:v>0.84309670422203986</c:v>
                </c:pt>
                <c:pt idx="7275">
                  <c:v>0.8434939223419442</c:v>
                </c:pt>
                <c:pt idx="7276">
                  <c:v>0.84350305624142075</c:v>
                </c:pt>
                <c:pt idx="7277">
                  <c:v>0.84393000664348439</c:v>
                </c:pt>
                <c:pt idx="7278">
                  <c:v>0.84413987938788404</c:v>
                </c:pt>
                <c:pt idx="7279">
                  <c:v>0.84415926862020529</c:v>
                </c:pt>
                <c:pt idx="7280">
                  <c:v>0.84644872456025833</c:v>
                </c:pt>
                <c:pt idx="7281">
                  <c:v>0.85491605359982981</c:v>
                </c:pt>
                <c:pt idx="7282">
                  <c:v>0.85501922864574686</c:v>
                </c:pt>
                <c:pt idx="7283">
                  <c:v>0.86115596521257076</c:v>
                </c:pt>
                <c:pt idx="7284">
                  <c:v>0.86139797136385776</c:v>
                </c:pt>
                <c:pt idx="7285">
                  <c:v>0.86149512045559562</c:v>
                </c:pt>
                <c:pt idx="7286">
                  <c:v>0.86162075587844034</c:v>
                </c:pt>
                <c:pt idx="7287">
                  <c:v>0.86166551363885568</c:v>
                </c:pt>
                <c:pt idx="7288">
                  <c:v>0.86183371073513004</c:v>
                </c:pt>
                <c:pt idx="7289">
                  <c:v>0.86190486160501389</c:v>
                </c:pt>
                <c:pt idx="7290">
                  <c:v>0.86200381977734752</c:v>
                </c:pt>
                <c:pt idx="7291">
                  <c:v>0.86211349116311808</c:v>
                </c:pt>
                <c:pt idx="7292">
                  <c:v>0.86214597701021356</c:v>
                </c:pt>
                <c:pt idx="7293">
                  <c:v>0.86224276827603885</c:v>
                </c:pt>
                <c:pt idx="7294">
                  <c:v>0.86231377537105991</c:v>
                </c:pt>
                <c:pt idx="7295">
                  <c:v>0.86236794073631762</c:v>
                </c:pt>
                <c:pt idx="7296">
                  <c:v>0.86258011030958748</c:v>
                </c:pt>
                <c:pt idx="7297">
                  <c:v>0.86268709927758147</c:v>
                </c:pt>
                <c:pt idx="7298">
                  <c:v>0.86274959156599806</c:v>
                </c:pt>
                <c:pt idx="7299">
                  <c:v>0.86297193300110298</c:v>
                </c:pt>
                <c:pt idx="7300">
                  <c:v>0.86385132432009415</c:v>
                </c:pt>
                <c:pt idx="7301">
                  <c:v>0.86457813176827958</c:v>
                </c:pt>
                <c:pt idx="7302">
                  <c:v>0.86482416104054372</c:v>
                </c:pt>
                <c:pt idx="7303">
                  <c:v>0.86747357711719231</c:v>
                </c:pt>
                <c:pt idx="7304">
                  <c:v>0.8700779048746482</c:v>
                </c:pt>
                <c:pt idx="7305">
                  <c:v>0.87364591254278889</c:v>
                </c:pt>
                <c:pt idx="7306">
                  <c:v>0.87365211882488614</c:v>
                </c:pt>
                <c:pt idx="7307">
                  <c:v>0.8736605127771403</c:v>
                </c:pt>
                <c:pt idx="7308">
                  <c:v>0.8736674429941842</c:v>
                </c:pt>
                <c:pt idx="7309">
                  <c:v>0.87368243587187289</c:v>
                </c:pt>
                <c:pt idx="7310">
                  <c:v>0.87371281115286004</c:v>
                </c:pt>
                <c:pt idx="7311">
                  <c:v>0.87371901514492711</c:v>
                </c:pt>
                <c:pt idx="7312">
                  <c:v>0.8737292670505723</c:v>
                </c:pt>
                <c:pt idx="7313">
                  <c:v>0.87373586767302358</c:v>
                </c:pt>
                <c:pt idx="7314">
                  <c:v>0.87374787628704187</c:v>
                </c:pt>
                <c:pt idx="7315">
                  <c:v>0.873749321004892</c:v>
                </c:pt>
                <c:pt idx="7316">
                  <c:v>0.87375721882941859</c:v>
                </c:pt>
                <c:pt idx="7317">
                  <c:v>0.87377968507513026</c:v>
                </c:pt>
                <c:pt idx="7318">
                  <c:v>0.87378588677736613</c:v>
                </c:pt>
                <c:pt idx="7319">
                  <c:v>0.87379613489900709</c:v>
                </c:pt>
                <c:pt idx="7320">
                  <c:v>0.87380273308506418</c:v>
                </c:pt>
                <c:pt idx="7321">
                  <c:v>0.87381473726633918</c:v>
                </c:pt>
                <c:pt idx="7322">
                  <c:v>0.87381618145128503</c:v>
                </c:pt>
                <c:pt idx="7323">
                  <c:v>0.87383628904288924</c:v>
                </c:pt>
                <c:pt idx="7324">
                  <c:v>0.87386297806232471</c:v>
                </c:pt>
                <c:pt idx="7325">
                  <c:v>0.87386513150042489</c:v>
                </c:pt>
                <c:pt idx="7326">
                  <c:v>0.87388157356111984</c:v>
                </c:pt>
                <c:pt idx="7327">
                  <c:v>0.8738830172132086</c:v>
                </c:pt>
                <c:pt idx="7328">
                  <c:v>0.8739031173794527</c:v>
                </c:pt>
                <c:pt idx="7329">
                  <c:v>0.87390555794471247</c:v>
                </c:pt>
                <c:pt idx="7330">
                  <c:v>0.8739095291652228</c:v>
                </c:pt>
                <c:pt idx="7331">
                  <c:v>0.87391335886489196</c:v>
                </c:pt>
                <c:pt idx="7332">
                  <c:v>0.87393005599039753</c:v>
                </c:pt>
                <c:pt idx="7333">
                  <c:v>0.87393194918547701</c:v>
                </c:pt>
                <c:pt idx="7334">
                  <c:v>0.87396111161948931</c:v>
                </c:pt>
                <c:pt idx="7335">
                  <c:v>0.87396992103435622</c:v>
                </c:pt>
                <c:pt idx="7336">
                  <c:v>0.87397633045170076</c:v>
                </c:pt>
                <c:pt idx="7337">
                  <c:v>0.87397830026436485</c:v>
                </c:pt>
                <c:pt idx="7338">
                  <c:v>0.8739852183257153</c:v>
                </c:pt>
                <c:pt idx="7339">
                  <c:v>0.87400018490533216</c:v>
                </c:pt>
                <c:pt idx="7340">
                  <c:v>0.87403050690168094</c:v>
                </c:pt>
                <c:pt idx="7341">
                  <c:v>0.8740367000097693</c:v>
                </c:pt>
                <c:pt idx="7342">
                  <c:v>0.87406551051557779</c:v>
                </c:pt>
                <c:pt idx="7343">
                  <c:v>0.87406695269837542</c:v>
                </c:pt>
                <c:pt idx="7344">
                  <c:v>0.87407483666516783</c:v>
                </c:pt>
                <c:pt idx="7345">
                  <c:v>0.87409726348864636</c:v>
                </c:pt>
                <c:pt idx="7346">
                  <c:v>0.87410345430785763</c:v>
                </c:pt>
                <c:pt idx="7347">
                  <c:v>0.87411368444501136</c:v>
                </c:pt>
                <c:pt idx="7348">
                  <c:v>0.87412027105146672</c:v>
                </c:pt>
                <c:pt idx="7349">
                  <c:v>0.87413225416496587</c:v>
                </c:pt>
                <c:pt idx="7350">
                  <c:v>0.87413369581508238</c:v>
                </c:pt>
                <c:pt idx="7351">
                  <c:v>0.87418041028585813</c:v>
                </c:pt>
                <c:pt idx="7352">
                  <c:v>0.87418255994371585</c:v>
                </c:pt>
                <c:pt idx="7353">
                  <c:v>0.87419897314014361</c:v>
                </c:pt>
                <c:pt idx="7354">
                  <c:v>0.87420041425762596</c:v>
                </c:pt>
                <c:pt idx="7355">
                  <c:v>0.87422047913497858</c:v>
                </c:pt>
                <c:pt idx="7356">
                  <c:v>0.87424737044620715</c:v>
                </c:pt>
                <c:pt idx="7357">
                  <c:v>0.87424926031694949</c:v>
                </c:pt>
                <c:pt idx="7358">
                  <c:v>0.87426566744329282</c:v>
                </c:pt>
                <c:pt idx="7359">
                  <c:v>0.87427837154012655</c:v>
                </c:pt>
                <c:pt idx="7360">
                  <c:v>0.87428716548394059</c:v>
                </c:pt>
                <c:pt idx="7361">
                  <c:v>0.87428960086355023</c:v>
                </c:pt>
                <c:pt idx="7362">
                  <c:v>0.87429356364473598</c:v>
                </c:pt>
                <c:pt idx="7363">
                  <c:v>0.87430243590858381</c:v>
                </c:pt>
                <c:pt idx="7364">
                  <c:v>0.87431404684815917</c:v>
                </c:pt>
                <c:pt idx="7365">
                  <c:v>0.87435382716376642</c:v>
                </c:pt>
                <c:pt idx="7366">
                  <c:v>0.87436218858292181</c:v>
                </c:pt>
                <c:pt idx="7367">
                  <c:v>0.87436909193927637</c:v>
                </c:pt>
                <c:pt idx="7368">
                  <c:v>0.87438402670327142</c:v>
                </c:pt>
                <c:pt idx="7369">
                  <c:v>0.87439189681813345</c:v>
                </c:pt>
                <c:pt idx="7370">
                  <c:v>0.8744142842358944</c:v>
                </c:pt>
                <c:pt idx="7371">
                  <c:v>0.87442046417664288</c:v>
                </c:pt>
                <c:pt idx="7372">
                  <c:v>0.87443067633685234</c:v>
                </c:pt>
                <c:pt idx="7373">
                  <c:v>0.87443725136856032</c:v>
                </c:pt>
                <c:pt idx="7374">
                  <c:v>0.87444921342312054</c:v>
                </c:pt>
                <c:pt idx="7375">
                  <c:v>0.87445065253947207</c:v>
                </c:pt>
                <c:pt idx="7376">
                  <c:v>0.87445851974131172</c:v>
                </c:pt>
                <c:pt idx="7377">
                  <c:v>0.87448089887172809</c:v>
                </c:pt>
                <c:pt idx="7378">
                  <c:v>0.87449728490447787</c:v>
                </c:pt>
                <c:pt idx="7379">
                  <c:v>0.87451581512797594</c:v>
                </c:pt>
                <c:pt idx="7380">
                  <c:v>0.87451725371191769</c:v>
                </c:pt>
                <c:pt idx="7381">
                  <c:v>0.87453728331522029</c:v>
                </c:pt>
                <c:pt idx="7382">
                  <c:v>0.87456386880988535</c:v>
                </c:pt>
                <c:pt idx="7383">
                  <c:v>0.87456601389444955</c:v>
                </c:pt>
                <c:pt idx="7384">
                  <c:v>0.87458239217122635</c:v>
                </c:pt>
                <c:pt idx="7385">
                  <c:v>0.87460385240765082</c:v>
                </c:pt>
                <c:pt idx="7386">
                  <c:v>0.87460628350411795</c:v>
                </c:pt>
                <c:pt idx="7387">
                  <c:v>0.87461023931664361</c:v>
                </c:pt>
                <c:pt idx="7388">
                  <c:v>0.87463068649627496</c:v>
                </c:pt>
                <c:pt idx="7389">
                  <c:v>0.87463257234527658</c:v>
                </c:pt>
                <c:pt idx="7390">
                  <c:v>0.87466162161425254</c:v>
                </c:pt>
                <c:pt idx="7391">
                  <c:v>0.87467039684139392</c:v>
                </c:pt>
                <c:pt idx="7392">
                  <c:v>0.87467874355197062</c:v>
                </c:pt>
                <c:pt idx="7393">
                  <c:v>0.8746856347639187</c:v>
                </c:pt>
                <c:pt idx="7394">
                  <c:v>0.87470054325426527</c:v>
                </c:pt>
                <c:pt idx="7395">
                  <c:v>0.87473074755177271</c:v>
                </c:pt>
                <c:pt idx="7396">
                  <c:v>0.87473691661866382</c:v>
                </c:pt>
                <c:pt idx="7397">
                  <c:v>0.8747471108095406</c:v>
                </c:pt>
                <c:pt idx="7398">
                  <c:v>0.87476561527594832</c:v>
                </c:pt>
                <c:pt idx="7399">
                  <c:v>0.87476705185960968</c:v>
                </c:pt>
                <c:pt idx="7400">
                  <c:v>0.87477490521661672</c:v>
                </c:pt>
                <c:pt idx="7401">
                  <c:v>0.87479724496151712</c:v>
                </c:pt>
                <c:pt idx="7402">
                  <c:v>0.87480341174167253</c:v>
                </c:pt>
                <c:pt idx="7403">
                  <c:v>0.87481360215365955</c:v>
                </c:pt>
                <c:pt idx="7404">
                  <c:v>0.87482016318242384</c:v>
                </c:pt>
                <c:pt idx="7405">
                  <c:v>0.87483209976022358</c:v>
                </c:pt>
                <c:pt idx="7406">
                  <c:v>0.87483353581169965</c:v>
                </c:pt>
                <c:pt idx="7407">
                  <c:v>0.87488006884608094</c:v>
                </c:pt>
                <c:pt idx="7408">
                  <c:v>0.87488221015393375</c:v>
                </c:pt>
                <c:pt idx="7409">
                  <c:v>0.87489855959341611</c:v>
                </c:pt>
                <c:pt idx="7410">
                  <c:v>0.8748999951127564</c:v>
                </c:pt>
                <c:pt idx="7411">
                  <c:v>0.87491998204170751</c:v>
                </c:pt>
                <c:pt idx="7412">
                  <c:v>0.87492240885685879</c:v>
                </c:pt>
                <c:pt idx="7413">
                  <c:v>0.87493016582649308</c:v>
                </c:pt>
                <c:pt idx="7414">
                  <c:v>0.87494676887487377</c:v>
                </c:pt>
                <c:pt idx="7415">
                  <c:v>0.87494865140265032</c:v>
                </c:pt>
                <c:pt idx="7416">
                  <c:v>0.87496499477775558</c:v>
                </c:pt>
                <c:pt idx="7417">
                  <c:v>0.87497764950875301</c:v>
                </c:pt>
                <c:pt idx="7418">
                  <c:v>0.87498640927933946</c:v>
                </c:pt>
                <c:pt idx="7419">
                  <c:v>0.87498883519501014</c:v>
                </c:pt>
                <c:pt idx="7420">
                  <c:v>0.87499278257611557</c:v>
                </c:pt>
                <c:pt idx="7421">
                  <c:v>0.87499474128761356</c:v>
                </c:pt>
                <c:pt idx="7422">
                  <c:v>0.87500162036033702</c:v>
                </c:pt>
                <c:pt idx="7423">
                  <c:v>0.87501650258825081</c:v>
                </c:pt>
                <c:pt idx="7424">
                  <c:v>0.87504665367338674</c:v>
                </c:pt>
                <c:pt idx="7425">
                  <c:v>0.87505281187106831</c:v>
                </c:pt>
                <c:pt idx="7426">
                  <c:v>0.87506114078750397</c:v>
                </c:pt>
                <c:pt idx="7427">
                  <c:v>0.87508145996079667</c:v>
                </c:pt>
                <c:pt idx="7428">
                  <c:v>0.87508289401285166</c:v>
                </c:pt>
                <c:pt idx="7429">
                  <c:v>0.87509073353095101</c:v>
                </c:pt>
                <c:pt idx="7430">
                  <c:v>0.87511303390719752</c:v>
                </c:pt>
                <c:pt idx="7431">
                  <c:v>0.87511918981912684</c:v>
                </c:pt>
                <c:pt idx="7432">
                  <c:v>0.87512936227108973</c:v>
                </c:pt>
                <c:pt idx="7433">
                  <c:v>0.87513591173600402</c:v>
                </c:pt>
                <c:pt idx="7434">
                  <c:v>0.87514782727469631</c:v>
                </c:pt>
                <c:pt idx="7435">
                  <c:v>0.87514926079479627</c:v>
                </c:pt>
                <c:pt idx="7436">
                  <c:v>0.87517938949937146</c:v>
                </c:pt>
                <c:pt idx="7437">
                  <c:v>0.87519571180080014</c:v>
                </c:pt>
                <c:pt idx="7438">
                  <c:v>0.87521416994813706</c:v>
                </c:pt>
                <c:pt idx="7439">
                  <c:v>0.87521560293632861</c:v>
                </c:pt>
                <c:pt idx="7440">
                  <c:v>0.87523555462453506</c:v>
                </c:pt>
                <c:pt idx="7441">
                  <c:v>0.87526203669166902</c:v>
                </c:pt>
                <c:pt idx="7442">
                  <c:v>0.87526229422256474</c:v>
                </c:pt>
                <c:pt idx="7443">
                  <c:v>0.87526417343054641</c:v>
                </c:pt>
                <c:pt idx="7444">
                  <c:v>0.87528048798336167</c:v>
                </c:pt>
                <c:pt idx="7445">
                  <c:v>0.87530186471648863</c:v>
                </c:pt>
                <c:pt idx="7446">
                  <c:v>0.87530428635307289</c:v>
                </c:pt>
                <c:pt idx="7447">
                  <c:v>0.8753082267721114</c:v>
                </c:pt>
                <c:pt idx="7448">
                  <c:v>0.87533047289101173</c:v>
                </c:pt>
                <c:pt idx="7449">
                  <c:v>0.87841610161833772</c:v>
                </c:pt>
                <c:pt idx="7450">
                  <c:v>0.87910813441108038</c:v>
                </c:pt>
                <c:pt idx="7451">
                  <c:v>0.87910813441429192</c:v>
                </c:pt>
                <c:pt idx="7452">
                  <c:v>0.8848216023487292</c:v>
                </c:pt>
                <c:pt idx="7453">
                  <c:v>0.88487380961367401</c:v>
                </c:pt>
                <c:pt idx="7454">
                  <c:v>0.88774950208047376</c:v>
                </c:pt>
                <c:pt idx="7455">
                  <c:v>0.88789105852641081</c:v>
                </c:pt>
                <c:pt idx="7456">
                  <c:v>0.88899047753699212</c:v>
                </c:pt>
                <c:pt idx="7457">
                  <c:v>0.89018471366478091</c:v>
                </c:pt>
                <c:pt idx="7458">
                  <c:v>0.89223265951783148</c:v>
                </c:pt>
                <c:pt idx="7459">
                  <c:v>0.89289082762640937</c:v>
                </c:pt>
                <c:pt idx="7460">
                  <c:v>0.89351484438387141</c:v>
                </c:pt>
                <c:pt idx="7461">
                  <c:v>0.89664112943560281</c:v>
                </c:pt>
                <c:pt idx="7462">
                  <c:v>0.89675054832430834</c:v>
                </c:pt>
                <c:pt idx="7463">
                  <c:v>0.90121096513878685</c:v>
                </c:pt>
                <c:pt idx="7464">
                  <c:v>0.90121267856164711</c:v>
                </c:pt>
                <c:pt idx="7465">
                  <c:v>0.90121431954310394</c:v>
                </c:pt>
                <c:pt idx="7466">
                  <c:v>0.90122362670057221</c:v>
                </c:pt>
                <c:pt idx="7467">
                  <c:v>0.90123584274895618</c:v>
                </c:pt>
                <c:pt idx="7468">
                  <c:v>0.9012670685252111</c:v>
                </c:pt>
                <c:pt idx="7469">
                  <c:v>0.90127821365313099</c:v>
                </c:pt>
                <c:pt idx="7470">
                  <c:v>0.90127972482453678</c:v>
                </c:pt>
                <c:pt idx="7471">
                  <c:v>0.90131069911125661</c:v>
                </c:pt>
                <c:pt idx="7472">
                  <c:v>0.90132314858992679</c:v>
                </c:pt>
                <c:pt idx="7473">
                  <c:v>0.90133487301770343</c:v>
                </c:pt>
                <c:pt idx="7474">
                  <c:v>0.9013357996276643</c:v>
                </c:pt>
                <c:pt idx="7475">
                  <c:v>0.90134800552176453</c:v>
                </c:pt>
                <c:pt idx="7476">
                  <c:v>0.90134868879459218</c:v>
                </c:pt>
                <c:pt idx="7477">
                  <c:v>0.90134959265611203</c:v>
                </c:pt>
                <c:pt idx="7478">
                  <c:v>0.90137920533679672</c:v>
                </c:pt>
                <c:pt idx="7479">
                  <c:v>0.90138103251573809</c:v>
                </c:pt>
                <c:pt idx="7480">
                  <c:v>0.90139092488920636</c:v>
                </c:pt>
                <c:pt idx="7481">
                  <c:v>0.90139185111381637</c:v>
                </c:pt>
                <c:pt idx="7482">
                  <c:v>0.90140405193203554</c:v>
                </c:pt>
                <c:pt idx="7483">
                  <c:v>0.90140473492035877</c:v>
                </c:pt>
                <c:pt idx="7484">
                  <c:v>0.9014056384059651</c:v>
                </c:pt>
                <c:pt idx="7485">
                  <c:v>0.90144629330905257</c:v>
                </c:pt>
                <c:pt idx="7486">
                  <c:v>0.90144695344753301</c:v>
                </c:pt>
                <c:pt idx="7487">
                  <c:v>0.90144787928685866</c:v>
                </c:pt>
                <c:pt idx="7488">
                  <c:v>0.901460075030037</c:v>
                </c:pt>
                <c:pt idx="7489">
                  <c:v>0.901460757733902</c:v>
                </c:pt>
                <c:pt idx="7490">
                  <c:v>0.90146166084365831</c:v>
                </c:pt>
                <c:pt idx="7491">
                  <c:v>0.9014774703671482</c:v>
                </c:pt>
                <c:pt idx="7492">
                  <c:v>0.90150229883307642</c:v>
                </c:pt>
                <c:pt idx="7493">
                  <c:v>0.90150295869655195</c:v>
                </c:pt>
                <c:pt idx="7494">
                  <c:v>0.90150388415065597</c:v>
                </c:pt>
                <c:pt idx="7495">
                  <c:v>0.90151607481963747</c:v>
                </c:pt>
                <c:pt idx="7496">
                  <c:v>0.90151675723909142</c:v>
                </c:pt>
                <c:pt idx="7497">
                  <c:v>0.90153346291756431</c:v>
                </c:pt>
                <c:pt idx="7498">
                  <c:v>0.90153517224464719</c:v>
                </c:pt>
                <c:pt idx="7499">
                  <c:v>0.90153680930287405</c:v>
                </c:pt>
                <c:pt idx="7500">
                  <c:v>0.90154458602410259</c:v>
                </c:pt>
                <c:pt idx="7501">
                  <c:v>0.90154609420955623</c:v>
                </c:pt>
                <c:pt idx="7502">
                  <c:v>0.90157700728916923</c:v>
                </c:pt>
                <c:pt idx="7503">
                  <c:v>0.90158943216465348</c:v>
                </c:pt>
                <c:pt idx="7504">
                  <c:v>0.90160055064155054</c:v>
                </c:pt>
                <c:pt idx="7505">
                  <c:v>0.90160113342061188</c:v>
                </c:pt>
                <c:pt idx="7506">
                  <c:v>0.9016020581992068</c:v>
                </c:pt>
                <c:pt idx="7507">
                  <c:v>0.90161423996855072</c:v>
                </c:pt>
                <c:pt idx="7508">
                  <c:v>0.90161492189100478</c:v>
                </c:pt>
                <c:pt idx="7509">
                  <c:v>0.90161582396600781</c:v>
                </c:pt>
                <c:pt idx="7510">
                  <c:v>0.90163295841000124</c:v>
                </c:pt>
                <c:pt idx="7511">
                  <c:v>0.90164537811229239</c:v>
                </c:pt>
                <c:pt idx="7512">
                  <c:v>0.90164720167898205</c:v>
                </c:pt>
                <c:pt idx="7513">
                  <c:v>0.90165707449673238</c:v>
                </c:pt>
                <c:pt idx="7514">
                  <c:v>0.90165799889028198</c:v>
                </c:pt>
                <c:pt idx="7515">
                  <c:v>0.90167017558775264</c:v>
                </c:pt>
                <c:pt idx="7516">
                  <c:v>0.90167085722592621</c:v>
                </c:pt>
                <c:pt idx="7517">
                  <c:v>0.90167175892531515</c:v>
                </c:pt>
                <c:pt idx="7518">
                  <c:v>0.90171233344483603</c:v>
                </c:pt>
                <c:pt idx="7519">
                  <c:v>0.90171299227809509</c:v>
                </c:pt>
                <c:pt idx="7520">
                  <c:v>0.9017139162866622</c:v>
                </c:pt>
                <c:pt idx="7521">
                  <c:v>0.90172608791310582</c:v>
                </c:pt>
                <c:pt idx="7522">
                  <c:v>0.9017267692670462</c:v>
                </c:pt>
                <c:pt idx="7523">
                  <c:v>0.90172767059088066</c:v>
                </c:pt>
                <c:pt idx="7524">
                  <c:v>0.90174344884962165</c:v>
                </c:pt>
                <c:pt idx="7525">
                  <c:v>0.90176822821010749</c:v>
                </c:pt>
                <c:pt idx="7526">
                  <c:v>0.90176888676858014</c:v>
                </c:pt>
                <c:pt idx="7527">
                  <c:v>0.90176981039223159</c:v>
                </c:pt>
                <c:pt idx="7528">
                  <c:v>0.90178197694849127</c:v>
                </c:pt>
                <c:pt idx="7529">
                  <c:v>0.90178265801824575</c:v>
                </c:pt>
                <c:pt idx="7530">
                  <c:v>0.90179933065155127</c:v>
                </c:pt>
                <c:pt idx="7531">
                  <c:v>0.90180103659703004</c:v>
                </c:pt>
                <c:pt idx="7532">
                  <c:v>0.90180267041698858</c:v>
                </c:pt>
                <c:pt idx="7533">
                  <c:v>0.9018119369559694</c:v>
                </c:pt>
                <c:pt idx="7534">
                  <c:v>0.90182409968834309</c:v>
                </c:pt>
                <c:pt idx="7535">
                  <c:v>0.90185518916861163</c:v>
                </c:pt>
                <c:pt idx="7536">
                  <c:v>0.90186628564519578</c:v>
                </c:pt>
                <c:pt idx="7537">
                  <c:v>0.90186686727107934</c:v>
                </c:pt>
                <c:pt idx="7538">
                  <c:v>0.90186779021975672</c:v>
                </c:pt>
                <c:pt idx="7539">
                  <c:v>0.90188062845657901</c:v>
                </c:pt>
                <c:pt idx="7540">
                  <c:v>0.90188152874647975</c:v>
                </c:pt>
                <c:pt idx="7541">
                  <c:v>0.90189862928202791</c:v>
                </c:pt>
                <c:pt idx="7542">
                  <c:v>0.90191102440469051</c:v>
                </c:pt>
                <c:pt idx="7543">
                  <c:v>0.90192269763950383</c:v>
                </c:pt>
                <c:pt idx="7544">
                  <c:v>0.90192362020344141</c:v>
                </c:pt>
                <c:pt idx="7545">
                  <c:v>0.90193577279926684</c:v>
                </c:pt>
                <c:pt idx="7546">
                  <c:v>0.9019364530883589</c:v>
                </c:pt>
                <c:pt idx="7547">
                  <c:v>0.90193735300294253</c:v>
                </c:pt>
                <c:pt idx="7548">
                  <c:v>0.90196865556283257</c:v>
                </c:pt>
                <c:pt idx="7549">
                  <c:v>0.9019785047316573</c:v>
                </c:pt>
                <c:pt idx="7550">
                  <c:v>0.9019794269109197</c:v>
                </c:pt>
                <c:pt idx="7551">
                  <c:v>0.90199157443974365</c:v>
                </c:pt>
                <c:pt idx="7552">
                  <c:v>0.90199225444482889</c:v>
                </c:pt>
                <c:pt idx="7553">
                  <c:v>0.90199315398415925</c:v>
                </c:pt>
                <c:pt idx="7554">
                  <c:v>0.90200890100294095</c:v>
                </c:pt>
                <c:pt idx="7555">
                  <c:v>0.90203363129693459</c:v>
                </c:pt>
                <c:pt idx="7556">
                  <c:v>0.90203428855144008</c:v>
                </c:pt>
                <c:pt idx="7557">
                  <c:v>0.90203521034609002</c:v>
                </c:pt>
                <c:pt idx="7558">
                  <c:v>0.90204735280876169</c:v>
                </c:pt>
                <c:pt idx="7559">
                  <c:v>0.90204803252988897</c:v>
                </c:pt>
                <c:pt idx="7560">
                  <c:v>0.90204893169402645</c:v>
                </c:pt>
                <c:pt idx="7561">
                  <c:v>0.90206467214425579</c:v>
                </c:pt>
                <c:pt idx="7562">
                  <c:v>0.90206800529507314</c:v>
                </c:pt>
                <c:pt idx="7563">
                  <c:v>0.90208939212276706</c:v>
                </c:pt>
                <c:pt idx="7564">
                  <c:v>0.90210378734743923</c:v>
                </c:pt>
                <c:pt idx="7565">
                  <c:v>0.90212042001922921</c:v>
                </c:pt>
                <c:pt idx="7566">
                  <c:v>0.90212212187609353</c:v>
                </c:pt>
                <c:pt idx="7567">
                  <c:v>0.9021314945129828</c:v>
                </c:pt>
                <c:pt idx="7568">
                  <c:v>0.90213299610681985</c:v>
                </c:pt>
                <c:pt idx="7569">
                  <c:v>0.90216377406918036</c:v>
                </c:pt>
                <c:pt idx="7570">
                  <c:v>0.9021761446317641</c:v>
                </c:pt>
                <c:pt idx="7571">
                  <c:v>0.90218779473536592</c:v>
                </c:pt>
                <c:pt idx="7572">
                  <c:v>0.90218871547114587</c:v>
                </c:pt>
                <c:pt idx="7573">
                  <c:v>0.90220084398450462</c:v>
                </c:pt>
                <c:pt idx="7574">
                  <c:v>0.90220152292558886</c:v>
                </c:pt>
                <c:pt idx="7575">
                  <c:v>0.90220242105678883</c:v>
                </c:pt>
                <c:pt idx="7576">
                  <c:v>0.90223184598577377</c:v>
                </c:pt>
                <c:pt idx="7577">
                  <c:v>0.90223366157900364</c:v>
                </c:pt>
                <c:pt idx="7578">
                  <c:v>0.90224349122641623</c:v>
                </c:pt>
                <c:pt idx="7579">
                  <c:v>0.90224441157782898</c:v>
                </c:pt>
                <c:pt idx="7580">
                  <c:v>0.90225653502822789</c:v>
                </c:pt>
                <c:pt idx="7581">
                  <c:v>0.90225721368553202</c:v>
                </c:pt>
                <c:pt idx="7582">
                  <c:v>0.90225811144177659</c:v>
                </c:pt>
                <c:pt idx="7583">
                  <c:v>0.90229850851209581</c:v>
                </c:pt>
                <c:pt idx="7584">
                  <c:v>0.90229916446367109</c:v>
                </c:pt>
                <c:pt idx="7585">
                  <c:v>0.90230008443078003</c:v>
                </c:pt>
                <c:pt idx="7586">
                  <c:v>0.90231220281907243</c:v>
                </c:pt>
                <c:pt idx="7587">
                  <c:v>0.90231288119264441</c:v>
                </c:pt>
                <c:pt idx="7588">
                  <c:v>0.90231377857399853</c:v>
                </c:pt>
                <c:pt idx="7589">
                  <c:v>0.90232948781440481</c:v>
                </c:pt>
                <c:pt idx="7590">
                  <c:v>0.90235415877377378</c:v>
                </c:pt>
                <c:pt idx="7591">
                  <c:v>0.90235481445104704</c:v>
                </c:pt>
                <c:pt idx="7592">
                  <c:v>0.90235573403391689</c:v>
                </c:pt>
                <c:pt idx="7593">
                  <c:v>0.90236784736095621</c:v>
                </c:pt>
                <c:pt idx="7594">
                  <c:v>0.90236852545084545</c:v>
                </c:pt>
                <c:pt idx="7595">
                  <c:v>0.90238512513557878</c:v>
                </c:pt>
                <c:pt idx="7596">
                  <c:v>0.90238682361678713</c:v>
                </c:pt>
                <c:pt idx="7597">
                  <c:v>0.90238845028780812</c:v>
                </c:pt>
                <c:pt idx="7598">
                  <c:v>0.90239767627955014</c:v>
                </c:pt>
                <c:pt idx="7599">
                  <c:v>0.90242839319080459</c:v>
                </c:pt>
                <c:pt idx="7600">
                  <c:v>0.902440739212933</c:v>
                </c:pt>
                <c:pt idx="7601">
                  <c:v>0.90245178712359664</c:v>
                </c:pt>
                <c:pt idx="7602">
                  <c:v>0.90245236620380997</c:v>
                </c:pt>
                <c:pt idx="7603">
                  <c:v>0.90245328511289613</c:v>
                </c:pt>
                <c:pt idx="7604">
                  <c:v>0.90246606715719124</c:v>
                </c:pt>
                <c:pt idx="7605">
                  <c:v>0.90246696350643463</c:v>
                </c:pt>
                <c:pt idx="7606">
                  <c:v>0.90248398918822503</c:v>
                </c:pt>
                <c:pt idx="7607">
                  <c:v>0.90249633005038965</c:v>
                </c:pt>
                <c:pt idx="7608">
                  <c:v>0.90249814204058931</c:v>
                </c:pt>
                <c:pt idx="7609">
                  <c:v>0.90250795218220736</c:v>
                </c:pt>
                <c:pt idx="7610">
                  <c:v>0.90250887070723163</c:v>
                </c:pt>
                <c:pt idx="7611">
                  <c:v>0.90252097009847354</c:v>
                </c:pt>
                <c:pt idx="7612">
                  <c:v>0.90252164740907603</c:v>
                </c:pt>
                <c:pt idx="7613">
                  <c:v>0.90252254338366367</c:v>
                </c:pt>
                <c:pt idx="7614">
                  <c:v>0.90255370888526887</c:v>
                </c:pt>
                <c:pt idx="7615">
                  <c:v>0.9025628602757666</c:v>
                </c:pt>
                <c:pt idx="7616">
                  <c:v>0.90256351492545694</c:v>
                </c:pt>
                <c:pt idx="7617">
                  <c:v>0.90256443306648759</c:v>
                </c:pt>
                <c:pt idx="7618">
                  <c:v>0.9025765273996833</c:v>
                </c:pt>
                <c:pt idx="7619">
                  <c:v>0.90257720442678202</c:v>
                </c:pt>
                <c:pt idx="7620">
                  <c:v>0.9025781000267783</c:v>
                </c:pt>
                <c:pt idx="7621">
                  <c:v>0.90259377808236818</c:v>
                </c:pt>
                <c:pt idx="7622">
                  <c:v>0.90261840006188476</c:v>
                </c:pt>
                <c:pt idx="7623">
                  <c:v>0.90261905443749257</c:v>
                </c:pt>
                <c:pt idx="7624">
                  <c:v>0.90261997219459256</c:v>
                </c:pt>
                <c:pt idx="7625">
                  <c:v>0.90263206147060038</c:v>
                </c:pt>
                <c:pt idx="7626">
                  <c:v>0.90263273821424295</c:v>
                </c:pt>
                <c:pt idx="7627">
                  <c:v>0.90263363343971326</c:v>
                </c:pt>
                <c:pt idx="7628">
                  <c:v>0.90429828426928327</c:v>
                </c:pt>
                <c:pt idx="7629">
                  <c:v>0.90471660327970538</c:v>
                </c:pt>
                <c:pt idx="7630">
                  <c:v>0.90487940666635858</c:v>
                </c:pt>
                <c:pt idx="7631">
                  <c:v>0.90503780883887552</c:v>
                </c:pt>
                <c:pt idx="7632">
                  <c:v>0.9057887183225537</c:v>
                </c:pt>
                <c:pt idx="7633">
                  <c:v>0.91133946795963627</c:v>
                </c:pt>
                <c:pt idx="7634">
                  <c:v>0.91388960899944638</c:v>
                </c:pt>
                <c:pt idx="7635">
                  <c:v>0.91603401437724552</c:v>
                </c:pt>
                <c:pt idx="7636">
                  <c:v>0.91656135149791218</c:v>
                </c:pt>
                <c:pt idx="7637">
                  <c:v>0.91669964242541513</c:v>
                </c:pt>
                <c:pt idx="7638">
                  <c:v>0.91700978756190954</c:v>
                </c:pt>
                <c:pt idx="7639">
                  <c:v>0.91759631870575542</c:v>
                </c:pt>
                <c:pt idx="7640">
                  <c:v>0.9222882223911909</c:v>
                </c:pt>
                <c:pt idx="7641">
                  <c:v>0.92422682942670531</c:v>
                </c:pt>
                <c:pt idx="7642">
                  <c:v>0.92426796768425512</c:v>
                </c:pt>
                <c:pt idx="7643">
                  <c:v>0.92444539094026967</c:v>
                </c:pt>
                <c:pt idx="7644">
                  <c:v>0.92446258455546793</c:v>
                </c:pt>
                <c:pt idx="7645">
                  <c:v>0.92448643875981185</c:v>
                </c:pt>
                <c:pt idx="7646">
                  <c:v>0.92449130434477989</c:v>
                </c:pt>
                <c:pt idx="7647">
                  <c:v>0.92466347176242736</c:v>
                </c:pt>
                <c:pt idx="7648">
                  <c:v>0.92468062754100222</c:v>
                </c:pt>
                <c:pt idx="7649">
                  <c:v>0.92470928412245024</c:v>
                </c:pt>
                <c:pt idx="7650">
                  <c:v>0.92492678386895222</c:v>
                </c:pt>
                <c:pt idx="7651">
                  <c:v>0.92494389391005705</c:v>
                </c:pt>
                <c:pt idx="7652">
                  <c:v>0.92496763215294664</c:v>
                </c:pt>
                <c:pt idx="7653">
                  <c:v>0.92497247408334771</c:v>
                </c:pt>
                <c:pt idx="7654">
                  <c:v>0.92514380413094188</c:v>
                </c:pt>
                <c:pt idx="7655">
                  <c:v>0.92516087643057732</c:v>
                </c:pt>
                <c:pt idx="7656">
                  <c:v>0.92518939355501884</c:v>
                </c:pt>
                <c:pt idx="7657">
                  <c:v>0.92663214544642214</c:v>
                </c:pt>
                <c:pt idx="7658">
                  <c:v>0.92672603607788262</c:v>
                </c:pt>
                <c:pt idx="7659">
                  <c:v>0.92706063935314864</c:v>
                </c:pt>
                <c:pt idx="7660">
                  <c:v>0.92706538134125949</c:v>
                </c:pt>
                <c:pt idx="7661">
                  <c:v>0.92718721298143902</c:v>
                </c:pt>
                <c:pt idx="7662">
                  <c:v>0.92726625969365351</c:v>
                </c:pt>
                <c:pt idx="7663">
                  <c:v>0.92736282398153769</c:v>
                </c:pt>
                <c:pt idx="7664">
                  <c:v>0.92748084515833251</c:v>
                </c:pt>
                <c:pt idx="7665">
                  <c:v>0.92748528189208834</c:v>
                </c:pt>
                <c:pt idx="7666">
                  <c:v>0.92749239541159334</c:v>
                </c:pt>
                <c:pt idx="7667">
                  <c:v>0.92756648225021499</c:v>
                </c:pt>
                <c:pt idx="7668">
                  <c:v>0.92785219410267838</c:v>
                </c:pt>
                <c:pt idx="7669">
                  <c:v>0.93585835620400515</c:v>
                </c:pt>
                <c:pt idx="7670">
                  <c:v>0.93600486039808861</c:v>
                </c:pt>
                <c:pt idx="7671">
                  <c:v>0.93630739945864216</c:v>
                </c:pt>
                <c:pt idx="7672">
                  <c:v>0.93647391574449157</c:v>
                </c:pt>
                <c:pt idx="7673">
                  <c:v>0.93673493853824008</c:v>
                </c:pt>
                <c:pt idx="7674">
                  <c:v>0.93673493853824008</c:v>
                </c:pt>
                <c:pt idx="7675">
                  <c:v>0.93673493853824008</c:v>
                </c:pt>
                <c:pt idx="7676">
                  <c:v>0.93673493853900913</c:v>
                </c:pt>
                <c:pt idx="7677">
                  <c:v>0.93673493853931578</c:v>
                </c:pt>
                <c:pt idx="7678">
                  <c:v>0.93673493853941792</c:v>
                </c:pt>
                <c:pt idx="7679">
                  <c:v>0.93673493853982659</c:v>
                </c:pt>
                <c:pt idx="7680">
                  <c:v>0.93673493854141199</c:v>
                </c:pt>
                <c:pt idx="7681">
                  <c:v>0.93740462628613608</c:v>
                </c:pt>
                <c:pt idx="7682">
                  <c:v>0.93782094577884723</c:v>
                </c:pt>
                <c:pt idx="7683">
                  <c:v>0.94006205396018061</c:v>
                </c:pt>
                <c:pt idx="7684">
                  <c:v>0.9434651922134526</c:v>
                </c:pt>
                <c:pt idx="7685">
                  <c:v>0.94489121855718416</c:v>
                </c:pt>
                <c:pt idx="7686">
                  <c:v>0.94499607345531356</c:v>
                </c:pt>
                <c:pt idx="7687">
                  <c:v>0.94516795535430664</c:v>
                </c:pt>
                <c:pt idx="7688">
                  <c:v>0.94531931398710867</c:v>
                </c:pt>
                <c:pt idx="7689">
                  <c:v>0.9457200549094763</c:v>
                </c:pt>
                <c:pt idx="7690">
                  <c:v>0.94595990022751342</c:v>
                </c:pt>
                <c:pt idx="7691">
                  <c:v>0.94689018084582888</c:v>
                </c:pt>
                <c:pt idx="7692">
                  <c:v>0.94953333958011821</c:v>
                </c:pt>
                <c:pt idx="7693">
                  <c:v>0.95027410485609154</c:v>
                </c:pt>
                <c:pt idx="7694">
                  <c:v>0.95048352322665419</c:v>
                </c:pt>
                <c:pt idx="7695">
                  <c:v>0.95062669105722475</c:v>
                </c:pt>
                <c:pt idx="7696">
                  <c:v>0.95200539312975352</c:v>
                </c:pt>
                <c:pt idx="7697">
                  <c:v>0.95201743382003645</c:v>
                </c:pt>
                <c:pt idx="7698">
                  <c:v>0.95204133898684329</c:v>
                </c:pt>
                <c:pt idx="7699">
                  <c:v>0.95204546981613114</c:v>
                </c:pt>
                <c:pt idx="7700">
                  <c:v>0.95209401011191241</c:v>
                </c:pt>
                <c:pt idx="7701">
                  <c:v>0.95215828399601499</c:v>
                </c:pt>
                <c:pt idx="7702">
                  <c:v>0.95217029397085262</c:v>
                </c:pt>
                <c:pt idx="7703">
                  <c:v>0.95219039503800906</c:v>
                </c:pt>
                <c:pt idx="7704">
                  <c:v>0.952194138149699</c:v>
                </c:pt>
                <c:pt idx="7705">
                  <c:v>0.95222622992087047</c:v>
                </c:pt>
                <c:pt idx="7706">
                  <c:v>0.95224667486684234</c:v>
                </c:pt>
                <c:pt idx="7707">
                  <c:v>0.95227873839315202</c:v>
                </c:pt>
                <c:pt idx="7708">
                  <c:v>0.95230604890523118</c:v>
                </c:pt>
                <c:pt idx="7709">
                  <c:v>0.95234281372440599</c:v>
                </c:pt>
                <c:pt idx="7710">
                  <c:v>0.95237855708521635</c:v>
                </c:pt>
                <c:pt idx="7711">
                  <c:v>0.95238171479561817</c:v>
                </c:pt>
                <c:pt idx="7712">
                  <c:v>0.95243093141553048</c:v>
                </c:pt>
                <c:pt idx="7713">
                  <c:v>0.95244844715487142</c:v>
                </c:pt>
                <c:pt idx="7714">
                  <c:v>0.95249451311585553</c:v>
                </c:pt>
                <c:pt idx="7715">
                  <c:v>0.95249484299776932</c:v>
                </c:pt>
                <c:pt idx="7716">
                  <c:v>0.95250678525874699</c:v>
                </c:pt>
                <c:pt idx="7717">
                  <c:v>0.95252677298244282</c:v>
                </c:pt>
                <c:pt idx="7718">
                  <c:v>0.95253049498641673</c:v>
                </c:pt>
                <c:pt idx="7719">
                  <c:v>0.95253168269388266</c:v>
                </c:pt>
                <c:pt idx="7720">
                  <c:v>0.95258273539457716</c:v>
                </c:pt>
                <c:pt idx="7721">
                  <c:v>0.95260409818523295</c:v>
                </c:pt>
                <c:pt idx="7722">
                  <c:v>0.95264615445823442</c:v>
                </c:pt>
                <c:pt idx="7723">
                  <c:v>0.95267833178313177</c:v>
                </c:pt>
                <c:pt idx="7724">
                  <c:v>0.95271387337996449</c:v>
                </c:pt>
                <c:pt idx="7725">
                  <c:v>0.9527659519894508</c:v>
                </c:pt>
                <c:pt idx="7726">
                  <c:v>0.95280180334061115</c:v>
                </c:pt>
                <c:pt idx="7727">
                  <c:v>0.95280180334061115</c:v>
                </c:pt>
                <c:pt idx="7728">
                  <c:v>0.95280180334124065</c:v>
                </c:pt>
                <c:pt idx="7729">
                  <c:v>0.95280180334149045</c:v>
                </c:pt>
                <c:pt idx="7730">
                  <c:v>0.95280180334157394</c:v>
                </c:pt>
                <c:pt idx="7731">
                  <c:v>0.95280180334190712</c:v>
                </c:pt>
                <c:pt idx="7732">
                  <c:v>0.95280180334320419</c:v>
                </c:pt>
                <c:pt idx="7733">
                  <c:v>0.9532277511620173</c:v>
                </c:pt>
                <c:pt idx="7734">
                  <c:v>0.95327668869615989</c:v>
                </c:pt>
                <c:pt idx="7735">
                  <c:v>0.95355826110271413</c:v>
                </c:pt>
                <c:pt idx="7736">
                  <c:v>0.95543591596560862</c:v>
                </c:pt>
                <c:pt idx="7737">
                  <c:v>0.95931060302925963</c:v>
                </c:pt>
                <c:pt idx="7738">
                  <c:v>0.95934425829123704</c:v>
                </c:pt>
                <c:pt idx="7739">
                  <c:v>0.95977015443476077</c:v>
                </c:pt>
                <c:pt idx="7740">
                  <c:v>0.95989075197211249</c:v>
                </c:pt>
                <c:pt idx="7741">
                  <c:v>0.9633734064513173</c:v>
                </c:pt>
                <c:pt idx="7742">
                  <c:v>0.96350952103656928</c:v>
                </c:pt>
                <c:pt idx="7743">
                  <c:v>0.96393670701936662</c:v>
                </c:pt>
                <c:pt idx="7744">
                  <c:v>0.96404475031104331</c:v>
                </c:pt>
                <c:pt idx="7745">
                  <c:v>0.96479128566487637</c:v>
                </c:pt>
                <c:pt idx="7746">
                  <c:v>0.96479805442103816</c:v>
                </c:pt>
                <c:pt idx="7747">
                  <c:v>0.96481256168358875</c:v>
                </c:pt>
                <c:pt idx="7748">
                  <c:v>0.96481632815974439</c:v>
                </c:pt>
                <c:pt idx="7749">
                  <c:v>0.96482199106184119</c:v>
                </c:pt>
                <c:pt idx="7750">
                  <c:v>0.96482543241722718</c:v>
                </c:pt>
                <c:pt idx="7751">
                  <c:v>0.96483259931614862</c:v>
                </c:pt>
                <c:pt idx="7752">
                  <c:v>0.96484135603980659</c:v>
                </c:pt>
                <c:pt idx="7753">
                  <c:v>0.96484701563637165</c:v>
                </c:pt>
                <c:pt idx="7754">
                  <c:v>0.96485045498339694</c:v>
                </c:pt>
                <c:pt idx="7755">
                  <c:v>0.96485606941345026</c:v>
                </c:pt>
                <c:pt idx="7756">
                  <c:v>0.96485606941345026</c:v>
                </c:pt>
                <c:pt idx="7757">
                  <c:v>0.96485980840963603</c:v>
                </c:pt>
                <c:pt idx="7758">
                  <c:v>0.96486636931098924</c:v>
                </c:pt>
                <c:pt idx="7759">
                  <c:v>0.96486642208863416</c:v>
                </c:pt>
                <c:pt idx="7760">
                  <c:v>0.96487202560336249</c:v>
                </c:pt>
                <c:pt idx="7761">
                  <c:v>0.96488572594713717</c:v>
                </c:pt>
                <c:pt idx="7762">
                  <c:v>0.96493142337704962</c:v>
                </c:pt>
                <c:pt idx="7763">
                  <c:v>0.96493517941048979</c:v>
                </c:pt>
                <c:pt idx="7764">
                  <c:v>0.96494082661172309</c:v>
                </c:pt>
                <c:pt idx="7765">
                  <c:v>0.96494192546046065</c:v>
                </c:pt>
                <c:pt idx="7766">
                  <c:v>0.96494425842516596</c:v>
                </c:pt>
                <c:pt idx="7767">
                  <c:v>0.96496013789338231</c:v>
                </c:pt>
                <c:pt idx="7768">
                  <c:v>0.96496578179545622</c:v>
                </c:pt>
                <c:pt idx="7769">
                  <c:v>0.96496921160441018</c:v>
                </c:pt>
                <c:pt idx="7770">
                  <c:v>0.96497481046409861</c:v>
                </c:pt>
                <c:pt idx="7771">
                  <c:v>0.96497481046409861</c:v>
                </c:pt>
                <c:pt idx="7772">
                  <c:v>0.96497557961742741</c:v>
                </c:pt>
                <c:pt idx="7773">
                  <c:v>0.96497635445555974</c:v>
                </c:pt>
                <c:pt idx="7774">
                  <c:v>0.96498508179556119</c:v>
                </c:pt>
                <c:pt idx="7775">
                  <c:v>0.96498513442682543</c:v>
                </c:pt>
                <c:pt idx="7776">
                  <c:v>0.96499072239981531</c:v>
                </c:pt>
                <c:pt idx="7777">
                  <c:v>0.96500347224123051</c:v>
                </c:pt>
                <c:pt idx="7778">
                  <c:v>0.96501564843072496</c:v>
                </c:pt>
                <c:pt idx="7779">
                  <c:v>0.96501907423314381</c:v>
                </c:pt>
                <c:pt idx="7780">
                  <c:v>0.96502930278855281</c:v>
                </c:pt>
                <c:pt idx="7781">
                  <c:v>0.96503443204782879</c:v>
                </c:pt>
                <c:pt idx="7782">
                  <c:v>0.96504995539025973</c:v>
                </c:pt>
                <c:pt idx="7783">
                  <c:v>0.96505370100112653</c:v>
                </c:pt>
                <c:pt idx="7784">
                  <c:v>0.9650604283310783</c:v>
                </c:pt>
                <c:pt idx="7785">
                  <c:v>0.96507729939728737</c:v>
                </c:pt>
                <c:pt idx="7786">
                  <c:v>0.96507859022073095</c:v>
                </c:pt>
                <c:pt idx="7787">
                  <c:v>0.96508763874788617</c:v>
                </c:pt>
                <c:pt idx="7788">
                  <c:v>0.96509322206725823</c:v>
                </c:pt>
                <c:pt idx="7789">
                  <c:v>0.96509325076636809</c:v>
                </c:pt>
                <c:pt idx="7790">
                  <c:v>0.96509398908566046</c:v>
                </c:pt>
                <c:pt idx="7791">
                  <c:v>0.96509476177315412</c:v>
                </c:pt>
                <c:pt idx="7792">
                  <c:v>0.96510346488777854</c:v>
                </c:pt>
                <c:pt idx="7793">
                  <c:v>0.96510908983419497</c:v>
                </c:pt>
                <c:pt idx="7794">
                  <c:v>0.96511250812367899</c:v>
                </c:pt>
                <c:pt idx="7795">
                  <c:v>0.96511808817795519</c:v>
                </c:pt>
                <c:pt idx="7796">
                  <c:v>0.96512180428042549</c:v>
                </c:pt>
                <c:pt idx="7797">
                  <c:v>0.96512210492707495</c:v>
                </c:pt>
                <c:pt idx="7798">
                  <c:v>0.96512832500818935</c:v>
                </c:pt>
                <c:pt idx="7799">
                  <c:v>0.965128377462659</c:v>
                </c:pt>
                <c:pt idx="7800">
                  <c:v>0.96513394666449559</c:v>
                </c:pt>
                <c:pt idx="7801">
                  <c:v>0.96514511963535043</c:v>
                </c:pt>
                <c:pt idx="7802">
                  <c:v>0.96514756310923544</c:v>
                </c:pt>
                <c:pt idx="7803">
                  <c:v>0.96517860221413632</c:v>
                </c:pt>
                <c:pt idx="7804">
                  <c:v>0.96519298063503534</c:v>
                </c:pt>
                <c:pt idx="7805">
                  <c:v>0.96519469856932694</c:v>
                </c:pt>
                <c:pt idx="7806">
                  <c:v>0.96519671365818893</c:v>
                </c:pt>
                <c:pt idx="7807">
                  <c:v>0.96520341837872536</c:v>
                </c:pt>
                <c:pt idx="7808">
                  <c:v>0.96520573705014456</c:v>
                </c:pt>
                <c:pt idx="7809">
                  <c:v>0.96521778838516303</c:v>
                </c:pt>
                <c:pt idx="7810">
                  <c:v>0.96522151922392951</c:v>
                </c:pt>
                <c:pt idx="7811">
                  <c:v>0.96522712854277992</c:v>
                </c:pt>
                <c:pt idx="7812">
                  <c:v>0.9652305373348673</c:v>
                </c:pt>
                <c:pt idx="7813">
                  <c:v>0.96523610188518216</c:v>
                </c:pt>
                <c:pt idx="7814">
                  <c:v>0.96523610188518216</c:v>
                </c:pt>
                <c:pt idx="7815">
                  <c:v>0.96523686632509353</c:v>
                </c:pt>
                <c:pt idx="7816">
                  <c:v>0.96523763641490468</c:v>
                </c:pt>
                <c:pt idx="7817">
                  <c:v>0.96523980766226503</c:v>
                </c:pt>
                <c:pt idx="7818">
                  <c:v>0.96524631027117835</c:v>
                </c:pt>
                <c:pt idx="7819">
                  <c:v>0.96524636257989238</c:v>
                </c:pt>
                <c:pt idx="7820">
                  <c:v>0.9652519163062856</c:v>
                </c:pt>
                <c:pt idx="7821">
                  <c:v>0.96526549491126812</c:v>
                </c:pt>
                <c:pt idx="7822">
                  <c:v>0.96529535802769806</c:v>
                </c:pt>
                <c:pt idx="7823">
                  <c:v>0.96531078619679112</c:v>
                </c:pt>
                <c:pt idx="7824">
                  <c:v>0.96531450884186887</c:v>
                </c:pt>
                <c:pt idx="7825">
                  <c:v>0.96532119492231194</c:v>
                </c:pt>
                <c:pt idx="7826">
                  <c:v>0.96533552497515884</c:v>
                </c:pt>
                <c:pt idx="7827">
                  <c:v>0.96533924544008154</c:v>
                </c:pt>
                <c:pt idx="7828">
                  <c:v>0.96534241034297164</c:v>
                </c:pt>
                <c:pt idx="7829">
                  <c:v>0.9653448391616255</c:v>
                </c:pt>
                <c:pt idx="7830">
                  <c:v>0.96534823847470841</c:v>
                </c:pt>
                <c:pt idx="7831">
                  <c:v>0.96535378755108681</c:v>
                </c:pt>
                <c:pt idx="7832">
                  <c:v>0.96535378755108681</c:v>
                </c:pt>
                <c:pt idx="7833">
                  <c:v>0.96535454986519009</c:v>
                </c:pt>
                <c:pt idx="7834">
                  <c:v>0.96535531781355</c:v>
                </c:pt>
                <c:pt idx="7835">
                  <c:v>0.96536396754793685</c:v>
                </c:pt>
                <c:pt idx="7836">
                  <c:v>0.96536401971117625</c:v>
                </c:pt>
                <c:pt idx="7837">
                  <c:v>0.96536955799210244</c:v>
                </c:pt>
                <c:pt idx="7838">
                  <c:v>0.9653821944456622</c:v>
                </c:pt>
                <c:pt idx="7839">
                  <c:v>0.96538249324800474</c:v>
                </c:pt>
                <c:pt idx="7840">
                  <c:v>0.96538867517135163</c:v>
                </c:pt>
                <c:pt idx="7841">
                  <c:v>0.96538872730402614</c:v>
                </c:pt>
                <c:pt idx="7842">
                  <c:v>0.96539426233947823</c:v>
                </c:pt>
                <c:pt idx="7843">
                  <c:v>0.96540779524345266</c:v>
                </c:pt>
                <c:pt idx="7844">
                  <c:v>0.96541968739748918</c:v>
                </c:pt>
                <c:pt idx="7845">
                  <c:v>0.96541968739748918</c:v>
                </c:pt>
                <c:pt idx="7846">
                  <c:v>0.96541968739799289</c:v>
                </c:pt>
                <c:pt idx="7847">
                  <c:v>0.96541968739819273</c:v>
                </c:pt>
                <c:pt idx="7848">
                  <c:v>0.96541968739825945</c:v>
                </c:pt>
                <c:pt idx="7849">
                  <c:v>0.96541968739852591</c:v>
                </c:pt>
                <c:pt idx="7850">
                  <c:v>0.96541968739956263</c:v>
                </c:pt>
                <c:pt idx="7851">
                  <c:v>0.96554160765106334</c:v>
                </c:pt>
                <c:pt idx="7852">
                  <c:v>0.9656338935080917</c:v>
                </c:pt>
                <c:pt idx="7853">
                  <c:v>0.96565844281669966</c:v>
                </c:pt>
                <c:pt idx="7854">
                  <c:v>0.96577495222995047</c:v>
                </c:pt>
                <c:pt idx="7855">
                  <c:v>0.96578846213992131</c:v>
                </c:pt>
                <c:pt idx="7856">
                  <c:v>0.96579941868335362</c:v>
                </c:pt>
                <c:pt idx="7857">
                  <c:v>0.96589113652577907</c:v>
                </c:pt>
                <c:pt idx="7858">
                  <c:v>0.96591553467124103</c:v>
                </c:pt>
                <c:pt idx="7859">
                  <c:v>0.96600699633890263</c:v>
                </c:pt>
                <c:pt idx="7860">
                  <c:v>0.96603132630990585</c:v>
                </c:pt>
                <c:pt idx="7861">
                  <c:v>0.96605564195733651</c:v>
                </c:pt>
                <c:pt idx="7862">
                  <c:v>0.96614679423376415</c:v>
                </c:pt>
                <c:pt idx="7863">
                  <c:v>0.96681736511246241</c:v>
                </c:pt>
                <c:pt idx="7864">
                  <c:v>0.96693843259860746</c:v>
                </c:pt>
                <c:pt idx="7865">
                  <c:v>0.96696221239359925</c:v>
                </c:pt>
                <c:pt idx="7866">
                  <c:v>0.96698597809316966</c:v>
                </c:pt>
                <c:pt idx="7867">
                  <c:v>0.96701568471142485</c:v>
                </c:pt>
                <c:pt idx="7868">
                  <c:v>0.96705135508397977</c:v>
                </c:pt>
                <c:pt idx="7869">
                  <c:v>0.96707506792238185</c:v>
                </c:pt>
                <c:pt idx="7870">
                  <c:v>0.96709876669332595</c:v>
                </c:pt>
                <c:pt idx="7871">
                  <c:v>0.96712245140269149</c:v>
                </c:pt>
                <c:pt idx="7872">
                  <c:v>0.96714261984251915</c:v>
                </c:pt>
                <c:pt idx="7873">
                  <c:v>0.96715205676496363</c:v>
                </c:pt>
                <c:pt idx="7874">
                  <c:v>0.96716395950984746</c:v>
                </c:pt>
                <c:pt idx="7875">
                  <c:v>0.96718760552457073</c:v>
                </c:pt>
                <c:pt idx="7876">
                  <c:v>0.96721123749978544</c:v>
                </c:pt>
                <c:pt idx="7877">
                  <c:v>0.96723485544137033</c:v>
                </c:pt>
                <c:pt idx="7878">
                  <c:v>0.96726437732895609</c:v>
                </c:pt>
                <c:pt idx="7879">
                  <c:v>0.9672998258318436</c:v>
                </c:pt>
                <c:pt idx="7880">
                  <c:v>0.9673233911441671</c:v>
                </c:pt>
                <c:pt idx="7881">
                  <c:v>0.96734694245079467</c:v>
                </c:pt>
                <c:pt idx="7882">
                  <c:v>0.96739990083372784</c:v>
                </c:pt>
                <c:pt idx="7883">
                  <c:v>0.96741172947558873</c:v>
                </c:pt>
                <c:pt idx="7884">
                  <c:v>0.9674352282577966</c:v>
                </c:pt>
                <c:pt idx="7885">
                  <c:v>0.96745871306223008</c:v>
                </c:pt>
                <c:pt idx="7886">
                  <c:v>0.96748218389476093</c:v>
                </c:pt>
                <c:pt idx="7887">
                  <c:v>0.96751152186328271</c:v>
                </c:pt>
                <c:pt idx="7888">
                  <c:v>0.96888085745565045</c:v>
                </c:pt>
                <c:pt idx="7889">
                  <c:v>0.96974153030105048</c:v>
                </c:pt>
                <c:pt idx="7890">
                  <c:v>0.9698915595864912</c:v>
                </c:pt>
                <c:pt idx="7891">
                  <c:v>0.97024567976275122</c:v>
                </c:pt>
                <c:pt idx="7892">
                  <c:v>0.97030656600875009</c:v>
                </c:pt>
                <c:pt idx="7893">
                  <c:v>0.97048163962346656</c:v>
                </c:pt>
                <c:pt idx="7894">
                  <c:v>0.97067979670977012</c:v>
                </c:pt>
                <c:pt idx="7895">
                  <c:v>0.97070954303030488</c:v>
                </c:pt>
                <c:pt idx="7896">
                  <c:v>0.97074662195603123</c:v>
                </c:pt>
                <c:pt idx="7897">
                  <c:v>0.97366823290871762</c:v>
                </c:pt>
                <c:pt idx="7898">
                  <c:v>0.97462195725531375</c:v>
                </c:pt>
                <c:pt idx="7899">
                  <c:v>0.97464673162187321</c:v>
                </c:pt>
                <c:pt idx="7900">
                  <c:v>0.9746480589363411</c:v>
                </c:pt>
                <c:pt idx="7901">
                  <c:v>0.97465018192647179</c:v>
                </c:pt>
                <c:pt idx="7902">
                  <c:v>0.97465096722456468</c:v>
                </c:pt>
                <c:pt idx="7903">
                  <c:v>0.9746658034498169</c:v>
                </c:pt>
                <c:pt idx="7904">
                  <c:v>0.97466712992778815</c:v>
                </c:pt>
                <c:pt idx="7905">
                  <c:v>0.97467003638312444</c:v>
                </c:pt>
                <c:pt idx="7906">
                  <c:v>0.97468618889930503</c:v>
                </c:pt>
                <c:pt idx="7907">
                  <c:v>0.97468909352260702</c:v>
                </c:pt>
                <c:pt idx="7908">
                  <c:v>0.97470523585648561</c:v>
                </c:pt>
                <c:pt idx="7909">
                  <c:v>0.97470813864860584</c:v>
                </c:pt>
                <c:pt idx="7910">
                  <c:v>0.97471714730463388</c:v>
                </c:pt>
                <c:pt idx="7911">
                  <c:v>0.97473729113007457</c:v>
                </c:pt>
                <c:pt idx="7912">
                  <c:v>0.9747415140537018</c:v>
                </c:pt>
                <c:pt idx="7913">
                  <c:v>0.97475630586379658</c:v>
                </c:pt>
                <c:pt idx="7914">
                  <c:v>0.97476052612394248</c:v>
                </c:pt>
                <c:pt idx="7915">
                  <c:v>0.97476754482437855</c:v>
                </c:pt>
                <c:pt idx="7916">
                  <c:v>0.97477247587039684</c:v>
                </c:pt>
                <c:pt idx="7917">
                  <c:v>0.9747753086037817</c:v>
                </c:pt>
                <c:pt idx="7918">
                  <c:v>0.97477663027614492</c:v>
                </c:pt>
                <c:pt idx="7919">
                  <c:v>0.9747795262016874</c:v>
                </c:pt>
                <c:pt idx="7920">
                  <c:v>0.97479459200122498</c:v>
                </c:pt>
                <c:pt idx="7921">
                  <c:v>0.97479562019411337</c:v>
                </c:pt>
                <c:pt idx="7922">
                  <c:v>0.97479851429252506</c:v>
                </c:pt>
                <c:pt idx="7923">
                  <c:v>0.97482757945174769</c:v>
                </c:pt>
                <c:pt idx="7924">
                  <c:v>0.97484653721757641</c:v>
                </c:pt>
                <c:pt idx="7925">
                  <c:v>0.97484785576163635</c:v>
                </c:pt>
                <c:pt idx="7926">
                  <c:v>0.97484996472361718</c:v>
                </c:pt>
                <c:pt idx="7927">
                  <c:v>0.9748507448326057</c:v>
                </c:pt>
                <c:pt idx="7928">
                  <c:v>0.97486338878146939</c:v>
                </c:pt>
                <c:pt idx="7929">
                  <c:v>0.97486548301622777</c:v>
                </c:pt>
                <c:pt idx="7930">
                  <c:v>0.97486680072787735</c:v>
                </c:pt>
                <c:pt idx="7931">
                  <c:v>0.97486890835842888</c:v>
                </c:pt>
                <c:pt idx="7932">
                  <c:v>0.97486968797491302</c:v>
                </c:pt>
                <c:pt idx="7933">
                  <c:v>0.97488470862185783</c:v>
                </c:pt>
                <c:pt idx="7934">
                  <c:v>0.97488573373291287</c:v>
                </c:pt>
                <c:pt idx="7935">
                  <c:v>0.97488861915686642</c:v>
                </c:pt>
                <c:pt idx="7936">
                  <c:v>0.97490465478232613</c:v>
                </c:pt>
                <c:pt idx="7937">
                  <c:v>0.97490753838404831</c:v>
                </c:pt>
                <c:pt idx="7938">
                  <c:v>0.97491501143335835</c:v>
                </c:pt>
                <c:pt idx="7939">
                  <c:v>0.97493649811139849</c:v>
                </c:pt>
                <c:pt idx="7940">
                  <c:v>0.97493991533963997</c:v>
                </c:pt>
                <c:pt idx="7941">
                  <c:v>0.97494069310933285</c:v>
                </c:pt>
                <c:pt idx="7942">
                  <c:v>0.97495538709491036</c:v>
                </c:pt>
                <c:pt idx="7943">
                  <c:v>0.97495670085462527</c:v>
                </c:pt>
                <c:pt idx="7944">
                  <c:v>0.97495957944239187</c:v>
                </c:pt>
                <c:pt idx="7945">
                  <c:v>0.9749742641433593</c:v>
                </c:pt>
                <c:pt idx="7946">
                  <c:v>0.97497557707289806</c:v>
                </c:pt>
                <c:pt idx="7947">
                  <c:v>0.97497845384162662</c:v>
                </c:pt>
                <c:pt idx="7948">
                  <c:v>0.9749944413620738</c:v>
                </c:pt>
                <c:pt idx="7949">
                  <c:v>0.97499731631261488</c:v>
                </c:pt>
                <c:pt idx="7950">
                  <c:v>0.97502618914497607</c:v>
                </c:pt>
                <c:pt idx="7951">
                  <c:v>0.975030371553812</c:v>
                </c:pt>
                <c:pt idx="7952">
                  <c:v>0.97504502143943117</c:v>
                </c:pt>
                <c:pt idx="7953">
                  <c:v>0.97504633125598272</c:v>
                </c:pt>
                <c:pt idx="7954">
                  <c:v>0.9750484262584328</c:v>
                </c:pt>
                <c:pt idx="7955">
                  <c:v>0.9750492012037002</c:v>
                </c:pt>
                <c:pt idx="7956">
                  <c:v>0.97506384182533068</c:v>
                </c:pt>
                <c:pt idx="7957">
                  <c:v>0.97506515081355016</c:v>
                </c:pt>
                <c:pt idx="7958">
                  <c:v>0.97506801894627038</c:v>
                </c:pt>
                <c:pt idx="7959">
                  <c:v>0.97508294014491925</c:v>
                </c:pt>
                <c:pt idx="7960">
                  <c:v>0.9750839584685228</c:v>
                </c:pt>
                <c:pt idx="7961">
                  <c:v>0.97508682478709574</c:v>
                </c:pt>
                <c:pt idx="7962">
                  <c:v>0.97510561873174684</c:v>
                </c:pt>
                <c:pt idx="7963">
                  <c:v>0.97511561091749244</c:v>
                </c:pt>
                <c:pt idx="7964">
                  <c:v>0.97512393652306284</c:v>
                </c:pt>
                <c:pt idx="7965">
                  <c:v>0.97512393652345719</c:v>
                </c:pt>
                <c:pt idx="7966">
                  <c:v>0.97512393652387419</c:v>
                </c:pt>
                <c:pt idx="7967">
                  <c:v>0.97512393652468521</c:v>
                </c:pt>
                <c:pt idx="7968">
                  <c:v>0.97540437511333755</c:v>
                </c:pt>
                <c:pt idx="7969">
                  <c:v>0.97587303529490144</c:v>
                </c:pt>
                <c:pt idx="7970">
                  <c:v>0.97627168824611832</c:v>
                </c:pt>
                <c:pt idx="7971">
                  <c:v>0.97651587168223641</c:v>
                </c:pt>
                <c:pt idx="7972">
                  <c:v>0.97743000388531931</c:v>
                </c:pt>
                <c:pt idx="7973">
                  <c:v>0.97851092097393588</c:v>
                </c:pt>
                <c:pt idx="7974">
                  <c:v>0.97909151063069155</c:v>
                </c:pt>
                <c:pt idx="7975">
                  <c:v>0.97925694182500977</c:v>
                </c:pt>
                <c:pt idx="7976">
                  <c:v>0.97926144213148425</c:v>
                </c:pt>
                <c:pt idx="7977">
                  <c:v>0.97931964577667296</c:v>
                </c:pt>
                <c:pt idx="7978">
                  <c:v>0.9812116901409621</c:v>
                </c:pt>
                <c:pt idx="7979">
                  <c:v>0.98134655209780575</c:v>
                </c:pt>
                <c:pt idx="7980">
                  <c:v>0.98177499483227126</c:v>
                </c:pt>
                <c:pt idx="7981">
                  <c:v>0.98208553307692581</c:v>
                </c:pt>
                <c:pt idx="7982">
                  <c:v>0.98209390159987908</c:v>
                </c:pt>
                <c:pt idx="7983">
                  <c:v>0.98209484661632984</c:v>
                </c:pt>
                <c:pt idx="7984">
                  <c:v>0.98210332137882317</c:v>
                </c:pt>
                <c:pt idx="7985">
                  <c:v>0.98210386878050204</c:v>
                </c:pt>
                <c:pt idx="7986">
                  <c:v>0.9821094778443562</c:v>
                </c:pt>
                <c:pt idx="7987">
                  <c:v>0.98211305306181818</c:v>
                </c:pt>
                <c:pt idx="7988">
                  <c:v>0.98211752785109729</c:v>
                </c:pt>
                <c:pt idx="7989">
                  <c:v>0.9821210013279611</c:v>
                </c:pt>
                <c:pt idx="7990">
                  <c:v>0.98213172470397248</c:v>
                </c:pt>
                <c:pt idx="7991">
                  <c:v>0.98213227136459369</c:v>
                </c:pt>
                <c:pt idx="7992">
                  <c:v>0.98213988727832335</c:v>
                </c:pt>
                <c:pt idx="7993">
                  <c:v>0.98214591194248191</c:v>
                </c:pt>
                <c:pt idx="7994">
                  <c:v>0.98214645823286528</c:v>
                </c:pt>
                <c:pt idx="7995">
                  <c:v>0.98215304148839755</c:v>
                </c:pt>
                <c:pt idx="7996">
                  <c:v>0.98217077259637564</c:v>
                </c:pt>
                <c:pt idx="7997">
                  <c:v>0.98217131823784476</c:v>
                </c:pt>
                <c:pt idx="7998">
                  <c:v>0.982176491594136</c:v>
                </c:pt>
                <c:pt idx="7999">
                  <c:v>0.98217690926474344</c:v>
                </c:pt>
                <c:pt idx="8000">
                  <c:v>0.98218047298488587</c:v>
                </c:pt>
                <c:pt idx="8001">
                  <c:v>0.98218493338333801</c:v>
                </c:pt>
                <c:pt idx="8002">
                  <c:v>0.98218547865510319</c:v>
                </c:pt>
                <c:pt idx="8003">
                  <c:v>0.98219908457483041</c:v>
                </c:pt>
                <c:pt idx="8004">
                  <c:v>0.982201837397084</c:v>
                </c:pt>
                <c:pt idx="8005">
                  <c:v>0.98220722089269896</c:v>
                </c:pt>
                <c:pt idx="8006">
                  <c:v>0.98221322617589024</c:v>
                </c:pt>
                <c:pt idx="8007">
                  <c:v>0.98221377070882887</c:v>
                </c:pt>
                <c:pt idx="8008">
                  <c:v>0.98222033278486476</c:v>
                </c:pt>
                <c:pt idx="8009">
                  <c:v>0.98223876589285708</c:v>
                </c:pt>
                <c:pt idx="8010">
                  <c:v>0.98224370743522882</c:v>
                </c:pt>
                <c:pt idx="8011">
                  <c:v>0.98224412376172821</c:v>
                </c:pt>
                <c:pt idx="8012">
                  <c:v>0.98224767601316165</c:v>
                </c:pt>
                <c:pt idx="8013">
                  <c:v>0.98225212205661006</c:v>
                </c:pt>
                <c:pt idx="8014">
                  <c:v>0.98225266557346702</c:v>
                </c:pt>
                <c:pt idx="8015">
                  <c:v>0.98225358540242891</c:v>
                </c:pt>
                <c:pt idx="8016">
                  <c:v>0.98225823482937347</c:v>
                </c:pt>
                <c:pt idx="8017">
                  <c:v>0.98226178467199377</c:v>
                </c:pt>
                <c:pt idx="8018">
                  <c:v>0.98226622770040961</c:v>
                </c:pt>
                <c:pt idx="8019">
                  <c:v>0.98227433782717866</c:v>
                </c:pt>
                <c:pt idx="8020">
                  <c:v>0.982277245046415</c:v>
                </c:pt>
                <c:pt idx="8021">
                  <c:v>0.98228032377766317</c:v>
                </c:pt>
                <c:pt idx="8022">
                  <c:v>0.98228086655753433</c:v>
                </c:pt>
                <c:pt idx="8023">
                  <c:v>0.98230148921704419</c:v>
                </c:pt>
                <c:pt idx="8024">
                  <c:v>0.98231070688981326</c:v>
                </c:pt>
                <c:pt idx="8025">
                  <c:v>0.98231909441107834</c:v>
                </c:pt>
                <c:pt idx="8026">
                  <c:v>0.98231963617740059</c:v>
                </c:pt>
                <c:pt idx="8027">
                  <c:v>0.9823251874954998</c:v>
                </c:pt>
                <c:pt idx="8028">
                  <c:v>0.98232872590400544</c:v>
                </c:pt>
                <c:pt idx="8029">
                  <c:v>0.98233315462070814</c:v>
                </c:pt>
                <c:pt idx="8030">
                  <c:v>0.9823472052876614</c:v>
                </c:pt>
                <c:pt idx="8031">
                  <c:v>0.98234902877581787</c:v>
                </c:pt>
                <c:pt idx="8032">
                  <c:v>0.9823552838013434</c:v>
                </c:pt>
                <c:pt idx="8033">
                  <c:v>0.98236124641694567</c:v>
                </c:pt>
                <c:pt idx="8034">
                  <c:v>0.98236178708083655</c:v>
                </c:pt>
                <c:pt idx="8035">
                  <c:v>0.98236830252983132</c:v>
                </c:pt>
                <c:pt idx="8036">
                  <c:v>0.98239151106396616</c:v>
                </c:pt>
                <c:pt idx="8037">
                  <c:v>0.98239192443138434</c:v>
                </c:pt>
                <c:pt idx="8038">
                  <c:v>0.98239545143430163</c:v>
                </c:pt>
                <c:pt idx="8039">
                  <c:v>0.98239986587501549</c:v>
                </c:pt>
                <c:pt idx="8040">
                  <c:v>0.98240040552841867</c:v>
                </c:pt>
                <c:pt idx="8041">
                  <c:v>0.98241387124500723</c:v>
                </c:pt>
                <c:pt idx="8042">
                  <c:v>0.98242192371180215</c:v>
                </c:pt>
                <c:pt idx="8043">
                  <c:v>0.98242786710116048</c:v>
                </c:pt>
                <c:pt idx="8044">
                  <c:v>0.98242840602163795</c:v>
                </c:pt>
                <c:pt idx="8045">
                  <c:v>0.98242983024684716</c:v>
                </c:pt>
                <c:pt idx="8046">
                  <c:v>0.98243292613446587</c:v>
                </c:pt>
                <c:pt idx="8047">
                  <c:v>0.98243292613476862</c:v>
                </c:pt>
                <c:pt idx="8048">
                  <c:v>0.98243292613508948</c:v>
                </c:pt>
                <c:pt idx="8049">
                  <c:v>0.98243292613570943</c:v>
                </c:pt>
                <c:pt idx="8050">
                  <c:v>0.98264176849719687</c:v>
                </c:pt>
                <c:pt idx="8051">
                  <c:v>0.98332930089881976</c:v>
                </c:pt>
                <c:pt idx="8052">
                  <c:v>0.98376480208349071</c:v>
                </c:pt>
                <c:pt idx="8053">
                  <c:v>0.9841458041983886</c:v>
                </c:pt>
                <c:pt idx="8054">
                  <c:v>0.9842341424878791</c:v>
                </c:pt>
                <c:pt idx="8055">
                  <c:v>0.98424688905146596</c:v>
                </c:pt>
                <c:pt idx="8056">
                  <c:v>0.98430736488405768</c:v>
                </c:pt>
                <c:pt idx="8057">
                  <c:v>0.98436764143450528</c:v>
                </c:pt>
                <c:pt idx="8058">
                  <c:v>0.98438029534194937</c:v>
                </c:pt>
                <c:pt idx="8059">
                  <c:v>0.98442771921818351</c:v>
                </c:pt>
                <c:pt idx="8060">
                  <c:v>0.98444033138039022</c:v>
                </c:pt>
                <c:pt idx="8061">
                  <c:v>0.98450016927481698</c:v>
                </c:pt>
                <c:pt idx="8062">
                  <c:v>0.9848827172557908</c:v>
                </c:pt>
                <c:pt idx="8063">
                  <c:v>0.98493073775614259</c:v>
                </c:pt>
                <c:pt idx="8064">
                  <c:v>0.98527328323224295</c:v>
                </c:pt>
                <c:pt idx="8065">
                  <c:v>0.98529599139657453</c:v>
                </c:pt>
                <c:pt idx="8066">
                  <c:v>0.98531795317707593</c:v>
                </c:pt>
                <c:pt idx="8067">
                  <c:v>0.98535462494199177</c:v>
                </c:pt>
                <c:pt idx="8068">
                  <c:v>0.98535963158091922</c:v>
                </c:pt>
                <c:pt idx="8069">
                  <c:v>0.98541331415774669</c:v>
                </c:pt>
                <c:pt idx="8070">
                  <c:v>0.98542797701541962</c:v>
                </c:pt>
                <c:pt idx="8071">
                  <c:v>0.98703002345993385</c:v>
                </c:pt>
                <c:pt idx="8072">
                  <c:v>0.98728436507774175</c:v>
                </c:pt>
                <c:pt idx="8073">
                  <c:v>0.98755885190135939</c:v>
                </c:pt>
                <c:pt idx="8074">
                  <c:v>0.98756272118584565</c:v>
                </c:pt>
                <c:pt idx="8075">
                  <c:v>0.98756319627692146</c:v>
                </c:pt>
                <c:pt idx="8076">
                  <c:v>0.98756635065115583</c:v>
                </c:pt>
                <c:pt idx="8077">
                  <c:v>0.98756924462677598</c:v>
                </c:pt>
                <c:pt idx="8078">
                  <c:v>0.98757676401559991</c:v>
                </c:pt>
                <c:pt idx="8079">
                  <c:v>0.98757707536133688</c:v>
                </c:pt>
                <c:pt idx="8080">
                  <c:v>0.98758131897709145</c:v>
                </c:pt>
                <c:pt idx="8081">
                  <c:v>0.98758714378051415</c:v>
                </c:pt>
                <c:pt idx="8082">
                  <c:v>0.98758745490094502</c:v>
                </c:pt>
                <c:pt idx="8083">
                  <c:v>0.98759496474833319</c:v>
                </c:pt>
                <c:pt idx="8084">
                  <c:v>0.98759498444399574</c:v>
                </c:pt>
                <c:pt idx="8085">
                  <c:v>0.98759782692882159</c:v>
                </c:pt>
                <c:pt idx="8086">
                  <c:v>0.98760819144932166</c:v>
                </c:pt>
                <c:pt idx="8087">
                  <c:v>0.98761252089884977</c:v>
                </c:pt>
                <c:pt idx="8088">
                  <c:v>0.98761854846680652</c:v>
                </c:pt>
                <c:pt idx="8089">
                  <c:v>0.98762240166585247</c:v>
                </c:pt>
                <c:pt idx="8090">
                  <c:v>0.98762287478186506</c:v>
                </c:pt>
                <c:pt idx="8091">
                  <c:v>0.98762601604197153</c:v>
                </c:pt>
                <c:pt idx="8092">
                  <c:v>0.98762604201687809</c:v>
                </c:pt>
                <c:pt idx="8093">
                  <c:v>0.98763058132494852</c:v>
                </c:pt>
                <c:pt idx="8094">
                  <c:v>0.98763638610956506</c:v>
                </c:pt>
                <c:pt idx="8095">
                  <c:v>0.98763669616068661</c:v>
                </c:pt>
                <c:pt idx="8096">
                  <c:v>0.98764703253765584</c:v>
                </c:pt>
                <c:pt idx="8097">
                  <c:v>0.98765453076571963</c:v>
                </c:pt>
                <c:pt idx="8098">
                  <c:v>0.98765736142794791</c:v>
                </c:pt>
                <c:pt idx="8099">
                  <c:v>0.98766483462480537</c:v>
                </c:pt>
                <c:pt idx="8100">
                  <c:v>0.98766768283590578</c:v>
                </c:pt>
                <c:pt idx="8101">
                  <c:v>0.98767141373433032</c:v>
                </c:pt>
                <c:pt idx="8102">
                  <c:v>0.987671522785601</c:v>
                </c:pt>
                <c:pt idx="8103">
                  <c:v>0.98767181105406843</c:v>
                </c:pt>
                <c:pt idx="8104">
                  <c:v>0.98767199427470687</c:v>
                </c:pt>
                <c:pt idx="8105">
                  <c:v>0.98767512473289176</c:v>
                </c:pt>
                <c:pt idx="8106">
                  <c:v>0.98768227906188788</c:v>
                </c:pt>
                <c:pt idx="8107">
                  <c:v>0.98768545913725703</c:v>
                </c:pt>
                <c:pt idx="8108">
                  <c:v>0.9876857681220178</c:v>
                </c:pt>
                <c:pt idx="8109">
                  <c:v>0.98769606894639594</c:v>
                </c:pt>
                <c:pt idx="8110">
                  <c:v>0.9877035413806603</c:v>
                </c:pt>
                <c:pt idx="8111">
                  <c:v>0.98770636230474962</c:v>
                </c:pt>
                <c:pt idx="8112">
                  <c:v>0.98771036667976164</c:v>
                </c:pt>
                <c:pt idx="8113">
                  <c:v>0.98771664820142491</c:v>
                </c:pt>
                <c:pt idx="8114">
                  <c:v>0.98772064292185979</c:v>
                </c:pt>
                <c:pt idx="8115">
                  <c:v>0.98772094480501005</c:v>
                </c:pt>
                <c:pt idx="8116">
                  <c:v>0.98772692664075845</c:v>
                </c:pt>
                <c:pt idx="8117">
                  <c:v>0.98773433755283102</c:v>
                </c:pt>
                <c:pt idx="8118">
                  <c:v>0.98773436333064613</c:v>
                </c:pt>
                <c:pt idx="8119">
                  <c:v>0.98773886819209877</c:v>
                </c:pt>
                <c:pt idx="8120">
                  <c:v>0.98774462892388448</c:v>
                </c:pt>
                <c:pt idx="8121">
                  <c:v>0.98774493662191098</c:v>
                </c:pt>
                <c:pt idx="8122">
                  <c:v>0.98775238333359061</c:v>
                </c:pt>
                <c:pt idx="8123">
                  <c:v>0.98775519454643546</c:v>
                </c:pt>
                <c:pt idx="8124">
                  <c:v>0.98775556296936218</c:v>
                </c:pt>
                <c:pt idx="8125">
                  <c:v>0.98776263585639978</c:v>
                </c:pt>
                <c:pt idx="8126">
                  <c:v>0.98776544502989339</c:v>
                </c:pt>
                <c:pt idx="8127">
                  <c:v>0.98777568807661376</c:v>
                </c:pt>
                <c:pt idx="8128">
                  <c:v>0.98777949887012317</c:v>
                </c:pt>
                <c:pt idx="8129">
                  <c:v>0.987779966779191</c:v>
                </c:pt>
                <c:pt idx="8130">
                  <c:v>0.98778307346695338</c:v>
                </c:pt>
                <c:pt idx="8131">
                  <c:v>0.98778758850227011</c:v>
                </c:pt>
                <c:pt idx="8132">
                  <c:v>0.98779332939210207</c:v>
                </c:pt>
                <c:pt idx="8133">
                  <c:v>0.98779363603026649</c:v>
                </c:pt>
                <c:pt idx="8134">
                  <c:v>0.98780385861889175</c:v>
                </c:pt>
                <c:pt idx="8135">
                  <c:v>0.98781127429229709</c:v>
                </c:pt>
                <c:pt idx="8136">
                  <c:v>0.98781407378702613</c:v>
                </c:pt>
                <c:pt idx="8137">
                  <c:v>0.98782146469309018</c:v>
                </c:pt>
                <c:pt idx="8138">
                  <c:v>0.98782396850980081</c:v>
                </c:pt>
                <c:pt idx="8139">
                  <c:v>0.98782396851050569</c:v>
                </c:pt>
                <c:pt idx="8140">
                  <c:v>0.98787085279743869</c:v>
                </c:pt>
                <c:pt idx="8141">
                  <c:v>0.98790897930616517</c:v>
                </c:pt>
                <c:pt idx="8142">
                  <c:v>0.98791911810614808</c:v>
                </c:pt>
                <c:pt idx="8143">
                  <c:v>0.98794924457925626</c:v>
                </c:pt>
                <c:pt idx="8144">
                  <c:v>0.98795711302132716</c:v>
                </c:pt>
                <c:pt idx="8145">
                  <c:v>0.98796721681538124</c:v>
                </c:pt>
                <c:pt idx="8146">
                  <c:v>0.98797626981865061</c:v>
                </c:pt>
                <c:pt idx="8147">
                  <c:v>0.98797731325828286</c:v>
                </c:pt>
                <c:pt idx="8148">
                  <c:v>0.9880151493874535</c:v>
                </c:pt>
                <c:pt idx="8149">
                  <c:v>0.98802521094202711</c:v>
                </c:pt>
                <c:pt idx="8150">
                  <c:v>0.98806291628386356</c:v>
                </c:pt>
                <c:pt idx="8151">
                  <c:v>0.98807294304708171</c:v>
                </c:pt>
                <c:pt idx="8152">
                  <c:v>0.98812051003395651</c:v>
                </c:pt>
                <c:pt idx="8153">
                  <c:v>0.98838970601522069</c:v>
                </c:pt>
                <c:pt idx="8154">
                  <c:v>0.98852306466841</c:v>
                </c:pt>
                <c:pt idx="8155">
                  <c:v>0.98871695640303736</c:v>
                </c:pt>
                <c:pt idx="8156">
                  <c:v>0.98873129229730328</c:v>
                </c:pt>
                <c:pt idx="8157">
                  <c:v>0.98875036013418793</c:v>
                </c:pt>
                <c:pt idx="8158">
                  <c:v>0.9887598835309036</c:v>
                </c:pt>
                <c:pt idx="8159">
                  <c:v>0.98877179907535473</c:v>
                </c:pt>
                <c:pt idx="8160">
                  <c:v>0.98879128210782452</c:v>
                </c:pt>
                <c:pt idx="8161">
                  <c:v>0.98879339332211114</c:v>
                </c:pt>
                <c:pt idx="8162">
                  <c:v>0.98879557148150554</c:v>
                </c:pt>
                <c:pt idx="8163">
                  <c:v>0.98880506159525727</c:v>
                </c:pt>
                <c:pt idx="8164">
                  <c:v>0.98881693548990113</c:v>
                </c:pt>
                <c:pt idx="8165">
                  <c:v>0.98882169000515052</c:v>
                </c:pt>
                <c:pt idx="8166">
                  <c:v>0.98885008170442257</c:v>
                </c:pt>
                <c:pt idx="8167">
                  <c:v>0.9888619140670114</c:v>
                </c:pt>
                <c:pt idx="8168">
                  <c:v>0.98886665195004309</c:v>
                </c:pt>
                <c:pt idx="8169">
                  <c:v>0.98887135530118486</c:v>
                </c:pt>
                <c:pt idx="8170">
                  <c:v>0.98887608969161023</c:v>
                </c:pt>
                <c:pt idx="8171">
                  <c:v>0.98887754909519165</c:v>
                </c:pt>
                <c:pt idx="8172">
                  <c:v>0.98889494430513536</c:v>
                </c:pt>
                <c:pt idx="8173">
                  <c:v>0.98890436118538949</c:v>
                </c:pt>
                <c:pt idx="8174">
                  <c:v>0.98891614343681855</c:v>
                </c:pt>
                <c:pt idx="8175">
                  <c:v>0.98893271366045576</c:v>
                </c:pt>
                <c:pt idx="8176">
                  <c:v>0.98893964984330529</c:v>
                </c:pt>
                <c:pt idx="8177">
                  <c:v>0.98894903374199672</c:v>
                </c:pt>
                <c:pt idx="8178">
                  <c:v>0.98906987771183918</c:v>
                </c:pt>
                <c:pt idx="8179">
                  <c:v>0.98966900199303387</c:v>
                </c:pt>
                <c:pt idx="8180">
                  <c:v>0.98972189666824706</c:v>
                </c:pt>
                <c:pt idx="8181">
                  <c:v>0.98972877579689555</c:v>
                </c:pt>
                <c:pt idx="8182">
                  <c:v>0.99095251010967322</c:v>
                </c:pt>
                <c:pt idx="8183">
                  <c:v>0.99106888221938638</c:v>
                </c:pt>
                <c:pt idx="8184">
                  <c:v>0.99114987129000931</c:v>
                </c:pt>
                <c:pt idx="8185">
                  <c:v>0.99133211507558061</c:v>
                </c:pt>
                <c:pt idx="8186">
                  <c:v>0.99153026090755514</c:v>
                </c:pt>
                <c:pt idx="8187">
                  <c:v>0.99153684623433269</c:v>
                </c:pt>
                <c:pt idx="8188">
                  <c:v>0.99154427316695126</c:v>
                </c:pt>
                <c:pt idx="8189">
                  <c:v>0.99154476648020706</c:v>
                </c:pt>
                <c:pt idx="8190">
                  <c:v>0.99154969937229254</c:v>
                </c:pt>
                <c:pt idx="8191">
                  <c:v>0.991550071921103</c:v>
                </c:pt>
                <c:pt idx="8192">
                  <c:v>0.99155748866554438</c:v>
                </c:pt>
                <c:pt idx="8193">
                  <c:v>0.99156554131871977</c:v>
                </c:pt>
                <c:pt idx="8194">
                  <c:v>0.99157604814450018</c:v>
                </c:pt>
                <c:pt idx="8195">
                  <c:v>0.99157683728312318</c:v>
                </c:pt>
                <c:pt idx="8196">
                  <c:v>0.99157950233036229</c:v>
                </c:pt>
                <c:pt idx="8197">
                  <c:v>0.99158490868661386</c:v>
                </c:pt>
                <c:pt idx="8198">
                  <c:v>0.99158958445470824</c:v>
                </c:pt>
                <c:pt idx="8199">
                  <c:v>0.99159229858350695</c:v>
                </c:pt>
                <c:pt idx="8200">
                  <c:v>0.99159266948325564</c:v>
                </c:pt>
                <c:pt idx="8201">
                  <c:v>0.99160807039905974</c:v>
                </c:pt>
                <c:pt idx="8202">
                  <c:v>0.99161460259062351</c:v>
                </c:pt>
                <c:pt idx="8203">
                  <c:v>0.9916273520019121</c:v>
                </c:pt>
                <c:pt idx="8204">
                  <c:v>0.9916277215438225</c:v>
                </c:pt>
                <c:pt idx="8205">
                  <c:v>0.99163121958594025</c:v>
                </c:pt>
                <c:pt idx="8206">
                  <c:v>0.99163689962142698</c:v>
                </c:pt>
                <c:pt idx="8207">
                  <c:v>0.991643066068297</c:v>
                </c:pt>
                <c:pt idx="8208">
                  <c:v>0.99164424459316114</c:v>
                </c:pt>
                <c:pt idx="8209">
                  <c:v>0.99164957433713219</c:v>
                </c:pt>
                <c:pt idx="8210">
                  <c:v>0.99165691435277747</c:v>
                </c:pt>
                <c:pt idx="8211">
                  <c:v>0.99166227704815357</c:v>
                </c:pt>
                <c:pt idx="8212">
                  <c:v>0.99166920122811619</c:v>
                </c:pt>
                <c:pt idx="8213">
                  <c:v>0.99166960725844744</c:v>
                </c:pt>
                <c:pt idx="8214">
                  <c:v>0.99166997516229072</c:v>
                </c:pt>
                <c:pt idx="8215">
                  <c:v>0.99167793353999545</c:v>
                </c:pt>
                <c:pt idx="8216">
                  <c:v>0.99168525166162635</c:v>
                </c:pt>
                <c:pt idx="8217">
                  <c:v>0.99169173107224873</c:v>
                </c:pt>
                <c:pt idx="8218">
                  <c:v>0.99170437744862494</c:v>
                </c:pt>
                <c:pt idx="8219">
                  <c:v>0.99170474400369202</c:v>
                </c:pt>
                <c:pt idx="8220">
                  <c:v>0.99171511906077614</c:v>
                </c:pt>
                <c:pt idx="8221">
                  <c:v>0.99182684367712004</c:v>
                </c:pt>
                <c:pt idx="8222">
                  <c:v>0.99213904527676267</c:v>
                </c:pt>
                <c:pt idx="8223">
                  <c:v>0.99240906406263929</c:v>
                </c:pt>
                <c:pt idx="8224">
                  <c:v>0.9924929971157691</c:v>
                </c:pt>
                <c:pt idx="8225">
                  <c:v>0.99260554395526235</c:v>
                </c:pt>
                <c:pt idx="8226">
                  <c:v>0.99291070230993816</c:v>
                </c:pt>
                <c:pt idx="8227">
                  <c:v>0.99393584255137202</c:v>
                </c:pt>
                <c:pt idx="8228">
                  <c:v>0.99395168098284015</c:v>
                </c:pt>
                <c:pt idx="8229">
                  <c:v>0.99407448592655379</c:v>
                </c:pt>
                <c:pt idx="8230">
                  <c:v>0.99428187093932707</c:v>
                </c:pt>
                <c:pt idx="8231">
                  <c:v>0.99434739099714164</c:v>
                </c:pt>
                <c:pt idx="8232">
                  <c:v>0.99434880991660857</c:v>
                </c:pt>
                <c:pt idx="8233">
                  <c:v>0.99435139488878088</c:v>
                </c:pt>
                <c:pt idx="8234">
                  <c:v>0.99435400918058492</c:v>
                </c:pt>
                <c:pt idx="8235">
                  <c:v>0.9943574901136023</c:v>
                </c:pt>
                <c:pt idx="8236">
                  <c:v>0.99437207571806407</c:v>
                </c:pt>
                <c:pt idx="8237">
                  <c:v>0.99437348913403256</c:v>
                </c:pt>
                <c:pt idx="8238">
                  <c:v>0.9943786682302298</c:v>
                </c:pt>
                <c:pt idx="8239">
                  <c:v>0.99438345053360988</c:v>
                </c:pt>
                <c:pt idx="8240">
                  <c:v>0.99438384309253558</c:v>
                </c:pt>
                <c:pt idx="8241">
                  <c:v>0.9944018248143367</c:v>
                </c:pt>
                <c:pt idx="8242">
                  <c:v>0.99440323159326072</c:v>
                </c:pt>
                <c:pt idx="8243">
                  <c:v>0.99440838636776541</c:v>
                </c:pt>
                <c:pt idx="8244">
                  <c:v>0.99441183751171602</c:v>
                </c:pt>
                <c:pt idx="8245">
                  <c:v>0.99442104378005458</c:v>
                </c:pt>
                <c:pt idx="8246">
                  <c:v>0.99442629826819762</c:v>
                </c:pt>
                <c:pt idx="8247">
                  <c:v>0.99442769958342803</c:v>
                </c:pt>
                <c:pt idx="8248">
                  <c:v>0.99443283433603114</c:v>
                </c:pt>
                <c:pt idx="8249">
                  <c:v>0.99443851010060069</c:v>
                </c:pt>
                <c:pt idx="8250">
                  <c:v>0.99444026609104541</c:v>
                </c:pt>
                <c:pt idx="8251">
                  <c:v>0.99445207251370804</c:v>
                </c:pt>
                <c:pt idx="8252">
                  <c:v>0.99445579258391681</c:v>
                </c:pt>
                <c:pt idx="8253">
                  <c:v>0.99445718731014687</c:v>
                </c:pt>
                <c:pt idx="8254">
                  <c:v>0.99446229791714147</c:v>
                </c:pt>
                <c:pt idx="8255">
                  <c:v>0.99446571948763263</c:v>
                </c:pt>
                <c:pt idx="8256">
                  <c:v>0.99447009198054281</c:v>
                </c:pt>
                <c:pt idx="8257">
                  <c:v>0.99450616627056321</c:v>
                </c:pt>
                <c:pt idx="8258">
                  <c:v>0.99454877436136035</c:v>
                </c:pt>
                <c:pt idx="8259">
                  <c:v>0.9947269924889216</c:v>
                </c:pt>
                <c:pt idx="8260">
                  <c:v>0.99478986168804817</c:v>
                </c:pt>
                <c:pt idx="8261">
                  <c:v>0.99495502294472316</c:v>
                </c:pt>
                <c:pt idx="8262">
                  <c:v>0.99509175485280033</c:v>
                </c:pt>
                <c:pt idx="8263">
                  <c:v>0.99527829459970385</c:v>
                </c:pt>
                <c:pt idx="8264">
                  <c:v>0.99541784860144678</c:v>
                </c:pt>
                <c:pt idx="8265">
                  <c:v>0.99593843108210989</c:v>
                </c:pt>
                <c:pt idx="8266">
                  <c:v>0.99601048422867977</c:v>
                </c:pt>
                <c:pt idx="8267">
                  <c:v>0.99601229076734388</c:v>
                </c:pt>
                <c:pt idx="8268">
                  <c:v>0.99615770659940117</c:v>
                </c:pt>
                <c:pt idx="8269">
                  <c:v>0.99617886717942561</c:v>
                </c:pt>
                <c:pt idx="8270">
                  <c:v>0.99618531021806933</c:v>
                </c:pt>
                <c:pt idx="8271">
                  <c:v>0.99619627132203969</c:v>
                </c:pt>
                <c:pt idx="8272">
                  <c:v>0.9962136043687575</c:v>
                </c:pt>
                <c:pt idx="8273">
                  <c:v>0.99623448869383502</c:v>
                </c:pt>
                <c:pt idx="8274">
                  <c:v>0.99625011962696841</c:v>
                </c:pt>
                <c:pt idx="8275">
                  <c:v>0.99629781724573585</c:v>
                </c:pt>
                <c:pt idx="8276">
                  <c:v>0.99631010405960285</c:v>
                </c:pt>
                <c:pt idx="8277">
                  <c:v>0.99631979934121273</c:v>
                </c:pt>
                <c:pt idx="8278">
                  <c:v>0.99632710933729396</c:v>
                </c:pt>
                <c:pt idx="8279">
                  <c:v>0.99633795689614746</c:v>
                </c:pt>
                <c:pt idx="8280">
                  <c:v>0.99634271756556381</c:v>
                </c:pt>
                <c:pt idx="8281">
                  <c:v>0.99634319330928478</c:v>
                </c:pt>
                <c:pt idx="8282">
                  <c:v>0.99634557073262608</c:v>
                </c:pt>
                <c:pt idx="8283">
                  <c:v>0.99635442166831578</c:v>
                </c:pt>
                <c:pt idx="8284">
                  <c:v>0.99635611628178711</c:v>
                </c:pt>
                <c:pt idx="8285">
                  <c:v>0.9963575414733532</c:v>
                </c:pt>
                <c:pt idx="8286">
                  <c:v>0.99635874485609044</c:v>
                </c:pt>
                <c:pt idx="8287">
                  <c:v>0.9963799761068528</c:v>
                </c:pt>
                <c:pt idx="8288">
                  <c:v>0.99638079010535618</c:v>
                </c:pt>
                <c:pt idx="8289">
                  <c:v>0.99638097224138744</c:v>
                </c:pt>
                <c:pt idx="8290">
                  <c:v>0.99653569464168856</c:v>
                </c:pt>
                <c:pt idx="8291">
                  <c:v>0.99671065642657186</c:v>
                </c:pt>
                <c:pt idx="8292">
                  <c:v>0.9968038371124559</c:v>
                </c:pt>
                <c:pt idx="8293">
                  <c:v>0.9969133712602205</c:v>
                </c:pt>
                <c:pt idx="8294">
                  <c:v>0.99707972545719814</c:v>
                </c:pt>
                <c:pt idx="8295">
                  <c:v>0.99712302489387661</c:v>
                </c:pt>
                <c:pt idx="8296">
                  <c:v>0.99737554361196257</c:v>
                </c:pt>
                <c:pt idx="8297">
                  <c:v>0.99737782129875374</c:v>
                </c:pt>
                <c:pt idx="8298">
                  <c:v>0.99742641215073091</c:v>
                </c:pt>
                <c:pt idx="8299">
                  <c:v>0.99754413100576522</c:v>
                </c:pt>
                <c:pt idx="8300">
                  <c:v>0.99754659334932105</c:v>
                </c:pt>
                <c:pt idx="8301">
                  <c:v>0.99758770429388532</c:v>
                </c:pt>
                <c:pt idx="8302">
                  <c:v>0.99761974950764165</c:v>
                </c:pt>
                <c:pt idx="8303">
                  <c:v>0.99762800106061189</c:v>
                </c:pt>
                <c:pt idx="8304">
                  <c:v>0.99763451125822245</c:v>
                </c:pt>
                <c:pt idx="8305">
                  <c:v>0.99765021643945517</c:v>
                </c:pt>
                <c:pt idx="8306">
                  <c:v>0.99765181221433086</c:v>
                </c:pt>
                <c:pt idx="8307">
                  <c:v>0.99765775270025625</c:v>
                </c:pt>
                <c:pt idx="8308">
                  <c:v>0.99765984645471739</c:v>
                </c:pt>
                <c:pt idx="8309">
                  <c:v>0.99766065404224646</c:v>
                </c:pt>
                <c:pt idx="8310">
                  <c:v>0.99767750086504281</c:v>
                </c:pt>
                <c:pt idx="8311">
                  <c:v>0.99776628636597009</c:v>
                </c:pt>
                <c:pt idx="8312">
                  <c:v>0.99777613967258427</c:v>
                </c:pt>
                <c:pt idx="8313">
                  <c:v>0.99780815634588937</c:v>
                </c:pt>
                <c:pt idx="8314">
                  <c:v>0.9978962511847379</c:v>
                </c:pt>
                <c:pt idx="8315">
                  <c:v>0.99790408794061514</c:v>
                </c:pt>
                <c:pt idx="8316">
                  <c:v>0.99813405764838903</c:v>
                </c:pt>
                <c:pt idx="8317">
                  <c:v>0.9981763371299387</c:v>
                </c:pt>
                <c:pt idx="8318">
                  <c:v>0.9982354727233177</c:v>
                </c:pt>
                <c:pt idx="8319">
                  <c:v>0.99832758101240593</c:v>
                </c:pt>
                <c:pt idx="8320">
                  <c:v>0.99833949318351334</c:v>
                </c:pt>
                <c:pt idx="8321">
                  <c:v>0.99836572274992241</c:v>
                </c:pt>
                <c:pt idx="8322">
                  <c:v>0.99837158248785574</c:v>
                </c:pt>
                <c:pt idx="8323">
                  <c:v>0.99847789392303288</c:v>
                </c:pt>
                <c:pt idx="8324">
                  <c:v>0.99849681586456485</c:v>
                </c:pt>
                <c:pt idx="8325">
                  <c:v>0.99849897699346191</c:v>
                </c:pt>
                <c:pt idx="8326">
                  <c:v>0.99850115389342076</c:v>
                </c:pt>
                <c:pt idx="8327">
                  <c:v>0.99850237902750216</c:v>
                </c:pt>
                <c:pt idx="8328">
                  <c:v>0.99850272626113035</c:v>
                </c:pt>
                <c:pt idx="8329">
                  <c:v>0.99850429712386968</c:v>
                </c:pt>
                <c:pt idx="8330">
                  <c:v>0.9985044036995856</c:v>
                </c:pt>
                <c:pt idx="8331">
                  <c:v>0.99850868457030983</c:v>
                </c:pt>
                <c:pt idx="8332">
                  <c:v>0.99850983501774082</c:v>
                </c:pt>
                <c:pt idx="8333">
                  <c:v>0.9985101806738389</c:v>
                </c:pt>
                <c:pt idx="8334">
                  <c:v>0.99851174439946133</c:v>
                </c:pt>
                <c:pt idx="8335">
                  <c:v>0.99851330662744975</c:v>
                </c:pt>
                <c:pt idx="8336">
                  <c:v>0.99851760121100275</c:v>
                </c:pt>
                <c:pt idx="8337">
                  <c:v>0.99851770403212214</c:v>
                </c:pt>
                <c:pt idx="8338">
                  <c:v>0.99851881407303866</c:v>
                </c:pt>
                <c:pt idx="8339">
                  <c:v>0.99851900947885008</c:v>
                </c:pt>
                <c:pt idx="8340">
                  <c:v>0.99851915782827383</c:v>
                </c:pt>
                <c:pt idx="8341">
                  <c:v>0.9985200583953614</c:v>
                </c:pt>
                <c:pt idx="8342">
                  <c:v>0.9985207129539494</c:v>
                </c:pt>
                <c:pt idx="8343">
                  <c:v>0.99852396283718026</c:v>
                </c:pt>
                <c:pt idx="8344">
                  <c:v>0.99852533886825845</c:v>
                </c:pt>
                <c:pt idx="8345">
                  <c:v>0.99852586960557976</c:v>
                </c:pt>
                <c:pt idx="8346">
                  <c:v>0.99852619535504883</c:v>
                </c:pt>
                <c:pt idx="8347">
                  <c:v>0.99852653754677778</c:v>
                </c:pt>
                <c:pt idx="8348">
                  <c:v>0.99852808559878869</c:v>
                </c:pt>
                <c:pt idx="8349">
                  <c:v>0.99852963216648505</c:v>
                </c:pt>
                <c:pt idx="8350">
                  <c:v>0.99853354305644881</c:v>
                </c:pt>
                <c:pt idx="8351">
                  <c:v>0.99853388369098195</c:v>
                </c:pt>
                <c:pt idx="8352">
                  <c:v>0.99853542469787826</c:v>
                </c:pt>
                <c:pt idx="8353">
                  <c:v>0.99866744248944317</c:v>
                </c:pt>
                <c:pt idx="8354">
                  <c:v>0.99867829493629812</c:v>
                </c:pt>
                <c:pt idx="8355">
                  <c:v>0.99868545262327191</c:v>
                </c:pt>
                <c:pt idx="8356">
                  <c:v>0.99886389669172737</c:v>
                </c:pt>
                <c:pt idx="8357">
                  <c:v>0.99888291587889899</c:v>
                </c:pt>
                <c:pt idx="8358">
                  <c:v>0.99890879211400607</c:v>
                </c:pt>
                <c:pt idx="8359">
                  <c:v>0.99893129389518576</c:v>
                </c:pt>
                <c:pt idx="8360">
                  <c:v>0.99894016139915054</c:v>
                </c:pt>
                <c:pt idx="8361">
                  <c:v>0.99898945510259107</c:v>
                </c:pt>
                <c:pt idx="8362">
                  <c:v>0.99905807519153178</c:v>
                </c:pt>
                <c:pt idx="8363">
                  <c:v>0.99905910218821137</c:v>
                </c:pt>
                <c:pt idx="8364">
                  <c:v>0.99907027071769305</c:v>
                </c:pt>
                <c:pt idx="8365">
                  <c:v>0.99907128615911456</c:v>
                </c:pt>
                <c:pt idx="8366">
                  <c:v>0.99907230058154883</c:v>
                </c:pt>
                <c:pt idx="8367">
                  <c:v>0.99907231473531677</c:v>
                </c:pt>
                <c:pt idx="8368">
                  <c:v>0.99907331398591226</c:v>
                </c:pt>
                <c:pt idx="8369">
                  <c:v>0.99907384903557128</c:v>
                </c:pt>
                <c:pt idx="8370">
                  <c:v>0.99907508900134856</c:v>
                </c:pt>
                <c:pt idx="8371">
                  <c:v>0.99907515355110388</c:v>
                </c:pt>
                <c:pt idx="8372">
                  <c:v>0.99907609960672039</c:v>
                </c:pt>
                <c:pt idx="8373">
                  <c:v>0.99907710919745829</c:v>
                </c:pt>
                <c:pt idx="8374">
                  <c:v>0.99907791015428626</c:v>
                </c:pt>
                <c:pt idx="8375">
                  <c:v>0.99907811777447542</c:v>
                </c:pt>
                <c:pt idx="8376">
                  <c:v>0.99907865027522402</c:v>
                </c:pt>
                <c:pt idx="8377">
                  <c:v>0.99908089012342005</c:v>
                </c:pt>
                <c:pt idx="8378">
                  <c:v>0.99908106174095479</c:v>
                </c:pt>
                <c:pt idx="8379">
                  <c:v>0.99908189490311128</c:v>
                </c:pt>
                <c:pt idx="8380">
                  <c:v>0.99908289867341649</c:v>
                </c:pt>
                <c:pt idx="8381">
                  <c:v>0.99908291267855232</c:v>
                </c:pt>
                <c:pt idx="8382">
                  <c:v>0.99908342863615063</c:v>
                </c:pt>
                <c:pt idx="8383">
                  <c:v>0.99908390143524461</c:v>
                </c:pt>
                <c:pt idx="8384">
                  <c:v>0.99908443086549648</c:v>
                </c:pt>
                <c:pt idx="8385">
                  <c:v>0.99908455727668044</c:v>
                </c:pt>
                <c:pt idx="8386">
                  <c:v>0.99908506817476339</c:v>
                </c:pt>
                <c:pt idx="8387">
                  <c:v>0.99908565780724001</c:v>
                </c:pt>
                <c:pt idx="8388">
                  <c:v>0.99908665779645911</c:v>
                </c:pt>
                <c:pt idx="8389">
                  <c:v>0.99908765678061029</c:v>
                </c:pt>
                <c:pt idx="8390">
                  <c:v>0.99908767071896376</c:v>
                </c:pt>
                <c:pt idx="8391">
                  <c:v>0.99908865476059927</c:v>
                </c:pt>
                <c:pt idx="8392">
                  <c:v>0.99908897265286956</c:v>
                </c:pt>
                <c:pt idx="8393">
                  <c:v>0.9990891816659716</c:v>
                </c:pt>
                <c:pt idx="8394">
                  <c:v>0.99909038254538929</c:v>
                </c:pt>
                <c:pt idx="8395">
                  <c:v>0.99909139797509294</c:v>
                </c:pt>
                <c:pt idx="8396">
                  <c:v>0.99909239219357282</c:v>
                </c:pt>
                <c:pt idx="8397">
                  <c:v>0.99909338541218951</c:v>
                </c:pt>
                <c:pt idx="8398">
                  <c:v>0.99909339927009522</c:v>
                </c:pt>
                <c:pt idx="8399">
                  <c:v>0.99909390980348967</c:v>
                </c:pt>
                <c:pt idx="8400">
                  <c:v>0.99909490149568869</c:v>
                </c:pt>
                <c:pt idx="8401">
                  <c:v>0.99910538574111374</c:v>
                </c:pt>
                <c:pt idx="8402">
                  <c:v>0.99910636588286339</c:v>
                </c:pt>
                <c:pt idx="8403">
                  <c:v>0.99911101195226504</c:v>
                </c:pt>
                <c:pt idx="8404">
                  <c:v>0.99911563580765772</c:v>
                </c:pt>
                <c:pt idx="8405">
                  <c:v>0.99911660562099847</c:v>
                </c:pt>
                <c:pt idx="8406">
                  <c:v>0.99912023754442814</c:v>
                </c:pt>
                <c:pt idx="8407">
                  <c:v>0.99912120271720606</c:v>
                </c:pt>
                <c:pt idx="8408">
                  <c:v>0.99912577780977185</c:v>
                </c:pt>
                <c:pt idx="8409">
                  <c:v>0.99912673739251401</c:v>
                </c:pt>
                <c:pt idx="8410">
                  <c:v>0.9991868355229403</c:v>
                </c:pt>
                <c:pt idx="8411">
                  <c:v>0.99919141922183263</c:v>
                </c:pt>
                <c:pt idx="8412">
                  <c:v>0.99934814830866525</c:v>
                </c:pt>
                <c:pt idx="8413">
                  <c:v>0.99938501087131404</c:v>
                </c:pt>
                <c:pt idx="8414">
                  <c:v>0.99942428983764309</c:v>
                </c:pt>
                <c:pt idx="8415">
                  <c:v>0.99942838463403461</c:v>
                </c:pt>
                <c:pt idx="8416">
                  <c:v>0.99942903277958373</c:v>
                </c:pt>
                <c:pt idx="8417">
                  <c:v>0.99943577705949327</c:v>
                </c:pt>
                <c:pt idx="8418">
                  <c:v>0.99943613089937333</c:v>
                </c:pt>
                <c:pt idx="8419">
                  <c:v>0.99943641787294801</c:v>
                </c:pt>
                <c:pt idx="8420">
                  <c:v>0.99943810409917655</c:v>
                </c:pt>
                <c:pt idx="8421">
                  <c:v>0.99943915896864632</c:v>
                </c:pt>
                <c:pt idx="8422">
                  <c:v>0.99943916953899292</c:v>
                </c:pt>
                <c:pt idx="8423">
                  <c:v>0.9994394550824971</c:v>
                </c:pt>
                <c:pt idx="8424">
                  <c:v>0.99944009203281448</c:v>
                </c:pt>
                <c:pt idx="8425">
                  <c:v>0.99944176809182095</c:v>
                </c:pt>
                <c:pt idx="8426">
                  <c:v>0.99944219303299198</c:v>
                </c:pt>
                <c:pt idx="8427">
                  <c:v>0.99944247715288337</c:v>
                </c:pt>
                <c:pt idx="8428">
                  <c:v>0.99944311092737914</c:v>
                </c:pt>
                <c:pt idx="8429">
                  <c:v>0.99944477862808834</c:v>
                </c:pt>
                <c:pt idx="8430">
                  <c:v>0.99944548415249634</c:v>
                </c:pt>
                <c:pt idx="8431">
                  <c:v>0.99944583236009854</c:v>
                </c:pt>
                <c:pt idx="8432">
                  <c:v>0.99944611476552159</c:v>
                </c:pt>
                <c:pt idx="8433">
                  <c:v>0.99944787090351273</c:v>
                </c:pt>
                <c:pt idx="8434">
                  <c:v>0.99944814434362916</c:v>
                </c:pt>
                <c:pt idx="8435">
                  <c:v>0.99944840235010746</c:v>
                </c:pt>
                <c:pt idx="8436">
                  <c:v>0.99944882261930923</c:v>
                </c:pt>
                <c:pt idx="8437">
                  <c:v>0.99944910361530415</c:v>
                </c:pt>
                <c:pt idx="8438">
                  <c:v>0.99944973042095642</c:v>
                </c:pt>
                <c:pt idx="8439">
                  <c:v>0.99945137978072085</c:v>
                </c:pt>
                <c:pt idx="8440">
                  <c:v>0.9994652700435519</c:v>
                </c:pt>
                <c:pt idx="8441">
                  <c:v>0.99949180303245322</c:v>
                </c:pt>
                <c:pt idx="8442">
                  <c:v>0.99950940046086956</c:v>
                </c:pt>
                <c:pt idx="8443">
                  <c:v>0.99951227496978345</c:v>
                </c:pt>
                <c:pt idx="8444">
                  <c:v>0.99951737330684254</c:v>
                </c:pt>
                <c:pt idx="8445">
                  <c:v>0.99957716820441811</c:v>
                </c:pt>
                <c:pt idx="8446">
                  <c:v>0.99957905502914512</c:v>
                </c:pt>
                <c:pt idx="8447">
                  <c:v>0.99957905502914512</c:v>
                </c:pt>
                <c:pt idx="8448">
                  <c:v>0.9995961939993423</c:v>
                </c:pt>
                <c:pt idx="8449">
                  <c:v>0.99963300214313167</c:v>
                </c:pt>
                <c:pt idx="8450">
                  <c:v>0.99963784589944327</c:v>
                </c:pt>
                <c:pt idx="8451">
                  <c:v>0.9996493675528666</c:v>
                </c:pt>
                <c:pt idx="8452">
                  <c:v>0.99965731873831243</c:v>
                </c:pt>
                <c:pt idx="8453">
                  <c:v>0.99966025043723961</c:v>
                </c:pt>
                <c:pt idx="8454">
                  <c:v>0.99966174719006629</c:v>
                </c:pt>
                <c:pt idx="8455">
                  <c:v>0.99966650625901432</c:v>
                </c:pt>
                <c:pt idx="8456">
                  <c:v>0.99967066705262364</c:v>
                </c:pt>
                <c:pt idx="8457">
                  <c:v>0.99967187054456175</c:v>
                </c:pt>
                <c:pt idx="8458">
                  <c:v>0.99967785444220536</c:v>
                </c:pt>
                <c:pt idx="8459">
                  <c:v>0.99970976856496185</c:v>
                </c:pt>
                <c:pt idx="8460">
                  <c:v>0.99971153385243272</c:v>
                </c:pt>
                <c:pt idx="8461">
                  <c:v>0.99971269790932726</c:v>
                </c:pt>
                <c:pt idx="8462">
                  <c:v>0.99972109917716889</c:v>
                </c:pt>
                <c:pt idx="8463">
                  <c:v>0.99974740562979103</c:v>
                </c:pt>
                <c:pt idx="8464">
                  <c:v>0.99974986028436019</c:v>
                </c:pt>
                <c:pt idx="8465">
                  <c:v>0.99975090043678283</c:v>
                </c:pt>
                <c:pt idx="8466">
                  <c:v>0.99975135661245762</c:v>
                </c:pt>
                <c:pt idx="8467">
                  <c:v>0.9997518969016691</c:v>
                </c:pt>
                <c:pt idx="8468">
                  <c:v>0.99975387665049631</c:v>
                </c:pt>
                <c:pt idx="8469">
                  <c:v>0.99977842946427231</c:v>
                </c:pt>
                <c:pt idx="8470">
                  <c:v>0.99979518769313858</c:v>
                </c:pt>
                <c:pt idx="8471">
                  <c:v>0.99979933508750141</c:v>
                </c:pt>
                <c:pt idx="8472">
                  <c:v>0.99980177819556115</c:v>
                </c:pt>
                <c:pt idx="8473">
                  <c:v>0.99980268395720384</c:v>
                </c:pt>
                <c:pt idx="8474">
                  <c:v>0.99980429969464735</c:v>
                </c:pt>
                <c:pt idx="8475">
                  <c:v>0.99980453912875711</c:v>
                </c:pt>
                <c:pt idx="8476">
                  <c:v>0.99980477828910852</c:v>
                </c:pt>
                <c:pt idx="8477">
                  <c:v>0.99980528889700138</c:v>
                </c:pt>
                <c:pt idx="8478">
                  <c:v>0.999805435514594</c:v>
                </c:pt>
                <c:pt idx="8479">
                  <c:v>0.99980567364983575</c:v>
                </c:pt>
                <c:pt idx="8480">
                  <c:v>0.99980591151268638</c:v>
                </c:pt>
                <c:pt idx="8481">
                  <c:v>0.9998061491034328</c:v>
                </c:pt>
                <c:pt idx="8482">
                  <c:v>0.99980641935001802</c:v>
                </c:pt>
                <c:pt idx="8483">
                  <c:v>0.99980656517196353</c:v>
                </c:pt>
                <c:pt idx="8484">
                  <c:v>0.99980680201482608</c:v>
                </c:pt>
                <c:pt idx="8485">
                  <c:v>0.99980703858665876</c:v>
                </c:pt>
                <c:pt idx="8486">
                  <c:v>0.99980727488774723</c:v>
                </c:pt>
                <c:pt idx="8487">
                  <c:v>0.99980777939024168</c:v>
                </c:pt>
                <c:pt idx="8488">
                  <c:v>0.99980792425449228</c:v>
                </c:pt>
                <c:pt idx="8489">
                  <c:v>0.99980815954176083</c:v>
                </c:pt>
                <c:pt idx="8490">
                  <c:v>0.99980839455963888</c:v>
                </c:pt>
                <c:pt idx="8491">
                  <c:v>0.99980889632209125</c:v>
                </c:pt>
                <c:pt idx="8492">
                  <c:v>0.9998090403994605</c:v>
                </c:pt>
                <c:pt idx="8493">
                  <c:v>0.99980927440858935</c:v>
                </c:pt>
                <c:pt idx="8494">
                  <c:v>0.99980950814967562</c:v>
                </c:pt>
                <c:pt idx="8495">
                  <c:v>0.99980974162300185</c:v>
                </c:pt>
                <c:pt idx="8496">
                  <c:v>0.99981000718579394</c:v>
                </c:pt>
                <c:pt idx="8497">
                  <c:v>0.99981024008737251</c:v>
                </c:pt>
                <c:pt idx="8498">
                  <c:v>0.99982043596640124</c:v>
                </c:pt>
                <c:pt idx="8499">
                  <c:v>0.99982053887438926</c:v>
                </c:pt>
                <c:pt idx="8500">
                  <c:v>0.99982123288324631</c:v>
                </c:pt>
                <c:pt idx="8501">
                  <c:v>0.99982189462209914</c:v>
                </c:pt>
                <c:pt idx="8502">
                  <c:v>0.99982910385816381</c:v>
                </c:pt>
                <c:pt idx="8503">
                  <c:v>0.99982910385816381</c:v>
                </c:pt>
                <c:pt idx="8504">
                  <c:v>0.9998316562684022</c:v>
                </c:pt>
                <c:pt idx="8505">
                  <c:v>0.99983271789408856</c:v>
                </c:pt>
                <c:pt idx="8506">
                  <c:v>0.99986124962610889</c:v>
                </c:pt>
                <c:pt idx="8507">
                  <c:v>0.99986223558185794</c:v>
                </c:pt>
                <c:pt idx="8508">
                  <c:v>0.99986394640185483</c:v>
                </c:pt>
                <c:pt idx="8509">
                  <c:v>0.99986654065707259</c:v>
                </c:pt>
                <c:pt idx="8510">
                  <c:v>0.99987274663292169</c:v>
                </c:pt>
                <c:pt idx="8511">
                  <c:v>0.99988164573233052</c:v>
                </c:pt>
                <c:pt idx="8512">
                  <c:v>0.9998827061898069</c:v>
                </c:pt>
                <c:pt idx="8513">
                  <c:v>0.99988495033855518</c:v>
                </c:pt>
                <c:pt idx="8514">
                  <c:v>0.99988516630142543</c:v>
                </c:pt>
                <c:pt idx="8515">
                  <c:v>0.9998866145743539</c:v>
                </c:pt>
                <c:pt idx="8516">
                  <c:v>0.999887151336601</c:v>
                </c:pt>
                <c:pt idx="8517">
                  <c:v>0.99988836016202276</c:v>
                </c:pt>
                <c:pt idx="8518">
                  <c:v>0.99988836016202276</c:v>
                </c:pt>
                <c:pt idx="8519">
                  <c:v>0.9998891722261054</c:v>
                </c:pt>
                <c:pt idx="8520">
                  <c:v>0.9998891722261054</c:v>
                </c:pt>
                <c:pt idx="8521">
                  <c:v>0.99988983897202144</c:v>
                </c:pt>
                <c:pt idx="8522">
                  <c:v>0.99988983897202144</c:v>
                </c:pt>
                <c:pt idx="8523">
                  <c:v>0.99989064093124258</c:v>
                </c:pt>
                <c:pt idx="8524">
                  <c:v>0.99989064093124258</c:v>
                </c:pt>
                <c:pt idx="8525">
                  <c:v>0.99989129937676913</c:v>
                </c:pt>
                <c:pt idx="8526">
                  <c:v>0.99989129937676913</c:v>
                </c:pt>
                <c:pt idx="8527">
                  <c:v>0.99990106054584227</c:v>
                </c:pt>
                <c:pt idx="8528">
                  <c:v>0.99990170543768908</c:v>
                </c:pt>
                <c:pt idx="8529">
                  <c:v>0.99990276492644081</c:v>
                </c:pt>
                <c:pt idx="8530">
                  <c:v>0.99990276492644081</c:v>
                </c:pt>
                <c:pt idx="8531">
                  <c:v>0.99991766285020856</c:v>
                </c:pt>
                <c:pt idx="8532">
                  <c:v>0.99991963825271379</c:v>
                </c:pt>
                <c:pt idx="8533">
                  <c:v>0.99992047745351675</c:v>
                </c:pt>
                <c:pt idx="8534">
                  <c:v>0.99992062970018059</c:v>
                </c:pt>
                <c:pt idx="8535">
                  <c:v>0.99992064147775406</c:v>
                </c:pt>
                <c:pt idx="8536">
                  <c:v>0.99992092937146704</c:v>
                </c:pt>
                <c:pt idx="8537">
                  <c:v>0.99992093839859042</c:v>
                </c:pt>
                <c:pt idx="8538">
                  <c:v>0.99992117724984686</c:v>
                </c:pt>
                <c:pt idx="8539">
                  <c:v>0.99992163787833477</c:v>
                </c:pt>
                <c:pt idx="8540">
                  <c:v>0.99992199853261854</c:v>
                </c:pt>
                <c:pt idx="8541">
                  <c:v>0.99992209927405717</c:v>
                </c:pt>
                <c:pt idx="8542">
                  <c:v>0.99992262729314929</c:v>
                </c:pt>
                <c:pt idx="8543">
                  <c:v>0.99992298740664654</c:v>
                </c:pt>
                <c:pt idx="8544">
                  <c:v>0.99992303390822979</c:v>
                </c:pt>
                <c:pt idx="8545">
                  <c:v>0.99992472951291578</c:v>
                </c:pt>
                <c:pt idx="8546">
                  <c:v>0.99992834994255275</c:v>
                </c:pt>
                <c:pt idx="8547">
                  <c:v>0.99993414631712729</c:v>
                </c:pt>
                <c:pt idx="8548">
                  <c:v>0.99993557533779875</c:v>
                </c:pt>
                <c:pt idx="8549">
                  <c:v>0.9999364160790466</c:v>
                </c:pt>
                <c:pt idx="8550">
                  <c:v>0.99993675265399029</c:v>
                </c:pt>
                <c:pt idx="8551">
                  <c:v>0.99993730067597963</c:v>
                </c:pt>
                <c:pt idx="8552">
                  <c:v>0.99993732531486057</c:v>
                </c:pt>
                <c:pt idx="8553">
                  <c:v>0.99993738292713297</c:v>
                </c:pt>
                <c:pt idx="8554">
                  <c:v>0.99993744029824416</c:v>
                </c:pt>
                <c:pt idx="8555">
                  <c:v>0.999937465076571</c:v>
                </c:pt>
                <c:pt idx="8556">
                  <c:v>0.99993769078808148</c:v>
                </c:pt>
                <c:pt idx="8557">
                  <c:v>0.99993771528242892</c:v>
                </c:pt>
                <c:pt idx="8558">
                  <c:v>0.99993777255672944</c:v>
                </c:pt>
                <c:pt idx="8559">
                  <c:v>0.9999378182492269</c:v>
                </c:pt>
                <c:pt idx="8560">
                  <c:v>0.9999378182492269</c:v>
                </c:pt>
                <c:pt idx="8561">
                  <c:v>0.99993782959126332</c:v>
                </c:pt>
                <c:pt idx="8562">
                  <c:v>0.99993785422421844</c:v>
                </c:pt>
                <c:pt idx="8563">
                  <c:v>0.99993807861133077</c:v>
                </c:pt>
                <c:pt idx="8564">
                  <c:v>0.9999381599001127</c:v>
                </c:pt>
                <c:pt idx="8565">
                  <c:v>0.99993818422058112</c:v>
                </c:pt>
                <c:pt idx="8566">
                  <c:v>0.9999382410882891</c:v>
                </c:pt>
                <c:pt idx="8567">
                  <c:v>0.99993829771790943</c:v>
                </c:pt>
                <c:pt idx="8568">
                  <c:v>0.99993854496979151</c:v>
                </c:pt>
                <c:pt idx="8569">
                  <c:v>0.9999385691474687</c:v>
                </c:pt>
                <c:pt idx="8570">
                  <c:v>0.99993862568127867</c:v>
                </c:pt>
                <c:pt idx="8571">
                  <c:v>0.9999386819783791</c:v>
                </c:pt>
                <c:pt idx="8572">
                  <c:v>0.99993870629282644</c:v>
                </c:pt>
                <c:pt idx="8573">
                  <c:v>0.99993892777821236</c:v>
                </c:pt>
                <c:pt idx="8574">
                  <c:v>0.99993895181387993</c:v>
                </c:pt>
                <c:pt idx="8575">
                  <c:v>0.9999390080156203</c:v>
                </c:pt>
                <c:pt idx="8576">
                  <c:v>0.9999390881536363</c:v>
                </c:pt>
                <c:pt idx="8577">
                  <c:v>0.99993930833775879</c:v>
                </c:pt>
                <c:pt idx="8578">
                  <c:v>0.99994098207687454</c:v>
                </c:pt>
                <c:pt idx="8579">
                  <c:v>0.99994130695988259</c:v>
                </c:pt>
                <c:pt idx="8580">
                  <c:v>0.99994215733033653</c:v>
                </c:pt>
                <c:pt idx="8581">
                  <c:v>0.99994477970870232</c:v>
                </c:pt>
                <c:pt idx="8582">
                  <c:v>0.99994515207792611</c:v>
                </c:pt>
                <c:pt idx="8583">
                  <c:v>0.99994576364704812</c:v>
                </c:pt>
                <c:pt idx="8584">
                  <c:v>0.99994576364704812</c:v>
                </c:pt>
                <c:pt idx="8585">
                  <c:v>0.99995195672844361</c:v>
                </c:pt>
                <c:pt idx="8586">
                  <c:v>0.99995451688324333</c:v>
                </c:pt>
                <c:pt idx="8587">
                  <c:v>0.99995452653894812</c:v>
                </c:pt>
                <c:pt idx="8588">
                  <c:v>0.9999546618814209</c:v>
                </c:pt>
                <c:pt idx="8589">
                  <c:v>0.99995621668204471</c:v>
                </c:pt>
                <c:pt idx="8590">
                  <c:v>0.9999562839447711</c:v>
                </c:pt>
                <c:pt idx="8591">
                  <c:v>0.99995661445981832</c:v>
                </c:pt>
                <c:pt idx="8592">
                  <c:v>0.99995682095965177</c:v>
                </c:pt>
                <c:pt idx="8593">
                  <c:v>0.99995751676446532</c:v>
                </c:pt>
                <c:pt idx="8594">
                  <c:v>0.99995904859915408</c:v>
                </c:pt>
                <c:pt idx="8595">
                  <c:v>0.99996027459120751</c:v>
                </c:pt>
                <c:pt idx="8596">
                  <c:v>0.99996045181491955</c:v>
                </c:pt>
                <c:pt idx="8597">
                  <c:v>0.99996311866981624</c:v>
                </c:pt>
                <c:pt idx="8598">
                  <c:v>0.99996462733528213</c:v>
                </c:pt>
                <c:pt idx="8599">
                  <c:v>0.99996467523967858</c:v>
                </c:pt>
                <c:pt idx="8600">
                  <c:v>0.99996472308269768</c:v>
                </c:pt>
                <c:pt idx="8601">
                  <c:v>0.99996475836216803</c:v>
                </c:pt>
                <c:pt idx="8602">
                  <c:v>0.99996485452382777</c:v>
                </c:pt>
                <c:pt idx="8603">
                  <c:v>0.99996490213709499</c:v>
                </c:pt>
                <c:pt idx="8604">
                  <c:v>0.99996494968933425</c:v>
                </c:pt>
                <c:pt idx="8605">
                  <c:v>0.99996498475436835</c:v>
                </c:pt>
                <c:pt idx="8606">
                  <c:v>0.99996499718061882</c:v>
                </c:pt>
                <c:pt idx="8607">
                  <c:v>0.99996508033147158</c:v>
                </c:pt>
                <c:pt idx="8608">
                  <c:v>0.99996512765526746</c:v>
                </c:pt>
                <c:pt idx="8609">
                  <c:v>0.9999651749183831</c:v>
                </c:pt>
                <c:pt idx="8610">
                  <c:v>0.99996522212089123</c:v>
                </c:pt>
                <c:pt idx="8611">
                  <c:v>0.99996525692801541</c:v>
                </c:pt>
                <c:pt idx="8612">
                  <c:v>0.99996535180205293</c:v>
                </c:pt>
                <c:pt idx="8613">
                  <c:v>0.9999653987776923</c:v>
                </c:pt>
                <c:pt idx="8614">
                  <c:v>0.99996544569306967</c:v>
                </c:pt>
                <c:pt idx="8615">
                  <c:v>0.99996548028844867</c:v>
                </c:pt>
                <c:pt idx="8616">
                  <c:v>0.9999655745852668</c:v>
                </c:pt>
                <c:pt idx="8617">
                  <c:v>0.99996562127506861</c:v>
                </c:pt>
                <c:pt idx="8618">
                  <c:v>0.99996566790495212</c:v>
                </c:pt>
                <c:pt idx="8619">
                  <c:v>0.99996567732616781</c:v>
                </c:pt>
                <c:pt idx="8620">
                  <c:v>0.99996570228979331</c:v>
                </c:pt>
                <c:pt idx="8621">
                  <c:v>0.99996571447498928</c:v>
                </c:pt>
                <c:pt idx="8622">
                  <c:v>0.9999659040935267</c:v>
                </c:pt>
                <c:pt idx="8623">
                  <c:v>0.99996623381236083</c:v>
                </c:pt>
                <c:pt idx="8624">
                  <c:v>0.99996704999463359</c:v>
                </c:pt>
                <c:pt idx="8625">
                  <c:v>0.99996804531614381</c:v>
                </c:pt>
                <c:pt idx="8626">
                  <c:v>0.99996965564242313</c:v>
                </c:pt>
                <c:pt idx="8627">
                  <c:v>0.99996978801536862</c:v>
                </c:pt>
                <c:pt idx="8628">
                  <c:v>0.99996999857003577</c:v>
                </c:pt>
                <c:pt idx="8629">
                  <c:v>0.99997034426969633</c:v>
                </c:pt>
                <c:pt idx="8630">
                  <c:v>0.99997034426969633</c:v>
                </c:pt>
                <c:pt idx="8631">
                  <c:v>0.99997362892876329</c:v>
                </c:pt>
                <c:pt idx="8632">
                  <c:v>0.99997475732227348</c:v>
                </c:pt>
                <c:pt idx="8633">
                  <c:v>0.9999752427887223</c:v>
                </c:pt>
                <c:pt idx="8634">
                  <c:v>0.99997561773322985</c:v>
                </c:pt>
                <c:pt idx="8635">
                  <c:v>0.99997588962775552</c:v>
                </c:pt>
                <c:pt idx="8636">
                  <c:v>0.99997595096270009</c:v>
                </c:pt>
                <c:pt idx="8637">
                  <c:v>0.99997604743421453</c:v>
                </c:pt>
                <c:pt idx="8638">
                  <c:v>0.99997645356496689</c:v>
                </c:pt>
                <c:pt idx="8639">
                  <c:v>0.99997690800137873</c:v>
                </c:pt>
                <c:pt idx="8640">
                  <c:v>0.99997695934734987</c:v>
                </c:pt>
                <c:pt idx="8641">
                  <c:v>0.9999769593473522</c:v>
                </c:pt>
                <c:pt idx="8642">
                  <c:v>0.99997781715001433</c:v>
                </c:pt>
                <c:pt idx="8643">
                  <c:v>0.99997781715001555</c:v>
                </c:pt>
                <c:pt idx="8644">
                  <c:v>0.99998028440670139</c:v>
                </c:pt>
                <c:pt idx="8645">
                  <c:v>0.99998086999071656</c:v>
                </c:pt>
                <c:pt idx="8646">
                  <c:v>0.99998128229479355</c:v>
                </c:pt>
                <c:pt idx="8647">
                  <c:v>0.99998145046201614</c:v>
                </c:pt>
                <c:pt idx="8648">
                  <c:v>0.9999814587416932</c:v>
                </c:pt>
                <c:pt idx="8649">
                  <c:v>0.99998147644470192</c:v>
                </c:pt>
                <c:pt idx="8650">
                  <c:v>0.99998148471336812</c:v>
                </c:pt>
                <c:pt idx="8651">
                  <c:v>0.99998150666448227</c:v>
                </c:pt>
                <c:pt idx="8652">
                  <c:v>0.99998151065050189</c:v>
                </c:pt>
                <c:pt idx="8653">
                  <c:v>0.99998157367470208</c:v>
                </c:pt>
                <c:pt idx="8654">
                  <c:v>0.99998158190215602</c:v>
                </c:pt>
                <c:pt idx="8655">
                  <c:v>0.99998159949350041</c:v>
                </c:pt>
                <c:pt idx="8656">
                  <c:v>0.99998160771000888</c:v>
                </c:pt>
                <c:pt idx="8657">
                  <c:v>0.99998162527794909</c:v>
                </c:pt>
                <c:pt idx="8658">
                  <c:v>0.99998162952265157</c:v>
                </c:pt>
                <c:pt idx="8659">
                  <c:v>0.99998163348352564</c:v>
                </c:pt>
                <c:pt idx="8660">
                  <c:v>0.9999816592227494</c:v>
                </c:pt>
                <c:pt idx="8661">
                  <c:v>0.99998169611010279</c:v>
                </c:pt>
                <c:pt idx="8662">
                  <c:v>0.99998170428564359</c:v>
                </c:pt>
                <c:pt idx="8663">
                  <c:v>0.9999817217659871</c:v>
                </c:pt>
                <c:pt idx="8664">
                  <c:v>0.99998172993064749</c:v>
                </c:pt>
                <c:pt idx="8665">
                  <c:v>0.99998174738772572</c:v>
                </c:pt>
                <c:pt idx="8666">
                  <c:v>0.99998175160564129</c:v>
                </c:pt>
                <c:pt idx="8667">
                  <c:v>0.99998175554151925</c:v>
                </c:pt>
                <c:pt idx="8668">
                  <c:v>0.99998178111830172</c:v>
                </c:pt>
                <c:pt idx="8669">
                  <c:v>0.99998184326677386</c:v>
                </c:pt>
                <c:pt idx="8670">
                  <c:v>0.99998185137989426</c:v>
                </c:pt>
                <c:pt idx="8671">
                  <c:v>0.99998186872676942</c:v>
                </c:pt>
                <c:pt idx="8672">
                  <c:v>0.99998187682908746</c:v>
                </c:pt>
                <c:pt idx="8673">
                  <c:v>0.99998189415286476</c:v>
                </c:pt>
                <c:pt idx="8674">
                  <c:v>0.99998189833857154</c:v>
                </c:pt>
                <c:pt idx="8675">
                  <c:v>0.99998190224439409</c:v>
                </c:pt>
                <c:pt idx="8676">
                  <c:v>0.99998196400044714</c:v>
                </c:pt>
                <c:pt idx="8677">
                  <c:v>0.99998197206233386</c:v>
                </c:pt>
                <c:pt idx="8678">
                  <c:v>0.9999819892996612</c:v>
                </c:pt>
                <c:pt idx="8679">
                  <c:v>0.99998199735080984</c:v>
                </c:pt>
                <c:pt idx="8680">
                  <c:v>0.99998201456517655</c:v>
                </c:pt>
                <c:pt idx="8681">
                  <c:v>0.99998201872444692</c:v>
                </c:pt>
                <c:pt idx="8682">
                  <c:v>0.99998202260560065</c:v>
                </c:pt>
                <c:pt idx="8683">
                  <c:v>0.99998204782674849</c:v>
                </c:pt>
                <c:pt idx="8684">
                  <c:v>0.99998208397156807</c:v>
                </c:pt>
                <c:pt idx="8685">
                  <c:v>0.99998259677722812</c:v>
                </c:pt>
                <c:pt idx="8686">
                  <c:v>0.99998283129034171</c:v>
                </c:pt>
                <c:pt idx="8687">
                  <c:v>0.99998283625499718</c:v>
                </c:pt>
                <c:pt idx="8688">
                  <c:v>0.99998347994283188</c:v>
                </c:pt>
                <c:pt idx="8689">
                  <c:v>0.99998410527090487</c:v>
                </c:pt>
                <c:pt idx="8690">
                  <c:v>0.99998710304506189</c:v>
                </c:pt>
                <c:pt idx="8691">
                  <c:v>0.99998725072644046</c:v>
                </c:pt>
                <c:pt idx="8692">
                  <c:v>0.99998745229245534</c:v>
                </c:pt>
                <c:pt idx="8693">
                  <c:v>0.99998756839761782</c:v>
                </c:pt>
                <c:pt idx="8694">
                  <c:v>0.99998768373238056</c:v>
                </c:pt>
                <c:pt idx="8695">
                  <c:v>0.99998772330207608</c:v>
                </c:pt>
                <c:pt idx="8696">
                  <c:v>0.999988115195106</c:v>
                </c:pt>
                <c:pt idx="8697">
                  <c:v>0.9999882217294348</c:v>
                </c:pt>
                <c:pt idx="8698">
                  <c:v>0.99998822172943558</c:v>
                </c:pt>
                <c:pt idx="8699">
                  <c:v>0.99999019817026125</c:v>
                </c:pt>
                <c:pt idx="8700">
                  <c:v>0.99999020051678544</c:v>
                </c:pt>
                <c:pt idx="8701">
                  <c:v>0.999990232070884</c:v>
                </c:pt>
                <c:pt idx="8702">
                  <c:v>0.99999023365531592</c:v>
                </c:pt>
                <c:pt idx="8703">
                  <c:v>0.99999023713624102</c:v>
                </c:pt>
                <c:pt idx="8704">
                  <c:v>0.99999024777263235</c:v>
                </c:pt>
                <c:pt idx="8705">
                  <c:v>0.99999025124876517</c:v>
                </c:pt>
                <c:pt idx="8706">
                  <c:v>0.99999026187051276</c:v>
                </c:pt>
                <c:pt idx="8707">
                  <c:v>0.99999026534185964</c:v>
                </c:pt>
                <c:pt idx="8708">
                  <c:v>0.99999028174354698</c:v>
                </c:pt>
                <c:pt idx="8709">
                  <c:v>0.9999903005952625</c:v>
                </c:pt>
                <c:pt idx="8710">
                  <c:v>0.99999030405346123</c:v>
                </c:pt>
                <c:pt idx="8711">
                  <c:v>0.99999031304848696</c:v>
                </c:pt>
                <c:pt idx="8712">
                  <c:v>0.99999031462040677</c:v>
                </c:pt>
                <c:pt idx="8713">
                  <c:v>0.99999031807384287</c:v>
                </c:pt>
                <c:pt idx="8714">
                  <c:v>0.99999032862623516</c:v>
                </c:pt>
                <c:pt idx="8715">
                  <c:v>0.99999033207491472</c:v>
                </c:pt>
                <c:pt idx="8716">
                  <c:v>0.99999034261277264</c:v>
                </c:pt>
                <c:pt idx="8717">
                  <c:v>0.99999034605670212</c:v>
                </c:pt>
                <c:pt idx="8718">
                  <c:v>0.99999034836949641</c:v>
                </c:pt>
                <c:pt idx="8719">
                  <c:v>0.99999036709809574</c:v>
                </c:pt>
                <c:pt idx="8720">
                  <c:v>0.99999037946998415</c:v>
                </c:pt>
                <c:pt idx="8721">
                  <c:v>0.99999038103163684</c:v>
                </c:pt>
                <c:pt idx="8722">
                  <c:v>0.99999038446251631</c:v>
                </c:pt>
                <c:pt idx="8723">
                  <c:v>0.99999039494598141</c:v>
                </c:pt>
                <c:pt idx="8724">
                  <c:v>0.99999039765764253</c:v>
                </c:pt>
                <c:pt idx="8725">
                  <c:v>0.99999039837213377</c:v>
                </c:pt>
                <c:pt idx="8726">
                  <c:v>0.9999904088411542</c:v>
                </c:pt>
                <c:pt idx="8727">
                  <c:v>0.99999041226258567</c:v>
                </c:pt>
                <c:pt idx="8728">
                  <c:v>0.99999041456027116</c:v>
                </c:pt>
                <c:pt idx="8729">
                  <c:v>0.99999044545756921</c:v>
                </c:pt>
                <c:pt idx="8730">
                  <c:v>0.99999044700901818</c:v>
                </c:pt>
                <c:pt idx="8731">
                  <c:v>0.99999045041748025</c:v>
                </c:pt>
                <c:pt idx="8732">
                  <c:v>0.99999046083244392</c:v>
                </c:pt>
                <c:pt idx="8733">
                  <c:v>0.99999046423620808</c:v>
                </c:pt>
                <c:pt idx="8734">
                  <c:v>0.99999046560786475</c:v>
                </c:pt>
                <c:pt idx="8735">
                  <c:v>0.99999047463681634</c:v>
                </c:pt>
                <c:pt idx="8736">
                  <c:v>0.99999047803588881</c:v>
                </c:pt>
                <c:pt idx="8737">
                  <c:v>0.99999049409607055</c:v>
                </c:pt>
                <c:pt idx="8738">
                  <c:v>0.99999051255523086</c:v>
                </c:pt>
                <c:pt idx="8739">
                  <c:v>0.99999051594141408</c:v>
                </c:pt>
                <c:pt idx="8740">
                  <c:v>0.99999052474911621</c:v>
                </c:pt>
                <c:pt idx="8741">
                  <c:v>0.99999052628829943</c:v>
                </c:pt>
                <c:pt idx="8742">
                  <c:v>0.99999052966981394</c:v>
                </c:pt>
                <c:pt idx="8743">
                  <c:v>0.9999905400024327</c:v>
                </c:pt>
                <c:pt idx="8744">
                  <c:v>0.99999054337928439</c:v>
                </c:pt>
                <c:pt idx="8745">
                  <c:v>0.9999905536976551</c:v>
                </c:pt>
                <c:pt idx="8746">
                  <c:v>0.99999068121889967</c:v>
                </c:pt>
                <c:pt idx="8747">
                  <c:v>0.99999075840160812</c:v>
                </c:pt>
                <c:pt idx="8748">
                  <c:v>0.99999108262000269</c:v>
                </c:pt>
                <c:pt idx="8749">
                  <c:v>0.9999912590346659</c:v>
                </c:pt>
                <c:pt idx="8750">
                  <c:v>0.99999131058313451</c:v>
                </c:pt>
                <c:pt idx="8751">
                  <c:v>0.99999164971030852</c:v>
                </c:pt>
                <c:pt idx="8752">
                  <c:v>0.99999313956678226</c:v>
                </c:pt>
                <c:pt idx="8753">
                  <c:v>0.99999351975078776</c:v>
                </c:pt>
                <c:pt idx="8754">
                  <c:v>0.99999355752079444</c:v>
                </c:pt>
                <c:pt idx="8755">
                  <c:v>0.99999387029399656</c:v>
                </c:pt>
                <c:pt idx="8756">
                  <c:v>0.99999387029399689</c:v>
                </c:pt>
                <c:pt idx="8757">
                  <c:v>0.99999391841160601</c:v>
                </c:pt>
                <c:pt idx="8758">
                  <c:v>0.99999392739879123</c:v>
                </c:pt>
                <c:pt idx="8759">
                  <c:v>0.99999394998059765</c:v>
                </c:pt>
                <c:pt idx="8760">
                  <c:v>0.99999395208367636</c:v>
                </c:pt>
                <c:pt idx="8761">
                  <c:v>0.99999396102336569</c:v>
                </c:pt>
                <c:pt idx="8762">
                  <c:v>0.99999396995044287</c:v>
                </c:pt>
                <c:pt idx="8763">
                  <c:v>0.99999397886492492</c:v>
                </c:pt>
                <c:pt idx="8764">
                  <c:v>0.99999398983002508</c:v>
                </c:pt>
                <c:pt idx="8765">
                  <c:v>0.99999399447020831</c:v>
                </c:pt>
                <c:pt idx="8766">
                  <c:v>0.99999400126402904</c:v>
                </c:pt>
                <c:pt idx="8767">
                  <c:v>0.99999400335009081</c:v>
                </c:pt>
                <c:pt idx="8768">
                  <c:v>0.99999401221744122</c:v>
                </c:pt>
                <c:pt idx="8769">
                  <c:v>0.99999402107227642</c:v>
                </c:pt>
                <c:pt idx="8770">
                  <c:v>0.99999404332148845</c:v>
                </c:pt>
                <c:pt idx="8771">
                  <c:v>0.99999404539358905</c:v>
                </c:pt>
                <c:pt idx="8772">
                  <c:v>0.9999940542015916</c:v>
                </c:pt>
                <c:pt idx="8773">
                  <c:v>0.99999406299715832</c:v>
                </c:pt>
                <c:pt idx="8774">
                  <c:v>0.99999407178030575</c:v>
                </c:pt>
                <c:pt idx="8775">
                  <c:v>0.99999408509742937</c:v>
                </c:pt>
                <c:pt idx="8776">
                  <c:v>0.99999408715565752</c:v>
                </c:pt>
                <c:pt idx="8777">
                  <c:v>0.9999940959046888</c:v>
                </c:pt>
                <c:pt idx="8778">
                  <c:v>0.99999410464136318</c:v>
                </c:pt>
                <c:pt idx="8779">
                  <c:v>0.9999941133656971</c:v>
                </c:pt>
                <c:pt idx="8780">
                  <c:v>0.99999412863808246</c:v>
                </c:pt>
                <c:pt idx="8781">
                  <c:v>0.99999413528696146</c:v>
                </c:pt>
                <c:pt idx="8782">
                  <c:v>0.99999413732851683</c:v>
                </c:pt>
                <c:pt idx="8783">
                  <c:v>0.99999493362303771</c:v>
                </c:pt>
                <c:pt idx="8784">
                  <c:v>0.99999504585193588</c:v>
                </c:pt>
                <c:pt idx="8785">
                  <c:v>0.99999521950402426</c:v>
                </c:pt>
                <c:pt idx="8786">
                  <c:v>0.99999535652792226</c:v>
                </c:pt>
                <c:pt idx="8787">
                  <c:v>0.99999536863868066</c:v>
                </c:pt>
                <c:pt idx="8788">
                  <c:v>0.99999537335805855</c:v>
                </c:pt>
                <c:pt idx="8789">
                  <c:v>0.999995433110484</c:v>
                </c:pt>
                <c:pt idx="8790">
                  <c:v>0.99999543817364522</c:v>
                </c:pt>
                <c:pt idx="8791">
                  <c:v>0.9999955015249915</c:v>
                </c:pt>
                <c:pt idx="8792">
                  <c:v>0.99999551831446254</c:v>
                </c:pt>
                <c:pt idx="8793">
                  <c:v>0.99999637509072814</c:v>
                </c:pt>
                <c:pt idx="8794">
                  <c:v>0.9999963870560179</c:v>
                </c:pt>
                <c:pt idx="8795">
                  <c:v>0.99999658192195517</c:v>
                </c:pt>
                <c:pt idx="8796">
                  <c:v>0.999996602328729</c:v>
                </c:pt>
                <c:pt idx="8797">
                  <c:v>0.9999966091566822</c:v>
                </c:pt>
                <c:pt idx="8798">
                  <c:v>0.99999662766765662</c:v>
                </c:pt>
                <c:pt idx="8799">
                  <c:v>0.99999670889871095</c:v>
                </c:pt>
                <c:pt idx="8800">
                  <c:v>0.99999674056204546</c:v>
                </c:pt>
                <c:pt idx="8801">
                  <c:v>0.99999674056204546</c:v>
                </c:pt>
                <c:pt idx="8802">
                  <c:v>0.99999674056204546</c:v>
                </c:pt>
                <c:pt idx="8803">
                  <c:v>0.99999674056204546</c:v>
                </c:pt>
                <c:pt idx="8804">
                  <c:v>0.99999674056204546</c:v>
                </c:pt>
                <c:pt idx="8805">
                  <c:v>0.99999674056204557</c:v>
                </c:pt>
                <c:pt idx="8806">
                  <c:v>0.99999674056204557</c:v>
                </c:pt>
                <c:pt idx="8807">
                  <c:v>0.99999674056204557</c:v>
                </c:pt>
                <c:pt idx="8808">
                  <c:v>0.99999674056204557</c:v>
                </c:pt>
                <c:pt idx="8809">
                  <c:v>0.99999674056204557</c:v>
                </c:pt>
                <c:pt idx="8810">
                  <c:v>0.99999674056204579</c:v>
                </c:pt>
                <c:pt idx="8811">
                  <c:v>0.99999674056204579</c:v>
                </c:pt>
                <c:pt idx="8812">
                  <c:v>0.99999674056204579</c:v>
                </c:pt>
                <c:pt idx="8813">
                  <c:v>0.99999674056204579</c:v>
                </c:pt>
                <c:pt idx="8814">
                  <c:v>0.99999687340526833</c:v>
                </c:pt>
                <c:pt idx="8815">
                  <c:v>0.99999687340526855</c:v>
                </c:pt>
                <c:pt idx="8816">
                  <c:v>0.99999700563239113</c:v>
                </c:pt>
                <c:pt idx="8817">
                  <c:v>0.99999713597945028</c:v>
                </c:pt>
                <c:pt idx="8818">
                  <c:v>0.99999722457650142</c:v>
                </c:pt>
                <c:pt idx="8819">
                  <c:v>0.99999743023402732</c:v>
                </c:pt>
                <c:pt idx="8820">
                  <c:v>0.99999743417816889</c:v>
                </c:pt>
                <c:pt idx="8821">
                  <c:v>0.99999744501023879</c:v>
                </c:pt>
                <c:pt idx="8822">
                  <c:v>0.99999744893266029</c:v>
                </c:pt>
                <c:pt idx="8823">
                  <c:v>0.99999745284931518</c:v>
                </c:pt>
                <c:pt idx="8824">
                  <c:v>0.99999745676021135</c:v>
                </c:pt>
                <c:pt idx="8825">
                  <c:v>0.99999746750096519</c:v>
                </c:pt>
                <c:pt idx="8826">
                  <c:v>0.99999747139031558</c:v>
                </c:pt>
                <c:pt idx="8827">
                  <c:v>0.99999747527394567</c:v>
                </c:pt>
                <c:pt idx="8828">
                  <c:v>0.99999748593980675</c:v>
                </c:pt>
                <c:pt idx="8829">
                  <c:v>0.99999748980203418</c:v>
                </c:pt>
                <c:pt idx="8830">
                  <c:v>0.99999749365857915</c:v>
                </c:pt>
                <c:pt idx="8831">
                  <c:v>0.99999749750944966</c:v>
                </c:pt>
                <c:pt idx="8832">
                  <c:v>0.99999750425004486</c:v>
                </c:pt>
                <c:pt idx="8833">
                  <c:v>0.99999750808532917</c:v>
                </c:pt>
                <c:pt idx="8834">
                  <c:v>0.999997511914969</c:v>
                </c:pt>
                <c:pt idx="8835">
                  <c:v>0.999997515738972</c:v>
                </c:pt>
                <c:pt idx="8836">
                  <c:v>0.99999752624105387</c:v>
                </c:pt>
                <c:pt idx="8837">
                  <c:v>0.99999756197253331</c:v>
                </c:pt>
                <c:pt idx="8838">
                  <c:v>0.99999762068390663</c:v>
                </c:pt>
                <c:pt idx="8839">
                  <c:v>0.9999976566115194</c:v>
                </c:pt>
                <c:pt idx="8840">
                  <c:v>0.99999765781732308</c:v>
                </c:pt>
                <c:pt idx="8841">
                  <c:v>0.99999766973779969</c:v>
                </c:pt>
                <c:pt idx="8842">
                  <c:v>0.99999767988158805</c:v>
                </c:pt>
                <c:pt idx="8843">
                  <c:v>0.99999768156678959</c:v>
                </c:pt>
                <c:pt idx="8844">
                  <c:v>0.99999768236259035</c:v>
                </c:pt>
                <c:pt idx="8845">
                  <c:v>0.99999768374700071</c:v>
                </c:pt>
                <c:pt idx="8846">
                  <c:v>0.99999768481482265</c:v>
                </c:pt>
                <c:pt idx="8847">
                  <c:v>0.99999769905349423</c:v>
                </c:pt>
                <c:pt idx="8848">
                  <c:v>0.99999769934565053</c:v>
                </c:pt>
                <c:pt idx="8849">
                  <c:v>0.99999770272740229</c:v>
                </c:pt>
                <c:pt idx="8850">
                  <c:v>0.99999770353462825</c:v>
                </c:pt>
                <c:pt idx="8851">
                  <c:v>0.99999770710348868</c:v>
                </c:pt>
                <c:pt idx="8852">
                  <c:v>0.99999770831923163</c:v>
                </c:pt>
                <c:pt idx="8853">
                  <c:v>0.99999770881206274</c:v>
                </c:pt>
                <c:pt idx="8854">
                  <c:v>0.99999771287348949</c:v>
                </c:pt>
                <c:pt idx="8855">
                  <c:v>0.99999771295721007</c:v>
                </c:pt>
                <c:pt idx="8856">
                  <c:v>0.99999772649916163</c:v>
                </c:pt>
                <c:pt idx="8857">
                  <c:v>0.99999773126487324</c:v>
                </c:pt>
                <c:pt idx="8858">
                  <c:v>0.99999789001281025</c:v>
                </c:pt>
                <c:pt idx="8859">
                  <c:v>0.99999817696267357</c:v>
                </c:pt>
                <c:pt idx="8860">
                  <c:v>0.9999983019708355</c:v>
                </c:pt>
                <c:pt idx="8861">
                  <c:v>0.99999831246886339</c:v>
                </c:pt>
                <c:pt idx="8862">
                  <c:v>0.99999831951712115</c:v>
                </c:pt>
                <c:pt idx="8863">
                  <c:v>0.99999832611212991</c:v>
                </c:pt>
                <c:pt idx="8864">
                  <c:v>0.999998326580255</c:v>
                </c:pt>
                <c:pt idx="8865">
                  <c:v>0.99999833388875536</c:v>
                </c:pt>
                <c:pt idx="8866">
                  <c:v>0.9999983399193425</c:v>
                </c:pt>
                <c:pt idx="8867">
                  <c:v>0.99999833996999676</c:v>
                </c:pt>
                <c:pt idx="8868">
                  <c:v>0.99999834648427699</c:v>
                </c:pt>
                <c:pt idx="8869">
                  <c:v>0.99999834897095008</c:v>
                </c:pt>
                <c:pt idx="8870">
                  <c:v>0.9999983680617982</c:v>
                </c:pt>
                <c:pt idx="8871">
                  <c:v>0.99999836858910884</c:v>
                </c:pt>
                <c:pt idx="8872">
                  <c:v>0.99999836858910884</c:v>
                </c:pt>
                <c:pt idx="8873">
                  <c:v>0.99999836858910884</c:v>
                </c:pt>
                <c:pt idx="8874">
                  <c:v>0.99999836858910884</c:v>
                </c:pt>
                <c:pt idx="8875">
                  <c:v>0.99999836858910884</c:v>
                </c:pt>
                <c:pt idx="8876">
                  <c:v>0.99999836858910884</c:v>
                </c:pt>
                <c:pt idx="8877">
                  <c:v>0.99999836858910884</c:v>
                </c:pt>
                <c:pt idx="8878">
                  <c:v>0.99999836858910884</c:v>
                </c:pt>
                <c:pt idx="8879">
                  <c:v>0.99999836858910884</c:v>
                </c:pt>
                <c:pt idx="8880">
                  <c:v>0.99999836858910895</c:v>
                </c:pt>
                <c:pt idx="8881">
                  <c:v>0.99999836858910895</c:v>
                </c:pt>
                <c:pt idx="8882">
                  <c:v>0.99999836858910895</c:v>
                </c:pt>
                <c:pt idx="8883">
                  <c:v>0.99999836858910895</c:v>
                </c:pt>
                <c:pt idx="8884">
                  <c:v>0.99999840985572819</c:v>
                </c:pt>
                <c:pt idx="8885">
                  <c:v>0.99999843700105118</c:v>
                </c:pt>
                <c:pt idx="8886">
                  <c:v>0.99999852891085728</c:v>
                </c:pt>
                <c:pt idx="8887">
                  <c:v>0.99999875253527892</c:v>
                </c:pt>
                <c:pt idx="8888">
                  <c:v>0.99999876761765782</c:v>
                </c:pt>
                <c:pt idx="8889">
                  <c:v>0.99999878820413568</c:v>
                </c:pt>
                <c:pt idx="8890">
                  <c:v>0.99999883531853673</c:v>
                </c:pt>
                <c:pt idx="8891">
                  <c:v>0.99999884249456061</c:v>
                </c:pt>
                <c:pt idx="8892">
                  <c:v>0.99999884488298441</c:v>
                </c:pt>
                <c:pt idx="8893">
                  <c:v>0.99999884907040659</c:v>
                </c:pt>
                <c:pt idx="8894">
                  <c:v>0.99999885298615354</c:v>
                </c:pt>
                <c:pt idx="8895">
                  <c:v>0.99999885758726514</c:v>
                </c:pt>
                <c:pt idx="8896">
                  <c:v>0.9999988586948948</c:v>
                </c:pt>
                <c:pt idx="8897">
                  <c:v>0.99999886606954713</c:v>
                </c:pt>
                <c:pt idx="8898">
                  <c:v>0.99999887521709796</c:v>
                </c:pt>
                <c:pt idx="8899">
                  <c:v>0.99999888716667307</c:v>
                </c:pt>
                <c:pt idx="8900">
                  <c:v>0.99999892499987153</c:v>
                </c:pt>
                <c:pt idx="8901">
                  <c:v>0.99999892670976576</c:v>
                </c:pt>
                <c:pt idx="8902">
                  <c:v>0.99999892774268251</c:v>
                </c:pt>
                <c:pt idx="8903">
                  <c:v>0.99999893480287338</c:v>
                </c:pt>
                <c:pt idx="8904">
                  <c:v>0.99999894283735302</c:v>
                </c:pt>
                <c:pt idx="8905">
                  <c:v>0.99999895033381936</c:v>
                </c:pt>
                <c:pt idx="8906">
                  <c:v>0.9999989534931315</c:v>
                </c:pt>
                <c:pt idx="8907">
                  <c:v>0.99999896039037783</c:v>
                </c:pt>
                <c:pt idx="8908">
                  <c:v>0.99999896139214284</c:v>
                </c:pt>
                <c:pt idx="8909">
                  <c:v>0.99999897714835861</c:v>
                </c:pt>
                <c:pt idx="8910">
                  <c:v>0.99999899655470548</c:v>
                </c:pt>
                <c:pt idx="8911">
                  <c:v>0.99999910289155147</c:v>
                </c:pt>
                <c:pt idx="8912">
                  <c:v>0.99999913569245658</c:v>
                </c:pt>
                <c:pt idx="8913">
                  <c:v>0.99999916611761186</c:v>
                </c:pt>
                <c:pt idx="8914">
                  <c:v>0.99999916740959838</c:v>
                </c:pt>
                <c:pt idx="8915">
                  <c:v>0.9999991674888602</c:v>
                </c:pt>
                <c:pt idx="8916">
                  <c:v>0.99999916793405697</c:v>
                </c:pt>
                <c:pt idx="8917">
                  <c:v>0.99999916875760131</c:v>
                </c:pt>
                <c:pt idx="8918">
                  <c:v>0.99999917131928395</c:v>
                </c:pt>
                <c:pt idx="8919">
                  <c:v>0.99999917142106165</c:v>
                </c:pt>
                <c:pt idx="8920">
                  <c:v>0.99999917608199118</c:v>
                </c:pt>
                <c:pt idx="8921">
                  <c:v>0.99999917773240399</c:v>
                </c:pt>
                <c:pt idx="8922">
                  <c:v>0.99999917788125314</c:v>
                </c:pt>
                <c:pt idx="8923">
                  <c:v>0.99999917831196661</c:v>
                </c:pt>
                <c:pt idx="8924">
                  <c:v>0.99999917854837628</c:v>
                </c:pt>
                <c:pt idx="8925">
                  <c:v>0.99999918196856985</c:v>
                </c:pt>
                <c:pt idx="8926">
                  <c:v>0.99999918244020247</c:v>
                </c:pt>
                <c:pt idx="8927">
                  <c:v>0.99999918462763904</c:v>
                </c:pt>
                <c:pt idx="8928">
                  <c:v>0.99999918530954479</c:v>
                </c:pt>
                <c:pt idx="8929">
                  <c:v>0.99999918530954479</c:v>
                </c:pt>
                <c:pt idx="8930">
                  <c:v>0.99999918583310876</c:v>
                </c:pt>
                <c:pt idx="8931">
                  <c:v>0.99999918761105688</c:v>
                </c:pt>
                <c:pt idx="8932">
                  <c:v>0.99999918859835168</c:v>
                </c:pt>
                <c:pt idx="8933">
                  <c:v>0.99999918895771756</c:v>
                </c:pt>
                <c:pt idx="8934">
                  <c:v>0.99999919151915362</c:v>
                </c:pt>
                <c:pt idx="8935">
                  <c:v>0.99999919268614534</c:v>
                </c:pt>
                <c:pt idx="8936">
                  <c:v>0.99999919354254463</c:v>
                </c:pt>
                <c:pt idx="8937">
                  <c:v>0.99999919768325363</c:v>
                </c:pt>
                <c:pt idx="8938">
                  <c:v>0.99999919960229111</c:v>
                </c:pt>
                <c:pt idx="8939">
                  <c:v>0.99999919970834283</c:v>
                </c:pt>
                <c:pt idx="8940">
                  <c:v>0.99999919975533169</c:v>
                </c:pt>
                <c:pt idx="8941">
                  <c:v>0.99999919975533169</c:v>
                </c:pt>
                <c:pt idx="8942">
                  <c:v>0.99999919975533169</c:v>
                </c:pt>
                <c:pt idx="8943">
                  <c:v>0.99999919975533169</c:v>
                </c:pt>
                <c:pt idx="8944">
                  <c:v>0.99999919975533169</c:v>
                </c:pt>
                <c:pt idx="8945">
                  <c:v>0.9999991997553318</c:v>
                </c:pt>
                <c:pt idx="8946">
                  <c:v>0.9999991997553318</c:v>
                </c:pt>
                <c:pt idx="8947">
                  <c:v>0.9999991997553318</c:v>
                </c:pt>
                <c:pt idx="8948">
                  <c:v>0.9999991997553318</c:v>
                </c:pt>
                <c:pt idx="8949">
                  <c:v>0.9999991997553318</c:v>
                </c:pt>
                <c:pt idx="8950">
                  <c:v>0.9999991997553318</c:v>
                </c:pt>
                <c:pt idx="8951">
                  <c:v>0.9999991997553318</c:v>
                </c:pt>
                <c:pt idx="8952">
                  <c:v>0.9999991997553318</c:v>
                </c:pt>
                <c:pt idx="8953">
                  <c:v>0.99999920345920423</c:v>
                </c:pt>
                <c:pt idx="8954">
                  <c:v>0.99999922057173973</c:v>
                </c:pt>
                <c:pt idx="8955">
                  <c:v>0.99999925998842409</c:v>
                </c:pt>
                <c:pt idx="8956">
                  <c:v>0.99999929310160129</c:v>
                </c:pt>
                <c:pt idx="8957">
                  <c:v>0.9999993600352044</c:v>
                </c:pt>
                <c:pt idx="8958">
                  <c:v>0.99999936495833219</c:v>
                </c:pt>
                <c:pt idx="8959">
                  <c:v>0.99999936984501836</c:v>
                </c:pt>
                <c:pt idx="8960">
                  <c:v>0.9999993757112472</c:v>
                </c:pt>
                <c:pt idx="8961">
                  <c:v>0.99999938051829895</c:v>
                </c:pt>
                <c:pt idx="8962">
                  <c:v>0.99999938934361376</c:v>
                </c:pt>
                <c:pt idx="8963">
                  <c:v>0.99999940158688794</c:v>
                </c:pt>
                <c:pt idx="8964">
                  <c:v>0.99999942438885481</c:v>
                </c:pt>
                <c:pt idx="8965">
                  <c:v>0.99999943120845636</c:v>
                </c:pt>
                <c:pt idx="8966">
                  <c:v>0.99999943120845647</c:v>
                </c:pt>
                <c:pt idx="8967">
                  <c:v>0.9999994329398959</c:v>
                </c:pt>
                <c:pt idx="8968">
                  <c:v>0.99999943386442713</c:v>
                </c:pt>
                <c:pt idx="8969">
                  <c:v>0.99999943596789043</c:v>
                </c:pt>
                <c:pt idx="8970">
                  <c:v>0.99999943732215579</c:v>
                </c:pt>
                <c:pt idx="8971">
                  <c:v>0.99999943741073671</c:v>
                </c:pt>
                <c:pt idx="8972">
                  <c:v>0.99999943823981063</c:v>
                </c:pt>
                <c:pt idx="8973">
                  <c:v>0.9999994391560254</c:v>
                </c:pt>
                <c:pt idx="8974">
                  <c:v>0.99999943926489721</c:v>
                </c:pt>
                <c:pt idx="8975">
                  <c:v>0.99999944167181787</c:v>
                </c:pt>
                <c:pt idx="8976">
                  <c:v>0.99999944258264539</c:v>
                </c:pt>
                <c:pt idx="8977">
                  <c:v>0.99999944265533147</c:v>
                </c:pt>
                <c:pt idx="8978">
                  <c:v>0.99999944349204295</c:v>
                </c:pt>
                <c:pt idx="8979">
                  <c:v>0.99999944689316311</c:v>
                </c:pt>
                <c:pt idx="8980">
                  <c:v>0.99999944779579231</c:v>
                </c:pt>
                <c:pt idx="8981">
                  <c:v>0.99999944869700375</c:v>
                </c:pt>
                <c:pt idx="8982">
                  <c:v>0.99999945095580667</c:v>
                </c:pt>
                <c:pt idx="8983">
                  <c:v>0.9999994511715945</c:v>
                </c:pt>
                <c:pt idx="8984">
                  <c:v>0.99999945155374514</c:v>
                </c:pt>
                <c:pt idx="8985">
                  <c:v>0.9999994520675034</c:v>
                </c:pt>
                <c:pt idx="8986">
                  <c:v>0.99999945296200476</c:v>
                </c:pt>
                <c:pt idx="8987">
                  <c:v>0.99999945376470789</c:v>
                </c:pt>
                <c:pt idx="8988">
                  <c:v>0.99999952130978631</c:v>
                </c:pt>
                <c:pt idx="8989">
                  <c:v>0.99999952594876684</c:v>
                </c:pt>
                <c:pt idx="8990">
                  <c:v>0.99999956558778025</c:v>
                </c:pt>
                <c:pt idx="8991">
                  <c:v>0.99999956736727291</c:v>
                </c:pt>
                <c:pt idx="8992">
                  <c:v>0.99999958492735175</c:v>
                </c:pt>
                <c:pt idx="8993">
                  <c:v>0.99999959542245753</c:v>
                </c:pt>
                <c:pt idx="8994">
                  <c:v>0.99999959751763934</c:v>
                </c:pt>
                <c:pt idx="8995">
                  <c:v>0.99999959751763934</c:v>
                </c:pt>
                <c:pt idx="8996">
                  <c:v>0.9999995986826925</c:v>
                </c:pt>
                <c:pt idx="8997">
                  <c:v>0.9999995989856193</c:v>
                </c:pt>
                <c:pt idx="8998">
                  <c:v>0.99999959981640008</c:v>
                </c:pt>
                <c:pt idx="8999">
                  <c:v>0.99999960064672577</c:v>
                </c:pt>
                <c:pt idx="9000">
                  <c:v>0.9999996006940185</c:v>
                </c:pt>
                <c:pt idx="9001">
                  <c:v>0.99999960235672458</c:v>
                </c:pt>
                <c:pt idx="9002">
                  <c:v>0.99999960404590427</c:v>
                </c:pt>
                <c:pt idx="9003">
                  <c:v>0.99999960483160777</c:v>
                </c:pt>
                <c:pt idx="9004">
                  <c:v>0.99999960653773023</c:v>
                </c:pt>
                <c:pt idx="9005">
                  <c:v>0.99999960906445651</c:v>
                </c:pt>
                <c:pt idx="9006">
                  <c:v>0.99999960980088642</c:v>
                </c:pt>
                <c:pt idx="9007">
                  <c:v>0.99999961006558091</c:v>
                </c:pt>
                <c:pt idx="9008">
                  <c:v>0.99999961165911311</c:v>
                </c:pt>
                <c:pt idx="9009">
                  <c:v>0.99999961174814178</c:v>
                </c:pt>
                <c:pt idx="9010">
                  <c:v>0.99999961275737781</c:v>
                </c:pt>
                <c:pt idx="9011">
                  <c:v>0.99999961476616772</c:v>
                </c:pt>
                <c:pt idx="9012">
                  <c:v>0.99999961531543924</c:v>
                </c:pt>
                <c:pt idx="9013">
                  <c:v>0.99999961531543924</c:v>
                </c:pt>
                <c:pt idx="9014">
                  <c:v>0.99999961531543924</c:v>
                </c:pt>
                <c:pt idx="9015">
                  <c:v>0.99999961531543924</c:v>
                </c:pt>
                <c:pt idx="9016">
                  <c:v>0.99999961531543924</c:v>
                </c:pt>
                <c:pt idx="9017">
                  <c:v>0.99999961531543924</c:v>
                </c:pt>
                <c:pt idx="9018">
                  <c:v>0.99999961531543924</c:v>
                </c:pt>
                <c:pt idx="9019">
                  <c:v>0.99999961531543924</c:v>
                </c:pt>
                <c:pt idx="9020">
                  <c:v>0.99999961531543924</c:v>
                </c:pt>
                <c:pt idx="9021">
                  <c:v>0.99999961531543935</c:v>
                </c:pt>
                <c:pt idx="9022">
                  <c:v>0.99999961531543935</c:v>
                </c:pt>
                <c:pt idx="9023">
                  <c:v>0.99999961531543935</c:v>
                </c:pt>
                <c:pt idx="9024">
                  <c:v>0.99999961531543935</c:v>
                </c:pt>
                <c:pt idx="9025">
                  <c:v>0.99999961714565844</c:v>
                </c:pt>
                <c:pt idx="9026">
                  <c:v>0.99999962559837008</c:v>
                </c:pt>
                <c:pt idx="9027">
                  <c:v>0.99999967837232528</c:v>
                </c:pt>
                <c:pt idx="9028">
                  <c:v>0.99999968576376819</c:v>
                </c:pt>
                <c:pt idx="9029">
                  <c:v>0.9999996941913688</c:v>
                </c:pt>
                <c:pt idx="9030">
                  <c:v>0.99999971465715665</c:v>
                </c:pt>
                <c:pt idx="9031">
                  <c:v>0.99999972272712301</c:v>
                </c:pt>
                <c:pt idx="9032">
                  <c:v>0.99999972834659945</c:v>
                </c:pt>
                <c:pt idx="9033">
                  <c:v>0.99999972916263324</c:v>
                </c:pt>
                <c:pt idx="9034">
                  <c:v>0.99999972916263324</c:v>
                </c:pt>
                <c:pt idx="9035">
                  <c:v>0.99999973603082382</c:v>
                </c:pt>
                <c:pt idx="9036">
                  <c:v>0.99999973740773895</c:v>
                </c:pt>
                <c:pt idx="9037">
                  <c:v>0.99999973952096655</c:v>
                </c:pt>
                <c:pt idx="9038">
                  <c:v>0.99999974177268725</c:v>
                </c:pt>
                <c:pt idx="9039">
                  <c:v>0.99999977588775446</c:v>
                </c:pt>
                <c:pt idx="9040">
                  <c:v>0.99999979554228702</c:v>
                </c:pt>
                <c:pt idx="9041">
                  <c:v>0.99999980687878043</c:v>
                </c:pt>
                <c:pt idx="9042">
                  <c:v>0.99999981073113065</c:v>
                </c:pt>
                <c:pt idx="9043">
                  <c:v>0.99999981167138474</c:v>
                </c:pt>
                <c:pt idx="9044">
                  <c:v>0.99999981242544989</c:v>
                </c:pt>
                <c:pt idx="9045">
                  <c:v>0.9999998124338062</c:v>
                </c:pt>
                <c:pt idx="9046">
                  <c:v>0.99999981257480974</c:v>
                </c:pt>
                <c:pt idx="9047">
                  <c:v>0.99999981275103045</c:v>
                </c:pt>
                <c:pt idx="9048">
                  <c:v>0.99999981347820399</c:v>
                </c:pt>
                <c:pt idx="9049">
                  <c:v>0.99999981348970057</c:v>
                </c:pt>
                <c:pt idx="9050">
                  <c:v>0.99999981370967028</c:v>
                </c:pt>
                <c:pt idx="9051">
                  <c:v>0.99999981417911266</c:v>
                </c:pt>
                <c:pt idx="9052">
                  <c:v>0.99999981423424011</c:v>
                </c:pt>
                <c:pt idx="9053">
                  <c:v>0.99999981538922267</c:v>
                </c:pt>
                <c:pt idx="9054">
                  <c:v>0.99999981564129203</c:v>
                </c:pt>
                <c:pt idx="9055">
                  <c:v>0.9999998158081399</c:v>
                </c:pt>
                <c:pt idx="9056">
                  <c:v>0.9999998161158381</c:v>
                </c:pt>
                <c:pt idx="9057">
                  <c:v>0.99999981627394252</c:v>
                </c:pt>
                <c:pt idx="9058">
                  <c:v>0.99999981777665625</c:v>
                </c:pt>
                <c:pt idx="9059">
                  <c:v>0.99999981805256177</c:v>
                </c:pt>
                <c:pt idx="9060">
                  <c:v>0.99999981878501987</c:v>
                </c:pt>
                <c:pt idx="9061">
                  <c:v>0.99999981878501987</c:v>
                </c:pt>
                <c:pt idx="9062">
                  <c:v>0.99999981878501987</c:v>
                </c:pt>
                <c:pt idx="9063">
                  <c:v>0.99999981878501987</c:v>
                </c:pt>
                <c:pt idx="9064">
                  <c:v>0.99999981878501987</c:v>
                </c:pt>
                <c:pt idx="9065">
                  <c:v>0.99999981878501987</c:v>
                </c:pt>
                <c:pt idx="9066">
                  <c:v>0.99999981878501987</c:v>
                </c:pt>
                <c:pt idx="9067">
                  <c:v>0.99999981878501987</c:v>
                </c:pt>
                <c:pt idx="9068">
                  <c:v>0.99999981878501987</c:v>
                </c:pt>
                <c:pt idx="9069">
                  <c:v>0.99999981878501987</c:v>
                </c:pt>
                <c:pt idx="9070">
                  <c:v>0.99999981878501987</c:v>
                </c:pt>
                <c:pt idx="9071">
                  <c:v>0.99999981878501987</c:v>
                </c:pt>
                <c:pt idx="9072">
                  <c:v>0.9999998196706541</c:v>
                </c:pt>
                <c:pt idx="9073">
                  <c:v>0.99999982375932306</c:v>
                </c:pt>
                <c:pt idx="9074">
                  <c:v>0.99999983584406049</c:v>
                </c:pt>
                <c:pt idx="9075">
                  <c:v>0.99999983724873531</c:v>
                </c:pt>
                <c:pt idx="9076">
                  <c:v>0.99999983880185339</c:v>
                </c:pt>
                <c:pt idx="9077">
                  <c:v>0.99999984647615525</c:v>
                </c:pt>
                <c:pt idx="9078">
                  <c:v>0.99999985514563516</c:v>
                </c:pt>
                <c:pt idx="9079">
                  <c:v>0.9999998606346493</c:v>
                </c:pt>
                <c:pt idx="9080">
                  <c:v>0.99999986567050891</c:v>
                </c:pt>
                <c:pt idx="9081">
                  <c:v>0.99999986846041256</c:v>
                </c:pt>
                <c:pt idx="9082">
                  <c:v>0.99999986914848171</c:v>
                </c:pt>
                <c:pt idx="9083">
                  <c:v>0.99999987053913075</c:v>
                </c:pt>
                <c:pt idx="9084">
                  <c:v>0.99999987166316195</c:v>
                </c:pt>
                <c:pt idx="9085">
                  <c:v>0.9999998724103567</c:v>
                </c:pt>
                <c:pt idx="9086">
                  <c:v>0.99999987362399001</c:v>
                </c:pt>
                <c:pt idx="9087">
                  <c:v>0.99999987362399012</c:v>
                </c:pt>
                <c:pt idx="9088">
                  <c:v>0.99999987434391702</c:v>
                </c:pt>
                <c:pt idx="9089">
                  <c:v>0.99999987515558653</c:v>
                </c:pt>
                <c:pt idx="9090">
                  <c:v>0.99999987534453172</c:v>
                </c:pt>
                <c:pt idx="9091">
                  <c:v>0.9999998755969024</c:v>
                </c:pt>
                <c:pt idx="9092">
                  <c:v>0.99999987623164677</c:v>
                </c:pt>
                <c:pt idx="9093">
                  <c:v>0.9999998768298225</c:v>
                </c:pt>
                <c:pt idx="9094">
                  <c:v>0.99999987815728808</c:v>
                </c:pt>
                <c:pt idx="9095">
                  <c:v>0.99999987817271785</c:v>
                </c:pt>
                <c:pt idx="9096">
                  <c:v>0.99999987841689553</c:v>
                </c:pt>
                <c:pt idx="9097">
                  <c:v>0.99999987886202701</c:v>
                </c:pt>
                <c:pt idx="9098">
                  <c:v>0.99999987887669428</c:v>
                </c:pt>
                <c:pt idx="9099">
                  <c:v>0.99999987896496734</c:v>
                </c:pt>
                <c:pt idx="9100">
                  <c:v>0.99999987939098822</c:v>
                </c:pt>
                <c:pt idx="9101">
                  <c:v>0.99999988734477285</c:v>
                </c:pt>
                <c:pt idx="9102">
                  <c:v>0.99999988849167343</c:v>
                </c:pt>
                <c:pt idx="9103">
                  <c:v>0.99999989024619662</c:v>
                </c:pt>
                <c:pt idx="9104">
                  <c:v>0.99999989030763226</c:v>
                </c:pt>
                <c:pt idx="9105">
                  <c:v>0.9999998911393343</c:v>
                </c:pt>
                <c:pt idx="9106">
                  <c:v>0.99999989734078676</c:v>
                </c:pt>
                <c:pt idx="9107">
                  <c:v>0.99999989979091419</c:v>
                </c:pt>
                <c:pt idx="9108">
                  <c:v>0.99999990531459904</c:v>
                </c:pt>
                <c:pt idx="9109">
                  <c:v>0.9999999125289214</c:v>
                </c:pt>
                <c:pt idx="9110">
                  <c:v>0.99999991253358944</c:v>
                </c:pt>
                <c:pt idx="9111">
                  <c:v>0.99999991264744226</c:v>
                </c:pt>
                <c:pt idx="9112">
                  <c:v>0.99999991274420019</c:v>
                </c:pt>
                <c:pt idx="9113">
                  <c:v>0.99999991276569178</c:v>
                </c:pt>
                <c:pt idx="9114">
                  <c:v>0.99999991298723701</c:v>
                </c:pt>
                <c:pt idx="9115">
                  <c:v>0.99999991327614079</c:v>
                </c:pt>
                <c:pt idx="9116">
                  <c:v>0.99999991347343609</c:v>
                </c:pt>
                <c:pt idx="9117">
                  <c:v>0.99999991350461725</c:v>
                </c:pt>
                <c:pt idx="9118">
                  <c:v>0.99999991370558172</c:v>
                </c:pt>
                <c:pt idx="9119">
                  <c:v>0.99999991394182475</c:v>
                </c:pt>
                <c:pt idx="9120">
                  <c:v>0.99999991421724788</c:v>
                </c:pt>
                <c:pt idx="9121">
                  <c:v>0.99999991464943483</c:v>
                </c:pt>
                <c:pt idx="9122">
                  <c:v>0.99999991481038997</c:v>
                </c:pt>
                <c:pt idx="9123">
                  <c:v>0.99999991488399931</c:v>
                </c:pt>
                <c:pt idx="9124">
                  <c:v>0.99999991491971874</c:v>
                </c:pt>
                <c:pt idx="9125">
                  <c:v>0.99999991508276442</c:v>
                </c:pt>
                <c:pt idx="9126">
                  <c:v>0.99999991511665043</c:v>
                </c:pt>
                <c:pt idx="9127">
                  <c:v>0.99999991516539288</c:v>
                </c:pt>
                <c:pt idx="9128">
                  <c:v>0.99999991527309029</c:v>
                </c:pt>
                <c:pt idx="9129">
                  <c:v>0.9999999154906154</c:v>
                </c:pt>
                <c:pt idx="9130">
                  <c:v>0.99999991577499259</c:v>
                </c:pt>
                <c:pt idx="9131">
                  <c:v>0.99999991591533766</c:v>
                </c:pt>
                <c:pt idx="9132">
                  <c:v>0.99999991601177662</c:v>
                </c:pt>
                <c:pt idx="9133">
                  <c:v>0.99999991612529582</c:v>
                </c:pt>
                <c:pt idx="9134">
                  <c:v>0.99999991613663819</c:v>
                </c:pt>
                <c:pt idx="9135">
                  <c:v>0.99999991614375972</c:v>
                </c:pt>
                <c:pt idx="9136">
                  <c:v>0.99999991634793828</c:v>
                </c:pt>
                <c:pt idx="9137">
                  <c:v>0.99999991634793828</c:v>
                </c:pt>
                <c:pt idx="9138">
                  <c:v>0.99999991634793828</c:v>
                </c:pt>
                <c:pt idx="9139">
                  <c:v>0.99999991634793828</c:v>
                </c:pt>
                <c:pt idx="9140">
                  <c:v>0.99999991676761013</c:v>
                </c:pt>
                <c:pt idx="9141">
                  <c:v>0.99999991723355808</c:v>
                </c:pt>
                <c:pt idx="9142">
                  <c:v>0.99999991870435345</c:v>
                </c:pt>
                <c:pt idx="9143">
                  <c:v>0.99999992373775126</c:v>
                </c:pt>
                <c:pt idx="9144">
                  <c:v>0.99999993411531707</c:v>
                </c:pt>
                <c:pt idx="9145">
                  <c:v>0.99999993611238458</c:v>
                </c:pt>
                <c:pt idx="9146">
                  <c:v>0.99999993982409507</c:v>
                </c:pt>
                <c:pt idx="9147">
                  <c:v>0.99999994057651331</c:v>
                </c:pt>
                <c:pt idx="9148">
                  <c:v>0.99999994076792431</c:v>
                </c:pt>
                <c:pt idx="9149">
                  <c:v>0.99999994206542786</c:v>
                </c:pt>
                <c:pt idx="9150">
                  <c:v>0.9999999422160023</c:v>
                </c:pt>
                <c:pt idx="9151">
                  <c:v>0.9999999422160023</c:v>
                </c:pt>
                <c:pt idx="9152">
                  <c:v>0.99999994346042276</c:v>
                </c:pt>
                <c:pt idx="9153">
                  <c:v>0.99999994881948073</c:v>
                </c:pt>
                <c:pt idx="9154">
                  <c:v>0.99999995003034425</c:v>
                </c:pt>
                <c:pt idx="9155">
                  <c:v>0.99999995361940464</c:v>
                </c:pt>
                <c:pt idx="9156">
                  <c:v>0.9999999545390692</c:v>
                </c:pt>
                <c:pt idx="9157">
                  <c:v>0.99999995598682412</c:v>
                </c:pt>
                <c:pt idx="9158">
                  <c:v>0.99999995834824107</c:v>
                </c:pt>
                <c:pt idx="9159">
                  <c:v>0.99999996038766126</c:v>
                </c:pt>
                <c:pt idx="9160">
                  <c:v>0.99999996038983008</c:v>
                </c:pt>
                <c:pt idx="9161">
                  <c:v>0.99999996041290129</c:v>
                </c:pt>
                <c:pt idx="9162">
                  <c:v>0.99999996044976525</c:v>
                </c:pt>
                <c:pt idx="9163">
                  <c:v>0.99999996066306718</c:v>
                </c:pt>
                <c:pt idx="9164">
                  <c:v>0.99999996068842134</c:v>
                </c:pt>
                <c:pt idx="9165">
                  <c:v>0.99999996072815722</c:v>
                </c:pt>
                <c:pt idx="9166">
                  <c:v>0.99999996073480235</c:v>
                </c:pt>
                <c:pt idx="9167">
                  <c:v>0.99999996077018127</c:v>
                </c:pt>
                <c:pt idx="9168">
                  <c:v>0.99999996084093135</c:v>
                </c:pt>
                <c:pt idx="9169">
                  <c:v>0.99999996102634414</c:v>
                </c:pt>
                <c:pt idx="9170">
                  <c:v>0.99999996104399647</c:v>
                </c:pt>
                <c:pt idx="9171">
                  <c:v>0.99999996105711142</c:v>
                </c:pt>
                <c:pt idx="9172">
                  <c:v>0.99999996109628109</c:v>
                </c:pt>
                <c:pt idx="9173">
                  <c:v>0.99999996123288093</c:v>
                </c:pt>
                <c:pt idx="9174">
                  <c:v>0.99999996123403612</c:v>
                </c:pt>
                <c:pt idx="9175">
                  <c:v>0.99999996126521795</c:v>
                </c:pt>
                <c:pt idx="9176">
                  <c:v>0.99999996144732783</c:v>
                </c:pt>
                <c:pt idx="9177">
                  <c:v>0.99999996157378634</c:v>
                </c:pt>
                <c:pt idx="9178">
                  <c:v>0.9999999615895182</c:v>
                </c:pt>
                <c:pt idx="9179">
                  <c:v>0.99999996163568727</c:v>
                </c:pt>
                <c:pt idx="9180">
                  <c:v>0.9999999616599361</c:v>
                </c:pt>
                <c:pt idx="9181">
                  <c:v>0.99999996183909567</c:v>
                </c:pt>
                <c:pt idx="9182">
                  <c:v>0.99999996189512652</c:v>
                </c:pt>
                <c:pt idx="9183">
                  <c:v>0.99999996194793439</c:v>
                </c:pt>
                <c:pt idx="9184">
                  <c:v>0.99999996203074681</c:v>
                </c:pt>
                <c:pt idx="9185">
                  <c:v>0.99999996206297848</c:v>
                </c:pt>
                <c:pt idx="9186">
                  <c:v>0.99999996235578748</c:v>
                </c:pt>
                <c:pt idx="9187">
                  <c:v>0.9999999632541805</c:v>
                </c:pt>
                <c:pt idx="9188">
                  <c:v>0.99999996502101363</c:v>
                </c:pt>
                <c:pt idx="9189">
                  <c:v>0.99999996753492382</c:v>
                </c:pt>
                <c:pt idx="9190">
                  <c:v>0.99999996793111778</c:v>
                </c:pt>
                <c:pt idx="9191">
                  <c:v>0.99999996904586297</c:v>
                </c:pt>
                <c:pt idx="9192">
                  <c:v>0.99999996906795696</c:v>
                </c:pt>
                <c:pt idx="9193">
                  <c:v>0.99999996931000068</c:v>
                </c:pt>
                <c:pt idx="9194">
                  <c:v>0.99999996962677962</c:v>
                </c:pt>
                <c:pt idx="9195">
                  <c:v>0.99999996988611239</c:v>
                </c:pt>
                <c:pt idx="9196">
                  <c:v>0.999999970143299</c:v>
                </c:pt>
                <c:pt idx="9197">
                  <c:v>0.99999997111936301</c:v>
                </c:pt>
                <c:pt idx="9198">
                  <c:v>0.99999997130183127</c:v>
                </c:pt>
                <c:pt idx="9199">
                  <c:v>0.99999997266692531</c:v>
                </c:pt>
                <c:pt idx="9200">
                  <c:v>0.99999997328756385</c:v>
                </c:pt>
                <c:pt idx="9201">
                  <c:v>0.99999997336923607</c:v>
                </c:pt>
                <c:pt idx="9202">
                  <c:v>0.99999997344478431</c:v>
                </c:pt>
                <c:pt idx="9203">
                  <c:v>0.99999997359753845</c:v>
                </c:pt>
                <c:pt idx="9204">
                  <c:v>0.9999999736453199</c:v>
                </c:pt>
                <c:pt idx="9205">
                  <c:v>0.99999997379378947</c:v>
                </c:pt>
                <c:pt idx="9206">
                  <c:v>0.99999997387132766</c:v>
                </c:pt>
                <c:pt idx="9207">
                  <c:v>0.99999997390415807</c:v>
                </c:pt>
                <c:pt idx="9208">
                  <c:v>0.99999997406560581</c:v>
                </c:pt>
                <c:pt idx="9209">
                  <c:v>0.99999997408453134</c:v>
                </c:pt>
                <c:pt idx="9210">
                  <c:v>0.99999997411044483</c:v>
                </c:pt>
                <c:pt idx="9211">
                  <c:v>0.99999997411044483</c:v>
                </c:pt>
                <c:pt idx="9212">
                  <c:v>0.99999997459669654</c:v>
                </c:pt>
                <c:pt idx="9213">
                  <c:v>0.99999997463141965</c:v>
                </c:pt>
                <c:pt idx="9214">
                  <c:v>0.99999997473552404</c:v>
                </c:pt>
                <c:pt idx="9215">
                  <c:v>0.9999999748592272</c:v>
                </c:pt>
                <c:pt idx="9216">
                  <c:v>0.99999997523617512</c:v>
                </c:pt>
                <c:pt idx="9217">
                  <c:v>0.99999997749932612</c:v>
                </c:pt>
                <c:pt idx="9218">
                  <c:v>0.99999997769469806</c:v>
                </c:pt>
                <c:pt idx="9219">
                  <c:v>0.99999997970742049</c:v>
                </c:pt>
                <c:pt idx="9220">
                  <c:v>0.99999998044575034</c:v>
                </c:pt>
                <c:pt idx="9221">
                  <c:v>0.99999998086541508</c:v>
                </c:pt>
                <c:pt idx="9222">
                  <c:v>0.99999998099674303</c:v>
                </c:pt>
                <c:pt idx="9223">
                  <c:v>0.99999998157215009</c:v>
                </c:pt>
                <c:pt idx="9224">
                  <c:v>0.99999998188471528</c:v>
                </c:pt>
                <c:pt idx="9225">
                  <c:v>0.99999998242317711</c:v>
                </c:pt>
                <c:pt idx="9226">
                  <c:v>0.99999998245044697</c:v>
                </c:pt>
                <c:pt idx="9227">
                  <c:v>0.99999998258012146</c:v>
                </c:pt>
                <c:pt idx="9228">
                  <c:v>0.999999982604587</c:v>
                </c:pt>
                <c:pt idx="9229">
                  <c:v>0.9999999826283974</c:v>
                </c:pt>
                <c:pt idx="9230">
                  <c:v>0.99999998271272983</c:v>
                </c:pt>
                <c:pt idx="9231">
                  <c:v>0.99999998280665781</c:v>
                </c:pt>
                <c:pt idx="9232">
                  <c:v>0.99999998290416936</c:v>
                </c:pt>
                <c:pt idx="9233">
                  <c:v>0.99999998293630232</c:v>
                </c:pt>
                <c:pt idx="9234">
                  <c:v>0.9999999829688172</c:v>
                </c:pt>
                <c:pt idx="9235">
                  <c:v>0.99999998309332516</c:v>
                </c:pt>
                <c:pt idx="9236">
                  <c:v>0.99999998313174576</c:v>
                </c:pt>
                <c:pt idx="9237">
                  <c:v>0.99999998318403394</c:v>
                </c:pt>
                <c:pt idx="9238">
                  <c:v>0.99999998331709872</c:v>
                </c:pt>
                <c:pt idx="9239">
                  <c:v>0.99999998376757082</c:v>
                </c:pt>
                <c:pt idx="9240">
                  <c:v>0.99999998474990515</c:v>
                </c:pt>
                <c:pt idx="9241">
                  <c:v>0.99999998527493139</c:v>
                </c:pt>
                <c:pt idx="9242">
                  <c:v>0.99999998532734735</c:v>
                </c:pt>
                <c:pt idx="9243">
                  <c:v>0.99999998585776295</c:v>
                </c:pt>
                <c:pt idx="9244">
                  <c:v>0.99999998612476038</c:v>
                </c:pt>
                <c:pt idx="9245">
                  <c:v>0.99999998632432618</c:v>
                </c:pt>
                <c:pt idx="9246">
                  <c:v>0.99999998635956067</c:v>
                </c:pt>
                <c:pt idx="9247">
                  <c:v>0.99999998736849161</c:v>
                </c:pt>
                <c:pt idx="9248">
                  <c:v>0.99999998761250508</c:v>
                </c:pt>
                <c:pt idx="9249">
                  <c:v>0.99999998813888147</c:v>
                </c:pt>
                <c:pt idx="9250">
                  <c:v>0.99999998824306091</c:v>
                </c:pt>
                <c:pt idx="9251">
                  <c:v>0.99999998833445269</c:v>
                </c:pt>
                <c:pt idx="9252">
                  <c:v>0.999999988367967</c:v>
                </c:pt>
                <c:pt idx="9253">
                  <c:v>0.9999999883748405</c:v>
                </c:pt>
                <c:pt idx="9254">
                  <c:v>0.99999998847019267</c:v>
                </c:pt>
                <c:pt idx="9255">
                  <c:v>0.99999998847690574</c:v>
                </c:pt>
                <c:pt idx="9256">
                  <c:v>0.99999998863410511</c:v>
                </c:pt>
                <c:pt idx="9257">
                  <c:v>0.99999998871167528</c:v>
                </c:pt>
                <c:pt idx="9258">
                  <c:v>0.99999998872422213</c:v>
                </c:pt>
                <c:pt idx="9259">
                  <c:v>0.99999998903891929</c:v>
                </c:pt>
                <c:pt idx="9260">
                  <c:v>0.99999998905928622</c:v>
                </c:pt>
                <c:pt idx="9261">
                  <c:v>0.99999998913541566</c:v>
                </c:pt>
                <c:pt idx="9262">
                  <c:v>0.9999999891556085</c:v>
                </c:pt>
                <c:pt idx="9263">
                  <c:v>0.99999998925110734</c:v>
                </c:pt>
                <c:pt idx="9264">
                  <c:v>0.99999998927314315</c:v>
                </c:pt>
                <c:pt idx="9265">
                  <c:v>0.99999998934578949</c:v>
                </c:pt>
                <c:pt idx="9266">
                  <c:v>0.99999998936560275</c:v>
                </c:pt>
                <c:pt idx="9267">
                  <c:v>0.99999998945930557</c:v>
                </c:pt>
                <c:pt idx="9268">
                  <c:v>0.99999999005023088</c:v>
                </c:pt>
                <c:pt idx="9269">
                  <c:v>0.99999999080671753</c:v>
                </c:pt>
                <c:pt idx="9270">
                  <c:v>0.99999999105473814</c:v>
                </c:pt>
                <c:pt idx="9271">
                  <c:v>0.99999999114525362</c:v>
                </c:pt>
                <c:pt idx="9272">
                  <c:v>0.99999999197816214</c:v>
                </c:pt>
                <c:pt idx="9273">
                  <c:v>0.99999999211756929</c:v>
                </c:pt>
                <c:pt idx="9274">
                  <c:v>0.99999999235758408</c:v>
                </c:pt>
                <c:pt idx="9275">
                  <c:v>0.99999999236973447</c:v>
                </c:pt>
                <c:pt idx="9276">
                  <c:v>0.99999999239583814</c:v>
                </c:pt>
                <c:pt idx="9277">
                  <c:v>0.99999999242750581</c:v>
                </c:pt>
                <c:pt idx="9278">
                  <c:v>0.99999999244901039</c:v>
                </c:pt>
                <c:pt idx="9279">
                  <c:v>0.99999999249367166</c:v>
                </c:pt>
                <c:pt idx="9280">
                  <c:v>0.9999999925134796</c:v>
                </c:pt>
                <c:pt idx="9281">
                  <c:v>0.99999999257182426</c:v>
                </c:pt>
                <c:pt idx="9282">
                  <c:v>0.99999999258613126</c:v>
                </c:pt>
                <c:pt idx="9283">
                  <c:v>0.99999999260060768</c:v>
                </c:pt>
                <c:pt idx="9284">
                  <c:v>0.99999999262831363</c:v>
                </c:pt>
                <c:pt idx="9285">
                  <c:v>0.99999999263487394</c:v>
                </c:pt>
                <c:pt idx="9286">
                  <c:v>0.99999999264273909</c:v>
                </c:pt>
                <c:pt idx="9287">
                  <c:v>0.99999999267313666</c:v>
                </c:pt>
                <c:pt idx="9288">
                  <c:v>0.99999999269640938</c:v>
                </c:pt>
                <c:pt idx="9289">
                  <c:v>0.99999999269786899</c:v>
                </c:pt>
                <c:pt idx="9290">
                  <c:v>0.99999999270732864</c:v>
                </c:pt>
                <c:pt idx="9291">
                  <c:v>0.99999999292481767</c:v>
                </c:pt>
                <c:pt idx="9292">
                  <c:v>0.99999999337688583</c:v>
                </c:pt>
                <c:pt idx="9293">
                  <c:v>0.99999999340429069</c:v>
                </c:pt>
                <c:pt idx="9294">
                  <c:v>0.9999999934382523</c:v>
                </c:pt>
                <c:pt idx="9295">
                  <c:v>0.99999999346959101</c:v>
                </c:pt>
                <c:pt idx="9296">
                  <c:v>0.99999999379319615</c:v>
                </c:pt>
                <c:pt idx="9297">
                  <c:v>0.99999999410611984</c:v>
                </c:pt>
                <c:pt idx="9298">
                  <c:v>0.99999999455235977</c:v>
                </c:pt>
                <c:pt idx="9299">
                  <c:v>0.99999999475490031</c:v>
                </c:pt>
                <c:pt idx="9300">
                  <c:v>0.9999999949034224</c:v>
                </c:pt>
                <c:pt idx="9301">
                  <c:v>0.99999999494016889</c:v>
                </c:pt>
                <c:pt idx="9302">
                  <c:v>0.99999999494084446</c:v>
                </c:pt>
                <c:pt idx="9303">
                  <c:v>0.99999999497875369</c:v>
                </c:pt>
                <c:pt idx="9304">
                  <c:v>0.99999999499656278</c:v>
                </c:pt>
                <c:pt idx="9305">
                  <c:v>0.99999999501924619</c:v>
                </c:pt>
                <c:pt idx="9306">
                  <c:v>0.99999999502444825</c:v>
                </c:pt>
                <c:pt idx="9307">
                  <c:v>0.99999999517066629</c:v>
                </c:pt>
                <c:pt idx="9308">
                  <c:v>0.99999999528584838</c:v>
                </c:pt>
                <c:pt idx="9309">
                  <c:v>0.99999999530840755</c:v>
                </c:pt>
                <c:pt idx="9310">
                  <c:v>0.99999999532835837</c:v>
                </c:pt>
                <c:pt idx="9311">
                  <c:v>0.99999999533058992</c:v>
                </c:pt>
                <c:pt idx="9312">
                  <c:v>0.99999999536981488</c:v>
                </c:pt>
                <c:pt idx="9313">
                  <c:v>0.99999999537049555</c:v>
                </c:pt>
                <c:pt idx="9314">
                  <c:v>0.99999999537375228</c:v>
                </c:pt>
                <c:pt idx="9315">
                  <c:v>0.99999999537931206</c:v>
                </c:pt>
                <c:pt idx="9316">
                  <c:v>0.99999999542100237</c:v>
                </c:pt>
                <c:pt idx="9317">
                  <c:v>0.99999999546232687</c:v>
                </c:pt>
                <c:pt idx="9318">
                  <c:v>0.99999999546681217</c:v>
                </c:pt>
                <c:pt idx="9319">
                  <c:v>0.9999999955533887</c:v>
                </c:pt>
                <c:pt idx="9320">
                  <c:v>0.99999999560333885</c:v>
                </c:pt>
                <c:pt idx="9321">
                  <c:v>0.99999999586609656</c:v>
                </c:pt>
                <c:pt idx="9322">
                  <c:v>0.99999999589487787</c:v>
                </c:pt>
                <c:pt idx="9323">
                  <c:v>0.99999999592079947</c:v>
                </c:pt>
                <c:pt idx="9324">
                  <c:v>0.9999999959868533</c:v>
                </c:pt>
                <c:pt idx="9325">
                  <c:v>0.99999999621415747</c:v>
                </c:pt>
                <c:pt idx="9326">
                  <c:v>0.99999999649958138</c:v>
                </c:pt>
                <c:pt idx="9327">
                  <c:v>0.9999999965784776</c:v>
                </c:pt>
                <c:pt idx="9328">
                  <c:v>0.99999999663936578</c:v>
                </c:pt>
                <c:pt idx="9329">
                  <c:v>0.99999999670203821</c:v>
                </c:pt>
                <c:pt idx="9330">
                  <c:v>0.99999999674413309</c:v>
                </c:pt>
                <c:pt idx="9331">
                  <c:v>0.99999999674943463</c:v>
                </c:pt>
                <c:pt idx="9332">
                  <c:v>0.99999999676082363</c:v>
                </c:pt>
                <c:pt idx="9333">
                  <c:v>0.99999999676415463</c:v>
                </c:pt>
                <c:pt idx="9334">
                  <c:v>0.99999999678401952</c:v>
                </c:pt>
                <c:pt idx="9335">
                  <c:v>0.99999999682100349</c:v>
                </c:pt>
                <c:pt idx="9336">
                  <c:v>0.99999999682466589</c:v>
                </c:pt>
                <c:pt idx="9337">
                  <c:v>0.99999999683758067</c:v>
                </c:pt>
                <c:pt idx="9338">
                  <c:v>0.9999999968501303</c:v>
                </c:pt>
                <c:pt idx="9339">
                  <c:v>0.99999999688174801</c:v>
                </c:pt>
                <c:pt idx="9340">
                  <c:v>0.99999999689189167</c:v>
                </c:pt>
                <c:pt idx="9341">
                  <c:v>0.99999999698474329</c:v>
                </c:pt>
                <c:pt idx="9342">
                  <c:v>0.99999999698636621</c:v>
                </c:pt>
                <c:pt idx="9343">
                  <c:v>0.9999999970282154</c:v>
                </c:pt>
                <c:pt idx="9344">
                  <c:v>0.99999999717312393</c:v>
                </c:pt>
                <c:pt idx="9345">
                  <c:v>0.99999999769801162</c:v>
                </c:pt>
                <c:pt idx="9346">
                  <c:v>0.99999999784979277</c:v>
                </c:pt>
                <c:pt idx="9347">
                  <c:v>0.99999999789001937</c:v>
                </c:pt>
                <c:pt idx="9348">
                  <c:v>0.99999999798405848</c:v>
                </c:pt>
                <c:pt idx="9349">
                  <c:v>0.99999999848857246</c:v>
                </c:pt>
                <c:pt idx="9350">
                  <c:v>0.99999999855862753</c:v>
                </c:pt>
                <c:pt idx="9351">
                  <c:v>0.99999999857011568</c:v>
                </c:pt>
                <c:pt idx="9352">
                  <c:v>0.9999999986409418</c:v>
                </c:pt>
                <c:pt idx="9353">
                  <c:v>0.9999999986432071</c:v>
                </c:pt>
                <c:pt idx="9354">
                  <c:v>0.9999999986480731</c:v>
                </c:pt>
                <c:pt idx="9355">
                  <c:v>0.99999999864830735</c:v>
                </c:pt>
                <c:pt idx="9356">
                  <c:v>0.99999999865798239</c:v>
                </c:pt>
                <c:pt idx="9357">
                  <c:v>0.99999999865982425</c:v>
                </c:pt>
                <c:pt idx="9358">
                  <c:v>0.99999999868085709</c:v>
                </c:pt>
                <c:pt idx="9359">
                  <c:v>0.99999999868621547</c:v>
                </c:pt>
                <c:pt idx="9360">
                  <c:v>0.9999999986997129</c:v>
                </c:pt>
                <c:pt idx="9361">
                  <c:v>0.99999999870404255</c:v>
                </c:pt>
                <c:pt idx="9362">
                  <c:v>0.99999999881205759</c:v>
                </c:pt>
                <c:pt idx="9363">
                  <c:v>0.999999998996841</c:v>
                </c:pt>
                <c:pt idx="9364">
                  <c:v>0.99999999903653103</c:v>
                </c:pt>
                <c:pt idx="9365">
                  <c:v>0.9999999991281957</c:v>
                </c:pt>
                <c:pt idx="9366">
                  <c:v>0.99999999913046445</c:v>
                </c:pt>
                <c:pt idx="9367">
                  <c:v>0.99999999916332416</c:v>
                </c:pt>
                <c:pt idx="9368">
                  <c:v>0.99999999916459481</c:v>
                </c:pt>
                <c:pt idx="9369">
                  <c:v>0.99999999918881688</c:v>
                </c:pt>
                <c:pt idx="9370">
                  <c:v>0.99999999918893379</c:v>
                </c:pt>
                <c:pt idx="9371">
                  <c:v>0.99999999919418625</c:v>
                </c:pt>
                <c:pt idx="9372">
                  <c:v>0.99999999920175575</c:v>
                </c:pt>
                <c:pt idx="9373">
                  <c:v>0.99999999928671779</c:v>
                </c:pt>
                <c:pt idx="9374">
                  <c:v>0.99999999938291684</c:v>
                </c:pt>
                <c:pt idx="9375">
                  <c:v>0.99999999939338635</c:v>
                </c:pt>
                <c:pt idx="9376">
                  <c:v>0.99999999941452455</c:v>
                </c:pt>
                <c:pt idx="9377">
                  <c:v>0.99999999941456064</c:v>
                </c:pt>
                <c:pt idx="9378">
                  <c:v>0.99999999941555762</c:v>
                </c:pt>
                <c:pt idx="9379">
                  <c:v>0.99999999943212392</c:v>
                </c:pt>
                <c:pt idx="9380">
                  <c:v>0.99999999944232032</c:v>
                </c:pt>
                <c:pt idx="9381">
                  <c:v>0.99999999944716245</c:v>
                </c:pt>
                <c:pt idx="9382">
                  <c:v>0.99999999945130802</c:v>
                </c:pt>
                <c:pt idx="9383">
                  <c:v>0.99999999946311513</c:v>
                </c:pt>
                <c:pt idx="9384">
                  <c:v>0.99999999946875773</c:v>
                </c:pt>
                <c:pt idx="9385">
                  <c:v>0.99999999946895168</c:v>
                </c:pt>
                <c:pt idx="9386">
                  <c:v>0.99999999959259323</c:v>
                </c:pt>
                <c:pt idx="9387">
                  <c:v>0.99999999960086616</c:v>
                </c:pt>
                <c:pt idx="9388">
                  <c:v>0.99999999961913733</c:v>
                </c:pt>
                <c:pt idx="9389">
                  <c:v>0.99999999963797992</c:v>
                </c:pt>
                <c:pt idx="9390">
                  <c:v>0.99999999964146979</c:v>
                </c:pt>
                <c:pt idx="9391">
                  <c:v>0.99999999964219977</c:v>
                </c:pt>
                <c:pt idx="9392">
                  <c:v>0.99999999964492692</c:v>
                </c:pt>
                <c:pt idx="9393">
                  <c:v>0.99999999964565001</c:v>
                </c:pt>
                <c:pt idx="9394">
                  <c:v>0.99999999964707642</c:v>
                </c:pt>
                <c:pt idx="9395">
                  <c:v>0.99999999964906783</c:v>
                </c:pt>
                <c:pt idx="9396">
                  <c:v>0.99999999964978259</c:v>
                </c:pt>
                <c:pt idx="9397">
                  <c:v>0.99999999965245334</c:v>
                </c:pt>
                <c:pt idx="9398">
                  <c:v>0.99999999965316144</c:v>
                </c:pt>
                <c:pt idx="9399">
                  <c:v>0.99999999965935504</c:v>
                </c:pt>
                <c:pt idx="9400">
                  <c:v>0.99999999966034614</c:v>
                </c:pt>
                <c:pt idx="9401">
                  <c:v>0.99999999966522612</c:v>
                </c:pt>
                <c:pt idx="9402">
                  <c:v>0.99999999967156816</c:v>
                </c:pt>
                <c:pt idx="9403">
                  <c:v>0.99999999968727427</c:v>
                </c:pt>
                <c:pt idx="9404">
                  <c:v>0.99999999973080078</c:v>
                </c:pt>
                <c:pt idx="9405">
                  <c:v>0.99999999976512666</c:v>
                </c:pt>
                <c:pt idx="9406">
                  <c:v>0.99999999976514142</c:v>
                </c:pt>
                <c:pt idx="9407">
                  <c:v>0.99999999976555054</c:v>
                </c:pt>
                <c:pt idx="9408">
                  <c:v>0.99999999976821774</c:v>
                </c:pt>
                <c:pt idx="9409">
                  <c:v>0.99999999977234433</c:v>
                </c:pt>
                <c:pt idx="9410">
                  <c:v>0.99999999977331056</c:v>
                </c:pt>
                <c:pt idx="9411">
                  <c:v>0.9999999997757435</c:v>
                </c:pt>
                <c:pt idx="9412">
                  <c:v>0.99999999977850773</c:v>
                </c:pt>
                <c:pt idx="9413">
                  <c:v>0.99999999978048049</c:v>
                </c:pt>
                <c:pt idx="9414">
                  <c:v>0.99999999978194865</c:v>
                </c:pt>
                <c:pt idx="9415">
                  <c:v>0.99999999978430787</c:v>
                </c:pt>
                <c:pt idx="9416">
                  <c:v>0.99999999978504872</c:v>
                </c:pt>
                <c:pt idx="9417">
                  <c:v>0.99999999978538634</c:v>
                </c:pt>
                <c:pt idx="9418">
                  <c:v>0.99999999981649812</c:v>
                </c:pt>
                <c:pt idx="9419">
                  <c:v>0.99999999982594789</c:v>
                </c:pt>
                <c:pt idx="9420">
                  <c:v>0.99999999983304155</c:v>
                </c:pt>
                <c:pt idx="9421">
                  <c:v>0.99999999983789345</c:v>
                </c:pt>
                <c:pt idx="9422">
                  <c:v>0.9999999998457566</c:v>
                </c:pt>
                <c:pt idx="9423">
                  <c:v>0.99999999986002364</c:v>
                </c:pt>
                <c:pt idx="9424">
                  <c:v>0.99999999986054067</c:v>
                </c:pt>
                <c:pt idx="9425">
                  <c:v>0.99999999986186383</c:v>
                </c:pt>
                <c:pt idx="9426">
                  <c:v>0.9999999998633432</c:v>
                </c:pt>
                <c:pt idx="9427">
                  <c:v>0.99999999986450627</c:v>
                </c:pt>
                <c:pt idx="9428">
                  <c:v>0.99999999986751464</c:v>
                </c:pt>
                <c:pt idx="9429">
                  <c:v>0.99999999986752386</c:v>
                </c:pt>
                <c:pt idx="9430">
                  <c:v>0.99999999986779164</c:v>
                </c:pt>
                <c:pt idx="9431">
                  <c:v>0.99999999986779164</c:v>
                </c:pt>
                <c:pt idx="9432">
                  <c:v>0.99999999986810961</c:v>
                </c:pt>
                <c:pt idx="9433">
                  <c:v>0.99999999988569421</c:v>
                </c:pt>
                <c:pt idx="9434">
                  <c:v>0.99999999990121591</c:v>
                </c:pt>
                <c:pt idx="9435">
                  <c:v>0.99999999990254451</c:v>
                </c:pt>
                <c:pt idx="9436">
                  <c:v>0.99999999990301247</c:v>
                </c:pt>
                <c:pt idx="9437">
                  <c:v>0.99999999990769195</c:v>
                </c:pt>
                <c:pt idx="9438">
                  <c:v>0.99999999990785637</c:v>
                </c:pt>
                <c:pt idx="9439">
                  <c:v>0.99999999990892774</c:v>
                </c:pt>
                <c:pt idx="9440">
                  <c:v>0.99999999991058475</c:v>
                </c:pt>
                <c:pt idx="9441">
                  <c:v>0.99999999991194921</c:v>
                </c:pt>
                <c:pt idx="9442">
                  <c:v>0.99999999991305843</c:v>
                </c:pt>
                <c:pt idx="9443">
                  <c:v>0.99999999991367683</c:v>
                </c:pt>
                <c:pt idx="9444">
                  <c:v>0.9999999999150998</c:v>
                </c:pt>
                <c:pt idx="9445">
                  <c:v>0.99999999991535504</c:v>
                </c:pt>
                <c:pt idx="9446">
                  <c:v>0.9999999999156548</c:v>
                </c:pt>
                <c:pt idx="9447">
                  <c:v>0.99999999991676281</c:v>
                </c:pt>
                <c:pt idx="9448">
                  <c:v>0.9999999999263931</c:v>
                </c:pt>
                <c:pt idx="9449">
                  <c:v>0.99999999993680566</c:v>
                </c:pt>
                <c:pt idx="9450">
                  <c:v>0.99999999994259881</c:v>
                </c:pt>
                <c:pt idx="9451">
                  <c:v>0.99999999994560829</c:v>
                </c:pt>
                <c:pt idx="9452">
                  <c:v>0.99999999994689526</c:v>
                </c:pt>
                <c:pt idx="9453">
                  <c:v>0.99999999994753808</c:v>
                </c:pt>
                <c:pt idx="9454">
                  <c:v>0.99999999994777788</c:v>
                </c:pt>
                <c:pt idx="9455">
                  <c:v>0.99999999994794886</c:v>
                </c:pt>
                <c:pt idx="9456">
                  <c:v>0.99999999994795619</c:v>
                </c:pt>
                <c:pt idx="9457">
                  <c:v>0.9999999999480671</c:v>
                </c:pt>
                <c:pt idx="9458">
                  <c:v>0.9999999999484811</c:v>
                </c:pt>
                <c:pt idx="9459">
                  <c:v>0.99999999994858368</c:v>
                </c:pt>
                <c:pt idx="9460">
                  <c:v>0.9999999999485909</c:v>
                </c:pt>
                <c:pt idx="9461">
                  <c:v>0.99999999994870037</c:v>
                </c:pt>
                <c:pt idx="9462">
                  <c:v>0.99999999994900091</c:v>
                </c:pt>
                <c:pt idx="9463">
                  <c:v>0.99999999994910238</c:v>
                </c:pt>
                <c:pt idx="9464">
                  <c:v>0.99999999994910949</c:v>
                </c:pt>
                <c:pt idx="9465">
                  <c:v>0.99999999994921795</c:v>
                </c:pt>
                <c:pt idx="9466">
                  <c:v>0.99999999994950295</c:v>
                </c:pt>
                <c:pt idx="9467">
                  <c:v>0.99999999994961597</c:v>
                </c:pt>
                <c:pt idx="9468">
                  <c:v>0.99999999994962308</c:v>
                </c:pt>
                <c:pt idx="9469">
                  <c:v>0.99999999994964528</c:v>
                </c:pt>
                <c:pt idx="9470">
                  <c:v>0.99999999994972333</c:v>
                </c:pt>
                <c:pt idx="9471">
                  <c:v>0.99999999994973043</c:v>
                </c:pt>
                <c:pt idx="9472">
                  <c:v>0.99999999995013156</c:v>
                </c:pt>
                <c:pt idx="9473">
                  <c:v>0.99999999995023081</c:v>
                </c:pt>
                <c:pt idx="9474">
                  <c:v>0.99999999995023781</c:v>
                </c:pt>
                <c:pt idx="9475">
                  <c:v>0.99999999995465627</c:v>
                </c:pt>
                <c:pt idx="9476">
                  <c:v>0.99999999996170341</c:v>
                </c:pt>
                <c:pt idx="9477">
                  <c:v>0.99999999996242905</c:v>
                </c:pt>
                <c:pt idx="9478">
                  <c:v>0.99999999996445543</c:v>
                </c:pt>
                <c:pt idx="9479">
                  <c:v>0.99999999996452016</c:v>
                </c:pt>
                <c:pt idx="9480">
                  <c:v>0.9999999999649416</c:v>
                </c:pt>
                <c:pt idx="9481">
                  <c:v>0.99999999996559319</c:v>
                </c:pt>
                <c:pt idx="9482">
                  <c:v>0.99999999996654598</c:v>
                </c:pt>
                <c:pt idx="9483">
                  <c:v>0.99999999996684308</c:v>
                </c:pt>
                <c:pt idx="9484">
                  <c:v>0.9999999999670055</c:v>
                </c:pt>
                <c:pt idx="9485">
                  <c:v>0.99999999996724376</c:v>
                </c:pt>
                <c:pt idx="9486">
                  <c:v>0.99999999996794831</c:v>
                </c:pt>
                <c:pt idx="9487">
                  <c:v>0.99999999996814304</c:v>
                </c:pt>
                <c:pt idx="9488">
                  <c:v>0.99999999997217237</c:v>
                </c:pt>
                <c:pt idx="9489">
                  <c:v>0.99999999997285205</c:v>
                </c:pt>
                <c:pt idx="9490">
                  <c:v>0.99999999997356237</c:v>
                </c:pt>
                <c:pt idx="9491">
                  <c:v>0.99999999997586464</c:v>
                </c:pt>
                <c:pt idx="9492">
                  <c:v>0.99999999997592282</c:v>
                </c:pt>
                <c:pt idx="9493">
                  <c:v>0.99999999997619426</c:v>
                </c:pt>
                <c:pt idx="9494">
                  <c:v>0.99999999997810007</c:v>
                </c:pt>
                <c:pt idx="9495">
                  <c:v>0.99999999997990741</c:v>
                </c:pt>
                <c:pt idx="9496">
                  <c:v>0.99999999997991029</c:v>
                </c:pt>
                <c:pt idx="9497">
                  <c:v>0.99999999997992906</c:v>
                </c:pt>
                <c:pt idx="9498">
                  <c:v>0.99999999997995404</c:v>
                </c:pt>
                <c:pt idx="9499">
                  <c:v>0.99999999997997224</c:v>
                </c:pt>
                <c:pt idx="9500">
                  <c:v>0.99999999997998468</c:v>
                </c:pt>
                <c:pt idx="9501">
                  <c:v>0.99999999998000721</c:v>
                </c:pt>
                <c:pt idx="9502">
                  <c:v>0.99999999998004008</c:v>
                </c:pt>
                <c:pt idx="9503">
                  <c:v>0.99999999998006639</c:v>
                </c:pt>
                <c:pt idx="9504">
                  <c:v>0.99999999998007527</c:v>
                </c:pt>
                <c:pt idx="9505">
                  <c:v>0.9999999999800806</c:v>
                </c:pt>
                <c:pt idx="9506">
                  <c:v>0.999999999980142</c:v>
                </c:pt>
                <c:pt idx="9507">
                  <c:v>0.99999999998014377</c:v>
                </c:pt>
                <c:pt idx="9508">
                  <c:v>0.99999999998015299</c:v>
                </c:pt>
                <c:pt idx="9509">
                  <c:v>0.99999999998016387</c:v>
                </c:pt>
                <c:pt idx="9510">
                  <c:v>0.99999999998019895</c:v>
                </c:pt>
                <c:pt idx="9511">
                  <c:v>0.99999999998021749</c:v>
                </c:pt>
                <c:pt idx="9512">
                  <c:v>0.99999999998027445</c:v>
                </c:pt>
                <c:pt idx="9513">
                  <c:v>0.99999999998027844</c:v>
                </c:pt>
                <c:pt idx="9514">
                  <c:v>0.99999999998029077</c:v>
                </c:pt>
                <c:pt idx="9515">
                  <c:v>0.9999999999803213</c:v>
                </c:pt>
                <c:pt idx="9516">
                  <c:v>0.99999999998032763</c:v>
                </c:pt>
                <c:pt idx="9517">
                  <c:v>0.99999999998032763</c:v>
                </c:pt>
                <c:pt idx="9518">
                  <c:v>0.99999999998033995</c:v>
                </c:pt>
                <c:pt idx="9519">
                  <c:v>0.99999999998035227</c:v>
                </c:pt>
                <c:pt idx="9520">
                  <c:v>0.99999999998035227</c:v>
                </c:pt>
                <c:pt idx="9521">
                  <c:v>0.99999999998041067</c:v>
                </c:pt>
                <c:pt idx="9522">
                  <c:v>0.99999999998045019</c:v>
                </c:pt>
                <c:pt idx="9523">
                  <c:v>0.99999999998046241</c:v>
                </c:pt>
                <c:pt idx="9524">
                  <c:v>0.99999999998046241</c:v>
                </c:pt>
                <c:pt idx="9525">
                  <c:v>0.99999999998046241</c:v>
                </c:pt>
                <c:pt idx="9526">
                  <c:v>0.99999999998047462</c:v>
                </c:pt>
                <c:pt idx="9527">
                  <c:v>0.99999999998047462</c:v>
                </c:pt>
                <c:pt idx="9528">
                  <c:v>0.99999999998047462</c:v>
                </c:pt>
                <c:pt idx="9529">
                  <c:v>0.9999999999804805</c:v>
                </c:pt>
                <c:pt idx="9530">
                  <c:v>0.99999999998048683</c:v>
                </c:pt>
                <c:pt idx="9531">
                  <c:v>0.99999999998048883</c:v>
                </c:pt>
                <c:pt idx="9532">
                  <c:v>0.9999999999804946</c:v>
                </c:pt>
                <c:pt idx="9533">
                  <c:v>0.99999999998057165</c:v>
                </c:pt>
                <c:pt idx="9534">
                  <c:v>0.99999999998063405</c:v>
                </c:pt>
                <c:pt idx="9535">
                  <c:v>0.99999999998063571</c:v>
                </c:pt>
                <c:pt idx="9536">
                  <c:v>0.99999999998065714</c:v>
                </c:pt>
                <c:pt idx="9537">
                  <c:v>0.99999999998066291</c:v>
                </c:pt>
                <c:pt idx="9538">
                  <c:v>0.99999999998067302</c:v>
                </c:pt>
                <c:pt idx="9539">
                  <c:v>0.99999999998067446</c:v>
                </c:pt>
                <c:pt idx="9540">
                  <c:v>0.99999999998071032</c:v>
                </c:pt>
                <c:pt idx="9541">
                  <c:v>0.99999999998077704</c:v>
                </c:pt>
                <c:pt idx="9542">
                  <c:v>0.99999999998078637</c:v>
                </c:pt>
                <c:pt idx="9543">
                  <c:v>0.99999999998080891</c:v>
                </c:pt>
                <c:pt idx="9544">
                  <c:v>0.99999999998082334</c:v>
                </c:pt>
                <c:pt idx="9545">
                  <c:v>0.9999999999809015</c:v>
                </c:pt>
                <c:pt idx="9546">
                  <c:v>0.99999999998091227</c:v>
                </c:pt>
                <c:pt idx="9547">
                  <c:v>0.99999999998092881</c:v>
                </c:pt>
                <c:pt idx="9548">
                  <c:v>0.99999999998283762</c:v>
                </c:pt>
                <c:pt idx="9549">
                  <c:v>0.99999999998324152</c:v>
                </c:pt>
                <c:pt idx="9550">
                  <c:v>0.99999999998461486</c:v>
                </c:pt>
                <c:pt idx="9551">
                  <c:v>0.9999999999848439</c:v>
                </c:pt>
                <c:pt idx="9552">
                  <c:v>0.99999999998493427</c:v>
                </c:pt>
                <c:pt idx="9553">
                  <c:v>0.99999999998494837</c:v>
                </c:pt>
                <c:pt idx="9554">
                  <c:v>0.99999999998496725</c:v>
                </c:pt>
                <c:pt idx="9555">
                  <c:v>0.99999999998498612</c:v>
                </c:pt>
                <c:pt idx="9556">
                  <c:v>0.99999999998499556</c:v>
                </c:pt>
                <c:pt idx="9557">
                  <c:v>0.9999999999852125</c:v>
                </c:pt>
                <c:pt idx="9558">
                  <c:v>0.99999999998535738</c:v>
                </c:pt>
                <c:pt idx="9559">
                  <c:v>0.99999999998538647</c:v>
                </c:pt>
                <c:pt idx="9560">
                  <c:v>0.99999999998571887</c:v>
                </c:pt>
                <c:pt idx="9561">
                  <c:v>0.99999999998586853</c:v>
                </c:pt>
                <c:pt idx="9562">
                  <c:v>0.99999999998659095</c:v>
                </c:pt>
                <c:pt idx="9563">
                  <c:v>0.99999999998661582</c:v>
                </c:pt>
                <c:pt idx="9564">
                  <c:v>0.99999999998700995</c:v>
                </c:pt>
                <c:pt idx="9565">
                  <c:v>0.99999999998702904</c:v>
                </c:pt>
                <c:pt idx="9566">
                  <c:v>0.99999999998743827</c:v>
                </c:pt>
                <c:pt idx="9567">
                  <c:v>0.99999999998743827</c:v>
                </c:pt>
                <c:pt idx="9568">
                  <c:v>0.99999999998755995</c:v>
                </c:pt>
                <c:pt idx="9569">
                  <c:v>0.99999999998756894</c:v>
                </c:pt>
                <c:pt idx="9570">
                  <c:v>0.99999999998756894</c:v>
                </c:pt>
                <c:pt idx="9571">
                  <c:v>0.99999999998766076</c:v>
                </c:pt>
                <c:pt idx="9572">
                  <c:v>0.99999999998772537</c:v>
                </c:pt>
                <c:pt idx="9573">
                  <c:v>0.99999999998772537</c:v>
                </c:pt>
                <c:pt idx="9574">
                  <c:v>0.99999999998778399</c:v>
                </c:pt>
                <c:pt idx="9575">
                  <c:v>0.99999999998785305</c:v>
                </c:pt>
                <c:pt idx="9576">
                  <c:v>0.99999999998785305</c:v>
                </c:pt>
                <c:pt idx="9577">
                  <c:v>0.9999999999879795</c:v>
                </c:pt>
                <c:pt idx="9578">
                  <c:v>0.9999999999879795</c:v>
                </c:pt>
                <c:pt idx="9579">
                  <c:v>0.99999999998885414</c:v>
                </c:pt>
                <c:pt idx="9580">
                  <c:v>0.99999999999096933</c:v>
                </c:pt>
                <c:pt idx="9581">
                  <c:v>0.99999999999111699</c:v>
                </c:pt>
                <c:pt idx="9582">
                  <c:v>0.99999999999182254</c:v>
                </c:pt>
                <c:pt idx="9583">
                  <c:v>0.999999999991944</c:v>
                </c:pt>
                <c:pt idx="9584">
                  <c:v>0.99999999999227351</c:v>
                </c:pt>
                <c:pt idx="9585">
                  <c:v>0.99999999999244482</c:v>
                </c:pt>
                <c:pt idx="9586">
                  <c:v>0.9999999999927266</c:v>
                </c:pt>
                <c:pt idx="9587">
                  <c:v>0.99999999999330436</c:v>
                </c:pt>
                <c:pt idx="9588">
                  <c:v>0.99999999999338562</c:v>
                </c:pt>
                <c:pt idx="9589">
                  <c:v>0.99999999999338796</c:v>
                </c:pt>
                <c:pt idx="9590">
                  <c:v>0.99999999999357647</c:v>
                </c:pt>
                <c:pt idx="9591">
                  <c:v>0.99999999999381561</c:v>
                </c:pt>
                <c:pt idx="9592">
                  <c:v>0.99999999999427869</c:v>
                </c:pt>
                <c:pt idx="9593">
                  <c:v>0.99999999999431022</c:v>
                </c:pt>
                <c:pt idx="9594">
                  <c:v>0.99999999999436773</c:v>
                </c:pt>
                <c:pt idx="9595">
                  <c:v>0.999999999994863</c:v>
                </c:pt>
                <c:pt idx="9596">
                  <c:v>0.9999999999949033</c:v>
                </c:pt>
                <c:pt idx="9597">
                  <c:v>0.99999999999504419</c:v>
                </c:pt>
                <c:pt idx="9598">
                  <c:v>0.99999999999505362</c:v>
                </c:pt>
                <c:pt idx="9599">
                  <c:v>0.9999999999952095</c:v>
                </c:pt>
                <c:pt idx="9600">
                  <c:v>0.9999999999953233</c:v>
                </c:pt>
                <c:pt idx="9601">
                  <c:v>0.99999999999532418</c:v>
                </c:pt>
                <c:pt idx="9602">
                  <c:v>0.99999999999533884</c:v>
                </c:pt>
                <c:pt idx="9603">
                  <c:v>0.99999999999533928</c:v>
                </c:pt>
                <c:pt idx="9604">
                  <c:v>0.9999999999953445</c:v>
                </c:pt>
                <c:pt idx="9605">
                  <c:v>0.9999999999953485</c:v>
                </c:pt>
                <c:pt idx="9606">
                  <c:v>0.99999999999535194</c:v>
                </c:pt>
                <c:pt idx="9607">
                  <c:v>0.99999999999535327</c:v>
                </c:pt>
                <c:pt idx="9608">
                  <c:v>0.99999999999535327</c:v>
                </c:pt>
                <c:pt idx="9609">
                  <c:v>0.99999999999535472</c:v>
                </c:pt>
                <c:pt idx="9610">
                  <c:v>0.99999999999535483</c:v>
                </c:pt>
                <c:pt idx="9611">
                  <c:v>0.99999999999535771</c:v>
                </c:pt>
                <c:pt idx="9612">
                  <c:v>0.99999999999537426</c:v>
                </c:pt>
                <c:pt idx="9613">
                  <c:v>0.99999999999538214</c:v>
                </c:pt>
                <c:pt idx="9614">
                  <c:v>0.99999999999538569</c:v>
                </c:pt>
                <c:pt idx="9615">
                  <c:v>0.99999999999540778</c:v>
                </c:pt>
                <c:pt idx="9616">
                  <c:v>0.999999999995411</c:v>
                </c:pt>
                <c:pt idx="9617">
                  <c:v>0.99999999999541189</c:v>
                </c:pt>
                <c:pt idx="9618">
                  <c:v>0.99999999999543054</c:v>
                </c:pt>
                <c:pt idx="9619">
                  <c:v>0.99999999999543132</c:v>
                </c:pt>
                <c:pt idx="9620">
                  <c:v>0.99999999999543565</c:v>
                </c:pt>
                <c:pt idx="9621">
                  <c:v>0.99999999999544054</c:v>
                </c:pt>
                <c:pt idx="9622">
                  <c:v>0.99999999999544154</c:v>
                </c:pt>
                <c:pt idx="9623">
                  <c:v>0.99999999999545464</c:v>
                </c:pt>
                <c:pt idx="9624">
                  <c:v>0.99999999999546174</c:v>
                </c:pt>
                <c:pt idx="9625">
                  <c:v>0.99999999999546996</c:v>
                </c:pt>
                <c:pt idx="9626">
                  <c:v>0.99999999999547118</c:v>
                </c:pt>
                <c:pt idx="9627">
                  <c:v>0.99999999999548606</c:v>
                </c:pt>
                <c:pt idx="9628">
                  <c:v>0.99999999999548816</c:v>
                </c:pt>
                <c:pt idx="9629">
                  <c:v>0.99999999999549893</c:v>
                </c:pt>
                <c:pt idx="9630">
                  <c:v>0.99999999999550326</c:v>
                </c:pt>
                <c:pt idx="9631">
                  <c:v>0.9999999999955167</c:v>
                </c:pt>
                <c:pt idx="9632">
                  <c:v>0.99999999999551759</c:v>
                </c:pt>
                <c:pt idx="9633">
                  <c:v>0.99999999999552769</c:v>
                </c:pt>
                <c:pt idx="9634">
                  <c:v>0.99999999999552913</c:v>
                </c:pt>
                <c:pt idx="9635">
                  <c:v>0.99999999999552913</c:v>
                </c:pt>
                <c:pt idx="9636">
                  <c:v>0.99999999999553491</c:v>
                </c:pt>
                <c:pt idx="9637">
                  <c:v>0.99999999999553491</c:v>
                </c:pt>
                <c:pt idx="9638">
                  <c:v>0.99999999999553491</c:v>
                </c:pt>
                <c:pt idx="9639">
                  <c:v>0.99999999999554068</c:v>
                </c:pt>
                <c:pt idx="9640">
                  <c:v>0.99999999999555145</c:v>
                </c:pt>
                <c:pt idx="9641">
                  <c:v>0.99999999999556066</c:v>
                </c:pt>
                <c:pt idx="9642">
                  <c:v>0.99999999999556066</c:v>
                </c:pt>
                <c:pt idx="9643">
                  <c:v>0.99999999999556355</c:v>
                </c:pt>
                <c:pt idx="9644">
                  <c:v>0.99999999999556355</c:v>
                </c:pt>
                <c:pt idx="9645">
                  <c:v>0.99999999999556644</c:v>
                </c:pt>
                <c:pt idx="9646">
                  <c:v>0.99999999999556688</c:v>
                </c:pt>
                <c:pt idx="9647">
                  <c:v>0.99999999999556821</c:v>
                </c:pt>
                <c:pt idx="9648">
                  <c:v>0.99999999999556932</c:v>
                </c:pt>
                <c:pt idx="9649">
                  <c:v>0.999999999995966</c:v>
                </c:pt>
                <c:pt idx="9650">
                  <c:v>0.99999999999608946</c:v>
                </c:pt>
                <c:pt idx="9651">
                  <c:v>0.99999999999622657</c:v>
                </c:pt>
                <c:pt idx="9652">
                  <c:v>0.99999999999627642</c:v>
                </c:pt>
                <c:pt idx="9653">
                  <c:v>0.99999999999629952</c:v>
                </c:pt>
                <c:pt idx="9654">
                  <c:v>0.99999999999630784</c:v>
                </c:pt>
                <c:pt idx="9655">
                  <c:v>0.99999999999631195</c:v>
                </c:pt>
                <c:pt idx="9656">
                  <c:v>0.99999999999631617</c:v>
                </c:pt>
                <c:pt idx="9657">
                  <c:v>0.99999999999633893</c:v>
                </c:pt>
                <c:pt idx="9658">
                  <c:v>0.99999999999634726</c:v>
                </c:pt>
                <c:pt idx="9659">
                  <c:v>0.99999999999635125</c:v>
                </c:pt>
                <c:pt idx="9660">
                  <c:v>0.99999999999635547</c:v>
                </c:pt>
                <c:pt idx="9661">
                  <c:v>0.99999999999636369</c:v>
                </c:pt>
                <c:pt idx="9662">
                  <c:v>0.99999999999638611</c:v>
                </c:pt>
                <c:pt idx="9663">
                  <c:v>0.99999999999639433</c:v>
                </c:pt>
                <c:pt idx="9664">
                  <c:v>0.99999999999639833</c:v>
                </c:pt>
                <c:pt idx="9665">
                  <c:v>0.99999999999640243</c:v>
                </c:pt>
                <c:pt idx="9666">
                  <c:v>0.99999999999642475</c:v>
                </c:pt>
                <c:pt idx="9667">
                  <c:v>0.99999999999643274</c:v>
                </c:pt>
                <c:pt idx="9668">
                  <c:v>0.99999999999643674</c:v>
                </c:pt>
                <c:pt idx="9669">
                  <c:v>0.99999999999644085</c:v>
                </c:pt>
                <c:pt idx="9670">
                  <c:v>0.99999999999644928</c:v>
                </c:pt>
                <c:pt idx="9671">
                  <c:v>0.99999999999647082</c:v>
                </c:pt>
                <c:pt idx="9672">
                  <c:v>0.99999999999647249</c:v>
                </c:pt>
                <c:pt idx="9673">
                  <c:v>0.99999999999647882</c:v>
                </c:pt>
                <c:pt idx="9674">
                  <c:v>0.9999999999964827</c:v>
                </c:pt>
                <c:pt idx="9675">
                  <c:v>0.99999999999649136</c:v>
                </c:pt>
                <c:pt idx="9676">
                  <c:v>0.99999999999660449</c:v>
                </c:pt>
                <c:pt idx="9677">
                  <c:v>0.99999999999661882</c:v>
                </c:pt>
                <c:pt idx="9678">
                  <c:v>0.99999999999662958</c:v>
                </c:pt>
                <c:pt idx="9679">
                  <c:v>0.99999999999671951</c:v>
                </c:pt>
                <c:pt idx="9680">
                  <c:v>0.99999999999678668</c:v>
                </c:pt>
                <c:pt idx="9681">
                  <c:v>0.99999999999714217</c:v>
                </c:pt>
                <c:pt idx="9682">
                  <c:v>0.99999999999714406</c:v>
                </c:pt>
                <c:pt idx="9683">
                  <c:v>0.99999999999723865</c:v>
                </c:pt>
                <c:pt idx="9684">
                  <c:v>0.99999999999723888</c:v>
                </c:pt>
                <c:pt idx="9685">
                  <c:v>0.99999999999729483</c:v>
                </c:pt>
                <c:pt idx="9686">
                  <c:v>0.99999999999731626</c:v>
                </c:pt>
                <c:pt idx="9687">
                  <c:v>0.99999999999732214</c:v>
                </c:pt>
                <c:pt idx="9688">
                  <c:v>0.99999999999746825</c:v>
                </c:pt>
                <c:pt idx="9689">
                  <c:v>0.99999999999747313</c:v>
                </c:pt>
                <c:pt idx="9690">
                  <c:v>0.99999999999751144</c:v>
                </c:pt>
                <c:pt idx="9691">
                  <c:v>0.99999999999751943</c:v>
                </c:pt>
                <c:pt idx="9692">
                  <c:v>0.99999999999773626</c:v>
                </c:pt>
                <c:pt idx="9693">
                  <c:v>0.99999999999775069</c:v>
                </c:pt>
                <c:pt idx="9694">
                  <c:v>0.9999999999977992</c:v>
                </c:pt>
                <c:pt idx="9695">
                  <c:v>0.99999999999797262</c:v>
                </c:pt>
                <c:pt idx="9696">
                  <c:v>0.99999999999799272</c:v>
                </c:pt>
                <c:pt idx="9697">
                  <c:v>0.99999999999806299</c:v>
                </c:pt>
                <c:pt idx="9698">
                  <c:v>0.99999999999809674</c:v>
                </c:pt>
                <c:pt idx="9699">
                  <c:v>0.99999999999810041</c:v>
                </c:pt>
                <c:pt idx="9700">
                  <c:v>0.99999999999810107</c:v>
                </c:pt>
                <c:pt idx="9701">
                  <c:v>0.99999999999813327</c:v>
                </c:pt>
                <c:pt idx="9702">
                  <c:v>0.99999999999816147</c:v>
                </c:pt>
                <c:pt idx="9703">
                  <c:v>0.9999999999982192</c:v>
                </c:pt>
                <c:pt idx="9704">
                  <c:v>0.99999999999834832</c:v>
                </c:pt>
                <c:pt idx="9705">
                  <c:v>0.99999999999845413</c:v>
                </c:pt>
                <c:pt idx="9706">
                  <c:v>0.99999999999845879</c:v>
                </c:pt>
                <c:pt idx="9707">
                  <c:v>0.9999999999985395</c:v>
                </c:pt>
                <c:pt idx="9708">
                  <c:v>0.99999999999869327</c:v>
                </c:pt>
                <c:pt idx="9709">
                  <c:v>0.99999999999873856</c:v>
                </c:pt>
                <c:pt idx="9710">
                  <c:v>0.99999999999874856</c:v>
                </c:pt>
                <c:pt idx="9711">
                  <c:v>0.99999999999876144</c:v>
                </c:pt>
                <c:pt idx="9712">
                  <c:v>0.99999999999877587</c:v>
                </c:pt>
                <c:pt idx="9713">
                  <c:v>0.9999999999988185</c:v>
                </c:pt>
                <c:pt idx="9714">
                  <c:v>0.99999999999888978</c:v>
                </c:pt>
                <c:pt idx="9715">
                  <c:v>0.99999999999896105</c:v>
                </c:pt>
                <c:pt idx="9716">
                  <c:v>0.99999999999904454</c:v>
                </c:pt>
                <c:pt idx="9717">
                  <c:v>0.99999999999910238</c:v>
                </c:pt>
                <c:pt idx="9718">
                  <c:v>0.99999999999913158</c:v>
                </c:pt>
                <c:pt idx="9719">
                  <c:v>0.99999999999913292</c:v>
                </c:pt>
                <c:pt idx="9720">
                  <c:v>0.99999999999913636</c:v>
                </c:pt>
                <c:pt idx="9721">
                  <c:v>0.99999999999914047</c:v>
                </c:pt>
                <c:pt idx="9722">
                  <c:v>0.99999999999914047</c:v>
                </c:pt>
                <c:pt idx="9723">
                  <c:v>0.99999999999918499</c:v>
                </c:pt>
                <c:pt idx="9724">
                  <c:v>0.99999999999919331</c:v>
                </c:pt>
                <c:pt idx="9725">
                  <c:v>0.99999999999922062</c:v>
                </c:pt>
                <c:pt idx="9726">
                  <c:v>0.9999999999993241</c:v>
                </c:pt>
                <c:pt idx="9727">
                  <c:v>0.99999999999932543</c:v>
                </c:pt>
                <c:pt idx="9728">
                  <c:v>0.9999999999994269</c:v>
                </c:pt>
                <c:pt idx="9729">
                  <c:v>0.99999999999942712</c:v>
                </c:pt>
                <c:pt idx="9730">
                  <c:v>0.99999999999950651</c:v>
                </c:pt>
                <c:pt idx="9731">
                  <c:v>0.99999999999953237</c:v>
                </c:pt>
                <c:pt idx="9732">
                  <c:v>0.99999999999955569</c:v>
                </c:pt>
                <c:pt idx="9733">
                  <c:v>0.99999999999956601</c:v>
                </c:pt>
                <c:pt idx="9734">
                  <c:v>0.99999999999957134</c:v>
                </c:pt>
                <c:pt idx="9735">
                  <c:v>0.99999999999957334</c:v>
                </c:pt>
                <c:pt idx="9736">
                  <c:v>0.99999999999959854</c:v>
                </c:pt>
                <c:pt idx="9737">
                  <c:v>0.99999999999963884</c:v>
                </c:pt>
                <c:pt idx="9738">
                  <c:v>0.99999999999964451</c:v>
                </c:pt>
                <c:pt idx="9739">
                  <c:v>0.99999999999964517</c:v>
                </c:pt>
                <c:pt idx="9740">
                  <c:v>0.99999999999964639</c:v>
                </c:pt>
                <c:pt idx="9741">
                  <c:v>0.99999999999964806</c:v>
                </c:pt>
                <c:pt idx="9742">
                  <c:v>0.99999999999965417</c:v>
                </c:pt>
                <c:pt idx="9743">
                  <c:v>0.99999999999965461</c:v>
                </c:pt>
                <c:pt idx="9744">
                  <c:v>0.99999999999966038</c:v>
                </c:pt>
                <c:pt idx="9745">
                  <c:v>0.99999999999967626</c:v>
                </c:pt>
                <c:pt idx="9746">
                  <c:v>0.99999999999967937</c:v>
                </c:pt>
                <c:pt idx="9747">
                  <c:v>0.99999999999969069</c:v>
                </c:pt>
                <c:pt idx="9748">
                  <c:v>0.99999999999969957</c:v>
                </c:pt>
                <c:pt idx="9749">
                  <c:v>0.99999999999971834</c:v>
                </c:pt>
                <c:pt idx="9750">
                  <c:v>0.999999999999728</c:v>
                </c:pt>
                <c:pt idx="9751">
                  <c:v>0.99999999999973122</c:v>
                </c:pt>
                <c:pt idx="9752">
                  <c:v>0.99999999999973288</c:v>
                </c:pt>
                <c:pt idx="9753">
                  <c:v>0.99999999999973732</c:v>
                </c:pt>
                <c:pt idx="9754">
                  <c:v>0.99999999999973932</c:v>
                </c:pt>
                <c:pt idx="9755">
                  <c:v>0.99999999999973965</c:v>
                </c:pt>
                <c:pt idx="9756">
                  <c:v>0.99999999999973987</c:v>
                </c:pt>
                <c:pt idx="9757">
                  <c:v>0.99999999999975631</c:v>
                </c:pt>
                <c:pt idx="9758">
                  <c:v>0.99999999999976352</c:v>
                </c:pt>
                <c:pt idx="9759">
                  <c:v>0.99999999999976485</c:v>
                </c:pt>
                <c:pt idx="9760">
                  <c:v>0.9999999999997653</c:v>
                </c:pt>
                <c:pt idx="9761">
                  <c:v>0.99999999999977163</c:v>
                </c:pt>
                <c:pt idx="9762">
                  <c:v>0.99999999999978406</c:v>
                </c:pt>
                <c:pt idx="9763">
                  <c:v>0.99999999999979894</c:v>
                </c:pt>
                <c:pt idx="9764">
                  <c:v>0.99999999999980227</c:v>
                </c:pt>
                <c:pt idx="9765">
                  <c:v>0.99999999999980271</c:v>
                </c:pt>
                <c:pt idx="9766">
                  <c:v>0.99999999999981792</c:v>
                </c:pt>
                <c:pt idx="9767">
                  <c:v>0.99999999999982936</c:v>
                </c:pt>
                <c:pt idx="9768">
                  <c:v>0.99999999999983058</c:v>
                </c:pt>
                <c:pt idx="9769">
                  <c:v>0.99999999999984668</c:v>
                </c:pt>
                <c:pt idx="9770">
                  <c:v>0.99999999999986589</c:v>
                </c:pt>
                <c:pt idx="9771">
                  <c:v>0.99999999999986744</c:v>
                </c:pt>
                <c:pt idx="9772">
                  <c:v>0.99999999999986888</c:v>
                </c:pt>
                <c:pt idx="9773">
                  <c:v>0.99999999999986922</c:v>
                </c:pt>
                <c:pt idx="9774">
                  <c:v>0.9999999999998701</c:v>
                </c:pt>
                <c:pt idx="9775">
                  <c:v>0.99999999999987066</c:v>
                </c:pt>
                <c:pt idx="9776">
                  <c:v>0.99999999999987244</c:v>
                </c:pt>
                <c:pt idx="9777">
                  <c:v>0.99999999999987332</c:v>
                </c:pt>
                <c:pt idx="9778">
                  <c:v>0.99999999999989142</c:v>
                </c:pt>
                <c:pt idx="9779">
                  <c:v>0.99999999999989142</c:v>
                </c:pt>
                <c:pt idx="9780">
                  <c:v>0.99999999999989164</c:v>
                </c:pt>
                <c:pt idx="9781">
                  <c:v>0.99999999999989542</c:v>
                </c:pt>
                <c:pt idx="9782">
                  <c:v>0.99999999999989597</c:v>
                </c:pt>
                <c:pt idx="9783">
                  <c:v>0.99999999999989697</c:v>
                </c:pt>
                <c:pt idx="9784">
                  <c:v>0.99999999999989708</c:v>
                </c:pt>
                <c:pt idx="9785">
                  <c:v>0.99999999999990108</c:v>
                </c:pt>
                <c:pt idx="9786">
                  <c:v>0.99999999999990363</c:v>
                </c:pt>
                <c:pt idx="9787">
                  <c:v>0.99999999999990363</c:v>
                </c:pt>
                <c:pt idx="9788">
                  <c:v>0.99999999999990419</c:v>
                </c:pt>
                <c:pt idx="9789">
                  <c:v>0.99999999999990608</c:v>
                </c:pt>
                <c:pt idx="9790">
                  <c:v>0.99999999999990741</c:v>
                </c:pt>
                <c:pt idx="9791">
                  <c:v>0.99999999999991851</c:v>
                </c:pt>
                <c:pt idx="9792">
                  <c:v>0.99999999999991984</c:v>
                </c:pt>
                <c:pt idx="9793">
                  <c:v>0.99999999999992428</c:v>
                </c:pt>
                <c:pt idx="9794">
                  <c:v>0.9999999999999285</c:v>
                </c:pt>
                <c:pt idx="9795">
                  <c:v>0.99999999999993161</c:v>
                </c:pt>
                <c:pt idx="9796">
                  <c:v>0.99999999999993283</c:v>
                </c:pt>
                <c:pt idx="9797">
                  <c:v>0.99999999999993794</c:v>
                </c:pt>
                <c:pt idx="9798">
                  <c:v>0.99999999999993883</c:v>
                </c:pt>
                <c:pt idx="9799">
                  <c:v>0.99999999999994493</c:v>
                </c:pt>
                <c:pt idx="9800">
                  <c:v>0.99999999999994926</c:v>
                </c:pt>
                <c:pt idx="9801">
                  <c:v>0.99999999999994982</c:v>
                </c:pt>
                <c:pt idx="9802">
                  <c:v>0.99999999999995282</c:v>
                </c:pt>
                <c:pt idx="9803">
                  <c:v>0.99999999999995481</c:v>
                </c:pt>
                <c:pt idx="9804">
                  <c:v>0.99999999999995526</c:v>
                </c:pt>
                <c:pt idx="9805">
                  <c:v>0.99999999999995581</c:v>
                </c:pt>
                <c:pt idx="9806">
                  <c:v>0.99999999999995592</c:v>
                </c:pt>
                <c:pt idx="9807">
                  <c:v>0.99999999999995648</c:v>
                </c:pt>
                <c:pt idx="9808">
                  <c:v>0.9999999999999567</c:v>
                </c:pt>
                <c:pt idx="9809">
                  <c:v>0.99999999999995692</c:v>
                </c:pt>
                <c:pt idx="9810">
                  <c:v>0.99999999999995848</c:v>
                </c:pt>
                <c:pt idx="9811">
                  <c:v>0.99999999999995925</c:v>
                </c:pt>
                <c:pt idx="9812">
                  <c:v>0.99999999999996214</c:v>
                </c:pt>
                <c:pt idx="9813">
                  <c:v>0.99999999999996547</c:v>
                </c:pt>
                <c:pt idx="9814">
                  <c:v>0.99999999999996547</c:v>
                </c:pt>
                <c:pt idx="9815">
                  <c:v>0.99999999999996547</c:v>
                </c:pt>
                <c:pt idx="9816">
                  <c:v>0.99999999999996547</c:v>
                </c:pt>
                <c:pt idx="9817">
                  <c:v>0.99999999999996547</c:v>
                </c:pt>
                <c:pt idx="9818">
                  <c:v>0.99999999999996547</c:v>
                </c:pt>
                <c:pt idx="9819">
                  <c:v>0.99999999999996547</c:v>
                </c:pt>
                <c:pt idx="9820">
                  <c:v>0.99999999999996592</c:v>
                </c:pt>
                <c:pt idx="9821">
                  <c:v>0.99999999999996902</c:v>
                </c:pt>
                <c:pt idx="9822">
                  <c:v>0.99999999999997269</c:v>
                </c:pt>
                <c:pt idx="9823">
                  <c:v>0.99999999999997269</c:v>
                </c:pt>
                <c:pt idx="9824">
                  <c:v>0.99999999999997324</c:v>
                </c:pt>
                <c:pt idx="9825">
                  <c:v>0.99999999999997435</c:v>
                </c:pt>
                <c:pt idx="9826">
                  <c:v>0.99999999999997713</c:v>
                </c:pt>
                <c:pt idx="9827">
                  <c:v>0.99999999999997835</c:v>
                </c:pt>
                <c:pt idx="9828">
                  <c:v>0.99999999999997891</c:v>
                </c:pt>
                <c:pt idx="9829">
                  <c:v>0.99999999999997935</c:v>
                </c:pt>
                <c:pt idx="9830">
                  <c:v>0.99999999999997946</c:v>
                </c:pt>
                <c:pt idx="9831">
                  <c:v>0.99999999999997946</c:v>
                </c:pt>
                <c:pt idx="9832">
                  <c:v>0.99999999999997968</c:v>
                </c:pt>
                <c:pt idx="9833">
                  <c:v>0.99999999999997979</c:v>
                </c:pt>
                <c:pt idx="9834">
                  <c:v>0.99999999999998057</c:v>
                </c:pt>
                <c:pt idx="9835">
                  <c:v>0.99999999999998135</c:v>
                </c:pt>
                <c:pt idx="9836">
                  <c:v>0.99999999999998157</c:v>
                </c:pt>
                <c:pt idx="9837">
                  <c:v>0.99999999999998179</c:v>
                </c:pt>
                <c:pt idx="9838">
                  <c:v>0.99999999999998179</c:v>
                </c:pt>
                <c:pt idx="9839">
                  <c:v>0.9999999999999879</c:v>
                </c:pt>
                <c:pt idx="9840">
                  <c:v>0.99999999999998801</c:v>
                </c:pt>
                <c:pt idx="9841">
                  <c:v>0.99999999999998812</c:v>
                </c:pt>
                <c:pt idx="9842">
                  <c:v>0.99999999999998812</c:v>
                </c:pt>
                <c:pt idx="9843">
                  <c:v>0.99999999999998812</c:v>
                </c:pt>
                <c:pt idx="9844">
                  <c:v>0.99999999999998823</c:v>
                </c:pt>
                <c:pt idx="9845">
                  <c:v>0.99999999999998823</c:v>
                </c:pt>
                <c:pt idx="9846">
                  <c:v>0.99999999999998868</c:v>
                </c:pt>
                <c:pt idx="9847">
                  <c:v>0.99999999999998868</c:v>
                </c:pt>
                <c:pt idx="9848">
                  <c:v>0.99999999999998868</c:v>
                </c:pt>
                <c:pt idx="9849">
                  <c:v>0.99999999999998868</c:v>
                </c:pt>
                <c:pt idx="9850">
                  <c:v>0.99999999999998868</c:v>
                </c:pt>
                <c:pt idx="9851">
                  <c:v>0.99999999999998879</c:v>
                </c:pt>
                <c:pt idx="9852">
                  <c:v>0.99999999999998879</c:v>
                </c:pt>
                <c:pt idx="9853">
                  <c:v>0.99999999999998901</c:v>
                </c:pt>
                <c:pt idx="9854">
                  <c:v>0.99999999999998934</c:v>
                </c:pt>
                <c:pt idx="9855">
                  <c:v>0.99999999999999045</c:v>
                </c:pt>
                <c:pt idx="9856">
                  <c:v>0.99999999999999112</c:v>
                </c:pt>
                <c:pt idx="9857">
                  <c:v>0.99999999999999123</c:v>
                </c:pt>
                <c:pt idx="9858">
                  <c:v>0.99999999999999134</c:v>
                </c:pt>
                <c:pt idx="9859">
                  <c:v>0.99999999999999301</c:v>
                </c:pt>
                <c:pt idx="9860">
                  <c:v>0.99999999999999312</c:v>
                </c:pt>
                <c:pt idx="9861">
                  <c:v>0.99999999999999323</c:v>
                </c:pt>
                <c:pt idx="9862">
                  <c:v>0.99999999999999323</c:v>
                </c:pt>
                <c:pt idx="9863">
                  <c:v>0.99999999999999323</c:v>
                </c:pt>
                <c:pt idx="9864">
                  <c:v>0.99999999999999334</c:v>
                </c:pt>
                <c:pt idx="9865">
                  <c:v>0.99999999999999334</c:v>
                </c:pt>
                <c:pt idx="9866">
                  <c:v>0.99999999999999345</c:v>
                </c:pt>
                <c:pt idx="9867">
                  <c:v>0.99999999999999345</c:v>
                </c:pt>
                <c:pt idx="9868">
                  <c:v>0.99999999999999356</c:v>
                </c:pt>
                <c:pt idx="9869">
                  <c:v>0.99999999999999367</c:v>
                </c:pt>
                <c:pt idx="9870">
                  <c:v>0.99999999999999367</c:v>
                </c:pt>
                <c:pt idx="9871">
                  <c:v>0.99999999999999378</c:v>
                </c:pt>
                <c:pt idx="9872">
                  <c:v>0.999999999999994</c:v>
                </c:pt>
                <c:pt idx="9873">
                  <c:v>0.99999999999999445</c:v>
                </c:pt>
                <c:pt idx="9874">
                  <c:v>0.99999999999999512</c:v>
                </c:pt>
                <c:pt idx="9875">
                  <c:v>0.99999999999999545</c:v>
                </c:pt>
                <c:pt idx="9876">
                  <c:v>0.99999999999999556</c:v>
                </c:pt>
                <c:pt idx="9877">
                  <c:v>0.99999999999999556</c:v>
                </c:pt>
                <c:pt idx="9878">
                  <c:v>0.99999999999999611</c:v>
                </c:pt>
                <c:pt idx="9879">
                  <c:v>0.99999999999999611</c:v>
                </c:pt>
                <c:pt idx="9880">
                  <c:v>0.99999999999999611</c:v>
                </c:pt>
                <c:pt idx="9881">
                  <c:v>0.99999999999999623</c:v>
                </c:pt>
                <c:pt idx="9882">
                  <c:v>0.99999999999999623</c:v>
                </c:pt>
                <c:pt idx="9883">
                  <c:v>0.99999999999999623</c:v>
                </c:pt>
                <c:pt idx="9884">
                  <c:v>0.99999999999999623</c:v>
                </c:pt>
                <c:pt idx="9885">
                  <c:v>0.99999999999999623</c:v>
                </c:pt>
                <c:pt idx="9886">
                  <c:v>0.99999999999999623</c:v>
                </c:pt>
                <c:pt idx="9887">
                  <c:v>0.99999999999999634</c:v>
                </c:pt>
                <c:pt idx="9888">
                  <c:v>0.99999999999999634</c:v>
                </c:pt>
                <c:pt idx="9889">
                  <c:v>0.99999999999999634</c:v>
                </c:pt>
                <c:pt idx="9890">
                  <c:v>0.99999999999999634</c:v>
                </c:pt>
                <c:pt idx="9891">
                  <c:v>0.99999999999999634</c:v>
                </c:pt>
                <c:pt idx="9892">
                  <c:v>0.99999999999999634</c:v>
                </c:pt>
                <c:pt idx="9893">
                  <c:v>0.99999999999999634</c:v>
                </c:pt>
                <c:pt idx="9894">
                  <c:v>0.99999999999999634</c:v>
                </c:pt>
                <c:pt idx="9895">
                  <c:v>0.99999999999999645</c:v>
                </c:pt>
                <c:pt idx="9896">
                  <c:v>0.99999999999999678</c:v>
                </c:pt>
                <c:pt idx="9897">
                  <c:v>0.999999999999997</c:v>
                </c:pt>
                <c:pt idx="9898">
                  <c:v>0.99999999999999711</c:v>
                </c:pt>
                <c:pt idx="9899">
                  <c:v>0.99999999999999711</c:v>
                </c:pt>
                <c:pt idx="9900">
                  <c:v>0.99999999999999734</c:v>
                </c:pt>
                <c:pt idx="9901">
                  <c:v>0.99999999999999767</c:v>
                </c:pt>
                <c:pt idx="9902">
                  <c:v>0.99999999999999767</c:v>
                </c:pt>
                <c:pt idx="9903">
                  <c:v>0.99999999999999789</c:v>
                </c:pt>
                <c:pt idx="9904">
                  <c:v>0.99999999999999789</c:v>
                </c:pt>
                <c:pt idx="9905">
                  <c:v>0.99999999999999789</c:v>
                </c:pt>
                <c:pt idx="9906">
                  <c:v>0.999999999999998</c:v>
                </c:pt>
                <c:pt idx="9907">
                  <c:v>0.999999999999998</c:v>
                </c:pt>
                <c:pt idx="9908">
                  <c:v>0.99999999999999822</c:v>
                </c:pt>
                <c:pt idx="9909">
                  <c:v>0.99999999999999822</c:v>
                </c:pt>
                <c:pt idx="9910">
                  <c:v>0.99999999999999845</c:v>
                </c:pt>
                <c:pt idx="9911">
                  <c:v>0.99999999999999845</c:v>
                </c:pt>
                <c:pt idx="9912">
                  <c:v>0.99999999999999845</c:v>
                </c:pt>
                <c:pt idx="9913">
                  <c:v>0.99999999999999845</c:v>
                </c:pt>
                <c:pt idx="9914">
                  <c:v>0.99999999999999856</c:v>
                </c:pt>
                <c:pt idx="9915">
                  <c:v>0.99999999999999856</c:v>
                </c:pt>
                <c:pt idx="9916">
                  <c:v>0.99999999999999867</c:v>
                </c:pt>
                <c:pt idx="9917">
                  <c:v>0.99999999999999867</c:v>
                </c:pt>
                <c:pt idx="9918">
                  <c:v>0.99999999999999878</c:v>
                </c:pt>
                <c:pt idx="9919">
                  <c:v>0.99999999999999878</c:v>
                </c:pt>
                <c:pt idx="9920">
                  <c:v>0.99999999999999878</c:v>
                </c:pt>
                <c:pt idx="9921">
                  <c:v>0.99999999999999878</c:v>
                </c:pt>
                <c:pt idx="9922">
                  <c:v>0.99999999999999878</c:v>
                </c:pt>
                <c:pt idx="9923">
                  <c:v>0.99999999999999878</c:v>
                </c:pt>
                <c:pt idx="9924">
                  <c:v>0.99999999999999878</c:v>
                </c:pt>
                <c:pt idx="9925">
                  <c:v>0.99999999999999878</c:v>
                </c:pt>
                <c:pt idx="9926">
                  <c:v>0.99999999999999889</c:v>
                </c:pt>
                <c:pt idx="9927">
                  <c:v>0.99999999999999889</c:v>
                </c:pt>
                <c:pt idx="9928">
                  <c:v>0.99999999999999889</c:v>
                </c:pt>
                <c:pt idx="9929">
                  <c:v>0.99999999999999889</c:v>
                </c:pt>
                <c:pt idx="9930">
                  <c:v>0.99999999999999889</c:v>
                </c:pt>
                <c:pt idx="9931">
                  <c:v>0.99999999999999889</c:v>
                </c:pt>
                <c:pt idx="9932">
                  <c:v>0.99999999999999889</c:v>
                </c:pt>
                <c:pt idx="9933">
                  <c:v>0.999999999999999</c:v>
                </c:pt>
                <c:pt idx="9934">
                  <c:v>0.99999999999999911</c:v>
                </c:pt>
                <c:pt idx="9935">
                  <c:v>0.99999999999999911</c:v>
                </c:pt>
                <c:pt idx="9936">
                  <c:v>0.99999999999999933</c:v>
                </c:pt>
                <c:pt idx="9937">
                  <c:v>0.99999999999999933</c:v>
                </c:pt>
                <c:pt idx="9938">
                  <c:v>0.99999999999999933</c:v>
                </c:pt>
                <c:pt idx="9939">
                  <c:v>0.99999999999999933</c:v>
                </c:pt>
                <c:pt idx="9940">
                  <c:v>0.99999999999999933</c:v>
                </c:pt>
                <c:pt idx="9941">
                  <c:v>0.99999999999999944</c:v>
                </c:pt>
                <c:pt idx="9942">
                  <c:v>0.99999999999999944</c:v>
                </c:pt>
                <c:pt idx="9943">
                  <c:v>0.99999999999999944</c:v>
                </c:pt>
                <c:pt idx="9944">
                  <c:v>0.99999999999999944</c:v>
                </c:pt>
                <c:pt idx="9945">
                  <c:v>0.99999999999999956</c:v>
                </c:pt>
                <c:pt idx="9946">
                  <c:v>0.99999999999999956</c:v>
                </c:pt>
                <c:pt idx="9947">
                  <c:v>0.99999999999999956</c:v>
                </c:pt>
                <c:pt idx="9948">
                  <c:v>0.99999999999999956</c:v>
                </c:pt>
                <c:pt idx="9949">
                  <c:v>0.99999999999999967</c:v>
                </c:pt>
                <c:pt idx="9950">
                  <c:v>0.99999999999999967</c:v>
                </c:pt>
                <c:pt idx="9951">
                  <c:v>0.99999999999999967</c:v>
                </c:pt>
                <c:pt idx="9952">
                  <c:v>0.99999999999999967</c:v>
                </c:pt>
                <c:pt idx="9953">
                  <c:v>0.99999999999999967</c:v>
                </c:pt>
                <c:pt idx="9954">
                  <c:v>0.99999999999999967</c:v>
                </c:pt>
                <c:pt idx="9955">
                  <c:v>0.99999999999999967</c:v>
                </c:pt>
                <c:pt idx="9956">
                  <c:v>0.99999999999999967</c:v>
                </c:pt>
                <c:pt idx="9957">
                  <c:v>0.99999999999999967</c:v>
                </c:pt>
                <c:pt idx="9958">
                  <c:v>0.99999999999999967</c:v>
                </c:pt>
                <c:pt idx="9959">
                  <c:v>0.99999999999999967</c:v>
                </c:pt>
                <c:pt idx="9960">
                  <c:v>0.99999999999999967</c:v>
                </c:pt>
                <c:pt idx="9961">
                  <c:v>0.99999999999999978</c:v>
                </c:pt>
                <c:pt idx="9962">
                  <c:v>0.99999999999999978</c:v>
                </c:pt>
                <c:pt idx="9963">
                  <c:v>0.99999999999999978</c:v>
                </c:pt>
                <c:pt idx="9964">
                  <c:v>0.99999999999999978</c:v>
                </c:pt>
                <c:pt idx="9965">
                  <c:v>0.99999999999999978</c:v>
                </c:pt>
                <c:pt idx="9966">
                  <c:v>0.99999999999999978</c:v>
                </c:pt>
                <c:pt idx="9967">
                  <c:v>0.99999999999999978</c:v>
                </c:pt>
                <c:pt idx="9968">
                  <c:v>0.99999999999999978</c:v>
                </c:pt>
                <c:pt idx="9969">
                  <c:v>0.99999999999999978</c:v>
                </c:pt>
                <c:pt idx="9970">
                  <c:v>0.99999999999999978</c:v>
                </c:pt>
                <c:pt idx="9971">
                  <c:v>0.99999999999999978</c:v>
                </c:pt>
                <c:pt idx="9972">
                  <c:v>0.99999999999999989</c:v>
                </c:pt>
                <c:pt idx="9973">
                  <c:v>0.99999999999999989</c:v>
                </c:pt>
                <c:pt idx="9974">
                  <c:v>0.99999999999999989</c:v>
                </c:pt>
                <c:pt idx="9975">
                  <c:v>0.99999999999999989</c:v>
                </c:pt>
                <c:pt idx="9976">
                  <c:v>0.99999999999999989</c:v>
                </c:pt>
                <c:pt idx="9977">
                  <c:v>0.99999999999999989</c:v>
                </c:pt>
                <c:pt idx="9978">
                  <c:v>0.99999999999999989</c:v>
                </c:pt>
                <c:pt idx="9979">
                  <c:v>0.99999999999999989</c:v>
                </c:pt>
                <c:pt idx="9980">
                  <c:v>0.99999999999999989</c:v>
                </c:pt>
                <c:pt idx="9981">
                  <c:v>0.99999999999999989</c:v>
                </c:pt>
                <c:pt idx="9982">
                  <c:v>0.99999999999999989</c:v>
                </c:pt>
                <c:pt idx="9983">
                  <c:v>0.99999999999999989</c:v>
                </c:pt>
                <c:pt idx="9984">
                  <c:v>0.99999999999999989</c:v>
                </c:pt>
                <c:pt idx="9985">
                  <c:v>0.99999999999999989</c:v>
                </c:pt>
                <c:pt idx="9986">
                  <c:v>0.99999999999999989</c:v>
                </c:pt>
                <c:pt idx="9987">
                  <c:v>0.99999999999999989</c:v>
                </c:pt>
                <c:pt idx="9988">
                  <c:v>0.99999999999999989</c:v>
                </c:pt>
                <c:pt idx="9989">
                  <c:v>0.99999999999999989</c:v>
                </c:pt>
                <c:pt idx="9990">
                  <c:v>0.99999999999999989</c:v>
                </c:pt>
                <c:pt idx="9991">
                  <c:v>0.99999999999999989</c:v>
                </c:pt>
                <c:pt idx="9992">
                  <c:v>0.99999999999999989</c:v>
                </c:pt>
                <c:pt idx="9993">
                  <c:v>0.99999999999999989</c:v>
                </c:pt>
                <c:pt idx="9994">
                  <c:v>0.99999999999999989</c:v>
                </c:pt>
                <c:pt idx="9995">
                  <c:v>0.99999999999999989</c:v>
                </c:pt>
                <c:pt idx="9996">
                  <c:v>0.99999999999999989</c:v>
                </c:pt>
                <c:pt idx="9997">
                  <c:v>0.99999999999999989</c:v>
                </c:pt>
                <c:pt idx="9998">
                  <c:v>1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E14F-E647-964F-FC9F667D08C3}"/>
            </c:ext>
          </c:extLst>
        </c:ser>
        <c:ser>
          <c:idx val="1"/>
          <c:order val="3"/>
          <c:tx>
            <c:v>Ideal</c:v>
          </c:tx>
          <c:spPr>
            <a:ln w="3810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Ideal!$A$1:$A$10000</c:f>
              <c:numCache>
                <c:formatCode>General</c:formatCode>
                <c:ptCount val="10000"/>
                <c:pt idx="0">
                  <c:v>174.077610015869</c:v>
                </c:pt>
                <c:pt idx="1">
                  <c:v>174.077610015869</c:v>
                </c:pt>
                <c:pt idx="2">
                  <c:v>174.077610015869</c:v>
                </c:pt>
                <c:pt idx="3">
                  <c:v>174.077610015869</c:v>
                </c:pt>
                <c:pt idx="4">
                  <c:v>174.077610015869</c:v>
                </c:pt>
                <c:pt idx="5">
                  <c:v>174.077610015869</c:v>
                </c:pt>
                <c:pt idx="6">
                  <c:v>174.077610015869</c:v>
                </c:pt>
                <c:pt idx="7">
                  <c:v>174.077610015869</c:v>
                </c:pt>
                <c:pt idx="8">
                  <c:v>174.077610015869</c:v>
                </c:pt>
                <c:pt idx="9">
                  <c:v>174.077610015869</c:v>
                </c:pt>
                <c:pt idx="10">
                  <c:v>174.077610015869</c:v>
                </c:pt>
                <c:pt idx="11">
                  <c:v>174.077610015869</c:v>
                </c:pt>
                <c:pt idx="12">
                  <c:v>174.077610015869</c:v>
                </c:pt>
                <c:pt idx="13">
                  <c:v>174.077610015869</c:v>
                </c:pt>
                <c:pt idx="14">
                  <c:v>174.077610015869</c:v>
                </c:pt>
                <c:pt idx="15">
                  <c:v>174.077610015869</c:v>
                </c:pt>
                <c:pt idx="16">
                  <c:v>174.077610015869</c:v>
                </c:pt>
                <c:pt idx="17">
                  <c:v>174.077610015869</c:v>
                </c:pt>
                <c:pt idx="18">
                  <c:v>174.077610015869</c:v>
                </c:pt>
                <c:pt idx="19">
                  <c:v>174.077610015869</c:v>
                </c:pt>
                <c:pt idx="20">
                  <c:v>174.077610015869</c:v>
                </c:pt>
                <c:pt idx="21">
                  <c:v>174.077610015869</c:v>
                </c:pt>
                <c:pt idx="22">
                  <c:v>174.077610015869</c:v>
                </c:pt>
                <c:pt idx="23">
                  <c:v>174.077610015869</c:v>
                </c:pt>
                <c:pt idx="24">
                  <c:v>174.077610015869</c:v>
                </c:pt>
                <c:pt idx="25">
                  <c:v>174.077610015869</c:v>
                </c:pt>
                <c:pt idx="26">
                  <c:v>174.077610015869</c:v>
                </c:pt>
                <c:pt idx="27">
                  <c:v>174.077610015869</c:v>
                </c:pt>
                <c:pt idx="28">
                  <c:v>174.077610015869</c:v>
                </c:pt>
                <c:pt idx="29">
                  <c:v>174.077610015869</c:v>
                </c:pt>
                <c:pt idx="30">
                  <c:v>174.077610015869</c:v>
                </c:pt>
                <c:pt idx="31">
                  <c:v>174.077610015869</c:v>
                </c:pt>
                <c:pt idx="32">
                  <c:v>174.077610015869</c:v>
                </c:pt>
                <c:pt idx="33">
                  <c:v>174.077610015869</c:v>
                </c:pt>
                <c:pt idx="34">
                  <c:v>174.077610015869</c:v>
                </c:pt>
                <c:pt idx="35">
                  <c:v>174.077610015869</c:v>
                </c:pt>
                <c:pt idx="36">
                  <c:v>174.077610015869</c:v>
                </c:pt>
                <c:pt idx="37">
                  <c:v>174.077610015869</c:v>
                </c:pt>
                <c:pt idx="38">
                  <c:v>174.077610015869</c:v>
                </c:pt>
                <c:pt idx="39">
                  <c:v>174.077610015869</c:v>
                </c:pt>
                <c:pt idx="40">
                  <c:v>174.077610015869</c:v>
                </c:pt>
                <c:pt idx="41">
                  <c:v>174.077610015869</c:v>
                </c:pt>
                <c:pt idx="42">
                  <c:v>174.077610015869</c:v>
                </c:pt>
                <c:pt idx="43">
                  <c:v>174.077610015869</c:v>
                </c:pt>
                <c:pt idx="44">
                  <c:v>174.077610015869</c:v>
                </c:pt>
                <c:pt idx="45">
                  <c:v>174.077610015869</c:v>
                </c:pt>
                <c:pt idx="46">
                  <c:v>174.077610015869</c:v>
                </c:pt>
                <c:pt idx="47">
                  <c:v>174.077610015869</c:v>
                </c:pt>
                <c:pt idx="48">
                  <c:v>174.077610015869</c:v>
                </c:pt>
                <c:pt idx="49">
                  <c:v>174.077610015869</c:v>
                </c:pt>
                <c:pt idx="50">
                  <c:v>174.077610015869</c:v>
                </c:pt>
                <c:pt idx="51">
                  <c:v>174.077610015869</c:v>
                </c:pt>
                <c:pt idx="52">
                  <c:v>174.077610015869</c:v>
                </c:pt>
                <c:pt idx="53">
                  <c:v>174.077610015869</c:v>
                </c:pt>
                <c:pt idx="54">
                  <c:v>174.077610015869</c:v>
                </c:pt>
                <c:pt idx="55">
                  <c:v>174.077610015869</c:v>
                </c:pt>
                <c:pt idx="56">
                  <c:v>174.077610015869</c:v>
                </c:pt>
                <c:pt idx="57">
                  <c:v>174.077610015869</c:v>
                </c:pt>
                <c:pt idx="58">
                  <c:v>174.077610015869</c:v>
                </c:pt>
                <c:pt idx="59">
                  <c:v>174.077610015869</c:v>
                </c:pt>
                <c:pt idx="60">
                  <c:v>174.077610015869</c:v>
                </c:pt>
                <c:pt idx="61">
                  <c:v>174.077610015869</c:v>
                </c:pt>
                <c:pt idx="62">
                  <c:v>174.077610015869</c:v>
                </c:pt>
                <c:pt idx="63">
                  <c:v>174.077610015869</c:v>
                </c:pt>
                <c:pt idx="64">
                  <c:v>174.077610015869</c:v>
                </c:pt>
                <c:pt idx="65">
                  <c:v>174.077610015869</c:v>
                </c:pt>
                <c:pt idx="66">
                  <c:v>174.077610015869</c:v>
                </c:pt>
                <c:pt idx="67">
                  <c:v>174.077610015869</c:v>
                </c:pt>
                <c:pt idx="68">
                  <c:v>174.077610015869</c:v>
                </c:pt>
                <c:pt idx="69">
                  <c:v>174.077610015869</c:v>
                </c:pt>
                <c:pt idx="70">
                  <c:v>174.077610015869</c:v>
                </c:pt>
                <c:pt idx="71">
                  <c:v>174.077610015869</c:v>
                </c:pt>
                <c:pt idx="72">
                  <c:v>174.077610015869</c:v>
                </c:pt>
                <c:pt idx="73">
                  <c:v>174.077610015869</c:v>
                </c:pt>
                <c:pt idx="74">
                  <c:v>174.077610015869</c:v>
                </c:pt>
                <c:pt idx="75">
                  <c:v>174.077610015869</c:v>
                </c:pt>
                <c:pt idx="76">
                  <c:v>174.077610015869</c:v>
                </c:pt>
                <c:pt idx="77">
                  <c:v>174.077610015869</c:v>
                </c:pt>
                <c:pt idx="78">
                  <c:v>174.077610015869</c:v>
                </c:pt>
                <c:pt idx="79">
                  <c:v>174.077610015869</c:v>
                </c:pt>
                <c:pt idx="80">
                  <c:v>174.077610015869</c:v>
                </c:pt>
                <c:pt idx="81">
                  <c:v>174.077610015869</c:v>
                </c:pt>
                <c:pt idx="82">
                  <c:v>174.077610015869</c:v>
                </c:pt>
                <c:pt idx="83">
                  <c:v>174.077610015869</c:v>
                </c:pt>
                <c:pt idx="84">
                  <c:v>174.077610015869</c:v>
                </c:pt>
                <c:pt idx="85">
                  <c:v>174.077610015869</c:v>
                </c:pt>
                <c:pt idx="86">
                  <c:v>174.077610015869</c:v>
                </c:pt>
                <c:pt idx="87">
                  <c:v>174.077610015869</c:v>
                </c:pt>
                <c:pt idx="88">
                  <c:v>174.077610015869</c:v>
                </c:pt>
                <c:pt idx="89">
                  <c:v>174.077610015869</c:v>
                </c:pt>
                <c:pt idx="90">
                  <c:v>174.077610015869</c:v>
                </c:pt>
                <c:pt idx="91">
                  <c:v>174.077610015869</c:v>
                </c:pt>
                <c:pt idx="92">
                  <c:v>174.077610015869</c:v>
                </c:pt>
                <c:pt idx="93">
                  <c:v>174.077610015869</c:v>
                </c:pt>
                <c:pt idx="94">
                  <c:v>174.077610015869</c:v>
                </c:pt>
                <c:pt idx="95">
                  <c:v>174.077610015869</c:v>
                </c:pt>
                <c:pt idx="96">
                  <c:v>174.077610015869</c:v>
                </c:pt>
                <c:pt idx="97">
                  <c:v>174.077610015869</c:v>
                </c:pt>
                <c:pt idx="98">
                  <c:v>174.077610015869</c:v>
                </c:pt>
                <c:pt idx="99">
                  <c:v>174.077610015869</c:v>
                </c:pt>
                <c:pt idx="100">
                  <c:v>174.077610015869</c:v>
                </c:pt>
                <c:pt idx="101">
                  <c:v>174.077610015869</c:v>
                </c:pt>
                <c:pt idx="102">
                  <c:v>174.077610015869</c:v>
                </c:pt>
                <c:pt idx="103">
                  <c:v>174.077610015869</c:v>
                </c:pt>
                <c:pt idx="104">
                  <c:v>174.077610015869</c:v>
                </c:pt>
                <c:pt idx="105">
                  <c:v>174.077610015869</c:v>
                </c:pt>
                <c:pt idx="106">
                  <c:v>174.077610015869</c:v>
                </c:pt>
                <c:pt idx="107">
                  <c:v>174.077610015869</c:v>
                </c:pt>
                <c:pt idx="108">
                  <c:v>174.077610015869</c:v>
                </c:pt>
                <c:pt idx="109">
                  <c:v>174.077610015869</c:v>
                </c:pt>
                <c:pt idx="110">
                  <c:v>174.077610015869</c:v>
                </c:pt>
                <c:pt idx="111">
                  <c:v>174.077610015869</c:v>
                </c:pt>
                <c:pt idx="112">
                  <c:v>174.077610015869</c:v>
                </c:pt>
                <c:pt idx="113">
                  <c:v>174.077610015869</c:v>
                </c:pt>
                <c:pt idx="114">
                  <c:v>174.077610015869</c:v>
                </c:pt>
                <c:pt idx="115">
                  <c:v>174.077610015869</c:v>
                </c:pt>
                <c:pt idx="116">
                  <c:v>174.077610015869</c:v>
                </c:pt>
                <c:pt idx="117">
                  <c:v>174.077610015869</c:v>
                </c:pt>
                <c:pt idx="118">
                  <c:v>174.077610015869</c:v>
                </c:pt>
                <c:pt idx="119">
                  <c:v>174.077610015869</c:v>
                </c:pt>
                <c:pt idx="120">
                  <c:v>174.077610015869</c:v>
                </c:pt>
                <c:pt idx="121">
                  <c:v>174.077610015869</c:v>
                </c:pt>
                <c:pt idx="122">
                  <c:v>174.077610015869</c:v>
                </c:pt>
                <c:pt idx="123">
                  <c:v>174.077610015869</c:v>
                </c:pt>
                <c:pt idx="124">
                  <c:v>174.077610015869</c:v>
                </c:pt>
                <c:pt idx="125">
                  <c:v>174.077610015869</c:v>
                </c:pt>
                <c:pt idx="126">
                  <c:v>174.077610015869</c:v>
                </c:pt>
                <c:pt idx="127">
                  <c:v>174.077610015869</c:v>
                </c:pt>
                <c:pt idx="128">
                  <c:v>174.077610015869</c:v>
                </c:pt>
                <c:pt idx="129">
                  <c:v>174.077610015869</c:v>
                </c:pt>
                <c:pt idx="130">
                  <c:v>174.077610015869</c:v>
                </c:pt>
                <c:pt idx="131">
                  <c:v>174.077610015869</c:v>
                </c:pt>
                <c:pt idx="132">
                  <c:v>174.077610015869</c:v>
                </c:pt>
                <c:pt idx="133">
                  <c:v>174.077610015869</c:v>
                </c:pt>
                <c:pt idx="134">
                  <c:v>174.077610015869</c:v>
                </c:pt>
                <c:pt idx="135">
                  <c:v>174.077610015869</c:v>
                </c:pt>
                <c:pt idx="136">
                  <c:v>174.077610015869</c:v>
                </c:pt>
                <c:pt idx="137">
                  <c:v>174.077610015869</c:v>
                </c:pt>
                <c:pt idx="138">
                  <c:v>174.077610015869</c:v>
                </c:pt>
                <c:pt idx="139">
                  <c:v>174.077610015869</c:v>
                </c:pt>
                <c:pt idx="140">
                  <c:v>174.077610015869</c:v>
                </c:pt>
                <c:pt idx="141">
                  <c:v>174.077610015869</c:v>
                </c:pt>
                <c:pt idx="142">
                  <c:v>174.077610015869</c:v>
                </c:pt>
                <c:pt idx="143">
                  <c:v>174.077610015869</c:v>
                </c:pt>
                <c:pt idx="144">
                  <c:v>174.077610015869</c:v>
                </c:pt>
                <c:pt idx="145">
                  <c:v>174.077610015869</c:v>
                </c:pt>
                <c:pt idx="146">
                  <c:v>174.077610015869</c:v>
                </c:pt>
                <c:pt idx="147">
                  <c:v>174.077610015869</c:v>
                </c:pt>
                <c:pt idx="148">
                  <c:v>174.077610015869</c:v>
                </c:pt>
                <c:pt idx="149">
                  <c:v>174.077610015869</c:v>
                </c:pt>
                <c:pt idx="150">
                  <c:v>174.077610015869</c:v>
                </c:pt>
                <c:pt idx="151">
                  <c:v>174.077610015869</c:v>
                </c:pt>
                <c:pt idx="152">
                  <c:v>174.077610015869</c:v>
                </c:pt>
                <c:pt idx="153">
                  <c:v>174.077610015869</c:v>
                </c:pt>
                <c:pt idx="154">
                  <c:v>174.077610015869</c:v>
                </c:pt>
                <c:pt idx="155">
                  <c:v>174.077610015869</c:v>
                </c:pt>
                <c:pt idx="156">
                  <c:v>174.077610015869</c:v>
                </c:pt>
                <c:pt idx="157">
                  <c:v>174.077610015869</c:v>
                </c:pt>
                <c:pt idx="158">
                  <c:v>174.077610015869</c:v>
                </c:pt>
                <c:pt idx="159">
                  <c:v>174.077610015869</c:v>
                </c:pt>
                <c:pt idx="160">
                  <c:v>174.077610015869</c:v>
                </c:pt>
                <c:pt idx="161">
                  <c:v>174.077610015869</c:v>
                </c:pt>
                <c:pt idx="162">
                  <c:v>174.077610015869</c:v>
                </c:pt>
                <c:pt idx="163">
                  <c:v>174.077610015869</c:v>
                </c:pt>
                <c:pt idx="164">
                  <c:v>174.077610015869</c:v>
                </c:pt>
                <c:pt idx="165">
                  <c:v>174.077610015869</c:v>
                </c:pt>
                <c:pt idx="166">
                  <c:v>174.077610015869</c:v>
                </c:pt>
                <c:pt idx="167">
                  <c:v>174.077610015869</c:v>
                </c:pt>
                <c:pt idx="168">
                  <c:v>174.077610015869</c:v>
                </c:pt>
                <c:pt idx="169">
                  <c:v>174.077610015869</c:v>
                </c:pt>
                <c:pt idx="170">
                  <c:v>174.077610015869</c:v>
                </c:pt>
                <c:pt idx="171">
                  <c:v>174.077610015869</c:v>
                </c:pt>
                <c:pt idx="172">
                  <c:v>174.077610015869</c:v>
                </c:pt>
                <c:pt idx="173">
                  <c:v>174.077610015869</c:v>
                </c:pt>
                <c:pt idx="174">
                  <c:v>174.077610015869</c:v>
                </c:pt>
                <c:pt idx="175">
                  <c:v>174.077610015869</c:v>
                </c:pt>
                <c:pt idx="176">
                  <c:v>174.077610015869</c:v>
                </c:pt>
                <c:pt idx="177">
                  <c:v>174.077610015869</c:v>
                </c:pt>
                <c:pt idx="178">
                  <c:v>174.077610015869</c:v>
                </c:pt>
                <c:pt idx="179">
                  <c:v>174.077610015869</c:v>
                </c:pt>
                <c:pt idx="180">
                  <c:v>174.077610015869</c:v>
                </c:pt>
                <c:pt idx="181">
                  <c:v>174.077610015869</c:v>
                </c:pt>
                <c:pt idx="182">
                  <c:v>174.077610015869</c:v>
                </c:pt>
                <c:pt idx="183">
                  <c:v>174.077610015869</c:v>
                </c:pt>
                <c:pt idx="184">
                  <c:v>174.077610015869</c:v>
                </c:pt>
                <c:pt idx="185">
                  <c:v>174.077610015869</c:v>
                </c:pt>
                <c:pt idx="186">
                  <c:v>174.077610015869</c:v>
                </c:pt>
                <c:pt idx="187">
                  <c:v>174.077610015869</c:v>
                </c:pt>
                <c:pt idx="188">
                  <c:v>174.077610015869</c:v>
                </c:pt>
                <c:pt idx="189">
                  <c:v>174.077610015869</c:v>
                </c:pt>
                <c:pt idx="190">
                  <c:v>174.077610015869</c:v>
                </c:pt>
                <c:pt idx="191">
                  <c:v>174.077610015869</c:v>
                </c:pt>
                <c:pt idx="192">
                  <c:v>174.077610015869</c:v>
                </c:pt>
                <c:pt idx="193">
                  <c:v>174.077610015869</c:v>
                </c:pt>
                <c:pt idx="194">
                  <c:v>174.077610015869</c:v>
                </c:pt>
                <c:pt idx="195">
                  <c:v>174.077610015869</c:v>
                </c:pt>
                <c:pt idx="196">
                  <c:v>174.077610015869</c:v>
                </c:pt>
                <c:pt idx="197">
                  <c:v>174.077610015869</c:v>
                </c:pt>
                <c:pt idx="198">
                  <c:v>174.077610015869</c:v>
                </c:pt>
                <c:pt idx="199">
                  <c:v>174.077610015869</c:v>
                </c:pt>
                <c:pt idx="200">
                  <c:v>174.077610015869</c:v>
                </c:pt>
                <c:pt idx="201">
                  <c:v>174.077610015869</c:v>
                </c:pt>
                <c:pt idx="202">
                  <c:v>174.077610015869</c:v>
                </c:pt>
                <c:pt idx="203">
                  <c:v>174.077610015869</c:v>
                </c:pt>
                <c:pt idx="204">
                  <c:v>174.077610015869</c:v>
                </c:pt>
                <c:pt idx="205">
                  <c:v>174.077610015869</c:v>
                </c:pt>
                <c:pt idx="206">
                  <c:v>174.077610015869</c:v>
                </c:pt>
                <c:pt idx="207">
                  <c:v>174.077610015869</c:v>
                </c:pt>
                <c:pt idx="208">
                  <c:v>174.077610015869</c:v>
                </c:pt>
                <c:pt idx="209">
                  <c:v>174.077610015869</c:v>
                </c:pt>
                <c:pt idx="210">
                  <c:v>174.077610015869</c:v>
                </c:pt>
                <c:pt idx="211">
                  <c:v>174.077610015869</c:v>
                </c:pt>
                <c:pt idx="212">
                  <c:v>174.077610015869</c:v>
                </c:pt>
                <c:pt idx="213">
                  <c:v>174.077610015869</c:v>
                </c:pt>
                <c:pt idx="214">
                  <c:v>174.077610015869</c:v>
                </c:pt>
                <c:pt idx="215">
                  <c:v>174.077610015869</c:v>
                </c:pt>
                <c:pt idx="216">
                  <c:v>174.077610015869</c:v>
                </c:pt>
                <c:pt idx="217">
                  <c:v>174.077610015869</c:v>
                </c:pt>
                <c:pt idx="218">
                  <c:v>174.077610015869</c:v>
                </c:pt>
                <c:pt idx="219">
                  <c:v>174.077610015869</c:v>
                </c:pt>
                <c:pt idx="220">
                  <c:v>174.077610015869</c:v>
                </c:pt>
                <c:pt idx="221">
                  <c:v>174.077610015869</c:v>
                </c:pt>
                <c:pt idx="222">
                  <c:v>174.077610015869</c:v>
                </c:pt>
                <c:pt idx="223">
                  <c:v>174.077610015869</c:v>
                </c:pt>
                <c:pt idx="224">
                  <c:v>174.077610015869</c:v>
                </c:pt>
                <c:pt idx="225">
                  <c:v>174.077610015869</c:v>
                </c:pt>
                <c:pt idx="226">
                  <c:v>174.077610015869</c:v>
                </c:pt>
                <c:pt idx="227">
                  <c:v>174.077610015869</c:v>
                </c:pt>
                <c:pt idx="228">
                  <c:v>174.077610015869</c:v>
                </c:pt>
                <c:pt idx="229">
                  <c:v>174.077610015869</c:v>
                </c:pt>
                <c:pt idx="230">
                  <c:v>174.077610015869</c:v>
                </c:pt>
                <c:pt idx="231">
                  <c:v>174.077610015869</c:v>
                </c:pt>
                <c:pt idx="232">
                  <c:v>174.077610015869</c:v>
                </c:pt>
                <c:pt idx="233">
                  <c:v>174.077610015869</c:v>
                </c:pt>
                <c:pt idx="234">
                  <c:v>174.077610015869</c:v>
                </c:pt>
                <c:pt idx="235">
                  <c:v>174.077610015869</c:v>
                </c:pt>
                <c:pt idx="236">
                  <c:v>174.077610015869</c:v>
                </c:pt>
                <c:pt idx="237">
                  <c:v>174.077610015869</c:v>
                </c:pt>
                <c:pt idx="238">
                  <c:v>174.077610015869</c:v>
                </c:pt>
                <c:pt idx="239">
                  <c:v>174.077610015869</c:v>
                </c:pt>
                <c:pt idx="240">
                  <c:v>174.077610015869</c:v>
                </c:pt>
                <c:pt idx="241">
                  <c:v>174.077610015869</c:v>
                </c:pt>
                <c:pt idx="242">
                  <c:v>174.077610015869</c:v>
                </c:pt>
                <c:pt idx="243">
                  <c:v>174.077610015869</c:v>
                </c:pt>
                <c:pt idx="244">
                  <c:v>174.077610015869</c:v>
                </c:pt>
                <c:pt idx="245">
                  <c:v>174.077610015869</c:v>
                </c:pt>
                <c:pt idx="246">
                  <c:v>174.077610015869</c:v>
                </c:pt>
                <c:pt idx="247">
                  <c:v>174.077610015869</c:v>
                </c:pt>
                <c:pt idx="248">
                  <c:v>174.077610015869</c:v>
                </c:pt>
                <c:pt idx="249">
                  <c:v>174.077610015869</c:v>
                </c:pt>
                <c:pt idx="250">
                  <c:v>174.077610015869</c:v>
                </c:pt>
                <c:pt idx="251">
                  <c:v>174.077610015869</c:v>
                </c:pt>
                <c:pt idx="252">
                  <c:v>174.077610015869</c:v>
                </c:pt>
                <c:pt idx="253">
                  <c:v>174.077610015869</c:v>
                </c:pt>
                <c:pt idx="254">
                  <c:v>174.077610015869</c:v>
                </c:pt>
                <c:pt idx="255">
                  <c:v>174.077610015869</c:v>
                </c:pt>
                <c:pt idx="256">
                  <c:v>174.077610015869</c:v>
                </c:pt>
                <c:pt idx="257">
                  <c:v>174.077610015869</c:v>
                </c:pt>
                <c:pt idx="258">
                  <c:v>174.077610015869</c:v>
                </c:pt>
                <c:pt idx="259">
                  <c:v>174.077610015869</c:v>
                </c:pt>
                <c:pt idx="260">
                  <c:v>174.077610015869</c:v>
                </c:pt>
                <c:pt idx="261">
                  <c:v>174.077610015869</c:v>
                </c:pt>
                <c:pt idx="262">
                  <c:v>174.077610015869</c:v>
                </c:pt>
                <c:pt idx="263">
                  <c:v>174.077610015869</c:v>
                </c:pt>
                <c:pt idx="264">
                  <c:v>174.077610015869</c:v>
                </c:pt>
                <c:pt idx="265">
                  <c:v>174.077610015869</c:v>
                </c:pt>
                <c:pt idx="266">
                  <c:v>174.077610015869</c:v>
                </c:pt>
                <c:pt idx="267">
                  <c:v>174.077610015869</c:v>
                </c:pt>
                <c:pt idx="268">
                  <c:v>174.077610015869</c:v>
                </c:pt>
                <c:pt idx="269">
                  <c:v>174.077610015869</c:v>
                </c:pt>
                <c:pt idx="270">
                  <c:v>174.077610015869</c:v>
                </c:pt>
                <c:pt idx="271">
                  <c:v>174.077610015869</c:v>
                </c:pt>
                <c:pt idx="272">
                  <c:v>174.077610015869</c:v>
                </c:pt>
                <c:pt idx="273">
                  <c:v>174.077610015869</c:v>
                </c:pt>
                <c:pt idx="274">
                  <c:v>174.077610015869</c:v>
                </c:pt>
                <c:pt idx="275">
                  <c:v>174.077610015869</c:v>
                </c:pt>
                <c:pt idx="276">
                  <c:v>174.077610015869</c:v>
                </c:pt>
                <c:pt idx="277">
                  <c:v>174.077610015869</c:v>
                </c:pt>
                <c:pt idx="278">
                  <c:v>174.077610015869</c:v>
                </c:pt>
                <c:pt idx="279">
                  <c:v>174.077610015869</c:v>
                </c:pt>
                <c:pt idx="280">
                  <c:v>174.077610015869</c:v>
                </c:pt>
                <c:pt idx="281">
                  <c:v>174.077610015869</c:v>
                </c:pt>
                <c:pt idx="282">
                  <c:v>174.077610015869</c:v>
                </c:pt>
                <c:pt idx="283">
                  <c:v>174.077610015869</c:v>
                </c:pt>
                <c:pt idx="284">
                  <c:v>174.077610015869</c:v>
                </c:pt>
                <c:pt idx="285">
                  <c:v>174.077610015869</c:v>
                </c:pt>
                <c:pt idx="286">
                  <c:v>174.077610015869</c:v>
                </c:pt>
                <c:pt idx="287">
                  <c:v>174.077610015869</c:v>
                </c:pt>
                <c:pt idx="288">
                  <c:v>174.077610015869</c:v>
                </c:pt>
                <c:pt idx="289">
                  <c:v>174.077610015869</c:v>
                </c:pt>
                <c:pt idx="290">
                  <c:v>174.077610015869</c:v>
                </c:pt>
                <c:pt idx="291">
                  <c:v>174.077610015869</c:v>
                </c:pt>
                <c:pt idx="292">
                  <c:v>174.077610015869</c:v>
                </c:pt>
                <c:pt idx="293">
                  <c:v>174.077610015869</c:v>
                </c:pt>
                <c:pt idx="294">
                  <c:v>174.077610015869</c:v>
                </c:pt>
                <c:pt idx="295">
                  <c:v>174.077610015869</c:v>
                </c:pt>
                <c:pt idx="296">
                  <c:v>174.077610015869</c:v>
                </c:pt>
                <c:pt idx="297">
                  <c:v>174.077610015869</c:v>
                </c:pt>
                <c:pt idx="298">
                  <c:v>174.077610015869</c:v>
                </c:pt>
                <c:pt idx="299">
                  <c:v>174.077610015869</c:v>
                </c:pt>
                <c:pt idx="300">
                  <c:v>174.077610015869</c:v>
                </c:pt>
                <c:pt idx="301">
                  <c:v>174.077610015869</c:v>
                </c:pt>
                <c:pt idx="302">
                  <c:v>174.077610015869</c:v>
                </c:pt>
                <c:pt idx="303">
                  <c:v>174.077610015869</c:v>
                </c:pt>
                <c:pt idx="304">
                  <c:v>174.077610015869</c:v>
                </c:pt>
                <c:pt idx="305">
                  <c:v>174.077610015869</c:v>
                </c:pt>
                <c:pt idx="306">
                  <c:v>174.077610015869</c:v>
                </c:pt>
                <c:pt idx="307">
                  <c:v>174.077610015869</c:v>
                </c:pt>
                <c:pt idx="308">
                  <c:v>174.077610015869</c:v>
                </c:pt>
                <c:pt idx="309">
                  <c:v>174.077610015869</c:v>
                </c:pt>
                <c:pt idx="310">
                  <c:v>174.077610015869</c:v>
                </c:pt>
                <c:pt idx="311">
                  <c:v>174.077610015869</c:v>
                </c:pt>
                <c:pt idx="312">
                  <c:v>174.077610015869</c:v>
                </c:pt>
                <c:pt idx="313">
                  <c:v>174.077610015869</c:v>
                </c:pt>
                <c:pt idx="314">
                  <c:v>174.077610015869</c:v>
                </c:pt>
                <c:pt idx="315">
                  <c:v>174.077610015869</c:v>
                </c:pt>
                <c:pt idx="316">
                  <c:v>174.077610015869</c:v>
                </c:pt>
                <c:pt idx="317">
                  <c:v>174.077610015869</c:v>
                </c:pt>
                <c:pt idx="318">
                  <c:v>174.077610015869</c:v>
                </c:pt>
                <c:pt idx="319">
                  <c:v>174.077610015869</c:v>
                </c:pt>
                <c:pt idx="320">
                  <c:v>174.077610015869</c:v>
                </c:pt>
                <c:pt idx="321">
                  <c:v>174.077610015869</c:v>
                </c:pt>
                <c:pt idx="322">
                  <c:v>174.077610015869</c:v>
                </c:pt>
                <c:pt idx="323">
                  <c:v>174.077610015869</c:v>
                </c:pt>
                <c:pt idx="324">
                  <c:v>174.077610015869</c:v>
                </c:pt>
                <c:pt idx="325">
                  <c:v>174.077610015869</c:v>
                </c:pt>
                <c:pt idx="326">
                  <c:v>174.077610015869</c:v>
                </c:pt>
                <c:pt idx="327">
                  <c:v>174.077610015869</c:v>
                </c:pt>
                <c:pt idx="328">
                  <c:v>174.077610015869</c:v>
                </c:pt>
                <c:pt idx="329">
                  <c:v>174.077610015869</c:v>
                </c:pt>
                <c:pt idx="330">
                  <c:v>174.077610015869</c:v>
                </c:pt>
                <c:pt idx="331">
                  <c:v>174.077610015869</c:v>
                </c:pt>
                <c:pt idx="332">
                  <c:v>174.077610015869</c:v>
                </c:pt>
                <c:pt idx="333">
                  <c:v>174.077610015869</c:v>
                </c:pt>
                <c:pt idx="334">
                  <c:v>174.077610015869</c:v>
                </c:pt>
                <c:pt idx="335">
                  <c:v>174.077610015869</c:v>
                </c:pt>
                <c:pt idx="336">
                  <c:v>174.077610015869</c:v>
                </c:pt>
                <c:pt idx="337">
                  <c:v>174.077610015869</c:v>
                </c:pt>
                <c:pt idx="338">
                  <c:v>174.077610015869</c:v>
                </c:pt>
                <c:pt idx="339">
                  <c:v>174.077610015869</c:v>
                </c:pt>
                <c:pt idx="340">
                  <c:v>174.077610015869</c:v>
                </c:pt>
                <c:pt idx="341">
                  <c:v>174.077610015869</c:v>
                </c:pt>
                <c:pt idx="342">
                  <c:v>174.077610015869</c:v>
                </c:pt>
                <c:pt idx="343">
                  <c:v>174.077610015869</c:v>
                </c:pt>
                <c:pt idx="344">
                  <c:v>174.077610015869</c:v>
                </c:pt>
                <c:pt idx="345">
                  <c:v>174.077610015869</c:v>
                </c:pt>
                <c:pt idx="346">
                  <c:v>174.077610015869</c:v>
                </c:pt>
                <c:pt idx="347">
                  <c:v>174.077610015869</c:v>
                </c:pt>
                <c:pt idx="348">
                  <c:v>174.077610015869</c:v>
                </c:pt>
                <c:pt idx="349">
                  <c:v>174.077610015869</c:v>
                </c:pt>
                <c:pt idx="350">
                  <c:v>174.077610015869</c:v>
                </c:pt>
                <c:pt idx="351">
                  <c:v>174.077610015869</c:v>
                </c:pt>
                <c:pt idx="352">
                  <c:v>174.077610015869</c:v>
                </c:pt>
                <c:pt idx="353">
                  <c:v>174.077610015869</c:v>
                </c:pt>
                <c:pt idx="354">
                  <c:v>174.077610015869</c:v>
                </c:pt>
                <c:pt idx="355">
                  <c:v>174.077610015869</c:v>
                </c:pt>
                <c:pt idx="356">
                  <c:v>174.077610015869</c:v>
                </c:pt>
                <c:pt idx="357">
                  <c:v>174.077610015869</c:v>
                </c:pt>
                <c:pt idx="358">
                  <c:v>174.077610015869</c:v>
                </c:pt>
                <c:pt idx="359">
                  <c:v>174.077610015869</c:v>
                </c:pt>
                <c:pt idx="360">
                  <c:v>174.077610015869</c:v>
                </c:pt>
                <c:pt idx="361">
                  <c:v>174.077610015869</c:v>
                </c:pt>
                <c:pt idx="362">
                  <c:v>174.077610015869</c:v>
                </c:pt>
                <c:pt idx="363">
                  <c:v>174.077610015869</c:v>
                </c:pt>
                <c:pt idx="364">
                  <c:v>174.077610015869</c:v>
                </c:pt>
                <c:pt idx="365">
                  <c:v>174.077610015869</c:v>
                </c:pt>
                <c:pt idx="366">
                  <c:v>174.077610015869</c:v>
                </c:pt>
                <c:pt idx="367">
                  <c:v>174.077610015869</c:v>
                </c:pt>
                <c:pt idx="368">
                  <c:v>174.077610015869</c:v>
                </c:pt>
                <c:pt idx="369">
                  <c:v>174.077610015869</c:v>
                </c:pt>
                <c:pt idx="370">
                  <c:v>174.077610015869</c:v>
                </c:pt>
                <c:pt idx="371">
                  <c:v>174.077610015869</c:v>
                </c:pt>
                <c:pt idx="372">
                  <c:v>174.077610015869</c:v>
                </c:pt>
                <c:pt idx="373">
                  <c:v>174.077610015869</c:v>
                </c:pt>
                <c:pt idx="374">
                  <c:v>174.077610015869</c:v>
                </c:pt>
                <c:pt idx="375">
                  <c:v>174.077610015869</c:v>
                </c:pt>
                <c:pt idx="376">
                  <c:v>174.077610015869</c:v>
                </c:pt>
                <c:pt idx="377">
                  <c:v>174.077610015869</c:v>
                </c:pt>
                <c:pt idx="378">
                  <c:v>174.077610015869</c:v>
                </c:pt>
                <c:pt idx="379">
                  <c:v>174.077610015869</c:v>
                </c:pt>
                <c:pt idx="380">
                  <c:v>174.077610015869</c:v>
                </c:pt>
                <c:pt idx="381">
                  <c:v>174.077610015869</c:v>
                </c:pt>
                <c:pt idx="382">
                  <c:v>174.077610015869</c:v>
                </c:pt>
                <c:pt idx="383">
                  <c:v>174.077610015869</c:v>
                </c:pt>
                <c:pt idx="384">
                  <c:v>174.077610015869</c:v>
                </c:pt>
                <c:pt idx="385">
                  <c:v>174.077610015869</c:v>
                </c:pt>
                <c:pt idx="386">
                  <c:v>174.077610015869</c:v>
                </c:pt>
                <c:pt idx="387">
                  <c:v>174.077610015869</c:v>
                </c:pt>
                <c:pt idx="388">
                  <c:v>174.077610015869</c:v>
                </c:pt>
                <c:pt idx="389">
                  <c:v>174.077610015869</c:v>
                </c:pt>
                <c:pt idx="390">
                  <c:v>174.077610015869</c:v>
                </c:pt>
                <c:pt idx="391">
                  <c:v>174.077610015869</c:v>
                </c:pt>
                <c:pt idx="392">
                  <c:v>174.077610015869</c:v>
                </c:pt>
                <c:pt idx="393">
                  <c:v>174.077610015869</c:v>
                </c:pt>
                <c:pt idx="394">
                  <c:v>174.077610015869</c:v>
                </c:pt>
                <c:pt idx="395">
                  <c:v>174.077610015869</c:v>
                </c:pt>
                <c:pt idx="396">
                  <c:v>174.077610015869</c:v>
                </c:pt>
                <c:pt idx="397">
                  <c:v>174.077610015869</c:v>
                </c:pt>
                <c:pt idx="398">
                  <c:v>174.077610015869</c:v>
                </c:pt>
                <c:pt idx="399">
                  <c:v>174.077610015869</c:v>
                </c:pt>
                <c:pt idx="400">
                  <c:v>174.077610015869</c:v>
                </c:pt>
                <c:pt idx="401">
                  <c:v>174.077610015869</c:v>
                </c:pt>
                <c:pt idx="402">
                  <c:v>174.077610015869</c:v>
                </c:pt>
                <c:pt idx="403">
                  <c:v>174.077610015869</c:v>
                </c:pt>
                <c:pt idx="404">
                  <c:v>174.077610015869</c:v>
                </c:pt>
                <c:pt idx="405">
                  <c:v>174.077610015869</c:v>
                </c:pt>
                <c:pt idx="406">
                  <c:v>174.077610015869</c:v>
                </c:pt>
                <c:pt idx="407">
                  <c:v>174.077610015869</c:v>
                </c:pt>
                <c:pt idx="408">
                  <c:v>174.077610015869</c:v>
                </c:pt>
                <c:pt idx="409">
                  <c:v>174.077610015869</c:v>
                </c:pt>
                <c:pt idx="410">
                  <c:v>174.077610015869</c:v>
                </c:pt>
                <c:pt idx="411">
                  <c:v>174.077610015869</c:v>
                </c:pt>
                <c:pt idx="412">
                  <c:v>174.077610015869</c:v>
                </c:pt>
                <c:pt idx="413">
                  <c:v>174.077610015869</c:v>
                </c:pt>
                <c:pt idx="414">
                  <c:v>174.077610015869</c:v>
                </c:pt>
                <c:pt idx="415">
                  <c:v>174.077610015869</c:v>
                </c:pt>
                <c:pt idx="416">
                  <c:v>174.077610015869</c:v>
                </c:pt>
                <c:pt idx="417">
                  <c:v>174.077610015869</c:v>
                </c:pt>
                <c:pt idx="418">
                  <c:v>174.077610015869</c:v>
                </c:pt>
                <c:pt idx="419">
                  <c:v>174.077610015869</c:v>
                </c:pt>
                <c:pt idx="420">
                  <c:v>174.077610015869</c:v>
                </c:pt>
                <c:pt idx="421">
                  <c:v>174.077610015869</c:v>
                </c:pt>
                <c:pt idx="422">
                  <c:v>174.077610015869</c:v>
                </c:pt>
                <c:pt idx="423">
                  <c:v>174.077610015869</c:v>
                </c:pt>
                <c:pt idx="424">
                  <c:v>174.077610015869</c:v>
                </c:pt>
                <c:pt idx="425">
                  <c:v>174.077610015869</c:v>
                </c:pt>
                <c:pt idx="426">
                  <c:v>174.077610015869</c:v>
                </c:pt>
                <c:pt idx="427">
                  <c:v>174.077610015869</c:v>
                </c:pt>
                <c:pt idx="428">
                  <c:v>174.077610015869</c:v>
                </c:pt>
                <c:pt idx="429">
                  <c:v>174.077610015869</c:v>
                </c:pt>
                <c:pt idx="430">
                  <c:v>174.077610015869</c:v>
                </c:pt>
                <c:pt idx="431">
                  <c:v>174.077610015869</c:v>
                </c:pt>
                <c:pt idx="432">
                  <c:v>174.077610015869</c:v>
                </c:pt>
                <c:pt idx="433">
                  <c:v>174.077610015869</c:v>
                </c:pt>
                <c:pt idx="434">
                  <c:v>174.077610015869</c:v>
                </c:pt>
                <c:pt idx="435">
                  <c:v>174.077610015869</c:v>
                </c:pt>
                <c:pt idx="436">
                  <c:v>174.077610015869</c:v>
                </c:pt>
                <c:pt idx="437">
                  <c:v>174.077610015869</c:v>
                </c:pt>
                <c:pt idx="438">
                  <c:v>174.077610015869</c:v>
                </c:pt>
                <c:pt idx="439">
                  <c:v>174.077610015869</c:v>
                </c:pt>
                <c:pt idx="440">
                  <c:v>174.077610015869</c:v>
                </c:pt>
                <c:pt idx="441">
                  <c:v>174.077610015869</c:v>
                </c:pt>
                <c:pt idx="442">
                  <c:v>174.077610015869</c:v>
                </c:pt>
                <c:pt idx="443">
                  <c:v>174.077610015869</c:v>
                </c:pt>
                <c:pt idx="444">
                  <c:v>174.077610015869</c:v>
                </c:pt>
                <c:pt idx="445">
                  <c:v>174.077610015869</c:v>
                </c:pt>
                <c:pt idx="446">
                  <c:v>174.077610015869</c:v>
                </c:pt>
                <c:pt idx="447">
                  <c:v>174.077610015869</c:v>
                </c:pt>
                <c:pt idx="448">
                  <c:v>174.077610015869</c:v>
                </c:pt>
                <c:pt idx="449">
                  <c:v>174.077610015869</c:v>
                </c:pt>
                <c:pt idx="450">
                  <c:v>174.077610015869</c:v>
                </c:pt>
                <c:pt idx="451">
                  <c:v>174.077610015869</c:v>
                </c:pt>
                <c:pt idx="452">
                  <c:v>174.077610015869</c:v>
                </c:pt>
                <c:pt idx="453">
                  <c:v>174.077610015869</c:v>
                </c:pt>
                <c:pt idx="454">
                  <c:v>174.077610015869</c:v>
                </c:pt>
                <c:pt idx="455">
                  <c:v>174.077610015869</c:v>
                </c:pt>
                <c:pt idx="456">
                  <c:v>174.077610015869</c:v>
                </c:pt>
                <c:pt idx="457">
                  <c:v>174.077610015869</c:v>
                </c:pt>
                <c:pt idx="458">
                  <c:v>174.077610015869</c:v>
                </c:pt>
                <c:pt idx="459">
                  <c:v>174.077610015869</c:v>
                </c:pt>
                <c:pt idx="460">
                  <c:v>174.077610015869</c:v>
                </c:pt>
                <c:pt idx="461">
                  <c:v>174.077610015869</c:v>
                </c:pt>
                <c:pt idx="462">
                  <c:v>174.077610015869</c:v>
                </c:pt>
                <c:pt idx="463">
                  <c:v>174.077610015869</c:v>
                </c:pt>
                <c:pt idx="464">
                  <c:v>174.077610015869</c:v>
                </c:pt>
                <c:pt idx="465">
                  <c:v>174.077610015869</c:v>
                </c:pt>
                <c:pt idx="466">
                  <c:v>174.077610015869</c:v>
                </c:pt>
                <c:pt idx="467">
                  <c:v>174.077610015869</c:v>
                </c:pt>
                <c:pt idx="468">
                  <c:v>174.077610015869</c:v>
                </c:pt>
                <c:pt idx="469">
                  <c:v>174.077610015869</c:v>
                </c:pt>
                <c:pt idx="470">
                  <c:v>174.077610015869</c:v>
                </c:pt>
                <c:pt idx="471">
                  <c:v>174.077610015869</c:v>
                </c:pt>
                <c:pt idx="472">
                  <c:v>174.077610015869</c:v>
                </c:pt>
                <c:pt idx="473">
                  <c:v>174.077610015869</c:v>
                </c:pt>
                <c:pt idx="474">
                  <c:v>174.077610015869</c:v>
                </c:pt>
                <c:pt idx="475">
                  <c:v>174.077610015869</c:v>
                </c:pt>
                <c:pt idx="476">
                  <c:v>174.077610015869</c:v>
                </c:pt>
                <c:pt idx="477">
                  <c:v>174.077610015869</c:v>
                </c:pt>
                <c:pt idx="478">
                  <c:v>174.077610015869</c:v>
                </c:pt>
                <c:pt idx="479">
                  <c:v>174.077610015869</c:v>
                </c:pt>
                <c:pt idx="480">
                  <c:v>174.077610015869</c:v>
                </c:pt>
                <c:pt idx="481">
                  <c:v>174.077610015869</c:v>
                </c:pt>
                <c:pt idx="482">
                  <c:v>174.077610015869</c:v>
                </c:pt>
                <c:pt idx="483">
                  <c:v>174.077610015869</c:v>
                </c:pt>
                <c:pt idx="484">
                  <c:v>174.077610015869</c:v>
                </c:pt>
                <c:pt idx="485">
                  <c:v>174.077610015869</c:v>
                </c:pt>
                <c:pt idx="486">
                  <c:v>174.077610015869</c:v>
                </c:pt>
                <c:pt idx="487">
                  <c:v>174.077610015869</c:v>
                </c:pt>
                <c:pt idx="488">
                  <c:v>174.077610015869</c:v>
                </c:pt>
                <c:pt idx="489">
                  <c:v>174.077610015869</c:v>
                </c:pt>
                <c:pt idx="490">
                  <c:v>174.077610015869</c:v>
                </c:pt>
                <c:pt idx="491">
                  <c:v>174.077610015869</c:v>
                </c:pt>
                <c:pt idx="492">
                  <c:v>174.077610015869</c:v>
                </c:pt>
                <c:pt idx="493">
                  <c:v>174.077610015869</c:v>
                </c:pt>
                <c:pt idx="494">
                  <c:v>174.077610015869</c:v>
                </c:pt>
                <c:pt idx="495">
                  <c:v>174.077610015869</c:v>
                </c:pt>
                <c:pt idx="496">
                  <c:v>174.077610015869</c:v>
                </c:pt>
                <c:pt idx="497">
                  <c:v>174.077610015869</c:v>
                </c:pt>
                <c:pt idx="498">
                  <c:v>174.077610015869</c:v>
                </c:pt>
                <c:pt idx="499">
                  <c:v>174.077610015869</c:v>
                </c:pt>
                <c:pt idx="500">
                  <c:v>174.077610015869</c:v>
                </c:pt>
                <c:pt idx="501">
                  <c:v>174.077610015869</c:v>
                </c:pt>
                <c:pt idx="502">
                  <c:v>174.077610015869</c:v>
                </c:pt>
                <c:pt idx="503">
                  <c:v>174.077610015869</c:v>
                </c:pt>
                <c:pt idx="504">
                  <c:v>174.077610015869</c:v>
                </c:pt>
                <c:pt idx="505">
                  <c:v>174.077610015869</c:v>
                </c:pt>
                <c:pt idx="506">
                  <c:v>174.077610015869</c:v>
                </c:pt>
                <c:pt idx="507">
                  <c:v>174.077610015869</c:v>
                </c:pt>
                <c:pt idx="508">
                  <c:v>174.077610015869</c:v>
                </c:pt>
                <c:pt idx="509">
                  <c:v>174.077610015869</c:v>
                </c:pt>
                <c:pt idx="510">
                  <c:v>174.077610015869</c:v>
                </c:pt>
                <c:pt idx="511">
                  <c:v>174.077610015869</c:v>
                </c:pt>
                <c:pt idx="512">
                  <c:v>174.077610015869</c:v>
                </c:pt>
                <c:pt idx="513">
                  <c:v>174.077610015869</c:v>
                </c:pt>
                <c:pt idx="514">
                  <c:v>174.077610015869</c:v>
                </c:pt>
                <c:pt idx="515">
                  <c:v>174.077610015869</c:v>
                </c:pt>
                <c:pt idx="516">
                  <c:v>174.077610015869</c:v>
                </c:pt>
                <c:pt idx="517">
                  <c:v>174.077610015869</c:v>
                </c:pt>
                <c:pt idx="518">
                  <c:v>174.077610015869</c:v>
                </c:pt>
                <c:pt idx="519">
                  <c:v>174.077610015869</c:v>
                </c:pt>
                <c:pt idx="520">
                  <c:v>174.077610015869</c:v>
                </c:pt>
                <c:pt idx="521">
                  <c:v>174.077610015869</c:v>
                </c:pt>
                <c:pt idx="522">
                  <c:v>174.077610015869</c:v>
                </c:pt>
                <c:pt idx="523">
                  <c:v>174.077610015869</c:v>
                </c:pt>
                <c:pt idx="524">
                  <c:v>174.077610015869</c:v>
                </c:pt>
                <c:pt idx="525">
                  <c:v>174.077610015869</c:v>
                </c:pt>
                <c:pt idx="526">
                  <c:v>174.077610015869</c:v>
                </c:pt>
                <c:pt idx="527">
                  <c:v>174.077610015869</c:v>
                </c:pt>
                <c:pt idx="528">
                  <c:v>174.077610015869</c:v>
                </c:pt>
                <c:pt idx="529">
                  <c:v>174.077610015869</c:v>
                </c:pt>
                <c:pt idx="530">
                  <c:v>174.077610015869</c:v>
                </c:pt>
                <c:pt idx="531">
                  <c:v>174.077610015869</c:v>
                </c:pt>
                <c:pt idx="532">
                  <c:v>174.077610015869</c:v>
                </c:pt>
                <c:pt idx="533">
                  <c:v>174.077610015869</c:v>
                </c:pt>
                <c:pt idx="534">
                  <c:v>174.077610015869</c:v>
                </c:pt>
                <c:pt idx="535">
                  <c:v>174.077610015869</c:v>
                </c:pt>
                <c:pt idx="536">
                  <c:v>174.077610015869</c:v>
                </c:pt>
                <c:pt idx="537">
                  <c:v>174.077610015869</c:v>
                </c:pt>
                <c:pt idx="538">
                  <c:v>174.077610015869</c:v>
                </c:pt>
                <c:pt idx="539">
                  <c:v>174.077610015869</c:v>
                </c:pt>
                <c:pt idx="540">
                  <c:v>174.077610015869</c:v>
                </c:pt>
                <c:pt idx="541">
                  <c:v>174.077610015869</c:v>
                </c:pt>
                <c:pt idx="542">
                  <c:v>174.077610015869</c:v>
                </c:pt>
                <c:pt idx="543">
                  <c:v>174.077610015869</c:v>
                </c:pt>
                <c:pt idx="544">
                  <c:v>174.077610015869</c:v>
                </c:pt>
                <c:pt idx="545">
                  <c:v>174.077610015869</c:v>
                </c:pt>
                <c:pt idx="546">
                  <c:v>174.077610015869</c:v>
                </c:pt>
                <c:pt idx="547">
                  <c:v>174.077610015869</c:v>
                </c:pt>
                <c:pt idx="548">
                  <c:v>174.077610015869</c:v>
                </c:pt>
                <c:pt idx="549">
                  <c:v>174.077610015869</c:v>
                </c:pt>
                <c:pt idx="550">
                  <c:v>174.077610015869</c:v>
                </c:pt>
                <c:pt idx="551">
                  <c:v>174.077610015869</c:v>
                </c:pt>
                <c:pt idx="552">
                  <c:v>174.077610015869</c:v>
                </c:pt>
                <c:pt idx="553">
                  <c:v>174.077610015869</c:v>
                </c:pt>
                <c:pt idx="554">
                  <c:v>174.077610015869</c:v>
                </c:pt>
                <c:pt idx="555">
                  <c:v>174.077610015869</c:v>
                </c:pt>
                <c:pt idx="556">
                  <c:v>174.077610015869</c:v>
                </c:pt>
                <c:pt idx="557">
                  <c:v>174.077610015869</c:v>
                </c:pt>
                <c:pt idx="558">
                  <c:v>174.077610015869</c:v>
                </c:pt>
                <c:pt idx="559">
                  <c:v>174.077610015869</c:v>
                </c:pt>
                <c:pt idx="560">
                  <c:v>174.077610015869</c:v>
                </c:pt>
                <c:pt idx="561">
                  <c:v>174.077610015869</c:v>
                </c:pt>
                <c:pt idx="562">
                  <c:v>174.077610015869</c:v>
                </c:pt>
                <c:pt idx="563">
                  <c:v>174.077610015869</c:v>
                </c:pt>
                <c:pt idx="564">
                  <c:v>174.077610015869</c:v>
                </c:pt>
                <c:pt idx="565">
                  <c:v>174.077610015869</c:v>
                </c:pt>
                <c:pt idx="566">
                  <c:v>174.077610015869</c:v>
                </c:pt>
                <c:pt idx="567">
                  <c:v>174.077610015869</c:v>
                </c:pt>
                <c:pt idx="568">
                  <c:v>174.077610015869</c:v>
                </c:pt>
                <c:pt idx="569">
                  <c:v>174.077610015869</c:v>
                </c:pt>
                <c:pt idx="570">
                  <c:v>174.077610015869</c:v>
                </c:pt>
                <c:pt idx="571">
                  <c:v>174.077610015869</c:v>
                </c:pt>
                <c:pt idx="572">
                  <c:v>174.077610015869</c:v>
                </c:pt>
                <c:pt idx="573">
                  <c:v>174.077610015869</c:v>
                </c:pt>
                <c:pt idx="574">
                  <c:v>174.077610015869</c:v>
                </c:pt>
                <c:pt idx="575">
                  <c:v>174.077610015869</c:v>
                </c:pt>
                <c:pt idx="576">
                  <c:v>174.077610015869</c:v>
                </c:pt>
                <c:pt idx="577">
                  <c:v>174.077610015869</c:v>
                </c:pt>
                <c:pt idx="578">
                  <c:v>174.077610015869</c:v>
                </c:pt>
                <c:pt idx="579">
                  <c:v>174.077610015869</c:v>
                </c:pt>
                <c:pt idx="580">
                  <c:v>174.077610015869</c:v>
                </c:pt>
                <c:pt idx="581">
                  <c:v>174.077610015869</c:v>
                </c:pt>
                <c:pt idx="582">
                  <c:v>174.077610015869</c:v>
                </c:pt>
                <c:pt idx="583">
                  <c:v>174.077610015869</c:v>
                </c:pt>
                <c:pt idx="584">
                  <c:v>174.077610015869</c:v>
                </c:pt>
                <c:pt idx="585">
                  <c:v>174.077610015869</c:v>
                </c:pt>
                <c:pt idx="586">
                  <c:v>174.077610015869</c:v>
                </c:pt>
                <c:pt idx="587">
                  <c:v>174.077610015869</c:v>
                </c:pt>
                <c:pt idx="588">
                  <c:v>174.077610015869</c:v>
                </c:pt>
                <c:pt idx="589">
                  <c:v>174.077610015869</c:v>
                </c:pt>
                <c:pt idx="590">
                  <c:v>174.077610015869</c:v>
                </c:pt>
                <c:pt idx="591">
                  <c:v>174.077610015869</c:v>
                </c:pt>
                <c:pt idx="592">
                  <c:v>174.077610015869</c:v>
                </c:pt>
                <c:pt idx="593">
                  <c:v>174.077610015869</c:v>
                </c:pt>
                <c:pt idx="594">
                  <c:v>174.077610015869</c:v>
                </c:pt>
                <c:pt idx="595">
                  <c:v>174.077610015869</c:v>
                </c:pt>
                <c:pt idx="596">
                  <c:v>174.077610015869</c:v>
                </c:pt>
                <c:pt idx="597">
                  <c:v>174.077610015869</c:v>
                </c:pt>
                <c:pt idx="598">
                  <c:v>174.077610015869</c:v>
                </c:pt>
                <c:pt idx="599">
                  <c:v>174.077610015869</c:v>
                </c:pt>
                <c:pt idx="600">
                  <c:v>174.077610015869</c:v>
                </c:pt>
                <c:pt idx="601">
                  <c:v>174.077610015869</c:v>
                </c:pt>
                <c:pt idx="602">
                  <c:v>174.077610015869</c:v>
                </c:pt>
                <c:pt idx="603">
                  <c:v>174.077610015869</c:v>
                </c:pt>
                <c:pt idx="604">
                  <c:v>174.077610015869</c:v>
                </c:pt>
                <c:pt idx="605">
                  <c:v>174.077610015869</c:v>
                </c:pt>
                <c:pt idx="606">
                  <c:v>174.077610015869</c:v>
                </c:pt>
                <c:pt idx="607">
                  <c:v>174.077610015869</c:v>
                </c:pt>
                <c:pt idx="608">
                  <c:v>174.077610015869</c:v>
                </c:pt>
                <c:pt idx="609">
                  <c:v>174.077610015869</c:v>
                </c:pt>
                <c:pt idx="610">
                  <c:v>174.077610015869</c:v>
                </c:pt>
                <c:pt idx="611">
                  <c:v>174.077610015869</c:v>
                </c:pt>
                <c:pt idx="612">
                  <c:v>174.077610015869</c:v>
                </c:pt>
                <c:pt idx="613">
                  <c:v>174.077610015869</c:v>
                </c:pt>
                <c:pt idx="614">
                  <c:v>174.077610015869</c:v>
                </c:pt>
                <c:pt idx="615">
                  <c:v>174.077610015869</c:v>
                </c:pt>
                <c:pt idx="616">
                  <c:v>174.077610015869</c:v>
                </c:pt>
                <c:pt idx="617">
                  <c:v>174.077610015869</c:v>
                </c:pt>
                <c:pt idx="618">
                  <c:v>174.077610015869</c:v>
                </c:pt>
                <c:pt idx="619">
                  <c:v>174.077610015869</c:v>
                </c:pt>
                <c:pt idx="620">
                  <c:v>174.077610015869</c:v>
                </c:pt>
                <c:pt idx="621">
                  <c:v>174.077610015869</c:v>
                </c:pt>
                <c:pt idx="622">
                  <c:v>174.077610015869</c:v>
                </c:pt>
                <c:pt idx="623">
                  <c:v>174.077610015869</c:v>
                </c:pt>
                <c:pt idx="624">
                  <c:v>174.077610015869</c:v>
                </c:pt>
                <c:pt idx="625">
                  <c:v>174.077610015869</c:v>
                </c:pt>
                <c:pt idx="626">
                  <c:v>174.077610015869</c:v>
                </c:pt>
                <c:pt idx="627">
                  <c:v>174.077610015869</c:v>
                </c:pt>
                <c:pt idx="628">
                  <c:v>174.077610015869</c:v>
                </c:pt>
                <c:pt idx="629">
                  <c:v>174.077610015869</c:v>
                </c:pt>
                <c:pt idx="630">
                  <c:v>174.077610015869</c:v>
                </c:pt>
                <c:pt idx="631">
                  <c:v>174.077610015869</c:v>
                </c:pt>
                <c:pt idx="632">
                  <c:v>174.077610015869</c:v>
                </c:pt>
                <c:pt idx="633">
                  <c:v>174.077610015869</c:v>
                </c:pt>
                <c:pt idx="634">
                  <c:v>174.077610015869</c:v>
                </c:pt>
                <c:pt idx="635">
                  <c:v>174.077610015869</c:v>
                </c:pt>
                <c:pt idx="636">
                  <c:v>174.077610015869</c:v>
                </c:pt>
                <c:pt idx="637">
                  <c:v>174.077610015869</c:v>
                </c:pt>
                <c:pt idx="638">
                  <c:v>174.077610015869</c:v>
                </c:pt>
                <c:pt idx="639">
                  <c:v>174.077610015869</c:v>
                </c:pt>
                <c:pt idx="640">
                  <c:v>174.077610015869</c:v>
                </c:pt>
                <c:pt idx="641">
                  <c:v>174.077610015869</c:v>
                </c:pt>
                <c:pt idx="642">
                  <c:v>174.077610015869</c:v>
                </c:pt>
                <c:pt idx="643">
                  <c:v>174.077610015869</c:v>
                </c:pt>
                <c:pt idx="644">
                  <c:v>174.077610015869</c:v>
                </c:pt>
                <c:pt idx="645">
                  <c:v>174.077610015869</c:v>
                </c:pt>
                <c:pt idx="646">
                  <c:v>174.077610015869</c:v>
                </c:pt>
                <c:pt idx="647">
                  <c:v>174.077610015869</c:v>
                </c:pt>
                <c:pt idx="648">
                  <c:v>174.077610015869</c:v>
                </c:pt>
                <c:pt idx="649">
                  <c:v>174.077610015869</c:v>
                </c:pt>
                <c:pt idx="650">
                  <c:v>174.077610015869</c:v>
                </c:pt>
                <c:pt idx="651">
                  <c:v>174.077610015869</c:v>
                </c:pt>
                <c:pt idx="652">
                  <c:v>174.077610015869</c:v>
                </c:pt>
                <c:pt idx="653">
                  <c:v>174.077610015869</c:v>
                </c:pt>
                <c:pt idx="654">
                  <c:v>174.077610015869</c:v>
                </c:pt>
                <c:pt idx="655">
                  <c:v>174.077610015869</c:v>
                </c:pt>
                <c:pt idx="656">
                  <c:v>174.077610015869</c:v>
                </c:pt>
                <c:pt idx="657">
                  <c:v>174.077610015869</c:v>
                </c:pt>
                <c:pt idx="658">
                  <c:v>174.077610015869</c:v>
                </c:pt>
                <c:pt idx="659">
                  <c:v>174.077610015869</c:v>
                </c:pt>
                <c:pt idx="660">
                  <c:v>174.077610015869</c:v>
                </c:pt>
                <c:pt idx="661">
                  <c:v>174.077610015869</c:v>
                </c:pt>
                <c:pt idx="662">
                  <c:v>174.077610015869</c:v>
                </c:pt>
                <c:pt idx="663">
                  <c:v>174.077610015869</c:v>
                </c:pt>
                <c:pt idx="664">
                  <c:v>174.077610015869</c:v>
                </c:pt>
                <c:pt idx="665">
                  <c:v>174.077610015869</c:v>
                </c:pt>
                <c:pt idx="666">
                  <c:v>174.077610015869</c:v>
                </c:pt>
                <c:pt idx="667">
                  <c:v>174.077610015869</c:v>
                </c:pt>
                <c:pt idx="668">
                  <c:v>174.077610015869</c:v>
                </c:pt>
                <c:pt idx="669">
                  <c:v>174.077610015869</c:v>
                </c:pt>
                <c:pt idx="670">
                  <c:v>174.077610015869</c:v>
                </c:pt>
                <c:pt idx="671">
                  <c:v>174.077610015869</c:v>
                </c:pt>
                <c:pt idx="672">
                  <c:v>174.077610015869</c:v>
                </c:pt>
                <c:pt idx="673">
                  <c:v>174.077610015869</c:v>
                </c:pt>
                <c:pt idx="674">
                  <c:v>174.077610015869</c:v>
                </c:pt>
                <c:pt idx="675">
                  <c:v>174.077610015869</c:v>
                </c:pt>
                <c:pt idx="676">
                  <c:v>174.077610015869</c:v>
                </c:pt>
                <c:pt idx="677">
                  <c:v>174.077610015869</c:v>
                </c:pt>
                <c:pt idx="678">
                  <c:v>174.077610015869</c:v>
                </c:pt>
                <c:pt idx="679">
                  <c:v>174.077610015869</c:v>
                </c:pt>
                <c:pt idx="680">
                  <c:v>174.077610015869</c:v>
                </c:pt>
                <c:pt idx="681">
                  <c:v>174.077610015869</c:v>
                </c:pt>
                <c:pt idx="682">
                  <c:v>174.077610015869</c:v>
                </c:pt>
                <c:pt idx="683">
                  <c:v>174.077610015869</c:v>
                </c:pt>
                <c:pt idx="684">
                  <c:v>174.077610015869</c:v>
                </c:pt>
                <c:pt idx="685">
                  <c:v>174.077610015869</c:v>
                </c:pt>
                <c:pt idx="686">
                  <c:v>174.077610015869</c:v>
                </c:pt>
                <c:pt idx="687">
                  <c:v>174.077610015869</c:v>
                </c:pt>
                <c:pt idx="688">
                  <c:v>174.077610015869</c:v>
                </c:pt>
                <c:pt idx="689">
                  <c:v>174.077610015869</c:v>
                </c:pt>
                <c:pt idx="690">
                  <c:v>174.077610015869</c:v>
                </c:pt>
                <c:pt idx="691">
                  <c:v>174.077610015869</c:v>
                </c:pt>
                <c:pt idx="692">
                  <c:v>174.077610015869</c:v>
                </c:pt>
                <c:pt idx="693">
                  <c:v>174.077610015869</c:v>
                </c:pt>
                <c:pt idx="694">
                  <c:v>174.077610015869</c:v>
                </c:pt>
                <c:pt idx="695">
                  <c:v>174.077610015869</c:v>
                </c:pt>
                <c:pt idx="696">
                  <c:v>174.077610015869</c:v>
                </c:pt>
                <c:pt idx="697">
                  <c:v>174.077610015869</c:v>
                </c:pt>
                <c:pt idx="698">
                  <c:v>174.077610015869</c:v>
                </c:pt>
                <c:pt idx="699">
                  <c:v>174.077610015869</c:v>
                </c:pt>
                <c:pt idx="700">
                  <c:v>174.077610015869</c:v>
                </c:pt>
                <c:pt idx="701">
                  <c:v>174.077610015869</c:v>
                </c:pt>
                <c:pt idx="702">
                  <c:v>174.077610015869</c:v>
                </c:pt>
                <c:pt idx="703">
                  <c:v>174.077610015869</c:v>
                </c:pt>
                <c:pt idx="704">
                  <c:v>174.077610015869</c:v>
                </c:pt>
                <c:pt idx="705">
                  <c:v>174.077610015869</c:v>
                </c:pt>
                <c:pt idx="706">
                  <c:v>174.077610015869</c:v>
                </c:pt>
                <c:pt idx="707">
                  <c:v>174.077610015869</c:v>
                </c:pt>
                <c:pt idx="708">
                  <c:v>174.077610015869</c:v>
                </c:pt>
                <c:pt idx="709">
                  <c:v>174.077610015869</c:v>
                </c:pt>
                <c:pt idx="710">
                  <c:v>174.077610015869</c:v>
                </c:pt>
                <c:pt idx="711">
                  <c:v>174.077610015869</c:v>
                </c:pt>
                <c:pt idx="712">
                  <c:v>174.077610015869</c:v>
                </c:pt>
                <c:pt idx="713">
                  <c:v>174.077610015869</c:v>
                </c:pt>
                <c:pt idx="714">
                  <c:v>174.077610015869</c:v>
                </c:pt>
                <c:pt idx="715">
                  <c:v>174.077610015869</c:v>
                </c:pt>
                <c:pt idx="716">
                  <c:v>174.077610015869</c:v>
                </c:pt>
                <c:pt idx="717">
                  <c:v>174.077610015869</c:v>
                </c:pt>
                <c:pt idx="718">
                  <c:v>174.077610015869</c:v>
                </c:pt>
                <c:pt idx="719">
                  <c:v>174.077610015869</c:v>
                </c:pt>
                <c:pt idx="720">
                  <c:v>174.077610015869</c:v>
                </c:pt>
                <c:pt idx="721">
                  <c:v>174.077610015869</c:v>
                </c:pt>
                <c:pt idx="722">
                  <c:v>174.077610015869</c:v>
                </c:pt>
                <c:pt idx="723">
                  <c:v>174.077610015869</c:v>
                </c:pt>
                <c:pt idx="724">
                  <c:v>174.077610015869</c:v>
                </c:pt>
                <c:pt idx="725">
                  <c:v>174.077610015869</c:v>
                </c:pt>
                <c:pt idx="726">
                  <c:v>174.077610015869</c:v>
                </c:pt>
                <c:pt idx="727">
                  <c:v>174.077610015869</c:v>
                </c:pt>
                <c:pt idx="728">
                  <c:v>174.077610015869</c:v>
                </c:pt>
                <c:pt idx="729">
                  <c:v>174.077610015869</c:v>
                </c:pt>
                <c:pt idx="730">
                  <c:v>174.077610015869</c:v>
                </c:pt>
                <c:pt idx="731">
                  <c:v>174.077610015869</c:v>
                </c:pt>
                <c:pt idx="732">
                  <c:v>174.077610015869</c:v>
                </c:pt>
                <c:pt idx="733">
                  <c:v>174.077610015869</c:v>
                </c:pt>
                <c:pt idx="734">
                  <c:v>174.077610015869</c:v>
                </c:pt>
                <c:pt idx="735">
                  <c:v>174.077610015869</c:v>
                </c:pt>
                <c:pt idx="736">
                  <c:v>174.077610015869</c:v>
                </c:pt>
                <c:pt idx="737">
                  <c:v>174.077610015869</c:v>
                </c:pt>
                <c:pt idx="738">
                  <c:v>174.077610015869</c:v>
                </c:pt>
                <c:pt idx="739">
                  <c:v>174.077610015869</c:v>
                </c:pt>
                <c:pt idx="740">
                  <c:v>174.077610015869</c:v>
                </c:pt>
                <c:pt idx="741">
                  <c:v>174.077610015869</c:v>
                </c:pt>
                <c:pt idx="742">
                  <c:v>174.077610015869</c:v>
                </c:pt>
                <c:pt idx="743">
                  <c:v>174.077610015869</c:v>
                </c:pt>
                <c:pt idx="744">
                  <c:v>174.077610015869</c:v>
                </c:pt>
                <c:pt idx="745">
                  <c:v>174.077610015869</c:v>
                </c:pt>
                <c:pt idx="746">
                  <c:v>174.077610015869</c:v>
                </c:pt>
                <c:pt idx="747">
                  <c:v>174.077610015869</c:v>
                </c:pt>
                <c:pt idx="748">
                  <c:v>174.077610015869</c:v>
                </c:pt>
                <c:pt idx="749">
                  <c:v>174.077610015869</c:v>
                </c:pt>
                <c:pt idx="750">
                  <c:v>174.077610015869</c:v>
                </c:pt>
                <c:pt idx="751">
                  <c:v>174.077610015869</c:v>
                </c:pt>
                <c:pt idx="752">
                  <c:v>174.077610015869</c:v>
                </c:pt>
                <c:pt idx="753">
                  <c:v>174.077610015869</c:v>
                </c:pt>
                <c:pt idx="754">
                  <c:v>174.077610015869</c:v>
                </c:pt>
                <c:pt idx="755">
                  <c:v>174.077610015869</c:v>
                </c:pt>
                <c:pt idx="756">
                  <c:v>174.077610015869</c:v>
                </c:pt>
                <c:pt idx="757">
                  <c:v>174.077610015869</c:v>
                </c:pt>
                <c:pt idx="758">
                  <c:v>174.077610015869</c:v>
                </c:pt>
                <c:pt idx="759">
                  <c:v>174.077610015869</c:v>
                </c:pt>
                <c:pt idx="760">
                  <c:v>174.077610015869</c:v>
                </c:pt>
                <c:pt idx="761">
                  <c:v>174.077610015869</c:v>
                </c:pt>
                <c:pt idx="762">
                  <c:v>174.077610015869</c:v>
                </c:pt>
                <c:pt idx="763">
                  <c:v>174.077610015869</c:v>
                </c:pt>
                <c:pt idx="764">
                  <c:v>174.077610015869</c:v>
                </c:pt>
                <c:pt idx="765">
                  <c:v>174.077610015869</c:v>
                </c:pt>
                <c:pt idx="766">
                  <c:v>174.077610015869</c:v>
                </c:pt>
                <c:pt idx="767">
                  <c:v>174.077610015869</c:v>
                </c:pt>
                <c:pt idx="768">
                  <c:v>174.077610015869</c:v>
                </c:pt>
                <c:pt idx="769">
                  <c:v>174.077610015869</c:v>
                </c:pt>
                <c:pt idx="770">
                  <c:v>174.077610015869</c:v>
                </c:pt>
                <c:pt idx="771">
                  <c:v>174.077610015869</c:v>
                </c:pt>
                <c:pt idx="772">
                  <c:v>174.077610015869</c:v>
                </c:pt>
                <c:pt idx="773">
                  <c:v>174.077610015869</c:v>
                </c:pt>
                <c:pt idx="774">
                  <c:v>174.077610015869</c:v>
                </c:pt>
                <c:pt idx="775">
                  <c:v>174.077610015869</c:v>
                </c:pt>
                <c:pt idx="776">
                  <c:v>174.077610015869</c:v>
                </c:pt>
                <c:pt idx="777">
                  <c:v>174.077610015869</c:v>
                </c:pt>
                <c:pt idx="778">
                  <c:v>174.077610015869</c:v>
                </c:pt>
                <c:pt idx="779">
                  <c:v>174.077610015869</c:v>
                </c:pt>
                <c:pt idx="780">
                  <c:v>174.077610015869</c:v>
                </c:pt>
                <c:pt idx="781">
                  <c:v>174.077610015869</c:v>
                </c:pt>
                <c:pt idx="782">
                  <c:v>174.077610015869</c:v>
                </c:pt>
                <c:pt idx="783">
                  <c:v>174.077610015869</c:v>
                </c:pt>
                <c:pt idx="784">
                  <c:v>174.077610015869</c:v>
                </c:pt>
                <c:pt idx="785">
                  <c:v>174.077610015869</c:v>
                </c:pt>
                <c:pt idx="786">
                  <c:v>174.077610015869</c:v>
                </c:pt>
                <c:pt idx="787">
                  <c:v>174.077610015869</c:v>
                </c:pt>
                <c:pt idx="788">
                  <c:v>174.077610015869</c:v>
                </c:pt>
                <c:pt idx="789">
                  <c:v>174.077610015869</c:v>
                </c:pt>
                <c:pt idx="790">
                  <c:v>174.077610015869</c:v>
                </c:pt>
                <c:pt idx="791">
                  <c:v>174.077610015869</c:v>
                </c:pt>
                <c:pt idx="792">
                  <c:v>174.077610015869</c:v>
                </c:pt>
                <c:pt idx="793">
                  <c:v>174.077610015869</c:v>
                </c:pt>
                <c:pt idx="794">
                  <c:v>174.077610015869</c:v>
                </c:pt>
                <c:pt idx="795">
                  <c:v>174.077610015869</c:v>
                </c:pt>
                <c:pt idx="796">
                  <c:v>174.077610015869</c:v>
                </c:pt>
                <c:pt idx="797">
                  <c:v>174.077610015869</c:v>
                </c:pt>
                <c:pt idx="798">
                  <c:v>174.077610015869</c:v>
                </c:pt>
                <c:pt idx="799">
                  <c:v>174.077610015869</c:v>
                </c:pt>
                <c:pt idx="800">
                  <c:v>174.077610015869</c:v>
                </c:pt>
                <c:pt idx="801">
                  <c:v>174.077610015869</c:v>
                </c:pt>
                <c:pt idx="802">
                  <c:v>174.077610015869</c:v>
                </c:pt>
                <c:pt idx="803">
                  <c:v>174.077610015869</c:v>
                </c:pt>
                <c:pt idx="804">
                  <c:v>174.077610015869</c:v>
                </c:pt>
                <c:pt idx="805">
                  <c:v>174.077610015869</c:v>
                </c:pt>
                <c:pt idx="806">
                  <c:v>174.077610015869</c:v>
                </c:pt>
                <c:pt idx="807">
                  <c:v>174.077610015869</c:v>
                </c:pt>
                <c:pt idx="808">
                  <c:v>174.077610015869</c:v>
                </c:pt>
                <c:pt idx="809">
                  <c:v>174.077610015869</c:v>
                </c:pt>
                <c:pt idx="810">
                  <c:v>174.077610015869</c:v>
                </c:pt>
                <c:pt idx="811">
                  <c:v>174.077610015869</c:v>
                </c:pt>
                <c:pt idx="812">
                  <c:v>174.077610015869</c:v>
                </c:pt>
                <c:pt idx="813">
                  <c:v>174.077610015869</c:v>
                </c:pt>
                <c:pt idx="814">
                  <c:v>174.077610015869</c:v>
                </c:pt>
                <c:pt idx="815">
                  <c:v>174.077610015869</c:v>
                </c:pt>
                <c:pt idx="816">
                  <c:v>174.077610015869</c:v>
                </c:pt>
                <c:pt idx="817">
                  <c:v>174.077610015869</c:v>
                </c:pt>
                <c:pt idx="818">
                  <c:v>174.077610015869</c:v>
                </c:pt>
                <c:pt idx="819">
                  <c:v>174.077610015869</c:v>
                </c:pt>
                <c:pt idx="820">
                  <c:v>174.077610015869</c:v>
                </c:pt>
                <c:pt idx="821">
                  <c:v>174.077610015869</c:v>
                </c:pt>
                <c:pt idx="822">
                  <c:v>174.077610015869</c:v>
                </c:pt>
                <c:pt idx="823">
                  <c:v>174.077610015869</c:v>
                </c:pt>
                <c:pt idx="824">
                  <c:v>174.077610015869</c:v>
                </c:pt>
                <c:pt idx="825">
                  <c:v>174.077610015869</c:v>
                </c:pt>
                <c:pt idx="826">
                  <c:v>174.077610015869</c:v>
                </c:pt>
                <c:pt idx="827">
                  <c:v>174.077610015869</c:v>
                </c:pt>
                <c:pt idx="828">
                  <c:v>174.077610015869</c:v>
                </c:pt>
                <c:pt idx="829">
                  <c:v>174.077610015869</c:v>
                </c:pt>
                <c:pt idx="830">
                  <c:v>174.077610015869</c:v>
                </c:pt>
                <c:pt idx="831">
                  <c:v>174.077610015869</c:v>
                </c:pt>
                <c:pt idx="832">
                  <c:v>174.077610015869</c:v>
                </c:pt>
                <c:pt idx="833">
                  <c:v>174.077610015869</c:v>
                </c:pt>
                <c:pt idx="834">
                  <c:v>174.077610015869</c:v>
                </c:pt>
                <c:pt idx="835">
                  <c:v>174.077610015869</c:v>
                </c:pt>
                <c:pt idx="836">
                  <c:v>174.077610015869</c:v>
                </c:pt>
                <c:pt idx="837">
                  <c:v>174.077610015869</c:v>
                </c:pt>
                <c:pt idx="838">
                  <c:v>174.077610015869</c:v>
                </c:pt>
                <c:pt idx="839">
                  <c:v>174.077610015869</c:v>
                </c:pt>
                <c:pt idx="840">
                  <c:v>174.077610015869</c:v>
                </c:pt>
                <c:pt idx="841">
                  <c:v>174.077610015869</c:v>
                </c:pt>
                <c:pt idx="842">
                  <c:v>174.077610015869</c:v>
                </c:pt>
                <c:pt idx="843">
                  <c:v>174.077610015869</c:v>
                </c:pt>
                <c:pt idx="844">
                  <c:v>174.077610015869</c:v>
                </c:pt>
                <c:pt idx="845">
                  <c:v>174.077610015869</c:v>
                </c:pt>
                <c:pt idx="846">
                  <c:v>174.077610015869</c:v>
                </c:pt>
                <c:pt idx="847">
                  <c:v>174.077610015869</c:v>
                </c:pt>
                <c:pt idx="848">
                  <c:v>174.077610015869</c:v>
                </c:pt>
                <c:pt idx="849">
                  <c:v>174.077610015869</c:v>
                </c:pt>
                <c:pt idx="850">
                  <c:v>174.077610015869</c:v>
                </c:pt>
                <c:pt idx="851">
                  <c:v>174.077610015869</c:v>
                </c:pt>
                <c:pt idx="852">
                  <c:v>174.077610015869</c:v>
                </c:pt>
                <c:pt idx="853">
                  <c:v>174.077610015869</c:v>
                </c:pt>
                <c:pt idx="854">
                  <c:v>174.077610015869</c:v>
                </c:pt>
                <c:pt idx="855">
                  <c:v>174.077610015869</c:v>
                </c:pt>
                <c:pt idx="856">
                  <c:v>174.077610015869</c:v>
                </c:pt>
                <c:pt idx="857">
                  <c:v>174.077610015869</c:v>
                </c:pt>
                <c:pt idx="858">
                  <c:v>174.077610015869</c:v>
                </c:pt>
                <c:pt idx="859">
                  <c:v>174.077610015869</c:v>
                </c:pt>
                <c:pt idx="860">
                  <c:v>174.077610015869</c:v>
                </c:pt>
                <c:pt idx="861">
                  <c:v>174.077610015869</c:v>
                </c:pt>
                <c:pt idx="862">
                  <c:v>174.077610015869</c:v>
                </c:pt>
                <c:pt idx="863">
                  <c:v>174.077610015869</c:v>
                </c:pt>
                <c:pt idx="864">
                  <c:v>174.077610015869</c:v>
                </c:pt>
                <c:pt idx="865">
                  <c:v>174.077610015869</c:v>
                </c:pt>
                <c:pt idx="866">
                  <c:v>174.077610015869</c:v>
                </c:pt>
                <c:pt idx="867">
                  <c:v>174.077610015869</c:v>
                </c:pt>
                <c:pt idx="868">
                  <c:v>174.077610015869</c:v>
                </c:pt>
                <c:pt idx="869">
                  <c:v>174.077610015869</c:v>
                </c:pt>
                <c:pt idx="870">
                  <c:v>174.077610015869</c:v>
                </c:pt>
                <c:pt idx="871">
                  <c:v>174.077610015869</c:v>
                </c:pt>
                <c:pt idx="872">
                  <c:v>174.077610015869</c:v>
                </c:pt>
                <c:pt idx="873">
                  <c:v>174.077610015869</c:v>
                </c:pt>
                <c:pt idx="874">
                  <c:v>174.077610015869</c:v>
                </c:pt>
                <c:pt idx="875">
                  <c:v>174.077610015869</c:v>
                </c:pt>
                <c:pt idx="876">
                  <c:v>174.077610015869</c:v>
                </c:pt>
                <c:pt idx="877">
                  <c:v>174.077610015869</c:v>
                </c:pt>
                <c:pt idx="878">
                  <c:v>174.077610015869</c:v>
                </c:pt>
                <c:pt idx="879">
                  <c:v>174.077610015869</c:v>
                </c:pt>
                <c:pt idx="880">
                  <c:v>174.077610015869</c:v>
                </c:pt>
                <c:pt idx="881">
                  <c:v>174.077610015869</c:v>
                </c:pt>
                <c:pt idx="882">
                  <c:v>174.077610015869</c:v>
                </c:pt>
                <c:pt idx="883">
                  <c:v>174.077610015869</c:v>
                </c:pt>
                <c:pt idx="884">
                  <c:v>174.077610015869</c:v>
                </c:pt>
                <c:pt idx="885">
                  <c:v>174.077610015869</c:v>
                </c:pt>
                <c:pt idx="886">
                  <c:v>174.077610015869</c:v>
                </c:pt>
                <c:pt idx="887">
                  <c:v>174.077610015869</c:v>
                </c:pt>
                <c:pt idx="888">
                  <c:v>174.077610015869</c:v>
                </c:pt>
                <c:pt idx="889">
                  <c:v>174.077610015869</c:v>
                </c:pt>
                <c:pt idx="890">
                  <c:v>174.077610015869</c:v>
                </c:pt>
                <c:pt idx="891">
                  <c:v>174.077610015869</c:v>
                </c:pt>
                <c:pt idx="892">
                  <c:v>174.077610015869</c:v>
                </c:pt>
                <c:pt idx="893">
                  <c:v>174.077610015869</c:v>
                </c:pt>
                <c:pt idx="894">
                  <c:v>174.077610015869</c:v>
                </c:pt>
                <c:pt idx="895">
                  <c:v>174.077610015869</c:v>
                </c:pt>
                <c:pt idx="896">
                  <c:v>174.077610015869</c:v>
                </c:pt>
                <c:pt idx="897">
                  <c:v>174.077610015869</c:v>
                </c:pt>
                <c:pt idx="898">
                  <c:v>174.077610015869</c:v>
                </c:pt>
                <c:pt idx="899">
                  <c:v>174.077610015869</c:v>
                </c:pt>
                <c:pt idx="900">
                  <c:v>174.077610015869</c:v>
                </c:pt>
                <c:pt idx="901">
                  <c:v>174.077610015869</c:v>
                </c:pt>
                <c:pt idx="902">
                  <c:v>174.077610015869</c:v>
                </c:pt>
                <c:pt idx="903">
                  <c:v>174.077610015869</c:v>
                </c:pt>
                <c:pt idx="904">
                  <c:v>174.077610015869</c:v>
                </c:pt>
                <c:pt idx="905">
                  <c:v>174.077610015869</c:v>
                </c:pt>
                <c:pt idx="906">
                  <c:v>174.077610015869</c:v>
                </c:pt>
                <c:pt idx="907">
                  <c:v>174.077610015869</c:v>
                </c:pt>
                <c:pt idx="908">
                  <c:v>174.077610015869</c:v>
                </c:pt>
                <c:pt idx="909">
                  <c:v>174.077610015869</c:v>
                </c:pt>
                <c:pt idx="910">
                  <c:v>174.077610015869</c:v>
                </c:pt>
                <c:pt idx="911">
                  <c:v>174.077610015869</c:v>
                </c:pt>
                <c:pt idx="912">
                  <c:v>174.077610015869</c:v>
                </c:pt>
                <c:pt idx="913">
                  <c:v>174.077610015869</c:v>
                </c:pt>
                <c:pt idx="914">
                  <c:v>174.077610015869</c:v>
                </c:pt>
                <c:pt idx="915">
                  <c:v>174.077610015869</c:v>
                </c:pt>
                <c:pt idx="916">
                  <c:v>174.077610015869</c:v>
                </c:pt>
                <c:pt idx="917">
                  <c:v>174.077610015869</c:v>
                </c:pt>
                <c:pt idx="918">
                  <c:v>174.077610015869</c:v>
                </c:pt>
                <c:pt idx="919">
                  <c:v>174.077610015869</c:v>
                </c:pt>
                <c:pt idx="920">
                  <c:v>174.077610015869</c:v>
                </c:pt>
                <c:pt idx="921">
                  <c:v>174.077610015869</c:v>
                </c:pt>
                <c:pt idx="922">
                  <c:v>174.077610015869</c:v>
                </c:pt>
                <c:pt idx="923">
                  <c:v>174.077610015869</c:v>
                </c:pt>
                <c:pt idx="924">
                  <c:v>174.077610015869</c:v>
                </c:pt>
                <c:pt idx="925">
                  <c:v>174.077610015869</c:v>
                </c:pt>
                <c:pt idx="926">
                  <c:v>174.077610015869</c:v>
                </c:pt>
                <c:pt idx="927">
                  <c:v>174.077610015869</c:v>
                </c:pt>
                <c:pt idx="928">
                  <c:v>174.077610015869</c:v>
                </c:pt>
                <c:pt idx="929">
                  <c:v>174.077610015869</c:v>
                </c:pt>
                <c:pt idx="930">
                  <c:v>174.077610015869</c:v>
                </c:pt>
                <c:pt idx="931">
                  <c:v>174.077610015869</c:v>
                </c:pt>
                <c:pt idx="932">
                  <c:v>174.077610015869</c:v>
                </c:pt>
                <c:pt idx="933">
                  <c:v>174.077610015869</c:v>
                </c:pt>
                <c:pt idx="934">
                  <c:v>174.077610015869</c:v>
                </c:pt>
                <c:pt idx="935">
                  <c:v>174.077610015869</c:v>
                </c:pt>
                <c:pt idx="936">
                  <c:v>174.077610015869</c:v>
                </c:pt>
                <c:pt idx="937">
                  <c:v>174.077610015869</c:v>
                </c:pt>
                <c:pt idx="938">
                  <c:v>174.077610015869</c:v>
                </c:pt>
                <c:pt idx="939">
                  <c:v>174.077610015869</c:v>
                </c:pt>
                <c:pt idx="940">
                  <c:v>174.077610015869</c:v>
                </c:pt>
                <c:pt idx="941">
                  <c:v>174.077610015869</c:v>
                </c:pt>
                <c:pt idx="942">
                  <c:v>174.077610015869</c:v>
                </c:pt>
                <c:pt idx="943">
                  <c:v>174.077610015869</c:v>
                </c:pt>
                <c:pt idx="944">
                  <c:v>174.077610015869</c:v>
                </c:pt>
                <c:pt idx="945">
                  <c:v>174.077610015869</c:v>
                </c:pt>
                <c:pt idx="946">
                  <c:v>174.077610015869</c:v>
                </c:pt>
                <c:pt idx="947">
                  <c:v>174.077610015869</c:v>
                </c:pt>
                <c:pt idx="948">
                  <c:v>174.077610015869</c:v>
                </c:pt>
                <c:pt idx="949">
                  <c:v>174.077610015869</c:v>
                </c:pt>
                <c:pt idx="950">
                  <c:v>174.077610015869</c:v>
                </c:pt>
                <c:pt idx="951">
                  <c:v>174.077610015869</c:v>
                </c:pt>
                <c:pt idx="952">
                  <c:v>174.077610015869</c:v>
                </c:pt>
                <c:pt idx="953">
                  <c:v>174.077610015869</c:v>
                </c:pt>
                <c:pt idx="954">
                  <c:v>174.077610015869</c:v>
                </c:pt>
                <c:pt idx="955">
                  <c:v>174.077610015869</c:v>
                </c:pt>
                <c:pt idx="956">
                  <c:v>174.077610015869</c:v>
                </c:pt>
                <c:pt idx="957">
                  <c:v>174.077610015869</c:v>
                </c:pt>
                <c:pt idx="958">
                  <c:v>174.077610015869</c:v>
                </c:pt>
                <c:pt idx="959">
                  <c:v>174.077610015869</c:v>
                </c:pt>
                <c:pt idx="960">
                  <c:v>174.077610015869</c:v>
                </c:pt>
                <c:pt idx="961">
                  <c:v>174.077610015869</c:v>
                </c:pt>
                <c:pt idx="962">
                  <c:v>174.077610015869</c:v>
                </c:pt>
                <c:pt idx="963">
                  <c:v>174.077610015869</c:v>
                </c:pt>
                <c:pt idx="964">
                  <c:v>174.077610015869</c:v>
                </c:pt>
                <c:pt idx="965">
                  <c:v>174.077610015869</c:v>
                </c:pt>
                <c:pt idx="966">
                  <c:v>174.077610015869</c:v>
                </c:pt>
                <c:pt idx="967">
                  <c:v>174.077610015869</c:v>
                </c:pt>
                <c:pt idx="968">
                  <c:v>174.077610015869</c:v>
                </c:pt>
                <c:pt idx="969">
                  <c:v>174.077610015869</c:v>
                </c:pt>
                <c:pt idx="970">
                  <c:v>174.077610015869</c:v>
                </c:pt>
                <c:pt idx="971">
                  <c:v>174.077610015869</c:v>
                </c:pt>
                <c:pt idx="972">
                  <c:v>174.077610015869</c:v>
                </c:pt>
                <c:pt idx="973">
                  <c:v>174.077610015869</c:v>
                </c:pt>
                <c:pt idx="974">
                  <c:v>174.077610015869</c:v>
                </c:pt>
                <c:pt idx="975">
                  <c:v>174.077610015869</c:v>
                </c:pt>
                <c:pt idx="976">
                  <c:v>174.077610015869</c:v>
                </c:pt>
                <c:pt idx="977">
                  <c:v>174.077610015869</c:v>
                </c:pt>
                <c:pt idx="978">
                  <c:v>174.077610015869</c:v>
                </c:pt>
                <c:pt idx="979">
                  <c:v>174.077610015869</c:v>
                </c:pt>
                <c:pt idx="980">
                  <c:v>174.077610015869</c:v>
                </c:pt>
                <c:pt idx="981">
                  <c:v>174.077610015869</c:v>
                </c:pt>
                <c:pt idx="982">
                  <c:v>174.077610015869</c:v>
                </c:pt>
                <c:pt idx="983">
                  <c:v>174.077610015869</c:v>
                </c:pt>
                <c:pt idx="984">
                  <c:v>174.077610015869</c:v>
                </c:pt>
                <c:pt idx="985">
                  <c:v>174.077610015869</c:v>
                </c:pt>
                <c:pt idx="986">
                  <c:v>174.077610015869</c:v>
                </c:pt>
                <c:pt idx="987">
                  <c:v>174.077610015869</c:v>
                </c:pt>
                <c:pt idx="988">
                  <c:v>174.077610015869</c:v>
                </c:pt>
                <c:pt idx="989">
                  <c:v>174.077610015869</c:v>
                </c:pt>
                <c:pt idx="990">
                  <c:v>174.077610015869</c:v>
                </c:pt>
                <c:pt idx="991">
                  <c:v>174.077610015869</c:v>
                </c:pt>
                <c:pt idx="992">
                  <c:v>174.077610015869</c:v>
                </c:pt>
                <c:pt idx="993">
                  <c:v>174.077610015869</c:v>
                </c:pt>
                <c:pt idx="994">
                  <c:v>174.077610015869</c:v>
                </c:pt>
                <c:pt idx="995">
                  <c:v>174.077610015869</c:v>
                </c:pt>
                <c:pt idx="996">
                  <c:v>174.077610015869</c:v>
                </c:pt>
                <c:pt idx="997">
                  <c:v>174.077610015869</c:v>
                </c:pt>
                <c:pt idx="998">
                  <c:v>174.077610015869</c:v>
                </c:pt>
                <c:pt idx="999">
                  <c:v>174.077610015869</c:v>
                </c:pt>
                <c:pt idx="1000">
                  <c:v>174.077610015869</c:v>
                </c:pt>
                <c:pt idx="1001">
                  <c:v>174.077610015869</c:v>
                </c:pt>
                <c:pt idx="1002">
                  <c:v>174.077610015869</c:v>
                </c:pt>
                <c:pt idx="1003">
                  <c:v>174.077610015869</c:v>
                </c:pt>
                <c:pt idx="1004">
                  <c:v>174.077610015869</c:v>
                </c:pt>
                <c:pt idx="1005">
                  <c:v>174.077610015869</c:v>
                </c:pt>
                <c:pt idx="1006">
                  <c:v>174.077610015869</c:v>
                </c:pt>
                <c:pt idx="1007">
                  <c:v>174.077610015869</c:v>
                </c:pt>
                <c:pt idx="1008">
                  <c:v>174.077610015869</c:v>
                </c:pt>
                <c:pt idx="1009">
                  <c:v>174.077610015869</c:v>
                </c:pt>
                <c:pt idx="1010">
                  <c:v>174.077610015869</c:v>
                </c:pt>
                <c:pt idx="1011">
                  <c:v>174.077610015869</c:v>
                </c:pt>
                <c:pt idx="1012">
                  <c:v>174.077610015869</c:v>
                </c:pt>
                <c:pt idx="1013">
                  <c:v>174.077610015869</c:v>
                </c:pt>
                <c:pt idx="1014">
                  <c:v>174.077610015869</c:v>
                </c:pt>
                <c:pt idx="1015">
                  <c:v>174.077610015869</c:v>
                </c:pt>
                <c:pt idx="1016">
                  <c:v>174.077610015869</c:v>
                </c:pt>
                <c:pt idx="1017">
                  <c:v>174.077610015869</c:v>
                </c:pt>
                <c:pt idx="1018">
                  <c:v>174.077610015869</c:v>
                </c:pt>
                <c:pt idx="1019">
                  <c:v>174.077610015869</c:v>
                </c:pt>
                <c:pt idx="1020">
                  <c:v>174.077610015869</c:v>
                </c:pt>
                <c:pt idx="1021">
                  <c:v>174.077610015869</c:v>
                </c:pt>
                <c:pt idx="1022">
                  <c:v>174.077610015869</c:v>
                </c:pt>
                <c:pt idx="1023">
                  <c:v>174.077610015869</c:v>
                </c:pt>
                <c:pt idx="1024">
                  <c:v>174.077610015869</c:v>
                </c:pt>
                <c:pt idx="1025">
                  <c:v>174.077610015869</c:v>
                </c:pt>
                <c:pt idx="1026">
                  <c:v>174.077610015869</c:v>
                </c:pt>
                <c:pt idx="1027">
                  <c:v>174.077610015869</c:v>
                </c:pt>
                <c:pt idx="1028">
                  <c:v>174.077610015869</c:v>
                </c:pt>
                <c:pt idx="1029">
                  <c:v>174.077610015869</c:v>
                </c:pt>
                <c:pt idx="1030">
                  <c:v>174.077610015869</c:v>
                </c:pt>
                <c:pt idx="1031">
                  <c:v>174.077610015869</c:v>
                </c:pt>
                <c:pt idx="1032">
                  <c:v>174.077610015869</c:v>
                </c:pt>
                <c:pt idx="1033">
                  <c:v>174.077610015869</c:v>
                </c:pt>
                <c:pt idx="1034">
                  <c:v>174.077610015869</c:v>
                </c:pt>
                <c:pt idx="1035">
                  <c:v>174.077610015869</c:v>
                </c:pt>
                <c:pt idx="1036">
                  <c:v>174.077610015869</c:v>
                </c:pt>
                <c:pt idx="1037">
                  <c:v>174.077610015869</c:v>
                </c:pt>
                <c:pt idx="1038">
                  <c:v>174.077610015869</c:v>
                </c:pt>
                <c:pt idx="1039">
                  <c:v>174.077610015869</c:v>
                </c:pt>
                <c:pt idx="1040">
                  <c:v>174.077610015869</c:v>
                </c:pt>
                <c:pt idx="1041">
                  <c:v>174.077610015869</c:v>
                </c:pt>
                <c:pt idx="1042">
                  <c:v>174.077610015869</c:v>
                </c:pt>
                <c:pt idx="1043">
                  <c:v>174.077610015869</c:v>
                </c:pt>
                <c:pt idx="1044">
                  <c:v>174.077610015869</c:v>
                </c:pt>
                <c:pt idx="1045">
                  <c:v>174.077610015869</c:v>
                </c:pt>
                <c:pt idx="1046">
                  <c:v>174.077610015869</c:v>
                </c:pt>
                <c:pt idx="1047">
                  <c:v>174.077610015869</c:v>
                </c:pt>
                <c:pt idx="1048">
                  <c:v>174.077610015869</c:v>
                </c:pt>
                <c:pt idx="1049">
                  <c:v>174.077610015869</c:v>
                </c:pt>
                <c:pt idx="1050">
                  <c:v>174.077610015869</c:v>
                </c:pt>
                <c:pt idx="1051">
                  <c:v>174.077610015869</c:v>
                </c:pt>
                <c:pt idx="1052">
                  <c:v>174.077610015869</c:v>
                </c:pt>
                <c:pt idx="1053">
                  <c:v>174.077610015869</c:v>
                </c:pt>
                <c:pt idx="1054">
                  <c:v>174.077610015869</c:v>
                </c:pt>
                <c:pt idx="1055">
                  <c:v>174.077610015869</c:v>
                </c:pt>
                <c:pt idx="1056">
                  <c:v>174.077610015869</c:v>
                </c:pt>
                <c:pt idx="1057">
                  <c:v>174.077610015869</c:v>
                </c:pt>
                <c:pt idx="1058">
                  <c:v>174.077610015869</c:v>
                </c:pt>
                <c:pt idx="1059">
                  <c:v>174.077610015869</c:v>
                </c:pt>
                <c:pt idx="1060">
                  <c:v>174.077610015869</c:v>
                </c:pt>
                <c:pt idx="1061">
                  <c:v>174.077610015869</c:v>
                </c:pt>
                <c:pt idx="1062">
                  <c:v>174.077610015869</c:v>
                </c:pt>
                <c:pt idx="1063">
                  <c:v>174.077610015869</c:v>
                </c:pt>
                <c:pt idx="1064">
                  <c:v>174.077610015869</c:v>
                </c:pt>
                <c:pt idx="1065">
                  <c:v>174.077610015869</c:v>
                </c:pt>
                <c:pt idx="1066">
                  <c:v>174.077610015869</c:v>
                </c:pt>
                <c:pt idx="1067">
                  <c:v>174.077610015869</c:v>
                </c:pt>
                <c:pt idx="1068">
                  <c:v>174.077610015869</c:v>
                </c:pt>
                <c:pt idx="1069">
                  <c:v>174.077610015869</c:v>
                </c:pt>
                <c:pt idx="1070">
                  <c:v>174.077610015869</c:v>
                </c:pt>
                <c:pt idx="1071">
                  <c:v>174.077610015869</c:v>
                </c:pt>
                <c:pt idx="1072">
                  <c:v>174.077610015869</c:v>
                </c:pt>
                <c:pt idx="1073">
                  <c:v>174.077610015869</c:v>
                </c:pt>
                <c:pt idx="1074">
                  <c:v>174.077610015869</c:v>
                </c:pt>
                <c:pt idx="1075">
                  <c:v>174.077610015869</c:v>
                </c:pt>
                <c:pt idx="1076">
                  <c:v>174.077610015869</c:v>
                </c:pt>
                <c:pt idx="1077">
                  <c:v>174.077610015869</c:v>
                </c:pt>
                <c:pt idx="1078">
                  <c:v>174.077610015869</c:v>
                </c:pt>
                <c:pt idx="1079">
                  <c:v>174.077610015869</c:v>
                </c:pt>
                <c:pt idx="1080">
                  <c:v>174.077610015869</c:v>
                </c:pt>
                <c:pt idx="1081">
                  <c:v>174.077610015869</c:v>
                </c:pt>
                <c:pt idx="1082">
                  <c:v>174.077610015869</c:v>
                </c:pt>
                <c:pt idx="1083">
                  <c:v>174.077610015869</c:v>
                </c:pt>
                <c:pt idx="1084">
                  <c:v>174.077610015869</c:v>
                </c:pt>
                <c:pt idx="1085">
                  <c:v>174.077610015869</c:v>
                </c:pt>
                <c:pt idx="1086">
                  <c:v>174.077610015869</c:v>
                </c:pt>
                <c:pt idx="1087">
                  <c:v>174.077610015869</c:v>
                </c:pt>
                <c:pt idx="1088">
                  <c:v>174.077610015869</c:v>
                </c:pt>
                <c:pt idx="1089">
                  <c:v>174.077610015869</c:v>
                </c:pt>
                <c:pt idx="1090">
                  <c:v>174.077610015869</c:v>
                </c:pt>
                <c:pt idx="1091">
                  <c:v>174.077610015869</c:v>
                </c:pt>
                <c:pt idx="1092">
                  <c:v>174.077610015869</c:v>
                </c:pt>
                <c:pt idx="1093">
                  <c:v>174.077610015869</c:v>
                </c:pt>
                <c:pt idx="1094">
                  <c:v>174.077610015869</c:v>
                </c:pt>
                <c:pt idx="1095">
                  <c:v>174.077610015869</c:v>
                </c:pt>
                <c:pt idx="1096">
                  <c:v>174.077610015869</c:v>
                </c:pt>
                <c:pt idx="1097">
                  <c:v>174.077610015869</c:v>
                </c:pt>
                <c:pt idx="1098">
                  <c:v>174.077610015869</c:v>
                </c:pt>
                <c:pt idx="1099">
                  <c:v>174.077610015869</c:v>
                </c:pt>
                <c:pt idx="1100">
                  <c:v>174.077610015869</c:v>
                </c:pt>
                <c:pt idx="1101">
                  <c:v>174.077610015869</c:v>
                </c:pt>
                <c:pt idx="1102">
                  <c:v>174.077610015869</c:v>
                </c:pt>
                <c:pt idx="1103">
                  <c:v>174.077610015869</c:v>
                </c:pt>
                <c:pt idx="1104">
                  <c:v>174.077610015869</c:v>
                </c:pt>
                <c:pt idx="1105">
                  <c:v>174.077610015869</c:v>
                </c:pt>
                <c:pt idx="1106">
                  <c:v>174.077610015869</c:v>
                </c:pt>
                <c:pt idx="1107">
                  <c:v>174.077610015869</c:v>
                </c:pt>
                <c:pt idx="1108">
                  <c:v>174.077610015869</c:v>
                </c:pt>
                <c:pt idx="1109">
                  <c:v>174.077610015869</c:v>
                </c:pt>
                <c:pt idx="1110">
                  <c:v>174.077610015869</c:v>
                </c:pt>
                <c:pt idx="1111">
                  <c:v>174.077610015869</c:v>
                </c:pt>
                <c:pt idx="1112">
                  <c:v>174.077610015869</c:v>
                </c:pt>
                <c:pt idx="1113">
                  <c:v>174.077610015869</c:v>
                </c:pt>
                <c:pt idx="1114">
                  <c:v>174.077610015869</c:v>
                </c:pt>
                <c:pt idx="1115">
                  <c:v>174.077610015869</c:v>
                </c:pt>
                <c:pt idx="1116">
                  <c:v>174.077610015869</c:v>
                </c:pt>
                <c:pt idx="1117">
                  <c:v>174.077610015869</c:v>
                </c:pt>
                <c:pt idx="1118">
                  <c:v>174.077610015869</c:v>
                </c:pt>
                <c:pt idx="1119">
                  <c:v>174.077610015869</c:v>
                </c:pt>
                <c:pt idx="1120">
                  <c:v>174.077610015869</c:v>
                </c:pt>
                <c:pt idx="1121">
                  <c:v>174.077610015869</c:v>
                </c:pt>
                <c:pt idx="1122">
                  <c:v>174.077610015869</c:v>
                </c:pt>
                <c:pt idx="1123">
                  <c:v>174.077610015869</c:v>
                </c:pt>
                <c:pt idx="1124">
                  <c:v>174.077610015869</c:v>
                </c:pt>
                <c:pt idx="1125">
                  <c:v>174.077610015869</c:v>
                </c:pt>
                <c:pt idx="1126">
                  <c:v>174.077610015869</c:v>
                </c:pt>
                <c:pt idx="1127">
                  <c:v>174.077610015869</c:v>
                </c:pt>
                <c:pt idx="1128">
                  <c:v>174.077610015869</c:v>
                </c:pt>
                <c:pt idx="1129">
                  <c:v>174.077610015869</c:v>
                </c:pt>
                <c:pt idx="1130">
                  <c:v>174.077610015869</c:v>
                </c:pt>
                <c:pt idx="1131">
                  <c:v>174.077610015869</c:v>
                </c:pt>
                <c:pt idx="1132">
                  <c:v>174.077610015869</c:v>
                </c:pt>
                <c:pt idx="1133">
                  <c:v>174.077610015869</c:v>
                </c:pt>
                <c:pt idx="1134">
                  <c:v>174.077610015869</c:v>
                </c:pt>
                <c:pt idx="1135">
                  <c:v>174.077610015869</c:v>
                </c:pt>
                <c:pt idx="1136">
                  <c:v>174.077610015869</c:v>
                </c:pt>
                <c:pt idx="1137">
                  <c:v>174.077610015869</c:v>
                </c:pt>
                <c:pt idx="1138">
                  <c:v>174.077610015869</c:v>
                </c:pt>
                <c:pt idx="1139">
                  <c:v>174.077610015869</c:v>
                </c:pt>
                <c:pt idx="1140">
                  <c:v>174.077610015869</c:v>
                </c:pt>
                <c:pt idx="1141">
                  <c:v>174.077610015869</c:v>
                </c:pt>
                <c:pt idx="1142">
                  <c:v>174.077610015869</c:v>
                </c:pt>
                <c:pt idx="1143">
                  <c:v>174.077610015869</c:v>
                </c:pt>
                <c:pt idx="1144">
                  <c:v>174.077610015869</c:v>
                </c:pt>
                <c:pt idx="1145">
                  <c:v>174.077610015869</c:v>
                </c:pt>
                <c:pt idx="1146">
                  <c:v>174.077610015869</c:v>
                </c:pt>
                <c:pt idx="1147">
                  <c:v>174.077610015869</c:v>
                </c:pt>
                <c:pt idx="1148">
                  <c:v>174.077610015869</c:v>
                </c:pt>
                <c:pt idx="1149">
                  <c:v>174.077610015869</c:v>
                </c:pt>
                <c:pt idx="1150">
                  <c:v>174.077610015869</c:v>
                </c:pt>
                <c:pt idx="1151">
                  <c:v>174.077610015869</c:v>
                </c:pt>
                <c:pt idx="1152">
                  <c:v>174.077610015869</c:v>
                </c:pt>
                <c:pt idx="1153">
                  <c:v>174.077610015869</c:v>
                </c:pt>
                <c:pt idx="1154">
                  <c:v>174.077610015869</c:v>
                </c:pt>
                <c:pt idx="1155">
                  <c:v>174.077610015869</c:v>
                </c:pt>
                <c:pt idx="1156">
                  <c:v>174.077610015869</c:v>
                </c:pt>
                <c:pt idx="1157">
                  <c:v>174.077610015869</c:v>
                </c:pt>
                <c:pt idx="1158">
                  <c:v>174.077610015869</c:v>
                </c:pt>
                <c:pt idx="1159">
                  <c:v>174.077610015869</c:v>
                </c:pt>
                <c:pt idx="1160">
                  <c:v>174.077610015869</c:v>
                </c:pt>
                <c:pt idx="1161">
                  <c:v>174.077610015869</c:v>
                </c:pt>
                <c:pt idx="1162">
                  <c:v>174.077610015869</c:v>
                </c:pt>
                <c:pt idx="1163">
                  <c:v>174.077610015869</c:v>
                </c:pt>
                <c:pt idx="1164">
                  <c:v>174.077610015869</c:v>
                </c:pt>
                <c:pt idx="1165">
                  <c:v>174.077610015869</c:v>
                </c:pt>
                <c:pt idx="1166">
                  <c:v>174.077610015869</c:v>
                </c:pt>
                <c:pt idx="1167">
                  <c:v>174.077610015869</c:v>
                </c:pt>
                <c:pt idx="1168">
                  <c:v>174.077610015869</c:v>
                </c:pt>
                <c:pt idx="1169">
                  <c:v>174.077610015869</c:v>
                </c:pt>
                <c:pt idx="1170">
                  <c:v>174.077610015869</c:v>
                </c:pt>
                <c:pt idx="1171">
                  <c:v>174.077610015869</c:v>
                </c:pt>
                <c:pt idx="1172">
                  <c:v>174.077610015869</c:v>
                </c:pt>
                <c:pt idx="1173">
                  <c:v>174.077610015869</c:v>
                </c:pt>
                <c:pt idx="1174">
                  <c:v>174.077610015869</c:v>
                </c:pt>
                <c:pt idx="1175">
                  <c:v>174.077610015869</c:v>
                </c:pt>
                <c:pt idx="1176">
                  <c:v>174.077610015869</c:v>
                </c:pt>
                <c:pt idx="1177">
                  <c:v>174.077610015869</c:v>
                </c:pt>
                <c:pt idx="1178">
                  <c:v>174.077610015869</c:v>
                </c:pt>
                <c:pt idx="1179">
                  <c:v>174.077610015869</c:v>
                </c:pt>
                <c:pt idx="1180">
                  <c:v>174.077610015869</c:v>
                </c:pt>
                <c:pt idx="1181">
                  <c:v>174.077610015869</c:v>
                </c:pt>
                <c:pt idx="1182">
                  <c:v>174.077610015869</c:v>
                </c:pt>
                <c:pt idx="1183">
                  <c:v>174.077610015869</c:v>
                </c:pt>
                <c:pt idx="1184">
                  <c:v>174.077610015869</c:v>
                </c:pt>
                <c:pt idx="1185">
                  <c:v>174.077610015869</c:v>
                </c:pt>
                <c:pt idx="1186">
                  <c:v>174.077610015869</c:v>
                </c:pt>
                <c:pt idx="1187">
                  <c:v>174.077610015869</c:v>
                </c:pt>
                <c:pt idx="1188">
                  <c:v>174.077610015869</c:v>
                </c:pt>
                <c:pt idx="1189">
                  <c:v>174.077610015869</c:v>
                </c:pt>
                <c:pt idx="1190">
                  <c:v>174.077610015869</c:v>
                </c:pt>
                <c:pt idx="1191">
                  <c:v>174.077610015869</c:v>
                </c:pt>
                <c:pt idx="1192">
                  <c:v>174.077610015869</c:v>
                </c:pt>
                <c:pt idx="1193">
                  <c:v>174.077610015869</c:v>
                </c:pt>
                <c:pt idx="1194">
                  <c:v>174.077610015869</c:v>
                </c:pt>
                <c:pt idx="1195">
                  <c:v>174.077610015869</c:v>
                </c:pt>
                <c:pt idx="1196">
                  <c:v>174.077610015869</c:v>
                </c:pt>
                <c:pt idx="1197">
                  <c:v>174.077610015869</c:v>
                </c:pt>
                <c:pt idx="1198">
                  <c:v>174.077610015869</c:v>
                </c:pt>
                <c:pt idx="1199">
                  <c:v>174.077610015869</c:v>
                </c:pt>
                <c:pt idx="1200">
                  <c:v>174.077610015869</c:v>
                </c:pt>
                <c:pt idx="1201">
                  <c:v>174.077610015869</c:v>
                </c:pt>
                <c:pt idx="1202">
                  <c:v>174.077610015869</c:v>
                </c:pt>
                <c:pt idx="1203">
                  <c:v>174.077610015869</c:v>
                </c:pt>
                <c:pt idx="1204">
                  <c:v>174.077610015869</c:v>
                </c:pt>
                <c:pt idx="1205">
                  <c:v>174.077610015869</c:v>
                </c:pt>
                <c:pt idx="1206">
                  <c:v>174.077610015869</c:v>
                </c:pt>
                <c:pt idx="1207">
                  <c:v>174.077610015869</c:v>
                </c:pt>
                <c:pt idx="1208">
                  <c:v>174.077610015869</c:v>
                </c:pt>
                <c:pt idx="1209">
                  <c:v>174.077610015869</c:v>
                </c:pt>
                <c:pt idx="1210">
                  <c:v>174.077610015869</c:v>
                </c:pt>
                <c:pt idx="1211">
                  <c:v>174.077610015869</c:v>
                </c:pt>
                <c:pt idx="1212">
                  <c:v>174.077610015869</c:v>
                </c:pt>
                <c:pt idx="1213">
                  <c:v>174.077610015869</c:v>
                </c:pt>
                <c:pt idx="1214">
                  <c:v>174.077610015869</c:v>
                </c:pt>
                <c:pt idx="1215">
                  <c:v>174.077610015869</c:v>
                </c:pt>
                <c:pt idx="1216">
                  <c:v>174.077610015869</c:v>
                </c:pt>
                <c:pt idx="1217">
                  <c:v>174.077610015869</c:v>
                </c:pt>
                <c:pt idx="1218">
                  <c:v>174.077610015869</c:v>
                </c:pt>
                <c:pt idx="1219">
                  <c:v>174.077610015869</c:v>
                </c:pt>
                <c:pt idx="1220">
                  <c:v>174.077610015869</c:v>
                </c:pt>
                <c:pt idx="1221">
                  <c:v>174.077610015869</c:v>
                </c:pt>
                <c:pt idx="1222">
                  <c:v>174.077610015869</c:v>
                </c:pt>
                <c:pt idx="1223">
                  <c:v>174.077610015869</c:v>
                </c:pt>
                <c:pt idx="1224">
                  <c:v>174.077610015869</c:v>
                </c:pt>
                <c:pt idx="1225">
                  <c:v>174.077610015869</c:v>
                </c:pt>
                <c:pt idx="1226">
                  <c:v>174.077610015869</c:v>
                </c:pt>
                <c:pt idx="1227">
                  <c:v>174.077610015869</c:v>
                </c:pt>
                <c:pt idx="1228">
                  <c:v>174.077610015869</c:v>
                </c:pt>
                <c:pt idx="1229">
                  <c:v>174.077610015869</c:v>
                </c:pt>
                <c:pt idx="1230">
                  <c:v>174.077610015869</c:v>
                </c:pt>
                <c:pt idx="1231">
                  <c:v>174.077610015869</c:v>
                </c:pt>
                <c:pt idx="1232">
                  <c:v>174.077610015869</c:v>
                </c:pt>
                <c:pt idx="1233">
                  <c:v>174.077610015869</c:v>
                </c:pt>
                <c:pt idx="1234">
                  <c:v>174.077610015869</c:v>
                </c:pt>
                <c:pt idx="1235">
                  <c:v>174.077610015869</c:v>
                </c:pt>
                <c:pt idx="1236">
                  <c:v>174.077610015869</c:v>
                </c:pt>
                <c:pt idx="1237">
                  <c:v>174.077610015869</c:v>
                </c:pt>
                <c:pt idx="1238">
                  <c:v>174.077610015869</c:v>
                </c:pt>
                <c:pt idx="1239">
                  <c:v>174.077610015869</c:v>
                </c:pt>
                <c:pt idx="1240">
                  <c:v>174.077610015869</c:v>
                </c:pt>
                <c:pt idx="1241">
                  <c:v>174.077610015869</c:v>
                </c:pt>
                <c:pt idx="1242">
                  <c:v>174.077610015869</c:v>
                </c:pt>
                <c:pt idx="1243">
                  <c:v>174.077610015869</c:v>
                </c:pt>
                <c:pt idx="1244">
                  <c:v>174.077610015869</c:v>
                </c:pt>
                <c:pt idx="1245">
                  <c:v>174.077610015869</c:v>
                </c:pt>
                <c:pt idx="1246">
                  <c:v>174.077610015869</c:v>
                </c:pt>
                <c:pt idx="1247">
                  <c:v>174.077610015869</c:v>
                </c:pt>
                <c:pt idx="1248">
                  <c:v>174.077610015869</c:v>
                </c:pt>
                <c:pt idx="1249">
                  <c:v>174.077610015869</c:v>
                </c:pt>
                <c:pt idx="1250">
                  <c:v>174.077610015869</c:v>
                </c:pt>
                <c:pt idx="1251">
                  <c:v>174.077610015869</c:v>
                </c:pt>
                <c:pt idx="1252">
                  <c:v>174.077610015869</c:v>
                </c:pt>
                <c:pt idx="1253">
                  <c:v>174.077610015869</c:v>
                </c:pt>
                <c:pt idx="1254">
                  <c:v>174.077610015869</c:v>
                </c:pt>
                <c:pt idx="1255">
                  <c:v>174.077610015869</c:v>
                </c:pt>
                <c:pt idx="1256">
                  <c:v>174.077610015869</c:v>
                </c:pt>
                <c:pt idx="1257">
                  <c:v>174.077610015869</c:v>
                </c:pt>
                <c:pt idx="1258">
                  <c:v>174.077610015869</c:v>
                </c:pt>
                <c:pt idx="1259">
                  <c:v>174.077610015869</c:v>
                </c:pt>
                <c:pt idx="1260">
                  <c:v>174.077610015869</c:v>
                </c:pt>
                <c:pt idx="1261">
                  <c:v>174.077610015869</c:v>
                </c:pt>
                <c:pt idx="1262">
                  <c:v>174.077610015869</c:v>
                </c:pt>
                <c:pt idx="1263">
                  <c:v>174.077610015869</c:v>
                </c:pt>
                <c:pt idx="1264">
                  <c:v>174.077610015869</c:v>
                </c:pt>
                <c:pt idx="1265">
                  <c:v>174.077610015869</c:v>
                </c:pt>
                <c:pt idx="1266">
                  <c:v>174.077610015869</c:v>
                </c:pt>
                <c:pt idx="1267">
                  <c:v>174.077610015869</c:v>
                </c:pt>
                <c:pt idx="1268">
                  <c:v>174.077610015869</c:v>
                </c:pt>
                <c:pt idx="1269">
                  <c:v>174.077610015869</c:v>
                </c:pt>
                <c:pt idx="1270">
                  <c:v>174.077610015869</c:v>
                </c:pt>
                <c:pt idx="1271">
                  <c:v>174.077610015869</c:v>
                </c:pt>
                <c:pt idx="1272">
                  <c:v>174.077610015869</c:v>
                </c:pt>
                <c:pt idx="1273">
                  <c:v>174.077610015869</c:v>
                </c:pt>
                <c:pt idx="1274">
                  <c:v>174.077610015869</c:v>
                </c:pt>
                <c:pt idx="1275">
                  <c:v>174.077610015869</c:v>
                </c:pt>
                <c:pt idx="1276">
                  <c:v>174.077610015869</c:v>
                </c:pt>
                <c:pt idx="1277">
                  <c:v>174.077610015869</c:v>
                </c:pt>
                <c:pt idx="1278">
                  <c:v>174.077610015869</c:v>
                </c:pt>
                <c:pt idx="1279">
                  <c:v>174.077610015869</c:v>
                </c:pt>
                <c:pt idx="1280">
                  <c:v>174.077610015869</c:v>
                </c:pt>
                <c:pt idx="1281">
                  <c:v>174.077610015869</c:v>
                </c:pt>
                <c:pt idx="1282">
                  <c:v>174.077610015869</c:v>
                </c:pt>
                <c:pt idx="1283">
                  <c:v>174.077610015869</c:v>
                </c:pt>
                <c:pt idx="1284">
                  <c:v>174.077610015869</c:v>
                </c:pt>
                <c:pt idx="1285">
                  <c:v>174.077610015869</c:v>
                </c:pt>
                <c:pt idx="1286">
                  <c:v>174.077610015869</c:v>
                </c:pt>
                <c:pt idx="1287">
                  <c:v>174.077610015869</c:v>
                </c:pt>
                <c:pt idx="1288">
                  <c:v>174.077610015869</c:v>
                </c:pt>
                <c:pt idx="1289">
                  <c:v>174.077610015869</c:v>
                </c:pt>
                <c:pt idx="1290">
                  <c:v>174.077610015869</c:v>
                </c:pt>
                <c:pt idx="1291">
                  <c:v>174.077610015869</c:v>
                </c:pt>
                <c:pt idx="1292">
                  <c:v>174.077610015869</c:v>
                </c:pt>
                <c:pt idx="1293">
                  <c:v>174.077610015869</c:v>
                </c:pt>
                <c:pt idx="1294">
                  <c:v>174.077610015869</c:v>
                </c:pt>
                <c:pt idx="1295">
                  <c:v>174.077610015869</c:v>
                </c:pt>
                <c:pt idx="1296">
                  <c:v>174.077610015869</c:v>
                </c:pt>
                <c:pt idx="1297">
                  <c:v>174.077610015869</c:v>
                </c:pt>
                <c:pt idx="1298">
                  <c:v>174.077610015869</c:v>
                </c:pt>
                <c:pt idx="1299">
                  <c:v>174.077610015869</c:v>
                </c:pt>
                <c:pt idx="1300">
                  <c:v>174.077610015869</c:v>
                </c:pt>
                <c:pt idx="1301">
                  <c:v>174.077610015869</c:v>
                </c:pt>
                <c:pt idx="1302">
                  <c:v>174.077610015869</c:v>
                </c:pt>
                <c:pt idx="1303">
                  <c:v>174.077610015869</c:v>
                </c:pt>
                <c:pt idx="1304">
                  <c:v>174.077610015869</c:v>
                </c:pt>
                <c:pt idx="1305">
                  <c:v>174.077610015869</c:v>
                </c:pt>
                <c:pt idx="1306">
                  <c:v>174.077610015869</c:v>
                </c:pt>
                <c:pt idx="1307">
                  <c:v>174.077610015869</c:v>
                </c:pt>
                <c:pt idx="1308">
                  <c:v>174.077610015869</c:v>
                </c:pt>
                <c:pt idx="1309">
                  <c:v>174.077610015869</c:v>
                </c:pt>
                <c:pt idx="1310">
                  <c:v>174.077610015869</c:v>
                </c:pt>
                <c:pt idx="1311">
                  <c:v>174.077610015869</c:v>
                </c:pt>
                <c:pt idx="1312">
                  <c:v>174.077610015869</c:v>
                </c:pt>
                <c:pt idx="1313">
                  <c:v>174.077610015869</c:v>
                </c:pt>
                <c:pt idx="1314">
                  <c:v>174.077610015869</c:v>
                </c:pt>
                <c:pt idx="1315">
                  <c:v>174.077610015869</c:v>
                </c:pt>
                <c:pt idx="1316">
                  <c:v>174.077610015869</c:v>
                </c:pt>
                <c:pt idx="1317">
                  <c:v>174.077610015869</c:v>
                </c:pt>
                <c:pt idx="1318">
                  <c:v>174.077610015869</c:v>
                </c:pt>
                <c:pt idx="1319">
                  <c:v>174.077610015869</c:v>
                </c:pt>
                <c:pt idx="1320">
                  <c:v>174.077610015869</c:v>
                </c:pt>
                <c:pt idx="1321">
                  <c:v>174.077610015869</c:v>
                </c:pt>
                <c:pt idx="1322">
                  <c:v>174.077610015869</c:v>
                </c:pt>
                <c:pt idx="1323">
                  <c:v>174.077610015869</c:v>
                </c:pt>
                <c:pt idx="1324">
                  <c:v>174.077610015869</c:v>
                </c:pt>
                <c:pt idx="1325">
                  <c:v>174.077610015869</c:v>
                </c:pt>
                <c:pt idx="1326">
                  <c:v>174.077610015869</c:v>
                </c:pt>
                <c:pt idx="1327">
                  <c:v>174.077610015869</c:v>
                </c:pt>
                <c:pt idx="1328">
                  <c:v>174.077610015869</c:v>
                </c:pt>
                <c:pt idx="1329">
                  <c:v>174.077610015869</c:v>
                </c:pt>
                <c:pt idx="1330">
                  <c:v>174.077610015869</c:v>
                </c:pt>
                <c:pt idx="1331">
                  <c:v>174.077610015869</c:v>
                </c:pt>
                <c:pt idx="1332">
                  <c:v>174.077610015869</c:v>
                </c:pt>
                <c:pt idx="1333">
                  <c:v>174.077610015869</c:v>
                </c:pt>
                <c:pt idx="1334">
                  <c:v>174.077610015869</c:v>
                </c:pt>
                <c:pt idx="1335">
                  <c:v>174.077610015869</c:v>
                </c:pt>
                <c:pt idx="1336">
                  <c:v>174.077610015869</c:v>
                </c:pt>
                <c:pt idx="1337">
                  <c:v>174.077610015869</c:v>
                </c:pt>
                <c:pt idx="1338">
                  <c:v>174.077610015869</c:v>
                </c:pt>
                <c:pt idx="1339">
                  <c:v>174.077610015869</c:v>
                </c:pt>
                <c:pt idx="1340">
                  <c:v>174.077610015869</c:v>
                </c:pt>
                <c:pt idx="1341">
                  <c:v>174.077610015869</c:v>
                </c:pt>
                <c:pt idx="1342">
                  <c:v>174.077610015869</c:v>
                </c:pt>
                <c:pt idx="1343">
                  <c:v>174.077610015869</c:v>
                </c:pt>
                <c:pt idx="1344">
                  <c:v>174.077610015869</c:v>
                </c:pt>
                <c:pt idx="1345">
                  <c:v>174.077610015869</c:v>
                </c:pt>
                <c:pt idx="1346">
                  <c:v>174.077610015869</c:v>
                </c:pt>
                <c:pt idx="1347">
                  <c:v>174.077610015869</c:v>
                </c:pt>
                <c:pt idx="1348">
                  <c:v>174.077610015869</c:v>
                </c:pt>
                <c:pt idx="1349">
                  <c:v>174.077610015869</c:v>
                </c:pt>
                <c:pt idx="1350">
                  <c:v>174.077610015869</c:v>
                </c:pt>
                <c:pt idx="1351">
                  <c:v>174.077610015869</c:v>
                </c:pt>
                <c:pt idx="1352">
                  <c:v>174.077610015869</c:v>
                </c:pt>
                <c:pt idx="1353">
                  <c:v>174.077610015869</c:v>
                </c:pt>
                <c:pt idx="1354">
                  <c:v>174.077610015869</c:v>
                </c:pt>
                <c:pt idx="1355">
                  <c:v>174.077610015869</c:v>
                </c:pt>
                <c:pt idx="1356">
                  <c:v>174.077610015869</c:v>
                </c:pt>
                <c:pt idx="1357">
                  <c:v>174.077610015869</c:v>
                </c:pt>
                <c:pt idx="1358">
                  <c:v>174.077610015869</c:v>
                </c:pt>
                <c:pt idx="1359">
                  <c:v>174.077610015869</c:v>
                </c:pt>
                <c:pt idx="1360">
                  <c:v>174.077610015869</c:v>
                </c:pt>
                <c:pt idx="1361">
                  <c:v>174.077610015869</c:v>
                </c:pt>
                <c:pt idx="1362">
                  <c:v>174.077610015869</c:v>
                </c:pt>
                <c:pt idx="1363">
                  <c:v>174.077610015869</c:v>
                </c:pt>
                <c:pt idx="1364">
                  <c:v>174.077610015869</c:v>
                </c:pt>
                <c:pt idx="1365">
                  <c:v>174.077610015869</c:v>
                </c:pt>
                <c:pt idx="1366">
                  <c:v>174.077610015869</c:v>
                </c:pt>
                <c:pt idx="1367">
                  <c:v>174.077610015869</c:v>
                </c:pt>
                <c:pt idx="1368">
                  <c:v>174.077610015869</c:v>
                </c:pt>
                <c:pt idx="1369">
                  <c:v>174.077610015869</c:v>
                </c:pt>
                <c:pt idx="1370">
                  <c:v>174.077610015869</c:v>
                </c:pt>
                <c:pt idx="1371">
                  <c:v>174.077610015869</c:v>
                </c:pt>
                <c:pt idx="1372">
                  <c:v>174.077610015869</c:v>
                </c:pt>
                <c:pt idx="1373">
                  <c:v>174.077610015869</c:v>
                </c:pt>
                <c:pt idx="1374">
                  <c:v>174.077610015869</c:v>
                </c:pt>
                <c:pt idx="1375">
                  <c:v>174.077610015869</c:v>
                </c:pt>
                <c:pt idx="1376">
                  <c:v>174.077610015869</c:v>
                </c:pt>
                <c:pt idx="1377">
                  <c:v>174.077610015869</c:v>
                </c:pt>
                <c:pt idx="1378">
                  <c:v>174.077610015869</c:v>
                </c:pt>
                <c:pt idx="1379">
                  <c:v>174.077610015869</c:v>
                </c:pt>
                <c:pt idx="1380">
                  <c:v>174.077610015869</c:v>
                </c:pt>
                <c:pt idx="1381">
                  <c:v>174.077610015869</c:v>
                </c:pt>
                <c:pt idx="1382">
                  <c:v>174.077610015869</c:v>
                </c:pt>
                <c:pt idx="1383">
                  <c:v>174.077610015869</c:v>
                </c:pt>
                <c:pt idx="1384">
                  <c:v>174.077610015869</c:v>
                </c:pt>
                <c:pt idx="1385">
                  <c:v>174.077610015869</c:v>
                </c:pt>
                <c:pt idx="1386">
                  <c:v>174.077610015869</c:v>
                </c:pt>
                <c:pt idx="1387">
                  <c:v>174.077610015869</c:v>
                </c:pt>
                <c:pt idx="1388">
                  <c:v>174.077610015869</c:v>
                </c:pt>
                <c:pt idx="1389">
                  <c:v>174.077610015869</c:v>
                </c:pt>
                <c:pt idx="1390">
                  <c:v>174.077610015869</c:v>
                </c:pt>
                <c:pt idx="1391">
                  <c:v>174.077610015869</c:v>
                </c:pt>
                <c:pt idx="1392">
                  <c:v>174.077610015869</c:v>
                </c:pt>
                <c:pt idx="1393">
                  <c:v>174.077610015869</c:v>
                </c:pt>
                <c:pt idx="1394">
                  <c:v>174.077610015869</c:v>
                </c:pt>
                <c:pt idx="1395">
                  <c:v>174.077610015869</c:v>
                </c:pt>
                <c:pt idx="1396">
                  <c:v>174.077610015869</c:v>
                </c:pt>
                <c:pt idx="1397">
                  <c:v>174.077610015869</c:v>
                </c:pt>
                <c:pt idx="1398">
                  <c:v>174.077610015869</c:v>
                </c:pt>
                <c:pt idx="1399">
                  <c:v>174.077610015869</c:v>
                </c:pt>
                <c:pt idx="1400">
                  <c:v>174.077610015869</c:v>
                </c:pt>
                <c:pt idx="1401">
                  <c:v>174.077610015869</c:v>
                </c:pt>
                <c:pt idx="1402">
                  <c:v>174.077610015869</c:v>
                </c:pt>
                <c:pt idx="1403">
                  <c:v>174.077610015869</c:v>
                </c:pt>
                <c:pt idx="1404">
                  <c:v>174.077610015869</c:v>
                </c:pt>
                <c:pt idx="1405">
                  <c:v>174.077610015869</c:v>
                </c:pt>
                <c:pt idx="1406">
                  <c:v>174.077610015869</c:v>
                </c:pt>
                <c:pt idx="1407">
                  <c:v>174.077610015869</c:v>
                </c:pt>
                <c:pt idx="1408">
                  <c:v>174.077610015869</c:v>
                </c:pt>
                <c:pt idx="1409">
                  <c:v>174.077610015869</c:v>
                </c:pt>
                <c:pt idx="1410">
                  <c:v>174.077610015869</c:v>
                </c:pt>
                <c:pt idx="1411">
                  <c:v>174.077610015869</c:v>
                </c:pt>
                <c:pt idx="1412">
                  <c:v>174.077610015869</c:v>
                </c:pt>
                <c:pt idx="1413">
                  <c:v>174.077610015869</c:v>
                </c:pt>
                <c:pt idx="1414">
                  <c:v>174.077610015869</c:v>
                </c:pt>
                <c:pt idx="1415">
                  <c:v>174.077610015869</c:v>
                </c:pt>
                <c:pt idx="1416">
                  <c:v>174.077610015869</c:v>
                </c:pt>
                <c:pt idx="1417">
                  <c:v>174.077610015869</c:v>
                </c:pt>
                <c:pt idx="1418">
                  <c:v>174.077610015869</c:v>
                </c:pt>
                <c:pt idx="1419">
                  <c:v>174.077610015869</c:v>
                </c:pt>
                <c:pt idx="1420">
                  <c:v>174.077610015869</c:v>
                </c:pt>
                <c:pt idx="1421">
                  <c:v>174.077610015869</c:v>
                </c:pt>
                <c:pt idx="1422">
                  <c:v>174.077610015869</c:v>
                </c:pt>
                <c:pt idx="1423">
                  <c:v>174.077610015869</c:v>
                </c:pt>
                <c:pt idx="1424">
                  <c:v>174.077610015869</c:v>
                </c:pt>
                <c:pt idx="1425">
                  <c:v>174.077610015869</c:v>
                </c:pt>
                <c:pt idx="1426">
                  <c:v>174.077610015869</c:v>
                </c:pt>
                <c:pt idx="1427">
                  <c:v>174.077610015869</c:v>
                </c:pt>
                <c:pt idx="1428">
                  <c:v>174.077610015869</c:v>
                </c:pt>
                <c:pt idx="1429">
                  <c:v>174.077610015869</c:v>
                </c:pt>
                <c:pt idx="1430">
                  <c:v>174.077610015869</c:v>
                </c:pt>
                <c:pt idx="1431">
                  <c:v>174.077610015869</c:v>
                </c:pt>
                <c:pt idx="1432">
                  <c:v>174.077610015869</c:v>
                </c:pt>
                <c:pt idx="1433">
                  <c:v>174.077610015869</c:v>
                </c:pt>
                <c:pt idx="1434">
                  <c:v>174.077610015869</c:v>
                </c:pt>
                <c:pt idx="1435">
                  <c:v>174.077610015869</c:v>
                </c:pt>
                <c:pt idx="1436">
                  <c:v>174.077610015869</c:v>
                </c:pt>
                <c:pt idx="1437">
                  <c:v>174.077610015869</c:v>
                </c:pt>
                <c:pt idx="1438">
                  <c:v>174.077610015869</c:v>
                </c:pt>
                <c:pt idx="1439">
                  <c:v>174.077610015869</c:v>
                </c:pt>
                <c:pt idx="1440">
                  <c:v>174.077610015869</c:v>
                </c:pt>
                <c:pt idx="1441">
                  <c:v>174.077610015869</c:v>
                </c:pt>
                <c:pt idx="1442">
                  <c:v>174.077610015869</c:v>
                </c:pt>
                <c:pt idx="1443">
                  <c:v>174.077610015869</c:v>
                </c:pt>
                <c:pt idx="1444">
                  <c:v>174.077610015869</c:v>
                </c:pt>
                <c:pt idx="1445">
                  <c:v>174.077610015869</c:v>
                </c:pt>
                <c:pt idx="1446">
                  <c:v>174.077610015869</c:v>
                </c:pt>
                <c:pt idx="1447">
                  <c:v>174.077610015869</c:v>
                </c:pt>
                <c:pt idx="1448">
                  <c:v>174.077610015869</c:v>
                </c:pt>
                <c:pt idx="1449">
                  <c:v>174.077610015869</c:v>
                </c:pt>
                <c:pt idx="1450">
                  <c:v>174.077610015869</c:v>
                </c:pt>
                <c:pt idx="1451">
                  <c:v>174.077610015869</c:v>
                </c:pt>
                <c:pt idx="1452">
                  <c:v>174.077610015869</c:v>
                </c:pt>
                <c:pt idx="1453">
                  <c:v>174.077610015869</c:v>
                </c:pt>
                <c:pt idx="1454">
                  <c:v>174.077610015869</c:v>
                </c:pt>
                <c:pt idx="1455">
                  <c:v>174.077610015869</c:v>
                </c:pt>
                <c:pt idx="1456">
                  <c:v>174.077610015869</c:v>
                </c:pt>
                <c:pt idx="1457">
                  <c:v>174.077610015869</c:v>
                </c:pt>
                <c:pt idx="1458">
                  <c:v>174.077610015869</c:v>
                </c:pt>
                <c:pt idx="1459">
                  <c:v>174.077610015869</c:v>
                </c:pt>
                <c:pt idx="1460">
                  <c:v>174.077610015869</c:v>
                </c:pt>
                <c:pt idx="1461">
                  <c:v>174.077610015869</c:v>
                </c:pt>
                <c:pt idx="1462">
                  <c:v>174.077610015869</c:v>
                </c:pt>
                <c:pt idx="1463">
                  <c:v>174.077610015869</c:v>
                </c:pt>
                <c:pt idx="1464">
                  <c:v>174.077610015869</c:v>
                </c:pt>
                <c:pt idx="1465">
                  <c:v>174.077610015869</c:v>
                </c:pt>
                <c:pt idx="1466">
                  <c:v>174.077610015869</c:v>
                </c:pt>
                <c:pt idx="1467">
                  <c:v>174.077610015869</c:v>
                </c:pt>
                <c:pt idx="1468">
                  <c:v>174.077610015869</c:v>
                </c:pt>
                <c:pt idx="1469">
                  <c:v>174.077610015869</c:v>
                </c:pt>
                <c:pt idx="1470">
                  <c:v>174.077610015869</c:v>
                </c:pt>
                <c:pt idx="1471">
                  <c:v>174.077610015869</c:v>
                </c:pt>
                <c:pt idx="1472">
                  <c:v>174.077610015869</c:v>
                </c:pt>
                <c:pt idx="1473">
                  <c:v>174.077610015869</c:v>
                </c:pt>
                <c:pt idx="1474">
                  <c:v>174.077610015869</c:v>
                </c:pt>
                <c:pt idx="1475">
                  <c:v>174.077610015869</c:v>
                </c:pt>
                <c:pt idx="1476">
                  <c:v>174.077610015869</c:v>
                </c:pt>
                <c:pt idx="1477">
                  <c:v>174.077610015869</c:v>
                </c:pt>
                <c:pt idx="1478">
                  <c:v>174.077610015869</c:v>
                </c:pt>
                <c:pt idx="1479">
                  <c:v>174.077610015869</c:v>
                </c:pt>
                <c:pt idx="1480">
                  <c:v>174.077610015869</c:v>
                </c:pt>
                <c:pt idx="1481">
                  <c:v>174.077610015869</c:v>
                </c:pt>
                <c:pt idx="1482">
                  <c:v>174.077610015869</c:v>
                </c:pt>
                <c:pt idx="1483">
                  <c:v>174.077610015869</c:v>
                </c:pt>
                <c:pt idx="1484">
                  <c:v>174.077610015869</c:v>
                </c:pt>
                <c:pt idx="1485">
                  <c:v>174.077610015869</c:v>
                </c:pt>
                <c:pt idx="1486">
                  <c:v>174.077610015869</c:v>
                </c:pt>
                <c:pt idx="1487">
                  <c:v>174.077610015869</c:v>
                </c:pt>
                <c:pt idx="1488">
                  <c:v>174.077610015869</c:v>
                </c:pt>
                <c:pt idx="1489">
                  <c:v>174.077610015869</c:v>
                </c:pt>
                <c:pt idx="1490">
                  <c:v>174.077610015869</c:v>
                </c:pt>
                <c:pt idx="1491">
                  <c:v>174.077610015869</c:v>
                </c:pt>
                <c:pt idx="1492">
                  <c:v>174.077610015869</c:v>
                </c:pt>
                <c:pt idx="1493">
                  <c:v>174.077610015869</c:v>
                </c:pt>
                <c:pt idx="1494">
                  <c:v>174.077610015869</c:v>
                </c:pt>
                <c:pt idx="1495">
                  <c:v>174.077610015869</c:v>
                </c:pt>
                <c:pt idx="1496">
                  <c:v>174.077610015869</c:v>
                </c:pt>
                <c:pt idx="1497">
                  <c:v>174.077610015869</c:v>
                </c:pt>
                <c:pt idx="1498">
                  <c:v>174.077610015869</c:v>
                </c:pt>
                <c:pt idx="1499">
                  <c:v>174.077610015869</c:v>
                </c:pt>
                <c:pt idx="1500">
                  <c:v>174.077610015869</c:v>
                </c:pt>
                <c:pt idx="1501">
                  <c:v>174.077610015869</c:v>
                </c:pt>
                <c:pt idx="1502">
                  <c:v>174.077610015869</c:v>
                </c:pt>
                <c:pt idx="1503">
                  <c:v>174.077610015869</c:v>
                </c:pt>
                <c:pt idx="1504">
                  <c:v>174.077610015869</c:v>
                </c:pt>
                <c:pt idx="1505">
                  <c:v>174.077610015869</c:v>
                </c:pt>
                <c:pt idx="1506">
                  <c:v>174.077610015869</c:v>
                </c:pt>
                <c:pt idx="1507">
                  <c:v>174.077610015869</c:v>
                </c:pt>
                <c:pt idx="1508">
                  <c:v>174.077610015869</c:v>
                </c:pt>
                <c:pt idx="1509">
                  <c:v>174.077610015869</c:v>
                </c:pt>
                <c:pt idx="1510">
                  <c:v>174.077610015869</c:v>
                </c:pt>
                <c:pt idx="1511">
                  <c:v>174.077610015869</c:v>
                </c:pt>
                <c:pt idx="1512">
                  <c:v>174.077610015869</c:v>
                </c:pt>
                <c:pt idx="1513">
                  <c:v>174.077610015869</c:v>
                </c:pt>
                <c:pt idx="1514">
                  <c:v>174.077610015869</c:v>
                </c:pt>
                <c:pt idx="1515">
                  <c:v>174.077610015869</c:v>
                </c:pt>
                <c:pt idx="1516">
                  <c:v>174.077610015869</c:v>
                </c:pt>
                <c:pt idx="1517">
                  <c:v>174.077610015869</c:v>
                </c:pt>
                <c:pt idx="1518">
                  <c:v>174.077610015869</c:v>
                </c:pt>
                <c:pt idx="1519">
                  <c:v>174.077610015869</c:v>
                </c:pt>
                <c:pt idx="1520">
                  <c:v>174.077610015869</c:v>
                </c:pt>
                <c:pt idx="1521">
                  <c:v>174.077610015869</c:v>
                </c:pt>
                <c:pt idx="1522">
                  <c:v>174.077610015869</c:v>
                </c:pt>
                <c:pt idx="1523">
                  <c:v>174.077610015869</c:v>
                </c:pt>
                <c:pt idx="1524">
                  <c:v>174.077610015869</c:v>
                </c:pt>
                <c:pt idx="1525">
                  <c:v>174.077610015869</c:v>
                </c:pt>
                <c:pt idx="1526">
                  <c:v>174.077610015869</c:v>
                </c:pt>
                <c:pt idx="1527">
                  <c:v>174.077610015869</c:v>
                </c:pt>
                <c:pt idx="1528">
                  <c:v>174.077610015869</c:v>
                </c:pt>
                <c:pt idx="1529">
                  <c:v>174.077610015869</c:v>
                </c:pt>
                <c:pt idx="1530">
                  <c:v>174.077610015869</c:v>
                </c:pt>
                <c:pt idx="1531">
                  <c:v>174.077610015869</c:v>
                </c:pt>
                <c:pt idx="1532">
                  <c:v>174.077610015869</c:v>
                </c:pt>
                <c:pt idx="1533">
                  <c:v>174.077610015869</c:v>
                </c:pt>
                <c:pt idx="1534">
                  <c:v>174.077610015869</c:v>
                </c:pt>
                <c:pt idx="1535">
                  <c:v>174.077610015869</c:v>
                </c:pt>
                <c:pt idx="1536">
                  <c:v>174.077610015869</c:v>
                </c:pt>
                <c:pt idx="1537">
                  <c:v>174.077610015869</c:v>
                </c:pt>
                <c:pt idx="1538">
                  <c:v>174.077610015869</c:v>
                </c:pt>
                <c:pt idx="1539">
                  <c:v>174.077610015869</c:v>
                </c:pt>
                <c:pt idx="1540">
                  <c:v>174.077610015869</c:v>
                </c:pt>
                <c:pt idx="1541">
                  <c:v>174.077610015869</c:v>
                </c:pt>
                <c:pt idx="1542">
                  <c:v>174.077610015869</c:v>
                </c:pt>
                <c:pt idx="1543">
                  <c:v>174.077610015869</c:v>
                </c:pt>
                <c:pt idx="1544">
                  <c:v>174.077610015869</c:v>
                </c:pt>
                <c:pt idx="1545">
                  <c:v>174.077610015869</c:v>
                </c:pt>
                <c:pt idx="1546">
                  <c:v>174.077610015869</c:v>
                </c:pt>
                <c:pt idx="1547">
                  <c:v>174.077610015869</c:v>
                </c:pt>
                <c:pt idx="1548">
                  <c:v>174.077610015869</c:v>
                </c:pt>
                <c:pt idx="1549">
                  <c:v>174.077610015869</c:v>
                </c:pt>
                <c:pt idx="1550">
                  <c:v>174.077610015869</c:v>
                </c:pt>
                <c:pt idx="1551">
                  <c:v>174.077610015869</c:v>
                </c:pt>
                <c:pt idx="1552">
                  <c:v>174.077610015869</c:v>
                </c:pt>
                <c:pt idx="1553">
                  <c:v>174.077610015869</c:v>
                </c:pt>
                <c:pt idx="1554">
                  <c:v>174.077610015869</c:v>
                </c:pt>
                <c:pt idx="1555">
                  <c:v>174.077610015869</c:v>
                </c:pt>
                <c:pt idx="1556">
                  <c:v>174.077610015869</c:v>
                </c:pt>
                <c:pt idx="1557">
                  <c:v>174.077610015869</c:v>
                </c:pt>
                <c:pt idx="1558">
                  <c:v>174.077610015869</c:v>
                </c:pt>
                <c:pt idx="1559">
                  <c:v>174.077610015869</c:v>
                </c:pt>
                <c:pt idx="1560">
                  <c:v>174.077610015869</c:v>
                </c:pt>
                <c:pt idx="1561">
                  <c:v>174.077610015869</c:v>
                </c:pt>
                <c:pt idx="1562">
                  <c:v>174.077610015869</c:v>
                </c:pt>
                <c:pt idx="1563">
                  <c:v>174.077610015869</c:v>
                </c:pt>
                <c:pt idx="1564">
                  <c:v>174.077610015869</c:v>
                </c:pt>
                <c:pt idx="1565">
                  <c:v>174.077610015869</c:v>
                </c:pt>
                <c:pt idx="1566">
                  <c:v>174.077610015869</c:v>
                </c:pt>
                <c:pt idx="1567">
                  <c:v>174.077610015869</c:v>
                </c:pt>
                <c:pt idx="1568">
                  <c:v>174.077610015869</c:v>
                </c:pt>
                <c:pt idx="1569">
                  <c:v>174.077610015869</c:v>
                </c:pt>
                <c:pt idx="1570">
                  <c:v>174.077610015869</c:v>
                </c:pt>
                <c:pt idx="1571">
                  <c:v>174.077610015869</c:v>
                </c:pt>
                <c:pt idx="1572">
                  <c:v>174.077610015869</c:v>
                </c:pt>
                <c:pt idx="1573">
                  <c:v>174.077610015869</c:v>
                </c:pt>
                <c:pt idx="1574">
                  <c:v>174.077610015869</c:v>
                </c:pt>
                <c:pt idx="1575">
                  <c:v>174.077610015869</c:v>
                </c:pt>
                <c:pt idx="1576">
                  <c:v>174.077610015869</c:v>
                </c:pt>
                <c:pt idx="1577">
                  <c:v>174.077610015869</c:v>
                </c:pt>
                <c:pt idx="1578">
                  <c:v>174.077610015869</c:v>
                </c:pt>
                <c:pt idx="1579">
                  <c:v>174.077610015869</c:v>
                </c:pt>
                <c:pt idx="1580">
                  <c:v>174.077610015869</c:v>
                </c:pt>
                <c:pt idx="1581">
                  <c:v>174.077610015869</c:v>
                </c:pt>
                <c:pt idx="1582">
                  <c:v>174.077610015869</c:v>
                </c:pt>
                <c:pt idx="1583">
                  <c:v>174.077610015869</c:v>
                </c:pt>
                <c:pt idx="1584">
                  <c:v>174.077610015869</c:v>
                </c:pt>
                <c:pt idx="1585">
                  <c:v>174.077610015869</c:v>
                </c:pt>
                <c:pt idx="1586">
                  <c:v>174.077610015869</c:v>
                </c:pt>
                <c:pt idx="1587">
                  <c:v>174.077610015869</c:v>
                </c:pt>
                <c:pt idx="1588">
                  <c:v>174.077610015869</c:v>
                </c:pt>
                <c:pt idx="1589">
                  <c:v>174.077610015869</c:v>
                </c:pt>
                <c:pt idx="1590">
                  <c:v>174.077610015869</c:v>
                </c:pt>
                <c:pt idx="1591">
                  <c:v>174.077610015869</c:v>
                </c:pt>
                <c:pt idx="1592">
                  <c:v>174.077610015869</c:v>
                </c:pt>
                <c:pt idx="1593">
                  <c:v>174.077610015869</c:v>
                </c:pt>
                <c:pt idx="1594">
                  <c:v>174.077610015869</c:v>
                </c:pt>
                <c:pt idx="1595">
                  <c:v>174.077610015869</c:v>
                </c:pt>
                <c:pt idx="1596">
                  <c:v>174.077610015869</c:v>
                </c:pt>
                <c:pt idx="1597">
                  <c:v>174.077610015869</c:v>
                </c:pt>
                <c:pt idx="1598">
                  <c:v>174.077610015869</c:v>
                </c:pt>
                <c:pt idx="1599">
                  <c:v>174.077610015869</c:v>
                </c:pt>
                <c:pt idx="1600">
                  <c:v>174.077610015869</c:v>
                </c:pt>
                <c:pt idx="1601">
                  <c:v>174.077610015869</c:v>
                </c:pt>
                <c:pt idx="1602">
                  <c:v>174.077610015869</c:v>
                </c:pt>
                <c:pt idx="1603">
                  <c:v>174.077610015869</c:v>
                </c:pt>
                <c:pt idx="1604">
                  <c:v>174.077610015869</c:v>
                </c:pt>
                <c:pt idx="1605">
                  <c:v>174.077610015869</c:v>
                </c:pt>
                <c:pt idx="1606">
                  <c:v>174.077610015869</c:v>
                </c:pt>
                <c:pt idx="1607">
                  <c:v>174.077610015869</c:v>
                </c:pt>
                <c:pt idx="1608">
                  <c:v>174.077610015869</c:v>
                </c:pt>
                <c:pt idx="1609">
                  <c:v>174.077610015869</c:v>
                </c:pt>
                <c:pt idx="1610">
                  <c:v>174.077610015869</c:v>
                </c:pt>
                <c:pt idx="1611">
                  <c:v>174.077610015869</c:v>
                </c:pt>
                <c:pt idx="1612">
                  <c:v>174.077610015869</c:v>
                </c:pt>
                <c:pt idx="1613">
                  <c:v>174.077610015869</c:v>
                </c:pt>
                <c:pt idx="1614">
                  <c:v>174.077610015869</c:v>
                </c:pt>
                <c:pt idx="1615">
                  <c:v>174.077610015869</c:v>
                </c:pt>
                <c:pt idx="1616">
                  <c:v>174.077610015869</c:v>
                </c:pt>
                <c:pt idx="1617">
                  <c:v>174.077610015869</c:v>
                </c:pt>
                <c:pt idx="1618">
                  <c:v>174.077610015869</c:v>
                </c:pt>
                <c:pt idx="1619">
                  <c:v>174.077610015869</c:v>
                </c:pt>
                <c:pt idx="1620">
                  <c:v>174.077610015869</c:v>
                </c:pt>
                <c:pt idx="1621">
                  <c:v>174.077610015869</c:v>
                </c:pt>
                <c:pt idx="1622">
                  <c:v>174.077610015869</c:v>
                </c:pt>
                <c:pt idx="1623">
                  <c:v>174.077610015869</c:v>
                </c:pt>
                <c:pt idx="1624">
                  <c:v>174.077610015869</c:v>
                </c:pt>
                <c:pt idx="1625">
                  <c:v>174.077610015869</c:v>
                </c:pt>
                <c:pt idx="1626">
                  <c:v>174.077610015869</c:v>
                </c:pt>
                <c:pt idx="1627">
                  <c:v>174.077610015869</c:v>
                </c:pt>
                <c:pt idx="1628">
                  <c:v>174.077610015869</c:v>
                </c:pt>
                <c:pt idx="1629">
                  <c:v>174.077610015869</c:v>
                </c:pt>
                <c:pt idx="1630">
                  <c:v>174.077610015869</c:v>
                </c:pt>
                <c:pt idx="1631">
                  <c:v>174.077610015869</c:v>
                </c:pt>
                <c:pt idx="1632">
                  <c:v>174.077610015869</c:v>
                </c:pt>
                <c:pt idx="1633">
                  <c:v>174.077610015869</c:v>
                </c:pt>
                <c:pt idx="1634">
                  <c:v>174.077610015869</c:v>
                </c:pt>
                <c:pt idx="1635">
                  <c:v>174.077610015869</c:v>
                </c:pt>
                <c:pt idx="1636">
                  <c:v>174.077610015869</c:v>
                </c:pt>
                <c:pt idx="1637">
                  <c:v>174.077610015869</c:v>
                </c:pt>
                <c:pt idx="1638">
                  <c:v>174.077610015869</c:v>
                </c:pt>
                <c:pt idx="1639">
                  <c:v>174.077610015869</c:v>
                </c:pt>
                <c:pt idx="1640">
                  <c:v>174.077610015869</c:v>
                </c:pt>
                <c:pt idx="1641">
                  <c:v>174.077610015869</c:v>
                </c:pt>
                <c:pt idx="1642">
                  <c:v>174.077610015869</c:v>
                </c:pt>
                <c:pt idx="1643">
                  <c:v>174.077610015869</c:v>
                </c:pt>
                <c:pt idx="1644">
                  <c:v>174.077610015869</c:v>
                </c:pt>
                <c:pt idx="1645">
                  <c:v>174.077610015869</c:v>
                </c:pt>
                <c:pt idx="1646">
                  <c:v>174.077610015869</c:v>
                </c:pt>
                <c:pt idx="1647">
                  <c:v>174.077610015869</c:v>
                </c:pt>
                <c:pt idx="1648">
                  <c:v>174.077610015869</c:v>
                </c:pt>
                <c:pt idx="1649">
                  <c:v>174.077610015869</c:v>
                </c:pt>
                <c:pt idx="1650">
                  <c:v>174.077610015869</c:v>
                </c:pt>
                <c:pt idx="1651">
                  <c:v>174.077610015869</c:v>
                </c:pt>
                <c:pt idx="1652">
                  <c:v>174.077610015869</c:v>
                </c:pt>
                <c:pt idx="1653">
                  <c:v>174.077610015869</c:v>
                </c:pt>
                <c:pt idx="1654">
                  <c:v>174.077610015869</c:v>
                </c:pt>
                <c:pt idx="1655">
                  <c:v>174.077610015869</c:v>
                </c:pt>
                <c:pt idx="1656">
                  <c:v>174.077610015869</c:v>
                </c:pt>
                <c:pt idx="1657">
                  <c:v>174.077610015869</c:v>
                </c:pt>
                <c:pt idx="1658">
                  <c:v>174.077610015869</c:v>
                </c:pt>
                <c:pt idx="1659">
                  <c:v>174.077610015869</c:v>
                </c:pt>
                <c:pt idx="1660">
                  <c:v>174.077610015869</c:v>
                </c:pt>
                <c:pt idx="1661">
                  <c:v>174.077610015869</c:v>
                </c:pt>
                <c:pt idx="1662">
                  <c:v>174.077610015869</c:v>
                </c:pt>
                <c:pt idx="1663">
                  <c:v>174.077610015869</c:v>
                </c:pt>
                <c:pt idx="1664">
                  <c:v>174.077610015869</c:v>
                </c:pt>
                <c:pt idx="1665">
                  <c:v>174.077610015869</c:v>
                </c:pt>
                <c:pt idx="1666">
                  <c:v>174.077610015869</c:v>
                </c:pt>
                <c:pt idx="1667">
                  <c:v>174.077610015869</c:v>
                </c:pt>
                <c:pt idx="1668">
                  <c:v>174.077610015869</c:v>
                </c:pt>
                <c:pt idx="1669">
                  <c:v>174.077610015869</c:v>
                </c:pt>
                <c:pt idx="1670">
                  <c:v>174.077610015869</c:v>
                </c:pt>
                <c:pt idx="1671">
                  <c:v>174.077610015869</c:v>
                </c:pt>
                <c:pt idx="1672">
                  <c:v>174.077610015869</c:v>
                </c:pt>
                <c:pt idx="1673">
                  <c:v>174.077610015869</c:v>
                </c:pt>
                <c:pt idx="1674">
                  <c:v>174.077610015869</c:v>
                </c:pt>
                <c:pt idx="1675">
                  <c:v>174.077610015869</c:v>
                </c:pt>
                <c:pt idx="1676">
                  <c:v>174.077610015869</c:v>
                </c:pt>
                <c:pt idx="1677">
                  <c:v>174.077610015869</c:v>
                </c:pt>
                <c:pt idx="1678">
                  <c:v>174.077610015869</c:v>
                </c:pt>
                <c:pt idx="1679">
                  <c:v>174.077610015869</c:v>
                </c:pt>
                <c:pt idx="1680">
                  <c:v>174.077610015869</c:v>
                </c:pt>
                <c:pt idx="1681">
                  <c:v>174.077610015869</c:v>
                </c:pt>
                <c:pt idx="1682">
                  <c:v>174.077610015869</c:v>
                </c:pt>
                <c:pt idx="1683">
                  <c:v>174.077610015869</c:v>
                </c:pt>
                <c:pt idx="1684">
                  <c:v>174.077610015869</c:v>
                </c:pt>
                <c:pt idx="1685">
                  <c:v>174.077610015869</c:v>
                </c:pt>
                <c:pt idx="1686">
                  <c:v>174.077610015869</c:v>
                </c:pt>
                <c:pt idx="1687">
                  <c:v>174.077610015869</c:v>
                </c:pt>
                <c:pt idx="1688">
                  <c:v>174.077610015869</c:v>
                </c:pt>
                <c:pt idx="1689">
                  <c:v>174.077610015869</c:v>
                </c:pt>
                <c:pt idx="1690">
                  <c:v>174.077610015869</c:v>
                </c:pt>
                <c:pt idx="1691">
                  <c:v>174.077610015869</c:v>
                </c:pt>
                <c:pt idx="1692">
                  <c:v>174.077610015869</c:v>
                </c:pt>
                <c:pt idx="1693">
                  <c:v>174.077610015869</c:v>
                </c:pt>
                <c:pt idx="1694">
                  <c:v>174.077610015869</c:v>
                </c:pt>
                <c:pt idx="1695">
                  <c:v>174.077610015869</c:v>
                </c:pt>
                <c:pt idx="1696">
                  <c:v>174.077610015869</c:v>
                </c:pt>
                <c:pt idx="1697">
                  <c:v>174.077610015869</c:v>
                </c:pt>
                <c:pt idx="1698">
                  <c:v>174.077610015869</c:v>
                </c:pt>
                <c:pt idx="1699">
                  <c:v>174.077610015869</c:v>
                </c:pt>
                <c:pt idx="1700">
                  <c:v>174.077610015869</c:v>
                </c:pt>
                <c:pt idx="1701">
                  <c:v>174.077610015869</c:v>
                </c:pt>
                <c:pt idx="1702">
                  <c:v>174.077610015869</c:v>
                </c:pt>
                <c:pt idx="1703">
                  <c:v>174.077610015869</c:v>
                </c:pt>
                <c:pt idx="1704">
                  <c:v>174.077610015869</c:v>
                </c:pt>
                <c:pt idx="1705">
                  <c:v>174.077610015869</c:v>
                </c:pt>
                <c:pt idx="1706">
                  <c:v>174.077610015869</c:v>
                </c:pt>
                <c:pt idx="1707">
                  <c:v>174.077610015869</c:v>
                </c:pt>
                <c:pt idx="1708">
                  <c:v>174.077610015869</c:v>
                </c:pt>
                <c:pt idx="1709">
                  <c:v>174.077610015869</c:v>
                </c:pt>
                <c:pt idx="1710">
                  <c:v>174.077610015869</c:v>
                </c:pt>
                <c:pt idx="1711">
                  <c:v>174.077610015869</c:v>
                </c:pt>
                <c:pt idx="1712">
                  <c:v>174.077610015869</c:v>
                </c:pt>
                <c:pt idx="1713">
                  <c:v>174.077610015869</c:v>
                </c:pt>
                <c:pt idx="1714">
                  <c:v>174.077610015869</c:v>
                </c:pt>
                <c:pt idx="1715">
                  <c:v>174.077610015869</c:v>
                </c:pt>
                <c:pt idx="1716">
                  <c:v>174.077610015869</c:v>
                </c:pt>
                <c:pt idx="1717">
                  <c:v>174.077610015869</c:v>
                </c:pt>
                <c:pt idx="1718">
                  <c:v>174.077610015869</c:v>
                </c:pt>
                <c:pt idx="1719">
                  <c:v>174.077610015869</c:v>
                </c:pt>
                <c:pt idx="1720">
                  <c:v>174.077610015869</c:v>
                </c:pt>
                <c:pt idx="1721">
                  <c:v>174.077610015869</c:v>
                </c:pt>
                <c:pt idx="1722">
                  <c:v>174.077610015869</c:v>
                </c:pt>
                <c:pt idx="1723">
                  <c:v>174.077610015869</c:v>
                </c:pt>
                <c:pt idx="1724">
                  <c:v>174.077610015869</c:v>
                </c:pt>
                <c:pt idx="1725">
                  <c:v>174.077610015869</c:v>
                </c:pt>
                <c:pt idx="1726">
                  <c:v>174.077610015869</c:v>
                </c:pt>
                <c:pt idx="1727">
                  <c:v>174.077610015869</c:v>
                </c:pt>
                <c:pt idx="1728">
                  <c:v>174.077610015869</c:v>
                </c:pt>
                <c:pt idx="1729">
                  <c:v>174.077610015869</c:v>
                </c:pt>
                <c:pt idx="1730">
                  <c:v>174.077610015869</c:v>
                </c:pt>
                <c:pt idx="1731">
                  <c:v>174.077610015869</c:v>
                </c:pt>
                <c:pt idx="1732">
                  <c:v>174.077610015869</c:v>
                </c:pt>
                <c:pt idx="1733">
                  <c:v>174.077610015869</c:v>
                </c:pt>
                <c:pt idx="1734">
                  <c:v>174.077610015869</c:v>
                </c:pt>
                <c:pt idx="1735">
                  <c:v>174.077610015869</c:v>
                </c:pt>
                <c:pt idx="1736">
                  <c:v>174.077610015869</c:v>
                </c:pt>
                <c:pt idx="1737">
                  <c:v>174.077610015869</c:v>
                </c:pt>
                <c:pt idx="1738">
                  <c:v>174.077610015869</c:v>
                </c:pt>
                <c:pt idx="1739">
                  <c:v>174.077610015869</c:v>
                </c:pt>
                <c:pt idx="1740">
                  <c:v>174.077610015869</c:v>
                </c:pt>
                <c:pt idx="1741">
                  <c:v>174.077610015869</c:v>
                </c:pt>
                <c:pt idx="1742">
                  <c:v>174.077610015869</c:v>
                </c:pt>
                <c:pt idx="1743">
                  <c:v>174.077610015869</c:v>
                </c:pt>
                <c:pt idx="1744">
                  <c:v>174.077610015869</c:v>
                </c:pt>
                <c:pt idx="1745">
                  <c:v>174.077610015869</c:v>
                </c:pt>
                <c:pt idx="1746">
                  <c:v>174.077610015869</c:v>
                </c:pt>
                <c:pt idx="1747">
                  <c:v>174.077610015869</c:v>
                </c:pt>
                <c:pt idx="1748">
                  <c:v>174.077610015869</c:v>
                </c:pt>
                <c:pt idx="1749">
                  <c:v>174.077610015869</c:v>
                </c:pt>
                <c:pt idx="1750">
                  <c:v>174.077610015869</c:v>
                </c:pt>
                <c:pt idx="1751">
                  <c:v>174.077610015869</c:v>
                </c:pt>
                <c:pt idx="1752">
                  <c:v>174.077610015869</c:v>
                </c:pt>
                <c:pt idx="1753">
                  <c:v>174.077610015869</c:v>
                </c:pt>
                <c:pt idx="1754">
                  <c:v>174.077610015869</c:v>
                </c:pt>
                <c:pt idx="1755">
                  <c:v>174.077610015869</c:v>
                </c:pt>
                <c:pt idx="1756">
                  <c:v>174.077610015869</c:v>
                </c:pt>
                <c:pt idx="1757">
                  <c:v>174.077610015869</c:v>
                </c:pt>
                <c:pt idx="1758">
                  <c:v>174.077610015869</c:v>
                </c:pt>
                <c:pt idx="1759">
                  <c:v>174.077610015869</c:v>
                </c:pt>
                <c:pt idx="1760">
                  <c:v>174.077610015869</c:v>
                </c:pt>
                <c:pt idx="1761">
                  <c:v>174.077610015869</c:v>
                </c:pt>
                <c:pt idx="1762">
                  <c:v>174.077610015869</c:v>
                </c:pt>
                <c:pt idx="1763">
                  <c:v>174.077610015869</c:v>
                </c:pt>
                <c:pt idx="1764">
                  <c:v>174.077610015869</c:v>
                </c:pt>
                <c:pt idx="1765">
                  <c:v>174.077610015869</c:v>
                </c:pt>
                <c:pt idx="1766">
                  <c:v>174.077610015869</c:v>
                </c:pt>
                <c:pt idx="1767">
                  <c:v>174.077610015869</c:v>
                </c:pt>
                <c:pt idx="1768">
                  <c:v>174.077610015869</c:v>
                </c:pt>
                <c:pt idx="1769">
                  <c:v>174.077610015869</c:v>
                </c:pt>
                <c:pt idx="1770">
                  <c:v>174.077610015869</c:v>
                </c:pt>
                <c:pt idx="1771">
                  <c:v>174.077610015869</c:v>
                </c:pt>
                <c:pt idx="1772">
                  <c:v>174.077610015869</c:v>
                </c:pt>
                <c:pt idx="1773">
                  <c:v>174.077610015869</c:v>
                </c:pt>
                <c:pt idx="1774">
                  <c:v>174.077610015869</c:v>
                </c:pt>
                <c:pt idx="1775">
                  <c:v>174.077610015869</c:v>
                </c:pt>
                <c:pt idx="1776">
                  <c:v>174.077610015869</c:v>
                </c:pt>
                <c:pt idx="1777">
                  <c:v>174.077610015869</c:v>
                </c:pt>
                <c:pt idx="1778">
                  <c:v>174.077610015869</c:v>
                </c:pt>
                <c:pt idx="1779">
                  <c:v>174.077610015869</c:v>
                </c:pt>
                <c:pt idx="1780">
                  <c:v>174.077610015869</c:v>
                </c:pt>
                <c:pt idx="1781">
                  <c:v>174.077610015869</c:v>
                </c:pt>
                <c:pt idx="1782">
                  <c:v>174.077610015869</c:v>
                </c:pt>
                <c:pt idx="1783">
                  <c:v>174.077610015869</c:v>
                </c:pt>
                <c:pt idx="1784">
                  <c:v>174.077610015869</c:v>
                </c:pt>
                <c:pt idx="1785">
                  <c:v>174.077610015869</c:v>
                </c:pt>
                <c:pt idx="1786">
                  <c:v>174.077610015869</c:v>
                </c:pt>
                <c:pt idx="1787">
                  <c:v>174.077610015869</c:v>
                </c:pt>
                <c:pt idx="1788">
                  <c:v>174.077610015869</c:v>
                </c:pt>
                <c:pt idx="1789">
                  <c:v>174.077610015869</c:v>
                </c:pt>
                <c:pt idx="1790">
                  <c:v>174.077610015869</c:v>
                </c:pt>
                <c:pt idx="1791">
                  <c:v>174.077610015869</c:v>
                </c:pt>
                <c:pt idx="1792">
                  <c:v>174.077610015869</c:v>
                </c:pt>
                <c:pt idx="1793">
                  <c:v>174.077610015869</c:v>
                </c:pt>
                <c:pt idx="1794">
                  <c:v>174.077610015869</c:v>
                </c:pt>
                <c:pt idx="1795">
                  <c:v>174.077610015869</c:v>
                </c:pt>
                <c:pt idx="1796">
                  <c:v>174.077610015869</c:v>
                </c:pt>
                <c:pt idx="1797">
                  <c:v>174.077610015869</c:v>
                </c:pt>
                <c:pt idx="1798">
                  <c:v>174.077610015869</c:v>
                </c:pt>
                <c:pt idx="1799">
                  <c:v>174.077610015869</c:v>
                </c:pt>
                <c:pt idx="1800">
                  <c:v>174.077610015869</c:v>
                </c:pt>
                <c:pt idx="1801">
                  <c:v>174.077610015869</c:v>
                </c:pt>
                <c:pt idx="1802">
                  <c:v>174.077610015869</c:v>
                </c:pt>
                <c:pt idx="1803">
                  <c:v>174.077610015869</c:v>
                </c:pt>
                <c:pt idx="1804">
                  <c:v>174.077610015869</c:v>
                </c:pt>
                <c:pt idx="1805">
                  <c:v>174.077610015869</c:v>
                </c:pt>
                <c:pt idx="1806">
                  <c:v>174.077610015869</c:v>
                </c:pt>
                <c:pt idx="1807">
                  <c:v>174.077610015869</c:v>
                </c:pt>
                <c:pt idx="1808">
                  <c:v>174.077610015869</c:v>
                </c:pt>
                <c:pt idx="1809">
                  <c:v>174.077610015869</c:v>
                </c:pt>
                <c:pt idx="1810">
                  <c:v>174.077610015869</c:v>
                </c:pt>
                <c:pt idx="1811">
                  <c:v>174.077610015869</c:v>
                </c:pt>
                <c:pt idx="1812">
                  <c:v>174.077610015869</c:v>
                </c:pt>
                <c:pt idx="1813">
                  <c:v>174.077610015869</c:v>
                </c:pt>
                <c:pt idx="1814">
                  <c:v>174.077610015869</c:v>
                </c:pt>
                <c:pt idx="1815">
                  <c:v>174.077610015869</c:v>
                </c:pt>
                <c:pt idx="1816">
                  <c:v>174.077610015869</c:v>
                </c:pt>
                <c:pt idx="1817">
                  <c:v>174.077610015869</c:v>
                </c:pt>
                <c:pt idx="1818">
                  <c:v>174.077610015869</c:v>
                </c:pt>
                <c:pt idx="1819">
                  <c:v>174.077610015869</c:v>
                </c:pt>
                <c:pt idx="1820">
                  <c:v>174.077610015869</c:v>
                </c:pt>
                <c:pt idx="1821">
                  <c:v>174.077610015869</c:v>
                </c:pt>
                <c:pt idx="1822">
                  <c:v>174.077610015869</c:v>
                </c:pt>
                <c:pt idx="1823">
                  <c:v>174.077610015869</c:v>
                </c:pt>
                <c:pt idx="1824">
                  <c:v>174.077610015869</c:v>
                </c:pt>
                <c:pt idx="1825">
                  <c:v>174.077610015869</c:v>
                </c:pt>
                <c:pt idx="1826">
                  <c:v>174.077610015869</c:v>
                </c:pt>
                <c:pt idx="1827">
                  <c:v>174.077610015869</c:v>
                </c:pt>
                <c:pt idx="1828">
                  <c:v>174.077610015869</c:v>
                </c:pt>
                <c:pt idx="1829">
                  <c:v>174.077610015869</c:v>
                </c:pt>
                <c:pt idx="1830">
                  <c:v>174.077610015869</c:v>
                </c:pt>
                <c:pt idx="1831">
                  <c:v>174.077610015869</c:v>
                </c:pt>
                <c:pt idx="1832">
                  <c:v>174.077610015869</c:v>
                </c:pt>
                <c:pt idx="1833">
                  <c:v>174.077610015869</c:v>
                </c:pt>
                <c:pt idx="1834">
                  <c:v>174.077610015869</c:v>
                </c:pt>
                <c:pt idx="1835">
                  <c:v>174.077610015869</c:v>
                </c:pt>
                <c:pt idx="1836">
                  <c:v>174.077610015869</c:v>
                </c:pt>
                <c:pt idx="1837">
                  <c:v>174.077610015869</c:v>
                </c:pt>
                <c:pt idx="1838">
                  <c:v>174.077610015869</c:v>
                </c:pt>
                <c:pt idx="1839">
                  <c:v>174.077610015869</c:v>
                </c:pt>
                <c:pt idx="1840">
                  <c:v>174.077610015869</c:v>
                </c:pt>
                <c:pt idx="1841">
                  <c:v>174.077610015869</c:v>
                </c:pt>
                <c:pt idx="1842">
                  <c:v>174.077610015869</c:v>
                </c:pt>
                <c:pt idx="1843">
                  <c:v>174.077610015869</c:v>
                </c:pt>
                <c:pt idx="1844">
                  <c:v>174.077610015869</c:v>
                </c:pt>
                <c:pt idx="1845">
                  <c:v>174.077610015869</c:v>
                </c:pt>
                <c:pt idx="1846">
                  <c:v>174.077610015869</c:v>
                </c:pt>
                <c:pt idx="1847">
                  <c:v>174.077610015869</c:v>
                </c:pt>
                <c:pt idx="1848">
                  <c:v>174.077610015869</c:v>
                </c:pt>
                <c:pt idx="1849">
                  <c:v>174.077610015869</c:v>
                </c:pt>
                <c:pt idx="1850">
                  <c:v>174.077610015869</c:v>
                </c:pt>
                <c:pt idx="1851">
                  <c:v>174.077610015869</c:v>
                </c:pt>
                <c:pt idx="1852">
                  <c:v>174.077610015869</c:v>
                </c:pt>
                <c:pt idx="1853">
                  <c:v>174.077610015869</c:v>
                </c:pt>
                <c:pt idx="1854">
                  <c:v>174.077610015869</c:v>
                </c:pt>
                <c:pt idx="1855">
                  <c:v>174.077610015869</c:v>
                </c:pt>
                <c:pt idx="1856">
                  <c:v>174.077610015869</c:v>
                </c:pt>
                <c:pt idx="1857">
                  <c:v>174.077610015869</c:v>
                </c:pt>
                <c:pt idx="1858">
                  <c:v>174.077610015869</c:v>
                </c:pt>
                <c:pt idx="1859">
                  <c:v>174.077610015869</c:v>
                </c:pt>
                <c:pt idx="1860">
                  <c:v>174.077610015869</c:v>
                </c:pt>
                <c:pt idx="1861">
                  <c:v>174.077610015869</c:v>
                </c:pt>
                <c:pt idx="1862">
                  <c:v>174.077610015869</c:v>
                </c:pt>
                <c:pt idx="1863">
                  <c:v>174.077610015869</c:v>
                </c:pt>
                <c:pt idx="1864">
                  <c:v>174.077610015869</c:v>
                </c:pt>
                <c:pt idx="1865">
                  <c:v>174.077610015869</c:v>
                </c:pt>
                <c:pt idx="1866">
                  <c:v>174.077610015869</c:v>
                </c:pt>
                <c:pt idx="1867">
                  <c:v>174.077610015869</c:v>
                </c:pt>
                <c:pt idx="1868">
                  <c:v>174.077610015869</c:v>
                </c:pt>
                <c:pt idx="1869">
                  <c:v>174.077610015869</c:v>
                </c:pt>
                <c:pt idx="1870">
                  <c:v>174.077610015869</c:v>
                </c:pt>
                <c:pt idx="1871">
                  <c:v>174.077610015869</c:v>
                </c:pt>
                <c:pt idx="1872">
                  <c:v>174.077610015869</c:v>
                </c:pt>
                <c:pt idx="1873">
                  <c:v>174.077610015869</c:v>
                </c:pt>
                <c:pt idx="1874">
                  <c:v>174.077610015869</c:v>
                </c:pt>
                <c:pt idx="1875">
                  <c:v>174.077610015869</c:v>
                </c:pt>
                <c:pt idx="1876">
                  <c:v>174.077610015869</c:v>
                </c:pt>
                <c:pt idx="1877">
                  <c:v>174.077610015869</c:v>
                </c:pt>
                <c:pt idx="1878">
                  <c:v>174.077610015869</c:v>
                </c:pt>
                <c:pt idx="1879">
                  <c:v>174.077610015869</c:v>
                </c:pt>
                <c:pt idx="1880">
                  <c:v>174.077610015869</c:v>
                </c:pt>
                <c:pt idx="1881">
                  <c:v>174.077610015869</c:v>
                </c:pt>
                <c:pt idx="1882">
                  <c:v>174.077610015869</c:v>
                </c:pt>
                <c:pt idx="1883">
                  <c:v>174.077610015869</c:v>
                </c:pt>
                <c:pt idx="1884">
                  <c:v>174.077610015869</c:v>
                </c:pt>
                <c:pt idx="1885">
                  <c:v>174.077610015869</c:v>
                </c:pt>
                <c:pt idx="1886">
                  <c:v>174.077610015869</c:v>
                </c:pt>
                <c:pt idx="1887">
                  <c:v>174.077610015869</c:v>
                </c:pt>
                <c:pt idx="1888">
                  <c:v>174.077610015869</c:v>
                </c:pt>
                <c:pt idx="1889">
                  <c:v>174.077610015869</c:v>
                </c:pt>
                <c:pt idx="1890">
                  <c:v>174.077610015869</c:v>
                </c:pt>
                <c:pt idx="1891">
                  <c:v>174.077610015869</c:v>
                </c:pt>
                <c:pt idx="1892">
                  <c:v>174.077610015869</c:v>
                </c:pt>
                <c:pt idx="1893">
                  <c:v>174.077610015869</c:v>
                </c:pt>
                <c:pt idx="1894">
                  <c:v>174.077610015869</c:v>
                </c:pt>
                <c:pt idx="1895">
                  <c:v>174.077610015869</c:v>
                </c:pt>
                <c:pt idx="1896">
                  <c:v>174.077610015869</c:v>
                </c:pt>
                <c:pt idx="1897">
                  <c:v>174.077610015869</c:v>
                </c:pt>
                <c:pt idx="1898">
                  <c:v>174.077610015869</c:v>
                </c:pt>
                <c:pt idx="1899">
                  <c:v>174.077610015869</c:v>
                </c:pt>
                <c:pt idx="1900">
                  <c:v>174.077610015869</c:v>
                </c:pt>
                <c:pt idx="1901">
                  <c:v>174.077610015869</c:v>
                </c:pt>
                <c:pt idx="1902">
                  <c:v>174.077610015869</c:v>
                </c:pt>
                <c:pt idx="1903">
                  <c:v>174.077610015869</c:v>
                </c:pt>
                <c:pt idx="1904">
                  <c:v>174.077610015869</c:v>
                </c:pt>
                <c:pt idx="1905">
                  <c:v>174.077610015869</c:v>
                </c:pt>
                <c:pt idx="1906">
                  <c:v>174.077610015869</c:v>
                </c:pt>
                <c:pt idx="1907">
                  <c:v>174.077610015869</c:v>
                </c:pt>
                <c:pt idx="1908">
                  <c:v>174.077610015869</c:v>
                </c:pt>
                <c:pt idx="1909">
                  <c:v>174.077610015869</c:v>
                </c:pt>
                <c:pt idx="1910">
                  <c:v>174.077610015869</c:v>
                </c:pt>
                <c:pt idx="1911">
                  <c:v>174.077610015869</c:v>
                </c:pt>
                <c:pt idx="1912">
                  <c:v>174.077610015869</c:v>
                </c:pt>
                <c:pt idx="1913">
                  <c:v>174.077610015869</c:v>
                </c:pt>
                <c:pt idx="1914">
                  <c:v>174.077610015869</c:v>
                </c:pt>
                <c:pt idx="1915">
                  <c:v>174.077610015869</c:v>
                </c:pt>
                <c:pt idx="1916">
                  <c:v>174.077610015869</c:v>
                </c:pt>
                <c:pt idx="1917">
                  <c:v>174.077610015869</c:v>
                </c:pt>
                <c:pt idx="1918">
                  <c:v>174.077610015869</c:v>
                </c:pt>
                <c:pt idx="1919">
                  <c:v>174.077610015869</c:v>
                </c:pt>
                <c:pt idx="1920">
                  <c:v>174.077610015869</c:v>
                </c:pt>
                <c:pt idx="1921">
                  <c:v>174.077610015869</c:v>
                </c:pt>
                <c:pt idx="1922">
                  <c:v>174.077610015869</c:v>
                </c:pt>
                <c:pt idx="1923">
                  <c:v>174.077610015869</c:v>
                </c:pt>
                <c:pt idx="1924">
                  <c:v>174.077610015869</c:v>
                </c:pt>
                <c:pt idx="1925">
                  <c:v>174.077610015869</c:v>
                </c:pt>
                <c:pt idx="1926">
                  <c:v>174.077610015869</c:v>
                </c:pt>
                <c:pt idx="1927">
                  <c:v>174.077610015869</c:v>
                </c:pt>
                <c:pt idx="1928">
                  <c:v>174.077610015869</c:v>
                </c:pt>
                <c:pt idx="1929">
                  <c:v>174.077610015869</c:v>
                </c:pt>
                <c:pt idx="1930">
                  <c:v>174.077610015869</c:v>
                </c:pt>
                <c:pt idx="1931">
                  <c:v>174.077610015869</c:v>
                </c:pt>
                <c:pt idx="1932">
                  <c:v>174.077610015869</c:v>
                </c:pt>
                <c:pt idx="1933">
                  <c:v>174.077610015869</c:v>
                </c:pt>
                <c:pt idx="1934">
                  <c:v>174.077610015869</c:v>
                </c:pt>
                <c:pt idx="1935">
                  <c:v>174.077610015869</c:v>
                </c:pt>
                <c:pt idx="1936">
                  <c:v>174.077610015869</c:v>
                </c:pt>
                <c:pt idx="1937">
                  <c:v>174.077610015869</c:v>
                </c:pt>
                <c:pt idx="1938">
                  <c:v>174.077610015869</c:v>
                </c:pt>
                <c:pt idx="1939">
                  <c:v>174.077610015869</c:v>
                </c:pt>
                <c:pt idx="1940">
                  <c:v>174.077610015869</c:v>
                </c:pt>
                <c:pt idx="1941">
                  <c:v>174.077610015869</c:v>
                </c:pt>
                <c:pt idx="1942">
                  <c:v>174.077610015869</c:v>
                </c:pt>
                <c:pt idx="1943">
                  <c:v>174.077610015869</c:v>
                </c:pt>
                <c:pt idx="1944">
                  <c:v>174.077610015869</c:v>
                </c:pt>
                <c:pt idx="1945">
                  <c:v>174.077610015869</c:v>
                </c:pt>
                <c:pt idx="1946">
                  <c:v>174.077610015869</c:v>
                </c:pt>
                <c:pt idx="1947">
                  <c:v>174.077610015869</c:v>
                </c:pt>
                <c:pt idx="1948">
                  <c:v>174.077610015869</c:v>
                </c:pt>
                <c:pt idx="1949">
                  <c:v>174.077610015869</c:v>
                </c:pt>
                <c:pt idx="1950">
                  <c:v>174.077610015869</c:v>
                </c:pt>
                <c:pt idx="1951">
                  <c:v>174.077610015869</c:v>
                </c:pt>
                <c:pt idx="1952">
                  <c:v>174.077610015869</c:v>
                </c:pt>
                <c:pt idx="1953">
                  <c:v>174.077610015869</c:v>
                </c:pt>
                <c:pt idx="1954">
                  <c:v>174.077610015869</c:v>
                </c:pt>
                <c:pt idx="1955">
                  <c:v>174.077610015869</c:v>
                </c:pt>
                <c:pt idx="1956">
                  <c:v>174.077610015869</c:v>
                </c:pt>
                <c:pt idx="1957">
                  <c:v>174.077610015869</c:v>
                </c:pt>
                <c:pt idx="1958">
                  <c:v>174.077610015869</c:v>
                </c:pt>
                <c:pt idx="1959">
                  <c:v>174.077610015869</c:v>
                </c:pt>
                <c:pt idx="1960">
                  <c:v>174.077610015869</c:v>
                </c:pt>
                <c:pt idx="1961">
                  <c:v>174.077610015869</c:v>
                </c:pt>
                <c:pt idx="1962">
                  <c:v>174.077610015869</c:v>
                </c:pt>
                <c:pt idx="1963">
                  <c:v>174.077610015869</c:v>
                </c:pt>
                <c:pt idx="1964">
                  <c:v>174.077610015869</c:v>
                </c:pt>
                <c:pt idx="1965">
                  <c:v>174.077610015869</c:v>
                </c:pt>
                <c:pt idx="1966">
                  <c:v>174.077610015869</c:v>
                </c:pt>
                <c:pt idx="1967">
                  <c:v>174.077610015869</c:v>
                </c:pt>
                <c:pt idx="1968">
                  <c:v>174.077610015869</c:v>
                </c:pt>
                <c:pt idx="1969">
                  <c:v>174.077610015869</c:v>
                </c:pt>
                <c:pt idx="1970">
                  <c:v>174.077610015869</c:v>
                </c:pt>
                <c:pt idx="1971">
                  <c:v>174.077610015869</c:v>
                </c:pt>
                <c:pt idx="1972">
                  <c:v>174.077610015869</c:v>
                </c:pt>
                <c:pt idx="1973">
                  <c:v>174.077610015869</c:v>
                </c:pt>
                <c:pt idx="1974">
                  <c:v>174.077610015869</c:v>
                </c:pt>
                <c:pt idx="1975">
                  <c:v>174.077610015869</c:v>
                </c:pt>
                <c:pt idx="1976">
                  <c:v>174.077610015869</c:v>
                </c:pt>
                <c:pt idx="1977">
                  <c:v>174.077610015869</c:v>
                </c:pt>
                <c:pt idx="1978">
                  <c:v>174.077610015869</c:v>
                </c:pt>
                <c:pt idx="1979">
                  <c:v>174.077610015869</c:v>
                </c:pt>
                <c:pt idx="1980">
                  <c:v>174.077610015869</c:v>
                </c:pt>
                <c:pt idx="1981">
                  <c:v>174.077610015869</c:v>
                </c:pt>
                <c:pt idx="1982">
                  <c:v>174.077610015869</c:v>
                </c:pt>
                <c:pt idx="1983">
                  <c:v>174.077610015869</c:v>
                </c:pt>
                <c:pt idx="1984">
                  <c:v>174.077610015869</c:v>
                </c:pt>
                <c:pt idx="1985">
                  <c:v>174.077610015869</c:v>
                </c:pt>
                <c:pt idx="1986">
                  <c:v>174.077610015869</c:v>
                </c:pt>
                <c:pt idx="1987">
                  <c:v>174.077610015869</c:v>
                </c:pt>
                <c:pt idx="1988">
                  <c:v>174.077610015869</c:v>
                </c:pt>
                <c:pt idx="1989">
                  <c:v>174.077610015869</c:v>
                </c:pt>
                <c:pt idx="1990">
                  <c:v>174.077610015869</c:v>
                </c:pt>
                <c:pt idx="1991">
                  <c:v>174.077610015869</c:v>
                </c:pt>
                <c:pt idx="1992">
                  <c:v>174.077610015869</c:v>
                </c:pt>
                <c:pt idx="1993">
                  <c:v>174.077610015869</c:v>
                </c:pt>
                <c:pt idx="1994">
                  <c:v>174.077610015869</c:v>
                </c:pt>
                <c:pt idx="1995">
                  <c:v>174.077610015869</c:v>
                </c:pt>
                <c:pt idx="1996">
                  <c:v>174.077610015869</c:v>
                </c:pt>
                <c:pt idx="1997">
                  <c:v>174.077610015869</c:v>
                </c:pt>
                <c:pt idx="1998">
                  <c:v>174.077610015869</c:v>
                </c:pt>
                <c:pt idx="1999">
                  <c:v>174.077610015869</c:v>
                </c:pt>
                <c:pt idx="2000">
                  <c:v>174.077610015869</c:v>
                </c:pt>
                <c:pt idx="2001">
                  <c:v>174.077610015869</c:v>
                </c:pt>
                <c:pt idx="2002">
                  <c:v>174.077610015869</c:v>
                </c:pt>
                <c:pt idx="2003">
                  <c:v>174.077610015869</c:v>
                </c:pt>
                <c:pt idx="2004">
                  <c:v>174.077610015869</c:v>
                </c:pt>
                <c:pt idx="2005">
                  <c:v>174.077610015869</c:v>
                </c:pt>
                <c:pt idx="2006">
                  <c:v>174.077610015869</c:v>
                </c:pt>
                <c:pt idx="2007">
                  <c:v>174.077610015869</c:v>
                </c:pt>
                <c:pt idx="2008">
                  <c:v>174.077610015869</c:v>
                </c:pt>
                <c:pt idx="2009">
                  <c:v>174.077610015869</c:v>
                </c:pt>
                <c:pt idx="2010">
                  <c:v>174.077610015869</c:v>
                </c:pt>
                <c:pt idx="2011">
                  <c:v>174.077610015869</c:v>
                </c:pt>
                <c:pt idx="2012">
                  <c:v>174.077610015869</c:v>
                </c:pt>
                <c:pt idx="2013">
                  <c:v>174.077610015869</c:v>
                </c:pt>
                <c:pt idx="2014">
                  <c:v>174.077610015869</c:v>
                </c:pt>
                <c:pt idx="2015">
                  <c:v>174.077610015869</c:v>
                </c:pt>
                <c:pt idx="2016">
                  <c:v>174.077610015869</c:v>
                </c:pt>
                <c:pt idx="2017">
                  <c:v>174.077610015869</c:v>
                </c:pt>
                <c:pt idx="2018">
                  <c:v>174.077610015869</c:v>
                </c:pt>
                <c:pt idx="2019">
                  <c:v>174.077610015869</c:v>
                </c:pt>
                <c:pt idx="2020">
                  <c:v>174.077610015869</c:v>
                </c:pt>
                <c:pt idx="2021">
                  <c:v>174.077610015869</c:v>
                </c:pt>
                <c:pt idx="2022">
                  <c:v>174.077610015869</c:v>
                </c:pt>
                <c:pt idx="2023">
                  <c:v>174.077610015869</c:v>
                </c:pt>
                <c:pt idx="2024">
                  <c:v>174.077610015869</c:v>
                </c:pt>
                <c:pt idx="2025">
                  <c:v>174.077610015869</c:v>
                </c:pt>
                <c:pt idx="2026">
                  <c:v>174.077610015869</c:v>
                </c:pt>
                <c:pt idx="2027">
                  <c:v>174.077610015869</c:v>
                </c:pt>
                <c:pt idx="2028">
                  <c:v>174.077610015869</c:v>
                </c:pt>
                <c:pt idx="2029">
                  <c:v>174.077610015869</c:v>
                </c:pt>
                <c:pt idx="2030">
                  <c:v>174.077610015869</c:v>
                </c:pt>
                <c:pt idx="2031">
                  <c:v>174.077610015869</c:v>
                </c:pt>
                <c:pt idx="2032">
                  <c:v>174.077610015869</c:v>
                </c:pt>
                <c:pt idx="2033">
                  <c:v>174.077610015869</c:v>
                </c:pt>
                <c:pt idx="2034">
                  <c:v>174.077610015869</c:v>
                </c:pt>
                <c:pt idx="2035">
                  <c:v>174.077610015869</c:v>
                </c:pt>
                <c:pt idx="2036">
                  <c:v>174.077610015869</c:v>
                </c:pt>
                <c:pt idx="2037">
                  <c:v>174.077610015869</c:v>
                </c:pt>
                <c:pt idx="2038">
                  <c:v>174.077610015869</c:v>
                </c:pt>
                <c:pt idx="2039">
                  <c:v>174.077610015869</c:v>
                </c:pt>
                <c:pt idx="2040">
                  <c:v>174.077610015869</c:v>
                </c:pt>
                <c:pt idx="2041">
                  <c:v>174.077610015869</c:v>
                </c:pt>
                <c:pt idx="2042">
                  <c:v>174.077610015869</c:v>
                </c:pt>
                <c:pt idx="2043">
                  <c:v>174.077610015869</c:v>
                </c:pt>
                <c:pt idx="2044">
                  <c:v>174.077610015869</c:v>
                </c:pt>
                <c:pt idx="2045">
                  <c:v>174.077610015869</c:v>
                </c:pt>
                <c:pt idx="2046">
                  <c:v>174.077610015869</c:v>
                </c:pt>
                <c:pt idx="2047">
                  <c:v>174.077610015869</c:v>
                </c:pt>
                <c:pt idx="2048">
                  <c:v>174.077610015869</c:v>
                </c:pt>
                <c:pt idx="2049">
                  <c:v>174.077610015869</c:v>
                </c:pt>
                <c:pt idx="2050">
                  <c:v>174.077610015869</c:v>
                </c:pt>
                <c:pt idx="2051">
                  <c:v>174.077610015869</c:v>
                </c:pt>
                <c:pt idx="2052">
                  <c:v>174.077610015869</c:v>
                </c:pt>
                <c:pt idx="2053">
                  <c:v>174.077610015869</c:v>
                </c:pt>
                <c:pt idx="2054">
                  <c:v>174.077610015869</c:v>
                </c:pt>
                <c:pt idx="2055">
                  <c:v>174.077610015869</c:v>
                </c:pt>
                <c:pt idx="2056">
                  <c:v>174.077610015869</c:v>
                </c:pt>
                <c:pt idx="2057">
                  <c:v>174.077610015869</c:v>
                </c:pt>
                <c:pt idx="2058">
                  <c:v>174.077610015869</c:v>
                </c:pt>
                <c:pt idx="2059">
                  <c:v>174.077610015869</c:v>
                </c:pt>
                <c:pt idx="2060">
                  <c:v>174.077610015869</c:v>
                </c:pt>
                <c:pt idx="2061">
                  <c:v>174.077610015869</c:v>
                </c:pt>
                <c:pt idx="2062">
                  <c:v>174.077610015869</c:v>
                </c:pt>
                <c:pt idx="2063">
                  <c:v>174.077610015869</c:v>
                </c:pt>
                <c:pt idx="2064">
                  <c:v>174.077610015869</c:v>
                </c:pt>
                <c:pt idx="2065">
                  <c:v>174.077610015869</c:v>
                </c:pt>
                <c:pt idx="2066">
                  <c:v>174.077610015869</c:v>
                </c:pt>
                <c:pt idx="2067">
                  <c:v>174.077610015869</c:v>
                </c:pt>
                <c:pt idx="2068">
                  <c:v>174.077610015869</c:v>
                </c:pt>
                <c:pt idx="2069">
                  <c:v>174.077610015869</c:v>
                </c:pt>
                <c:pt idx="2070">
                  <c:v>174.077610015869</c:v>
                </c:pt>
                <c:pt idx="2071">
                  <c:v>174.077610015869</c:v>
                </c:pt>
                <c:pt idx="2072">
                  <c:v>174.077610015869</c:v>
                </c:pt>
                <c:pt idx="2073">
                  <c:v>174.077610015869</c:v>
                </c:pt>
                <c:pt idx="2074">
                  <c:v>174.077610015869</c:v>
                </c:pt>
                <c:pt idx="2075">
                  <c:v>174.077610015869</c:v>
                </c:pt>
                <c:pt idx="2076">
                  <c:v>174.077610015869</c:v>
                </c:pt>
                <c:pt idx="2077">
                  <c:v>174.077610015869</c:v>
                </c:pt>
                <c:pt idx="2078">
                  <c:v>174.077610015869</c:v>
                </c:pt>
                <c:pt idx="2079">
                  <c:v>174.077610015869</c:v>
                </c:pt>
                <c:pt idx="2080">
                  <c:v>174.077610015869</c:v>
                </c:pt>
                <c:pt idx="2081">
                  <c:v>174.077610015869</c:v>
                </c:pt>
                <c:pt idx="2082">
                  <c:v>174.077610015869</c:v>
                </c:pt>
                <c:pt idx="2083">
                  <c:v>174.077610015869</c:v>
                </c:pt>
                <c:pt idx="2084">
                  <c:v>174.077610015869</c:v>
                </c:pt>
                <c:pt idx="2085">
                  <c:v>174.077610015869</c:v>
                </c:pt>
                <c:pt idx="2086">
                  <c:v>174.077610015869</c:v>
                </c:pt>
                <c:pt idx="2087">
                  <c:v>174.077610015869</c:v>
                </c:pt>
                <c:pt idx="2088">
                  <c:v>174.077610015869</c:v>
                </c:pt>
                <c:pt idx="2089">
                  <c:v>174.077610015869</c:v>
                </c:pt>
                <c:pt idx="2090">
                  <c:v>174.077610015869</c:v>
                </c:pt>
                <c:pt idx="2091">
                  <c:v>174.077610015869</c:v>
                </c:pt>
                <c:pt idx="2092">
                  <c:v>174.077610015869</c:v>
                </c:pt>
                <c:pt idx="2093">
                  <c:v>174.077610015869</c:v>
                </c:pt>
                <c:pt idx="2094">
                  <c:v>174.077610015869</c:v>
                </c:pt>
                <c:pt idx="2095">
                  <c:v>174.077610015869</c:v>
                </c:pt>
                <c:pt idx="2096">
                  <c:v>174.077610015869</c:v>
                </c:pt>
                <c:pt idx="2097">
                  <c:v>174.077610015869</c:v>
                </c:pt>
                <c:pt idx="2098">
                  <c:v>174.077610015869</c:v>
                </c:pt>
                <c:pt idx="2099">
                  <c:v>174.077610015869</c:v>
                </c:pt>
                <c:pt idx="2100">
                  <c:v>174.077610015869</c:v>
                </c:pt>
                <c:pt idx="2101">
                  <c:v>174.077610015869</c:v>
                </c:pt>
                <c:pt idx="2102">
                  <c:v>174.077610015869</c:v>
                </c:pt>
                <c:pt idx="2103">
                  <c:v>174.077610015869</c:v>
                </c:pt>
                <c:pt idx="2104">
                  <c:v>174.077610015869</c:v>
                </c:pt>
                <c:pt idx="2105">
                  <c:v>174.077610015869</c:v>
                </c:pt>
                <c:pt idx="2106">
                  <c:v>174.077610015869</c:v>
                </c:pt>
                <c:pt idx="2107">
                  <c:v>174.077610015869</c:v>
                </c:pt>
                <c:pt idx="2108">
                  <c:v>174.077610015869</c:v>
                </c:pt>
                <c:pt idx="2109">
                  <c:v>174.077610015869</c:v>
                </c:pt>
                <c:pt idx="2110">
                  <c:v>174.077610015869</c:v>
                </c:pt>
                <c:pt idx="2111">
                  <c:v>174.077610015869</c:v>
                </c:pt>
                <c:pt idx="2112">
                  <c:v>174.077610015869</c:v>
                </c:pt>
                <c:pt idx="2113">
                  <c:v>174.077610015869</c:v>
                </c:pt>
                <c:pt idx="2114">
                  <c:v>174.077610015869</c:v>
                </c:pt>
                <c:pt idx="2115">
                  <c:v>174.077610015869</c:v>
                </c:pt>
                <c:pt idx="2116">
                  <c:v>174.077610015869</c:v>
                </c:pt>
                <c:pt idx="2117">
                  <c:v>174.077610015869</c:v>
                </c:pt>
                <c:pt idx="2118">
                  <c:v>174.077610015869</c:v>
                </c:pt>
                <c:pt idx="2119">
                  <c:v>174.077610015869</c:v>
                </c:pt>
                <c:pt idx="2120">
                  <c:v>174.077610015869</c:v>
                </c:pt>
                <c:pt idx="2121">
                  <c:v>174.077610015869</c:v>
                </c:pt>
                <c:pt idx="2122">
                  <c:v>174.077610015869</c:v>
                </c:pt>
                <c:pt idx="2123">
                  <c:v>174.077610015869</c:v>
                </c:pt>
                <c:pt idx="2124">
                  <c:v>174.077610015869</c:v>
                </c:pt>
                <c:pt idx="2125">
                  <c:v>174.077610015869</c:v>
                </c:pt>
                <c:pt idx="2126">
                  <c:v>174.077610015869</c:v>
                </c:pt>
                <c:pt idx="2127">
                  <c:v>174.077610015869</c:v>
                </c:pt>
                <c:pt idx="2128">
                  <c:v>174.077610015869</c:v>
                </c:pt>
                <c:pt idx="2129">
                  <c:v>174.077610015869</c:v>
                </c:pt>
                <c:pt idx="2130">
                  <c:v>174.077610015869</c:v>
                </c:pt>
                <c:pt idx="2131">
                  <c:v>174.077610015869</c:v>
                </c:pt>
                <c:pt idx="2132">
                  <c:v>174.077610015869</c:v>
                </c:pt>
                <c:pt idx="2133">
                  <c:v>174.077610015869</c:v>
                </c:pt>
                <c:pt idx="2134">
                  <c:v>174.077610015869</c:v>
                </c:pt>
                <c:pt idx="2135">
                  <c:v>174.077610015869</c:v>
                </c:pt>
                <c:pt idx="2136">
                  <c:v>174.077610015869</c:v>
                </c:pt>
                <c:pt idx="2137">
                  <c:v>174.077610015869</c:v>
                </c:pt>
                <c:pt idx="2138">
                  <c:v>174.077610015869</c:v>
                </c:pt>
                <c:pt idx="2139">
                  <c:v>174.077610015869</c:v>
                </c:pt>
                <c:pt idx="2140">
                  <c:v>174.077610015869</c:v>
                </c:pt>
                <c:pt idx="2141">
                  <c:v>174.077610015869</c:v>
                </c:pt>
                <c:pt idx="2142">
                  <c:v>174.077610015869</c:v>
                </c:pt>
                <c:pt idx="2143">
                  <c:v>174.077610015869</c:v>
                </c:pt>
                <c:pt idx="2144">
                  <c:v>174.077610015869</c:v>
                </c:pt>
                <c:pt idx="2145">
                  <c:v>174.077610015869</c:v>
                </c:pt>
                <c:pt idx="2146">
                  <c:v>174.077610015869</c:v>
                </c:pt>
                <c:pt idx="2147">
                  <c:v>174.077610015869</c:v>
                </c:pt>
                <c:pt idx="2148">
                  <c:v>174.077610015869</c:v>
                </c:pt>
                <c:pt idx="2149">
                  <c:v>174.077610015869</c:v>
                </c:pt>
                <c:pt idx="2150">
                  <c:v>174.077610015869</c:v>
                </c:pt>
                <c:pt idx="2151">
                  <c:v>174.077610015869</c:v>
                </c:pt>
                <c:pt idx="2152">
                  <c:v>174.077610015869</c:v>
                </c:pt>
                <c:pt idx="2153">
                  <c:v>174.077610015869</c:v>
                </c:pt>
                <c:pt idx="2154">
                  <c:v>174.077610015869</c:v>
                </c:pt>
                <c:pt idx="2155">
                  <c:v>174.077610015869</c:v>
                </c:pt>
                <c:pt idx="2156">
                  <c:v>174.077610015869</c:v>
                </c:pt>
                <c:pt idx="2157">
                  <c:v>174.077610015869</c:v>
                </c:pt>
                <c:pt idx="2158">
                  <c:v>174.077610015869</c:v>
                </c:pt>
                <c:pt idx="2159">
                  <c:v>174.077610015869</c:v>
                </c:pt>
                <c:pt idx="2160">
                  <c:v>174.077610015869</c:v>
                </c:pt>
                <c:pt idx="2161">
                  <c:v>174.077610015869</c:v>
                </c:pt>
                <c:pt idx="2162">
                  <c:v>174.077610015869</c:v>
                </c:pt>
                <c:pt idx="2163">
                  <c:v>174.077610015869</c:v>
                </c:pt>
                <c:pt idx="2164">
                  <c:v>174.077610015869</c:v>
                </c:pt>
                <c:pt idx="2165">
                  <c:v>174.077610015869</c:v>
                </c:pt>
                <c:pt idx="2166">
                  <c:v>174.077610015869</c:v>
                </c:pt>
                <c:pt idx="2167">
                  <c:v>174.077610015869</c:v>
                </c:pt>
                <c:pt idx="2168">
                  <c:v>174.077610015869</c:v>
                </c:pt>
                <c:pt idx="2169">
                  <c:v>174.077610015869</c:v>
                </c:pt>
                <c:pt idx="2170">
                  <c:v>174.077610015869</c:v>
                </c:pt>
                <c:pt idx="2171">
                  <c:v>174.077610015869</c:v>
                </c:pt>
                <c:pt idx="2172">
                  <c:v>174.077610015869</c:v>
                </c:pt>
                <c:pt idx="2173">
                  <c:v>174.077610015869</c:v>
                </c:pt>
                <c:pt idx="2174">
                  <c:v>174.077610015869</c:v>
                </c:pt>
                <c:pt idx="2175">
                  <c:v>174.077610015869</c:v>
                </c:pt>
                <c:pt idx="2176">
                  <c:v>174.077610015869</c:v>
                </c:pt>
                <c:pt idx="2177">
                  <c:v>174.077610015869</c:v>
                </c:pt>
                <c:pt idx="2178">
                  <c:v>174.077610015869</c:v>
                </c:pt>
                <c:pt idx="2179">
                  <c:v>174.077610015869</c:v>
                </c:pt>
                <c:pt idx="2180">
                  <c:v>174.077610015869</c:v>
                </c:pt>
                <c:pt idx="2181">
                  <c:v>174.077610015869</c:v>
                </c:pt>
                <c:pt idx="2182">
                  <c:v>174.077610015869</c:v>
                </c:pt>
                <c:pt idx="2183">
                  <c:v>174.077610015869</c:v>
                </c:pt>
                <c:pt idx="2184">
                  <c:v>174.077610015869</c:v>
                </c:pt>
                <c:pt idx="2185">
                  <c:v>174.077610015869</c:v>
                </c:pt>
                <c:pt idx="2186">
                  <c:v>174.077610015869</c:v>
                </c:pt>
                <c:pt idx="2187">
                  <c:v>174.077610015869</c:v>
                </c:pt>
                <c:pt idx="2188">
                  <c:v>174.077610015869</c:v>
                </c:pt>
                <c:pt idx="2189">
                  <c:v>174.077610015869</c:v>
                </c:pt>
                <c:pt idx="2190">
                  <c:v>174.077610015869</c:v>
                </c:pt>
                <c:pt idx="2191">
                  <c:v>174.077610015869</c:v>
                </c:pt>
                <c:pt idx="2192">
                  <c:v>174.077610015869</c:v>
                </c:pt>
                <c:pt idx="2193">
                  <c:v>174.077610015869</c:v>
                </c:pt>
                <c:pt idx="2194">
                  <c:v>174.077610015869</c:v>
                </c:pt>
                <c:pt idx="2195">
                  <c:v>174.077610015869</c:v>
                </c:pt>
                <c:pt idx="2196">
                  <c:v>174.077610015869</c:v>
                </c:pt>
                <c:pt idx="2197">
                  <c:v>174.077610015869</c:v>
                </c:pt>
                <c:pt idx="2198">
                  <c:v>174.077610015869</c:v>
                </c:pt>
                <c:pt idx="2199">
                  <c:v>174.077610015869</c:v>
                </c:pt>
                <c:pt idx="2200">
                  <c:v>174.077610015869</c:v>
                </c:pt>
                <c:pt idx="2201">
                  <c:v>174.077610015869</c:v>
                </c:pt>
                <c:pt idx="2202">
                  <c:v>174.077610015869</c:v>
                </c:pt>
                <c:pt idx="2203">
                  <c:v>174.077610015869</c:v>
                </c:pt>
                <c:pt idx="2204">
                  <c:v>174.077610015869</c:v>
                </c:pt>
                <c:pt idx="2205">
                  <c:v>174.077610015869</c:v>
                </c:pt>
                <c:pt idx="2206">
                  <c:v>174.077610015869</c:v>
                </c:pt>
                <c:pt idx="2207">
                  <c:v>174.077610015869</c:v>
                </c:pt>
                <c:pt idx="2208">
                  <c:v>174.077610015869</c:v>
                </c:pt>
                <c:pt idx="2209">
                  <c:v>174.077610015869</c:v>
                </c:pt>
                <c:pt idx="2210">
                  <c:v>174.077610015869</c:v>
                </c:pt>
                <c:pt idx="2211">
                  <c:v>174.077610015869</c:v>
                </c:pt>
                <c:pt idx="2212">
                  <c:v>174.077610015869</c:v>
                </c:pt>
                <c:pt idx="2213">
                  <c:v>174.077610015869</c:v>
                </c:pt>
                <c:pt idx="2214">
                  <c:v>174.077610015869</c:v>
                </c:pt>
                <c:pt idx="2215">
                  <c:v>174.077610015869</c:v>
                </c:pt>
                <c:pt idx="2216">
                  <c:v>174.077610015869</c:v>
                </c:pt>
                <c:pt idx="2217">
                  <c:v>174.077610015869</c:v>
                </c:pt>
                <c:pt idx="2218">
                  <c:v>174.077610015869</c:v>
                </c:pt>
                <c:pt idx="2219">
                  <c:v>174.077610015869</c:v>
                </c:pt>
                <c:pt idx="2220">
                  <c:v>174.077610015869</c:v>
                </c:pt>
                <c:pt idx="2221">
                  <c:v>174.077610015869</c:v>
                </c:pt>
                <c:pt idx="2222">
                  <c:v>174.077610015869</c:v>
                </c:pt>
                <c:pt idx="2223">
                  <c:v>174.077610015869</c:v>
                </c:pt>
                <c:pt idx="2224">
                  <c:v>174.077610015869</c:v>
                </c:pt>
                <c:pt idx="2225">
                  <c:v>174.077610015869</c:v>
                </c:pt>
                <c:pt idx="2226">
                  <c:v>174.077610015869</c:v>
                </c:pt>
                <c:pt idx="2227">
                  <c:v>174.077610015869</c:v>
                </c:pt>
                <c:pt idx="2228">
                  <c:v>174.077610015869</c:v>
                </c:pt>
                <c:pt idx="2229">
                  <c:v>174.077610015869</c:v>
                </c:pt>
                <c:pt idx="2230">
                  <c:v>174.077610015869</c:v>
                </c:pt>
                <c:pt idx="2231">
                  <c:v>174.077610015869</c:v>
                </c:pt>
                <c:pt idx="2232">
                  <c:v>174.077610015869</c:v>
                </c:pt>
                <c:pt idx="2233">
                  <c:v>174.077610015869</c:v>
                </c:pt>
                <c:pt idx="2234">
                  <c:v>174.077610015869</c:v>
                </c:pt>
                <c:pt idx="2235">
                  <c:v>174.077610015869</c:v>
                </c:pt>
                <c:pt idx="2236">
                  <c:v>174.077610015869</c:v>
                </c:pt>
                <c:pt idx="2237">
                  <c:v>174.077610015869</c:v>
                </c:pt>
                <c:pt idx="2238">
                  <c:v>174.077610015869</c:v>
                </c:pt>
                <c:pt idx="2239">
                  <c:v>174.077610015869</c:v>
                </c:pt>
                <c:pt idx="2240">
                  <c:v>174.077610015869</c:v>
                </c:pt>
                <c:pt idx="2241">
                  <c:v>174.077610015869</c:v>
                </c:pt>
                <c:pt idx="2242">
                  <c:v>174.077610015869</c:v>
                </c:pt>
                <c:pt idx="2243">
                  <c:v>174.077610015869</c:v>
                </c:pt>
                <c:pt idx="2244">
                  <c:v>174.077610015869</c:v>
                </c:pt>
                <c:pt idx="2245">
                  <c:v>174.077610015869</c:v>
                </c:pt>
                <c:pt idx="2246">
                  <c:v>174.077610015869</c:v>
                </c:pt>
                <c:pt idx="2247">
                  <c:v>174.077610015869</c:v>
                </c:pt>
                <c:pt idx="2248">
                  <c:v>174.077610015869</c:v>
                </c:pt>
                <c:pt idx="2249">
                  <c:v>174.077610015869</c:v>
                </c:pt>
                <c:pt idx="2250">
                  <c:v>174.077610015869</c:v>
                </c:pt>
                <c:pt idx="2251">
                  <c:v>174.077610015869</c:v>
                </c:pt>
                <c:pt idx="2252">
                  <c:v>174.077610015869</c:v>
                </c:pt>
                <c:pt idx="2253">
                  <c:v>174.077610015869</c:v>
                </c:pt>
                <c:pt idx="2254">
                  <c:v>174.077610015869</c:v>
                </c:pt>
                <c:pt idx="2255">
                  <c:v>174.077610015869</c:v>
                </c:pt>
                <c:pt idx="2256">
                  <c:v>174.077610015869</c:v>
                </c:pt>
                <c:pt idx="2257">
                  <c:v>174.077610015869</c:v>
                </c:pt>
                <c:pt idx="2258">
                  <c:v>174.077610015869</c:v>
                </c:pt>
                <c:pt idx="2259">
                  <c:v>174.077610015869</c:v>
                </c:pt>
                <c:pt idx="2260">
                  <c:v>174.077610015869</c:v>
                </c:pt>
                <c:pt idx="2261">
                  <c:v>174.077610015869</c:v>
                </c:pt>
                <c:pt idx="2262">
                  <c:v>174.077610015869</c:v>
                </c:pt>
                <c:pt idx="2263">
                  <c:v>174.077610015869</c:v>
                </c:pt>
                <c:pt idx="2264">
                  <c:v>174.077610015869</c:v>
                </c:pt>
                <c:pt idx="2265">
                  <c:v>174.077610015869</c:v>
                </c:pt>
                <c:pt idx="2266">
                  <c:v>174.077610015869</c:v>
                </c:pt>
                <c:pt idx="2267">
                  <c:v>174.077610015869</c:v>
                </c:pt>
                <c:pt idx="2268">
                  <c:v>174.077610015869</c:v>
                </c:pt>
                <c:pt idx="2269">
                  <c:v>174.077610015869</c:v>
                </c:pt>
                <c:pt idx="2270">
                  <c:v>174.077610015869</c:v>
                </c:pt>
                <c:pt idx="2271">
                  <c:v>174.077610015869</c:v>
                </c:pt>
                <c:pt idx="2272">
                  <c:v>174.077610015869</c:v>
                </c:pt>
                <c:pt idx="2273">
                  <c:v>174.077610015869</c:v>
                </c:pt>
                <c:pt idx="2274">
                  <c:v>174.077610015869</c:v>
                </c:pt>
                <c:pt idx="2275">
                  <c:v>174.077610015869</c:v>
                </c:pt>
                <c:pt idx="2276">
                  <c:v>174.077610015869</c:v>
                </c:pt>
                <c:pt idx="2277">
                  <c:v>174.077610015869</c:v>
                </c:pt>
                <c:pt idx="2278">
                  <c:v>174.077610015869</c:v>
                </c:pt>
                <c:pt idx="2279">
                  <c:v>174.077610015869</c:v>
                </c:pt>
                <c:pt idx="2280">
                  <c:v>174.077610015869</c:v>
                </c:pt>
                <c:pt idx="2281">
                  <c:v>174.077610015869</c:v>
                </c:pt>
                <c:pt idx="2282">
                  <c:v>174.077610015869</c:v>
                </c:pt>
                <c:pt idx="2283">
                  <c:v>174.077610015869</c:v>
                </c:pt>
                <c:pt idx="2284">
                  <c:v>174.077610015869</c:v>
                </c:pt>
                <c:pt idx="2285">
                  <c:v>174.077610015869</c:v>
                </c:pt>
                <c:pt idx="2286">
                  <c:v>174.077610015869</c:v>
                </c:pt>
                <c:pt idx="2287">
                  <c:v>174.077610015869</c:v>
                </c:pt>
                <c:pt idx="2288">
                  <c:v>174.077610015869</c:v>
                </c:pt>
                <c:pt idx="2289">
                  <c:v>174.077610015869</c:v>
                </c:pt>
                <c:pt idx="2290">
                  <c:v>174.077610015869</c:v>
                </c:pt>
                <c:pt idx="2291">
                  <c:v>174.077610015869</c:v>
                </c:pt>
                <c:pt idx="2292">
                  <c:v>174.077610015869</c:v>
                </c:pt>
                <c:pt idx="2293">
                  <c:v>174.077610015869</c:v>
                </c:pt>
                <c:pt idx="2294">
                  <c:v>174.077610015869</c:v>
                </c:pt>
                <c:pt idx="2295">
                  <c:v>174.077610015869</c:v>
                </c:pt>
                <c:pt idx="2296">
                  <c:v>174.077610015869</c:v>
                </c:pt>
                <c:pt idx="2297">
                  <c:v>174.077610015869</c:v>
                </c:pt>
                <c:pt idx="2298">
                  <c:v>174.077610015869</c:v>
                </c:pt>
                <c:pt idx="2299">
                  <c:v>174.077610015869</c:v>
                </c:pt>
                <c:pt idx="2300">
                  <c:v>174.077610015869</c:v>
                </c:pt>
                <c:pt idx="2301">
                  <c:v>174.077610015869</c:v>
                </c:pt>
                <c:pt idx="2302">
                  <c:v>174.077610015869</c:v>
                </c:pt>
                <c:pt idx="2303">
                  <c:v>174.077610015869</c:v>
                </c:pt>
                <c:pt idx="2304">
                  <c:v>174.077610015869</c:v>
                </c:pt>
                <c:pt idx="2305">
                  <c:v>174.077610015869</c:v>
                </c:pt>
                <c:pt idx="2306">
                  <c:v>174.077610015869</c:v>
                </c:pt>
                <c:pt idx="2307">
                  <c:v>174.077610015869</c:v>
                </c:pt>
                <c:pt idx="2308">
                  <c:v>174.077610015869</c:v>
                </c:pt>
                <c:pt idx="2309">
                  <c:v>174.077610015869</c:v>
                </c:pt>
                <c:pt idx="2310">
                  <c:v>174.077610015869</c:v>
                </c:pt>
                <c:pt idx="2311">
                  <c:v>174.077610015869</c:v>
                </c:pt>
                <c:pt idx="2312">
                  <c:v>174.077610015869</c:v>
                </c:pt>
                <c:pt idx="2313">
                  <c:v>174.077610015869</c:v>
                </c:pt>
                <c:pt idx="2314">
                  <c:v>174.077610015869</c:v>
                </c:pt>
                <c:pt idx="2315">
                  <c:v>174.077610015869</c:v>
                </c:pt>
                <c:pt idx="2316">
                  <c:v>174.077610015869</c:v>
                </c:pt>
                <c:pt idx="2317">
                  <c:v>174.077610015869</c:v>
                </c:pt>
                <c:pt idx="2318">
                  <c:v>174.077610015869</c:v>
                </c:pt>
                <c:pt idx="2319">
                  <c:v>174.077610015869</c:v>
                </c:pt>
                <c:pt idx="2320">
                  <c:v>174.077610015869</c:v>
                </c:pt>
                <c:pt idx="2321">
                  <c:v>174.077610015869</c:v>
                </c:pt>
                <c:pt idx="2322">
                  <c:v>174.077610015869</c:v>
                </c:pt>
                <c:pt idx="2323">
                  <c:v>174.077610015869</c:v>
                </c:pt>
                <c:pt idx="2324">
                  <c:v>174.077610015869</c:v>
                </c:pt>
                <c:pt idx="2325">
                  <c:v>174.077610015869</c:v>
                </c:pt>
                <c:pt idx="2326">
                  <c:v>174.077610015869</c:v>
                </c:pt>
                <c:pt idx="2327">
                  <c:v>174.077610015869</c:v>
                </c:pt>
                <c:pt idx="2328">
                  <c:v>174.077610015869</c:v>
                </c:pt>
                <c:pt idx="2329">
                  <c:v>174.077610015869</c:v>
                </c:pt>
                <c:pt idx="2330">
                  <c:v>174.077610015869</c:v>
                </c:pt>
                <c:pt idx="2331">
                  <c:v>174.077610015869</c:v>
                </c:pt>
                <c:pt idx="2332">
                  <c:v>174.077610015869</c:v>
                </c:pt>
                <c:pt idx="2333">
                  <c:v>174.077610015869</c:v>
                </c:pt>
                <c:pt idx="2334">
                  <c:v>174.077610015869</c:v>
                </c:pt>
                <c:pt idx="2335">
                  <c:v>174.077610015869</c:v>
                </c:pt>
                <c:pt idx="2336">
                  <c:v>174.077610015869</c:v>
                </c:pt>
                <c:pt idx="2337">
                  <c:v>174.077610015869</c:v>
                </c:pt>
                <c:pt idx="2338">
                  <c:v>174.077610015869</c:v>
                </c:pt>
                <c:pt idx="2339">
                  <c:v>174.077610015869</c:v>
                </c:pt>
                <c:pt idx="2340">
                  <c:v>174.077610015869</c:v>
                </c:pt>
                <c:pt idx="2341">
                  <c:v>174.077610015869</c:v>
                </c:pt>
                <c:pt idx="2342">
                  <c:v>174.077610015869</c:v>
                </c:pt>
                <c:pt idx="2343">
                  <c:v>174.077610015869</c:v>
                </c:pt>
                <c:pt idx="2344">
                  <c:v>174.077610015869</c:v>
                </c:pt>
                <c:pt idx="2345">
                  <c:v>174.077610015869</c:v>
                </c:pt>
                <c:pt idx="2346">
                  <c:v>174.077610015869</c:v>
                </c:pt>
                <c:pt idx="2347">
                  <c:v>174.077610015869</c:v>
                </c:pt>
                <c:pt idx="2348">
                  <c:v>174.077610015869</c:v>
                </c:pt>
                <c:pt idx="2349">
                  <c:v>174.077610015869</c:v>
                </c:pt>
                <c:pt idx="2350">
                  <c:v>174.077610015869</c:v>
                </c:pt>
                <c:pt idx="2351">
                  <c:v>174.077610015869</c:v>
                </c:pt>
                <c:pt idx="2352">
                  <c:v>174.077610015869</c:v>
                </c:pt>
                <c:pt idx="2353">
                  <c:v>174.077610015869</c:v>
                </c:pt>
                <c:pt idx="2354">
                  <c:v>174.077610015869</c:v>
                </c:pt>
                <c:pt idx="2355">
                  <c:v>174.077610015869</c:v>
                </c:pt>
                <c:pt idx="2356">
                  <c:v>174.077610015869</c:v>
                </c:pt>
                <c:pt idx="2357">
                  <c:v>174.077610015869</c:v>
                </c:pt>
                <c:pt idx="2358">
                  <c:v>174.077610015869</c:v>
                </c:pt>
                <c:pt idx="2359">
                  <c:v>174.077610015869</c:v>
                </c:pt>
                <c:pt idx="2360">
                  <c:v>174.077610015869</c:v>
                </c:pt>
                <c:pt idx="2361">
                  <c:v>174.077610015869</c:v>
                </c:pt>
                <c:pt idx="2362">
                  <c:v>174.077610015869</c:v>
                </c:pt>
                <c:pt idx="2363">
                  <c:v>174.077610015869</c:v>
                </c:pt>
                <c:pt idx="2364">
                  <c:v>174.077610015869</c:v>
                </c:pt>
                <c:pt idx="2365">
                  <c:v>174.077610015869</c:v>
                </c:pt>
                <c:pt idx="2366">
                  <c:v>174.077610015869</c:v>
                </c:pt>
                <c:pt idx="2367">
                  <c:v>174.077610015869</c:v>
                </c:pt>
                <c:pt idx="2368">
                  <c:v>174.077610015869</c:v>
                </c:pt>
                <c:pt idx="2369">
                  <c:v>174.077610015869</c:v>
                </c:pt>
                <c:pt idx="2370">
                  <c:v>174.077610015869</c:v>
                </c:pt>
                <c:pt idx="2371">
                  <c:v>174.077610015869</c:v>
                </c:pt>
                <c:pt idx="2372">
                  <c:v>174.077610015869</c:v>
                </c:pt>
                <c:pt idx="2373">
                  <c:v>174.077610015869</c:v>
                </c:pt>
                <c:pt idx="2374">
                  <c:v>174.077610015869</c:v>
                </c:pt>
                <c:pt idx="2375">
                  <c:v>174.077610015869</c:v>
                </c:pt>
                <c:pt idx="2376">
                  <c:v>174.077610015869</c:v>
                </c:pt>
                <c:pt idx="2377">
                  <c:v>174.077610015869</c:v>
                </c:pt>
                <c:pt idx="2378">
                  <c:v>174.077610015869</c:v>
                </c:pt>
                <c:pt idx="2379">
                  <c:v>174.077610015869</c:v>
                </c:pt>
                <c:pt idx="2380">
                  <c:v>174.077610015869</c:v>
                </c:pt>
                <c:pt idx="2381">
                  <c:v>174.077610015869</c:v>
                </c:pt>
                <c:pt idx="2382">
                  <c:v>174.077610015869</c:v>
                </c:pt>
                <c:pt idx="2383">
                  <c:v>174.077610015869</c:v>
                </c:pt>
                <c:pt idx="2384">
                  <c:v>174.077610015869</c:v>
                </c:pt>
                <c:pt idx="2385">
                  <c:v>174.077610015869</c:v>
                </c:pt>
                <c:pt idx="2386">
                  <c:v>174.077610015869</c:v>
                </c:pt>
                <c:pt idx="2387">
                  <c:v>174.077610015869</c:v>
                </c:pt>
                <c:pt idx="2388">
                  <c:v>174.077610015869</c:v>
                </c:pt>
                <c:pt idx="2389">
                  <c:v>174.077610015869</c:v>
                </c:pt>
                <c:pt idx="2390">
                  <c:v>174.077610015869</c:v>
                </c:pt>
                <c:pt idx="2391">
                  <c:v>174.077610015869</c:v>
                </c:pt>
                <c:pt idx="2392">
                  <c:v>174.077610015869</c:v>
                </c:pt>
                <c:pt idx="2393">
                  <c:v>174.077610015869</c:v>
                </c:pt>
                <c:pt idx="2394">
                  <c:v>174.077610015869</c:v>
                </c:pt>
                <c:pt idx="2395">
                  <c:v>174.077610015869</c:v>
                </c:pt>
                <c:pt idx="2396">
                  <c:v>174.077610015869</c:v>
                </c:pt>
                <c:pt idx="2397">
                  <c:v>174.077610015869</c:v>
                </c:pt>
                <c:pt idx="2398">
                  <c:v>174.077610015869</c:v>
                </c:pt>
                <c:pt idx="2399">
                  <c:v>174.077610015869</c:v>
                </c:pt>
                <c:pt idx="2400">
                  <c:v>174.077610015869</c:v>
                </c:pt>
                <c:pt idx="2401">
                  <c:v>174.077610015869</c:v>
                </c:pt>
                <c:pt idx="2402">
                  <c:v>174.077610015869</c:v>
                </c:pt>
                <c:pt idx="2403">
                  <c:v>174.077610015869</c:v>
                </c:pt>
                <c:pt idx="2404">
                  <c:v>174.077610015869</c:v>
                </c:pt>
                <c:pt idx="2405">
                  <c:v>174.077610015869</c:v>
                </c:pt>
                <c:pt idx="2406">
                  <c:v>174.077610015869</c:v>
                </c:pt>
                <c:pt idx="2407">
                  <c:v>174.077610015869</c:v>
                </c:pt>
                <c:pt idx="2408">
                  <c:v>174.077610015869</c:v>
                </c:pt>
                <c:pt idx="2409">
                  <c:v>174.077610015869</c:v>
                </c:pt>
                <c:pt idx="2410">
                  <c:v>174.077610015869</c:v>
                </c:pt>
                <c:pt idx="2411">
                  <c:v>174.077610015869</c:v>
                </c:pt>
                <c:pt idx="2412">
                  <c:v>174.077610015869</c:v>
                </c:pt>
                <c:pt idx="2413">
                  <c:v>174.077610015869</c:v>
                </c:pt>
                <c:pt idx="2414">
                  <c:v>174.077610015869</c:v>
                </c:pt>
                <c:pt idx="2415">
                  <c:v>174.077610015869</c:v>
                </c:pt>
                <c:pt idx="2416">
                  <c:v>174.077610015869</c:v>
                </c:pt>
                <c:pt idx="2417">
                  <c:v>174.077610015869</c:v>
                </c:pt>
                <c:pt idx="2418">
                  <c:v>174.077610015869</c:v>
                </c:pt>
                <c:pt idx="2419">
                  <c:v>174.077610015869</c:v>
                </c:pt>
                <c:pt idx="2420">
                  <c:v>174.077610015869</c:v>
                </c:pt>
                <c:pt idx="2421">
                  <c:v>174.077610015869</c:v>
                </c:pt>
                <c:pt idx="2422">
                  <c:v>174.077610015869</c:v>
                </c:pt>
                <c:pt idx="2423">
                  <c:v>174.077610015869</c:v>
                </c:pt>
                <c:pt idx="2424">
                  <c:v>174.077610015869</c:v>
                </c:pt>
                <c:pt idx="2425">
                  <c:v>174.077610015869</c:v>
                </c:pt>
                <c:pt idx="2426">
                  <c:v>174.077610015869</c:v>
                </c:pt>
                <c:pt idx="2427">
                  <c:v>174.077610015869</c:v>
                </c:pt>
                <c:pt idx="2428">
                  <c:v>174.077610015869</c:v>
                </c:pt>
                <c:pt idx="2429">
                  <c:v>174.077610015869</c:v>
                </c:pt>
                <c:pt idx="2430">
                  <c:v>174.077610015869</c:v>
                </c:pt>
                <c:pt idx="2431">
                  <c:v>174.077610015869</c:v>
                </c:pt>
                <c:pt idx="2432">
                  <c:v>174.077610015869</c:v>
                </c:pt>
                <c:pt idx="2433">
                  <c:v>174.077610015869</c:v>
                </c:pt>
                <c:pt idx="2434">
                  <c:v>174.077610015869</c:v>
                </c:pt>
                <c:pt idx="2435">
                  <c:v>174.077610015869</c:v>
                </c:pt>
                <c:pt idx="2436">
                  <c:v>174.077610015869</c:v>
                </c:pt>
                <c:pt idx="2437">
                  <c:v>174.077610015869</c:v>
                </c:pt>
                <c:pt idx="2438">
                  <c:v>174.077610015869</c:v>
                </c:pt>
                <c:pt idx="2439">
                  <c:v>174.077610015869</c:v>
                </c:pt>
                <c:pt idx="2440">
                  <c:v>174.077610015869</c:v>
                </c:pt>
                <c:pt idx="2441">
                  <c:v>174.077610015869</c:v>
                </c:pt>
                <c:pt idx="2442">
                  <c:v>174.077610015869</c:v>
                </c:pt>
                <c:pt idx="2443">
                  <c:v>174.077610015869</c:v>
                </c:pt>
                <c:pt idx="2444">
                  <c:v>174.077610015869</c:v>
                </c:pt>
                <c:pt idx="2445">
                  <c:v>174.077610015869</c:v>
                </c:pt>
                <c:pt idx="2446">
                  <c:v>174.077610015869</c:v>
                </c:pt>
                <c:pt idx="2447">
                  <c:v>174.077610015869</c:v>
                </c:pt>
                <c:pt idx="2448">
                  <c:v>174.077610015869</c:v>
                </c:pt>
                <c:pt idx="2449">
                  <c:v>174.077610015869</c:v>
                </c:pt>
                <c:pt idx="2450">
                  <c:v>174.077610015869</c:v>
                </c:pt>
                <c:pt idx="2451">
                  <c:v>174.077610015869</c:v>
                </c:pt>
                <c:pt idx="2452">
                  <c:v>174.077610015869</c:v>
                </c:pt>
                <c:pt idx="2453">
                  <c:v>174.077610015869</c:v>
                </c:pt>
                <c:pt idx="2454">
                  <c:v>174.077610015869</c:v>
                </c:pt>
                <c:pt idx="2455">
                  <c:v>174.077610015869</c:v>
                </c:pt>
                <c:pt idx="2456">
                  <c:v>174.077610015869</c:v>
                </c:pt>
                <c:pt idx="2457">
                  <c:v>174.077610015869</c:v>
                </c:pt>
                <c:pt idx="2458">
                  <c:v>174.077610015869</c:v>
                </c:pt>
                <c:pt idx="2459">
                  <c:v>174.077610015869</c:v>
                </c:pt>
                <c:pt idx="2460">
                  <c:v>174.077610015869</c:v>
                </c:pt>
                <c:pt idx="2461">
                  <c:v>174.077610015869</c:v>
                </c:pt>
                <c:pt idx="2462">
                  <c:v>174.077610015869</c:v>
                </c:pt>
                <c:pt idx="2463">
                  <c:v>174.077610015869</c:v>
                </c:pt>
                <c:pt idx="2464">
                  <c:v>174.077610015869</c:v>
                </c:pt>
                <c:pt idx="2465">
                  <c:v>174.077610015869</c:v>
                </c:pt>
                <c:pt idx="2466">
                  <c:v>174.077610015869</c:v>
                </c:pt>
                <c:pt idx="2467">
                  <c:v>174.077610015869</c:v>
                </c:pt>
                <c:pt idx="2468">
                  <c:v>174.077610015869</c:v>
                </c:pt>
                <c:pt idx="2469">
                  <c:v>174.077610015869</c:v>
                </c:pt>
                <c:pt idx="2470">
                  <c:v>174.077610015869</c:v>
                </c:pt>
                <c:pt idx="2471">
                  <c:v>174.077610015869</c:v>
                </c:pt>
                <c:pt idx="2472">
                  <c:v>174.077610015869</c:v>
                </c:pt>
                <c:pt idx="2473">
                  <c:v>174.077610015869</c:v>
                </c:pt>
                <c:pt idx="2474">
                  <c:v>174.077610015869</c:v>
                </c:pt>
                <c:pt idx="2475">
                  <c:v>174.077610015869</c:v>
                </c:pt>
                <c:pt idx="2476">
                  <c:v>174.077610015869</c:v>
                </c:pt>
                <c:pt idx="2477">
                  <c:v>174.077610015869</c:v>
                </c:pt>
                <c:pt idx="2478">
                  <c:v>174.077610015869</c:v>
                </c:pt>
                <c:pt idx="2479">
                  <c:v>174.077610015869</c:v>
                </c:pt>
                <c:pt idx="2480">
                  <c:v>174.077610015869</c:v>
                </c:pt>
                <c:pt idx="2481">
                  <c:v>174.077610015869</c:v>
                </c:pt>
                <c:pt idx="2482">
                  <c:v>174.077610015869</c:v>
                </c:pt>
                <c:pt idx="2483">
                  <c:v>174.077610015869</c:v>
                </c:pt>
                <c:pt idx="2484">
                  <c:v>174.077610015869</c:v>
                </c:pt>
                <c:pt idx="2485">
                  <c:v>174.077610015869</c:v>
                </c:pt>
                <c:pt idx="2486">
                  <c:v>174.077610015869</c:v>
                </c:pt>
                <c:pt idx="2487">
                  <c:v>174.077610015869</c:v>
                </c:pt>
                <c:pt idx="2488">
                  <c:v>174.077610015869</c:v>
                </c:pt>
                <c:pt idx="2489">
                  <c:v>174.077610015869</c:v>
                </c:pt>
                <c:pt idx="2490">
                  <c:v>174.077610015869</c:v>
                </c:pt>
                <c:pt idx="2491">
                  <c:v>174.077610015869</c:v>
                </c:pt>
                <c:pt idx="2492">
                  <c:v>174.077610015869</c:v>
                </c:pt>
                <c:pt idx="2493">
                  <c:v>174.077610015869</c:v>
                </c:pt>
                <c:pt idx="2494">
                  <c:v>174.077610015869</c:v>
                </c:pt>
                <c:pt idx="2495">
                  <c:v>174.077610015869</c:v>
                </c:pt>
                <c:pt idx="2496">
                  <c:v>174.077610015869</c:v>
                </c:pt>
                <c:pt idx="2497">
                  <c:v>174.077610015869</c:v>
                </c:pt>
                <c:pt idx="2498">
                  <c:v>174.077610015869</c:v>
                </c:pt>
                <c:pt idx="2499">
                  <c:v>174.077610015869</c:v>
                </c:pt>
                <c:pt idx="2500">
                  <c:v>174.077610015869</c:v>
                </c:pt>
                <c:pt idx="2501">
                  <c:v>174.077610015869</c:v>
                </c:pt>
                <c:pt idx="2502">
                  <c:v>174.077610015869</c:v>
                </c:pt>
                <c:pt idx="2503">
                  <c:v>174.077610015869</c:v>
                </c:pt>
                <c:pt idx="2504">
                  <c:v>174.077610015869</c:v>
                </c:pt>
                <c:pt idx="2505">
                  <c:v>174.077610015869</c:v>
                </c:pt>
                <c:pt idx="2506">
                  <c:v>174.077610015869</c:v>
                </c:pt>
                <c:pt idx="2507">
                  <c:v>174.077610015869</c:v>
                </c:pt>
                <c:pt idx="2508">
                  <c:v>174.077610015869</c:v>
                </c:pt>
                <c:pt idx="2509">
                  <c:v>174.077610015869</c:v>
                </c:pt>
                <c:pt idx="2510">
                  <c:v>174.077610015869</c:v>
                </c:pt>
                <c:pt idx="2511">
                  <c:v>174.077610015869</c:v>
                </c:pt>
                <c:pt idx="2512">
                  <c:v>174.077610015869</c:v>
                </c:pt>
                <c:pt idx="2513">
                  <c:v>174.077610015869</c:v>
                </c:pt>
                <c:pt idx="2514">
                  <c:v>174.077610015869</c:v>
                </c:pt>
                <c:pt idx="2515">
                  <c:v>174.077610015869</c:v>
                </c:pt>
                <c:pt idx="2516">
                  <c:v>174.077610015869</c:v>
                </c:pt>
                <c:pt idx="2517">
                  <c:v>174.077610015869</c:v>
                </c:pt>
                <c:pt idx="2518">
                  <c:v>174.077610015869</c:v>
                </c:pt>
                <c:pt idx="2519">
                  <c:v>174.077610015869</c:v>
                </c:pt>
                <c:pt idx="2520">
                  <c:v>174.077610015869</c:v>
                </c:pt>
                <c:pt idx="2521">
                  <c:v>174.077610015869</c:v>
                </c:pt>
                <c:pt idx="2522">
                  <c:v>174.077610015869</c:v>
                </c:pt>
                <c:pt idx="2523">
                  <c:v>174.077610015869</c:v>
                </c:pt>
                <c:pt idx="2524">
                  <c:v>174.077610015869</c:v>
                </c:pt>
                <c:pt idx="2525">
                  <c:v>174.077610015869</c:v>
                </c:pt>
                <c:pt idx="2526">
                  <c:v>174.077610015869</c:v>
                </c:pt>
                <c:pt idx="2527">
                  <c:v>174.077610015869</c:v>
                </c:pt>
                <c:pt idx="2528">
                  <c:v>174.077610015869</c:v>
                </c:pt>
                <c:pt idx="2529">
                  <c:v>174.077610015869</c:v>
                </c:pt>
                <c:pt idx="2530">
                  <c:v>174.077610015869</c:v>
                </c:pt>
                <c:pt idx="2531">
                  <c:v>174.077610015869</c:v>
                </c:pt>
                <c:pt idx="2532">
                  <c:v>174.077610015869</c:v>
                </c:pt>
                <c:pt idx="2533">
                  <c:v>174.077610015869</c:v>
                </c:pt>
                <c:pt idx="2534">
                  <c:v>174.077610015869</c:v>
                </c:pt>
                <c:pt idx="2535">
                  <c:v>174.077610015869</c:v>
                </c:pt>
                <c:pt idx="2536">
                  <c:v>174.077610015869</c:v>
                </c:pt>
                <c:pt idx="2537">
                  <c:v>174.077610015869</c:v>
                </c:pt>
                <c:pt idx="2538">
                  <c:v>174.077610015869</c:v>
                </c:pt>
                <c:pt idx="2539">
                  <c:v>174.077610015869</c:v>
                </c:pt>
                <c:pt idx="2540">
                  <c:v>174.077610015869</c:v>
                </c:pt>
                <c:pt idx="2541">
                  <c:v>174.077610015869</c:v>
                </c:pt>
                <c:pt idx="2542">
                  <c:v>174.077610015869</c:v>
                </c:pt>
                <c:pt idx="2543">
                  <c:v>174.077610015869</c:v>
                </c:pt>
                <c:pt idx="2544">
                  <c:v>174.077610015869</c:v>
                </c:pt>
                <c:pt idx="2545">
                  <c:v>174.077610015869</c:v>
                </c:pt>
                <c:pt idx="2546">
                  <c:v>174.077610015869</c:v>
                </c:pt>
                <c:pt idx="2547">
                  <c:v>174.077610015869</c:v>
                </c:pt>
                <c:pt idx="2548">
                  <c:v>174.077610015869</c:v>
                </c:pt>
                <c:pt idx="2549">
                  <c:v>174.077610015869</c:v>
                </c:pt>
                <c:pt idx="2550">
                  <c:v>174.077610015869</c:v>
                </c:pt>
                <c:pt idx="2551">
                  <c:v>174.077610015869</c:v>
                </c:pt>
                <c:pt idx="2552">
                  <c:v>174.077610015869</c:v>
                </c:pt>
                <c:pt idx="2553">
                  <c:v>174.077610015869</c:v>
                </c:pt>
                <c:pt idx="2554">
                  <c:v>174.077610015869</c:v>
                </c:pt>
                <c:pt idx="2555">
                  <c:v>174.077610015869</c:v>
                </c:pt>
                <c:pt idx="2556">
                  <c:v>174.077610015869</c:v>
                </c:pt>
                <c:pt idx="2557">
                  <c:v>174.077610015869</c:v>
                </c:pt>
                <c:pt idx="2558">
                  <c:v>174.077610015869</c:v>
                </c:pt>
                <c:pt idx="2559">
                  <c:v>174.077610015869</c:v>
                </c:pt>
                <c:pt idx="2560">
                  <c:v>174.077610015869</c:v>
                </c:pt>
                <c:pt idx="2561">
                  <c:v>174.077610015869</c:v>
                </c:pt>
                <c:pt idx="2562">
                  <c:v>174.077610015869</c:v>
                </c:pt>
                <c:pt idx="2563">
                  <c:v>174.077610015869</c:v>
                </c:pt>
                <c:pt idx="2564">
                  <c:v>174.077610015869</c:v>
                </c:pt>
                <c:pt idx="2565">
                  <c:v>174.077610015869</c:v>
                </c:pt>
                <c:pt idx="2566">
                  <c:v>174.077610015869</c:v>
                </c:pt>
                <c:pt idx="2567">
                  <c:v>174.077610015869</c:v>
                </c:pt>
                <c:pt idx="2568">
                  <c:v>174.077610015869</c:v>
                </c:pt>
                <c:pt idx="2569">
                  <c:v>174.077610015869</c:v>
                </c:pt>
                <c:pt idx="2570">
                  <c:v>174.077610015869</c:v>
                </c:pt>
                <c:pt idx="2571">
                  <c:v>174.077610015869</c:v>
                </c:pt>
                <c:pt idx="2572">
                  <c:v>174.077610015869</c:v>
                </c:pt>
                <c:pt idx="2573">
                  <c:v>174.077610015869</c:v>
                </c:pt>
                <c:pt idx="2574">
                  <c:v>174.077610015869</c:v>
                </c:pt>
                <c:pt idx="2575">
                  <c:v>174.077610015869</c:v>
                </c:pt>
                <c:pt idx="2576">
                  <c:v>174.077610015869</c:v>
                </c:pt>
                <c:pt idx="2577">
                  <c:v>174.077610015869</c:v>
                </c:pt>
                <c:pt idx="2578">
                  <c:v>174.077610015869</c:v>
                </c:pt>
                <c:pt idx="2579">
                  <c:v>174.077610015869</c:v>
                </c:pt>
                <c:pt idx="2580">
                  <c:v>174.077610015869</c:v>
                </c:pt>
                <c:pt idx="2581">
                  <c:v>174.077610015869</c:v>
                </c:pt>
                <c:pt idx="2582">
                  <c:v>174.077610015869</c:v>
                </c:pt>
                <c:pt idx="2583">
                  <c:v>174.077610015869</c:v>
                </c:pt>
                <c:pt idx="2584">
                  <c:v>174.077610015869</c:v>
                </c:pt>
                <c:pt idx="2585">
                  <c:v>174.077610015869</c:v>
                </c:pt>
                <c:pt idx="2586">
                  <c:v>174.077610015869</c:v>
                </c:pt>
                <c:pt idx="2587">
                  <c:v>174.077610015869</c:v>
                </c:pt>
                <c:pt idx="2588">
                  <c:v>174.077610015869</c:v>
                </c:pt>
                <c:pt idx="2589">
                  <c:v>174.077610015869</c:v>
                </c:pt>
                <c:pt idx="2590">
                  <c:v>174.077610015869</c:v>
                </c:pt>
                <c:pt idx="2591">
                  <c:v>174.077610015869</c:v>
                </c:pt>
                <c:pt idx="2592">
                  <c:v>174.077610015869</c:v>
                </c:pt>
                <c:pt idx="2593">
                  <c:v>174.077610015869</c:v>
                </c:pt>
                <c:pt idx="2594">
                  <c:v>174.077610015869</c:v>
                </c:pt>
                <c:pt idx="2595">
                  <c:v>174.077610015869</c:v>
                </c:pt>
                <c:pt idx="2596">
                  <c:v>174.077610015869</c:v>
                </c:pt>
                <c:pt idx="2597">
                  <c:v>174.077610015869</c:v>
                </c:pt>
                <c:pt idx="2598">
                  <c:v>174.077610015869</c:v>
                </c:pt>
                <c:pt idx="2599">
                  <c:v>174.077610015869</c:v>
                </c:pt>
                <c:pt idx="2600">
                  <c:v>174.077610015869</c:v>
                </c:pt>
                <c:pt idx="2601">
                  <c:v>174.077610015869</c:v>
                </c:pt>
                <c:pt idx="2602">
                  <c:v>174.077610015869</c:v>
                </c:pt>
                <c:pt idx="2603">
                  <c:v>174.077610015869</c:v>
                </c:pt>
                <c:pt idx="2604">
                  <c:v>174.077610015869</c:v>
                </c:pt>
                <c:pt idx="2605">
                  <c:v>174.077610015869</c:v>
                </c:pt>
                <c:pt idx="2606">
                  <c:v>174.077610015869</c:v>
                </c:pt>
                <c:pt idx="2607">
                  <c:v>174.077610015869</c:v>
                </c:pt>
                <c:pt idx="2608">
                  <c:v>174.077610015869</c:v>
                </c:pt>
                <c:pt idx="2609">
                  <c:v>174.077610015869</c:v>
                </c:pt>
                <c:pt idx="2610">
                  <c:v>174.077610015869</c:v>
                </c:pt>
                <c:pt idx="2611">
                  <c:v>174.077610015869</c:v>
                </c:pt>
                <c:pt idx="2612">
                  <c:v>174.077610015869</c:v>
                </c:pt>
                <c:pt idx="2613">
                  <c:v>174.077610015869</c:v>
                </c:pt>
                <c:pt idx="2614">
                  <c:v>174.077610015869</c:v>
                </c:pt>
                <c:pt idx="2615">
                  <c:v>174.077610015869</c:v>
                </c:pt>
                <c:pt idx="2616">
                  <c:v>174.077610015869</c:v>
                </c:pt>
                <c:pt idx="2617">
                  <c:v>174.077610015869</c:v>
                </c:pt>
                <c:pt idx="2618">
                  <c:v>174.077610015869</c:v>
                </c:pt>
                <c:pt idx="2619">
                  <c:v>174.077610015869</c:v>
                </c:pt>
                <c:pt idx="2620">
                  <c:v>174.077610015869</c:v>
                </c:pt>
                <c:pt idx="2621">
                  <c:v>174.077610015869</c:v>
                </c:pt>
                <c:pt idx="2622">
                  <c:v>174.077610015869</c:v>
                </c:pt>
                <c:pt idx="2623">
                  <c:v>174.077610015869</c:v>
                </c:pt>
                <c:pt idx="2624">
                  <c:v>174.077610015869</c:v>
                </c:pt>
                <c:pt idx="2625">
                  <c:v>174.077610015869</c:v>
                </c:pt>
                <c:pt idx="2626">
                  <c:v>174.077610015869</c:v>
                </c:pt>
                <c:pt idx="2627">
                  <c:v>174.077610015869</c:v>
                </c:pt>
                <c:pt idx="2628">
                  <c:v>174.077610015869</c:v>
                </c:pt>
                <c:pt idx="2629">
                  <c:v>174.077610015869</c:v>
                </c:pt>
                <c:pt idx="2630">
                  <c:v>174.077610015869</c:v>
                </c:pt>
                <c:pt idx="2631">
                  <c:v>174.077610015869</c:v>
                </c:pt>
                <c:pt idx="2632">
                  <c:v>174.077610015869</c:v>
                </c:pt>
                <c:pt idx="2633">
                  <c:v>174.077610015869</c:v>
                </c:pt>
                <c:pt idx="2634">
                  <c:v>174.077610015869</c:v>
                </c:pt>
                <c:pt idx="2635">
                  <c:v>174.077610015869</c:v>
                </c:pt>
                <c:pt idx="2636">
                  <c:v>174.077610015869</c:v>
                </c:pt>
                <c:pt idx="2637">
                  <c:v>174.077610015869</c:v>
                </c:pt>
                <c:pt idx="2638">
                  <c:v>174.077610015869</c:v>
                </c:pt>
                <c:pt idx="2639">
                  <c:v>174.077610015869</c:v>
                </c:pt>
                <c:pt idx="2640">
                  <c:v>174.077610015869</c:v>
                </c:pt>
                <c:pt idx="2641">
                  <c:v>174.077610015869</c:v>
                </c:pt>
                <c:pt idx="2642">
                  <c:v>174.077610015869</c:v>
                </c:pt>
                <c:pt idx="2643">
                  <c:v>174.077610015869</c:v>
                </c:pt>
                <c:pt idx="2644">
                  <c:v>174.077610015869</c:v>
                </c:pt>
                <c:pt idx="2645">
                  <c:v>174.077610015869</c:v>
                </c:pt>
                <c:pt idx="2646">
                  <c:v>174.077610015869</c:v>
                </c:pt>
                <c:pt idx="2647">
                  <c:v>174.077610015869</c:v>
                </c:pt>
                <c:pt idx="2648">
                  <c:v>174.077610015869</c:v>
                </c:pt>
                <c:pt idx="2649">
                  <c:v>174.077610015869</c:v>
                </c:pt>
                <c:pt idx="2650">
                  <c:v>174.077610015869</c:v>
                </c:pt>
                <c:pt idx="2651">
                  <c:v>174.077610015869</c:v>
                </c:pt>
                <c:pt idx="2652">
                  <c:v>174.077610015869</c:v>
                </c:pt>
                <c:pt idx="2653">
                  <c:v>174.077610015869</c:v>
                </c:pt>
                <c:pt idx="2654">
                  <c:v>174.077610015869</c:v>
                </c:pt>
                <c:pt idx="2655">
                  <c:v>174.077610015869</c:v>
                </c:pt>
                <c:pt idx="2656">
                  <c:v>174.077610015869</c:v>
                </c:pt>
                <c:pt idx="2657">
                  <c:v>174.077610015869</c:v>
                </c:pt>
                <c:pt idx="2658">
                  <c:v>174.077610015869</c:v>
                </c:pt>
                <c:pt idx="2659">
                  <c:v>174.077610015869</c:v>
                </c:pt>
                <c:pt idx="2660">
                  <c:v>174.077610015869</c:v>
                </c:pt>
                <c:pt idx="2661">
                  <c:v>174.077610015869</c:v>
                </c:pt>
                <c:pt idx="2662">
                  <c:v>174.077610015869</c:v>
                </c:pt>
                <c:pt idx="2663">
                  <c:v>174.077610015869</c:v>
                </c:pt>
                <c:pt idx="2664">
                  <c:v>174.077610015869</c:v>
                </c:pt>
                <c:pt idx="2665">
                  <c:v>174.077610015869</c:v>
                </c:pt>
                <c:pt idx="2666">
                  <c:v>174.077610015869</c:v>
                </c:pt>
                <c:pt idx="2667">
                  <c:v>174.077610015869</c:v>
                </c:pt>
                <c:pt idx="2668">
                  <c:v>174.077610015869</c:v>
                </c:pt>
                <c:pt idx="2669">
                  <c:v>174.077610015869</c:v>
                </c:pt>
                <c:pt idx="2670">
                  <c:v>174.077610015869</c:v>
                </c:pt>
                <c:pt idx="2671">
                  <c:v>174.077610015869</c:v>
                </c:pt>
                <c:pt idx="2672">
                  <c:v>174.077610015869</c:v>
                </c:pt>
                <c:pt idx="2673">
                  <c:v>174.077610015869</c:v>
                </c:pt>
                <c:pt idx="2674">
                  <c:v>174.077610015869</c:v>
                </c:pt>
                <c:pt idx="2675">
                  <c:v>174.077610015869</c:v>
                </c:pt>
                <c:pt idx="2676">
                  <c:v>174.077610015869</c:v>
                </c:pt>
                <c:pt idx="2677">
                  <c:v>174.077610015869</c:v>
                </c:pt>
                <c:pt idx="2678">
                  <c:v>174.077610015869</c:v>
                </c:pt>
                <c:pt idx="2679">
                  <c:v>174.077610015869</c:v>
                </c:pt>
                <c:pt idx="2680">
                  <c:v>174.077610015869</c:v>
                </c:pt>
                <c:pt idx="2681">
                  <c:v>174.077610015869</c:v>
                </c:pt>
                <c:pt idx="2682">
                  <c:v>174.077610015869</c:v>
                </c:pt>
                <c:pt idx="2683">
                  <c:v>174.077610015869</c:v>
                </c:pt>
                <c:pt idx="2684">
                  <c:v>174.077610015869</c:v>
                </c:pt>
                <c:pt idx="2685">
                  <c:v>174.077610015869</c:v>
                </c:pt>
                <c:pt idx="2686">
                  <c:v>174.077610015869</c:v>
                </c:pt>
                <c:pt idx="2687">
                  <c:v>174.077610015869</c:v>
                </c:pt>
                <c:pt idx="2688">
                  <c:v>174.077610015869</c:v>
                </c:pt>
                <c:pt idx="2689">
                  <c:v>174.077610015869</c:v>
                </c:pt>
                <c:pt idx="2690">
                  <c:v>174.077610015869</c:v>
                </c:pt>
                <c:pt idx="2691">
                  <c:v>174.077610015869</c:v>
                </c:pt>
                <c:pt idx="2692">
                  <c:v>174.077610015869</c:v>
                </c:pt>
                <c:pt idx="2693">
                  <c:v>174.077610015869</c:v>
                </c:pt>
                <c:pt idx="2694">
                  <c:v>174.077610015869</c:v>
                </c:pt>
                <c:pt idx="2695">
                  <c:v>174.077610015869</c:v>
                </c:pt>
                <c:pt idx="2696">
                  <c:v>174.077610015869</c:v>
                </c:pt>
                <c:pt idx="2697">
                  <c:v>174.077610015869</c:v>
                </c:pt>
                <c:pt idx="2698">
                  <c:v>174.077610015869</c:v>
                </c:pt>
                <c:pt idx="2699">
                  <c:v>174.077610015869</c:v>
                </c:pt>
                <c:pt idx="2700">
                  <c:v>174.077610015869</c:v>
                </c:pt>
                <c:pt idx="2701">
                  <c:v>174.077610015869</c:v>
                </c:pt>
                <c:pt idx="2702">
                  <c:v>174.077610015869</c:v>
                </c:pt>
                <c:pt idx="2703">
                  <c:v>174.077610015869</c:v>
                </c:pt>
                <c:pt idx="2704">
                  <c:v>174.077610015869</c:v>
                </c:pt>
                <c:pt idx="2705">
                  <c:v>174.077610015869</c:v>
                </c:pt>
                <c:pt idx="2706">
                  <c:v>174.077610015869</c:v>
                </c:pt>
                <c:pt idx="2707">
                  <c:v>174.077610015869</c:v>
                </c:pt>
                <c:pt idx="2708">
                  <c:v>174.077610015869</c:v>
                </c:pt>
                <c:pt idx="2709">
                  <c:v>174.077610015869</c:v>
                </c:pt>
                <c:pt idx="2710">
                  <c:v>174.077610015869</c:v>
                </c:pt>
                <c:pt idx="2711">
                  <c:v>174.077610015869</c:v>
                </c:pt>
                <c:pt idx="2712">
                  <c:v>174.077610015869</c:v>
                </c:pt>
                <c:pt idx="2713">
                  <c:v>174.077610015869</c:v>
                </c:pt>
                <c:pt idx="2714">
                  <c:v>174.077610015869</c:v>
                </c:pt>
                <c:pt idx="2715">
                  <c:v>174.077610015869</c:v>
                </c:pt>
                <c:pt idx="2716">
                  <c:v>174.077610015869</c:v>
                </c:pt>
                <c:pt idx="2717">
                  <c:v>174.077610015869</c:v>
                </c:pt>
                <c:pt idx="2718">
                  <c:v>174.077610015869</c:v>
                </c:pt>
                <c:pt idx="2719">
                  <c:v>174.077610015869</c:v>
                </c:pt>
                <c:pt idx="2720">
                  <c:v>174.077610015869</c:v>
                </c:pt>
                <c:pt idx="2721">
                  <c:v>174.077610015869</c:v>
                </c:pt>
                <c:pt idx="2722">
                  <c:v>174.077610015869</c:v>
                </c:pt>
                <c:pt idx="2723">
                  <c:v>174.077610015869</c:v>
                </c:pt>
                <c:pt idx="2724">
                  <c:v>174.077610015869</c:v>
                </c:pt>
                <c:pt idx="2725">
                  <c:v>174.077610015869</c:v>
                </c:pt>
                <c:pt idx="2726">
                  <c:v>174.077610015869</c:v>
                </c:pt>
                <c:pt idx="2727">
                  <c:v>174.077610015869</c:v>
                </c:pt>
                <c:pt idx="2728">
                  <c:v>174.077610015869</c:v>
                </c:pt>
                <c:pt idx="2729">
                  <c:v>174.077610015869</c:v>
                </c:pt>
                <c:pt idx="2730">
                  <c:v>174.077610015869</c:v>
                </c:pt>
                <c:pt idx="2731">
                  <c:v>174.077610015869</c:v>
                </c:pt>
                <c:pt idx="2732">
                  <c:v>174.077610015869</c:v>
                </c:pt>
                <c:pt idx="2733">
                  <c:v>174.077610015869</c:v>
                </c:pt>
                <c:pt idx="2734">
                  <c:v>174.077610015869</c:v>
                </c:pt>
                <c:pt idx="2735">
                  <c:v>174.077610015869</c:v>
                </c:pt>
                <c:pt idx="2736">
                  <c:v>174.077610015869</c:v>
                </c:pt>
                <c:pt idx="2737">
                  <c:v>174.077610015869</c:v>
                </c:pt>
                <c:pt idx="2738">
                  <c:v>174.077610015869</c:v>
                </c:pt>
                <c:pt idx="2739">
                  <c:v>174.077610015869</c:v>
                </c:pt>
                <c:pt idx="2740">
                  <c:v>174.077610015869</c:v>
                </c:pt>
                <c:pt idx="2741">
                  <c:v>174.077610015869</c:v>
                </c:pt>
                <c:pt idx="2742">
                  <c:v>174.077610015869</c:v>
                </c:pt>
                <c:pt idx="2743">
                  <c:v>174.077610015869</c:v>
                </c:pt>
                <c:pt idx="2744">
                  <c:v>174.077610015869</c:v>
                </c:pt>
                <c:pt idx="2745">
                  <c:v>174.077610015869</c:v>
                </c:pt>
                <c:pt idx="2746">
                  <c:v>174.077610015869</c:v>
                </c:pt>
                <c:pt idx="2747">
                  <c:v>174.077610015869</c:v>
                </c:pt>
                <c:pt idx="2748">
                  <c:v>174.077610015869</c:v>
                </c:pt>
                <c:pt idx="2749">
                  <c:v>174.077610015869</c:v>
                </c:pt>
                <c:pt idx="2750">
                  <c:v>174.077610015869</c:v>
                </c:pt>
                <c:pt idx="2751">
                  <c:v>174.077610015869</c:v>
                </c:pt>
                <c:pt idx="2752">
                  <c:v>174.077610015869</c:v>
                </c:pt>
                <c:pt idx="2753">
                  <c:v>174.077610015869</c:v>
                </c:pt>
                <c:pt idx="2754">
                  <c:v>174.077610015869</c:v>
                </c:pt>
                <c:pt idx="2755">
                  <c:v>174.077610015869</c:v>
                </c:pt>
                <c:pt idx="2756">
                  <c:v>174.077610015869</c:v>
                </c:pt>
                <c:pt idx="2757">
                  <c:v>174.077610015869</c:v>
                </c:pt>
                <c:pt idx="2758">
                  <c:v>174.077610015869</c:v>
                </c:pt>
                <c:pt idx="2759">
                  <c:v>174.077610015869</c:v>
                </c:pt>
                <c:pt idx="2760">
                  <c:v>174.077610015869</c:v>
                </c:pt>
                <c:pt idx="2761">
                  <c:v>174.077610015869</c:v>
                </c:pt>
                <c:pt idx="2762">
                  <c:v>174.077610015869</c:v>
                </c:pt>
                <c:pt idx="2763">
                  <c:v>174.077610015869</c:v>
                </c:pt>
                <c:pt idx="2764">
                  <c:v>174.077610015869</c:v>
                </c:pt>
                <c:pt idx="2765">
                  <c:v>174.077610015869</c:v>
                </c:pt>
                <c:pt idx="2766">
                  <c:v>174.077610015869</c:v>
                </c:pt>
                <c:pt idx="2767">
                  <c:v>174.077610015869</c:v>
                </c:pt>
                <c:pt idx="2768">
                  <c:v>174.077610015869</c:v>
                </c:pt>
                <c:pt idx="2769">
                  <c:v>174.077610015869</c:v>
                </c:pt>
                <c:pt idx="2770">
                  <c:v>174.077610015869</c:v>
                </c:pt>
                <c:pt idx="2771">
                  <c:v>174.077610015869</c:v>
                </c:pt>
                <c:pt idx="2772">
                  <c:v>174.077610015869</c:v>
                </c:pt>
                <c:pt idx="2773">
                  <c:v>174.077610015869</c:v>
                </c:pt>
                <c:pt idx="2774">
                  <c:v>174.077610015869</c:v>
                </c:pt>
                <c:pt idx="2775">
                  <c:v>174.077610015869</c:v>
                </c:pt>
                <c:pt idx="2776">
                  <c:v>174.077610015869</c:v>
                </c:pt>
                <c:pt idx="2777">
                  <c:v>174.077610015869</c:v>
                </c:pt>
                <c:pt idx="2778">
                  <c:v>174.077610015869</c:v>
                </c:pt>
                <c:pt idx="2779">
                  <c:v>174.077610015869</c:v>
                </c:pt>
                <c:pt idx="2780">
                  <c:v>174.077610015869</c:v>
                </c:pt>
                <c:pt idx="2781">
                  <c:v>174.077610015869</c:v>
                </c:pt>
                <c:pt idx="2782">
                  <c:v>174.077610015869</c:v>
                </c:pt>
                <c:pt idx="2783">
                  <c:v>174.077610015869</c:v>
                </c:pt>
                <c:pt idx="2784">
                  <c:v>174.077610015869</c:v>
                </c:pt>
                <c:pt idx="2785">
                  <c:v>174.077610015869</c:v>
                </c:pt>
                <c:pt idx="2786">
                  <c:v>174.077610015869</c:v>
                </c:pt>
                <c:pt idx="2787">
                  <c:v>174.077610015869</c:v>
                </c:pt>
                <c:pt idx="2788">
                  <c:v>174.077610015869</c:v>
                </c:pt>
                <c:pt idx="2789">
                  <c:v>174.077610015869</c:v>
                </c:pt>
                <c:pt idx="2790">
                  <c:v>174.077610015869</c:v>
                </c:pt>
                <c:pt idx="2791">
                  <c:v>174.077610015869</c:v>
                </c:pt>
                <c:pt idx="2792">
                  <c:v>174.077610015869</c:v>
                </c:pt>
                <c:pt idx="2793">
                  <c:v>174.077610015869</c:v>
                </c:pt>
                <c:pt idx="2794">
                  <c:v>174.077610015869</c:v>
                </c:pt>
                <c:pt idx="2795">
                  <c:v>174.077610015869</c:v>
                </c:pt>
                <c:pt idx="2796">
                  <c:v>174.077610015869</c:v>
                </c:pt>
                <c:pt idx="2797">
                  <c:v>174.077610015869</c:v>
                </c:pt>
                <c:pt idx="2798">
                  <c:v>174.077610015869</c:v>
                </c:pt>
                <c:pt idx="2799">
                  <c:v>174.077610015869</c:v>
                </c:pt>
                <c:pt idx="2800">
                  <c:v>174.077610015869</c:v>
                </c:pt>
                <c:pt idx="2801">
                  <c:v>174.077610015869</c:v>
                </c:pt>
                <c:pt idx="2802">
                  <c:v>174.077610015869</c:v>
                </c:pt>
                <c:pt idx="2803">
                  <c:v>174.077610015869</c:v>
                </c:pt>
                <c:pt idx="2804">
                  <c:v>174.077610015869</c:v>
                </c:pt>
                <c:pt idx="2805">
                  <c:v>174.077610015869</c:v>
                </c:pt>
                <c:pt idx="2806">
                  <c:v>174.077610015869</c:v>
                </c:pt>
                <c:pt idx="2807">
                  <c:v>174.077610015869</c:v>
                </c:pt>
                <c:pt idx="2808">
                  <c:v>174.077610015869</c:v>
                </c:pt>
                <c:pt idx="2809">
                  <c:v>174.077610015869</c:v>
                </c:pt>
                <c:pt idx="2810">
                  <c:v>174.077610015869</c:v>
                </c:pt>
                <c:pt idx="2811">
                  <c:v>174.077610015869</c:v>
                </c:pt>
                <c:pt idx="2812">
                  <c:v>174.077610015869</c:v>
                </c:pt>
                <c:pt idx="2813">
                  <c:v>174.077610015869</c:v>
                </c:pt>
                <c:pt idx="2814">
                  <c:v>174.077610015869</c:v>
                </c:pt>
                <c:pt idx="2815">
                  <c:v>174.077610015869</c:v>
                </c:pt>
                <c:pt idx="2816">
                  <c:v>174.077610015869</c:v>
                </c:pt>
                <c:pt idx="2817">
                  <c:v>174.077610015869</c:v>
                </c:pt>
                <c:pt idx="2818">
                  <c:v>174.077610015869</c:v>
                </c:pt>
                <c:pt idx="2819">
                  <c:v>174.077610015869</c:v>
                </c:pt>
                <c:pt idx="2820">
                  <c:v>174.077610015869</c:v>
                </c:pt>
                <c:pt idx="2821">
                  <c:v>174.077610015869</c:v>
                </c:pt>
                <c:pt idx="2822">
                  <c:v>174.077610015869</c:v>
                </c:pt>
                <c:pt idx="2823">
                  <c:v>174.077610015869</c:v>
                </c:pt>
                <c:pt idx="2824">
                  <c:v>174.077610015869</c:v>
                </c:pt>
                <c:pt idx="2825">
                  <c:v>174.077610015869</c:v>
                </c:pt>
                <c:pt idx="2826">
                  <c:v>174.077610015869</c:v>
                </c:pt>
                <c:pt idx="2827">
                  <c:v>174.077610015869</c:v>
                </c:pt>
                <c:pt idx="2828">
                  <c:v>174.077610015869</c:v>
                </c:pt>
                <c:pt idx="2829">
                  <c:v>174.077610015869</c:v>
                </c:pt>
                <c:pt idx="2830">
                  <c:v>174.077610015869</c:v>
                </c:pt>
                <c:pt idx="2831">
                  <c:v>174.077610015869</c:v>
                </c:pt>
                <c:pt idx="2832">
                  <c:v>174.077610015869</c:v>
                </c:pt>
                <c:pt idx="2833">
                  <c:v>174.077610015869</c:v>
                </c:pt>
                <c:pt idx="2834">
                  <c:v>174.077610015869</c:v>
                </c:pt>
                <c:pt idx="2835">
                  <c:v>174.077610015869</c:v>
                </c:pt>
                <c:pt idx="2836">
                  <c:v>174.077610015869</c:v>
                </c:pt>
                <c:pt idx="2837">
                  <c:v>174.077610015869</c:v>
                </c:pt>
                <c:pt idx="2838">
                  <c:v>174.077610015869</c:v>
                </c:pt>
                <c:pt idx="2839">
                  <c:v>174.077610015869</c:v>
                </c:pt>
                <c:pt idx="2840">
                  <c:v>174.077610015869</c:v>
                </c:pt>
                <c:pt idx="2841">
                  <c:v>174.077610015869</c:v>
                </c:pt>
                <c:pt idx="2842">
                  <c:v>174.077610015869</c:v>
                </c:pt>
                <c:pt idx="2843">
                  <c:v>174.077610015869</c:v>
                </c:pt>
                <c:pt idx="2844">
                  <c:v>174.077610015869</c:v>
                </c:pt>
                <c:pt idx="2845">
                  <c:v>174.077610015869</c:v>
                </c:pt>
                <c:pt idx="2846">
                  <c:v>174.077610015869</c:v>
                </c:pt>
                <c:pt idx="2847">
                  <c:v>174.077610015869</c:v>
                </c:pt>
                <c:pt idx="2848">
                  <c:v>174.077610015869</c:v>
                </c:pt>
                <c:pt idx="2849">
                  <c:v>174.077610015869</c:v>
                </c:pt>
                <c:pt idx="2850">
                  <c:v>174.077610015869</c:v>
                </c:pt>
                <c:pt idx="2851">
                  <c:v>174.077610015869</c:v>
                </c:pt>
                <c:pt idx="2852">
                  <c:v>174.077610015869</c:v>
                </c:pt>
                <c:pt idx="2853">
                  <c:v>174.077610015869</c:v>
                </c:pt>
                <c:pt idx="2854">
                  <c:v>174.077610015869</c:v>
                </c:pt>
                <c:pt idx="2855">
                  <c:v>174.077610015869</c:v>
                </c:pt>
                <c:pt idx="2856">
                  <c:v>174.077610015869</c:v>
                </c:pt>
                <c:pt idx="2857">
                  <c:v>174.077610015869</c:v>
                </c:pt>
                <c:pt idx="2858">
                  <c:v>174.077610015869</c:v>
                </c:pt>
                <c:pt idx="2859">
                  <c:v>174.077610015869</c:v>
                </c:pt>
                <c:pt idx="2860">
                  <c:v>174.077610015869</c:v>
                </c:pt>
                <c:pt idx="2861">
                  <c:v>174.077610015869</c:v>
                </c:pt>
                <c:pt idx="2862">
                  <c:v>174.077610015869</c:v>
                </c:pt>
                <c:pt idx="2863">
                  <c:v>174.077610015869</c:v>
                </c:pt>
                <c:pt idx="2864">
                  <c:v>174.077610015869</c:v>
                </c:pt>
                <c:pt idx="2865">
                  <c:v>174.077610015869</c:v>
                </c:pt>
                <c:pt idx="2866">
                  <c:v>174.077610015869</c:v>
                </c:pt>
                <c:pt idx="2867">
                  <c:v>174.077610015869</c:v>
                </c:pt>
                <c:pt idx="2868">
                  <c:v>174.077610015869</c:v>
                </c:pt>
                <c:pt idx="2869">
                  <c:v>174.077610015869</c:v>
                </c:pt>
                <c:pt idx="2870">
                  <c:v>174.077610015869</c:v>
                </c:pt>
                <c:pt idx="2871">
                  <c:v>174.077610015869</c:v>
                </c:pt>
                <c:pt idx="2872">
                  <c:v>174.077610015869</c:v>
                </c:pt>
                <c:pt idx="2873">
                  <c:v>174.077610015869</c:v>
                </c:pt>
                <c:pt idx="2874">
                  <c:v>174.077610015869</c:v>
                </c:pt>
                <c:pt idx="2875">
                  <c:v>174.077610015869</c:v>
                </c:pt>
                <c:pt idx="2876">
                  <c:v>174.077610015869</c:v>
                </c:pt>
                <c:pt idx="2877">
                  <c:v>174.077610015869</c:v>
                </c:pt>
                <c:pt idx="2878">
                  <c:v>174.077610015869</c:v>
                </c:pt>
                <c:pt idx="2879">
                  <c:v>174.077610015869</c:v>
                </c:pt>
                <c:pt idx="2880">
                  <c:v>174.077610015869</c:v>
                </c:pt>
                <c:pt idx="2881">
                  <c:v>174.077610015869</c:v>
                </c:pt>
                <c:pt idx="2882">
                  <c:v>174.077610015869</c:v>
                </c:pt>
                <c:pt idx="2883">
                  <c:v>174.077610015869</c:v>
                </c:pt>
                <c:pt idx="2884">
                  <c:v>174.077610015869</c:v>
                </c:pt>
                <c:pt idx="2885">
                  <c:v>174.077610015869</c:v>
                </c:pt>
                <c:pt idx="2886">
                  <c:v>174.077610015869</c:v>
                </c:pt>
                <c:pt idx="2887">
                  <c:v>174.077610015869</c:v>
                </c:pt>
                <c:pt idx="2888">
                  <c:v>174.077610015869</c:v>
                </c:pt>
                <c:pt idx="2889">
                  <c:v>174.077610015869</c:v>
                </c:pt>
                <c:pt idx="2890">
                  <c:v>174.077610015869</c:v>
                </c:pt>
                <c:pt idx="2891">
                  <c:v>174.077610015869</c:v>
                </c:pt>
                <c:pt idx="2892">
                  <c:v>174.077610015869</c:v>
                </c:pt>
                <c:pt idx="2893">
                  <c:v>174.077610015869</c:v>
                </c:pt>
                <c:pt idx="2894">
                  <c:v>174.077610015869</c:v>
                </c:pt>
                <c:pt idx="2895">
                  <c:v>174.077610015869</c:v>
                </c:pt>
                <c:pt idx="2896">
                  <c:v>174.077610015869</c:v>
                </c:pt>
                <c:pt idx="2897">
                  <c:v>174.077610015869</c:v>
                </c:pt>
                <c:pt idx="2898">
                  <c:v>174.077610015869</c:v>
                </c:pt>
                <c:pt idx="2899">
                  <c:v>174.077610015869</c:v>
                </c:pt>
                <c:pt idx="2900">
                  <c:v>174.077610015869</c:v>
                </c:pt>
                <c:pt idx="2901">
                  <c:v>174.077610015869</c:v>
                </c:pt>
                <c:pt idx="2902">
                  <c:v>174.077610015869</c:v>
                </c:pt>
                <c:pt idx="2903">
                  <c:v>174.077610015869</c:v>
                </c:pt>
                <c:pt idx="2904">
                  <c:v>174.077610015869</c:v>
                </c:pt>
                <c:pt idx="2905">
                  <c:v>174.077610015869</c:v>
                </c:pt>
                <c:pt idx="2906">
                  <c:v>174.077610015869</c:v>
                </c:pt>
                <c:pt idx="2907">
                  <c:v>174.077610015869</c:v>
                </c:pt>
                <c:pt idx="2908">
                  <c:v>174.077610015869</c:v>
                </c:pt>
                <c:pt idx="2909">
                  <c:v>174.077610015869</c:v>
                </c:pt>
                <c:pt idx="2910">
                  <c:v>174.077610015869</c:v>
                </c:pt>
                <c:pt idx="2911">
                  <c:v>174.077610015869</c:v>
                </c:pt>
                <c:pt idx="2912">
                  <c:v>174.077610015869</c:v>
                </c:pt>
                <c:pt idx="2913">
                  <c:v>174.077610015869</c:v>
                </c:pt>
                <c:pt idx="2914">
                  <c:v>174.077610015869</c:v>
                </c:pt>
                <c:pt idx="2915">
                  <c:v>174.077610015869</c:v>
                </c:pt>
                <c:pt idx="2916">
                  <c:v>174.077610015869</c:v>
                </c:pt>
                <c:pt idx="2917">
                  <c:v>174.077610015869</c:v>
                </c:pt>
                <c:pt idx="2918">
                  <c:v>174.077610015869</c:v>
                </c:pt>
                <c:pt idx="2919">
                  <c:v>174.077610015869</c:v>
                </c:pt>
                <c:pt idx="2920">
                  <c:v>174.077610015869</c:v>
                </c:pt>
                <c:pt idx="2921">
                  <c:v>174.077610015869</c:v>
                </c:pt>
                <c:pt idx="2922">
                  <c:v>174.077610015869</c:v>
                </c:pt>
                <c:pt idx="2923">
                  <c:v>174.077610015869</c:v>
                </c:pt>
                <c:pt idx="2924">
                  <c:v>174.077610015869</c:v>
                </c:pt>
                <c:pt idx="2925">
                  <c:v>174.077610015869</c:v>
                </c:pt>
                <c:pt idx="2926">
                  <c:v>174.077610015869</c:v>
                </c:pt>
                <c:pt idx="2927">
                  <c:v>174.077610015869</c:v>
                </c:pt>
                <c:pt idx="2928">
                  <c:v>174.077610015869</c:v>
                </c:pt>
                <c:pt idx="2929">
                  <c:v>174.077610015869</c:v>
                </c:pt>
                <c:pt idx="2930">
                  <c:v>174.077610015869</c:v>
                </c:pt>
                <c:pt idx="2931">
                  <c:v>174.077610015869</c:v>
                </c:pt>
                <c:pt idx="2932">
                  <c:v>174.077610015869</c:v>
                </c:pt>
                <c:pt idx="2933">
                  <c:v>174.077610015869</c:v>
                </c:pt>
                <c:pt idx="2934">
                  <c:v>174.077610015869</c:v>
                </c:pt>
                <c:pt idx="2935">
                  <c:v>174.077610015869</c:v>
                </c:pt>
                <c:pt idx="2936">
                  <c:v>174.077610015869</c:v>
                </c:pt>
                <c:pt idx="2937">
                  <c:v>174.077610015869</c:v>
                </c:pt>
                <c:pt idx="2938">
                  <c:v>174.077610015869</c:v>
                </c:pt>
                <c:pt idx="2939">
                  <c:v>174.077610015869</c:v>
                </c:pt>
                <c:pt idx="2940">
                  <c:v>174.077610015869</c:v>
                </c:pt>
                <c:pt idx="2941">
                  <c:v>174.077610015869</c:v>
                </c:pt>
                <c:pt idx="2942">
                  <c:v>174.077610015869</c:v>
                </c:pt>
                <c:pt idx="2943">
                  <c:v>174.077610015869</c:v>
                </c:pt>
                <c:pt idx="2944">
                  <c:v>174.077610015869</c:v>
                </c:pt>
                <c:pt idx="2945">
                  <c:v>174.077610015869</c:v>
                </c:pt>
                <c:pt idx="2946">
                  <c:v>174.077610015869</c:v>
                </c:pt>
                <c:pt idx="2947">
                  <c:v>174.077610015869</c:v>
                </c:pt>
                <c:pt idx="2948">
                  <c:v>174.077610015869</c:v>
                </c:pt>
                <c:pt idx="2949">
                  <c:v>174.077610015869</c:v>
                </c:pt>
                <c:pt idx="2950">
                  <c:v>174.077610015869</c:v>
                </c:pt>
                <c:pt idx="2951">
                  <c:v>174.077610015869</c:v>
                </c:pt>
                <c:pt idx="2952">
                  <c:v>174.077610015869</c:v>
                </c:pt>
                <c:pt idx="2953">
                  <c:v>174.077610015869</c:v>
                </c:pt>
                <c:pt idx="2954">
                  <c:v>174.077610015869</c:v>
                </c:pt>
                <c:pt idx="2955">
                  <c:v>174.077610015869</c:v>
                </c:pt>
                <c:pt idx="2956">
                  <c:v>174.077610015869</c:v>
                </c:pt>
                <c:pt idx="2957">
                  <c:v>174.077610015869</c:v>
                </c:pt>
                <c:pt idx="2958">
                  <c:v>174.077610015869</c:v>
                </c:pt>
                <c:pt idx="2959">
                  <c:v>174.077610015869</c:v>
                </c:pt>
                <c:pt idx="2960">
                  <c:v>174.077610015869</c:v>
                </c:pt>
                <c:pt idx="2961">
                  <c:v>174.077610015869</c:v>
                </c:pt>
                <c:pt idx="2962">
                  <c:v>174.077610015869</c:v>
                </c:pt>
                <c:pt idx="2963">
                  <c:v>174.077610015869</c:v>
                </c:pt>
                <c:pt idx="2964">
                  <c:v>174.077610015869</c:v>
                </c:pt>
                <c:pt idx="2965">
                  <c:v>174.077610015869</c:v>
                </c:pt>
                <c:pt idx="2966">
                  <c:v>174.077610015869</c:v>
                </c:pt>
                <c:pt idx="2967">
                  <c:v>174.077610015869</c:v>
                </c:pt>
                <c:pt idx="2968">
                  <c:v>174.077610015869</c:v>
                </c:pt>
                <c:pt idx="2969">
                  <c:v>174.077610015869</c:v>
                </c:pt>
                <c:pt idx="2970">
                  <c:v>174.077610015869</c:v>
                </c:pt>
                <c:pt idx="2971">
                  <c:v>174.077610015869</c:v>
                </c:pt>
                <c:pt idx="2972">
                  <c:v>174.077610015869</c:v>
                </c:pt>
                <c:pt idx="2973">
                  <c:v>174.077610015869</c:v>
                </c:pt>
                <c:pt idx="2974">
                  <c:v>174.077610015869</c:v>
                </c:pt>
                <c:pt idx="2975">
                  <c:v>174.077610015869</c:v>
                </c:pt>
                <c:pt idx="2976">
                  <c:v>174.077610015869</c:v>
                </c:pt>
                <c:pt idx="2977">
                  <c:v>174.077610015869</c:v>
                </c:pt>
                <c:pt idx="2978">
                  <c:v>174.077610015869</c:v>
                </c:pt>
                <c:pt idx="2979">
                  <c:v>174.077610015869</c:v>
                </c:pt>
                <c:pt idx="2980">
                  <c:v>174.077610015869</c:v>
                </c:pt>
                <c:pt idx="2981">
                  <c:v>174.077610015869</c:v>
                </c:pt>
                <c:pt idx="2982">
                  <c:v>174.077610015869</c:v>
                </c:pt>
                <c:pt idx="2983">
                  <c:v>174.077610015869</c:v>
                </c:pt>
                <c:pt idx="2984">
                  <c:v>174.077610015869</c:v>
                </c:pt>
                <c:pt idx="2985">
                  <c:v>174.077610015869</c:v>
                </c:pt>
                <c:pt idx="2986">
                  <c:v>174.077610015869</c:v>
                </c:pt>
                <c:pt idx="2987">
                  <c:v>174.077610015869</c:v>
                </c:pt>
                <c:pt idx="2988">
                  <c:v>174.077610015869</c:v>
                </c:pt>
                <c:pt idx="2989">
                  <c:v>174.077610015869</c:v>
                </c:pt>
                <c:pt idx="2990">
                  <c:v>174.077610015869</c:v>
                </c:pt>
                <c:pt idx="2991">
                  <c:v>174.077610015869</c:v>
                </c:pt>
                <c:pt idx="2992">
                  <c:v>174.077610015869</c:v>
                </c:pt>
                <c:pt idx="2993">
                  <c:v>174.077610015869</c:v>
                </c:pt>
                <c:pt idx="2994">
                  <c:v>174.077610015869</c:v>
                </c:pt>
                <c:pt idx="2995">
                  <c:v>174.077610015869</c:v>
                </c:pt>
                <c:pt idx="2996">
                  <c:v>174.077610015869</c:v>
                </c:pt>
                <c:pt idx="2997">
                  <c:v>174.077610015869</c:v>
                </c:pt>
                <c:pt idx="2998">
                  <c:v>174.077610015869</c:v>
                </c:pt>
                <c:pt idx="2999">
                  <c:v>174.077610015869</c:v>
                </c:pt>
                <c:pt idx="3000">
                  <c:v>174.077610015869</c:v>
                </c:pt>
                <c:pt idx="3001">
                  <c:v>174.077610015869</c:v>
                </c:pt>
                <c:pt idx="3002">
                  <c:v>174.077610015869</c:v>
                </c:pt>
                <c:pt idx="3003">
                  <c:v>174.077610015869</c:v>
                </c:pt>
                <c:pt idx="3004">
                  <c:v>174.077610015869</c:v>
                </c:pt>
                <c:pt idx="3005">
                  <c:v>174.077610015869</c:v>
                </c:pt>
                <c:pt idx="3006">
                  <c:v>174.077610015869</c:v>
                </c:pt>
                <c:pt idx="3007">
                  <c:v>174.077610015869</c:v>
                </c:pt>
                <c:pt idx="3008">
                  <c:v>174.077610015869</c:v>
                </c:pt>
                <c:pt idx="3009">
                  <c:v>174.077610015869</c:v>
                </c:pt>
                <c:pt idx="3010">
                  <c:v>174.077610015869</c:v>
                </c:pt>
                <c:pt idx="3011">
                  <c:v>174.077610015869</c:v>
                </c:pt>
                <c:pt idx="3012">
                  <c:v>174.077610015869</c:v>
                </c:pt>
                <c:pt idx="3013">
                  <c:v>174.077610015869</c:v>
                </c:pt>
                <c:pt idx="3014">
                  <c:v>174.077610015869</c:v>
                </c:pt>
                <c:pt idx="3015">
                  <c:v>174.077610015869</c:v>
                </c:pt>
                <c:pt idx="3016">
                  <c:v>174.077610015869</c:v>
                </c:pt>
                <c:pt idx="3017">
                  <c:v>174.077610015869</c:v>
                </c:pt>
                <c:pt idx="3018">
                  <c:v>174.077610015869</c:v>
                </c:pt>
                <c:pt idx="3019">
                  <c:v>174.077610015869</c:v>
                </c:pt>
                <c:pt idx="3020">
                  <c:v>174.077610015869</c:v>
                </c:pt>
                <c:pt idx="3021">
                  <c:v>174.077610015869</c:v>
                </c:pt>
                <c:pt idx="3022">
                  <c:v>174.077610015869</c:v>
                </c:pt>
                <c:pt idx="3023">
                  <c:v>174.077610015869</c:v>
                </c:pt>
                <c:pt idx="3024">
                  <c:v>174.077610015869</c:v>
                </c:pt>
                <c:pt idx="3025">
                  <c:v>174.077610015869</c:v>
                </c:pt>
                <c:pt idx="3026">
                  <c:v>174.077610015869</c:v>
                </c:pt>
                <c:pt idx="3027">
                  <c:v>174.077610015869</c:v>
                </c:pt>
                <c:pt idx="3028">
                  <c:v>174.077610015869</c:v>
                </c:pt>
                <c:pt idx="3029">
                  <c:v>174.077610015869</c:v>
                </c:pt>
                <c:pt idx="3030">
                  <c:v>174.077610015869</c:v>
                </c:pt>
                <c:pt idx="3031">
                  <c:v>174.077610015869</c:v>
                </c:pt>
                <c:pt idx="3032">
                  <c:v>174.077610015869</c:v>
                </c:pt>
                <c:pt idx="3033">
                  <c:v>174.077610015869</c:v>
                </c:pt>
                <c:pt idx="3034">
                  <c:v>174.077610015869</c:v>
                </c:pt>
                <c:pt idx="3035">
                  <c:v>174.077610015869</c:v>
                </c:pt>
                <c:pt idx="3036">
                  <c:v>174.077610015869</c:v>
                </c:pt>
                <c:pt idx="3037">
                  <c:v>174.077610015869</c:v>
                </c:pt>
                <c:pt idx="3038">
                  <c:v>174.077610015869</c:v>
                </c:pt>
                <c:pt idx="3039">
                  <c:v>174.077610015869</c:v>
                </c:pt>
                <c:pt idx="3040">
                  <c:v>174.077610015869</c:v>
                </c:pt>
                <c:pt idx="3041">
                  <c:v>174.077610015869</c:v>
                </c:pt>
                <c:pt idx="3042">
                  <c:v>174.077610015869</c:v>
                </c:pt>
                <c:pt idx="3043">
                  <c:v>174.077610015869</c:v>
                </c:pt>
                <c:pt idx="3044">
                  <c:v>174.077610015869</c:v>
                </c:pt>
                <c:pt idx="3045">
                  <c:v>174.077610015869</c:v>
                </c:pt>
                <c:pt idx="3046">
                  <c:v>174.077610015869</c:v>
                </c:pt>
                <c:pt idx="3047">
                  <c:v>174.077610015869</c:v>
                </c:pt>
                <c:pt idx="3048">
                  <c:v>174.077610015869</c:v>
                </c:pt>
                <c:pt idx="3049">
                  <c:v>174.077610015869</c:v>
                </c:pt>
                <c:pt idx="3050">
                  <c:v>174.077610015869</c:v>
                </c:pt>
                <c:pt idx="3051">
                  <c:v>174.077610015869</c:v>
                </c:pt>
                <c:pt idx="3052">
                  <c:v>174.077610015869</c:v>
                </c:pt>
                <c:pt idx="3053">
                  <c:v>174.077610015869</c:v>
                </c:pt>
                <c:pt idx="3054">
                  <c:v>174.077610015869</c:v>
                </c:pt>
                <c:pt idx="3055">
                  <c:v>174.077610015869</c:v>
                </c:pt>
                <c:pt idx="3056">
                  <c:v>174.077610015869</c:v>
                </c:pt>
                <c:pt idx="3057">
                  <c:v>174.077610015869</c:v>
                </c:pt>
                <c:pt idx="3058">
                  <c:v>174.077610015869</c:v>
                </c:pt>
                <c:pt idx="3059">
                  <c:v>174.077610015869</c:v>
                </c:pt>
                <c:pt idx="3060">
                  <c:v>174.077610015869</c:v>
                </c:pt>
                <c:pt idx="3061">
                  <c:v>174.077610015869</c:v>
                </c:pt>
                <c:pt idx="3062">
                  <c:v>174.077610015869</c:v>
                </c:pt>
                <c:pt idx="3063">
                  <c:v>174.077610015869</c:v>
                </c:pt>
                <c:pt idx="3064">
                  <c:v>174.077610015869</c:v>
                </c:pt>
                <c:pt idx="3065">
                  <c:v>174.077610015869</c:v>
                </c:pt>
                <c:pt idx="3066">
                  <c:v>174.077610015869</c:v>
                </c:pt>
                <c:pt idx="3067">
                  <c:v>174.077610015869</c:v>
                </c:pt>
                <c:pt idx="3068">
                  <c:v>174.077610015869</c:v>
                </c:pt>
                <c:pt idx="3069">
                  <c:v>174.077610015869</c:v>
                </c:pt>
                <c:pt idx="3070">
                  <c:v>174.077610015869</c:v>
                </c:pt>
                <c:pt idx="3071">
                  <c:v>174.077610015869</c:v>
                </c:pt>
                <c:pt idx="3072">
                  <c:v>174.077610015869</c:v>
                </c:pt>
                <c:pt idx="3073">
                  <c:v>174.077610015869</c:v>
                </c:pt>
                <c:pt idx="3074">
                  <c:v>174.077610015869</c:v>
                </c:pt>
                <c:pt idx="3075">
                  <c:v>174.077610015869</c:v>
                </c:pt>
                <c:pt idx="3076">
                  <c:v>174.077610015869</c:v>
                </c:pt>
                <c:pt idx="3077">
                  <c:v>174.077610015869</c:v>
                </c:pt>
                <c:pt idx="3078">
                  <c:v>174.077610015869</c:v>
                </c:pt>
                <c:pt idx="3079">
                  <c:v>174.077610015869</c:v>
                </c:pt>
                <c:pt idx="3080">
                  <c:v>174.077610015869</c:v>
                </c:pt>
                <c:pt idx="3081">
                  <c:v>174.077610015869</c:v>
                </c:pt>
                <c:pt idx="3082">
                  <c:v>174.077610015869</c:v>
                </c:pt>
                <c:pt idx="3083">
                  <c:v>174.077610015869</c:v>
                </c:pt>
                <c:pt idx="3084">
                  <c:v>174.077610015869</c:v>
                </c:pt>
                <c:pt idx="3085">
                  <c:v>174.077610015869</c:v>
                </c:pt>
                <c:pt idx="3086">
                  <c:v>174.077610015869</c:v>
                </c:pt>
                <c:pt idx="3087">
                  <c:v>174.077610015869</c:v>
                </c:pt>
                <c:pt idx="3088">
                  <c:v>174.077610015869</c:v>
                </c:pt>
                <c:pt idx="3089">
                  <c:v>174.077610015869</c:v>
                </c:pt>
                <c:pt idx="3090">
                  <c:v>174.077610015869</c:v>
                </c:pt>
                <c:pt idx="3091">
                  <c:v>174.077610015869</c:v>
                </c:pt>
                <c:pt idx="3092">
                  <c:v>174.077610015869</c:v>
                </c:pt>
                <c:pt idx="3093">
                  <c:v>174.077610015869</c:v>
                </c:pt>
                <c:pt idx="3094">
                  <c:v>174.077610015869</c:v>
                </c:pt>
                <c:pt idx="3095">
                  <c:v>174.077610015869</c:v>
                </c:pt>
                <c:pt idx="3096">
                  <c:v>174.077610015869</c:v>
                </c:pt>
                <c:pt idx="3097">
                  <c:v>174.077610015869</c:v>
                </c:pt>
                <c:pt idx="3098">
                  <c:v>174.077610015869</c:v>
                </c:pt>
                <c:pt idx="3099">
                  <c:v>174.077610015869</c:v>
                </c:pt>
                <c:pt idx="3100">
                  <c:v>174.077610015869</c:v>
                </c:pt>
                <c:pt idx="3101">
                  <c:v>174.077610015869</c:v>
                </c:pt>
                <c:pt idx="3102">
                  <c:v>174.077610015869</c:v>
                </c:pt>
                <c:pt idx="3103">
                  <c:v>174.077610015869</c:v>
                </c:pt>
                <c:pt idx="3104">
                  <c:v>174.077610015869</c:v>
                </c:pt>
                <c:pt idx="3105">
                  <c:v>174.077610015869</c:v>
                </c:pt>
                <c:pt idx="3106">
                  <c:v>174.077610015869</c:v>
                </c:pt>
                <c:pt idx="3107">
                  <c:v>174.077610015869</c:v>
                </c:pt>
                <c:pt idx="3108">
                  <c:v>174.077610015869</c:v>
                </c:pt>
                <c:pt idx="3109">
                  <c:v>174.077610015869</c:v>
                </c:pt>
                <c:pt idx="3110">
                  <c:v>174.077610015869</c:v>
                </c:pt>
                <c:pt idx="3111">
                  <c:v>174.077610015869</c:v>
                </c:pt>
                <c:pt idx="3112">
                  <c:v>174.077610015869</c:v>
                </c:pt>
                <c:pt idx="3113">
                  <c:v>174.077610015869</c:v>
                </c:pt>
                <c:pt idx="3114">
                  <c:v>174.077610015869</c:v>
                </c:pt>
                <c:pt idx="3115">
                  <c:v>174.077610015869</c:v>
                </c:pt>
                <c:pt idx="3116">
                  <c:v>174.077610015869</c:v>
                </c:pt>
                <c:pt idx="3117">
                  <c:v>174.077610015869</c:v>
                </c:pt>
                <c:pt idx="3118">
                  <c:v>174.077610015869</c:v>
                </c:pt>
                <c:pt idx="3119">
                  <c:v>174.077610015869</c:v>
                </c:pt>
                <c:pt idx="3120">
                  <c:v>174.077610015869</c:v>
                </c:pt>
                <c:pt idx="3121">
                  <c:v>174.077610015869</c:v>
                </c:pt>
                <c:pt idx="3122">
                  <c:v>174.077610015869</c:v>
                </c:pt>
                <c:pt idx="3123">
                  <c:v>174.077610015869</c:v>
                </c:pt>
                <c:pt idx="3124">
                  <c:v>174.077610015869</c:v>
                </c:pt>
                <c:pt idx="3125">
                  <c:v>174.077610015869</c:v>
                </c:pt>
                <c:pt idx="3126">
                  <c:v>174.077610015869</c:v>
                </c:pt>
                <c:pt idx="3127">
                  <c:v>174.077610015869</c:v>
                </c:pt>
                <c:pt idx="3128">
                  <c:v>174.077610015869</c:v>
                </c:pt>
                <c:pt idx="3129">
                  <c:v>174.077610015869</c:v>
                </c:pt>
                <c:pt idx="3130">
                  <c:v>174.077610015869</c:v>
                </c:pt>
                <c:pt idx="3131">
                  <c:v>174.077610015869</c:v>
                </c:pt>
                <c:pt idx="3132">
                  <c:v>174.077610015869</c:v>
                </c:pt>
                <c:pt idx="3133">
                  <c:v>174.077610015869</c:v>
                </c:pt>
                <c:pt idx="3134">
                  <c:v>174.077610015869</c:v>
                </c:pt>
                <c:pt idx="3135">
                  <c:v>174.077610015869</c:v>
                </c:pt>
                <c:pt idx="3136">
                  <c:v>174.077610015869</c:v>
                </c:pt>
                <c:pt idx="3137">
                  <c:v>174.077610015869</c:v>
                </c:pt>
                <c:pt idx="3138">
                  <c:v>174.077610015869</c:v>
                </c:pt>
                <c:pt idx="3139">
                  <c:v>174.077610015869</c:v>
                </c:pt>
                <c:pt idx="3140">
                  <c:v>174.077610015869</c:v>
                </c:pt>
                <c:pt idx="3141">
                  <c:v>174.077610015869</c:v>
                </c:pt>
                <c:pt idx="3142">
                  <c:v>174.077610015869</c:v>
                </c:pt>
                <c:pt idx="3143">
                  <c:v>174.077610015869</c:v>
                </c:pt>
                <c:pt idx="3144">
                  <c:v>174.077610015869</c:v>
                </c:pt>
                <c:pt idx="3145">
                  <c:v>174.077610015869</c:v>
                </c:pt>
                <c:pt idx="3146">
                  <c:v>174.077610015869</c:v>
                </c:pt>
                <c:pt idx="3147">
                  <c:v>174.077610015869</c:v>
                </c:pt>
                <c:pt idx="3148">
                  <c:v>174.077610015869</c:v>
                </c:pt>
                <c:pt idx="3149">
                  <c:v>174.077610015869</c:v>
                </c:pt>
                <c:pt idx="3150">
                  <c:v>174.077610015869</c:v>
                </c:pt>
                <c:pt idx="3151">
                  <c:v>174.077610015869</c:v>
                </c:pt>
                <c:pt idx="3152">
                  <c:v>174.077610015869</c:v>
                </c:pt>
                <c:pt idx="3153">
                  <c:v>174.077610015869</c:v>
                </c:pt>
                <c:pt idx="3154">
                  <c:v>174.077610015869</c:v>
                </c:pt>
                <c:pt idx="3155">
                  <c:v>174.077610015869</c:v>
                </c:pt>
                <c:pt idx="3156">
                  <c:v>174.077610015869</c:v>
                </c:pt>
                <c:pt idx="3157">
                  <c:v>174.077610015869</c:v>
                </c:pt>
                <c:pt idx="3158">
                  <c:v>174.077610015869</c:v>
                </c:pt>
                <c:pt idx="3159">
                  <c:v>174.077610015869</c:v>
                </c:pt>
                <c:pt idx="3160">
                  <c:v>174.077610015869</c:v>
                </c:pt>
                <c:pt idx="3161">
                  <c:v>174.077610015869</c:v>
                </c:pt>
                <c:pt idx="3162">
                  <c:v>174.077610015869</c:v>
                </c:pt>
                <c:pt idx="3163">
                  <c:v>174.077610015869</c:v>
                </c:pt>
                <c:pt idx="3164">
                  <c:v>174.077610015869</c:v>
                </c:pt>
                <c:pt idx="3165">
                  <c:v>174.077610015869</c:v>
                </c:pt>
                <c:pt idx="3166">
                  <c:v>174.077610015869</c:v>
                </c:pt>
                <c:pt idx="3167">
                  <c:v>174.077610015869</c:v>
                </c:pt>
                <c:pt idx="3168">
                  <c:v>174.077610015869</c:v>
                </c:pt>
                <c:pt idx="3169">
                  <c:v>174.077610015869</c:v>
                </c:pt>
                <c:pt idx="3170">
                  <c:v>174.077610015869</c:v>
                </c:pt>
                <c:pt idx="3171">
                  <c:v>174.077610015869</c:v>
                </c:pt>
                <c:pt idx="3172">
                  <c:v>174.077610015869</c:v>
                </c:pt>
                <c:pt idx="3173">
                  <c:v>174.077610015869</c:v>
                </c:pt>
                <c:pt idx="3174">
                  <c:v>174.077610015869</c:v>
                </c:pt>
                <c:pt idx="3175">
                  <c:v>174.077610015869</c:v>
                </c:pt>
                <c:pt idx="3176">
                  <c:v>174.077610015869</c:v>
                </c:pt>
                <c:pt idx="3177">
                  <c:v>174.077610015869</c:v>
                </c:pt>
                <c:pt idx="3178">
                  <c:v>174.077610015869</c:v>
                </c:pt>
                <c:pt idx="3179">
                  <c:v>174.077610015869</c:v>
                </c:pt>
                <c:pt idx="3180">
                  <c:v>174.077610015869</c:v>
                </c:pt>
                <c:pt idx="3181">
                  <c:v>174.077610015869</c:v>
                </c:pt>
                <c:pt idx="3182">
                  <c:v>174.077610015869</c:v>
                </c:pt>
                <c:pt idx="3183">
                  <c:v>174.077610015869</c:v>
                </c:pt>
                <c:pt idx="3184">
                  <c:v>174.077610015869</c:v>
                </c:pt>
                <c:pt idx="3185">
                  <c:v>174.077610015869</c:v>
                </c:pt>
                <c:pt idx="3186">
                  <c:v>174.077610015869</c:v>
                </c:pt>
                <c:pt idx="3187">
                  <c:v>174.077610015869</c:v>
                </c:pt>
                <c:pt idx="3188">
                  <c:v>174.077610015869</c:v>
                </c:pt>
                <c:pt idx="3189">
                  <c:v>174.077610015869</c:v>
                </c:pt>
                <c:pt idx="3190">
                  <c:v>174.077610015869</c:v>
                </c:pt>
                <c:pt idx="3191">
                  <c:v>174.077610015869</c:v>
                </c:pt>
                <c:pt idx="3192">
                  <c:v>174.077610015869</c:v>
                </c:pt>
                <c:pt idx="3193">
                  <c:v>174.077610015869</c:v>
                </c:pt>
                <c:pt idx="3194">
                  <c:v>174.077610015869</c:v>
                </c:pt>
                <c:pt idx="3195">
                  <c:v>174.077610015869</c:v>
                </c:pt>
                <c:pt idx="3196">
                  <c:v>174.077610015869</c:v>
                </c:pt>
                <c:pt idx="3197">
                  <c:v>174.077610015869</c:v>
                </c:pt>
                <c:pt idx="3198">
                  <c:v>174.077610015869</c:v>
                </c:pt>
                <c:pt idx="3199">
                  <c:v>174.077610015869</c:v>
                </c:pt>
                <c:pt idx="3200">
                  <c:v>174.077610015869</c:v>
                </c:pt>
                <c:pt idx="3201">
                  <c:v>174.077610015869</c:v>
                </c:pt>
                <c:pt idx="3202">
                  <c:v>174.077610015869</c:v>
                </c:pt>
                <c:pt idx="3203">
                  <c:v>174.077610015869</c:v>
                </c:pt>
                <c:pt idx="3204">
                  <c:v>174.077610015869</c:v>
                </c:pt>
                <c:pt idx="3205">
                  <c:v>174.077610015869</c:v>
                </c:pt>
                <c:pt idx="3206">
                  <c:v>174.077610015869</c:v>
                </c:pt>
                <c:pt idx="3207">
                  <c:v>174.077610015869</c:v>
                </c:pt>
                <c:pt idx="3208">
                  <c:v>174.077610015869</c:v>
                </c:pt>
                <c:pt idx="3209">
                  <c:v>174.077610015869</c:v>
                </c:pt>
                <c:pt idx="3210">
                  <c:v>174.077610015869</c:v>
                </c:pt>
                <c:pt idx="3211">
                  <c:v>174.077610015869</c:v>
                </c:pt>
                <c:pt idx="3212">
                  <c:v>174.077610015869</c:v>
                </c:pt>
                <c:pt idx="3213">
                  <c:v>174.077610015869</c:v>
                </c:pt>
                <c:pt idx="3214">
                  <c:v>174.077610015869</c:v>
                </c:pt>
                <c:pt idx="3215">
                  <c:v>174.077610015869</c:v>
                </c:pt>
                <c:pt idx="3216">
                  <c:v>174.077610015869</c:v>
                </c:pt>
                <c:pt idx="3217">
                  <c:v>174.077610015869</c:v>
                </c:pt>
                <c:pt idx="3218">
                  <c:v>174.077610015869</c:v>
                </c:pt>
                <c:pt idx="3219">
                  <c:v>174.077610015869</c:v>
                </c:pt>
                <c:pt idx="3220">
                  <c:v>174.077610015869</c:v>
                </c:pt>
                <c:pt idx="3221">
                  <c:v>174.077610015869</c:v>
                </c:pt>
                <c:pt idx="3222">
                  <c:v>174.077610015869</c:v>
                </c:pt>
                <c:pt idx="3223">
                  <c:v>174.077610015869</c:v>
                </c:pt>
                <c:pt idx="3224">
                  <c:v>174.077610015869</c:v>
                </c:pt>
                <c:pt idx="3225">
                  <c:v>174.077610015869</c:v>
                </c:pt>
                <c:pt idx="3226">
                  <c:v>174.077610015869</c:v>
                </c:pt>
                <c:pt idx="3227">
                  <c:v>174.077610015869</c:v>
                </c:pt>
                <c:pt idx="3228">
                  <c:v>174.077610015869</c:v>
                </c:pt>
                <c:pt idx="3229">
                  <c:v>174.077610015869</c:v>
                </c:pt>
                <c:pt idx="3230">
                  <c:v>174.077610015869</c:v>
                </c:pt>
                <c:pt idx="3231">
                  <c:v>174.077610015869</c:v>
                </c:pt>
                <c:pt idx="3232">
                  <c:v>174.077610015869</c:v>
                </c:pt>
                <c:pt idx="3233">
                  <c:v>174.077610015869</c:v>
                </c:pt>
                <c:pt idx="3234">
                  <c:v>174.077610015869</c:v>
                </c:pt>
                <c:pt idx="3235">
                  <c:v>174.077610015869</c:v>
                </c:pt>
                <c:pt idx="3236">
                  <c:v>174.077610015869</c:v>
                </c:pt>
                <c:pt idx="3237">
                  <c:v>174.077610015869</c:v>
                </c:pt>
                <c:pt idx="3238">
                  <c:v>174.077610015869</c:v>
                </c:pt>
                <c:pt idx="3239">
                  <c:v>174.077610015869</c:v>
                </c:pt>
                <c:pt idx="3240">
                  <c:v>174.077610015869</c:v>
                </c:pt>
                <c:pt idx="3241">
                  <c:v>174.077610015869</c:v>
                </c:pt>
                <c:pt idx="3242">
                  <c:v>174.077610015869</c:v>
                </c:pt>
                <c:pt idx="3243">
                  <c:v>174.077610015869</c:v>
                </c:pt>
                <c:pt idx="3244">
                  <c:v>174.077610015869</c:v>
                </c:pt>
                <c:pt idx="3245">
                  <c:v>174.077610015869</c:v>
                </c:pt>
                <c:pt idx="3246">
                  <c:v>174.077610015869</c:v>
                </c:pt>
                <c:pt idx="3247">
                  <c:v>174.077610015869</c:v>
                </c:pt>
                <c:pt idx="3248">
                  <c:v>174.077610015869</c:v>
                </c:pt>
                <c:pt idx="3249">
                  <c:v>174.077610015869</c:v>
                </c:pt>
                <c:pt idx="3250">
                  <c:v>174.077610015869</c:v>
                </c:pt>
                <c:pt idx="3251">
                  <c:v>174.077610015869</c:v>
                </c:pt>
                <c:pt idx="3252">
                  <c:v>174.077610015869</c:v>
                </c:pt>
                <c:pt idx="3253">
                  <c:v>174.077610015869</c:v>
                </c:pt>
                <c:pt idx="3254">
                  <c:v>174.077610015869</c:v>
                </c:pt>
                <c:pt idx="3255">
                  <c:v>174.077610015869</c:v>
                </c:pt>
                <c:pt idx="3256">
                  <c:v>174.077610015869</c:v>
                </c:pt>
                <c:pt idx="3257">
                  <c:v>174.077610015869</c:v>
                </c:pt>
                <c:pt idx="3258">
                  <c:v>174.077610015869</c:v>
                </c:pt>
                <c:pt idx="3259">
                  <c:v>174.077610015869</c:v>
                </c:pt>
                <c:pt idx="3260">
                  <c:v>174.077610015869</c:v>
                </c:pt>
                <c:pt idx="3261">
                  <c:v>174.077610015869</c:v>
                </c:pt>
                <c:pt idx="3262">
                  <c:v>174.077610015869</c:v>
                </c:pt>
                <c:pt idx="3263">
                  <c:v>174.077610015869</c:v>
                </c:pt>
                <c:pt idx="3264">
                  <c:v>174.077610015869</c:v>
                </c:pt>
                <c:pt idx="3265">
                  <c:v>174.077610015869</c:v>
                </c:pt>
                <c:pt idx="3266">
                  <c:v>174.077610015869</c:v>
                </c:pt>
                <c:pt idx="3267">
                  <c:v>174.077610015869</c:v>
                </c:pt>
                <c:pt idx="3268">
                  <c:v>174.077610015869</c:v>
                </c:pt>
                <c:pt idx="3269">
                  <c:v>174.077610015869</c:v>
                </c:pt>
                <c:pt idx="3270">
                  <c:v>174.077610015869</c:v>
                </c:pt>
                <c:pt idx="3271">
                  <c:v>174.077610015869</c:v>
                </c:pt>
                <c:pt idx="3272">
                  <c:v>174.077610015869</c:v>
                </c:pt>
                <c:pt idx="3273">
                  <c:v>174.077610015869</c:v>
                </c:pt>
                <c:pt idx="3274">
                  <c:v>174.077610015869</c:v>
                </c:pt>
                <c:pt idx="3275">
                  <c:v>174.077610015869</c:v>
                </c:pt>
                <c:pt idx="3276">
                  <c:v>174.077610015869</c:v>
                </c:pt>
                <c:pt idx="3277">
                  <c:v>174.077610015869</c:v>
                </c:pt>
                <c:pt idx="3278">
                  <c:v>174.077610015869</c:v>
                </c:pt>
                <c:pt idx="3279">
                  <c:v>174.077610015869</c:v>
                </c:pt>
                <c:pt idx="3280">
                  <c:v>174.077610015869</c:v>
                </c:pt>
                <c:pt idx="3281">
                  <c:v>174.077610015869</c:v>
                </c:pt>
                <c:pt idx="3282">
                  <c:v>174.077610015869</c:v>
                </c:pt>
                <c:pt idx="3283">
                  <c:v>174.077610015869</c:v>
                </c:pt>
                <c:pt idx="3284">
                  <c:v>174.077610015869</c:v>
                </c:pt>
                <c:pt idx="3285">
                  <c:v>174.077610015869</c:v>
                </c:pt>
                <c:pt idx="3286">
                  <c:v>174.077610015869</c:v>
                </c:pt>
                <c:pt idx="3287">
                  <c:v>174.077610015869</c:v>
                </c:pt>
                <c:pt idx="3288">
                  <c:v>174.077610015869</c:v>
                </c:pt>
                <c:pt idx="3289">
                  <c:v>174.077610015869</c:v>
                </c:pt>
                <c:pt idx="3290">
                  <c:v>174.077610015869</c:v>
                </c:pt>
                <c:pt idx="3291">
                  <c:v>174.077610015869</c:v>
                </c:pt>
                <c:pt idx="3292">
                  <c:v>174.077610015869</c:v>
                </c:pt>
                <c:pt idx="3293">
                  <c:v>174.077610015869</c:v>
                </c:pt>
                <c:pt idx="3294">
                  <c:v>174.077610015869</c:v>
                </c:pt>
                <c:pt idx="3295">
                  <c:v>174.077610015869</c:v>
                </c:pt>
                <c:pt idx="3296">
                  <c:v>174.077610015869</c:v>
                </c:pt>
                <c:pt idx="3297">
                  <c:v>174.077610015869</c:v>
                </c:pt>
                <c:pt idx="3298">
                  <c:v>174.077610015869</c:v>
                </c:pt>
                <c:pt idx="3299">
                  <c:v>174.077610015869</c:v>
                </c:pt>
                <c:pt idx="3300">
                  <c:v>174.077610015869</c:v>
                </c:pt>
                <c:pt idx="3301">
                  <c:v>174.077610015869</c:v>
                </c:pt>
                <c:pt idx="3302">
                  <c:v>174.077610015869</c:v>
                </c:pt>
                <c:pt idx="3303">
                  <c:v>174.077610015869</c:v>
                </c:pt>
                <c:pt idx="3304">
                  <c:v>174.077610015869</c:v>
                </c:pt>
                <c:pt idx="3305">
                  <c:v>174.077610015869</c:v>
                </c:pt>
                <c:pt idx="3306">
                  <c:v>174.077610015869</c:v>
                </c:pt>
                <c:pt idx="3307">
                  <c:v>174.077610015869</c:v>
                </c:pt>
                <c:pt idx="3308">
                  <c:v>174.077610015869</c:v>
                </c:pt>
                <c:pt idx="3309">
                  <c:v>174.077610015869</c:v>
                </c:pt>
                <c:pt idx="3310">
                  <c:v>174.077610015869</c:v>
                </c:pt>
                <c:pt idx="3311">
                  <c:v>174.077610015869</c:v>
                </c:pt>
                <c:pt idx="3312">
                  <c:v>174.077610015869</c:v>
                </c:pt>
                <c:pt idx="3313">
                  <c:v>174.077610015869</c:v>
                </c:pt>
                <c:pt idx="3314">
                  <c:v>174.077610015869</c:v>
                </c:pt>
                <c:pt idx="3315">
                  <c:v>174.077610015869</c:v>
                </c:pt>
                <c:pt idx="3316">
                  <c:v>174.077610015869</c:v>
                </c:pt>
                <c:pt idx="3317">
                  <c:v>174.077610015869</c:v>
                </c:pt>
                <c:pt idx="3318">
                  <c:v>174.077610015869</c:v>
                </c:pt>
                <c:pt idx="3319">
                  <c:v>174.077610015869</c:v>
                </c:pt>
                <c:pt idx="3320">
                  <c:v>174.077610015869</c:v>
                </c:pt>
                <c:pt idx="3321">
                  <c:v>174.077610015869</c:v>
                </c:pt>
                <c:pt idx="3322">
                  <c:v>174.077610015869</c:v>
                </c:pt>
                <c:pt idx="3323">
                  <c:v>174.077610015869</c:v>
                </c:pt>
                <c:pt idx="3324">
                  <c:v>174.077610015869</c:v>
                </c:pt>
                <c:pt idx="3325">
                  <c:v>174.077610015869</c:v>
                </c:pt>
                <c:pt idx="3326">
                  <c:v>174.077610015869</c:v>
                </c:pt>
                <c:pt idx="3327">
                  <c:v>174.077610015869</c:v>
                </c:pt>
                <c:pt idx="3328">
                  <c:v>174.077610015869</c:v>
                </c:pt>
                <c:pt idx="3329">
                  <c:v>174.077610015869</c:v>
                </c:pt>
                <c:pt idx="3330">
                  <c:v>174.077610015869</c:v>
                </c:pt>
                <c:pt idx="3331">
                  <c:v>174.077610015869</c:v>
                </c:pt>
                <c:pt idx="3332">
                  <c:v>174.077610015869</c:v>
                </c:pt>
                <c:pt idx="3333">
                  <c:v>174.077610015869</c:v>
                </c:pt>
                <c:pt idx="3334">
                  <c:v>174.077610015869</c:v>
                </c:pt>
                <c:pt idx="3335">
                  <c:v>174.077610015869</c:v>
                </c:pt>
                <c:pt idx="3336">
                  <c:v>174.077610015869</c:v>
                </c:pt>
                <c:pt idx="3337">
                  <c:v>174.077610015869</c:v>
                </c:pt>
                <c:pt idx="3338">
                  <c:v>174.077610015869</c:v>
                </c:pt>
                <c:pt idx="3339">
                  <c:v>174.077610015869</c:v>
                </c:pt>
                <c:pt idx="3340">
                  <c:v>174.077610015869</c:v>
                </c:pt>
                <c:pt idx="3341">
                  <c:v>174.077610015869</c:v>
                </c:pt>
                <c:pt idx="3342">
                  <c:v>174.077610015869</c:v>
                </c:pt>
                <c:pt idx="3343">
                  <c:v>174.077610015869</c:v>
                </c:pt>
                <c:pt idx="3344">
                  <c:v>174.077610015869</c:v>
                </c:pt>
                <c:pt idx="3345">
                  <c:v>174.077610015869</c:v>
                </c:pt>
                <c:pt idx="3346">
                  <c:v>174.077610015869</c:v>
                </c:pt>
                <c:pt idx="3347">
                  <c:v>174.077610015869</c:v>
                </c:pt>
                <c:pt idx="3348">
                  <c:v>174.077610015869</c:v>
                </c:pt>
                <c:pt idx="3349">
                  <c:v>174.077610015869</c:v>
                </c:pt>
                <c:pt idx="3350">
                  <c:v>174.077610015869</c:v>
                </c:pt>
                <c:pt idx="3351">
                  <c:v>174.077610015869</c:v>
                </c:pt>
                <c:pt idx="3352">
                  <c:v>174.077610015869</c:v>
                </c:pt>
                <c:pt idx="3353">
                  <c:v>174.077610015869</c:v>
                </c:pt>
                <c:pt idx="3354">
                  <c:v>174.077610015869</c:v>
                </c:pt>
                <c:pt idx="3355">
                  <c:v>174.077610015869</c:v>
                </c:pt>
                <c:pt idx="3356">
                  <c:v>174.077610015869</c:v>
                </c:pt>
                <c:pt idx="3357">
                  <c:v>174.077610015869</c:v>
                </c:pt>
                <c:pt idx="3358">
                  <c:v>174.077610015869</c:v>
                </c:pt>
                <c:pt idx="3359">
                  <c:v>174.077610015869</c:v>
                </c:pt>
                <c:pt idx="3360">
                  <c:v>174.077610015869</c:v>
                </c:pt>
                <c:pt idx="3361">
                  <c:v>174.077610015869</c:v>
                </c:pt>
                <c:pt idx="3362">
                  <c:v>174.077610015869</c:v>
                </c:pt>
                <c:pt idx="3363">
                  <c:v>174.077610015869</c:v>
                </c:pt>
                <c:pt idx="3364">
                  <c:v>174.077610015869</c:v>
                </c:pt>
                <c:pt idx="3365">
                  <c:v>174.077610015869</c:v>
                </c:pt>
                <c:pt idx="3366">
                  <c:v>174.077610015869</c:v>
                </c:pt>
                <c:pt idx="3367">
                  <c:v>174.077610015869</c:v>
                </c:pt>
                <c:pt idx="3368">
                  <c:v>174.077610015869</c:v>
                </c:pt>
                <c:pt idx="3369">
                  <c:v>174.077610015869</c:v>
                </c:pt>
                <c:pt idx="3370">
                  <c:v>174.077610015869</c:v>
                </c:pt>
                <c:pt idx="3371">
                  <c:v>174.077610015869</c:v>
                </c:pt>
                <c:pt idx="3372">
                  <c:v>174.077610015869</c:v>
                </c:pt>
                <c:pt idx="3373">
                  <c:v>174.077610015869</c:v>
                </c:pt>
                <c:pt idx="3374">
                  <c:v>174.077610015869</c:v>
                </c:pt>
                <c:pt idx="3375">
                  <c:v>174.077610015869</c:v>
                </c:pt>
                <c:pt idx="3376">
                  <c:v>174.077610015869</c:v>
                </c:pt>
                <c:pt idx="3377">
                  <c:v>174.077610015869</c:v>
                </c:pt>
                <c:pt idx="3378">
                  <c:v>174.077610015869</c:v>
                </c:pt>
                <c:pt idx="3379">
                  <c:v>174.077610015869</c:v>
                </c:pt>
                <c:pt idx="3380">
                  <c:v>174.077610015869</c:v>
                </c:pt>
                <c:pt idx="3381">
                  <c:v>174.077610015869</c:v>
                </c:pt>
                <c:pt idx="3382">
                  <c:v>174.077610015869</c:v>
                </c:pt>
                <c:pt idx="3383">
                  <c:v>174.077610015869</c:v>
                </c:pt>
                <c:pt idx="3384">
                  <c:v>174.077610015869</c:v>
                </c:pt>
                <c:pt idx="3385">
                  <c:v>174.077610015869</c:v>
                </c:pt>
                <c:pt idx="3386">
                  <c:v>174.077610015869</c:v>
                </c:pt>
                <c:pt idx="3387">
                  <c:v>174.077610015869</c:v>
                </c:pt>
                <c:pt idx="3388">
                  <c:v>174.077610015869</c:v>
                </c:pt>
                <c:pt idx="3389">
                  <c:v>174.077610015869</c:v>
                </c:pt>
                <c:pt idx="3390">
                  <c:v>174.077610015869</c:v>
                </c:pt>
                <c:pt idx="3391">
                  <c:v>174.077610015869</c:v>
                </c:pt>
                <c:pt idx="3392">
                  <c:v>174.077610015869</c:v>
                </c:pt>
                <c:pt idx="3393">
                  <c:v>174.077610015869</c:v>
                </c:pt>
                <c:pt idx="3394">
                  <c:v>174.077610015869</c:v>
                </c:pt>
                <c:pt idx="3395">
                  <c:v>174.077610015869</c:v>
                </c:pt>
                <c:pt idx="3396">
                  <c:v>174.077610015869</c:v>
                </c:pt>
                <c:pt idx="3397">
                  <c:v>174.077610015869</c:v>
                </c:pt>
                <c:pt idx="3398">
                  <c:v>174.077610015869</c:v>
                </c:pt>
                <c:pt idx="3399">
                  <c:v>174.077610015869</c:v>
                </c:pt>
                <c:pt idx="3400">
                  <c:v>174.077610015869</c:v>
                </c:pt>
                <c:pt idx="3401">
                  <c:v>174.077610015869</c:v>
                </c:pt>
                <c:pt idx="3402">
                  <c:v>174.077610015869</c:v>
                </c:pt>
                <c:pt idx="3403">
                  <c:v>174.077610015869</c:v>
                </c:pt>
                <c:pt idx="3404">
                  <c:v>174.077610015869</c:v>
                </c:pt>
                <c:pt idx="3405">
                  <c:v>174.077610015869</c:v>
                </c:pt>
                <c:pt idx="3406">
                  <c:v>174.077610015869</c:v>
                </c:pt>
                <c:pt idx="3407">
                  <c:v>174.077610015869</c:v>
                </c:pt>
                <c:pt idx="3408">
                  <c:v>174.077610015869</c:v>
                </c:pt>
                <c:pt idx="3409">
                  <c:v>174.077610015869</c:v>
                </c:pt>
                <c:pt idx="3410">
                  <c:v>174.077610015869</c:v>
                </c:pt>
                <c:pt idx="3411">
                  <c:v>174.077610015869</c:v>
                </c:pt>
                <c:pt idx="3412">
                  <c:v>174.077610015869</c:v>
                </c:pt>
                <c:pt idx="3413">
                  <c:v>174.077610015869</c:v>
                </c:pt>
                <c:pt idx="3414">
                  <c:v>174.077610015869</c:v>
                </c:pt>
                <c:pt idx="3415">
                  <c:v>174.077610015869</c:v>
                </c:pt>
                <c:pt idx="3416">
                  <c:v>174.077610015869</c:v>
                </c:pt>
                <c:pt idx="3417">
                  <c:v>174.077610015869</c:v>
                </c:pt>
                <c:pt idx="3418">
                  <c:v>174.077610015869</c:v>
                </c:pt>
                <c:pt idx="3419">
                  <c:v>174.077610015869</c:v>
                </c:pt>
                <c:pt idx="3420">
                  <c:v>174.077610015869</c:v>
                </c:pt>
                <c:pt idx="3421">
                  <c:v>174.077610015869</c:v>
                </c:pt>
                <c:pt idx="3422">
                  <c:v>174.077610015869</c:v>
                </c:pt>
                <c:pt idx="3423">
                  <c:v>174.077610015869</c:v>
                </c:pt>
                <c:pt idx="3424">
                  <c:v>174.077610015869</c:v>
                </c:pt>
                <c:pt idx="3425">
                  <c:v>174.077610015869</c:v>
                </c:pt>
                <c:pt idx="3426">
                  <c:v>174.077610015869</c:v>
                </c:pt>
                <c:pt idx="3427">
                  <c:v>174.077610015869</c:v>
                </c:pt>
                <c:pt idx="3428">
                  <c:v>174.077610015869</c:v>
                </c:pt>
                <c:pt idx="3429">
                  <c:v>174.077610015869</c:v>
                </c:pt>
                <c:pt idx="3430">
                  <c:v>174.077610015869</c:v>
                </c:pt>
                <c:pt idx="3431">
                  <c:v>174.077610015869</c:v>
                </c:pt>
                <c:pt idx="3432">
                  <c:v>174.077610015869</c:v>
                </c:pt>
                <c:pt idx="3433">
                  <c:v>174.077610015869</c:v>
                </c:pt>
                <c:pt idx="3434">
                  <c:v>174.077610015869</c:v>
                </c:pt>
                <c:pt idx="3435">
                  <c:v>174.077610015869</c:v>
                </c:pt>
                <c:pt idx="3436">
                  <c:v>174.077610015869</c:v>
                </c:pt>
                <c:pt idx="3437">
                  <c:v>174.077610015869</c:v>
                </c:pt>
                <c:pt idx="3438">
                  <c:v>174.077610015869</c:v>
                </c:pt>
                <c:pt idx="3439">
                  <c:v>174.077610015869</c:v>
                </c:pt>
                <c:pt idx="3440">
                  <c:v>174.077610015869</c:v>
                </c:pt>
                <c:pt idx="3441">
                  <c:v>174.077610015869</c:v>
                </c:pt>
                <c:pt idx="3442">
                  <c:v>174.077610015869</c:v>
                </c:pt>
                <c:pt idx="3443">
                  <c:v>174.077610015869</c:v>
                </c:pt>
                <c:pt idx="3444">
                  <c:v>174.077610015869</c:v>
                </c:pt>
                <c:pt idx="3445">
                  <c:v>174.077610015869</c:v>
                </c:pt>
                <c:pt idx="3446">
                  <c:v>174.077610015869</c:v>
                </c:pt>
                <c:pt idx="3447">
                  <c:v>174.077610015869</c:v>
                </c:pt>
                <c:pt idx="3448">
                  <c:v>174.077610015869</c:v>
                </c:pt>
                <c:pt idx="3449">
                  <c:v>174.077610015869</c:v>
                </c:pt>
                <c:pt idx="3450">
                  <c:v>174.077610015869</c:v>
                </c:pt>
                <c:pt idx="3451">
                  <c:v>174.077610015869</c:v>
                </c:pt>
                <c:pt idx="3452">
                  <c:v>174.077610015869</c:v>
                </c:pt>
                <c:pt idx="3453">
                  <c:v>174.077610015869</c:v>
                </c:pt>
                <c:pt idx="3454">
                  <c:v>174.077610015869</c:v>
                </c:pt>
                <c:pt idx="3455">
                  <c:v>174.077610015869</c:v>
                </c:pt>
                <c:pt idx="3456">
                  <c:v>174.077610015869</c:v>
                </c:pt>
                <c:pt idx="3457">
                  <c:v>174.077610015869</c:v>
                </c:pt>
                <c:pt idx="3458">
                  <c:v>174.077610015869</c:v>
                </c:pt>
                <c:pt idx="3459">
                  <c:v>174.077610015869</c:v>
                </c:pt>
                <c:pt idx="3460">
                  <c:v>174.077610015869</c:v>
                </c:pt>
                <c:pt idx="3461">
                  <c:v>174.077610015869</c:v>
                </c:pt>
                <c:pt idx="3462">
                  <c:v>174.077610015869</c:v>
                </c:pt>
                <c:pt idx="3463">
                  <c:v>174.077610015869</c:v>
                </c:pt>
                <c:pt idx="3464">
                  <c:v>174.077610015869</c:v>
                </c:pt>
                <c:pt idx="3465">
                  <c:v>174.077610015869</c:v>
                </c:pt>
                <c:pt idx="3466">
                  <c:v>174.077610015869</c:v>
                </c:pt>
                <c:pt idx="3467">
                  <c:v>174.077610015869</c:v>
                </c:pt>
                <c:pt idx="3468">
                  <c:v>174.077610015869</c:v>
                </c:pt>
                <c:pt idx="3469">
                  <c:v>174.077610015869</c:v>
                </c:pt>
                <c:pt idx="3470">
                  <c:v>174.077610015869</c:v>
                </c:pt>
                <c:pt idx="3471">
                  <c:v>174.077610015869</c:v>
                </c:pt>
                <c:pt idx="3472">
                  <c:v>174.077610015869</c:v>
                </c:pt>
                <c:pt idx="3473">
                  <c:v>174.077610015869</c:v>
                </c:pt>
                <c:pt idx="3474">
                  <c:v>174.077610015869</c:v>
                </c:pt>
                <c:pt idx="3475">
                  <c:v>174.077610015869</c:v>
                </c:pt>
                <c:pt idx="3476">
                  <c:v>174.077610015869</c:v>
                </c:pt>
                <c:pt idx="3477">
                  <c:v>174.077610015869</c:v>
                </c:pt>
                <c:pt idx="3478">
                  <c:v>174.077610015869</c:v>
                </c:pt>
                <c:pt idx="3479">
                  <c:v>174.077610015869</c:v>
                </c:pt>
                <c:pt idx="3480">
                  <c:v>174.077610015869</c:v>
                </c:pt>
                <c:pt idx="3481">
                  <c:v>174.077610015869</c:v>
                </c:pt>
                <c:pt idx="3482">
                  <c:v>174.077610015869</c:v>
                </c:pt>
                <c:pt idx="3483">
                  <c:v>174.077610015869</c:v>
                </c:pt>
                <c:pt idx="3484">
                  <c:v>174.077610015869</c:v>
                </c:pt>
                <c:pt idx="3485">
                  <c:v>174.077610015869</c:v>
                </c:pt>
                <c:pt idx="3486">
                  <c:v>174.077610015869</c:v>
                </c:pt>
                <c:pt idx="3487">
                  <c:v>174.077610015869</c:v>
                </c:pt>
                <c:pt idx="3488">
                  <c:v>174.077610015869</c:v>
                </c:pt>
                <c:pt idx="3489">
                  <c:v>174.077610015869</c:v>
                </c:pt>
                <c:pt idx="3490">
                  <c:v>174.077610015869</c:v>
                </c:pt>
                <c:pt idx="3491">
                  <c:v>174.077610015869</c:v>
                </c:pt>
                <c:pt idx="3492">
                  <c:v>174.077610015869</c:v>
                </c:pt>
                <c:pt idx="3493">
                  <c:v>174.077610015869</c:v>
                </c:pt>
                <c:pt idx="3494">
                  <c:v>174.077610015869</c:v>
                </c:pt>
                <c:pt idx="3495">
                  <c:v>174.077610015869</c:v>
                </c:pt>
                <c:pt idx="3496">
                  <c:v>174.077610015869</c:v>
                </c:pt>
                <c:pt idx="3497">
                  <c:v>174.077610015869</c:v>
                </c:pt>
                <c:pt idx="3498">
                  <c:v>174.077610015869</c:v>
                </c:pt>
                <c:pt idx="3499">
                  <c:v>174.077610015869</c:v>
                </c:pt>
                <c:pt idx="3500">
                  <c:v>174.077610015869</c:v>
                </c:pt>
                <c:pt idx="3501">
                  <c:v>174.077610015869</c:v>
                </c:pt>
                <c:pt idx="3502">
                  <c:v>174.077610015869</c:v>
                </c:pt>
                <c:pt idx="3503">
                  <c:v>174.077610015869</c:v>
                </c:pt>
                <c:pt idx="3504">
                  <c:v>174.077610015869</c:v>
                </c:pt>
                <c:pt idx="3505">
                  <c:v>174.077610015869</c:v>
                </c:pt>
                <c:pt idx="3506">
                  <c:v>174.077610015869</c:v>
                </c:pt>
                <c:pt idx="3507">
                  <c:v>174.077610015869</c:v>
                </c:pt>
                <c:pt idx="3508">
                  <c:v>174.077610015869</c:v>
                </c:pt>
                <c:pt idx="3509">
                  <c:v>174.077610015869</c:v>
                </c:pt>
                <c:pt idx="3510">
                  <c:v>174.077610015869</c:v>
                </c:pt>
                <c:pt idx="3511">
                  <c:v>174.077610015869</c:v>
                </c:pt>
                <c:pt idx="3512">
                  <c:v>174.077610015869</c:v>
                </c:pt>
                <c:pt idx="3513">
                  <c:v>174.077610015869</c:v>
                </c:pt>
                <c:pt idx="3514">
                  <c:v>174.077610015869</c:v>
                </c:pt>
                <c:pt idx="3515">
                  <c:v>174.077610015869</c:v>
                </c:pt>
                <c:pt idx="3516">
                  <c:v>174.077610015869</c:v>
                </c:pt>
                <c:pt idx="3517">
                  <c:v>174.077610015869</c:v>
                </c:pt>
                <c:pt idx="3518">
                  <c:v>174.077610015869</c:v>
                </c:pt>
                <c:pt idx="3519">
                  <c:v>174.077610015869</c:v>
                </c:pt>
                <c:pt idx="3520">
                  <c:v>174.077610015869</c:v>
                </c:pt>
                <c:pt idx="3521">
                  <c:v>174.077610015869</c:v>
                </c:pt>
                <c:pt idx="3522">
                  <c:v>174.077610015869</c:v>
                </c:pt>
                <c:pt idx="3523">
                  <c:v>174.077610015869</c:v>
                </c:pt>
                <c:pt idx="3524">
                  <c:v>174.077610015869</c:v>
                </c:pt>
                <c:pt idx="3525">
                  <c:v>174.077610015869</c:v>
                </c:pt>
                <c:pt idx="3526">
                  <c:v>174.077610015869</c:v>
                </c:pt>
                <c:pt idx="3527">
                  <c:v>174.077610015869</c:v>
                </c:pt>
                <c:pt idx="3528">
                  <c:v>174.077610015869</c:v>
                </c:pt>
                <c:pt idx="3529">
                  <c:v>174.077610015869</c:v>
                </c:pt>
                <c:pt idx="3530">
                  <c:v>174.077610015869</c:v>
                </c:pt>
                <c:pt idx="3531">
                  <c:v>174.077610015869</c:v>
                </c:pt>
                <c:pt idx="3532">
                  <c:v>174.077610015869</c:v>
                </c:pt>
                <c:pt idx="3533">
                  <c:v>174.077610015869</c:v>
                </c:pt>
                <c:pt idx="3534">
                  <c:v>174.077610015869</c:v>
                </c:pt>
                <c:pt idx="3535">
                  <c:v>174.077610015869</c:v>
                </c:pt>
                <c:pt idx="3536">
                  <c:v>174.077610015869</c:v>
                </c:pt>
                <c:pt idx="3537">
                  <c:v>174.077610015869</c:v>
                </c:pt>
                <c:pt idx="3538">
                  <c:v>174.077610015869</c:v>
                </c:pt>
                <c:pt idx="3539">
                  <c:v>174.077610015869</c:v>
                </c:pt>
                <c:pt idx="3540">
                  <c:v>174.077610015869</c:v>
                </c:pt>
                <c:pt idx="3541">
                  <c:v>174.077610015869</c:v>
                </c:pt>
                <c:pt idx="3542">
                  <c:v>174.077610015869</c:v>
                </c:pt>
                <c:pt idx="3543">
                  <c:v>174.077610015869</c:v>
                </c:pt>
                <c:pt idx="3544">
                  <c:v>174.077610015869</c:v>
                </c:pt>
                <c:pt idx="3545">
                  <c:v>174.077610015869</c:v>
                </c:pt>
                <c:pt idx="3546">
                  <c:v>174.077610015869</c:v>
                </c:pt>
                <c:pt idx="3547">
                  <c:v>174.077610015869</c:v>
                </c:pt>
                <c:pt idx="3548">
                  <c:v>174.077610015869</c:v>
                </c:pt>
                <c:pt idx="3549">
                  <c:v>174.077610015869</c:v>
                </c:pt>
                <c:pt idx="3550">
                  <c:v>174.077610015869</c:v>
                </c:pt>
                <c:pt idx="3551">
                  <c:v>174.077610015869</c:v>
                </c:pt>
                <c:pt idx="3552">
                  <c:v>174.077610015869</c:v>
                </c:pt>
                <c:pt idx="3553">
                  <c:v>174.077610015869</c:v>
                </c:pt>
                <c:pt idx="3554">
                  <c:v>174.077610015869</c:v>
                </c:pt>
                <c:pt idx="3555">
                  <c:v>174.077610015869</c:v>
                </c:pt>
                <c:pt idx="3556">
                  <c:v>174.077610015869</c:v>
                </c:pt>
                <c:pt idx="3557">
                  <c:v>174.077610015869</c:v>
                </c:pt>
                <c:pt idx="3558">
                  <c:v>174.077610015869</c:v>
                </c:pt>
                <c:pt idx="3559">
                  <c:v>174.077610015869</c:v>
                </c:pt>
                <c:pt idx="3560">
                  <c:v>174.077610015869</c:v>
                </c:pt>
                <c:pt idx="3561">
                  <c:v>174.077610015869</c:v>
                </c:pt>
                <c:pt idx="3562">
                  <c:v>174.077610015869</c:v>
                </c:pt>
                <c:pt idx="3563">
                  <c:v>174.077610015869</c:v>
                </c:pt>
                <c:pt idx="3564">
                  <c:v>174.077610015869</c:v>
                </c:pt>
                <c:pt idx="3565">
                  <c:v>174.077610015869</c:v>
                </c:pt>
                <c:pt idx="3566">
                  <c:v>174.077610015869</c:v>
                </c:pt>
                <c:pt idx="3567">
                  <c:v>174.077610015869</c:v>
                </c:pt>
                <c:pt idx="3568">
                  <c:v>174.077610015869</c:v>
                </c:pt>
                <c:pt idx="3569">
                  <c:v>174.077610015869</c:v>
                </c:pt>
                <c:pt idx="3570">
                  <c:v>174.077610015869</c:v>
                </c:pt>
                <c:pt idx="3571">
                  <c:v>174.077610015869</c:v>
                </c:pt>
                <c:pt idx="3572">
                  <c:v>174.077610015869</c:v>
                </c:pt>
                <c:pt idx="3573">
                  <c:v>174.077610015869</c:v>
                </c:pt>
                <c:pt idx="3574">
                  <c:v>174.077610015869</c:v>
                </c:pt>
                <c:pt idx="3575">
                  <c:v>174.077610015869</c:v>
                </c:pt>
                <c:pt idx="3576">
                  <c:v>174.077610015869</c:v>
                </c:pt>
                <c:pt idx="3577">
                  <c:v>174.077610015869</c:v>
                </c:pt>
                <c:pt idx="3578">
                  <c:v>174.077610015869</c:v>
                </c:pt>
                <c:pt idx="3579">
                  <c:v>174.077610015869</c:v>
                </c:pt>
                <c:pt idx="3580">
                  <c:v>174.077610015869</c:v>
                </c:pt>
                <c:pt idx="3581">
                  <c:v>174.077610015869</c:v>
                </c:pt>
                <c:pt idx="3582">
                  <c:v>174.077610015869</c:v>
                </c:pt>
                <c:pt idx="3583">
                  <c:v>174.077610015869</c:v>
                </c:pt>
                <c:pt idx="3584">
                  <c:v>174.077610015869</c:v>
                </c:pt>
                <c:pt idx="3585">
                  <c:v>174.077610015869</c:v>
                </c:pt>
                <c:pt idx="3586">
                  <c:v>174.077610015869</c:v>
                </c:pt>
                <c:pt idx="3587">
                  <c:v>174.077610015869</c:v>
                </c:pt>
                <c:pt idx="3588">
                  <c:v>174.077610015869</c:v>
                </c:pt>
                <c:pt idx="3589">
                  <c:v>174.077610015869</c:v>
                </c:pt>
                <c:pt idx="3590">
                  <c:v>174.077610015869</c:v>
                </c:pt>
                <c:pt idx="3591">
                  <c:v>174.077610015869</c:v>
                </c:pt>
                <c:pt idx="3592">
                  <c:v>174.077610015869</c:v>
                </c:pt>
                <c:pt idx="3593">
                  <c:v>174.077610015869</c:v>
                </c:pt>
                <c:pt idx="3594">
                  <c:v>174.077610015869</c:v>
                </c:pt>
                <c:pt idx="3595">
                  <c:v>174.077610015869</c:v>
                </c:pt>
                <c:pt idx="3596">
                  <c:v>174.077610015869</c:v>
                </c:pt>
                <c:pt idx="3597">
                  <c:v>174.077610015869</c:v>
                </c:pt>
                <c:pt idx="3598">
                  <c:v>174.077610015869</c:v>
                </c:pt>
                <c:pt idx="3599">
                  <c:v>174.077610015869</c:v>
                </c:pt>
                <c:pt idx="3600">
                  <c:v>174.077610015869</c:v>
                </c:pt>
                <c:pt idx="3601">
                  <c:v>174.077610015869</c:v>
                </c:pt>
                <c:pt idx="3602">
                  <c:v>174.077610015869</c:v>
                </c:pt>
                <c:pt idx="3603">
                  <c:v>174.077610015869</c:v>
                </c:pt>
                <c:pt idx="3604">
                  <c:v>174.077610015869</c:v>
                </c:pt>
                <c:pt idx="3605">
                  <c:v>174.077610015869</c:v>
                </c:pt>
                <c:pt idx="3606">
                  <c:v>174.077610015869</c:v>
                </c:pt>
                <c:pt idx="3607">
                  <c:v>174.077610015869</c:v>
                </c:pt>
                <c:pt idx="3608">
                  <c:v>174.077610015869</c:v>
                </c:pt>
                <c:pt idx="3609">
                  <c:v>174.077610015869</c:v>
                </c:pt>
                <c:pt idx="3610">
                  <c:v>174.077610015869</c:v>
                </c:pt>
                <c:pt idx="3611">
                  <c:v>174.077610015869</c:v>
                </c:pt>
                <c:pt idx="3612">
                  <c:v>174.077610015869</c:v>
                </c:pt>
                <c:pt idx="3613">
                  <c:v>174.077610015869</c:v>
                </c:pt>
                <c:pt idx="3614">
                  <c:v>174.077610015869</c:v>
                </c:pt>
                <c:pt idx="3615">
                  <c:v>174.077610015869</c:v>
                </c:pt>
                <c:pt idx="3616">
                  <c:v>174.077610015869</c:v>
                </c:pt>
                <c:pt idx="3617">
                  <c:v>174.077610015869</c:v>
                </c:pt>
                <c:pt idx="3618">
                  <c:v>174.077610015869</c:v>
                </c:pt>
                <c:pt idx="3619">
                  <c:v>174.077610015869</c:v>
                </c:pt>
                <c:pt idx="3620">
                  <c:v>174.077610015869</c:v>
                </c:pt>
                <c:pt idx="3621">
                  <c:v>174.077610015869</c:v>
                </c:pt>
                <c:pt idx="3622">
                  <c:v>174.077610015869</c:v>
                </c:pt>
                <c:pt idx="3623">
                  <c:v>174.077610015869</c:v>
                </c:pt>
                <c:pt idx="3624">
                  <c:v>174.077610015869</c:v>
                </c:pt>
                <c:pt idx="3625">
                  <c:v>174.077610015869</c:v>
                </c:pt>
                <c:pt idx="3626">
                  <c:v>174.077610015869</c:v>
                </c:pt>
                <c:pt idx="3627">
                  <c:v>174.077610015869</c:v>
                </c:pt>
                <c:pt idx="3628">
                  <c:v>174.077610015869</c:v>
                </c:pt>
                <c:pt idx="3629">
                  <c:v>174.077610015869</c:v>
                </c:pt>
                <c:pt idx="3630">
                  <c:v>174.077610015869</c:v>
                </c:pt>
                <c:pt idx="3631">
                  <c:v>174.077610015869</c:v>
                </c:pt>
                <c:pt idx="3632">
                  <c:v>174.077610015869</c:v>
                </c:pt>
                <c:pt idx="3633">
                  <c:v>174.077610015869</c:v>
                </c:pt>
                <c:pt idx="3634">
                  <c:v>174.077610015869</c:v>
                </c:pt>
                <c:pt idx="3635">
                  <c:v>174.077610015869</c:v>
                </c:pt>
                <c:pt idx="3636">
                  <c:v>174.077610015869</c:v>
                </c:pt>
                <c:pt idx="3637">
                  <c:v>174.077610015869</c:v>
                </c:pt>
                <c:pt idx="3638">
                  <c:v>174.077610015869</c:v>
                </c:pt>
                <c:pt idx="3639">
                  <c:v>174.077610015869</c:v>
                </c:pt>
                <c:pt idx="3640">
                  <c:v>174.077610015869</c:v>
                </c:pt>
                <c:pt idx="3641">
                  <c:v>174.077610015869</c:v>
                </c:pt>
                <c:pt idx="3642">
                  <c:v>174.077610015869</c:v>
                </c:pt>
                <c:pt idx="3643">
                  <c:v>174.077610015869</c:v>
                </c:pt>
                <c:pt idx="3644">
                  <c:v>174.077610015869</c:v>
                </c:pt>
                <c:pt idx="3645">
                  <c:v>174.077610015869</c:v>
                </c:pt>
                <c:pt idx="3646">
                  <c:v>174.077610015869</c:v>
                </c:pt>
                <c:pt idx="3647">
                  <c:v>174.077610015869</c:v>
                </c:pt>
                <c:pt idx="3648">
                  <c:v>174.077610015869</c:v>
                </c:pt>
                <c:pt idx="3649">
                  <c:v>174.077610015869</c:v>
                </c:pt>
                <c:pt idx="3650">
                  <c:v>174.077610015869</c:v>
                </c:pt>
                <c:pt idx="3651">
                  <c:v>174.077610015869</c:v>
                </c:pt>
                <c:pt idx="3652">
                  <c:v>174.077610015869</c:v>
                </c:pt>
                <c:pt idx="3653">
                  <c:v>174.077610015869</c:v>
                </c:pt>
                <c:pt idx="3654">
                  <c:v>174.077610015869</c:v>
                </c:pt>
                <c:pt idx="3655">
                  <c:v>174.077610015869</c:v>
                </c:pt>
                <c:pt idx="3656">
                  <c:v>174.077610015869</c:v>
                </c:pt>
                <c:pt idx="3657">
                  <c:v>174.077610015869</c:v>
                </c:pt>
                <c:pt idx="3658">
                  <c:v>174.077610015869</c:v>
                </c:pt>
                <c:pt idx="3659">
                  <c:v>174.077610015869</c:v>
                </c:pt>
                <c:pt idx="3660">
                  <c:v>174.077610015869</c:v>
                </c:pt>
                <c:pt idx="3661">
                  <c:v>174.077610015869</c:v>
                </c:pt>
                <c:pt idx="3662">
                  <c:v>174.077610015869</c:v>
                </c:pt>
                <c:pt idx="3663">
                  <c:v>174.077610015869</c:v>
                </c:pt>
                <c:pt idx="3664">
                  <c:v>174.077610015869</c:v>
                </c:pt>
                <c:pt idx="3665">
                  <c:v>174.077610015869</c:v>
                </c:pt>
                <c:pt idx="3666">
                  <c:v>174.077610015869</c:v>
                </c:pt>
                <c:pt idx="3667">
                  <c:v>174.077610015869</c:v>
                </c:pt>
                <c:pt idx="3668">
                  <c:v>174.077610015869</c:v>
                </c:pt>
                <c:pt idx="3669">
                  <c:v>174.077610015869</c:v>
                </c:pt>
                <c:pt idx="3670">
                  <c:v>174.077610015869</c:v>
                </c:pt>
                <c:pt idx="3671">
                  <c:v>174.077610015869</c:v>
                </c:pt>
                <c:pt idx="3672">
                  <c:v>174.077610015869</c:v>
                </c:pt>
                <c:pt idx="3673">
                  <c:v>174.077610015869</c:v>
                </c:pt>
                <c:pt idx="3674">
                  <c:v>174.077610015869</c:v>
                </c:pt>
                <c:pt idx="3675">
                  <c:v>174.077610015869</c:v>
                </c:pt>
                <c:pt idx="3676">
                  <c:v>174.077610015869</c:v>
                </c:pt>
                <c:pt idx="3677">
                  <c:v>174.077610015869</c:v>
                </c:pt>
                <c:pt idx="3678">
                  <c:v>174.077610015869</c:v>
                </c:pt>
                <c:pt idx="3679">
                  <c:v>174.077610015869</c:v>
                </c:pt>
                <c:pt idx="3680">
                  <c:v>174.077610015869</c:v>
                </c:pt>
                <c:pt idx="3681">
                  <c:v>174.077610015869</c:v>
                </c:pt>
                <c:pt idx="3682">
                  <c:v>174.077610015869</c:v>
                </c:pt>
                <c:pt idx="3683">
                  <c:v>174.077610015869</c:v>
                </c:pt>
                <c:pt idx="3684">
                  <c:v>174.077610015869</c:v>
                </c:pt>
                <c:pt idx="3685">
                  <c:v>174.077610015869</c:v>
                </c:pt>
                <c:pt idx="3686">
                  <c:v>174.077610015869</c:v>
                </c:pt>
                <c:pt idx="3687">
                  <c:v>174.077610015869</c:v>
                </c:pt>
                <c:pt idx="3688">
                  <c:v>174.077610015869</c:v>
                </c:pt>
                <c:pt idx="3689">
                  <c:v>174.077610015869</c:v>
                </c:pt>
                <c:pt idx="3690">
                  <c:v>174.077610015869</c:v>
                </c:pt>
                <c:pt idx="3691">
                  <c:v>174.077610015869</c:v>
                </c:pt>
                <c:pt idx="3692">
                  <c:v>174.077610015869</c:v>
                </c:pt>
                <c:pt idx="3693">
                  <c:v>174.077610015869</c:v>
                </c:pt>
                <c:pt idx="3694">
                  <c:v>174.077610015869</c:v>
                </c:pt>
                <c:pt idx="3695">
                  <c:v>174.077610015869</c:v>
                </c:pt>
                <c:pt idx="3696">
                  <c:v>174.077610015869</c:v>
                </c:pt>
                <c:pt idx="3697">
                  <c:v>174.077610015869</c:v>
                </c:pt>
                <c:pt idx="3698">
                  <c:v>174.077610015869</c:v>
                </c:pt>
                <c:pt idx="3699">
                  <c:v>174.077610015869</c:v>
                </c:pt>
                <c:pt idx="3700">
                  <c:v>174.077610015869</c:v>
                </c:pt>
                <c:pt idx="3701">
                  <c:v>174.077610015869</c:v>
                </c:pt>
                <c:pt idx="3702">
                  <c:v>174.077610015869</c:v>
                </c:pt>
                <c:pt idx="3703">
                  <c:v>174.077610015869</c:v>
                </c:pt>
                <c:pt idx="3704">
                  <c:v>174.077610015869</c:v>
                </c:pt>
                <c:pt idx="3705">
                  <c:v>174.077610015869</c:v>
                </c:pt>
                <c:pt idx="3706">
                  <c:v>174.077610015869</c:v>
                </c:pt>
                <c:pt idx="3707">
                  <c:v>174.077610015869</c:v>
                </c:pt>
                <c:pt idx="3708">
                  <c:v>174.077610015869</c:v>
                </c:pt>
                <c:pt idx="3709">
                  <c:v>174.077610015869</c:v>
                </c:pt>
                <c:pt idx="3710">
                  <c:v>174.077610015869</c:v>
                </c:pt>
                <c:pt idx="3711">
                  <c:v>174.077610015869</c:v>
                </c:pt>
                <c:pt idx="3712">
                  <c:v>174.077610015869</c:v>
                </c:pt>
                <c:pt idx="3713">
                  <c:v>174.077610015869</c:v>
                </c:pt>
                <c:pt idx="3714">
                  <c:v>174.077610015869</c:v>
                </c:pt>
                <c:pt idx="3715">
                  <c:v>174.077610015869</c:v>
                </c:pt>
                <c:pt idx="3716">
                  <c:v>174.077610015869</c:v>
                </c:pt>
                <c:pt idx="3717">
                  <c:v>174.077610015869</c:v>
                </c:pt>
                <c:pt idx="3718">
                  <c:v>174.077610015869</c:v>
                </c:pt>
                <c:pt idx="3719">
                  <c:v>174.077610015869</c:v>
                </c:pt>
                <c:pt idx="3720">
                  <c:v>174.077610015869</c:v>
                </c:pt>
                <c:pt idx="3721">
                  <c:v>174.077610015869</c:v>
                </c:pt>
                <c:pt idx="3722">
                  <c:v>174.077610015869</c:v>
                </c:pt>
                <c:pt idx="3723">
                  <c:v>174.077610015869</c:v>
                </c:pt>
                <c:pt idx="3724">
                  <c:v>174.077610015869</c:v>
                </c:pt>
                <c:pt idx="3725">
                  <c:v>174.077610015869</c:v>
                </c:pt>
                <c:pt idx="3726">
                  <c:v>174.077610015869</c:v>
                </c:pt>
                <c:pt idx="3727">
                  <c:v>174.077610015869</c:v>
                </c:pt>
                <c:pt idx="3728">
                  <c:v>174.077610015869</c:v>
                </c:pt>
                <c:pt idx="3729">
                  <c:v>174.077610015869</c:v>
                </c:pt>
                <c:pt idx="3730">
                  <c:v>174.077610015869</c:v>
                </c:pt>
                <c:pt idx="3731">
                  <c:v>174.077610015869</c:v>
                </c:pt>
                <c:pt idx="3732">
                  <c:v>174.077610015869</c:v>
                </c:pt>
                <c:pt idx="3733">
                  <c:v>174.077610015869</c:v>
                </c:pt>
                <c:pt idx="3734">
                  <c:v>174.077610015869</c:v>
                </c:pt>
                <c:pt idx="3735">
                  <c:v>174.077610015869</c:v>
                </c:pt>
                <c:pt idx="3736">
                  <c:v>174.077610015869</c:v>
                </c:pt>
                <c:pt idx="3737">
                  <c:v>174.077610015869</c:v>
                </c:pt>
                <c:pt idx="3738">
                  <c:v>174.077610015869</c:v>
                </c:pt>
                <c:pt idx="3739">
                  <c:v>174.077610015869</c:v>
                </c:pt>
                <c:pt idx="3740">
                  <c:v>174.077610015869</c:v>
                </c:pt>
                <c:pt idx="3741">
                  <c:v>174.077610015869</c:v>
                </c:pt>
                <c:pt idx="3742">
                  <c:v>174.077610015869</c:v>
                </c:pt>
                <c:pt idx="3743">
                  <c:v>174.077610015869</c:v>
                </c:pt>
                <c:pt idx="3744">
                  <c:v>174.077610015869</c:v>
                </c:pt>
                <c:pt idx="3745">
                  <c:v>174.077610015869</c:v>
                </c:pt>
                <c:pt idx="3746">
                  <c:v>174.077610015869</c:v>
                </c:pt>
                <c:pt idx="3747">
                  <c:v>174.077610015869</c:v>
                </c:pt>
                <c:pt idx="3748">
                  <c:v>174.077610015869</c:v>
                </c:pt>
                <c:pt idx="3749">
                  <c:v>174.077610015869</c:v>
                </c:pt>
                <c:pt idx="3750">
                  <c:v>174.077610015869</c:v>
                </c:pt>
                <c:pt idx="3751">
                  <c:v>174.077610015869</c:v>
                </c:pt>
                <c:pt idx="3752">
                  <c:v>174.077610015869</c:v>
                </c:pt>
                <c:pt idx="3753">
                  <c:v>174.077610015869</c:v>
                </c:pt>
                <c:pt idx="3754">
                  <c:v>174.077610015869</c:v>
                </c:pt>
                <c:pt idx="3755">
                  <c:v>174.077610015869</c:v>
                </c:pt>
                <c:pt idx="3756">
                  <c:v>174.077610015869</c:v>
                </c:pt>
                <c:pt idx="3757">
                  <c:v>174.077610015869</c:v>
                </c:pt>
                <c:pt idx="3758">
                  <c:v>174.077610015869</c:v>
                </c:pt>
                <c:pt idx="3759">
                  <c:v>174.077610015869</c:v>
                </c:pt>
                <c:pt idx="3760">
                  <c:v>174.077610015869</c:v>
                </c:pt>
                <c:pt idx="3761">
                  <c:v>174.077610015869</c:v>
                </c:pt>
                <c:pt idx="3762">
                  <c:v>174.077610015869</c:v>
                </c:pt>
                <c:pt idx="3763">
                  <c:v>174.077610015869</c:v>
                </c:pt>
                <c:pt idx="3764">
                  <c:v>174.077610015869</c:v>
                </c:pt>
                <c:pt idx="3765">
                  <c:v>174.077610015869</c:v>
                </c:pt>
                <c:pt idx="3766">
                  <c:v>174.077610015869</c:v>
                </c:pt>
                <c:pt idx="3767">
                  <c:v>174.077610015869</c:v>
                </c:pt>
                <c:pt idx="3768">
                  <c:v>174.077610015869</c:v>
                </c:pt>
                <c:pt idx="3769">
                  <c:v>174.077610015869</c:v>
                </c:pt>
                <c:pt idx="3770">
                  <c:v>174.077610015869</c:v>
                </c:pt>
                <c:pt idx="3771">
                  <c:v>174.077610015869</c:v>
                </c:pt>
                <c:pt idx="3772">
                  <c:v>174.077610015869</c:v>
                </c:pt>
                <c:pt idx="3773">
                  <c:v>174.077610015869</c:v>
                </c:pt>
                <c:pt idx="3774">
                  <c:v>174.077610015869</c:v>
                </c:pt>
                <c:pt idx="3775">
                  <c:v>174.077610015869</c:v>
                </c:pt>
                <c:pt idx="3776">
                  <c:v>174.077610015869</c:v>
                </c:pt>
                <c:pt idx="3777">
                  <c:v>174.077610015869</c:v>
                </c:pt>
                <c:pt idx="3778">
                  <c:v>174.077610015869</c:v>
                </c:pt>
                <c:pt idx="3779">
                  <c:v>174.077610015869</c:v>
                </c:pt>
                <c:pt idx="3780">
                  <c:v>174.077610015869</c:v>
                </c:pt>
                <c:pt idx="3781">
                  <c:v>174.077610015869</c:v>
                </c:pt>
                <c:pt idx="3782">
                  <c:v>174.077610015869</c:v>
                </c:pt>
                <c:pt idx="3783">
                  <c:v>174.077610015869</c:v>
                </c:pt>
                <c:pt idx="3784">
                  <c:v>174.077610015869</c:v>
                </c:pt>
                <c:pt idx="3785">
                  <c:v>174.077610015869</c:v>
                </c:pt>
                <c:pt idx="3786">
                  <c:v>174.077610015869</c:v>
                </c:pt>
                <c:pt idx="3787">
                  <c:v>174.077610015869</c:v>
                </c:pt>
                <c:pt idx="3788">
                  <c:v>174.077610015869</c:v>
                </c:pt>
                <c:pt idx="3789">
                  <c:v>174.077610015869</c:v>
                </c:pt>
                <c:pt idx="3790">
                  <c:v>174.077610015869</c:v>
                </c:pt>
                <c:pt idx="3791">
                  <c:v>174.077610015869</c:v>
                </c:pt>
                <c:pt idx="3792">
                  <c:v>174.077610015869</c:v>
                </c:pt>
                <c:pt idx="3793">
                  <c:v>174.077610015869</c:v>
                </c:pt>
                <c:pt idx="3794">
                  <c:v>174.077610015869</c:v>
                </c:pt>
                <c:pt idx="3795">
                  <c:v>174.077610015869</c:v>
                </c:pt>
                <c:pt idx="3796">
                  <c:v>174.077610015869</c:v>
                </c:pt>
                <c:pt idx="3797">
                  <c:v>174.077610015869</c:v>
                </c:pt>
                <c:pt idx="3798">
                  <c:v>174.077610015869</c:v>
                </c:pt>
                <c:pt idx="3799">
                  <c:v>174.077610015869</c:v>
                </c:pt>
                <c:pt idx="3800">
                  <c:v>174.077610015869</c:v>
                </c:pt>
                <c:pt idx="3801">
                  <c:v>174.077610015869</c:v>
                </c:pt>
                <c:pt idx="3802">
                  <c:v>174.077610015869</c:v>
                </c:pt>
                <c:pt idx="3803">
                  <c:v>174.077610015869</c:v>
                </c:pt>
                <c:pt idx="3804">
                  <c:v>174.077610015869</c:v>
                </c:pt>
                <c:pt idx="3805">
                  <c:v>174.077610015869</c:v>
                </c:pt>
                <c:pt idx="3806">
                  <c:v>174.077610015869</c:v>
                </c:pt>
                <c:pt idx="3807">
                  <c:v>174.077610015869</c:v>
                </c:pt>
                <c:pt idx="3808">
                  <c:v>174.077610015869</c:v>
                </c:pt>
                <c:pt idx="3809">
                  <c:v>174.077610015869</c:v>
                </c:pt>
                <c:pt idx="3810">
                  <c:v>174.077610015869</c:v>
                </c:pt>
                <c:pt idx="3811">
                  <c:v>174.077610015869</c:v>
                </c:pt>
                <c:pt idx="3812">
                  <c:v>174.077610015869</c:v>
                </c:pt>
                <c:pt idx="3813">
                  <c:v>174.077610015869</c:v>
                </c:pt>
                <c:pt idx="3814">
                  <c:v>174.077610015869</c:v>
                </c:pt>
                <c:pt idx="3815">
                  <c:v>174.077610015869</c:v>
                </c:pt>
                <c:pt idx="3816">
                  <c:v>174.077610015869</c:v>
                </c:pt>
                <c:pt idx="3817">
                  <c:v>174.077610015869</c:v>
                </c:pt>
                <c:pt idx="3818">
                  <c:v>174.077610015869</c:v>
                </c:pt>
                <c:pt idx="3819">
                  <c:v>174.077610015869</c:v>
                </c:pt>
                <c:pt idx="3820">
                  <c:v>174.077610015869</c:v>
                </c:pt>
                <c:pt idx="3821">
                  <c:v>174.077610015869</c:v>
                </c:pt>
                <c:pt idx="3822">
                  <c:v>174.077610015869</c:v>
                </c:pt>
                <c:pt idx="3823">
                  <c:v>174.077610015869</c:v>
                </c:pt>
                <c:pt idx="3824">
                  <c:v>174.077610015869</c:v>
                </c:pt>
                <c:pt idx="3825">
                  <c:v>174.077610015869</c:v>
                </c:pt>
                <c:pt idx="3826">
                  <c:v>174.077610015869</c:v>
                </c:pt>
                <c:pt idx="3827">
                  <c:v>174.077610015869</c:v>
                </c:pt>
                <c:pt idx="3828">
                  <c:v>174.077610015869</c:v>
                </c:pt>
                <c:pt idx="3829">
                  <c:v>174.077610015869</c:v>
                </c:pt>
                <c:pt idx="3830">
                  <c:v>174.077610015869</c:v>
                </c:pt>
                <c:pt idx="3831">
                  <c:v>174.077610015869</c:v>
                </c:pt>
                <c:pt idx="3832">
                  <c:v>174.077610015869</c:v>
                </c:pt>
                <c:pt idx="3833">
                  <c:v>174.077610015869</c:v>
                </c:pt>
                <c:pt idx="3834">
                  <c:v>174.077610015869</c:v>
                </c:pt>
                <c:pt idx="3835">
                  <c:v>174.077610015869</c:v>
                </c:pt>
                <c:pt idx="3836">
                  <c:v>174.077610015869</c:v>
                </c:pt>
                <c:pt idx="3837">
                  <c:v>174.077610015869</c:v>
                </c:pt>
                <c:pt idx="3838">
                  <c:v>174.077610015869</c:v>
                </c:pt>
                <c:pt idx="3839">
                  <c:v>174.077610015869</c:v>
                </c:pt>
                <c:pt idx="3840">
                  <c:v>174.077610015869</c:v>
                </c:pt>
                <c:pt idx="3841">
                  <c:v>174.077610015869</c:v>
                </c:pt>
                <c:pt idx="3842">
                  <c:v>174.077610015869</c:v>
                </c:pt>
                <c:pt idx="3843">
                  <c:v>174.077610015869</c:v>
                </c:pt>
                <c:pt idx="3844">
                  <c:v>174.077610015869</c:v>
                </c:pt>
                <c:pt idx="3845">
                  <c:v>174.077610015869</c:v>
                </c:pt>
                <c:pt idx="3846">
                  <c:v>174.077610015869</c:v>
                </c:pt>
                <c:pt idx="3847">
                  <c:v>174.077610015869</c:v>
                </c:pt>
                <c:pt idx="3848">
                  <c:v>174.077610015869</c:v>
                </c:pt>
                <c:pt idx="3849">
                  <c:v>174.077610015869</c:v>
                </c:pt>
                <c:pt idx="3850">
                  <c:v>174.077610015869</c:v>
                </c:pt>
                <c:pt idx="3851">
                  <c:v>174.077610015869</c:v>
                </c:pt>
                <c:pt idx="3852">
                  <c:v>174.077610015869</c:v>
                </c:pt>
                <c:pt idx="3853">
                  <c:v>174.077610015869</c:v>
                </c:pt>
                <c:pt idx="3854">
                  <c:v>174.077610015869</c:v>
                </c:pt>
                <c:pt idx="3855">
                  <c:v>174.077610015869</c:v>
                </c:pt>
                <c:pt idx="3856">
                  <c:v>174.077610015869</c:v>
                </c:pt>
                <c:pt idx="3857">
                  <c:v>174.077610015869</c:v>
                </c:pt>
                <c:pt idx="3858">
                  <c:v>174.077610015869</c:v>
                </c:pt>
                <c:pt idx="3859">
                  <c:v>174.077610015869</c:v>
                </c:pt>
                <c:pt idx="3860">
                  <c:v>174.077610015869</c:v>
                </c:pt>
                <c:pt idx="3861">
                  <c:v>174.077610015869</c:v>
                </c:pt>
                <c:pt idx="3862">
                  <c:v>174.077610015869</c:v>
                </c:pt>
                <c:pt idx="3863">
                  <c:v>174.077610015869</c:v>
                </c:pt>
                <c:pt idx="3864">
                  <c:v>174.077610015869</c:v>
                </c:pt>
                <c:pt idx="3865">
                  <c:v>174.077610015869</c:v>
                </c:pt>
                <c:pt idx="3866">
                  <c:v>174.077610015869</c:v>
                </c:pt>
                <c:pt idx="3867">
                  <c:v>174.077610015869</c:v>
                </c:pt>
                <c:pt idx="3868">
                  <c:v>174.077610015869</c:v>
                </c:pt>
                <c:pt idx="3869">
                  <c:v>174.077610015869</c:v>
                </c:pt>
                <c:pt idx="3870">
                  <c:v>174.077610015869</c:v>
                </c:pt>
                <c:pt idx="3871">
                  <c:v>174.077610015869</c:v>
                </c:pt>
                <c:pt idx="3872">
                  <c:v>174.077610015869</c:v>
                </c:pt>
                <c:pt idx="3873">
                  <c:v>174.077610015869</c:v>
                </c:pt>
                <c:pt idx="3874">
                  <c:v>174.077610015869</c:v>
                </c:pt>
                <c:pt idx="3875">
                  <c:v>174.077610015869</c:v>
                </c:pt>
                <c:pt idx="3876">
                  <c:v>174.077610015869</c:v>
                </c:pt>
                <c:pt idx="3877">
                  <c:v>174.077610015869</c:v>
                </c:pt>
                <c:pt idx="3878">
                  <c:v>174.077610015869</c:v>
                </c:pt>
                <c:pt idx="3879">
                  <c:v>174.077610015869</c:v>
                </c:pt>
                <c:pt idx="3880">
                  <c:v>174.077610015869</c:v>
                </c:pt>
                <c:pt idx="3881">
                  <c:v>174.077610015869</c:v>
                </c:pt>
                <c:pt idx="3882">
                  <c:v>174.077610015869</c:v>
                </c:pt>
                <c:pt idx="3883">
                  <c:v>174.077610015869</c:v>
                </c:pt>
                <c:pt idx="3884">
                  <c:v>174.077610015869</c:v>
                </c:pt>
                <c:pt idx="3885">
                  <c:v>174.077610015869</c:v>
                </c:pt>
                <c:pt idx="3886">
                  <c:v>174.077610015869</c:v>
                </c:pt>
                <c:pt idx="3887">
                  <c:v>174.077610015869</c:v>
                </c:pt>
                <c:pt idx="3888">
                  <c:v>174.077610015869</c:v>
                </c:pt>
                <c:pt idx="3889">
                  <c:v>174.077610015869</c:v>
                </c:pt>
                <c:pt idx="3890">
                  <c:v>174.077610015869</c:v>
                </c:pt>
                <c:pt idx="3891">
                  <c:v>174.077610015869</c:v>
                </c:pt>
                <c:pt idx="3892">
                  <c:v>174.077610015869</c:v>
                </c:pt>
                <c:pt idx="3893">
                  <c:v>174.077610015869</c:v>
                </c:pt>
                <c:pt idx="3894">
                  <c:v>174.077610015869</c:v>
                </c:pt>
                <c:pt idx="3895">
                  <c:v>174.077610015869</c:v>
                </c:pt>
                <c:pt idx="3896">
                  <c:v>174.077610015869</c:v>
                </c:pt>
                <c:pt idx="3897">
                  <c:v>174.077610015869</c:v>
                </c:pt>
                <c:pt idx="3898">
                  <c:v>174.077610015869</c:v>
                </c:pt>
                <c:pt idx="3899">
                  <c:v>174.077610015869</c:v>
                </c:pt>
                <c:pt idx="3900">
                  <c:v>174.077610015869</c:v>
                </c:pt>
                <c:pt idx="3901">
                  <c:v>174.077610015869</c:v>
                </c:pt>
                <c:pt idx="3902">
                  <c:v>174.077610015869</c:v>
                </c:pt>
                <c:pt idx="3903">
                  <c:v>174.077610015869</c:v>
                </c:pt>
                <c:pt idx="3904">
                  <c:v>174.077610015869</c:v>
                </c:pt>
                <c:pt idx="3905">
                  <c:v>174.077610015869</c:v>
                </c:pt>
                <c:pt idx="3906">
                  <c:v>174.077610015869</c:v>
                </c:pt>
                <c:pt idx="3907">
                  <c:v>174.077610015869</c:v>
                </c:pt>
                <c:pt idx="3908">
                  <c:v>174.077610015869</c:v>
                </c:pt>
                <c:pt idx="3909">
                  <c:v>174.077610015869</c:v>
                </c:pt>
                <c:pt idx="3910">
                  <c:v>174.077610015869</c:v>
                </c:pt>
                <c:pt idx="3911">
                  <c:v>174.077610015869</c:v>
                </c:pt>
                <c:pt idx="3912">
                  <c:v>174.077610015869</c:v>
                </c:pt>
                <c:pt idx="3913">
                  <c:v>174.077610015869</c:v>
                </c:pt>
                <c:pt idx="3914">
                  <c:v>174.077610015869</c:v>
                </c:pt>
                <c:pt idx="3915">
                  <c:v>174.077610015869</c:v>
                </c:pt>
                <c:pt idx="3916">
                  <c:v>174.077610015869</c:v>
                </c:pt>
                <c:pt idx="3917">
                  <c:v>174.077610015869</c:v>
                </c:pt>
                <c:pt idx="3918">
                  <c:v>174.077610015869</c:v>
                </c:pt>
                <c:pt idx="3919">
                  <c:v>174.077610015869</c:v>
                </c:pt>
                <c:pt idx="3920">
                  <c:v>174.077610015869</c:v>
                </c:pt>
                <c:pt idx="3921">
                  <c:v>174.077610015869</c:v>
                </c:pt>
                <c:pt idx="3922">
                  <c:v>174.077610015869</c:v>
                </c:pt>
                <c:pt idx="3923">
                  <c:v>174.077610015869</c:v>
                </c:pt>
                <c:pt idx="3924">
                  <c:v>174.077610015869</c:v>
                </c:pt>
                <c:pt idx="3925">
                  <c:v>174.077610015869</c:v>
                </c:pt>
                <c:pt idx="3926">
                  <c:v>174.077610015869</c:v>
                </c:pt>
                <c:pt idx="3927">
                  <c:v>174.077610015869</c:v>
                </c:pt>
                <c:pt idx="3928">
                  <c:v>174.077610015869</c:v>
                </c:pt>
                <c:pt idx="3929">
                  <c:v>174.077610015869</c:v>
                </c:pt>
                <c:pt idx="3930">
                  <c:v>174.077610015869</c:v>
                </c:pt>
                <c:pt idx="3931">
                  <c:v>174.077610015869</c:v>
                </c:pt>
                <c:pt idx="3932">
                  <c:v>174.077610015869</c:v>
                </c:pt>
                <c:pt idx="3933">
                  <c:v>174.077610015869</c:v>
                </c:pt>
                <c:pt idx="3934">
                  <c:v>174.077610015869</c:v>
                </c:pt>
                <c:pt idx="3935">
                  <c:v>174.077610015869</c:v>
                </c:pt>
                <c:pt idx="3936">
                  <c:v>174.077610015869</c:v>
                </c:pt>
                <c:pt idx="3937">
                  <c:v>174.077610015869</c:v>
                </c:pt>
                <c:pt idx="3938">
                  <c:v>174.077610015869</c:v>
                </c:pt>
                <c:pt idx="3939">
                  <c:v>174.077610015869</c:v>
                </c:pt>
                <c:pt idx="3940">
                  <c:v>174.077610015869</c:v>
                </c:pt>
                <c:pt idx="3941">
                  <c:v>174.077610015869</c:v>
                </c:pt>
                <c:pt idx="3942">
                  <c:v>174.077610015869</c:v>
                </c:pt>
                <c:pt idx="3943">
                  <c:v>174.077610015869</c:v>
                </c:pt>
                <c:pt idx="3944">
                  <c:v>174.077610015869</c:v>
                </c:pt>
                <c:pt idx="3945">
                  <c:v>174.077610015869</c:v>
                </c:pt>
                <c:pt idx="3946">
                  <c:v>174.077610015869</c:v>
                </c:pt>
                <c:pt idx="3947">
                  <c:v>174.077610015869</c:v>
                </c:pt>
                <c:pt idx="3948">
                  <c:v>174.077610015869</c:v>
                </c:pt>
                <c:pt idx="3949">
                  <c:v>174.077610015869</c:v>
                </c:pt>
                <c:pt idx="3950">
                  <c:v>174.077610015869</c:v>
                </c:pt>
                <c:pt idx="3951">
                  <c:v>174.077610015869</c:v>
                </c:pt>
                <c:pt idx="3952">
                  <c:v>174.077610015869</c:v>
                </c:pt>
                <c:pt idx="3953">
                  <c:v>174.077610015869</c:v>
                </c:pt>
                <c:pt idx="3954">
                  <c:v>174.077610015869</c:v>
                </c:pt>
                <c:pt idx="3955">
                  <c:v>174.077610015869</c:v>
                </c:pt>
                <c:pt idx="3956">
                  <c:v>174.077610015869</c:v>
                </c:pt>
                <c:pt idx="3957">
                  <c:v>174.077610015869</c:v>
                </c:pt>
                <c:pt idx="3958">
                  <c:v>174.077610015869</c:v>
                </c:pt>
                <c:pt idx="3959">
                  <c:v>174.077610015869</c:v>
                </c:pt>
                <c:pt idx="3960">
                  <c:v>174.077610015869</c:v>
                </c:pt>
                <c:pt idx="3961">
                  <c:v>174.077610015869</c:v>
                </c:pt>
                <c:pt idx="3962">
                  <c:v>174.077610015869</c:v>
                </c:pt>
                <c:pt idx="3963">
                  <c:v>174.077610015869</c:v>
                </c:pt>
                <c:pt idx="3964">
                  <c:v>174.077610015869</c:v>
                </c:pt>
                <c:pt idx="3965">
                  <c:v>174.077610015869</c:v>
                </c:pt>
                <c:pt idx="3966">
                  <c:v>174.077610015869</c:v>
                </c:pt>
                <c:pt idx="3967">
                  <c:v>174.077610015869</c:v>
                </c:pt>
                <c:pt idx="3968">
                  <c:v>174.077610015869</c:v>
                </c:pt>
                <c:pt idx="3969">
                  <c:v>174.077610015869</c:v>
                </c:pt>
                <c:pt idx="3970">
                  <c:v>174.077610015869</c:v>
                </c:pt>
                <c:pt idx="3971">
                  <c:v>174.077610015869</c:v>
                </c:pt>
                <c:pt idx="3972">
                  <c:v>174.077610015869</c:v>
                </c:pt>
                <c:pt idx="3973">
                  <c:v>174.077610015869</c:v>
                </c:pt>
                <c:pt idx="3974">
                  <c:v>174.077610015869</c:v>
                </c:pt>
                <c:pt idx="3975">
                  <c:v>174.077610015869</c:v>
                </c:pt>
                <c:pt idx="3976">
                  <c:v>174.077610015869</c:v>
                </c:pt>
                <c:pt idx="3977">
                  <c:v>174.077610015869</c:v>
                </c:pt>
                <c:pt idx="3978">
                  <c:v>174.077610015869</c:v>
                </c:pt>
                <c:pt idx="3979">
                  <c:v>174.077610015869</c:v>
                </c:pt>
                <c:pt idx="3980">
                  <c:v>174.077610015869</c:v>
                </c:pt>
                <c:pt idx="3981">
                  <c:v>174.077610015869</c:v>
                </c:pt>
                <c:pt idx="3982">
                  <c:v>174.077610015869</c:v>
                </c:pt>
                <c:pt idx="3983">
                  <c:v>174.077610015869</c:v>
                </c:pt>
                <c:pt idx="3984">
                  <c:v>174.077610015869</c:v>
                </c:pt>
                <c:pt idx="3985">
                  <c:v>174.077610015869</c:v>
                </c:pt>
                <c:pt idx="3986">
                  <c:v>174.077610015869</c:v>
                </c:pt>
                <c:pt idx="3987">
                  <c:v>174.077610015869</c:v>
                </c:pt>
                <c:pt idx="3988">
                  <c:v>174.077610015869</c:v>
                </c:pt>
                <c:pt idx="3989">
                  <c:v>174.077610015869</c:v>
                </c:pt>
                <c:pt idx="3990">
                  <c:v>174.077610015869</c:v>
                </c:pt>
                <c:pt idx="3991">
                  <c:v>174.077610015869</c:v>
                </c:pt>
                <c:pt idx="3992">
                  <c:v>174.077610015869</c:v>
                </c:pt>
                <c:pt idx="3993">
                  <c:v>174.077610015869</c:v>
                </c:pt>
                <c:pt idx="3994">
                  <c:v>174.077610015869</c:v>
                </c:pt>
                <c:pt idx="3995">
                  <c:v>174.077610015869</c:v>
                </c:pt>
                <c:pt idx="3996">
                  <c:v>174.077610015869</c:v>
                </c:pt>
                <c:pt idx="3997">
                  <c:v>174.077610015869</c:v>
                </c:pt>
                <c:pt idx="3998">
                  <c:v>174.077610015869</c:v>
                </c:pt>
                <c:pt idx="3999">
                  <c:v>174.077610015869</c:v>
                </c:pt>
                <c:pt idx="4000">
                  <c:v>174.077610015869</c:v>
                </c:pt>
                <c:pt idx="4001">
                  <c:v>174.077610015869</c:v>
                </c:pt>
                <c:pt idx="4002">
                  <c:v>174.077610015869</c:v>
                </c:pt>
                <c:pt idx="4003">
                  <c:v>174.077610015869</c:v>
                </c:pt>
                <c:pt idx="4004">
                  <c:v>174.077610015869</c:v>
                </c:pt>
                <c:pt idx="4005">
                  <c:v>174.077610015869</c:v>
                </c:pt>
                <c:pt idx="4006">
                  <c:v>174.077610015869</c:v>
                </c:pt>
                <c:pt idx="4007">
                  <c:v>174.077610015869</c:v>
                </c:pt>
                <c:pt idx="4008">
                  <c:v>174.077610015869</c:v>
                </c:pt>
                <c:pt idx="4009">
                  <c:v>174.077610015869</c:v>
                </c:pt>
                <c:pt idx="4010">
                  <c:v>174.077610015869</c:v>
                </c:pt>
                <c:pt idx="4011">
                  <c:v>174.077610015869</c:v>
                </c:pt>
                <c:pt idx="4012">
                  <c:v>174.077610015869</c:v>
                </c:pt>
                <c:pt idx="4013">
                  <c:v>174.077610015869</c:v>
                </c:pt>
                <c:pt idx="4014">
                  <c:v>174.077610015869</c:v>
                </c:pt>
                <c:pt idx="4015">
                  <c:v>174.077610015869</c:v>
                </c:pt>
                <c:pt idx="4016">
                  <c:v>174.077610015869</c:v>
                </c:pt>
                <c:pt idx="4017">
                  <c:v>174.077610015869</c:v>
                </c:pt>
                <c:pt idx="4018">
                  <c:v>174.077610015869</c:v>
                </c:pt>
                <c:pt idx="4019">
                  <c:v>174.077610015869</c:v>
                </c:pt>
                <c:pt idx="4020">
                  <c:v>174.077610015869</c:v>
                </c:pt>
                <c:pt idx="4021">
                  <c:v>174.077610015869</c:v>
                </c:pt>
                <c:pt idx="4022">
                  <c:v>174.077610015869</c:v>
                </c:pt>
                <c:pt idx="4023">
                  <c:v>174.077610015869</c:v>
                </c:pt>
                <c:pt idx="4024">
                  <c:v>174.077610015869</c:v>
                </c:pt>
                <c:pt idx="4025">
                  <c:v>174.077610015869</c:v>
                </c:pt>
                <c:pt idx="4026">
                  <c:v>174.077610015869</c:v>
                </c:pt>
                <c:pt idx="4027">
                  <c:v>174.077610015869</c:v>
                </c:pt>
                <c:pt idx="4028">
                  <c:v>174.077610015869</c:v>
                </c:pt>
                <c:pt idx="4029">
                  <c:v>174.077610015869</c:v>
                </c:pt>
                <c:pt idx="4030">
                  <c:v>174.077610015869</c:v>
                </c:pt>
                <c:pt idx="4031">
                  <c:v>174.077610015869</c:v>
                </c:pt>
                <c:pt idx="4032">
                  <c:v>174.077610015869</c:v>
                </c:pt>
                <c:pt idx="4033">
                  <c:v>174.077610015869</c:v>
                </c:pt>
                <c:pt idx="4034">
                  <c:v>174.077610015869</c:v>
                </c:pt>
                <c:pt idx="4035">
                  <c:v>174.077610015869</c:v>
                </c:pt>
                <c:pt idx="4036">
                  <c:v>174.077610015869</c:v>
                </c:pt>
                <c:pt idx="4037">
                  <c:v>174.077610015869</c:v>
                </c:pt>
                <c:pt idx="4038">
                  <c:v>174.077610015869</c:v>
                </c:pt>
                <c:pt idx="4039">
                  <c:v>174.077610015869</c:v>
                </c:pt>
                <c:pt idx="4040">
                  <c:v>174.077610015869</c:v>
                </c:pt>
                <c:pt idx="4041">
                  <c:v>174.077610015869</c:v>
                </c:pt>
                <c:pt idx="4042">
                  <c:v>174.077610015869</c:v>
                </c:pt>
                <c:pt idx="4043">
                  <c:v>174.077610015869</c:v>
                </c:pt>
                <c:pt idx="4044">
                  <c:v>174.077610015869</c:v>
                </c:pt>
                <c:pt idx="4045">
                  <c:v>174.077610015869</c:v>
                </c:pt>
                <c:pt idx="4046">
                  <c:v>174.077610015869</c:v>
                </c:pt>
                <c:pt idx="4047">
                  <c:v>174.077610015869</c:v>
                </c:pt>
                <c:pt idx="4048">
                  <c:v>174.077610015869</c:v>
                </c:pt>
                <c:pt idx="4049">
                  <c:v>174.077610015869</c:v>
                </c:pt>
                <c:pt idx="4050">
                  <c:v>174.077610015869</c:v>
                </c:pt>
                <c:pt idx="4051">
                  <c:v>174.077610015869</c:v>
                </c:pt>
                <c:pt idx="4052">
                  <c:v>174.077610015869</c:v>
                </c:pt>
                <c:pt idx="4053">
                  <c:v>174.077610015869</c:v>
                </c:pt>
                <c:pt idx="4054">
                  <c:v>174.077610015869</c:v>
                </c:pt>
                <c:pt idx="4055">
                  <c:v>174.077610015869</c:v>
                </c:pt>
                <c:pt idx="4056">
                  <c:v>174.077610015869</c:v>
                </c:pt>
                <c:pt idx="4057">
                  <c:v>174.077610015869</c:v>
                </c:pt>
                <c:pt idx="4058">
                  <c:v>174.077610015869</c:v>
                </c:pt>
                <c:pt idx="4059">
                  <c:v>174.077610015869</c:v>
                </c:pt>
                <c:pt idx="4060">
                  <c:v>174.077610015869</c:v>
                </c:pt>
                <c:pt idx="4061">
                  <c:v>174.077610015869</c:v>
                </c:pt>
                <c:pt idx="4062">
                  <c:v>174.077610015869</c:v>
                </c:pt>
                <c:pt idx="4063">
                  <c:v>174.077610015869</c:v>
                </c:pt>
                <c:pt idx="4064">
                  <c:v>174.077610015869</c:v>
                </c:pt>
                <c:pt idx="4065">
                  <c:v>174.077610015869</c:v>
                </c:pt>
                <c:pt idx="4066">
                  <c:v>174.077610015869</c:v>
                </c:pt>
                <c:pt idx="4067">
                  <c:v>174.077610015869</c:v>
                </c:pt>
                <c:pt idx="4068">
                  <c:v>174.077610015869</c:v>
                </c:pt>
                <c:pt idx="4069">
                  <c:v>174.077610015869</c:v>
                </c:pt>
                <c:pt idx="4070">
                  <c:v>174.077610015869</c:v>
                </c:pt>
                <c:pt idx="4071">
                  <c:v>174.077610015869</c:v>
                </c:pt>
                <c:pt idx="4072">
                  <c:v>174.077610015869</c:v>
                </c:pt>
                <c:pt idx="4073">
                  <c:v>174.077610015869</c:v>
                </c:pt>
                <c:pt idx="4074">
                  <c:v>174.077610015869</c:v>
                </c:pt>
                <c:pt idx="4075">
                  <c:v>174.077610015869</c:v>
                </c:pt>
                <c:pt idx="4076">
                  <c:v>174.077610015869</c:v>
                </c:pt>
                <c:pt idx="4077">
                  <c:v>174.077610015869</c:v>
                </c:pt>
                <c:pt idx="4078">
                  <c:v>174.077610015869</c:v>
                </c:pt>
                <c:pt idx="4079">
                  <c:v>174.077610015869</c:v>
                </c:pt>
                <c:pt idx="4080">
                  <c:v>174.077610015869</c:v>
                </c:pt>
                <c:pt idx="4081">
                  <c:v>174.077610015869</c:v>
                </c:pt>
                <c:pt idx="4082">
                  <c:v>174.077610015869</c:v>
                </c:pt>
                <c:pt idx="4083">
                  <c:v>174.077610015869</c:v>
                </c:pt>
                <c:pt idx="4084">
                  <c:v>174.077610015869</c:v>
                </c:pt>
                <c:pt idx="4085">
                  <c:v>174.077610015869</c:v>
                </c:pt>
                <c:pt idx="4086">
                  <c:v>174.077610015869</c:v>
                </c:pt>
                <c:pt idx="4087">
                  <c:v>174.077610015869</c:v>
                </c:pt>
                <c:pt idx="4088">
                  <c:v>174.077610015869</c:v>
                </c:pt>
                <c:pt idx="4089">
                  <c:v>174.077610015869</c:v>
                </c:pt>
                <c:pt idx="4090">
                  <c:v>174.077610015869</c:v>
                </c:pt>
                <c:pt idx="4091">
                  <c:v>174.077610015869</c:v>
                </c:pt>
                <c:pt idx="4092">
                  <c:v>174.077610015869</c:v>
                </c:pt>
                <c:pt idx="4093">
                  <c:v>174.077610015869</c:v>
                </c:pt>
                <c:pt idx="4094">
                  <c:v>174.077610015869</c:v>
                </c:pt>
                <c:pt idx="4095">
                  <c:v>174.077610015869</c:v>
                </c:pt>
                <c:pt idx="4096">
                  <c:v>174.077610015869</c:v>
                </c:pt>
                <c:pt idx="4097">
                  <c:v>174.077610015869</c:v>
                </c:pt>
                <c:pt idx="4098">
                  <c:v>174.077610015869</c:v>
                </c:pt>
                <c:pt idx="4099">
                  <c:v>174.077610015869</c:v>
                </c:pt>
                <c:pt idx="4100">
                  <c:v>174.077610015869</c:v>
                </c:pt>
                <c:pt idx="4101">
                  <c:v>174.077610015869</c:v>
                </c:pt>
                <c:pt idx="4102">
                  <c:v>174.077610015869</c:v>
                </c:pt>
                <c:pt idx="4103">
                  <c:v>174.077610015869</c:v>
                </c:pt>
                <c:pt idx="4104">
                  <c:v>174.077610015869</c:v>
                </c:pt>
                <c:pt idx="4105">
                  <c:v>174.077610015869</c:v>
                </c:pt>
                <c:pt idx="4106">
                  <c:v>174.077610015869</c:v>
                </c:pt>
                <c:pt idx="4107">
                  <c:v>174.077610015869</c:v>
                </c:pt>
                <c:pt idx="4108">
                  <c:v>174.077610015869</c:v>
                </c:pt>
                <c:pt idx="4109">
                  <c:v>174.077610015869</c:v>
                </c:pt>
                <c:pt idx="4110">
                  <c:v>174.077610015869</c:v>
                </c:pt>
                <c:pt idx="4111">
                  <c:v>174.077610015869</c:v>
                </c:pt>
                <c:pt idx="4112">
                  <c:v>174.077610015869</c:v>
                </c:pt>
                <c:pt idx="4113">
                  <c:v>174.077610015869</c:v>
                </c:pt>
                <c:pt idx="4114">
                  <c:v>174.077610015869</c:v>
                </c:pt>
                <c:pt idx="4115">
                  <c:v>174.077610015869</c:v>
                </c:pt>
                <c:pt idx="4116">
                  <c:v>174.077610015869</c:v>
                </c:pt>
                <c:pt idx="4117">
                  <c:v>174.077610015869</c:v>
                </c:pt>
                <c:pt idx="4118">
                  <c:v>174.077610015869</c:v>
                </c:pt>
                <c:pt idx="4119">
                  <c:v>174.077610015869</c:v>
                </c:pt>
                <c:pt idx="4120">
                  <c:v>174.077610015869</c:v>
                </c:pt>
                <c:pt idx="4121">
                  <c:v>174.077610015869</c:v>
                </c:pt>
                <c:pt idx="4122">
                  <c:v>174.077610015869</c:v>
                </c:pt>
                <c:pt idx="4123">
                  <c:v>174.077610015869</c:v>
                </c:pt>
                <c:pt idx="4124">
                  <c:v>174.077610015869</c:v>
                </c:pt>
                <c:pt idx="4125">
                  <c:v>174.077610015869</c:v>
                </c:pt>
                <c:pt idx="4126">
                  <c:v>174.077610015869</c:v>
                </c:pt>
                <c:pt idx="4127">
                  <c:v>174.077610015869</c:v>
                </c:pt>
                <c:pt idx="4128">
                  <c:v>174.077610015869</c:v>
                </c:pt>
                <c:pt idx="4129">
                  <c:v>174.077610015869</c:v>
                </c:pt>
                <c:pt idx="4130">
                  <c:v>174.077610015869</c:v>
                </c:pt>
                <c:pt idx="4131">
                  <c:v>174.077610015869</c:v>
                </c:pt>
                <c:pt idx="4132">
                  <c:v>174.077610015869</c:v>
                </c:pt>
                <c:pt idx="4133">
                  <c:v>174.077610015869</c:v>
                </c:pt>
                <c:pt idx="4134">
                  <c:v>174.077610015869</c:v>
                </c:pt>
                <c:pt idx="4135">
                  <c:v>174.077610015869</c:v>
                </c:pt>
                <c:pt idx="4136">
                  <c:v>174.077610015869</c:v>
                </c:pt>
                <c:pt idx="4137">
                  <c:v>174.077610015869</c:v>
                </c:pt>
                <c:pt idx="4138">
                  <c:v>174.077610015869</c:v>
                </c:pt>
                <c:pt idx="4139">
                  <c:v>174.077610015869</c:v>
                </c:pt>
                <c:pt idx="4140">
                  <c:v>174.077610015869</c:v>
                </c:pt>
                <c:pt idx="4141">
                  <c:v>174.077610015869</c:v>
                </c:pt>
                <c:pt idx="4142">
                  <c:v>174.077610015869</c:v>
                </c:pt>
                <c:pt idx="4143">
                  <c:v>174.077610015869</c:v>
                </c:pt>
                <c:pt idx="4144">
                  <c:v>174.077610015869</c:v>
                </c:pt>
                <c:pt idx="4145">
                  <c:v>174.077610015869</c:v>
                </c:pt>
                <c:pt idx="4146">
                  <c:v>174.077610015869</c:v>
                </c:pt>
                <c:pt idx="4147">
                  <c:v>174.077610015869</c:v>
                </c:pt>
                <c:pt idx="4148">
                  <c:v>174.077610015869</c:v>
                </c:pt>
                <c:pt idx="4149">
                  <c:v>174.077610015869</c:v>
                </c:pt>
                <c:pt idx="4150">
                  <c:v>174.077610015869</c:v>
                </c:pt>
                <c:pt idx="4151">
                  <c:v>174.077610015869</c:v>
                </c:pt>
                <c:pt idx="4152">
                  <c:v>174.077610015869</c:v>
                </c:pt>
                <c:pt idx="4153">
                  <c:v>174.077610015869</c:v>
                </c:pt>
                <c:pt idx="4154">
                  <c:v>174.077610015869</c:v>
                </c:pt>
                <c:pt idx="4155">
                  <c:v>174.077610015869</c:v>
                </c:pt>
                <c:pt idx="4156">
                  <c:v>174.077610015869</c:v>
                </c:pt>
                <c:pt idx="4157">
                  <c:v>174.077610015869</c:v>
                </c:pt>
                <c:pt idx="4158">
                  <c:v>174.077610015869</c:v>
                </c:pt>
                <c:pt idx="4159">
                  <c:v>174.077610015869</c:v>
                </c:pt>
                <c:pt idx="4160">
                  <c:v>174.077610015869</c:v>
                </c:pt>
                <c:pt idx="4161">
                  <c:v>174.077610015869</c:v>
                </c:pt>
                <c:pt idx="4162">
                  <c:v>174.077610015869</c:v>
                </c:pt>
                <c:pt idx="4163">
                  <c:v>174.077610015869</c:v>
                </c:pt>
                <c:pt idx="4164">
                  <c:v>174.077610015869</c:v>
                </c:pt>
                <c:pt idx="4165">
                  <c:v>174.077610015869</c:v>
                </c:pt>
                <c:pt idx="4166">
                  <c:v>174.077610015869</c:v>
                </c:pt>
                <c:pt idx="4167">
                  <c:v>174.077610015869</c:v>
                </c:pt>
                <c:pt idx="4168">
                  <c:v>174.077610015869</c:v>
                </c:pt>
                <c:pt idx="4169">
                  <c:v>174.077610015869</c:v>
                </c:pt>
                <c:pt idx="4170">
                  <c:v>174.077610015869</c:v>
                </c:pt>
                <c:pt idx="4171">
                  <c:v>174.077610015869</c:v>
                </c:pt>
                <c:pt idx="4172">
                  <c:v>174.077610015869</c:v>
                </c:pt>
                <c:pt idx="4173">
                  <c:v>174.077610015869</c:v>
                </c:pt>
                <c:pt idx="4174">
                  <c:v>174.077610015869</c:v>
                </c:pt>
                <c:pt idx="4175">
                  <c:v>174.077610015869</c:v>
                </c:pt>
                <c:pt idx="4176">
                  <c:v>174.077610015869</c:v>
                </c:pt>
                <c:pt idx="4177">
                  <c:v>174.077610015869</c:v>
                </c:pt>
                <c:pt idx="4178">
                  <c:v>174.077610015869</c:v>
                </c:pt>
                <c:pt idx="4179">
                  <c:v>174.077610015869</c:v>
                </c:pt>
                <c:pt idx="4180">
                  <c:v>174.077610015869</c:v>
                </c:pt>
                <c:pt idx="4181">
                  <c:v>174.077610015869</c:v>
                </c:pt>
                <c:pt idx="4182">
                  <c:v>174.077610015869</c:v>
                </c:pt>
                <c:pt idx="4183">
                  <c:v>174.077610015869</c:v>
                </c:pt>
                <c:pt idx="4184">
                  <c:v>174.077610015869</c:v>
                </c:pt>
                <c:pt idx="4185">
                  <c:v>174.077610015869</c:v>
                </c:pt>
                <c:pt idx="4186">
                  <c:v>174.077610015869</c:v>
                </c:pt>
                <c:pt idx="4187">
                  <c:v>174.077610015869</c:v>
                </c:pt>
                <c:pt idx="4188">
                  <c:v>174.077610015869</c:v>
                </c:pt>
                <c:pt idx="4189">
                  <c:v>174.077610015869</c:v>
                </c:pt>
                <c:pt idx="4190">
                  <c:v>174.077610015869</c:v>
                </c:pt>
                <c:pt idx="4191">
                  <c:v>174.077610015869</c:v>
                </c:pt>
                <c:pt idx="4192">
                  <c:v>174.077610015869</c:v>
                </c:pt>
                <c:pt idx="4193">
                  <c:v>174.077610015869</c:v>
                </c:pt>
                <c:pt idx="4194">
                  <c:v>174.077610015869</c:v>
                </c:pt>
                <c:pt idx="4195">
                  <c:v>174.077610015869</c:v>
                </c:pt>
                <c:pt idx="4196">
                  <c:v>174.077610015869</c:v>
                </c:pt>
                <c:pt idx="4197">
                  <c:v>174.077610015869</c:v>
                </c:pt>
                <c:pt idx="4198">
                  <c:v>174.077610015869</c:v>
                </c:pt>
                <c:pt idx="4199">
                  <c:v>174.077610015869</c:v>
                </c:pt>
                <c:pt idx="4200">
                  <c:v>174.077610015869</c:v>
                </c:pt>
                <c:pt idx="4201">
                  <c:v>174.077610015869</c:v>
                </c:pt>
                <c:pt idx="4202">
                  <c:v>174.077610015869</c:v>
                </c:pt>
                <c:pt idx="4203">
                  <c:v>174.077610015869</c:v>
                </c:pt>
                <c:pt idx="4204">
                  <c:v>174.077610015869</c:v>
                </c:pt>
                <c:pt idx="4205">
                  <c:v>174.077610015869</c:v>
                </c:pt>
                <c:pt idx="4206">
                  <c:v>174.077610015869</c:v>
                </c:pt>
                <c:pt idx="4207">
                  <c:v>174.077610015869</c:v>
                </c:pt>
                <c:pt idx="4208">
                  <c:v>174.077610015869</c:v>
                </c:pt>
                <c:pt idx="4209">
                  <c:v>174.077610015869</c:v>
                </c:pt>
                <c:pt idx="4210">
                  <c:v>174.077610015869</c:v>
                </c:pt>
                <c:pt idx="4211">
                  <c:v>174.077610015869</c:v>
                </c:pt>
                <c:pt idx="4212">
                  <c:v>174.077610015869</c:v>
                </c:pt>
                <c:pt idx="4213">
                  <c:v>174.077610015869</c:v>
                </c:pt>
                <c:pt idx="4214">
                  <c:v>174.077610015869</c:v>
                </c:pt>
                <c:pt idx="4215">
                  <c:v>174.077610015869</c:v>
                </c:pt>
                <c:pt idx="4216">
                  <c:v>174.077610015869</c:v>
                </c:pt>
                <c:pt idx="4217">
                  <c:v>174.077610015869</c:v>
                </c:pt>
                <c:pt idx="4218">
                  <c:v>174.077610015869</c:v>
                </c:pt>
                <c:pt idx="4219">
                  <c:v>174.077610015869</c:v>
                </c:pt>
                <c:pt idx="4220">
                  <c:v>174.077610015869</c:v>
                </c:pt>
                <c:pt idx="4221">
                  <c:v>174.077610015869</c:v>
                </c:pt>
                <c:pt idx="4222">
                  <c:v>174.077610015869</c:v>
                </c:pt>
                <c:pt idx="4223">
                  <c:v>174.077610015869</c:v>
                </c:pt>
                <c:pt idx="4224">
                  <c:v>174.077610015869</c:v>
                </c:pt>
                <c:pt idx="4225">
                  <c:v>174.077610015869</c:v>
                </c:pt>
                <c:pt idx="4226">
                  <c:v>174.077610015869</c:v>
                </c:pt>
                <c:pt idx="4227">
                  <c:v>174.077610015869</c:v>
                </c:pt>
                <c:pt idx="4228">
                  <c:v>174.077610015869</c:v>
                </c:pt>
                <c:pt idx="4229">
                  <c:v>174.077610015869</c:v>
                </c:pt>
                <c:pt idx="4230">
                  <c:v>174.077610015869</c:v>
                </c:pt>
                <c:pt idx="4231">
                  <c:v>174.077610015869</c:v>
                </c:pt>
                <c:pt idx="4232">
                  <c:v>174.077610015869</c:v>
                </c:pt>
                <c:pt idx="4233">
                  <c:v>174.077610015869</c:v>
                </c:pt>
                <c:pt idx="4234">
                  <c:v>174.077610015869</c:v>
                </c:pt>
                <c:pt idx="4235">
                  <c:v>174.077610015869</c:v>
                </c:pt>
                <c:pt idx="4236">
                  <c:v>174.077610015869</c:v>
                </c:pt>
                <c:pt idx="4237">
                  <c:v>174.077610015869</c:v>
                </c:pt>
                <c:pt idx="4238">
                  <c:v>174.077610015869</c:v>
                </c:pt>
                <c:pt idx="4239">
                  <c:v>174.077610015869</c:v>
                </c:pt>
                <c:pt idx="4240">
                  <c:v>174.077610015869</c:v>
                </c:pt>
                <c:pt idx="4241">
                  <c:v>174.077610015869</c:v>
                </c:pt>
                <c:pt idx="4242">
                  <c:v>174.077610015869</c:v>
                </c:pt>
                <c:pt idx="4243">
                  <c:v>174.077610015869</c:v>
                </c:pt>
                <c:pt idx="4244">
                  <c:v>174.077610015869</c:v>
                </c:pt>
                <c:pt idx="4245">
                  <c:v>174.077610015869</c:v>
                </c:pt>
                <c:pt idx="4246">
                  <c:v>174.077610015869</c:v>
                </c:pt>
                <c:pt idx="4247">
                  <c:v>174.077610015869</c:v>
                </c:pt>
                <c:pt idx="4248">
                  <c:v>174.077610015869</c:v>
                </c:pt>
                <c:pt idx="4249">
                  <c:v>174.077610015869</c:v>
                </c:pt>
                <c:pt idx="4250">
                  <c:v>174.077610015869</c:v>
                </c:pt>
                <c:pt idx="4251">
                  <c:v>174.077610015869</c:v>
                </c:pt>
                <c:pt idx="4252">
                  <c:v>174.077610015869</c:v>
                </c:pt>
                <c:pt idx="4253">
                  <c:v>174.077610015869</c:v>
                </c:pt>
                <c:pt idx="4254">
                  <c:v>174.077610015869</c:v>
                </c:pt>
                <c:pt idx="4255">
                  <c:v>174.077610015869</c:v>
                </c:pt>
                <c:pt idx="4256">
                  <c:v>174.077610015869</c:v>
                </c:pt>
                <c:pt idx="4257">
                  <c:v>174.077610015869</c:v>
                </c:pt>
                <c:pt idx="4258">
                  <c:v>174.077610015869</c:v>
                </c:pt>
                <c:pt idx="4259">
                  <c:v>174.077610015869</c:v>
                </c:pt>
                <c:pt idx="4260">
                  <c:v>174.077610015869</c:v>
                </c:pt>
                <c:pt idx="4261">
                  <c:v>174.077610015869</c:v>
                </c:pt>
                <c:pt idx="4262">
                  <c:v>174.077610015869</c:v>
                </c:pt>
                <c:pt idx="4263">
                  <c:v>174.077610015869</c:v>
                </c:pt>
                <c:pt idx="4264">
                  <c:v>174.077610015869</c:v>
                </c:pt>
                <c:pt idx="4265">
                  <c:v>174.077610015869</c:v>
                </c:pt>
                <c:pt idx="4266">
                  <c:v>174.077610015869</c:v>
                </c:pt>
                <c:pt idx="4267">
                  <c:v>174.077610015869</c:v>
                </c:pt>
                <c:pt idx="4268">
                  <c:v>174.077610015869</c:v>
                </c:pt>
                <c:pt idx="4269">
                  <c:v>174.077610015869</c:v>
                </c:pt>
                <c:pt idx="4270">
                  <c:v>174.077610015869</c:v>
                </c:pt>
                <c:pt idx="4271">
                  <c:v>174.077610015869</c:v>
                </c:pt>
                <c:pt idx="4272">
                  <c:v>174.077610015869</c:v>
                </c:pt>
                <c:pt idx="4273">
                  <c:v>174.077610015869</c:v>
                </c:pt>
                <c:pt idx="4274">
                  <c:v>174.077610015869</c:v>
                </c:pt>
                <c:pt idx="4275">
                  <c:v>174.077610015869</c:v>
                </c:pt>
                <c:pt idx="4276">
                  <c:v>174.077610015869</c:v>
                </c:pt>
                <c:pt idx="4277">
                  <c:v>174.077610015869</c:v>
                </c:pt>
                <c:pt idx="4278">
                  <c:v>174.077610015869</c:v>
                </c:pt>
                <c:pt idx="4279">
                  <c:v>174.077610015869</c:v>
                </c:pt>
                <c:pt idx="4280">
                  <c:v>174.077610015869</c:v>
                </c:pt>
                <c:pt idx="4281">
                  <c:v>174.077610015869</c:v>
                </c:pt>
                <c:pt idx="4282">
                  <c:v>174.077610015869</c:v>
                </c:pt>
                <c:pt idx="4283">
                  <c:v>174.077610015869</c:v>
                </c:pt>
                <c:pt idx="4284">
                  <c:v>174.077610015869</c:v>
                </c:pt>
                <c:pt idx="4285">
                  <c:v>174.077610015869</c:v>
                </c:pt>
                <c:pt idx="4286">
                  <c:v>174.077610015869</c:v>
                </c:pt>
                <c:pt idx="4287">
                  <c:v>174.077610015869</c:v>
                </c:pt>
                <c:pt idx="4288">
                  <c:v>174.077610015869</c:v>
                </c:pt>
                <c:pt idx="4289">
                  <c:v>174.077610015869</c:v>
                </c:pt>
                <c:pt idx="4290">
                  <c:v>174.077610015869</c:v>
                </c:pt>
                <c:pt idx="4291">
                  <c:v>174.077610015869</c:v>
                </c:pt>
                <c:pt idx="4292">
                  <c:v>174.077610015869</c:v>
                </c:pt>
                <c:pt idx="4293">
                  <c:v>174.077610015869</c:v>
                </c:pt>
                <c:pt idx="4294">
                  <c:v>174.077610015869</c:v>
                </c:pt>
                <c:pt idx="4295">
                  <c:v>174.077610015869</c:v>
                </c:pt>
                <c:pt idx="4296">
                  <c:v>174.077610015869</c:v>
                </c:pt>
                <c:pt idx="4297">
                  <c:v>174.077610015869</c:v>
                </c:pt>
                <c:pt idx="4298">
                  <c:v>174.077610015869</c:v>
                </c:pt>
                <c:pt idx="4299">
                  <c:v>174.077610015869</c:v>
                </c:pt>
                <c:pt idx="4300">
                  <c:v>174.077610015869</c:v>
                </c:pt>
                <c:pt idx="4301">
                  <c:v>174.077610015869</c:v>
                </c:pt>
                <c:pt idx="4302">
                  <c:v>174.077610015869</c:v>
                </c:pt>
                <c:pt idx="4303">
                  <c:v>174.077610015869</c:v>
                </c:pt>
                <c:pt idx="4304">
                  <c:v>174.077610015869</c:v>
                </c:pt>
                <c:pt idx="4305">
                  <c:v>174.077610015869</c:v>
                </c:pt>
                <c:pt idx="4306">
                  <c:v>174.077610015869</c:v>
                </c:pt>
                <c:pt idx="4307">
                  <c:v>174.077610015869</c:v>
                </c:pt>
                <c:pt idx="4308">
                  <c:v>174.077610015869</c:v>
                </c:pt>
                <c:pt idx="4309">
                  <c:v>174.077610015869</c:v>
                </c:pt>
                <c:pt idx="4310">
                  <c:v>174.077610015869</c:v>
                </c:pt>
                <c:pt idx="4311">
                  <c:v>174.077610015869</c:v>
                </c:pt>
                <c:pt idx="4312">
                  <c:v>174.077610015869</c:v>
                </c:pt>
                <c:pt idx="4313">
                  <c:v>174.077610015869</c:v>
                </c:pt>
                <c:pt idx="4314">
                  <c:v>174.077610015869</c:v>
                </c:pt>
                <c:pt idx="4315">
                  <c:v>174.077610015869</c:v>
                </c:pt>
                <c:pt idx="4316">
                  <c:v>174.077610015869</c:v>
                </c:pt>
                <c:pt idx="4317">
                  <c:v>174.077610015869</c:v>
                </c:pt>
                <c:pt idx="4318">
                  <c:v>174.077610015869</c:v>
                </c:pt>
                <c:pt idx="4319">
                  <c:v>174.077610015869</c:v>
                </c:pt>
                <c:pt idx="4320">
                  <c:v>174.077610015869</c:v>
                </c:pt>
                <c:pt idx="4321">
                  <c:v>174.077610015869</c:v>
                </c:pt>
                <c:pt idx="4322">
                  <c:v>174.077610015869</c:v>
                </c:pt>
                <c:pt idx="4323">
                  <c:v>174.077610015869</c:v>
                </c:pt>
                <c:pt idx="4324">
                  <c:v>174.077610015869</c:v>
                </c:pt>
                <c:pt idx="4325">
                  <c:v>174.077610015869</c:v>
                </c:pt>
                <c:pt idx="4326">
                  <c:v>174.077610015869</c:v>
                </c:pt>
                <c:pt idx="4327">
                  <c:v>174.077610015869</c:v>
                </c:pt>
                <c:pt idx="4328">
                  <c:v>174.077610015869</c:v>
                </c:pt>
                <c:pt idx="4329">
                  <c:v>174.077610015869</c:v>
                </c:pt>
                <c:pt idx="4330">
                  <c:v>174.077610015869</c:v>
                </c:pt>
                <c:pt idx="4331">
                  <c:v>174.077610015869</c:v>
                </c:pt>
                <c:pt idx="4332">
                  <c:v>174.077610015869</c:v>
                </c:pt>
                <c:pt idx="4333">
                  <c:v>174.077610015869</c:v>
                </c:pt>
                <c:pt idx="4334">
                  <c:v>174.077610015869</c:v>
                </c:pt>
                <c:pt idx="4335">
                  <c:v>174.077610015869</c:v>
                </c:pt>
                <c:pt idx="4336">
                  <c:v>174.077610015869</c:v>
                </c:pt>
                <c:pt idx="4337">
                  <c:v>174.077610015869</c:v>
                </c:pt>
                <c:pt idx="4338">
                  <c:v>174.077610015869</c:v>
                </c:pt>
                <c:pt idx="4339">
                  <c:v>174.077610015869</c:v>
                </c:pt>
                <c:pt idx="4340">
                  <c:v>174.077610015869</c:v>
                </c:pt>
                <c:pt idx="4341">
                  <c:v>174.077610015869</c:v>
                </c:pt>
                <c:pt idx="4342">
                  <c:v>174.077610015869</c:v>
                </c:pt>
                <c:pt idx="4343">
                  <c:v>174.077610015869</c:v>
                </c:pt>
                <c:pt idx="4344">
                  <c:v>174.077610015869</c:v>
                </c:pt>
                <c:pt idx="4345">
                  <c:v>174.077610015869</c:v>
                </c:pt>
                <c:pt idx="4346">
                  <c:v>174.077610015869</c:v>
                </c:pt>
                <c:pt idx="4347">
                  <c:v>174.077610015869</c:v>
                </c:pt>
                <c:pt idx="4348">
                  <c:v>174.077610015869</c:v>
                </c:pt>
                <c:pt idx="4349">
                  <c:v>174.077610015869</c:v>
                </c:pt>
                <c:pt idx="4350">
                  <c:v>174.077610015869</c:v>
                </c:pt>
                <c:pt idx="4351">
                  <c:v>174.077610015869</c:v>
                </c:pt>
                <c:pt idx="4352">
                  <c:v>174.077610015869</c:v>
                </c:pt>
                <c:pt idx="4353">
                  <c:v>174.077610015869</c:v>
                </c:pt>
                <c:pt idx="4354">
                  <c:v>174.077610015869</c:v>
                </c:pt>
                <c:pt idx="4355">
                  <c:v>174.077610015869</c:v>
                </c:pt>
                <c:pt idx="4356">
                  <c:v>174.077610015869</c:v>
                </c:pt>
                <c:pt idx="4357">
                  <c:v>174.077610015869</c:v>
                </c:pt>
                <c:pt idx="4358">
                  <c:v>174.077610015869</c:v>
                </c:pt>
                <c:pt idx="4359">
                  <c:v>174.077610015869</c:v>
                </c:pt>
                <c:pt idx="4360">
                  <c:v>174.077610015869</c:v>
                </c:pt>
                <c:pt idx="4361">
                  <c:v>174.077610015869</c:v>
                </c:pt>
                <c:pt idx="4362">
                  <c:v>174.077610015869</c:v>
                </c:pt>
                <c:pt idx="4363">
                  <c:v>174.077610015869</c:v>
                </c:pt>
                <c:pt idx="4364">
                  <c:v>174.077610015869</c:v>
                </c:pt>
                <c:pt idx="4365">
                  <c:v>174.077610015869</c:v>
                </c:pt>
                <c:pt idx="4366">
                  <c:v>174.077610015869</c:v>
                </c:pt>
                <c:pt idx="4367">
                  <c:v>174.077610015869</c:v>
                </c:pt>
                <c:pt idx="4368">
                  <c:v>174.077610015869</c:v>
                </c:pt>
                <c:pt idx="4369">
                  <c:v>174.077610015869</c:v>
                </c:pt>
                <c:pt idx="4370">
                  <c:v>174.077610015869</c:v>
                </c:pt>
                <c:pt idx="4371">
                  <c:v>174.077610015869</c:v>
                </c:pt>
                <c:pt idx="4372">
                  <c:v>174.077610015869</c:v>
                </c:pt>
                <c:pt idx="4373">
                  <c:v>174.077610015869</c:v>
                </c:pt>
                <c:pt idx="4374">
                  <c:v>174.077610015869</c:v>
                </c:pt>
                <c:pt idx="4375">
                  <c:v>174.077610015869</c:v>
                </c:pt>
                <c:pt idx="4376">
                  <c:v>174.077610015869</c:v>
                </c:pt>
                <c:pt idx="4377">
                  <c:v>174.077610015869</c:v>
                </c:pt>
                <c:pt idx="4378">
                  <c:v>174.077610015869</c:v>
                </c:pt>
                <c:pt idx="4379">
                  <c:v>174.077610015869</c:v>
                </c:pt>
                <c:pt idx="4380">
                  <c:v>174.077610015869</c:v>
                </c:pt>
                <c:pt idx="4381">
                  <c:v>174.077610015869</c:v>
                </c:pt>
                <c:pt idx="4382">
                  <c:v>174.077610015869</c:v>
                </c:pt>
                <c:pt idx="4383">
                  <c:v>174.077610015869</c:v>
                </c:pt>
                <c:pt idx="4384">
                  <c:v>174.077610015869</c:v>
                </c:pt>
                <c:pt idx="4385">
                  <c:v>174.077610015869</c:v>
                </c:pt>
                <c:pt idx="4386">
                  <c:v>174.077610015869</c:v>
                </c:pt>
                <c:pt idx="4387">
                  <c:v>174.077610015869</c:v>
                </c:pt>
                <c:pt idx="4388">
                  <c:v>174.077610015869</c:v>
                </c:pt>
                <c:pt idx="4389">
                  <c:v>174.077610015869</c:v>
                </c:pt>
                <c:pt idx="4390">
                  <c:v>174.077610015869</c:v>
                </c:pt>
                <c:pt idx="4391">
                  <c:v>174.077610015869</c:v>
                </c:pt>
                <c:pt idx="4392">
                  <c:v>174.077610015869</c:v>
                </c:pt>
                <c:pt idx="4393">
                  <c:v>174.077610015869</c:v>
                </c:pt>
                <c:pt idx="4394">
                  <c:v>174.077610015869</c:v>
                </c:pt>
                <c:pt idx="4395">
                  <c:v>174.077610015869</c:v>
                </c:pt>
                <c:pt idx="4396">
                  <c:v>174.077610015869</c:v>
                </c:pt>
                <c:pt idx="4397">
                  <c:v>174.077610015869</c:v>
                </c:pt>
                <c:pt idx="4398">
                  <c:v>174.077610015869</c:v>
                </c:pt>
                <c:pt idx="4399">
                  <c:v>174.077610015869</c:v>
                </c:pt>
                <c:pt idx="4400">
                  <c:v>174.077610015869</c:v>
                </c:pt>
                <c:pt idx="4401">
                  <c:v>174.077610015869</c:v>
                </c:pt>
                <c:pt idx="4402">
                  <c:v>174.077610015869</c:v>
                </c:pt>
                <c:pt idx="4403">
                  <c:v>174.077610015869</c:v>
                </c:pt>
                <c:pt idx="4404">
                  <c:v>174.077610015869</c:v>
                </c:pt>
                <c:pt idx="4405">
                  <c:v>174.077610015869</c:v>
                </c:pt>
                <c:pt idx="4406">
                  <c:v>174.077610015869</c:v>
                </c:pt>
                <c:pt idx="4407">
                  <c:v>174.077610015869</c:v>
                </c:pt>
                <c:pt idx="4408">
                  <c:v>174.077610015869</c:v>
                </c:pt>
                <c:pt idx="4409">
                  <c:v>174.077610015869</c:v>
                </c:pt>
                <c:pt idx="4410">
                  <c:v>174.077610015869</c:v>
                </c:pt>
                <c:pt idx="4411">
                  <c:v>174.077610015869</c:v>
                </c:pt>
                <c:pt idx="4412">
                  <c:v>174.077610015869</c:v>
                </c:pt>
                <c:pt idx="4413">
                  <c:v>174.077610015869</c:v>
                </c:pt>
                <c:pt idx="4414">
                  <c:v>174.077610015869</c:v>
                </c:pt>
                <c:pt idx="4415">
                  <c:v>174.077610015869</c:v>
                </c:pt>
                <c:pt idx="4416">
                  <c:v>174.077610015869</c:v>
                </c:pt>
                <c:pt idx="4417">
                  <c:v>174.077610015869</c:v>
                </c:pt>
                <c:pt idx="4418">
                  <c:v>174.077610015869</c:v>
                </c:pt>
                <c:pt idx="4419">
                  <c:v>174.077610015869</c:v>
                </c:pt>
                <c:pt idx="4420">
                  <c:v>174.077610015869</c:v>
                </c:pt>
                <c:pt idx="4421">
                  <c:v>174.077610015869</c:v>
                </c:pt>
                <c:pt idx="4422">
                  <c:v>174.077610015869</c:v>
                </c:pt>
                <c:pt idx="4423">
                  <c:v>174.077610015869</c:v>
                </c:pt>
                <c:pt idx="4424">
                  <c:v>174.077610015869</c:v>
                </c:pt>
                <c:pt idx="4425">
                  <c:v>174.077610015869</c:v>
                </c:pt>
                <c:pt idx="4426">
                  <c:v>174.077610015869</c:v>
                </c:pt>
                <c:pt idx="4427">
                  <c:v>174.077610015869</c:v>
                </c:pt>
                <c:pt idx="4428">
                  <c:v>174.077610015869</c:v>
                </c:pt>
                <c:pt idx="4429">
                  <c:v>174.077610015869</c:v>
                </c:pt>
                <c:pt idx="4430">
                  <c:v>174.077610015869</c:v>
                </c:pt>
                <c:pt idx="4431">
                  <c:v>174.077610015869</c:v>
                </c:pt>
                <c:pt idx="4432">
                  <c:v>174.077610015869</c:v>
                </c:pt>
                <c:pt idx="4433">
                  <c:v>174.077610015869</c:v>
                </c:pt>
                <c:pt idx="4434">
                  <c:v>174.077610015869</c:v>
                </c:pt>
                <c:pt idx="4435">
                  <c:v>174.077610015869</c:v>
                </c:pt>
                <c:pt idx="4436">
                  <c:v>174.077610015869</c:v>
                </c:pt>
                <c:pt idx="4437">
                  <c:v>174.077610015869</c:v>
                </c:pt>
                <c:pt idx="4438">
                  <c:v>174.077610015869</c:v>
                </c:pt>
                <c:pt idx="4439">
                  <c:v>174.077610015869</c:v>
                </c:pt>
                <c:pt idx="4440">
                  <c:v>174.077610015869</c:v>
                </c:pt>
                <c:pt idx="4441">
                  <c:v>174.077610015869</c:v>
                </c:pt>
                <c:pt idx="4442">
                  <c:v>174.077610015869</c:v>
                </c:pt>
                <c:pt idx="4443">
                  <c:v>174.077610015869</c:v>
                </c:pt>
                <c:pt idx="4444">
                  <c:v>174.077610015869</c:v>
                </c:pt>
                <c:pt idx="4445">
                  <c:v>174.077610015869</c:v>
                </c:pt>
                <c:pt idx="4446">
                  <c:v>174.077610015869</c:v>
                </c:pt>
                <c:pt idx="4447">
                  <c:v>174.077610015869</c:v>
                </c:pt>
                <c:pt idx="4448">
                  <c:v>174.077610015869</c:v>
                </c:pt>
                <c:pt idx="4449">
                  <c:v>174.077610015869</c:v>
                </c:pt>
                <c:pt idx="4450">
                  <c:v>174.077610015869</c:v>
                </c:pt>
                <c:pt idx="4451">
                  <c:v>174.077610015869</c:v>
                </c:pt>
                <c:pt idx="4452">
                  <c:v>174.077610015869</c:v>
                </c:pt>
                <c:pt idx="4453">
                  <c:v>174.077610015869</c:v>
                </c:pt>
                <c:pt idx="4454">
                  <c:v>174.077610015869</c:v>
                </c:pt>
                <c:pt idx="4455">
                  <c:v>174.077610015869</c:v>
                </c:pt>
                <c:pt idx="4456">
                  <c:v>174.077610015869</c:v>
                </c:pt>
                <c:pt idx="4457">
                  <c:v>174.077610015869</c:v>
                </c:pt>
                <c:pt idx="4458">
                  <c:v>174.077610015869</c:v>
                </c:pt>
                <c:pt idx="4459">
                  <c:v>174.077610015869</c:v>
                </c:pt>
                <c:pt idx="4460">
                  <c:v>174.077610015869</c:v>
                </c:pt>
                <c:pt idx="4461">
                  <c:v>174.077610015869</c:v>
                </c:pt>
                <c:pt idx="4462">
                  <c:v>174.077610015869</c:v>
                </c:pt>
                <c:pt idx="4463">
                  <c:v>174.077610015869</c:v>
                </c:pt>
                <c:pt idx="4464">
                  <c:v>174.077610015869</c:v>
                </c:pt>
                <c:pt idx="4465">
                  <c:v>174.077610015869</c:v>
                </c:pt>
                <c:pt idx="4466">
                  <c:v>174.077610015869</c:v>
                </c:pt>
                <c:pt idx="4467">
                  <c:v>174.077610015869</c:v>
                </c:pt>
                <c:pt idx="4468">
                  <c:v>174.077610015869</c:v>
                </c:pt>
                <c:pt idx="4469">
                  <c:v>174.077610015869</c:v>
                </c:pt>
                <c:pt idx="4470">
                  <c:v>174.077610015869</c:v>
                </c:pt>
                <c:pt idx="4471">
                  <c:v>174.077610015869</c:v>
                </c:pt>
                <c:pt idx="4472">
                  <c:v>174.077610015869</c:v>
                </c:pt>
                <c:pt idx="4473">
                  <c:v>174.077610015869</c:v>
                </c:pt>
                <c:pt idx="4474">
                  <c:v>174.077610015869</c:v>
                </c:pt>
                <c:pt idx="4475">
                  <c:v>174.077610015869</c:v>
                </c:pt>
                <c:pt idx="4476">
                  <c:v>174.077610015869</c:v>
                </c:pt>
                <c:pt idx="4477">
                  <c:v>174.077610015869</c:v>
                </c:pt>
                <c:pt idx="4478">
                  <c:v>174.077610015869</c:v>
                </c:pt>
                <c:pt idx="4479">
                  <c:v>174.077610015869</c:v>
                </c:pt>
                <c:pt idx="4480">
                  <c:v>174.077610015869</c:v>
                </c:pt>
                <c:pt idx="4481">
                  <c:v>174.077610015869</c:v>
                </c:pt>
                <c:pt idx="4482">
                  <c:v>174.077610015869</c:v>
                </c:pt>
                <c:pt idx="4483">
                  <c:v>174.077610015869</c:v>
                </c:pt>
                <c:pt idx="4484">
                  <c:v>174.077610015869</c:v>
                </c:pt>
                <c:pt idx="4485">
                  <c:v>174.077610015869</c:v>
                </c:pt>
                <c:pt idx="4486">
                  <c:v>174.077610015869</c:v>
                </c:pt>
                <c:pt idx="4487">
                  <c:v>174.077610015869</c:v>
                </c:pt>
                <c:pt idx="4488">
                  <c:v>174.077610015869</c:v>
                </c:pt>
                <c:pt idx="4489">
                  <c:v>174.077610015869</c:v>
                </c:pt>
                <c:pt idx="4490">
                  <c:v>174.077610015869</c:v>
                </c:pt>
                <c:pt idx="4491">
                  <c:v>174.077610015869</c:v>
                </c:pt>
                <c:pt idx="4492">
                  <c:v>174.077610015869</c:v>
                </c:pt>
                <c:pt idx="4493">
                  <c:v>174.077610015869</c:v>
                </c:pt>
                <c:pt idx="4494">
                  <c:v>174.077610015869</c:v>
                </c:pt>
                <c:pt idx="4495">
                  <c:v>174.077610015869</c:v>
                </c:pt>
                <c:pt idx="4496">
                  <c:v>174.077610015869</c:v>
                </c:pt>
                <c:pt idx="4497">
                  <c:v>174.077610015869</c:v>
                </c:pt>
                <c:pt idx="4498">
                  <c:v>174.077610015869</c:v>
                </c:pt>
                <c:pt idx="4499">
                  <c:v>174.077610015869</c:v>
                </c:pt>
                <c:pt idx="4500">
                  <c:v>174.077610015869</c:v>
                </c:pt>
                <c:pt idx="4501">
                  <c:v>174.077610015869</c:v>
                </c:pt>
                <c:pt idx="4502">
                  <c:v>174.077610015869</c:v>
                </c:pt>
                <c:pt idx="4503">
                  <c:v>174.077610015869</c:v>
                </c:pt>
                <c:pt idx="4504">
                  <c:v>174.077610015869</c:v>
                </c:pt>
                <c:pt idx="4505">
                  <c:v>174.077610015869</c:v>
                </c:pt>
                <c:pt idx="4506">
                  <c:v>174.077610015869</c:v>
                </c:pt>
                <c:pt idx="4507">
                  <c:v>174.077610015869</c:v>
                </c:pt>
                <c:pt idx="4508">
                  <c:v>174.077610015869</c:v>
                </c:pt>
                <c:pt idx="4509">
                  <c:v>174.077610015869</c:v>
                </c:pt>
                <c:pt idx="4510">
                  <c:v>174.077610015869</c:v>
                </c:pt>
                <c:pt idx="4511">
                  <c:v>174.077610015869</c:v>
                </c:pt>
                <c:pt idx="4512">
                  <c:v>174.077610015869</c:v>
                </c:pt>
                <c:pt idx="4513">
                  <c:v>174.077610015869</c:v>
                </c:pt>
                <c:pt idx="4514">
                  <c:v>174.077610015869</c:v>
                </c:pt>
                <c:pt idx="4515">
                  <c:v>174.077610015869</c:v>
                </c:pt>
                <c:pt idx="4516">
                  <c:v>174.077610015869</c:v>
                </c:pt>
                <c:pt idx="4517">
                  <c:v>174.077610015869</c:v>
                </c:pt>
                <c:pt idx="4518">
                  <c:v>174.077610015869</c:v>
                </c:pt>
                <c:pt idx="4519">
                  <c:v>174.077610015869</c:v>
                </c:pt>
                <c:pt idx="4520">
                  <c:v>174.077610015869</c:v>
                </c:pt>
                <c:pt idx="4521">
                  <c:v>174.077610015869</c:v>
                </c:pt>
                <c:pt idx="4522">
                  <c:v>174.077610015869</c:v>
                </c:pt>
                <c:pt idx="4523">
                  <c:v>174.077610015869</c:v>
                </c:pt>
                <c:pt idx="4524">
                  <c:v>174.077610015869</c:v>
                </c:pt>
                <c:pt idx="4525">
                  <c:v>174.077610015869</c:v>
                </c:pt>
                <c:pt idx="4526">
                  <c:v>174.077610015869</c:v>
                </c:pt>
                <c:pt idx="4527">
                  <c:v>174.077610015869</c:v>
                </c:pt>
                <c:pt idx="4528">
                  <c:v>174.077610015869</c:v>
                </c:pt>
                <c:pt idx="4529">
                  <c:v>174.077610015869</c:v>
                </c:pt>
                <c:pt idx="4530">
                  <c:v>174.077610015869</c:v>
                </c:pt>
                <c:pt idx="4531">
                  <c:v>174.077610015869</c:v>
                </c:pt>
                <c:pt idx="4532">
                  <c:v>174.077610015869</c:v>
                </c:pt>
                <c:pt idx="4533">
                  <c:v>174.077610015869</c:v>
                </c:pt>
                <c:pt idx="4534">
                  <c:v>174.077610015869</c:v>
                </c:pt>
                <c:pt idx="4535">
                  <c:v>174.077610015869</c:v>
                </c:pt>
                <c:pt idx="4536">
                  <c:v>174.077610015869</c:v>
                </c:pt>
                <c:pt idx="4537">
                  <c:v>174.077610015869</c:v>
                </c:pt>
                <c:pt idx="4538">
                  <c:v>174.077610015869</c:v>
                </c:pt>
                <c:pt idx="4539">
                  <c:v>174.077610015869</c:v>
                </c:pt>
                <c:pt idx="4540">
                  <c:v>174.077610015869</c:v>
                </c:pt>
                <c:pt idx="4541">
                  <c:v>174.077610015869</c:v>
                </c:pt>
                <c:pt idx="4542">
                  <c:v>174.077610015869</c:v>
                </c:pt>
                <c:pt idx="4543">
                  <c:v>174.077610015869</c:v>
                </c:pt>
                <c:pt idx="4544">
                  <c:v>174.077610015869</c:v>
                </c:pt>
                <c:pt idx="4545">
                  <c:v>174.077610015869</c:v>
                </c:pt>
                <c:pt idx="4546">
                  <c:v>174.077610015869</c:v>
                </c:pt>
                <c:pt idx="4547">
                  <c:v>174.077610015869</c:v>
                </c:pt>
                <c:pt idx="4548">
                  <c:v>174.077610015869</c:v>
                </c:pt>
                <c:pt idx="4549">
                  <c:v>174.077610015869</c:v>
                </c:pt>
                <c:pt idx="4550">
                  <c:v>174.077610015869</c:v>
                </c:pt>
                <c:pt idx="4551">
                  <c:v>174.077610015869</c:v>
                </c:pt>
                <c:pt idx="4552">
                  <c:v>174.077610015869</c:v>
                </c:pt>
                <c:pt idx="4553">
                  <c:v>174.077610015869</c:v>
                </c:pt>
                <c:pt idx="4554">
                  <c:v>174.077610015869</c:v>
                </c:pt>
                <c:pt idx="4555">
                  <c:v>174.077610015869</c:v>
                </c:pt>
                <c:pt idx="4556">
                  <c:v>174.077610015869</c:v>
                </c:pt>
                <c:pt idx="4557">
                  <c:v>174.077610015869</c:v>
                </c:pt>
                <c:pt idx="4558">
                  <c:v>174.077610015869</c:v>
                </c:pt>
                <c:pt idx="4559">
                  <c:v>174.077610015869</c:v>
                </c:pt>
                <c:pt idx="4560">
                  <c:v>174.077610015869</c:v>
                </c:pt>
                <c:pt idx="4561">
                  <c:v>174.077610015869</c:v>
                </c:pt>
                <c:pt idx="4562">
                  <c:v>174.077610015869</c:v>
                </c:pt>
                <c:pt idx="4563">
                  <c:v>174.077610015869</c:v>
                </c:pt>
                <c:pt idx="4564">
                  <c:v>174.077610015869</c:v>
                </c:pt>
                <c:pt idx="4565">
                  <c:v>174.077610015869</c:v>
                </c:pt>
                <c:pt idx="4566">
                  <c:v>174.077610015869</c:v>
                </c:pt>
                <c:pt idx="4567">
                  <c:v>174.077610015869</c:v>
                </c:pt>
                <c:pt idx="4568">
                  <c:v>174.077610015869</c:v>
                </c:pt>
                <c:pt idx="4569">
                  <c:v>174.077610015869</c:v>
                </c:pt>
                <c:pt idx="4570">
                  <c:v>174.077610015869</c:v>
                </c:pt>
                <c:pt idx="4571">
                  <c:v>174.077610015869</c:v>
                </c:pt>
                <c:pt idx="4572">
                  <c:v>174.077610015869</c:v>
                </c:pt>
                <c:pt idx="4573">
                  <c:v>174.077610015869</c:v>
                </c:pt>
                <c:pt idx="4574">
                  <c:v>174.077610015869</c:v>
                </c:pt>
                <c:pt idx="4575">
                  <c:v>174.077610015869</c:v>
                </c:pt>
                <c:pt idx="4576">
                  <c:v>174.077610015869</c:v>
                </c:pt>
                <c:pt idx="4577">
                  <c:v>174.077610015869</c:v>
                </c:pt>
                <c:pt idx="4578">
                  <c:v>174.077610015869</c:v>
                </c:pt>
                <c:pt idx="4579">
                  <c:v>174.077610015869</c:v>
                </c:pt>
                <c:pt idx="4580">
                  <c:v>174.077610015869</c:v>
                </c:pt>
                <c:pt idx="4581">
                  <c:v>174.077610015869</c:v>
                </c:pt>
                <c:pt idx="4582">
                  <c:v>174.077610015869</c:v>
                </c:pt>
                <c:pt idx="4583">
                  <c:v>174.077610015869</c:v>
                </c:pt>
                <c:pt idx="4584">
                  <c:v>174.077610015869</c:v>
                </c:pt>
                <c:pt idx="4585">
                  <c:v>174.077610015869</c:v>
                </c:pt>
                <c:pt idx="4586">
                  <c:v>174.077610015869</c:v>
                </c:pt>
                <c:pt idx="4587">
                  <c:v>174.077610015869</c:v>
                </c:pt>
                <c:pt idx="4588">
                  <c:v>174.077610015869</c:v>
                </c:pt>
                <c:pt idx="4589">
                  <c:v>174.077610015869</c:v>
                </c:pt>
                <c:pt idx="4590">
                  <c:v>174.077610015869</c:v>
                </c:pt>
                <c:pt idx="4591">
                  <c:v>174.077610015869</c:v>
                </c:pt>
                <c:pt idx="4592">
                  <c:v>174.077610015869</c:v>
                </c:pt>
                <c:pt idx="4593">
                  <c:v>174.077610015869</c:v>
                </c:pt>
                <c:pt idx="4594">
                  <c:v>174.077610015869</c:v>
                </c:pt>
                <c:pt idx="4595">
                  <c:v>174.077610015869</c:v>
                </c:pt>
                <c:pt idx="4596">
                  <c:v>174.077610015869</c:v>
                </c:pt>
                <c:pt idx="4597">
                  <c:v>174.077610015869</c:v>
                </c:pt>
                <c:pt idx="4598">
                  <c:v>174.077610015869</c:v>
                </c:pt>
                <c:pt idx="4599">
                  <c:v>174.077610015869</c:v>
                </c:pt>
                <c:pt idx="4600">
                  <c:v>174.077610015869</c:v>
                </c:pt>
                <c:pt idx="4601">
                  <c:v>174.077610015869</c:v>
                </c:pt>
                <c:pt idx="4602">
                  <c:v>174.077610015869</c:v>
                </c:pt>
                <c:pt idx="4603">
                  <c:v>174.077610015869</c:v>
                </c:pt>
                <c:pt idx="4604">
                  <c:v>174.077610015869</c:v>
                </c:pt>
                <c:pt idx="4605">
                  <c:v>174.077610015869</c:v>
                </c:pt>
                <c:pt idx="4606">
                  <c:v>174.077610015869</c:v>
                </c:pt>
                <c:pt idx="4607">
                  <c:v>174.077610015869</c:v>
                </c:pt>
                <c:pt idx="4608">
                  <c:v>174.077610015869</c:v>
                </c:pt>
                <c:pt idx="4609">
                  <c:v>174.077610015869</c:v>
                </c:pt>
                <c:pt idx="4610">
                  <c:v>174.077610015869</c:v>
                </c:pt>
                <c:pt idx="4611">
                  <c:v>174.077610015869</c:v>
                </c:pt>
                <c:pt idx="4612">
                  <c:v>174.077610015869</c:v>
                </c:pt>
                <c:pt idx="4613">
                  <c:v>174.077610015869</c:v>
                </c:pt>
                <c:pt idx="4614">
                  <c:v>174.077610015869</c:v>
                </c:pt>
                <c:pt idx="4615">
                  <c:v>174.077610015869</c:v>
                </c:pt>
                <c:pt idx="4616">
                  <c:v>174.077610015869</c:v>
                </c:pt>
                <c:pt idx="4617">
                  <c:v>174.077610015869</c:v>
                </c:pt>
                <c:pt idx="4618">
                  <c:v>174.077610015869</c:v>
                </c:pt>
                <c:pt idx="4619">
                  <c:v>174.077610015869</c:v>
                </c:pt>
                <c:pt idx="4620">
                  <c:v>174.077610015869</c:v>
                </c:pt>
                <c:pt idx="4621">
                  <c:v>174.077610015869</c:v>
                </c:pt>
                <c:pt idx="4622">
                  <c:v>174.077610015869</c:v>
                </c:pt>
                <c:pt idx="4623">
                  <c:v>174.077610015869</c:v>
                </c:pt>
                <c:pt idx="4624">
                  <c:v>174.077610015869</c:v>
                </c:pt>
                <c:pt idx="4625">
                  <c:v>174.077610015869</c:v>
                </c:pt>
                <c:pt idx="4626">
                  <c:v>174.077610015869</c:v>
                </c:pt>
                <c:pt idx="4627">
                  <c:v>174.077610015869</c:v>
                </c:pt>
                <c:pt idx="4628">
                  <c:v>174.077610015869</c:v>
                </c:pt>
                <c:pt idx="4629">
                  <c:v>174.077610015869</c:v>
                </c:pt>
                <c:pt idx="4630">
                  <c:v>174.077610015869</c:v>
                </c:pt>
                <c:pt idx="4631">
                  <c:v>174.077610015869</c:v>
                </c:pt>
                <c:pt idx="4632">
                  <c:v>174.077610015869</c:v>
                </c:pt>
                <c:pt idx="4633">
                  <c:v>174.077610015869</c:v>
                </c:pt>
                <c:pt idx="4634">
                  <c:v>174.077610015869</c:v>
                </c:pt>
                <c:pt idx="4635">
                  <c:v>174.077610015869</c:v>
                </c:pt>
                <c:pt idx="4636">
                  <c:v>174.077610015869</c:v>
                </c:pt>
                <c:pt idx="4637">
                  <c:v>174.077610015869</c:v>
                </c:pt>
                <c:pt idx="4638">
                  <c:v>174.077610015869</c:v>
                </c:pt>
                <c:pt idx="4639">
                  <c:v>174.077610015869</c:v>
                </c:pt>
                <c:pt idx="4640">
                  <c:v>174.077610015869</c:v>
                </c:pt>
                <c:pt idx="4641">
                  <c:v>174.077610015869</c:v>
                </c:pt>
                <c:pt idx="4642">
                  <c:v>174.077610015869</c:v>
                </c:pt>
                <c:pt idx="4643">
                  <c:v>174.077610015869</c:v>
                </c:pt>
                <c:pt idx="4644">
                  <c:v>174.077610015869</c:v>
                </c:pt>
                <c:pt idx="4645">
                  <c:v>174.077610015869</c:v>
                </c:pt>
                <c:pt idx="4646">
                  <c:v>174.077610015869</c:v>
                </c:pt>
                <c:pt idx="4647">
                  <c:v>174.077610015869</c:v>
                </c:pt>
                <c:pt idx="4648">
                  <c:v>174.077610015869</c:v>
                </c:pt>
                <c:pt idx="4649">
                  <c:v>174.077610015869</c:v>
                </c:pt>
                <c:pt idx="4650">
                  <c:v>174.077610015869</c:v>
                </c:pt>
                <c:pt idx="4651">
                  <c:v>174.077610015869</c:v>
                </c:pt>
                <c:pt idx="4652">
                  <c:v>174.077610015869</c:v>
                </c:pt>
                <c:pt idx="4653">
                  <c:v>174.077610015869</c:v>
                </c:pt>
                <c:pt idx="4654">
                  <c:v>174.077610015869</c:v>
                </c:pt>
                <c:pt idx="4655">
                  <c:v>174.077610015869</c:v>
                </c:pt>
                <c:pt idx="4656">
                  <c:v>174.077610015869</c:v>
                </c:pt>
                <c:pt idx="4657">
                  <c:v>174.077610015869</c:v>
                </c:pt>
                <c:pt idx="4658">
                  <c:v>174.077610015869</c:v>
                </c:pt>
                <c:pt idx="4659">
                  <c:v>174.077610015869</c:v>
                </c:pt>
                <c:pt idx="4660">
                  <c:v>174.077610015869</c:v>
                </c:pt>
                <c:pt idx="4661">
                  <c:v>174.077610015869</c:v>
                </c:pt>
                <c:pt idx="4662">
                  <c:v>174.077610015869</c:v>
                </c:pt>
                <c:pt idx="4663">
                  <c:v>174.077610015869</c:v>
                </c:pt>
                <c:pt idx="4664">
                  <c:v>174.077610015869</c:v>
                </c:pt>
                <c:pt idx="4665">
                  <c:v>174.077610015869</c:v>
                </c:pt>
                <c:pt idx="4666">
                  <c:v>174.077610015869</c:v>
                </c:pt>
                <c:pt idx="4667">
                  <c:v>174.077610015869</c:v>
                </c:pt>
                <c:pt idx="4668">
                  <c:v>174.077610015869</c:v>
                </c:pt>
                <c:pt idx="4669">
                  <c:v>174.077610015869</c:v>
                </c:pt>
                <c:pt idx="4670">
                  <c:v>174.077610015869</c:v>
                </c:pt>
                <c:pt idx="4671">
                  <c:v>174.077610015869</c:v>
                </c:pt>
                <c:pt idx="4672">
                  <c:v>174.077610015869</c:v>
                </c:pt>
                <c:pt idx="4673">
                  <c:v>174.077610015869</c:v>
                </c:pt>
                <c:pt idx="4674">
                  <c:v>174.077610015869</c:v>
                </c:pt>
                <c:pt idx="4675">
                  <c:v>174.077610015869</c:v>
                </c:pt>
                <c:pt idx="4676">
                  <c:v>174.077610015869</c:v>
                </c:pt>
                <c:pt idx="4677">
                  <c:v>174.077610015869</c:v>
                </c:pt>
                <c:pt idx="4678">
                  <c:v>174.077610015869</c:v>
                </c:pt>
                <c:pt idx="4679">
                  <c:v>174.077610015869</c:v>
                </c:pt>
                <c:pt idx="4680">
                  <c:v>174.077610015869</c:v>
                </c:pt>
                <c:pt idx="4681">
                  <c:v>174.077610015869</c:v>
                </c:pt>
                <c:pt idx="4682">
                  <c:v>174.077610015869</c:v>
                </c:pt>
                <c:pt idx="4683">
                  <c:v>174.077610015869</c:v>
                </c:pt>
                <c:pt idx="4684">
                  <c:v>174.077610015869</c:v>
                </c:pt>
                <c:pt idx="4685">
                  <c:v>174.077610015869</c:v>
                </c:pt>
                <c:pt idx="4686">
                  <c:v>174.077610015869</c:v>
                </c:pt>
                <c:pt idx="4687">
                  <c:v>174.077610015869</c:v>
                </c:pt>
                <c:pt idx="4688">
                  <c:v>174.077610015869</c:v>
                </c:pt>
                <c:pt idx="4689">
                  <c:v>174.077610015869</c:v>
                </c:pt>
                <c:pt idx="4690">
                  <c:v>174.077610015869</c:v>
                </c:pt>
                <c:pt idx="4691">
                  <c:v>174.077610015869</c:v>
                </c:pt>
                <c:pt idx="4692">
                  <c:v>174.077610015869</c:v>
                </c:pt>
                <c:pt idx="4693">
                  <c:v>174.077610015869</c:v>
                </c:pt>
                <c:pt idx="4694">
                  <c:v>174.077610015869</c:v>
                </c:pt>
                <c:pt idx="4695">
                  <c:v>174.077610015869</c:v>
                </c:pt>
                <c:pt idx="4696">
                  <c:v>174.077610015869</c:v>
                </c:pt>
                <c:pt idx="4697">
                  <c:v>174.077610015869</c:v>
                </c:pt>
                <c:pt idx="4698">
                  <c:v>174.077610015869</c:v>
                </c:pt>
                <c:pt idx="4699">
                  <c:v>174.077610015869</c:v>
                </c:pt>
                <c:pt idx="4700">
                  <c:v>174.077610015869</c:v>
                </c:pt>
                <c:pt idx="4701">
                  <c:v>174.077610015869</c:v>
                </c:pt>
                <c:pt idx="4702">
                  <c:v>174.077610015869</c:v>
                </c:pt>
                <c:pt idx="4703">
                  <c:v>174.077610015869</c:v>
                </c:pt>
                <c:pt idx="4704">
                  <c:v>174.077610015869</c:v>
                </c:pt>
                <c:pt idx="4705">
                  <c:v>174.077610015869</c:v>
                </c:pt>
                <c:pt idx="4706">
                  <c:v>174.077610015869</c:v>
                </c:pt>
                <c:pt idx="4707">
                  <c:v>174.077610015869</c:v>
                </c:pt>
                <c:pt idx="4708">
                  <c:v>174.077610015869</c:v>
                </c:pt>
                <c:pt idx="4709">
                  <c:v>174.077610015869</c:v>
                </c:pt>
                <c:pt idx="4710">
                  <c:v>174.077610015869</c:v>
                </c:pt>
                <c:pt idx="4711">
                  <c:v>174.077610015869</c:v>
                </c:pt>
                <c:pt idx="4712">
                  <c:v>174.077610015869</c:v>
                </c:pt>
                <c:pt idx="4713">
                  <c:v>174.077610015869</c:v>
                </c:pt>
                <c:pt idx="4714">
                  <c:v>174.077610015869</c:v>
                </c:pt>
                <c:pt idx="4715">
                  <c:v>174.077610015869</c:v>
                </c:pt>
                <c:pt idx="4716">
                  <c:v>174.077610015869</c:v>
                </c:pt>
                <c:pt idx="4717">
                  <c:v>174.077610015869</c:v>
                </c:pt>
                <c:pt idx="4718">
                  <c:v>174.077610015869</c:v>
                </c:pt>
                <c:pt idx="4719">
                  <c:v>174.077610015869</c:v>
                </c:pt>
                <c:pt idx="4720">
                  <c:v>174.077610015869</c:v>
                </c:pt>
                <c:pt idx="4721">
                  <c:v>174.077610015869</c:v>
                </c:pt>
                <c:pt idx="4722">
                  <c:v>174.077610015869</c:v>
                </c:pt>
                <c:pt idx="4723">
                  <c:v>174.077610015869</c:v>
                </c:pt>
                <c:pt idx="4724">
                  <c:v>174.077610015869</c:v>
                </c:pt>
                <c:pt idx="4725">
                  <c:v>174.077610015869</c:v>
                </c:pt>
                <c:pt idx="4726">
                  <c:v>174.077610015869</c:v>
                </c:pt>
                <c:pt idx="4727">
                  <c:v>174.077610015869</c:v>
                </c:pt>
                <c:pt idx="4728">
                  <c:v>174.077610015869</c:v>
                </c:pt>
                <c:pt idx="4729">
                  <c:v>174.077610015869</c:v>
                </c:pt>
                <c:pt idx="4730">
                  <c:v>174.077610015869</c:v>
                </c:pt>
                <c:pt idx="4731">
                  <c:v>174.077610015869</c:v>
                </c:pt>
                <c:pt idx="4732">
                  <c:v>174.077610015869</c:v>
                </c:pt>
                <c:pt idx="4733">
                  <c:v>174.077610015869</c:v>
                </c:pt>
                <c:pt idx="4734">
                  <c:v>174.077610015869</c:v>
                </c:pt>
                <c:pt idx="4735">
                  <c:v>174.077610015869</c:v>
                </c:pt>
                <c:pt idx="4736">
                  <c:v>174.077610015869</c:v>
                </c:pt>
                <c:pt idx="4737">
                  <c:v>174.077610015869</c:v>
                </c:pt>
                <c:pt idx="4738">
                  <c:v>174.077610015869</c:v>
                </c:pt>
                <c:pt idx="4739">
                  <c:v>174.077610015869</c:v>
                </c:pt>
                <c:pt idx="4740">
                  <c:v>174.077610015869</c:v>
                </c:pt>
                <c:pt idx="4741">
                  <c:v>174.077610015869</c:v>
                </c:pt>
                <c:pt idx="4742">
                  <c:v>174.077610015869</c:v>
                </c:pt>
                <c:pt idx="4743">
                  <c:v>174.077610015869</c:v>
                </c:pt>
                <c:pt idx="4744">
                  <c:v>174.077610015869</c:v>
                </c:pt>
                <c:pt idx="4745">
                  <c:v>174.077610015869</c:v>
                </c:pt>
                <c:pt idx="4746">
                  <c:v>174.077610015869</c:v>
                </c:pt>
                <c:pt idx="4747">
                  <c:v>174.077610015869</c:v>
                </c:pt>
                <c:pt idx="4748">
                  <c:v>174.077610015869</c:v>
                </c:pt>
                <c:pt idx="4749">
                  <c:v>174.077610015869</c:v>
                </c:pt>
                <c:pt idx="4750">
                  <c:v>174.077610015869</c:v>
                </c:pt>
                <c:pt idx="4751">
                  <c:v>174.077610015869</c:v>
                </c:pt>
                <c:pt idx="4752">
                  <c:v>174.077610015869</c:v>
                </c:pt>
                <c:pt idx="4753">
                  <c:v>174.077610015869</c:v>
                </c:pt>
                <c:pt idx="4754">
                  <c:v>174.077610015869</c:v>
                </c:pt>
                <c:pt idx="4755">
                  <c:v>174.077610015869</c:v>
                </c:pt>
                <c:pt idx="4756">
                  <c:v>174.077610015869</c:v>
                </c:pt>
                <c:pt idx="4757">
                  <c:v>174.077610015869</c:v>
                </c:pt>
                <c:pt idx="4758">
                  <c:v>174.077610015869</c:v>
                </c:pt>
                <c:pt idx="4759">
                  <c:v>174.077610015869</c:v>
                </c:pt>
                <c:pt idx="4760">
                  <c:v>174.077610015869</c:v>
                </c:pt>
                <c:pt idx="4761">
                  <c:v>174.077610015869</c:v>
                </c:pt>
                <c:pt idx="4762">
                  <c:v>174.077610015869</c:v>
                </c:pt>
                <c:pt idx="4763">
                  <c:v>174.077610015869</c:v>
                </c:pt>
                <c:pt idx="4764">
                  <c:v>174.077610015869</c:v>
                </c:pt>
                <c:pt idx="4765">
                  <c:v>174.077610015869</c:v>
                </c:pt>
                <c:pt idx="4766">
                  <c:v>174.077610015869</c:v>
                </c:pt>
                <c:pt idx="4767">
                  <c:v>174.077610015869</c:v>
                </c:pt>
                <c:pt idx="4768">
                  <c:v>174.077610015869</c:v>
                </c:pt>
                <c:pt idx="4769">
                  <c:v>174.077610015869</c:v>
                </c:pt>
                <c:pt idx="4770">
                  <c:v>174.077610015869</c:v>
                </c:pt>
                <c:pt idx="4771">
                  <c:v>174.077610015869</c:v>
                </c:pt>
                <c:pt idx="4772">
                  <c:v>174.077610015869</c:v>
                </c:pt>
                <c:pt idx="4773">
                  <c:v>174.077610015869</c:v>
                </c:pt>
                <c:pt idx="4774">
                  <c:v>174.077610015869</c:v>
                </c:pt>
                <c:pt idx="4775">
                  <c:v>174.077610015869</c:v>
                </c:pt>
                <c:pt idx="4776">
                  <c:v>174.077610015869</c:v>
                </c:pt>
                <c:pt idx="4777">
                  <c:v>174.077610015869</c:v>
                </c:pt>
                <c:pt idx="4778">
                  <c:v>174.077610015869</c:v>
                </c:pt>
                <c:pt idx="4779">
                  <c:v>174.077610015869</c:v>
                </c:pt>
                <c:pt idx="4780">
                  <c:v>174.077610015869</c:v>
                </c:pt>
                <c:pt idx="4781">
                  <c:v>174.077610015869</c:v>
                </c:pt>
                <c:pt idx="4782">
                  <c:v>174.077610015869</c:v>
                </c:pt>
                <c:pt idx="4783">
                  <c:v>174.077610015869</c:v>
                </c:pt>
                <c:pt idx="4784">
                  <c:v>174.077610015869</c:v>
                </c:pt>
                <c:pt idx="4785">
                  <c:v>174.077610015869</c:v>
                </c:pt>
                <c:pt idx="4786">
                  <c:v>174.077610015869</c:v>
                </c:pt>
                <c:pt idx="4787">
                  <c:v>174.077610015869</c:v>
                </c:pt>
                <c:pt idx="4788">
                  <c:v>174.077610015869</c:v>
                </c:pt>
                <c:pt idx="4789">
                  <c:v>174.077610015869</c:v>
                </c:pt>
                <c:pt idx="4790">
                  <c:v>174.077610015869</c:v>
                </c:pt>
                <c:pt idx="4791">
                  <c:v>174.077610015869</c:v>
                </c:pt>
                <c:pt idx="4792">
                  <c:v>174.077610015869</c:v>
                </c:pt>
                <c:pt idx="4793">
                  <c:v>174.077610015869</c:v>
                </c:pt>
                <c:pt idx="4794">
                  <c:v>174.077610015869</c:v>
                </c:pt>
                <c:pt idx="4795">
                  <c:v>174.077610015869</c:v>
                </c:pt>
                <c:pt idx="4796">
                  <c:v>174.077610015869</c:v>
                </c:pt>
                <c:pt idx="4797">
                  <c:v>174.077610015869</c:v>
                </c:pt>
                <c:pt idx="4798">
                  <c:v>174.077610015869</c:v>
                </c:pt>
                <c:pt idx="4799">
                  <c:v>174.077610015869</c:v>
                </c:pt>
                <c:pt idx="4800">
                  <c:v>174.077610015869</c:v>
                </c:pt>
                <c:pt idx="4801">
                  <c:v>174.077610015869</c:v>
                </c:pt>
                <c:pt idx="4802">
                  <c:v>174.077610015869</c:v>
                </c:pt>
                <c:pt idx="4803">
                  <c:v>174.077610015869</c:v>
                </c:pt>
                <c:pt idx="4804">
                  <c:v>174.077610015869</c:v>
                </c:pt>
                <c:pt idx="4805">
                  <c:v>174.077610015869</c:v>
                </c:pt>
                <c:pt idx="4806">
                  <c:v>174.077610015869</c:v>
                </c:pt>
                <c:pt idx="4807">
                  <c:v>174.077610015869</c:v>
                </c:pt>
                <c:pt idx="4808">
                  <c:v>174.077610015869</c:v>
                </c:pt>
                <c:pt idx="4809">
                  <c:v>174.077610015869</c:v>
                </c:pt>
                <c:pt idx="4810">
                  <c:v>174.077610015869</c:v>
                </c:pt>
                <c:pt idx="4811">
                  <c:v>174.077610015869</c:v>
                </c:pt>
                <c:pt idx="4812">
                  <c:v>174.077610015869</c:v>
                </c:pt>
                <c:pt idx="4813">
                  <c:v>174.077610015869</c:v>
                </c:pt>
                <c:pt idx="4814">
                  <c:v>174.077610015869</c:v>
                </c:pt>
                <c:pt idx="4815">
                  <c:v>174.077610015869</c:v>
                </c:pt>
                <c:pt idx="4816">
                  <c:v>174.077610015869</c:v>
                </c:pt>
                <c:pt idx="4817">
                  <c:v>174.077610015869</c:v>
                </c:pt>
                <c:pt idx="4818">
                  <c:v>174.077610015869</c:v>
                </c:pt>
                <c:pt idx="4819">
                  <c:v>174.077610015869</c:v>
                </c:pt>
                <c:pt idx="4820">
                  <c:v>174.077610015869</c:v>
                </c:pt>
                <c:pt idx="4821">
                  <c:v>174.077610015869</c:v>
                </c:pt>
                <c:pt idx="4822">
                  <c:v>174.077610015869</c:v>
                </c:pt>
                <c:pt idx="4823">
                  <c:v>174.077610015869</c:v>
                </c:pt>
                <c:pt idx="4824">
                  <c:v>174.077610015869</c:v>
                </c:pt>
                <c:pt idx="4825">
                  <c:v>174.077610015869</c:v>
                </c:pt>
                <c:pt idx="4826">
                  <c:v>174.077610015869</c:v>
                </c:pt>
                <c:pt idx="4827">
                  <c:v>174.077610015869</c:v>
                </c:pt>
                <c:pt idx="4828">
                  <c:v>174.077610015869</c:v>
                </c:pt>
                <c:pt idx="4829">
                  <c:v>174.077610015869</c:v>
                </c:pt>
                <c:pt idx="4830">
                  <c:v>174.077610015869</c:v>
                </c:pt>
                <c:pt idx="4831">
                  <c:v>174.077610015869</c:v>
                </c:pt>
                <c:pt idx="4832">
                  <c:v>174.077610015869</c:v>
                </c:pt>
                <c:pt idx="4833">
                  <c:v>174.077610015869</c:v>
                </c:pt>
                <c:pt idx="4834">
                  <c:v>174.077610015869</c:v>
                </c:pt>
                <c:pt idx="4835">
                  <c:v>174.077610015869</c:v>
                </c:pt>
                <c:pt idx="4836">
                  <c:v>174.077610015869</c:v>
                </c:pt>
                <c:pt idx="4837">
                  <c:v>174.077610015869</c:v>
                </c:pt>
                <c:pt idx="4838">
                  <c:v>174.077610015869</c:v>
                </c:pt>
                <c:pt idx="4839">
                  <c:v>174.077610015869</c:v>
                </c:pt>
                <c:pt idx="4840">
                  <c:v>174.077610015869</c:v>
                </c:pt>
                <c:pt idx="4841">
                  <c:v>174.077610015869</c:v>
                </c:pt>
                <c:pt idx="4842">
                  <c:v>174.077610015869</c:v>
                </c:pt>
                <c:pt idx="4843">
                  <c:v>174.077610015869</c:v>
                </c:pt>
                <c:pt idx="4844">
                  <c:v>174.077610015869</c:v>
                </c:pt>
                <c:pt idx="4845">
                  <c:v>174.077610015869</c:v>
                </c:pt>
                <c:pt idx="4846">
                  <c:v>174.077610015869</c:v>
                </c:pt>
                <c:pt idx="4847">
                  <c:v>174.077610015869</c:v>
                </c:pt>
                <c:pt idx="4848">
                  <c:v>174.077610015869</c:v>
                </c:pt>
                <c:pt idx="4849">
                  <c:v>174.077610015869</c:v>
                </c:pt>
                <c:pt idx="4850">
                  <c:v>174.077610015869</c:v>
                </c:pt>
                <c:pt idx="4851">
                  <c:v>174.077610015869</c:v>
                </c:pt>
                <c:pt idx="4852">
                  <c:v>174.077610015869</c:v>
                </c:pt>
                <c:pt idx="4853">
                  <c:v>174.077610015869</c:v>
                </c:pt>
                <c:pt idx="4854">
                  <c:v>174.077610015869</c:v>
                </c:pt>
                <c:pt idx="4855">
                  <c:v>174.077610015869</c:v>
                </c:pt>
                <c:pt idx="4856">
                  <c:v>174.077610015869</c:v>
                </c:pt>
                <c:pt idx="4857">
                  <c:v>174.077610015869</c:v>
                </c:pt>
                <c:pt idx="4858">
                  <c:v>174.077610015869</c:v>
                </c:pt>
                <c:pt idx="4859">
                  <c:v>174.077610015869</c:v>
                </c:pt>
                <c:pt idx="4860">
                  <c:v>174.077610015869</c:v>
                </c:pt>
                <c:pt idx="4861">
                  <c:v>174.077610015869</c:v>
                </c:pt>
                <c:pt idx="4862">
                  <c:v>174.077610015869</c:v>
                </c:pt>
                <c:pt idx="4863">
                  <c:v>174.077610015869</c:v>
                </c:pt>
                <c:pt idx="4864">
                  <c:v>174.077610015869</c:v>
                </c:pt>
                <c:pt idx="4865">
                  <c:v>174.077610015869</c:v>
                </c:pt>
                <c:pt idx="4866">
                  <c:v>174.077610015869</c:v>
                </c:pt>
                <c:pt idx="4867">
                  <c:v>174.077610015869</c:v>
                </c:pt>
                <c:pt idx="4868">
                  <c:v>174.077610015869</c:v>
                </c:pt>
                <c:pt idx="4869">
                  <c:v>174.077610015869</c:v>
                </c:pt>
                <c:pt idx="4870">
                  <c:v>174.077610015869</c:v>
                </c:pt>
                <c:pt idx="4871">
                  <c:v>174.077610015869</c:v>
                </c:pt>
                <c:pt idx="4872">
                  <c:v>174.077610015869</c:v>
                </c:pt>
                <c:pt idx="4873">
                  <c:v>174.077610015869</c:v>
                </c:pt>
                <c:pt idx="4874">
                  <c:v>174.077610015869</c:v>
                </c:pt>
                <c:pt idx="4875">
                  <c:v>174.077610015869</c:v>
                </c:pt>
                <c:pt idx="4876">
                  <c:v>174.077610015869</c:v>
                </c:pt>
                <c:pt idx="4877">
                  <c:v>174.077610015869</c:v>
                </c:pt>
                <c:pt idx="4878">
                  <c:v>174.077610015869</c:v>
                </c:pt>
                <c:pt idx="4879">
                  <c:v>174.077610015869</c:v>
                </c:pt>
                <c:pt idx="4880">
                  <c:v>174.077610015869</c:v>
                </c:pt>
                <c:pt idx="4881">
                  <c:v>174.077610015869</c:v>
                </c:pt>
                <c:pt idx="4882">
                  <c:v>174.077610015869</c:v>
                </c:pt>
                <c:pt idx="4883">
                  <c:v>174.077610015869</c:v>
                </c:pt>
                <c:pt idx="4884">
                  <c:v>174.077610015869</c:v>
                </c:pt>
                <c:pt idx="4885">
                  <c:v>174.077610015869</c:v>
                </c:pt>
                <c:pt idx="4886">
                  <c:v>174.077610015869</c:v>
                </c:pt>
                <c:pt idx="4887">
                  <c:v>174.077610015869</c:v>
                </c:pt>
                <c:pt idx="4888">
                  <c:v>174.077610015869</c:v>
                </c:pt>
                <c:pt idx="4889">
                  <c:v>174.077610015869</c:v>
                </c:pt>
                <c:pt idx="4890">
                  <c:v>174.077610015869</c:v>
                </c:pt>
                <c:pt idx="4891">
                  <c:v>174.077610015869</c:v>
                </c:pt>
                <c:pt idx="4892">
                  <c:v>174.077610015869</c:v>
                </c:pt>
                <c:pt idx="4893">
                  <c:v>174.077610015869</c:v>
                </c:pt>
                <c:pt idx="4894">
                  <c:v>174.077610015869</c:v>
                </c:pt>
                <c:pt idx="4895">
                  <c:v>174.077610015869</c:v>
                </c:pt>
                <c:pt idx="4896">
                  <c:v>174.077610015869</c:v>
                </c:pt>
                <c:pt idx="4897">
                  <c:v>174.077610015869</c:v>
                </c:pt>
                <c:pt idx="4898">
                  <c:v>174.077610015869</c:v>
                </c:pt>
                <c:pt idx="4899">
                  <c:v>174.077610015869</c:v>
                </c:pt>
                <c:pt idx="4900">
                  <c:v>174.077610015869</c:v>
                </c:pt>
                <c:pt idx="4901">
                  <c:v>174.077610015869</c:v>
                </c:pt>
                <c:pt idx="4902">
                  <c:v>174.077610015869</c:v>
                </c:pt>
                <c:pt idx="4903">
                  <c:v>174.077610015869</c:v>
                </c:pt>
                <c:pt idx="4904">
                  <c:v>174.077610015869</c:v>
                </c:pt>
                <c:pt idx="4905">
                  <c:v>174.077610015869</c:v>
                </c:pt>
                <c:pt idx="4906">
                  <c:v>174.077610015869</c:v>
                </c:pt>
                <c:pt idx="4907">
                  <c:v>174.077610015869</c:v>
                </c:pt>
                <c:pt idx="4908">
                  <c:v>174.077610015869</c:v>
                </c:pt>
                <c:pt idx="4909">
                  <c:v>174.077610015869</c:v>
                </c:pt>
                <c:pt idx="4910">
                  <c:v>174.077610015869</c:v>
                </c:pt>
                <c:pt idx="4911">
                  <c:v>174.077610015869</c:v>
                </c:pt>
                <c:pt idx="4912">
                  <c:v>174.077610015869</c:v>
                </c:pt>
                <c:pt idx="4913">
                  <c:v>174.077610015869</c:v>
                </c:pt>
                <c:pt idx="4914">
                  <c:v>174.077610015869</c:v>
                </c:pt>
                <c:pt idx="4915">
                  <c:v>174.077610015869</c:v>
                </c:pt>
                <c:pt idx="4916">
                  <c:v>174.077610015869</c:v>
                </c:pt>
                <c:pt idx="4917">
                  <c:v>174.077610015869</c:v>
                </c:pt>
                <c:pt idx="4918">
                  <c:v>174.077610015869</c:v>
                </c:pt>
                <c:pt idx="4919">
                  <c:v>174.077610015869</c:v>
                </c:pt>
                <c:pt idx="4920">
                  <c:v>174.077610015869</c:v>
                </c:pt>
                <c:pt idx="4921">
                  <c:v>174.077610015869</c:v>
                </c:pt>
                <c:pt idx="4922">
                  <c:v>174.077610015869</c:v>
                </c:pt>
                <c:pt idx="4923">
                  <c:v>174.077610015869</c:v>
                </c:pt>
                <c:pt idx="4924">
                  <c:v>174.077610015869</c:v>
                </c:pt>
                <c:pt idx="4925">
                  <c:v>174.077610015869</c:v>
                </c:pt>
                <c:pt idx="4926">
                  <c:v>174.077610015869</c:v>
                </c:pt>
                <c:pt idx="4927">
                  <c:v>174.077610015869</c:v>
                </c:pt>
                <c:pt idx="4928">
                  <c:v>174.077610015869</c:v>
                </c:pt>
                <c:pt idx="4929">
                  <c:v>174.077610015869</c:v>
                </c:pt>
                <c:pt idx="4930">
                  <c:v>174.077610015869</c:v>
                </c:pt>
                <c:pt idx="4931">
                  <c:v>174.077610015869</c:v>
                </c:pt>
                <c:pt idx="4932">
                  <c:v>174.077610015869</c:v>
                </c:pt>
                <c:pt idx="4933">
                  <c:v>174.077610015869</c:v>
                </c:pt>
                <c:pt idx="4934">
                  <c:v>174.077610015869</c:v>
                </c:pt>
                <c:pt idx="4935">
                  <c:v>174.077610015869</c:v>
                </c:pt>
                <c:pt idx="4936">
                  <c:v>174.077610015869</c:v>
                </c:pt>
                <c:pt idx="4937">
                  <c:v>174.077610015869</c:v>
                </c:pt>
                <c:pt idx="4938">
                  <c:v>174.077610015869</c:v>
                </c:pt>
                <c:pt idx="4939">
                  <c:v>174.077610015869</c:v>
                </c:pt>
                <c:pt idx="4940">
                  <c:v>174.077610015869</c:v>
                </c:pt>
                <c:pt idx="4941">
                  <c:v>174.077610015869</c:v>
                </c:pt>
                <c:pt idx="4942">
                  <c:v>174.077610015869</c:v>
                </c:pt>
                <c:pt idx="4943">
                  <c:v>174.077610015869</c:v>
                </c:pt>
                <c:pt idx="4944">
                  <c:v>174.077610015869</c:v>
                </c:pt>
                <c:pt idx="4945">
                  <c:v>174.077610015869</c:v>
                </c:pt>
                <c:pt idx="4946">
                  <c:v>174.077610015869</c:v>
                </c:pt>
                <c:pt idx="4947">
                  <c:v>174.077610015869</c:v>
                </c:pt>
                <c:pt idx="4948">
                  <c:v>174.077610015869</c:v>
                </c:pt>
                <c:pt idx="4949">
                  <c:v>174.077610015869</c:v>
                </c:pt>
                <c:pt idx="4950">
                  <c:v>174.077610015869</c:v>
                </c:pt>
                <c:pt idx="4951">
                  <c:v>174.077610015869</c:v>
                </c:pt>
                <c:pt idx="4952">
                  <c:v>174.077610015869</c:v>
                </c:pt>
                <c:pt idx="4953">
                  <c:v>174.077610015869</c:v>
                </c:pt>
                <c:pt idx="4954">
                  <c:v>174.077610015869</c:v>
                </c:pt>
                <c:pt idx="4955">
                  <c:v>174.077610015869</c:v>
                </c:pt>
                <c:pt idx="4956">
                  <c:v>174.077610015869</c:v>
                </c:pt>
                <c:pt idx="4957">
                  <c:v>174.077610015869</c:v>
                </c:pt>
                <c:pt idx="4958">
                  <c:v>174.077610015869</c:v>
                </c:pt>
                <c:pt idx="4959">
                  <c:v>174.077610015869</c:v>
                </c:pt>
                <c:pt idx="4960">
                  <c:v>174.077610015869</c:v>
                </c:pt>
                <c:pt idx="4961">
                  <c:v>174.077610015869</c:v>
                </c:pt>
                <c:pt idx="4962">
                  <c:v>174.077610015869</c:v>
                </c:pt>
                <c:pt idx="4963">
                  <c:v>174.077610015869</c:v>
                </c:pt>
                <c:pt idx="4964">
                  <c:v>174.077610015869</c:v>
                </c:pt>
                <c:pt idx="4965">
                  <c:v>174.077610015869</c:v>
                </c:pt>
                <c:pt idx="4966">
                  <c:v>174.077610015869</c:v>
                </c:pt>
                <c:pt idx="4967">
                  <c:v>174.077610015869</c:v>
                </c:pt>
                <c:pt idx="4968">
                  <c:v>174.077610015869</c:v>
                </c:pt>
                <c:pt idx="4969">
                  <c:v>174.077610015869</c:v>
                </c:pt>
                <c:pt idx="4970">
                  <c:v>174.077610015869</c:v>
                </c:pt>
                <c:pt idx="4971">
                  <c:v>174.077610015869</c:v>
                </c:pt>
                <c:pt idx="4972">
                  <c:v>174.077610015869</c:v>
                </c:pt>
                <c:pt idx="4973">
                  <c:v>174.077610015869</c:v>
                </c:pt>
                <c:pt idx="4974">
                  <c:v>174.077610015869</c:v>
                </c:pt>
                <c:pt idx="4975">
                  <c:v>174.077610015869</c:v>
                </c:pt>
                <c:pt idx="4976">
                  <c:v>174.077610015869</c:v>
                </c:pt>
                <c:pt idx="4977">
                  <c:v>174.077610015869</c:v>
                </c:pt>
                <c:pt idx="4978">
                  <c:v>174.077610015869</c:v>
                </c:pt>
                <c:pt idx="4979">
                  <c:v>174.077610015869</c:v>
                </c:pt>
                <c:pt idx="4980">
                  <c:v>174.077610015869</c:v>
                </c:pt>
                <c:pt idx="4981">
                  <c:v>174.077610015869</c:v>
                </c:pt>
                <c:pt idx="4982">
                  <c:v>174.077610015869</c:v>
                </c:pt>
                <c:pt idx="4983">
                  <c:v>174.077610015869</c:v>
                </c:pt>
                <c:pt idx="4984">
                  <c:v>174.077610015869</c:v>
                </c:pt>
                <c:pt idx="4985">
                  <c:v>174.077610015869</c:v>
                </c:pt>
                <c:pt idx="4986">
                  <c:v>174.077610015869</c:v>
                </c:pt>
                <c:pt idx="4987">
                  <c:v>174.077610015869</c:v>
                </c:pt>
                <c:pt idx="4988">
                  <c:v>174.077610015869</c:v>
                </c:pt>
                <c:pt idx="4989">
                  <c:v>174.077610015869</c:v>
                </c:pt>
                <c:pt idx="4990">
                  <c:v>174.077610015869</c:v>
                </c:pt>
                <c:pt idx="4991">
                  <c:v>174.077610015869</c:v>
                </c:pt>
                <c:pt idx="4992">
                  <c:v>174.077610015869</c:v>
                </c:pt>
                <c:pt idx="4993">
                  <c:v>174.077610015869</c:v>
                </c:pt>
                <c:pt idx="4994">
                  <c:v>174.077610015869</c:v>
                </c:pt>
                <c:pt idx="4995">
                  <c:v>174.077610015869</c:v>
                </c:pt>
                <c:pt idx="4996">
                  <c:v>174.077610015869</c:v>
                </c:pt>
                <c:pt idx="4997">
                  <c:v>174.077610015869</c:v>
                </c:pt>
                <c:pt idx="4998">
                  <c:v>174.077610015869</c:v>
                </c:pt>
                <c:pt idx="4999">
                  <c:v>174.077610015869</c:v>
                </c:pt>
                <c:pt idx="5000">
                  <c:v>174.077610015869</c:v>
                </c:pt>
                <c:pt idx="5001">
                  <c:v>174.077610015869</c:v>
                </c:pt>
                <c:pt idx="5002">
                  <c:v>174.077610015869</c:v>
                </c:pt>
                <c:pt idx="5003">
                  <c:v>174.077610015869</c:v>
                </c:pt>
                <c:pt idx="5004">
                  <c:v>174.077610015869</c:v>
                </c:pt>
                <c:pt idx="5005">
                  <c:v>174.077610015869</c:v>
                </c:pt>
                <c:pt idx="5006">
                  <c:v>174.077610015869</c:v>
                </c:pt>
                <c:pt idx="5007">
                  <c:v>174.077610015869</c:v>
                </c:pt>
                <c:pt idx="5008">
                  <c:v>174.077610015869</c:v>
                </c:pt>
                <c:pt idx="5009">
                  <c:v>174.077610015869</c:v>
                </c:pt>
                <c:pt idx="5010">
                  <c:v>174.077610015869</c:v>
                </c:pt>
                <c:pt idx="5011">
                  <c:v>174.077610015869</c:v>
                </c:pt>
                <c:pt idx="5012">
                  <c:v>174.077610015869</c:v>
                </c:pt>
                <c:pt idx="5013">
                  <c:v>174.077610015869</c:v>
                </c:pt>
                <c:pt idx="5014">
                  <c:v>174.077610015869</c:v>
                </c:pt>
                <c:pt idx="5015">
                  <c:v>174.077610015869</c:v>
                </c:pt>
                <c:pt idx="5016">
                  <c:v>174.077610015869</c:v>
                </c:pt>
                <c:pt idx="5017">
                  <c:v>174.077610015869</c:v>
                </c:pt>
                <c:pt idx="5018">
                  <c:v>174.077610015869</c:v>
                </c:pt>
                <c:pt idx="5019">
                  <c:v>174.077610015869</c:v>
                </c:pt>
                <c:pt idx="5020">
                  <c:v>174.077610015869</c:v>
                </c:pt>
                <c:pt idx="5021">
                  <c:v>174.077610015869</c:v>
                </c:pt>
                <c:pt idx="5022">
                  <c:v>174.077610015869</c:v>
                </c:pt>
                <c:pt idx="5023">
                  <c:v>174.077610015869</c:v>
                </c:pt>
                <c:pt idx="5024">
                  <c:v>174.077610015869</c:v>
                </c:pt>
                <c:pt idx="5025">
                  <c:v>174.077610015869</c:v>
                </c:pt>
                <c:pt idx="5026">
                  <c:v>174.077610015869</c:v>
                </c:pt>
                <c:pt idx="5027">
                  <c:v>174.077610015869</c:v>
                </c:pt>
                <c:pt idx="5028">
                  <c:v>174.077610015869</c:v>
                </c:pt>
                <c:pt idx="5029">
                  <c:v>174.077610015869</c:v>
                </c:pt>
                <c:pt idx="5030">
                  <c:v>174.077610015869</c:v>
                </c:pt>
                <c:pt idx="5031">
                  <c:v>174.077610015869</c:v>
                </c:pt>
                <c:pt idx="5032">
                  <c:v>174.077610015869</c:v>
                </c:pt>
                <c:pt idx="5033">
                  <c:v>174.077610015869</c:v>
                </c:pt>
                <c:pt idx="5034">
                  <c:v>174.077610015869</c:v>
                </c:pt>
                <c:pt idx="5035">
                  <c:v>174.077610015869</c:v>
                </c:pt>
                <c:pt idx="5036">
                  <c:v>174.077610015869</c:v>
                </c:pt>
                <c:pt idx="5037">
                  <c:v>174.077610015869</c:v>
                </c:pt>
                <c:pt idx="5038">
                  <c:v>174.077610015869</c:v>
                </c:pt>
                <c:pt idx="5039">
                  <c:v>174.077610015869</c:v>
                </c:pt>
                <c:pt idx="5040">
                  <c:v>174.077610015869</c:v>
                </c:pt>
                <c:pt idx="5041">
                  <c:v>174.077610015869</c:v>
                </c:pt>
                <c:pt idx="5042">
                  <c:v>174.077610015869</c:v>
                </c:pt>
                <c:pt idx="5043">
                  <c:v>174.077610015869</c:v>
                </c:pt>
                <c:pt idx="5044">
                  <c:v>174.077610015869</c:v>
                </c:pt>
                <c:pt idx="5045">
                  <c:v>174.077610015869</c:v>
                </c:pt>
                <c:pt idx="5046">
                  <c:v>174.077610015869</c:v>
                </c:pt>
                <c:pt idx="5047">
                  <c:v>174.077610015869</c:v>
                </c:pt>
                <c:pt idx="5048">
                  <c:v>174.077610015869</c:v>
                </c:pt>
                <c:pt idx="5049">
                  <c:v>174.077610015869</c:v>
                </c:pt>
                <c:pt idx="5050">
                  <c:v>174.077610015869</c:v>
                </c:pt>
                <c:pt idx="5051">
                  <c:v>174.077610015869</c:v>
                </c:pt>
                <c:pt idx="5052">
                  <c:v>174.077610015869</c:v>
                </c:pt>
                <c:pt idx="5053">
                  <c:v>174.077610015869</c:v>
                </c:pt>
                <c:pt idx="5054">
                  <c:v>174.077610015869</c:v>
                </c:pt>
                <c:pt idx="5055">
                  <c:v>174.077610015869</c:v>
                </c:pt>
                <c:pt idx="5056">
                  <c:v>174.077610015869</c:v>
                </c:pt>
                <c:pt idx="5057">
                  <c:v>174.077610015869</c:v>
                </c:pt>
                <c:pt idx="5058">
                  <c:v>174.077610015869</c:v>
                </c:pt>
                <c:pt idx="5059">
                  <c:v>174.077610015869</c:v>
                </c:pt>
                <c:pt idx="5060">
                  <c:v>174.077610015869</c:v>
                </c:pt>
                <c:pt idx="5061">
                  <c:v>174.077610015869</c:v>
                </c:pt>
                <c:pt idx="5062">
                  <c:v>174.077610015869</c:v>
                </c:pt>
                <c:pt idx="5063">
                  <c:v>174.077610015869</c:v>
                </c:pt>
                <c:pt idx="5064">
                  <c:v>174.077610015869</c:v>
                </c:pt>
                <c:pt idx="5065">
                  <c:v>174.077610015869</c:v>
                </c:pt>
                <c:pt idx="5066">
                  <c:v>174.077610015869</c:v>
                </c:pt>
                <c:pt idx="5067">
                  <c:v>174.077610015869</c:v>
                </c:pt>
                <c:pt idx="5068">
                  <c:v>174.077610015869</c:v>
                </c:pt>
                <c:pt idx="5069">
                  <c:v>174.077610015869</c:v>
                </c:pt>
                <c:pt idx="5070">
                  <c:v>174.077610015869</c:v>
                </c:pt>
                <c:pt idx="5071">
                  <c:v>174.077610015869</c:v>
                </c:pt>
                <c:pt idx="5072">
                  <c:v>174.077610015869</c:v>
                </c:pt>
                <c:pt idx="5073">
                  <c:v>174.077610015869</c:v>
                </c:pt>
                <c:pt idx="5074">
                  <c:v>174.077610015869</c:v>
                </c:pt>
                <c:pt idx="5075">
                  <c:v>174.077610015869</c:v>
                </c:pt>
                <c:pt idx="5076">
                  <c:v>174.077610015869</c:v>
                </c:pt>
                <c:pt idx="5077">
                  <c:v>174.077610015869</c:v>
                </c:pt>
                <c:pt idx="5078">
                  <c:v>174.077610015869</c:v>
                </c:pt>
                <c:pt idx="5079">
                  <c:v>174.077610015869</c:v>
                </c:pt>
                <c:pt idx="5080">
                  <c:v>174.077610015869</c:v>
                </c:pt>
                <c:pt idx="5081">
                  <c:v>174.077610015869</c:v>
                </c:pt>
                <c:pt idx="5082">
                  <c:v>174.077610015869</c:v>
                </c:pt>
                <c:pt idx="5083">
                  <c:v>174.077610015869</c:v>
                </c:pt>
                <c:pt idx="5084">
                  <c:v>174.077610015869</c:v>
                </c:pt>
                <c:pt idx="5085">
                  <c:v>174.077610015869</c:v>
                </c:pt>
                <c:pt idx="5086">
                  <c:v>174.077610015869</c:v>
                </c:pt>
                <c:pt idx="5087">
                  <c:v>174.077610015869</c:v>
                </c:pt>
                <c:pt idx="5088">
                  <c:v>174.077610015869</c:v>
                </c:pt>
                <c:pt idx="5089">
                  <c:v>174.077610015869</c:v>
                </c:pt>
                <c:pt idx="5090">
                  <c:v>174.077610015869</c:v>
                </c:pt>
                <c:pt idx="5091">
                  <c:v>174.077610015869</c:v>
                </c:pt>
                <c:pt idx="5092">
                  <c:v>174.077610015869</c:v>
                </c:pt>
                <c:pt idx="5093">
                  <c:v>174.077610015869</c:v>
                </c:pt>
                <c:pt idx="5094">
                  <c:v>174.077610015869</c:v>
                </c:pt>
                <c:pt idx="5095">
                  <c:v>174.077610015869</c:v>
                </c:pt>
                <c:pt idx="5096">
                  <c:v>174.077610015869</c:v>
                </c:pt>
                <c:pt idx="5097">
                  <c:v>174.077610015869</c:v>
                </c:pt>
                <c:pt idx="5098">
                  <c:v>174.077610015869</c:v>
                </c:pt>
                <c:pt idx="5099">
                  <c:v>174.077610015869</c:v>
                </c:pt>
                <c:pt idx="5100">
                  <c:v>174.077610015869</c:v>
                </c:pt>
                <c:pt idx="5101">
                  <c:v>174.077610015869</c:v>
                </c:pt>
                <c:pt idx="5102">
                  <c:v>174.077610015869</c:v>
                </c:pt>
                <c:pt idx="5103">
                  <c:v>174.077610015869</c:v>
                </c:pt>
                <c:pt idx="5104">
                  <c:v>174.077610015869</c:v>
                </c:pt>
                <c:pt idx="5105">
                  <c:v>174.077610015869</c:v>
                </c:pt>
                <c:pt idx="5106">
                  <c:v>174.077610015869</c:v>
                </c:pt>
                <c:pt idx="5107">
                  <c:v>174.077610015869</c:v>
                </c:pt>
                <c:pt idx="5108">
                  <c:v>174.077610015869</c:v>
                </c:pt>
                <c:pt idx="5109">
                  <c:v>174.077610015869</c:v>
                </c:pt>
                <c:pt idx="5110">
                  <c:v>174.077610015869</c:v>
                </c:pt>
                <c:pt idx="5111">
                  <c:v>174.077610015869</c:v>
                </c:pt>
                <c:pt idx="5112">
                  <c:v>174.077610015869</c:v>
                </c:pt>
                <c:pt idx="5113">
                  <c:v>174.077610015869</c:v>
                </c:pt>
                <c:pt idx="5114">
                  <c:v>174.077610015869</c:v>
                </c:pt>
                <c:pt idx="5115">
                  <c:v>174.077610015869</c:v>
                </c:pt>
                <c:pt idx="5116">
                  <c:v>174.077610015869</c:v>
                </c:pt>
                <c:pt idx="5117">
                  <c:v>174.077610015869</c:v>
                </c:pt>
                <c:pt idx="5118">
                  <c:v>174.077610015869</c:v>
                </c:pt>
                <c:pt idx="5119">
                  <c:v>174.077610015869</c:v>
                </c:pt>
                <c:pt idx="5120">
                  <c:v>174.077610015869</c:v>
                </c:pt>
                <c:pt idx="5121">
                  <c:v>174.077610015869</c:v>
                </c:pt>
                <c:pt idx="5122">
                  <c:v>174.077610015869</c:v>
                </c:pt>
                <c:pt idx="5123">
                  <c:v>174.077610015869</c:v>
                </c:pt>
                <c:pt idx="5124">
                  <c:v>174.077610015869</c:v>
                </c:pt>
                <c:pt idx="5125">
                  <c:v>174.077610015869</c:v>
                </c:pt>
                <c:pt idx="5126">
                  <c:v>174.077610015869</c:v>
                </c:pt>
                <c:pt idx="5127">
                  <c:v>174.077610015869</c:v>
                </c:pt>
                <c:pt idx="5128">
                  <c:v>174.077610015869</c:v>
                </c:pt>
                <c:pt idx="5129">
                  <c:v>174.077610015869</c:v>
                </c:pt>
                <c:pt idx="5130">
                  <c:v>174.077610015869</c:v>
                </c:pt>
                <c:pt idx="5131">
                  <c:v>174.077610015869</c:v>
                </c:pt>
                <c:pt idx="5132">
                  <c:v>174.077610015869</c:v>
                </c:pt>
                <c:pt idx="5133">
                  <c:v>174.077610015869</c:v>
                </c:pt>
                <c:pt idx="5134">
                  <c:v>174.077610015869</c:v>
                </c:pt>
                <c:pt idx="5135">
                  <c:v>174.077610015869</c:v>
                </c:pt>
                <c:pt idx="5136">
                  <c:v>174.077610015869</c:v>
                </c:pt>
                <c:pt idx="5137">
                  <c:v>174.077610015869</c:v>
                </c:pt>
                <c:pt idx="5138">
                  <c:v>174.077610015869</c:v>
                </c:pt>
                <c:pt idx="5139">
                  <c:v>174.077610015869</c:v>
                </c:pt>
                <c:pt idx="5140">
                  <c:v>174.077610015869</c:v>
                </c:pt>
                <c:pt idx="5141">
                  <c:v>174.077610015869</c:v>
                </c:pt>
                <c:pt idx="5142">
                  <c:v>174.077610015869</c:v>
                </c:pt>
                <c:pt idx="5143">
                  <c:v>174.077610015869</c:v>
                </c:pt>
                <c:pt idx="5144">
                  <c:v>174.077610015869</c:v>
                </c:pt>
                <c:pt idx="5145">
                  <c:v>174.077610015869</c:v>
                </c:pt>
                <c:pt idx="5146">
                  <c:v>174.077610015869</c:v>
                </c:pt>
                <c:pt idx="5147">
                  <c:v>174.077610015869</c:v>
                </c:pt>
                <c:pt idx="5148">
                  <c:v>174.077610015869</c:v>
                </c:pt>
                <c:pt idx="5149">
                  <c:v>174.077610015869</c:v>
                </c:pt>
                <c:pt idx="5150">
                  <c:v>174.077610015869</c:v>
                </c:pt>
                <c:pt idx="5151">
                  <c:v>174.077610015869</c:v>
                </c:pt>
                <c:pt idx="5152">
                  <c:v>174.077610015869</c:v>
                </c:pt>
                <c:pt idx="5153">
                  <c:v>174.077610015869</c:v>
                </c:pt>
                <c:pt idx="5154">
                  <c:v>174.077610015869</c:v>
                </c:pt>
                <c:pt idx="5155">
                  <c:v>174.077610015869</c:v>
                </c:pt>
                <c:pt idx="5156">
                  <c:v>174.077610015869</c:v>
                </c:pt>
                <c:pt idx="5157">
                  <c:v>174.077610015869</c:v>
                </c:pt>
                <c:pt idx="5158">
                  <c:v>174.077610015869</c:v>
                </c:pt>
                <c:pt idx="5159">
                  <c:v>174.077610015869</c:v>
                </c:pt>
                <c:pt idx="5160">
                  <c:v>174.077610015869</c:v>
                </c:pt>
                <c:pt idx="5161">
                  <c:v>174.077610015869</c:v>
                </c:pt>
                <c:pt idx="5162">
                  <c:v>174.077610015869</c:v>
                </c:pt>
                <c:pt idx="5163">
                  <c:v>174.077610015869</c:v>
                </c:pt>
                <c:pt idx="5164">
                  <c:v>174.077610015869</c:v>
                </c:pt>
                <c:pt idx="5165">
                  <c:v>174.077610015869</c:v>
                </c:pt>
                <c:pt idx="5166">
                  <c:v>174.077610015869</c:v>
                </c:pt>
                <c:pt idx="5167">
                  <c:v>174.077610015869</c:v>
                </c:pt>
                <c:pt idx="5168">
                  <c:v>174.077610015869</c:v>
                </c:pt>
                <c:pt idx="5169">
                  <c:v>174.077610015869</c:v>
                </c:pt>
                <c:pt idx="5170">
                  <c:v>174.077610015869</c:v>
                </c:pt>
                <c:pt idx="5171">
                  <c:v>174.077610015869</c:v>
                </c:pt>
                <c:pt idx="5172">
                  <c:v>174.077610015869</c:v>
                </c:pt>
                <c:pt idx="5173">
                  <c:v>174.077610015869</c:v>
                </c:pt>
                <c:pt idx="5174">
                  <c:v>174.077610015869</c:v>
                </c:pt>
                <c:pt idx="5175">
                  <c:v>174.077610015869</c:v>
                </c:pt>
                <c:pt idx="5176">
                  <c:v>174.077610015869</c:v>
                </c:pt>
                <c:pt idx="5177">
                  <c:v>174.077610015869</c:v>
                </c:pt>
                <c:pt idx="5178">
                  <c:v>174.077610015869</c:v>
                </c:pt>
                <c:pt idx="5179">
                  <c:v>174.077610015869</c:v>
                </c:pt>
                <c:pt idx="5180">
                  <c:v>174.077610015869</c:v>
                </c:pt>
                <c:pt idx="5181">
                  <c:v>174.077610015869</c:v>
                </c:pt>
                <c:pt idx="5182">
                  <c:v>174.077610015869</c:v>
                </c:pt>
                <c:pt idx="5183">
                  <c:v>174.077610015869</c:v>
                </c:pt>
                <c:pt idx="5184">
                  <c:v>174.077610015869</c:v>
                </c:pt>
                <c:pt idx="5185">
                  <c:v>174.077610015869</c:v>
                </c:pt>
                <c:pt idx="5186">
                  <c:v>174.077610015869</c:v>
                </c:pt>
                <c:pt idx="5187">
                  <c:v>174.077610015869</c:v>
                </c:pt>
                <c:pt idx="5188">
                  <c:v>174.077610015869</c:v>
                </c:pt>
                <c:pt idx="5189">
                  <c:v>174.077610015869</c:v>
                </c:pt>
                <c:pt idx="5190">
                  <c:v>174.077610015869</c:v>
                </c:pt>
                <c:pt idx="5191">
                  <c:v>174.077610015869</c:v>
                </c:pt>
                <c:pt idx="5192">
                  <c:v>174.077610015869</c:v>
                </c:pt>
                <c:pt idx="5193">
                  <c:v>174.077610015869</c:v>
                </c:pt>
                <c:pt idx="5194">
                  <c:v>174.077610015869</c:v>
                </c:pt>
                <c:pt idx="5195">
                  <c:v>174.077610015869</c:v>
                </c:pt>
                <c:pt idx="5196">
                  <c:v>174.077610015869</c:v>
                </c:pt>
                <c:pt idx="5197">
                  <c:v>174.077610015869</c:v>
                </c:pt>
                <c:pt idx="5198">
                  <c:v>174.077610015869</c:v>
                </c:pt>
                <c:pt idx="5199">
                  <c:v>174.077610015869</c:v>
                </c:pt>
                <c:pt idx="5200">
                  <c:v>174.077610015869</c:v>
                </c:pt>
                <c:pt idx="5201">
                  <c:v>174.077610015869</c:v>
                </c:pt>
                <c:pt idx="5202">
                  <c:v>174.077610015869</c:v>
                </c:pt>
                <c:pt idx="5203">
                  <c:v>174.077610015869</c:v>
                </c:pt>
                <c:pt idx="5204">
                  <c:v>174.077610015869</c:v>
                </c:pt>
                <c:pt idx="5205">
                  <c:v>174.077610015869</c:v>
                </c:pt>
                <c:pt idx="5206">
                  <c:v>174.077610015869</c:v>
                </c:pt>
                <c:pt idx="5207">
                  <c:v>174.077610015869</c:v>
                </c:pt>
                <c:pt idx="5208">
                  <c:v>174.077610015869</c:v>
                </c:pt>
                <c:pt idx="5209">
                  <c:v>174.077610015869</c:v>
                </c:pt>
                <c:pt idx="5210">
                  <c:v>174.077610015869</c:v>
                </c:pt>
                <c:pt idx="5211">
                  <c:v>174.077610015869</c:v>
                </c:pt>
                <c:pt idx="5212">
                  <c:v>174.077610015869</c:v>
                </c:pt>
                <c:pt idx="5213">
                  <c:v>174.077610015869</c:v>
                </c:pt>
                <c:pt idx="5214">
                  <c:v>174.077610015869</c:v>
                </c:pt>
                <c:pt idx="5215">
                  <c:v>174.077610015869</c:v>
                </c:pt>
                <c:pt idx="5216">
                  <c:v>174.077610015869</c:v>
                </c:pt>
                <c:pt idx="5217">
                  <c:v>174.077610015869</c:v>
                </c:pt>
                <c:pt idx="5218">
                  <c:v>174.077610015869</c:v>
                </c:pt>
                <c:pt idx="5219">
                  <c:v>174.077610015869</c:v>
                </c:pt>
                <c:pt idx="5220">
                  <c:v>174.077610015869</c:v>
                </c:pt>
                <c:pt idx="5221">
                  <c:v>174.077610015869</c:v>
                </c:pt>
                <c:pt idx="5222">
                  <c:v>174.077610015869</c:v>
                </c:pt>
                <c:pt idx="5223">
                  <c:v>174.077610015869</c:v>
                </c:pt>
                <c:pt idx="5224">
                  <c:v>174.077610015869</c:v>
                </c:pt>
                <c:pt idx="5225">
                  <c:v>174.077610015869</c:v>
                </c:pt>
                <c:pt idx="5226">
                  <c:v>174.077610015869</c:v>
                </c:pt>
                <c:pt idx="5227">
                  <c:v>174.077610015869</c:v>
                </c:pt>
                <c:pt idx="5228">
                  <c:v>174.077610015869</c:v>
                </c:pt>
                <c:pt idx="5229">
                  <c:v>174.077610015869</c:v>
                </c:pt>
                <c:pt idx="5230">
                  <c:v>174.077610015869</c:v>
                </c:pt>
                <c:pt idx="5231">
                  <c:v>174.077610015869</c:v>
                </c:pt>
                <c:pt idx="5232">
                  <c:v>174.077610015869</c:v>
                </c:pt>
                <c:pt idx="5233">
                  <c:v>174.077610015869</c:v>
                </c:pt>
                <c:pt idx="5234">
                  <c:v>174.077610015869</c:v>
                </c:pt>
                <c:pt idx="5235">
                  <c:v>174.077610015869</c:v>
                </c:pt>
                <c:pt idx="5236">
                  <c:v>174.077610015869</c:v>
                </c:pt>
                <c:pt idx="5237">
                  <c:v>174.077610015869</c:v>
                </c:pt>
                <c:pt idx="5238">
                  <c:v>174.077610015869</c:v>
                </c:pt>
                <c:pt idx="5239">
                  <c:v>174.077610015869</c:v>
                </c:pt>
                <c:pt idx="5240">
                  <c:v>174.077610015869</c:v>
                </c:pt>
                <c:pt idx="5241">
                  <c:v>174.077610015869</c:v>
                </c:pt>
                <c:pt idx="5242">
                  <c:v>174.077610015869</c:v>
                </c:pt>
                <c:pt idx="5243">
                  <c:v>174.077610015869</c:v>
                </c:pt>
                <c:pt idx="5244">
                  <c:v>174.077610015869</c:v>
                </c:pt>
                <c:pt idx="5245">
                  <c:v>174.077610015869</c:v>
                </c:pt>
                <c:pt idx="5246">
                  <c:v>174.077610015869</c:v>
                </c:pt>
                <c:pt idx="5247">
                  <c:v>174.077610015869</c:v>
                </c:pt>
                <c:pt idx="5248">
                  <c:v>174.077610015869</c:v>
                </c:pt>
                <c:pt idx="5249">
                  <c:v>174.077610015869</c:v>
                </c:pt>
                <c:pt idx="5250">
                  <c:v>174.077610015869</c:v>
                </c:pt>
                <c:pt idx="5251">
                  <c:v>174.077610015869</c:v>
                </c:pt>
                <c:pt idx="5252">
                  <c:v>174.077610015869</c:v>
                </c:pt>
                <c:pt idx="5253">
                  <c:v>174.077610015869</c:v>
                </c:pt>
                <c:pt idx="5254">
                  <c:v>174.077610015869</c:v>
                </c:pt>
                <c:pt idx="5255">
                  <c:v>174.077610015869</c:v>
                </c:pt>
                <c:pt idx="5256">
                  <c:v>174.077610015869</c:v>
                </c:pt>
                <c:pt idx="5257">
                  <c:v>174.077610015869</c:v>
                </c:pt>
                <c:pt idx="5258">
                  <c:v>174.077610015869</c:v>
                </c:pt>
                <c:pt idx="5259">
                  <c:v>174.077610015869</c:v>
                </c:pt>
                <c:pt idx="5260">
                  <c:v>174.077610015869</c:v>
                </c:pt>
                <c:pt idx="5261">
                  <c:v>174.077610015869</c:v>
                </c:pt>
                <c:pt idx="5262">
                  <c:v>174.077610015869</c:v>
                </c:pt>
                <c:pt idx="5263">
                  <c:v>174.077610015869</c:v>
                </c:pt>
                <c:pt idx="5264">
                  <c:v>174.077610015869</c:v>
                </c:pt>
                <c:pt idx="5265">
                  <c:v>174.077610015869</c:v>
                </c:pt>
                <c:pt idx="5266">
                  <c:v>174.077610015869</c:v>
                </c:pt>
                <c:pt idx="5267">
                  <c:v>174.077610015869</c:v>
                </c:pt>
                <c:pt idx="5268">
                  <c:v>174.077610015869</c:v>
                </c:pt>
                <c:pt idx="5269">
                  <c:v>174.077610015869</c:v>
                </c:pt>
                <c:pt idx="5270">
                  <c:v>174.077610015869</c:v>
                </c:pt>
                <c:pt idx="5271">
                  <c:v>174.077610015869</c:v>
                </c:pt>
                <c:pt idx="5272">
                  <c:v>174.077610015869</c:v>
                </c:pt>
                <c:pt idx="5273">
                  <c:v>174.077610015869</c:v>
                </c:pt>
                <c:pt idx="5274">
                  <c:v>174.077610015869</c:v>
                </c:pt>
                <c:pt idx="5275">
                  <c:v>174.077610015869</c:v>
                </c:pt>
                <c:pt idx="5276">
                  <c:v>174.077610015869</c:v>
                </c:pt>
                <c:pt idx="5277">
                  <c:v>174.077610015869</c:v>
                </c:pt>
                <c:pt idx="5278">
                  <c:v>174.077610015869</c:v>
                </c:pt>
                <c:pt idx="5279">
                  <c:v>174.077610015869</c:v>
                </c:pt>
                <c:pt idx="5280">
                  <c:v>174.077610015869</c:v>
                </c:pt>
                <c:pt idx="5281">
                  <c:v>174.077610015869</c:v>
                </c:pt>
                <c:pt idx="5282">
                  <c:v>174.077610015869</c:v>
                </c:pt>
                <c:pt idx="5283">
                  <c:v>174.077610015869</c:v>
                </c:pt>
                <c:pt idx="5284">
                  <c:v>174.077610015869</c:v>
                </c:pt>
                <c:pt idx="5285">
                  <c:v>174.077610015869</c:v>
                </c:pt>
                <c:pt idx="5286">
                  <c:v>174.077610015869</c:v>
                </c:pt>
                <c:pt idx="5287">
                  <c:v>174.077610015869</c:v>
                </c:pt>
                <c:pt idx="5288">
                  <c:v>174.077610015869</c:v>
                </c:pt>
                <c:pt idx="5289">
                  <c:v>174.077610015869</c:v>
                </c:pt>
                <c:pt idx="5290">
                  <c:v>174.077610015869</c:v>
                </c:pt>
                <c:pt idx="5291">
                  <c:v>174.077610015869</c:v>
                </c:pt>
                <c:pt idx="5292">
                  <c:v>174.077610015869</c:v>
                </c:pt>
                <c:pt idx="5293">
                  <c:v>174.077610015869</c:v>
                </c:pt>
                <c:pt idx="5294">
                  <c:v>174.077610015869</c:v>
                </c:pt>
                <c:pt idx="5295">
                  <c:v>174.077610015869</c:v>
                </c:pt>
                <c:pt idx="5296">
                  <c:v>174.077610015869</c:v>
                </c:pt>
                <c:pt idx="5297">
                  <c:v>174.077610015869</c:v>
                </c:pt>
                <c:pt idx="5298">
                  <c:v>174.077610015869</c:v>
                </c:pt>
                <c:pt idx="5299">
                  <c:v>174.077610015869</c:v>
                </c:pt>
                <c:pt idx="5300">
                  <c:v>174.077610015869</c:v>
                </c:pt>
                <c:pt idx="5301">
                  <c:v>174.077610015869</c:v>
                </c:pt>
                <c:pt idx="5302">
                  <c:v>174.077610015869</c:v>
                </c:pt>
                <c:pt idx="5303">
                  <c:v>174.077610015869</c:v>
                </c:pt>
                <c:pt idx="5304">
                  <c:v>174.077610015869</c:v>
                </c:pt>
                <c:pt idx="5305">
                  <c:v>174.077610015869</c:v>
                </c:pt>
                <c:pt idx="5306">
                  <c:v>174.077610015869</c:v>
                </c:pt>
                <c:pt idx="5307">
                  <c:v>174.077610015869</c:v>
                </c:pt>
                <c:pt idx="5308">
                  <c:v>174.077610015869</c:v>
                </c:pt>
                <c:pt idx="5309">
                  <c:v>174.077610015869</c:v>
                </c:pt>
                <c:pt idx="5310">
                  <c:v>174.077610015869</c:v>
                </c:pt>
                <c:pt idx="5311">
                  <c:v>174.077610015869</c:v>
                </c:pt>
                <c:pt idx="5312">
                  <c:v>174.077610015869</c:v>
                </c:pt>
                <c:pt idx="5313">
                  <c:v>174.077610015869</c:v>
                </c:pt>
                <c:pt idx="5314">
                  <c:v>174.077610015869</c:v>
                </c:pt>
                <c:pt idx="5315">
                  <c:v>174.077610015869</c:v>
                </c:pt>
                <c:pt idx="5316">
                  <c:v>174.077610015869</c:v>
                </c:pt>
                <c:pt idx="5317">
                  <c:v>174.077610015869</c:v>
                </c:pt>
                <c:pt idx="5318">
                  <c:v>174.077610015869</c:v>
                </c:pt>
                <c:pt idx="5319">
                  <c:v>174.077610015869</c:v>
                </c:pt>
                <c:pt idx="5320">
                  <c:v>174.077610015869</c:v>
                </c:pt>
                <c:pt idx="5321">
                  <c:v>174.077610015869</c:v>
                </c:pt>
                <c:pt idx="5322">
                  <c:v>174.077610015869</c:v>
                </c:pt>
                <c:pt idx="5323">
                  <c:v>174.077610015869</c:v>
                </c:pt>
                <c:pt idx="5324">
                  <c:v>174.077610015869</c:v>
                </c:pt>
                <c:pt idx="5325">
                  <c:v>174.077610015869</c:v>
                </c:pt>
                <c:pt idx="5326">
                  <c:v>174.077610015869</c:v>
                </c:pt>
                <c:pt idx="5327">
                  <c:v>174.077610015869</c:v>
                </c:pt>
                <c:pt idx="5328">
                  <c:v>174.077610015869</c:v>
                </c:pt>
                <c:pt idx="5329">
                  <c:v>174.077610015869</c:v>
                </c:pt>
                <c:pt idx="5330">
                  <c:v>174.077610015869</c:v>
                </c:pt>
                <c:pt idx="5331">
                  <c:v>174.077610015869</c:v>
                </c:pt>
                <c:pt idx="5332">
                  <c:v>174.077610015869</c:v>
                </c:pt>
                <c:pt idx="5333">
                  <c:v>174.077610015869</c:v>
                </c:pt>
                <c:pt idx="5334">
                  <c:v>174.077610015869</c:v>
                </c:pt>
                <c:pt idx="5335">
                  <c:v>174.077610015869</c:v>
                </c:pt>
                <c:pt idx="5336">
                  <c:v>174.077610015869</c:v>
                </c:pt>
                <c:pt idx="5337">
                  <c:v>174.077610015869</c:v>
                </c:pt>
                <c:pt idx="5338">
                  <c:v>174.077610015869</c:v>
                </c:pt>
                <c:pt idx="5339">
                  <c:v>174.077610015869</c:v>
                </c:pt>
                <c:pt idx="5340">
                  <c:v>174.077610015869</c:v>
                </c:pt>
                <c:pt idx="5341">
                  <c:v>174.077610015869</c:v>
                </c:pt>
                <c:pt idx="5342">
                  <c:v>174.077610015869</c:v>
                </c:pt>
                <c:pt idx="5343">
                  <c:v>174.077610015869</c:v>
                </c:pt>
                <c:pt idx="5344">
                  <c:v>174.077610015869</c:v>
                </c:pt>
                <c:pt idx="5345">
                  <c:v>174.077610015869</c:v>
                </c:pt>
                <c:pt idx="5346">
                  <c:v>174.077610015869</c:v>
                </c:pt>
                <c:pt idx="5347">
                  <c:v>174.077610015869</c:v>
                </c:pt>
                <c:pt idx="5348">
                  <c:v>174.077610015869</c:v>
                </c:pt>
                <c:pt idx="5349">
                  <c:v>174.077610015869</c:v>
                </c:pt>
                <c:pt idx="5350">
                  <c:v>174.077610015869</c:v>
                </c:pt>
                <c:pt idx="5351">
                  <c:v>174.077610015869</c:v>
                </c:pt>
                <c:pt idx="5352">
                  <c:v>174.077610015869</c:v>
                </c:pt>
                <c:pt idx="5353">
                  <c:v>174.077610015869</c:v>
                </c:pt>
                <c:pt idx="5354">
                  <c:v>174.077610015869</c:v>
                </c:pt>
                <c:pt idx="5355">
                  <c:v>174.077610015869</c:v>
                </c:pt>
                <c:pt idx="5356">
                  <c:v>174.077610015869</c:v>
                </c:pt>
                <c:pt idx="5357">
                  <c:v>174.077610015869</c:v>
                </c:pt>
                <c:pt idx="5358">
                  <c:v>174.077610015869</c:v>
                </c:pt>
                <c:pt idx="5359">
                  <c:v>174.077610015869</c:v>
                </c:pt>
                <c:pt idx="5360">
                  <c:v>174.077610015869</c:v>
                </c:pt>
                <c:pt idx="5361">
                  <c:v>174.077610015869</c:v>
                </c:pt>
                <c:pt idx="5362">
                  <c:v>174.077610015869</c:v>
                </c:pt>
                <c:pt idx="5363">
                  <c:v>174.077610015869</c:v>
                </c:pt>
                <c:pt idx="5364">
                  <c:v>174.077610015869</c:v>
                </c:pt>
                <c:pt idx="5365">
                  <c:v>174.077610015869</c:v>
                </c:pt>
                <c:pt idx="5366">
                  <c:v>174.077610015869</c:v>
                </c:pt>
                <c:pt idx="5367">
                  <c:v>174.077610015869</c:v>
                </c:pt>
                <c:pt idx="5368">
                  <c:v>174.077610015869</c:v>
                </c:pt>
                <c:pt idx="5369">
                  <c:v>174.077610015869</c:v>
                </c:pt>
                <c:pt idx="5370">
                  <c:v>174.077610015869</c:v>
                </c:pt>
                <c:pt idx="5371">
                  <c:v>174.077610015869</c:v>
                </c:pt>
                <c:pt idx="5372">
                  <c:v>174.077610015869</c:v>
                </c:pt>
                <c:pt idx="5373">
                  <c:v>174.077610015869</c:v>
                </c:pt>
                <c:pt idx="5374">
                  <c:v>174.077610015869</c:v>
                </c:pt>
                <c:pt idx="5375">
                  <c:v>174.077610015869</c:v>
                </c:pt>
                <c:pt idx="5376">
                  <c:v>174.077610015869</c:v>
                </c:pt>
                <c:pt idx="5377">
                  <c:v>174.077610015869</c:v>
                </c:pt>
                <c:pt idx="5378">
                  <c:v>174.077610015869</c:v>
                </c:pt>
                <c:pt idx="5379">
                  <c:v>174.077610015869</c:v>
                </c:pt>
                <c:pt idx="5380">
                  <c:v>174.077610015869</c:v>
                </c:pt>
                <c:pt idx="5381">
                  <c:v>174.077610015869</c:v>
                </c:pt>
                <c:pt idx="5382">
                  <c:v>174.077610015869</c:v>
                </c:pt>
                <c:pt idx="5383">
                  <c:v>174.077610015869</c:v>
                </c:pt>
                <c:pt idx="5384">
                  <c:v>174.077610015869</c:v>
                </c:pt>
                <c:pt idx="5385">
                  <c:v>174.077610015869</c:v>
                </c:pt>
                <c:pt idx="5386">
                  <c:v>174.077610015869</c:v>
                </c:pt>
                <c:pt idx="5387">
                  <c:v>174.077610015869</c:v>
                </c:pt>
                <c:pt idx="5388">
                  <c:v>174.077610015869</c:v>
                </c:pt>
                <c:pt idx="5389">
                  <c:v>174.077610015869</c:v>
                </c:pt>
                <c:pt idx="5390">
                  <c:v>174.077610015869</c:v>
                </c:pt>
                <c:pt idx="5391">
                  <c:v>174.077610015869</c:v>
                </c:pt>
                <c:pt idx="5392">
                  <c:v>174.077610015869</c:v>
                </c:pt>
                <c:pt idx="5393">
                  <c:v>174.077610015869</c:v>
                </c:pt>
                <c:pt idx="5394">
                  <c:v>174.077610015869</c:v>
                </c:pt>
                <c:pt idx="5395">
                  <c:v>174.077610015869</c:v>
                </c:pt>
                <c:pt idx="5396">
                  <c:v>174.077610015869</c:v>
                </c:pt>
                <c:pt idx="5397">
                  <c:v>174.077610015869</c:v>
                </c:pt>
                <c:pt idx="5398">
                  <c:v>174.077610015869</c:v>
                </c:pt>
                <c:pt idx="5399">
                  <c:v>174.077610015869</c:v>
                </c:pt>
                <c:pt idx="5400">
                  <c:v>174.077610015869</c:v>
                </c:pt>
                <c:pt idx="5401">
                  <c:v>174.077610015869</c:v>
                </c:pt>
                <c:pt idx="5402">
                  <c:v>174.077610015869</c:v>
                </c:pt>
                <c:pt idx="5403">
                  <c:v>174.077610015869</c:v>
                </c:pt>
                <c:pt idx="5404">
                  <c:v>174.077610015869</c:v>
                </c:pt>
                <c:pt idx="5405">
                  <c:v>174.077610015869</c:v>
                </c:pt>
                <c:pt idx="5406">
                  <c:v>174.077610015869</c:v>
                </c:pt>
                <c:pt idx="5407">
                  <c:v>174.077610015869</c:v>
                </c:pt>
                <c:pt idx="5408">
                  <c:v>174.077610015869</c:v>
                </c:pt>
                <c:pt idx="5409">
                  <c:v>174.077610015869</c:v>
                </c:pt>
                <c:pt idx="5410">
                  <c:v>174.077610015869</c:v>
                </c:pt>
                <c:pt idx="5411">
                  <c:v>174.077610015869</c:v>
                </c:pt>
                <c:pt idx="5412">
                  <c:v>174.077610015869</c:v>
                </c:pt>
                <c:pt idx="5413">
                  <c:v>174.077610015869</c:v>
                </c:pt>
                <c:pt idx="5414">
                  <c:v>174.077610015869</c:v>
                </c:pt>
                <c:pt idx="5415">
                  <c:v>174.077610015869</c:v>
                </c:pt>
                <c:pt idx="5416">
                  <c:v>174.077610015869</c:v>
                </c:pt>
                <c:pt idx="5417">
                  <c:v>174.077610015869</c:v>
                </c:pt>
                <c:pt idx="5418">
                  <c:v>174.077610015869</c:v>
                </c:pt>
                <c:pt idx="5419">
                  <c:v>174.077610015869</c:v>
                </c:pt>
                <c:pt idx="5420">
                  <c:v>174.077610015869</c:v>
                </c:pt>
                <c:pt idx="5421">
                  <c:v>174.077610015869</c:v>
                </c:pt>
                <c:pt idx="5422">
                  <c:v>174.077610015869</c:v>
                </c:pt>
                <c:pt idx="5423">
                  <c:v>174.077610015869</c:v>
                </c:pt>
                <c:pt idx="5424">
                  <c:v>174.077610015869</c:v>
                </c:pt>
                <c:pt idx="5425">
                  <c:v>174.077610015869</c:v>
                </c:pt>
                <c:pt idx="5426">
                  <c:v>174.077610015869</c:v>
                </c:pt>
                <c:pt idx="5427">
                  <c:v>174.077610015869</c:v>
                </c:pt>
                <c:pt idx="5428">
                  <c:v>174.077610015869</c:v>
                </c:pt>
                <c:pt idx="5429">
                  <c:v>174.077610015869</c:v>
                </c:pt>
                <c:pt idx="5430">
                  <c:v>174.077610015869</c:v>
                </c:pt>
                <c:pt idx="5431">
                  <c:v>174.077610015869</c:v>
                </c:pt>
                <c:pt idx="5432">
                  <c:v>174.077610015869</c:v>
                </c:pt>
                <c:pt idx="5433">
                  <c:v>174.077610015869</c:v>
                </c:pt>
                <c:pt idx="5434">
                  <c:v>174.077610015869</c:v>
                </c:pt>
                <c:pt idx="5435">
                  <c:v>174.077610015869</c:v>
                </c:pt>
                <c:pt idx="5436">
                  <c:v>174.077610015869</c:v>
                </c:pt>
                <c:pt idx="5437">
                  <c:v>174.077610015869</c:v>
                </c:pt>
                <c:pt idx="5438">
                  <c:v>174.077610015869</c:v>
                </c:pt>
                <c:pt idx="5439">
                  <c:v>174.077610015869</c:v>
                </c:pt>
                <c:pt idx="5440">
                  <c:v>174.077610015869</c:v>
                </c:pt>
                <c:pt idx="5441">
                  <c:v>174.077610015869</c:v>
                </c:pt>
                <c:pt idx="5442">
                  <c:v>174.077610015869</c:v>
                </c:pt>
                <c:pt idx="5443">
                  <c:v>174.077610015869</c:v>
                </c:pt>
                <c:pt idx="5444">
                  <c:v>174.077610015869</c:v>
                </c:pt>
                <c:pt idx="5445">
                  <c:v>174.077610015869</c:v>
                </c:pt>
                <c:pt idx="5446">
                  <c:v>174.077610015869</c:v>
                </c:pt>
                <c:pt idx="5447">
                  <c:v>174.077610015869</c:v>
                </c:pt>
                <c:pt idx="5448">
                  <c:v>174.077610015869</c:v>
                </c:pt>
                <c:pt idx="5449">
                  <c:v>174.077610015869</c:v>
                </c:pt>
                <c:pt idx="5450">
                  <c:v>174.077610015869</c:v>
                </c:pt>
                <c:pt idx="5451">
                  <c:v>174.077610015869</c:v>
                </c:pt>
                <c:pt idx="5452">
                  <c:v>174.077610015869</c:v>
                </c:pt>
                <c:pt idx="5453">
                  <c:v>174.077610015869</c:v>
                </c:pt>
                <c:pt idx="5454">
                  <c:v>174.077610015869</c:v>
                </c:pt>
                <c:pt idx="5455">
                  <c:v>174.077610015869</c:v>
                </c:pt>
                <c:pt idx="5456">
                  <c:v>174.077610015869</c:v>
                </c:pt>
                <c:pt idx="5457">
                  <c:v>174.077610015869</c:v>
                </c:pt>
                <c:pt idx="5458">
                  <c:v>174.077610015869</c:v>
                </c:pt>
                <c:pt idx="5459">
                  <c:v>174.077610015869</c:v>
                </c:pt>
                <c:pt idx="5460">
                  <c:v>174.077610015869</c:v>
                </c:pt>
                <c:pt idx="5461">
                  <c:v>174.077610015869</c:v>
                </c:pt>
                <c:pt idx="5462">
                  <c:v>174.077610015869</c:v>
                </c:pt>
                <c:pt idx="5463">
                  <c:v>174.077610015869</c:v>
                </c:pt>
                <c:pt idx="5464">
                  <c:v>174.077610015869</c:v>
                </c:pt>
                <c:pt idx="5465">
                  <c:v>174.077610015869</c:v>
                </c:pt>
                <c:pt idx="5466">
                  <c:v>174.077610015869</c:v>
                </c:pt>
                <c:pt idx="5467">
                  <c:v>174.077610015869</c:v>
                </c:pt>
                <c:pt idx="5468">
                  <c:v>174.077610015869</c:v>
                </c:pt>
                <c:pt idx="5469">
                  <c:v>174.077610015869</c:v>
                </c:pt>
                <c:pt idx="5470">
                  <c:v>174.077610015869</c:v>
                </c:pt>
                <c:pt idx="5471">
                  <c:v>174.077610015869</c:v>
                </c:pt>
                <c:pt idx="5472">
                  <c:v>174.077610015869</c:v>
                </c:pt>
                <c:pt idx="5473">
                  <c:v>174.077610015869</c:v>
                </c:pt>
                <c:pt idx="5474">
                  <c:v>174.077610015869</c:v>
                </c:pt>
                <c:pt idx="5475">
                  <c:v>174.077610015869</c:v>
                </c:pt>
                <c:pt idx="5476">
                  <c:v>174.077610015869</c:v>
                </c:pt>
                <c:pt idx="5477">
                  <c:v>174.077610015869</c:v>
                </c:pt>
                <c:pt idx="5478">
                  <c:v>174.077610015869</c:v>
                </c:pt>
                <c:pt idx="5479">
                  <c:v>174.077610015869</c:v>
                </c:pt>
                <c:pt idx="5480">
                  <c:v>174.077610015869</c:v>
                </c:pt>
                <c:pt idx="5481">
                  <c:v>174.077610015869</c:v>
                </c:pt>
                <c:pt idx="5482">
                  <c:v>174.077610015869</c:v>
                </c:pt>
                <c:pt idx="5483">
                  <c:v>174.077610015869</c:v>
                </c:pt>
                <c:pt idx="5484">
                  <c:v>174.077610015869</c:v>
                </c:pt>
                <c:pt idx="5485">
                  <c:v>174.077610015869</c:v>
                </c:pt>
                <c:pt idx="5486">
                  <c:v>174.077610015869</c:v>
                </c:pt>
                <c:pt idx="5487">
                  <c:v>174.077610015869</c:v>
                </c:pt>
                <c:pt idx="5488">
                  <c:v>174.077610015869</c:v>
                </c:pt>
                <c:pt idx="5489">
                  <c:v>174.077610015869</c:v>
                </c:pt>
                <c:pt idx="5490">
                  <c:v>174.077610015869</c:v>
                </c:pt>
                <c:pt idx="5491">
                  <c:v>174.077610015869</c:v>
                </c:pt>
                <c:pt idx="5492">
                  <c:v>174.077610015869</c:v>
                </c:pt>
                <c:pt idx="5493">
                  <c:v>174.077610015869</c:v>
                </c:pt>
                <c:pt idx="5494">
                  <c:v>174.077610015869</c:v>
                </c:pt>
                <c:pt idx="5495">
                  <c:v>174.077610015869</c:v>
                </c:pt>
                <c:pt idx="5496">
                  <c:v>174.077610015869</c:v>
                </c:pt>
                <c:pt idx="5497">
                  <c:v>174.077610015869</c:v>
                </c:pt>
                <c:pt idx="5498">
                  <c:v>174.077610015869</c:v>
                </c:pt>
                <c:pt idx="5499">
                  <c:v>174.077610015869</c:v>
                </c:pt>
                <c:pt idx="5500">
                  <c:v>174.077610015869</c:v>
                </c:pt>
                <c:pt idx="5501">
                  <c:v>174.077610015869</c:v>
                </c:pt>
                <c:pt idx="5502">
                  <c:v>174.077610015869</c:v>
                </c:pt>
                <c:pt idx="5503">
                  <c:v>174.077610015869</c:v>
                </c:pt>
                <c:pt idx="5504">
                  <c:v>174.077610015869</c:v>
                </c:pt>
                <c:pt idx="5505">
                  <c:v>174.077610015869</c:v>
                </c:pt>
                <c:pt idx="5506">
                  <c:v>174.077610015869</c:v>
                </c:pt>
                <c:pt idx="5507">
                  <c:v>174.077610015869</c:v>
                </c:pt>
                <c:pt idx="5508">
                  <c:v>174.077610015869</c:v>
                </c:pt>
                <c:pt idx="5509">
                  <c:v>174.077610015869</c:v>
                </c:pt>
                <c:pt idx="5510">
                  <c:v>174.077610015869</c:v>
                </c:pt>
                <c:pt idx="5511">
                  <c:v>174.077610015869</c:v>
                </c:pt>
                <c:pt idx="5512">
                  <c:v>174.077610015869</c:v>
                </c:pt>
                <c:pt idx="5513">
                  <c:v>174.077610015869</c:v>
                </c:pt>
                <c:pt idx="5514">
                  <c:v>174.077610015869</c:v>
                </c:pt>
                <c:pt idx="5515">
                  <c:v>174.077610015869</c:v>
                </c:pt>
                <c:pt idx="5516">
                  <c:v>174.077610015869</c:v>
                </c:pt>
                <c:pt idx="5517">
                  <c:v>174.077610015869</c:v>
                </c:pt>
                <c:pt idx="5518">
                  <c:v>174.077610015869</c:v>
                </c:pt>
                <c:pt idx="5519">
                  <c:v>174.077610015869</c:v>
                </c:pt>
                <c:pt idx="5520">
                  <c:v>174.077610015869</c:v>
                </c:pt>
                <c:pt idx="5521">
                  <c:v>174.077610015869</c:v>
                </c:pt>
                <c:pt idx="5522">
                  <c:v>174.077610015869</c:v>
                </c:pt>
                <c:pt idx="5523">
                  <c:v>174.077610015869</c:v>
                </c:pt>
                <c:pt idx="5524">
                  <c:v>174.077610015869</c:v>
                </c:pt>
                <c:pt idx="5525">
                  <c:v>174.077610015869</c:v>
                </c:pt>
                <c:pt idx="5526">
                  <c:v>174.077610015869</c:v>
                </c:pt>
                <c:pt idx="5527">
                  <c:v>174.077610015869</c:v>
                </c:pt>
                <c:pt idx="5528">
                  <c:v>174.077610015869</c:v>
                </c:pt>
                <c:pt idx="5529">
                  <c:v>174.077610015869</c:v>
                </c:pt>
                <c:pt idx="5530">
                  <c:v>174.077610015869</c:v>
                </c:pt>
                <c:pt idx="5531">
                  <c:v>174.077610015869</c:v>
                </c:pt>
                <c:pt idx="5532">
                  <c:v>174.077610015869</c:v>
                </c:pt>
                <c:pt idx="5533">
                  <c:v>174.077610015869</c:v>
                </c:pt>
                <c:pt idx="5534">
                  <c:v>174.077610015869</c:v>
                </c:pt>
                <c:pt idx="5535">
                  <c:v>174.077610015869</c:v>
                </c:pt>
                <c:pt idx="5536">
                  <c:v>174.077610015869</c:v>
                </c:pt>
                <c:pt idx="5537">
                  <c:v>174.077610015869</c:v>
                </c:pt>
                <c:pt idx="5538">
                  <c:v>174.077610015869</c:v>
                </c:pt>
                <c:pt idx="5539">
                  <c:v>174.077610015869</c:v>
                </c:pt>
                <c:pt idx="5540">
                  <c:v>174.077610015869</c:v>
                </c:pt>
                <c:pt idx="5541">
                  <c:v>174.077610015869</c:v>
                </c:pt>
                <c:pt idx="5542">
                  <c:v>174.077610015869</c:v>
                </c:pt>
                <c:pt idx="5543">
                  <c:v>174.077610015869</c:v>
                </c:pt>
                <c:pt idx="5544">
                  <c:v>174.077610015869</c:v>
                </c:pt>
                <c:pt idx="5545">
                  <c:v>174.077610015869</c:v>
                </c:pt>
                <c:pt idx="5546">
                  <c:v>174.077610015869</c:v>
                </c:pt>
                <c:pt idx="5547">
                  <c:v>174.077610015869</c:v>
                </c:pt>
                <c:pt idx="5548">
                  <c:v>174.077610015869</c:v>
                </c:pt>
                <c:pt idx="5549">
                  <c:v>174.077610015869</c:v>
                </c:pt>
                <c:pt idx="5550">
                  <c:v>174.077610015869</c:v>
                </c:pt>
                <c:pt idx="5551">
                  <c:v>174.077610015869</c:v>
                </c:pt>
                <c:pt idx="5552">
                  <c:v>174.077610015869</c:v>
                </c:pt>
                <c:pt idx="5553">
                  <c:v>174.077610015869</c:v>
                </c:pt>
                <c:pt idx="5554">
                  <c:v>174.077610015869</c:v>
                </c:pt>
                <c:pt idx="5555">
                  <c:v>174.077610015869</c:v>
                </c:pt>
                <c:pt idx="5556">
                  <c:v>174.077610015869</c:v>
                </c:pt>
                <c:pt idx="5557">
                  <c:v>174.077610015869</c:v>
                </c:pt>
                <c:pt idx="5558">
                  <c:v>174.077610015869</c:v>
                </c:pt>
                <c:pt idx="5559">
                  <c:v>174.077610015869</c:v>
                </c:pt>
                <c:pt idx="5560">
                  <c:v>174.077610015869</c:v>
                </c:pt>
                <c:pt idx="5561">
                  <c:v>174.077610015869</c:v>
                </c:pt>
                <c:pt idx="5562">
                  <c:v>174.077610015869</c:v>
                </c:pt>
                <c:pt idx="5563">
                  <c:v>174.077610015869</c:v>
                </c:pt>
                <c:pt idx="5564">
                  <c:v>174.077610015869</c:v>
                </c:pt>
                <c:pt idx="5565">
                  <c:v>174.077610015869</c:v>
                </c:pt>
                <c:pt idx="5566">
                  <c:v>174.077610015869</c:v>
                </c:pt>
                <c:pt idx="5567">
                  <c:v>174.077610015869</c:v>
                </c:pt>
                <c:pt idx="5568">
                  <c:v>174.077610015869</c:v>
                </c:pt>
                <c:pt idx="5569">
                  <c:v>174.077610015869</c:v>
                </c:pt>
                <c:pt idx="5570">
                  <c:v>174.077610015869</c:v>
                </c:pt>
                <c:pt idx="5571">
                  <c:v>174.077610015869</c:v>
                </c:pt>
                <c:pt idx="5572">
                  <c:v>174.077610015869</c:v>
                </c:pt>
                <c:pt idx="5573">
                  <c:v>174.077610015869</c:v>
                </c:pt>
                <c:pt idx="5574">
                  <c:v>174.077610015869</c:v>
                </c:pt>
                <c:pt idx="5575">
                  <c:v>174.077610015869</c:v>
                </c:pt>
                <c:pt idx="5576">
                  <c:v>174.077610015869</c:v>
                </c:pt>
                <c:pt idx="5577">
                  <c:v>174.077610015869</c:v>
                </c:pt>
                <c:pt idx="5578">
                  <c:v>174.077610015869</c:v>
                </c:pt>
                <c:pt idx="5579">
                  <c:v>174.077610015869</c:v>
                </c:pt>
                <c:pt idx="5580">
                  <c:v>174.077610015869</c:v>
                </c:pt>
                <c:pt idx="5581">
                  <c:v>174.077610015869</c:v>
                </c:pt>
                <c:pt idx="5582">
                  <c:v>174.077610015869</c:v>
                </c:pt>
                <c:pt idx="5583">
                  <c:v>174.077610015869</c:v>
                </c:pt>
                <c:pt idx="5584">
                  <c:v>174.077610015869</c:v>
                </c:pt>
                <c:pt idx="5585">
                  <c:v>174.077610015869</c:v>
                </c:pt>
                <c:pt idx="5586">
                  <c:v>174.077610015869</c:v>
                </c:pt>
                <c:pt idx="5587">
                  <c:v>174.077610015869</c:v>
                </c:pt>
                <c:pt idx="5588">
                  <c:v>174.077610015869</c:v>
                </c:pt>
                <c:pt idx="5589">
                  <c:v>174.077610015869</c:v>
                </c:pt>
                <c:pt idx="5590">
                  <c:v>174.077610015869</c:v>
                </c:pt>
                <c:pt idx="5591">
                  <c:v>174.077610015869</c:v>
                </c:pt>
                <c:pt idx="5592">
                  <c:v>174.077610015869</c:v>
                </c:pt>
                <c:pt idx="5593">
                  <c:v>174.077610015869</c:v>
                </c:pt>
                <c:pt idx="5594">
                  <c:v>174.077610015869</c:v>
                </c:pt>
                <c:pt idx="5595">
                  <c:v>174.077610015869</c:v>
                </c:pt>
                <c:pt idx="5596">
                  <c:v>174.077610015869</c:v>
                </c:pt>
                <c:pt idx="5597">
                  <c:v>174.077610015869</c:v>
                </c:pt>
                <c:pt idx="5598">
                  <c:v>174.077610015869</c:v>
                </c:pt>
                <c:pt idx="5599">
                  <c:v>174.077610015869</c:v>
                </c:pt>
                <c:pt idx="5600">
                  <c:v>174.077610015869</c:v>
                </c:pt>
                <c:pt idx="5601">
                  <c:v>174.077610015869</c:v>
                </c:pt>
                <c:pt idx="5602">
                  <c:v>174.077610015869</c:v>
                </c:pt>
                <c:pt idx="5603">
                  <c:v>174.077610015869</c:v>
                </c:pt>
                <c:pt idx="5604">
                  <c:v>174.077610015869</c:v>
                </c:pt>
                <c:pt idx="5605">
                  <c:v>174.077610015869</c:v>
                </c:pt>
                <c:pt idx="5606">
                  <c:v>174.077610015869</c:v>
                </c:pt>
                <c:pt idx="5607">
                  <c:v>174.077610015869</c:v>
                </c:pt>
                <c:pt idx="5608">
                  <c:v>174.077610015869</c:v>
                </c:pt>
                <c:pt idx="5609">
                  <c:v>174.077610015869</c:v>
                </c:pt>
                <c:pt idx="5610">
                  <c:v>174.077610015869</c:v>
                </c:pt>
                <c:pt idx="5611">
                  <c:v>174.077610015869</c:v>
                </c:pt>
                <c:pt idx="5612">
                  <c:v>174.077610015869</c:v>
                </c:pt>
                <c:pt idx="5613">
                  <c:v>174.077610015869</c:v>
                </c:pt>
                <c:pt idx="5614">
                  <c:v>174.077610015869</c:v>
                </c:pt>
                <c:pt idx="5615">
                  <c:v>174.077610015869</c:v>
                </c:pt>
                <c:pt idx="5616">
                  <c:v>174.077610015869</c:v>
                </c:pt>
                <c:pt idx="5617">
                  <c:v>174.077610015869</c:v>
                </c:pt>
                <c:pt idx="5618">
                  <c:v>174.077610015869</c:v>
                </c:pt>
                <c:pt idx="5619">
                  <c:v>174.077610015869</c:v>
                </c:pt>
                <c:pt idx="5620">
                  <c:v>174.077610015869</c:v>
                </c:pt>
                <c:pt idx="5621">
                  <c:v>174.077610015869</c:v>
                </c:pt>
                <c:pt idx="5622">
                  <c:v>174.077610015869</c:v>
                </c:pt>
                <c:pt idx="5623">
                  <c:v>174.077610015869</c:v>
                </c:pt>
                <c:pt idx="5624">
                  <c:v>174.077610015869</c:v>
                </c:pt>
                <c:pt idx="5625">
                  <c:v>174.077610015869</c:v>
                </c:pt>
                <c:pt idx="5626">
                  <c:v>174.077610015869</c:v>
                </c:pt>
                <c:pt idx="5627">
                  <c:v>174.077610015869</c:v>
                </c:pt>
                <c:pt idx="5628">
                  <c:v>174.077610015869</c:v>
                </c:pt>
                <c:pt idx="5629">
                  <c:v>174.077610015869</c:v>
                </c:pt>
                <c:pt idx="5630">
                  <c:v>174.077610015869</c:v>
                </c:pt>
                <c:pt idx="5631">
                  <c:v>174.077610015869</c:v>
                </c:pt>
                <c:pt idx="5632">
                  <c:v>174.077610015869</c:v>
                </c:pt>
                <c:pt idx="5633">
                  <c:v>174.077610015869</c:v>
                </c:pt>
                <c:pt idx="5634">
                  <c:v>174.077610015869</c:v>
                </c:pt>
                <c:pt idx="5635">
                  <c:v>174.077610015869</c:v>
                </c:pt>
                <c:pt idx="5636">
                  <c:v>174.077610015869</c:v>
                </c:pt>
                <c:pt idx="5637">
                  <c:v>174.077610015869</c:v>
                </c:pt>
                <c:pt idx="5638">
                  <c:v>174.077610015869</c:v>
                </c:pt>
                <c:pt idx="5639">
                  <c:v>174.077610015869</c:v>
                </c:pt>
                <c:pt idx="5640">
                  <c:v>174.077610015869</c:v>
                </c:pt>
                <c:pt idx="5641">
                  <c:v>174.077610015869</c:v>
                </c:pt>
                <c:pt idx="5642">
                  <c:v>174.077610015869</c:v>
                </c:pt>
                <c:pt idx="5643">
                  <c:v>174.077610015869</c:v>
                </c:pt>
                <c:pt idx="5644">
                  <c:v>174.077610015869</c:v>
                </c:pt>
                <c:pt idx="5645">
                  <c:v>174.077610015869</c:v>
                </c:pt>
                <c:pt idx="5646">
                  <c:v>174.077610015869</c:v>
                </c:pt>
                <c:pt idx="5647">
                  <c:v>174.077610015869</c:v>
                </c:pt>
                <c:pt idx="5648">
                  <c:v>174.077610015869</c:v>
                </c:pt>
                <c:pt idx="5649">
                  <c:v>174.077610015869</c:v>
                </c:pt>
                <c:pt idx="5650">
                  <c:v>174.077610015869</c:v>
                </c:pt>
                <c:pt idx="5651">
                  <c:v>174.077610015869</c:v>
                </c:pt>
                <c:pt idx="5652">
                  <c:v>174.077610015869</c:v>
                </c:pt>
                <c:pt idx="5653">
                  <c:v>174.077610015869</c:v>
                </c:pt>
                <c:pt idx="5654">
                  <c:v>174.077610015869</c:v>
                </c:pt>
                <c:pt idx="5655">
                  <c:v>174.077610015869</c:v>
                </c:pt>
                <c:pt idx="5656">
                  <c:v>174.077610015869</c:v>
                </c:pt>
                <c:pt idx="5657">
                  <c:v>174.077610015869</c:v>
                </c:pt>
                <c:pt idx="5658">
                  <c:v>174.077610015869</c:v>
                </c:pt>
                <c:pt idx="5659">
                  <c:v>174.077610015869</c:v>
                </c:pt>
                <c:pt idx="5660">
                  <c:v>174.077610015869</c:v>
                </c:pt>
                <c:pt idx="5661">
                  <c:v>174.077610015869</c:v>
                </c:pt>
                <c:pt idx="5662">
                  <c:v>174.077610015869</c:v>
                </c:pt>
                <c:pt idx="5663">
                  <c:v>174.077610015869</c:v>
                </c:pt>
                <c:pt idx="5664">
                  <c:v>174.077610015869</c:v>
                </c:pt>
                <c:pt idx="5665">
                  <c:v>174.077610015869</c:v>
                </c:pt>
                <c:pt idx="5666">
                  <c:v>174.077610015869</c:v>
                </c:pt>
                <c:pt idx="5667">
                  <c:v>174.077610015869</c:v>
                </c:pt>
                <c:pt idx="5668">
                  <c:v>174.077610015869</c:v>
                </c:pt>
                <c:pt idx="5669">
                  <c:v>174.077610015869</c:v>
                </c:pt>
                <c:pt idx="5670">
                  <c:v>174.077610015869</c:v>
                </c:pt>
                <c:pt idx="5671">
                  <c:v>174.077610015869</c:v>
                </c:pt>
                <c:pt idx="5672">
                  <c:v>174.077610015869</c:v>
                </c:pt>
                <c:pt idx="5673">
                  <c:v>174.077610015869</c:v>
                </c:pt>
                <c:pt idx="5674">
                  <c:v>174.077610015869</c:v>
                </c:pt>
                <c:pt idx="5675">
                  <c:v>174.077610015869</c:v>
                </c:pt>
                <c:pt idx="5676">
                  <c:v>174.077610015869</c:v>
                </c:pt>
                <c:pt idx="5677">
                  <c:v>174.077610015869</c:v>
                </c:pt>
                <c:pt idx="5678">
                  <c:v>174.077610015869</c:v>
                </c:pt>
                <c:pt idx="5679">
                  <c:v>174.077610015869</c:v>
                </c:pt>
                <c:pt idx="5680">
                  <c:v>174.077610015869</c:v>
                </c:pt>
                <c:pt idx="5681">
                  <c:v>174.077610015869</c:v>
                </c:pt>
                <c:pt idx="5682">
                  <c:v>174.077610015869</c:v>
                </c:pt>
                <c:pt idx="5683">
                  <c:v>174.077610015869</c:v>
                </c:pt>
                <c:pt idx="5684">
                  <c:v>174.077610015869</c:v>
                </c:pt>
                <c:pt idx="5685">
                  <c:v>174.077610015869</c:v>
                </c:pt>
                <c:pt idx="5686">
                  <c:v>174.077610015869</c:v>
                </c:pt>
                <c:pt idx="5687">
                  <c:v>174.077610015869</c:v>
                </c:pt>
                <c:pt idx="5688">
                  <c:v>174.077610015869</c:v>
                </c:pt>
                <c:pt idx="5689">
                  <c:v>174.077610015869</c:v>
                </c:pt>
                <c:pt idx="5690">
                  <c:v>174.077610015869</c:v>
                </c:pt>
                <c:pt idx="5691">
                  <c:v>174.077610015869</c:v>
                </c:pt>
                <c:pt idx="5692">
                  <c:v>174.077610015869</c:v>
                </c:pt>
                <c:pt idx="5693">
                  <c:v>174.077610015869</c:v>
                </c:pt>
                <c:pt idx="5694">
                  <c:v>174.077610015869</c:v>
                </c:pt>
                <c:pt idx="5695">
                  <c:v>174.077610015869</c:v>
                </c:pt>
                <c:pt idx="5696">
                  <c:v>174.077610015869</c:v>
                </c:pt>
                <c:pt idx="5697">
                  <c:v>174.077610015869</c:v>
                </c:pt>
                <c:pt idx="5698">
                  <c:v>174.077610015869</c:v>
                </c:pt>
                <c:pt idx="5699">
                  <c:v>174.077610015869</c:v>
                </c:pt>
                <c:pt idx="5700">
                  <c:v>174.077610015869</c:v>
                </c:pt>
                <c:pt idx="5701">
                  <c:v>174.077610015869</c:v>
                </c:pt>
                <c:pt idx="5702">
                  <c:v>174.077610015869</c:v>
                </c:pt>
                <c:pt idx="5703">
                  <c:v>174.077610015869</c:v>
                </c:pt>
                <c:pt idx="5704">
                  <c:v>174.077610015869</c:v>
                </c:pt>
                <c:pt idx="5705">
                  <c:v>174.077610015869</c:v>
                </c:pt>
                <c:pt idx="5706">
                  <c:v>174.077610015869</c:v>
                </c:pt>
                <c:pt idx="5707">
                  <c:v>174.077610015869</c:v>
                </c:pt>
                <c:pt idx="5708">
                  <c:v>174.077610015869</c:v>
                </c:pt>
                <c:pt idx="5709">
                  <c:v>174.077610015869</c:v>
                </c:pt>
                <c:pt idx="5710">
                  <c:v>174.077610015869</c:v>
                </c:pt>
                <c:pt idx="5711">
                  <c:v>174.077610015869</c:v>
                </c:pt>
                <c:pt idx="5712">
                  <c:v>174.077610015869</c:v>
                </c:pt>
                <c:pt idx="5713">
                  <c:v>174.077610015869</c:v>
                </c:pt>
                <c:pt idx="5714">
                  <c:v>174.077610015869</c:v>
                </c:pt>
                <c:pt idx="5715">
                  <c:v>174.077610015869</c:v>
                </c:pt>
                <c:pt idx="5716">
                  <c:v>174.077610015869</c:v>
                </c:pt>
                <c:pt idx="5717">
                  <c:v>174.077610015869</c:v>
                </c:pt>
                <c:pt idx="5718">
                  <c:v>174.077610015869</c:v>
                </c:pt>
                <c:pt idx="5719">
                  <c:v>174.077610015869</c:v>
                </c:pt>
                <c:pt idx="5720">
                  <c:v>174.077610015869</c:v>
                </c:pt>
                <c:pt idx="5721">
                  <c:v>174.077610015869</c:v>
                </c:pt>
                <c:pt idx="5722">
                  <c:v>174.077610015869</c:v>
                </c:pt>
                <c:pt idx="5723">
                  <c:v>174.077610015869</c:v>
                </c:pt>
                <c:pt idx="5724">
                  <c:v>174.077610015869</c:v>
                </c:pt>
                <c:pt idx="5725">
                  <c:v>174.077610015869</c:v>
                </c:pt>
                <c:pt idx="5726">
                  <c:v>174.077610015869</c:v>
                </c:pt>
                <c:pt idx="5727">
                  <c:v>174.077610015869</c:v>
                </c:pt>
                <c:pt idx="5728">
                  <c:v>174.077610015869</c:v>
                </c:pt>
                <c:pt idx="5729">
                  <c:v>174.077610015869</c:v>
                </c:pt>
                <c:pt idx="5730">
                  <c:v>174.077610015869</c:v>
                </c:pt>
                <c:pt idx="5731">
                  <c:v>174.077610015869</c:v>
                </c:pt>
                <c:pt idx="5732">
                  <c:v>174.077610015869</c:v>
                </c:pt>
                <c:pt idx="5733">
                  <c:v>174.077610015869</c:v>
                </c:pt>
                <c:pt idx="5734">
                  <c:v>174.077610015869</c:v>
                </c:pt>
                <c:pt idx="5735">
                  <c:v>174.077610015869</c:v>
                </c:pt>
                <c:pt idx="5736">
                  <c:v>174.077610015869</c:v>
                </c:pt>
                <c:pt idx="5737">
                  <c:v>174.077610015869</c:v>
                </c:pt>
                <c:pt idx="5738">
                  <c:v>174.077610015869</c:v>
                </c:pt>
                <c:pt idx="5739">
                  <c:v>174.077610015869</c:v>
                </c:pt>
                <c:pt idx="5740">
                  <c:v>174.077610015869</c:v>
                </c:pt>
                <c:pt idx="5741">
                  <c:v>174.077610015869</c:v>
                </c:pt>
                <c:pt idx="5742">
                  <c:v>174.077610015869</c:v>
                </c:pt>
                <c:pt idx="5743">
                  <c:v>174.077610015869</c:v>
                </c:pt>
                <c:pt idx="5744">
                  <c:v>174.077610015869</c:v>
                </c:pt>
                <c:pt idx="5745">
                  <c:v>174.077610015869</c:v>
                </c:pt>
                <c:pt idx="5746">
                  <c:v>174.077610015869</c:v>
                </c:pt>
                <c:pt idx="5747">
                  <c:v>174.077610015869</c:v>
                </c:pt>
                <c:pt idx="5748">
                  <c:v>174.077610015869</c:v>
                </c:pt>
                <c:pt idx="5749">
                  <c:v>174.077610015869</c:v>
                </c:pt>
                <c:pt idx="5750">
                  <c:v>174.077610015869</c:v>
                </c:pt>
                <c:pt idx="5751">
                  <c:v>174.077610015869</c:v>
                </c:pt>
                <c:pt idx="5752">
                  <c:v>174.077610015869</c:v>
                </c:pt>
                <c:pt idx="5753">
                  <c:v>174.077610015869</c:v>
                </c:pt>
                <c:pt idx="5754">
                  <c:v>174.077610015869</c:v>
                </c:pt>
                <c:pt idx="5755">
                  <c:v>174.077610015869</c:v>
                </c:pt>
                <c:pt idx="5756">
                  <c:v>174.077610015869</c:v>
                </c:pt>
                <c:pt idx="5757">
                  <c:v>174.077610015869</c:v>
                </c:pt>
                <c:pt idx="5758">
                  <c:v>174.077610015869</c:v>
                </c:pt>
                <c:pt idx="5759">
                  <c:v>174.077610015869</c:v>
                </c:pt>
                <c:pt idx="5760">
                  <c:v>174.077610015869</c:v>
                </c:pt>
                <c:pt idx="5761">
                  <c:v>174.077610015869</c:v>
                </c:pt>
                <c:pt idx="5762">
                  <c:v>174.077610015869</c:v>
                </c:pt>
                <c:pt idx="5763">
                  <c:v>174.077610015869</c:v>
                </c:pt>
                <c:pt idx="5764">
                  <c:v>174.077610015869</c:v>
                </c:pt>
                <c:pt idx="5765">
                  <c:v>174.077610015869</c:v>
                </c:pt>
                <c:pt idx="5766">
                  <c:v>174.077610015869</c:v>
                </c:pt>
                <c:pt idx="5767">
                  <c:v>174.077610015869</c:v>
                </c:pt>
                <c:pt idx="5768">
                  <c:v>174.077610015869</c:v>
                </c:pt>
                <c:pt idx="5769">
                  <c:v>174.077610015869</c:v>
                </c:pt>
                <c:pt idx="5770">
                  <c:v>174.077610015869</c:v>
                </c:pt>
                <c:pt idx="5771">
                  <c:v>174.077610015869</c:v>
                </c:pt>
                <c:pt idx="5772">
                  <c:v>174.077610015869</c:v>
                </c:pt>
                <c:pt idx="5773">
                  <c:v>174.077610015869</c:v>
                </c:pt>
                <c:pt idx="5774">
                  <c:v>174.077610015869</c:v>
                </c:pt>
                <c:pt idx="5775">
                  <c:v>174.077610015869</c:v>
                </c:pt>
                <c:pt idx="5776">
                  <c:v>174.077610015869</c:v>
                </c:pt>
                <c:pt idx="5777">
                  <c:v>174.077610015869</c:v>
                </c:pt>
                <c:pt idx="5778">
                  <c:v>174.077610015869</c:v>
                </c:pt>
                <c:pt idx="5779">
                  <c:v>174.077610015869</c:v>
                </c:pt>
                <c:pt idx="5780">
                  <c:v>174.077610015869</c:v>
                </c:pt>
                <c:pt idx="5781">
                  <c:v>174.077610015869</c:v>
                </c:pt>
                <c:pt idx="5782">
                  <c:v>174.077610015869</c:v>
                </c:pt>
                <c:pt idx="5783">
                  <c:v>174.077610015869</c:v>
                </c:pt>
                <c:pt idx="5784">
                  <c:v>174.077610015869</c:v>
                </c:pt>
                <c:pt idx="5785">
                  <c:v>174.077610015869</c:v>
                </c:pt>
                <c:pt idx="5786">
                  <c:v>174.077610015869</c:v>
                </c:pt>
                <c:pt idx="5787">
                  <c:v>174.077610015869</c:v>
                </c:pt>
                <c:pt idx="5788">
                  <c:v>174.077610015869</c:v>
                </c:pt>
                <c:pt idx="5789">
                  <c:v>174.077610015869</c:v>
                </c:pt>
                <c:pt idx="5790">
                  <c:v>174.077610015869</c:v>
                </c:pt>
                <c:pt idx="5791">
                  <c:v>174.077610015869</c:v>
                </c:pt>
                <c:pt idx="5792">
                  <c:v>174.077610015869</c:v>
                </c:pt>
                <c:pt idx="5793">
                  <c:v>174.077610015869</c:v>
                </c:pt>
                <c:pt idx="5794">
                  <c:v>174.077610015869</c:v>
                </c:pt>
                <c:pt idx="5795">
                  <c:v>174.077610015869</c:v>
                </c:pt>
                <c:pt idx="5796">
                  <c:v>174.077610015869</c:v>
                </c:pt>
                <c:pt idx="5797">
                  <c:v>174.077610015869</c:v>
                </c:pt>
                <c:pt idx="5798">
                  <c:v>174.077610015869</c:v>
                </c:pt>
                <c:pt idx="5799">
                  <c:v>174.077610015869</c:v>
                </c:pt>
                <c:pt idx="5800">
                  <c:v>174.077610015869</c:v>
                </c:pt>
                <c:pt idx="5801">
                  <c:v>174.077610015869</c:v>
                </c:pt>
                <c:pt idx="5802">
                  <c:v>174.077610015869</c:v>
                </c:pt>
                <c:pt idx="5803">
                  <c:v>174.077610015869</c:v>
                </c:pt>
                <c:pt idx="5804">
                  <c:v>174.077610015869</c:v>
                </c:pt>
                <c:pt idx="5805">
                  <c:v>174.077610015869</c:v>
                </c:pt>
                <c:pt idx="5806">
                  <c:v>174.077610015869</c:v>
                </c:pt>
                <c:pt idx="5807">
                  <c:v>174.077610015869</c:v>
                </c:pt>
                <c:pt idx="5808">
                  <c:v>174.077610015869</c:v>
                </c:pt>
                <c:pt idx="5809">
                  <c:v>174.077610015869</c:v>
                </c:pt>
                <c:pt idx="5810">
                  <c:v>174.077610015869</c:v>
                </c:pt>
                <c:pt idx="5811">
                  <c:v>174.077610015869</c:v>
                </c:pt>
                <c:pt idx="5812">
                  <c:v>174.077610015869</c:v>
                </c:pt>
                <c:pt idx="5813">
                  <c:v>174.077610015869</c:v>
                </c:pt>
                <c:pt idx="5814">
                  <c:v>174.077610015869</c:v>
                </c:pt>
                <c:pt idx="5815">
                  <c:v>174.077610015869</c:v>
                </c:pt>
                <c:pt idx="5816">
                  <c:v>174.077610015869</c:v>
                </c:pt>
                <c:pt idx="5817">
                  <c:v>174.077610015869</c:v>
                </c:pt>
                <c:pt idx="5818">
                  <c:v>174.077610015869</c:v>
                </c:pt>
                <c:pt idx="5819">
                  <c:v>174.077610015869</c:v>
                </c:pt>
                <c:pt idx="5820">
                  <c:v>174.077610015869</c:v>
                </c:pt>
                <c:pt idx="5821">
                  <c:v>174.077610015869</c:v>
                </c:pt>
                <c:pt idx="5822">
                  <c:v>174.077610015869</c:v>
                </c:pt>
                <c:pt idx="5823">
                  <c:v>174.077610015869</c:v>
                </c:pt>
                <c:pt idx="5824">
                  <c:v>174.077610015869</c:v>
                </c:pt>
                <c:pt idx="5825">
                  <c:v>174.077610015869</c:v>
                </c:pt>
                <c:pt idx="5826">
                  <c:v>174.077610015869</c:v>
                </c:pt>
                <c:pt idx="5827">
                  <c:v>174.077610015869</c:v>
                </c:pt>
                <c:pt idx="5828">
                  <c:v>174.077610015869</c:v>
                </c:pt>
                <c:pt idx="5829">
                  <c:v>174.077610015869</c:v>
                </c:pt>
                <c:pt idx="5830">
                  <c:v>174.077610015869</c:v>
                </c:pt>
                <c:pt idx="5831">
                  <c:v>174.077610015869</c:v>
                </c:pt>
                <c:pt idx="5832">
                  <c:v>174.077610015869</c:v>
                </c:pt>
                <c:pt idx="5833">
                  <c:v>174.077610015869</c:v>
                </c:pt>
                <c:pt idx="5834">
                  <c:v>174.077610015869</c:v>
                </c:pt>
                <c:pt idx="5835">
                  <c:v>174.077610015869</c:v>
                </c:pt>
                <c:pt idx="5836">
                  <c:v>174.077610015869</c:v>
                </c:pt>
                <c:pt idx="5837">
                  <c:v>174.077610015869</c:v>
                </c:pt>
                <c:pt idx="5838">
                  <c:v>174.077610015869</c:v>
                </c:pt>
                <c:pt idx="5839">
                  <c:v>174.077610015869</c:v>
                </c:pt>
                <c:pt idx="5840">
                  <c:v>174.077610015869</c:v>
                </c:pt>
                <c:pt idx="5841">
                  <c:v>174.077610015869</c:v>
                </c:pt>
                <c:pt idx="5842">
                  <c:v>174.077610015869</c:v>
                </c:pt>
                <c:pt idx="5843">
                  <c:v>174.077610015869</c:v>
                </c:pt>
                <c:pt idx="5844">
                  <c:v>174.077610015869</c:v>
                </c:pt>
                <c:pt idx="5845">
                  <c:v>174.077610015869</c:v>
                </c:pt>
                <c:pt idx="5846">
                  <c:v>174.077610015869</c:v>
                </c:pt>
                <c:pt idx="5847">
                  <c:v>174.077610015869</c:v>
                </c:pt>
                <c:pt idx="5848">
                  <c:v>174.077610015869</c:v>
                </c:pt>
                <c:pt idx="5849">
                  <c:v>174.077610015869</c:v>
                </c:pt>
                <c:pt idx="5850">
                  <c:v>174.077610015869</c:v>
                </c:pt>
                <c:pt idx="5851">
                  <c:v>174.077610015869</c:v>
                </c:pt>
                <c:pt idx="5852">
                  <c:v>174.077610015869</c:v>
                </c:pt>
                <c:pt idx="5853">
                  <c:v>174.077610015869</c:v>
                </c:pt>
                <c:pt idx="5854">
                  <c:v>174.077610015869</c:v>
                </c:pt>
                <c:pt idx="5855">
                  <c:v>174.077610015869</c:v>
                </c:pt>
                <c:pt idx="5856">
                  <c:v>174.077610015869</c:v>
                </c:pt>
                <c:pt idx="5857">
                  <c:v>174.077610015869</c:v>
                </c:pt>
                <c:pt idx="5858">
                  <c:v>174.077610015869</c:v>
                </c:pt>
                <c:pt idx="5859">
                  <c:v>174.077610015869</c:v>
                </c:pt>
                <c:pt idx="5860">
                  <c:v>174.077610015869</c:v>
                </c:pt>
                <c:pt idx="5861">
                  <c:v>174.077610015869</c:v>
                </c:pt>
                <c:pt idx="5862">
                  <c:v>174.077610015869</c:v>
                </c:pt>
                <c:pt idx="5863">
                  <c:v>174.077610015869</c:v>
                </c:pt>
                <c:pt idx="5864">
                  <c:v>174.077610015869</c:v>
                </c:pt>
                <c:pt idx="5865">
                  <c:v>174.077610015869</c:v>
                </c:pt>
                <c:pt idx="5866">
                  <c:v>174.077610015869</c:v>
                </c:pt>
                <c:pt idx="5867">
                  <c:v>174.077610015869</c:v>
                </c:pt>
                <c:pt idx="5868">
                  <c:v>174.077610015869</c:v>
                </c:pt>
                <c:pt idx="5869">
                  <c:v>174.077610015869</c:v>
                </c:pt>
                <c:pt idx="5870">
                  <c:v>174.077610015869</c:v>
                </c:pt>
                <c:pt idx="5871">
                  <c:v>174.077610015869</c:v>
                </c:pt>
                <c:pt idx="5872">
                  <c:v>174.077610015869</c:v>
                </c:pt>
                <c:pt idx="5873">
                  <c:v>174.077610015869</c:v>
                </c:pt>
                <c:pt idx="5874">
                  <c:v>174.077610015869</c:v>
                </c:pt>
                <c:pt idx="5875">
                  <c:v>174.077610015869</c:v>
                </c:pt>
                <c:pt idx="5876">
                  <c:v>174.077610015869</c:v>
                </c:pt>
                <c:pt idx="5877">
                  <c:v>174.077610015869</c:v>
                </c:pt>
                <c:pt idx="5878">
                  <c:v>174.077610015869</c:v>
                </c:pt>
                <c:pt idx="5879">
                  <c:v>174.077610015869</c:v>
                </c:pt>
                <c:pt idx="5880">
                  <c:v>174.077610015869</c:v>
                </c:pt>
                <c:pt idx="5881">
                  <c:v>174.077610015869</c:v>
                </c:pt>
                <c:pt idx="5882">
                  <c:v>174.077610015869</c:v>
                </c:pt>
                <c:pt idx="5883">
                  <c:v>174.077610015869</c:v>
                </c:pt>
                <c:pt idx="5884">
                  <c:v>174.077610015869</c:v>
                </c:pt>
                <c:pt idx="5885">
                  <c:v>174.077610015869</c:v>
                </c:pt>
                <c:pt idx="5886">
                  <c:v>174.077610015869</c:v>
                </c:pt>
                <c:pt idx="5887">
                  <c:v>174.077610015869</c:v>
                </c:pt>
                <c:pt idx="5888">
                  <c:v>174.077610015869</c:v>
                </c:pt>
                <c:pt idx="5889">
                  <c:v>174.077610015869</c:v>
                </c:pt>
                <c:pt idx="5890">
                  <c:v>174.077610015869</c:v>
                </c:pt>
                <c:pt idx="5891">
                  <c:v>174.077610015869</c:v>
                </c:pt>
                <c:pt idx="5892">
                  <c:v>174.077610015869</c:v>
                </c:pt>
                <c:pt idx="5893">
                  <c:v>174.077610015869</c:v>
                </c:pt>
                <c:pt idx="5894">
                  <c:v>174.077610015869</c:v>
                </c:pt>
                <c:pt idx="5895">
                  <c:v>174.077610015869</c:v>
                </c:pt>
                <c:pt idx="5896">
                  <c:v>174.077610015869</c:v>
                </c:pt>
                <c:pt idx="5897">
                  <c:v>174.077610015869</c:v>
                </c:pt>
                <c:pt idx="5898">
                  <c:v>174.077610015869</c:v>
                </c:pt>
                <c:pt idx="5899">
                  <c:v>174.077610015869</c:v>
                </c:pt>
                <c:pt idx="5900">
                  <c:v>174.077610015869</c:v>
                </c:pt>
                <c:pt idx="5901">
                  <c:v>174.077610015869</c:v>
                </c:pt>
                <c:pt idx="5902">
                  <c:v>174.077610015869</c:v>
                </c:pt>
                <c:pt idx="5903">
                  <c:v>174.077610015869</c:v>
                </c:pt>
                <c:pt idx="5904">
                  <c:v>174.077610015869</c:v>
                </c:pt>
                <c:pt idx="5905">
                  <c:v>174.077610015869</c:v>
                </c:pt>
                <c:pt idx="5906">
                  <c:v>174.077610015869</c:v>
                </c:pt>
                <c:pt idx="5907">
                  <c:v>174.077610015869</c:v>
                </c:pt>
                <c:pt idx="5908">
                  <c:v>174.077610015869</c:v>
                </c:pt>
                <c:pt idx="5909">
                  <c:v>174.077610015869</c:v>
                </c:pt>
                <c:pt idx="5910">
                  <c:v>174.077610015869</c:v>
                </c:pt>
                <c:pt idx="5911">
                  <c:v>174.077610015869</c:v>
                </c:pt>
                <c:pt idx="5912">
                  <c:v>174.077610015869</c:v>
                </c:pt>
                <c:pt idx="5913">
                  <c:v>174.077610015869</c:v>
                </c:pt>
                <c:pt idx="5914">
                  <c:v>174.077610015869</c:v>
                </c:pt>
                <c:pt idx="5915">
                  <c:v>174.077610015869</c:v>
                </c:pt>
                <c:pt idx="5916">
                  <c:v>174.077610015869</c:v>
                </c:pt>
                <c:pt idx="5917">
                  <c:v>174.077610015869</c:v>
                </c:pt>
                <c:pt idx="5918">
                  <c:v>174.077610015869</c:v>
                </c:pt>
                <c:pt idx="5919">
                  <c:v>174.077610015869</c:v>
                </c:pt>
                <c:pt idx="5920">
                  <c:v>174.077610015869</c:v>
                </c:pt>
                <c:pt idx="5921">
                  <c:v>174.077610015869</c:v>
                </c:pt>
                <c:pt idx="5922">
                  <c:v>174.077610015869</c:v>
                </c:pt>
                <c:pt idx="5923">
                  <c:v>174.077610015869</c:v>
                </c:pt>
                <c:pt idx="5924">
                  <c:v>174.077610015869</c:v>
                </c:pt>
                <c:pt idx="5925">
                  <c:v>174.077610015869</c:v>
                </c:pt>
                <c:pt idx="5926">
                  <c:v>174.077610015869</c:v>
                </c:pt>
                <c:pt idx="5927">
                  <c:v>174.077610015869</c:v>
                </c:pt>
                <c:pt idx="5928">
                  <c:v>174.077610015869</c:v>
                </c:pt>
                <c:pt idx="5929">
                  <c:v>174.077610015869</c:v>
                </c:pt>
                <c:pt idx="5930">
                  <c:v>174.077610015869</c:v>
                </c:pt>
                <c:pt idx="5931">
                  <c:v>174.077610015869</c:v>
                </c:pt>
                <c:pt idx="5932">
                  <c:v>174.077610015869</c:v>
                </c:pt>
                <c:pt idx="5933">
                  <c:v>174.077610015869</c:v>
                </c:pt>
                <c:pt idx="5934">
                  <c:v>174.077610015869</c:v>
                </c:pt>
                <c:pt idx="5935">
                  <c:v>174.077610015869</c:v>
                </c:pt>
                <c:pt idx="5936">
                  <c:v>174.077610015869</c:v>
                </c:pt>
                <c:pt idx="5937">
                  <c:v>174.077610015869</c:v>
                </c:pt>
                <c:pt idx="5938">
                  <c:v>174.077610015869</c:v>
                </c:pt>
                <c:pt idx="5939">
                  <c:v>174.077610015869</c:v>
                </c:pt>
                <c:pt idx="5940">
                  <c:v>174.077610015869</c:v>
                </c:pt>
                <c:pt idx="5941">
                  <c:v>174.077610015869</c:v>
                </c:pt>
                <c:pt idx="5942">
                  <c:v>174.077610015869</c:v>
                </c:pt>
                <c:pt idx="5943">
                  <c:v>174.077610015869</c:v>
                </c:pt>
                <c:pt idx="5944">
                  <c:v>174.077610015869</c:v>
                </c:pt>
                <c:pt idx="5945">
                  <c:v>174.077610015869</c:v>
                </c:pt>
                <c:pt idx="5946">
                  <c:v>174.077610015869</c:v>
                </c:pt>
                <c:pt idx="5947">
                  <c:v>174.077610015869</c:v>
                </c:pt>
                <c:pt idx="5948">
                  <c:v>174.077610015869</c:v>
                </c:pt>
                <c:pt idx="5949">
                  <c:v>174.077610015869</c:v>
                </c:pt>
                <c:pt idx="5950">
                  <c:v>174.077610015869</c:v>
                </c:pt>
                <c:pt idx="5951">
                  <c:v>174.077610015869</c:v>
                </c:pt>
                <c:pt idx="5952">
                  <c:v>174.077610015869</c:v>
                </c:pt>
                <c:pt idx="5953">
                  <c:v>174.077610015869</c:v>
                </c:pt>
                <c:pt idx="5954">
                  <c:v>174.077610015869</c:v>
                </c:pt>
                <c:pt idx="5955">
                  <c:v>174.077610015869</c:v>
                </c:pt>
                <c:pt idx="5956">
                  <c:v>174.077610015869</c:v>
                </c:pt>
                <c:pt idx="5957">
                  <c:v>174.077610015869</c:v>
                </c:pt>
                <c:pt idx="5958">
                  <c:v>174.077610015869</c:v>
                </c:pt>
                <c:pt idx="5959">
                  <c:v>174.077610015869</c:v>
                </c:pt>
                <c:pt idx="5960">
                  <c:v>174.077610015869</c:v>
                </c:pt>
                <c:pt idx="5961">
                  <c:v>174.077610015869</c:v>
                </c:pt>
                <c:pt idx="5962">
                  <c:v>174.077610015869</c:v>
                </c:pt>
                <c:pt idx="5963">
                  <c:v>174.077610015869</c:v>
                </c:pt>
                <c:pt idx="5964">
                  <c:v>174.077610015869</c:v>
                </c:pt>
                <c:pt idx="5965">
                  <c:v>174.077610015869</c:v>
                </c:pt>
                <c:pt idx="5966">
                  <c:v>174.077610015869</c:v>
                </c:pt>
                <c:pt idx="5967">
                  <c:v>174.077610015869</c:v>
                </c:pt>
                <c:pt idx="5968">
                  <c:v>174.077610015869</c:v>
                </c:pt>
                <c:pt idx="5969">
                  <c:v>174.077610015869</c:v>
                </c:pt>
                <c:pt idx="5970">
                  <c:v>174.077610015869</c:v>
                </c:pt>
                <c:pt idx="5971">
                  <c:v>174.077610015869</c:v>
                </c:pt>
                <c:pt idx="5972">
                  <c:v>174.077610015869</c:v>
                </c:pt>
                <c:pt idx="5973">
                  <c:v>174.077610015869</c:v>
                </c:pt>
                <c:pt idx="5974">
                  <c:v>174.077610015869</c:v>
                </c:pt>
                <c:pt idx="5975">
                  <c:v>174.077610015869</c:v>
                </c:pt>
                <c:pt idx="5976">
                  <c:v>174.077610015869</c:v>
                </c:pt>
                <c:pt idx="5977">
                  <c:v>174.077610015869</c:v>
                </c:pt>
                <c:pt idx="5978">
                  <c:v>174.077610015869</c:v>
                </c:pt>
                <c:pt idx="5979">
                  <c:v>174.077610015869</c:v>
                </c:pt>
                <c:pt idx="5980">
                  <c:v>174.077610015869</c:v>
                </c:pt>
                <c:pt idx="5981">
                  <c:v>174.077610015869</c:v>
                </c:pt>
                <c:pt idx="5982">
                  <c:v>174.077610015869</c:v>
                </c:pt>
                <c:pt idx="5983">
                  <c:v>174.077610015869</c:v>
                </c:pt>
                <c:pt idx="5984">
                  <c:v>174.077610015869</c:v>
                </c:pt>
                <c:pt idx="5985">
                  <c:v>174.077610015869</c:v>
                </c:pt>
                <c:pt idx="5986">
                  <c:v>174.077610015869</c:v>
                </c:pt>
                <c:pt idx="5987">
                  <c:v>174.077610015869</c:v>
                </c:pt>
                <c:pt idx="5988">
                  <c:v>174.077610015869</c:v>
                </c:pt>
                <c:pt idx="5989">
                  <c:v>174.077610015869</c:v>
                </c:pt>
                <c:pt idx="5990">
                  <c:v>174.077610015869</c:v>
                </c:pt>
                <c:pt idx="5991">
                  <c:v>174.077610015869</c:v>
                </c:pt>
                <c:pt idx="5992">
                  <c:v>174.077610015869</c:v>
                </c:pt>
                <c:pt idx="5993">
                  <c:v>174.077610015869</c:v>
                </c:pt>
                <c:pt idx="5994">
                  <c:v>174.077610015869</c:v>
                </c:pt>
                <c:pt idx="5995">
                  <c:v>174.077610015869</c:v>
                </c:pt>
                <c:pt idx="5996">
                  <c:v>174.077610015869</c:v>
                </c:pt>
                <c:pt idx="5997">
                  <c:v>174.077610015869</c:v>
                </c:pt>
                <c:pt idx="5998">
                  <c:v>174.077610015869</c:v>
                </c:pt>
                <c:pt idx="5999">
                  <c:v>174.077610015869</c:v>
                </c:pt>
                <c:pt idx="6000">
                  <c:v>174.077610015869</c:v>
                </c:pt>
                <c:pt idx="6001">
                  <c:v>174.077610015869</c:v>
                </c:pt>
                <c:pt idx="6002">
                  <c:v>174.077610015869</c:v>
                </c:pt>
                <c:pt idx="6003">
                  <c:v>174.077610015869</c:v>
                </c:pt>
                <c:pt idx="6004">
                  <c:v>174.077610015869</c:v>
                </c:pt>
                <c:pt idx="6005">
                  <c:v>174.077610015869</c:v>
                </c:pt>
                <c:pt idx="6006">
                  <c:v>174.077610015869</c:v>
                </c:pt>
                <c:pt idx="6007">
                  <c:v>174.077610015869</c:v>
                </c:pt>
                <c:pt idx="6008">
                  <c:v>174.077610015869</c:v>
                </c:pt>
                <c:pt idx="6009">
                  <c:v>174.077610015869</c:v>
                </c:pt>
                <c:pt idx="6010">
                  <c:v>174.077610015869</c:v>
                </c:pt>
                <c:pt idx="6011">
                  <c:v>174.077610015869</c:v>
                </c:pt>
                <c:pt idx="6012">
                  <c:v>174.077610015869</c:v>
                </c:pt>
                <c:pt idx="6013">
                  <c:v>174.077610015869</c:v>
                </c:pt>
                <c:pt idx="6014">
                  <c:v>174.077610015869</c:v>
                </c:pt>
                <c:pt idx="6015">
                  <c:v>174.077610015869</c:v>
                </c:pt>
                <c:pt idx="6016">
                  <c:v>174.077610015869</c:v>
                </c:pt>
                <c:pt idx="6017">
                  <c:v>174.077610015869</c:v>
                </c:pt>
                <c:pt idx="6018">
                  <c:v>174.077610015869</c:v>
                </c:pt>
                <c:pt idx="6019">
                  <c:v>174.077610015869</c:v>
                </c:pt>
                <c:pt idx="6020">
                  <c:v>174.077610015869</c:v>
                </c:pt>
                <c:pt idx="6021">
                  <c:v>174.077610015869</c:v>
                </c:pt>
                <c:pt idx="6022">
                  <c:v>174.077610015869</c:v>
                </c:pt>
                <c:pt idx="6023">
                  <c:v>174.077610015869</c:v>
                </c:pt>
                <c:pt idx="6024">
                  <c:v>174.077610015869</c:v>
                </c:pt>
                <c:pt idx="6025">
                  <c:v>174.077610015869</c:v>
                </c:pt>
                <c:pt idx="6026">
                  <c:v>174.077610015869</c:v>
                </c:pt>
                <c:pt idx="6027">
                  <c:v>174.077610015869</c:v>
                </c:pt>
                <c:pt idx="6028">
                  <c:v>174.077610015869</c:v>
                </c:pt>
                <c:pt idx="6029">
                  <c:v>174.077610015869</c:v>
                </c:pt>
                <c:pt idx="6030">
                  <c:v>174.077610015869</c:v>
                </c:pt>
                <c:pt idx="6031">
                  <c:v>174.077610015869</c:v>
                </c:pt>
                <c:pt idx="6032">
                  <c:v>174.077610015869</c:v>
                </c:pt>
                <c:pt idx="6033">
                  <c:v>174.077610015869</c:v>
                </c:pt>
                <c:pt idx="6034">
                  <c:v>174.077610015869</c:v>
                </c:pt>
                <c:pt idx="6035">
                  <c:v>174.077610015869</c:v>
                </c:pt>
                <c:pt idx="6036">
                  <c:v>174.077610015869</c:v>
                </c:pt>
                <c:pt idx="6037">
                  <c:v>174.077610015869</c:v>
                </c:pt>
                <c:pt idx="6038">
                  <c:v>174.077610015869</c:v>
                </c:pt>
                <c:pt idx="6039">
                  <c:v>174.077610015869</c:v>
                </c:pt>
                <c:pt idx="6040">
                  <c:v>174.077610015869</c:v>
                </c:pt>
                <c:pt idx="6041">
                  <c:v>174.077610015869</c:v>
                </c:pt>
                <c:pt idx="6042">
                  <c:v>174.077610015869</c:v>
                </c:pt>
                <c:pt idx="6043">
                  <c:v>174.077610015869</c:v>
                </c:pt>
                <c:pt idx="6044">
                  <c:v>174.077610015869</c:v>
                </c:pt>
                <c:pt idx="6045">
                  <c:v>174.077610015869</c:v>
                </c:pt>
                <c:pt idx="6046">
                  <c:v>174.077610015869</c:v>
                </c:pt>
                <c:pt idx="6047">
                  <c:v>174.077610015869</c:v>
                </c:pt>
                <c:pt idx="6048">
                  <c:v>174.077610015869</c:v>
                </c:pt>
                <c:pt idx="6049">
                  <c:v>174.077610015869</c:v>
                </c:pt>
                <c:pt idx="6050">
                  <c:v>174.077610015869</c:v>
                </c:pt>
                <c:pt idx="6051">
                  <c:v>174.077610015869</c:v>
                </c:pt>
                <c:pt idx="6052">
                  <c:v>174.077610015869</c:v>
                </c:pt>
                <c:pt idx="6053">
                  <c:v>174.077610015869</c:v>
                </c:pt>
                <c:pt idx="6054">
                  <c:v>174.077610015869</c:v>
                </c:pt>
                <c:pt idx="6055">
                  <c:v>174.077610015869</c:v>
                </c:pt>
                <c:pt idx="6056">
                  <c:v>174.077610015869</c:v>
                </c:pt>
                <c:pt idx="6057">
                  <c:v>174.077610015869</c:v>
                </c:pt>
                <c:pt idx="6058">
                  <c:v>174.077610015869</c:v>
                </c:pt>
                <c:pt idx="6059">
                  <c:v>174.077610015869</c:v>
                </c:pt>
                <c:pt idx="6060">
                  <c:v>174.077610015869</c:v>
                </c:pt>
                <c:pt idx="6061">
                  <c:v>174.077610015869</c:v>
                </c:pt>
                <c:pt idx="6062">
                  <c:v>174.077610015869</c:v>
                </c:pt>
                <c:pt idx="6063">
                  <c:v>174.077610015869</c:v>
                </c:pt>
                <c:pt idx="6064">
                  <c:v>174.077610015869</c:v>
                </c:pt>
                <c:pt idx="6065">
                  <c:v>174.077610015869</c:v>
                </c:pt>
                <c:pt idx="6066">
                  <c:v>174.077610015869</c:v>
                </c:pt>
                <c:pt idx="6067">
                  <c:v>174.077610015869</c:v>
                </c:pt>
                <c:pt idx="6068">
                  <c:v>174.077610015869</c:v>
                </c:pt>
                <c:pt idx="6069">
                  <c:v>174.077610015869</c:v>
                </c:pt>
                <c:pt idx="6070">
                  <c:v>174.077610015869</c:v>
                </c:pt>
                <c:pt idx="6071">
                  <c:v>174.077610015869</c:v>
                </c:pt>
                <c:pt idx="6072">
                  <c:v>174.077610015869</c:v>
                </c:pt>
                <c:pt idx="6073">
                  <c:v>174.077610015869</c:v>
                </c:pt>
                <c:pt idx="6074">
                  <c:v>174.077610015869</c:v>
                </c:pt>
                <c:pt idx="6075">
                  <c:v>174.077610015869</c:v>
                </c:pt>
                <c:pt idx="6076">
                  <c:v>174.077610015869</c:v>
                </c:pt>
                <c:pt idx="6077">
                  <c:v>174.077610015869</c:v>
                </c:pt>
                <c:pt idx="6078">
                  <c:v>174.077610015869</c:v>
                </c:pt>
                <c:pt idx="6079">
                  <c:v>174.077610015869</c:v>
                </c:pt>
                <c:pt idx="6080">
                  <c:v>174.077610015869</c:v>
                </c:pt>
                <c:pt idx="6081">
                  <c:v>174.077610015869</c:v>
                </c:pt>
                <c:pt idx="6082">
                  <c:v>174.077610015869</c:v>
                </c:pt>
                <c:pt idx="6083">
                  <c:v>174.077610015869</c:v>
                </c:pt>
                <c:pt idx="6084">
                  <c:v>174.077610015869</c:v>
                </c:pt>
                <c:pt idx="6085">
                  <c:v>174.077610015869</c:v>
                </c:pt>
                <c:pt idx="6086">
                  <c:v>174.077610015869</c:v>
                </c:pt>
                <c:pt idx="6087">
                  <c:v>174.077610015869</c:v>
                </c:pt>
                <c:pt idx="6088">
                  <c:v>174.077610015869</c:v>
                </c:pt>
                <c:pt idx="6089">
                  <c:v>174.077610015869</c:v>
                </c:pt>
                <c:pt idx="6090">
                  <c:v>174.077610015869</c:v>
                </c:pt>
                <c:pt idx="6091">
                  <c:v>174.077610015869</c:v>
                </c:pt>
                <c:pt idx="6092">
                  <c:v>174.077610015869</c:v>
                </c:pt>
                <c:pt idx="6093">
                  <c:v>174.077610015869</c:v>
                </c:pt>
                <c:pt idx="6094">
                  <c:v>174.077610015869</c:v>
                </c:pt>
                <c:pt idx="6095">
                  <c:v>174.077610015869</c:v>
                </c:pt>
                <c:pt idx="6096">
                  <c:v>174.077610015869</c:v>
                </c:pt>
                <c:pt idx="6097">
                  <c:v>174.077610015869</c:v>
                </c:pt>
                <c:pt idx="6098">
                  <c:v>174.077610015869</c:v>
                </c:pt>
                <c:pt idx="6099">
                  <c:v>174.077610015869</c:v>
                </c:pt>
                <c:pt idx="6100">
                  <c:v>174.077610015869</c:v>
                </c:pt>
                <c:pt idx="6101">
                  <c:v>174.077610015869</c:v>
                </c:pt>
                <c:pt idx="6102">
                  <c:v>174.077610015869</c:v>
                </c:pt>
                <c:pt idx="6103">
                  <c:v>174.077610015869</c:v>
                </c:pt>
                <c:pt idx="6104">
                  <c:v>174.077610015869</c:v>
                </c:pt>
                <c:pt idx="6105">
                  <c:v>174.077610015869</c:v>
                </c:pt>
                <c:pt idx="6106">
                  <c:v>174.077610015869</c:v>
                </c:pt>
                <c:pt idx="6107">
                  <c:v>174.077610015869</c:v>
                </c:pt>
                <c:pt idx="6108">
                  <c:v>174.077610015869</c:v>
                </c:pt>
                <c:pt idx="6109">
                  <c:v>174.077610015869</c:v>
                </c:pt>
                <c:pt idx="6110">
                  <c:v>174.077610015869</c:v>
                </c:pt>
                <c:pt idx="6111">
                  <c:v>174.077610015869</c:v>
                </c:pt>
                <c:pt idx="6112">
                  <c:v>174.077610015869</c:v>
                </c:pt>
                <c:pt idx="6113">
                  <c:v>174.077610015869</c:v>
                </c:pt>
                <c:pt idx="6114">
                  <c:v>174.077610015869</c:v>
                </c:pt>
                <c:pt idx="6115">
                  <c:v>174.077610015869</c:v>
                </c:pt>
                <c:pt idx="6116">
                  <c:v>174.077610015869</c:v>
                </c:pt>
                <c:pt idx="6117">
                  <c:v>174.077610015869</c:v>
                </c:pt>
                <c:pt idx="6118">
                  <c:v>174.077610015869</c:v>
                </c:pt>
                <c:pt idx="6119">
                  <c:v>174.077610015869</c:v>
                </c:pt>
                <c:pt idx="6120">
                  <c:v>174.077610015869</c:v>
                </c:pt>
                <c:pt idx="6121">
                  <c:v>174.077610015869</c:v>
                </c:pt>
                <c:pt idx="6122">
                  <c:v>174.077610015869</c:v>
                </c:pt>
                <c:pt idx="6123">
                  <c:v>174.077610015869</c:v>
                </c:pt>
                <c:pt idx="6124">
                  <c:v>174.077610015869</c:v>
                </c:pt>
                <c:pt idx="6125">
                  <c:v>174.077610015869</c:v>
                </c:pt>
                <c:pt idx="6126">
                  <c:v>174.077610015869</c:v>
                </c:pt>
                <c:pt idx="6127">
                  <c:v>174.077610015869</c:v>
                </c:pt>
                <c:pt idx="6128">
                  <c:v>174.077610015869</c:v>
                </c:pt>
                <c:pt idx="6129">
                  <c:v>174.077610015869</c:v>
                </c:pt>
                <c:pt idx="6130">
                  <c:v>174.077610015869</c:v>
                </c:pt>
                <c:pt idx="6131">
                  <c:v>174.077610015869</c:v>
                </c:pt>
                <c:pt idx="6132">
                  <c:v>174.077610015869</c:v>
                </c:pt>
                <c:pt idx="6133">
                  <c:v>174.077610015869</c:v>
                </c:pt>
                <c:pt idx="6134">
                  <c:v>174.077610015869</c:v>
                </c:pt>
                <c:pt idx="6135">
                  <c:v>174.077610015869</c:v>
                </c:pt>
                <c:pt idx="6136">
                  <c:v>174.077610015869</c:v>
                </c:pt>
                <c:pt idx="6137">
                  <c:v>174.077610015869</c:v>
                </c:pt>
                <c:pt idx="6138">
                  <c:v>174.077610015869</c:v>
                </c:pt>
                <c:pt idx="6139">
                  <c:v>174.077610015869</c:v>
                </c:pt>
                <c:pt idx="6140">
                  <c:v>174.077610015869</c:v>
                </c:pt>
                <c:pt idx="6141">
                  <c:v>174.077610015869</c:v>
                </c:pt>
                <c:pt idx="6142">
                  <c:v>174.077610015869</c:v>
                </c:pt>
                <c:pt idx="6143">
                  <c:v>174.077610015869</c:v>
                </c:pt>
                <c:pt idx="6144">
                  <c:v>174.077610015869</c:v>
                </c:pt>
                <c:pt idx="6145">
                  <c:v>174.077610015869</c:v>
                </c:pt>
                <c:pt idx="6146">
                  <c:v>174.077610015869</c:v>
                </c:pt>
                <c:pt idx="6147">
                  <c:v>174.077610015869</c:v>
                </c:pt>
                <c:pt idx="6148">
                  <c:v>174.077610015869</c:v>
                </c:pt>
                <c:pt idx="6149">
                  <c:v>174.077610015869</c:v>
                </c:pt>
                <c:pt idx="6150">
                  <c:v>174.077610015869</c:v>
                </c:pt>
                <c:pt idx="6151">
                  <c:v>174.077610015869</c:v>
                </c:pt>
                <c:pt idx="6152">
                  <c:v>174.077610015869</c:v>
                </c:pt>
                <c:pt idx="6153">
                  <c:v>174.077610015869</c:v>
                </c:pt>
                <c:pt idx="6154">
                  <c:v>174.077610015869</c:v>
                </c:pt>
                <c:pt idx="6155">
                  <c:v>174.077610015869</c:v>
                </c:pt>
                <c:pt idx="6156">
                  <c:v>174.077610015869</c:v>
                </c:pt>
                <c:pt idx="6157">
                  <c:v>174.077610015869</c:v>
                </c:pt>
                <c:pt idx="6158">
                  <c:v>174.077610015869</c:v>
                </c:pt>
                <c:pt idx="6159">
                  <c:v>174.077610015869</c:v>
                </c:pt>
                <c:pt idx="6160">
                  <c:v>174.077610015869</c:v>
                </c:pt>
                <c:pt idx="6161">
                  <c:v>174.077610015869</c:v>
                </c:pt>
                <c:pt idx="6162">
                  <c:v>174.077610015869</c:v>
                </c:pt>
                <c:pt idx="6163">
                  <c:v>174.077610015869</c:v>
                </c:pt>
                <c:pt idx="6164">
                  <c:v>174.077610015869</c:v>
                </c:pt>
                <c:pt idx="6165">
                  <c:v>174.077610015869</c:v>
                </c:pt>
                <c:pt idx="6166">
                  <c:v>174.077610015869</c:v>
                </c:pt>
                <c:pt idx="6167">
                  <c:v>174.077610015869</c:v>
                </c:pt>
                <c:pt idx="6168">
                  <c:v>174.077610015869</c:v>
                </c:pt>
                <c:pt idx="6169">
                  <c:v>174.077610015869</c:v>
                </c:pt>
                <c:pt idx="6170">
                  <c:v>174.077610015869</c:v>
                </c:pt>
                <c:pt idx="6171">
                  <c:v>174.077610015869</c:v>
                </c:pt>
                <c:pt idx="6172">
                  <c:v>174.077610015869</c:v>
                </c:pt>
                <c:pt idx="6173">
                  <c:v>174.077610015869</c:v>
                </c:pt>
                <c:pt idx="6174">
                  <c:v>174.077610015869</c:v>
                </c:pt>
                <c:pt idx="6175">
                  <c:v>174.077610015869</c:v>
                </c:pt>
                <c:pt idx="6176">
                  <c:v>174.077610015869</c:v>
                </c:pt>
                <c:pt idx="6177">
                  <c:v>174.077610015869</c:v>
                </c:pt>
                <c:pt idx="6178">
                  <c:v>174.077610015869</c:v>
                </c:pt>
                <c:pt idx="6179">
                  <c:v>174.077610015869</c:v>
                </c:pt>
                <c:pt idx="6180">
                  <c:v>174.077610015869</c:v>
                </c:pt>
                <c:pt idx="6181">
                  <c:v>174.077610015869</c:v>
                </c:pt>
                <c:pt idx="6182">
                  <c:v>174.077610015869</c:v>
                </c:pt>
                <c:pt idx="6183">
                  <c:v>174.077610015869</c:v>
                </c:pt>
                <c:pt idx="6184">
                  <c:v>174.077610015869</c:v>
                </c:pt>
                <c:pt idx="6185">
                  <c:v>174.077610015869</c:v>
                </c:pt>
                <c:pt idx="6186">
                  <c:v>174.077610015869</c:v>
                </c:pt>
                <c:pt idx="6187">
                  <c:v>174.077610015869</c:v>
                </c:pt>
                <c:pt idx="6188">
                  <c:v>174.077610015869</c:v>
                </c:pt>
                <c:pt idx="6189">
                  <c:v>174.077610015869</c:v>
                </c:pt>
                <c:pt idx="6190">
                  <c:v>174.077610015869</c:v>
                </c:pt>
                <c:pt idx="6191">
                  <c:v>174.077610015869</c:v>
                </c:pt>
                <c:pt idx="6192">
                  <c:v>174.077610015869</c:v>
                </c:pt>
                <c:pt idx="6193">
                  <c:v>174.077610015869</c:v>
                </c:pt>
                <c:pt idx="6194">
                  <c:v>174.077610015869</c:v>
                </c:pt>
                <c:pt idx="6195">
                  <c:v>174.077610015869</c:v>
                </c:pt>
                <c:pt idx="6196">
                  <c:v>174.077610015869</c:v>
                </c:pt>
                <c:pt idx="6197">
                  <c:v>174.077610015869</c:v>
                </c:pt>
                <c:pt idx="6198">
                  <c:v>174.077610015869</c:v>
                </c:pt>
                <c:pt idx="6199">
                  <c:v>174.077610015869</c:v>
                </c:pt>
                <c:pt idx="6200">
                  <c:v>174.077610015869</c:v>
                </c:pt>
                <c:pt idx="6201">
                  <c:v>174.077610015869</c:v>
                </c:pt>
                <c:pt idx="6202">
                  <c:v>174.077610015869</c:v>
                </c:pt>
                <c:pt idx="6203">
                  <c:v>174.077610015869</c:v>
                </c:pt>
                <c:pt idx="6204">
                  <c:v>174.077610015869</c:v>
                </c:pt>
                <c:pt idx="6205">
                  <c:v>174.077610015869</c:v>
                </c:pt>
                <c:pt idx="6206">
                  <c:v>174.077610015869</c:v>
                </c:pt>
                <c:pt idx="6207">
                  <c:v>174.077610015869</c:v>
                </c:pt>
                <c:pt idx="6208">
                  <c:v>174.077610015869</c:v>
                </c:pt>
                <c:pt idx="6209">
                  <c:v>174.077610015869</c:v>
                </c:pt>
                <c:pt idx="6210">
                  <c:v>174.077610015869</c:v>
                </c:pt>
                <c:pt idx="6211">
                  <c:v>174.077610015869</c:v>
                </c:pt>
                <c:pt idx="6212">
                  <c:v>174.077610015869</c:v>
                </c:pt>
                <c:pt idx="6213">
                  <c:v>174.077610015869</c:v>
                </c:pt>
                <c:pt idx="6214">
                  <c:v>174.077610015869</c:v>
                </c:pt>
                <c:pt idx="6215">
                  <c:v>174.077610015869</c:v>
                </c:pt>
                <c:pt idx="6216">
                  <c:v>174.077610015869</c:v>
                </c:pt>
                <c:pt idx="6217">
                  <c:v>174.077610015869</c:v>
                </c:pt>
                <c:pt idx="6218">
                  <c:v>174.077610015869</c:v>
                </c:pt>
                <c:pt idx="6219">
                  <c:v>174.077610015869</c:v>
                </c:pt>
                <c:pt idx="6220">
                  <c:v>174.077610015869</c:v>
                </c:pt>
                <c:pt idx="6221">
                  <c:v>174.077610015869</c:v>
                </c:pt>
                <c:pt idx="6222">
                  <c:v>174.077610015869</c:v>
                </c:pt>
                <c:pt idx="6223">
                  <c:v>174.077610015869</c:v>
                </c:pt>
                <c:pt idx="6224">
                  <c:v>174.077610015869</c:v>
                </c:pt>
                <c:pt idx="6225">
                  <c:v>174.077610015869</c:v>
                </c:pt>
                <c:pt idx="6226">
                  <c:v>174.077610015869</c:v>
                </c:pt>
                <c:pt idx="6227">
                  <c:v>174.077610015869</c:v>
                </c:pt>
                <c:pt idx="6228">
                  <c:v>174.077610015869</c:v>
                </c:pt>
                <c:pt idx="6229">
                  <c:v>174.077610015869</c:v>
                </c:pt>
                <c:pt idx="6230">
                  <c:v>174.077610015869</c:v>
                </c:pt>
                <c:pt idx="6231">
                  <c:v>174.077610015869</c:v>
                </c:pt>
                <c:pt idx="6232">
                  <c:v>174.077610015869</c:v>
                </c:pt>
                <c:pt idx="6233">
                  <c:v>174.077610015869</c:v>
                </c:pt>
                <c:pt idx="6234">
                  <c:v>174.077610015869</c:v>
                </c:pt>
                <c:pt idx="6235">
                  <c:v>174.077610015869</c:v>
                </c:pt>
                <c:pt idx="6236">
                  <c:v>174.077610015869</c:v>
                </c:pt>
                <c:pt idx="6237">
                  <c:v>174.077610015869</c:v>
                </c:pt>
                <c:pt idx="6238">
                  <c:v>174.077610015869</c:v>
                </c:pt>
                <c:pt idx="6239">
                  <c:v>174.077610015869</c:v>
                </c:pt>
                <c:pt idx="6240">
                  <c:v>174.077610015869</c:v>
                </c:pt>
                <c:pt idx="6241">
                  <c:v>174.077610015869</c:v>
                </c:pt>
                <c:pt idx="6242">
                  <c:v>174.077610015869</c:v>
                </c:pt>
                <c:pt idx="6243">
                  <c:v>174.077610015869</c:v>
                </c:pt>
                <c:pt idx="6244">
                  <c:v>174.077610015869</c:v>
                </c:pt>
                <c:pt idx="6245">
                  <c:v>174.077610015869</c:v>
                </c:pt>
                <c:pt idx="6246">
                  <c:v>174.077610015869</c:v>
                </c:pt>
                <c:pt idx="6247">
                  <c:v>174.077610015869</c:v>
                </c:pt>
                <c:pt idx="6248">
                  <c:v>174.077610015869</c:v>
                </c:pt>
                <c:pt idx="6249">
                  <c:v>174.077610015869</c:v>
                </c:pt>
                <c:pt idx="6250">
                  <c:v>174.077610015869</c:v>
                </c:pt>
                <c:pt idx="6251">
                  <c:v>174.077610015869</c:v>
                </c:pt>
                <c:pt idx="6252">
                  <c:v>174.077610015869</c:v>
                </c:pt>
                <c:pt idx="6253">
                  <c:v>174.077610015869</c:v>
                </c:pt>
                <c:pt idx="6254">
                  <c:v>174.077610015869</c:v>
                </c:pt>
                <c:pt idx="6255">
                  <c:v>174.077610015869</c:v>
                </c:pt>
                <c:pt idx="6256">
                  <c:v>174.077610015869</c:v>
                </c:pt>
                <c:pt idx="6257">
                  <c:v>174.077610015869</c:v>
                </c:pt>
                <c:pt idx="6258">
                  <c:v>174.077610015869</c:v>
                </c:pt>
                <c:pt idx="6259">
                  <c:v>174.077610015869</c:v>
                </c:pt>
                <c:pt idx="6260">
                  <c:v>174.077610015869</c:v>
                </c:pt>
                <c:pt idx="6261">
                  <c:v>174.077610015869</c:v>
                </c:pt>
                <c:pt idx="6262">
                  <c:v>174.077610015869</c:v>
                </c:pt>
                <c:pt idx="6263">
                  <c:v>174.077610015869</c:v>
                </c:pt>
                <c:pt idx="6264">
                  <c:v>174.077610015869</c:v>
                </c:pt>
                <c:pt idx="6265">
                  <c:v>174.077610015869</c:v>
                </c:pt>
                <c:pt idx="6266">
                  <c:v>174.077610015869</c:v>
                </c:pt>
                <c:pt idx="6267">
                  <c:v>174.077610015869</c:v>
                </c:pt>
                <c:pt idx="6268">
                  <c:v>174.077610015869</c:v>
                </c:pt>
                <c:pt idx="6269">
                  <c:v>174.077610015869</c:v>
                </c:pt>
                <c:pt idx="6270">
                  <c:v>174.077610015869</c:v>
                </c:pt>
                <c:pt idx="6271">
                  <c:v>174.077610015869</c:v>
                </c:pt>
                <c:pt idx="6272">
                  <c:v>174.077610015869</c:v>
                </c:pt>
                <c:pt idx="6273">
                  <c:v>174.077610015869</c:v>
                </c:pt>
                <c:pt idx="6274">
                  <c:v>174.077610015869</c:v>
                </c:pt>
                <c:pt idx="6275">
                  <c:v>174.077610015869</c:v>
                </c:pt>
                <c:pt idx="6276">
                  <c:v>174.077610015869</c:v>
                </c:pt>
                <c:pt idx="6277">
                  <c:v>174.077610015869</c:v>
                </c:pt>
                <c:pt idx="6278">
                  <c:v>174.077610015869</c:v>
                </c:pt>
                <c:pt idx="6279">
                  <c:v>174.077610015869</c:v>
                </c:pt>
                <c:pt idx="6280">
                  <c:v>174.077610015869</c:v>
                </c:pt>
                <c:pt idx="6281">
                  <c:v>174.077610015869</c:v>
                </c:pt>
                <c:pt idx="6282">
                  <c:v>174.077610015869</c:v>
                </c:pt>
                <c:pt idx="6283">
                  <c:v>174.077610015869</c:v>
                </c:pt>
                <c:pt idx="6284">
                  <c:v>174.077610015869</c:v>
                </c:pt>
                <c:pt idx="6285">
                  <c:v>174.077610015869</c:v>
                </c:pt>
                <c:pt idx="6286">
                  <c:v>174.077610015869</c:v>
                </c:pt>
                <c:pt idx="6287">
                  <c:v>174.077610015869</c:v>
                </c:pt>
                <c:pt idx="6288">
                  <c:v>174.077610015869</c:v>
                </c:pt>
                <c:pt idx="6289">
                  <c:v>174.077610015869</c:v>
                </c:pt>
                <c:pt idx="6290">
                  <c:v>174.077610015869</c:v>
                </c:pt>
                <c:pt idx="6291">
                  <c:v>174.077610015869</c:v>
                </c:pt>
                <c:pt idx="6292">
                  <c:v>174.077610015869</c:v>
                </c:pt>
                <c:pt idx="6293">
                  <c:v>174.077610015869</c:v>
                </c:pt>
                <c:pt idx="6294">
                  <c:v>174.077610015869</c:v>
                </c:pt>
                <c:pt idx="6295">
                  <c:v>174.077610015869</c:v>
                </c:pt>
                <c:pt idx="6296">
                  <c:v>174.077610015869</c:v>
                </c:pt>
                <c:pt idx="6297">
                  <c:v>174.077610015869</c:v>
                </c:pt>
                <c:pt idx="6298">
                  <c:v>174.077610015869</c:v>
                </c:pt>
                <c:pt idx="6299">
                  <c:v>174.077610015869</c:v>
                </c:pt>
                <c:pt idx="6300">
                  <c:v>174.077610015869</c:v>
                </c:pt>
                <c:pt idx="6301">
                  <c:v>174.077610015869</c:v>
                </c:pt>
                <c:pt idx="6302">
                  <c:v>174.077610015869</c:v>
                </c:pt>
                <c:pt idx="6303">
                  <c:v>174.077610015869</c:v>
                </c:pt>
                <c:pt idx="6304">
                  <c:v>174.077610015869</c:v>
                </c:pt>
                <c:pt idx="6305">
                  <c:v>174.077610015869</c:v>
                </c:pt>
                <c:pt idx="6306">
                  <c:v>174.077610015869</c:v>
                </c:pt>
                <c:pt idx="6307">
                  <c:v>174.077610015869</c:v>
                </c:pt>
                <c:pt idx="6308">
                  <c:v>174.077610015869</c:v>
                </c:pt>
                <c:pt idx="6309">
                  <c:v>174.077610015869</c:v>
                </c:pt>
                <c:pt idx="6310">
                  <c:v>174.077610015869</c:v>
                </c:pt>
                <c:pt idx="6311">
                  <c:v>174.077610015869</c:v>
                </c:pt>
                <c:pt idx="6312">
                  <c:v>174.077610015869</c:v>
                </c:pt>
                <c:pt idx="6313">
                  <c:v>174.077610015869</c:v>
                </c:pt>
                <c:pt idx="6314">
                  <c:v>174.077610015869</c:v>
                </c:pt>
                <c:pt idx="6315">
                  <c:v>174.077610015869</c:v>
                </c:pt>
                <c:pt idx="6316">
                  <c:v>174.077610015869</c:v>
                </c:pt>
                <c:pt idx="6317">
                  <c:v>174.077610015869</c:v>
                </c:pt>
                <c:pt idx="6318">
                  <c:v>174.077610015869</c:v>
                </c:pt>
                <c:pt idx="6319">
                  <c:v>174.077610015869</c:v>
                </c:pt>
                <c:pt idx="6320">
                  <c:v>174.077610015869</c:v>
                </c:pt>
                <c:pt idx="6321">
                  <c:v>174.077610015869</c:v>
                </c:pt>
                <c:pt idx="6322">
                  <c:v>174.077610015869</c:v>
                </c:pt>
                <c:pt idx="6323">
                  <c:v>174.077610015869</c:v>
                </c:pt>
                <c:pt idx="6324">
                  <c:v>174.077610015869</c:v>
                </c:pt>
                <c:pt idx="6325">
                  <c:v>174.077610015869</c:v>
                </c:pt>
                <c:pt idx="6326">
                  <c:v>174.077610015869</c:v>
                </c:pt>
                <c:pt idx="6327">
                  <c:v>174.077610015869</c:v>
                </c:pt>
                <c:pt idx="6328">
                  <c:v>174.077610015869</c:v>
                </c:pt>
                <c:pt idx="6329">
                  <c:v>174.077610015869</c:v>
                </c:pt>
                <c:pt idx="6330">
                  <c:v>174.077610015869</c:v>
                </c:pt>
                <c:pt idx="6331">
                  <c:v>174.077610015869</c:v>
                </c:pt>
                <c:pt idx="6332">
                  <c:v>174.077610015869</c:v>
                </c:pt>
                <c:pt idx="6333">
                  <c:v>174.077610015869</c:v>
                </c:pt>
                <c:pt idx="6334">
                  <c:v>174.077610015869</c:v>
                </c:pt>
                <c:pt idx="6335">
                  <c:v>174.077610015869</c:v>
                </c:pt>
                <c:pt idx="6336">
                  <c:v>174.077610015869</c:v>
                </c:pt>
                <c:pt idx="6337">
                  <c:v>174.077610015869</c:v>
                </c:pt>
                <c:pt idx="6338">
                  <c:v>174.077610015869</c:v>
                </c:pt>
                <c:pt idx="6339">
                  <c:v>174.077610015869</c:v>
                </c:pt>
                <c:pt idx="6340">
                  <c:v>174.077610015869</c:v>
                </c:pt>
                <c:pt idx="6341">
                  <c:v>174.077610015869</c:v>
                </c:pt>
                <c:pt idx="6342">
                  <c:v>174.077610015869</c:v>
                </c:pt>
                <c:pt idx="6343">
                  <c:v>174.077610015869</c:v>
                </c:pt>
                <c:pt idx="6344">
                  <c:v>174.077610015869</c:v>
                </c:pt>
                <c:pt idx="6345">
                  <c:v>174.077610015869</c:v>
                </c:pt>
                <c:pt idx="6346">
                  <c:v>174.077610015869</c:v>
                </c:pt>
                <c:pt idx="6347">
                  <c:v>174.077610015869</c:v>
                </c:pt>
                <c:pt idx="6348">
                  <c:v>174.077610015869</c:v>
                </c:pt>
                <c:pt idx="6349">
                  <c:v>174.077610015869</c:v>
                </c:pt>
                <c:pt idx="6350">
                  <c:v>174.077610015869</c:v>
                </c:pt>
                <c:pt idx="6351">
                  <c:v>174.077610015869</c:v>
                </c:pt>
                <c:pt idx="6352">
                  <c:v>174.077610015869</c:v>
                </c:pt>
                <c:pt idx="6353">
                  <c:v>174.077610015869</c:v>
                </c:pt>
                <c:pt idx="6354">
                  <c:v>174.077610015869</c:v>
                </c:pt>
                <c:pt idx="6355">
                  <c:v>174.077610015869</c:v>
                </c:pt>
                <c:pt idx="6356">
                  <c:v>174.077610015869</c:v>
                </c:pt>
                <c:pt idx="6357">
                  <c:v>174.077610015869</c:v>
                </c:pt>
                <c:pt idx="6358">
                  <c:v>174.077610015869</c:v>
                </c:pt>
                <c:pt idx="6359">
                  <c:v>174.077610015869</c:v>
                </c:pt>
                <c:pt idx="6360">
                  <c:v>174.077610015869</c:v>
                </c:pt>
                <c:pt idx="6361">
                  <c:v>174.077610015869</c:v>
                </c:pt>
                <c:pt idx="6362">
                  <c:v>174.077610015869</c:v>
                </c:pt>
                <c:pt idx="6363">
                  <c:v>174.077610015869</c:v>
                </c:pt>
                <c:pt idx="6364">
                  <c:v>174.077610015869</c:v>
                </c:pt>
                <c:pt idx="6365">
                  <c:v>174.077610015869</c:v>
                </c:pt>
                <c:pt idx="6366">
                  <c:v>174.077610015869</c:v>
                </c:pt>
                <c:pt idx="6367">
                  <c:v>174.077610015869</c:v>
                </c:pt>
                <c:pt idx="6368">
                  <c:v>174.077610015869</c:v>
                </c:pt>
                <c:pt idx="6369">
                  <c:v>174.077610015869</c:v>
                </c:pt>
                <c:pt idx="6370">
                  <c:v>174.077610015869</c:v>
                </c:pt>
                <c:pt idx="6371">
                  <c:v>174.077610015869</c:v>
                </c:pt>
                <c:pt idx="6372">
                  <c:v>174.077610015869</c:v>
                </c:pt>
                <c:pt idx="6373">
                  <c:v>174.077610015869</c:v>
                </c:pt>
                <c:pt idx="6374">
                  <c:v>174.077610015869</c:v>
                </c:pt>
                <c:pt idx="6375">
                  <c:v>174.077610015869</c:v>
                </c:pt>
                <c:pt idx="6376">
                  <c:v>174.077610015869</c:v>
                </c:pt>
                <c:pt idx="6377">
                  <c:v>174.077610015869</c:v>
                </c:pt>
                <c:pt idx="6378">
                  <c:v>174.077610015869</c:v>
                </c:pt>
                <c:pt idx="6379">
                  <c:v>174.077610015869</c:v>
                </c:pt>
                <c:pt idx="6380">
                  <c:v>174.077610015869</c:v>
                </c:pt>
                <c:pt idx="6381">
                  <c:v>174.077610015869</c:v>
                </c:pt>
                <c:pt idx="6382">
                  <c:v>174.077610015869</c:v>
                </c:pt>
                <c:pt idx="6383">
                  <c:v>174.077610015869</c:v>
                </c:pt>
                <c:pt idx="6384">
                  <c:v>174.077610015869</c:v>
                </c:pt>
                <c:pt idx="6385">
                  <c:v>174.077610015869</c:v>
                </c:pt>
                <c:pt idx="6386">
                  <c:v>174.077610015869</c:v>
                </c:pt>
                <c:pt idx="6387">
                  <c:v>174.077610015869</c:v>
                </c:pt>
                <c:pt idx="6388">
                  <c:v>174.077610015869</c:v>
                </c:pt>
                <c:pt idx="6389">
                  <c:v>174.077610015869</c:v>
                </c:pt>
                <c:pt idx="6390">
                  <c:v>174.077610015869</c:v>
                </c:pt>
                <c:pt idx="6391">
                  <c:v>174.077610015869</c:v>
                </c:pt>
                <c:pt idx="6392">
                  <c:v>174.077610015869</c:v>
                </c:pt>
                <c:pt idx="6393">
                  <c:v>174.077610015869</c:v>
                </c:pt>
                <c:pt idx="6394">
                  <c:v>174.077610015869</c:v>
                </c:pt>
                <c:pt idx="6395">
                  <c:v>174.077610015869</c:v>
                </c:pt>
                <c:pt idx="6396">
                  <c:v>174.077610015869</c:v>
                </c:pt>
                <c:pt idx="6397">
                  <c:v>174.077610015869</c:v>
                </c:pt>
                <c:pt idx="6398">
                  <c:v>174.077610015869</c:v>
                </c:pt>
                <c:pt idx="6399">
                  <c:v>174.077610015869</c:v>
                </c:pt>
                <c:pt idx="6400">
                  <c:v>174.077610015869</c:v>
                </c:pt>
                <c:pt idx="6401">
                  <c:v>174.077610015869</c:v>
                </c:pt>
                <c:pt idx="6402">
                  <c:v>174.077610015869</c:v>
                </c:pt>
                <c:pt idx="6403">
                  <c:v>174.077610015869</c:v>
                </c:pt>
                <c:pt idx="6404">
                  <c:v>174.077610015869</c:v>
                </c:pt>
                <c:pt idx="6405">
                  <c:v>174.077610015869</c:v>
                </c:pt>
                <c:pt idx="6406">
                  <c:v>174.077610015869</c:v>
                </c:pt>
                <c:pt idx="6407">
                  <c:v>174.077610015869</c:v>
                </c:pt>
                <c:pt idx="6408">
                  <c:v>174.077610015869</c:v>
                </c:pt>
                <c:pt idx="6409">
                  <c:v>174.077610015869</c:v>
                </c:pt>
                <c:pt idx="6410">
                  <c:v>174.077610015869</c:v>
                </c:pt>
                <c:pt idx="6411">
                  <c:v>174.077610015869</c:v>
                </c:pt>
                <c:pt idx="6412">
                  <c:v>174.077610015869</c:v>
                </c:pt>
                <c:pt idx="6413">
                  <c:v>174.077610015869</c:v>
                </c:pt>
                <c:pt idx="6414">
                  <c:v>174.077610015869</c:v>
                </c:pt>
                <c:pt idx="6415">
                  <c:v>174.077610015869</c:v>
                </c:pt>
                <c:pt idx="6416">
                  <c:v>174.077610015869</c:v>
                </c:pt>
                <c:pt idx="6417">
                  <c:v>174.077610015869</c:v>
                </c:pt>
                <c:pt idx="6418">
                  <c:v>174.077610015869</c:v>
                </c:pt>
                <c:pt idx="6419">
                  <c:v>174.077610015869</c:v>
                </c:pt>
                <c:pt idx="6420">
                  <c:v>174.077610015869</c:v>
                </c:pt>
                <c:pt idx="6421">
                  <c:v>174.077610015869</c:v>
                </c:pt>
                <c:pt idx="6422">
                  <c:v>174.077610015869</c:v>
                </c:pt>
                <c:pt idx="6423">
                  <c:v>174.077610015869</c:v>
                </c:pt>
                <c:pt idx="6424">
                  <c:v>174.077610015869</c:v>
                </c:pt>
                <c:pt idx="6425">
                  <c:v>174.077610015869</c:v>
                </c:pt>
                <c:pt idx="6426">
                  <c:v>174.077610015869</c:v>
                </c:pt>
                <c:pt idx="6427">
                  <c:v>174.077610015869</c:v>
                </c:pt>
                <c:pt idx="6428">
                  <c:v>174.077610015869</c:v>
                </c:pt>
                <c:pt idx="6429">
                  <c:v>174.077610015869</c:v>
                </c:pt>
                <c:pt idx="6430">
                  <c:v>174.077610015869</c:v>
                </c:pt>
                <c:pt idx="6431">
                  <c:v>174.077610015869</c:v>
                </c:pt>
                <c:pt idx="6432">
                  <c:v>174.077610015869</c:v>
                </c:pt>
                <c:pt idx="6433">
                  <c:v>174.077610015869</c:v>
                </c:pt>
                <c:pt idx="6434">
                  <c:v>174.077610015869</c:v>
                </c:pt>
                <c:pt idx="6435">
                  <c:v>174.077610015869</c:v>
                </c:pt>
                <c:pt idx="6436">
                  <c:v>174.077610015869</c:v>
                </c:pt>
                <c:pt idx="6437">
                  <c:v>174.077610015869</c:v>
                </c:pt>
                <c:pt idx="6438">
                  <c:v>174.077610015869</c:v>
                </c:pt>
                <c:pt idx="6439">
                  <c:v>174.077610015869</c:v>
                </c:pt>
                <c:pt idx="6440">
                  <c:v>174.077610015869</c:v>
                </c:pt>
                <c:pt idx="6441">
                  <c:v>174.077610015869</c:v>
                </c:pt>
                <c:pt idx="6442">
                  <c:v>174.077610015869</c:v>
                </c:pt>
                <c:pt idx="6443">
                  <c:v>174.077610015869</c:v>
                </c:pt>
                <c:pt idx="6444">
                  <c:v>174.077610015869</c:v>
                </c:pt>
                <c:pt idx="6445">
                  <c:v>174.077610015869</c:v>
                </c:pt>
                <c:pt idx="6446">
                  <c:v>174.077610015869</c:v>
                </c:pt>
                <c:pt idx="6447">
                  <c:v>174.077610015869</c:v>
                </c:pt>
                <c:pt idx="6448">
                  <c:v>174.077610015869</c:v>
                </c:pt>
                <c:pt idx="6449">
                  <c:v>174.077610015869</c:v>
                </c:pt>
                <c:pt idx="6450">
                  <c:v>174.077610015869</c:v>
                </c:pt>
                <c:pt idx="6451">
                  <c:v>174.077610015869</c:v>
                </c:pt>
                <c:pt idx="6452">
                  <c:v>174.077610015869</c:v>
                </c:pt>
                <c:pt idx="6453">
                  <c:v>174.077610015869</c:v>
                </c:pt>
                <c:pt idx="6454">
                  <c:v>174.077610015869</c:v>
                </c:pt>
                <c:pt idx="6455">
                  <c:v>174.077610015869</c:v>
                </c:pt>
                <c:pt idx="6456">
                  <c:v>174.077610015869</c:v>
                </c:pt>
                <c:pt idx="6457">
                  <c:v>174.077610015869</c:v>
                </c:pt>
                <c:pt idx="6458">
                  <c:v>174.077610015869</c:v>
                </c:pt>
                <c:pt idx="6459">
                  <c:v>174.077610015869</c:v>
                </c:pt>
                <c:pt idx="6460">
                  <c:v>174.077610015869</c:v>
                </c:pt>
                <c:pt idx="6461">
                  <c:v>174.077610015869</c:v>
                </c:pt>
                <c:pt idx="6462">
                  <c:v>174.077610015869</c:v>
                </c:pt>
                <c:pt idx="6463">
                  <c:v>174.077610015869</c:v>
                </c:pt>
                <c:pt idx="6464">
                  <c:v>174.077610015869</c:v>
                </c:pt>
                <c:pt idx="6465">
                  <c:v>174.077610015869</c:v>
                </c:pt>
                <c:pt idx="6466">
                  <c:v>174.077610015869</c:v>
                </c:pt>
                <c:pt idx="6467">
                  <c:v>174.077610015869</c:v>
                </c:pt>
                <c:pt idx="6468">
                  <c:v>174.077610015869</c:v>
                </c:pt>
                <c:pt idx="6469">
                  <c:v>174.077610015869</c:v>
                </c:pt>
                <c:pt idx="6470">
                  <c:v>174.077610015869</c:v>
                </c:pt>
                <c:pt idx="6471">
                  <c:v>174.077610015869</c:v>
                </c:pt>
                <c:pt idx="6472">
                  <c:v>174.077610015869</c:v>
                </c:pt>
                <c:pt idx="6473">
                  <c:v>174.077610015869</c:v>
                </c:pt>
                <c:pt idx="6474">
                  <c:v>174.077610015869</c:v>
                </c:pt>
                <c:pt idx="6475">
                  <c:v>174.077610015869</c:v>
                </c:pt>
                <c:pt idx="6476">
                  <c:v>174.077610015869</c:v>
                </c:pt>
                <c:pt idx="6477">
                  <c:v>174.077610015869</c:v>
                </c:pt>
                <c:pt idx="6478">
                  <c:v>174.077610015869</c:v>
                </c:pt>
                <c:pt idx="6479">
                  <c:v>174.077610015869</c:v>
                </c:pt>
                <c:pt idx="6480">
                  <c:v>174.077610015869</c:v>
                </c:pt>
                <c:pt idx="6481">
                  <c:v>174.077610015869</c:v>
                </c:pt>
                <c:pt idx="6482">
                  <c:v>174.077610015869</c:v>
                </c:pt>
                <c:pt idx="6483">
                  <c:v>174.077610015869</c:v>
                </c:pt>
                <c:pt idx="6484">
                  <c:v>174.077610015869</c:v>
                </c:pt>
                <c:pt idx="6485">
                  <c:v>174.077610015869</c:v>
                </c:pt>
                <c:pt idx="6486">
                  <c:v>174.077610015869</c:v>
                </c:pt>
                <c:pt idx="6487">
                  <c:v>174.077610015869</c:v>
                </c:pt>
                <c:pt idx="6488">
                  <c:v>174.077610015869</c:v>
                </c:pt>
                <c:pt idx="6489">
                  <c:v>174.077610015869</c:v>
                </c:pt>
                <c:pt idx="6490">
                  <c:v>174.077610015869</c:v>
                </c:pt>
                <c:pt idx="6491">
                  <c:v>174.077610015869</c:v>
                </c:pt>
                <c:pt idx="6492">
                  <c:v>174.077610015869</c:v>
                </c:pt>
                <c:pt idx="6493">
                  <c:v>174.077610015869</c:v>
                </c:pt>
                <c:pt idx="6494">
                  <c:v>174.077610015869</c:v>
                </c:pt>
                <c:pt idx="6495">
                  <c:v>174.077610015869</c:v>
                </c:pt>
                <c:pt idx="6496">
                  <c:v>174.077610015869</c:v>
                </c:pt>
                <c:pt idx="6497">
                  <c:v>174.077610015869</c:v>
                </c:pt>
                <c:pt idx="6498">
                  <c:v>174.077610015869</c:v>
                </c:pt>
                <c:pt idx="6499">
                  <c:v>174.077610015869</c:v>
                </c:pt>
                <c:pt idx="6500">
                  <c:v>174.077610015869</c:v>
                </c:pt>
                <c:pt idx="6501">
                  <c:v>174.077610015869</c:v>
                </c:pt>
                <c:pt idx="6502">
                  <c:v>174.077610015869</c:v>
                </c:pt>
                <c:pt idx="6503">
                  <c:v>174.077610015869</c:v>
                </c:pt>
                <c:pt idx="6504">
                  <c:v>174.077610015869</c:v>
                </c:pt>
                <c:pt idx="6505">
                  <c:v>174.077610015869</c:v>
                </c:pt>
                <c:pt idx="6506">
                  <c:v>174.077610015869</c:v>
                </c:pt>
                <c:pt idx="6507">
                  <c:v>174.077610015869</c:v>
                </c:pt>
                <c:pt idx="6508">
                  <c:v>174.077610015869</c:v>
                </c:pt>
                <c:pt idx="6509">
                  <c:v>174.077610015869</c:v>
                </c:pt>
                <c:pt idx="6510">
                  <c:v>174.077610015869</c:v>
                </c:pt>
                <c:pt idx="6511">
                  <c:v>174.077610015869</c:v>
                </c:pt>
                <c:pt idx="6512">
                  <c:v>174.077610015869</c:v>
                </c:pt>
                <c:pt idx="6513">
                  <c:v>174.077610015869</c:v>
                </c:pt>
                <c:pt idx="6514">
                  <c:v>174.077610015869</c:v>
                </c:pt>
                <c:pt idx="6515">
                  <c:v>174.077610015869</c:v>
                </c:pt>
                <c:pt idx="6516">
                  <c:v>174.077610015869</c:v>
                </c:pt>
                <c:pt idx="6517">
                  <c:v>174.077610015869</c:v>
                </c:pt>
                <c:pt idx="6518">
                  <c:v>174.077610015869</c:v>
                </c:pt>
                <c:pt idx="6519">
                  <c:v>174.077610015869</c:v>
                </c:pt>
                <c:pt idx="6520">
                  <c:v>174.077610015869</c:v>
                </c:pt>
                <c:pt idx="6521">
                  <c:v>174.077610015869</c:v>
                </c:pt>
                <c:pt idx="6522">
                  <c:v>174.077610015869</c:v>
                </c:pt>
                <c:pt idx="6523">
                  <c:v>174.077610015869</c:v>
                </c:pt>
                <c:pt idx="6524">
                  <c:v>174.077610015869</c:v>
                </c:pt>
                <c:pt idx="6525">
                  <c:v>174.077610015869</c:v>
                </c:pt>
                <c:pt idx="6526">
                  <c:v>174.077610015869</c:v>
                </c:pt>
                <c:pt idx="6527">
                  <c:v>174.077610015869</c:v>
                </c:pt>
                <c:pt idx="6528">
                  <c:v>174.077610015869</c:v>
                </c:pt>
                <c:pt idx="6529">
                  <c:v>174.077610015869</c:v>
                </c:pt>
                <c:pt idx="6530">
                  <c:v>174.077610015869</c:v>
                </c:pt>
                <c:pt idx="6531">
                  <c:v>174.077610015869</c:v>
                </c:pt>
                <c:pt idx="6532">
                  <c:v>174.077610015869</c:v>
                </c:pt>
                <c:pt idx="6533">
                  <c:v>174.077610015869</c:v>
                </c:pt>
                <c:pt idx="6534">
                  <c:v>174.077610015869</c:v>
                </c:pt>
                <c:pt idx="6535">
                  <c:v>174.077610015869</c:v>
                </c:pt>
                <c:pt idx="6536">
                  <c:v>174.077610015869</c:v>
                </c:pt>
                <c:pt idx="6537">
                  <c:v>174.077610015869</c:v>
                </c:pt>
                <c:pt idx="6538">
                  <c:v>174.077610015869</c:v>
                </c:pt>
                <c:pt idx="6539">
                  <c:v>174.077610015869</c:v>
                </c:pt>
                <c:pt idx="6540">
                  <c:v>174.077610015869</c:v>
                </c:pt>
                <c:pt idx="6541">
                  <c:v>174.077610015869</c:v>
                </c:pt>
                <c:pt idx="6542">
                  <c:v>174.077610015869</c:v>
                </c:pt>
                <c:pt idx="6543">
                  <c:v>174.077610015869</c:v>
                </c:pt>
                <c:pt idx="6544">
                  <c:v>174.077610015869</c:v>
                </c:pt>
                <c:pt idx="6545">
                  <c:v>174.077610015869</c:v>
                </c:pt>
                <c:pt idx="6546">
                  <c:v>174.077610015869</c:v>
                </c:pt>
                <c:pt idx="6547">
                  <c:v>174.077610015869</c:v>
                </c:pt>
                <c:pt idx="6548">
                  <c:v>174.077610015869</c:v>
                </c:pt>
                <c:pt idx="6549">
                  <c:v>174.077610015869</c:v>
                </c:pt>
                <c:pt idx="6550">
                  <c:v>174.077610015869</c:v>
                </c:pt>
                <c:pt idx="6551">
                  <c:v>174.077610015869</c:v>
                </c:pt>
                <c:pt idx="6552">
                  <c:v>174.077610015869</c:v>
                </c:pt>
                <c:pt idx="6553">
                  <c:v>174.077610015869</c:v>
                </c:pt>
                <c:pt idx="6554">
                  <c:v>174.077610015869</c:v>
                </c:pt>
                <c:pt idx="6555">
                  <c:v>174.077610015869</c:v>
                </c:pt>
                <c:pt idx="6556">
                  <c:v>174.077610015869</c:v>
                </c:pt>
                <c:pt idx="6557">
                  <c:v>174.077610015869</c:v>
                </c:pt>
                <c:pt idx="6558">
                  <c:v>174.077610015869</c:v>
                </c:pt>
                <c:pt idx="6559">
                  <c:v>174.077610015869</c:v>
                </c:pt>
                <c:pt idx="6560">
                  <c:v>174.077610015869</c:v>
                </c:pt>
                <c:pt idx="6561">
                  <c:v>174.077610015869</c:v>
                </c:pt>
                <c:pt idx="6562">
                  <c:v>174.077610015869</c:v>
                </c:pt>
                <c:pt idx="6563">
                  <c:v>174.077610015869</c:v>
                </c:pt>
                <c:pt idx="6564">
                  <c:v>174.077610015869</c:v>
                </c:pt>
                <c:pt idx="6565">
                  <c:v>174.077610015869</c:v>
                </c:pt>
                <c:pt idx="6566">
                  <c:v>174.077610015869</c:v>
                </c:pt>
                <c:pt idx="6567">
                  <c:v>174.077610015869</c:v>
                </c:pt>
                <c:pt idx="6568">
                  <c:v>174.077610015869</c:v>
                </c:pt>
                <c:pt idx="6569">
                  <c:v>174.077610015869</c:v>
                </c:pt>
                <c:pt idx="6570">
                  <c:v>174.077610015869</c:v>
                </c:pt>
                <c:pt idx="6571">
                  <c:v>174.077610015869</c:v>
                </c:pt>
                <c:pt idx="6572">
                  <c:v>174.077610015869</c:v>
                </c:pt>
                <c:pt idx="6573">
                  <c:v>174.077610015869</c:v>
                </c:pt>
                <c:pt idx="6574">
                  <c:v>174.077610015869</c:v>
                </c:pt>
                <c:pt idx="6575">
                  <c:v>174.077610015869</c:v>
                </c:pt>
                <c:pt idx="6576">
                  <c:v>174.077610015869</c:v>
                </c:pt>
                <c:pt idx="6577">
                  <c:v>174.077610015869</c:v>
                </c:pt>
                <c:pt idx="6578">
                  <c:v>174.077610015869</c:v>
                </c:pt>
                <c:pt idx="6579">
                  <c:v>174.077610015869</c:v>
                </c:pt>
                <c:pt idx="6580">
                  <c:v>174.077610015869</c:v>
                </c:pt>
                <c:pt idx="6581">
                  <c:v>174.077610015869</c:v>
                </c:pt>
                <c:pt idx="6582">
                  <c:v>174.077610015869</c:v>
                </c:pt>
                <c:pt idx="6583">
                  <c:v>174.077610015869</c:v>
                </c:pt>
                <c:pt idx="6584">
                  <c:v>174.077610015869</c:v>
                </c:pt>
                <c:pt idx="6585">
                  <c:v>174.077610015869</c:v>
                </c:pt>
                <c:pt idx="6586">
                  <c:v>174.077610015869</c:v>
                </c:pt>
                <c:pt idx="6587">
                  <c:v>174.077610015869</c:v>
                </c:pt>
                <c:pt idx="6588">
                  <c:v>174.077610015869</c:v>
                </c:pt>
                <c:pt idx="6589">
                  <c:v>174.077610015869</c:v>
                </c:pt>
                <c:pt idx="6590">
                  <c:v>174.077610015869</c:v>
                </c:pt>
                <c:pt idx="6591">
                  <c:v>174.077610015869</c:v>
                </c:pt>
                <c:pt idx="6592">
                  <c:v>174.077610015869</c:v>
                </c:pt>
                <c:pt idx="6593">
                  <c:v>174.077610015869</c:v>
                </c:pt>
                <c:pt idx="6594">
                  <c:v>174.077610015869</c:v>
                </c:pt>
                <c:pt idx="6595">
                  <c:v>174.077610015869</c:v>
                </c:pt>
                <c:pt idx="6596">
                  <c:v>174.077610015869</c:v>
                </c:pt>
                <c:pt idx="6597">
                  <c:v>174.077610015869</c:v>
                </c:pt>
                <c:pt idx="6598">
                  <c:v>174.077610015869</c:v>
                </c:pt>
                <c:pt idx="6599">
                  <c:v>174.077610015869</c:v>
                </c:pt>
                <c:pt idx="6600">
                  <c:v>174.077610015869</c:v>
                </c:pt>
                <c:pt idx="6601">
                  <c:v>174.077610015869</c:v>
                </c:pt>
                <c:pt idx="6602">
                  <c:v>174.077610015869</c:v>
                </c:pt>
                <c:pt idx="6603">
                  <c:v>174.077610015869</c:v>
                </c:pt>
                <c:pt idx="6604">
                  <c:v>174.077610015869</c:v>
                </c:pt>
                <c:pt idx="6605">
                  <c:v>174.077610015869</c:v>
                </c:pt>
                <c:pt idx="6606">
                  <c:v>174.077610015869</c:v>
                </c:pt>
                <c:pt idx="6607">
                  <c:v>174.077610015869</c:v>
                </c:pt>
                <c:pt idx="6608">
                  <c:v>174.077610015869</c:v>
                </c:pt>
                <c:pt idx="6609">
                  <c:v>174.077610015869</c:v>
                </c:pt>
                <c:pt idx="6610">
                  <c:v>174.077610015869</c:v>
                </c:pt>
                <c:pt idx="6611">
                  <c:v>174.077610015869</c:v>
                </c:pt>
                <c:pt idx="6612">
                  <c:v>174.077610015869</c:v>
                </c:pt>
                <c:pt idx="6613">
                  <c:v>174.077610015869</c:v>
                </c:pt>
                <c:pt idx="6614">
                  <c:v>174.077610015869</c:v>
                </c:pt>
                <c:pt idx="6615">
                  <c:v>174.077610015869</c:v>
                </c:pt>
                <c:pt idx="6616">
                  <c:v>174.077610015869</c:v>
                </c:pt>
                <c:pt idx="6617">
                  <c:v>174.077610015869</c:v>
                </c:pt>
                <c:pt idx="6618">
                  <c:v>174.077610015869</c:v>
                </c:pt>
                <c:pt idx="6619">
                  <c:v>174.077610015869</c:v>
                </c:pt>
                <c:pt idx="6620">
                  <c:v>174.077610015869</c:v>
                </c:pt>
                <c:pt idx="6621">
                  <c:v>174.077610015869</c:v>
                </c:pt>
                <c:pt idx="6622">
                  <c:v>174.077610015869</c:v>
                </c:pt>
                <c:pt idx="6623">
                  <c:v>174.077610015869</c:v>
                </c:pt>
                <c:pt idx="6624">
                  <c:v>174.077610015869</c:v>
                </c:pt>
                <c:pt idx="6625">
                  <c:v>174.077610015869</c:v>
                </c:pt>
                <c:pt idx="6626">
                  <c:v>174.077610015869</c:v>
                </c:pt>
                <c:pt idx="6627">
                  <c:v>174.077610015869</c:v>
                </c:pt>
                <c:pt idx="6628">
                  <c:v>174.077610015869</c:v>
                </c:pt>
                <c:pt idx="6629">
                  <c:v>174.077610015869</c:v>
                </c:pt>
                <c:pt idx="6630">
                  <c:v>174.077610015869</c:v>
                </c:pt>
                <c:pt idx="6631">
                  <c:v>174.077610015869</c:v>
                </c:pt>
                <c:pt idx="6632">
                  <c:v>174.077610015869</c:v>
                </c:pt>
                <c:pt idx="6633">
                  <c:v>174.077610015869</c:v>
                </c:pt>
                <c:pt idx="6634">
                  <c:v>174.077610015869</c:v>
                </c:pt>
                <c:pt idx="6635">
                  <c:v>174.077610015869</c:v>
                </c:pt>
                <c:pt idx="6636">
                  <c:v>174.077610015869</c:v>
                </c:pt>
                <c:pt idx="6637">
                  <c:v>174.077610015869</c:v>
                </c:pt>
                <c:pt idx="6638">
                  <c:v>174.077610015869</c:v>
                </c:pt>
                <c:pt idx="6639">
                  <c:v>174.077610015869</c:v>
                </c:pt>
                <c:pt idx="6640">
                  <c:v>174.077610015869</c:v>
                </c:pt>
                <c:pt idx="6641">
                  <c:v>174.077610015869</c:v>
                </c:pt>
                <c:pt idx="6642">
                  <c:v>174.077610015869</c:v>
                </c:pt>
                <c:pt idx="6643">
                  <c:v>174.077610015869</c:v>
                </c:pt>
                <c:pt idx="6644">
                  <c:v>174.077610015869</c:v>
                </c:pt>
                <c:pt idx="6645">
                  <c:v>174.077610015869</c:v>
                </c:pt>
                <c:pt idx="6646">
                  <c:v>174.077610015869</c:v>
                </c:pt>
                <c:pt idx="6647">
                  <c:v>174.077610015869</c:v>
                </c:pt>
                <c:pt idx="6648">
                  <c:v>174.077610015869</c:v>
                </c:pt>
                <c:pt idx="6649">
                  <c:v>174.077610015869</c:v>
                </c:pt>
                <c:pt idx="6650">
                  <c:v>174.077610015869</c:v>
                </c:pt>
                <c:pt idx="6651">
                  <c:v>174.077610015869</c:v>
                </c:pt>
                <c:pt idx="6652">
                  <c:v>174.077610015869</c:v>
                </c:pt>
                <c:pt idx="6653">
                  <c:v>174.077610015869</c:v>
                </c:pt>
                <c:pt idx="6654">
                  <c:v>174.077610015869</c:v>
                </c:pt>
                <c:pt idx="6655">
                  <c:v>174.077610015869</c:v>
                </c:pt>
                <c:pt idx="6656">
                  <c:v>174.077610015869</c:v>
                </c:pt>
                <c:pt idx="6657">
                  <c:v>174.077610015869</c:v>
                </c:pt>
                <c:pt idx="6658">
                  <c:v>174.077610015869</c:v>
                </c:pt>
                <c:pt idx="6659">
                  <c:v>174.077610015869</c:v>
                </c:pt>
                <c:pt idx="6660">
                  <c:v>174.077610015869</c:v>
                </c:pt>
                <c:pt idx="6661">
                  <c:v>174.077610015869</c:v>
                </c:pt>
                <c:pt idx="6662">
                  <c:v>174.077610015869</c:v>
                </c:pt>
                <c:pt idx="6663">
                  <c:v>174.077610015869</c:v>
                </c:pt>
                <c:pt idx="6664">
                  <c:v>174.077610015869</c:v>
                </c:pt>
                <c:pt idx="6665">
                  <c:v>174.077610015869</c:v>
                </c:pt>
                <c:pt idx="6666">
                  <c:v>174.077610015869</c:v>
                </c:pt>
                <c:pt idx="6667">
                  <c:v>174.077610015869</c:v>
                </c:pt>
                <c:pt idx="6668">
                  <c:v>174.077610015869</c:v>
                </c:pt>
                <c:pt idx="6669">
                  <c:v>174.077610015869</c:v>
                </c:pt>
                <c:pt idx="6670">
                  <c:v>174.077610015869</c:v>
                </c:pt>
                <c:pt idx="6671">
                  <c:v>174.077610015869</c:v>
                </c:pt>
                <c:pt idx="6672">
                  <c:v>174.077610015869</c:v>
                </c:pt>
                <c:pt idx="6673">
                  <c:v>174.077610015869</c:v>
                </c:pt>
                <c:pt idx="6674">
                  <c:v>174.077610015869</c:v>
                </c:pt>
                <c:pt idx="6675">
                  <c:v>174.077610015869</c:v>
                </c:pt>
                <c:pt idx="6676">
                  <c:v>174.077610015869</c:v>
                </c:pt>
                <c:pt idx="6677">
                  <c:v>174.077610015869</c:v>
                </c:pt>
                <c:pt idx="6678">
                  <c:v>174.077610015869</c:v>
                </c:pt>
                <c:pt idx="6679">
                  <c:v>174.077610015869</c:v>
                </c:pt>
                <c:pt idx="6680">
                  <c:v>174.077610015869</c:v>
                </c:pt>
                <c:pt idx="6681">
                  <c:v>174.077610015869</c:v>
                </c:pt>
                <c:pt idx="6682">
                  <c:v>174.077610015869</c:v>
                </c:pt>
                <c:pt idx="6683">
                  <c:v>174.077610015869</c:v>
                </c:pt>
                <c:pt idx="6684">
                  <c:v>174.077610015869</c:v>
                </c:pt>
                <c:pt idx="6685">
                  <c:v>174.077610015869</c:v>
                </c:pt>
                <c:pt idx="6686">
                  <c:v>174.077610015869</c:v>
                </c:pt>
                <c:pt idx="6687">
                  <c:v>174.077610015869</c:v>
                </c:pt>
                <c:pt idx="6688">
                  <c:v>174.077610015869</c:v>
                </c:pt>
                <c:pt idx="6689">
                  <c:v>174.077610015869</c:v>
                </c:pt>
                <c:pt idx="6690">
                  <c:v>174.077610015869</c:v>
                </c:pt>
                <c:pt idx="6691">
                  <c:v>174.077610015869</c:v>
                </c:pt>
                <c:pt idx="6692">
                  <c:v>174.077610015869</c:v>
                </c:pt>
                <c:pt idx="6693">
                  <c:v>174.077610015869</c:v>
                </c:pt>
                <c:pt idx="6694">
                  <c:v>174.077610015869</c:v>
                </c:pt>
                <c:pt idx="6695">
                  <c:v>174.077610015869</c:v>
                </c:pt>
                <c:pt idx="6696">
                  <c:v>174.077610015869</c:v>
                </c:pt>
                <c:pt idx="6697">
                  <c:v>174.077610015869</c:v>
                </c:pt>
                <c:pt idx="6698">
                  <c:v>174.077610015869</c:v>
                </c:pt>
                <c:pt idx="6699">
                  <c:v>174.077610015869</c:v>
                </c:pt>
                <c:pt idx="6700">
                  <c:v>174.077610015869</c:v>
                </c:pt>
                <c:pt idx="6701">
                  <c:v>174.077610015869</c:v>
                </c:pt>
                <c:pt idx="6702">
                  <c:v>174.077610015869</c:v>
                </c:pt>
                <c:pt idx="6703">
                  <c:v>174.077610015869</c:v>
                </c:pt>
                <c:pt idx="6704">
                  <c:v>174.077610015869</c:v>
                </c:pt>
                <c:pt idx="6705">
                  <c:v>174.077610015869</c:v>
                </c:pt>
                <c:pt idx="6706">
                  <c:v>174.077610015869</c:v>
                </c:pt>
                <c:pt idx="6707">
                  <c:v>174.077610015869</c:v>
                </c:pt>
                <c:pt idx="6708">
                  <c:v>174.077610015869</c:v>
                </c:pt>
                <c:pt idx="6709">
                  <c:v>174.077610015869</c:v>
                </c:pt>
                <c:pt idx="6710">
                  <c:v>174.077610015869</c:v>
                </c:pt>
                <c:pt idx="6711">
                  <c:v>174.077610015869</c:v>
                </c:pt>
                <c:pt idx="6712">
                  <c:v>174.077610015869</c:v>
                </c:pt>
                <c:pt idx="6713">
                  <c:v>174.077610015869</c:v>
                </c:pt>
                <c:pt idx="6714">
                  <c:v>174.077610015869</c:v>
                </c:pt>
                <c:pt idx="6715">
                  <c:v>174.077610015869</c:v>
                </c:pt>
                <c:pt idx="6716">
                  <c:v>174.077610015869</c:v>
                </c:pt>
                <c:pt idx="6717">
                  <c:v>174.077610015869</c:v>
                </c:pt>
                <c:pt idx="6718">
                  <c:v>174.077610015869</c:v>
                </c:pt>
                <c:pt idx="6719">
                  <c:v>174.077610015869</c:v>
                </c:pt>
                <c:pt idx="6720">
                  <c:v>174.077610015869</c:v>
                </c:pt>
                <c:pt idx="6721">
                  <c:v>174.077610015869</c:v>
                </c:pt>
                <c:pt idx="6722">
                  <c:v>174.077610015869</c:v>
                </c:pt>
                <c:pt idx="6723">
                  <c:v>174.077610015869</c:v>
                </c:pt>
                <c:pt idx="6724">
                  <c:v>174.077610015869</c:v>
                </c:pt>
                <c:pt idx="6725">
                  <c:v>174.077610015869</c:v>
                </c:pt>
                <c:pt idx="6726">
                  <c:v>174.077610015869</c:v>
                </c:pt>
                <c:pt idx="6727">
                  <c:v>174.077610015869</c:v>
                </c:pt>
                <c:pt idx="6728">
                  <c:v>174.077610015869</c:v>
                </c:pt>
                <c:pt idx="6729">
                  <c:v>174.077610015869</c:v>
                </c:pt>
                <c:pt idx="6730">
                  <c:v>174.077610015869</c:v>
                </c:pt>
                <c:pt idx="6731">
                  <c:v>174.077610015869</c:v>
                </c:pt>
                <c:pt idx="6732">
                  <c:v>174.077610015869</c:v>
                </c:pt>
                <c:pt idx="6733">
                  <c:v>174.077610015869</c:v>
                </c:pt>
                <c:pt idx="6734">
                  <c:v>174.077610015869</c:v>
                </c:pt>
                <c:pt idx="6735">
                  <c:v>174.077610015869</c:v>
                </c:pt>
                <c:pt idx="6736">
                  <c:v>174.077610015869</c:v>
                </c:pt>
                <c:pt idx="6737">
                  <c:v>174.077610015869</c:v>
                </c:pt>
                <c:pt idx="6738">
                  <c:v>174.077610015869</c:v>
                </c:pt>
                <c:pt idx="6739">
                  <c:v>174.077610015869</c:v>
                </c:pt>
                <c:pt idx="6740">
                  <c:v>174.077610015869</c:v>
                </c:pt>
                <c:pt idx="6741">
                  <c:v>174.077610015869</c:v>
                </c:pt>
                <c:pt idx="6742">
                  <c:v>174.077610015869</c:v>
                </c:pt>
                <c:pt idx="6743">
                  <c:v>174.077610015869</c:v>
                </c:pt>
                <c:pt idx="6744">
                  <c:v>174.077610015869</c:v>
                </c:pt>
                <c:pt idx="6745">
                  <c:v>174.077610015869</c:v>
                </c:pt>
                <c:pt idx="6746">
                  <c:v>174.077610015869</c:v>
                </c:pt>
                <c:pt idx="6747">
                  <c:v>174.077610015869</c:v>
                </c:pt>
                <c:pt idx="6748">
                  <c:v>174.077610015869</c:v>
                </c:pt>
                <c:pt idx="6749">
                  <c:v>174.077610015869</c:v>
                </c:pt>
                <c:pt idx="6750">
                  <c:v>174.077610015869</c:v>
                </c:pt>
                <c:pt idx="6751">
                  <c:v>174.077610015869</c:v>
                </c:pt>
                <c:pt idx="6752">
                  <c:v>174.077610015869</c:v>
                </c:pt>
                <c:pt idx="6753">
                  <c:v>174.077610015869</c:v>
                </c:pt>
                <c:pt idx="6754">
                  <c:v>174.077610015869</c:v>
                </c:pt>
                <c:pt idx="6755">
                  <c:v>174.077610015869</c:v>
                </c:pt>
                <c:pt idx="6756">
                  <c:v>174.077610015869</c:v>
                </c:pt>
                <c:pt idx="6757">
                  <c:v>174.077610015869</c:v>
                </c:pt>
                <c:pt idx="6758">
                  <c:v>174.077610015869</c:v>
                </c:pt>
                <c:pt idx="6759">
                  <c:v>174.077610015869</c:v>
                </c:pt>
                <c:pt idx="6760">
                  <c:v>174.077610015869</c:v>
                </c:pt>
                <c:pt idx="6761">
                  <c:v>174.077610015869</c:v>
                </c:pt>
                <c:pt idx="6762">
                  <c:v>174.077610015869</c:v>
                </c:pt>
                <c:pt idx="6763">
                  <c:v>174.077610015869</c:v>
                </c:pt>
                <c:pt idx="6764">
                  <c:v>174.077610015869</c:v>
                </c:pt>
                <c:pt idx="6765">
                  <c:v>174.077610015869</c:v>
                </c:pt>
                <c:pt idx="6766">
                  <c:v>174.077610015869</c:v>
                </c:pt>
                <c:pt idx="6767">
                  <c:v>174.077610015869</c:v>
                </c:pt>
                <c:pt idx="6768">
                  <c:v>174.077610015869</c:v>
                </c:pt>
                <c:pt idx="6769">
                  <c:v>174.077610015869</c:v>
                </c:pt>
                <c:pt idx="6770">
                  <c:v>174.077610015869</c:v>
                </c:pt>
                <c:pt idx="6771">
                  <c:v>174.077610015869</c:v>
                </c:pt>
                <c:pt idx="6772">
                  <c:v>174.077610015869</c:v>
                </c:pt>
                <c:pt idx="6773">
                  <c:v>174.077610015869</c:v>
                </c:pt>
                <c:pt idx="6774">
                  <c:v>174.077610015869</c:v>
                </c:pt>
                <c:pt idx="6775">
                  <c:v>174.077610015869</c:v>
                </c:pt>
                <c:pt idx="6776">
                  <c:v>174.077610015869</c:v>
                </c:pt>
                <c:pt idx="6777">
                  <c:v>174.077610015869</c:v>
                </c:pt>
                <c:pt idx="6778">
                  <c:v>174.077610015869</c:v>
                </c:pt>
                <c:pt idx="6779">
                  <c:v>174.077610015869</c:v>
                </c:pt>
                <c:pt idx="6780">
                  <c:v>174.077610015869</c:v>
                </c:pt>
                <c:pt idx="6781">
                  <c:v>174.077610015869</c:v>
                </c:pt>
                <c:pt idx="6782">
                  <c:v>174.077610015869</c:v>
                </c:pt>
                <c:pt idx="6783">
                  <c:v>174.077610015869</c:v>
                </c:pt>
                <c:pt idx="6784">
                  <c:v>174.077610015869</c:v>
                </c:pt>
                <c:pt idx="6785">
                  <c:v>174.077610015869</c:v>
                </c:pt>
                <c:pt idx="6786">
                  <c:v>174.077610015869</c:v>
                </c:pt>
                <c:pt idx="6787">
                  <c:v>174.077610015869</c:v>
                </c:pt>
                <c:pt idx="6788">
                  <c:v>174.077610015869</c:v>
                </c:pt>
                <c:pt idx="6789">
                  <c:v>174.077610015869</c:v>
                </c:pt>
                <c:pt idx="6790">
                  <c:v>174.077610015869</c:v>
                </c:pt>
                <c:pt idx="6791">
                  <c:v>174.077610015869</c:v>
                </c:pt>
                <c:pt idx="6792">
                  <c:v>174.077610015869</c:v>
                </c:pt>
                <c:pt idx="6793">
                  <c:v>174.077610015869</c:v>
                </c:pt>
                <c:pt idx="6794">
                  <c:v>174.077610015869</c:v>
                </c:pt>
                <c:pt idx="6795">
                  <c:v>174.077610015869</c:v>
                </c:pt>
                <c:pt idx="6796">
                  <c:v>174.077610015869</c:v>
                </c:pt>
                <c:pt idx="6797">
                  <c:v>174.077610015869</c:v>
                </c:pt>
                <c:pt idx="6798">
                  <c:v>174.077610015869</c:v>
                </c:pt>
                <c:pt idx="6799">
                  <c:v>174.077610015869</c:v>
                </c:pt>
                <c:pt idx="6800">
                  <c:v>174.077610015869</c:v>
                </c:pt>
                <c:pt idx="6801">
                  <c:v>174.077610015869</c:v>
                </c:pt>
                <c:pt idx="6802">
                  <c:v>174.077610015869</c:v>
                </c:pt>
                <c:pt idx="6803">
                  <c:v>174.077610015869</c:v>
                </c:pt>
                <c:pt idx="6804">
                  <c:v>174.077610015869</c:v>
                </c:pt>
                <c:pt idx="6805">
                  <c:v>174.077610015869</c:v>
                </c:pt>
                <c:pt idx="6806">
                  <c:v>174.077610015869</c:v>
                </c:pt>
                <c:pt idx="6807">
                  <c:v>174.077610015869</c:v>
                </c:pt>
                <c:pt idx="6808">
                  <c:v>174.077610015869</c:v>
                </c:pt>
                <c:pt idx="6809">
                  <c:v>174.077610015869</c:v>
                </c:pt>
                <c:pt idx="6810">
                  <c:v>174.077610015869</c:v>
                </c:pt>
                <c:pt idx="6811">
                  <c:v>174.077610015869</c:v>
                </c:pt>
                <c:pt idx="6812">
                  <c:v>174.077610015869</c:v>
                </c:pt>
                <c:pt idx="6813">
                  <c:v>174.077610015869</c:v>
                </c:pt>
                <c:pt idx="6814">
                  <c:v>174.077610015869</c:v>
                </c:pt>
                <c:pt idx="6815">
                  <c:v>174.077610015869</c:v>
                </c:pt>
                <c:pt idx="6816">
                  <c:v>174.077610015869</c:v>
                </c:pt>
                <c:pt idx="6817">
                  <c:v>174.077610015869</c:v>
                </c:pt>
                <c:pt idx="6818">
                  <c:v>174.077610015869</c:v>
                </c:pt>
                <c:pt idx="6819">
                  <c:v>174.077610015869</c:v>
                </c:pt>
                <c:pt idx="6820">
                  <c:v>174.077610015869</c:v>
                </c:pt>
                <c:pt idx="6821">
                  <c:v>174.077610015869</c:v>
                </c:pt>
                <c:pt idx="6822">
                  <c:v>174.077610015869</c:v>
                </c:pt>
                <c:pt idx="6823">
                  <c:v>174.077610015869</c:v>
                </c:pt>
                <c:pt idx="6824">
                  <c:v>174.077610015869</c:v>
                </c:pt>
                <c:pt idx="6825">
                  <c:v>174.077610015869</c:v>
                </c:pt>
                <c:pt idx="6826">
                  <c:v>174.077610015869</c:v>
                </c:pt>
                <c:pt idx="6827">
                  <c:v>174.077610015869</c:v>
                </c:pt>
                <c:pt idx="6828">
                  <c:v>174.077610015869</c:v>
                </c:pt>
                <c:pt idx="6829">
                  <c:v>174.077610015869</c:v>
                </c:pt>
                <c:pt idx="6830">
                  <c:v>174.077610015869</c:v>
                </c:pt>
                <c:pt idx="6831">
                  <c:v>174.077610015869</c:v>
                </c:pt>
                <c:pt idx="6832">
                  <c:v>174.077610015869</c:v>
                </c:pt>
                <c:pt idx="6833">
                  <c:v>174.077610015869</c:v>
                </c:pt>
                <c:pt idx="6834">
                  <c:v>174.077610015869</c:v>
                </c:pt>
                <c:pt idx="6835">
                  <c:v>174.077610015869</c:v>
                </c:pt>
                <c:pt idx="6836">
                  <c:v>174.077610015869</c:v>
                </c:pt>
                <c:pt idx="6837">
                  <c:v>174.077610015869</c:v>
                </c:pt>
                <c:pt idx="6838">
                  <c:v>174.077610015869</c:v>
                </c:pt>
                <c:pt idx="6839">
                  <c:v>174.077610015869</c:v>
                </c:pt>
                <c:pt idx="6840">
                  <c:v>174.077610015869</c:v>
                </c:pt>
                <c:pt idx="6841">
                  <c:v>174.077610015869</c:v>
                </c:pt>
                <c:pt idx="6842">
                  <c:v>174.077610015869</c:v>
                </c:pt>
                <c:pt idx="6843">
                  <c:v>174.077610015869</c:v>
                </c:pt>
                <c:pt idx="6844">
                  <c:v>174.077610015869</c:v>
                </c:pt>
                <c:pt idx="6845">
                  <c:v>174.077610015869</c:v>
                </c:pt>
                <c:pt idx="6846">
                  <c:v>174.077610015869</c:v>
                </c:pt>
                <c:pt idx="6847">
                  <c:v>174.077610015869</c:v>
                </c:pt>
                <c:pt idx="6848">
                  <c:v>174.077610015869</c:v>
                </c:pt>
                <c:pt idx="6849">
                  <c:v>174.077610015869</c:v>
                </c:pt>
                <c:pt idx="6850">
                  <c:v>174.077610015869</c:v>
                </c:pt>
                <c:pt idx="6851">
                  <c:v>174.077610015869</c:v>
                </c:pt>
                <c:pt idx="6852">
                  <c:v>174.077610015869</c:v>
                </c:pt>
                <c:pt idx="6853">
                  <c:v>174.077610015869</c:v>
                </c:pt>
                <c:pt idx="6854">
                  <c:v>174.077610015869</c:v>
                </c:pt>
                <c:pt idx="6855">
                  <c:v>174.077610015869</c:v>
                </c:pt>
                <c:pt idx="6856">
                  <c:v>174.077610015869</c:v>
                </c:pt>
                <c:pt idx="6857">
                  <c:v>174.077610015869</c:v>
                </c:pt>
                <c:pt idx="6858">
                  <c:v>174.077610015869</c:v>
                </c:pt>
                <c:pt idx="6859">
                  <c:v>174.077610015869</c:v>
                </c:pt>
                <c:pt idx="6860">
                  <c:v>174.077610015869</c:v>
                </c:pt>
                <c:pt idx="6861">
                  <c:v>174.077610015869</c:v>
                </c:pt>
                <c:pt idx="6862">
                  <c:v>174.077610015869</c:v>
                </c:pt>
                <c:pt idx="6863">
                  <c:v>174.077610015869</c:v>
                </c:pt>
                <c:pt idx="6864">
                  <c:v>174.077610015869</c:v>
                </c:pt>
                <c:pt idx="6865">
                  <c:v>174.077610015869</c:v>
                </c:pt>
                <c:pt idx="6866">
                  <c:v>174.077610015869</c:v>
                </c:pt>
                <c:pt idx="6867">
                  <c:v>174.077610015869</c:v>
                </c:pt>
                <c:pt idx="6868">
                  <c:v>174.077610015869</c:v>
                </c:pt>
                <c:pt idx="6869">
                  <c:v>174.077610015869</c:v>
                </c:pt>
                <c:pt idx="6870">
                  <c:v>174.077610015869</c:v>
                </c:pt>
                <c:pt idx="6871">
                  <c:v>174.077610015869</c:v>
                </c:pt>
                <c:pt idx="6872">
                  <c:v>174.077610015869</c:v>
                </c:pt>
                <c:pt idx="6873">
                  <c:v>174.077610015869</c:v>
                </c:pt>
                <c:pt idx="6874">
                  <c:v>174.077610015869</c:v>
                </c:pt>
                <c:pt idx="6875">
                  <c:v>174.077610015869</c:v>
                </c:pt>
                <c:pt idx="6876">
                  <c:v>174.077610015869</c:v>
                </c:pt>
                <c:pt idx="6877">
                  <c:v>174.077610015869</c:v>
                </c:pt>
                <c:pt idx="6878">
                  <c:v>174.077610015869</c:v>
                </c:pt>
                <c:pt idx="6879">
                  <c:v>174.077610015869</c:v>
                </c:pt>
                <c:pt idx="6880">
                  <c:v>174.077610015869</c:v>
                </c:pt>
                <c:pt idx="6881">
                  <c:v>174.077610015869</c:v>
                </c:pt>
                <c:pt idx="6882">
                  <c:v>174.077610015869</c:v>
                </c:pt>
                <c:pt idx="6883">
                  <c:v>174.077610015869</c:v>
                </c:pt>
                <c:pt idx="6884">
                  <c:v>174.077610015869</c:v>
                </c:pt>
                <c:pt idx="6885">
                  <c:v>174.077610015869</c:v>
                </c:pt>
                <c:pt idx="6886">
                  <c:v>174.077610015869</c:v>
                </c:pt>
                <c:pt idx="6887">
                  <c:v>174.077610015869</c:v>
                </c:pt>
                <c:pt idx="6888">
                  <c:v>174.077610015869</c:v>
                </c:pt>
                <c:pt idx="6889">
                  <c:v>174.077610015869</c:v>
                </c:pt>
                <c:pt idx="6890">
                  <c:v>174.077610015869</c:v>
                </c:pt>
                <c:pt idx="6891">
                  <c:v>174.077610015869</c:v>
                </c:pt>
                <c:pt idx="6892">
                  <c:v>174.077610015869</c:v>
                </c:pt>
                <c:pt idx="6893">
                  <c:v>174.077610015869</c:v>
                </c:pt>
                <c:pt idx="6894">
                  <c:v>174.077610015869</c:v>
                </c:pt>
                <c:pt idx="6895">
                  <c:v>174.077610015869</c:v>
                </c:pt>
                <c:pt idx="6896">
                  <c:v>174.077610015869</c:v>
                </c:pt>
                <c:pt idx="6897">
                  <c:v>174.077610015869</c:v>
                </c:pt>
                <c:pt idx="6898">
                  <c:v>174.077610015869</c:v>
                </c:pt>
                <c:pt idx="6899">
                  <c:v>174.077610015869</c:v>
                </c:pt>
                <c:pt idx="6900">
                  <c:v>174.077610015869</c:v>
                </c:pt>
                <c:pt idx="6901">
                  <c:v>174.077610015869</c:v>
                </c:pt>
                <c:pt idx="6902">
                  <c:v>174.077610015869</c:v>
                </c:pt>
                <c:pt idx="6903">
                  <c:v>174.077610015869</c:v>
                </c:pt>
                <c:pt idx="6904">
                  <c:v>174.077610015869</c:v>
                </c:pt>
                <c:pt idx="6905">
                  <c:v>174.077610015869</c:v>
                </c:pt>
                <c:pt idx="6906">
                  <c:v>174.077610015869</c:v>
                </c:pt>
                <c:pt idx="6907">
                  <c:v>174.077610015869</c:v>
                </c:pt>
                <c:pt idx="6908">
                  <c:v>174.077610015869</c:v>
                </c:pt>
                <c:pt idx="6909">
                  <c:v>174.077610015869</c:v>
                </c:pt>
                <c:pt idx="6910">
                  <c:v>174.077610015869</c:v>
                </c:pt>
                <c:pt idx="6911">
                  <c:v>174.077610015869</c:v>
                </c:pt>
                <c:pt idx="6912">
                  <c:v>174.077610015869</c:v>
                </c:pt>
                <c:pt idx="6913">
                  <c:v>174.077610015869</c:v>
                </c:pt>
                <c:pt idx="6914">
                  <c:v>174.077610015869</c:v>
                </c:pt>
                <c:pt idx="6915">
                  <c:v>174.077610015869</c:v>
                </c:pt>
                <c:pt idx="6916">
                  <c:v>174.077610015869</c:v>
                </c:pt>
                <c:pt idx="6917">
                  <c:v>174.077610015869</c:v>
                </c:pt>
                <c:pt idx="6918">
                  <c:v>174.077610015869</c:v>
                </c:pt>
                <c:pt idx="6919">
                  <c:v>174.077610015869</c:v>
                </c:pt>
                <c:pt idx="6920">
                  <c:v>174.077610015869</c:v>
                </c:pt>
                <c:pt idx="6921">
                  <c:v>174.077610015869</c:v>
                </c:pt>
                <c:pt idx="6922">
                  <c:v>174.077610015869</c:v>
                </c:pt>
                <c:pt idx="6923">
                  <c:v>174.077610015869</c:v>
                </c:pt>
                <c:pt idx="6924">
                  <c:v>174.077610015869</c:v>
                </c:pt>
                <c:pt idx="6925">
                  <c:v>174.077610015869</c:v>
                </c:pt>
                <c:pt idx="6926">
                  <c:v>174.077610015869</c:v>
                </c:pt>
                <c:pt idx="6927">
                  <c:v>174.077610015869</c:v>
                </c:pt>
                <c:pt idx="6928">
                  <c:v>174.077610015869</c:v>
                </c:pt>
                <c:pt idx="6929">
                  <c:v>174.077610015869</c:v>
                </c:pt>
                <c:pt idx="6930">
                  <c:v>174.077610015869</c:v>
                </c:pt>
                <c:pt idx="6931">
                  <c:v>174.077610015869</c:v>
                </c:pt>
                <c:pt idx="6932">
                  <c:v>174.077610015869</c:v>
                </c:pt>
                <c:pt idx="6933">
                  <c:v>174.077610015869</c:v>
                </c:pt>
                <c:pt idx="6934">
                  <c:v>174.077610015869</c:v>
                </c:pt>
                <c:pt idx="6935">
                  <c:v>174.077610015869</c:v>
                </c:pt>
                <c:pt idx="6936">
                  <c:v>174.077610015869</c:v>
                </c:pt>
                <c:pt idx="6937">
                  <c:v>174.077610015869</c:v>
                </c:pt>
                <c:pt idx="6938">
                  <c:v>174.077610015869</c:v>
                </c:pt>
                <c:pt idx="6939">
                  <c:v>174.077610015869</c:v>
                </c:pt>
                <c:pt idx="6940">
                  <c:v>174.077610015869</c:v>
                </c:pt>
                <c:pt idx="6941">
                  <c:v>174.077610015869</c:v>
                </c:pt>
                <c:pt idx="6942">
                  <c:v>174.077610015869</c:v>
                </c:pt>
                <c:pt idx="6943">
                  <c:v>174.077610015869</c:v>
                </c:pt>
                <c:pt idx="6944">
                  <c:v>174.077610015869</c:v>
                </c:pt>
                <c:pt idx="6945">
                  <c:v>174.077610015869</c:v>
                </c:pt>
                <c:pt idx="6946">
                  <c:v>174.077610015869</c:v>
                </c:pt>
                <c:pt idx="6947">
                  <c:v>174.077610015869</c:v>
                </c:pt>
                <c:pt idx="6948">
                  <c:v>174.077610015869</c:v>
                </c:pt>
                <c:pt idx="6949">
                  <c:v>174.077610015869</c:v>
                </c:pt>
                <c:pt idx="6950">
                  <c:v>174.077610015869</c:v>
                </c:pt>
                <c:pt idx="6951">
                  <c:v>174.077610015869</c:v>
                </c:pt>
                <c:pt idx="6952">
                  <c:v>174.077610015869</c:v>
                </c:pt>
                <c:pt idx="6953">
                  <c:v>174.077610015869</c:v>
                </c:pt>
                <c:pt idx="6954">
                  <c:v>174.077610015869</c:v>
                </c:pt>
                <c:pt idx="6955">
                  <c:v>174.077610015869</c:v>
                </c:pt>
                <c:pt idx="6956">
                  <c:v>174.077610015869</c:v>
                </c:pt>
                <c:pt idx="6957">
                  <c:v>174.077610015869</c:v>
                </c:pt>
                <c:pt idx="6958">
                  <c:v>174.077610015869</c:v>
                </c:pt>
                <c:pt idx="6959">
                  <c:v>174.077610015869</c:v>
                </c:pt>
                <c:pt idx="6960">
                  <c:v>174.077610015869</c:v>
                </c:pt>
                <c:pt idx="6961">
                  <c:v>174.077610015869</c:v>
                </c:pt>
                <c:pt idx="6962">
                  <c:v>174.077610015869</c:v>
                </c:pt>
                <c:pt idx="6963">
                  <c:v>174.077610015869</c:v>
                </c:pt>
                <c:pt idx="6964">
                  <c:v>174.077610015869</c:v>
                </c:pt>
                <c:pt idx="6965">
                  <c:v>174.077610015869</c:v>
                </c:pt>
                <c:pt idx="6966">
                  <c:v>174.077610015869</c:v>
                </c:pt>
                <c:pt idx="6967">
                  <c:v>174.077610015869</c:v>
                </c:pt>
                <c:pt idx="6968">
                  <c:v>174.077610015869</c:v>
                </c:pt>
                <c:pt idx="6969">
                  <c:v>174.077610015869</c:v>
                </c:pt>
                <c:pt idx="6970">
                  <c:v>174.077610015869</c:v>
                </c:pt>
                <c:pt idx="6971">
                  <c:v>174.077610015869</c:v>
                </c:pt>
                <c:pt idx="6972">
                  <c:v>174.077610015869</c:v>
                </c:pt>
                <c:pt idx="6973">
                  <c:v>174.077610015869</c:v>
                </c:pt>
                <c:pt idx="6974">
                  <c:v>174.077610015869</c:v>
                </c:pt>
                <c:pt idx="6975">
                  <c:v>174.077610015869</c:v>
                </c:pt>
                <c:pt idx="6976">
                  <c:v>174.077610015869</c:v>
                </c:pt>
                <c:pt idx="6977">
                  <c:v>174.077610015869</c:v>
                </c:pt>
                <c:pt idx="6978">
                  <c:v>174.077610015869</c:v>
                </c:pt>
                <c:pt idx="6979">
                  <c:v>174.077610015869</c:v>
                </c:pt>
                <c:pt idx="6980">
                  <c:v>174.077610015869</c:v>
                </c:pt>
                <c:pt idx="6981">
                  <c:v>174.077610015869</c:v>
                </c:pt>
                <c:pt idx="6982">
                  <c:v>174.077610015869</c:v>
                </c:pt>
                <c:pt idx="6983">
                  <c:v>174.077610015869</c:v>
                </c:pt>
                <c:pt idx="6984">
                  <c:v>174.077610015869</c:v>
                </c:pt>
                <c:pt idx="6985">
                  <c:v>174.077610015869</c:v>
                </c:pt>
                <c:pt idx="6986">
                  <c:v>174.077610015869</c:v>
                </c:pt>
                <c:pt idx="6987">
                  <c:v>174.077610015869</c:v>
                </c:pt>
                <c:pt idx="6988">
                  <c:v>174.077610015869</c:v>
                </c:pt>
                <c:pt idx="6989">
                  <c:v>174.077610015869</c:v>
                </c:pt>
                <c:pt idx="6990">
                  <c:v>174.077610015869</c:v>
                </c:pt>
                <c:pt idx="6991">
                  <c:v>174.077610015869</c:v>
                </c:pt>
                <c:pt idx="6992">
                  <c:v>174.077610015869</c:v>
                </c:pt>
                <c:pt idx="6993">
                  <c:v>174.077610015869</c:v>
                </c:pt>
                <c:pt idx="6994">
                  <c:v>174.077610015869</c:v>
                </c:pt>
                <c:pt idx="6995">
                  <c:v>174.077610015869</c:v>
                </c:pt>
                <c:pt idx="6996">
                  <c:v>174.077610015869</c:v>
                </c:pt>
                <c:pt idx="6997">
                  <c:v>174.077610015869</c:v>
                </c:pt>
                <c:pt idx="6998">
                  <c:v>174.077610015869</c:v>
                </c:pt>
                <c:pt idx="6999">
                  <c:v>174.077610015869</c:v>
                </c:pt>
                <c:pt idx="7000">
                  <c:v>174.077610015869</c:v>
                </c:pt>
                <c:pt idx="7001">
                  <c:v>174.077610015869</c:v>
                </c:pt>
                <c:pt idx="7002">
                  <c:v>174.077610015869</c:v>
                </c:pt>
                <c:pt idx="7003">
                  <c:v>174.077610015869</c:v>
                </c:pt>
                <c:pt idx="7004">
                  <c:v>174.077610015869</c:v>
                </c:pt>
                <c:pt idx="7005">
                  <c:v>174.077610015869</c:v>
                </c:pt>
                <c:pt idx="7006">
                  <c:v>174.077610015869</c:v>
                </c:pt>
                <c:pt idx="7007">
                  <c:v>174.077610015869</c:v>
                </c:pt>
                <c:pt idx="7008">
                  <c:v>174.077610015869</c:v>
                </c:pt>
                <c:pt idx="7009">
                  <c:v>174.077610015869</c:v>
                </c:pt>
                <c:pt idx="7010">
                  <c:v>174.077610015869</c:v>
                </c:pt>
                <c:pt idx="7011">
                  <c:v>174.077610015869</c:v>
                </c:pt>
                <c:pt idx="7012">
                  <c:v>174.077610015869</c:v>
                </c:pt>
                <c:pt idx="7013">
                  <c:v>174.077610015869</c:v>
                </c:pt>
                <c:pt idx="7014">
                  <c:v>174.077610015869</c:v>
                </c:pt>
                <c:pt idx="7015">
                  <c:v>174.077610015869</c:v>
                </c:pt>
                <c:pt idx="7016">
                  <c:v>174.077610015869</c:v>
                </c:pt>
                <c:pt idx="7017">
                  <c:v>174.077610015869</c:v>
                </c:pt>
                <c:pt idx="7018">
                  <c:v>174.077610015869</c:v>
                </c:pt>
                <c:pt idx="7019">
                  <c:v>174.077610015869</c:v>
                </c:pt>
                <c:pt idx="7020">
                  <c:v>174.077610015869</c:v>
                </c:pt>
                <c:pt idx="7021">
                  <c:v>174.077610015869</c:v>
                </c:pt>
                <c:pt idx="7022">
                  <c:v>174.077610015869</c:v>
                </c:pt>
                <c:pt idx="7023">
                  <c:v>174.077610015869</c:v>
                </c:pt>
                <c:pt idx="7024">
                  <c:v>174.077610015869</c:v>
                </c:pt>
                <c:pt idx="7025">
                  <c:v>174.077610015869</c:v>
                </c:pt>
                <c:pt idx="7026">
                  <c:v>174.077610015869</c:v>
                </c:pt>
                <c:pt idx="7027">
                  <c:v>174.077610015869</c:v>
                </c:pt>
                <c:pt idx="7028">
                  <c:v>174.077610015869</c:v>
                </c:pt>
                <c:pt idx="7029">
                  <c:v>174.077610015869</c:v>
                </c:pt>
                <c:pt idx="7030">
                  <c:v>174.077610015869</c:v>
                </c:pt>
                <c:pt idx="7031">
                  <c:v>174.077610015869</c:v>
                </c:pt>
                <c:pt idx="7032">
                  <c:v>174.077610015869</c:v>
                </c:pt>
                <c:pt idx="7033">
                  <c:v>174.077610015869</c:v>
                </c:pt>
                <c:pt idx="7034">
                  <c:v>174.077610015869</c:v>
                </c:pt>
                <c:pt idx="7035">
                  <c:v>174.077610015869</c:v>
                </c:pt>
                <c:pt idx="7036">
                  <c:v>174.077610015869</c:v>
                </c:pt>
                <c:pt idx="7037">
                  <c:v>174.077610015869</c:v>
                </c:pt>
                <c:pt idx="7038">
                  <c:v>174.077610015869</c:v>
                </c:pt>
                <c:pt idx="7039">
                  <c:v>174.077610015869</c:v>
                </c:pt>
                <c:pt idx="7040">
                  <c:v>174.077610015869</c:v>
                </c:pt>
                <c:pt idx="7041">
                  <c:v>174.077610015869</c:v>
                </c:pt>
                <c:pt idx="7042">
                  <c:v>174.077610015869</c:v>
                </c:pt>
                <c:pt idx="7043">
                  <c:v>174.077610015869</c:v>
                </c:pt>
                <c:pt idx="7044">
                  <c:v>174.077610015869</c:v>
                </c:pt>
                <c:pt idx="7045">
                  <c:v>174.077610015869</c:v>
                </c:pt>
                <c:pt idx="7046">
                  <c:v>174.077610015869</c:v>
                </c:pt>
                <c:pt idx="7047">
                  <c:v>174.077610015869</c:v>
                </c:pt>
                <c:pt idx="7048">
                  <c:v>174.077610015869</c:v>
                </c:pt>
                <c:pt idx="7049">
                  <c:v>174.077610015869</c:v>
                </c:pt>
                <c:pt idx="7050">
                  <c:v>174.077610015869</c:v>
                </c:pt>
                <c:pt idx="7051">
                  <c:v>174.077610015869</c:v>
                </c:pt>
                <c:pt idx="7052">
                  <c:v>174.077610015869</c:v>
                </c:pt>
                <c:pt idx="7053">
                  <c:v>174.077610015869</c:v>
                </c:pt>
                <c:pt idx="7054">
                  <c:v>174.077610015869</c:v>
                </c:pt>
                <c:pt idx="7055">
                  <c:v>174.077610015869</c:v>
                </c:pt>
                <c:pt idx="7056">
                  <c:v>174.077610015869</c:v>
                </c:pt>
                <c:pt idx="7057">
                  <c:v>174.077610015869</c:v>
                </c:pt>
                <c:pt idx="7058">
                  <c:v>174.077610015869</c:v>
                </c:pt>
                <c:pt idx="7059">
                  <c:v>174.077610015869</c:v>
                </c:pt>
                <c:pt idx="7060">
                  <c:v>174.077610015869</c:v>
                </c:pt>
                <c:pt idx="7061">
                  <c:v>174.077610015869</c:v>
                </c:pt>
                <c:pt idx="7062">
                  <c:v>174.077610015869</c:v>
                </c:pt>
                <c:pt idx="7063">
                  <c:v>174.077610015869</c:v>
                </c:pt>
                <c:pt idx="7064">
                  <c:v>174.077610015869</c:v>
                </c:pt>
                <c:pt idx="7065">
                  <c:v>174.077610015869</c:v>
                </c:pt>
                <c:pt idx="7066">
                  <c:v>174.077610015869</c:v>
                </c:pt>
                <c:pt idx="7067">
                  <c:v>174.077610015869</c:v>
                </c:pt>
                <c:pt idx="7068">
                  <c:v>174.077610015869</c:v>
                </c:pt>
                <c:pt idx="7069">
                  <c:v>174.077610015869</c:v>
                </c:pt>
                <c:pt idx="7070">
                  <c:v>174.077610015869</c:v>
                </c:pt>
                <c:pt idx="7071">
                  <c:v>174.077610015869</c:v>
                </c:pt>
                <c:pt idx="7072">
                  <c:v>174.077610015869</c:v>
                </c:pt>
                <c:pt idx="7073">
                  <c:v>174.077610015869</c:v>
                </c:pt>
                <c:pt idx="7074">
                  <c:v>174.077610015869</c:v>
                </c:pt>
                <c:pt idx="7075">
                  <c:v>174.077610015869</c:v>
                </c:pt>
                <c:pt idx="7076">
                  <c:v>174.077610015869</c:v>
                </c:pt>
                <c:pt idx="7077">
                  <c:v>174.077610015869</c:v>
                </c:pt>
                <c:pt idx="7078">
                  <c:v>174.077610015869</c:v>
                </c:pt>
                <c:pt idx="7079">
                  <c:v>174.077610015869</c:v>
                </c:pt>
                <c:pt idx="7080">
                  <c:v>174.077610015869</c:v>
                </c:pt>
                <c:pt idx="7081">
                  <c:v>174.077610015869</c:v>
                </c:pt>
                <c:pt idx="7082">
                  <c:v>174.077610015869</c:v>
                </c:pt>
                <c:pt idx="7083">
                  <c:v>174.077610015869</c:v>
                </c:pt>
                <c:pt idx="7084">
                  <c:v>174.077610015869</c:v>
                </c:pt>
                <c:pt idx="7085">
                  <c:v>174.077610015869</c:v>
                </c:pt>
                <c:pt idx="7086">
                  <c:v>174.077610015869</c:v>
                </c:pt>
                <c:pt idx="7087">
                  <c:v>174.077610015869</c:v>
                </c:pt>
                <c:pt idx="7088">
                  <c:v>174.077610015869</c:v>
                </c:pt>
                <c:pt idx="7089">
                  <c:v>174.077610015869</c:v>
                </c:pt>
                <c:pt idx="7090">
                  <c:v>174.077610015869</c:v>
                </c:pt>
                <c:pt idx="7091">
                  <c:v>174.077610015869</c:v>
                </c:pt>
                <c:pt idx="7092">
                  <c:v>174.077610015869</c:v>
                </c:pt>
                <c:pt idx="7093">
                  <c:v>174.077610015869</c:v>
                </c:pt>
                <c:pt idx="7094">
                  <c:v>174.077610015869</c:v>
                </c:pt>
                <c:pt idx="7095">
                  <c:v>174.077610015869</c:v>
                </c:pt>
                <c:pt idx="7096">
                  <c:v>174.077610015869</c:v>
                </c:pt>
                <c:pt idx="7097">
                  <c:v>174.077610015869</c:v>
                </c:pt>
                <c:pt idx="7098">
                  <c:v>174.077610015869</c:v>
                </c:pt>
                <c:pt idx="7099">
                  <c:v>174.077610015869</c:v>
                </c:pt>
                <c:pt idx="7100">
                  <c:v>174.077610015869</c:v>
                </c:pt>
                <c:pt idx="7101">
                  <c:v>174.077610015869</c:v>
                </c:pt>
                <c:pt idx="7102">
                  <c:v>174.077610015869</c:v>
                </c:pt>
                <c:pt idx="7103">
                  <c:v>174.077610015869</c:v>
                </c:pt>
                <c:pt idx="7104">
                  <c:v>174.077610015869</c:v>
                </c:pt>
                <c:pt idx="7105">
                  <c:v>174.077610015869</c:v>
                </c:pt>
                <c:pt idx="7106">
                  <c:v>174.077610015869</c:v>
                </c:pt>
                <c:pt idx="7107">
                  <c:v>174.077610015869</c:v>
                </c:pt>
                <c:pt idx="7108">
                  <c:v>174.077610015869</c:v>
                </c:pt>
                <c:pt idx="7109">
                  <c:v>174.077610015869</c:v>
                </c:pt>
                <c:pt idx="7110">
                  <c:v>174.077610015869</c:v>
                </c:pt>
                <c:pt idx="7111">
                  <c:v>174.077610015869</c:v>
                </c:pt>
                <c:pt idx="7112">
                  <c:v>174.077610015869</c:v>
                </c:pt>
                <c:pt idx="7113">
                  <c:v>174.077610015869</c:v>
                </c:pt>
                <c:pt idx="7114">
                  <c:v>174.077610015869</c:v>
                </c:pt>
                <c:pt idx="7115">
                  <c:v>174.077610015869</c:v>
                </c:pt>
                <c:pt idx="7116">
                  <c:v>174.077610015869</c:v>
                </c:pt>
                <c:pt idx="7117">
                  <c:v>174.077610015869</c:v>
                </c:pt>
                <c:pt idx="7118">
                  <c:v>174.077610015869</c:v>
                </c:pt>
                <c:pt idx="7119">
                  <c:v>174.077610015869</c:v>
                </c:pt>
                <c:pt idx="7120">
                  <c:v>174.077610015869</c:v>
                </c:pt>
                <c:pt idx="7121">
                  <c:v>174.077610015869</c:v>
                </c:pt>
                <c:pt idx="7122">
                  <c:v>174.077610015869</c:v>
                </c:pt>
                <c:pt idx="7123">
                  <c:v>174.077610015869</c:v>
                </c:pt>
                <c:pt idx="7124">
                  <c:v>174.077610015869</c:v>
                </c:pt>
                <c:pt idx="7125">
                  <c:v>174.077610015869</c:v>
                </c:pt>
                <c:pt idx="7126">
                  <c:v>174.077610015869</c:v>
                </c:pt>
                <c:pt idx="7127">
                  <c:v>174.077610015869</c:v>
                </c:pt>
                <c:pt idx="7128">
                  <c:v>174.077610015869</c:v>
                </c:pt>
                <c:pt idx="7129">
                  <c:v>174.077610015869</c:v>
                </c:pt>
                <c:pt idx="7130">
                  <c:v>174.077610015869</c:v>
                </c:pt>
                <c:pt idx="7131">
                  <c:v>174.077610015869</c:v>
                </c:pt>
                <c:pt idx="7132">
                  <c:v>174.077610015869</c:v>
                </c:pt>
                <c:pt idx="7133">
                  <c:v>174.077610015869</c:v>
                </c:pt>
                <c:pt idx="7134">
                  <c:v>174.077610015869</c:v>
                </c:pt>
                <c:pt idx="7135">
                  <c:v>174.077610015869</c:v>
                </c:pt>
                <c:pt idx="7136">
                  <c:v>174.077610015869</c:v>
                </c:pt>
                <c:pt idx="7137">
                  <c:v>174.077610015869</c:v>
                </c:pt>
                <c:pt idx="7138">
                  <c:v>174.077610015869</c:v>
                </c:pt>
                <c:pt idx="7139">
                  <c:v>174.077610015869</c:v>
                </c:pt>
                <c:pt idx="7140">
                  <c:v>174.077610015869</c:v>
                </c:pt>
                <c:pt idx="7141">
                  <c:v>174.077610015869</c:v>
                </c:pt>
                <c:pt idx="7142">
                  <c:v>174.077610015869</c:v>
                </c:pt>
                <c:pt idx="7143">
                  <c:v>174.077610015869</c:v>
                </c:pt>
                <c:pt idx="7144">
                  <c:v>174.077610015869</c:v>
                </c:pt>
                <c:pt idx="7145">
                  <c:v>174.077610015869</c:v>
                </c:pt>
                <c:pt idx="7146">
                  <c:v>174.077610015869</c:v>
                </c:pt>
                <c:pt idx="7147">
                  <c:v>174.077610015869</c:v>
                </c:pt>
                <c:pt idx="7148">
                  <c:v>174.077610015869</c:v>
                </c:pt>
                <c:pt idx="7149">
                  <c:v>174.077610015869</c:v>
                </c:pt>
                <c:pt idx="7150">
                  <c:v>174.077610015869</c:v>
                </c:pt>
                <c:pt idx="7151">
                  <c:v>174.077610015869</c:v>
                </c:pt>
                <c:pt idx="7152">
                  <c:v>174.077610015869</c:v>
                </c:pt>
                <c:pt idx="7153">
                  <c:v>174.077610015869</c:v>
                </c:pt>
                <c:pt idx="7154">
                  <c:v>174.077610015869</c:v>
                </c:pt>
                <c:pt idx="7155">
                  <c:v>174.077610015869</c:v>
                </c:pt>
                <c:pt idx="7156">
                  <c:v>174.077610015869</c:v>
                </c:pt>
                <c:pt idx="7157">
                  <c:v>174.077610015869</c:v>
                </c:pt>
                <c:pt idx="7158">
                  <c:v>174.077610015869</c:v>
                </c:pt>
                <c:pt idx="7159">
                  <c:v>174.077610015869</c:v>
                </c:pt>
                <c:pt idx="7160">
                  <c:v>174.077610015869</c:v>
                </c:pt>
                <c:pt idx="7161">
                  <c:v>174.077610015869</c:v>
                </c:pt>
                <c:pt idx="7162">
                  <c:v>174.077610015869</c:v>
                </c:pt>
                <c:pt idx="7163">
                  <c:v>174.077610015869</c:v>
                </c:pt>
                <c:pt idx="7164">
                  <c:v>174.077610015869</c:v>
                </c:pt>
                <c:pt idx="7165">
                  <c:v>174.077610015869</c:v>
                </c:pt>
                <c:pt idx="7166">
                  <c:v>174.077610015869</c:v>
                </c:pt>
                <c:pt idx="7167">
                  <c:v>174.077610015869</c:v>
                </c:pt>
                <c:pt idx="7168">
                  <c:v>174.077610015869</c:v>
                </c:pt>
                <c:pt idx="7169">
                  <c:v>174.077610015869</c:v>
                </c:pt>
                <c:pt idx="7170">
                  <c:v>174.077610015869</c:v>
                </c:pt>
                <c:pt idx="7171">
                  <c:v>174.077610015869</c:v>
                </c:pt>
                <c:pt idx="7172">
                  <c:v>174.077610015869</c:v>
                </c:pt>
                <c:pt idx="7173">
                  <c:v>174.077610015869</c:v>
                </c:pt>
                <c:pt idx="7174">
                  <c:v>174.077610015869</c:v>
                </c:pt>
                <c:pt idx="7175">
                  <c:v>174.077610015869</c:v>
                </c:pt>
                <c:pt idx="7176">
                  <c:v>174.077610015869</c:v>
                </c:pt>
                <c:pt idx="7177">
                  <c:v>174.077610015869</c:v>
                </c:pt>
                <c:pt idx="7178">
                  <c:v>174.077610015869</c:v>
                </c:pt>
                <c:pt idx="7179">
                  <c:v>174.077610015869</c:v>
                </c:pt>
                <c:pt idx="7180">
                  <c:v>174.077610015869</c:v>
                </c:pt>
                <c:pt idx="7181">
                  <c:v>174.077610015869</c:v>
                </c:pt>
                <c:pt idx="7182">
                  <c:v>174.077610015869</c:v>
                </c:pt>
                <c:pt idx="7183">
                  <c:v>174.077610015869</c:v>
                </c:pt>
                <c:pt idx="7184">
                  <c:v>174.077610015869</c:v>
                </c:pt>
                <c:pt idx="7185">
                  <c:v>174.077610015869</c:v>
                </c:pt>
                <c:pt idx="7186">
                  <c:v>174.077610015869</c:v>
                </c:pt>
                <c:pt idx="7187">
                  <c:v>174.077610015869</c:v>
                </c:pt>
                <c:pt idx="7188">
                  <c:v>174.077610015869</c:v>
                </c:pt>
                <c:pt idx="7189">
                  <c:v>174.077610015869</c:v>
                </c:pt>
                <c:pt idx="7190">
                  <c:v>174.077610015869</c:v>
                </c:pt>
                <c:pt idx="7191">
                  <c:v>174.077610015869</c:v>
                </c:pt>
                <c:pt idx="7192">
                  <c:v>174.077610015869</c:v>
                </c:pt>
                <c:pt idx="7193">
                  <c:v>174.077610015869</c:v>
                </c:pt>
                <c:pt idx="7194">
                  <c:v>174.077610015869</c:v>
                </c:pt>
                <c:pt idx="7195">
                  <c:v>174.077610015869</c:v>
                </c:pt>
                <c:pt idx="7196">
                  <c:v>174.077610015869</c:v>
                </c:pt>
                <c:pt idx="7197">
                  <c:v>174.077610015869</c:v>
                </c:pt>
                <c:pt idx="7198">
                  <c:v>174.077610015869</c:v>
                </c:pt>
                <c:pt idx="7199">
                  <c:v>174.077610015869</c:v>
                </c:pt>
                <c:pt idx="7200">
                  <c:v>174.077610015869</c:v>
                </c:pt>
                <c:pt idx="7201">
                  <c:v>174.077610015869</c:v>
                </c:pt>
                <c:pt idx="7202">
                  <c:v>174.077610015869</c:v>
                </c:pt>
                <c:pt idx="7203">
                  <c:v>174.077610015869</c:v>
                </c:pt>
                <c:pt idx="7204">
                  <c:v>174.077610015869</c:v>
                </c:pt>
                <c:pt idx="7205">
                  <c:v>174.077610015869</c:v>
                </c:pt>
                <c:pt idx="7206">
                  <c:v>174.077610015869</c:v>
                </c:pt>
                <c:pt idx="7207">
                  <c:v>174.077610015869</c:v>
                </c:pt>
                <c:pt idx="7208">
                  <c:v>174.077610015869</c:v>
                </c:pt>
                <c:pt idx="7209">
                  <c:v>174.077610015869</c:v>
                </c:pt>
                <c:pt idx="7210">
                  <c:v>174.077610015869</c:v>
                </c:pt>
                <c:pt idx="7211">
                  <c:v>174.077610015869</c:v>
                </c:pt>
                <c:pt idx="7212">
                  <c:v>174.077610015869</c:v>
                </c:pt>
                <c:pt idx="7213">
                  <c:v>174.077610015869</c:v>
                </c:pt>
                <c:pt idx="7214">
                  <c:v>174.077610015869</c:v>
                </c:pt>
                <c:pt idx="7215">
                  <c:v>174.077610015869</c:v>
                </c:pt>
                <c:pt idx="7216">
                  <c:v>174.077610015869</c:v>
                </c:pt>
                <c:pt idx="7217">
                  <c:v>174.077610015869</c:v>
                </c:pt>
                <c:pt idx="7218">
                  <c:v>174.077610015869</c:v>
                </c:pt>
                <c:pt idx="7219">
                  <c:v>174.077610015869</c:v>
                </c:pt>
                <c:pt idx="7220">
                  <c:v>174.077610015869</c:v>
                </c:pt>
                <c:pt idx="7221">
                  <c:v>174.077610015869</c:v>
                </c:pt>
                <c:pt idx="7222">
                  <c:v>174.077610015869</c:v>
                </c:pt>
                <c:pt idx="7223">
                  <c:v>174.077610015869</c:v>
                </c:pt>
                <c:pt idx="7224">
                  <c:v>174.077610015869</c:v>
                </c:pt>
                <c:pt idx="7225">
                  <c:v>174.077610015869</c:v>
                </c:pt>
                <c:pt idx="7226">
                  <c:v>174.077610015869</c:v>
                </c:pt>
                <c:pt idx="7227">
                  <c:v>174.077610015869</c:v>
                </c:pt>
                <c:pt idx="7228">
                  <c:v>174.077610015869</c:v>
                </c:pt>
                <c:pt idx="7229">
                  <c:v>174.077610015869</c:v>
                </c:pt>
                <c:pt idx="7230">
                  <c:v>174.077610015869</c:v>
                </c:pt>
                <c:pt idx="7231">
                  <c:v>174.077610015869</c:v>
                </c:pt>
                <c:pt idx="7232">
                  <c:v>174.077610015869</c:v>
                </c:pt>
                <c:pt idx="7233">
                  <c:v>174.077610015869</c:v>
                </c:pt>
                <c:pt idx="7234">
                  <c:v>174.077610015869</c:v>
                </c:pt>
                <c:pt idx="7235">
                  <c:v>174.077610015869</c:v>
                </c:pt>
                <c:pt idx="7236">
                  <c:v>174.077610015869</c:v>
                </c:pt>
                <c:pt idx="7237">
                  <c:v>174.077610015869</c:v>
                </c:pt>
                <c:pt idx="7238">
                  <c:v>174.077610015869</c:v>
                </c:pt>
                <c:pt idx="7239">
                  <c:v>174.077610015869</c:v>
                </c:pt>
                <c:pt idx="7240">
                  <c:v>174.077610015869</c:v>
                </c:pt>
                <c:pt idx="7241">
                  <c:v>174.077610015869</c:v>
                </c:pt>
                <c:pt idx="7242">
                  <c:v>174.077610015869</c:v>
                </c:pt>
                <c:pt idx="7243">
                  <c:v>174.077610015869</c:v>
                </c:pt>
                <c:pt idx="7244">
                  <c:v>174.077610015869</c:v>
                </c:pt>
                <c:pt idx="7245">
                  <c:v>174.077610015869</c:v>
                </c:pt>
                <c:pt idx="7246">
                  <c:v>174.077610015869</c:v>
                </c:pt>
                <c:pt idx="7247">
                  <c:v>174.077610015869</c:v>
                </c:pt>
                <c:pt idx="7248">
                  <c:v>174.077610015869</c:v>
                </c:pt>
                <c:pt idx="7249">
                  <c:v>174.077610015869</c:v>
                </c:pt>
                <c:pt idx="7250">
                  <c:v>174.077610015869</c:v>
                </c:pt>
                <c:pt idx="7251">
                  <c:v>174.077610015869</c:v>
                </c:pt>
                <c:pt idx="7252">
                  <c:v>174.077610015869</c:v>
                </c:pt>
                <c:pt idx="7253">
                  <c:v>174.077610015869</c:v>
                </c:pt>
                <c:pt idx="7254">
                  <c:v>174.077610015869</c:v>
                </c:pt>
                <c:pt idx="7255">
                  <c:v>174.077610015869</c:v>
                </c:pt>
                <c:pt idx="7256">
                  <c:v>174.077610015869</c:v>
                </c:pt>
                <c:pt idx="7257">
                  <c:v>174.077610015869</c:v>
                </c:pt>
                <c:pt idx="7258">
                  <c:v>174.077610015869</c:v>
                </c:pt>
                <c:pt idx="7259">
                  <c:v>174.077610015869</c:v>
                </c:pt>
                <c:pt idx="7260">
                  <c:v>174.077610015869</c:v>
                </c:pt>
                <c:pt idx="7261">
                  <c:v>174.077610015869</c:v>
                </c:pt>
                <c:pt idx="7262">
                  <c:v>174.077610015869</c:v>
                </c:pt>
                <c:pt idx="7263">
                  <c:v>174.077610015869</c:v>
                </c:pt>
                <c:pt idx="7264">
                  <c:v>174.077610015869</c:v>
                </c:pt>
                <c:pt idx="7265">
                  <c:v>174.077610015869</c:v>
                </c:pt>
                <c:pt idx="7266">
                  <c:v>174.077610015869</c:v>
                </c:pt>
                <c:pt idx="7267">
                  <c:v>174.077610015869</c:v>
                </c:pt>
                <c:pt idx="7268">
                  <c:v>174.077610015869</c:v>
                </c:pt>
                <c:pt idx="7269">
                  <c:v>174.077610015869</c:v>
                </c:pt>
                <c:pt idx="7270">
                  <c:v>174.077610015869</c:v>
                </c:pt>
                <c:pt idx="7271">
                  <c:v>174.077610015869</c:v>
                </c:pt>
                <c:pt idx="7272">
                  <c:v>174.077610015869</c:v>
                </c:pt>
                <c:pt idx="7273">
                  <c:v>174.077610015869</c:v>
                </c:pt>
                <c:pt idx="7274">
                  <c:v>174.077610015869</c:v>
                </c:pt>
                <c:pt idx="7275">
                  <c:v>174.077610015869</c:v>
                </c:pt>
                <c:pt idx="7276">
                  <c:v>174.077610015869</c:v>
                </c:pt>
                <c:pt idx="7277">
                  <c:v>174.077610015869</c:v>
                </c:pt>
                <c:pt idx="7278">
                  <c:v>174.077610015869</c:v>
                </c:pt>
                <c:pt idx="7279">
                  <c:v>174.077610015869</c:v>
                </c:pt>
                <c:pt idx="7280">
                  <c:v>174.077610015869</c:v>
                </c:pt>
                <c:pt idx="7281">
                  <c:v>174.077610015869</c:v>
                </c:pt>
                <c:pt idx="7282">
                  <c:v>174.077610015869</c:v>
                </c:pt>
                <c:pt idx="7283">
                  <c:v>174.077610015869</c:v>
                </c:pt>
                <c:pt idx="7284">
                  <c:v>174.077610015869</c:v>
                </c:pt>
                <c:pt idx="7285">
                  <c:v>174.077610015869</c:v>
                </c:pt>
                <c:pt idx="7286">
                  <c:v>174.077610015869</c:v>
                </c:pt>
                <c:pt idx="7287">
                  <c:v>174.077610015869</c:v>
                </c:pt>
                <c:pt idx="7288">
                  <c:v>174.077610015869</c:v>
                </c:pt>
                <c:pt idx="7289">
                  <c:v>174.077610015869</c:v>
                </c:pt>
                <c:pt idx="7290">
                  <c:v>174.077610015869</c:v>
                </c:pt>
                <c:pt idx="7291">
                  <c:v>174.077610015869</c:v>
                </c:pt>
                <c:pt idx="7292">
                  <c:v>174.077610015869</c:v>
                </c:pt>
                <c:pt idx="7293">
                  <c:v>174.077610015869</c:v>
                </c:pt>
                <c:pt idx="7294">
                  <c:v>174.077610015869</c:v>
                </c:pt>
                <c:pt idx="7295">
                  <c:v>174.077610015869</c:v>
                </c:pt>
                <c:pt idx="7296">
                  <c:v>174.077610015869</c:v>
                </c:pt>
                <c:pt idx="7297">
                  <c:v>174.077610015869</c:v>
                </c:pt>
                <c:pt idx="7298">
                  <c:v>174.077610015869</c:v>
                </c:pt>
                <c:pt idx="7299">
                  <c:v>174.077610015869</c:v>
                </c:pt>
                <c:pt idx="7300">
                  <c:v>174.077610015869</c:v>
                </c:pt>
                <c:pt idx="7301">
                  <c:v>174.077610015869</c:v>
                </c:pt>
                <c:pt idx="7302">
                  <c:v>174.077610015869</c:v>
                </c:pt>
                <c:pt idx="7303">
                  <c:v>174.077610015869</c:v>
                </c:pt>
                <c:pt idx="7304">
                  <c:v>174.077610015869</c:v>
                </c:pt>
                <c:pt idx="7305">
                  <c:v>174.077610015869</c:v>
                </c:pt>
                <c:pt idx="7306">
                  <c:v>174.077610015869</c:v>
                </c:pt>
                <c:pt idx="7307">
                  <c:v>174.077610015869</c:v>
                </c:pt>
                <c:pt idx="7308">
                  <c:v>174.077610015869</c:v>
                </c:pt>
                <c:pt idx="7309">
                  <c:v>174.077610015869</c:v>
                </c:pt>
                <c:pt idx="7310">
                  <c:v>174.077610015869</c:v>
                </c:pt>
                <c:pt idx="7311">
                  <c:v>174.077610015869</c:v>
                </c:pt>
                <c:pt idx="7312">
                  <c:v>174.077610015869</c:v>
                </c:pt>
                <c:pt idx="7313">
                  <c:v>174.077610015869</c:v>
                </c:pt>
                <c:pt idx="7314">
                  <c:v>174.077610015869</c:v>
                </c:pt>
                <c:pt idx="7315">
                  <c:v>174.077610015869</c:v>
                </c:pt>
                <c:pt idx="7316">
                  <c:v>174.077610015869</c:v>
                </c:pt>
                <c:pt idx="7317">
                  <c:v>174.077610015869</c:v>
                </c:pt>
                <c:pt idx="7318">
                  <c:v>174.077610015869</c:v>
                </c:pt>
                <c:pt idx="7319">
                  <c:v>174.077610015869</c:v>
                </c:pt>
                <c:pt idx="7320">
                  <c:v>174.077610015869</c:v>
                </c:pt>
                <c:pt idx="7321">
                  <c:v>174.077610015869</c:v>
                </c:pt>
                <c:pt idx="7322">
                  <c:v>174.077610015869</c:v>
                </c:pt>
                <c:pt idx="7323">
                  <c:v>174.077610015869</c:v>
                </c:pt>
                <c:pt idx="7324">
                  <c:v>174.077610015869</c:v>
                </c:pt>
                <c:pt idx="7325">
                  <c:v>174.077610015869</c:v>
                </c:pt>
                <c:pt idx="7326">
                  <c:v>174.077610015869</c:v>
                </c:pt>
                <c:pt idx="7327">
                  <c:v>174.077610015869</c:v>
                </c:pt>
                <c:pt idx="7328">
                  <c:v>174.077610015869</c:v>
                </c:pt>
                <c:pt idx="7329">
                  <c:v>174.077610015869</c:v>
                </c:pt>
                <c:pt idx="7330">
                  <c:v>174.077610015869</c:v>
                </c:pt>
                <c:pt idx="7331">
                  <c:v>174.077610015869</c:v>
                </c:pt>
                <c:pt idx="7332">
                  <c:v>174.077610015869</c:v>
                </c:pt>
                <c:pt idx="7333">
                  <c:v>174.077610015869</c:v>
                </c:pt>
                <c:pt idx="7334">
                  <c:v>174.077610015869</c:v>
                </c:pt>
                <c:pt idx="7335">
                  <c:v>174.077610015869</c:v>
                </c:pt>
                <c:pt idx="7336">
                  <c:v>174.077610015869</c:v>
                </c:pt>
                <c:pt idx="7337">
                  <c:v>174.077610015869</c:v>
                </c:pt>
                <c:pt idx="7338">
                  <c:v>174.077610015869</c:v>
                </c:pt>
                <c:pt idx="7339">
                  <c:v>174.077610015869</c:v>
                </c:pt>
                <c:pt idx="7340">
                  <c:v>174.077610015869</c:v>
                </c:pt>
                <c:pt idx="7341">
                  <c:v>174.077610015869</c:v>
                </c:pt>
                <c:pt idx="7342">
                  <c:v>174.077610015869</c:v>
                </c:pt>
                <c:pt idx="7343">
                  <c:v>174.077610015869</c:v>
                </c:pt>
                <c:pt idx="7344">
                  <c:v>174.077610015869</c:v>
                </c:pt>
                <c:pt idx="7345">
                  <c:v>174.077610015869</c:v>
                </c:pt>
                <c:pt idx="7346">
                  <c:v>174.077610015869</c:v>
                </c:pt>
                <c:pt idx="7347">
                  <c:v>174.077610015869</c:v>
                </c:pt>
                <c:pt idx="7348">
                  <c:v>174.077610015869</c:v>
                </c:pt>
                <c:pt idx="7349">
                  <c:v>174.077610015869</c:v>
                </c:pt>
                <c:pt idx="7350">
                  <c:v>174.077610015869</c:v>
                </c:pt>
                <c:pt idx="7351">
                  <c:v>174.077610015869</c:v>
                </c:pt>
                <c:pt idx="7352">
                  <c:v>174.077610015869</c:v>
                </c:pt>
                <c:pt idx="7353">
                  <c:v>174.077610015869</c:v>
                </c:pt>
                <c:pt idx="7354">
                  <c:v>174.077610015869</c:v>
                </c:pt>
                <c:pt idx="7355">
                  <c:v>174.077610015869</c:v>
                </c:pt>
                <c:pt idx="7356">
                  <c:v>174.077610015869</c:v>
                </c:pt>
                <c:pt idx="7357">
                  <c:v>174.077610015869</c:v>
                </c:pt>
                <c:pt idx="7358">
                  <c:v>174.077610015869</c:v>
                </c:pt>
                <c:pt idx="7359">
                  <c:v>174.077610015869</c:v>
                </c:pt>
                <c:pt idx="7360">
                  <c:v>174.077610015869</c:v>
                </c:pt>
                <c:pt idx="7361">
                  <c:v>174.077610015869</c:v>
                </c:pt>
                <c:pt idx="7362">
                  <c:v>174.077610015869</c:v>
                </c:pt>
                <c:pt idx="7363">
                  <c:v>174.077610015869</c:v>
                </c:pt>
                <c:pt idx="7364">
                  <c:v>174.077610015869</c:v>
                </c:pt>
                <c:pt idx="7365">
                  <c:v>174.077610015869</c:v>
                </c:pt>
                <c:pt idx="7366">
                  <c:v>174.077610015869</c:v>
                </c:pt>
                <c:pt idx="7367">
                  <c:v>174.077610015869</c:v>
                </c:pt>
                <c:pt idx="7368">
                  <c:v>174.077610015869</c:v>
                </c:pt>
                <c:pt idx="7369">
                  <c:v>174.077610015869</c:v>
                </c:pt>
                <c:pt idx="7370">
                  <c:v>174.077610015869</c:v>
                </c:pt>
                <c:pt idx="7371">
                  <c:v>174.077610015869</c:v>
                </c:pt>
                <c:pt idx="7372">
                  <c:v>174.077610015869</c:v>
                </c:pt>
                <c:pt idx="7373">
                  <c:v>174.077610015869</c:v>
                </c:pt>
                <c:pt idx="7374">
                  <c:v>174.077610015869</c:v>
                </c:pt>
                <c:pt idx="7375">
                  <c:v>174.077610015869</c:v>
                </c:pt>
                <c:pt idx="7376">
                  <c:v>174.077610015869</c:v>
                </c:pt>
                <c:pt idx="7377">
                  <c:v>174.077610015869</c:v>
                </c:pt>
                <c:pt idx="7378">
                  <c:v>174.077610015869</c:v>
                </c:pt>
                <c:pt idx="7379">
                  <c:v>174.077610015869</c:v>
                </c:pt>
                <c:pt idx="7380">
                  <c:v>174.077610015869</c:v>
                </c:pt>
                <c:pt idx="7381">
                  <c:v>174.077610015869</c:v>
                </c:pt>
                <c:pt idx="7382">
                  <c:v>174.077610015869</c:v>
                </c:pt>
                <c:pt idx="7383">
                  <c:v>174.077610015869</c:v>
                </c:pt>
                <c:pt idx="7384">
                  <c:v>174.077610015869</c:v>
                </c:pt>
                <c:pt idx="7385">
                  <c:v>174.077610015869</c:v>
                </c:pt>
                <c:pt idx="7386">
                  <c:v>174.077610015869</c:v>
                </c:pt>
                <c:pt idx="7387">
                  <c:v>174.077610015869</c:v>
                </c:pt>
                <c:pt idx="7388">
                  <c:v>174.077610015869</c:v>
                </c:pt>
                <c:pt idx="7389">
                  <c:v>174.077610015869</c:v>
                </c:pt>
                <c:pt idx="7390">
                  <c:v>174.077610015869</c:v>
                </c:pt>
                <c:pt idx="7391">
                  <c:v>174.077610015869</c:v>
                </c:pt>
                <c:pt idx="7392">
                  <c:v>174.077610015869</c:v>
                </c:pt>
                <c:pt idx="7393">
                  <c:v>174.077610015869</c:v>
                </c:pt>
                <c:pt idx="7394">
                  <c:v>174.077610015869</c:v>
                </c:pt>
                <c:pt idx="7395">
                  <c:v>174.077610015869</c:v>
                </c:pt>
                <c:pt idx="7396">
                  <c:v>174.077610015869</c:v>
                </c:pt>
                <c:pt idx="7397">
                  <c:v>174.077610015869</c:v>
                </c:pt>
                <c:pt idx="7398">
                  <c:v>174.077610015869</c:v>
                </c:pt>
                <c:pt idx="7399">
                  <c:v>174.077610015869</c:v>
                </c:pt>
                <c:pt idx="7400">
                  <c:v>174.077610015869</c:v>
                </c:pt>
                <c:pt idx="7401">
                  <c:v>174.077610015869</c:v>
                </c:pt>
                <c:pt idx="7402">
                  <c:v>174.077610015869</c:v>
                </c:pt>
                <c:pt idx="7403">
                  <c:v>174.077610015869</c:v>
                </c:pt>
                <c:pt idx="7404">
                  <c:v>174.077610015869</c:v>
                </c:pt>
                <c:pt idx="7405">
                  <c:v>174.077610015869</c:v>
                </c:pt>
                <c:pt idx="7406">
                  <c:v>174.077610015869</c:v>
                </c:pt>
                <c:pt idx="7407">
                  <c:v>174.077610015869</c:v>
                </c:pt>
                <c:pt idx="7408">
                  <c:v>174.077610015869</c:v>
                </c:pt>
                <c:pt idx="7409">
                  <c:v>174.077610015869</c:v>
                </c:pt>
                <c:pt idx="7410">
                  <c:v>174.077610015869</c:v>
                </c:pt>
                <c:pt idx="7411">
                  <c:v>174.077610015869</c:v>
                </c:pt>
                <c:pt idx="7412">
                  <c:v>174.077610015869</c:v>
                </c:pt>
                <c:pt idx="7413">
                  <c:v>174.077610015869</c:v>
                </c:pt>
                <c:pt idx="7414">
                  <c:v>174.077610015869</c:v>
                </c:pt>
                <c:pt idx="7415">
                  <c:v>174.077610015869</c:v>
                </c:pt>
                <c:pt idx="7416">
                  <c:v>174.077610015869</c:v>
                </c:pt>
                <c:pt idx="7417">
                  <c:v>174.077610015869</c:v>
                </c:pt>
                <c:pt idx="7418">
                  <c:v>174.077610015869</c:v>
                </c:pt>
                <c:pt idx="7419">
                  <c:v>174.077610015869</c:v>
                </c:pt>
                <c:pt idx="7420">
                  <c:v>174.077610015869</c:v>
                </c:pt>
                <c:pt idx="7421">
                  <c:v>174.077610015869</c:v>
                </c:pt>
                <c:pt idx="7422">
                  <c:v>174.077610015869</c:v>
                </c:pt>
                <c:pt idx="7423">
                  <c:v>174.077610015869</c:v>
                </c:pt>
                <c:pt idx="7424">
                  <c:v>174.077610015869</c:v>
                </c:pt>
                <c:pt idx="7425">
                  <c:v>174.077610015869</c:v>
                </c:pt>
                <c:pt idx="7426">
                  <c:v>174.077610015869</c:v>
                </c:pt>
                <c:pt idx="7427">
                  <c:v>174.077610015869</c:v>
                </c:pt>
                <c:pt idx="7428">
                  <c:v>174.077610015869</c:v>
                </c:pt>
                <c:pt idx="7429">
                  <c:v>174.077610015869</c:v>
                </c:pt>
                <c:pt idx="7430">
                  <c:v>174.077610015869</c:v>
                </c:pt>
                <c:pt idx="7431">
                  <c:v>174.077610015869</c:v>
                </c:pt>
                <c:pt idx="7432">
                  <c:v>174.077610015869</c:v>
                </c:pt>
                <c:pt idx="7433">
                  <c:v>174.077610015869</c:v>
                </c:pt>
                <c:pt idx="7434">
                  <c:v>174.077610015869</c:v>
                </c:pt>
                <c:pt idx="7435">
                  <c:v>174.077610015869</c:v>
                </c:pt>
                <c:pt idx="7436">
                  <c:v>174.077610015869</c:v>
                </c:pt>
                <c:pt idx="7437">
                  <c:v>174.077610015869</c:v>
                </c:pt>
                <c:pt idx="7438">
                  <c:v>174.077610015869</c:v>
                </c:pt>
                <c:pt idx="7439">
                  <c:v>174.077610015869</c:v>
                </c:pt>
                <c:pt idx="7440">
                  <c:v>174.077610015869</c:v>
                </c:pt>
                <c:pt idx="7441">
                  <c:v>174.077610015869</c:v>
                </c:pt>
                <c:pt idx="7442">
                  <c:v>174.077610015869</c:v>
                </c:pt>
                <c:pt idx="7443">
                  <c:v>174.077610015869</c:v>
                </c:pt>
                <c:pt idx="7444">
                  <c:v>174.077610015869</c:v>
                </c:pt>
                <c:pt idx="7445">
                  <c:v>174.077610015869</c:v>
                </c:pt>
                <c:pt idx="7446">
                  <c:v>174.077610015869</c:v>
                </c:pt>
                <c:pt idx="7447">
                  <c:v>174.077610015869</c:v>
                </c:pt>
                <c:pt idx="7448">
                  <c:v>174.077610015869</c:v>
                </c:pt>
                <c:pt idx="7449">
                  <c:v>174.077610015869</c:v>
                </c:pt>
                <c:pt idx="7450">
                  <c:v>174.077610015869</c:v>
                </c:pt>
                <c:pt idx="7451">
                  <c:v>174.077610015869</c:v>
                </c:pt>
                <c:pt idx="7452">
                  <c:v>174.077610015869</c:v>
                </c:pt>
                <c:pt idx="7453">
                  <c:v>174.077610015869</c:v>
                </c:pt>
                <c:pt idx="7454">
                  <c:v>174.077610015869</c:v>
                </c:pt>
                <c:pt idx="7455">
                  <c:v>174.077610015869</c:v>
                </c:pt>
                <c:pt idx="7456">
                  <c:v>174.077610015869</c:v>
                </c:pt>
                <c:pt idx="7457">
                  <c:v>174.077610015869</c:v>
                </c:pt>
                <c:pt idx="7458">
                  <c:v>174.077610015869</c:v>
                </c:pt>
                <c:pt idx="7459">
                  <c:v>174.077610015869</c:v>
                </c:pt>
                <c:pt idx="7460">
                  <c:v>174.077610015869</c:v>
                </c:pt>
                <c:pt idx="7461">
                  <c:v>174.077610015869</c:v>
                </c:pt>
                <c:pt idx="7462">
                  <c:v>174.077610015869</c:v>
                </c:pt>
                <c:pt idx="7463">
                  <c:v>174.077610015869</c:v>
                </c:pt>
                <c:pt idx="7464">
                  <c:v>174.077610015869</c:v>
                </c:pt>
                <c:pt idx="7465">
                  <c:v>174.077610015869</c:v>
                </c:pt>
                <c:pt idx="7466">
                  <c:v>174.077610015869</c:v>
                </c:pt>
                <c:pt idx="7467">
                  <c:v>174.077610015869</c:v>
                </c:pt>
                <c:pt idx="7468">
                  <c:v>174.077610015869</c:v>
                </c:pt>
                <c:pt idx="7469">
                  <c:v>174.077610015869</c:v>
                </c:pt>
                <c:pt idx="7470">
                  <c:v>174.077610015869</c:v>
                </c:pt>
                <c:pt idx="7471">
                  <c:v>174.077610015869</c:v>
                </c:pt>
                <c:pt idx="7472">
                  <c:v>174.077610015869</c:v>
                </c:pt>
                <c:pt idx="7473">
                  <c:v>174.077610015869</c:v>
                </c:pt>
                <c:pt idx="7474">
                  <c:v>174.077610015869</c:v>
                </c:pt>
                <c:pt idx="7475">
                  <c:v>174.077610015869</c:v>
                </c:pt>
                <c:pt idx="7476">
                  <c:v>174.077610015869</c:v>
                </c:pt>
                <c:pt idx="7477">
                  <c:v>174.077610015869</c:v>
                </c:pt>
                <c:pt idx="7478">
                  <c:v>174.077610015869</c:v>
                </c:pt>
                <c:pt idx="7479">
                  <c:v>174.077610015869</c:v>
                </c:pt>
                <c:pt idx="7480">
                  <c:v>174.077610015869</c:v>
                </c:pt>
                <c:pt idx="7481">
                  <c:v>174.077610015869</c:v>
                </c:pt>
                <c:pt idx="7482">
                  <c:v>174.077610015869</c:v>
                </c:pt>
                <c:pt idx="7483">
                  <c:v>174.077610015869</c:v>
                </c:pt>
                <c:pt idx="7484">
                  <c:v>174.077610015869</c:v>
                </c:pt>
                <c:pt idx="7485">
                  <c:v>174.077610015869</c:v>
                </c:pt>
                <c:pt idx="7486">
                  <c:v>174.077610015869</c:v>
                </c:pt>
                <c:pt idx="7487">
                  <c:v>174.077610015869</c:v>
                </c:pt>
                <c:pt idx="7488">
                  <c:v>174.077610015869</c:v>
                </c:pt>
                <c:pt idx="7489">
                  <c:v>174.077610015869</c:v>
                </c:pt>
                <c:pt idx="7490">
                  <c:v>174.077610015869</c:v>
                </c:pt>
                <c:pt idx="7491">
                  <c:v>174.077610015869</c:v>
                </c:pt>
                <c:pt idx="7492">
                  <c:v>174.077610015869</c:v>
                </c:pt>
                <c:pt idx="7493">
                  <c:v>174.077610015869</c:v>
                </c:pt>
                <c:pt idx="7494">
                  <c:v>174.077610015869</c:v>
                </c:pt>
                <c:pt idx="7495">
                  <c:v>174.077610015869</c:v>
                </c:pt>
                <c:pt idx="7496">
                  <c:v>174.077610015869</c:v>
                </c:pt>
                <c:pt idx="7497">
                  <c:v>174.077610015869</c:v>
                </c:pt>
                <c:pt idx="7498">
                  <c:v>174.077610015869</c:v>
                </c:pt>
                <c:pt idx="7499">
                  <c:v>174.077610015869</c:v>
                </c:pt>
                <c:pt idx="7500">
                  <c:v>174.077610015869</c:v>
                </c:pt>
                <c:pt idx="7501">
                  <c:v>174.077610015869</c:v>
                </c:pt>
                <c:pt idx="7502">
                  <c:v>174.077610015869</c:v>
                </c:pt>
                <c:pt idx="7503">
                  <c:v>174.077610015869</c:v>
                </c:pt>
                <c:pt idx="7504">
                  <c:v>174.077610015869</c:v>
                </c:pt>
                <c:pt idx="7505">
                  <c:v>174.077610015869</c:v>
                </c:pt>
                <c:pt idx="7506">
                  <c:v>174.077610015869</c:v>
                </c:pt>
                <c:pt idx="7507">
                  <c:v>174.077610015869</c:v>
                </c:pt>
                <c:pt idx="7508">
                  <c:v>174.077610015869</c:v>
                </c:pt>
                <c:pt idx="7509">
                  <c:v>174.077610015869</c:v>
                </c:pt>
                <c:pt idx="7510">
                  <c:v>174.077610015869</c:v>
                </c:pt>
                <c:pt idx="7511">
                  <c:v>174.077610015869</c:v>
                </c:pt>
                <c:pt idx="7512">
                  <c:v>174.077610015869</c:v>
                </c:pt>
                <c:pt idx="7513">
                  <c:v>174.077610015869</c:v>
                </c:pt>
                <c:pt idx="7514">
                  <c:v>174.077610015869</c:v>
                </c:pt>
                <c:pt idx="7515">
                  <c:v>174.077610015869</c:v>
                </c:pt>
                <c:pt idx="7516">
                  <c:v>174.077610015869</c:v>
                </c:pt>
                <c:pt idx="7517">
                  <c:v>174.077610015869</c:v>
                </c:pt>
                <c:pt idx="7518">
                  <c:v>174.077610015869</c:v>
                </c:pt>
                <c:pt idx="7519">
                  <c:v>174.077610015869</c:v>
                </c:pt>
                <c:pt idx="7520">
                  <c:v>174.077610015869</c:v>
                </c:pt>
                <c:pt idx="7521">
                  <c:v>174.077610015869</c:v>
                </c:pt>
                <c:pt idx="7522">
                  <c:v>174.077610015869</c:v>
                </c:pt>
                <c:pt idx="7523">
                  <c:v>174.077610015869</c:v>
                </c:pt>
                <c:pt idx="7524">
                  <c:v>174.077610015869</c:v>
                </c:pt>
                <c:pt idx="7525">
                  <c:v>174.077610015869</c:v>
                </c:pt>
                <c:pt idx="7526">
                  <c:v>174.077610015869</c:v>
                </c:pt>
                <c:pt idx="7527">
                  <c:v>174.077610015869</c:v>
                </c:pt>
                <c:pt idx="7528">
                  <c:v>174.077610015869</c:v>
                </c:pt>
                <c:pt idx="7529">
                  <c:v>174.077610015869</c:v>
                </c:pt>
                <c:pt idx="7530">
                  <c:v>174.077610015869</c:v>
                </c:pt>
                <c:pt idx="7531">
                  <c:v>174.077610015869</c:v>
                </c:pt>
                <c:pt idx="7532">
                  <c:v>174.077610015869</c:v>
                </c:pt>
                <c:pt idx="7533">
                  <c:v>174.077610015869</c:v>
                </c:pt>
                <c:pt idx="7534">
                  <c:v>174.077610015869</c:v>
                </c:pt>
                <c:pt idx="7535">
                  <c:v>174.077610015869</c:v>
                </c:pt>
                <c:pt idx="7536">
                  <c:v>174.077610015869</c:v>
                </c:pt>
                <c:pt idx="7537">
                  <c:v>174.077610015869</c:v>
                </c:pt>
                <c:pt idx="7538">
                  <c:v>174.077610015869</c:v>
                </c:pt>
                <c:pt idx="7539">
                  <c:v>174.077610015869</c:v>
                </c:pt>
                <c:pt idx="7540">
                  <c:v>174.077610015869</c:v>
                </c:pt>
                <c:pt idx="7541">
                  <c:v>174.077610015869</c:v>
                </c:pt>
                <c:pt idx="7542">
                  <c:v>174.077610015869</c:v>
                </c:pt>
                <c:pt idx="7543">
                  <c:v>174.077610015869</c:v>
                </c:pt>
                <c:pt idx="7544">
                  <c:v>174.077610015869</c:v>
                </c:pt>
                <c:pt idx="7545">
                  <c:v>174.077610015869</c:v>
                </c:pt>
                <c:pt idx="7546">
                  <c:v>174.077610015869</c:v>
                </c:pt>
                <c:pt idx="7547">
                  <c:v>174.077610015869</c:v>
                </c:pt>
                <c:pt idx="7548">
                  <c:v>174.077610015869</c:v>
                </c:pt>
                <c:pt idx="7549">
                  <c:v>174.077610015869</c:v>
                </c:pt>
                <c:pt idx="7550">
                  <c:v>174.077610015869</c:v>
                </c:pt>
                <c:pt idx="7551">
                  <c:v>174.077610015869</c:v>
                </c:pt>
                <c:pt idx="7552">
                  <c:v>174.077610015869</c:v>
                </c:pt>
                <c:pt idx="7553">
                  <c:v>174.077610015869</c:v>
                </c:pt>
                <c:pt idx="7554">
                  <c:v>174.077610015869</c:v>
                </c:pt>
                <c:pt idx="7555">
                  <c:v>174.077610015869</c:v>
                </c:pt>
                <c:pt idx="7556">
                  <c:v>174.077610015869</c:v>
                </c:pt>
                <c:pt idx="7557">
                  <c:v>174.077610015869</c:v>
                </c:pt>
                <c:pt idx="7558">
                  <c:v>174.077610015869</c:v>
                </c:pt>
                <c:pt idx="7559">
                  <c:v>174.077610015869</c:v>
                </c:pt>
                <c:pt idx="7560">
                  <c:v>174.077610015869</c:v>
                </c:pt>
                <c:pt idx="7561">
                  <c:v>174.077610015869</c:v>
                </c:pt>
                <c:pt idx="7562">
                  <c:v>174.077610015869</c:v>
                </c:pt>
                <c:pt idx="7563">
                  <c:v>174.077610015869</c:v>
                </c:pt>
                <c:pt idx="7564">
                  <c:v>174.077610015869</c:v>
                </c:pt>
                <c:pt idx="7565">
                  <c:v>174.077610015869</c:v>
                </c:pt>
                <c:pt idx="7566">
                  <c:v>174.077610015869</c:v>
                </c:pt>
                <c:pt idx="7567">
                  <c:v>174.077610015869</c:v>
                </c:pt>
                <c:pt idx="7568">
                  <c:v>174.077610015869</c:v>
                </c:pt>
                <c:pt idx="7569">
                  <c:v>174.077610015869</c:v>
                </c:pt>
                <c:pt idx="7570">
                  <c:v>174.077610015869</c:v>
                </c:pt>
                <c:pt idx="7571">
                  <c:v>174.077610015869</c:v>
                </c:pt>
                <c:pt idx="7572">
                  <c:v>174.077610015869</c:v>
                </c:pt>
                <c:pt idx="7573">
                  <c:v>174.077610015869</c:v>
                </c:pt>
                <c:pt idx="7574">
                  <c:v>174.077610015869</c:v>
                </c:pt>
                <c:pt idx="7575">
                  <c:v>174.077610015869</c:v>
                </c:pt>
                <c:pt idx="7576">
                  <c:v>174.077610015869</c:v>
                </c:pt>
                <c:pt idx="7577">
                  <c:v>174.077610015869</c:v>
                </c:pt>
                <c:pt idx="7578">
                  <c:v>174.077610015869</c:v>
                </c:pt>
                <c:pt idx="7579">
                  <c:v>174.077610015869</c:v>
                </c:pt>
                <c:pt idx="7580">
                  <c:v>174.077610015869</c:v>
                </c:pt>
                <c:pt idx="7581">
                  <c:v>174.077610015869</c:v>
                </c:pt>
                <c:pt idx="7582">
                  <c:v>174.077610015869</c:v>
                </c:pt>
                <c:pt idx="7583">
                  <c:v>174.077610015869</c:v>
                </c:pt>
                <c:pt idx="7584">
                  <c:v>174.077610015869</c:v>
                </c:pt>
                <c:pt idx="7585">
                  <c:v>174.077610015869</c:v>
                </c:pt>
                <c:pt idx="7586">
                  <c:v>174.077610015869</c:v>
                </c:pt>
                <c:pt idx="7587">
                  <c:v>174.077610015869</c:v>
                </c:pt>
                <c:pt idx="7588">
                  <c:v>174.077610015869</c:v>
                </c:pt>
                <c:pt idx="7589">
                  <c:v>174.077610015869</c:v>
                </c:pt>
                <c:pt idx="7590">
                  <c:v>174.077610015869</c:v>
                </c:pt>
                <c:pt idx="7591">
                  <c:v>174.077610015869</c:v>
                </c:pt>
                <c:pt idx="7592">
                  <c:v>174.077610015869</c:v>
                </c:pt>
                <c:pt idx="7593">
                  <c:v>174.077610015869</c:v>
                </c:pt>
                <c:pt idx="7594">
                  <c:v>174.077610015869</c:v>
                </c:pt>
                <c:pt idx="7595">
                  <c:v>174.077610015869</c:v>
                </c:pt>
                <c:pt idx="7596">
                  <c:v>174.077610015869</c:v>
                </c:pt>
                <c:pt idx="7597">
                  <c:v>174.077610015869</c:v>
                </c:pt>
                <c:pt idx="7598">
                  <c:v>174.077610015869</c:v>
                </c:pt>
                <c:pt idx="7599">
                  <c:v>174.077610015869</c:v>
                </c:pt>
                <c:pt idx="7600">
                  <c:v>174.077610015869</c:v>
                </c:pt>
                <c:pt idx="7601">
                  <c:v>174.077610015869</c:v>
                </c:pt>
                <c:pt idx="7602">
                  <c:v>174.077610015869</c:v>
                </c:pt>
                <c:pt idx="7603">
                  <c:v>174.077610015869</c:v>
                </c:pt>
                <c:pt idx="7604">
                  <c:v>174.077610015869</c:v>
                </c:pt>
                <c:pt idx="7605">
                  <c:v>174.077610015869</c:v>
                </c:pt>
                <c:pt idx="7606">
                  <c:v>174.077610015869</c:v>
                </c:pt>
                <c:pt idx="7607">
                  <c:v>174.077610015869</c:v>
                </c:pt>
                <c:pt idx="7608">
                  <c:v>174.077610015869</c:v>
                </c:pt>
                <c:pt idx="7609">
                  <c:v>174.077610015869</c:v>
                </c:pt>
                <c:pt idx="7610">
                  <c:v>174.077610015869</c:v>
                </c:pt>
                <c:pt idx="7611">
                  <c:v>174.077610015869</c:v>
                </c:pt>
                <c:pt idx="7612">
                  <c:v>174.077610015869</c:v>
                </c:pt>
                <c:pt idx="7613">
                  <c:v>174.077610015869</c:v>
                </c:pt>
                <c:pt idx="7614">
                  <c:v>174.077610015869</c:v>
                </c:pt>
                <c:pt idx="7615">
                  <c:v>174.077610015869</c:v>
                </c:pt>
                <c:pt idx="7616">
                  <c:v>174.077610015869</c:v>
                </c:pt>
                <c:pt idx="7617">
                  <c:v>174.077610015869</c:v>
                </c:pt>
                <c:pt idx="7618">
                  <c:v>174.077610015869</c:v>
                </c:pt>
                <c:pt idx="7619">
                  <c:v>174.077610015869</c:v>
                </c:pt>
                <c:pt idx="7620">
                  <c:v>174.077610015869</c:v>
                </c:pt>
                <c:pt idx="7621">
                  <c:v>174.077610015869</c:v>
                </c:pt>
                <c:pt idx="7622">
                  <c:v>174.077610015869</c:v>
                </c:pt>
                <c:pt idx="7623">
                  <c:v>174.077610015869</c:v>
                </c:pt>
                <c:pt idx="7624">
                  <c:v>174.077610015869</c:v>
                </c:pt>
                <c:pt idx="7625">
                  <c:v>174.077610015869</c:v>
                </c:pt>
                <c:pt idx="7626">
                  <c:v>174.077610015869</c:v>
                </c:pt>
                <c:pt idx="7627">
                  <c:v>174.077610015869</c:v>
                </c:pt>
                <c:pt idx="7628">
                  <c:v>174.077610015869</c:v>
                </c:pt>
                <c:pt idx="7629">
                  <c:v>174.077610015869</c:v>
                </c:pt>
                <c:pt idx="7630">
                  <c:v>174.077610015869</c:v>
                </c:pt>
                <c:pt idx="7631">
                  <c:v>174.077610015869</c:v>
                </c:pt>
                <c:pt idx="7632">
                  <c:v>174.077610015869</c:v>
                </c:pt>
                <c:pt idx="7633">
                  <c:v>174.077610015869</c:v>
                </c:pt>
                <c:pt idx="7634">
                  <c:v>174.077610015869</c:v>
                </c:pt>
                <c:pt idx="7635">
                  <c:v>174.077610015869</c:v>
                </c:pt>
                <c:pt idx="7636">
                  <c:v>174.077610015869</c:v>
                </c:pt>
                <c:pt idx="7637">
                  <c:v>174.077610015869</c:v>
                </c:pt>
                <c:pt idx="7638">
                  <c:v>174.077610015869</c:v>
                </c:pt>
                <c:pt idx="7639">
                  <c:v>174.077610015869</c:v>
                </c:pt>
                <c:pt idx="7640">
                  <c:v>174.077610015869</c:v>
                </c:pt>
                <c:pt idx="7641">
                  <c:v>174.077610015869</c:v>
                </c:pt>
                <c:pt idx="7642">
                  <c:v>174.077610015869</c:v>
                </c:pt>
                <c:pt idx="7643">
                  <c:v>174.077610015869</c:v>
                </c:pt>
                <c:pt idx="7644">
                  <c:v>174.077610015869</c:v>
                </c:pt>
                <c:pt idx="7645">
                  <c:v>174.077610015869</c:v>
                </c:pt>
                <c:pt idx="7646">
                  <c:v>174.077610015869</c:v>
                </c:pt>
                <c:pt idx="7647">
                  <c:v>174.077610015869</c:v>
                </c:pt>
                <c:pt idx="7648">
                  <c:v>174.077610015869</c:v>
                </c:pt>
                <c:pt idx="7649">
                  <c:v>174.077610015869</c:v>
                </c:pt>
                <c:pt idx="7650">
                  <c:v>174.077610015869</c:v>
                </c:pt>
                <c:pt idx="7651">
                  <c:v>174.077610015869</c:v>
                </c:pt>
                <c:pt idx="7652">
                  <c:v>174.077610015869</c:v>
                </c:pt>
                <c:pt idx="7653">
                  <c:v>174.077610015869</c:v>
                </c:pt>
                <c:pt idx="7654">
                  <c:v>174.077610015869</c:v>
                </c:pt>
                <c:pt idx="7655">
                  <c:v>174.077610015869</c:v>
                </c:pt>
                <c:pt idx="7656">
                  <c:v>174.077610015869</c:v>
                </c:pt>
                <c:pt idx="7657">
                  <c:v>174.077610015869</c:v>
                </c:pt>
                <c:pt idx="7658">
                  <c:v>174.077610015869</c:v>
                </c:pt>
                <c:pt idx="7659">
                  <c:v>174.077610015869</c:v>
                </c:pt>
                <c:pt idx="7660">
                  <c:v>174.077610015869</c:v>
                </c:pt>
                <c:pt idx="7661">
                  <c:v>174.077610015869</c:v>
                </c:pt>
                <c:pt idx="7662">
                  <c:v>174.077610015869</c:v>
                </c:pt>
                <c:pt idx="7663">
                  <c:v>174.077610015869</c:v>
                </c:pt>
                <c:pt idx="7664">
                  <c:v>174.077610015869</c:v>
                </c:pt>
                <c:pt idx="7665">
                  <c:v>174.077610015869</c:v>
                </c:pt>
                <c:pt idx="7666">
                  <c:v>174.077610015869</c:v>
                </c:pt>
                <c:pt idx="7667">
                  <c:v>174.077610015869</c:v>
                </c:pt>
                <c:pt idx="7668">
                  <c:v>174.077610015869</c:v>
                </c:pt>
                <c:pt idx="7669">
                  <c:v>174.077610015869</c:v>
                </c:pt>
                <c:pt idx="7670">
                  <c:v>174.077610015869</c:v>
                </c:pt>
                <c:pt idx="7671">
                  <c:v>174.077610015869</c:v>
                </c:pt>
                <c:pt idx="7672">
                  <c:v>174.077610015869</c:v>
                </c:pt>
                <c:pt idx="7673">
                  <c:v>174.077610015869</c:v>
                </c:pt>
                <c:pt idx="7674">
                  <c:v>174.077610015869</c:v>
                </c:pt>
                <c:pt idx="7675">
                  <c:v>174.077610015869</c:v>
                </c:pt>
                <c:pt idx="7676">
                  <c:v>174.077610015869</c:v>
                </c:pt>
                <c:pt idx="7677">
                  <c:v>174.077610015869</c:v>
                </c:pt>
                <c:pt idx="7678">
                  <c:v>174.077610015869</c:v>
                </c:pt>
                <c:pt idx="7679">
                  <c:v>174.077610015869</c:v>
                </c:pt>
                <c:pt idx="7680">
                  <c:v>174.077610015869</c:v>
                </c:pt>
                <c:pt idx="7681">
                  <c:v>174.077610015869</c:v>
                </c:pt>
                <c:pt idx="7682">
                  <c:v>174.077610015869</c:v>
                </c:pt>
                <c:pt idx="7683">
                  <c:v>174.077610015869</c:v>
                </c:pt>
                <c:pt idx="7684">
                  <c:v>174.077610015869</c:v>
                </c:pt>
                <c:pt idx="7685">
                  <c:v>174.077610015869</c:v>
                </c:pt>
                <c:pt idx="7686">
                  <c:v>174.077610015869</c:v>
                </c:pt>
                <c:pt idx="7687">
                  <c:v>174.077610015869</c:v>
                </c:pt>
                <c:pt idx="7688">
                  <c:v>174.077610015869</c:v>
                </c:pt>
                <c:pt idx="7689">
                  <c:v>174.077610015869</c:v>
                </c:pt>
                <c:pt idx="7690">
                  <c:v>174.077610015869</c:v>
                </c:pt>
                <c:pt idx="7691">
                  <c:v>174.077610015869</c:v>
                </c:pt>
                <c:pt idx="7692">
                  <c:v>174.077610015869</c:v>
                </c:pt>
                <c:pt idx="7693">
                  <c:v>174.077610015869</c:v>
                </c:pt>
                <c:pt idx="7694">
                  <c:v>174.077610015869</c:v>
                </c:pt>
                <c:pt idx="7695">
                  <c:v>174.077610015869</c:v>
                </c:pt>
                <c:pt idx="7696">
                  <c:v>174.077610015869</c:v>
                </c:pt>
                <c:pt idx="7697">
                  <c:v>174.077610015869</c:v>
                </c:pt>
                <c:pt idx="7698">
                  <c:v>174.077610015869</c:v>
                </c:pt>
                <c:pt idx="7699">
                  <c:v>174.077610015869</c:v>
                </c:pt>
                <c:pt idx="7700">
                  <c:v>174.077610015869</c:v>
                </c:pt>
                <c:pt idx="7701">
                  <c:v>174.077610015869</c:v>
                </c:pt>
                <c:pt idx="7702">
                  <c:v>174.077610015869</c:v>
                </c:pt>
                <c:pt idx="7703">
                  <c:v>174.077610015869</c:v>
                </c:pt>
                <c:pt idx="7704">
                  <c:v>174.077610015869</c:v>
                </c:pt>
                <c:pt idx="7705">
                  <c:v>174.077610015869</c:v>
                </c:pt>
                <c:pt idx="7706">
                  <c:v>174.077610015869</c:v>
                </c:pt>
                <c:pt idx="7707">
                  <c:v>174.077610015869</c:v>
                </c:pt>
                <c:pt idx="7708">
                  <c:v>174.077610015869</c:v>
                </c:pt>
                <c:pt idx="7709">
                  <c:v>174.077610015869</c:v>
                </c:pt>
                <c:pt idx="7710">
                  <c:v>174.077610015869</c:v>
                </c:pt>
                <c:pt idx="7711">
                  <c:v>174.077610015869</c:v>
                </c:pt>
                <c:pt idx="7712">
                  <c:v>174.077610015869</c:v>
                </c:pt>
                <c:pt idx="7713">
                  <c:v>174.077610015869</c:v>
                </c:pt>
                <c:pt idx="7714">
                  <c:v>174.077610015869</c:v>
                </c:pt>
                <c:pt idx="7715">
                  <c:v>174.077610015869</c:v>
                </c:pt>
                <c:pt idx="7716">
                  <c:v>174.077610015869</c:v>
                </c:pt>
                <c:pt idx="7717">
                  <c:v>174.077610015869</c:v>
                </c:pt>
                <c:pt idx="7718">
                  <c:v>174.077610015869</c:v>
                </c:pt>
                <c:pt idx="7719">
                  <c:v>174.077610015869</c:v>
                </c:pt>
                <c:pt idx="7720">
                  <c:v>174.077610015869</c:v>
                </c:pt>
                <c:pt idx="7721">
                  <c:v>174.077610015869</c:v>
                </c:pt>
                <c:pt idx="7722">
                  <c:v>174.077610015869</c:v>
                </c:pt>
                <c:pt idx="7723">
                  <c:v>174.077610015869</c:v>
                </c:pt>
                <c:pt idx="7724">
                  <c:v>174.077610015869</c:v>
                </c:pt>
                <c:pt idx="7725">
                  <c:v>174.077610015869</c:v>
                </c:pt>
                <c:pt idx="7726">
                  <c:v>174.077610015869</c:v>
                </c:pt>
                <c:pt idx="7727">
                  <c:v>174.077610015869</c:v>
                </c:pt>
                <c:pt idx="7728">
                  <c:v>174.077610015869</c:v>
                </c:pt>
                <c:pt idx="7729">
                  <c:v>174.077610015869</c:v>
                </c:pt>
                <c:pt idx="7730">
                  <c:v>174.077610015869</c:v>
                </c:pt>
                <c:pt idx="7731">
                  <c:v>174.077610015869</c:v>
                </c:pt>
                <c:pt idx="7732">
                  <c:v>174.077610015869</c:v>
                </c:pt>
                <c:pt idx="7733">
                  <c:v>174.077610015869</c:v>
                </c:pt>
                <c:pt idx="7734">
                  <c:v>174.077610015869</c:v>
                </c:pt>
                <c:pt idx="7735">
                  <c:v>174.077610015869</c:v>
                </c:pt>
                <c:pt idx="7736">
                  <c:v>174.077610015869</c:v>
                </c:pt>
                <c:pt idx="7737">
                  <c:v>174.077610015869</c:v>
                </c:pt>
                <c:pt idx="7738">
                  <c:v>174.077610015869</c:v>
                </c:pt>
                <c:pt idx="7739">
                  <c:v>174.077610015869</c:v>
                </c:pt>
                <c:pt idx="7740">
                  <c:v>174.077610015869</c:v>
                </c:pt>
                <c:pt idx="7741">
                  <c:v>174.077610015869</c:v>
                </c:pt>
                <c:pt idx="7742">
                  <c:v>174.077610015869</c:v>
                </c:pt>
                <c:pt idx="7743">
                  <c:v>174.077610015869</c:v>
                </c:pt>
                <c:pt idx="7744">
                  <c:v>174.077610015869</c:v>
                </c:pt>
                <c:pt idx="7745">
                  <c:v>174.077610015869</c:v>
                </c:pt>
                <c:pt idx="7746">
                  <c:v>174.077610015869</c:v>
                </c:pt>
                <c:pt idx="7747">
                  <c:v>174.077610015869</c:v>
                </c:pt>
                <c:pt idx="7748">
                  <c:v>174.077610015869</c:v>
                </c:pt>
                <c:pt idx="7749">
                  <c:v>174.077610015869</c:v>
                </c:pt>
                <c:pt idx="7750">
                  <c:v>174.077610015869</c:v>
                </c:pt>
                <c:pt idx="7751">
                  <c:v>174.077610015869</c:v>
                </c:pt>
                <c:pt idx="7752">
                  <c:v>174.077610015869</c:v>
                </c:pt>
                <c:pt idx="7753">
                  <c:v>174.077610015869</c:v>
                </c:pt>
                <c:pt idx="7754">
                  <c:v>174.077610015869</c:v>
                </c:pt>
                <c:pt idx="7755">
                  <c:v>174.077610015869</c:v>
                </c:pt>
                <c:pt idx="7756">
                  <c:v>174.077610015869</c:v>
                </c:pt>
                <c:pt idx="7757">
                  <c:v>174.077610015869</c:v>
                </c:pt>
                <c:pt idx="7758">
                  <c:v>174.077610015869</c:v>
                </c:pt>
                <c:pt idx="7759">
                  <c:v>174.077610015869</c:v>
                </c:pt>
                <c:pt idx="7760">
                  <c:v>174.077610015869</c:v>
                </c:pt>
                <c:pt idx="7761">
                  <c:v>174.077610015869</c:v>
                </c:pt>
                <c:pt idx="7762">
                  <c:v>174.077610015869</c:v>
                </c:pt>
                <c:pt idx="7763">
                  <c:v>174.077610015869</c:v>
                </c:pt>
                <c:pt idx="7764">
                  <c:v>174.077610015869</c:v>
                </c:pt>
                <c:pt idx="7765">
                  <c:v>174.077610015869</c:v>
                </c:pt>
                <c:pt idx="7766">
                  <c:v>174.077610015869</c:v>
                </c:pt>
                <c:pt idx="7767">
                  <c:v>174.077610015869</c:v>
                </c:pt>
                <c:pt idx="7768">
                  <c:v>174.077610015869</c:v>
                </c:pt>
                <c:pt idx="7769">
                  <c:v>174.077610015869</c:v>
                </c:pt>
                <c:pt idx="7770">
                  <c:v>174.077610015869</c:v>
                </c:pt>
                <c:pt idx="7771">
                  <c:v>174.077610015869</c:v>
                </c:pt>
                <c:pt idx="7772">
                  <c:v>174.077610015869</c:v>
                </c:pt>
                <c:pt idx="7773">
                  <c:v>174.077610015869</c:v>
                </c:pt>
                <c:pt idx="7774">
                  <c:v>174.077610015869</c:v>
                </c:pt>
                <c:pt idx="7775">
                  <c:v>174.077610015869</c:v>
                </c:pt>
                <c:pt idx="7776">
                  <c:v>174.077610015869</c:v>
                </c:pt>
                <c:pt idx="7777">
                  <c:v>174.077610015869</c:v>
                </c:pt>
                <c:pt idx="7778">
                  <c:v>174.077610015869</c:v>
                </c:pt>
                <c:pt idx="7779">
                  <c:v>174.077610015869</c:v>
                </c:pt>
                <c:pt idx="7780">
                  <c:v>174.077610015869</c:v>
                </c:pt>
                <c:pt idx="7781">
                  <c:v>174.077610015869</c:v>
                </c:pt>
                <c:pt idx="7782">
                  <c:v>174.077610015869</c:v>
                </c:pt>
                <c:pt idx="7783">
                  <c:v>174.077610015869</c:v>
                </c:pt>
                <c:pt idx="7784">
                  <c:v>174.077610015869</c:v>
                </c:pt>
                <c:pt idx="7785">
                  <c:v>174.077610015869</c:v>
                </c:pt>
                <c:pt idx="7786">
                  <c:v>174.077610015869</c:v>
                </c:pt>
                <c:pt idx="7787">
                  <c:v>174.077610015869</c:v>
                </c:pt>
                <c:pt idx="7788">
                  <c:v>174.077610015869</c:v>
                </c:pt>
                <c:pt idx="7789">
                  <c:v>174.077610015869</c:v>
                </c:pt>
                <c:pt idx="7790">
                  <c:v>174.077610015869</c:v>
                </c:pt>
                <c:pt idx="7791">
                  <c:v>174.077610015869</c:v>
                </c:pt>
                <c:pt idx="7792">
                  <c:v>174.077610015869</c:v>
                </c:pt>
                <c:pt idx="7793">
                  <c:v>174.077610015869</c:v>
                </c:pt>
                <c:pt idx="7794">
                  <c:v>174.077610015869</c:v>
                </c:pt>
                <c:pt idx="7795">
                  <c:v>174.077610015869</c:v>
                </c:pt>
                <c:pt idx="7796">
                  <c:v>174.077610015869</c:v>
                </c:pt>
                <c:pt idx="7797">
                  <c:v>174.077610015869</c:v>
                </c:pt>
                <c:pt idx="7798">
                  <c:v>174.077610015869</c:v>
                </c:pt>
                <c:pt idx="7799">
                  <c:v>174.077610015869</c:v>
                </c:pt>
                <c:pt idx="7800">
                  <c:v>174.077610015869</c:v>
                </c:pt>
                <c:pt idx="7801">
                  <c:v>174.077610015869</c:v>
                </c:pt>
                <c:pt idx="7802">
                  <c:v>174.077610015869</c:v>
                </c:pt>
                <c:pt idx="7803">
                  <c:v>174.077610015869</c:v>
                </c:pt>
                <c:pt idx="7804">
                  <c:v>174.077610015869</c:v>
                </c:pt>
                <c:pt idx="7805">
                  <c:v>174.077610015869</c:v>
                </c:pt>
                <c:pt idx="7806">
                  <c:v>174.077610015869</c:v>
                </c:pt>
                <c:pt idx="7807">
                  <c:v>174.077610015869</c:v>
                </c:pt>
                <c:pt idx="7808">
                  <c:v>174.077610015869</c:v>
                </c:pt>
                <c:pt idx="7809">
                  <c:v>174.077610015869</c:v>
                </c:pt>
                <c:pt idx="7810">
                  <c:v>174.077610015869</c:v>
                </c:pt>
                <c:pt idx="7811">
                  <c:v>174.077610015869</c:v>
                </c:pt>
                <c:pt idx="7812">
                  <c:v>174.077610015869</c:v>
                </c:pt>
                <c:pt idx="7813">
                  <c:v>174.077610015869</c:v>
                </c:pt>
                <c:pt idx="7814">
                  <c:v>174.077610015869</c:v>
                </c:pt>
                <c:pt idx="7815">
                  <c:v>174.077610015869</c:v>
                </c:pt>
                <c:pt idx="7816">
                  <c:v>174.077610015869</c:v>
                </c:pt>
                <c:pt idx="7817">
                  <c:v>174.077610015869</c:v>
                </c:pt>
                <c:pt idx="7818">
                  <c:v>174.077610015869</c:v>
                </c:pt>
                <c:pt idx="7819">
                  <c:v>174.077610015869</c:v>
                </c:pt>
                <c:pt idx="7820">
                  <c:v>174.077610015869</c:v>
                </c:pt>
                <c:pt idx="7821">
                  <c:v>174.077610015869</c:v>
                </c:pt>
                <c:pt idx="7822">
                  <c:v>174.077610015869</c:v>
                </c:pt>
                <c:pt idx="7823">
                  <c:v>174.077610015869</c:v>
                </c:pt>
                <c:pt idx="7824">
                  <c:v>174.077610015869</c:v>
                </c:pt>
                <c:pt idx="7825">
                  <c:v>174.077610015869</c:v>
                </c:pt>
                <c:pt idx="7826">
                  <c:v>174.077610015869</c:v>
                </c:pt>
                <c:pt idx="7827">
                  <c:v>174.077610015869</c:v>
                </c:pt>
                <c:pt idx="7828">
                  <c:v>174.077610015869</c:v>
                </c:pt>
                <c:pt idx="7829">
                  <c:v>174.077610015869</c:v>
                </c:pt>
                <c:pt idx="7830">
                  <c:v>174.077610015869</c:v>
                </c:pt>
                <c:pt idx="7831">
                  <c:v>174.077610015869</c:v>
                </c:pt>
                <c:pt idx="7832">
                  <c:v>174.077610015869</c:v>
                </c:pt>
                <c:pt idx="7833">
                  <c:v>174.077610015869</c:v>
                </c:pt>
                <c:pt idx="7834">
                  <c:v>174.077610015869</c:v>
                </c:pt>
                <c:pt idx="7835">
                  <c:v>174.077610015869</c:v>
                </c:pt>
                <c:pt idx="7836">
                  <c:v>174.077610015869</c:v>
                </c:pt>
                <c:pt idx="7837">
                  <c:v>174.077610015869</c:v>
                </c:pt>
                <c:pt idx="7838">
                  <c:v>174.077610015869</c:v>
                </c:pt>
                <c:pt idx="7839">
                  <c:v>174.077610015869</c:v>
                </c:pt>
                <c:pt idx="7840">
                  <c:v>174.077610015869</c:v>
                </c:pt>
                <c:pt idx="7841">
                  <c:v>174.077610015869</c:v>
                </c:pt>
                <c:pt idx="7842">
                  <c:v>174.077610015869</c:v>
                </c:pt>
                <c:pt idx="7843">
                  <c:v>174.077610015869</c:v>
                </c:pt>
                <c:pt idx="7844">
                  <c:v>174.077610015869</c:v>
                </c:pt>
                <c:pt idx="7845">
                  <c:v>174.077610015869</c:v>
                </c:pt>
                <c:pt idx="7846">
                  <c:v>174.077610015869</c:v>
                </c:pt>
                <c:pt idx="7847">
                  <c:v>174.077610015869</c:v>
                </c:pt>
                <c:pt idx="7848">
                  <c:v>174.077610015869</c:v>
                </c:pt>
                <c:pt idx="7849">
                  <c:v>174.077610015869</c:v>
                </c:pt>
                <c:pt idx="7850">
                  <c:v>174.077610015869</c:v>
                </c:pt>
                <c:pt idx="7851">
                  <c:v>174.077610015869</c:v>
                </c:pt>
                <c:pt idx="7852">
                  <c:v>174.077610015869</c:v>
                </c:pt>
                <c:pt idx="7853">
                  <c:v>174.077610015869</c:v>
                </c:pt>
                <c:pt idx="7854">
                  <c:v>174.077610015869</c:v>
                </c:pt>
                <c:pt idx="7855">
                  <c:v>174.077610015869</c:v>
                </c:pt>
                <c:pt idx="7856">
                  <c:v>174.077610015869</c:v>
                </c:pt>
                <c:pt idx="7857">
                  <c:v>174.077610015869</c:v>
                </c:pt>
                <c:pt idx="7858">
                  <c:v>174.077610015869</c:v>
                </c:pt>
                <c:pt idx="7859">
                  <c:v>174.077610015869</c:v>
                </c:pt>
                <c:pt idx="7860">
                  <c:v>174.077610015869</c:v>
                </c:pt>
                <c:pt idx="7861">
                  <c:v>174.077610015869</c:v>
                </c:pt>
                <c:pt idx="7862">
                  <c:v>174.077610015869</c:v>
                </c:pt>
                <c:pt idx="7863">
                  <c:v>174.077610015869</c:v>
                </c:pt>
                <c:pt idx="7864">
                  <c:v>174.077610015869</c:v>
                </c:pt>
                <c:pt idx="7865">
                  <c:v>174.077610015869</c:v>
                </c:pt>
                <c:pt idx="7866">
                  <c:v>174.077610015869</c:v>
                </c:pt>
                <c:pt idx="7867">
                  <c:v>174.077610015869</c:v>
                </c:pt>
                <c:pt idx="7868">
                  <c:v>174.077610015869</c:v>
                </c:pt>
                <c:pt idx="7869">
                  <c:v>174.077610015869</c:v>
                </c:pt>
                <c:pt idx="7870">
                  <c:v>174.077610015869</c:v>
                </c:pt>
                <c:pt idx="7871">
                  <c:v>174.077610015869</c:v>
                </c:pt>
                <c:pt idx="7872">
                  <c:v>174.077610015869</c:v>
                </c:pt>
                <c:pt idx="7873">
                  <c:v>174.077610015869</c:v>
                </c:pt>
                <c:pt idx="7874">
                  <c:v>174.077610015869</c:v>
                </c:pt>
                <c:pt idx="7875">
                  <c:v>174.077610015869</c:v>
                </c:pt>
                <c:pt idx="7876">
                  <c:v>174.077610015869</c:v>
                </c:pt>
                <c:pt idx="7877">
                  <c:v>174.077610015869</c:v>
                </c:pt>
                <c:pt idx="7878">
                  <c:v>174.077610015869</c:v>
                </c:pt>
                <c:pt idx="7879">
                  <c:v>174.077610015869</c:v>
                </c:pt>
                <c:pt idx="7880">
                  <c:v>174.077610015869</c:v>
                </c:pt>
                <c:pt idx="7881">
                  <c:v>174.077610015869</c:v>
                </c:pt>
                <c:pt idx="7882">
                  <c:v>174.077610015869</c:v>
                </c:pt>
                <c:pt idx="7883">
                  <c:v>174.077610015869</c:v>
                </c:pt>
                <c:pt idx="7884">
                  <c:v>174.077610015869</c:v>
                </c:pt>
                <c:pt idx="7885">
                  <c:v>174.077610015869</c:v>
                </c:pt>
                <c:pt idx="7886">
                  <c:v>174.077610015869</c:v>
                </c:pt>
                <c:pt idx="7887">
                  <c:v>174.077610015869</c:v>
                </c:pt>
                <c:pt idx="7888">
                  <c:v>174.077610015869</c:v>
                </c:pt>
                <c:pt idx="7889">
                  <c:v>174.077610015869</c:v>
                </c:pt>
                <c:pt idx="7890">
                  <c:v>174.077610015869</c:v>
                </c:pt>
                <c:pt idx="7891">
                  <c:v>174.077610015869</c:v>
                </c:pt>
                <c:pt idx="7892">
                  <c:v>174.077610015869</c:v>
                </c:pt>
                <c:pt idx="7893">
                  <c:v>174.077610015869</c:v>
                </c:pt>
                <c:pt idx="7894">
                  <c:v>174.077610015869</c:v>
                </c:pt>
                <c:pt idx="7895">
                  <c:v>174.077610015869</c:v>
                </c:pt>
                <c:pt idx="7896">
                  <c:v>174.077610015869</c:v>
                </c:pt>
                <c:pt idx="7897">
                  <c:v>174.077610015869</c:v>
                </c:pt>
                <c:pt idx="7898">
                  <c:v>174.077610015869</c:v>
                </c:pt>
                <c:pt idx="7899">
                  <c:v>174.077610015869</c:v>
                </c:pt>
                <c:pt idx="7900">
                  <c:v>174.077610015869</c:v>
                </c:pt>
                <c:pt idx="7901">
                  <c:v>174.077610015869</c:v>
                </c:pt>
                <c:pt idx="7902">
                  <c:v>174.077610015869</c:v>
                </c:pt>
                <c:pt idx="7903">
                  <c:v>174.077610015869</c:v>
                </c:pt>
                <c:pt idx="7904">
                  <c:v>174.077610015869</c:v>
                </c:pt>
                <c:pt idx="7905">
                  <c:v>174.077610015869</c:v>
                </c:pt>
                <c:pt idx="7906">
                  <c:v>174.077610015869</c:v>
                </c:pt>
                <c:pt idx="7907">
                  <c:v>174.077610015869</c:v>
                </c:pt>
                <c:pt idx="7908">
                  <c:v>174.077610015869</c:v>
                </c:pt>
                <c:pt idx="7909">
                  <c:v>174.077610015869</c:v>
                </c:pt>
                <c:pt idx="7910">
                  <c:v>174.077610015869</c:v>
                </c:pt>
                <c:pt idx="7911">
                  <c:v>174.077610015869</c:v>
                </c:pt>
                <c:pt idx="7912">
                  <c:v>174.077610015869</c:v>
                </c:pt>
                <c:pt idx="7913">
                  <c:v>174.077610015869</c:v>
                </c:pt>
                <c:pt idx="7914">
                  <c:v>174.077610015869</c:v>
                </c:pt>
                <c:pt idx="7915">
                  <c:v>174.077610015869</c:v>
                </c:pt>
                <c:pt idx="7916">
                  <c:v>174.077610015869</c:v>
                </c:pt>
                <c:pt idx="7917">
                  <c:v>174.077610015869</c:v>
                </c:pt>
                <c:pt idx="7918">
                  <c:v>174.077610015869</c:v>
                </c:pt>
                <c:pt idx="7919">
                  <c:v>174.077610015869</c:v>
                </c:pt>
                <c:pt idx="7920">
                  <c:v>174.077610015869</c:v>
                </c:pt>
                <c:pt idx="7921">
                  <c:v>174.077610015869</c:v>
                </c:pt>
                <c:pt idx="7922">
                  <c:v>174.077610015869</c:v>
                </c:pt>
                <c:pt idx="7923">
                  <c:v>174.077610015869</c:v>
                </c:pt>
                <c:pt idx="7924">
                  <c:v>174.077610015869</c:v>
                </c:pt>
                <c:pt idx="7925">
                  <c:v>174.077610015869</c:v>
                </c:pt>
                <c:pt idx="7926">
                  <c:v>174.077610015869</c:v>
                </c:pt>
                <c:pt idx="7927">
                  <c:v>174.077610015869</c:v>
                </c:pt>
                <c:pt idx="7928">
                  <c:v>174.077610015869</c:v>
                </c:pt>
                <c:pt idx="7929">
                  <c:v>174.077610015869</c:v>
                </c:pt>
                <c:pt idx="7930">
                  <c:v>174.077610015869</c:v>
                </c:pt>
                <c:pt idx="7931">
                  <c:v>174.077610015869</c:v>
                </c:pt>
                <c:pt idx="7932">
                  <c:v>174.077610015869</c:v>
                </c:pt>
                <c:pt idx="7933">
                  <c:v>174.077610015869</c:v>
                </c:pt>
                <c:pt idx="7934">
                  <c:v>174.077610015869</c:v>
                </c:pt>
                <c:pt idx="7935">
                  <c:v>174.077610015869</c:v>
                </c:pt>
                <c:pt idx="7936">
                  <c:v>174.077610015869</c:v>
                </c:pt>
                <c:pt idx="7937">
                  <c:v>174.077610015869</c:v>
                </c:pt>
                <c:pt idx="7938">
                  <c:v>174.077610015869</c:v>
                </c:pt>
                <c:pt idx="7939">
                  <c:v>174.077610015869</c:v>
                </c:pt>
                <c:pt idx="7940">
                  <c:v>174.077610015869</c:v>
                </c:pt>
                <c:pt idx="7941">
                  <c:v>174.077610015869</c:v>
                </c:pt>
                <c:pt idx="7942">
                  <c:v>174.077610015869</c:v>
                </c:pt>
                <c:pt idx="7943">
                  <c:v>174.077610015869</c:v>
                </c:pt>
                <c:pt idx="7944">
                  <c:v>174.077610015869</c:v>
                </c:pt>
                <c:pt idx="7945">
                  <c:v>174.077610015869</c:v>
                </c:pt>
                <c:pt idx="7946">
                  <c:v>174.077610015869</c:v>
                </c:pt>
                <c:pt idx="7947">
                  <c:v>174.077610015869</c:v>
                </c:pt>
                <c:pt idx="7948">
                  <c:v>174.077610015869</c:v>
                </c:pt>
                <c:pt idx="7949">
                  <c:v>174.077610015869</c:v>
                </c:pt>
                <c:pt idx="7950">
                  <c:v>174.077610015869</c:v>
                </c:pt>
                <c:pt idx="7951">
                  <c:v>174.077610015869</c:v>
                </c:pt>
                <c:pt idx="7952">
                  <c:v>174.077610015869</c:v>
                </c:pt>
                <c:pt idx="7953">
                  <c:v>174.077610015869</c:v>
                </c:pt>
                <c:pt idx="7954">
                  <c:v>174.077610015869</c:v>
                </c:pt>
                <c:pt idx="7955">
                  <c:v>174.077610015869</c:v>
                </c:pt>
                <c:pt idx="7956">
                  <c:v>174.077610015869</c:v>
                </c:pt>
                <c:pt idx="7957">
                  <c:v>174.077610015869</c:v>
                </c:pt>
                <c:pt idx="7958">
                  <c:v>174.077610015869</c:v>
                </c:pt>
                <c:pt idx="7959">
                  <c:v>174.077610015869</c:v>
                </c:pt>
                <c:pt idx="7960">
                  <c:v>174.077610015869</c:v>
                </c:pt>
                <c:pt idx="7961">
                  <c:v>174.077610015869</c:v>
                </c:pt>
                <c:pt idx="7962">
                  <c:v>174.077610015869</c:v>
                </c:pt>
                <c:pt idx="7963">
                  <c:v>174.077610015869</c:v>
                </c:pt>
                <c:pt idx="7964">
                  <c:v>174.077610015869</c:v>
                </c:pt>
                <c:pt idx="7965">
                  <c:v>174.077610015869</c:v>
                </c:pt>
                <c:pt idx="7966">
                  <c:v>174.077610015869</c:v>
                </c:pt>
                <c:pt idx="7967">
                  <c:v>174.077610015869</c:v>
                </c:pt>
                <c:pt idx="7968">
                  <c:v>174.077610015869</c:v>
                </c:pt>
                <c:pt idx="7969">
                  <c:v>174.077610015869</c:v>
                </c:pt>
                <c:pt idx="7970">
                  <c:v>174.077610015869</c:v>
                </c:pt>
                <c:pt idx="7971">
                  <c:v>174.077610015869</c:v>
                </c:pt>
                <c:pt idx="7972">
                  <c:v>174.077610015869</c:v>
                </c:pt>
                <c:pt idx="7973">
                  <c:v>174.077610015869</c:v>
                </c:pt>
                <c:pt idx="7974">
                  <c:v>174.077610015869</c:v>
                </c:pt>
                <c:pt idx="7975">
                  <c:v>174.077610015869</c:v>
                </c:pt>
                <c:pt idx="7976">
                  <c:v>174.077610015869</c:v>
                </c:pt>
                <c:pt idx="7977">
                  <c:v>174.077610015869</c:v>
                </c:pt>
                <c:pt idx="7978">
                  <c:v>174.077610015869</c:v>
                </c:pt>
                <c:pt idx="7979">
                  <c:v>174.077610015869</c:v>
                </c:pt>
                <c:pt idx="7980">
                  <c:v>174.077610015869</c:v>
                </c:pt>
                <c:pt idx="7981">
                  <c:v>174.077610015869</c:v>
                </c:pt>
                <c:pt idx="7982">
                  <c:v>174.077610015869</c:v>
                </c:pt>
                <c:pt idx="7983">
                  <c:v>174.077610015869</c:v>
                </c:pt>
                <c:pt idx="7984">
                  <c:v>174.077610015869</c:v>
                </c:pt>
                <c:pt idx="7985">
                  <c:v>174.077610015869</c:v>
                </c:pt>
                <c:pt idx="7986">
                  <c:v>174.077610015869</c:v>
                </c:pt>
                <c:pt idx="7987">
                  <c:v>174.077610015869</c:v>
                </c:pt>
                <c:pt idx="7988">
                  <c:v>174.077610015869</c:v>
                </c:pt>
                <c:pt idx="7989">
                  <c:v>174.077610015869</c:v>
                </c:pt>
                <c:pt idx="7990">
                  <c:v>174.077610015869</c:v>
                </c:pt>
                <c:pt idx="7991">
                  <c:v>174.077610015869</c:v>
                </c:pt>
                <c:pt idx="7992">
                  <c:v>174.077610015869</c:v>
                </c:pt>
                <c:pt idx="7993">
                  <c:v>174.077610015869</c:v>
                </c:pt>
                <c:pt idx="7994">
                  <c:v>174.077610015869</c:v>
                </c:pt>
                <c:pt idx="7995">
                  <c:v>174.077610015869</c:v>
                </c:pt>
                <c:pt idx="7996">
                  <c:v>174.077610015869</c:v>
                </c:pt>
                <c:pt idx="7997">
                  <c:v>174.077610015869</c:v>
                </c:pt>
                <c:pt idx="7998">
                  <c:v>174.077610015869</c:v>
                </c:pt>
                <c:pt idx="7999">
                  <c:v>174.077610015869</c:v>
                </c:pt>
                <c:pt idx="8000">
                  <c:v>174.077610015869</c:v>
                </c:pt>
                <c:pt idx="8001">
                  <c:v>174.077610015869</c:v>
                </c:pt>
                <c:pt idx="8002">
                  <c:v>174.077610015869</c:v>
                </c:pt>
                <c:pt idx="8003">
                  <c:v>174.077610015869</c:v>
                </c:pt>
                <c:pt idx="8004">
                  <c:v>174.077610015869</c:v>
                </c:pt>
                <c:pt idx="8005">
                  <c:v>174.077610015869</c:v>
                </c:pt>
                <c:pt idx="8006">
                  <c:v>174.077610015869</c:v>
                </c:pt>
                <c:pt idx="8007">
                  <c:v>174.077610015869</c:v>
                </c:pt>
                <c:pt idx="8008">
                  <c:v>174.077610015869</c:v>
                </c:pt>
                <c:pt idx="8009">
                  <c:v>174.077610015869</c:v>
                </c:pt>
                <c:pt idx="8010">
                  <c:v>174.077610015869</c:v>
                </c:pt>
                <c:pt idx="8011">
                  <c:v>174.077610015869</c:v>
                </c:pt>
                <c:pt idx="8012">
                  <c:v>174.077610015869</c:v>
                </c:pt>
                <c:pt idx="8013">
                  <c:v>174.077610015869</c:v>
                </c:pt>
                <c:pt idx="8014">
                  <c:v>174.077610015869</c:v>
                </c:pt>
                <c:pt idx="8015">
                  <c:v>174.077610015869</c:v>
                </c:pt>
                <c:pt idx="8016">
                  <c:v>174.077610015869</c:v>
                </c:pt>
                <c:pt idx="8017">
                  <c:v>174.077610015869</c:v>
                </c:pt>
                <c:pt idx="8018">
                  <c:v>174.077610015869</c:v>
                </c:pt>
                <c:pt idx="8019">
                  <c:v>174.077610015869</c:v>
                </c:pt>
                <c:pt idx="8020">
                  <c:v>174.077610015869</c:v>
                </c:pt>
                <c:pt idx="8021">
                  <c:v>174.077610015869</c:v>
                </c:pt>
                <c:pt idx="8022">
                  <c:v>174.077610015869</c:v>
                </c:pt>
                <c:pt idx="8023">
                  <c:v>174.077610015869</c:v>
                </c:pt>
                <c:pt idx="8024">
                  <c:v>174.077610015869</c:v>
                </c:pt>
                <c:pt idx="8025">
                  <c:v>174.077610015869</c:v>
                </c:pt>
                <c:pt idx="8026">
                  <c:v>174.077610015869</c:v>
                </c:pt>
                <c:pt idx="8027">
                  <c:v>174.077610015869</c:v>
                </c:pt>
                <c:pt idx="8028">
                  <c:v>174.077610015869</c:v>
                </c:pt>
                <c:pt idx="8029">
                  <c:v>174.077610015869</c:v>
                </c:pt>
                <c:pt idx="8030">
                  <c:v>174.077610015869</c:v>
                </c:pt>
                <c:pt idx="8031">
                  <c:v>174.077610015869</c:v>
                </c:pt>
                <c:pt idx="8032">
                  <c:v>174.077610015869</c:v>
                </c:pt>
                <c:pt idx="8033">
                  <c:v>174.077610015869</c:v>
                </c:pt>
                <c:pt idx="8034">
                  <c:v>174.077610015869</c:v>
                </c:pt>
                <c:pt idx="8035">
                  <c:v>174.077610015869</c:v>
                </c:pt>
                <c:pt idx="8036">
                  <c:v>174.077610015869</c:v>
                </c:pt>
                <c:pt idx="8037">
                  <c:v>174.077610015869</c:v>
                </c:pt>
                <c:pt idx="8038">
                  <c:v>174.077610015869</c:v>
                </c:pt>
                <c:pt idx="8039">
                  <c:v>174.077610015869</c:v>
                </c:pt>
                <c:pt idx="8040">
                  <c:v>174.077610015869</c:v>
                </c:pt>
                <c:pt idx="8041">
                  <c:v>174.077610015869</c:v>
                </c:pt>
                <c:pt idx="8042">
                  <c:v>174.077610015869</c:v>
                </c:pt>
                <c:pt idx="8043">
                  <c:v>174.077610015869</c:v>
                </c:pt>
                <c:pt idx="8044">
                  <c:v>174.077610015869</c:v>
                </c:pt>
                <c:pt idx="8045">
                  <c:v>174.077610015869</c:v>
                </c:pt>
                <c:pt idx="8046">
                  <c:v>174.077610015869</c:v>
                </c:pt>
                <c:pt idx="8047">
                  <c:v>174.077610015869</c:v>
                </c:pt>
                <c:pt idx="8048">
                  <c:v>174.077610015869</c:v>
                </c:pt>
                <c:pt idx="8049">
                  <c:v>174.077610015869</c:v>
                </c:pt>
                <c:pt idx="8050">
                  <c:v>174.077610015869</c:v>
                </c:pt>
                <c:pt idx="8051">
                  <c:v>174.077610015869</c:v>
                </c:pt>
                <c:pt idx="8052">
                  <c:v>174.077610015869</c:v>
                </c:pt>
                <c:pt idx="8053">
                  <c:v>174.077610015869</c:v>
                </c:pt>
                <c:pt idx="8054">
                  <c:v>174.077610015869</c:v>
                </c:pt>
                <c:pt idx="8055">
                  <c:v>174.077610015869</c:v>
                </c:pt>
                <c:pt idx="8056">
                  <c:v>174.077610015869</c:v>
                </c:pt>
                <c:pt idx="8057">
                  <c:v>174.077610015869</c:v>
                </c:pt>
                <c:pt idx="8058">
                  <c:v>174.077610015869</c:v>
                </c:pt>
                <c:pt idx="8059">
                  <c:v>174.077610015869</c:v>
                </c:pt>
                <c:pt idx="8060">
                  <c:v>174.077610015869</c:v>
                </c:pt>
                <c:pt idx="8061">
                  <c:v>174.077610015869</c:v>
                </c:pt>
                <c:pt idx="8062">
                  <c:v>174.077610015869</c:v>
                </c:pt>
                <c:pt idx="8063">
                  <c:v>174.077610015869</c:v>
                </c:pt>
                <c:pt idx="8064">
                  <c:v>174.077610015869</c:v>
                </c:pt>
                <c:pt idx="8065">
                  <c:v>174.077610015869</c:v>
                </c:pt>
                <c:pt idx="8066">
                  <c:v>174.077610015869</c:v>
                </c:pt>
                <c:pt idx="8067">
                  <c:v>174.077610015869</c:v>
                </c:pt>
                <c:pt idx="8068">
                  <c:v>174.077610015869</c:v>
                </c:pt>
                <c:pt idx="8069">
                  <c:v>174.077610015869</c:v>
                </c:pt>
                <c:pt idx="8070">
                  <c:v>174.077610015869</c:v>
                </c:pt>
                <c:pt idx="8071">
                  <c:v>174.077610015869</c:v>
                </c:pt>
                <c:pt idx="8072">
                  <c:v>174.077610015869</c:v>
                </c:pt>
                <c:pt idx="8073">
                  <c:v>174.077610015869</c:v>
                </c:pt>
                <c:pt idx="8074">
                  <c:v>174.077610015869</c:v>
                </c:pt>
                <c:pt idx="8075">
                  <c:v>174.077610015869</c:v>
                </c:pt>
                <c:pt idx="8076">
                  <c:v>174.077610015869</c:v>
                </c:pt>
                <c:pt idx="8077">
                  <c:v>174.077610015869</c:v>
                </c:pt>
                <c:pt idx="8078">
                  <c:v>174.077610015869</c:v>
                </c:pt>
                <c:pt idx="8079">
                  <c:v>174.077610015869</c:v>
                </c:pt>
                <c:pt idx="8080">
                  <c:v>174.077610015869</c:v>
                </c:pt>
                <c:pt idx="8081">
                  <c:v>174.077610015869</c:v>
                </c:pt>
                <c:pt idx="8082">
                  <c:v>174.077610015869</c:v>
                </c:pt>
                <c:pt idx="8083">
                  <c:v>174.077610015869</c:v>
                </c:pt>
                <c:pt idx="8084">
                  <c:v>174.077610015869</c:v>
                </c:pt>
                <c:pt idx="8085">
                  <c:v>174.077610015869</c:v>
                </c:pt>
                <c:pt idx="8086">
                  <c:v>174.077610015869</c:v>
                </c:pt>
                <c:pt idx="8087">
                  <c:v>174.077610015869</c:v>
                </c:pt>
                <c:pt idx="8088">
                  <c:v>174.077610015869</c:v>
                </c:pt>
                <c:pt idx="8089">
                  <c:v>174.077610015869</c:v>
                </c:pt>
                <c:pt idx="8090">
                  <c:v>174.077610015869</c:v>
                </c:pt>
                <c:pt idx="8091">
                  <c:v>174.077610015869</c:v>
                </c:pt>
                <c:pt idx="8092">
                  <c:v>174.077610015869</c:v>
                </c:pt>
                <c:pt idx="8093">
                  <c:v>174.077610015869</c:v>
                </c:pt>
                <c:pt idx="8094">
                  <c:v>174.077610015869</c:v>
                </c:pt>
                <c:pt idx="8095">
                  <c:v>174.077610015869</c:v>
                </c:pt>
                <c:pt idx="8096">
                  <c:v>174.077610015869</c:v>
                </c:pt>
                <c:pt idx="8097">
                  <c:v>174.077610015869</c:v>
                </c:pt>
                <c:pt idx="8098">
                  <c:v>174.077610015869</c:v>
                </c:pt>
                <c:pt idx="8099">
                  <c:v>174.077610015869</c:v>
                </c:pt>
                <c:pt idx="8100">
                  <c:v>174.077610015869</c:v>
                </c:pt>
                <c:pt idx="8101">
                  <c:v>174.077610015869</c:v>
                </c:pt>
                <c:pt idx="8102">
                  <c:v>174.077610015869</c:v>
                </c:pt>
                <c:pt idx="8103">
                  <c:v>174.077610015869</c:v>
                </c:pt>
                <c:pt idx="8104">
                  <c:v>174.077610015869</c:v>
                </c:pt>
                <c:pt idx="8105">
                  <c:v>174.077610015869</c:v>
                </c:pt>
                <c:pt idx="8106">
                  <c:v>174.077610015869</c:v>
                </c:pt>
                <c:pt idx="8107">
                  <c:v>174.077610015869</c:v>
                </c:pt>
                <c:pt idx="8108">
                  <c:v>174.077610015869</c:v>
                </c:pt>
                <c:pt idx="8109">
                  <c:v>174.077610015869</c:v>
                </c:pt>
                <c:pt idx="8110">
                  <c:v>174.077610015869</c:v>
                </c:pt>
                <c:pt idx="8111">
                  <c:v>174.077610015869</c:v>
                </c:pt>
                <c:pt idx="8112">
                  <c:v>174.077610015869</c:v>
                </c:pt>
                <c:pt idx="8113">
                  <c:v>174.077610015869</c:v>
                </c:pt>
                <c:pt idx="8114">
                  <c:v>174.077610015869</c:v>
                </c:pt>
                <c:pt idx="8115">
                  <c:v>174.077610015869</c:v>
                </c:pt>
                <c:pt idx="8116">
                  <c:v>174.077610015869</c:v>
                </c:pt>
                <c:pt idx="8117">
                  <c:v>174.077610015869</c:v>
                </c:pt>
                <c:pt idx="8118">
                  <c:v>174.077610015869</c:v>
                </c:pt>
                <c:pt idx="8119">
                  <c:v>174.077610015869</c:v>
                </c:pt>
                <c:pt idx="8120">
                  <c:v>174.077610015869</c:v>
                </c:pt>
                <c:pt idx="8121">
                  <c:v>174.077610015869</c:v>
                </c:pt>
                <c:pt idx="8122">
                  <c:v>174.077610015869</c:v>
                </c:pt>
                <c:pt idx="8123">
                  <c:v>174.077610015869</c:v>
                </c:pt>
                <c:pt idx="8124">
                  <c:v>174.077610015869</c:v>
                </c:pt>
                <c:pt idx="8125">
                  <c:v>174.077610015869</c:v>
                </c:pt>
                <c:pt idx="8126">
                  <c:v>174.077610015869</c:v>
                </c:pt>
                <c:pt idx="8127">
                  <c:v>174.077610015869</c:v>
                </c:pt>
                <c:pt idx="8128">
                  <c:v>174.077610015869</c:v>
                </c:pt>
                <c:pt idx="8129">
                  <c:v>174.077610015869</c:v>
                </c:pt>
                <c:pt idx="8130">
                  <c:v>174.077610015869</c:v>
                </c:pt>
                <c:pt idx="8131">
                  <c:v>174.077610015869</c:v>
                </c:pt>
                <c:pt idx="8132">
                  <c:v>174.077610015869</c:v>
                </c:pt>
                <c:pt idx="8133">
                  <c:v>174.077610015869</c:v>
                </c:pt>
                <c:pt idx="8134">
                  <c:v>174.077610015869</c:v>
                </c:pt>
                <c:pt idx="8135">
                  <c:v>174.077610015869</c:v>
                </c:pt>
                <c:pt idx="8136">
                  <c:v>174.077610015869</c:v>
                </c:pt>
                <c:pt idx="8137">
                  <c:v>174.077610015869</c:v>
                </c:pt>
                <c:pt idx="8138">
                  <c:v>174.077610015869</c:v>
                </c:pt>
                <c:pt idx="8139">
                  <c:v>174.077610015869</c:v>
                </c:pt>
                <c:pt idx="8140">
                  <c:v>174.077610015869</c:v>
                </c:pt>
                <c:pt idx="8141">
                  <c:v>174.077610015869</c:v>
                </c:pt>
                <c:pt idx="8142">
                  <c:v>174.077610015869</c:v>
                </c:pt>
                <c:pt idx="8143">
                  <c:v>174.077610015869</c:v>
                </c:pt>
                <c:pt idx="8144">
                  <c:v>174.077610015869</c:v>
                </c:pt>
                <c:pt idx="8145">
                  <c:v>174.077610015869</c:v>
                </c:pt>
                <c:pt idx="8146">
                  <c:v>174.077610015869</c:v>
                </c:pt>
                <c:pt idx="8147">
                  <c:v>174.077610015869</c:v>
                </c:pt>
                <c:pt idx="8148">
                  <c:v>174.077610015869</c:v>
                </c:pt>
                <c:pt idx="8149">
                  <c:v>174.077610015869</c:v>
                </c:pt>
                <c:pt idx="8150">
                  <c:v>174.077610015869</c:v>
                </c:pt>
                <c:pt idx="8151">
                  <c:v>174.077610015869</c:v>
                </c:pt>
                <c:pt idx="8152">
                  <c:v>174.077610015869</c:v>
                </c:pt>
                <c:pt idx="8153">
                  <c:v>174.077610015869</c:v>
                </c:pt>
                <c:pt idx="8154">
                  <c:v>174.077610015869</c:v>
                </c:pt>
                <c:pt idx="8155">
                  <c:v>174.077610015869</c:v>
                </c:pt>
                <c:pt idx="8156">
                  <c:v>174.077610015869</c:v>
                </c:pt>
                <c:pt idx="8157">
                  <c:v>174.077610015869</c:v>
                </c:pt>
                <c:pt idx="8158">
                  <c:v>174.077610015869</c:v>
                </c:pt>
                <c:pt idx="8159">
                  <c:v>174.077610015869</c:v>
                </c:pt>
                <c:pt idx="8160">
                  <c:v>174.077610015869</c:v>
                </c:pt>
                <c:pt idx="8161">
                  <c:v>174.077610015869</c:v>
                </c:pt>
                <c:pt idx="8162">
                  <c:v>174.077610015869</c:v>
                </c:pt>
                <c:pt idx="8163">
                  <c:v>174.077610015869</c:v>
                </c:pt>
                <c:pt idx="8164">
                  <c:v>174.077610015869</c:v>
                </c:pt>
                <c:pt idx="8165">
                  <c:v>174.077610015869</c:v>
                </c:pt>
                <c:pt idx="8166">
                  <c:v>174.077610015869</c:v>
                </c:pt>
                <c:pt idx="8167">
                  <c:v>174.077610015869</c:v>
                </c:pt>
                <c:pt idx="8168">
                  <c:v>174.077610015869</c:v>
                </c:pt>
                <c:pt idx="8169">
                  <c:v>174.077610015869</c:v>
                </c:pt>
                <c:pt idx="8170">
                  <c:v>174.077610015869</c:v>
                </c:pt>
                <c:pt idx="8171">
                  <c:v>174.077610015869</c:v>
                </c:pt>
                <c:pt idx="8172">
                  <c:v>174.077610015869</c:v>
                </c:pt>
                <c:pt idx="8173">
                  <c:v>174.077610015869</c:v>
                </c:pt>
                <c:pt idx="8174">
                  <c:v>174.077610015869</c:v>
                </c:pt>
                <c:pt idx="8175">
                  <c:v>174.077610015869</c:v>
                </c:pt>
                <c:pt idx="8176">
                  <c:v>174.077610015869</c:v>
                </c:pt>
                <c:pt idx="8177">
                  <c:v>174.077610015869</c:v>
                </c:pt>
                <c:pt idx="8178">
                  <c:v>174.077610015869</c:v>
                </c:pt>
                <c:pt idx="8179">
                  <c:v>174.077610015869</c:v>
                </c:pt>
                <c:pt idx="8180">
                  <c:v>174.077610015869</c:v>
                </c:pt>
                <c:pt idx="8181">
                  <c:v>174.077610015869</c:v>
                </c:pt>
                <c:pt idx="8182">
                  <c:v>174.077610015869</c:v>
                </c:pt>
                <c:pt idx="8183">
                  <c:v>174.077610015869</c:v>
                </c:pt>
                <c:pt idx="8184">
                  <c:v>174.077610015869</c:v>
                </c:pt>
                <c:pt idx="8185">
                  <c:v>174.077610015869</c:v>
                </c:pt>
                <c:pt idx="8186">
                  <c:v>174.077610015869</c:v>
                </c:pt>
                <c:pt idx="8187">
                  <c:v>174.077610015869</c:v>
                </c:pt>
                <c:pt idx="8188">
                  <c:v>174.077610015869</c:v>
                </c:pt>
                <c:pt idx="8189">
                  <c:v>174.077610015869</c:v>
                </c:pt>
                <c:pt idx="8190">
                  <c:v>174.077610015869</c:v>
                </c:pt>
                <c:pt idx="8191">
                  <c:v>174.077610015869</c:v>
                </c:pt>
                <c:pt idx="8192">
                  <c:v>174.077610015869</c:v>
                </c:pt>
                <c:pt idx="8193">
                  <c:v>174.077610015869</c:v>
                </c:pt>
                <c:pt idx="8194">
                  <c:v>174.077610015869</c:v>
                </c:pt>
                <c:pt idx="8195">
                  <c:v>174.077610015869</c:v>
                </c:pt>
                <c:pt idx="8196">
                  <c:v>174.077610015869</c:v>
                </c:pt>
                <c:pt idx="8197">
                  <c:v>174.077610015869</c:v>
                </c:pt>
                <c:pt idx="8198">
                  <c:v>174.077610015869</c:v>
                </c:pt>
                <c:pt idx="8199">
                  <c:v>174.077610015869</c:v>
                </c:pt>
                <c:pt idx="8200">
                  <c:v>174.077610015869</c:v>
                </c:pt>
                <c:pt idx="8201">
                  <c:v>174.077610015869</c:v>
                </c:pt>
                <c:pt idx="8202">
                  <c:v>174.077610015869</c:v>
                </c:pt>
                <c:pt idx="8203">
                  <c:v>174.077610015869</c:v>
                </c:pt>
                <c:pt idx="8204">
                  <c:v>174.077610015869</c:v>
                </c:pt>
                <c:pt idx="8205">
                  <c:v>174.077610015869</c:v>
                </c:pt>
                <c:pt idx="8206">
                  <c:v>174.077610015869</c:v>
                </c:pt>
                <c:pt idx="8207">
                  <c:v>174.077610015869</c:v>
                </c:pt>
                <c:pt idx="8208">
                  <c:v>174.077610015869</c:v>
                </c:pt>
                <c:pt idx="8209">
                  <c:v>174.077610015869</c:v>
                </c:pt>
                <c:pt idx="8210">
                  <c:v>174.077610015869</c:v>
                </c:pt>
                <c:pt idx="8211">
                  <c:v>174.077610015869</c:v>
                </c:pt>
                <c:pt idx="8212">
                  <c:v>174.077610015869</c:v>
                </c:pt>
                <c:pt idx="8213">
                  <c:v>174.077610015869</c:v>
                </c:pt>
                <c:pt idx="8214">
                  <c:v>174.077610015869</c:v>
                </c:pt>
                <c:pt idx="8215">
                  <c:v>174.077610015869</c:v>
                </c:pt>
                <c:pt idx="8216">
                  <c:v>174.077610015869</c:v>
                </c:pt>
                <c:pt idx="8217">
                  <c:v>174.077610015869</c:v>
                </c:pt>
                <c:pt idx="8218">
                  <c:v>174.077610015869</c:v>
                </c:pt>
                <c:pt idx="8219">
                  <c:v>174.077610015869</c:v>
                </c:pt>
                <c:pt idx="8220">
                  <c:v>174.077610015869</c:v>
                </c:pt>
                <c:pt idx="8221">
                  <c:v>174.077610015869</c:v>
                </c:pt>
                <c:pt idx="8222">
                  <c:v>174.077610015869</c:v>
                </c:pt>
                <c:pt idx="8223">
                  <c:v>174.077610015869</c:v>
                </c:pt>
                <c:pt idx="8224">
                  <c:v>174.077610015869</c:v>
                </c:pt>
                <c:pt idx="8225">
                  <c:v>174.077610015869</c:v>
                </c:pt>
                <c:pt idx="8226">
                  <c:v>174.077610015869</c:v>
                </c:pt>
                <c:pt idx="8227">
                  <c:v>174.077610015869</c:v>
                </c:pt>
                <c:pt idx="8228">
                  <c:v>174.077610015869</c:v>
                </c:pt>
                <c:pt idx="8229">
                  <c:v>174.077610015869</c:v>
                </c:pt>
                <c:pt idx="8230">
                  <c:v>174.077610015869</c:v>
                </c:pt>
                <c:pt idx="8231">
                  <c:v>174.077610015869</c:v>
                </c:pt>
                <c:pt idx="8232">
                  <c:v>174.077610015869</c:v>
                </c:pt>
                <c:pt idx="8233">
                  <c:v>174.077610015869</c:v>
                </c:pt>
                <c:pt idx="8234">
                  <c:v>174.077610015869</c:v>
                </c:pt>
                <c:pt idx="8235">
                  <c:v>174.077610015869</c:v>
                </c:pt>
                <c:pt idx="8236">
                  <c:v>174.077610015869</c:v>
                </c:pt>
                <c:pt idx="8237">
                  <c:v>174.077610015869</c:v>
                </c:pt>
                <c:pt idx="8238">
                  <c:v>174.077610015869</c:v>
                </c:pt>
                <c:pt idx="8239">
                  <c:v>174.077610015869</c:v>
                </c:pt>
                <c:pt idx="8240">
                  <c:v>174.077610015869</c:v>
                </c:pt>
                <c:pt idx="8241">
                  <c:v>174.077610015869</c:v>
                </c:pt>
                <c:pt idx="8242">
                  <c:v>174.077610015869</c:v>
                </c:pt>
                <c:pt idx="8243">
                  <c:v>174.077610015869</c:v>
                </c:pt>
                <c:pt idx="8244">
                  <c:v>174.077610015869</c:v>
                </c:pt>
                <c:pt idx="8245">
                  <c:v>174.077610015869</c:v>
                </c:pt>
                <c:pt idx="8246">
                  <c:v>174.077610015869</c:v>
                </c:pt>
                <c:pt idx="8247">
                  <c:v>174.077610015869</c:v>
                </c:pt>
                <c:pt idx="8248">
                  <c:v>174.077610015869</c:v>
                </c:pt>
                <c:pt idx="8249">
                  <c:v>174.077610015869</c:v>
                </c:pt>
                <c:pt idx="8250">
                  <c:v>174.077610015869</c:v>
                </c:pt>
                <c:pt idx="8251">
                  <c:v>174.077610015869</c:v>
                </c:pt>
                <c:pt idx="8252">
                  <c:v>174.077610015869</c:v>
                </c:pt>
                <c:pt idx="8253">
                  <c:v>174.077610015869</c:v>
                </c:pt>
                <c:pt idx="8254">
                  <c:v>174.077610015869</c:v>
                </c:pt>
                <c:pt idx="8255">
                  <c:v>174.077610015869</c:v>
                </c:pt>
                <c:pt idx="8256">
                  <c:v>174.077610015869</c:v>
                </c:pt>
                <c:pt idx="8257">
                  <c:v>174.077610015869</c:v>
                </c:pt>
                <c:pt idx="8258">
                  <c:v>174.077610015869</c:v>
                </c:pt>
                <c:pt idx="8259">
                  <c:v>174.077610015869</c:v>
                </c:pt>
                <c:pt idx="8260">
                  <c:v>174.077610015869</c:v>
                </c:pt>
                <c:pt idx="8261">
                  <c:v>174.077610015869</c:v>
                </c:pt>
                <c:pt idx="8262">
                  <c:v>174.077610015869</c:v>
                </c:pt>
                <c:pt idx="8263">
                  <c:v>174.077610015869</c:v>
                </c:pt>
                <c:pt idx="8264">
                  <c:v>174.077610015869</c:v>
                </c:pt>
                <c:pt idx="8265">
                  <c:v>174.077610015869</c:v>
                </c:pt>
                <c:pt idx="8266">
                  <c:v>174.077610015869</c:v>
                </c:pt>
                <c:pt idx="8267">
                  <c:v>174.077610015869</c:v>
                </c:pt>
                <c:pt idx="8268">
                  <c:v>174.077610015869</c:v>
                </c:pt>
                <c:pt idx="8269">
                  <c:v>174.077610015869</c:v>
                </c:pt>
                <c:pt idx="8270">
                  <c:v>174.077610015869</c:v>
                </c:pt>
                <c:pt idx="8271">
                  <c:v>174.077610015869</c:v>
                </c:pt>
                <c:pt idx="8272">
                  <c:v>174.077610015869</c:v>
                </c:pt>
                <c:pt idx="8273">
                  <c:v>174.077610015869</c:v>
                </c:pt>
                <c:pt idx="8274">
                  <c:v>174.077610015869</c:v>
                </c:pt>
                <c:pt idx="8275">
                  <c:v>174.077610015869</c:v>
                </c:pt>
                <c:pt idx="8276">
                  <c:v>174.077610015869</c:v>
                </c:pt>
                <c:pt idx="8277">
                  <c:v>174.077610015869</c:v>
                </c:pt>
                <c:pt idx="8278">
                  <c:v>174.077610015869</c:v>
                </c:pt>
                <c:pt idx="8279">
                  <c:v>174.077610015869</c:v>
                </c:pt>
                <c:pt idx="8280">
                  <c:v>174.077610015869</c:v>
                </c:pt>
                <c:pt idx="8281">
                  <c:v>174.077610015869</c:v>
                </c:pt>
                <c:pt idx="8282">
                  <c:v>174.077610015869</c:v>
                </c:pt>
                <c:pt idx="8283">
                  <c:v>174.077610015869</c:v>
                </c:pt>
                <c:pt idx="8284">
                  <c:v>174.077610015869</c:v>
                </c:pt>
                <c:pt idx="8285">
                  <c:v>174.077610015869</c:v>
                </c:pt>
                <c:pt idx="8286">
                  <c:v>174.077610015869</c:v>
                </c:pt>
                <c:pt idx="8287">
                  <c:v>174.077610015869</c:v>
                </c:pt>
                <c:pt idx="8288">
                  <c:v>174.077610015869</c:v>
                </c:pt>
                <c:pt idx="8289">
                  <c:v>174.077610015869</c:v>
                </c:pt>
                <c:pt idx="8290">
                  <c:v>174.077610015869</c:v>
                </c:pt>
                <c:pt idx="8291">
                  <c:v>174.077610015869</c:v>
                </c:pt>
                <c:pt idx="8292">
                  <c:v>174.077610015869</c:v>
                </c:pt>
                <c:pt idx="8293">
                  <c:v>174.077610015869</c:v>
                </c:pt>
                <c:pt idx="8294">
                  <c:v>174.077610015869</c:v>
                </c:pt>
                <c:pt idx="8295">
                  <c:v>174.077610015869</c:v>
                </c:pt>
                <c:pt idx="8296">
                  <c:v>174.077610015869</c:v>
                </c:pt>
                <c:pt idx="8297">
                  <c:v>174.077610015869</c:v>
                </c:pt>
                <c:pt idx="8298">
                  <c:v>174.077610015869</c:v>
                </c:pt>
                <c:pt idx="8299">
                  <c:v>174.077610015869</c:v>
                </c:pt>
                <c:pt idx="8300">
                  <c:v>174.077610015869</c:v>
                </c:pt>
                <c:pt idx="8301">
                  <c:v>174.077610015869</c:v>
                </c:pt>
                <c:pt idx="8302">
                  <c:v>174.077610015869</c:v>
                </c:pt>
                <c:pt idx="8303">
                  <c:v>174.077610015869</c:v>
                </c:pt>
                <c:pt idx="8304">
                  <c:v>174.077610015869</c:v>
                </c:pt>
                <c:pt idx="8305">
                  <c:v>174.077610015869</c:v>
                </c:pt>
                <c:pt idx="8306">
                  <c:v>174.077610015869</c:v>
                </c:pt>
                <c:pt idx="8307">
                  <c:v>174.077610015869</c:v>
                </c:pt>
                <c:pt idx="8308">
                  <c:v>174.077610015869</c:v>
                </c:pt>
                <c:pt idx="8309">
                  <c:v>174.077610015869</c:v>
                </c:pt>
                <c:pt idx="8310">
                  <c:v>174.077610015869</c:v>
                </c:pt>
                <c:pt idx="8311">
                  <c:v>174.077610015869</c:v>
                </c:pt>
                <c:pt idx="8312">
                  <c:v>174.077610015869</c:v>
                </c:pt>
                <c:pt idx="8313">
                  <c:v>174.077610015869</c:v>
                </c:pt>
                <c:pt idx="8314">
                  <c:v>174.077610015869</c:v>
                </c:pt>
                <c:pt idx="8315">
                  <c:v>174.077610015869</c:v>
                </c:pt>
                <c:pt idx="8316">
                  <c:v>174.077610015869</c:v>
                </c:pt>
                <c:pt idx="8317">
                  <c:v>174.077610015869</c:v>
                </c:pt>
                <c:pt idx="8318">
                  <c:v>174.077610015869</c:v>
                </c:pt>
                <c:pt idx="8319">
                  <c:v>174.077610015869</c:v>
                </c:pt>
                <c:pt idx="8320">
                  <c:v>174.077610015869</c:v>
                </c:pt>
                <c:pt idx="8321">
                  <c:v>174.077610015869</c:v>
                </c:pt>
                <c:pt idx="8322">
                  <c:v>174.077610015869</c:v>
                </c:pt>
                <c:pt idx="8323">
                  <c:v>174.077610015869</c:v>
                </c:pt>
                <c:pt idx="8324">
                  <c:v>174.077610015869</c:v>
                </c:pt>
                <c:pt idx="8325">
                  <c:v>174.077610015869</c:v>
                </c:pt>
                <c:pt idx="8326">
                  <c:v>174.077610015869</c:v>
                </c:pt>
                <c:pt idx="8327">
                  <c:v>174.077610015869</c:v>
                </c:pt>
                <c:pt idx="8328">
                  <c:v>174.077610015869</c:v>
                </c:pt>
                <c:pt idx="8329">
                  <c:v>174.077610015869</c:v>
                </c:pt>
                <c:pt idx="8330">
                  <c:v>174.077610015869</c:v>
                </c:pt>
                <c:pt idx="8331">
                  <c:v>174.077610015869</c:v>
                </c:pt>
                <c:pt idx="8332">
                  <c:v>174.077610015869</c:v>
                </c:pt>
                <c:pt idx="8333">
                  <c:v>174.077610015869</c:v>
                </c:pt>
                <c:pt idx="8334">
                  <c:v>174.077610015869</c:v>
                </c:pt>
                <c:pt idx="8335">
                  <c:v>174.077610015869</c:v>
                </c:pt>
                <c:pt idx="8336">
                  <c:v>174.077610015869</c:v>
                </c:pt>
                <c:pt idx="8337">
                  <c:v>174.077610015869</c:v>
                </c:pt>
                <c:pt idx="8338">
                  <c:v>174.077610015869</c:v>
                </c:pt>
                <c:pt idx="8339">
                  <c:v>174.077610015869</c:v>
                </c:pt>
                <c:pt idx="8340">
                  <c:v>174.077610015869</c:v>
                </c:pt>
                <c:pt idx="8341">
                  <c:v>174.077610015869</c:v>
                </c:pt>
                <c:pt idx="8342">
                  <c:v>174.077610015869</c:v>
                </c:pt>
                <c:pt idx="8343">
                  <c:v>174.077610015869</c:v>
                </c:pt>
                <c:pt idx="8344">
                  <c:v>174.077610015869</c:v>
                </c:pt>
                <c:pt idx="8345">
                  <c:v>174.077610015869</c:v>
                </c:pt>
                <c:pt idx="8346">
                  <c:v>174.077610015869</c:v>
                </c:pt>
                <c:pt idx="8347">
                  <c:v>174.077610015869</c:v>
                </c:pt>
                <c:pt idx="8348">
                  <c:v>174.077610015869</c:v>
                </c:pt>
                <c:pt idx="8349">
                  <c:v>174.077610015869</c:v>
                </c:pt>
                <c:pt idx="8350">
                  <c:v>174.077610015869</c:v>
                </c:pt>
                <c:pt idx="8351">
                  <c:v>174.077610015869</c:v>
                </c:pt>
                <c:pt idx="8352">
                  <c:v>174.077610015869</c:v>
                </c:pt>
                <c:pt idx="8353">
                  <c:v>174.077610015869</c:v>
                </c:pt>
                <c:pt idx="8354">
                  <c:v>174.077610015869</c:v>
                </c:pt>
                <c:pt idx="8355">
                  <c:v>174.077610015869</c:v>
                </c:pt>
                <c:pt idx="8356">
                  <c:v>174.077610015869</c:v>
                </c:pt>
                <c:pt idx="8357">
                  <c:v>174.077610015869</c:v>
                </c:pt>
                <c:pt idx="8358">
                  <c:v>174.077610015869</c:v>
                </c:pt>
                <c:pt idx="8359">
                  <c:v>174.077610015869</c:v>
                </c:pt>
                <c:pt idx="8360">
                  <c:v>174.077610015869</c:v>
                </c:pt>
                <c:pt idx="8361">
                  <c:v>174.077610015869</c:v>
                </c:pt>
                <c:pt idx="8362">
                  <c:v>174.077610015869</c:v>
                </c:pt>
                <c:pt idx="8363">
                  <c:v>174.077610015869</c:v>
                </c:pt>
                <c:pt idx="8364">
                  <c:v>174.077610015869</c:v>
                </c:pt>
                <c:pt idx="8365">
                  <c:v>174.077610015869</c:v>
                </c:pt>
                <c:pt idx="8366">
                  <c:v>174.077610015869</c:v>
                </c:pt>
                <c:pt idx="8367">
                  <c:v>174.077610015869</c:v>
                </c:pt>
                <c:pt idx="8368">
                  <c:v>174.077610015869</c:v>
                </c:pt>
                <c:pt idx="8369">
                  <c:v>174.077610015869</c:v>
                </c:pt>
                <c:pt idx="8370">
                  <c:v>174.077610015869</c:v>
                </c:pt>
                <c:pt idx="8371">
                  <c:v>174.077610015869</c:v>
                </c:pt>
                <c:pt idx="8372">
                  <c:v>174.077610015869</c:v>
                </c:pt>
                <c:pt idx="8373">
                  <c:v>174.077610015869</c:v>
                </c:pt>
                <c:pt idx="8374">
                  <c:v>174.077610015869</c:v>
                </c:pt>
                <c:pt idx="8375">
                  <c:v>174.077610015869</c:v>
                </c:pt>
                <c:pt idx="8376">
                  <c:v>174.077610015869</c:v>
                </c:pt>
                <c:pt idx="8377">
                  <c:v>174.077610015869</c:v>
                </c:pt>
                <c:pt idx="8378">
                  <c:v>174.077610015869</c:v>
                </c:pt>
                <c:pt idx="8379">
                  <c:v>174.077610015869</c:v>
                </c:pt>
                <c:pt idx="8380">
                  <c:v>174.077610015869</c:v>
                </c:pt>
                <c:pt idx="8381">
                  <c:v>174.077610015869</c:v>
                </c:pt>
                <c:pt idx="8382">
                  <c:v>174.077610015869</c:v>
                </c:pt>
                <c:pt idx="8383">
                  <c:v>174.077610015869</c:v>
                </c:pt>
                <c:pt idx="8384">
                  <c:v>174.077610015869</c:v>
                </c:pt>
                <c:pt idx="8385">
                  <c:v>174.077610015869</c:v>
                </c:pt>
                <c:pt idx="8386">
                  <c:v>174.077610015869</c:v>
                </c:pt>
                <c:pt idx="8387">
                  <c:v>174.077610015869</c:v>
                </c:pt>
                <c:pt idx="8388">
                  <c:v>174.077610015869</c:v>
                </c:pt>
                <c:pt idx="8389">
                  <c:v>174.077610015869</c:v>
                </c:pt>
                <c:pt idx="8390">
                  <c:v>174.077610015869</c:v>
                </c:pt>
                <c:pt idx="8391">
                  <c:v>174.077610015869</c:v>
                </c:pt>
                <c:pt idx="8392">
                  <c:v>174.077610015869</c:v>
                </c:pt>
                <c:pt idx="8393">
                  <c:v>174.077610015869</c:v>
                </c:pt>
                <c:pt idx="8394">
                  <c:v>174.077610015869</c:v>
                </c:pt>
                <c:pt idx="8395">
                  <c:v>174.077610015869</c:v>
                </c:pt>
                <c:pt idx="8396">
                  <c:v>174.077610015869</c:v>
                </c:pt>
                <c:pt idx="8397">
                  <c:v>174.077610015869</c:v>
                </c:pt>
                <c:pt idx="8398">
                  <c:v>174.077610015869</c:v>
                </c:pt>
                <c:pt idx="8399">
                  <c:v>174.077610015869</c:v>
                </c:pt>
                <c:pt idx="8400">
                  <c:v>174.077610015869</c:v>
                </c:pt>
                <c:pt idx="8401">
                  <c:v>174.077610015869</c:v>
                </c:pt>
                <c:pt idx="8402">
                  <c:v>174.077610015869</c:v>
                </c:pt>
                <c:pt idx="8403">
                  <c:v>174.077610015869</c:v>
                </c:pt>
                <c:pt idx="8404">
                  <c:v>174.077610015869</c:v>
                </c:pt>
                <c:pt idx="8405">
                  <c:v>174.077610015869</c:v>
                </c:pt>
                <c:pt idx="8406">
                  <c:v>174.077610015869</c:v>
                </c:pt>
                <c:pt idx="8407">
                  <c:v>174.077610015869</c:v>
                </c:pt>
                <c:pt idx="8408">
                  <c:v>174.077610015869</c:v>
                </c:pt>
                <c:pt idx="8409">
                  <c:v>174.077610015869</c:v>
                </c:pt>
                <c:pt idx="8410">
                  <c:v>174.077610015869</c:v>
                </c:pt>
                <c:pt idx="8411">
                  <c:v>174.077610015869</c:v>
                </c:pt>
                <c:pt idx="8412">
                  <c:v>174.077610015869</c:v>
                </c:pt>
                <c:pt idx="8413">
                  <c:v>174.077610015869</c:v>
                </c:pt>
                <c:pt idx="8414">
                  <c:v>174.077610015869</c:v>
                </c:pt>
                <c:pt idx="8415">
                  <c:v>174.077610015869</c:v>
                </c:pt>
                <c:pt idx="8416">
                  <c:v>174.077610015869</c:v>
                </c:pt>
                <c:pt idx="8417">
                  <c:v>174.077610015869</c:v>
                </c:pt>
                <c:pt idx="8418">
                  <c:v>174.077610015869</c:v>
                </c:pt>
                <c:pt idx="8419">
                  <c:v>174.077610015869</c:v>
                </c:pt>
                <c:pt idx="8420">
                  <c:v>174.077610015869</c:v>
                </c:pt>
                <c:pt idx="8421">
                  <c:v>174.077610015869</c:v>
                </c:pt>
                <c:pt idx="8422">
                  <c:v>174.077610015869</c:v>
                </c:pt>
                <c:pt idx="8423">
                  <c:v>174.077610015869</c:v>
                </c:pt>
                <c:pt idx="8424">
                  <c:v>174.077610015869</c:v>
                </c:pt>
                <c:pt idx="8425">
                  <c:v>174.077610015869</c:v>
                </c:pt>
                <c:pt idx="8426">
                  <c:v>174.077610015869</c:v>
                </c:pt>
                <c:pt idx="8427">
                  <c:v>174.077610015869</c:v>
                </c:pt>
                <c:pt idx="8428">
                  <c:v>174.077610015869</c:v>
                </c:pt>
                <c:pt idx="8429">
                  <c:v>174.077610015869</c:v>
                </c:pt>
                <c:pt idx="8430">
                  <c:v>174.077610015869</c:v>
                </c:pt>
                <c:pt idx="8431">
                  <c:v>174.077610015869</c:v>
                </c:pt>
                <c:pt idx="8432">
                  <c:v>174.077610015869</c:v>
                </c:pt>
                <c:pt idx="8433">
                  <c:v>174.077610015869</c:v>
                </c:pt>
                <c:pt idx="8434">
                  <c:v>174.077610015869</c:v>
                </c:pt>
                <c:pt idx="8435">
                  <c:v>174.077610015869</c:v>
                </c:pt>
                <c:pt idx="8436">
                  <c:v>174.077610015869</c:v>
                </c:pt>
                <c:pt idx="8437">
                  <c:v>174.077610015869</c:v>
                </c:pt>
                <c:pt idx="8438">
                  <c:v>174.077610015869</c:v>
                </c:pt>
                <c:pt idx="8439">
                  <c:v>174.077610015869</c:v>
                </c:pt>
                <c:pt idx="8440">
                  <c:v>174.077610015869</c:v>
                </c:pt>
                <c:pt idx="8441">
                  <c:v>174.077610015869</c:v>
                </c:pt>
                <c:pt idx="8442">
                  <c:v>174.077610015869</c:v>
                </c:pt>
                <c:pt idx="8443">
                  <c:v>174.077610015869</c:v>
                </c:pt>
                <c:pt idx="8444">
                  <c:v>174.077610015869</c:v>
                </c:pt>
                <c:pt idx="8445">
                  <c:v>174.077610015869</c:v>
                </c:pt>
                <c:pt idx="8446">
                  <c:v>174.077610015869</c:v>
                </c:pt>
                <c:pt idx="8447">
                  <c:v>174.077610015869</c:v>
                </c:pt>
                <c:pt idx="8448">
                  <c:v>174.077610015869</c:v>
                </c:pt>
                <c:pt idx="8449">
                  <c:v>174.077610015869</c:v>
                </c:pt>
                <c:pt idx="8450">
                  <c:v>174.077610015869</c:v>
                </c:pt>
                <c:pt idx="8451">
                  <c:v>174.077610015869</c:v>
                </c:pt>
                <c:pt idx="8452">
                  <c:v>174.077610015869</c:v>
                </c:pt>
                <c:pt idx="8453">
                  <c:v>174.077610015869</c:v>
                </c:pt>
                <c:pt idx="8454">
                  <c:v>174.077610015869</c:v>
                </c:pt>
                <c:pt idx="8455">
                  <c:v>174.077610015869</c:v>
                </c:pt>
                <c:pt idx="8456">
                  <c:v>174.077610015869</c:v>
                </c:pt>
                <c:pt idx="8457">
                  <c:v>174.077610015869</c:v>
                </c:pt>
                <c:pt idx="8458">
                  <c:v>174.077610015869</c:v>
                </c:pt>
                <c:pt idx="8459">
                  <c:v>174.077610015869</c:v>
                </c:pt>
                <c:pt idx="8460">
                  <c:v>174.077610015869</c:v>
                </c:pt>
                <c:pt idx="8461">
                  <c:v>174.077610015869</c:v>
                </c:pt>
                <c:pt idx="8462">
                  <c:v>174.077610015869</c:v>
                </c:pt>
                <c:pt idx="8463">
                  <c:v>174.077610015869</c:v>
                </c:pt>
                <c:pt idx="8464">
                  <c:v>174.077610015869</c:v>
                </c:pt>
                <c:pt idx="8465">
                  <c:v>174.077610015869</c:v>
                </c:pt>
                <c:pt idx="8466">
                  <c:v>174.077610015869</c:v>
                </c:pt>
                <c:pt idx="8467">
                  <c:v>174.077610015869</c:v>
                </c:pt>
                <c:pt idx="8468">
                  <c:v>174.077610015869</c:v>
                </c:pt>
                <c:pt idx="8469">
                  <c:v>174.077610015869</c:v>
                </c:pt>
                <c:pt idx="8470">
                  <c:v>174.077610015869</c:v>
                </c:pt>
                <c:pt idx="8471">
                  <c:v>174.077610015869</c:v>
                </c:pt>
                <c:pt idx="8472">
                  <c:v>174.077610015869</c:v>
                </c:pt>
                <c:pt idx="8473">
                  <c:v>174.077610015869</c:v>
                </c:pt>
                <c:pt idx="8474">
                  <c:v>174.077610015869</c:v>
                </c:pt>
                <c:pt idx="8475">
                  <c:v>174.077610015869</c:v>
                </c:pt>
                <c:pt idx="8476">
                  <c:v>174.077610015869</c:v>
                </c:pt>
                <c:pt idx="8477">
                  <c:v>174.077610015869</c:v>
                </c:pt>
                <c:pt idx="8478">
                  <c:v>174.077610015869</c:v>
                </c:pt>
                <c:pt idx="8479">
                  <c:v>174.077610015869</c:v>
                </c:pt>
                <c:pt idx="8480">
                  <c:v>174.077610015869</c:v>
                </c:pt>
                <c:pt idx="8481">
                  <c:v>174.077610015869</c:v>
                </c:pt>
                <c:pt idx="8482">
                  <c:v>174.077610015869</c:v>
                </c:pt>
                <c:pt idx="8483">
                  <c:v>174.077610015869</c:v>
                </c:pt>
                <c:pt idx="8484">
                  <c:v>174.077610015869</c:v>
                </c:pt>
                <c:pt idx="8485">
                  <c:v>174.077610015869</c:v>
                </c:pt>
                <c:pt idx="8486">
                  <c:v>174.077610015869</c:v>
                </c:pt>
                <c:pt idx="8487">
                  <c:v>174.077610015869</c:v>
                </c:pt>
                <c:pt idx="8488">
                  <c:v>174.077610015869</c:v>
                </c:pt>
                <c:pt idx="8489">
                  <c:v>174.077610015869</c:v>
                </c:pt>
                <c:pt idx="8490">
                  <c:v>174.077610015869</c:v>
                </c:pt>
                <c:pt idx="8491">
                  <c:v>174.077610015869</c:v>
                </c:pt>
                <c:pt idx="8492">
                  <c:v>174.077610015869</c:v>
                </c:pt>
                <c:pt idx="8493">
                  <c:v>174.077610015869</c:v>
                </c:pt>
                <c:pt idx="8494">
                  <c:v>174.077610015869</c:v>
                </c:pt>
                <c:pt idx="8495">
                  <c:v>174.077610015869</c:v>
                </c:pt>
                <c:pt idx="8496">
                  <c:v>174.077610015869</c:v>
                </c:pt>
                <c:pt idx="8497">
                  <c:v>174.077610015869</c:v>
                </c:pt>
                <c:pt idx="8498">
                  <c:v>174.077610015869</c:v>
                </c:pt>
                <c:pt idx="8499">
                  <c:v>174.077610015869</c:v>
                </c:pt>
                <c:pt idx="8500">
                  <c:v>174.077610015869</c:v>
                </c:pt>
                <c:pt idx="8501">
                  <c:v>174.077610015869</c:v>
                </c:pt>
                <c:pt idx="8502">
                  <c:v>174.077610015869</c:v>
                </c:pt>
                <c:pt idx="8503">
                  <c:v>174.077610015869</c:v>
                </c:pt>
                <c:pt idx="8504">
                  <c:v>174.077610015869</c:v>
                </c:pt>
                <c:pt idx="8505">
                  <c:v>174.077610015869</c:v>
                </c:pt>
                <c:pt idx="8506">
                  <c:v>174.077610015869</c:v>
                </c:pt>
                <c:pt idx="8507">
                  <c:v>174.077610015869</c:v>
                </c:pt>
                <c:pt idx="8508">
                  <c:v>174.077610015869</c:v>
                </c:pt>
                <c:pt idx="8509">
                  <c:v>174.077610015869</c:v>
                </c:pt>
                <c:pt idx="8510">
                  <c:v>174.077610015869</c:v>
                </c:pt>
                <c:pt idx="8511">
                  <c:v>174.077610015869</c:v>
                </c:pt>
                <c:pt idx="8512">
                  <c:v>174.077610015869</c:v>
                </c:pt>
                <c:pt idx="8513">
                  <c:v>174.077610015869</c:v>
                </c:pt>
                <c:pt idx="8514">
                  <c:v>174.077610015869</c:v>
                </c:pt>
                <c:pt idx="8515">
                  <c:v>174.077610015869</c:v>
                </c:pt>
                <c:pt idx="8516">
                  <c:v>174.077610015869</c:v>
                </c:pt>
                <c:pt idx="8517">
                  <c:v>174.077610015869</c:v>
                </c:pt>
                <c:pt idx="8518">
                  <c:v>174.077610015869</c:v>
                </c:pt>
                <c:pt idx="8519">
                  <c:v>174.077610015869</c:v>
                </c:pt>
                <c:pt idx="8520">
                  <c:v>174.077610015869</c:v>
                </c:pt>
                <c:pt idx="8521">
                  <c:v>174.077610015869</c:v>
                </c:pt>
                <c:pt idx="8522">
                  <c:v>174.077610015869</c:v>
                </c:pt>
                <c:pt idx="8523">
                  <c:v>174.077610015869</c:v>
                </c:pt>
                <c:pt idx="8524">
                  <c:v>174.077610015869</c:v>
                </c:pt>
                <c:pt idx="8525">
                  <c:v>174.077610015869</c:v>
                </c:pt>
                <c:pt idx="8526">
                  <c:v>174.077610015869</c:v>
                </c:pt>
                <c:pt idx="8527">
                  <c:v>174.077610015869</c:v>
                </c:pt>
                <c:pt idx="8528">
                  <c:v>174.077610015869</c:v>
                </c:pt>
                <c:pt idx="8529">
                  <c:v>174.077610015869</c:v>
                </c:pt>
                <c:pt idx="8530">
                  <c:v>174.077610015869</c:v>
                </c:pt>
                <c:pt idx="8531">
                  <c:v>174.077610015869</c:v>
                </c:pt>
                <c:pt idx="8532">
                  <c:v>174.077610015869</c:v>
                </c:pt>
                <c:pt idx="8533">
                  <c:v>174.077610015869</c:v>
                </c:pt>
                <c:pt idx="8534">
                  <c:v>174.077610015869</c:v>
                </c:pt>
                <c:pt idx="8535">
                  <c:v>174.077610015869</c:v>
                </c:pt>
                <c:pt idx="8536">
                  <c:v>174.077610015869</c:v>
                </c:pt>
                <c:pt idx="8537">
                  <c:v>174.077610015869</c:v>
                </c:pt>
                <c:pt idx="8538">
                  <c:v>174.077610015869</c:v>
                </c:pt>
                <c:pt idx="8539">
                  <c:v>174.077610015869</c:v>
                </c:pt>
                <c:pt idx="8540">
                  <c:v>174.077610015869</c:v>
                </c:pt>
                <c:pt idx="8541">
                  <c:v>174.077610015869</c:v>
                </c:pt>
                <c:pt idx="8542">
                  <c:v>174.077610015869</c:v>
                </c:pt>
                <c:pt idx="8543">
                  <c:v>174.077610015869</c:v>
                </c:pt>
                <c:pt idx="8544">
                  <c:v>174.077610015869</c:v>
                </c:pt>
                <c:pt idx="8545">
                  <c:v>174.077610015869</c:v>
                </c:pt>
                <c:pt idx="8546">
                  <c:v>174.077610015869</c:v>
                </c:pt>
                <c:pt idx="8547">
                  <c:v>174.077610015869</c:v>
                </c:pt>
                <c:pt idx="8548">
                  <c:v>174.077610015869</c:v>
                </c:pt>
                <c:pt idx="8549">
                  <c:v>174.077610015869</c:v>
                </c:pt>
                <c:pt idx="8550">
                  <c:v>174.077610015869</c:v>
                </c:pt>
                <c:pt idx="8551">
                  <c:v>174.077610015869</c:v>
                </c:pt>
                <c:pt idx="8552">
                  <c:v>174.077610015869</c:v>
                </c:pt>
                <c:pt idx="8553">
                  <c:v>174.077610015869</c:v>
                </c:pt>
                <c:pt idx="8554">
                  <c:v>174.077610015869</c:v>
                </c:pt>
                <c:pt idx="8555">
                  <c:v>174.077610015869</c:v>
                </c:pt>
                <c:pt idx="8556">
                  <c:v>174.077610015869</c:v>
                </c:pt>
                <c:pt idx="8557">
                  <c:v>174.077610015869</c:v>
                </c:pt>
                <c:pt idx="8558">
                  <c:v>174.077610015869</c:v>
                </c:pt>
                <c:pt idx="8559">
                  <c:v>174.077610015869</c:v>
                </c:pt>
                <c:pt idx="8560">
                  <c:v>174.077610015869</c:v>
                </c:pt>
                <c:pt idx="8561">
                  <c:v>174.077610015869</c:v>
                </c:pt>
                <c:pt idx="8562">
                  <c:v>174.077610015869</c:v>
                </c:pt>
                <c:pt idx="8563">
                  <c:v>174.077610015869</c:v>
                </c:pt>
                <c:pt idx="8564">
                  <c:v>174.077610015869</c:v>
                </c:pt>
                <c:pt idx="8565">
                  <c:v>174.077610015869</c:v>
                </c:pt>
                <c:pt idx="8566">
                  <c:v>174.077610015869</c:v>
                </c:pt>
                <c:pt idx="8567">
                  <c:v>174.077610015869</c:v>
                </c:pt>
                <c:pt idx="8568">
                  <c:v>174.077610015869</c:v>
                </c:pt>
                <c:pt idx="8569">
                  <c:v>174.077610015869</c:v>
                </c:pt>
                <c:pt idx="8570">
                  <c:v>174.077610015869</c:v>
                </c:pt>
                <c:pt idx="8571">
                  <c:v>174.077610015869</c:v>
                </c:pt>
                <c:pt idx="8572">
                  <c:v>174.077610015869</c:v>
                </c:pt>
                <c:pt idx="8573">
                  <c:v>174.077610015869</c:v>
                </c:pt>
                <c:pt idx="8574">
                  <c:v>174.077610015869</c:v>
                </c:pt>
                <c:pt idx="8575">
                  <c:v>174.077610015869</c:v>
                </c:pt>
                <c:pt idx="8576">
                  <c:v>174.077610015869</c:v>
                </c:pt>
                <c:pt idx="8577">
                  <c:v>174.077610015869</c:v>
                </c:pt>
                <c:pt idx="8578">
                  <c:v>174.077610015869</c:v>
                </c:pt>
                <c:pt idx="8579">
                  <c:v>174.077610015869</c:v>
                </c:pt>
                <c:pt idx="8580">
                  <c:v>174.077610015869</c:v>
                </c:pt>
                <c:pt idx="8581">
                  <c:v>174.077610015869</c:v>
                </c:pt>
                <c:pt idx="8582">
                  <c:v>174.077610015869</c:v>
                </c:pt>
                <c:pt idx="8583">
                  <c:v>174.077610015869</c:v>
                </c:pt>
                <c:pt idx="8584">
                  <c:v>174.077610015869</c:v>
                </c:pt>
                <c:pt idx="8585">
                  <c:v>174.077610015869</c:v>
                </c:pt>
                <c:pt idx="8586">
                  <c:v>174.077610015869</c:v>
                </c:pt>
                <c:pt idx="8587">
                  <c:v>174.077610015869</c:v>
                </c:pt>
                <c:pt idx="8588">
                  <c:v>174.077610015869</c:v>
                </c:pt>
                <c:pt idx="8589">
                  <c:v>174.077610015869</c:v>
                </c:pt>
                <c:pt idx="8590">
                  <c:v>174.077610015869</c:v>
                </c:pt>
                <c:pt idx="8591">
                  <c:v>174.077610015869</c:v>
                </c:pt>
                <c:pt idx="8592">
                  <c:v>174.077610015869</c:v>
                </c:pt>
                <c:pt idx="8593">
                  <c:v>174.077610015869</c:v>
                </c:pt>
                <c:pt idx="8594">
                  <c:v>174.077610015869</c:v>
                </c:pt>
                <c:pt idx="8595">
                  <c:v>174.077610015869</c:v>
                </c:pt>
                <c:pt idx="8596">
                  <c:v>174.077610015869</c:v>
                </c:pt>
                <c:pt idx="8597">
                  <c:v>174.077610015869</c:v>
                </c:pt>
                <c:pt idx="8598">
                  <c:v>174.077610015869</c:v>
                </c:pt>
                <c:pt idx="8599">
                  <c:v>174.077610015869</c:v>
                </c:pt>
                <c:pt idx="8600">
                  <c:v>174.077610015869</c:v>
                </c:pt>
                <c:pt idx="8601">
                  <c:v>174.077610015869</c:v>
                </c:pt>
                <c:pt idx="8602">
                  <c:v>174.077610015869</c:v>
                </c:pt>
                <c:pt idx="8603">
                  <c:v>174.077610015869</c:v>
                </c:pt>
                <c:pt idx="8604">
                  <c:v>174.077610015869</c:v>
                </c:pt>
                <c:pt idx="8605">
                  <c:v>174.077610015869</c:v>
                </c:pt>
                <c:pt idx="8606">
                  <c:v>174.077610015869</c:v>
                </c:pt>
                <c:pt idx="8607">
                  <c:v>174.077610015869</c:v>
                </c:pt>
                <c:pt idx="8608">
                  <c:v>174.077610015869</c:v>
                </c:pt>
                <c:pt idx="8609">
                  <c:v>174.077610015869</c:v>
                </c:pt>
                <c:pt idx="8610">
                  <c:v>174.077610015869</c:v>
                </c:pt>
                <c:pt idx="8611">
                  <c:v>174.077610015869</c:v>
                </c:pt>
                <c:pt idx="8612">
                  <c:v>174.077610015869</c:v>
                </c:pt>
                <c:pt idx="8613">
                  <c:v>174.077610015869</c:v>
                </c:pt>
                <c:pt idx="8614">
                  <c:v>174.077610015869</c:v>
                </c:pt>
                <c:pt idx="8615">
                  <c:v>174.077610015869</c:v>
                </c:pt>
                <c:pt idx="8616">
                  <c:v>174.077610015869</c:v>
                </c:pt>
                <c:pt idx="8617">
                  <c:v>174.077610015869</c:v>
                </c:pt>
                <c:pt idx="8618">
                  <c:v>174.077610015869</c:v>
                </c:pt>
                <c:pt idx="8619">
                  <c:v>174.077610015869</c:v>
                </c:pt>
                <c:pt idx="8620">
                  <c:v>174.077610015869</c:v>
                </c:pt>
                <c:pt idx="8621">
                  <c:v>174.077610015869</c:v>
                </c:pt>
                <c:pt idx="8622">
                  <c:v>174.077610015869</c:v>
                </c:pt>
                <c:pt idx="8623">
                  <c:v>174.077610015869</c:v>
                </c:pt>
                <c:pt idx="8624">
                  <c:v>174.077610015869</c:v>
                </c:pt>
                <c:pt idx="8625">
                  <c:v>174.077610015869</c:v>
                </c:pt>
                <c:pt idx="8626">
                  <c:v>174.077610015869</c:v>
                </c:pt>
                <c:pt idx="8627">
                  <c:v>174.077610015869</c:v>
                </c:pt>
                <c:pt idx="8628">
                  <c:v>174.077610015869</c:v>
                </c:pt>
                <c:pt idx="8629">
                  <c:v>174.077610015869</c:v>
                </c:pt>
                <c:pt idx="8630">
                  <c:v>174.077610015869</c:v>
                </c:pt>
                <c:pt idx="8631">
                  <c:v>174.077610015869</c:v>
                </c:pt>
                <c:pt idx="8632">
                  <c:v>174.077610015869</c:v>
                </c:pt>
                <c:pt idx="8633">
                  <c:v>174.077610015869</c:v>
                </c:pt>
                <c:pt idx="8634">
                  <c:v>174.077610015869</c:v>
                </c:pt>
                <c:pt idx="8635">
                  <c:v>174.077610015869</c:v>
                </c:pt>
                <c:pt idx="8636">
                  <c:v>174.077610015869</c:v>
                </c:pt>
                <c:pt idx="8637">
                  <c:v>174.077610015869</c:v>
                </c:pt>
                <c:pt idx="8638">
                  <c:v>174.077610015869</c:v>
                </c:pt>
                <c:pt idx="8639">
                  <c:v>174.077610015869</c:v>
                </c:pt>
                <c:pt idx="8640">
                  <c:v>174.077610015869</c:v>
                </c:pt>
                <c:pt idx="8641">
                  <c:v>174.077610015869</c:v>
                </c:pt>
                <c:pt idx="8642">
                  <c:v>174.077610015869</c:v>
                </c:pt>
                <c:pt idx="8643">
                  <c:v>174.077610015869</c:v>
                </c:pt>
                <c:pt idx="8644">
                  <c:v>174.077610015869</c:v>
                </c:pt>
                <c:pt idx="8645">
                  <c:v>174.077610015869</c:v>
                </c:pt>
                <c:pt idx="8646">
                  <c:v>174.077610015869</c:v>
                </c:pt>
                <c:pt idx="8647">
                  <c:v>174.077610015869</c:v>
                </c:pt>
                <c:pt idx="8648">
                  <c:v>174.077610015869</c:v>
                </c:pt>
                <c:pt idx="8649">
                  <c:v>174.077610015869</c:v>
                </c:pt>
                <c:pt idx="8650">
                  <c:v>174.077610015869</c:v>
                </c:pt>
                <c:pt idx="8651">
                  <c:v>174.077610015869</c:v>
                </c:pt>
                <c:pt idx="8652">
                  <c:v>174.077610015869</c:v>
                </c:pt>
                <c:pt idx="8653">
                  <c:v>174.077610015869</c:v>
                </c:pt>
                <c:pt idx="8654">
                  <c:v>174.077610015869</c:v>
                </c:pt>
                <c:pt idx="8655">
                  <c:v>174.077610015869</c:v>
                </c:pt>
                <c:pt idx="8656">
                  <c:v>174.077610015869</c:v>
                </c:pt>
                <c:pt idx="8657">
                  <c:v>174.077610015869</c:v>
                </c:pt>
                <c:pt idx="8658">
                  <c:v>174.077610015869</c:v>
                </c:pt>
                <c:pt idx="8659">
                  <c:v>174.077610015869</c:v>
                </c:pt>
                <c:pt idx="8660">
                  <c:v>174.077610015869</c:v>
                </c:pt>
                <c:pt idx="8661">
                  <c:v>174.077610015869</c:v>
                </c:pt>
                <c:pt idx="8662">
                  <c:v>174.077610015869</c:v>
                </c:pt>
                <c:pt idx="8663">
                  <c:v>174.077610015869</c:v>
                </c:pt>
                <c:pt idx="8664">
                  <c:v>174.077610015869</c:v>
                </c:pt>
                <c:pt idx="8665">
                  <c:v>174.077610015869</c:v>
                </c:pt>
                <c:pt idx="8666">
                  <c:v>174.077610015869</c:v>
                </c:pt>
                <c:pt idx="8667">
                  <c:v>174.077610015869</c:v>
                </c:pt>
                <c:pt idx="8668">
                  <c:v>174.077610015869</c:v>
                </c:pt>
                <c:pt idx="8669">
                  <c:v>174.077610015869</c:v>
                </c:pt>
                <c:pt idx="8670">
                  <c:v>174.077610015869</c:v>
                </c:pt>
                <c:pt idx="8671">
                  <c:v>174.077610015869</c:v>
                </c:pt>
                <c:pt idx="8672">
                  <c:v>174.077610015869</c:v>
                </c:pt>
                <c:pt idx="8673">
                  <c:v>174.077610015869</c:v>
                </c:pt>
                <c:pt idx="8674">
                  <c:v>174.077610015869</c:v>
                </c:pt>
                <c:pt idx="8675">
                  <c:v>174.077610015869</c:v>
                </c:pt>
                <c:pt idx="8676">
                  <c:v>174.077610015869</c:v>
                </c:pt>
                <c:pt idx="8677">
                  <c:v>174.077610015869</c:v>
                </c:pt>
                <c:pt idx="8678">
                  <c:v>174.077610015869</c:v>
                </c:pt>
                <c:pt idx="8679">
                  <c:v>174.077610015869</c:v>
                </c:pt>
                <c:pt idx="8680">
                  <c:v>174.077610015869</c:v>
                </c:pt>
                <c:pt idx="8681">
                  <c:v>174.077610015869</c:v>
                </c:pt>
                <c:pt idx="8682">
                  <c:v>174.077610015869</c:v>
                </c:pt>
                <c:pt idx="8683">
                  <c:v>174.077610015869</c:v>
                </c:pt>
                <c:pt idx="8684">
                  <c:v>174.077610015869</c:v>
                </c:pt>
                <c:pt idx="8685">
                  <c:v>174.077610015869</c:v>
                </c:pt>
                <c:pt idx="8686">
                  <c:v>174.077610015869</c:v>
                </c:pt>
                <c:pt idx="8687">
                  <c:v>174.077610015869</c:v>
                </c:pt>
                <c:pt idx="8688">
                  <c:v>174.077610015869</c:v>
                </c:pt>
                <c:pt idx="8689">
                  <c:v>174.077610015869</c:v>
                </c:pt>
                <c:pt idx="8690">
                  <c:v>174.077610015869</c:v>
                </c:pt>
                <c:pt idx="8691">
                  <c:v>174.077610015869</c:v>
                </c:pt>
                <c:pt idx="8692">
                  <c:v>174.077610015869</c:v>
                </c:pt>
                <c:pt idx="8693">
                  <c:v>174.077610015869</c:v>
                </c:pt>
                <c:pt idx="8694">
                  <c:v>174.077610015869</c:v>
                </c:pt>
                <c:pt idx="8695">
                  <c:v>174.077610015869</c:v>
                </c:pt>
                <c:pt idx="8696">
                  <c:v>174.077610015869</c:v>
                </c:pt>
                <c:pt idx="8697">
                  <c:v>174.077610015869</c:v>
                </c:pt>
                <c:pt idx="8698">
                  <c:v>174.077610015869</c:v>
                </c:pt>
                <c:pt idx="8699">
                  <c:v>174.077610015869</c:v>
                </c:pt>
                <c:pt idx="8700">
                  <c:v>174.077610015869</c:v>
                </c:pt>
                <c:pt idx="8701">
                  <c:v>174.077610015869</c:v>
                </c:pt>
                <c:pt idx="8702">
                  <c:v>174.077610015869</c:v>
                </c:pt>
                <c:pt idx="8703">
                  <c:v>174.077610015869</c:v>
                </c:pt>
                <c:pt idx="8704">
                  <c:v>174.077610015869</c:v>
                </c:pt>
                <c:pt idx="8705">
                  <c:v>174.077610015869</c:v>
                </c:pt>
                <c:pt idx="8706">
                  <c:v>174.077610015869</c:v>
                </c:pt>
                <c:pt idx="8707">
                  <c:v>174.077610015869</c:v>
                </c:pt>
                <c:pt idx="8708">
                  <c:v>174.077610015869</c:v>
                </c:pt>
                <c:pt idx="8709">
                  <c:v>174.077610015869</c:v>
                </c:pt>
                <c:pt idx="8710">
                  <c:v>174.077610015869</c:v>
                </c:pt>
                <c:pt idx="8711">
                  <c:v>174.077610015869</c:v>
                </c:pt>
                <c:pt idx="8712">
                  <c:v>174.077610015869</c:v>
                </c:pt>
                <c:pt idx="8713">
                  <c:v>174.077610015869</c:v>
                </c:pt>
                <c:pt idx="8714">
                  <c:v>174.077610015869</c:v>
                </c:pt>
                <c:pt idx="8715">
                  <c:v>174.077610015869</c:v>
                </c:pt>
                <c:pt idx="8716">
                  <c:v>174.077610015869</c:v>
                </c:pt>
                <c:pt idx="8717">
                  <c:v>174.077610015869</c:v>
                </c:pt>
                <c:pt idx="8718">
                  <c:v>174.077610015869</c:v>
                </c:pt>
                <c:pt idx="8719">
                  <c:v>174.077610015869</c:v>
                </c:pt>
                <c:pt idx="8720">
                  <c:v>174.077610015869</c:v>
                </c:pt>
                <c:pt idx="8721">
                  <c:v>174.077610015869</c:v>
                </c:pt>
                <c:pt idx="8722">
                  <c:v>174.077610015869</c:v>
                </c:pt>
                <c:pt idx="8723">
                  <c:v>174.077610015869</c:v>
                </c:pt>
                <c:pt idx="8724">
                  <c:v>174.077610015869</c:v>
                </c:pt>
                <c:pt idx="8725">
                  <c:v>174.077610015869</c:v>
                </c:pt>
                <c:pt idx="8726">
                  <c:v>174.077610015869</c:v>
                </c:pt>
                <c:pt idx="8727">
                  <c:v>174.077610015869</c:v>
                </c:pt>
                <c:pt idx="8728">
                  <c:v>174.077610015869</c:v>
                </c:pt>
                <c:pt idx="8729">
                  <c:v>174.077610015869</c:v>
                </c:pt>
                <c:pt idx="8730">
                  <c:v>174.077610015869</c:v>
                </c:pt>
                <c:pt idx="8731">
                  <c:v>174.077610015869</c:v>
                </c:pt>
                <c:pt idx="8732">
                  <c:v>174.077610015869</c:v>
                </c:pt>
                <c:pt idx="8733">
                  <c:v>174.077610015869</c:v>
                </c:pt>
                <c:pt idx="8734">
                  <c:v>174.077610015869</c:v>
                </c:pt>
                <c:pt idx="8735">
                  <c:v>174.077610015869</c:v>
                </c:pt>
                <c:pt idx="8736">
                  <c:v>174.077610015869</c:v>
                </c:pt>
                <c:pt idx="8737">
                  <c:v>174.077610015869</c:v>
                </c:pt>
                <c:pt idx="8738">
                  <c:v>174.077610015869</c:v>
                </c:pt>
                <c:pt idx="8739">
                  <c:v>174.077610015869</c:v>
                </c:pt>
                <c:pt idx="8740">
                  <c:v>174.077610015869</c:v>
                </c:pt>
                <c:pt idx="8741">
                  <c:v>174.077610015869</c:v>
                </c:pt>
                <c:pt idx="8742">
                  <c:v>174.077610015869</c:v>
                </c:pt>
                <c:pt idx="8743">
                  <c:v>174.077610015869</c:v>
                </c:pt>
                <c:pt idx="8744">
                  <c:v>174.077610015869</c:v>
                </c:pt>
                <c:pt idx="8745">
                  <c:v>174.077610015869</c:v>
                </c:pt>
                <c:pt idx="8746">
                  <c:v>174.077610015869</c:v>
                </c:pt>
                <c:pt idx="8747">
                  <c:v>174.077610015869</c:v>
                </c:pt>
                <c:pt idx="8748">
                  <c:v>174.077610015869</c:v>
                </c:pt>
                <c:pt idx="8749">
                  <c:v>174.077610015869</c:v>
                </c:pt>
                <c:pt idx="8750">
                  <c:v>174.077610015869</c:v>
                </c:pt>
                <c:pt idx="8751">
                  <c:v>174.077610015869</c:v>
                </c:pt>
                <c:pt idx="8752">
                  <c:v>174.077610015869</c:v>
                </c:pt>
                <c:pt idx="8753">
                  <c:v>174.077610015869</c:v>
                </c:pt>
                <c:pt idx="8754">
                  <c:v>174.077610015869</c:v>
                </c:pt>
                <c:pt idx="8755">
                  <c:v>174.077610015869</c:v>
                </c:pt>
                <c:pt idx="8756">
                  <c:v>174.077610015869</c:v>
                </c:pt>
                <c:pt idx="8757">
                  <c:v>174.077610015869</c:v>
                </c:pt>
                <c:pt idx="8758">
                  <c:v>174.077610015869</c:v>
                </c:pt>
                <c:pt idx="8759">
                  <c:v>174.077610015869</c:v>
                </c:pt>
                <c:pt idx="8760">
                  <c:v>174.077610015869</c:v>
                </c:pt>
                <c:pt idx="8761">
                  <c:v>174.077610015869</c:v>
                </c:pt>
                <c:pt idx="8762">
                  <c:v>174.077610015869</c:v>
                </c:pt>
                <c:pt idx="8763">
                  <c:v>174.077610015869</c:v>
                </c:pt>
                <c:pt idx="8764">
                  <c:v>174.077610015869</c:v>
                </c:pt>
                <c:pt idx="8765">
                  <c:v>174.077610015869</c:v>
                </c:pt>
                <c:pt idx="8766">
                  <c:v>174.077610015869</c:v>
                </c:pt>
                <c:pt idx="8767">
                  <c:v>174.077610015869</c:v>
                </c:pt>
                <c:pt idx="8768">
                  <c:v>174.077610015869</c:v>
                </c:pt>
                <c:pt idx="8769">
                  <c:v>174.077610015869</c:v>
                </c:pt>
                <c:pt idx="8770">
                  <c:v>174.077610015869</c:v>
                </c:pt>
                <c:pt idx="8771">
                  <c:v>174.077610015869</c:v>
                </c:pt>
                <c:pt idx="8772">
                  <c:v>174.077610015869</c:v>
                </c:pt>
                <c:pt idx="8773">
                  <c:v>174.077610015869</c:v>
                </c:pt>
                <c:pt idx="8774">
                  <c:v>174.077610015869</c:v>
                </c:pt>
                <c:pt idx="8775">
                  <c:v>174.077610015869</c:v>
                </c:pt>
                <c:pt idx="8776">
                  <c:v>174.077610015869</c:v>
                </c:pt>
                <c:pt idx="8777">
                  <c:v>174.077610015869</c:v>
                </c:pt>
                <c:pt idx="8778">
                  <c:v>174.077610015869</c:v>
                </c:pt>
                <c:pt idx="8779">
                  <c:v>174.077610015869</c:v>
                </c:pt>
                <c:pt idx="8780">
                  <c:v>174.077610015869</c:v>
                </c:pt>
                <c:pt idx="8781">
                  <c:v>174.077610015869</c:v>
                </c:pt>
                <c:pt idx="8782">
                  <c:v>174.077610015869</c:v>
                </c:pt>
                <c:pt idx="8783">
                  <c:v>174.077610015869</c:v>
                </c:pt>
                <c:pt idx="8784">
                  <c:v>174.077610015869</c:v>
                </c:pt>
                <c:pt idx="8785">
                  <c:v>174.077610015869</c:v>
                </c:pt>
                <c:pt idx="8786">
                  <c:v>174.077610015869</c:v>
                </c:pt>
                <c:pt idx="8787">
                  <c:v>174.077610015869</c:v>
                </c:pt>
                <c:pt idx="8788">
                  <c:v>174.077610015869</c:v>
                </c:pt>
                <c:pt idx="8789">
                  <c:v>174.077610015869</c:v>
                </c:pt>
                <c:pt idx="8790">
                  <c:v>174.077610015869</c:v>
                </c:pt>
                <c:pt idx="8791">
                  <c:v>174.077610015869</c:v>
                </c:pt>
                <c:pt idx="8792">
                  <c:v>174.077610015869</c:v>
                </c:pt>
                <c:pt idx="8793">
                  <c:v>174.077610015869</c:v>
                </c:pt>
                <c:pt idx="8794">
                  <c:v>174.077610015869</c:v>
                </c:pt>
                <c:pt idx="8795">
                  <c:v>174.077610015869</c:v>
                </c:pt>
                <c:pt idx="8796">
                  <c:v>174.077610015869</c:v>
                </c:pt>
                <c:pt idx="8797">
                  <c:v>174.077610015869</c:v>
                </c:pt>
                <c:pt idx="8798">
                  <c:v>174.077610015869</c:v>
                </c:pt>
                <c:pt idx="8799">
                  <c:v>174.077610015869</c:v>
                </c:pt>
                <c:pt idx="8800">
                  <c:v>174.077610015869</c:v>
                </c:pt>
                <c:pt idx="8801">
                  <c:v>174.077610015869</c:v>
                </c:pt>
                <c:pt idx="8802">
                  <c:v>174.077610015869</c:v>
                </c:pt>
                <c:pt idx="8803">
                  <c:v>174.077610015869</c:v>
                </c:pt>
                <c:pt idx="8804">
                  <c:v>174.077610015869</c:v>
                </c:pt>
                <c:pt idx="8805">
                  <c:v>174.077610015869</c:v>
                </c:pt>
                <c:pt idx="8806">
                  <c:v>174.077610015869</c:v>
                </c:pt>
                <c:pt idx="8807">
                  <c:v>174.077610015869</c:v>
                </c:pt>
                <c:pt idx="8808">
                  <c:v>174.077610015869</c:v>
                </c:pt>
                <c:pt idx="8809">
                  <c:v>174.077610015869</c:v>
                </c:pt>
                <c:pt idx="8810">
                  <c:v>174.077610015869</c:v>
                </c:pt>
                <c:pt idx="8811">
                  <c:v>174.077610015869</c:v>
                </c:pt>
                <c:pt idx="8812">
                  <c:v>174.077610015869</c:v>
                </c:pt>
                <c:pt idx="8813">
                  <c:v>174.077610015869</c:v>
                </c:pt>
                <c:pt idx="8814">
                  <c:v>174.077610015869</c:v>
                </c:pt>
                <c:pt idx="8815">
                  <c:v>174.077610015869</c:v>
                </c:pt>
                <c:pt idx="8816">
                  <c:v>174.077610015869</c:v>
                </c:pt>
                <c:pt idx="8817">
                  <c:v>174.077610015869</c:v>
                </c:pt>
                <c:pt idx="8818">
                  <c:v>174.077610015869</c:v>
                </c:pt>
                <c:pt idx="8819">
                  <c:v>174.077610015869</c:v>
                </c:pt>
                <c:pt idx="8820">
                  <c:v>174.077610015869</c:v>
                </c:pt>
                <c:pt idx="8821">
                  <c:v>174.077610015869</c:v>
                </c:pt>
                <c:pt idx="8822">
                  <c:v>174.077610015869</c:v>
                </c:pt>
                <c:pt idx="8823">
                  <c:v>174.077610015869</c:v>
                </c:pt>
                <c:pt idx="8824">
                  <c:v>174.077610015869</c:v>
                </c:pt>
                <c:pt idx="8825">
                  <c:v>174.077610015869</c:v>
                </c:pt>
                <c:pt idx="8826">
                  <c:v>174.077610015869</c:v>
                </c:pt>
                <c:pt idx="8827">
                  <c:v>174.077610015869</c:v>
                </c:pt>
                <c:pt idx="8828">
                  <c:v>174.077610015869</c:v>
                </c:pt>
                <c:pt idx="8829">
                  <c:v>174.077610015869</c:v>
                </c:pt>
                <c:pt idx="8830">
                  <c:v>174.077610015869</c:v>
                </c:pt>
                <c:pt idx="8831">
                  <c:v>174.077610015869</c:v>
                </c:pt>
                <c:pt idx="8832">
                  <c:v>174.077610015869</c:v>
                </c:pt>
                <c:pt idx="8833">
                  <c:v>174.077610015869</c:v>
                </c:pt>
                <c:pt idx="8834">
                  <c:v>174.077610015869</c:v>
                </c:pt>
                <c:pt idx="8835">
                  <c:v>174.077610015869</c:v>
                </c:pt>
                <c:pt idx="8836">
                  <c:v>174.077610015869</c:v>
                </c:pt>
                <c:pt idx="8837">
                  <c:v>174.077610015869</c:v>
                </c:pt>
                <c:pt idx="8838">
                  <c:v>174.077610015869</c:v>
                </c:pt>
                <c:pt idx="8839">
                  <c:v>174.077610015869</c:v>
                </c:pt>
                <c:pt idx="8840">
                  <c:v>174.077610015869</c:v>
                </c:pt>
                <c:pt idx="8841">
                  <c:v>174.077610015869</c:v>
                </c:pt>
                <c:pt idx="8842">
                  <c:v>174.077610015869</c:v>
                </c:pt>
                <c:pt idx="8843">
                  <c:v>174.077610015869</c:v>
                </c:pt>
                <c:pt idx="8844">
                  <c:v>174.077610015869</c:v>
                </c:pt>
                <c:pt idx="8845">
                  <c:v>174.077610015869</c:v>
                </c:pt>
                <c:pt idx="8846">
                  <c:v>174.077610015869</c:v>
                </c:pt>
                <c:pt idx="8847">
                  <c:v>174.077610015869</c:v>
                </c:pt>
                <c:pt idx="8848">
                  <c:v>174.077610015869</c:v>
                </c:pt>
                <c:pt idx="8849">
                  <c:v>174.077610015869</c:v>
                </c:pt>
                <c:pt idx="8850">
                  <c:v>174.077610015869</c:v>
                </c:pt>
                <c:pt idx="8851">
                  <c:v>174.077610015869</c:v>
                </c:pt>
                <c:pt idx="8852">
                  <c:v>174.077610015869</c:v>
                </c:pt>
                <c:pt idx="8853">
                  <c:v>174.077610015869</c:v>
                </c:pt>
                <c:pt idx="8854">
                  <c:v>174.077610015869</c:v>
                </c:pt>
                <c:pt idx="8855">
                  <c:v>174.077610015869</c:v>
                </c:pt>
                <c:pt idx="8856">
                  <c:v>174.077610015869</c:v>
                </c:pt>
                <c:pt idx="8857">
                  <c:v>174.077610015869</c:v>
                </c:pt>
                <c:pt idx="8858">
                  <c:v>174.077610015869</c:v>
                </c:pt>
                <c:pt idx="8859">
                  <c:v>174.077610015869</c:v>
                </c:pt>
                <c:pt idx="8860">
                  <c:v>174.077610015869</c:v>
                </c:pt>
                <c:pt idx="8861">
                  <c:v>174.077610015869</c:v>
                </c:pt>
                <c:pt idx="8862">
                  <c:v>174.077610015869</c:v>
                </c:pt>
                <c:pt idx="8863">
                  <c:v>174.077610015869</c:v>
                </c:pt>
                <c:pt idx="8864">
                  <c:v>174.077610015869</c:v>
                </c:pt>
                <c:pt idx="8865">
                  <c:v>174.077610015869</c:v>
                </c:pt>
                <c:pt idx="8866">
                  <c:v>174.077610015869</c:v>
                </c:pt>
                <c:pt idx="8867">
                  <c:v>174.077610015869</c:v>
                </c:pt>
                <c:pt idx="8868">
                  <c:v>174.077610015869</c:v>
                </c:pt>
                <c:pt idx="8869">
                  <c:v>174.077610015869</c:v>
                </c:pt>
                <c:pt idx="8870">
                  <c:v>174.077610015869</c:v>
                </c:pt>
                <c:pt idx="8871">
                  <c:v>174.077610015869</c:v>
                </c:pt>
                <c:pt idx="8872">
                  <c:v>174.077610015869</c:v>
                </c:pt>
                <c:pt idx="8873">
                  <c:v>174.077610015869</c:v>
                </c:pt>
                <c:pt idx="8874">
                  <c:v>174.077610015869</c:v>
                </c:pt>
                <c:pt idx="8875">
                  <c:v>174.077610015869</c:v>
                </c:pt>
                <c:pt idx="8876">
                  <c:v>174.077610015869</c:v>
                </c:pt>
                <c:pt idx="8877">
                  <c:v>174.077610015869</c:v>
                </c:pt>
                <c:pt idx="8878">
                  <c:v>174.077610015869</c:v>
                </c:pt>
                <c:pt idx="8879">
                  <c:v>174.077610015869</c:v>
                </c:pt>
                <c:pt idx="8880">
                  <c:v>174.077610015869</c:v>
                </c:pt>
                <c:pt idx="8881">
                  <c:v>174.077610015869</c:v>
                </c:pt>
                <c:pt idx="8882">
                  <c:v>174.077610015869</c:v>
                </c:pt>
                <c:pt idx="8883">
                  <c:v>174.077610015869</c:v>
                </c:pt>
                <c:pt idx="8884">
                  <c:v>174.077610015869</c:v>
                </c:pt>
                <c:pt idx="8885">
                  <c:v>174.077610015869</c:v>
                </c:pt>
                <c:pt idx="8886">
                  <c:v>174.077610015869</c:v>
                </c:pt>
                <c:pt idx="8887">
                  <c:v>174.077610015869</c:v>
                </c:pt>
                <c:pt idx="8888">
                  <c:v>174.077610015869</c:v>
                </c:pt>
                <c:pt idx="8889">
                  <c:v>174.077610015869</c:v>
                </c:pt>
                <c:pt idx="8890">
                  <c:v>174.077610015869</c:v>
                </c:pt>
                <c:pt idx="8891">
                  <c:v>174.077610015869</c:v>
                </c:pt>
                <c:pt idx="8892">
                  <c:v>174.077610015869</c:v>
                </c:pt>
                <c:pt idx="8893">
                  <c:v>174.077610015869</c:v>
                </c:pt>
                <c:pt idx="8894">
                  <c:v>174.077610015869</c:v>
                </c:pt>
                <c:pt idx="8895">
                  <c:v>174.077610015869</c:v>
                </c:pt>
                <c:pt idx="8896">
                  <c:v>174.077610015869</c:v>
                </c:pt>
                <c:pt idx="8897">
                  <c:v>174.077610015869</c:v>
                </c:pt>
                <c:pt idx="8898">
                  <c:v>174.077610015869</c:v>
                </c:pt>
                <c:pt idx="8899">
                  <c:v>174.077610015869</c:v>
                </c:pt>
                <c:pt idx="8900">
                  <c:v>174.077610015869</c:v>
                </c:pt>
                <c:pt idx="8901">
                  <c:v>174.077610015869</c:v>
                </c:pt>
                <c:pt idx="8902">
                  <c:v>174.077610015869</c:v>
                </c:pt>
                <c:pt idx="8903">
                  <c:v>174.077610015869</c:v>
                </c:pt>
                <c:pt idx="8904">
                  <c:v>174.077610015869</c:v>
                </c:pt>
                <c:pt idx="8905">
                  <c:v>174.077610015869</c:v>
                </c:pt>
                <c:pt idx="8906">
                  <c:v>174.077610015869</c:v>
                </c:pt>
                <c:pt idx="8907">
                  <c:v>174.077610015869</c:v>
                </c:pt>
                <c:pt idx="8908">
                  <c:v>174.077610015869</c:v>
                </c:pt>
                <c:pt idx="8909">
                  <c:v>174.077610015869</c:v>
                </c:pt>
                <c:pt idx="8910">
                  <c:v>174.077610015869</c:v>
                </c:pt>
                <c:pt idx="8911">
                  <c:v>174.077610015869</c:v>
                </c:pt>
                <c:pt idx="8912">
                  <c:v>174.077610015869</c:v>
                </c:pt>
                <c:pt idx="8913">
                  <c:v>174.077610015869</c:v>
                </c:pt>
                <c:pt idx="8914">
                  <c:v>174.077610015869</c:v>
                </c:pt>
                <c:pt idx="8915">
                  <c:v>174.077610015869</c:v>
                </c:pt>
                <c:pt idx="8916">
                  <c:v>174.077610015869</c:v>
                </c:pt>
                <c:pt idx="8917">
                  <c:v>174.077610015869</c:v>
                </c:pt>
                <c:pt idx="8918">
                  <c:v>174.077610015869</c:v>
                </c:pt>
                <c:pt idx="8919">
                  <c:v>174.077610015869</c:v>
                </c:pt>
                <c:pt idx="8920">
                  <c:v>174.077610015869</c:v>
                </c:pt>
                <c:pt idx="8921">
                  <c:v>174.077610015869</c:v>
                </c:pt>
                <c:pt idx="8922">
                  <c:v>174.077610015869</c:v>
                </c:pt>
                <c:pt idx="8923">
                  <c:v>174.077610015869</c:v>
                </c:pt>
                <c:pt idx="8924">
                  <c:v>174.077610015869</c:v>
                </c:pt>
                <c:pt idx="8925">
                  <c:v>174.077610015869</c:v>
                </c:pt>
                <c:pt idx="8926">
                  <c:v>174.077610015869</c:v>
                </c:pt>
                <c:pt idx="8927">
                  <c:v>174.077610015869</c:v>
                </c:pt>
                <c:pt idx="8928">
                  <c:v>174.077610015869</c:v>
                </c:pt>
                <c:pt idx="8929">
                  <c:v>174.077610015869</c:v>
                </c:pt>
                <c:pt idx="8930">
                  <c:v>174.077610015869</c:v>
                </c:pt>
                <c:pt idx="8931">
                  <c:v>174.077610015869</c:v>
                </c:pt>
                <c:pt idx="8932">
                  <c:v>174.077610015869</c:v>
                </c:pt>
                <c:pt idx="8933">
                  <c:v>174.077610015869</c:v>
                </c:pt>
                <c:pt idx="8934">
                  <c:v>174.077610015869</c:v>
                </c:pt>
                <c:pt idx="8935">
                  <c:v>174.077610015869</c:v>
                </c:pt>
                <c:pt idx="8936">
                  <c:v>174.077610015869</c:v>
                </c:pt>
                <c:pt idx="8937">
                  <c:v>174.077610015869</c:v>
                </c:pt>
                <c:pt idx="8938">
                  <c:v>174.077610015869</c:v>
                </c:pt>
                <c:pt idx="8939">
                  <c:v>174.077610015869</c:v>
                </c:pt>
                <c:pt idx="8940">
                  <c:v>174.077610015869</c:v>
                </c:pt>
                <c:pt idx="8941">
                  <c:v>174.077610015869</c:v>
                </c:pt>
                <c:pt idx="8942">
                  <c:v>174.077610015869</c:v>
                </c:pt>
                <c:pt idx="8943">
                  <c:v>174.077610015869</c:v>
                </c:pt>
                <c:pt idx="8944">
                  <c:v>174.077610015869</c:v>
                </c:pt>
                <c:pt idx="8945">
                  <c:v>174.077610015869</c:v>
                </c:pt>
                <c:pt idx="8946">
                  <c:v>174.077610015869</c:v>
                </c:pt>
                <c:pt idx="8947">
                  <c:v>174.077610015869</c:v>
                </c:pt>
                <c:pt idx="8948">
                  <c:v>174.077610015869</c:v>
                </c:pt>
                <c:pt idx="8949">
                  <c:v>174.077610015869</c:v>
                </c:pt>
                <c:pt idx="8950">
                  <c:v>174.077610015869</c:v>
                </c:pt>
                <c:pt idx="8951">
                  <c:v>174.077610015869</c:v>
                </c:pt>
                <c:pt idx="8952">
                  <c:v>174.077610015869</c:v>
                </c:pt>
                <c:pt idx="8953">
                  <c:v>174.077610015869</c:v>
                </c:pt>
                <c:pt idx="8954">
                  <c:v>174.077610015869</c:v>
                </c:pt>
                <c:pt idx="8955">
                  <c:v>174.077610015869</c:v>
                </c:pt>
                <c:pt idx="8956">
                  <c:v>174.077610015869</c:v>
                </c:pt>
                <c:pt idx="8957">
                  <c:v>174.077610015869</c:v>
                </c:pt>
                <c:pt idx="8958">
                  <c:v>174.077610015869</c:v>
                </c:pt>
                <c:pt idx="8959">
                  <c:v>174.077610015869</c:v>
                </c:pt>
                <c:pt idx="8960">
                  <c:v>174.077610015869</c:v>
                </c:pt>
                <c:pt idx="8961">
                  <c:v>174.077610015869</c:v>
                </c:pt>
                <c:pt idx="8962">
                  <c:v>174.077610015869</c:v>
                </c:pt>
                <c:pt idx="8963">
                  <c:v>174.077610015869</c:v>
                </c:pt>
                <c:pt idx="8964">
                  <c:v>174.077610015869</c:v>
                </c:pt>
                <c:pt idx="8965">
                  <c:v>174.077610015869</c:v>
                </c:pt>
                <c:pt idx="8966">
                  <c:v>174.077610015869</c:v>
                </c:pt>
                <c:pt idx="8967">
                  <c:v>174.077610015869</c:v>
                </c:pt>
                <c:pt idx="8968">
                  <c:v>174.077610015869</c:v>
                </c:pt>
                <c:pt idx="8969">
                  <c:v>174.077610015869</c:v>
                </c:pt>
                <c:pt idx="8970">
                  <c:v>174.077610015869</c:v>
                </c:pt>
                <c:pt idx="8971">
                  <c:v>174.077610015869</c:v>
                </c:pt>
                <c:pt idx="8972">
                  <c:v>174.077610015869</c:v>
                </c:pt>
                <c:pt idx="8973">
                  <c:v>174.077610015869</c:v>
                </c:pt>
                <c:pt idx="8974">
                  <c:v>174.077610015869</c:v>
                </c:pt>
                <c:pt idx="8975">
                  <c:v>174.077610015869</c:v>
                </c:pt>
                <c:pt idx="8976">
                  <c:v>174.077610015869</c:v>
                </c:pt>
                <c:pt idx="8977">
                  <c:v>174.077610015869</c:v>
                </c:pt>
                <c:pt idx="8978">
                  <c:v>174.077610015869</c:v>
                </c:pt>
                <c:pt idx="8979">
                  <c:v>174.077610015869</c:v>
                </c:pt>
                <c:pt idx="8980">
                  <c:v>174.077610015869</c:v>
                </c:pt>
                <c:pt idx="8981">
                  <c:v>174.077610015869</c:v>
                </c:pt>
                <c:pt idx="8982">
                  <c:v>174.077610015869</c:v>
                </c:pt>
                <c:pt idx="8983">
                  <c:v>174.077610015869</c:v>
                </c:pt>
                <c:pt idx="8984">
                  <c:v>174.077610015869</c:v>
                </c:pt>
                <c:pt idx="8985">
                  <c:v>174.077610015869</c:v>
                </c:pt>
                <c:pt idx="8986">
                  <c:v>174.077610015869</c:v>
                </c:pt>
                <c:pt idx="8987">
                  <c:v>174.077610015869</c:v>
                </c:pt>
                <c:pt idx="8988">
                  <c:v>174.077610015869</c:v>
                </c:pt>
                <c:pt idx="8989">
                  <c:v>174.077610015869</c:v>
                </c:pt>
                <c:pt idx="8990">
                  <c:v>174.077610015869</c:v>
                </c:pt>
                <c:pt idx="8991">
                  <c:v>174.077610015869</c:v>
                </c:pt>
                <c:pt idx="8992">
                  <c:v>174.077610015869</c:v>
                </c:pt>
                <c:pt idx="8993">
                  <c:v>174.077610015869</c:v>
                </c:pt>
                <c:pt idx="8994">
                  <c:v>174.077610015869</c:v>
                </c:pt>
                <c:pt idx="8995">
                  <c:v>174.077610015869</c:v>
                </c:pt>
                <c:pt idx="8996">
                  <c:v>174.077610015869</c:v>
                </c:pt>
                <c:pt idx="8997">
                  <c:v>174.077610015869</c:v>
                </c:pt>
                <c:pt idx="8998">
                  <c:v>174.077610015869</c:v>
                </c:pt>
                <c:pt idx="8999">
                  <c:v>174.077610015869</c:v>
                </c:pt>
                <c:pt idx="9000">
                  <c:v>174.077610015869</c:v>
                </c:pt>
                <c:pt idx="9001">
                  <c:v>174.077610015869</c:v>
                </c:pt>
                <c:pt idx="9002">
                  <c:v>174.077610015869</c:v>
                </c:pt>
                <c:pt idx="9003">
                  <c:v>174.077610015869</c:v>
                </c:pt>
                <c:pt idx="9004">
                  <c:v>174.077610015869</c:v>
                </c:pt>
                <c:pt idx="9005">
                  <c:v>174.077610015869</c:v>
                </c:pt>
                <c:pt idx="9006">
                  <c:v>174.077610015869</c:v>
                </c:pt>
                <c:pt idx="9007">
                  <c:v>174.077610015869</c:v>
                </c:pt>
                <c:pt idx="9008">
                  <c:v>174.077610015869</c:v>
                </c:pt>
                <c:pt idx="9009">
                  <c:v>174.077610015869</c:v>
                </c:pt>
                <c:pt idx="9010">
                  <c:v>174.077610015869</c:v>
                </c:pt>
                <c:pt idx="9011">
                  <c:v>174.077610015869</c:v>
                </c:pt>
                <c:pt idx="9012">
                  <c:v>174.077610015869</c:v>
                </c:pt>
                <c:pt idx="9013">
                  <c:v>174.077610015869</c:v>
                </c:pt>
                <c:pt idx="9014">
                  <c:v>174.077610015869</c:v>
                </c:pt>
                <c:pt idx="9015">
                  <c:v>174.077610015869</c:v>
                </c:pt>
                <c:pt idx="9016">
                  <c:v>174.077610015869</c:v>
                </c:pt>
                <c:pt idx="9017">
                  <c:v>174.077610015869</c:v>
                </c:pt>
                <c:pt idx="9018">
                  <c:v>174.077610015869</c:v>
                </c:pt>
                <c:pt idx="9019">
                  <c:v>174.077610015869</c:v>
                </c:pt>
                <c:pt idx="9020">
                  <c:v>174.077610015869</c:v>
                </c:pt>
                <c:pt idx="9021">
                  <c:v>174.077610015869</c:v>
                </c:pt>
                <c:pt idx="9022">
                  <c:v>174.077610015869</c:v>
                </c:pt>
                <c:pt idx="9023">
                  <c:v>174.077610015869</c:v>
                </c:pt>
                <c:pt idx="9024">
                  <c:v>174.077610015869</c:v>
                </c:pt>
                <c:pt idx="9025">
                  <c:v>174.077610015869</c:v>
                </c:pt>
                <c:pt idx="9026">
                  <c:v>174.077610015869</c:v>
                </c:pt>
                <c:pt idx="9027">
                  <c:v>174.077610015869</c:v>
                </c:pt>
                <c:pt idx="9028">
                  <c:v>174.077610015869</c:v>
                </c:pt>
                <c:pt idx="9029">
                  <c:v>174.077610015869</c:v>
                </c:pt>
                <c:pt idx="9030">
                  <c:v>174.077610015869</c:v>
                </c:pt>
                <c:pt idx="9031">
                  <c:v>174.077610015869</c:v>
                </c:pt>
                <c:pt idx="9032">
                  <c:v>174.077610015869</c:v>
                </c:pt>
                <c:pt idx="9033">
                  <c:v>174.077610015869</c:v>
                </c:pt>
                <c:pt idx="9034">
                  <c:v>174.077610015869</c:v>
                </c:pt>
                <c:pt idx="9035">
                  <c:v>174.077610015869</c:v>
                </c:pt>
                <c:pt idx="9036">
                  <c:v>174.077610015869</c:v>
                </c:pt>
                <c:pt idx="9037">
                  <c:v>174.077610015869</c:v>
                </c:pt>
                <c:pt idx="9038">
                  <c:v>174.077610015869</c:v>
                </c:pt>
                <c:pt idx="9039">
                  <c:v>174.077610015869</c:v>
                </c:pt>
                <c:pt idx="9040">
                  <c:v>174.077610015869</c:v>
                </c:pt>
                <c:pt idx="9041">
                  <c:v>174.077610015869</c:v>
                </c:pt>
                <c:pt idx="9042">
                  <c:v>174.077610015869</c:v>
                </c:pt>
                <c:pt idx="9043">
                  <c:v>174.077610015869</c:v>
                </c:pt>
                <c:pt idx="9044">
                  <c:v>174.077610015869</c:v>
                </c:pt>
                <c:pt idx="9045">
                  <c:v>174.077610015869</c:v>
                </c:pt>
                <c:pt idx="9046">
                  <c:v>174.077610015869</c:v>
                </c:pt>
                <c:pt idx="9047">
                  <c:v>174.077610015869</c:v>
                </c:pt>
                <c:pt idx="9048">
                  <c:v>174.077610015869</c:v>
                </c:pt>
                <c:pt idx="9049">
                  <c:v>174.077610015869</c:v>
                </c:pt>
                <c:pt idx="9050">
                  <c:v>174.077610015869</c:v>
                </c:pt>
                <c:pt idx="9051">
                  <c:v>174.077610015869</c:v>
                </c:pt>
                <c:pt idx="9052">
                  <c:v>174.077610015869</c:v>
                </c:pt>
                <c:pt idx="9053">
                  <c:v>174.077610015869</c:v>
                </c:pt>
                <c:pt idx="9054">
                  <c:v>174.077610015869</c:v>
                </c:pt>
                <c:pt idx="9055">
                  <c:v>174.077610015869</c:v>
                </c:pt>
                <c:pt idx="9056">
                  <c:v>174.077610015869</c:v>
                </c:pt>
                <c:pt idx="9057">
                  <c:v>174.077610015869</c:v>
                </c:pt>
                <c:pt idx="9058">
                  <c:v>174.077610015869</c:v>
                </c:pt>
                <c:pt idx="9059">
                  <c:v>174.077610015869</c:v>
                </c:pt>
                <c:pt idx="9060">
                  <c:v>174.077610015869</c:v>
                </c:pt>
                <c:pt idx="9061">
                  <c:v>174.077610015869</c:v>
                </c:pt>
                <c:pt idx="9062">
                  <c:v>174.077610015869</c:v>
                </c:pt>
                <c:pt idx="9063">
                  <c:v>174.077610015869</c:v>
                </c:pt>
                <c:pt idx="9064">
                  <c:v>174.077610015869</c:v>
                </c:pt>
                <c:pt idx="9065">
                  <c:v>174.077610015869</c:v>
                </c:pt>
                <c:pt idx="9066">
                  <c:v>174.077610015869</c:v>
                </c:pt>
                <c:pt idx="9067">
                  <c:v>174.077610015869</c:v>
                </c:pt>
                <c:pt idx="9068">
                  <c:v>174.077610015869</c:v>
                </c:pt>
                <c:pt idx="9069">
                  <c:v>174.077610015869</c:v>
                </c:pt>
                <c:pt idx="9070">
                  <c:v>174.077610015869</c:v>
                </c:pt>
                <c:pt idx="9071">
                  <c:v>174.077610015869</c:v>
                </c:pt>
                <c:pt idx="9072">
                  <c:v>174.077610015869</c:v>
                </c:pt>
                <c:pt idx="9073">
                  <c:v>174.077610015869</c:v>
                </c:pt>
                <c:pt idx="9074">
                  <c:v>174.077610015869</c:v>
                </c:pt>
                <c:pt idx="9075">
                  <c:v>174.077610015869</c:v>
                </c:pt>
                <c:pt idx="9076">
                  <c:v>174.077610015869</c:v>
                </c:pt>
                <c:pt idx="9077">
                  <c:v>174.077610015869</c:v>
                </c:pt>
                <c:pt idx="9078">
                  <c:v>174.077610015869</c:v>
                </c:pt>
                <c:pt idx="9079">
                  <c:v>174.077610015869</c:v>
                </c:pt>
                <c:pt idx="9080">
                  <c:v>174.077610015869</c:v>
                </c:pt>
                <c:pt idx="9081">
                  <c:v>174.077610015869</c:v>
                </c:pt>
                <c:pt idx="9082">
                  <c:v>174.077610015869</c:v>
                </c:pt>
                <c:pt idx="9083">
                  <c:v>174.077610015869</c:v>
                </c:pt>
                <c:pt idx="9084">
                  <c:v>174.077610015869</c:v>
                </c:pt>
                <c:pt idx="9085">
                  <c:v>174.077610015869</c:v>
                </c:pt>
                <c:pt idx="9086">
                  <c:v>174.077610015869</c:v>
                </c:pt>
                <c:pt idx="9087">
                  <c:v>174.077610015869</c:v>
                </c:pt>
                <c:pt idx="9088">
                  <c:v>174.077610015869</c:v>
                </c:pt>
                <c:pt idx="9089">
                  <c:v>174.077610015869</c:v>
                </c:pt>
                <c:pt idx="9090">
                  <c:v>174.077610015869</c:v>
                </c:pt>
                <c:pt idx="9091">
                  <c:v>174.077610015869</c:v>
                </c:pt>
                <c:pt idx="9092">
                  <c:v>174.077610015869</c:v>
                </c:pt>
                <c:pt idx="9093">
                  <c:v>174.077610015869</c:v>
                </c:pt>
                <c:pt idx="9094">
                  <c:v>174.077610015869</c:v>
                </c:pt>
                <c:pt idx="9095">
                  <c:v>174.077610015869</c:v>
                </c:pt>
                <c:pt idx="9096">
                  <c:v>174.077610015869</c:v>
                </c:pt>
                <c:pt idx="9097">
                  <c:v>174.077610015869</c:v>
                </c:pt>
                <c:pt idx="9098">
                  <c:v>174.077610015869</c:v>
                </c:pt>
                <c:pt idx="9099">
                  <c:v>174.077610015869</c:v>
                </c:pt>
                <c:pt idx="9100">
                  <c:v>174.077610015869</c:v>
                </c:pt>
                <c:pt idx="9101">
                  <c:v>174.077610015869</c:v>
                </c:pt>
                <c:pt idx="9102">
                  <c:v>174.077610015869</c:v>
                </c:pt>
                <c:pt idx="9103">
                  <c:v>174.077610015869</c:v>
                </c:pt>
                <c:pt idx="9104">
                  <c:v>174.077610015869</c:v>
                </c:pt>
                <c:pt idx="9105">
                  <c:v>174.077610015869</c:v>
                </c:pt>
                <c:pt idx="9106">
                  <c:v>174.077610015869</c:v>
                </c:pt>
                <c:pt idx="9107">
                  <c:v>174.077610015869</c:v>
                </c:pt>
                <c:pt idx="9108">
                  <c:v>174.077610015869</c:v>
                </c:pt>
                <c:pt idx="9109">
                  <c:v>174.077610015869</c:v>
                </c:pt>
                <c:pt idx="9110">
                  <c:v>174.077610015869</c:v>
                </c:pt>
                <c:pt idx="9111">
                  <c:v>174.077610015869</c:v>
                </c:pt>
                <c:pt idx="9112">
                  <c:v>174.077610015869</c:v>
                </c:pt>
                <c:pt idx="9113">
                  <c:v>174.077610015869</c:v>
                </c:pt>
                <c:pt idx="9114">
                  <c:v>174.077610015869</c:v>
                </c:pt>
                <c:pt idx="9115">
                  <c:v>174.077610015869</c:v>
                </c:pt>
                <c:pt idx="9116">
                  <c:v>174.077610015869</c:v>
                </c:pt>
                <c:pt idx="9117">
                  <c:v>174.077610015869</c:v>
                </c:pt>
                <c:pt idx="9118">
                  <c:v>174.077610015869</c:v>
                </c:pt>
                <c:pt idx="9119">
                  <c:v>174.077610015869</c:v>
                </c:pt>
                <c:pt idx="9120">
                  <c:v>174.077610015869</c:v>
                </c:pt>
                <c:pt idx="9121">
                  <c:v>174.077610015869</c:v>
                </c:pt>
                <c:pt idx="9122">
                  <c:v>174.077610015869</c:v>
                </c:pt>
                <c:pt idx="9123">
                  <c:v>174.077610015869</c:v>
                </c:pt>
                <c:pt idx="9124">
                  <c:v>174.077610015869</c:v>
                </c:pt>
                <c:pt idx="9125">
                  <c:v>174.077610015869</c:v>
                </c:pt>
                <c:pt idx="9126">
                  <c:v>174.077610015869</c:v>
                </c:pt>
                <c:pt idx="9127">
                  <c:v>174.077610015869</c:v>
                </c:pt>
                <c:pt idx="9128">
                  <c:v>174.077610015869</c:v>
                </c:pt>
                <c:pt idx="9129">
                  <c:v>174.077610015869</c:v>
                </c:pt>
                <c:pt idx="9130">
                  <c:v>174.077610015869</c:v>
                </c:pt>
                <c:pt idx="9131">
                  <c:v>174.077610015869</c:v>
                </c:pt>
                <c:pt idx="9132">
                  <c:v>174.077610015869</c:v>
                </c:pt>
                <c:pt idx="9133">
                  <c:v>174.077610015869</c:v>
                </c:pt>
                <c:pt idx="9134">
                  <c:v>174.077610015869</c:v>
                </c:pt>
                <c:pt idx="9135">
                  <c:v>174.077610015869</c:v>
                </c:pt>
                <c:pt idx="9136">
                  <c:v>174.077610015869</c:v>
                </c:pt>
                <c:pt idx="9137">
                  <c:v>174.077610015869</c:v>
                </c:pt>
                <c:pt idx="9138">
                  <c:v>174.077610015869</c:v>
                </c:pt>
                <c:pt idx="9139">
                  <c:v>174.077610015869</c:v>
                </c:pt>
                <c:pt idx="9140">
                  <c:v>174.077610015869</c:v>
                </c:pt>
                <c:pt idx="9141">
                  <c:v>174.077610015869</c:v>
                </c:pt>
                <c:pt idx="9142">
                  <c:v>174.077610015869</c:v>
                </c:pt>
                <c:pt idx="9143">
                  <c:v>174.077610015869</c:v>
                </c:pt>
                <c:pt idx="9144">
                  <c:v>174.077610015869</c:v>
                </c:pt>
                <c:pt idx="9145">
                  <c:v>174.077610015869</c:v>
                </c:pt>
                <c:pt idx="9146">
                  <c:v>174.077610015869</c:v>
                </c:pt>
                <c:pt idx="9147">
                  <c:v>174.077610015869</c:v>
                </c:pt>
                <c:pt idx="9148">
                  <c:v>174.077610015869</c:v>
                </c:pt>
                <c:pt idx="9149">
                  <c:v>174.077610015869</c:v>
                </c:pt>
                <c:pt idx="9150">
                  <c:v>174.077610015869</c:v>
                </c:pt>
                <c:pt idx="9151">
                  <c:v>174.077610015869</c:v>
                </c:pt>
                <c:pt idx="9152">
                  <c:v>174.077610015869</c:v>
                </c:pt>
                <c:pt idx="9153">
                  <c:v>174.077610015869</c:v>
                </c:pt>
                <c:pt idx="9154">
                  <c:v>174.077610015869</c:v>
                </c:pt>
                <c:pt idx="9155">
                  <c:v>174.077610015869</c:v>
                </c:pt>
                <c:pt idx="9156">
                  <c:v>174.077610015869</c:v>
                </c:pt>
                <c:pt idx="9157">
                  <c:v>174.077610015869</c:v>
                </c:pt>
                <c:pt idx="9158">
                  <c:v>174.077610015869</c:v>
                </c:pt>
                <c:pt idx="9159">
                  <c:v>174.077610015869</c:v>
                </c:pt>
                <c:pt idx="9160">
                  <c:v>174.077610015869</c:v>
                </c:pt>
                <c:pt idx="9161">
                  <c:v>174.077610015869</c:v>
                </c:pt>
                <c:pt idx="9162">
                  <c:v>174.077610015869</c:v>
                </c:pt>
                <c:pt idx="9163">
                  <c:v>174.077610015869</c:v>
                </c:pt>
                <c:pt idx="9164">
                  <c:v>174.077610015869</c:v>
                </c:pt>
                <c:pt idx="9165">
                  <c:v>174.077610015869</c:v>
                </c:pt>
                <c:pt idx="9166">
                  <c:v>174.077610015869</c:v>
                </c:pt>
                <c:pt idx="9167">
                  <c:v>174.077610015869</c:v>
                </c:pt>
                <c:pt idx="9168">
                  <c:v>174.077610015869</c:v>
                </c:pt>
                <c:pt idx="9169">
                  <c:v>174.077610015869</c:v>
                </c:pt>
                <c:pt idx="9170">
                  <c:v>174.077610015869</c:v>
                </c:pt>
                <c:pt idx="9171">
                  <c:v>174.077610015869</c:v>
                </c:pt>
                <c:pt idx="9172">
                  <c:v>174.077610015869</c:v>
                </c:pt>
                <c:pt idx="9173">
                  <c:v>174.077610015869</c:v>
                </c:pt>
                <c:pt idx="9174">
                  <c:v>174.077610015869</c:v>
                </c:pt>
                <c:pt idx="9175">
                  <c:v>174.077610015869</c:v>
                </c:pt>
                <c:pt idx="9176">
                  <c:v>174.077610015869</c:v>
                </c:pt>
                <c:pt idx="9177">
                  <c:v>174.077610015869</c:v>
                </c:pt>
                <c:pt idx="9178">
                  <c:v>174.077610015869</c:v>
                </c:pt>
                <c:pt idx="9179">
                  <c:v>174.077610015869</c:v>
                </c:pt>
                <c:pt idx="9180">
                  <c:v>174.077610015869</c:v>
                </c:pt>
                <c:pt idx="9181">
                  <c:v>174.077610015869</c:v>
                </c:pt>
                <c:pt idx="9182">
                  <c:v>174.077610015869</c:v>
                </c:pt>
                <c:pt idx="9183">
                  <c:v>174.077610015869</c:v>
                </c:pt>
                <c:pt idx="9184">
                  <c:v>174.077610015869</c:v>
                </c:pt>
                <c:pt idx="9185">
                  <c:v>174.077610015869</c:v>
                </c:pt>
                <c:pt idx="9186">
                  <c:v>174.077610015869</c:v>
                </c:pt>
                <c:pt idx="9187">
                  <c:v>174.077610015869</c:v>
                </c:pt>
                <c:pt idx="9188">
                  <c:v>174.077610015869</c:v>
                </c:pt>
                <c:pt idx="9189">
                  <c:v>174.077610015869</c:v>
                </c:pt>
                <c:pt idx="9190">
                  <c:v>174.077610015869</c:v>
                </c:pt>
                <c:pt idx="9191">
                  <c:v>174.077610015869</c:v>
                </c:pt>
                <c:pt idx="9192">
                  <c:v>174.077610015869</c:v>
                </c:pt>
                <c:pt idx="9193">
                  <c:v>174.077610015869</c:v>
                </c:pt>
                <c:pt idx="9194">
                  <c:v>174.077610015869</c:v>
                </c:pt>
                <c:pt idx="9195">
                  <c:v>174.077610015869</c:v>
                </c:pt>
                <c:pt idx="9196">
                  <c:v>174.077610015869</c:v>
                </c:pt>
                <c:pt idx="9197">
                  <c:v>174.077610015869</c:v>
                </c:pt>
                <c:pt idx="9198">
                  <c:v>174.077610015869</c:v>
                </c:pt>
                <c:pt idx="9199">
                  <c:v>174.077610015869</c:v>
                </c:pt>
                <c:pt idx="9200">
                  <c:v>174.077610015869</c:v>
                </c:pt>
                <c:pt idx="9201">
                  <c:v>174.077610015869</c:v>
                </c:pt>
                <c:pt idx="9202">
                  <c:v>174.077610015869</c:v>
                </c:pt>
                <c:pt idx="9203">
                  <c:v>174.077610015869</c:v>
                </c:pt>
                <c:pt idx="9204">
                  <c:v>174.077610015869</c:v>
                </c:pt>
                <c:pt idx="9205">
                  <c:v>174.077610015869</c:v>
                </c:pt>
                <c:pt idx="9206">
                  <c:v>174.077610015869</c:v>
                </c:pt>
                <c:pt idx="9207">
                  <c:v>174.077610015869</c:v>
                </c:pt>
                <c:pt idx="9208">
                  <c:v>174.077610015869</c:v>
                </c:pt>
                <c:pt idx="9209">
                  <c:v>174.077610015869</c:v>
                </c:pt>
                <c:pt idx="9210">
                  <c:v>174.077610015869</c:v>
                </c:pt>
                <c:pt idx="9211">
                  <c:v>174.077610015869</c:v>
                </c:pt>
                <c:pt idx="9212">
                  <c:v>174.077610015869</c:v>
                </c:pt>
                <c:pt idx="9213">
                  <c:v>174.077610015869</c:v>
                </c:pt>
                <c:pt idx="9214">
                  <c:v>174.077610015869</c:v>
                </c:pt>
                <c:pt idx="9215">
                  <c:v>174.077610015869</c:v>
                </c:pt>
                <c:pt idx="9216">
                  <c:v>174.077610015869</c:v>
                </c:pt>
                <c:pt idx="9217">
                  <c:v>174.077610015869</c:v>
                </c:pt>
                <c:pt idx="9218">
                  <c:v>174.077610015869</c:v>
                </c:pt>
                <c:pt idx="9219">
                  <c:v>174.077610015869</c:v>
                </c:pt>
                <c:pt idx="9220">
                  <c:v>174.077610015869</c:v>
                </c:pt>
                <c:pt idx="9221">
                  <c:v>174.077610015869</c:v>
                </c:pt>
                <c:pt idx="9222">
                  <c:v>174.077610015869</c:v>
                </c:pt>
                <c:pt idx="9223">
                  <c:v>174.077610015869</c:v>
                </c:pt>
                <c:pt idx="9224">
                  <c:v>174.077610015869</c:v>
                </c:pt>
                <c:pt idx="9225">
                  <c:v>174.077610015869</c:v>
                </c:pt>
                <c:pt idx="9226">
                  <c:v>174.077610015869</c:v>
                </c:pt>
                <c:pt idx="9227">
                  <c:v>174.077610015869</c:v>
                </c:pt>
                <c:pt idx="9228">
                  <c:v>174.077610015869</c:v>
                </c:pt>
                <c:pt idx="9229">
                  <c:v>174.077610015869</c:v>
                </c:pt>
                <c:pt idx="9230">
                  <c:v>174.077610015869</c:v>
                </c:pt>
                <c:pt idx="9231">
                  <c:v>174.077610015869</c:v>
                </c:pt>
                <c:pt idx="9232">
                  <c:v>174.077610015869</c:v>
                </c:pt>
                <c:pt idx="9233">
                  <c:v>174.077610015869</c:v>
                </c:pt>
                <c:pt idx="9234">
                  <c:v>174.077610015869</c:v>
                </c:pt>
                <c:pt idx="9235">
                  <c:v>174.077610015869</c:v>
                </c:pt>
                <c:pt idx="9236">
                  <c:v>174.077610015869</c:v>
                </c:pt>
                <c:pt idx="9237">
                  <c:v>174.077610015869</c:v>
                </c:pt>
                <c:pt idx="9238">
                  <c:v>174.077610015869</c:v>
                </c:pt>
                <c:pt idx="9239">
                  <c:v>174.077610015869</c:v>
                </c:pt>
                <c:pt idx="9240">
                  <c:v>174.077610015869</c:v>
                </c:pt>
                <c:pt idx="9241">
                  <c:v>174.077610015869</c:v>
                </c:pt>
                <c:pt idx="9242">
                  <c:v>174.077610015869</c:v>
                </c:pt>
                <c:pt idx="9243">
                  <c:v>174.077610015869</c:v>
                </c:pt>
                <c:pt idx="9244">
                  <c:v>174.077610015869</c:v>
                </c:pt>
                <c:pt idx="9245">
                  <c:v>174.077610015869</c:v>
                </c:pt>
                <c:pt idx="9246">
                  <c:v>174.077610015869</c:v>
                </c:pt>
                <c:pt idx="9247">
                  <c:v>174.077610015869</c:v>
                </c:pt>
                <c:pt idx="9248">
                  <c:v>174.077610015869</c:v>
                </c:pt>
                <c:pt idx="9249">
                  <c:v>174.077610015869</c:v>
                </c:pt>
                <c:pt idx="9250">
                  <c:v>174.077610015869</c:v>
                </c:pt>
                <c:pt idx="9251">
                  <c:v>174.077610015869</c:v>
                </c:pt>
                <c:pt idx="9252">
                  <c:v>174.077610015869</c:v>
                </c:pt>
                <c:pt idx="9253">
                  <c:v>174.077610015869</c:v>
                </c:pt>
                <c:pt idx="9254">
                  <c:v>174.077610015869</c:v>
                </c:pt>
                <c:pt idx="9255">
                  <c:v>174.077610015869</c:v>
                </c:pt>
                <c:pt idx="9256">
                  <c:v>174.077610015869</c:v>
                </c:pt>
                <c:pt idx="9257">
                  <c:v>174.077610015869</c:v>
                </c:pt>
                <c:pt idx="9258">
                  <c:v>174.077610015869</c:v>
                </c:pt>
                <c:pt idx="9259">
                  <c:v>174.077610015869</c:v>
                </c:pt>
                <c:pt idx="9260">
                  <c:v>174.077610015869</c:v>
                </c:pt>
                <c:pt idx="9261">
                  <c:v>174.077610015869</c:v>
                </c:pt>
                <c:pt idx="9262">
                  <c:v>174.077610015869</c:v>
                </c:pt>
                <c:pt idx="9263">
                  <c:v>174.077610015869</c:v>
                </c:pt>
                <c:pt idx="9264">
                  <c:v>174.077610015869</c:v>
                </c:pt>
                <c:pt idx="9265">
                  <c:v>174.077610015869</c:v>
                </c:pt>
                <c:pt idx="9266">
                  <c:v>174.077610015869</c:v>
                </c:pt>
                <c:pt idx="9267">
                  <c:v>174.077610015869</c:v>
                </c:pt>
                <c:pt idx="9268">
                  <c:v>174.077610015869</c:v>
                </c:pt>
                <c:pt idx="9269">
                  <c:v>174.077610015869</c:v>
                </c:pt>
                <c:pt idx="9270">
                  <c:v>174.077610015869</c:v>
                </c:pt>
                <c:pt idx="9271">
                  <c:v>174.077610015869</c:v>
                </c:pt>
                <c:pt idx="9272">
                  <c:v>174.077610015869</c:v>
                </c:pt>
                <c:pt idx="9273">
                  <c:v>174.077610015869</c:v>
                </c:pt>
                <c:pt idx="9274">
                  <c:v>174.077610015869</c:v>
                </c:pt>
                <c:pt idx="9275">
                  <c:v>174.077610015869</c:v>
                </c:pt>
                <c:pt idx="9276">
                  <c:v>174.077610015869</c:v>
                </c:pt>
                <c:pt idx="9277">
                  <c:v>174.077610015869</c:v>
                </c:pt>
                <c:pt idx="9278">
                  <c:v>174.077610015869</c:v>
                </c:pt>
                <c:pt idx="9279">
                  <c:v>174.077610015869</c:v>
                </c:pt>
                <c:pt idx="9280">
                  <c:v>174.077610015869</c:v>
                </c:pt>
                <c:pt idx="9281">
                  <c:v>174.077610015869</c:v>
                </c:pt>
                <c:pt idx="9282">
                  <c:v>174.077610015869</c:v>
                </c:pt>
                <c:pt idx="9283">
                  <c:v>174.077610015869</c:v>
                </c:pt>
                <c:pt idx="9284">
                  <c:v>174.077610015869</c:v>
                </c:pt>
                <c:pt idx="9285">
                  <c:v>174.077610015869</c:v>
                </c:pt>
                <c:pt idx="9286">
                  <c:v>174.077610015869</c:v>
                </c:pt>
                <c:pt idx="9287">
                  <c:v>174.077610015869</c:v>
                </c:pt>
                <c:pt idx="9288">
                  <c:v>174.077610015869</c:v>
                </c:pt>
                <c:pt idx="9289">
                  <c:v>174.077610015869</c:v>
                </c:pt>
                <c:pt idx="9290">
                  <c:v>174.077610015869</c:v>
                </c:pt>
                <c:pt idx="9291">
                  <c:v>174.077610015869</c:v>
                </c:pt>
                <c:pt idx="9292">
                  <c:v>174.077610015869</c:v>
                </c:pt>
                <c:pt idx="9293">
                  <c:v>174.077610015869</c:v>
                </c:pt>
                <c:pt idx="9294">
                  <c:v>174.077610015869</c:v>
                </c:pt>
                <c:pt idx="9295">
                  <c:v>174.077610015869</c:v>
                </c:pt>
                <c:pt idx="9296">
                  <c:v>174.077610015869</c:v>
                </c:pt>
                <c:pt idx="9297">
                  <c:v>174.077610015869</c:v>
                </c:pt>
                <c:pt idx="9298">
                  <c:v>174.077610015869</c:v>
                </c:pt>
                <c:pt idx="9299">
                  <c:v>174.077610015869</c:v>
                </c:pt>
                <c:pt idx="9300">
                  <c:v>174.077610015869</c:v>
                </c:pt>
                <c:pt idx="9301">
                  <c:v>174.077610015869</c:v>
                </c:pt>
                <c:pt idx="9302">
                  <c:v>174.077610015869</c:v>
                </c:pt>
                <c:pt idx="9303">
                  <c:v>174.077610015869</c:v>
                </c:pt>
                <c:pt idx="9304">
                  <c:v>174.077610015869</c:v>
                </c:pt>
                <c:pt idx="9305">
                  <c:v>174.077610015869</c:v>
                </c:pt>
                <c:pt idx="9306">
                  <c:v>174.077610015869</c:v>
                </c:pt>
                <c:pt idx="9307">
                  <c:v>174.077610015869</c:v>
                </c:pt>
                <c:pt idx="9308">
                  <c:v>174.077610015869</c:v>
                </c:pt>
                <c:pt idx="9309">
                  <c:v>174.077610015869</c:v>
                </c:pt>
                <c:pt idx="9310">
                  <c:v>174.077610015869</c:v>
                </c:pt>
                <c:pt idx="9311">
                  <c:v>174.077610015869</c:v>
                </c:pt>
                <c:pt idx="9312">
                  <c:v>174.077610015869</c:v>
                </c:pt>
                <c:pt idx="9313">
                  <c:v>174.077610015869</c:v>
                </c:pt>
                <c:pt idx="9314">
                  <c:v>174.077610015869</c:v>
                </c:pt>
                <c:pt idx="9315">
                  <c:v>174.077610015869</c:v>
                </c:pt>
                <c:pt idx="9316">
                  <c:v>174.077610015869</c:v>
                </c:pt>
                <c:pt idx="9317">
                  <c:v>174.077610015869</c:v>
                </c:pt>
                <c:pt idx="9318">
                  <c:v>174.077610015869</c:v>
                </c:pt>
                <c:pt idx="9319">
                  <c:v>174.077610015869</c:v>
                </c:pt>
                <c:pt idx="9320">
                  <c:v>174.077610015869</c:v>
                </c:pt>
                <c:pt idx="9321">
                  <c:v>174.077610015869</c:v>
                </c:pt>
                <c:pt idx="9322">
                  <c:v>174.077610015869</c:v>
                </c:pt>
                <c:pt idx="9323">
                  <c:v>174.077610015869</c:v>
                </c:pt>
                <c:pt idx="9324">
                  <c:v>174.077610015869</c:v>
                </c:pt>
                <c:pt idx="9325">
                  <c:v>174.077610015869</c:v>
                </c:pt>
                <c:pt idx="9326">
                  <c:v>174.077610015869</c:v>
                </c:pt>
                <c:pt idx="9327">
                  <c:v>174.077610015869</c:v>
                </c:pt>
                <c:pt idx="9328">
                  <c:v>174.077610015869</c:v>
                </c:pt>
                <c:pt idx="9329">
                  <c:v>174.077610015869</c:v>
                </c:pt>
                <c:pt idx="9330">
                  <c:v>174.077610015869</c:v>
                </c:pt>
                <c:pt idx="9331">
                  <c:v>174.077610015869</c:v>
                </c:pt>
                <c:pt idx="9332">
                  <c:v>174.077610015869</c:v>
                </c:pt>
                <c:pt idx="9333">
                  <c:v>174.077610015869</c:v>
                </c:pt>
                <c:pt idx="9334">
                  <c:v>174.077610015869</c:v>
                </c:pt>
                <c:pt idx="9335">
                  <c:v>174.077610015869</c:v>
                </c:pt>
                <c:pt idx="9336">
                  <c:v>174.077610015869</c:v>
                </c:pt>
                <c:pt idx="9337">
                  <c:v>174.077610015869</c:v>
                </c:pt>
                <c:pt idx="9338">
                  <c:v>174.077610015869</c:v>
                </c:pt>
                <c:pt idx="9339">
                  <c:v>174.077610015869</c:v>
                </c:pt>
                <c:pt idx="9340">
                  <c:v>174.077610015869</c:v>
                </c:pt>
                <c:pt idx="9341">
                  <c:v>174.077610015869</c:v>
                </c:pt>
                <c:pt idx="9342">
                  <c:v>174.077610015869</c:v>
                </c:pt>
                <c:pt idx="9343">
                  <c:v>174.077610015869</c:v>
                </c:pt>
                <c:pt idx="9344">
                  <c:v>174.077610015869</c:v>
                </c:pt>
                <c:pt idx="9345">
                  <c:v>174.077610015869</c:v>
                </c:pt>
                <c:pt idx="9346">
                  <c:v>174.077610015869</c:v>
                </c:pt>
                <c:pt idx="9347">
                  <c:v>174.077610015869</c:v>
                </c:pt>
                <c:pt idx="9348">
                  <c:v>174.077610015869</c:v>
                </c:pt>
                <c:pt idx="9349">
                  <c:v>174.077610015869</c:v>
                </c:pt>
                <c:pt idx="9350">
                  <c:v>174.077610015869</c:v>
                </c:pt>
                <c:pt idx="9351">
                  <c:v>174.077610015869</c:v>
                </c:pt>
                <c:pt idx="9352">
                  <c:v>174.077610015869</c:v>
                </c:pt>
                <c:pt idx="9353">
                  <c:v>174.077610015869</c:v>
                </c:pt>
                <c:pt idx="9354">
                  <c:v>174.077610015869</c:v>
                </c:pt>
                <c:pt idx="9355">
                  <c:v>174.077610015869</c:v>
                </c:pt>
                <c:pt idx="9356">
                  <c:v>174.077610015869</c:v>
                </c:pt>
                <c:pt idx="9357">
                  <c:v>174.077610015869</c:v>
                </c:pt>
                <c:pt idx="9358">
                  <c:v>174.077610015869</c:v>
                </c:pt>
                <c:pt idx="9359">
                  <c:v>174.077610015869</c:v>
                </c:pt>
                <c:pt idx="9360">
                  <c:v>174.077610015869</c:v>
                </c:pt>
                <c:pt idx="9361">
                  <c:v>174.077610015869</c:v>
                </c:pt>
                <c:pt idx="9362">
                  <c:v>174.077610015869</c:v>
                </c:pt>
                <c:pt idx="9363">
                  <c:v>174.077610015869</c:v>
                </c:pt>
                <c:pt idx="9364">
                  <c:v>174.077610015869</c:v>
                </c:pt>
                <c:pt idx="9365">
                  <c:v>174.077610015869</c:v>
                </c:pt>
                <c:pt idx="9366">
                  <c:v>174.077610015869</c:v>
                </c:pt>
                <c:pt idx="9367">
                  <c:v>174.077610015869</c:v>
                </c:pt>
                <c:pt idx="9368">
                  <c:v>174.077610015869</c:v>
                </c:pt>
                <c:pt idx="9369">
                  <c:v>174.077610015869</c:v>
                </c:pt>
                <c:pt idx="9370">
                  <c:v>174.077610015869</c:v>
                </c:pt>
                <c:pt idx="9371">
                  <c:v>174.077610015869</c:v>
                </c:pt>
                <c:pt idx="9372">
                  <c:v>174.077610015869</c:v>
                </c:pt>
                <c:pt idx="9373">
                  <c:v>174.077610015869</c:v>
                </c:pt>
                <c:pt idx="9374">
                  <c:v>174.077610015869</c:v>
                </c:pt>
                <c:pt idx="9375">
                  <c:v>174.077610015869</c:v>
                </c:pt>
                <c:pt idx="9376">
                  <c:v>174.077610015869</c:v>
                </c:pt>
                <c:pt idx="9377">
                  <c:v>174.077610015869</c:v>
                </c:pt>
                <c:pt idx="9378">
                  <c:v>174.077610015869</c:v>
                </c:pt>
                <c:pt idx="9379">
                  <c:v>174.077610015869</c:v>
                </c:pt>
                <c:pt idx="9380">
                  <c:v>174.077610015869</c:v>
                </c:pt>
                <c:pt idx="9381">
                  <c:v>174.077610015869</c:v>
                </c:pt>
                <c:pt idx="9382">
                  <c:v>174.077610015869</c:v>
                </c:pt>
                <c:pt idx="9383">
                  <c:v>174.077610015869</c:v>
                </c:pt>
                <c:pt idx="9384">
                  <c:v>174.077610015869</c:v>
                </c:pt>
                <c:pt idx="9385">
                  <c:v>174.077610015869</c:v>
                </c:pt>
                <c:pt idx="9386">
                  <c:v>174.077610015869</c:v>
                </c:pt>
                <c:pt idx="9387">
                  <c:v>174.077610015869</c:v>
                </c:pt>
                <c:pt idx="9388">
                  <c:v>174.077610015869</c:v>
                </c:pt>
                <c:pt idx="9389">
                  <c:v>174.077610015869</c:v>
                </c:pt>
                <c:pt idx="9390">
                  <c:v>174.077610015869</c:v>
                </c:pt>
                <c:pt idx="9391">
                  <c:v>174.077610015869</c:v>
                </c:pt>
                <c:pt idx="9392">
                  <c:v>174.077610015869</c:v>
                </c:pt>
                <c:pt idx="9393">
                  <c:v>174.077610015869</c:v>
                </c:pt>
                <c:pt idx="9394">
                  <c:v>174.077610015869</c:v>
                </c:pt>
                <c:pt idx="9395">
                  <c:v>174.077610015869</c:v>
                </c:pt>
                <c:pt idx="9396">
                  <c:v>174.077610015869</c:v>
                </c:pt>
                <c:pt idx="9397">
                  <c:v>174.077610015869</c:v>
                </c:pt>
                <c:pt idx="9398">
                  <c:v>174.077610015869</c:v>
                </c:pt>
                <c:pt idx="9399">
                  <c:v>174.077610015869</c:v>
                </c:pt>
                <c:pt idx="9400">
                  <c:v>174.077610015869</c:v>
                </c:pt>
                <c:pt idx="9401">
                  <c:v>174.077610015869</c:v>
                </c:pt>
                <c:pt idx="9402">
                  <c:v>174.077610015869</c:v>
                </c:pt>
                <c:pt idx="9403">
                  <c:v>174.077610015869</c:v>
                </c:pt>
                <c:pt idx="9404">
                  <c:v>174.077610015869</c:v>
                </c:pt>
                <c:pt idx="9405">
                  <c:v>174.077610015869</c:v>
                </c:pt>
                <c:pt idx="9406">
                  <c:v>174.077610015869</c:v>
                </c:pt>
                <c:pt idx="9407">
                  <c:v>174.077610015869</c:v>
                </c:pt>
                <c:pt idx="9408">
                  <c:v>174.077610015869</c:v>
                </c:pt>
                <c:pt idx="9409">
                  <c:v>174.077610015869</c:v>
                </c:pt>
                <c:pt idx="9410">
                  <c:v>174.077610015869</c:v>
                </c:pt>
                <c:pt idx="9411">
                  <c:v>174.077610015869</c:v>
                </c:pt>
                <c:pt idx="9412">
                  <c:v>174.077610015869</c:v>
                </c:pt>
                <c:pt idx="9413">
                  <c:v>174.077610015869</c:v>
                </c:pt>
                <c:pt idx="9414">
                  <c:v>174.077610015869</c:v>
                </c:pt>
                <c:pt idx="9415">
                  <c:v>174.077610015869</c:v>
                </c:pt>
                <c:pt idx="9416">
                  <c:v>174.077610015869</c:v>
                </c:pt>
                <c:pt idx="9417">
                  <c:v>174.077610015869</c:v>
                </c:pt>
                <c:pt idx="9418">
                  <c:v>174.077610015869</c:v>
                </c:pt>
                <c:pt idx="9419">
                  <c:v>174.077610015869</c:v>
                </c:pt>
                <c:pt idx="9420">
                  <c:v>174.077610015869</c:v>
                </c:pt>
                <c:pt idx="9421">
                  <c:v>174.077610015869</c:v>
                </c:pt>
                <c:pt idx="9422">
                  <c:v>174.077610015869</c:v>
                </c:pt>
                <c:pt idx="9423">
                  <c:v>174.077610015869</c:v>
                </c:pt>
                <c:pt idx="9424">
                  <c:v>174.077610015869</c:v>
                </c:pt>
                <c:pt idx="9425">
                  <c:v>174.077610015869</c:v>
                </c:pt>
                <c:pt idx="9426">
                  <c:v>174.077610015869</c:v>
                </c:pt>
                <c:pt idx="9427">
                  <c:v>174.077610015869</c:v>
                </c:pt>
                <c:pt idx="9428">
                  <c:v>174.077610015869</c:v>
                </c:pt>
                <c:pt idx="9429">
                  <c:v>174.077610015869</c:v>
                </c:pt>
                <c:pt idx="9430">
                  <c:v>174.077610015869</c:v>
                </c:pt>
                <c:pt idx="9431">
                  <c:v>174.077610015869</c:v>
                </c:pt>
                <c:pt idx="9432">
                  <c:v>174.077610015869</c:v>
                </c:pt>
                <c:pt idx="9433">
                  <c:v>174.077610015869</c:v>
                </c:pt>
                <c:pt idx="9434">
                  <c:v>174.077610015869</c:v>
                </c:pt>
                <c:pt idx="9435">
                  <c:v>174.077610015869</c:v>
                </c:pt>
                <c:pt idx="9436">
                  <c:v>174.077610015869</c:v>
                </c:pt>
                <c:pt idx="9437">
                  <c:v>174.077610015869</c:v>
                </c:pt>
                <c:pt idx="9438">
                  <c:v>174.077610015869</c:v>
                </c:pt>
                <c:pt idx="9439">
                  <c:v>174.077610015869</c:v>
                </c:pt>
                <c:pt idx="9440">
                  <c:v>174.077610015869</c:v>
                </c:pt>
                <c:pt idx="9441">
                  <c:v>174.077610015869</c:v>
                </c:pt>
                <c:pt idx="9442">
                  <c:v>174.077610015869</c:v>
                </c:pt>
                <c:pt idx="9443">
                  <c:v>174.077610015869</c:v>
                </c:pt>
                <c:pt idx="9444">
                  <c:v>174.077610015869</c:v>
                </c:pt>
                <c:pt idx="9445">
                  <c:v>174.077610015869</c:v>
                </c:pt>
                <c:pt idx="9446">
                  <c:v>174.077610015869</c:v>
                </c:pt>
                <c:pt idx="9447">
                  <c:v>174.077610015869</c:v>
                </c:pt>
                <c:pt idx="9448">
                  <c:v>174.077610015869</c:v>
                </c:pt>
                <c:pt idx="9449">
                  <c:v>174.077610015869</c:v>
                </c:pt>
                <c:pt idx="9450">
                  <c:v>174.077610015869</c:v>
                </c:pt>
                <c:pt idx="9451">
                  <c:v>174.077610015869</c:v>
                </c:pt>
                <c:pt idx="9452">
                  <c:v>174.077610015869</c:v>
                </c:pt>
                <c:pt idx="9453">
                  <c:v>174.077610015869</c:v>
                </c:pt>
                <c:pt idx="9454">
                  <c:v>174.077610015869</c:v>
                </c:pt>
                <c:pt idx="9455">
                  <c:v>174.077610015869</c:v>
                </c:pt>
                <c:pt idx="9456">
                  <c:v>174.077610015869</c:v>
                </c:pt>
                <c:pt idx="9457">
                  <c:v>174.077610015869</c:v>
                </c:pt>
                <c:pt idx="9458">
                  <c:v>174.077610015869</c:v>
                </c:pt>
                <c:pt idx="9459">
                  <c:v>174.077610015869</c:v>
                </c:pt>
                <c:pt idx="9460">
                  <c:v>174.077610015869</c:v>
                </c:pt>
                <c:pt idx="9461">
                  <c:v>174.077610015869</c:v>
                </c:pt>
                <c:pt idx="9462">
                  <c:v>174.077610015869</c:v>
                </c:pt>
                <c:pt idx="9463">
                  <c:v>174.077610015869</c:v>
                </c:pt>
                <c:pt idx="9464">
                  <c:v>174.077610015869</c:v>
                </c:pt>
                <c:pt idx="9465">
                  <c:v>174.077610015869</c:v>
                </c:pt>
                <c:pt idx="9466">
                  <c:v>174.077610015869</c:v>
                </c:pt>
                <c:pt idx="9467">
                  <c:v>174.077610015869</c:v>
                </c:pt>
                <c:pt idx="9468">
                  <c:v>174.077610015869</c:v>
                </c:pt>
                <c:pt idx="9469">
                  <c:v>174.077610015869</c:v>
                </c:pt>
                <c:pt idx="9470">
                  <c:v>174.077610015869</c:v>
                </c:pt>
                <c:pt idx="9471">
                  <c:v>174.077610015869</c:v>
                </c:pt>
                <c:pt idx="9472">
                  <c:v>174.077610015869</c:v>
                </c:pt>
                <c:pt idx="9473">
                  <c:v>174.077610015869</c:v>
                </c:pt>
                <c:pt idx="9474">
                  <c:v>174.077610015869</c:v>
                </c:pt>
                <c:pt idx="9475">
                  <c:v>174.077610015869</c:v>
                </c:pt>
                <c:pt idx="9476">
                  <c:v>174.077610015869</c:v>
                </c:pt>
                <c:pt idx="9477">
                  <c:v>174.077610015869</c:v>
                </c:pt>
                <c:pt idx="9478">
                  <c:v>174.077610015869</c:v>
                </c:pt>
                <c:pt idx="9479">
                  <c:v>174.077610015869</c:v>
                </c:pt>
                <c:pt idx="9480">
                  <c:v>174.077610015869</c:v>
                </c:pt>
                <c:pt idx="9481">
                  <c:v>174.077610015869</c:v>
                </c:pt>
                <c:pt idx="9482">
                  <c:v>174.077610015869</c:v>
                </c:pt>
                <c:pt idx="9483">
                  <c:v>174.077610015869</c:v>
                </c:pt>
                <c:pt idx="9484">
                  <c:v>174.077610015869</c:v>
                </c:pt>
                <c:pt idx="9485">
                  <c:v>174.077610015869</c:v>
                </c:pt>
                <c:pt idx="9486">
                  <c:v>174.077610015869</c:v>
                </c:pt>
                <c:pt idx="9487">
                  <c:v>174.077610015869</c:v>
                </c:pt>
                <c:pt idx="9488">
                  <c:v>174.077610015869</c:v>
                </c:pt>
                <c:pt idx="9489">
                  <c:v>174.077610015869</c:v>
                </c:pt>
                <c:pt idx="9490">
                  <c:v>174.077610015869</c:v>
                </c:pt>
                <c:pt idx="9491">
                  <c:v>174.077610015869</c:v>
                </c:pt>
                <c:pt idx="9492">
                  <c:v>174.077610015869</c:v>
                </c:pt>
                <c:pt idx="9493">
                  <c:v>174.077610015869</c:v>
                </c:pt>
                <c:pt idx="9494">
                  <c:v>174.077610015869</c:v>
                </c:pt>
                <c:pt idx="9495">
                  <c:v>174.077610015869</c:v>
                </c:pt>
                <c:pt idx="9496">
                  <c:v>174.077610015869</c:v>
                </c:pt>
                <c:pt idx="9497">
                  <c:v>174.077610015869</c:v>
                </c:pt>
                <c:pt idx="9498">
                  <c:v>174.077610015869</c:v>
                </c:pt>
                <c:pt idx="9499">
                  <c:v>174.077610015869</c:v>
                </c:pt>
                <c:pt idx="9500">
                  <c:v>174.077610015869</c:v>
                </c:pt>
                <c:pt idx="9501">
                  <c:v>174.077610015869</c:v>
                </c:pt>
                <c:pt idx="9502">
                  <c:v>174.077610015869</c:v>
                </c:pt>
                <c:pt idx="9503">
                  <c:v>174.077610015869</c:v>
                </c:pt>
                <c:pt idx="9504">
                  <c:v>174.077610015869</c:v>
                </c:pt>
                <c:pt idx="9505">
                  <c:v>174.077610015869</c:v>
                </c:pt>
                <c:pt idx="9506">
                  <c:v>174.077610015869</c:v>
                </c:pt>
                <c:pt idx="9507">
                  <c:v>174.077610015869</c:v>
                </c:pt>
                <c:pt idx="9508">
                  <c:v>174.077610015869</c:v>
                </c:pt>
                <c:pt idx="9509">
                  <c:v>174.077610015869</c:v>
                </c:pt>
                <c:pt idx="9510">
                  <c:v>174.077610015869</c:v>
                </c:pt>
                <c:pt idx="9511">
                  <c:v>174.077610015869</c:v>
                </c:pt>
                <c:pt idx="9512">
                  <c:v>174.077610015869</c:v>
                </c:pt>
                <c:pt idx="9513">
                  <c:v>174.077610015869</c:v>
                </c:pt>
                <c:pt idx="9514">
                  <c:v>174.077610015869</c:v>
                </c:pt>
                <c:pt idx="9515">
                  <c:v>174.077610015869</c:v>
                </c:pt>
                <c:pt idx="9516">
                  <c:v>174.077610015869</c:v>
                </c:pt>
                <c:pt idx="9517">
                  <c:v>174.077610015869</c:v>
                </c:pt>
                <c:pt idx="9518">
                  <c:v>174.077610015869</c:v>
                </c:pt>
                <c:pt idx="9519">
                  <c:v>174.077610015869</c:v>
                </c:pt>
                <c:pt idx="9520">
                  <c:v>174.077610015869</c:v>
                </c:pt>
                <c:pt idx="9521">
                  <c:v>174.077610015869</c:v>
                </c:pt>
                <c:pt idx="9522">
                  <c:v>174.077610015869</c:v>
                </c:pt>
                <c:pt idx="9523">
                  <c:v>174.077610015869</c:v>
                </c:pt>
                <c:pt idx="9524">
                  <c:v>174.077610015869</c:v>
                </c:pt>
                <c:pt idx="9525">
                  <c:v>174.077610015869</c:v>
                </c:pt>
                <c:pt idx="9526">
                  <c:v>174.077610015869</c:v>
                </c:pt>
                <c:pt idx="9527">
                  <c:v>174.077610015869</c:v>
                </c:pt>
                <c:pt idx="9528">
                  <c:v>174.077610015869</c:v>
                </c:pt>
                <c:pt idx="9529">
                  <c:v>174.077610015869</c:v>
                </c:pt>
                <c:pt idx="9530">
                  <c:v>174.077610015869</c:v>
                </c:pt>
                <c:pt idx="9531">
                  <c:v>174.077610015869</c:v>
                </c:pt>
                <c:pt idx="9532">
                  <c:v>174.077610015869</c:v>
                </c:pt>
                <c:pt idx="9533">
                  <c:v>174.077610015869</c:v>
                </c:pt>
                <c:pt idx="9534">
                  <c:v>174.077610015869</c:v>
                </c:pt>
                <c:pt idx="9535">
                  <c:v>174.077610015869</c:v>
                </c:pt>
                <c:pt idx="9536">
                  <c:v>174.077610015869</c:v>
                </c:pt>
                <c:pt idx="9537">
                  <c:v>174.077610015869</c:v>
                </c:pt>
                <c:pt idx="9538">
                  <c:v>174.077610015869</c:v>
                </c:pt>
                <c:pt idx="9539">
                  <c:v>174.077610015869</c:v>
                </c:pt>
                <c:pt idx="9540">
                  <c:v>174.077610015869</c:v>
                </c:pt>
                <c:pt idx="9541">
                  <c:v>174.077610015869</c:v>
                </c:pt>
                <c:pt idx="9542">
                  <c:v>174.077610015869</c:v>
                </c:pt>
                <c:pt idx="9543">
                  <c:v>174.077610015869</c:v>
                </c:pt>
                <c:pt idx="9544">
                  <c:v>174.077610015869</c:v>
                </c:pt>
                <c:pt idx="9545">
                  <c:v>174.077610015869</c:v>
                </c:pt>
                <c:pt idx="9546">
                  <c:v>174.077610015869</c:v>
                </c:pt>
                <c:pt idx="9547">
                  <c:v>174.077610015869</c:v>
                </c:pt>
                <c:pt idx="9548">
                  <c:v>174.077610015869</c:v>
                </c:pt>
                <c:pt idx="9549">
                  <c:v>174.077610015869</c:v>
                </c:pt>
                <c:pt idx="9550">
                  <c:v>174.077610015869</c:v>
                </c:pt>
                <c:pt idx="9551">
                  <c:v>174.077610015869</c:v>
                </c:pt>
                <c:pt idx="9552">
                  <c:v>174.077610015869</c:v>
                </c:pt>
                <c:pt idx="9553">
                  <c:v>174.077610015869</c:v>
                </c:pt>
                <c:pt idx="9554">
                  <c:v>174.077610015869</c:v>
                </c:pt>
                <c:pt idx="9555">
                  <c:v>174.077610015869</c:v>
                </c:pt>
                <c:pt idx="9556">
                  <c:v>174.077610015869</c:v>
                </c:pt>
                <c:pt idx="9557">
                  <c:v>174.077610015869</c:v>
                </c:pt>
                <c:pt idx="9558">
                  <c:v>174.077610015869</c:v>
                </c:pt>
                <c:pt idx="9559">
                  <c:v>174.077610015869</c:v>
                </c:pt>
                <c:pt idx="9560">
                  <c:v>174.077610015869</c:v>
                </c:pt>
                <c:pt idx="9561">
                  <c:v>174.077610015869</c:v>
                </c:pt>
                <c:pt idx="9562">
                  <c:v>174.077610015869</c:v>
                </c:pt>
                <c:pt idx="9563">
                  <c:v>174.077610015869</c:v>
                </c:pt>
                <c:pt idx="9564">
                  <c:v>174.077610015869</c:v>
                </c:pt>
                <c:pt idx="9565">
                  <c:v>174.077610015869</c:v>
                </c:pt>
                <c:pt idx="9566">
                  <c:v>174.077610015869</c:v>
                </c:pt>
                <c:pt idx="9567">
                  <c:v>174.077610015869</c:v>
                </c:pt>
                <c:pt idx="9568">
                  <c:v>174.077610015869</c:v>
                </c:pt>
                <c:pt idx="9569">
                  <c:v>174.077610015869</c:v>
                </c:pt>
                <c:pt idx="9570">
                  <c:v>174.077610015869</c:v>
                </c:pt>
                <c:pt idx="9571">
                  <c:v>174.077610015869</c:v>
                </c:pt>
                <c:pt idx="9572">
                  <c:v>174.077610015869</c:v>
                </c:pt>
                <c:pt idx="9573">
                  <c:v>174.077610015869</c:v>
                </c:pt>
                <c:pt idx="9574">
                  <c:v>174.077610015869</c:v>
                </c:pt>
                <c:pt idx="9575">
                  <c:v>174.077610015869</c:v>
                </c:pt>
                <c:pt idx="9576">
                  <c:v>174.077610015869</c:v>
                </c:pt>
                <c:pt idx="9577">
                  <c:v>174.077610015869</c:v>
                </c:pt>
                <c:pt idx="9578">
                  <c:v>174.077610015869</c:v>
                </c:pt>
                <c:pt idx="9579">
                  <c:v>174.077610015869</c:v>
                </c:pt>
                <c:pt idx="9580">
                  <c:v>174.077610015869</c:v>
                </c:pt>
                <c:pt idx="9581">
                  <c:v>174.077610015869</c:v>
                </c:pt>
                <c:pt idx="9582">
                  <c:v>174.077610015869</c:v>
                </c:pt>
                <c:pt idx="9583">
                  <c:v>174.077610015869</c:v>
                </c:pt>
                <c:pt idx="9584">
                  <c:v>174.077610015869</c:v>
                </c:pt>
                <c:pt idx="9585">
                  <c:v>174.077610015869</c:v>
                </c:pt>
                <c:pt idx="9586">
                  <c:v>174.077610015869</c:v>
                </c:pt>
                <c:pt idx="9587">
                  <c:v>174.077610015869</c:v>
                </c:pt>
                <c:pt idx="9588">
                  <c:v>174.077610015869</c:v>
                </c:pt>
                <c:pt idx="9589">
                  <c:v>174.077610015869</c:v>
                </c:pt>
                <c:pt idx="9590">
                  <c:v>174.077610015869</c:v>
                </c:pt>
                <c:pt idx="9591">
                  <c:v>174.077610015869</c:v>
                </c:pt>
                <c:pt idx="9592">
                  <c:v>174.077610015869</c:v>
                </c:pt>
                <c:pt idx="9593">
                  <c:v>174.077610015869</c:v>
                </c:pt>
                <c:pt idx="9594">
                  <c:v>174.077610015869</c:v>
                </c:pt>
                <c:pt idx="9595">
                  <c:v>174.077610015869</c:v>
                </c:pt>
                <c:pt idx="9596">
                  <c:v>174.077610015869</c:v>
                </c:pt>
                <c:pt idx="9597">
                  <c:v>174.077610015869</c:v>
                </c:pt>
                <c:pt idx="9598">
                  <c:v>174.077610015869</c:v>
                </c:pt>
                <c:pt idx="9599">
                  <c:v>174.077610015869</c:v>
                </c:pt>
                <c:pt idx="9600">
                  <c:v>174.077610015869</c:v>
                </c:pt>
                <c:pt idx="9601">
                  <c:v>174.077610015869</c:v>
                </c:pt>
                <c:pt idx="9602">
                  <c:v>174.077610015869</c:v>
                </c:pt>
                <c:pt idx="9603">
                  <c:v>174.077610015869</c:v>
                </c:pt>
                <c:pt idx="9604">
                  <c:v>174.077610015869</c:v>
                </c:pt>
                <c:pt idx="9605">
                  <c:v>174.077610015869</c:v>
                </c:pt>
                <c:pt idx="9606">
                  <c:v>174.077610015869</c:v>
                </c:pt>
                <c:pt idx="9607">
                  <c:v>174.077610015869</c:v>
                </c:pt>
                <c:pt idx="9608">
                  <c:v>174.077610015869</c:v>
                </c:pt>
                <c:pt idx="9609">
                  <c:v>174.077610015869</c:v>
                </c:pt>
                <c:pt idx="9610">
                  <c:v>174.077610015869</c:v>
                </c:pt>
                <c:pt idx="9611">
                  <c:v>174.077610015869</c:v>
                </c:pt>
                <c:pt idx="9612">
                  <c:v>174.077610015869</c:v>
                </c:pt>
                <c:pt idx="9613">
                  <c:v>174.077610015869</c:v>
                </c:pt>
                <c:pt idx="9614">
                  <c:v>174.077610015869</c:v>
                </c:pt>
                <c:pt idx="9615">
                  <c:v>174.077610015869</c:v>
                </c:pt>
                <c:pt idx="9616">
                  <c:v>174.077610015869</c:v>
                </c:pt>
                <c:pt idx="9617">
                  <c:v>174.077610015869</c:v>
                </c:pt>
                <c:pt idx="9618">
                  <c:v>174.077610015869</c:v>
                </c:pt>
                <c:pt idx="9619">
                  <c:v>174.077610015869</c:v>
                </c:pt>
                <c:pt idx="9620">
                  <c:v>174.077610015869</c:v>
                </c:pt>
                <c:pt idx="9621">
                  <c:v>174.077610015869</c:v>
                </c:pt>
                <c:pt idx="9622">
                  <c:v>174.077610015869</c:v>
                </c:pt>
                <c:pt idx="9623">
                  <c:v>174.077610015869</c:v>
                </c:pt>
                <c:pt idx="9624">
                  <c:v>174.077610015869</c:v>
                </c:pt>
                <c:pt idx="9625">
                  <c:v>174.077610015869</c:v>
                </c:pt>
                <c:pt idx="9626">
                  <c:v>174.077610015869</c:v>
                </c:pt>
                <c:pt idx="9627">
                  <c:v>174.077610015869</c:v>
                </c:pt>
                <c:pt idx="9628">
                  <c:v>174.077610015869</c:v>
                </c:pt>
                <c:pt idx="9629">
                  <c:v>174.077610015869</c:v>
                </c:pt>
                <c:pt idx="9630">
                  <c:v>174.077610015869</c:v>
                </c:pt>
                <c:pt idx="9631">
                  <c:v>174.077610015869</c:v>
                </c:pt>
                <c:pt idx="9632">
                  <c:v>174.077610015869</c:v>
                </c:pt>
                <c:pt idx="9633">
                  <c:v>174.077610015869</c:v>
                </c:pt>
                <c:pt idx="9634">
                  <c:v>174.077610015869</c:v>
                </c:pt>
                <c:pt idx="9635">
                  <c:v>174.077610015869</c:v>
                </c:pt>
                <c:pt idx="9636">
                  <c:v>174.077610015869</c:v>
                </c:pt>
                <c:pt idx="9637">
                  <c:v>174.077610015869</c:v>
                </c:pt>
                <c:pt idx="9638">
                  <c:v>174.077610015869</c:v>
                </c:pt>
                <c:pt idx="9639">
                  <c:v>174.077610015869</c:v>
                </c:pt>
                <c:pt idx="9640">
                  <c:v>174.077610015869</c:v>
                </c:pt>
                <c:pt idx="9641">
                  <c:v>174.077610015869</c:v>
                </c:pt>
                <c:pt idx="9642">
                  <c:v>174.077610015869</c:v>
                </c:pt>
                <c:pt idx="9643">
                  <c:v>174.077610015869</c:v>
                </c:pt>
                <c:pt idx="9644">
                  <c:v>174.077610015869</c:v>
                </c:pt>
                <c:pt idx="9645">
                  <c:v>174.077610015869</c:v>
                </c:pt>
                <c:pt idx="9646">
                  <c:v>174.077610015869</c:v>
                </c:pt>
                <c:pt idx="9647">
                  <c:v>174.077610015869</c:v>
                </c:pt>
                <c:pt idx="9648">
                  <c:v>174.077610015869</c:v>
                </c:pt>
                <c:pt idx="9649">
                  <c:v>174.077610015869</c:v>
                </c:pt>
                <c:pt idx="9650">
                  <c:v>174.077610015869</c:v>
                </c:pt>
                <c:pt idx="9651">
                  <c:v>174.077610015869</c:v>
                </c:pt>
                <c:pt idx="9652">
                  <c:v>174.077610015869</c:v>
                </c:pt>
                <c:pt idx="9653">
                  <c:v>174.077610015869</c:v>
                </c:pt>
                <c:pt idx="9654">
                  <c:v>174.077610015869</c:v>
                </c:pt>
                <c:pt idx="9655">
                  <c:v>174.077610015869</c:v>
                </c:pt>
                <c:pt idx="9656">
                  <c:v>174.077610015869</c:v>
                </c:pt>
                <c:pt idx="9657">
                  <c:v>174.077610015869</c:v>
                </c:pt>
                <c:pt idx="9658">
                  <c:v>174.077610015869</c:v>
                </c:pt>
                <c:pt idx="9659">
                  <c:v>174.077610015869</c:v>
                </c:pt>
                <c:pt idx="9660">
                  <c:v>174.077610015869</c:v>
                </c:pt>
                <c:pt idx="9661">
                  <c:v>174.077610015869</c:v>
                </c:pt>
                <c:pt idx="9662">
                  <c:v>174.077610015869</c:v>
                </c:pt>
                <c:pt idx="9663">
                  <c:v>174.077610015869</c:v>
                </c:pt>
                <c:pt idx="9664">
                  <c:v>174.077610015869</c:v>
                </c:pt>
                <c:pt idx="9665">
                  <c:v>174.077610015869</c:v>
                </c:pt>
                <c:pt idx="9666">
                  <c:v>174.077610015869</c:v>
                </c:pt>
                <c:pt idx="9667">
                  <c:v>174.077610015869</c:v>
                </c:pt>
                <c:pt idx="9668">
                  <c:v>174.077610015869</c:v>
                </c:pt>
                <c:pt idx="9669">
                  <c:v>174.077610015869</c:v>
                </c:pt>
                <c:pt idx="9670">
                  <c:v>174.077610015869</c:v>
                </c:pt>
                <c:pt idx="9671">
                  <c:v>174.077610015869</c:v>
                </c:pt>
                <c:pt idx="9672">
                  <c:v>174.077610015869</c:v>
                </c:pt>
                <c:pt idx="9673">
                  <c:v>174.077610015869</c:v>
                </c:pt>
                <c:pt idx="9674">
                  <c:v>174.077610015869</c:v>
                </c:pt>
                <c:pt idx="9675">
                  <c:v>174.077610015869</c:v>
                </c:pt>
                <c:pt idx="9676">
                  <c:v>174.077610015869</c:v>
                </c:pt>
                <c:pt idx="9677">
                  <c:v>174.077610015869</c:v>
                </c:pt>
                <c:pt idx="9678">
                  <c:v>174.077610015869</c:v>
                </c:pt>
                <c:pt idx="9679">
                  <c:v>174.077610015869</c:v>
                </c:pt>
                <c:pt idx="9680">
                  <c:v>174.077610015869</c:v>
                </c:pt>
                <c:pt idx="9681">
                  <c:v>174.077610015869</c:v>
                </c:pt>
                <c:pt idx="9682">
                  <c:v>174.077610015869</c:v>
                </c:pt>
                <c:pt idx="9683">
                  <c:v>174.077610015869</c:v>
                </c:pt>
                <c:pt idx="9684">
                  <c:v>174.077610015869</c:v>
                </c:pt>
                <c:pt idx="9685">
                  <c:v>174.077610015869</c:v>
                </c:pt>
                <c:pt idx="9686">
                  <c:v>174.077610015869</c:v>
                </c:pt>
                <c:pt idx="9687">
                  <c:v>174.077610015869</c:v>
                </c:pt>
                <c:pt idx="9688">
                  <c:v>174.077610015869</c:v>
                </c:pt>
                <c:pt idx="9689">
                  <c:v>174.077610015869</c:v>
                </c:pt>
                <c:pt idx="9690">
                  <c:v>174.077610015869</c:v>
                </c:pt>
                <c:pt idx="9691">
                  <c:v>174.077610015869</c:v>
                </c:pt>
                <c:pt idx="9692">
                  <c:v>174.077610015869</c:v>
                </c:pt>
                <c:pt idx="9693">
                  <c:v>174.077610015869</c:v>
                </c:pt>
                <c:pt idx="9694">
                  <c:v>174.077610015869</c:v>
                </c:pt>
                <c:pt idx="9695">
                  <c:v>174.077610015869</c:v>
                </c:pt>
                <c:pt idx="9696">
                  <c:v>174.077610015869</c:v>
                </c:pt>
                <c:pt idx="9697">
                  <c:v>174.077610015869</c:v>
                </c:pt>
                <c:pt idx="9698">
                  <c:v>174.077610015869</c:v>
                </c:pt>
                <c:pt idx="9699">
                  <c:v>174.077610015869</c:v>
                </c:pt>
                <c:pt idx="9700">
                  <c:v>174.077610015869</c:v>
                </c:pt>
                <c:pt idx="9701">
                  <c:v>174.077610015869</c:v>
                </c:pt>
                <c:pt idx="9702">
                  <c:v>174.077610015869</c:v>
                </c:pt>
                <c:pt idx="9703">
                  <c:v>174.077610015869</c:v>
                </c:pt>
                <c:pt idx="9704">
                  <c:v>174.077610015869</c:v>
                </c:pt>
                <c:pt idx="9705">
                  <c:v>174.077610015869</c:v>
                </c:pt>
                <c:pt idx="9706">
                  <c:v>174.077610015869</c:v>
                </c:pt>
                <c:pt idx="9707">
                  <c:v>174.077610015869</c:v>
                </c:pt>
                <c:pt idx="9708">
                  <c:v>174.077610015869</c:v>
                </c:pt>
                <c:pt idx="9709">
                  <c:v>174.077610015869</c:v>
                </c:pt>
                <c:pt idx="9710">
                  <c:v>174.077610015869</c:v>
                </c:pt>
                <c:pt idx="9711">
                  <c:v>174.077610015869</c:v>
                </c:pt>
                <c:pt idx="9712">
                  <c:v>174.077610015869</c:v>
                </c:pt>
                <c:pt idx="9713">
                  <c:v>174.077610015869</c:v>
                </c:pt>
                <c:pt idx="9714">
                  <c:v>174.077610015869</c:v>
                </c:pt>
                <c:pt idx="9715">
                  <c:v>174.077610015869</c:v>
                </c:pt>
                <c:pt idx="9716">
                  <c:v>174.077610015869</c:v>
                </c:pt>
                <c:pt idx="9717">
                  <c:v>174.077610015869</c:v>
                </c:pt>
                <c:pt idx="9718">
                  <c:v>174.077610015869</c:v>
                </c:pt>
                <c:pt idx="9719">
                  <c:v>174.077610015869</c:v>
                </c:pt>
                <c:pt idx="9720">
                  <c:v>174.077610015869</c:v>
                </c:pt>
                <c:pt idx="9721">
                  <c:v>174.077610015869</c:v>
                </c:pt>
                <c:pt idx="9722">
                  <c:v>174.077610015869</c:v>
                </c:pt>
                <c:pt idx="9723">
                  <c:v>174.077610015869</c:v>
                </c:pt>
                <c:pt idx="9724">
                  <c:v>174.077610015869</c:v>
                </c:pt>
                <c:pt idx="9725">
                  <c:v>174.077610015869</c:v>
                </c:pt>
                <c:pt idx="9726">
                  <c:v>174.077610015869</c:v>
                </c:pt>
                <c:pt idx="9727">
                  <c:v>174.077610015869</c:v>
                </c:pt>
                <c:pt idx="9728">
                  <c:v>174.077610015869</c:v>
                </c:pt>
                <c:pt idx="9729">
                  <c:v>174.077610015869</c:v>
                </c:pt>
                <c:pt idx="9730">
                  <c:v>174.077610015869</c:v>
                </c:pt>
                <c:pt idx="9731">
                  <c:v>174.077610015869</c:v>
                </c:pt>
                <c:pt idx="9732">
                  <c:v>174.077610015869</c:v>
                </c:pt>
                <c:pt idx="9733">
                  <c:v>174.077610015869</c:v>
                </c:pt>
                <c:pt idx="9734">
                  <c:v>174.077610015869</c:v>
                </c:pt>
                <c:pt idx="9735">
                  <c:v>174.077610015869</c:v>
                </c:pt>
                <c:pt idx="9736">
                  <c:v>174.077610015869</c:v>
                </c:pt>
                <c:pt idx="9737">
                  <c:v>174.077610015869</c:v>
                </c:pt>
                <c:pt idx="9738">
                  <c:v>174.077610015869</c:v>
                </c:pt>
                <c:pt idx="9739">
                  <c:v>174.077610015869</c:v>
                </c:pt>
                <c:pt idx="9740">
                  <c:v>174.077610015869</c:v>
                </c:pt>
                <c:pt idx="9741">
                  <c:v>174.077610015869</c:v>
                </c:pt>
                <c:pt idx="9742">
                  <c:v>174.077610015869</c:v>
                </c:pt>
                <c:pt idx="9743">
                  <c:v>174.077610015869</c:v>
                </c:pt>
                <c:pt idx="9744">
                  <c:v>174.077610015869</c:v>
                </c:pt>
                <c:pt idx="9745">
                  <c:v>174.077610015869</c:v>
                </c:pt>
                <c:pt idx="9746">
                  <c:v>174.077610015869</c:v>
                </c:pt>
                <c:pt idx="9747">
                  <c:v>174.077610015869</c:v>
                </c:pt>
                <c:pt idx="9748">
                  <c:v>174.077610015869</c:v>
                </c:pt>
                <c:pt idx="9749">
                  <c:v>174.077610015869</c:v>
                </c:pt>
                <c:pt idx="9750">
                  <c:v>174.077610015869</c:v>
                </c:pt>
                <c:pt idx="9751">
                  <c:v>174.077610015869</c:v>
                </c:pt>
                <c:pt idx="9752">
                  <c:v>174.077610015869</c:v>
                </c:pt>
                <c:pt idx="9753">
                  <c:v>174.077610015869</c:v>
                </c:pt>
                <c:pt idx="9754">
                  <c:v>174.077610015869</c:v>
                </c:pt>
                <c:pt idx="9755">
                  <c:v>174.077610015869</c:v>
                </c:pt>
                <c:pt idx="9756">
                  <c:v>174.077610015869</c:v>
                </c:pt>
                <c:pt idx="9757">
                  <c:v>174.077610015869</c:v>
                </c:pt>
                <c:pt idx="9758">
                  <c:v>174.077610015869</c:v>
                </c:pt>
                <c:pt idx="9759">
                  <c:v>174.077610015869</c:v>
                </c:pt>
                <c:pt idx="9760">
                  <c:v>174.077610015869</c:v>
                </c:pt>
                <c:pt idx="9761">
                  <c:v>174.077610015869</c:v>
                </c:pt>
                <c:pt idx="9762">
                  <c:v>174.077610015869</c:v>
                </c:pt>
                <c:pt idx="9763">
                  <c:v>174.077610015869</c:v>
                </c:pt>
                <c:pt idx="9764">
                  <c:v>174.077610015869</c:v>
                </c:pt>
                <c:pt idx="9765">
                  <c:v>174.077610015869</c:v>
                </c:pt>
                <c:pt idx="9766">
                  <c:v>174.077610015869</c:v>
                </c:pt>
                <c:pt idx="9767">
                  <c:v>174.077610015869</c:v>
                </c:pt>
                <c:pt idx="9768">
                  <c:v>174.077610015869</c:v>
                </c:pt>
                <c:pt idx="9769">
                  <c:v>174.077610015869</c:v>
                </c:pt>
                <c:pt idx="9770">
                  <c:v>174.077610015869</c:v>
                </c:pt>
                <c:pt idx="9771">
                  <c:v>174.077610015869</c:v>
                </c:pt>
                <c:pt idx="9772">
                  <c:v>174.077610015869</c:v>
                </c:pt>
                <c:pt idx="9773">
                  <c:v>174.077610015869</c:v>
                </c:pt>
                <c:pt idx="9774">
                  <c:v>174.077610015869</c:v>
                </c:pt>
                <c:pt idx="9775">
                  <c:v>174.077610015869</c:v>
                </c:pt>
                <c:pt idx="9776">
                  <c:v>174.077610015869</c:v>
                </c:pt>
                <c:pt idx="9777">
                  <c:v>174.077610015869</c:v>
                </c:pt>
                <c:pt idx="9778">
                  <c:v>174.077610015869</c:v>
                </c:pt>
                <c:pt idx="9779">
                  <c:v>174.077610015869</c:v>
                </c:pt>
                <c:pt idx="9780">
                  <c:v>174.077610015869</c:v>
                </c:pt>
                <c:pt idx="9781">
                  <c:v>174.077610015869</c:v>
                </c:pt>
                <c:pt idx="9782">
                  <c:v>174.077610015869</c:v>
                </c:pt>
                <c:pt idx="9783">
                  <c:v>174.077610015869</c:v>
                </c:pt>
                <c:pt idx="9784">
                  <c:v>174.077610015869</c:v>
                </c:pt>
                <c:pt idx="9785">
                  <c:v>174.077610015869</c:v>
                </c:pt>
                <c:pt idx="9786">
                  <c:v>174.077610015869</c:v>
                </c:pt>
                <c:pt idx="9787">
                  <c:v>174.077610015869</c:v>
                </c:pt>
                <c:pt idx="9788">
                  <c:v>174.077610015869</c:v>
                </c:pt>
                <c:pt idx="9789">
                  <c:v>174.077610015869</c:v>
                </c:pt>
                <c:pt idx="9790">
                  <c:v>174.077610015869</c:v>
                </c:pt>
                <c:pt idx="9791">
                  <c:v>174.077610015869</c:v>
                </c:pt>
                <c:pt idx="9792">
                  <c:v>174.077610015869</c:v>
                </c:pt>
                <c:pt idx="9793">
                  <c:v>174.077610015869</c:v>
                </c:pt>
                <c:pt idx="9794">
                  <c:v>174.077610015869</c:v>
                </c:pt>
                <c:pt idx="9795">
                  <c:v>174.077610015869</c:v>
                </c:pt>
                <c:pt idx="9796">
                  <c:v>174.077610015869</c:v>
                </c:pt>
                <c:pt idx="9797">
                  <c:v>174.077610015869</c:v>
                </c:pt>
                <c:pt idx="9798">
                  <c:v>174.077610015869</c:v>
                </c:pt>
                <c:pt idx="9799">
                  <c:v>174.077610015869</c:v>
                </c:pt>
                <c:pt idx="9800">
                  <c:v>174.077610015869</c:v>
                </c:pt>
                <c:pt idx="9801">
                  <c:v>174.077610015869</c:v>
                </c:pt>
                <c:pt idx="9802">
                  <c:v>174.077610015869</c:v>
                </c:pt>
                <c:pt idx="9803">
                  <c:v>174.077610015869</c:v>
                </c:pt>
                <c:pt idx="9804">
                  <c:v>174.077610015869</c:v>
                </c:pt>
                <c:pt idx="9805">
                  <c:v>174.077610015869</c:v>
                </c:pt>
                <c:pt idx="9806">
                  <c:v>174.077610015869</c:v>
                </c:pt>
                <c:pt idx="9807">
                  <c:v>174.077610015869</c:v>
                </c:pt>
                <c:pt idx="9808">
                  <c:v>174.077610015869</c:v>
                </c:pt>
                <c:pt idx="9809">
                  <c:v>174.077610015869</c:v>
                </c:pt>
                <c:pt idx="9810">
                  <c:v>174.077610015869</c:v>
                </c:pt>
                <c:pt idx="9811">
                  <c:v>174.077610015869</c:v>
                </c:pt>
                <c:pt idx="9812">
                  <c:v>174.077610015869</c:v>
                </c:pt>
                <c:pt idx="9813">
                  <c:v>174.077610015869</c:v>
                </c:pt>
                <c:pt idx="9814">
                  <c:v>174.077610015869</c:v>
                </c:pt>
                <c:pt idx="9815">
                  <c:v>174.077610015869</c:v>
                </c:pt>
                <c:pt idx="9816">
                  <c:v>174.077610015869</c:v>
                </c:pt>
                <c:pt idx="9817">
                  <c:v>174.077610015869</c:v>
                </c:pt>
                <c:pt idx="9818">
                  <c:v>174.077610015869</c:v>
                </c:pt>
                <c:pt idx="9819">
                  <c:v>174.077610015869</c:v>
                </c:pt>
                <c:pt idx="9820">
                  <c:v>174.077610015869</c:v>
                </c:pt>
                <c:pt idx="9821">
                  <c:v>174.077610015869</c:v>
                </c:pt>
                <c:pt idx="9822">
                  <c:v>174.077610015869</c:v>
                </c:pt>
                <c:pt idx="9823">
                  <c:v>174.077610015869</c:v>
                </c:pt>
                <c:pt idx="9824">
                  <c:v>174.077610015869</c:v>
                </c:pt>
                <c:pt idx="9825">
                  <c:v>174.077610015869</c:v>
                </c:pt>
                <c:pt idx="9826">
                  <c:v>174.077610015869</c:v>
                </c:pt>
                <c:pt idx="9827">
                  <c:v>174.077610015869</c:v>
                </c:pt>
                <c:pt idx="9828">
                  <c:v>174.077610015869</c:v>
                </c:pt>
                <c:pt idx="9829">
                  <c:v>174.077610015869</c:v>
                </c:pt>
                <c:pt idx="9830">
                  <c:v>174.077610015869</c:v>
                </c:pt>
                <c:pt idx="9831">
                  <c:v>174.077610015869</c:v>
                </c:pt>
                <c:pt idx="9832">
                  <c:v>174.077610015869</c:v>
                </c:pt>
                <c:pt idx="9833">
                  <c:v>174.077610015869</c:v>
                </c:pt>
                <c:pt idx="9834">
                  <c:v>174.077610015869</c:v>
                </c:pt>
                <c:pt idx="9835">
                  <c:v>174.077610015869</c:v>
                </c:pt>
                <c:pt idx="9836">
                  <c:v>174.077610015869</c:v>
                </c:pt>
                <c:pt idx="9837">
                  <c:v>174.077610015869</c:v>
                </c:pt>
                <c:pt idx="9838">
                  <c:v>174.077610015869</c:v>
                </c:pt>
                <c:pt idx="9839">
                  <c:v>174.077610015869</c:v>
                </c:pt>
                <c:pt idx="9840">
                  <c:v>174.077610015869</c:v>
                </c:pt>
                <c:pt idx="9841">
                  <c:v>174.077610015869</c:v>
                </c:pt>
                <c:pt idx="9842">
                  <c:v>174.077610015869</c:v>
                </c:pt>
                <c:pt idx="9843">
                  <c:v>174.077610015869</c:v>
                </c:pt>
                <c:pt idx="9844">
                  <c:v>174.077610015869</c:v>
                </c:pt>
                <c:pt idx="9845">
                  <c:v>174.077610015869</c:v>
                </c:pt>
                <c:pt idx="9846">
                  <c:v>174.077610015869</c:v>
                </c:pt>
                <c:pt idx="9847">
                  <c:v>174.077610015869</c:v>
                </c:pt>
                <c:pt idx="9848">
                  <c:v>174.077610015869</c:v>
                </c:pt>
                <c:pt idx="9849">
                  <c:v>174.077610015869</c:v>
                </c:pt>
                <c:pt idx="9850">
                  <c:v>174.077610015869</c:v>
                </c:pt>
                <c:pt idx="9851">
                  <c:v>174.077610015869</c:v>
                </c:pt>
                <c:pt idx="9852">
                  <c:v>174.077610015869</c:v>
                </c:pt>
                <c:pt idx="9853">
                  <c:v>174.077610015869</c:v>
                </c:pt>
                <c:pt idx="9854">
                  <c:v>174.077610015869</c:v>
                </c:pt>
                <c:pt idx="9855">
                  <c:v>174.077610015869</c:v>
                </c:pt>
                <c:pt idx="9856">
                  <c:v>174.077610015869</c:v>
                </c:pt>
                <c:pt idx="9857">
                  <c:v>174.077610015869</c:v>
                </c:pt>
                <c:pt idx="9858">
                  <c:v>174.077610015869</c:v>
                </c:pt>
                <c:pt idx="9859">
                  <c:v>174.077610015869</c:v>
                </c:pt>
                <c:pt idx="9860">
                  <c:v>174.077610015869</c:v>
                </c:pt>
                <c:pt idx="9861">
                  <c:v>174.077610015869</c:v>
                </c:pt>
                <c:pt idx="9862">
                  <c:v>174.077610015869</c:v>
                </c:pt>
                <c:pt idx="9863">
                  <c:v>174.077610015869</c:v>
                </c:pt>
                <c:pt idx="9864">
                  <c:v>174.077610015869</c:v>
                </c:pt>
                <c:pt idx="9865">
                  <c:v>174.077610015869</c:v>
                </c:pt>
                <c:pt idx="9866">
                  <c:v>174.077610015869</c:v>
                </c:pt>
                <c:pt idx="9867">
                  <c:v>174.077610015869</c:v>
                </c:pt>
                <c:pt idx="9868">
                  <c:v>174.077610015869</c:v>
                </c:pt>
                <c:pt idx="9869">
                  <c:v>174.077610015869</c:v>
                </c:pt>
                <c:pt idx="9870">
                  <c:v>174.077610015869</c:v>
                </c:pt>
                <c:pt idx="9871">
                  <c:v>174.077610015869</c:v>
                </c:pt>
                <c:pt idx="9872">
                  <c:v>174.077610015869</c:v>
                </c:pt>
                <c:pt idx="9873">
                  <c:v>174.077610015869</c:v>
                </c:pt>
                <c:pt idx="9874">
                  <c:v>174.077610015869</c:v>
                </c:pt>
                <c:pt idx="9875">
                  <c:v>174.077610015869</c:v>
                </c:pt>
                <c:pt idx="9876">
                  <c:v>174.077610015869</c:v>
                </c:pt>
                <c:pt idx="9877">
                  <c:v>174.077610015869</c:v>
                </c:pt>
                <c:pt idx="9878">
                  <c:v>174.077610015869</c:v>
                </c:pt>
                <c:pt idx="9879">
                  <c:v>174.077610015869</c:v>
                </c:pt>
                <c:pt idx="9880">
                  <c:v>174.077610015869</c:v>
                </c:pt>
                <c:pt idx="9881">
                  <c:v>174.077610015869</c:v>
                </c:pt>
                <c:pt idx="9882">
                  <c:v>174.077610015869</c:v>
                </c:pt>
                <c:pt idx="9883">
                  <c:v>174.077610015869</c:v>
                </c:pt>
                <c:pt idx="9884">
                  <c:v>174.077610015869</c:v>
                </c:pt>
                <c:pt idx="9885">
                  <c:v>174.077610015869</c:v>
                </c:pt>
                <c:pt idx="9886">
                  <c:v>174.077610015869</c:v>
                </c:pt>
                <c:pt idx="9887">
                  <c:v>174.077610015869</c:v>
                </c:pt>
                <c:pt idx="9888">
                  <c:v>174.077610015869</c:v>
                </c:pt>
                <c:pt idx="9889">
                  <c:v>174.077610015869</c:v>
                </c:pt>
                <c:pt idx="9890">
                  <c:v>174.077610015869</c:v>
                </c:pt>
                <c:pt idx="9891">
                  <c:v>174.077610015869</c:v>
                </c:pt>
                <c:pt idx="9892">
                  <c:v>174.077610015869</c:v>
                </c:pt>
                <c:pt idx="9893">
                  <c:v>174.077610015869</c:v>
                </c:pt>
                <c:pt idx="9894">
                  <c:v>174.077610015869</c:v>
                </c:pt>
                <c:pt idx="9895">
                  <c:v>174.077610015869</c:v>
                </c:pt>
                <c:pt idx="9896">
                  <c:v>174.077610015869</c:v>
                </c:pt>
                <c:pt idx="9897">
                  <c:v>174.077610015869</c:v>
                </c:pt>
                <c:pt idx="9898">
                  <c:v>174.077610015869</c:v>
                </c:pt>
                <c:pt idx="9899">
                  <c:v>174.077610015869</c:v>
                </c:pt>
                <c:pt idx="9900">
                  <c:v>174.077610015869</c:v>
                </c:pt>
                <c:pt idx="9901">
                  <c:v>174.077610015869</c:v>
                </c:pt>
                <c:pt idx="9902">
                  <c:v>174.077610015869</c:v>
                </c:pt>
                <c:pt idx="9903">
                  <c:v>174.077610015869</c:v>
                </c:pt>
                <c:pt idx="9904">
                  <c:v>174.077610015869</c:v>
                </c:pt>
                <c:pt idx="9905">
                  <c:v>174.077610015869</c:v>
                </c:pt>
                <c:pt idx="9906">
                  <c:v>174.077610015869</c:v>
                </c:pt>
                <c:pt idx="9907">
                  <c:v>174.077610015869</c:v>
                </c:pt>
                <c:pt idx="9908">
                  <c:v>174.077610015869</c:v>
                </c:pt>
                <c:pt idx="9909">
                  <c:v>174.077610015869</c:v>
                </c:pt>
                <c:pt idx="9910">
                  <c:v>174.077610015869</c:v>
                </c:pt>
                <c:pt idx="9911">
                  <c:v>174.077610015869</c:v>
                </c:pt>
                <c:pt idx="9912">
                  <c:v>174.077610015869</c:v>
                </c:pt>
                <c:pt idx="9913">
                  <c:v>174.077610015869</c:v>
                </c:pt>
                <c:pt idx="9914">
                  <c:v>174.077610015869</c:v>
                </c:pt>
                <c:pt idx="9915">
                  <c:v>174.077610015869</c:v>
                </c:pt>
                <c:pt idx="9916">
                  <c:v>174.077610015869</c:v>
                </c:pt>
                <c:pt idx="9917">
                  <c:v>174.077610015869</c:v>
                </c:pt>
                <c:pt idx="9918">
                  <c:v>174.077610015869</c:v>
                </c:pt>
                <c:pt idx="9919">
                  <c:v>174.077610015869</c:v>
                </c:pt>
                <c:pt idx="9920">
                  <c:v>174.077610015869</c:v>
                </c:pt>
                <c:pt idx="9921">
                  <c:v>174.077610015869</c:v>
                </c:pt>
                <c:pt idx="9922">
                  <c:v>174.077610015869</c:v>
                </c:pt>
                <c:pt idx="9923">
                  <c:v>174.077610015869</c:v>
                </c:pt>
                <c:pt idx="9924">
                  <c:v>174.077610015869</c:v>
                </c:pt>
                <c:pt idx="9925">
                  <c:v>174.077610015869</c:v>
                </c:pt>
                <c:pt idx="9926">
                  <c:v>174.077610015869</c:v>
                </c:pt>
                <c:pt idx="9927">
                  <c:v>174.077610015869</c:v>
                </c:pt>
                <c:pt idx="9928">
                  <c:v>174.077610015869</c:v>
                </c:pt>
                <c:pt idx="9929">
                  <c:v>174.077610015869</c:v>
                </c:pt>
                <c:pt idx="9930">
                  <c:v>174.077610015869</c:v>
                </c:pt>
                <c:pt idx="9931">
                  <c:v>174.077610015869</c:v>
                </c:pt>
                <c:pt idx="9932">
                  <c:v>174.077610015869</c:v>
                </c:pt>
                <c:pt idx="9933">
                  <c:v>174.077610015869</c:v>
                </c:pt>
                <c:pt idx="9934">
                  <c:v>174.077610015869</c:v>
                </c:pt>
                <c:pt idx="9935">
                  <c:v>174.077610015869</c:v>
                </c:pt>
                <c:pt idx="9936">
                  <c:v>174.077610015869</c:v>
                </c:pt>
                <c:pt idx="9937">
                  <c:v>174.077610015869</c:v>
                </c:pt>
                <c:pt idx="9938">
                  <c:v>174.077610015869</c:v>
                </c:pt>
                <c:pt idx="9939">
                  <c:v>174.077610015869</c:v>
                </c:pt>
                <c:pt idx="9940">
                  <c:v>174.077610015869</c:v>
                </c:pt>
                <c:pt idx="9941">
                  <c:v>174.077610015869</c:v>
                </c:pt>
                <c:pt idx="9942">
                  <c:v>174.077610015869</c:v>
                </c:pt>
                <c:pt idx="9943">
                  <c:v>174.077610015869</c:v>
                </c:pt>
                <c:pt idx="9944">
                  <c:v>174.077610015869</c:v>
                </c:pt>
                <c:pt idx="9945">
                  <c:v>174.077610015869</c:v>
                </c:pt>
                <c:pt idx="9946">
                  <c:v>174.077610015869</c:v>
                </c:pt>
                <c:pt idx="9947">
                  <c:v>174.077610015869</c:v>
                </c:pt>
                <c:pt idx="9948">
                  <c:v>174.077610015869</c:v>
                </c:pt>
                <c:pt idx="9949">
                  <c:v>174.077610015869</c:v>
                </c:pt>
                <c:pt idx="9950">
                  <c:v>174.077610015869</c:v>
                </c:pt>
                <c:pt idx="9951">
                  <c:v>174.077610015869</c:v>
                </c:pt>
                <c:pt idx="9952">
                  <c:v>174.077610015869</c:v>
                </c:pt>
                <c:pt idx="9953">
                  <c:v>174.077610015869</c:v>
                </c:pt>
                <c:pt idx="9954">
                  <c:v>174.077610015869</c:v>
                </c:pt>
                <c:pt idx="9955">
                  <c:v>174.077610015869</c:v>
                </c:pt>
                <c:pt idx="9956">
                  <c:v>174.077610015869</c:v>
                </c:pt>
                <c:pt idx="9957">
                  <c:v>174.077610015869</c:v>
                </c:pt>
                <c:pt idx="9958">
                  <c:v>174.077610015869</c:v>
                </c:pt>
                <c:pt idx="9959">
                  <c:v>174.077610015869</c:v>
                </c:pt>
                <c:pt idx="9960">
                  <c:v>174.077610015869</c:v>
                </c:pt>
                <c:pt idx="9961">
                  <c:v>174.077610015869</c:v>
                </c:pt>
                <c:pt idx="9962">
                  <c:v>174.077610015869</c:v>
                </c:pt>
                <c:pt idx="9963">
                  <c:v>174.077610015869</c:v>
                </c:pt>
                <c:pt idx="9964">
                  <c:v>174.077610015869</c:v>
                </c:pt>
                <c:pt idx="9965">
                  <c:v>174.077610015869</c:v>
                </c:pt>
                <c:pt idx="9966">
                  <c:v>174.077610015869</c:v>
                </c:pt>
                <c:pt idx="9967">
                  <c:v>174.077610015869</c:v>
                </c:pt>
                <c:pt idx="9968">
                  <c:v>174.077610015869</c:v>
                </c:pt>
                <c:pt idx="9969">
                  <c:v>174.077610015869</c:v>
                </c:pt>
                <c:pt idx="9970">
                  <c:v>174.077610015869</c:v>
                </c:pt>
                <c:pt idx="9971">
                  <c:v>174.077610015869</c:v>
                </c:pt>
                <c:pt idx="9972">
                  <c:v>174.077610015869</c:v>
                </c:pt>
                <c:pt idx="9973">
                  <c:v>174.077610015869</c:v>
                </c:pt>
                <c:pt idx="9974">
                  <c:v>174.077610015869</c:v>
                </c:pt>
                <c:pt idx="9975">
                  <c:v>174.077610015869</c:v>
                </c:pt>
                <c:pt idx="9976">
                  <c:v>174.077610015869</c:v>
                </c:pt>
                <c:pt idx="9977">
                  <c:v>174.077610015869</c:v>
                </c:pt>
                <c:pt idx="9978">
                  <c:v>174.077610015869</c:v>
                </c:pt>
                <c:pt idx="9979">
                  <c:v>174.077610015869</c:v>
                </c:pt>
                <c:pt idx="9980">
                  <c:v>174.077610015869</c:v>
                </c:pt>
                <c:pt idx="9981">
                  <c:v>174.077610015869</c:v>
                </c:pt>
                <c:pt idx="9982">
                  <c:v>174.077610015869</c:v>
                </c:pt>
                <c:pt idx="9983">
                  <c:v>174.077610015869</c:v>
                </c:pt>
                <c:pt idx="9984">
                  <c:v>174.077610015869</c:v>
                </c:pt>
                <c:pt idx="9985">
                  <c:v>174.077610015869</c:v>
                </c:pt>
                <c:pt idx="9986">
                  <c:v>174.077610015869</c:v>
                </c:pt>
                <c:pt idx="9987">
                  <c:v>174.077610015869</c:v>
                </c:pt>
                <c:pt idx="9988">
                  <c:v>174.077610015869</c:v>
                </c:pt>
                <c:pt idx="9989">
                  <c:v>174.077610015869</c:v>
                </c:pt>
                <c:pt idx="9990">
                  <c:v>174.077610015869</c:v>
                </c:pt>
                <c:pt idx="9991">
                  <c:v>174.077610015869</c:v>
                </c:pt>
                <c:pt idx="9992">
                  <c:v>174.077610015869</c:v>
                </c:pt>
                <c:pt idx="9993">
                  <c:v>174.077610015869</c:v>
                </c:pt>
                <c:pt idx="9994">
                  <c:v>174.077610015869</c:v>
                </c:pt>
                <c:pt idx="9995">
                  <c:v>174.077610015869</c:v>
                </c:pt>
                <c:pt idx="9996">
                  <c:v>174.077610015869</c:v>
                </c:pt>
                <c:pt idx="9997">
                  <c:v>174.077610015869</c:v>
                </c:pt>
                <c:pt idx="9998">
                  <c:v>174.077610015869</c:v>
                </c:pt>
                <c:pt idx="9999">
                  <c:v>174.077610015869</c:v>
                </c:pt>
              </c:numCache>
            </c:numRef>
          </c:xVal>
          <c:yVal>
            <c:numRef>
              <c:f>Ideal!$B$1:$B$10000</c:f>
              <c:numCache>
                <c:formatCode>General</c:formatCode>
                <c:ptCount val="10000"/>
                <c:pt idx="0">
                  <c:v>0.15865525393145699</c:v>
                </c:pt>
                <c:pt idx="1">
                  <c:v>0.15865525393145699</c:v>
                </c:pt>
                <c:pt idx="2">
                  <c:v>0.15865525393145699</c:v>
                </c:pt>
                <c:pt idx="3">
                  <c:v>0.15865525393145699</c:v>
                </c:pt>
                <c:pt idx="4">
                  <c:v>0.15865525393145699</c:v>
                </c:pt>
                <c:pt idx="5">
                  <c:v>0.15865525393145699</c:v>
                </c:pt>
                <c:pt idx="6">
                  <c:v>0.15865525393145699</c:v>
                </c:pt>
                <c:pt idx="7">
                  <c:v>0.15865525393145699</c:v>
                </c:pt>
                <c:pt idx="8">
                  <c:v>0.15865525393145699</c:v>
                </c:pt>
                <c:pt idx="9">
                  <c:v>0.15865525393145699</c:v>
                </c:pt>
                <c:pt idx="10">
                  <c:v>0.15865525393145699</c:v>
                </c:pt>
                <c:pt idx="11">
                  <c:v>0.15865525393145699</c:v>
                </c:pt>
                <c:pt idx="12">
                  <c:v>0.15865525393145699</c:v>
                </c:pt>
                <c:pt idx="13">
                  <c:v>0.15865525393145699</c:v>
                </c:pt>
                <c:pt idx="14">
                  <c:v>0.15865525393145699</c:v>
                </c:pt>
                <c:pt idx="15">
                  <c:v>0.15865525393145699</c:v>
                </c:pt>
                <c:pt idx="16">
                  <c:v>0.15865525393145699</c:v>
                </c:pt>
                <c:pt idx="17">
                  <c:v>0.15865525393145699</c:v>
                </c:pt>
                <c:pt idx="18">
                  <c:v>0.15865525393145699</c:v>
                </c:pt>
                <c:pt idx="19">
                  <c:v>0.15865525393145699</c:v>
                </c:pt>
                <c:pt idx="20">
                  <c:v>0.15865525393145699</c:v>
                </c:pt>
                <c:pt idx="21">
                  <c:v>0.15865525393145699</c:v>
                </c:pt>
                <c:pt idx="22">
                  <c:v>0.15865525393145699</c:v>
                </c:pt>
                <c:pt idx="23">
                  <c:v>0.15865525393145699</c:v>
                </c:pt>
                <c:pt idx="24">
                  <c:v>0.15865525393145699</c:v>
                </c:pt>
                <c:pt idx="25">
                  <c:v>0.15865525393145699</c:v>
                </c:pt>
                <c:pt idx="26">
                  <c:v>0.15865525393145699</c:v>
                </c:pt>
                <c:pt idx="27">
                  <c:v>0.15865525393145699</c:v>
                </c:pt>
                <c:pt idx="28">
                  <c:v>0.15865525393145699</c:v>
                </c:pt>
                <c:pt idx="29">
                  <c:v>0.15865525393145699</c:v>
                </c:pt>
                <c:pt idx="30">
                  <c:v>0.15865525393145699</c:v>
                </c:pt>
                <c:pt idx="31">
                  <c:v>0.15865525393145699</c:v>
                </c:pt>
                <c:pt idx="32">
                  <c:v>0.15865525393145699</c:v>
                </c:pt>
                <c:pt idx="33">
                  <c:v>0.15865525393145699</c:v>
                </c:pt>
                <c:pt idx="34">
                  <c:v>0.15865525393145699</c:v>
                </c:pt>
                <c:pt idx="35">
                  <c:v>0.15865525393145699</c:v>
                </c:pt>
                <c:pt idx="36">
                  <c:v>0.15865525393145699</c:v>
                </c:pt>
                <c:pt idx="37">
                  <c:v>0.15865525393145699</c:v>
                </c:pt>
                <c:pt idx="38">
                  <c:v>0.15865525393145699</c:v>
                </c:pt>
                <c:pt idx="39">
                  <c:v>0.15865525393145699</c:v>
                </c:pt>
                <c:pt idx="40">
                  <c:v>0.15865525393145699</c:v>
                </c:pt>
                <c:pt idx="41">
                  <c:v>0.15865525393145699</c:v>
                </c:pt>
                <c:pt idx="42">
                  <c:v>0.15865525393145699</c:v>
                </c:pt>
                <c:pt idx="43">
                  <c:v>0.15865525393145699</c:v>
                </c:pt>
                <c:pt idx="44">
                  <c:v>0.15865525393145699</c:v>
                </c:pt>
                <c:pt idx="45">
                  <c:v>0.15865525393145699</c:v>
                </c:pt>
                <c:pt idx="46">
                  <c:v>0.15865525393145699</c:v>
                </c:pt>
                <c:pt idx="47">
                  <c:v>0.15865525393145699</c:v>
                </c:pt>
                <c:pt idx="48">
                  <c:v>0.15865525393145699</c:v>
                </c:pt>
                <c:pt idx="49">
                  <c:v>0.15865525393145699</c:v>
                </c:pt>
                <c:pt idx="50">
                  <c:v>0.15865525393145699</c:v>
                </c:pt>
                <c:pt idx="51">
                  <c:v>0.15865525393145699</c:v>
                </c:pt>
                <c:pt idx="52">
                  <c:v>0.15865525393145699</c:v>
                </c:pt>
                <c:pt idx="53">
                  <c:v>0.15865525393145699</c:v>
                </c:pt>
                <c:pt idx="54">
                  <c:v>0.15865525393145699</c:v>
                </c:pt>
                <c:pt idx="55">
                  <c:v>0.15865525393145699</c:v>
                </c:pt>
                <c:pt idx="56">
                  <c:v>0.15865525393145699</c:v>
                </c:pt>
                <c:pt idx="57">
                  <c:v>0.15865525393145699</c:v>
                </c:pt>
                <c:pt idx="58">
                  <c:v>0.15865525393145699</c:v>
                </c:pt>
                <c:pt idx="59">
                  <c:v>0.15865525393145699</c:v>
                </c:pt>
                <c:pt idx="60">
                  <c:v>0.15865525393145699</c:v>
                </c:pt>
                <c:pt idx="61">
                  <c:v>0.15865525393145699</c:v>
                </c:pt>
                <c:pt idx="62">
                  <c:v>0.15865525393145699</c:v>
                </c:pt>
                <c:pt idx="63">
                  <c:v>0.15865525393145699</c:v>
                </c:pt>
                <c:pt idx="64">
                  <c:v>0.15865525393145699</c:v>
                </c:pt>
                <c:pt idx="65">
                  <c:v>0.15865525393145699</c:v>
                </c:pt>
                <c:pt idx="66">
                  <c:v>0.15865525393145699</c:v>
                </c:pt>
                <c:pt idx="67">
                  <c:v>0.15865525393145699</c:v>
                </c:pt>
                <c:pt idx="68">
                  <c:v>0.15865525393145699</c:v>
                </c:pt>
                <c:pt idx="69">
                  <c:v>0.15865525393145699</c:v>
                </c:pt>
                <c:pt idx="70">
                  <c:v>0.15865525393145699</c:v>
                </c:pt>
                <c:pt idx="71">
                  <c:v>0.15865525393145699</c:v>
                </c:pt>
                <c:pt idx="72">
                  <c:v>0.15865525393145699</c:v>
                </c:pt>
                <c:pt idx="73">
                  <c:v>0.15865525393145699</c:v>
                </c:pt>
                <c:pt idx="74">
                  <c:v>0.15865525393145699</c:v>
                </c:pt>
                <c:pt idx="75">
                  <c:v>0.15865525393145699</c:v>
                </c:pt>
                <c:pt idx="76">
                  <c:v>0.15865525393145699</c:v>
                </c:pt>
                <c:pt idx="77">
                  <c:v>0.15865525393145699</c:v>
                </c:pt>
                <c:pt idx="78">
                  <c:v>0.15865525393145699</c:v>
                </c:pt>
                <c:pt idx="79">
                  <c:v>0.15865525393145699</c:v>
                </c:pt>
                <c:pt idx="80">
                  <c:v>0.15865525393145699</c:v>
                </c:pt>
                <c:pt idx="81">
                  <c:v>0.15865525393145699</c:v>
                </c:pt>
                <c:pt idx="82">
                  <c:v>0.15865525393145699</c:v>
                </c:pt>
                <c:pt idx="83">
                  <c:v>0.15865525393145699</c:v>
                </c:pt>
                <c:pt idx="84">
                  <c:v>0.15865525393145699</c:v>
                </c:pt>
                <c:pt idx="85">
                  <c:v>0.15865525393145699</c:v>
                </c:pt>
                <c:pt idx="86">
                  <c:v>0.15865525393145699</c:v>
                </c:pt>
                <c:pt idx="87">
                  <c:v>0.15865525393145699</c:v>
                </c:pt>
                <c:pt idx="88">
                  <c:v>0.15865525393145699</c:v>
                </c:pt>
                <c:pt idx="89">
                  <c:v>0.15865525393145699</c:v>
                </c:pt>
                <c:pt idx="90">
                  <c:v>0.15865525393145699</c:v>
                </c:pt>
                <c:pt idx="91">
                  <c:v>0.15865525393145699</c:v>
                </c:pt>
                <c:pt idx="92">
                  <c:v>0.15865525393145699</c:v>
                </c:pt>
                <c:pt idx="93">
                  <c:v>0.15865525393145699</c:v>
                </c:pt>
                <c:pt idx="94">
                  <c:v>0.15865525393145699</c:v>
                </c:pt>
                <c:pt idx="95">
                  <c:v>0.15865525393145699</c:v>
                </c:pt>
                <c:pt idx="96">
                  <c:v>0.15865525393145699</c:v>
                </c:pt>
                <c:pt idx="97">
                  <c:v>0.15865525393145699</c:v>
                </c:pt>
                <c:pt idx="98">
                  <c:v>0.15865525393145699</c:v>
                </c:pt>
                <c:pt idx="99">
                  <c:v>0.15865525393145699</c:v>
                </c:pt>
                <c:pt idx="100">
                  <c:v>0.15865525393145699</c:v>
                </c:pt>
                <c:pt idx="101">
                  <c:v>0.15865525393145699</c:v>
                </c:pt>
                <c:pt idx="102">
                  <c:v>0.15865525393145699</c:v>
                </c:pt>
                <c:pt idx="103">
                  <c:v>0.15865525393145699</c:v>
                </c:pt>
                <c:pt idx="104">
                  <c:v>0.15865525393145699</c:v>
                </c:pt>
                <c:pt idx="105">
                  <c:v>0.15865525393145699</c:v>
                </c:pt>
                <c:pt idx="106">
                  <c:v>0.15865525393145699</c:v>
                </c:pt>
                <c:pt idx="107">
                  <c:v>0.15865525393145699</c:v>
                </c:pt>
                <c:pt idx="108">
                  <c:v>0.15865525393145699</c:v>
                </c:pt>
                <c:pt idx="109">
                  <c:v>0.15865525393145699</c:v>
                </c:pt>
                <c:pt idx="110">
                  <c:v>0.15865525393145699</c:v>
                </c:pt>
                <c:pt idx="111">
                  <c:v>0.15865525393145699</c:v>
                </c:pt>
                <c:pt idx="112">
                  <c:v>0.15865525393145699</c:v>
                </c:pt>
                <c:pt idx="113">
                  <c:v>0.15865525393145699</c:v>
                </c:pt>
                <c:pt idx="114">
                  <c:v>0.15865525393145699</c:v>
                </c:pt>
                <c:pt idx="115">
                  <c:v>0.15865525393145699</c:v>
                </c:pt>
                <c:pt idx="116">
                  <c:v>0.15865525393145699</c:v>
                </c:pt>
                <c:pt idx="117">
                  <c:v>0.15865525393145699</c:v>
                </c:pt>
                <c:pt idx="118">
                  <c:v>0.15865525393145699</c:v>
                </c:pt>
                <c:pt idx="119">
                  <c:v>0.15865525393145699</c:v>
                </c:pt>
                <c:pt idx="120">
                  <c:v>0.15865525393145699</c:v>
                </c:pt>
                <c:pt idx="121">
                  <c:v>0.15865525393145699</c:v>
                </c:pt>
                <c:pt idx="122">
                  <c:v>0.15865525393145699</c:v>
                </c:pt>
                <c:pt idx="123">
                  <c:v>0.15865525393145699</c:v>
                </c:pt>
                <c:pt idx="124">
                  <c:v>0.15865525393145699</c:v>
                </c:pt>
                <c:pt idx="125">
                  <c:v>0.15865525393145699</c:v>
                </c:pt>
                <c:pt idx="126">
                  <c:v>0.15865525393145699</c:v>
                </c:pt>
                <c:pt idx="127">
                  <c:v>0.15865525393145699</c:v>
                </c:pt>
                <c:pt idx="128">
                  <c:v>0.15865525393145699</c:v>
                </c:pt>
                <c:pt idx="129">
                  <c:v>0.15865525393145699</c:v>
                </c:pt>
                <c:pt idx="130">
                  <c:v>0.15865525393145699</c:v>
                </c:pt>
                <c:pt idx="131">
                  <c:v>0.15865525393145699</c:v>
                </c:pt>
                <c:pt idx="132">
                  <c:v>0.15865525393145699</c:v>
                </c:pt>
                <c:pt idx="133">
                  <c:v>0.15865525393145699</c:v>
                </c:pt>
                <c:pt idx="134">
                  <c:v>0.15865525393145699</c:v>
                </c:pt>
                <c:pt idx="135">
                  <c:v>0.15865525393145699</c:v>
                </c:pt>
                <c:pt idx="136">
                  <c:v>0.15865525393145699</c:v>
                </c:pt>
                <c:pt idx="137">
                  <c:v>0.15865525393145699</c:v>
                </c:pt>
                <c:pt idx="138">
                  <c:v>0.15865525393145699</c:v>
                </c:pt>
                <c:pt idx="139">
                  <c:v>0.15865525393145699</c:v>
                </c:pt>
                <c:pt idx="140">
                  <c:v>0.15865525393145699</c:v>
                </c:pt>
                <c:pt idx="141">
                  <c:v>0.15865525393145699</c:v>
                </c:pt>
                <c:pt idx="142">
                  <c:v>0.15865525393145699</c:v>
                </c:pt>
                <c:pt idx="143">
                  <c:v>0.15865525393145699</c:v>
                </c:pt>
                <c:pt idx="144">
                  <c:v>0.15865525393145699</c:v>
                </c:pt>
                <c:pt idx="145">
                  <c:v>0.15865525393145699</c:v>
                </c:pt>
                <c:pt idx="146">
                  <c:v>0.15865525393145699</c:v>
                </c:pt>
                <c:pt idx="147">
                  <c:v>0.15865525393145699</c:v>
                </c:pt>
                <c:pt idx="148">
                  <c:v>0.15865525393145699</c:v>
                </c:pt>
                <c:pt idx="149">
                  <c:v>0.15865525393145699</c:v>
                </c:pt>
                <c:pt idx="150">
                  <c:v>0.15865525393145699</c:v>
                </c:pt>
                <c:pt idx="151">
                  <c:v>0.15865525393145699</c:v>
                </c:pt>
                <c:pt idx="152">
                  <c:v>0.15865525393145699</c:v>
                </c:pt>
                <c:pt idx="153">
                  <c:v>0.15865525393145699</c:v>
                </c:pt>
                <c:pt idx="154">
                  <c:v>0.15865525393145699</c:v>
                </c:pt>
                <c:pt idx="155">
                  <c:v>0.15865525393145699</c:v>
                </c:pt>
                <c:pt idx="156">
                  <c:v>0.15865525393145699</c:v>
                </c:pt>
                <c:pt idx="157">
                  <c:v>0.15865525393145699</c:v>
                </c:pt>
                <c:pt idx="158">
                  <c:v>0.15865525393145699</c:v>
                </c:pt>
                <c:pt idx="159">
                  <c:v>0.15865525393145699</c:v>
                </c:pt>
                <c:pt idx="160">
                  <c:v>0.15865525393145699</c:v>
                </c:pt>
                <c:pt idx="161">
                  <c:v>0.15865525393145699</c:v>
                </c:pt>
                <c:pt idx="162">
                  <c:v>0.15865525393145699</c:v>
                </c:pt>
                <c:pt idx="163">
                  <c:v>0.15865525393145699</c:v>
                </c:pt>
                <c:pt idx="164">
                  <c:v>0.15865525393145699</c:v>
                </c:pt>
                <c:pt idx="165">
                  <c:v>0.15865525393145699</c:v>
                </c:pt>
                <c:pt idx="166">
                  <c:v>0.15865525393145699</c:v>
                </c:pt>
                <c:pt idx="167">
                  <c:v>0.15865525393145699</c:v>
                </c:pt>
                <c:pt idx="168">
                  <c:v>0.15865525393145699</c:v>
                </c:pt>
                <c:pt idx="169">
                  <c:v>0.15865525393145699</c:v>
                </c:pt>
                <c:pt idx="170">
                  <c:v>0.15865525393145699</c:v>
                </c:pt>
                <c:pt idx="171">
                  <c:v>0.15865525393145699</c:v>
                </c:pt>
                <c:pt idx="172">
                  <c:v>0.15865525393145699</c:v>
                </c:pt>
                <c:pt idx="173">
                  <c:v>0.15865525393145699</c:v>
                </c:pt>
                <c:pt idx="174">
                  <c:v>0.15865525393145699</c:v>
                </c:pt>
                <c:pt idx="175">
                  <c:v>0.15865525393145699</c:v>
                </c:pt>
                <c:pt idx="176">
                  <c:v>0.15865525393145699</c:v>
                </c:pt>
                <c:pt idx="177">
                  <c:v>0.15865525393145699</c:v>
                </c:pt>
                <c:pt idx="178">
                  <c:v>0.15865525393145699</c:v>
                </c:pt>
                <c:pt idx="179">
                  <c:v>0.15865525393145699</c:v>
                </c:pt>
                <c:pt idx="180">
                  <c:v>0.15865525393145699</c:v>
                </c:pt>
                <c:pt idx="181">
                  <c:v>0.15865525393145699</c:v>
                </c:pt>
                <c:pt idx="182">
                  <c:v>0.15865525393145699</c:v>
                </c:pt>
                <c:pt idx="183">
                  <c:v>0.15865525393145699</c:v>
                </c:pt>
                <c:pt idx="184">
                  <c:v>0.15865525393145699</c:v>
                </c:pt>
                <c:pt idx="185">
                  <c:v>0.15865525393145699</c:v>
                </c:pt>
                <c:pt idx="186">
                  <c:v>0.15865525393145699</c:v>
                </c:pt>
                <c:pt idx="187">
                  <c:v>0.15865525393145699</c:v>
                </c:pt>
                <c:pt idx="188">
                  <c:v>0.15865525393145699</c:v>
                </c:pt>
                <c:pt idx="189">
                  <c:v>0.15865525393145699</c:v>
                </c:pt>
                <c:pt idx="190">
                  <c:v>0.15865525393145699</c:v>
                </c:pt>
                <c:pt idx="191">
                  <c:v>0.15865525393145699</c:v>
                </c:pt>
                <c:pt idx="192">
                  <c:v>0.15865525393145699</c:v>
                </c:pt>
                <c:pt idx="193">
                  <c:v>0.15865525393145699</c:v>
                </c:pt>
                <c:pt idx="194">
                  <c:v>0.15865525393145699</c:v>
                </c:pt>
                <c:pt idx="195">
                  <c:v>0.15865525393145699</c:v>
                </c:pt>
                <c:pt idx="196">
                  <c:v>0.15865525393145699</c:v>
                </c:pt>
                <c:pt idx="197">
                  <c:v>0.15865525393145699</c:v>
                </c:pt>
                <c:pt idx="198">
                  <c:v>0.15865525393145699</c:v>
                </c:pt>
                <c:pt idx="199">
                  <c:v>0.15865525393145699</c:v>
                </c:pt>
                <c:pt idx="200">
                  <c:v>0.15865525393145699</c:v>
                </c:pt>
                <c:pt idx="201">
                  <c:v>0.15865525393145699</c:v>
                </c:pt>
                <c:pt idx="202">
                  <c:v>0.15865525393145699</c:v>
                </c:pt>
                <c:pt idx="203">
                  <c:v>0.15865525393145699</c:v>
                </c:pt>
                <c:pt idx="204">
                  <c:v>0.15865525393145699</c:v>
                </c:pt>
                <c:pt idx="205">
                  <c:v>0.15865525393145699</c:v>
                </c:pt>
                <c:pt idx="206">
                  <c:v>0.15865525393145699</c:v>
                </c:pt>
                <c:pt idx="207">
                  <c:v>0.15865525393145699</c:v>
                </c:pt>
                <c:pt idx="208">
                  <c:v>0.15865525393145699</c:v>
                </c:pt>
                <c:pt idx="209">
                  <c:v>0.15865525393145699</c:v>
                </c:pt>
                <c:pt idx="210">
                  <c:v>0.15865525393145699</c:v>
                </c:pt>
                <c:pt idx="211">
                  <c:v>0.15865525393145699</c:v>
                </c:pt>
                <c:pt idx="212">
                  <c:v>0.15865525393145699</c:v>
                </c:pt>
                <c:pt idx="213">
                  <c:v>0.15865525393145699</c:v>
                </c:pt>
                <c:pt idx="214">
                  <c:v>0.15865525393145699</c:v>
                </c:pt>
                <c:pt idx="215">
                  <c:v>0.15865525393145699</c:v>
                </c:pt>
                <c:pt idx="216">
                  <c:v>0.15865525393145699</c:v>
                </c:pt>
                <c:pt idx="217">
                  <c:v>0.15865525393145699</c:v>
                </c:pt>
                <c:pt idx="218">
                  <c:v>0.15865525393145699</c:v>
                </c:pt>
                <c:pt idx="219">
                  <c:v>0.15865525393145699</c:v>
                </c:pt>
                <c:pt idx="220">
                  <c:v>0.15865525393145699</c:v>
                </c:pt>
                <c:pt idx="221">
                  <c:v>0.15865525393145699</c:v>
                </c:pt>
                <c:pt idx="222">
                  <c:v>0.15865525393145699</c:v>
                </c:pt>
                <c:pt idx="223">
                  <c:v>0.15865525393145699</c:v>
                </c:pt>
                <c:pt idx="224">
                  <c:v>0.15865525393145699</c:v>
                </c:pt>
                <c:pt idx="225">
                  <c:v>0.15865525393145699</c:v>
                </c:pt>
                <c:pt idx="226">
                  <c:v>0.15865525393145699</c:v>
                </c:pt>
                <c:pt idx="227">
                  <c:v>0.15865525393145699</c:v>
                </c:pt>
                <c:pt idx="228">
                  <c:v>0.15865525393145699</c:v>
                </c:pt>
                <c:pt idx="229">
                  <c:v>0.15865525393145699</c:v>
                </c:pt>
                <c:pt idx="230">
                  <c:v>0.15865525393145699</c:v>
                </c:pt>
                <c:pt idx="231">
                  <c:v>0.15865525393145699</c:v>
                </c:pt>
                <c:pt idx="232">
                  <c:v>0.15865525393145699</c:v>
                </c:pt>
                <c:pt idx="233">
                  <c:v>0.15865525393145699</c:v>
                </c:pt>
                <c:pt idx="234">
                  <c:v>0.15865525393145699</c:v>
                </c:pt>
                <c:pt idx="235">
                  <c:v>0.15865525393145699</c:v>
                </c:pt>
                <c:pt idx="236">
                  <c:v>0.15865525393145699</c:v>
                </c:pt>
                <c:pt idx="237">
                  <c:v>0.15865525393145699</c:v>
                </c:pt>
                <c:pt idx="238">
                  <c:v>0.15865525393145699</c:v>
                </c:pt>
                <c:pt idx="239">
                  <c:v>0.15865525393145699</c:v>
                </c:pt>
                <c:pt idx="240">
                  <c:v>0.15865525393145699</c:v>
                </c:pt>
                <c:pt idx="241">
                  <c:v>0.15865525393145699</c:v>
                </c:pt>
                <c:pt idx="242">
                  <c:v>0.15865525393145699</c:v>
                </c:pt>
                <c:pt idx="243">
                  <c:v>0.15865525393145699</c:v>
                </c:pt>
                <c:pt idx="244">
                  <c:v>0.15865525393145699</c:v>
                </c:pt>
                <c:pt idx="245">
                  <c:v>0.15865525393145699</c:v>
                </c:pt>
                <c:pt idx="246">
                  <c:v>0.15865525393145699</c:v>
                </c:pt>
                <c:pt idx="247">
                  <c:v>0.15865525393145699</c:v>
                </c:pt>
                <c:pt idx="248">
                  <c:v>0.15865525393145699</c:v>
                </c:pt>
                <c:pt idx="249">
                  <c:v>0.15865525393145699</c:v>
                </c:pt>
                <c:pt idx="250">
                  <c:v>0.15865525393145699</c:v>
                </c:pt>
                <c:pt idx="251">
                  <c:v>0.15865525393145699</c:v>
                </c:pt>
                <c:pt idx="252">
                  <c:v>0.15865525393145699</c:v>
                </c:pt>
                <c:pt idx="253">
                  <c:v>0.15865525393145699</c:v>
                </c:pt>
                <c:pt idx="254">
                  <c:v>0.15865525393145699</c:v>
                </c:pt>
                <c:pt idx="255">
                  <c:v>0.15865525393145699</c:v>
                </c:pt>
                <c:pt idx="256">
                  <c:v>0.15865525393145699</c:v>
                </c:pt>
                <c:pt idx="257">
                  <c:v>0.15865525393145699</c:v>
                </c:pt>
                <c:pt idx="258">
                  <c:v>0.15865525393145699</c:v>
                </c:pt>
                <c:pt idx="259">
                  <c:v>0.15865525393145699</c:v>
                </c:pt>
                <c:pt idx="260">
                  <c:v>0.15865525393145699</c:v>
                </c:pt>
                <c:pt idx="261">
                  <c:v>0.15865525393145699</c:v>
                </c:pt>
                <c:pt idx="262">
                  <c:v>0.15865525393145699</c:v>
                </c:pt>
                <c:pt idx="263">
                  <c:v>0.15865525393145699</c:v>
                </c:pt>
                <c:pt idx="264">
                  <c:v>0.15865525393145699</c:v>
                </c:pt>
                <c:pt idx="265">
                  <c:v>0.15865525393145699</c:v>
                </c:pt>
                <c:pt idx="266">
                  <c:v>0.15865525393145699</c:v>
                </c:pt>
                <c:pt idx="267">
                  <c:v>0.15865525393145699</c:v>
                </c:pt>
                <c:pt idx="268">
                  <c:v>0.15865525393145699</c:v>
                </c:pt>
                <c:pt idx="269">
                  <c:v>0.15865525393145699</c:v>
                </c:pt>
                <c:pt idx="270">
                  <c:v>0.15865525393145699</c:v>
                </c:pt>
                <c:pt idx="271">
                  <c:v>0.15865525393145699</c:v>
                </c:pt>
                <c:pt idx="272">
                  <c:v>0.15865525393145699</c:v>
                </c:pt>
                <c:pt idx="273">
                  <c:v>0.15865525393145699</c:v>
                </c:pt>
                <c:pt idx="274">
                  <c:v>0.15865525393145699</c:v>
                </c:pt>
                <c:pt idx="275">
                  <c:v>0.15865525393145699</c:v>
                </c:pt>
                <c:pt idx="276">
                  <c:v>0.15865525393145699</c:v>
                </c:pt>
                <c:pt idx="277">
                  <c:v>0.15865525393145699</c:v>
                </c:pt>
                <c:pt idx="278">
                  <c:v>0.15865525393145699</c:v>
                </c:pt>
                <c:pt idx="279">
                  <c:v>0.15865525393145699</c:v>
                </c:pt>
                <c:pt idx="280">
                  <c:v>0.15865525393145699</c:v>
                </c:pt>
                <c:pt idx="281">
                  <c:v>0.15865525393145699</c:v>
                </c:pt>
                <c:pt idx="282">
                  <c:v>0.15865525393145699</c:v>
                </c:pt>
                <c:pt idx="283">
                  <c:v>0.15865525393145699</c:v>
                </c:pt>
                <c:pt idx="284">
                  <c:v>0.15865525393145699</c:v>
                </c:pt>
                <c:pt idx="285">
                  <c:v>0.15865525393145699</c:v>
                </c:pt>
                <c:pt idx="286">
                  <c:v>0.15865525393145699</c:v>
                </c:pt>
                <c:pt idx="287">
                  <c:v>0.15865525393145699</c:v>
                </c:pt>
                <c:pt idx="288">
                  <c:v>0.15865525393145699</c:v>
                </c:pt>
                <c:pt idx="289">
                  <c:v>0.15865525393145699</c:v>
                </c:pt>
                <c:pt idx="290">
                  <c:v>0.15865525393145699</c:v>
                </c:pt>
                <c:pt idx="291">
                  <c:v>0.15865525393145699</c:v>
                </c:pt>
                <c:pt idx="292">
                  <c:v>0.15865525393145699</c:v>
                </c:pt>
                <c:pt idx="293">
                  <c:v>0.15865525393145699</c:v>
                </c:pt>
                <c:pt idx="294">
                  <c:v>0.15865525393145699</c:v>
                </c:pt>
                <c:pt idx="295">
                  <c:v>0.15865525393145699</c:v>
                </c:pt>
                <c:pt idx="296">
                  <c:v>0.15865525393145699</c:v>
                </c:pt>
                <c:pt idx="297">
                  <c:v>0.15865525393145699</c:v>
                </c:pt>
                <c:pt idx="298">
                  <c:v>0.15865525393145699</c:v>
                </c:pt>
                <c:pt idx="299">
                  <c:v>0.15865525393145699</c:v>
                </c:pt>
                <c:pt idx="300">
                  <c:v>0.15865525393145699</c:v>
                </c:pt>
                <c:pt idx="301">
                  <c:v>0.15865525393145699</c:v>
                </c:pt>
                <c:pt idx="302">
                  <c:v>0.15865525393145699</c:v>
                </c:pt>
                <c:pt idx="303">
                  <c:v>0.15865525393145699</c:v>
                </c:pt>
                <c:pt idx="304">
                  <c:v>0.15865525393145699</c:v>
                </c:pt>
                <c:pt idx="305">
                  <c:v>0.15865525393145699</c:v>
                </c:pt>
                <c:pt idx="306">
                  <c:v>0.15865525393145699</c:v>
                </c:pt>
                <c:pt idx="307">
                  <c:v>0.15865525393145699</c:v>
                </c:pt>
                <c:pt idx="308">
                  <c:v>0.15865525393145699</c:v>
                </c:pt>
                <c:pt idx="309">
                  <c:v>0.15865525393145699</c:v>
                </c:pt>
                <c:pt idx="310">
                  <c:v>0.15865525393145699</c:v>
                </c:pt>
                <c:pt idx="311">
                  <c:v>0.15865525393145699</c:v>
                </c:pt>
                <c:pt idx="312">
                  <c:v>0.15865525393145699</c:v>
                </c:pt>
                <c:pt idx="313">
                  <c:v>0.15865525393145699</c:v>
                </c:pt>
                <c:pt idx="314">
                  <c:v>0.15865525393145699</c:v>
                </c:pt>
                <c:pt idx="315">
                  <c:v>0.15865525393145699</c:v>
                </c:pt>
                <c:pt idx="316">
                  <c:v>0.15865525393145699</c:v>
                </c:pt>
                <c:pt idx="317">
                  <c:v>0.15865525393145699</c:v>
                </c:pt>
                <c:pt idx="318">
                  <c:v>0.15865525393145699</c:v>
                </c:pt>
                <c:pt idx="319">
                  <c:v>0.15865525393145699</c:v>
                </c:pt>
                <c:pt idx="320">
                  <c:v>0.15865525393145699</c:v>
                </c:pt>
                <c:pt idx="321">
                  <c:v>0.15865525393145699</c:v>
                </c:pt>
                <c:pt idx="322">
                  <c:v>0.15865525393145699</c:v>
                </c:pt>
                <c:pt idx="323">
                  <c:v>0.15865525393145699</c:v>
                </c:pt>
                <c:pt idx="324">
                  <c:v>0.15865525393145699</c:v>
                </c:pt>
                <c:pt idx="325">
                  <c:v>0.15865525393145699</c:v>
                </c:pt>
                <c:pt idx="326">
                  <c:v>0.15865525393145699</c:v>
                </c:pt>
                <c:pt idx="327">
                  <c:v>0.15865525393145699</c:v>
                </c:pt>
                <c:pt idx="328">
                  <c:v>0.15865525393145699</c:v>
                </c:pt>
                <c:pt idx="329">
                  <c:v>0.15865525393145699</c:v>
                </c:pt>
                <c:pt idx="330">
                  <c:v>0.15865525393145699</c:v>
                </c:pt>
                <c:pt idx="331">
                  <c:v>0.15865525393145699</c:v>
                </c:pt>
                <c:pt idx="332">
                  <c:v>0.15865525393145699</c:v>
                </c:pt>
                <c:pt idx="333">
                  <c:v>0.15865525393145699</c:v>
                </c:pt>
                <c:pt idx="334">
                  <c:v>0.15865525393145699</c:v>
                </c:pt>
                <c:pt idx="335">
                  <c:v>0.15865525393145699</c:v>
                </c:pt>
                <c:pt idx="336">
                  <c:v>0.15865525393145699</c:v>
                </c:pt>
                <c:pt idx="337">
                  <c:v>0.15865525393145699</c:v>
                </c:pt>
                <c:pt idx="338">
                  <c:v>0.15865525393145699</c:v>
                </c:pt>
                <c:pt idx="339">
                  <c:v>0.15865525393145699</c:v>
                </c:pt>
                <c:pt idx="340">
                  <c:v>0.15865525393145699</c:v>
                </c:pt>
                <c:pt idx="341">
                  <c:v>0.15865525393145699</c:v>
                </c:pt>
                <c:pt idx="342">
                  <c:v>0.15865525393145699</c:v>
                </c:pt>
                <c:pt idx="343">
                  <c:v>0.15865525393145699</c:v>
                </c:pt>
                <c:pt idx="344">
                  <c:v>0.15865525393145699</c:v>
                </c:pt>
                <c:pt idx="345">
                  <c:v>0.15865525393145699</c:v>
                </c:pt>
                <c:pt idx="346">
                  <c:v>0.15865525393145699</c:v>
                </c:pt>
                <c:pt idx="347">
                  <c:v>0.15865525393145699</c:v>
                </c:pt>
                <c:pt idx="348">
                  <c:v>0.15865525393145699</c:v>
                </c:pt>
                <c:pt idx="349">
                  <c:v>0.15865525393145699</c:v>
                </c:pt>
                <c:pt idx="350">
                  <c:v>0.15865525393145699</c:v>
                </c:pt>
                <c:pt idx="351">
                  <c:v>0.15865525393145699</c:v>
                </c:pt>
                <c:pt idx="352">
                  <c:v>0.15865525393145699</c:v>
                </c:pt>
                <c:pt idx="353">
                  <c:v>0.15865525393145699</c:v>
                </c:pt>
                <c:pt idx="354">
                  <c:v>0.15865525393145699</c:v>
                </c:pt>
                <c:pt idx="355">
                  <c:v>0.15865525393145699</c:v>
                </c:pt>
                <c:pt idx="356">
                  <c:v>0.15865525393145699</c:v>
                </c:pt>
                <c:pt idx="357">
                  <c:v>0.15865525393145699</c:v>
                </c:pt>
                <c:pt idx="358">
                  <c:v>0.15865525393145699</c:v>
                </c:pt>
                <c:pt idx="359">
                  <c:v>0.15865525393145699</c:v>
                </c:pt>
                <c:pt idx="360">
                  <c:v>0.15865525393145699</c:v>
                </c:pt>
                <c:pt idx="361">
                  <c:v>0.15865525393145699</c:v>
                </c:pt>
                <c:pt idx="362">
                  <c:v>0.15865525393145699</c:v>
                </c:pt>
                <c:pt idx="363">
                  <c:v>0.15865525393145699</c:v>
                </c:pt>
                <c:pt idx="364">
                  <c:v>0.15865525393145699</c:v>
                </c:pt>
                <c:pt idx="365">
                  <c:v>0.15865525393145699</c:v>
                </c:pt>
                <c:pt idx="366">
                  <c:v>0.15865525393145699</c:v>
                </c:pt>
                <c:pt idx="367">
                  <c:v>0.15865525393145699</c:v>
                </c:pt>
                <c:pt idx="368">
                  <c:v>0.15865525393145699</c:v>
                </c:pt>
                <c:pt idx="369">
                  <c:v>0.15865525393145699</c:v>
                </c:pt>
                <c:pt idx="370">
                  <c:v>0.15865525393145699</c:v>
                </c:pt>
                <c:pt idx="371">
                  <c:v>0.15865525393145699</c:v>
                </c:pt>
                <c:pt idx="372">
                  <c:v>0.15865525393145699</c:v>
                </c:pt>
                <c:pt idx="373">
                  <c:v>0.15865525393145699</c:v>
                </c:pt>
                <c:pt idx="374">
                  <c:v>0.15865525393145699</c:v>
                </c:pt>
                <c:pt idx="375">
                  <c:v>0.15865525393145699</c:v>
                </c:pt>
                <c:pt idx="376">
                  <c:v>0.15865525393145699</c:v>
                </c:pt>
                <c:pt idx="377">
                  <c:v>0.15865525393145699</c:v>
                </c:pt>
                <c:pt idx="378">
                  <c:v>0.15865525393145699</c:v>
                </c:pt>
                <c:pt idx="379">
                  <c:v>0.15865525393145699</c:v>
                </c:pt>
                <c:pt idx="380">
                  <c:v>0.15865525393145699</c:v>
                </c:pt>
                <c:pt idx="381">
                  <c:v>0.15865525393145699</c:v>
                </c:pt>
                <c:pt idx="382">
                  <c:v>0.15865525393145699</c:v>
                </c:pt>
                <c:pt idx="383">
                  <c:v>0.15865525393145699</c:v>
                </c:pt>
                <c:pt idx="384">
                  <c:v>0.15865525393145699</c:v>
                </c:pt>
                <c:pt idx="385">
                  <c:v>0.15865525393145699</c:v>
                </c:pt>
                <c:pt idx="386">
                  <c:v>0.15865525393145699</c:v>
                </c:pt>
                <c:pt idx="387">
                  <c:v>0.15865525393145699</c:v>
                </c:pt>
                <c:pt idx="388">
                  <c:v>0.15865525393145699</c:v>
                </c:pt>
                <c:pt idx="389">
                  <c:v>0.15865525393145699</c:v>
                </c:pt>
                <c:pt idx="390">
                  <c:v>0.15865525393145699</c:v>
                </c:pt>
                <c:pt idx="391">
                  <c:v>0.15865525393145699</c:v>
                </c:pt>
                <c:pt idx="392">
                  <c:v>0.15865525393145699</c:v>
                </c:pt>
                <c:pt idx="393">
                  <c:v>0.15865525393145699</c:v>
                </c:pt>
                <c:pt idx="394">
                  <c:v>0.15865525393145699</c:v>
                </c:pt>
                <c:pt idx="395">
                  <c:v>0.15865525393145699</c:v>
                </c:pt>
                <c:pt idx="396">
                  <c:v>0.15865525393145699</c:v>
                </c:pt>
                <c:pt idx="397">
                  <c:v>0.15865525393145699</c:v>
                </c:pt>
                <c:pt idx="398">
                  <c:v>0.15865525393145699</c:v>
                </c:pt>
                <c:pt idx="399">
                  <c:v>0.15865525393145699</c:v>
                </c:pt>
                <c:pt idx="400">
                  <c:v>0.15865525393145699</c:v>
                </c:pt>
                <c:pt idx="401">
                  <c:v>0.15865525393145699</c:v>
                </c:pt>
                <c:pt idx="402">
                  <c:v>0.15865525393145699</c:v>
                </c:pt>
                <c:pt idx="403">
                  <c:v>0.15865525393145699</c:v>
                </c:pt>
                <c:pt idx="404">
                  <c:v>0.15865525393145699</c:v>
                </c:pt>
                <c:pt idx="405">
                  <c:v>0.15865525393145699</c:v>
                </c:pt>
                <c:pt idx="406">
                  <c:v>0.15865525393145699</c:v>
                </c:pt>
                <c:pt idx="407">
                  <c:v>0.15865525393145699</c:v>
                </c:pt>
                <c:pt idx="408">
                  <c:v>0.15865525393145699</c:v>
                </c:pt>
                <c:pt idx="409">
                  <c:v>0.15865525393145699</c:v>
                </c:pt>
                <c:pt idx="410">
                  <c:v>0.15865525393145699</c:v>
                </c:pt>
                <c:pt idx="411">
                  <c:v>0.15865525393145699</c:v>
                </c:pt>
                <c:pt idx="412">
                  <c:v>0.15865525393145699</c:v>
                </c:pt>
                <c:pt idx="413">
                  <c:v>0.15865525393145699</c:v>
                </c:pt>
                <c:pt idx="414">
                  <c:v>0.15865525393145699</c:v>
                </c:pt>
                <c:pt idx="415">
                  <c:v>0.15865525393145699</c:v>
                </c:pt>
                <c:pt idx="416">
                  <c:v>0.15865525393145699</c:v>
                </c:pt>
                <c:pt idx="417">
                  <c:v>0.15865525393145699</c:v>
                </c:pt>
                <c:pt idx="418">
                  <c:v>0.15865525393145699</c:v>
                </c:pt>
                <c:pt idx="419">
                  <c:v>0.15865525393145699</c:v>
                </c:pt>
                <c:pt idx="420">
                  <c:v>0.15865525393145699</c:v>
                </c:pt>
                <c:pt idx="421">
                  <c:v>0.15865525393145699</c:v>
                </c:pt>
                <c:pt idx="422">
                  <c:v>0.15865525393145699</c:v>
                </c:pt>
                <c:pt idx="423">
                  <c:v>0.15865525393145699</c:v>
                </c:pt>
                <c:pt idx="424">
                  <c:v>0.15865525393145699</c:v>
                </c:pt>
                <c:pt idx="425">
                  <c:v>0.15865525393145699</c:v>
                </c:pt>
                <c:pt idx="426">
                  <c:v>0.15865525393145699</c:v>
                </c:pt>
                <c:pt idx="427">
                  <c:v>0.15865525393145699</c:v>
                </c:pt>
                <c:pt idx="428">
                  <c:v>0.15865525393145699</c:v>
                </c:pt>
                <c:pt idx="429">
                  <c:v>0.15865525393145699</c:v>
                </c:pt>
                <c:pt idx="430">
                  <c:v>0.15865525393145699</c:v>
                </c:pt>
                <c:pt idx="431">
                  <c:v>0.15865525393145699</c:v>
                </c:pt>
                <c:pt idx="432">
                  <c:v>0.15865525393145699</c:v>
                </c:pt>
                <c:pt idx="433">
                  <c:v>0.15865525393145699</c:v>
                </c:pt>
                <c:pt idx="434">
                  <c:v>0.15865525393145699</c:v>
                </c:pt>
                <c:pt idx="435">
                  <c:v>0.15865525393145699</c:v>
                </c:pt>
                <c:pt idx="436">
                  <c:v>0.15865525393145699</c:v>
                </c:pt>
                <c:pt idx="437">
                  <c:v>0.15865525393145699</c:v>
                </c:pt>
                <c:pt idx="438">
                  <c:v>0.15865525393145699</c:v>
                </c:pt>
                <c:pt idx="439">
                  <c:v>0.15865525393145699</c:v>
                </c:pt>
                <c:pt idx="440">
                  <c:v>0.15865525393145699</c:v>
                </c:pt>
                <c:pt idx="441">
                  <c:v>0.15865525393145699</c:v>
                </c:pt>
                <c:pt idx="442">
                  <c:v>0.15865525393145699</c:v>
                </c:pt>
                <c:pt idx="443">
                  <c:v>0.15865525393145699</c:v>
                </c:pt>
                <c:pt idx="444">
                  <c:v>0.15865525393145699</c:v>
                </c:pt>
                <c:pt idx="445">
                  <c:v>0.15865525393145699</c:v>
                </c:pt>
                <c:pt idx="446">
                  <c:v>0.15865525393145699</c:v>
                </c:pt>
                <c:pt idx="447">
                  <c:v>0.15865525393145699</c:v>
                </c:pt>
                <c:pt idx="448">
                  <c:v>0.15865525393145699</c:v>
                </c:pt>
                <c:pt idx="449">
                  <c:v>0.15865525393145699</c:v>
                </c:pt>
                <c:pt idx="450">
                  <c:v>0.15865525393145699</c:v>
                </c:pt>
                <c:pt idx="451">
                  <c:v>0.15865525393145699</c:v>
                </c:pt>
                <c:pt idx="452">
                  <c:v>0.15865525393145699</c:v>
                </c:pt>
                <c:pt idx="453">
                  <c:v>0.15865525393145699</c:v>
                </c:pt>
                <c:pt idx="454">
                  <c:v>0.15865525393145699</c:v>
                </c:pt>
                <c:pt idx="455">
                  <c:v>0.15865525393145699</c:v>
                </c:pt>
                <c:pt idx="456">
                  <c:v>0.15865525393145699</c:v>
                </c:pt>
                <c:pt idx="457">
                  <c:v>0.15865525393145699</c:v>
                </c:pt>
                <c:pt idx="458">
                  <c:v>0.15865525393145699</c:v>
                </c:pt>
                <c:pt idx="459">
                  <c:v>0.15865525393145699</c:v>
                </c:pt>
                <c:pt idx="460">
                  <c:v>0.15865525393145699</c:v>
                </c:pt>
                <c:pt idx="461">
                  <c:v>0.15865525393145699</c:v>
                </c:pt>
                <c:pt idx="462">
                  <c:v>0.15865525393145699</c:v>
                </c:pt>
                <c:pt idx="463">
                  <c:v>0.15865525393145699</c:v>
                </c:pt>
                <c:pt idx="464">
                  <c:v>0.15865525393145699</c:v>
                </c:pt>
                <c:pt idx="465">
                  <c:v>0.15865525393145699</c:v>
                </c:pt>
                <c:pt idx="466">
                  <c:v>0.15865525393145699</c:v>
                </c:pt>
                <c:pt idx="467">
                  <c:v>0.15865525393145699</c:v>
                </c:pt>
                <c:pt idx="468">
                  <c:v>0.15865525393145699</c:v>
                </c:pt>
                <c:pt idx="469">
                  <c:v>0.15865525393145699</c:v>
                </c:pt>
                <c:pt idx="470">
                  <c:v>0.15865525393145699</c:v>
                </c:pt>
                <c:pt idx="471">
                  <c:v>0.15865525393145699</c:v>
                </c:pt>
                <c:pt idx="472">
                  <c:v>0.15865525393145699</c:v>
                </c:pt>
                <c:pt idx="473">
                  <c:v>0.15865525393145699</c:v>
                </c:pt>
                <c:pt idx="474">
                  <c:v>0.15865525393145699</c:v>
                </c:pt>
                <c:pt idx="475">
                  <c:v>0.15865525393145699</c:v>
                </c:pt>
                <c:pt idx="476">
                  <c:v>0.15865525393145699</c:v>
                </c:pt>
                <c:pt idx="477">
                  <c:v>0.15865525393145699</c:v>
                </c:pt>
                <c:pt idx="478">
                  <c:v>0.15865525393145699</c:v>
                </c:pt>
                <c:pt idx="479">
                  <c:v>0.15865525393145699</c:v>
                </c:pt>
                <c:pt idx="480">
                  <c:v>0.15865525393145699</c:v>
                </c:pt>
                <c:pt idx="481">
                  <c:v>0.15865525393145699</c:v>
                </c:pt>
                <c:pt idx="482">
                  <c:v>0.15865525393145699</c:v>
                </c:pt>
                <c:pt idx="483">
                  <c:v>0.15865525393145699</c:v>
                </c:pt>
                <c:pt idx="484">
                  <c:v>0.15865525393145699</c:v>
                </c:pt>
                <c:pt idx="485">
                  <c:v>0.15865525393145699</c:v>
                </c:pt>
                <c:pt idx="486">
                  <c:v>0.15865525393145699</c:v>
                </c:pt>
                <c:pt idx="487">
                  <c:v>0.15865525393145699</c:v>
                </c:pt>
                <c:pt idx="488">
                  <c:v>0.15865525393145699</c:v>
                </c:pt>
                <c:pt idx="489">
                  <c:v>0.15865525393145699</c:v>
                </c:pt>
                <c:pt idx="490">
                  <c:v>0.15865525393145699</c:v>
                </c:pt>
                <c:pt idx="491">
                  <c:v>0.15865525393145699</c:v>
                </c:pt>
                <c:pt idx="492">
                  <c:v>0.15865525393145699</c:v>
                </c:pt>
                <c:pt idx="493">
                  <c:v>0.15865525393145699</c:v>
                </c:pt>
                <c:pt idx="494">
                  <c:v>0.15865525393145699</c:v>
                </c:pt>
                <c:pt idx="495">
                  <c:v>0.15865525393145699</c:v>
                </c:pt>
                <c:pt idx="496">
                  <c:v>0.15865525393145699</c:v>
                </c:pt>
                <c:pt idx="497">
                  <c:v>0.15865525393145699</c:v>
                </c:pt>
                <c:pt idx="498">
                  <c:v>0.15865525393145699</c:v>
                </c:pt>
                <c:pt idx="499">
                  <c:v>0.15865525393145699</c:v>
                </c:pt>
                <c:pt idx="500">
                  <c:v>0.15865525393145699</c:v>
                </c:pt>
                <c:pt idx="501">
                  <c:v>0.15865525393145699</c:v>
                </c:pt>
                <c:pt idx="502">
                  <c:v>0.15865525393145699</c:v>
                </c:pt>
                <c:pt idx="503">
                  <c:v>0.15865525393145699</c:v>
                </c:pt>
                <c:pt idx="504">
                  <c:v>0.15865525393145699</c:v>
                </c:pt>
                <c:pt idx="505">
                  <c:v>0.15865525393145699</c:v>
                </c:pt>
                <c:pt idx="506">
                  <c:v>0.15865525393145699</c:v>
                </c:pt>
                <c:pt idx="507">
                  <c:v>0.15865525393145699</c:v>
                </c:pt>
                <c:pt idx="508">
                  <c:v>0.15865525393145699</c:v>
                </c:pt>
                <c:pt idx="509">
                  <c:v>0.15865525393145699</c:v>
                </c:pt>
                <c:pt idx="510">
                  <c:v>0.15865525393145699</c:v>
                </c:pt>
                <c:pt idx="511">
                  <c:v>0.15865525393145699</c:v>
                </c:pt>
                <c:pt idx="512">
                  <c:v>0.15865525393145699</c:v>
                </c:pt>
                <c:pt idx="513">
                  <c:v>0.15865525393145699</c:v>
                </c:pt>
                <c:pt idx="514">
                  <c:v>0.15865525393145699</c:v>
                </c:pt>
                <c:pt idx="515">
                  <c:v>0.15865525393145699</c:v>
                </c:pt>
                <c:pt idx="516">
                  <c:v>0.15865525393145699</c:v>
                </c:pt>
                <c:pt idx="517">
                  <c:v>0.15865525393145699</c:v>
                </c:pt>
                <c:pt idx="518">
                  <c:v>0.15865525393145699</c:v>
                </c:pt>
                <c:pt idx="519">
                  <c:v>0.15865525393145699</c:v>
                </c:pt>
                <c:pt idx="520">
                  <c:v>0.15865525393145699</c:v>
                </c:pt>
                <c:pt idx="521">
                  <c:v>0.15865525393145699</c:v>
                </c:pt>
                <c:pt idx="522">
                  <c:v>0.15865525393145699</c:v>
                </c:pt>
                <c:pt idx="523">
                  <c:v>0.15865525393145699</c:v>
                </c:pt>
                <c:pt idx="524">
                  <c:v>0.15865525393145699</c:v>
                </c:pt>
                <c:pt idx="525">
                  <c:v>0.15865525393145699</c:v>
                </c:pt>
                <c:pt idx="526">
                  <c:v>0.15865525393145699</c:v>
                </c:pt>
                <c:pt idx="527">
                  <c:v>0.15865525393145699</c:v>
                </c:pt>
                <c:pt idx="528">
                  <c:v>0.15865525393145699</c:v>
                </c:pt>
                <c:pt idx="529">
                  <c:v>0.15865525393145699</c:v>
                </c:pt>
                <c:pt idx="530">
                  <c:v>0.15865525393145699</c:v>
                </c:pt>
                <c:pt idx="531">
                  <c:v>0.15865525393145699</c:v>
                </c:pt>
                <c:pt idx="532">
                  <c:v>0.15865525393145699</c:v>
                </c:pt>
                <c:pt idx="533">
                  <c:v>0.15865525393145699</c:v>
                </c:pt>
                <c:pt idx="534">
                  <c:v>0.15865525393145699</c:v>
                </c:pt>
                <c:pt idx="535">
                  <c:v>0.15865525393145699</c:v>
                </c:pt>
                <c:pt idx="536">
                  <c:v>0.15865525393145699</c:v>
                </c:pt>
                <c:pt idx="537">
                  <c:v>0.15865525393145699</c:v>
                </c:pt>
                <c:pt idx="538">
                  <c:v>0.15865525393145699</c:v>
                </c:pt>
                <c:pt idx="539">
                  <c:v>0.15865525393145699</c:v>
                </c:pt>
                <c:pt idx="540">
                  <c:v>0.15865525393145699</c:v>
                </c:pt>
                <c:pt idx="541">
                  <c:v>0.15865525393145699</c:v>
                </c:pt>
                <c:pt idx="542">
                  <c:v>0.15865525393145699</c:v>
                </c:pt>
                <c:pt idx="543">
                  <c:v>0.15865525393145699</c:v>
                </c:pt>
                <c:pt idx="544">
                  <c:v>0.15865525393145699</c:v>
                </c:pt>
                <c:pt idx="545">
                  <c:v>0.15865525393145699</c:v>
                </c:pt>
                <c:pt idx="546">
                  <c:v>0.15865525393145699</c:v>
                </c:pt>
                <c:pt idx="547">
                  <c:v>0.15865525393145699</c:v>
                </c:pt>
                <c:pt idx="548">
                  <c:v>0.15865525393145699</c:v>
                </c:pt>
                <c:pt idx="549">
                  <c:v>0.15865525393145699</c:v>
                </c:pt>
                <c:pt idx="550">
                  <c:v>0.15865525393145699</c:v>
                </c:pt>
                <c:pt idx="551">
                  <c:v>0.15865525393145699</c:v>
                </c:pt>
                <c:pt idx="552">
                  <c:v>0.15865525393145699</c:v>
                </c:pt>
                <c:pt idx="553">
                  <c:v>0.15865525393145699</c:v>
                </c:pt>
                <c:pt idx="554">
                  <c:v>0.15865525393145699</c:v>
                </c:pt>
                <c:pt idx="555">
                  <c:v>0.15865525393145699</c:v>
                </c:pt>
                <c:pt idx="556">
                  <c:v>0.15865525393145699</c:v>
                </c:pt>
                <c:pt idx="557">
                  <c:v>0.15865525393145699</c:v>
                </c:pt>
                <c:pt idx="558">
                  <c:v>0.15865525393145699</c:v>
                </c:pt>
                <c:pt idx="559">
                  <c:v>0.15865525393145699</c:v>
                </c:pt>
                <c:pt idx="560">
                  <c:v>0.15865525393145699</c:v>
                </c:pt>
                <c:pt idx="561">
                  <c:v>0.15865525393145699</c:v>
                </c:pt>
                <c:pt idx="562">
                  <c:v>0.15865525393145699</c:v>
                </c:pt>
                <c:pt idx="563">
                  <c:v>0.15865525393145699</c:v>
                </c:pt>
                <c:pt idx="564">
                  <c:v>0.15865525393145699</c:v>
                </c:pt>
                <c:pt idx="565">
                  <c:v>0.15865525393145699</c:v>
                </c:pt>
                <c:pt idx="566">
                  <c:v>0.15865525393145699</c:v>
                </c:pt>
                <c:pt idx="567">
                  <c:v>0.15865525393145699</c:v>
                </c:pt>
                <c:pt idx="568">
                  <c:v>0.15865525393145699</c:v>
                </c:pt>
                <c:pt idx="569">
                  <c:v>0.15865525393145699</c:v>
                </c:pt>
                <c:pt idx="570">
                  <c:v>0.15865525393145699</c:v>
                </c:pt>
                <c:pt idx="571">
                  <c:v>0.15865525393145699</c:v>
                </c:pt>
                <c:pt idx="572">
                  <c:v>0.15865525393145699</c:v>
                </c:pt>
                <c:pt idx="573">
                  <c:v>0.15865525393145699</c:v>
                </c:pt>
                <c:pt idx="574">
                  <c:v>0.15865525393145699</c:v>
                </c:pt>
                <c:pt idx="575">
                  <c:v>0.15865525393145699</c:v>
                </c:pt>
                <c:pt idx="576">
                  <c:v>0.15865525393145699</c:v>
                </c:pt>
                <c:pt idx="577">
                  <c:v>0.15865525393145699</c:v>
                </c:pt>
                <c:pt idx="578">
                  <c:v>0.15865525393145699</c:v>
                </c:pt>
                <c:pt idx="579">
                  <c:v>0.15865525393145699</c:v>
                </c:pt>
                <c:pt idx="580">
                  <c:v>0.15865525393145699</c:v>
                </c:pt>
                <c:pt idx="581">
                  <c:v>0.15865525393145699</c:v>
                </c:pt>
                <c:pt idx="582">
                  <c:v>0.15865525393145699</c:v>
                </c:pt>
                <c:pt idx="583">
                  <c:v>0.15865525393145699</c:v>
                </c:pt>
                <c:pt idx="584">
                  <c:v>0.15865525393145699</c:v>
                </c:pt>
                <c:pt idx="585">
                  <c:v>0.15865525393145699</c:v>
                </c:pt>
                <c:pt idx="586">
                  <c:v>0.15865525393145699</c:v>
                </c:pt>
                <c:pt idx="587">
                  <c:v>0.15865525393145699</c:v>
                </c:pt>
                <c:pt idx="588">
                  <c:v>0.15865525393145699</c:v>
                </c:pt>
                <c:pt idx="589">
                  <c:v>0.15865525393145699</c:v>
                </c:pt>
                <c:pt idx="590">
                  <c:v>0.15865525393145699</c:v>
                </c:pt>
                <c:pt idx="591">
                  <c:v>0.15865525393145699</c:v>
                </c:pt>
                <c:pt idx="592">
                  <c:v>0.15865525393145699</c:v>
                </c:pt>
                <c:pt idx="593">
                  <c:v>0.15865525393145699</c:v>
                </c:pt>
                <c:pt idx="594">
                  <c:v>0.15865525393145699</c:v>
                </c:pt>
                <c:pt idx="595">
                  <c:v>0.15865525393145699</c:v>
                </c:pt>
                <c:pt idx="596">
                  <c:v>0.15865525393145699</c:v>
                </c:pt>
                <c:pt idx="597">
                  <c:v>0.15865525393145699</c:v>
                </c:pt>
                <c:pt idx="598">
                  <c:v>0.15865525393145699</c:v>
                </c:pt>
                <c:pt idx="599">
                  <c:v>0.15865525393145699</c:v>
                </c:pt>
                <c:pt idx="600">
                  <c:v>0.15865525393145699</c:v>
                </c:pt>
                <c:pt idx="601">
                  <c:v>0.15865525393145699</c:v>
                </c:pt>
                <c:pt idx="602">
                  <c:v>0.15865525393145699</c:v>
                </c:pt>
                <c:pt idx="603">
                  <c:v>0.15865525393145699</c:v>
                </c:pt>
                <c:pt idx="604">
                  <c:v>0.15865525393145699</c:v>
                </c:pt>
                <c:pt idx="605">
                  <c:v>0.15865525393145699</c:v>
                </c:pt>
                <c:pt idx="606">
                  <c:v>0.15865525393145699</c:v>
                </c:pt>
                <c:pt idx="607">
                  <c:v>0.15865525393145699</c:v>
                </c:pt>
                <c:pt idx="608">
                  <c:v>0.15865525393145699</c:v>
                </c:pt>
                <c:pt idx="609">
                  <c:v>0.15865525393145699</c:v>
                </c:pt>
                <c:pt idx="610">
                  <c:v>0.15865525393145699</c:v>
                </c:pt>
                <c:pt idx="611">
                  <c:v>0.15865525393145699</c:v>
                </c:pt>
                <c:pt idx="612">
                  <c:v>0.15865525393145699</c:v>
                </c:pt>
                <c:pt idx="613">
                  <c:v>0.15865525393145699</c:v>
                </c:pt>
                <c:pt idx="614">
                  <c:v>0.15865525393145699</c:v>
                </c:pt>
                <c:pt idx="615">
                  <c:v>0.15865525393145699</c:v>
                </c:pt>
                <c:pt idx="616">
                  <c:v>0.15865525393145699</c:v>
                </c:pt>
                <c:pt idx="617">
                  <c:v>0.15865525393145699</c:v>
                </c:pt>
                <c:pt idx="618">
                  <c:v>0.15865525393145699</c:v>
                </c:pt>
                <c:pt idx="619">
                  <c:v>0.15865525393145699</c:v>
                </c:pt>
                <c:pt idx="620">
                  <c:v>0.15865525393145699</c:v>
                </c:pt>
                <c:pt idx="621">
                  <c:v>0.15865525393145699</c:v>
                </c:pt>
                <c:pt idx="622">
                  <c:v>0.15865525393145699</c:v>
                </c:pt>
                <c:pt idx="623">
                  <c:v>0.15865525393145699</c:v>
                </c:pt>
                <c:pt idx="624">
                  <c:v>0.15865525393145699</c:v>
                </c:pt>
                <c:pt idx="625">
                  <c:v>0.15865525393145699</c:v>
                </c:pt>
                <c:pt idx="626">
                  <c:v>0.15865525393145699</c:v>
                </c:pt>
                <c:pt idx="627">
                  <c:v>0.15865525393145699</c:v>
                </c:pt>
                <c:pt idx="628">
                  <c:v>0.15865525393145699</c:v>
                </c:pt>
                <c:pt idx="629">
                  <c:v>0.15865525393145699</c:v>
                </c:pt>
                <c:pt idx="630">
                  <c:v>0.15865525393145699</c:v>
                </c:pt>
                <c:pt idx="631">
                  <c:v>0.15865525393145699</c:v>
                </c:pt>
                <c:pt idx="632">
                  <c:v>0.15865525393145699</c:v>
                </c:pt>
                <c:pt idx="633">
                  <c:v>0.15865525393145699</c:v>
                </c:pt>
                <c:pt idx="634">
                  <c:v>0.15865525393145699</c:v>
                </c:pt>
                <c:pt idx="635">
                  <c:v>0.15865525393145699</c:v>
                </c:pt>
                <c:pt idx="636">
                  <c:v>0.15865525393145699</c:v>
                </c:pt>
                <c:pt idx="637">
                  <c:v>0.15865525393145699</c:v>
                </c:pt>
                <c:pt idx="638">
                  <c:v>0.15865525393145699</c:v>
                </c:pt>
                <c:pt idx="639">
                  <c:v>0.15865525393145699</c:v>
                </c:pt>
                <c:pt idx="640">
                  <c:v>0.15865525393145699</c:v>
                </c:pt>
                <c:pt idx="641">
                  <c:v>0.15865525393145699</c:v>
                </c:pt>
                <c:pt idx="642">
                  <c:v>0.15865525393145699</c:v>
                </c:pt>
                <c:pt idx="643">
                  <c:v>0.15865525393145699</c:v>
                </c:pt>
                <c:pt idx="644">
                  <c:v>0.15865525393145699</c:v>
                </c:pt>
                <c:pt idx="645">
                  <c:v>0.15865525393145699</c:v>
                </c:pt>
                <c:pt idx="646">
                  <c:v>0.15865525393145699</c:v>
                </c:pt>
                <c:pt idx="647">
                  <c:v>0.15865525393145699</c:v>
                </c:pt>
                <c:pt idx="648">
                  <c:v>0.15865525393145699</c:v>
                </c:pt>
                <c:pt idx="649">
                  <c:v>0.15865525393145699</c:v>
                </c:pt>
                <c:pt idx="650">
                  <c:v>0.15865525393145699</c:v>
                </c:pt>
                <c:pt idx="651">
                  <c:v>0.15865525393145699</c:v>
                </c:pt>
                <c:pt idx="652">
                  <c:v>0.15865525393145699</c:v>
                </c:pt>
                <c:pt idx="653">
                  <c:v>0.15865525393145699</c:v>
                </c:pt>
                <c:pt idx="654">
                  <c:v>0.15865525393145699</c:v>
                </c:pt>
                <c:pt idx="655">
                  <c:v>0.15865525393145699</c:v>
                </c:pt>
                <c:pt idx="656">
                  <c:v>0.15865525393145699</c:v>
                </c:pt>
                <c:pt idx="657">
                  <c:v>0.15865525393145699</c:v>
                </c:pt>
                <c:pt idx="658">
                  <c:v>0.15865525393145699</c:v>
                </c:pt>
                <c:pt idx="659">
                  <c:v>0.15865525393145699</c:v>
                </c:pt>
                <c:pt idx="660">
                  <c:v>0.15865525393145699</c:v>
                </c:pt>
                <c:pt idx="661">
                  <c:v>0.15865525393145699</c:v>
                </c:pt>
                <c:pt idx="662">
                  <c:v>0.15865525393145699</c:v>
                </c:pt>
                <c:pt idx="663">
                  <c:v>0.15865525393145699</c:v>
                </c:pt>
                <c:pt idx="664">
                  <c:v>0.15865525393145699</c:v>
                </c:pt>
                <c:pt idx="665">
                  <c:v>0.15865525393145699</c:v>
                </c:pt>
                <c:pt idx="666">
                  <c:v>0.15865525393145699</c:v>
                </c:pt>
                <c:pt idx="667">
                  <c:v>0.15865525393145699</c:v>
                </c:pt>
                <c:pt idx="668">
                  <c:v>0.15865525393145699</c:v>
                </c:pt>
                <c:pt idx="669">
                  <c:v>0.15865525393145699</c:v>
                </c:pt>
                <c:pt idx="670">
                  <c:v>0.15865525393145699</c:v>
                </c:pt>
                <c:pt idx="671">
                  <c:v>0.15865525393145699</c:v>
                </c:pt>
                <c:pt idx="672">
                  <c:v>0.15865525393145699</c:v>
                </c:pt>
                <c:pt idx="673">
                  <c:v>0.15865525393145699</c:v>
                </c:pt>
                <c:pt idx="674">
                  <c:v>0.15865525393145699</c:v>
                </c:pt>
                <c:pt idx="675">
                  <c:v>0.15865525393145699</c:v>
                </c:pt>
                <c:pt idx="676">
                  <c:v>0.15865525393145699</c:v>
                </c:pt>
                <c:pt idx="677">
                  <c:v>0.15865525393145699</c:v>
                </c:pt>
                <c:pt idx="678">
                  <c:v>0.15865525393145699</c:v>
                </c:pt>
                <c:pt idx="679">
                  <c:v>0.15865525393145699</c:v>
                </c:pt>
                <c:pt idx="680">
                  <c:v>0.15865525393145699</c:v>
                </c:pt>
                <c:pt idx="681">
                  <c:v>0.15865525393145699</c:v>
                </c:pt>
                <c:pt idx="682">
                  <c:v>0.15865525393145699</c:v>
                </c:pt>
                <c:pt idx="683">
                  <c:v>0.15865525393145699</c:v>
                </c:pt>
                <c:pt idx="684">
                  <c:v>0.15865525393145699</c:v>
                </c:pt>
                <c:pt idx="685">
                  <c:v>0.15865525393145699</c:v>
                </c:pt>
                <c:pt idx="686">
                  <c:v>0.15865525393145699</c:v>
                </c:pt>
                <c:pt idx="687">
                  <c:v>0.15865525393145699</c:v>
                </c:pt>
                <c:pt idx="688">
                  <c:v>0.15865525393145699</c:v>
                </c:pt>
                <c:pt idx="689">
                  <c:v>0.15865525393145699</c:v>
                </c:pt>
                <c:pt idx="690">
                  <c:v>0.15865525393145699</c:v>
                </c:pt>
                <c:pt idx="691">
                  <c:v>0.15865525393145699</c:v>
                </c:pt>
                <c:pt idx="692">
                  <c:v>0.15865525393145699</c:v>
                </c:pt>
                <c:pt idx="693">
                  <c:v>0.15865525393145699</c:v>
                </c:pt>
                <c:pt idx="694">
                  <c:v>0.15865525393145699</c:v>
                </c:pt>
                <c:pt idx="695">
                  <c:v>0.15865525393145699</c:v>
                </c:pt>
                <c:pt idx="696">
                  <c:v>0.15865525393145699</c:v>
                </c:pt>
                <c:pt idx="697">
                  <c:v>0.15865525393145699</c:v>
                </c:pt>
                <c:pt idx="698">
                  <c:v>0.15865525393145699</c:v>
                </c:pt>
                <c:pt idx="699">
                  <c:v>0.15865525393145699</c:v>
                </c:pt>
                <c:pt idx="700">
                  <c:v>0.15865525393145699</c:v>
                </c:pt>
                <c:pt idx="701">
                  <c:v>0.15865525393145699</c:v>
                </c:pt>
                <c:pt idx="702">
                  <c:v>0.15865525393145699</c:v>
                </c:pt>
                <c:pt idx="703">
                  <c:v>0.15865525393145699</c:v>
                </c:pt>
                <c:pt idx="704">
                  <c:v>0.15865525393145699</c:v>
                </c:pt>
                <c:pt idx="705">
                  <c:v>0.15865525393145699</c:v>
                </c:pt>
                <c:pt idx="706">
                  <c:v>0.15865525393145699</c:v>
                </c:pt>
                <c:pt idx="707">
                  <c:v>0.15865525393145699</c:v>
                </c:pt>
                <c:pt idx="708">
                  <c:v>0.15865525393145699</c:v>
                </c:pt>
                <c:pt idx="709">
                  <c:v>0.15865525393145699</c:v>
                </c:pt>
                <c:pt idx="710">
                  <c:v>0.15865525393145699</c:v>
                </c:pt>
                <c:pt idx="711">
                  <c:v>0.15865525393145699</c:v>
                </c:pt>
                <c:pt idx="712">
                  <c:v>0.15865525393145699</c:v>
                </c:pt>
                <c:pt idx="713">
                  <c:v>0.15865525393145699</c:v>
                </c:pt>
                <c:pt idx="714">
                  <c:v>0.15865525393145699</c:v>
                </c:pt>
                <c:pt idx="715">
                  <c:v>0.15865525393145699</c:v>
                </c:pt>
                <c:pt idx="716">
                  <c:v>0.15865525393145699</c:v>
                </c:pt>
                <c:pt idx="717">
                  <c:v>0.15865525393145699</c:v>
                </c:pt>
                <c:pt idx="718">
                  <c:v>0.15865525393145699</c:v>
                </c:pt>
                <c:pt idx="719">
                  <c:v>0.15865525393145699</c:v>
                </c:pt>
                <c:pt idx="720">
                  <c:v>0.15865525393145699</c:v>
                </c:pt>
                <c:pt idx="721">
                  <c:v>0.15865525393145699</c:v>
                </c:pt>
                <c:pt idx="722">
                  <c:v>0.15865525393145699</c:v>
                </c:pt>
                <c:pt idx="723">
                  <c:v>0.15865525393145699</c:v>
                </c:pt>
                <c:pt idx="724">
                  <c:v>0.15865525393145699</c:v>
                </c:pt>
                <c:pt idx="725">
                  <c:v>0.15865525393145699</c:v>
                </c:pt>
                <c:pt idx="726">
                  <c:v>0.15865525393145699</c:v>
                </c:pt>
                <c:pt idx="727">
                  <c:v>0.15865525393145699</c:v>
                </c:pt>
                <c:pt idx="728">
                  <c:v>0.15865525393145699</c:v>
                </c:pt>
                <c:pt idx="729">
                  <c:v>0.15865525393145699</c:v>
                </c:pt>
                <c:pt idx="730">
                  <c:v>0.15865525393145699</c:v>
                </c:pt>
                <c:pt idx="731">
                  <c:v>0.15865525393145699</c:v>
                </c:pt>
                <c:pt idx="732">
                  <c:v>0.15865525393145699</c:v>
                </c:pt>
                <c:pt idx="733">
                  <c:v>0.15865525393145699</c:v>
                </c:pt>
                <c:pt idx="734">
                  <c:v>0.15865525393145699</c:v>
                </c:pt>
                <c:pt idx="735">
                  <c:v>0.15865525393145699</c:v>
                </c:pt>
                <c:pt idx="736">
                  <c:v>0.15865525393145699</c:v>
                </c:pt>
                <c:pt idx="737">
                  <c:v>0.15865525393145699</c:v>
                </c:pt>
                <c:pt idx="738">
                  <c:v>0.15865525393145699</c:v>
                </c:pt>
                <c:pt idx="739">
                  <c:v>0.15865525393145699</c:v>
                </c:pt>
                <c:pt idx="740">
                  <c:v>0.15865525393145699</c:v>
                </c:pt>
                <c:pt idx="741">
                  <c:v>0.15865525393145699</c:v>
                </c:pt>
                <c:pt idx="742">
                  <c:v>0.15865525393145699</c:v>
                </c:pt>
                <c:pt idx="743">
                  <c:v>0.15865525393145699</c:v>
                </c:pt>
                <c:pt idx="744">
                  <c:v>0.15865525393145699</c:v>
                </c:pt>
                <c:pt idx="745">
                  <c:v>0.15865525393145699</c:v>
                </c:pt>
                <c:pt idx="746">
                  <c:v>0.15865525393145699</c:v>
                </c:pt>
                <c:pt idx="747">
                  <c:v>0.15865525393145699</c:v>
                </c:pt>
                <c:pt idx="748">
                  <c:v>0.15865525393145699</c:v>
                </c:pt>
                <c:pt idx="749">
                  <c:v>0.15865525393145699</c:v>
                </c:pt>
                <c:pt idx="750">
                  <c:v>0.15865525393145699</c:v>
                </c:pt>
                <c:pt idx="751">
                  <c:v>0.15865525393145699</c:v>
                </c:pt>
                <c:pt idx="752">
                  <c:v>0.15865525393145699</c:v>
                </c:pt>
                <c:pt idx="753">
                  <c:v>0.15865525393145699</c:v>
                </c:pt>
                <c:pt idx="754">
                  <c:v>0.15865525393145699</c:v>
                </c:pt>
                <c:pt idx="755">
                  <c:v>0.15865525393145699</c:v>
                </c:pt>
                <c:pt idx="756">
                  <c:v>0.15865525393145699</c:v>
                </c:pt>
                <c:pt idx="757">
                  <c:v>0.15865525393145699</c:v>
                </c:pt>
                <c:pt idx="758">
                  <c:v>0.15865525393145699</c:v>
                </c:pt>
                <c:pt idx="759">
                  <c:v>0.15865525393145699</c:v>
                </c:pt>
                <c:pt idx="760">
                  <c:v>0.15865525393145699</c:v>
                </c:pt>
                <c:pt idx="761">
                  <c:v>0.15865525393145699</c:v>
                </c:pt>
                <c:pt idx="762">
                  <c:v>0.15865525393145699</c:v>
                </c:pt>
                <c:pt idx="763">
                  <c:v>0.15865525393145699</c:v>
                </c:pt>
                <c:pt idx="764">
                  <c:v>0.15865525393145699</c:v>
                </c:pt>
                <c:pt idx="765">
                  <c:v>0.15865525393145699</c:v>
                </c:pt>
                <c:pt idx="766">
                  <c:v>0.15865525393145699</c:v>
                </c:pt>
                <c:pt idx="767">
                  <c:v>0.15865525393145699</c:v>
                </c:pt>
                <c:pt idx="768">
                  <c:v>0.15865525393145699</c:v>
                </c:pt>
                <c:pt idx="769">
                  <c:v>0.15865525393145699</c:v>
                </c:pt>
                <c:pt idx="770">
                  <c:v>0.15865525393145699</c:v>
                </c:pt>
                <c:pt idx="771">
                  <c:v>0.15865525393145699</c:v>
                </c:pt>
                <c:pt idx="772">
                  <c:v>0.15865525393145699</c:v>
                </c:pt>
                <c:pt idx="773">
                  <c:v>0.15865525393145699</c:v>
                </c:pt>
                <c:pt idx="774">
                  <c:v>0.15865525393145699</c:v>
                </c:pt>
                <c:pt idx="775">
                  <c:v>0.15865525393145699</c:v>
                </c:pt>
                <c:pt idx="776">
                  <c:v>0.15865525393145699</c:v>
                </c:pt>
                <c:pt idx="777">
                  <c:v>0.15865525393145699</c:v>
                </c:pt>
                <c:pt idx="778">
                  <c:v>0.15865525393145699</c:v>
                </c:pt>
                <c:pt idx="779">
                  <c:v>0.15865525393145699</c:v>
                </c:pt>
                <c:pt idx="780">
                  <c:v>0.15865525393145699</c:v>
                </c:pt>
                <c:pt idx="781">
                  <c:v>0.15865525393145699</c:v>
                </c:pt>
                <c:pt idx="782">
                  <c:v>0.15865525393145699</c:v>
                </c:pt>
                <c:pt idx="783">
                  <c:v>0.15865525393145699</c:v>
                </c:pt>
                <c:pt idx="784">
                  <c:v>0.15865525393145699</c:v>
                </c:pt>
                <c:pt idx="785">
                  <c:v>0.15865525393145699</c:v>
                </c:pt>
                <c:pt idx="786">
                  <c:v>0.15865525393145699</c:v>
                </c:pt>
                <c:pt idx="787">
                  <c:v>0.15865525393145699</c:v>
                </c:pt>
                <c:pt idx="788">
                  <c:v>0.15865525393145699</c:v>
                </c:pt>
                <c:pt idx="789">
                  <c:v>0.15865525393145699</c:v>
                </c:pt>
                <c:pt idx="790">
                  <c:v>0.15865525393145699</c:v>
                </c:pt>
                <c:pt idx="791">
                  <c:v>0.15865525393145699</c:v>
                </c:pt>
                <c:pt idx="792">
                  <c:v>0.15865525393145699</c:v>
                </c:pt>
                <c:pt idx="793">
                  <c:v>0.15865525393145699</c:v>
                </c:pt>
                <c:pt idx="794">
                  <c:v>0.15865525393145699</c:v>
                </c:pt>
                <c:pt idx="795">
                  <c:v>0.15865525393145699</c:v>
                </c:pt>
                <c:pt idx="796">
                  <c:v>0.15865525393145699</c:v>
                </c:pt>
                <c:pt idx="797">
                  <c:v>0.15865525393145699</c:v>
                </c:pt>
                <c:pt idx="798">
                  <c:v>0.15865525393145699</c:v>
                </c:pt>
                <c:pt idx="799">
                  <c:v>0.15865525393145699</c:v>
                </c:pt>
                <c:pt idx="800">
                  <c:v>0.15865525393145699</c:v>
                </c:pt>
                <c:pt idx="801">
                  <c:v>0.15865525393145699</c:v>
                </c:pt>
                <c:pt idx="802">
                  <c:v>0.15865525393145699</c:v>
                </c:pt>
                <c:pt idx="803">
                  <c:v>0.15865525393145699</c:v>
                </c:pt>
                <c:pt idx="804">
                  <c:v>0.15865525393145699</c:v>
                </c:pt>
                <c:pt idx="805">
                  <c:v>0.15865525393145699</c:v>
                </c:pt>
                <c:pt idx="806">
                  <c:v>0.15865525393145699</c:v>
                </c:pt>
                <c:pt idx="807">
                  <c:v>0.15865525393145699</c:v>
                </c:pt>
                <c:pt idx="808">
                  <c:v>0.15865525393145699</c:v>
                </c:pt>
                <c:pt idx="809">
                  <c:v>0.15865525393145699</c:v>
                </c:pt>
                <c:pt idx="810">
                  <c:v>0.15865525393145699</c:v>
                </c:pt>
                <c:pt idx="811">
                  <c:v>0.15865525393145699</c:v>
                </c:pt>
                <c:pt idx="812">
                  <c:v>0.15865525393145699</c:v>
                </c:pt>
                <c:pt idx="813">
                  <c:v>0.15865525393145699</c:v>
                </c:pt>
                <c:pt idx="814">
                  <c:v>0.15865525393145699</c:v>
                </c:pt>
                <c:pt idx="815">
                  <c:v>0.15865525393145699</c:v>
                </c:pt>
                <c:pt idx="816">
                  <c:v>0.15865525393145699</c:v>
                </c:pt>
                <c:pt idx="817">
                  <c:v>0.15865525393145699</c:v>
                </c:pt>
                <c:pt idx="818">
                  <c:v>0.15865525393145699</c:v>
                </c:pt>
                <c:pt idx="819">
                  <c:v>0.15865525393145699</c:v>
                </c:pt>
                <c:pt idx="820">
                  <c:v>0.15865525393145699</c:v>
                </c:pt>
                <c:pt idx="821">
                  <c:v>0.15865525393145699</c:v>
                </c:pt>
                <c:pt idx="822">
                  <c:v>0.15865525393145699</c:v>
                </c:pt>
                <c:pt idx="823">
                  <c:v>0.15865525393145699</c:v>
                </c:pt>
                <c:pt idx="824">
                  <c:v>0.15865525393145699</c:v>
                </c:pt>
                <c:pt idx="825">
                  <c:v>0.15865525393145699</c:v>
                </c:pt>
                <c:pt idx="826">
                  <c:v>0.15865525393145699</c:v>
                </c:pt>
                <c:pt idx="827">
                  <c:v>0.15865525393145699</c:v>
                </c:pt>
                <c:pt idx="828">
                  <c:v>0.15865525393145699</c:v>
                </c:pt>
                <c:pt idx="829">
                  <c:v>0.15865525393145699</c:v>
                </c:pt>
                <c:pt idx="830">
                  <c:v>0.15865525393145699</c:v>
                </c:pt>
                <c:pt idx="831">
                  <c:v>0.15865525393145699</c:v>
                </c:pt>
                <c:pt idx="832">
                  <c:v>0.15865525393145699</c:v>
                </c:pt>
                <c:pt idx="833">
                  <c:v>0.15865525393145699</c:v>
                </c:pt>
                <c:pt idx="834">
                  <c:v>0.15865525393145699</c:v>
                </c:pt>
                <c:pt idx="835">
                  <c:v>0.15865525393145699</c:v>
                </c:pt>
                <c:pt idx="836">
                  <c:v>0.15865525393145699</c:v>
                </c:pt>
                <c:pt idx="837">
                  <c:v>0.15865525393145699</c:v>
                </c:pt>
                <c:pt idx="838">
                  <c:v>0.15865525393145699</c:v>
                </c:pt>
                <c:pt idx="839">
                  <c:v>0.15865525393145699</c:v>
                </c:pt>
                <c:pt idx="840">
                  <c:v>0.15865525393145699</c:v>
                </c:pt>
                <c:pt idx="841">
                  <c:v>0.15865525393145699</c:v>
                </c:pt>
                <c:pt idx="842">
                  <c:v>0.15865525393145699</c:v>
                </c:pt>
                <c:pt idx="843">
                  <c:v>0.15865525393145699</c:v>
                </c:pt>
                <c:pt idx="844">
                  <c:v>0.15865525393145699</c:v>
                </c:pt>
                <c:pt idx="845">
                  <c:v>0.15865525393145699</c:v>
                </c:pt>
                <c:pt idx="846">
                  <c:v>0.15865525393145699</c:v>
                </c:pt>
                <c:pt idx="847">
                  <c:v>0.15865525393145699</c:v>
                </c:pt>
                <c:pt idx="848">
                  <c:v>0.15865525393145699</c:v>
                </c:pt>
                <c:pt idx="849">
                  <c:v>0.15865525393145699</c:v>
                </c:pt>
                <c:pt idx="850">
                  <c:v>0.15865525393145699</c:v>
                </c:pt>
                <c:pt idx="851">
                  <c:v>0.15865525393145699</c:v>
                </c:pt>
                <c:pt idx="852">
                  <c:v>0.15865525393145699</c:v>
                </c:pt>
                <c:pt idx="853">
                  <c:v>0.15865525393145699</c:v>
                </c:pt>
                <c:pt idx="854">
                  <c:v>0.15865525393145699</c:v>
                </c:pt>
                <c:pt idx="855">
                  <c:v>0.15865525393145699</c:v>
                </c:pt>
                <c:pt idx="856">
                  <c:v>0.15865525393145699</c:v>
                </c:pt>
                <c:pt idx="857">
                  <c:v>0.15865525393145699</c:v>
                </c:pt>
                <c:pt idx="858">
                  <c:v>0.15865525393145699</c:v>
                </c:pt>
                <c:pt idx="859">
                  <c:v>0.15865525393145699</c:v>
                </c:pt>
                <c:pt idx="860">
                  <c:v>0.15865525393145699</c:v>
                </c:pt>
                <c:pt idx="861">
                  <c:v>0.15865525393145699</c:v>
                </c:pt>
                <c:pt idx="862">
                  <c:v>0.15865525393145699</c:v>
                </c:pt>
                <c:pt idx="863">
                  <c:v>0.15865525393145699</c:v>
                </c:pt>
                <c:pt idx="864">
                  <c:v>0.15865525393145699</c:v>
                </c:pt>
                <c:pt idx="865">
                  <c:v>0.15865525393145699</c:v>
                </c:pt>
                <c:pt idx="866">
                  <c:v>0.15865525393145699</c:v>
                </c:pt>
                <c:pt idx="867">
                  <c:v>0.15865525393145699</c:v>
                </c:pt>
                <c:pt idx="868">
                  <c:v>0.15865525393145699</c:v>
                </c:pt>
                <c:pt idx="869">
                  <c:v>0.15865525393145699</c:v>
                </c:pt>
                <c:pt idx="870">
                  <c:v>0.15865525393145699</c:v>
                </c:pt>
                <c:pt idx="871">
                  <c:v>0.15865525393145699</c:v>
                </c:pt>
                <c:pt idx="872">
                  <c:v>0.15865525393145699</c:v>
                </c:pt>
                <c:pt idx="873">
                  <c:v>0.15865525393145699</c:v>
                </c:pt>
                <c:pt idx="874">
                  <c:v>0.15865525393145699</c:v>
                </c:pt>
                <c:pt idx="875">
                  <c:v>0.15865525393145699</c:v>
                </c:pt>
                <c:pt idx="876">
                  <c:v>0.15865525393145699</c:v>
                </c:pt>
                <c:pt idx="877">
                  <c:v>0.15865525393145699</c:v>
                </c:pt>
                <c:pt idx="878">
                  <c:v>0.15865525393145699</c:v>
                </c:pt>
                <c:pt idx="879">
                  <c:v>0.15865525393145699</c:v>
                </c:pt>
                <c:pt idx="880">
                  <c:v>0.15865525393145699</c:v>
                </c:pt>
                <c:pt idx="881">
                  <c:v>0.15865525393145699</c:v>
                </c:pt>
                <c:pt idx="882">
                  <c:v>0.15865525393145699</c:v>
                </c:pt>
                <c:pt idx="883">
                  <c:v>0.15865525393145699</c:v>
                </c:pt>
                <c:pt idx="884">
                  <c:v>0.15865525393145699</c:v>
                </c:pt>
                <c:pt idx="885">
                  <c:v>0.15865525393145699</c:v>
                </c:pt>
                <c:pt idx="886">
                  <c:v>0.15865525393145699</c:v>
                </c:pt>
                <c:pt idx="887">
                  <c:v>0.15865525393145699</c:v>
                </c:pt>
                <c:pt idx="888">
                  <c:v>0.15865525393145699</c:v>
                </c:pt>
                <c:pt idx="889">
                  <c:v>0.15865525393145699</c:v>
                </c:pt>
                <c:pt idx="890">
                  <c:v>0.15865525393145699</c:v>
                </c:pt>
                <c:pt idx="891">
                  <c:v>0.15865525393145699</c:v>
                </c:pt>
                <c:pt idx="892">
                  <c:v>0.15865525393145699</c:v>
                </c:pt>
                <c:pt idx="893">
                  <c:v>0.15865525393145699</c:v>
                </c:pt>
                <c:pt idx="894">
                  <c:v>0.15865525393145699</c:v>
                </c:pt>
                <c:pt idx="895">
                  <c:v>0.15865525393145699</c:v>
                </c:pt>
                <c:pt idx="896">
                  <c:v>0.15865525393145699</c:v>
                </c:pt>
                <c:pt idx="897">
                  <c:v>0.15865525393145699</c:v>
                </c:pt>
                <c:pt idx="898">
                  <c:v>0.15865525393145699</c:v>
                </c:pt>
                <c:pt idx="899">
                  <c:v>0.15865525393145699</c:v>
                </c:pt>
                <c:pt idx="900">
                  <c:v>0.15865525393145699</c:v>
                </c:pt>
                <c:pt idx="901">
                  <c:v>0.15865525393145699</c:v>
                </c:pt>
                <c:pt idx="902">
                  <c:v>0.15865525393145699</c:v>
                </c:pt>
                <c:pt idx="903">
                  <c:v>0.15865525393145699</c:v>
                </c:pt>
                <c:pt idx="904">
                  <c:v>0.15865525393145699</c:v>
                </c:pt>
                <c:pt idx="905">
                  <c:v>0.15865525393145699</c:v>
                </c:pt>
                <c:pt idx="906">
                  <c:v>0.15865525393145699</c:v>
                </c:pt>
                <c:pt idx="907">
                  <c:v>0.15865525393145699</c:v>
                </c:pt>
                <c:pt idx="908">
                  <c:v>0.15865525393145699</c:v>
                </c:pt>
                <c:pt idx="909">
                  <c:v>0.15865525393145699</c:v>
                </c:pt>
                <c:pt idx="910">
                  <c:v>0.15865525393145699</c:v>
                </c:pt>
                <c:pt idx="911">
                  <c:v>0.15865525393145699</c:v>
                </c:pt>
                <c:pt idx="912">
                  <c:v>0.15865525393145699</c:v>
                </c:pt>
                <c:pt idx="913">
                  <c:v>0.15865525393145699</c:v>
                </c:pt>
                <c:pt idx="914">
                  <c:v>0.15865525393145699</c:v>
                </c:pt>
                <c:pt idx="915">
                  <c:v>0.15865525393145699</c:v>
                </c:pt>
                <c:pt idx="916">
                  <c:v>0.15865525393145699</c:v>
                </c:pt>
                <c:pt idx="917">
                  <c:v>0.15865525393145699</c:v>
                </c:pt>
                <c:pt idx="918">
                  <c:v>0.15865525393145699</c:v>
                </c:pt>
                <c:pt idx="919">
                  <c:v>0.15865525393145699</c:v>
                </c:pt>
                <c:pt idx="920">
                  <c:v>0.15865525393145699</c:v>
                </c:pt>
                <c:pt idx="921">
                  <c:v>0.15865525393145699</c:v>
                </c:pt>
                <c:pt idx="922">
                  <c:v>0.15865525393145699</c:v>
                </c:pt>
                <c:pt idx="923">
                  <c:v>0.15865525393145699</c:v>
                </c:pt>
                <c:pt idx="924">
                  <c:v>0.15865525393145699</c:v>
                </c:pt>
                <c:pt idx="925">
                  <c:v>0.15865525393145699</c:v>
                </c:pt>
                <c:pt idx="926">
                  <c:v>0.15865525393145699</c:v>
                </c:pt>
                <c:pt idx="927">
                  <c:v>0.15865525393145699</c:v>
                </c:pt>
                <c:pt idx="928">
                  <c:v>0.15865525393145699</c:v>
                </c:pt>
                <c:pt idx="929">
                  <c:v>0.15865525393145699</c:v>
                </c:pt>
                <c:pt idx="930">
                  <c:v>0.15865525393145699</c:v>
                </c:pt>
                <c:pt idx="931">
                  <c:v>0.15865525393145699</c:v>
                </c:pt>
                <c:pt idx="932">
                  <c:v>0.15865525393145699</c:v>
                </c:pt>
                <c:pt idx="933">
                  <c:v>0.15865525393145699</c:v>
                </c:pt>
                <c:pt idx="934">
                  <c:v>0.15865525393145699</c:v>
                </c:pt>
                <c:pt idx="935">
                  <c:v>0.15865525393145699</c:v>
                </c:pt>
                <c:pt idx="936">
                  <c:v>0.15865525393145699</c:v>
                </c:pt>
                <c:pt idx="937">
                  <c:v>0.15865525393145699</c:v>
                </c:pt>
                <c:pt idx="938">
                  <c:v>0.15865525393145699</c:v>
                </c:pt>
                <c:pt idx="939">
                  <c:v>0.15865525393145699</c:v>
                </c:pt>
                <c:pt idx="940">
                  <c:v>0.15865525393145699</c:v>
                </c:pt>
                <c:pt idx="941">
                  <c:v>0.15865525393145699</c:v>
                </c:pt>
                <c:pt idx="942">
                  <c:v>0.15865525393145699</c:v>
                </c:pt>
                <c:pt idx="943">
                  <c:v>0.15865525393145699</c:v>
                </c:pt>
                <c:pt idx="944">
                  <c:v>0.15865525393145699</c:v>
                </c:pt>
                <c:pt idx="945">
                  <c:v>0.15865525393145699</c:v>
                </c:pt>
                <c:pt idx="946">
                  <c:v>0.15865525393145699</c:v>
                </c:pt>
                <c:pt idx="947">
                  <c:v>0.15865525393145699</c:v>
                </c:pt>
                <c:pt idx="948">
                  <c:v>0.15865525393145699</c:v>
                </c:pt>
                <c:pt idx="949">
                  <c:v>0.15865525393145699</c:v>
                </c:pt>
                <c:pt idx="950">
                  <c:v>0.15865525393145699</c:v>
                </c:pt>
                <c:pt idx="951">
                  <c:v>0.15865525393145699</c:v>
                </c:pt>
                <c:pt idx="952">
                  <c:v>0.15865525393145699</c:v>
                </c:pt>
                <c:pt idx="953">
                  <c:v>0.15865525393145699</c:v>
                </c:pt>
                <c:pt idx="954">
                  <c:v>0.15865525393145699</c:v>
                </c:pt>
                <c:pt idx="955">
                  <c:v>0.15865525393145699</c:v>
                </c:pt>
                <c:pt idx="956">
                  <c:v>0.15865525393145699</c:v>
                </c:pt>
                <c:pt idx="957">
                  <c:v>0.15865525393145699</c:v>
                </c:pt>
                <c:pt idx="958">
                  <c:v>0.15865525393145699</c:v>
                </c:pt>
                <c:pt idx="959">
                  <c:v>0.15865525393145699</c:v>
                </c:pt>
                <c:pt idx="960">
                  <c:v>0.15865525393145699</c:v>
                </c:pt>
                <c:pt idx="961">
                  <c:v>0.15865525393145699</c:v>
                </c:pt>
                <c:pt idx="962">
                  <c:v>0.15865525393145699</c:v>
                </c:pt>
                <c:pt idx="963">
                  <c:v>0.15865525393145699</c:v>
                </c:pt>
                <c:pt idx="964">
                  <c:v>0.15865525393145699</c:v>
                </c:pt>
                <c:pt idx="965">
                  <c:v>0.15865525393145699</c:v>
                </c:pt>
                <c:pt idx="966">
                  <c:v>0.15865525393145699</c:v>
                </c:pt>
                <c:pt idx="967">
                  <c:v>0.15865525393145699</c:v>
                </c:pt>
                <c:pt idx="968">
                  <c:v>0.15865525393145699</c:v>
                </c:pt>
                <c:pt idx="969">
                  <c:v>0.15865525393145699</c:v>
                </c:pt>
                <c:pt idx="970">
                  <c:v>0.15865525393145699</c:v>
                </c:pt>
                <c:pt idx="971">
                  <c:v>0.15865525393145699</c:v>
                </c:pt>
                <c:pt idx="972">
                  <c:v>0.15865525393145699</c:v>
                </c:pt>
                <c:pt idx="973">
                  <c:v>0.15865525393145699</c:v>
                </c:pt>
                <c:pt idx="974">
                  <c:v>0.15865525393145699</c:v>
                </c:pt>
                <c:pt idx="975">
                  <c:v>0.15865525393145699</c:v>
                </c:pt>
                <c:pt idx="976">
                  <c:v>0.15865525393145699</c:v>
                </c:pt>
                <c:pt idx="977">
                  <c:v>0.15865525393145699</c:v>
                </c:pt>
                <c:pt idx="978">
                  <c:v>0.15865525393145699</c:v>
                </c:pt>
                <c:pt idx="979">
                  <c:v>0.15865525393145699</c:v>
                </c:pt>
                <c:pt idx="980">
                  <c:v>0.15865525393145699</c:v>
                </c:pt>
                <c:pt idx="981">
                  <c:v>0.15865525393145699</c:v>
                </c:pt>
                <c:pt idx="982">
                  <c:v>0.15865525393145699</c:v>
                </c:pt>
                <c:pt idx="983">
                  <c:v>0.15865525393145699</c:v>
                </c:pt>
                <c:pt idx="984">
                  <c:v>0.15865525393145699</c:v>
                </c:pt>
                <c:pt idx="985">
                  <c:v>0.15865525393145699</c:v>
                </c:pt>
                <c:pt idx="986">
                  <c:v>0.15865525393145699</c:v>
                </c:pt>
                <c:pt idx="987">
                  <c:v>0.15865525393145699</c:v>
                </c:pt>
                <c:pt idx="988">
                  <c:v>0.15865525393145699</c:v>
                </c:pt>
                <c:pt idx="989">
                  <c:v>0.15865525393145699</c:v>
                </c:pt>
                <c:pt idx="990">
                  <c:v>0.15865525393145699</c:v>
                </c:pt>
                <c:pt idx="991">
                  <c:v>0.15865525393145699</c:v>
                </c:pt>
                <c:pt idx="992">
                  <c:v>0.15865525393145699</c:v>
                </c:pt>
                <c:pt idx="993">
                  <c:v>0.15865525393145699</c:v>
                </c:pt>
                <c:pt idx="994">
                  <c:v>0.15865525393145699</c:v>
                </c:pt>
                <c:pt idx="995">
                  <c:v>0.15865525393145699</c:v>
                </c:pt>
                <c:pt idx="996">
                  <c:v>0.15865525393145699</c:v>
                </c:pt>
                <c:pt idx="997">
                  <c:v>0.15865525393145699</c:v>
                </c:pt>
                <c:pt idx="998">
                  <c:v>0.15865525393145699</c:v>
                </c:pt>
                <c:pt idx="999">
                  <c:v>0.15865525393145699</c:v>
                </c:pt>
                <c:pt idx="1000">
                  <c:v>0.15865525393145699</c:v>
                </c:pt>
                <c:pt idx="1001">
                  <c:v>0.15865525393145699</c:v>
                </c:pt>
                <c:pt idx="1002">
                  <c:v>0.15865525393145699</c:v>
                </c:pt>
                <c:pt idx="1003">
                  <c:v>0.15865525393145699</c:v>
                </c:pt>
                <c:pt idx="1004">
                  <c:v>0.15865525393145699</c:v>
                </c:pt>
                <c:pt idx="1005">
                  <c:v>0.15865525393145699</c:v>
                </c:pt>
                <c:pt idx="1006">
                  <c:v>0.15865525393145699</c:v>
                </c:pt>
                <c:pt idx="1007">
                  <c:v>0.15865525393145699</c:v>
                </c:pt>
                <c:pt idx="1008">
                  <c:v>0.15865525393145699</c:v>
                </c:pt>
                <c:pt idx="1009">
                  <c:v>0.15865525393145699</c:v>
                </c:pt>
                <c:pt idx="1010">
                  <c:v>0.15865525393145699</c:v>
                </c:pt>
                <c:pt idx="1011">
                  <c:v>0.15865525393145699</c:v>
                </c:pt>
                <c:pt idx="1012">
                  <c:v>0.15865525393145699</c:v>
                </c:pt>
                <c:pt idx="1013">
                  <c:v>0.15865525393145699</c:v>
                </c:pt>
                <c:pt idx="1014">
                  <c:v>0.15865525393145699</c:v>
                </c:pt>
                <c:pt idx="1015">
                  <c:v>0.15865525393145699</c:v>
                </c:pt>
                <c:pt idx="1016">
                  <c:v>0.15865525393145699</c:v>
                </c:pt>
                <c:pt idx="1017">
                  <c:v>0.15865525393145699</c:v>
                </c:pt>
                <c:pt idx="1018">
                  <c:v>0.15865525393145699</c:v>
                </c:pt>
                <c:pt idx="1019">
                  <c:v>0.15865525393145699</c:v>
                </c:pt>
                <c:pt idx="1020">
                  <c:v>0.15865525393145699</c:v>
                </c:pt>
                <c:pt idx="1021">
                  <c:v>0.15865525393145699</c:v>
                </c:pt>
                <c:pt idx="1022">
                  <c:v>0.15865525393145699</c:v>
                </c:pt>
                <c:pt idx="1023">
                  <c:v>0.15865525393145699</c:v>
                </c:pt>
                <c:pt idx="1024">
                  <c:v>0.15865525393145699</c:v>
                </c:pt>
                <c:pt idx="1025">
                  <c:v>0.15865525393145699</c:v>
                </c:pt>
                <c:pt idx="1026">
                  <c:v>0.15865525393145699</c:v>
                </c:pt>
                <c:pt idx="1027">
                  <c:v>0.15865525393145699</c:v>
                </c:pt>
                <c:pt idx="1028">
                  <c:v>0.15865525393145699</c:v>
                </c:pt>
                <c:pt idx="1029">
                  <c:v>0.15865525393145699</c:v>
                </c:pt>
                <c:pt idx="1030">
                  <c:v>0.15865525393145699</c:v>
                </c:pt>
                <c:pt idx="1031">
                  <c:v>0.15865525393145699</c:v>
                </c:pt>
                <c:pt idx="1032">
                  <c:v>0.15865525393145699</c:v>
                </c:pt>
                <c:pt idx="1033">
                  <c:v>0.15865525393145699</c:v>
                </c:pt>
                <c:pt idx="1034">
                  <c:v>0.15865525393145699</c:v>
                </c:pt>
                <c:pt idx="1035">
                  <c:v>0.15865525393145699</c:v>
                </c:pt>
                <c:pt idx="1036">
                  <c:v>0.15865525393145699</c:v>
                </c:pt>
                <c:pt idx="1037">
                  <c:v>0.15865525393145699</c:v>
                </c:pt>
                <c:pt idx="1038">
                  <c:v>0.15865525393145699</c:v>
                </c:pt>
                <c:pt idx="1039">
                  <c:v>0.15865525393145699</c:v>
                </c:pt>
                <c:pt idx="1040">
                  <c:v>0.15865525393145699</c:v>
                </c:pt>
                <c:pt idx="1041">
                  <c:v>0.15865525393145699</c:v>
                </c:pt>
                <c:pt idx="1042">
                  <c:v>0.15865525393145699</c:v>
                </c:pt>
                <c:pt idx="1043">
                  <c:v>0.15865525393145699</c:v>
                </c:pt>
                <c:pt idx="1044">
                  <c:v>0.15865525393145699</c:v>
                </c:pt>
                <c:pt idx="1045">
                  <c:v>0.15865525393145699</c:v>
                </c:pt>
                <c:pt idx="1046">
                  <c:v>0.15865525393145699</c:v>
                </c:pt>
                <c:pt idx="1047">
                  <c:v>0.15865525393145699</c:v>
                </c:pt>
                <c:pt idx="1048">
                  <c:v>0.15865525393145699</c:v>
                </c:pt>
                <c:pt idx="1049">
                  <c:v>0.15865525393145699</c:v>
                </c:pt>
                <c:pt idx="1050">
                  <c:v>0.15865525393145699</c:v>
                </c:pt>
                <c:pt idx="1051">
                  <c:v>0.15865525393145699</c:v>
                </c:pt>
                <c:pt idx="1052">
                  <c:v>0.15865525393145699</c:v>
                </c:pt>
                <c:pt idx="1053">
                  <c:v>0.15865525393145699</c:v>
                </c:pt>
                <c:pt idx="1054">
                  <c:v>0.15865525393145699</c:v>
                </c:pt>
                <c:pt idx="1055">
                  <c:v>0.15865525393145699</c:v>
                </c:pt>
                <c:pt idx="1056">
                  <c:v>0.15865525393145699</c:v>
                </c:pt>
                <c:pt idx="1057">
                  <c:v>0.15865525393145699</c:v>
                </c:pt>
                <c:pt idx="1058">
                  <c:v>0.15865525393145699</c:v>
                </c:pt>
                <c:pt idx="1059">
                  <c:v>0.15865525393145699</c:v>
                </c:pt>
                <c:pt idx="1060">
                  <c:v>0.15865525393145699</c:v>
                </c:pt>
                <c:pt idx="1061">
                  <c:v>0.15865525393145699</c:v>
                </c:pt>
                <c:pt idx="1062">
                  <c:v>0.15865525393145699</c:v>
                </c:pt>
                <c:pt idx="1063">
                  <c:v>0.15865525393145699</c:v>
                </c:pt>
                <c:pt idx="1064">
                  <c:v>0.15865525393145699</c:v>
                </c:pt>
                <c:pt idx="1065">
                  <c:v>0.15865525393145699</c:v>
                </c:pt>
                <c:pt idx="1066">
                  <c:v>0.15865525393145699</c:v>
                </c:pt>
                <c:pt idx="1067">
                  <c:v>0.15865525393145699</c:v>
                </c:pt>
                <c:pt idx="1068">
                  <c:v>0.15865525393145699</c:v>
                </c:pt>
                <c:pt idx="1069">
                  <c:v>0.15865525393145699</c:v>
                </c:pt>
                <c:pt idx="1070">
                  <c:v>0.15865525393145699</c:v>
                </c:pt>
                <c:pt idx="1071">
                  <c:v>0.15865525393145699</c:v>
                </c:pt>
                <c:pt idx="1072">
                  <c:v>0.15865525393145699</c:v>
                </c:pt>
                <c:pt idx="1073">
                  <c:v>0.15865525393145699</c:v>
                </c:pt>
                <c:pt idx="1074">
                  <c:v>0.15865525393145699</c:v>
                </c:pt>
                <c:pt idx="1075">
                  <c:v>0.15865525393145699</c:v>
                </c:pt>
                <c:pt idx="1076">
                  <c:v>0.15865525393145699</c:v>
                </c:pt>
                <c:pt idx="1077">
                  <c:v>0.15865525393145699</c:v>
                </c:pt>
                <c:pt idx="1078">
                  <c:v>0.15865525393145699</c:v>
                </c:pt>
                <c:pt idx="1079">
                  <c:v>0.15865525393145699</c:v>
                </c:pt>
                <c:pt idx="1080">
                  <c:v>0.15865525393145699</c:v>
                </c:pt>
                <c:pt idx="1081">
                  <c:v>0.15865525393145699</c:v>
                </c:pt>
                <c:pt idx="1082">
                  <c:v>0.15865525393145699</c:v>
                </c:pt>
                <c:pt idx="1083">
                  <c:v>0.15865525393145699</c:v>
                </c:pt>
                <c:pt idx="1084">
                  <c:v>0.15865525393145699</c:v>
                </c:pt>
                <c:pt idx="1085">
                  <c:v>0.15865525393145699</c:v>
                </c:pt>
                <c:pt idx="1086">
                  <c:v>0.15865525393145699</c:v>
                </c:pt>
                <c:pt idx="1087">
                  <c:v>0.15865525393145699</c:v>
                </c:pt>
                <c:pt idx="1088">
                  <c:v>0.15865525393145699</c:v>
                </c:pt>
                <c:pt idx="1089">
                  <c:v>0.15865525393145699</c:v>
                </c:pt>
                <c:pt idx="1090">
                  <c:v>0.15865525393145699</c:v>
                </c:pt>
                <c:pt idx="1091">
                  <c:v>0.15865525393145699</c:v>
                </c:pt>
                <c:pt idx="1092">
                  <c:v>0.15865525393145699</c:v>
                </c:pt>
                <c:pt idx="1093">
                  <c:v>0.15865525393145699</c:v>
                </c:pt>
                <c:pt idx="1094">
                  <c:v>0.15865525393145699</c:v>
                </c:pt>
                <c:pt idx="1095">
                  <c:v>0.15865525393145699</c:v>
                </c:pt>
                <c:pt idx="1096">
                  <c:v>0.15865525393145699</c:v>
                </c:pt>
                <c:pt idx="1097">
                  <c:v>0.15865525393145699</c:v>
                </c:pt>
                <c:pt idx="1098">
                  <c:v>0.15865525393145699</c:v>
                </c:pt>
                <c:pt idx="1099">
                  <c:v>0.15865525393145699</c:v>
                </c:pt>
                <c:pt idx="1100">
                  <c:v>0.15865525393145699</c:v>
                </c:pt>
                <c:pt idx="1101">
                  <c:v>0.15865525393145699</c:v>
                </c:pt>
                <c:pt idx="1102">
                  <c:v>0.15865525393145699</c:v>
                </c:pt>
                <c:pt idx="1103">
                  <c:v>0.15865525393145699</c:v>
                </c:pt>
                <c:pt idx="1104">
                  <c:v>0.15865525393145699</c:v>
                </c:pt>
                <c:pt idx="1105">
                  <c:v>0.15865525393145699</c:v>
                </c:pt>
                <c:pt idx="1106">
                  <c:v>0.15865525393145699</c:v>
                </c:pt>
                <c:pt idx="1107">
                  <c:v>0.15865525393145699</c:v>
                </c:pt>
                <c:pt idx="1108">
                  <c:v>0.15865525393145699</c:v>
                </c:pt>
                <c:pt idx="1109">
                  <c:v>0.15865525393145699</c:v>
                </c:pt>
                <c:pt idx="1110">
                  <c:v>0.15865525393145699</c:v>
                </c:pt>
                <c:pt idx="1111">
                  <c:v>0.15865525393145699</c:v>
                </c:pt>
                <c:pt idx="1112">
                  <c:v>0.15865525393145699</c:v>
                </c:pt>
                <c:pt idx="1113">
                  <c:v>0.15865525393145699</c:v>
                </c:pt>
                <c:pt idx="1114">
                  <c:v>0.15865525393145699</c:v>
                </c:pt>
                <c:pt idx="1115">
                  <c:v>0.15865525393145699</c:v>
                </c:pt>
                <c:pt idx="1116">
                  <c:v>0.15865525393145699</c:v>
                </c:pt>
                <c:pt idx="1117">
                  <c:v>0.15865525393145699</c:v>
                </c:pt>
                <c:pt idx="1118">
                  <c:v>0.15865525393145699</c:v>
                </c:pt>
                <c:pt idx="1119">
                  <c:v>0.15865525393145699</c:v>
                </c:pt>
                <c:pt idx="1120">
                  <c:v>0.15865525393145699</c:v>
                </c:pt>
                <c:pt idx="1121">
                  <c:v>0.15865525393145699</c:v>
                </c:pt>
                <c:pt idx="1122">
                  <c:v>0.15865525393145699</c:v>
                </c:pt>
                <c:pt idx="1123">
                  <c:v>0.15865525393145699</c:v>
                </c:pt>
                <c:pt idx="1124">
                  <c:v>0.15865525393145699</c:v>
                </c:pt>
                <c:pt idx="1125">
                  <c:v>0.15865525393145699</c:v>
                </c:pt>
                <c:pt idx="1126">
                  <c:v>0.15865525393145699</c:v>
                </c:pt>
                <c:pt idx="1127">
                  <c:v>0.15865525393145699</c:v>
                </c:pt>
                <c:pt idx="1128">
                  <c:v>0.15865525393145699</c:v>
                </c:pt>
                <c:pt idx="1129">
                  <c:v>0.15865525393145699</c:v>
                </c:pt>
                <c:pt idx="1130">
                  <c:v>0.15865525393145699</c:v>
                </c:pt>
                <c:pt idx="1131">
                  <c:v>0.15865525393145699</c:v>
                </c:pt>
                <c:pt idx="1132">
                  <c:v>0.15865525393145699</c:v>
                </c:pt>
                <c:pt idx="1133">
                  <c:v>0.15865525393145699</c:v>
                </c:pt>
                <c:pt idx="1134">
                  <c:v>0.15865525393145699</c:v>
                </c:pt>
                <c:pt idx="1135">
                  <c:v>0.15865525393145699</c:v>
                </c:pt>
                <c:pt idx="1136">
                  <c:v>0.15865525393145699</c:v>
                </c:pt>
                <c:pt idx="1137">
                  <c:v>0.15865525393145699</c:v>
                </c:pt>
                <c:pt idx="1138">
                  <c:v>0.15865525393145699</c:v>
                </c:pt>
                <c:pt idx="1139">
                  <c:v>0.15865525393145699</c:v>
                </c:pt>
                <c:pt idx="1140">
                  <c:v>0.15865525393145699</c:v>
                </c:pt>
                <c:pt idx="1141">
                  <c:v>0.15865525393145699</c:v>
                </c:pt>
                <c:pt idx="1142">
                  <c:v>0.15865525393145699</c:v>
                </c:pt>
                <c:pt idx="1143">
                  <c:v>0.15865525393145699</c:v>
                </c:pt>
                <c:pt idx="1144">
                  <c:v>0.15865525393145699</c:v>
                </c:pt>
                <c:pt idx="1145">
                  <c:v>0.15865525393145699</c:v>
                </c:pt>
                <c:pt idx="1146">
                  <c:v>0.15865525393145699</c:v>
                </c:pt>
                <c:pt idx="1147">
                  <c:v>0.15865525393145699</c:v>
                </c:pt>
                <c:pt idx="1148">
                  <c:v>0.15865525393145699</c:v>
                </c:pt>
                <c:pt idx="1149">
                  <c:v>0.15865525393145699</c:v>
                </c:pt>
                <c:pt idx="1150">
                  <c:v>0.15865525393145699</c:v>
                </c:pt>
                <c:pt idx="1151">
                  <c:v>0.15865525393145699</c:v>
                </c:pt>
                <c:pt idx="1152">
                  <c:v>0.15865525393145699</c:v>
                </c:pt>
                <c:pt idx="1153">
                  <c:v>0.15865525393145699</c:v>
                </c:pt>
                <c:pt idx="1154">
                  <c:v>0.15865525393145699</c:v>
                </c:pt>
                <c:pt idx="1155">
                  <c:v>0.15865525393145699</c:v>
                </c:pt>
                <c:pt idx="1156">
                  <c:v>0.15865525393145699</c:v>
                </c:pt>
                <c:pt idx="1157">
                  <c:v>0.15865525393145699</c:v>
                </c:pt>
                <c:pt idx="1158">
                  <c:v>0.15865525393145699</c:v>
                </c:pt>
                <c:pt idx="1159">
                  <c:v>0.15865525393145699</c:v>
                </c:pt>
                <c:pt idx="1160">
                  <c:v>0.15865525393145699</c:v>
                </c:pt>
                <c:pt idx="1161">
                  <c:v>0.15865525393145699</c:v>
                </c:pt>
                <c:pt idx="1162">
                  <c:v>0.15865525393145699</c:v>
                </c:pt>
                <c:pt idx="1163">
                  <c:v>0.15865525393145699</c:v>
                </c:pt>
                <c:pt idx="1164">
                  <c:v>0.15865525393145699</c:v>
                </c:pt>
                <c:pt idx="1165">
                  <c:v>0.15865525393145699</c:v>
                </c:pt>
                <c:pt idx="1166">
                  <c:v>0.15865525393145699</c:v>
                </c:pt>
                <c:pt idx="1167">
                  <c:v>0.15865525393145699</c:v>
                </c:pt>
                <c:pt idx="1168">
                  <c:v>0.15865525393145699</c:v>
                </c:pt>
                <c:pt idx="1169">
                  <c:v>0.15865525393145699</c:v>
                </c:pt>
                <c:pt idx="1170">
                  <c:v>0.15865525393145699</c:v>
                </c:pt>
                <c:pt idx="1171">
                  <c:v>0.15865525393145699</c:v>
                </c:pt>
                <c:pt idx="1172">
                  <c:v>0.15865525393145699</c:v>
                </c:pt>
                <c:pt idx="1173">
                  <c:v>0.15865525393145699</c:v>
                </c:pt>
                <c:pt idx="1174">
                  <c:v>0.15865525393145699</c:v>
                </c:pt>
                <c:pt idx="1175">
                  <c:v>0.15865525393145699</c:v>
                </c:pt>
                <c:pt idx="1176">
                  <c:v>0.15865525393145699</c:v>
                </c:pt>
                <c:pt idx="1177">
                  <c:v>0.15865525393145699</c:v>
                </c:pt>
                <c:pt idx="1178">
                  <c:v>0.15865525393145699</c:v>
                </c:pt>
                <c:pt idx="1179">
                  <c:v>0.15865525393145699</c:v>
                </c:pt>
                <c:pt idx="1180">
                  <c:v>0.15865525393145699</c:v>
                </c:pt>
                <c:pt idx="1181">
                  <c:v>0.15865525393145699</c:v>
                </c:pt>
                <c:pt idx="1182">
                  <c:v>0.15865525393145699</c:v>
                </c:pt>
                <c:pt idx="1183">
                  <c:v>0.15865525393145699</c:v>
                </c:pt>
                <c:pt idx="1184">
                  <c:v>0.15865525393145699</c:v>
                </c:pt>
                <c:pt idx="1185">
                  <c:v>0.15865525393145699</c:v>
                </c:pt>
                <c:pt idx="1186">
                  <c:v>0.15865525393145699</c:v>
                </c:pt>
                <c:pt idx="1187">
                  <c:v>0.15865525393145699</c:v>
                </c:pt>
                <c:pt idx="1188">
                  <c:v>0.15865525393145699</c:v>
                </c:pt>
                <c:pt idx="1189">
                  <c:v>0.15865525393145699</c:v>
                </c:pt>
                <c:pt idx="1190">
                  <c:v>0.15865525393145699</c:v>
                </c:pt>
                <c:pt idx="1191">
                  <c:v>0.15865525393145699</c:v>
                </c:pt>
                <c:pt idx="1192">
                  <c:v>0.15865525393145699</c:v>
                </c:pt>
                <c:pt idx="1193">
                  <c:v>0.15865525393145699</c:v>
                </c:pt>
                <c:pt idx="1194">
                  <c:v>0.15865525393145699</c:v>
                </c:pt>
                <c:pt idx="1195">
                  <c:v>0.15865525393145699</c:v>
                </c:pt>
                <c:pt idx="1196">
                  <c:v>0.15865525393145699</c:v>
                </c:pt>
                <c:pt idx="1197">
                  <c:v>0.15865525393145699</c:v>
                </c:pt>
                <c:pt idx="1198">
                  <c:v>0.15865525393145699</c:v>
                </c:pt>
                <c:pt idx="1199">
                  <c:v>0.15865525393145699</c:v>
                </c:pt>
                <c:pt idx="1200">
                  <c:v>0.15865525393145699</c:v>
                </c:pt>
                <c:pt idx="1201">
                  <c:v>0.15865525393145699</c:v>
                </c:pt>
                <c:pt idx="1202">
                  <c:v>0.15865525393145699</c:v>
                </c:pt>
                <c:pt idx="1203">
                  <c:v>0.15865525393145699</c:v>
                </c:pt>
                <c:pt idx="1204">
                  <c:v>0.15865525393145699</c:v>
                </c:pt>
                <c:pt idx="1205">
                  <c:v>0.15865525393145699</c:v>
                </c:pt>
                <c:pt idx="1206">
                  <c:v>0.15865525393145699</c:v>
                </c:pt>
                <c:pt idx="1207">
                  <c:v>0.15865525393145699</c:v>
                </c:pt>
                <c:pt idx="1208">
                  <c:v>0.15865525393145699</c:v>
                </c:pt>
                <c:pt idx="1209">
                  <c:v>0.15865525393145699</c:v>
                </c:pt>
                <c:pt idx="1210">
                  <c:v>0.15865525393145699</c:v>
                </c:pt>
                <c:pt idx="1211">
                  <c:v>0.15865525393145699</c:v>
                </c:pt>
                <c:pt idx="1212">
                  <c:v>0.15865525393145699</c:v>
                </c:pt>
                <c:pt idx="1213">
                  <c:v>0.15865525393145699</c:v>
                </c:pt>
                <c:pt idx="1214">
                  <c:v>0.15865525393145699</c:v>
                </c:pt>
                <c:pt idx="1215">
                  <c:v>0.15865525393145699</c:v>
                </c:pt>
                <c:pt idx="1216">
                  <c:v>0.15865525393145699</c:v>
                </c:pt>
                <c:pt idx="1217">
                  <c:v>0.15865525393145699</c:v>
                </c:pt>
                <c:pt idx="1218">
                  <c:v>0.15865525393145699</c:v>
                </c:pt>
                <c:pt idx="1219">
                  <c:v>0.15865525393145699</c:v>
                </c:pt>
                <c:pt idx="1220">
                  <c:v>0.15865525393145699</c:v>
                </c:pt>
                <c:pt idx="1221">
                  <c:v>0.15865525393145699</c:v>
                </c:pt>
                <c:pt idx="1222">
                  <c:v>0.15865525393145699</c:v>
                </c:pt>
                <c:pt idx="1223">
                  <c:v>0.15865525393145699</c:v>
                </c:pt>
                <c:pt idx="1224">
                  <c:v>0.15865525393145699</c:v>
                </c:pt>
                <c:pt idx="1225">
                  <c:v>0.15865525393145699</c:v>
                </c:pt>
                <c:pt idx="1226">
                  <c:v>0.15865525393145699</c:v>
                </c:pt>
                <c:pt idx="1227">
                  <c:v>0.15865525393145699</c:v>
                </c:pt>
                <c:pt idx="1228">
                  <c:v>0.15865525393145699</c:v>
                </c:pt>
                <c:pt idx="1229">
                  <c:v>0.15865525393145699</c:v>
                </c:pt>
                <c:pt idx="1230">
                  <c:v>0.15865525393145699</c:v>
                </c:pt>
                <c:pt idx="1231">
                  <c:v>0.15865525393145699</c:v>
                </c:pt>
                <c:pt idx="1232">
                  <c:v>0.15865525393145699</c:v>
                </c:pt>
                <c:pt idx="1233">
                  <c:v>0.15865525393145699</c:v>
                </c:pt>
                <c:pt idx="1234">
                  <c:v>0.15865525393145699</c:v>
                </c:pt>
                <c:pt idx="1235">
                  <c:v>0.15865525393145699</c:v>
                </c:pt>
                <c:pt idx="1236">
                  <c:v>0.15865525393145699</c:v>
                </c:pt>
                <c:pt idx="1237">
                  <c:v>0.15865525393145699</c:v>
                </c:pt>
                <c:pt idx="1238">
                  <c:v>0.15865525393145699</c:v>
                </c:pt>
                <c:pt idx="1239">
                  <c:v>0.15865525393145699</c:v>
                </c:pt>
                <c:pt idx="1240">
                  <c:v>0.15865525393145699</c:v>
                </c:pt>
                <c:pt idx="1241">
                  <c:v>0.15865525393145699</c:v>
                </c:pt>
                <c:pt idx="1242">
                  <c:v>0.15865525393145699</c:v>
                </c:pt>
                <c:pt idx="1243">
                  <c:v>0.15865525393145699</c:v>
                </c:pt>
                <c:pt idx="1244">
                  <c:v>0.15865525393145699</c:v>
                </c:pt>
                <c:pt idx="1245">
                  <c:v>0.15865525393145699</c:v>
                </c:pt>
                <c:pt idx="1246">
                  <c:v>0.15865525393145699</c:v>
                </c:pt>
                <c:pt idx="1247">
                  <c:v>0.15865525393145699</c:v>
                </c:pt>
                <c:pt idx="1248">
                  <c:v>0.15865525393145699</c:v>
                </c:pt>
                <c:pt idx="1249">
                  <c:v>0.15865525393145699</c:v>
                </c:pt>
                <c:pt idx="1250">
                  <c:v>0.15865525393145699</c:v>
                </c:pt>
                <c:pt idx="1251">
                  <c:v>0.15865525393145699</c:v>
                </c:pt>
                <c:pt idx="1252">
                  <c:v>0.15865525393145699</c:v>
                </c:pt>
                <c:pt idx="1253">
                  <c:v>0.15865525393145699</c:v>
                </c:pt>
                <c:pt idx="1254">
                  <c:v>0.15865525393145699</c:v>
                </c:pt>
                <c:pt idx="1255">
                  <c:v>0.15865525393145699</c:v>
                </c:pt>
                <c:pt idx="1256">
                  <c:v>0.15865525393145699</c:v>
                </c:pt>
                <c:pt idx="1257">
                  <c:v>0.15865525393145699</c:v>
                </c:pt>
                <c:pt idx="1258">
                  <c:v>0.15865525393145699</c:v>
                </c:pt>
                <c:pt idx="1259">
                  <c:v>0.15865525393145699</c:v>
                </c:pt>
                <c:pt idx="1260">
                  <c:v>0.15865525393145699</c:v>
                </c:pt>
                <c:pt idx="1261">
                  <c:v>0.15865525393145699</c:v>
                </c:pt>
                <c:pt idx="1262">
                  <c:v>0.15865525393145699</c:v>
                </c:pt>
                <c:pt idx="1263">
                  <c:v>0.15865525393145699</c:v>
                </c:pt>
                <c:pt idx="1264">
                  <c:v>0.15865525393145699</c:v>
                </c:pt>
                <c:pt idx="1265">
                  <c:v>0.15865525393145699</c:v>
                </c:pt>
                <c:pt idx="1266">
                  <c:v>0.15865525393145699</c:v>
                </c:pt>
                <c:pt idx="1267">
                  <c:v>0.15865525393145699</c:v>
                </c:pt>
                <c:pt idx="1268">
                  <c:v>0.15865525393145699</c:v>
                </c:pt>
                <c:pt idx="1269">
                  <c:v>0.15865525393145699</c:v>
                </c:pt>
                <c:pt idx="1270">
                  <c:v>0.15865525393145699</c:v>
                </c:pt>
                <c:pt idx="1271">
                  <c:v>0.15865525393145699</c:v>
                </c:pt>
                <c:pt idx="1272">
                  <c:v>0.15865525393145699</c:v>
                </c:pt>
                <c:pt idx="1273">
                  <c:v>0.15865525393145699</c:v>
                </c:pt>
                <c:pt idx="1274">
                  <c:v>0.15865525393145699</c:v>
                </c:pt>
                <c:pt idx="1275">
                  <c:v>0.15865525393145699</c:v>
                </c:pt>
                <c:pt idx="1276">
                  <c:v>0.15865525393145699</c:v>
                </c:pt>
                <c:pt idx="1277">
                  <c:v>0.15865525393145699</c:v>
                </c:pt>
                <c:pt idx="1278">
                  <c:v>0.15865525393145699</c:v>
                </c:pt>
                <c:pt idx="1279">
                  <c:v>0.15865525393145699</c:v>
                </c:pt>
                <c:pt idx="1280">
                  <c:v>0.15865525393145699</c:v>
                </c:pt>
                <c:pt idx="1281">
                  <c:v>0.15865525393145699</c:v>
                </c:pt>
                <c:pt idx="1282">
                  <c:v>0.15865525393145699</c:v>
                </c:pt>
                <c:pt idx="1283">
                  <c:v>0.15865525393145699</c:v>
                </c:pt>
                <c:pt idx="1284">
                  <c:v>0.15865525393145699</c:v>
                </c:pt>
                <c:pt idx="1285">
                  <c:v>0.15865525393145699</c:v>
                </c:pt>
                <c:pt idx="1286">
                  <c:v>0.15865525393145699</c:v>
                </c:pt>
                <c:pt idx="1287">
                  <c:v>0.15865525393145699</c:v>
                </c:pt>
                <c:pt idx="1288">
                  <c:v>0.15865525393145699</c:v>
                </c:pt>
                <c:pt idx="1289">
                  <c:v>0.15865525393145699</c:v>
                </c:pt>
                <c:pt idx="1290">
                  <c:v>0.15865525393145699</c:v>
                </c:pt>
                <c:pt idx="1291">
                  <c:v>0.15865525393145699</c:v>
                </c:pt>
                <c:pt idx="1292">
                  <c:v>0.15865525393145699</c:v>
                </c:pt>
                <c:pt idx="1293">
                  <c:v>0.15865525393145699</c:v>
                </c:pt>
                <c:pt idx="1294">
                  <c:v>0.15865525393145699</c:v>
                </c:pt>
                <c:pt idx="1295">
                  <c:v>0.15865525393145699</c:v>
                </c:pt>
                <c:pt idx="1296">
                  <c:v>0.15865525393145699</c:v>
                </c:pt>
                <c:pt idx="1297">
                  <c:v>0.15865525393145699</c:v>
                </c:pt>
                <c:pt idx="1298">
                  <c:v>0.15865525393145699</c:v>
                </c:pt>
                <c:pt idx="1299">
                  <c:v>0.15865525393145699</c:v>
                </c:pt>
                <c:pt idx="1300">
                  <c:v>0.15865525393145699</c:v>
                </c:pt>
                <c:pt idx="1301">
                  <c:v>0.15865525393145699</c:v>
                </c:pt>
                <c:pt idx="1302">
                  <c:v>0.15865525393145699</c:v>
                </c:pt>
                <c:pt idx="1303">
                  <c:v>0.15865525393145699</c:v>
                </c:pt>
                <c:pt idx="1304">
                  <c:v>0.15865525393145699</c:v>
                </c:pt>
                <c:pt idx="1305">
                  <c:v>0.15865525393145699</c:v>
                </c:pt>
                <c:pt idx="1306">
                  <c:v>0.15865525393145699</c:v>
                </c:pt>
                <c:pt idx="1307">
                  <c:v>0.15865525393145699</c:v>
                </c:pt>
                <c:pt idx="1308">
                  <c:v>0.15865525393145699</c:v>
                </c:pt>
                <c:pt idx="1309">
                  <c:v>0.15865525393145699</c:v>
                </c:pt>
                <c:pt idx="1310">
                  <c:v>0.15865525393145699</c:v>
                </c:pt>
                <c:pt idx="1311">
                  <c:v>0.15865525393145699</c:v>
                </c:pt>
                <c:pt idx="1312">
                  <c:v>0.15865525393145699</c:v>
                </c:pt>
                <c:pt idx="1313">
                  <c:v>0.15865525393145699</c:v>
                </c:pt>
                <c:pt idx="1314">
                  <c:v>0.15865525393145699</c:v>
                </c:pt>
                <c:pt idx="1315">
                  <c:v>0.15865525393145699</c:v>
                </c:pt>
                <c:pt idx="1316">
                  <c:v>0.15865525393145699</c:v>
                </c:pt>
                <c:pt idx="1317">
                  <c:v>0.15865525393145699</c:v>
                </c:pt>
                <c:pt idx="1318">
                  <c:v>0.15865525393145699</c:v>
                </c:pt>
                <c:pt idx="1319">
                  <c:v>0.15865525393145699</c:v>
                </c:pt>
                <c:pt idx="1320">
                  <c:v>0.15865525393145699</c:v>
                </c:pt>
                <c:pt idx="1321">
                  <c:v>0.15865525393145699</c:v>
                </c:pt>
                <c:pt idx="1322">
                  <c:v>0.15865525393145699</c:v>
                </c:pt>
                <c:pt idx="1323">
                  <c:v>0.15865525393145699</c:v>
                </c:pt>
                <c:pt idx="1324">
                  <c:v>0.15865525393145699</c:v>
                </c:pt>
                <c:pt idx="1325">
                  <c:v>0.15865525393145699</c:v>
                </c:pt>
                <c:pt idx="1326">
                  <c:v>0.15865525393145699</c:v>
                </c:pt>
                <c:pt idx="1327">
                  <c:v>0.15865525393145699</c:v>
                </c:pt>
                <c:pt idx="1328">
                  <c:v>0.15865525393145699</c:v>
                </c:pt>
                <c:pt idx="1329">
                  <c:v>0.15865525393145699</c:v>
                </c:pt>
                <c:pt idx="1330">
                  <c:v>0.15865525393145699</c:v>
                </c:pt>
                <c:pt idx="1331">
                  <c:v>0.15865525393145699</c:v>
                </c:pt>
                <c:pt idx="1332">
                  <c:v>0.15865525393145699</c:v>
                </c:pt>
                <c:pt idx="1333">
                  <c:v>0.15865525393145699</c:v>
                </c:pt>
                <c:pt idx="1334">
                  <c:v>0.15865525393145699</c:v>
                </c:pt>
                <c:pt idx="1335">
                  <c:v>0.15865525393145699</c:v>
                </c:pt>
                <c:pt idx="1336">
                  <c:v>0.15865525393145699</c:v>
                </c:pt>
                <c:pt idx="1337">
                  <c:v>0.15865525393145699</c:v>
                </c:pt>
                <c:pt idx="1338">
                  <c:v>0.15865525393145699</c:v>
                </c:pt>
                <c:pt idx="1339">
                  <c:v>0.15865525393145699</c:v>
                </c:pt>
                <c:pt idx="1340">
                  <c:v>0.15865525393145699</c:v>
                </c:pt>
                <c:pt idx="1341">
                  <c:v>0.15865525393145699</c:v>
                </c:pt>
                <c:pt idx="1342">
                  <c:v>0.15865525393145699</c:v>
                </c:pt>
                <c:pt idx="1343">
                  <c:v>0.15865525393145699</c:v>
                </c:pt>
                <c:pt idx="1344">
                  <c:v>0.15865525393145699</c:v>
                </c:pt>
                <c:pt idx="1345">
                  <c:v>0.15865525393145699</c:v>
                </c:pt>
                <c:pt idx="1346">
                  <c:v>0.15865525393145699</c:v>
                </c:pt>
                <c:pt idx="1347">
                  <c:v>0.15865525393145699</c:v>
                </c:pt>
                <c:pt idx="1348">
                  <c:v>0.15865525393145699</c:v>
                </c:pt>
                <c:pt idx="1349">
                  <c:v>0.15865525393145699</c:v>
                </c:pt>
                <c:pt idx="1350">
                  <c:v>0.15865525393145699</c:v>
                </c:pt>
                <c:pt idx="1351">
                  <c:v>0.15865525393145699</c:v>
                </c:pt>
                <c:pt idx="1352">
                  <c:v>0.15865525393145699</c:v>
                </c:pt>
                <c:pt idx="1353">
                  <c:v>0.15865525393145699</c:v>
                </c:pt>
                <c:pt idx="1354">
                  <c:v>0.15865525393145699</c:v>
                </c:pt>
                <c:pt idx="1355">
                  <c:v>0.15865525393145699</c:v>
                </c:pt>
                <c:pt idx="1356">
                  <c:v>0.15865525393145699</c:v>
                </c:pt>
                <c:pt idx="1357">
                  <c:v>0.15865525393145699</c:v>
                </c:pt>
                <c:pt idx="1358">
                  <c:v>0.15865525393145699</c:v>
                </c:pt>
                <c:pt idx="1359">
                  <c:v>0.15865525393145699</c:v>
                </c:pt>
                <c:pt idx="1360">
                  <c:v>0.15865525393145699</c:v>
                </c:pt>
                <c:pt idx="1361">
                  <c:v>0.15865525393145699</c:v>
                </c:pt>
                <c:pt idx="1362">
                  <c:v>0.15865525393145699</c:v>
                </c:pt>
                <c:pt idx="1363">
                  <c:v>0.15865525393145699</c:v>
                </c:pt>
                <c:pt idx="1364">
                  <c:v>0.15865525393145699</c:v>
                </c:pt>
                <c:pt idx="1365">
                  <c:v>0.15865525393145699</c:v>
                </c:pt>
                <c:pt idx="1366">
                  <c:v>0.15865525393145699</c:v>
                </c:pt>
                <c:pt idx="1367">
                  <c:v>0.15865525393145699</c:v>
                </c:pt>
                <c:pt idx="1368">
                  <c:v>0.15865525393145699</c:v>
                </c:pt>
                <c:pt idx="1369">
                  <c:v>0.15865525393145699</c:v>
                </c:pt>
                <c:pt idx="1370">
                  <c:v>0.15865525393145699</c:v>
                </c:pt>
                <c:pt idx="1371">
                  <c:v>0.15865525393145699</c:v>
                </c:pt>
                <c:pt idx="1372">
                  <c:v>0.15865525393145699</c:v>
                </c:pt>
                <c:pt idx="1373">
                  <c:v>0.15865525393145699</c:v>
                </c:pt>
                <c:pt idx="1374">
                  <c:v>0.15865525393145699</c:v>
                </c:pt>
                <c:pt idx="1375">
                  <c:v>0.15865525393145699</c:v>
                </c:pt>
                <c:pt idx="1376">
                  <c:v>0.15865525393145699</c:v>
                </c:pt>
                <c:pt idx="1377">
                  <c:v>0.15865525393145699</c:v>
                </c:pt>
                <c:pt idx="1378">
                  <c:v>0.15865525393145699</c:v>
                </c:pt>
                <c:pt idx="1379">
                  <c:v>0.15865525393145699</c:v>
                </c:pt>
                <c:pt idx="1380">
                  <c:v>0.15865525393145699</c:v>
                </c:pt>
                <c:pt idx="1381">
                  <c:v>0.15865525393145699</c:v>
                </c:pt>
                <c:pt idx="1382">
                  <c:v>0.15865525393145699</c:v>
                </c:pt>
                <c:pt idx="1383">
                  <c:v>0.15865525393145699</c:v>
                </c:pt>
                <c:pt idx="1384">
                  <c:v>0.15865525393145699</c:v>
                </c:pt>
                <c:pt idx="1385">
                  <c:v>0.15865525393145699</c:v>
                </c:pt>
                <c:pt idx="1386">
                  <c:v>0.15865525393145699</c:v>
                </c:pt>
                <c:pt idx="1387">
                  <c:v>0.15865525393145699</c:v>
                </c:pt>
                <c:pt idx="1388">
                  <c:v>0.15865525393145699</c:v>
                </c:pt>
                <c:pt idx="1389">
                  <c:v>0.15865525393145699</c:v>
                </c:pt>
                <c:pt idx="1390">
                  <c:v>0.15865525393145699</c:v>
                </c:pt>
                <c:pt idx="1391">
                  <c:v>0.15865525393145699</c:v>
                </c:pt>
                <c:pt idx="1392">
                  <c:v>0.15865525393145699</c:v>
                </c:pt>
                <c:pt idx="1393">
                  <c:v>0.15865525393145699</c:v>
                </c:pt>
                <c:pt idx="1394">
                  <c:v>0.15865525393145699</c:v>
                </c:pt>
                <c:pt idx="1395">
                  <c:v>0.15865525393145699</c:v>
                </c:pt>
                <c:pt idx="1396">
                  <c:v>0.15865525393145699</c:v>
                </c:pt>
                <c:pt idx="1397">
                  <c:v>0.15865525393145699</c:v>
                </c:pt>
                <c:pt idx="1398">
                  <c:v>0.15865525393145699</c:v>
                </c:pt>
                <c:pt idx="1399">
                  <c:v>0.15865525393145699</c:v>
                </c:pt>
                <c:pt idx="1400">
                  <c:v>0.15865525393145699</c:v>
                </c:pt>
                <c:pt idx="1401">
                  <c:v>0.15865525393145699</c:v>
                </c:pt>
                <c:pt idx="1402">
                  <c:v>0.15865525393145699</c:v>
                </c:pt>
                <c:pt idx="1403">
                  <c:v>0.15865525393145699</c:v>
                </c:pt>
                <c:pt idx="1404">
                  <c:v>0.15865525393145699</c:v>
                </c:pt>
                <c:pt idx="1405">
                  <c:v>0.15865525393145699</c:v>
                </c:pt>
                <c:pt idx="1406">
                  <c:v>0.15865525393145699</c:v>
                </c:pt>
                <c:pt idx="1407">
                  <c:v>0.15865525393145699</c:v>
                </c:pt>
                <c:pt idx="1408">
                  <c:v>0.15865525393145699</c:v>
                </c:pt>
                <c:pt idx="1409">
                  <c:v>0.15865525393145699</c:v>
                </c:pt>
                <c:pt idx="1410">
                  <c:v>0.15865525393145699</c:v>
                </c:pt>
                <c:pt idx="1411">
                  <c:v>0.15865525393145699</c:v>
                </c:pt>
                <c:pt idx="1412">
                  <c:v>0.15865525393145699</c:v>
                </c:pt>
                <c:pt idx="1413">
                  <c:v>0.15865525393145699</c:v>
                </c:pt>
                <c:pt idx="1414">
                  <c:v>0.15865525393145699</c:v>
                </c:pt>
                <c:pt idx="1415">
                  <c:v>0.15865525393145699</c:v>
                </c:pt>
                <c:pt idx="1416">
                  <c:v>0.15865525393145699</c:v>
                </c:pt>
                <c:pt idx="1417">
                  <c:v>0.15865525393145699</c:v>
                </c:pt>
                <c:pt idx="1418">
                  <c:v>0.15865525393145699</c:v>
                </c:pt>
                <c:pt idx="1419">
                  <c:v>0.15865525393145699</c:v>
                </c:pt>
                <c:pt idx="1420">
                  <c:v>0.15865525393145699</c:v>
                </c:pt>
                <c:pt idx="1421">
                  <c:v>0.15865525393145699</c:v>
                </c:pt>
                <c:pt idx="1422">
                  <c:v>0.15865525393145699</c:v>
                </c:pt>
                <c:pt idx="1423">
                  <c:v>0.15865525393145699</c:v>
                </c:pt>
                <c:pt idx="1424">
                  <c:v>0.15865525393145699</c:v>
                </c:pt>
                <c:pt idx="1425">
                  <c:v>0.15865525393145699</c:v>
                </c:pt>
                <c:pt idx="1426">
                  <c:v>0.15865525393145699</c:v>
                </c:pt>
                <c:pt idx="1427">
                  <c:v>0.15865525393145699</c:v>
                </c:pt>
                <c:pt idx="1428">
                  <c:v>0.15865525393145699</c:v>
                </c:pt>
                <c:pt idx="1429">
                  <c:v>0.15865525393145699</c:v>
                </c:pt>
                <c:pt idx="1430">
                  <c:v>0.15865525393145699</c:v>
                </c:pt>
                <c:pt idx="1431">
                  <c:v>0.15865525393145699</c:v>
                </c:pt>
                <c:pt idx="1432">
                  <c:v>0.15865525393145699</c:v>
                </c:pt>
                <c:pt idx="1433">
                  <c:v>0.15865525393145699</c:v>
                </c:pt>
                <c:pt idx="1434">
                  <c:v>0.15865525393145699</c:v>
                </c:pt>
                <c:pt idx="1435">
                  <c:v>0.15865525393145699</c:v>
                </c:pt>
                <c:pt idx="1436">
                  <c:v>0.15865525393145699</c:v>
                </c:pt>
                <c:pt idx="1437">
                  <c:v>0.15865525393145699</c:v>
                </c:pt>
                <c:pt idx="1438">
                  <c:v>0.15865525393145699</c:v>
                </c:pt>
                <c:pt idx="1439">
                  <c:v>0.15865525393145699</c:v>
                </c:pt>
                <c:pt idx="1440">
                  <c:v>0.15865525393145699</c:v>
                </c:pt>
                <c:pt idx="1441">
                  <c:v>0.15865525393145699</c:v>
                </c:pt>
                <c:pt idx="1442">
                  <c:v>0.15865525393145699</c:v>
                </c:pt>
                <c:pt idx="1443">
                  <c:v>0.15865525393145699</c:v>
                </c:pt>
                <c:pt idx="1444">
                  <c:v>0.15865525393145699</c:v>
                </c:pt>
                <c:pt idx="1445">
                  <c:v>0.15865525393145699</c:v>
                </c:pt>
                <c:pt idx="1446">
                  <c:v>0.15865525393145699</c:v>
                </c:pt>
                <c:pt idx="1447">
                  <c:v>0.15865525393145699</c:v>
                </c:pt>
                <c:pt idx="1448">
                  <c:v>0.15865525393145699</c:v>
                </c:pt>
                <c:pt idx="1449">
                  <c:v>0.15865525393145699</c:v>
                </c:pt>
                <c:pt idx="1450">
                  <c:v>0.15865525393145699</c:v>
                </c:pt>
                <c:pt idx="1451">
                  <c:v>0.15865525393145699</c:v>
                </c:pt>
                <c:pt idx="1452">
                  <c:v>0.15865525393145699</c:v>
                </c:pt>
                <c:pt idx="1453">
                  <c:v>0.15865525393145699</c:v>
                </c:pt>
                <c:pt idx="1454">
                  <c:v>0.15865525393145699</c:v>
                </c:pt>
                <c:pt idx="1455">
                  <c:v>0.15865525393145699</c:v>
                </c:pt>
                <c:pt idx="1456">
                  <c:v>0.15865525393145699</c:v>
                </c:pt>
                <c:pt idx="1457">
                  <c:v>0.15865525393145699</c:v>
                </c:pt>
                <c:pt idx="1458">
                  <c:v>0.15865525393145699</c:v>
                </c:pt>
                <c:pt idx="1459">
                  <c:v>0.15865525393145699</c:v>
                </c:pt>
                <c:pt idx="1460">
                  <c:v>0.15865525393145699</c:v>
                </c:pt>
                <c:pt idx="1461">
                  <c:v>0.15865525393145699</c:v>
                </c:pt>
                <c:pt idx="1462">
                  <c:v>0.15865525393145699</c:v>
                </c:pt>
                <c:pt idx="1463">
                  <c:v>0.15865525393145699</c:v>
                </c:pt>
                <c:pt idx="1464">
                  <c:v>0.15865525393145699</c:v>
                </c:pt>
                <c:pt idx="1465">
                  <c:v>0.15865525393145699</c:v>
                </c:pt>
                <c:pt idx="1466">
                  <c:v>0.15865525393145699</c:v>
                </c:pt>
                <c:pt idx="1467">
                  <c:v>0.15865525393145699</c:v>
                </c:pt>
                <c:pt idx="1468">
                  <c:v>0.15865525393145699</c:v>
                </c:pt>
                <c:pt idx="1469">
                  <c:v>0.15865525393145699</c:v>
                </c:pt>
                <c:pt idx="1470">
                  <c:v>0.15865525393145699</c:v>
                </c:pt>
                <c:pt idx="1471">
                  <c:v>0.15865525393145699</c:v>
                </c:pt>
                <c:pt idx="1472">
                  <c:v>0.15865525393145699</c:v>
                </c:pt>
                <c:pt idx="1473">
                  <c:v>0.15865525393145699</c:v>
                </c:pt>
                <c:pt idx="1474">
                  <c:v>0.15865525393145699</c:v>
                </c:pt>
                <c:pt idx="1475">
                  <c:v>0.15865525393145699</c:v>
                </c:pt>
                <c:pt idx="1476">
                  <c:v>0.15865525393145699</c:v>
                </c:pt>
                <c:pt idx="1477">
                  <c:v>0.15865525393145699</c:v>
                </c:pt>
                <c:pt idx="1478">
                  <c:v>0.15865525393145699</c:v>
                </c:pt>
                <c:pt idx="1479">
                  <c:v>0.15865525393145699</c:v>
                </c:pt>
                <c:pt idx="1480">
                  <c:v>0.15865525393145699</c:v>
                </c:pt>
                <c:pt idx="1481">
                  <c:v>0.15865525393145699</c:v>
                </c:pt>
                <c:pt idx="1482">
                  <c:v>0.15865525393145699</c:v>
                </c:pt>
                <c:pt idx="1483">
                  <c:v>0.15865525393145699</c:v>
                </c:pt>
                <c:pt idx="1484">
                  <c:v>0.15865525393145699</c:v>
                </c:pt>
                <c:pt idx="1485">
                  <c:v>0.15865525393145699</c:v>
                </c:pt>
                <c:pt idx="1486">
                  <c:v>0.15865525393145699</c:v>
                </c:pt>
                <c:pt idx="1487">
                  <c:v>0.15865525393145699</c:v>
                </c:pt>
                <c:pt idx="1488">
                  <c:v>0.15865525393145699</c:v>
                </c:pt>
                <c:pt idx="1489">
                  <c:v>0.15865525393145699</c:v>
                </c:pt>
                <c:pt idx="1490">
                  <c:v>0.15865525393145699</c:v>
                </c:pt>
                <c:pt idx="1491">
                  <c:v>0.15865525393145699</c:v>
                </c:pt>
                <c:pt idx="1492">
                  <c:v>0.15865525393145699</c:v>
                </c:pt>
                <c:pt idx="1493">
                  <c:v>0.15865525393145699</c:v>
                </c:pt>
                <c:pt idx="1494">
                  <c:v>0.15865525393145699</c:v>
                </c:pt>
                <c:pt idx="1495">
                  <c:v>0.15865525393145699</c:v>
                </c:pt>
                <c:pt idx="1496">
                  <c:v>0.15865525393145699</c:v>
                </c:pt>
                <c:pt idx="1497">
                  <c:v>0.15865525393145699</c:v>
                </c:pt>
                <c:pt idx="1498">
                  <c:v>0.15865525393145699</c:v>
                </c:pt>
                <c:pt idx="1499">
                  <c:v>0.15865525393145699</c:v>
                </c:pt>
                <c:pt idx="1500">
                  <c:v>0.15865525393145699</c:v>
                </c:pt>
                <c:pt idx="1501">
                  <c:v>0.15865525393145699</c:v>
                </c:pt>
                <c:pt idx="1502">
                  <c:v>0.15865525393145699</c:v>
                </c:pt>
                <c:pt idx="1503">
                  <c:v>0.15865525393145699</c:v>
                </c:pt>
                <c:pt idx="1504">
                  <c:v>0.15865525393145699</c:v>
                </c:pt>
                <c:pt idx="1505">
                  <c:v>0.15865525393145699</c:v>
                </c:pt>
                <c:pt idx="1506">
                  <c:v>0.15865525393145699</c:v>
                </c:pt>
                <c:pt idx="1507">
                  <c:v>0.15865525393145699</c:v>
                </c:pt>
                <c:pt idx="1508">
                  <c:v>0.15865525393145699</c:v>
                </c:pt>
                <c:pt idx="1509">
                  <c:v>0.15865525393145699</c:v>
                </c:pt>
                <c:pt idx="1510">
                  <c:v>0.15865525393145699</c:v>
                </c:pt>
                <c:pt idx="1511">
                  <c:v>0.15865525393145699</c:v>
                </c:pt>
                <c:pt idx="1512">
                  <c:v>0.15865525393145699</c:v>
                </c:pt>
                <c:pt idx="1513">
                  <c:v>0.15865525393145699</c:v>
                </c:pt>
                <c:pt idx="1514">
                  <c:v>0.15865525393145699</c:v>
                </c:pt>
                <c:pt idx="1515">
                  <c:v>0.15865525393145699</c:v>
                </c:pt>
                <c:pt idx="1516">
                  <c:v>0.15865525393145699</c:v>
                </c:pt>
                <c:pt idx="1517">
                  <c:v>0.15865525393145699</c:v>
                </c:pt>
                <c:pt idx="1518">
                  <c:v>0.15865525393145699</c:v>
                </c:pt>
                <c:pt idx="1519">
                  <c:v>0.15865525393145699</c:v>
                </c:pt>
                <c:pt idx="1520">
                  <c:v>0.15865525393145699</c:v>
                </c:pt>
                <c:pt idx="1521">
                  <c:v>0.15865525393145699</c:v>
                </c:pt>
                <c:pt idx="1522">
                  <c:v>0.15865525393145699</c:v>
                </c:pt>
                <c:pt idx="1523">
                  <c:v>0.15865525393145699</c:v>
                </c:pt>
                <c:pt idx="1524">
                  <c:v>0.15865525393145699</c:v>
                </c:pt>
                <c:pt idx="1525">
                  <c:v>0.15865525393145699</c:v>
                </c:pt>
                <c:pt idx="1526">
                  <c:v>0.15865525393145699</c:v>
                </c:pt>
                <c:pt idx="1527">
                  <c:v>0.15865525393145699</c:v>
                </c:pt>
                <c:pt idx="1528">
                  <c:v>0.15865525393145699</c:v>
                </c:pt>
                <c:pt idx="1529">
                  <c:v>0.15865525393145699</c:v>
                </c:pt>
                <c:pt idx="1530">
                  <c:v>0.15865525393145699</c:v>
                </c:pt>
                <c:pt idx="1531">
                  <c:v>0.15865525393145699</c:v>
                </c:pt>
                <c:pt idx="1532">
                  <c:v>0.15865525393145699</c:v>
                </c:pt>
                <c:pt idx="1533">
                  <c:v>0.15865525393145699</c:v>
                </c:pt>
                <c:pt idx="1534">
                  <c:v>0.15865525393145699</c:v>
                </c:pt>
                <c:pt idx="1535">
                  <c:v>0.15865525393145699</c:v>
                </c:pt>
                <c:pt idx="1536">
                  <c:v>0.15865525393145699</c:v>
                </c:pt>
                <c:pt idx="1537">
                  <c:v>0.15865525393145699</c:v>
                </c:pt>
                <c:pt idx="1538">
                  <c:v>0.15865525393145699</c:v>
                </c:pt>
                <c:pt idx="1539">
                  <c:v>0.15865525393145699</c:v>
                </c:pt>
                <c:pt idx="1540">
                  <c:v>0.15865525393145699</c:v>
                </c:pt>
                <c:pt idx="1541">
                  <c:v>0.15865525393145699</c:v>
                </c:pt>
                <c:pt idx="1542">
                  <c:v>0.15865525393145699</c:v>
                </c:pt>
                <c:pt idx="1543">
                  <c:v>0.15865525393145699</c:v>
                </c:pt>
                <c:pt idx="1544">
                  <c:v>0.15865525393145699</c:v>
                </c:pt>
                <c:pt idx="1545">
                  <c:v>0.15865525393145699</c:v>
                </c:pt>
                <c:pt idx="1546">
                  <c:v>0.15865525393145699</c:v>
                </c:pt>
                <c:pt idx="1547">
                  <c:v>0.15865525393145699</c:v>
                </c:pt>
                <c:pt idx="1548">
                  <c:v>0.15865525393145699</c:v>
                </c:pt>
                <c:pt idx="1549">
                  <c:v>0.15865525393145699</c:v>
                </c:pt>
                <c:pt idx="1550">
                  <c:v>0.15865525393145699</c:v>
                </c:pt>
                <c:pt idx="1551">
                  <c:v>0.15865525393145699</c:v>
                </c:pt>
                <c:pt idx="1552">
                  <c:v>0.15865525393145699</c:v>
                </c:pt>
                <c:pt idx="1553">
                  <c:v>0.15865525393145699</c:v>
                </c:pt>
                <c:pt idx="1554">
                  <c:v>0.15865525393145699</c:v>
                </c:pt>
                <c:pt idx="1555">
                  <c:v>0.15865525393145699</c:v>
                </c:pt>
                <c:pt idx="1556">
                  <c:v>0.15865525393145699</c:v>
                </c:pt>
                <c:pt idx="1557">
                  <c:v>0.15865525393145699</c:v>
                </c:pt>
                <c:pt idx="1558">
                  <c:v>0.15865525393145699</c:v>
                </c:pt>
                <c:pt idx="1559">
                  <c:v>0.15865525393145699</c:v>
                </c:pt>
                <c:pt idx="1560">
                  <c:v>0.15865525393145699</c:v>
                </c:pt>
                <c:pt idx="1561">
                  <c:v>0.15865525393145699</c:v>
                </c:pt>
                <c:pt idx="1562">
                  <c:v>0.15865525393145699</c:v>
                </c:pt>
                <c:pt idx="1563">
                  <c:v>0.15865525393145699</c:v>
                </c:pt>
                <c:pt idx="1564">
                  <c:v>0.15865525393145699</c:v>
                </c:pt>
                <c:pt idx="1565">
                  <c:v>0.15865525393145699</c:v>
                </c:pt>
                <c:pt idx="1566">
                  <c:v>0.15865525393145699</c:v>
                </c:pt>
                <c:pt idx="1567">
                  <c:v>0.15865525393145699</c:v>
                </c:pt>
                <c:pt idx="1568">
                  <c:v>0.15865525393145699</c:v>
                </c:pt>
                <c:pt idx="1569">
                  <c:v>0.15865525393145699</c:v>
                </c:pt>
                <c:pt idx="1570">
                  <c:v>0.15865525393145699</c:v>
                </c:pt>
                <c:pt idx="1571">
                  <c:v>0.15865525393145699</c:v>
                </c:pt>
                <c:pt idx="1572">
                  <c:v>0.15865525393145699</c:v>
                </c:pt>
                <c:pt idx="1573">
                  <c:v>0.15865525393145699</c:v>
                </c:pt>
                <c:pt idx="1574">
                  <c:v>0.15865525393145699</c:v>
                </c:pt>
                <c:pt idx="1575">
                  <c:v>0.15865525393145699</c:v>
                </c:pt>
                <c:pt idx="1576">
                  <c:v>0.15865525393145699</c:v>
                </c:pt>
                <c:pt idx="1577">
                  <c:v>0.15865525393145699</c:v>
                </c:pt>
                <c:pt idx="1578">
                  <c:v>0.15865525393145699</c:v>
                </c:pt>
                <c:pt idx="1579">
                  <c:v>0.15865525393145699</c:v>
                </c:pt>
                <c:pt idx="1580">
                  <c:v>0.15865525393145699</c:v>
                </c:pt>
                <c:pt idx="1581">
                  <c:v>0.15865525393145699</c:v>
                </c:pt>
                <c:pt idx="1582">
                  <c:v>0.15865525393145699</c:v>
                </c:pt>
                <c:pt idx="1583">
                  <c:v>0.15865525393145699</c:v>
                </c:pt>
                <c:pt idx="1584">
                  <c:v>0.15865525393145699</c:v>
                </c:pt>
                <c:pt idx="1585">
                  <c:v>0.15865525393145699</c:v>
                </c:pt>
                <c:pt idx="1586">
                  <c:v>0.15865525393145699</c:v>
                </c:pt>
                <c:pt idx="1587">
                  <c:v>0.15865525393145699</c:v>
                </c:pt>
                <c:pt idx="1588">
                  <c:v>0.15865525393145699</c:v>
                </c:pt>
                <c:pt idx="1589">
                  <c:v>0.15865525393145699</c:v>
                </c:pt>
                <c:pt idx="1590">
                  <c:v>0.15865525393145699</c:v>
                </c:pt>
                <c:pt idx="1591">
                  <c:v>0.15865525393145699</c:v>
                </c:pt>
                <c:pt idx="1592">
                  <c:v>0.15865525393145699</c:v>
                </c:pt>
                <c:pt idx="1593">
                  <c:v>0.15865525393145699</c:v>
                </c:pt>
                <c:pt idx="1594">
                  <c:v>0.15865525393145699</c:v>
                </c:pt>
                <c:pt idx="1595">
                  <c:v>0.15865525393145699</c:v>
                </c:pt>
                <c:pt idx="1596">
                  <c:v>0.15865525393145699</c:v>
                </c:pt>
                <c:pt idx="1597">
                  <c:v>0.15865525393145699</c:v>
                </c:pt>
                <c:pt idx="1598">
                  <c:v>0.15865525393145699</c:v>
                </c:pt>
                <c:pt idx="1599">
                  <c:v>0.15865525393145699</c:v>
                </c:pt>
                <c:pt idx="1600">
                  <c:v>0.15865525393145699</c:v>
                </c:pt>
                <c:pt idx="1601">
                  <c:v>0.15865525393145699</c:v>
                </c:pt>
                <c:pt idx="1602">
                  <c:v>0.15865525393145699</c:v>
                </c:pt>
                <c:pt idx="1603">
                  <c:v>0.15865525393145699</c:v>
                </c:pt>
                <c:pt idx="1604">
                  <c:v>0.15865525393145699</c:v>
                </c:pt>
                <c:pt idx="1605">
                  <c:v>0.15865525393145699</c:v>
                </c:pt>
                <c:pt idx="1606">
                  <c:v>0.15865525393145699</c:v>
                </c:pt>
                <c:pt idx="1607">
                  <c:v>0.15865525393145699</c:v>
                </c:pt>
                <c:pt idx="1608">
                  <c:v>0.15865525393145699</c:v>
                </c:pt>
                <c:pt idx="1609">
                  <c:v>0.15865525393145699</c:v>
                </c:pt>
                <c:pt idx="1610">
                  <c:v>0.15865525393145699</c:v>
                </c:pt>
                <c:pt idx="1611">
                  <c:v>0.15865525393145699</c:v>
                </c:pt>
                <c:pt idx="1612">
                  <c:v>0.15865525393145699</c:v>
                </c:pt>
                <c:pt idx="1613">
                  <c:v>0.15865525393145699</c:v>
                </c:pt>
                <c:pt idx="1614">
                  <c:v>0.15865525393145699</c:v>
                </c:pt>
                <c:pt idx="1615">
                  <c:v>0.15865525393145699</c:v>
                </c:pt>
                <c:pt idx="1616">
                  <c:v>0.15865525393145699</c:v>
                </c:pt>
                <c:pt idx="1617">
                  <c:v>0.15865525393145699</c:v>
                </c:pt>
                <c:pt idx="1618">
                  <c:v>0.15865525393145699</c:v>
                </c:pt>
                <c:pt idx="1619">
                  <c:v>0.15865525393145699</c:v>
                </c:pt>
                <c:pt idx="1620">
                  <c:v>0.15865525393145699</c:v>
                </c:pt>
                <c:pt idx="1621">
                  <c:v>0.15865525393145699</c:v>
                </c:pt>
                <c:pt idx="1622">
                  <c:v>0.15865525393145699</c:v>
                </c:pt>
                <c:pt idx="1623">
                  <c:v>0.15865525393145699</c:v>
                </c:pt>
                <c:pt idx="1624">
                  <c:v>0.15865525393145699</c:v>
                </c:pt>
                <c:pt idx="1625">
                  <c:v>0.15865525393145699</c:v>
                </c:pt>
                <c:pt idx="1626">
                  <c:v>0.15865525393145699</c:v>
                </c:pt>
                <c:pt idx="1627">
                  <c:v>0.15865525393145699</c:v>
                </c:pt>
                <c:pt idx="1628">
                  <c:v>0.15865525393145699</c:v>
                </c:pt>
                <c:pt idx="1629">
                  <c:v>0.15865525393145699</c:v>
                </c:pt>
                <c:pt idx="1630">
                  <c:v>0.15865525393145699</c:v>
                </c:pt>
                <c:pt idx="1631">
                  <c:v>0.15865525393145699</c:v>
                </c:pt>
                <c:pt idx="1632">
                  <c:v>0.15865525393145699</c:v>
                </c:pt>
                <c:pt idx="1633">
                  <c:v>0.15865525393145699</c:v>
                </c:pt>
                <c:pt idx="1634">
                  <c:v>0.15865525393145699</c:v>
                </c:pt>
                <c:pt idx="1635">
                  <c:v>0.15865525393145699</c:v>
                </c:pt>
                <c:pt idx="1636">
                  <c:v>0.15865525393145699</c:v>
                </c:pt>
                <c:pt idx="1637">
                  <c:v>0.15865525393145699</c:v>
                </c:pt>
                <c:pt idx="1638">
                  <c:v>0.15865525393145699</c:v>
                </c:pt>
                <c:pt idx="1639">
                  <c:v>0.15865525393145699</c:v>
                </c:pt>
                <c:pt idx="1640">
                  <c:v>0.15865525393145699</c:v>
                </c:pt>
                <c:pt idx="1641">
                  <c:v>0.15865525393145699</c:v>
                </c:pt>
                <c:pt idx="1642">
                  <c:v>0.15865525393145699</c:v>
                </c:pt>
                <c:pt idx="1643">
                  <c:v>0.15865525393145699</c:v>
                </c:pt>
                <c:pt idx="1644">
                  <c:v>0.15865525393145699</c:v>
                </c:pt>
                <c:pt idx="1645">
                  <c:v>0.15865525393145699</c:v>
                </c:pt>
                <c:pt idx="1646">
                  <c:v>0.15865525393145699</c:v>
                </c:pt>
                <c:pt idx="1647">
                  <c:v>0.15865525393145699</c:v>
                </c:pt>
                <c:pt idx="1648">
                  <c:v>0.15865525393145699</c:v>
                </c:pt>
                <c:pt idx="1649">
                  <c:v>0.15865525393145699</c:v>
                </c:pt>
                <c:pt idx="1650">
                  <c:v>0.15865525393145699</c:v>
                </c:pt>
                <c:pt idx="1651">
                  <c:v>0.15865525393145699</c:v>
                </c:pt>
                <c:pt idx="1652">
                  <c:v>0.15865525393145699</c:v>
                </c:pt>
                <c:pt idx="1653">
                  <c:v>0.15865525393145699</c:v>
                </c:pt>
                <c:pt idx="1654">
                  <c:v>0.15865525393145699</c:v>
                </c:pt>
                <c:pt idx="1655">
                  <c:v>0.15865525393145699</c:v>
                </c:pt>
                <c:pt idx="1656">
                  <c:v>0.15865525393145699</c:v>
                </c:pt>
                <c:pt idx="1657">
                  <c:v>0.15865525393145699</c:v>
                </c:pt>
                <c:pt idx="1658">
                  <c:v>0.15865525393145699</c:v>
                </c:pt>
                <c:pt idx="1659">
                  <c:v>0.15865525393145699</c:v>
                </c:pt>
                <c:pt idx="1660">
                  <c:v>0.15865525393145699</c:v>
                </c:pt>
                <c:pt idx="1661">
                  <c:v>0.15865525393145699</c:v>
                </c:pt>
                <c:pt idx="1662">
                  <c:v>0.15865525393145699</c:v>
                </c:pt>
                <c:pt idx="1663">
                  <c:v>0.15865525393145699</c:v>
                </c:pt>
                <c:pt idx="1664">
                  <c:v>0.15865525393145699</c:v>
                </c:pt>
                <c:pt idx="1665">
                  <c:v>0.15865525393145699</c:v>
                </c:pt>
                <c:pt idx="1666">
                  <c:v>0.15865525393145699</c:v>
                </c:pt>
                <c:pt idx="1667">
                  <c:v>0.15865525393145699</c:v>
                </c:pt>
                <c:pt idx="1668">
                  <c:v>0.15865525393145699</c:v>
                </c:pt>
                <c:pt idx="1669">
                  <c:v>0.15865525393145699</c:v>
                </c:pt>
                <c:pt idx="1670">
                  <c:v>0.15865525393145699</c:v>
                </c:pt>
                <c:pt idx="1671">
                  <c:v>0.15865525393145699</c:v>
                </c:pt>
                <c:pt idx="1672">
                  <c:v>0.15865525393145699</c:v>
                </c:pt>
                <c:pt idx="1673">
                  <c:v>0.15865525393145699</c:v>
                </c:pt>
                <c:pt idx="1674">
                  <c:v>0.15865525393145699</c:v>
                </c:pt>
                <c:pt idx="1675">
                  <c:v>0.15865525393145699</c:v>
                </c:pt>
                <c:pt idx="1676">
                  <c:v>0.15865525393145699</c:v>
                </c:pt>
                <c:pt idx="1677">
                  <c:v>0.15865525393145699</c:v>
                </c:pt>
                <c:pt idx="1678">
                  <c:v>0.15865525393145699</c:v>
                </c:pt>
                <c:pt idx="1679">
                  <c:v>0.15865525393145699</c:v>
                </c:pt>
                <c:pt idx="1680">
                  <c:v>0.15865525393145699</c:v>
                </c:pt>
                <c:pt idx="1681">
                  <c:v>0.15865525393145699</c:v>
                </c:pt>
                <c:pt idx="1682">
                  <c:v>0.15865525393145699</c:v>
                </c:pt>
                <c:pt idx="1683">
                  <c:v>0.15865525393145699</c:v>
                </c:pt>
                <c:pt idx="1684">
                  <c:v>0.15865525393145699</c:v>
                </c:pt>
                <c:pt idx="1685">
                  <c:v>0.15865525393145699</c:v>
                </c:pt>
                <c:pt idx="1686">
                  <c:v>0.15865525393145699</c:v>
                </c:pt>
                <c:pt idx="1687">
                  <c:v>0.15865525393145699</c:v>
                </c:pt>
                <c:pt idx="1688">
                  <c:v>0.15865525393145699</c:v>
                </c:pt>
                <c:pt idx="1689">
                  <c:v>0.15865525393145699</c:v>
                </c:pt>
                <c:pt idx="1690">
                  <c:v>0.15865525393145699</c:v>
                </c:pt>
                <c:pt idx="1691">
                  <c:v>0.15865525393145699</c:v>
                </c:pt>
                <c:pt idx="1692">
                  <c:v>0.15865525393145699</c:v>
                </c:pt>
                <c:pt idx="1693">
                  <c:v>0.15865525393145699</c:v>
                </c:pt>
                <c:pt idx="1694">
                  <c:v>0.15865525393145699</c:v>
                </c:pt>
                <c:pt idx="1695">
                  <c:v>0.15865525393145699</c:v>
                </c:pt>
                <c:pt idx="1696">
                  <c:v>0.15865525393145699</c:v>
                </c:pt>
                <c:pt idx="1697">
                  <c:v>0.15865525393145699</c:v>
                </c:pt>
                <c:pt idx="1698">
                  <c:v>0.15865525393145699</c:v>
                </c:pt>
                <c:pt idx="1699">
                  <c:v>0.15865525393145699</c:v>
                </c:pt>
                <c:pt idx="1700">
                  <c:v>0.15865525393145699</c:v>
                </c:pt>
                <c:pt idx="1701">
                  <c:v>0.15865525393145699</c:v>
                </c:pt>
                <c:pt idx="1702">
                  <c:v>0.15865525393145699</c:v>
                </c:pt>
                <c:pt idx="1703">
                  <c:v>0.15865525393145699</c:v>
                </c:pt>
                <c:pt idx="1704">
                  <c:v>0.15865525393145699</c:v>
                </c:pt>
                <c:pt idx="1705">
                  <c:v>0.15865525393145699</c:v>
                </c:pt>
                <c:pt idx="1706">
                  <c:v>0.15865525393145699</c:v>
                </c:pt>
                <c:pt idx="1707">
                  <c:v>0.15865525393145699</c:v>
                </c:pt>
                <c:pt idx="1708">
                  <c:v>0.15865525393145699</c:v>
                </c:pt>
                <c:pt idx="1709">
                  <c:v>0.15865525393145699</c:v>
                </c:pt>
                <c:pt idx="1710">
                  <c:v>0.15865525393145699</c:v>
                </c:pt>
                <c:pt idx="1711">
                  <c:v>0.15865525393145699</c:v>
                </c:pt>
                <c:pt idx="1712">
                  <c:v>0.15865525393145699</c:v>
                </c:pt>
                <c:pt idx="1713">
                  <c:v>0.15865525393145699</c:v>
                </c:pt>
                <c:pt idx="1714">
                  <c:v>0.15865525393145699</c:v>
                </c:pt>
                <c:pt idx="1715">
                  <c:v>0.15865525393145699</c:v>
                </c:pt>
                <c:pt idx="1716">
                  <c:v>0.15865525393145699</c:v>
                </c:pt>
                <c:pt idx="1717">
                  <c:v>0.15865525393145699</c:v>
                </c:pt>
                <c:pt idx="1718">
                  <c:v>0.15865525393145699</c:v>
                </c:pt>
                <c:pt idx="1719">
                  <c:v>0.15865525393145699</c:v>
                </c:pt>
                <c:pt idx="1720">
                  <c:v>0.15865525393145699</c:v>
                </c:pt>
                <c:pt idx="1721">
                  <c:v>0.15865525393145699</c:v>
                </c:pt>
                <c:pt idx="1722">
                  <c:v>0.15865525393145699</c:v>
                </c:pt>
                <c:pt idx="1723">
                  <c:v>0.15865525393145699</c:v>
                </c:pt>
                <c:pt idx="1724">
                  <c:v>0.15865525393145699</c:v>
                </c:pt>
                <c:pt idx="1725">
                  <c:v>0.15865525393145699</c:v>
                </c:pt>
                <c:pt idx="1726">
                  <c:v>0.15865525393145699</c:v>
                </c:pt>
                <c:pt idx="1727">
                  <c:v>0.15865525393145699</c:v>
                </c:pt>
                <c:pt idx="1728">
                  <c:v>0.15865525393145699</c:v>
                </c:pt>
                <c:pt idx="1729">
                  <c:v>0.15865525393145699</c:v>
                </c:pt>
                <c:pt idx="1730">
                  <c:v>0.15865525393145699</c:v>
                </c:pt>
                <c:pt idx="1731">
                  <c:v>0.15865525393145699</c:v>
                </c:pt>
                <c:pt idx="1732">
                  <c:v>0.15865525393145699</c:v>
                </c:pt>
                <c:pt idx="1733">
                  <c:v>0.15865525393145699</c:v>
                </c:pt>
                <c:pt idx="1734">
                  <c:v>0.15865525393145699</c:v>
                </c:pt>
                <c:pt idx="1735">
                  <c:v>0.15865525393145699</c:v>
                </c:pt>
                <c:pt idx="1736">
                  <c:v>0.15865525393145699</c:v>
                </c:pt>
                <c:pt idx="1737">
                  <c:v>0.15865525393145699</c:v>
                </c:pt>
                <c:pt idx="1738">
                  <c:v>0.15865525393145699</c:v>
                </c:pt>
                <c:pt idx="1739">
                  <c:v>0.15865525393145699</c:v>
                </c:pt>
                <c:pt idx="1740">
                  <c:v>0.15865525393145699</c:v>
                </c:pt>
                <c:pt idx="1741">
                  <c:v>0.15865525393145699</c:v>
                </c:pt>
                <c:pt idx="1742">
                  <c:v>0.15865525393145699</c:v>
                </c:pt>
                <c:pt idx="1743">
                  <c:v>0.15865525393145699</c:v>
                </c:pt>
                <c:pt idx="1744">
                  <c:v>0.15865525393145699</c:v>
                </c:pt>
                <c:pt idx="1745">
                  <c:v>0.15865525393145699</c:v>
                </c:pt>
                <c:pt idx="1746">
                  <c:v>0.15865525393145699</c:v>
                </c:pt>
                <c:pt idx="1747">
                  <c:v>0.15865525393145699</c:v>
                </c:pt>
                <c:pt idx="1748">
                  <c:v>0.15865525393145699</c:v>
                </c:pt>
                <c:pt idx="1749">
                  <c:v>0.15865525393145699</c:v>
                </c:pt>
                <c:pt idx="1750">
                  <c:v>0.15865525393145699</c:v>
                </c:pt>
                <c:pt idx="1751">
                  <c:v>0.15865525393145699</c:v>
                </c:pt>
                <c:pt idx="1752">
                  <c:v>0.15865525393145699</c:v>
                </c:pt>
                <c:pt idx="1753">
                  <c:v>0.15865525393145699</c:v>
                </c:pt>
                <c:pt idx="1754">
                  <c:v>0.15865525393145699</c:v>
                </c:pt>
                <c:pt idx="1755">
                  <c:v>0.15865525393145699</c:v>
                </c:pt>
                <c:pt idx="1756">
                  <c:v>0.15865525393145699</c:v>
                </c:pt>
                <c:pt idx="1757">
                  <c:v>0.15865525393145699</c:v>
                </c:pt>
                <c:pt idx="1758">
                  <c:v>0.15865525393145699</c:v>
                </c:pt>
                <c:pt idx="1759">
                  <c:v>0.15865525393145699</c:v>
                </c:pt>
                <c:pt idx="1760">
                  <c:v>0.15865525393145699</c:v>
                </c:pt>
                <c:pt idx="1761">
                  <c:v>0.15865525393145699</c:v>
                </c:pt>
                <c:pt idx="1762">
                  <c:v>0.15865525393145699</c:v>
                </c:pt>
                <c:pt idx="1763">
                  <c:v>0.15865525393145699</c:v>
                </c:pt>
                <c:pt idx="1764">
                  <c:v>0.15865525393145699</c:v>
                </c:pt>
                <c:pt idx="1765">
                  <c:v>0.15865525393145699</c:v>
                </c:pt>
                <c:pt idx="1766">
                  <c:v>0.15865525393145699</c:v>
                </c:pt>
                <c:pt idx="1767">
                  <c:v>0.15865525393145699</c:v>
                </c:pt>
                <c:pt idx="1768">
                  <c:v>0.15865525393145699</c:v>
                </c:pt>
                <c:pt idx="1769">
                  <c:v>0.15865525393145699</c:v>
                </c:pt>
                <c:pt idx="1770">
                  <c:v>0.15865525393145699</c:v>
                </c:pt>
                <c:pt idx="1771">
                  <c:v>0.15865525393145699</c:v>
                </c:pt>
                <c:pt idx="1772">
                  <c:v>0.15865525393145699</c:v>
                </c:pt>
                <c:pt idx="1773">
                  <c:v>0.15865525393145699</c:v>
                </c:pt>
                <c:pt idx="1774">
                  <c:v>0.15865525393145699</c:v>
                </c:pt>
                <c:pt idx="1775">
                  <c:v>0.15865525393145699</c:v>
                </c:pt>
                <c:pt idx="1776">
                  <c:v>0.15865525393145699</c:v>
                </c:pt>
                <c:pt idx="1777">
                  <c:v>0.15865525393145699</c:v>
                </c:pt>
                <c:pt idx="1778">
                  <c:v>0.15865525393145699</c:v>
                </c:pt>
                <c:pt idx="1779">
                  <c:v>0.15865525393145699</c:v>
                </c:pt>
                <c:pt idx="1780">
                  <c:v>0.15865525393145699</c:v>
                </c:pt>
                <c:pt idx="1781">
                  <c:v>0.15865525393145699</c:v>
                </c:pt>
                <c:pt idx="1782">
                  <c:v>0.15865525393145699</c:v>
                </c:pt>
                <c:pt idx="1783">
                  <c:v>0.15865525393145699</c:v>
                </c:pt>
                <c:pt idx="1784">
                  <c:v>0.15865525393145699</c:v>
                </c:pt>
                <c:pt idx="1785">
                  <c:v>0.15865525393145699</c:v>
                </c:pt>
                <c:pt idx="1786">
                  <c:v>0.15865525393145699</c:v>
                </c:pt>
                <c:pt idx="1787">
                  <c:v>0.15865525393145699</c:v>
                </c:pt>
                <c:pt idx="1788">
                  <c:v>0.15865525393145699</c:v>
                </c:pt>
                <c:pt idx="1789">
                  <c:v>0.15865525393145699</c:v>
                </c:pt>
                <c:pt idx="1790">
                  <c:v>0.15865525393145699</c:v>
                </c:pt>
                <c:pt idx="1791">
                  <c:v>0.15865525393145699</c:v>
                </c:pt>
                <c:pt idx="1792">
                  <c:v>0.15865525393145699</c:v>
                </c:pt>
                <c:pt idx="1793">
                  <c:v>0.15865525393145699</c:v>
                </c:pt>
                <c:pt idx="1794">
                  <c:v>0.15865525393145699</c:v>
                </c:pt>
                <c:pt idx="1795">
                  <c:v>0.15865525393145699</c:v>
                </c:pt>
                <c:pt idx="1796">
                  <c:v>0.15865525393145699</c:v>
                </c:pt>
                <c:pt idx="1797">
                  <c:v>0.15865525393145699</c:v>
                </c:pt>
                <c:pt idx="1798">
                  <c:v>0.15865525393145699</c:v>
                </c:pt>
                <c:pt idx="1799">
                  <c:v>0.15865525393145699</c:v>
                </c:pt>
                <c:pt idx="1800">
                  <c:v>0.15865525393145699</c:v>
                </c:pt>
                <c:pt idx="1801">
                  <c:v>0.15865525393145699</c:v>
                </c:pt>
                <c:pt idx="1802">
                  <c:v>0.15865525393145699</c:v>
                </c:pt>
                <c:pt idx="1803">
                  <c:v>0.15865525393145699</c:v>
                </c:pt>
                <c:pt idx="1804">
                  <c:v>0.15865525393145699</c:v>
                </c:pt>
                <c:pt idx="1805">
                  <c:v>0.15865525393145699</c:v>
                </c:pt>
                <c:pt idx="1806">
                  <c:v>0.15865525393145699</c:v>
                </c:pt>
                <c:pt idx="1807">
                  <c:v>0.15865525393145699</c:v>
                </c:pt>
                <c:pt idx="1808">
                  <c:v>0.15865525393145699</c:v>
                </c:pt>
                <c:pt idx="1809">
                  <c:v>0.15865525393145699</c:v>
                </c:pt>
                <c:pt idx="1810">
                  <c:v>0.15865525393145699</c:v>
                </c:pt>
                <c:pt idx="1811">
                  <c:v>0.15865525393145699</c:v>
                </c:pt>
                <c:pt idx="1812">
                  <c:v>0.15865525393145699</c:v>
                </c:pt>
                <c:pt idx="1813">
                  <c:v>0.15865525393145699</c:v>
                </c:pt>
                <c:pt idx="1814">
                  <c:v>0.15865525393145699</c:v>
                </c:pt>
                <c:pt idx="1815">
                  <c:v>0.15865525393145699</c:v>
                </c:pt>
                <c:pt idx="1816">
                  <c:v>0.15865525393145699</c:v>
                </c:pt>
                <c:pt idx="1817">
                  <c:v>0.15865525393145699</c:v>
                </c:pt>
                <c:pt idx="1818">
                  <c:v>0.15865525393145699</c:v>
                </c:pt>
                <c:pt idx="1819">
                  <c:v>0.15865525393145699</c:v>
                </c:pt>
                <c:pt idx="1820">
                  <c:v>0.15865525393145699</c:v>
                </c:pt>
                <c:pt idx="1821">
                  <c:v>0.15865525393145699</c:v>
                </c:pt>
                <c:pt idx="1822">
                  <c:v>0.15865525393145699</c:v>
                </c:pt>
                <c:pt idx="1823">
                  <c:v>0.15865525393145699</c:v>
                </c:pt>
                <c:pt idx="1824">
                  <c:v>0.15865525393145699</c:v>
                </c:pt>
                <c:pt idx="1825">
                  <c:v>0.15865525393145699</c:v>
                </c:pt>
                <c:pt idx="1826">
                  <c:v>0.15865525393145699</c:v>
                </c:pt>
                <c:pt idx="1827">
                  <c:v>0.15865525393145699</c:v>
                </c:pt>
                <c:pt idx="1828">
                  <c:v>0.15865525393145699</c:v>
                </c:pt>
                <c:pt idx="1829">
                  <c:v>0.15865525393145699</c:v>
                </c:pt>
                <c:pt idx="1830">
                  <c:v>0.15865525393145699</c:v>
                </c:pt>
                <c:pt idx="1831">
                  <c:v>0.15865525393145699</c:v>
                </c:pt>
                <c:pt idx="1832">
                  <c:v>0.15865525393145699</c:v>
                </c:pt>
                <c:pt idx="1833">
                  <c:v>0.15865525393145699</c:v>
                </c:pt>
                <c:pt idx="1834">
                  <c:v>0.15865525393145699</c:v>
                </c:pt>
                <c:pt idx="1835">
                  <c:v>0.15865525393145699</c:v>
                </c:pt>
                <c:pt idx="1836">
                  <c:v>0.15865525393145699</c:v>
                </c:pt>
                <c:pt idx="1837">
                  <c:v>0.15865525393145699</c:v>
                </c:pt>
                <c:pt idx="1838">
                  <c:v>0.15865525393145699</c:v>
                </c:pt>
                <c:pt idx="1839">
                  <c:v>0.15865525393145699</c:v>
                </c:pt>
                <c:pt idx="1840">
                  <c:v>0.15865525393145699</c:v>
                </c:pt>
                <c:pt idx="1841">
                  <c:v>0.15865525393145699</c:v>
                </c:pt>
                <c:pt idx="1842">
                  <c:v>0.15865525393145699</c:v>
                </c:pt>
                <c:pt idx="1843">
                  <c:v>0.15865525393145699</c:v>
                </c:pt>
                <c:pt idx="1844">
                  <c:v>0.15865525393145699</c:v>
                </c:pt>
                <c:pt idx="1845">
                  <c:v>0.15865525393145699</c:v>
                </c:pt>
                <c:pt idx="1846">
                  <c:v>0.15865525393145699</c:v>
                </c:pt>
                <c:pt idx="1847">
                  <c:v>0.15865525393145699</c:v>
                </c:pt>
                <c:pt idx="1848">
                  <c:v>0.15865525393145699</c:v>
                </c:pt>
                <c:pt idx="1849">
                  <c:v>0.15865525393145699</c:v>
                </c:pt>
                <c:pt idx="1850">
                  <c:v>0.15865525393145699</c:v>
                </c:pt>
                <c:pt idx="1851">
                  <c:v>0.15865525393145699</c:v>
                </c:pt>
                <c:pt idx="1852">
                  <c:v>0.15865525393145699</c:v>
                </c:pt>
                <c:pt idx="1853">
                  <c:v>0.15865525393145699</c:v>
                </c:pt>
                <c:pt idx="1854">
                  <c:v>0.15865525393145699</c:v>
                </c:pt>
                <c:pt idx="1855">
                  <c:v>0.15865525393145699</c:v>
                </c:pt>
                <c:pt idx="1856">
                  <c:v>0.15865525393145699</c:v>
                </c:pt>
                <c:pt idx="1857">
                  <c:v>0.15865525393145699</c:v>
                </c:pt>
                <c:pt idx="1858">
                  <c:v>0.15865525393145699</c:v>
                </c:pt>
                <c:pt idx="1859">
                  <c:v>0.15865525393145699</c:v>
                </c:pt>
                <c:pt idx="1860">
                  <c:v>0.15865525393145699</c:v>
                </c:pt>
                <c:pt idx="1861">
                  <c:v>0.15865525393145699</c:v>
                </c:pt>
                <c:pt idx="1862">
                  <c:v>0.15865525393145699</c:v>
                </c:pt>
                <c:pt idx="1863">
                  <c:v>0.15865525393145699</c:v>
                </c:pt>
                <c:pt idx="1864">
                  <c:v>0.15865525393145699</c:v>
                </c:pt>
                <c:pt idx="1865">
                  <c:v>0.15865525393145699</c:v>
                </c:pt>
                <c:pt idx="1866">
                  <c:v>0.15865525393145699</c:v>
                </c:pt>
                <c:pt idx="1867">
                  <c:v>0.15865525393145699</c:v>
                </c:pt>
                <c:pt idx="1868">
                  <c:v>0.15865525393145699</c:v>
                </c:pt>
                <c:pt idx="1869">
                  <c:v>0.15865525393145699</c:v>
                </c:pt>
                <c:pt idx="1870">
                  <c:v>0.15865525393145699</c:v>
                </c:pt>
                <c:pt idx="1871">
                  <c:v>0.15865525393145699</c:v>
                </c:pt>
                <c:pt idx="1872">
                  <c:v>0.15865525393145699</c:v>
                </c:pt>
                <c:pt idx="1873">
                  <c:v>0.15865525393145699</c:v>
                </c:pt>
                <c:pt idx="1874">
                  <c:v>0.15865525393145699</c:v>
                </c:pt>
                <c:pt idx="1875">
                  <c:v>0.15865525393145699</c:v>
                </c:pt>
                <c:pt idx="1876">
                  <c:v>0.15865525393145699</c:v>
                </c:pt>
                <c:pt idx="1877">
                  <c:v>0.15865525393145699</c:v>
                </c:pt>
                <c:pt idx="1878">
                  <c:v>0.15865525393145699</c:v>
                </c:pt>
                <c:pt idx="1879">
                  <c:v>0.15865525393145699</c:v>
                </c:pt>
                <c:pt idx="1880">
                  <c:v>0.15865525393145699</c:v>
                </c:pt>
                <c:pt idx="1881">
                  <c:v>0.15865525393145699</c:v>
                </c:pt>
                <c:pt idx="1882">
                  <c:v>0.15865525393145699</c:v>
                </c:pt>
                <c:pt idx="1883">
                  <c:v>0.15865525393145699</c:v>
                </c:pt>
                <c:pt idx="1884">
                  <c:v>0.15865525393145699</c:v>
                </c:pt>
                <c:pt idx="1885">
                  <c:v>0.15865525393145699</c:v>
                </c:pt>
                <c:pt idx="1886">
                  <c:v>0.15865525393145699</c:v>
                </c:pt>
                <c:pt idx="1887">
                  <c:v>0.15865525393145699</c:v>
                </c:pt>
                <c:pt idx="1888">
                  <c:v>0.15865525393145699</c:v>
                </c:pt>
                <c:pt idx="1889">
                  <c:v>0.15865525393145699</c:v>
                </c:pt>
                <c:pt idx="1890">
                  <c:v>0.15865525393145699</c:v>
                </c:pt>
                <c:pt idx="1891">
                  <c:v>0.15865525393145699</c:v>
                </c:pt>
                <c:pt idx="1892">
                  <c:v>0.15865525393145699</c:v>
                </c:pt>
                <c:pt idx="1893">
                  <c:v>0.15865525393145699</c:v>
                </c:pt>
                <c:pt idx="1894">
                  <c:v>0.15865525393145699</c:v>
                </c:pt>
                <c:pt idx="1895">
                  <c:v>0.15865525393145699</c:v>
                </c:pt>
                <c:pt idx="1896">
                  <c:v>0.15865525393145699</c:v>
                </c:pt>
                <c:pt idx="1897">
                  <c:v>0.15865525393145699</c:v>
                </c:pt>
                <c:pt idx="1898">
                  <c:v>0.15865525393145699</c:v>
                </c:pt>
                <c:pt idx="1899">
                  <c:v>0.15865525393145699</c:v>
                </c:pt>
                <c:pt idx="1900">
                  <c:v>0.15865525393145699</c:v>
                </c:pt>
                <c:pt idx="1901">
                  <c:v>0.15865525393145699</c:v>
                </c:pt>
                <c:pt idx="1902">
                  <c:v>0.15865525393145699</c:v>
                </c:pt>
                <c:pt idx="1903">
                  <c:v>0.15865525393145699</c:v>
                </c:pt>
                <c:pt idx="1904">
                  <c:v>0.15865525393145699</c:v>
                </c:pt>
                <c:pt idx="1905">
                  <c:v>0.15865525393145699</c:v>
                </c:pt>
                <c:pt idx="1906">
                  <c:v>0.15865525393145699</c:v>
                </c:pt>
                <c:pt idx="1907">
                  <c:v>0.15865525393145699</c:v>
                </c:pt>
                <c:pt idx="1908">
                  <c:v>0.15865525393145699</c:v>
                </c:pt>
                <c:pt idx="1909">
                  <c:v>0.15865525393145699</c:v>
                </c:pt>
                <c:pt idx="1910">
                  <c:v>0.15865525393145699</c:v>
                </c:pt>
                <c:pt idx="1911">
                  <c:v>0.15865525393145699</c:v>
                </c:pt>
                <c:pt idx="1912">
                  <c:v>0.15865525393145699</c:v>
                </c:pt>
                <c:pt idx="1913">
                  <c:v>0.15865525393145699</c:v>
                </c:pt>
                <c:pt idx="1914">
                  <c:v>0.15865525393145699</c:v>
                </c:pt>
                <c:pt idx="1915">
                  <c:v>0.15865525393145699</c:v>
                </c:pt>
                <c:pt idx="1916">
                  <c:v>0.15865525393145699</c:v>
                </c:pt>
                <c:pt idx="1917">
                  <c:v>0.15865525393145699</c:v>
                </c:pt>
                <c:pt idx="1918">
                  <c:v>0.15865525393145699</c:v>
                </c:pt>
                <c:pt idx="1919">
                  <c:v>0.15865525393145699</c:v>
                </c:pt>
                <c:pt idx="1920">
                  <c:v>0.15865525393145699</c:v>
                </c:pt>
                <c:pt idx="1921">
                  <c:v>0.15865525393145699</c:v>
                </c:pt>
                <c:pt idx="1922">
                  <c:v>0.15865525393145699</c:v>
                </c:pt>
                <c:pt idx="1923">
                  <c:v>0.15865525393145699</c:v>
                </c:pt>
                <c:pt idx="1924">
                  <c:v>0.15865525393145699</c:v>
                </c:pt>
                <c:pt idx="1925">
                  <c:v>0.15865525393145699</c:v>
                </c:pt>
                <c:pt idx="1926">
                  <c:v>0.15865525393145699</c:v>
                </c:pt>
                <c:pt idx="1927">
                  <c:v>0.15865525393145699</c:v>
                </c:pt>
                <c:pt idx="1928">
                  <c:v>0.15865525393145699</c:v>
                </c:pt>
                <c:pt idx="1929">
                  <c:v>0.15865525393145699</c:v>
                </c:pt>
                <c:pt idx="1930">
                  <c:v>0.15865525393145699</c:v>
                </c:pt>
                <c:pt idx="1931">
                  <c:v>0.15865525393145699</c:v>
                </c:pt>
                <c:pt idx="1932">
                  <c:v>0.15865525393145699</c:v>
                </c:pt>
                <c:pt idx="1933">
                  <c:v>0.15865525393145699</c:v>
                </c:pt>
                <c:pt idx="1934">
                  <c:v>0.15865525393145699</c:v>
                </c:pt>
                <c:pt idx="1935">
                  <c:v>0.15865525393145699</c:v>
                </c:pt>
                <c:pt idx="1936">
                  <c:v>0.15865525393145699</c:v>
                </c:pt>
                <c:pt idx="1937">
                  <c:v>0.15865525393145699</c:v>
                </c:pt>
                <c:pt idx="1938">
                  <c:v>0.15865525393145699</c:v>
                </c:pt>
                <c:pt idx="1939">
                  <c:v>0.15865525393145699</c:v>
                </c:pt>
                <c:pt idx="1940">
                  <c:v>0.15865525393145699</c:v>
                </c:pt>
                <c:pt idx="1941">
                  <c:v>0.15865525393145699</c:v>
                </c:pt>
                <c:pt idx="1942">
                  <c:v>0.15865525393145699</c:v>
                </c:pt>
                <c:pt idx="1943">
                  <c:v>0.15865525393145699</c:v>
                </c:pt>
                <c:pt idx="1944">
                  <c:v>0.15865525393145699</c:v>
                </c:pt>
                <c:pt idx="1945">
                  <c:v>0.15865525393145699</c:v>
                </c:pt>
                <c:pt idx="1946">
                  <c:v>0.15865525393145699</c:v>
                </c:pt>
                <c:pt idx="1947">
                  <c:v>0.15865525393145699</c:v>
                </c:pt>
                <c:pt idx="1948">
                  <c:v>0.15865525393145699</c:v>
                </c:pt>
                <c:pt idx="1949">
                  <c:v>0.15865525393145699</c:v>
                </c:pt>
                <c:pt idx="1950">
                  <c:v>0.15865525393145699</c:v>
                </c:pt>
                <c:pt idx="1951">
                  <c:v>0.15865525393145699</c:v>
                </c:pt>
                <c:pt idx="1952">
                  <c:v>0.15865525393145699</c:v>
                </c:pt>
                <c:pt idx="1953">
                  <c:v>0.15865525393145699</c:v>
                </c:pt>
                <c:pt idx="1954">
                  <c:v>0.15865525393145699</c:v>
                </c:pt>
                <c:pt idx="1955">
                  <c:v>0.15865525393145699</c:v>
                </c:pt>
                <c:pt idx="1956">
                  <c:v>0.15865525393145699</c:v>
                </c:pt>
                <c:pt idx="1957">
                  <c:v>0.15865525393145699</c:v>
                </c:pt>
                <c:pt idx="1958">
                  <c:v>0.15865525393145699</c:v>
                </c:pt>
                <c:pt idx="1959">
                  <c:v>0.15865525393145699</c:v>
                </c:pt>
                <c:pt idx="1960">
                  <c:v>0.15865525393145699</c:v>
                </c:pt>
                <c:pt idx="1961">
                  <c:v>0.15865525393145699</c:v>
                </c:pt>
                <c:pt idx="1962">
                  <c:v>0.15865525393145699</c:v>
                </c:pt>
                <c:pt idx="1963">
                  <c:v>0.15865525393145699</c:v>
                </c:pt>
                <c:pt idx="1964">
                  <c:v>0.15865525393145699</c:v>
                </c:pt>
                <c:pt idx="1965">
                  <c:v>0.15865525393145699</c:v>
                </c:pt>
                <c:pt idx="1966">
                  <c:v>0.15865525393145699</c:v>
                </c:pt>
                <c:pt idx="1967">
                  <c:v>0.15865525393145699</c:v>
                </c:pt>
                <c:pt idx="1968">
                  <c:v>0.15865525393145699</c:v>
                </c:pt>
                <c:pt idx="1969">
                  <c:v>0.15865525393145699</c:v>
                </c:pt>
                <c:pt idx="1970">
                  <c:v>0.15865525393145699</c:v>
                </c:pt>
                <c:pt idx="1971">
                  <c:v>0.15865525393145699</c:v>
                </c:pt>
                <c:pt idx="1972">
                  <c:v>0.15865525393145699</c:v>
                </c:pt>
                <c:pt idx="1973">
                  <c:v>0.15865525393145699</c:v>
                </c:pt>
                <c:pt idx="1974">
                  <c:v>0.15865525393145699</c:v>
                </c:pt>
                <c:pt idx="1975">
                  <c:v>0.15865525393145699</c:v>
                </c:pt>
                <c:pt idx="1976">
                  <c:v>0.15865525393145699</c:v>
                </c:pt>
                <c:pt idx="1977">
                  <c:v>0.15865525393145699</c:v>
                </c:pt>
                <c:pt idx="1978">
                  <c:v>0.15865525393145699</c:v>
                </c:pt>
                <c:pt idx="1979">
                  <c:v>0.15865525393145699</c:v>
                </c:pt>
                <c:pt idx="1980">
                  <c:v>0.15865525393145699</c:v>
                </c:pt>
                <c:pt idx="1981">
                  <c:v>0.15865525393145699</c:v>
                </c:pt>
                <c:pt idx="1982">
                  <c:v>0.15865525393145699</c:v>
                </c:pt>
                <c:pt idx="1983">
                  <c:v>0.15865525393145699</c:v>
                </c:pt>
                <c:pt idx="1984">
                  <c:v>0.15865525393145699</c:v>
                </c:pt>
                <c:pt idx="1985">
                  <c:v>0.15865525393145699</c:v>
                </c:pt>
                <c:pt idx="1986">
                  <c:v>0.15865525393145699</c:v>
                </c:pt>
                <c:pt idx="1987">
                  <c:v>0.15865525393145699</c:v>
                </c:pt>
                <c:pt idx="1988">
                  <c:v>0.15865525393145699</c:v>
                </c:pt>
                <c:pt idx="1989">
                  <c:v>0.15865525393145699</c:v>
                </c:pt>
                <c:pt idx="1990">
                  <c:v>0.15865525393145699</c:v>
                </c:pt>
                <c:pt idx="1991">
                  <c:v>0.15865525393145699</c:v>
                </c:pt>
                <c:pt idx="1992">
                  <c:v>0.15865525393145699</c:v>
                </c:pt>
                <c:pt idx="1993">
                  <c:v>0.15865525393145699</c:v>
                </c:pt>
                <c:pt idx="1994">
                  <c:v>0.15865525393145699</c:v>
                </c:pt>
                <c:pt idx="1995">
                  <c:v>0.15865525393145699</c:v>
                </c:pt>
                <c:pt idx="1996">
                  <c:v>0.15865525393145699</c:v>
                </c:pt>
                <c:pt idx="1997">
                  <c:v>0.15865525393145699</c:v>
                </c:pt>
                <c:pt idx="1998">
                  <c:v>0.15865525393145699</c:v>
                </c:pt>
                <c:pt idx="1999">
                  <c:v>0.15865525393145699</c:v>
                </c:pt>
                <c:pt idx="2000">
                  <c:v>0.15865525393145699</c:v>
                </c:pt>
                <c:pt idx="2001">
                  <c:v>0.15865525393145699</c:v>
                </c:pt>
                <c:pt idx="2002">
                  <c:v>0.15865525393145699</c:v>
                </c:pt>
                <c:pt idx="2003">
                  <c:v>0.15865525393145699</c:v>
                </c:pt>
                <c:pt idx="2004">
                  <c:v>0.15865525393145699</c:v>
                </c:pt>
                <c:pt idx="2005">
                  <c:v>0.15865525393145699</c:v>
                </c:pt>
                <c:pt idx="2006">
                  <c:v>0.15865525393145699</c:v>
                </c:pt>
                <c:pt idx="2007">
                  <c:v>0.15865525393145699</c:v>
                </c:pt>
                <c:pt idx="2008">
                  <c:v>0.15865525393145699</c:v>
                </c:pt>
                <c:pt idx="2009">
                  <c:v>0.15865525393145699</c:v>
                </c:pt>
                <c:pt idx="2010">
                  <c:v>0.15865525393145699</c:v>
                </c:pt>
                <c:pt idx="2011">
                  <c:v>0.15865525393145699</c:v>
                </c:pt>
                <c:pt idx="2012">
                  <c:v>0.15865525393145699</c:v>
                </c:pt>
                <c:pt idx="2013">
                  <c:v>0.15865525393145699</c:v>
                </c:pt>
                <c:pt idx="2014">
                  <c:v>0.15865525393145699</c:v>
                </c:pt>
                <c:pt idx="2015">
                  <c:v>0.15865525393145699</c:v>
                </c:pt>
                <c:pt idx="2016">
                  <c:v>0.15865525393145699</c:v>
                </c:pt>
                <c:pt idx="2017">
                  <c:v>0.15865525393145699</c:v>
                </c:pt>
                <c:pt idx="2018">
                  <c:v>0.15865525393145699</c:v>
                </c:pt>
                <c:pt idx="2019">
                  <c:v>0.15865525393145699</c:v>
                </c:pt>
                <c:pt idx="2020">
                  <c:v>0.15865525393145699</c:v>
                </c:pt>
                <c:pt idx="2021">
                  <c:v>0.15865525393145699</c:v>
                </c:pt>
                <c:pt idx="2022">
                  <c:v>0.15865525393145699</c:v>
                </c:pt>
                <c:pt idx="2023">
                  <c:v>0.15865525393145699</c:v>
                </c:pt>
                <c:pt idx="2024">
                  <c:v>0.15865525393145699</c:v>
                </c:pt>
                <c:pt idx="2025">
                  <c:v>0.15865525393145699</c:v>
                </c:pt>
                <c:pt idx="2026">
                  <c:v>0.15865525393145699</c:v>
                </c:pt>
                <c:pt idx="2027">
                  <c:v>0.15865525393145699</c:v>
                </c:pt>
                <c:pt idx="2028">
                  <c:v>0.15865525393145699</c:v>
                </c:pt>
                <c:pt idx="2029">
                  <c:v>0.15865525393145699</c:v>
                </c:pt>
                <c:pt idx="2030">
                  <c:v>0.15865525393145699</c:v>
                </c:pt>
                <c:pt idx="2031">
                  <c:v>0.15865525393145699</c:v>
                </c:pt>
                <c:pt idx="2032">
                  <c:v>0.15865525393145699</c:v>
                </c:pt>
                <c:pt idx="2033">
                  <c:v>0.15865525393145699</c:v>
                </c:pt>
                <c:pt idx="2034">
                  <c:v>0.15865525393145699</c:v>
                </c:pt>
                <c:pt idx="2035">
                  <c:v>0.15865525393145699</c:v>
                </c:pt>
                <c:pt idx="2036">
                  <c:v>0.15865525393145699</c:v>
                </c:pt>
                <c:pt idx="2037">
                  <c:v>0.15865525393145699</c:v>
                </c:pt>
                <c:pt idx="2038">
                  <c:v>0.15865525393145699</c:v>
                </c:pt>
                <c:pt idx="2039">
                  <c:v>0.15865525393145699</c:v>
                </c:pt>
                <c:pt idx="2040">
                  <c:v>0.15865525393145699</c:v>
                </c:pt>
                <c:pt idx="2041">
                  <c:v>0.15865525393145699</c:v>
                </c:pt>
                <c:pt idx="2042">
                  <c:v>0.15865525393145699</c:v>
                </c:pt>
                <c:pt idx="2043">
                  <c:v>0.15865525393145699</c:v>
                </c:pt>
                <c:pt idx="2044">
                  <c:v>0.15865525393145699</c:v>
                </c:pt>
                <c:pt idx="2045">
                  <c:v>0.15865525393145699</c:v>
                </c:pt>
                <c:pt idx="2046">
                  <c:v>0.15865525393145699</c:v>
                </c:pt>
                <c:pt idx="2047">
                  <c:v>0.15865525393145699</c:v>
                </c:pt>
                <c:pt idx="2048">
                  <c:v>0.15865525393145699</c:v>
                </c:pt>
                <c:pt idx="2049">
                  <c:v>0.15865525393145699</c:v>
                </c:pt>
                <c:pt idx="2050">
                  <c:v>0.15865525393145699</c:v>
                </c:pt>
                <c:pt idx="2051">
                  <c:v>0.15865525393145699</c:v>
                </c:pt>
                <c:pt idx="2052">
                  <c:v>0.15865525393145699</c:v>
                </c:pt>
                <c:pt idx="2053">
                  <c:v>0.15865525393145699</c:v>
                </c:pt>
                <c:pt idx="2054">
                  <c:v>0.15865525393145699</c:v>
                </c:pt>
                <c:pt idx="2055">
                  <c:v>0.15865525393145699</c:v>
                </c:pt>
                <c:pt idx="2056">
                  <c:v>0.15865525393145699</c:v>
                </c:pt>
                <c:pt idx="2057">
                  <c:v>0.15865525393145699</c:v>
                </c:pt>
                <c:pt idx="2058">
                  <c:v>0.15865525393145699</c:v>
                </c:pt>
                <c:pt idx="2059">
                  <c:v>0.15865525393145699</c:v>
                </c:pt>
                <c:pt idx="2060">
                  <c:v>0.15865525393145699</c:v>
                </c:pt>
                <c:pt idx="2061">
                  <c:v>0.15865525393145699</c:v>
                </c:pt>
                <c:pt idx="2062">
                  <c:v>0.15865525393145699</c:v>
                </c:pt>
                <c:pt idx="2063">
                  <c:v>0.15865525393145699</c:v>
                </c:pt>
                <c:pt idx="2064">
                  <c:v>0.15865525393145699</c:v>
                </c:pt>
                <c:pt idx="2065">
                  <c:v>0.15865525393145699</c:v>
                </c:pt>
                <c:pt idx="2066">
                  <c:v>0.15865525393145699</c:v>
                </c:pt>
                <c:pt idx="2067">
                  <c:v>0.15865525393145699</c:v>
                </c:pt>
                <c:pt idx="2068">
                  <c:v>0.15865525393145699</c:v>
                </c:pt>
                <c:pt idx="2069">
                  <c:v>0.15865525393145699</c:v>
                </c:pt>
                <c:pt idx="2070">
                  <c:v>0.15865525393145699</c:v>
                </c:pt>
                <c:pt idx="2071">
                  <c:v>0.15865525393145699</c:v>
                </c:pt>
                <c:pt idx="2072">
                  <c:v>0.15865525393145699</c:v>
                </c:pt>
                <c:pt idx="2073">
                  <c:v>0.15865525393145699</c:v>
                </c:pt>
                <c:pt idx="2074">
                  <c:v>0.15865525393145699</c:v>
                </c:pt>
                <c:pt idx="2075">
                  <c:v>0.15865525393145699</c:v>
                </c:pt>
                <c:pt idx="2076">
                  <c:v>0.15865525393145699</c:v>
                </c:pt>
                <c:pt idx="2077">
                  <c:v>0.15865525393145699</c:v>
                </c:pt>
                <c:pt idx="2078">
                  <c:v>0.15865525393145699</c:v>
                </c:pt>
                <c:pt idx="2079">
                  <c:v>0.15865525393145699</c:v>
                </c:pt>
                <c:pt idx="2080">
                  <c:v>0.15865525393145699</c:v>
                </c:pt>
                <c:pt idx="2081">
                  <c:v>0.15865525393145699</c:v>
                </c:pt>
                <c:pt idx="2082">
                  <c:v>0.15865525393145699</c:v>
                </c:pt>
                <c:pt idx="2083">
                  <c:v>0.15865525393145699</c:v>
                </c:pt>
                <c:pt idx="2084">
                  <c:v>0.15865525393145699</c:v>
                </c:pt>
                <c:pt idx="2085">
                  <c:v>0.15865525393145699</c:v>
                </c:pt>
                <c:pt idx="2086">
                  <c:v>0.15865525393145699</c:v>
                </c:pt>
                <c:pt idx="2087">
                  <c:v>0.15865525393145699</c:v>
                </c:pt>
                <c:pt idx="2088">
                  <c:v>0.15865525393145699</c:v>
                </c:pt>
                <c:pt idx="2089">
                  <c:v>0.15865525393145699</c:v>
                </c:pt>
                <c:pt idx="2090">
                  <c:v>0.15865525393145699</c:v>
                </c:pt>
                <c:pt idx="2091">
                  <c:v>0.15865525393145699</c:v>
                </c:pt>
                <c:pt idx="2092">
                  <c:v>0.15865525393145699</c:v>
                </c:pt>
                <c:pt idx="2093">
                  <c:v>0.15865525393145699</c:v>
                </c:pt>
                <c:pt idx="2094">
                  <c:v>0.15865525393145699</c:v>
                </c:pt>
                <c:pt idx="2095">
                  <c:v>0.15865525393145699</c:v>
                </c:pt>
                <c:pt idx="2096">
                  <c:v>0.15865525393145699</c:v>
                </c:pt>
                <c:pt idx="2097">
                  <c:v>0.15865525393145699</c:v>
                </c:pt>
                <c:pt idx="2098">
                  <c:v>0.15865525393145699</c:v>
                </c:pt>
                <c:pt idx="2099">
                  <c:v>0.15865525393145699</c:v>
                </c:pt>
                <c:pt idx="2100">
                  <c:v>0.15865525393145699</c:v>
                </c:pt>
                <c:pt idx="2101">
                  <c:v>0.15865525393145699</c:v>
                </c:pt>
                <c:pt idx="2102">
                  <c:v>0.15865525393145699</c:v>
                </c:pt>
                <c:pt idx="2103">
                  <c:v>0.15865525393145699</c:v>
                </c:pt>
                <c:pt idx="2104">
                  <c:v>0.15865525393145699</c:v>
                </c:pt>
                <c:pt idx="2105">
                  <c:v>0.15865525393145699</c:v>
                </c:pt>
                <c:pt idx="2106">
                  <c:v>0.15865525393145699</c:v>
                </c:pt>
                <c:pt idx="2107">
                  <c:v>0.15865525393145699</c:v>
                </c:pt>
                <c:pt idx="2108">
                  <c:v>0.15865525393145699</c:v>
                </c:pt>
                <c:pt idx="2109">
                  <c:v>0.15865525393145699</c:v>
                </c:pt>
                <c:pt idx="2110">
                  <c:v>0.15865525393145699</c:v>
                </c:pt>
                <c:pt idx="2111">
                  <c:v>0.15865525393145699</c:v>
                </c:pt>
                <c:pt idx="2112">
                  <c:v>0.15865525393145699</c:v>
                </c:pt>
                <c:pt idx="2113">
                  <c:v>0.15865525393145699</c:v>
                </c:pt>
                <c:pt idx="2114">
                  <c:v>0.15865525393145699</c:v>
                </c:pt>
                <c:pt idx="2115">
                  <c:v>0.15865525393145699</c:v>
                </c:pt>
                <c:pt idx="2116">
                  <c:v>0.15865525393145699</c:v>
                </c:pt>
                <c:pt idx="2117">
                  <c:v>0.15865525393145699</c:v>
                </c:pt>
                <c:pt idx="2118">
                  <c:v>0.15865525393145699</c:v>
                </c:pt>
                <c:pt idx="2119">
                  <c:v>0.15865525393145699</c:v>
                </c:pt>
                <c:pt idx="2120">
                  <c:v>0.15865525393145699</c:v>
                </c:pt>
                <c:pt idx="2121">
                  <c:v>0.15865525393145699</c:v>
                </c:pt>
                <c:pt idx="2122">
                  <c:v>0.15865525393145699</c:v>
                </c:pt>
                <c:pt idx="2123">
                  <c:v>0.15865525393145699</c:v>
                </c:pt>
                <c:pt idx="2124">
                  <c:v>0.15865525393145699</c:v>
                </c:pt>
                <c:pt idx="2125">
                  <c:v>0.15865525393145699</c:v>
                </c:pt>
                <c:pt idx="2126">
                  <c:v>0.15865525393145699</c:v>
                </c:pt>
                <c:pt idx="2127">
                  <c:v>0.15865525393145699</c:v>
                </c:pt>
                <c:pt idx="2128">
                  <c:v>0.15865525393145699</c:v>
                </c:pt>
                <c:pt idx="2129">
                  <c:v>0.15865525393145699</c:v>
                </c:pt>
                <c:pt idx="2130">
                  <c:v>0.15865525393145699</c:v>
                </c:pt>
                <c:pt idx="2131">
                  <c:v>0.15865525393145699</c:v>
                </c:pt>
                <c:pt idx="2132">
                  <c:v>0.15865525393145699</c:v>
                </c:pt>
                <c:pt idx="2133">
                  <c:v>0.15865525393145699</c:v>
                </c:pt>
                <c:pt idx="2134">
                  <c:v>0.15865525393145699</c:v>
                </c:pt>
                <c:pt idx="2135">
                  <c:v>0.15865525393145699</c:v>
                </c:pt>
                <c:pt idx="2136">
                  <c:v>0.15865525393145699</c:v>
                </c:pt>
                <c:pt idx="2137">
                  <c:v>0.15865525393145699</c:v>
                </c:pt>
                <c:pt idx="2138">
                  <c:v>0.15865525393145699</c:v>
                </c:pt>
                <c:pt idx="2139">
                  <c:v>0.15865525393145699</c:v>
                </c:pt>
                <c:pt idx="2140">
                  <c:v>0.15865525393145699</c:v>
                </c:pt>
                <c:pt idx="2141">
                  <c:v>0.15865525393145699</c:v>
                </c:pt>
                <c:pt idx="2142">
                  <c:v>0.15865525393145699</c:v>
                </c:pt>
                <c:pt idx="2143">
                  <c:v>0.15865525393145699</c:v>
                </c:pt>
                <c:pt idx="2144">
                  <c:v>0.15865525393145699</c:v>
                </c:pt>
                <c:pt idx="2145">
                  <c:v>0.15865525393145699</c:v>
                </c:pt>
                <c:pt idx="2146">
                  <c:v>0.15865525393145699</c:v>
                </c:pt>
                <c:pt idx="2147">
                  <c:v>0.15865525393145699</c:v>
                </c:pt>
                <c:pt idx="2148">
                  <c:v>0.15865525393145699</c:v>
                </c:pt>
                <c:pt idx="2149">
                  <c:v>0.15865525393145699</c:v>
                </c:pt>
                <c:pt idx="2150">
                  <c:v>0.15865525393145699</c:v>
                </c:pt>
                <c:pt idx="2151">
                  <c:v>0.15865525393145699</c:v>
                </c:pt>
                <c:pt idx="2152">
                  <c:v>0.15865525393145699</c:v>
                </c:pt>
                <c:pt idx="2153">
                  <c:v>0.15865525393145699</c:v>
                </c:pt>
                <c:pt idx="2154">
                  <c:v>0.15865525393145699</c:v>
                </c:pt>
                <c:pt idx="2155">
                  <c:v>0.15865525393145699</c:v>
                </c:pt>
                <c:pt idx="2156">
                  <c:v>0.15865525393145699</c:v>
                </c:pt>
                <c:pt idx="2157">
                  <c:v>0.15865525393145699</c:v>
                </c:pt>
                <c:pt idx="2158">
                  <c:v>0.15865525393145699</c:v>
                </c:pt>
                <c:pt idx="2159">
                  <c:v>0.15865525393145699</c:v>
                </c:pt>
                <c:pt idx="2160">
                  <c:v>0.15865525393145699</c:v>
                </c:pt>
                <c:pt idx="2161">
                  <c:v>0.15865525393145699</c:v>
                </c:pt>
                <c:pt idx="2162">
                  <c:v>0.15865525393145699</c:v>
                </c:pt>
                <c:pt idx="2163">
                  <c:v>0.15865525393145699</c:v>
                </c:pt>
                <c:pt idx="2164">
                  <c:v>0.15865525393145699</c:v>
                </c:pt>
                <c:pt idx="2165">
                  <c:v>0.15865525393145699</c:v>
                </c:pt>
                <c:pt idx="2166">
                  <c:v>0.15865525393145699</c:v>
                </c:pt>
                <c:pt idx="2167">
                  <c:v>0.15865525393145699</c:v>
                </c:pt>
                <c:pt idx="2168">
                  <c:v>0.15865525393145699</c:v>
                </c:pt>
                <c:pt idx="2169">
                  <c:v>0.15865525393145699</c:v>
                </c:pt>
                <c:pt idx="2170">
                  <c:v>0.15865525393145699</c:v>
                </c:pt>
                <c:pt idx="2171">
                  <c:v>0.15865525393145699</c:v>
                </c:pt>
                <c:pt idx="2172">
                  <c:v>0.15865525393145699</c:v>
                </c:pt>
                <c:pt idx="2173">
                  <c:v>0.15865525393145699</c:v>
                </c:pt>
                <c:pt idx="2174">
                  <c:v>0.15865525393145699</c:v>
                </c:pt>
                <c:pt idx="2175">
                  <c:v>0.15865525393145699</c:v>
                </c:pt>
                <c:pt idx="2176">
                  <c:v>0.15865525393145699</c:v>
                </c:pt>
                <c:pt idx="2177">
                  <c:v>0.15865525393145699</c:v>
                </c:pt>
                <c:pt idx="2178">
                  <c:v>0.15865525393145699</c:v>
                </c:pt>
                <c:pt idx="2179">
                  <c:v>0.15865525393145699</c:v>
                </c:pt>
                <c:pt idx="2180">
                  <c:v>0.15865525393145699</c:v>
                </c:pt>
                <c:pt idx="2181">
                  <c:v>0.15865525393145699</c:v>
                </c:pt>
                <c:pt idx="2182">
                  <c:v>0.15865525393145699</c:v>
                </c:pt>
                <c:pt idx="2183">
                  <c:v>0.15865525393145699</c:v>
                </c:pt>
                <c:pt idx="2184">
                  <c:v>0.15865525393145699</c:v>
                </c:pt>
                <c:pt idx="2185">
                  <c:v>0.15865525393145699</c:v>
                </c:pt>
                <c:pt idx="2186">
                  <c:v>0.15865525393145699</c:v>
                </c:pt>
                <c:pt idx="2187">
                  <c:v>0.15865525393145699</c:v>
                </c:pt>
                <c:pt idx="2188">
                  <c:v>0.15865525393145699</c:v>
                </c:pt>
                <c:pt idx="2189">
                  <c:v>0.15865525393145699</c:v>
                </c:pt>
                <c:pt idx="2190">
                  <c:v>0.15865525393145699</c:v>
                </c:pt>
                <c:pt idx="2191">
                  <c:v>0.15865525393145699</c:v>
                </c:pt>
                <c:pt idx="2192">
                  <c:v>0.15865525393145699</c:v>
                </c:pt>
                <c:pt idx="2193">
                  <c:v>0.15865525393145699</c:v>
                </c:pt>
                <c:pt idx="2194">
                  <c:v>0.15865525393145699</c:v>
                </c:pt>
                <c:pt idx="2195">
                  <c:v>0.15865525393145699</c:v>
                </c:pt>
                <c:pt idx="2196">
                  <c:v>0.15865525393145699</c:v>
                </c:pt>
                <c:pt idx="2197">
                  <c:v>0.15865525393145699</c:v>
                </c:pt>
                <c:pt idx="2198">
                  <c:v>0.15865525393145699</c:v>
                </c:pt>
                <c:pt idx="2199">
                  <c:v>0.15865525393145699</c:v>
                </c:pt>
                <c:pt idx="2200">
                  <c:v>0.15865525393145699</c:v>
                </c:pt>
                <c:pt idx="2201">
                  <c:v>0.15865525393145699</c:v>
                </c:pt>
                <c:pt idx="2202">
                  <c:v>0.15865525393145699</c:v>
                </c:pt>
                <c:pt idx="2203">
                  <c:v>0.15865525393145699</c:v>
                </c:pt>
                <c:pt idx="2204">
                  <c:v>0.15865525393145699</c:v>
                </c:pt>
                <c:pt idx="2205">
                  <c:v>0.15865525393145699</c:v>
                </c:pt>
                <c:pt idx="2206">
                  <c:v>0.15865525393145699</c:v>
                </c:pt>
                <c:pt idx="2207">
                  <c:v>0.15865525393145699</c:v>
                </c:pt>
                <c:pt idx="2208">
                  <c:v>0.15865525393145699</c:v>
                </c:pt>
                <c:pt idx="2209">
                  <c:v>0.15865525393145699</c:v>
                </c:pt>
                <c:pt idx="2210">
                  <c:v>0.15865525393145699</c:v>
                </c:pt>
                <c:pt idx="2211">
                  <c:v>0.15865525393145699</c:v>
                </c:pt>
                <c:pt idx="2212">
                  <c:v>0.15865525393145699</c:v>
                </c:pt>
                <c:pt idx="2213">
                  <c:v>0.15865525393145699</c:v>
                </c:pt>
                <c:pt idx="2214">
                  <c:v>0.15865525393145699</c:v>
                </c:pt>
                <c:pt idx="2215">
                  <c:v>0.15865525393145699</c:v>
                </c:pt>
                <c:pt idx="2216">
                  <c:v>0.15865525393145699</c:v>
                </c:pt>
                <c:pt idx="2217">
                  <c:v>0.15865525393145699</c:v>
                </c:pt>
                <c:pt idx="2218">
                  <c:v>0.15865525393145699</c:v>
                </c:pt>
                <c:pt idx="2219">
                  <c:v>0.15865525393145699</c:v>
                </c:pt>
                <c:pt idx="2220">
                  <c:v>0.15865525393145699</c:v>
                </c:pt>
                <c:pt idx="2221">
                  <c:v>0.15865525393145699</c:v>
                </c:pt>
                <c:pt idx="2222">
                  <c:v>0.15865525393145699</c:v>
                </c:pt>
                <c:pt idx="2223">
                  <c:v>0.15865525393145699</c:v>
                </c:pt>
                <c:pt idx="2224">
                  <c:v>0.15865525393145699</c:v>
                </c:pt>
                <c:pt idx="2225">
                  <c:v>0.15865525393145699</c:v>
                </c:pt>
                <c:pt idx="2226">
                  <c:v>0.15865525393145699</c:v>
                </c:pt>
                <c:pt idx="2227">
                  <c:v>0.15865525393145699</c:v>
                </c:pt>
                <c:pt idx="2228">
                  <c:v>0.15865525393145699</c:v>
                </c:pt>
                <c:pt idx="2229">
                  <c:v>0.15865525393145699</c:v>
                </c:pt>
                <c:pt idx="2230">
                  <c:v>0.15865525393145699</c:v>
                </c:pt>
                <c:pt idx="2231">
                  <c:v>0.15865525393145699</c:v>
                </c:pt>
                <c:pt idx="2232">
                  <c:v>0.15865525393145699</c:v>
                </c:pt>
                <c:pt idx="2233">
                  <c:v>0.15865525393145699</c:v>
                </c:pt>
                <c:pt idx="2234">
                  <c:v>0.15865525393145699</c:v>
                </c:pt>
                <c:pt idx="2235">
                  <c:v>0.15865525393145699</c:v>
                </c:pt>
                <c:pt idx="2236">
                  <c:v>0.15865525393145699</c:v>
                </c:pt>
                <c:pt idx="2237">
                  <c:v>0.15865525393145699</c:v>
                </c:pt>
                <c:pt idx="2238">
                  <c:v>0.15865525393145699</c:v>
                </c:pt>
                <c:pt idx="2239">
                  <c:v>0.15865525393145699</c:v>
                </c:pt>
                <c:pt idx="2240">
                  <c:v>0.15865525393145699</c:v>
                </c:pt>
                <c:pt idx="2241">
                  <c:v>0.15865525393145699</c:v>
                </c:pt>
                <c:pt idx="2242">
                  <c:v>0.15865525393145699</c:v>
                </c:pt>
                <c:pt idx="2243">
                  <c:v>0.15865525393145699</c:v>
                </c:pt>
                <c:pt idx="2244">
                  <c:v>0.15865525393145699</c:v>
                </c:pt>
                <c:pt idx="2245">
                  <c:v>0.15865525393145699</c:v>
                </c:pt>
                <c:pt idx="2246">
                  <c:v>0.15865525393145699</c:v>
                </c:pt>
                <c:pt idx="2247">
                  <c:v>0.15865525393145699</c:v>
                </c:pt>
                <c:pt idx="2248">
                  <c:v>0.15865525393145699</c:v>
                </c:pt>
                <c:pt idx="2249">
                  <c:v>0.15865525393145699</c:v>
                </c:pt>
                <c:pt idx="2250">
                  <c:v>0.15865525393145699</c:v>
                </c:pt>
                <c:pt idx="2251">
                  <c:v>0.15865525393145699</c:v>
                </c:pt>
                <c:pt idx="2252">
                  <c:v>0.15865525393145699</c:v>
                </c:pt>
                <c:pt idx="2253">
                  <c:v>0.15865525393145699</c:v>
                </c:pt>
                <c:pt idx="2254">
                  <c:v>0.15865525393145699</c:v>
                </c:pt>
                <c:pt idx="2255">
                  <c:v>0.15865525393145699</c:v>
                </c:pt>
                <c:pt idx="2256">
                  <c:v>0.15865525393145699</c:v>
                </c:pt>
                <c:pt idx="2257">
                  <c:v>0.15865525393145699</c:v>
                </c:pt>
                <c:pt idx="2258">
                  <c:v>0.15865525393145699</c:v>
                </c:pt>
                <c:pt idx="2259">
                  <c:v>0.15865525393145699</c:v>
                </c:pt>
                <c:pt idx="2260">
                  <c:v>0.15865525393145699</c:v>
                </c:pt>
                <c:pt idx="2261">
                  <c:v>0.15865525393145699</c:v>
                </c:pt>
                <c:pt idx="2262">
                  <c:v>0.15865525393145699</c:v>
                </c:pt>
                <c:pt idx="2263">
                  <c:v>0.15865525393145699</c:v>
                </c:pt>
                <c:pt idx="2264">
                  <c:v>0.15865525393145699</c:v>
                </c:pt>
                <c:pt idx="2265">
                  <c:v>0.15865525393145699</c:v>
                </c:pt>
                <c:pt idx="2266">
                  <c:v>0.15865525393145699</c:v>
                </c:pt>
                <c:pt idx="2267">
                  <c:v>0.15865525393145699</c:v>
                </c:pt>
                <c:pt idx="2268">
                  <c:v>0.15865525393145699</c:v>
                </c:pt>
                <c:pt idx="2269">
                  <c:v>0.15865525393145699</c:v>
                </c:pt>
                <c:pt idx="2270">
                  <c:v>0.15865525393145699</c:v>
                </c:pt>
                <c:pt idx="2271">
                  <c:v>0.15865525393145699</c:v>
                </c:pt>
                <c:pt idx="2272">
                  <c:v>0.15865525393145699</c:v>
                </c:pt>
                <c:pt idx="2273">
                  <c:v>0.15865525393145699</c:v>
                </c:pt>
                <c:pt idx="2274">
                  <c:v>0.15865525393145699</c:v>
                </c:pt>
                <c:pt idx="2275">
                  <c:v>0.15865525393145699</c:v>
                </c:pt>
                <c:pt idx="2276">
                  <c:v>0.15865525393145699</c:v>
                </c:pt>
                <c:pt idx="2277">
                  <c:v>0.15865525393145699</c:v>
                </c:pt>
                <c:pt idx="2278">
                  <c:v>0.15865525393145699</c:v>
                </c:pt>
                <c:pt idx="2279">
                  <c:v>0.15865525393145699</c:v>
                </c:pt>
                <c:pt idx="2280">
                  <c:v>0.15865525393145699</c:v>
                </c:pt>
                <c:pt idx="2281">
                  <c:v>0.15865525393145699</c:v>
                </c:pt>
                <c:pt idx="2282">
                  <c:v>0.15865525393145699</c:v>
                </c:pt>
                <c:pt idx="2283">
                  <c:v>0.15865525393145699</c:v>
                </c:pt>
                <c:pt idx="2284">
                  <c:v>0.15865525393145699</c:v>
                </c:pt>
                <c:pt idx="2285">
                  <c:v>0.15865525393145699</c:v>
                </c:pt>
                <c:pt idx="2286">
                  <c:v>0.15865525393145699</c:v>
                </c:pt>
                <c:pt idx="2287">
                  <c:v>0.15865525393145699</c:v>
                </c:pt>
                <c:pt idx="2288">
                  <c:v>0.15865525393145699</c:v>
                </c:pt>
                <c:pt idx="2289">
                  <c:v>0.15865525393145699</c:v>
                </c:pt>
                <c:pt idx="2290">
                  <c:v>0.15865525393145699</c:v>
                </c:pt>
                <c:pt idx="2291">
                  <c:v>0.15865525393145699</c:v>
                </c:pt>
                <c:pt idx="2292">
                  <c:v>0.15865525393145699</c:v>
                </c:pt>
                <c:pt idx="2293">
                  <c:v>0.15865525393145699</c:v>
                </c:pt>
                <c:pt idx="2294">
                  <c:v>0.15865525393145699</c:v>
                </c:pt>
                <c:pt idx="2295">
                  <c:v>0.15865525393145699</c:v>
                </c:pt>
                <c:pt idx="2296">
                  <c:v>0.15865525393145699</c:v>
                </c:pt>
                <c:pt idx="2297">
                  <c:v>0.15865525393145699</c:v>
                </c:pt>
                <c:pt idx="2298">
                  <c:v>0.15865525393145699</c:v>
                </c:pt>
                <c:pt idx="2299">
                  <c:v>0.15865525393145699</c:v>
                </c:pt>
                <c:pt idx="2300">
                  <c:v>0.15865525393145699</c:v>
                </c:pt>
                <c:pt idx="2301">
                  <c:v>0.15865525393145699</c:v>
                </c:pt>
                <c:pt idx="2302">
                  <c:v>0.15865525393145699</c:v>
                </c:pt>
                <c:pt idx="2303">
                  <c:v>0.15865525393145699</c:v>
                </c:pt>
                <c:pt idx="2304">
                  <c:v>0.15865525393145699</c:v>
                </c:pt>
                <c:pt idx="2305">
                  <c:v>0.15865525393145699</c:v>
                </c:pt>
                <c:pt idx="2306">
                  <c:v>0.15865525393145699</c:v>
                </c:pt>
                <c:pt idx="2307">
                  <c:v>0.15865525393145699</c:v>
                </c:pt>
                <c:pt idx="2308">
                  <c:v>0.15865525393145699</c:v>
                </c:pt>
                <c:pt idx="2309">
                  <c:v>0.15865525393145699</c:v>
                </c:pt>
                <c:pt idx="2310">
                  <c:v>0.15865525393145699</c:v>
                </c:pt>
                <c:pt idx="2311">
                  <c:v>0.15865525393145699</c:v>
                </c:pt>
                <c:pt idx="2312">
                  <c:v>0.15865525393145699</c:v>
                </c:pt>
                <c:pt idx="2313">
                  <c:v>0.15865525393145699</c:v>
                </c:pt>
                <c:pt idx="2314">
                  <c:v>0.15865525393145699</c:v>
                </c:pt>
                <c:pt idx="2315">
                  <c:v>0.15865525393145699</c:v>
                </c:pt>
                <c:pt idx="2316">
                  <c:v>0.15865525393145699</c:v>
                </c:pt>
                <c:pt idx="2317">
                  <c:v>0.15865525393145699</c:v>
                </c:pt>
                <c:pt idx="2318">
                  <c:v>0.15865525393145699</c:v>
                </c:pt>
                <c:pt idx="2319">
                  <c:v>0.15865525393145699</c:v>
                </c:pt>
                <c:pt idx="2320">
                  <c:v>0.15865525393145699</c:v>
                </c:pt>
                <c:pt idx="2321">
                  <c:v>0.15865525393145699</c:v>
                </c:pt>
                <c:pt idx="2322">
                  <c:v>0.15865525393145699</c:v>
                </c:pt>
                <c:pt idx="2323">
                  <c:v>0.15865525393145699</c:v>
                </c:pt>
                <c:pt idx="2324">
                  <c:v>0.15865525393145699</c:v>
                </c:pt>
                <c:pt idx="2325">
                  <c:v>0.15865525393145699</c:v>
                </c:pt>
                <c:pt idx="2326">
                  <c:v>0.15865525393145699</c:v>
                </c:pt>
                <c:pt idx="2327">
                  <c:v>0.15865525393145699</c:v>
                </c:pt>
                <c:pt idx="2328">
                  <c:v>0.15865525393145699</c:v>
                </c:pt>
                <c:pt idx="2329">
                  <c:v>0.15865525393145699</c:v>
                </c:pt>
                <c:pt idx="2330">
                  <c:v>0.15865525393145699</c:v>
                </c:pt>
                <c:pt idx="2331">
                  <c:v>0.15865525393145699</c:v>
                </c:pt>
                <c:pt idx="2332">
                  <c:v>0.15865525393145699</c:v>
                </c:pt>
                <c:pt idx="2333">
                  <c:v>0.15865525393145699</c:v>
                </c:pt>
                <c:pt idx="2334">
                  <c:v>0.15865525393145699</c:v>
                </c:pt>
                <c:pt idx="2335">
                  <c:v>0.15865525393145699</c:v>
                </c:pt>
                <c:pt idx="2336">
                  <c:v>0.15865525393145699</c:v>
                </c:pt>
                <c:pt idx="2337">
                  <c:v>0.15865525393145699</c:v>
                </c:pt>
                <c:pt idx="2338">
                  <c:v>0.15865525393145699</c:v>
                </c:pt>
                <c:pt idx="2339">
                  <c:v>0.15865525393145699</c:v>
                </c:pt>
                <c:pt idx="2340">
                  <c:v>0.15865525393145699</c:v>
                </c:pt>
                <c:pt idx="2341">
                  <c:v>0.15865525393145699</c:v>
                </c:pt>
                <c:pt idx="2342">
                  <c:v>0.15865525393145699</c:v>
                </c:pt>
                <c:pt idx="2343">
                  <c:v>0.15865525393145699</c:v>
                </c:pt>
                <c:pt idx="2344">
                  <c:v>0.15865525393145699</c:v>
                </c:pt>
                <c:pt idx="2345">
                  <c:v>0.15865525393145699</c:v>
                </c:pt>
                <c:pt idx="2346">
                  <c:v>0.15865525393145699</c:v>
                </c:pt>
                <c:pt idx="2347">
                  <c:v>0.15865525393145699</c:v>
                </c:pt>
                <c:pt idx="2348">
                  <c:v>0.15865525393145699</c:v>
                </c:pt>
                <c:pt idx="2349">
                  <c:v>0.15865525393145699</c:v>
                </c:pt>
                <c:pt idx="2350">
                  <c:v>0.15865525393145699</c:v>
                </c:pt>
                <c:pt idx="2351">
                  <c:v>0.15865525393145699</c:v>
                </c:pt>
                <c:pt idx="2352">
                  <c:v>0.15865525393145699</c:v>
                </c:pt>
                <c:pt idx="2353">
                  <c:v>0.15865525393145699</c:v>
                </c:pt>
                <c:pt idx="2354">
                  <c:v>0.15865525393145699</c:v>
                </c:pt>
                <c:pt idx="2355">
                  <c:v>0.15865525393145699</c:v>
                </c:pt>
                <c:pt idx="2356">
                  <c:v>0.15865525393145699</c:v>
                </c:pt>
                <c:pt idx="2357">
                  <c:v>0.15865525393145699</c:v>
                </c:pt>
                <c:pt idx="2358">
                  <c:v>0.15865525393145699</c:v>
                </c:pt>
                <c:pt idx="2359">
                  <c:v>0.15865525393145699</c:v>
                </c:pt>
                <c:pt idx="2360">
                  <c:v>0.15865525393145699</c:v>
                </c:pt>
                <c:pt idx="2361">
                  <c:v>0.15865525393145699</c:v>
                </c:pt>
                <c:pt idx="2362">
                  <c:v>0.15865525393145699</c:v>
                </c:pt>
                <c:pt idx="2363">
                  <c:v>0.15865525393145699</c:v>
                </c:pt>
                <c:pt idx="2364">
                  <c:v>0.15865525393145699</c:v>
                </c:pt>
                <c:pt idx="2365">
                  <c:v>0.15865525393145699</c:v>
                </c:pt>
                <c:pt idx="2366">
                  <c:v>0.15865525393145699</c:v>
                </c:pt>
                <c:pt idx="2367">
                  <c:v>0.15865525393145699</c:v>
                </c:pt>
                <c:pt idx="2368">
                  <c:v>0.15865525393145699</c:v>
                </c:pt>
                <c:pt idx="2369">
                  <c:v>0.15865525393145699</c:v>
                </c:pt>
                <c:pt idx="2370">
                  <c:v>0.15865525393145699</c:v>
                </c:pt>
                <c:pt idx="2371">
                  <c:v>0.15865525393145699</c:v>
                </c:pt>
                <c:pt idx="2372">
                  <c:v>0.15865525393145699</c:v>
                </c:pt>
                <c:pt idx="2373">
                  <c:v>0.15865525393145699</c:v>
                </c:pt>
                <c:pt idx="2374">
                  <c:v>0.15865525393145699</c:v>
                </c:pt>
                <c:pt idx="2375">
                  <c:v>0.15865525393145699</c:v>
                </c:pt>
                <c:pt idx="2376">
                  <c:v>0.15865525393145699</c:v>
                </c:pt>
                <c:pt idx="2377">
                  <c:v>0.15865525393145699</c:v>
                </c:pt>
                <c:pt idx="2378">
                  <c:v>0.15865525393145699</c:v>
                </c:pt>
                <c:pt idx="2379">
                  <c:v>0.15865525393145699</c:v>
                </c:pt>
                <c:pt idx="2380">
                  <c:v>0.15865525393145699</c:v>
                </c:pt>
                <c:pt idx="2381">
                  <c:v>0.15865525393145699</c:v>
                </c:pt>
                <c:pt idx="2382">
                  <c:v>0.15865525393145699</c:v>
                </c:pt>
                <c:pt idx="2383">
                  <c:v>0.15865525393145699</c:v>
                </c:pt>
                <c:pt idx="2384">
                  <c:v>0.15865525393145699</c:v>
                </c:pt>
                <c:pt idx="2385">
                  <c:v>0.15865525393145699</c:v>
                </c:pt>
                <c:pt idx="2386">
                  <c:v>0.15865525393145699</c:v>
                </c:pt>
                <c:pt idx="2387">
                  <c:v>0.15865525393145699</c:v>
                </c:pt>
                <c:pt idx="2388">
                  <c:v>0.15865525393145699</c:v>
                </c:pt>
                <c:pt idx="2389">
                  <c:v>0.15865525393145699</c:v>
                </c:pt>
                <c:pt idx="2390">
                  <c:v>0.15865525393145699</c:v>
                </c:pt>
                <c:pt idx="2391">
                  <c:v>0.15865525393145699</c:v>
                </c:pt>
                <c:pt idx="2392">
                  <c:v>0.15865525393145699</c:v>
                </c:pt>
                <c:pt idx="2393">
                  <c:v>0.15865525393145699</c:v>
                </c:pt>
                <c:pt idx="2394">
                  <c:v>0.15865525393145699</c:v>
                </c:pt>
                <c:pt idx="2395">
                  <c:v>0.15865525393145699</c:v>
                </c:pt>
                <c:pt idx="2396">
                  <c:v>0.15865525393145699</c:v>
                </c:pt>
                <c:pt idx="2397">
                  <c:v>0.15865525393145699</c:v>
                </c:pt>
                <c:pt idx="2398">
                  <c:v>0.15865525393145699</c:v>
                </c:pt>
                <c:pt idx="2399">
                  <c:v>0.15865525393145699</c:v>
                </c:pt>
                <c:pt idx="2400">
                  <c:v>0.15865525393145699</c:v>
                </c:pt>
                <c:pt idx="2401">
                  <c:v>0.15865525393145699</c:v>
                </c:pt>
                <c:pt idx="2402">
                  <c:v>0.15865525393145699</c:v>
                </c:pt>
                <c:pt idx="2403">
                  <c:v>0.15865525393145699</c:v>
                </c:pt>
                <c:pt idx="2404">
                  <c:v>0.15865525393145699</c:v>
                </c:pt>
                <c:pt idx="2405">
                  <c:v>0.15865525393145699</c:v>
                </c:pt>
                <c:pt idx="2406">
                  <c:v>0.15865525393145699</c:v>
                </c:pt>
                <c:pt idx="2407">
                  <c:v>0.15865525393145699</c:v>
                </c:pt>
                <c:pt idx="2408">
                  <c:v>0.15865525393145699</c:v>
                </c:pt>
                <c:pt idx="2409">
                  <c:v>0.15865525393145699</c:v>
                </c:pt>
                <c:pt idx="2410">
                  <c:v>0.15865525393145699</c:v>
                </c:pt>
                <c:pt idx="2411">
                  <c:v>0.15865525393145699</c:v>
                </c:pt>
                <c:pt idx="2412">
                  <c:v>0.15865525393145699</c:v>
                </c:pt>
                <c:pt idx="2413">
                  <c:v>0.15865525393145699</c:v>
                </c:pt>
                <c:pt idx="2414">
                  <c:v>0.15865525393145699</c:v>
                </c:pt>
                <c:pt idx="2415">
                  <c:v>0.15865525393145699</c:v>
                </c:pt>
                <c:pt idx="2416">
                  <c:v>0.15865525393145699</c:v>
                </c:pt>
                <c:pt idx="2417">
                  <c:v>0.15865525393145699</c:v>
                </c:pt>
                <c:pt idx="2418">
                  <c:v>0.15865525393145699</c:v>
                </c:pt>
                <c:pt idx="2419">
                  <c:v>0.15865525393145699</c:v>
                </c:pt>
                <c:pt idx="2420">
                  <c:v>0.15865525393145699</c:v>
                </c:pt>
                <c:pt idx="2421">
                  <c:v>0.15865525393145699</c:v>
                </c:pt>
                <c:pt idx="2422">
                  <c:v>0.15865525393145699</c:v>
                </c:pt>
                <c:pt idx="2423">
                  <c:v>0.15865525393145699</c:v>
                </c:pt>
                <c:pt idx="2424">
                  <c:v>0.15865525393145699</c:v>
                </c:pt>
                <c:pt idx="2425">
                  <c:v>0.15865525393145699</c:v>
                </c:pt>
                <c:pt idx="2426">
                  <c:v>0.15865525393145699</c:v>
                </c:pt>
                <c:pt idx="2427">
                  <c:v>0.15865525393145699</c:v>
                </c:pt>
                <c:pt idx="2428">
                  <c:v>0.15865525393145699</c:v>
                </c:pt>
                <c:pt idx="2429">
                  <c:v>0.15865525393145699</c:v>
                </c:pt>
                <c:pt idx="2430">
                  <c:v>0.15865525393145699</c:v>
                </c:pt>
                <c:pt idx="2431">
                  <c:v>0.15865525393145699</c:v>
                </c:pt>
                <c:pt idx="2432">
                  <c:v>0.15865525393145699</c:v>
                </c:pt>
                <c:pt idx="2433">
                  <c:v>0.15865525393145699</c:v>
                </c:pt>
                <c:pt idx="2434">
                  <c:v>0.15865525393145699</c:v>
                </c:pt>
                <c:pt idx="2435">
                  <c:v>0.15865525393145699</c:v>
                </c:pt>
                <c:pt idx="2436">
                  <c:v>0.15865525393145699</c:v>
                </c:pt>
                <c:pt idx="2437">
                  <c:v>0.15865525393145699</c:v>
                </c:pt>
                <c:pt idx="2438">
                  <c:v>0.15865525393145699</c:v>
                </c:pt>
                <c:pt idx="2439">
                  <c:v>0.15865525393145699</c:v>
                </c:pt>
                <c:pt idx="2440">
                  <c:v>0.15865525393145699</c:v>
                </c:pt>
                <c:pt idx="2441">
                  <c:v>0.15865525393145699</c:v>
                </c:pt>
                <c:pt idx="2442">
                  <c:v>0.15865525393145699</c:v>
                </c:pt>
                <c:pt idx="2443">
                  <c:v>0.15865525393145699</c:v>
                </c:pt>
                <c:pt idx="2444">
                  <c:v>0.15865525393145699</c:v>
                </c:pt>
                <c:pt idx="2445">
                  <c:v>0.15865525393145699</c:v>
                </c:pt>
                <c:pt idx="2446">
                  <c:v>0.15865525393145699</c:v>
                </c:pt>
                <c:pt idx="2447">
                  <c:v>0.15865525393145699</c:v>
                </c:pt>
                <c:pt idx="2448">
                  <c:v>0.15865525393145699</c:v>
                </c:pt>
                <c:pt idx="2449">
                  <c:v>0.15865525393145699</c:v>
                </c:pt>
                <c:pt idx="2450">
                  <c:v>0.15865525393145699</c:v>
                </c:pt>
                <c:pt idx="2451">
                  <c:v>0.15865525393145699</c:v>
                </c:pt>
                <c:pt idx="2452">
                  <c:v>0.15865525393145699</c:v>
                </c:pt>
                <c:pt idx="2453">
                  <c:v>0.15865525393145699</c:v>
                </c:pt>
                <c:pt idx="2454">
                  <c:v>0.15865525393145699</c:v>
                </c:pt>
                <c:pt idx="2455">
                  <c:v>0.15865525393145699</c:v>
                </c:pt>
                <c:pt idx="2456">
                  <c:v>0.15865525393145699</c:v>
                </c:pt>
                <c:pt idx="2457">
                  <c:v>0.15865525393145699</c:v>
                </c:pt>
                <c:pt idx="2458">
                  <c:v>0.15865525393145699</c:v>
                </c:pt>
                <c:pt idx="2459">
                  <c:v>0.15865525393145699</c:v>
                </c:pt>
                <c:pt idx="2460">
                  <c:v>0.15865525393145699</c:v>
                </c:pt>
                <c:pt idx="2461">
                  <c:v>0.15865525393145699</c:v>
                </c:pt>
                <c:pt idx="2462">
                  <c:v>0.15865525393145699</c:v>
                </c:pt>
                <c:pt idx="2463">
                  <c:v>0.15865525393145699</c:v>
                </c:pt>
                <c:pt idx="2464">
                  <c:v>0.15865525393145699</c:v>
                </c:pt>
                <c:pt idx="2465">
                  <c:v>0.15865525393145699</c:v>
                </c:pt>
                <c:pt idx="2466">
                  <c:v>0.15865525393145699</c:v>
                </c:pt>
                <c:pt idx="2467">
                  <c:v>0.15865525393145699</c:v>
                </c:pt>
                <c:pt idx="2468">
                  <c:v>0.15865525393145699</c:v>
                </c:pt>
                <c:pt idx="2469">
                  <c:v>0.15865525393145699</c:v>
                </c:pt>
                <c:pt idx="2470">
                  <c:v>0.15865525393145699</c:v>
                </c:pt>
                <c:pt idx="2471">
                  <c:v>0.15865525393145699</c:v>
                </c:pt>
                <c:pt idx="2472">
                  <c:v>0.15865525393145699</c:v>
                </c:pt>
                <c:pt idx="2473">
                  <c:v>0.15865525393145699</c:v>
                </c:pt>
                <c:pt idx="2474">
                  <c:v>0.15865525393145699</c:v>
                </c:pt>
                <c:pt idx="2475">
                  <c:v>0.15865525393145699</c:v>
                </c:pt>
                <c:pt idx="2476">
                  <c:v>0.15865525393145699</c:v>
                </c:pt>
                <c:pt idx="2477">
                  <c:v>0.15865525393145699</c:v>
                </c:pt>
                <c:pt idx="2478">
                  <c:v>0.15865525393145699</c:v>
                </c:pt>
                <c:pt idx="2479">
                  <c:v>0.15865525393145699</c:v>
                </c:pt>
                <c:pt idx="2480">
                  <c:v>0.15865525393145699</c:v>
                </c:pt>
                <c:pt idx="2481">
                  <c:v>0.15865525393145699</c:v>
                </c:pt>
                <c:pt idx="2482">
                  <c:v>0.15865525393145699</c:v>
                </c:pt>
                <c:pt idx="2483">
                  <c:v>0.15865525393145699</c:v>
                </c:pt>
                <c:pt idx="2484">
                  <c:v>0.15865525393145699</c:v>
                </c:pt>
                <c:pt idx="2485">
                  <c:v>0.15865525393145699</c:v>
                </c:pt>
                <c:pt idx="2486">
                  <c:v>0.15865525393145699</c:v>
                </c:pt>
                <c:pt idx="2487">
                  <c:v>0.15865525393145699</c:v>
                </c:pt>
                <c:pt idx="2488">
                  <c:v>0.15865525393145699</c:v>
                </c:pt>
                <c:pt idx="2489">
                  <c:v>0.15865525393145699</c:v>
                </c:pt>
                <c:pt idx="2490">
                  <c:v>0.15865525393145699</c:v>
                </c:pt>
                <c:pt idx="2491">
                  <c:v>0.15865525393145699</c:v>
                </c:pt>
                <c:pt idx="2492">
                  <c:v>0.15865525393145699</c:v>
                </c:pt>
                <c:pt idx="2493">
                  <c:v>0.15865525393145699</c:v>
                </c:pt>
                <c:pt idx="2494">
                  <c:v>0.15865525393145699</c:v>
                </c:pt>
                <c:pt idx="2495">
                  <c:v>0.15865525393145699</c:v>
                </c:pt>
                <c:pt idx="2496">
                  <c:v>0.15865525393145699</c:v>
                </c:pt>
                <c:pt idx="2497">
                  <c:v>0.15865525393145699</c:v>
                </c:pt>
                <c:pt idx="2498">
                  <c:v>0.15865525393145699</c:v>
                </c:pt>
                <c:pt idx="2499">
                  <c:v>0.15865525393145699</c:v>
                </c:pt>
                <c:pt idx="2500">
                  <c:v>0.15865525393145699</c:v>
                </c:pt>
                <c:pt idx="2501">
                  <c:v>0.15865525393145699</c:v>
                </c:pt>
                <c:pt idx="2502">
                  <c:v>0.15865525393145699</c:v>
                </c:pt>
                <c:pt idx="2503">
                  <c:v>0.15865525393145699</c:v>
                </c:pt>
                <c:pt idx="2504">
                  <c:v>0.15865525393145699</c:v>
                </c:pt>
                <c:pt idx="2505">
                  <c:v>0.15865525393145699</c:v>
                </c:pt>
                <c:pt idx="2506">
                  <c:v>0.15865525393145699</c:v>
                </c:pt>
                <c:pt idx="2507">
                  <c:v>0.15865525393145699</c:v>
                </c:pt>
                <c:pt idx="2508">
                  <c:v>0.15865525393145699</c:v>
                </c:pt>
                <c:pt idx="2509">
                  <c:v>0.15865525393145699</c:v>
                </c:pt>
                <c:pt idx="2510">
                  <c:v>0.15865525393145699</c:v>
                </c:pt>
                <c:pt idx="2511">
                  <c:v>0.15865525393145699</c:v>
                </c:pt>
                <c:pt idx="2512">
                  <c:v>0.15865525393145699</c:v>
                </c:pt>
                <c:pt idx="2513">
                  <c:v>0.15865525393145699</c:v>
                </c:pt>
                <c:pt idx="2514">
                  <c:v>0.15865525393145699</c:v>
                </c:pt>
                <c:pt idx="2515">
                  <c:v>0.15865525393145699</c:v>
                </c:pt>
                <c:pt idx="2516">
                  <c:v>0.15865525393145699</c:v>
                </c:pt>
                <c:pt idx="2517">
                  <c:v>0.15865525393145699</c:v>
                </c:pt>
                <c:pt idx="2518">
                  <c:v>0.15865525393145699</c:v>
                </c:pt>
                <c:pt idx="2519">
                  <c:v>0.15865525393145699</c:v>
                </c:pt>
                <c:pt idx="2520">
                  <c:v>0.15865525393145699</c:v>
                </c:pt>
                <c:pt idx="2521">
                  <c:v>0.15865525393145699</c:v>
                </c:pt>
                <c:pt idx="2522">
                  <c:v>0.15865525393145699</c:v>
                </c:pt>
                <c:pt idx="2523">
                  <c:v>0.15865525393145699</c:v>
                </c:pt>
                <c:pt idx="2524">
                  <c:v>0.15865525393145699</c:v>
                </c:pt>
                <c:pt idx="2525">
                  <c:v>0.15865525393145699</c:v>
                </c:pt>
                <c:pt idx="2526">
                  <c:v>0.15865525393145699</c:v>
                </c:pt>
                <c:pt idx="2527">
                  <c:v>0.15865525393145699</c:v>
                </c:pt>
                <c:pt idx="2528">
                  <c:v>0.15865525393145699</c:v>
                </c:pt>
                <c:pt idx="2529">
                  <c:v>0.15865525393145699</c:v>
                </c:pt>
                <c:pt idx="2530">
                  <c:v>0.15865525393145699</c:v>
                </c:pt>
                <c:pt idx="2531">
                  <c:v>0.15865525393145699</c:v>
                </c:pt>
                <c:pt idx="2532">
                  <c:v>0.15865525393145699</c:v>
                </c:pt>
                <c:pt idx="2533">
                  <c:v>0.15865525393145699</c:v>
                </c:pt>
                <c:pt idx="2534">
                  <c:v>0.15865525393145699</c:v>
                </c:pt>
                <c:pt idx="2535">
                  <c:v>0.15865525393145699</c:v>
                </c:pt>
                <c:pt idx="2536">
                  <c:v>0.15865525393145699</c:v>
                </c:pt>
                <c:pt idx="2537">
                  <c:v>0.15865525393145699</c:v>
                </c:pt>
                <c:pt idx="2538">
                  <c:v>0.15865525393145699</c:v>
                </c:pt>
                <c:pt idx="2539">
                  <c:v>0.15865525393145699</c:v>
                </c:pt>
                <c:pt idx="2540">
                  <c:v>0.15865525393145699</c:v>
                </c:pt>
                <c:pt idx="2541">
                  <c:v>0.15865525393145699</c:v>
                </c:pt>
                <c:pt idx="2542">
                  <c:v>0.15865525393145699</c:v>
                </c:pt>
                <c:pt idx="2543">
                  <c:v>0.15865525393145699</c:v>
                </c:pt>
                <c:pt idx="2544">
                  <c:v>0.15865525393145699</c:v>
                </c:pt>
                <c:pt idx="2545">
                  <c:v>0.15865525393145699</c:v>
                </c:pt>
                <c:pt idx="2546">
                  <c:v>0.15865525393145699</c:v>
                </c:pt>
                <c:pt idx="2547">
                  <c:v>0.15865525393145699</c:v>
                </c:pt>
                <c:pt idx="2548">
                  <c:v>0.15865525393145699</c:v>
                </c:pt>
                <c:pt idx="2549">
                  <c:v>0.15865525393145699</c:v>
                </c:pt>
                <c:pt idx="2550">
                  <c:v>0.15865525393145699</c:v>
                </c:pt>
                <c:pt idx="2551">
                  <c:v>0.15865525393145699</c:v>
                </c:pt>
                <c:pt idx="2552">
                  <c:v>0.15865525393145699</c:v>
                </c:pt>
                <c:pt idx="2553">
                  <c:v>0.15865525393145699</c:v>
                </c:pt>
                <c:pt idx="2554">
                  <c:v>0.15865525393145699</c:v>
                </c:pt>
                <c:pt idx="2555">
                  <c:v>0.15865525393145699</c:v>
                </c:pt>
                <c:pt idx="2556">
                  <c:v>0.15865525393145699</c:v>
                </c:pt>
                <c:pt idx="2557">
                  <c:v>0.15865525393145699</c:v>
                </c:pt>
                <c:pt idx="2558">
                  <c:v>0.15865525393145699</c:v>
                </c:pt>
                <c:pt idx="2559">
                  <c:v>0.15865525393145699</c:v>
                </c:pt>
                <c:pt idx="2560">
                  <c:v>0.15865525393145699</c:v>
                </c:pt>
                <c:pt idx="2561">
                  <c:v>0.15865525393145699</c:v>
                </c:pt>
                <c:pt idx="2562">
                  <c:v>0.15865525393145699</c:v>
                </c:pt>
                <c:pt idx="2563">
                  <c:v>0.15865525393145699</c:v>
                </c:pt>
                <c:pt idx="2564">
                  <c:v>0.15865525393145699</c:v>
                </c:pt>
                <c:pt idx="2565">
                  <c:v>0.15865525393145699</c:v>
                </c:pt>
                <c:pt idx="2566">
                  <c:v>0.15865525393145699</c:v>
                </c:pt>
                <c:pt idx="2567">
                  <c:v>0.15865525393145699</c:v>
                </c:pt>
                <c:pt idx="2568">
                  <c:v>0.15865525393145699</c:v>
                </c:pt>
                <c:pt idx="2569">
                  <c:v>0.15865525393145699</c:v>
                </c:pt>
                <c:pt idx="2570">
                  <c:v>0.15865525393145699</c:v>
                </c:pt>
                <c:pt idx="2571">
                  <c:v>0.15865525393145699</c:v>
                </c:pt>
                <c:pt idx="2572">
                  <c:v>0.15865525393145699</c:v>
                </c:pt>
                <c:pt idx="2573">
                  <c:v>0.15865525393145699</c:v>
                </c:pt>
                <c:pt idx="2574">
                  <c:v>0.15865525393145699</c:v>
                </c:pt>
                <c:pt idx="2575">
                  <c:v>0.15865525393145699</c:v>
                </c:pt>
                <c:pt idx="2576">
                  <c:v>0.15865525393145699</c:v>
                </c:pt>
                <c:pt idx="2577">
                  <c:v>0.15865525393145699</c:v>
                </c:pt>
                <c:pt idx="2578">
                  <c:v>0.15865525393145699</c:v>
                </c:pt>
                <c:pt idx="2579">
                  <c:v>0.15865525393145699</c:v>
                </c:pt>
                <c:pt idx="2580">
                  <c:v>0.15865525393145699</c:v>
                </c:pt>
                <c:pt idx="2581">
                  <c:v>0.15865525393145699</c:v>
                </c:pt>
                <c:pt idx="2582">
                  <c:v>0.15865525393145699</c:v>
                </c:pt>
                <c:pt idx="2583">
                  <c:v>0.15865525393145699</c:v>
                </c:pt>
                <c:pt idx="2584">
                  <c:v>0.15865525393145699</c:v>
                </c:pt>
                <c:pt idx="2585">
                  <c:v>0.15865525393145699</c:v>
                </c:pt>
                <c:pt idx="2586">
                  <c:v>0.15865525393145699</c:v>
                </c:pt>
                <c:pt idx="2587">
                  <c:v>0.15865525393145699</c:v>
                </c:pt>
                <c:pt idx="2588">
                  <c:v>0.15865525393145699</c:v>
                </c:pt>
                <c:pt idx="2589">
                  <c:v>0.15865525393145699</c:v>
                </c:pt>
                <c:pt idx="2590">
                  <c:v>0.15865525393145699</c:v>
                </c:pt>
                <c:pt idx="2591">
                  <c:v>0.15865525393145699</c:v>
                </c:pt>
                <c:pt idx="2592">
                  <c:v>0.15865525393145699</c:v>
                </c:pt>
                <c:pt idx="2593">
                  <c:v>0.15865525393145699</c:v>
                </c:pt>
                <c:pt idx="2594">
                  <c:v>0.15865525393145699</c:v>
                </c:pt>
                <c:pt idx="2595">
                  <c:v>0.15865525393145699</c:v>
                </c:pt>
                <c:pt idx="2596">
                  <c:v>0.15865525393145699</c:v>
                </c:pt>
                <c:pt idx="2597">
                  <c:v>0.15865525393145699</c:v>
                </c:pt>
                <c:pt idx="2598">
                  <c:v>0.15865525393145699</c:v>
                </c:pt>
                <c:pt idx="2599">
                  <c:v>0.15865525393145699</c:v>
                </c:pt>
                <c:pt idx="2600">
                  <c:v>0.15865525393145699</c:v>
                </c:pt>
                <c:pt idx="2601">
                  <c:v>0.15865525393145699</c:v>
                </c:pt>
                <c:pt idx="2602">
                  <c:v>0.15865525393145699</c:v>
                </c:pt>
                <c:pt idx="2603">
                  <c:v>0.15865525393145699</c:v>
                </c:pt>
                <c:pt idx="2604">
                  <c:v>0.15865525393145699</c:v>
                </c:pt>
                <c:pt idx="2605">
                  <c:v>0.15865525393145699</c:v>
                </c:pt>
                <c:pt idx="2606">
                  <c:v>0.15865525393145699</c:v>
                </c:pt>
                <c:pt idx="2607">
                  <c:v>0.15865525393145699</c:v>
                </c:pt>
                <c:pt idx="2608">
                  <c:v>0.15865525393145699</c:v>
                </c:pt>
                <c:pt idx="2609">
                  <c:v>0.15865525393145699</c:v>
                </c:pt>
                <c:pt idx="2610">
                  <c:v>0.15865525393145699</c:v>
                </c:pt>
                <c:pt idx="2611">
                  <c:v>0.15865525393145699</c:v>
                </c:pt>
                <c:pt idx="2612">
                  <c:v>0.15865525393145699</c:v>
                </c:pt>
                <c:pt idx="2613">
                  <c:v>0.15865525393145699</c:v>
                </c:pt>
                <c:pt idx="2614">
                  <c:v>0.15865525393145699</c:v>
                </c:pt>
                <c:pt idx="2615">
                  <c:v>0.15865525393145699</c:v>
                </c:pt>
                <c:pt idx="2616">
                  <c:v>0.15865525393145699</c:v>
                </c:pt>
                <c:pt idx="2617">
                  <c:v>0.15865525393145699</c:v>
                </c:pt>
                <c:pt idx="2618">
                  <c:v>0.15865525393145699</c:v>
                </c:pt>
                <c:pt idx="2619">
                  <c:v>0.15865525393145699</c:v>
                </c:pt>
                <c:pt idx="2620">
                  <c:v>0.15865525393145699</c:v>
                </c:pt>
                <c:pt idx="2621">
                  <c:v>0.15865525393145699</c:v>
                </c:pt>
                <c:pt idx="2622">
                  <c:v>0.15865525393145699</c:v>
                </c:pt>
                <c:pt idx="2623">
                  <c:v>0.15865525393145699</c:v>
                </c:pt>
                <c:pt idx="2624">
                  <c:v>0.15865525393145699</c:v>
                </c:pt>
                <c:pt idx="2625">
                  <c:v>0.15865525393145699</c:v>
                </c:pt>
                <c:pt idx="2626">
                  <c:v>0.15865525393145699</c:v>
                </c:pt>
                <c:pt idx="2627">
                  <c:v>0.15865525393145699</c:v>
                </c:pt>
                <c:pt idx="2628">
                  <c:v>0.15865525393145699</c:v>
                </c:pt>
                <c:pt idx="2629">
                  <c:v>0.15865525393145699</c:v>
                </c:pt>
                <c:pt idx="2630">
                  <c:v>0.15865525393145699</c:v>
                </c:pt>
                <c:pt idx="2631">
                  <c:v>0.15865525393145699</c:v>
                </c:pt>
                <c:pt idx="2632">
                  <c:v>0.15865525393145699</c:v>
                </c:pt>
                <c:pt idx="2633">
                  <c:v>0.15865525393145699</c:v>
                </c:pt>
                <c:pt idx="2634">
                  <c:v>0.15865525393145699</c:v>
                </c:pt>
                <c:pt idx="2635">
                  <c:v>0.15865525393145699</c:v>
                </c:pt>
                <c:pt idx="2636">
                  <c:v>0.15865525393145699</c:v>
                </c:pt>
                <c:pt idx="2637">
                  <c:v>0.15865525393145699</c:v>
                </c:pt>
                <c:pt idx="2638">
                  <c:v>0.15865525393145699</c:v>
                </c:pt>
                <c:pt idx="2639">
                  <c:v>0.15865525393145699</c:v>
                </c:pt>
                <c:pt idx="2640">
                  <c:v>0.15865525393145699</c:v>
                </c:pt>
                <c:pt idx="2641">
                  <c:v>0.15865525393145699</c:v>
                </c:pt>
                <c:pt idx="2642">
                  <c:v>0.15865525393145699</c:v>
                </c:pt>
                <c:pt idx="2643">
                  <c:v>0.15865525393145699</c:v>
                </c:pt>
                <c:pt idx="2644">
                  <c:v>0.15865525393145699</c:v>
                </c:pt>
                <c:pt idx="2645">
                  <c:v>0.15865525393145699</c:v>
                </c:pt>
                <c:pt idx="2646">
                  <c:v>0.15865525393145699</c:v>
                </c:pt>
                <c:pt idx="2647">
                  <c:v>0.15865525393145699</c:v>
                </c:pt>
                <c:pt idx="2648">
                  <c:v>0.15865525393145699</c:v>
                </c:pt>
                <c:pt idx="2649">
                  <c:v>0.15865525393145699</c:v>
                </c:pt>
                <c:pt idx="2650">
                  <c:v>0.15865525393145699</c:v>
                </c:pt>
                <c:pt idx="2651">
                  <c:v>0.15865525393145699</c:v>
                </c:pt>
                <c:pt idx="2652">
                  <c:v>0.15865525393145699</c:v>
                </c:pt>
                <c:pt idx="2653">
                  <c:v>0.15865525393145699</c:v>
                </c:pt>
                <c:pt idx="2654">
                  <c:v>0.15865525393145699</c:v>
                </c:pt>
                <c:pt idx="2655">
                  <c:v>0.15865525393145699</c:v>
                </c:pt>
                <c:pt idx="2656">
                  <c:v>0.15865525393145699</c:v>
                </c:pt>
                <c:pt idx="2657">
                  <c:v>0.15865525393145699</c:v>
                </c:pt>
                <c:pt idx="2658">
                  <c:v>0.15865525393145699</c:v>
                </c:pt>
                <c:pt idx="2659">
                  <c:v>0.15865525393145699</c:v>
                </c:pt>
                <c:pt idx="2660">
                  <c:v>0.15865525393145699</c:v>
                </c:pt>
                <c:pt idx="2661">
                  <c:v>0.15865525393145699</c:v>
                </c:pt>
                <c:pt idx="2662">
                  <c:v>0.15865525393145699</c:v>
                </c:pt>
                <c:pt idx="2663">
                  <c:v>0.15865525393145699</c:v>
                </c:pt>
                <c:pt idx="2664">
                  <c:v>0.15865525393145699</c:v>
                </c:pt>
                <c:pt idx="2665">
                  <c:v>0.15865525393145699</c:v>
                </c:pt>
                <c:pt idx="2666">
                  <c:v>0.15865525393145699</c:v>
                </c:pt>
                <c:pt idx="2667">
                  <c:v>0.15865525393145699</c:v>
                </c:pt>
                <c:pt idx="2668">
                  <c:v>0.15865525393145699</c:v>
                </c:pt>
                <c:pt idx="2669">
                  <c:v>0.15865525393145699</c:v>
                </c:pt>
                <c:pt idx="2670">
                  <c:v>0.15865525393145699</c:v>
                </c:pt>
                <c:pt idx="2671">
                  <c:v>0.15865525393145699</c:v>
                </c:pt>
                <c:pt idx="2672">
                  <c:v>0.15865525393145699</c:v>
                </c:pt>
                <c:pt idx="2673">
                  <c:v>0.15865525393145699</c:v>
                </c:pt>
                <c:pt idx="2674">
                  <c:v>0.15865525393145699</c:v>
                </c:pt>
                <c:pt idx="2675">
                  <c:v>0.15865525393145699</c:v>
                </c:pt>
                <c:pt idx="2676">
                  <c:v>0.15865525393145699</c:v>
                </c:pt>
                <c:pt idx="2677">
                  <c:v>0.15865525393145699</c:v>
                </c:pt>
                <c:pt idx="2678">
                  <c:v>0.15865525393145699</c:v>
                </c:pt>
                <c:pt idx="2679">
                  <c:v>0.15865525393145699</c:v>
                </c:pt>
                <c:pt idx="2680">
                  <c:v>0.15865525393145699</c:v>
                </c:pt>
                <c:pt idx="2681">
                  <c:v>0.15865525393145699</c:v>
                </c:pt>
                <c:pt idx="2682">
                  <c:v>0.15865525393145699</c:v>
                </c:pt>
                <c:pt idx="2683">
                  <c:v>0.15865525393145699</c:v>
                </c:pt>
                <c:pt idx="2684">
                  <c:v>0.15865525393145699</c:v>
                </c:pt>
                <c:pt idx="2685">
                  <c:v>0.15865525393145699</c:v>
                </c:pt>
                <c:pt idx="2686">
                  <c:v>0.15865525393145699</c:v>
                </c:pt>
                <c:pt idx="2687">
                  <c:v>0.15865525393145699</c:v>
                </c:pt>
                <c:pt idx="2688">
                  <c:v>0.15865525393145699</c:v>
                </c:pt>
                <c:pt idx="2689">
                  <c:v>0.15865525393145699</c:v>
                </c:pt>
                <c:pt idx="2690">
                  <c:v>0.15865525393145699</c:v>
                </c:pt>
                <c:pt idx="2691">
                  <c:v>0.15865525393145699</c:v>
                </c:pt>
                <c:pt idx="2692">
                  <c:v>0.15865525393145699</c:v>
                </c:pt>
                <c:pt idx="2693">
                  <c:v>0.15865525393145699</c:v>
                </c:pt>
                <c:pt idx="2694">
                  <c:v>0.15865525393145699</c:v>
                </c:pt>
                <c:pt idx="2695">
                  <c:v>0.15865525393145699</c:v>
                </c:pt>
                <c:pt idx="2696">
                  <c:v>0.15865525393145699</c:v>
                </c:pt>
                <c:pt idx="2697">
                  <c:v>0.15865525393145699</c:v>
                </c:pt>
                <c:pt idx="2698">
                  <c:v>0.15865525393145699</c:v>
                </c:pt>
                <c:pt idx="2699">
                  <c:v>0.15865525393145699</c:v>
                </c:pt>
                <c:pt idx="2700">
                  <c:v>0.15865525393145699</c:v>
                </c:pt>
                <c:pt idx="2701">
                  <c:v>0.15865525393145699</c:v>
                </c:pt>
                <c:pt idx="2702">
                  <c:v>0.15865525393145699</c:v>
                </c:pt>
                <c:pt idx="2703">
                  <c:v>0.15865525393145699</c:v>
                </c:pt>
                <c:pt idx="2704">
                  <c:v>0.15865525393145699</c:v>
                </c:pt>
                <c:pt idx="2705">
                  <c:v>0.15865525393145699</c:v>
                </c:pt>
                <c:pt idx="2706">
                  <c:v>0.15865525393145699</c:v>
                </c:pt>
                <c:pt idx="2707">
                  <c:v>0.15865525393145699</c:v>
                </c:pt>
                <c:pt idx="2708">
                  <c:v>0.15865525393145699</c:v>
                </c:pt>
                <c:pt idx="2709">
                  <c:v>0.15865525393145699</c:v>
                </c:pt>
                <c:pt idx="2710">
                  <c:v>0.15865525393145699</c:v>
                </c:pt>
                <c:pt idx="2711">
                  <c:v>0.15865525393145699</c:v>
                </c:pt>
                <c:pt idx="2712">
                  <c:v>0.15865525393145699</c:v>
                </c:pt>
                <c:pt idx="2713">
                  <c:v>0.15865525393145699</c:v>
                </c:pt>
                <c:pt idx="2714">
                  <c:v>0.15865525393145699</c:v>
                </c:pt>
                <c:pt idx="2715">
                  <c:v>0.15865525393145699</c:v>
                </c:pt>
                <c:pt idx="2716">
                  <c:v>0.15865525393145699</c:v>
                </c:pt>
                <c:pt idx="2717">
                  <c:v>0.15865525393145699</c:v>
                </c:pt>
                <c:pt idx="2718">
                  <c:v>0.15865525393145699</c:v>
                </c:pt>
                <c:pt idx="2719">
                  <c:v>0.15865525393145699</c:v>
                </c:pt>
                <c:pt idx="2720">
                  <c:v>0.15865525393145699</c:v>
                </c:pt>
                <c:pt idx="2721">
                  <c:v>0.15865525393145699</c:v>
                </c:pt>
                <c:pt idx="2722">
                  <c:v>0.15865525393145699</c:v>
                </c:pt>
                <c:pt idx="2723">
                  <c:v>0.15865525393145699</c:v>
                </c:pt>
                <c:pt idx="2724">
                  <c:v>0.15865525393145699</c:v>
                </c:pt>
                <c:pt idx="2725">
                  <c:v>0.15865525393145699</c:v>
                </c:pt>
                <c:pt idx="2726">
                  <c:v>0.15865525393145699</c:v>
                </c:pt>
                <c:pt idx="2727">
                  <c:v>0.15865525393145699</c:v>
                </c:pt>
                <c:pt idx="2728">
                  <c:v>0.15865525393145699</c:v>
                </c:pt>
                <c:pt idx="2729">
                  <c:v>0.15865525393145699</c:v>
                </c:pt>
                <c:pt idx="2730">
                  <c:v>0.15865525393145699</c:v>
                </c:pt>
                <c:pt idx="2731">
                  <c:v>0.15865525393145699</c:v>
                </c:pt>
                <c:pt idx="2732">
                  <c:v>0.15865525393145699</c:v>
                </c:pt>
                <c:pt idx="2733">
                  <c:v>0.15865525393145699</c:v>
                </c:pt>
                <c:pt idx="2734">
                  <c:v>0.15865525393145699</c:v>
                </c:pt>
                <c:pt idx="2735">
                  <c:v>0.15865525393145699</c:v>
                </c:pt>
                <c:pt idx="2736">
                  <c:v>0.15865525393145699</c:v>
                </c:pt>
                <c:pt idx="2737">
                  <c:v>0.15865525393145699</c:v>
                </c:pt>
                <c:pt idx="2738">
                  <c:v>0.15865525393145699</c:v>
                </c:pt>
                <c:pt idx="2739">
                  <c:v>0.15865525393145699</c:v>
                </c:pt>
                <c:pt idx="2740">
                  <c:v>0.15865525393145699</c:v>
                </c:pt>
                <c:pt idx="2741">
                  <c:v>0.15865525393145699</c:v>
                </c:pt>
                <c:pt idx="2742">
                  <c:v>0.15865525393145699</c:v>
                </c:pt>
                <c:pt idx="2743">
                  <c:v>0.15865525393145699</c:v>
                </c:pt>
                <c:pt idx="2744">
                  <c:v>0.15865525393145699</c:v>
                </c:pt>
                <c:pt idx="2745">
                  <c:v>0.15865525393145699</c:v>
                </c:pt>
                <c:pt idx="2746">
                  <c:v>0.15865525393145699</c:v>
                </c:pt>
                <c:pt idx="2747">
                  <c:v>0.15865525393145699</c:v>
                </c:pt>
                <c:pt idx="2748">
                  <c:v>0.15865525393145699</c:v>
                </c:pt>
                <c:pt idx="2749">
                  <c:v>0.15865525393145699</c:v>
                </c:pt>
                <c:pt idx="2750">
                  <c:v>0.15865525393145699</c:v>
                </c:pt>
                <c:pt idx="2751">
                  <c:v>0.15865525393145699</c:v>
                </c:pt>
                <c:pt idx="2752">
                  <c:v>0.15865525393145699</c:v>
                </c:pt>
                <c:pt idx="2753">
                  <c:v>0.15865525393145699</c:v>
                </c:pt>
                <c:pt idx="2754">
                  <c:v>0.15865525393145699</c:v>
                </c:pt>
                <c:pt idx="2755">
                  <c:v>0.15865525393145699</c:v>
                </c:pt>
                <c:pt idx="2756">
                  <c:v>0.15865525393145699</c:v>
                </c:pt>
                <c:pt idx="2757">
                  <c:v>0.15865525393145699</c:v>
                </c:pt>
                <c:pt idx="2758">
                  <c:v>0.15865525393145699</c:v>
                </c:pt>
                <c:pt idx="2759">
                  <c:v>0.15865525393145699</c:v>
                </c:pt>
                <c:pt idx="2760">
                  <c:v>0.15865525393145699</c:v>
                </c:pt>
                <c:pt idx="2761">
                  <c:v>0.15865525393145699</c:v>
                </c:pt>
                <c:pt idx="2762">
                  <c:v>0.15865525393145699</c:v>
                </c:pt>
                <c:pt idx="2763">
                  <c:v>0.15865525393145699</c:v>
                </c:pt>
                <c:pt idx="2764">
                  <c:v>0.15865525393145699</c:v>
                </c:pt>
                <c:pt idx="2765">
                  <c:v>0.15865525393145699</c:v>
                </c:pt>
                <c:pt idx="2766">
                  <c:v>0.15865525393145699</c:v>
                </c:pt>
                <c:pt idx="2767">
                  <c:v>0.15865525393145699</c:v>
                </c:pt>
                <c:pt idx="2768">
                  <c:v>0.15865525393145699</c:v>
                </c:pt>
                <c:pt idx="2769">
                  <c:v>0.15865525393145699</c:v>
                </c:pt>
                <c:pt idx="2770">
                  <c:v>0.15865525393145699</c:v>
                </c:pt>
                <c:pt idx="2771">
                  <c:v>0.15865525393145699</c:v>
                </c:pt>
                <c:pt idx="2772">
                  <c:v>0.15865525393145699</c:v>
                </c:pt>
                <c:pt idx="2773">
                  <c:v>0.15865525393145699</c:v>
                </c:pt>
                <c:pt idx="2774">
                  <c:v>0.15865525393145699</c:v>
                </c:pt>
                <c:pt idx="2775">
                  <c:v>0.15865525393145699</c:v>
                </c:pt>
                <c:pt idx="2776">
                  <c:v>0.15865525393145699</c:v>
                </c:pt>
                <c:pt idx="2777">
                  <c:v>0.15865525393145699</c:v>
                </c:pt>
                <c:pt idx="2778">
                  <c:v>0.15865525393145699</c:v>
                </c:pt>
                <c:pt idx="2779">
                  <c:v>0.15865525393145699</c:v>
                </c:pt>
                <c:pt idx="2780">
                  <c:v>0.15865525393145699</c:v>
                </c:pt>
                <c:pt idx="2781">
                  <c:v>0.15865525393145699</c:v>
                </c:pt>
                <c:pt idx="2782">
                  <c:v>0.15865525393145699</c:v>
                </c:pt>
                <c:pt idx="2783">
                  <c:v>0.15865525393145699</c:v>
                </c:pt>
                <c:pt idx="2784">
                  <c:v>0.15865525393145699</c:v>
                </c:pt>
                <c:pt idx="2785">
                  <c:v>0.15865525393145699</c:v>
                </c:pt>
                <c:pt idx="2786">
                  <c:v>0.15865525393145699</c:v>
                </c:pt>
                <c:pt idx="2787">
                  <c:v>0.15865525393145699</c:v>
                </c:pt>
                <c:pt idx="2788">
                  <c:v>0.15865525393145699</c:v>
                </c:pt>
                <c:pt idx="2789">
                  <c:v>0.15865525393145699</c:v>
                </c:pt>
                <c:pt idx="2790">
                  <c:v>0.15865525393145699</c:v>
                </c:pt>
                <c:pt idx="2791">
                  <c:v>0.15865525393145699</c:v>
                </c:pt>
                <c:pt idx="2792">
                  <c:v>0.15865525393145699</c:v>
                </c:pt>
                <c:pt idx="2793">
                  <c:v>0.15865525393145699</c:v>
                </c:pt>
                <c:pt idx="2794">
                  <c:v>0.15865525393145699</c:v>
                </c:pt>
                <c:pt idx="2795">
                  <c:v>0.15865525393145699</c:v>
                </c:pt>
                <c:pt idx="2796">
                  <c:v>0.15865525393145699</c:v>
                </c:pt>
                <c:pt idx="2797">
                  <c:v>0.15865525393145699</c:v>
                </c:pt>
                <c:pt idx="2798">
                  <c:v>0.15865525393145699</c:v>
                </c:pt>
                <c:pt idx="2799">
                  <c:v>0.15865525393145699</c:v>
                </c:pt>
                <c:pt idx="2800">
                  <c:v>0.15865525393145699</c:v>
                </c:pt>
                <c:pt idx="2801">
                  <c:v>0.15865525393145699</c:v>
                </c:pt>
                <c:pt idx="2802">
                  <c:v>0.15865525393145699</c:v>
                </c:pt>
                <c:pt idx="2803">
                  <c:v>0.15865525393145699</c:v>
                </c:pt>
                <c:pt idx="2804">
                  <c:v>0.15865525393145699</c:v>
                </c:pt>
                <c:pt idx="2805">
                  <c:v>0.15865525393145699</c:v>
                </c:pt>
                <c:pt idx="2806">
                  <c:v>0.15865525393145699</c:v>
                </c:pt>
                <c:pt idx="2807">
                  <c:v>0.15865525393145699</c:v>
                </c:pt>
                <c:pt idx="2808">
                  <c:v>0.15865525393145699</c:v>
                </c:pt>
                <c:pt idx="2809">
                  <c:v>0.15865525393145699</c:v>
                </c:pt>
                <c:pt idx="2810">
                  <c:v>0.15865525393145699</c:v>
                </c:pt>
                <c:pt idx="2811">
                  <c:v>0.15865525393145699</c:v>
                </c:pt>
                <c:pt idx="2812">
                  <c:v>0.15865525393145699</c:v>
                </c:pt>
                <c:pt idx="2813">
                  <c:v>0.15865525393145699</c:v>
                </c:pt>
                <c:pt idx="2814">
                  <c:v>0.15865525393145699</c:v>
                </c:pt>
                <c:pt idx="2815">
                  <c:v>0.15865525393145699</c:v>
                </c:pt>
                <c:pt idx="2816">
                  <c:v>0.15865525393145699</c:v>
                </c:pt>
                <c:pt idx="2817">
                  <c:v>0.15865525393145699</c:v>
                </c:pt>
                <c:pt idx="2818">
                  <c:v>0.15865525393145699</c:v>
                </c:pt>
                <c:pt idx="2819">
                  <c:v>0.15865525393145699</c:v>
                </c:pt>
                <c:pt idx="2820">
                  <c:v>0.15865525393145699</c:v>
                </c:pt>
                <c:pt idx="2821">
                  <c:v>0.15865525393145699</c:v>
                </c:pt>
                <c:pt idx="2822">
                  <c:v>0.15865525393145699</c:v>
                </c:pt>
                <c:pt idx="2823">
                  <c:v>0.15865525393145699</c:v>
                </c:pt>
                <c:pt idx="2824">
                  <c:v>0.15865525393145699</c:v>
                </c:pt>
                <c:pt idx="2825">
                  <c:v>0.15865525393145699</c:v>
                </c:pt>
                <c:pt idx="2826">
                  <c:v>0.15865525393145699</c:v>
                </c:pt>
                <c:pt idx="2827">
                  <c:v>0.15865525393145699</c:v>
                </c:pt>
                <c:pt idx="2828">
                  <c:v>0.15865525393145699</c:v>
                </c:pt>
                <c:pt idx="2829">
                  <c:v>0.15865525393145699</c:v>
                </c:pt>
                <c:pt idx="2830">
                  <c:v>0.15865525393145699</c:v>
                </c:pt>
                <c:pt idx="2831">
                  <c:v>0.15865525393145699</c:v>
                </c:pt>
                <c:pt idx="2832">
                  <c:v>0.15865525393145699</c:v>
                </c:pt>
                <c:pt idx="2833">
                  <c:v>0.15865525393145699</c:v>
                </c:pt>
                <c:pt idx="2834">
                  <c:v>0.15865525393145699</c:v>
                </c:pt>
                <c:pt idx="2835">
                  <c:v>0.15865525393145699</c:v>
                </c:pt>
                <c:pt idx="2836">
                  <c:v>0.15865525393145699</c:v>
                </c:pt>
                <c:pt idx="2837">
                  <c:v>0.15865525393145699</c:v>
                </c:pt>
                <c:pt idx="2838">
                  <c:v>0.15865525393145699</c:v>
                </c:pt>
                <c:pt idx="2839">
                  <c:v>0.15865525393145699</c:v>
                </c:pt>
                <c:pt idx="2840">
                  <c:v>0.15865525393145699</c:v>
                </c:pt>
                <c:pt idx="2841">
                  <c:v>0.15865525393145699</c:v>
                </c:pt>
                <c:pt idx="2842">
                  <c:v>0.15865525393145699</c:v>
                </c:pt>
                <c:pt idx="2843">
                  <c:v>0.15865525393145699</c:v>
                </c:pt>
                <c:pt idx="2844">
                  <c:v>0.15865525393145699</c:v>
                </c:pt>
                <c:pt idx="2845">
                  <c:v>0.15865525393145699</c:v>
                </c:pt>
                <c:pt idx="2846">
                  <c:v>0.15865525393145699</c:v>
                </c:pt>
                <c:pt idx="2847">
                  <c:v>0.15865525393145699</c:v>
                </c:pt>
                <c:pt idx="2848">
                  <c:v>0.15865525393145699</c:v>
                </c:pt>
                <c:pt idx="2849">
                  <c:v>0.15865525393145699</c:v>
                </c:pt>
                <c:pt idx="2850">
                  <c:v>0.15865525393145699</c:v>
                </c:pt>
                <c:pt idx="2851">
                  <c:v>0.15865525393145699</c:v>
                </c:pt>
                <c:pt idx="2852">
                  <c:v>0.15865525393145699</c:v>
                </c:pt>
                <c:pt idx="2853">
                  <c:v>0.15865525393145699</c:v>
                </c:pt>
                <c:pt idx="2854">
                  <c:v>0.15865525393145699</c:v>
                </c:pt>
                <c:pt idx="2855">
                  <c:v>0.15865525393145699</c:v>
                </c:pt>
                <c:pt idx="2856">
                  <c:v>0.15865525393145699</c:v>
                </c:pt>
                <c:pt idx="2857">
                  <c:v>0.15865525393145699</c:v>
                </c:pt>
                <c:pt idx="2858">
                  <c:v>0.15865525393145699</c:v>
                </c:pt>
                <c:pt idx="2859">
                  <c:v>0.15865525393145699</c:v>
                </c:pt>
                <c:pt idx="2860">
                  <c:v>0.15865525393145699</c:v>
                </c:pt>
                <c:pt idx="2861">
                  <c:v>0.15865525393145699</c:v>
                </c:pt>
                <c:pt idx="2862">
                  <c:v>0.15865525393145699</c:v>
                </c:pt>
                <c:pt idx="2863">
                  <c:v>0.15865525393145699</c:v>
                </c:pt>
                <c:pt idx="2864">
                  <c:v>0.15865525393145699</c:v>
                </c:pt>
                <c:pt idx="2865">
                  <c:v>0.15865525393145699</c:v>
                </c:pt>
                <c:pt idx="2866">
                  <c:v>0.15865525393145699</c:v>
                </c:pt>
                <c:pt idx="2867">
                  <c:v>0.15865525393145699</c:v>
                </c:pt>
                <c:pt idx="2868">
                  <c:v>0.15865525393145699</c:v>
                </c:pt>
                <c:pt idx="2869">
                  <c:v>0.15865525393145699</c:v>
                </c:pt>
                <c:pt idx="2870">
                  <c:v>0.15865525393145699</c:v>
                </c:pt>
                <c:pt idx="2871">
                  <c:v>0.15865525393145699</c:v>
                </c:pt>
                <c:pt idx="2872">
                  <c:v>0.15865525393145699</c:v>
                </c:pt>
                <c:pt idx="2873">
                  <c:v>0.15865525393145699</c:v>
                </c:pt>
                <c:pt idx="2874">
                  <c:v>0.15865525393145699</c:v>
                </c:pt>
                <c:pt idx="2875">
                  <c:v>0.15865525393145699</c:v>
                </c:pt>
                <c:pt idx="2876">
                  <c:v>0.15865525393145699</c:v>
                </c:pt>
                <c:pt idx="2877">
                  <c:v>0.15865525393145699</c:v>
                </c:pt>
                <c:pt idx="2878">
                  <c:v>0.15865525393145699</c:v>
                </c:pt>
                <c:pt idx="2879">
                  <c:v>0.15865525393145699</c:v>
                </c:pt>
                <c:pt idx="2880">
                  <c:v>0.15865525393145699</c:v>
                </c:pt>
                <c:pt idx="2881">
                  <c:v>0.15865525393145699</c:v>
                </c:pt>
                <c:pt idx="2882">
                  <c:v>0.15865525393145699</c:v>
                </c:pt>
                <c:pt idx="2883">
                  <c:v>0.15865525393145699</c:v>
                </c:pt>
                <c:pt idx="2884">
                  <c:v>0.15865525393145699</c:v>
                </c:pt>
                <c:pt idx="2885">
                  <c:v>0.15865525393145699</c:v>
                </c:pt>
                <c:pt idx="2886">
                  <c:v>0.15865525393145699</c:v>
                </c:pt>
                <c:pt idx="2887">
                  <c:v>0.15865525393145699</c:v>
                </c:pt>
                <c:pt idx="2888">
                  <c:v>0.15865525393145699</c:v>
                </c:pt>
                <c:pt idx="2889">
                  <c:v>0.15865525393145699</c:v>
                </c:pt>
                <c:pt idx="2890">
                  <c:v>0.15865525393145699</c:v>
                </c:pt>
                <c:pt idx="2891">
                  <c:v>0.15865525393145699</c:v>
                </c:pt>
                <c:pt idx="2892">
                  <c:v>0.15865525393145699</c:v>
                </c:pt>
                <c:pt idx="2893">
                  <c:v>0.15865525393145699</c:v>
                </c:pt>
                <c:pt idx="2894">
                  <c:v>0.15865525393145699</c:v>
                </c:pt>
                <c:pt idx="2895">
                  <c:v>0.15865525393145699</c:v>
                </c:pt>
                <c:pt idx="2896">
                  <c:v>0.15865525393145699</c:v>
                </c:pt>
                <c:pt idx="2897">
                  <c:v>0.15865525393145699</c:v>
                </c:pt>
                <c:pt idx="2898">
                  <c:v>0.15865525393145699</c:v>
                </c:pt>
                <c:pt idx="2899">
                  <c:v>0.15865525393145699</c:v>
                </c:pt>
                <c:pt idx="2900">
                  <c:v>0.15865525393145699</c:v>
                </c:pt>
                <c:pt idx="2901">
                  <c:v>0.15865525393145699</c:v>
                </c:pt>
                <c:pt idx="2902">
                  <c:v>0.15865525393145699</c:v>
                </c:pt>
                <c:pt idx="2903">
                  <c:v>0.15865525393145699</c:v>
                </c:pt>
                <c:pt idx="2904">
                  <c:v>0.15865525393145699</c:v>
                </c:pt>
                <c:pt idx="2905">
                  <c:v>0.15865525393145699</c:v>
                </c:pt>
                <c:pt idx="2906">
                  <c:v>0.15865525393145699</c:v>
                </c:pt>
                <c:pt idx="2907">
                  <c:v>0.15865525393145699</c:v>
                </c:pt>
                <c:pt idx="2908">
                  <c:v>0.15865525393145699</c:v>
                </c:pt>
                <c:pt idx="2909">
                  <c:v>0.15865525393145699</c:v>
                </c:pt>
                <c:pt idx="2910">
                  <c:v>0.15865525393145699</c:v>
                </c:pt>
                <c:pt idx="2911">
                  <c:v>0.15865525393145699</c:v>
                </c:pt>
                <c:pt idx="2912">
                  <c:v>0.15865525393145699</c:v>
                </c:pt>
                <c:pt idx="2913">
                  <c:v>0.15865525393145699</c:v>
                </c:pt>
                <c:pt idx="2914">
                  <c:v>0.15865525393145699</c:v>
                </c:pt>
                <c:pt idx="2915">
                  <c:v>0.15865525393145699</c:v>
                </c:pt>
                <c:pt idx="2916">
                  <c:v>0.15865525393145699</c:v>
                </c:pt>
                <c:pt idx="2917">
                  <c:v>0.15865525393145699</c:v>
                </c:pt>
                <c:pt idx="2918">
                  <c:v>0.15865525393145699</c:v>
                </c:pt>
                <c:pt idx="2919">
                  <c:v>0.15865525393145699</c:v>
                </c:pt>
                <c:pt idx="2920">
                  <c:v>0.15865525393145699</c:v>
                </c:pt>
                <c:pt idx="2921">
                  <c:v>0.15865525393145699</c:v>
                </c:pt>
                <c:pt idx="2922">
                  <c:v>0.15865525393145699</c:v>
                </c:pt>
                <c:pt idx="2923">
                  <c:v>0.15865525393145699</c:v>
                </c:pt>
                <c:pt idx="2924">
                  <c:v>0.15865525393145699</c:v>
                </c:pt>
                <c:pt idx="2925">
                  <c:v>0.15865525393145699</c:v>
                </c:pt>
                <c:pt idx="2926">
                  <c:v>0.15865525393145699</c:v>
                </c:pt>
                <c:pt idx="2927">
                  <c:v>0.15865525393145699</c:v>
                </c:pt>
                <c:pt idx="2928">
                  <c:v>0.15865525393145699</c:v>
                </c:pt>
                <c:pt idx="2929">
                  <c:v>0.15865525393145699</c:v>
                </c:pt>
                <c:pt idx="2930">
                  <c:v>0.15865525393145699</c:v>
                </c:pt>
                <c:pt idx="2931">
                  <c:v>0.15865525393145699</c:v>
                </c:pt>
                <c:pt idx="2932">
                  <c:v>0.15865525393145699</c:v>
                </c:pt>
                <c:pt idx="2933">
                  <c:v>0.15865525393145699</c:v>
                </c:pt>
                <c:pt idx="2934">
                  <c:v>0.15865525393145699</c:v>
                </c:pt>
                <c:pt idx="2935">
                  <c:v>0.15865525393145699</c:v>
                </c:pt>
                <c:pt idx="2936">
                  <c:v>0.15865525393145699</c:v>
                </c:pt>
                <c:pt idx="2937">
                  <c:v>0.15865525393145699</c:v>
                </c:pt>
                <c:pt idx="2938">
                  <c:v>0.15865525393145699</c:v>
                </c:pt>
                <c:pt idx="2939">
                  <c:v>0.15865525393145699</c:v>
                </c:pt>
                <c:pt idx="2940">
                  <c:v>0.15865525393145699</c:v>
                </c:pt>
                <c:pt idx="2941">
                  <c:v>0.15865525393145699</c:v>
                </c:pt>
                <c:pt idx="2942">
                  <c:v>0.15865525393145699</c:v>
                </c:pt>
                <c:pt idx="2943">
                  <c:v>0.15865525393145699</c:v>
                </c:pt>
                <c:pt idx="2944">
                  <c:v>0.15865525393145699</c:v>
                </c:pt>
                <c:pt idx="2945">
                  <c:v>0.15865525393145699</c:v>
                </c:pt>
                <c:pt idx="2946">
                  <c:v>0.15865525393145699</c:v>
                </c:pt>
                <c:pt idx="2947">
                  <c:v>0.15865525393145699</c:v>
                </c:pt>
                <c:pt idx="2948">
                  <c:v>0.15865525393145699</c:v>
                </c:pt>
                <c:pt idx="2949">
                  <c:v>0.15865525393145699</c:v>
                </c:pt>
                <c:pt idx="2950">
                  <c:v>0.15865525393145699</c:v>
                </c:pt>
                <c:pt idx="2951">
                  <c:v>0.15865525393145699</c:v>
                </c:pt>
                <c:pt idx="2952">
                  <c:v>0.15865525393145699</c:v>
                </c:pt>
                <c:pt idx="2953">
                  <c:v>0.15865525393145699</c:v>
                </c:pt>
                <c:pt idx="2954">
                  <c:v>0.15865525393145699</c:v>
                </c:pt>
                <c:pt idx="2955">
                  <c:v>0.15865525393145699</c:v>
                </c:pt>
                <c:pt idx="2956">
                  <c:v>0.15865525393145699</c:v>
                </c:pt>
                <c:pt idx="2957">
                  <c:v>0.15865525393145699</c:v>
                </c:pt>
                <c:pt idx="2958">
                  <c:v>0.15865525393145699</c:v>
                </c:pt>
                <c:pt idx="2959">
                  <c:v>0.15865525393145699</c:v>
                </c:pt>
                <c:pt idx="2960">
                  <c:v>0.15865525393145699</c:v>
                </c:pt>
                <c:pt idx="2961">
                  <c:v>0.15865525393145699</c:v>
                </c:pt>
                <c:pt idx="2962">
                  <c:v>0.15865525393145699</c:v>
                </c:pt>
                <c:pt idx="2963">
                  <c:v>0.15865525393145699</c:v>
                </c:pt>
                <c:pt idx="2964">
                  <c:v>0.15865525393145699</c:v>
                </c:pt>
                <c:pt idx="2965">
                  <c:v>0.15865525393145699</c:v>
                </c:pt>
                <c:pt idx="2966">
                  <c:v>0.15865525393145699</c:v>
                </c:pt>
                <c:pt idx="2967">
                  <c:v>0.15865525393145699</c:v>
                </c:pt>
                <c:pt idx="2968">
                  <c:v>0.15865525393145699</c:v>
                </c:pt>
                <c:pt idx="2969">
                  <c:v>0.15865525393145699</c:v>
                </c:pt>
                <c:pt idx="2970">
                  <c:v>0.15865525393145699</c:v>
                </c:pt>
                <c:pt idx="2971">
                  <c:v>0.15865525393145699</c:v>
                </c:pt>
                <c:pt idx="2972">
                  <c:v>0.15865525393145699</c:v>
                </c:pt>
                <c:pt idx="2973">
                  <c:v>0.15865525393145699</c:v>
                </c:pt>
                <c:pt idx="2974">
                  <c:v>0.15865525393145699</c:v>
                </c:pt>
                <c:pt idx="2975">
                  <c:v>0.15865525393145699</c:v>
                </c:pt>
                <c:pt idx="2976">
                  <c:v>0.15865525393145699</c:v>
                </c:pt>
                <c:pt idx="2977">
                  <c:v>0.15865525393145699</c:v>
                </c:pt>
                <c:pt idx="2978">
                  <c:v>0.15865525393145699</c:v>
                </c:pt>
                <c:pt idx="2979">
                  <c:v>0.15865525393145699</c:v>
                </c:pt>
                <c:pt idx="2980">
                  <c:v>0.15865525393145699</c:v>
                </c:pt>
                <c:pt idx="2981">
                  <c:v>0.15865525393145699</c:v>
                </c:pt>
                <c:pt idx="2982">
                  <c:v>0.15865525393145699</c:v>
                </c:pt>
                <c:pt idx="2983">
                  <c:v>0.15865525393145699</c:v>
                </c:pt>
                <c:pt idx="2984">
                  <c:v>0.15865525393145699</c:v>
                </c:pt>
                <c:pt idx="2985">
                  <c:v>0.15865525393145699</c:v>
                </c:pt>
                <c:pt idx="2986">
                  <c:v>0.15865525393145699</c:v>
                </c:pt>
                <c:pt idx="2987">
                  <c:v>0.15865525393145699</c:v>
                </c:pt>
                <c:pt idx="2988">
                  <c:v>0.15865525393145699</c:v>
                </c:pt>
                <c:pt idx="2989">
                  <c:v>0.15865525393145699</c:v>
                </c:pt>
                <c:pt idx="2990">
                  <c:v>0.15865525393145699</c:v>
                </c:pt>
                <c:pt idx="2991">
                  <c:v>0.15865525393145699</c:v>
                </c:pt>
                <c:pt idx="2992">
                  <c:v>0.15865525393145699</c:v>
                </c:pt>
                <c:pt idx="2993">
                  <c:v>0.15865525393145699</c:v>
                </c:pt>
                <c:pt idx="2994">
                  <c:v>0.15865525393145699</c:v>
                </c:pt>
                <c:pt idx="2995">
                  <c:v>0.15865525393145699</c:v>
                </c:pt>
                <c:pt idx="2996">
                  <c:v>0.15865525393145699</c:v>
                </c:pt>
                <c:pt idx="2997">
                  <c:v>0.15865525393145699</c:v>
                </c:pt>
                <c:pt idx="2998">
                  <c:v>0.15865525393145699</c:v>
                </c:pt>
                <c:pt idx="2999">
                  <c:v>0.15865525393145699</c:v>
                </c:pt>
                <c:pt idx="3000">
                  <c:v>0.15865525393145699</c:v>
                </c:pt>
                <c:pt idx="3001">
                  <c:v>0.15865525393145699</c:v>
                </c:pt>
                <c:pt idx="3002">
                  <c:v>0.15865525393145699</c:v>
                </c:pt>
                <c:pt idx="3003">
                  <c:v>0.15865525393145699</c:v>
                </c:pt>
                <c:pt idx="3004">
                  <c:v>0.15865525393145699</c:v>
                </c:pt>
                <c:pt idx="3005">
                  <c:v>0.15865525393145699</c:v>
                </c:pt>
                <c:pt idx="3006">
                  <c:v>0.15865525393145699</c:v>
                </c:pt>
                <c:pt idx="3007">
                  <c:v>0.15865525393145699</c:v>
                </c:pt>
                <c:pt idx="3008">
                  <c:v>0.15865525393145699</c:v>
                </c:pt>
                <c:pt idx="3009">
                  <c:v>0.15865525393145699</c:v>
                </c:pt>
                <c:pt idx="3010">
                  <c:v>0.15865525393145699</c:v>
                </c:pt>
                <c:pt idx="3011">
                  <c:v>0.15865525393145699</c:v>
                </c:pt>
                <c:pt idx="3012">
                  <c:v>0.15865525393145699</c:v>
                </c:pt>
                <c:pt idx="3013">
                  <c:v>0.15865525393145699</c:v>
                </c:pt>
                <c:pt idx="3014">
                  <c:v>0.15865525393145699</c:v>
                </c:pt>
                <c:pt idx="3015">
                  <c:v>0.15865525393145699</c:v>
                </c:pt>
                <c:pt idx="3016">
                  <c:v>0.15865525393145699</c:v>
                </c:pt>
                <c:pt idx="3017">
                  <c:v>0.15865525393145699</c:v>
                </c:pt>
                <c:pt idx="3018">
                  <c:v>0.15865525393145699</c:v>
                </c:pt>
                <c:pt idx="3019">
                  <c:v>0.15865525393145699</c:v>
                </c:pt>
                <c:pt idx="3020">
                  <c:v>0.15865525393145699</c:v>
                </c:pt>
                <c:pt idx="3021">
                  <c:v>0.15865525393145699</c:v>
                </c:pt>
                <c:pt idx="3022">
                  <c:v>0.15865525393145699</c:v>
                </c:pt>
                <c:pt idx="3023">
                  <c:v>0.15865525393145699</c:v>
                </c:pt>
                <c:pt idx="3024">
                  <c:v>0.15865525393145699</c:v>
                </c:pt>
                <c:pt idx="3025">
                  <c:v>0.15865525393145699</c:v>
                </c:pt>
                <c:pt idx="3026">
                  <c:v>0.15865525393145699</c:v>
                </c:pt>
                <c:pt idx="3027">
                  <c:v>0.15865525393145699</c:v>
                </c:pt>
                <c:pt idx="3028">
                  <c:v>0.15865525393145699</c:v>
                </c:pt>
                <c:pt idx="3029">
                  <c:v>0.15865525393145699</c:v>
                </c:pt>
                <c:pt idx="3030">
                  <c:v>0.15865525393145699</c:v>
                </c:pt>
                <c:pt idx="3031">
                  <c:v>0.15865525393145699</c:v>
                </c:pt>
                <c:pt idx="3032">
                  <c:v>0.15865525393145699</c:v>
                </c:pt>
                <c:pt idx="3033">
                  <c:v>0.15865525393145699</c:v>
                </c:pt>
                <c:pt idx="3034">
                  <c:v>0.15865525393145699</c:v>
                </c:pt>
                <c:pt idx="3035">
                  <c:v>0.15865525393145699</c:v>
                </c:pt>
                <c:pt idx="3036">
                  <c:v>0.15865525393145699</c:v>
                </c:pt>
                <c:pt idx="3037">
                  <c:v>0.15865525393145699</c:v>
                </c:pt>
                <c:pt idx="3038">
                  <c:v>0.15865525393145699</c:v>
                </c:pt>
                <c:pt idx="3039">
                  <c:v>0.15865525393145699</c:v>
                </c:pt>
                <c:pt idx="3040">
                  <c:v>0.15865525393145699</c:v>
                </c:pt>
                <c:pt idx="3041">
                  <c:v>0.15865525393145699</c:v>
                </c:pt>
                <c:pt idx="3042">
                  <c:v>0.15865525393145699</c:v>
                </c:pt>
                <c:pt idx="3043">
                  <c:v>0.15865525393145699</c:v>
                </c:pt>
                <c:pt idx="3044">
                  <c:v>0.15865525393145699</c:v>
                </c:pt>
                <c:pt idx="3045">
                  <c:v>0.15865525393145699</c:v>
                </c:pt>
                <c:pt idx="3046">
                  <c:v>0.15865525393145699</c:v>
                </c:pt>
                <c:pt idx="3047">
                  <c:v>0.15865525393145699</c:v>
                </c:pt>
                <c:pt idx="3048">
                  <c:v>0.15865525393145699</c:v>
                </c:pt>
                <c:pt idx="3049">
                  <c:v>0.15865525393145699</c:v>
                </c:pt>
                <c:pt idx="3050">
                  <c:v>0.15865525393145699</c:v>
                </c:pt>
                <c:pt idx="3051">
                  <c:v>0.15865525393145699</c:v>
                </c:pt>
                <c:pt idx="3052">
                  <c:v>0.15865525393145699</c:v>
                </c:pt>
                <c:pt idx="3053">
                  <c:v>0.15865525393145699</c:v>
                </c:pt>
                <c:pt idx="3054">
                  <c:v>0.15865525393145699</c:v>
                </c:pt>
                <c:pt idx="3055">
                  <c:v>0.15865525393145699</c:v>
                </c:pt>
                <c:pt idx="3056">
                  <c:v>0.15865525393145699</c:v>
                </c:pt>
                <c:pt idx="3057">
                  <c:v>0.15865525393145699</c:v>
                </c:pt>
                <c:pt idx="3058">
                  <c:v>0.15865525393145699</c:v>
                </c:pt>
                <c:pt idx="3059">
                  <c:v>0.15865525393145699</c:v>
                </c:pt>
                <c:pt idx="3060">
                  <c:v>0.15865525393145699</c:v>
                </c:pt>
                <c:pt idx="3061">
                  <c:v>0.15865525393145699</c:v>
                </c:pt>
                <c:pt idx="3062">
                  <c:v>0.15865525393145699</c:v>
                </c:pt>
                <c:pt idx="3063">
                  <c:v>0.15865525393145699</c:v>
                </c:pt>
                <c:pt idx="3064">
                  <c:v>0.15865525393145699</c:v>
                </c:pt>
                <c:pt idx="3065">
                  <c:v>0.15865525393145699</c:v>
                </c:pt>
                <c:pt idx="3066">
                  <c:v>0.15865525393145699</c:v>
                </c:pt>
                <c:pt idx="3067">
                  <c:v>0.15865525393145699</c:v>
                </c:pt>
                <c:pt idx="3068">
                  <c:v>0.15865525393145699</c:v>
                </c:pt>
                <c:pt idx="3069">
                  <c:v>0.15865525393145699</c:v>
                </c:pt>
                <c:pt idx="3070">
                  <c:v>0.15865525393145699</c:v>
                </c:pt>
                <c:pt idx="3071">
                  <c:v>0.15865525393145699</c:v>
                </c:pt>
                <c:pt idx="3072">
                  <c:v>0.15865525393145699</c:v>
                </c:pt>
                <c:pt idx="3073">
                  <c:v>0.15865525393145699</c:v>
                </c:pt>
                <c:pt idx="3074">
                  <c:v>0.15865525393145699</c:v>
                </c:pt>
                <c:pt idx="3075">
                  <c:v>0.15865525393145699</c:v>
                </c:pt>
                <c:pt idx="3076">
                  <c:v>0.15865525393145699</c:v>
                </c:pt>
                <c:pt idx="3077">
                  <c:v>0.15865525393145699</c:v>
                </c:pt>
                <c:pt idx="3078">
                  <c:v>0.15865525393145699</c:v>
                </c:pt>
                <c:pt idx="3079">
                  <c:v>0.15865525393145699</c:v>
                </c:pt>
                <c:pt idx="3080">
                  <c:v>0.15865525393145699</c:v>
                </c:pt>
                <c:pt idx="3081">
                  <c:v>0.15865525393145699</c:v>
                </c:pt>
                <c:pt idx="3082">
                  <c:v>0.15865525393145699</c:v>
                </c:pt>
                <c:pt idx="3083">
                  <c:v>0.15865525393145699</c:v>
                </c:pt>
                <c:pt idx="3084">
                  <c:v>0.15865525393145699</c:v>
                </c:pt>
                <c:pt idx="3085">
                  <c:v>0.15865525393145699</c:v>
                </c:pt>
                <c:pt idx="3086">
                  <c:v>0.15865525393145699</c:v>
                </c:pt>
                <c:pt idx="3087">
                  <c:v>0.15865525393145699</c:v>
                </c:pt>
                <c:pt idx="3088">
                  <c:v>0.15865525393145699</c:v>
                </c:pt>
                <c:pt idx="3089">
                  <c:v>0.15865525393145699</c:v>
                </c:pt>
                <c:pt idx="3090">
                  <c:v>0.15865525393145699</c:v>
                </c:pt>
                <c:pt idx="3091">
                  <c:v>0.15865525393145699</c:v>
                </c:pt>
                <c:pt idx="3092">
                  <c:v>0.15865525393145699</c:v>
                </c:pt>
                <c:pt idx="3093">
                  <c:v>0.15865525393145699</c:v>
                </c:pt>
                <c:pt idx="3094">
                  <c:v>0.15865525393145699</c:v>
                </c:pt>
                <c:pt idx="3095">
                  <c:v>0.15865525393145699</c:v>
                </c:pt>
                <c:pt idx="3096">
                  <c:v>0.15865525393145699</c:v>
                </c:pt>
                <c:pt idx="3097">
                  <c:v>0.15865525393145699</c:v>
                </c:pt>
                <c:pt idx="3098">
                  <c:v>0.15865525393145699</c:v>
                </c:pt>
                <c:pt idx="3099">
                  <c:v>0.15865525393145699</c:v>
                </c:pt>
                <c:pt idx="3100">
                  <c:v>0.15865525393145699</c:v>
                </c:pt>
                <c:pt idx="3101">
                  <c:v>0.15865525393145699</c:v>
                </c:pt>
                <c:pt idx="3102">
                  <c:v>0.15865525393145699</c:v>
                </c:pt>
                <c:pt idx="3103">
                  <c:v>0.15865525393145699</c:v>
                </c:pt>
                <c:pt idx="3104">
                  <c:v>0.15865525393145699</c:v>
                </c:pt>
                <c:pt idx="3105">
                  <c:v>0.15865525393145699</c:v>
                </c:pt>
                <c:pt idx="3106">
                  <c:v>0.15865525393145699</c:v>
                </c:pt>
                <c:pt idx="3107">
                  <c:v>0.15865525393145699</c:v>
                </c:pt>
                <c:pt idx="3108">
                  <c:v>0.15865525393145699</c:v>
                </c:pt>
                <c:pt idx="3109">
                  <c:v>0.15865525393145699</c:v>
                </c:pt>
                <c:pt idx="3110">
                  <c:v>0.15865525393145699</c:v>
                </c:pt>
                <c:pt idx="3111">
                  <c:v>0.15865525393145699</c:v>
                </c:pt>
                <c:pt idx="3112">
                  <c:v>0.15865525393145699</c:v>
                </c:pt>
                <c:pt idx="3113">
                  <c:v>0.15865525393145699</c:v>
                </c:pt>
                <c:pt idx="3114">
                  <c:v>0.15865525393145699</c:v>
                </c:pt>
                <c:pt idx="3115">
                  <c:v>0.15865525393145699</c:v>
                </c:pt>
                <c:pt idx="3116">
                  <c:v>0.15865525393145699</c:v>
                </c:pt>
                <c:pt idx="3117">
                  <c:v>0.15865525393145699</c:v>
                </c:pt>
                <c:pt idx="3118">
                  <c:v>0.15865525393145699</c:v>
                </c:pt>
                <c:pt idx="3119">
                  <c:v>0.15865525393145699</c:v>
                </c:pt>
                <c:pt idx="3120">
                  <c:v>0.15865525393145699</c:v>
                </c:pt>
                <c:pt idx="3121">
                  <c:v>0.15865525393145699</c:v>
                </c:pt>
                <c:pt idx="3122">
                  <c:v>0.15865525393145699</c:v>
                </c:pt>
                <c:pt idx="3123">
                  <c:v>0.15865525393145699</c:v>
                </c:pt>
                <c:pt idx="3124">
                  <c:v>0.15865525393145699</c:v>
                </c:pt>
                <c:pt idx="3125">
                  <c:v>0.15865525393145699</c:v>
                </c:pt>
                <c:pt idx="3126">
                  <c:v>0.15865525393145699</c:v>
                </c:pt>
                <c:pt idx="3127">
                  <c:v>0.15865525393145699</c:v>
                </c:pt>
                <c:pt idx="3128">
                  <c:v>0.15865525393145699</c:v>
                </c:pt>
                <c:pt idx="3129">
                  <c:v>0.15865525393145699</c:v>
                </c:pt>
                <c:pt idx="3130">
                  <c:v>0.15865525393145699</c:v>
                </c:pt>
                <c:pt idx="3131">
                  <c:v>0.15865525393145699</c:v>
                </c:pt>
                <c:pt idx="3132">
                  <c:v>0.15865525393145699</c:v>
                </c:pt>
                <c:pt idx="3133">
                  <c:v>0.15865525393145699</c:v>
                </c:pt>
                <c:pt idx="3134">
                  <c:v>0.15865525393145699</c:v>
                </c:pt>
                <c:pt idx="3135">
                  <c:v>0.15865525393145699</c:v>
                </c:pt>
                <c:pt idx="3136">
                  <c:v>0.15865525393145699</c:v>
                </c:pt>
                <c:pt idx="3137">
                  <c:v>0.15865525393145699</c:v>
                </c:pt>
                <c:pt idx="3138">
                  <c:v>0.15865525393145699</c:v>
                </c:pt>
                <c:pt idx="3139">
                  <c:v>0.15865525393145699</c:v>
                </c:pt>
                <c:pt idx="3140">
                  <c:v>0.15865525393145699</c:v>
                </c:pt>
                <c:pt idx="3141">
                  <c:v>0.15865525393145699</c:v>
                </c:pt>
                <c:pt idx="3142">
                  <c:v>0.15865525393145699</c:v>
                </c:pt>
                <c:pt idx="3143">
                  <c:v>0.15865525393145699</c:v>
                </c:pt>
                <c:pt idx="3144">
                  <c:v>0.15865525393145699</c:v>
                </c:pt>
                <c:pt idx="3145">
                  <c:v>0.15865525393145699</c:v>
                </c:pt>
                <c:pt idx="3146">
                  <c:v>0.15865525393145699</c:v>
                </c:pt>
                <c:pt idx="3147">
                  <c:v>0.15865525393145699</c:v>
                </c:pt>
                <c:pt idx="3148">
                  <c:v>0.15865525393145699</c:v>
                </c:pt>
                <c:pt idx="3149">
                  <c:v>0.15865525393145699</c:v>
                </c:pt>
                <c:pt idx="3150">
                  <c:v>0.15865525393145699</c:v>
                </c:pt>
                <c:pt idx="3151">
                  <c:v>0.15865525393145699</c:v>
                </c:pt>
                <c:pt idx="3152">
                  <c:v>0.15865525393145699</c:v>
                </c:pt>
                <c:pt idx="3153">
                  <c:v>0.15865525393145699</c:v>
                </c:pt>
                <c:pt idx="3154">
                  <c:v>0.15865525393145699</c:v>
                </c:pt>
                <c:pt idx="3155">
                  <c:v>0.15865525393145699</c:v>
                </c:pt>
                <c:pt idx="3156">
                  <c:v>0.15865525393145699</c:v>
                </c:pt>
                <c:pt idx="3157">
                  <c:v>0.15865525393145699</c:v>
                </c:pt>
                <c:pt idx="3158">
                  <c:v>0.15865525393145699</c:v>
                </c:pt>
                <c:pt idx="3159">
                  <c:v>0.15865525393145699</c:v>
                </c:pt>
                <c:pt idx="3160">
                  <c:v>0.15865525393145699</c:v>
                </c:pt>
                <c:pt idx="3161">
                  <c:v>0.15865525393145699</c:v>
                </c:pt>
                <c:pt idx="3162">
                  <c:v>0.15865525393145699</c:v>
                </c:pt>
                <c:pt idx="3163">
                  <c:v>0.15865525393145699</c:v>
                </c:pt>
                <c:pt idx="3164">
                  <c:v>0.15865525393145699</c:v>
                </c:pt>
                <c:pt idx="3165">
                  <c:v>0.15865525393145699</c:v>
                </c:pt>
                <c:pt idx="3166">
                  <c:v>0.15865525393145699</c:v>
                </c:pt>
                <c:pt idx="3167">
                  <c:v>0.15865525393145699</c:v>
                </c:pt>
                <c:pt idx="3168">
                  <c:v>0.15865525393145699</c:v>
                </c:pt>
                <c:pt idx="3169">
                  <c:v>0.15865525393145699</c:v>
                </c:pt>
                <c:pt idx="3170">
                  <c:v>0.15865525393145699</c:v>
                </c:pt>
                <c:pt idx="3171">
                  <c:v>0.15865525393145699</c:v>
                </c:pt>
                <c:pt idx="3172">
                  <c:v>0.15865525393145699</c:v>
                </c:pt>
                <c:pt idx="3173">
                  <c:v>0.15865525393145699</c:v>
                </c:pt>
                <c:pt idx="3174">
                  <c:v>0.15865525393145699</c:v>
                </c:pt>
                <c:pt idx="3175">
                  <c:v>0.15865525393145699</c:v>
                </c:pt>
                <c:pt idx="3176">
                  <c:v>0.15865525393145699</c:v>
                </c:pt>
                <c:pt idx="3177">
                  <c:v>0.15865525393145699</c:v>
                </c:pt>
                <c:pt idx="3178">
                  <c:v>0.15865525393145699</c:v>
                </c:pt>
                <c:pt idx="3179">
                  <c:v>0.15865525393145699</c:v>
                </c:pt>
                <c:pt idx="3180">
                  <c:v>0.15865525393145699</c:v>
                </c:pt>
                <c:pt idx="3181">
                  <c:v>0.15865525393145699</c:v>
                </c:pt>
                <c:pt idx="3182">
                  <c:v>0.15865525393145699</c:v>
                </c:pt>
                <c:pt idx="3183">
                  <c:v>0.15865525393145699</c:v>
                </c:pt>
                <c:pt idx="3184">
                  <c:v>0.15865525393145699</c:v>
                </c:pt>
                <c:pt idx="3185">
                  <c:v>0.15865525393145699</c:v>
                </c:pt>
                <c:pt idx="3186">
                  <c:v>0.15865525393145699</c:v>
                </c:pt>
                <c:pt idx="3187">
                  <c:v>0.15865525393145699</c:v>
                </c:pt>
                <c:pt idx="3188">
                  <c:v>0.15865525393145699</c:v>
                </c:pt>
                <c:pt idx="3189">
                  <c:v>0.15865525393145699</c:v>
                </c:pt>
                <c:pt idx="3190">
                  <c:v>0.15865525393145699</c:v>
                </c:pt>
                <c:pt idx="3191">
                  <c:v>0.15865525393145699</c:v>
                </c:pt>
                <c:pt idx="3192">
                  <c:v>0.15865525393145699</c:v>
                </c:pt>
                <c:pt idx="3193">
                  <c:v>0.15865525393145699</c:v>
                </c:pt>
                <c:pt idx="3194">
                  <c:v>0.15865525393145699</c:v>
                </c:pt>
                <c:pt idx="3195">
                  <c:v>0.15865525393145699</c:v>
                </c:pt>
                <c:pt idx="3196">
                  <c:v>0.15865525393145699</c:v>
                </c:pt>
                <c:pt idx="3197">
                  <c:v>0.15865525393145699</c:v>
                </c:pt>
                <c:pt idx="3198">
                  <c:v>0.15865525393145699</c:v>
                </c:pt>
                <c:pt idx="3199">
                  <c:v>0.15865525393145699</c:v>
                </c:pt>
                <c:pt idx="3200">
                  <c:v>0.15865525393145699</c:v>
                </c:pt>
                <c:pt idx="3201">
                  <c:v>0.15865525393145699</c:v>
                </c:pt>
                <c:pt idx="3202">
                  <c:v>0.15865525393145699</c:v>
                </c:pt>
                <c:pt idx="3203">
                  <c:v>0.15865525393145699</c:v>
                </c:pt>
                <c:pt idx="3204">
                  <c:v>0.15865525393145699</c:v>
                </c:pt>
                <c:pt idx="3205">
                  <c:v>0.15865525393145699</c:v>
                </c:pt>
                <c:pt idx="3206">
                  <c:v>0.15865525393145699</c:v>
                </c:pt>
                <c:pt idx="3207">
                  <c:v>0.15865525393145699</c:v>
                </c:pt>
                <c:pt idx="3208">
                  <c:v>0.15865525393145699</c:v>
                </c:pt>
                <c:pt idx="3209">
                  <c:v>0.15865525393145699</c:v>
                </c:pt>
                <c:pt idx="3210">
                  <c:v>0.15865525393145699</c:v>
                </c:pt>
                <c:pt idx="3211">
                  <c:v>0.15865525393145699</c:v>
                </c:pt>
                <c:pt idx="3212">
                  <c:v>0.15865525393145699</c:v>
                </c:pt>
                <c:pt idx="3213">
                  <c:v>0.15865525393145699</c:v>
                </c:pt>
                <c:pt idx="3214">
                  <c:v>0.15865525393145699</c:v>
                </c:pt>
                <c:pt idx="3215">
                  <c:v>0.15865525393145699</c:v>
                </c:pt>
                <c:pt idx="3216">
                  <c:v>0.15865525393145699</c:v>
                </c:pt>
                <c:pt idx="3217">
                  <c:v>0.15865525393145699</c:v>
                </c:pt>
                <c:pt idx="3218">
                  <c:v>0.15865525393145699</c:v>
                </c:pt>
                <c:pt idx="3219">
                  <c:v>0.15865525393145699</c:v>
                </c:pt>
                <c:pt idx="3220">
                  <c:v>0.15865525393145699</c:v>
                </c:pt>
                <c:pt idx="3221">
                  <c:v>0.15865525393145699</c:v>
                </c:pt>
                <c:pt idx="3222">
                  <c:v>0.15865525393145699</c:v>
                </c:pt>
                <c:pt idx="3223">
                  <c:v>0.15865525393145699</c:v>
                </c:pt>
                <c:pt idx="3224">
                  <c:v>0.15865525393145699</c:v>
                </c:pt>
                <c:pt idx="3225">
                  <c:v>0.15865525393145699</c:v>
                </c:pt>
                <c:pt idx="3226">
                  <c:v>0.15865525393145699</c:v>
                </c:pt>
                <c:pt idx="3227">
                  <c:v>0.15865525393145699</c:v>
                </c:pt>
                <c:pt idx="3228">
                  <c:v>0.15865525393145699</c:v>
                </c:pt>
                <c:pt idx="3229">
                  <c:v>0.15865525393145699</c:v>
                </c:pt>
                <c:pt idx="3230">
                  <c:v>0.15865525393145699</c:v>
                </c:pt>
                <c:pt idx="3231">
                  <c:v>0.15865525393145699</c:v>
                </c:pt>
                <c:pt idx="3232">
                  <c:v>0.15865525393145699</c:v>
                </c:pt>
                <c:pt idx="3233">
                  <c:v>0.15865525393145699</c:v>
                </c:pt>
                <c:pt idx="3234">
                  <c:v>0.15865525393145699</c:v>
                </c:pt>
                <c:pt idx="3235">
                  <c:v>0.15865525393145699</c:v>
                </c:pt>
                <c:pt idx="3236">
                  <c:v>0.15865525393145699</c:v>
                </c:pt>
                <c:pt idx="3237">
                  <c:v>0.15865525393145699</c:v>
                </c:pt>
                <c:pt idx="3238">
                  <c:v>0.15865525393145699</c:v>
                </c:pt>
                <c:pt idx="3239">
                  <c:v>0.15865525393145699</c:v>
                </c:pt>
                <c:pt idx="3240">
                  <c:v>0.15865525393145699</c:v>
                </c:pt>
                <c:pt idx="3241">
                  <c:v>0.15865525393145699</c:v>
                </c:pt>
                <c:pt idx="3242">
                  <c:v>0.15865525393145699</c:v>
                </c:pt>
                <c:pt idx="3243">
                  <c:v>0.15865525393145699</c:v>
                </c:pt>
                <c:pt idx="3244">
                  <c:v>0.15865525393145699</c:v>
                </c:pt>
                <c:pt idx="3245">
                  <c:v>0.15865525393145699</c:v>
                </c:pt>
                <c:pt idx="3246">
                  <c:v>0.15865525393145699</c:v>
                </c:pt>
                <c:pt idx="3247">
                  <c:v>0.15865525393145699</c:v>
                </c:pt>
                <c:pt idx="3248">
                  <c:v>0.15865525393145699</c:v>
                </c:pt>
                <c:pt idx="3249">
                  <c:v>0.15865525393145699</c:v>
                </c:pt>
                <c:pt idx="3250">
                  <c:v>0.15865525393145699</c:v>
                </c:pt>
                <c:pt idx="3251">
                  <c:v>0.15865525393145699</c:v>
                </c:pt>
                <c:pt idx="3252">
                  <c:v>0.15865525393145699</c:v>
                </c:pt>
                <c:pt idx="3253">
                  <c:v>0.15865525393145699</c:v>
                </c:pt>
                <c:pt idx="3254">
                  <c:v>0.15865525393145699</c:v>
                </c:pt>
                <c:pt idx="3255">
                  <c:v>0.15865525393145699</c:v>
                </c:pt>
                <c:pt idx="3256">
                  <c:v>0.15865525393145699</c:v>
                </c:pt>
                <c:pt idx="3257">
                  <c:v>0.15865525393145699</c:v>
                </c:pt>
                <c:pt idx="3258">
                  <c:v>0.15865525393145699</c:v>
                </c:pt>
                <c:pt idx="3259">
                  <c:v>0.15865525393145699</c:v>
                </c:pt>
                <c:pt idx="3260">
                  <c:v>0.15865525393145699</c:v>
                </c:pt>
                <c:pt idx="3261">
                  <c:v>0.15865525393145699</c:v>
                </c:pt>
                <c:pt idx="3262">
                  <c:v>0.15865525393145699</c:v>
                </c:pt>
                <c:pt idx="3263">
                  <c:v>0.15865525393145699</c:v>
                </c:pt>
                <c:pt idx="3264">
                  <c:v>0.15865525393145699</c:v>
                </c:pt>
                <c:pt idx="3265">
                  <c:v>0.15865525393145699</c:v>
                </c:pt>
                <c:pt idx="3266">
                  <c:v>0.15865525393145699</c:v>
                </c:pt>
                <c:pt idx="3267">
                  <c:v>0.15865525393145699</c:v>
                </c:pt>
                <c:pt idx="3268">
                  <c:v>0.15865525393145699</c:v>
                </c:pt>
                <c:pt idx="3269">
                  <c:v>0.15865525393145699</c:v>
                </c:pt>
                <c:pt idx="3270">
                  <c:v>0.15865525393145699</c:v>
                </c:pt>
                <c:pt idx="3271">
                  <c:v>0.15865525393145699</c:v>
                </c:pt>
                <c:pt idx="3272">
                  <c:v>0.15865525393145699</c:v>
                </c:pt>
                <c:pt idx="3273">
                  <c:v>0.15865525393145699</c:v>
                </c:pt>
                <c:pt idx="3274">
                  <c:v>0.15865525393145699</c:v>
                </c:pt>
                <c:pt idx="3275">
                  <c:v>0.15865525393145699</c:v>
                </c:pt>
                <c:pt idx="3276">
                  <c:v>0.15865525393145699</c:v>
                </c:pt>
                <c:pt idx="3277">
                  <c:v>0.15865525393145699</c:v>
                </c:pt>
                <c:pt idx="3278">
                  <c:v>0.15865525393145699</c:v>
                </c:pt>
                <c:pt idx="3279">
                  <c:v>0.15865525393145699</c:v>
                </c:pt>
                <c:pt idx="3280">
                  <c:v>0.15865525393145699</c:v>
                </c:pt>
                <c:pt idx="3281">
                  <c:v>0.15865525393145699</c:v>
                </c:pt>
                <c:pt idx="3282">
                  <c:v>0.15865525393145699</c:v>
                </c:pt>
                <c:pt idx="3283">
                  <c:v>0.15865525393145699</c:v>
                </c:pt>
                <c:pt idx="3284">
                  <c:v>0.15865525393145699</c:v>
                </c:pt>
                <c:pt idx="3285">
                  <c:v>0.15865525393145699</c:v>
                </c:pt>
                <c:pt idx="3286">
                  <c:v>0.15865525393145699</c:v>
                </c:pt>
                <c:pt idx="3287">
                  <c:v>0.15865525393145699</c:v>
                </c:pt>
                <c:pt idx="3288">
                  <c:v>0.15865525393145699</c:v>
                </c:pt>
                <c:pt idx="3289">
                  <c:v>0.15865525393145699</c:v>
                </c:pt>
                <c:pt idx="3290">
                  <c:v>0.15865525393145699</c:v>
                </c:pt>
                <c:pt idx="3291">
                  <c:v>0.15865525393145699</c:v>
                </c:pt>
                <c:pt idx="3292">
                  <c:v>0.15865525393145699</c:v>
                </c:pt>
                <c:pt idx="3293">
                  <c:v>0.15865525393145699</c:v>
                </c:pt>
                <c:pt idx="3294">
                  <c:v>0.15865525393145699</c:v>
                </c:pt>
                <c:pt idx="3295">
                  <c:v>0.15865525393145699</c:v>
                </c:pt>
                <c:pt idx="3296">
                  <c:v>0.15865525393145699</c:v>
                </c:pt>
                <c:pt idx="3297">
                  <c:v>0.15865525393145699</c:v>
                </c:pt>
                <c:pt idx="3298">
                  <c:v>0.15865525393145699</c:v>
                </c:pt>
                <c:pt idx="3299">
                  <c:v>0.15865525393145699</c:v>
                </c:pt>
                <c:pt idx="3300">
                  <c:v>0.15865525393145699</c:v>
                </c:pt>
                <c:pt idx="3301">
                  <c:v>0.15865525393145699</c:v>
                </c:pt>
                <c:pt idx="3302">
                  <c:v>0.15865525393145699</c:v>
                </c:pt>
                <c:pt idx="3303">
                  <c:v>0.15865525393145699</c:v>
                </c:pt>
                <c:pt idx="3304">
                  <c:v>0.15865525393145699</c:v>
                </c:pt>
                <c:pt idx="3305">
                  <c:v>0.15865525393145699</c:v>
                </c:pt>
                <c:pt idx="3306">
                  <c:v>0.15865525393145699</c:v>
                </c:pt>
                <c:pt idx="3307">
                  <c:v>0.15865525393145699</c:v>
                </c:pt>
                <c:pt idx="3308">
                  <c:v>0.15865525393145699</c:v>
                </c:pt>
                <c:pt idx="3309">
                  <c:v>0.15865525393145699</c:v>
                </c:pt>
                <c:pt idx="3310">
                  <c:v>0.15865525393145699</c:v>
                </c:pt>
                <c:pt idx="3311">
                  <c:v>0.15865525393145699</c:v>
                </c:pt>
                <c:pt idx="3312">
                  <c:v>0.15865525393145699</c:v>
                </c:pt>
                <c:pt idx="3313">
                  <c:v>0.15865525393145699</c:v>
                </c:pt>
                <c:pt idx="3314">
                  <c:v>0.15865525393145699</c:v>
                </c:pt>
                <c:pt idx="3315">
                  <c:v>0.15865525393145699</c:v>
                </c:pt>
                <c:pt idx="3316">
                  <c:v>0.15865525393145699</c:v>
                </c:pt>
                <c:pt idx="3317">
                  <c:v>0.15865525393145699</c:v>
                </c:pt>
                <c:pt idx="3318">
                  <c:v>0.15865525393145699</c:v>
                </c:pt>
                <c:pt idx="3319">
                  <c:v>0.15865525393145699</c:v>
                </c:pt>
                <c:pt idx="3320">
                  <c:v>0.15865525393145699</c:v>
                </c:pt>
                <c:pt idx="3321">
                  <c:v>0.15865525393145699</c:v>
                </c:pt>
                <c:pt idx="3322">
                  <c:v>0.15865525393145699</c:v>
                </c:pt>
                <c:pt idx="3323">
                  <c:v>0.15865525393145699</c:v>
                </c:pt>
                <c:pt idx="3324">
                  <c:v>0.15865525393145699</c:v>
                </c:pt>
                <c:pt idx="3325">
                  <c:v>0.15865525393145699</c:v>
                </c:pt>
                <c:pt idx="3326">
                  <c:v>0.15865525393145699</c:v>
                </c:pt>
                <c:pt idx="3327">
                  <c:v>0.15865525393145699</c:v>
                </c:pt>
                <c:pt idx="3328">
                  <c:v>0.15865525393145699</c:v>
                </c:pt>
                <c:pt idx="3329">
                  <c:v>0.15865525393145699</c:v>
                </c:pt>
                <c:pt idx="3330">
                  <c:v>0.15865525393145699</c:v>
                </c:pt>
                <c:pt idx="3331">
                  <c:v>0.15865525393145699</c:v>
                </c:pt>
                <c:pt idx="3332">
                  <c:v>0.15865525393145699</c:v>
                </c:pt>
                <c:pt idx="3333">
                  <c:v>0.15865525393145699</c:v>
                </c:pt>
                <c:pt idx="3334">
                  <c:v>0.15865525393145699</c:v>
                </c:pt>
                <c:pt idx="3335">
                  <c:v>0.15865525393145699</c:v>
                </c:pt>
                <c:pt idx="3336">
                  <c:v>0.15865525393145699</c:v>
                </c:pt>
                <c:pt idx="3337">
                  <c:v>0.15865525393145699</c:v>
                </c:pt>
                <c:pt idx="3338">
                  <c:v>0.15865525393145699</c:v>
                </c:pt>
                <c:pt idx="3339">
                  <c:v>0.15865525393145699</c:v>
                </c:pt>
                <c:pt idx="3340">
                  <c:v>0.15865525393145699</c:v>
                </c:pt>
                <c:pt idx="3341">
                  <c:v>0.15865525393145699</c:v>
                </c:pt>
                <c:pt idx="3342">
                  <c:v>0.15865525393145699</c:v>
                </c:pt>
                <c:pt idx="3343">
                  <c:v>0.15865525393145699</c:v>
                </c:pt>
                <c:pt idx="3344">
                  <c:v>0.15865525393145699</c:v>
                </c:pt>
                <c:pt idx="3345">
                  <c:v>0.15865525393145699</c:v>
                </c:pt>
                <c:pt idx="3346">
                  <c:v>0.15865525393145699</c:v>
                </c:pt>
                <c:pt idx="3347">
                  <c:v>0.15865525393145699</c:v>
                </c:pt>
                <c:pt idx="3348">
                  <c:v>0.15865525393145699</c:v>
                </c:pt>
                <c:pt idx="3349">
                  <c:v>0.15865525393145699</c:v>
                </c:pt>
                <c:pt idx="3350">
                  <c:v>0.15865525393145699</c:v>
                </c:pt>
                <c:pt idx="3351">
                  <c:v>0.15865525393145699</c:v>
                </c:pt>
                <c:pt idx="3352">
                  <c:v>0.15865525393145699</c:v>
                </c:pt>
                <c:pt idx="3353">
                  <c:v>0.15865525393145699</c:v>
                </c:pt>
                <c:pt idx="3354">
                  <c:v>0.15865525393145699</c:v>
                </c:pt>
                <c:pt idx="3355">
                  <c:v>0.15865525393145699</c:v>
                </c:pt>
                <c:pt idx="3356">
                  <c:v>0.15865525393145699</c:v>
                </c:pt>
                <c:pt idx="3357">
                  <c:v>0.15865525393145699</c:v>
                </c:pt>
                <c:pt idx="3358">
                  <c:v>0.15865525393145699</c:v>
                </c:pt>
                <c:pt idx="3359">
                  <c:v>0.15865525393145699</c:v>
                </c:pt>
                <c:pt idx="3360">
                  <c:v>0.15865525393145699</c:v>
                </c:pt>
                <c:pt idx="3361">
                  <c:v>0.15865525393145699</c:v>
                </c:pt>
                <c:pt idx="3362">
                  <c:v>0.15865525393145699</c:v>
                </c:pt>
                <c:pt idx="3363">
                  <c:v>0.15865525393145699</c:v>
                </c:pt>
                <c:pt idx="3364">
                  <c:v>0.15865525393145699</c:v>
                </c:pt>
                <c:pt idx="3365">
                  <c:v>0.15865525393145699</c:v>
                </c:pt>
                <c:pt idx="3366">
                  <c:v>0.15865525393145699</c:v>
                </c:pt>
                <c:pt idx="3367">
                  <c:v>0.15865525393145699</c:v>
                </c:pt>
                <c:pt idx="3368">
                  <c:v>0.15865525393145699</c:v>
                </c:pt>
                <c:pt idx="3369">
                  <c:v>0.15865525393145699</c:v>
                </c:pt>
                <c:pt idx="3370">
                  <c:v>0.15865525393145699</c:v>
                </c:pt>
                <c:pt idx="3371">
                  <c:v>0.15865525393145699</c:v>
                </c:pt>
                <c:pt idx="3372">
                  <c:v>0.15865525393145699</c:v>
                </c:pt>
                <c:pt idx="3373">
                  <c:v>0.15865525393145699</c:v>
                </c:pt>
                <c:pt idx="3374">
                  <c:v>0.15865525393145699</c:v>
                </c:pt>
                <c:pt idx="3375">
                  <c:v>0.15865525393145699</c:v>
                </c:pt>
                <c:pt idx="3376">
                  <c:v>0.15865525393145699</c:v>
                </c:pt>
                <c:pt idx="3377">
                  <c:v>0.15865525393145699</c:v>
                </c:pt>
                <c:pt idx="3378">
                  <c:v>0.15865525393145699</c:v>
                </c:pt>
                <c:pt idx="3379">
                  <c:v>0.15865525393145699</c:v>
                </c:pt>
                <c:pt idx="3380">
                  <c:v>0.15865525393145699</c:v>
                </c:pt>
                <c:pt idx="3381">
                  <c:v>0.15865525393145699</c:v>
                </c:pt>
                <c:pt idx="3382">
                  <c:v>0.15865525393145699</c:v>
                </c:pt>
                <c:pt idx="3383">
                  <c:v>0.15865525393145699</c:v>
                </c:pt>
                <c:pt idx="3384">
                  <c:v>0.15865525393145699</c:v>
                </c:pt>
                <c:pt idx="3385">
                  <c:v>0.15865525393145699</c:v>
                </c:pt>
                <c:pt idx="3386">
                  <c:v>0.15865525393145699</c:v>
                </c:pt>
                <c:pt idx="3387">
                  <c:v>0.15865525393145699</c:v>
                </c:pt>
                <c:pt idx="3388">
                  <c:v>0.15865525393145699</c:v>
                </c:pt>
                <c:pt idx="3389">
                  <c:v>0.15865525393145699</c:v>
                </c:pt>
                <c:pt idx="3390">
                  <c:v>0.15865525393145699</c:v>
                </c:pt>
                <c:pt idx="3391">
                  <c:v>0.15865525393145699</c:v>
                </c:pt>
                <c:pt idx="3392">
                  <c:v>0.15865525393145699</c:v>
                </c:pt>
                <c:pt idx="3393">
                  <c:v>0.15865525393145699</c:v>
                </c:pt>
                <c:pt idx="3394">
                  <c:v>0.15865525393145699</c:v>
                </c:pt>
                <c:pt idx="3395">
                  <c:v>0.15865525393145699</c:v>
                </c:pt>
                <c:pt idx="3396">
                  <c:v>0.15865525393145699</c:v>
                </c:pt>
                <c:pt idx="3397">
                  <c:v>0.15865525393145699</c:v>
                </c:pt>
                <c:pt idx="3398">
                  <c:v>0.15865525393145699</c:v>
                </c:pt>
                <c:pt idx="3399">
                  <c:v>0.15865525393145699</c:v>
                </c:pt>
                <c:pt idx="3400">
                  <c:v>0.15865525393145699</c:v>
                </c:pt>
                <c:pt idx="3401">
                  <c:v>0.15865525393145699</c:v>
                </c:pt>
                <c:pt idx="3402">
                  <c:v>0.15865525393145699</c:v>
                </c:pt>
                <c:pt idx="3403">
                  <c:v>0.15865525393145699</c:v>
                </c:pt>
                <c:pt idx="3404">
                  <c:v>0.15865525393145699</c:v>
                </c:pt>
                <c:pt idx="3405">
                  <c:v>0.15865525393145699</c:v>
                </c:pt>
                <c:pt idx="3406">
                  <c:v>0.15865525393145699</c:v>
                </c:pt>
                <c:pt idx="3407">
                  <c:v>0.15865525393145699</c:v>
                </c:pt>
                <c:pt idx="3408">
                  <c:v>0.15865525393145699</c:v>
                </c:pt>
                <c:pt idx="3409">
                  <c:v>0.15865525393145699</c:v>
                </c:pt>
                <c:pt idx="3410">
                  <c:v>0.15865525393145699</c:v>
                </c:pt>
                <c:pt idx="3411">
                  <c:v>0.15865525393145699</c:v>
                </c:pt>
                <c:pt idx="3412">
                  <c:v>0.15865525393145699</c:v>
                </c:pt>
                <c:pt idx="3413">
                  <c:v>0.15865525393145699</c:v>
                </c:pt>
                <c:pt idx="3414">
                  <c:v>0.15865525393145699</c:v>
                </c:pt>
                <c:pt idx="3415">
                  <c:v>0.15865525393145699</c:v>
                </c:pt>
                <c:pt idx="3416">
                  <c:v>0.15865525393145699</c:v>
                </c:pt>
                <c:pt idx="3417">
                  <c:v>0.15865525393145699</c:v>
                </c:pt>
                <c:pt idx="3418">
                  <c:v>0.15865525393145699</c:v>
                </c:pt>
                <c:pt idx="3419">
                  <c:v>0.15865525393145699</c:v>
                </c:pt>
                <c:pt idx="3420">
                  <c:v>0.15865525393145699</c:v>
                </c:pt>
                <c:pt idx="3421">
                  <c:v>0.15865525393145699</c:v>
                </c:pt>
                <c:pt idx="3422">
                  <c:v>0.15865525393145699</c:v>
                </c:pt>
                <c:pt idx="3423">
                  <c:v>0.15865525393145699</c:v>
                </c:pt>
                <c:pt idx="3424">
                  <c:v>0.15865525393145699</c:v>
                </c:pt>
                <c:pt idx="3425">
                  <c:v>0.15865525393145699</c:v>
                </c:pt>
                <c:pt idx="3426">
                  <c:v>0.15865525393145699</c:v>
                </c:pt>
                <c:pt idx="3427">
                  <c:v>0.15865525393145699</c:v>
                </c:pt>
                <c:pt idx="3428">
                  <c:v>0.15865525393145699</c:v>
                </c:pt>
                <c:pt idx="3429">
                  <c:v>0.15865525393145699</c:v>
                </c:pt>
                <c:pt idx="3430">
                  <c:v>0.15865525393145699</c:v>
                </c:pt>
                <c:pt idx="3431">
                  <c:v>0.15865525393145699</c:v>
                </c:pt>
                <c:pt idx="3432">
                  <c:v>0.15865525393145699</c:v>
                </c:pt>
                <c:pt idx="3433">
                  <c:v>0.15865525393145699</c:v>
                </c:pt>
                <c:pt idx="3434">
                  <c:v>0.15865525393145699</c:v>
                </c:pt>
                <c:pt idx="3435">
                  <c:v>0.15865525393145699</c:v>
                </c:pt>
                <c:pt idx="3436">
                  <c:v>0.15865525393145699</c:v>
                </c:pt>
                <c:pt idx="3437">
                  <c:v>0.15865525393145699</c:v>
                </c:pt>
                <c:pt idx="3438">
                  <c:v>0.15865525393145699</c:v>
                </c:pt>
                <c:pt idx="3439">
                  <c:v>0.15865525393145699</c:v>
                </c:pt>
                <c:pt idx="3440">
                  <c:v>0.15865525393145699</c:v>
                </c:pt>
                <c:pt idx="3441">
                  <c:v>0.15865525393145699</c:v>
                </c:pt>
                <c:pt idx="3442">
                  <c:v>0.15865525393145699</c:v>
                </c:pt>
                <c:pt idx="3443">
                  <c:v>0.15865525393145699</c:v>
                </c:pt>
                <c:pt idx="3444">
                  <c:v>0.15865525393145699</c:v>
                </c:pt>
                <c:pt idx="3445">
                  <c:v>0.15865525393145699</c:v>
                </c:pt>
                <c:pt idx="3446">
                  <c:v>0.15865525393145699</c:v>
                </c:pt>
                <c:pt idx="3447">
                  <c:v>0.15865525393145699</c:v>
                </c:pt>
                <c:pt idx="3448">
                  <c:v>0.15865525393145699</c:v>
                </c:pt>
                <c:pt idx="3449">
                  <c:v>0.15865525393145699</c:v>
                </c:pt>
                <c:pt idx="3450">
                  <c:v>0.15865525393145699</c:v>
                </c:pt>
                <c:pt idx="3451">
                  <c:v>0.15865525393145699</c:v>
                </c:pt>
                <c:pt idx="3452">
                  <c:v>0.15865525393145699</c:v>
                </c:pt>
                <c:pt idx="3453">
                  <c:v>0.15865525393145699</c:v>
                </c:pt>
                <c:pt idx="3454">
                  <c:v>0.15865525393145699</c:v>
                </c:pt>
                <c:pt idx="3455">
                  <c:v>0.15865525393145699</c:v>
                </c:pt>
                <c:pt idx="3456">
                  <c:v>0.15865525393145699</c:v>
                </c:pt>
                <c:pt idx="3457">
                  <c:v>0.15865525393145699</c:v>
                </c:pt>
                <c:pt idx="3458">
                  <c:v>0.15865525393145699</c:v>
                </c:pt>
                <c:pt idx="3459">
                  <c:v>0.15865525393145699</c:v>
                </c:pt>
                <c:pt idx="3460">
                  <c:v>0.15865525393145699</c:v>
                </c:pt>
                <c:pt idx="3461">
                  <c:v>0.15865525393145699</c:v>
                </c:pt>
                <c:pt idx="3462">
                  <c:v>0.15865525393145699</c:v>
                </c:pt>
                <c:pt idx="3463">
                  <c:v>0.15865525393145699</c:v>
                </c:pt>
                <c:pt idx="3464">
                  <c:v>0.15865525393145699</c:v>
                </c:pt>
                <c:pt idx="3465">
                  <c:v>0.15865525393145699</c:v>
                </c:pt>
                <c:pt idx="3466">
                  <c:v>0.15865525393145699</c:v>
                </c:pt>
                <c:pt idx="3467">
                  <c:v>0.15865525393145699</c:v>
                </c:pt>
                <c:pt idx="3468">
                  <c:v>0.15865525393145699</c:v>
                </c:pt>
                <c:pt idx="3469">
                  <c:v>0.15865525393145699</c:v>
                </c:pt>
                <c:pt idx="3470">
                  <c:v>0.15865525393145699</c:v>
                </c:pt>
                <c:pt idx="3471">
                  <c:v>0.15865525393145699</c:v>
                </c:pt>
                <c:pt idx="3472">
                  <c:v>0.15865525393145699</c:v>
                </c:pt>
                <c:pt idx="3473">
                  <c:v>0.15865525393145699</c:v>
                </c:pt>
                <c:pt idx="3474">
                  <c:v>0.15865525393145699</c:v>
                </c:pt>
                <c:pt idx="3475">
                  <c:v>0.15865525393145699</c:v>
                </c:pt>
                <c:pt idx="3476">
                  <c:v>0.15865525393145699</c:v>
                </c:pt>
                <c:pt idx="3477">
                  <c:v>0.15865525393145699</c:v>
                </c:pt>
                <c:pt idx="3478">
                  <c:v>0.15865525393145699</c:v>
                </c:pt>
                <c:pt idx="3479">
                  <c:v>0.15865525393145699</c:v>
                </c:pt>
                <c:pt idx="3480">
                  <c:v>0.15865525393145699</c:v>
                </c:pt>
                <c:pt idx="3481">
                  <c:v>0.15865525393145699</c:v>
                </c:pt>
                <c:pt idx="3482">
                  <c:v>0.15865525393145699</c:v>
                </c:pt>
                <c:pt idx="3483">
                  <c:v>0.15865525393145699</c:v>
                </c:pt>
                <c:pt idx="3484">
                  <c:v>0.15865525393145699</c:v>
                </c:pt>
                <c:pt idx="3485">
                  <c:v>0.15865525393145699</c:v>
                </c:pt>
                <c:pt idx="3486">
                  <c:v>0.15865525393145699</c:v>
                </c:pt>
                <c:pt idx="3487">
                  <c:v>0.15865525393145699</c:v>
                </c:pt>
                <c:pt idx="3488">
                  <c:v>0.15865525393145699</c:v>
                </c:pt>
                <c:pt idx="3489">
                  <c:v>0.15865525393145699</c:v>
                </c:pt>
                <c:pt idx="3490">
                  <c:v>0.15865525393145699</c:v>
                </c:pt>
                <c:pt idx="3491">
                  <c:v>0.15865525393145699</c:v>
                </c:pt>
                <c:pt idx="3492">
                  <c:v>0.15865525393145699</c:v>
                </c:pt>
                <c:pt idx="3493">
                  <c:v>0.15865525393145699</c:v>
                </c:pt>
                <c:pt idx="3494">
                  <c:v>0.15865525393145699</c:v>
                </c:pt>
                <c:pt idx="3495">
                  <c:v>0.15865525393145699</c:v>
                </c:pt>
                <c:pt idx="3496">
                  <c:v>0.15865525393145699</c:v>
                </c:pt>
                <c:pt idx="3497">
                  <c:v>0.15865525393145699</c:v>
                </c:pt>
                <c:pt idx="3498">
                  <c:v>0.15865525393145699</c:v>
                </c:pt>
                <c:pt idx="3499">
                  <c:v>0.15865525393145699</c:v>
                </c:pt>
                <c:pt idx="3500">
                  <c:v>0.15865525393145699</c:v>
                </c:pt>
                <c:pt idx="3501">
                  <c:v>0.15865525393145699</c:v>
                </c:pt>
                <c:pt idx="3502">
                  <c:v>0.15865525393145699</c:v>
                </c:pt>
                <c:pt idx="3503">
                  <c:v>0.15865525393145699</c:v>
                </c:pt>
                <c:pt idx="3504">
                  <c:v>0.15865525393145699</c:v>
                </c:pt>
                <c:pt idx="3505">
                  <c:v>0.15865525393145699</c:v>
                </c:pt>
                <c:pt idx="3506">
                  <c:v>0.15865525393145699</c:v>
                </c:pt>
                <c:pt idx="3507">
                  <c:v>0.15865525393145699</c:v>
                </c:pt>
                <c:pt idx="3508">
                  <c:v>0.15865525393145699</c:v>
                </c:pt>
                <c:pt idx="3509">
                  <c:v>0.15865525393145699</c:v>
                </c:pt>
                <c:pt idx="3510">
                  <c:v>0.15865525393145699</c:v>
                </c:pt>
                <c:pt idx="3511">
                  <c:v>0.15865525393145699</c:v>
                </c:pt>
                <c:pt idx="3512">
                  <c:v>0.15865525393145699</c:v>
                </c:pt>
                <c:pt idx="3513">
                  <c:v>0.15865525393145699</c:v>
                </c:pt>
                <c:pt idx="3514">
                  <c:v>0.15865525393145699</c:v>
                </c:pt>
                <c:pt idx="3515">
                  <c:v>0.15865525393145699</c:v>
                </c:pt>
                <c:pt idx="3516">
                  <c:v>0.15865525393145699</c:v>
                </c:pt>
                <c:pt idx="3517">
                  <c:v>0.15865525393145699</c:v>
                </c:pt>
                <c:pt idx="3518">
                  <c:v>0.15865525393145699</c:v>
                </c:pt>
                <c:pt idx="3519">
                  <c:v>0.15865525393145699</c:v>
                </c:pt>
                <c:pt idx="3520">
                  <c:v>0.15865525393145699</c:v>
                </c:pt>
                <c:pt idx="3521">
                  <c:v>0.15865525393145699</c:v>
                </c:pt>
                <c:pt idx="3522">
                  <c:v>0.15865525393145699</c:v>
                </c:pt>
                <c:pt idx="3523">
                  <c:v>0.15865525393145699</c:v>
                </c:pt>
                <c:pt idx="3524">
                  <c:v>0.15865525393145699</c:v>
                </c:pt>
                <c:pt idx="3525">
                  <c:v>0.15865525393145699</c:v>
                </c:pt>
                <c:pt idx="3526">
                  <c:v>0.15865525393145699</c:v>
                </c:pt>
                <c:pt idx="3527">
                  <c:v>0.15865525393145699</c:v>
                </c:pt>
                <c:pt idx="3528">
                  <c:v>0.15865525393145699</c:v>
                </c:pt>
                <c:pt idx="3529">
                  <c:v>0.15865525393145699</c:v>
                </c:pt>
                <c:pt idx="3530">
                  <c:v>0.15865525393145699</c:v>
                </c:pt>
                <c:pt idx="3531">
                  <c:v>0.15865525393145699</c:v>
                </c:pt>
                <c:pt idx="3532">
                  <c:v>0.15865525393145699</c:v>
                </c:pt>
                <c:pt idx="3533">
                  <c:v>0.15865525393145699</c:v>
                </c:pt>
                <c:pt idx="3534">
                  <c:v>0.15865525393145699</c:v>
                </c:pt>
                <c:pt idx="3535">
                  <c:v>0.15865525393145699</c:v>
                </c:pt>
                <c:pt idx="3536">
                  <c:v>0.15865525393145699</c:v>
                </c:pt>
                <c:pt idx="3537">
                  <c:v>0.15865525393145699</c:v>
                </c:pt>
                <c:pt idx="3538">
                  <c:v>0.15865525393145699</c:v>
                </c:pt>
                <c:pt idx="3539">
                  <c:v>0.15865525393145699</c:v>
                </c:pt>
                <c:pt idx="3540">
                  <c:v>0.15865525393145699</c:v>
                </c:pt>
                <c:pt idx="3541">
                  <c:v>0.15865525393145699</c:v>
                </c:pt>
                <c:pt idx="3542">
                  <c:v>0.15865525393145699</c:v>
                </c:pt>
                <c:pt idx="3543">
                  <c:v>0.15865525393145699</c:v>
                </c:pt>
                <c:pt idx="3544">
                  <c:v>0.15865525393145699</c:v>
                </c:pt>
                <c:pt idx="3545">
                  <c:v>0.15865525393145699</c:v>
                </c:pt>
                <c:pt idx="3546">
                  <c:v>0.15865525393145699</c:v>
                </c:pt>
                <c:pt idx="3547">
                  <c:v>0.15865525393145699</c:v>
                </c:pt>
                <c:pt idx="3548">
                  <c:v>0.15865525393145699</c:v>
                </c:pt>
                <c:pt idx="3549">
                  <c:v>0.15865525393145699</c:v>
                </c:pt>
                <c:pt idx="3550">
                  <c:v>0.15865525393145699</c:v>
                </c:pt>
                <c:pt idx="3551">
                  <c:v>0.15865525393145699</c:v>
                </c:pt>
                <c:pt idx="3552">
                  <c:v>0.15865525393145699</c:v>
                </c:pt>
                <c:pt idx="3553">
                  <c:v>0.15865525393145699</c:v>
                </c:pt>
                <c:pt idx="3554">
                  <c:v>0.15865525393145699</c:v>
                </c:pt>
                <c:pt idx="3555">
                  <c:v>0.15865525393145699</c:v>
                </c:pt>
                <c:pt idx="3556">
                  <c:v>0.15865525393145699</c:v>
                </c:pt>
                <c:pt idx="3557">
                  <c:v>0.15865525393145699</c:v>
                </c:pt>
                <c:pt idx="3558">
                  <c:v>0.15865525393145699</c:v>
                </c:pt>
                <c:pt idx="3559">
                  <c:v>0.15865525393145699</c:v>
                </c:pt>
                <c:pt idx="3560">
                  <c:v>0.15865525393145699</c:v>
                </c:pt>
                <c:pt idx="3561">
                  <c:v>0.15865525393145699</c:v>
                </c:pt>
                <c:pt idx="3562">
                  <c:v>0.15865525393145699</c:v>
                </c:pt>
                <c:pt idx="3563">
                  <c:v>0.15865525393145699</c:v>
                </c:pt>
                <c:pt idx="3564">
                  <c:v>0.15865525393145699</c:v>
                </c:pt>
                <c:pt idx="3565">
                  <c:v>0.15865525393145699</c:v>
                </c:pt>
                <c:pt idx="3566">
                  <c:v>0.15865525393145699</c:v>
                </c:pt>
                <c:pt idx="3567">
                  <c:v>0.15865525393145699</c:v>
                </c:pt>
                <c:pt idx="3568">
                  <c:v>0.15865525393145699</c:v>
                </c:pt>
                <c:pt idx="3569">
                  <c:v>0.15865525393145699</c:v>
                </c:pt>
                <c:pt idx="3570">
                  <c:v>0.15865525393145699</c:v>
                </c:pt>
                <c:pt idx="3571">
                  <c:v>0.15865525393145699</c:v>
                </c:pt>
                <c:pt idx="3572">
                  <c:v>0.15865525393145699</c:v>
                </c:pt>
                <c:pt idx="3573">
                  <c:v>0.15865525393145699</c:v>
                </c:pt>
                <c:pt idx="3574">
                  <c:v>0.15865525393145699</c:v>
                </c:pt>
                <c:pt idx="3575">
                  <c:v>0.15865525393145699</c:v>
                </c:pt>
                <c:pt idx="3576">
                  <c:v>0.15865525393145699</c:v>
                </c:pt>
                <c:pt idx="3577">
                  <c:v>0.15865525393145699</c:v>
                </c:pt>
                <c:pt idx="3578">
                  <c:v>0.15865525393145699</c:v>
                </c:pt>
                <c:pt idx="3579">
                  <c:v>0.15865525393145699</c:v>
                </c:pt>
                <c:pt idx="3580">
                  <c:v>0.15865525393145699</c:v>
                </c:pt>
                <c:pt idx="3581">
                  <c:v>0.15865525393145699</c:v>
                </c:pt>
                <c:pt idx="3582">
                  <c:v>0.15865525393145699</c:v>
                </c:pt>
                <c:pt idx="3583">
                  <c:v>0.15865525393145699</c:v>
                </c:pt>
                <c:pt idx="3584">
                  <c:v>0.15865525393145699</c:v>
                </c:pt>
                <c:pt idx="3585">
                  <c:v>0.15865525393145699</c:v>
                </c:pt>
                <c:pt idx="3586">
                  <c:v>0.15865525393145699</c:v>
                </c:pt>
                <c:pt idx="3587">
                  <c:v>0.15865525393145699</c:v>
                </c:pt>
                <c:pt idx="3588">
                  <c:v>0.15865525393145699</c:v>
                </c:pt>
                <c:pt idx="3589">
                  <c:v>0.15865525393145699</c:v>
                </c:pt>
                <c:pt idx="3590">
                  <c:v>0.15865525393145699</c:v>
                </c:pt>
                <c:pt idx="3591">
                  <c:v>0.15865525393145699</c:v>
                </c:pt>
                <c:pt idx="3592">
                  <c:v>0.15865525393145699</c:v>
                </c:pt>
                <c:pt idx="3593">
                  <c:v>0.15865525393145699</c:v>
                </c:pt>
                <c:pt idx="3594">
                  <c:v>0.15865525393145699</c:v>
                </c:pt>
                <c:pt idx="3595">
                  <c:v>0.15865525393145699</c:v>
                </c:pt>
                <c:pt idx="3596">
                  <c:v>0.15865525393145699</c:v>
                </c:pt>
                <c:pt idx="3597">
                  <c:v>0.15865525393145699</c:v>
                </c:pt>
                <c:pt idx="3598">
                  <c:v>0.15865525393145699</c:v>
                </c:pt>
                <c:pt idx="3599">
                  <c:v>0.15865525393145699</c:v>
                </c:pt>
                <c:pt idx="3600">
                  <c:v>0.15865525393145699</c:v>
                </c:pt>
                <c:pt idx="3601">
                  <c:v>0.15865525393145699</c:v>
                </c:pt>
                <c:pt idx="3602">
                  <c:v>0.15865525393145699</c:v>
                </c:pt>
                <c:pt idx="3603">
                  <c:v>0.15865525393145699</c:v>
                </c:pt>
                <c:pt idx="3604">
                  <c:v>0.15865525393145699</c:v>
                </c:pt>
                <c:pt idx="3605">
                  <c:v>0.15865525393145699</c:v>
                </c:pt>
                <c:pt idx="3606">
                  <c:v>0.15865525393145699</c:v>
                </c:pt>
                <c:pt idx="3607">
                  <c:v>0.15865525393145699</c:v>
                </c:pt>
                <c:pt idx="3608">
                  <c:v>0.15865525393145699</c:v>
                </c:pt>
                <c:pt idx="3609">
                  <c:v>0.15865525393145699</c:v>
                </c:pt>
                <c:pt idx="3610">
                  <c:v>0.15865525393145699</c:v>
                </c:pt>
                <c:pt idx="3611">
                  <c:v>0.15865525393145699</c:v>
                </c:pt>
                <c:pt idx="3612">
                  <c:v>0.15865525393145699</c:v>
                </c:pt>
                <c:pt idx="3613">
                  <c:v>0.15865525393145699</c:v>
                </c:pt>
                <c:pt idx="3614">
                  <c:v>0.15865525393145699</c:v>
                </c:pt>
                <c:pt idx="3615">
                  <c:v>0.15865525393145699</c:v>
                </c:pt>
                <c:pt idx="3616">
                  <c:v>0.15865525393145699</c:v>
                </c:pt>
                <c:pt idx="3617">
                  <c:v>0.15865525393145699</c:v>
                </c:pt>
                <c:pt idx="3618">
                  <c:v>0.15865525393145699</c:v>
                </c:pt>
                <c:pt idx="3619">
                  <c:v>0.15865525393145699</c:v>
                </c:pt>
                <c:pt idx="3620">
                  <c:v>0.15865525393145699</c:v>
                </c:pt>
                <c:pt idx="3621">
                  <c:v>0.15865525393145699</c:v>
                </c:pt>
                <c:pt idx="3622">
                  <c:v>0.15865525393145699</c:v>
                </c:pt>
                <c:pt idx="3623">
                  <c:v>0.15865525393145699</c:v>
                </c:pt>
                <c:pt idx="3624">
                  <c:v>0.15865525393145699</c:v>
                </c:pt>
                <c:pt idx="3625">
                  <c:v>0.15865525393145699</c:v>
                </c:pt>
                <c:pt idx="3626">
                  <c:v>0.15865525393145699</c:v>
                </c:pt>
                <c:pt idx="3627">
                  <c:v>0.15865525393145699</c:v>
                </c:pt>
                <c:pt idx="3628">
                  <c:v>0.15865525393145699</c:v>
                </c:pt>
                <c:pt idx="3629">
                  <c:v>0.15865525393145699</c:v>
                </c:pt>
                <c:pt idx="3630">
                  <c:v>0.15865525393145699</c:v>
                </c:pt>
                <c:pt idx="3631">
                  <c:v>0.15865525393145699</c:v>
                </c:pt>
                <c:pt idx="3632">
                  <c:v>0.15865525393145699</c:v>
                </c:pt>
                <c:pt idx="3633">
                  <c:v>0.15865525393145699</c:v>
                </c:pt>
                <c:pt idx="3634">
                  <c:v>0.15865525393145699</c:v>
                </c:pt>
                <c:pt idx="3635">
                  <c:v>0.15865525393145699</c:v>
                </c:pt>
                <c:pt idx="3636">
                  <c:v>0.15865525393145699</c:v>
                </c:pt>
                <c:pt idx="3637">
                  <c:v>0.15865525393145699</c:v>
                </c:pt>
                <c:pt idx="3638">
                  <c:v>0.15865525393145699</c:v>
                </c:pt>
                <c:pt idx="3639">
                  <c:v>0.15865525393145699</c:v>
                </c:pt>
                <c:pt idx="3640">
                  <c:v>0.15865525393145699</c:v>
                </c:pt>
                <c:pt idx="3641">
                  <c:v>0.15865525393145699</c:v>
                </c:pt>
                <c:pt idx="3642">
                  <c:v>0.15865525393145699</c:v>
                </c:pt>
                <c:pt idx="3643">
                  <c:v>0.15865525393145699</c:v>
                </c:pt>
                <c:pt idx="3644">
                  <c:v>0.15865525393145699</c:v>
                </c:pt>
                <c:pt idx="3645">
                  <c:v>0.15865525393145699</c:v>
                </c:pt>
                <c:pt idx="3646">
                  <c:v>0.15865525393145699</c:v>
                </c:pt>
                <c:pt idx="3647">
                  <c:v>0.15865525393145699</c:v>
                </c:pt>
                <c:pt idx="3648">
                  <c:v>0.15865525393145699</c:v>
                </c:pt>
                <c:pt idx="3649">
                  <c:v>0.15865525393145699</c:v>
                </c:pt>
                <c:pt idx="3650">
                  <c:v>0.15865525393145699</c:v>
                </c:pt>
                <c:pt idx="3651">
                  <c:v>0.15865525393145699</c:v>
                </c:pt>
                <c:pt idx="3652">
                  <c:v>0.15865525393145699</c:v>
                </c:pt>
                <c:pt idx="3653">
                  <c:v>0.15865525393145699</c:v>
                </c:pt>
                <c:pt idx="3654">
                  <c:v>0.15865525393145699</c:v>
                </c:pt>
                <c:pt idx="3655">
                  <c:v>0.15865525393145699</c:v>
                </c:pt>
                <c:pt idx="3656">
                  <c:v>0.15865525393145699</c:v>
                </c:pt>
                <c:pt idx="3657">
                  <c:v>0.15865525393145699</c:v>
                </c:pt>
                <c:pt idx="3658">
                  <c:v>0.15865525393145699</c:v>
                </c:pt>
                <c:pt idx="3659">
                  <c:v>0.15865525393145699</c:v>
                </c:pt>
                <c:pt idx="3660">
                  <c:v>0.15865525393145699</c:v>
                </c:pt>
                <c:pt idx="3661">
                  <c:v>0.15865525393145699</c:v>
                </c:pt>
                <c:pt idx="3662">
                  <c:v>0.15865525393145699</c:v>
                </c:pt>
                <c:pt idx="3663">
                  <c:v>0.15865525393145699</c:v>
                </c:pt>
                <c:pt idx="3664">
                  <c:v>0.15865525393145699</c:v>
                </c:pt>
                <c:pt idx="3665">
                  <c:v>0.15865525393145699</c:v>
                </c:pt>
                <c:pt idx="3666">
                  <c:v>0.15865525393145699</c:v>
                </c:pt>
                <c:pt idx="3667">
                  <c:v>0.15865525393145699</c:v>
                </c:pt>
                <c:pt idx="3668">
                  <c:v>0.15865525393145699</c:v>
                </c:pt>
                <c:pt idx="3669">
                  <c:v>0.15865525393145699</c:v>
                </c:pt>
                <c:pt idx="3670">
                  <c:v>0.15865525393145699</c:v>
                </c:pt>
                <c:pt idx="3671">
                  <c:v>0.15865525393145699</c:v>
                </c:pt>
                <c:pt idx="3672">
                  <c:v>0.15865525393145699</c:v>
                </c:pt>
                <c:pt idx="3673">
                  <c:v>0.15865525393145699</c:v>
                </c:pt>
                <c:pt idx="3674">
                  <c:v>0.15865525393145699</c:v>
                </c:pt>
                <c:pt idx="3675">
                  <c:v>0.15865525393145699</c:v>
                </c:pt>
                <c:pt idx="3676">
                  <c:v>0.15865525393145699</c:v>
                </c:pt>
                <c:pt idx="3677">
                  <c:v>0.15865525393145699</c:v>
                </c:pt>
                <c:pt idx="3678">
                  <c:v>0.15865525393145699</c:v>
                </c:pt>
                <c:pt idx="3679">
                  <c:v>0.15865525393145699</c:v>
                </c:pt>
                <c:pt idx="3680">
                  <c:v>0.15865525393145699</c:v>
                </c:pt>
                <c:pt idx="3681">
                  <c:v>0.15865525393145699</c:v>
                </c:pt>
                <c:pt idx="3682">
                  <c:v>0.15865525393145699</c:v>
                </c:pt>
                <c:pt idx="3683">
                  <c:v>0.15865525393145699</c:v>
                </c:pt>
                <c:pt idx="3684">
                  <c:v>0.15865525393145699</c:v>
                </c:pt>
                <c:pt idx="3685">
                  <c:v>0.15865525393145699</c:v>
                </c:pt>
                <c:pt idx="3686">
                  <c:v>0.15865525393145699</c:v>
                </c:pt>
                <c:pt idx="3687">
                  <c:v>0.15865525393145699</c:v>
                </c:pt>
                <c:pt idx="3688">
                  <c:v>0.15865525393145699</c:v>
                </c:pt>
                <c:pt idx="3689">
                  <c:v>0.15865525393145699</c:v>
                </c:pt>
                <c:pt idx="3690">
                  <c:v>0.15865525393145699</c:v>
                </c:pt>
                <c:pt idx="3691">
                  <c:v>0.15865525393145699</c:v>
                </c:pt>
                <c:pt idx="3692">
                  <c:v>0.15865525393145699</c:v>
                </c:pt>
                <c:pt idx="3693">
                  <c:v>0.15865525393145699</c:v>
                </c:pt>
                <c:pt idx="3694">
                  <c:v>0.15865525393145699</c:v>
                </c:pt>
                <c:pt idx="3695">
                  <c:v>0.15865525393145699</c:v>
                </c:pt>
                <c:pt idx="3696">
                  <c:v>0.15865525393145699</c:v>
                </c:pt>
                <c:pt idx="3697">
                  <c:v>0.15865525393145699</c:v>
                </c:pt>
                <c:pt idx="3698">
                  <c:v>0.15865525393145699</c:v>
                </c:pt>
                <c:pt idx="3699">
                  <c:v>0.15865525393145699</c:v>
                </c:pt>
                <c:pt idx="3700">
                  <c:v>0.15865525393145699</c:v>
                </c:pt>
                <c:pt idx="3701">
                  <c:v>0.15865525393145699</c:v>
                </c:pt>
                <c:pt idx="3702">
                  <c:v>0.15865525393145699</c:v>
                </c:pt>
                <c:pt idx="3703">
                  <c:v>0.15865525393145699</c:v>
                </c:pt>
                <c:pt idx="3704">
                  <c:v>0.15865525393145699</c:v>
                </c:pt>
                <c:pt idx="3705">
                  <c:v>0.15865525393145699</c:v>
                </c:pt>
                <c:pt idx="3706">
                  <c:v>0.15865525393145699</c:v>
                </c:pt>
                <c:pt idx="3707">
                  <c:v>0.15865525393145699</c:v>
                </c:pt>
                <c:pt idx="3708">
                  <c:v>0.15865525393145699</c:v>
                </c:pt>
                <c:pt idx="3709">
                  <c:v>0.15865525393145699</c:v>
                </c:pt>
                <c:pt idx="3710">
                  <c:v>0.15865525393145699</c:v>
                </c:pt>
                <c:pt idx="3711">
                  <c:v>0.15865525393145699</c:v>
                </c:pt>
                <c:pt idx="3712">
                  <c:v>0.15865525393145699</c:v>
                </c:pt>
                <c:pt idx="3713">
                  <c:v>0.15865525393145699</c:v>
                </c:pt>
                <c:pt idx="3714">
                  <c:v>0.15865525393145699</c:v>
                </c:pt>
                <c:pt idx="3715">
                  <c:v>0.15865525393145699</c:v>
                </c:pt>
                <c:pt idx="3716">
                  <c:v>0.15865525393145699</c:v>
                </c:pt>
                <c:pt idx="3717">
                  <c:v>0.15865525393145699</c:v>
                </c:pt>
                <c:pt idx="3718">
                  <c:v>0.15865525393145699</c:v>
                </c:pt>
                <c:pt idx="3719">
                  <c:v>0.15865525393145699</c:v>
                </c:pt>
                <c:pt idx="3720">
                  <c:v>0.15865525393145699</c:v>
                </c:pt>
                <c:pt idx="3721">
                  <c:v>0.15865525393145699</c:v>
                </c:pt>
                <c:pt idx="3722">
                  <c:v>0.15865525393145699</c:v>
                </c:pt>
                <c:pt idx="3723">
                  <c:v>0.15865525393145699</c:v>
                </c:pt>
                <c:pt idx="3724">
                  <c:v>0.15865525393145699</c:v>
                </c:pt>
                <c:pt idx="3725">
                  <c:v>0.15865525393145699</c:v>
                </c:pt>
                <c:pt idx="3726">
                  <c:v>0.15865525393145699</c:v>
                </c:pt>
                <c:pt idx="3727">
                  <c:v>0.15865525393145699</c:v>
                </c:pt>
                <c:pt idx="3728">
                  <c:v>0.15865525393145699</c:v>
                </c:pt>
                <c:pt idx="3729">
                  <c:v>0.15865525393145699</c:v>
                </c:pt>
                <c:pt idx="3730">
                  <c:v>0.15865525393145699</c:v>
                </c:pt>
                <c:pt idx="3731">
                  <c:v>0.15865525393145699</c:v>
                </c:pt>
                <c:pt idx="3732">
                  <c:v>0.15865525393145699</c:v>
                </c:pt>
                <c:pt idx="3733">
                  <c:v>0.15865525393145699</c:v>
                </c:pt>
                <c:pt idx="3734">
                  <c:v>0.15865525393145699</c:v>
                </c:pt>
                <c:pt idx="3735">
                  <c:v>0.15865525393145699</c:v>
                </c:pt>
                <c:pt idx="3736">
                  <c:v>0.15865525393145699</c:v>
                </c:pt>
                <c:pt idx="3737">
                  <c:v>0.15865525393145699</c:v>
                </c:pt>
                <c:pt idx="3738">
                  <c:v>0.15865525393145699</c:v>
                </c:pt>
                <c:pt idx="3739">
                  <c:v>0.15865525393145699</c:v>
                </c:pt>
                <c:pt idx="3740">
                  <c:v>0.15865525393145699</c:v>
                </c:pt>
                <c:pt idx="3741">
                  <c:v>0.15865525393145699</c:v>
                </c:pt>
                <c:pt idx="3742">
                  <c:v>0.15865525393145699</c:v>
                </c:pt>
                <c:pt idx="3743">
                  <c:v>0.15865525393145699</c:v>
                </c:pt>
                <c:pt idx="3744">
                  <c:v>0.15865525393145699</c:v>
                </c:pt>
                <c:pt idx="3745">
                  <c:v>0.15865525393145699</c:v>
                </c:pt>
                <c:pt idx="3746">
                  <c:v>0.15865525393145699</c:v>
                </c:pt>
                <c:pt idx="3747">
                  <c:v>0.15865525393145699</c:v>
                </c:pt>
                <c:pt idx="3748">
                  <c:v>0.15865525393145699</c:v>
                </c:pt>
                <c:pt idx="3749">
                  <c:v>0.15865525393145699</c:v>
                </c:pt>
                <c:pt idx="3750">
                  <c:v>0.15865525393145699</c:v>
                </c:pt>
                <c:pt idx="3751">
                  <c:v>0.15865525393145699</c:v>
                </c:pt>
                <c:pt idx="3752">
                  <c:v>0.15865525393145699</c:v>
                </c:pt>
                <c:pt idx="3753">
                  <c:v>0.15865525393145699</c:v>
                </c:pt>
                <c:pt idx="3754">
                  <c:v>0.15865525393145699</c:v>
                </c:pt>
                <c:pt idx="3755">
                  <c:v>0.15865525393145699</c:v>
                </c:pt>
                <c:pt idx="3756">
                  <c:v>0.15865525393145699</c:v>
                </c:pt>
                <c:pt idx="3757">
                  <c:v>0.15865525393145699</c:v>
                </c:pt>
                <c:pt idx="3758">
                  <c:v>0.15865525393145699</c:v>
                </c:pt>
                <c:pt idx="3759">
                  <c:v>0.15865525393145699</c:v>
                </c:pt>
                <c:pt idx="3760">
                  <c:v>0.15865525393145699</c:v>
                </c:pt>
                <c:pt idx="3761">
                  <c:v>0.15865525393145699</c:v>
                </c:pt>
                <c:pt idx="3762">
                  <c:v>0.15865525393145699</c:v>
                </c:pt>
                <c:pt idx="3763">
                  <c:v>0.15865525393145699</c:v>
                </c:pt>
                <c:pt idx="3764">
                  <c:v>0.15865525393145699</c:v>
                </c:pt>
                <c:pt idx="3765">
                  <c:v>0.15865525393145699</c:v>
                </c:pt>
                <c:pt idx="3766">
                  <c:v>0.15865525393145699</c:v>
                </c:pt>
                <c:pt idx="3767">
                  <c:v>0.15865525393145699</c:v>
                </c:pt>
                <c:pt idx="3768">
                  <c:v>0.15865525393145699</c:v>
                </c:pt>
                <c:pt idx="3769">
                  <c:v>0.15865525393145699</c:v>
                </c:pt>
                <c:pt idx="3770">
                  <c:v>0.15865525393145699</c:v>
                </c:pt>
                <c:pt idx="3771">
                  <c:v>0.15865525393145699</c:v>
                </c:pt>
                <c:pt idx="3772">
                  <c:v>0.15865525393145699</c:v>
                </c:pt>
                <c:pt idx="3773">
                  <c:v>0.15865525393145699</c:v>
                </c:pt>
                <c:pt idx="3774">
                  <c:v>0.15865525393145699</c:v>
                </c:pt>
                <c:pt idx="3775">
                  <c:v>0.15865525393145699</c:v>
                </c:pt>
                <c:pt idx="3776">
                  <c:v>0.15865525393145699</c:v>
                </c:pt>
                <c:pt idx="3777">
                  <c:v>0.15865525393145699</c:v>
                </c:pt>
                <c:pt idx="3778">
                  <c:v>0.15865525393145699</c:v>
                </c:pt>
                <c:pt idx="3779">
                  <c:v>0.15865525393145699</c:v>
                </c:pt>
                <c:pt idx="3780">
                  <c:v>0.15865525393145699</c:v>
                </c:pt>
                <c:pt idx="3781">
                  <c:v>0.15865525393145699</c:v>
                </c:pt>
                <c:pt idx="3782">
                  <c:v>0.15865525393145699</c:v>
                </c:pt>
                <c:pt idx="3783">
                  <c:v>0.15865525393145699</c:v>
                </c:pt>
                <c:pt idx="3784">
                  <c:v>0.15865525393145699</c:v>
                </c:pt>
                <c:pt idx="3785">
                  <c:v>0.15865525393145699</c:v>
                </c:pt>
                <c:pt idx="3786">
                  <c:v>0.15865525393145699</c:v>
                </c:pt>
                <c:pt idx="3787">
                  <c:v>0.15865525393145699</c:v>
                </c:pt>
                <c:pt idx="3788">
                  <c:v>0.15865525393145699</c:v>
                </c:pt>
                <c:pt idx="3789">
                  <c:v>0.15865525393145699</c:v>
                </c:pt>
                <c:pt idx="3790">
                  <c:v>0.15865525393145699</c:v>
                </c:pt>
                <c:pt idx="3791">
                  <c:v>0.15865525393145699</c:v>
                </c:pt>
                <c:pt idx="3792">
                  <c:v>0.15865525393145699</c:v>
                </c:pt>
                <c:pt idx="3793">
                  <c:v>0.15865525393145699</c:v>
                </c:pt>
                <c:pt idx="3794">
                  <c:v>0.15865525393145699</c:v>
                </c:pt>
                <c:pt idx="3795">
                  <c:v>0.15865525393145699</c:v>
                </c:pt>
                <c:pt idx="3796">
                  <c:v>0.15865525393145699</c:v>
                </c:pt>
                <c:pt idx="3797">
                  <c:v>0.15865525393145699</c:v>
                </c:pt>
                <c:pt idx="3798">
                  <c:v>0.15865525393145699</c:v>
                </c:pt>
                <c:pt idx="3799">
                  <c:v>0.15865525393145699</c:v>
                </c:pt>
                <c:pt idx="3800">
                  <c:v>0.15865525393145699</c:v>
                </c:pt>
                <c:pt idx="3801">
                  <c:v>0.15865525393145699</c:v>
                </c:pt>
                <c:pt idx="3802">
                  <c:v>0.15865525393145699</c:v>
                </c:pt>
                <c:pt idx="3803">
                  <c:v>0.15865525393145699</c:v>
                </c:pt>
                <c:pt idx="3804">
                  <c:v>0.15865525393145699</c:v>
                </c:pt>
                <c:pt idx="3805">
                  <c:v>0.15865525393145699</c:v>
                </c:pt>
                <c:pt idx="3806">
                  <c:v>0.15865525393145699</c:v>
                </c:pt>
                <c:pt idx="3807">
                  <c:v>0.15865525393145699</c:v>
                </c:pt>
                <c:pt idx="3808">
                  <c:v>0.15865525393145699</c:v>
                </c:pt>
                <c:pt idx="3809">
                  <c:v>0.15865525393145699</c:v>
                </c:pt>
                <c:pt idx="3810">
                  <c:v>0.15865525393145699</c:v>
                </c:pt>
                <c:pt idx="3811">
                  <c:v>0.15865525393145699</c:v>
                </c:pt>
                <c:pt idx="3812">
                  <c:v>0.15865525393145699</c:v>
                </c:pt>
                <c:pt idx="3813">
                  <c:v>0.15865525393145699</c:v>
                </c:pt>
                <c:pt idx="3814">
                  <c:v>0.15865525393145699</c:v>
                </c:pt>
                <c:pt idx="3815">
                  <c:v>0.15865525393145699</c:v>
                </c:pt>
                <c:pt idx="3816">
                  <c:v>0.15865525393145699</c:v>
                </c:pt>
                <c:pt idx="3817">
                  <c:v>0.15865525393145699</c:v>
                </c:pt>
                <c:pt idx="3818">
                  <c:v>0.15865525393145699</c:v>
                </c:pt>
                <c:pt idx="3819">
                  <c:v>0.15865525393145699</c:v>
                </c:pt>
                <c:pt idx="3820">
                  <c:v>0.15865525393145699</c:v>
                </c:pt>
                <c:pt idx="3821">
                  <c:v>0.15865525393145699</c:v>
                </c:pt>
                <c:pt idx="3822">
                  <c:v>0.15865525393145699</c:v>
                </c:pt>
                <c:pt idx="3823">
                  <c:v>0.15865525393145699</c:v>
                </c:pt>
                <c:pt idx="3824">
                  <c:v>0.15865525393145699</c:v>
                </c:pt>
                <c:pt idx="3825">
                  <c:v>0.15865525393145699</c:v>
                </c:pt>
                <c:pt idx="3826">
                  <c:v>0.15865525393145699</c:v>
                </c:pt>
                <c:pt idx="3827">
                  <c:v>0.15865525393145699</c:v>
                </c:pt>
                <c:pt idx="3828">
                  <c:v>0.15865525393145699</c:v>
                </c:pt>
                <c:pt idx="3829">
                  <c:v>0.15865525393145699</c:v>
                </c:pt>
                <c:pt idx="3830">
                  <c:v>0.15865525393145699</c:v>
                </c:pt>
                <c:pt idx="3831">
                  <c:v>0.15865525393145699</c:v>
                </c:pt>
                <c:pt idx="3832">
                  <c:v>0.15865525393145699</c:v>
                </c:pt>
                <c:pt idx="3833">
                  <c:v>0.15865525393145699</c:v>
                </c:pt>
                <c:pt idx="3834">
                  <c:v>0.15865525393145699</c:v>
                </c:pt>
                <c:pt idx="3835">
                  <c:v>0.15865525393145699</c:v>
                </c:pt>
                <c:pt idx="3836">
                  <c:v>0.15865525393145699</c:v>
                </c:pt>
                <c:pt idx="3837">
                  <c:v>0.15865525393145699</c:v>
                </c:pt>
                <c:pt idx="3838">
                  <c:v>0.15865525393145699</c:v>
                </c:pt>
                <c:pt idx="3839">
                  <c:v>0.15865525393145699</c:v>
                </c:pt>
                <c:pt idx="3840">
                  <c:v>0.15865525393145699</c:v>
                </c:pt>
                <c:pt idx="3841">
                  <c:v>0.15865525393145699</c:v>
                </c:pt>
                <c:pt idx="3842">
                  <c:v>0.15865525393145699</c:v>
                </c:pt>
                <c:pt idx="3843">
                  <c:v>0.15865525393145699</c:v>
                </c:pt>
                <c:pt idx="3844">
                  <c:v>0.15865525393145699</c:v>
                </c:pt>
                <c:pt idx="3845">
                  <c:v>0.15865525393145699</c:v>
                </c:pt>
                <c:pt idx="3846">
                  <c:v>0.15865525393145699</c:v>
                </c:pt>
                <c:pt idx="3847">
                  <c:v>0.15865525393145699</c:v>
                </c:pt>
                <c:pt idx="3848">
                  <c:v>0.15865525393145699</c:v>
                </c:pt>
                <c:pt idx="3849">
                  <c:v>0.15865525393145699</c:v>
                </c:pt>
                <c:pt idx="3850">
                  <c:v>0.15865525393145699</c:v>
                </c:pt>
                <c:pt idx="3851">
                  <c:v>0.15865525393145699</c:v>
                </c:pt>
                <c:pt idx="3852">
                  <c:v>0.15865525393145699</c:v>
                </c:pt>
                <c:pt idx="3853">
                  <c:v>0.15865525393145699</c:v>
                </c:pt>
                <c:pt idx="3854">
                  <c:v>0.15865525393145699</c:v>
                </c:pt>
                <c:pt idx="3855">
                  <c:v>0.15865525393145699</c:v>
                </c:pt>
                <c:pt idx="3856">
                  <c:v>0.15865525393145699</c:v>
                </c:pt>
                <c:pt idx="3857">
                  <c:v>0.15865525393145699</c:v>
                </c:pt>
                <c:pt idx="3858">
                  <c:v>0.15865525393145699</c:v>
                </c:pt>
                <c:pt idx="3859">
                  <c:v>0.15865525393145699</c:v>
                </c:pt>
                <c:pt idx="3860">
                  <c:v>0.15865525393145699</c:v>
                </c:pt>
                <c:pt idx="3861">
                  <c:v>0.15865525393145699</c:v>
                </c:pt>
                <c:pt idx="3862">
                  <c:v>0.15865525393145699</c:v>
                </c:pt>
                <c:pt idx="3863">
                  <c:v>0.15865525393145699</c:v>
                </c:pt>
                <c:pt idx="3864">
                  <c:v>0.15865525393145699</c:v>
                </c:pt>
                <c:pt idx="3865">
                  <c:v>0.15865525393145699</c:v>
                </c:pt>
                <c:pt idx="3866">
                  <c:v>0.15865525393145699</c:v>
                </c:pt>
                <c:pt idx="3867">
                  <c:v>0.15865525393145699</c:v>
                </c:pt>
                <c:pt idx="3868">
                  <c:v>0.15865525393145699</c:v>
                </c:pt>
                <c:pt idx="3869">
                  <c:v>0.15865525393145699</c:v>
                </c:pt>
                <c:pt idx="3870">
                  <c:v>0.15865525393145699</c:v>
                </c:pt>
                <c:pt idx="3871">
                  <c:v>0.15865525393145699</c:v>
                </c:pt>
                <c:pt idx="3872">
                  <c:v>0.15865525393145699</c:v>
                </c:pt>
                <c:pt idx="3873">
                  <c:v>0.15865525393145699</c:v>
                </c:pt>
                <c:pt idx="3874">
                  <c:v>0.15865525393145699</c:v>
                </c:pt>
                <c:pt idx="3875">
                  <c:v>0.15865525393145699</c:v>
                </c:pt>
                <c:pt idx="3876">
                  <c:v>0.15865525393145699</c:v>
                </c:pt>
                <c:pt idx="3877">
                  <c:v>0.15865525393145699</c:v>
                </c:pt>
                <c:pt idx="3878">
                  <c:v>0.15865525393145699</c:v>
                </c:pt>
                <c:pt idx="3879">
                  <c:v>0.15865525393145699</c:v>
                </c:pt>
                <c:pt idx="3880">
                  <c:v>0.15865525393145699</c:v>
                </c:pt>
                <c:pt idx="3881">
                  <c:v>0.15865525393145699</c:v>
                </c:pt>
                <c:pt idx="3882">
                  <c:v>0.15865525393145699</c:v>
                </c:pt>
                <c:pt idx="3883">
                  <c:v>0.15865525393145699</c:v>
                </c:pt>
                <c:pt idx="3884">
                  <c:v>0.15865525393145699</c:v>
                </c:pt>
                <c:pt idx="3885">
                  <c:v>0.15865525393145699</c:v>
                </c:pt>
                <c:pt idx="3886">
                  <c:v>0.15865525393145699</c:v>
                </c:pt>
                <c:pt idx="3887">
                  <c:v>0.15865525393145699</c:v>
                </c:pt>
                <c:pt idx="3888">
                  <c:v>0.15865525393145699</c:v>
                </c:pt>
                <c:pt idx="3889">
                  <c:v>0.15865525393145699</c:v>
                </c:pt>
                <c:pt idx="3890">
                  <c:v>0.15865525393145699</c:v>
                </c:pt>
                <c:pt idx="3891">
                  <c:v>0.15865525393145699</c:v>
                </c:pt>
                <c:pt idx="3892">
                  <c:v>0.15865525393145699</c:v>
                </c:pt>
                <c:pt idx="3893">
                  <c:v>0.15865525393145699</c:v>
                </c:pt>
                <c:pt idx="3894">
                  <c:v>0.15865525393145699</c:v>
                </c:pt>
                <c:pt idx="3895">
                  <c:v>0.15865525393145699</c:v>
                </c:pt>
                <c:pt idx="3896">
                  <c:v>0.15865525393145699</c:v>
                </c:pt>
                <c:pt idx="3897">
                  <c:v>0.15865525393145699</c:v>
                </c:pt>
                <c:pt idx="3898">
                  <c:v>0.15865525393145699</c:v>
                </c:pt>
                <c:pt idx="3899">
                  <c:v>0.15865525393145699</c:v>
                </c:pt>
                <c:pt idx="3900">
                  <c:v>0.15865525393145699</c:v>
                </c:pt>
                <c:pt idx="3901">
                  <c:v>0.15865525393145699</c:v>
                </c:pt>
                <c:pt idx="3902">
                  <c:v>0.15865525393145699</c:v>
                </c:pt>
                <c:pt idx="3903">
                  <c:v>0.15865525393145699</c:v>
                </c:pt>
                <c:pt idx="3904">
                  <c:v>0.15865525393145699</c:v>
                </c:pt>
                <c:pt idx="3905">
                  <c:v>0.15865525393145699</c:v>
                </c:pt>
                <c:pt idx="3906">
                  <c:v>0.15865525393145699</c:v>
                </c:pt>
                <c:pt idx="3907">
                  <c:v>0.15865525393145699</c:v>
                </c:pt>
                <c:pt idx="3908">
                  <c:v>0.15865525393145699</c:v>
                </c:pt>
                <c:pt idx="3909">
                  <c:v>0.15865525393145699</c:v>
                </c:pt>
                <c:pt idx="3910">
                  <c:v>0.15865525393145699</c:v>
                </c:pt>
                <c:pt idx="3911">
                  <c:v>0.15865525393145699</c:v>
                </c:pt>
                <c:pt idx="3912">
                  <c:v>0.15865525393145699</c:v>
                </c:pt>
                <c:pt idx="3913">
                  <c:v>0.15865525393145699</c:v>
                </c:pt>
                <c:pt idx="3914">
                  <c:v>0.15865525393145699</c:v>
                </c:pt>
                <c:pt idx="3915">
                  <c:v>0.15865525393145699</c:v>
                </c:pt>
                <c:pt idx="3916">
                  <c:v>0.15865525393145699</c:v>
                </c:pt>
                <c:pt idx="3917">
                  <c:v>0.15865525393145699</c:v>
                </c:pt>
                <c:pt idx="3918">
                  <c:v>0.15865525393145699</c:v>
                </c:pt>
                <c:pt idx="3919">
                  <c:v>0.15865525393145699</c:v>
                </c:pt>
                <c:pt idx="3920">
                  <c:v>0.15865525393145699</c:v>
                </c:pt>
                <c:pt idx="3921">
                  <c:v>0.15865525393145699</c:v>
                </c:pt>
                <c:pt idx="3922">
                  <c:v>0.15865525393145699</c:v>
                </c:pt>
                <c:pt idx="3923">
                  <c:v>0.15865525393145699</c:v>
                </c:pt>
                <c:pt idx="3924">
                  <c:v>0.15865525393145699</c:v>
                </c:pt>
                <c:pt idx="3925">
                  <c:v>0.15865525393145699</c:v>
                </c:pt>
                <c:pt idx="3926">
                  <c:v>0.15865525393145699</c:v>
                </c:pt>
                <c:pt idx="3927">
                  <c:v>0.15865525393145699</c:v>
                </c:pt>
                <c:pt idx="3928">
                  <c:v>0.15865525393145699</c:v>
                </c:pt>
                <c:pt idx="3929">
                  <c:v>0.15865525393145699</c:v>
                </c:pt>
                <c:pt idx="3930">
                  <c:v>0.15865525393145699</c:v>
                </c:pt>
                <c:pt idx="3931">
                  <c:v>0.15865525393145699</c:v>
                </c:pt>
                <c:pt idx="3932">
                  <c:v>0.15865525393145699</c:v>
                </c:pt>
                <c:pt idx="3933">
                  <c:v>0.15865525393145699</c:v>
                </c:pt>
                <c:pt idx="3934">
                  <c:v>0.15865525393145699</c:v>
                </c:pt>
                <c:pt idx="3935">
                  <c:v>0.15865525393145699</c:v>
                </c:pt>
                <c:pt idx="3936">
                  <c:v>0.15865525393145699</c:v>
                </c:pt>
                <c:pt idx="3937">
                  <c:v>0.15865525393145699</c:v>
                </c:pt>
                <c:pt idx="3938">
                  <c:v>0.15865525393145699</c:v>
                </c:pt>
                <c:pt idx="3939">
                  <c:v>0.15865525393145699</c:v>
                </c:pt>
                <c:pt idx="3940">
                  <c:v>0.15865525393145699</c:v>
                </c:pt>
                <c:pt idx="3941">
                  <c:v>0.15865525393145699</c:v>
                </c:pt>
                <c:pt idx="3942">
                  <c:v>0.15865525393145699</c:v>
                </c:pt>
                <c:pt idx="3943">
                  <c:v>0.15865525393145699</c:v>
                </c:pt>
                <c:pt idx="3944">
                  <c:v>0.15865525393145699</c:v>
                </c:pt>
                <c:pt idx="3945">
                  <c:v>0.15865525393145699</c:v>
                </c:pt>
                <c:pt idx="3946">
                  <c:v>0.15865525393145699</c:v>
                </c:pt>
                <c:pt idx="3947">
                  <c:v>0.15865525393145699</c:v>
                </c:pt>
                <c:pt idx="3948">
                  <c:v>0.15865525393145699</c:v>
                </c:pt>
                <c:pt idx="3949">
                  <c:v>0.15865525393145699</c:v>
                </c:pt>
                <c:pt idx="3950">
                  <c:v>0.15865525393145699</c:v>
                </c:pt>
                <c:pt idx="3951">
                  <c:v>0.15865525393145699</c:v>
                </c:pt>
                <c:pt idx="3952">
                  <c:v>0.15865525393145699</c:v>
                </c:pt>
                <c:pt idx="3953">
                  <c:v>0.15865525393145699</c:v>
                </c:pt>
                <c:pt idx="3954">
                  <c:v>0.15865525393145699</c:v>
                </c:pt>
                <c:pt idx="3955">
                  <c:v>0.15865525393145699</c:v>
                </c:pt>
                <c:pt idx="3956">
                  <c:v>0.15865525393145699</c:v>
                </c:pt>
                <c:pt idx="3957">
                  <c:v>0.15865525393145699</c:v>
                </c:pt>
                <c:pt idx="3958">
                  <c:v>0.15865525393145699</c:v>
                </c:pt>
                <c:pt idx="3959">
                  <c:v>0.15865525393145699</c:v>
                </c:pt>
                <c:pt idx="3960">
                  <c:v>0.15865525393145699</c:v>
                </c:pt>
                <c:pt idx="3961">
                  <c:v>0.15865525393145699</c:v>
                </c:pt>
                <c:pt idx="3962">
                  <c:v>0.15865525393145699</c:v>
                </c:pt>
                <c:pt idx="3963">
                  <c:v>0.15865525393145699</c:v>
                </c:pt>
                <c:pt idx="3964">
                  <c:v>0.15865525393145699</c:v>
                </c:pt>
                <c:pt idx="3965">
                  <c:v>0.15865525393145699</c:v>
                </c:pt>
                <c:pt idx="3966">
                  <c:v>0.15865525393145699</c:v>
                </c:pt>
                <c:pt idx="3967">
                  <c:v>0.15865525393145699</c:v>
                </c:pt>
                <c:pt idx="3968">
                  <c:v>0.15865525393145699</c:v>
                </c:pt>
                <c:pt idx="3969">
                  <c:v>0.15865525393145699</c:v>
                </c:pt>
                <c:pt idx="3970">
                  <c:v>0.15865525393145699</c:v>
                </c:pt>
                <c:pt idx="3971">
                  <c:v>0.15865525393145699</c:v>
                </c:pt>
                <c:pt idx="3972">
                  <c:v>0.15865525393145699</c:v>
                </c:pt>
                <c:pt idx="3973">
                  <c:v>0.15865525393145699</c:v>
                </c:pt>
                <c:pt idx="3974">
                  <c:v>0.15865525393145699</c:v>
                </c:pt>
                <c:pt idx="3975">
                  <c:v>0.15865525393145699</c:v>
                </c:pt>
                <c:pt idx="3976">
                  <c:v>0.15865525393145699</c:v>
                </c:pt>
                <c:pt idx="3977">
                  <c:v>0.15865525393145699</c:v>
                </c:pt>
                <c:pt idx="3978">
                  <c:v>0.15865525393145699</c:v>
                </c:pt>
                <c:pt idx="3979">
                  <c:v>0.15865525393145699</c:v>
                </c:pt>
                <c:pt idx="3980">
                  <c:v>0.15865525393145699</c:v>
                </c:pt>
                <c:pt idx="3981">
                  <c:v>0.15865525393145699</c:v>
                </c:pt>
                <c:pt idx="3982">
                  <c:v>0.15865525393145699</c:v>
                </c:pt>
                <c:pt idx="3983">
                  <c:v>0.15865525393145699</c:v>
                </c:pt>
                <c:pt idx="3984">
                  <c:v>0.15865525393145699</c:v>
                </c:pt>
                <c:pt idx="3985">
                  <c:v>0.15865525393145699</c:v>
                </c:pt>
                <c:pt idx="3986">
                  <c:v>0.15865525393145699</c:v>
                </c:pt>
                <c:pt idx="3987">
                  <c:v>0.15865525393145699</c:v>
                </c:pt>
                <c:pt idx="3988">
                  <c:v>0.15865525393145699</c:v>
                </c:pt>
                <c:pt idx="3989">
                  <c:v>0.15865525393145699</c:v>
                </c:pt>
                <c:pt idx="3990">
                  <c:v>0.15865525393145699</c:v>
                </c:pt>
                <c:pt idx="3991">
                  <c:v>0.15865525393145699</c:v>
                </c:pt>
                <c:pt idx="3992">
                  <c:v>0.15865525393145699</c:v>
                </c:pt>
                <c:pt idx="3993">
                  <c:v>0.15865525393145699</c:v>
                </c:pt>
                <c:pt idx="3994">
                  <c:v>0.15865525393145699</c:v>
                </c:pt>
                <c:pt idx="3995">
                  <c:v>0.15865525393145699</c:v>
                </c:pt>
                <c:pt idx="3996">
                  <c:v>0.15865525393145699</c:v>
                </c:pt>
                <c:pt idx="3997">
                  <c:v>0.15865525393145699</c:v>
                </c:pt>
                <c:pt idx="3998">
                  <c:v>0.15865525393145699</c:v>
                </c:pt>
                <c:pt idx="3999">
                  <c:v>0.15865525393145699</c:v>
                </c:pt>
                <c:pt idx="4000">
                  <c:v>0.15865525393145699</c:v>
                </c:pt>
                <c:pt idx="4001">
                  <c:v>0.15865525393145699</c:v>
                </c:pt>
                <c:pt idx="4002">
                  <c:v>0.15865525393145699</c:v>
                </c:pt>
                <c:pt idx="4003">
                  <c:v>0.15865525393145699</c:v>
                </c:pt>
                <c:pt idx="4004">
                  <c:v>0.15865525393145699</c:v>
                </c:pt>
                <c:pt idx="4005">
                  <c:v>0.15865525393145699</c:v>
                </c:pt>
                <c:pt idx="4006">
                  <c:v>0.15865525393145699</c:v>
                </c:pt>
                <c:pt idx="4007">
                  <c:v>0.15865525393145699</c:v>
                </c:pt>
                <c:pt idx="4008">
                  <c:v>0.15865525393145699</c:v>
                </c:pt>
                <c:pt idx="4009">
                  <c:v>0.15865525393145699</c:v>
                </c:pt>
                <c:pt idx="4010">
                  <c:v>0.15865525393145699</c:v>
                </c:pt>
                <c:pt idx="4011">
                  <c:v>0.15865525393145699</c:v>
                </c:pt>
                <c:pt idx="4012">
                  <c:v>0.15865525393145699</c:v>
                </c:pt>
                <c:pt idx="4013">
                  <c:v>0.15865525393145699</c:v>
                </c:pt>
                <c:pt idx="4014">
                  <c:v>0.15865525393145699</c:v>
                </c:pt>
                <c:pt idx="4015">
                  <c:v>0.15865525393145699</c:v>
                </c:pt>
                <c:pt idx="4016">
                  <c:v>0.15865525393145699</c:v>
                </c:pt>
                <c:pt idx="4017">
                  <c:v>0.15865525393145699</c:v>
                </c:pt>
                <c:pt idx="4018">
                  <c:v>0.15865525393145699</c:v>
                </c:pt>
                <c:pt idx="4019">
                  <c:v>0.15865525393145699</c:v>
                </c:pt>
                <c:pt idx="4020">
                  <c:v>0.15865525393145699</c:v>
                </c:pt>
                <c:pt idx="4021">
                  <c:v>0.15865525393145699</c:v>
                </c:pt>
                <c:pt idx="4022">
                  <c:v>0.15865525393145699</c:v>
                </c:pt>
                <c:pt idx="4023">
                  <c:v>0.15865525393145699</c:v>
                </c:pt>
                <c:pt idx="4024">
                  <c:v>0.15865525393145699</c:v>
                </c:pt>
                <c:pt idx="4025">
                  <c:v>0.15865525393145699</c:v>
                </c:pt>
                <c:pt idx="4026">
                  <c:v>0.15865525393145699</c:v>
                </c:pt>
                <c:pt idx="4027">
                  <c:v>0.15865525393145699</c:v>
                </c:pt>
                <c:pt idx="4028">
                  <c:v>0.15865525393145699</c:v>
                </c:pt>
                <c:pt idx="4029">
                  <c:v>0.15865525393145699</c:v>
                </c:pt>
                <c:pt idx="4030">
                  <c:v>0.15865525393145699</c:v>
                </c:pt>
                <c:pt idx="4031">
                  <c:v>0.15865525393145699</c:v>
                </c:pt>
                <c:pt idx="4032">
                  <c:v>0.15865525393145699</c:v>
                </c:pt>
                <c:pt idx="4033">
                  <c:v>0.15865525393145699</c:v>
                </c:pt>
                <c:pt idx="4034">
                  <c:v>0.15865525393145699</c:v>
                </c:pt>
                <c:pt idx="4035">
                  <c:v>0.15865525393145699</c:v>
                </c:pt>
                <c:pt idx="4036">
                  <c:v>0.15865525393145699</c:v>
                </c:pt>
                <c:pt idx="4037">
                  <c:v>0.15865525393145699</c:v>
                </c:pt>
                <c:pt idx="4038">
                  <c:v>0.15865525393145699</c:v>
                </c:pt>
                <c:pt idx="4039">
                  <c:v>0.15865525393145699</c:v>
                </c:pt>
                <c:pt idx="4040">
                  <c:v>0.15865525393145699</c:v>
                </c:pt>
                <c:pt idx="4041">
                  <c:v>0.15865525393145699</c:v>
                </c:pt>
                <c:pt idx="4042">
                  <c:v>0.15865525393145699</c:v>
                </c:pt>
                <c:pt idx="4043">
                  <c:v>0.15865525393145699</c:v>
                </c:pt>
                <c:pt idx="4044">
                  <c:v>0.15865525393145699</c:v>
                </c:pt>
                <c:pt idx="4045">
                  <c:v>0.15865525393145699</c:v>
                </c:pt>
                <c:pt idx="4046">
                  <c:v>0.15865525393145699</c:v>
                </c:pt>
                <c:pt idx="4047">
                  <c:v>0.15865525393145699</c:v>
                </c:pt>
                <c:pt idx="4048">
                  <c:v>0.15865525393145699</c:v>
                </c:pt>
                <c:pt idx="4049">
                  <c:v>0.15865525393145699</c:v>
                </c:pt>
                <c:pt idx="4050">
                  <c:v>0.15865525393145699</c:v>
                </c:pt>
                <c:pt idx="4051">
                  <c:v>0.15865525393145699</c:v>
                </c:pt>
                <c:pt idx="4052">
                  <c:v>0.15865525393145699</c:v>
                </c:pt>
                <c:pt idx="4053">
                  <c:v>0.15865525393145699</c:v>
                </c:pt>
                <c:pt idx="4054">
                  <c:v>0.15865525393145699</c:v>
                </c:pt>
                <c:pt idx="4055">
                  <c:v>0.15865525393145699</c:v>
                </c:pt>
                <c:pt idx="4056">
                  <c:v>0.15865525393145699</c:v>
                </c:pt>
                <c:pt idx="4057">
                  <c:v>0.15865525393145699</c:v>
                </c:pt>
                <c:pt idx="4058">
                  <c:v>0.15865525393145699</c:v>
                </c:pt>
                <c:pt idx="4059">
                  <c:v>0.15865525393145699</c:v>
                </c:pt>
                <c:pt idx="4060">
                  <c:v>0.15865525393145699</c:v>
                </c:pt>
                <c:pt idx="4061">
                  <c:v>0.15865525393145699</c:v>
                </c:pt>
                <c:pt idx="4062">
                  <c:v>0.15865525393145699</c:v>
                </c:pt>
                <c:pt idx="4063">
                  <c:v>0.15865525393145699</c:v>
                </c:pt>
                <c:pt idx="4064">
                  <c:v>0.15865525393145699</c:v>
                </c:pt>
                <c:pt idx="4065">
                  <c:v>0.15865525393145699</c:v>
                </c:pt>
                <c:pt idx="4066">
                  <c:v>0.15865525393145699</c:v>
                </c:pt>
                <c:pt idx="4067">
                  <c:v>0.15865525393145699</c:v>
                </c:pt>
                <c:pt idx="4068">
                  <c:v>0.15865525393145699</c:v>
                </c:pt>
                <c:pt idx="4069">
                  <c:v>0.15865525393145699</c:v>
                </c:pt>
                <c:pt idx="4070">
                  <c:v>0.15865525393145699</c:v>
                </c:pt>
                <c:pt idx="4071">
                  <c:v>0.15865525393145699</c:v>
                </c:pt>
                <c:pt idx="4072">
                  <c:v>0.15865525393145699</c:v>
                </c:pt>
                <c:pt idx="4073">
                  <c:v>0.15865525393145699</c:v>
                </c:pt>
                <c:pt idx="4074">
                  <c:v>0.15865525393145699</c:v>
                </c:pt>
                <c:pt idx="4075">
                  <c:v>0.15865525393145699</c:v>
                </c:pt>
                <c:pt idx="4076">
                  <c:v>0.15865525393145699</c:v>
                </c:pt>
                <c:pt idx="4077">
                  <c:v>0.15865525393145699</c:v>
                </c:pt>
                <c:pt idx="4078">
                  <c:v>0.15865525393145699</c:v>
                </c:pt>
                <c:pt idx="4079">
                  <c:v>0.15865525393145699</c:v>
                </c:pt>
                <c:pt idx="4080">
                  <c:v>0.15865525393145699</c:v>
                </c:pt>
                <c:pt idx="4081">
                  <c:v>0.15865525393145699</c:v>
                </c:pt>
                <c:pt idx="4082">
                  <c:v>0.15865525393145699</c:v>
                </c:pt>
                <c:pt idx="4083">
                  <c:v>0.15865525393145699</c:v>
                </c:pt>
                <c:pt idx="4084">
                  <c:v>0.15865525393145699</c:v>
                </c:pt>
                <c:pt idx="4085">
                  <c:v>0.15865525393145699</c:v>
                </c:pt>
                <c:pt idx="4086">
                  <c:v>0.15865525393145699</c:v>
                </c:pt>
                <c:pt idx="4087">
                  <c:v>0.15865525393145699</c:v>
                </c:pt>
                <c:pt idx="4088">
                  <c:v>0.15865525393145699</c:v>
                </c:pt>
                <c:pt idx="4089">
                  <c:v>0.15865525393145699</c:v>
                </c:pt>
                <c:pt idx="4090">
                  <c:v>0.15865525393145699</c:v>
                </c:pt>
                <c:pt idx="4091">
                  <c:v>0.15865525393145699</c:v>
                </c:pt>
                <c:pt idx="4092">
                  <c:v>0.15865525393145699</c:v>
                </c:pt>
                <c:pt idx="4093">
                  <c:v>0.15865525393145699</c:v>
                </c:pt>
                <c:pt idx="4094">
                  <c:v>0.15865525393145699</c:v>
                </c:pt>
                <c:pt idx="4095">
                  <c:v>0.15865525393145699</c:v>
                </c:pt>
                <c:pt idx="4096">
                  <c:v>0.15865525393145699</c:v>
                </c:pt>
                <c:pt idx="4097">
                  <c:v>0.15865525393145699</c:v>
                </c:pt>
                <c:pt idx="4098">
                  <c:v>0.15865525393145699</c:v>
                </c:pt>
                <c:pt idx="4099">
                  <c:v>0.15865525393145699</c:v>
                </c:pt>
                <c:pt idx="4100">
                  <c:v>0.15865525393145699</c:v>
                </c:pt>
                <c:pt idx="4101">
                  <c:v>0.15865525393145699</c:v>
                </c:pt>
                <c:pt idx="4102">
                  <c:v>0.15865525393145699</c:v>
                </c:pt>
                <c:pt idx="4103">
                  <c:v>0.15865525393145699</c:v>
                </c:pt>
                <c:pt idx="4104">
                  <c:v>0.15865525393145699</c:v>
                </c:pt>
                <c:pt idx="4105">
                  <c:v>0.15865525393145699</c:v>
                </c:pt>
                <c:pt idx="4106">
                  <c:v>0.15865525393145699</c:v>
                </c:pt>
                <c:pt idx="4107">
                  <c:v>0.15865525393145699</c:v>
                </c:pt>
                <c:pt idx="4108">
                  <c:v>0.15865525393145699</c:v>
                </c:pt>
                <c:pt idx="4109">
                  <c:v>0.15865525393145699</c:v>
                </c:pt>
                <c:pt idx="4110">
                  <c:v>0.15865525393145699</c:v>
                </c:pt>
                <c:pt idx="4111">
                  <c:v>0.15865525393145699</c:v>
                </c:pt>
                <c:pt idx="4112">
                  <c:v>0.15865525393145699</c:v>
                </c:pt>
                <c:pt idx="4113">
                  <c:v>0.15865525393145699</c:v>
                </c:pt>
                <c:pt idx="4114">
                  <c:v>0.15865525393145699</c:v>
                </c:pt>
                <c:pt idx="4115">
                  <c:v>0.15865525393145699</c:v>
                </c:pt>
                <c:pt idx="4116">
                  <c:v>0.15865525393145699</c:v>
                </c:pt>
                <c:pt idx="4117">
                  <c:v>0.15865525393145699</c:v>
                </c:pt>
                <c:pt idx="4118">
                  <c:v>0.15865525393145699</c:v>
                </c:pt>
                <c:pt idx="4119">
                  <c:v>0.15865525393145699</c:v>
                </c:pt>
                <c:pt idx="4120">
                  <c:v>0.15865525393145699</c:v>
                </c:pt>
                <c:pt idx="4121">
                  <c:v>0.15865525393145699</c:v>
                </c:pt>
                <c:pt idx="4122">
                  <c:v>0.15865525393145699</c:v>
                </c:pt>
                <c:pt idx="4123">
                  <c:v>0.15865525393145699</c:v>
                </c:pt>
                <c:pt idx="4124">
                  <c:v>0.15865525393145699</c:v>
                </c:pt>
                <c:pt idx="4125">
                  <c:v>0.15865525393145699</c:v>
                </c:pt>
                <c:pt idx="4126">
                  <c:v>0.15865525393145699</c:v>
                </c:pt>
                <c:pt idx="4127">
                  <c:v>0.15865525393145699</c:v>
                </c:pt>
                <c:pt idx="4128">
                  <c:v>0.15865525393145699</c:v>
                </c:pt>
                <c:pt idx="4129">
                  <c:v>0.15865525393145699</c:v>
                </c:pt>
                <c:pt idx="4130">
                  <c:v>0.15865525393145699</c:v>
                </c:pt>
                <c:pt idx="4131">
                  <c:v>0.15865525393145699</c:v>
                </c:pt>
                <c:pt idx="4132">
                  <c:v>0.15865525393145699</c:v>
                </c:pt>
                <c:pt idx="4133">
                  <c:v>0.15865525393145699</c:v>
                </c:pt>
                <c:pt idx="4134">
                  <c:v>0.15865525393145699</c:v>
                </c:pt>
                <c:pt idx="4135">
                  <c:v>0.15865525393145699</c:v>
                </c:pt>
                <c:pt idx="4136">
                  <c:v>0.15865525393145699</c:v>
                </c:pt>
                <c:pt idx="4137">
                  <c:v>0.15865525393145699</c:v>
                </c:pt>
                <c:pt idx="4138">
                  <c:v>0.15865525393145699</c:v>
                </c:pt>
                <c:pt idx="4139">
                  <c:v>0.15865525393145699</c:v>
                </c:pt>
                <c:pt idx="4140">
                  <c:v>0.15865525393145699</c:v>
                </c:pt>
                <c:pt idx="4141">
                  <c:v>0.15865525393145699</c:v>
                </c:pt>
                <c:pt idx="4142">
                  <c:v>0.15865525393145699</c:v>
                </c:pt>
                <c:pt idx="4143">
                  <c:v>0.15865525393145699</c:v>
                </c:pt>
                <c:pt idx="4144">
                  <c:v>0.15865525393145699</c:v>
                </c:pt>
                <c:pt idx="4145">
                  <c:v>0.15865525393145699</c:v>
                </c:pt>
                <c:pt idx="4146">
                  <c:v>0.15865525393145699</c:v>
                </c:pt>
                <c:pt idx="4147">
                  <c:v>0.15865525393145699</c:v>
                </c:pt>
                <c:pt idx="4148">
                  <c:v>0.15865525393145699</c:v>
                </c:pt>
                <c:pt idx="4149">
                  <c:v>0.15865525393145699</c:v>
                </c:pt>
                <c:pt idx="4150">
                  <c:v>0.15865525393145699</c:v>
                </c:pt>
                <c:pt idx="4151">
                  <c:v>0.15865525393145699</c:v>
                </c:pt>
                <c:pt idx="4152">
                  <c:v>0.15865525393145699</c:v>
                </c:pt>
                <c:pt idx="4153">
                  <c:v>0.15865525393145699</c:v>
                </c:pt>
                <c:pt idx="4154">
                  <c:v>0.15865525393145699</c:v>
                </c:pt>
                <c:pt idx="4155">
                  <c:v>0.15865525393145699</c:v>
                </c:pt>
                <c:pt idx="4156">
                  <c:v>0.15865525393145699</c:v>
                </c:pt>
                <c:pt idx="4157">
                  <c:v>0.15865525393145699</c:v>
                </c:pt>
                <c:pt idx="4158">
                  <c:v>0.15865525393145699</c:v>
                </c:pt>
                <c:pt idx="4159">
                  <c:v>0.15865525393145699</c:v>
                </c:pt>
                <c:pt idx="4160">
                  <c:v>0.15865525393145699</c:v>
                </c:pt>
                <c:pt idx="4161">
                  <c:v>0.15865525393145699</c:v>
                </c:pt>
                <c:pt idx="4162">
                  <c:v>0.15865525393145699</c:v>
                </c:pt>
                <c:pt idx="4163">
                  <c:v>0.15865525393145699</c:v>
                </c:pt>
                <c:pt idx="4164">
                  <c:v>0.15865525393145699</c:v>
                </c:pt>
                <c:pt idx="4165">
                  <c:v>0.15865525393145699</c:v>
                </c:pt>
                <c:pt idx="4166">
                  <c:v>0.15865525393145699</c:v>
                </c:pt>
                <c:pt idx="4167">
                  <c:v>0.15865525393145699</c:v>
                </c:pt>
                <c:pt idx="4168">
                  <c:v>0.15865525393145699</c:v>
                </c:pt>
                <c:pt idx="4169">
                  <c:v>0.15865525393145699</c:v>
                </c:pt>
                <c:pt idx="4170">
                  <c:v>0.15865525393145699</c:v>
                </c:pt>
                <c:pt idx="4171">
                  <c:v>0.15865525393145699</c:v>
                </c:pt>
                <c:pt idx="4172">
                  <c:v>0.15865525393145699</c:v>
                </c:pt>
                <c:pt idx="4173">
                  <c:v>0.15865525393145699</c:v>
                </c:pt>
                <c:pt idx="4174">
                  <c:v>0.15865525393145699</c:v>
                </c:pt>
                <c:pt idx="4175">
                  <c:v>0.15865525393145699</c:v>
                </c:pt>
                <c:pt idx="4176">
                  <c:v>0.15865525393145699</c:v>
                </c:pt>
                <c:pt idx="4177">
                  <c:v>0.15865525393145699</c:v>
                </c:pt>
                <c:pt idx="4178">
                  <c:v>0.15865525393145699</c:v>
                </c:pt>
                <c:pt idx="4179">
                  <c:v>0.15865525393145699</c:v>
                </c:pt>
                <c:pt idx="4180">
                  <c:v>0.15865525393145699</c:v>
                </c:pt>
                <c:pt idx="4181">
                  <c:v>0.15865525393145699</c:v>
                </c:pt>
                <c:pt idx="4182">
                  <c:v>0.15865525393145699</c:v>
                </c:pt>
                <c:pt idx="4183">
                  <c:v>0.15865525393145699</c:v>
                </c:pt>
                <c:pt idx="4184">
                  <c:v>0.15865525393145699</c:v>
                </c:pt>
                <c:pt idx="4185">
                  <c:v>0.15865525393145699</c:v>
                </c:pt>
                <c:pt idx="4186">
                  <c:v>0.15865525393145699</c:v>
                </c:pt>
                <c:pt idx="4187">
                  <c:v>0.15865525393145699</c:v>
                </c:pt>
                <c:pt idx="4188">
                  <c:v>0.15865525393145699</c:v>
                </c:pt>
                <c:pt idx="4189">
                  <c:v>0.15865525393145699</c:v>
                </c:pt>
                <c:pt idx="4190">
                  <c:v>0.15865525393145699</c:v>
                </c:pt>
                <c:pt idx="4191">
                  <c:v>0.15865525393145699</c:v>
                </c:pt>
                <c:pt idx="4192">
                  <c:v>0.15865525393145699</c:v>
                </c:pt>
                <c:pt idx="4193">
                  <c:v>0.15865525393145699</c:v>
                </c:pt>
                <c:pt idx="4194">
                  <c:v>0.15865525393145699</c:v>
                </c:pt>
                <c:pt idx="4195">
                  <c:v>0.15865525393145699</c:v>
                </c:pt>
                <c:pt idx="4196">
                  <c:v>0.15865525393145699</c:v>
                </c:pt>
                <c:pt idx="4197">
                  <c:v>0.15865525393145699</c:v>
                </c:pt>
                <c:pt idx="4198">
                  <c:v>0.15865525393145699</c:v>
                </c:pt>
                <c:pt idx="4199">
                  <c:v>0.15865525393145699</c:v>
                </c:pt>
                <c:pt idx="4200">
                  <c:v>0.15865525393145699</c:v>
                </c:pt>
                <c:pt idx="4201">
                  <c:v>0.15865525393145699</c:v>
                </c:pt>
                <c:pt idx="4202">
                  <c:v>0.15865525393145699</c:v>
                </c:pt>
                <c:pt idx="4203">
                  <c:v>0.15865525393145699</c:v>
                </c:pt>
                <c:pt idx="4204">
                  <c:v>0.15865525393145699</c:v>
                </c:pt>
                <c:pt idx="4205">
                  <c:v>0.15865525393145699</c:v>
                </c:pt>
                <c:pt idx="4206">
                  <c:v>0.15865525393145699</c:v>
                </c:pt>
                <c:pt idx="4207">
                  <c:v>0.15865525393145699</c:v>
                </c:pt>
                <c:pt idx="4208">
                  <c:v>0.15865525393145699</c:v>
                </c:pt>
                <c:pt idx="4209">
                  <c:v>0.15865525393145699</c:v>
                </c:pt>
                <c:pt idx="4210">
                  <c:v>0.15865525393145699</c:v>
                </c:pt>
                <c:pt idx="4211">
                  <c:v>0.15865525393145699</c:v>
                </c:pt>
                <c:pt idx="4212">
                  <c:v>0.15865525393145699</c:v>
                </c:pt>
                <c:pt idx="4213">
                  <c:v>0.15865525393145699</c:v>
                </c:pt>
                <c:pt idx="4214">
                  <c:v>0.15865525393145699</c:v>
                </c:pt>
                <c:pt idx="4215">
                  <c:v>0.15865525393145699</c:v>
                </c:pt>
                <c:pt idx="4216">
                  <c:v>0.15865525393145699</c:v>
                </c:pt>
                <c:pt idx="4217">
                  <c:v>0.15865525393145699</c:v>
                </c:pt>
                <c:pt idx="4218">
                  <c:v>0.15865525393145699</c:v>
                </c:pt>
                <c:pt idx="4219">
                  <c:v>0.15865525393145699</c:v>
                </c:pt>
                <c:pt idx="4220">
                  <c:v>0.15865525393145699</c:v>
                </c:pt>
                <c:pt idx="4221">
                  <c:v>0.15865525393145699</c:v>
                </c:pt>
                <c:pt idx="4222">
                  <c:v>0.15865525393145699</c:v>
                </c:pt>
                <c:pt idx="4223">
                  <c:v>0.15865525393145699</c:v>
                </c:pt>
                <c:pt idx="4224">
                  <c:v>0.15865525393145699</c:v>
                </c:pt>
                <c:pt idx="4225">
                  <c:v>0.15865525393145699</c:v>
                </c:pt>
                <c:pt idx="4226">
                  <c:v>0.15865525393145699</c:v>
                </c:pt>
                <c:pt idx="4227">
                  <c:v>0.15865525393145699</c:v>
                </c:pt>
                <c:pt idx="4228">
                  <c:v>0.15865525393145699</c:v>
                </c:pt>
                <c:pt idx="4229">
                  <c:v>0.15865525393145699</c:v>
                </c:pt>
                <c:pt idx="4230">
                  <c:v>0.15865525393145699</c:v>
                </c:pt>
                <c:pt idx="4231">
                  <c:v>0.15865525393145699</c:v>
                </c:pt>
                <c:pt idx="4232">
                  <c:v>0.15865525393145699</c:v>
                </c:pt>
                <c:pt idx="4233">
                  <c:v>0.15865525393145699</c:v>
                </c:pt>
                <c:pt idx="4234">
                  <c:v>0.15865525393145699</c:v>
                </c:pt>
                <c:pt idx="4235">
                  <c:v>0.15865525393145699</c:v>
                </c:pt>
                <c:pt idx="4236">
                  <c:v>0.15865525393145699</c:v>
                </c:pt>
                <c:pt idx="4237">
                  <c:v>0.15865525393145699</c:v>
                </c:pt>
                <c:pt idx="4238">
                  <c:v>0.15865525393145699</c:v>
                </c:pt>
                <c:pt idx="4239">
                  <c:v>0.15865525393145699</c:v>
                </c:pt>
                <c:pt idx="4240">
                  <c:v>0.15865525393145699</c:v>
                </c:pt>
                <c:pt idx="4241">
                  <c:v>0.15865525393145699</c:v>
                </c:pt>
                <c:pt idx="4242">
                  <c:v>0.15865525393145699</c:v>
                </c:pt>
                <c:pt idx="4243">
                  <c:v>0.15865525393145699</c:v>
                </c:pt>
                <c:pt idx="4244">
                  <c:v>0.15865525393145699</c:v>
                </c:pt>
                <c:pt idx="4245">
                  <c:v>0.15865525393145699</c:v>
                </c:pt>
                <c:pt idx="4246">
                  <c:v>0.15865525393145699</c:v>
                </c:pt>
                <c:pt idx="4247">
                  <c:v>0.15865525393145699</c:v>
                </c:pt>
                <c:pt idx="4248">
                  <c:v>0.15865525393145699</c:v>
                </c:pt>
                <c:pt idx="4249">
                  <c:v>0.15865525393145699</c:v>
                </c:pt>
                <c:pt idx="4250">
                  <c:v>0.15865525393145699</c:v>
                </c:pt>
                <c:pt idx="4251">
                  <c:v>0.15865525393145699</c:v>
                </c:pt>
                <c:pt idx="4252">
                  <c:v>0.15865525393145699</c:v>
                </c:pt>
                <c:pt idx="4253">
                  <c:v>0.15865525393145699</c:v>
                </c:pt>
                <c:pt idx="4254">
                  <c:v>0.15865525393145699</c:v>
                </c:pt>
                <c:pt idx="4255">
                  <c:v>0.15865525393145699</c:v>
                </c:pt>
                <c:pt idx="4256">
                  <c:v>0.15865525393145699</c:v>
                </c:pt>
                <c:pt idx="4257">
                  <c:v>0.15865525393145699</c:v>
                </c:pt>
                <c:pt idx="4258">
                  <c:v>0.15865525393145699</c:v>
                </c:pt>
                <c:pt idx="4259">
                  <c:v>0.15865525393145699</c:v>
                </c:pt>
                <c:pt idx="4260">
                  <c:v>0.15865525393145699</c:v>
                </c:pt>
                <c:pt idx="4261">
                  <c:v>0.15865525393145699</c:v>
                </c:pt>
                <c:pt idx="4262">
                  <c:v>0.15865525393145699</c:v>
                </c:pt>
                <c:pt idx="4263">
                  <c:v>0.15865525393145699</c:v>
                </c:pt>
                <c:pt idx="4264">
                  <c:v>0.15865525393145699</c:v>
                </c:pt>
                <c:pt idx="4265">
                  <c:v>0.15865525393145699</c:v>
                </c:pt>
                <c:pt idx="4266">
                  <c:v>0.15865525393145699</c:v>
                </c:pt>
                <c:pt idx="4267">
                  <c:v>0.15865525393145699</c:v>
                </c:pt>
                <c:pt idx="4268">
                  <c:v>0.15865525393145699</c:v>
                </c:pt>
                <c:pt idx="4269">
                  <c:v>0.15865525393145699</c:v>
                </c:pt>
                <c:pt idx="4270">
                  <c:v>0.15865525393145699</c:v>
                </c:pt>
                <c:pt idx="4271">
                  <c:v>0.15865525393145699</c:v>
                </c:pt>
                <c:pt idx="4272">
                  <c:v>0.15865525393145699</c:v>
                </c:pt>
                <c:pt idx="4273">
                  <c:v>0.15865525393145699</c:v>
                </c:pt>
                <c:pt idx="4274">
                  <c:v>0.15865525393145699</c:v>
                </c:pt>
                <c:pt idx="4275">
                  <c:v>0.15865525393145699</c:v>
                </c:pt>
                <c:pt idx="4276">
                  <c:v>0.15865525393145699</c:v>
                </c:pt>
                <c:pt idx="4277">
                  <c:v>0.15865525393145699</c:v>
                </c:pt>
                <c:pt idx="4278">
                  <c:v>0.15865525393145699</c:v>
                </c:pt>
                <c:pt idx="4279">
                  <c:v>0.15865525393145699</c:v>
                </c:pt>
                <c:pt idx="4280">
                  <c:v>0.15865525393145699</c:v>
                </c:pt>
                <c:pt idx="4281">
                  <c:v>0.15865525393145699</c:v>
                </c:pt>
                <c:pt idx="4282">
                  <c:v>0.15865525393145699</c:v>
                </c:pt>
                <c:pt idx="4283">
                  <c:v>0.15865525393145699</c:v>
                </c:pt>
                <c:pt idx="4284">
                  <c:v>0.15865525393145699</c:v>
                </c:pt>
                <c:pt idx="4285">
                  <c:v>0.15865525393145699</c:v>
                </c:pt>
                <c:pt idx="4286">
                  <c:v>0.15865525393145699</c:v>
                </c:pt>
                <c:pt idx="4287">
                  <c:v>0.15865525393145699</c:v>
                </c:pt>
                <c:pt idx="4288">
                  <c:v>0.15865525393145699</c:v>
                </c:pt>
                <c:pt idx="4289">
                  <c:v>0.15865525393145699</c:v>
                </c:pt>
                <c:pt idx="4290">
                  <c:v>0.15865525393145699</c:v>
                </c:pt>
                <c:pt idx="4291">
                  <c:v>0.15865525393145699</c:v>
                </c:pt>
                <c:pt idx="4292">
                  <c:v>0.15865525393145699</c:v>
                </c:pt>
                <c:pt idx="4293">
                  <c:v>0.15865525393145699</c:v>
                </c:pt>
                <c:pt idx="4294">
                  <c:v>0.15865525393145699</c:v>
                </c:pt>
                <c:pt idx="4295">
                  <c:v>0.15865525393145699</c:v>
                </c:pt>
                <c:pt idx="4296">
                  <c:v>0.15865525393145699</c:v>
                </c:pt>
                <c:pt idx="4297">
                  <c:v>0.15865525393145699</c:v>
                </c:pt>
                <c:pt idx="4298">
                  <c:v>0.15865525393145699</c:v>
                </c:pt>
                <c:pt idx="4299">
                  <c:v>0.15865525393145699</c:v>
                </c:pt>
                <c:pt idx="4300">
                  <c:v>0.15865525393145699</c:v>
                </c:pt>
                <c:pt idx="4301">
                  <c:v>0.15865525393145699</c:v>
                </c:pt>
                <c:pt idx="4302">
                  <c:v>0.15865525393145699</c:v>
                </c:pt>
                <c:pt idx="4303">
                  <c:v>0.15865525393145699</c:v>
                </c:pt>
                <c:pt idx="4304">
                  <c:v>0.15865525393145699</c:v>
                </c:pt>
                <c:pt idx="4305">
                  <c:v>0.15865525393145699</c:v>
                </c:pt>
                <c:pt idx="4306">
                  <c:v>0.15865525393145699</c:v>
                </c:pt>
                <c:pt idx="4307">
                  <c:v>0.15865525393145699</c:v>
                </c:pt>
                <c:pt idx="4308">
                  <c:v>0.15865525393145699</c:v>
                </c:pt>
                <c:pt idx="4309">
                  <c:v>0.15865525393145699</c:v>
                </c:pt>
                <c:pt idx="4310">
                  <c:v>0.15865525393145699</c:v>
                </c:pt>
                <c:pt idx="4311">
                  <c:v>0.15865525393145699</c:v>
                </c:pt>
                <c:pt idx="4312">
                  <c:v>0.15865525393145699</c:v>
                </c:pt>
                <c:pt idx="4313">
                  <c:v>0.15865525393145699</c:v>
                </c:pt>
                <c:pt idx="4314">
                  <c:v>0.15865525393145699</c:v>
                </c:pt>
                <c:pt idx="4315">
                  <c:v>0.15865525393145699</c:v>
                </c:pt>
                <c:pt idx="4316">
                  <c:v>0.15865525393145699</c:v>
                </c:pt>
                <c:pt idx="4317">
                  <c:v>0.15865525393145699</c:v>
                </c:pt>
                <c:pt idx="4318">
                  <c:v>0.15865525393145699</c:v>
                </c:pt>
                <c:pt idx="4319">
                  <c:v>0.15865525393145699</c:v>
                </c:pt>
                <c:pt idx="4320">
                  <c:v>0.15865525393145699</c:v>
                </c:pt>
                <c:pt idx="4321">
                  <c:v>0.15865525393145699</c:v>
                </c:pt>
                <c:pt idx="4322">
                  <c:v>0.15865525393145699</c:v>
                </c:pt>
                <c:pt idx="4323">
                  <c:v>0.15865525393145699</c:v>
                </c:pt>
                <c:pt idx="4324">
                  <c:v>0.15865525393145699</c:v>
                </c:pt>
                <c:pt idx="4325">
                  <c:v>0.15865525393145699</c:v>
                </c:pt>
                <c:pt idx="4326">
                  <c:v>0.15865525393145699</c:v>
                </c:pt>
                <c:pt idx="4327">
                  <c:v>0.15865525393145699</c:v>
                </c:pt>
                <c:pt idx="4328">
                  <c:v>0.15865525393145699</c:v>
                </c:pt>
                <c:pt idx="4329">
                  <c:v>0.15865525393145699</c:v>
                </c:pt>
                <c:pt idx="4330">
                  <c:v>0.15865525393145699</c:v>
                </c:pt>
                <c:pt idx="4331">
                  <c:v>0.15865525393145699</c:v>
                </c:pt>
                <c:pt idx="4332">
                  <c:v>0.15865525393145699</c:v>
                </c:pt>
                <c:pt idx="4333">
                  <c:v>0.15865525393145699</c:v>
                </c:pt>
                <c:pt idx="4334">
                  <c:v>0.15865525393145699</c:v>
                </c:pt>
                <c:pt idx="4335">
                  <c:v>0.15865525393145699</c:v>
                </c:pt>
                <c:pt idx="4336">
                  <c:v>0.15865525393145699</c:v>
                </c:pt>
                <c:pt idx="4337">
                  <c:v>0.15865525393145699</c:v>
                </c:pt>
                <c:pt idx="4338">
                  <c:v>0.15865525393145699</c:v>
                </c:pt>
                <c:pt idx="4339">
                  <c:v>0.15865525393145699</c:v>
                </c:pt>
                <c:pt idx="4340">
                  <c:v>0.15865525393145699</c:v>
                </c:pt>
                <c:pt idx="4341">
                  <c:v>0.15865525393145699</c:v>
                </c:pt>
                <c:pt idx="4342">
                  <c:v>0.15865525393145699</c:v>
                </c:pt>
                <c:pt idx="4343">
                  <c:v>0.15865525393145699</c:v>
                </c:pt>
                <c:pt idx="4344">
                  <c:v>0.15865525393145699</c:v>
                </c:pt>
                <c:pt idx="4345">
                  <c:v>0.15865525393145699</c:v>
                </c:pt>
                <c:pt idx="4346">
                  <c:v>0.15865525393145699</c:v>
                </c:pt>
                <c:pt idx="4347">
                  <c:v>0.15865525393145699</c:v>
                </c:pt>
                <c:pt idx="4348">
                  <c:v>0.15865525393145699</c:v>
                </c:pt>
                <c:pt idx="4349">
                  <c:v>0.15865525393145699</c:v>
                </c:pt>
                <c:pt idx="4350">
                  <c:v>0.15865525393145699</c:v>
                </c:pt>
                <c:pt idx="4351">
                  <c:v>0.15865525393145699</c:v>
                </c:pt>
                <c:pt idx="4352">
                  <c:v>0.15865525393145699</c:v>
                </c:pt>
                <c:pt idx="4353">
                  <c:v>0.15865525393145699</c:v>
                </c:pt>
                <c:pt idx="4354">
                  <c:v>0.15865525393145699</c:v>
                </c:pt>
                <c:pt idx="4355">
                  <c:v>0.15865525393145699</c:v>
                </c:pt>
                <c:pt idx="4356">
                  <c:v>0.15865525393145699</c:v>
                </c:pt>
                <c:pt idx="4357">
                  <c:v>0.15865525393145699</c:v>
                </c:pt>
                <c:pt idx="4358">
                  <c:v>0.15865525393145699</c:v>
                </c:pt>
                <c:pt idx="4359">
                  <c:v>0.15865525393145699</c:v>
                </c:pt>
                <c:pt idx="4360">
                  <c:v>0.15865525393145699</c:v>
                </c:pt>
                <c:pt idx="4361">
                  <c:v>0.15865525393145699</c:v>
                </c:pt>
                <c:pt idx="4362">
                  <c:v>0.15865525393145699</c:v>
                </c:pt>
                <c:pt idx="4363">
                  <c:v>0.15865525393145699</c:v>
                </c:pt>
                <c:pt idx="4364">
                  <c:v>0.15865525393145699</c:v>
                </c:pt>
                <c:pt idx="4365">
                  <c:v>0.15865525393145699</c:v>
                </c:pt>
                <c:pt idx="4366">
                  <c:v>0.15865525393145699</c:v>
                </c:pt>
                <c:pt idx="4367">
                  <c:v>0.15865525393145699</c:v>
                </c:pt>
                <c:pt idx="4368">
                  <c:v>0.15865525393145699</c:v>
                </c:pt>
                <c:pt idx="4369">
                  <c:v>0.15865525393145699</c:v>
                </c:pt>
                <c:pt idx="4370">
                  <c:v>0.15865525393145699</c:v>
                </c:pt>
                <c:pt idx="4371">
                  <c:v>0.15865525393145699</c:v>
                </c:pt>
                <c:pt idx="4372">
                  <c:v>0.15865525393145699</c:v>
                </c:pt>
                <c:pt idx="4373">
                  <c:v>0.15865525393145699</c:v>
                </c:pt>
                <c:pt idx="4374">
                  <c:v>0.15865525393145699</c:v>
                </c:pt>
                <c:pt idx="4375">
                  <c:v>0.15865525393145699</c:v>
                </c:pt>
                <c:pt idx="4376">
                  <c:v>0.15865525393145699</c:v>
                </c:pt>
                <c:pt idx="4377">
                  <c:v>0.15865525393145699</c:v>
                </c:pt>
                <c:pt idx="4378">
                  <c:v>0.15865525393145699</c:v>
                </c:pt>
                <c:pt idx="4379">
                  <c:v>0.15865525393145699</c:v>
                </c:pt>
                <c:pt idx="4380">
                  <c:v>0.15865525393145699</c:v>
                </c:pt>
                <c:pt idx="4381">
                  <c:v>0.15865525393145699</c:v>
                </c:pt>
                <c:pt idx="4382">
                  <c:v>0.15865525393145699</c:v>
                </c:pt>
                <c:pt idx="4383">
                  <c:v>0.15865525393145699</c:v>
                </c:pt>
                <c:pt idx="4384">
                  <c:v>0.15865525393145699</c:v>
                </c:pt>
                <c:pt idx="4385">
                  <c:v>0.15865525393145699</c:v>
                </c:pt>
                <c:pt idx="4386">
                  <c:v>0.15865525393145699</c:v>
                </c:pt>
                <c:pt idx="4387">
                  <c:v>0.15865525393145699</c:v>
                </c:pt>
                <c:pt idx="4388">
                  <c:v>0.15865525393145699</c:v>
                </c:pt>
                <c:pt idx="4389">
                  <c:v>0.15865525393145699</c:v>
                </c:pt>
                <c:pt idx="4390">
                  <c:v>0.15865525393145699</c:v>
                </c:pt>
                <c:pt idx="4391">
                  <c:v>0.15865525393145699</c:v>
                </c:pt>
                <c:pt idx="4392">
                  <c:v>0.15865525393145699</c:v>
                </c:pt>
                <c:pt idx="4393">
                  <c:v>0.15865525393145699</c:v>
                </c:pt>
                <c:pt idx="4394">
                  <c:v>0.15865525393145699</c:v>
                </c:pt>
                <c:pt idx="4395">
                  <c:v>0.15865525393145699</c:v>
                </c:pt>
                <c:pt idx="4396">
                  <c:v>0.15865525393145699</c:v>
                </c:pt>
                <c:pt idx="4397">
                  <c:v>0.15865525393145699</c:v>
                </c:pt>
                <c:pt idx="4398">
                  <c:v>0.15865525393145699</c:v>
                </c:pt>
                <c:pt idx="4399">
                  <c:v>0.15865525393145699</c:v>
                </c:pt>
                <c:pt idx="4400">
                  <c:v>0.15865525393145699</c:v>
                </c:pt>
                <c:pt idx="4401">
                  <c:v>0.15865525393145699</c:v>
                </c:pt>
                <c:pt idx="4402">
                  <c:v>0.15865525393145699</c:v>
                </c:pt>
                <c:pt idx="4403">
                  <c:v>0.15865525393145699</c:v>
                </c:pt>
                <c:pt idx="4404">
                  <c:v>0.15865525393145699</c:v>
                </c:pt>
                <c:pt idx="4405">
                  <c:v>0.15865525393145699</c:v>
                </c:pt>
                <c:pt idx="4406">
                  <c:v>0.15865525393145699</c:v>
                </c:pt>
                <c:pt idx="4407">
                  <c:v>0.15865525393145699</c:v>
                </c:pt>
                <c:pt idx="4408">
                  <c:v>0.15865525393145699</c:v>
                </c:pt>
                <c:pt idx="4409">
                  <c:v>0.15865525393145699</c:v>
                </c:pt>
                <c:pt idx="4410">
                  <c:v>0.15865525393145699</c:v>
                </c:pt>
                <c:pt idx="4411">
                  <c:v>0.15865525393145699</c:v>
                </c:pt>
                <c:pt idx="4412">
                  <c:v>0.15865525393145699</c:v>
                </c:pt>
                <c:pt idx="4413">
                  <c:v>0.15865525393145699</c:v>
                </c:pt>
                <c:pt idx="4414">
                  <c:v>0.15865525393145699</c:v>
                </c:pt>
                <c:pt idx="4415">
                  <c:v>0.15865525393145699</c:v>
                </c:pt>
                <c:pt idx="4416">
                  <c:v>0.15865525393145699</c:v>
                </c:pt>
                <c:pt idx="4417">
                  <c:v>0.15865525393145699</c:v>
                </c:pt>
                <c:pt idx="4418">
                  <c:v>0.15865525393145699</c:v>
                </c:pt>
                <c:pt idx="4419">
                  <c:v>0.15865525393145699</c:v>
                </c:pt>
                <c:pt idx="4420">
                  <c:v>0.15865525393145699</c:v>
                </c:pt>
                <c:pt idx="4421">
                  <c:v>0.15865525393145699</c:v>
                </c:pt>
                <c:pt idx="4422">
                  <c:v>0.15865525393145699</c:v>
                </c:pt>
                <c:pt idx="4423">
                  <c:v>0.15865525393145699</c:v>
                </c:pt>
                <c:pt idx="4424">
                  <c:v>0.15865525393145699</c:v>
                </c:pt>
                <c:pt idx="4425">
                  <c:v>0.15865525393145699</c:v>
                </c:pt>
                <c:pt idx="4426">
                  <c:v>0.15865525393145699</c:v>
                </c:pt>
                <c:pt idx="4427">
                  <c:v>0.15865525393145699</c:v>
                </c:pt>
                <c:pt idx="4428">
                  <c:v>0.15865525393145699</c:v>
                </c:pt>
                <c:pt idx="4429">
                  <c:v>0.15865525393145699</c:v>
                </c:pt>
                <c:pt idx="4430">
                  <c:v>0.15865525393145699</c:v>
                </c:pt>
                <c:pt idx="4431">
                  <c:v>0.15865525393145699</c:v>
                </c:pt>
                <c:pt idx="4432">
                  <c:v>0.15865525393145699</c:v>
                </c:pt>
                <c:pt idx="4433">
                  <c:v>0.15865525393145699</c:v>
                </c:pt>
                <c:pt idx="4434">
                  <c:v>0.15865525393145699</c:v>
                </c:pt>
                <c:pt idx="4435">
                  <c:v>0.15865525393145699</c:v>
                </c:pt>
                <c:pt idx="4436">
                  <c:v>0.15865525393145699</c:v>
                </c:pt>
                <c:pt idx="4437">
                  <c:v>0.15865525393145699</c:v>
                </c:pt>
                <c:pt idx="4438">
                  <c:v>0.15865525393145699</c:v>
                </c:pt>
                <c:pt idx="4439">
                  <c:v>0.15865525393145699</c:v>
                </c:pt>
                <c:pt idx="4440">
                  <c:v>0.15865525393145699</c:v>
                </c:pt>
                <c:pt idx="4441">
                  <c:v>0.15865525393145699</c:v>
                </c:pt>
                <c:pt idx="4442">
                  <c:v>0.15865525393145699</c:v>
                </c:pt>
                <c:pt idx="4443">
                  <c:v>0.15865525393145699</c:v>
                </c:pt>
                <c:pt idx="4444">
                  <c:v>0.15865525393145699</c:v>
                </c:pt>
                <c:pt idx="4445">
                  <c:v>0.15865525393145699</c:v>
                </c:pt>
                <c:pt idx="4446">
                  <c:v>0.15865525393145699</c:v>
                </c:pt>
                <c:pt idx="4447">
                  <c:v>0.15865525393145699</c:v>
                </c:pt>
                <c:pt idx="4448">
                  <c:v>0.15865525393145699</c:v>
                </c:pt>
                <c:pt idx="4449">
                  <c:v>0.15865525393145699</c:v>
                </c:pt>
                <c:pt idx="4450">
                  <c:v>0.15865525393145699</c:v>
                </c:pt>
                <c:pt idx="4451">
                  <c:v>0.15865525393145699</c:v>
                </c:pt>
                <c:pt idx="4452">
                  <c:v>0.15865525393145699</c:v>
                </c:pt>
                <c:pt idx="4453">
                  <c:v>0.15865525393145699</c:v>
                </c:pt>
                <c:pt idx="4454">
                  <c:v>0.15865525393145699</c:v>
                </c:pt>
                <c:pt idx="4455">
                  <c:v>0.15865525393145699</c:v>
                </c:pt>
                <c:pt idx="4456">
                  <c:v>0.15865525393145699</c:v>
                </c:pt>
                <c:pt idx="4457">
                  <c:v>0.15865525393145699</c:v>
                </c:pt>
                <c:pt idx="4458">
                  <c:v>0.15865525393145699</c:v>
                </c:pt>
                <c:pt idx="4459">
                  <c:v>0.15865525393145699</c:v>
                </c:pt>
                <c:pt idx="4460">
                  <c:v>0.15865525393145699</c:v>
                </c:pt>
                <c:pt idx="4461">
                  <c:v>0.15865525393145699</c:v>
                </c:pt>
                <c:pt idx="4462">
                  <c:v>0.15865525393145699</c:v>
                </c:pt>
                <c:pt idx="4463">
                  <c:v>0.15865525393145699</c:v>
                </c:pt>
                <c:pt idx="4464">
                  <c:v>0.15865525393145699</c:v>
                </c:pt>
                <c:pt idx="4465">
                  <c:v>0.15865525393145699</c:v>
                </c:pt>
                <c:pt idx="4466">
                  <c:v>0.15865525393145699</c:v>
                </c:pt>
                <c:pt idx="4467">
                  <c:v>0.15865525393145699</c:v>
                </c:pt>
                <c:pt idx="4468">
                  <c:v>0.15865525393145699</c:v>
                </c:pt>
                <c:pt idx="4469">
                  <c:v>0.15865525393145699</c:v>
                </c:pt>
                <c:pt idx="4470">
                  <c:v>0.15865525393145699</c:v>
                </c:pt>
                <c:pt idx="4471">
                  <c:v>0.15865525393145699</c:v>
                </c:pt>
                <c:pt idx="4472">
                  <c:v>0.15865525393145699</c:v>
                </c:pt>
                <c:pt idx="4473">
                  <c:v>0.15865525393145699</c:v>
                </c:pt>
                <c:pt idx="4474">
                  <c:v>0.15865525393145699</c:v>
                </c:pt>
                <c:pt idx="4475">
                  <c:v>0.15865525393145699</c:v>
                </c:pt>
                <c:pt idx="4476">
                  <c:v>0.15865525393145699</c:v>
                </c:pt>
                <c:pt idx="4477">
                  <c:v>0.15865525393145699</c:v>
                </c:pt>
                <c:pt idx="4478">
                  <c:v>0.15865525393145699</c:v>
                </c:pt>
                <c:pt idx="4479">
                  <c:v>0.15865525393145699</c:v>
                </c:pt>
                <c:pt idx="4480">
                  <c:v>0.15865525393145699</c:v>
                </c:pt>
                <c:pt idx="4481">
                  <c:v>0.15865525393145699</c:v>
                </c:pt>
                <c:pt idx="4482">
                  <c:v>0.15865525393145699</c:v>
                </c:pt>
                <c:pt idx="4483">
                  <c:v>0.15865525393145699</c:v>
                </c:pt>
                <c:pt idx="4484">
                  <c:v>0.15865525393145699</c:v>
                </c:pt>
                <c:pt idx="4485">
                  <c:v>0.15865525393145699</c:v>
                </c:pt>
                <c:pt idx="4486">
                  <c:v>0.15865525393145699</c:v>
                </c:pt>
                <c:pt idx="4487">
                  <c:v>0.15865525393145699</c:v>
                </c:pt>
                <c:pt idx="4488">
                  <c:v>0.15865525393145699</c:v>
                </c:pt>
                <c:pt idx="4489">
                  <c:v>0.15865525393145699</c:v>
                </c:pt>
                <c:pt idx="4490">
                  <c:v>0.15865525393145699</c:v>
                </c:pt>
                <c:pt idx="4491">
                  <c:v>0.15865525393145699</c:v>
                </c:pt>
                <c:pt idx="4492">
                  <c:v>0.15865525393145699</c:v>
                </c:pt>
                <c:pt idx="4493">
                  <c:v>0.15865525393145699</c:v>
                </c:pt>
                <c:pt idx="4494">
                  <c:v>0.15865525393145699</c:v>
                </c:pt>
                <c:pt idx="4495">
                  <c:v>0.15865525393145699</c:v>
                </c:pt>
                <c:pt idx="4496">
                  <c:v>0.15865525393145699</c:v>
                </c:pt>
                <c:pt idx="4497">
                  <c:v>0.15865525393145699</c:v>
                </c:pt>
                <c:pt idx="4498">
                  <c:v>0.15865525393145699</c:v>
                </c:pt>
                <c:pt idx="4499">
                  <c:v>0.15865525393145699</c:v>
                </c:pt>
                <c:pt idx="4500">
                  <c:v>0.15865525393145699</c:v>
                </c:pt>
                <c:pt idx="4501">
                  <c:v>0.15865525393145699</c:v>
                </c:pt>
                <c:pt idx="4502">
                  <c:v>0.15865525393145699</c:v>
                </c:pt>
                <c:pt idx="4503">
                  <c:v>0.15865525393145699</c:v>
                </c:pt>
                <c:pt idx="4504">
                  <c:v>0.15865525393145699</c:v>
                </c:pt>
                <c:pt idx="4505">
                  <c:v>0.15865525393145699</c:v>
                </c:pt>
                <c:pt idx="4506">
                  <c:v>0.15865525393145699</c:v>
                </c:pt>
                <c:pt idx="4507">
                  <c:v>0.15865525393145699</c:v>
                </c:pt>
                <c:pt idx="4508">
                  <c:v>0.15865525393145699</c:v>
                </c:pt>
                <c:pt idx="4509">
                  <c:v>0.15865525393145699</c:v>
                </c:pt>
                <c:pt idx="4510">
                  <c:v>0.15865525393145699</c:v>
                </c:pt>
                <c:pt idx="4511">
                  <c:v>0.15865525393145699</c:v>
                </c:pt>
                <c:pt idx="4512">
                  <c:v>0.15865525393145699</c:v>
                </c:pt>
                <c:pt idx="4513">
                  <c:v>0.15865525393145699</c:v>
                </c:pt>
                <c:pt idx="4514">
                  <c:v>0.15865525393145699</c:v>
                </c:pt>
                <c:pt idx="4515">
                  <c:v>0.15865525393145699</c:v>
                </c:pt>
                <c:pt idx="4516">
                  <c:v>0.15865525393145699</c:v>
                </c:pt>
                <c:pt idx="4517">
                  <c:v>0.15865525393145699</c:v>
                </c:pt>
                <c:pt idx="4518">
                  <c:v>0.15865525393145699</c:v>
                </c:pt>
                <c:pt idx="4519">
                  <c:v>0.15865525393145699</c:v>
                </c:pt>
                <c:pt idx="4520">
                  <c:v>0.15865525393145699</c:v>
                </c:pt>
                <c:pt idx="4521">
                  <c:v>0.15865525393145699</c:v>
                </c:pt>
                <c:pt idx="4522">
                  <c:v>0.15865525393145699</c:v>
                </c:pt>
                <c:pt idx="4523">
                  <c:v>0.15865525393145699</c:v>
                </c:pt>
                <c:pt idx="4524">
                  <c:v>0.15865525393145699</c:v>
                </c:pt>
                <c:pt idx="4525">
                  <c:v>0.15865525393145699</c:v>
                </c:pt>
                <c:pt idx="4526">
                  <c:v>0.15865525393145699</c:v>
                </c:pt>
                <c:pt idx="4527">
                  <c:v>0.15865525393145699</c:v>
                </c:pt>
                <c:pt idx="4528">
                  <c:v>0.15865525393145699</c:v>
                </c:pt>
                <c:pt idx="4529">
                  <c:v>0.15865525393145699</c:v>
                </c:pt>
                <c:pt idx="4530">
                  <c:v>0.15865525393145699</c:v>
                </c:pt>
                <c:pt idx="4531">
                  <c:v>0.15865525393145699</c:v>
                </c:pt>
                <c:pt idx="4532">
                  <c:v>0.15865525393145699</c:v>
                </c:pt>
                <c:pt idx="4533">
                  <c:v>0.15865525393145699</c:v>
                </c:pt>
                <c:pt idx="4534">
                  <c:v>0.15865525393145699</c:v>
                </c:pt>
                <c:pt idx="4535">
                  <c:v>0.15865525393145699</c:v>
                </c:pt>
                <c:pt idx="4536">
                  <c:v>0.15865525393145699</c:v>
                </c:pt>
                <c:pt idx="4537">
                  <c:v>0.15865525393145699</c:v>
                </c:pt>
                <c:pt idx="4538">
                  <c:v>0.15865525393145699</c:v>
                </c:pt>
                <c:pt idx="4539">
                  <c:v>0.15865525393145699</c:v>
                </c:pt>
                <c:pt idx="4540">
                  <c:v>0.15865525393145699</c:v>
                </c:pt>
                <c:pt idx="4541">
                  <c:v>0.15865525393145699</c:v>
                </c:pt>
                <c:pt idx="4542">
                  <c:v>0.15865525393145699</c:v>
                </c:pt>
                <c:pt idx="4543">
                  <c:v>0.15865525393145699</c:v>
                </c:pt>
                <c:pt idx="4544">
                  <c:v>0.15865525393145699</c:v>
                </c:pt>
                <c:pt idx="4545">
                  <c:v>0.15865525393145699</c:v>
                </c:pt>
                <c:pt idx="4546">
                  <c:v>0.15865525393145699</c:v>
                </c:pt>
                <c:pt idx="4547">
                  <c:v>0.15865525393145699</c:v>
                </c:pt>
                <c:pt idx="4548">
                  <c:v>0.15865525393145699</c:v>
                </c:pt>
                <c:pt idx="4549">
                  <c:v>0.15865525393145699</c:v>
                </c:pt>
                <c:pt idx="4550">
                  <c:v>0.15865525393145699</c:v>
                </c:pt>
                <c:pt idx="4551">
                  <c:v>0.15865525393145699</c:v>
                </c:pt>
                <c:pt idx="4552">
                  <c:v>0.15865525393145699</c:v>
                </c:pt>
                <c:pt idx="4553">
                  <c:v>0.15865525393145699</c:v>
                </c:pt>
                <c:pt idx="4554">
                  <c:v>0.15865525393145699</c:v>
                </c:pt>
                <c:pt idx="4555">
                  <c:v>0.15865525393145699</c:v>
                </c:pt>
                <c:pt idx="4556">
                  <c:v>0.15865525393145699</c:v>
                </c:pt>
                <c:pt idx="4557">
                  <c:v>0.15865525393145699</c:v>
                </c:pt>
                <c:pt idx="4558">
                  <c:v>0.15865525393145699</c:v>
                </c:pt>
                <c:pt idx="4559">
                  <c:v>0.15865525393145699</c:v>
                </c:pt>
                <c:pt idx="4560">
                  <c:v>0.15865525393145699</c:v>
                </c:pt>
                <c:pt idx="4561">
                  <c:v>0.15865525393145699</c:v>
                </c:pt>
                <c:pt idx="4562">
                  <c:v>0.15865525393145699</c:v>
                </c:pt>
                <c:pt idx="4563">
                  <c:v>0.15865525393145699</c:v>
                </c:pt>
                <c:pt idx="4564">
                  <c:v>0.15865525393145699</c:v>
                </c:pt>
                <c:pt idx="4565">
                  <c:v>0.15865525393145699</c:v>
                </c:pt>
                <c:pt idx="4566">
                  <c:v>0.15865525393145699</c:v>
                </c:pt>
                <c:pt idx="4567">
                  <c:v>0.15865525393145699</c:v>
                </c:pt>
                <c:pt idx="4568">
                  <c:v>0.15865525393145699</c:v>
                </c:pt>
                <c:pt idx="4569">
                  <c:v>0.15865525393145699</c:v>
                </c:pt>
                <c:pt idx="4570">
                  <c:v>0.15865525393145699</c:v>
                </c:pt>
                <c:pt idx="4571">
                  <c:v>0.15865525393145699</c:v>
                </c:pt>
                <c:pt idx="4572">
                  <c:v>0.15865525393145699</c:v>
                </c:pt>
                <c:pt idx="4573">
                  <c:v>0.15865525393145699</c:v>
                </c:pt>
                <c:pt idx="4574">
                  <c:v>0.15865525393145699</c:v>
                </c:pt>
                <c:pt idx="4575">
                  <c:v>0.15865525393145699</c:v>
                </c:pt>
                <c:pt idx="4576">
                  <c:v>0.15865525393145699</c:v>
                </c:pt>
                <c:pt idx="4577">
                  <c:v>0.15865525393145699</c:v>
                </c:pt>
                <c:pt idx="4578">
                  <c:v>0.15865525393145699</c:v>
                </c:pt>
                <c:pt idx="4579">
                  <c:v>0.15865525393145699</c:v>
                </c:pt>
                <c:pt idx="4580">
                  <c:v>0.15865525393145699</c:v>
                </c:pt>
                <c:pt idx="4581">
                  <c:v>0.15865525393145699</c:v>
                </c:pt>
                <c:pt idx="4582">
                  <c:v>0.15865525393145699</c:v>
                </c:pt>
                <c:pt idx="4583">
                  <c:v>0.15865525393145699</c:v>
                </c:pt>
                <c:pt idx="4584">
                  <c:v>0.15865525393145699</c:v>
                </c:pt>
                <c:pt idx="4585">
                  <c:v>0.15865525393145699</c:v>
                </c:pt>
                <c:pt idx="4586">
                  <c:v>0.15865525393145699</c:v>
                </c:pt>
                <c:pt idx="4587">
                  <c:v>0.15865525393145699</c:v>
                </c:pt>
                <c:pt idx="4588">
                  <c:v>0.15865525393145699</c:v>
                </c:pt>
                <c:pt idx="4589">
                  <c:v>0.15865525393145699</c:v>
                </c:pt>
                <c:pt idx="4590">
                  <c:v>0.15865525393145699</c:v>
                </c:pt>
                <c:pt idx="4591">
                  <c:v>0.15865525393145699</c:v>
                </c:pt>
                <c:pt idx="4592">
                  <c:v>0.15865525393145699</c:v>
                </c:pt>
                <c:pt idx="4593">
                  <c:v>0.15865525393145699</c:v>
                </c:pt>
                <c:pt idx="4594">
                  <c:v>0.15865525393145699</c:v>
                </c:pt>
                <c:pt idx="4595">
                  <c:v>0.15865525393145699</c:v>
                </c:pt>
                <c:pt idx="4596">
                  <c:v>0.15865525393145699</c:v>
                </c:pt>
                <c:pt idx="4597">
                  <c:v>0.15865525393145699</c:v>
                </c:pt>
                <c:pt idx="4598">
                  <c:v>0.15865525393145699</c:v>
                </c:pt>
                <c:pt idx="4599">
                  <c:v>0.15865525393145699</c:v>
                </c:pt>
                <c:pt idx="4600">
                  <c:v>0.15865525393145699</c:v>
                </c:pt>
                <c:pt idx="4601">
                  <c:v>0.15865525393145699</c:v>
                </c:pt>
                <c:pt idx="4602">
                  <c:v>0.15865525393145699</c:v>
                </c:pt>
                <c:pt idx="4603">
                  <c:v>0.15865525393145699</c:v>
                </c:pt>
                <c:pt idx="4604">
                  <c:v>0.15865525393145699</c:v>
                </c:pt>
                <c:pt idx="4605">
                  <c:v>0.15865525393145699</c:v>
                </c:pt>
                <c:pt idx="4606">
                  <c:v>0.15865525393145699</c:v>
                </c:pt>
                <c:pt idx="4607">
                  <c:v>0.15865525393145699</c:v>
                </c:pt>
                <c:pt idx="4608">
                  <c:v>0.15865525393145699</c:v>
                </c:pt>
                <c:pt idx="4609">
                  <c:v>0.15865525393145699</c:v>
                </c:pt>
                <c:pt idx="4610">
                  <c:v>0.15865525393145699</c:v>
                </c:pt>
                <c:pt idx="4611">
                  <c:v>0.15865525393145699</c:v>
                </c:pt>
                <c:pt idx="4612">
                  <c:v>0.15865525393145699</c:v>
                </c:pt>
                <c:pt idx="4613">
                  <c:v>0.15865525393145699</c:v>
                </c:pt>
                <c:pt idx="4614">
                  <c:v>0.15865525393145699</c:v>
                </c:pt>
                <c:pt idx="4615">
                  <c:v>0.15865525393145699</c:v>
                </c:pt>
                <c:pt idx="4616">
                  <c:v>0.15865525393145699</c:v>
                </c:pt>
                <c:pt idx="4617">
                  <c:v>0.15865525393145699</c:v>
                </c:pt>
                <c:pt idx="4618">
                  <c:v>0.15865525393145699</c:v>
                </c:pt>
                <c:pt idx="4619">
                  <c:v>0.15865525393145699</c:v>
                </c:pt>
                <c:pt idx="4620">
                  <c:v>0.15865525393145699</c:v>
                </c:pt>
                <c:pt idx="4621">
                  <c:v>0.15865525393145699</c:v>
                </c:pt>
                <c:pt idx="4622">
                  <c:v>0.15865525393145699</c:v>
                </c:pt>
                <c:pt idx="4623">
                  <c:v>0.15865525393145699</c:v>
                </c:pt>
                <c:pt idx="4624">
                  <c:v>0.15865525393145699</c:v>
                </c:pt>
                <c:pt idx="4625">
                  <c:v>0.15865525393145699</c:v>
                </c:pt>
                <c:pt idx="4626">
                  <c:v>0.15865525393145699</c:v>
                </c:pt>
                <c:pt idx="4627">
                  <c:v>0.15865525393145699</c:v>
                </c:pt>
                <c:pt idx="4628">
                  <c:v>0.15865525393145699</c:v>
                </c:pt>
                <c:pt idx="4629">
                  <c:v>0.15865525393145699</c:v>
                </c:pt>
                <c:pt idx="4630">
                  <c:v>0.15865525393145699</c:v>
                </c:pt>
                <c:pt idx="4631">
                  <c:v>0.15865525393145699</c:v>
                </c:pt>
                <c:pt idx="4632">
                  <c:v>0.15865525393145699</c:v>
                </c:pt>
                <c:pt idx="4633">
                  <c:v>0.15865525393145699</c:v>
                </c:pt>
                <c:pt idx="4634">
                  <c:v>0.15865525393145699</c:v>
                </c:pt>
                <c:pt idx="4635">
                  <c:v>0.15865525393145699</c:v>
                </c:pt>
                <c:pt idx="4636">
                  <c:v>0.15865525393145699</c:v>
                </c:pt>
                <c:pt idx="4637">
                  <c:v>0.15865525393145699</c:v>
                </c:pt>
                <c:pt idx="4638">
                  <c:v>0.15865525393145699</c:v>
                </c:pt>
                <c:pt idx="4639">
                  <c:v>0.15865525393145699</c:v>
                </c:pt>
                <c:pt idx="4640">
                  <c:v>0.15865525393145699</c:v>
                </c:pt>
                <c:pt idx="4641">
                  <c:v>0.15865525393145699</c:v>
                </c:pt>
                <c:pt idx="4642">
                  <c:v>0.15865525393145699</c:v>
                </c:pt>
                <c:pt idx="4643">
                  <c:v>0.15865525393145699</c:v>
                </c:pt>
                <c:pt idx="4644">
                  <c:v>0.15865525393145699</c:v>
                </c:pt>
                <c:pt idx="4645">
                  <c:v>0.15865525393145699</c:v>
                </c:pt>
                <c:pt idx="4646">
                  <c:v>0.15865525393145699</c:v>
                </c:pt>
                <c:pt idx="4647">
                  <c:v>0.15865525393145699</c:v>
                </c:pt>
                <c:pt idx="4648">
                  <c:v>0.15865525393145699</c:v>
                </c:pt>
                <c:pt idx="4649">
                  <c:v>0.15865525393145699</c:v>
                </c:pt>
                <c:pt idx="4650">
                  <c:v>0.15865525393145699</c:v>
                </c:pt>
                <c:pt idx="4651">
                  <c:v>0.15865525393145699</c:v>
                </c:pt>
                <c:pt idx="4652">
                  <c:v>0.15865525393145699</c:v>
                </c:pt>
                <c:pt idx="4653">
                  <c:v>0.15865525393145699</c:v>
                </c:pt>
                <c:pt idx="4654">
                  <c:v>0.15865525393145699</c:v>
                </c:pt>
                <c:pt idx="4655">
                  <c:v>0.15865525393145699</c:v>
                </c:pt>
                <c:pt idx="4656">
                  <c:v>0.15865525393145699</c:v>
                </c:pt>
                <c:pt idx="4657">
                  <c:v>0.15865525393145699</c:v>
                </c:pt>
                <c:pt idx="4658">
                  <c:v>0.15865525393145699</c:v>
                </c:pt>
                <c:pt idx="4659">
                  <c:v>0.15865525393145699</c:v>
                </c:pt>
                <c:pt idx="4660">
                  <c:v>0.15865525393145699</c:v>
                </c:pt>
                <c:pt idx="4661">
                  <c:v>0.15865525393145699</c:v>
                </c:pt>
                <c:pt idx="4662">
                  <c:v>0.15865525393145699</c:v>
                </c:pt>
                <c:pt idx="4663">
                  <c:v>0.15865525393145699</c:v>
                </c:pt>
                <c:pt idx="4664">
                  <c:v>0.15865525393145699</c:v>
                </c:pt>
                <c:pt idx="4665">
                  <c:v>0.15865525393145699</c:v>
                </c:pt>
                <c:pt idx="4666">
                  <c:v>0.15865525393145699</c:v>
                </c:pt>
                <c:pt idx="4667">
                  <c:v>0.15865525393145699</c:v>
                </c:pt>
                <c:pt idx="4668">
                  <c:v>0.15865525393145699</c:v>
                </c:pt>
                <c:pt idx="4669">
                  <c:v>0.15865525393145699</c:v>
                </c:pt>
                <c:pt idx="4670">
                  <c:v>0.15865525393145699</c:v>
                </c:pt>
                <c:pt idx="4671">
                  <c:v>0.15865525393145699</c:v>
                </c:pt>
                <c:pt idx="4672">
                  <c:v>0.15865525393145699</c:v>
                </c:pt>
                <c:pt idx="4673">
                  <c:v>0.15865525393145699</c:v>
                </c:pt>
                <c:pt idx="4674">
                  <c:v>0.15865525393145699</c:v>
                </c:pt>
                <c:pt idx="4675">
                  <c:v>0.15865525393145699</c:v>
                </c:pt>
                <c:pt idx="4676">
                  <c:v>0.15865525393145699</c:v>
                </c:pt>
                <c:pt idx="4677">
                  <c:v>0.15865525393145699</c:v>
                </c:pt>
                <c:pt idx="4678">
                  <c:v>0.15865525393145699</c:v>
                </c:pt>
                <c:pt idx="4679">
                  <c:v>0.15865525393145699</c:v>
                </c:pt>
                <c:pt idx="4680">
                  <c:v>0.15865525393145699</c:v>
                </c:pt>
                <c:pt idx="4681">
                  <c:v>0.15865525393145699</c:v>
                </c:pt>
                <c:pt idx="4682">
                  <c:v>0.15865525393145699</c:v>
                </c:pt>
                <c:pt idx="4683">
                  <c:v>0.15865525393145699</c:v>
                </c:pt>
                <c:pt idx="4684">
                  <c:v>0.15865525393145699</c:v>
                </c:pt>
                <c:pt idx="4685">
                  <c:v>0.15865525393145699</c:v>
                </c:pt>
                <c:pt idx="4686">
                  <c:v>0.15865525393145699</c:v>
                </c:pt>
                <c:pt idx="4687">
                  <c:v>0.15865525393145699</c:v>
                </c:pt>
                <c:pt idx="4688">
                  <c:v>0.15865525393145699</c:v>
                </c:pt>
                <c:pt idx="4689">
                  <c:v>0.15865525393145699</c:v>
                </c:pt>
                <c:pt idx="4690">
                  <c:v>0.15865525393145699</c:v>
                </c:pt>
                <c:pt idx="4691">
                  <c:v>0.15865525393145699</c:v>
                </c:pt>
                <c:pt idx="4692">
                  <c:v>0.15865525393145699</c:v>
                </c:pt>
                <c:pt idx="4693">
                  <c:v>0.15865525393145699</c:v>
                </c:pt>
                <c:pt idx="4694">
                  <c:v>0.15865525393145699</c:v>
                </c:pt>
                <c:pt idx="4695">
                  <c:v>0.15865525393145699</c:v>
                </c:pt>
                <c:pt idx="4696">
                  <c:v>0.15865525393145699</c:v>
                </c:pt>
                <c:pt idx="4697">
                  <c:v>0.15865525393145699</c:v>
                </c:pt>
                <c:pt idx="4698">
                  <c:v>0.15865525393145699</c:v>
                </c:pt>
                <c:pt idx="4699">
                  <c:v>0.15865525393145699</c:v>
                </c:pt>
                <c:pt idx="4700">
                  <c:v>0.15865525393145699</c:v>
                </c:pt>
                <c:pt idx="4701">
                  <c:v>0.15865525393145699</c:v>
                </c:pt>
                <c:pt idx="4702">
                  <c:v>0.15865525393145699</c:v>
                </c:pt>
                <c:pt idx="4703">
                  <c:v>0.15865525393145699</c:v>
                </c:pt>
                <c:pt idx="4704">
                  <c:v>0.15865525393145699</c:v>
                </c:pt>
                <c:pt idx="4705">
                  <c:v>0.15865525393145699</c:v>
                </c:pt>
                <c:pt idx="4706">
                  <c:v>0.15865525393145699</c:v>
                </c:pt>
                <c:pt idx="4707">
                  <c:v>0.15865525393145699</c:v>
                </c:pt>
                <c:pt idx="4708">
                  <c:v>0.15865525393145699</c:v>
                </c:pt>
                <c:pt idx="4709">
                  <c:v>0.15865525393145699</c:v>
                </c:pt>
                <c:pt idx="4710">
                  <c:v>0.15865525393145699</c:v>
                </c:pt>
                <c:pt idx="4711">
                  <c:v>0.15865525393145699</c:v>
                </c:pt>
                <c:pt idx="4712">
                  <c:v>0.15865525393145699</c:v>
                </c:pt>
                <c:pt idx="4713">
                  <c:v>0.15865525393145699</c:v>
                </c:pt>
                <c:pt idx="4714">
                  <c:v>0.15865525393145699</c:v>
                </c:pt>
                <c:pt idx="4715">
                  <c:v>0.15865525393145699</c:v>
                </c:pt>
                <c:pt idx="4716">
                  <c:v>0.15865525393145699</c:v>
                </c:pt>
                <c:pt idx="4717">
                  <c:v>0.15865525393145699</c:v>
                </c:pt>
                <c:pt idx="4718">
                  <c:v>0.15865525393145699</c:v>
                </c:pt>
                <c:pt idx="4719">
                  <c:v>0.15865525393145699</c:v>
                </c:pt>
                <c:pt idx="4720">
                  <c:v>0.15865525393145699</c:v>
                </c:pt>
                <c:pt idx="4721">
                  <c:v>0.15865525393145699</c:v>
                </c:pt>
                <c:pt idx="4722">
                  <c:v>0.15865525393145699</c:v>
                </c:pt>
                <c:pt idx="4723">
                  <c:v>0.15865525393145699</c:v>
                </c:pt>
                <c:pt idx="4724">
                  <c:v>0.15865525393145699</c:v>
                </c:pt>
                <c:pt idx="4725">
                  <c:v>0.15865525393145699</c:v>
                </c:pt>
                <c:pt idx="4726">
                  <c:v>0.15865525393145699</c:v>
                </c:pt>
                <c:pt idx="4727">
                  <c:v>0.15865525393145699</c:v>
                </c:pt>
                <c:pt idx="4728">
                  <c:v>0.15865525393145699</c:v>
                </c:pt>
                <c:pt idx="4729">
                  <c:v>0.15865525393145699</c:v>
                </c:pt>
                <c:pt idx="4730">
                  <c:v>0.15865525393145699</c:v>
                </c:pt>
                <c:pt idx="4731">
                  <c:v>0.15865525393145699</c:v>
                </c:pt>
                <c:pt idx="4732">
                  <c:v>0.15865525393145699</c:v>
                </c:pt>
                <c:pt idx="4733">
                  <c:v>0.15865525393145699</c:v>
                </c:pt>
                <c:pt idx="4734">
                  <c:v>0.15865525393145699</c:v>
                </c:pt>
                <c:pt idx="4735">
                  <c:v>0.15865525393145699</c:v>
                </c:pt>
                <c:pt idx="4736">
                  <c:v>0.15865525393145699</c:v>
                </c:pt>
                <c:pt idx="4737">
                  <c:v>0.15865525393145699</c:v>
                </c:pt>
                <c:pt idx="4738">
                  <c:v>0.15865525393145699</c:v>
                </c:pt>
                <c:pt idx="4739">
                  <c:v>0.15865525393145699</c:v>
                </c:pt>
                <c:pt idx="4740">
                  <c:v>0.15865525393145699</c:v>
                </c:pt>
                <c:pt idx="4741">
                  <c:v>0.15865525393145699</c:v>
                </c:pt>
                <c:pt idx="4742">
                  <c:v>0.15865525393145699</c:v>
                </c:pt>
                <c:pt idx="4743">
                  <c:v>0.15865525393145699</c:v>
                </c:pt>
                <c:pt idx="4744">
                  <c:v>0.15865525393145699</c:v>
                </c:pt>
                <c:pt idx="4745">
                  <c:v>0.15865525393145699</c:v>
                </c:pt>
                <c:pt idx="4746">
                  <c:v>0.15865525393145699</c:v>
                </c:pt>
                <c:pt idx="4747">
                  <c:v>0.15865525393145699</c:v>
                </c:pt>
                <c:pt idx="4748">
                  <c:v>0.15865525393145699</c:v>
                </c:pt>
                <c:pt idx="4749">
                  <c:v>0.15865525393145699</c:v>
                </c:pt>
                <c:pt idx="4750">
                  <c:v>0.15865525393145699</c:v>
                </c:pt>
                <c:pt idx="4751">
                  <c:v>0.15865525393145699</c:v>
                </c:pt>
                <c:pt idx="4752">
                  <c:v>0.15865525393145699</c:v>
                </c:pt>
                <c:pt idx="4753">
                  <c:v>0.15865525393145699</c:v>
                </c:pt>
                <c:pt idx="4754">
                  <c:v>0.15865525393145699</c:v>
                </c:pt>
                <c:pt idx="4755">
                  <c:v>0.15865525393145699</c:v>
                </c:pt>
                <c:pt idx="4756">
                  <c:v>0.15865525393145699</c:v>
                </c:pt>
                <c:pt idx="4757">
                  <c:v>0.15865525393145699</c:v>
                </c:pt>
                <c:pt idx="4758">
                  <c:v>0.15865525393145699</c:v>
                </c:pt>
                <c:pt idx="4759">
                  <c:v>0.15865525393145699</c:v>
                </c:pt>
                <c:pt idx="4760">
                  <c:v>0.15865525393145699</c:v>
                </c:pt>
                <c:pt idx="4761">
                  <c:v>0.15865525393145699</c:v>
                </c:pt>
                <c:pt idx="4762">
                  <c:v>0.15865525393145699</c:v>
                </c:pt>
                <c:pt idx="4763">
                  <c:v>0.15865525393145699</c:v>
                </c:pt>
                <c:pt idx="4764">
                  <c:v>0.15865525393145699</c:v>
                </c:pt>
                <c:pt idx="4765">
                  <c:v>0.15865525393145699</c:v>
                </c:pt>
                <c:pt idx="4766">
                  <c:v>0.15865525393145699</c:v>
                </c:pt>
                <c:pt idx="4767">
                  <c:v>0.15865525393145699</c:v>
                </c:pt>
                <c:pt idx="4768">
                  <c:v>0.15865525393145699</c:v>
                </c:pt>
                <c:pt idx="4769">
                  <c:v>0.15865525393145699</c:v>
                </c:pt>
                <c:pt idx="4770">
                  <c:v>0.15865525393145699</c:v>
                </c:pt>
                <c:pt idx="4771">
                  <c:v>0.15865525393145699</c:v>
                </c:pt>
                <c:pt idx="4772">
                  <c:v>0.15865525393145699</c:v>
                </c:pt>
                <c:pt idx="4773">
                  <c:v>0.15865525393145699</c:v>
                </c:pt>
                <c:pt idx="4774">
                  <c:v>0.15865525393145699</c:v>
                </c:pt>
                <c:pt idx="4775">
                  <c:v>0.15865525393145699</c:v>
                </c:pt>
                <c:pt idx="4776">
                  <c:v>0.15865525393145699</c:v>
                </c:pt>
                <c:pt idx="4777">
                  <c:v>0.15865525393145699</c:v>
                </c:pt>
                <c:pt idx="4778">
                  <c:v>0.15865525393145699</c:v>
                </c:pt>
                <c:pt idx="4779">
                  <c:v>0.15865525393145699</c:v>
                </c:pt>
                <c:pt idx="4780">
                  <c:v>0.15865525393145699</c:v>
                </c:pt>
                <c:pt idx="4781">
                  <c:v>0.15865525393145699</c:v>
                </c:pt>
                <c:pt idx="4782">
                  <c:v>0.15865525393145699</c:v>
                </c:pt>
                <c:pt idx="4783">
                  <c:v>0.15865525393145699</c:v>
                </c:pt>
                <c:pt idx="4784">
                  <c:v>0.15865525393145699</c:v>
                </c:pt>
                <c:pt idx="4785">
                  <c:v>0.15865525393145699</c:v>
                </c:pt>
                <c:pt idx="4786">
                  <c:v>0.15865525393145699</c:v>
                </c:pt>
                <c:pt idx="4787">
                  <c:v>0.15865525393145699</c:v>
                </c:pt>
                <c:pt idx="4788">
                  <c:v>0.15865525393145699</c:v>
                </c:pt>
                <c:pt idx="4789">
                  <c:v>0.15865525393145699</c:v>
                </c:pt>
                <c:pt idx="4790">
                  <c:v>0.15865525393145699</c:v>
                </c:pt>
                <c:pt idx="4791">
                  <c:v>0.15865525393145699</c:v>
                </c:pt>
                <c:pt idx="4792">
                  <c:v>0.15865525393145699</c:v>
                </c:pt>
                <c:pt idx="4793">
                  <c:v>0.15865525393145699</c:v>
                </c:pt>
                <c:pt idx="4794">
                  <c:v>0.15865525393145699</c:v>
                </c:pt>
                <c:pt idx="4795">
                  <c:v>0.15865525393145699</c:v>
                </c:pt>
                <c:pt idx="4796">
                  <c:v>0.15865525393145699</c:v>
                </c:pt>
                <c:pt idx="4797">
                  <c:v>0.15865525393145699</c:v>
                </c:pt>
                <c:pt idx="4798">
                  <c:v>0.15865525393145699</c:v>
                </c:pt>
                <c:pt idx="4799">
                  <c:v>0.15865525393145699</c:v>
                </c:pt>
                <c:pt idx="4800">
                  <c:v>0.15865525393145699</c:v>
                </c:pt>
                <c:pt idx="4801">
                  <c:v>0.15865525393145699</c:v>
                </c:pt>
                <c:pt idx="4802">
                  <c:v>0.15865525393145699</c:v>
                </c:pt>
                <c:pt idx="4803">
                  <c:v>0.15865525393145699</c:v>
                </c:pt>
                <c:pt idx="4804">
                  <c:v>0.15865525393145699</c:v>
                </c:pt>
                <c:pt idx="4805">
                  <c:v>0.15865525393145699</c:v>
                </c:pt>
                <c:pt idx="4806">
                  <c:v>0.15865525393145699</c:v>
                </c:pt>
                <c:pt idx="4807">
                  <c:v>0.15865525393145699</c:v>
                </c:pt>
                <c:pt idx="4808">
                  <c:v>0.15865525393145699</c:v>
                </c:pt>
                <c:pt idx="4809">
                  <c:v>0.15865525393145699</c:v>
                </c:pt>
                <c:pt idx="4810">
                  <c:v>0.15865525393145699</c:v>
                </c:pt>
                <c:pt idx="4811">
                  <c:v>0.15865525393145699</c:v>
                </c:pt>
                <c:pt idx="4812">
                  <c:v>0.15865525393145699</c:v>
                </c:pt>
                <c:pt idx="4813">
                  <c:v>0.15865525393145699</c:v>
                </c:pt>
                <c:pt idx="4814">
                  <c:v>0.15865525393145699</c:v>
                </c:pt>
                <c:pt idx="4815">
                  <c:v>0.15865525393145699</c:v>
                </c:pt>
                <c:pt idx="4816">
                  <c:v>0.15865525393145699</c:v>
                </c:pt>
                <c:pt idx="4817">
                  <c:v>0.15865525393145699</c:v>
                </c:pt>
                <c:pt idx="4818">
                  <c:v>0.15865525393145699</c:v>
                </c:pt>
                <c:pt idx="4819">
                  <c:v>0.15865525393145699</c:v>
                </c:pt>
                <c:pt idx="4820">
                  <c:v>0.15865525393145699</c:v>
                </c:pt>
                <c:pt idx="4821">
                  <c:v>0.15865525393145699</c:v>
                </c:pt>
                <c:pt idx="4822">
                  <c:v>0.15865525393145699</c:v>
                </c:pt>
                <c:pt idx="4823">
                  <c:v>0.15865525393145699</c:v>
                </c:pt>
                <c:pt idx="4824">
                  <c:v>0.15865525393145699</c:v>
                </c:pt>
                <c:pt idx="4825">
                  <c:v>0.15865525393145699</c:v>
                </c:pt>
                <c:pt idx="4826">
                  <c:v>0.15865525393145699</c:v>
                </c:pt>
                <c:pt idx="4827">
                  <c:v>0.15865525393145699</c:v>
                </c:pt>
                <c:pt idx="4828">
                  <c:v>0.15865525393145699</c:v>
                </c:pt>
                <c:pt idx="4829">
                  <c:v>0.15865525393145699</c:v>
                </c:pt>
                <c:pt idx="4830">
                  <c:v>0.15865525393145699</c:v>
                </c:pt>
                <c:pt idx="4831">
                  <c:v>0.15865525393145699</c:v>
                </c:pt>
                <c:pt idx="4832">
                  <c:v>0.15865525393145699</c:v>
                </c:pt>
                <c:pt idx="4833">
                  <c:v>0.15865525393145699</c:v>
                </c:pt>
                <c:pt idx="4834">
                  <c:v>0.15865525393145699</c:v>
                </c:pt>
                <c:pt idx="4835">
                  <c:v>0.15865525393145699</c:v>
                </c:pt>
                <c:pt idx="4836">
                  <c:v>0.15865525393145699</c:v>
                </c:pt>
                <c:pt idx="4837">
                  <c:v>0.15865525393145699</c:v>
                </c:pt>
                <c:pt idx="4838">
                  <c:v>0.15865525393145699</c:v>
                </c:pt>
                <c:pt idx="4839">
                  <c:v>0.15865525393145699</c:v>
                </c:pt>
                <c:pt idx="4840">
                  <c:v>0.15865525393145699</c:v>
                </c:pt>
                <c:pt idx="4841">
                  <c:v>0.15865525393145699</c:v>
                </c:pt>
                <c:pt idx="4842">
                  <c:v>0.15865525393145699</c:v>
                </c:pt>
                <c:pt idx="4843">
                  <c:v>0.15865525393145699</c:v>
                </c:pt>
                <c:pt idx="4844">
                  <c:v>0.15865525393145699</c:v>
                </c:pt>
                <c:pt idx="4845">
                  <c:v>0.15865525393145699</c:v>
                </c:pt>
                <c:pt idx="4846">
                  <c:v>0.15865525393145699</c:v>
                </c:pt>
                <c:pt idx="4847">
                  <c:v>0.15865525393145699</c:v>
                </c:pt>
                <c:pt idx="4848">
                  <c:v>0.15865525393145699</c:v>
                </c:pt>
                <c:pt idx="4849">
                  <c:v>0.15865525393145699</c:v>
                </c:pt>
                <c:pt idx="4850">
                  <c:v>0.15865525393145699</c:v>
                </c:pt>
                <c:pt idx="4851">
                  <c:v>0.15865525393145699</c:v>
                </c:pt>
                <c:pt idx="4852">
                  <c:v>0.15865525393145699</c:v>
                </c:pt>
                <c:pt idx="4853">
                  <c:v>0.15865525393145699</c:v>
                </c:pt>
                <c:pt idx="4854">
                  <c:v>0.15865525393145699</c:v>
                </c:pt>
                <c:pt idx="4855">
                  <c:v>0.15865525393145699</c:v>
                </c:pt>
                <c:pt idx="4856">
                  <c:v>0.15865525393145699</c:v>
                </c:pt>
                <c:pt idx="4857">
                  <c:v>0.15865525393145699</c:v>
                </c:pt>
                <c:pt idx="4858">
                  <c:v>0.15865525393145699</c:v>
                </c:pt>
                <c:pt idx="4859">
                  <c:v>0.15865525393145699</c:v>
                </c:pt>
                <c:pt idx="4860">
                  <c:v>0.15865525393145699</c:v>
                </c:pt>
                <c:pt idx="4861">
                  <c:v>0.15865525393145699</c:v>
                </c:pt>
                <c:pt idx="4862">
                  <c:v>0.15865525393145699</c:v>
                </c:pt>
                <c:pt idx="4863">
                  <c:v>0.15865525393145699</c:v>
                </c:pt>
                <c:pt idx="4864">
                  <c:v>0.15865525393145699</c:v>
                </c:pt>
                <c:pt idx="4865">
                  <c:v>0.15865525393145699</c:v>
                </c:pt>
                <c:pt idx="4866">
                  <c:v>0.15865525393145699</c:v>
                </c:pt>
                <c:pt idx="4867">
                  <c:v>0.15865525393145699</c:v>
                </c:pt>
                <c:pt idx="4868">
                  <c:v>0.15865525393145699</c:v>
                </c:pt>
                <c:pt idx="4869">
                  <c:v>0.15865525393145699</c:v>
                </c:pt>
                <c:pt idx="4870">
                  <c:v>0.15865525393145699</c:v>
                </c:pt>
                <c:pt idx="4871">
                  <c:v>0.15865525393145699</c:v>
                </c:pt>
                <c:pt idx="4872">
                  <c:v>0.15865525393145699</c:v>
                </c:pt>
                <c:pt idx="4873">
                  <c:v>0.15865525393145699</c:v>
                </c:pt>
                <c:pt idx="4874">
                  <c:v>0.15865525393145699</c:v>
                </c:pt>
                <c:pt idx="4875">
                  <c:v>0.15865525393145699</c:v>
                </c:pt>
                <c:pt idx="4876">
                  <c:v>0.15865525393145699</c:v>
                </c:pt>
                <c:pt idx="4877">
                  <c:v>0.15865525393145699</c:v>
                </c:pt>
                <c:pt idx="4878">
                  <c:v>0.15865525393145699</c:v>
                </c:pt>
                <c:pt idx="4879">
                  <c:v>0.15865525393145699</c:v>
                </c:pt>
                <c:pt idx="4880">
                  <c:v>0.15865525393145699</c:v>
                </c:pt>
                <c:pt idx="4881">
                  <c:v>0.15865525393145699</c:v>
                </c:pt>
                <c:pt idx="4882">
                  <c:v>0.15865525393145699</c:v>
                </c:pt>
                <c:pt idx="4883">
                  <c:v>0.15865525393145699</c:v>
                </c:pt>
                <c:pt idx="4884">
                  <c:v>0.15865525393145699</c:v>
                </c:pt>
                <c:pt idx="4885">
                  <c:v>0.15865525393145699</c:v>
                </c:pt>
                <c:pt idx="4886">
                  <c:v>0.15865525393145699</c:v>
                </c:pt>
                <c:pt idx="4887">
                  <c:v>0.15865525393145699</c:v>
                </c:pt>
                <c:pt idx="4888">
                  <c:v>0.15865525393145699</c:v>
                </c:pt>
                <c:pt idx="4889">
                  <c:v>0.15865525393145699</c:v>
                </c:pt>
                <c:pt idx="4890">
                  <c:v>0.15865525393145699</c:v>
                </c:pt>
                <c:pt idx="4891">
                  <c:v>0.15865525393145699</c:v>
                </c:pt>
                <c:pt idx="4892">
                  <c:v>0.15865525393145699</c:v>
                </c:pt>
                <c:pt idx="4893">
                  <c:v>0.15865525393145699</c:v>
                </c:pt>
                <c:pt idx="4894">
                  <c:v>0.15865525393145699</c:v>
                </c:pt>
                <c:pt idx="4895">
                  <c:v>0.15865525393145699</c:v>
                </c:pt>
                <c:pt idx="4896">
                  <c:v>0.15865525393145699</c:v>
                </c:pt>
                <c:pt idx="4897">
                  <c:v>0.15865525393145699</c:v>
                </c:pt>
                <c:pt idx="4898">
                  <c:v>0.15865525393145699</c:v>
                </c:pt>
                <c:pt idx="4899">
                  <c:v>0.15865525393145699</c:v>
                </c:pt>
                <c:pt idx="4900">
                  <c:v>0.15865525393145699</c:v>
                </c:pt>
                <c:pt idx="4901">
                  <c:v>0.15865525393145699</c:v>
                </c:pt>
                <c:pt idx="4902">
                  <c:v>0.15865525393145699</c:v>
                </c:pt>
                <c:pt idx="4903">
                  <c:v>0.15865525393145699</c:v>
                </c:pt>
                <c:pt idx="4904">
                  <c:v>0.15865525393145699</c:v>
                </c:pt>
                <c:pt idx="4905">
                  <c:v>0.15865525393145699</c:v>
                </c:pt>
                <c:pt idx="4906">
                  <c:v>0.15865525393145699</c:v>
                </c:pt>
                <c:pt idx="4907">
                  <c:v>0.15865525393145699</c:v>
                </c:pt>
                <c:pt idx="4908">
                  <c:v>0.15865525393145699</c:v>
                </c:pt>
                <c:pt idx="4909">
                  <c:v>0.15865525393145699</c:v>
                </c:pt>
                <c:pt idx="4910">
                  <c:v>0.15865525393145699</c:v>
                </c:pt>
                <c:pt idx="4911">
                  <c:v>0.15865525393145699</c:v>
                </c:pt>
                <c:pt idx="4912">
                  <c:v>0.15865525393145699</c:v>
                </c:pt>
                <c:pt idx="4913">
                  <c:v>0.15865525393145699</c:v>
                </c:pt>
                <c:pt idx="4914">
                  <c:v>0.15865525393145699</c:v>
                </c:pt>
                <c:pt idx="4915">
                  <c:v>0.15865525393145699</c:v>
                </c:pt>
                <c:pt idx="4916">
                  <c:v>0.15865525393145699</c:v>
                </c:pt>
                <c:pt idx="4917">
                  <c:v>0.15865525393145699</c:v>
                </c:pt>
                <c:pt idx="4918">
                  <c:v>0.15865525393145699</c:v>
                </c:pt>
                <c:pt idx="4919">
                  <c:v>0.15865525393145699</c:v>
                </c:pt>
                <c:pt idx="4920">
                  <c:v>0.15865525393145699</c:v>
                </c:pt>
                <c:pt idx="4921">
                  <c:v>0.15865525393145699</c:v>
                </c:pt>
                <c:pt idx="4922">
                  <c:v>0.15865525393145699</c:v>
                </c:pt>
                <c:pt idx="4923">
                  <c:v>0.15865525393145699</c:v>
                </c:pt>
                <c:pt idx="4924">
                  <c:v>0.15865525393145699</c:v>
                </c:pt>
                <c:pt idx="4925">
                  <c:v>0.15865525393145699</c:v>
                </c:pt>
                <c:pt idx="4926">
                  <c:v>0.15865525393145699</c:v>
                </c:pt>
                <c:pt idx="4927">
                  <c:v>0.15865525393145699</c:v>
                </c:pt>
                <c:pt idx="4928">
                  <c:v>0.15865525393145699</c:v>
                </c:pt>
                <c:pt idx="4929">
                  <c:v>0.15865525393145699</c:v>
                </c:pt>
                <c:pt idx="4930">
                  <c:v>0.15865525393145699</c:v>
                </c:pt>
                <c:pt idx="4931">
                  <c:v>0.15865525393145699</c:v>
                </c:pt>
                <c:pt idx="4932">
                  <c:v>0.15865525393145699</c:v>
                </c:pt>
                <c:pt idx="4933">
                  <c:v>0.15865525393145699</c:v>
                </c:pt>
                <c:pt idx="4934">
                  <c:v>0.15865525393145699</c:v>
                </c:pt>
                <c:pt idx="4935">
                  <c:v>0.15865525393145699</c:v>
                </c:pt>
                <c:pt idx="4936">
                  <c:v>0.15865525393145699</c:v>
                </c:pt>
                <c:pt idx="4937">
                  <c:v>0.15865525393145699</c:v>
                </c:pt>
                <c:pt idx="4938">
                  <c:v>0.15865525393145699</c:v>
                </c:pt>
                <c:pt idx="4939">
                  <c:v>0.15865525393145699</c:v>
                </c:pt>
                <c:pt idx="4940">
                  <c:v>0.15865525393145699</c:v>
                </c:pt>
                <c:pt idx="4941">
                  <c:v>0.15865525393145699</c:v>
                </c:pt>
                <c:pt idx="4942">
                  <c:v>0.15865525393145699</c:v>
                </c:pt>
                <c:pt idx="4943">
                  <c:v>0.15865525393145699</c:v>
                </c:pt>
                <c:pt idx="4944">
                  <c:v>0.15865525393145699</c:v>
                </c:pt>
                <c:pt idx="4945">
                  <c:v>0.15865525393145699</c:v>
                </c:pt>
                <c:pt idx="4946">
                  <c:v>0.15865525393145699</c:v>
                </c:pt>
                <c:pt idx="4947">
                  <c:v>0.15865525393145699</c:v>
                </c:pt>
                <c:pt idx="4948">
                  <c:v>0.15865525393145699</c:v>
                </c:pt>
                <c:pt idx="4949">
                  <c:v>0.15865525393145699</c:v>
                </c:pt>
                <c:pt idx="4950">
                  <c:v>0.15865525393145699</c:v>
                </c:pt>
                <c:pt idx="4951">
                  <c:v>0.15865525393145699</c:v>
                </c:pt>
                <c:pt idx="4952">
                  <c:v>0.15865525393145699</c:v>
                </c:pt>
                <c:pt idx="4953">
                  <c:v>0.15865525393145699</c:v>
                </c:pt>
                <c:pt idx="4954">
                  <c:v>0.15865525393145699</c:v>
                </c:pt>
                <c:pt idx="4955">
                  <c:v>0.15865525393145699</c:v>
                </c:pt>
                <c:pt idx="4956">
                  <c:v>0.15865525393145699</c:v>
                </c:pt>
                <c:pt idx="4957">
                  <c:v>0.15865525393145699</c:v>
                </c:pt>
                <c:pt idx="4958">
                  <c:v>0.15865525393145699</c:v>
                </c:pt>
                <c:pt idx="4959">
                  <c:v>0.15865525393145699</c:v>
                </c:pt>
                <c:pt idx="4960">
                  <c:v>0.15865525393145699</c:v>
                </c:pt>
                <c:pt idx="4961">
                  <c:v>0.15865525393145699</c:v>
                </c:pt>
                <c:pt idx="4962">
                  <c:v>0.15865525393145699</c:v>
                </c:pt>
                <c:pt idx="4963">
                  <c:v>0.15865525393145699</c:v>
                </c:pt>
                <c:pt idx="4964">
                  <c:v>0.15865525393145699</c:v>
                </c:pt>
                <c:pt idx="4965">
                  <c:v>0.15865525393145699</c:v>
                </c:pt>
                <c:pt idx="4966">
                  <c:v>0.15865525393145699</c:v>
                </c:pt>
                <c:pt idx="4967">
                  <c:v>0.15865525393145699</c:v>
                </c:pt>
                <c:pt idx="4968">
                  <c:v>0.15865525393145699</c:v>
                </c:pt>
                <c:pt idx="4969">
                  <c:v>0.15865525393145699</c:v>
                </c:pt>
                <c:pt idx="4970">
                  <c:v>0.15865525393145699</c:v>
                </c:pt>
                <c:pt idx="4971">
                  <c:v>0.15865525393145699</c:v>
                </c:pt>
                <c:pt idx="4972">
                  <c:v>0.15865525393145699</c:v>
                </c:pt>
                <c:pt idx="4973">
                  <c:v>0.15865525393145699</c:v>
                </c:pt>
                <c:pt idx="4974">
                  <c:v>0.15865525393145699</c:v>
                </c:pt>
                <c:pt idx="4975">
                  <c:v>0.15865525393145699</c:v>
                </c:pt>
                <c:pt idx="4976">
                  <c:v>0.15865525393145699</c:v>
                </c:pt>
                <c:pt idx="4977">
                  <c:v>0.15865525393145699</c:v>
                </c:pt>
                <c:pt idx="4978">
                  <c:v>0.15865525393145699</c:v>
                </c:pt>
                <c:pt idx="4979">
                  <c:v>0.15865525393145699</c:v>
                </c:pt>
                <c:pt idx="4980">
                  <c:v>0.15865525393145699</c:v>
                </c:pt>
                <c:pt idx="4981">
                  <c:v>0.15865525393145699</c:v>
                </c:pt>
                <c:pt idx="4982">
                  <c:v>0.15865525393145699</c:v>
                </c:pt>
                <c:pt idx="4983">
                  <c:v>0.15865525393145699</c:v>
                </c:pt>
                <c:pt idx="4984">
                  <c:v>0.15865525393145699</c:v>
                </c:pt>
                <c:pt idx="4985">
                  <c:v>0.15865525393145699</c:v>
                </c:pt>
                <c:pt idx="4986">
                  <c:v>0.15865525393145699</c:v>
                </c:pt>
                <c:pt idx="4987">
                  <c:v>0.15865525393145699</c:v>
                </c:pt>
                <c:pt idx="4988">
                  <c:v>0.15865525393145699</c:v>
                </c:pt>
                <c:pt idx="4989">
                  <c:v>0.15865525393145699</c:v>
                </c:pt>
                <c:pt idx="4990">
                  <c:v>0.15865525393145699</c:v>
                </c:pt>
                <c:pt idx="4991">
                  <c:v>0.15865525393145699</c:v>
                </c:pt>
                <c:pt idx="4992">
                  <c:v>0.15865525393145699</c:v>
                </c:pt>
                <c:pt idx="4993">
                  <c:v>0.15865525393145699</c:v>
                </c:pt>
                <c:pt idx="4994">
                  <c:v>0.15865525393145699</c:v>
                </c:pt>
                <c:pt idx="4995">
                  <c:v>0.15865525393145699</c:v>
                </c:pt>
                <c:pt idx="4996">
                  <c:v>0.15865525393145699</c:v>
                </c:pt>
                <c:pt idx="4997">
                  <c:v>0.15865525393145699</c:v>
                </c:pt>
                <c:pt idx="4998">
                  <c:v>0.15865525393145699</c:v>
                </c:pt>
                <c:pt idx="4999">
                  <c:v>0.15865525393145699</c:v>
                </c:pt>
                <c:pt idx="5000">
                  <c:v>0.15865525393145699</c:v>
                </c:pt>
                <c:pt idx="5001">
                  <c:v>0.15865525393145699</c:v>
                </c:pt>
                <c:pt idx="5002">
                  <c:v>0.15865525393145699</c:v>
                </c:pt>
                <c:pt idx="5003">
                  <c:v>0.15865525393145699</c:v>
                </c:pt>
                <c:pt idx="5004">
                  <c:v>0.15865525393145699</c:v>
                </c:pt>
                <c:pt idx="5005">
                  <c:v>0.15865525393145699</c:v>
                </c:pt>
                <c:pt idx="5006">
                  <c:v>0.15865525393145699</c:v>
                </c:pt>
                <c:pt idx="5007">
                  <c:v>0.15865525393145699</c:v>
                </c:pt>
                <c:pt idx="5008">
                  <c:v>0.15865525393145699</c:v>
                </c:pt>
                <c:pt idx="5009">
                  <c:v>0.15865525393145699</c:v>
                </c:pt>
                <c:pt idx="5010">
                  <c:v>0.15865525393145699</c:v>
                </c:pt>
                <c:pt idx="5011">
                  <c:v>0.15865525393145699</c:v>
                </c:pt>
                <c:pt idx="5012">
                  <c:v>0.15865525393145699</c:v>
                </c:pt>
                <c:pt idx="5013">
                  <c:v>0.15865525393145699</c:v>
                </c:pt>
                <c:pt idx="5014">
                  <c:v>0.15865525393145699</c:v>
                </c:pt>
                <c:pt idx="5015">
                  <c:v>0.15865525393145699</c:v>
                </c:pt>
                <c:pt idx="5016">
                  <c:v>0.15865525393145699</c:v>
                </c:pt>
                <c:pt idx="5017">
                  <c:v>0.15865525393145699</c:v>
                </c:pt>
                <c:pt idx="5018">
                  <c:v>0.15865525393145699</c:v>
                </c:pt>
                <c:pt idx="5019">
                  <c:v>0.15865525393145699</c:v>
                </c:pt>
                <c:pt idx="5020">
                  <c:v>0.15865525393145699</c:v>
                </c:pt>
                <c:pt idx="5021">
                  <c:v>0.15865525393145699</c:v>
                </c:pt>
                <c:pt idx="5022">
                  <c:v>0.15865525393145699</c:v>
                </c:pt>
                <c:pt idx="5023">
                  <c:v>0.15865525393145699</c:v>
                </c:pt>
                <c:pt idx="5024">
                  <c:v>0.15865525393145699</c:v>
                </c:pt>
                <c:pt idx="5025">
                  <c:v>0.15865525393145699</c:v>
                </c:pt>
                <c:pt idx="5026">
                  <c:v>0.15865525393145699</c:v>
                </c:pt>
                <c:pt idx="5027">
                  <c:v>0.15865525393145699</c:v>
                </c:pt>
                <c:pt idx="5028">
                  <c:v>0.15865525393145699</c:v>
                </c:pt>
                <c:pt idx="5029">
                  <c:v>0.15865525393145699</c:v>
                </c:pt>
                <c:pt idx="5030">
                  <c:v>0.15865525393145699</c:v>
                </c:pt>
                <c:pt idx="5031">
                  <c:v>0.15865525393145699</c:v>
                </c:pt>
                <c:pt idx="5032">
                  <c:v>0.15865525393145699</c:v>
                </c:pt>
                <c:pt idx="5033">
                  <c:v>0.15865525393145699</c:v>
                </c:pt>
                <c:pt idx="5034">
                  <c:v>0.15865525393145699</c:v>
                </c:pt>
                <c:pt idx="5035">
                  <c:v>0.15865525393145699</c:v>
                </c:pt>
                <c:pt idx="5036">
                  <c:v>0.15865525393145699</c:v>
                </c:pt>
                <c:pt idx="5037">
                  <c:v>0.15865525393145699</c:v>
                </c:pt>
                <c:pt idx="5038">
                  <c:v>0.15865525393145699</c:v>
                </c:pt>
                <c:pt idx="5039">
                  <c:v>0.15865525393145699</c:v>
                </c:pt>
                <c:pt idx="5040">
                  <c:v>0.15865525393145699</c:v>
                </c:pt>
                <c:pt idx="5041">
                  <c:v>0.15865525393145699</c:v>
                </c:pt>
                <c:pt idx="5042">
                  <c:v>0.15865525393145699</c:v>
                </c:pt>
                <c:pt idx="5043">
                  <c:v>0.15865525393145699</c:v>
                </c:pt>
                <c:pt idx="5044">
                  <c:v>0.15865525393145699</c:v>
                </c:pt>
                <c:pt idx="5045">
                  <c:v>0.15865525393145699</c:v>
                </c:pt>
                <c:pt idx="5046">
                  <c:v>0.15865525393145699</c:v>
                </c:pt>
                <c:pt idx="5047">
                  <c:v>0.15865525393145699</c:v>
                </c:pt>
                <c:pt idx="5048">
                  <c:v>0.15865525393145699</c:v>
                </c:pt>
                <c:pt idx="5049">
                  <c:v>0.15865525393145699</c:v>
                </c:pt>
                <c:pt idx="5050">
                  <c:v>0.15865525393145699</c:v>
                </c:pt>
                <c:pt idx="5051">
                  <c:v>0.15865525393145699</c:v>
                </c:pt>
                <c:pt idx="5052">
                  <c:v>0.15865525393145699</c:v>
                </c:pt>
                <c:pt idx="5053">
                  <c:v>0.15865525393145699</c:v>
                </c:pt>
                <c:pt idx="5054">
                  <c:v>0.15865525393145699</c:v>
                </c:pt>
                <c:pt idx="5055">
                  <c:v>0.15865525393145699</c:v>
                </c:pt>
                <c:pt idx="5056">
                  <c:v>0.15865525393145699</c:v>
                </c:pt>
                <c:pt idx="5057">
                  <c:v>0.15865525393145699</c:v>
                </c:pt>
                <c:pt idx="5058">
                  <c:v>0.15865525393145699</c:v>
                </c:pt>
                <c:pt idx="5059">
                  <c:v>0.15865525393145699</c:v>
                </c:pt>
                <c:pt idx="5060">
                  <c:v>0.15865525393145699</c:v>
                </c:pt>
                <c:pt idx="5061">
                  <c:v>0.15865525393145699</c:v>
                </c:pt>
                <c:pt idx="5062">
                  <c:v>0.15865525393145699</c:v>
                </c:pt>
                <c:pt idx="5063">
                  <c:v>0.15865525393145699</c:v>
                </c:pt>
                <c:pt idx="5064">
                  <c:v>0.15865525393145699</c:v>
                </c:pt>
                <c:pt idx="5065">
                  <c:v>0.15865525393145699</c:v>
                </c:pt>
                <c:pt idx="5066">
                  <c:v>0.15865525393145699</c:v>
                </c:pt>
                <c:pt idx="5067">
                  <c:v>0.15865525393145699</c:v>
                </c:pt>
                <c:pt idx="5068">
                  <c:v>0.15865525393145699</c:v>
                </c:pt>
                <c:pt idx="5069">
                  <c:v>0.15865525393145699</c:v>
                </c:pt>
                <c:pt idx="5070">
                  <c:v>0.15865525393145699</c:v>
                </c:pt>
                <c:pt idx="5071">
                  <c:v>0.15865525393145699</c:v>
                </c:pt>
                <c:pt idx="5072">
                  <c:v>0.15865525393145699</c:v>
                </c:pt>
                <c:pt idx="5073">
                  <c:v>0.15865525393145699</c:v>
                </c:pt>
                <c:pt idx="5074">
                  <c:v>0.15865525393145699</c:v>
                </c:pt>
                <c:pt idx="5075">
                  <c:v>0.15865525393145699</c:v>
                </c:pt>
                <c:pt idx="5076">
                  <c:v>0.15865525393145699</c:v>
                </c:pt>
                <c:pt idx="5077">
                  <c:v>0.15865525393145699</c:v>
                </c:pt>
                <c:pt idx="5078">
                  <c:v>0.15865525393145699</c:v>
                </c:pt>
                <c:pt idx="5079">
                  <c:v>0.15865525393145699</c:v>
                </c:pt>
                <c:pt idx="5080">
                  <c:v>0.15865525393145699</c:v>
                </c:pt>
                <c:pt idx="5081">
                  <c:v>0.15865525393145699</c:v>
                </c:pt>
                <c:pt idx="5082">
                  <c:v>0.15865525393145699</c:v>
                </c:pt>
                <c:pt idx="5083">
                  <c:v>0.15865525393145699</c:v>
                </c:pt>
                <c:pt idx="5084">
                  <c:v>0.15865525393145699</c:v>
                </c:pt>
                <c:pt idx="5085">
                  <c:v>0.15865525393145699</c:v>
                </c:pt>
                <c:pt idx="5086">
                  <c:v>0.15865525393145699</c:v>
                </c:pt>
                <c:pt idx="5087">
                  <c:v>0.15865525393145699</c:v>
                </c:pt>
                <c:pt idx="5088">
                  <c:v>0.15865525393145699</c:v>
                </c:pt>
                <c:pt idx="5089">
                  <c:v>0.15865525393145699</c:v>
                </c:pt>
                <c:pt idx="5090">
                  <c:v>0.15865525393145699</c:v>
                </c:pt>
                <c:pt idx="5091">
                  <c:v>0.15865525393145699</c:v>
                </c:pt>
                <c:pt idx="5092">
                  <c:v>0.15865525393145699</c:v>
                </c:pt>
                <c:pt idx="5093">
                  <c:v>0.15865525393145699</c:v>
                </c:pt>
                <c:pt idx="5094">
                  <c:v>0.15865525393145699</c:v>
                </c:pt>
                <c:pt idx="5095">
                  <c:v>0.15865525393145699</c:v>
                </c:pt>
                <c:pt idx="5096">
                  <c:v>0.15865525393145699</c:v>
                </c:pt>
                <c:pt idx="5097">
                  <c:v>0.15865525393145699</c:v>
                </c:pt>
                <c:pt idx="5098">
                  <c:v>0.15865525393145699</c:v>
                </c:pt>
                <c:pt idx="5099">
                  <c:v>0.15865525393145699</c:v>
                </c:pt>
                <c:pt idx="5100">
                  <c:v>0.15865525393145699</c:v>
                </c:pt>
                <c:pt idx="5101">
                  <c:v>0.15865525393145699</c:v>
                </c:pt>
                <c:pt idx="5102">
                  <c:v>0.15865525393145699</c:v>
                </c:pt>
                <c:pt idx="5103">
                  <c:v>0.15865525393145699</c:v>
                </c:pt>
                <c:pt idx="5104">
                  <c:v>0.15865525393145699</c:v>
                </c:pt>
                <c:pt idx="5105">
                  <c:v>0.15865525393145699</c:v>
                </c:pt>
                <c:pt idx="5106">
                  <c:v>0.15865525393145699</c:v>
                </c:pt>
                <c:pt idx="5107">
                  <c:v>0.15865525393145699</c:v>
                </c:pt>
                <c:pt idx="5108">
                  <c:v>0.15865525393145699</c:v>
                </c:pt>
                <c:pt idx="5109">
                  <c:v>0.15865525393145699</c:v>
                </c:pt>
                <c:pt idx="5110">
                  <c:v>0.15865525393145699</c:v>
                </c:pt>
                <c:pt idx="5111">
                  <c:v>0.15865525393145699</c:v>
                </c:pt>
                <c:pt idx="5112">
                  <c:v>0.15865525393145699</c:v>
                </c:pt>
                <c:pt idx="5113">
                  <c:v>0.15865525393145699</c:v>
                </c:pt>
                <c:pt idx="5114">
                  <c:v>0.15865525393145699</c:v>
                </c:pt>
                <c:pt idx="5115">
                  <c:v>0.15865525393145699</c:v>
                </c:pt>
                <c:pt idx="5116">
                  <c:v>0.15865525393145699</c:v>
                </c:pt>
                <c:pt idx="5117">
                  <c:v>0.15865525393145699</c:v>
                </c:pt>
                <c:pt idx="5118">
                  <c:v>0.15865525393145699</c:v>
                </c:pt>
                <c:pt idx="5119">
                  <c:v>0.15865525393145699</c:v>
                </c:pt>
                <c:pt idx="5120">
                  <c:v>0.15865525393145699</c:v>
                </c:pt>
                <c:pt idx="5121">
                  <c:v>0.15865525393145699</c:v>
                </c:pt>
                <c:pt idx="5122">
                  <c:v>0.15865525393145699</c:v>
                </c:pt>
                <c:pt idx="5123">
                  <c:v>0.15865525393145699</c:v>
                </c:pt>
                <c:pt idx="5124">
                  <c:v>0.15865525393145699</c:v>
                </c:pt>
                <c:pt idx="5125">
                  <c:v>0.15865525393145699</c:v>
                </c:pt>
                <c:pt idx="5126">
                  <c:v>0.15865525393145699</c:v>
                </c:pt>
                <c:pt idx="5127">
                  <c:v>0.15865525393145699</c:v>
                </c:pt>
                <c:pt idx="5128">
                  <c:v>0.15865525393145699</c:v>
                </c:pt>
                <c:pt idx="5129">
                  <c:v>0.15865525393145699</c:v>
                </c:pt>
                <c:pt idx="5130">
                  <c:v>0.15865525393145699</c:v>
                </c:pt>
                <c:pt idx="5131">
                  <c:v>0.15865525393145699</c:v>
                </c:pt>
                <c:pt idx="5132">
                  <c:v>0.15865525393145699</c:v>
                </c:pt>
                <c:pt idx="5133">
                  <c:v>0.15865525393145699</c:v>
                </c:pt>
                <c:pt idx="5134">
                  <c:v>0.15865525393145699</c:v>
                </c:pt>
                <c:pt idx="5135">
                  <c:v>0.15865525393145699</c:v>
                </c:pt>
                <c:pt idx="5136">
                  <c:v>0.15865525393145699</c:v>
                </c:pt>
                <c:pt idx="5137">
                  <c:v>0.15865525393145699</c:v>
                </c:pt>
                <c:pt idx="5138">
                  <c:v>0.15865525393145699</c:v>
                </c:pt>
                <c:pt idx="5139">
                  <c:v>0.15865525393145699</c:v>
                </c:pt>
                <c:pt idx="5140">
                  <c:v>0.15865525393145699</c:v>
                </c:pt>
                <c:pt idx="5141">
                  <c:v>0.15865525393145699</c:v>
                </c:pt>
                <c:pt idx="5142">
                  <c:v>0.15865525393145699</c:v>
                </c:pt>
                <c:pt idx="5143">
                  <c:v>0.15865525393145699</c:v>
                </c:pt>
                <c:pt idx="5144">
                  <c:v>0.15865525393145699</c:v>
                </c:pt>
                <c:pt idx="5145">
                  <c:v>0.15865525393145699</c:v>
                </c:pt>
                <c:pt idx="5146">
                  <c:v>0.15865525393145699</c:v>
                </c:pt>
                <c:pt idx="5147">
                  <c:v>0.15865525393145699</c:v>
                </c:pt>
                <c:pt idx="5148">
                  <c:v>0.15865525393145699</c:v>
                </c:pt>
                <c:pt idx="5149">
                  <c:v>0.15865525393145699</c:v>
                </c:pt>
                <c:pt idx="5150">
                  <c:v>0.15865525393145699</c:v>
                </c:pt>
                <c:pt idx="5151">
                  <c:v>0.15865525393145699</c:v>
                </c:pt>
                <c:pt idx="5152">
                  <c:v>0.15865525393145699</c:v>
                </c:pt>
                <c:pt idx="5153">
                  <c:v>0.15865525393145699</c:v>
                </c:pt>
                <c:pt idx="5154">
                  <c:v>0.15865525393145699</c:v>
                </c:pt>
                <c:pt idx="5155">
                  <c:v>0.15865525393145699</c:v>
                </c:pt>
                <c:pt idx="5156">
                  <c:v>0.15865525393145699</c:v>
                </c:pt>
                <c:pt idx="5157">
                  <c:v>0.15865525393145699</c:v>
                </c:pt>
                <c:pt idx="5158">
                  <c:v>0.15865525393145699</c:v>
                </c:pt>
                <c:pt idx="5159">
                  <c:v>0.15865525393145699</c:v>
                </c:pt>
                <c:pt idx="5160">
                  <c:v>0.15865525393145699</c:v>
                </c:pt>
                <c:pt idx="5161">
                  <c:v>0.15865525393145699</c:v>
                </c:pt>
                <c:pt idx="5162">
                  <c:v>0.15865525393145699</c:v>
                </c:pt>
                <c:pt idx="5163">
                  <c:v>0.15865525393145699</c:v>
                </c:pt>
                <c:pt idx="5164">
                  <c:v>0.15865525393145699</c:v>
                </c:pt>
                <c:pt idx="5165">
                  <c:v>0.15865525393145699</c:v>
                </c:pt>
                <c:pt idx="5166">
                  <c:v>0.15865525393145699</c:v>
                </c:pt>
                <c:pt idx="5167">
                  <c:v>0.15865525393145699</c:v>
                </c:pt>
                <c:pt idx="5168">
                  <c:v>0.15865525393145699</c:v>
                </c:pt>
                <c:pt idx="5169">
                  <c:v>0.15865525393145699</c:v>
                </c:pt>
                <c:pt idx="5170">
                  <c:v>0.15865525393145699</c:v>
                </c:pt>
                <c:pt idx="5171">
                  <c:v>0.15865525393145699</c:v>
                </c:pt>
                <c:pt idx="5172">
                  <c:v>0.15865525393145699</c:v>
                </c:pt>
                <c:pt idx="5173">
                  <c:v>0.15865525393145699</c:v>
                </c:pt>
                <c:pt idx="5174">
                  <c:v>0.15865525393145699</c:v>
                </c:pt>
                <c:pt idx="5175">
                  <c:v>0.15865525393145699</c:v>
                </c:pt>
                <c:pt idx="5176">
                  <c:v>0.15865525393145699</c:v>
                </c:pt>
                <c:pt idx="5177">
                  <c:v>0.15865525393145699</c:v>
                </c:pt>
                <c:pt idx="5178">
                  <c:v>0.15865525393145699</c:v>
                </c:pt>
                <c:pt idx="5179">
                  <c:v>0.15865525393145699</c:v>
                </c:pt>
                <c:pt idx="5180">
                  <c:v>0.15865525393145699</c:v>
                </c:pt>
                <c:pt idx="5181">
                  <c:v>0.15865525393145699</c:v>
                </c:pt>
                <c:pt idx="5182">
                  <c:v>0.15865525393145699</c:v>
                </c:pt>
                <c:pt idx="5183">
                  <c:v>0.15865525393145699</c:v>
                </c:pt>
                <c:pt idx="5184">
                  <c:v>0.15865525393145699</c:v>
                </c:pt>
                <c:pt idx="5185">
                  <c:v>0.15865525393145699</c:v>
                </c:pt>
                <c:pt idx="5186">
                  <c:v>0.15865525393145699</c:v>
                </c:pt>
                <c:pt idx="5187">
                  <c:v>0.15865525393145699</c:v>
                </c:pt>
                <c:pt idx="5188">
                  <c:v>0.15865525393145699</c:v>
                </c:pt>
                <c:pt idx="5189">
                  <c:v>0.15865525393145699</c:v>
                </c:pt>
                <c:pt idx="5190">
                  <c:v>0.15865525393145699</c:v>
                </c:pt>
                <c:pt idx="5191">
                  <c:v>0.15865525393145699</c:v>
                </c:pt>
                <c:pt idx="5192">
                  <c:v>0.15865525393145699</c:v>
                </c:pt>
                <c:pt idx="5193">
                  <c:v>0.15865525393145699</c:v>
                </c:pt>
                <c:pt idx="5194">
                  <c:v>0.15865525393145699</c:v>
                </c:pt>
                <c:pt idx="5195">
                  <c:v>0.15865525393145699</c:v>
                </c:pt>
                <c:pt idx="5196">
                  <c:v>0.15865525393145699</c:v>
                </c:pt>
                <c:pt idx="5197">
                  <c:v>0.15865525393145699</c:v>
                </c:pt>
                <c:pt idx="5198">
                  <c:v>0.15865525393145699</c:v>
                </c:pt>
                <c:pt idx="5199">
                  <c:v>0.15865525393145699</c:v>
                </c:pt>
                <c:pt idx="5200">
                  <c:v>0.15865525393145699</c:v>
                </c:pt>
                <c:pt idx="5201">
                  <c:v>0.15865525393145699</c:v>
                </c:pt>
                <c:pt idx="5202">
                  <c:v>0.15865525393145699</c:v>
                </c:pt>
                <c:pt idx="5203">
                  <c:v>0.15865525393145699</c:v>
                </c:pt>
                <c:pt idx="5204">
                  <c:v>0.15865525393145699</c:v>
                </c:pt>
                <c:pt idx="5205">
                  <c:v>0.15865525393145699</c:v>
                </c:pt>
                <c:pt idx="5206">
                  <c:v>0.15865525393145699</c:v>
                </c:pt>
                <c:pt idx="5207">
                  <c:v>0.15865525393145699</c:v>
                </c:pt>
                <c:pt idx="5208">
                  <c:v>0.15865525393145699</c:v>
                </c:pt>
                <c:pt idx="5209">
                  <c:v>0.15865525393145699</c:v>
                </c:pt>
                <c:pt idx="5210">
                  <c:v>0.15865525393145699</c:v>
                </c:pt>
                <c:pt idx="5211">
                  <c:v>0.15865525393145699</c:v>
                </c:pt>
                <c:pt idx="5212">
                  <c:v>0.15865525393145699</c:v>
                </c:pt>
                <c:pt idx="5213">
                  <c:v>0.15865525393145699</c:v>
                </c:pt>
                <c:pt idx="5214">
                  <c:v>0.15865525393145699</c:v>
                </c:pt>
                <c:pt idx="5215">
                  <c:v>0.15865525393145699</c:v>
                </c:pt>
                <c:pt idx="5216">
                  <c:v>0.15865525393145699</c:v>
                </c:pt>
                <c:pt idx="5217">
                  <c:v>0.15865525393145699</c:v>
                </c:pt>
                <c:pt idx="5218">
                  <c:v>0.15865525393145699</c:v>
                </c:pt>
                <c:pt idx="5219">
                  <c:v>0.15865525393145699</c:v>
                </c:pt>
                <c:pt idx="5220">
                  <c:v>0.15865525393145699</c:v>
                </c:pt>
                <c:pt idx="5221">
                  <c:v>0.15865525393145699</c:v>
                </c:pt>
                <c:pt idx="5222">
                  <c:v>0.15865525393145699</c:v>
                </c:pt>
                <c:pt idx="5223">
                  <c:v>0.15865525393145699</c:v>
                </c:pt>
                <c:pt idx="5224">
                  <c:v>0.15865525393145699</c:v>
                </c:pt>
                <c:pt idx="5225">
                  <c:v>0.15865525393145699</c:v>
                </c:pt>
                <c:pt idx="5226">
                  <c:v>0.15865525393145699</c:v>
                </c:pt>
                <c:pt idx="5227">
                  <c:v>0.15865525393145699</c:v>
                </c:pt>
                <c:pt idx="5228">
                  <c:v>0.15865525393145699</c:v>
                </c:pt>
                <c:pt idx="5229">
                  <c:v>0.15865525393145699</c:v>
                </c:pt>
                <c:pt idx="5230">
                  <c:v>0.15865525393145699</c:v>
                </c:pt>
                <c:pt idx="5231">
                  <c:v>0.15865525393145699</c:v>
                </c:pt>
                <c:pt idx="5232">
                  <c:v>0.15865525393145699</c:v>
                </c:pt>
                <c:pt idx="5233">
                  <c:v>0.15865525393145699</c:v>
                </c:pt>
                <c:pt idx="5234">
                  <c:v>0.15865525393145699</c:v>
                </c:pt>
                <c:pt idx="5235">
                  <c:v>0.15865525393145699</c:v>
                </c:pt>
                <c:pt idx="5236">
                  <c:v>0.15865525393145699</c:v>
                </c:pt>
                <c:pt idx="5237">
                  <c:v>0.15865525393145699</c:v>
                </c:pt>
                <c:pt idx="5238">
                  <c:v>0.15865525393145699</c:v>
                </c:pt>
                <c:pt idx="5239">
                  <c:v>0.15865525393145699</c:v>
                </c:pt>
                <c:pt idx="5240">
                  <c:v>0.15865525393145699</c:v>
                </c:pt>
                <c:pt idx="5241">
                  <c:v>0.15865525393145699</c:v>
                </c:pt>
                <c:pt idx="5242">
                  <c:v>0.15865525393145699</c:v>
                </c:pt>
                <c:pt idx="5243">
                  <c:v>0.15865525393145699</c:v>
                </c:pt>
                <c:pt idx="5244">
                  <c:v>0.15865525393145699</c:v>
                </c:pt>
                <c:pt idx="5245">
                  <c:v>0.15865525393145699</c:v>
                </c:pt>
                <c:pt idx="5246">
                  <c:v>0.15865525393145699</c:v>
                </c:pt>
                <c:pt idx="5247">
                  <c:v>0.15865525393145699</c:v>
                </c:pt>
                <c:pt idx="5248">
                  <c:v>0.15865525393145699</c:v>
                </c:pt>
                <c:pt idx="5249">
                  <c:v>0.15865525393145699</c:v>
                </c:pt>
                <c:pt idx="5250">
                  <c:v>0.15865525393145699</c:v>
                </c:pt>
                <c:pt idx="5251">
                  <c:v>0.15865525393145699</c:v>
                </c:pt>
                <c:pt idx="5252">
                  <c:v>0.15865525393145699</c:v>
                </c:pt>
                <c:pt idx="5253">
                  <c:v>0.15865525393145699</c:v>
                </c:pt>
                <c:pt idx="5254">
                  <c:v>0.15865525393145699</c:v>
                </c:pt>
                <c:pt idx="5255">
                  <c:v>0.15865525393145699</c:v>
                </c:pt>
                <c:pt idx="5256">
                  <c:v>0.15865525393145699</c:v>
                </c:pt>
                <c:pt idx="5257">
                  <c:v>0.15865525393145699</c:v>
                </c:pt>
                <c:pt idx="5258">
                  <c:v>0.15865525393145699</c:v>
                </c:pt>
                <c:pt idx="5259">
                  <c:v>0.15865525393145699</c:v>
                </c:pt>
                <c:pt idx="5260">
                  <c:v>0.15865525393145699</c:v>
                </c:pt>
                <c:pt idx="5261">
                  <c:v>0.15865525393145699</c:v>
                </c:pt>
                <c:pt idx="5262">
                  <c:v>0.15865525393145699</c:v>
                </c:pt>
                <c:pt idx="5263">
                  <c:v>0.15865525393145699</c:v>
                </c:pt>
                <c:pt idx="5264">
                  <c:v>0.15865525393145699</c:v>
                </c:pt>
                <c:pt idx="5265">
                  <c:v>0.15865525393145699</c:v>
                </c:pt>
                <c:pt idx="5266">
                  <c:v>0.15865525393145699</c:v>
                </c:pt>
                <c:pt idx="5267">
                  <c:v>0.15865525393145699</c:v>
                </c:pt>
                <c:pt idx="5268">
                  <c:v>0.15865525393145699</c:v>
                </c:pt>
                <c:pt idx="5269">
                  <c:v>0.15865525393145699</c:v>
                </c:pt>
                <c:pt idx="5270">
                  <c:v>0.15865525393145699</c:v>
                </c:pt>
                <c:pt idx="5271">
                  <c:v>0.15865525393145699</c:v>
                </c:pt>
                <c:pt idx="5272">
                  <c:v>0.15865525393145699</c:v>
                </c:pt>
                <c:pt idx="5273">
                  <c:v>0.15865525393145699</c:v>
                </c:pt>
                <c:pt idx="5274">
                  <c:v>0.15865525393145699</c:v>
                </c:pt>
                <c:pt idx="5275">
                  <c:v>0.15865525393145699</c:v>
                </c:pt>
                <c:pt idx="5276">
                  <c:v>0.15865525393145699</c:v>
                </c:pt>
                <c:pt idx="5277">
                  <c:v>0.15865525393145699</c:v>
                </c:pt>
                <c:pt idx="5278">
                  <c:v>0.15865525393145699</c:v>
                </c:pt>
                <c:pt idx="5279">
                  <c:v>0.15865525393145699</c:v>
                </c:pt>
                <c:pt idx="5280">
                  <c:v>0.15865525393145699</c:v>
                </c:pt>
                <c:pt idx="5281">
                  <c:v>0.15865525393145699</c:v>
                </c:pt>
                <c:pt idx="5282">
                  <c:v>0.15865525393145699</c:v>
                </c:pt>
                <c:pt idx="5283">
                  <c:v>0.15865525393145699</c:v>
                </c:pt>
                <c:pt idx="5284">
                  <c:v>0.15865525393145699</c:v>
                </c:pt>
                <c:pt idx="5285">
                  <c:v>0.15865525393145699</c:v>
                </c:pt>
                <c:pt idx="5286">
                  <c:v>0.15865525393145699</c:v>
                </c:pt>
                <c:pt idx="5287">
                  <c:v>0.15865525393145699</c:v>
                </c:pt>
                <c:pt idx="5288">
                  <c:v>0.15865525393145699</c:v>
                </c:pt>
                <c:pt idx="5289">
                  <c:v>0.15865525393145699</c:v>
                </c:pt>
                <c:pt idx="5290">
                  <c:v>0.15865525393145699</c:v>
                </c:pt>
                <c:pt idx="5291">
                  <c:v>0.15865525393145699</c:v>
                </c:pt>
                <c:pt idx="5292">
                  <c:v>0.15865525393145699</c:v>
                </c:pt>
                <c:pt idx="5293">
                  <c:v>0.15865525393145699</c:v>
                </c:pt>
                <c:pt idx="5294">
                  <c:v>0.15865525393145699</c:v>
                </c:pt>
                <c:pt idx="5295">
                  <c:v>0.15865525393145699</c:v>
                </c:pt>
                <c:pt idx="5296">
                  <c:v>0.15865525393145699</c:v>
                </c:pt>
                <c:pt idx="5297">
                  <c:v>0.15865525393145699</c:v>
                </c:pt>
                <c:pt idx="5298">
                  <c:v>0.15865525393145699</c:v>
                </c:pt>
                <c:pt idx="5299">
                  <c:v>0.15865525393145699</c:v>
                </c:pt>
                <c:pt idx="5300">
                  <c:v>0.15865525393145699</c:v>
                </c:pt>
                <c:pt idx="5301">
                  <c:v>0.15865525393145699</c:v>
                </c:pt>
                <c:pt idx="5302">
                  <c:v>0.15865525393145699</c:v>
                </c:pt>
                <c:pt idx="5303">
                  <c:v>0.15865525393145699</c:v>
                </c:pt>
                <c:pt idx="5304">
                  <c:v>0.15865525393145699</c:v>
                </c:pt>
                <c:pt idx="5305">
                  <c:v>0.15865525393145699</c:v>
                </c:pt>
                <c:pt idx="5306">
                  <c:v>0.15865525393145699</c:v>
                </c:pt>
                <c:pt idx="5307">
                  <c:v>0.15865525393145699</c:v>
                </c:pt>
                <c:pt idx="5308">
                  <c:v>0.15865525393145699</c:v>
                </c:pt>
                <c:pt idx="5309">
                  <c:v>0.15865525393145699</c:v>
                </c:pt>
                <c:pt idx="5310">
                  <c:v>0.15865525393145699</c:v>
                </c:pt>
                <c:pt idx="5311">
                  <c:v>0.15865525393145699</c:v>
                </c:pt>
                <c:pt idx="5312">
                  <c:v>0.15865525393145699</c:v>
                </c:pt>
                <c:pt idx="5313">
                  <c:v>0.15865525393145699</c:v>
                </c:pt>
                <c:pt idx="5314">
                  <c:v>0.15865525393145699</c:v>
                </c:pt>
                <c:pt idx="5315">
                  <c:v>0.15865525393145699</c:v>
                </c:pt>
                <c:pt idx="5316">
                  <c:v>0.15865525393145699</c:v>
                </c:pt>
                <c:pt idx="5317">
                  <c:v>0.15865525393145699</c:v>
                </c:pt>
                <c:pt idx="5318">
                  <c:v>0.15865525393145699</c:v>
                </c:pt>
                <c:pt idx="5319">
                  <c:v>0.15865525393145699</c:v>
                </c:pt>
                <c:pt idx="5320">
                  <c:v>0.15865525393145699</c:v>
                </c:pt>
                <c:pt idx="5321">
                  <c:v>0.15865525393145699</c:v>
                </c:pt>
                <c:pt idx="5322">
                  <c:v>0.15865525393145699</c:v>
                </c:pt>
                <c:pt idx="5323">
                  <c:v>0.15865525393145699</c:v>
                </c:pt>
                <c:pt idx="5324">
                  <c:v>0.15865525393145699</c:v>
                </c:pt>
                <c:pt idx="5325">
                  <c:v>0.15865525393145699</c:v>
                </c:pt>
                <c:pt idx="5326">
                  <c:v>0.15865525393145699</c:v>
                </c:pt>
                <c:pt idx="5327">
                  <c:v>0.15865525393145699</c:v>
                </c:pt>
                <c:pt idx="5328">
                  <c:v>0.15865525393145699</c:v>
                </c:pt>
                <c:pt idx="5329">
                  <c:v>0.15865525393145699</c:v>
                </c:pt>
                <c:pt idx="5330">
                  <c:v>0.15865525393145699</c:v>
                </c:pt>
                <c:pt idx="5331">
                  <c:v>0.15865525393145699</c:v>
                </c:pt>
                <c:pt idx="5332">
                  <c:v>0.15865525393145699</c:v>
                </c:pt>
                <c:pt idx="5333">
                  <c:v>0.15865525393145699</c:v>
                </c:pt>
                <c:pt idx="5334">
                  <c:v>0.15865525393145699</c:v>
                </c:pt>
                <c:pt idx="5335">
                  <c:v>0.15865525393145699</c:v>
                </c:pt>
                <c:pt idx="5336">
                  <c:v>0.15865525393145699</c:v>
                </c:pt>
                <c:pt idx="5337">
                  <c:v>0.15865525393145699</c:v>
                </c:pt>
                <c:pt idx="5338">
                  <c:v>0.15865525393145699</c:v>
                </c:pt>
                <c:pt idx="5339">
                  <c:v>0.15865525393145699</c:v>
                </c:pt>
                <c:pt idx="5340">
                  <c:v>0.15865525393145699</c:v>
                </c:pt>
                <c:pt idx="5341">
                  <c:v>0.15865525393145699</c:v>
                </c:pt>
                <c:pt idx="5342">
                  <c:v>0.15865525393145699</c:v>
                </c:pt>
                <c:pt idx="5343">
                  <c:v>0.15865525393145699</c:v>
                </c:pt>
                <c:pt idx="5344">
                  <c:v>0.15865525393145699</c:v>
                </c:pt>
                <c:pt idx="5345">
                  <c:v>0.15865525393145699</c:v>
                </c:pt>
                <c:pt idx="5346">
                  <c:v>0.15865525393145699</c:v>
                </c:pt>
                <c:pt idx="5347">
                  <c:v>0.15865525393145699</c:v>
                </c:pt>
                <c:pt idx="5348">
                  <c:v>0.15865525393145699</c:v>
                </c:pt>
                <c:pt idx="5349">
                  <c:v>0.15865525393145699</c:v>
                </c:pt>
                <c:pt idx="5350">
                  <c:v>0.15865525393145699</c:v>
                </c:pt>
                <c:pt idx="5351">
                  <c:v>0.15865525393145699</c:v>
                </c:pt>
                <c:pt idx="5352">
                  <c:v>0.15865525393145699</c:v>
                </c:pt>
                <c:pt idx="5353">
                  <c:v>0.15865525393145699</c:v>
                </c:pt>
                <c:pt idx="5354">
                  <c:v>0.15865525393145699</c:v>
                </c:pt>
                <c:pt idx="5355">
                  <c:v>0.15865525393145699</c:v>
                </c:pt>
                <c:pt idx="5356">
                  <c:v>0.15865525393145699</c:v>
                </c:pt>
                <c:pt idx="5357">
                  <c:v>0.15865525393145699</c:v>
                </c:pt>
                <c:pt idx="5358">
                  <c:v>0.15865525393145699</c:v>
                </c:pt>
                <c:pt idx="5359">
                  <c:v>0.15865525393145699</c:v>
                </c:pt>
                <c:pt idx="5360">
                  <c:v>0.15865525393145699</c:v>
                </c:pt>
                <c:pt idx="5361">
                  <c:v>0.15865525393145699</c:v>
                </c:pt>
                <c:pt idx="5362">
                  <c:v>0.15865525393145699</c:v>
                </c:pt>
                <c:pt idx="5363">
                  <c:v>0.15865525393145699</c:v>
                </c:pt>
                <c:pt idx="5364">
                  <c:v>0.15865525393145699</c:v>
                </c:pt>
                <c:pt idx="5365">
                  <c:v>0.15865525393145699</c:v>
                </c:pt>
                <c:pt idx="5366">
                  <c:v>0.15865525393145699</c:v>
                </c:pt>
                <c:pt idx="5367">
                  <c:v>0.15865525393145699</c:v>
                </c:pt>
                <c:pt idx="5368">
                  <c:v>0.15865525393145699</c:v>
                </c:pt>
                <c:pt idx="5369">
                  <c:v>0.15865525393145699</c:v>
                </c:pt>
                <c:pt idx="5370">
                  <c:v>0.15865525393145699</c:v>
                </c:pt>
                <c:pt idx="5371">
                  <c:v>0.15865525393145699</c:v>
                </c:pt>
                <c:pt idx="5372">
                  <c:v>0.15865525393145699</c:v>
                </c:pt>
                <c:pt idx="5373">
                  <c:v>0.15865525393145699</c:v>
                </c:pt>
                <c:pt idx="5374">
                  <c:v>0.15865525393145699</c:v>
                </c:pt>
                <c:pt idx="5375">
                  <c:v>0.15865525393145699</c:v>
                </c:pt>
                <c:pt idx="5376">
                  <c:v>0.15865525393145699</c:v>
                </c:pt>
                <c:pt idx="5377">
                  <c:v>0.15865525393145699</c:v>
                </c:pt>
                <c:pt idx="5378">
                  <c:v>0.15865525393145699</c:v>
                </c:pt>
                <c:pt idx="5379">
                  <c:v>0.15865525393145699</c:v>
                </c:pt>
                <c:pt idx="5380">
                  <c:v>0.15865525393145699</c:v>
                </c:pt>
                <c:pt idx="5381">
                  <c:v>0.15865525393145699</c:v>
                </c:pt>
                <c:pt idx="5382">
                  <c:v>0.15865525393145699</c:v>
                </c:pt>
                <c:pt idx="5383">
                  <c:v>0.15865525393145699</c:v>
                </c:pt>
                <c:pt idx="5384">
                  <c:v>0.15865525393145699</c:v>
                </c:pt>
                <c:pt idx="5385">
                  <c:v>0.15865525393145699</c:v>
                </c:pt>
                <c:pt idx="5386">
                  <c:v>0.15865525393145699</c:v>
                </c:pt>
                <c:pt idx="5387">
                  <c:v>0.15865525393145699</c:v>
                </c:pt>
                <c:pt idx="5388">
                  <c:v>0.15865525393145699</c:v>
                </c:pt>
                <c:pt idx="5389">
                  <c:v>0.15865525393145699</c:v>
                </c:pt>
                <c:pt idx="5390">
                  <c:v>0.15865525393145699</c:v>
                </c:pt>
                <c:pt idx="5391">
                  <c:v>0.15865525393145699</c:v>
                </c:pt>
                <c:pt idx="5392">
                  <c:v>0.15865525393145699</c:v>
                </c:pt>
                <c:pt idx="5393">
                  <c:v>0.15865525393145699</c:v>
                </c:pt>
                <c:pt idx="5394">
                  <c:v>0.15865525393145699</c:v>
                </c:pt>
                <c:pt idx="5395">
                  <c:v>0.15865525393145699</c:v>
                </c:pt>
                <c:pt idx="5396">
                  <c:v>0.15865525393145699</c:v>
                </c:pt>
                <c:pt idx="5397">
                  <c:v>0.15865525393145699</c:v>
                </c:pt>
                <c:pt idx="5398">
                  <c:v>0.15865525393145699</c:v>
                </c:pt>
                <c:pt idx="5399">
                  <c:v>0.15865525393145699</c:v>
                </c:pt>
                <c:pt idx="5400">
                  <c:v>0.15865525393145699</c:v>
                </c:pt>
                <c:pt idx="5401">
                  <c:v>0.15865525393145699</c:v>
                </c:pt>
                <c:pt idx="5402">
                  <c:v>0.15865525393145699</c:v>
                </c:pt>
                <c:pt idx="5403">
                  <c:v>0.15865525393145699</c:v>
                </c:pt>
                <c:pt idx="5404">
                  <c:v>0.15865525393145699</c:v>
                </c:pt>
                <c:pt idx="5405">
                  <c:v>0.15865525393145699</c:v>
                </c:pt>
                <c:pt idx="5406">
                  <c:v>0.15865525393145699</c:v>
                </c:pt>
                <c:pt idx="5407">
                  <c:v>0.15865525393145699</c:v>
                </c:pt>
                <c:pt idx="5408">
                  <c:v>0.15865525393145699</c:v>
                </c:pt>
                <c:pt idx="5409">
                  <c:v>0.15865525393145699</c:v>
                </c:pt>
                <c:pt idx="5410">
                  <c:v>0.15865525393145699</c:v>
                </c:pt>
                <c:pt idx="5411">
                  <c:v>0.15865525393145699</c:v>
                </c:pt>
                <c:pt idx="5412">
                  <c:v>0.15865525393145699</c:v>
                </c:pt>
                <c:pt idx="5413">
                  <c:v>0.15865525393145699</c:v>
                </c:pt>
                <c:pt idx="5414">
                  <c:v>0.15865525393145699</c:v>
                </c:pt>
                <c:pt idx="5415">
                  <c:v>0.15865525393145699</c:v>
                </c:pt>
                <c:pt idx="5416">
                  <c:v>0.15865525393145699</c:v>
                </c:pt>
                <c:pt idx="5417">
                  <c:v>0.15865525393145699</c:v>
                </c:pt>
                <c:pt idx="5418">
                  <c:v>0.15865525393145699</c:v>
                </c:pt>
                <c:pt idx="5419">
                  <c:v>0.15865525393145699</c:v>
                </c:pt>
                <c:pt idx="5420">
                  <c:v>0.15865525393145699</c:v>
                </c:pt>
                <c:pt idx="5421">
                  <c:v>0.15865525393145699</c:v>
                </c:pt>
                <c:pt idx="5422">
                  <c:v>0.15865525393145699</c:v>
                </c:pt>
                <c:pt idx="5423">
                  <c:v>0.15865525393145699</c:v>
                </c:pt>
                <c:pt idx="5424">
                  <c:v>0.15865525393145699</c:v>
                </c:pt>
                <c:pt idx="5425">
                  <c:v>0.15865525393145699</c:v>
                </c:pt>
                <c:pt idx="5426">
                  <c:v>0.15865525393145699</c:v>
                </c:pt>
                <c:pt idx="5427">
                  <c:v>0.15865525393145699</c:v>
                </c:pt>
                <c:pt idx="5428">
                  <c:v>0.15865525393145699</c:v>
                </c:pt>
                <c:pt idx="5429">
                  <c:v>0.15865525393145699</c:v>
                </c:pt>
                <c:pt idx="5430">
                  <c:v>0.15865525393145699</c:v>
                </c:pt>
                <c:pt idx="5431">
                  <c:v>0.15865525393145699</c:v>
                </c:pt>
                <c:pt idx="5432">
                  <c:v>0.15865525393145699</c:v>
                </c:pt>
                <c:pt idx="5433">
                  <c:v>0.15865525393145699</c:v>
                </c:pt>
                <c:pt idx="5434">
                  <c:v>0.15865525393145699</c:v>
                </c:pt>
                <c:pt idx="5435">
                  <c:v>0.15865525393145699</c:v>
                </c:pt>
                <c:pt idx="5436">
                  <c:v>0.15865525393145699</c:v>
                </c:pt>
                <c:pt idx="5437">
                  <c:v>0.15865525393145699</c:v>
                </c:pt>
                <c:pt idx="5438">
                  <c:v>0.15865525393145699</c:v>
                </c:pt>
                <c:pt idx="5439">
                  <c:v>0.15865525393145699</c:v>
                </c:pt>
                <c:pt idx="5440">
                  <c:v>0.15865525393145699</c:v>
                </c:pt>
                <c:pt idx="5441">
                  <c:v>0.15865525393145699</c:v>
                </c:pt>
                <c:pt idx="5442">
                  <c:v>0.15865525393145699</c:v>
                </c:pt>
                <c:pt idx="5443">
                  <c:v>0.15865525393145699</c:v>
                </c:pt>
                <c:pt idx="5444">
                  <c:v>0.15865525393145699</c:v>
                </c:pt>
                <c:pt idx="5445">
                  <c:v>0.15865525393145699</c:v>
                </c:pt>
                <c:pt idx="5446">
                  <c:v>0.15865525393145699</c:v>
                </c:pt>
                <c:pt idx="5447">
                  <c:v>0.15865525393145699</c:v>
                </c:pt>
                <c:pt idx="5448">
                  <c:v>0.15865525393145699</c:v>
                </c:pt>
                <c:pt idx="5449">
                  <c:v>0.15865525393145699</c:v>
                </c:pt>
                <c:pt idx="5450">
                  <c:v>0.15865525393145699</c:v>
                </c:pt>
                <c:pt idx="5451">
                  <c:v>0.15865525393145699</c:v>
                </c:pt>
                <c:pt idx="5452">
                  <c:v>0.15865525393145699</c:v>
                </c:pt>
                <c:pt idx="5453">
                  <c:v>0.15865525393145699</c:v>
                </c:pt>
                <c:pt idx="5454">
                  <c:v>0.15865525393145699</c:v>
                </c:pt>
                <c:pt idx="5455">
                  <c:v>0.15865525393145699</c:v>
                </c:pt>
                <c:pt idx="5456">
                  <c:v>0.15865525393145699</c:v>
                </c:pt>
                <c:pt idx="5457">
                  <c:v>0.15865525393145699</c:v>
                </c:pt>
                <c:pt idx="5458">
                  <c:v>0.15865525393145699</c:v>
                </c:pt>
                <c:pt idx="5459">
                  <c:v>0.15865525393145699</c:v>
                </c:pt>
                <c:pt idx="5460">
                  <c:v>0.15865525393145699</c:v>
                </c:pt>
                <c:pt idx="5461">
                  <c:v>0.15865525393145699</c:v>
                </c:pt>
                <c:pt idx="5462">
                  <c:v>0.15865525393145699</c:v>
                </c:pt>
                <c:pt idx="5463">
                  <c:v>0.15865525393145699</c:v>
                </c:pt>
                <c:pt idx="5464">
                  <c:v>0.15865525393145699</c:v>
                </c:pt>
                <c:pt idx="5465">
                  <c:v>0.15865525393145699</c:v>
                </c:pt>
                <c:pt idx="5466">
                  <c:v>0.15865525393145699</c:v>
                </c:pt>
                <c:pt idx="5467">
                  <c:v>0.15865525393145699</c:v>
                </c:pt>
                <c:pt idx="5468">
                  <c:v>0.15865525393145699</c:v>
                </c:pt>
                <c:pt idx="5469">
                  <c:v>0.15865525393145699</c:v>
                </c:pt>
                <c:pt idx="5470">
                  <c:v>0.15865525393145699</c:v>
                </c:pt>
                <c:pt idx="5471">
                  <c:v>0.15865525393145699</c:v>
                </c:pt>
                <c:pt idx="5472">
                  <c:v>0.15865525393145699</c:v>
                </c:pt>
                <c:pt idx="5473">
                  <c:v>0.15865525393145699</c:v>
                </c:pt>
                <c:pt idx="5474">
                  <c:v>0.15865525393145699</c:v>
                </c:pt>
                <c:pt idx="5475">
                  <c:v>0.15865525393145699</c:v>
                </c:pt>
                <c:pt idx="5476">
                  <c:v>0.15865525393145699</c:v>
                </c:pt>
                <c:pt idx="5477">
                  <c:v>0.15865525393145699</c:v>
                </c:pt>
                <c:pt idx="5478">
                  <c:v>0.15865525393145699</c:v>
                </c:pt>
                <c:pt idx="5479">
                  <c:v>0.15865525393145699</c:v>
                </c:pt>
                <c:pt idx="5480">
                  <c:v>0.15865525393145699</c:v>
                </c:pt>
                <c:pt idx="5481">
                  <c:v>0.15865525393145699</c:v>
                </c:pt>
                <c:pt idx="5482">
                  <c:v>0.15865525393145699</c:v>
                </c:pt>
                <c:pt idx="5483">
                  <c:v>0.15865525393145699</c:v>
                </c:pt>
                <c:pt idx="5484">
                  <c:v>0.15865525393145699</c:v>
                </c:pt>
                <c:pt idx="5485">
                  <c:v>0.15865525393145699</c:v>
                </c:pt>
                <c:pt idx="5486">
                  <c:v>0.15865525393145699</c:v>
                </c:pt>
                <c:pt idx="5487">
                  <c:v>0.15865525393145699</c:v>
                </c:pt>
                <c:pt idx="5488">
                  <c:v>0.15865525393145699</c:v>
                </c:pt>
                <c:pt idx="5489">
                  <c:v>0.15865525393145699</c:v>
                </c:pt>
                <c:pt idx="5490">
                  <c:v>0.15865525393145699</c:v>
                </c:pt>
                <c:pt idx="5491">
                  <c:v>0.15865525393145699</c:v>
                </c:pt>
                <c:pt idx="5492">
                  <c:v>0.15865525393145699</c:v>
                </c:pt>
                <c:pt idx="5493">
                  <c:v>0.15865525393145699</c:v>
                </c:pt>
                <c:pt idx="5494">
                  <c:v>0.15865525393145699</c:v>
                </c:pt>
                <c:pt idx="5495">
                  <c:v>0.15865525393145699</c:v>
                </c:pt>
                <c:pt idx="5496">
                  <c:v>0.15865525393145699</c:v>
                </c:pt>
                <c:pt idx="5497">
                  <c:v>0.15865525393145699</c:v>
                </c:pt>
                <c:pt idx="5498">
                  <c:v>0.15865525393145699</c:v>
                </c:pt>
                <c:pt idx="5499">
                  <c:v>0.15865525393145699</c:v>
                </c:pt>
                <c:pt idx="5500">
                  <c:v>0.15865525393145699</c:v>
                </c:pt>
                <c:pt idx="5501">
                  <c:v>0.15865525393145699</c:v>
                </c:pt>
                <c:pt idx="5502">
                  <c:v>0.15865525393145699</c:v>
                </c:pt>
                <c:pt idx="5503">
                  <c:v>0.15865525393145699</c:v>
                </c:pt>
                <c:pt idx="5504">
                  <c:v>0.15865525393145699</c:v>
                </c:pt>
                <c:pt idx="5505">
                  <c:v>0.15865525393145699</c:v>
                </c:pt>
                <c:pt idx="5506">
                  <c:v>0.15865525393145699</c:v>
                </c:pt>
                <c:pt idx="5507">
                  <c:v>0.15865525393145699</c:v>
                </c:pt>
                <c:pt idx="5508">
                  <c:v>0.15865525393145699</c:v>
                </c:pt>
                <c:pt idx="5509">
                  <c:v>0.15865525393145699</c:v>
                </c:pt>
                <c:pt idx="5510">
                  <c:v>0.15865525393145699</c:v>
                </c:pt>
                <c:pt idx="5511">
                  <c:v>0.15865525393145699</c:v>
                </c:pt>
                <c:pt idx="5512">
                  <c:v>0.15865525393145699</c:v>
                </c:pt>
                <c:pt idx="5513">
                  <c:v>0.15865525393145699</c:v>
                </c:pt>
                <c:pt idx="5514">
                  <c:v>0.15865525393145699</c:v>
                </c:pt>
                <c:pt idx="5515">
                  <c:v>0.15865525393145699</c:v>
                </c:pt>
                <c:pt idx="5516">
                  <c:v>0.15865525393145699</c:v>
                </c:pt>
                <c:pt idx="5517">
                  <c:v>0.15865525393145699</c:v>
                </c:pt>
                <c:pt idx="5518">
                  <c:v>0.15865525393145699</c:v>
                </c:pt>
                <c:pt idx="5519">
                  <c:v>0.15865525393145699</c:v>
                </c:pt>
                <c:pt idx="5520">
                  <c:v>0.15865525393145699</c:v>
                </c:pt>
                <c:pt idx="5521">
                  <c:v>0.15865525393145699</c:v>
                </c:pt>
                <c:pt idx="5522">
                  <c:v>0.15865525393145699</c:v>
                </c:pt>
                <c:pt idx="5523">
                  <c:v>0.15865525393145699</c:v>
                </c:pt>
                <c:pt idx="5524">
                  <c:v>0.15865525393145699</c:v>
                </c:pt>
                <c:pt idx="5525">
                  <c:v>0.15865525393145699</c:v>
                </c:pt>
                <c:pt idx="5526">
                  <c:v>0.15865525393145699</c:v>
                </c:pt>
                <c:pt idx="5527">
                  <c:v>0.15865525393145699</c:v>
                </c:pt>
                <c:pt idx="5528">
                  <c:v>0.15865525393145699</c:v>
                </c:pt>
                <c:pt idx="5529">
                  <c:v>0.15865525393145699</c:v>
                </c:pt>
                <c:pt idx="5530">
                  <c:v>0.15865525393145699</c:v>
                </c:pt>
                <c:pt idx="5531">
                  <c:v>0.15865525393145699</c:v>
                </c:pt>
                <c:pt idx="5532">
                  <c:v>0.15865525393145699</c:v>
                </c:pt>
                <c:pt idx="5533">
                  <c:v>0.15865525393145699</c:v>
                </c:pt>
                <c:pt idx="5534">
                  <c:v>0.15865525393145699</c:v>
                </c:pt>
                <c:pt idx="5535">
                  <c:v>0.15865525393145699</c:v>
                </c:pt>
                <c:pt idx="5536">
                  <c:v>0.15865525393145699</c:v>
                </c:pt>
                <c:pt idx="5537">
                  <c:v>0.15865525393145699</c:v>
                </c:pt>
                <c:pt idx="5538">
                  <c:v>0.15865525393145699</c:v>
                </c:pt>
                <c:pt idx="5539">
                  <c:v>0.15865525393145699</c:v>
                </c:pt>
                <c:pt idx="5540">
                  <c:v>0.15865525393145699</c:v>
                </c:pt>
                <c:pt idx="5541">
                  <c:v>0.15865525393145699</c:v>
                </c:pt>
                <c:pt idx="5542">
                  <c:v>0.15865525393145699</c:v>
                </c:pt>
                <c:pt idx="5543">
                  <c:v>0.15865525393145699</c:v>
                </c:pt>
                <c:pt idx="5544">
                  <c:v>0.15865525393145699</c:v>
                </c:pt>
                <c:pt idx="5545">
                  <c:v>0.15865525393145699</c:v>
                </c:pt>
                <c:pt idx="5546">
                  <c:v>0.15865525393145699</c:v>
                </c:pt>
                <c:pt idx="5547">
                  <c:v>0.15865525393145699</c:v>
                </c:pt>
                <c:pt idx="5548">
                  <c:v>0.15865525393145699</c:v>
                </c:pt>
                <c:pt idx="5549">
                  <c:v>0.15865525393145699</c:v>
                </c:pt>
                <c:pt idx="5550">
                  <c:v>0.15865525393145699</c:v>
                </c:pt>
                <c:pt idx="5551">
                  <c:v>0.15865525393145699</c:v>
                </c:pt>
                <c:pt idx="5552">
                  <c:v>0.15865525393145699</c:v>
                </c:pt>
                <c:pt idx="5553">
                  <c:v>0.15865525393145699</c:v>
                </c:pt>
                <c:pt idx="5554">
                  <c:v>0.15865525393145699</c:v>
                </c:pt>
                <c:pt idx="5555">
                  <c:v>0.15865525393145699</c:v>
                </c:pt>
                <c:pt idx="5556">
                  <c:v>0.15865525393145699</c:v>
                </c:pt>
                <c:pt idx="5557">
                  <c:v>0.15865525393145699</c:v>
                </c:pt>
                <c:pt idx="5558">
                  <c:v>0.15865525393145699</c:v>
                </c:pt>
                <c:pt idx="5559">
                  <c:v>0.15865525393145699</c:v>
                </c:pt>
                <c:pt idx="5560">
                  <c:v>0.15865525393145699</c:v>
                </c:pt>
                <c:pt idx="5561">
                  <c:v>0.15865525393145699</c:v>
                </c:pt>
                <c:pt idx="5562">
                  <c:v>0.15865525393145699</c:v>
                </c:pt>
                <c:pt idx="5563">
                  <c:v>0.15865525393145699</c:v>
                </c:pt>
                <c:pt idx="5564">
                  <c:v>0.15865525393145699</c:v>
                </c:pt>
                <c:pt idx="5565">
                  <c:v>0.15865525393145699</c:v>
                </c:pt>
                <c:pt idx="5566">
                  <c:v>0.15865525393145699</c:v>
                </c:pt>
                <c:pt idx="5567">
                  <c:v>0.15865525393145699</c:v>
                </c:pt>
                <c:pt idx="5568">
                  <c:v>0.15865525393145699</c:v>
                </c:pt>
                <c:pt idx="5569">
                  <c:v>0.15865525393145699</c:v>
                </c:pt>
                <c:pt idx="5570">
                  <c:v>0.15865525393145699</c:v>
                </c:pt>
                <c:pt idx="5571">
                  <c:v>0.15865525393145699</c:v>
                </c:pt>
                <c:pt idx="5572">
                  <c:v>0.15865525393145699</c:v>
                </c:pt>
                <c:pt idx="5573">
                  <c:v>0.15865525393145699</c:v>
                </c:pt>
                <c:pt idx="5574">
                  <c:v>0.15865525393145699</c:v>
                </c:pt>
                <c:pt idx="5575">
                  <c:v>0.15865525393145699</c:v>
                </c:pt>
                <c:pt idx="5576">
                  <c:v>0.15865525393145699</c:v>
                </c:pt>
                <c:pt idx="5577">
                  <c:v>0.15865525393145699</c:v>
                </c:pt>
                <c:pt idx="5578">
                  <c:v>0.15865525393145699</c:v>
                </c:pt>
                <c:pt idx="5579">
                  <c:v>0.15865525393145699</c:v>
                </c:pt>
                <c:pt idx="5580">
                  <c:v>0.15865525393145699</c:v>
                </c:pt>
                <c:pt idx="5581">
                  <c:v>0.15865525393145699</c:v>
                </c:pt>
                <c:pt idx="5582">
                  <c:v>0.15865525393145699</c:v>
                </c:pt>
                <c:pt idx="5583">
                  <c:v>0.15865525393145699</c:v>
                </c:pt>
                <c:pt idx="5584">
                  <c:v>0.15865525393145699</c:v>
                </c:pt>
                <c:pt idx="5585">
                  <c:v>0.15865525393145699</c:v>
                </c:pt>
                <c:pt idx="5586">
                  <c:v>0.15865525393145699</c:v>
                </c:pt>
                <c:pt idx="5587">
                  <c:v>0.15865525393145699</c:v>
                </c:pt>
                <c:pt idx="5588">
                  <c:v>0.15865525393145699</c:v>
                </c:pt>
                <c:pt idx="5589">
                  <c:v>0.15865525393145699</c:v>
                </c:pt>
                <c:pt idx="5590">
                  <c:v>0.15865525393145699</c:v>
                </c:pt>
                <c:pt idx="5591">
                  <c:v>0.15865525393145699</c:v>
                </c:pt>
                <c:pt idx="5592">
                  <c:v>0.15865525393145699</c:v>
                </c:pt>
                <c:pt idx="5593">
                  <c:v>0.15865525393145699</c:v>
                </c:pt>
                <c:pt idx="5594">
                  <c:v>0.15865525393145699</c:v>
                </c:pt>
                <c:pt idx="5595">
                  <c:v>0.15865525393145699</c:v>
                </c:pt>
                <c:pt idx="5596">
                  <c:v>0.15865525393145699</c:v>
                </c:pt>
                <c:pt idx="5597">
                  <c:v>0.15865525393145699</c:v>
                </c:pt>
                <c:pt idx="5598">
                  <c:v>0.15865525393145699</c:v>
                </c:pt>
                <c:pt idx="5599">
                  <c:v>0.15865525393145699</c:v>
                </c:pt>
                <c:pt idx="5600">
                  <c:v>0.15865525393145699</c:v>
                </c:pt>
                <c:pt idx="5601">
                  <c:v>0.15865525393145699</c:v>
                </c:pt>
                <c:pt idx="5602">
                  <c:v>0.15865525393145699</c:v>
                </c:pt>
                <c:pt idx="5603">
                  <c:v>0.15865525393145699</c:v>
                </c:pt>
                <c:pt idx="5604">
                  <c:v>0.15865525393145699</c:v>
                </c:pt>
                <c:pt idx="5605">
                  <c:v>0.15865525393145699</c:v>
                </c:pt>
                <c:pt idx="5606">
                  <c:v>0.15865525393145699</c:v>
                </c:pt>
                <c:pt idx="5607">
                  <c:v>0.15865525393145699</c:v>
                </c:pt>
                <c:pt idx="5608">
                  <c:v>0.15865525393145699</c:v>
                </c:pt>
                <c:pt idx="5609">
                  <c:v>0.15865525393145699</c:v>
                </c:pt>
                <c:pt idx="5610">
                  <c:v>0.15865525393145699</c:v>
                </c:pt>
                <c:pt idx="5611">
                  <c:v>0.15865525393145699</c:v>
                </c:pt>
                <c:pt idx="5612">
                  <c:v>0.15865525393145699</c:v>
                </c:pt>
                <c:pt idx="5613">
                  <c:v>0.15865525393145699</c:v>
                </c:pt>
                <c:pt idx="5614">
                  <c:v>0.15865525393145699</c:v>
                </c:pt>
                <c:pt idx="5615">
                  <c:v>0.15865525393145699</c:v>
                </c:pt>
                <c:pt idx="5616">
                  <c:v>0.15865525393145699</c:v>
                </c:pt>
                <c:pt idx="5617">
                  <c:v>0.15865525393145699</c:v>
                </c:pt>
                <c:pt idx="5618">
                  <c:v>0.15865525393145699</c:v>
                </c:pt>
                <c:pt idx="5619">
                  <c:v>0.15865525393145699</c:v>
                </c:pt>
                <c:pt idx="5620">
                  <c:v>0.15865525393145699</c:v>
                </c:pt>
                <c:pt idx="5621">
                  <c:v>0.15865525393145699</c:v>
                </c:pt>
                <c:pt idx="5622">
                  <c:v>0.15865525393145699</c:v>
                </c:pt>
                <c:pt idx="5623">
                  <c:v>0.15865525393145699</c:v>
                </c:pt>
                <c:pt idx="5624">
                  <c:v>0.15865525393145699</c:v>
                </c:pt>
                <c:pt idx="5625">
                  <c:v>0.15865525393145699</c:v>
                </c:pt>
                <c:pt idx="5626">
                  <c:v>0.15865525393145699</c:v>
                </c:pt>
                <c:pt idx="5627">
                  <c:v>0.15865525393145699</c:v>
                </c:pt>
                <c:pt idx="5628">
                  <c:v>0.15865525393145699</c:v>
                </c:pt>
                <c:pt idx="5629">
                  <c:v>0.15865525393145699</c:v>
                </c:pt>
                <c:pt idx="5630">
                  <c:v>0.15865525393145699</c:v>
                </c:pt>
                <c:pt idx="5631">
                  <c:v>0.15865525393145699</c:v>
                </c:pt>
                <c:pt idx="5632">
                  <c:v>0.15865525393145699</c:v>
                </c:pt>
                <c:pt idx="5633">
                  <c:v>0.15865525393145699</c:v>
                </c:pt>
                <c:pt idx="5634">
                  <c:v>0.15865525393145699</c:v>
                </c:pt>
                <c:pt idx="5635">
                  <c:v>0.15865525393145699</c:v>
                </c:pt>
                <c:pt idx="5636">
                  <c:v>0.15865525393145699</c:v>
                </c:pt>
                <c:pt idx="5637">
                  <c:v>0.15865525393145699</c:v>
                </c:pt>
                <c:pt idx="5638">
                  <c:v>0.15865525393145699</c:v>
                </c:pt>
                <c:pt idx="5639">
                  <c:v>0.15865525393145699</c:v>
                </c:pt>
                <c:pt idx="5640">
                  <c:v>0.15865525393145699</c:v>
                </c:pt>
                <c:pt idx="5641">
                  <c:v>0.15865525393145699</c:v>
                </c:pt>
                <c:pt idx="5642">
                  <c:v>0.15865525393145699</c:v>
                </c:pt>
                <c:pt idx="5643">
                  <c:v>0.15865525393145699</c:v>
                </c:pt>
                <c:pt idx="5644">
                  <c:v>0.15865525393145699</c:v>
                </c:pt>
                <c:pt idx="5645">
                  <c:v>0.15865525393145699</c:v>
                </c:pt>
                <c:pt idx="5646">
                  <c:v>0.15865525393145699</c:v>
                </c:pt>
                <c:pt idx="5647">
                  <c:v>0.15865525393145699</c:v>
                </c:pt>
                <c:pt idx="5648">
                  <c:v>0.15865525393145699</c:v>
                </c:pt>
                <c:pt idx="5649">
                  <c:v>0.15865525393145699</c:v>
                </c:pt>
                <c:pt idx="5650">
                  <c:v>0.15865525393145699</c:v>
                </c:pt>
                <c:pt idx="5651">
                  <c:v>0.15865525393145699</c:v>
                </c:pt>
                <c:pt idx="5652">
                  <c:v>0.15865525393145699</c:v>
                </c:pt>
                <c:pt idx="5653">
                  <c:v>0.15865525393145699</c:v>
                </c:pt>
                <c:pt idx="5654">
                  <c:v>0.15865525393145699</c:v>
                </c:pt>
                <c:pt idx="5655">
                  <c:v>0.15865525393145699</c:v>
                </c:pt>
                <c:pt idx="5656">
                  <c:v>0.15865525393145699</c:v>
                </c:pt>
                <c:pt idx="5657">
                  <c:v>0.15865525393145699</c:v>
                </c:pt>
                <c:pt idx="5658">
                  <c:v>0.15865525393145699</c:v>
                </c:pt>
                <c:pt idx="5659">
                  <c:v>0.15865525393145699</c:v>
                </c:pt>
                <c:pt idx="5660">
                  <c:v>0.15865525393145699</c:v>
                </c:pt>
                <c:pt idx="5661">
                  <c:v>0.15865525393145699</c:v>
                </c:pt>
                <c:pt idx="5662">
                  <c:v>0.15865525393145699</c:v>
                </c:pt>
                <c:pt idx="5663">
                  <c:v>0.15865525393145699</c:v>
                </c:pt>
                <c:pt idx="5664">
                  <c:v>0.15865525393145699</c:v>
                </c:pt>
                <c:pt idx="5665">
                  <c:v>0.15865525393145699</c:v>
                </c:pt>
                <c:pt idx="5666">
                  <c:v>0.15865525393145699</c:v>
                </c:pt>
                <c:pt idx="5667">
                  <c:v>0.15865525393145699</c:v>
                </c:pt>
                <c:pt idx="5668">
                  <c:v>0.15865525393145699</c:v>
                </c:pt>
                <c:pt idx="5669">
                  <c:v>0.15865525393145699</c:v>
                </c:pt>
                <c:pt idx="5670">
                  <c:v>0.15865525393145699</c:v>
                </c:pt>
                <c:pt idx="5671">
                  <c:v>0.15865525393145699</c:v>
                </c:pt>
                <c:pt idx="5672">
                  <c:v>0.15865525393145699</c:v>
                </c:pt>
                <c:pt idx="5673">
                  <c:v>0.15865525393145699</c:v>
                </c:pt>
                <c:pt idx="5674">
                  <c:v>0.15865525393145699</c:v>
                </c:pt>
                <c:pt idx="5675">
                  <c:v>0.15865525393145699</c:v>
                </c:pt>
                <c:pt idx="5676">
                  <c:v>0.15865525393145699</c:v>
                </c:pt>
                <c:pt idx="5677">
                  <c:v>0.15865525393145699</c:v>
                </c:pt>
                <c:pt idx="5678">
                  <c:v>0.15865525393145699</c:v>
                </c:pt>
                <c:pt idx="5679">
                  <c:v>0.15865525393145699</c:v>
                </c:pt>
                <c:pt idx="5680">
                  <c:v>0.15865525393145699</c:v>
                </c:pt>
                <c:pt idx="5681">
                  <c:v>0.15865525393145699</c:v>
                </c:pt>
                <c:pt idx="5682">
                  <c:v>0.15865525393145699</c:v>
                </c:pt>
                <c:pt idx="5683">
                  <c:v>0.15865525393145699</c:v>
                </c:pt>
                <c:pt idx="5684">
                  <c:v>0.15865525393145699</c:v>
                </c:pt>
                <c:pt idx="5685">
                  <c:v>0.15865525393145699</c:v>
                </c:pt>
                <c:pt idx="5686">
                  <c:v>0.15865525393145699</c:v>
                </c:pt>
                <c:pt idx="5687">
                  <c:v>0.15865525393145699</c:v>
                </c:pt>
                <c:pt idx="5688">
                  <c:v>0.15865525393145699</c:v>
                </c:pt>
                <c:pt idx="5689">
                  <c:v>0.15865525393145699</c:v>
                </c:pt>
                <c:pt idx="5690">
                  <c:v>0.15865525393145699</c:v>
                </c:pt>
                <c:pt idx="5691">
                  <c:v>0.15865525393145699</c:v>
                </c:pt>
                <c:pt idx="5692">
                  <c:v>0.15865525393145699</c:v>
                </c:pt>
                <c:pt idx="5693">
                  <c:v>0.15865525393145699</c:v>
                </c:pt>
                <c:pt idx="5694">
                  <c:v>0.15865525393145699</c:v>
                </c:pt>
                <c:pt idx="5695">
                  <c:v>0.15865525393145699</c:v>
                </c:pt>
                <c:pt idx="5696">
                  <c:v>0.15865525393145699</c:v>
                </c:pt>
                <c:pt idx="5697">
                  <c:v>0.15865525393145699</c:v>
                </c:pt>
                <c:pt idx="5698">
                  <c:v>0.15865525393145699</c:v>
                </c:pt>
                <c:pt idx="5699">
                  <c:v>0.15865525393145699</c:v>
                </c:pt>
                <c:pt idx="5700">
                  <c:v>0.15865525393145699</c:v>
                </c:pt>
                <c:pt idx="5701">
                  <c:v>0.15865525393145699</c:v>
                </c:pt>
                <c:pt idx="5702">
                  <c:v>0.15865525393145699</c:v>
                </c:pt>
                <c:pt idx="5703">
                  <c:v>0.15865525393145699</c:v>
                </c:pt>
                <c:pt idx="5704">
                  <c:v>0.15865525393145699</c:v>
                </c:pt>
                <c:pt idx="5705">
                  <c:v>0.15865525393145699</c:v>
                </c:pt>
                <c:pt idx="5706">
                  <c:v>0.15865525393145699</c:v>
                </c:pt>
                <c:pt idx="5707">
                  <c:v>0.15865525393145699</c:v>
                </c:pt>
                <c:pt idx="5708">
                  <c:v>0.15865525393145699</c:v>
                </c:pt>
                <c:pt idx="5709">
                  <c:v>0.15865525393145699</c:v>
                </c:pt>
                <c:pt idx="5710">
                  <c:v>0.15865525393145699</c:v>
                </c:pt>
                <c:pt idx="5711">
                  <c:v>0.15865525393145699</c:v>
                </c:pt>
                <c:pt idx="5712">
                  <c:v>0.15865525393145699</c:v>
                </c:pt>
                <c:pt idx="5713">
                  <c:v>0.15865525393145699</c:v>
                </c:pt>
                <c:pt idx="5714">
                  <c:v>0.15865525393145699</c:v>
                </c:pt>
                <c:pt idx="5715">
                  <c:v>0.15865525393145699</c:v>
                </c:pt>
                <c:pt idx="5716">
                  <c:v>0.15865525393145699</c:v>
                </c:pt>
                <c:pt idx="5717">
                  <c:v>0.15865525393145699</c:v>
                </c:pt>
                <c:pt idx="5718">
                  <c:v>0.15865525393145699</c:v>
                </c:pt>
                <c:pt idx="5719">
                  <c:v>0.15865525393145699</c:v>
                </c:pt>
                <c:pt idx="5720">
                  <c:v>0.15865525393145699</c:v>
                </c:pt>
                <c:pt idx="5721">
                  <c:v>0.15865525393145699</c:v>
                </c:pt>
                <c:pt idx="5722">
                  <c:v>0.15865525393145699</c:v>
                </c:pt>
                <c:pt idx="5723">
                  <c:v>0.15865525393145699</c:v>
                </c:pt>
                <c:pt idx="5724">
                  <c:v>0.15865525393145699</c:v>
                </c:pt>
                <c:pt idx="5725">
                  <c:v>0.15865525393145699</c:v>
                </c:pt>
                <c:pt idx="5726">
                  <c:v>0.15865525393145699</c:v>
                </c:pt>
                <c:pt idx="5727">
                  <c:v>0.15865525393145699</c:v>
                </c:pt>
                <c:pt idx="5728">
                  <c:v>0.15865525393145699</c:v>
                </c:pt>
                <c:pt idx="5729">
                  <c:v>0.15865525393145699</c:v>
                </c:pt>
                <c:pt idx="5730">
                  <c:v>0.15865525393145699</c:v>
                </c:pt>
                <c:pt idx="5731">
                  <c:v>0.15865525393145699</c:v>
                </c:pt>
                <c:pt idx="5732">
                  <c:v>0.15865525393145699</c:v>
                </c:pt>
                <c:pt idx="5733">
                  <c:v>0.15865525393145699</c:v>
                </c:pt>
                <c:pt idx="5734">
                  <c:v>0.15865525393145699</c:v>
                </c:pt>
                <c:pt idx="5735">
                  <c:v>0.15865525393145699</c:v>
                </c:pt>
                <c:pt idx="5736">
                  <c:v>0.15865525393145699</c:v>
                </c:pt>
                <c:pt idx="5737">
                  <c:v>0.15865525393145699</c:v>
                </c:pt>
                <c:pt idx="5738">
                  <c:v>0.15865525393145699</c:v>
                </c:pt>
                <c:pt idx="5739">
                  <c:v>0.15865525393145699</c:v>
                </c:pt>
                <c:pt idx="5740">
                  <c:v>0.15865525393145699</c:v>
                </c:pt>
                <c:pt idx="5741">
                  <c:v>0.15865525393145699</c:v>
                </c:pt>
                <c:pt idx="5742">
                  <c:v>0.15865525393145699</c:v>
                </c:pt>
                <c:pt idx="5743">
                  <c:v>0.15865525393145699</c:v>
                </c:pt>
                <c:pt idx="5744">
                  <c:v>0.15865525393145699</c:v>
                </c:pt>
                <c:pt idx="5745">
                  <c:v>0.15865525393145699</c:v>
                </c:pt>
                <c:pt idx="5746">
                  <c:v>0.15865525393145699</c:v>
                </c:pt>
                <c:pt idx="5747">
                  <c:v>0.15865525393145699</c:v>
                </c:pt>
                <c:pt idx="5748">
                  <c:v>0.15865525393145699</c:v>
                </c:pt>
                <c:pt idx="5749">
                  <c:v>0.15865525393145699</c:v>
                </c:pt>
                <c:pt idx="5750">
                  <c:v>0.15865525393145699</c:v>
                </c:pt>
                <c:pt idx="5751">
                  <c:v>0.15865525393145699</c:v>
                </c:pt>
                <c:pt idx="5752">
                  <c:v>0.15865525393145699</c:v>
                </c:pt>
                <c:pt idx="5753">
                  <c:v>0.15865525393145699</c:v>
                </c:pt>
                <c:pt idx="5754">
                  <c:v>0.15865525393145699</c:v>
                </c:pt>
                <c:pt idx="5755">
                  <c:v>0.15865525393145699</c:v>
                </c:pt>
                <c:pt idx="5756">
                  <c:v>0.15865525393145699</c:v>
                </c:pt>
                <c:pt idx="5757">
                  <c:v>0.15865525393145699</c:v>
                </c:pt>
                <c:pt idx="5758">
                  <c:v>0.15865525393145699</c:v>
                </c:pt>
                <c:pt idx="5759">
                  <c:v>0.15865525393145699</c:v>
                </c:pt>
                <c:pt idx="5760">
                  <c:v>0.15865525393145699</c:v>
                </c:pt>
                <c:pt idx="5761">
                  <c:v>0.15865525393145699</c:v>
                </c:pt>
                <c:pt idx="5762">
                  <c:v>0.15865525393145699</c:v>
                </c:pt>
                <c:pt idx="5763">
                  <c:v>0.15865525393145699</c:v>
                </c:pt>
                <c:pt idx="5764">
                  <c:v>0.15865525393145699</c:v>
                </c:pt>
                <c:pt idx="5765">
                  <c:v>0.15865525393145699</c:v>
                </c:pt>
                <c:pt idx="5766">
                  <c:v>0.15865525393145699</c:v>
                </c:pt>
                <c:pt idx="5767">
                  <c:v>0.15865525393145699</c:v>
                </c:pt>
                <c:pt idx="5768">
                  <c:v>0.15865525393145699</c:v>
                </c:pt>
                <c:pt idx="5769">
                  <c:v>0.15865525393145699</c:v>
                </c:pt>
                <c:pt idx="5770">
                  <c:v>0.15865525393145699</c:v>
                </c:pt>
                <c:pt idx="5771">
                  <c:v>0.15865525393145699</c:v>
                </c:pt>
                <c:pt idx="5772">
                  <c:v>0.15865525393145699</c:v>
                </c:pt>
                <c:pt idx="5773">
                  <c:v>0.15865525393145699</c:v>
                </c:pt>
                <c:pt idx="5774">
                  <c:v>0.15865525393145699</c:v>
                </c:pt>
                <c:pt idx="5775">
                  <c:v>0.15865525393145699</c:v>
                </c:pt>
                <c:pt idx="5776">
                  <c:v>0.15865525393145699</c:v>
                </c:pt>
                <c:pt idx="5777">
                  <c:v>0.15865525393145699</c:v>
                </c:pt>
                <c:pt idx="5778">
                  <c:v>0.15865525393145699</c:v>
                </c:pt>
                <c:pt idx="5779">
                  <c:v>0.15865525393145699</c:v>
                </c:pt>
                <c:pt idx="5780">
                  <c:v>0.15865525393145699</c:v>
                </c:pt>
                <c:pt idx="5781">
                  <c:v>0.15865525393145699</c:v>
                </c:pt>
                <c:pt idx="5782">
                  <c:v>0.15865525393145699</c:v>
                </c:pt>
                <c:pt idx="5783">
                  <c:v>0.15865525393145699</c:v>
                </c:pt>
                <c:pt idx="5784">
                  <c:v>0.15865525393145699</c:v>
                </c:pt>
                <c:pt idx="5785">
                  <c:v>0.15865525393145699</c:v>
                </c:pt>
                <c:pt idx="5786">
                  <c:v>0.15865525393145699</c:v>
                </c:pt>
                <c:pt idx="5787">
                  <c:v>0.15865525393145699</c:v>
                </c:pt>
                <c:pt idx="5788">
                  <c:v>0.15865525393145699</c:v>
                </c:pt>
                <c:pt idx="5789">
                  <c:v>0.15865525393145699</c:v>
                </c:pt>
                <c:pt idx="5790">
                  <c:v>0.15865525393145699</c:v>
                </c:pt>
                <c:pt idx="5791">
                  <c:v>0.15865525393145699</c:v>
                </c:pt>
                <c:pt idx="5792">
                  <c:v>0.15865525393145699</c:v>
                </c:pt>
                <c:pt idx="5793">
                  <c:v>0.15865525393145699</c:v>
                </c:pt>
                <c:pt idx="5794">
                  <c:v>0.15865525393145699</c:v>
                </c:pt>
                <c:pt idx="5795">
                  <c:v>0.15865525393145699</c:v>
                </c:pt>
                <c:pt idx="5796">
                  <c:v>0.15865525393145699</c:v>
                </c:pt>
                <c:pt idx="5797">
                  <c:v>0.15865525393145699</c:v>
                </c:pt>
                <c:pt idx="5798">
                  <c:v>0.15865525393145699</c:v>
                </c:pt>
                <c:pt idx="5799">
                  <c:v>0.15865525393145699</c:v>
                </c:pt>
                <c:pt idx="5800">
                  <c:v>0.15865525393145699</c:v>
                </c:pt>
                <c:pt idx="5801">
                  <c:v>0.15865525393145699</c:v>
                </c:pt>
                <c:pt idx="5802">
                  <c:v>0.15865525393145699</c:v>
                </c:pt>
                <c:pt idx="5803">
                  <c:v>0.15865525393145699</c:v>
                </c:pt>
                <c:pt idx="5804">
                  <c:v>0.15865525393145699</c:v>
                </c:pt>
                <c:pt idx="5805">
                  <c:v>0.15865525393145699</c:v>
                </c:pt>
                <c:pt idx="5806">
                  <c:v>0.15865525393145699</c:v>
                </c:pt>
                <c:pt idx="5807">
                  <c:v>0.15865525393145699</c:v>
                </c:pt>
                <c:pt idx="5808">
                  <c:v>0.15865525393145699</c:v>
                </c:pt>
                <c:pt idx="5809">
                  <c:v>0.15865525393145699</c:v>
                </c:pt>
                <c:pt idx="5810">
                  <c:v>0.15865525393145699</c:v>
                </c:pt>
                <c:pt idx="5811">
                  <c:v>0.15865525393145699</c:v>
                </c:pt>
                <c:pt idx="5812">
                  <c:v>0.15865525393145699</c:v>
                </c:pt>
                <c:pt idx="5813">
                  <c:v>0.15865525393145699</c:v>
                </c:pt>
                <c:pt idx="5814">
                  <c:v>0.15865525393145699</c:v>
                </c:pt>
                <c:pt idx="5815">
                  <c:v>0.15865525393145699</c:v>
                </c:pt>
                <c:pt idx="5816">
                  <c:v>0.15865525393145699</c:v>
                </c:pt>
                <c:pt idx="5817">
                  <c:v>0.15865525393145699</c:v>
                </c:pt>
                <c:pt idx="5818">
                  <c:v>0.15865525393145699</c:v>
                </c:pt>
                <c:pt idx="5819">
                  <c:v>0.15865525393145699</c:v>
                </c:pt>
                <c:pt idx="5820">
                  <c:v>0.15865525393145699</c:v>
                </c:pt>
                <c:pt idx="5821">
                  <c:v>0.15865525393145699</c:v>
                </c:pt>
                <c:pt idx="5822">
                  <c:v>0.15865525393145699</c:v>
                </c:pt>
                <c:pt idx="5823">
                  <c:v>0.15865525393145699</c:v>
                </c:pt>
                <c:pt idx="5824">
                  <c:v>0.15865525393145699</c:v>
                </c:pt>
                <c:pt idx="5825">
                  <c:v>0.15865525393145699</c:v>
                </c:pt>
                <c:pt idx="5826">
                  <c:v>0.15865525393145699</c:v>
                </c:pt>
                <c:pt idx="5827">
                  <c:v>0.15865525393145699</c:v>
                </c:pt>
                <c:pt idx="5828">
                  <c:v>0.15865525393145699</c:v>
                </c:pt>
                <c:pt idx="5829">
                  <c:v>0.15865525393145699</c:v>
                </c:pt>
                <c:pt idx="5830">
                  <c:v>0.15865525393145699</c:v>
                </c:pt>
                <c:pt idx="5831">
                  <c:v>0.15865525393145699</c:v>
                </c:pt>
                <c:pt idx="5832">
                  <c:v>0.15865525393145699</c:v>
                </c:pt>
                <c:pt idx="5833">
                  <c:v>0.15865525393145699</c:v>
                </c:pt>
                <c:pt idx="5834">
                  <c:v>0.15865525393145699</c:v>
                </c:pt>
                <c:pt idx="5835">
                  <c:v>0.15865525393145699</c:v>
                </c:pt>
                <c:pt idx="5836">
                  <c:v>0.15865525393145699</c:v>
                </c:pt>
                <c:pt idx="5837">
                  <c:v>0.15865525393145699</c:v>
                </c:pt>
                <c:pt idx="5838">
                  <c:v>0.15865525393145699</c:v>
                </c:pt>
                <c:pt idx="5839">
                  <c:v>0.15865525393145699</c:v>
                </c:pt>
                <c:pt idx="5840">
                  <c:v>0.15865525393145699</c:v>
                </c:pt>
                <c:pt idx="5841">
                  <c:v>0.15865525393145699</c:v>
                </c:pt>
                <c:pt idx="5842">
                  <c:v>0.15865525393145699</c:v>
                </c:pt>
                <c:pt idx="5843">
                  <c:v>0.15865525393145699</c:v>
                </c:pt>
                <c:pt idx="5844">
                  <c:v>0.15865525393145699</c:v>
                </c:pt>
                <c:pt idx="5845">
                  <c:v>0.15865525393145699</c:v>
                </c:pt>
                <c:pt idx="5846">
                  <c:v>0.15865525393145699</c:v>
                </c:pt>
                <c:pt idx="5847">
                  <c:v>0.15865525393145699</c:v>
                </c:pt>
                <c:pt idx="5848">
                  <c:v>0.15865525393145699</c:v>
                </c:pt>
                <c:pt idx="5849">
                  <c:v>0.15865525393145699</c:v>
                </c:pt>
                <c:pt idx="5850">
                  <c:v>0.15865525393145699</c:v>
                </c:pt>
                <c:pt idx="5851">
                  <c:v>0.15865525393145699</c:v>
                </c:pt>
                <c:pt idx="5852">
                  <c:v>0.15865525393145699</c:v>
                </c:pt>
                <c:pt idx="5853">
                  <c:v>0.15865525393145699</c:v>
                </c:pt>
                <c:pt idx="5854">
                  <c:v>0.15865525393145699</c:v>
                </c:pt>
                <c:pt idx="5855">
                  <c:v>0.15865525393145699</c:v>
                </c:pt>
                <c:pt idx="5856">
                  <c:v>0.15865525393145699</c:v>
                </c:pt>
                <c:pt idx="5857">
                  <c:v>0.15865525393145699</c:v>
                </c:pt>
                <c:pt idx="5858">
                  <c:v>0.15865525393145699</c:v>
                </c:pt>
                <c:pt idx="5859">
                  <c:v>0.15865525393145699</c:v>
                </c:pt>
                <c:pt idx="5860">
                  <c:v>0.15865525393145699</c:v>
                </c:pt>
                <c:pt idx="5861">
                  <c:v>0.15865525393145699</c:v>
                </c:pt>
                <c:pt idx="5862">
                  <c:v>0.15865525393145699</c:v>
                </c:pt>
                <c:pt idx="5863">
                  <c:v>0.15865525393145699</c:v>
                </c:pt>
                <c:pt idx="5864">
                  <c:v>0.15865525393145699</c:v>
                </c:pt>
                <c:pt idx="5865">
                  <c:v>0.15865525393145699</c:v>
                </c:pt>
                <c:pt idx="5866">
                  <c:v>0.15865525393145699</c:v>
                </c:pt>
                <c:pt idx="5867">
                  <c:v>0.15865525393145699</c:v>
                </c:pt>
                <c:pt idx="5868">
                  <c:v>0.15865525393145699</c:v>
                </c:pt>
                <c:pt idx="5869">
                  <c:v>0.15865525393145699</c:v>
                </c:pt>
                <c:pt idx="5870">
                  <c:v>0.15865525393145699</c:v>
                </c:pt>
                <c:pt idx="5871">
                  <c:v>0.15865525393145699</c:v>
                </c:pt>
                <c:pt idx="5872">
                  <c:v>0.15865525393145699</c:v>
                </c:pt>
                <c:pt idx="5873">
                  <c:v>0.15865525393145699</c:v>
                </c:pt>
                <c:pt idx="5874">
                  <c:v>0.15865525393145699</c:v>
                </c:pt>
                <c:pt idx="5875">
                  <c:v>0.15865525393145699</c:v>
                </c:pt>
                <c:pt idx="5876">
                  <c:v>0.15865525393145699</c:v>
                </c:pt>
                <c:pt idx="5877">
                  <c:v>0.15865525393145699</c:v>
                </c:pt>
                <c:pt idx="5878">
                  <c:v>0.15865525393145699</c:v>
                </c:pt>
                <c:pt idx="5879">
                  <c:v>0.15865525393145699</c:v>
                </c:pt>
                <c:pt idx="5880">
                  <c:v>0.15865525393145699</c:v>
                </c:pt>
                <c:pt idx="5881">
                  <c:v>0.15865525393145699</c:v>
                </c:pt>
                <c:pt idx="5882">
                  <c:v>0.15865525393145699</c:v>
                </c:pt>
                <c:pt idx="5883">
                  <c:v>0.15865525393145699</c:v>
                </c:pt>
                <c:pt idx="5884">
                  <c:v>0.15865525393145699</c:v>
                </c:pt>
                <c:pt idx="5885">
                  <c:v>0.15865525393145699</c:v>
                </c:pt>
                <c:pt idx="5886">
                  <c:v>0.15865525393145699</c:v>
                </c:pt>
                <c:pt idx="5887">
                  <c:v>0.15865525393145699</c:v>
                </c:pt>
                <c:pt idx="5888">
                  <c:v>0.15865525393145699</c:v>
                </c:pt>
                <c:pt idx="5889">
                  <c:v>0.15865525393145699</c:v>
                </c:pt>
                <c:pt idx="5890">
                  <c:v>0.15865525393145699</c:v>
                </c:pt>
                <c:pt idx="5891">
                  <c:v>0.15865525393145699</c:v>
                </c:pt>
                <c:pt idx="5892">
                  <c:v>0.15865525393145699</c:v>
                </c:pt>
                <c:pt idx="5893">
                  <c:v>0.15865525393145699</c:v>
                </c:pt>
                <c:pt idx="5894">
                  <c:v>0.15865525393145699</c:v>
                </c:pt>
                <c:pt idx="5895">
                  <c:v>0.15865525393145699</c:v>
                </c:pt>
                <c:pt idx="5896">
                  <c:v>0.15865525393145699</c:v>
                </c:pt>
                <c:pt idx="5897">
                  <c:v>0.15865525393145699</c:v>
                </c:pt>
                <c:pt idx="5898">
                  <c:v>0.15865525393145699</c:v>
                </c:pt>
                <c:pt idx="5899">
                  <c:v>0.15865525393145699</c:v>
                </c:pt>
                <c:pt idx="5900">
                  <c:v>0.15865525393145699</c:v>
                </c:pt>
                <c:pt idx="5901">
                  <c:v>0.15865525393145699</c:v>
                </c:pt>
                <c:pt idx="5902">
                  <c:v>0.15865525393145699</c:v>
                </c:pt>
                <c:pt idx="5903">
                  <c:v>0.15865525393145699</c:v>
                </c:pt>
                <c:pt idx="5904">
                  <c:v>0.15865525393145699</c:v>
                </c:pt>
                <c:pt idx="5905">
                  <c:v>0.15865525393145699</c:v>
                </c:pt>
                <c:pt idx="5906">
                  <c:v>0.15865525393145699</c:v>
                </c:pt>
                <c:pt idx="5907">
                  <c:v>0.15865525393145699</c:v>
                </c:pt>
                <c:pt idx="5908">
                  <c:v>0.15865525393145699</c:v>
                </c:pt>
                <c:pt idx="5909">
                  <c:v>0.15865525393145699</c:v>
                </c:pt>
                <c:pt idx="5910">
                  <c:v>0.15865525393145699</c:v>
                </c:pt>
                <c:pt idx="5911">
                  <c:v>0.15865525393145699</c:v>
                </c:pt>
                <c:pt idx="5912">
                  <c:v>0.15865525393145699</c:v>
                </c:pt>
                <c:pt idx="5913">
                  <c:v>0.15865525393145699</c:v>
                </c:pt>
                <c:pt idx="5914">
                  <c:v>0.15865525393145699</c:v>
                </c:pt>
                <c:pt idx="5915">
                  <c:v>0.15865525393145699</c:v>
                </c:pt>
                <c:pt idx="5916">
                  <c:v>0.15865525393145699</c:v>
                </c:pt>
                <c:pt idx="5917">
                  <c:v>0.15865525393145699</c:v>
                </c:pt>
                <c:pt idx="5918">
                  <c:v>0.15865525393145699</c:v>
                </c:pt>
                <c:pt idx="5919">
                  <c:v>0.15865525393145699</c:v>
                </c:pt>
                <c:pt idx="5920">
                  <c:v>0.15865525393145699</c:v>
                </c:pt>
                <c:pt idx="5921">
                  <c:v>0.15865525393145699</c:v>
                </c:pt>
                <c:pt idx="5922">
                  <c:v>0.15865525393145699</c:v>
                </c:pt>
                <c:pt idx="5923">
                  <c:v>0.15865525393145699</c:v>
                </c:pt>
                <c:pt idx="5924">
                  <c:v>0.15865525393145699</c:v>
                </c:pt>
                <c:pt idx="5925">
                  <c:v>0.15865525393145699</c:v>
                </c:pt>
                <c:pt idx="5926">
                  <c:v>0.15865525393145699</c:v>
                </c:pt>
                <c:pt idx="5927">
                  <c:v>0.15865525393145699</c:v>
                </c:pt>
                <c:pt idx="5928">
                  <c:v>0.15865525393145699</c:v>
                </c:pt>
                <c:pt idx="5929">
                  <c:v>0.15865525393145699</c:v>
                </c:pt>
                <c:pt idx="5930">
                  <c:v>0.15865525393145699</c:v>
                </c:pt>
                <c:pt idx="5931">
                  <c:v>0.15865525393145699</c:v>
                </c:pt>
                <c:pt idx="5932">
                  <c:v>0.15865525393145699</c:v>
                </c:pt>
                <c:pt idx="5933">
                  <c:v>0.15865525393145699</c:v>
                </c:pt>
                <c:pt idx="5934">
                  <c:v>0.15865525393145699</c:v>
                </c:pt>
                <c:pt idx="5935">
                  <c:v>0.15865525393145699</c:v>
                </c:pt>
                <c:pt idx="5936">
                  <c:v>0.15865525393145699</c:v>
                </c:pt>
                <c:pt idx="5937">
                  <c:v>0.15865525393145699</c:v>
                </c:pt>
                <c:pt idx="5938">
                  <c:v>0.15865525393145699</c:v>
                </c:pt>
                <c:pt idx="5939">
                  <c:v>0.15865525393145699</c:v>
                </c:pt>
                <c:pt idx="5940">
                  <c:v>0.15865525393145699</c:v>
                </c:pt>
                <c:pt idx="5941">
                  <c:v>0.15865525393145699</c:v>
                </c:pt>
                <c:pt idx="5942">
                  <c:v>0.15865525393145699</c:v>
                </c:pt>
                <c:pt idx="5943">
                  <c:v>0.15865525393145699</c:v>
                </c:pt>
                <c:pt idx="5944">
                  <c:v>0.15865525393145699</c:v>
                </c:pt>
                <c:pt idx="5945">
                  <c:v>0.15865525393145699</c:v>
                </c:pt>
                <c:pt idx="5946">
                  <c:v>0.15865525393145699</c:v>
                </c:pt>
                <c:pt idx="5947">
                  <c:v>0.15865525393145699</c:v>
                </c:pt>
                <c:pt idx="5948">
                  <c:v>0.15865525393145699</c:v>
                </c:pt>
                <c:pt idx="5949">
                  <c:v>0.15865525393145699</c:v>
                </c:pt>
                <c:pt idx="5950">
                  <c:v>0.15865525393145699</c:v>
                </c:pt>
                <c:pt idx="5951">
                  <c:v>0.15865525393145699</c:v>
                </c:pt>
                <c:pt idx="5952">
                  <c:v>0.15865525393145699</c:v>
                </c:pt>
                <c:pt idx="5953">
                  <c:v>0.15865525393145699</c:v>
                </c:pt>
                <c:pt idx="5954">
                  <c:v>0.15865525393145699</c:v>
                </c:pt>
                <c:pt idx="5955">
                  <c:v>0.15865525393145699</c:v>
                </c:pt>
                <c:pt idx="5956">
                  <c:v>0.15865525393145699</c:v>
                </c:pt>
                <c:pt idx="5957">
                  <c:v>0.15865525393145699</c:v>
                </c:pt>
                <c:pt idx="5958">
                  <c:v>0.15865525393145699</c:v>
                </c:pt>
                <c:pt idx="5959">
                  <c:v>0.15865525393145699</c:v>
                </c:pt>
                <c:pt idx="5960">
                  <c:v>0.15865525393145699</c:v>
                </c:pt>
                <c:pt idx="5961">
                  <c:v>0.15865525393145699</c:v>
                </c:pt>
                <c:pt idx="5962">
                  <c:v>0.15865525393145699</c:v>
                </c:pt>
                <c:pt idx="5963">
                  <c:v>0.15865525393145699</c:v>
                </c:pt>
                <c:pt idx="5964">
                  <c:v>0.15865525393145699</c:v>
                </c:pt>
                <c:pt idx="5965">
                  <c:v>0.15865525393145699</c:v>
                </c:pt>
                <c:pt idx="5966">
                  <c:v>0.15865525393145699</c:v>
                </c:pt>
                <c:pt idx="5967">
                  <c:v>0.15865525393145699</c:v>
                </c:pt>
                <c:pt idx="5968">
                  <c:v>0.15865525393145699</c:v>
                </c:pt>
                <c:pt idx="5969">
                  <c:v>0.15865525393145699</c:v>
                </c:pt>
                <c:pt idx="5970">
                  <c:v>0.15865525393145699</c:v>
                </c:pt>
                <c:pt idx="5971">
                  <c:v>0.15865525393145699</c:v>
                </c:pt>
                <c:pt idx="5972">
                  <c:v>0.15865525393145699</c:v>
                </c:pt>
                <c:pt idx="5973">
                  <c:v>0.15865525393145699</c:v>
                </c:pt>
                <c:pt idx="5974">
                  <c:v>0.15865525393145699</c:v>
                </c:pt>
                <c:pt idx="5975">
                  <c:v>0.15865525393145699</c:v>
                </c:pt>
                <c:pt idx="5976">
                  <c:v>0.15865525393145699</c:v>
                </c:pt>
                <c:pt idx="5977">
                  <c:v>0.15865525393145699</c:v>
                </c:pt>
                <c:pt idx="5978">
                  <c:v>0.15865525393145699</c:v>
                </c:pt>
                <c:pt idx="5979">
                  <c:v>0.15865525393145699</c:v>
                </c:pt>
                <c:pt idx="5980">
                  <c:v>0.15865525393145699</c:v>
                </c:pt>
                <c:pt idx="5981">
                  <c:v>0.15865525393145699</c:v>
                </c:pt>
                <c:pt idx="5982">
                  <c:v>0.15865525393145699</c:v>
                </c:pt>
                <c:pt idx="5983">
                  <c:v>0.15865525393145699</c:v>
                </c:pt>
                <c:pt idx="5984">
                  <c:v>0.15865525393145699</c:v>
                </c:pt>
                <c:pt idx="5985">
                  <c:v>0.15865525393145699</c:v>
                </c:pt>
                <c:pt idx="5986">
                  <c:v>0.15865525393145699</c:v>
                </c:pt>
                <c:pt idx="5987">
                  <c:v>0.15865525393145699</c:v>
                </c:pt>
                <c:pt idx="5988">
                  <c:v>0.15865525393145699</c:v>
                </c:pt>
                <c:pt idx="5989">
                  <c:v>0.15865525393145699</c:v>
                </c:pt>
                <c:pt idx="5990">
                  <c:v>0.15865525393145699</c:v>
                </c:pt>
                <c:pt idx="5991">
                  <c:v>0.15865525393145699</c:v>
                </c:pt>
                <c:pt idx="5992">
                  <c:v>0.15865525393145699</c:v>
                </c:pt>
                <c:pt idx="5993">
                  <c:v>0.15865525393145699</c:v>
                </c:pt>
                <c:pt idx="5994">
                  <c:v>0.15865525393145699</c:v>
                </c:pt>
                <c:pt idx="5995">
                  <c:v>0.15865525393145699</c:v>
                </c:pt>
                <c:pt idx="5996">
                  <c:v>0.15865525393145699</c:v>
                </c:pt>
                <c:pt idx="5997">
                  <c:v>0.15865525393145699</c:v>
                </c:pt>
                <c:pt idx="5998">
                  <c:v>0.15865525393145699</c:v>
                </c:pt>
                <c:pt idx="5999">
                  <c:v>0.15865525393145699</c:v>
                </c:pt>
                <c:pt idx="6000">
                  <c:v>0.15865525393145699</c:v>
                </c:pt>
                <c:pt idx="6001">
                  <c:v>0.15865525393145699</c:v>
                </c:pt>
                <c:pt idx="6002">
                  <c:v>0.15865525393145699</c:v>
                </c:pt>
                <c:pt idx="6003">
                  <c:v>0.15865525393145699</c:v>
                </c:pt>
                <c:pt idx="6004">
                  <c:v>0.15865525393145699</c:v>
                </c:pt>
                <c:pt idx="6005">
                  <c:v>0.15865525393145699</c:v>
                </c:pt>
                <c:pt idx="6006">
                  <c:v>0.15865525393145699</c:v>
                </c:pt>
                <c:pt idx="6007">
                  <c:v>0.15865525393145699</c:v>
                </c:pt>
                <c:pt idx="6008">
                  <c:v>0.15865525393145699</c:v>
                </c:pt>
                <c:pt idx="6009">
                  <c:v>0.15865525393145699</c:v>
                </c:pt>
                <c:pt idx="6010">
                  <c:v>0.15865525393145699</c:v>
                </c:pt>
                <c:pt idx="6011">
                  <c:v>0.15865525393145699</c:v>
                </c:pt>
                <c:pt idx="6012">
                  <c:v>0.15865525393145699</c:v>
                </c:pt>
                <c:pt idx="6013">
                  <c:v>0.15865525393145699</c:v>
                </c:pt>
                <c:pt idx="6014">
                  <c:v>0.15865525393145699</c:v>
                </c:pt>
                <c:pt idx="6015">
                  <c:v>0.15865525393145699</c:v>
                </c:pt>
                <c:pt idx="6016">
                  <c:v>0.15865525393145699</c:v>
                </c:pt>
                <c:pt idx="6017">
                  <c:v>0.15865525393145699</c:v>
                </c:pt>
                <c:pt idx="6018">
                  <c:v>0.15865525393145699</c:v>
                </c:pt>
                <c:pt idx="6019">
                  <c:v>0.15865525393145699</c:v>
                </c:pt>
                <c:pt idx="6020">
                  <c:v>0.15865525393145699</c:v>
                </c:pt>
                <c:pt idx="6021">
                  <c:v>0.15865525393145699</c:v>
                </c:pt>
                <c:pt idx="6022">
                  <c:v>0.15865525393145699</c:v>
                </c:pt>
                <c:pt idx="6023">
                  <c:v>0.15865525393145699</c:v>
                </c:pt>
                <c:pt idx="6024">
                  <c:v>0.15865525393145699</c:v>
                </c:pt>
                <c:pt idx="6025">
                  <c:v>0.15865525393145699</c:v>
                </c:pt>
                <c:pt idx="6026">
                  <c:v>0.15865525393145699</c:v>
                </c:pt>
                <c:pt idx="6027">
                  <c:v>0.15865525393145699</c:v>
                </c:pt>
                <c:pt idx="6028">
                  <c:v>0.15865525393145699</c:v>
                </c:pt>
                <c:pt idx="6029">
                  <c:v>0.15865525393145699</c:v>
                </c:pt>
                <c:pt idx="6030">
                  <c:v>0.15865525393145699</c:v>
                </c:pt>
                <c:pt idx="6031">
                  <c:v>0.15865525393145699</c:v>
                </c:pt>
                <c:pt idx="6032">
                  <c:v>0.15865525393145699</c:v>
                </c:pt>
                <c:pt idx="6033">
                  <c:v>0.15865525393145699</c:v>
                </c:pt>
                <c:pt idx="6034">
                  <c:v>0.15865525393145699</c:v>
                </c:pt>
                <c:pt idx="6035">
                  <c:v>0.15865525393145699</c:v>
                </c:pt>
                <c:pt idx="6036">
                  <c:v>0.15865525393145699</c:v>
                </c:pt>
                <c:pt idx="6037">
                  <c:v>0.15865525393145699</c:v>
                </c:pt>
                <c:pt idx="6038">
                  <c:v>0.15865525393145699</c:v>
                </c:pt>
                <c:pt idx="6039">
                  <c:v>0.15865525393145699</c:v>
                </c:pt>
                <c:pt idx="6040">
                  <c:v>0.15865525393145699</c:v>
                </c:pt>
                <c:pt idx="6041">
                  <c:v>0.15865525393145699</c:v>
                </c:pt>
                <c:pt idx="6042">
                  <c:v>0.15865525393145699</c:v>
                </c:pt>
                <c:pt idx="6043">
                  <c:v>0.15865525393145699</c:v>
                </c:pt>
                <c:pt idx="6044">
                  <c:v>0.15865525393145699</c:v>
                </c:pt>
                <c:pt idx="6045">
                  <c:v>0.15865525393145699</c:v>
                </c:pt>
                <c:pt idx="6046">
                  <c:v>0.15865525393145699</c:v>
                </c:pt>
                <c:pt idx="6047">
                  <c:v>0.15865525393145699</c:v>
                </c:pt>
                <c:pt idx="6048">
                  <c:v>0.15865525393145699</c:v>
                </c:pt>
                <c:pt idx="6049">
                  <c:v>0.15865525393145699</c:v>
                </c:pt>
                <c:pt idx="6050">
                  <c:v>0.15865525393145699</c:v>
                </c:pt>
                <c:pt idx="6051">
                  <c:v>0.15865525393145699</c:v>
                </c:pt>
                <c:pt idx="6052">
                  <c:v>0.15865525393145699</c:v>
                </c:pt>
                <c:pt idx="6053">
                  <c:v>0.15865525393145699</c:v>
                </c:pt>
                <c:pt idx="6054">
                  <c:v>0.15865525393145699</c:v>
                </c:pt>
                <c:pt idx="6055">
                  <c:v>0.15865525393145699</c:v>
                </c:pt>
                <c:pt idx="6056">
                  <c:v>0.15865525393145699</c:v>
                </c:pt>
                <c:pt idx="6057">
                  <c:v>0.15865525393145699</c:v>
                </c:pt>
                <c:pt idx="6058">
                  <c:v>0.15865525393145699</c:v>
                </c:pt>
                <c:pt idx="6059">
                  <c:v>0.15865525393145699</c:v>
                </c:pt>
                <c:pt idx="6060">
                  <c:v>0.15865525393145699</c:v>
                </c:pt>
                <c:pt idx="6061">
                  <c:v>0.15865525393145699</c:v>
                </c:pt>
                <c:pt idx="6062">
                  <c:v>0.15865525393145699</c:v>
                </c:pt>
                <c:pt idx="6063">
                  <c:v>0.15865525393145699</c:v>
                </c:pt>
                <c:pt idx="6064">
                  <c:v>0.15865525393145699</c:v>
                </c:pt>
                <c:pt idx="6065">
                  <c:v>0.15865525393145699</c:v>
                </c:pt>
                <c:pt idx="6066">
                  <c:v>0.15865525393145699</c:v>
                </c:pt>
                <c:pt idx="6067">
                  <c:v>0.15865525393145699</c:v>
                </c:pt>
                <c:pt idx="6068">
                  <c:v>0.15865525393145699</c:v>
                </c:pt>
                <c:pt idx="6069">
                  <c:v>0.15865525393145699</c:v>
                </c:pt>
                <c:pt idx="6070">
                  <c:v>0.15865525393145699</c:v>
                </c:pt>
                <c:pt idx="6071">
                  <c:v>0.15865525393145699</c:v>
                </c:pt>
                <c:pt idx="6072">
                  <c:v>0.15865525393145699</c:v>
                </c:pt>
                <c:pt idx="6073">
                  <c:v>0.15865525393145699</c:v>
                </c:pt>
                <c:pt idx="6074">
                  <c:v>0.15865525393145699</c:v>
                </c:pt>
                <c:pt idx="6075">
                  <c:v>0.15865525393145699</c:v>
                </c:pt>
                <c:pt idx="6076">
                  <c:v>0.15865525393145699</c:v>
                </c:pt>
                <c:pt idx="6077">
                  <c:v>0.15865525393145699</c:v>
                </c:pt>
                <c:pt idx="6078">
                  <c:v>0.15865525393145699</c:v>
                </c:pt>
                <c:pt idx="6079">
                  <c:v>0.15865525393145699</c:v>
                </c:pt>
                <c:pt idx="6080">
                  <c:v>0.15865525393145699</c:v>
                </c:pt>
                <c:pt idx="6081">
                  <c:v>0.15865525393145699</c:v>
                </c:pt>
                <c:pt idx="6082">
                  <c:v>0.15865525393145699</c:v>
                </c:pt>
                <c:pt idx="6083">
                  <c:v>0.15865525393145699</c:v>
                </c:pt>
                <c:pt idx="6084">
                  <c:v>0.15865525393145699</c:v>
                </c:pt>
                <c:pt idx="6085">
                  <c:v>0.15865525393145699</c:v>
                </c:pt>
                <c:pt idx="6086">
                  <c:v>0.15865525393145699</c:v>
                </c:pt>
                <c:pt idx="6087">
                  <c:v>0.15865525393145699</c:v>
                </c:pt>
                <c:pt idx="6088">
                  <c:v>0.15865525393145699</c:v>
                </c:pt>
                <c:pt idx="6089">
                  <c:v>0.15865525393145699</c:v>
                </c:pt>
                <c:pt idx="6090">
                  <c:v>0.15865525393145699</c:v>
                </c:pt>
                <c:pt idx="6091">
                  <c:v>0.15865525393145699</c:v>
                </c:pt>
                <c:pt idx="6092">
                  <c:v>0.15865525393145699</c:v>
                </c:pt>
                <c:pt idx="6093">
                  <c:v>0.15865525393145699</c:v>
                </c:pt>
                <c:pt idx="6094">
                  <c:v>0.15865525393145699</c:v>
                </c:pt>
                <c:pt idx="6095">
                  <c:v>0.15865525393145699</c:v>
                </c:pt>
                <c:pt idx="6096">
                  <c:v>0.15865525393145699</c:v>
                </c:pt>
                <c:pt idx="6097">
                  <c:v>0.15865525393145699</c:v>
                </c:pt>
                <c:pt idx="6098">
                  <c:v>0.15865525393145699</c:v>
                </c:pt>
                <c:pt idx="6099">
                  <c:v>0.15865525393145699</c:v>
                </c:pt>
                <c:pt idx="6100">
                  <c:v>0.15865525393145699</c:v>
                </c:pt>
                <c:pt idx="6101">
                  <c:v>0.15865525393145699</c:v>
                </c:pt>
                <c:pt idx="6102">
                  <c:v>0.15865525393145699</c:v>
                </c:pt>
                <c:pt idx="6103">
                  <c:v>0.15865525393145699</c:v>
                </c:pt>
                <c:pt idx="6104">
                  <c:v>0.15865525393145699</c:v>
                </c:pt>
                <c:pt idx="6105">
                  <c:v>0.15865525393145699</c:v>
                </c:pt>
                <c:pt idx="6106">
                  <c:v>0.15865525393145699</c:v>
                </c:pt>
                <c:pt idx="6107">
                  <c:v>0.15865525393145699</c:v>
                </c:pt>
                <c:pt idx="6108">
                  <c:v>0.15865525393145699</c:v>
                </c:pt>
                <c:pt idx="6109">
                  <c:v>0.15865525393145699</c:v>
                </c:pt>
                <c:pt idx="6110">
                  <c:v>0.15865525393145699</c:v>
                </c:pt>
                <c:pt idx="6111">
                  <c:v>0.15865525393145699</c:v>
                </c:pt>
                <c:pt idx="6112">
                  <c:v>0.15865525393145699</c:v>
                </c:pt>
                <c:pt idx="6113">
                  <c:v>0.15865525393145699</c:v>
                </c:pt>
                <c:pt idx="6114">
                  <c:v>0.15865525393145699</c:v>
                </c:pt>
                <c:pt idx="6115">
                  <c:v>0.15865525393145699</c:v>
                </c:pt>
                <c:pt idx="6116">
                  <c:v>0.15865525393145699</c:v>
                </c:pt>
                <c:pt idx="6117">
                  <c:v>0.15865525393145699</c:v>
                </c:pt>
                <c:pt idx="6118">
                  <c:v>0.15865525393145699</c:v>
                </c:pt>
                <c:pt idx="6119">
                  <c:v>0.15865525393145699</c:v>
                </c:pt>
                <c:pt idx="6120">
                  <c:v>0.15865525393145699</c:v>
                </c:pt>
                <c:pt idx="6121">
                  <c:v>0.15865525393145699</c:v>
                </c:pt>
                <c:pt idx="6122">
                  <c:v>0.15865525393145699</c:v>
                </c:pt>
                <c:pt idx="6123">
                  <c:v>0.15865525393145699</c:v>
                </c:pt>
                <c:pt idx="6124">
                  <c:v>0.15865525393145699</c:v>
                </c:pt>
                <c:pt idx="6125">
                  <c:v>0.15865525393145699</c:v>
                </c:pt>
                <c:pt idx="6126">
                  <c:v>0.15865525393145699</c:v>
                </c:pt>
                <c:pt idx="6127">
                  <c:v>0.15865525393145699</c:v>
                </c:pt>
                <c:pt idx="6128">
                  <c:v>0.15865525393145699</c:v>
                </c:pt>
                <c:pt idx="6129">
                  <c:v>0.15865525393145699</c:v>
                </c:pt>
                <c:pt idx="6130">
                  <c:v>0.15865525393145699</c:v>
                </c:pt>
                <c:pt idx="6131">
                  <c:v>0.15865525393145699</c:v>
                </c:pt>
                <c:pt idx="6132">
                  <c:v>0.15865525393145699</c:v>
                </c:pt>
                <c:pt idx="6133">
                  <c:v>0.15865525393145699</c:v>
                </c:pt>
                <c:pt idx="6134">
                  <c:v>0.15865525393145699</c:v>
                </c:pt>
                <c:pt idx="6135">
                  <c:v>0.15865525393145699</c:v>
                </c:pt>
                <c:pt idx="6136">
                  <c:v>0.15865525393145699</c:v>
                </c:pt>
                <c:pt idx="6137">
                  <c:v>0.15865525393145699</c:v>
                </c:pt>
                <c:pt idx="6138">
                  <c:v>0.15865525393145699</c:v>
                </c:pt>
                <c:pt idx="6139">
                  <c:v>0.15865525393145699</c:v>
                </c:pt>
                <c:pt idx="6140">
                  <c:v>0.15865525393145699</c:v>
                </c:pt>
                <c:pt idx="6141">
                  <c:v>0.15865525393145699</c:v>
                </c:pt>
                <c:pt idx="6142">
                  <c:v>0.15865525393145699</c:v>
                </c:pt>
                <c:pt idx="6143">
                  <c:v>0.15865525393145699</c:v>
                </c:pt>
                <c:pt idx="6144">
                  <c:v>0.15865525393145699</c:v>
                </c:pt>
                <c:pt idx="6145">
                  <c:v>0.15865525393145699</c:v>
                </c:pt>
                <c:pt idx="6146">
                  <c:v>0.15865525393145699</c:v>
                </c:pt>
                <c:pt idx="6147">
                  <c:v>0.15865525393145699</c:v>
                </c:pt>
                <c:pt idx="6148">
                  <c:v>0.15865525393145699</c:v>
                </c:pt>
                <c:pt idx="6149">
                  <c:v>0.15865525393145699</c:v>
                </c:pt>
                <c:pt idx="6150">
                  <c:v>0.15865525393145699</c:v>
                </c:pt>
                <c:pt idx="6151">
                  <c:v>0.15865525393145699</c:v>
                </c:pt>
                <c:pt idx="6152">
                  <c:v>0.15865525393145699</c:v>
                </c:pt>
                <c:pt idx="6153">
                  <c:v>0.15865525393145699</c:v>
                </c:pt>
                <c:pt idx="6154">
                  <c:v>0.15865525393145699</c:v>
                </c:pt>
                <c:pt idx="6155">
                  <c:v>0.15865525393145699</c:v>
                </c:pt>
                <c:pt idx="6156">
                  <c:v>0.15865525393145699</c:v>
                </c:pt>
                <c:pt idx="6157">
                  <c:v>0.15865525393145699</c:v>
                </c:pt>
                <c:pt idx="6158">
                  <c:v>0.15865525393145699</c:v>
                </c:pt>
                <c:pt idx="6159">
                  <c:v>0.15865525393145699</c:v>
                </c:pt>
                <c:pt idx="6160">
                  <c:v>0.15865525393145699</c:v>
                </c:pt>
                <c:pt idx="6161">
                  <c:v>0.15865525393145699</c:v>
                </c:pt>
                <c:pt idx="6162">
                  <c:v>0.15865525393145699</c:v>
                </c:pt>
                <c:pt idx="6163">
                  <c:v>0.15865525393145699</c:v>
                </c:pt>
                <c:pt idx="6164">
                  <c:v>0.15865525393145699</c:v>
                </c:pt>
                <c:pt idx="6165">
                  <c:v>0.15865525393145699</c:v>
                </c:pt>
                <c:pt idx="6166">
                  <c:v>0.15865525393145699</c:v>
                </c:pt>
                <c:pt idx="6167">
                  <c:v>0.15865525393145699</c:v>
                </c:pt>
                <c:pt idx="6168">
                  <c:v>0.15865525393145699</c:v>
                </c:pt>
                <c:pt idx="6169">
                  <c:v>0.15865525393145699</c:v>
                </c:pt>
                <c:pt idx="6170">
                  <c:v>0.15865525393145699</c:v>
                </c:pt>
                <c:pt idx="6171">
                  <c:v>0.15865525393145699</c:v>
                </c:pt>
                <c:pt idx="6172">
                  <c:v>0.15865525393145699</c:v>
                </c:pt>
                <c:pt idx="6173">
                  <c:v>0.15865525393145699</c:v>
                </c:pt>
                <c:pt idx="6174">
                  <c:v>0.15865525393145699</c:v>
                </c:pt>
                <c:pt idx="6175">
                  <c:v>0.15865525393145699</c:v>
                </c:pt>
                <c:pt idx="6176">
                  <c:v>0.15865525393145699</c:v>
                </c:pt>
                <c:pt idx="6177">
                  <c:v>0.15865525393145699</c:v>
                </c:pt>
                <c:pt idx="6178">
                  <c:v>0.15865525393145699</c:v>
                </c:pt>
                <c:pt idx="6179">
                  <c:v>0.15865525393145699</c:v>
                </c:pt>
                <c:pt idx="6180">
                  <c:v>0.15865525393145699</c:v>
                </c:pt>
                <c:pt idx="6181">
                  <c:v>0.15865525393145699</c:v>
                </c:pt>
                <c:pt idx="6182">
                  <c:v>0.15865525393145699</c:v>
                </c:pt>
                <c:pt idx="6183">
                  <c:v>0.15865525393145699</c:v>
                </c:pt>
                <c:pt idx="6184">
                  <c:v>0.15865525393145699</c:v>
                </c:pt>
                <c:pt idx="6185">
                  <c:v>0.15865525393145699</c:v>
                </c:pt>
                <c:pt idx="6186">
                  <c:v>0.15865525393145699</c:v>
                </c:pt>
                <c:pt idx="6187">
                  <c:v>0.15865525393145699</c:v>
                </c:pt>
                <c:pt idx="6188">
                  <c:v>0.15865525393145699</c:v>
                </c:pt>
                <c:pt idx="6189">
                  <c:v>0.15865525393145699</c:v>
                </c:pt>
                <c:pt idx="6190">
                  <c:v>0.15865525393145699</c:v>
                </c:pt>
                <c:pt idx="6191">
                  <c:v>0.15865525393145699</c:v>
                </c:pt>
                <c:pt idx="6192">
                  <c:v>0.15865525393145699</c:v>
                </c:pt>
                <c:pt idx="6193">
                  <c:v>0.15865525393145699</c:v>
                </c:pt>
                <c:pt idx="6194">
                  <c:v>0.15865525393145699</c:v>
                </c:pt>
                <c:pt idx="6195">
                  <c:v>0.15865525393145699</c:v>
                </c:pt>
                <c:pt idx="6196">
                  <c:v>0.15865525393145699</c:v>
                </c:pt>
                <c:pt idx="6197">
                  <c:v>0.15865525393145699</c:v>
                </c:pt>
                <c:pt idx="6198">
                  <c:v>0.15865525393145699</c:v>
                </c:pt>
                <c:pt idx="6199">
                  <c:v>0.15865525393145699</c:v>
                </c:pt>
                <c:pt idx="6200">
                  <c:v>0.15865525393145699</c:v>
                </c:pt>
                <c:pt idx="6201">
                  <c:v>0.15865525393145699</c:v>
                </c:pt>
                <c:pt idx="6202">
                  <c:v>0.15865525393145699</c:v>
                </c:pt>
                <c:pt idx="6203">
                  <c:v>0.15865525393145699</c:v>
                </c:pt>
                <c:pt idx="6204">
                  <c:v>0.15865525393145699</c:v>
                </c:pt>
                <c:pt idx="6205">
                  <c:v>0.15865525393145699</c:v>
                </c:pt>
                <c:pt idx="6206">
                  <c:v>0.15865525393145699</c:v>
                </c:pt>
                <c:pt idx="6207">
                  <c:v>0.15865525393145699</c:v>
                </c:pt>
                <c:pt idx="6208">
                  <c:v>0.15865525393145699</c:v>
                </c:pt>
                <c:pt idx="6209">
                  <c:v>0.15865525393145699</c:v>
                </c:pt>
                <c:pt idx="6210">
                  <c:v>0.15865525393145699</c:v>
                </c:pt>
                <c:pt idx="6211">
                  <c:v>0.15865525393145699</c:v>
                </c:pt>
                <c:pt idx="6212">
                  <c:v>0.15865525393145699</c:v>
                </c:pt>
                <c:pt idx="6213">
                  <c:v>0.15865525393145699</c:v>
                </c:pt>
                <c:pt idx="6214">
                  <c:v>0.15865525393145699</c:v>
                </c:pt>
                <c:pt idx="6215">
                  <c:v>0.15865525393145699</c:v>
                </c:pt>
                <c:pt idx="6216">
                  <c:v>0.15865525393145699</c:v>
                </c:pt>
                <c:pt idx="6217">
                  <c:v>0.15865525393145699</c:v>
                </c:pt>
                <c:pt idx="6218">
                  <c:v>0.15865525393145699</c:v>
                </c:pt>
                <c:pt idx="6219">
                  <c:v>0.15865525393145699</c:v>
                </c:pt>
                <c:pt idx="6220">
                  <c:v>0.15865525393145699</c:v>
                </c:pt>
                <c:pt idx="6221">
                  <c:v>0.15865525393145699</c:v>
                </c:pt>
                <c:pt idx="6222">
                  <c:v>0.15865525393145699</c:v>
                </c:pt>
                <c:pt idx="6223">
                  <c:v>0.15865525393145699</c:v>
                </c:pt>
                <c:pt idx="6224">
                  <c:v>0.15865525393145699</c:v>
                </c:pt>
                <c:pt idx="6225">
                  <c:v>0.15865525393145699</c:v>
                </c:pt>
                <c:pt idx="6226">
                  <c:v>0.15865525393145699</c:v>
                </c:pt>
                <c:pt idx="6227">
                  <c:v>0.15865525393145699</c:v>
                </c:pt>
                <c:pt idx="6228">
                  <c:v>0.15865525393145699</c:v>
                </c:pt>
                <c:pt idx="6229">
                  <c:v>0.15865525393145699</c:v>
                </c:pt>
                <c:pt idx="6230">
                  <c:v>0.15865525393145699</c:v>
                </c:pt>
                <c:pt idx="6231">
                  <c:v>0.15865525393145699</c:v>
                </c:pt>
                <c:pt idx="6232">
                  <c:v>0.15865525393145699</c:v>
                </c:pt>
                <c:pt idx="6233">
                  <c:v>0.15865525393145699</c:v>
                </c:pt>
                <c:pt idx="6234">
                  <c:v>0.15865525393145699</c:v>
                </c:pt>
                <c:pt idx="6235">
                  <c:v>0.15865525393145699</c:v>
                </c:pt>
                <c:pt idx="6236">
                  <c:v>0.15865525393145699</c:v>
                </c:pt>
                <c:pt idx="6237">
                  <c:v>0.15865525393145699</c:v>
                </c:pt>
                <c:pt idx="6238">
                  <c:v>0.15865525393145699</c:v>
                </c:pt>
                <c:pt idx="6239">
                  <c:v>0.15865525393145699</c:v>
                </c:pt>
                <c:pt idx="6240">
                  <c:v>0.15865525393145699</c:v>
                </c:pt>
                <c:pt idx="6241">
                  <c:v>0.15865525393145699</c:v>
                </c:pt>
                <c:pt idx="6242">
                  <c:v>0.15865525393145699</c:v>
                </c:pt>
                <c:pt idx="6243">
                  <c:v>0.15865525393145699</c:v>
                </c:pt>
                <c:pt idx="6244">
                  <c:v>0.15865525393145699</c:v>
                </c:pt>
                <c:pt idx="6245">
                  <c:v>0.15865525393145699</c:v>
                </c:pt>
                <c:pt idx="6246">
                  <c:v>0.15865525393145699</c:v>
                </c:pt>
                <c:pt idx="6247">
                  <c:v>0.15865525393145699</c:v>
                </c:pt>
                <c:pt idx="6248">
                  <c:v>0.15865525393145699</c:v>
                </c:pt>
                <c:pt idx="6249">
                  <c:v>0.15865525393145699</c:v>
                </c:pt>
                <c:pt idx="6250">
                  <c:v>0.15865525393145699</c:v>
                </c:pt>
                <c:pt idx="6251">
                  <c:v>0.15865525393145699</c:v>
                </c:pt>
                <c:pt idx="6252">
                  <c:v>0.15865525393145699</c:v>
                </c:pt>
                <c:pt idx="6253">
                  <c:v>0.15865525393145699</c:v>
                </c:pt>
                <c:pt idx="6254">
                  <c:v>0.15865525393145699</c:v>
                </c:pt>
                <c:pt idx="6255">
                  <c:v>0.15865525393145699</c:v>
                </c:pt>
                <c:pt idx="6256">
                  <c:v>0.15865525393145699</c:v>
                </c:pt>
                <c:pt idx="6257">
                  <c:v>0.15865525393145699</c:v>
                </c:pt>
                <c:pt idx="6258">
                  <c:v>0.15865525393145699</c:v>
                </c:pt>
                <c:pt idx="6259">
                  <c:v>0.15865525393145699</c:v>
                </c:pt>
                <c:pt idx="6260">
                  <c:v>0.15865525393145699</c:v>
                </c:pt>
                <c:pt idx="6261">
                  <c:v>0.15865525393145699</c:v>
                </c:pt>
                <c:pt idx="6262">
                  <c:v>0.15865525393145699</c:v>
                </c:pt>
                <c:pt idx="6263">
                  <c:v>0.15865525393145699</c:v>
                </c:pt>
                <c:pt idx="6264">
                  <c:v>0.15865525393145699</c:v>
                </c:pt>
                <c:pt idx="6265">
                  <c:v>0.15865525393145699</c:v>
                </c:pt>
                <c:pt idx="6266">
                  <c:v>0.15865525393145699</c:v>
                </c:pt>
                <c:pt idx="6267">
                  <c:v>0.15865525393145699</c:v>
                </c:pt>
                <c:pt idx="6268">
                  <c:v>0.15865525393145699</c:v>
                </c:pt>
                <c:pt idx="6269">
                  <c:v>0.15865525393145699</c:v>
                </c:pt>
                <c:pt idx="6270">
                  <c:v>0.15865525393145699</c:v>
                </c:pt>
                <c:pt idx="6271">
                  <c:v>0.15865525393145699</c:v>
                </c:pt>
                <c:pt idx="6272">
                  <c:v>0.15865525393145699</c:v>
                </c:pt>
                <c:pt idx="6273">
                  <c:v>0.15865525393145699</c:v>
                </c:pt>
                <c:pt idx="6274">
                  <c:v>0.15865525393145699</c:v>
                </c:pt>
                <c:pt idx="6275">
                  <c:v>0.15865525393145699</c:v>
                </c:pt>
                <c:pt idx="6276">
                  <c:v>0.15865525393145699</c:v>
                </c:pt>
                <c:pt idx="6277">
                  <c:v>0.15865525393145699</c:v>
                </c:pt>
                <c:pt idx="6278">
                  <c:v>0.15865525393145699</c:v>
                </c:pt>
                <c:pt idx="6279">
                  <c:v>0.15865525393145699</c:v>
                </c:pt>
                <c:pt idx="6280">
                  <c:v>0.15865525393145699</c:v>
                </c:pt>
                <c:pt idx="6281">
                  <c:v>0.15865525393145699</c:v>
                </c:pt>
                <c:pt idx="6282">
                  <c:v>0.15865525393145699</c:v>
                </c:pt>
                <c:pt idx="6283">
                  <c:v>0.15865525393145699</c:v>
                </c:pt>
                <c:pt idx="6284">
                  <c:v>0.15865525393145699</c:v>
                </c:pt>
                <c:pt idx="6285">
                  <c:v>0.15865525393145699</c:v>
                </c:pt>
                <c:pt idx="6286">
                  <c:v>0.15865525393145699</c:v>
                </c:pt>
                <c:pt idx="6287">
                  <c:v>0.15865525393145699</c:v>
                </c:pt>
                <c:pt idx="6288">
                  <c:v>0.15865525393145699</c:v>
                </c:pt>
                <c:pt idx="6289">
                  <c:v>0.15865525393145699</c:v>
                </c:pt>
                <c:pt idx="6290">
                  <c:v>0.15865525393145699</c:v>
                </c:pt>
                <c:pt idx="6291">
                  <c:v>0.15865525393145699</c:v>
                </c:pt>
                <c:pt idx="6292">
                  <c:v>0.15865525393145699</c:v>
                </c:pt>
                <c:pt idx="6293">
                  <c:v>0.15865525393145699</c:v>
                </c:pt>
                <c:pt idx="6294">
                  <c:v>0.15865525393145699</c:v>
                </c:pt>
                <c:pt idx="6295">
                  <c:v>0.15865525393145699</c:v>
                </c:pt>
                <c:pt idx="6296">
                  <c:v>0.15865525393145699</c:v>
                </c:pt>
                <c:pt idx="6297">
                  <c:v>0.15865525393145699</c:v>
                </c:pt>
                <c:pt idx="6298">
                  <c:v>0.15865525393145699</c:v>
                </c:pt>
                <c:pt idx="6299">
                  <c:v>0.15865525393145699</c:v>
                </c:pt>
                <c:pt idx="6300">
                  <c:v>0.15865525393145699</c:v>
                </c:pt>
                <c:pt idx="6301">
                  <c:v>0.15865525393145699</c:v>
                </c:pt>
                <c:pt idx="6302">
                  <c:v>0.15865525393145699</c:v>
                </c:pt>
                <c:pt idx="6303">
                  <c:v>0.15865525393145699</c:v>
                </c:pt>
                <c:pt idx="6304">
                  <c:v>0.15865525393145699</c:v>
                </c:pt>
                <c:pt idx="6305">
                  <c:v>0.15865525393145699</c:v>
                </c:pt>
                <c:pt idx="6306">
                  <c:v>0.15865525393145699</c:v>
                </c:pt>
                <c:pt idx="6307">
                  <c:v>0.15865525393145699</c:v>
                </c:pt>
                <c:pt idx="6308">
                  <c:v>0.15865525393145699</c:v>
                </c:pt>
                <c:pt idx="6309">
                  <c:v>0.15865525393145699</c:v>
                </c:pt>
                <c:pt idx="6310">
                  <c:v>0.15865525393145699</c:v>
                </c:pt>
                <c:pt idx="6311">
                  <c:v>0.15865525393145699</c:v>
                </c:pt>
                <c:pt idx="6312">
                  <c:v>0.15865525393145699</c:v>
                </c:pt>
                <c:pt idx="6313">
                  <c:v>0.15865525393145699</c:v>
                </c:pt>
                <c:pt idx="6314">
                  <c:v>0.15865525393145699</c:v>
                </c:pt>
                <c:pt idx="6315">
                  <c:v>0.15865525393145699</c:v>
                </c:pt>
                <c:pt idx="6316">
                  <c:v>0.15865525393145699</c:v>
                </c:pt>
                <c:pt idx="6317">
                  <c:v>0.15865525393145699</c:v>
                </c:pt>
                <c:pt idx="6318">
                  <c:v>0.15865525393145699</c:v>
                </c:pt>
                <c:pt idx="6319">
                  <c:v>0.15865525393145699</c:v>
                </c:pt>
                <c:pt idx="6320">
                  <c:v>0.15865525393145699</c:v>
                </c:pt>
                <c:pt idx="6321">
                  <c:v>0.15865525393145699</c:v>
                </c:pt>
                <c:pt idx="6322">
                  <c:v>0.15865525393145699</c:v>
                </c:pt>
                <c:pt idx="6323">
                  <c:v>0.15865525393145699</c:v>
                </c:pt>
                <c:pt idx="6324">
                  <c:v>0.15865525393145699</c:v>
                </c:pt>
                <c:pt idx="6325">
                  <c:v>0.15865525393145699</c:v>
                </c:pt>
                <c:pt idx="6326">
                  <c:v>0.15865525393145699</c:v>
                </c:pt>
                <c:pt idx="6327">
                  <c:v>0.15865525393145699</c:v>
                </c:pt>
                <c:pt idx="6328">
                  <c:v>0.15865525393145699</c:v>
                </c:pt>
                <c:pt idx="6329">
                  <c:v>0.15865525393145699</c:v>
                </c:pt>
                <c:pt idx="6330">
                  <c:v>0.15865525393145699</c:v>
                </c:pt>
                <c:pt idx="6331">
                  <c:v>0.15865525393145699</c:v>
                </c:pt>
                <c:pt idx="6332">
                  <c:v>0.15865525393145699</c:v>
                </c:pt>
                <c:pt idx="6333">
                  <c:v>0.15865525393145699</c:v>
                </c:pt>
                <c:pt idx="6334">
                  <c:v>0.15865525393145699</c:v>
                </c:pt>
                <c:pt idx="6335">
                  <c:v>0.15865525393145699</c:v>
                </c:pt>
                <c:pt idx="6336">
                  <c:v>0.15865525393145699</c:v>
                </c:pt>
                <c:pt idx="6337">
                  <c:v>0.15865525393145699</c:v>
                </c:pt>
                <c:pt idx="6338">
                  <c:v>0.15865525393145699</c:v>
                </c:pt>
                <c:pt idx="6339">
                  <c:v>0.15865525393145699</c:v>
                </c:pt>
                <c:pt idx="6340">
                  <c:v>0.15865525393145699</c:v>
                </c:pt>
                <c:pt idx="6341">
                  <c:v>0.15865525393145699</c:v>
                </c:pt>
                <c:pt idx="6342">
                  <c:v>0.15865525393145699</c:v>
                </c:pt>
                <c:pt idx="6343">
                  <c:v>0.15865525393145699</c:v>
                </c:pt>
                <c:pt idx="6344">
                  <c:v>0.15865525393145699</c:v>
                </c:pt>
                <c:pt idx="6345">
                  <c:v>0.15865525393145699</c:v>
                </c:pt>
                <c:pt idx="6346">
                  <c:v>0.15865525393145699</c:v>
                </c:pt>
                <c:pt idx="6347">
                  <c:v>0.15865525393145699</c:v>
                </c:pt>
                <c:pt idx="6348">
                  <c:v>0.15865525393145699</c:v>
                </c:pt>
                <c:pt idx="6349">
                  <c:v>0.15865525393145699</c:v>
                </c:pt>
                <c:pt idx="6350">
                  <c:v>0.15865525393145699</c:v>
                </c:pt>
                <c:pt idx="6351">
                  <c:v>0.15865525393145699</c:v>
                </c:pt>
                <c:pt idx="6352">
                  <c:v>0.15865525393145699</c:v>
                </c:pt>
                <c:pt idx="6353">
                  <c:v>0.15865525393145699</c:v>
                </c:pt>
                <c:pt idx="6354">
                  <c:v>0.15865525393145699</c:v>
                </c:pt>
                <c:pt idx="6355">
                  <c:v>0.15865525393145699</c:v>
                </c:pt>
                <c:pt idx="6356">
                  <c:v>0.15865525393145699</c:v>
                </c:pt>
                <c:pt idx="6357">
                  <c:v>0.15865525393145699</c:v>
                </c:pt>
                <c:pt idx="6358">
                  <c:v>0.15865525393145699</c:v>
                </c:pt>
                <c:pt idx="6359">
                  <c:v>0.15865525393145699</c:v>
                </c:pt>
                <c:pt idx="6360">
                  <c:v>0.15865525393145699</c:v>
                </c:pt>
                <c:pt idx="6361">
                  <c:v>0.15865525393145699</c:v>
                </c:pt>
                <c:pt idx="6362">
                  <c:v>0.15865525393145699</c:v>
                </c:pt>
                <c:pt idx="6363">
                  <c:v>0.15865525393145699</c:v>
                </c:pt>
                <c:pt idx="6364">
                  <c:v>0.15865525393145699</c:v>
                </c:pt>
                <c:pt idx="6365">
                  <c:v>0.15865525393145699</c:v>
                </c:pt>
                <c:pt idx="6366">
                  <c:v>0.15865525393145699</c:v>
                </c:pt>
                <c:pt idx="6367">
                  <c:v>0.15865525393145699</c:v>
                </c:pt>
                <c:pt idx="6368">
                  <c:v>0.15865525393145699</c:v>
                </c:pt>
                <c:pt idx="6369">
                  <c:v>0.15865525393145699</c:v>
                </c:pt>
                <c:pt idx="6370">
                  <c:v>0.15865525393145699</c:v>
                </c:pt>
                <c:pt idx="6371">
                  <c:v>0.15865525393145699</c:v>
                </c:pt>
                <c:pt idx="6372">
                  <c:v>0.15865525393145699</c:v>
                </c:pt>
                <c:pt idx="6373">
                  <c:v>0.15865525393145699</c:v>
                </c:pt>
                <c:pt idx="6374">
                  <c:v>0.15865525393145699</c:v>
                </c:pt>
                <c:pt idx="6375">
                  <c:v>0.15865525393145699</c:v>
                </c:pt>
                <c:pt idx="6376">
                  <c:v>0.15865525393145699</c:v>
                </c:pt>
                <c:pt idx="6377">
                  <c:v>0.15865525393145699</c:v>
                </c:pt>
                <c:pt idx="6378">
                  <c:v>0.15865525393145699</c:v>
                </c:pt>
                <c:pt idx="6379">
                  <c:v>0.15865525393145699</c:v>
                </c:pt>
                <c:pt idx="6380">
                  <c:v>0.15865525393145699</c:v>
                </c:pt>
                <c:pt idx="6381">
                  <c:v>0.15865525393145699</c:v>
                </c:pt>
                <c:pt idx="6382">
                  <c:v>0.15865525393145699</c:v>
                </c:pt>
                <c:pt idx="6383">
                  <c:v>0.15865525393145699</c:v>
                </c:pt>
                <c:pt idx="6384">
                  <c:v>0.15865525393145699</c:v>
                </c:pt>
                <c:pt idx="6385">
                  <c:v>0.15865525393145699</c:v>
                </c:pt>
                <c:pt idx="6386">
                  <c:v>0.15865525393145699</c:v>
                </c:pt>
                <c:pt idx="6387">
                  <c:v>0.15865525393145699</c:v>
                </c:pt>
                <c:pt idx="6388">
                  <c:v>0.15865525393145699</c:v>
                </c:pt>
                <c:pt idx="6389">
                  <c:v>0.15865525393145699</c:v>
                </c:pt>
                <c:pt idx="6390">
                  <c:v>0.15865525393145699</c:v>
                </c:pt>
                <c:pt idx="6391">
                  <c:v>0.15865525393145699</c:v>
                </c:pt>
                <c:pt idx="6392">
                  <c:v>0.15865525393145699</c:v>
                </c:pt>
                <c:pt idx="6393">
                  <c:v>0.15865525393145699</c:v>
                </c:pt>
                <c:pt idx="6394">
                  <c:v>0.15865525393145699</c:v>
                </c:pt>
                <c:pt idx="6395">
                  <c:v>0.15865525393145699</c:v>
                </c:pt>
                <c:pt idx="6396">
                  <c:v>0.15865525393145699</c:v>
                </c:pt>
                <c:pt idx="6397">
                  <c:v>0.15865525393145699</c:v>
                </c:pt>
                <c:pt idx="6398">
                  <c:v>0.15865525393145699</c:v>
                </c:pt>
                <c:pt idx="6399">
                  <c:v>0.15865525393145699</c:v>
                </c:pt>
                <c:pt idx="6400">
                  <c:v>0.15865525393145699</c:v>
                </c:pt>
                <c:pt idx="6401">
                  <c:v>0.15865525393145699</c:v>
                </c:pt>
                <c:pt idx="6402">
                  <c:v>0.15865525393145699</c:v>
                </c:pt>
                <c:pt idx="6403">
                  <c:v>0.15865525393145699</c:v>
                </c:pt>
                <c:pt idx="6404">
                  <c:v>0.15865525393145699</c:v>
                </c:pt>
                <c:pt idx="6405">
                  <c:v>0.15865525393145699</c:v>
                </c:pt>
                <c:pt idx="6406">
                  <c:v>0.15865525393145699</c:v>
                </c:pt>
                <c:pt idx="6407">
                  <c:v>0.15865525393145699</c:v>
                </c:pt>
                <c:pt idx="6408">
                  <c:v>0.15865525393145699</c:v>
                </c:pt>
                <c:pt idx="6409">
                  <c:v>0.15865525393145699</c:v>
                </c:pt>
                <c:pt idx="6410">
                  <c:v>0.15865525393145699</c:v>
                </c:pt>
                <c:pt idx="6411">
                  <c:v>0.15865525393145699</c:v>
                </c:pt>
                <c:pt idx="6412">
                  <c:v>0.15865525393145699</c:v>
                </c:pt>
                <c:pt idx="6413">
                  <c:v>0.15865525393145699</c:v>
                </c:pt>
                <c:pt idx="6414">
                  <c:v>0.15865525393145699</c:v>
                </c:pt>
                <c:pt idx="6415">
                  <c:v>0.15865525393145699</c:v>
                </c:pt>
                <c:pt idx="6416">
                  <c:v>0.15865525393145699</c:v>
                </c:pt>
                <c:pt idx="6417">
                  <c:v>0.15865525393145699</c:v>
                </c:pt>
                <c:pt idx="6418">
                  <c:v>0.15865525393145699</c:v>
                </c:pt>
                <c:pt idx="6419">
                  <c:v>0.15865525393145699</c:v>
                </c:pt>
                <c:pt idx="6420">
                  <c:v>0.15865525393145699</c:v>
                </c:pt>
                <c:pt idx="6421">
                  <c:v>0.15865525393145699</c:v>
                </c:pt>
                <c:pt idx="6422">
                  <c:v>0.15865525393145699</c:v>
                </c:pt>
                <c:pt idx="6423">
                  <c:v>0.15865525393145699</c:v>
                </c:pt>
                <c:pt idx="6424">
                  <c:v>0.15865525393145699</c:v>
                </c:pt>
                <c:pt idx="6425">
                  <c:v>0.15865525393145699</c:v>
                </c:pt>
                <c:pt idx="6426">
                  <c:v>0.15865525393145699</c:v>
                </c:pt>
                <c:pt idx="6427">
                  <c:v>0.15865525393145699</c:v>
                </c:pt>
                <c:pt idx="6428">
                  <c:v>0.15865525393145699</c:v>
                </c:pt>
                <c:pt idx="6429">
                  <c:v>0.15865525393145699</c:v>
                </c:pt>
                <c:pt idx="6430">
                  <c:v>0.15865525393145699</c:v>
                </c:pt>
                <c:pt idx="6431">
                  <c:v>0.15865525393145699</c:v>
                </c:pt>
                <c:pt idx="6432">
                  <c:v>0.15865525393145699</c:v>
                </c:pt>
                <c:pt idx="6433">
                  <c:v>0.15865525393145699</c:v>
                </c:pt>
                <c:pt idx="6434">
                  <c:v>0.15865525393145699</c:v>
                </c:pt>
                <c:pt idx="6435">
                  <c:v>0.15865525393145699</c:v>
                </c:pt>
                <c:pt idx="6436">
                  <c:v>0.15865525393145699</c:v>
                </c:pt>
                <c:pt idx="6437">
                  <c:v>0.15865525393145699</c:v>
                </c:pt>
                <c:pt idx="6438">
                  <c:v>0.15865525393145699</c:v>
                </c:pt>
                <c:pt idx="6439">
                  <c:v>0.15865525393145699</c:v>
                </c:pt>
                <c:pt idx="6440">
                  <c:v>0.15865525393145699</c:v>
                </c:pt>
                <c:pt idx="6441">
                  <c:v>0.15865525393145699</c:v>
                </c:pt>
                <c:pt idx="6442">
                  <c:v>0.15865525393145699</c:v>
                </c:pt>
                <c:pt idx="6443">
                  <c:v>0.15865525393145699</c:v>
                </c:pt>
                <c:pt idx="6444">
                  <c:v>0.15865525393145699</c:v>
                </c:pt>
                <c:pt idx="6445">
                  <c:v>0.15865525393145699</c:v>
                </c:pt>
                <c:pt idx="6446">
                  <c:v>0.15865525393145699</c:v>
                </c:pt>
                <c:pt idx="6447">
                  <c:v>0.15865525393145699</c:v>
                </c:pt>
                <c:pt idx="6448">
                  <c:v>0.15865525393145699</c:v>
                </c:pt>
                <c:pt idx="6449">
                  <c:v>0.15865525393145699</c:v>
                </c:pt>
                <c:pt idx="6450">
                  <c:v>0.15865525393145699</c:v>
                </c:pt>
                <c:pt idx="6451">
                  <c:v>0.15865525393145699</c:v>
                </c:pt>
                <c:pt idx="6452">
                  <c:v>0.15865525393145699</c:v>
                </c:pt>
                <c:pt idx="6453">
                  <c:v>0.15865525393145699</c:v>
                </c:pt>
                <c:pt idx="6454">
                  <c:v>0.15865525393145699</c:v>
                </c:pt>
                <c:pt idx="6455">
                  <c:v>0.15865525393145699</c:v>
                </c:pt>
                <c:pt idx="6456">
                  <c:v>0.15865525393145699</c:v>
                </c:pt>
                <c:pt idx="6457">
                  <c:v>0.15865525393145699</c:v>
                </c:pt>
                <c:pt idx="6458">
                  <c:v>0.15865525393145699</c:v>
                </c:pt>
                <c:pt idx="6459">
                  <c:v>0.15865525393145699</c:v>
                </c:pt>
                <c:pt idx="6460">
                  <c:v>0.15865525393145699</c:v>
                </c:pt>
                <c:pt idx="6461">
                  <c:v>0.15865525393145699</c:v>
                </c:pt>
                <c:pt idx="6462">
                  <c:v>0.15865525393145699</c:v>
                </c:pt>
                <c:pt idx="6463">
                  <c:v>0.15865525393145699</c:v>
                </c:pt>
                <c:pt idx="6464">
                  <c:v>0.15865525393145699</c:v>
                </c:pt>
                <c:pt idx="6465">
                  <c:v>0.15865525393145699</c:v>
                </c:pt>
                <c:pt idx="6466">
                  <c:v>0.15865525393145699</c:v>
                </c:pt>
                <c:pt idx="6467">
                  <c:v>0.15865525393145699</c:v>
                </c:pt>
                <c:pt idx="6468">
                  <c:v>0.15865525393145699</c:v>
                </c:pt>
                <c:pt idx="6469">
                  <c:v>0.15865525393145699</c:v>
                </c:pt>
                <c:pt idx="6470">
                  <c:v>0.15865525393145699</c:v>
                </c:pt>
                <c:pt idx="6471">
                  <c:v>0.15865525393145699</c:v>
                </c:pt>
                <c:pt idx="6472">
                  <c:v>0.15865525393145699</c:v>
                </c:pt>
                <c:pt idx="6473">
                  <c:v>0.15865525393145699</c:v>
                </c:pt>
                <c:pt idx="6474">
                  <c:v>0.15865525393145699</c:v>
                </c:pt>
                <c:pt idx="6475">
                  <c:v>0.15865525393145699</c:v>
                </c:pt>
                <c:pt idx="6476">
                  <c:v>0.15865525393145699</c:v>
                </c:pt>
                <c:pt idx="6477">
                  <c:v>0.15865525393145699</c:v>
                </c:pt>
                <c:pt idx="6478">
                  <c:v>0.15865525393145699</c:v>
                </c:pt>
                <c:pt idx="6479">
                  <c:v>0.15865525393145699</c:v>
                </c:pt>
                <c:pt idx="6480">
                  <c:v>0.15865525393145699</c:v>
                </c:pt>
                <c:pt idx="6481">
                  <c:v>0.15865525393145699</c:v>
                </c:pt>
                <c:pt idx="6482">
                  <c:v>0.15865525393145699</c:v>
                </c:pt>
                <c:pt idx="6483">
                  <c:v>0.15865525393145699</c:v>
                </c:pt>
                <c:pt idx="6484">
                  <c:v>0.15865525393145699</c:v>
                </c:pt>
                <c:pt idx="6485">
                  <c:v>0.15865525393145699</c:v>
                </c:pt>
                <c:pt idx="6486">
                  <c:v>0.15865525393145699</c:v>
                </c:pt>
                <c:pt idx="6487">
                  <c:v>0.15865525393145699</c:v>
                </c:pt>
                <c:pt idx="6488">
                  <c:v>0.15865525393145699</c:v>
                </c:pt>
                <c:pt idx="6489">
                  <c:v>0.15865525393145699</c:v>
                </c:pt>
                <c:pt idx="6490">
                  <c:v>0.15865525393145699</c:v>
                </c:pt>
                <c:pt idx="6491">
                  <c:v>0.15865525393145699</c:v>
                </c:pt>
                <c:pt idx="6492">
                  <c:v>0.15865525393145699</c:v>
                </c:pt>
                <c:pt idx="6493">
                  <c:v>0.15865525393145699</c:v>
                </c:pt>
                <c:pt idx="6494">
                  <c:v>0.15865525393145699</c:v>
                </c:pt>
                <c:pt idx="6495">
                  <c:v>0.15865525393145699</c:v>
                </c:pt>
                <c:pt idx="6496">
                  <c:v>0.15865525393145699</c:v>
                </c:pt>
                <c:pt idx="6497">
                  <c:v>0.15865525393145699</c:v>
                </c:pt>
                <c:pt idx="6498">
                  <c:v>0.15865525393145699</c:v>
                </c:pt>
                <c:pt idx="6499">
                  <c:v>0.15865525393145699</c:v>
                </c:pt>
                <c:pt idx="6500">
                  <c:v>0.15865525393145699</c:v>
                </c:pt>
                <c:pt idx="6501">
                  <c:v>0.15865525393145699</c:v>
                </c:pt>
                <c:pt idx="6502">
                  <c:v>0.15865525393145699</c:v>
                </c:pt>
                <c:pt idx="6503">
                  <c:v>0.15865525393145699</c:v>
                </c:pt>
                <c:pt idx="6504">
                  <c:v>0.15865525393145699</c:v>
                </c:pt>
                <c:pt idx="6505">
                  <c:v>0.15865525393145699</c:v>
                </c:pt>
                <c:pt idx="6506">
                  <c:v>0.15865525393145699</c:v>
                </c:pt>
                <c:pt idx="6507">
                  <c:v>0.15865525393145699</c:v>
                </c:pt>
                <c:pt idx="6508">
                  <c:v>0.15865525393145699</c:v>
                </c:pt>
                <c:pt idx="6509">
                  <c:v>0.15865525393145699</c:v>
                </c:pt>
                <c:pt idx="6510">
                  <c:v>0.15865525393145699</c:v>
                </c:pt>
                <c:pt idx="6511">
                  <c:v>0.15865525393145699</c:v>
                </c:pt>
                <c:pt idx="6512">
                  <c:v>0.15865525393145699</c:v>
                </c:pt>
                <c:pt idx="6513">
                  <c:v>0.15865525393145699</c:v>
                </c:pt>
                <c:pt idx="6514">
                  <c:v>0.15865525393145699</c:v>
                </c:pt>
                <c:pt idx="6515">
                  <c:v>0.15865525393145699</c:v>
                </c:pt>
                <c:pt idx="6516">
                  <c:v>0.15865525393145699</c:v>
                </c:pt>
                <c:pt idx="6517">
                  <c:v>0.15865525393145699</c:v>
                </c:pt>
                <c:pt idx="6518">
                  <c:v>0.15865525393145699</c:v>
                </c:pt>
                <c:pt idx="6519">
                  <c:v>0.15865525393145699</c:v>
                </c:pt>
                <c:pt idx="6520">
                  <c:v>0.15865525393145699</c:v>
                </c:pt>
                <c:pt idx="6521">
                  <c:v>0.15865525393145699</c:v>
                </c:pt>
                <c:pt idx="6522">
                  <c:v>0.15865525393145699</c:v>
                </c:pt>
                <c:pt idx="6523">
                  <c:v>0.15865525393145699</c:v>
                </c:pt>
                <c:pt idx="6524">
                  <c:v>0.15865525393145699</c:v>
                </c:pt>
                <c:pt idx="6525">
                  <c:v>0.15865525393145699</c:v>
                </c:pt>
                <c:pt idx="6526">
                  <c:v>0.15865525393145699</c:v>
                </c:pt>
                <c:pt idx="6527">
                  <c:v>0.15865525393145699</c:v>
                </c:pt>
                <c:pt idx="6528">
                  <c:v>0.15865525393145699</c:v>
                </c:pt>
                <c:pt idx="6529">
                  <c:v>0.15865525393145699</c:v>
                </c:pt>
                <c:pt idx="6530">
                  <c:v>0.15865525393145699</c:v>
                </c:pt>
                <c:pt idx="6531">
                  <c:v>0.15865525393145699</c:v>
                </c:pt>
                <c:pt idx="6532">
                  <c:v>0.15865525393145699</c:v>
                </c:pt>
                <c:pt idx="6533">
                  <c:v>0.15865525393145699</c:v>
                </c:pt>
                <c:pt idx="6534">
                  <c:v>0.15865525393145699</c:v>
                </c:pt>
                <c:pt idx="6535">
                  <c:v>0.15865525393145699</c:v>
                </c:pt>
                <c:pt idx="6536">
                  <c:v>0.15865525393145699</c:v>
                </c:pt>
                <c:pt idx="6537">
                  <c:v>0.15865525393145699</c:v>
                </c:pt>
                <c:pt idx="6538">
                  <c:v>0.15865525393145699</c:v>
                </c:pt>
                <c:pt idx="6539">
                  <c:v>0.15865525393145699</c:v>
                </c:pt>
                <c:pt idx="6540">
                  <c:v>0.15865525393145699</c:v>
                </c:pt>
                <c:pt idx="6541">
                  <c:v>0.15865525393145699</c:v>
                </c:pt>
                <c:pt idx="6542">
                  <c:v>0.15865525393145699</c:v>
                </c:pt>
                <c:pt idx="6543">
                  <c:v>0.15865525393145699</c:v>
                </c:pt>
                <c:pt idx="6544">
                  <c:v>0.15865525393145699</c:v>
                </c:pt>
                <c:pt idx="6545">
                  <c:v>0.15865525393145699</c:v>
                </c:pt>
                <c:pt idx="6546">
                  <c:v>0.15865525393145699</c:v>
                </c:pt>
                <c:pt idx="6547">
                  <c:v>0.15865525393145699</c:v>
                </c:pt>
                <c:pt idx="6548">
                  <c:v>0.15865525393145699</c:v>
                </c:pt>
                <c:pt idx="6549">
                  <c:v>0.15865525393145699</c:v>
                </c:pt>
                <c:pt idx="6550">
                  <c:v>0.15865525393145699</c:v>
                </c:pt>
                <c:pt idx="6551">
                  <c:v>0.15865525393145699</c:v>
                </c:pt>
                <c:pt idx="6552">
                  <c:v>0.15865525393145699</c:v>
                </c:pt>
                <c:pt idx="6553">
                  <c:v>0.15865525393145699</c:v>
                </c:pt>
                <c:pt idx="6554">
                  <c:v>0.15865525393145699</c:v>
                </c:pt>
                <c:pt idx="6555">
                  <c:v>0.15865525393145699</c:v>
                </c:pt>
                <c:pt idx="6556">
                  <c:v>0.15865525393145699</c:v>
                </c:pt>
                <c:pt idx="6557">
                  <c:v>0.15865525393145699</c:v>
                </c:pt>
                <c:pt idx="6558">
                  <c:v>0.15865525393145699</c:v>
                </c:pt>
                <c:pt idx="6559">
                  <c:v>0.15865525393145699</c:v>
                </c:pt>
                <c:pt idx="6560">
                  <c:v>0.15865525393145699</c:v>
                </c:pt>
                <c:pt idx="6561">
                  <c:v>0.15865525393145699</c:v>
                </c:pt>
                <c:pt idx="6562">
                  <c:v>0.15865525393145699</c:v>
                </c:pt>
                <c:pt idx="6563">
                  <c:v>0.15865525393145699</c:v>
                </c:pt>
                <c:pt idx="6564">
                  <c:v>0.15865525393145699</c:v>
                </c:pt>
                <c:pt idx="6565">
                  <c:v>0.15865525393145699</c:v>
                </c:pt>
                <c:pt idx="6566">
                  <c:v>0.15865525393145699</c:v>
                </c:pt>
                <c:pt idx="6567">
                  <c:v>0.15865525393145699</c:v>
                </c:pt>
                <c:pt idx="6568">
                  <c:v>0.15865525393145699</c:v>
                </c:pt>
                <c:pt idx="6569">
                  <c:v>0.15865525393145699</c:v>
                </c:pt>
                <c:pt idx="6570">
                  <c:v>0.15865525393145699</c:v>
                </c:pt>
                <c:pt idx="6571">
                  <c:v>0.15865525393145699</c:v>
                </c:pt>
                <c:pt idx="6572">
                  <c:v>0.15865525393145699</c:v>
                </c:pt>
                <c:pt idx="6573">
                  <c:v>0.15865525393145699</c:v>
                </c:pt>
                <c:pt idx="6574">
                  <c:v>0.15865525393145699</c:v>
                </c:pt>
                <c:pt idx="6575">
                  <c:v>0.15865525393145699</c:v>
                </c:pt>
                <c:pt idx="6576">
                  <c:v>0.15865525393145699</c:v>
                </c:pt>
                <c:pt idx="6577">
                  <c:v>0.15865525393145699</c:v>
                </c:pt>
                <c:pt idx="6578">
                  <c:v>0.15865525393145699</c:v>
                </c:pt>
                <c:pt idx="6579">
                  <c:v>0.15865525393145699</c:v>
                </c:pt>
                <c:pt idx="6580">
                  <c:v>0.15865525393145699</c:v>
                </c:pt>
                <c:pt idx="6581">
                  <c:v>0.15865525393145699</c:v>
                </c:pt>
                <c:pt idx="6582">
                  <c:v>0.15865525393145699</c:v>
                </c:pt>
                <c:pt idx="6583">
                  <c:v>0.15865525393145699</c:v>
                </c:pt>
                <c:pt idx="6584">
                  <c:v>0.15865525393145699</c:v>
                </c:pt>
                <c:pt idx="6585">
                  <c:v>0.15865525393145699</c:v>
                </c:pt>
                <c:pt idx="6586">
                  <c:v>0.15865525393145699</c:v>
                </c:pt>
                <c:pt idx="6587">
                  <c:v>0.15865525393145699</c:v>
                </c:pt>
                <c:pt idx="6588">
                  <c:v>0.15865525393145699</c:v>
                </c:pt>
                <c:pt idx="6589">
                  <c:v>0.15865525393145699</c:v>
                </c:pt>
                <c:pt idx="6590">
                  <c:v>0.15865525393145699</c:v>
                </c:pt>
                <c:pt idx="6591">
                  <c:v>0.15865525393145699</c:v>
                </c:pt>
                <c:pt idx="6592">
                  <c:v>0.15865525393145699</c:v>
                </c:pt>
                <c:pt idx="6593">
                  <c:v>0.15865525393145699</c:v>
                </c:pt>
                <c:pt idx="6594">
                  <c:v>0.15865525393145699</c:v>
                </c:pt>
                <c:pt idx="6595">
                  <c:v>0.15865525393145699</c:v>
                </c:pt>
                <c:pt idx="6596">
                  <c:v>0.15865525393145699</c:v>
                </c:pt>
                <c:pt idx="6597">
                  <c:v>0.15865525393145699</c:v>
                </c:pt>
                <c:pt idx="6598">
                  <c:v>0.15865525393145699</c:v>
                </c:pt>
                <c:pt idx="6599">
                  <c:v>0.15865525393145699</c:v>
                </c:pt>
                <c:pt idx="6600">
                  <c:v>0.15865525393145699</c:v>
                </c:pt>
                <c:pt idx="6601">
                  <c:v>0.15865525393145699</c:v>
                </c:pt>
                <c:pt idx="6602">
                  <c:v>0.15865525393145699</c:v>
                </c:pt>
                <c:pt idx="6603">
                  <c:v>0.15865525393145699</c:v>
                </c:pt>
                <c:pt idx="6604">
                  <c:v>0.15865525393145699</c:v>
                </c:pt>
                <c:pt idx="6605">
                  <c:v>0.15865525393145699</c:v>
                </c:pt>
                <c:pt idx="6606">
                  <c:v>0.15865525393145699</c:v>
                </c:pt>
                <c:pt idx="6607">
                  <c:v>0.15865525393145699</c:v>
                </c:pt>
                <c:pt idx="6608">
                  <c:v>0.15865525393145699</c:v>
                </c:pt>
                <c:pt idx="6609">
                  <c:v>0.15865525393145699</c:v>
                </c:pt>
                <c:pt idx="6610">
                  <c:v>0.15865525393145699</c:v>
                </c:pt>
                <c:pt idx="6611">
                  <c:v>0.15865525393145699</c:v>
                </c:pt>
                <c:pt idx="6612">
                  <c:v>0.15865525393145699</c:v>
                </c:pt>
                <c:pt idx="6613">
                  <c:v>0.15865525393145699</c:v>
                </c:pt>
                <c:pt idx="6614">
                  <c:v>0.15865525393145699</c:v>
                </c:pt>
                <c:pt idx="6615">
                  <c:v>0.15865525393145699</c:v>
                </c:pt>
                <c:pt idx="6616">
                  <c:v>0.15865525393145699</c:v>
                </c:pt>
                <c:pt idx="6617">
                  <c:v>0.15865525393145699</c:v>
                </c:pt>
                <c:pt idx="6618">
                  <c:v>0.15865525393145699</c:v>
                </c:pt>
                <c:pt idx="6619">
                  <c:v>0.15865525393145699</c:v>
                </c:pt>
                <c:pt idx="6620">
                  <c:v>0.15865525393145699</c:v>
                </c:pt>
                <c:pt idx="6621">
                  <c:v>0.15865525393145699</c:v>
                </c:pt>
                <c:pt idx="6622">
                  <c:v>0.15865525393145699</c:v>
                </c:pt>
                <c:pt idx="6623">
                  <c:v>0.15865525393145699</c:v>
                </c:pt>
                <c:pt idx="6624">
                  <c:v>0.15865525393145699</c:v>
                </c:pt>
                <c:pt idx="6625">
                  <c:v>0.15865525393145699</c:v>
                </c:pt>
                <c:pt idx="6626">
                  <c:v>0.15865525393145699</c:v>
                </c:pt>
                <c:pt idx="6627">
                  <c:v>0.15865525393145699</c:v>
                </c:pt>
                <c:pt idx="6628">
                  <c:v>0.15865525393145699</c:v>
                </c:pt>
                <c:pt idx="6629">
                  <c:v>0.15865525393145699</c:v>
                </c:pt>
                <c:pt idx="6630">
                  <c:v>0.15865525393145699</c:v>
                </c:pt>
                <c:pt idx="6631">
                  <c:v>0.15865525393145699</c:v>
                </c:pt>
                <c:pt idx="6632">
                  <c:v>0.15865525393145699</c:v>
                </c:pt>
                <c:pt idx="6633">
                  <c:v>0.15865525393145699</c:v>
                </c:pt>
                <c:pt idx="6634">
                  <c:v>0.15865525393145699</c:v>
                </c:pt>
                <c:pt idx="6635">
                  <c:v>0.15865525393145699</c:v>
                </c:pt>
                <c:pt idx="6636">
                  <c:v>0.15865525393145699</c:v>
                </c:pt>
                <c:pt idx="6637">
                  <c:v>0.15865525393145699</c:v>
                </c:pt>
                <c:pt idx="6638">
                  <c:v>0.15865525393145699</c:v>
                </c:pt>
                <c:pt idx="6639">
                  <c:v>0.15865525393145699</c:v>
                </c:pt>
                <c:pt idx="6640">
                  <c:v>0.15865525393145699</c:v>
                </c:pt>
                <c:pt idx="6641">
                  <c:v>0.15865525393145699</c:v>
                </c:pt>
                <c:pt idx="6642">
                  <c:v>0.15865525393145699</c:v>
                </c:pt>
                <c:pt idx="6643">
                  <c:v>0.15865525393145699</c:v>
                </c:pt>
                <c:pt idx="6644">
                  <c:v>0.15865525393145699</c:v>
                </c:pt>
                <c:pt idx="6645">
                  <c:v>0.15865525393145699</c:v>
                </c:pt>
                <c:pt idx="6646">
                  <c:v>0.15865525393145699</c:v>
                </c:pt>
                <c:pt idx="6647">
                  <c:v>0.15865525393145699</c:v>
                </c:pt>
                <c:pt idx="6648">
                  <c:v>0.15865525393145699</c:v>
                </c:pt>
                <c:pt idx="6649">
                  <c:v>0.15865525393145699</c:v>
                </c:pt>
                <c:pt idx="6650">
                  <c:v>0.15865525393145699</c:v>
                </c:pt>
                <c:pt idx="6651">
                  <c:v>0.15865525393145699</c:v>
                </c:pt>
                <c:pt idx="6652">
                  <c:v>0.15865525393145699</c:v>
                </c:pt>
                <c:pt idx="6653">
                  <c:v>0.15865525393145699</c:v>
                </c:pt>
                <c:pt idx="6654">
                  <c:v>0.15865525393145699</c:v>
                </c:pt>
                <c:pt idx="6655">
                  <c:v>0.15865525393145699</c:v>
                </c:pt>
                <c:pt idx="6656">
                  <c:v>0.15865525393145699</c:v>
                </c:pt>
                <c:pt idx="6657">
                  <c:v>0.15865525393145699</c:v>
                </c:pt>
                <c:pt idx="6658">
                  <c:v>0.15865525393145699</c:v>
                </c:pt>
                <c:pt idx="6659">
                  <c:v>0.15865525393145699</c:v>
                </c:pt>
                <c:pt idx="6660">
                  <c:v>0.15865525393145699</c:v>
                </c:pt>
                <c:pt idx="6661">
                  <c:v>0.15865525393145699</c:v>
                </c:pt>
                <c:pt idx="6662">
                  <c:v>0.15865525393145699</c:v>
                </c:pt>
                <c:pt idx="6663">
                  <c:v>0.15865525393145699</c:v>
                </c:pt>
                <c:pt idx="6664">
                  <c:v>0.15865525393145699</c:v>
                </c:pt>
                <c:pt idx="6665">
                  <c:v>0.15865525393145699</c:v>
                </c:pt>
                <c:pt idx="6666">
                  <c:v>0.15865525393145699</c:v>
                </c:pt>
                <c:pt idx="6667">
                  <c:v>0.15865525393145699</c:v>
                </c:pt>
                <c:pt idx="6668">
                  <c:v>0.15865525393145699</c:v>
                </c:pt>
                <c:pt idx="6669">
                  <c:v>0.15865525393145699</c:v>
                </c:pt>
                <c:pt idx="6670">
                  <c:v>0.15865525393145699</c:v>
                </c:pt>
                <c:pt idx="6671">
                  <c:v>0.15865525393145699</c:v>
                </c:pt>
                <c:pt idx="6672">
                  <c:v>0.15865525393145699</c:v>
                </c:pt>
                <c:pt idx="6673">
                  <c:v>0.15865525393145699</c:v>
                </c:pt>
                <c:pt idx="6674">
                  <c:v>0.15865525393145699</c:v>
                </c:pt>
                <c:pt idx="6675">
                  <c:v>0.15865525393145699</c:v>
                </c:pt>
                <c:pt idx="6676">
                  <c:v>0.15865525393145699</c:v>
                </c:pt>
                <c:pt idx="6677">
                  <c:v>0.15865525393145699</c:v>
                </c:pt>
                <c:pt idx="6678">
                  <c:v>0.15865525393145699</c:v>
                </c:pt>
                <c:pt idx="6679">
                  <c:v>0.15865525393145699</c:v>
                </c:pt>
                <c:pt idx="6680">
                  <c:v>0.15865525393145699</c:v>
                </c:pt>
                <c:pt idx="6681">
                  <c:v>0.15865525393145699</c:v>
                </c:pt>
                <c:pt idx="6682">
                  <c:v>0.15865525393145699</c:v>
                </c:pt>
                <c:pt idx="6683">
                  <c:v>0.15865525393145699</c:v>
                </c:pt>
                <c:pt idx="6684">
                  <c:v>0.15865525393145699</c:v>
                </c:pt>
                <c:pt idx="6685">
                  <c:v>0.15865525393145699</c:v>
                </c:pt>
                <c:pt idx="6686">
                  <c:v>0.15865525393145699</c:v>
                </c:pt>
                <c:pt idx="6687">
                  <c:v>0.15865525393145699</c:v>
                </c:pt>
                <c:pt idx="6688">
                  <c:v>0.15865525393145699</c:v>
                </c:pt>
                <c:pt idx="6689">
                  <c:v>0.15865525393145699</c:v>
                </c:pt>
                <c:pt idx="6690">
                  <c:v>0.15865525393145699</c:v>
                </c:pt>
                <c:pt idx="6691">
                  <c:v>0.15865525393145699</c:v>
                </c:pt>
                <c:pt idx="6692">
                  <c:v>0.15865525393145699</c:v>
                </c:pt>
                <c:pt idx="6693">
                  <c:v>0.15865525393145699</c:v>
                </c:pt>
                <c:pt idx="6694">
                  <c:v>0.15865525393145699</c:v>
                </c:pt>
                <c:pt idx="6695">
                  <c:v>0.15865525393145699</c:v>
                </c:pt>
                <c:pt idx="6696">
                  <c:v>0.15865525393145699</c:v>
                </c:pt>
                <c:pt idx="6697">
                  <c:v>0.15865525393145699</c:v>
                </c:pt>
                <c:pt idx="6698">
                  <c:v>0.15865525393145699</c:v>
                </c:pt>
                <c:pt idx="6699">
                  <c:v>0.15865525393145699</c:v>
                </c:pt>
                <c:pt idx="6700">
                  <c:v>0.15865525393145699</c:v>
                </c:pt>
                <c:pt idx="6701">
                  <c:v>0.15865525393145699</c:v>
                </c:pt>
                <c:pt idx="6702">
                  <c:v>0.15865525393145699</c:v>
                </c:pt>
                <c:pt idx="6703">
                  <c:v>0.15865525393145699</c:v>
                </c:pt>
                <c:pt idx="6704">
                  <c:v>0.15865525393145699</c:v>
                </c:pt>
                <c:pt idx="6705">
                  <c:v>0.15865525393145699</c:v>
                </c:pt>
                <c:pt idx="6706">
                  <c:v>0.15865525393145699</c:v>
                </c:pt>
                <c:pt idx="6707">
                  <c:v>0.15865525393145699</c:v>
                </c:pt>
                <c:pt idx="6708">
                  <c:v>0.15865525393145699</c:v>
                </c:pt>
                <c:pt idx="6709">
                  <c:v>0.15865525393145699</c:v>
                </c:pt>
                <c:pt idx="6710">
                  <c:v>0.15865525393145699</c:v>
                </c:pt>
                <c:pt idx="6711">
                  <c:v>0.15865525393145699</c:v>
                </c:pt>
                <c:pt idx="6712">
                  <c:v>0.15865525393145699</c:v>
                </c:pt>
                <c:pt idx="6713">
                  <c:v>0.15865525393145699</c:v>
                </c:pt>
                <c:pt idx="6714">
                  <c:v>0.15865525393145699</c:v>
                </c:pt>
                <c:pt idx="6715">
                  <c:v>0.15865525393145699</c:v>
                </c:pt>
                <c:pt idx="6716">
                  <c:v>0.15865525393145699</c:v>
                </c:pt>
                <c:pt idx="6717">
                  <c:v>0.15865525393145699</c:v>
                </c:pt>
                <c:pt idx="6718">
                  <c:v>0.15865525393145699</c:v>
                </c:pt>
                <c:pt idx="6719">
                  <c:v>0.15865525393145699</c:v>
                </c:pt>
                <c:pt idx="6720">
                  <c:v>0.15865525393145699</c:v>
                </c:pt>
                <c:pt idx="6721">
                  <c:v>0.15865525393145699</c:v>
                </c:pt>
                <c:pt idx="6722">
                  <c:v>0.15865525393145699</c:v>
                </c:pt>
                <c:pt idx="6723">
                  <c:v>0.15865525393145699</c:v>
                </c:pt>
                <c:pt idx="6724">
                  <c:v>0.15865525393145699</c:v>
                </c:pt>
                <c:pt idx="6725">
                  <c:v>0.15865525393145699</c:v>
                </c:pt>
                <c:pt idx="6726">
                  <c:v>0.15865525393145699</c:v>
                </c:pt>
                <c:pt idx="6727">
                  <c:v>0.15865525393145699</c:v>
                </c:pt>
                <c:pt idx="6728">
                  <c:v>0.15865525393145699</c:v>
                </c:pt>
                <c:pt idx="6729">
                  <c:v>0.15865525393145699</c:v>
                </c:pt>
                <c:pt idx="6730">
                  <c:v>0.15865525393145699</c:v>
                </c:pt>
                <c:pt idx="6731">
                  <c:v>0.15865525393145699</c:v>
                </c:pt>
                <c:pt idx="6732">
                  <c:v>0.15865525393145699</c:v>
                </c:pt>
                <c:pt idx="6733">
                  <c:v>0.15865525393145699</c:v>
                </c:pt>
                <c:pt idx="6734">
                  <c:v>0.15865525393145699</c:v>
                </c:pt>
                <c:pt idx="6735">
                  <c:v>0.15865525393145699</c:v>
                </c:pt>
                <c:pt idx="6736">
                  <c:v>0.15865525393145699</c:v>
                </c:pt>
                <c:pt idx="6737">
                  <c:v>0.15865525393145699</c:v>
                </c:pt>
                <c:pt idx="6738">
                  <c:v>0.15865525393145699</c:v>
                </c:pt>
                <c:pt idx="6739">
                  <c:v>0.15865525393145699</c:v>
                </c:pt>
                <c:pt idx="6740">
                  <c:v>0.15865525393145699</c:v>
                </c:pt>
                <c:pt idx="6741">
                  <c:v>0.15865525393145699</c:v>
                </c:pt>
                <c:pt idx="6742">
                  <c:v>0.15865525393145699</c:v>
                </c:pt>
                <c:pt idx="6743">
                  <c:v>0.15865525393145699</c:v>
                </c:pt>
                <c:pt idx="6744">
                  <c:v>0.15865525393145699</c:v>
                </c:pt>
                <c:pt idx="6745">
                  <c:v>0.15865525393145699</c:v>
                </c:pt>
                <c:pt idx="6746">
                  <c:v>0.15865525393145699</c:v>
                </c:pt>
                <c:pt idx="6747">
                  <c:v>0.15865525393145699</c:v>
                </c:pt>
                <c:pt idx="6748">
                  <c:v>0.15865525393145699</c:v>
                </c:pt>
                <c:pt idx="6749">
                  <c:v>0.15865525393145699</c:v>
                </c:pt>
                <c:pt idx="6750">
                  <c:v>0.15865525393145699</c:v>
                </c:pt>
                <c:pt idx="6751">
                  <c:v>0.15865525393145699</c:v>
                </c:pt>
                <c:pt idx="6752">
                  <c:v>0.15865525393145699</c:v>
                </c:pt>
                <c:pt idx="6753">
                  <c:v>0.15865525393145699</c:v>
                </c:pt>
                <c:pt idx="6754">
                  <c:v>0.15865525393145699</c:v>
                </c:pt>
                <c:pt idx="6755">
                  <c:v>0.15865525393145699</c:v>
                </c:pt>
                <c:pt idx="6756">
                  <c:v>0.15865525393145699</c:v>
                </c:pt>
                <c:pt idx="6757">
                  <c:v>0.15865525393145699</c:v>
                </c:pt>
                <c:pt idx="6758">
                  <c:v>0.15865525393145699</c:v>
                </c:pt>
                <c:pt idx="6759">
                  <c:v>0.15865525393145699</c:v>
                </c:pt>
                <c:pt idx="6760">
                  <c:v>0.15865525393145699</c:v>
                </c:pt>
                <c:pt idx="6761">
                  <c:v>0.15865525393145699</c:v>
                </c:pt>
                <c:pt idx="6762">
                  <c:v>0.15865525393145699</c:v>
                </c:pt>
                <c:pt idx="6763">
                  <c:v>0.15865525393145699</c:v>
                </c:pt>
                <c:pt idx="6764">
                  <c:v>0.15865525393145699</c:v>
                </c:pt>
                <c:pt idx="6765">
                  <c:v>0.15865525393145699</c:v>
                </c:pt>
                <c:pt idx="6766">
                  <c:v>0.15865525393145699</c:v>
                </c:pt>
                <c:pt idx="6767">
                  <c:v>0.15865525393145699</c:v>
                </c:pt>
                <c:pt idx="6768">
                  <c:v>0.15865525393145699</c:v>
                </c:pt>
                <c:pt idx="6769">
                  <c:v>0.15865525393145699</c:v>
                </c:pt>
                <c:pt idx="6770">
                  <c:v>0.15865525393145699</c:v>
                </c:pt>
                <c:pt idx="6771">
                  <c:v>0.15865525393145699</c:v>
                </c:pt>
                <c:pt idx="6772">
                  <c:v>0.15865525393145699</c:v>
                </c:pt>
                <c:pt idx="6773">
                  <c:v>0.15865525393145699</c:v>
                </c:pt>
                <c:pt idx="6774">
                  <c:v>0.15865525393145699</c:v>
                </c:pt>
                <c:pt idx="6775">
                  <c:v>0.15865525393145699</c:v>
                </c:pt>
                <c:pt idx="6776">
                  <c:v>0.15865525393145699</c:v>
                </c:pt>
                <c:pt idx="6777">
                  <c:v>0.15865525393145699</c:v>
                </c:pt>
                <c:pt idx="6778">
                  <c:v>0.15865525393145699</c:v>
                </c:pt>
                <c:pt idx="6779">
                  <c:v>0.15865525393145699</c:v>
                </c:pt>
                <c:pt idx="6780">
                  <c:v>0.15865525393145699</c:v>
                </c:pt>
                <c:pt idx="6781">
                  <c:v>0.15865525393145699</c:v>
                </c:pt>
                <c:pt idx="6782">
                  <c:v>0.15865525393145699</c:v>
                </c:pt>
                <c:pt idx="6783">
                  <c:v>0.15865525393145699</c:v>
                </c:pt>
                <c:pt idx="6784">
                  <c:v>0.15865525393145699</c:v>
                </c:pt>
                <c:pt idx="6785">
                  <c:v>0.15865525393145699</c:v>
                </c:pt>
                <c:pt idx="6786">
                  <c:v>0.15865525393145699</c:v>
                </c:pt>
                <c:pt idx="6787">
                  <c:v>0.15865525393145699</c:v>
                </c:pt>
                <c:pt idx="6788">
                  <c:v>0.15865525393145699</c:v>
                </c:pt>
                <c:pt idx="6789">
                  <c:v>0.15865525393145699</c:v>
                </c:pt>
                <c:pt idx="6790">
                  <c:v>0.15865525393145699</c:v>
                </c:pt>
                <c:pt idx="6791">
                  <c:v>0.15865525393145699</c:v>
                </c:pt>
                <c:pt idx="6792">
                  <c:v>0.15865525393145699</c:v>
                </c:pt>
                <c:pt idx="6793">
                  <c:v>0.15865525393145699</c:v>
                </c:pt>
                <c:pt idx="6794">
                  <c:v>0.15865525393145699</c:v>
                </c:pt>
                <c:pt idx="6795">
                  <c:v>0.15865525393145699</c:v>
                </c:pt>
                <c:pt idx="6796">
                  <c:v>0.15865525393145699</c:v>
                </c:pt>
                <c:pt idx="6797">
                  <c:v>0.15865525393145699</c:v>
                </c:pt>
                <c:pt idx="6798">
                  <c:v>0.15865525393145699</c:v>
                </c:pt>
                <c:pt idx="6799">
                  <c:v>0.15865525393145699</c:v>
                </c:pt>
                <c:pt idx="6800">
                  <c:v>0.15865525393145699</c:v>
                </c:pt>
                <c:pt idx="6801">
                  <c:v>0.15865525393145699</c:v>
                </c:pt>
                <c:pt idx="6802">
                  <c:v>0.15865525393145699</c:v>
                </c:pt>
                <c:pt idx="6803">
                  <c:v>0.15865525393145699</c:v>
                </c:pt>
                <c:pt idx="6804">
                  <c:v>0.15865525393145699</c:v>
                </c:pt>
                <c:pt idx="6805">
                  <c:v>0.15865525393145699</c:v>
                </c:pt>
                <c:pt idx="6806">
                  <c:v>0.15865525393145699</c:v>
                </c:pt>
                <c:pt idx="6807">
                  <c:v>0.15865525393145699</c:v>
                </c:pt>
                <c:pt idx="6808">
                  <c:v>0.15865525393145699</c:v>
                </c:pt>
                <c:pt idx="6809">
                  <c:v>0.15865525393145699</c:v>
                </c:pt>
                <c:pt idx="6810">
                  <c:v>0.15865525393145699</c:v>
                </c:pt>
                <c:pt idx="6811">
                  <c:v>0.15865525393145699</c:v>
                </c:pt>
                <c:pt idx="6812">
                  <c:v>0.15865525393145699</c:v>
                </c:pt>
                <c:pt idx="6813">
                  <c:v>0.15865525393145699</c:v>
                </c:pt>
                <c:pt idx="6814">
                  <c:v>0.15865525393145699</c:v>
                </c:pt>
                <c:pt idx="6815">
                  <c:v>0.15865525393145699</c:v>
                </c:pt>
                <c:pt idx="6816">
                  <c:v>0.15865525393145699</c:v>
                </c:pt>
                <c:pt idx="6817">
                  <c:v>0.15865525393145699</c:v>
                </c:pt>
                <c:pt idx="6818">
                  <c:v>0.15865525393145699</c:v>
                </c:pt>
                <c:pt idx="6819">
                  <c:v>0.15865525393145699</c:v>
                </c:pt>
                <c:pt idx="6820">
                  <c:v>0.15865525393145699</c:v>
                </c:pt>
                <c:pt idx="6821">
                  <c:v>0.15865525393145699</c:v>
                </c:pt>
                <c:pt idx="6822">
                  <c:v>0.15865525393145699</c:v>
                </c:pt>
                <c:pt idx="6823">
                  <c:v>0.15865525393145699</c:v>
                </c:pt>
                <c:pt idx="6824">
                  <c:v>0.15865525393145699</c:v>
                </c:pt>
                <c:pt idx="6825">
                  <c:v>0.15865525393145699</c:v>
                </c:pt>
                <c:pt idx="6826">
                  <c:v>0.15865525393145699</c:v>
                </c:pt>
                <c:pt idx="6827">
                  <c:v>0.15865525393145699</c:v>
                </c:pt>
                <c:pt idx="6828">
                  <c:v>0.15865525393145699</c:v>
                </c:pt>
                <c:pt idx="6829">
                  <c:v>0.15865525393145699</c:v>
                </c:pt>
                <c:pt idx="6830">
                  <c:v>0.15865525393145699</c:v>
                </c:pt>
                <c:pt idx="6831">
                  <c:v>0.15865525393145699</c:v>
                </c:pt>
                <c:pt idx="6832">
                  <c:v>0.15865525393145699</c:v>
                </c:pt>
                <c:pt idx="6833">
                  <c:v>0.15865525393145699</c:v>
                </c:pt>
                <c:pt idx="6834">
                  <c:v>0.15865525393145699</c:v>
                </c:pt>
                <c:pt idx="6835">
                  <c:v>0.15865525393145699</c:v>
                </c:pt>
                <c:pt idx="6836">
                  <c:v>0.15865525393145699</c:v>
                </c:pt>
                <c:pt idx="6837">
                  <c:v>0.15865525393145699</c:v>
                </c:pt>
                <c:pt idx="6838">
                  <c:v>0.15865525393145699</c:v>
                </c:pt>
                <c:pt idx="6839">
                  <c:v>0.15865525393145699</c:v>
                </c:pt>
                <c:pt idx="6840">
                  <c:v>0.15865525393145699</c:v>
                </c:pt>
                <c:pt idx="6841">
                  <c:v>0.15865525393145699</c:v>
                </c:pt>
                <c:pt idx="6842">
                  <c:v>0.15865525393145699</c:v>
                </c:pt>
                <c:pt idx="6843">
                  <c:v>0.15865525393145699</c:v>
                </c:pt>
                <c:pt idx="6844">
                  <c:v>0.15865525393145699</c:v>
                </c:pt>
                <c:pt idx="6845">
                  <c:v>0.15865525393145699</c:v>
                </c:pt>
                <c:pt idx="6846">
                  <c:v>0.15865525393145699</c:v>
                </c:pt>
                <c:pt idx="6847">
                  <c:v>0.15865525393145699</c:v>
                </c:pt>
                <c:pt idx="6848">
                  <c:v>0.15865525393145699</c:v>
                </c:pt>
                <c:pt idx="6849">
                  <c:v>0.15865525393145699</c:v>
                </c:pt>
                <c:pt idx="6850">
                  <c:v>0.15865525393145699</c:v>
                </c:pt>
                <c:pt idx="6851">
                  <c:v>0.15865525393145699</c:v>
                </c:pt>
                <c:pt idx="6852">
                  <c:v>0.15865525393145699</c:v>
                </c:pt>
                <c:pt idx="6853">
                  <c:v>0.15865525393145699</c:v>
                </c:pt>
                <c:pt idx="6854">
                  <c:v>0.15865525393145699</c:v>
                </c:pt>
                <c:pt idx="6855">
                  <c:v>0.15865525393145699</c:v>
                </c:pt>
                <c:pt idx="6856">
                  <c:v>0.15865525393145699</c:v>
                </c:pt>
                <c:pt idx="6857">
                  <c:v>0.15865525393145699</c:v>
                </c:pt>
                <c:pt idx="6858">
                  <c:v>0.15865525393145699</c:v>
                </c:pt>
                <c:pt idx="6859">
                  <c:v>0.15865525393145699</c:v>
                </c:pt>
                <c:pt idx="6860">
                  <c:v>0.15865525393145699</c:v>
                </c:pt>
                <c:pt idx="6861">
                  <c:v>0.15865525393145699</c:v>
                </c:pt>
                <c:pt idx="6862">
                  <c:v>0.15865525393145699</c:v>
                </c:pt>
                <c:pt idx="6863">
                  <c:v>0.15865525393145699</c:v>
                </c:pt>
                <c:pt idx="6864">
                  <c:v>0.15865525393145699</c:v>
                </c:pt>
                <c:pt idx="6865">
                  <c:v>0.15865525393145699</c:v>
                </c:pt>
                <c:pt idx="6866">
                  <c:v>0.15865525393145699</c:v>
                </c:pt>
                <c:pt idx="6867">
                  <c:v>0.15865525393145699</c:v>
                </c:pt>
                <c:pt idx="6868">
                  <c:v>0.15865525393145699</c:v>
                </c:pt>
                <c:pt idx="6869">
                  <c:v>0.15865525393145699</c:v>
                </c:pt>
                <c:pt idx="6870">
                  <c:v>0.15865525393145699</c:v>
                </c:pt>
                <c:pt idx="6871">
                  <c:v>0.15865525393145699</c:v>
                </c:pt>
                <c:pt idx="6872">
                  <c:v>0.15865525393145699</c:v>
                </c:pt>
                <c:pt idx="6873">
                  <c:v>0.15865525393145699</c:v>
                </c:pt>
                <c:pt idx="6874">
                  <c:v>0.15865525393145699</c:v>
                </c:pt>
                <c:pt idx="6875">
                  <c:v>0.15865525393145699</c:v>
                </c:pt>
                <c:pt idx="6876">
                  <c:v>0.15865525393145699</c:v>
                </c:pt>
                <c:pt idx="6877">
                  <c:v>0.15865525393145699</c:v>
                </c:pt>
                <c:pt idx="6878">
                  <c:v>0.15865525393145699</c:v>
                </c:pt>
                <c:pt idx="6879">
                  <c:v>0.15865525393145699</c:v>
                </c:pt>
                <c:pt idx="6880">
                  <c:v>0.15865525393145699</c:v>
                </c:pt>
                <c:pt idx="6881">
                  <c:v>0.15865525393145699</c:v>
                </c:pt>
                <c:pt idx="6882">
                  <c:v>0.15865525393145699</c:v>
                </c:pt>
                <c:pt idx="6883">
                  <c:v>0.15865525393145699</c:v>
                </c:pt>
                <c:pt idx="6884">
                  <c:v>0.15865525393145699</c:v>
                </c:pt>
                <c:pt idx="6885">
                  <c:v>0.15865525393145699</c:v>
                </c:pt>
                <c:pt idx="6886">
                  <c:v>0.15865525393145699</c:v>
                </c:pt>
                <c:pt idx="6887">
                  <c:v>0.15865525393145699</c:v>
                </c:pt>
                <c:pt idx="6888">
                  <c:v>0.15865525393145699</c:v>
                </c:pt>
                <c:pt idx="6889">
                  <c:v>0.15865525393145699</c:v>
                </c:pt>
                <c:pt idx="6890">
                  <c:v>0.15865525393145699</c:v>
                </c:pt>
                <c:pt idx="6891">
                  <c:v>0.15865525393145699</c:v>
                </c:pt>
                <c:pt idx="6892">
                  <c:v>0.15865525393145699</c:v>
                </c:pt>
                <c:pt idx="6893">
                  <c:v>0.15865525393145699</c:v>
                </c:pt>
                <c:pt idx="6894">
                  <c:v>0.15865525393145699</c:v>
                </c:pt>
                <c:pt idx="6895">
                  <c:v>0.15865525393145699</c:v>
                </c:pt>
                <c:pt idx="6896">
                  <c:v>0.15865525393145699</c:v>
                </c:pt>
                <c:pt idx="6897">
                  <c:v>0.15865525393145699</c:v>
                </c:pt>
                <c:pt idx="6898">
                  <c:v>0.15865525393145699</c:v>
                </c:pt>
                <c:pt idx="6899">
                  <c:v>0.15865525393145699</c:v>
                </c:pt>
                <c:pt idx="6900">
                  <c:v>0.15865525393145699</c:v>
                </c:pt>
                <c:pt idx="6901">
                  <c:v>0.15865525393145699</c:v>
                </c:pt>
                <c:pt idx="6902">
                  <c:v>0.15865525393145699</c:v>
                </c:pt>
                <c:pt idx="6903">
                  <c:v>0.15865525393145699</c:v>
                </c:pt>
                <c:pt idx="6904">
                  <c:v>0.15865525393145699</c:v>
                </c:pt>
                <c:pt idx="6905">
                  <c:v>0.15865525393145699</c:v>
                </c:pt>
                <c:pt idx="6906">
                  <c:v>0.15865525393145699</c:v>
                </c:pt>
                <c:pt idx="6907">
                  <c:v>0.15865525393145699</c:v>
                </c:pt>
                <c:pt idx="6908">
                  <c:v>0.15865525393145699</c:v>
                </c:pt>
                <c:pt idx="6909">
                  <c:v>0.15865525393145699</c:v>
                </c:pt>
                <c:pt idx="6910">
                  <c:v>0.15865525393145699</c:v>
                </c:pt>
                <c:pt idx="6911">
                  <c:v>0.15865525393145699</c:v>
                </c:pt>
                <c:pt idx="6912">
                  <c:v>0.15865525393145699</c:v>
                </c:pt>
                <c:pt idx="6913">
                  <c:v>0.15865525393145699</c:v>
                </c:pt>
                <c:pt idx="6914">
                  <c:v>0.15865525393145699</c:v>
                </c:pt>
                <c:pt idx="6915">
                  <c:v>0.15865525393145699</c:v>
                </c:pt>
                <c:pt idx="6916">
                  <c:v>0.15865525393145699</c:v>
                </c:pt>
                <c:pt idx="6917">
                  <c:v>0.15865525393145699</c:v>
                </c:pt>
                <c:pt idx="6918">
                  <c:v>0.15865525393145699</c:v>
                </c:pt>
                <c:pt idx="6919">
                  <c:v>0.15865525393145699</c:v>
                </c:pt>
                <c:pt idx="6920">
                  <c:v>0.15865525393145699</c:v>
                </c:pt>
                <c:pt idx="6921">
                  <c:v>0.15865525393145699</c:v>
                </c:pt>
                <c:pt idx="6922">
                  <c:v>0.15865525393145699</c:v>
                </c:pt>
                <c:pt idx="6923">
                  <c:v>0.15865525393145699</c:v>
                </c:pt>
                <c:pt idx="6924">
                  <c:v>0.15865525393145699</c:v>
                </c:pt>
                <c:pt idx="6925">
                  <c:v>0.15865525393145699</c:v>
                </c:pt>
                <c:pt idx="6926">
                  <c:v>0.15865525393145699</c:v>
                </c:pt>
                <c:pt idx="6927">
                  <c:v>0.15865525393145699</c:v>
                </c:pt>
                <c:pt idx="6928">
                  <c:v>0.15865525393145699</c:v>
                </c:pt>
                <c:pt idx="6929">
                  <c:v>0.15865525393145699</c:v>
                </c:pt>
                <c:pt idx="6930">
                  <c:v>0.15865525393145699</c:v>
                </c:pt>
                <c:pt idx="6931">
                  <c:v>0.15865525393145699</c:v>
                </c:pt>
                <c:pt idx="6932">
                  <c:v>0.15865525393145699</c:v>
                </c:pt>
                <c:pt idx="6933">
                  <c:v>0.15865525393145699</c:v>
                </c:pt>
                <c:pt idx="6934">
                  <c:v>0.15865525393145699</c:v>
                </c:pt>
                <c:pt idx="6935">
                  <c:v>0.15865525393145699</c:v>
                </c:pt>
                <c:pt idx="6936">
                  <c:v>0.15865525393145699</c:v>
                </c:pt>
                <c:pt idx="6937">
                  <c:v>0.15865525393145699</c:v>
                </c:pt>
                <c:pt idx="6938">
                  <c:v>0.15865525393145699</c:v>
                </c:pt>
                <c:pt idx="6939">
                  <c:v>0.15865525393145699</c:v>
                </c:pt>
                <c:pt idx="6940">
                  <c:v>0.15865525393145699</c:v>
                </c:pt>
                <c:pt idx="6941">
                  <c:v>0.15865525393145699</c:v>
                </c:pt>
                <c:pt idx="6942">
                  <c:v>0.15865525393145699</c:v>
                </c:pt>
                <c:pt idx="6943">
                  <c:v>0.15865525393145699</c:v>
                </c:pt>
                <c:pt idx="6944">
                  <c:v>0.15865525393145699</c:v>
                </c:pt>
                <c:pt idx="6945">
                  <c:v>0.15865525393145699</c:v>
                </c:pt>
                <c:pt idx="6946">
                  <c:v>0.15865525393145699</c:v>
                </c:pt>
                <c:pt idx="6947">
                  <c:v>0.15865525393145699</c:v>
                </c:pt>
                <c:pt idx="6948">
                  <c:v>0.15865525393145699</c:v>
                </c:pt>
                <c:pt idx="6949">
                  <c:v>0.15865525393145699</c:v>
                </c:pt>
                <c:pt idx="6950">
                  <c:v>0.15865525393145699</c:v>
                </c:pt>
                <c:pt idx="6951">
                  <c:v>0.15865525393145699</c:v>
                </c:pt>
                <c:pt idx="6952">
                  <c:v>0.15865525393145699</c:v>
                </c:pt>
                <c:pt idx="6953">
                  <c:v>0.15865525393145699</c:v>
                </c:pt>
                <c:pt idx="6954">
                  <c:v>0.15865525393145699</c:v>
                </c:pt>
                <c:pt idx="6955">
                  <c:v>0.15865525393145699</c:v>
                </c:pt>
                <c:pt idx="6956">
                  <c:v>0.15865525393145699</c:v>
                </c:pt>
                <c:pt idx="6957">
                  <c:v>0.15865525393145699</c:v>
                </c:pt>
                <c:pt idx="6958">
                  <c:v>0.15865525393145699</c:v>
                </c:pt>
                <c:pt idx="6959">
                  <c:v>0.15865525393145699</c:v>
                </c:pt>
                <c:pt idx="6960">
                  <c:v>0.15865525393145699</c:v>
                </c:pt>
                <c:pt idx="6961">
                  <c:v>0.15865525393145699</c:v>
                </c:pt>
                <c:pt idx="6962">
                  <c:v>0.15865525393145699</c:v>
                </c:pt>
                <c:pt idx="6963">
                  <c:v>0.15865525393145699</c:v>
                </c:pt>
                <c:pt idx="6964">
                  <c:v>0.15865525393145699</c:v>
                </c:pt>
                <c:pt idx="6965">
                  <c:v>0.15865525393145699</c:v>
                </c:pt>
                <c:pt idx="6966">
                  <c:v>0.15865525393145699</c:v>
                </c:pt>
                <c:pt idx="6967">
                  <c:v>0.15865525393145699</c:v>
                </c:pt>
                <c:pt idx="6968">
                  <c:v>0.15865525393145699</c:v>
                </c:pt>
                <c:pt idx="6969">
                  <c:v>0.15865525393145699</c:v>
                </c:pt>
                <c:pt idx="6970">
                  <c:v>0.15865525393145699</c:v>
                </c:pt>
                <c:pt idx="6971">
                  <c:v>0.15865525393145699</c:v>
                </c:pt>
                <c:pt idx="6972">
                  <c:v>0.15865525393145699</c:v>
                </c:pt>
                <c:pt idx="6973">
                  <c:v>0.15865525393145699</c:v>
                </c:pt>
                <c:pt idx="6974">
                  <c:v>0.15865525393145699</c:v>
                </c:pt>
                <c:pt idx="6975">
                  <c:v>0.15865525393145699</c:v>
                </c:pt>
                <c:pt idx="6976">
                  <c:v>0.15865525393145699</c:v>
                </c:pt>
                <c:pt idx="6977">
                  <c:v>0.15865525393145699</c:v>
                </c:pt>
                <c:pt idx="6978">
                  <c:v>0.15865525393145699</c:v>
                </c:pt>
                <c:pt idx="6979">
                  <c:v>0.15865525393145699</c:v>
                </c:pt>
                <c:pt idx="6980">
                  <c:v>0.15865525393145699</c:v>
                </c:pt>
                <c:pt idx="6981">
                  <c:v>0.15865525393145699</c:v>
                </c:pt>
                <c:pt idx="6982">
                  <c:v>0.15865525393145699</c:v>
                </c:pt>
                <c:pt idx="6983">
                  <c:v>0.15865525393145699</c:v>
                </c:pt>
                <c:pt idx="6984">
                  <c:v>0.15865525393145699</c:v>
                </c:pt>
                <c:pt idx="6985">
                  <c:v>0.15865525393145699</c:v>
                </c:pt>
                <c:pt idx="6986">
                  <c:v>0.15865525393145699</c:v>
                </c:pt>
                <c:pt idx="6987">
                  <c:v>0.15865525393145699</c:v>
                </c:pt>
                <c:pt idx="6988">
                  <c:v>0.15865525393145699</c:v>
                </c:pt>
                <c:pt idx="6989">
                  <c:v>0.15865525393145699</c:v>
                </c:pt>
                <c:pt idx="6990">
                  <c:v>0.15865525393145699</c:v>
                </c:pt>
                <c:pt idx="6991">
                  <c:v>0.15865525393145699</c:v>
                </c:pt>
                <c:pt idx="6992">
                  <c:v>0.15865525393145699</c:v>
                </c:pt>
                <c:pt idx="6993">
                  <c:v>0.15865525393145699</c:v>
                </c:pt>
                <c:pt idx="6994">
                  <c:v>0.15865525393145699</c:v>
                </c:pt>
                <c:pt idx="6995">
                  <c:v>0.15865525393145699</c:v>
                </c:pt>
                <c:pt idx="6996">
                  <c:v>0.15865525393145699</c:v>
                </c:pt>
                <c:pt idx="6997">
                  <c:v>0.15865525393145699</c:v>
                </c:pt>
                <c:pt idx="6998">
                  <c:v>0.15865525393145699</c:v>
                </c:pt>
                <c:pt idx="6999">
                  <c:v>0.15865525393145699</c:v>
                </c:pt>
                <c:pt idx="7000">
                  <c:v>0.15865525393145699</c:v>
                </c:pt>
                <c:pt idx="7001">
                  <c:v>0.15865525393145699</c:v>
                </c:pt>
                <c:pt idx="7002">
                  <c:v>0.15865525393145699</c:v>
                </c:pt>
                <c:pt idx="7003">
                  <c:v>0.15865525393145699</c:v>
                </c:pt>
                <c:pt idx="7004">
                  <c:v>0.15865525393145699</c:v>
                </c:pt>
                <c:pt idx="7005">
                  <c:v>0.15865525393145699</c:v>
                </c:pt>
                <c:pt idx="7006">
                  <c:v>0.15865525393145699</c:v>
                </c:pt>
                <c:pt idx="7007">
                  <c:v>0.15865525393145699</c:v>
                </c:pt>
                <c:pt idx="7008">
                  <c:v>0.15865525393145699</c:v>
                </c:pt>
                <c:pt idx="7009">
                  <c:v>0.15865525393145699</c:v>
                </c:pt>
                <c:pt idx="7010">
                  <c:v>0.15865525393145699</c:v>
                </c:pt>
                <c:pt idx="7011">
                  <c:v>0.15865525393145699</c:v>
                </c:pt>
                <c:pt idx="7012">
                  <c:v>0.15865525393145699</c:v>
                </c:pt>
                <c:pt idx="7013">
                  <c:v>0.15865525393145699</c:v>
                </c:pt>
                <c:pt idx="7014">
                  <c:v>0.15865525393145699</c:v>
                </c:pt>
                <c:pt idx="7015">
                  <c:v>0.15865525393145699</c:v>
                </c:pt>
                <c:pt idx="7016">
                  <c:v>0.15865525393145699</c:v>
                </c:pt>
                <c:pt idx="7017">
                  <c:v>0.15865525393145699</c:v>
                </c:pt>
                <c:pt idx="7018">
                  <c:v>0.15865525393145699</c:v>
                </c:pt>
                <c:pt idx="7019">
                  <c:v>0.15865525393145699</c:v>
                </c:pt>
                <c:pt idx="7020">
                  <c:v>0.15865525393145699</c:v>
                </c:pt>
                <c:pt idx="7021">
                  <c:v>0.15865525393145699</c:v>
                </c:pt>
                <c:pt idx="7022">
                  <c:v>0.15865525393145699</c:v>
                </c:pt>
                <c:pt idx="7023">
                  <c:v>0.15865525393145699</c:v>
                </c:pt>
                <c:pt idx="7024">
                  <c:v>0.15865525393145699</c:v>
                </c:pt>
                <c:pt idx="7025">
                  <c:v>0.15865525393145699</c:v>
                </c:pt>
                <c:pt idx="7026">
                  <c:v>0.15865525393145699</c:v>
                </c:pt>
                <c:pt idx="7027">
                  <c:v>0.15865525393145699</c:v>
                </c:pt>
                <c:pt idx="7028">
                  <c:v>0.15865525393145699</c:v>
                </c:pt>
                <c:pt idx="7029">
                  <c:v>0.15865525393145699</c:v>
                </c:pt>
                <c:pt idx="7030">
                  <c:v>0.15865525393145699</c:v>
                </c:pt>
                <c:pt idx="7031">
                  <c:v>0.15865525393145699</c:v>
                </c:pt>
                <c:pt idx="7032">
                  <c:v>0.15865525393145699</c:v>
                </c:pt>
                <c:pt idx="7033">
                  <c:v>0.15865525393145699</c:v>
                </c:pt>
                <c:pt idx="7034">
                  <c:v>0.15865525393145699</c:v>
                </c:pt>
                <c:pt idx="7035">
                  <c:v>0.15865525393145699</c:v>
                </c:pt>
                <c:pt idx="7036">
                  <c:v>0.15865525393145699</c:v>
                </c:pt>
                <c:pt idx="7037">
                  <c:v>0.15865525393145699</c:v>
                </c:pt>
                <c:pt idx="7038">
                  <c:v>0.15865525393145699</c:v>
                </c:pt>
                <c:pt idx="7039">
                  <c:v>0.15865525393145699</c:v>
                </c:pt>
                <c:pt idx="7040">
                  <c:v>0.15865525393145699</c:v>
                </c:pt>
                <c:pt idx="7041">
                  <c:v>0.15865525393145699</c:v>
                </c:pt>
                <c:pt idx="7042">
                  <c:v>0.15865525393145699</c:v>
                </c:pt>
                <c:pt idx="7043">
                  <c:v>0.15865525393145699</c:v>
                </c:pt>
                <c:pt idx="7044">
                  <c:v>0.15865525393145699</c:v>
                </c:pt>
                <c:pt idx="7045">
                  <c:v>0.15865525393145699</c:v>
                </c:pt>
                <c:pt idx="7046">
                  <c:v>0.15865525393145699</c:v>
                </c:pt>
                <c:pt idx="7047">
                  <c:v>0.15865525393145699</c:v>
                </c:pt>
                <c:pt idx="7048">
                  <c:v>0.15865525393145699</c:v>
                </c:pt>
                <c:pt idx="7049">
                  <c:v>0.15865525393145699</c:v>
                </c:pt>
                <c:pt idx="7050">
                  <c:v>0.15865525393145699</c:v>
                </c:pt>
                <c:pt idx="7051">
                  <c:v>0.15865525393145699</c:v>
                </c:pt>
                <c:pt idx="7052">
                  <c:v>0.15865525393145699</c:v>
                </c:pt>
                <c:pt idx="7053">
                  <c:v>0.15865525393145699</c:v>
                </c:pt>
                <c:pt idx="7054">
                  <c:v>0.15865525393145699</c:v>
                </c:pt>
                <c:pt idx="7055">
                  <c:v>0.15865525393145699</c:v>
                </c:pt>
                <c:pt idx="7056">
                  <c:v>0.15865525393145699</c:v>
                </c:pt>
                <c:pt idx="7057">
                  <c:v>0.15865525393145699</c:v>
                </c:pt>
                <c:pt idx="7058">
                  <c:v>0.15865525393145699</c:v>
                </c:pt>
                <c:pt idx="7059">
                  <c:v>0.15865525393145699</c:v>
                </c:pt>
                <c:pt idx="7060">
                  <c:v>0.15865525393145699</c:v>
                </c:pt>
                <c:pt idx="7061">
                  <c:v>0.15865525393145699</c:v>
                </c:pt>
                <c:pt idx="7062">
                  <c:v>0.15865525393145699</c:v>
                </c:pt>
                <c:pt idx="7063">
                  <c:v>0.15865525393145699</c:v>
                </c:pt>
                <c:pt idx="7064">
                  <c:v>0.15865525393145699</c:v>
                </c:pt>
                <c:pt idx="7065">
                  <c:v>0.15865525393145699</c:v>
                </c:pt>
                <c:pt idx="7066">
                  <c:v>0.15865525393145699</c:v>
                </c:pt>
                <c:pt idx="7067">
                  <c:v>0.15865525393145699</c:v>
                </c:pt>
                <c:pt idx="7068">
                  <c:v>0.15865525393145699</c:v>
                </c:pt>
                <c:pt idx="7069">
                  <c:v>0.15865525393145699</c:v>
                </c:pt>
                <c:pt idx="7070">
                  <c:v>0.15865525393145699</c:v>
                </c:pt>
                <c:pt idx="7071">
                  <c:v>0.15865525393145699</c:v>
                </c:pt>
                <c:pt idx="7072">
                  <c:v>0.15865525393145699</c:v>
                </c:pt>
                <c:pt idx="7073">
                  <c:v>0.15865525393145699</c:v>
                </c:pt>
                <c:pt idx="7074">
                  <c:v>0.15865525393145699</c:v>
                </c:pt>
                <c:pt idx="7075">
                  <c:v>0.15865525393145699</c:v>
                </c:pt>
                <c:pt idx="7076">
                  <c:v>0.15865525393145699</c:v>
                </c:pt>
                <c:pt idx="7077">
                  <c:v>0.15865525393145699</c:v>
                </c:pt>
                <c:pt idx="7078">
                  <c:v>0.15865525393145699</c:v>
                </c:pt>
                <c:pt idx="7079">
                  <c:v>0.15865525393145699</c:v>
                </c:pt>
                <c:pt idx="7080">
                  <c:v>0.15865525393145699</c:v>
                </c:pt>
                <c:pt idx="7081">
                  <c:v>0.15865525393145699</c:v>
                </c:pt>
                <c:pt idx="7082">
                  <c:v>0.15865525393145699</c:v>
                </c:pt>
                <c:pt idx="7083">
                  <c:v>0.15865525393145699</c:v>
                </c:pt>
                <c:pt idx="7084">
                  <c:v>0.15865525393145699</c:v>
                </c:pt>
                <c:pt idx="7085">
                  <c:v>0.15865525393145699</c:v>
                </c:pt>
                <c:pt idx="7086">
                  <c:v>0.15865525393145699</c:v>
                </c:pt>
                <c:pt idx="7087">
                  <c:v>0.15865525393145699</c:v>
                </c:pt>
                <c:pt idx="7088">
                  <c:v>0.15865525393145699</c:v>
                </c:pt>
                <c:pt idx="7089">
                  <c:v>0.15865525393145699</c:v>
                </c:pt>
                <c:pt idx="7090">
                  <c:v>0.15865525393145699</c:v>
                </c:pt>
                <c:pt idx="7091">
                  <c:v>0.15865525393145699</c:v>
                </c:pt>
                <c:pt idx="7092">
                  <c:v>0.15865525393145699</c:v>
                </c:pt>
                <c:pt idx="7093">
                  <c:v>0.15865525393145699</c:v>
                </c:pt>
                <c:pt idx="7094">
                  <c:v>0.15865525393145699</c:v>
                </c:pt>
                <c:pt idx="7095">
                  <c:v>0.15865525393145699</c:v>
                </c:pt>
                <c:pt idx="7096">
                  <c:v>0.15865525393145699</c:v>
                </c:pt>
                <c:pt idx="7097">
                  <c:v>0.15865525393145699</c:v>
                </c:pt>
                <c:pt idx="7098">
                  <c:v>0.15865525393145699</c:v>
                </c:pt>
                <c:pt idx="7099">
                  <c:v>0.15865525393145699</c:v>
                </c:pt>
                <c:pt idx="7100">
                  <c:v>0.15865525393145699</c:v>
                </c:pt>
                <c:pt idx="7101">
                  <c:v>0.15865525393145699</c:v>
                </c:pt>
                <c:pt idx="7102">
                  <c:v>0.15865525393145699</c:v>
                </c:pt>
                <c:pt idx="7103">
                  <c:v>0.15865525393145699</c:v>
                </c:pt>
                <c:pt idx="7104">
                  <c:v>0.15865525393145699</c:v>
                </c:pt>
                <c:pt idx="7105">
                  <c:v>0.15865525393145699</c:v>
                </c:pt>
                <c:pt idx="7106">
                  <c:v>0.15865525393145699</c:v>
                </c:pt>
                <c:pt idx="7107">
                  <c:v>0.15865525393145699</c:v>
                </c:pt>
                <c:pt idx="7108">
                  <c:v>0.15865525393145699</c:v>
                </c:pt>
                <c:pt idx="7109">
                  <c:v>0.15865525393145699</c:v>
                </c:pt>
                <c:pt idx="7110">
                  <c:v>0.15865525393145699</c:v>
                </c:pt>
                <c:pt idx="7111">
                  <c:v>0.15865525393145699</c:v>
                </c:pt>
                <c:pt idx="7112">
                  <c:v>0.15865525393145699</c:v>
                </c:pt>
                <c:pt idx="7113">
                  <c:v>0.15865525393145699</c:v>
                </c:pt>
                <c:pt idx="7114">
                  <c:v>0.15865525393145699</c:v>
                </c:pt>
                <c:pt idx="7115">
                  <c:v>0.15865525393145699</c:v>
                </c:pt>
                <c:pt idx="7116">
                  <c:v>0.15865525393145699</c:v>
                </c:pt>
                <c:pt idx="7117">
                  <c:v>0.15865525393145699</c:v>
                </c:pt>
                <c:pt idx="7118">
                  <c:v>0.15865525393145699</c:v>
                </c:pt>
                <c:pt idx="7119">
                  <c:v>0.15865525393145699</c:v>
                </c:pt>
                <c:pt idx="7120">
                  <c:v>0.15865525393145699</c:v>
                </c:pt>
                <c:pt idx="7121">
                  <c:v>0.15865525393145699</c:v>
                </c:pt>
                <c:pt idx="7122">
                  <c:v>0.15865525393145699</c:v>
                </c:pt>
                <c:pt idx="7123">
                  <c:v>0.15865525393145699</c:v>
                </c:pt>
                <c:pt idx="7124">
                  <c:v>0.15865525393145699</c:v>
                </c:pt>
                <c:pt idx="7125">
                  <c:v>0.15865525393145699</c:v>
                </c:pt>
                <c:pt idx="7126">
                  <c:v>0.15865525393145699</c:v>
                </c:pt>
                <c:pt idx="7127">
                  <c:v>0.15865525393145699</c:v>
                </c:pt>
                <c:pt idx="7128">
                  <c:v>0.15865525393145699</c:v>
                </c:pt>
                <c:pt idx="7129">
                  <c:v>0.15865525393145699</c:v>
                </c:pt>
                <c:pt idx="7130">
                  <c:v>0.15865525393145699</c:v>
                </c:pt>
                <c:pt idx="7131">
                  <c:v>0.15865525393145699</c:v>
                </c:pt>
                <c:pt idx="7132">
                  <c:v>0.15865525393145699</c:v>
                </c:pt>
                <c:pt idx="7133">
                  <c:v>0.15865525393145699</c:v>
                </c:pt>
                <c:pt idx="7134">
                  <c:v>0.15865525393145699</c:v>
                </c:pt>
                <c:pt idx="7135">
                  <c:v>0.15865525393145699</c:v>
                </c:pt>
                <c:pt idx="7136">
                  <c:v>0.15865525393145699</c:v>
                </c:pt>
                <c:pt idx="7137">
                  <c:v>0.15865525393145699</c:v>
                </c:pt>
                <c:pt idx="7138">
                  <c:v>0.15865525393145699</c:v>
                </c:pt>
                <c:pt idx="7139">
                  <c:v>0.15865525393145699</c:v>
                </c:pt>
                <c:pt idx="7140">
                  <c:v>0.15865525393145699</c:v>
                </c:pt>
                <c:pt idx="7141">
                  <c:v>0.15865525393145699</c:v>
                </c:pt>
                <c:pt idx="7142">
                  <c:v>0.15865525393145699</c:v>
                </c:pt>
                <c:pt idx="7143">
                  <c:v>0.15865525393145699</c:v>
                </c:pt>
                <c:pt idx="7144">
                  <c:v>0.15865525393145699</c:v>
                </c:pt>
                <c:pt idx="7145">
                  <c:v>0.15865525393145699</c:v>
                </c:pt>
                <c:pt idx="7146">
                  <c:v>0.15865525393145699</c:v>
                </c:pt>
                <c:pt idx="7147">
                  <c:v>0.15865525393145699</c:v>
                </c:pt>
                <c:pt idx="7148">
                  <c:v>0.15865525393145699</c:v>
                </c:pt>
                <c:pt idx="7149">
                  <c:v>0.15865525393145699</c:v>
                </c:pt>
                <c:pt idx="7150">
                  <c:v>0.15865525393145699</c:v>
                </c:pt>
                <c:pt idx="7151">
                  <c:v>0.15865525393145699</c:v>
                </c:pt>
                <c:pt idx="7152">
                  <c:v>0.15865525393145699</c:v>
                </c:pt>
                <c:pt idx="7153">
                  <c:v>0.15865525393145699</c:v>
                </c:pt>
                <c:pt idx="7154">
                  <c:v>0.15865525393145699</c:v>
                </c:pt>
                <c:pt idx="7155">
                  <c:v>0.15865525393145699</c:v>
                </c:pt>
                <c:pt idx="7156">
                  <c:v>0.15865525393145699</c:v>
                </c:pt>
                <c:pt idx="7157">
                  <c:v>0.15865525393145699</c:v>
                </c:pt>
                <c:pt idx="7158">
                  <c:v>0.15865525393145699</c:v>
                </c:pt>
                <c:pt idx="7159">
                  <c:v>0.15865525393145699</c:v>
                </c:pt>
                <c:pt idx="7160">
                  <c:v>0.15865525393145699</c:v>
                </c:pt>
                <c:pt idx="7161">
                  <c:v>0.15865525393145699</c:v>
                </c:pt>
                <c:pt idx="7162">
                  <c:v>0.15865525393145699</c:v>
                </c:pt>
                <c:pt idx="7163">
                  <c:v>0.15865525393145699</c:v>
                </c:pt>
                <c:pt idx="7164">
                  <c:v>0.15865525393145699</c:v>
                </c:pt>
                <c:pt idx="7165">
                  <c:v>0.15865525393145699</c:v>
                </c:pt>
                <c:pt idx="7166">
                  <c:v>0.15865525393145699</c:v>
                </c:pt>
                <c:pt idx="7167">
                  <c:v>0.15865525393145699</c:v>
                </c:pt>
                <c:pt idx="7168">
                  <c:v>0.15865525393145699</c:v>
                </c:pt>
                <c:pt idx="7169">
                  <c:v>0.15865525393145699</c:v>
                </c:pt>
                <c:pt idx="7170">
                  <c:v>0.15865525393145699</c:v>
                </c:pt>
                <c:pt idx="7171">
                  <c:v>0.15865525393145699</c:v>
                </c:pt>
                <c:pt idx="7172">
                  <c:v>0.15865525393145699</c:v>
                </c:pt>
                <c:pt idx="7173">
                  <c:v>0.15865525393145699</c:v>
                </c:pt>
                <c:pt idx="7174">
                  <c:v>0.15865525393145699</c:v>
                </c:pt>
                <c:pt idx="7175">
                  <c:v>0.15865525393145699</c:v>
                </c:pt>
                <c:pt idx="7176">
                  <c:v>0.15865525393145699</c:v>
                </c:pt>
                <c:pt idx="7177">
                  <c:v>0.15865525393145699</c:v>
                </c:pt>
                <c:pt idx="7178">
                  <c:v>0.15865525393145699</c:v>
                </c:pt>
                <c:pt idx="7179">
                  <c:v>0.15865525393145699</c:v>
                </c:pt>
                <c:pt idx="7180">
                  <c:v>0.15865525393145699</c:v>
                </c:pt>
                <c:pt idx="7181">
                  <c:v>0.15865525393145699</c:v>
                </c:pt>
                <c:pt idx="7182">
                  <c:v>0.15865525393145699</c:v>
                </c:pt>
                <c:pt idx="7183">
                  <c:v>0.15865525393145699</c:v>
                </c:pt>
                <c:pt idx="7184">
                  <c:v>0.15865525393145699</c:v>
                </c:pt>
                <c:pt idx="7185">
                  <c:v>0.15865525393145699</c:v>
                </c:pt>
                <c:pt idx="7186">
                  <c:v>0.15865525393145699</c:v>
                </c:pt>
                <c:pt idx="7187">
                  <c:v>0.15865525393145699</c:v>
                </c:pt>
                <c:pt idx="7188">
                  <c:v>0.15865525393145699</c:v>
                </c:pt>
                <c:pt idx="7189">
                  <c:v>0.15865525393145699</c:v>
                </c:pt>
                <c:pt idx="7190">
                  <c:v>0.15865525393145699</c:v>
                </c:pt>
                <c:pt idx="7191">
                  <c:v>0.15865525393145699</c:v>
                </c:pt>
                <c:pt idx="7192">
                  <c:v>0.15865525393145699</c:v>
                </c:pt>
                <c:pt idx="7193">
                  <c:v>0.15865525393145699</c:v>
                </c:pt>
                <c:pt idx="7194">
                  <c:v>0.15865525393145699</c:v>
                </c:pt>
                <c:pt idx="7195">
                  <c:v>0.15865525393145699</c:v>
                </c:pt>
                <c:pt idx="7196">
                  <c:v>0.15865525393145699</c:v>
                </c:pt>
                <c:pt idx="7197">
                  <c:v>0.15865525393145699</c:v>
                </c:pt>
                <c:pt idx="7198">
                  <c:v>0.15865525393145699</c:v>
                </c:pt>
                <c:pt idx="7199">
                  <c:v>0.15865525393145699</c:v>
                </c:pt>
                <c:pt idx="7200">
                  <c:v>0.15865525393145699</c:v>
                </c:pt>
                <c:pt idx="7201">
                  <c:v>0.15865525393145699</c:v>
                </c:pt>
                <c:pt idx="7202">
                  <c:v>0.15865525393145699</c:v>
                </c:pt>
                <c:pt idx="7203">
                  <c:v>0.15865525393145699</c:v>
                </c:pt>
                <c:pt idx="7204">
                  <c:v>0.15865525393145699</c:v>
                </c:pt>
                <c:pt idx="7205">
                  <c:v>0.15865525393145699</c:v>
                </c:pt>
                <c:pt idx="7206">
                  <c:v>0.15865525393145699</c:v>
                </c:pt>
                <c:pt idx="7207">
                  <c:v>0.15865525393145699</c:v>
                </c:pt>
                <c:pt idx="7208">
                  <c:v>0.15865525393145699</c:v>
                </c:pt>
                <c:pt idx="7209">
                  <c:v>0.15865525393145699</c:v>
                </c:pt>
                <c:pt idx="7210">
                  <c:v>0.15865525393145699</c:v>
                </c:pt>
                <c:pt idx="7211">
                  <c:v>0.15865525393145699</c:v>
                </c:pt>
                <c:pt idx="7212">
                  <c:v>0.15865525393145699</c:v>
                </c:pt>
                <c:pt idx="7213">
                  <c:v>0.15865525393145699</c:v>
                </c:pt>
                <c:pt idx="7214">
                  <c:v>0.15865525393145699</c:v>
                </c:pt>
                <c:pt idx="7215">
                  <c:v>0.15865525393145699</c:v>
                </c:pt>
                <c:pt idx="7216">
                  <c:v>0.15865525393145699</c:v>
                </c:pt>
                <c:pt idx="7217">
                  <c:v>0.15865525393145699</c:v>
                </c:pt>
                <c:pt idx="7218">
                  <c:v>0.15865525393145699</c:v>
                </c:pt>
                <c:pt idx="7219">
                  <c:v>0.15865525393145699</c:v>
                </c:pt>
                <c:pt idx="7220">
                  <c:v>0.15865525393145699</c:v>
                </c:pt>
                <c:pt idx="7221">
                  <c:v>0.15865525393145699</c:v>
                </c:pt>
                <c:pt idx="7222">
                  <c:v>0.15865525393145699</c:v>
                </c:pt>
                <c:pt idx="7223">
                  <c:v>0.15865525393145699</c:v>
                </c:pt>
                <c:pt idx="7224">
                  <c:v>0.15865525393145699</c:v>
                </c:pt>
                <c:pt idx="7225">
                  <c:v>0.15865525393145699</c:v>
                </c:pt>
                <c:pt idx="7226">
                  <c:v>0.15865525393145699</c:v>
                </c:pt>
                <c:pt idx="7227">
                  <c:v>0.15865525393145699</c:v>
                </c:pt>
                <c:pt idx="7228">
                  <c:v>0.15865525393145699</c:v>
                </c:pt>
                <c:pt idx="7229">
                  <c:v>0.15865525393145699</c:v>
                </c:pt>
                <c:pt idx="7230">
                  <c:v>0.15865525393145699</c:v>
                </c:pt>
                <c:pt idx="7231">
                  <c:v>0.15865525393145699</c:v>
                </c:pt>
                <c:pt idx="7232">
                  <c:v>0.15865525393145699</c:v>
                </c:pt>
                <c:pt idx="7233">
                  <c:v>0.15865525393145699</c:v>
                </c:pt>
                <c:pt idx="7234">
                  <c:v>0.15865525393145699</c:v>
                </c:pt>
                <c:pt idx="7235">
                  <c:v>0.15865525393145699</c:v>
                </c:pt>
                <c:pt idx="7236">
                  <c:v>0.15865525393145699</c:v>
                </c:pt>
                <c:pt idx="7237">
                  <c:v>0.15865525393145699</c:v>
                </c:pt>
                <c:pt idx="7238">
                  <c:v>0.15865525393145699</c:v>
                </c:pt>
                <c:pt idx="7239">
                  <c:v>0.15865525393145699</c:v>
                </c:pt>
                <c:pt idx="7240">
                  <c:v>0.15865525393145699</c:v>
                </c:pt>
                <c:pt idx="7241">
                  <c:v>0.15865525393145699</c:v>
                </c:pt>
                <c:pt idx="7242">
                  <c:v>0.15865525393145699</c:v>
                </c:pt>
                <c:pt idx="7243">
                  <c:v>0.15865525393145699</c:v>
                </c:pt>
                <c:pt idx="7244">
                  <c:v>0.15865525393145699</c:v>
                </c:pt>
                <c:pt idx="7245">
                  <c:v>0.15865525393145699</c:v>
                </c:pt>
                <c:pt idx="7246">
                  <c:v>0.15865525393145699</c:v>
                </c:pt>
                <c:pt idx="7247">
                  <c:v>0.15865525393145699</c:v>
                </c:pt>
                <c:pt idx="7248">
                  <c:v>0.15865525393145699</c:v>
                </c:pt>
                <c:pt idx="7249">
                  <c:v>0.15865525393145699</c:v>
                </c:pt>
                <c:pt idx="7250">
                  <c:v>0.15865525393145699</c:v>
                </c:pt>
                <c:pt idx="7251">
                  <c:v>0.15865525393145699</c:v>
                </c:pt>
                <c:pt idx="7252">
                  <c:v>0.15865525393145699</c:v>
                </c:pt>
                <c:pt idx="7253">
                  <c:v>0.15865525393145699</c:v>
                </c:pt>
                <c:pt idx="7254">
                  <c:v>0.15865525393145699</c:v>
                </c:pt>
                <c:pt idx="7255">
                  <c:v>0.15865525393145699</c:v>
                </c:pt>
                <c:pt idx="7256">
                  <c:v>0.15865525393145699</c:v>
                </c:pt>
                <c:pt idx="7257">
                  <c:v>0.15865525393145699</c:v>
                </c:pt>
                <c:pt idx="7258">
                  <c:v>0.15865525393145699</c:v>
                </c:pt>
                <c:pt idx="7259">
                  <c:v>0.15865525393145699</c:v>
                </c:pt>
                <c:pt idx="7260">
                  <c:v>0.15865525393145699</c:v>
                </c:pt>
                <c:pt idx="7261">
                  <c:v>0.15865525393145699</c:v>
                </c:pt>
                <c:pt idx="7262">
                  <c:v>0.15865525393145699</c:v>
                </c:pt>
                <c:pt idx="7263">
                  <c:v>0.15865525393145699</c:v>
                </c:pt>
                <c:pt idx="7264">
                  <c:v>0.15865525393145699</c:v>
                </c:pt>
                <c:pt idx="7265">
                  <c:v>0.15865525393145699</c:v>
                </c:pt>
                <c:pt idx="7266">
                  <c:v>0.15865525393145699</c:v>
                </c:pt>
                <c:pt idx="7267">
                  <c:v>0.15865525393145699</c:v>
                </c:pt>
                <c:pt idx="7268">
                  <c:v>0.15865525393145699</c:v>
                </c:pt>
                <c:pt idx="7269">
                  <c:v>0.15865525393145699</c:v>
                </c:pt>
                <c:pt idx="7270">
                  <c:v>0.15865525393145699</c:v>
                </c:pt>
                <c:pt idx="7271">
                  <c:v>0.15865525393145699</c:v>
                </c:pt>
                <c:pt idx="7272">
                  <c:v>0.15865525393145699</c:v>
                </c:pt>
                <c:pt idx="7273">
                  <c:v>0.15865525393145699</c:v>
                </c:pt>
                <c:pt idx="7274">
                  <c:v>0.15865525393145699</c:v>
                </c:pt>
                <c:pt idx="7275">
                  <c:v>0.15865525393145699</c:v>
                </c:pt>
                <c:pt idx="7276">
                  <c:v>0.15865525393145699</c:v>
                </c:pt>
                <c:pt idx="7277">
                  <c:v>0.15865525393145699</c:v>
                </c:pt>
                <c:pt idx="7278">
                  <c:v>0.15865525393145699</c:v>
                </c:pt>
                <c:pt idx="7279">
                  <c:v>0.15865525393145699</c:v>
                </c:pt>
                <c:pt idx="7280">
                  <c:v>0.15865525393145699</c:v>
                </c:pt>
                <c:pt idx="7281">
                  <c:v>0.15865525393145699</c:v>
                </c:pt>
                <c:pt idx="7282">
                  <c:v>0.15865525393145699</c:v>
                </c:pt>
                <c:pt idx="7283">
                  <c:v>0.15865525393145699</c:v>
                </c:pt>
                <c:pt idx="7284">
                  <c:v>0.15865525393145699</c:v>
                </c:pt>
                <c:pt idx="7285">
                  <c:v>0.15865525393145699</c:v>
                </c:pt>
                <c:pt idx="7286">
                  <c:v>0.15865525393145699</c:v>
                </c:pt>
                <c:pt idx="7287">
                  <c:v>0.15865525393145699</c:v>
                </c:pt>
                <c:pt idx="7288">
                  <c:v>0.15865525393145699</c:v>
                </c:pt>
                <c:pt idx="7289">
                  <c:v>0.15865525393145699</c:v>
                </c:pt>
                <c:pt idx="7290">
                  <c:v>0.15865525393145699</c:v>
                </c:pt>
                <c:pt idx="7291">
                  <c:v>0.15865525393145699</c:v>
                </c:pt>
                <c:pt idx="7292">
                  <c:v>0.15865525393145699</c:v>
                </c:pt>
                <c:pt idx="7293">
                  <c:v>0.15865525393145699</c:v>
                </c:pt>
                <c:pt idx="7294">
                  <c:v>0.15865525393145699</c:v>
                </c:pt>
                <c:pt idx="7295">
                  <c:v>0.15865525393145699</c:v>
                </c:pt>
                <c:pt idx="7296">
                  <c:v>0.15865525393145699</c:v>
                </c:pt>
                <c:pt idx="7297">
                  <c:v>0.15865525393145699</c:v>
                </c:pt>
                <c:pt idx="7298">
                  <c:v>0.15865525393145699</c:v>
                </c:pt>
                <c:pt idx="7299">
                  <c:v>0.15865525393145699</c:v>
                </c:pt>
                <c:pt idx="7300">
                  <c:v>0.15865525393145699</c:v>
                </c:pt>
                <c:pt idx="7301">
                  <c:v>0.15865525393145699</c:v>
                </c:pt>
                <c:pt idx="7302">
                  <c:v>0.15865525393145699</c:v>
                </c:pt>
                <c:pt idx="7303">
                  <c:v>0.15865525393145699</c:v>
                </c:pt>
                <c:pt idx="7304">
                  <c:v>0.15865525393145699</c:v>
                </c:pt>
                <c:pt idx="7305">
                  <c:v>0.15865525393145699</c:v>
                </c:pt>
                <c:pt idx="7306">
                  <c:v>0.15865525393145699</c:v>
                </c:pt>
                <c:pt idx="7307">
                  <c:v>0.15865525393145699</c:v>
                </c:pt>
                <c:pt idx="7308">
                  <c:v>0.15865525393145699</c:v>
                </c:pt>
                <c:pt idx="7309">
                  <c:v>0.15865525393145699</c:v>
                </c:pt>
                <c:pt idx="7310">
                  <c:v>0.15865525393145699</c:v>
                </c:pt>
                <c:pt idx="7311">
                  <c:v>0.15865525393145699</c:v>
                </c:pt>
                <c:pt idx="7312">
                  <c:v>0.15865525393145699</c:v>
                </c:pt>
                <c:pt idx="7313">
                  <c:v>0.15865525393145699</c:v>
                </c:pt>
                <c:pt idx="7314">
                  <c:v>0.15865525393145699</c:v>
                </c:pt>
                <c:pt idx="7315">
                  <c:v>0.15865525393145699</c:v>
                </c:pt>
                <c:pt idx="7316">
                  <c:v>0.15865525393145699</c:v>
                </c:pt>
                <c:pt idx="7317">
                  <c:v>0.15865525393145699</c:v>
                </c:pt>
                <c:pt idx="7318">
                  <c:v>0.15865525393145699</c:v>
                </c:pt>
                <c:pt idx="7319">
                  <c:v>0.15865525393145699</c:v>
                </c:pt>
                <c:pt idx="7320">
                  <c:v>0.15865525393145699</c:v>
                </c:pt>
                <c:pt idx="7321">
                  <c:v>0.15865525393145699</c:v>
                </c:pt>
                <c:pt idx="7322">
                  <c:v>0.15865525393145699</c:v>
                </c:pt>
                <c:pt idx="7323">
                  <c:v>0.15865525393145699</c:v>
                </c:pt>
                <c:pt idx="7324">
                  <c:v>0.15865525393145699</c:v>
                </c:pt>
                <c:pt idx="7325">
                  <c:v>0.15865525393145699</c:v>
                </c:pt>
                <c:pt idx="7326">
                  <c:v>0.15865525393145699</c:v>
                </c:pt>
                <c:pt idx="7327">
                  <c:v>0.15865525393145699</c:v>
                </c:pt>
                <c:pt idx="7328">
                  <c:v>0.15865525393145699</c:v>
                </c:pt>
                <c:pt idx="7329">
                  <c:v>0.15865525393145699</c:v>
                </c:pt>
                <c:pt idx="7330">
                  <c:v>0.15865525393145699</c:v>
                </c:pt>
                <c:pt idx="7331">
                  <c:v>0.15865525393145699</c:v>
                </c:pt>
                <c:pt idx="7332">
                  <c:v>0.15865525393145699</c:v>
                </c:pt>
                <c:pt idx="7333">
                  <c:v>0.15865525393145699</c:v>
                </c:pt>
                <c:pt idx="7334">
                  <c:v>0.15865525393145699</c:v>
                </c:pt>
                <c:pt idx="7335">
                  <c:v>0.15865525393145699</c:v>
                </c:pt>
                <c:pt idx="7336">
                  <c:v>0.15865525393145699</c:v>
                </c:pt>
                <c:pt idx="7337">
                  <c:v>0.15865525393145699</c:v>
                </c:pt>
                <c:pt idx="7338">
                  <c:v>0.15865525393145699</c:v>
                </c:pt>
                <c:pt idx="7339">
                  <c:v>0.15865525393145699</c:v>
                </c:pt>
                <c:pt idx="7340">
                  <c:v>0.15865525393145699</c:v>
                </c:pt>
                <c:pt idx="7341">
                  <c:v>0.15865525393145699</c:v>
                </c:pt>
                <c:pt idx="7342">
                  <c:v>0.15865525393145699</c:v>
                </c:pt>
                <c:pt idx="7343">
                  <c:v>0.15865525393145699</c:v>
                </c:pt>
                <c:pt idx="7344">
                  <c:v>0.15865525393145699</c:v>
                </c:pt>
                <c:pt idx="7345">
                  <c:v>0.15865525393145699</c:v>
                </c:pt>
                <c:pt idx="7346">
                  <c:v>0.15865525393145699</c:v>
                </c:pt>
                <c:pt idx="7347">
                  <c:v>0.15865525393145699</c:v>
                </c:pt>
                <c:pt idx="7348">
                  <c:v>0.15865525393145699</c:v>
                </c:pt>
                <c:pt idx="7349">
                  <c:v>0.15865525393145699</c:v>
                </c:pt>
                <c:pt idx="7350">
                  <c:v>0.15865525393145699</c:v>
                </c:pt>
                <c:pt idx="7351">
                  <c:v>0.15865525393145699</c:v>
                </c:pt>
                <c:pt idx="7352">
                  <c:v>0.15865525393145699</c:v>
                </c:pt>
                <c:pt idx="7353">
                  <c:v>0.15865525393145699</c:v>
                </c:pt>
                <c:pt idx="7354">
                  <c:v>0.15865525393145699</c:v>
                </c:pt>
                <c:pt idx="7355">
                  <c:v>0.15865525393145699</c:v>
                </c:pt>
                <c:pt idx="7356">
                  <c:v>0.15865525393145699</c:v>
                </c:pt>
                <c:pt idx="7357">
                  <c:v>0.15865525393145699</c:v>
                </c:pt>
                <c:pt idx="7358">
                  <c:v>0.15865525393145699</c:v>
                </c:pt>
                <c:pt idx="7359">
                  <c:v>0.15865525393145699</c:v>
                </c:pt>
                <c:pt idx="7360">
                  <c:v>0.15865525393145699</c:v>
                </c:pt>
                <c:pt idx="7361">
                  <c:v>0.15865525393145699</c:v>
                </c:pt>
                <c:pt idx="7362">
                  <c:v>0.15865525393145699</c:v>
                </c:pt>
                <c:pt idx="7363">
                  <c:v>0.15865525393145699</c:v>
                </c:pt>
                <c:pt idx="7364">
                  <c:v>0.15865525393145699</c:v>
                </c:pt>
                <c:pt idx="7365">
                  <c:v>0.15865525393145699</c:v>
                </c:pt>
                <c:pt idx="7366">
                  <c:v>0.15865525393145699</c:v>
                </c:pt>
                <c:pt idx="7367">
                  <c:v>0.15865525393145699</c:v>
                </c:pt>
                <c:pt idx="7368">
                  <c:v>0.15865525393145699</c:v>
                </c:pt>
                <c:pt idx="7369">
                  <c:v>0.15865525393145699</c:v>
                </c:pt>
                <c:pt idx="7370">
                  <c:v>0.15865525393145699</c:v>
                </c:pt>
                <c:pt idx="7371">
                  <c:v>0.15865525393145699</c:v>
                </c:pt>
                <c:pt idx="7372">
                  <c:v>0.15865525393145699</c:v>
                </c:pt>
                <c:pt idx="7373">
                  <c:v>0.15865525393145699</c:v>
                </c:pt>
                <c:pt idx="7374">
                  <c:v>0.15865525393145699</c:v>
                </c:pt>
                <c:pt idx="7375">
                  <c:v>0.15865525393145699</c:v>
                </c:pt>
                <c:pt idx="7376">
                  <c:v>0.15865525393145699</c:v>
                </c:pt>
                <c:pt idx="7377">
                  <c:v>0.15865525393145699</c:v>
                </c:pt>
                <c:pt idx="7378">
                  <c:v>0.15865525393145699</c:v>
                </c:pt>
                <c:pt idx="7379">
                  <c:v>0.15865525393145699</c:v>
                </c:pt>
                <c:pt idx="7380">
                  <c:v>0.15865525393145699</c:v>
                </c:pt>
                <c:pt idx="7381">
                  <c:v>0.15865525393145699</c:v>
                </c:pt>
                <c:pt idx="7382">
                  <c:v>0.15865525393145699</c:v>
                </c:pt>
                <c:pt idx="7383">
                  <c:v>0.15865525393145699</c:v>
                </c:pt>
                <c:pt idx="7384">
                  <c:v>0.15865525393145699</c:v>
                </c:pt>
                <c:pt idx="7385">
                  <c:v>0.15865525393145699</c:v>
                </c:pt>
                <c:pt idx="7386">
                  <c:v>0.15865525393145699</c:v>
                </c:pt>
                <c:pt idx="7387">
                  <c:v>0.15865525393145699</c:v>
                </c:pt>
                <c:pt idx="7388">
                  <c:v>0.15865525393145699</c:v>
                </c:pt>
                <c:pt idx="7389">
                  <c:v>0.15865525393145699</c:v>
                </c:pt>
                <c:pt idx="7390">
                  <c:v>0.15865525393145699</c:v>
                </c:pt>
                <c:pt idx="7391">
                  <c:v>0.15865525393145699</c:v>
                </c:pt>
                <c:pt idx="7392">
                  <c:v>0.15865525393145699</c:v>
                </c:pt>
                <c:pt idx="7393">
                  <c:v>0.15865525393145699</c:v>
                </c:pt>
                <c:pt idx="7394">
                  <c:v>0.15865525393145699</c:v>
                </c:pt>
                <c:pt idx="7395">
                  <c:v>0.15865525393145699</c:v>
                </c:pt>
                <c:pt idx="7396">
                  <c:v>0.15865525393145699</c:v>
                </c:pt>
                <c:pt idx="7397">
                  <c:v>0.15865525393145699</c:v>
                </c:pt>
                <c:pt idx="7398">
                  <c:v>0.15865525393145699</c:v>
                </c:pt>
                <c:pt idx="7399">
                  <c:v>0.15865525393145699</c:v>
                </c:pt>
                <c:pt idx="7400">
                  <c:v>0.15865525393145699</c:v>
                </c:pt>
                <c:pt idx="7401">
                  <c:v>0.15865525393145699</c:v>
                </c:pt>
                <c:pt idx="7402">
                  <c:v>0.15865525393145699</c:v>
                </c:pt>
                <c:pt idx="7403">
                  <c:v>0.15865525393145699</c:v>
                </c:pt>
                <c:pt idx="7404">
                  <c:v>0.15865525393145699</c:v>
                </c:pt>
                <c:pt idx="7405">
                  <c:v>0.15865525393145699</c:v>
                </c:pt>
                <c:pt idx="7406">
                  <c:v>0.15865525393145699</c:v>
                </c:pt>
                <c:pt idx="7407">
                  <c:v>0.15865525393145699</c:v>
                </c:pt>
                <c:pt idx="7408">
                  <c:v>0.15865525393145699</c:v>
                </c:pt>
                <c:pt idx="7409">
                  <c:v>0.15865525393145699</c:v>
                </c:pt>
                <c:pt idx="7410">
                  <c:v>0.15865525393145699</c:v>
                </c:pt>
                <c:pt idx="7411">
                  <c:v>0.15865525393145699</c:v>
                </c:pt>
                <c:pt idx="7412">
                  <c:v>0.15865525393145699</c:v>
                </c:pt>
                <c:pt idx="7413">
                  <c:v>0.15865525393145699</c:v>
                </c:pt>
                <c:pt idx="7414">
                  <c:v>0.15865525393145699</c:v>
                </c:pt>
                <c:pt idx="7415">
                  <c:v>0.15865525393145699</c:v>
                </c:pt>
                <c:pt idx="7416">
                  <c:v>0.15865525393145699</c:v>
                </c:pt>
                <c:pt idx="7417">
                  <c:v>0.15865525393145699</c:v>
                </c:pt>
                <c:pt idx="7418">
                  <c:v>0.15865525393145699</c:v>
                </c:pt>
                <c:pt idx="7419">
                  <c:v>0.15865525393145699</c:v>
                </c:pt>
                <c:pt idx="7420">
                  <c:v>0.15865525393145699</c:v>
                </c:pt>
                <c:pt idx="7421">
                  <c:v>0.15865525393145699</c:v>
                </c:pt>
                <c:pt idx="7422">
                  <c:v>0.15865525393145699</c:v>
                </c:pt>
                <c:pt idx="7423">
                  <c:v>0.15865525393145699</c:v>
                </c:pt>
                <c:pt idx="7424">
                  <c:v>0.15865525393145699</c:v>
                </c:pt>
                <c:pt idx="7425">
                  <c:v>0.15865525393145699</c:v>
                </c:pt>
                <c:pt idx="7426">
                  <c:v>0.15865525393145699</c:v>
                </c:pt>
                <c:pt idx="7427">
                  <c:v>0.15865525393145699</c:v>
                </c:pt>
                <c:pt idx="7428">
                  <c:v>0.15865525393145699</c:v>
                </c:pt>
                <c:pt idx="7429">
                  <c:v>0.15865525393145699</c:v>
                </c:pt>
                <c:pt idx="7430">
                  <c:v>0.15865525393145699</c:v>
                </c:pt>
                <c:pt idx="7431">
                  <c:v>0.15865525393145699</c:v>
                </c:pt>
                <c:pt idx="7432">
                  <c:v>0.15865525393145699</c:v>
                </c:pt>
                <c:pt idx="7433">
                  <c:v>0.15865525393145699</c:v>
                </c:pt>
                <c:pt idx="7434">
                  <c:v>0.15865525393145699</c:v>
                </c:pt>
                <c:pt idx="7435">
                  <c:v>0.15865525393145699</c:v>
                </c:pt>
                <c:pt idx="7436">
                  <c:v>0.15865525393145699</c:v>
                </c:pt>
                <c:pt idx="7437">
                  <c:v>0.15865525393145699</c:v>
                </c:pt>
                <c:pt idx="7438">
                  <c:v>0.15865525393145699</c:v>
                </c:pt>
                <c:pt idx="7439">
                  <c:v>0.15865525393145699</c:v>
                </c:pt>
                <c:pt idx="7440">
                  <c:v>0.15865525393145699</c:v>
                </c:pt>
                <c:pt idx="7441">
                  <c:v>0.15865525393145699</c:v>
                </c:pt>
                <c:pt idx="7442">
                  <c:v>0.15865525393145699</c:v>
                </c:pt>
                <c:pt idx="7443">
                  <c:v>0.15865525393145699</c:v>
                </c:pt>
                <c:pt idx="7444">
                  <c:v>0.15865525393145699</c:v>
                </c:pt>
                <c:pt idx="7445">
                  <c:v>0.15865525393145699</c:v>
                </c:pt>
                <c:pt idx="7446">
                  <c:v>0.15865525393145699</c:v>
                </c:pt>
                <c:pt idx="7447">
                  <c:v>0.15865525393145699</c:v>
                </c:pt>
                <c:pt idx="7448">
                  <c:v>0.15865525393145699</c:v>
                </c:pt>
                <c:pt idx="7449">
                  <c:v>0.15865525393145699</c:v>
                </c:pt>
                <c:pt idx="7450">
                  <c:v>0.15865525393145699</c:v>
                </c:pt>
                <c:pt idx="7451">
                  <c:v>0.15865525393145699</c:v>
                </c:pt>
                <c:pt idx="7452">
                  <c:v>0.15865525393145699</c:v>
                </c:pt>
                <c:pt idx="7453">
                  <c:v>0.15865525393145699</c:v>
                </c:pt>
                <c:pt idx="7454">
                  <c:v>0.15865525393145699</c:v>
                </c:pt>
                <c:pt idx="7455">
                  <c:v>0.15865525393145699</c:v>
                </c:pt>
                <c:pt idx="7456">
                  <c:v>0.15865525393145699</c:v>
                </c:pt>
                <c:pt idx="7457">
                  <c:v>0.15865525393145699</c:v>
                </c:pt>
                <c:pt idx="7458">
                  <c:v>0.15865525393145699</c:v>
                </c:pt>
                <c:pt idx="7459">
                  <c:v>0.15865525393145699</c:v>
                </c:pt>
                <c:pt idx="7460">
                  <c:v>0.15865525393145699</c:v>
                </c:pt>
                <c:pt idx="7461">
                  <c:v>0.15865525393145699</c:v>
                </c:pt>
                <c:pt idx="7462">
                  <c:v>0.15865525393145699</c:v>
                </c:pt>
                <c:pt idx="7463">
                  <c:v>0.15865525393145699</c:v>
                </c:pt>
                <c:pt idx="7464">
                  <c:v>0.15865525393145699</c:v>
                </c:pt>
                <c:pt idx="7465">
                  <c:v>0.15865525393145699</c:v>
                </c:pt>
                <c:pt idx="7466">
                  <c:v>0.15865525393145699</c:v>
                </c:pt>
                <c:pt idx="7467">
                  <c:v>0.15865525393145699</c:v>
                </c:pt>
                <c:pt idx="7468">
                  <c:v>0.15865525393145699</c:v>
                </c:pt>
                <c:pt idx="7469">
                  <c:v>0.15865525393145699</c:v>
                </c:pt>
                <c:pt idx="7470">
                  <c:v>0.15865525393145699</c:v>
                </c:pt>
                <c:pt idx="7471">
                  <c:v>0.15865525393145699</c:v>
                </c:pt>
                <c:pt idx="7472">
                  <c:v>0.15865525393145699</c:v>
                </c:pt>
                <c:pt idx="7473">
                  <c:v>0.15865525393145699</c:v>
                </c:pt>
                <c:pt idx="7474">
                  <c:v>0.15865525393145699</c:v>
                </c:pt>
                <c:pt idx="7475">
                  <c:v>0.15865525393145699</c:v>
                </c:pt>
                <c:pt idx="7476">
                  <c:v>0.15865525393145699</c:v>
                </c:pt>
                <c:pt idx="7477">
                  <c:v>0.15865525393145699</c:v>
                </c:pt>
                <c:pt idx="7478">
                  <c:v>0.15865525393145699</c:v>
                </c:pt>
                <c:pt idx="7479">
                  <c:v>0.15865525393145699</c:v>
                </c:pt>
                <c:pt idx="7480">
                  <c:v>0.15865525393145699</c:v>
                </c:pt>
                <c:pt idx="7481">
                  <c:v>0.15865525393145699</c:v>
                </c:pt>
                <c:pt idx="7482">
                  <c:v>0.15865525393145699</c:v>
                </c:pt>
                <c:pt idx="7483">
                  <c:v>0.15865525393145699</c:v>
                </c:pt>
                <c:pt idx="7484">
                  <c:v>0.15865525393145699</c:v>
                </c:pt>
                <c:pt idx="7485">
                  <c:v>0.15865525393145699</c:v>
                </c:pt>
                <c:pt idx="7486">
                  <c:v>0.15865525393145699</c:v>
                </c:pt>
                <c:pt idx="7487">
                  <c:v>0.15865525393145699</c:v>
                </c:pt>
                <c:pt idx="7488">
                  <c:v>0.15865525393145699</c:v>
                </c:pt>
                <c:pt idx="7489">
                  <c:v>0.15865525393145699</c:v>
                </c:pt>
                <c:pt idx="7490">
                  <c:v>0.15865525393145699</c:v>
                </c:pt>
                <c:pt idx="7491">
                  <c:v>0.15865525393145699</c:v>
                </c:pt>
                <c:pt idx="7492">
                  <c:v>0.15865525393145699</c:v>
                </c:pt>
                <c:pt idx="7493">
                  <c:v>0.15865525393145699</c:v>
                </c:pt>
                <c:pt idx="7494">
                  <c:v>0.15865525393145699</c:v>
                </c:pt>
                <c:pt idx="7495">
                  <c:v>0.15865525393145699</c:v>
                </c:pt>
                <c:pt idx="7496">
                  <c:v>0.15865525393145699</c:v>
                </c:pt>
                <c:pt idx="7497">
                  <c:v>0.15865525393145699</c:v>
                </c:pt>
                <c:pt idx="7498">
                  <c:v>0.15865525393145699</c:v>
                </c:pt>
                <c:pt idx="7499">
                  <c:v>0.15865525393145699</c:v>
                </c:pt>
                <c:pt idx="7500">
                  <c:v>0.15865525393145699</c:v>
                </c:pt>
                <c:pt idx="7501">
                  <c:v>0.15865525393145699</c:v>
                </c:pt>
                <c:pt idx="7502">
                  <c:v>0.15865525393145699</c:v>
                </c:pt>
                <c:pt idx="7503">
                  <c:v>0.15865525393145699</c:v>
                </c:pt>
                <c:pt idx="7504">
                  <c:v>0.15865525393145699</c:v>
                </c:pt>
                <c:pt idx="7505">
                  <c:v>0.15865525393145699</c:v>
                </c:pt>
                <c:pt idx="7506">
                  <c:v>0.15865525393145699</c:v>
                </c:pt>
                <c:pt idx="7507">
                  <c:v>0.15865525393145699</c:v>
                </c:pt>
                <c:pt idx="7508">
                  <c:v>0.15865525393145699</c:v>
                </c:pt>
                <c:pt idx="7509">
                  <c:v>0.15865525393145699</c:v>
                </c:pt>
                <c:pt idx="7510">
                  <c:v>0.15865525393145699</c:v>
                </c:pt>
                <c:pt idx="7511">
                  <c:v>0.15865525393145699</c:v>
                </c:pt>
                <c:pt idx="7512">
                  <c:v>0.15865525393145699</c:v>
                </c:pt>
                <c:pt idx="7513">
                  <c:v>0.15865525393145699</c:v>
                </c:pt>
                <c:pt idx="7514">
                  <c:v>0.15865525393145699</c:v>
                </c:pt>
                <c:pt idx="7515">
                  <c:v>0.15865525393145699</c:v>
                </c:pt>
                <c:pt idx="7516">
                  <c:v>0.15865525393145699</c:v>
                </c:pt>
                <c:pt idx="7517">
                  <c:v>0.15865525393145699</c:v>
                </c:pt>
                <c:pt idx="7518">
                  <c:v>0.15865525393145699</c:v>
                </c:pt>
                <c:pt idx="7519">
                  <c:v>0.15865525393145699</c:v>
                </c:pt>
                <c:pt idx="7520">
                  <c:v>0.15865525393145699</c:v>
                </c:pt>
                <c:pt idx="7521">
                  <c:v>0.15865525393145699</c:v>
                </c:pt>
                <c:pt idx="7522">
                  <c:v>0.15865525393145699</c:v>
                </c:pt>
                <c:pt idx="7523">
                  <c:v>0.15865525393145699</c:v>
                </c:pt>
                <c:pt idx="7524">
                  <c:v>0.15865525393145699</c:v>
                </c:pt>
                <c:pt idx="7525">
                  <c:v>0.15865525393145699</c:v>
                </c:pt>
                <c:pt idx="7526">
                  <c:v>0.15865525393145699</c:v>
                </c:pt>
                <c:pt idx="7527">
                  <c:v>0.15865525393145699</c:v>
                </c:pt>
                <c:pt idx="7528">
                  <c:v>0.15865525393145699</c:v>
                </c:pt>
                <c:pt idx="7529">
                  <c:v>0.15865525393145699</c:v>
                </c:pt>
                <c:pt idx="7530">
                  <c:v>0.15865525393145699</c:v>
                </c:pt>
                <c:pt idx="7531">
                  <c:v>0.15865525393145699</c:v>
                </c:pt>
                <c:pt idx="7532">
                  <c:v>0.15865525393145699</c:v>
                </c:pt>
                <c:pt idx="7533">
                  <c:v>0.15865525393145699</c:v>
                </c:pt>
                <c:pt idx="7534">
                  <c:v>0.15865525393145699</c:v>
                </c:pt>
                <c:pt idx="7535">
                  <c:v>0.15865525393145699</c:v>
                </c:pt>
                <c:pt idx="7536">
                  <c:v>0.15865525393145699</c:v>
                </c:pt>
                <c:pt idx="7537">
                  <c:v>0.15865525393145699</c:v>
                </c:pt>
                <c:pt idx="7538">
                  <c:v>0.15865525393145699</c:v>
                </c:pt>
                <c:pt idx="7539">
                  <c:v>0.15865525393145699</c:v>
                </c:pt>
                <c:pt idx="7540">
                  <c:v>0.15865525393145699</c:v>
                </c:pt>
                <c:pt idx="7541">
                  <c:v>0.15865525393145699</c:v>
                </c:pt>
                <c:pt idx="7542">
                  <c:v>0.15865525393145699</c:v>
                </c:pt>
                <c:pt idx="7543">
                  <c:v>0.15865525393145699</c:v>
                </c:pt>
                <c:pt idx="7544">
                  <c:v>0.15865525393145699</c:v>
                </c:pt>
                <c:pt idx="7545">
                  <c:v>0.15865525393145699</c:v>
                </c:pt>
                <c:pt idx="7546">
                  <c:v>0.15865525393145699</c:v>
                </c:pt>
                <c:pt idx="7547">
                  <c:v>0.15865525393145699</c:v>
                </c:pt>
                <c:pt idx="7548">
                  <c:v>0.15865525393145699</c:v>
                </c:pt>
                <c:pt idx="7549">
                  <c:v>0.15865525393145699</c:v>
                </c:pt>
                <c:pt idx="7550">
                  <c:v>0.15865525393145699</c:v>
                </c:pt>
                <c:pt idx="7551">
                  <c:v>0.15865525393145699</c:v>
                </c:pt>
                <c:pt idx="7552">
                  <c:v>0.15865525393145699</c:v>
                </c:pt>
                <c:pt idx="7553">
                  <c:v>0.15865525393145699</c:v>
                </c:pt>
                <c:pt idx="7554">
                  <c:v>0.15865525393145699</c:v>
                </c:pt>
                <c:pt idx="7555">
                  <c:v>0.15865525393145699</c:v>
                </c:pt>
                <c:pt idx="7556">
                  <c:v>0.15865525393145699</c:v>
                </c:pt>
                <c:pt idx="7557">
                  <c:v>0.15865525393145699</c:v>
                </c:pt>
                <c:pt idx="7558">
                  <c:v>0.15865525393145699</c:v>
                </c:pt>
                <c:pt idx="7559">
                  <c:v>0.15865525393145699</c:v>
                </c:pt>
                <c:pt idx="7560">
                  <c:v>0.15865525393145699</c:v>
                </c:pt>
                <c:pt idx="7561">
                  <c:v>0.15865525393145699</c:v>
                </c:pt>
                <c:pt idx="7562">
                  <c:v>0.15865525393145699</c:v>
                </c:pt>
                <c:pt idx="7563">
                  <c:v>0.15865525393145699</c:v>
                </c:pt>
                <c:pt idx="7564">
                  <c:v>0.15865525393145699</c:v>
                </c:pt>
                <c:pt idx="7565">
                  <c:v>0.15865525393145699</c:v>
                </c:pt>
                <c:pt idx="7566">
                  <c:v>0.15865525393145699</c:v>
                </c:pt>
                <c:pt idx="7567">
                  <c:v>0.15865525393145699</c:v>
                </c:pt>
                <c:pt idx="7568">
                  <c:v>0.15865525393145699</c:v>
                </c:pt>
                <c:pt idx="7569">
                  <c:v>0.15865525393145699</c:v>
                </c:pt>
                <c:pt idx="7570">
                  <c:v>0.15865525393145699</c:v>
                </c:pt>
                <c:pt idx="7571">
                  <c:v>0.15865525393145699</c:v>
                </c:pt>
                <c:pt idx="7572">
                  <c:v>0.15865525393145699</c:v>
                </c:pt>
                <c:pt idx="7573">
                  <c:v>0.15865525393145699</c:v>
                </c:pt>
                <c:pt idx="7574">
                  <c:v>0.15865525393145699</c:v>
                </c:pt>
                <c:pt idx="7575">
                  <c:v>0.15865525393145699</c:v>
                </c:pt>
                <c:pt idx="7576">
                  <c:v>0.15865525393145699</c:v>
                </c:pt>
                <c:pt idx="7577">
                  <c:v>0.15865525393145699</c:v>
                </c:pt>
                <c:pt idx="7578">
                  <c:v>0.15865525393145699</c:v>
                </c:pt>
                <c:pt idx="7579">
                  <c:v>0.15865525393145699</c:v>
                </c:pt>
                <c:pt idx="7580">
                  <c:v>0.15865525393145699</c:v>
                </c:pt>
                <c:pt idx="7581">
                  <c:v>0.15865525393145699</c:v>
                </c:pt>
                <c:pt idx="7582">
                  <c:v>0.15865525393145699</c:v>
                </c:pt>
                <c:pt idx="7583">
                  <c:v>0.15865525393145699</c:v>
                </c:pt>
                <c:pt idx="7584">
                  <c:v>0.15865525393145699</c:v>
                </c:pt>
                <c:pt idx="7585">
                  <c:v>0.15865525393145699</c:v>
                </c:pt>
                <c:pt idx="7586">
                  <c:v>0.15865525393145699</c:v>
                </c:pt>
                <c:pt idx="7587">
                  <c:v>0.15865525393145699</c:v>
                </c:pt>
                <c:pt idx="7588">
                  <c:v>0.15865525393145699</c:v>
                </c:pt>
                <c:pt idx="7589">
                  <c:v>0.15865525393145699</c:v>
                </c:pt>
                <c:pt idx="7590">
                  <c:v>0.15865525393145699</c:v>
                </c:pt>
                <c:pt idx="7591">
                  <c:v>0.15865525393145699</c:v>
                </c:pt>
                <c:pt idx="7592">
                  <c:v>0.15865525393145699</c:v>
                </c:pt>
                <c:pt idx="7593">
                  <c:v>0.15865525393145699</c:v>
                </c:pt>
                <c:pt idx="7594">
                  <c:v>0.15865525393145699</c:v>
                </c:pt>
                <c:pt idx="7595">
                  <c:v>0.15865525393145699</c:v>
                </c:pt>
                <c:pt idx="7596">
                  <c:v>0.15865525393145699</c:v>
                </c:pt>
                <c:pt idx="7597">
                  <c:v>0.15865525393145699</c:v>
                </c:pt>
                <c:pt idx="7598">
                  <c:v>0.15865525393145699</c:v>
                </c:pt>
                <c:pt idx="7599">
                  <c:v>0.15865525393145699</c:v>
                </c:pt>
                <c:pt idx="7600">
                  <c:v>0.15865525393145699</c:v>
                </c:pt>
                <c:pt idx="7601">
                  <c:v>0.15865525393145699</c:v>
                </c:pt>
                <c:pt idx="7602">
                  <c:v>0.15865525393145699</c:v>
                </c:pt>
                <c:pt idx="7603">
                  <c:v>0.15865525393145699</c:v>
                </c:pt>
                <c:pt idx="7604">
                  <c:v>0.15865525393145699</c:v>
                </c:pt>
                <c:pt idx="7605">
                  <c:v>0.15865525393145699</c:v>
                </c:pt>
                <c:pt idx="7606">
                  <c:v>0.15865525393145699</c:v>
                </c:pt>
                <c:pt idx="7607">
                  <c:v>0.15865525393145699</c:v>
                </c:pt>
                <c:pt idx="7608">
                  <c:v>0.15865525393145699</c:v>
                </c:pt>
                <c:pt idx="7609">
                  <c:v>0.15865525393145699</c:v>
                </c:pt>
                <c:pt idx="7610">
                  <c:v>0.15865525393145699</c:v>
                </c:pt>
                <c:pt idx="7611">
                  <c:v>0.15865525393145699</c:v>
                </c:pt>
                <c:pt idx="7612">
                  <c:v>0.15865525393145699</c:v>
                </c:pt>
                <c:pt idx="7613">
                  <c:v>0.15865525393145699</c:v>
                </c:pt>
                <c:pt idx="7614">
                  <c:v>0.15865525393145699</c:v>
                </c:pt>
                <c:pt idx="7615">
                  <c:v>0.15865525393145699</c:v>
                </c:pt>
                <c:pt idx="7616">
                  <c:v>0.15865525393145699</c:v>
                </c:pt>
                <c:pt idx="7617">
                  <c:v>0.15865525393145699</c:v>
                </c:pt>
                <c:pt idx="7618">
                  <c:v>0.15865525393145699</c:v>
                </c:pt>
                <c:pt idx="7619">
                  <c:v>0.15865525393145699</c:v>
                </c:pt>
                <c:pt idx="7620">
                  <c:v>0.15865525393145699</c:v>
                </c:pt>
                <c:pt idx="7621">
                  <c:v>0.15865525393145699</c:v>
                </c:pt>
                <c:pt idx="7622">
                  <c:v>0.15865525393145699</c:v>
                </c:pt>
                <c:pt idx="7623">
                  <c:v>0.15865525393145699</c:v>
                </c:pt>
                <c:pt idx="7624">
                  <c:v>0.15865525393145699</c:v>
                </c:pt>
                <c:pt idx="7625">
                  <c:v>0.15865525393145699</c:v>
                </c:pt>
                <c:pt idx="7626">
                  <c:v>0.15865525393145699</c:v>
                </c:pt>
                <c:pt idx="7627">
                  <c:v>0.15865525393145699</c:v>
                </c:pt>
                <c:pt idx="7628">
                  <c:v>0.15865525393145699</c:v>
                </c:pt>
                <c:pt idx="7629">
                  <c:v>0.15865525393145699</c:v>
                </c:pt>
                <c:pt idx="7630">
                  <c:v>0.15865525393145699</c:v>
                </c:pt>
                <c:pt idx="7631">
                  <c:v>0.15865525393145699</c:v>
                </c:pt>
                <c:pt idx="7632">
                  <c:v>0.15865525393145699</c:v>
                </c:pt>
                <c:pt idx="7633">
                  <c:v>0.15865525393145699</c:v>
                </c:pt>
                <c:pt idx="7634">
                  <c:v>0.15865525393145699</c:v>
                </c:pt>
                <c:pt idx="7635">
                  <c:v>0.15865525393145699</c:v>
                </c:pt>
                <c:pt idx="7636">
                  <c:v>0.15865525393145699</c:v>
                </c:pt>
                <c:pt idx="7637">
                  <c:v>0.15865525393145699</c:v>
                </c:pt>
                <c:pt idx="7638">
                  <c:v>0.15865525393145699</c:v>
                </c:pt>
                <c:pt idx="7639">
                  <c:v>0.15865525393145699</c:v>
                </c:pt>
                <c:pt idx="7640">
                  <c:v>0.15865525393145699</c:v>
                </c:pt>
                <c:pt idx="7641">
                  <c:v>0.15865525393145699</c:v>
                </c:pt>
                <c:pt idx="7642">
                  <c:v>0.15865525393145699</c:v>
                </c:pt>
                <c:pt idx="7643">
                  <c:v>0.15865525393145699</c:v>
                </c:pt>
                <c:pt idx="7644">
                  <c:v>0.15865525393145699</c:v>
                </c:pt>
                <c:pt idx="7645">
                  <c:v>0.15865525393145699</c:v>
                </c:pt>
                <c:pt idx="7646">
                  <c:v>0.15865525393145699</c:v>
                </c:pt>
                <c:pt idx="7647">
                  <c:v>0.15865525393145699</c:v>
                </c:pt>
                <c:pt idx="7648">
                  <c:v>0.15865525393145699</c:v>
                </c:pt>
                <c:pt idx="7649">
                  <c:v>0.15865525393145699</c:v>
                </c:pt>
                <c:pt idx="7650">
                  <c:v>0.15865525393145699</c:v>
                </c:pt>
                <c:pt idx="7651">
                  <c:v>0.15865525393145699</c:v>
                </c:pt>
                <c:pt idx="7652">
                  <c:v>0.15865525393145699</c:v>
                </c:pt>
                <c:pt idx="7653">
                  <c:v>0.15865525393145699</c:v>
                </c:pt>
                <c:pt idx="7654">
                  <c:v>0.15865525393145699</c:v>
                </c:pt>
                <c:pt idx="7655">
                  <c:v>0.15865525393145699</c:v>
                </c:pt>
                <c:pt idx="7656">
                  <c:v>0.15865525393145699</c:v>
                </c:pt>
                <c:pt idx="7657">
                  <c:v>0.15865525393145699</c:v>
                </c:pt>
                <c:pt idx="7658">
                  <c:v>0.15865525393145699</c:v>
                </c:pt>
                <c:pt idx="7659">
                  <c:v>0.15865525393145699</c:v>
                </c:pt>
                <c:pt idx="7660">
                  <c:v>0.15865525393145699</c:v>
                </c:pt>
                <c:pt idx="7661">
                  <c:v>0.15865525393145699</c:v>
                </c:pt>
                <c:pt idx="7662">
                  <c:v>0.15865525393145699</c:v>
                </c:pt>
                <c:pt idx="7663">
                  <c:v>0.15865525393145699</c:v>
                </c:pt>
                <c:pt idx="7664">
                  <c:v>0.15865525393145699</c:v>
                </c:pt>
                <c:pt idx="7665">
                  <c:v>0.15865525393145699</c:v>
                </c:pt>
                <c:pt idx="7666">
                  <c:v>0.15865525393145699</c:v>
                </c:pt>
                <c:pt idx="7667">
                  <c:v>0.15865525393145699</c:v>
                </c:pt>
                <c:pt idx="7668">
                  <c:v>0.15865525393145699</c:v>
                </c:pt>
                <c:pt idx="7669">
                  <c:v>0.15865525393145699</c:v>
                </c:pt>
                <c:pt idx="7670">
                  <c:v>0.15865525393145699</c:v>
                </c:pt>
                <c:pt idx="7671">
                  <c:v>0.15865525393145699</c:v>
                </c:pt>
                <c:pt idx="7672">
                  <c:v>0.15865525393145699</c:v>
                </c:pt>
                <c:pt idx="7673">
                  <c:v>0.15865525393145699</c:v>
                </c:pt>
                <c:pt idx="7674">
                  <c:v>0.15865525393145699</c:v>
                </c:pt>
                <c:pt idx="7675">
                  <c:v>0.15865525393145699</c:v>
                </c:pt>
                <c:pt idx="7676">
                  <c:v>0.15865525393145699</c:v>
                </c:pt>
                <c:pt idx="7677">
                  <c:v>0.15865525393145699</c:v>
                </c:pt>
                <c:pt idx="7678">
                  <c:v>0.15865525393145699</c:v>
                </c:pt>
                <c:pt idx="7679">
                  <c:v>0.15865525393145699</c:v>
                </c:pt>
                <c:pt idx="7680">
                  <c:v>0.15865525393145699</c:v>
                </c:pt>
                <c:pt idx="7681">
                  <c:v>0.15865525393145699</c:v>
                </c:pt>
                <c:pt idx="7682">
                  <c:v>0.15865525393145699</c:v>
                </c:pt>
                <c:pt idx="7683">
                  <c:v>0.15865525393145699</c:v>
                </c:pt>
                <c:pt idx="7684">
                  <c:v>0.15865525393145699</c:v>
                </c:pt>
                <c:pt idx="7685">
                  <c:v>0.15865525393145699</c:v>
                </c:pt>
                <c:pt idx="7686">
                  <c:v>0.15865525393145699</c:v>
                </c:pt>
                <c:pt idx="7687">
                  <c:v>0.15865525393145699</c:v>
                </c:pt>
                <c:pt idx="7688">
                  <c:v>0.15865525393145699</c:v>
                </c:pt>
                <c:pt idx="7689">
                  <c:v>0.15865525393145699</c:v>
                </c:pt>
                <c:pt idx="7690">
                  <c:v>0.15865525393145699</c:v>
                </c:pt>
                <c:pt idx="7691">
                  <c:v>0.15865525393145699</c:v>
                </c:pt>
                <c:pt idx="7692">
                  <c:v>0.15865525393145699</c:v>
                </c:pt>
                <c:pt idx="7693">
                  <c:v>0.15865525393145699</c:v>
                </c:pt>
                <c:pt idx="7694">
                  <c:v>0.15865525393145699</c:v>
                </c:pt>
                <c:pt idx="7695">
                  <c:v>0.15865525393145699</c:v>
                </c:pt>
                <c:pt idx="7696">
                  <c:v>0.15865525393145699</c:v>
                </c:pt>
                <c:pt idx="7697">
                  <c:v>0.15865525393145699</c:v>
                </c:pt>
                <c:pt idx="7698">
                  <c:v>0.15865525393145699</c:v>
                </c:pt>
                <c:pt idx="7699">
                  <c:v>0.15865525393145699</c:v>
                </c:pt>
                <c:pt idx="7700">
                  <c:v>0.15865525393145699</c:v>
                </c:pt>
                <c:pt idx="7701">
                  <c:v>0.15865525393145699</c:v>
                </c:pt>
                <c:pt idx="7702">
                  <c:v>0.15865525393145699</c:v>
                </c:pt>
                <c:pt idx="7703">
                  <c:v>0.15865525393145699</c:v>
                </c:pt>
                <c:pt idx="7704">
                  <c:v>0.15865525393145699</c:v>
                </c:pt>
                <c:pt idx="7705">
                  <c:v>0.15865525393145699</c:v>
                </c:pt>
                <c:pt idx="7706">
                  <c:v>0.15865525393145699</c:v>
                </c:pt>
                <c:pt idx="7707">
                  <c:v>0.15865525393145699</c:v>
                </c:pt>
                <c:pt idx="7708">
                  <c:v>0.15865525393145699</c:v>
                </c:pt>
                <c:pt idx="7709">
                  <c:v>0.15865525393145699</c:v>
                </c:pt>
                <c:pt idx="7710">
                  <c:v>0.15865525393145699</c:v>
                </c:pt>
                <c:pt idx="7711">
                  <c:v>0.15865525393145699</c:v>
                </c:pt>
                <c:pt idx="7712">
                  <c:v>0.15865525393145699</c:v>
                </c:pt>
                <c:pt idx="7713">
                  <c:v>0.15865525393145699</c:v>
                </c:pt>
                <c:pt idx="7714">
                  <c:v>0.15865525393145699</c:v>
                </c:pt>
                <c:pt idx="7715">
                  <c:v>0.15865525393145699</c:v>
                </c:pt>
                <c:pt idx="7716">
                  <c:v>0.15865525393145699</c:v>
                </c:pt>
                <c:pt idx="7717">
                  <c:v>0.15865525393145699</c:v>
                </c:pt>
                <c:pt idx="7718">
                  <c:v>0.15865525393145699</c:v>
                </c:pt>
                <c:pt idx="7719">
                  <c:v>0.15865525393145699</c:v>
                </c:pt>
                <c:pt idx="7720">
                  <c:v>0.15865525393145699</c:v>
                </c:pt>
                <c:pt idx="7721">
                  <c:v>0.15865525393145699</c:v>
                </c:pt>
                <c:pt idx="7722">
                  <c:v>0.15865525393145699</c:v>
                </c:pt>
                <c:pt idx="7723">
                  <c:v>0.15865525393145699</c:v>
                </c:pt>
                <c:pt idx="7724">
                  <c:v>0.15865525393145699</c:v>
                </c:pt>
                <c:pt idx="7725">
                  <c:v>0.15865525393145699</c:v>
                </c:pt>
                <c:pt idx="7726">
                  <c:v>0.15865525393145699</c:v>
                </c:pt>
                <c:pt idx="7727">
                  <c:v>0.15865525393145699</c:v>
                </c:pt>
                <c:pt idx="7728">
                  <c:v>0.15865525393145699</c:v>
                </c:pt>
                <c:pt idx="7729">
                  <c:v>0.15865525393145699</c:v>
                </c:pt>
                <c:pt idx="7730">
                  <c:v>0.15865525393145699</c:v>
                </c:pt>
                <c:pt idx="7731">
                  <c:v>0.15865525393145699</c:v>
                </c:pt>
                <c:pt idx="7732">
                  <c:v>0.15865525393145699</c:v>
                </c:pt>
                <c:pt idx="7733">
                  <c:v>0.15865525393145699</c:v>
                </c:pt>
                <c:pt idx="7734">
                  <c:v>0.15865525393145699</c:v>
                </c:pt>
                <c:pt idx="7735">
                  <c:v>0.15865525393145699</c:v>
                </c:pt>
                <c:pt idx="7736">
                  <c:v>0.15865525393145699</c:v>
                </c:pt>
                <c:pt idx="7737">
                  <c:v>0.15865525393145699</c:v>
                </c:pt>
                <c:pt idx="7738">
                  <c:v>0.15865525393145699</c:v>
                </c:pt>
                <c:pt idx="7739">
                  <c:v>0.15865525393145699</c:v>
                </c:pt>
                <c:pt idx="7740">
                  <c:v>0.15865525393145699</c:v>
                </c:pt>
                <c:pt idx="7741">
                  <c:v>0.15865525393145699</c:v>
                </c:pt>
                <c:pt idx="7742">
                  <c:v>0.15865525393145699</c:v>
                </c:pt>
                <c:pt idx="7743">
                  <c:v>0.15865525393145699</c:v>
                </c:pt>
                <c:pt idx="7744">
                  <c:v>0.15865525393145699</c:v>
                </c:pt>
                <c:pt idx="7745">
                  <c:v>0.15865525393145699</c:v>
                </c:pt>
                <c:pt idx="7746">
                  <c:v>0.15865525393145699</c:v>
                </c:pt>
                <c:pt idx="7747">
                  <c:v>0.15865525393145699</c:v>
                </c:pt>
                <c:pt idx="7748">
                  <c:v>0.15865525393145699</c:v>
                </c:pt>
                <c:pt idx="7749">
                  <c:v>0.15865525393145699</c:v>
                </c:pt>
                <c:pt idx="7750">
                  <c:v>0.15865525393145699</c:v>
                </c:pt>
                <c:pt idx="7751">
                  <c:v>0.15865525393145699</c:v>
                </c:pt>
                <c:pt idx="7752">
                  <c:v>0.15865525393145699</c:v>
                </c:pt>
                <c:pt idx="7753">
                  <c:v>0.15865525393145699</c:v>
                </c:pt>
                <c:pt idx="7754">
                  <c:v>0.15865525393145699</c:v>
                </c:pt>
                <c:pt idx="7755">
                  <c:v>0.15865525393145699</c:v>
                </c:pt>
                <c:pt idx="7756">
                  <c:v>0.15865525393145699</c:v>
                </c:pt>
                <c:pt idx="7757">
                  <c:v>0.15865525393145699</c:v>
                </c:pt>
                <c:pt idx="7758">
                  <c:v>0.15865525393145699</c:v>
                </c:pt>
                <c:pt idx="7759">
                  <c:v>0.15865525393145699</c:v>
                </c:pt>
                <c:pt idx="7760">
                  <c:v>0.15865525393145699</c:v>
                </c:pt>
                <c:pt idx="7761">
                  <c:v>0.15865525393145699</c:v>
                </c:pt>
                <c:pt idx="7762">
                  <c:v>0.15865525393145699</c:v>
                </c:pt>
                <c:pt idx="7763">
                  <c:v>0.15865525393145699</c:v>
                </c:pt>
                <c:pt idx="7764">
                  <c:v>0.15865525393145699</c:v>
                </c:pt>
                <c:pt idx="7765">
                  <c:v>0.15865525393145699</c:v>
                </c:pt>
                <c:pt idx="7766">
                  <c:v>0.15865525393145699</c:v>
                </c:pt>
                <c:pt idx="7767">
                  <c:v>0.15865525393145699</c:v>
                </c:pt>
                <c:pt idx="7768">
                  <c:v>0.15865525393145699</c:v>
                </c:pt>
                <c:pt idx="7769">
                  <c:v>0.15865525393145699</c:v>
                </c:pt>
                <c:pt idx="7770">
                  <c:v>0.15865525393145699</c:v>
                </c:pt>
                <c:pt idx="7771">
                  <c:v>0.15865525393145699</c:v>
                </c:pt>
                <c:pt idx="7772">
                  <c:v>0.15865525393145699</c:v>
                </c:pt>
                <c:pt idx="7773">
                  <c:v>0.15865525393145699</c:v>
                </c:pt>
                <c:pt idx="7774">
                  <c:v>0.15865525393145699</c:v>
                </c:pt>
                <c:pt idx="7775">
                  <c:v>0.15865525393145699</c:v>
                </c:pt>
                <c:pt idx="7776">
                  <c:v>0.15865525393145699</c:v>
                </c:pt>
                <c:pt idx="7777">
                  <c:v>0.15865525393145699</c:v>
                </c:pt>
                <c:pt idx="7778">
                  <c:v>0.15865525393145699</c:v>
                </c:pt>
                <c:pt idx="7779">
                  <c:v>0.15865525393145699</c:v>
                </c:pt>
                <c:pt idx="7780">
                  <c:v>0.15865525393145699</c:v>
                </c:pt>
                <c:pt idx="7781">
                  <c:v>0.15865525393145699</c:v>
                </c:pt>
                <c:pt idx="7782">
                  <c:v>0.15865525393145699</c:v>
                </c:pt>
                <c:pt idx="7783">
                  <c:v>0.15865525393145699</c:v>
                </c:pt>
                <c:pt idx="7784">
                  <c:v>0.15865525393145699</c:v>
                </c:pt>
                <c:pt idx="7785">
                  <c:v>0.15865525393145699</c:v>
                </c:pt>
                <c:pt idx="7786">
                  <c:v>0.15865525393145699</c:v>
                </c:pt>
                <c:pt idx="7787">
                  <c:v>0.15865525393145699</c:v>
                </c:pt>
                <c:pt idx="7788">
                  <c:v>0.15865525393145699</c:v>
                </c:pt>
                <c:pt idx="7789">
                  <c:v>0.15865525393145699</c:v>
                </c:pt>
                <c:pt idx="7790">
                  <c:v>0.15865525393145699</c:v>
                </c:pt>
                <c:pt idx="7791">
                  <c:v>0.15865525393145699</c:v>
                </c:pt>
                <c:pt idx="7792">
                  <c:v>0.15865525393145699</c:v>
                </c:pt>
                <c:pt idx="7793">
                  <c:v>0.15865525393145699</c:v>
                </c:pt>
                <c:pt idx="7794">
                  <c:v>0.15865525393145699</c:v>
                </c:pt>
                <c:pt idx="7795">
                  <c:v>0.15865525393145699</c:v>
                </c:pt>
                <c:pt idx="7796">
                  <c:v>0.15865525393145699</c:v>
                </c:pt>
                <c:pt idx="7797">
                  <c:v>0.15865525393145699</c:v>
                </c:pt>
                <c:pt idx="7798">
                  <c:v>0.15865525393145699</c:v>
                </c:pt>
                <c:pt idx="7799">
                  <c:v>0.15865525393145699</c:v>
                </c:pt>
                <c:pt idx="7800">
                  <c:v>0.15865525393145699</c:v>
                </c:pt>
                <c:pt idx="7801">
                  <c:v>0.15865525393145699</c:v>
                </c:pt>
                <c:pt idx="7802">
                  <c:v>0.15865525393145699</c:v>
                </c:pt>
                <c:pt idx="7803">
                  <c:v>0.15865525393145699</c:v>
                </c:pt>
                <c:pt idx="7804">
                  <c:v>0.15865525393145699</c:v>
                </c:pt>
                <c:pt idx="7805">
                  <c:v>0.15865525393145699</c:v>
                </c:pt>
                <c:pt idx="7806">
                  <c:v>0.15865525393145699</c:v>
                </c:pt>
                <c:pt idx="7807">
                  <c:v>0.15865525393145699</c:v>
                </c:pt>
                <c:pt idx="7808">
                  <c:v>0.15865525393145699</c:v>
                </c:pt>
                <c:pt idx="7809">
                  <c:v>0.15865525393145699</c:v>
                </c:pt>
                <c:pt idx="7810">
                  <c:v>0.15865525393145699</c:v>
                </c:pt>
                <c:pt idx="7811">
                  <c:v>0.15865525393145699</c:v>
                </c:pt>
                <c:pt idx="7812">
                  <c:v>0.15865525393145699</c:v>
                </c:pt>
                <c:pt idx="7813">
                  <c:v>0.15865525393145699</c:v>
                </c:pt>
                <c:pt idx="7814">
                  <c:v>0.15865525393145699</c:v>
                </c:pt>
                <c:pt idx="7815">
                  <c:v>0.15865525393145699</c:v>
                </c:pt>
                <c:pt idx="7816">
                  <c:v>0.15865525393145699</c:v>
                </c:pt>
                <c:pt idx="7817">
                  <c:v>0.15865525393145699</c:v>
                </c:pt>
                <c:pt idx="7818">
                  <c:v>0.15865525393145699</c:v>
                </c:pt>
                <c:pt idx="7819">
                  <c:v>0.15865525393145699</c:v>
                </c:pt>
                <c:pt idx="7820">
                  <c:v>0.15865525393145699</c:v>
                </c:pt>
                <c:pt idx="7821">
                  <c:v>0.15865525393145699</c:v>
                </c:pt>
                <c:pt idx="7822">
                  <c:v>0.15865525393145699</c:v>
                </c:pt>
                <c:pt idx="7823">
                  <c:v>0.15865525393145699</c:v>
                </c:pt>
                <c:pt idx="7824">
                  <c:v>0.15865525393145699</c:v>
                </c:pt>
                <c:pt idx="7825">
                  <c:v>0.15865525393145699</c:v>
                </c:pt>
                <c:pt idx="7826">
                  <c:v>0.15865525393145699</c:v>
                </c:pt>
                <c:pt idx="7827">
                  <c:v>0.15865525393145699</c:v>
                </c:pt>
                <c:pt idx="7828">
                  <c:v>0.15865525393145699</c:v>
                </c:pt>
                <c:pt idx="7829">
                  <c:v>0.15865525393145699</c:v>
                </c:pt>
                <c:pt idx="7830">
                  <c:v>0.15865525393145699</c:v>
                </c:pt>
                <c:pt idx="7831">
                  <c:v>0.15865525393145699</c:v>
                </c:pt>
                <c:pt idx="7832">
                  <c:v>0.15865525393145699</c:v>
                </c:pt>
                <c:pt idx="7833">
                  <c:v>0.15865525393145699</c:v>
                </c:pt>
                <c:pt idx="7834">
                  <c:v>0.15865525393145699</c:v>
                </c:pt>
                <c:pt idx="7835">
                  <c:v>0.15865525393145699</c:v>
                </c:pt>
                <c:pt idx="7836">
                  <c:v>0.15865525393145699</c:v>
                </c:pt>
                <c:pt idx="7837">
                  <c:v>0.15865525393145699</c:v>
                </c:pt>
                <c:pt idx="7838">
                  <c:v>0.15865525393145699</c:v>
                </c:pt>
                <c:pt idx="7839">
                  <c:v>0.15865525393145699</c:v>
                </c:pt>
                <c:pt idx="7840">
                  <c:v>0.15865525393145699</c:v>
                </c:pt>
                <c:pt idx="7841">
                  <c:v>0.15865525393145699</c:v>
                </c:pt>
                <c:pt idx="7842">
                  <c:v>0.15865525393145699</c:v>
                </c:pt>
                <c:pt idx="7843">
                  <c:v>0.15865525393145699</c:v>
                </c:pt>
                <c:pt idx="7844">
                  <c:v>0.15865525393145699</c:v>
                </c:pt>
                <c:pt idx="7845">
                  <c:v>0.15865525393145699</c:v>
                </c:pt>
                <c:pt idx="7846">
                  <c:v>0.15865525393145699</c:v>
                </c:pt>
                <c:pt idx="7847">
                  <c:v>0.15865525393145699</c:v>
                </c:pt>
                <c:pt idx="7848">
                  <c:v>0.15865525393145699</c:v>
                </c:pt>
                <c:pt idx="7849">
                  <c:v>0.15865525393145699</c:v>
                </c:pt>
                <c:pt idx="7850">
                  <c:v>0.15865525393145699</c:v>
                </c:pt>
                <c:pt idx="7851">
                  <c:v>0.15865525393145699</c:v>
                </c:pt>
                <c:pt idx="7852">
                  <c:v>0.15865525393145699</c:v>
                </c:pt>
                <c:pt idx="7853">
                  <c:v>0.15865525393145699</c:v>
                </c:pt>
                <c:pt idx="7854">
                  <c:v>0.15865525393145699</c:v>
                </c:pt>
                <c:pt idx="7855">
                  <c:v>0.15865525393145699</c:v>
                </c:pt>
                <c:pt idx="7856">
                  <c:v>0.15865525393145699</c:v>
                </c:pt>
                <c:pt idx="7857">
                  <c:v>0.15865525393145699</c:v>
                </c:pt>
                <c:pt idx="7858">
                  <c:v>0.15865525393145699</c:v>
                </c:pt>
                <c:pt idx="7859">
                  <c:v>0.15865525393145699</c:v>
                </c:pt>
                <c:pt idx="7860">
                  <c:v>0.15865525393145699</c:v>
                </c:pt>
                <c:pt idx="7861">
                  <c:v>0.15865525393145699</c:v>
                </c:pt>
                <c:pt idx="7862">
                  <c:v>0.15865525393145699</c:v>
                </c:pt>
                <c:pt idx="7863">
                  <c:v>0.15865525393145699</c:v>
                </c:pt>
                <c:pt idx="7864">
                  <c:v>0.15865525393145699</c:v>
                </c:pt>
                <c:pt idx="7865">
                  <c:v>0.15865525393145699</c:v>
                </c:pt>
                <c:pt idx="7866">
                  <c:v>0.15865525393145699</c:v>
                </c:pt>
                <c:pt idx="7867">
                  <c:v>0.15865525393145699</c:v>
                </c:pt>
                <c:pt idx="7868">
                  <c:v>0.15865525393145699</c:v>
                </c:pt>
                <c:pt idx="7869">
                  <c:v>0.15865525393145699</c:v>
                </c:pt>
                <c:pt idx="7870">
                  <c:v>0.15865525393145699</c:v>
                </c:pt>
                <c:pt idx="7871">
                  <c:v>0.15865525393145699</c:v>
                </c:pt>
                <c:pt idx="7872">
                  <c:v>0.15865525393145699</c:v>
                </c:pt>
                <c:pt idx="7873">
                  <c:v>0.15865525393145699</c:v>
                </c:pt>
                <c:pt idx="7874">
                  <c:v>0.15865525393145699</c:v>
                </c:pt>
                <c:pt idx="7875">
                  <c:v>0.15865525393145699</c:v>
                </c:pt>
                <c:pt idx="7876">
                  <c:v>0.15865525393145699</c:v>
                </c:pt>
                <c:pt idx="7877">
                  <c:v>0.15865525393145699</c:v>
                </c:pt>
                <c:pt idx="7878">
                  <c:v>0.15865525393145699</c:v>
                </c:pt>
                <c:pt idx="7879">
                  <c:v>0.15865525393145699</c:v>
                </c:pt>
                <c:pt idx="7880">
                  <c:v>0.15865525393145699</c:v>
                </c:pt>
                <c:pt idx="7881">
                  <c:v>0.15865525393145699</c:v>
                </c:pt>
                <c:pt idx="7882">
                  <c:v>0.15865525393145699</c:v>
                </c:pt>
                <c:pt idx="7883">
                  <c:v>0.15865525393145699</c:v>
                </c:pt>
                <c:pt idx="7884">
                  <c:v>0.15865525393145699</c:v>
                </c:pt>
                <c:pt idx="7885">
                  <c:v>0.15865525393145699</c:v>
                </c:pt>
                <c:pt idx="7886">
                  <c:v>0.15865525393145699</c:v>
                </c:pt>
                <c:pt idx="7887">
                  <c:v>0.15865525393145699</c:v>
                </c:pt>
                <c:pt idx="7888">
                  <c:v>0.15865525393145699</c:v>
                </c:pt>
                <c:pt idx="7889">
                  <c:v>0.15865525393145699</c:v>
                </c:pt>
                <c:pt idx="7890">
                  <c:v>0.15865525393145699</c:v>
                </c:pt>
                <c:pt idx="7891">
                  <c:v>0.15865525393145699</c:v>
                </c:pt>
                <c:pt idx="7892">
                  <c:v>0.15865525393145699</c:v>
                </c:pt>
                <c:pt idx="7893">
                  <c:v>0.15865525393145699</c:v>
                </c:pt>
                <c:pt idx="7894">
                  <c:v>0.15865525393145699</c:v>
                </c:pt>
                <c:pt idx="7895">
                  <c:v>0.15865525393145699</c:v>
                </c:pt>
                <c:pt idx="7896">
                  <c:v>0.15865525393145699</c:v>
                </c:pt>
                <c:pt idx="7897">
                  <c:v>0.15865525393145699</c:v>
                </c:pt>
                <c:pt idx="7898">
                  <c:v>0.15865525393145699</c:v>
                </c:pt>
                <c:pt idx="7899">
                  <c:v>0.15865525393145699</c:v>
                </c:pt>
                <c:pt idx="7900">
                  <c:v>0.15865525393145699</c:v>
                </c:pt>
                <c:pt idx="7901">
                  <c:v>0.15865525393145699</c:v>
                </c:pt>
                <c:pt idx="7902">
                  <c:v>0.15865525393145699</c:v>
                </c:pt>
                <c:pt idx="7903">
                  <c:v>0.15865525393145699</c:v>
                </c:pt>
                <c:pt idx="7904">
                  <c:v>0.15865525393145699</c:v>
                </c:pt>
                <c:pt idx="7905">
                  <c:v>0.15865525393145699</c:v>
                </c:pt>
                <c:pt idx="7906">
                  <c:v>0.15865525393145699</c:v>
                </c:pt>
                <c:pt idx="7907">
                  <c:v>0.15865525393145699</c:v>
                </c:pt>
                <c:pt idx="7908">
                  <c:v>0.15865525393145699</c:v>
                </c:pt>
                <c:pt idx="7909">
                  <c:v>0.15865525393145699</c:v>
                </c:pt>
                <c:pt idx="7910">
                  <c:v>0.15865525393145699</c:v>
                </c:pt>
                <c:pt idx="7911">
                  <c:v>0.15865525393145699</c:v>
                </c:pt>
                <c:pt idx="7912">
                  <c:v>0.15865525393145699</c:v>
                </c:pt>
                <c:pt idx="7913">
                  <c:v>0.15865525393145699</c:v>
                </c:pt>
                <c:pt idx="7914">
                  <c:v>0.15865525393145699</c:v>
                </c:pt>
                <c:pt idx="7915">
                  <c:v>0.15865525393145699</c:v>
                </c:pt>
                <c:pt idx="7916">
                  <c:v>0.15865525393145699</c:v>
                </c:pt>
                <c:pt idx="7917">
                  <c:v>0.15865525393145699</c:v>
                </c:pt>
                <c:pt idx="7918">
                  <c:v>0.15865525393145699</c:v>
                </c:pt>
                <c:pt idx="7919">
                  <c:v>0.15865525393145699</c:v>
                </c:pt>
                <c:pt idx="7920">
                  <c:v>0.15865525393145699</c:v>
                </c:pt>
                <c:pt idx="7921">
                  <c:v>0.15865525393145699</c:v>
                </c:pt>
                <c:pt idx="7922">
                  <c:v>0.15865525393145699</c:v>
                </c:pt>
                <c:pt idx="7923">
                  <c:v>0.15865525393145699</c:v>
                </c:pt>
                <c:pt idx="7924">
                  <c:v>0.15865525393145699</c:v>
                </c:pt>
                <c:pt idx="7925">
                  <c:v>0.15865525393145699</c:v>
                </c:pt>
                <c:pt idx="7926">
                  <c:v>0.15865525393145699</c:v>
                </c:pt>
                <c:pt idx="7927">
                  <c:v>0.15865525393145699</c:v>
                </c:pt>
                <c:pt idx="7928">
                  <c:v>0.15865525393145699</c:v>
                </c:pt>
                <c:pt idx="7929">
                  <c:v>0.15865525393145699</c:v>
                </c:pt>
                <c:pt idx="7930">
                  <c:v>0.15865525393145699</c:v>
                </c:pt>
                <c:pt idx="7931">
                  <c:v>0.15865525393145699</c:v>
                </c:pt>
                <c:pt idx="7932">
                  <c:v>0.15865525393145699</c:v>
                </c:pt>
                <c:pt idx="7933">
                  <c:v>0.15865525393145699</c:v>
                </c:pt>
                <c:pt idx="7934">
                  <c:v>0.15865525393145699</c:v>
                </c:pt>
                <c:pt idx="7935">
                  <c:v>0.15865525393145699</c:v>
                </c:pt>
                <c:pt idx="7936">
                  <c:v>0.15865525393145699</c:v>
                </c:pt>
                <c:pt idx="7937">
                  <c:v>0.15865525393145699</c:v>
                </c:pt>
                <c:pt idx="7938">
                  <c:v>0.15865525393145699</c:v>
                </c:pt>
                <c:pt idx="7939">
                  <c:v>0.15865525393145699</c:v>
                </c:pt>
                <c:pt idx="7940">
                  <c:v>0.15865525393145699</c:v>
                </c:pt>
                <c:pt idx="7941">
                  <c:v>0.15865525393145699</c:v>
                </c:pt>
                <c:pt idx="7942">
                  <c:v>0.15865525393145699</c:v>
                </c:pt>
                <c:pt idx="7943">
                  <c:v>0.15865525393145699</c:v>
                </c:pt>
                <c:pt idx="7944">
                  <c:v>0.15865525393145699</c:v>
                </c:pt>
                <c:pt idx="7945">
                  <c:v>0.15865525393145699</c:v>
                </c:pt>
                <c:pt idx="7946">
                  <c:v>0.15865525393145699</c:v>
                </c:pt>
                <c:pt idx="7947">
                  <c:v>0.15865525393145699</c:v>
                </c:pt>
                <c:pt idx="7948">
                  <c:v>0.15865525393145699</c:v>
                </c:pt>
                <c:pt idx="7949">
                  <c:v>0.15865525393145699</c:v>
                </c:pt>
                <c:pt idx="7950">
                  <c:v>0.15865525393145699</c:v>
                </c:pt>
                <c:pt idx="7951">
                  <c:v>0.15865525393145699</c:v>
                </c:pt>
                <c:pt idx="7952">
                  <c:v>0.15865525393145699</c:v>
                </c:pt>
                <c:pt idx="7953">
                  <c:v>0.15865525393145699</c:v>
                </c:pt>
                <c:pt idx="7954">
                  <c:v>0.15865525393145699</c:v>
                </c:pt>
                <c:pt idx="7955">
                  <c:v>0.15865525393145699</c:v>
                </c:pt>
                <c:pt idx="7956">
                  <c:v>0.15865525393145699</c:v>
                </c:pt>
                <c:pt idx="7957">
                  <c:v>0.15865525393145699</c:v>
                </c:pt>
                <c:pt idx="7958">
                  <c:v>0.15865525393145699</c:v>
                </c:pt>
                <c:pt idx="7959">
                  <c:v>0.15865525393145699</c:v>
                </c:pt>
                <c:pt idx="7960">
                  <c:v>0.15865525393145699</c:v>
                </c:pt>
                <c:pt idx="7961">
                  <c:v>0.15865525393145699</c:v>
                </c:pt>
                <c:pt idx="7962">
                  <c:v>0.15865525393145699</c:v>
                </c:pt>
                <c:pt idx="7963">
                  <c:v>0.15865525393145699</c:v>
                </c:pt>
                <c:pt idx="7964">
                  <c:v>0.15865525393145699</c:v>
                </c:pt>
                <c:pt idx="7965">
                  <c:v>0.15865525393145699</c:v>
                </c:pt>
                <c:pt idx="7966">
                  <c:v>0.15865525393145699</c:v>
                </c:pt>
                <c:pt idx="7967">
                  <c:v>0.15865525393145699</c:v>
                </c:pt>
                <c:pt idx="7968">
                  <c:v>0.15865525393145699</c:v>
                </c:pt>
                <c:pt idx="7969">
                  <c:v>0.15865525393145699</c:v>
                </c:pt>
                <c:pt idx="7970">
                  <c:v>0.15865525393145699</c:v>
                </c:pt>
                <c:pt idx="7971">
                  <c:v>0.15865525393145699</c:v>
                </c:pt>
                <c:pt idx="7972">
                  <c:v>0.15865525393145699</c:v>
                </c:pt>
                <c:pt idx="7973">
                  <c:v>0.15865525393145699</c:v>
                </c:pt>
                <c:pt idx="7974">
                  <c:v>0.15865525393145699</c:v>
                </c:pt>
                <c:pt idx="7975">
                  <c:v>0.15865525393145699</c:v>
                </c:pt>
                <c:pt idx="7976">
                  <c:v>0.15865525393145699</c:v>
                </c:pt>
                <c:pt idx="7977">
                  <c:v>0.15865525393145699</c:v>
                </c:pt>
                <c:pt idx="7978">
                  <c:v>0.15865525393145699</c:v>
                </c:pt>
                <c:pt idx="7979">
                  <c:v>0.15865525393145699</c:v>
                </c:pt>
                <c:pt idx="7980">
                  <c:v>0.15865525393145699</c:v>
                </c:pt>
                <c:pt idx="7981">
                  <c:v>0.15865525393145699</c:v>
                </c:pt>
                <c:pt idx="7982">
                  <c:v>0.15865525393145699</c:v>
                </c:pt>
                <c:pt idx="7983">
                  <c:v>0.15865525393145699</c:v>
                </c:pt>
                <c:pt idx="7984">
                  <c:v>0.15865525393145699</c:v>
                </c:pt>
                <c:pt idx="7985">
                  <c:v>0.15865525393145699</c:v>
                </c:pt>
                <c:pt idx="7986">
                  <c:v>0.15865525393145699</c:v>
                </c:pt>
                <c:pt idx="7987">
                  <c:v>0.15865525393145699</c:v>
                </c:pt>
                <c:pt idx="7988">
                  <c:v>0.15865525393145699</c:v>
                </c:pt>
                <c:pt idx="7989">
                  <c:v>0.15865525393145699</c:v>
                </c:pt>
                <c:pt idx="7990">
                  <c:v>0.15865525393145699</c:v>
                </c:pt>
                <c:pt idx="7991">
                  <c:v>0.15865525393145699</c:v>
                </c:pt>
                <c:pt idx="7992">
                  <c:v>0.15865525393145699</c:v>
                </c:pt>
                <c:pt idx="7993">
                  <c:v>0.15865525393145699</c:v>
                </c:pt>
                <c:pt idx="7994">
                  <c:v>0.15865525393145699</c:v>
                </c:pt>
                <c:pt idx="7995">
                  <c:v>0.15865525393145699</c:v>
                </c:pt>
                <c:pt idx="7996">
                  <c:v>0.15865525393145699</c:v>
                </c:pt>
                <c:pt idx="7997">
                  <c:v>0.15865525393145699</c:v>
                </c:pt>
                <c:pt idx="7998">
                  <c:v>0.15865525393145699</c:v>
                </c:pt>
                <c:pt idx="7999">
                  <c:v>0.15865525393145699</c:v>
                </c:pt>
                <c:pt idx="8000">
                  <c:v>0.15865525393145699</c:v>
                </c:pt>
                <c:pt idx="8001">
                  <c:v>0.15865525393145699</c:v>
                </c:pt>
                <c:pt idx="8002">
                  <c:v>0.15865525393145699</c:v>
                </c:pt>
                <c:pt idx="8003">
                  <c:v>0.15865525393145699</c:v>
                </c:pt>
                <c:pt idx="8004">
                  <c:v>0.15865525393145699</c:v>
                </c:pt>
                <c:pt idx="8005">
                  <c:v>0.15865525393145699</c:v>
                </c:pt>
                <c:pt idx="8006">
                  <c:v>0.15865525393145699</c:v>
                </c:pt>
                <c:pt idx="8007">
                  <c:v>0.15865525393145699</c:v>
                </c:pt>
                <c:pt idx="8008">
                  <c:v>0.15865525393145699</c:v>
                </c:pt>
                <c:pt idx="8009">
                  <c:v>0.15865525393145699</c:v>
                </c:pt>
                <c:pt idx="8010">
                  <c:v>0.15865525393145699</c:v>
                </c:pt>
                <c:pt idx="8011">
                  <c:v>0.15865525393145699</c:v>
                </c:pt>
                <c:pt idx="8012">
                  <c:v>0.15865525393145699</c:v>
                </c:pt>
                <c:pt idx="8013">
                  <c:v>0.15865525393145699</c:v>
                </c:pt>
                <c:pt idx="8014">
                  <c:v>0.15865525393145699</c:v>
                </c:pt>
                <c:pt idx="8015">
                  <c:v>0.15865525393145699</c:v>
                </c:pt>
                <c:pt idx="8016">
                  <c:v>0.15865525393145699</c:v>
                </c:pt>
                <c:pt idx="8017">
                  <c:v>0.15865525393145699</c:v>
                </c:pt>
                <c:pt idx="8018">
                  <c:v>0.15865525393145699</c:v>
                </c:pt>
                <c:pt idx="8019">
                  <c:v>0.15865525393145699</c:v>
                </c:pt>
                <c:pt idx="8020">
                  <c:v>0.15865525393145699</c:v>
                </c:pt>
                <c:pt idx="8021">
                  <c:v>0.15865525393145699</c:v>
                </c:pt>
                <c:pt idx="8022">
                  <c:v>0.15865525393145699</c:v>
                </c:pt>
                <c:pt idx="8023">
                  <c:v>0.15865525393145699</c:v>
                </c:pt>
                <c:pt idx="8024">
                  <c:v>0.15865525393145699</c:v>
                </c:pt>
                <c:pt idx="8025">
                  <c:v>0.15865525393145699</c:v>
                </c:pt>
                <c:pt idx="8026">
                  <c:v>0.15865525393145699</c:v>
                </c:pt>
                <c:pt idx="8027">
                  <c:v>0.15865525393145699</c:v>
                </c:pt>
                <c:pt idx="8028">
                  <c:v>0.15865525393145699</c:v>
                </c:pt>
                <c:pt idx="8029">
                  <c:v>0.15865525393145699</c:v>
                </c:pt>
                <c:pt idx="8030">
                  <c:v>0.15865525393145699</c:v>
                </c:pt>
                <c:pt idx="8031">
                  <c:v>0.15865525393145699</c:v>
                </c:pt>
                <c:pt idx="8032">
                  <c:v>0.15865525393145699</c:v>
                </c:pt>
                <c:pt idx="8033">
                  <c:v>0.15865525393145699</c:v>
                </c:pt>
                <c:pt idx="8034">
                  <c:v>0.15865525393145699</c:v>
                </c:pt>
                <c:pt idx="8035">
                  <c:v>0.15865525393145699</c:v>
                </c:pt>
                <c:pt idx="8036">
                  <c:v>0.15865525393145699</c:v>
                </c:pt>
                <c:pt idx="8037">
                  <c:v>0.15865525393145699</c:v>
                </c:pt>
                <c:pt idx="8038">
                  <c:v>0.15865525393145699</c:v>
                </c:pt>
                <c:pt idx="8039">
                  <c:v>0.15865525393145699</c:v>
                </c:pt>
                <c:pt idx="8040">
                  <c:v>0.15865525393145699</c:v>
                </c:pt>
                <c:pt idx="8041">
                  <c:v>0.15865525393145699</c:v>
                </c:pt>
                <c:pt idx="8042">
                  <c:v>0.15865525393145699</c:v>
                </c:pt>
                <c:pt idx="8043">
                  <c:v>0.15865525393145699</c:v>
                </c:pt>
                <c:pt idx="8044">
                  <c:v>0.15865525393145699</c:v>
                </c:pt>
                <c:pt idx="8045">
                  <c:v>0.15865525393145699</c:v>
                </c:pt>
                <c:pt idx="8046">
                  <c:v>0.15865525393145699</c:v>
                </c:pt>
                <c:pt idx="8047">
                  <c:v>0.15865525393145699</c:v>
                </c:pt>
                <c:pt idx="8048">
                  <c:v>0.15865525393145699</c:v>
                </c:pt>
                <c:pt idx="8049">
                  <c:v>0.15865525393145699</c:v>
                </c:pt>
                <c:pt idx="8050">
                  <c:v>0.15865525393145699</c:v>
                </c:pt>
                <c:pt idx="8051">
                  <c:v>0.15865525393145699</c:v>
                </c:pt>
                <c:pt idx="8052">
                  <c:v>0.15865525393145699</c:v>
                </c:pt>
                <c:pt idx="8053">
                  <c:v>0.15865525393145699</c:v>
                </c:pt>
                <c:pt idx="8054">
                  <c:v>0.15865525393145699</c:v>
                </c:pt>
                <c:pt idx="8055">
                  <c:v>0.15865525393145699</c:v>
                </c:pt>
                <c:pt idx="8056">
                  <c:v>0.15865525393145699</c:v>
                </c:pt>
                <c:pt idx="8057">
                  <c:v>0.15865525393145699</c:v>
                </c:pt>
                <c:pt idx="8058">
                  <c:v>0.15865525393145699</c:v>
                </c:pt>
                <c:pt idx="8059">
                  <c:v>0.15865525393145699</c:v>
                </c:pt>
                <c:pt idx="8060">
                  <c:v>0.15865525393145699</c:v>
                </c:pt>
                <c:pt idx="8061">
                  <c:v>0.15865525393145699</c:v>
                </c:pt>
                <c:pt idx="8062">
                  <c:v>0.15865525393145699</c:v>
                </c:pt>
                <c:pt idx="8063">
                  <c:v>0.15865525393145699</c:v>
                </c:pt>
                <c:pt idx="8064">
                  <c:v>0.15865525393145699</c:v>
                </c:pt>
                <c:pt idx="8065">
                  <c:v>0.15865525393145699</c:v>
                </c:pt>
                <c:pt idx="8066">
                  <c:v>0.15865525393145699</c:v>
                </c:pt>
                <c:pt idx="8067">
                  <c:v>0.15865525393145699</c:v>
                </c:pt>
                <c:pt idx="8068">
                  <c:v>0.15865525393145699</c:v>
                </c:pt>
                <c:pt idx="8069">
                  <c:v>0.15865525393145699</c:v>
                </c:pt>
                <c:pt idx="8070">
                  <c:v>0.15865525393145699</c:v>
                </c:pt>
                <c:pt idx="8071">
                  <c:v>0.15865525393145699</c:v>
                </c:pt>
                <c:pt idx="8072">
                  <c:v>0.15865525393145699</c:v>
                </c:pt>
                <c:pt idx="8073">
                  <c:v>0.15865525393145699</c:v>
                </c:pt>
                <c:pt idx="8074">
                  <c:v>0.15865525393145699</c:v>
                </c:pt>
                <c:pt idx="8075">
                  <c:v>0.15865525393145699</c:v>
                </c:pt>
                <c:pt idx="8076">
                  <c:v>0.15865525393145699</c:v>
                </c:pt>
                <c:pt idx="8077">
                  <c:v>0.15865525393145699</c:v>
                </c:pt>
                <c:pt idx="8078">
                  <c:v>0.15865525393145699</c:v>
                </c:pt>
                <c:pt idx="8079">
                  <c:v>0.15865525393145699</c:v>
                </c:pt>
                <c:pt idx="8080">
                  <c:v>0.15865525393145699</c:v>
                </c:pt>
                <c:pt idx="8081">
                  <c:v>0.15865525393145699</c:v>
                </c:pt>
                <c:pt idx="8082">
                  <c:v>0.15865525393145699</c:v>
                </c:pt>
                <c:pt idx="8083">
                  <c:v>0.15865525393145699</c:v>
                </c:pt>
                <c:pt idx="8084">
                  <c:v>0.15865525393145699</c:v>
                </c:pt>
                <c:pt idx="8085">
                  <c:v>0.15865525393145699</c:v>
                </c:pt>
                <c:pt idx="8086">
                  <c:v>0.15865525393145699</c:v>
                </c:pt>
                <c:pt idx="8087">
                  <c:v>0.15865525393145699</c:v>
                </c:pt>
                <c:pt idx="8088">
                  <c:v>0.15865525393145699</c:v>
                </c:pt>
                <c:pt idx="8089">
                  <c:v>0.15865525393145699</c:v>
                </c:pt>
                <c:pt idx="8090">
                  <c:v>0.15865525393145699</c:v>
                </c:pt>
                <c:pt idx="8091">
                  <c:v>0.15865525393145699</c:v>
                </c:pt>
                <c:pt idx="8092">
                  <c:v>0.15865525393145699</c:v>
                </c:pt>
                <c:pt idx="8093">
                  <c:v>0.15865525393145699</c:v>
                </c:pt>
                <c:pt idx="8094">
                  <c:v>0.15865525393145699</c:v>
                </c:pt>
                <c:pt idx="8095">
                  <c:v>0.15865525393145699</c:v>
                </c:pt>
                <c:pt idx="8096">
                  <c:v>0.15865525393145699</c:v>
                </c:pt>
                <c:pt idx="8097">
                  <c:v>0.15865525393145699</c:v>
                </c:pt>
                <c:pt idx="8098">
                  <c:v>0.15865525393145699</c:v>
                </c:pt>
                <c:pt idx="8099">
                  <c:v>0.15865525393145699</c:v>
                </c:pt>
                <c:pt idx="8100">
                  <c:v>0.15865525393145699</c:v>
                </c:pt>
                <c:pt idx="8101">
                  <c:v>0.15865525393145699</c:v>
                </c:pt>
                <c:pt idx="8102">
                  <c:v>0.15865525393145699</c:v>
                </c:pt>
                <c:pt idx="8103">
                  <c:v>0.15865525393145699</c:v>
                </c:pt>
                <c:pt idx="8104">
                  <c:v>0.15865525393145699</c:v>
                </c:pt>
                <c:pt idx="8105">
                  <c:v>0.15865525393145699</c:v>
                </c:pt>
                <c:pt idx="8106">
                  <c:v>0.15865525393145699</c:v>
                </c:pt>
                <c:pt idx="8107">
                  <c:v>0.15865525393145699</c:v>
                </c:pt>
                <c:pt idx="8108">
                  <c:v>0.15865525393145699</c:v>
                </c:pt>
                <c:pt idx="8109">
                  <c:v>0.15865525393145699</c:v>
                </c:pt>
                <c:pt idx="8110">
                  <c:v>0.15865525393145699</c:v>
                </c:pt>
                <c:pt idx="8111">
                  <c:v>0.15865525393145699</c:v>
                </c:pt>
                <c:pt idx="8112">
                  <c:v>0.15865525393145699</c:v>
                </c:pt>
                <c:pt idx="8113">
                  <c:v>0.15865525393145699</c:v>
                </c:pt>
                <c:pt idx="8114">
                  <c:v>0.15865525393145699</c:v>
                </c:pt>
                <c:pt idx="8115">
                  <c:v>0.15865525393145699</c:v>
                </c:pt>
                <c:pt idx="8116">
                  <c:v>0.15865525393145699</c:v>
                </c:pt>
                <c:pt idx="8117">
                  <c:v>0.15865525393145699</c:v>
                </c:pt>
                <c:pt idx="8118">
                  <c:v>0.15865525393145699</c:v>
                </c:pt>
                <c:pt idx="8119">
                  <c:v>0.15865525393145699</c:v>
                </c:pt>
                <c:pt idx="8120">
                  <c:v>0.15865525393145699</c:v>
                </c:pt>
                <c:pt idx="8121">
                  <c:v>0.15865525393145699</c:v>
                </c:pt>
                <c:pt idx="8122">
                  <c:v>0.15865525393145699</c:v>
                </c:pt>
                <c:pt idx="8123">
                  <c:v>0.15865525393145699</c:v>
                </c:pt>
                <c:pt idx="8124">
                  <c:v>0.15865525393145699</c:v>
                </c:pt>
                <c:pt idx="8125">
                  <c:v>0.15865525393145699</c:v>
                </c:pt>
                <c:pt idx="8126">
                  <c:v>0.15865525393145699</c:v>
                </c:pt>
                <c:pt idx="8127">
                  <c:v>0.15865525393145699</c:v>
                </c:pt>
                <c:pt idx="8128">
                  <c:v>0.15865525393145699</c:v>
                </c:pt>
                <c:pt idx="8129">
                  <c:v>0.15865525393145699</c:v>
                </c:pt>
                <c:pt idx="8130">
                  <c:v>0.15865525393145699</c:v>
                </c:pt>
                <c:pt idx="8131">
                  <c:v>0.15865525393145699</c:v>
                </c:pt>
                <c:pt idx="8132">
                  <c:v>0.15865525393145699</c:v>
                </c:pt>
                <c:pt idx="8133">
                  <c:v>0.15865525393145699</c:v>
                </c:pt>
                <c:pt idx="8134">
                  <c:v>0.15865525393145699</c:v>
                </c:pt>
                <c:pt idx="8135">
                  <c:v>0.15865525393145699</c:v>
                </c:pt>
                <c:pt idx="8136">
                  <c:v>0.15865525393145699</c:v>
                </c:pt>
                <c:pt idx="8137">
                  <c:v>0.15865525393145699</c:v>
                </c:pt>
                <c:pt idx="8138">
                  <c:v>0.15865525393145699</c:v>
                </c:pt>
                <c:pt idx="8139">
                  <c:v>0.15865525393145699</c:v>
                </c:pt>
                <c:pt idx="8140">
                  <c:v>0.15865525393145699</c:v>
                </c:pt>
                <c:pt idx="8141">
                  <c:v>0.15865525393145699</c:v>
                </c:pt>
                <c:pt idx="8142">
                  <c:v>0.15865525393145699</c:v>
                </c:pt>
                <c:pt idx="8143">
                  <c:v>0.15865525393145699</c:v>
                </c:pt>
                <c:pt idx="8144">
                  <c:v>0.15865525393145699</c:v>
                </c:pt>
                <c:pt idx="8145">
                  <c:v>0.15865525393145699</c:v>
                </c:pt>
                <c:pt idx="8146">
                  <c:v>0.15865525393145699</c:v>
                </c:pt>
                <c:pt idx="8147">
                  <c:v>0.15865525393145699</c:v>
                </c:pt>
                <c:pt idx="8148">
                  <c:v>0.15865525393145699</c:v>
                </c:pt>
                <c:pt idx="8149">
                  <c:v>0.15865525393145699</c:v>
                </c:pt>
                <c:pt idx="8150">
                  <c:v>0.15865525393145699</c:v>
                </c:pt>
                <c:pt idx="8151">
                  <c:v>0.15865525393145699</c:v>
                </c:pt>
                <c:pt idx="8152">
                  <c:v>0.15865525393145699</c:v>
                </c:pt>
                <c:pt idx="8153">
                  <c:v>0.15865525393145699</c:v>
                </c:pt>
                <c:pt idx="8154">
                  <c:v>0.15865525393145699</c:v>
                </c:pt>
                <c:pt idx="8155">
                  <c:v>0.15865525393145699</c:v>
                </c:pt>
                <c:pt idx="8156">
                  <c:v>0.15865525393145699</c:v>
                </c:pt>
                <c:pt idx="8157">
                  <c:v>0.15865525393145699</c:v>
                </c:pt>
                <c:pt idx="8158">
                  <c:v>0.15865525393145699</c:v>
                </c:pt>
                <c:pt idx="8159">
                  <c:v>0.15865525393145699</c:v>
                </c:pt>
                <c:pt idx="8160">
                  <c:v>0.15865525393145699</c:v>
                </c:pt>
                <c:pt idx="8161">
                  <c:v>0.15865525393145699</c:v>
                </c:pt>
                <c:pt idx="8162">
                  <c:v>0.15865525393145699</c:v>
                </c:pt>
                <c:pt idx="8163">
                  <c:v>0.15865525393145699</c:v>
                </c:pt>
                <c:pt idx="8164">
                  <c:v>0.15865525393145699</c:v>
                </c:pt>
                <c:pt idx="8165">
                  <c:v>0.15865525393145699</c:v>
                </c:pt>
                <c:pt idx="8166">
                  <c:v>0.15865525393145699</c:v>
                </c:pt>
                <c:pt idx="8167">
                  <c:v>0.15865525393145699</c:v>
                </c:pt>
                <c:pt idx="8168">
                  <c:v>0.15865525393145699</c:v>
                </c:pt>
                <c:pt idx="8169">
                  <c:v>0.15865525393145699</c:v>
                </c:pt>
                <c:pt idx="8170">
                  <c:v>0.15865525393145699</c:v>
                </c:pt>
                <c:pt idx="8171">
                  <c:v>0.15865525393145699</c:v>
                </c:pt>
                <c:pt idx="8172">
                  <c:v>0.15865525393145699</c:v>
                </c:pt>
                <c:pt idx="8173">
                  <c:v>0.15865525393145699</c:v>
                </c:pt>
                <c:pt idx="8174">
                  <c:v>0.15865525393145699</c:v>
                </c:pt>
                <c:pt idx="8175">
                  <c:v>0.15865525393145699</c:v>
                </c:pt>
                <c:pt idx="8176">
                  <c:v>0.15865525393145699</c:v>
                </c:pt>
                <c:pt idx="8177">
                  <c:v>0.15865525393145699</c:v>
                </c:pt>
                <c:pt idx="8178">
                  <c:v>0.15865525393145699</c:v>
                </c:pt>
                <c:pt idx="8179">
                  <c:v>0.15865525393145699</c:v>
                </c:pt>
                <c:pt idx="8180">
                  <c:v>0.15865525393145699</c:v>
                </c:pt>
                <c:pt idx="8181">
                  <c:v>0.15865525393145699</c:v>
                </c:pt>
                <c:pt idx="8182">
                  <c:v>0.15865525393145699</c:v>
                </c:pt>
                <c:pt idx="8183">
                  <c:v>0.15865525393145699</c:v>
                </c:pt>
                <c:pt idx="8184">
                  <c:v>0.15865525393145699</c:v>
                </c:pt>
                <c:pt idx="8185">
                  <c:v>0.15865525393145699</c:v>
                </c:pt>
                <c:pt idx="8186">
                  <c:v>0.15865525393145699</c:v>
                </c:pt>
                <c:pt idx="8187">
                  <c:v>0.15865525393145699</c:v>
                </c:pt>
                <c:pt idx="8188">
                  <c:v>0.15865525393145699</c:v>
                </c:pt>
                <c:pt idx="8189">
                  <c:v>0.15865525393145699</c:v>
                </c:pt>
                <c:pt idx="8190">
                  <c:v>0.15865525393145699</c:v>
                </c:pt>
                <c:pt idx="8191">
                  <c:v>0.15865525393145699</c:v>
                </c:pt>
                <c:pt idx="8192">
                  <c:v>0.15865525393145699</c:v>
                </c:pt>
                <c:pt idx="8193">
                  <c:v>0.15865525393145699</c:v>
                </c:pt>
                <c:pt idx="8194">
                  <c:v>0.15865525393145699</c:v>
                </c:pt>
                <c:pt idx="8195">
                  <c:v>0.15865525393145699</c:v>
                </c:pt>
                <c:pt idx="8196">
                  <c:v>0.15865525393145699</c:v>
                </c:pt>
                <c:pt idx="8197">
                  <c:v>0.15865525393145699</c:v>
                </c:pt>
                <c:pt idx="8198">
                  <c:v>0.15865525393145699</c:v>
                </c:pt>
                <c:pt idx="8199">
                  <c:v>0.15865525393145699</c:v>
                </c:pt>
                <c:pt idx="8200">
                  <c:v>0.15865525393145699</c:v>
                </c:pt>
                <c:pt idx="8201">
                  <c:v>0.15865525393145699</c:v>
                </c:pt>
                <c:pt idx="8202">
                  <c:v>0.15865525393145699</c:v>
                </c:pt>
                <c:pt idx="8203">
                  <c:v>0.15865525393145699</c:v>
                </c:pt>
                <c:pt idx="8204">
                  <c:v>0.15865525393145699</c:v>
                </c:pt>
                <c:pt idx="8205">
                  <c:v>0.15865525393145699</c:v>
                </c:pt>
                <c:pt idx="8206">
                  <c:v>0.15865525393145699</c:v>
                </c:pt>
                <c:pt idx="8207">
                  <c:v>0.15865525393145699</c:v>
                </c:pt>
                <c:pt idx="8208">
                  <c:v>0.15865525393145699</c:v>
                </c:pt>
                <c:pt idx="8209">
                  <c:v>0.15865525393145699</c:v>
                </c:pt>
                <c:pt idx="8210">
                  <c:v>0.15865525393145699</c:v>
                </c:pt>
                <c:pt idx="8211">
                  <c:v>0.15865525393145699</c:v>
                </c:pt>
                <c:pt idx="8212">
                  <c:v>0.15865525393145699</c:v>
                </c:pt>
                <c:pt idx="8213">
                  <c:v>0.15865525393145699</c:v>
                </c:pt>
                <c:pt idx="8214">
                  <c:v>0.15865525393145699</c:v>
                </c:pt>
                <c:pt idx="8215">
                  <c:v>0.15865525393145699</c:v>
                </c:pt>
                <c:pt idx="8216">
                  <c:v>0.15865525393145699</c:v>
                </c:pt>
                <c:pt idx="8217">
                  <c:v>0.15865525393145699</c:v>
                </c:pt>
                <c:pt idx="8218">
                  <c:v>0.15865525393145699</c:v>
                </c:pt>
                <c:pt idx="8219">
                  <c:v>0.15865525393145699</c:v>
                </c:pt>
                <c:pt idx="8220">
                  <c:v>0.15865525393145699</c:v>
                </c:pt>
                <c:pt idx="8221">
                  <c:v>0.15865525393145699</c:v>
                </c:pt>
                <c:pt idx="8222">
                  <c:v>0.15865525393145699</c:v>
                </c:pt>
                <c:pt idx="8223">
                  <c:v>0.15865525393145699</c:v>
                </c:pt>
                <c:pt idx="8224">
                  <c:v>0.15865525393145699</c:v>
                </c:pt>
                <c:pt idx="8225">
                  <c:v>0.15865525393145699</c:v>
                </c:pt>
                <c:pt idx="8226">
                  <c:v>0.15865525393145699</c:v>
                </c:pt>
                <c:pt idx="8227">
                  <c:v>0.15865525393145699</c:v>
                </c:pt>
                <c:pt idx="8228">
                  <c:v>0.15865525393145699</c:v>
                </c:pt>
                <c:pt idx="8229">
                  <c:v>0.15865525393145699</c:v>
                </c:pt>
                <c:pt idx="8230">
                  <c:v>0.15865525393145699</c:v>
                </c:pt>
                <c:pt idx="8231">
                  <c:v>0.15865525393145699</c:v>
                </c:pt>
                <c:pt idx="8232">
                  <c:v>0.15865525393145699</c:v>
                </c:pt>
                <c:pt idx="8233">
                  <c:v>0.15865525393145699</c:v>
                </c:pt>
                <c:pt idx="8234">
                  <c:v>0.15865525393145699</c:v>
                </c:pt>
                <c:pt idx="8235">
                  <c:v>0.15865525393145699</c:v>
                </c:pt>
                <c:pt idx="8236">
                  <c:v>0.15865525393145699</c:v>
                </c:pt>
                <c:pt idx="8237">
                  <c:v>0.15865525393145699</c:v>
                </c:pt>
                <c:pt idx="8238">
                  <c:v>0.15865525393145699</c:v>
                </c:pt>
                <c:pt idx="8239">
                  <c:v>0.15865525393145699</c:v>
                </c:pt>
                <c:pt idx="8240">
                  <c:v>0.15865525393145699</c:v>
                </c:pt>
                <c:pt idx="8241">
                  <c:v>0.15865525393145699</c:v>
                </c:pt>
                <c:pt idx="8242">
                  <c:v>0.15865525393145699</c:v>
                </c:pt>
                <c:pt idx="8243">
                  <c:v>0.15865525393145699</c:v>
                </c:pt>
                <c:pt idx="8244">
                  <c:v>0.15865525393145699</c:v>
                </c:pt>
                <c:pt idx="8245">
                  <c:v>0.15865525393145699</c:v>
                </c:pt>
                <c:pt idx="8246">
                  <c:v>0.15865525393145699</c:v>
                </c:pt>
                <c:pt idx="8247">
                  <c:v>0.15865525393145699</c:v>
                </c:pt>
                <c:pt idx="8248">
                  <c:v>0.15865525393145699</c:v>
                </c:pt>
                <c:pt idx="8249">
                  <c:v>0.15865525393145699</c:v>
                </c:pt>
                <c:pt idx="8250">
                  <c:v>0.15865525393145699</c:v>
                </c:pt>
                <c:pt idx="8251">
                  <c:v>0.15865525393145699</c:v>
                </c:pt>
                <c:pt idx="8252">
                  <c:v>0.15865525393145699</c:v>
                </c:pt>
                <c:pt idx="8253">
                  <c:v>0.15865525393145699</c:v>
                </c:pt>
                <c:pt idx="8254">
                  <c:v>0.15865525393145699</c:v>
                </c:pt>
                <c:pt idx="8255">
                  <c:v>0.15865525393145699</c:v>
                </c:pt>
                <c:pt idx="8256">
                  <c:v>0.15865525393145699</c:v>
                </c:pt>
                <c:pt idx="8257">
                  <c:v>0.15865525393145699</c:v>
                </c:pt>
                <c:pt idx="8258">
                  <c:v>0.15865525393145699</c:v>
                </c:pt>
                <c:pt idx="8259">
                  <c:v>0.15865525393145699</c:v>
                </c:pt>
                <c:pt idx="8260">
                  <c:v>0.15865525393145699</c:v>
                </c:pt>
                <c:pt idx="8261">
                  <c:v>0.15865525393145699</c:v>
                </c:pt>
                <c:pt idx="8262">
                  <c:v>0.15865525393145699</c:v>
                </c:pt>
                <c:pt idx="8263">
                  <c:v>0.15865525393145699</c:v>
                </c:pt>
                <c:pt idx="8264">
                  <c:v>0.15865525393145699</c:v>
                </c:pt>
                <c:pt idx="8265">
                  <c:v>0.15865525393145699</c:v>
                </c:pt>
                <c:pt idx="8266">
                  <c:v>0.15865525393145699</c:v>
                </c:pt>
                <c:pt idx="8267">
                  <c:v>0.15865525393145699</c:v>
                </c:pt>
                <c:pt idx="8268">
                  <c:v>0.15865525393145699</c:v>
                </c:pt>
                <c:pt idx="8269">
                  <c:v>0.15865525393145699</c:v>
                </c:pt>
                <c:pt idx="8270">
                  <c:v>0.15865525393145699</c:v>
                </c:pt>
                <c:pt idx="8271">
                  <c:v>0.15865525393145699</c:v>
                </c:pt>
                <c:pt idx="8272">
                  <c:v>0.15865525393145699</c:v>
                </c:pt>
                <c:pt idx="8273">
                  <c:v>0.15865525393145699</c:v>
                </c:pt>
                <c:pt idx="8274">
                  <c:v>0.15865525393145699</c:v>
                </c:pt>
                <c:pt idx="8275">
                  <c:v>0.15865525393145699</c:v>
                </c:pt>
                <c:pt idx="8276">
                  <c:v>0.15865525393145699</c:v>
                </c:pt>
                <c:pt idx="8277">
                  <c:v>0.15865525393145699</c:v>
                </c:pt>
                <c:pt idx="8278">
                  <c:v>0.15865525393145699</c:v>
                </c:pt>
                <c:pt idx="8279">
                  <c:v>0.15865525393145699</c:v>
                </c:pt>
                <c:pt idx="8280">
                  <c:v>0.15865525393145699</c:v>
                </c:pt>
                <c:pt idx="8281">
                  <c:v>0.15865525393145699</c:v>
                </c:pt>
                <c:pt idx="8282">
                  <c:v>0.15865525393145699</c:v>
                </c:pt>
                <c:pt idx="8283">
                  <c:v>0.15865525393145699</c:v>
                </c:pt>
                <c:pt idx="8284">
                  <c:v>0.15865525393145699</c:v>
                </c:pt>
                <c:pt idx="8285">
                  <c:v>0.15865525393145699</c:v>
                </c:pt>
                <c:pt idx="8286">
                  <c:v>0.15865525393145699</c:v>
                </c:pt>
                <c:pt idx="8287">
                  <c:v>0.15865525393145699</c:v>
                </c:pt>
                <c:pt idx="8288">
                  <c:v>0.15865525393145699</c:v>
                </c:pt>
                <c:pt idx="8289">
                  <c:v>0.15865525393145699</c:v>
                </c:pt>
                <c:pt idx="8290">
                  <c:v>0.15865525393145699</c:v>
                </c:pt>
                <c:pt idx="8291">
                  <c:v>0.15865525393145699</c:v>
                </c:pt>
                <c:pt idx="8292">
                  <c:v>0.15865525393145699</c:v>
                </c:pt>
                <c:pt idx="8293">
                  <c:v>0.15865525393145699</c:v>
                </c:pt>
                <c:pt idx="8294">
                  <c:v>0.15865525393145699</c:v>
                </c:pt>
                <c:pt idx="8295">
                  <c:v>0.15865525393145699</c:v>
                </c:pt>
                <c:pt idx="8296">
                  <c:v>0.15865525393145699</c:v>
                </c:pt>
                <c:pt idx="8297">
                  <c:v>0.15865525393145699</c:v>
                </c:pt>
                <c:pt idx="8298">
                  <c:v>0.15865525393145699</c:v>
                </c:pt>
                <c:pt idx="8299">
                  <c:v>0.15865525393145699</c:v>
                </c:pt>
                <c:pt idx="8300">
                  <c:v>0.15865525393145699</c:v>
                </c:pt>
                <c:pt idx="8301">
                  <c:v>0.15865525393145699</c:v>
                </c:pt>
                <c:pt idx="8302">
                  <c:v>0.15865525393145699</c:v>
                </c:pt>
                <c:pt idx="8303">
                  <c:v>0.15865525393145699</c:v>
                </c:pt>
                <c:pt idx="8304">
                  <c:v>0.15865525393145699</c:v>
                </c:pt>
                <c:pt idx="8305">
                  <c:v>0.15865525393145699</c:v>
                </c:pt>
                <c:pt idx="8306">
                  <c:v>0.15865525393145699</c:v>
                </c:pt>
                <c:pt idx="8307">
                  <c:v>0.15865525393145699</c:v>
                </c:pt>
                <c:pt idx="8308">
                  <c:v>0.15865525393145699</c:v>
                </c:pt>
                <c:pt idx="8309">
                  <c:v>0.15865525393145699</c:v>
                </c:pt>
                <c:pt idx="8310">
                  <c:v>0.15865525393145699</c:v>
                </c:pt>
                <c:pt idx="8311">
                  <c:v>0.15865525393145699</c:v>
                </c:pt>
                <c:pt idx="8312">
                  <c:v>0.15865525393145699</c:v>
                </c:pt>
                <c:pt idx="8313">
                  <c:v>0.15865525393145699</c:v>
                </c:pt>
                <c:pt idx="8314">
                  <c:v>0.15865525393145699</c:v>
                </c:pt>
                <c:pt idx="8315">
                  <c:v>0.15865525393145699</c:v>
                </c:pt>
                <c:pt idx="8316">
                  <c:v>0.15865525393145699</c:v>
                </c:pt>
                <c:pt idx="8317">
                  <c:v>0.15865525393145699</c:v>
                </c:pt>
                <c:pt idx="8318">
                  <c:v>0.15865525393145699</c:v>
                </c:pt>
                <c:pt idx="8319">
                  <c:v>0.15865525393145699</c:v>
                </c:pt>
                <c:pt idx="8320">
                  <c:v>0.15865525393145699</c:v>
                </c:pt>
                <c:pt idx="8321">
                  <c:v>0.15865525393145699</c:v>
                </c:pt>
                <c:pt idx="8322">
                  <c:v>0.15865525393145699</c:v>
                </c:pt>
                <c:pt idx="8323">
                  <c:v>0.15865525393145699</c:v>
                </c:pt>
                <c:pt idx="8324">
                  <c:v>0.15865525393145699</c:v>
                </c:pt>
                <c:pt idx="8325">
                  <c:v>0.15865525393145699</c:v>
                </c:pt>
                <c:pt idx="8326">
                  <c:v>0.15865525393145699</c:v>
                </c:pt>
                <c:pt idx="8327">
                  <c:v>0.15865525393145699</c:v>
                </c:pt>
                <c:pt idx="8328">
                  <c:v>0.15865525393145699</c:v>
                </c:pt>
                <c:pt idx="8329">
                  <c:v>0.15865525393145699</c:v>
                </c:pt>
                <c:pt idx="8330">
                  <c:v>0.15865525393145699</c:v>
                </c:pt>
                <c:pt idx="8331">
                  <c:v>0.15865525393145699</c:v>
                </c:pt>
                <c:pt idx="8332">
                  <c:v>0.15865525393145699</c:v>
                </c:pt>
                <c:pt idx="8333">
                  <c:v>0.15865525393145699</c:v>
                </c:pt>
                <c:pt idx="8334">
                  <c:v>0.15865525393145699</c:v>
                </c:pt>
                <c:pt idx="8335">
                  <c:v>0.15865525393145699</c:v>
                </c:pt>
                <c:pt idx="8336">
                  <c:v>0.15865525393145699</c:v>
                </c:pt>
                <c:pt idx="8337">
                  <c:v>0.15865525393145699</c:v>
                </c:pt>
                <c:pt idx="8338">
                  <c:v>0.15865525393145699</c:v>
                </c:pt>
                <c:pt idx="8339">
                  <c:v>0.15865525393145699</c:v>
                </c:pt>
                <c:pt idx="8340">
                  <c:v>0.15865525393145699</c:v>
                </c:pt>
                <c:pt idx="8341">
                  <c:v>0.15865525393145699</c:v>
                </c:pt>
                <c:pt idx="8342">
                  <c:v>0.15865525393145699</c:v>
                </c:pt>
                <c:pt idx="8343">
                  <c:v>0.15865525393145699</c:v>
                </c:pt>
                <c:pt idx="8344">
                  <c:v>0.15865525393145699</c:v>
                </c:pt>
                <c:pt idx="8345">
                  <c:v>0.15865525393145699</c:v>
                </c:pt>
                <c:pt idx="8346">
                  <c:v>0.15865525393145699</c:v>
                </c:pt>
                <c:pt idx="8347">
                  <c:v>0.15865525393145699</c:v>
                </c:pt>
                <c:pt idx="8348">
                  <c:v>0.15865525393145699</c:v>
                </c:pt>
                <c:pt idx="8349">
                  <c:v>0.15865525393145699</c:v>
                </c:pt>
                <c:pt idx="8350">
                  <c:v>0.15865525393145699</c:v>
                </c:pt>
                <c:pt idx="8351">
                  <c:v>0.15865525393145699</c:v>
                </c:pt>
                <c:pt idx="8352">
                  <c:v>0.15865525393145699</c:v>
                </c:pt>
                <c:pt idx="8353">
                  <c:v>0.15865525393145699</c:v>
                </c:pt>
                <c:pt idx="8354">
                  <c:v>0.15865525393145699</c:v>
                </c:pt>
                <c:pt idx="8355">
                  <c:v>0.15865525393145699</c:v>
                </c:pt>
                <c:pt idx="8356">
                  <c:v>0.15865525393145699</c:v>
                </c:pt>
                <c:pt idx="8357">
                  <c:v>0.15865525393145699</c:v>
                </c:pt>
                <c:pt idx="8358">
                  <c:v>0.15865525393145699</c:v>
                </c:pt>
                <c:pt idx="8359">
                  <c:v>0.15865525393145699</c:v>
                </c:pt>
                <c:pt idx="8360">
                  <c:v>0.15865525393145699</c:v>
                </c:pt>
                <c:pt idx="8361">
                  <c:v>0.15865525393145699</c:v>
                </c:pt>
                <c:pt idx="8362">
                  <c:v>0.15865525393145699</c:v>
                </c:pt>
                <c:pt idx="8363">
                  <c:v>0.15865525393145699</c:v>
                </c:pt>
                <c:pt idx="8364">
                  <c:v>0.15865525393145699</c:v>
                </c:pt>
                <c:pt idx="8365">
                  <c:v>0.15865525393145699</c:v>
                </c:pt>
                <c:pt idx="8366">
                  <c:v>0.15865525393145699</c:v>
                </c:pt>
                <c:pt idx="8367">
                  <c:v>0.15865525393145699</c:v>
                </c:pt>
                <c:pt idx="8368">
                  <c:v>0.15865525393145699</c:v>
                </c:pt>
                <c:pt idx="8369">
                  <c:v>0.15865525393145699</c:v>
                </c:pt>
                <c:pt idx="8370">
                  <c:v>0.15865525393145699</c:v>
                </c:pt>
                <c:pt idx="8371">
                  <c:v>0.15865525393145699</c:v>
                </c:pt>
                <c:pt idx="8372">
                  <c:v>0.15865525393145699</c:v>
                </c:pt>
                <c:pt idx="8373">
                  <c:v>0.15865525393145699</c:v>
                </c:pt>
                <c:pt idx="8374">
                  <c:v>0.15865525393145699</c:v>
                </c:pt>
                <c:pt idx="8375">
                  <c:v>0.15865525393145699</c:v>
                </c:pt>
                <c:pt idx="8376">
                  <c:v>0.15865525393145699</c:v>
                </c:pt>
                <c:pt idx="8377">
                  <c:v>0.15865525393145699</c:v>
                </c:pt>
                <c:pt idx="8378">
                  <c:v>0.15865525393145699</c:v>
                </c:pt>
                <c:pt idx="8379">
                  <c:v>0.15865525393145699</c:v>
                </c:pt>
                <c:pt idx="8380">
                  <c:v>0.15865525393145699</c:v>
                </c:pt>
                <c:pt idx="8381">
                  <c:v>0.15865525393145699</c:v>
                </c:pt>
                <c:pt idx="8382">
                  <c:v>0.15865525393145699</c:v>
                </c:pt>
                <c:pt idx="8383">
                  <c:v>0.15865525393145699</c:v>
                </c:pt>
                <c:pt idx="8384">
                  <c:v>0.15865525393145699</c:v>
                </c:pt>
                <c:pt idx="8385">
                  <c:v>0.15865525393145699</c:v>
                </c:pt>
                <c:pt idx="8386">
                  <c:v>0.15865525393145699</c:v>
                </c:pt>
                <c:pt idx="8387">
                  <c:v>0.15865525393145699</c:v>
                </c:pt>
                <c:pt idx="8388">
                  <c:v>0.15865525393145699</c:v>
                </c:pt>
                <c:pt idx="8389">
                  <c:v>0.15865525393145699</c:v>
                </c:pt>
                <c:pt idx="8390">
                  <c:v>0.15865525393145699</c:v>
                </c:pt>
                <c:pt idx="8391">
                  <c:v>0.15865525393145699</c:v>
                </c:pt>
                <c:pt idx="8392">
                  <c:v>0.15865525393145699</c:v>
                </c:pt>
                <c:pt idx="8393">
                  <c:v>0.15865525393145699</c:v>
                </c:pt>
                <c:pt idx="8394">
                  <c:v>0.15865525393145699</c:v>
                </c:pt>
                <c:pt idx="8395">
                  <c:v>0.15865525393145699</c:v>
                </c:pt>
                <c:pt idx="8396">
                  <c:v>0.15865525393145699</c:v>
                </c:pt>
                <c:pt idx="8397">
                  <c:v>0.15865525393145699</c:v>
                </c:pt>
                <c:pt idx="8398">
                  <c:v>0.15865525393145699</c:v>
                </c:pt>
                <c:pt idx="8399">
                  <c:v>0.15865525393145699</c:v>
                </c:pt>
                <c:pt idx="8400">
                  <c:v>0.15865525393145699</c:v>
                </c:pt>
                <c:pt idx="8401">
                  <c:v>0.15865525393145699</c:v>
                </c:pt>
                <c:pt idx="8402">
                  <c:v>0.15865525393145699</c:v>
                </c:pt>
                <c:pt idx="8403">
                  <c:v>0.15865525393145699</c:v>
                </c:pt>
                <c:pt idx="8404">
                  <c:v>0.15865525393145699</c:v>
                </c:pt>
                <c:pt idx="8405">
                  <c:v>0.15865525393145699</c:v>
                </c:pt>
                <c:pt idx="8406">
                  <c:v>0.15865525393145699</c:v>
                </c:pt>
                <c:pt idx="8407">
                  <c:v>0.15865525393145699</c:v>
                </c:pt>
                <c:pt idx="8408">
                  <c:v>0.15865525393145699</c:v>
                </c:pt>
                <c:pt idx="8409">
                  <c:v>0.15865525393145699</c:v>
                </c:pt>
                <c:pt idx="8410">
                  <c:v>0.15865525393145699</c:v>
                </c:pt>
                <c:pt idx="8411">
                  <c:v>0.15865525393145699</c:v>
                </c:pt>
                <c:pt idx="8412">
                  <c:v>0.15865525393145699</c:v>
                </c:pt>
                <c:pt idx="8413">
                  <c:v>0.15865525393145699</c:v>
                </c:pt>
                <c:pt idx="8414">
                  <c:v>0.15865525393145699</c:v>
                </c:pt>
                <c:pt idx="8415">
                  <c:v>0.15865525393145699</c:v>
                </c:pt>
                <c:pt idx="8416">
                  <c:v>0.15865525393145699</c:v>
                </c:pt>
                <c:pt idx="8417">
                  <c:v>0.15865525393145699</c:v>
                </c:pt>
                <c:pt idx="8418">
                  <c:v>0.15865525393145699</c:v>
                </c:pt>
                <c:pt idx="8419">
                  <c:v>0.15865525393145699</c:v>
                </c:pt>
                <c:pt idx="8420">
                  <c:v>0.15865525393145699</c:v>
                </c:pt>
                <c:pt idx="8421">
                  <c:v>0.15865525393145699</c:v>
                </c:pt>
                <c:pt idx="8422">
                  <c:v>0.15865525393145699</c:v>
                </c:pt>
                <c:pt idx="8423">
                  <c:v>0.15865525393145699</c:v>
                </c:pt>
                <c:pt idx="8424">
                  <c:v>0.15865525393145699</c:v>
                </c:pt>
                <c:pt idx="8425">
                  <c:v>0.15865525393145699</c:v>
                </c:pt>
                <c:pt idx="8426">
                  <c:v>0.15865525393145699</c:v>
                </c:pt>
                <c:pt idx="8427">
                  <c:v>0.15865525393145699</c:v>
                </c:pt>
                <c:pt idx="8428">
                  <c:v>0.15865525393145699</c:v>
                </c:pt>
                <c:pt idx="8429">
                  <c:v>0.15865525393145699</c:v>
                </c:pt>
                <c:pt idx="8430">
                  <c:v>0.15865525393145699</c:v>
                </c:pt>
                <c:pt idx="8431">
                  <c:v>0.15865525393145699</c:v>
                </c:pt>
                <c:pt idx="8432">
                  <c:v>0.15865525393145699</c:v>
                </c:pt>
                <c:pt idx="8433">
                  <c:v>0.15865525393145699</c:v>
                </c:pt>
                <c:pt idx="8434">
                  <c:v>0.15865525393145699</c:v>
                </c:pt>
                <c:pt idx="8435">
                  <c:v>0.15865525393145699</c:v>
                </c:pt>
                <c:pt idx="8436">
                  <c:v>0.15865525393145699</c:v>
                </c:pt>
                <c:pt idx="8437">
                  <c:v>0.15865525393145699</c:v>
                </c:pt>
                <c:pt idx="8438">
                  <c:v>0.15865525393145699</c:v>
                </c:pt>
                <c:pt idx="8439">
                  <c:v>0.15865525393145699</c:v>
                </c:pt>
                <c:pt idx="8440">
                  <c:v>0.15865525393145699</c:v>
                </c:pt>
                <c:pt idx="8441">
                  <c:v>0.15865525393145699</c:v>
                </c:pt>
                <c:pt idx="8442">
                  <c:v>0.15865525393145699</c:v>
                </c:pt>
                <c:pt idx="8443">
                  <c:v>0.15865525393145699</c:v>
                </c:pt>
                <c:pt idx="8444">
                  <c:v>0.15865525393145699</c:v>
                </c:pt>
                <c:pt idx="8445">
                  <c:v>0.15865525393145699</c:v>
                </c:pt>
                <c:pt idx="8446">
                  <c:v>0.15865525393145699</c:v>
                </c:pt>
                <c:pt idx="8447">
                  <c:v>0.15865525393145699</c:v>
                </c:pt>
                <c:pt idx="8448">
                  <c:v>0.15865525393145699</c:v>
                </c:pt>
                <c:pt idx="8449">
                  <c:v>0.15865525393145699</c:v>
                </c:pt>
                <c:pt idx="8450">
                  <c:v>0.15865525393145699</c:v>
                </c:pt>
                <c:pt idx="8451">
                  <c:v>0.15865525393145699</c:v>
                </c:pt>
                <c:pt idx="8452">
                  <c:v>0.15865525393145699</c:v>
                </c:pt>
                <c:pt idx="8453">
                  <c:v>0.15865525393145699</c:v>
                </c:pt>
                <c:pt idx="8454">
                  <c:v>0.15865525393145699</c:v>
                </c:pt>
                <c:pt idx="8455">
                  <c:v>0.15865525393145699</c:v>
                </c:pt>
                <c:pt idx="8456">
                  <c:v>0.15865525393145699</c:v>
                </c:pt>
                <c:pt idx="8457">
                  <c:v>0.15865525393145699</c:v>
                </c:pt>
                <c:pt idx="8458">
                  <c:v>0.15865525393145699</c:v>
                </c:pt>
                <c:pt idx="8459">
                  <c:v>0.15865525393145699</c:v>
                </c:pt>
                <c:pt idx="8460">
                  <c:v>0.15865525393145699</c:v>
                </c:pt>
                <c:pt idx="8461">
                  <c:v>0.15865525393145699</c:v>
                </c:pt>
                <c:pt idx="8462">
                  <c:v>0.15865525393145699</c:v>
                </c:pt>
                <c:pt idx="8463">
                  <c:v>0.15865525393145699</c:v>
                </c:pt>
                <c:pt idx="8464">
                  <c:v>0.15865525393145699</c:v>
                </c:pt>
                <c:pt idx="8465">
                  <c:v>0.15865525393145699</c:v>
                </c:pt>
                <c:pt idx="8466">
                  <c:v>0.15865525393145699</c:v>
                </c:pt>
                <c:pt idx="8467">
                  <c:v>0.15865525393145699</c:v>
                </c:pt>
                <c:pt idx="8468">
                  <c:v>0.15865525393145699</c:v>
                </c:pt>
                <c:pt idx="8469">
                  <c:v>0.15865525393145699</c:v>
                </c:pt>
                <c:pt idx="8470">
                  <c:v>0.15865525393145699</c:v>
                </c:pt>
                <c:pt idx="8471">
                  <c:v>0.15865525393145699</c:v>
                </c:pt>
                <c:pt idx="8472">
                  <c:v>0.15865525393145699</c:v>
                </c:pt>
                <c:pt idx="8473">
                  <c:v>0.15865525393145699</c:v>
                </c:pt>
                <c:pt idx="8474">
                  <c:v>0.15865525393145699</c:v>
                </c:pt>
                <c:pt idx="8475">
                  <c:v>0.15865525393145699</c:v>
                </c:pt>
                <c:pt idx="8476">
                  <c:v>0.15865525393145699</c:v>
                </c:pt>
                <c:pt idx="8477">
                  <c:v>0.15865525393145699</c:v>
                </c:pt>
                <c:pt idx="8478">
                  <c:v>0.15865525393145699</c:v>
                </c:pt>
                <c:pt idx="8479">
                  <c:v>0.15865525393145699</c:v>
                </c:pt>
                <c:pt idx="8480">
                  <c:v>0.15865525393145699</c:v>
                </c:pt>
                <c:pt idx="8481">
                  <c:v>0.15865525393145699</c:v>
                </c:pt>
                <c:pt idx="8482">
                  <c:v>0.15865525393145699</c:v>
                </c:pt>
                <c:pt idx="8483">
                  <c:v>0.15865525393145699</c:v>
                </c:pt>
                <c:pt idx="8484">
                  <c:v>0.15865525393145699</c:v>
                </c:pt>
                <c:pt idx="8485">
                  <c:v>0.15865525393145699</c:v>
                </c:pt>
                <c:pt idx="8486">
                  <c:v>0.15865525393145699</c:v>
                </c:pt>
                <c:pt idx="8487">
                  <c:v>0.15865525393145699</c:v>
                </c:pt>
                <c:pt idx="8488">
                  <c:v>0.15865525393145699</c:v>
                </c:pt>
                <c:pt idx="8489">
                  <c:v>0.15865525393145699</c:v>
                </c:pt>
                <c:pt idx="8490">
                  <c:v>0.15865525393145699</c:v>
                </c:pt>
                <c:pt idx="8491">
                  <c:v>0.15865525393145699</c:v>
                </c:pt>
                <c:pt idx="8492">
                  <c:v>0.15865525393145699</c:v>
                </c:pt>
                <c:pt idx="8493">
                  <c:v>0.15865525393145699</c:v>
                </c:pt>
                <c:pt idx="8494">
                  <c:v>0.15865525393145699</c:v>
                </c:pt>
                <c:pt idx="8495">
                  <c:v>0.15865525393145699</c:v>
                </c:pt>
                <c:pt idx="8496">
                  <c:v>0.15865525393145699</c:v>
                </c:pt>
                <c:pt idx="8497">
                  <c:v>0.15865525393145699</c:v>
                </c:pt>
                <c:pt idx="8498">
                  <c:v>0.15865525393145699</c:v>
                </c:pt>
                <c:pt idx="8499">
                  <c:v>0.15865525393145699</c:v>
                </c:pt>
                <c:pt idx="8500">
                  <c:v>0.15865525393145699</c:v>
                </c:pt>
                <c:pt idx="8501">
                  <c:v>0.15865525393145699</c:v>
                </c:pt>
                <c:pt idx="8502">
                  <c:v>0.15865525393145699</c:v>
                </c:pt>
                <c:pt idx="8503">
                  <c:v>0.15865525393145699</c:v>
                </c:pt>
                <c:pt idx="8504">
                  <c:v>0.15865525393145699</c:v>
                </c:pt>
                <c:pt idx="8505">
                  <c:v>0.15865525393145699</c:v>
                </c:pt>
                <c:pt idx="8506">
                  <c:v>0.15865525393145699</c:v>
                </c:pt>
                <c:pt idx="8507">
                  <c:v>0.15865525393145699</c:v>
                </c:pt>
                <c:pt idx="8508">
                  <c:v>0.15865525393145699</c:v>
                </c:pt>
                <c:pt idx="8509">
                  <c:v>0.15865525393145699</c:v>
                </c:pt>
                <c:pt idx="8510">
                  <c:v>0.15865525393145699</c:v>
                </c:pt>
                <c:pt idx="8511">
                  <c:v>0.15865525393145699</c:v>
                </c:pt>
                <c:pt idx="8512">
                  <c:v>0.15865525393145699</c:v>
                </c:pt>
                <c:pt idx="8513">
                  <c:v>0.15865525393145699</c:v>
                </c:pt>
                <c:pt idx="8514">
                  <c:v>0.15865525393145699</c:v>
                </c:pt>
                <c:pt idx="8515">
                  <c:v>0.15865525393145699</c:v>
                </c:pt>
                <c:pt idx="8516">
                  <c:v>0.15865525393145699</c:v>
                </c:pt>
                <c:pt idx="8517">
                  <c:v>0.15865525393145699</c:v>
                </c:pt>
                <c:pt idx="8518">
                  <c:v>0.15865525393145699</c:v>
                </c:pt>
                <c:pt idx="8519">
                  <c:v>0.15865525393145699</c:v>
                </c:pt>
                <c:pt idx="8520">
                  <c:v>0.15865525393145699</c:v>
                </c:pt>
                <c:pt idx="8521">
                  <c:v>0.15865525393145699</c:v>
                </c:pt>
                <c:pt idx="8522">
                  <c:v>0.15865525393145699</c:v>
                </c:pt>
                <c:pt idx="8523">
                  <c:v>0.15865525393145699</c:v>
                </c:pt>
                <c:pt idx="8524">
                  <c:v>0.15865525393145699</c:v>
                </c:pt>
                <c:pt idx="8525">
                  <c:v>0.15865525393145699</c:v>
                </c:pt>
                <c:pt idx="8526">
                  <c:v>0.15865525393145699</c:v>
                </c:pt>
                <c:pt idx="8527">
                  <c:v>0.15865525393145699</c:v>
                </c:pt>
                <c:pt idx="8528">
                  <c:v>0.15865525393145699</c:v>
                </c:pt>
                <c:pt idx="8529">
                  <c:v>0.15865525393145699</c:v>
                </c:pt>
                <c:pt idx="8530">
                  <c:v>0.15865525393145699</c:v>
                </c:pt>
                <c:pt idx="8531">
                  <c:v>0.15865525393145699</c:v>
                </c:pt>
                <c:pt idx="8532">
                  <c:v>0.15865525393145699</c:v>
                </c:pt>
                <c:pt idx="8533">
                  <c:v>0.15865525393145699</c:v>
                </c:pt>
                <c:pt idx="8534">
                  <c:v>0.15865525393145699</c:v>
                </c:pt>
                <c:pt idx="8535">
                  <c:v>0.15865525393145699</c:v>
                </c:pt>
                <c:pt idx="8536">
                  <c:v>0.15865525393145699</c:v>
                </c:pt>
                <c:pt idx="8537">
                  <c:v>0.15865525393145699</c:v>
                </c:pt>
                <c:pt idx="8538">
                  <c:v>0.15865525393145699</c:v>
                </c:pt>
                <c:pt idx="8539">
                  <c:v>0.15865525393145699</c:v>
                </c:pt>
                <c:pt idx="8540">
                  <c:v>0.15865525393145699</c:v>
                </c:pt>
                <c:pt idx="8541">
                  <c:v>0.15865525393145699</c:v>
                </c:pt>
                <c:pt idx="8542">
                  <c:v>0.15865525393145699</c:v>
                </c:pt>
                <c:pt idx="8543">
                  <c:v>0.15865525393145699</c:v>
                </c:pt>
                <c:pt idx="8544">
                  <c:v>0.15865525393145699</c:v>
                </c:pt>
                <c:pt idx="8545">
                  <c:v>0.15865525393145699</c:v>
                </c:pt>
                <c:pt idx="8546">
                  <c:v>0.15865525393145699</c:v>
                </c:pt>
                <c:pt idx="8547">
                  <c:v>0.15865525393145699</c:v>
                </c:pt>
                <c:pt idx="8548">
                  <c:v>0.15865525393145699</c:v>
                </c:pt>
                <c:pt idx="8549">
                  <c:v>0.15865525393145699</c:v>
                </c:pt>
                <c:pt idx="8550">
                  <c:v>0.15865525393145699</c:v>
                </c:pt>
                <c:pt idx="8551">
                  <c:v>0.15865525393145699</c:v>
                </c:pt>
                <c:pt idx="8552">
                  <c:v>0.15865525393145699</c:v>
                </c:pt>
                <c:pt idx="8553">
                  <c:v>0.15865525393145699</c:v>
                </c:pt>
                <c:pt idx="8554">
                  <c:v>0.15865525393145699</c:v>
                </c:pt>
                <c:pt idx="8555">
                  <c:v>0.15865525393145699</c:v>
                </c:pt>
                <c:pt idx="8556">
                  <c:v>0.15865525393145699</c:v>
                </c:pt>
                <c:pt idx="8557">
                  <c:v>0.15865525393145699</c:v>
                </c:pt>
                <c:pt idx="8558">
                  <c:v>0.15865525393145699</c:v>
                </c:pt>
                <c:pt idx="8559">
                  <c:v>0.15865525393145699</c:v>
                </c:pt>
                <c:pt idx="8560">
                  <c:v>0.15865525393145699</c:v>
                </c:pt>
                <c:pt idx="8561">
                  <c:v>0.15865525393145699</c:v>
                </c:pt>
                <c:pt idx="8562">
                  <c:v>0.15865525393145699</c:v>
                </c:pt>
                <c:pt idx="8563">
                  <c:v>0.15865525393145699</c:v>
                </c:pt>
                <c:pt idx="8564">
                  <c:v>0.15865525393145699</c:v>
                </c:pt>
                <c:pt idx="8565">
                  <c:v>0.15865525393145699</c:v>
                </c:pt>
                <c:pt idx="8566">
                  <c:v>0.15865525393145699</c:v>
                </c:pt>
                <c:pt idx="8567">
                  <c:v>0.15865525393145699</c:v>
                </c:pt>
                <c:pt idx="8568">
                  <c:v>0.15865525393145699</c:v>
                </c:pt>
                <c:pt idx="8569">
                  <c:v>0.15865525393145699</c:v>
                </c:pt>
                <c:pt idx="8570">
                  <c:v>0.15865525393145699</c:v>
                </c:pt>
                <c:pt idx="8571">
                  <c:v>0.15865525393145699</c:v>
                </c:pt>
                <c:pt idx="8572">
                  <c:v>0.15865525393145699</c:v>
                </c:pt>
                <c:pt idx="8573">
                  <c:v>0.15865525393145699</c:v>
                </c:pt>
                <c:pt idx="8574">
                  <c:v>0.15865525393145699</c:v>
                </c:pt>
                <c:pt idx="8575">
                  <c:v>0.15865525393145699</c:v>
                </c:pt>
                <c:pt idx="8576">
                  <c:v>0.15865525393145699</c:v>
                </c:pt>
                <c:pt idx="8577">
                  <c:v>0.15865525393145699</c:v>
                </c:pt>
                <c:pt idx="8578">
                  <c:v>0.15865525393145699</c:v>
                </c:pt>
                <c:pt idx="8579">
                  <c:v>0.15865525393145699</c:v>
                </c:pt>
                <c:pt idx="8580">
                  <c:v>0.15865525393145699</c:v>
                </c:pt>
                <c:pt idx="8581">
                  <c:v>0.15865525393145699</c:v>
                </c:pt>
                <c:pt idx="8582">
                  <c:v>0.15865525393145699</c:v>
                </c:pt>
                <c:pt idx="8583">
                  <c:v>0.15865525393145699</c:v>
                </c:pt>
                <c:pt idx="8584">
                  <c:v>0.15865525393145699</c:v>
                </c:pt>
                <c:pt idx="8585">
                  <c:v>0.15865525393145699</c:v>
                </c:pt>
                <c:pt idx="8586">
                  <c:v>0.15865525393145699</c:v>
                </c:pt>
                <c:pt idx="8587">
                  <c:v>0.15865525393145699</c:v>
                </c:pt>
                <c:pt idx="8588">
                  <c:v>0.15865525393145699</c:v>
                </c:pt>
                <c:pt idx="8589">
                  <c:v>0.15865525393145699</c:v>
                </c:pt>
                <c:pt idx="8590">
                  <c:v>0.15865525393145699</c:v>
                </c:pt>
                <c:pt idx="8591">
                  <c:v>0.15865525393145699</c:v>
                </c:pt>
                <c:pt idx="8592">
                  <c:v>0.15865525393145699</c:v>
                </c:pt>
                <c:pt idx="8593">
                  <c:v>0.15865525393145699</c:v>
                </c:pt>
                <c:pt idx="8594">
                  <c:v>0.15865525393145699</c:v>
                </c:pt>
                <c:pt idx="8595">
                  <c:v>0.15865525393145699</c:v>
                </c:pt>
                <c:pt idx="8596">
                  <c:v>0.15865525393145699</c:v>
                </c:pt>
                <c:pt idx="8597">
                  <c:v>0.15865525393145699</c:v>
                </c:pt>
                <c:pt idx="8598">
                  <c:v>0.15865525393145699</c:v>
                </c:pt>
                <c:pt idx="8599">
                  <c:v>0.15865525393145699</c:v>
                </c:pt>
                <c:pt idx="8600">
                  <c:v>0.15865525393145699</c:v>
                </c:pt>
                <c:pt idx="8601">
                  <c:v>0.15865525393145699</c:v>
                </c:pt>
                <c:pt idx="8602">
                  <c:v>0.15865525393145699</c:v>
                </c:pt>
                <c:pt idx="8603">
                  <c:v>0.15865525393145699</c:v>
                </c:pt>
                <c:pt idx="8604">
                  <c:v>0.15865525393145699</c:v>
                </c:pt>
                <c:pt idx="8605">
                  <c:v>0.15865525393145699</c:v>
                </c:pt>
                <c:pt idx="8606">
                  <c:v>0.15865525393145699</c:v>
                </c:pt>
                <c:pt idx="8607">
                  <c:v>0.15865525393145699</c:v>
                </c:pt>
                <c:pt idx="8608">
                  <c:v>0.15865525393145699</c:v>
                </c:pt>
                <c:pt idx="8609">
                  <c:v>0.15865525393145699</c:v>
                </c:pt>
                <c:pt idx="8610">
                  <c:v>0.15865525393145699</c:v>
                </c:pt>
                <c:pt idx="8611">
                  <c:v>0.15865525393145699</c:v>
                </c:pt>
                <c:pt idx="8612">
                  <c:v>0.15865525393145699</c:v>
                </c:pt>
                <c:pt idx="8613">
                  <c:v>0.15865525393145699</c:v>
                </c:pt>
                <c:pt idx="8614">
                  <c:v>0.15865525393145699</c:v>
                </c:pt>
                <c:pt idx="8615">
                  <c:v>0.15865525393145699</c:v>
                </c:pt>
                <c:pt idx="8616">
                  <c:v>0.15865525393145699</c:v>
                </c:pt>
                <c:pt idx="8617">
                  <c:v>0.15865525393145699</c:v>
                </c:pt>
                <c:pt idx="8618">
                  <c:v>0.15865525393145699</c:v>
                </c:pt>
                <c:pt idx="8619">
                  <c:v>0.15865525393145699</c:v>
                </c:pt>
                <c:pt idx="8620">
                  <c:v>0.15865525393145699</c:v>
                </c:pt>
                <c:pt idx="8621">
                  <c:v>0.15865525393145699</c:v>
                </c:pt>
                <c:pt idx="8622">
                  <c:v>0.15865525393145699</c:v>
                </c:pt>
                <c:pt idx="8623">
                  <c:v>0.15865525393145699</c:v>
                </c:pt>
                <c:pt idx="8624">
                  <c:v>0.15865525393145699</c:v>
                </c:pt>
                <c:pt idx="8625">
                  <c:v>0.15865525393145699</c:v>
                </c:pt>
                <c:pt idx="8626">
                  <c:v>0.15865525393145699</c:v>
                </c:pt>
                <c:pt idx="8627">
                  <c:v>0.15865525393145699</c:v>
                </c:pt>
                <c:pt idx="8628">
                  <c:v>0.15865525393145699</c:v>
                </c:pt>
                <c:pt idx="8629">
                  <c:v>0.15865525393145699</c:v>
                </c:pt>
                <c:pt idx="8630">
                  <c:v>0.15865525393145699</c:v>
                </c:pt>
                <c:pt idx="8631">
                  <c:v>0.15865525393145699</c:v>
                </c:pt>
                <c:pt idx="8632">
                  <c:v>0.15865525393145699</c:v>
                </c:pt>
                <c:pt idx="8633">
                  <c:v>0.15865525393145699</c:v>
                </c:pt>
                <c:pt idx="8634">
                  <c:v>0.15865525393145699</c:v>
                </c:pt>
                <c:pt idx="8635">
                  <c:v>0.15865525393145699</c:v>
                </c:pt>
                <c:pt idx="8636">
                  <c:v>0.15865525393145699</c:v>
                </c:pt>
                <c:pt idx="8637">
                  <c:v>0.15865525393145699</c:v>
                </c:pt>
                <c:pt idx="8638">
                  <c:v>0.15865525393145699</c:v>
                </c:pt>
                <c:pt idx="8639">
                  <c:v>0.15865525393145699</c:v>
                </c:pt>
                <c:pt idx="8640">
                  <c:v>0.15865525393145699</c:v>
                </c:pt>
                <c:pt idx="8641">
                  <c:v>0.15865525393145699</c:v>
                </c:pt>
                <c:pt idx="8642">
                  <c:v>0.15865525393145699</c:v>
                </c:pt>
                <c:pt idx="8643">
                  <c:v>0.15865525393145699</c:v>
                </c:pt>
                <c:pt idx="8644">
                  <c:v>0.15865525393145699</c:v>
                </c:pt>
                <c:pt idx="8645">
                  <c:v>0.15865525393145699</c:v>
                </c:pt>
                <c:pt idx="8646">
                  <c:v>0.15865525393145699</c:v>
                </c:pt>
                <c:pt idx="8647">
                  <c:v>0.15865525393145699</c:v>
                </c:pt>
                <c:pt idx="8648">
                  <c:v>0.15865525393145699</c:v>
                </c:pt>
                <c:pt idx="8649">
                  <c:v>0.15865525393145699</c:v>
                </c:pt>
                <c:pt idx="8650">
                  <c:v>0.15865525393145699</c:v>
                </c:pt>
                <c:pt idx="8651">
                  <c:v>0.15865525393145699</c:v>
                </c:pt>
                <c:pt idx="8652">
                  <c:v>0.15865525393145699</c:v>
                </c:pt>
                <c:pt idx="8653">
                  <c:v>0.15865525393145699</c:v>
                </c:pt>
                <c:pt idx="8654">
                  <c:v>0.15865525393145699</c:v>
                </c:pt>
                <c:pt idx="8655">
                  <c:v>0.15865525393145699</c:v>
                </c:pt>
                <c:pt idx="8656">
                  <c:v>0.15865525393145699</c:v>
                </c:pt>
                <c:pt idx="8657">
                  <c:v>0.15865525393145699</c:v>
                </c:pt>
                <c:pt idx="8658">
                  <c:v>0.15865525393145699</c:v>
                </c:pt>
                <c:pt idx="8659">
                  <c:v>0.15865525393145699</c:v>
                </c:pt>
                <c:pt idx="8660">
                  <c:v>0.15865525393145699</c:v>
                </c:pt>
                <c:pt idx="8661">
                  <c:v>0.15865525393145699</c:v>
                </c:pt>
                <c:pt idx="8662">
                  <c:v>0.15865525393145699</c:v>
                </c:pt>
                <c:pt idx="8663">
                  <c:v>0.15865525393145699</c:v>
                </c:pt>
                <c:pt idx="8664">
                  <c:v>0.15865525393145699</c:v>
                </c:pt>
                <c:pt idx="8665">
                  <c:v>0.15865525393145699</c:v>
                </c:pt>
                <c:pt idx="8666">
                  <c:v>0.15865525393145699</c:v>
                </c:pt>
                <c:pt idx="8667">
                  <c:v>0.15865525393145699</c:v>
                </c:pt>
                <c:pt idx="8668">
                  <c:v>0.15865525393145699</c:v>
                </c:pt>
                <c:pt idx="8669">
                  <c:v>0.15865525393145699</c:v>
                </c:pt>
                <c:pt idx="8670">
                  <c:v>0.15865525393145699</c:v>
                </c:pt>
                <c:pt idx="8671">
                  <c:v>0.15865525393145699</c:v>
                </c:pt>
                <c:pt idx="8672">
                  <c:v>0.15865525393145699</c:v>
                </c:pt>
                <c:pt idx="8673">
                  <c:v>0.15865525393145699</c:v>
                </c:pt>
                <c:pt idx="8674">
                  <c:v>0.15865525393145699</c:v>
                </c:pt>
                <c:pt idx="8675">
                  <c:v>0.15865525393145699</c:v>
                </c:pt>
                <c:pt idx="8676">
                  <c:v>0.15865525393145699</c:v>
                </c:pt>
                <c:pt idx="8677">
                  <c:v>0.15865525393145699</c:v>
                </c:pt>
                <c:pt idx="8678">
                  <c:v>0.15865525393145699</c:v>
                </c:pt>
                <c:pt idx="8679">
                  <c:v>0.15865525393145699</c:v>
                </c:pt>
                <c:pt idx="8680">
                  <c:v>0.15865525393145699</c:v>
                </c:pt>
                <c:pt idx="8681">
                  <c:v>0.15865525393145699</c:v>
                </c:pt>
                <c:pt idx="8682">
                  <c:v>0.15865525393145699</c:v>
                </c:pt>
                <c:pt idx="8683">
                  <c:v>0.15865525393145699</c:v>
                </c:pt>
                <c:pt idx="8684">
                  <c:v>0.15865525393145699</c:v>
                </c:pt>
                <c:pt idx="8685">
                  <c:v>0.15865525393145699</c:v>
                </c:pt>
                <c:pt idx="8686">
                  <c:v>0.15865525393145699</c:v>
                </c:pt>
                <c:pt idx="8687">
                  <c:v>0.15865525393145699</c:v>
                </c:pt>
                <c:pt idx="8688">
                  <c:v>0.15865525393145699</c:v>
                </c:pt>
                <c:pt idx="8689">
                  <c:v>0.15865525393145699</c:v>
                </c:pt>
                <c:pt idx="8690">
                  <c:v>0.15865525393145699</c:v>
                </c:pt>
                <c:pt idx="8691">
                  <c:v>0.15865525393145699</c:v>
                </c:pt>
                <c:pt idx="8692">
                  <c:v>0.15865525393145699</c:v>
                </c:pt>
                <c:pt idx="8693">
                  <c:v>0.15865525393145699</c:v>
                </c:pt>
                <c:pt idx="8694">
                  <c:v>0.15865525393145699</c:v>
                </c:pt>
                <c:pt idx="8695">
                  <c:v>0.15865525393145699</c:v>
                </c:pt>
                <c:pt idx="8696">
                  <c:v>0.15865525393145699</c:v>
                </c:pt>
                <c:pt idx="8697">
                  <c:v>0.15865525393145699</c:v>
                </c:pt>
                <c:pt idx="8698">
                  <c:v>0.15865525393145699</c:v>
                </c:pt>
                <c:pt idx="8699">
                  <c:v>0.15865525393145699</c:v>
                </c:pt>
                <c:pt idx="8700">
                  <c:v>0.15865525393145699</c:v>
                </c:pt>
                <c:pt idx="8701">
                  <c:v>0.15865525393145699</c:v>
                </c:pt>
                <c:pt idx="8702">
                  <c:v>0.15865525393145699</c:v>
                </c:pt>
                <c:pt idx="8703">
                  <c:v>0.15865525393145699</c:v>
                </c:pt>
                <c:pt idx="8704">
                  <c:v>0.15865525393145699</c:v>
                </c:pt>
                <c:pt idx="8705">
                  <c:v>0.15865525393145699</c:v>
                </c:pt>
                <c:pt idx="8706">
                  <c:v>0.15865525393145699</c:v>
                </c:pt>
                <c:pt idx="8707">
                  <c:v>0.15865525393145699</c:v>
                </c:pt>
                <c:pt idx="8708">
                  <c:v>0.15865525393145699</c:v>
                </c:pt>
                <c:pt idx="8709">
                  <c:v>0.15865525393145699</c:v>
                </c:pt>
                <c:pt idx="8710">
                  <c:v>0.15865525393145699</c:v>
                </c:pt>
                <c:pt idx="8711">
                  <c:v>0.15865525393145699</c:v>
                </c:pt>
                <c:pt idx="8712">
                  <c:v>0.15865525393145699</c:v>
                </c:pt>
                <c:pt idx="8713">
                  <c:v>0.15865525393145699</c:v>
                </c:pt>
                <c:pt idx="8714">
                  <c:v>0.15865525393145699</c:v>
                </c:pt>
                <c:pt idx="8715">
                  <c:v>0.15865525393145699</c:v>
                </c:pt>
                <c:pt idx="8716">
                  <c:v>0.15865525393145699</c:v>
                </c:pt>
                <c:pt idx="8717">
                  <c:v>0.15865525393145699</c:v>
                </c:pt>
                <c:pt idx="8718">
                  <c:v>0.15865525393145699</c:v>
                </c:pt>
                <c:pt idx="8719">
                  <c:v>0.15865525393145699</c:v>
                </c:pt>
                <c:pt idx="8720">
                  <c:v>0.15865525393145699</c:v>
                </c:pt>
                <c:pt idx="8721">
                  <c:v>0.15865525393145699</c:v>
                </c:pt>
                <c:pt idx="8722">
                  <c:v>0.15865525393145699</c:v>
                </c:pt>
                <c:pt idx="8723">
                  <c:v>0.15865525393145699</c:v>
                </c:pt>
                <c:pt idx="8724">
                  <c:v>0.15865525393145699</c:v>
                </c:pt>
                <c:pt idx="8725">
                  <c:v>0.15865525393145699</c:v>
                </c:pt>
                <c:pt idx="8726">
                  <c:v>0.15865525393145699</c:v>
                </c:pt>
                <c:pt idx="8727">
                  <c:v>0.15865525393145699</c:v>
                </c:pt>
                <c:pt idx="8728">
                  <c:v>0.15865525393145699</c:v>
                </c:pt>
                <c:pt idx="8729">
                  <c:v>0.15865525393145699</c:v>
                </c:pt>
                <c:pt idx="8730">
                  <c:v>0.15865525393145699</c:v>
                </c:pt>
                <c:pt idx="8731">
                  <c:v>0.15865525393145699</c:v>
                </c:pt>
                <c:pt idx="8732">
                  <c:v>0.15865525393145699</c:v>
                </c:pt>
                <c:pt idx="8733">
                  <c:v>0.15865525393145699</c:v>
                </c:pt>
                <c:pt idx="8734">
                  <c:v>0.15865525393145699</c:v>
                </c:pt>
                <c:pt idx="8735">
                  <c:v>0.15865525393145699</c:v>
                </c:pt>
                <c:pt idx="8736">
                  <c:v>0.15865525393145699</c:v>
                </c:pt>
                <c:pt idx="8737">
                  <c:v>0.15865525393145699</c:v>
                </c:pt>
                <c:pt idx="8738">
                  <c:v>0.15865525393145699</c:v>
                </c:pt>
                <c:pt idx="8739">
                  <c:v>0.15865525393145699</c:v>
                </c:pt>
                <c:pt idx="8740">
                  <c:v>0.15865525393145699</c:v>
                </c:pt>
                <c:pt idx="8741">
                  <c:v>0.15865525393145699</c:v>
                </c:pt>
                <c:pt idx="8742">
                  <c:v>0.15865525393145699</c:v>
                </c:pt>
                <c:pt idx="8743">
                  <c:v>0.15865525393145699</c:v>
                </c:pt>
                <c:pt idx="8744">
                  <c:v>0.15865525393145699</c:v>
                </c:pt>
                <c:pt idx="8745">
                  <c:v>0.15865525393145699</c:v>
                </c:pt>
                <c:pt idx="8746">
                  <c:v>0.15865525393145699</c:v>
                </c:pt>
                <c:pt idx="8747">
                  <c:v>0.15865525393145699</c:v>
                </c:pt>
                <c:pt idx="8748">
                  <c:v>0.15865525393145699</c:v>
                </c:pt>
                <c:pt idx="8749">
                  <c:v>0.15865525393145699</c:v>
                </c:pt>
                <c:pt idx="8750">
                  <c:v>0.15865525393145699</c:v>
                </c:pt>
                <c:pt idx="8751">
                  <c:v>0.15865525393145699</c:v>
                </c:pt>
                <c:pt idx="8752">
                  <c:v>0.15865525393145699</c:v>
                </c:pt>
                <c:pt idx="8753">
                  <c:v>0.15865525393145699</c:v>
                </c:pt>
                <c:pt idx="8754">
                  <c:v>0.15865525393145699</c:v>
                </c:pt>
                <c:pt idx="8755">
                  <c:v>0.15865525393145699</c:v>
                </c:pt>
                <c:pt idx="8756">
                  <c:v>0.15865525393145699</c:v>
                </c:pt>
                <c:pt idx="8757">
                  <c:v>0.15865525393145699</c:v>
                </c:pt>
                <c:pt idx="8758">
                  <c:v>0.15865525393145699</c:v>
                </c:pt>
                <c:pt idx="8759">
                  <c:v>0.15865525393145699</c:v>
                </c:pt>
                <c:pt idx="8760">
                  <c:v>0.15865525393145699</c:v>
                </c:pt>
                <c:pt idx="8761">
                  <c:v>0.15865525393145699</c:v>
                </c:pt>
                <c:pt idx="8762">
                  <c:v>0.15865525393145699</c:v>
                </c:pt>
                <c:pt idx="8763">
                  <c:v>0.15865525393145699</c:v>
                </c:pt>
                <c:pt idx="8764">
                  <c:v>0.15865525393145699</c:v>
                </c:pt>
                <c:pt idx="8765">
                  <c:v>0.15865525393145699</c:v>
                </c:pt>
                <c:pt idx="8766">
                  <c:v>0.15865525393145699</c:v>
                </c:pt>
                <c:pt idx="8767">
                  <c:v>0.15865525393145699</c:v>
                </c:pt>
                <c:pt idx="8768">
                  <c:v>0.15865525393145699</c:v>
                </c:pt>
                <c:pt idx="8769">
                  <c:v>0.15865525393145699</c:v>
                </c:pt>
                <c:pt idx="8770">
                  <c:v>0.15865525393145699</c:v>
                </c:pt>
                <c:pt idx="8771">
                  <c:v>0.15865525393145699</c:v>
                </c:pt>
                <c:pt idx="8772">
                  <c:v>0.15865525393145699</c:v>
                </c:pt>
                <c:pt idx="8773">
                  <c:v>0.15865525393145699</c:v>
                </c:pt>
                <c:pt idx="8774">
                  <c:v>0.15865525393145699</c:v>
                </c:pt>
                <c:pt idx="8775">
                  <c:v>0.15865525393145699</c:v>
                </c:pt>
                <c:pt idx="8776">
                  <c:v>0.15865525393145699</c:v>
                </c:pt>
                <c:pt idx="8777">
                  <c:v>0.15865525393145699</c:v>
                </c:pt>
                <c:pt idx="8778">
                  <c:v>0.15865525393145699</c:v>
                </c:pt>
                <c:pt idx="8779">
                  <c:v>0.15865525393145699</c:v>
                </c:pt>
                <c:pt idx="8780">
                  <c:v>0.15865525393145699</c:v>
                </c:pt>
                <c:pt idx="8781">
                  <c:v>0.15865525393145699</c:v>
                </c:pt>
                <c:pt idx="8782">
                  <c:v>0.15865525393145699</c:v>
                </c:pt>
                <c:pt idx="8783">
                  <c:v>0.15865525393145699</c:v>
                </c:pt>
                <c:pt idx="8784">
                  <c:v>0.15865525393145699</c:v>
                </c:pt>
                <c:pt idx="8785">
                  <c:v>0.15865525393145699</c:v>
                </c:pt>
                <c:pt idx="8786">
                  <c:v>0.15865525393145699</c:v>
                </c:pt>
                <c:pt idx="8787">
                  <c:v>0.15865525393145699</c:v>
                </c:pt>
                <c:pt idx="8788">
                  <c:v>0.15865525393145699</c:v>
                </c:pt>
                <c:pt idx="8789">
                  <c:v>0.15865525393145699</c:v>
                </c:pt>
                <c:pt idx="8790">
                  <c:v>0.15865525393145699</c:v>
                </c:pt>
                <c:pt idx="8791">
                  <c:v>0.15865525393145699</c:v>
                </c:pt>
                <c:pt idx="8792">
                  <c:v>0.15865525393145699</c:v>
                </c:pt>
                <c:pt idx="8793">
                  <c:v>0.15865525393145699</c:v>
                </c:pt>
                <c:pt idx="8794">
                  <c:v>0.15865525393145699</c:v>
                </c:pt>
                <c:pt idx="8795">
                  <c:v>0.15865525393145699</c:v>
                </c:pt>
                <c:pt idx="8796">
                  <c:v>0.15865525393145699</c:v>
                </c:pt>
                <c:pt idx="8797">
                  <c:v>0.15865525393145699</c:v>
                </c:pt>
                <c:pt idx="8798">
                  <c:v>0.15865525393145699</c:v>
                </c:pt>
                <c:pt idx="8799">
                  <c:v>0.15865525393145699</c:v>
                </c:pt>
                <c:pt idx="8800">
                  <c:v>0.15865525393145699</c:v>
                </c:pt>
                <c:pt idx="8801">
                  <c:v>0.15865525393145699</c:v>
                </c:pt>
                <c:pt idx="8802">
                  <c:v>0.15865525393145699</c:v>
                </c:pt>
                <c:pt idx="8803">
                  <c:v>0.15865525393145699</c:v>
                </c:pt>
                <c:pt idx="8804">
                  <c:v>0.15865525393145699</c:v>
                </c:pt>
                <c:pt idx="8805">
                  <c:v>0.15865525393145699</c:v>
                </c:pt>
                <c:pt idx="8806">
                  <c:v>0.15865525393145699</c:v>
                </c:pt>
                <c:pt idx="8807">
                  <c:v>0.15865525393145699</c:v>
                </c:pt>
                <c:pt idx="8808">
                  <c:v>0.15865525393145699</c:v>
                </c:pt>
                <c:pt idx="8809">
                  <c:v>0.15865525393145699</c:v>
                </c:pt>
                <c:pt idx="8810">
                  <c:v>0.15865525393145699</c:v>
                </c:pt>
                <c:pt idx="8811">
                  <c:v>0.15865525393145699</c:v>
                </c:pt>
                <c:pt idx="8812">
                  <c:v>0.15865525393145699</c:v>
                </c:pt>
                <c:pt idx="8813">
                  <c:v>0.15865525393145699</c:v>
                </c:pt>
                <c:pt idx="8814">
                  <c:v>0.15865525393145699</c:v>
                </c:pt>
                <c:pt idx="8815">
                  <c:v>0.15865525393145699</c:v>
                </c:pt>
                <c:pt idx="8816">
                  <c:v>0.15865525393145699</c:v>
                </c:pt>
                <c:pt idx="8817">
                  <c:v>0.15865525393145699</c:v>
                </c:pt>
                <c:pt idx="8818">
                  <c:v>0.15865525393145699</c:v>
                </c:pt>
                <c:pt idx="8819">
                  <c:v>0.15865525393145699</c:v>
                </c:pt>
                <c:pt idx="8820">
                  <c:v>0.15865525393145699</c:v>
                </c:pt>
                <c:pt idx="8821">
                  <c:v>0.15865525393145699</c:v>
                </c:pt>
                <c:pt idx="8822">
                  <c:v>0.15865525393145699</c:v>
                </c:pt>
                <c:pt idx="8823">
                  <c:v>0.15865525393145699</c:v>
                </c:pt>
                <c:pt idx="8824">
                  <c:v>0.15865525393145699</c:v>
                </c:pt>
                <c:pt idx="8825">
                  <c:v>0.15865525393145699</c:v>
                </c:pt>
                <c:pt idx="8826">
                  <c:v>0.15865525393145699</c:v>
                </c:pt>
                <c:pt idx="8827">
                  <c:v>0.15865525393145699</c:v>
                </c:pt>
                <c:pt idx="8828">
                  <c:v>0.15865525393145699</c:v>
                </c:pt>
                <c:pt idx="8829">
                  <c:v>0.15865525393145699</c:v>
                </c:pt>
                <c:pt idx="8830">
                  <c:v>0.15865525393145699</c:v>
                </c:pt>
                <c:pt idx="8831">
                  <c:v>0.15865525393145699</c:v>
                </c:pt>
                <c:pt idx="8832">
                  <c:v>0.15865525393145699</c:v>
                </c:pt>
                <c:pt idx="8833">
                  <c:v>0.15865525393145699</c:v>
                </c:pt>
                <c:pt idx="8834">
                  <c:v>0.15865525393145699</c:v>
                </c:pt>
                <c:pt idx="8835">
                  <c:v>0.15865525393145699</c:v>
                </c:pt>
                <c:pt idx="8836">
                  <c:v>0.15865525393145699</c:v>
                </c:pt>
                <c:pt idx="8837">
                  <c:v>0.15865525393145699</c:v>
                </c:pt>
                <c:pt idx="8838">
                  <c:v>0.15865525393145699</c:v>
                </c:pt>
                <c:pt idx="8839">
                  <c:v>0.15865525393145699</c:v>
                </c:pt>
                <c:pt idx="8840">
                  <c:v>0.15865525393145699</c:v>
                </c:pt>
                <c:pt idx="8841">
                  <c:v>0.15865525393145699</c:v>
                </c:pt>
                <c:pt idx="8842">
                  <c:v>0.15865525393145699</c:v>
                </c:pt>
                <c:pt idx="8843">
                  <c:v>0.15865525393145699</c:v>
                </c:pt>
                <c:pt idx="8844">
                  <c:v>0.15865525393145699</c:v>
                </c:pt>
                <c:pt idx="8845">
                  <c:v>0.15865525393145699</c:v>
                </c:pt>
                <c:pt idx="8846">
                  <c:v>0.15865525393145699</c:v>
                </c:pt>
                <c:pt idx="8847">
                  <c:v>0.15865525393145699</c:v>
                </c:pt>
                <c:pt idx="8848">
                  <c:v>0.15865525393145699</c:v>
                </c:pt>
                <c:pt idx="8849">
                  <c:v>0.15865525393145699</c:v>
                </c:pt>
                <c:pt idx="8850">
                  <c:v>0.15865525393145699</c:v>
                </c:pt>
                <c:pt idx="8851">
                  <c:v>0.15865525393145699</c:v>
                </c:pt>
                <c:pt idx="8852">
                  <c:v>0.15865525393145699</c:v>
                </c:pt>
                <c:pt idx="8853">
                  <c:v>0.15865525393145699</c:v>
                </c:pt>
                <c:pt idx="8854">
                  <c:v>0.15865525393145699</c:v>
                </c:pt>
                <c:pt idx="8855">
                  <c:v>0.15865525393145699</c:v>
                </c:pt>
                <c:pt idx="8856">
                  <c:v>0.15865525393145699</c:v>
                </c:pt>
                <c:pt idx="8857">
                  <c:v>0.15865525393145699</c:v>
                </c:pt>
                <c:pt idx="8858">
                  <c:v>0.15865525393145699</c:v>
                </c:pt>
                <c:pt idx="8859">
                  <c:v>0.15865525393145699</c:v>
                </c:pt>
                <c:pt idx="8860">
                  <c:v>0.15865525393145699</c:v>
                </c:pt>
                <c:pt idx="8861">
                  <c:v>0.15865525393145699</c:v>
                </c:pt>
                <c:pt idx="8862">
                  <c:v>0.15865525393145699</c:v>
                </c:pt>
                <c:pt idx="8863">
                  <c:v>0.15865525393145699</c:v>
                </c:pt>
                <c:pt idx="8864">
                  <c:v>0.15865525393145699</c:v>
                </c:pt>
                <c:pt idx="8865">
                  <c:v>0.15865525393145699</c:v>
                </c:pt>
                <c:pt idx="8866">
                  <c:v>0.15865525393145699</c:v>
                </c:pt>
                <c:pt idx="8867">
                  <c:v>0.15865525393145699</c:v>
                </c:pt>
                <c:pt idx="8868">
                  <c:v>0.15865525393145699</c:v>
                </c:pt>
                <c:pt idx="8869">
                  <c:v>0.15865525393145699</c:v>
                </c:pt>
                <c:pt idx="8870">
                  <c:v>0.15865525393145699</c:v>
                </c:pt>
                <c:pt idx="8871">
                  <c:v>0.15865525393145699</c:v>
                </c:pt>
                <c:pt idx="8872">
                  <c:v>0.15865525393145699</c:v>
                </c:pt>
                <c:pt idx="8873">
                  <c:v>0.15865525393145699</c:v>
                </c:pt>
                <c:pt idx="8874">
                  <c:v>0.15865525393145699</c:v>
                </c:pt>
                <c:pt idx="8875">
                  <c:v>0.15865525393145699</c:v>
                </c:pt>
                <c:pt idx="8876">
                  <c:v>0.15865525393145699</c:v>
                </c:pt>
                <c:pt idx="8877">
                  <c:v>0.15865525393145699</c:v>
                </c:pt>
                <c:pt idx="8878">
                  <c:v>0.15865525393145699</c:v>
                </c:pt>
                <c:pt idx="8879">
                  <c:v>0.15865525393145699</c:v>
                </c:pt>
                <c:pt idx="8880">
                  <c:v>0.15865525393145699</c:v>
                </c:pt>
                <c:pt idx="8881">
                  <c:v>0.15865525393145699</c:v>
                </c:pt>
                <c:pt idx="8882">
                  <c:v>0.15865525393145699</c:v>
                </c:pt>
                <c:pt idx="8883">
                  <c:v>0.15865525393145699</c:v>
                </c:pt>
                <c:pt idx="8884">
                  <c:v>0.15865525393145699</c:v>
                </c:pt>
                <c:pt idx="8885">
                  <c:v>0.15865525393145699</c:v>
                </c:pt>
                <c:pt idx="8886">
                  <c:v>0.15865525393145699</c:v>
                </c:pt>
                <c:pt idx="8887">
                  <c:v>0.15865525393145699</c:v>
                </c:pt>
                <c:pt idx="8888">
                  <c:v>0.15865525393145699</c:v>
                </c:pt>
                <c:pt idx="8889">
                  <c:v>0.15865525393145699</c:v>
                </c:pt>
                <c:pt idx="8890">
                  <c:v>0.15865525393145699</c:v>
                </c:pt>
                <c:pt idx="8891">
                  <c:v>0.15865525393145699</c:v>
                </c:pt>
                <c:pt idx="8892">
                  <c:v>0.15865525393145699</c:v>
                </c:pt>
                <c:pt idx="8893">
                  <c:v>0.15865525393145699</c:v>
                </c:pt>
                <c:pt idx="8894">
                  <c:v>0.15865525393145699</c:v>
                </c:pt>
                <c:pt idx="8895">
                  <c:v>0.15865525393145699</c:v>
                </c:pt>
                <c:pt idx="8896">
                  <c:v>0.15865525393145699</c:v>
                </c:pt>
                <c:pt idx="8897">
                  <c:v>0.15865525393145699</c:v>
                </c:pt>
                <c:pt idx="8898">
                  <c:v>0.15865525393145699</c:v>
                </c:pt>
                <c:pt idx="8899">
                  <c:v>0.15865525393145699</c:v>
                </c:pt>
                <c:pt idx="8900">
                  <c:v>0.15865525393145699</c:v>
                </c:pt>
                <c:pt idx="8901">
                  <c:v>0.15865525393145699</c:v>
                </c:pt>
                <c:pt idx="8902">
                  <c:v>0.15865525393145699</c:v>
                </c:pt>
                <c:pt idx="8903">
                  <c:v>0.15865525393145699</c:v>
                </c:pt>
                <c:pt idx="8904">
                  <c:v>0.15865525393145699</c:v>
                </c:pt>
                <c:pt idx="8905">
                  <c:v>0.15865525393145699</c:v>
                </c:pt>
                <c:pt idx="8906">
                  <c:v>0.15865525393145699</c:v>
                </c:pt>
                <c:pt idx="8907">
                  <c:v>0.15865525393145699</c:v>
                </c:pt>
                <c:pt idx="8908">
                  <c:v>0.15865525393145699</c:v>
                </c:pt>
                <c:pt idx="8909">
                  <c:v>0.15865525393145699</c:v>
                </c:pt>
                <c:pt idx="8910">
                  <c:v>0.15865525393145699</c:v>
                </c:pt>
                <c:pt idx="8911">
                  <c:v>0.15865525393145699</c:v>
                </c:pt>
                <c:pt idx="8912">
                  <c:v>0.15865525393145699</c:v>
                </c:pt>
                <c:pt idx="8913">
                  <c:v>0.15865525393145699</c:v>
                </c:pt>
                <c:pt idx="8914">
                  <c:v>0.15865525393145699</c:v>
                </c:pt>
                <c:pt idx="8915">
                  <c:v>0.15865525393145699</c:v>
                </c:pt>
                <c:pt idx="8916">
                  <c:v>0.15865525393145699</c:v>
                </c:pt>
                <c:pt idx="8917">
                  <c:v>0.15865525393145699</c:v>
                </c:pt>
                <c:pt idx="8918">
                  <c:v>0.15865525393145699</c:v>
                </c:pt>
                <c:pt idx="8919">
                  <c:v>0.15865525393145699</c:v>
                </c:pt>
                <c:pt idx="8920">
                  <c:v>0.15865525393145699</c:v>
                </c:pt>
                <c:pt idx="8921">
                  <c:v>0.15865525393145699</c:v>
                </c:pt>
                <c:pt idx="8922">
                  <c:v>0.15865525393145699</c:v>
                </c:pt>
                <c:pt idx="8923">
                  <c:v>0.15865525393145699</c:v>
                </c:pt>
                <c:pt idx="8924">
                  <c:v>0.15865525393145699</c:v>
                </c:pt>
                <c:pt idx="8925">
                  <c:v>0.15865525393145699</c:v>
                </c:pt>
                <c:pt idx="8926">
                  <c:v>0.15865525393145699</c:v>
                </c:pt>
                <c:pt idx="8927">
                  <c:v>0.15865525393145699</c:v>
                </c:pt>
                <c:pt idx="8928">
                  <c:v>0.15865525393145699</c:v>
                </c:pt>
                <c:pt idx="8929">
                  <c:v>0.15865525393145699</c:v>
                </c:pt>
                <c:pt idx="8930">
                  <c:v>0.15865525393145699</c:v>
                </c:pt>
                <c:pt idx="8931">
                  <c:v>0.15865525393145699</c:v>
                </c:pt>
                <c:pt idx="8932">
                  <c:v>0.15865525393145699</c:v>
                </c:pt>
                <c:pt idx="8933">
                  <c:v>0.15865525393145699</c:v>
                </c:pt>
                <c:pt idx="8934">
                  <c:v>0.15865525393145699</c:v>
                </c:pt>
                <c:pt idx="8935">
                  <c:v>0.15865525393145699</c:v>
                </c:pt>
                <c:pt idx="8936">
                  <c:v>0.15865525393145699</c:v>
                </c:pt>
                <c:pt idx="8937">
                  <c:v>0.15865525393145699</c:v>
                </c:pt>
                <c:pt idx="8938">
                  <c:v>0.15865525393145699</c:v>
                </c:pt>
                <c:pt idx="8939">
                  <c:v>0.15865525393145699</c:v>
                </c:pt>
                <c:pt idx="8940">
                  <c:v>0.15865525393145699</c:v>
                </c:pt>
                <c:pt idx="8941">
                  <c:v>0.15865525393145699</c:v>
                </c:pt>
                <c:pt idx="8942">
                  <c:v>0.15865525393145699</c:v>
                </c:pt>
                <c:pt idx="8943">
                  <c:v>0.15865525393145699</c:v>
                </c:pt>
                <c:pt idx="8944">
                  <c:v>0.15865525393145699</c:v>
                </c:pt>
                <c:pt idx="8945">
                  <c:v>0.15865525393145699</c:v>
                </c:pt>
                <c:pt idx="8946">
                  <c:v>0.15865525393145699</c:v>
                </c:pt>
                <c:pt idx="8947">
                  <c:v>0.15865525393145699</c:v>
                </c:pt>
                <c:pt idx="8948">
                  <c:v>0.15865525393145699</c:v>
                </c:pt>
                <c:pt idx="8949">
                  <c:v>0.15865525393145699</c:v>
                </c:pt>
                <c:pt idx="8950">
                  <c:v>0.15865525393145699</c:v>
                </c:pt>
                <c:pt idx="8951">
                  <c:v>0.15865525393145699</c:v>
                </c:pt>
                <c:pt idx="8952">
                  <c:v>0.15865525393145699</c:v>
                </c:pt>
                <c:pt idx="8953">
                  <c:v>0.15865525393145699</c:v>
                </c:pt>
                <c:pt idx="8954">
                  <c:v>0.15865525393145699</c:v>
                </c:pt>
                <c:pt idx="8955">
                  <c:v>0.15865525393145699</c:v>
                </c:pt>
                <c:pt idx="8956">
                  <c:v>0.15865525393145699</c:v>
                </c:pt>
                <c:pt idx="8957">
                  <c:v>0.15865525393145699</c:v>
                </c:pt>
                <c:pt idx="8958">
                  <c:v>0.15865525393145699</c:v>
                </c:pt>
                <c:pt idx="8959">
                  <c:v>0.15865525393145699</c:v>
                </c:pt>
                <c:pt idx="8960">
                  <c:v>0.15865525393145699</c:v>
                </c:pt>
                <c:pt idx="8961">
                  <c:v>0.15865525393145699</c:v>
                </c:pt>
                <c:pt idx="8962">
                  <c:v>0.15865525393145699</c:v>
                </c:pt>
                <c:pt idx="8963">
                  <c:v>0.15865525393145699</c:v>
                </c:pt>
                <c:pt idx="8964">
                  <c:v>0.15865525393145699</c:v>
                </c:pt>
                <c:pt idx="8965">
                  <c:v>0.15865525393145699</c:v>
                </c:pt>
                <c:pt idx="8966">
                  <c:v>0.15865525393145699</c:v>
                </c:pt>
                <c:pt idx="8967">
                  <c:v>0.15865525393145699</c:v>
                </c:pt>
                <c:pt idx="8968">
                  <c:v>0.15865525393145699</c:v>
                </c:pt>
                <c:pt idx="8969">
                  <c:v>0.15865525393145699</c:v>
                </c:pt>
                <c:pt idx="8970">
                  <c:v>0.15865525393145699</c:v>
                </c:pt>
                <c:pt idx="8971">
                  <c:v>0.15865525393145699</c:v>
                </c:pt>
                <c:pt idx="8972">
                  <c:v>0.15865525393145699</c:v>
                </c:pt>
                <c:pt idx="8973">
                  <c:v>0.15865525393145699</c:v>
                </c:pt>
                <c:pt idx="8974">
                  <c:v>0.15865525393145699</c:v>
                </c:pt>
                <c:pt idx="8975">
                  <c:v>0.15865525393145699</c:v>
                </c:pt>
                <c:pt idx="8976">
                  <c:v>0.15865525393145699</c:v>
                </c:pt>
                <c:pt idx="8977">
                  <c:v>0.15865525393145699</c:v>
                </c:pt>
                <c:pt idx="8978">
                  <c:v>0.15865525393145699</c:v>
                </c:pt>
                <c:pt idx="8979">
                  <c:v>0.15865525393145699</c:v>
                </c:pt>
                <c:pt idx="8980">
                  <c:v>0.15865525393145699</c:v>
                </c:pt>
                <c:pt idx="8981">
                  <c:v>0.15865525393145699</c:v>
                </c:pt>
                <c:pt idx="8982">
                  <c:v>0.15865525393145699</c:v>
                </c:pt>
                <c:pt idx="8983">
                  <c:v>0.15865525393145699</c:v>
                </c:pt>
                <c:pt idx="8984">
                  <c:v>0.15865525393145699</c:v>
                </c:pt>
                <c:pt idx="8985">
                  <c:v>0.15865525393145699</c:v>
                </c:pt>
                <c:pt idx="8986">
                  <c:v>0.15865525393145699</c:v>
                </c:pt>
                <c:pt idx="8987">
                  <c:v>0.15865525393145699</c:v>
                </c:pt>
                <c:pt idx="8988">
                  <c:v>0.15865525393145699</c:v>
                </c:pt>
                <c:pt idx="8989">
                  <c:v>0.15865525393145699</c:v>
                </c:pt>
                <c:pt idx="8990">
                  <c:v>0.15865525393145699</c:v>
                </c:pt>
                <c:pt idx="8991">
                  <c:v>0.15865525393145699</c:v>
                </c:pt>
                <c:pt idx="8992">
                  <c:v>0.15865525393145699</c:v>
                </c:pt>
                <c:pt idx="8993">
                  <c:v>0.15865525393145699</c:v>
                </c:pt>
                <c:pt idx="8994">
                  <c:v>0.15865525393145699</c:v>
                </c:pt>
                <c:pt idx="8995">
                  <c:v>0.15865525393145699</c:v>
                </c:pt>
                <c:pt idx="8996">
                  <c:v>0.15865525393145699</c:v>
                </c:pt>
                <c:pt idx="8997">
                  <c:v>0.15865525393145699</c:v>
                </c:pt>
                <c:pt idx="8998">
                  <c:v>0.15865525393145699</c:v>
                </c:pt>
                <c:pt idx="8999">
                  <c:v>0.15865525393145699</c:v>
                </c:pt>
                <c:pt idx="9000">
                  <c:v>0.15865525393145699</c:v>
                </c:pt>
                <c:pt idx="9001">
                  <c:v>0.15865525393145699</c:v>
                </c:pt>
                <c:pt idx="9002">
                  <c:v>0.15865525393145699</c:v>
                </c:pt>
                <c:pt idx="9003">
                  <c:v>0.15865525393145699</c:v>
                </c:pt>
                <c:pt idx="9004">
                  <c:v>0.15865525393145699</c:v>
                </c:pt>
                <c:pt idx="9005">
                  <c:v>0.15865525393145699</c:v>
                </c:pt>
                <c:pt idx="9006">
                  <c:v>0.15865525393145699</c:v>
                </c:pt>
                <c:pt idx="9007">
                  <c:v>0.15865525393145699</c:v>
                </c:pt>
                <c:pt idx="9008">
                  <c:v>0.15865525393145699</c:v>
                </c:pt>
                <c:pt idx="9009">
                  <c:v>0.15865525393145699</c:v>
                </c:pt>
                <c:pt idx="9010">
                  <c:v>0.15865525393145699</c:v>
                </c:pt>
                <c:pt idx="9011">
                  <c:v>0.15865525393145699</c:v>
                </c:pt>
                <c:pt idx="9012">
                  <c:v>0.15865525393145699</c:v>
                </c:pt>
                <c:pt idx="9013">
                  <c:v>0.15865525393145699</c:v>
                </c:pt>
                <c:pt idx="9014">
                  <c:v>0.15865525393145699</c:v>
                </c:pt>
                <c:pt idx="9015">
                  <c:v>0.15865525393145699</c:v>
                </c:pt>
                <c:pt idx="9016">
                  <c:v>0.15865525393145699</c:v>
                </c:pt>
                <c:pt idx="9017">
                  <c:v>0.15865525393145699</c:v>
                </c:pt>
                <c:pt idx="9018">
                  <c:v>0.15865525393145699</c:v>
                </c:pt>
                <c:pt idx="9019">
                  <c:v>0.15865525393145699</c:v>
                </c:pt>
                <c:pt idx="9020">
                  <c:v>0.15865525393145699</c:v>
                </c:pt>
                <c:pt idx="9021">
                  <c:v>0.15865525393145699</c:v>
                </c:pt>
                <c:pt idx="9022">
                  <c:v>0.15865525393145699</c:v>
                </c:pt>
                <c:pt idx="9023">
                  <c:v>0.15865525393145699</c:v>
                </c:pt>
                <c:pt idx="9024">
                  <c:v>0.15865525393145699</c:v>
                </c:pt>
                <c:pt idx="9025">
                  <c:v>0.15865525393145699</c:v>
                </c:pt>
                <c:pt idx="9026">
                  <c:v>0.15865525393145699</c:v>
                </c:pt>
                <c:pt idx="9027">
                  <c:v>0.15865525393145699</c:v>
                </c:pt>
                <c:pt idx="9028">
                  <c:v>0.15865525393145699</c:v>
                </c:pt>
                <c:pt idx="9029">
                  <c:v>0.15865525393145699</c:v>
                </c:pt>
                <c:pt idx="9030">
                  <c:v>0.15865525393145699</c:v>
                </c:pt>
                <c:pt idx="9031">
                  <c:v>0.15865525393145699</c:v>
                </c:pt>
                <c:pt idx="9032">
                  <c:v>0.15865525393145699</c:v>
                </c:pt>
                <c:pt idx="9033">
                  <c:v>0.15865525393145699</c:v>
                </c:pt>
                <c:pt idx="9034">
                  <c:v>0.15865525393145699</c:v>
                </c:pt>
                <c:pt idx="9035">
                  <c:v>0.15865525393145699</c:v>
                </c:pt>
                <c:pt idx="9036">
                  <c:v>0.15865525393145699</c:v>
                </c:pt>
                <c:pt idx="9037">
                  <c:v>0.15865525393145699</c:v>
                </c:pt>
                <c:pt idx="9038">
                  <c:v>0.15865525393145699</c:v>
                </c:pt>
                <c:pt idx="9039">
                  <c:v>0.15865525393145699</c:v>
                </c:pt>
                <c:pt idx="9040">
                  <c:v>0.15865525393145699</c:v>
                </c:pt>
                <c:pt idx="9041">
                  <c:v>0.15865525393145699</c:v>
                </c:pt>
                <c:pt idx="9042">
                  <c:v>0.15865525393145699</c:v>
                </c:pt>
                <c:pt idx="9043">
                  <c:v>0.15865525393145699</c:v>
                </c:pt>
                <c:pt idx="9044">
                  <c:v>0.15865525393145699</c:v>
                </c:pt>
                <c:pt idx="9045">
                  <c:v>0.15865525393145699</c:v>
                </c:pt>
                <c:pt idx="9046">
                  <c:v>0.15865525393145699</c:v>
                </c:pt>
                <c:pt idx="9047">
                  <c:v>0.15865525393145699</c:v>
                </c:pt>
                <c:pt idx="9048">
                  <c:v>0.15865525393145699</c:v>
                </c:pt>
                <c:pt idx="9049">
                  <c:v>0.15865525393145699</c:v>
                </c:pt>
                <c:pt idx="9050">
                  <c:v>0.15865525393145699</c:v>
                </c:pt>
                <c:pt idx="9051">
                  <c:v>0.15865525393145699</c:v>
                </c:pt>
                <c:pt idx="9052">
                  <c:v>0.15865525393145699</c:v>
                </c:pt>
                <c:pt idx="9053">
                  <c:v>0.15865525393145699</c:v>
                </c:pt>
                <c:pt idx="9054">
                  <c:v>0.15865525393145699</c:v>
                </c:pt>
                <c:pt idx="9055">
                  <c:v>0.15865525393145699</c:v>
                </c:pt>
                <c:pt idx="9056">
                  <c:v>0.15865525393145699</c:v>
                </c:pt>
                <c:pt idx="9057">
                  <c:v>0.15865525393145699</c:v>
                </c:pt>
                <c:pt idx="9058">
                  <c:v>0.15865525393145699</c:v>
                </c:pt>
                <c:pt idx="9059">
                  <c:v>0.15865525393145699</c:v>
                </c:pt>
                <c:pt idx="9060">
                  <c:v>0.15865525393145699</c:v>
                </c:pt>
                <c:pt idx="9061">
                  <c:v>0.15865525393145699</c:v>
                </c:pt>
                <c:pt idx="9062">
                  <c:v>0.15865525393145699</c:v>
                </c:pt>
                <c:pt idx="9063">
                  <c:v>0.15865525393145699</c:v>
                </c:pt>
                <c:pt idx="9064">
                  <c:v>0.15865525393145699</c:v>
                </c:pt>
                <c:pt idx="9065">
                  <c:v>0.15865525393145699</c:v>
                </c:pt>
                <c:pt idx="9066">
                  <c:v>0.15865525393145699</c:v>
                </c:pt>
                <c:pt idx="9067">
                  <c:v>0.15865525393145699</c:v>
                </c:pt>
                <c:pt idx="9068">
                  <c:v>0.15865525393145699</c:v>
                </c:pt>
                <c:pt idx="9069">
                  <c:v>0.15865525393145699</c:v>
                </c:pt>
                <c:pt idx="9070">
                  <c:v>0.15865525393145699</c:v>
                </c:pt>
                <c:pt idx="9071">
                  <c:v>0.15865525393145699</c:v>
                </c:pt>
                <c:pt idx="9072">
                  <c:v>0.15865525393145699</c:v>
                </c:pt>
                <c:pt idx="9073">
                  <c:v>0.15865525393145699</c:v>
                </c:pt>
                <c:pt idx="9074">
                  <c:v>0.15865525393145699</c:v>
                </c:pt>
                <c:pt idx="9075">
                  <c:v>0.15865525393145699</c:v>
                </c:pt>
                <c:pt idx="9076">
                  <c:v>0.15865525393145699</c:v>
                </c:pt>
                <c:pt idx="9077">
                  <c:v>0.15865525393145699</c:v>
                </c:pt>
                <c:pt idx="9078">
                  <c:v>0.15865525393145699</c:v>
                </c:pt>
                <c:pt idx="9079">
                  <c:v>0.15865525393145699</c:v>
                </c:pt>
                <c:pt idx="9080">
                  <c:v>0.15865525393145699</c:v>
                </c:pt>
                <c:pt idx="9081">
                  <c:v>0.15865525393145699</c:v>
                </c:pt>
                <c:pt idx="9082">
                  <c:v>0.15865525393145699</c:v>
                </c:pt>
                <c:pt idx="9083">
                  <c:v>0.15865525393145699</c:v>
                </c:pt>
                <c:pt idx="9084">
                  <c:v>0.15865525393145699</c:v>
                </c:pt>
                <c:pt idx="9085">
                  <c:v>0.15865525393145699</c:v>
                </c:pt>
                <c:pt idx="9086">
                  <c:v>0.15865525393145699</c:v>
                </c:pt>
                <c:pt idx="9087">
                  <c:v>0.15865525393145699</c:v>
                </c:pt>
                <c:pt idx="9088">
                  <c:v>0.15865525393145699</c:v>
                </c:pt>
                <c:pt idx="9089">
                  <c:v>0.15865525393145699</c:v>
                </c:pt>
                <c:pt idx="9090">
                  <c:v>0.15865525393145699</c:v>
                </c:pt>
                <c:pt idx="9091">
                  <c:v>0.15865525393145699</c:v>
                </c:pt>
                <c:pt idx="9092">
                  <c:v>0.15865525393145699</c:v>
                </c:pt>
                <c:pt idx="9093">
                  <c:v>0.15865525393145699</c:v>
                </c:pt>
                <c:pt idx="9094">
                  <c:v>0.15865525393145699</c:v>
                </c:pt>
                <c:pt idx="9095">
                  <c:v>0.15865525393145699</c:v>
                </c:pt>
                <c:pt idx="9096">
                  <c:v>0.15865525393145699</c:v>
                </c:pt>
                <c:pt idx="9097">
                  <c:v>0.15865525393145699</c:v>
                </c:pt>
                <c:pt idx="9098">
                  <c:v>0.15865525393145699</c:v>
                </c:pt>
                <c:pt idx="9099">
                  <c:v>0.15865525393145699</c:v>
                </c:pt>
                <c:pt idx="9100">
                  <c:v>0.15865525393145699</c:v>
                </c:pt>
                <c:pt idx="9101">
                  <c:v>0.15865525393145699</c:v>
                </c:pt>
                <c:pt idx="9102">
                  <c:v>0.15865525393145699</c:v>
                </c:pt>
                <c:pt idx="9103">
                  <c:v>0.15865525393145699</c:v>
                </c:pt>
                <c:pt idx="9104">
                  <c:v>0.15865525393145699</c:v>
                </c:pt>
                <c:pt idx="9105">
                  <c:v>0.15865525393145699</c:v>
                </c:pt>
                <c:pt idx="9106">
                  <c:v>0.15865525393145699</c:v>
                </c:pt>
                <c:pt idx="9107">
                  <c:v>0.15865525393145699</c:v>
                </c:pt>
                <c:pt idx="9108">
                  <c:v>0.15865525393145699</c:v>
                </c:pt>
                <c:pt idx="9109">
                  <c:v>0.15865525393145699</c:v>
                </c:pt>
                <c:pt idx="9110">
                  <c:v>0.15865525393145699</c:v>
                </c:pt>
                <c:pt idx="9111">
                  <c:v>0.15865525393145699</c:v>
                </c:pt>
                <c:pt idx="9112">
                  <c:v>0.15865525393145699</c:v>
                </c:pt>
                <c:pt idx="9113">
                  <c:v>0.15865525393145699</c:v>
                </c:pt>
                <c:pt idx="9114">
                  <c:v>0.15865525393145699</c:v>
                </c:pt>
                <c:pt idx="9115">
                  <c:v>0.15865525393145699</c:v>
                </c:pt>
                <c:pt idx="9116">
                  <c:v>0.15865525393145699</c:v>
                </c:pt>
                <c:pt idx="9117">
                  <c:v>0.15865525393145699</c:v>
                </c:pt>
                <c:pt idx="9118">
                  <c:v>0.15865525393145699</c:v>
                </c:pt>
                <c:pt idx="9119">
                  <c:v>0.15865525393145699</c:v>
                </c:pt>
                <c:pt idx="9120">
                  <c:v>0.15865525393145699</c:v>
                </c:pt>
                <c:pt idx="9121">
                  <c:v>0.15865525393145699</c:v>
                </c:pt>
                <c:pt idx="9122">
                  <c:v>0.15865525393145699</c:v>
                </c:pt>
                <c:pt idx="9123">
                  <c:v>0.15865525393145699</c:v>
                </c:pt>
                <c:pt idx="9124">
                  <c:v>0.15865525393145699</c:v>
                </c:pt>
                <c:pt idx="9125">
                  <c:v>0.15865525393145699</c:v>
                </c:pt>
                <c:pt idx="9126">
                  <c:v>0.15865525393145699</c:v>
                </c:pt>
                <c:pt idx="9127">
                  <c:v>0.15865525393145699</c:v>
                </c:pt>
                <c:pt idx="9128">
                  <c:v>0.15865525393145699</c:v>
                </c:pt>
                <c:pt idx="9129">
                  <c:v>0.15865525393145699</c:v>
                </c:pt>
                <c:pt idx="9130">
                  <c:v>0.15865525393145699</c:v>
                </c:pt>
                <c:pt idx="9131">
                  <c:v>0.15865525393145699</c:v>
                </c:pt>
                <c:pt idx="9132">
                  <c:v>0.15865525393145699</c:v>
                </c:pt>
                <c:pt idx="9133">
                  <c:v>0.15865525393145699</c:v>
                </c:pt>
                <c:pt idx="9134">
                  <c:v>0.15865525393145699</c:v>
                </c:pt>
                <c:pt idx="9135">
                  <c:v>0.15865525393145699</c:v>
                </c:pt>
                <c:pt idx="9136">
                  <c:v>0.15865525393145699</c:v>
                </c:pt>
                <c:pt idx="9137">
                  <c:v>0.15865525393145699</c:v>
                </c:pt>
                <c:pt idx="9138">
                  <c:v>0.15865525393145699</c:v>
                </c:pt>
                <c:pt idx="9139">
                  <c:v>0.15865525393145699</c:v>
                </c:pt>
                <c:pt idx="9140">
                  <c:v>0.15865525393145699</c:v>
                </c:pt>
                <c:pt idx="9141">
                  <c:v>0.15865525393145699</c:v>
                </c:pt>
                <c:pt idx="9142">
                  <c:v>0.15865525393145699</c:v>
                </c:pt>
                <c:pt idx="9143">
                  <c:v>0.15865525393145699</c:v>
                </c:pt>
                <c:pt idx="9144">
                  <c:v>0.15865525393145699</c:v>
                </c:pt>
                <c:pt idx="9145">
                  <c:v>0.15865525393145699</c:v>
                </c:pt>
                <c:pt idx="9146">
                  <c:v>0.15865525393145699</c:v>
                </c:pt>
                <c:pt idx="9147">
                  <c:v>0.15865525393145699</c:v>
                </c:pt>
                <c:pt idx="9148">
                  <c:v>0.15865525393145699</c:v>
                </c:pt>
                <c:pt idx="9149">
                  <c:v>0.15865525393145699</c:v>
                </c:pt>
                <c:pt idx="9150">
                  <c:v>0.15865525393145699</c:v>
                </c:pt>
                <c:pt idx="9151">
                  <c:v>0.15865525393145699</c:v>
                </c:pt>
                <c:pt idx="9152">
                  <c:v>0.15865525393145699</c:v>
                </c:pt>
                <c:pt idx="9153">
                  <c:v>0.15865525393145699</c:v>
                </c:pt>
                <c:pt idx="9154">
                  <c:v>0.15865525393145699</c:v>
                </c:pt>
                <c:pt idx="9155">
                  <c:v>0.15865525393145699</c:v>
                </c:pt>
                <c:pt idx="9156">
                  <c:v>0.15865525393145699</c:v>
                </c:pt>
                <c:pt idx="9157">
                  <c:v>0.15865525393145699</c:v>
                </c:pt>
                <c:pt idx="9158">
                  <c:v>0.15865525393145699</c:v>
                </c:pt>
                <c:pt idx="9159">
                  <c:v>0.15865525393145699</c:v>
                </c:pt>
                <c:pt idx="9160">
                  <c:v>0.15865525393145699</c:v>
                </c:pt>
                <c:pt idx="9161">
                  <c:v>0.15865525393145699</c:v>
                </c:pt>
                <c:pt idx="9162">
                  <c:v>0.15865525393145699</c:v>
                </c:pt>
                <c:pt idx="9163">
                  <c:v>0.15865525393145699</c:v>
                </c:pt>
                <c:pt idx="9164">
                  <c:v>0.15865525393145699</c:v>
                </c:pt>
                <c:pt idx="9165">
                  <c:v>0.15865525393145699</c:v>
                </c:pt>
                <c:pt idx="9166">
                  <c:v>0.15865525393145699</c:v>
                </c:pt>
                <c:pt idx="9167">
                  <c:v>0.15865525393145699</c:v>
                </c:pt>
                <c:pt idx="9168">
                  <c:v>0.15865525393145699</c:v>
                </c:pt>
                <c:pt idx="9169">
                  <c:v>0.15865525393145699</c:v>
                </c:pt>
                <c:pt idx="9170">
                  <c:v>0.15865525393145699</c:v>
                </c:pt>
                <c:pt idx="9171">
                  <c:v>0.15865525393145699</c:v>
                </c:pt>
                <c:pt idx="9172">
                  <c:v>0.15865525393145699</c:v>
                </c:pt>
                <c:pt idx="9173">
                  <c:v>0.15865525393145699</c:v>
                </c:pt>
                <c:pt idx="9174">
                  <c:v>0.15865525393145699</c:v>
                </c:pt>
                <c:pt idx="9175">
                  <c:v>0.15865525393145699</c:v>
                </c:pt>
                <c:pt idx="9176">
                  <c:v>0.15865525393145699</c:v>
                </c:pt>
                <c:pt idx="9177">
                  <c:v>0.15865525393145699</c:v>
                </c:pt>
                <c:pt idx="9178">
                  <c:v>0.15865525393145699</c:v>
                </c:pt>
                <c:pt idx="9179">
                  <c:v>0.15865525393145699</c:v>
                </c:pt>
                <c:pt idx="9180">
                  <c:v>0.15865525393145699</c:v>
                </c:pt>
                <c:pt idx="9181">
                  <c:v>0.15865525393145699</c:v>
                </c:pt>
                <c:pt idx="9182">
                  <c:v>0.15865525393145699</c:v>
                </c:pt>
                <c:pt idx="9183">
                  <c:v>0.15865525393145699</c:v>
                </c:pt>
                <c:pt idx="9184">
                  <c:v>0.15865525393145699</c:v>
                </c:pt>
                <c:pt idx="9185">
                  <c:v>0.15865525393145699</c:v>
                </c:pt>
                <c:pt idx="9186">
                  <c:v>0.15865525393145699</c:v>
                </c:pt>
                <c:pt idx="9187">
                  <c:v>0.15865525393145699</c:v>
                </c:pt>
                <c:pt idx="9188">
                  <c:v>0.15865525393145699</c:v>
                </c:pt>
                <c:pt idx="9189">
                  <c:v>0.15865525393145699</c:v>
                </c:pt>
                <c:pt idx="9190">
                  <c:v>0.15865525393145699</c:v>
                </c:pt>
                <c:pt idx="9191">
                  <c:v>0.15865525393145699</c:v>
                </c:pt>
                <c:pt idx="9192">
                  <c:v>0.15865525393145699</c:v>
                </c:pt>
                <c:pt idx="9193">
                  <c:v>0.15865525393145699</c:v>
                </c:pt>
                <c:pt idx="9194">
                  <c:v>0.15865525393145699</c:v>
                </c:pt>
                <c:pt idx="9195">
                  <c:v>0.15865525393145699</c:v>
                </c:pt>
                <c:pt idx="9196">
                  <c:v>0.15865525393145699</c:v>
                </c:pt>
                <c:pt idx="9197">
                  <c:v>0.15865525393145699</c:v>
                </c:pt>
                <c:pt idx="9198">
                  <c:v>0.15865525393145699</c:v>
                </c:pt>
                <c:pt idx="9199">
                  <c:v>0.15865525393145699</c:v>
                </c:pt>
                <c:pt idx="9200">
                  <c:v>0.15865525393145699</c:v>
                </c:pt>
                <c:pt idx="9201">
                  <c:v>0.15865525393145699</c:v>
                </c:pt>
                <c:pt idx="9202">
                  <c:v>0.15865525393145699</c:v>
                </c:pt>
                <c:pt idx="9203">
                  <c:v>0.15865525393145699</c:v>
                </c:pt>
                <c:pt idx="9204">
                  <c:v>0.15865525393145699</c:v>
                </c:pt>
                <c:pt idx="9205">
                  <c:v>0.15865525393145699</c:v>
                </c:pt>
                <c:pt idx="9206">
                  <c:v>0.15865525393145699</c:v>
                </c:pt>
                <c:pt idx="9207">
                  <c:v>0.15865525393145699</c:v>
                </c:pt>
                <c:pt idx="9208">
                  <c:v>0.15865525393145699</c:v>
                </c:pt>
                <c:pt idx="9209">
                  <c:v>0.15865525393145699</c:v>
                </c:pt>
                <c:pt idx="9210">
                  <c:v>0.15865525393145699</c:v>
                </c:pt>
                <c:pt idx="9211">
                  <c:v>0.15865525393145699</c:v>
                </c:pt>
                <c:pt idx="9212">
                  <c:v>0.15865525393145699</c:v>
                </c:pt>
                <c:pt idx="9213">
                  <c:v>0.15865525393145699</c:v>
                </c:pt>
                <c:pt idx="9214">
                  <c:v>0.15865525393145699</c:v>
                </c:pt>
                <c:pt idx="9215">
                  <c:v>0.15865525393145699</c:v>
                </c:pt>
                <c:pt idx="9216">
                  <c:v>0.15865525393145699</c:v>
                </c:pt>
                <c:pt idx="9217">
                  <c:v>0.15865525393145699</c:v>
                </c:pt>
                <c:pt idx="9218">
                  <c:v>0.15865525393145699</c:v>
                </c:pt>
                <c:pt idx="9219">
                  <c:v>0.15865525393145699</c:v>
                </c:pt>
                <c:pt idx="9220">
                  <c:v>0.15865525393145699</c:v>
                </c:pt>
                <c:pt idx="9221">
                  <c:v>0.15865525393145699</c:v>
                </c:pt>
                <c:pt idx="9222">
                  <c:v>0.15865525393145699</c:v>
                </c:pt>
                <c:pt idx="9223">
                  <c:v>0.15865525393145699</c:v>
                </c:pt>
                <c:pt idx="9224">
                  <c:v>0.15865525393145699</c:v>
                </c:pt>
                <c:pt idx="9225">
                  <c:v>0.15865525393145699</c:v>
                </c:pt>
                <c:pt idx="9226">
                  <c:v>0.15865525393145699</c:v>
                </c:pt>
                <c:pt idx="9227">
                  <c:v>0.15865525393145699</c:v>
                </c:pt>
                <c:pt idx="9228">
                  <c:v>0.15865525393145699</c:v>
                </c:pt>
                <c:pt idx="9229">
                  <c:v>0.15865525393145699</c:v>
                </c:pt>
                <c:pt idx="9230">
                  <c:v>0.15865525393145699</c:v>
                </c:pt>
                <c:pt idx="9231">
                  <c:v>0.15865525393145699</c:v>
                </c:pt>
                <c:pt idx="9232">
                  <c:v>0.15865525393145699</c:v>
                </c:pt>
                <c:pt idx="9233">
                  <c:v>0.15865525393145699</c:v>
                </c:pt>
                <c:pt idx="9234">
                  <c:v>0.15865525393145699</c:v>
                </c:pt>
                <c:pt idx="9235">
                  <c:v>0.15865525393145699</c:v>
                </c:pt>
                <c:pt idx="9236">
                  <c:v>0.15865525393145699</c:v>
                </c:pt>
                <c:pt idx="9237">
                  <c:v>0.15865525393145699</c:v>
                </c:pt>
                <c:pt idx="9238">
                  <c:v>0.15865525393145699</c:v>
                </c:pt>
                <c:pt idx="9239">
                  <c:v>0.15865525393145699</c:v>
                </c:pt>
                <c:pt idx="9240">
                  <c:v>0.15865525393145699</c:v>
                </c:pt>
                <c:pt idx="9241">
                  <c:v>0.15865525393145699</c:v>
                </c:pt>
                <c:pt idx="9242">
                  <c:v>0.15865525393145699</c:v>
                </c:pt>
                <c:pt idx="9243">
                  <c:v>0.15865525393145699</c:v>
                </c:pt>
                <c:pt idx="9244">
                  <c:v>0.15865525393145699</c:v>
                </c:pt>
                <c:pt idx="9245">
                  <c:v>0.15865525393145699</c:v>
                </c:pt>
                <c:pt idx="9246">
                  <c:v>0.15865525393145699</c:v>
                </c:pt>
                <c:pt idx="9247">
                  <c:v>0.15865525393145699</c:v>
                </c:pt>
                <c:pt idx="9248">
                  <c:v>0.15865525393145699</c:v>
                </c:pt>
                <c:pt idx="9249">
                  <c:v>0.15865525393145699</c:v>
                </c:pt>
                <c:pt idx="9250">
                  <c:v>0.15865525393145699</c:v>
                </c:pt>
                <c:pt idx="9251">
                  <c:v>0.15865525393145699</c:v>
                </c:pt>
                <c:pt idx="9252">
                  <c:v>0.15865525393145699</c:v>
                </c:pt>
                <c:pt idx="9253">
                  <c:v>0.15865525393145699</c:v>
                </c:pt>
                <c:pt idx="9254">
                  <c:v>0.15865525393145699</c:v>
                </c:pt>
                <c:pt idx="9255">
                  <c:v>0.15865525393145699</c:v>
                </c:pt>
                <c:pt idx="9256">
                  <c:v>0.15865525393145699</c:v>
                </c:pt>
                <c:pt idx="9257">
                  <c:v>0.15865525393145699</c:v>
                </c:pt>
                <c:pt idx="9258">
                  <c:v>0.15865525393145699</c:v>
                </c:pt>
                <c:pt idx="9259">
                  <c:v>0.15865525393145699</c:v>
                </c:pt>
                <c:pt idx="9260">
                  <c:v>0.15865525393145699</c:v>
                </c:pt>
                <c:pt idx="9261">
                  <c:v>0.15865525393145699</c:v>
                </c:pt>
                <c:pt idx="9262">
                  <c:v>0.15865525393145699</c:v>
                </c:pt>
                <c:pt idx="9263">
                  <c:v>0.15865525393145699</c:v>
                </c:pt>
                <c:pt idx="9264">
                  <c:v>0.15865525393145699</c:v>
                </c:pt>
                <c:pt idx="9265">
                  <c:v>0.15865525393145699</c:v>
                </c:pt>
                <c:pt idx="9266">
                  <c:v>0.15865525393145699</c:v>
                </c:pt>
                <c:pt idx="9267">
                  <c:v>0.15865525393145699</c:v>
                </c:pt>
                <c:pt idx="9268">
                  <c:v>0.15865525393145699</c:v>
                </c:pt>
                <c:pt idx="9269">
                  <c:v>0.15865525393145699</c:v>
                </c:pt>
                <c:pt idx="9270">
                  <c:v>0.15865525393145699</c:v>
                </c:pt>
                <c:pt idx="9271">
                  <c:v>0.15865525393145699</c:v>
                </c:pt>
                <c:pt idx="9272">
                  <c:v>0.15865525393145699</c:v>
                </c:pt>
                <c:pt idx="9273">
                  <c:v>0.15865525393145699</c:v>
                </c:pt>
                <c:pt idx="9274">
                  <c:v>0.15865525393145699</c:v>
                </c:pt>
                <c:pt idx="9275">
                  <c:v>0.15865525393145699</c:v>
                </c:pt>
                <c:pt idx="9276">
                  <c:v>0.15865525393145699</c:v>
                </c:pt>
                <c:pt idx="9277">
                  <c:v>0.15865525393145699</c:v>
                </c:pt>
                <c:pt idx="9278">
                  <c:v>0.15865525393145699</c:v>
                </c:pt>
                <c:pt idx="9279">
                  <c:v>0.15865525393145699</c:v>
                </c:pt>
                <c:pt idx="9280">
                  <c:v>0.15865525393145699</c:v>
                </c:pt>
                <c:pt idx="9281">
                  <c:v>0.15865525393145699</c:v>
                </c:pt>
                <c:pt idx="9282">
                  <c:v>0.15865525393145699</c:v>
                </c:pt>
                <c:pt idx="9283">
                  <c:v>0.15865525393145699</c:v>
                </c:pt>
                <c:pt idx="9284">
                  <c:v>0.15865525393145699</c:v>
                </c:pt>
                <c:pt idx="9285">
                  <c:v>0.15865525393145699</c:v>
                </c:pt>
                <c:pt idx="9286">
                  <c:v>0.15865525393145699</c:v>
                </c:pt>
                <c:pt idx="9287">
                  <c:v>0.15865525393145699</c:v>
                </c:pt>
                <c:pt idx="9288">
                  <c:v>0.15865525393145699</c:v>
                </c:pt>
                <c:pt idx="9289">
                  <c:v>0.15865525393145699</c:v>
                </c:pt>
                <c:pt idx="9290">
                  <c:v>0.15865525393145699</c:v>
                </c:pt>
                <c:pt idx="9291">
                  <c:v>0.15865525393145699</c:v>
                </c:pt>
                <c:pt idx="9292">
                  <c:v>0.15865525393145699</c:v>
                </c:pt>
                <c:pt idx="9293">
                  <c:v>0.15865525393145699</c:v>
                </c:pt>
                <c:pt idx="9294">
                  <c:v>0.15865525393145699</c:v>
                </c:pt>
                <c:pt idx="9295">
                  <c:v>0.15865525393145699</c:v>
                </c:pt>
                <c:pt idx="9296">
                  <c:v>0.15865525393145699</c:v>
                </c:pt>
                <c:pt idx="9297">
                  <c:v>0.15865525393145699</c:v>
                </c:pt>
                <c:pt idx="9298">
                  <c:v>0.15865525393145699</c:v>
                </c:pt>
                <c:pt idx="9299">
                  <c:v>0.15865525393145699</c:v>
                </c:pt>
                <c:pt idx="9300">
                  <c:v>0.15865525393145699</c:v>
                </c:pt>
                <c:pt idx="9301">
                  <c:v>0.15865525393145699</c:v>
                </c:pt>
                <c:pt idx="9302">
                  <c:v>0.15865525393145699</c:v>
                </c:pt>
                <c:pt idx="9303">
                  <c:v>0.15865525393145699</c:v>
                </c:pt>
                <c:pt idx="9304">
                  <c:v>0.15865525393145699</c:v>
                </c:pt>
                <c:pt idx="9305">
                  <c:v>0.15865525393145699</c:v>
                </c:pt>
                <c:pt idx="9306">
                  <c:v>0.15865525393145699</c:v>
                </c:pt>
                <c:pt idx="9307">
                  <c:v>0.15865525393145699</c:v>
                </c:pt>
                <c:pt idx="9308">
                  <c:v>0.15865525393145699</c:v>
                </c:pt>
                <c:pt idx="9309">
                  <c:v>0.15865525393145699</c:v>
                </c:pt>
                <c:pt idx="9310">
                  <c:v>0.15865525393145699</c:v>
                </c:pt>
                <c:pt idx="9311">
                  <c:v>0.15865525393145699</c:v>
                </c:pt>
                <c:pt idx="9312">
                  <c:v>0.15865525393145699</c:v>
                </c:pt>
                <c:pt idx="9313">
                  <c:v>0.15865525393145699</c:v>
                </c:pt>
                <c:pt idx="9314">
                  <c:v>0.15865525393145699</c:v>
                </c:pt>
                <c:pt idx="9315">
                  <c:v>0.15865525393145699</c:v>
                </c:pt>
                <c:pt idx="9316">
                  <c:v>0.15865525393145699</c:v>
                </c:pt>
                <c:pt idx="9317">
                  <c:v>0.15865525393145699</c:v>
                </c:pt>
                <c:pt idx="9318">
                  <c:v>0.15865525393145699</c:v>
                </c:pt>
                <c:pt idx="9319">
                  <c:v>0.15865525393145699</c:v>
                </c:pt>
                <c:pt idx="9320">
                  <c:v>0.15865525393145699</c:v>
                </c:pt>
                <c:pt idx="9321">
                  <c:v>0.15865525393145699</c:v>
                </c:pt>
                <c:pt idx="9322">
                  <c:v>0.15865525393145699</c:v>
                </c:pt>
                <c:pt idx="9323">
                  <c:v>0.15865525393145699</c:v>
                </c:pt>
                <c:pt idx="9324">
                  <c:v>0.15865525393145699</c:v>
                </c:pt>
                <c:pt idx="9325">
                  <c:v>0.15865525393145699</c:v>
                </c:pt>
                <c:pt idx="9326">
                  <c:v>0.15865525393145699</c:v>
                </c:pt>
                <c:pt idx="9327">
                  <c:v>0.15865525393145699</c:v>
                </c:pt>
                <c:pt idx="9328">
                  <c:v>0.15865525393145699</c:v>
                </c:pt>
                <c:pt idx="9329">
                  <c:v>0.15865525393145699</c:v>
                </c:pt>
                <c:pt idx="9330">
                  <c:v>0.15865525393145699</c:v>
                </c:pt>
                <c:pt idx="9331">
                  <c:v>0.15865525393145699</c:v>
                </c:pt>
                <c:pt idx="9332">
                  <c:v>0.15865525393145699</c:v>
                </c:pt>
                <c:pt idx="9333">
                  <c:v>0.15865525393145699</c:v>
                </c:pt>
                <c:pt idx="9334">
                  <c:v>0.15865525393145699</c:v>
                </c:pt>
                <c:pt idx="9335">
                  <c:v>0.15865525393145699</c:v>
                </c:pt>
                <c:pt idx="9336">
                  <c:v>0.15865525393145699</c:v>
                </c:pt>
                <c:pt idx="9337">
                  <c:v>0.15865525393145699</c:v>
                </c:pt>
                <c:pt idx="9338">
                  <c:v>0.15865525393145699</c:v>
                </c:pt>
                <c:pt idx="9339">
                  <c:v>0.15865525393145699</c:v>
                </c:pt>
                <c:pt idx="9340">
                  <c:v>0.15865525393145699</c:v>
                </c:pt>
                <c:pt idx="9341">
                  <c:v>0.15865525393145699</c:v>
                </c:pt>
                <c:pt idx="9342">
                  <c:v>0.15865525393145699</c:v>
                </c:pt>
                <c:pt idx="9343">
                  <c:v>0.15865525393145699</c:v>
                </c:pt>
                <c:pt idx="9344">
                  <c:v>0.15865525393145699</c:v>
                </c:pt>
                <c:pt idx="9345">
                  <c:v>0.15865525393145699</c:v>
                </c:pt>
                <c:pt idx="9346">
                  <c:v>0.15865525393145699</c:v>
                </c:pt>
                <c:pt idx="9347">
                  <c:v>0.15865525393145699</c:v>
                </c:pt>
                <c:pt idx="9348">
                  <c:v>0.15865525393145699</c:v>
                </c:pt>
                <c:pt idx="9349">
                  <c:v>0.15865525393145699</c:v>
                </c:pt>
                <c:pt idx="9350">
                  <c:v>0.15865525393145699</c:v>
                </c:pt>
                <c:pt idx="9351">
                  <c:v>0.15865525393145699</c:v>
                </c:pt>
                <c:pt idx="9352">
                  <c:v>0.15865525393145699</c:v>
                </c:pt>
                <c:pt idx="9353">
                  <c:v>0.15865525393145699</c:v>
                </c:pt>
                <c:pt idx="9354">
                  <c:v>0.15865525393145699</c:v>
                </c:pt>
                <c:pt idx="9355">
                  <c:v>0.15865525393145699</c:v>
                </c:pt>
                <c:pt idx="9356">
                  <c:v>0.15865525393145699</c:v>
                </c:pt>
                <c:pt idx="9357">
                  <c:v>0.15865525393145699</c:v>
                </c:pt>
                <c:pt idx="9358">
                  <c:v>0.15865525393145699</c:v>
                </c:pt>
                <c:pt idx="9359">
                  <c:v>0.15865525393145699</c:v>
                </c:pt>
                <c:pt idx="9360">
                  <c:v>0.15865525393145699</c:v>
                </c:pt>
                <c:pt idx="9361">
                  <c:v>0.15865525393145699</c:v>
                </c:pt>
                <c:pt idx="9362">
                  <c:v>0.15865525393145699</c:v>
                </c:pt>
                <c:pt idx="9363">
                  <c:v>0.15865525393145699</c:v>
                </c:pt>
                <c:pt idx="9364">
                  <c:v>0.15865525393145699</c:v>
                </c:pt>
                <c:pt idx="9365">
                  <c:v>0.15865525393145699</c:v>
                </c:pt>
                <c:pt idx="9366">
                  <c:v>0.15865525393145699</c:v>
                </c:pt>
                <c:pt idx="9367">
                  <c:v>0.15865525393145699</c:v>
                </c:pt>
                <c:pt idx="9368">
                  <c:v>0.15865525393145699</c:v>
                </c:pt>
                <c:pt idx="9369">
                  <c:v>0.15865525393145699</c:v>
                </c:pt>
                <c:pt idx="9370">
                  <c:v>0.15865525393145699</c:v>
                </c:pt>
                <c:pt idx="9371">
                  <c:v>0.15865525393145699</c:v>
                </c:pt>
                <c:pt idx="9372">
                  <c:v>0.15865525393145699</c:v>
                </c:pt>
                <c:pt idx="9373">
                  <c:v>0.15865525393145699</c:v>
                </c:pt>
                <c:pt idx="9374">
                  <c:v>0.15865525393145699</c:v>
                </c:pt>
                <c:pt idx="9375">
                  <c:v>0.15865525393145699</c:v>
                </c:pt>
                <c:pt idx="9376">
                  <c:v>0.15865525393145699</c:v>
                </c:pt>
                <c:pt idx="9377">
                  <c:v>0.15865525393145699</c:v>
                </c:pt>
                <c:pt idx="9378">
                  <c:v>0.15865525393145699</c:v>
                </c:pt>
                <c:pt idx="9379">
                  <c:v>0.15865525393145699</c:v>
                </c:pt>
                <c:pt idx="9380">
                  <c:v>0.15865525393145699</c:v>
                </c:pt>
                <c:pt idx="9381">
                  <c:v>0.15865525393145699</c:v>
                </c:pt>
                <c:pt idx="9382">
                  <c:v>0.15865525393145699</c:v>
                </c:pt>
                <c:pt idx="9383">
                  <c:v>0.15865525393145699</c:v>
                </c:pt>
                <c:pt idx="9384">
                  <c:v>0.15865525393145699</c:v>
                </c:pt>
                <c:pt idx="9385">
                  <c:v>0.15865525393145699</c:v>
                </c:pt>
                <c:pt idx="9386">
                  <c:v>0.15865525393145699</c:v>
                </c:pt>
                <c:pt idx="9387">
                  <c:v>0.15865525393145699</c:v>
                </c:pt>
                <c:pt idx="9388">
                  <c:v>0.15865525393145699</c:v>
                </c:pt>
                <c:pt idx="9389">
                  <c:v>0.15865525393145699</c:v>
                </c:pt>
                <c:pt idx="9390">
                  <c:v>0.15865525393145699</c:v>
                </c:pt>
                <c:pt idx="9391">
                  <c:v>0.15865525393145699</c:v>
                </c:pt>
                <c:pt idx="9392">
                  <c:v>0.15865525393145699</c:v>
                </c:pt>
                <c:pt idx="9393">
                  <c:v>0.15865525393145699</c:v>
                </c:pt>
                <c:pt idx="9394">
                  <c:v>0.15865525393145699</c:v>
                </c:pt>
                <c:pt idx="9395">
                  <c:v>0.15865525393145699</c:v>
                </c:pt>
                <c:pt idx="9396">
                  <c:v>0.15865525393145699</c:v>
                </c:pt>
                <c:pt idx="9397">
                  <c:v>0.15865525393145699</c:v>
                </c:pt>
                <c:pt idx="9398">
                  <c:v>0.15865525393145699</c:v>
                </c:pt>
                <c:pt idx="9399">
                  <c:v>0.15865525393145699</c:v>
                </c:pt>
                <c:pt idx="9400">
                  <c:v>0.15865525393145699</c:v>
                </c:pt>
                <c:pt idx="9401">
                  <c:v>0.15865525393145699</c:v>
                </c:pt>
                <c:pt idx="9402">
                  <c:v>0.15865525393145699</c:v>
                </c:pt>
                <c:pt idx="9403">
                  <c:v>0.15865525393145699</c:v>
                </c:pt>
                <c:pt idx="9404">
                  <c:v>0.15865525393145699</c:v>
                </c:pt>
                <c:pt idx="9405">
                  <c:v>0.15865525393145699</c:v>
                </c:pt>
                <c:pt idx="9406">
                  <c:v>0.15865525393145699</c:v>
                </c:pt>
                <c:pt idx="9407">
                  <c:v>0.15865525393145699</c:v>
                </c:pt>
                <c:pt idx="9408">
                  <c:v>0.15865525393145699</c:v>
                </c:pt>
                <c:pt idx="9409">
                  <c:v>0.15865525393145699</c:v>
                </c:pt>
                <c:pt idx="9410">
                  <c:v>0.15865525393145699</c:v>
                </c:pt>
                <c:pt idx="9411">
                  <c:v>0.15865525393145699</c:v>
                </c:pt>
                <c:pt idx="9412">
                  <c:v>0.15865525393145699</c:v>
                </c:pt>
                <c:pt idx="9413">
                  <c:v>0.15865525393145699</c:v>
                </c:pt>
                <c:pt idx="9414">
                  <c:v>0.15865525393145699</c:v>
                </c:pt>
                <c:pt idx="9415">
                  <c:v>0.15865525393145699</c:v>
                </c:pt>
                <c:pt idx="9416">
                  <c:v>0.15865525393145699</c:v>
                </c:pt>
                <c:pt idx="9417">
                  <c:v>0.15865525393145699</c:v>
                </c:pt>
                <c:pt idx="9418">
                  <c:v>0.15865525393145699</c:v>
                </c:pt>
                <c:pt idx="9419">
                  <c:v>0.15865525393145699</c:v>
                </c:pt>
                <c:pt idx="9420">
                  <c:v>0.15865525393145699</c:v>
                </c:pt>
                <c:pt idx="9421">
                  <c:v>0.15865525393145699</c:v>
                </c:pt>
                <c:pt idx="9422">
                  <c:v>0.15865525393145699</c:v>
                </c:pt>
                <c:pt idx="9423">
                  <c:v>0.15865525393145699</c:v>
                </c:pt>
                <c:pt idx="9424">
                  <c:v>0.15865525393145699</c:v>
                </c:pt>
                <c:pt idx="9425">
                  <c:v>0.15865525393145699</c:v>
                </c:pt>
                <c:pt idx="9426">
                  <c:v>0.15865525393145699</c:v>
                </c:pt>
                <c:pt idx="9427">
                  <c:v>0.15865525393145699</c:v>
                </c:pt>
                <c:pt idx="9428">
                  <c:v>0.15865525393145699</c:v>
                </c:pt>
                <c:pt idx="9429">
                  <c:v>0.15865525393145699</c:v>
                </c:pt>
                <c:pt idx="9430">
                  <c:v>0.15865525393145699</c:v>
                </c:pt>
                <c:pt idx="9431">
                  <c:v>0.15865525393145699</c:v>
                </c:pt>
                <c:pt idx="9432">
                  <c:v>0.15865525393145699</c:v>
                </c:pt>
                <c:pt idx="9433">
                  <c:v>0.15865525393145699</c:v>
                </c:pt>
                <c:pt idx="9434">
                  <c:v>0.15865525393145699</c:v>
                </c:pt>
                <c:pt idx="9435">
                  <c:v>0.15865525393145699</c:v>
                </c:pt>
                <c:pt idx="9436">
                  <c:v>0.15865525393145699</c:v>
                </c:pt>
                <c:pt idx="9437">
                  <c:v>0.15865525393145699</c:v>
                </c:pt>
                <c:pt idx="9438">
                  <c:v>0.15865525393145699</c:v>
                </c:pt>
                <c:pt idx="9439">
                  <c:v>0.15865525393145699</c:v>
                </c:pt>
                <c:pt idx="9440">
                  <c:v>0.15865525393145699</c:v>
                </c:pt>
                <c:pt idx="9441">
                  <c:v>0.15865525393145699</c:v>
                </c:pt>
                <c:pt idx="9442">
                  <c:v>0.15865525393145699</c:v>
                </c:pt>
                <c:pt idx="9443">
                  <c:v>0.15865525393145699</c:v>
                </c:pt>
                <c:pt idx="9444">
                  <c:v>0.15865525393145699</c:v>
                </c:pt>
                <c:pt idx="9445">
                  <c:v>0.15865525393145699</c:v>
                </c:pt>
                <c:pt idx="9446">
                  <c:v>0.15865525393145699</c:v>
                </c:pt>
                <c:pt idx="9447">
                  <c:v>0.15865525393145699</c:v>
                </c:pt>
                <c:pt idx="9448">
                  <c:v>0.15865525393145699</c:v>
                </c:pt>
                <c:pt idx="9449">
                  <c:v>0.15865525393145699</c:v>
                </c:pt>
                <c:pt idx="9450">
                  <c:v>0.15865525393145699</c:v>
                </c:pt>
                <c:pt idx="9451">
                  <c:v>0.15865525393145699</c:v>
                </c:pt>
                <c:pt idx="9452">
                  <c:v>0.15865525393145699</c:v>
                </c:pt>
                <c:pt idx="9453">
                  <c:v>0.15865525393145699</c:v>
                </c:pt>
                <c:pt idx="9454">
                  <c:v>0.15865525393145699</c:v>
                </c:pt>
                <c:pt idx="9455">
                  <c:v>0.15865525393145699</c:v>
                </c:pt>
                <c:pt idx="9456">
                  <c:v>0.15865525393145699</c:v>
                </c:pt>
                <c:pt idx="9457">
                  <c:v>0.15865525393145699</c:v>
                </c:pt>
                <c:pt idx="9458">
                  <c:v>0.15865525393145699</c:v>
                </c:pt>
                <c:pt idx="9459">
                  <c:v>0.15865525393145699</c:v>
                </c:pt>
                <c:pt idx="9460">
                  <c:v>0.15865525393145699</c:v>
                </c:pt>
                <c:pt idx="9461">
                  <c:v>0.15865525393145699</c:v>
                </c:pt>
                <c:pt idx="9462">
                  <c:v>0.15865525393145699</c:v>
                </c:pt>
                <c:pt idx="9463">
                  <c:v>0.15865525393145699</c:v>
                </c:pt>
                <c:pt idx="9464">
                  <c:v>0.15865525393145699</c:v>
                </c:pt>
                <c:pt idx="9465">
                  <c:v>0.15865525393145699</c:v>
                </c:pt>
                <c:pt idx="9466">
                  <c:v>0.15865525393145699</c:v>
                </c:pt>
                <c:pt idx="9467">
                  <c:v>0.15865525393145699</c:v>
                </c:pt>
                <c:pt idx="9468">
                  <c:v>0.15865525393145699</c:v>
                </c:pt>
                <c:pt idx="9469">
                  <c:v>0.15865525393145699</c:v>
                </c:pt>
                <c:pt idx="9470">
                  <c:v>0.15865525393145699</c:v>
                </c:pt>
                <c:pt idx="9471">
                  <c:v>0.15865525393145699</c:v>
                </c:pt>
                <c:pt idx="9472">
                  <c:v>0.15865525393145699</c:v>
                </c:pt>
                <c:pt idx="9473">
                  <c:v>0.15865525393145699</c:v>
                </c:pt>
                <c:pt idx="9474">
                  <c:v>0.15865525393145699</c:v>
                </c:pt>
                <c:pt idx="9475">
                  <c:v>0.15865525393145699</c:v>
                </c:pt>
                <c:pt idx="9476">
                  <c:v>0.15865525393145699</c:v>
                </c:pt>
                <c:pt idx="9477">
                  <c:v>0.15865525393145699</c:v>
                </c:pt>
                <c:pt idx="9478">
                  <c:v>0.15865525393145699</c:v>
                </c:pt>
                <c:pt idx="9479">
                  <c:v>0.15865525393145699</c:v>
                </c:pt>
                <c:pt idx="9480">
                  <c:v>0.15865525393145699</c:v>
                </c:pt>
                <c:pt idx="9481">
                  <c:v>0.15865525393145699</c:v>
                </c:pt>
                <c:pt idx="9482">
                  <c:v>0.15865525393145699</c:v>
                </c:pt>
                <c:pt idx="9483">
                  <c:v>0.15865525393145699</c:v>
                </c:pt>
                <c:pt idx="9484">
                  <c:v>0.15865525393145699</c:v>
                </c:pt>
                <c:pt idx="9485">
                  <c:v>0.15865525393145699</c:v>
                </c:pt>
                <c:pt idx="9486">
                  <c:v>0.15865525393145699</c:v>
                </c:pt>
                <c:pt idx="9487">
                  <c:v>0.15865525393145699</c:v>
                </c:pt>
                <c:pt idx="9488">
                  <c:v>0.15865525393145699</c:v>
                </c:pt>
                <c:pt idx="9489">
                  <c:v>0.15865525393145699</c:v>
                </c:pt>
                <c:pt idx="9490">
                  <c:v>0.15865525393145699</c:v>
                </c:pt>
                <c:pt idx="9491">
                  <c:v>0.15865525393145699</c:v>
                </c:pt>
                <c:pt idx="9492">
                  <c:v>0.15865525393145699</c:v>
                </c:pt>
                <c:pt idx="9493">
                  <c:v>0.15865525393145699</c:v>
                </c:pt>
                <c:pt idx="9494">
                  <c:v>0.15865525393145699</c:v>
                </c:pt>
                <c:pt idx="9495">
                  <c:v>0.15865525393145699</c:v>
                </c:pt>
                <c:pt idx="9496">
                  <c:v>0.15865525393145699</c:v>
                </c:pt>
                <c:pt idx="9497">
                  <c:v>0.15865525393145699</c:v>
                </c:pt>
                <c:pt idx="9498">
                  <c:v>0.15865525393145699</c:v>
                </c:pt>
                <c:pt idx="9499">
                  <c:v>0.15865525393145699</c:v>
                </c:pt>
                <c:pt idx="9500">
                  <c:v>0.15865525393145699</c:v>
                </c:pt>
                <c:pt idx="9501">
                  <c:v>0.15865525393145699</c:v>
                </c:pt>
                <c:pt idx="9502">
                  <c:v>0.15865525393145699</c:v>
                </c:pt>
                <c:pt idx="9503">
                  <c:v>0.15865525393145699</c:v>
                </c:pt>
                <c:pt idx="9504">
                  <c:v>0.15865525393145699</c:v>
                </c:pt>
                <c:pt idx="9505">
                  <c:v>0.15865525393145699</c:v>
                </c:pt>
                <c:pt idx="9506">
                  <c:v>0.15865525393145699</c:v>
                </c:pt>
                <c:pt idx="9507">
                  <c:v>0.15865525393145699</c:v>
                </c:pt>
                <c:pt idx="9508">
                  <c:v>0.15865525393145699</c:v>
                </c:pt>
                <c:pt idx="9509">
                  <c:v>0.15865525393145699</c:v>
                </c:pt>
                <c:pt idx="9510">
                  <c:v>0.15865525393145699</c:v>
                </c:pt>
                <c:pt idx="9511">
                  <c:v>0.15865525393145699</c:v>
                </c:pt>
                <c:pt idx="9512">
                  <c:v>0.15865525393145699</c:v>
                </c:pt>
                <c:pt idx="9513">
                  <c:v>0.15865525393145699</c:v>
                </c:pt>
                <c:pt idx="9514">
                  <c:v>0.15865525393145699</c:v>
                </c:pt>
                <c:pt idx="9515">
                  <c:v>0.15865525393145699</c:v>
                </c:pt>
                <c:pt idx="9516">
                  <c:v>0.15865525393145699</c:v>
                </c:pt>
                <c:pt idx="9517">
                  <c:v>0.15865525393145699</c:v>
                </c:pt>
                <c:pt idx="9518">
                  <c:v>0.15865525393145699</c:v>
                </c:pt>
                <c:pt idx="9519">
                  <c:v>0.15865525393145699</c:v>
                </c:pt>
                <c:pt idx="9520">
                  <c:v>0.15865525393145699</c:v>
                </c:pt>
                <c:pt idx="9521">
                  <c:v>0.15865525393145699</c:v>
                </c:pt>
                <c:pt idx="9522">
                  <c:v>0.15865525393145699</c:v>
                </c:pt>
                <c:pt idx="9523">
                  <c:v>0.15865525393145699</c:v>
                </c:pt>
                <c:pt idx="9524">
                  <c:v>0.15865525393145699</c:v>
                </c:pt>
                <c:pt idx="9525">
                  <c:v>0.15865525393145699</c:v>
                </c:pt>
                <c:pt idx="9526">
                  <c:v>0.15865525393145699</c:v>
                </c:pt>
                <c:pt idx="9527">
                  <c:v>0.15865525393145699</c:v>
                </c:pt>
                <c:pt idx="9528">
                  <c:v>0.15865525393145699</c:v>
                </c:pt>
                <c:pt idx="9529">
                  <c:v>0.15865525393145699</c:v>
                </c:pt>
                <c:pt idx="9530">
                  <c:v>0.15865525393145699</c:v>
                </c:pt>
                <c:pt idx="9531">
                  <c:v>0.15865525393145699</c:v>
                </c:pt>
                <c:pt idx="9532">
                  <c:v>0.15865525393145699</c:v>
                </c:pt>
                <c:pt idx="9533">
                  <c:v>0.15865525393145699</c:v>
                </c:pt>
                <c:pt idx="9534">
                  <c:v>0.15865525393145699</c:v>
                </c:pt>
                <c:pt idx="9535">
                  <c:v>0.15865525393145699</c:v>
                </c:pt>
                <c:pt idx="9536">
                  <c:v>0.15865525393145699</c:v>
                </c:pt>
                <c:pt idx="9537">
                  <c:v>0.15865525393145699</c:v>
                </c:pt>
                <c:pt idx="9538">
                  <c:v>0.15865525393145699</c:v>
                </c:pt>
                <c:pt idx="9539">
                  <c:v>0.15865525393145699</c:v>
                </c:pt>
                <c:pt idx="9540">
                  <c:v>0.15865525393145699</c:v>
                </c:pt>
                <c:pt idx="9541">
                  <c:v>0.15865525393145699</c:v>
                </c:pt>
                <c:pt idx="9542">
                  <c:v>0.15865525393145699</c:v>
                </c:pt>
                <c:pt idx="9543">
                  <c:v>0.15865525393145699</c:v>
                </c:pt>
                <c:pt idx="9544">
                  <c:v>0.15865525393145699</c:v>
                </c:pt>
                <c:pt idx="9545">
                  <c:v>0.15865525393145699</c:v>
                </c:pt>
                <c:pt idx="9546">
                  <c:v>0.15865525393145699</c:v>
                </c:pt>
                <c:pt idx="9547">
                  <c:v>0.15865525393145699</c:v>
                </c:pt>
                <c:pt idx="9548">
                  <c:v>0.15865525393145699</c:v>
                </c:pt>
                <c:pt idx="9549">
                  <c:v>0.15865525393145699</c:v>
                </c:pt>
                <c:pt idx="9550">
                  <c:v>0.15865525393145699</c:v>
                </c:pt>
                <c:pt idx="9551">
                  <c:v>0.15865525393145699</c:v>
                </c:pt>
                <c:pt idx="9552">
                  <c:v>0.15865525393145699</c:v>
                </c:pt>
                <c:pt idx="9553">
                  <c:v>0.15865525393145699</c:v>
                </c:pt>
                <c:pt idx="9554">
                  <c:v>0.15865525393145699</c:v>
                </c:pt>
                <c:pt idx="9555">
                  <c:v>0.15865525393145699</c:v>
                </c:pt>
                <c:pt idx="9556">
                  <c:v>0.15865525393145699</c:v>
                </c:pt>
                <c:pt idx="9557">
                  <c:v>0.15865525393145699</c:v>
                </c:pt>
                <c:pt idx="9558">
                  <c:v>0.15865525393145699</c:v>
                </c:pt>
                <c:pt idx="9559">
                  <c:v>0.15865525393145699</c:v>
                </c:pt>
                <c:pt idx="9560">
                  <c:v>0.15865525393145699</c:v>
                </c:pt>
                <c:pt idx="9561">
                  <c:v>0.15865525393145699</c:v>
                </c:pt>
                <c:pt idx="9562">
                  <c:v>0.15865525393145699</c:v>
                </c:pt>
                <c:pt idx="9563">
                  <c:v>0.15865525393145699</c:v>
                </c:pt>
                <c:pt idx="9564">
                  <c:v>0.15865525393145699</c:v>
                </c:pt>
                <c:pt idx="9565">
                  <c:v>0.15865525393145699</c:v>
                </c:pt>
                <c:pt idx="9566">
                  <c:v>0.15865525393145699</c:v>
                </c:pt>
                <c:pt idx="9567">
                  <c:v>0.15865525393145699</c:v>
                </c:pt>
                <c:pt idx="9568">
                  <c:v>0.15865525393145699</c:v>
                </c:pt>
                <c:pt idx="9569">
                  <c:v>0.15865525393145699</c:v>
                </c:pt>
                <c:pt idx="9570">
                  <c:v>0.15865525393145699</c:v>
                </c:pt>
                <c:pt idx="9571">
                  <c:v>0.15865525393145699</c:v>
                </c:pt>
                <c:pt idx="9572">
                  <c:v>0.15865525393145699</c:v>
                </c:pt>
                <c:pt idx="9573">
                  <c:v>0.15865525393145699</c:v>
                </c:pt>
                <c:pt idx="9574">
                  <c:v>0.15865525393145699</c:v>
                </c:pt>
                <c:pt idx="9575">
                  <c:v>0.15865525393145699</c:v>
                </c:pt>
                <c:pt idx="9576">
                  <c:v>0.15865525393145699</c:v>
                </c:pt>
                <c:pt idx="9577">
                  <c:v>0.15865525393145699</c:v>
                </c:pt>
                <c:pt idx="9578">
                  <c:v>0.15865525393145699</c:v>
                </c:pt>
                <c:pt idx="9579">
                  <c:v>0.15865525393145699</c:v>
                </c:pt>
                <c:pt idx="9580">
                  <c:v>0.15865525393145699</c:v>
                </c:pt>
                <c:pt idx="9581">
                  <c:v>0.15865525393145699</c:v>
                </c:pt>
                <c:pt idx="9582">
                  <c:v>0.15865525393145699</c:v>
                </c:pt>
                <c:pt idx="9583">
                  <c:v>0.15865525393145699</c:v>
                </c:pt>
                <c:pt idx="9584">
                  <c:v>0.15865525393145699</c:v>
                </c:pt>
                <c:pt idx="9585">
                  <c:v>0.15865525393145699</c:v>
                </c:pt>
                <c:pt idx="9586">
                  <c:v>0.15865525393145699</c:v>
                </c:pt>
                <c:pt idx="9587">
                  <c:v>0.15865525393145699</c:v>
                </c:pt>
                <c:pt idx="9588">
                  <c:v>0.15865525393145699</c:v>
                </c:pt>
                <c:pt idx="9589">
                  <c:v>0.15865525393145699</c:v>
                </c:pt>
                <c:pt idx="9590">
                  <c:v>0.15865525393145699</c:v>
                </c:pt>
                <c:pt idx="9591">
                  <c:v>0.15865525393145699</c:v>
                </c:pt>
                <c:pt idx="9592">
                  <c:v>0.15865525393145699</c:v>
                </c:pt>
                <c:pt idx="9593">
                  <c:v>0.15865525393145699</c:v>
                </c:pt>
                <c:pt idx="9594">
                  <c:v>0.15865525393145699</c:v>
                </c:pt>
                <c:pt idx="9595">
                  <c:v>0.15865525393145699</c:v>
                </c:pt>
                <c:pt idx="9596">
                  <c:v>0.15865525393145699</c:v>
                </c:pt>
                <c:pt idx="9597">
                  <c:v>0.15865525393145699</c:v>
                </c:pt>
                <c:pt idx="9598">
                  <c:v>0.15865525393145699</c:v>
                </c:pt>
                <c:pt idx="9599">
                  <c:v>0.15865525393145699</c:v>
                </c:pt>
                <c:pt idx="9600">
                  <c:v>0.15865525393145699</c:v>
                </c:pt>
                <c:pt idx="9601">
                  <c:v>0.15865525393145699</c:v>
                </c:pt>
                <c:pt idx="9602">
                  <c:v>0.15865525393145699</c:v>
                </c:pt>
                <c:pt idx="9603">
                  <c:v>0.15865525393145699</c:v>
                </c:pt>
                <c:pt idx="9604">
                  <c:v>0.15865525393145699</c:v>
                </c:pt>
                <c:pt idx="9605">
                  <c:v>0.15865525393145699</c:v>
                </c:pt>
                <c:pt idx="9606">
                  <c:v>0.15865525393145699</c:v>
                </c:pt>
                <c:pt idx="9607">
                  <c:v>0.15865525393145699</c:v>
                </c:pt>
                <c:pt idx="9608">
                  <c:v>0.15865525393145699</c:v>
                </c:pt>
                <c:pt idx="9609">
                  <c:v>0.15865525393145699</c:v>
                </c:pt>
                <c:pt idx="9610">
                  <c:v>0.15865525393145699</c:v>
                </c:pt>
                <c:pt idx="9611">
                  <c:v>0.15865525393145699</c:v>
                </c:pt>
                <c:pt idx="9612">
                  <c:v>0.15865525393145699</c:v>
                </c:pt>
                <c:pt idx="9613">
                  <c:v>0.15865525393145699</c:v>
                </c:pt>
                <c:pt idx="9614">
                  <c:v>0.15865525393145699</c:v>
                </c:pt>
                <c:pt idx="9615">
                  <c:v>0.15865525393145699</c:v>
                </c:pt>
                <c:pt idx="9616">
                  <c:v>0.15865525393145699</c:v>
                </c:pt>
                <c:pt idx="9617">
                  <c:v>0.15865525393145699</c:v>
                </c:pt>
                <c:pt idx="9618">
                  <c:v>0.15865525393145699</c:v>
                </c:pt>
                <c:pt idx="9619">
                  <c:v>0.15865525393145699</c:v>
                </c:pt>
                <c:pt idx="9620">
                  <c:v>0.15865525393145699</c:v>
                </c:pt>
                <c:pt idx="9621">
                  <c:v>0.15865525393145699</c:v>
                </c:pt>
                <c:pt idx="9622">
                  <c:v>0.15865525393145699</c:v>
                </c:pt>
                <c:pt idx="9623">
                  <c:v>0.15865525393145699</c:v>
                </c:pt>
                <c:pt idx="9624">
                  <c:v>0.15865525393145699</c:v>
                </c:pt>
                <c:pt idx="9625">
                  <c:v>0.15865525393145699</c:v>
                </c:pt>
                <c:pt idx="9626">
                  <c:v>0.15865525393145699</c:v>
                </c:pt>
                <c:pt idx="9627">
                  <c:v>0.15865525393145699</c:v>
                </c:pt>
                <c:pt idx="9628">
                  <c:v>0.15865525393145699</c:v>
                </c:pt>
                <c:pt idx="9629">
                  <c:v>0.15865525393145699</c:v>
                </c:pt>
                <c:pt idx="9630">
                  <c:v>0.15865525393145699</c:v>
                </c:pt>
                <c:pt idx="9631">
                  <c:v>0.15865525393145699</c:v>
                </c:pt>
                <c:pt idx="9632">
                  <c:v>0.15865525393145699</c:v>
                </c:pt>
                <c:pt idx="9633">
                  <c:v>0.15865525393145699</c:v>
                </c:pt>
                <c:pt idx="9634">
                  <c:v>0.15865525393145699</c:v>
                </c:pt>
                <c:pt idx="9635">
                  <c:v>0.15865525393145699</c:v>
                </c:pt>
                <c:pt idx="9636">
                  <c:v>0.15865525393145699</c:v>
                </c:pt>
                <c:pt idx="9637">
                  <c:v>0.15865525393145699</c:v>
                </c:pt>
                <c:pt idx="9638">
                  <c:v>0.15865525393145699</c:v>
                </c:pt>
                <c:pt idx="9639">
                  <c:v>0.15865525393145699</c:v>
                </c:pt>
                <c:pt idx="9640">
                  <c:v>0.15865525393145699</c:v>
                </c:pt>
                <c:pt idx="9641">
                  <c:v>0.15865525393145699</c:v>
                </c:pt>
                <c:pt idx="9642">
                  <c:v>0.15865525393145699</c:v>
                </c:pt>
                <c:pt idx="9643">
                  <c:v>0.15865525393145699</c:v>
                </c:pt>
                <c:pt idx="9644">
                  <c:v>0.15865525393145699</c:v>
                </c:pt>
                <c:pt idx="9645">
                  <c:v>0.15865525393145699</c:v>
                </c:pt>
                <c:pt idx="9646">
                  <c:v>0.15865525393145699</c:v>
                </c:pt>
                <c:pt idx="9647">
                  <c:v>0.15865525393145699</c:v>
                </c:pt>
                <c:pt idx="9648">
                  <c:v>0.15865525393145699</c:v>
                </c:pt>
                <c:pt idx="9649">
                  <c:v>0.15865525393145699</c:v>
                </c:pt>
                <c:pt idx="9650">
                  <c:v>0.15865525393145699</c:v>
                </c:pt>
                <c:pt idx="9651">
                  <c:v>0.15865525393145699</c:v>
                </c:pt>
                <c:pt idx="9652">
                  <c:v>0.15865525393145699</c:v>
                </c:pt>
                <c:pt idx="9653">
                  <c:v>0.15865525393145699</c:v>
                </c:pt>
                <c:pt idx="9654">
                  <c:v>0.15865525393145699</c:v>
                </c:pt>
                <c:pt idx="9655">
                  <c:v>0.15865525393145699</c:v>
                </c:pt>
                <c:pt idx="9656">
                  <c:v>0.15865525393145699</c:v>
                </c:pt>
                <c:pt idx="9657">
                  <c:v>0.15865525393145699</c:v>
                </c:pt>
                <c:pt idx="9658">
                  <c:v>0.15865525393145699</c:v>
                </c:pt>
                <c:pt idx="9659">
                  <c:v>0.15865525393145699</c:v>
                </c:pt>
                <c:pt idx="9660">
                  <c:v>0.15865525393145699</c:v>
                </c:pt>
                <c:pt idx="9661">
                  <c:v>0.15865525393145699</c:v>
                </c:pt>
                <c:pt idx="9662">
                  <c:v>0.15865525393145699</c:v>
                </c:pt>
                <c:pt idx="9663">
                  <c:v>0.15865525393145699</c:v>
                </c:pt>
                <c:pt idx="9664">
                  <c:v>0.15865525393145699</c:v>
                </c:pt>
                <c:pt idx="9665">
                  <c:v>0.15865525393145699</c:v>
                </c:pt>
                <c:pt idx="9666">
                  <c:v>0.15865525393145699</c:v>
                </c:pt>
                <c:pt idx="9667">
                  <c:v>0.15865525393145699</c:v>
                </c:pt>
                <c:pt idx="9668">
                  <c:v>0.15865525393145699</c:v>
                </c:pt>
                <c:pt idx="9669">
                  <c:v>0.15865525393145699</c:v>
                </c:pt>
                <c:pt idx="9670">
                  <c:v>0.15865525393145699</c:v>
                </c:pt>
                <c:pt idx="9671">
                  <c:v>0.15865525393145699</c:v>
                </c:pt>
                <c:pt idx="9672">
                  <c:v>0.15865525393145699</c:v>
                </c:pt>
                <c:pt idx="9673">
                  <c:v>0.15865525393145699</c:v>
                </c:pt>
                <c:pt idx="9674">
                  <c:v>0.15865525393145699</c:v>
                </c:pt>
                <c:pt idx="9675">
                  <c:v>0.15865525393145699</c:v>
                </c:pt>
                <c:pt idx="9676">
                  <c:v>0.15865525393145699</c:v>
                </c:pt>
                <c:pt idx="9677">
                  <c:v>0.15865525393145699</c:v>
                </c:pt>
                <c:pt idx="9678">
                  <c:v>0.15865525393145699</c:v>
                </c:pt>
                <c:pt idx="9679">
                  <c:v>0.15865525393145699</c:v>
                </c:pt>
                <c:pt idx="9680">
                  <c:v>0.15865525393145699</c:v>
                </c:pt>
                <c:pt idx="9681">
                  <c:v>0.15865525393145699</c:v>
                </c:pt>
                <c:pt idx="9682">
                  <c:v>0.15865525393145699</c:v>
                </c:pt>
                <c:pt idx="9683">
                  <c:v>0.15865525393145699</c:v>
                </c:pt>
                <c:pt idx="9684">
                  <c:v>0.15865525393145699</c:v>
                </c:pt>
                <c:pt idx="9685">
                  <c:v>0.15865525393145699</c:v>
                </c:pt>
                <c:pt idx="9686">
                  <c:v>0.15865525393145699</c:v>
                </c:pt>
                <c:pt idx="9687">
                  <c:v>0.15865525393145699</c:v>
                </c:pt>
                <c:pt idx="9688">
                  <c:v>0.15865525393145699</c:v>
                </c:pt>
                <c:pt idx="9689">
                  <c:v>0.15865525393145699</c:v>
                </c:pt>
                <c:pt idx="9690">
                  <c:v>0.15865525393145699</c:v>
                </c:pt>
                <c:pt idx="9691">
                  <c:v>0.15865525393145699</c:v>
                </c:pt>
                <c:pt idx="9692">
                  <c:v>0.15865525393145699</c:v>
                </c:pt>
                <c:pt idx="9693">
                  <c:v>0.15865525393145699</c:v>
                </c:pt>
                <c:pt idx="9694">
                  <c:v>0.15865525393145699</c:v>
                </c:pt>
                <c:pt idx="9695">
                  <c:v>0.15865525393145699</c:v>
                </c:pt>
                <c:pt idx="9696">
                  <c:v>0.15865525393145699</c:v>
                </c:pt>
                <c:pt idx="9697">
                  <c:v>0.15865525393145699</c:v>
                </c:pt>
                <c:pt idx="9698">
                  <c:v>0.15865525393145699</c:v>
                </c:pt>
                <c:pt idx="9699">
                  <c:v>0.15865525393145699</c:v>
                </c:pt>
                <c:pt idx="9700">
                  <c:v>0.15865525393145699</c:v>
                </c:pt>
                <c:pt idx="9701">
                  <c:v>0.15865525393145699</c:v>
                </c:pt>
                <c:pt idx="9702">
                  <c:v>0.15865525393145699</c:v>
                </c:pt>
                <c:pt idx="9703">
                  <c:v>0.15865525393145699</c:v>
                </c:pt>
                <c:pt idx="9704">
                  <c:v>0.15865525393145699</c:v>
                </c:pt>
                <c:pt idx="9705">
                  <c:v>0.15865525393145699</c:v>
                </c:pt>
                <c:pt idx="9706">
                  <c:v>0.15865525393145699</c:v>
                </c:pt>
                <c:pt idx="9707">
                  <c:v>0.15865525393145699</c:v>
                </c:pt>
                <c:pt idx="9708">
                  <c:v>0.15865525393145699</c:v>
                </c:pt>
                <c:pt idx="9709">
                  <c:v>0.15865525393145699</c:v>
                </c:pt>
                <c:pt idx="9710">
                  <c:v>0.15865525393145699</c:v>
                </c:pt>
                <c:pt idx="9711">
                  <c:v>0.15865525393145699</c:v>
                </c:pt>
                <c:pt idx="9712">
                  <c:v>0.15865525393145699</c:v>
                </c:pt>
                <c:pt idx="9713">
                  <c:v>0.15865525393145699</c:v>
                </c:pt>
                <c:pt idx="9714">
                  <c:v>0.15865525393145699</c:v>
                </c:pt>
                <c:pt idx="9715">
                  <c:v>0.15865525393145699</c:v>
                </c:pt>
                <c:pt idx="9716">
                  <c:v>0.15865525393145699</c:v>
                </c:pt>
                <c:pt idx="9717">
                  <c:v>0.15865525393145699</c:v>
                </c:pt>
                <c:pt idx="9718">
                  <c:v>0.15865525393145699</c:v>
                </c:pt>
                <c:pt idx="9719">
                  <c:v>0.15865525393145699</c:v>
                </c:pt>
                <c:pt idx="9720">
                  <c:v>0.15865525393145699</c:v>
                </c:pt>
                <c:pt idx="9721">
                  <c:v>0.15865525393145699</c:v>
                </c:pt>
                <c:pt idx="9722">
                  <c:v>0.15865525393145699</c:v>
                </c:pt>
                <c:pt idx="9723">
                  <c:v>0.15865525393145699</c:v>
                </c:pt>
                <c:pt idx="9724">
                  <c:v>0.15865525393145699</c:v>
                </c:pt>
                <c:pt idx="9725">
                  <c:v>0.15865525393145699</c:v>
                </c:pt>
                <c:pt idx="9726">
                  <c:v>0.15865525393145699</c:v>
                </c:pt>
                <c:pt idx="9727">
                  <c:v>0.15865525393145699</c:v>
                </c:pt>
                <c:pt idx="9728">
                  <c:v>0.15865525393145699</c:v>
                </c:pt>
                <c:pt idx="9729">
                  <c:v>0.15865525393145699</c:v>
                </c:pt>
                <c:pt idx="9730">
                  <c:v>0.15865525393145699</c:v>
                </c:pt>
                <c:pt idx="9731">
                  <c:v>0.15865525393145699</c:v>
                </c:pt>
                <c:pt idx="9732">
                  <c:v>0.15865525393145699</c:v>
                </c:pt>
                <c:pt idx="9733">
                  <c:v>0.15865525393145699</c:v>
                </c:pt>
                <c:pt idx="9734">
                  <c:v>0.15865525393145699</c:v>
                </c:pt>
                <c:pt idx="9735">
                  <c:v>0.15865525393145699</c:v>
                </c:pt>
                <c:pt idx="9736">
                  <c:v>0.15865525393145699</c:v>
                </c:pt>
                <c:pt idx="9737">
                  <c:v>0.15865525393145699</c:v>
                </c:pt>
                <c:pt idx="9738">
                  <c:v>0.15865525393145699</c:v>
                </c:pt>
                <c:pt idx="9739">
                  <c:v>0.15865525393145699</c:v>
                </c:pt>
                <c:pt idx="9740">
                  <c:v>0.15865525393145699</c:v>
                </c:pt>
                <c:pt idx="9741">
                  <c:v>0.15865525393145699</c:v>
                </c:pt>
                <c:pt idx="9742">
                  <c:v>0.15865525393145699</c:v>
                </c:pt>
                <c:pt idx="9743">
                  <c:v>0.15865525393145699</c:v>
                </c:pt>
                <c:pt idx="9744">
                  <c:v>0.15865525393145699</c:v>
                </c:pt>
                <c:pt idx="9745">
                  <c:v>0.15865525393145699</c:v>
                </c:pt>
                <c:pt idx="9746">
                  <c:v>0.15865525393145699</c:v>
                </c:pt>
                <c:pt idx="9747">
                  <c:v>0.15865525393145699</c:v>
                </c:pt>
                <c:pt idx="9748">
                  <c:v>0.15865525393145699</c:v>
                </c:pt>
                <c:pt idx="9749">
                  <c:v>0.15865525393145699</c:v>
                </c:pt>
                <c:pt idx="9750">
                  <c:v>0.15865525393145699</c:v>
                </c:pt>
                <c:pt idx="9751">
                  <c:v>0.15865525393145699</c:v>
                </c:pt>
                <c:pt idx="9752">
                  <c:v>0.15865525393145699</c:v>
                </c:pt>
                <c:pt idx="9753">
                  <c:v>0.15865525393145699</c:v>
                </c:pt>
                <c:pt idx="9754">
                  <c:v>0.15865525393145699</c:v>
                </c:pt>
                <c:pt idx="9755">
                  <c:v>0.15865525393145699</c:v>
                </c:pt>
                <c:pt idx="9756">
                  <c:v>0.15865525393145699</c:v>
                </c:pt>
                <c:pt idx="9757">
                  <c:v>0.15865525393145699</c:v>
                </c:pt>
                <c:pt idx="9758">
                  <c:v>0.15865525393145699</c:v>
                </c:pt>
                <c:pt idx="9759">
                  <c:v>0.15865525393145699</c:v>
                </c:pt>
                <c:pt idx="9760">
                  <c:v>0.15865525393145699</c:v>
                </c:pt>
                <c:pt idx="9761">
                  <c:v>0.15865525393145699</c:v>
                </c:pt>
                <c:pt idx="9762">
                  <c:v>0.15865525393145699</c:v>
                </c:pt>
                <c:pt idx="9763">
                  <c:v>0.15865525393145699</c:v>
                </c:pt>
                <c:pt idx="9764">
                  <c:v>0.15865525393145699</c:v>
                </c:pt>
                <c:pt idx="9765">
                  <c:v>0.15865525393145699</c:v>
                </c:pt>
                <c:pt idx="9766">
                  <c:v>0.15865525393145699</c:v>
                </c:pt>
                <c:pt idx="9767">
                  <c:v>0.15865525393145699</c:v>
                </c:pt>
                <c:pt idx="9768">
                  <c:v>0.15865525393145699</c:v>
                </c:pt>
                <c:pt idx="9769">
                  <c:v>0.15865525393145699</c:v>
                </c:pt>
                <c:pt idx="9770">
                  <c:v>0.15865525393145699</c:v>
                </c:pt>
                <c:pt idx="9771">
                  <c:v>0.15865525393145699</c:v>
                </c:pt>
                <c:pt idx="9772">
                  <c:v>0.15865525393145699</c:v>
                </c:pt>
                <c:pt idx="9773">
                  <c:v>0.15865525393145699</c:v>
                </c:pt>
                <c:pt idx="9774">
                  <c:v>0.15865525393145699</c:v>
                </c:pt>
                <c:pt idx="9775">
                  <c:v>0.15865525393145699</c:v>
                </c:pt>
                <c:pt idx="9776">
                  <c:v>0.15865525393145699</c:v>
                </c:pt>
                <c:pt idx="9777">
                  <c:v>0.15865525393145699</c:v>
                </c:pt>
                <c:pt idx="9778">
                  <c:v>0.15865525393145699</c:v>
                </c:pt>
                <c:pt idx="9779">
                  <c:v>0.15865525393145699</c:v>
                </c:pt>
                <c:pt idx="9780">
                  <c:v>0.15865525393145699</c:v>
                </c:pt>
                <c:pt idx="9781">
                  <c:v>0.15865525393145699</c:v>
                </c:pt>
                <c:pt idx="9782">
                  <c:v>0.15865525393145699</c:v>
                </c:pt>
                <c:pt idx="9783">
                  <c:v>0.15865525393145699</c:v>
                </c:pt>
                <c:pt idx="9784">
                  <c:v>0.15865525393145699</c:v>
                </c:pt>
                <c:pt idx="9785">
                  <c:v>0.15865525393145699</c:v>
                </c:pt>
                <c:pt idx="9786">
                  <c:v>0.15865525393145699</c:v>
                </c:pt>
                <c:pt idx="9787">
                  <c:v>0.15865525393145699</c:v>
                </c:pt>
                <c:pt idx="9788">
                  <c:v>0.15865525393145699</c:v>
                </c:pt>
                <c:pt idx="9789">
                  <c:v>0.15865525393145699</c:v>
                </c:pt>
                <c:pt idx="9790">
                  <c:v>0.15865525393145699</c:v>
                </c:pt>
                <c:pt idx="9791">
                  <c:v>0.15865525393145699</c:v>
                </c:pt>
                <c:pt idx="9792">
                  <c:v>0.15865525393145699</c:v>
                </c:pt>
                <c:pt idx="9793">
                  <c:v>0.15865525393145699</c:v>
                </c:pt>
                <c:pt idx="9794">
                  <c:v>0.15865525393145699</c:v>
                </c:pt>
                <c:pt idx="9795">
                  <c:v>0.15865525393145699</c:v>
                </c:pt>
                <c:pt idx="9796">
                  <c:v>0.15865525393145699</c:v>
                </c:pt>
                <c:pt idx="9797">
                  <c:v>0.15865525393145699</c:v>
                </c:pt>
                <c:pt idx="9798">
                  <c:v>0.15865525393145699</c:v>
                </c:pt>
                <c:pt idx="9799">
                  <c:v>0.15865525393145699</c:v>
                </c:pt>
                <c:pt idx="9800">
                  <c:v>0.15865525393145699</c:v>
                </c:pt>
                <c:pt idx="9801">
                  <c:v>0.15865525393145699</c:v>
                </c:pt>
                <c:pt idx="9802">
                  <c:v>0.15865525393145699</c:v>
                </c:pt>
                <c:pt idx="9803">
                  <c:v>0.15865525393145699</c:v>
                </c:pt>
                <c:pt idx="9804">
                  <c:v>0.15865525393145699</c:v>
                </c:pt>
                <c:pt idx="9805">
                  <c:v>0.15865525393145699</c:v>
                </c:pt>
                <c:pt idx="9806">
                  <c:v>0.15865525393145699</c:v>
                </c:pt>
                <c:pt idx="9807">
                  <c:v>0.15865525393145699</c:v>
                </c:pt>
                <c:pt idx="9808">
                  <c:v>0.15865525393145699</c:v>
                </c:pt>
                <c:pt idx="9809">
                  <c:v>0.15865525393145699</c:v>
                </c:pt>
                <c:pt idx="9810">
                  <c:v>0.15865525393145699</c:v>
                </c:pt>
                <c:pt idx="9811">
                  <c:v>0.15865525393145699</c:v>
                </c:pt>
                <c:pt idx="9812">
                  <c:v>0.15865525393145699</c:v>
                </c:pt>
                <c:pt idx="9813">
                  <c:v>0.15865525393145699</c:v>
                </c:pt>
                <c:pt idx="9814">
                  <c:v>0.15865525393145699</c:v>
                </c:pt>
                <c:pt idx="9815">
                  <c:v>0.15865525393145699</c:v>
                </c:pt>
                <c:pt idx="9816">
                  <c:v>0.15865525393145699</c:v>
                </c:pt>
                <c:pt idx="9817">
                  <c:v>0.15865525393145699</c:v>
                </c:pt>
                <c:pt idx="9818">
                  <c:v>0.15865525393145699</c:v>
                </c:pt>
                <c:pt idx="9819">
                  <c:v>0.15865525393145699</c:v>
                </c:pt>
                <c:pt idx="9820">
                  <c:v>0.15865525393145699</c:v>
                </c:pt>
                <c:pt idx="9821">
                  <c:v>0.15865525393145699</c:v>
                </c:pt>
                <c:pt idx="9822">
                  <c:v>0.15865525393145699</c:v>
                </c:pt>
                <c:pt idx="9823">
                  <c:v>0.15865525393145699</c:v>
                </c:pt>
                <c:pt idx="9824">
                  <c:v>0.15865525393145699</c:v>
                </c:pt>
                <c:pt idx="9825">
                  <c:v>0.15865525393145699</c:v>
                </c:pt>
                <c:pt idx="9826">
                  <c:v>0.15865525393145699</c:v>
                </c:pt>
                <c:pt idx="9827">
                  <c:v>0.15865525393145699</c:v>
                </c:pt>
                <c:pt idx="9828">
                  <c:v>0.15865525393145699</c:v>
                </c:pt>
                <c:pt idx="9829">
                  <c:v>0.15865525393145699</c:v>
                </c:pt>
                <c:pt idx="9830">
                  <c:v>0.15865525393145699</c:v>
                </c:pt>
                <c:pt idx="9831">
                  <c:v>0.15865525393145699</c:v>
                </c:pt>
                <c:pt idx="9832">
                  <c:v>0.15865525393145699</c:v>
                </c:pt>
                <c:pt idx="9833">
                  <c:v>0.15865525393145699</c:v>
                </c:pt>
                <c:pt idx="9834">
                  <c:v>0.15865525393145699</c:v>
                </c:pt>
                <c:pt idx="9835">
                  <c:v>0.15865525393145699</c:v>
                </c:pt>
                <c:pt idx="9836">
                  <c:v>0.15865525393145699</c:v>
                </c:pt>
                <c:pt idx="9837">
                  <c:v>0.15865525393145699</c:v>
                </c:pt>
                <c:pt idx="9838">
                  <c:v>0.15865525393145699</c:v>
                </c:pt>
                <c:pt idx="9839">
                  <c:v>0.15865525393145699</c:v>
                </c:pt>
                <c:pt idx="9840">
                  <c:v>0.15865525393145699</c:v>
                </c:pt>
                <c:pt idx="9841">
                  <c:v>0.15865525393145699</c:v>
                </c:pt>
                <c:pt idx="9842">
                  <c:v>0.15865525393145699</c:v>
                </c:pt>
                <c:pt idx="9843">
                  <c:v>0.15865525393145699</c:v>
                </c:pt>
                <c:pt idx="9844">
                  <c:v>0.15865525393145699</c:v>
                </c:pt>
                <c:pt idx="9845">
                  <c:v>0.15865525393145699</c:v>
                </c:pt>
                <c:pt idx="9846">
                  <c:v>0.15865525393145699</c:v>
                </c:pt>
                <c:pt idx="9847">
                  <c:v>0.15865525393145699</c:v>
                </c:pt>
                <c:pt idx="9848">
                  <c:v>0.15865525393145699</c:v>
                </c:pt>
                <c:pt idx="9849">
                  <c:v>0.15865525393145699</c:v>
                </c:pt>
                <c:pt idx="9850">
                  <c:v>0.15865525393145699</c:v>
                </c:pt>
                <c:pt idx="9851">
                  <c:v>0.15865525393145699</c:v>
                </c:pt>
                <c:pt idx="9852">
                  <c:v>0.15865525393145699</c:v>
                </c:pt>
                <c:pt idx="9853">
                  <c:v>0.15865525393145699</c:v>
                </c:pt>
                <c:pt idx="9854">
                  <c:v>0.15865525393145699</c:v>
                </c:pt>
                <c:pt idx="9855">
                  <c:v>0.15865525393145699</c:v>
                </c:pt>
                <c:pt idx="9856">
                  <c:v>0.15865525393145699</c:v>
                </c:pt>
                <c:pt idx="9857">
                  <c:v>0.15865525393145699</c:v>
                </c:pt>
                <c:pt idx="9858">
                  <c:v>0.15865525393145699</c:v>
                </c:pt>
                <c:pt idx="9859">
                  <c:v>0.15865525393145699</c:v>
                </c:pt>
                <c:pt idx="9860">
                  <c:v>0.15865525393145699</c:v>
                </c:pt>
                <c:pt idx="9861">
                  <c:v>0.15865525393145699</c:v>
                </c:pt>
                <c:pt idx="9862">
                  <c:v>0.15865525393145699</c:v>
                </c:pt>
                <c:pt idx="9863">
                  <c:v>0.15865525393145699</c:v>
                </c:pt>
                <c:pt idx="9864">
                  <c:v>0.15865525393145699</c:v>
                </c:pt>
                <c:pt idx="9865">
                  <c:v>0.15865525393145699</c:v>
                </c:pt>
                <c:pt idx="9866">
                  <c:v>0.15865525393145699</c:v>
                </c:pt>
                <c:pt idx="9867">
                  <c:v>0.15865525393145699</c:v>
                </c:pt>
                <c:pt idx="9868">
                  <c:v>0.15865525393145699</c:v>
                </c:pt>
                <c:pt idx="9869">
                  <c:v>0.15865525393145699</c:v>
                </c:pt>
                <c:pt idx="9870">
                  <c:v>0.15865525393145699</c:v>
                </c:pt>
                <c:pt idx="9871">
                  <c:v>0.15865525393145699</c:v>
                </c:pt>
                <c:pt idx="9872">
                  <c:v>0.15865525393145699</c:v>
                </c:pt>
                <c:pt idx="9873">
                  <c:v>0.15865525393145699</c:v>
                </c:pt>
                <c:pt idx="9874">
                  <c:v>0.15865525393145699</c:v>
                </c:pt>
                <c:pt idx="9875">
                  <c:v>0.15865525393145699</c:v>
                </c:pt>
                <c:pt idx="9876">
                  <c:v>0.15865525393145699</c:v>
                </c:pt>
                <c:pt idx="9877">
                  <c:v>0.15865525393145699</c:v>
                </c:pt>
                <c:pt idx="9878">
                  <c:v>0.15865525393145699</c:v>
                </c:pt>
                <c:pt idx="9879">
                  <c:v>0.15865525393145699</c:v>
                </c:pt>
                <c:pt idx="9880">
                  <c:v>0.15865525393145699</c:v>
                </c:pt>
                <c:pt idx="9881">
                  <c:v>0.15865525393145699</c:v>
                </c:pt>
                <c:pt idx="9882">
                  <c:v>0.15865525393145699</c:v>
                </c:pt>
                <c:pt idx="9883">
                  <c:v>0.15865525393145699</c:v>
                </c:pt>
                <c:pt idx="9884">
                  <c:v>0.15865525393145699</c:v>
                </c:pt>
                <c:pt idx="9885">
                  <c:v>0.15865525393145699</c:v>
                </c:pt>
                <c:pt idx="9886">
                  <c:v>0.15865525393145699</c:v>
                </c:pt>
                <c:pt idx="9887">
                  <c:v>0.15865525393145699</c:v>
                </c:pt>
                <c:pt idx="9888">
                  <c:v>0.15865525393145699</c:v>
                </c:pt>
                <c:pt idx="9889">
                  <c:v>0.15865525393145699</c:v>
                </c:pt>
                <c:pt idx="9890">
                  <c:v>0.15865525393145699</c:v>
                </c:pt>
                <c:pt idx="9891">
                  <c:v>0.15865525393145699</c:v>
                </c:pt>
                <c:pt idx="9892">
                  <c:v>0.15865525393145699</c:v>
                </c:pt>
                <c:pt idx="9893">
                  <c:v>0.15865525393145699</c:v>
                </c:pt>
                <c:pt idx="9894">
                  <c:v>0.15865525393145699</c:v>
                </c:pt>
                <c:pt idx="9895">
                  <c:v>0.15865525393145699</c:v>
                </c:pt>
                <c:pt idx="9896">
                  <c:v>0.15865525393145699</c:v>
                </c:pt>
                <c:pt idx="9897">
                  <c:v>0.15865525393145699</c:v>
                </c:pt>
                <c:pt idx="9898">
                  <c:v>0.15865525393145699</c:v>
                </c:pt>
                <c:pt idx="9899">
                  <c:v>0.15865525393145699</c:v>
                </c:pt>
                <c:pt idx="9900">
                  <c:v>0.15865525393145699</c:v>
                </c:pt>
                <c:pt idx="9901">
                  <c:v>0.15865525393145699</c:v>
                </c:pt>
                <c:pt idx="9902">
                  <c:v>0.15865525393145699</c:v>
                </c:pt>
                <c:pt idx="9903">
                  <c:v>0.15865525393145699</c:v>
                </c:pt>
                <c:pt idx="9904">
                  <c:v>0.15865525393145699</c:v>
                </c:pt>
                <c:pt idx="9905">
                  <c:v>0.15865525393145699</c:v>
                </c:pt>
                <c:pt idx="9906">
                  <c:v>0.15865525393145699</c:v>
                </c:pt>
                <c:pt idx="9907">
                  <c:v>0.15865525393145699</c:v>
                </c:pt>
                <c:pt idx="9908">
                  <c:v>0.15865525393145699</c:v>
                </c:pt>
                <c:pt idx="9909">
                  <c:v>0.15865525393145699</c:v>
                </c:pt>
                <c:pt idx="9910">
                  <c:v>0.15865525393145699</c:v>
                </c:pt>
                <c:pt idx="9911">
                  <c:v>0.15865525393145699</c:v>
                </c:pt>
                <c:pt idx="9912">
                  <c:v>0.15865525393145699</c:v>
                </c:pt>
                <c:pt idx="9913">
                  <c:v>0.15865525393145699</c:v>
                </c:pt>
                <c:pt idx="9914">
                  <c:v>0.15865525393145699</c:v>
                </c:pt>
                <c:pt idx="9915">
                  <c:v>0.15865525393145699</c:v>
                </c:pt>
                <c:pt idx="9916">
                  <c:v>0.15865525393145699</c:v>
                </c:pt>
                <c:pt idx="9917">
                  <c:v>0.15865525393145699</c:v>
                </c:pt>
                <c:pt idx="9918">
                  <c:v>0.15865525393145699</c:v>
                </c:pt>
                <c:pt idx="9919">
                  <c:v>0.15865525393145699</c:v>
                </c:pt>
                <c:pt idx="9920">
                  <c:v>0.15865525393145699</c:v>
                </c:pt>
                <c:pt idx="9921">
                  <c:v>0.15865525393145699</c:v>
                </c:pt>
                <c:pt idx="9922">
                  <c:v>0.15865525393145699</c:v>
                </c:pt>
                <c:pt idx="9923">
                  <c:v>0.15865525393145699</c:v>
                </c:pt>
                <c:pt idx="9924">
                  <c:v>0.15865525393145699</c:v>
                </c:pt>
                <c:pt idx="9925">
                  <c:v>0.15865525393145699</c:v>
                </c:pt>
                <c:pt idx="9926">
                  <c:v>0.15865525393145699</c:v>
                </c:pt>
                <c:pt idx="9927">
                  <c:v>0.15865525393145699</c:v>
                </c:pt>
                <c:pt idx="9928">
                  <c:v>0.15865525393145699</c:v>
                </c:pt>
                <c:pt idx="9929">
                  <c:v>0.15865525393145699</c:v>
                </c:pt>
                <c:pt idx="9930">
                  <c:v>0.15865525393145699</c:v>
                </c:pt>
                <c:pt idx="9931">
                  <c:v>0.15865525393145699</c:v>
                </c:pt>
                <c:pt idx="9932">
                  <c:v>0.15865525393145699</c:v>
                </c:pt>
                <c:pt idx="9933">
                  <c:v>0.15865525393145699</c:v>
                </c:pt>
                <c:pt idx="9934">
                  <c:v>0.15865525393145699</c:v>
                </c:pt>
                <c:pt idx="9935">
                  <c:v>0.15865525393145699</c:v>
                </c:pt>
                <c:pt idx="9936">
                  <c:v>0.15865525393145699</c:v>
                </c:pt>
                <c:pt idx="9937">
                  <c:v>0.15865525393145699</c:v>
                </c:pt>
                <c:pt idx="9938">
                  <c:v>0.15865525393145699</c:v>
                </c:pt>
                <c:pt idx="9939">
                  <c:v>0.15865525393145699</c:v>
                </c:pt>
                <c:pt idx="9940">
                  <c:v>0.15865525393145699</c:v>
                </c:pt>
                <c:pt idx="9941">
                  <c:v>0.15865525393145699</c:v>
                </c:pt>
                <c:pt idx="9942">
                  <c:v>0.15865525393145699</c:v>
                </c:pt>
                <c:pt idx="9943">
                  <c:v>0.15865525393145699</c:v>
                </c:pt>
                <c:pt idx="9944">
                  <c:v>0.15865525393145699</c:v>
                </c:pt>
                <c:pt idx="9945">
                  <c:v>0.15865525393145699</c:v>
                </c:pt>
                <c:pt idx="9946">
                  <c:v>0.15865525393145699</c:v>
                </c:pt>
                <c:pt idx="9947">
                  <c:v>0.15865525393145699</c:v>
                </c:pt>
                <c:pt idx="9948">
                  <c:v>0.15865525393145699</c:v>
                </c:pt>
                <c:pt idx="9949">
                  <c:v>0.15865525393145699</c:v>
                </c:pt>
                <c:pt idx="9950">
                  <c:v>0.15865525393145699</c:v>
                </c:pt>
                <c:pt idx="9951">
                  <c:v>0.15865525393145699</c:v>
                </c:pt>
                <c:pt idx="9952">
                  <c:v>0.15865525393145699</c:v>
                </c:pt>
                <c:pt idx="9953">
                  <c:v>0.15865525393145699</c:v>
                </c:pt>
                <c:pt idx="9954">
                  <c:v>0.15865525393145699</c:v>
                </c:pt>
                <c:pt idx="9955">
                  <c:v>0.15865525393145699</c:v>
                </c:pt>
                <c:pt idx="9956">
                  <c:v>0.15865525393145699</c:v>
                </c:pt>
                <c:pt idx="9957">
                  <c:v>0.15865525393145699</c:v>
                </c:pt>
                <c:pt idx="9958">
                  <c:v>0.15865525393145699</c:v>
                </c:pt>
                <c:pt idx="9959">
                  <c:v>0.15865525393145699</c:v>
                </c:pt>
                <c:pt idx="9960">
                  <c:v>0.15865525393145699</c:v>
                </c:pt>
                <c:pt idx="9961">
                  <c:v>0.15865525393145699</c:v>
                </c:pt>
                <c:pt idx="9962">
                  <c:v>0.15865525393145699</c:v>
                </c:pt>
                <c:pt idx="9963">
                  <c:v>0.15865525393145699</c:v>
                </c:pt>
                <c:pt idx="9964">
                  <c:v>0.15865525393145699</c:v>
                </c:pt>
                <c:pt idx="9965">
                  <c:v>0.15865525393145699</c:v>
                </c:pt>
                <c:pt idx="9966">
                  <c:v>0.15865525393145699</c:v>
                </c:pt>
                <c:pt idx="9967">
                  <c:v>0.15865525393145699</c:v>
                </c:pt>
                <c:pt idx="9968">
                  <c:v>0.15865525393145699</c:v>
                </c:pt>
                <c:pt idx="9969">
                  <c:v>0.15865525393145699</c:v>
                </c:pt>
                <c:pt idx="9970">
                  <c:v>0.15865525393145699</c:v>
                </c:pt>
                <c:pt idx="9971">
                  <c:v>0.15865525393145699</c:v>
                </c:pt>
                <c:pt idx="9972">
                  <c:v>0.15865525393145699</c:v>
                </c:pt>
                <c:pt idx="9973">
                  <c:v>0.15865525393145699</c:v>
                </c:pt>
                <c:pt idx="9974">
                  <c:v>0.15865525393145699</c:v>
                </c:pt>
                <c:pt idx="9975">
                  <c:v>0.15865525393145699</c:v>
                </c:pt>
                <c:pt idx="9976">
                  <c:v>0.15865525393145699</c:v>
                </c:pt>
                <c:pt idx="9977">
                  <c:v>0.15865525393145699</c:v>
                </c:pt>
                <c:pt idx="9978">
                  <c:v>0.15865525393145699</c:v>
                </c:pt>
                <c:pt idx="9979">
                  <c:v>0.15865525393145699</c:v>
                </c:pt>
                <c:pt idx="9980">
                  <c:v>0.15865525393145699</c:v>
                </c:pt>
                <c:pt idx="9981">
                  <c:v>0.15865525393145699</c:v>
                </c:pt>
                <c:pt idx="9982">
                  <c:v>0.15865525393145699</c:v>
                </c:pt>
                <c:pt idx="9983">
                  <c:v>0.15865525393145699</c:v>
                </c:pt>
                <c:pt idx="9984">
                  <c:v>0.15865525393145699</c:v>
                </c:pt>
                <c:pt idx="9985">
                  <c:v>0.15865525393145699</c:v>
                </c:pt>
                <c:pt idx="9986">
                  <c:v>0.15865525393145699</c:v>
                </c:pt>
                <c:pt idx="9987">
                  <c:v>0.15865525393145699</c:v>
                </c:pt>
                <c:pt idx="9988">
                  <c:v>0.15865525393145699</c:v>
                </c:pt>
                <c:pt idx="9989">
                  <c:v>0.15865525393145699</c:v>
                </c:pt>
                <c:pt idx="9990">
                  <c:v>0.15865525393145699</c:v>
                </c:pt>
                <c:pt idx="9991">
                  <c:v>0.15865525393145699</c:v>
                </c:pt>
                <c:pt idx="9992">
                  <c:v>0.15865525393145699</c:v>
                </c:pt>
                <c:pt idx="9993">
                  <c:v>0.15865525393145699</c:v>
                </c:pt>
                <c:pt idx="9994">
                  <c:v>0.15865525393145699</c:v>
                </c:pt>
                <c:pt idx="9995">
                  <c:v>0.15865525393145699</c:v>
                </c:pt>
                <c:pt idx="9996">
                  <c:v>0.15865525393145699</c:v>
                </c:pt>
                <c:pt idx="9997">
                  <c:v>0.15865525393145699</c:v>
                </c:pt>
                <c:pt idx="9998">
                  <c:v>0.15865525393145699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E14F-E647-964F-FC9F667D08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6099056"/>
        <c:axId val="356089488"/>
      </c:scatterChart>
      <c:valAx>
        <c:axId val="356099056"/>
        <c:scaling>
          <c:logBase val="10"/>
          <c:orientation val="minMax"/>
          <c:min val="100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" sourceLinked="0"/>
        <c:majorTickMark val="none"/>
        <c:minorTickMark val="none"/>
        <c:tickLblPos val="nextTo"/>
        <c:crossAx val="356089488"/>
        <c:crosses val="autoZero"/>
        <c:crossBetween val="midCat"/>
        <c:majorUnit val="10"/>
      </c:valAx>
      <c:valAx>
        <c:axId val="356089488"/>
        <c:scaling>
          <c:orientation val="minMax"/>
          <c:max val="1"/>
          <c:min val="0.99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en-US" sz="2000" b="1" i="0" u="none" strike="noStrike" kern="1200" baseline="0">
                <a:solidFill>
                  <a:schemeClr val="tx1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356099056"/>
        <c:crosses val="autoZero"/>
        <c:crossBetween val="midCat"/>
        <c:majorUnit val="2E-3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 algn="ctr">
        <a:defRPr lang="en-US" sz="2000" b="1" i="0" u="none" strike="noStrike" kern="1200" baseline="0">
          <a:solidFill>
            <a:schemeClr val="tx1"/>
          </a:solidFill>
          <a:latin typeface="Georgia" panose="02040502050405020303" pitchFamily="18" charset="0"/>
          <a:ea typeface="+mn-ea"/>
          <a:cs typeface="+mn-cs"/>
        </a:defRPr>
      </a:pPr>
      <a:endParaRPr lang="en-US"/>
    </a:p>
  </c:txPr>
  <c:externalData r:id="rId4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40146006511337301"/>
          <c:y val="7.7618976157165731E-2"/>
          <c:w val="0.57914119414381393"/>
          <c:h val="0.70566965924961478"/>
        </c:manualLayout>
      </c:layout>
      <c:scatterChart>
        <c:scatterStyle val="lineMarker"/>
        <c:varyColors val="0"/>
        <c:ser>
          <c:idx val="0"/>
          <c:order val="0"/>
          <c:tx>
            <c:v>BW-Offloading</c:v>
          </c:tx>
          <c:spPr>
            <a:ln w="44450" cap="rnd">
              <a:solidFill>
                <a:srgbClr val="47D45A"/>
              </a:solidFill>
              <a:round/>
            </a:ln>
            <a:effectLst/>
          </c:spPr>
          <c:marker>
            <c:symbol val="none"/>
          </c:marker>
          <c:xVal>
            <c:numRef>
              <c:f>'Lambda-IO'!$A$1:$A$4339</c:f>
              <c:numCache>
                <c:formatCode>General</c:formatCode>
                <c:ptCount val="4339"/>
                <c:pt idx="0">
                  <c:v>1.99999999895226E-2</c:v>
                </c:pt>
                <c:pt idx="1">
                  <c:v>1.99999999895226E-2</c:v>
                </c:pt>
                <c:pt idx="2">
                  <c:v>1.99999999895226E-2</c:v>
                </c:pt>
                <c:pt idx="3">
                  <c:v>1.99999999895226E-2</c:v>
                </c:pt>
                <c:pt idx="4">
                  <c:v>1.99999999895226E-2</c:v>
                </c:pt>
                <c:pt idx="5">
                  <c:v>1.99999999895226E-2</c:v>
                </c:pt>
                <c:pt idx="6">
                  <c:v>2.0000000000436498E-2</c:v>
                </c:pt>
                <c:pt idx="7">
                  <c:v>2.0000000004074502E-2</c:v>
                </c:pt>
                <c:pt idx="8">
                  <c:v>2.0000000018626399E-2</c:v>
                </c:pt>
                <c:pt idx="9">
                  <c:v>2.0000000018626399E-2</c:v>
                </c:pt>
                <c:pt idx="10">
                  <c:v>2.0000000018626399E-2</c:v>
                </c:pt>
                <c:pt idx="11">
                  <c:v>2.0000000018626399E-2</c:v>
                </c:pt>
                <c:pt idx="12">
                  <c:v>2.0000000018626399E-2</c:v>
                </c:pt>
                <c:pt idx="13">
                  <c:v>2.0000000018626399E-2</c:v>
                </c:pt>
                <c:pt idx="14">
                  <c:v>2.0000000018626399E-2</c:v>
                </c:pt>
                <c:pt idx="15">
                  <c:v>2.0000000018626399E-2</c:v>
                </c:pt>
                <c:pt idx="16">
                  <c:v>2.0000000018626399E-2</c:v>
                </c:pt>
                <c:pt idx="17">
                  <c:v>2.0000000018626399E-2</c:v>
                </c:pt>
                <c:pt idx="18">
                  <c:v>2.0000000018626399E-2</c:v>
                </c:pt>
                <c:pt idx="19">
                  <c:v>2.0000000018626399E-2</c:v>
                </c:pt>
                <c:pt idx="20">
                  <c:v>2.0000000018626399E-2</c:v>
                </c:pt>
                <c:pt idx="21">
                  <c:v>2.0000000018626399E-2</c:v>
                </c:pt>
                <c:pt idx="22">
                  <c:v>2.0000000018626399E-2</c:v>
                </c:pt>
                <c:pt idx="23">
                  <c:v>2.0000000018626399E-2</c:v>
                </c:pt>
                <c:pt idx="24">
                  <c:v>2.0000000018626399E-2</c:v>
                </c:pt>
                <c:pt idx="25">
                  <c:v>2.0000000018626399E-2</c:v>
                </c:pt>
                <c:pt idx="26">
                  <c:v>2.0000000018626399E-2</c:v>
                </c:pt>
                <c:pt idx="27">
                  <c:v>2.0000000018626399E-2</c:v>
                </c:pt>
                <c:pt idx="28">
                  <c:v>2.0000000018626399E-2</c:v>
                </c:pt>
                <c:pt idx="29">
                  <c:v>2.0000000018626399E-2</c:v>
                </c:pt>
                <c:pt idx="30">
                  <c:v>2.0000000018626399E-2</c:v>
                </c:pt>
                <c:pt idx="31">
                  <c:v>4.0000000000873101E-2</c:v>
                </c:pt>
                <c:pt idx="32">
                  <c:v>4.0000000037252903E-2</c:v>
                </c:pt>
                <c:pt idx="33">
                  <c:v>4.0000000037252903E-2</c:v>
                </c:pt>
                <c:pt idx="34">
                  <c:v>4.0000000037252903E-2</c:v>
                </c:pt>
                <c:pt idx="35">
                  <c:v>6.0000000055879299E-2</c:v>
                </c:pt>
                <c:pt idx="36">
                  <c:v>6.0000000055879299E-2</c:v>
                </c:pt>
                <c:pt idx="37">
                  <c:v>8.0000000074505806E-2</c:v>
                </c:pt>
                <c:pt idx="38">
                  <c:v>8.0000000074505806E-2</c:v>
                </c:pt>
                <c:pt idx="39">
                  <c:v>0.10000000009313199</c:v>
                </c:pt>
                <c:pt idx="40">
                  <c:v>0.10000000009313199</c:v>
                </c:pt>
                <c:pt idx="41">
                  <c:v>0.120000000111758</c:v>
                </c:pt>
                <c:pt idx="42">
                  <c:v>0.120000000111758</c:v>
                </c:pt>
                <c:pt idx="43">
                  <c:v>0.14000000013038499</c:v>
                </c:pt>
                <c:pt idx="44">
                  <c:v>0.503259405959397</c:v>
                </c:pt>
                <c:pt idx="45">
                  <c:v>0.62598419340792999</c:v>
                </c:pt>
                <c:pt idx="46">
                  <c:v>0.645984193426556</c:v>
                </c:pt>
                <c:pt idx="47">
                  <c:v>0.665984193445183</c:v>
                </c:pt>
                <c:pt idx="48">
                  <c:v>0.68598419346380901</c:v>
                </c:pt>
                <c:pt idx="49">
                  <c:v>0.70598419348243602</c:v>
                </c:pt>
                <c:pt idx="50">
                  <c:v>0.72598419350106203</c:v>
                </c:pt>
                <c:pt idx="51">
                  <c:v>0.74598419351968903</c:v>
                </c:pt>
                <c:pt idx="52">
                  <c:v>0.87730376241961405</c:v>
                </c:pt>
                <c:pt idx="53">
                  <c:v>0.92717763895052396</c:v>
                </c:pt>
                <c:pt idx="54">
                  <c:v>0.94717763895459905</c:v>
                </c:pt>
                <c:pt idx="55">
                  <c:v>0.96717763895867304</c:v>
                </c:pt>
                <c:pt idx="56">
                  <c:v>0.98717763896274802</c:v>
                </c:pt>
                <c:pt idx="57">
                  <c:v>1.0071776389668201</c:v>
                </c:pt>
                <c:pt idx="58">
                  <c:v>1.02717763897089</c:v>
                </c:pt>
                <c:pt idx="59">
                  <c:v>1.2742368086764999</c:v>
                </c:pt>
                <c:pt idx="60">
                  <c:v>1.2942368086660201</c:v>
                </c:pt>
                <c:pt idx="61">
                  <c:v>1.31423680865555</c:v>
                </c:pt>
                <c:pt idx="62">
                  <c:v>1.33423680864507</c:v>
                </c:pt>
                <c:pt idx="63">
                  <c:v>1.35423680863459</c:v>
                </c:pt>
                <c:pt idx="64">
                  <c:v>1.3742368086241099</c:v>
                </c:pt>
                <c:pt idx="65">
                  <c:v>1.3942368086136401</c:v>
                </c:pt>
                <c:pt idx="66">
                  <c:v>2.1491184786136701</c:v>
                </c:pt>
                <c:pt idx="67">
                  <c:v>2.1691184786031901</c:v>
                </c:pt>
                <c:pt idx="68">
                  <c:v>2.17450534855015</c:v>
                </c:pt>
                <c:pt idx="69">
                  <c:v>2.18911847859271</c:v>
                </c:pt>
                <c:pt idx="70">
                  <c:v>2.1945053485396699</c:v>
                </c:pt>
                <c:pt idx="71">
                  <c:v>2.2091184785822402</c:v>
                </c:pt>
                <c:pt idx="72">
                  <c:v>2.2291184785717602</c:v>
                </c:pt>
                <c:pt idx="73">
                  <c:v>2.2491184785612801</c:v>
                </c:pt>
                <c:pt idx="74">
                  <c:v>2.9650169984088199</c:v>
                </c:pt>
                <c:pt idx="75">
                  <c:v>2.9796530162566301</c:v>
                </c:pt>
                <c:pt idx="76">
                  <c:v>2.98394217807799</c:v>
                </c:pt>
                <c:pt idx="77">
                  <c:v>2.9850169984274499</c:v>
                </c:pt>
                <c:pt idx="78">
                  <c:v>2.9908337735978399</c:v>
                </c:pt>
                <c:pt idx="79">
                  <c:v>2.9996530162752602</c:v>
                </c:pt>
                <c:pt idx="80">
                  <c:v>3.0050169984460799</c:v>
                </c:pt>
                <c:pt idx="81">
                  <c:v>3.0061561610782501</c:v>
                </c:pt>
                <c:pt idx="82">
                  <c:v>3.0108337735873598</c:v>
                </c:pt>
                <c:pt idx="83">
                  <c:v>3.0111769978538998</c:v>
                </c:pt>
                <c:pt idx="84">
                  <c:v>3.0196530162938799</c:v>
                </c:pt>
                <c:pt idx="85">
                  <c:v>3.0250169984647002</c:v>
                </c:pt>
                <c:pt idx="86">
                  <c:v>3.0261561610968699</c:v>
                </c:pt>
                <c:pt idx="87">
                  <c:v>3.0308337735768802</c:v>
                </c:pt>
                <c:pt idx="88">
                  <c:v>3.0311769978725298</c:v>
                </c:pt>
                <c:pt idx="89">
                  <c:v>3.0396530163125099</c:v>
                </c:pt>
                <c:pt idx="90">
                  <c:v>3.0450169984833302</c:v>
                </c:pt>
                <c:pt idx="91">
                  <c:v>3.0461561611154999</c:v>
                </c:pt>
                <c:pt idx="92">
                  <c:v>3.0508337735664099</c:v>
                </c:pt>
                <c:pt idx="93">
                  <c:v>3.0511769978911598</c:v>
                </c:pt>
                <c:pt idx="94">
                  <c:v>3.05965301633114</c:v>
                </c:pt>
                <c:pt idx="95">
                  <c:v>3.0650169985019602</c:v>
                </c:pt>
                <c:pt idx="96">
                  <c:v>3.0661561611341299</c:v>
                </c:pt>
                <c:pt idx="97">
                  <c:v>3.0708337735559299</c:v>
                </c:pt>
                <c:pt idx="98">
                  <c:v>3.07117699790978</c:v>
                </c:pt>
                <c:pt idx="99">
                  <c:v>3.0796530163497602</c:v>
                </c:pt>
                <c:pt idx="100">
                  <c:v>3.08501699852058</c:v>
                </c:pt>
                <c:pt idx="101">
                  <c:v>3.0861561611527502</c:v>
                </c:pt>
                <c:pt idx="102">
                  <c:v>3.0908337735454499</c:v>
                </c:pt>
                <c:pt idx="103">
                  <c:v>3.0911769979284101</c:v>
                </c:pt>
                <c:pt idx="104">
                  <c:v>3.0996530163683902</c:v>
                </c:pt>
                <c:pt idx="105">
                  <c:v>3.10501699853921</c:v>
                </c:pt>
                <c:pt idx="106">
                  <c:v>3.1061561611713802</c:v>
                </c:pt>
                <c:pt idx="107">
                  <c:v>3.1108337735349698</c:v>
                </c:pt>
                <c:pt idx="108">
                  <c:v>3.1111769979470401</c:v>
                </c:pt>
                <c:pt idx="109">
                  <c:v>3.11965301638701</c:v>
                </c:pt>
                <c:pt idx="110">
                  <c:v>3.1250169985578302</c:v>
                </c:pt>
                <c:pt idx="111">
                  <c:v>3.1308337735245</c:v>
                </c:pt>
                <c:pt idx="112">
                  <c:v>3.13965301640564</c:v>
                </c:pt>
                <c:pt idx="113">
                  <c:v>3.1508337735140199</c:v>
                </c:pt>
                <c:pt idx="114">
                  <c:v>3.15965301642427</c:v>
                </c:pt>
                <c:pt idx="115">
                  <c:v>3.71902820159448</c:v>
                </c:pt>
                <c:pt idx="116">
                  <c:v>3.9495997319900198</c:v>
                </c:pt>
                <c:pt idx="117">
                  <c:v>4.1110748198116198</c:v>
                </c:pt>
                <c:pt idx="118">
                  <c:v>4.1310748198302401</c:v>
                </c:pt>
                <c:pt idx="119">
                  <c:v>4.1510748198488701</c:v>
                </c:pt>
                <c:pt idx="120">
                  <c:v>4.1710748198674903</c:v>
                </c:pt>
                <c:pt idx="121">
                  <c:v>4.1910748198861203</c:v>
                </c:pt>
                <c:pt idx="122">
                  <c:v>4.2110748199047503</c:v>
                </c:pt>
                <c:pt idx="123">
                  <c:v>4.2110748199047503</c:v>
                </c:pt>
                <c:pt idx="124">
                  <c:v>4.2123973590205397</c:v>
                </c:pt>
                <c:pt idx="125">
                  <c:v>4.2290282048052097</c:v>
                </c:pt>
                <c:pt idx="126">
                  <c:v>4.2310748199233696</c:v>
                </c:pt>
                <c:pt idx="127">
                  <c:v>4.2836238271847797</c:v>
                </c:pt>
                <c:pt idx="128">
                  <c:v>4.3036238271742997</c:v>
                </c:pt>
                <c:pt idx="129">
                  <c:v>4.3236238271638197</c:v>
                </c:pt>
                <c:pt idx="130">
                  <c:v>4.3436238271533503</c:v>
                </c:pt>
                <c:pt idx="131">
                  <c:v>4.3636238271428702</c:v>
                </c:pt>
                <c:pt idx="132">
                  <c:v>4.3836238271323902</c:v>
                </c:pt>
                <c:pt idx="133">
                  <c:v>4.4036238271219101</c:v>
                </c:pt>
                <c:pt idx="134">
                  <c:v>4.7967773709242403</c:v>
                </c:pt>
                <c:pt idx="135">
                  <c:v>4.8167773709283201</c:v>
                </c:pt>
                <c:pt idx="136">
                  <c:v>4.8367773709323902</c:v>
                </c:pt>
                <c:pt idx="137">
                  <c:v>4.8567773709364701</c:v>
                </c:pt>
                <c:pt idx="138">
                  <c:v>4.8767773709405402</c:v>
                </c:pt>
                <c:pt idx="139">
                  <c:v>4.8967773709446103</c:v>
                </c:pt>
                <c:pt idx="140">
                  <c:v>4.9167773709486902</c:v>
                </c:pt>
                <c:pt idx="141">
                  <c:v>4.9367773709527603</c:v>
                </c:pt>
                <c:pt idx="142">
                  <c:v>4.9567773709568401</c:v>
                </c:pt>
                <c:pt idx="143">
                  <c:v>5.3112459421681697</c:v>
                </c:pt>
                <c:pt idx="144">
                  <c:v>5.4148816695960704</c:v>
                </c:pt>
                <c:pt idx="145">
                  <c:v>5.4348816695928601</c:v>
                </c:pt>
                <c:pt idx="146">
                  <c:v>5.4548816695896596</c:v>
                </c:pt>
                <c:pt idx="147">
                  <c:v>5.4748816695864599</c:v>
                </c:pt>
                <c:pt idx="148">
                  <c:v>5.4948816695832603</c:v>
                </c:pt>
                <c:pt idx="149">
                  <c:v>5.5148816695800598</c:v>
                </c:pt>
                <c:pt idx="150">
                  <c:v>5.5348816695768601</c:v>
                </c:pt>
                <c:pt idx="151">
                  <c:v>5.5548816695736596</c:v>
                </c:pt>
                <c:pt idx="152">
                  <c:v>5.5748816695704502</c:v>
                </c:pt>
                <c:pt idx="153">
                  <c:v>5.8198978231448502</c:v>
                </c:pt>
                <c:pt idx="154">
                  <c:v>6.2748337766679398</c:v>
                </c:pt>
                <c:pt idx="155">
                  <c:v>6.2948337766574696</c:v>
                </c:pt>
                <c:pt idx="156">
                  <c:v>6.3148337766469904</c:v>
                </c:pt>
                <c:pt idx="157">
                  <c:v>6.3348337766365104</c:v>
                </c:pt>
                <c:pt idx="158">
                  <c:v>6.3548337766260303</c:v>
                </c:pt>
                <c:pt idx="159">
                  <c:v>6.3748337766155601</c:v>
                </c:pt>
                <c:pt idx="160">
                  <c:v>6.39483377660508</c:v>
                </c:pt>
                <c:pt idx="161">
                  <c:v>6.4148337765946</c:v>
                </c:pt>
                <c:pt idx="162">
                  <c:v>6.4348337765841199</c:v>
                </c:pt>
                <c:pt idx="163">
                  <c:v>6.5454827508656299</c:v>
                </c:pt>
                <c:pt idx="164">
                  <c:v>6.5654827508551499</c:v>
                </c:pt>
                <c:pt idx="165">
                  <c:v>6.5854827508446698</c:v>
                </c:pt>
                <c:pt idx="166">
                  <c:v>6.6054827508341898</c:v>
                </c:pt>
                <c:pt idx="167">
                  <c:v>6.6254827508237204</c:v>
                </c:pt>
                <c:pt idx="168">
                  <c:v>6.6454827508132404</c:v>
                </c:pt>
                <c:pt idx="169">
                  <c:v>6.6654827508027603</c:v>
                </c:pt>
                <c:pt idx="170">
                  <c:v>6.6854827507922803</c:v>
                </c:pt>
                <c:pt idx="171">
                  <c:v>6.9258820150862404</c:v>
                </c:pt>
                <c:pt idx="172">
                  <c:v>6.9458820151048704</c:v>
                </c:pt>
                <c:pt idx="173">
                  <c:v>6.9658820151234897</c:v>
                </c:pt>
                <c:pt idx="174">
                  <c:v>6.9858820151421197</c:v>
                </c:pt>
                <c:pt idx="175">
                  <c:v>7.0058820151607497</c:v>
                </c:pt>
                <c:pt idx="176">
                  <c:v>7.0258820151793699</c:v>
                </c:pt>
                <c:pt idx="177">
                  <c:v>7.0458820151979999</c:v>
                </c:pt>
                <c:pt idx="178">
                  <c:v>7.06588201521663</c:v>
                </c:pt>
                <c:pt idx="179">
                  <c:v>7.0858820152352502</c:v>
                </c:pt>
                <c:pt idx="180">
                  <c:v>7.1058820152538802</c:v>
                </c:pt>
                <c:pt idx="181">
                  <c:v>7.17205037525855</c:v>
                </c:pt>
                <c:pt idx="182">
                  <c:v>7.1920503752771703</c:v>
                </c:pt>
                <c:pt idx="183">
                  <c:v>7.2120503752958003</c:v>
                </c:pt>
                <c:pt idx="184">
                  <c:v>7.2320503753144196</c:v>
                </c:pt>
                <c:pt idx="185">
                  <c:v>7.2520503753330496</c:v>
                </c:pt>
                <c:pt idx="186">
                  <c:v>7.2720503753516796</c:v>
                </c:pt>
                <c:pt idx="187">
                  <c:v>7.2920503753702999</c:v>
                </c:pt>
                <c:pt idx="188">
                  <c:v>7.3120503753889299</c:v>
                </c:pt>
                <c:pt idx="189">
                  <c:v>7.3320503754075599</c:v>
                </c:pt>
                <c:pt idx="190">
                  <c:v>7.3520503754261801</c:v>
                </c:pt>
                <c:pt idx="191">
                  <c:v>7.6404327177442601</c:v>
                </c:pt>
                <c:pt idx="192">
                  <c:v>7.6604327177628804</c:v>
                </c:pt>
                <c:pt idx="193">
                  <c:v>7.6804327177815104</c:v>
                </c:pt>
                <c:pt idx="194">
                  <c:v>7.7004327178001404</c:v>
                </c:pt>
                <c:pt idx="195">
                  <c:v>7.7204327178187597</c:v>
                </c:pt>
                <c:pt idx="196">
                  <c:v>7.7404327178373897</c:v>
                </c:pt>
                <c:pt idx="197">
                  <c:v>7.7604327178560197</c:v>
                </c:pt>
                <c:pt idx="198">
                  <c:v>7.78043271787464</c:v>
                </c:pt>
                <c:pt idx="199">
                  <c:v>7.80043271789327</c:v>
                </c:pt>
                <c:pt idx="200">
                  <c:v>8.5571279560681397</c:v>
                </c:pt>
                <c:pt idx="201">
                  <c:v>8.5771279560867697</c:v>
                </c:pt>
                <c:pt idx="202">
                  <c:v>8.5971279561053908</c:v>
                </c:pt>
                <c:pt idx="203">
                  <c:v>8.6171279561240208</c:v>
                </c:pt>
                <c:pt idx="204">
                  <c:v>8.6371279561426402</c:v>
                </c:pt>
                <c:pt idx="205">
                  <c:v>8.6571279561612702</c:v>
                </c:pt>
                <c:pt idx="206">
                  <c:v>8.6680233133374696</c:v>
                </c:pt>
                <c:pt idx="207">
                  <c:v>8.6771279561799002</c:v>
                </c:pt>
                <c:pt idx="208">
                  <c:v>8.6880233133415405</c:v>
                </c:pt>
                <c:pt idx="209">
                  <c:v>8.6971279561985195</c:v>
                </c:pt>
                <c:pt idx="210">
                  <c:v>8.7080233133456204</c:v>
                </c:pt>
                <c:pt idx="211">
                  <c:v>8.7171279562171495</c:v>
                </c:pt>
                <c:pt idx="212">
                  <c:v>8.7280233133496896</c:v>
                </c:pt>
                <c:pt idx="213">
                  <c:v>8.7371279562357795</c:v>
                </c:pt>
                <c:pt idx="214">
                  <c:v>8.7480233133537695</c:v>
                </c:pt>
                <c:pt idx="215">
                  <c:v>8.7680233133578405</c:v>
                </c:pt>
                <c:pt idx="216">
                  <c:v>8.7880233133619097</c:v>
                </c:pt>
                <c:pt idx="217">
                  <c:v>8.8080233133659895</c:v>
                </c:pt>
                <c:pt idx="218">
                  <c:v>8.8280233133700605</c:v>
                </c:pt>
                <c:pt idx="219">
                  <c:v>8.8480233133741404</c:v>
                </c:pt>
                <c:pt idx="220">
                  <c:v>9.0921487960731593</c:v>
                </c:pt>
                <c:pt idx="221">
                  <c:v>9.1121487960917804</c:v>
                </c:pt>
                <c:pt idx="222">
                  <c:v>9.1321487961104104</c:v>
                </c:pt>
                <c:pt idx="223">
                  <c:v>9.1521487961290404</c:v>
                </c:pt>
                <c:pt idx="224">
                  <c:v>9.1721487961476598</c:v>
                </c:pt>
                <c:pt idx="225">
                  <c:v>9.1921487961662898</c:v>
                </c:pt>
                <c:pt idx="226">
                  <c:v>9.2121487961849198</c:v>
                </c:pt>
                <c:pt idx="227">
                  <c:v>9.2321487962035391</c:v>
                </c:pt>
                <c:pt idx="228">
                  <c:v>9.2521487962221691</c:v>
                </c:pt>
                <c:pt idx="229">
                  <c:v>9.2721487962407991</c:v>
                </c:pt>
                <c:pt idx="230">
                  <c:v>9.3949838464468396</c:v>
                </c:pt>
                <c:pt idx="231">
                  <c:v>9.4149838464472797</c:v>
                </c:pt>
                <c:pt idx="232">
                  <c:v>9.4349838464477198</c:v>
                </c:pt>
                <c:pt idx="233">
                  <c:v>9.4549838464481493</c:v>
                </c:pt>
                <c:pt idx="234">
                  <c:v>9.4749838464485894</c:v>
                </c:pt>
                <c:pt idx="235">
                  <c:v>9.4949838464490295</c:v>
                </c:pt>
                <c:pt idx="236">
                  <c:v>9.5149838464494607</c:v>
                </c:pt>
                <c:pt idx="237">
                  <c:v>9.5349838464499008</c:v>
                </c:pt>
                <c:pt idx="238">
                  <c:v>9.5549838464503392</c:v>
                </c:pt>
                <c:pt idx="239">
                  <c:v>9.5749838464507704</c:v>
                </c:pt>
                <c:pt idx="240">
                  <c:v>9.6259190103737602</c:v>
                </c:pt>
                <c:pt idx="241">
                  <c:v>9.6459190103923902</c:v>
                </c:pt>
                <c:pt idx="242">
                  <c:v>9.6659190104110095</c:v>
                </c:pt>
                <c:pt idx="243">
                  <c:v>9.6818174702348099</c:v>
                </c:pt>
                <c:pt idx="244">
                  <c:v>9.6859190104296395</c:v>
                </c:pt>
                <c:pt idx="245">
                  <c:v>9.7059190104482695</c:v>
                </c:pt>
                <c:pt idx="246">
                  <c:v>9.7259190104668907</c:v>
                </c:pt>
                <c:pt idx="247">
                  <c:v>9.7459190104855207</c:v>
                </c:pt>
                <c:pt idx="248">
                  <c:v>9.76591901050414</c:v>
                </c:pt>
                <c:pt idx="249">
                  <c:v>9.78591901052277</c:v>
                </c:pt>
                <c:pt idx="250">
                  <c:v>10.4259841932216</c:v>
                </c:pt>
                <c:pt idx="251">
                  <c:v>10.4459841932402</c:v>
                </c:pt>
                <c:pt idx="252">
                  <c:v>10.465984193258899</c:v>
                </c:pt>
                <c:pt idx="253">
                  <c:v>10.485984193277501</c:v>
                </c:pt>
                <c:pt idx="254">
                  <c:v>10.505984193296101</c:v>
                </c:pt>
                <c:pt idx="255">
                  <c:v>10.5259841933147</c:v>
                </c:pt>
                <c:pt idx="256">
                  <c:v>10.5459841933334</c:v>
                </c:pt>
                <c:pt idx="257">
                  <c:v>10.565984193352</c:v>
                </c:pt>
                <c:pt idx="258">
                  <c:v>10.585984193370599</c:v>
                </c:pt>
                <c:pt idx="259">
                  <c:v>10.6059841933893</c:v>
                </c:pt>
                <c:pt idx="260">
                  <c:v>10.747177638913801</c:v>
                </c:pt>
                <c:pt idx="261">
                  <c:v>10.7671776389179</c:v>
                </c:pt>
                <c:pt idx="262">
                  <c:v>10.787177638922</c:v>
                </c:pt>
                <c:pt idx="263">
                  <c:v>10.807177638925999</c:v>
                </c:pt>
                <c:pt idx="264">
                  <c:v>10.827177638930101</c:v>
                </c:pt>
                <c:pt idx="265">
                  <c:v>10.8471776389342</c:v>
                </c:pt>
                <c:pt idx="266">
                  <c:v>10.867177638938299</c:v>
                </c:pt>
                <c:pt idx="267">
                  <c:v>10.887177638942299</c:v>
                </c:pt>
                <c:pt idx="268">
                  <c:v>10.907177638946401</c:v>
                </c:pt>
                <c:pt idx="269">
                  <c:v>11.074236808781199</c:v>
                </c:pt>
                <c:pt idx="270">
                  <c:v>11.0942368087708</c:v>
                </c:pt>
                <c:pt idx="271">
                  <c:v>11.1142368087603</c:v>
                </c:pt>
                <c:pt idx="272">
                  <c:v>11.134236808749799</c:v>
                </c:pt>
                <c:pt idx="273">
                  <c:v>11.1542368087393</c:v>
                </c:pt>
                <c:pt idx="274">
                  <c:v>11.1742368087288</c:v>
                </c:pt>
                <c:pt idx="275">
                  <c:v>11.194236808718401</c:v>
                </c:pt>
                <c:pt idx="276">
                  <c:v>11.2142368087079</c:v>
                </c:pt>
                <c:pt idx="277">
                  <c:v>11.2342368086974</c:v>
                </c:pt>
                <c:pt idx="278">
                  <c:v>11.254236808686899</c:v>
                </c:pt>
                <c:pt idx="279">
                  <c:v>11.9491184787184</c:v>
                </c:pt>
                <c:pt idx="280">
                  <c:v>11.9691184787079</c:v>
                </c:pt>
                <c:pt idx="281">
                  <c:v>11.989118478697399</c:v>
                </c:pt>
                <c:pt idx="282">
                  <c:v>12.009118478687</c:v>
                </c:pt>
                <c:pt idx="283">
                  <c:v>12.0291184786765</c:v>
                </c:pt>
                <c:pt idx="284">
                  <c:v>12.049118478665999</c:v>
                </c:pt>
                <c:pt idx="285">
                  <c:v>12.069118478655501</c:v>
                </c:pt>
                <c:pt idx="286">
                  <c:v>12.0891184786451</c:v>
                </c:pt>
                <c:pt idx="287">
                  <c:v>12.109118478634599</c:v>
                </c:pt>
                <c:pt idx="288">
                  <c:v>12.1291184786241</c:v>
                </c:pt>
                <c:pt idx="289">
                  <c:v>12.765016998222499</c:v>
                </c:pt>
                <c:pt idx="290">
                  <c:v>12.785016998241099</c:v>
                </c:pt>
                <c:pt idx="291">
                  <c:v>12.791176997649</c:v>
                </c:pt>
                <c:pt idx="292">
                  <c:v>12.8050169982598</c:v>
                </c:pt>
                <c:pt idx="293">
                  <c:v>12.810833773692099</c:v>
                </c:pt>
                <c:pt idx="294">
                  <c:v>12.8111769976676</c:v>
                </c:pt>
                <c:pt idx="295">
                  <c:v>12.8250169982784</c:v>
                </c:pt>
                <c:pt idx="296">
                  <c:v>12.8261561609106</c:v>
                </c:pt>
                <c:pt idx="297">
                  <c:v>12.830833773681601</c:v>
                </c:pt>
                <c:pt idx="298">
                  <c:v>12.8311769976862</c:v>
                </c:pt>
                <c:pt idx="299">
                  <c:v>12.845016998297</c:v>
                </c:pt>
                <c:pt idx="300">
                  <c:v>12.846156160929199</c:v>
                </c:pt>
                <c:pt idx="301">
                  <c:v>12.8508337736711</c:v>
                </c:pt>
                <c:pt idx="302">
                  <c:v>12.851176997704799</c:v>
                </c:pt>
                <c:pt idx="303">
                  <c:v>12.8650169983156</c:v>
                </c:pt>
                <c:pt idx="304">
                  <c:v>12.866156160947799</c:v>
                </c:pt>
                <c:pt idx="305">
                  <c:v>12.870833773660699</c:v>
                </c:pt>
                <c:pt idx="306">
                  <c:v>12.8711769977235</c:v>
                </c:pt>
                <c:pt idx="307">
                  <c:v>12.885016998334301</c:v>
                </c:pt>
                <c:pt idx="308">
                  <c:v>12.886156160966401</c:v>
                </c:pt>
                <c:pt idx="309">
                  <c:v>12.890833773650201</c:v>
                </c:pt>
                <c:pt idx="310">
                  <c:v>12.8911769977421</c:v>
                </c:pt>
                <c:pt idx="311">
                  <c:v>12.905016998352901</c:v>
                </c:pt>
                <c:pt idx="312">
                  <c:v>12.9061561609851</c:v>
                </c:pt>
                <c:pt idx="313">
                  <c:v>12.9108337736397</c:v>
                </c:pt>
                <c:pt idx="314">
                  <c:v>12.9111769977607</c:v>
                </c:pt>
                <c:pt idx="315">
                  <c:v>12.9196530162007</c:v>
                </c:pt>
                <c:pt idx="316">
                  <c:v>12.9250169983715</c:v>
                </c:pt>
                <c:pt idx="317">
                  <c:v>12.9261561610037</c:v>
                </c:pt>
                <c:pt idx="318">
                  <c:v>12.9308337736292</c:v>
                </c:pt>
                <c:pt idx="319">
                  <c:v>12.931176997779399</c:v>
                </c:pt>
                <c:pt idx="320">
                  <c:v>12.9396530162193</c:v>
                </c:pt>
                <c:pt idx="321">
                  <c:v>12.9450169983902</c:v>
                </c:pt>
                <c:pt idx="322">
                  <c:v>12.9461561610223</c:v>
                </c:pt>
                <c:pt idx="323">
                  <c:v>12.950833773618699</c:v>
                </c:pt>
                <c:pt idx="324">
                  <c:v>12.951176997797999</c:v>
                </c:pt>
                <c:pt idx="325">
                  <c:v>12.959653016238001</c:v>
                </c:pt>
                <c:pt idx="326">
                  <c:v>12.9661561610409</c:v>
                </c:pt>
                <c:pt idx="327">
                  <c:v>12.9708337736083</c:v>
                </c:pt>
                <c:pt idx="328">
                  <c:v>12.971176997816601</c:v>
                </c:pt>
                <c:pt idx="329">
                  <c:v>13.4403763195732</c:v>
                </c:pt>
                <c:pt idx="330">
                  <c:v>13.9310748196439</c:v>
                </c:pt>
                <c:pt idx="331">
                  <c:v>13.951074819662599</c:v>
                </c:pt>
                <c:pt idx="332">
                  <c:v>13.971074819681199</c:v>
                </c:pt>
                <c:pt idx="333">
                  <c:v>13.991074819699801</c:v>
                </c:pt>
                <c:pt idx="334">
                  <c:v>14.011074819718401</c:v>
                </c:pt>
                <c:pt idx="335">
                  <c:v>14.0310748197371</c:v>
                </c:pt>
                <c:pt idx="336">
                  <c:v>14.0490282046375</c:v>
                </c:pt>
                <c:pt idx="337">
                  <c:v>14.0510748197557</c:v>
                </c:pt>
                <c:pt idx="338">
                  <c:v>14.071074819774299</c:v>
                </c:pt>
                <c:pt idx="339">
                  <c:v>14.0836238272895</c:v>
                </c:pt>
                <c:pt idx="340">
                  <c:v>14.091074819792899</c:v>
                </c:pt>
                <c:pt idx="341">
                  <c:v>14.103623827279</c:v>
                </c:pt>
                <c:pt idx="342">
                  <c:v>14.123623827268601</c:v>
                </c:pt>
                <c:pt idx="343">
                  <c:v>14.1436238272581</c:v>
                </c:pt>
                <c:pt idx="344">
                  <c:v>14.1636238272476</c:v>
                </c:pt>
                <c:pt idx="345">
                  <c:v>14.183623827237099</c:v>
                </c:pt>
                <c:pt idx="346">
                  <c:v>14.2036238272266</c:v>
                </c:pt>
                <c:pt idx="347">
                  <c:v>14.223623827216199</c:v>
                </c:pt>
                <c:pt idx="348">
                  <c:v>14.243623827205701</c:v>
                </c:pt>
                <c:pt idx="349">
                  <c:v>14.2636238271952</c:v>
                </c:pt>
                <c:pt idx="350">
                  <c:v>14.596777370883499</c:v>
                </c:pt>
                <c:pt idx="351">
                  <c:v>14.616777370887499</c:v>
                </c:pt>
                <c:pt idx="352">
                  <c:v>14.6367773708916</c:v>
                </c:pt>
                <c:pt idx="353">
                  <c:v>14.6567773708957</c:v>
                </c:pt>
                <c:pt idx="354">
                  <c:v>14.676777370899799</c:v>
                </c:pt>
                <c:pt idx="355">
                  <c:v>14.696777370903799</c:v>
                </c:pt>
                <c:pt idx="356">
                  <c:v>14.7167773709079</c:v>
                </c:pt>
                <c:pt idx="357">
                  <c:v>14.736777370912</c:v>
                </c:pt>
                <c:pt idx="358">
                  <c:v>14.756777370916</c:v>
                </c:pt>
                <c:pt idx="359">
                  <c:v>14.776777370920099</c:v>
                </c:pt>
                <c:pt idx="360">
                  <c:v>15.214881669627999</c:v>
                </c:pt>
                <c:pt idx="361">
                  <c:v>15.2348816696248</c:v>
                </c:pt>
                <c:pt idx="362">
                  <c:v>15.2548816696216</c:v>
                </c:pt>
                <c:pt idx="363">
                  <c:v>15.2748816696184</c:v>
                </c:pt>
                <c:pt idx="364">
                  <c:v>15.294881669615201</c:v>
                </c:pt>
                <c:pt idx="365">
                  <c:v>15.314881669611999</c:v>
                </c:pt>
                <c:pt idx="366">
                  <c:v>15.3348816696088</c:v>
                </c:pt>
                <c:pt idx="367">
                  <c:v>15.3548816696056</c:v>
                </c:pt>
                <c:pt idx="368">
                  <c:v>15.3748816696024</c:v>
                </c:pt>
                <c:pt idx="369">
                  <c:v>16.074833776772699</c:v>
                </c:pt>
                <c:pt idx="370">
                  <c:v>16.094833776762201</c:v>
                </c:pt>
                <c:pt idx="371">
                  <c:v>16.114833776751698</c:v>
                </c:pt>
                <c:pt idx="372">
                  <c:v>16.1348337767412</c:v>
                </c:pt>
                <c:pt idx="373">
                  <c:v>16.139897821529299</c:v>
                </c:pt>
                <c:pt idx="374">
                  <c:v>16.154833776730801</c:v>
                </c:pt>
                <c:pt idx="375">
                  <c:v>16.174833776720298</c:v>
                </c:pt>
                <c:pt idx="376">
                  <c:v>16.1948337767098</c:v>
                </c:pt>
                <c:pt idx="377">
                  <c:v>16.214833776699301</c:v>
                </c:pt>
                <c:pt idx="378">
                  <c:v>16.234833776688902</c:v>
                </c:pt>
                <c:pt idx="379">
                  <c:v>16.254833776678399</c:v>
                </c:pt>
                <c:pt idx="380">
                  <c:v>16.345482750970401</c:v>
                </c:pt>
                <c:pt idx="381">
                  <c:v>16.365482750959899</c:v>
                </c:pt>
                <c:pt idx="382">
                  <c:v>16.3854827509494</c:v>
                </c:pt>
                <c:pt idx="383">
                  <c:v>16.405482750938901</c:v>
                </c:pt>
                <c:pt idx="384">
                  <c:v>16.405482750938901</c:v>
                </c:pt>
                <c:pt idx="385">
                  <c:v>16.425482750928399</c:v>
                </c:pt>
                <c:pt idx="386">
                  <c:v>16.445482750918</c:v>
                </c:pt>
                <c:pt idx="387">
                  <c:v>16.465482750907501</c:v>
                </c:pt>
                <c:pt idx="388">
                  <c:v>16.485482750896999</c:v>
                </c:pt>
                <c:pt idx="389">
                  <c:v>16.5054827508865</c:v>
                </c:pt>
                <c:pt idx="390">
                  <c:v>16.7458820149186</c:v>
                </c:pt>
                <c:pt idx="391">
                  <c:v>16.765882014937201</c:v>
                </c:pt>
                <c:pt idx="392">
                  <c:v>16.785882014955799</c:v>
                </c:pt>
                <c:pt idx="393">
                  <c:v>16.805882014974401</c:v>
                </c:pt>
                <c:pt idx="394">
                  <c:v>16.825882014993098</c:v>
                </c:pt>
                <c:pt idx="395">
                  <c:v>16.8458820150117</c:v>
                </c:pt>
                <c:pt idx="396">
                  <c:v>16.865882015030301</c:v>
                </c:pt>
                <c:pt idx="397">
                  <c:v>16.8858820150489</c:v>
                </c:pt>
                <c:pt idx="398">
                  <c:v>16.992050375090901</c:v>
                </c:pt>
                <c:pt idx="399">
                  <c:v>17.012050375109499</c:v>
                </c:pt>
                <c:pt idx="400">
                  <c:v>17.032050375128101</c:v>
                </c:pt>
                <c:pt idx="401">
                  <c:v>17.052050375146699</c:v>
                </c:pt>
                <c:pt idx="402">
                  <c:v>17.0720503751654</c:v>
                </c:pt>
                <c:pt idx="403">
                  <c:v>17.092050375184002</c:v>
                </c:pt>
                <c:pt idx="404">
                  <c:v>17.1120503752026</c:v>
                </c:pt>
                <c:pt idx="405">
                  <c:v>17.132050375221201</c:v>
                </c:pt>
                <c:pt idx="406">
                  <c:v>17.152050375239899</c:v>
                </c:pt>
                <c:pt idx="407">
                  <c:v>17.460432717576602</c:v>
                </c:pt>
                <c:pt idx="408">
                  <c:v>17.4804327175952</c:v>
                </c:pt>
                <c:pt idx="409">
                  <c:v>17.500432717613801</c:v>
                </c:pt>
                <c:pt idx="410">
                  <c:v>17.520432717632499</c:v>
                </c:pt>
                <c:pt idx="411">
                  <c:v>17.5404327176511</c:v>
                </c:pt>
                <c:pt idx="412">
                  <c:v>17.560432717669698</c:v>
                </c:pt>
                <c:pt idx="413">
                  <c:v>17.5804327176883</c:v>
                </c:pt>
                <c:pt idx="414">
                  <c:v>17.600432717707001</c:v>
                </c:pt>
                <c:pt idx="415">
                  <c:v>17.620432717725599</c:v>
                </c:pt>
                <c:pt idx="416">
                  <c:v>18.347209946601598</c:v>
                </c:pt>
                <c:pt idx="417">
                  <c:v>18.3971279559191</c:v>
                </c:pt>
                <c:pt idx="418">
                  <c:v>18.417127955937701</c:v>
                </c:pt>
                <c:pt idx="419">
                  <c:v>18.437127955956299</c:v>
                </c:pt>
                <c:pt idx="420">
                  <c:v>18.457127955975</c:v>
                </c:pt>
                <c:pt idx="421">
                  <c:v>18.477127955993598</c:v>
                </c:pt>
                <c:pt idx="422">
                  <c:v>18.488023313300801</c:v>
                </c:pt>
                <c:pt idx="423">
                  <c:v>18.4971279560122</c:v>
                </c:pt>
                <c:pt idx="424">
                  <c:v>18.5080233133048</c:v>
                </c:pt>
                <c:pt idx="425">
                  <c:v>18.517127956030802</c:v>
                </c:pt>
                <c:pt idx="426">
                  <c:v>18.5280233133089</c:v>
                </c:pt>
                <c:pt idx="427">
                  <c:v>18.537127956049499</c:v>
                </c:pt>
                <c:pt idx="428">
                  <c:v>18.548023313312999</c:v>
                </c:pt>
                <c:pt idx="429">
                  <c:v>18.568023313317099</c:v>
                </c:pt>
                <c:pt idx="430">
                  <c:v>18.588023313321099</c:v>
                </c:pt>
                <c:pt idx="431">
                  <c:v>18.608023313325202</c:v>
                </c:pt>
                <c:pt idx="432">
                  <c:v>18.628023313329301</c:v>
                </c:pt>
                <c:pt idx="433">
                  <c:v>18.648023313333301</c:v>
                </c:pt>
                <c:pt idx="434">
                  <c:v>18.892148795886801</c:v>
                </c:pt>
                <c:pt idx="435">
                  <c:v>18.912148795905502</c:v>
                </c:pt>
                <c:pt idx="436">
                  <c:v>18.9321487959241</c:v>
                </c:pt>
                <c:pt idx="437">
                  <c:v>18.952148795942701</c:v>
                </c:pt>
                <c:pt idx="438">
                  <c:v>18.972148795961399</c:v>
                </c:pt>
                <c:pt idx="439">
                  <c:v>18.99214879598</c:v>
                </c:pt>
                <c:pt idx="440">
                  <c:v>19.012148795998598</c:v>
                </c:pt>
                <c:pt idx="441">
                  <c:v>19.0321487960172</c:v>
                </c:pt>
                <c:pt idx="442">
                  <c:v>19.052148796035901</c:v>
                </c:pt>
                <c:pt idx="443">
                  <c:v>19.214983846442902</c:v>
                </c:pt>
                <c:pt idx="444">
                  <c:v>19.234983846443299</c:v>
                </c:pt>
                <c:pt idx="445">
                  <c:v>19.2549838464437</c:v>
                </c:pt>
                <c:pt idx="446">
                  <c:v>19.274983846444201</c:v>
                </c:pt>
                <c:pt idx="447">
                  <c:v>19.294983846444602</c:v>
                </c:pt>
                <c:pt idx="448">
                  <c:v>19.314983846445099</c:v>
                </c:pt>
                <c:pt idx="449">
                  <c:v>19.3349838464455</c:v>
                </c:pt>
                <c:pt idx="450">
                  <c:v>19.354983846445901</c:v>
                </c:pt>
                <c:pt idx="451">
                  <c:v>19.374983846446401</c:v>
                </c:pt>
                <c:pt idx="452">
                  <c:v>19.445919010206101</c:v>
                </c:pt>
                <c:pt idx="453">
                  <c:v>19.465919010224699</c:v>
                </c:pt>
                <c:pt idx="454">
                  <c:v>19.4859190102433</c:v>
                </c:pt>
                <c:pt idx="455">
                  <c:v>19.505919010262001</c:v>
                </c:pt>
                <c:pt idx="456">
                  <c:v>19.5259190102806</c:v>
                </c:pt>
                <c:pt idx="457">
                  <c:v>19.545919010299201</c:v>
                </c:pt>
                <c:pt idx="458">
                  <c:v>19.565919010317799</c:v>
                </c:pt>
                <c:pt idx="459">
                  <c:v>19.5859190103365</c:v>
                </c:pt>
                <c:pt idx="460">
                  <c:v>19.605919010355102</c:v>
                </c:pt>
                <c:pt idx="461">
                  <c:v>20.245984193053999</c:v>
                </c:pt>
                <c:pt idx="462">
                  <c:v>20.265984193072601</c:v>
                </c:pt>
                <c:pt idx="463">
                  <c:v>20.285984193091199</c:v>
                </c:pt>
                <c:pt idx="464">
                  <c:v>20.3059841931099</c:v>
                </c:pt>
                <c:pt idx="465">
                  <c:v>20.325984193128502</c:v>
                </c:pt>
                <c:pt idx="466">
                  <c:v>20.3459841931471</c:v>
                </c:pt>
                <c:pt idx="467">
                  <c:v>20.365984193165701</c:v>
                </c:pt>
                <c:pt idx="468">
                  <c:v>20.385984193184399</c:v>
                </c:pt>
                <c:pt idx="469">
                  <c:v>20.405984193203</c:v>
                </c:pt>
                <c:pt idx="470">
                  <c:v>20.567177638877101</c:v>
                </c:pt>
                <c:pt idx="471">
                  <c:v>20.587177638881201</c:v>
                </c:pt>
                <c:pt idx="472">
                  <c:v>20.6071776388853</c:v>
                </c:pt>
                <c:pt idx="473">
                  <c:v>20.6271776388894</c:v>
                </c:pt>
                <c:pt idx="474">
                  <c:v>20.6471776388934</c:v>
                </c:pt>
                <c:pt idx="475">
                  <c:v>20.667177638897499</c:v>
                </c:pt>
                <c:pt idx="476">
                  <c:v>20.687177638901598</c:v>
                </c:pt>
                <c:pt idx="477">
                  <c:v>20.707177638905701</c:v>
                </c:pt>
                <c:pt idx="478">
                  <c:v>20.727177638909701</c:v>
                </c:pt>
                <c:pt idx="479">
                  <c:v>20.7998978216783</c:v>
                </c:pt>
                <c:pt idx="480">
                  <c:v>20.894236808875501</c:v>
                </c:pt>
                <c:pt idx="481">
                  <c:v>20.914236808865098</c:v>
                </c:pt>
                <c:pt idx="482">
                  <c:v>20.9342368088546</c:v>
                </c:pt>
                <c:pt idx="483">
                  <c:v>20.954236808844101</c:v>
                </c:pt>
                <c:pt idx="484">
                  <c:v>20.974236808833599</c:v>
                </c:pt>
                <c:pt idx="485">
                  <c:v>20.9942368088231</c:v>
                </c:pt>
                <c:pt idx="486">
                  <c:v>21.014236808812701</c:v>
                </c:pt>
                <c:pt idx="487">
                  <c:v>21.034236808802198</c:v>
                </c:pt>
                <c:pt idx="488">
                  <c:v>21.0542368087917</c:v>
                </c:pt>
                <c:pt idx="489">
                  <c:v>21.271245940646601</c:v>
                </c:pt>
                <c:pt idx="490">
                  <c:v>21.7691184788127</c:v>
                </c:pt>
                <c:pt idx="491">
                  <c:v>21.789118478802202</c:v>
                </c:pt>
                <c:pt idx="492">
                  <c:v>21.809118478791699</c:v>
                </c:pt>
                <c:pt idx="493">
                  <c:v>21.8291184787813</c:v>
                </c:pt>
                <c:pt idx="494">
                  <c:v>21.849118478770801</c:v>
                </c:pt>
                <c:pt idx="495">
                  <c:v>21.869118478760299</c:v>
                </c:pt>
                <c:pt idx="496">
                  <c:v>21.889118478749801</c:v>
                </c:pt>
                <c:pt idx="497">
                  <c:v>21.909118478739401</c:v>
                </c:pt>
                <c:pt idx="498">
                  <c:v>21.929118478728899</c:v>
                </c:pt>
                <c:pt idx="499">
                  <c:v>22.605016998073499</c:v>
                </c:pt>
                <c:pt idx="500">
                  <c:v>22.610833773796902</c:v>
                </c:pt>
                <c:pt idx="501">
                  <c:v>22.611176997481301</c:v>
                </c:pt>
                <c:pt idx="502">
                  <c:v>22.6250169980921</c:v>
                </c:pt>
                <c:pt idx="503">
                  <c:v>22.630833773786399</c:v>
                </c:pt>
                <c:pt idx="504">
                  <c:v>22.631176997499999</c:v>
                </c:pt>
                <c:pt idx="505">
                  <c:v>22.645016998110801</c:v>
                </c:pt>
                <c:pt idx="506">
                  <c:v>22.650833773775901</c:v>
                </c:pt>
                <c:pt idx="507">
                  <c:v>22.651176997518601</c:v>
                </c:pt>
                <c:pt idx="508">
                  <c:v>22.665016998129399</c:v>
                </c:pt>
                <c:pt idx="509">
                  <c:v>22.670833773765398</c:v>
                </c:pt>
                <c:pt idx="510">
                  <c:v>22.671176997537199</c:v>
                </c:pt>
                <c:pt idx="511">
                  <c:v>22.685016998148001</c:v>
                </c:pt>
                <c:pt idx="512">
                  <c:v>22.690833773754999</c:v>
                </c:pt>
                <c:pt idx="513">
                  <c:v>22.6911769975558</c:v>
                </c:pt>
                <c:pt idx="514">
                  <c:v>22.705016998166599</c:v>
                </c:pt>
                <c:pt idx="515">
                  <c:v>22.710833773744501</c:v>
                </c:pt>
                <c:pt idx="516">
                  <c:v>22.711176997574501</c:v>
                </c:pt>
                <c:pt idx="517">
                  <c:v>22.7250169981853</c:v>
                </c:pt>
                <c:pt idx="518">
                  <c:v>22.730833773733998</c:v>
                </c:pt>
                <c:pt idx="519">
                  <c:v>22.731176997593099</c:v>
                </c:pt>
                <c:pt idx="520">
                  <c:v>22.745016998203901</c:v>
                </c:pt>
                <c:pt idx="521">
                  <c:v>22.7508337737235</c:v>
                </c:pt>
                <c:pt idx="522">
                  <c:v>22.751176997611701</c:v>
                </c:pt>
                <c:pt idx="523">
                  <c:v>22.770833773713001</c:v>
                </c:pt>
                <c:pt idx="524">
                  <c:v>22.771176997630299</c:v>
                </c:pt>
                <c:pt idx="525">
                  <c:v>22.786156160873301</c:v>
                </c:pt>
                <c:pt idx="526">
                  <c:v>23.549599731908501</c:v>
                </c:pt>
                <c:pt idx="527">
                  <c:v>23.731074819457699</c:v>
                </c:pt>
                <c:pt idx="528">
                  <c:v>23.751074819476301</c:v>
                </c:pt>
                <c:pt idx="529">
                  <c:v>23.771074819494899</c:v>
                </c:pt>
                <c:pt idx="530">
                  <c:v>23.791074819513501</c:v>
                </c:pt>
                <c:pt idx="531">
                  <c:v>23.811074819532202</c:v>
                </c:pt>
                <c:pt idx="532">
                  <c:v>23.8310748195508</c:v>
                </c:pt>
                <c:pt idx="533">
                  <c:v>23.851074819569401</c:v>
                </c:pt>
                <c:pt idx="534">
                  <c:v>23.871074819588099</c:v>
                </c:pt>
                <c:pt idx="535">
                  <c:v>23.883623827394299</c:v>
                </c:pt>
                <c:pt idx="536">
                  <c:v>23.8910748196067</c:v>
                </c:pt>
                <c:pt idx="537">
                  <c:v>23.9036238273838</c:v>
                </c:pt>
                <c:pt idx="538">
                  <c:v>23.923623827373302</c:v>
                </c:pt>
                <c:pt idx="539">
                  <c:v>23.943623827362899</c:v>
                </c:pt>
                <c:pt idx="540">
                  <c:v>23.9636238273524</c:v>
                </c:pt>
                <c:pt idx="541">
                  <c:v>23.983623827341901</c:v>
                </c:pt>
                <c:pt idx="542">
                  <c:v>24.003623827331399</c:v>
                </c:pt>
                <c:pt idx="543">
                  <c:v>24.0236238273209</c:v>
                </c:pt>
                <c:pt idx="544">
                  <c:v>24.043623827310501</c:v>
                </c:pt>
                <c:pt idx="545">
                  <c:v>24.063623827299999</c:v>
                </c:pt>
                <c:pt idx="546">
                  <c:v>24.436777370850901</c:v>
                </c:pt>
                <c:pt idx="547">
                  <c:v>24.456777370854901</c:v>
                </c:pt>
                <c:pt idx="548">
                  <c:v>24.476777370859001</c:v>
                </c:pt>
                <c:pt idx="549">
                  <c:v>24.4967773708631</c:v>
                </c:pt>
                <c:pt idx="550">
                  <c:v>24.516777370867199</c:v>
                </c:pt>
                <c:pt idx="551">
                  <c:v>24.536777370871199</c:v>
                </c:pt>
                <c:pt idx="552">
                  <c:v>24.556777370875299</c:v>
                </c:pt>
                <c:pt idx="553">
                  <c:v>24.931245942367202</c:v>
                </c:pt>
                <c:pt idx="554">
                  <c:v>25.014881669660099</c:v>
                </c:pt>
                <c:pt idx="555">
                  <c:v>25.034881669656802</c:v>
                </c:pt>
                <c:pt idx="556">
                  <c:v>25.0548816696536</c:v>
                </c:pt>
                <c:pt idx="557">
                  <c:v>25.074881669650399</c:v>
                </c:pt>
                <c:pt idx="558">
                  <c:v>25.094881669647201</c:v>
                </c:pt>
                <c:pt idx="559">
                  <c:v>25.114881669643999</c:v>
                </c:pt>
                <c:pt idx="560">
                  <c:v>25.134881669640802</c:v>
                </c:pt>
                <c:pt idx="561">
                  <c:v>25.1548816696376</c:v>
                </c:pt>
                <c:pt idx="562">
                  <c:v>25.174881669634399</c:v>
                </c:pt>
                <c:pt idx="563">
                  <c:v>25.194881669631201</c:v>
                </c:pt>
                <c:pt idx="564">
                  <c:v>25.894833776866999</c:v>
                </c:pt>
                <c:pt idx="565">
                  <c:v>25.914833776856501</c:v>
                </c:pt>
                <c:pt idx="566">
                  <c:v>25.934833776845998</c:v>
                </c:pt>
                <c:pt idx="567">
                  <c:v>25.9548337768355</c:v>
                </c:pt>
                <c:pt idx="568">
                  <c:v>25.974833776825101</c:v>
                </c:pt>
                <c:pt idx="569">
                  <c:v>25.994833776814598</c:v>
                </c:pt>
                <c:pt idx="570">
                  <c:v>26.0148337768041</c:v>
                </c:pt>
                <c:pt idx="571">
                  <c:v>26.034833776793601</c:v>
                </c:pt>
                <c:pt idx="572">
                  <c:v>26.054833776783099</c:v>
                </c:pt>
                <c:pt idx="573">
                  <c:v>26.1454827510751</c:v>
                </c:pt>
                <c:pt idx="574">
                  <c:v>26.165482751064701</c:v>
                </c:pt>
                <c:pt idx="575">
                  <c:v>26.185482751054199</c:v>
                </c:pt>
                <c:pt idx="576">
                  <c:v>26.2054827510437</c:v>
                </c:pt>
                <c:pt idx="577">
                  <c:v>26.225482751033201</c:v>
                </c:pt>
                <c:pt idx="578">
                  <c:v>26.245482751022699</c:v>
                </c:pt>
                <c:pt idx="579">
                  <c:v>26.2654827510123</c:v>
                </c:pt>
                <c:pt idx="580">
                  <c:v>26.285482751001801</c:v>
                </c:pt>
                <c:pt idx="581">
                  <c:v>26.285482751001801</c:v>
                </c:pt>
                <c:pt idx="582">
                  <c:v>26.5458820147323</c:v>
                </c:pt>
                <c:pt idx="583">
                  <c:v>26.565882014750901</c:v>
                </c:pt>
                <c:pt idx="584">
                  <c:v>26.585882014769499</c:v>
                </c:pt>
                <c:pt idx="585">
                  <c:v>26.6058820147882</c:v>
                </c:pt>
                <c:pt idx="586">
                  <c:v>26.625882014806798</c:v>
                </c:pt>
                <c:pt idx="587">
                  <c:v>26.6458820148254</c:v>
                </c:pt>
                <c:pt idx="588">
                  <c:v>26.665882014844101</c:v>
                </c:pt>
                <c:pt idx="589">
                  <c:v>26.685882014862699</c:v>
                </c:pt>
                <c:pt idx="590">
                  <c:v>26.705882014881301</c:v>
                </c:pt>
                <c:pt idx="591">
                  <c:v>26.725882014899899</c:v>
                </c:pt>
                <c:pt idx="592">
                  <c:v>26.812050374923199</c:v>
                </c:pt>
                <c:pt idx="593">
                  <c:v>26.8320503749419</c:v>
                </c:pt>
                <c:pt idx="594">
                  <c:v>26.852050374960498</c:v>
                </c:pt>
                <c:pt idx="595">
                  <c:v>26.8720503749791</c:v>
                </c:pt>
                <c:pt idx="596">
                  <c:v>26.892050374997702</c:v>
                </c:pt>
                <c:pt idx="597">
                  <c:v>26.912050375016399</c:v>
                </c:pt>
                <c:pt idx="598">
                  <c:v>26.932050375035001</c:v>
                </c:pt>
                <c:pt idx="599">
                  <c:v>26.952050375053599</c:v>
                </c:pt>
                <c:pt idx="600">
                  <c:v>26.9720503750722</c:v>
                </c:pt>
                <c:pt idx="601">
                  <c:v>27.260432717390302</c:v>
                </c:pt>
                <c:pt idx="602">
                  <c:v>27.2804327174089</c:v>
                </c:pt>
                <c:pt idx="603">
                  <c:v>27.300432717427601</c:v>
                </c:pt>
                <c:pt idx="604">
                  <c:v>27.320432717446199</c:v>
                </c:pt>
                <c:pt idx="605">
                  <c:v>27.3404327174648</c:v>
                </c:pt>
                <c:pt idx="606">
                  <c:v>27.360432717483398</c:v>
                </c:pt>
                <c:pt idx="607">
                  <c:v>27.380432717502099</c:v>
                </c:pt>
                <c:pt idx="608">
                  <c:v>27.400432717520701</c:v>
                </c:pt>
                <c:pt idx="609">
                  <c:v>27.420432717539299</c:v>
                </c:pt>
                <c:pt idx="610">
                  <c:v>27.440432717557901</c:v>
                </c:pt>
                <c:pt idx="611">
                  <c:v>28.177127955714202</c:v>
                </c:pt>
                <c:pt idx="612">
                  <c:v>28.1971279557328</c:v>
                </c:pt>
                <c:pt idx="613">
                  <c:v>28.217127955751401</c:v>
                </c:pt>
                <c:pt idx="614">
                  <c:v>28.237127955770099</c:v>
                </c:pt>
                <c:pt idx="615">
                  <c:v>28.2571279557887</c:v>
                </c:pt>
                <c:pt idx="616">
                  <c:v>28.277127955807298</c:v>
                </c:pt>
                <c:pt idx="617">
                  <c:v>28.297127955825999</c:v>
                </c:pt>
                <c:pt idx="618">
                  <c:v>28.313942178094202</c:v>
                </c:pt>
                <c:pt idx="619">
                  <c:v>28.317127955844601</c:v>
                </c:pt>
                <c:pt idx="620">
                  <c:v>28.328023313268201</c:v>
                </c:pt>
                <c:pt idx="621">
                  <c:v>28.337127955863199</c:v>
                </c:pt>
                <c:pt idx="622">
                  <c:v>28.348023313272201</c:v>
                </c:pt>
                <c:pt idx="623">
                  <c:v>28.357127955881801</c:v>
                </c:pt>
                <c:pt idx="624">
                  <c:v>28.3680233132763</c:v>
                </c:pt>
                <c:pt idx="625">
                  <c:v>28.388023313280399</c:v>
                </c:pt>
                <c:pt idx="626">
                  <c:v>28.408023313284499</c:v>
                </c:pt>
                <c:pt idx="627">
                  <c:v>28.428023313288499</c:v>
                </c:pt>
                <c:pt idx="628">
                  <c:v>28.448023313292602</c:v>
                </c:pt>
                <c:pt idx="629">
                  <c:v>28.468023313296701</c:v>
                </c:pt>
                <c:pt idx="630">
                  <c:v>28.712148795719202</c:v>
                </c:pt>
                <c:pt idx="631">
                  <c:v>28.7321487957378</c:v>
                </c:pt>
                <c:pt idx="632">
                  <c:v>28.752148795756501</c:v>
                </c:pt>
                <c:pt idx="633">
                  <c:v>28.772148795775099</c:v>
                </c:pt>
                <c:pt idx="634">
                  <c:v>28.7921487957937</c:v>
                </c:pt>
                <c:pt idx="635">
                  <c:v>28.812148795812298</c:v>
                </c:pt>
                <c:pt idx="636">
                  <c:v>28.832148795830999</c:v>
                </c:pt>
                <c:pt idx="637">
                  <c:v>28.852148795849601</c:v>
                </c:pt>
                <c:pt idx="638">
                  <c:v>28.872148795868199</c:v>
                </c:pt>
                <c:pt idx="639">
                  <c:v>29.034983846438902</c:v>
                </c:pt>
                <c:pt idx="640">
                  <c:v>29.054983846439399</c:v>
                </c:pt>
                <c:pt idx="641">
                  <c:v>29.0749838464398</c:v>
                </c:pt>
                <c:pt idx="642">
                  <c:v>29.0949838464403</c:v>
                </c:pt>
                <c:pt idx="643">
                  <c:v>29.114983846440701</c:v>
                </c:pt>
                <c:pt idx="644">
                  <c:v>29.134983846441099</c:v>
                </c:pt>
                <c:pt idx="645">
                  <c:v>29.154983846441599</c:v>
                </c:pt>
                <c:pt idx="646">
                  <c:v>29.174983846442</c:v>
                </c:pt>
                <c:pt idx="647">
                  <c:v>29.194983846442401</c:v>
                </c:pt>
                <c:pt idx="648">
                  <c:v>29.245919010019801</c:v>
                </c:pt>
                <c:pt idx="649">
                  <c:v>29.265919010038399</c:v>
                </c:pt>
                <c:pt idx="650">
                  <c:v>29.2859190100571</c:v>
                </c:pt>
                <c:pt idx="651">
                  <c:v>29.305919010075701</c:v>
                </c:pt>
                <c:pt idx="652">
                  <c:v>29.325919010094299</c:v>
                </c:pt>
                <c:pt idx="653">
                  <c:v>29.345919010112901</c:v>
                </c:pt>
                <c:pt idx="654">
                  <c:v>29.365919010131599</c:v>
                </c:pt>
                <c:pt idx="655">
                  <c:v>29.3859190101502</c:v>
                </c:pt>
                <c:pt idx="656">
                  <c:v>29.405919010168802</c:v>
                </c:pt>
                <c:pt idx="657">
                  <c:v>29.425919010187499</c:v>
                </c:pt>
                <c:pt idx="658">
                  <c:v>30.045984192867699</c:v>
                </c:pt>
                <c:pt idx="659">
                  <c:v>30.065984192886301</c:v>
                </c:pt>
                <c:pt idx="660">
                  <c:v>30.085984192904998</c:v>
                </c:pt>
                <c:pt idx="661">
                  <c:v>30.1059841929236</c:v>
                </c:pt>
                <c:pt idx="662">
                  <c:v>30.125984192942202</c:v>
                </c:pt>
                <c:pt idx="663">
                  <c:v>30.1459841929608</c:v>
                </c:pt>
                <c:pt idx="664">
                  <c:v>30.165984192979501</c:v>
                </c:pt>
                <c:pt idx="665">
                  <c:v>30.185984192998099</c:v>
                </c:pt>
                <c:pt idx="666">
                  <c:v>30.2059841930167</c:v>
                </c:pt>
                <c:pt idx="667">
                  <c:v>30.225984193035401</c:v>
                </c:pt>
                <c:pt idx="668">
                  <c:v>30.367177638836399</c:v>
                </c:pt>
                <c:pt idx="669">
                  <c:v>30.387177638840502</c:v>
                </c:pt>
                <c:pt idx="670">
                  <c:v>30.407177638844502</c:v>
                </c:pt>
                <c:pt idx="671">
                  <c:v>30.427177638848601</c:v>
                </c:pt>
                <c:pt idx="672">
                  <c:v>30.4471776388527</c:v>
                </c:pt>
                <c:pt idx="673">
                  <c:v>30.4671776388568</c:v>
                </c:pt>
                <c:pt idx="674">
                  <c:v>30.4871776388608</c:v>
                </c:pt>
                <c:pt idx="675">
                  <c:v>30.507177638864899</c:v>
                </c:pt>
                <c:pt idx="676">
                  <c:v>30.527177638868999</c:v>
                </c:pt>
                <c:pt idx="677">
                  <c:v>30.547177638873102</c:v>
                </c:pt>
                <c:pt idx="678">
                  <c:v>30.714236808969801</c:v>
                </c:pt>
                <c:pt idx="679">
                  <c:v>30.734236808959299</c:v>
                </c:pt>
                <c:pt idx="680">
                  <c:v>30.7542368089489</c:v>
                </c:pt>
                <c:pt idx="681">
                  <c:v>30.774236808938401</c:v>
                </c:pt>
                <c:pt idx="682">
                  <c:v>30.794236808927899</c:v>
                </c:pt>
                <c:pt idx="683">
                  <c:v>30.8142368089174</c:v>
                </c:pt>
                <c:pt idx="684">
                  <c:v>30.834236808907001</c:v>
                </c:pt>
                <c:pt idx="685">
                  <c:v>30.854236808896498</c:v>
                </c:pt>
                <c:pt idx="686">
                  <c:v>30.874236808886</c:v>
                </c:pt>
                <c:pt idx="687">
                  <c:v>31.051245940441699</c:v>
                </c:pt>
                <c:pt idx="688">
                  <c:v>31.589118478907</c:v>
                </c:pt>
                <c:pt idx="689">
                  <c:v>31.609118478896502</c:v>
                </c:pt>
                <c:pt idx="690">
                  <c:v>31.629118478885999</c:v>
                </c:pt>
                <c:pt idx="691">
                  <c:v>31.6491184788756</c:v>
                </c:pt>
                <c:pt idx="692">
                  <c:v>31.669118478865101</c:v>
                </c:pt>
                <c:pt idx="693">
                  <c:v>31.689118478854599</c:v>
                </c:pt>
                <c:pt idx="694">
                  <c:v>31.709118478844101</c:v>
                </c:pt>
                <c:pt idx="695">
                  <c:v>31.729118478833598</c:v>
                </c:pt>
                <c:pt idx="696">
                  <c:v>31.749118478823199</c:v>
                </c:pt>
                <c:pt idx="697">
                  <c:v>32.410833773901601</c:v>
                </c:pt>
                <c:pt idx="698">
                  <c:v>32.411176997295101</c:v>
                </c:pt>
                <c:pt idx="699">
                  <c:v>32.4250169979059</c:v>
                </c:pt>
                <c:pt idx="700">
                  <c:v>32.430833773891202</c:v>
                </c:pt>
                <c:pt idx="701">
                  <c:v>32.431176997313699</c:v>
                </c:pt>
                <c:pt idx="702">
                  <c:v>32.445016997924498</c:v>
                </c:pt>
                <c:pt idx="703">
                  <c:v>32.450833773880703</c:v>
                </c:pt>
                <c:pt idx="704">
                  <c:v>32.451176997332297</c:v>
                </c:pt>
                <c:pt idx="705">
                  <c:v>32.465016997943103</c:v>
                </c:pt>
                <c:pt idx="706">
                  <c:v>32.470833773870197</c:v>
                </c:pt>
                <c:pt idx="707">
                  <c:v>32.471176997350902</c:v>
                </c:pt>
                <c:pt idx="708">
                  <c:v>32.485016997961701</c:v>
                </c:pt>
                <c:pt idx="709">
                  <c:v>32.490833773859698</c:v>
                </c:pt>
                <c:pt idx="710">
                  <c:v>32.4911769973696</c:v>
                </c:pt>
                <c:pt idx="711">
                  <c:v>32.505016997980398</c:v>
                </c:pt>
                <c:pt idx="712">
                  <c:v>32.510833773849299</c:v>
                </c:pt>
                <c:pt idx="713">
                  <c:v>32.511176997388198</c:v>
                </c:pt>
                <c:pt idx="714">
                  <c:v>32.525016997999003</c:v>
                </c:pt>
                <c:pt idx="715">
                  <c:v>32.5308337738388</c:v>
                </c:pt>
                <c:pt idx="716">
                  <c:v>32.531176997406803</c:v>
                </c:pt>
                <c:pt idx="717">
                  <c:v>32.545016998017601</c:v>
                </c:pt>
                <c:pt idx="718">
                  <c:v>32.550833773828302</c:v>
                </c:pt>
                <c:pt idx="719">
                  <c:v>32.5511769974255</c:v>
                </c:pt>
                <c:pt idx="720">
                  <c:v>32.565016998036299</c:v>
                </c:pt>
                <c:pt idx="721">
                  <c:v>32.570833773817803</c:v>
                </c:pt>
                <c:pt idx="722">
                  <c:v>32.571176997444098</c:v>
                </c:pt>
                <c:pt idx="723">
                  <c:v>32.590833773807297</c:v>
                </c:pt>
                <c:pt idx="724">
                  <c:v>32.591176997462703</c:v>
                </c:pt>
                <c:pt idx="725">
                  <c:v>32.746156160836101</c:v>
                </c:pt>
                <c:pt idx="726">
                  <c:v>32.766156160854699</c:v>
                </c:pt>
                <c:pt idx="727">
                  <c:v>33.000376319163401</c:v>
                </c:pt>
                <c:pt idx="728">
                  <c:v>33.020376319182098</c:v>
                </c:pt>
                <c:pt idx="729">
                  <c:v>33.040376319200703</c:v>
                </c:pt>
                <c:pt idx="730">
                  <c:v>33.060376319219301</c:v>
                </c:pt>
                <c:pt idx="731">
                  <c:v>33.2512459422869</c:v>
                </c:pt>
                <c:pt idx="732">
                  <c:v>33.271245942290903</c:v>
                </c:pt>
                <c:pt idx="733">
                  <c:v>33.291245942294999</c:v>
                </c:pt>
                <c:pt idx="734">
                  <c:v>33.311245942299102</c:v>
                </c:pt>
                <c:pt idx="735">
                  <c:v>33.331245942303198</c:v>
                </c:pt>
                <c:pt idx="736">
                  <c:v>33.531074819271403</c:v>
                </c:pt>
                <c:pt idx="737">
                  <c:v>33.551074819290001</c:v>
                </c:pt>
                <c:pt idx="738">
                  <c:v>33.571074819308699</c:v>
                </c:pt>
                <c:pt idx="739">
                  <c:v>33.591074819327297</c:v>
                </c:pt>
                <c:pt idx="740">
                  <c:v>33.611074819345902</c:v>
                </c:pt>
                <c:pt idx="741">
                  <c:v>33.6310748193645</c:v>
                </c:pt>
                <c:pt idx="742">
                  <c:v>33.651074819383197</c:v>
                </c:pt>
                <c:pt idx="743">
                  <c:v>33.671074819401802</c:v>
                </c:pt>
                <c:pt idx="744">
                  <c:v>33.6910748194204</c:v>
                </c:pt>
                <c:pt idx="745">
                  <c:v>33.711074819438998</c:v>
                </c:pt>
                <c:pt idx="746">
                  <c:v>33.7236238274781</c:v>
                </c:pt>
                <c:pt idx="747">
                  <c:v>33.743623827467601</c:v>
                </c:pt>
                <c:pt idx="748">
                  <c:v>33.763623827457103</c:v>
                </c:pt>
                <c:pt idx="749">
                  <c:v>33.783623827446696</c:v>
                </c:pt>
                <c:pt idx="750">
                  <c:v>33.803623827436198</c:v>
                </c:pt>
                <c:pt idx="751">
                  <c:v>33.823623827425699</c:v>
                </c:pt>
                <c:pt idx="752">
                  <c:v>33.8436238274152</c:v>
                </c:pt>
                <c:pt idx="753">
                  <c:v>33.863623827404801</c:v>
                </c:pt>
                <c:pt idx="754">
                  <c:v>33.969028204563003</c:v>
                </c:pt>
                <c:pt idx="755">
                  <c:v>34.236777370810103</c:v>
                </c:pt>
                <c:pt idx="756">
                  <c:v>34.256777370814198</c:v>
                </c:pt>
                <c:pt idx="757">
                  <c:v>34.276777370818301</c:v>
                </c:pt>
                <c:pt idx="758">
                  <c:v>34.296777370822298</c:v>
                </c:pt>
                <c:pt idx="759">
                  <c:v>34.316777370826401</c:v>
                </c:pt>
                <c:pt idx="760">
                  <c:v>34.336777370830497</c:v>
                </c:pt>
                <c:pt idx="761">
                  <c:v>34.3567773708346</c:v>
                </c:pt>
                <c:pt idx="762">
                  <c:v>34.376777370838603</c:v>
                </c:pt>
                <c:pt idx="763">
                  <c:v>34.396777370842699</c:v>
                </c:pt>
                <c:pt idx="764">
                  <c:v>34.416777370846802</c:v>
                </c:pt>
                <c:pt idx="765">
                  <c:v>34.814881669692099</c:v>
                </c:pt>
                <c:pt idx="766">
                  <c:v>34.834881669688897</c:v>
                </c:pt>
                <c:pt idx="767">
                  <c:v>34.854881669685703</c:v>
                </c:pt>
                <c:pt idx="768">
                  <c:v>34.874881669682502</c:v>
                </c:pt>
                <c:pt idx="769">
                  <c:v>34.8948816696793</c:v>
                </c:pt>
                <c:pt idx="770">
                  <c:v>34.914881669676099</c:v>
                </c:pt>
                <c:pt idx="771">
                  <c:v>34.934881669672897</c:v>
                </c:pt>
                <c:pt idx="772">
                  <c:v>34.954881669669703</c:v>
                </c:pt>
                <c:pt idx="773">
                  <c:v>34.974881669666502</c:v>
                </c:pt>
                <c:pt idx="774">
                  <c:v>34.9948816696633</c:v>
                </c:pt>
                <c:pt idx="775">
                  <c:v>35.649796432262498</c:v>
                </c:pt>
                <c:pt idx="776">
                  <c:v>35.669796432251999</c:v>
                </c:pt>
                <c:pt idx="777">
                  <c:v>35.689796432241501</c:v>
                </c:pt>
                <c:pt idx="778">
                  <c:v>35.709796432231002</c:v>
                </c:pt>
                <c:pt idx="779">
                  <c:v>35.714833776961299</c:v>
                </c:pt>
                <c:pt idx="780">
                  <c:v>35.729796432220603</c:v>
                </c:pt>
                <c:pt idx="781">
                  <c:v>35.734833776950801</c:v>
                </c:pt>
                <c:pt idx="782">
                  <c:v>35.754833776940302</c:v>
                </c:pt>
                <c:pt idx="783">
                  <c:v>35.7598978211754</c:v>
                </c:pt>
                <c:pt idx="784">
                  <c:v>35.774833776929803</c:v>
                </c:pt>
                <c:pt idx="785">
                  <c:v>35.794833776919397</c:v>
                </c:pt>
                <c:pt idx="786">
                  <c:v>35.814833776908898</c:v>
                </c:pt>
                <c:pt idx="787">
                  <c:v>35.8348337768984</c:v>
                </c:pt>
                <c:pt idx="788">
                  <c:v>35.854833776887901</c:v>
                </c:pt>
                <c:pt idx="789">
                  <c:v>35.874833776877402</c:v>
                </c:pt>
                <c:pt idx="790">
                  <c:v>35.965482751169397</c:v>
                </c:pt>
                <c:pt idx="791">
                  <c:v>35.985482751158997</c:v>
                </c:pt>
                <c:pt idx="792">
                  <c:v>36.005482751148499</c:v>
                </c:pt>
                <c:pt idx="793">
                  <c:v>36.025482751138</c:v>
                </c:pt>
                <c:pt idx="794">
                  <c:v>36.045482751127501</c:v>
                </c:pt>
                <c:pt idx="795">
                  <c:v>36.065482751117003</c:v>
                </c:pt>
                <c:pt idx="796">
                  <c:v>36.085482751106603</c:v>
                </c:pt>
                <c:pt idx="797">
                  <c:v>36.105482751096098</c:v>
                </c:pt>
                <c:pt idx="798">
                  <c:v>36.125482751085599</c:v>
                </c:pt>
                <c:pt idx="799">
                  <c:v>36.365882014564697</c:v>
                </c:pt>
                <c:pt idx="800">
                  <c:v>36.385882014583302</c:v>
                </c:pt>
                <c:pt idx="801">
                  <c:v>36.4058820146019</c:v>
                </c:pt>
                <c:pt idx="802">
                  <c:v>36.425882014620498</c:v>
                </c:pt>
                <c:pt idx="803">
                  <c:v>36.445882014639203</c:v>
                </c:pt>
                <c:pt idx="804">
                  <c:v>36.465882014657801</c:v>
                </c:pt>
                <c:pt idx="805">
                  <c:v>36.485882014676399</c:v>
                </c:pt>
                <c:pt idx="806">
                  <c:v>36.505882014694997</c:v>
                </c:pt>
                <c:pt idx="807">
                  <c:v>36.6320503747556</c:v>
                </c:pt>
                <c:pt idx="808">
                  <c:v>36.652050374774198</c:v>
                </c:pt>
                <c:pt idx="809">
                  <c:v>36.672050374792803</c:v>
                </c:pt>
                <c:pt idx="810">
                  <c:v>36.692050374811501</c:v>
                </c:pt>
                <c:pt idx="811">
                  <c:v>36.712050374830099</c:v>
                </c:pt>
                <c:pt idx="812">
                  <c:v>36.732050374848697</c:v>
                </c:pt>
                <c:pt idx="813">
                  <c:v>36.752050374867302</c:v>
                </c:pt>
                <c:pt idx="814">
                  <c:v>36.772050374886</c:v>
                </c:pt>
                <c:pt idx="815">
                  <c:v>36.792050374904598</c:v>
                </c:pt>
                <c:pt idx="816">
                  <c:v>37.120432717259902</c:v>
                </c:pt>
                <c:pt idx="817">
                  <c:v>37.1404327172786</c:v>
                </c:pt>
                <c:pt idx="818">
                  <c:v>37.160432717297198</c:v>
                </c:pt>
                <c:pt idx="819">
                  <c:v>37.180432717315803</c:v>
                </c:pt>
                <c:pt idx="820">
                  <c:v>37.200432717334401</c:v>
                </c:pt>
                <c:pt idx="821">
                  <c:v>37.220432717353098</c:v>
                </c:pt>
                <c:pt idx="822">
                  <c:v>37.240432717371696</c:v>
                </c:pt>
                <c:pt idx="823">
                  <c:v>37.274513706681297</c:v>
                </c:pt>
                <c:pt idx="824">
                  <c:v>37.294513706699902</c:v>
                </c:pt>
                <c:pt idx="825">
                  <c:v>38.033942177833502</c:v>
                </c:pt>
                <c:pt idx="826">
                  <c:v>38.037127955583799</c:v>
                </c:pt>
                <c:pt idx="827">
                  <c:v>38.0539421778521</c:v>
                </c:pt>
                <c:pt idx="828">
                  <c:v>38.057127955602397</c:v>
                </c:pt>
                <c:pt idx="829">
                  <c:v>38.073942177870698</c:v>
                </c:pt>
                <c:pt idx="830">
                  <c:v>38.077127955621101</c:v>
                </c:pt>
                <c:pt idx="831">
                  <c:v>38.093942177889403</c:v>
                </c:pt>
                <c:pt idx="832">
                  <c:v>38.097127955639699</c:v>
                </c:pt>
                <c:pt idx="833">
                  <c:v>38.113942177908001</c:v>
                </c:pt>
                <c:pt idx="834">
                  <c:v>38.117127955658297</c:v>
                </c:pt>
                <c:pt idx="835">
                  <c:v>38.133942177926599</c:v>
                </c:pt>
                <c:pt idx="836">
                  <c:v>38.137127955676903</c:v>
                </c:pt>
                <c:pt idx="837">
                  <c:v>38.168023313235601</c:v>
                </c:pt>
                <c:pt idx="838">
                  <c:v>38.188023313239597</c:v>
                </c:pt>
                <c:pt idx="839">
                  <c:v>38.2080233132437</c:v>
                </c:pt>
                <c:pt idx="840">
                  <c:v>38.5921487956075</c:v>
                </c:pt>
                <c:pt idx="841">
                  <c:v>38.612148795626098</c:v>
                </c:pt>
                <c:pt idx="842">
                  <c:v>38.834983846434604</c:v>
                </c:pt>
                <c:pt idx="843">
                  <c:v>38.854983846434997</c:v>
                </c:pt>
                <c:pt idx="844">
                  <c:v>38.874983846435498</c:v>
                </c:pt>
                <c:pt idx="845">
                  <c:v>38.894983846435899</c:v>
                </c:pt>
                <c:pt idx="846">
                  <c:v>38.9149838464363</c:v>
                </c:pt>
                <c:pt idx="847">
                  <c:v>38.934983846436801</c:v>
                </c:pt>
                <c:pt idx="848">
                  <c:v>38.954983846437202</c:v>
                </c:pt>
                <c:pt idx="849">
                  <c:v>38.974983846437603</c:v>
                </c:pt>
                <c:pt idx="850">
                  <c:v>38.994983846438103</c:v>
                </c:pt>
                <c:pt idx="851">
                  <c:v>39.014983846438497</c:v>
                </c:pt>
                <c:pt idx="852">
                  <c:v>39.0859190098708</c:v>
                </c:pt>
                <c:pt idx="853">
                  <c:v>39.105919009889398</c:v>
                </c:pt>
                <c:pt idx="854">
                  <c:v>39.125919009908102</c:v>
                </c:pt>
                <c:pt idx="855">
                  <c:v>39.1459190099267</c:v>
                </c:pt>
                <c:pt idx="856">
                  <c:v>39.1459190099267</c:v>
                </c:pt>
                <c:pt idx="857">
                  <c:v>39.165919009945299</c:v>
                </c:pt>
                <c:pt idx="858">
                  <c:v>39.185919009963897</c:v>
                </c:pt>
                <c:pt idx="859">
                  <c:v>39.205919009982601</c:v>
                </c:pt>
                <c:pt idx="860">
                  <c:v>39.925984192755998</c:v>
                </c:pt>
                <c:pt idx="861">
                  <c:v>39.945984192774603</c:v>
                </c:pt>
                <c:pt idx="862">
                  <c:v>39.965984192793201</c:v>
                </c:pt>
                <c:pt idx="863">
                  <c:v>39.985984192811799</c:v>
                </c:pt>
                <c:pt idx="864">
                  <c:v>40.005984192830503</c:v>
                </c:pt>
                <c:pt idx="865">
                  <c:v>40.025984192849101</c:v>
                </c:pt>
                <c:pt idx="866">
                  <c:v>40.187177638799703</c:v>
                </c:pt>
                <c:pt idx="867">
                  <c:v>40.207177638803799</c:v>
                </c:pt>
                <c:pt idx="868">
                  <c:v>40.227177638807902</c:v>
                </c:pt>
                <c:pt idx="869">
                  <c:v>40.247177638811898</c:v>
                </c:pt>
                <c:pt idx="870">
                  <c:v>40.267177638816001</c:v>
                </c:pt>
                <c:pt idx="871">
                  <c:v>40.287177638820097</c:v>
                </c:pt>
                <c:pt idx="872">
                  <c:v>40.3071776388242</c:v>
                </c:pt>
                <c:pt idx="873">
                  <c:v>40.327177638828203</c:v>
                </c:pt>
                <c:pt idx="874">
                  <c:v>40.347177638832299</c:v>
                </c:pt>
                <c:pt idx="875">
                  <c:v>40.514236809074603</c:v>
                </c:pt>
                <c:pt idx="876">
                  <c:v>40.534236809064097</c:v>
                </c:pt>
                <c:pt idx="877">
                  <c:v>40.554236809053599</c:v>
                </c:pt>
                <c:pt idx="878">
                  <c:v>40.5742368090432</c:v>
                </c:pt>
                <c:pt idx="879">
                  <c:v>40.594236809032701</c:v>
                </c:pt>
                <c:pt idx="880">
                  <c:v>40.614236809022202</c:v>
                </c:pt>
                <c:pt idx="881">
                  <c:v>40.634236809011703</c:v>
                </c:pt>
                <c:pt idx="882">
                  <c:v>40.654236809001297</c:v>
                </c:pt>
                <c:pt idx="883">
                  <c:v>40.674236808990798</c:v>
                </c:pt>
                <c:pt idx="884">
                  <c:v>40.6942368089803</c:v>
                </c:pt>
                <c:pt idx="885">
                  <c:v>40.831245940236798</c:v>
                </c:pt>
                <c:pt idx="886">
                  <c:v>40.851245940255403</c:v>
                </c:pt>
                <c:pt idx="887">
                  <c:v>40.871245940274001</c:v>
                </c:pt>
                <c:pt idx="888">
                  <c:v>40.891245940292698</c:v>
                </c:pt>
                <c:pt idx="889">
                  <c:v>40.911245940311296</c:v>
                </c:pt>
                <c:pt idx="890">
                  <c:v>41.4091184790013</c:v>
                </c:pt>
                <c:pt idx="891">
                  <c:v>41.414505348948197</c:v>
                </c:pt>
                <c:pt idx="892">
                  <c:v>41.429118478990802</c:v>
                </c:pt>
                <c:pt idx="893">
                  <c:v>41.434505348937797</c:v>
                </c:pt>
                <c:pt idx="894">
                  <c:v>41.449118478980303</c:v>
                </c:pt>
                <c:pt idx="895">
                  <c:v>41.454505348927299</c:v>
                </c:pt>
                <c:pt idx="896">
                  <c:v>41.469118478969897</c:v>
                </c:pt>
                <c:pt idx="897">
                  <c:v>42.230833773995897</c:v>
                </c:pt>
                <c:pt idx="898">
                  <c:v>42.245016997738198</c:v>
                </c:pt>
                <c:pt idx="899">
                  <c:v>42.250833773985498</c:v>
                </c:pt>
                <c:pt idx="900">
                  <c:v>42.251176997146104</c:v>
                </c:pt>
                <c:pt idx="901">
                  <c:v>42.265016997756902</c:v>
                </c:pt>
                <c:pt idx="902">
                  <c:v>42.270833773974999</c:v>
                </c:pt>
                <c:pt idx="903">
                  <c:v>42.271176997164702</c:v>
                </c:pt>
                <c:pt idx="904">
                  <c:v>42.2850169977755</c:v>
                </c:pt>
                <c:pt idx="905">
                  <c:v>42.290833773964501</c:v>
                </c:pt>
                <c:pt idx="906">
                  <c:v>42.2911769971833</c:v>
                </c:pt>
                <c:pt idx="907">
                  <c:v>42.310833773954002</c:v>
                </c:pt>
                <c:pt idx="908">
                  <c:v>42.311176997201898</c:v>
                </c:pt>
                <c:pt idx="909">
                  <c:v>42.330833773943503</c:v>
                </c:pt>
                <c:pt idx="910">
                  <c:v>42.331176997220602</c:v>
                </c:pt>
                <c:pt idx="911">
                  <c:v>42.350833773933097</c:v>
                </c:pt>
                <c:pt idx="912">
                  <c:v>42.3511769972392</c:v>
                </c:pt>
                <c:pt idx="913">
                  <c:v>42.370833773922598</c:v>
                </c:pt>
                <c:pt idx="914">
                  <c:v>42.371176997257798</c:v>
                </c:pt>
                <c:pt idx="915">
                  <c:v>42.3908337739121</c:v>
                </c:pt>
                <c:pt idx="916">
                  <c:v>42.391176997276403</c:v>
                </c:pt>
                <c:pt idx="917">
                  <c:v>42.880376319051699</c:v>
                </c:pt>
                <c:pt idx="918">
                  <c:v>42.900376319070297</c:v>
                </c:pt>
                <c:pt idx="919">
                  <c:v>42.920376319088902</c:v>
                </c:pt>
                <c:pt idx="920">
                  <c:v>42.9403763191076</c:v>
                </c:pt>
                <c:pt idx="921">
                  <c:v>42.9590282008866</c:v>
                </c:pt>
                <c:pt idx="922">
                  <c:v>43.131245942262403</c:v>
                </c:pt>
                <c:pt idx="923">
                  <c:v>43.151245942266499</c:v>
                </c:pt>
                <c:pt idx="924">
                  <c:v>43.171245942270602</c:v>
                </c:pt>
                <c:pt idx="925">
                  <c:v>43.331074819085103</c:v>
                </c:pt>
                <c:pt idx="926">
                  <c:v>43.3510748191038</c:v>
                </c:pt>
                <c:pt idx="927">
                  <c:v>43.371074819122398</c:v>
                </c:pt>
                <c:pt idx="928">
                  <c:v>43.391074819140997</c:v>
                </c:pt>
                <c:pt idx="929">
                  <c:v>43.411074819159602</c:v>
                </c:pt>
                <c:pt idx="930">
                  <c:v>43.431074819178299</c:v>
                </c:pt>
                <c:pt idx="931">
                  <c:v>43.451074819196897</c:v>
                </c:pt>
                <c:pt idx="932">
                  <c:v>43.471074819215502</c:v>
                </c:pt>
                <c:pt idx="933">
                  <c:v>43.4910748192342</c:v>
                </c:pt>
                <c:pt idx="934">
                  <c:v>43.503623827593401</c:v>
                </c:pt>
                <c:pt idx="935">
                  <c:v>43.511074819252798</c:v>
                </c:pt>
                <c:pt idx="936">
                  <c:v>43.523623827582902</c:v>
                </c:pt>
                <c:pt idx="937">
                  <c:v>43.543623827572397</c:v>
                </c:pt>
                <c:pt idx="938">
                  <c:v>43.563623827561898</c:v>
                </c:pt>
                <c:pt idx="939">
                  <c:v>43.583623827551399</c:v>
                </c:pt>
                <c:pt idx="940">
                  <c:v>43.603623827541</c:v>
                </c:pt>
                <c:pt idx="941">
                  <c:v>43.623623827530501</c:v>
                </c:pt>
                <c:pt idx="942">
                  <c:v>43.643623827520003</c:v>
                </c:pt>
                <c:pt idx="943">
                  <c:v>43.909028204507102</c:v>
                </c:pt>
                <c:pt idx="944">
                  <c:v>43.9290282045258</c:v>
                </c:pt>
                <c:pt idx="945">
                  <c:v>43.949028204544398</c:v>
                </c:pt>
                <c:pt idx="946">
                  <c:v>44.056777370773403</c:v>
                </c:pt>
                <c:pt idx="947">
                  <c:v>44.076777370777499</c:v>
                </c:pt>
                <c:pt idx="948">
                  <c:v>44.096777370781602</c:v>
                </c:pt>
                <c:pt idx="949">
                  <c:v>44.116777370785698</c:v>
                </c:pt>
                <c:pt idx="950">
                  <c:v>44.136777370789702</c:v>
                </c:pt>
                <c:pt idx="951">
                  <c:v>44.156777370793797</c:v>
                </c:pt>
                <c:pt idx="952">
                  <c:v>44.1767773707979</c:v>
                </c:pt>
                <c:pt idx="953">
                  <c:v>44.196777370802003</c:v>
                </c:pt>
                <c:pt idx="954">
                  <c:v>44.216777370806</c:v>
                </c:pt>
                <c:pt idx="955">
                  <c:v>44.634881669720897</c:v>
                </c:pt>
                <c:pt idx="956">
                  <c:v>44.654881669717703</c:v>
                </c:pt>
                <c:pt idx="957">
                  <c:v>44.674881669714502</c:v>
                </c:pt>
                <c:pt idx="958">
                  <c:v>44.6948816697113</c:v>
                </c:pt>
                <c:pt idx="959">
                  <c:v>44.714881669708099</c:v>
                </c:pt>
                <c:pt idx="960">
                  <c:v>44.734881669704897</c:v>
                </c:pt>
                <c:pt idx="961">
                  <c:v>44.754881669701703</c:v>
                </c:pt>
                <c:pt idx="962">
                  <c:v>44.774881669698502</c:v>
                </c:pt>
                <c:pt idx="963">
                  <c:v>44.7948816696953</c:v>
                </c:pt>
                <c:pt idx="964">
                  <c:v>45.514833777066002</c:v>
                </c:pt>
                <c:pt idx="965">
                  <c:v>45.534833777055603</c:v>
                </c:pt>
                <c:pt idx="966">
                  <c:v>45.549796432314899</c:v>
                </c:pt>
                <c:pt idx="967">
                  <c:v>45.554833777045097</c:v>
                </c:pt>
                <c:pt idx="968">
                  <c:v>45.574833777034598</c:v>
                </c:pt>
                <c:pt idx="969">
                  <c:v>45.594833776995003</c:v>
                </c:pt>
                <c:pt idx="970">
                  <c:v>45.5948337770241</c:v>
                </c:pt>
                <c:pt idx="971">
                  <c:v>45.614833776984597</c:v>
                </c:pt>
                <c:pt idx="972">
                  <c:v>45.634833776974098</c:v>
                </c:pt>
                <c:pt idx="973">
                  <c:v>45.654833776963599</c:v>
                </c:pt>
                <c:pt idx="974">
                  <c:v>45.674833776953101</c:v>
                </c:pt>
                <c:pt idx="975">
                  <c:v>45.765482751274199</c:v>
                </c:pt>
                <c:pt idx="976">
                  <c:v>45.7854827512637</c:v>
                </c:pt>
                <c:pt idx="977">
                  <c:v>45.805482751253201</c:v>
                </c:pt>
                <c:pt idx="978">
                  <c:v>45.825482751242802</c:v>
                </c:pt>
                <c:pt idx="979">
                  <c:v>45.835085236292798</c:v>
                </c:pt>
                <c:pt idx="980">
                  <c:v>45.845482751232304</c:v>
                </c:pt>
                <c:pt idx="981">
                  <c:v>45.855085236311403</c:v>
                </c:pt>
                <c:pt idx="982">
                  <c:v>45.865482751221798</c:v>
                </c:pt>
                <c:pt idx="983">
                  <c:v>45.875085236330001</c:v>
                </c:pt>
                <c:pt idx="984">
                  <c:v>45.885482751211299</c:v>
                </c:pt>
                <c:pt idx="985">
                  <c:v>45.895085236348599</c:v>
                </c:pt>
                <c:pt idx="986">
                  <c:v>45.9054827512009</c:v>
                </c:pt>
                <c:pt idx="987">
                  <c:v>45.925482751190401</c:v>
                </c:pt>
                <c:pt idx="988">
                  <c:v>45.945482751179902</c:v>
                </c:pt>
                <c:pt idx="989">
                  <c:v>46.165882014378397</c:v>
                </c:pt>
                <c:pt idx="990">
                  <c:v>46.185882014397002</c:v>
                </c:pt>
                <c:pt idx="991">
                  <c:v>46.2058820144156</c:v>
                </c:pt>
                <c:pt idx="992">
                  <c:v>46.225882014434298</c:v>
                </c:pt>
                <c:pt idx="993">
                  <c:v>46.245882014452903</c:v>
                </c:pt>
                <c:pt idx="994">
                  <c:v>46.265882014471501</c:v>
                </c:pt>
                <c:pt idx="995">
                  <c:v>46.285882014490198</c:v>
                </c:pt>
                <c:pt idx="996">
                  <c:v>46.305882014508803</c:v>
                </c:pt>
                <c:pt idx="997">
                  <c:v>46.325882014527402</c:v>
                </c:pt>
                <c:pt idx="998">
                  <c:v>46.345882014546</c:v>
                </c:pt>
                <c:pt idx="999">
                  <c:v>46.4320503745693</c:v>
                </c:pt>
                <c:pt idx="1000">
                  <c:v>46.452050374587998</c:v>
                </c:pt>
                <c:pt idx="1001">
                  <c:v>46.472050374606603</c:v>
                </c:pt>
                <c:pt idx="1002">
                  <c:v>46.492050374625201</c:v>
                </c:pt>
                <c:pt idx="1003">
                  <c:v>46.512050374643799</c:v>
                </c:pt>
                <c:pt idx="1004">
                  <c:v>46.532050374662496</c:v>
                </c:pt>
                <c:pt idx="1005">
                  <c:v>46.552050374681102</c:v>
                </c:pt>
                <c:pt idx="1006">
                  <c:v>46.5720503746997</c:v>
                </c:pt>
                <c:pt idx="1007">
                  <c:v>46.592050374718298</c:v>
                </c:pt>
                <c:pt idx="1008">
                  <c:v>46.612050374737002</c:v>
                </c:pt>
                <c:pt idx="1009">
                  <c:v>46.880432717036399</c:v>
                </c:pt>
                <c:pt idx="1010">
                  <c:v>46.900432717054997</c:v>
                </c:pt>
                <c:pt idx="1011">
                  <c:v>46.920432717073702</c:v>
                </c:pt>
                <c:pt idx="1012">
                  <c:v>46.9404327170923</c:v>
                </c:pt>
                <c:pt idx="1013">
                  <c:v>46.960432717110898</c:v>
                </c:pt>
                <c:pt idx="1014">
                  <c:v>46.980432717129503</c:v>
                </c:pt>
                <c:pt idx="1015">
                  <c:v>47.0004327171482</c:v>
                </c:pt>
                <c:pt idx="1016">
                  <c:v>47.020432717166798</c:v>
                </c:pt>
                <c:pt idx="1017">
                  <c:v>47.040432717185404</c:v>
                </c:pt>
                <c:pt idx="1018">
                  <c:v>47.060432717204002</c:v>
                </c:pt>
                <c:pt idx="1019">
                  <c:v>47.953942177758996</c:v>
                </c:pt>
                <c:pt idx="1020">
                  <c:v>48.332148795365299</c:v>
                </c:pt>
                <c:pt idx="1021">
                  <c:v>48.352148795383897</c:v>
                </c:pt>
                <c:pt idx="1022">
                  <c:v>48.372148795402602</c:v>
                </c:pt>
                <c:pt idx="1023">
                  <c:v>48.3921487954212</c:v>
                </c:pt>
                <c:pt idx="1024">
                  <c:v>48.412148795439798</c:v>
                </c:pt>
                <c:pt idx="1025">
                  <c:v>48.432148795458403</c:v>
                </c:pt>
                <c:pt idx="1026">
                  <c:v>48.4521487954771</c:v>
                </c:pt>
                <c:pt idx="1027">
                  <c:v>48.472148795495698</c:v>
                </c:pt>
                <c:pt idx="1028">
                  <c:v>48.492148795514296</c:v>
                </c:pt>
                <c:pt idx="1029">
                  <c:v>48.621716080175197</c:v>
                </c:pt>
                <c:pt idx="1030">
                  <c:v>48.674983846431097</c:v>
                </c:pt>
                <c:pt idx="1031">
                  <c:v>48.694983846431498</c:v>
                </c:pt>
                <c:pt idx="1032">
                  <c:v>48.714983846431998</c:v>
                </c:pt>
                <c:pt idx="1033">
                  <c:v>48.734983846432399</c:v>
                </c:pt>
                <c:pt idx="1034">
                  <c:v>48.7549838464328</c:v>
                </c:pt>
                <c:pt idx="1035">
                  <c:v>48.774983846433301</c:v>
                </c:pt>
                <c:pt idx="1036">
                  <c:v>48.794983846433702</c:v>
                </c:pt>
                <c:pt idx="1037">
                  <c:v>48.814983846434103</c:v>
                </c:pt>
                <c:pt idx="1038">
                  <c:v>48.905919009703197</c:v>
                </c:pt>
                <c:pt idx="1039">
                  <c:v>48.925919009721802</c:v>
                </c:pt>
                <c:pt idx="1040">
                  <c:v>48.925919009721802</c:v>
                </c:pt>
                <c:pt idx="1041">
                  <c:v>48.9459190097404</c:v>
                </c:pt>
                <c:pt idx="1042">
                  <c:v>48.965919009758998</c:v>
                </c:pt>
                <c:pt idx="1043">
                  <c:v>49.987177638759</c:v>
                </c:pt>
                <c:pt idx="1044">
                  <c:v>50.007177638762997</c:v>
                </c:pt>
                <c:pt idx="1045">
                  <c:v>50.0271776387671</c:v>
                </c:pt>
                <c:pt idx="1046">
                  <c:v>50.047177638771203</c:v>
                </c:pt>
                <c:pt idx="1047">
                  <c:v>50.067177638775298</c:v>
                </c:pt>
                <c:pt idx="1048">
                  <c:v>50.087177638779302</c:v>
                </c:pt>
                <c:pt idx="1049">
                  <c:v>50.107177638783398</c:v>
                </c:pt>
                <c:pt idx="1050">
                  <c:v>50.127177638787501</c:v>
                </c:pt>
                <c:pt idx="1051">
                  <c:v>50.147177638791597</c:v>
                </c:pt>
                <c:pt idx="1052">
                  <c:v>50.1671776387956</c:v>
                </c:pt>
                <c:pt idx="1053">
                  <c:v>50.374236809147902</c:v>
                </c:pt>
                <c:pt idx="1054">
                  <c:v>50.394236809137503</c:v>
                </c:pt>
                <c:pt idx="1055">
                  <c:v>50.414236809126997</c:v>
                </c:pt>
                <c:pt idx="1056">
                  <c:v>50.434236809116499</c:v>
                </c:pt>
                <c:pt idx="1057">
                  <c:v>50.454236809106</c:v>
                </c:pt>
                <c:pt idx="1058">
                  <c:v>50.474236809095601</c:v>
                </c:pt>
                <c:pt idx="1059">
                  <c:v>50.494236809085102</c:v>
                </c:pt>
                <c:pt idx="1060">
                  <c:v>50.5117160774534</c:v>
                </c:pt>
                <c:pt idx="1061">
                  <c:v>50.8112459402182</c:v>
                </c:pt>
                <c:pt idx="1062">
                  <c:v>51.189118479116502</c:v>
                </c:pt>
                <c:pt idx="1063">
                  <c:v>51.194505349063498</c:v>
                </c:pt>
                <c:pt idx="1064">
                  <c:v>51.209118479106102</c:v>
                </c:pt>
                <c:pt idx="1065">
                  <c:v>51.214505349052999</c:v>
                </c:pt>
                <c:pt idx="1066">
                  <c:v>51.229118479095597</c:v>
                </c:pt>
                <c:pt idx="1067">
                  <c:v>51.2345053490425</c:v>
                </c:pt>
                <c:pt idx="1068">
                  <c:v>51.249118479085098</c:v>
                </c:pt>
                <c:pt idx="1069">
                  <c:v>51.269118479074599</c:v>
                </c:pt>
                <c:pt idx="1070">
                  <c:v>51.2891184790642</c:v>
                </c:pt>
                <c:pt idx="1071">
                  <c:v>51.309118479053701</c:v>
                </c:pt>
                <c:pt idx="1072">
                  <c:v>51.329118479043203</c:v>
                </c:pt>
                <c:pt idx="1073">
                  <c:v>51.349118479032697</c:v>
                </c:pt>
                <c:pt idx="1074">
                  <c:v>52.050833774090201</c:v>
                </c:pt>
                <c:pt idx="1075">
                  <c:v>52.070833774079802</c:v>
                </c:pt>
                <c:pt idx="1076">
                  <c:v>52.071176996978402</c:v>
                </c:pt>
                <c:pt idx="1077">
                  <c:v>52.090833774069303</c:v>
                </c:pt>
                <c:pt idx="1078">
                  <c:v>52.091176996997</c:v>
                </c:pt>
                <c:pt idx="1079">
                  <c:v>52.110833774058797</c:v>
                </c:pt>
                <c:pt idx="1080">
                  <c:v>52.111176997015697</c:v>
                </c:pt>
                <c:pt idx="1081">
                  <c:v>52.130833774048298</c:v>
                </c:pt>
                <c:pt idx="1082">
                  <c:v>52.131176997034302</c:v>
                </c:pt>
                <c:pt idx="1083">
                  <c:v>52.1508337740378</c:v>
                </c:pt>
                <c:pt idx="1084">
                  <c:v>52.1511769970529</c:v>
                </c:pt>
                <c:pt idx="1085">
                  <c:v>52.1708337740274</c:v>
                </c:pt>
                <c:pt idx="1086">
                  <c:v>52.171176997071598</c:v>
                </c:pt>
                <c:pt idx="1087">
                  <c:v>52.190833774016902</c:v>
                </c:pt>
                <c:pt idx="1088">
                  <c:v>52.191176997090203</c:v>
                </c:pt>
                <c:pt idx="1089">
                  <c:v>52.210833774006403</c:v>
                </c:pt>
                <c:pt idx="1090">
                  <c:v>52.211176997108801</c:v>
                </c:pt>
                <c:pt idx="1091">
                  <c:v>52.759028200700399</c:v>
                </c:pt>
                <c:pt idx="1092">
                  <c:v>52.779028200718997</c:v>
                </c:pt>
                <c:pt idx="1093">
                  <c:v>53.1510748189175</c:v>
                </c:pt>
                <c:pt idx="1094">
                  <c:v>53.171074818936098</c:v>
                </c:pt>
                <c:pt idx="1095">
                  <c:v>53.191074818954803</c:v>
                </c:pt>
                <c:pt idx="1096">
                  <c:v>53.211074818973401</c:v>
                </c:pt>
                <c:pt idx="1097">
                  <c:v>53.231074818991999</c:v>
                </c:pt>
                <c:pt idx="1098">
                  <c:v>53.251074819010597</c:v>
                </c:pt>
                <c:pt idx="1099">
                  <c:v>53.271074819029302</c:v>
                </c:pt>
                <c:pt idx="1100">
                  <c:v>53.2910748190479</c:v>
                </c:pt>
                <c:pt idx="1101">
                  <c:v>53.311074819066498</c:v>
                </c:pt>
                <c:pt idx="1102">
                  <c:v>53.323623827687697</c:v>
                </c:pt>
                <c:pt idx="1103">
                  <c:v>53.343623827677199</c:v>
                </c:pt>
                <c:pt idx="1104">
                  <c:v>53.3636238276667</c:v>
                </c:pt>
                <c:pt idx="1105">
                  <c:v>53.383623827656201</c:v>
                </c:pt>
                <c:pt idx="1106">
                  <c:v>53.403623827645703</c:v>
                </c:pt>
                <c:pt idx="1107">
                  <c:v>53.423623827635303</c:v>
                </c:pt>
                <c:pt idx="1108">
                  <c:v>53.856777370732701</c:v>
                </c:pt>
                <c:pt idx="1109">
                  <c:v>53.876777370736797</c:v>
                </c:pt>
                <c:pt idx="1110">
                  <c:v>53.889028204488497</c:v>
                </c:pt>
                <c:pt idx="1111">
                  <c:v>53.8967773707408</c:v>
                </c:pt>
                <c:pt idx="1112">
                  <c:v>53.916777370744903</c:v>
                </c:pt>
                <c:pt idx="1113">
                  <c:v>53.936777370748999</c:v>
                </c:pt>
                <c:pt idx="1114">
                  <c:v>53.956777370753102</c:v>
                </c:pt>
                <c:pt idx="1115">
                  <c:v>53.976777370757098</c:v>
                </c:pt>
                <c:pt idx="1116">
                  <c:v>53.996777370761201</c:v>
                </c:pt>
                <c:pt idx="1117">
                  <c:v>54.016777370765297</c:v>
                </c:pt>
                <c:pt idx="1118">
                  <c:v>54.0367773707694</c:v>
                </c:pt>
                <c:pt idx="1119">
                  <c:v>54.454881669749703</c:v>
                </c:pt>
                <c:pt idx="1120">
                  <c:v>54.474881669746502</c:v>
                </c:pt>
                <c:pt idx="1121">
                  <c:v>54.4948816697433</c:v>
                </c:pt>
                <c:pt idx="1122">
                  <c:v>54.514881669740099</c:v>
                </c:pt>
                <c:pt idx="1123">
                  <c:v>54.534881669736897</c:v>
                </c:pt>
                <c:pt idx="1124">
                  <c:v>54.554881669733703</c:v>
                </c:pt>
                <c:pt idx="1125">
                  <c:v>54.574881669730502</c:v>
                </c:pt>
                <c:pt idx="1126">
                  <c:v>54.5948816697273</c:v>
                </c:pt>
                <c:pt idx="1127">
                  <c:v>54.614881669724099</c:v>
                </c:pt>
                <c:pt idx="1128">
                  <c:v>55.334833777160298</c:v>
                </c:pt>
                <c:pt idx="1129">
                  <c:v>55.354833777149899</c:v>
                </c:pt>
                <c:pt idx="1130">
                  <c:v>55.374833777139401</c:v>
                </c:pt>
                <c:pt idx="1131">
                  <c:v>55.394833777128902</c:v>
                </c:pt>
                <c:pt idx="1132">
                  <c:v>55.414833777118403</c:v>
                </c:pt>
                <c:pt idx="1133">
                  <c:v>55.434833777107997</c:v>
                </c:pt>
                <c:pt idx="1134">
                  <c:v>55.454833777097498</c:v>
                </c:pt>
                <c:pt idx="1135">
                  <c:v>55.474833777086999</c:v>
                </c:pt>
                <c:pt idx="1136">
                  <c:v>55.494833777076501</c:v>
                </c:pt>
                <c:pt idx="1137">
                  <c:v>55.585482751368502</c:v>
                </c:pt>
                <c:pt idx="1138">
                  <c:v>55.605482751357997</c:v>
                </c:pt>
                <c:pt idx="1139">
                  <c:v>55.625482751347498</c:v>
                </c:pt>
                <c:pt idx="1140">
                  <c:v>55.645482751337099</c:v>
                </c:pt>
                <c:pt idx="1141">
                  <c:v>55.6654827513266</c:v>
                </c:pt>
                <c:pt idx="1142">
                  <c:v>55.685482751316101</c:v>
                </c:pt>
                <c:pt idx="1143">
                  <c:v>55.695085236162399</c:v>
                </c:pt>
                <c:pt idx="1144">
                  <c:v>55.705482751305603</c:v>
                </c:pt>
                <c:pt idx="1145">
                  <c:v>55.715085236180997</c:v>
                </c:pt>
                <c:pt idx="1146">
                  <c:v>55.725482751295203</c:v>
                </c:pt>
                <c:pt idx="1147">
                  <c:v>55.745482751284698</c:v>
                </c:pt>
                <c:pt idx="1148">
                  <c:v>55.965882014192097</c:v>
                </c:pt>
                <c:pt idx="1149">
                  <c:v>55.985882014210802</c:v>
                </c:pt>
                <c:pt idx="1150">
                  <c:v>56.0058820142294</c:v>
                </c:pt>
                <c:pt idx="1151">
                  <c:v>56.025882014247998</c:v>
                </c:pt>
                <c:pt idx="1152">
                  <c:v>56.045882014266603</c:v>
                </c:pt>
                <c:pt idx="1153">
                  <c:v>56.0658820142853</c:v>
                </c:pt>
                <c:pt idx="1154">
                  <c:v>56.085882014303898</c:v>
                </c:pt>
                <c:pt idx="1155">
                  <c:v>56.105882014322503</c:v>
                </c:pt>
                <c:pt idx="1156">
                  <c:v>56.125882014341101</c:v>
                </c:pt>
                <c:pt idx="1157">
                  <c:v>56.145882014359799</c:v>
                </c:pt>
                <c:pt idx="1158">
                  <c:v>56.2320503743831</c:v>
                </c:pt>
                <c:pt idx="1159">
                  <c:v>56.252050374401698</c:v>
                </c:pt>
                <c:pt idx="1160">
                  <c:v>56.272050374420303</c:v>
                </c:pt>
                <c:pt idx="1161">
                  <c:v>56.292050374438901</c:v>
                </c:pt>
                <c:pt idx="1162">
                  <c:v>56.312050374457598</c:v>
                </c:pt>
                <c:pt idx="1163">
                  <c:v>56.332050374476196</c:v>
                </c:pt>
                <c:pt idx="1164">
                  <c:v>56.352050374494802</c:v>
                </c:pt>
                <c:pt idx="1165">
                  <c:v>56.3720503745134</c:v>
                </c:pt>
                <c:pt idx="1166">
                  <c:v>56.392050374532097</c:v>
                </c:pt>
                <c:pt idx="1167">
                  <c:v>56.412050374550702</c:v>
                </c:pt>
                <c:pt idx="1168">
                  <c:v>56.680432716850099</c:v>
                </c:pt>
                <c:pt idx="1169">
                  <c:v>56.700432716868796</c:v>
                </c:pt>
                <c:pt idx="1170">
                  <c:v>56.720432716887402</c:v>
                </c:pt>
                <c:pt idx="1171">
                  <c:v>56.740432716906</c:v>
                </c:pt>
                <c:pt idx="1172">
                  <c:v>56.760432716924697</c:v>
                </c:pt>
                <c:pt idx="1173">
                  <c:v>56.780432716943302</c:v>
                </c:pt>
                <c:pt idx="1174">
                  <c:v>56.8004327169619</c:v>
                </c:pt>
                <c:pt idx="1175">
                  <c:v>56.820432716980498</c:v>
                </c:pt>
                <c:pt idx="1176">
                  <c:v>56.840432716999203</c:v>
                </c:pt>
                <c:pt idx="1177">
                  <c:v>56.860432717017801</c:v>
                </c:pt>
                <c:pt idx="1178">
                  <c:v>57.547209947020697</c:v>
                </c:pt>
                <c:pt idx="1179">
                  <c:v>57.567209947010198</c:v>
                </c:pt>
                <c:pt idx="1180">
                  <c:v>57.5872099469997</c:v>
                </c:pt>
                <c:pt idx="1181">
                  <c:v>58.152148795197697</c:v>
                </c:pt>
                <c:pt idx="1182">
                  <c:v>58.172148795216302</c:v>
                </c:pt>
                <c:pt idx="1183">
                  <c:v>58.1921487952349</c:v>
                </c:pt>
                <c:pt idx="1184">
                  <c:v>58.212148795253597</c:v>
                </c:pt>
                <c:pt idx="1185">
                  <c:v>58.232148795272202</c:v>
                </c:pt>
                <c:pt idx="1186">
                  <c:v>58.2521487952908</c:v>
                </c:pt>
                <c:pt idx="1187">
                  <c:v>58.272148795309398</c:v>
                </c:pt>
                <c:pt idx="1188">
                  <c:v>58.292148795328103</c:v>
                </c:pt>
                <c:pt idx="1189">
                  <c:v>58.474983846426703</c:v>
                </c:pt>
                <c:pt idx="1190">
                  <c:v>58.494983846427203</c:v>
                </c:pt>
                <c:pt idx="1191">
                  <c:v>58.514983846427597</c:v>
                </c:pt>
                <c:pt idx="1192">
                  <c:v>58.534983846427998</c:v>
                </c:pt>
                <c:pt idx="1193">
                  <c:v>58.554983846428499</c:v>
                </c:pt>
                <c:pt idx="1194">
                  <c:v>58.5749838464289</c:v>
                </c:pt>
                <c:pt idx="1195">
                  <c:v>58.594983846429301</c:v>
                </c:pt>
                <c:pt idx="1196">
                  <c:v>58.614983846429801</c:v>
                </c:pt>
                <c:pt idx="1197">
                  <c:v>58.634983846430202</c:v>
                </c:pt>
                <c:pt idx="1198">
                  <c:v>58.654983846430603</c:v>
                </c:pt>
                <c:pt idx="1199">
                  <c:v>58.845919009647297</c:v>
                </c:pt>
                <c:pt idx="1200">
                  <c:v>59.787177638718198</c:v>
                </c:pt>
                <c:pt idx="1201">
                  <c:v>59.807177638722301</c:v>
                </c:pt>
                <c:pt idx="1202">
                  <c:v>59.827177638726397</c:v>
                </c:pt>
                <c:pt idx="1203">
                  <c:v>59.8471776387305</c:v>
                </c:pt>
                <c:pt idx="1204">
                  <c:v>59.867177638734503</c:v>
                </c:pt>
                <c:pt idx="1205">
                  <c:v>59.887177638738599</c:v>
                </c:pt>
                <c:pt idx="1206">
                  <c:v>59.907177638742702</c:v>
                </c:pt>
                <c:pt idx="1207">
                  <c:v>59.927177638746798</c:v>
                </c:pt>
                <c:pt idx="1208">
                  <c:v>59.947177638750802</c:v>
                </c:pt>
                <c:pt idx="1209">
                  <c:v>59.967177638754897</c:v>
                </c:pt>
                <c:pt idx="1210">
                  <c:v>60.989118479221297</c:v>
                </c:pt>
                <c:pt idx="1211">
                  <c:v>61.009118479210798</c:v>
                </c:pt>
                <c:pt idx="1212">
                  <c:v>61.029118479200399</c:v>
                </c:pt>
                <c:pt idx="1213">
                  <c:v>61.0491184791899</c:v>
                </c:pt>
                <c:pt idx="1214">
                  <c:v>61.069118479179402</c:v>
                </c:pt>
                <c:pt idx="1215">
                  <c:v>61.089118479168903</c:v>
                </c:pt>
                <c:pt idx="1216">
                  <c:v>61.109118479158496</c:v>
                </c:pt>
                <c:pt idx="1217">
                  <c:v>61.129118479147998</c:v>
                </c:pt>
                <c:pt idx="1218">
                  <c:v>61.149118479137499</c:v>
                </c:pt>
                <c:pt idx="1219">
                  <c:v>61.169118479127</c:v>
                </c:pt>
                <c:pt idx="1220">
                  <c:v>61.910833774163599</c:v>
                </c:pt>
                <c:pt idx="1221">
                  <c:v>61.911176996829397</c:v>
                </c:pt>
                <c:pt idx="1222">
                  <c:v>61.930833774153101</c:v>
                </c:pt>
                <c:pt idx="1223">
                  <c:v>61.931176996848002</c:v>
                </c:pt>
                <c:pt idx="1224">
                  <c:v>61.950833774142602</c:v>
                </c:pt>
                <c:pt idx="1225">
                  <c:v>61.9511769968667</c:v>
                </c:pt>
                <c:pt idx="1226">
                  <c:v>61.970833774132103</c:v>
                </c:pt>
                <c:pt idx="1227">
                  <c:v>61.971176996885298</c:v>
                </c:pt>
                <c:pt idx="1228">
                  <c:v>61.991176996903903</c:v>
                </c:pt>
                <c:pt idx="1229">
                  <c:v>62.011176996922501</c:v>
                </c:pt>
                <c:pt idx="1230">
                  <c:v>62.599028200551402</c:v>
                </c:pt>
                <c:pt idx="1231">
                  <c:v>62.61902820057</c:v>
                </c:pt>
                <c:pt idx="1232">
                  <c:v>62.9510748187312</c:v>
                </c:pt>
                <c:pt idx="1233">
                  <c:v>62.971074818749898</c:v>
                </c:pt>
                <c:pt idx="1234">
                  <c:v>62.991074818768503</c:v>
                </c:pt>
                <c:pt idx="1235">
                  <c:v>63.011074818787101</c:v>
                </c:pt>
                <c:pt idx="1236">
                  <c:v>63.031074818805699</c:v>
                </c:pt>
                <c:pt idx="1237">
                  <c:v>63.051074818824397</c:v>
                </c:pt>
                <c:pt idx="1238">
                  <c:v>63.071074818843002</c:v>
                </c:pt>
                <c:pt idx="1239">
                  <c:v>63.0910748188616</c:v>
                </c:pt>
                <c:pt idx="1240">
                  <c:v>63.111074818880297</c:v>
                </c:pt>
                <c:pt idx="1241">
                  <c:v>63.131074818898902</c:v>
                </c:pt>
                <c:pt idx="1242">
                  <c:v>63.656777370691998</c:v>
                </c:pt>
                <c:pt idx="1243">
                  <c:v>63.676777370696001</c:v>
                </c:pt>
                <c:pt idx="1244">
                  <c:v>63.696777370700097</c:v>
                </c:pt>
                <c:pt idx="1245">
                  <c:v>63.7167773707042</c:v>
                </c:pt>
                <c:pt idx="1246">
                  <c:v>63.736777370708197</c:v>
                </c:pt>
                <c:pt idx="1247">
                  <c:v>63.7567773707123</c:v>
                </c:pt>
                <c:pt idx="1248">
                  <c:v>63.776777370716403</c:v>
                </c:pt>
                <c:pt idx="1249">
                  <c:v>63.796777370720498</c:v>
                </c:pt>
                <c:pt idx="1250">
                  <c:v>63.816777370724502</c:v>
                </c:pt>
                <c:pt idx="1251">
                  <c:v>63.836777370728598</c:v>
                </c:pt>
                <c:pt idx="1252">
                  <c:v>64.274881669778495</c:v>
                </c:pt>
                <c:pt idx="1253">
                  <c:v>64.294881669775293</c:v>
                </c:pt>
                <c:pt idx="1254">
                  <c:v>64.314881669764802</c:v>
                </c:pt>
                <c:pt idx="1255">
                  <c:v>64.314881669772106</c:v>
                </c:pt>
                <c:pt idx="1256">
                  <c:v>64.3348816697616</c:v>
                </c:pt>
                <c:pt idx="1257">
                  <c:v>64.334881669768905</c:v>
                </c:pt>
                <c:pt idx="1258">
                  <c:v>64.354881669758399</c:v>
                </c:pt>
                <c:pt idx="1259">
                  <c:v>64.374881669755197</c:v>
                </c:pt>
                <c:pt idx="1260">
                  <c:v>64.394881669751996</c:v>
                </c:pt>
                <c:pt idx="1261">
                  <c:v>65.154833777254595</c:v>
                </c:pt>
                <c:pt idx="1262">
                  <c:v>65.174833777244203</c:v>
                </c:pt>
                <c:pt idx="1263">
                  <c:v>65.194833777233697</c:v>
                </c:pt>
                <c:pt idx="1264">
                  <c:v>65.214833777223205</c:v>
                </c:pt>
                <c:pt idx="1265">
                  <c:v>65.2348337772127</c:v>
                </c:pt>
                <c:pt idx="1266">
                  <c:v>65.254833777202293</c:v>
                </c:pt>
                <c:pt idx="1267">
                  <c:v>65.274833777191802</c:v>
                </c:pt>
                <c:pt idx="1268">
                  <c:v>65.294833777181296</c:v>
                </c:pt>
                <c:pt idx="1269">
                  <c:v>65.314833777170804</c:v>
                </c:pt>
                <c:pt idx="1270">
                  <c:v>65.385482751473305</c:v>
                </c:pt>
                <c:pt idx="1271">
                  <c:v>65.405482751462799</c:v>
                </c:pt>
                <c:pt idx="1272">
                  <c:v>65.425482751452293</c:v>
                </c:pt>
                <c:pt idx="1273">
                  <c:v>65.445482751441801</c:v>
                </c:pt>
                <c:pt idx="1274">
                  <c:v>65.465482751431395</c:v>
                </c:pt>
                <c:pt idx="1275">
                  <c:v>65.485482751420903</c:v>
                </c:pt>
                <c:pt idx="1276">
                  <c:v>65.505482751410398</c:v>
                </c:pt>
                <c:pt idx="1277">
                  <c:v>65.525482751399906</c:v>
                </c:pt>
                <c:pt idx="1278">
                  <c:v>65.5454827513895</c:v>
                </c:pt>
                <c:pt idx="1279">
                  <c:v>65.565482751378994</c:v>
                </c:pt>
                <c:pt idx="1280">
                  <c:v>65.785882014024494</c:v>
                </c:pt>
                <c:pt idx="1281">
                  <c:v>65.805882014043107</c:v>
                </c:pt>
                <c:pt idx="1282">
                  <c:v>65.825882014061705</c:v>
                </c:pt>
                <c:pt idx="1283">
                  <c:v>65.845882014080402</c:v>
                </c:pt>
                <c:pt idx="1284">
                  <c:v>65.865882014099</c:v>
                </c:pt>
                <c:pt idx="1285">
                  <c:v>65.885882014117598</c:v>
                </c:pt>
                <c:pt idx="1286">
                  <c:v>65.905882014136296</c:v>
                </c:pt>
                <c:pt idx="1287">
                  <c:v>65.925882014154894</c:v>
                </c:pt>
                <c:pt idx="1288">
                  <c:v>65.945882014173506</c:v>
                </c:pt>
                <c:pt idx="1289">
                  <c:v>66.052050374215398</c:v>
                </c:pt>
                <c:pt idx="1290">
                  <c:v>66.072050374234095</c:v>
                </c:pt>
                <c:pt idx="1291">
                  <c:v>66.092050374252693</c:v>
                </c:pt>
                <c:pt idx="1292">
                  <c:v>66.112050374271305</c:v>
                </c:pt>
                <c:pt idx="1293">
                  <c:v>66.132050374289904</c:v>
                </c:pt>
                <c:pt idx="1294">
                  <c:v>66.152050374308601</c:v>
                </c:pt>
                <c:pt idx="1295">
                  <c:v>66.172050374327199</c:v>
                </c:pt>
                <c:pt idx="1296">
                  <c:v>66.192050374345797</c:v>
                </c:pt>
                <c:pt idx="1297">
                  <c:v>66.212050374364395</c:v>
                </c:pt>
                <c:pt idx="1298">
                  <c:v>66.286810463876407</c:v>
                </c:pt>
                <c:pt idx="1299">
                  <c:v>66.500432716682496</c:v>
                </c:pt>
                <c:pt idx="1300">
                  <c:v>66.520432716701094</c:v>
                </c:pt>
                <c:pt idx="1301">
                  <c:v>66.540432716719806</c:v>
                </c:pt>
                <c:pt idx="1302">
                  <c:v>66.560432716738404</c:v>
                </c:pt>
                <c:pt idx="1303">
                  <c:v>66.580432716757002</c:v>
                </c:pt>
                <c:pt idx="1304">
                  <c:v>66.6004327167756</c:v>
                </c:pt>
                <c:pt idx="1305">
                  <c:v>66.620432716794298</c:v>
                </c:pt>
                <c:pt idx="1306">
                  <c:v>66.640432716812896</c:v>
                </c:pt>
                <c:pt idx="1307">
                  <c:v>66.660432716831494</c:v>
                </c:pt>
                <c:pt idx="1308">
                  <c:v>67.387209947104495</c:v>
                </c:pt>
                <c:pt idx="1309">
                  <c:v>67.407209947094003</c:v>
                </c:pt>
                <c:pt idx="1310">
                  <c:v>67.427209947083597</c:v>
                </c:pt>
                <c:pt idx="1311">
                  <c:v>67.447209947073105</c:v>
                </c:pt>
                <c:pt idx="1312">
                  <c:v>67.952148795011396</c:v>
                </c:pt>
                <c:pt idx="1313">
                  <c:v>67.972148795029995</c:v>
                </c:pt>
                <c:pt idx="1314">
                  <c:v>67.992148795048706</c:v>
                </c:pt>
                <c:pt idx="1315">
                  <c:v>68.012148795067304</c:v>
                </c:pt>
                <c:pt idx="1316">
                  <c:v>68.032148795085902</c:v>
                </c:pt>
                <c:pt idx="1317">
                  <c:v>68.0521487951045</c:v>
                </c:pt>
                <c:pt idx="1318">
                  <c:v>68.072148795123198</c:v>
                </c:pt>
                <c:pt idx="1319">
                  <c:v>68.092148795141796</c:v>
                </c:pt>
                <c:pt idx="1320">
                  <c:v>68.112148795160394</c:v>
                </c:pt>
                <c:pt idx="1321">
                  <c:v>68.132148795179006</c:v>
                </c:pt>
                <c:pt idx="1322">
                  <c:v>68.274983846422401</c:v>
                </c:pt>
                <c:pt idx="1323">
                  <c:v>68.294983846422795</c:v>
                </c:pt>
                <c:pt idx="1324">
                  <c:v>68.314983846423203</c:v>
                </c:pt>
                <c:pt idx="1325">
                  <c:v>68.334983846423697</c:v>
                </c:pt>
                <c:pt idx="1326">
                  <c:v>68.354983846424105</c:v>
                </c:pt>
                <c:pt idx="1327">
                  <c:v>68.374983846424499</c:v>
                </c:pt>
                <c:pt idx="1328">
                  <c:v>68.394983846425006</c:v>
                </c:pt>
                <c:pt idx="1329">
                  <c:v>68.4149838464254</c:v>
                </c:pt>
                <c:pt idx="1330">
                  <c:v>68.434983846425894</c:v>
                </c:pt>
                <c:pt idx="1331">
                  <c:v>68.454983846426302</c:v>
                </c:pt>
                <c:pt idx="1332">
                  <c:v>69.607177638681605</c:v>
                </c:pt>
                <c:pt idx="1333">
                  <c:v>69.627177638685595</c:v>
                </c:pt>
                <c:pt idx="1334">
                  <c:v>69.647177638689698</c:v>
                </c:pt>
                <c:pt idx="1335">
                  <c:v>69.667177638693801</c:v>
                </c:pt>
                <c:pt idx="1336">
                  <c:v>69.687177638697904</c:v>
                </c:pt>
                <c:pt idx="1337">
                  <c:v>69.707177638701907</c:v>
                </c:pt>
                <c:pt idx="1338">
                  <c:v>69.727177638705996</c:v>
                </c:pt>
                <c:pt idx="1339">
                  <c:v>69.747177638710099</c:v>
                </c:pt>
                <c:pt idx="1340">
                  <c:v>69.767177638714202</c:v>
                </c:pt>
                <c:pt idx="1341">
                  <c:v>70.8091184793156</c:v>
                </c:pt>
                <c:pt idx="1342">
                  <c:v>70.829118479305095</c:v>
                </c:pt>
                <c:pt idx="1343">
                  <c:v>70.849118479294702</c:v>
                </c:pt>
                <c:pt idx="1344">
                  <c:v>70.869118479284197</c:v>
                </c:pt>
                <c:pt idx="1345">
                  <c:v>70.889118479273705</c:v>
                </c:pt>
                <c:pt idx="1346">
                  <c:v>70.909118479263199</c:v>
                </c:pt>
                <c:pt idx="1347">
                  <c:v>70.929118479252793</c:v>
                </c:pt>
                <c:pt idx="1348">
                  <c:v>70.949118479242301</c:v>
                </c:pt>
                <c:pt idx="1349">
                  <c:v>70.969118479231796</c:v>
                </c:pt>
                <c:pt idx="1350">
                  <c:v>71.7908337742264</c:v>
                </c:pt>
                <c:pt idx="1351">
                  <c:v>71.810833774215993</c:v>
                </c:pt>
                <c:pt idx="1352">
                  <c:v>72.771074818563605</c:v>
                </c:pt>
                <c:pt idx="1353">
                  <c:v>72.791074818582203</c:v>
                </c:pt>
                <c:pt idx="1354">
                  <c:v>72.8110748186009</c:v>
                </c:pt>
                <c:pt idx="1355">
                  <c:v>72.831074818619499</c:v>
                </c:pt>
                <c:pt idx="1356">
                  <c:v>72.851074818638097</c:v>
                </c:pt>
                <c:pt idx="1357">
                  <c:v>72.871074818656695</c:v>
                </c:pt>
                <c:pt idx="1358">
                  <c:v>72.891074818675406</c:v>
                </c:pt>
                <c:pt idx="1359">
                  <c:v>72.911074818694004</c:v>
                </c:pt>
                <c:pt idx="1360">
                  <c:v>72.931074818712602</c:v>
                </c:pt>
                <c:pt idx="1361">
                  <c:v>73.476777370655299</c:v>
                </c:pt>
                <c:pt idx="1362">
                  <c:v>73.496777370659402</c:v>
                </c:pt>
                <c:pt idx="1363">
                  <c:v>73.516777370663405</c:v>
                </c:pt>
                <c:pt idx="1364">
                  <c:v>73.536777370667494</c:v>
                </c:pt>
                <c:pt idx="1365">
                  <c:v>73.556777370671597</c:v>
                </c:pt>
                <c:pt idx="1366">
                  <c:v>73.5767773706757</c:v>
                </c:pt>
                <c:pt idx="1367">
                  <c:v>73.596777370679703</c:v>
                </c:pt>
                <c:pt idx="1368">
                  <c:v>73.616777370683806</c:v>
                </c:pt>
                <c:pt idx="1369">
                  <c:v>73.636777370687895</c:v>
                </c:pt>
                <c:pt idx="1370">
                  <c:v>74.114881669804106</c:v>
                </c:pt>
                <c:pt idx="1371">
                  <c:v>74.134881669800905</c:v>
                </c:pt>
                <c:pt idx="1372">
                  <c:v>74.154881669790399</c:v>
                </c:pt>
                <c:pt idx="1373">
                  <c:v>74.154881669797703</c:v>
                </c:pt>
                <c:pt idx="1374">
                  <c:v>74.174881669787197</c:v>
                </c:pt>
                <c:pt idx="1375">
                  <c:v>74.174881669794502</c:v>
                </c:pt>
                <c:pt idx="1376">
                  <c:v>74.194881669783996</c:v>
                </c:pt>
                <c:pt idx="1377">
                  <c:v>74.214881669780794</c:v>
                </c:pt>
                <c:pt idx="1378">
                  <c:v>74.499897823356093</c:v>
                </c:pt>
                <c:pt idx="1379">
                  <c:v>74.519897823352906</c:v>
                </c:pt>
                <c:pt idx="1380">
                  <c:v>74.934833777369903</c:v>
                </c:pt>
                <c:pt idx="1381">
                  <c:v>74.954833777359397</c:v>
                </c:pt>
                <c:pt idx="1382">
                  <c:v>74.974833777348906</c:v>
                </c:pt>
                <c:pt idx="1383">
                  <c:v>74.994833777338499</c:v>
                </c:pt>
                <c:pt idx="1384">
                  <c:v>74.999897820467595</c:v>
                </c:pt>
                <c:pt idx="1385">
                  <c:v>75.014833777327993</c:v>
                </c:pt>
                <c:pt idx="1386">
                  <c:v>75.034833777317502</c:v>
                </c:pt>
                <c:pt idx="1387">
                  <c:v>75.054833777306996</c:v>
                </c:pt>
                <c:pt idx="1388">
                  <c:v>75.074833777296504</c:v>
                </c:pt>
                <c:pt idx="1389">
                  <c:v>75.094833777286098</c:v>
                </c:pt>
                <c:pt idx="1390">
                  <c:v>75.114833777275607</c:v>
                </c:pt>
                <c:pt idx="1391">
                  <c:v>75.185482751577993</c:v>
                </c:pt>
                <c:pt idx="1392">
                  <c:v>75.205482751567601</c:v>
                </c:pt>
                <c:pt idx="1393">
                  <c:v>75.225482751557095</c:v>
                </c:pt>
                <c:pt idx="1394">
                  <c:v>75.245482751546604</c:v>
                </c:pt>
                <c:pt idx="1395">
                  <c:v>75.265482751536098</c:v>
                </c:pt>
                <c:pt idx="1396">
                  <c:v>75.285482751525706</c:v>
                </c:pt>
                <c:pt idx="1397">
                  <c:v>75.3054827515152</c:v>
                </c:pt>
                <c:pt idx="1398">
                  <c:v>75.325482751504694</c:v>
                </c:pt>
                <c:pt idx="1399">
                  <c:v>75.345482751494202</c:v>
                </c:pt>
                <c:pt idx="1400">
                  <c:v>75.365482751483796</c:v>
                </c:pt>
                <c:pt idx="1401">
                  <c:v>75.585882013838201</c:v>
                </c:pt>
                <c:pt idx="1402">
                  <c:v>75.605882013856899</c:v>
                </c:pt>
                <c:pt idx="1403">
                  <c:v>75.625882013875497</c:v>
                </c:pt>
                <c:pt idx="1404">
                  <c:v>75.645882013894095</c:v>
                </c:pt>
                <c:pt idx="1405">
                  <c:v>75.665882013912693</c:v>
                </c:pt>
                <c:pt idx="1406">
                  <c:v>75.685882013931405</c:v>
                </c:pt>
                <c:pt idx="1407">
                  <c:v>75.705882013950003</c:v>
                </c:pt>
                <c:pt idx="1408">
                  <c:v>75.725882013968601</c:v>
                </c:pt>
                <c:pt idx="1409">
                  <c:v>75.745882013987199</c:v>
                </c:pt>
                <c:pt idx="1410">
                  <c:v>75.852050374029204</c:v>
                </c:pt>
                <c:pt idx="1411">
                  <c:v>75.872050374047802</c:v>
                </c:pt>
                <c:pt idx="1412">
                  <c:v>75.8920503740664</c:v>
                </c:pt>
                <c:pt idx="1413">
                  <c:v>75.912050374084998</c:v>
                </c:pt>
                <c:pt idx="1414">
                  <c:v>75.932050374103696</c:v>
                </c:pt>
                <c:pt idx="1415">
                  <c:v>75.952050374122294</c:v>
                </c:pt>
                <c:pt idx="1416">
                  <c:v>75.972050374140906</c:v>
                </c:pt>
                <c:pt idx="1417">
                  <c:v>75.992050374159504</c:v>
                </c:pt>
                <c:pt idx="1418">
                  <c:v>76.012050374178202</c:v>
                </c:pt>
                <c:pt idx="1419">
                  <c:v>76.0320503741968</c:v>
                </c:pt>
                <c:pt idx="1420">
                  <c:v>76.300432716496204</c:v>
                </c:pt>
                <c:pt idx="1421">
                  <c:v>76.320432716514901</c:v>
                </c:pt>
                <c:pt idx="1422">
                  <c:v>76.340432716533499</c:v>
                </c:pt>
                <c:pt idx="1423">
                  <c:v>76.360432716552097</c:v>
                </c:pt>
                <c:pt idx="1424">
                  <c:v>76.380432716570795</c:v>
                </c:pt>
                <c:pt idx="1425">
                  <c:v>76.400432716589407</c:v>
                </c:pt>
                <c:pt idx="1426">
                  <c:v>76.420432716608005</c:v>
                </c:pt>
                <c:pt idx="1427">
                  <c:v>76.440432716626603</c:v>
                </c:pt>
                <c:pt idx="1428">
                  <c:v>76.4604327166453</c:v>
                </c:pt>
                <c:pt idx="1429">
                  <c:v>76.480432716663898</c:v>
                </c:pt>
                <c:pt idx="1430">
                  <c:v>77.772148794843801</c:v>
                </c:pt>
                <c:pt idx="1431">
                  <c:v>77.792148794862399</c:v>
                </c:pt>
                <c:pt idx="1432">
                  <c:v>77.812148794880997</c:v>
                </c:pt>
                <c:pt idx="1433">
                  <c:v>77.832148794899695</c:v>
                </c:pt>
                <c:pt idx="1434">
                  <c:v>77.852148794918307</c:v>
                </c:pt>
                <c:pt idx="1435">
                  <c:v>77.872148794936905</c:v>
                </c:pt>
                <c:pt idx="1436">
                  <c:v>77.892148794955503</c:v>
                </c:pt>
                <c:pt idx="1437">
                  <c:v>77.9121487949742</c:v>
                </c:pt>
                <c:pt idx="1438">
                  <c:v>77.932148794992798</c:v>
                </c:pt>
                <c:pt idx="1439">
                  <c:v>78.094983846418401</c:v>
                </c:pt>
                <c:pt idx="1440">
                  <c:v>78.114983846418895</c:v>
                </c:pt>
                <c:pt idx="1441">
                  <c:v>78.134983846419303</c:v>
                </c:pt>
                <c:pt idx="1442">
                  <c:v>78.154983846419697</c:v>
                </c:pt>
                <c:pt idx="1443">
                  <c:v>78.174983846420204</c:v>
                </c:pt>
                <c:pt idx="1444">
                  <c:v>78.194983846420598</c:v>
                </c:pt>
                <c:pt idx="1445">
                  <c:v>78.214983846421006</c:v>
                </c:pt>
                <c:pt idx="1446">
                  <c:v>78.2349838464215</c:v>
                </c:pt>
                <c:pt idx="1447">
                  <c:v>78.254983846421894</c:v>
                </c:pt>
                <c:pt idx="1448">
                  <c:v>79.427177638644906</c:v>
                </c:pt>
                <c:pt idx="1449">
                  <c:v>79.447177638648995</c:v>
                </c:pt>
                <c:pt idx="1450">
                  <c:v>79.467177638652998</c:v>
                </c:pt>
                <c:pt idx="1451">
                  <c:v>79.487177638657101</c:v>
                </c:pt>
                <c:pt idx="1452">
                  <c:v>79.507177638661204</c:v>
                </c:pt>
                <c:pt idx="1453">
                  <c:v>79.527177638665293</c:v>
                </c:pt>
                <c:pt idx="1454">
                  <c:v>79.547177638669297</c:v>
                </c:pt>
                <c:pt idx="1455">
                  <c:v>79.5671776386734</c:v>
                </c:pt>
                <c:pt idx="1456">
                  <c:v>79.587177638677503</c:v>
                </c:pt>
                <c:pt idx="1457">
                  <c:v>80.609118479420403</c:v>
                </c:pt>
                <c:pt idx="1458">
                  <c:v>80.629118479409897</c:v>
                </c:pt>
                <c:pt idx="1459">
                  <c:v>80.649118479399405</c:v>
                </c:pt>
                <c:pt idx="1460">
                  <c:v>80.669118479388999</c:v>
                </c:pt>
                <c:pt idx="1461">
                  <c:v>80.689118479378493</c:v>
                </c:pt>
                <c:pt idx="1462">
                  <c:v>80.709118479368001</c:v>
                </c:pt>
                <c:pt idx="1463">
                  <c:v>80.729118479357496</c:v>
                </c:pt>
                <c:pt idx="1464">
                  <c:v>80.749118479347004</c:v>
                </c:pt>
                <c:pt idx="1465">
                  <c:v>80.769118479336598</c:v>
                </c:pt>
                <c:pt idx="1466">
                  <c:v>80.789118479326106</c:v>
                </c:pt>
                <c:pt idx="1467">
                  <c:v>82.389599731672206</c:v>
                </c:pt>
                <c:pt idx="1468">
                  <c:v>82.409599731676195</c:v>
                </c:pt>
                <c:pt idx="1469">
                  <c:v>82.429599731680298</c:v>
                </c:pt>
                <c:pt idx="1470">
                  <c:v>82.571074818377298</c:v>
                </c:pt>
                <c:pt idx="1471">
                  <c:v>82.591074818395995</c:v>
                </c:pt>
                <c:pt idx="1472">
                  <c:v>82.611074818414593</c:v>
                </c:pt>
                <c:pt idx="1473">
                  <c:v>82.631074818433206</c:v>
                </c:pt>
                <c:pt idx="1474">
                  <c:v>82.651074818451804</c:v>
                </c:pt>
                <c:pt idx="1475">
                  <c:v>82.671074818470501</c:v>
                </c:pt>
                <c:pt idx="1476">
                  <c:v>82.691074818489099</c:v>
                </c:pt>
                <c:pt idx="1477">
                  <c:v>82.711074818507697</c:v>
                </c:pt>
                <c:pt idx="1478">
                  <c:v>82.731074818526395</c:v>
                </c:pt>
                <c:pt idx="1479">
                  <c:v>82.751074818545007</c:v>
                </c:pt>
                <c:pt idx="1480">
                  <c:v>83.276777370614496</c:v>
                </c:pt>
                <c:pt idx="1481">
                  <c:v>83.296777370618599</c:v>
                </c:pt>
                <c:pt idx="1482">
                  <c:v>83.316777370622702</c:v>
                </c:pt>
                <c:pt idx="1483">
                  <c:v>83.336777370626805</c:v>
                </c:pt>
                <c:pt idx="1484">
                  <c:v>83.356777370630795</c:v>
                </c:pt>
                <c:pt idx="1485">
                  <c:v>83.376777370634898</c:v>
                </c:pt>
                <c:pt idx="1486">
                  <c:v>83.396777370639001</c:v>
                </c:pt>
                <c:pt idx="1487">
                  <c:v>83.832295969070401</c:v>
                </c:pt>
                <c:pt idx="1488">
                  <c:v>83.934881669832905</c:v>
                </c:pt>
                <c:pt idx="1489">
                  <c:v>83.954881669829703</c:v>
                </c:pt>
                <c:pt idx="1490">
                  <c:v>83.974881669826502</c:v>
                </c:pt>
                <c:pt idx="1491">
                  <c:v>83.9948816698233</c:v>
                </c:pt>
                <c:pt idx="1492">
                  <c:v>84.014881669820099</c:v>
                </c:pt>
                <c:pt idx="1493">
                  <c:v>84.034881669816897</c:v>
                </c:pt>
                <c:pt idx="1494">
                  <c:v>84.054881669813696</c:v>
                </c:pt>
                <c:pt idx="1495">
                  <c:v>84.299897823388093</c:v>
                </c:pt>
                <c:pt idx="1496">
                  <c:v>84.319897823384906</c:v>
                </c:pt>
                <c:pt idx="1497">
                  <c:v>84.339897823381705</c:v>
                </c:pt>
                <c:pt idx="1498">
                  <c:v>84.754833777464199</c:v>
                </c:pt>
                <c:pt idx="1499">
                  <c:v>84.774833777453694</c:v>
                </c:pt>
                <c:pt idx="1500">
                  <c:v>84.794833777443202</c:v>
                </c:pt>
                <c:pt idx="1501">
                  <c:v>84.814833777432796</c:v>
                </c:pt>
                <c:pt idx="1502">
                  <c:v>84.834833777422304</c:v>
                </c:pt>
                <c:pt idx="1503">
                  <c:v>84.854833777411798</c:v>
                </c:pt>
                <c:pt idx="1504">
                  <c:v>84.874833777401307</c:v>
                </c:pt>
                <c:pt idx="1505">
                  <c:v>84.894833777390801</c:v>
                </c:pt>
                <c:pt idx="1506">
                  <c:v>84.914833777380395</c:v>
                </c:pt>
                <c:pt idx="1507">
                  <c:v>85.025482751661897</c:v>
                </c:pt>
                <c:pt idx="1508">
                  <c:v>85.045482751651406</c:v>
                </c:pt>
                <c:pt idx="1509">
                  <c:v>85.0654827516409</c:v>
                </c:pt>
                <c:pt idx="1510">
                  <c:v>85.085482751630394</c:v>
                </c:pt>
                <c:pt idx="1511">
                  <c:v>85.105482751620002</c:v>
                </c:pt>
                <c:pt idx="1512">
                  <c:v>85.125482751609496</c:v>
                </c:pt>
                <c:pt idx="1513">
                  <c:v>85.145482751599005</c:v>
                </c:pt>
                <c:pt idx="1514">
                  <c:v>85.165482751588499</c:v>
                </c:pt>
                <c:pt idx="1515">
                  <c:v>85.405882013670606</c:v>
                </c:pt>
                <c:pt idx="1516">
                  <c:v>85.425882013689204</c:v>
                </c:pt>
                <c:pt idx="1517">
                  <c:v>85.445882013707802</c:v>
                </c:pt>
                <c:pt idx="1518">
                  <c:v>85.4658820137265</c:v>
                </c:pt>
                <c:pt idx="1519">
                  <c:v>85.485882013745098</c:v>
                </c:pt>
                <c:pt idx="1520">
                  <c:v>85.505882013763696</c:v>
                </c:pt>
                <c:pt idx="1521">
                  <c:v>85.525882013782393</c:v>
                </c:pt>
                <c:pt idx="1522">
                  <c:v>85.545882013801005</c:v>
                </c:pt>
                <c:pt idx="1523">
                  <c:v>85.565882013819603</c:v>
                </c:pt>
                <c:pt idx="1524">
                  <c:v>85.652050373842897</c:v>
                </c:pt>
                <c:pt idx="1525">
                  <c:v>85.672050373861495</c:v>
                </c:pt>
                <c:pt idx="1526">
                  <c:v>85.692050373880093</c:v>
                </c:pt>
                <c:pt idx="1527">
                  <c:v>85.712050373898805</c:v>
                </c:pt>
                <c:pt idx="1528">
                  <c:v>85.732050373917403</c:v>
                </c:pt>
                <c:pt idx="1529">
                  <c:v>85.752050373936001</c:v>
                </c:pt>
                <c:pt idx="1530">
                  <c:v>85.772050373954698</c:v>
                </c:pt>
                <c:pt idx="1531">
                  <c:v>85.792050373973296</c:v>
                </c:pt>
                <c:pt idx="1532">
                  <c:v>85.812050373991895</c:v>
                </c:pt>
                <c:pt idx="1533">
                  <c:v>85.832050374010507</c:v>
                </c:pt>
                <c:pt idx="1534">
                  <c:v>86.140432716347206</c:v>
                </c:pt>
                <c:pt idx="1535">
                  <c:v>86.160432716365904</c:v>
                </c:pt>
                <c:pt idx="1536">
                  <c:v>86.180432716384502</c:v>
                </c:pt>
                <c:pt idx="1537">
                  <c:v>86.2004327164031</c:v>
                </c:pt>
                <c:pt idx="1538">
                  <c:v>86.220432716421698</c:v>
                </c:pt>
                <c:pt idx="1539">
                  <c:v>86.240432716440395</c:v>
                </c:pt>
                <c:pt idx="1540">
                  <c:v>86.260432716458993</c:v>
                </c:pt>
                <c:pt idx="1541">
                  <c:v>86.280432716477605</c:v>
                </c:pt>
                <c:pt idx="1542">
                  <c:v>87.572148794657494</c:v>
                </c:pt>
                <c:pt idx="1543">
                  <c:v>87.592148794676106</c:v>
                </c:pt>
                <c:pt idx="1544">
                  <c:v>87.612148794694804</c:v>
                </c:pt>
                <c:pt idx="1545">
                  <c:v>87.632148794713402</c:v>
                </c:pt>
                <c:pt idx="1546">
                  <c:v>87.652148794732</c:v>
                </c:pt>
                <c:pt idx="1547">
                  <c:v>87.672148794750598</c:v>
                </c:pt>
                <c:pt idx="1548">
                  <c:v>87.692148794769295</c:v>
                </c:pt>
                <c:pt idx="1549">
                  <c:v>87.712148794787893</c:v>
                </c:pt>
                <c:pt idx="1550">
                  <c:v>87.732148794806506</c:v>
                </c:pt>
                <c:pt idx="1551">
                  <c:v>87.752148794825104</c:v>
                </c:pt>
                <c:pt idx="1552">
                  <c:v>88.034983846417106</c:v>
                </c:pt>
                <c:pt idx="1553">
                  <c:v>88.054983846417599</c:v>
                </c:pt>
                <c:pt idx="1554">
                  <c:v>88.074983846417993</c:v>
                </c:pt>
                <c:pt idx="1555">
                  <c:v>89.227177638604104</c:v>
                </c:pt>
                <c:pt idx="1556">
                  <c:v>89.247177638608207</c:v>
                </c:pt>
                <c:pt idx="1557">
                  <c:v>89.267177638612296</c:v>
                </c:pt>
                <c:pt idx="1558">
                  <c:v>89.287177638616399</c:v>
                </c:pt>
                <c:pt idx="1559">
                  <c:v>89.307177638620402</c:v>
                </c:pt>
                <c:pt idx="1560">
                  <c:v>89.327177638624505</c:v>
                </c:pt>
                <c:pt idx="1561">
                  <c:v>89.347177638628594</c:v>
                </c:pt>
                <c:pt idx="1562">
                  <c:v>89.367177638632697</c:v>
                </c:pt>
                <c:pt idx="1563">
                  <c:v>89.3871776386367</c:v>
                </c:pt>
                <c:pt idx="1564">
                  <c:v>89.439897820411701</c:v>
                </c:pt>
                <c:pt idx="1565">
                  <c:v>90.449118479504193</c:v>
                </c:pt>
                <c:pt idx="1566">
                  <c:v>90.469118479493702</c:v>
                </c:pt>
                <c:pt idx="1567">
                  <c:v>90.489118479483295</c:v>
                </c:pt>
                <c:pt idx="1568">
                  <c:v>90.509118479472804</c:v>
                </c:pt>
                <c:pt idx="1569">
                  <c:v>90.529118479462298</c:v>
                </c:pt>
                <c:pt idx="1570">
                  <c:v>90.549118479451806</c:v>
                </c:pt>
                <c:pt idx="1571">
                  <c:v>90.5691184794413</c:v>
                </c:pt>
                <c:pt idx="1572">
                  <c:v>90.589118479430894</c:v>
                </c:pt>
                <c:pt idx="1573">
                  <c:v>91.197884359527905</c:v>
                </c:pt>
                <c:pt idx="1574">
                  <c:v>92.189599731631404</c:v>
                </c:pt>
                <c:pt idx="1575">
                  <c:v>92.209599731635507</c:v>
                </c:pt>
                <c:pt idx="1576">
                  <c:v>92.229599731639595</c:v>
                </c:pt>
                <c:pt idx="1577">
                  <c:v>92.391074818209702</c:v>
                </c:pt>
                <c:pt idx="1578">
                  <c:v>92.4110748182283</c:v>
                </c:pt>
                <c:pt idx="1579">
                  <c:v>92.431074818246998</c:v>
                </c:pt>
                <c:pt idx="1580">
                  <c:v>92.451074818265596</c:v>
                </c:pt>
                <c:pt idx="1581">
                  <c:v>92.451074818265596</c:v>
                </c:pt>
                <c:pt idx="1582">
                  <c:v>92.471074818284194</c:v>
                </c:pt>
                <c:pt idx="1583">
                  <c:v>92.491074818302806</c:v>
                </c:pt>
                <c:pt idx="1584">
                  <c:v>92.511074818321504</c:v>
                </c:pt>
                <c:pt idx="1585">
                  <c:v>93.096777370577897</c:v>
                </c:pt>
                <c:pt idx="1586">
                  <c:v>93.1167773705819</c:v>
                </c:pt>
                <c:pt idx="1587">
                  <c:v>93.136777370586003</c:v>
                </c:pt>
                <c:pt idx="1588">
                  <c:v>93.156777370590106</c:v>
                </c:pt>
                <c:pt idx="1589">
                  <c:v>93.176777370594195</c:v>
                </c:pt>
                <c:pt idx="1590">
                  <c:v>93.196777370598198</c:v>
                </c:pt>
                <c:pt idx="1591">
                  <c:v>93.632295969029599</c:v>
                </c:pt>
                <c:pt idx="1592">
                  <c:v>93.754881669861703</c:v>
                </c:pt>
                <c:pt idx="1593">
                  <c:v>93.774881669858502</c:v>
                </c:pt>
                <c:pt idx="1594">
                  <c:v>93.7948816698553</c:v>
                </c:pt>
                <c:pt idx="1595">
                  <c:v>93.814881669852099</c:v>
                </c:pt>
                <c:pt idx="1596">
                  <c:v>93.834881669848897</c:v>
                </c:pt>
                <c:pt idx="1597">
                  <c:v>94.554833777569002</c:v>
                </c:pt>
                <c:pt idx="1598">
                  <c:v>94.574833777558496</c:v>
                </c:pt>
                <c:pt idx="1599">
                  <c:v>94.594833777548004</c:v>
                </c:pt>
                <c:pt idx="1600">
                  <c:v>94.614833777537498</c:v>
                </c:pt>
                <c:pt idx="1601">
                  <c:v>94.634833777527007</c:v>
                </c:pt>
                <c:pt idx="1602">
                  <c:v>94.6548337775166</c:v>
                </c:pt>
                <c:pt idx="1603">
                  <c:v>94.674833777506095</c:v>
                </c:pt>
                <c:pt idx="1604">
                  <c:v>94.694833777495603</c:v>
                </c:pt>
                <c:pt idx="1605">
                  <c:v>94.714833777485097</c:v>
                </c:pt>
                <c:pt idx="1606">
                  <c:v>94.734833777474705</c:v>
                </c:pt>
                <c:pt idx="1607">
                  <c:v>94.8254827517666</c:v>
                </c:pt>
                <c:pt idx="1608">
                  <c:v>94.845482751756194</c:v>
                </c:pt>
                <c:pt idx="1609">
                  <c:v>94.865482751745702</c:v>
                </c:pt>
                <c:pt idx="1610">
                  <c:v>94.885482751735196</c:v>
                </c:pt>
                <c:pt idx="1611">
                  <c:v>94.905482751724705</c:v>
                </c:pt>
                <c:pt idx="1612">
                  <c:v>94.925482751714299</c:v>
                </c:pt>
                <c:pt idx="1613">
                  <c:v>94.945482751703807</c:v>
                </c:pt>
                <c:pt idx="1614">
                  <c:v>94.965482751693301</c:v>
                </c:pt>
                <c:pt idx="1615">
                  <c:v>94.985482751682795</c:v>
                </c:pt>
                <c:pt idx="1616">
                  <c:v>95.005482751672304</c:v>
                </c:pt>
                <c:pt idx="1617">
                  <c:v>95.225882013502996</c:v>
                </c:pt>
                <c:pt idx="1618">
                  <c:v>95.245882013521594</c:v>
                </c:pt>
                <c:pt idx="1619">
                  <c:v>95.265882013540207</c:v>
                </c:pt>
                <c:pt idx="1620">
                  <c:v>95.285882013558805</c:v>
                </c:pt>
                <c:pt idx="1621">
                  <c:v>95.305882013577502</c:v>
                </c:pt>
                <c:pt idx="1622">
                  <c:v>95.3258820135961</c:v>
                </c:pt>
                <c:pt idx="1623">
                  <c:v>95.345882013614698</c:v>
                </c:pt>
                <c:pt idx="1624">
                  <c:v>95.365882013633296</c:v>
                </c:pt>
                <c:pt idx="1625">
                  <c:v>95.385882013651994</c:v>
                </c:pt>
                <c:pt idx="1626">
                  <c:v>95.472050373675302</c:v>
                </c:pt>
                <c:pt idx="1627">
                  <c:v>95.4920503736939</c:v>
                </c:pt>
                <c:pt idx="1628">
                  <c:v>95.512050373712498</c:v>
                </c:pt>
                <c:pt idx="1629">
                  <c:v>95.532050373731096</c:v>
                </c:pt>
                <c:pt idx="1630">
                  <c:v>95.552050373749793</c:v>
                </c:pt>
                <c:pt idx="1631">
                  <c:v>95.572050373768406</c:v>
                </c:pt>
                <c:pt idx="1632">
                  <c:v>95.592050373787004</c:v>
                </c:pt>
                <c:pt idx="1633">
                  <c:v>95.612050373805602</c:v>
                </c:pt>
                <c:pt idx="1634">
                  <c:v>95.632050373824299</c:v>
                </c:pt>
                <c:pt idx="1635">
                  <c:v>95.980432716198194</c:v>
                </c:pt>
                <c:pt idx="1636">
                  <c:v>96.000432716216807</c:v>
                </c:pt>
                <c:pt idx="1637">
                  <c:v>96.020432716235504</c:v>
                </c:pt>
                <c:pt idx="1638">
                  <c:v>96.040432716254102</c:v>
                </c:pt>
                <c:pt idx="1639">
                  <c:v>96.0604327162727</c:v>
                </c:pt>
                <c:pt idx="1640">
                  <c:v>96.080432716291398</c:v>
                </c:pt>
                <c:pt idx="1641">
                  <c:v>96.100432716309996</c:v>
                </c:pt>
                <c:pt idx="1642">
                  <c:v>96.120432716328594</c:v>
                </c:pt>
                <c:pt idx="1643">
                  <c:v>96.134513705619597</c:v>
                </c:pt>
                <c:pt idx="1644">
                  <c:v>96.154513705638195</c:v>
                </c:pt>
                <c:pt idx="1645">
                  <c:v>97.432148794527095</c:v>
                </c:pt>
                <c:pt idx="1646">
                  <c:v>97.452148794545707</c:v>
                </c:pt>
                <c:pt idx="1647">
                  <c:v>97.472148794564404</c:v>
                </c:pt>
                <c:pt idx="1648">
                  <c:v>97.492148794583002</c:v>
                </c:pt>
                <c:pt idx="1649">
                  <c:v>97.5121487946016</c:v>
                </c:pt>
                <c:pt idx="1650">
                  <c:v>97.532148794620298</c:v>
                </c:pt>
                <c:pt idx="1651">
                  <c:v>97.552148794638896</c:v>
                </c:pt>
                <c:pt idx="1652">
                  <c:v>99.047177638567504</c:v>
                </c:pt>
                <c:pt idx="1653">
                  <c:v>99.067177638571593</c:v>
                </c:pt>
                <c:pt idx="1654">
                  <c:v>99.087177638575596</c:v>
                </c:pt>
                <c:pt idx="1655">
                  <c:v>99.107177638579699</c:v>
                </c:pt>
                <c:pt idx="1656">
                  <c:v>99.127177638583802</c:v>
                </c:pt>
                <c:pt idx="1657">
                  <c:v>99.147177638587806</c:v>
                </c:pt>
                <c:pt idx="1658">
                  <c:v>99.167177638591895</c:v>
                </c:pt>
                <c:pt idx="1659">
                  <c:v>99.187177638595998</c:v>
                </c:pt>
                <c:pt idx="1660">
                  <c:v>99.239897820225394</c:v>
                </c:pt>
                <c:pt idx="1661">
                  <c:v>99.259897820244007</c:v>
                </c:pt>
                <c:pt idx="1662">
                  <c:v>99.591716076596597</c:v>
                </c:pt>
                <c:pt idx="1663">
                  <c:v>99.611716076615195</c:v>
                </c:pt>
                <c:pt idx="1664">
                  <c:v>100.249118479609</c:v>
                </c:pt>
                <c:pt idx="1665">
                  <c:v>100.26911847959801</c:v>
                </c:pt>
                <c:pt idx="1666">
                  <c:v>100.289118479588</c:v>
                </c:pt>
                <c:pt idx="1667">
                  <c:v>100.30911847957699</c:v>
                </c:pt>
                <c:pt idx="1668">
                  <c:v>100.329118479567</c:v>
                </c:pt>
                <c:pt idx="1669">
                  <c:v>100.349118479556</c:v>
                </c:pt>
                <c:pt idx="1670">
                  <c:v>100.369118479546</c:v>
                </c:pt>
                <c:pt idx="1671">
                  <c:v>100.389118479535</c:v>
                </c:pt>
                <c:pt idx="1672">
                  <c:v>100.40911847952501</c:v>
                </c:pt>
                <c:pt idx="1673">
                  <c:v>100.429118479514</c:v>
                </c:pt>
                <c:pt idx="1674">
                  <c:v>102.23107481805999</c:v>
                </c:pt>
                <c:pt idx="1675">
                  <c:v>102.251074818079</c:v>
                </c:pt>
                <c:pt idx="1676">
                  <c:v>102.27107481809701</c:v>
                </c:pt>
                <c:pt idx="1677">
                  <c:v>102.291074818116</c:v>
                </c:pt>
                <c:pt idx="1678">
                  <c:v>102.291074818116</c:v>
                </c:pt>
                <c:pt idx="1679">
                  <c:v>102.311074818135</c:v>
                </c:pt>
                <c:pt idx="1680">
                  <c:v>102.996777370557</c:v>
                </c:pt>
                <c:pt idx="1681">
                  <c:v>103.016777370561</c:v>
                </c:pt>
                <c:pt idx="1682">
                  <c:v>103.03677737056501</c:v>
                </c:pt>
                <c:pt idx="1683">
                  <c:v>103.05677737056899</c:v>
                </c:pt>
                <c:pt idx="1684">
                  <c:v>103.076777370573</c:v>
                </c:pt>
                <c:pt idx="1685">
                  <c:v>103.391245943174</c:v>
                </c:pt>
                <c:pt idx="1686">
                  <c:v>103.411245943163</c:v>
                </c:pt>
                <c:pt idx="1687">
                  <c:v>103.432295968988</c:v>
                </c:pt>
                <c:pt idx="1688">
                  <c:v>103.452295968992</c:v>
                </c:pt>
                <c:pt idx="1689">
                  <c:v>103.724890029916</c:v>
                </c:pt>
                <c:pt idx="1690">
                  <c:v>104.374833777663</c:v>
                </c:pt>
                <c:pt idx="1691">
                  <c:v>104.394833777652</c:v>
                </c:pt>
                <c:pt idx="1692">
                  <c:v>104.414833777642</c:v>
                </c:pt>
                <c:pt idx="1693">
                  <c:v>104.434833777631</c:v>
                </c:pt>
                <c:pt idx="1694">
                  <c:v>104.454833777621</c:v>
                </c:pt>
                <c:pt idx="1695">
                  <c:v>104.47483377761</c:v>
                </c:pt>
                <c:pt idx="1696">
                  <c:v>104.49483377759999</c:v>
                </c:pt>
                <c:pt idx="1697">
                  <c:v>104.514833777589</c:v>
                </c:pt>
                <c:pt idx="1698">
                  <c:v>104.534833777579</c:v>
                </c:pt>
                <c:pt idx="1699">
                  <c:v>104.64548275186</c:v>
                </c:pt>
                <c:pt idx="1700">
                  <c:v>104.66548275185001</c:v>
                </c:pt>
                <c:pt idx="1701">
                  <c:v>104.68548275184</c:v>
                </c:pt>
                <c:pt idx="1702">
                  <c:v>104.705482751829</c:v>
                </c:pt>
                <c:pt idx="1703">
                  <c:v>104.725482751819</c:v>
                </c:pt>
                <c:pt idx="1704">
                  <c:v>104.745482751808</c:v>
                </c:pt>
                <c:pt idx="1705">
                  <c:v>104.765482751798</c:v>
                </c:pt>
                <c:pt idx="1706">
                  <c:v>105.02588201331599</c:v>
                </c:pt>
                <c:pt idx="1707">
                  <c:v>105.045882013335</c:v>
                </c:pt>
                <c:pt idx="1708">
                  <c:v>105.065882013353</c:v>
                </c:pt>
                <c:pt idx="1709">
                  <c:v>105.085882013372</c:v>
                </c:pt>
                <c:pt idx="1710">
                  <c:v>105.105882013391</c:v>
                </c:pt>
                <c:pt idx="1711">
                  <c:v>105.125882013409</c:v>
                </c:pt>
                <c:pt idx="1712">
                  <c:v>105.14588201342799</c:v>
                </c:pt>
                <c:pt idx="1713">
                  <c:v>105.165882013447</c:v>
                </c:pt>
                <c:pt idx="1714">
                  <c:v>105.185882013465</c:v>
                </c:pt>
                <c:pt idx="1715">
                  <c:v>105.205882013484</c:v>
                </c:pt>
                <c:pt idx="1716">
                  <c:v>105.31205037352601</c:v>
                </c:pt>
                <c:pt idx="1717">
                  <c:v>105.33205037354401</c:v>
                </c:pt>
                <c:pt idx="1718">
                  <c:v>105.352050373563</c:v>
                </c:pt>
                <c:pt idx="1719">
                  <c:v>105.372050373582</c:v>
                </c:pt>
                <c:pt idx="1720">
                  <c:v>105.3920503736</c:v>
                </c:pt>
                <c:pt idx="1721">
                  <c:v>105.412050373619</c:v>
                </c:pt>
                <c:pt idx="1722">
                  <c:v>105.43205037363801</c:v>
                </c:pt>
                <c:pt idx="1723">
                  <c:v>105.45205037365599</c:v>
                </c:pt>
                <c:pt idx="1724">
                  <c:v>105.840432716067</c:v>
                </c:pt>
                <c:pt idx="1725">
                  <c:v>105.860432716086</c:v>
                </c:pt>
                <c:pt idx="1726">
                  <c:v>105.88043271610501</c:v>
                </c:pt>
                <c:pt idx="1727">
                  <c:v>105.90043271612301</c:v>
                </c:pt>
                <c:pt idx="1728">
                  <c:v>105.920432716142</c:v>
                </c:pt>
                <c:pt idx="1729">
                  <c:v>105.93451370543301</c:v>
                </c:pt>
                <c:pt idx="1730">
                  <c:v>105.95451370545101</c:v>
                </c:pt>
                <c:pt idx="1731">
                  <c:v>105.97451370547</c:v>
                </c:pt>
                <c:pt idx="1732">
                  <c:v>105.994513705489</c:v>
                </c:pt>
                <c:pt idx="1733">
                  <c:v>106.014513705507</c:v>
                </c:pt>
                <c:pt idx="1734">
                  <c:v>107.31214879441499</c:v>
                </c:pt>
                <c:pt idx="1735">
                  <c:v>107.332148794434</c:v>
                </c:pt>
                <c:pt idx="1736">
                  <c:v>107.35214879445201</c:v>
                </c:pt>
                <c:pt idx="1737">
                  <c:v>107.372148794471</c:v>
                </c:pt>
                <c:pt idx="1738">
                  <c:v>108.86717763852999</c:v>
                </c:pt>
                <c:pt idx="1739">
                  <c:v>108.887177638534</c:v>
                </c:pt>
                <c:pt idx="1740">
                  <c:v>108.907177638539</c:v>
                </c:pt>
                <c:pt idx="1741">
                  <c:v>108.927177638543</c:v>
                </c:pt>
                <c:pt idx="1742">
                  <c:v>108.947177638547</c:v>
                </c:pt>
                <c:pt idx="1743">
                  <c:v>108.96717763855099</c:v>
                </c:pt>
                <c:pt idx="1744">
                  <c:v>108.987177638555</c:v>
                </c:pt>
                <c:pt idx="1745">
                  <c:v>109.039897820039</c:v>
                </c:pt>
                <c:pt idx="1746">
                  <c:v>109.059897820057</c:v>
                </c:pt>
                <c:pt idx="1747">
                  <c:v>109.079897820076</c:v>
                </c:pt>
                <c:pt idx="1748">
                  <c:v>109.09989782009499</c:v>
                </c:pt>
                <c:pt idx="1749">
                  <c:v>109.471716076484</c:v>
                </c:pt>
                <c:pt idx="1750">
                  <c:v>109.491716076503</c:v>
                </c:pt>
                <c:pt idx="1751">
                  <c:v>110.089118479692</c:v>
                </c:pt>
                <c:pt idx="1752">
                  <c:v>110.109118479682</c:v>
                </c:pt>
                <c:pt idx="1753">
                  <c:v>110.12911847967101</c:v>
                </c:pt>
                <c:pt idx="1754">
                  <c:v>110.149118479661</c:v>
                </c:pt>
                <c:pt idx="1755">
                  <c:v>110.16911847965</c:v>
                </c:pt>
                <c:pt idx="1756">
                  <c:v>110.18911847964</c:v>
                </c:pt>
                <c:pt idx="1757">
                  <c:v>110.209118479629</c:v>
                </c:pt>
                <c:pt idx="1758">
                  <c:v>110.229118479619</c:v>
                </c:pt>
                <c:pt idx="1759">
                  <c:v>112.03239735699</c:v>
                </c:pt>
                <c:pt idx="1760">
                  <c:v>112.052397357008</c:v>
                </c:pt>
                <c:pt idx="1761">
                  <c:v>112.072397357027</c:v>
                </c:pt>
                <c:pt idx="1762">
                  <c:v>112.092397357046</c:v>
                </c:pt>
                <c:pt idx="1763">
                  <c:v>112.11107481794799</c:v>
                </c:pt>
                <c:pt idx="1764">
                  <c:v>112.112397357064</c:v>
                </c:pt>
                <c:pt idx="1765">
                  <c:v>112.131074817967</c:v>
                </c:pt>
                <c:pt idx="1766">
                  <c:v>112.13239735708299</c:v>
                </c:pt>
                <c:pt idx="1767">
                  <c:v>113.19124594327801</c:v>
                </c:pt>
                <c:pt idx="1768">
                  <c:v>113.211245943268</c:v>
                </c:pt>
                <c:pt idx="1769">
                  <c:v>113.23124594325699</c:v>
                </c:pt>
                <c:pt idx="1770">
                  <c:v>113.23229596894799</c:v>
                </c:pt>
                <c:pt idx="1771">
                  <c:v>113.252295968952</c:v>
                </c:pt>
                <c:pt idx="1772">
                  <c:v>113.272295968956</c:v>
                </c:pt>
                <c:pt idx="1773">
                  <c:v>114.174833777768</c:v>
                </c:pt>
                <c:pt idx="1774">
                  <c:v>114.194833777757</c:v>
                </c:pt>
                <c:pt idx="1775">
                  <c:v>114.214833777747</c:v>
                </c:pt>
                <c:pt idx="1776">
                  <c:v>114.21989781974101</c:v>
                </c:pt>
                <c:pt idx="1777">
                  <c:v>114.234833777736</c:v>
                </c:pt>
                <c:pt idx="1778">
                  <c:v>114.23989781975899</c:v>
                </c:pt>
                <c:pt idx="1779">
                  <c:v>114.25483377772601</c:v>
                </c:pt>
                <c:pt idx="1780">
                  <c:v>114.274833777715</c:v>
                </c:pt>
                <c:pt idx="1781">
                  <c:v>114.29483377770499</c:v>
                </c:pt>
                <c:pt idx="1782">
                  <c:v>114.31483377769401</c:v>
                </c:pt>
                <c:pt idx="1783">
                  <c:v>114.334833777684</c:v>
                </c:pt>
                <c:pt idx="1784">
                  <c:v>114.35483377767299</c:v>
                </c:pt>
                <c:pt idx="1785">
                  <c:v>114.46548275195499</c:v>
                </c:pt>
                <c:pt idx="1786">
                  <c:v>114.48548275194401</c:v>
                </c:pt>
                <c:pt idx="1787">
                  <c:v>114.505482751934</c:v>
                </c:pt>
                <c:pt idx="1788">
                  <c:v>114.52548275192299</c:v>
                </c:pt>
                <c:pt idx="1789">
                  <c:v>114.545482751913</c:v>
                </c:pt>
                <c:pt idx="1790">
                  <c:v>114.565482751902</c:v>
                </c:pt>
                <c:pt idx="1791">
                  <c:v>114.84588201314899</c:v>
                </c:pt>
                <c:pt idx="1792">
                  <c:v>114.865882013167</c:v>
                </c:pt>
                <c:pt idx="1793">
                  <c:v>114.88588201318601</c:v>
                </c:pt>
                <c:pt idx="1794">
                  <c:v>114.90588201320401</c:v>
                </c:pt>
                <c:pt idx="1795">
                  <c:v>114.925882013223</c:v>
                </c:pt>
                <c:pt idx="1796">
                  <c:v>114.945882013242</c:v>
                </c:pt>
                <c:pt idx="1797">
                  <c:v>114.96588201326</c:v>
                </c:pt>
                <c:pt idx="1798">
                  <c:v>115.092050373321</c:v>
                </c:pt>
                <c:pt idx="1799">
                  <c:v>115.11205037334</c:v>
                </c:pt>
                <c:pt idx="1800">
                  <c:v>115.132050373358</c:v>
                </c:pt>
                <c:pt idx="1801">
                  <c:v>115.132050373358</c:v>
                </c:pt>
                <c:pt idx="1802">
                  <c:v>115.15205037337699</c:v>
                </c:pt>
                <c:pt idx="1803">
                  <c:v>115.700432715937</c:v>
                </c:pt>
                <c:pt idx="1804">
                  <c:v>115.72043271595599</c:v>
                </c:pt>
                <c:pt idx="1805">
                  <c:v>115.874513705377</c:v>
                </c:pt>
                <c:pt idx="1806">
                  <c:v>118.727177638502</c:v>
                </c:pt>
                <c:pt idx="1807">
                  <c:v>118.747177638506</c:v>
                </c:pt>
                <c:pt idx="1808">
                  <c:v>118.76717763851001</c:v>
                </c:pt>
                <c:pt idx="1809">
                  <c:v>118.787177638514</c:v>
                </c:pt>
                <c:pt idx="1810">
                  <c:v>121.89239735685899</c:v>
                </c:pt>
                <c:pt idx="1811">
                  <c:v>121.912397356878</c:v>
                </c:pt>
                <c:pt idx="1812">
                  <c:v>123.97483377787201</c:v>
                </c:pt>
                <c:pt idx="1813">
                  <c:v>123.994833777862</c:v>
                </c:pt>
                <c:pt idx="1814">
                  <c:v>124.014833777851</c:v>
                </c:pt>
                <c:pt idx="1815">
                  <c:v>124.034833777841</c:v>
                </c:pt>
                <c:pt idx="1816">
                  <c:v>124.039897819573</c:v>
                </c:pt>
                <c:pt idx="1817">
                  <c:v>124.05483377783</c:v>
                </c:pt>
                <c:pt idx="1818">
                  <c:v>124.059897819592</c:v>
                </c:pt>
                <c:pt idx="1819">
                  <c:v>124.07483377782</c:v>
                </c:pt>
                <c:pt idx="1820">
                  <c:v>124.094833777809</c:v>
                </c:pt>
                <c:pt idx="1821">
                  <c:v>124.11483377779901</c:v>
                </c:pt>
                <c:pt idx="1822">
                  <c:v>124.134833777789</c:v>
                </c:pt>
                <c:pt idx="1823">
                  <c:v>124.15483377777799</c:v>
                </c:pt>
                <c:pt idx="1824">
                  <c:v>124.42548275197601</c:v>
                </c:pt>
                <c:pt idx="1825">
                  <c:v>124.445482751965</c:v>
                </c:pt>
                <c:pt idx="1826">
                  <c:v>124.64588201296201</c:v>
                </c:pt>
                <c:pt idx="1827">
                  <c:v>124.665882012981</c:v>
                </c:pt>
                <c:pt idx="1828">
                  <c:v>124.685882013</c:v>
                </c:pt>
                <c:pt idx="1829">
                  <c:v>124.705882013018</c:v>
                </c:pt>
                <c:pt idx="1830">
                  <c:v>124.72588201303699</c:v>
                </c:pt>
                <c:pt idx="1831">
                  <c:v>124.745882013055</c:v>
                </c:pt>
                <c:pt idx="1832">
                  <c:v>124.76588201307401</c:v>
                </c:pt>
                <c:pt idx="1833">
                  <c:v>124.785882013093</c:v>
                </c:pt>
                <c:pt idx="1834">
                  <c:v>124.89205037313501</c:v>
                </c:pt>
                <c:pt idx="1835">
                  <c:v>124.91205037315299</c:v>
                </c:pt>
                <c:pt idx="1836">
                  <c:v>124.932050373172</c:v>
                </c:pt>
                <c:pt idx="1837">
                  <c:v>124.952050373191</c:v>
                </c:pt>
                <c:pt idx="1838">
                  <c:v>124.952050373191</c:v>
                </c:pt>
                <c:pt idx="1839">
                  <c:v>124.972050373209</c:v>
                </c:pt>
                <c:pt idx="1840">
                  <c:v>124.972050373209</c:v>
                </c:pt>
                <c:pt idx="1841">
                  <c:v>124.992050373228</c:v>
                </c:pt>
                <c:pt idx="1842">
                  <c:v>133.794833777967</c:v>
                </c:pt>
                <c:pt idx="1843">
                  <c:v>133.81483377795601</c:v>
                </c:pt>
                <c:pt idx="1844">
                  <c:v>133.83483377794599</c:v>
                </c:pt>
                <c:pt idx="1845">
                  <c:v>133.854833777935</c:v>
                </c:pt>
                <c:pt idx="1846">
                  <c:v>133.87483377792501</c:v>
                </c:pt>
                <c:pt idx="1847">
                  <c:v>133.89483377791399</c:v>
                </c:pt>
                <c:pt idx="1848">
                  <c:v>133.91483377790399</c:v>
                </c:pt>
                <c:pt idx="1849">
                  <c:v>133.934833777893</c:v>
                </c:pt>
                <c:pt idx="1850">
                  <c:v>133.95483377788301</c:v>
                </c:pt>
                <c:pt idx="1851">
                  <c:v>134.625882012944</c:v>
                </c:pt>
                <c:pt idx="1852">
                  <c:v>134.73205037298601</c:v>
                </c:pt>
                <c:pt idx="1853">
                  <c:v>134.75205037300401</c:v>
                </c:pt>
                <c:pt idx="1854">
                  <c:v>134.77205037302301</c:v>
                </c:pt>
                <c:pt idx="1855">
                  <c:v>134.77205037302301</c:v>
                </c:pt>
                <c:pt idx="1856">
                  <c:v>134.792050373042</c:v>
                </c:pt>
                <c:pt idx="1857">
                  <c:v>134.792050373042</c:v>
                </c:pt>
                <c:pt idx="1858">
                  <c:v>134.81205037306</c:v>
                </c:pt>
                <c:pt idx="1859">
                  <c:v>134.832050373079</c:v>
                </c:pt>
                <c:pt idx="1860">
                  <c:v>143.59483377807101</c:v>
                </c:pt>
                <c:pt idx="1861">
                  <c:v>143.61483377806101</c:v>
                </c:pt>
                <c:pt idx="1862">
                  <c:v>143.63483377804999</c:v>
                </c:pt>
                <c:pt idx="1863">
                  <c:v>143.65483377804</c:v>
                </c:pt>
                <c:pt idx="1864">
                  <c:v>143.67483377803001</c:v>
                </c:pt>
                <c:pt idx="1865">
                  <c:v>143.69483377801899</c:v>
                </c:pt>
                <c:pt idx="1866">
                  <c:v>143.71483377800899</c:v>
                </c:pt>
                <c:pt idx="1867">
                  <c:v>143.73483377799801</c:v>
                </c:pt>
                <c:pt idx="1868">
                  <c:v>143.75483377798801</c:v>
                </c:pt>
                <c:pt idx="1869">
                  <c:v>143.77483377797699</c:v>
                </c:pt>
                <c:pt idx="1870">
                  <c:v>153.454833778145</c:v>
                </c:pt>
                <c:pt idx="1871">
                  <c:v>153.47483377813401</c:v>
                </c:pt>
                <c:pt idx="1872">
                  <c:v>153.49483377812399</c:v>
                </c:pt>
                <c:pt idx="1873">
                  <c:v>153.514833778113</c:v>
                </c:pt>
                <c:pt idx="1874">
                  <c:v>153.53483377810301</c:v>
                </c:pt>
                <c:pt idx="1875">
                  <c:v>153.55483377809199</c:v>
                </c:pt>
                <c:pt idx="1876">
                  <c:v>153.574833778082</c:v>
                </c:pt>
                <c:pt idx="1877">
                  <c:v>153.60950670234101</c:v>
                </c:pt>
                <c:pt idx="1878">
                  <c:v>153.62950670233101</c:v>
                </c:pt>
                <c:pt idx="1879">
                  <c:v>163.29483377822899</c:v>
                </c:pt>
                <c:pt idx="1880">
                  <c:v>163.314833778218</c:v>
                </c:pt>
                <c:pt idx="1881">
                  <c:v>163.33483377820801</c:v>
                </c:pt>
                <c:pt idx="1882">
                  <c:v>163.35483377819699</c:v>
                </c:pt>
                <c:pt idx="1883">
                  <c:v>163.374833778187</c:v>
                </c:pt>
                <c:pt idx="1884">
                  <c:v>163.39483377817601</c:v>
                </c:pt>
                <c:pt idx="1885">
                  <c:v>164.42681046485001</c:v>
                </c:pt>
                <c:pt idx="1886">
                  <c:v>421.56325940595701</c:v>
                </c:pt>
                <c:pt idx="1887">
                  <c:v>423.03366887976802</c:v>
                </c:pt>
                <c:pt idx="1888">
                  <c:v>428.75667519459898</c:v>
                </c:pt>
                <c:pt idx="1889">
                  <c:v>429.90865188115202</c:v>
                </c:pt>
                <c:pt idx="1890">
                  <c:v>429.90865188115202</c:v>
                </c:pt>
                <c:pt idx="1891">
                  <c:v>429.90865188138503</c:v>
                </c:pt>
                <c:pt idx="1892">
                  <c:v>429.90865188138503</c:v>
                </c:pt>
                <c:pt idx="1893">
                  <c:v>429.90865188138503</c:v>
                </c:pt>
                <c:pt idx="1894">
                  <c:v>429.90865188138503</c:v>
                </c:pt>
                <c:pt idx="1895">
                  <c:v>429.90865188138503</c:v>
                </c:pt>
                <c:pt idx="1896">
                  <c:v>469.90598419273698</c:v>
                </c:pt>
                <c:pt idx="1897">
                  <c:v>476.85712795547403</c:v>
                </c:pt>
                <c:pt idx="1898">
                  <c:v>485.67508523608501</c:v>
                </c:pt>
                <c:pt idx="1899">
                  <c:v>499.81730376230502</c:v>
                </c:pt>
                <c:pt idx="1900">
                  <c:v>775.39218543190498</c:v>
                </c:pt>
                <c:pt idx="1901">
                  <c:v>819.08945255912795</c:v>
                </c:pt>
                <c:pt idx="1902">
                  <c:v>839.81730376230496</c:v>
                </c:pt>
                <c:pt idx="1903">
                  <c:v>839.81730376277096</c:v>
                </c:pt>
                <c:pt idx="1904">
                  <c:v>852.94232076097899</c:v>
                </c:pt>
                <c:pt idx="1905">
                  <c:v>853.00989782341605</c:v>
                </c:pt>
                <c:pt idx="1906">
                  <c:v>858.66532707582496</c:v>
                </c:pt>
                <c:pt idx="1907">
                  <c:v>858.68532707582904</c:v>
                </c:pt>
                <c:pt idx="1908">
                  <c:v>858.705327075833</c:v>
                </c:pt>
                <c:pt idx="1909">
                  <c:v>858.72532707583696</c:v>
                </c:pt>
                <c:pt idx="1910">
                  <c:v>858.74532707584103</c:v>
                </c:pt>
                <c:pt idx="1911">
                  <c:v>859.79730376228599</c:v>
                </c:pt>
                <c:pt idx="1912">
                  <c:v>859.79730376228599</c:v>
                </c:pt>
                <c:pt idx="1913">
                  <c:v>859.79730376275199</c:v>
                </c:pt>
                <c:pt idx="1914">
                  <c:v>859.79730376275199</c:v>
                </c:pt>
                <c:pt idx="1915">
                  <c:v>859.81730376277096</c:v>
                </c:pt>
                <c:pt idx="1916">
                  <c:v>860.50325940595906</c:v>
                </c:pt>
                <c:pt idx="1917">
                  <c:v>860.83730376238202</c:v>
                </c:pt>
                <c:pt idx="1918">
                  <c:v>860.83730376238202</c:v>
                </c:pt>
                <c:pt idx="1919">
                  <c:v>860.85730376240099</c:v>
                </c:pt>
                <c:pt idx="1920">
                  <c:v>860.95730376246502</c:v>
                </c:pt>
                <c:pt idx="1921">
                  <c:v>899.63460752554204</c:v>
                </c:pt>
                <c:pt idx="1922">
                  <c:v>900.03845588851198</c:v>
                </c:pt>
                <c:pt idx="1923">
                  <c:v>905.79712795547596</c:v>
                </c:pt>
                <c:pt idx="1924">
                  <c:v>909.72595564345795</c:v>
                </c:pt>
                <c:pt idx="1925">
                  <c:v>919.61460752552296</c:v>
                </c:pt>
                <c:pt idx="1926">
                  <c:v>1045.5161561585201</c:v>
                </c:pt>
                <c:pt idx="1927">
                  <c:v>1230.7359556434601</c:v>
                </c:pt>
                <c:pt idx="1928">
                  <c:v>1259.70595564413</c:v>
                </c:pt>
                <c:pt idx="1929">
                  <c:v>1289.68595564411</c:v>
                </c:pt>
                <c:pt idx="1930">
                  <c:v>1289.68595564411</c:v>
                </c:pt>
                <c:pt idx="1931">
                  <c:v>1289.72595564415</c:v>
                </c:pt>
                <c:pt idx="1932">
                  <c:v>1290.7059556435499</c:v>
                </c:pt>
                <c:pt idx="1933">
                  <c:v>1299.4206827717701</c:v>
                </c:pt>
                <c:pt idx="1934">
                  <c:v>1319.6346075246099</c:v>
                </c:pt>
                <c:pt idx="1935">
                  <c:v>1475.07259406091</c:v>
                </c:pt>
                <c:pt idx="1936">
                  <c:v>1591.0288443341799</c:v>
                </c:pt>
                <c:pt idx="1937">
                  <c:v>1621.0088443341599</c:v>
                </c:pt>
                <c:pt idx="1938">
                  <c:v>1670.9888443341399</c:v>
                </c:pt>
                <c:pt idx="1939">
                  <c:v>1719.5746075254799</c:v>
                </c:pt>
                <c:pt idx="1940">
                  <c:v>1719.5946075254999</c:v>
                </c:pt>
                <c:pt idx="1941">
                  <c:v>1720.4119112871699</c:v>
                </c:pt>
                <c:pt idx="1942">
                  <c:v>1721.65460752474</c:v>
                </c:pt>
                <c:pt idx="1943">
                  <c:v>1739.77965301624</c:v>
                </c:pt>
                <c:pt idx="1944">
                  <c:v>1906.0012459421901</c:v>
                </c:pt>
                <c:pt idx="1945">
                  <c:v>1969.50325940689</c:v>
                </c:pt>
                <c:pt idx="1946">
                  <c:v>1979.5232594069</c:v>
                </c:pt>
                <c:pt idx="1947">
                  <c:v>2019.5232594069</c:v>
                </c:pt>
                <c:pt idx="1948">
                  <c:v>2049.4832594068698</c:v>
                </c:pt>
                <c:pt idx="1949">
                  <c:v>2149.4632594068498</c:v>
                </c:pt>
                <c:pt idx="1950">
                  <c:v>2150.3919112871499</c:v>
                </c:pt>
                <c:pt idx="1951">
                  <c:v>2151.5432594059298</c:v>
                </c:pt>
                <c:pt idx="1952">
                  <c:v>2151.5432594059298</c:v>
                </c:pt>
                <c:pt idx="1953">
                  <c:v>2158.15798653417</c:v>
                </c:pt>
                <c:pt idx="1954">
                  <c:v>2168.71965301624</c:v>
                </c:pt>
                <c:pt idx="1955">
                  <c:v>2269.4319112882899</c:v>
                </c:pt>
                <c:pt idx="1956">
                  <c:v>2322.75062871302</c:v>
                </c:pt>
                <c:pt idx="1957">
                  <c:v>2336.9298978234801</c:v>
                </c:pt>
                <c:pt idx="1958">
                  <c:v>2447.1394155647099</c:v>
                </c:pt>
                <c:pt idx="1959">
                  <c:v>2469.0068951332901</c:v>
                </c:pt>
                <c:pt idx="1960">
                  <c:v>2478.9868951332701</c:v>
                </c:pt>
                <c:pt idx="1961">
                  <c:v>2489.4519112883099</c:v>
                </c:pt>
                <c:pt idx="1962">
                  <c:v>2498.9668951332501</c:v>
                </c:pt>
                <c:pt idx="1963">
                  <c:v>2529.37191128823</c:v>
                </c:pt>
                <c:pt idx="1964">
                  <c:v>2529.39191128825</c:v>
                </c:pt>
                <c:pt idx="1965">
                  <c:v>2548.9468951332301</c:v>
                </c:pt>
                <c:pt idx="1966">
                  <c:v>2579.3519112868198</c:v>
                </c:pt>
                <c:pt idx="1967">
                  <c:v>2579.35191128822</c:v>
                </c:pt>
                <c:pt idx="1968">
                  <c:v>2579.4119112882699</c:v>
                </c:pt>
                <c:pt idx="1969">
                  <c:v>2580.3919112871499</c:v>
                </c:pt>
                <c:pt idx="1970">
                  <c:v>2586.8952902965798</c:v>
                </c:pt>
                <c:pt idx="1971">
                  <c:v>2597.6596530162401</c:v>
                </c:pt>
                <c:pt idx="1972">
                  <c:v>2767.8585497047702</c:v>
                </c:pt>
                <c:pt idx="1973">
                  <c:v>2878.068067446</c:v>
                </c:pt>
                <c:pt idx="1974">
                  <c:v>2922.8796935478699</c:v>
                </c:pt>
                <c:pt idx="1975">
                  <c:v>2922.8796935478799</c:v>
                </c:pt>
                <c:pt idx="1976">
                  <c:v>2922.8796935478799</c:v>
                </c:pt>
                <c:pt idx="1977">
                  <c:v>2922.8796935478799</c:v>
                </c:pt>
                <c:pt idx="1978">
                  <c:v>2922.8796935478799</c:v>
                </c:pt>
                <c:pt idx="1979">
                  <c:v>2922.8796935478799</c:v>
                </c:pt>
                <c:pt idx="1980">
                  <c:v>2922.8796935478799</c:v>
                </c:pt>
                <c:pt idx="1981">
                  <c:v>2922.8796935478799</c:v>
                </c:pt>
                <c:pt idx="1982">
                  <c:v>2922.8796935478999</c:v>
                </c:pt>
                <c:pt idx="1983">
                  <c:v>2922.8796935478999</c:v>
                </c:pt>
                <c:pt idx="1984">
                  <c:v>2922.8796935478999</c:v>
                </c:pt>
                <c:pt idx="1985">
                  <c:v>2922.8796935478999</c:v>
                </c:pt>
                <c:pt idx="1986">
                  <c:v>2922.8796935478999</c:v>
                </c:pt>
                <c:pt idx="1987">
                  <c:v>3036.5996530162502</c:v>
                </c:pt>
                <c:pt idx="1988">
                  <c:v>3198.7872015860598</c:v>
                </c:pt>
                <c:pt idx="1989">
                  <c:v>3360.2328351913602</c:v>
                </c:pt>
                <c:pt idx="1990">
                  <c:v>3448.2522139789598</c:v>
                </c:pt>
                <c:pt idx="1991">
                  <c:v>3466.88103522546</c:v>
                </c:pt>
                <c:pt idx="1992">
                  <c:v>3629.7158534673499</c:v>
                </c:pt>
                <c:pt idx="1993">
                  <c:v>3668.2467065036099</c:v>
                </c:pt>
                <c:pt idx="1994">
                  <c:v>4060.64450534863</c:v>
                </c:pt>
                <c:pt idx="1995">
                  <c:v>4307.2122139789799</c:v>
                </c:pt>
                <c:pt idx="1996">
                  <c:v>4323.4396530162703</c:v>
                </c:pt>
                <c:pt idx="1997">
                  <c:v>4491.5731572299201</c:v>
                </c:pt>
                <c:pt idx="1998">
                  <c:v>4630.9997838237596</c:v>
                </c:pt>
                <c:pt idx="1999">
                  <c:v>4746.1722139789999</c:v>
                </c:pt>
                <c:pt idx="2000">
                  <c:v>4752.3796530162799</c:v>
                </c:pt>
                <c:pt idx="2001">
                  <c:v>4913.8740230901103</c:v>
                </c:pt>
                <c:pt idx="2002">
                  <c:v>5175.13221397902</c:v>
                </c:pt>
                <c:pt idx="2003">
                  <c:v>5181.3196530162804</c:v>
                </c:pt>
                <c:pt idx="2004">
                  <c:v>5586.8822526740896</c:v>
                </c:pt>
                <c:pt idx="2005">
                  <c:v>5604.09221397904</c:v>
                </c:pt>
                <c:pt idx="2006">
                  <c:v>6020.8855120790504</c:v>
                </c:pt>
                <c:pt idx="2007">
                  <c:v>6024.5118118153096</c:v>
                </c:pt>
                <c:pt idx="2008">
                  <c:v>6033.0522139790701</c:v>
                </c:pt>
                <c:pt idx="2009">
                  <c:v>6039.2196530163001</c:v>
                </c:pt>
                <c:pt idx="2010">
                  <c:v>6406.7380389769796</c:v>
                </c:pt>
                <c:pt idx="2011">
                  <c:v>6452.9655120790103</c:v>
                </c:pt>
                <c:pt idx="2012">
                  <c:v>6462.0122139790901</c:v>
                </c:pt>
                <c:pt idx="2013">
                  <c:v>6468.1596530162997</c:v>
                </c:pt>
                <c:pt idx="2014">
                  <c:v>6898.44103522552</c:v>
                </c:pt>
                <c:pt idx="2015">
                  <c:v>6911.0981236473699</c:v>
                </c:pt>
                <c:pt idx="2016">
                  <c:v>7278.0395434782804</c:v>
                </c:pt>
                <c:pt idx="2017">
                  <c:v>7557.1212773369898</c:v>
                </c:pt>
                <c:pt idx="2018">
                  <c:v>7636.5165803198397</c:v>
                </c:pt>
                <c:pt idx="2019">
                  <c:v>8139.8732943407604</c:v>
                </c:pt>
                <c:pt idx="2020">
                  <c:v>8173.0843857425498</c:v>
                </c:pt>
                <c:pt idx="2021">
                  <c:v>8350.5608218040998</c:v>
                </c:pt>
                <c:pt idx="2022">
                  <c:v>8601.9330376237594</c:v>
                </c:pt>
                <c:pt idx="2023">
                  <c:v>9040.9722139791102</c:v>
                </c:pt>
                <c:pt idx="2024">
                  <c:v>9088.0392959593992</c:v>
                </c:pt>
                <c:pt idx="2025">
                  <c:v>9167.5986177907907</c:v>
                </c:pt>
                <c:pt idx="2026">
                  <c:v>9358.3308337737399</c:v>
                </c:pt>
                <c:pt idx="2027">
                  <c:v>9477.2576064544191</c:v>
                </c:pt>
                <c:pt idx="2028">
                  <c:v>9542.6316241806999</c:v>
                </c:pt>
                <c:pt idx="2029">
                  <c:v>9617.3439735745396</c:v>
                </c:pt>
                <c:pt idx="2030">
                  <c:v>9803.9778171952494</c:v>
                </c:pt>
                <c:pt idx="2031">
                  <c:v>9894.71899326727</c:v>
                </c:pt>
                <c:pt idx="2032">
                  <c:v>9899.1149102167692</c:v>
                </c:pt>
                <c:pt idx="2033">
                  <c:v>9900.0435620979406</c:v>
                </c:pt>
                <c:pt idx="2034">
                  <c:v>10306.9276451488</c:v>
                </c:pt>
                <c:pt idx="2035">
                  <c:v>10579.883801309201</c:v>
                </c:pt>
                <c:pt idx="2036">
                  <c:v>10586.8638013092</c:v>
                </c:pt>
                <c:pt idx="2037">
                  <c:v>10587.903801309199</c:v>
                </c:pt>
                <c:pt idx="2038">
                  <c:v>10588.8438013092</c:v>
                </c:pt>
                <c:pt idx="2039">
                  <c:v>10598.543801308901</c:v>
                </c:pt>
                <c:pt idx="2040">
                  <c:v>10603.7438013091</c:v>
                </c:pt>
                <c:pt idx="2041">
                  <c:v>10604.7838013091</c:v>
                </c:pt>
                <c:pt idx="2042">
                  <c:v>10605.626673352501</c:v>
                </c:pt>
                <c:pt idx="2043">
                  <c:v>10605.8238013092</c:v>
                </c:pt>
                <c:pt idx="2044">
                  <c:v>10606.463801308801</c:v>
                </c:pt>
                <c:pt idx="2045">
                  <c:v>10608.143801308501</c:v>
                </c:pt>
                <c:pt idx="2046">
                  <c:v>10610.223801308601</c:v>
                </c:pt>
                <c:pt idx="2047">
                  <c:v>10610.623801309001</c:v>
                </c:pt>
                <c:pt idx="2048">
                  <c:v>10610.8266733527</c:v>
                </c:pt>
                <c:pt idx="2049">
                  <c:v>10611.0238013094</c:v>
                </c:pt>
                <c:pt idx="2050">
                  <c:v>10611.163801308599</c:v>
                </c:pt>
                <c:pt idx="2051">
                  <c:v>10611.563801308899</c:v>
                </c:pt>
                <c:pt idx="2052">
                  <c:v>10612.303801308701</c:v>
                </c:pt>
                <c:pt idx="2053">
                  <c:v>10612.603801309</c:v>
                </c:pt>
                <c:pt idx="2054">
                  <c:v>10613.243801308599</c:v>
                </c:pt>
                <c:pt idx="2055">
                  <c:v>10615.323801308699</c:v>
                </c:pt>
                <c:pt idx="2056">
                  <c:v>10617.1038013085</c:v>
                </c:pt>
                <c:pt idx="2057">
                  <c:v>10617.403801308799</c:v>
                </c:pt>
                <c:pt idx="2058">
                  <c:v>10619.1838013086</c:v>
                </c:pt>
                <c:pt idx="2059">
                  <c:v>10622.063801309399</c:v>
                </c:pt>
                <c:pt idx="2060">
                  <c:v>10750.987265068499</c:v>
                </c:pt>
                <c:pt idx="2061">
                  <c:v>11141.9159169497</c:v>
                </c:pt>
                <c:pt idx="2062">
                  <c:v>11177.949400764401</c:v>
                </c:pt>
                <c:pt idx="2063">
                  <c:v>11227.821314028401</c:v>
                </c:pt>
                <c:pt idx="2064">
                  <c:v>11532.8445688309</c:v>
                </c:pt>
                <c:pt idx="2065">
                  <c:v>11602.854320418301</c:v>
                </c:pt>
                <c:pt idx="2066">
                  <c:v>12012.5086158142</c:v>
                </c:pt>
                <c:pt idx="2067">
                  <c:v>12101.2680233135</c:v>
                </c:pt>
                <c:pt idx="2068">
                  <c:v>12220.3659841935</c:v>
                </c:pt>
                <c:pt idx="2069">
                  <c:v>12494.104865376499</c:v>
                </c:pt>
                <c:pt idx="2070">
                  <c:v>12785.6305244744</c:v>
                </c:pt>
                <c:pt idx="2071">
                  <c:v>13490.753873235801</c:v>
                </c:pt>
                <c:pt idx="2072">
                  <c:v>13668.060748883099</c:v>
                </c:pt>
                <c:pt idx="2073">
                  <c:v>13730.5620676698</c:v>
                </c:pt>
                <c:pt idx="2074">
                  <c:v>13782.6220335976</c:v>
                </c:pt>
                <c:pt idx="2075">
                  <c:v>13931.641312051701</c:v>
                </c:pt>
                <c:pt idx="2076">
                  <c:v>13973.3489097328</c:v>
                </c:pt>
                <c:pt idx="2077">
                  <c:v>13993.441256223001</c:v>
                </c:pt>
                <c:pt idx="2078">
                  <c:v>14213.5506854788</c:v>
                </c:pt>
                <c:pt idx="2079">
                  <c:v>14644.47933736</c:v>
                </c:pt>
                <c:pt idx="2080">
                  <c:v>15075.407989241099</c:v>
                </c:pt>
                <c:pt idx="2081">
                  <c:v>15327.042435761499</c:v>
                </c:pt>
                <c:pt idx="2082">
                  <c:v>15504.995258913101</c:v>
                </c:pt>
                <c:pt idx="2083">
                  <c:v>15560.9765694735</c:v>
                </c:pt>
                <c:pt idx="2084">
                  <c:v>15636.868359317699</c:v>
                </c:pt>
                <c:pt idx="2085">
                  <c:v>15717.9710876427</c:v>
                </c:pt>
                <c:pt idx="2086">
                  <c:v>15790.784763907401</c:v>
                </c:pt>
                <c:pt idx="2087">
                  <c:v>15924.903910794301</c:v>
                </c:pt>
                <c:pt idx="2088">
                  <c:v>16043.571605970399</c:v>
                </c:pt>
                <c:pt idx="2089">
                  <c:v>16108.8997395238</c:v>
                </c:pt>
                <c:pt idx="2090">
                  <c:v>16331.0074601449</c:v>
                </c:pt>
                <c:pt idx="2091">
                  <c:v>16365.8325626755</c:v>
                </c:pt>
                <c:pt idx="2092">
                  <c:v>16421.752660170499</c:v>
                </c:pt>
                <c:pt idx="2093">
                  <c:v>16499.828391405001</c:v>
                </c:pt>
                <c:pt idx="2094">
                  <c:v>16761.421961948701</c:v>
                </c:pt>
                <c:pt idx="2095">
                  <c:v>16796.761214556602</c:v>
                </c:pt>
                <c:pt idx="2096">
                  <c:v>16890.757043286201</c:v>
                </c:pt>
                <c:pt idx="2097">
                  <c:v>17001.190156382501</c:v>
                </c:pt>
                <c:pt idx="2098">
                  <c:v>17227.689866437799</c:v>
                </c:pt>
                <c:pt idx="2099">
                  <c:v>17244.016998445499</c:v>
                </c:pt>
                <c:pt idx="2100">
                  <c:v>17281.6856951673</c:v>
                </c:pt>
                <c:pt idx="2101">
                  <c:v>17658.618518318999</c:v>
                </c:pt>
                <c:pt idx="2102">
                  <c:v>18014.490414233998</c:v>
                </c:pt>
                <c:pt idx="2103">
                  <c:v>18074.043379009701</c:v>
                </c:pt>
                <c:pt idx="2104">
                  <c:v>18076.123379009601</c:v>
                </c:pt>
                <c:pt idx="2105">
                  <c:v>18089.5471702002</c:v>
                </c:pt>
                <c:pt idx="2106">
                  <c:v>18103.542998929701</c:v>
                </c:pt>
                <c:pt idx="2107">
                  <c:v>18477.7799633672</c:v>
                </c:pt>
                <c:pt idx="2108">
                  <c:v>18502.8920308909</c:v>
                </c:pt>
                <c:pt idx="2109">
                  <c:v>18520.475822081298</c:v>
                </c:pt>
                <c:pt idx="2110">
                  <c:v>18821.644658186298</c:v>
                </c:pt>
                <c:pt idx="2111">
                  <c:v>18941.404473962499</c:v>
                </c:pt>
                <c:pt idx="2112">
                  <c:v>19061.8378687736</c:v>
                </c:pt>
                <c:pt idx="2113">
                  <c:v>19344.496156158501</c:v>
                </c:pt>
                <c:pt idx="2114">
                  <c:v>19382.333125843699</c:v>
                </c:pt>
                <c:pt idx="2115">
                  <c:v>19468.642970382902</c:v>
                </c:pt>
                <c:pt idx="2116">
                  <c:v>19491.098808263701</c:v>
                </c:pt>
                <c:pt idx="2117">
                  <c:v>19803.261777724802</c:v>
                </c:pt>
                <c:pt idx="2118">
                  <c:v>20001.04</c:v>
                </c:pt>
                <c:pt idx="2119">
                  <c:v>20001.04</c:v>
                </c:pt>
                <c:pt idx="2120">
                  <c:v>20002.080000000002</c:v>
                </c:pt>
                <c:pt idx="2121">
                  <c:v>20002.080000000002</c:v>
                </c:pt>
                <c:pt idx="2122">
                  <c:v>20003.120000000101</c:v>
                </c:pt>
                <c:pt idx="2123">
                  <c:v>20004.160000000102</c:v>
                </c:pt>
                <c:pt idx="2124">
                  <c:v>20005.200000000099</c:v>
                </c:pt>
                <c:pt idx="2125">
                  <c:v>20006.240000000202</c:v>
                </c:pt>
                <c:pt idx="2126">
                  <c:v>20007.280000000199</c:v>
                </c:pt>
                <c:pt idx="2127">
                  <c:v>20008.3200000002</c:v>
                </c:pt>
                <c:pt idx="2128">
                  <c:v>20014.2396946831</c:v>
                </c:pt>
                <c:pt idx="2129">
                  <c:v>20257.846638415002</c:v>
                </c:pt>
                <c:pt idx="2130">
                  <c:v>20631.910873170498</c:v>
                </c:pt>
                <c:pt idx="2131">
                  <c:v>20726.668558065801</c:v>
                </c:pt>
                <c:pt idx="2132">
                  <c:v>20743.6283613655</c:v>
                </c:pt>
                <c:pt idx="2133">
                  <c:v>20750.915290294801</c:v>
                </c:pt>
                <c:pt idx="2134">
                  <c:v>20883.358398715001</c:v>
                </c:pt>
                <c:pt idx="2135">
                  <c:v>21034.547177638498</c:v>
                </c:pt>
                <c:pt idx="2136">
                  <c:v>21053.325016998599</c:v>
                </c:pt>
                <c:pt idx="2137">
                  <c:v>21053.507177638501</c:v>
                </c:pt>
                <c:pt idx="2138">
                  <c:v>21056.079824193999</c:v>
                </c:pt>
                <c:pt idx="2139">
                  <c:v>21072.4671776385</c:v>
                </c:pt>
                <c:pt idx="2140">
                  <c:v>21084.8949838464</c:v>
                </c:pt>
                <c:pt idx="2141">
                  <c:v>21085.165016998199</c:v>
                </c:pt>
                <c:pt idx="2142">
                  <c:v>21086.845016998399</c:v>
                </c:pt>
                <c:pt idx="2143">
                  <c:v>21088.925016998299</c:v>
                </c:pt>
                <c:pt idx="2144">
                  <c:v>21091.005016998301</c:v>
                </c:pt>
                <c:pt idx="2145">
                  <c:v>21091.427177638499</c:v>
                </c:pt>
                <c:pt idx="2146">
                  <c:v>21093.0850169982</c:v>
                </c:pt>
                <c:pt idx="2147">
                  <c:v>21095.965016997801</c:v>
                </c:pt>
                <c:pt idx="2148">
                  <c:v>21097.005016997799</c:v>
                </c:pt>
                <c:pt idx="2149">
                  <c:v>21097.485016998598</c:v>
                </c:pt>
                <c:pt idx="2150">
                  <c:v>21098.045016997701</c:v>
                </c:pt>
                <c:pt idx="2151">
                  <c:v>21098.685016997901</c:v>
                </c:pt>
                <c:pt idx="2152">
                  <c:v>21099.565016998498</c:v>
                </c:pt>
                <c:pt idx="2153">
                  <c:v>21099.725016997902</c:v>
                </c:pt>
                <c:pt idx="2154">
                  <c:v>21100.093942178701</c:v>
                </c:pt>
                <c:pt idx="2155">
                  <c:v>21100.765016997899</c:v>
                </c:pt>
                <c:pt idx="2156">
                  <c:v>21101.1339421786</c:v>
                </c:pt>
                <c:pt idx="2157">
                  <c:v>21101.6450169985</c:v>
                </c:pt>
                <c:pt idx="2158">
                  <c:v>21101.8050169979</c:v>
                </c:pt>
                <c:pt idx="2159">
                  <c:v>21102.173942178601</c:v>
                </c:pt>
                <c:pt idx="2160">
                  <c:v>21102.845016997799</c:v>
                </c:pt>
                <c:pt idx="2161">
                  <c:v>21103.485016998002</c:v>
                </c:pt>
                <c:pt idx="2162">
                  <c:v>21103.7250169984</c:v>
                </c:pt>
                <c:pt idx="2163">
                  <c:v>21103.854983846399</c:v>
                </c:pt>
                <c:pt idx="2164">
                  <c:v>21103.8850169978</c:v>
                </c:pt>
                <c:pt idx="2165">
                  <c:v>21104.125016998201</c:v>
                </c:pt>
                <c:pt idx="2166">
                  <c:v>21104.253942178599</c:v>
                </c:pt>
                <c:pt idx="2167">
                  <c:v>21104.525016997999</c:v>
                </c:pt>
                <c:pt idx="2168">
                  <c:v>21104.9250169978</c:v>
                </c:pt>
                <c:pt idx="2169">
                  <c:v>21105.565016998</c:v>
                </c:pt>
                <c:pt idx="2170">
                  <c:v>21105.805016998402</c:v>
                </c:pt>
                <c:pt idx="2171">
                  <c:v>21106.205016998199</c:v>
                </c:pt>
                <c:pt idx="2172">
                  <c:v>21106.333942178499</c:v>
                </c:pt>
                <c:pt idx="2173">
                  <c:v>21106.5139421801</c:v>
                </c:pt>
                <c:pt idx="2174">
                  <c:v>21106.605016998001</c:v>
                </c:pt>
                <c:pt idx="2175">
                  <c:v>21107.2450169982</c:v>
                </c:pt>
                <c:pt idx="2176">
                  <c:v>21107.6450169979</c:v>
                </c:pt>
                <c:pt idx="2177">
                  <c:v>21107.885016998302</c:v>
                </c:pt>
                <c:pt idx="2178">
                  <c:v>21108.285016998099</c:v>
                </c:pt>
                <c:pt idx="2179">
                  <c:v>21108.4139421785</c:v>
                </c:pt>
                <c:pt idx="2180">
                  <c:v>21109.3250169981</c:v>
                </c:pt>
                <c:pt idx="2181">
                  <c:v>21109.9650169983</c:v>
                </c:pt>
                <c:pt idx="2182">
                  <c:v>21110.365016998101</c:v>
                </c:pt>
                <c:pt idx="2183">
                  <c:v>21110.387177638499</c:v>
                </c:pt>
                <c:pt idx="2184">
                  <c:v>21110.4939421784</c:v>
                </c:pt>
                <c:pt idx="2185">
                  <c:v>21111.1650169977</c:v>
                </c:pt>
                <c:pt idx="2186">
                  <c:v>21111.405016998098</c:v>
                </c:pt>
                <c:pt idx="2187">
                  <c:v>21112.045016998301</c:v>
                </c:pt>
                <c:pt idx="2188">
                  <c:v>21112.4439421795</c:v>
                </c:pt>
                <c:pt idx="2189">
                  <c:v>21112.445016998099</c:v>
                </c:pt>
                <c:pt idx="2190">
                  <c:v>21116.563942177301</c:v>
                </c:pt>
                <c:pt idx="2191">
                  <c:v>21122.814983846401</c:v>
                </c:pt>
                <c:pt idx="2192">
                  <c:v>21129.085016997698</c:v>
                </c:pt>
                <c:pt idx="2193">
                  <c:v>21129.347177638501</c:v>
                </c:pt>
                <c:pt idx="2194">
                  <c:v>21134.570833773701</c:v>
                </c:pt>
                <c:pt idx="2195">
                  <c:v>21141.774983846401</c:v>
                </c:pt>
                <c:pt idx="2196">
                  <c:v>21142.205016997701</c:v>
                </c:pt>
                <c:pt idx="2197">
                  <c:v>21145.853942177699</c:v>
                </c:pt>
                <c:pt idx="2198">
                  <c:v>21146.870833773599</c:v>
                </c:pt>
                <c:pt idx="2199">
                  <c:v>21148.250833774098</c:v>
                </c:pt>
                <c:pt idx="2200">
                  <c:v>21148.3071776385</c:v>
                </c:pt>
                <c:pt idx="2201">
                  <c:v>21148.890833773999</c:v>
                </c:pt>
                <c:pt idx="2202">
                  <c:v>21148.950833773601</c:v>
                </c:pt>
                <c:pt idx="2203">
                  <c:v>21149.290833774099</c:v>
                </c:pt>
                <c:pt idx="2204">
                  <c:v>21149.530833773901</c:v>
                </c:pt>
                <c:pt idx="2205">
                  <c:v>21149.930833774</c:v>
                </c:pt>
                <c:pt idx="2206">
                  <c:v>21150.3308337741</c:v>
                </c:pt>
                <c:pt idx="2207">
                  <c:v>21150.570833773902</c:v>
                </c:pt>
                <c:pt idx="2208">
                  <c:v>21150.970833774001</c:v>
                </c:pt>
                <c:pt idx="2209">
                  <c:v>21151.030833773599</c:v>
                </c:pt>
                <c:pt idx="2210">
                  <c:v>21151.370833774101</c:v>
                </c:pt>
                <c:pt idx="2211">
                  <c:v>21151.610833774001</c:v>
                </c:pt>
                <c:pt idx="2212">
                  <c:v>21152.010833773998</c:v>
                </c:pt>
                <c:pt idx="2213">
                  <c:v>21152.250833773898</c:v>
                </c:pt>
                <c:pt idx="2214">
                  <c:v>21152.410833774102</c:v>
                </c:pt>
                <c:pt idx="2215">
                  <c:v>21152.650833774002</c:v>
                </c:pt>
                <c:pt idx="2216">
                  <c:v>21152.890833773799</c:v>
                </c:pt>
                <c:pt idx="2217">
                  <c:v>21153.050833773999</c:v>
                </c:pt>
                <c:pt idx="2218">
                  <c:v>21153.110833773699</c:v>
                </c:pt>
                <c:pt idx="2219">
                  <c:v>21153.290833773899</c:v>
                </c:pt>
                <c:pt idx="2220">
                  <c:v>21153.450833774099</c:v>
                </c:pt>
                <c:pt idx="2221">
                  <c:v>21153.690833773999</c:v>
                </c:pt>
                <c:pt idx="2222">
                  <c:v>21153.9308337738</c:v>
                </c:pt>
                <c:pt idx="2223">
                  <c:v>21154.090833774098</c:v>
                </c:pt>
                <c:pt idx="2224">
                  <c:v>21154.3308337739</c:v>
                </c:pt>
                <c:pt idx="2225">
                  <c:v>21154.4908337741</c:v>
                </c:pt>
                <c:pt idx="2226">
                  <c:v>21154.730833774</c:v>
                </c:pt>
                <c:pt idx="2227">
                  <c:v>21154.970833773801</c:v>
                </c:pt>
                <c:pt idx="2228">
                  <c:v>21155.130833774099</c:v>
                </c:pt>
                <c:pt idx="2229">
                  <c:v>21155.1908337737</c:v>
                </c:pt>
                <c:pt idx="2230">
                  <c:v>21155.370833773901</c:v>
                </c:pt>
                <c:pt idx="2231">
                  <c:v>21155.530833774101</c:v>
                </c:pt>
                <c:pt idx="2232">
                  <c:v>21155.610833773699</c:v>
                </c:pt>
                <c:pt idx="2233">
                  <c:v>21155.770833774</c:v>
                </c:pt>
                <c:pt idx="2234">
                  <c:v>21156.010833773798</c:v>
                </c:pt>
                <c:pt idx="2235">
                  <c:v>21156.1708337741</c:v>
                </c:pt>
                <c:pt idx="2236">
                  <c:v>21156.410833773902</c:v>
                </c:pt>
                <c:pt idx="2237">
                  <c:v>21156.570833774102</c:v>
                </c:pt>
                <c:pt idx="2238">
                  <c:v>21156.650833773801</c:v>
                </c:pt>
                <c:pt idx="2239">
                  <c:v>21156.810833774001</c:v>
                </c:pt>
                <c:pt idx="2240">
                  <c:v>21157.050833773799</c:v>
                </c:pt>
                <c:pt idx="2241">
                  <c:v>21157.210833774101</c:v>
                </c:pt>
                <c:pt idx="2242">
                  <c:v>21157.270833773699</c:v>
                </c:pt>
                <c:pt idx="2243">
                  <c:v>21157.450833773899</c:v>
                </c:pt>
                <c:pt idx="2244">
                  <c:v>21157.690833773799</c:v>
                </c:pt>
                <c:pt idx="2245">
                  <c:v>21157.850833773999</c:v>
                </c:pt>
                <c:pt idx="2246">
                  <c:v>21158.0908337738</c:v>
                </c:pt>
                <c:pt idx="2247">
                  <c:v>21158.4908337739</c:v>
                </c:pt>
                <c:pt idx="2248">
                  <c:v>21158.7308337738</c:v>
                </c:pt>
                <c:pt idx="2249">
                  <c:v>21159.130833773899</c:v>
                </c:pt>
                <c:pt idx="2250">
                  <c:v>21159.370833773701</c:v>
                </c:pt>
                <c:pt idx="2251">
                  <c:v>21159.7708337738</c:v>
                </c:pt>
                <c:pt idx="2252">
                  <c:v>21160.1708337739</c:v>
                </c:pt>
                <c:pt idx="2253">
                  <c:v>21160.7349838464</c:v>
                </c:pt>
                <c:pt idx="2254">
                  <c:v>21160.810833773801</c:v>
                </c:pt>
                <c:pt idx="2255">
                  <c:v>21161.210833773901</c:v>
                </c:pt>
                <c:pt idx="2256">
                  <c:v>21161.450833773699</c:v>
                </c:pt>
                <c:pt idx="2257">
                  <c:v>21161.850833773799</c:v>
                </c:pt>
                <c:pt idx="2258">
                  <c:v>21163.467209946499</c:v>
                </c:pt>
                <c:pt idx="2259">
                  <c:v>21163.530833773701</c:v>
                </c:pt>
                <c:pt idx="2260">
                  <c:v>21165.547209946501</c:v>
                </c:pt>
                <c:pt idx="2261">
                  <c:v>21167.2671776385</c:v>
                </c:pt>
                <c:pt idx="2262">
                  <c:v>21167.6272099466</c:v>
                </c:pt>
                <c:pt idx="2263">
                  <c:v>21169.707209946599</c:v>
                </c:pt>
                <c:pt idx="2264">
                  <c:v>21171.7872099466</c:v>
                </c:pt>
                <c:pt idx="2265">
                  <c:v>21173.867209946598</c:v>
                </c:pt>
                <c:pt idx="2266">
                  <c:v>21175.967209946601</c:v>
                </c:pt>
                <c:pt idx="2267">
                  <c:v>21178.047209946599</c:v>
                </c:pt>
                <c:pt idx="2268">
                  <c:v>21179.323942176001</c:v>
                </c:pt>
                <c:pt idx="2269">
                  <c:v>21179.694983846399</c:v>
                </c:pt>
                <c:pt idx="2270">
                  <c:v>21186.227177638499</c:v>
                </c:pt>
                <c:pt idx="2271">
                  <c:v>21187.610833774201</c:v>
                </c:pt>
                <c:pt idx="2272">
                  <c:v>21198.654983846402</c:v>
                </c:pt>
                <c:pt idx="2273">
                  <c:v>21205.187177638501</c:v>
                </c:pt>
                <c:pt idx="2274">
                  <c:v>21208.650833774202</c:v>
                </c:pt>
                <c:pt idx="2275">
                  <c:v>21209.690833774199</c:v>
                </c:pt>
                <c:pt idx="2276">
                  <c:v>21217.614983846401</c:v>
                </c:pt>
                <c:pt idx="2277">
                  <c:v>21224.147177638501</c:v>
                </c:pt>
                <c:pt idx="2278">
                  <c:v>21236.287209947099</c:v>
                </c:pt>
                <c:pt idx="2279">
                  <c:v>21236.5749838464</c:v>
                </c:pt>
                <c:pt idx="2280">
                  <c:v>21243.1071776385</c:v>
                </c:pt>
                <c:pt idx="2281">
                  <c:v>21255.534983846399</c:v>
                </c:pt>
                <c:pt idx="2282">
                  <c:v>21262.067177638601</c:v>
                </c:pt>
                <c:pt idx="2283">
                  <c:v>21274.494983846402</c:v>
                </c:pt>
                <c:pt idx="2284">
                  <c:v>21281.0271776386</c:v>
                </c:pt>
                <c:pt idx="2285">
                  <c:v>21293.454983846401</c:v>
                </c:pt>
                <c:pt idx="2286">
                  <c:v>21299.987177638599</c:v>
                </c:pt>
                <c:pt idx="2287">
                  <c:v>21312.4149838464</c:v>
                </c:pt>
                <c:pt idx="2288">
                  <c:v>21318.947177638602</c:v>
                </c:pt>
                <c:pt idx="2289">
                  <c:v>21331.374983846399</c:v>
                </c:pt>
                <c:pt idx="2290">
                  <c:v>21337.907177638601</c:v>
                </c:pt>
                <c:pt idx="2291">
                  <c:v>21350.334983846398</c:v>
                </c:pt>
                <c:pt idx="2292">
                  <c:v>21355.747177639099</c:v>
                </c:pt>
                <c:pt idx="2293">
                  <c:v>21356.8671776386</c:v>
                </c:pt>
                <c:pt idx="2294">
                  <c:v>21362.7871776389</c:v>
                </c:pt>
                <c:pt idx="2295">
                  <c:v>21368.2549838464</c:v>
                </c:pt>
                <c:pt idx="2296">
                  <c:v>21371.5871776391</c:v>
                </c:pt>
                <c:pt idx="2297">
                  <c:v>21387.214983846399</c:v>
                </c:pt>
                <c:pt idx="2298">
                  <c:v>21387.4271776391</c:v>
                </c:pt>
                <c:pt idx="2299">
                  <c:v>21395.587177638499</c:v>
                </c:pt>
                <c:pt idx="2300">
                  <c:v>21404.307177639199</c:v>
                </c:pt>
                <c:pt idx="2301">
                  <c:v>21406.174983846398</c:v>
                </c:pt>
                <c:pt idx="2302">
                  <c:v>21418.707177638498</c:v>
                </c:pt>
                <c:pt idx="2303">
                  <c:v>21420.147177639199</c:v>
                </c:pt>
                <c:pt idx="2304">
                  <c:v>21425.134983846299</c:v>
                </c:pt>
                <c:pt idx="2305">
                  <c:v>21444.094983846298</c:v>
                </c:pt>
                <c:pt idx="2306">
                  <c:v>21463.054983846301</c:v>
                </c:pt>
                <c:pt idx="2307">
                  <c:v>21487.0084760752</c:v>
                </c:pt>
                <c:pt idx="2308">
                  <c:v>21490.574983846302</c:v>
                </c:pt>
                <c:pt idx="2309">
                  <c:v>21495.214983846301</c:v>
                </c:pt>
                <c:pt idx="2310">
                  <c:v>21505.9349838464</c:v>
                </c:pt>
                <c:pt idx="2311">
                  <c:v>21512.094983846298</c:v>
                </c:pt>
                <c:pt idx="2312">
                  <c:v>21528.974983846299</c:v>
                </c:pt>
                <c:pt idx="2313">
                  <c:v>21533.419653016201</c:v>
                </c:pt>
                <c:pt idx="2314">
                  <c:v>21534.479653016198</c:v>
                </c:pt>
                <c:pt idx="2315">
                  <c:v>21535.519653016199</c:v>
                </c:pt>
                <c:pt idx="2316">
                  <c:v>21536.579653016201</c:v>
                </c:pt>
                <c:pt idx="2317">
                  <c:v>21537.079653016201</c:v>
                </c:pt>
                <c:pt idx="2318">
                  <c:v>21537.639653016198</c:v>
                </c:pt>
                <c:pt idx="2319">
                  <c:v>21538.139653016198</c:v>
                </c:pt>
                <c:pt idx="2320">
                  <c:v>21538.272148796499</c:v>
                </c:pt>
                <c:pt idx="2321">
                  <c:v>21538.6996530162</c:v>
                </c:pt>
                <c:pt idx="2322">
                  <c:v>21539.1996530162</c:v>
                </c:pt>
                <c:pt idx="2323">
                  <c:v>21539.759653016201</c:v>
                </c:pt>
                <c:pt idx="2324">
                  <c:v>21540.259653016201</c:v>
                </c:pt>
                <c:pt idx="2325">
                  <c:v>21540.819653016199</c:v>
                </c:pt>
                <c:pt idx="2326">
                  <c:v>21541.299653016202</c:v>
                </c:pt>
                <c:pt idx="2327">
                  <c:v>21541.859653016199</c:v>
                </c:pt>
                <c:pt idx="2328">
                  <c:v>21542.359653016199</c:v>
                </c:pt>
                <c:pt idx="2329">
                  <c:v>21542.432148796499</c:v>
                </c:pt>
                <c:pt idx="2330">
                  <c:v>21544.8149838463</c:v>
                </c:pt>
                <c:pt idx="2331">
                  <c:v>21546.592148796401</c:v>
                </c:pt>
                <c:pt idx="2332">
                  <c:v>21548.014983846399</c:v>
                </c:pt>
                <c:pt idx="2333">
                  <c:v>21552.657127955499</c:v>
                </c:pt>
                <c:pt idx="2334">
                  <c:v>21552.899653016098</c:v>
                </c:pt>
                <c:pt idx="2335">
                  <c:v>21554.4758618253</c:v>
                </c:pt>
                <c:pt idx="2336">
                  <c:v>21555.812594059</c:v>
                </c:pt>
                <c:pt idx="2337">
                  <c:v>21561.694983846301</c:v>
                </c:pt>
                <c:pt idx="2338">
                  <c:v>21567.691176996799</c:v>
                </c:pt>
                <c:pt idx="2339">
                  <c:v>21571.617127955498</c:v>
                </c:pt>
                <c:pt idx="2340">
                  <c:v>21572.232050375798</c:v>
                </c:pt>
                <c:pt idx="2341">
                  <c:v>21574.312050375702</c:v>
                </c:pt>
                <c:pt idx="2342">
                  <c:v>21577.432050375701</c:v>
                </c:pt>
                <c:pt idx="2343">
                  <c:v>21581.592050375599</c:v>
                </c:pt>
                <c:pt idx="2344">
                  <c:v>21584.7120503755</c:v>
                </c:pt>
                <c:pt idx="2345">
                  <c:v>21586.651176996798</c:v>
                </c:pt>
                <c:pt idx="2346">
                  <c:v>21587.972148795499</c:v>
                </c:pt>
                <c:pt idx="2347">
                  <c:v>21588.872050375499</c:v>
                </c:pt>
                <c:pt idx="2348">
                  <c:v>21590.577127955501</c:v>
                </c:pt>
                <c:pt idx="2349">
                  <c:v>21594.072050375398</c:v>
                </c:pt>
                <c:pt idx="2350">
                  <c:v>21595.332594061001</c:v>
                </c:pt>
                <c:pt idx="2351">
                  <c:v>21604.372148794799</c:v>
                </c:pt>
                <c:pt idx="2352">
                  <c:v>21604.7721487946</c:v>
                </c:pt>
                <c:pt idx="2353">
                  <c:v>21605.012148794998</c:v>
                </c:pt>
                <c:pt idx="2354">
                  <c:v>21605.4121487948</c:v>
                </c:pt>
                <c:pt idx="2355">
                  <c:v>21605.492594057301</c:v>
                </c:pt>
                <c:pt idx="2356">
                  <c:v>21605.611176996899</c:v>
                </c:pt>
                <c:pt idx="2357">
                  <c:v>21605.812148794499</c:v>
                </c:pt>
                <c:pt idx="2358">
                  <c:v>21606.052148794901</c:v>
                </c:pt>
                <c:pt idx="2359">
                  <c:v>21606.452148794699</c:v>
                </c:pt>
                <c:pt idx="2360">
                  <c:v>21606.8521487945</c:v>
                </c:pt>
                <c:pt idx="2361">
                  <c:v>21607.092148794902</c:v>
                </c:pt>
                <c:pt idx="2362">
                  <c:v>21607.492148794699</c:v>
                </c:pt>
                <c:pt idx="2363">
                  <c:v>21607.892148794501</c:v>
                </c:pt>
                <c:pt idx="2364">
                  <c:v>21607.9403763187</c:v>
                </c:pt>
                <c:pt idx="2365">
                  <c:v>21608.132148794899</c:v>
                </c:pt>
                <c:pt idx="2366">
                  <c:v>21608.5321487947</c:v>
                </c:pt>
                <c:pt idx="2367">
                  <c:v>21608.932148794502</c:v>
                </c:pt>
                <c:pt idx="2368">
                  <c:v>21608.980376318701</c:v>
                </c:pt>
                <c:pt idx="2369">
                  <c:v>21609.1721487949</c:v>
                </c:pt>
                <c:pt idx="2370">
                  <c:v>21609.5371279555</c:v>
                </c:pt>
                <c:pt idx="2371">
                  <c:v>21609.572148794701</c:v>
                </c:pt>
                <c:pt idx="2372">
                  <c:v>21609.972148794499</c:v>
                </c:pt>
                <c:pt idx="2373">
                  <c:v>21610.020376318698</c:v>
                </c:pt>
                <c:pt idx="2374">
                  <c:v>21610.212148794901</c:v>
                </c:pt>
                <c:pt idx="2375">
                  <c:v>21610.6121487946</c:v>
                </c:pt>
                <c:pt idx="2376">
                  <c:v>21611.012148794402</c:v>
                </c:pt>
                <c:pt idx="2377">
                  <c:v>21611.060376318601</c:v>
                </c:pt>
                <c:pt idx="2378">
                  <c:v>21611.2521487948</c:v>
                </c:pt>
                <c:pt idx="2379">
                  <c:v>21611.652148794601</c:v>
                </c:pt>
                <c:pt idx="2380">
                  <c:v>21611.892148794999</c:v>
                </c:pt>
                <c:pt idx="2381">
                  <c:v>21612.052148794399</c:v>
                </c:pt>
                <c:pt idx="2382">
                  <c:v>21612.100376318602</c:v>
                </c:pt>
                <c:pt idx="2383">
                  <c:v>21612.292148794801</c:v>
                </c:pt>
                <c:pt idx="2384">
                  <c:v>21612.692148794598</c:v>
                </c:pt>
                <c:pt idx="2385">
                  <c:v>21612.932148795</c:v>
                </c:pt>
                <c:pt idx="2386">
                  <c:v>21613.140376318599</c:v>
                </c:pt>
                <c:pt idx="2387">
                  <c:v>21613.332148794801</c:v>
                </c:pt>
                <c:pt idx="2388">
                  <c:v>21613.732148794599</c:v>
                </c:pt>
                <c:pt idx="2389">
                  <c:v>21613.972148795001</c:v>
                </c:pt>
                <c:pt idx="2390">
                  <c:v>21614.1803763186</c:v>
                </c:pt>
                <c:pt idx="2391">
                  <c:v>21615.220376318601</c:v>
                </c:pt>
                <c:pt idx="2392">
                  <c:v>21624.571176996898</c:v>
                </c:pt>
                <c:pt idx="2393">
                  <c:v>21628.497127955601</c:v>
                </c:pt>
                <c:pt idx="2394">
                  <c:v>21629.632594056799</c:v>
                </c:pt>
                <c:pt idx="2395">
                  <c:v>21630.552050375602</c:v>
                </c:pt>
                <c:pt idx="2396">
                  <c:v>21633.672050375601</c:v>
                </c:pt>
                <c:pt idx="2397">
                  <c:v>21637.709965909598</c:v>
                </c:pt>
                <c:pt idx="2398">
                  <c:v>21637.832050375499</c:v>
                </c:pt>
                <c:pt idx="2399">
                  <c:v>21641.1920503732</c:v>
                </c:pt>
                <c:pt idx="2400">
                  <c:v>21641.832050373399</c:v>
                </c:pt>
                <c:pt idx="2401">
                  <c:v>21642.232050373201</c:v>
                </c:pt>
                <c:pt idx="2402">
                  <c:v>21642.472050373599</c:v>
                </c:pt>
                <c:pt idx="2403">
                  <c:v>21642.8720503734</c:v>
                </c:pt>
                <c:pt idx="2404">
                  <c:v>21643.032050375401</c:v>
                </c:pt>
                <c:pt idx="2405">
                  <c:v>21643.0921487944</c:v>
                </c:pt>
                <c:pt idx="2406">
                  <c:v>21643.112050373798</c:v>
                </c:pt>
                <c:pt idx="2407">
                  <c:v>21643.2720503731</c:v>
                </c:pt>
                <c:pt idx="2408">
                  <c:v>21643.512050373502</c:v>
                </c:pt>
                <c:pt idx="2409">
                  <c:v>21643.531176996901</c:v>
                </c:pt>
                <c:pt idx="2410">
                  <c:v>21643.7520503739</c:v>
                </c:pt>
                <c:pt idx="2411">
                  <c:v>21643.912050373299</c:v>
                </c:pt>
                <c:pt idx="2412">
                  <c:v>21644.152050373701</c:v>
                </c:pt>
                <c:pt idx="2413">
                  <c:v>21644.312050373101</c:v>
                </c:pt>
                <c:pt idx="2414">
                  <c:v>21644.552050373499</c:v>
                </c:pt>
                <c:pt idx="2415">
                  <c:v>21644.792050373901</c:v>
                </c:pt>
                <c:pt idx="2416">
                  <c:v>21644.9520503733</c:v>
                </c:pt>
                <c:pt idx="2417">
                  <c:v>21645.192050373698</c:v>
                </c:pt>
                <c:pt idx="2418">
                  <c:v>21645.352050373102</c:v>
                </c:pt>
                <c:pt idx="2419">
                  <c:v>21645.4320503741</c:v>
                </c:pt>
                <c:pt idx="2420">
                  <c:v>21645.5920503735</c:v>
                </c:pt>
                <c:pt idx="2421">
                  <c:v>21645.832050373901</c:v>
                </c:pt>
                <c:pt idx="2422">
                  <c:v>21645.992050373301</c:v>
                </c:pt>
                <c:pt idx="2423">
                  <c:v>21646.232050373699</c:v>
                </c:pt>
                <c:pt idx="2424">
                  <c:v>21646.392050373099</c:v>
                </c:pt>
                <c:pt idx="2425">
                  <c:v>21646.472050374101</c:v>
                </c:pt>
                <c:pt idx="2426">
                  <c:v>21646.632050373501</c:v>
                </c:pt>
                <c:pt idx="2427">
                  <c:v>21646.872050373899</c:v>
                </c:pt>
                <c:pt idx="2428">
                  <c:v>21647.032050373298</c:v>
                </c:pt>
                <c:pt idx="2429">
                  <c:v>21647.252148794301</c:v>
                </c:pt>
                <c:pt idx="2430">
                  <c:v>21647.2720503737</c:v>
                </c:pt>
                <c:pt idx="2431">
                  <c:v>21647.4320503731</c:v>
                </c:pt>
                <c:pt idx="2432">
                  <c:v>21647.4571279556</c:v>
                </c:pt>
                <c:pt idx="2433">
                  <c:v>21647.512050374102</c:v>
                </c:pt>
                <c:pt idx="2434">
                  <c:v>21647.672050373501</c:v>
                </c:pt>
                <c:pt idx="2435">
                  <c:v>21647.9120503739</c:v>
                </c:pt>
                <c:pt idx="2436">
                  <c:v>21648.072050373299</c:v>
                </c:pt>
                <c:pt idx="2437">
                  <c:v>21648.312050373701</c:v>
                </c:pt>
                <c:pt idx="2438">
                  <c:v>21648.472050372999</c:v>
                </c:pt>
                <c:pt idx="2439">
                  <c:v>21648.552050374099</c:v>
                </c:pt>
                <c:pt idx="2440">
                  <c:v>21648.7120503734</c:v>
                </c:pt>
                <c:pt idx="2441">
                  <c:v>21648.952050373799</c:v>
                </c:pt>
                <c:pt idx="2442">
                  <c:v>21649.112050373202</c:v>
                </c:pt>
                <c:pt idx="2443">
                  <c:v>21649.3520503736</c:v>
                </c:pt>
                <c:pt idx="2444">
                  <c:v>21649.592050374002</c:v>
                </c:pt>
                <c:pt idx="2445">
                  <c:v>21649.752050373401</c:v>
                </c:pt>
                <c:pt idx="2446">
                  <c:v>21649.992050373799</c:v>
                </c:pt>
                <c:pt idx="2447">
                  <c:v>21650.152050373199</c:v>
                </c:pt>
                <c:pt idx="2448">
                  <c:v>21650.392050373601</c:v>
                </c:pt>
                <c:pt idx="2449">
                  <c:v>21650.632050373999</c:v>
                </c:pt>
                <c:pt idx="2450">
                  <c:v>21650.792050373399</c:v>
                </c:pt>
                <c:pt idx="2451">
                  <c:v>21651.0320503738</c:v>
                </c:pt>
                <c:pt idx="2452">
                  <c:v>21651.432050373602</c:v>
                </c:pt>
                <c:pt idx="2453">
                  <c:v>21651.672050374</c:v>
                </c:pt>
                <c:pt idx="2454">
                  <c:v>21652.072050373801</c:v>
                </c:pt>
                <c:pt idx="2455">
                  <c:v>21652.712050374001</c:v>
                </c:pt>
                <c:pt idx="2456">
                  <c:v>21654.392050374099</c:v>
                </c:pt>
                <c:pt idx="2457">
                  <c:v>21660.232050374201</c:v>
                </c:pt>
                <c:pt idx="2458">
                  <c:v>21660.872050374401</c:v>
                </c:pt>
                <c:pt idx="2459">
                  <c:v>21661.272050374198</c:v>
                </c:pt>
                <c:pt idx="2460">
                  <c:v>21661.5120503746</c:v>
                </c:pt>
                <c:pt idx="2461">
                  <c:v>21661.912050374402</c:v>
                </c:pt>
                <c:pt idx="2462">
                  <c:v>21662.1520503748</c:v>
                </c:pt>
                <c:pt idx="2463">
                  <c:v>21662.312050374199</c:v>
                </c:pt>
                <c:pt idx="2464">
                  <c:v>21662.552050374601</c:v>
                </c:pt>
                <c:pt idx="2465">
                  <c:v>21662.952050374399</c:v>
                </c:pt>
                <c:pt idx="2466">
                  <c:v>21662.9711769977</c:v>
                </c:pt>
                <c:pt idx="2467">
                  <c:v>21663.192050374801</c:v>
                </c:pt>
                <c:pt idx="2468">
                  <c:v>21663.2320503757</c:v>
                </c:pt>
                <c:pt idx="2469">
                  <c:v>21663.3520503742</c:v>
                </c:pt>
                <c:pt idx="2470">
                  <c:v>21663.592050374598</c:v>
                </c:pt>
                <c:pt idx="2471">
                  <c:v>21663.992050374301</c:v>
                </c:pt>
                <c:pt idx="2472">
                  <c:v>21664.2320503747</c:v>
                </c:pt>
                <c:pt idx="2473">
                  <c:v>21664.632050374501</c:v>
                </c:pt>
                <c:pt idx="2474">
                  <c:v>21665.032050374299</c:v>
                </c:pt>
                <c:pt idx="2475">
                  <c:v>21665.2720503747</c:v>
                </c:pt>
                <c:pt idx="2476">
                  <c:v>21665.312050375702</c:v>
                </c:pt>
                <c:pt idx="2477">
                  <c:v>21665.377127955599</c:v>
                </c:pt>
                <c:pt idx="2478">
                  <c:v>21665.672050374498</c:v>
                </c:pt>
                <c:pt idx="2479">
                  <c:v>21666.0720503743</c:v>
                </c:pt>
                <c:pt idx="2480">
                  <c:v>21666.312050374701</c:v>
                </c:pt>
                <c:pt idx="2481">
                  <c:v>21666.352050375699</c:v>
                </c:pt>
                <c:pt idx="2482">
                  <c:v>21666.712050374499</c:v>
                </c:pt>
                <c:pt idx="2483">
                  <c:v>21667.1120503743</c:v>
                </c:pt>
                <c:pt idx="2484">
                  <c:v>21667.352050374699</c:v>
                </c:pt>
                <c:pt idx="2485">
                  <c:v>21667.7520503745</c:v>
                </c:pt>
                <c:pt idx="2486">
                  <c:v>21667.992050374902</c:v>
                </c:pt>
                <c:pt idx="2487">
                  <c:v>21668.152050374301</c:v>
                </c:pt>
                <c:pt idx="2488">
                  <c:v>21668.392050374699</c:v>
                </c:pt>
                <c:pt idx="2489">
                  <c:v>21668.432050375599</c:v>
                </c:pt>
                <c:pt idx="2490">
                  <c:v>21668.792050374399</c:v>
                </c:pt>
                <c:pt idx="2491">
                  <c:v>21669.032050374801</c:v>
                </c:pt>
                <c:pt idx="2492">
                  <c:v>21669.1920503742</c:v>
                </c:pt>
                <c:pt idx="2493">
                  <c:v>21669.432050374598</c:v>
                </c:pt>
                <c:pt idx="2494">
                  <c:v>21669.4720503756</c:v>
                </c:pt>
                <c:pt idx="2495">
                  <c:v>21669.8320503744</c:v>
                </c:pt>
                <c:pt idx="2496">
                  <c:v>21670.072050374802</c:v>
                </c:pt>
                <c:pt idx="2497">
                  <c:v>21670.472050374599</c:v>
                </c:pt>
                <c:pt idx="2498">
                  <c:v>21671.112050374799</c:v>
                </c:pt>
                <c:pt idx="2499">
                  <c:v>21671.851176996701</c:v>
                </c:pt>
                <c:pt idx="2500">
                  <c:v>21672.592050375501</c:v>
                </c:pt>
                <c:pt idx="2501">
                  <c:v>21675.112050375301</c:v>
                </c:pt>
                <c:pt idx="2502">
                  <c:v>21676.7520503755</c:v>
                </c:pt>
                <c:pt idx="2503">
                  <c:v>21677.192050375299</c:v>
                </c:pt>
                <c:pt idx="2504">
                  <c:v>21678.632050375101</c:v>
                </c:pt>
                <c:pt idx="2505">
                  <c:v>21679.672050375</c:v>
                </c:pt>
                <c:pt idx="2506">
                  <c:v>21679.872050375401</c:v>
                </c:pt>
                <c:pt idx="2507">
                  <c:v>21680.712050375001</c:v>
                </c:pt>
                <c:pt idx="2508">
                  <c:v>21681.752050374998</c:v>
                </c:pt>
                <c:pt idx="2509">
                  <c:v>21681.952050375399</c:v>
                </c:pt>
                <c:pt idx="2510">
                  <c:v>21682.392050375202</c:v>
                </c:pt>
                <c:pt idx="2511">
                  <c:v>21682.592397359102</c:v>
                </c:pt>
                <c:pt idx="2512">
                  <c:v>21682.792050374999</c:v>
                </c:pt>
                <c:pt idx="2513">
                  <c:v>21683.432050375199</c:v>
                </c:pt>
                <c:pt idx="2514">
                  <c:v>21683.832050375</c:v>
                </c:pt>
                <c:pt idx="2515">
                  <c:v>21684.337127955601</c:v>
                </c:pt>
                <c:pt idx="2516">
                  <c:v>21684.472050375101</c:v>
                </c:pt>
                <c:pt idx="2517">
                  <c:v>21684.872050374899</c:v>
                </c:pt>
                <c:pt idx="2518">
                  <c:v>21685.512050375099</c:v>
                </c:pt>
                <c:pt idx="2519">
                  <c:v>21685.9120503749</c:v>
                </c:pt>
                <c:pt idx="2520">
                  <c:v>21686.552050375099</c:v>
                </c:pt>
                <c:pt idx="2521">
                  <c:v>21687.5920503751</c:v>
                </c:pt>
                <c:pt idx="2522">
                  <c:v>21687.792397359</c:v>
                </c:pt>
                <c:pt idx="2523">
                  <c:v>21689.771176996801</c:v>
                </c:pt>
                <c:pt idx="2524">
                  <c:v>21692.992397358899</c:v>
                </c:pt>
                <c:pt idx="2525">
                  <c:v>21693.371176997502</c:v>
                </c:pt>
                <c:pt idx="2526">
                  <c:v>21695.072397358799</c:v>
                </c:pt>
                <c:pt idx="2527">
                  <c:v>21696.1123973588</c:v>
                </c:pt>
                <c:pt idx="2528">
                  <c:v>21696.952050374901</c:v>
                </c:pt>
                <c:pt idx="2529">
                  <c:v>21697.152397358801</c:v>
                </c:pt>
                <c:pt idx="2530">
                  <c:v>21698.192397358798</c:v>
                </c:pt>
                <c:pt idx="2531">
                  <c:v>21698.811176997799</c:v>
                </c:pt>
                <c:pt idx="2532">
                  <c:v>21701.592050373001</c:v>
                </c:pt>
                <c:pt idx="2533">
                  <c:v>21703.297127955699</c:v>
                </c:pt>
                <c:pt idx="2534">
                  <c:v>21710.552050373</c:v>
                </c:pt>
                <c:pt idx="2535">
                  <c:v>21713.6111769979</c:v>
                </c:pt>
                <c:pt idx="2536">
                  <c:v>21718.934833776901</c:v>
                </c:pt>
                <c:pt idx="2537">
                  <c:v>21722.257127955701</c:v>
                </c:pt>
                <c:pt idx="2538">
                  <c:v>21722.454833776999</c:v>
                </c:pt>
                <c:pt idx="2539">
                  <c:v>21724.134833777</c:v>
                </c:pt>
                <c:pt idx="2540">
                  <c:v>21728.294833776999</c:v>
                </c:pt>
                <c:pt idx="2541">
                  <c:v>21730.460432716001</c:v>
                </c:pt>
                <c:pt idx="2542">
                  <c:v>21735.691176997901</c:v>
                </c:pt>
                <c:pt idx="2543">
                  <c:v>21748.380432716</c:v>
                </c:pt>
                <c:pt idx="2544">
                  <c:v>21748.411176998001</c:v>
                </c:pt>
                <c:pt idx="2545">
                  <c:v>21755.7771279554</c:v>
                </c:pt>
                <c:pt idx="2546">
                  <c:v>21757.8948337769</c:v>
                </c:pt>
                <c:pt idx="2547">
                  <c:v>21759.512050373</c:v>
                </c:pt>
                <c:pt idx="2548">
                  <c:v>21760.1771279557</c:v>
                </c:pt>
                <c:pt idx="2549">
                  <c:v>21763.0948337769</c:v>
                </c:pt>
                <c:pt idx="2550">
                  <c:v>21767.125482751901</c:v>
                </c:pt>
                <c:pt idx="2551">
                  <c:v>21767.254833776999</c:v>
                </c:pt>
                <c:pt idx="2552">
                  <c:v>21767.340432715999</c:v>
                </c:pt>
                <c:pt idx="2553">
                  <c:v>21770.491176997999</c:v>
                </c:pt>
                <c:pt idx="2554">
                  <c:v>21771.414833776998</c:v>
                </c:pt>
                <c:pt idx="2555">
                  <c:v>21772.632050372998</c:v>
                </c:pt>
                <c:pt idx="2556">
                  <c:v>21781.217127955701</c:v>
                </c:pt>
                <c:pt idx="2557">
                  <c:v>21785.2911769981</c:v>
                </c:pt>
                <c:pt idx="2558">
                  <c:v>21785.617127956</c:v>
                </c:pt>
                <c:pt idx="2559">
                  <c:v>21786.300432716002</c:v>
                </c:pt>
                <c:pt idx="2560">
                  <c:v>21787.234236809101</c:v>
                </c:pt>
                <c:pt idx="2561">
                  <c:v>21794.712050372898</c:v>
                </c:pt>
                <c:pt idx="2562">
                  <c:v>21805.260432716099</c:v>
                </c:pt>
                <c:pt idx="2563">
                  <c:v>21806.1942368091</c:v>
                </c:pt>
                <c:pt idx="2564">
                  <c:v>21809.974833776902</c:v>
                </c:pt>
                <c:pt idx="2565">
                  <c:v>21810.512397356499</c:v>
                </c:pt>
                <c:pt idx="2566">
                  <c:v>21811.014833776899</c:v>
                </c:pt>
                <c:pt idx="2567">
                  <c:v>21813.7348337769</c:v>
                </c:pt>
                <c:pt idx="2568">
                  <c:v>21815.174833777</c:v>
                </c:pt>
                <c:pt idx="2569">
                  <c:v>21815.814833776902</c:v>
                </c:pt>
                <c:pt idx="2570">
                  <c:v>21819.334833777</c:v>
                </c:pt>
                <c:pt idx="2571">
                  <c:v>21819.836777370499</c:v>
                </c:pt>
                <c:pt idx="2572">
                  <c:v>21823.494833777</c:v>
                </c:pt>
                <c:pt idx="2573">
                  <c:v>21823.5371279561</c:v>
                </c:pt>
                <c:pt idx="2574">
                  <c:v>21825.1542368091</c:v>
                </c:pt>
                <c:pt idx="2575">
                  <c:v>21831.814833778099</c:v>
                </c:pt>
                <c:pt idx="2576">
                  <c:v>21832.854833778099</c:v>
                </c:pt>
                <c:pt idx="2577">
                  <c:v>21833.494833778001</c:v>
                </c:pt>
                <c:pt idx="2578">
                  <c:v>21833.8948337781</c:v>
                </c:pt>
                <c:pt idx="2579">
                  <c:v>21834.134833778</c:v>
                </c:pt>
                <c:pt idx="2580">
                  <c:v>21834.5348337781</c:v>
                </c:pt>
                <c:pt idx="2581">
                  <c:v>21834.620432715899</c:v>
                </c:pt>
                <c:pt idx="2582">
                  <c:v>21834.737127955399</c:v>
                </c:pt>
                <c:pt idx="2583">
                  <c:v>21834.934833778101</c:v>
                </c:pt>
                <c:pt idx="2584">
                  <c:v>21835.174833778001</c:v>
                </c:pt>
                <c:pt idx="2585">
                  <c:v>21835.574833778101</c:v>
                </c:pt>
                <c:pt idx="2586">
                  <c:v>21836.214833778002</c:v>
                </c:pt>
                <c:pt idx="2587">
                  <c:v>21836.614833778101</c:v>
                </c:pt>
                <c:pt idx="2588">
                  <c:v>21836.854833777899</c:v>
                </c:pt>
                <c:pt idx="2589">
                  <c:v>21837.254833777999</c:v>
                </c:pt>
                <c:pt idx="2590">
                  <c:v>21837.654833778099</c:v>
                </c:pt>
                <c:pt idx="2591">
                  <c:v>21837.756777370501</c:v>
                </c:pt>
                <c:pt idx="2592">
                  <c:v>21837.8948337779</c:v>
                </c:pt>
                <c:pt idx="2593">
                  <c:v>21838.294833778</c:v>
                </c:pt>
                <c:pt idx="2594">
                  <c:v>21838.6948337781</c:v>
                </c:pt>
                <c:pt idx="2595">
                  <c:v>21838.934833777901</c:v>
                </c:pt>
                <c:pt idx="2596">
                  <c:v>21839.334833778001</c:v>
                </c:pt>
                <c:pt idx="2597">
                  <c:v>21839.7348337781</c:v>
                </c:pt>
                <c:pt idx="2598">
                  <c:v>21839.974833777898</c:v>
                </c:pt>
                <c:pt idx="2599">
                  <c:v>21840.374833778002</c:v>
                </c:pt>
                <c:pt idx="2600">
                  <c:v>21840.774833778101</c:v>
                </c:pt>
                <c:pt idx="2601">
                  <c:v>21841.014833777899</c:v>
                </c:pt>
                <c:pt idx="2602">
                  <c:v>21841.414833777999</c:v>
                </c:pt>
                <c:pt idx="2603">
                  <c:v>21841.457127956099</c:v>
                </c:pt>
                <c:pt idx="2604">
                  <c:v>21841.654833777899</c:v>
                </c:pt>
                <c:pt idx="2605">
                  <c:v>21842.054833777998</c:v>
                </c:pt>
                <c:pt idx="2606">
                  <c:v>21842.2948337778</c:v>
                </c:pt>
                <c:pt idx="2607">
                  <c:v>21842.454833778</c:v>
                </c:pt>
                <c:pt idx="2608">
                  <c:v>21842.694833777899</c:v>
                </c:pt>
                <c:pt idx="2609">
                  <c:v>21842.934833777701</c:v>
                </c:pt>
                <c:pt idx="2610">
                  <c:v>21843.094833777999</c:v>
                </c:pt>
                <c:pt idx="2611">
                  <c:v>21843.180432716101</c:v>
                </c:pt>
                <c:pt idx="2612">
                  <c:v>21843.334833777801</c:v>
                </c:pt>
                <c:pt idx="2613">
                  <c:v>21843.5748337777</c:v>
                </c:pt>
                <c:pt idx="2614">
                  <c:v>21843.7348337779</c:v>
                </c:pt>
                <c:pt idx="2615">
                  <c:v>21843.974833777698</c:v>
                </c:pt>
                <c:pt idx="2616">
                  <c:v>21844.114236809099</c:v>
                </c:pt>
                <c:pt idx="2617">
                  <c:v>21844.354833777801</c:v>
                </c:pt>
                <c:pt idx="2618">
                  <c:v>21844.614833777701</c:v>
                </c:pt>
                <c:pt idx="2619">
                  <c:v>21844.774833777901</c:v>
                </c:pt>
                <c:pt idx="2620">
                  <c:v>21845.014833777699</c:v>
                </c:pt>
                <c:pt idx="2621">
                  <c:v>21845.1108217275</c:v>
                </c:pt>
                <c:pt idx="2622">
                  <c:v>21845.394833777798</c:v>
                </c:pt>
                <c:pt idx="2623">
                  <c:v>21845.654833777699</c:v>
                </c:pt>
                <c:pt idx="2624">
                  <c:v>21845.814833777898</c:v>
                </c:pt>
                <c:pt idx="2625">
                  <c:v>21846.054833777798</c:v>
                </c:pt>
                <c:pt idx="2626">
                  <c:v>21846.434833777799</c:v>
                </c:pt>
                <c:pt idx="2627">
                  <c:v>21846.694833777699</c:v>
                </c:pt>
                <c:pt idx="2628">
                  <c:v>21847.094833777799</c:v>
                </c:pt>
                <c:pt idx="2629">
                  <c:v>21847.4748337778</c:v>
                </c:pt>
                <c:pt idx="2630">
                  <c:v>21847.7348337777</c:v>
                </c:pt>
                <c:pt idx="2631">
                  <c:v>21848.1348337778</c:v>
                </c:pt>
                <c:pt idx="2632">
                  <c:v>21848.514833777801</c:v>
                </c:pt>
                <c:pt idx="2633">
                  <c:v>21848.774833777701</c:v>
                </c:pt>
                <c:pt idx="2634">
                  <c:v>21849.174833777801</c:v>
                </c:pt>
                <c:pt idx="2635">
                  <c:v>21849.414833777599</c:v>
                </c:pt>
                <c:pt idx="2636">
                  <c:v>21849.5548337779</c:v>
                </c:pt>
                <c:pt idx="2637">
                  <c:v>21849.814833777698</c:v>
                </c:pt>
                <c:pt idx="2638">
                  <c:v>21850.214833777802</c:v>
                </c:pt>
                <c:pt idx="2639">
                  <c:v>21850.4548337776</c:v>
                </c:pt>
                <c:pt idx="2640">
                  <c:v>21850.854833777699</c:v>
                </c:pt>
                <c:pt idx="2641">
                  <c:v>21851.254833777799</c:v>
                </c:pt>
                <c:pt idx="2642">
                  <c:v>21851.4948337776</c:v>
                </c:pt>
                <c:pt idx="2643">
                  <c:v>21851.8948337777</c:v>
                </c:pt>
                <c:pt idx="2644">
                  <c:v>21852.534833777601</c:v>
                </c:pt>
                <c:pt idx="2645">
                  <c:v>21855.254833777599</c:v>
                </c:pt>
                <c:pt idx="2646">
                  <c:v>21855.8948337775</c:v>
                </c:pt>
                <c:pt idx="2647">
                  <c:v>21856.2948337776</c:v>
                </c:pt>
                <c:pt idx="2648">
                  <c:v>21856.534833777401</c:v>
                </c:pt>
                <c:pt idx="2649">
                  <c:v>21856.7167773705</c:v>
                </c:pt>
                <c:pt idx="2650">
                  <c:v>21856.934833777501</c:v>
                </c:pt>
                <c:pt idx="2651">
                  <c:v>21857.0495067011</c:v>
                </c:pt>
                <c:pt idx="2652">
                  <c:v>21857.174833777401</c:v>
                </c:pt>
                <c:pt idx="2653">
                  <c:v>21857.334833777601</c:v>
                </c:pt>
                <c:pt idx="2654">
                  <c:v>21857.5748337775</c:v>
                </c:pt>
                <c:pt idx="2655">
                  <c:v>21857.974833777502</c:v>
                </c:pt>
                <c:pt idx="2656">
                  <c:v>21858.214833777402</c:v>
                </c:pt>
                <c:pt idx="2657">
                  <c:v>21858.374833777601</c:v>
                </c:pt>
                <c:pt idx="2658">
                  <c:v>21858.614833777501</c:v>
                </c:pt>
                <c:pt idx="2659">
                  <c:v>21859.014833777499</c:v>
                </c:pt>
                <c:pt idx="2660">
                  <c:v>21859.254833777399</c:v>
                </c:pt>
                <c:pt idx="2661">
                  <c:v>21859.377127956101</c:v>
                </c:pt>
                <c:pt idx="2662">
                  <c:v>21859.654833777498</c:v>
                </c:pt>
                <c:pt idx="2663">
                  <c:v>21860.0548337775</c:v>
                </c:pt>
                <c:pt idx="2664">
                  <c:v>21860.2948337774</c:v>
                </c:pt>
                <c:pt idx="2665">
                  <c:v>21860.694833777499</c:v>
                </c:pt>
                <c:pt idx="2666">
                  <c:v>21861.094833777599</c:v>
                </c:pt>
                <c:pt idx="2667">
                  <c:v>21861.3348337774</c:v>
                </c:pt>
                <c:pt idx="2668">
                  <c:v>21861.7348337775</c:v>
                </c:pt>
                <c:pt idx="2669">
                  <c:v>21862.1348337776</c:v>
                </c:pt>
                <c:pt idx="2670">
                  <c:v>21862.1404327161</c:v>
                </c:pt>
                <c:pt idx="2671">
                  <c:v>21862.2495067011</c:v>
                </c:pt>
                <c:pt idx="2672">
                  <c:v>21862.374833777401</c:v>
                </c:pt>
                <c:pt idx="2673">
                  <c:v>21862.774833777501</c:v>
                </c:pt>
                <c:pt idx="2674">
                  <c:v>21863.074236809101</c:v>
                </c:pt>
                <c:pt idx="2675">
                  <c:v>21863.174833777601</c:v>
                </c:pt>
                <c:pt idx="2676">
                  <c:v>21863.414833777399</c:v>
                </c:pt>
                <c:pt idx="2677">
                  <c:v>21863.814833777498</c:v>
                </c:pt>
                <c:pt idx="2678">
                  <c:v>21864.214833777602</c:v>
                </c:pt>
                <c:pt idx="2679">
                  <c:v>21864.454833777399</c:v>
                </c:pt>
                <c:pt idx="2680">
                  <c:v>21864.854833777499</c:v>
                </c:pt>
                <c:pt idx="2681">
                  <c:v>21865.094833777399</c:v>
                </c:pt>
                <c:pt idx="2682">
                  <c:v>21865.4948337774</c:v>
                </c:pt>
                <c:pt idx="2683">
                  <c:v>21865.974833778098</c:v>
                </c:pt>
                <c:pt idx="2684">
                  <c:v>21866.1348337774</c:v>
                </c:pt>
                <c:pt idx="2685">
                  <c:v>21866.4095067011</c:v>
                </c:pt>
                <c:pt idx="2686">
                  <c:v>21867.014833778201</c:v>
                </c:pt>
                <c:pt idx="2687">
                  <c:v>21868.854833777299</c:v>
                </c:pt>
                <c:pt idx="2688">
                  <c:v>21869.4948337772</c:v>
                </c:pt>
                <c:pt idx="2689">
                  <c:v>21869.8948337773</c:v>
                </c:pt>
                <c:pt idx="2690">
                  <c:v>21870.1348337772</c:v>
                </c:pt>
                <c:pt idx="2691">
                  <c:v>21870.374833777001</c:v>
                </c:pt>
                <c:pt idx="2692">
                  <c:v>21870.534833777201</c:v>
                </c:pt>
                <c:pt idx="2693">
                  <c:v>21870.774833777101</c:v>
                </c:pt>
                <c:pt idx="2694">
                  <c:v>21870.934833777301</c:v>
                </c:pt>
                <c:pt idx="2695">
                  <c:v>21871.174833777201</c:v>
                </c:pt>
                <c:pt idx="2696">
                  <c:v>21871.574833777198</c:v>
                </c:pt>
                <c:pt idx="2697">
                  <c:v>21871.814833777102</c:v>
                </c:pt>
                <c:pt idx="2698">
                  <c:v>21871.974833777302</c:v>
                </c:pt>
                <c:pt idx="2699">
                  <c:v>21872.214833777201</c:v>
                </c:pt>
                <c:pt idx="2700">
                  <c:v>21872.614833777301</c:v>
                </c:pt>
                <c:pt idx="2701">
                  <c:v>21872.854833777099</c:v>
                </c:pt>
                <c:pt idx="2702">
                  <c:v>21873.014833777299</c:v>
                </c:pt>
                <c:pt idx="2703">
                  <c:v>21873.254833777199</c:v>
                </c:pt>
                <c:pt idx="2704">
                  <c:v>21873.654833777298</c:v>
                </c:pt>
                <c:pt idx="2705">
                  <c:v>21873.8948337771</c:v>
                </c:pt>
                <c:pt idx="2706">
                  <c:v>21874.0548337773</c:v>
                </c:pt>
                <c:pt idx="2707">
                  <c:v>21874.2948337772</c:v>
                </c:pt>
                <c:pt idx="2708">
                  <c:v>21874.534833777001</c:v>
                </c:pt>
                <c:pt idx="2709">
                  <c:v>21874.694833777299</c:v>
                </c:pt>
                <c:pt idx="2710">
                  <c:v>21874.934833777101</c:v>
                </c:pt>
                <c:pt idx="2711">
                  <c:v>21875.3348337772</c:v>
                </c:pt>
                <c:pt idx="2712">
                  <c:v>21875.574833776998</c:v>
                </c:pt>
                <c:pt idx="2713">
                  <c:v>21875.6767773705</c:v>
                </c:pt>
                <c:pt idx="2714">
                  <c:v>21875.7348337773</c:v>
                </c:pt>
                <c:pt idx="2715">
                  <c:v>21875.974833777102</c:v>
                </c:pt>
                <c:pt idx="2716">
                  <c:v>21876.374833777201</c:v>
                </c:pt>
                <c:pt idx="2717">
                  <c:v>21876.614833777101</c:v>
                </c:pt>
                <c:pt idx="2718">
                  <c:v>21876.774833777301</c:v>
                </c:pt>
                <c:pt idx="2719">
                  <c:v>21877.014833777099</c:v>
                </c:pt>
                <c:pt idx="2720">
                  <c:v>21877.297127956201</c:v>
                </c:pt>
                <c:pt idx="2721">
                  <c:v>21877.414833777199</c:v>
                </c:pt>
                <c:pt idx="2722">
                  <c:v>21877.654833777098</c:v>
                </c:pt>
                <c:pt idx="2723">
                  <c:v>21877.814833777298</c:v>
                </c:pt>
                <c:pt idx="2724">
                  <c:v>21878.0548337771</c:v>
                </c:pt>
                <c:pt idx="2725">
                  <c:v>21878.454833777199</c:v>
                </c:pt>
                <c:pt idx="2726">
                  <c:v>21878.694833777099</c:v>
                </c:pt>
                <c:pt idx="2727">
                  <c:v>21879.094833777199</c:v>
                </c:pt>
                <c:pt idx="2728">
                  <c:v>21879.7348337771</c:v>
                </c:pt>
                <c:pt idx="2729">
                  <c:v>21880.614833777901</c:v>
                </c:pt>
                <c:pt idx="2730">
                  <c:v>21881.100432716099</c:v>
                </c:pt>
                <c:pt idx="2731">
                  <c:v>21882.034236808999</c:v>
                </c:pt>
                <c:pt idx="2732">
                  <c:v>21883.254833778199</c:v>
                </c:pt>
                <c:pt idx="2733">
                  <c:v>21894.636777370601</c:v>
                </c:pt>
                <c:pt idx="2734">
                  <c:v>21895.217127956199</c:v>
                </c:pt>
                <c:pt idx="2735">
                  <c:v>21900.0604327162</c:v>
                </c:pt>
                <c:pt idx="2736">
                  <c:v>21900.994236809001</c:v>
                </c:pt>
                <c:pt idx="2737">
                  <c:v>21913.137127956299</c:v>
                </c:pt>
                <c:pt idx="2738">
                  <c:v>21913.5967773706</c:v>
                </c:pt>
                <c:pt idx="2739">
                  <c:v>21919.020432716199</c:v>
                </c:pt>
                <c:pt idx="2740">
                  <c:v>21919.954236809001</c:v>
                </c:pt>
                <c:pt idx="2741">
                  <c:v>21922.214833778198</c:v>
                </c:pt>
                <c:pt idx="2742">
                  <c:v>21931.045482751098</c:v>
                </c:pt>
                <c:pt idx="2743">
                  <c:v>21931.057127956301</c:v>
                </c:pt>
                <c:pt idx="2744">
                  <c:v>21931.685482751</c:v>
                </c:pt>
                <c:pt idx="2745">
                  <c:v>21932.556777370599</c:v>
                </c:pt>
                <c:pt idx="2746">
                  <c:v>21935.205482751098</c:v>
                </c:pt>
                <c:pt idx="2747">
                  <c:v>21936.885482751</c:v>
                </c:pt>
                <c:pt idx="2748">
                  <c:v>21937.980432716198</c:v>
                </c:pt>
                <c:pt idx="2749">
                  <c:v>21938.914236809</c:v>
                </c:pt>
                <c:pt idx="2750">
                  <c:v>21939.365482751102</c:v>
                </c:pt>
                <c:pt idx="2751">
                  <c:v>21940.831245941099</c:v>
                </c:pt>
                <c:pt idx="2752">
                  <c:v>21941.8712459411</c:v>
                </c:pt>
                <c:pt idx="2753">
                  <c:v>21942.911245941101</c:v>
                </c:pt>
                <c:pt idx="2754">
                  <c:v>21944.991245941001</c:v>
                </c:pt>
                <c:pt idx="2755">
                  <c:v>21947.071245940999</c:v>
                </c:pt>
                <c:pt idx="2756">
                  <c:v>21949.151245941001</c:v>
                </c:pt>
                <c:pt idx="2757">
                  <c:v>21951.2312459409</c:v>
                </c:pt>
                <c:pt idx="2758">
                  <c:v>21951.516777370602</c:v>
                </c:pt>
                <c:pt idx="2759">
                  <c:v>21951.8571279559</c:v>
                </c:pt>
                <c:pt idx="2760">
                  <c:v>21952.4971279561</c:v>
                </c:pt>
                <c:pt idx="2761">
                  <c:v>21952.897127955901</c:v>
                </c:pt>
                <c:pt idx="2762">
                  <c:v>21953.311245940899</c:v>
                </c:pt>
                <c:pt idx="2763">
                  <c:v>21953.9371279558</c:v>
                </c:pt>
                <c:pt idx="2764">
                  <c:v>21954.577127955999</c:v>
                </c:pt>
                <c:pt idx="2765">
                  <c:v>21954.977127955801</c:v>
                </c:pt>
                <c:pt idx="2766">
                  <c:v>21956.017127955802</c:v>
                </c:pt>
                <c:pt idx="2767">
                  <c:v>21956.657127956001</c:v>
                </c:pt>
                <c:pt idx="2768">
                  <c:v>21956.940432716201</c:v>
                </c:pt>
                <c:pt idx="2769">
                  <c:v>21957.057127955799</c:v>
                </c:pt>
                <c:pt idx="2770">
                  <c:v>21957.697127955998</c:v>
                </c:pt>
                <c:pt idx="2771">
                  <c:v>21957.874236808999</c:v>
                </c:pt>
                <c:pt idx="2772">
                  <c:v>21958.0971279558</c:v>
                </c:pt>
                <c:pt idx="2773">
                  <c:v>21958.737127955999</c:v>
                </c:pt>
                <c:pt idx="2774">
                  <c:v>21959.137127955699</c:v>
                </c:pt>
                <c:pt idx="2775">
                  <c:v>21959.777127955898</c:v>
                </c:pt>
                <c:pt idx="2776">
                  <c:v>21960.817127955899</c:v>
                </c:pt>
                <c:pt idx="2777">
                  <c:v>21965.428023313401</c:v>
                </c:pt>
                <c:pt idx="2778">
                  <c:v>21966.628023313198</c:v>
                </c:pt>
                <c:pt idx="2779">
                  <c:v>21967.2680233133</c:v>
                </c:pt>
                <c:pt idx="2780">
                  <c:v>21967.3312459425</c:v>
                </c:pt>
                <c:pt idx="2781">
                  <c:v>21967.508023313399</c:v>
                </c:pt>
                <c:pt idx="2782">
                  <c:v>21967.668023313199</c:v>
                </c:pt>
                <c:pt idx="2783">
                  <c:v>21968.054833778198</c:v>
                </c:pt>
                <c:pt idx="2784">
                  <c:v>21968.308023313301</c:v>
                </c:pt>
                <c:pt idx="2785">
                  <c:v>21968.371245942501</c:v>
                </c:pt>
                <c:pt idx="2786">
                  <c:v>21968.7080233132</c:v>
                </c:pt>
                <c:pt idx="2787">
                  <c:v>21968.9480233133</c:v>
                </c:pt>
                <c:pt idx="2788">
                  <c:v>21969.094833778199</c:v>
                </c:pt>
                <c:pt idx="2789">
                  <c:v>21969.348023313301</c:v>
                </c:pt>
                <c:pt idx="2790">
                  <c:v>21969.411245942501</c:v>
                </c:pt>
                <c:pt idx="2791">
                  <c:v>21969.588023313401</c:v>
                </c:pt>
                <c:pt idx="2792">
                  <c:v>21969.748023313201</c:v>
                </c:pt>
                <c:pt idx="2793">
                  <c:v>21969.988023313301</c:v>
                </c:pt>
                <c:pt idx="2794">
                  <c:v>21970.388023313299</c:v>
                </c:pt>
                <c:pt idx="2795">
                  <c:v>21970.476777370601</c:v>
                </c:pt>
                <c:pt idx="2796">
                  <c:v>21970.788023313198</c:v>
                </c:pt>
                <c:pt idx="2797">
                  <c:v>21971.028023313302</c:v>
                </c:pt>
                <c:pt idx="2798">
                  <c:v>21971.428023313299</c:v>
                </c:pt>
                <c:pt idx="2799">
                  <c:v>21971.4912459425</c:v>
                </c:pt>
                <c:pt idx="2800">
                  <c:v>21971.668023313399</c:v>
                </c:pt>
                <c:pt idx="2801">
                  <c:v>21971.828023313199</c:v>
                </c:pt>
                <c:pt idx="2802">
                  <c:v>21972.068023313299</c:v>
                </c:pt>
                <c:pt idx="2803">
                  <c:v>21972.4680233133</c:v>
                </c:pt>
                <c:pt idx="2804">
                  <c:v>21972.8680233132</c:v>
                </c:pt>
                <c:pt idx="2805">
                  <c:v>21973.1080233133</c:v>
                </c:pt>
                <c:pt idx="2806">
                  <c:v>21973.508023313301</c:v>
                </c:pt>
                <c:pt idx="2807">
                  <c:v>21973.571245942399</c:v>
                </c:pt>
                <c:pt idx="2808">
                  <c:v>21973.748023313401</c:v>
                </c:pt>
                <c:pt idx="2809">
                  <c:v>21973.765482751001</c:v>
                </c:pt>
                <c:pt idx="2810">
                  <c:v>21973.908023313201</c:v>
                </c:pt>
                <c:pt idx="2811">
                  <c:v>21974.148023313301</c:v>
                </c:pt>
                <c:pt idx="2812">
                  <c:v>21974.548023313298</c:v>
                </c:pt>
                <c:pt idx="2813">
                  <c:v>21974.805482750999</c:v>
                </c:pt>
                <c:pt idx="2814">
                  <c:v>21974.948023313202</c:v>
                </c:pt>
                <c:pt idx="2815">
                  <c:v>21975.188023313302</c:v>
                </c:pt>
                <c:pt idx="2816">
                  <c:v>21975.588023313201</c:v>
                </c:pt>
                <c:pt idx="2817">
                  <c:v>21975.651245942401</c:v>
                </c:pt>
                <c:pt idx="2818">
                  <c:v>21975.828023313399</c:v>
                </c:pt>
                <c:pt idx="2819">
                  <c:v>21975.900432716298</c:v>
                </c:pt>
                <c:pt idx="2820">
                  <c:v>21976.228023313299</c:v>
                </c:pt>
                <c:pt idx="2821">
                  <c:v>21976.417127955599</c:v>
                </c:pt>
                <c:pt idx="2822">
                  <c:v>21976.834236809002</c:v>
                </c:pt>
                <c:pt idx="2823">
                  <c:v>21976.8680233134</c:v>
                </c:pt>
                <c:pt idx="2824">
                  <c:v>21977.731245942399</c:v>
                </c:pt>
                <c:pt idx="2825">
                  <c:v>21977.908023313401</c:v>
                </c:pt>
                <c:pt idx="2826">
                  <c:v>21978.965482750998</c:v>
                </c:pt>
                <c:pt idx="2827">
                  <c:v>21979.1804327182</c:v>
                </c:pt>
                <c:pt idx="2828">
                  <c:v>21979.811245942401</c:v>
                </c:pt>
                <c:pt idx="2829">
                  <c:v>21982.300432718101</c:v>
                </c:pt>
                <c:pt idx="2830">
                  <c:v>21983.1254827511</c:v>
                </c:pt>
                <c:pt idx="2831">
                  <c:v>21983.6971279555</c:v>
                </c:pt>
                <c:pt idx="2832">
                  <c:v>21986.4604327181</c:v>
                </c:pt>
                <c:pt idx="2833">
                  <c:v>21987.2854827511</c:v>
                </c:pt>
                <c:pt idx="2834">
                  <c:v>21988.940432717802</c:v>
                </c:pt>
                <c:pt idx="2835">
                  <c:v>21989.4367773706</c:v>
                </c:pt>
                <c:pt idx="2836">
                  <c:v>21989.580432718001</c:v>
                </c:pt>
                <c:pt idx="2837">
                  <c:v>21992.700432717898</c:v>
                </c:pt>
                <c:pt idx="2838">
                  <c:v>21994.860432716301</c:v>
                </c:pt>
                <c:pt idx="2839">
                  <c:v>21995.794236809001</c:v>
                </c:pt>
                <c:pt idx="2840">
                  <c:v>21995.820432717901</c:v>
                </c:pt>
                <c:pt idx="2841">
                  <c:v>21995.988023313199</c:v>
                </c:pt>
                <c:pt idx="2842">
                  <c:v>21997.765482751802</c:v>
                </c:pt>
                <c:pt idx="2843">
                  <c:v>21998.405482751699</c:v>
                </c:pt>
                <c:pt idx="2844">
                  <c:v>21998.805482751799</c:v>
                </c:pt>
                <c:pt idx="2845">
                  <c:v>21999.045482751699</c:v>
                </c:pt>
                <c:pt idx="2846">
                  <c:v>21999.4454827517</c:v>
                </c:pt>
                <c:pt idx="2847">
                  <c:v>21999.8454827518</c:v>
                </c:pt>
                <c:pt idx="2848">
                  <c:v>22000.0854827517</c:v>
                </c:pt>
                <c:pt idx="2849">
                  <c:v>22000.465482751799</c:v>
                </c:pt>
                <c:pt idx="2850">
                  <c:v>22000.885482751801</c:v>
                </c:pt>
                <c:pt idx="2851">
                  <c:v>22001.1254827517</c:v>
                </c:pt>
                <c:pt idx="2852">
                  <c:v>22001.5054827518</c:v>
                </c:pt>
                <c:pt idx="2853">
                  <c:v>22001.925482751802</c:v>
                </c:pt>
                <c:pt idx="2854">
                  <c:v>22002.165482751701</c:v>
                </c:pt>
                <c:pt idx="2855">
                  <c:v>22002.545482751801</c:v>
                </c:pt>
                <c:pt idx="2856">
                  <c:v>22002.965482751799</c:v>
                </c:pt>
                <c:pt idx="2857">
                  <c:v>22003.205482751699</c:v>
                </c:pt>
                <c:pt idx="2858">
                  <c:v>22003.585482751801</c:v>
                </c:pt>
                <c:pt idx="2859">
                  <c:v>22004.005482751902</c:v>
                </c:pt>
                <c:pt idx="2860">
                  <c:v>22004.245482751699</c:v>
                </c:pt>
                <c:pt idx="2861">
                  <c:v>22004.625482751799</c:v>
                </c:pt>
                <c:pt idx="2862">
                  <c:v>22004.885482751601</c:v>
                </c:pt>
                <c:pt idx="2863">
                  <c:v>22005.045482751899</c:v>
                </c:pt>
                <c:pt idx="2864">
                  <c:v>22005.2854827517</c:v>
                </c:pt>
                <c:pt idx="2865">
                  <c:v>22005.6654827518</c:v>
                </c:pt>
                <c:pt idx="2866">
                  <c:v>22005.925482751602</c:v>
                </c:pt>
                <c:pt idx="2867">
                  <c:v>22006.325482751701</c:v>
                </c:pt>
                <c:pt idx="2868">
                  <c:v>22006.7054827518</c:v>
                </c:pt>
                <c:pt idx="2869">
                  <c:v>22006.965482751599</c:v>
                </c:pt>
                <c:pt idx="2870">
                  <c:v>22007.0280233132</c:v>
                </c:pt>
                <c:pt idx="2871">
                  <c:v>22007.365482751698</c:v>
                </c:pt>
                <c:pt idx="2872">
                  <c:v>22007.605482751602</c:v>
                </c:pt>
                <c:pt idx="2873">
                  <c:v>22008.005482751701</c:v>
                </c:pt>
                <c:pt idx="2874">
                  <c:v>22008.245482751499</c:v>
                </c:pt>
                <c:pt idx="2875">
                  <c:v>22008.396777370599</c:v>
                </c:pt>
                <c:pt idx="2876">
                  <c:v>22008.645482751599</c:v>
                </c:pt>
                <c:pt idx="2877">
                  <c:v>22008.885482751401</c:v>
                </c:pt>
                <c:pt idx="2878">
                  <c:v>22009.2854827515</c:v>
                </c:pt>
                <c:pt idx="2879">
                  <c:v>22009.5254827514</c:v>
                </c:pt>
                <c:pt idx="2880">
                  <c:v>22009.6854827516</c:v>
                </c:pt>
                <c:pt idx="2881">
                  <c:v>22009.925482751401</c:v>
                </c:pt>
                <c:pt idx="2882">
                  <c:v>22010.325482751501</c:v>
                </c:pt>
                <c:pt idx="2883">
                  <c:v>22010.565482751401</c:v>
                </c:pt>
                <c:pt idx="2884">
                  <c:v>22010.645482750999</c:v>
                </c:pt>
                <c:pt idx="2885">
                  <c:v>22010.725482751601</c:v>
                </c:pt>
                <c:pt idx="2886">
                  <c:v>22010.965482751399</c:v>
                </c:pt>
                <c:pt idx="2887">
                  <c:v>22011.365482751498</c:v>
                </c:pt>
                <c:pt idx="2888">
                  <c:v>22011.605482751402</c:v>
                </c:pt>
                <c:pt idx="2889">
                  <c:v>22011.765482751602</c:v>
                </c:pt>
                <c:pt idx="2890">
                  <c:v>22012.0054827514</c:v>
                </c:pt>
                <c:pt idx="2891">
                  <c:v>22012.405482751499</c:v>
                </c:pt>
                <c:pt idx="2892">
                  <c:v>22012.645482751399</c:v>
                </c:pt>
                <c:pt idx="2893">
                  <c:v>22012.805482751599</c:v>
                </c:pt>
                <c:pt idx="2894">
                  <c:v>22013.045482751499</c:v>
                </c:pt>
                <c:pt idx="2895">
                  <c:v>22013.4454827515</c:v>
                </c:pt>
                <c:pt idx="2896">
                  <c:v>22013.6854827514</c:v>
                </c:pt>
                <c:pt idx="2897">
                  <c:v>22013.8204327163</c:v>
                </c:pt>
                <c:pt idx="2898">
                  <c:v>22013.8454827516</c:v>
                </c:pt>
                <c:pt idx="2899">
                  <c:v>22014.0854827515</c:v>
                </c:pt>
                <c:pt idx="2900">
                  <c:v>22014.485482751501</c:v>
                </c:pt>
                <c:pt idx="2901">
                  <c:v>22014.725482751401</c:v>
                </c:pt>
                <c:pt idx="2902">
                  <c:v>22014.754236809</c:v>
                </c:pt>
                <c:pt idx="2903">
                  <c:v>22015.1254827515</c:v>
                </c:pt>
                <c:pt idx="2904">
                  <c:v>22015.500432716501</c:v>
                </c:pt>
                <c:pt idx="2905">
                  <c:v>22015.5254827516</c:v>
                </c:pt>
                <c:pt idx="2906">
                  <c:v>22015.740432716899</c:v>
                </c:pt>
                <c:pt idx="2907">
                  <c:v>22015.765482751402</c:v>
                </c:pt>
                <c:pt idx="2908">
                  <c:v>22015.845482751</c:v>
                </c:pt>
                <c:pt idx="2909">
                  <c:v>22016.140432716598</c:v>
                </c:pt>
                <c:pt idx="2910">
                  <c:v>22016.165482751501</c:v>
                </c:pt>
                <c:pt idx="2911">
                  <c:v>22016.5404327164</c:v>
                </c:pt>
                <c:pt idx="2912">
                  <c:v>22016.565482751601</c:v>
                </c:pt>
                <c:pt idx="2913">
                  <c:v>22016.780432716801</c:v>
                </c:pt>
                <c:pt idx="2914">
                  <c:v>22016.805482751399</c:v>
                </c:pt>
                <c:pt idx="2915">
                  <c:v>22017.180432716599</c:v>
                </c:pt>
                <c:pt idx="2916">
                  <c:v>22017.205482751498</c:v>
                </c:pt>
                <c:pt idx="2917">
                  <c:v>22017.420432717001</c:v>
                </c:pt>
                <c:pt idx="2918">
                  <c:v>22017.4454827513</c:v>
                </c:pt>
                <c:pt idx="2919">
                  <c:v>22017.580432716401</c:v>
                </c:pt>
                <c:pt idx="2920">
                  <c:v>22017.820432716799</c:v>
                </c:pt>
                <c:pt idx="2921">
                  <c:v>22017.8454827514</c:v>
                </c:pt>
                <c:pt idx="2922">
                  <c:v>22018.140432718199</c:v>
                </c:pt>
                <c:pt idx="2923">
                  <c:v>22018.211245942301</c:v>
                </c:pt>
                <c:pt idx="2924">
                  <c:v>22018.2204327166</c:v>
                </c:pt>
                <c:pt idx="2925">
                  <c:v>22018.460432716998</c:v>
                </c:pt>
                <c:pt idx="2926">
                  <c:v>22018.485482751301</c:v>
                </c:pt>
                <c:pt idx="2927">
                  <c:v>22018.620432716401</c:v>
                </c:pt>
                <c:pt idx="2928">
                  <c:v>22018.8604327168</c:v>
                </c:pt>
                <c:pt idx="2929">
                  <c:v>22019.260432716601</c:v>
                </c:pt>
                <c:pt idx="2930">
                  <c:v>22019.500432716999</c:v>
                </c:pt>
                <c:pt idx="2931">
                  <c:v>22019.660432716399</c:v>
                </c:pt>
                <c:pt idx="2932">
                  <c:v>22019.9004327168</c:v>
                </c:pt>
                <c:pt idx="2933">
                  <c:v>22020.005482750999</c:v>
                </c:pt>
                <c:pt idx="2934">
                  <c:v>22020.1348337782</c:v>
                </c:pt>
                <c:pt idx="2935">
                  <c:v>22020.300432716602</c:v>
                </c:pt>
                <c:pt idx="2936">
                  <c:v>22020.540432717</c:v>
                </c:pt>
                <c:pt idx="2937">
                  <c:v>22020.7004327164</c:v>
                </c:pt>
                <c:pt idx="2938">
                  <c:v>22020.940432716801</c:v>
                </c:pt>
                <c:pt idx="2939">
                  <c:v>22020.974983846299</c:v>
                </c:pt>
                <c:pt idx="2940">
                  <c:v>22021.174833778201</c:v>
                </c:pt>
                <c:pt idx="2941">
                  <c:v>22021.180432717199</c:v>
                </c:pt>
                <c:pt idx="2942">
                  <c:v>22021.260432718202</c:v>
                </c:pt>
                <c:pt idx="2943">
                  <c:v>22021.331245942401</c:v>
                </c:pt>
                <c:pt idx="2944">
                  <c:v>22021.340432716501</c:v>
                </c:pt>
                <c:pt idx="2945">
                  <c:v>22021.580432716899</c:v>
                </c:pt>
                <c:pt idx="2946">
                  <c:v>22021.740432716299</c:v>
                </c:pt>
                <c:pt idx="2947">
                  <c:v>22021.9804327167</c:v>
                </c:pt>
                <c:pt idx="2948">
                  <c:v>22022.220432717098</c:v>
                </c:pt>
                <c:pt idx="2949">
                  <c:v>22022.245482751299</c:v>
                </c:pt>
                <c:pt idx="2950">
                  <c:v>22022.380432716502</c:v>
                </c:pt>
                <c:pt idx="2951">
                  <c:v>22022.6204327169</c:v>
                </c:pt>
                <c:pt idx="2952">
                  <c:v>22022.780432716299</c:v>
                </c:pt>
                <c:pt idx="2953">
                  <c:v>22022.8854827512</c:v>
                </c:pt>
                <c:pt idx="2954">
                  <c:v>22023.020432716701</c:v>
                </c:pt>
                <c:pt idx="2955">
                  <c:v>22023.260432717099</c:v>
                </c:pt>
                <c:pt idx="2956">
                  <c:v>22023.2854827513</c:v>
                </c:pt>
                <c:pt idx="2957">
                  <c:v>22023.420432716499</c:v>
                </c:pt>
                <c:pt idx="2958">
                  <c:v>22023.525482751102</c:v>
                </c:pt>
                <c:pt idx="2959">
                  <c:v>22023.660432716901</c:v>
                </c:pt>
                <c:pt idx="2960">
                  <c:v>22023.925482751201</c:v>
                </c:pt>
                <c:pt idx="2961">
                  <c:v>22024.060432716698</c:v>
                </c:pt>
                <c:pt idx="2962">
                  <c:v>22024.165482751101</c:v>
                </c:pt>
                <c:pt idx="2963">
                  <c:v>22024.3004327171</c:v>
                </c:pt>
                <c:pt idx="2964">
                  <c:v>22024.325482751301</c:v>
                </c:pt>
                <c:pt idx="2965">
                  <c:v>22024.4604327165</c:v>
                </c:pt>
                <c:pt idx="2966">
                  <c:v>22024.565482751201</c:v>
                </c:pt>
                <c:pt idx="2967">
                  <c:v>22024.700432716902</c:v>
                </c:pt>
                <c:pt idx="2968">
                  <c:v>22024.965482751199</c:v>
                </c:pt>
                <c:pt idx="2969">
                  <c:v>22025.100432716699</c:v>
                </c:pt>
                <c:pt idx="2970">
                  <c:v>22025.340432717101</c:v>
                </c:pt>
                <c:pt idx="2971">
                  <c:v>22025.365482751298</c:v>
                </c:pt>
                <c:pt idx="2972">
                  <c:v>22025.4204327181</c:v>
                </c:pt>
                <c:pt idx="2973">
                  <c:v>22025.605482751202</c:v>
                </c:pt>
                <c:pt idx="2974">
                  <c:v>22026.005482751199</c:v>
                </c:pt>
                <c:pt idx="2975">
                  <c:v>22026.380432717</c:v>
                </c:pt>
                <c:pt idx="2976">
                  <c:v>22026.405482751299</c:v>
                </c:pt>
                <c:pt idx="2977">
                  <c:v>22026.531245942399</c:v>
                </c:pt>
                <c:pt idx="2978">
                  <c:v>22026.645482751199</c:v>
                </c:pt>
                <c:pt idx="2979">
                  <c:v>22027.045482751299</c:v>
                </c:pt>
                <c:pt idx="2980">
                  <c:v>22027.356777370602</c:v>
                </c:pt>
                <c:pt idx="2981">
                  <c:v>22027.6854827512</c:v>
                </c:pt>
                <c:pt idx="2982">
                  <c:v>22028.085482751299</c:v>
                </c:pt>
                <c:pt idx="2983">
                  <c:v>22028.325482751101</c:v>
                </c:pt>
                <c:pt idx="2984">
                  <c:v>22028.540432718</c:v>
                </c:pt>
                <c:pt idx="2985">
                  <c:v>22028.725482751201</c:v>
                </c:pt>
                <c:pt idx="2986">
                  <c:v>22029.100432717201</c:v>
                </c:pt>
                <c:pt idx="2987">
                  <c:v>22029.1254827513</c:v>
                </c:pt>
                <c:pt idx="2988">
                  <c:v>22029.340432717599</c:v>
                </c:pt>
                <c:pt idx="2989">
                  <c:v>22029.740432717401</c:v>
                </c:pt>
                <c:pt idx="2990">
                  <c:v>22029.765482751201</c:v>
                </c:pt>
                <c:pt idx="2991">
                  <c:v>22030.140432717199</c:v>
                </c:pt>
                <c:pt idx="2992">
                  <c:v>22030.165482751301</c:v>
                </c:pt>
                <c:pt idx="2993">
                  <c:v>22030.3804327176</c:v>
                </c:pt>
                <c:pt idx="2994">
                  <c:v>22030.414513707601</c:v>
                </c:pt>
                <c:pt idx="2995">
                  <c:v>22030.691245942398</c:v>
                </c:pt>
                <c:pt idx="2996">
                  <c:v>22030.780432717402</c:v>
                </c:pt>
                <c:pt idx="2997">
                  <c:v>22030.805482751199</c:v>
                </c:pt>
                <c:pt idx="2998">
                  <c:v>22031.0204327178</c:v>
                </c:pt>
                <c:pt idx="2999">
                  <c:v>22031.205482751298</c:v>
                </c:pt>
                <c:pt idx="3000">
                  <c:v>22031.420432717499</c:v>
                </c:pt>
                <c:pt idx="3001">
                  <c:v>22031.4454827511</c:v>
                </c:pt>
                <c:pt idx="3002">
                  <c:v>22031.660432717901</c:v>
                </c:pt>
                <c:pt idx="3003">
                  <c:v>22031.820432717301</c:v>
                </c:pt>
                <c:pt idx="3004">
                  <c:v>22031.8454827512</c:v>
                </c:pt>
                <c:pt idx="3005">
                  <c:v>22032.060432717699</c:v>
                </c:pt>
                <c:pt idx="3006">
                  <c:v>22032.4604327175</c:v>
                </c:pt>
                <c:pt idx="3007">
                  <c:v>22032.485482751101</c:v>
                </c:pt>
                <c:pt idx="3008">
                  <c:v>22032.860432717302</c:v>
                </c:pt>
                <c:pt idx="3009">
                  <c:v>22033.1004327177</c:v>
                </c:pt>
                <c:pt idx="3010">
                  <c:v>22033.500432717501</c:v>
                </c:pt>
                <c:pt idx="3011">
                  <c:v>22033.5345137076</c:v>
                </c:pt>
                <c:pt idx="3012">
                  <c:v>22033.714236808999</c:v>
                </c:pt>
                <c:pt idx="3013">
                  <c:v>22033.900432717299</c:v>
                </c:pt>
                <c:pt idx="3014">
                  <c:v>22034.140432717701</c:v>
                </c:pt>
                <c:pt idx="3015">
                  <c:v>22034.540432717498</c:v>
                </c:pt>
                <c:pt idx="3016">
                  <c:v>22034.574513707601</c:v>
                </c:pt>
                <c:pt idx="3017">
                  <c:v>22034.7804327179</c:v>
                </c:pt>
                <c:pt idx="3018">
                  <c:v>22034.8512459425</c:v>
                </c:pt>
                <c:pt idx="3019">
                  <c:v>22034.9404327173</c:v>
                </c:pt>
                <c:pt idx="3020">
                  <c:v>22035.180432717701</c:v>
                </c:pt>
                <c:pt idx="3021">
                  <c:v>22035.580432717499</c:v>
                </c:pt>
                <c:pt idx="3022">
                  <c:v>22035.749028199902</c:v>
                </c:pt>
                <c:pt idx="3023">
                  <c:v>22035.980432717301</c:v>
                </c:pt>
                <c:pt idx="3024">
                  <c:v>22036.220432717699</c:v>
                </c:pt>
                <c:pt idx="3025">
                  <c:v>22036.620432717398</c:v>
                </c:pt>
                <c:pt idx="3026">
                  <c:v>22037.0204327172</c:v>
                </c:pt>
                <c:pt idx="3027">
                  <c:v>22037.260432717601</c:v>
                </c:pt>
                <c:pt idx="3028">
                  <c:v>22037.660432717399</c:v>
                </c:pt>
                <c:pt idx="3029">
                  <c:v>22037.694513707502</c:v>
                </c:pt>
                <c:pt idx="3030">
                  <c:v>22037.900432717801</c:v>
                </c:pt>
                <c:pt idx="3031">
                  <c:v>22038.0604327172</c:v>
                </c:pt>
                <c:pt idx="3032">
                  <c:v>22038.300432717599</c:v>
                </c:pt>
                <c:pt idx="3033">
                  <c:v>22038.7004327174</c:v>
                </c:pt>
                <c:pt idx="3034">
                  <c:v>22039.0112459425</c:v>
                </c:pt>
                <c:pt idx="3035">
                  <c:v>22039.934983846299</c:v>
                </c:pt>
                <c:pt idx="3036">
                  <c:v>22039.980432717799</c:v>
                </c:pt>
                <c:pt idx="3037">
                  <c:v>22040.2454827519</c:v>
                </c:pt>
                <c:pt idx="3038">
                  <c:v>22040.814513707399</c:v>
                </c:pt>
                <c:pt idx="3039">
                  <c:v>22041.2854827519</c:v>
                </c:pt>
                <c:pt idx="3040">
                  <c:v>22043.771074818</c:v>
                </c:pt>
                <c:pt idx="3041">
                  <c:v>22043.934513707401</c:v>
                </c:pt>
                <c:pt idx="3042">
                  <c:v>22046.316777370601</c:v>
                </c:pt>
                <c:pt idx="3043">
                  <c:v>22047.054513707299</c:v>
                </c:pt>
                <c:pt idx="3044">
                  <c:v>22052.674236809002</c:v>
                </c:pt>
                <c:pt idx="3045">
                  <c:v>22053.400028550001</c:v>
                </c:pt>
                <c:pt idx="3046">
                  <c:v>22053.747177638601</c:v>
                </c:pt>
                <c:pt idx="3047">
                  <c:v>22058.894983846301</c:v>
                </c:pt>
                <c:pt idx="3048">
                  <c:v>22061.451176996899</c:v>
                </c:pt>
                <c:pt idx="3049">
                  <c:v>22062.731074818101</c:v>
                </c:pt>
                <c:pt idx="3050">
                  <c:v>22064.220432716102</c:v>
                </c:pt>
                <c:pt idx="3051">
                  <c:v>22065.2767773706</c:v>
                </c:pt>
                <c:pt idx="3052">
                  <c:v>22066.285882012999</c:v>
                </c:pt>
                <c:pt idx="3053">
                  <c:v>22071.634236809001</c:v>
                </c:pt>
                <c:pt idx="3054">
                  <c:v>22072.7071776386</c:v>
                </c:pt>
                <c:pt idx="3055">
                  <c:v>22075.536156158501</c:v>
                </c:pt>
                <c:pt idx="3056">
                  <c:v>22076.336156159199</c:v>
                </c:pt>
                <c:pt idx="3057">
                  <c:v>22077.616156158601</c:v>
                </c:pt>
                <c:pt idx="3058">
                  <c:v>22077.8549838463</c:v>
                </c:pt>
                <c:pt idx="3059">
                  <c:v>22079.056156159</c:v>
                </c:pt>
                <c:pt idx="3060">
                  <c:v>22079.420432716001</c:v>
                </c:pt>
                <c:pt idx="3061">
                  <c:v>22079.696156158599</c:v>
                </c:pt>
                <c:pt idx="3062">
                  <c:v>22080.411176997</c:v>
                </c:pt>
                <c:pt idx="3063">
                  <c:v>22081.6910748181</c:v>
                </c:pt>
                <c:pt idx="3064">
                  <c:v>22082.176156159101</c:v>
                </c:pt>
                <c:pt idx="3065">
                  <c:v>22082.816156158799</c:v>
                </c:pt>
                <c:pt idx="3066">
                  <c:v>22083.580432715898</c:v>
                </c:pt>
                <c:pt idx="3067">
                  <c:v>22084.236777370599</c:v>
                </c:pt>
                <c:pt idx="3068">
                  <c:v>22085.2458820131</c:v>
                </c:pt>
                <c:pt idx="3069">
                  <c:v>22085.296156159198</c:v>
                </c:pt>
                <c:pt idx="3070">
                  <c:v>22085.936156158899</c:v>
                </c:pt>
                <c:pt idx="3071">
                  <c:v>22086.0854827519</c:v>
                </c:pt>
                <c:pt idx="3072">
                  <c:v>22087.0261561601</c:v>
                </c:pt>
                <c:pt idx="3073">
                  <c:v>22087.839028202299</c:v>
                </c:pt>
                <c:pt idx="3074">
                  <c:v>22088.066156160199</c:v>
                </c:pt>
                <c:pt idx="3075">
                  <c:v>22088.126156159698</c:v>
                </c:pt>
                <c:pt idx="3076">
                  <c:v>22088.556156158498</c:v>
                </c:pt>
                <c:pt idx="3077">
                  <c:v>22088.936156159802</c:v>
                </c:pt>
                <c:pt idx="3078">
                  <c:v>22089.1061561602</c:v>
                </c:pt>
                <c:pt idx="3079">
                  <c:v>22089.746156159901</c:v>
                </c:pt>
                <c:pt idx="3080">
                  <c:v>22090.146156160201</c:v>
                </c:pt>
                <c:pt idx="3081">
                  <c:v>22090.786156159898</c:v>
                </c:pt>
                <c:pt idx="3082">
                  <c:v>22091.1861561603</c:v>
                </c:pt>
                <c:pt idx="3083">
                  <c:v>22091.667177638599</c:v>
                </c:pt>
                <c:pt idx="3084">
                  <c:v>22091.676156158599</c:v>
                </c:pt>
                <c:pt idx="3085">
                  <c:v>22091.826156159899</c:v>
                </c:pt>
                <c:pt idx="3086">
                  <c:v>22091.979028202401</c:v>
                </c:pt>
                <c:pt idx="3087">
                  <c:v>22092.226156160301</c:v>
                </c:pt>
                <c:pt idx="3088">
                  <c:v>22092.540432715901</c:v>
                </c:pt>
                <c:pt idx="3089">
                  <c:v>22092.576156159499</c:v>
                </c:pt>
                <c:pt idx="3090">
                  <c:v>22092.626156160699</c:v>
                </c:pt>
                <c:pt idx="3091">
                  <c:v>22092.866156159998</c:v>
                </c:pt>
                <c:pt idx="3092">
                  <c:v>22093.266156160302</c:v>
                </c:pt>
                <c:pt idx="3093">
                  <c:v>22093.6161561595</c:v>
                </c:pt>
                <c:pt idx="3094">
                  <c:v>22093.906156159999</c:v>
                </c:pt>
                <c:pt idx="3095">
                  <c:v>22094.306156160401</c:v>
                </c:pt>
                <c:pt idx="3096">
                  <c:v>22094.405482751899</c:v>
                </c:pt>
                <c:pt idx="3097">
                  <c:v>22094.656156159501</c:v>
                </c:pt>
                <c:pt idx="3098">
                  <c:v>22094.7961561587</c:v>
                </c:pt>
                <c:pt idx="3099">
                  <c:v>22094.94615616</c:v>
                </c:pt>
                <c:pt idx="3100">
                  <c:v>22095.099028202501</c:v>
                </c:pt>
                <c:pt idx="3101">
                  <c:v>22095.346156160402</c:v>
                </c:pt>
                <c:pt idx="3102">
                  <c:v>22095.6961561596</c:v>
                </c:pt>
                <c:pt idx="3103">
                  <c:v>22095.986156160099</c:v>
                </c:pt>
                <c:pt idx="3104">
                  <c:v>22096.506156159601</c:v>
                </c:pt>
                <c:pt idx="3105">
                  <c:v>22096.8149838463</c:v>
                </c:pt>
                <c:pt idx="3106">
                  <c:v>22097.316156159701</c:v>
                </c:pt>
                <c:pt idx="3107">
                  <c:v>22097.916156158899</c:v>
                </c:pt>
                <c:pt idx="3108">
                  <c:v>22098.2190282027</c:v>
                </c:pt>
                <c:pt idx="3109">
                  <c:v>22098.331176996999</c:v>
                </c:pt>
                <c:pt idx="3110">
                  <c:v>22098.416156159299</c:v>
                </c:pt>
                <c:pt idx="3111">
                  <c:v>22099.456156159398</c:v>
                </c:pt>
                <c:pt idx="3112">
                  <c:v>22100.496156159399</c:v>
                </c:pt>
                <c:pt idx="3113">
                  <c:v>22100.651074818099</c:v>
                </c:pt>
                <c:pt idx="3114">
                  <c:v>22101.036156159</c:v>
                </c:pt>
                <c:pt idx="3115">
                  <c:v>22101.339028202801</c:v>
                </c:pt>
                <c:pt idx="3116">
                  <c:v>22101.5361561594</c:v>
                </c:pt>
                <c:pt idx="3117">
                  <c:v>22103.196777370598</c:v>
                </c:pt>
                <c:pt idx="3118">
                  <c:v>22104.156156159101</c:v>
                </c:pt>
                <c:pt idx="3119">
                  <c:v>22104.205882013099</c:v>
                </c:pt>
                <c:pt idx="3120">
                  <c:v>22104.459028202898</c:v>
                </c:pt>
                <c:pt idx="3121">
                  <c:v>22107.276156159201</c:v>
                </c:pt>
                <c:pt idx="3122">
                  <c:v>22109.554236808901</c:v>
                </c:pt>
                <c:pt idx="3123">
                  <c:v>22110.3542368091</c:v>
                </c:pt>
                <c:pt idx="3124">
                  <c:v>22110.546156160599</c:v>
                </c:pt>
                <c:pt idx="3125">
                  <c:v>22110.627177638598</c:v>
                </c:pt>
                <c:pt idx="3126">
                  <c:v>22111.192050375801</c:v>
                </c:pt>
                <c:pt idx="3127">
                  <c:v>22114.947177639198</c:v>
                </c:pt>
                <c:pt idx="3128">
                  <c:v>22115.774983846299</c:v>
                </c:pt>
                <c:pt idx="3129">
                  <c:v>22117.291176997001</c:v>
                </c:pt>
                <c:pt idx="3130">
                  <c:v>22118.466156160499</c:v>
                </c:pt>
                <c:pt idx="3131">
                  <c:v>22119.107177639198</c:v>
                </c:pt>
                <c:pt idx="3132">
                  <c:v>22119.506156160602</c:v>
                </c:pt>
                <c:pt idx="3133">
                  <c:v>22119.611074818102</c:v>
                </c:pt>
                <c:pt idx="3134">
                  <c:v>22122.156777370601</c:v>
                </c:pt>
                <c:pt idx="3135">
                  <c:v>22122.227177639201</c:v>
                </c:pt>
                <c:pt idx="3136">
                  <c:v>22123.165882013102</c:v>
                </c:pt>
                <c:pt idx="3137">
                  <c:v>22126.387177639099</c:v>
                </c:pt>
                <c:pt idx="3138">
                  <c:v>22128.165482751901</c:v>
                </c:pt>
                <c:pt idx="3139">
                  <c:v>22128.5142368089</c:v>
                </c:pt>
                <c:pt idx="3140">
                  <c:v>22129.205482751899</c:v>
                </c:pt>
                <c:pt idx="3141">
                  <c:v>22129.587177638601</c:v>
                </c:pt>
                <c:pt idx="3142">
                  <c:v>22130.547177639099</c:v>
                </c:pt>
                <c:pt idx="3143">
                  <c:v>22131.5004327159</c:v>
                </c:pt>
                <c:pt idx="3144">
                  <c:v>22134.707177639099</c:v>
                </c:pt>
                <c:pt idx="3145">
                  <c:v>22134.734983846301</c:v>
                </c:pt>
                <c:pt idx="3146">
                  <c:v>22135.6604327159</c:v>
                </c:pt>
                <c:pt idx="3147">
                  <c:v>22136.251176997001</c:v>
                </c:pt>
                <c:pt idx="3148">
                  <c:v>22137.326156160401</c:v>
                </c:pt>
                <c:pt idx="3149">
                  <c:v>22137.629028204199</c:v>
                </c:pt>
                <c:pt idx="3150">
                  <c:v>22137.827177639101</c:v>
                </c:pt>
                <c:pt idx="3151">
                  <c:v>22138.571074818199</c:v>
                </c:pt>
                <c:pt idx="3152">
                  <c:v>22140.076777370599</c:v>
                </c:pt>
                <c:pt idx="3153">
                  <c:v>22140.931245943299</c:v>
                </c:pt>
                <c:pt idx="3154">
                  <c:v>22141.486156160499</c:v>
                </c:pt>
                <c:pt idx="3155">
                  <c:v>22141.971245943299</c:v>
                </c:pt>
                <c:pt idx="3156">
                  <c:v>22143.211176998098</c:v>
                </c:pt>
                <c:pt idx="3157">
                  <c:v>22146.331176997999</c:v>
                </c:pt>
                <c:pt idx="3158">
                  <c:v>22147.371176998</c:v>
                </c:pt>
                <c:pt idx="3159">
                  <c:v>22147.474236808899</c:v>
                </c:pt>
                <c:pt idx="3160">
                  <c:v>22147.507177638599</c:v>
                </c:pt>
                <c:pt idx="3161">
                  <c:v>22151.531176997902</c:v>
                </c:pt>
                <c:pt idx="3162">
                  <c:v>22153.565882012899</c:v>
                </c:pt>
                <c:pt idx="3163">
                  <c:v>22153.694983846301</c:v>
                </c:pt>
                <c:pt idx="3164">
                  <c:v>22154.651176997901</c:v>
                </c:pt>
                <c:pt idx="3165">
                  <c:v>22154.9790282018</c:v>
                </c:pt>
                <c:pt idx="3166">
                  <c:v>22155.211176997102</c:v>
                </c:pt>
                <c:pt idx="3167">
                  <c:v>22156.491074818201</c:v>
                </c:pt>
                <c:pt idx="3168">
                  <c:v>22156.731176997801</c:v>
                </c:pt>
                <c:pt idx="3169">
                  <c:v>22159.036777370598</c:v>
                </c:pt>
                <c:pt idx="3170">
                  <c:v>22159.851176997799</c:v>
                </c:pt>
                <c:pt idx="3171">
                  <c:v>22160.179028201699</c:v>
                </c:pt>
                <c:pt idx="3172">
                  <c:v>22160.8911769978</c:v>
                </c:pt>
                <c:pt idx="3173">
                  <c:v>22161.0858820131</c:v>
                </c:pt>
                <c:pt idx="3174">
                  <c:v>22162.731176997298</c:v>
                </c:pt>
                <c:pt idx="3175">
                  <c:v>22163.1311769971</c:v>
                </c:pt>
                <c:pt idx="3176">
                  <c:v>22163.299028201702</c:v>
                </c:pt>
                <c:pt idx="3177">
                  <c:v>22163.771176997299</c:v>
                </c:pt>
                <c:pt idx="3178">
                  <c:v>22164.171176997101</c:v>
                </c:pt>
                <c:pt idx="3179">
                  <c:v>22164.8111769973</c:v>
                </c:pt>
                <c:pt idx="3180">
                  <c:v>22165.4511769975</c:v>
                </c:pt>
                <c:pt idx="3181">
                  <c:v>22165.851176997199</c:v>
                </c:pt>
                <c:pt idx="3182">
                  <c:v>22166.434236808898</c:v>
                </c:pt>
                <c:pt idx="3183">
                  <c:v>22166.467177638599</c:v>
                </c:pt>
                <c:pt idx="3184">
                  <c:v>22166.491176997399</c:v>
                </c:pt>
                <c:pt idx="3185">
                  <c:v>22166.8911769972</c:v>
                </c:pt>
                <c:pt idx="3186">
                  <c:v>22167.5311769974</c:v>
                </c:pt>
                <c:pt idx="3187">
                  <c:v>22167.931176997201</c:v>
                </c:pt>
                <c:pt idx="3188">
                  <c:v>22168.499028201601</c:v>
                </c:pt>
                <c:pt idx="3189">
                  <c:v>22168.5711769974</c:v>
                </c:pt>
                <c:pt idx="3190">
                  <c:v>22168.971176997198</c:v>
                </c:pt>
                <c:pt idx="3191">
                  <c:v>22169.611176997401</c:v>
                </c:pt>
                <c:pt idx="3192">
                  <c:v>22170.011176997199</c:v>
                </c:pt>
                <c:pt idx="3193">
                  <c:v>22170.651176997399</c:v>
                </c:pt>
                <c:pt idx="3194">
                  <c:v>22171.051176997102</c:v>
                </c:pt>
                <c:pt idx="3195">
                  <c:v>22171.691176997301</c:v>
                </c:pt>
                <c:pt idx="3196">
                  <c:v>22172.091176997099</c:v>
                </c:pt>
                <c:pt idx="3197">
                  <c:v>22172.6549838463</c:v>
                </c:pt>
                <c:pt idx="3198">
                  <c:v>22172.659028201499</c:v>
                </c:pt>
                <c:pt idx="3199">
                  <c:v>22174.411176997499</c:v>
                </c:pt>
                <c:pt idx="3200">
                  <c:v>22174.739028201398</c:v>
                </c:pt>
                <c:pt idx="3201">
                  <c:v>22175.051176997698</c:v>
                </c:pt>
                <c:pt idx="3202">
                  <c:v>22175.4510748182</c:v>
                </c:pt>
                <c:pt idx="3203">
                  <c:v>22175.987177639199</c:v>
                </c:pt>
                <c:pt idx="3204">
                  <c:v>22176.091176997601</c:v>
                </c:pt>
                <c:pt idx="3205">
                  <c:v>22177.1071776387</c:v>
                </c:pt>
                <c:pt idx="3206">
                  <c:v>22177.131176997598</c:v>
                </c:pt>
                <c:pt idx="3207">
                  <c:v>22177.996777370699</c:v>
                </c:pt>
                <c:pt idx="3208">
                  <c:v>22178.067177639201</c:v>
                </c:pt>
                <c:pt idx="3209">
                  <c:v>22178.147177638701</c:v>
                </c:pt>
                <c:pt idx="3210">
                  <c:v>22178.171176997599</c:v>
                </c:pt>
                <c:pt idx="3211">
                  <c:v>22178.716777370999</c:v>
                </c:pt>
                <c:pt idx="3212">
                  <c:v>22178.787177638798</c:v>
                </c:pt>
                <c:pt idx="3213">
                  <c:v>22179.187177638702</c:v>
                </c:pt>
                <c:pt idx="3214">
                  <c:v>22179.2111769976</c:v>
                </c:pt>
                <c:pt idx="3215">
                  <c:v>22179.827177638799</c:v>
                </c:pt>
                <c:pt idx="3216">
                  <c:v>22180.045882013201</c:v>
                </c:pt>
                <c:pt idx="3217">
                  <c:v>22180.227177638699</c:v>
                </c:pt>
                <c:pt idx="3218">
                  <c:v>22180.251176997601</c:v>
                </c:pt>
                <c:pt idx="3219">
                  <c:v>22180.867177638698</c:v>
                </c:pt>
                <c:pt idx="3220">
                  <c:v>22181.2671776387</c:v>
                </c:pt>
                <c:pt idx="3221">
                  <c:v>22181.2911769975</c:v>
                </c:pt>
                <c:pt idx="3222">
                  <c:v>22181.452295969601</c:v>
                </c:pt>
                <c:pt idx="3223">
                  <c:v>22181.907177638699</c:v>
                </c:pt>
                <c:pt idx="3224">
                  <c:v>22182.307177638701</c:v>
                </c:pt>
                <c:pt idx="3225">
                  <c:v>22182.331176997501</c:v>
                </c:pt>
                <c:pt idx="3226">
                  <c:v>22182.9471776387</c:v>
                </c:pt>
                <c:pt idx="3227">
                  <c:v>22183.267177639202</c:v>
                </c:pt>
                <c:pt idx="3228">
                  <c:v>22183.347177638701</c:v>
                </c:pt>
                <c:pt idx="3229">
                  <c:v>22183.987177638701</c:v>
                </c:pt>
                <c:pt idx="3230">
                  <c:v>22184.3542368089</c:v>
                </c:pt>
                <c:pt idx="3231">
                  <c:v>22184.387177638699</c:v>
                </c:pt>
                <c:pt idx="3232">
                  <c:v>22185.027177638702</c:v>
                </c:pt>
                <c:pt idx="3233">
                  <c:v>22185.4271776387</c:v>
                </c:pt>
                <c:pt idx="3234">
                  <c:v>22185.6122959696</c:v>
                </c:pt>
                <c:pt idx="3235">
                  <c:v>22186.067177638699</c:v>
                </c:pt>
                <c:pt idx="3236">
                  <c:v>22187.747177638801</c:v>
                </c:pt>
                <c:pt idx="3237">
                  <c:v>22188.467177639101</c:v>
                </c:pt>
                <c:pt idx="3238">
                  <c:v>22189.7722959696</c:v>
                </c:pt>
                <c:pt idx="3239">
                  <c:v>22191.507177638799</c:v>
                </c:pt>
                <c:pt idx="3240">
                  <c:v>22191.614983846299</c:v>
                </c:pt>
                <c:pt idx="3241">
                  <c:v>22192.147177638901</c:v>
                </c:pt>
                <c:pt idx="3242">
                  <c:v>22192.387177639001</c:v>
                </c:pt>
                <c:pt idx="3243">
                  <c:v>22192.5471776388</c:v>
                </c:pt>
                <c:pt idx="3244">
                  <c:v>22193.027177639</c:v>
                </c:pt>
                <c:pt idx="3245">
                  <c:v>22193.187177638902</c:v>
                </c:pt>
                <c:pt idx="3246">
                  <c:v>22193.427177639001</c:v>
                </c:pt>
                <c:pt idx="3247">
                  <c:v>22193.587177638801</c:v>
                </c:pt>
                <c:pt idx="3248">
                  <c:v>22193.667177639101</c:v>
                </c:pt>
                <c:pt idx="3249">
                  <c:v>22193.827177638901</c:v>
                </c:pt>
                <c:pt idx="3250">
                  <c:v>22193.9322959696</c:v>
                </c:pt>
                <c:pt idx="3251">
                  <c:v>22194.067177639001</c:v>
                </c:pt>
                <c:pt idx="3252">
                  <c:v>22194.227177638801</c:v>
                </c:pt>
                <c:pt idx="3253">
                  <c:v>22194.411074818199</c:v>
                </c:pt>
                <c:pt idx="3254">
                  <c:v>22194.467177638999</c:v>
                </c:pt>
                <c:pt idx="3255">
                  <c:v>22194.556777370999</c:v>
                </c:pt>
                <c:pt idx="3256">
                  <c:v>22194.627177638798</c:v>
                </c:pt>
                <c:pt idx="3257">
                  <c:v>22194.867177638898</c:v>
                </c:pt>
                <c:pt idx="3258">
                  <c:v>22195.107177639002</c:v>
                </c:pt>
                <c:pt idx="3259">
                  <c:v>22195.267177638802</c:v>
                </c:pt>
                <c:pt idx="3260">
                  <c:v>22195.507177639</c:v>
                </c:pt>
                <c:pt idx="3261">
                  <c:v>22195.667177638799</c:v>
                </c:pt>
                <c:pt idx="3262">
                  <c:v>22195.907177638899</c:v>
                </c:pt>
                <c:pt idx="3263">
                  <c:v>22196.147177638999</c:v>
                </c:pt>
                <c:pt idx="3264">
                  <c:v>22196.307177638799</c:v>
                </c:pt>
                <c:pt idx="3265">
                  <c:v>22196.547177639</c:v>
                </c:pt>
                <c:pt idx="3266">
                  <c:v>22196.7071776388</c:v>
                </c:pt>
                <c:pt idx="3267">
                  <c:v>22196.9471776389</c:v>
                </c:pt>
                <c:pt idx="3268">
                  <c:v>22197.052295969501</c:v>
                </c:pt>
                <c:pt idx="3269">
                  <c:v>22197.187177639</c:v>
                </c:pt>
                <c:pt idx="3270">
                  <c:v>22197.3471776388</c:v>
                </c:pt>
                <c:pt idx="3271">
                  <c:v>22197.587177638899</c:v>
                </c:pt>
                <c:pt idx="3272">
                  <c:v>22197.987177638901</c:v>
                </c:pt>
                <c:pt idx="3273">
                  <c:v>22198.227177639001</c:v>
                </c:pt>
                <c:pt idx="3274">
                  <c:v>22198.3871776388</c:v>
                </c:pt>
                <c:pt idx="3275">
                  <c:v>22198.6271776389</c:v>
                </c:pt>
                <c:pt idx="3276">
                  <c:v>22198.7311769968</c:v>
                </c:pt>
                <c:pt idx="3277">
                  <c:v>22198.867177639098</c:v>
                </c:pt>
                <c:pt idx="3278">
                  <c:v>22199.0058820132</c:v>
                </c:pt>
                <c:pt idx="3279">
                  <c:v>22199.027177638902</c:v>
                </c:pt>
                <c:pt idx="3280">
                  <c:v>22199.267177639002</c:v>
                </c:pt>
                <c:pt idx="3281">
                  <c:v>22199.371176997</c:v>
                </c:pt>
                <c:pt idx="3282">
                  <c:v>22199.427177638801</c:v>
                </c:pt>
                <c:pt idx="3283">
                  <c:v>22199.667177638901</c:v>
                </c:pt>
                <c:pt idx="3284">
                  <c:v>22200.067177638899</c:v>
                </c:pt>
                <c:pt idx="3285">
                  <c:v>22200.307177638999</c:v>
                </c:pt>
                <c:pt idx="3286">
                  <c:v>22200.467177638799</c:v>
                </c:pt>
                <c:pt idx="3287">
                  <c:v>22200.707177638898</c:v>
                </c:pt>
                <c:pt idx="3288">
                  <c:v>22200.9471776391</c:v>
                </c:pt>
                <c:pt idx="3289">
                  <c:v>22201.1071776389</c:v>
                </c:pt>
                <c:pt idx="3290">
                  <c:v>22201.212295969501</c:v>
                </c:pt>
                <c:pt idx="3291">
                  <c:v>22201.347177639</c:v>
                </c:pt>
                <c:pt idx="3292">
                  <c:v>22201.747177638899</c:v>
                </c:pt>
                <c:pt idx="3293">
                  <c:v>22201.987177638999</c:v>
                </c:pt>
                <c:pt idx="3294">
                  <c:v>22204.3322959695</c:v>
                </c:pt>
                <c:pt idx="3295">
                  <c:v>22208.5471776386</c:v>
                </c:pt>
                <c:pt idx="3296">
                  <c:v>22209.534983846301</c:v>
                </c:pt>
                <c:pt idx="3297">
                  <c:v>22210.594236809</c:v>
                </c:pt>
                <c:pt idx="3298">
                  <c:v>22213.2190282007</c:v>
                </c:pt>
                <c:pt idx="3299">
                  <c:v>22213.3710748183</c:v>
                </c:pt>
                <c:pt idx="3300">
                  <c:v>22215.827177638599</c:v>
                </c:pt>
                <c:pt idx="3301">
                  <c:v>22216.956777370699</c:v>
                </c:pt>
                <c:pt idx="3302">
                  <c:v>22217.965882013199</c:v>
                </c:pt>
                <c:pt idx="3303">
                  <c:v>22221.539028200499</c:v>
                </c:pt>
                <c:pt idx="3304">
                  <c:v>22222.956777370498</c:v>
                </c:pt>
                <c:pt idx="3305">
                  <c:v>22228.4949838463</c:v>
                </c:pt>
                <c:pt idx="3306">
                  <c:v>22230.396777371101</c:v>
                </c:pt>
                <c:pt idx="3307">
                  <c:v>22230.834236808802</c:v>
                </c:pt>
                <c:pt idx="3308">
                  <c:v>22232.331074818299</c:v>
                </c:pt>
                <c:pt idx="3309">
                  <c:v>22236.925882013202</c:v>
                </c:pt>
                <c:pt idx="3310">
                  <c:v>22238.1258820152</c:v>
                </c:pt>
                <c:pt idx="3311">
                  <c:v>22247.276777371098</c:v>
                </c:pt>
                <c:pt idx="3312">
                  <c:v>22247.454983846299</c:v>
                </c:pt>
                <c:pt idx="3313">
                  <c:v>22248.274236809099</c:v>
                </c:pt>
                <c:pt idx="3314">
                  <c:v>22248.7542368088</c:v>
                </c:pt>
                <c:pt idx="3315">
                  <c:v>22250.251074818301</c:v>
                </c:pt>
                <c:pt idx="3316">
                  <c:v>22253.965882015302</c:v>
                </c:pt>
                <c:pt idx="3317">
                  <c:v>22255.885882013299</c:v>
                </c:pt>
                <c:pt idx="3318">
                  <c:v>22258.491074819802</c:v>
                </c:pt>
                <c:pt idx="3319">
                  <c:v>22263.116777371099</c:v>
                </c:pt>
                <c:pt idx="3320">
                  <c:v>22265.634236808801</c:v>
                </c:pt>
                <c:pt idx="3321">
                  <c:v>22266.414983846302</c:v>
                </c:pt>
                <c:pt idx="3322">
                  <c:v>22269.2110748183</c:v>
                </c:pt>
                <c:pt idx="3323">
                  <c:v>22269.8058820154</c:v>
                </c:pt>
                <c:pt idx="3324">
                  <c:v>22273.805882013301</c:v>
                </c:pt>
                <c:pt idx="3325">
                  <c:v>22274.3310748199</c:v>
                </c:pt>
                <c:pt idx="3326">
                  <c:v>22278.956777371099</c:v>
                </c:pt>
                <c:pt idx="3327">
                  <c:v>22279.212295968999</c:v>
                </c:pt>
                <c:pt idx="3328">
                  <c:v>22284.605882015501</c:v>
                </c:pt>
                <c:pt idx="3329">
                  <c:v>22285.374983846301</c:v>
                </c:pt>
                <c:pt idx="3330">
                  <c:v>22290.1710748199</c:v>
                </c:pt>
                <c:pt idx="3331">
                  <c:v>22296.6271776385</c:v>
                </c:pt>
                <c:pt idx="3332">
                  <c:v>22300.8767773705</c:v>
                </c:pt>
                <c:pt idx="3333">
                  <c:v>22302.092295968901</c:v>
                </c:pt>
                <c:pt idx="3334">
                  <c:v>22304.3349838463</c:v>
                </c:pt>
                <c:pt idx="3335">
                  <c:v>22305.645882015499</c:v>
                </c:pt>
                <c:pt idx="3336">
                  <c:v>22306.011074819999</c:v>
                </c:pt>
                <c:pt idx="3337">
                  <c:v>22307.325882013</c:v>
                </c:pt>
                <c:pt idx="3338">
                  <c:v>22310.011074817899</c:v>
                </c:pt>
                <c:pt idx="3339">
                  <c:v>22320.4458820156</c:v>
                </c:pt>
                <c:pt idx="3340">
                  <c:v>22322.125882013101</c:v>
                </c:pt>
                <c:pt idx="3341">
                  <c:v>22323.294983846299</c:v>
                </c:pt>
                <c:pt idx="3342">
                  <c:v>22328.971074817899</c:v>
                </c:pt>
                <c:pt idx="3343">
                  <c:v>22333.254881669702</c:v>
                </c:pt>
                <c:pt idx="3344">
                  <c:v>22333.894881669701</c:v>
                </c:pt>
                <c:pt idx="3345">
                  <c:v>22334.934881669698</c:v>
                </c:pt>
                <c:pt idx="3346">
                  <c:v>22337.414881669702</c:v>
                </c:pt>
                <c:pt idx="3347">
                  <c:v>22338.054881669701</c:v>
                </c:pt>
                <c:pt idx="3348">
                  <c:v>22339.094881669698</c:v>
                </c:pt>
                <c:pt idx="3349">
                  <c:v>22340.134881669699</c:v>
                </c:pt>
                <c:pt idx="3350">
                  <c:v>22341.574881669701</c:v>
                </c:pt>
                <c:pt idx="3351">
                  <c:v>22342.254983846298</c:v>
                </c:pt>
                <c:pt idx="3352">
                  <c:v>22344.294881669699</c:v>
                </c:pt>
                <c:pt idx="3353">
                  <c:v>22348.454881669699</c:v>
                </c:pt>
                <c:pt idx="3354">
                  <c:v>22348.7310748202</c:v>
                </c:pt>
                <c:pt idx="3355">
                  <c:v>22352.614881669699</c:v>
                </c:pt>
                <c:pt idx="3356">
                  <c:v>22353.931074820099</c:v>
                </c:pt>
                <c:pt idx="3357">
                  <c:v>22358.09107482</c:v>
                </c:pt>
                <c:pt idx="3358">
                  <c:v>22361.214983846301</c:v>
                </c:pt>
                <c:pt idx="3359">
                  <c:v>22362.251074819898</c:v>
                </c:pt>
                <c:pt idx="3360">
                  <c:v>22366.4110748198</c:v>
                </c:pt>
                <c:pt idx="3361">
                  <c:v>22372.8548816697</c:v>
                </c:pt>
                <c:pt idx="3362">
                  <c:v>22380.1749838463</c:v>
                </c:pt>
                <c:pt idx="3363">
                  <c:v>22385.974881669699</c:v>
                </c:pt>
                <c:pt idx="3364">
                  <c:v>22391.1748816697</c:v>
                </c:pt>
                <c:pt idx="3365">
                  <c:v>22392.294881669801</c:v>
                </c:pt>
                <c:pt idx="3366">
                  <c:v>22393.334881669802</c:v>
                </c:pt>
                <c:pt idx="3367">
                  <c:v>22393.974881669801</c:v>
                </c:pt>
                <c:pt idx="3368">
                  <c:v>22394.374881669799</c:v>
                </c:pt>
                <c:pt idx="3369">
                  <c:v>22395.014881669798</c:v>
                </c:pt>
                <c:pt idx="3370">
                  <c:v>22395.3348816697</c:v>
                </c:pt>
                <c:pt idx="3371">
                  <c:v>22395.4148816698</c:v>
                </c:pt>
                <c:pt idx="3372">
                  <c:v>22396.054881669799</c:v>
                </c:pt>
                <c:pt idx="3373">
                  <c:v>22397.0948816698</c:v>
                </c:pt>
                <c:pt idx="3374">
                  <c:v>22398.134881669801</c:v>
                </c:pt>
                <c:pt idx="3375">
                  <c:v>22399.134983846299</c:v>
                </c:pt>
                <c:pt idx="3376">
                  <c:v>22399.174881669798</c:v>
                </c:pt>
                <c:pt idx="3377">
                  <c:v>22399.4948816697</c:v>
                </c:pt>
                <c:pt idx="3378">
                  <c:v>22399.814881669801</c:v>
                </c:pt>
                <c:pt idx="3379">
                  <c:v>22400.214881669799</c:v>
                </c:pt>
                <c:pt idx="3380">
                  <c:v>22400.854881669798</c:v>
                </c:pt>
                <c:pt idx="3381">
                  <c:v>22401.2548816698</c:v>
                </c:pt>
                <c:pt idx="3382">
                  <c:v>22401.894881669799</c:v>
                </c:pt>
                <c:pt idx="3383">
                  <c:v>22402.9348816698</c:v>
                </c:pt>
                <c:pt idx="3384">
                  <c:v>22403.6548816697</c:v>
                </c:pt>
                <c:pt idx="3385">
                  <c:v>22406.685882015499</c:v>
                </c:pt>
                <c:pt idx="3386">
                  <c:v>22410.845882015401</c:v>
                </c:pt>
                <c:pt idx="3387">
                  <c:v>22413.213165587698</c:v>
                </c:pt>
                <c:pt idx="3388">
                  <c:v>22415.005882015299</c:v>
                </c:pt>
                <c:pt idx="3389">
                  <c:v>22417.4398978233</c:v>
                </c:pt>
                <c:pt idx="3390">
                  <c:v>22417.494881669802</c:v>
                </c:pt>
                <c:pt idx="3391">
                  <c:v>22417.7348816698</c:v>
                </c:pt>
                <c:pt idx="3392">
                  <c:v>22418.374881669799</c:v>
                </c:pt>
                <c:pt idx="3393">
                  <c:v>22418.534881669799</c:v>
                </c:pt>
                <c:pt idx="3394">
                  <c:v>22418.7748816698</c:v>
                </c:pt>
                <c:pt idx="3395">
                  <c:v>22419.014881669798</c:v>
                </c:pt>
                <c:pt idx="3396">
                  <c:v>22419.165882015201</c:v>
                </c:pt>
                <c:pt idx="3397">
                  <c:v>22419.4148816698</c:v>
                </c:pt>
                <c:pt idx="3398">
                  <c:v>22420.054881669799</c:v>
                </c:pt>
                <c:pt idx="3399">
                  <c:v>22420.454881669801</c:v>
                </c:pt>
                <c:pt idx="3400">
                  <c:v>22420.694881669799</c:v>
                </c:pt>
                <c:pt idx="3401">
                  <c:v>22421.0948816698</c:v>
                </c:pt>
                <c:pt idx="3402">
                  <c:v>22421.494881669802</c:v>
                </c:pt>
                <c:pt idx="3403">
                  <c:v>22421.7348816698</c:v>
                </c:pt>
                <c:pt idx="3404">
                  <c:v>22422.134881669801</c:v>
                </c:pt>
                <c:pt idx="3405">
                  <c:v>22422.534881669799</c:v>
                </c:pt>
                <c:pt idx="3406">
                  <c:v>22422.639897823301</c:v>
                </c:pt>
                <c:pt idx="3407">
                  <c:v>22422.7748816698</c:v>
                </c:pt>
                <c:pt idx="3408">
                  <c:v>22423.174881669798</c:v>
                </c:pt>
                <c:pt idx="3409">
                  <c:v>22423.5748816698</c:v>
                </c:pt>
                <c:pt idx="3410">
                  <c:v>22423.814881669801</c:v>
                </c:pt>
                <c:pt idx="3411">
                  <c:v>22424.214881669799</c:v>
                </c:pt>
                <c:pt idx="3412">
                  <c:v>22424.614881669801</c:v>
                </c:pt>
                <c:pt idx="3413">
                  <c:v>22424.854881669798</c:v>
                </c:pt>
                <c:pt idx="3414">
                  <c:v>22425.2548816698</c:v>
                </c:pt>
                <c:pt idx="3415">
                  <c:v>22425.654881669801</c:v>
                </c:pt>
                <c:pt idx="3416">
                  <c:v>22425.894881669799</c:v>
                </c:pt>
                <c:pt idx="3417">
                  <c:v>22426.0910748184</c:v>
                </c:pt>
                <c:pt idx="3418">
                  <c:v>22426.294881669801</c:v>
                </c:pt>
                <c:pt idx="3419">
                  <c:v>22426.694881669799</c:v>
                </c:pt>
                <c:pt idx="3420">
                  <c:v>22426.799897823301</c:v>
                </c:pt>
                <c:pt idx="3421">
                  <c:v>22426.9348816698</c:v>
                </c:pt>
                <c:pt idx="3422">
                  <c:v>22427.131074818401</c:v>
                </c:pt>
                <c:pt idx="3423">
                  <c:v>22427.334881669802</c:v>
                </c:pt>
                <c:pt idx="3424">
                  <c:v>22427.974881669801</c:v>
                </c:pt>
                <c:pt idx="3425">
                  <c:v>22428.171074818401</c:v>
                </c:pt>
                <c:pt idx="3426">
                  <c:v>22428.614881669801</c:v>
                </c:pt>
                <c:pt idx="3427">
                  <c:v>22429.5748816698</c:v>
                </c:pt>
                <c:pt idx="3428">
                  <c:v>22429.654881669801</c:v>
                </c:pt>
                <c:pt idx="3429">
                  <c:v>22430.791074820099</c:v>
                </c:pt>
                <c:pt idx="3430">
                  <c:v>22430.959897823301</c:v>
                </c:pt>
                <c:pt idx="3431">
                  <c:v>22434.011074818402</c:v>
                </c:pt>
                <c:pt idx="3432">
                  <c:v>22434.579897822201</c:v>
                </c:pt>
                <c:pt idx="3433">
                  <c:v>22434.951074820001</c:v>
                </c:pt>
                <c:pt idx="3434">
                  <c:v>22435.051074818399</c:v>
                </c:pt>
                <c:pt idx="3435">
                  <c:v>22435.119897823301</c:v>
                </c:pt>
                <c:pt idx="3436">
                  <c:v>22435.494881669802</c:v>
                </c:pt>
                <c:pt idx="3437">
                  <c:v>22435.691074818598</c:v>
                </c:pt>
                <c:pt idx="3438">
                  <c:v>22436.134881669801</c:v>
                </c:pt>
                <c:pt idx="3439">
                  <c:v>22436.159897823301</c:v>
                </c:pt>
                <c:pt idx="3440">
                  <c:v>22436.331074818801</c:v>
                </c:pt>
                <c:pt idx="3441">
                  <c:v>22436.534881669799</c:v>
                </c:pt>
                <c:pt idx="3442">
                  <c:v>22436.659897822199</c:v>
                </c:pt>
                <c:pt idx="3443">
                  <c:v>22436.731074818599</c:v>
                </c:pt>
                <c:pt idx="3444">
                  <c:v>22436.7748816698</c:v>
                </c:pt>
                <c:pt idx="3445">
                  <c:v>22437.174881669798</c:v>
                </c:pt>
                <c:pt idx="3446">
                  <c:v>22437.371074818799</c:v>
                </c:pt>
                <c:pt idx="3447">
                  <c:v>22437.5748816698</c:v>
                </c:pt>
                <c:pt idx="3448">
                  <c:v>22437.7710748186</c:v>
                </c:pt>
                <c:pt idx="3449">
                  <c:v>22437.7748816698</c:v>
                </c:pt>
                <c:pt idx="3450">
                  <c:v>22438.214881669799</c:v>
                </c:pt>
                <c:pt idx="3451">
                  <c:v>22438.4110748188</c:v>
                </c:pt>
                <c:pt idx="3452">
                  <c:v>22438.739897822201</c:v>
                </c:pt>
                <c:pt idx="3453">
                  <c:v>22438.811074818601</c:v>
                </c:pt>
                <c:pt idx="3454">
                  <c:v>22438.814881669801</c:v>
                </c:pt>
                <c:pt idx="3455">
                  <c:v>22439.051074818999</c:v>
                </c:pt>
                <c:pt idx="3456">
                  <c:v>22439.111074819899</c:v>
                </c:pt>
                <c:pt idx="3457">
                  <c:v>22439.2548816698</c:v>
                </c:pt>
                <c:pt idx="3458">
                  <c:v>22439.451074818699</c:v>
                </c:pt>
                <c:pt idx="3459">
                  <c:v>22439.6910748191</c:v>
                </c:pt>
                <c:pt idx="3460">
                  <c:v>22439.7798978221</c:v>
                </c:pt>
                <c:pt idx="3461">
                  <c:v>22439.8510748185</c:v>
                </c:pt>
                <c:pt idx="3462">
                  <c:v>22439.854881669798</c:v>
                </c:pt>
                <c:pt idx="3463">
                  <c:v>22440.091074818902</c:v>
                </c:pt>
                <c:pt idx="3464">
                  <c:v>22440.294881669801</c:v>
                </c:pt>
                <c:pt idx="3465">
                  <c:v>22440.3310748193</c:v>
                </c:pt>
                <c:pt idx="3466">
                  <c:v>22440.491074818699</c:v>
                </c:pt>
                <c:pt idx="3467">
                  <c:v>22440.6858820134</c:v>
                </c:pt>
                <c:pt idx="3468">
                  <c:v>22440.731074819101</c:v>
                </c:pt>
                <c:pt idx="3469">
                  <c:v>22440.891074818501</c:v>
                </c:pt>
                <c:pt idx="3470">
                  <c:v>22440.894881669799</c:v>
                </c:pt>
                <c:pt idx="3471">
                  <c:v>22440.971074819499</c:v>
                </c:pt>
                <c:pt idx="3472">
                  <c:v>22441.131074818899</c:v>
                </c:pt>
                <c:pt idx="3473">
                  <c:v>22441.334881669802</c:v>
                </c:pt>
                <c:pt idx="3474">
                  <c:v>22441.371074819301</c:v>
                </c:pt>
                <c:pt idx="3475">
                  <c:v>22441.5310748187</c:v>
                </c:pt>
                <c:pt idx="3476">
                  <c:v>22441.611074819699</c:v>
                </c:pt>
                <c:pt idx="3477">
                  <c:v>22441.725882013299</c:v>
                </c:pt>
                <c:pt idx="3478">
                  <c:v>22441.771074819098</c:v>
                </c:pt>
                <c:pt idx="3479">
                  <c:v>22441.931074818502</c:v>
                </c:pt>
                <c:pt idx="3480">
                  <c:v>22441.9348816698</c:v>
                </c:pt>
                <c:pt idx="3481">
                  <c:v>22442.0110748195</c:v>
                </c:pt>
                <c:pt idx="3482">
                  <c:v>22442.1710748189</c:v>
                </c:pt>
                <c:pt idx="3483">
                  <c:v>22442.365882013499</c:v>
                </c:pt>
                <c:pt idx="3484">
                  <c:v>22442.374881669799</c:v>
                </c:pt>
                <c:pt idx="3485">
                  <c:v>22442.411074819302</c:v>
                </c:pt>
                <c:pt idx="3486">
                  <c:v>22442.5258820155</c:v>
                </c:pt>
                <c:pt idx="3487">
                  <c:v>22442.571074818701</c:v>
                </c:pt>
                <c:pt idx="3488">
                  <c:v>22442.6510748197</c:v>
                </c:pt>
                <c:pt idx="3489">
                  <c:v>22442.7658820133</c:v>
                </c:pt>
                <c:pt idx="3490">
                  <c:v>22442.811074819099</c:v>
                </c:pt>
                <c:pt idx="3491">
                  <c:v>22442.971074818499</c:v>
                </c:pt>
                <c:pt idx="3492">
                  <c:v>22442.974881669801</c:v>
                </c:pt>
                <c:pt idx="3493">
                  <c:v>22443.005882013698</c:v>
                </c:pt>
                <c:pt idx="3494">
                  <c:v>22443.051074819501</c:v>
                </c:pt>
                <c:pt idx="3495">
                  <c:v>22443.211074818901</c:v>
                </c:pt>
                <c:pt idx="3496">
                  <c:v>22443.271074819899</c:v>
                </c:pt>
                <c:pt idx="3497">
                  <c:v>22443.4058820135</c:v>
                </c:pt>
                <c:pt idx="3498">
                  <c:v>22443.4148816698</c:v>
                </c:pt>
                <c:pt idx="3499">
                  <c:v>22443.451074819299</c:v>
                </c:pt>
                <c:pt idx="3500">
                  <c:v>22443.611074818698</c:v>
                </c:pt>
                <c:pt idx="3501">
                  <c:v>22443.645882013901</c:v>
                </c:pt>
                <c:pt idx="3502">
                  <c:v>22443.691074819701</c:v>
                </c:pt>
                <c:pt idx="3503">
                  <c:v>22443.8510748191</c:v>
                </c:pt>
                <c:pt idx="3504">
                  <c:v>22443.9398978221</c:v>
                </c:pt>
                <c:pt idx="3505">
                  <c:v>22444.014881669798</c:v>
                </c:pt>
                <c:pt idx="3506">
                  <c:v>22444.045882013699</c:v>
                </c:pt>
                <c:pt idx="3507">
                  <c:v>22444.091074819498</c:v>
                </c:pt>
                <c:pt idx="3508">
                  <c:v>22444.2510748188</c:v>
                </c:pt>
                <c:pt idx="3509">
                  <c:v>22444.445882013501</c:v>
                </c:pt>
                <c:pt idx="3510">
                  <c:v>22444.454881669801</c:v>
                </c:pt>
                <c:pt idx="3511">
                  <c:v>22444.491074819201</c:v>
                </c:pt>
                <c:pt idx="3512">
                  <c:v>22444.651074818601</c:v>
                </c:pt>
                <c:pt idx="3513">
                  <c:v>22444.685882013899</c:v>
                </c:pt>
                <c:pt idx="3514">
                  <c:v>22444.7310748196</c:v>
                </c:pt>
                <c:pt idx="3515">
                  <c:v>22444.891074818999</c:v>
                </c:pt>
                <c:pt idx="3516">
                  <c:v>22445.054881669799</c:v>
                </c:pt>
                <c:pt idx="3517">
                  <c:v>22445.0858820137</c:v>
                </c:pt>
                <c:pt idx="3518">
                  <c:v>22445.131074819401</c:v>
                </c:pt>
                <c:pt idx="3519">
                  <c:v>22445.291074818801</c:v>
                </c:pt>
                <c:pt idx="3520">
                  <c:v>22445.325882014102</c:v>
                </c:pt>
                <c:pt idx="3521">
                  <c:v>22445.485882013501</c:v>
                </c:pt>
                <c:pt idx="3522">
                  <c:v>22445.531074819199</c:v>
                </c:pt>
                <c:pt idx="3523">
                  <c:v>22445.5658820145</c:v>
                </c:pt>
                <c:pt idx="3524">
                  <c:v>22445.7258820139</c:v>
                </c:pt>
                <c:pt idx="3525">
                  <c:v>22445.7710748196</c:v>
                </c:pt>
                <c:pt idx="3526">
                  <c:v>22445.931074819</c:v>
                </c:pt>
                <c:pt idx="3527">
                  <c:v>22445.965882014301</c:v>
                </c:pt>
                <c:pt idx="3528">
                  <c:v>22446.125882013701</c:v>
                </c:pt>
                <c:pt idx="3529">
                  <c:v>22446.171074819398</c:v>
                </c:pt>
                <c:pt idx="3530">
                  <c:v>22446.365882014099</c:v>
                </c:pt>
                <c:pt idx="3531">
                  <c:v>22446.5258820134</c:v>
                </c:pt>
                <c:pt idx="3532">
                  <c:v>22446.5710748192</c:v>
                </c:pt>
                <c:pt idx="3533">
                  <c:v>22446.605882014399</c:v>
                </c:pt>
                <c:pt idx="3534">
                  <c:v>22446.765882013799</c:v>
                </c:pt>
                <c:pt idx="3535">
                  <c:v>22446.811074819601</c:v>
                </c:pt>
                <c:pt idx="3536">
                  <c:v>22446.971074819001</c:v>
                </c:pt>
                <c:pt idx="3537">
                  <c:v>22447.0058820142</c:v>
                </c:pt>
                <c:pt idx="3538">
                  <c:v>22447.1658820136</c:v>
                </c:pt>
                <c:pt idx="3539">
                  <c:v>22447.211074819399</c:v>
                </c:pt>
                <c:pt idx="3540">
                  <c:v>22447.405882014002</c:v>
                </c:pt>
                <c:pt idx="3541">
                  <c:v>22447.4310748198</c:v>
                </c:pt>
                <c:pt idx="3542">
                  <c:v>22447.531074818198</c:v>
                </c:pt>
                <c:pt idx="3543">
                  <c:v>22447.565882013401</c:v>
                </c:pt>
                <c:pt idx="3544">
                  <c:v>22447.6110748192</c:v>
                </c:pt>
                <c:pt idx="3545">
                  <c:v>22447.6458820144</c:v>
                </c:pt>
                <c:pt idx="3546">
                  <c:v>22447.725882015398</c:v>
                </c:pt>
                <c:pt idx="3547">
                  <c:v>22447.805882013799</c:v>
                </c:pt>
                <c:pt idx="3548">
                  <c:v>22447.851074819599</c:v>
                </c:pt>
                <c:pt idx="3549">
                  <c:v>22448.011074819002</c:v>
                </c:pt>
                <c:pt idx="3550">
                  <c:v>22448.045882014201</c:v>
                </c:pt>
                <c:pt idx="3551">
                  <c:v>22448.099897822001</c:v>
                </c:pt>
                <c:pt idx="3552">
                  <c:v>22448.205882013601</c:v>
                </c:pt>
                <c:pt idx="3553">
                  <c:v>22448.2510748194</c:v>
                </c:pt>
                <c:pt idx="3554">
                  <c:v>22448.445882013999</c:v>
                </c:pt>
                <c:pt idx="3555">
                  <c:v>22448.605882013399</c:v>
                </c:pt>
                <c:pt idx="3556">
                  <c:v>22448.651074819201</c:v>
                </c:pt>
                <c:pt idx="3557">
                  <c:v>22448.685882014401</c:v>
                </c:pt>
                <c:pt idx="3558">
                  <c:v>22448.8458820138</c:v>
                </c:pt>
                <c:pt idx="3559">
                  <c:v>22448.891074819599</c:v>
                </c:pt>
                <c:pt idx="3560">
                  <c:v>22449.085882014198</c:v>
                </c:pt>
                <c:pt idx="3561">
                  <c:v>22449.245882013602</c:v>
                </c:pt>
                <c:pt idx="3562">
                  <c:v>22449.291074819299</c:v>
                </c:pt>
                <c:pt idx="3563">
                  <c:v>22449.294983846401</c:v>
                </c:pt>
                <c:pt idx="3564">
                  <c:v>22449.485882014</c:v>
                </c:pt>
                <c:pt idx="3565">
                  <c:v>22449.5110748197</c:v>
                </c:pt>
                <c:pt idx="3566">
                  <c:v>22449.645882013399</c:v>
                </c:pt>
                <c:pt idx="3567">
                  <c:v>22449.725882014402</c:v>
                </c:pt>
                <c:pt idx="3568">
                  <c:v>22449.885882013801</c:v>
                </c:pt>
                <c:pt idx="3569">
                  <c:v>22449.931074819498</c:v>
                </c:pt>
                <c:pt idx="3570">
                  <c:v>22450.125882014199</c:v>
                </c:pt>
                <c:pt idx="3571">
                  <c:v>22450.285882013599</c:v>
                </c:pt>
                <c:pt idx="3572">
                  <c:v>22450.525882014001</c:v>
                </c:pt>
                <c:pt idx="3573">
                  <c:v>22450.551074819701</c:v>
                </c:pt>
                <c:pt idx="3574">
                  <c:v>22450.765882014399</c:v>
                </c:pt>
                <c:pt idx="3575">
                  <c:v>22450.925882013798</c:v>
                </c:pt>
                <c:pt idx="3576">
                  <c:v>22451.1658820142</c:v>
                </c:pt>
                <c:pt idx="3577">
                  <c:v>22451.325882013502</c:v>
                </c:pt>
                <c:pt idx="3578">
                  <c:v>22451.5658820139</c:v>
                </c:pt>
                <c:pt idx="3579">
                  <c:v>22451.805882014301</c:v>
                </c:pt>
                <c:pt idx="3580">
                  <c:v>22451.885882015398</c:v>
                </c:pt>
                <c:pt idx="3581">
                  <c:v>22451.965882013701</c:v>
                </c:pt>
                <c:pt idx="3582">
                  <c:v>22452.205882014099</c:v>
                </c:pt>
                <c:pt idx="3583">
                  <c:v>22452.259897821899</c:v>
                </c:pt>
                <c:pt idx="3584">
                  <c:v>22452.445882014501</c:v>
                </c:pt>
                <c:pt idx="3585">
                  <c:v>22452.605882013901</c:v>
                </c:pt>
                <c:pt idx="3586">
                  <c:v>22452.845882014299</c:v>
                </c:pt>
                <c:pt idx="3587">
                  <c:v>22453.0858820147</c:v>
                </c:pt>
                <c:pt idx="3588">
                  <c:v>22453.2458820141</c:v>
                </c:pt>
                <c:pt idx="3589">
                  <c:v>22453.485882014498</c:v>
                </c:pt>
                <c:pt idx="3590">
                  <c:v>22453.7258820149</c:v>
                </c:pt>
                <c:pt idx="3591">
                  <c:v>22453.8858820143</c:v>
                </c:pt>
                <c:pt idx="3592">
                  <c:v>22454.125882014701</c:v>
                </c:pt>
                <c:pt idx="3593">
                  <c:v>22454.1749838463</c:v>
                </c:pt>
                <c:pt idx="3594">
                  <c:v>22454.285882014101</c:v>
                </c:pt>
                <c:pt idx="3595">
                  <c:v>22454.365882015099</c:v>
                </c:pt>
                <c:pt idx="3596">
                  <c:v>22454.525882014499</c:v>
                </c:pt>
                <c:pt idx="3597">
                  <c:v>22454.765882014901</c:v>
                </c:pt>
                <c:pt idx="3598">
                  <c:v>22454.811074818001</c:v>
                </c:pt>
                <c:pt idx="3599">
                  <c:v>22454.9258820143</c:v>
                </c:pt>
                <c:pt idx="3600">
                  <c:v>22455.165882014699</c:v>
                </c:pt>
                <c:pt idx="3601">
                  <c:v>22455.4058820151</c:v>
                </c:pt>
                <c:pt idx="3602">
                  <c:v>22455.4264333561</c:v>
                </c:pt>
                <c:pt idx="3603">
                  <c:v>22455.805882014902</c:v>
                </c:pt>
                <c:pt idx="3604">
                  <c:v>22456.0458820153</c:v>
                </c:pt>
                <c:pt idx="3605">
                  <c:v>22456.205882014699</c:v>
                </c:pt>
                <c:pt idx="3606">
                  <c:v>22456.445882015101</c:v>
                </c:pt>
                <c:pt idx="3607">
                  <c:v>22456.845882014801</c:v>
                </c:pt>
                <c:pt idx="3608">
                  <c:v>22457.245882014598</c:v>
                </c:pt>
                <c:pt idx="3609">
                  <c:v>22457.485882015</c:v>
                </c:pt>
                <c:pt idx="3610">
                  <c:v>22457.885882014802</c:v>
                </c:pt>
                <c:pt idx="3611">
                  <c:v>22458.094983846298</c:v>
                </c:pt>
                <c:pt idx="3612">
                  <c:v>22458.285882014599</c:v>
                </c:pt>
                <c:pt idx="3613">
                  <c:v>22458.525882015001</c:v>
                </c:pt>
                <c:pt idx="3614">
                  <c:v>22458.925882014799</c:v>
                </c:pt>
                <c:pt idx="3615">
                  <c:v>22459.3258820146</c:v>
                </c:pt>
                <c:pt idx="3616">
                  <c:v>22459.565882014998</c:v>
                </c:pt>
                <c:pt idx="3617">
                  <c:v>22459.9658820148</c:v>
                </c:pt>
                <c:pt idx="3618">
                  <c:v>22460.205882015201</c:v>
                </c:pt>
                <c:pt idx="3619">
                  <c:v>22460.365882014601</c:v>
                </c:pt>
                <c:pt idx="3620">
                  <c:v>22460.605882014999</c:v>
                </c:pt>
                <c:pt idx="3621">
                  <c:v>22460.719897822</c:v>
                </c:pt>
                <c:pt idx="3622">
                  <c:v>22461.005882014801</c:v>
                </c:pt>
                <c:pt idx="3623">
                  <c:v>22461.405882014598</c:v>
                </c:pt>
                <c:pt idx="3624">
                  <c:v>22461.645882015</c:v>
                </c:pt>
                <c:pt idx="3625">
                  <c:v>22462.0458820147</c:v>
                </c:pt>
                <c:pt idx="3626">
                  <c:v>22462.285882015101</c:v>
                </c:pt>
                <c:pt idx="3627">
                  <c:v>22462.685882014899</c:v>
                </c:pt>
                <c:pt idx="3628">
                  <c:v>22462.819897821999</c:v>
                </c:pt>
                <c:pt idx="3629">
                  <c:v>22463.325882015099</c:v>
                </c:pt>
                <c:pt idx="3630">
                  <c:v>22467.999897821901</c:v>
                </c:pt>
                <c:pt idx="3631">
                  <c:v>22471.054983846301</c:v>
                </c:pt>
                <c:pt idx="3632">
                  <c:v>22472.159897821799</c:v>
                </c:pt>
                <c:pt idx="3633">
                  <c:v>22475.909118479602</c:v>
                </c:pt>
                <c:pt idx="3634">
                  <c:v>22476.319897821701</c:v>
                </c:pt>
                <c:pt idx="3635">
                  <c:v>22478.372148795301</c:v>
                </c:pt>
                <c:pt idx="3636">
                  <c:v>22480.479897821599</c:v>
                </c:pt>
                <c:pt idx="3637">
                  <c:v>22480.614881669801</c:v>
                </c:pt>
                <c:pt idx="3638">
                  <c:v>22481.654881669801</c:v>
                </c:pt>
                <c:pt idx="3639">
                  <c:v>22486.974983846401</c:v>
                </c:pt>
                <c:pt idx="3640">
                  <c:v>22487.934983846299</c:v>
                </c:pt>
                <c:pt idx="3641">
                  <c:v>22491.0510748179</c:v>
                </c:pt>
                <c:pt idx="3642">
                  <c:v>22494.869118479601</c:v>
                </c:pt>
                <c:pt idx="3643">
                  <c:v>22497.3321487953</c:v>
                </c:pt>
                <c:pt idx="3644">
                  <c:v>22503.774983846299</c:v>
                </c:pt>
                <c:pt idx="3645">
                  <c:v>22506.879897823401</c:v>
                </c:pt>
                <c:pt idx="3646">
                  <c:v>22513.119897823399</c:v>
                </c:pt>
                <c:pt idx="3647">
                  <c:v>22513.8291184796</c:v>
                </c:pt>
                <c:pt idx="3648">
                  <c:v>22516.292148795299</c:v>
                </c:pt>
                <c:pt idx="3649">
                  <c:v>22520.6549838463</c:v>
                </c:pt>
                <c:pt idx="3650">
                  <c:v>22528.179897820399</c:v>
                </c:pt>
                <c:pt idx="3651">
                  <c:v>22528.365882013</c:v>
                </c:pt>
                <c:pt idx="3652">
                  <c:v>22529.405882013001</c:v>
                </c:pt>
                <c:pt idx="3653">
                  <c:v>22532.789118479599</c:v>
                </c:pt>
                <c:pt idx="3654">
                  <c:v>22534.212148795399</c:v>
                </c:pt>
                <c:pt idx="3655">
                  <c:v>22535.831074818001</c:v>
                </c:pt>
                <c:pt idx="3656">
                  <c:v>22537.911074817901</c:v>
                </c:pt>
                <c:pt idx="3657">
                  <c:v>22551.749118479602</c:v>
                </c:pt>
                <c:pt idx="3658">
                  <c:v>22553.172148795398</c:v>
                </c:pt>
                <c:pt idx="3659">
                  <c:v>22570.445882012998</c:v>
                </c:pt>
                <c:pt idx="3660">
                  <c:v>22571.485882012901</c:v>
                </c:pt>
                <c:pt idx="3661">
                  <c:v>22572.132148795401</c:v>
                </c:pt>
                <c:pt idx="3662">
                  <c:v>22574.079897819702</c:v>
                </c:pt>
                <c:pt idx="3663">
                  <c:v>22579.029118479601</c:v>
                </c:pt>
                <c:pt idx="3664">
                  <c:v>22589.6691184796</c:v>
                </c:pt>
                <c:pt idx="3665">
                  <c:v>22591.0921487954</c:v>
                </c:pt>
                <c:pt idx="3666">
                  <c:v>22591.7598978194</c:v>
                </c:pt>
                <c:pt idx="3667">
                  <c:v>22608.629118479599</c:v>
                </c:pt>
                <c:pt idx="3668">
                  <c:v>22610.052148795501</c:v>
                </c:pt>
                <c:pt idx="3669">
                  <c:v>22627.589118479598</c:v>
                </c:pt>
                <c:pt idx="3670">
                  <c:v>22646.549118479499</c:v>
                </c:pt>
                <c:pt idx="3671">
                  <c:v>22647.632148796401</c:v>
                </c:pt>
                <c:pt idx="3672">
                  <c:v>22663.472148796402</c:v>
                </c:pt>
                <c:pt idx="3673">
                  <c:v>22665.509118479498</c:v>
                </c:pt>
                <c:pt idx="3674">
                  <c:v>22669.0121487955</c:v>
                </c:pt>
                <c:pt idx="3675">
                  <c:v>22679.3121487965</c:v>
                </c:pt>
                <c:pt idx="3676">
                  <c:v>22684.469118479501</c:v>
                </c:pt>
                <c:pt idx="3677">
                  <c:v>22685.172148794401</c:v>
                </c:pt>
                <c:pt idx="3678">
                  <c:v>22692.133569408201</c:v>
                </c:pt>
                <c:pt idx="3679">
                  <c:v>22695.152148796598</c:v>
                </c:pt>
                <c:pt idx="3680">
                  <c:v>22702.389118479499</c:v>
                </c:pt>
                <c:pt idx="3681">
                  <c:v>22704.132148794401</c:v>
                </c:pt>
                <c:pt idx="3682">
                  <c:v>22715.926810463501</c:v>
                </c:pt>
                <c:pt idx="3683">
                  <c:v>22716.192148796599</c:v>
                </c:pt>
                <c:pt idx="3684">
                  <c:v>22717.3291184788</c:v>
                </c:pt>
                <c:pt idx="3685">
                  <c:v>22721.349118479498</c:v>
                </c:pt>
                <c:pt idx="3686">
                  <c:v>22740.309118479501</c:v>
                </c:pt>
                <c:pt idx="3687">
                  <c:v>22754.209118478801</c:v>
                </c:pt>
                <c:pt idx="3688">
                  <c:v>22759.2691184795</c:v>
                </c:pt>
                <c:pt idx="3689">
                  <c:v>22763.562655567501</c:v>
                </c:pt>
                <c:pt idx="3690">
                  <c:v>22771.089118478802</c:v>
                </c:pt>
                <c:pt idx="3691">
                  <c:v>22774.217332312401</c:v>
                </c:pt>
                <c:pt idx="3692">
                  <c:v>22782.274236808898</c:v>
                </c:pt>
                <c:pt idx="3693">
                  <c:v>22787.969118478799</c:v>
                </c:pt>
                <c:pt idx="3694">
                  <c:v>22796.949118479599</c:v>
                </c:pt>
                <c:pt idx="3695">
                  <c:v>22801.234236808901</c:v>
                </c:pt>
                <c:pt idx="3696">
                  <c:v>22813.8367773707</c:v>
                </c:pt>
                <c:pt idx="3697">
                  <c:v>22820.1942368089</c:v>
                </c:pt>
                <c:pt idx="3698">
                  <c:v>22830.709118479601</c:v>
                </c:pt>
                <c:pt idx="3699">
                  <c:v>22832.796777370699</c:v>
                </c:pt>
                <c:pt idx="3700">
                  <c:v>22839.154236808899</c:v>
                </c:pt>
                <c:pt idx="3701">
                  <c:v>22851.756777370701</c:v>
                </c:pt>
                <c:pt idx="3702">
                  <c:v>22853.685919010699</c:v>
                </c:pt>
                <c:pt idx="3703">
                  <c:v>22854.685984192802</c:v>
                </c:pt>
                <c:pt idx="3704">
                  <c:v>22856.8059190106</c:v>
                </c:pt>
                <c:pt idx="3705">
                  <c:v>22858.114236808899</c:v>
                </c:pt>
                <c:pt idx="3706">
                  <c:v>22859.9259190105</c:v>
                </c:pt>
                <c:pt idx="3707">
                  <c:v>22863.045919010499</c:v>
                </c:pt>
                <c:pt idx="3708">
                  <c:v>22865.285919009799</c:v>
                </c:pt>
                <c:pt idx="3709">
                  <c:v>22865.925919009998</c:v>
                </c:pt>
                <c:pt idx="3710">
                  <c:v>22866.1659190104</c:v>
                </c:pt>
                <c:pt idx="3711">
                  <c:v>22866.3259190098</c:v>
                </c:pt>
                <c:pt idx="3712">
                  <c:v>22866.565919010201</c:v>
                </c:pt>
                <c:pt idx="3713">
                  <c:v>22866.965919009999</c:v>
                </c:pt>
                <c:pt idx="3714">
                  <c:v>22867.365919009801</c:v>
                </c:pt>
                <c:pt idx="3715">
                  <c:v>22867.605919010199</c:v>
                </c:pt>
                <c:pt idx="3716">
                  <c:v>22868.00591901</c:v>
                </c:pt>
                <c:pt idx="3717">
                  <c:v>22868.405919009801</c:v>
                </c:pt>
                <c:pt idx="3718">
                  <c:v>22868.6459190102</c:v>
                </c:pt>
                <c:pt idx="3719">
                  <c:v>22869.045919010001</c:v>
                </c:pt>
                <c:pt idx="3720">
                  <c:v>22869.445919009799</c:v>
                </c:pt>
                <c:pt idx="3721">
                  <c:v>22869.685919010099</c:v>
                </c:pt>
                <c:pt idx="3722">
                  <c:v>22870.0859190099</c:v>
                </c:pt>
                <c:pt idx="3723">
                  <c:v>22870.485919009701</c:v>
                </c:pt>
                <c:pt idx="3724">
                  <c:v>22870.716777370701</c:v>
                </c:pt>
                <c:pt idx="3725">
                  <c:v>22870.725919010099</c:v>
                </c:pt>
                <c:pt idx="3726">
                  <c:v>22871.125919009901</c:v>
                </c:pt>
                <c:pt idx="3727">
                  <c:v>22871.525919009699</c:v>
                </c:pt>
                <c:pt idx="3728">
                  <c:v>22871.7659190101</c:v>
                </c:pt>
                <c:pt idx="3729">
                  <c:v>22872.165919009902</c:v>
                </c:pt>
                <c:pt idx="3730">
                  <c:v>22872.565919009699</c:v>
                </c:pt>
                <c:pt idx="3731">
                  <c:v>22872.805919010101</c:v>
                </c:pt>
                <c:pt idx="3732">
                  <c:v>22873.205919009899</c:v>
                </c:pt>
                <c:pt idx="3733">
                  <c:v>22873.6059190097</c:v>
                </c:pt>
                <c:pt idx="3734">
                  <c:v>22873.645984192801</c:v>
                </c:pt>
                <c:pt idx="3735">
                  <c:v>22873.845919010098</c:v>
                </c:pt>
                <c:pt idx="3736">
                  <c:v>22874.2459190099</c:v>
                </c:pt>
                <c:pt idx="3737">
                  <c:v>22874.485919010302</c:v>
                </c:pt>
                <c:pt idx="3738">
                  <c:v>22874.885919010001</c:v>
                </c:pt>
                <c:pt idx="3739">
                  <c:v>22875.525919010201</c:v>
                </c:pt>
                <c:pt idx="3740">
                  <c:v>22877.074236808799</c:v>
                </c:pt>
                <c:pt idx="3741">
                  <c:v>22880.5659190107</c:v>
                </c:pt>
                <c:pt idx="3742">
                  <c:v>22882.625919010701</c:v>
                </c:pt>
                <c:pt idx="3743">
                  <c:v>22883.445919010301</c:v>
                </c:pt>
                <c:pt idx="3744">
                  <c:v>22885.745919010598</c:v>
                </c:pt>
                <c:pt idx="3745">
                  <c:v>22886.355085237301</c:v>
                </c:pt>
                <c:pt idx="3746">
                  <c:v>22888.245919010398</c:v>
                </c:pt>
                <c:pt idx="3747">
                  <c:v>22888.435085237201</c:v>
                </c:pt>
                <c:pt idx="3748">
                  <c:v>22888.865919010601</c:v>
                </c:pt>
                <c:pt idx="3749">
                  <c:v>22889.285919010399</c:v>
                </c:pt>
                <c:pt idx="3750">
                  <c:v>22889.6767773707</c:v>
                </c:pt>
                <c:pt idx="3751">
                  <c:v>22890.325919010302</c:v>
                </c:pt>
                <c:pt idx="3752">
                  <c:v>22891.365919010299</c:v>
                </c:pt>
                <c:pt idx="3753">
                  <c:v>22891.555085237102</c:v>
                </c:pt>
                <c:pt idx="3754">
                  <c:v>22891.985919010502</c:v>
                </c:pt>
                <c:pt idx="3755">
                  <c:v>22892.4059190103</c:v>
                </c:pt>
                <c:pt idx="3756">
                  <c:v>22892.6059841928</c:v>
                </c:pt>
                <c:pt idx="3757">
                  <c:v>22894.675085237101</c:v>
                </c:pt>
                <c:pt idx="3758">
                  <c:v>22895.105919010501</c:v>
                </c:pt>
                <c:pt idx="3759">
                  <c:v>22896.034236808799</c:v>
                </c:pt>
                <c:pt idx="3760">
                  <c:v>22897.185919010401</c:v>
                </c:pt>
                <c:pt idx="3761">
                  <c:v>22897.795085237001</c:v>
                </c:pt>
                <c:pt idx="3762">
                  <c:v>22900.915085237</c:v>
                </c:pt>
                <c:pt idx="3763">
                  <c:v>22904.645919009599</c:v>
                </c:pt>
                <c:pt idx="3764">
                  <c:v>22907.765919009598</c:v>
                </c:pt>
                <c:pt idx="3765">
                  <c:v>22908.636777370699</c:v>
                </c:pt>
                <c:pt idx="3766">
                  <c:v>22911.565984192799</c:v>
                </c:pt>
                <c:pt idx="3767">
                  <c:v>22914.994236808801</c:v>
                </c:pt>
                <c:pt idx="3768">
                  <c:v>22927.596777370702</c:v>
                </c:pt>
                <c:pt idx="3769">
                  <c:v>22930.5259841929</c:v>
                </c:pt>
                <c:pt idx="3770">
                  <c:v>22933.9542368088</c:v>
                </c:pt>
                <c:pt idx="3771">
                  <c:v>22935.6659190096</c:v>
                </c:pt>
                <c:pt idx="3772">
                  <c:v>22936.705919009601</c:v>
                </c:pt>
                <c:pt idx="3773">
                  <c:v>22946.556777370701</c:v>
                </c:pt>
                <c:pt idx="3774">
                  <c:v>22949.485984192899</c:v>
                </c:pt>
                <c:pt idx="3775">
                  <c:v>22952.9142368088</c:v>
                </c:pt>
                <c:pt idx="3776">
                  <c:v>22956.0149838463</c:v>
                </c:pt>
                <c:pt idx="3777">
                  <c:v>22965.5167773707</c:v>
                </c:pt>
                <c:pt idx="3778">
                  <c:v>22968.445984192898</c:v>
                </c:pt>
                <c:pt idx="3779">
                  <c:v>22971.874236808799</c:v>
                </c:pt>
                <c:pt idx="3780">
                  <c:v>22974.974983846299</c:v>
                </c:pt>
                <c:pt idx="3781">
                  <c:v>22984.476777370699</c:v>
                </c:pt>
                <c:pt idx="3782">
                  <c:v>22987.405984192901</c:v>
                </c:pt>
                <c:pt idx="3783">
                  <c:v>22993.934983846299</c:v>
                </c:pt>
                <c:pt idx="3784">
                  <c:v>22995.836777371202</c:v>
                </c:pt>
                <c:pt idx="3785">
                  <c:v>22996.274236808698</c:v>
                </c:pt>
                <c:pt idx="3786">
                  <c:v>22999.9967773711</c:v>
                </c:pt>
                <c:pt idx="3787">
                  <c:v>23000.434236808698</c:v>
                </c:pt>
                <c:pt idx="3788">
                  <c:v>23002.476777371099</c:v>
                </c:pt>
                <c:pt idx="3789">
                  <c:v>23002.5142368087</c:v>
                </c:pt>
                <c:pt idx="3790">
                  <c:v>23003.314236808899</c:v>
                </c:pt>
                <c:pt idx="3791">
                  <c:v>23003.436777370702</c:v>
                </c:pt>
                <c:pt idx="3792">
                  <c:v>23004.156777371099</c:v>
                </c:pt>
                <c:pt idx="3793">
                  <c:v>23004.1942368087</c:v>
                </c:pt>
                <c:pt idx="3794">
                  <c:v>23005.234236808701</c:v>
                </c:pt>
                <c:pt idx="3795">
                  <c:v>23005.596777371</c:v>
                </c:pt>
                <c:pt idx="3796">
                  <c:v>23006.3659841929</c:v>
                </c:pt>
                <c:pt idx="3797">
                  <c:v>23006.876777371199</c:v>
                </c:pt>
                <c:pt idx="3798">
                  <c:v>23007.314236808699</c:v>
                </c:pt>
                <c:pt idx="3799">
                  <c:v>23007.714236808799</c:v>
                </c:pt>
                <c:pt idx="3800">
                  <c:v>23008.316777371099</c:v>
                </c:pt>
                <c:pt idx="3801">
                  <c:v>23008.3542368087</c:v>
                </c:pt>
                <c:pt idx="3802">
                  <c:v>23009.394236808701</c:v>
                </c:pt>
                <c:pt idx="3803">
                  <c:v>23009.794236808801</c:v>
                </c:pt>
                <c:pt idx="3804">
                  <c:v>23010.796777371001</c:v>
                </c:pt>
                <c:pt idx="3805">
                  <c:v>23011.0367773711</c:v>
                </c:pt>
                <c:pt idx="3806">
                  <c:v>23011.474236808699</c:v>
                </c:pt>
                <c:pt idx="3807">
                  <c:v>23011.996777370801</c:v>
                </c:pt>
                <c:pt idx="3808">
                  <c:v>23012.396777370799</c:v>
                </c:pt>
                <c:pt idx="3809">
                  <c:v>23012.894983846301</c:v>
                </c:pt>
                <c:pt idx="3810">
                  <c:v>23013.036777370799</c:v>
                </c:pt>
                <c:pt idx="3811">
                  <c:v>23013.554236808701</c:v>
                </c:pt>
                <c:pt idx="3812">
                  <c:v>23013.6767773709</c:v>
                </c:pt>
                <c:pt idx="3813">
                  <c:v>23014.076777370799</c:v>
                </c:pt>
                <c:pt idx="3814">
                  <c:v>23014.316777370899</c:v>
                </c:pt>
                <c:pt idx="3815">
                  <c:v>23014.5942368088</c:v>
                </c:pt>
                <c:pt idx="3816">
                  <c:v>23014.716777370901</c:v>
                </c:pt>
                <c:pt idx="3817">
                  <c:v>23015.1167773708</c:v>
                </c:pt>
                <c:pt idx="3818">
                  <c:v>23015.3567773709</c:v>
                </c:pt>
                <c:pt idx="3819">
                  <c:v>23015.756777370902</c:v>
                </c:pt>
                <c:pt idx="3820">
                  <c:v>23016.156777370801</c:v>
                </c:pt>
                <c:pt idx="3821">
                  <c:v>23016.236777371101</c:v>
                </c:pt>
                <c:pt idx="3822">
                  <c:v>23016.396777370901</c:v>
                </c:pt>
                <c:pt idx="3823">
                  <c:v>23016.674236808802</c:v>
                </c:pt>
                <c:pt idx="3824">
                  <c:v>23016.796777370801</c:v>
                </c:pt>
                <c:pt idx="3825">
                  <c:v>23016.8895997322</c:v>
                </c:pt>
                <c:pt idx="3826">
                  <c:v>23017.196777370798</c:v>
                </c:pt>
                <c:pt idx="3827">
                  <c:v>23017.436777370898</c:v>
                </c:pt>
                <c:pt idx="3828">
                  <c:v>23017.836777370801</c:v>
                </c:pt>
                <c:pt idx="3829">
                  <c:v>23018.236777370799</c:v>
                </c:pt>
                <c:pt idx="3830">
                  <c:v>23018.476777370899</c:v>
                </c:pt>
                <c:pt idx="3831">
                  <c:v>23018.876777370799</c:v>
                </c:pt>
                <c:pt idx="3832">
                  <c:v>23019.2767773708</c:v>
                </c:pt>
                <c:pt idx="3833">
                  <c:v>23019.5167773709</c:v>
                </c:pt>
                <c:pt idx="3834">
                  <c:v>23019.9167773708</c:v>
                </c:pt>
                <c:pt idx="3835">
                  <c:v>23020.156777370899</c:v>
                </c:pt>
                <c:pt idx="3836">
                  <c:v>23020.316777370801</c:v>
                </c:pt>
                <c:pt idx="3837">
                  <c:v>23020.556777370901</c:v>
                </c:pt>
                <c:pt idx="3838">
                  <c:v>23020.9567773708</c:v>
                </c:pt>
                <c:pt idx="3839">
                  <c:v>23021.0495997322</c:v>
                </c:pt>
                <c:pt idx="3840">
                  <c:v>23021.1967773709</c:v>
                </c:pt>
                <c:pt idx="3841">
                  <c:v>23021.356777370798</c:v>
                </c:pt>
                <c:pt idx="3842">
                  <c:v>23021.436777371098</c:v>
                </c:pt>
                <c:pt idx="3843">
                  <c:v>23021.596777370902</c:v>
                </c:pt>
                <c:pt idx="3844">
                  <c:v>23022.236777370901</c:v>
                </c:pt>
                <c:pt idx="3845">
                  <c:v>23022.636777370899</c:v>
                </c:pt>
                <c:pt idx="3846">
                  <c:v>23023.276777370898</c:v>
                </c:pt>
                <c:pt idx="3847">
                  <c:v>23024.1695997321</c:v>
                </c:pt>
                <c:pt idx="3848">
                  <c:v>23024.956777371</c:v>
                </c:pt>
                <c:pt idx="3849">
                  <c:v>23025.325984193001</c:v>
                </c:pt>
                <c:pt idx="3850">
                  <c:v>23025.394236808901</c:v>
                </c:pt>
                <c:pt idx="3851">
                  <c:v>23025.996777371001</c:v>
                </c:pt>
                <c:pt idx="3852">
                  <c:v>23026.636777371001</c:v>
                </c:pt>
                <c:pt idx="3853">
                  <c:v>23027.036777370999</c:v>
                </c:pt>
                <c:pt idx="3854">
                  <c:v>23028.076777370999</c:v>
                </c:pt>
                <c:pt idx="3855">
                  <c:v>23028.3295997321</c:v>
                </c:pt>
                <c:pt idx="3856">
                  <c:v>23029.116777371</c:v>
                </c:pt>
                <c:pt idx="3857">
                  <c:v>23030.549796432599</c:v>
                </c:pt>
                <c:pt idx="3858">
                  <c:v>23031.5897964326</c:v>
                </c:pt>
                <c:pt idx="3859">
                  <c:v>23031.836777371002</c:v>
                </c:pt>
                <c:pt idx="3860">
                  <c:v>23032.4895997321</c:v>
                </c:pt>
                <c:pt idx="3861">
                  <c:v>23032.6297964326</c:v>
                </c:pt>
                <c:pt idx="3862">
                  <c:v>23032.876777370999</c:v>
                </c:pt>
                <c:pt idx="3863">
                  <c:v>23033.0291184794</c:v>
                </c:pt>
                <c:pt idx="3864">
                  <c:v>23033.669796432601</c:v>
                </c:pt>
                <c:pt idx="3865">
                  <c:v>23033.916777371</c:v>
                </c:pt>
                <c:pt idx="3866">
                  <c:v>23034.0691184795</c:v>
                </c:pt>
                <c:pt idx="3867">
                  <c:v>23034.709118479401</c:v>
                </c:pt>
                <c:pt idx="3868">
                  <c:v>23034.709796432599</c:v>
                </c:pt>
                <c:pt idx="3869">
                  <c:v>23035.1091184795</c:v>
                </c:pt>
                <c:pt idx="3870">
                  <c:v>23035.749118479402</c:v>
                </c:pt>
                <c:pt idx="3871">
                  <c:v>23035.749796432701</c:v>
                </c:pt>
                <c:pt idx="3872">
                  <c:v>23036.149118479501</c:v>
                </c:pt>
                <c:pt idx="3873">
                  <c:v>23036.6495997321</c:v>
                </c:pt>
                <c:pt idx="3874">
                  <c:v>23036.789118479399</c:v>
                </c:pt>
                <c:pt idx="3875">
                  <c:v>23036.789796432698</c:v>
                </c:pt>
                <c:pt idx="3876">
                  <c:v>23037.189118479499</c:v>
                </c:pt>
                <c:pt idx="3877">
                  <c:v>23037.8291184794</c:v>
                </c:pt>
                <c:pt idx="3878">
                  <c:v>23037.829796432699</c:v>
                </c:pt>
                <c:pt idx="3879">
                  <c:v>23038.729599732</c:v>
                </c:pt>
                <c:pt idx="3880">
                  <c:v>23038.869118479401</c:v>
                </c:pt>
                <c:pt idx="3881">
                  <c:v>23039.909118479402</c:v>
                </c:pt>
                <c:pt idx="3882">
                  <c:v>23040.949118479399</c:v>
                </c:pt>
                <c:pt idx="3883">
                  <c:v>23041.9891184794</c:v>
                </c:pt>
                <c:pt idx="3884">
                  <c:v>23044.285984193</c:v>
                </c:pt>
                <c:pt idx="3885">
                  <c:v>23050.8149838463</c:v>
                </c:pt>
                <c:pt idx="3886">
                  <c:v>23062.0149838463</c:v>
                </c:pt>
                <c:pt idx="3887">
                  <c:v>23062.205984192999</c:v>
                </c:pt>
                <c:pt idx="3888">
                  <c:v>23068.2909394899</c:v>
                </c:pt>
                <c:pt idx="3889">
                  <c:v>23069.774983846299</c:v>
                </c:pt>
                <c:pt idx="3890">
                  <c:v>23071.1167773706</c:v>
                </c:pt>
                <c:pt idx="3891">
                  <c:v>23072.149796432899</c:v>
                </c:pt>
                <c:pt idx="3892">
                  <c:v>23081.165984193001</c:v>
                </c:pt>
                <c:pt idx="3893">
                  <c:v>23085.916777370701</c:v>
                </c:pt>
                <c:pt idx="3894">
                  <c:v>23087.433064199598</c:v>
                </c:pt>
                <c:pt idx="3895">
                  <c:v>23088.734983846301</c:v>
                </c:pt>
                <c:pt idx="3896">
                  <c:v>23088.796777370499</c:v>
                </c:pt>
                <c:pt idx="3897">
                  <c:v>23093.8495997317</c:v>
                </c:pt>
                <c:pt idx="3898">
                  <c:v>23107.694983846301</c:v>
                </c:pt>
                <c:pt idx="3899">
                  <c:v>23117.805984192699</c:v>
                </c:pt>
                <c:pt idx="3900">
                  <c:v>23120.889599731501</c:v>
                </c:pt>
                <c:pt idx="3901">
                  <c:v>23126.6549838463</c:v>
                </c:pt>
                <c:pt idx="3902">
                  <c:v>23129.725984193301</c:v>
                </c:pt>
                <c:pt idx="3903">
                  <c:v>23135.725984192799</c:v>
                </c:pt>
                <c:pt idx="3904">
                  <c:v>23145.614983846299</c:v>
                </c:pt>
                <c:pt idx="3905">
                  <c:v>23147.645984193299</c:v>
                </c:pt>
                <c:pt idx="3906">
                  <c:v>23164.574983846302</c:v>
                </c:pt>
                <c:pt idx="3907">
                  <c:v>23165.565984193399</c:v>
                </c:pt>
                <c:pt idx="3908">
                  <c:v>23183.485984193401</c:v>
                </c:pt>
                <c:pt idx="3909">
                  <c:v>23183.534983846301</c:v>
                </c:pt>
                <c:pt idx="3910">
                  <c:v>23201.405984193399</c:v>
                </c:pt>
                <c:pt idx="3911">
                  <c:v>23202.4949838463</c:v>
                </c:pt>
                <c:pt idx="3912">
                  <c:v>23204.9259841932</c:v>
                </c:pt>
                <c:pt idx="3913">
                  <c:v>23205.145984193601</c:v>
                </c:pt>
                <c:pt idx="3914">
                  <c:v>23205.965984193201</c:v>
                </c:pt>
                <c:pt idx="3915">
                  <c:v>23206.1859841935</c:v>
                </c:pt>
                <c:pt idx="3916">
                  <c:v>23206.605984193298</c:v>
                </c:pt>
                <c:pt idx="3917">
                  <c:v>23207.0059841931</c:v>
                </c:pt>
                <c:pt idx="3918">
                  <c:v>23207.225984193501</c:v>
                </c:pt>
                <c:pt idx="3919">
                  <c:v>23208.045984193101</c:v>
                </c:pt>
                <c:pt idx="3920">
                  <c:v>23208.265984193498</c:v>
                </c:pt>
                <c:pt idx="3921">
                  <c:v>23208.6859841933</c:v>
                </c:pt>
                <c:pt idx="3922">
                  <c:v>23209.085984193101</c:v>
                </c:pt>
                <c:pt idx="3923">
                  <c:v>23209.305984193499</c:v>
                </c:pt>
                <c:pt idx="3924">
                  <c:v>23210.125984193099</c:v>
                </c:pt>
                <c:pt idx="3925">
                  <c:v>23210.345984193402</c:v>
                </c:pt>
                <c:pt idx="3926">
                  <c:v>23210.765984193298</c:v>
                </c:pt>
                <c:pt idx="3927">
                  <c:v>23211.805984193201</c:v>
                </c:pt>
                <c:pt idx="3928">
                  <c:v>23212.4459841934</c:v>
                </c:pt>
                <c:pt idx="3929">
                  <c:v>23212.845984193202</c:v>
                </c:pt>
                <c:pt idx="3930">
                  <c:v>23213.885984193199</c:v>
                </c:pt>
                <c:pt idx="3931">
                  <c:v>23214.525984193398</c:v>
                </c:pt>
                <c:pt idx="3932">
                  <c:v>23221.454983846299</c:v>
                </c:pt>
                <c:pt idx="3933">
                  <c:v>23223.245984192999</c:v>
                </c:pt>
                <c:pt idx="3934">
                  <c:v>23236.765984192702</c:v>
                </c:pt>
                <c:pt idx="3935">
                  <c:v>23240.414983846302</c:v>
                </c:pt>
                <c:pt idx="3936">
                  <c:v>23259.374983846301</c:v>
                </c:pt>
                <c:pt idx="3937">
                  <c:v>23278.3349838463</c:v>
                </c:pt>
                <c:pt idx="3938">
                  <c:v>23286.447201586499</c:v>
                </c:pt>
                <c:pt idx="3939">
                  <c:v>23297.294983846299</c:v>
                </c:pt>
                <c:pt idx="3940">
                  <c:v>23316.254983846298</c:v>
                </c:pt>
                <c:pt idx="3941">
                  <c:v>23346.932148795499</c:v>
                </c:pt>
                <c:pt idx="3942">
                  <c:v>23351.8549838463</c:v>
                </c:pt>
                <c:pt idx="3943">
                  <c:v>23365.892148795501</c:v>
                </c:pt>
                <c:pt idx="3944">
                  <c:v>23373.134983846299</c:v>
                </c:pt>
                <c:pt idx="3945">
                  <c:v>23377.054983846301</c:v>
                </c:pt>
                <c:pt idx="3946">
                  <c:v>23384.852148795599</c:v>
                </c:pt>
                <c:pt idx="3947">
                  <c:v>23390.0149838463</c:v>
                </c:pt>
                <c:pt idx="3948">
                  <c:v>23403.812148795601</c:v>
                </c:pt>
                <c:pt idx="3949">
                  <c:v>23405.8549838463</c:v>
                </c:pt>
                <c:pt idx="3950">
                  <c:v>23422.772148795601</c:v>
                </c:pt>
                <c:pt idx="3951">
                  <c:v>23425.5521487964</c:v>
                </c:pt>
                <c:pt idx="3952">
                  <c:v>23426.311716078701</c:v>
                </c:pt>
                <c:pt idx="3953">
                  <c:v>23426.894983846301</c:v>
                </c:pt>
                <c:pt idx="3954">
                  <c:v>23429.4317160787</c:v>
                </c:pt>
                <c:pt idx="3955">
                  <c:v>23430.532148796301</c:v>
                </c:pt>
                <c:pt idx="3956">
                  <c:v>23431.392148796502</c:v>
                </c:pt>
                <c:pt idx="3957">
                  <c:v>23432.372148795799</c:v>
                </c:pt>
                <c:pt idx="3958">
                  <c:v>23432.5517160786</c:v>
                </c:pt>
                <c:pt idx="3959">
                  <c:v>23433.4121487958</c:v>
                </c:pt>
                <c:pt idx="3960">
                  <c:v>23434.052148796</c:v>
                </c:pt>
                <c:pt idx="3961">
                  <c:v>23434.452148795801</c:v>
                </c:pt>
                <c:pt idx="3962">
                  <c:v>23435.092148796</c:v>
                </c:pt>
                <c:pt idx="3963">
                  <c:v>23435.492148795802</c:v>
                </c:pt>
                <c:pt idx="3964">
                  <c:v>23436.132148795899</c:v>
                </c:pt>
                <c:pt idx="3965">
                  <c:v>23436.532148795701</c:v>
                </c:pt>
                <c:pt idx="3966">
                  <c:v>23436.711716078498</c:v>
                </c:pt>
                <c:pt idx="3967">
                  <c:v>23437.1721487959</c:v>
                </c:pt>
                <c:pt idx="3968">
                  <c:v>23437.572148795702</c:v>
                </c:pt>
                <c:pt idx="3969">
                  <c:v>23437.8121487961</c:v>
                </c:pt>
                <c:pt idx="3970">
                  <c:v>23438.212148795901</c:v>
                </c:pt>
                <c:pt idx="3971">
                  <c:v>23438.612148795699</c:v>
                </c:pt>
                <c:pt idx="3972">
                  <c:v>23438.6721487963</c:v>
                </c:pt>
                <c:pt idx="3973">
                  <c:v>23438.852148796101</c:v>
                </c:pt>
                <c:pt idx="3974">
                  <c:v>23439.252148795898</c:v>
                </c:pt>
                <c:pt idx="3975">
                  <c:v>23439.6521487957</c:v>
                </c:pt>
                <c:pt idx="3976">
                  <c:v>23439.892148796102</c:v>
                </c:pt>
                <c:pt idx="3977">
                  <c:v>23440.292148795899</c:v>
                </c:pt>
                <c:pt idx="3978">
                  <c:v>23440.692148795701</c:v>
                </c:pt>
                <c:pt idx="3979">
                  <c:v>23440.932148796099</c:v>
                </c:pt>
                <c:pt idx="3980">
                  <c:v>23441.332148795798</c:v>
                </c:pt>
                <c:pt idx="3981">
                  <c:v>23441.5721487962</c:v>
                </c:pt>
                <c:pt idx="3982">
                  <c:v>23441.7321487956</c:v>
                </c:pt>
                <c:pt idx="3983">
                  <c:v>23441.972148796001</c:v>
                </c:pt>
                <c:pt idx="3984">
                  <c:v>23442.612148796201</c:v>
                </c:pt>
                <c:pt idx="3985">
                  <c:v>23442.734983846301</c:v>
                </c:pt>
                <c:pt idx="3986">
                  <c:v>23443.012148795999</c:v>
                </c:pt>
                <c:pt idx="3987">
                  <c:v>23443.652148796202</c:v>
                </c:pt>
                <c:pt idx="3988">
                  <c:v>23444.692148796199</c:v>
                </c:pt>
                <c:pt idx="3989">
                  <c:v>23445.7321487962</c:v>
                </c:pt>
                <c:pt idx="3990">
                  <c:v>23446.772148796099</c:v>
                </c:pt>
                <c:pt idx="3991">
                  <c:v>23459.614983846299</c:v>
                </c:pt>
                <c:pt idx="3992">
                  <c:v>23478.574983846302</c:v>
                </c:pt>
                <c:pt idx="3993">
                  <c:v>23480.452148795299</c:v>
                </c:pt>
                <c:pt idx="3994">
                  <c:v>23482.532148795199</c:v>
                </c:pt>
                <c:pt idx="3995">
                  <c:v>23487.451716077499</c:v>
                </c:pt>
                <c:pt idx="3996">
                  <c:v>23489.412148795302</c:v>
                </c:pt>
                <c:pt idx="3997">
                  <c:v>23493.2691184793</c:v>
                </c:pt>
                <c:pt idx="3998">
                  <c:v>23512.229118479299</c:v>
                </c:pt>
                <c:pt idx="3999">
                  <c:v>23531.189118479298</c:v>
                </c:pt>
                <c:pt idx="4000">
                  <c:v>23550.149118479301</c:v>
                </c:pt>
                <c:pt idx="4001">
                  <c:v>23556.2147932394</c:v>
                </c:pt>
                <c:pt idx="4002">
                  <c:v>23564.796777371201</c:v>
                </c:pt>
                <c:pt idx="4003">
                  <c:v>23569.1091184793</c:v>
                </c:pt>
                <c:pt idx="4004">
                  <c:v>23588.069118479201</c:v>
                </c:pt>
                <c:pt idx="4005">
                  <c:v>23607.0291184792</c:v>
                </c:pt>
                <c:pt idx="4006">
                  <c:v>23617.867904628099</c:v>
                </c:pt>
                <c:pt idx="4007">
                  <c:v>23625.9891184792</c:v>
                </c:pt>
                <c:pt idx="4008">
                  <c:v>23644.949118479199</c:v>
                </c:pt>
                <c:pt idx="4009">
                  <c:v>23663.909118479201</c:v>
                </c:pt>
                <c:pt idx="4010">
                  <c:v>23675.249118478801</c:v>
                </c:pt>
                <c:pt idx="4011">
                  <c:v>23692.129118478799</c:v>
                </c:pt>
                <c:pt idx="4012">
                  <c:v>23695.349118479298</c:v>
                </c:pt>
                <c:pt idx="4013">
                  <c:v>23697.932662147199</c:v>
                </c:pt>
                <c:pt idx="4014">
                  <c:v>23709.0091184788</c:v>
                </c:pt>
                <c:pt idx="4015">
                  <c:v>23714.309118479301</c:v>
                </c:pt>
                <c:pt idx="4016">
                  <c:v>23723.809118478701</c:v>
                </c:pt>
                <c:pt idx="4017">
                  <c:v>23744.8491184788</c:v>
                </c:pt>
                <c:pt idx="4018">
                  <c:v>23825.889118478801</c:v>
                </c:pt>
                <c:pt idx="4019">
                  <c:v>23826.929118478802</c:v>
                </c:pt>
                <c:pt idx="4020">
                  <c:v>23830.049118478801</c:v>
                </c:pt>
                <c:pt idx="4021">
                  <c:v>23832.7691184787</c:v>
                </c:pt>
                <c:pt idx="4022">
                  <c:v>23833.1691184788</c:v>
                </c:pt>
                <c:pt idx="4023">
                  <c:v>23836.289118478799</c:v>
                </c:pt>
                <c:pt idx="4024">
                  <c:v>23867.6691184792</c:v>
                </c:pt>
                <c:pt idx="4025">
                  <c:v>23868.709118479201</c:v>
                </c:pt>
                <c:pt idx="4026">
                  <c:v>23869.749118479202</c:v>
                </c:pt>
                <c:pt idx="4027">
                  <c:v>23870.789118479199</c:v>
                </c:pt>
                <c:pt idx="4028">
                  <c:v>23871.8291184792</c:v>
                </c:pt>
                <c:pt idx="4029">
                  <c:v>23872.869118479201</c:v>
                </c:pt>
                <c:pt idx="4030">
                  <c:v>23875.5891184791</c:v>
                </c:pt>
                <c:pt idx="4031">
                  <c:v>23876.629118479199</c:v>
                </c:pt>
                <c:pt idx="4032">
                  <c:v>23877.2691184791</c:v>
                </c:pt>
                <c:pt idx="4033">
                  <c:v>23877.909118479001</c:v>
                </c:pt>
                <c:pt idx="4034">
                  <c:v>23878.309118479101</c:v>
                </c:pt>
                <c:pt idx="4035">
                  <c:v>23878.369118478899</c:v>
                </c:pt>
                <c:pt idx="4036">
                  <c:v>23878.949118478999</c:v>
                </c:pt>
                <c:pt idx="4037">
                  <c:v>23879.349118479098</c:v>
                </c:pt>
                <c:pt idx="4038">
                  <c:v>23879.409118478899</c:v>
                </c:pt>
                <c:pt idx="4039">
                  <c:v>23879.5891184789</c:v>
                </c:pt>
                <c:pt idx="4040">
                  <c:v>23879.989118478999</c:v>
                </c:pt>
                <c:pt idx="4041">
                  <c:v>23880.389118479099</c:v>
                </c:pt>
                <c:pt idx="4042">
                  <c:v>23880.4491184789</c:v>
                </c:pt>
                <c:pt idx="4043">
                  <c:v>23880.629118478999</c:v>
                </c:pt>
                <c:pt idx="4044">
                  <c:v>23881.029118479</c:v>
                </c:pt>
                <c:pt idx="4045">
                  <c:v>23881.4291184791</c:v>
                </c:pt>
                <c:pt idx="4046">
                  <c:v>23881.489118478901</c:v>
                </c:pt>
                <c:pt idx="4047">
                  <c:v>23881.669118479</c:v>
                </c:pt>
                <c:pt idx="4048">
                  <c:v>23882.069118479001</c:v>
                </c:pt>
                <c:pt idx="4049">
                  <c:v>23882.469118479101</c:v>
                </c:pt>
                <c:pt idx="4050">
                  <c:v>23882.529118478898</c:v>
                </c:pt>
                <c:pt idx="4051">
                  <c:v>23882.709118479001</c:v>
                </c:pt>
                <c:pt idx="4052">
                  <c:v>23883.1091184791</c:v>
                </c:pt>
                <c:pt idx="4053">
                  <c:v>23883.509118479102</c:v>
                </c:pt>
                <c:pt idx="4054">
                  <c:v>23883.569118478899</c:v>
                </c:pt>
                <c:pt idx="4055">
                  <c:v>23883.749118479001</c:v>
                </c:pt>
                <c:pt idx="4056">
                  <c:v>23884.149118479101</c:v>
                </c:pt>
                <c:pt idx="4057">
                  <c:v>23884.549118479099</c:v>
                </c:pt>
                <c:pt idx="4058">
                  <c:v>23884.6091184789</c:v>
                </c:pt>
                <c:pt idx="4059">
                  <c:v>23884.789118478999</c:v>
                </c:pt>
                <c:pt idx="4060">
                  <c:v>23885.189118479098</c:v>
                </c:pt>
                <c:pt idx="4061">
                  <c:v>23885.649118478901</c:v>
                </c:pt>
                <c:pt idx="4062">
                  <c:v>23885.829118479</c:v>
                </c:pt>
                <c:pt idx="4063">
                  <c:v>23886.229118479099</c:v>
                </c:pt>
                <c:pt idx="4064">
                  <c:v>23886.689118478898</c:v>
                </c:pt>
                <c:pt idx="4065">
                  <c:v>23886.869118479</c:v>
                </c:pt>
                <c:pt idx="4066">
                  <c:v>23887.729118478899</c:v>
                </c:pt>
                <c:pt idx="4067">
                  <c:v>23918.229118479499</c:v>
                </c:pt>
                <c:pt idx="4068">
                  <c:v>23923.4291184795</c:v>
                </c:pt>
                <c:pt idx="4069">
                  <c:v>23973.081870616999</c:v>
                </c:pt>
                <c:pt idx="4070">
                  <c:v>23974.9836238276</c:v>
                </c:pt>
                <c:pt idx="4071">
                  <c:v>23993.943623827599</c:v>
                </c:pt>
                <c:pt idx="4072">
                  <c:v>24012.903623827598</c:v>
                </c:pt>
                <c:pt idx="4073">
                  <c:v>24031.863623827601</c:v>
                </c:pt>
                <c:pt idx="4074">
                  <c:v>24040.372076892199</c:v>
                </c:pt>
                <c:pt idx="4075">
                  <c:v>24050.8236238276</c:v>
                </c:pt>
                <c:pt idx="4076">
                  <c:v>24057.1436238272</c:v>
                </c:pt>
                <c:pt idx="4077">
                  <c:v>24061.3036238272</c:v>
                </c:pt>
                <c:pt idx="4078">
                  <c:v>24061.943623827199</c:v>
                </c:pt>
                <c:pt idx="4079">
                  <c:v>24065.463623827301</c:v>
                </c:pt>
                <c:pt idx="4080">
                  <c:v>24068.183623827201</c:v>
                </c:pt>
                <c:pt idx="4081">
                  <c:v>24069.623623827301</c:v>
                </c:pt>
                <c:pt idx="4082">
                  <c:v>24069.783623827501</c:v>
                </c:pt>
                <c:pt idx="4083">
                  <c:v>24070.663623827299</c:v>
                </c:pt>
                <c:pt idx="4084">
                  <c:v>24072.343623827299</c:v>
                </c:pt>
                <c:pt idx="4085">
                  <c:v>24076.503623827299</c:v>
                </c:pt>
                <c:pt idx="4086">
                  <c:v>24088.7436238275</c:v>
                </c:pt>
                <c:pt idx="4087">
                  <c:v>24090.903623827198</c:v>
                </c:pt>
                <c:pt idx="4088">
                  <c:v>24092.9836238272</c:v>
                </c:pt>
                <c:pt idx="4089">
                  <c:v>24094.023623827201</c:v>
                </c:pt>
                <c:pt idx="4090">
                  <c:v>24097.7036238275</c:v>
                </c:pt>
                <c:pt idx="4091">
                  <c:v>24099.223623827202</c:v>
                </c:pt>
                <c:pt idx="4092">
                  <c:v>24102.503623827499</c:v>
                </c:pt>
                <c:pt idx="4093">
                  <c:v>24103.1436238274</c:v>
                </c:pt>
                <c:pt idx="4094">
                  <c:v>24103.3836238273</c:v>
                </c:pt>
                <c:pt idx="4095">
                  <c:v>24103.5436238275</c:v>
                </c:pt>
                <c:pt idx="4096">
                  <c:v>24103.783623827301</c:v>
                </c:pt>
                <c:pt idx="4097">
                  <c:v>24104.183623827401</c:v>
                </c:pt>
                <c:pt idx="4098">
                  <c:v>24104.583623827501</c:v>
                </c:pt>
                <c:pt idx="4099">
                  <c:v>24104.823623827298</c:v>
                </c:pt>
                <c:pt idx="4100">
                  <c:v>24105.223623827402</c:v>
                </c:pt>
                <c:pt idx="4101">
                  <c:v>24105.623623827501</c:v>
                </c:pt>
                <c:pt idx="4102">
                  <c:v>24105.863623827401</c:v>
                </c:pt>
                <c:pt idx="4103">
                  <c:v>24106.263623827399</c:v>
                </c:pt>
                <c:pt idx="4104">
                  <c:v>24106.663623827499</c:v>
                </c:pt>
                <c:pt idx="4105">
                  <c:v>24106.903623827398</c:v>
                </c:pt>
                <c:pt idx="4106">
                  <c:v>24107.063623827598</c:v>
                </c:pt>
                <c:pt idx="4107">
                  <c:v>24107.3036238274</c:v>
                </c:pt>
                <c:pt idx="4108">
                  <c:v>24107.5436238273</c:v>
                </c:pt>
                <c:pt idx="4109">
                  <c:v>24107.943623827399</c:v>
                </c:pt>
                <c:pt idx="4110">
                  <c:v>24108.103623827599</c:v>
                </c:pt>
                <c:pt idx="4111">
                  <c:v>24108.343623827499</c:v>
                </c:pt>
                <c:pt idx="4112">
                  <c:v>24108.9836238274</c:v>
                </c:pt>
                <c:pt idx="4113">
                  <c:v>24109.1436238276</c:v>
                </c:pt>
                <c:pt idx="4114">
                  <c:v>24109.3836238275</c:v>
                </c:pt>
                <c:pt idx="4115">
                  <c:v>24110.023623827401</c:v>
                </c:pt>
                <c:pt idx="4116">
                  <c:v>24110.423623827501</c:v>
                </c:pt>
                <c:pt idx="4117">
                  <c:v>24111.063623827398</c:v>
                </c:pt>
                <c:pt idx="4118">
                  <c:v>24111.463623827502</c:v>
                </c:pt>
                <c:pt idx="4119">
                  <c:v>24111.703623827299</c:v>
                </c:pt>
                <c:pt idx="4120">
                  <c:v>24112.103623827399</c:v>
                </c:pt>
                <c:pt idx="4121">
                  <c:v>24112.814505348601</c:v>
                </c:pt>
                <c:pt idx="4122">
                  <c:v>24113.854505348601</c:v>
                </c:pt>
                <c:pt idx="4123">
                  <c:v>24118.014505348699</c:v>
                </c:pt>
                <c:pt idx="4124">
                  <c:v>24122.174505348699</c:v>
                </c:pt>
                <c:pt idx="4125">
                  <c:v>24126.334505348699</c:v>
                </c:pt>
                <c:pt idx="4126">
                  <c:v>24130.494505348801</c:v>
                </c:pt>
                <c:pt idx="4127">
                  <c:v>24150.183623827601</c:v>
                </c:pt>
                <c:pt idx="4128">
                  <c:v>24151.223623827598</c:v>
                </c:pt>
                <c:pt idx="4129">
                  <c:v>24163.774505349</c:v>
                </c:pt>
                <c:pt idx="4130">
                  <c:v>24170.0145053491</c:v>
                </c:pt>
                <c:pt idx="4131">
                  <c:v>24237.295682345</c:v>
                </c:pt>
                <c:pt idx="4132">
                  <c:v>24455.937271455201</c:v>
                </c:pt>
                <c:pt idx="4133">
                  <c:v>24496.970548367699</c:v>
                </c:pt>
                <c:pt idx="4134">
                  <c:v>24512.5082718011</c:v>
                </c:pt>
                <c:pt idx="4135">
                  <c:v>24540.848476157102</c:v>
                </c:pt>
                <c:pt idx="4136">
                  <c:v>24685.574527324701</c:v>
                </c:pt>
                <c:pt idx="4137">
                  <c:v>24731.453320130298</c:v>
                </c:pt>
                <c:pt idx="4138">
                  <c:v>24770.608269042099</c:v>
                </c:pt>
                <c:pt idx="4139">
                  <c:v>24850.755009635901</c:v>
                </c:pt>
                <c:pt idx="4140">
                  <c:v>24930.5483087963</c:v>
                </c:pt>
                <c:pt idx="4141">
                  <c:v>24930.901750229801</c:v>
                </c:pt>
                <c:pt idx="4142">
                  <c:v>25091.195231417601</c:v>
                </c:pt>
                <c:pt idx="4143">
                  <c:v>25120.350180329398</c:v>
                </c:pt>
                <c:pt idx="4144">
                  <c:v>25194.964729892101</c:v>
                </c:pt>
                <c:pt idx="4145">
                  <c:v>25206.837852130098</c:v>
                </c:pt>
                <c:pt idx="4146">
                  <c:v>25210.010138953799</c:v>
                </c:pt>
                <c:pt idx="4147">
                  <c:v>25214.750591718399</c:v>
                </c:pt>
                <c:pt idx="4148">
                  <c:v>25321.838721750501</c:v>
                </c:pt>
                <c:pt idx="4149">
                  <c:v>25651.504677394201</c:v>
                </c:pt>
                <c:pt idx="4150">
                  <c:v>25676.194763982501</c:v>
                </c:pt>
                <c:pt idx="4151">
                  <c:v>25846.554162261898</c:v>
                </c:pt>
                <c:pt idx="4152">
                  <c:v>25848.068243252401</c:v>
                </c:pt>
                <c:pt idx="4153">
                  <c:v>25870.825794586199</c:v>
                </c:pt>
                <c:pt idx="4154">
                  <c:v>25938.719015594499</c:v>
                </c:pt>
                <c:pt idx="4155">
                  <c:v>26177.734198896</c:v>
                </c:pt>
                <c:pt idx="4156">
                  <c:v>26346.921409626699</c:v>
                </c:pt>
                <c:pt idx="4157">
                  <c:v>26590.115547015201</c:v>
                </c:pt>
                <c:pt idx="4158">
                  <c:v>26707.278054622398</c:v>
                </c:pt>
                <c:pt idx="4159">
                  <c:v>27265.427626023298</c:v>
                </c:pt>
                <c:pt idx="4160">
                  <c:v>27948.0783822064</c:v>
                </c:pt>
                <c:pt idx="4161">
                  <c:v>28027.288630614701</c:v>
                </c:pt>
                <c:pt idx="4162">
                  <c:v>28128.537545677998</c:v>
                </c:pt>
                <c:pt idx="4163">
                  <c:v>28345.463179205999</c:v>
                </c:pt>
                <c:pt idx="4164">
                  <c:v>28926.6633209139</c:v>
                </c:pt>
                <c:pt idx="4165">
                  <c:v>30029.634762065001</c:v>
                </c:pt>
                <c:pt idx="4166">
                  <c:v>30297.500750859999</c:v>
                </c:pt>
                <c:pt idx="4167">
                  <c:v>31051.417239225899</c:v>
                </c:pt>
                <c:pt idx="4168">
                  <c:v>31232.8307272042</c:v>
                </c:pt>
                <c:pt idx="4169">
                  <c:v>31267.789366049601</c:v>
                </c:pt>
                <c:pt idx="4170">
                  <c:v>31564.294144835501</c:v>
                </c:pt>
                <c:pt idx="4171">
                  <c:v>32179.488021471101</c:v>
                </c:pt>
                <c:pt idx="4172">
                  <c:v>33974.296932773701</c:v>
                </c:pt>
                <c:pt idx="4173">
                  <c:v>34329.341280877197</c:v>
                </c:pt>
                <c:pt idx="4174">
                  <c:v>34487.173838383402</c:v>
                </c:pt>
                <c:pt idx="4175">
                  <c:v>36479.194540283301</c:v>
                </c:pt>
                <c:pt idx="4176">
                  <c:v>36892.938306735297</c:v>
                </c:pt>
                <c:pt idx="4177">
                  <c:v>36897.176626321598</c:v>
                </c:pt>
                <c:pt idx="4178">
                  <c:v>37410.053531931298</c:v>
                </c:pt>
                <c:pt idx="4179">
                  <c:v>38117.844423440001</c:v>
                </c:pt>
                <c:pt idx="4180">
                  <c:v>38629.047799689397</c:v>
                </c:pt>
                <c:pt idx="4181">
                  <c:v>38761.8582450951</c:v>
                </c:pt>
                <c:pt idx="4182">
                  <c:v>38900.851192666501</c:v>
                </c:pt>
                <c:pt idx="4183">
                  <c:v>39820.056319869502</c:v>
                </c:pt>
                <c:pt idx="4184">
                  <c:v>40332.933225479203</c:v>
                </c:pt>
                <c:pt idx="4185">
                  <c:v>40662.0900506615</c:v>
                </c:pt>
                <c:pt idx="4186">
                  <c:v>40778.901059095602</c:v>
                </c:pt>
                <c:pt idx="4187">
                  <c:v>41198.064825547102</c:v>
                </c:pt>
                <c:pt idx="4188">
                  <c:v>41495.875557295803</c:v>
                </c:pt>
                <c:pt idx="4189">
                  <c:v>43255.812919027099</c:v>
                </c:pt>
                <c:pt idx="4190">
                  <c:v>43949.824008509298</c:v>
                </c:pt>
                <c:pt idx="4191">
                  <c:v>44120.944519094999</c:v>
                </c:pt>
                <c:pt idx="4192">
                  <c:v>44418.755250843598</c:v>
                </c:pt>
                <c:pt idx="4193">
                  <c:v>45756.048619574001</c:v>
                </c:pt>
                <c:pt idx="4194">
                  <c:v>46065.276058665397</c:v>
                </c:pt>
                <c:pt idx="4195">
                  <c:v>46155.393126132898</c:v>
                </c:pt>
                <c:pt idx="4196">
                  <c:v>46178.692612575003</c:v>
                </c:pt>
                <c:pt idx="4197">
                  <c:v>46186.371070216701</c:v>
                </c:pt>
                <c:pt idx="4198">
                  <c:v>46649.009517742001</c:v>
                </c:pt>
                <c:pt idx="4199">
                  <c:v>46855.6440811336</c:v>
                </c:pt>
                <c:pt idx="4200">
                  <c:v>46872.703702057101</c:v>
                </c:pt>
                <c:pt idx="4201">
                  <c:v>46996.168373979097</c:v>
                </c:pt>
                <c:pt idx="4202">
                  <c:v>47043.824212642903</c:v>
                </c:pt>
                <c:pt idx="4203">
                  <c:v>47341.634944391502</c:v>
                </c:pt>
                <c:pt idx="4204">
                  <c:v>47436.145278475298</c:v>
                </c:pt>
                <c:pt idx="4205">
                  <c:v>47596.786871187098</c:v>
                </c:pt>
                <c:pt idx="4206">
                  <c:v>47599.202856382901</c:v>
                </c:pt>
                <c:pt idx="4207">
                  <c:v>47879.980126266099</c:v>
                </c:pt>
                <c:pt idx="4208">
                  <c:v>47985.7145752176</c:v>
                </c:pt>
                <c:pt idx="4209">
                  <c:v>47989.906704526802</c:v>
                </c:pt>
                <c:pt idx="4210">
                  <c:v>48145.1986886585</c:v>
                </c:pt>
                <c:pt idx="4211">
                  <c:v>48494.561842344498</c:v>
                </c:pt>
                <c:pt idx="4212">
                  <c:v>48515.825923336401</c:v>
                </c:pt>
                <c:pt idx="4213">
                  <c:v>48968.155752213301</c:v>
                </c:pt>
                <c:pt idx="4214">
                  <c:v>49072.547932475398</c:v>
                </c:pt>
                <c:pt idx="4215">
                  <c:v>49247.622674970997</c:v>
                </c:pt>
                <c:pt idx="4216">
                  <c:v>50132.366515051799</c:v>
                </c:pt>
                <c:pt idx="4217">
                  <c:v>50490.018052645602</c:v>
                </c:pt>
                <c:pt idx="4218">
                  <c:v>50495.826143335202</c:v>
                </c:pt>
                <c:pt idx="4219">
                  <c:v>51379.123475805201</c:v>
                </c:pt>
                <c:pt idx="4220">
                  <c:v>51438.740413173997</c:v>
                </c:pt>
                <c:pt idx="4221">
                  <c:v>51818.172097001901</c:v>
                </c:pt>
                <c:pt idx="4222">
                  <c:v>51871.035445761197</c:v>
                </c:pt>
                <c:pt idx="4223">
                  <c:v>52497.490714168402</c:v>
                </c:pt>
                <c:pt idx="4224">
                  <c:v>54361.620106721901</c:v>
                </c:pt>
                <c:pt idx="4225">
                  <c:v>54817.897050808999</c:v>
                </c:pt>
                <c:pt idx="4226">
                  <c:v>55235.494112444103</c:v>
                </c:pt>
                <c:pt idx="4227">
                  <c:v>55688.2834451206</c:v>
                </c:pt>
                <c:pt idx="4228">
                  <c:v>56305.361470486001</c:v>
                </c:pt>
                <c:pt idx="4229">
                  <c:v>57284.499800269798</c:v>
                </c:pt>
                <c:pt idx="4230">
                  <c:v>57586.635608659701</c:v>
                </c:pt>
                <c:pt idx="4231">
                  <c:v>61042.080941332701</c:v>
                </c:pt>
                <c:pt idx="4232">
                  <c:v>62742.312746899202</c:v>
                </c:pt>
                <c:pt idx="4233">
                  <c:v>65104.403894286697</c:v>
                </c:pt>
                <c:pt idx="4234">
                  <c:v>66486.437489476899</c:v>
                </c:pt>
                <c:pt idx="4235">
                  <c:v>67346.326141358193</c:v>
                </c:pt>
                <c:pt idx="4236">
                  <c:v>68027.283587834594</c:v>
                </c:pt>
                <c:pt idx="4237">
                  <c:v>68559.570574156605</c:v>
                </c:pt>
                <c:pt idx="4238">
                  <c:v>68634.888125489902</c:v>
                </c:pt>
                <c:pt idx="4239">
                  <c:v>68686.868206618296</c:v>
                </c:pt>
                <c:pt idx="4240">
                  <c:v>69018.1018633942</c:v>
                </c:pt>
                <c:pt idx="4241">
                  <c:v>69081.667872536404</c:v>
                </c:pt>
                <c:pt idx="4242">
                  <c:v>69122.619619919904</c:v>
                </c:pt>
                <c:pt idx="4243">
                  <c:v>69274.868582938696</c:v>
                </c:pt>
                <c:pt idx="4244">
                  <c:v>69490.751005033904</c:v>
                </c:pt>
                <c:pt idx="4245">
                  <c:v>69602.931197341793</c:v>
                </c:pt>
                <c:pt idx="4246">
                  <c:v>69645.421384896094</c:v>
                </c:pt>
                <c:pt idx="4247">
                  <c:v>69667.141095165294</c:v>
                </c:pt>
                <c:pt idx="4248">
                  <c:v>69816.898219305906</c:v>
                </c:pt>
                <c:pt idx="4249">
                  <c:v>69917.120915543404</c:v>
                </c:pt>
                <c:pt idx="4250">
                  <c:v>69932.396923682303</c:v>
                </c:pt>
                <c:pt idx="4251">
                  <c:v>70333.362218664799</c:v>
                </c:pt>
                <c:pt idx="4252">
                  <c:v>70900.012753421499</c:v>
                </c:pt>
                <c:pt idx="4253">
                  <c:v>70914.701939837003</c:v>
                </c:pt>
                <c:pt idx="4254">
                  <c:v>70967.560057968905</c:v>
                </c:pt>
                <c:pt idx="4255">
                  <c:v>71317.845371208503</c:v>
                </c:pt>
                <c:pt idx="4256">
                  <c:v>71724.990927589504</c:v>
                </c:pt>
                <c:pt idx="4257">
                  <c:v>71765.275600513705</c:v>
                </c:pt>
                <c:pt idx="4258">
                  <c:v>71940.981556942104</c:v>
                </c:pt>
                <c:pt idx="4259">
                  <c:v>72403.9459841934</c:v>
                </c:pt>
                <c:pt idx="4260">
                  <c:v>73056.220117905497</c:v>
                </c:pt>
                <c:pt idx="4261">
                  <c:v>73346.048839572803</c:v>
                </c:pt>
                <c:pt idx="4262">
                  <c:v>73825.498296751306</c:v>
                </c:pt>
                <c:pt idx="4263">
                  <c:v>73890.439751516795</c:v>
                </c:pt>
                <c:pt idx="4264">
                  <c:v>74863.861250489994</c:v>
                </c:pt>
                <c:pt idx="4265">
                  <c:v>74893.017332312302</c:v>
                </c:pt>
                <c:pt idx="4266">
                  <c:v>76215.828156800504</c:v>
                </c:pt>
                <c:pt idx="4267">
                  <c:v>77170.001837659103</c:v>
                </c:pt>
                <c:pt idx="4268">
                  <c:v>77355.879653016105</c:v>
                </c:pt>
                <c:pt idx="4269">
                  <c:v>77786.740944037796</c:v>
                </c:pt>
                <c:pt idx="4270">
                  <c:v>80208.943494856299</c:v>
                </c:pt>
                <c:pt idx="4271">
                  <c:v>80709.6206375857</c:v>
                </c:pt>
                <c:pt idx="4272">
                  <c:v>83131.823188404203</c:v>
                </c:pt>
                <c:pt idx="4273">
                  <c:v>83642.758139374404</c:v>
                </c:pt>
                <c:pt idx="4274">
                  <c:v>84811.267132641893</c:v>
                </c:pt>
                <c:pt idx="4275">
                  <c:v>85702.980835612005</c:v>
                </c:pt>
                <c:pt idx="4276">
                  <c:v>86054.702881952006</c:v>
                </c:pt>
                <c:pt idx="4277">
                  <c:v>87636.548837595707</c:v>
                </c:pt>
                <c:pt idx="4278">
                  <c:v>88515.403751572798</c:v>
                </c:pt>
                <c:pt idx="4279">
                  <c:v>90954.737234819899</c:v>
                </c:pt>
                <c:pt idx="4280">
                  <c:v>91087.363791402895</c:v>
                </c:pt>
                <c:pt idx="4281">
                  <c:v>91549.816160843198</c:v>
                </c:pt>
                <c:pt idx="4282">
                  <c:v>91567.8791671566</c:v>
                </c:pt>
                <c:pt idx="4283">
                  <c:v>92334.259064980099</c:v>
                </c:pt>
                <c:pt idx="4284">
                  <c:v>92426.999554737107</c:v>
                </c:pt>
                <c:pt idx="4285">
                  <c:v>92439.776821504303</c:v>
                </c:pt>
                <c:pt idx="4286">
                  <c:v>92974.723566783796</c:v>
                </c:pt>
                <c:pt idx="4287">
                  <c:v>92976.210763683397</c:v>
                </c:pt>
                <c:pt idx="4288">
                  <c:v>93024.3942320481</c:v>
                </c:pt>
                <c:pt idx="4289">
                  <c:v>93034.234971945902</c:v>
                </c:pt>
                <c:pt idx="4290">
                  <c:v>93035.631772476394</c:v>
                </c:pt>
                <c:pt idx="4291">
                  <c:v>93490.953088285401</c:v>
                </c:pt>
                <c:pt idx="4292">
                  <c:v>93498.980160145293</c:v>
                </c:pt>
                <c:pt idx="4293">
                  <c:v>94279.241874654399</c:v>
                </c:pt>
                <c:pt idx="4294">
                  <c:v>95525.743120595202</c:v>
                </c:pt>
                <c:pt idx="4295">
                  <c:v>96155.515099691504</c:v>
                </c:pt>
                <c:pt idx="4296">
                  <c:v>97679.326821503695</c:v>
                </c:pt>
                <c:pt idx="4297">
                  <c:v>97866.050853038105</c:v>
                </c:pt>
                <c:pt idx="4298">
                  <c:v>98752.947733368404</c:v>
                </c:pt>
                <c:pt idx="4299">
                  <c:v>99066.496245513306</c:v>
                </c:pt>
                <c:pt idx="4300">
                  <c:v>101126.71894175099</c:v>
                </c:pt>
                <c:pt idx="4301">
                  <c:v>102337.16433422601</c:v>
                </c:pt>
                <c:pt idx="4302">
                  <c:v>104397.387030463</c:v>
                </c:pt>
                <c:pt idx="4303">
                  <c:v>108143.669144047</c:v>
                </c:pt>
                <c:pt idx="4304">
                  <c:v>113236.322111802</c:v>
                </c:pt>
                <c:pt idx="4305">
                  <c:v>113337.689894062</c:v>
                </c:pt>
                <c:pt idx="4306">
                  <c:v>113934.45766818299</c:v>
                </c:pt>
                <c:pt idx="4307">
                  <c:v>114235.90857168099</c:v>
                </c:pt>
                <c:pt idx="4308">
                  <c:v>114485.004710546</c:v>
                </c:pt>
                <c:pt idx="4309">
                  <c:v>114899.864812724</c:v>
                </c:pt>
                <c:pt idx="4310">
                  <c:v>115544.485580166</c:v>
                </c:pt>
                <c:pt idx="4311">
                  <c:v>115768.48591901</c:v>
                </c:pt>
                <c:pt idx="4312">
                  <c:v>115984.534538582</c:v>
                </c:pt>
                <c:pt idx="4313">
                  <c:v>117407.884404094</c:v>
                </c:pt>
                <c:pt idx="4314">
                  <c:v>118907.41423213</c:v>
                </c:pt>
                <c:pt idx="4315">
                  <c:v>119349.84133153599</c:v>
                </c:pt>
                <c:pt idx="4316">
                  <c:v>120330.76409764199</c:v>
                </c:pt>
                <c:pt idx="4317">
                  <c:v>121830.29392567799</c:v>
                </c:pt>
                <c:pt idx="4318">
                  <c:v>123253.64379119</c:v>
                </c:pt>
                <c:pt idx="4319">
                  <c:v>124078.61650222899</c:v>
                </c:pt>
                <c:pt idx="4320">
                  <c:v>124753.173619226</c:v>
                </c:pt>
                <c:pt idx="4321">
                  <c:v>124819.05484297501</c:v>
                </c:pt>
                <c:pt idx="4322">
                  <c:v>127001.496195777</c:v>
                </c:pt>
                <c:pt idx="4323">
                  <c:v>127741.93453652201</c:v>
                </c:pt>
                <c:pt idx="4324">
                  <c:v>129323.780492166</c:v>
                </c:pt>
                <c:pt idx="4325">
                  <c:v>129924.37588932501</c:v>
                </c:pt>
                <c:pt idx="4326">
                  <c:v>132847.25558287301</c:v>
                </c:pt>
                <c:pt idx="4327">
                  <c:v>135770.135276421</c:v>
                </c:pt>
                <c:pt idx="4328">
                  <c:v>137416.36797471199</c:v>
                </c:pt>
                <c:pt idx="4329">
                  <c:v>138517.55726712901</c:v>
                </c:pt>
                <c:pt idx="4330">
                  <c:v>139503.07169305501</c:v>
                </c:pt>
                <c:pt idx="4331">
                  <c:v>142425.95138660201</c:v>
                </c:pt>
                <c:pt idx="4332">
                  <c:v>158697.98265960399</c:v>
                </c:pt>
                <c:pt idx="4333">
                  <c:v>160351.55652441701</c:v>
                </c:pt>
                <c:pt idx="4334">
                  <c:v>181329.75959697599</c:v>
                </c:pt>
                <c:pt idx="4335">
                  <c:v>184252.63929052401</c:v>
                </c:pt>
                <c:pt idx="4336">
                  <c:v>203378.20535584199</c:v>
                </c:pt>
                <c:pt idx="4337">
                  <c:v>207277.44870985</c:v>
                </c:pt>
                <c:pt idx="4338">
                  <c:v>207712.99332494999</c:v>
                </c:pt>
              </c:numCache>
            </c:numRef>
          </c:xVal>
          <c:yVal>
            <c:numRef>
              <c:f>'Lambda-IO'!$B$1:$B$4339</c:f>
              <c:numCache>
                <c:formatCode>General</c:formatCode>
                <c:ptCount val="4339"/>
                <c:pt idx="0">
                  <c:v>0.22322140280355515</c:v>
                </c:pt>
                <c:pt idx="1">
                  <c:v>0.22322140280355515</c:v>
                </c:pt>
                <c:pt idx="2">
                  <c:v>0.22322140280355515</c:v>
                </c:pt>
                <c:pt idx="3">
                  <c:v>0.22322140280355515</c:v>
                </c:pt>
                <c:pt idx="4">
                  <c:v>0.22322140280355515</c:v>
                </c:pt>
                <c:pt idx="5">
                  <c:v>0.22322140280355515</c:v>
                </c:pt>
                <c:pt idx="6">
                  <c:v>0.22322140280355529</c:v>
                </c:pt>
                <c:pt idx="7">
                  <c:v>0.22322140280355543</c:v>
                </c:pt>
                <c:pt idx="8">
                  <c:v>0.22322140280355562</c:v>
                </c:pt>
                <c:pt idx="9">
                  <c:v>0.22322140280355562</c:v>
                </c:pt>
                <c:pt idx="10">
                  <c:v>0.22322140280355562</c:v>
                </c:pt>
                <c:pt idx="11">
                  <c:v>0.22322140280355562</c:v>
                </c:pt>
                <c:pt idx="12">
                  <c:v>0.22322140280355562</c:v>
                </c:pt>
                <c:pt idx="13">
                  <c:v>0.22322140280355562</c:v>
                </c:pt>
                <c:pt idx="14">
                  <c:v>0.22322140280355562</c:v>
                </c:pt>
                <c:pt idx="15">
                  <c:v>0.22322140280355562</c:v>
                </c:pt>
                <c:pt idx="16">
                  <c:v>0.22322140280355562</c:v>
                </c:pt>
                <c:pt idx="17">
                  <c:v>0.22322140280355562</c:v>
                </c:pt>
                <c:pt idx="18">
                  <c:v>0.22322140280355562</c:v>
                </c:pt>
                <c:pt idx="19">
                  <c:v>0.22322140280355562</c:v>
                </c:pt>
                <c:pt idx="20">
                  <c:v>0.22322140280355562</c:v>
                </c:pt>
                <c:pt idx="21">
                  <c:v>0.22322140280355562</c:v>
                </c:pt>
                <c:pt idx="22">
                  <c:v>0.22322140280355562</c:v>
                </c:pt>
                <c:pt idx="23">
                  <c:v>0.22322140280355562</c:v>
                </c:pt>
                <c:pt idx="24">
                  <c:v>0.22322140280355562</c:v>
                </c:pt>
                <c:pt idx="25">
                  <c:v>0.22322140280355562</c:v>
                </c:pt>
                <c:pt idx="26">
                  <c:v>0.22322140280355562</c:v>
                </c:pt>
                <c:pt idx="27">
                  <c:v>0.22322140280355562</c:v>
                </c:pt>
                <c:pt idx="28">
                  <c:v>0.22322140280355562</c:v>
                </c:pt>
                <c:pt idx="29">
                  <c:v>0.22322140280355562</c:v>
                </c:pt>
                <c:pt idx="30">
                  <c:v>0.22322140280355562</c:v>
                </c:pt>
                <c:pt idx="31">
                  <c:v>0.22322172597675488</c:v>
                </c:pt>
                <c:pt idx="32">
                  <c:v>0.22322172597675549</c:v>
                </c:pt>
                <c:pt idx="33">
                  <c:v>0.22322172597675549</c:v>
                </c:pt>
                <c:pt idx="34">
                  <c:v>0.22322172597675549</c:v>
                </c:pt>
                <c:pt idx="35">
                  <c:v>0.22322204915022165</c:v>
                </c:pt>
                <c:pt idx="36">
                  <c:v>0.22322204915022165</c:v>
                </c:pt>
                <c:pt idx="37">
                  <c:v>0.22322237232395423</c:v>
                </c:pt>
                <c:pt idx="38">
                  <c:v>0.22322237232395423</c:v>
                </c:pt>
                <c:pt idx="39">
                  <c:v>0.22322269549795315</c:v>
                </c:pt>
                <c:pt idx="40">
                  <c:v>0.22322269549795315</c:v>
                </c:pt>
                <c:pt idx="41">
                  <c:v>0.22322301867221836</c:v>
                </c:pt>
                <c:pt idx="42">
                  <c:v>0.22322301867221836</c:v>
                </c:pt>
                <c:pt idx="43">
                  <c:v>0.22322334184674986</c:v>
                </c:pt>
                <c:pt idx="44">
                  <c:v>0.22322921170250842</c:v>
                </c:pt>
                <c:pt idx="45">
                  <c:v>0.22323119481430534</c:v>
                </c:pt>
                <c:pt idx="46">
                  <c:v>0.22323151799557484</c:v>
                </c:pt>
                <c:pt idx="47">
                  <c:v>0.22323184117711062</c:v>
                </c:pt>
                <c:pt idx="48">
                  <c:v>0.22323216435891272</c:v>
                </c:pt>
                <c:pt idx="49">
                  <c:v>0.22323248754098104</c:v>
                </c:pt>
                <c:pt idx="50">
                  <c:v>0.22323281072331586</c:v>
                </c:pt>
                <c:pt idx="51">
                  <c:v>0.2232331339059169</c:v>
                </c:pt>
                <c:pt idx="52">
                  <c:v>0.22323525592252258</c:v>
                </c:pt>
                <c:pt idx="53">
                  <c:v>0.22323606184649983</c:v>
                </c:pt>
                <c:pt idx="54">
                  <c:v>0.22323638503177987</c:v>
                </c:pt>
                <c:pt idx="55">
                  <c:v>0.22323670821732611</c:v>
                </c:pt>
                <c:pt idx="56">
                  <c:v>0.22323703140313869</c:v>
                </c:pt>
                <c:pt idx="57">
                  <c:v>0.2232373545892177</c:v>
                </c:pt>
                <c:pt idx="58">
                  <c:v>0.22323767777556297</c:v>
                </c:pt>
                <c:pt idx="59">
                  <c:v>0.22324167010503315</c:v>
                </c:pt>
                <c:pt idx="60">
                  <c:v>0.22324199329493438</c:v>
                </c:pt>
                <c:pt idx="61">
                  <c:v>0.22324231648510184</c:v>
                </c:pt>
                <c:pt idx="62">
                  <c:v>0.22324263967553576</c:v>
                </c:pt>
                <c:pt idx="63">
                  <c:v>0.22324296286623602</c:v>
                </c:pt>
                <c:pt idx="64">
                  <c:v>0.22324328605720248</c:v>
                </c:pt>
                <c:pt idx="65">
                  <c:v>0.22324360924843537</c:v>
                </c:pt>
                <c:pt idx="66">
                  <c:v>0.22325580800004749</c:v>
                </c:pt>
                <c:pt idx="67">
                  <c:v>0.22325613120159848</c:v>
                </c:pt>
                <c:pt idx="68">
                  <c:v>0.2232562182538802</c:v>
                </c:pt>
                <c:pt idx="69">
                  <c:v>0.22325645440341588</c:v>
                </c:pt>
                <c:pt idx="70">
                  <c:v>0.22325654145576926</c:v>
                </c:pt>
                <c:pt idx="71">
                  <c:v>0.22325677760549967</c:v>
                </c:pt>
                <c:pt idx="72">
                  <c:v>0.22325710080784961</c:v>
                </c:pt>
                <c:pt idx="73">
                  <c:v>0.22325742401046592</c:v>
                </c:pt>
                <c:pt idx="74">
                  <c:v>0.22326899319958018</c:v>
                </c:pt>
                <c:pt idx="75">
                  <c:v>0.22326922972668806</c:v>
                </c:pt>
                <c:pt idx="76">
                  <c:v>0.22326929904222501</c:v>
                </c:pt>
                <c:pt idx="77">
                  <c:v>0.22326931641199582</c:v>
                </c:pt>
                <c:pt idx="78">
                  <c:v>0.22326941041474355</c:v>
                </c:pt>
                <c:pt idx="79">
                  <c:v>0.22326955293929859</c:v>
                </c:pt>
                <c:pt idx="80">
                  <c:v>0.22326963962467786</c:v>
                </c:pt>
                <c:pt idx="81">
                  <c:v>0.22326965803427634</c:v>
                </c:pt>
                <c:pt idx="82">
                  <c:v>0.22326973362750246</c:v>
                </c:pt>
                <c:pt idx="83">
                  <c:v>0.2232697391742279</c:v>
                </c:pt>
                <c:pt idx="84">
                  <c:v>0.22326987615217547</c:v>
                </c:pt>
                <c:pt idx="85">
                  <c:v>0.22326996283762618</c:v>
                </c:pt>
                <c:pt idx="86">
                  <c:v>0.22326998124723979</c:v>
                </c:pt>
                <c:pt idx="87">
                  <c:v>0.22327005684052773</c:v>
                </c:pt>
                <c:pt idx="88">
                  <c:v>0.22327006238725816</c:v>
                </c:pt>
                <c:pt idx="89">
                  <c:v>0.22327019936531875</c:v>
                </c:pt>
                <c:pt idx="90">
                  <c:v>0.22327028605084082</c:v>
                </c:pt>
                <c:pt idx="91">
                  <c:v>0.22327030446046964</c:v>
                </c:pt>
                <c:pt idx="92">
                  <c:v>0.22327038005381936</c:v>
                </c:pt>
                <c:pt idx="93">
                  <c:v>0.2232703856005549</c:v>
                </c:pt>
                <c:pt idx="94">
                  <c:v>0.2232705225787282</c:v>
                </c:pt>
                <c:pt idx="95">
                  <c:v>0.22327060926432171</c:v>
                </c:pt>
                <c:pt idx="96">
                  <c:v>0.22327062767396572</c:v>
                </c:pt>
                <c:pt idx="97">
                  <c:v>0.22327070326737733</c:v>
                </c:pt>
                <c:pt idx="98">
                  <c:v>0.22327070881411787</c:v>
                </c:pt>
                <c:pt idx="99">
                  <c:v>0.22327084579240403</c:v>
                </c:pt>
                <c:pt idx="100">
                  <c:v>0.22327093247806898</c:v>
                </c:pt>
                <c:pt idx="101">
                  <c:v>0.22327095088772808</c:v>
                </c:pt>
                <c:pt idx="102">
                  <c:v>0.22327102648120151</c:v>
                </c:pt>
                <c:pt idx="103">
                  <c:v>0.2232710320279471</c:v>
                </c:pt>
                <c:pt idx="104">
                  <c:v>0.22327116900634614</c:v>
                </c:pt>
                <c:pt idx="105">
                  <c:v>0.22327125569208245</c:v>
                </c:pt>
                <c:pt idx="106">
                  <c:v>0.22327127410175684</c:v>
                </c:pt>
                <c:pt idx="107">
                  <c:v>0.22327134969529203</c:v>
                </c:pt>
                <c:pt idx="108">
                  <c:v>0.22327135524204267</c:v>
                </c:pt>
                <c:pt idx="109">
                  <c:v>0.22327149222055462</c:v>
                </c:pt>
                <c:pt idx="110">
                  <c:v>0.22327157890636232</c:v>
                </c:pt>
                <c:pt idx="111">
                  <c:v>0.22327167290964886</c:v>
                </c:pt>
                <c:pt idx="112">
                  <c:v>0.22327181543502933</c:v>
                </c:pt>
                <c:pt idx="113">
                  <c:v>0.22327199612427198</c:v>
                </c:pt>
                <c:pt idx="114">
                  <c:v>0.22327213864977033</c:v>
                </c:pt>
                <c:pt idx="115">
                  <c:v>0.22328117867292585</c:v>
                </c:pt>
                <c:pt idx="116">
                  <c:v>0.22328490498389578</c:v>
                </c:pt>
                <c:pt idx="117">
                  <c:v>0.22328751463500457</c:v>
                </c:pt>
                <c:pt idx="118">
                  <c:v>0.22328783786268028</c:v>
                </c:pt>
                <c:pt idx="119">
                  <c:v>0.22328816109062222</c:v>
                </c:pt>
                <c:pt idx="120">
                  <c:v>0.22328848431883047</c:v>
                </c:pt>
                <c:pt idx="121">
                  <c:v>0.22328880754730496</c:v>
                </c:pt>
                <c:pt idx="122">
                  <c:v>0.2232891307760459</c:v>
                </c:pt>
                <c:pt idx="123">
                  <c:v>0.2232891307760459</c:v>
                </c:pt>
                <c:pt idx="124">
                  <c:v>0.22328915215018785</c:v>
                </c:pt>
                <c:pt idx="125">
                  <c:v>0.22328942092877219</c:v>
                </c:pt>
                <c:pt idx="126">
                  <c:v>0.22328945400505304</c:v>
                </c:pt>
                <c:pt idx="127">
                  <c:v>0.22329030327449345</c:v>
                </c:pt>
                <c:pt idx="128">
                  <c:v>0.2232906265044661</c:v>
                </c:pt>
                <c:pt idx="129">
                  <c:v>0.22329094973470506</c:v>
                </c:pt>
                <c:pt idx="130">
                  <c:v>0.2232912729652104</c:v>
                </c:pt>
                <c:pt idx="131">
                  <c:v>0.22329159619598191</c:v>
                </c:pt>
                <c:pt idx="132">
                  <c:v>0.22329191942701973</c:v>
                </c:pt>
                <c:pt idx="133">
                  <c:v>0.22329224265832395</c:v>
                </c:pt>
                <c:pt idx="134">
                  <c:v>0.2232985966890309</c:v>
                </c:pt>
                <c:pt idx="135">
                  <c:v>0.22329891992583636</c:v>
                </c:pt>
                <c:pt idx="136">
                  <c:v>0.22329924316290806</c:v>
                </c:pt>
                <c:pt idx="137">
                  <c:v>0.22329956640024606</c:v>
                </c:pt>
                <c:pt idx="138">
                  <c:v>0.22329988963785036</c:v>
                </c:pt>
                <c:pt idx="139">
                  <c:v>0.22330021287572091</c:v>
                </c:pt>
                <c:pt idx="140">
                  <c:v>0.22330053611385783</c:v>
                </c:pt>
                <c:pt idx="141">
                  <c:v>0.22330085935226099</c:v>
                </c:pt>
                <c:pt idx="142">
                  <c:v>0.22330118259093051</c:v>
                </c:pt>
                <c:pt idx="143">
                  <c:v>0.22330691153257934</c:v>
                </c:pt>
                <c:pt idx="144">
                  <c:v>0.22330858651503202</c:v>
                </c:pt>
                <c:pt idx="145">
                  <c:v>0.22330890976006715</c:v>
                </c:pt>
                <c:pt idx="146">
                  <c:v>0.22330923300536848</c:v>
                </c:pt>
                <c:pt idx="147">
                  <c:v>0.22330955625093621</c:v>
                </c:pt>
                <c:pt idx="148">
                  <c:v>0.22330987949677014</c:v>
                </c:pt>
                <c:pt idx="149">
                  <c:v>0.22331020274287036</c:v>
                </c:pt>
                <c:pt idx="150">
                  <c:v>0.22331052598923695</c:v>
                </c:pt>
                <c:pt idx="151">
                  <c:v>0.22331084923586977</c:v>
                </c:pt>
                <c:pt idx="152">
                  <c:v>0.22331117248276883</c:v>
                </c:pt>
                <c:pt idx="153">
                  <c:v>0.22331513253997673</c:v>
                </c:pt>
                <c:pt idx="154">
                  <c:v>0.22332248551791498</c:v>
                </c:pt>
                <c:pt idx="155">
                  <c:v>0.22332280877439958</c:v>
                </c:pt>
                <c:pt idx="156">
                  <c:v>0.22332313203115042</c:v>
                </c:pt>
                <c:pt idx="157">
                  <c:v>0.22332345528816766</c:v>
                </c:pt>
                <c:pt idx="158">
                  <c:v>0.22332377854545107</c:v>
                </c:pt>
                <c:pt idx="159">
                  <c:v>0.2233241018030008</c:v>
                </c:pt>
                <c:pt idx="160">
                  <c:v>0.22332442506081679</c:v>
                </c:pt>
                <c:pt idx="161">
                  <c:v>0.22332474831889906</c:v>
                </c:pt>
                <c:pt idx="162">
                  <c:v>0.22332507157724765</c:v>
                </c:pt>
                <c:pt idx="163">
                  <c:v>0.22332685999229512</c:v>
                </c:pt>
                <c:pt idx="164">
                  <c:v>0.22332718325238313</c:v>
                </c:pt>
                <c:pt idx="165">
                  <c:v>0.22332750651273744</c:v>
                </c:pt>
                <c:pt idx="166">
                  <c:v>0.22332782977335797</c:v>
                </c:pt>
                <c:pt idx="167">
                  <c:v>0.22332815303424497</c:v>
                </c:pt>
                <c:pt idx="168">
                  <c:v>0.22332847629539807</c:v>
                </c:pt>
                <c:pt idx="169">
                  <c:v>0.22332879955681756</c:v>
                </c:pt>
                <c:pt idx="170">
                  <c:v>0.22332912281850317</c:v>
                </c:pt>
                <c:pt idx="171">
                  <c:v>0.22333300843291226</c:v>
                </c:pt>
                <c:pt idx="172">
                  <c:v>0.2233333316980653</c:v>
                </c:pt>
                <c:pt idx="173">
                  <c:v>0.2233336549634847</c:v>
                </c:pt>
                <c:pt idx="174">
                  <c:v>0.22333397822917034</c:v>
                </c:pt>
                <c:pt idx="175">
                  <c:v>0.22333430149512226</c:v>
                </c:pt>
                <c:pt idx="176">
                  <c:v>0.22333462476134042</c:v>
                </c:pt>
                <c:pt idx="177">
                  <c:v>0.22333494802782489</c:v>
                </c:pt>
                <c:pt idx="178">
                  <c:v>0.22333527129457562</c:v>
                </c:pt>
                <c:pt idx="179">
                  <c:v>0.22333559456159274</c:v>
                </c:pt>
                <c:pt idx="180">
                  <c:v>0.22333591782887607</c:v>
                </c:pt>
                <c:pt idx="181">
                  <c:v>0.22333698733407173</c:v>
                </c:pt>
                <c:pt idx="182">
                  <c:v>0.2233373106025022</c:v>
                </c:pt>
                <c:pt idx="183">
                  <c:v>0.22333763387119904</c:v>
                </c:pt>
                <c:pt idx="184">
                  <c:v>0.22333795714016214</c:v>
                </c:pt>
                <c:pt idx="185">
                  <c:v>0.22333828040939144</c:v>
                </c:pt>
                <c:pt idx="186">
                  <c:v>0.22333860367888708</c:v>
                </c:pt>
                <c:pt idx="187">
                  <c:v>0.22333892694864899</c:v>
                </c:pt>
                <c:pt idx="188">
                  <c:v>0.2233392502186772</c:v>
                </c:pt>
                <c:pt idx="189">
                  <c:v>0.22333957348897157</c:v>
                </c:pt>
                <c:pt idx="190">
                  <c:v>0.22333989675953228</c:v>
                </c:pt>
                <c:pt idx="191">
                  <c:v>0.22334455806520329</c:v>
                </c:pt>
                <c:pt idx="192">
                  <c:v>0.22334488133986963</c:v>
                </c:pt>
                <c:pt idx="193">
                  <c:v>0.22334520461480231</c:v>
                </c:pt>
                <c:pt idx="194">
                  <c:v>0.22334552789000128</c:v>
                </c:pt>
                <c:pt idx="195">
                  <c:v>0.22334585116546649</c:v>
                </c:pt>
                <c:pt idx="196">
                  <c:v>0.223346174441198</c:v>
                </c:pt>
                <c:pt idx="197">
                  <c:v>0.2233464977171957</c:v>
                </c:pt>
                <c:pt idx="198">
                  <c:v>0.22334682099345976</c:v>
                </c:pt>
                <c:pt idx="199">
                  <c:v>0.22334714426999003</c:v>
                </c:pt>
                <c:pt idx="200">
                  <c:v>0.22335937555614688</c:v>
                </c:pt>
                <c:pt idx="201">
                  <c:v>0.22335969884301754</c:v>
                </c:pt>
                <c:pt idx="202">
                  <c:v>0.22336002213015446</c:v>
                </c:pt>
                <c:pt idx="203">
                  <c:v>0.22336034541755773</c:v>
                </c:pt>
                <c:pt idx="204">
                  <c:v>0.22336066870522719</c:v>
                </c:pt>
                <c:pt idx="205">
                  <c:v>0.22336099199316295</c:v>
                </c:pt>
                <c:pt idx="206">
                  <c:v>0.22336116811015139</c:v>
                </c:pt>
                <c:pt idx="207">
                  <c:v>0.22336131528136488</c:v>
                </c:pt>
                <c:pt idx="208">
                  <c:v>0.22336149139849823</c:v>
                </c:pt>
                <c:pt idx="209">
                  <c:v>0.22336163856983321</c:v>
                </c:pt>
                <c:pt idx="210">
                  <c:v>0.22336181468711128</c:v>
                </c:pt>
                <c:pt idx="211">
                  <c:v>0.22336196185856771</c:v>
                </c:pt>
                <c:pt idx="212">
                  <c:v>0.22336213797599061</c:v>
                </c:pt>
                <c:pt idx="213">
                  <c:v>0.22336228514756862</c:v>
                </c:pt>
                <c:pt idx="214">
                  <c:v>0.22336246126513618</c:v>
                </c:pt>
                <c:pt idx="215">
                  <c:v>0.22336278455454811</c:v>
                </c:pt>
                <c:pt idx="216">
                  <c:v>0.22336310784422628</c:v>
                </c:pt>
                <c:pt idx="217">
                  <c:v>0.22336343113417068</c:v>
                </c:pt>
                <c:pt idx="218">
                  <c:v>0.22336375442438125</c:v>
                </c:pt>
                <c:pt idx="219">
                  <c:v>0.22336407771485817</c:v>
                </c:pt>
                <c:pt idx="220">
                  <c:v>0.22336802390850441</c:v>
                </c:pt>
                <c:pt idx="221">
                  <c:v>0.22336834720249787</c:v>
                </c:pt>
                <c:pt idx="222">
                  <c:v>0.22336867049675763</c:v>
                </c:pt>
                <c:pt idx="223">
                  <c:v>0.22336899379128358</c:v>
                </c:pt>
                <c:pt idx="224">
                  <c:v>0.22336931708607577</c:v>
                </c:pt>
                <c:pt idx="225">
                  <c:v>0.22336964038113427</c:v>
                </c:pt>
                <c:pt idx="226">
                  <c:v>0.22336996367645903</c:v>
                </c:pt>
                <c:pt idx="227">
                  <c:v>0.22337028697205005</c:v>
                </c:pt>
                <c:pt idx="228">
                  <c:v>0.22337061026790736</c:v>
                </c:pt>
                <c:pt idx="229">
                  <c:v>0.2233709335640309</c:v>
                </c:pt>
                <c:pt idx="230">
                  <c:v>0.22337291917464672</c:v>
                </c:pt>
                <c:pt idx="231">
                  <c:v>0.22337324247267148</c:v>
                </c:pt>
                <c:pt idx="232">
                  <c:v>0.22337356577096248</c:v>
                </c:pt>
                <c:pt idx="233">
                  <c:v>0.22337388906951977</c:v>
                </c:pt>
                <c:pt idx="234">
                  <c:v>0.22337421236834334</c:v>
                </c:pt>
                <c:pt idx="235">
                  <c:v>0.22337453566743315</c:v>
                </c:pt>
                <c:pt idx="236">
                  <c:v>0.22337485896678919</c:v>
                </c:pt>
                <c:pt idx="237">
                  <c:v>0.22337518226641154</c:v>
                </c:pt>
                <c:pt idx="238">
                  <c:v>0.22337550556630009</c:v>
                </c:pt>
                <c:pt idx="239">
                  <c:v>0.22337582886645493</c:v>
                </c:pt>
                <c:pt idx="240">
                  <c:v>0.22337665223497652</c:v>
                </c:pt>
                <c:pt idx="241">
                  <c:v>0.22337697553607602</c:v>
                </c:pt>
                <c:pt idx="242">
                  <c:v>0.22337729883744173</c:v>
                </c:pt>
                <c:pt idx="243">
                  <c:v>0.22337755583732016</c:v>
                </c:pt>
                <c:pt idx="244">
                  <c:v>0.22337762213907375</c:v>
                </c:pt>
                <c:pt idx="245">
                  <c:v>0.22337794544097192</c:v>
                </c:pt>
                <c:pt idx="246">
                  <c:v>0.22337826874313643</c:v>
                </c:pt>
                <c:pt idx="247">
                  <c:v>0.2233785920455672</c:v>
                </c:pt>
                <c:pt idx="248">
                  <c:v>0.22337891534826421</c:v>
                </c:pt>
                <c:pt idx="249">
                  <c:v>0.2233792386512275</c:v>
                </c:pt>
                <c:pt idx="250">
                  <c:v>0.22338958554033908</c:v>
                </c:pt>
                <c:pt idx="251">
                  <c:v>0.22338990885208948</c:v>
                </c:pt>
                <c:pt idx="252">
                  <c:v>0.22339023216410614</c:v>
                </c:pt>
                <c:pt idx="253">
                  <c:v>0.22339055547638903</c:v>
                </c:pt>
                <c:pt idx="254">
                  <c:v>0.22339087878893812</c:v>
                </c:pt>
                <c:pt idx="255">
                  <c:v>0.22339120210175359</c:v>
                </c:pt>
                <c:pt idx="256">
                  <c:v>0.22339152541483517</c:v>
                </c:pt>
                <c:pt idx="257">
                  <c:v>0.22339184872818313</c:v>
                </c:pt>
                <c:pt idx="258">
                  <c:v>0.22339217204179729</c:v>
                </c:pt>
                <c:pt idx="259">
                  <c:v>0.22339249535567771</c:v>
                </c:pt>
                <c:pt idx="260">
                  <c:v>0.22339477785328801</c:v>
                </c:pt>
                <c:pt idx="261">
                  <c:v>0.22339510116931396</c:v>
                </c:pt>
                <c:pt idx="262">
                  <c:v>0.22339542448560629</c:v>
                </c:pt>
                <c:pt idx="263">
                  <c:v>0.22339574780216473</c:v>
                </c:pt>
                <c:pt idx="264">
                  <c:v>0.22339607111898951</c:v>
                </c:pt>
                <c:pt idx="265">
                  <c:v>0.22339639443608059</c:v>
                </c:pt>
                <c:pt idx="266">
                  <c:v>0.22339671775343783</c:v>
                </c:pt>
                <c:pt idx="267">
                  <c:v>0.22339704107106123</c:v>
                </c:pt>
                <c:pt idx="268">
                  <c:v>0.22339736438895097</c:v>
                </c:pt>
                <c:pt idx="269">
                  <c:v>0.2234000650602633</c:v>
                </c:pt>
                <c:pt idx="270">
                  <c:v>0.22340038838064294</c:v>
                </c:pt>
                <c:pt idx="271">
                  <c:v>0.22340071170128881</c:v>
                </c:pt>
                <c:pt idx="272">
                  <c:v>0.22340103502220102</c:v>
                </c:pt>
                <c:pt idx="273">
                  <c:v>0.2234013583433794</c:v>
                </c:pt>
                <c:pt idx="274">
                  <c:v>0.22340168166482402</c:v>
                </c:pt>
                <c:pt idx="275">
                  <c:v>0.2234020049865349</c:v>
                </c:pt>
                <c:pt idx="276">
                  <c:v>0.22340232830851206</c:v>
                </c:pt>
                <c:pt idx="277">
                  <c:v>0.22340265163075546</c:v>
                </c:pt>
                <c:pt idx="278">
                  <c:v>0.22340297495326511</c:v>
                </c:pt>
                <c:pt idx="279">
                  <c:v>0.22341420866286421</c:v>
                </c:pt>
                <c:pt idx="280">
                  <c:v>0.22341453199489025</c:v>
                </c:pt>
                <c:pt idx="281">
                  <c:v>0.22341485532718264</c:v>
                </c:pt>
                <c:pt idx="282">
                  <c:v>0.22341517865974123</c:v>
                </c:pt>
                <c:pt idx="283">
                  <c:v>0.22341550199256607</c:v>
                </c:pt>
                <c:pt idx="284">
                  <c:v>0.22341582532565701</c:v>
                </c:pt>
                <c:pt idx="285">
                  <c:v>0.22341614865901427</c:v>
                </c:pt>
                <c:pt idx="286">
                  <c:v>0.22341647199263778</c:v>
                </c:pt>
                <c:pt idx="287">
                  <c:v>0.22341679532652756</c:v>
                </c:pt>
                <c:pt idx="288">
                  <c:v>0.22341711866068356</c:v>
                </c:pt>
                <c:pt idx="289">
                  <c:v>0.2234273991850477</c:v>
                </c:pt>
                <c:pt idx="290">
                  <c:v>0.22342772252793516</c:v>
                </c:pt>
                <c:pt idx="291">
                  <c:v>0.22342782211758846</c:v>
                </c:pt>
                <c:pt idx="292">
                  <c:v>0.22342804587108894</c:v>
                </c:pt>
                <c:pt idx="293">
                  <c:v>0.2234281399118645</c:v>
                </c:pt>
                <c:pt idx="294">
                  <c:v>0.22342814546082426</c:v>
                </c:pt>
                <c:pt idx="295">
                  <c:v>0.22342836921450898</c:v>
                </c:pt>
                <c:pt idx="296">
                  <c:v>0.22342838763155404</c:v>
                </c:pt>
                <c:pt idx="297">
                  <c:v>0.22342846325536139</c:v>
                </c:pt>
                <c:pt idx="298">
                  <c:v>0.22342846880432626</c:v>
                </c:pt>
                <c:pt idx="299">
                  <c:v>0.22342869255819514</c:v>
                </c:pt>
                <c:pt idx="300">
                  <c:v>0.2234287109752553</c:v>
                </c:pt>
                <c:pt idx="301">
                  <c:v>0.22342878659912457</c:v>
                </c:pt>
                <c:pt idx="302">
                  <c:v>0.22342879214809447</c:v>
                </c:pt>
                <c:pt idx="303">
                  <c:v>0.22342901590214759</c:v>
                </c:pt>
                <c:pt idx="304">
                  <c:v>0.22342903431922298</c:v>
                </c:pt>
                <c:pt idx="305">
                  <c:v>0.22342910994315401</c:v>
                </c:pt>
                <c:pt idx="306">
                  <c:v>0.22342911549212888</c:v>
                </c:pt>
                <c:pt idx="307">
                  <c:v>0.22342933924636627</c:v>
                </c:pt>
                <c:pt idx="308">
                  <c:v>0.22342935766345684</c:v>
                </c:pt>
                <c:pt idx="309">
                  <c:v>0.2234294332874496</c:v>
                </c:pt>
                <c:pt idx="310">
                  <c:v>0.2234294388364296</c:v>
                </c:pt>
                <c:pt idx="311">
                  <c:v>0.22342966259085117</c:v>
                </c:pt>
                <c:pt idx="312">
                  <c:v>0.22342968100795693</c:v>
                </c:pt>
                <c:pt idx="313">
                  <c:v>0.22342975663201151</c:v>
                </c:pt>
                <c:pt idx="314">
                  <c:v>0.22342976218099644</c:v>
                </c:pt>
                <c:pt idx="315">
                  <c:v>0.22342989921480225</c:v>
                </c:pt>
                <c:pt idx="316">
                  <c:v>0.22342998593560229</c:v>
                </c:pt>
                <c:pt idx="317">
                  <c:v>0.22343000435272317</c:v>
                </c:pt>
                <c:pt idx="318">
                  <c:v>0.22343007997683959</c:v>
                </c:pt>
                <c:pt idx="319">
                  <c:v>0.22343008552582966</c:v>
                </c:pt>
                <c:pt idx="320">
                  <c:v>0.2234302225597482</c:v>
                </c:pt>
                <c:pt idx="321">
                  <c:v>0.22343030928061969</c:v>
                </c:pt>
                <c:pt idx="322">
                  <c:v>0.22343032769775575</c:v>
                </c:pt>
                <c:pt idx="323">
                  <c:v>0.22343040332193395</c:v>
                </c:pt>
                <c:pt idx="324">
                  <c:v>0.22343040887092899</c:v>
                </c:pt>
                <c:pt idx="325">
                  <c:v>0.22343054590496036</c:v>
                </c:pt>
                <c:pt idx="326">
                  <c:v>0.22343065104305448</c:v>
                </c:pt>
                <c:pt idx="327">
                  <c:v>0.22343072666729455</c:v>
                </c:pt>
                <c:pt idx="328">
                  <c:v>0.22343073221629453</c:v>
                </c:pt>
                <c:pt idx="329">
                  <c:v>0.22343831796398353</c:v>
                </c:pt>
                <c:pt idx="330">
                  <c:v>0.22344625145490229</c:v>
                </c:pt>
                <c:pt idx="331">
                  <c:v>0.22344657481331157</c:v>
                </c:pt>
                <c:pt idx="332">
                  <c:v>0.22344689817198701</c:v>
                </c:pt>
                <c:pt idx="333">
                  <c:v>0.22344722153092869</c:v>
                </c:pt>
                <c:pt idx="334">
                  <c:v>0.22344754489013657</c:v>
                </c:pt>
                <c:pt idx="335">
                  <c:v>0.22344786824961069</c:v>
                </c:pt>
                <c:pt idx="336">
                  <c:v>0.22344815851969224</c:v>
                </c:pt>
                <c:pt idx="337">
                  <c:v>0.22344819160935103</c:v>
                </c:pt>
                <c:pt idx="338">
                  <c:v>0.22344851496935764</c:v>
                </c:pt>
                <c:pt idx="339">
                  <c:v>0.223448717861851</c:v>
                </c:pt>
                <c:pt idx="340">
                  <c:v>0.22344883832963042</c:v>
                </c:pt>
                <c:pt idx="341">
                  <c:v>0.22344904122229031</c:v>
                </c:pt>
                <c:pt idx="342">
                  <c:v>0.22344936458299591</c:v>
                </c:pt>
                <c:pt idx="343">
                  <c:v>0.22344968794396763</c:v>
                </c:pt>
                <c:pt idx="344">
                  <c:v>0.22345001130520564</c:v>
                </c:pt>
                <c:pt idx="345">
                  <c:v>0.22345033466670991</c:v>
                </c:pt>
                <c:pt idx="346">
                  <c:v>0.22345065802848027</c:v>
                </c:pt>
                <c:pt idx="347">
                  <c:v>0.223450981390517</c:v>
                </c:pt>
                <c:pt idx="348">
                  <c:v>0.22345130475281988</c:v>
                </c:pt>
                <c:pt idx="349">
                  <c:v>0.22345162811538893</c:v>
                </c:pt>
                <c:pt idx="350">
                  <c:v>0.22345701462383336</c:v>
                </c:pt>
                <c:pt idx="351">
                  <c:v>0.22345733799110346</c:v>
                </c:pt>
                <c:pt idx="352">
                  <c:v>0.22345766135863981</c:v>
                </c:pt>
                <c:pt idx="353">
                  <c:v>0.22345798472644224</c:v>
                </c:pt>
                <c:pt idx="354">
                  <c:v>0.22345830809451103</c:v>
                </c:pt>
                <c:pt idx="355">
                  <c:v>0.22345863146284595</c:v>
                </c:pt>
                <c:pt idx="356">
                  <c:v>0.22345895483144715</c:v>
                </c:pt>
                <c:pt idx="357">
                  <c:v>0.22345927820031461</c:v>
                </c:pt>
                <c:pt idx="358">
                  <c:v>0.22345960156944819</c:v>
                </c:pt>
                <c:pt idx="359">
                  <c:v>0.223459924938848</c:v>
                </c:pt>
                <c:pt idx="360">
                  <c:v>0.22346700848183845</c:v>
                </c:pt>
                <c:pt idx="361">
                  <c:v>0.22346733185733572</c:v>
                </c:pt>
                <c:pt idx="362">
                  <c:v>0.22346765523309925</c:v>
                </c:pt>
                <c:pt idx="363">
                  <c:v>0.22346797860912906</c:v>
                </c:pt>
                <c:pt idx="364">
                  <c:v>0.22346830198542497</c:v>
                </c:pt>
                <c:pt idx="365">
                  <c:v>0.22346862536198719</c:v>
                </c:pt>
                <c:pt idx="366">
                  <c:v>0.22346894873881562</c:v>
                </c:pt>
                <c:pt idx="367">
                  <c:v>0.22346927211591028</c:v>
                </c:pt>
                <c:pt idx="368">
                  <c:v>0.22346959549327111</c:v>
                </c:pt>
                <c:pt idx="369">
                  <c:v>0.22348091309421672</c:v>
                </c:pt>
                <c:pt idx="370">
                  <c:v>0.22348123648116022</c:v>
                </c:pt>
                <c:pt idx="371">
                  <c:v>0.22348155986836987</c:v>
                </c:pt>
                <c:pt idx="372">
                  <c:v>0.22348188325584575</c:v>
                </c:pt>
                <c:pt idx="373">
                  <c:v>0.22348196513832111</c:v>
                </c:pt>
                <c:pt idx="374">
                  <c:v>0.22348220664358795</c:v>
                </c:pt>
                <c:pt idx="375">
                  <c:v>0.22348253003159624</c:v>
                </c:pt>
                <c:pt idx="376">
                  <c:v>0.2234828534198707</c:v>
                </c:pt>
                <c:pt idx="377">
                  <c:v>0.2234831768084114</c:v>
                </c:pt>
                <c:pt idx="378">
                  <c:v>0.22348350019721835</c:v>
                </c:pt>
                <c:pt idx="379">
                  <c:v>0.22348382358629151</c:v>
                </c:pt>
                <c:pt idx="380">
                  <c:v>0.22348528933401859</c:v>
                </c:pt>
                <c:pt idx="381">
                  <c:v>0.22348561272456444</c:v>
                </c:pt>
                <c:pt idx="382">
                  <c:v>0.22348593611537657</c:v>
                </c:pt>
                <c:pt idx="383">
                  <c:v>0.22348625950645476</c:v>
                </c:pt>
                <c:pt idx="384">
                  <c:v>0.22348625950645476</c:v>
                </c:pt>
                <c:pt idx="385">
                  <c:v>0.22348658289779924</c:v>
                </c:pt>
                <c:pt idx="386">
                  <c:v>0.22348690628940987</c:v>
                </c:pt>
                <c:pt idx="387">
                  <c:v>0.22348722968128681</c:v>
                </c:pt>
                <c:pt idx="388">
                  <c:v>0.22348755307342988</c:v>
                </c:pt>
                <c:pt idx="389">
                  <c:v>0.22348787646583915</c:v>
                </c:pt>
                <c:pt idx="390">
                  <c:v>0.22349176365153031</c:v>
                </c:pt>
                <c:pt idx="391">
                  <c:v>0.22349208704740597</c:v>
                </c:pt>
                <c:pt idx="392">
                  <c:v>0.22349241044354787</c:v>
                </c:pt>
                <c:pt idx="393">
                  <c:v>0.22349273383995583</c:v>
                </c:pt>
                <c:pt idx="394">
                  <c:v>0.2234930572366301</c:v>
                </c:pt>
                <c:pt idx="395">
                  <c:v>0.22349338063357052</c:v>
                </c:pt>
                <c:pt idx="396">
                  <c:v>0.2234937040307772</c:v>
                </c:pt>
                <c:pt idx="397">
                  <c:v>0.22349402742824995</c:v>
                </c:pt>
                <c:pt idx="398">
                  <c:v>0.22349574416167217</c:v>
                </c:pt>
                <c:pt idx="399">
                  <c:v>0.22349606756082427</c:v>
                </c:pt>
                <c:pt idx="400">
                  <c:v>0.2234963909602426</c:v>
                </c:pt>
                <c:pt idx="401">
                  <c:v>0.22349671435992707</c:v>
                </c:pt>
                <c:pt idx="402">
                  <c:v>0.22349703775987781</c:v>
                </c:pt>
                <c:pt idx="403">
                  <c:v>0.22349736116009467</c:v>
                </c:pt>
                <c:pt idx="404">
                  <c:v>0.22349768456057778</c:v>
                </c:pt>
                <c:pt idx="405">
                  <c:v>0.2234980079613271</c:v>
                </c:pt>
                <c:pt idx="406">
                  <c:v>0.22349833136234251</c:v>
                </c:pt>
                <c:pt idx="407">
                  <c:v>0.22350331795416736</c:v>
                </c:pt>
                <c:pt idx="408">
                  <c:v>0.22350364135955342</c:v>
                </c:pt>
                <c:pt idx="409">
                  <c:v>0.2235039647652057</c:v>
                </c:pt>
                <c:pt idx="410">
                  <c:v>0.22350428817112428</c:v>
                </c:pt>
                <c:pt idx="411">
                  <c:v>0.22350461157730905</c:v>
                </c:pt>
                <c:pt idx="412">
                  <c:v>0.22350493498375995</c:v>
                </c:pt>
                <c:pt idx="413">
                  <c:v>0.22350525839047705</c:v>
                </c:pt>
                <c:pt idx="414">
                  <c:v>0.22350558179746033</c:v>
                </c:pt>
                <c:pt idx="415">
                  <c:v>0.22350590520470981</c:v>
                </c:pt>
                <c:pt idx="416">
                  <c:v>0.22351765763651782</c:v>
                </c:pt>
                <c:pt idx="417">
                  <c:v>0.22351846485412588</c:v>
                </c:pt>
                <c:pt idx="418">
                  <c:v>0.22351878827197891</c:v>
                </c:pt>
                <c:pt idx="419">
                  <c:v>0.22351911169009817</c:v>
                </c:pt>
                <c:pt idx="420">
                  <c:v>0.22351943510848349</c:v>
                </c:pt>
                <c:pt idx="421">
                  <c:v>0.22351975852713513</c:v>
                </c:pt>
                <c:pt idx="422">
                  <c:v>0.22351993471533541</c:v>
                </c:pt>
                <c:pt idx="423">
                  <c:v>0.22352008194605291</c:v>
                </c:pt>
                <c:pt idx="424">
                  <c:v>0.22352025813439794</c:v>
                </c:pt>
                <c:pt idx="425">
                  <c:v>0.22352040536523687</c:v>
                </c:pt>
                <c:pt idx="426">
                  <c:v>0.2235205815537267</c:v>
                </c:pt>
                <c:pt idx="427">
                  <c:v>0.22352072878468704</c:v>
                </c:pt>
                <c:pt idx="428">
                  <c:v>0.22352090497332167</c:v>
                </c:pt>
                <c:pt idx="429">
                  <c:v>0.2235212283931827</c:v>
                </c:pt>
                <c:pt idx="430">
                  <c:v>0.22352155181330993</c:v>
                </c:pt>
                <c:pt idx="431">
                  <c:v>0.22352187523370345</c:v>
                </c:pt>
                <c:pt idx="432">
                  <c:v>0.22352219865436307</c:v>
                </c:pt>
                <c:pt idx="433">
                  <c:v>0.22352252207528892</c:v>
                </c:pt>
                <c:pt idx="434">
                  <c:v>0.22352646986122171</c:v>
                </c:pt>
                <c:pt idx="435">
                  <c:v>0.22352679328566302</c:v>
                </c:pt>
                <c:pt idx="436">
                  <c:v>0.22352711671037054</c:v>
                </c:pt>
                <c:pt idx="437">
                  <c:v>0.22352744013534426</c:v>
                </c:pt>
                <c:pt idx="438">
                  <c:v>0.22352776356058415</c:v>
                </c:pt>
                <c:pt idx="439">
                  <c:v>0.22352808698609025</c:v>
                </c:pt>
                <c:pt idx="440">
                  <c:v>0.22352841041186247</c:v>
                </c:pt>
                <c:pt idx="441">
                  <c:v>0.22352873383790089</c:v>
                </c:pt>
                <c:pt idx="442">
                  <c:v>0.22352905726420544</c:v>
                </c:pt>
                <c:pt idx="443">
                  <c:v>0.2235316905310395</c:v>
                </c:pt>
                <c:pt idx="444">
                  <c:v>0.2235320139597772</c:v>
                </c:pt>
                <c:pt idx="445">
                  <c:v>0.22353233738878103</c:v>
                </c:pt>
                <c:pt idx="446">
                  <c:v>0.22353266081805101</c:v>
                </c:pt>
                <c:pt idx="447">
                  <c:v>0.22353298424758722</c:v>
                </c:pt>
                <c:pt idx="448">
                  <c:v>0.22353330767738955</c:v>
                </c:pt>
                <c:pt idx="449">
                  <c:v>0.22353363110745811</c:v>
                </c:pt>
                <c:pt idx="450">
                  <c:v>0.22353395453779282</c:v>
                </c:pt>
                <c:pt idx="451">
                  <c:v>0.22353427796839379</c:v>
                </c:pt>
                <c:pt idx="452">
                  <c:v>0.22353542510067198</c:v>
                </c:pt>
                <c:pt idx="453">
                  <c:v>0.22353574853248329</c:v>
                </c:pt>
                <c:pt idx="454">
                  <c:v>0.22353607196456099</c:v>
                </c:pt>
                <c:pt idx="455">
                  <c:v>0.22353639539690473</c:v>
                </c:pt>
                <c:pt idx="456">
                  <c:v>0.22353671882951467</c:v>
                </c:pt>
                <c:pt idx="457">
                  <c:v>0.22353704226239088</c:v>
                </c:pt>
                <c:pt idx="458">
                  <c:v>0.2235373656955332</c:v>
                </c:pt>
                <c:pt idx="459">
                  <c:v>0.2235376891289417</c:v>
                </c:pt>
                <c:pt idx="460">
                  <c:v>0.22353801256261638</c:v>
                </c:pt>
                <c:pt idx="461">
                  <c:v>0.22354836363487798</c:v>
                </c:pt>
                <c:pt idx="462">
                  <c:v>0.22354868707733724</c:v>
                </c:pt>
                <c:pt idx="463">
                  <c:v>0.22354901052006268</c:v>
                </c:pt>
                <c:pt idx="464">
                  <c:v>0.22354933396305424</c:v>
                </c:pt>
                <c:pt idx="465">
                  <c:v>0.22354965740631197</c:v>
                </c:pt>
                <c:pt idx="466">
                  <c:v>0.22354998084983588</c:v>
                </c:pt>
                <c:pt idx="467">
                  <c:v>0.22355030429362602</c:v>
                </c:pt>
                <c:pt idx="468">
                  <c:v>0.22355062773768225</c:v>
                </c:pt>
                <c:pt idx="469">
                  <c:v>0.22355095118200466</c:v>
                </c:pt>
                <c:pt idx="470">
                  <c:v>0.22355355804696053</c:v>
                </c:pt>
                <c:pt idx="471">
                  <c:v>0.22355388149369421</c:v>
                </c:pt>
                <c:pt idx="472">
                  <c:v>0.22355420494069392</c:v>
                </c:pt>
                <c:pt idx="473">
                  <c:v>0.22355452838795983</c:v>
                </c:pt>
                <c:pt idx="474">
                  <c:v>0.22355485183549195</c:v>
                </c:pt>
                <c:pt idx="475">
                  <c:v>0.22355517528329016</c:v>
                </c:pt>
                <c:pt idx="476">
                  <c:v>0.22355549873135461</c:v>
                </c:pt>
                <c:pt idx="477">
                  <c:v>0.22355582217968523</c:v>
                </c:pt>
                <c:pt idx="478">
                  <c:v>0.22355614562828202</c:v>
                </c:pt>
                <c:pt idx="479">
                  <c:v>0.22355732169257866</c:v>
                </c:pt>
                <c:pt idx="480">
                  <c:v>0.22355884739138354</c:v>
                </c:pt>
                <c:pt idx="481">
                  <c:v>0.22355917084246954</c:v>
                </c:pt>
                <c:pt idx="482">
                  <c:v>0.22355949429382166</c:v>
                </c:pt>
                <c:pt idx="483">
                  <c:v>0.2235598177454399</c:v>
                </c:pt>
                <c:pt idx="484">
                  <c:v>0.22356014119732448</c:v>
                </c:pt>
                <c:pt idx="485">
                  <c:v>0.22356046464947504</c:v>
                </c:pt>
                <c:pt idx="486">
                  <c:v>0.22356078810189181</c:v>
                </c:pt>
                <c:pt idx="487">
                  <c:v>0.22356111155457478</c:v>
                </c:pt>
                <c:pt idx="488">
                  <c:v>0.22356143500752387</c:v>
                </c:pt>
                <c:pt idx="489">
                  <c:v>0.22356494463682183</c:v>
                </c:pt>
                <c:pt idx="490">
                  <c:v>0.22357299671153805</c:v>
                </c:pt>
                <c:pt idx="491">
                  <c:v>0.22357332017426695</c:v>
                </c:pt>
                <c:pt idx="492">
                  <c:v>0.22357364363726212</c:v>
                </c:pt>
                <c:pt idx="493">
                  <c:v>0.22357396710052335</c:v>
                </c:pt>
                <c:pt idx="494">
                  <c:v>0.22357429056405076</c:v>
                </c:pt>
                <c:pt idx="495">
                  <c:v>0.22357461402784434</c:v>
                </c:pt>
                <c:pt idx="496">
                  <c:v>0.2235749374919041</c:v>
                </c:pt>
                <c:pt idx="497">
                  <c:v>0.22357526095622995</c:v>
                </c:pt>
                <c:pt idx="498">
                  <c:v>0.22357558442082204</c:v>
                </c:pt>
                <c:pt idx="499">
                  <c:v>0.22358651603925417</c:v>
                </c:pt>
                <c:pt idx="500">
                  <c:v>0.22358661011796943</c:v>
                </c:pt>
                <c:pt idx="501">
                  <c:v>0.22358661566916291</c:v>
                </c:pt>
                <c:pt idx="502">
                  <c:v>0.22358683951310748</c:v>
                </c:pt>
                <c:pt idx="503">
                  <c:v>0.22358693359189966</c:v>
                </c:pt>
                <c:pt idx="504">
                  <c:v>0.22358693914309824</c:v>
                </c:pt>
                <c:pt idx="505">
                  <c:v>0.22358716298722697</c:v>
                </c:pt>
                <c:pt idx="506">
                  <c:v>0.22358725706609617</c:v>
                </c:pt>
                <c:pt idx="507">
                  <c:v>0.22358726261729964</c:v>
                </c:pt>
                <c:pt idx="508">
                  <c:v>0.2235874864616125</c:v>
                </c:pt>
                <c:pt idx="509">
                  <c:v>0.22358758054055874</c:v>
                </c:pt>
                <c:pt idx="510">
                  <c:v>0.22358758609176732</c:v>
                </c:pt>
                <c:pt idx="511">
                  <c:v>0.22358780993626437</c:v>
                </c:pt>
                <c:pt idx="512">
                  <c:v>0.22358790401528744</c:v>
                </c:pt>
                <c:pt idx="513">
                  <c:v>0.22358790956650113</c:v>
                </c:pt>
                <c:pt idx="514">
                  <c:v>0.22358813341118236</c:v>
                </c:pt>
                <c:pt idx="515">
                  <c:v>0.22358822749028234</c:v>
                </c:pt>
                <c:pt idx="516">
                  <c:v>0.22358823304150105</c:v>
                </c:pt>
                <c:pt idx="517">
                  <c:v>0.22358845688636647</c:v>
                </c:pt>
                <c:pt idx="518">
                  <c:v>0.22358855096554334</c:v>
                </c:pt>
                <c:pt idx="519">
                  <c:v>0.22358855651676704</c:v>
                </c:pt>
                <c:pt idx="520">
                  <c:v>0.2235887803618167</c:v>
                </c:pt>
                <c:pt idx="521">
                  <c:v>0.22358887444107048</c:v>
                </c:pt>
                <c:pt idx="522">
                  <c:v>0.22358887999229929</c:v>
                </c:pt>
                <c:pt idx="523">
                  <c:v>0.22358919791686385</c:v>
                </c:pt>
                <c:pt idx="524">
                  <c:v>0.22358920346809755</c:v>
                </c:pt>
                <c:pt idx="525">
                  <c:v>0.22358944573811124</c:v>
                </c:pt>
                <c:pt idx="526">
                  <c:v>0.22360179372062505</c:v>
                </c:pt>
                <c:pt idx="527">
                  <c:v>0.22360472896672015</c:v>
                </c:pt>
                <c:pt idx="528">
                  <c:v>0.22360505245555831</c:v>
                </c:pt>
                <c:pt idx="529">
                  <c:v>0.2236053759446627</c:v>
                </c:pt>
                <c:pt idx="530">
                  <c:v>0.22360569943403316</c:v>
                </c:pt>
                <c:pt idx="531">
                  <c:v>0.22360602292366971</c:v>
                </c:pt>
                <c:pt idx="532">
                  <c:v>0.22360634641357247</c:v>
                </c:pt>
                <c:pt idx="533">
                  <c:v>0.22360666990374131</c:v>
                </c:pt>
                <c:pt idx="534">
                  <c:v>0.22360699339417636</c:v>
                </c:pt>
                <c:pt idx="535">
                  <c:v>0.22360719636851173</c:v>
                </c:pt>
                <c:pt idx="536">
                  <c:v>0.22360731688487753</c:v>
                </c:pt>
                <c:pt idx="537">
                  <c:v>0.22360751985937949</c:v>
                </c:pt>
                <c:pt idx="538">
                  <c:v>0.22360784335051326</c:v>
                </c:pt>
                <c:pt idx="539">
                  <c:v>0.22360816684191329</c:v>
                </c:pt>
                <c:pt idx="540">
                  <c:v>0.22360849033357943</c:v>
                </c:pt>
                <c:pt idx="541">
                  <c:v>0.22360881382551165</c:v>
                </c:pt>
                <c:pt idx="542">
                  <c:v>0.22360913731771004</c:v>
                </c:pt>
                <c:pt idx="543">
                  <c:v>0.22360946081017455</c:v>
                </c:pt>
                <c:pt idx="544">
                  <c:v>0.22360978430290515</c:v>
                </c:pt>
                <c:pt idx="545">
                  <c:v>0.22361010779590199</c:v>
                </c:pt>
                <c:pt idx="546">
                  <c:v>0.2236161434726143</c:v>
                </c:pt>
                <c:pt idx="547">
                  <c:v>0.22361646697084295</c:v>
                </c:pt>
                <c:pt idx="548">
                  <c:v>0.22361679046933777</c:v>
                </c:pt>
                <c:pt idx="549">
                  <c:v>0.2236171139680988</c:v>
                </c:pt>
                <c:pt idx="550">
                  <c:v>0.22361743746712592</c:v>
                </c:pt>
                <c:pt idx="551">
                  <c:v>0.22361776096641914</c:v>
                </c:pt>
                <c:pt idx="552">
                  <c:v>0.22361808446597856</c:v>
                </c:pt>
                <c:pt idx="553">
                  <c:v>0.22362414153601184</c:v>
                </c:pt>
                <c:pt idx="554">
                  <c:v>0.22362549436577911</c:v>
                </c:pt>
                <c:pt idx="555">
                  <c:v>0.22362581787170036</c:v>
                </c:pt>
                <c:pt idx="556">
                  <c:v>0.22362614137788769</c:v>
                </c:pt>
                <c:pt idx="557">
                  <c:v>0.22362646488434126</c:v>
                </c:pt>
                <c:pt idx="558">
                  <c:v>0.22362678839106093</c:v>
                </c:pt>
                <c:pt idx="559">
                  <c:v>0.22362711189804665</c:v>
                </c:pt>
                <c:pt idx="560">
                  <c:v>0.22362743540529861</c:v>
                </c:pt>
                <c:pt idx="561">
                  <c:v>0.22362775891281661</c:v>
                </c:pt>
                <c:pt idx="562">
                  <c:v>0.22362808242060087</c:v>
                </c:pt>
                <c:pt idx="563">
                  <c:v>0.22362840592865108</c:v>
                </c:pt>
                <c:pt idx="564">
                  <c:v>0.2236397281033676</c:v>
                </c:pt>
                <c:pt idx="565">
                  <c:v>0.22364005162099779</c:v>
                </c:pt>
                <c:pt idx="566">
                  <c:v>0.22364037513889409</c:v>
                </c:pt>
                <c:pt idx="567">
                  <c:v>0.22364069865705646</c:v>
                </c:pt>
                <c:pt idx="568">
                  <c:v>0.22364102217548495</c:v>
                </c:pt>
                <c:pt idx="569">
                  <c:v>0.22364134569417968</c:v>
                </c:pt>
                <c:pt idx="570">
                  <c:v>0.22364166921314046</c:v>
                </c:pt>
                <c:pt idx="571">
                  <c:v>0.22364199273236735</c:v>
                </c:pt>
                <c:pt idx="572">
                  <c:v>0.22364231625186043</c:v>
                </c:pt>
                <c:pt idx="573">
                  <c:v>0.22364378259070808</c:v>
                </c:pt>
                <c:pt idx="574">
                  <c:v>0.2236441061116734</c:v>
                </c:pt>
                <c:pt idx="575">
                  <c:v>0.2236444296329049</c:v>
                </c:pt>
                <c:pt idx="576">
                  <c:v>0.22364475315440244</c:v>
                </c:pt>
                <c:pt idx="577">
                  <c:v>0.22364507667616618</c:v>
                </c:pt>
                <c:pt idx="578">
                  <c:v>0.22364540019819606</c:v>
                </c:pt>
                <c:pt idx="579">
                  <c:v>0.22364572372049196</c:v>
                </c:pt>
                <c:pt idx="580">
                  <c:v>0.22364604724305401</c:v>
                </c:pt>
                <c:pt idx="581">
                  <c:v>0.22364604724305401</c:v>
                </c:pt>
                <c:pt idx="582">
                  <c:v>0.22365025951919337</c:v>
                </c:pt>
                <c:pt idx="583">
                  <c:v>0.22365058304548693</c:v>
                </c:pt>
                <c:pt idx="584">
                  <c:v>0.22365090657204653</c:v>
                </c:pt>
                <c:pt idx="585">
                  <c:v>0.22365123009887239</c:v>
                </c:pt>
                <c:pt idx="586">
                  <c:v>0.22365155362596431</c:v>
                </c:pt>
                <c:pt idx="587">
                  <c:v>0.22365187715332235</c:v>
                </c:pt>
                <c:pt idx="588">
                  <c:v>0.22365220068094646</c:v>
                </c:pt>
                <c:pt idx="589">
                  <c:v>0.22365252420883677</c:v>
                </c:pt>
                <c:pt idx="590">
                  <c:v>0.22365284773699315</c:v>
                </c:pt>
                <c:pt idx="591">
                  <c:v>0.22365317126541567</c:v>
                </c:pt>
                <c:pt idx="592">
                  <c:v>0.22365456516413698</c:v>
                </c:pt>
                <c:pt idx="593">
                  <c:v>0.22365488869397215</c:v>
                </c:pt>
                <c:pt idx="594">
                  <c:v>0.22365521222407339</c:v>
                </c:pt>
                <c:pt idx="595">
                  <c:v>0.2236555357544408</c:v>
                </c:pt>
                <c:pt idx="596">
                  <c:v>0.22365585928507437</c:v>
                </c:pt>
                <c:pt idx="597">
                  <c:v>0.22365618281597405</c:v>
                </c:pt>
                <c:pt idx="598">
                  <c:v>0.22365650634713982</c:v>
                </c:pt>
                <c:pt idx="599">
                  <c:v>0.22365682987857161</c:v>
                </c:pt>
                <c:pt idx="600">
                  <c:v>0.22365715341026965</c:v>
                </c:pt>
                <c:pt idx="601">
                  <c:v>0.22366181848129219</c:v>
                </c:pt>
                <c:pt idx="602">
                  <c:v>0.22366214201709336</c:v>
                </c:pt>
                <c:pt idx="603">
                  <c:v>0.22366246555316074</c:v>
                </c:pt>
                <c:pt idx="604">
                  <c:v>0.22366278908949425</c:v>
                </c:pt>
                <c:pt idx="605">
                  <c:v>0.22366311262609381</c:v>
                </c:pt>
                <c:pt idx="606">
                  <c:v>0.22366343616295958</c:v>
                </c:pt>
                <c:pt idx="607">
                  <c:v>0.22366375970009139</c:v>
                </c:pt>
                <c:pt idx="608">
                  <c:v>0.22366408323748938</c:v>
                </c:pt>
                <c:pt idx="609">
                  <c:v>0.2236644067751534</c:v>
                </c:pt>
                <c:pt idx="610">
                  <c:v>0.22366473031308357</c:v>
                </c:pt>
                <c:pt idx="611">
                  <c:v>0.22367664794112885</c:v>
                </c:pt>
                <c:pt idx="612">
                  <c:v>0.22367697148912721</c:v>
                </c:pt>
                <c:pt idx="613">
                  <c:v>0.22367729503739159</c:v>
                </c:pt>
                <c:pt idx="614">
                  <c:v>0.22367761858592222</c:v>
                </c:pt>
                <c:pt idx="615">
                  <c:v>0.22367794213471889</c:v>
                </c:pt>
                <c:pt idx="616">
                  <c:v>0.22367826568378163</c:v>
                </c:pt>
                <c:pt idx="617">
                  <c:v>0.22367858923311063</c:v>
                </c:pt>
                <c:pt idx="618">
                  <c:v>0.22367886124483272</c:v>
                </c:pt>
                <c:pt idx="619">
                  <c:v>0.22367891278270552</c:v>
                </c:pt>
                <c:pt idx="620">
                  <c:v>0.22367908904224143</c:v>
                </c:pt>
                <c:pt idx="621">
                  <c:v>0.22367923633256667</c:v>
                </c:pt>
                <c:pt idx="622">
                  <c:v>0.22367941259224736</c:v>
                </c:pt>
                <c:pt idx="623">
                  <c:v>0.22367955988269392</c:v>
                </c:pt>
                <c:pt idx="624">
                  <c:v>0.22367973614251932</c:v>
                </c:pt>
                <c:pt idx="625">
                  <c:v>0.22368005969305729</c:v>
                </c:pt>
                <c:pt idx="626">
                  <c:v>0.22368038324386144</c:v>
                </c:pt>
                <c:pt idx="627">
                  <c:v>0.22368070679493177</c:v>
                </c:pt>
                <c:pt idx="628">
                  <c:v>0.22368103034626807</c:v>
                </c:pt>
                <c:pt idx="629">
                  <c:v>0.22368135389787056</c:v>
                </c:pt>
                <c:pt idx="630">
                  <c:v>0.22368530327886965</c:v>
                </c:pt>
                <c:pt idx="631">
                  <c:v>0.22368562683398655</c:v>
                </c:pt>
                <c:pt idx="632">
                  <c:v>0.2236859503893697</c:v>
                </c:pt>
                <c:pt idx="633">
                  <c:v>0.22368627394501883</c:v>
                </c:pt>
                <c:pt idx="634">
                  <c:v>0.22368659750093403</c:v>
                </c:pt>
                <c:pt idx="635">
                  <c:v>0.22368692105711543</c:v>
                </c:pt>
                <c:pt idx="636">
                  <c:v>0.22368724461356285</c:v>
                </c:pt>
                <c:pt idx="637">
                  <c:v>0.22368756817027635</c:v>
                </c:pt>
                <c:pt idx="638">
                  <c:v>0.22368789172725603</c:v>
                </c:pt>
                <c:pt idx="639">
                  <c:v>0.22369052605801376</c:v>
                </c:pt>
                <c:pt idx="640">
                  <c:v>0.22369084961742575</c:v>
                </c:pt>
                <c:pt idx="641">
                  <c:v>0.22369117317710382</c:v>
                </c:pt>
                <c:pt idx="642">
                  <c:v>0.22369149673704802</c:v>
                </c:pt>
                <c:pt idx="643">
                  <c:v>0.22369182029725829</c:v>
                </c:pt>
                <c:pt idx="644">
                  <c:v>0.22369214385773464</c:v>
                </c:pt>
                <c:pt idx="645">
                  <c:v>0.22369246741847715</c:v>
                </c:pt>
                <c:pt idx="646">
                  <c:v>0.22369279097948566</c:v>
                </c:pt>
                <c:pt idx="647">
                  <c:v>0.22369311454076038</c:v>
                </c:pt>
                <c:pt idx="648">
                  <c:v>0.22369393857428482</c:v>
                </c:pt>
                <c:pt idx="649">
                  <c:v>0.22369426213650362</c:v>
                </c:pt>
                <c:pt idx="650">
                  <c:v>0.22369458569898845</c:v>
                </c:pt>
                <c:pt idx="651">
                  <c:v>0.22369490926173946</c:v>
                </c:pt>
                <c:pt idx="652">
                  <c:v>0.22369523282475651</c:v>
                </c:pt>
                <c:pt idx="653">
                  <c:v>0.22369555638803962</c:v>
                </c:pt>
                <c:pt idx="654">
                  <c:v>0.22369587995158879</c:v>
                </c:pt>
                <c:pt idx="655">
                  <c:v>0.2236962035154042</c:v>
                </c:pt>
                <c:pt idx="656">
                  <c:v>0.22369652707948565</c:v>
                </c:pt>
                <c:pt idx="657">
                  <c:v>0.22369685064383316</c:v>
                </c:pt>
                <c:pt idx="658">
                  <c:v>0.22370688232514765</c:v>
                </c:pt>
                <c:pt idx="659">
                  <c:v>0.22370720589801107</c:v>
                </c:pt>
                <c:pt idx="660">
                  <c:v>0.22370752947114064</c:v>
                </c:pt>
                <c:pt idx="661">
                  <c:v>0.22370785304453622</c:v>
                </c:pt>
                <c:pt idx="662">
                  <c:v>0.22370817661819795</c:v>
                </c:pt>
                <c:pt idx="663">
                  <c:v>0.22370850019212574</c:v>
                </c:pt>
                <c:pt idx="664">
                  <c:v>0.22370882376631959</c:v>
                </c:pt>
                <c:pt idx="665">
                  <c:v>0.22370914734077954</c:v>
                </c:pt>
                <c:pt idx="666">
                  <c:v>0.22370947091550566</c:v>
                </c:pt>
                <c:pt idx="667">
                  <c:v>0.22370979449049774</c:v>
                </c:pt>
                <c:pt idx="668">
                  <c:v>0.22371207883147154</c:v>
                </c:pt>
                <c:pt idx="669">
                  <c:v>0.2237124024086081</c:v>
                </c:pt>
                <c:pt idx="670">
                  <c:v>0.22371272598601075</c:v>
                </c:pt>
                <c:pt idx="671">
                  <c:v>0.22371304956367941</c:v>
                </c:pt>
                <c:pt idx="672">
                  <c:v>0.22371337314161419</c:v>
                </c:pt>
                <c:pt idx="673">
                  <c:v>0.223713696719815</c:v>
                </c:pt>
                <c:pt idx="674">
                  <c:v>0.223714020298282</c:v>
                </c:pt>
                <c:pt idx="675">
                  <c:v>0.22371434387701514</c:v>
                </c:pt>
                <c:pt idx="676">
                  <c:v>0.2237146674560142</c:v>
                </c:pt>
                <c:pt idx="677">
                  <c:v>0.2237149910352795</c:v>
                </c:pt>
                <c:pt idx="678">
                  <c:v>0.22371769388984836</c:v>
                </c:pt>
                <c:pt idx="679">
                  <c:v>0.22371801747160203</c:v>
                </c:pt>
                <c:pt idx="680">
                  <c:v>0.22371834105362179</c:v>
                </c:pt>
                <c:pt idx="681">
                  <c:v>0.2237186646359077</c:v>
                </c:pt>
                <c:pt idx="682">
                  <c:v>0.22371898821845965</c:v>
                </c:pt>
                <c:pt idx="683">
                  <c:v>0.22371931180127766</c:v>
                </c:pt>
                <c:pt idx="684">
                  <c:v>0.22371963538436185</c:v>
                </c:pt>
                <c:pt idx="685">
                  <c:v>0.22371995896771205</c:v>
                </c:pt>
                <c:pt idx="686">
                  <c:v>0.22372028255132828</c:v>
                </c:pt>
                <c:pt idx="687">
                  <c:v>0.22372314642567381</c:v>
                </c:pt>
                <c:pt idx="688">
                  <c:v>0.22373184892586934</c:v>
                </c:pt>
                <c:pt idx="689">
                  <c:v>0.22373217251926261</c:v>
                </c:pt>
                <c:pt idx="690">
                  <c:v>0.22373249611292187</c:v>
                </c:pt>
                <c:pt idx="691">
                  <c:v>0.22373281970684727</c:v>
                </c:pt>
                <c:pt idx="692">
                  <c:v>0.22373314330103883</c:v>
                </c:pt>
                <c:pt idx="693">
                  <c:v>0.22373346689549639</c:v>
                </c:pt>
                <c:pt idx="694">
                  <c:v>0.22373379049021996</c:v>
                </c:pt>
                <c:pt idx="695">
                  <c:v>0.22373411408520966</c:v>
                </c:pt>
                <c:pt idx="696">
                  <c:v>0.22373443768046555</c:v>
                </c:pt>
                <c:pt idx="697">
                  <c:v>0.22374514422701414</c:v>
                </c:pt>
                <c:pt idx="698">
                  <c:v>0.22374514978044063</c:v>
                </c:pt>
                <c:pt idx="699">
                  <c:v>0.22374537371461845</c:v>
                </c:pt>
                <c:pt idx="700">
                  <c:v>0.22374546783133931</c:v>
                </c:pt>
                <c:pt idx="701">
                  <c:v>0.2237454733847708</c:v>
                </c:pt>
                <c:pt idx="702">
                  <c:v>0.2237456973191328</c:v>
                </c:pt>
                <c:pt idx="703">
                  <c:v>0.22374579143593051</c:v>
                </c:pt>
                <c:pt idx="704">
                  <c:v>0.22374579698936711</c:v>
                </c:pt>
                <c:pt idx="705">
                  <c:v>0.22374602092391324</c:v>
                </c:pt>
                <c:pt idx="706">
                  <c:v>0.2237461150407879</c:v>
                </c:pt>
                <c:pt idx="707">
                  <c:v>0.22374612059422944</c:v>
                </c:pt>
                <c:pt idx="708">
                  <c:v>0.22374634452895972</c:v>
                </c:pt>
                <c:pt idx="709">
                  <c:v>0.22374643864591132</c:v>
                </c:pt>
                <c:pt idx="710">
                  <c:v>0.22374644419935799</c:v>
                </c:pt>
                <c:pt idx="711">
                  <c:v>0.22374666813427221</c:v>
                </c:pt>
                <c:pt idx="712">
                  <c:v>0.22374676225130075</c:v>
                </c:pt>
                <c:pt idx="713">
                  <c:v>0.22374676780475247</c:v>
                </c:pt>
                <c:pt idx="714">
                  <c:v>0.22374699173985091</c:v>
                </c:pt>
                <c:pt idx="715">
                  <c:v>0.22374708585695641</c:v>
                </c:pt>
                <c:pt idx="716">
                  <c:v>0.22374709141041305</c:v>
                </c:pt>
                <c:pt idx="717">
                  <c:v>0.22374731534569561</c:v>
                </c:pt>
                <c:pt idx="718">
                  <c:v>0.22374740946287794</c:v>
                </c:pt>
                <c:pt idx="719">
                  <c:v>0.22374741501633971</c:v>
                </c:pt>
                <c:pt idx="720">
                  <c:v>0.22374763895180641</c:v>
                </c:pt>
                <c:pt idx="721">
                  <c:v>0.22374773306906559</c:v>
                </c:pt>
                <c:pt idx="722">
                  <c:v>0.22374773862253244</c:v>
                </c:pt>
                <c:pt idx="723">
                  <c:v>0.22374805667551939</c:v>
                </c:pt>
                <c:pt idx="724">
                  <c:v>0.22374806222899121</c:v>
                </c:pt>
                <c:pt idx="725">
                  <c:v>0.22375056985092034</c:v>
                </c:pt>
                <c:pt idx="726">
                  <c:v>0.223750893459707</c:v>
                </c:pt>
                <c:pt idx="727">
                  <c:v>0.22375468326456874</c:v>
                </c:pt>
                <c:pt idx="728">
                  <c:v>0.22375500687673733</c:v>
                </c:pt>
                <c:pt idx="729">
                  <c:v>0.22375533048917204</c:v>
                </c:pt>
                <c:pt idx="730">
                  <c:v>0.22375565410187284</c:v>
                </c:pt>
                <c:pt idx="731">
                  <c:v>0.2237587425069669</c:v>
                </c:pt>
                <c:pt idx="732">
                  <c:v>0.22375906612247265</c:v>
                </c:pt>
                <c:pt idx="733">
                  <c:v>0.22375938973824461</c:v>
                </c:pt>
                <c:pt idx="734">
                  <c:v>0.22375971335428257</c:v>
                </c:pt>
                <c:pt idx="735">
                  <c:v>0.22376003697058661</c:v>
                </c:pt>
                <c:pt idx="736">
                  <c:v>0.22376327037932556</c:v>
                </c:pt>
                <c:pt idx="737">
                  <c:v>0.22376359399855422</c:v>
                </c:pt>
                <c:pt idx="738">
                  <c:v>0.22376391761804901</c:v>
                </c:pt>
                <c:pt idx="739">
                  <c:v>0.22376424123780977</c:v>
                </c:pt>
                <c:pt idx="740">
                  <c:v>0.22376456485783661</c:v>
                </c:pt>
                <c:pt idx="741">
                  <c:v>0.22376488847812959</c:v>
                </c:pt>
                <c:pt idx="742">
                  <c:v>0.2237652120986886</c:v>
                </c:pt>
                <c:pt idx="743">
                  <c:v>0.22376553571951371</c:v>
                </c:pt>
                <c:pt idx="744">
                  <c:v>0.22376585934060475</c:v>
                </c:pt>
                <c:pt idx="745">
                  <c:v>0.22376618296196199</c:v>
                </c:pt>
                <c:pt idx="746">
                  <c:v>0.22376638601844825</c:v>
                </c:pt>
                <c:pt idx="747">
                  <c:v>0.22376670964023801</c:v>
                </c:pt>
                <c:pt idx="748">
                  <c:v>0.22376703326229375</c:v>
                </c:pt>
                <c:pt idx="749">
                  <c:v>0.22376735688461566</c:v>
                </c:pt>
                <c:pt idx="750">
                  <c:v>0.22376768050720361</c:v>
                </c:pt>
                <c:pt idx="751">
                  <c:v>0.22376800413005749</c:v>
                </c:pt>
                <c:pt idx="752">
                  <c:v>0.22376832775317751</c:v>
                </c:pt>
                <c:pt idx="753">
                  <c:v>0.22376865137656363</c:v>
                </c:pt>
                <c:pt idx="754">
                  <c:v>0.22377035694703279</c:v>
                </c:pt>
                <c:pt idx="755">
                  <c:v>0.22377468948602031</c:v>
                </c:pt>
                <c:pt idx="756">
                  <c:v>0.22377501311463674</c:v>
                </c:pt>
                <c:pt idx="757">
                  <c:v>0.22377533674351915</c:v>
                </c:pt>
                <c:pt idx="758">
                  <c:v>0.22377566037266777</c:v>
                </c:pt>
                <c:pt idx="759">
                  <c:v>0.2237759840020824</c:v>
                </c:pt>
                <c:pt idx="760">
                  <c:v>0.22377630763176312</c:v>
                </c:pt>
                <c:pt idx="761">
                  <c:v>0.22377663126170977</c:v>
                </c:pt>
                <c:pt idx="762">
                  <c:v>0.22377695489192265</c:v>
                </c:pt>
                <c:pt idx="763">
                  <c:v>0.2237772785224014</c:v>
                </c:pt>
                <c:pt idx="764">
                  <c:v>0.22377760215314635</c:v>
                </c:pt>
                <c:pt idx="765">
                  <c:v>0.22378404414804021</c:v>
                </c:pt>
                <c:pt idx="766">
                  <c:v>0.22378436778434693</c:v>
                </c:pt>
                <c:pt idx="767">
                  <c:v>0.2237846914209197</c:v>
                </c:pt>
                <c:pt idx="768">
                  <c:v>0.22378501505775855</c:v>
                </c:pt>
                <c:pt idx="769">
                  <c:v>0.22378533869486347</c:v>
                </c:pt>
                <c:pt idx="770">
                  <c:v>0.22378566233223435</c:v>
                </c:pt>
                <c:pt idx="771">
                  <c:v>0.22378598596987145</c:v>
                </c:pt>
                <c:pt idx="772">
                  <c:v>0.2237863096077744</c:v>
                </c:pt>
                <c:pt idx="773">
                  <c:v>0.22378663324594356</c:v>
                </c:pt>
                <c:pt idx="774">
                  <c:v>0.22378695688437872</c:v>
                </c:pt>
                <c:pt idx="775">
                  <c:v>0.22379755481082336</c:v>
                </c:pt>
                <c:pt idx="776">
                  <c:v>0.22379787845823637</c:v>
                </c:pt>
                <c:pt idx="777">
                  <c:v>0.2237982021059155</c:v>
                </c:pt>
                <c:pt idx="778">
                  <c:v>0.22379852575386069</c:v>
                </c:pt>
                <c:pt idx="779">
                  <c:v>0.22379860727021622</c:v>
                </c:pt>
                <c:pt idx="780">
                  <c:v>0.2237988494020719</c:v>
                </c:pt>
                <c:pt idx="781">
                  <c:v>0.22379893091849448</c:v>
                </c:pt>
                <c:pt idx="782">
                  <c:v>0.22379925456703878</c:v>
                </c:pt>
                <c:pt idx="783">
                  <c:v>0.22379933651560821</c:v>
                </c:pt>
                <c:pt idx="784">
                  <c:v>0.22379957821584906</c:v>
                </c:pt>
                <c:pt idx="785">
                  <c:v>0.2237999018649254</c:v>
                </c:pt>
                <c:pt idx="786">
                  <c:v>0.22380022551426773</c:v>
                </c:pt>
                <c:pt idx="787">
                  <c:v>0.22380054916387621</c:v>
                </c:pt>
                <c:pt idx="788">
                  <c:v>0.22380087281375072</c:v>
                </c:pt>
                <c:pt idx="789">
                  <c:v>0.22380119646389127</c:v>
                </c:pt>
                <c:pt idx="790">
                  <c:v>0.22380266339489113</c:v>
                </c:pt>
                <c:pt idx="791">
                  <c:v>0.22380298704650353</c:v>
                </c:pt>
                <c:pt idx="792">
                  <c:v>0.22380331069838197</c:v>
                </c:pt>
                <c:pt idx="793">
                  <c:v>0.22380363435052641</c:v>
                </c:pt>
                <c:pt idx="794">
                  <c:v>0.22380395800293701</c:v>
                </c:pt>
                <c:pt idx="795">
                  <c:v>0.22380428165561359</c:v>
                </c:pt>
                <c:pt idx="796">
                  <c:v>0.22380460530855634</c:v>
                </c:pt>
                <c:pt idx="797">
                  <c:v>0.22380492896176493</c:v>
                </c:pt>
                <c:pt idx="798">
                  <c:v>0.22380525261523965</c:v>
                </c:pt>
                <c:pt idx="799">
                  <c:v>0.22380914293890675</c:v>
                </c:pt>
                <c:pt idx="800">
                  <c:v>0.22380946659584583</c:v>
                </c:pt>
                <c:pt idx="801">
                  <c:v>0.22380979025305089</c:v>
                </c:pt>
                <c:pt idx="802">
                  <c:v>0.22381011391052197</c:v>
                </c:pt>
                <c:pt idx="803">
                  <c:v>0.22381043756825916</c:v>
                </c:pt>
                <c:pt idx="804">
                  <c:v>0.22381076122626239</c:v>
                </c:pt>
                <c:pt idx="805">
                  <c:v>0.22381108488453175</c:v>
                </c:pt>
                <c:pt idx="806">
                  <c:v>0.22381140854306697</c:v>
                </c:pt>
                <c:pt idx="807">
                  <c:v>0.22381345032252875</c:v>
                </c:pt>
                <c:pt idx="808">
                  <c:v>0.22381377398300836</c:v>
                </c:pt>
                <c:pt idx="809">
                  <c:v>0.22381409764375404</c:v>
                </c:pt>
                <c:pt idx="810">
                  <c:v>0.22381442130476581</c:v>
                </c:pt>
                <c:pt idx="811">
                  <c:v>0.22381474496604353</c:v>
                </c:pt>
                <c:pt idx="812">
                  <c:v>0.22381506862758729</c:v>
                </c:pt>
                <c:pt idx="813">
                  <c:v>0.22381539228939704</c:v>
                </c:pt>
                <c:pt idx="814">
                  <c:v>0.22381571595147295</c:v>
                </c:pt>
                <c:pt idx="815">
                  <c:v>0.22381603961381483</c:v>
                </c:pt>
                <c:pt idx="816">
                  <c:v>0.22382135390175223</c:v>
                </c:pt>
                <c:pt idx="817">
                  <c:v>0.22382167756872812</c:v>
                </c:pt>
                <c:pt idx="818">
                  <c:v>0.22382200123597024</c:v>
                </c:pt>
                <c:pt idx="819">
                  <c:v>0.22382232490347834</c:v>
                </c:pt>
                <c:pt idx="820">
                  <c:v>0.22382264857125247</c:v>
                </c:pt>
                <c:pt idx="821">
                  <c:v>0.22382297223929268</c:v>
                </c:pt>
                <c:pt idx="822">
                  <c:v>0.22382329590759872</c:v>
                </c:pt>
                <c:pt idx="823">
                  <c:v>0.22382384745501535</c:v>
                </c:pt>
                <c:pt idx="824">
                  <c:v>0.22382417112404088</c:v>
                </c:pt>
                <c:pt idx="825">
                  <c:v>0.22383613781540096</c:v>
                </c:pt>
                <c:pt idx="826">
                  <c:v>0.22383618937387115</c:v>
                </c:pt>
                <c:pt idx="827">
                  <c:v>0.22383646149452807</c:v>
                </c:pt>
                <c:pt idx="828">
                  <c:v>0.22383651305304073</c:v>
                </c:pt>
                <c:pt idx="829">
                  <c:v>0.22383678517392122</c:v>
                </c:pt>
                <c:pt idx="830">
                  <c:v>0.22383683673247623</c:v>
                </c:pt>
                <c:pt idx="831">
                  <c:v>0.22383710885358044</c:v>
                </c:pt>
                <c:pt idx="832">
                  <c:v>0.22383716041217777</c:v>
                </c:pt>
                <c:pt idx="833">
                  <c:v>0.2238374325335056</c:v>
                </c:pt>
                <c:pt idx="834">
                  <c:v>0.22383748409214532</c:v>
                </c:pt>
                <c:pt idx="835">
                  <c:v>0.22383775621369686</c:v>
                </c:pt>
                <c:pt idx="836">
                  <c:v>0.22383780777237897</c:v>
                </c:pt>
                <c:pt idx="837">
                  <c:v>0.22383830778372901</c:v>
                </c:pt>
                <c:pt idx="838">
                  <c:v>0.22383863146463928</c:v>
                </c:pt>
                <c:pt idx="839">
                  <c:v>0.22383895514581567</c:v>
                </c:pt>
                <c:pt idx="840">
                  <c:v>0.2238451719068352</c:v>
                </c:pt>
                <c:pt idx="841">
                  <c:v>0.22384549559338723</c:v>
                </c:pt>
                <c:pt idx="842">
                  <c:v>0.22384910204684036</c:v>
                </c:pt>
                <c:pt idx="843">
                  <c:v>0.22384942573662209</c:v>
                </c:pt>
                <c:pt idx="844">
                  <c:v>0.22384974942666977</c:v>
                </c:pt>
                <c:pt idx="845">
                  <c:v>0.22385007311698346</c:v>
                </c:pt>
                <c:pt idx="846">
                  <c:v>0.22385039680756322</c:v>
                </c:pt>
                <c:pt idx="847">
                  <c:v>0.2238507204984089</c:v>
                </c:pt>
                <c:pt idx="848">
                  <c:v>0.2238510441895207</c:v>
                </c:pt>
                <c:pt idx="849">
                  <c:v>0.22385136788089849</c:v>
                </c:pt>
                <c:pt idx="850">
                  <c:v>0.22385169157254226</c:v>
                </c:pt>
                <c:pt idx="851">
                  <c:v>0.22385201526445211</c:v>
                </c:pt>
                <c:pt idx="852">
                  <c:v>0.22385316332352329</c:v>
                </c:pt>
                <c:pt idx="853">
                  <c:v>0.22385348701664287</c:v>
                </c:pt>
                <c:pt idx="854">
                  <c:v>0.22385381071002858</c:v>
                </c:pt>
                <c:pt idx="855">
                  <c:v>0.22385413440368032</c:v>
                </c:pt>
                <c:pt idx="856">
                  <c:v>0.22385413440368032</c:v>
                </c:pt>
                <c:pt idx="857">
                  <c:v>0.22385445809759796</c:v>
                </c:pt>
                <c:pt idx="858">
                  <c:v>0.2238547817917817</c:v>
                </c:pt>
                <c:pt idx="859">
                  <c:v>0.22385510548623136</c:v>
                </c:pt>
                <c:pt idx="860">
                  <c:v>0.22386675971857489</c:v>
                </c:pt>
                <c:pt idx="861">
                  <c:v>0.22386708342286804</c:v>
                </c:pt>
                <c:pt idx="862">
                  <c:v>0.22386740712742717</c:v>
                </c:pt>
                <c:pt idx="863">
                  <c:v>0.22386773083225239</c:v>
                </c:pt>
                <c:pt idx="864">
                  <c:v>0.22386805453734362</c:v>
                </c:pt>
                <c:pt idx="865">
                  <c:v>0.22386837824270087</c:v>
                </c:pt>
                <c:pt idx="866">
                  <c:v>0.22387098721151039</c:v>
                </c:pt>
                <c:pt idx="867">
                  <c:v>0.22387131091927739</c:v>
                </c:pt>
                <c:pt idx="868">
                  <c:v>0.2238716346273103</c:v>
                </c:pt>
                <c:pt idx="869">
                  <c:v>0.22387195833560927</c:v>
                </c:pt>
                <c:pt idx="870">
                  <c:v>0.22387228204417428</c:v>
                </c:pt>
                <c:pt idx="871">
                  <c:v>0.2238726057530053</c:v>
                </c:pt>
                <c:pt idx="872">
                  <c:v>0.2238729294621023</c:v>
                </c:pt>
                <c:pt idx="873">
                  <c:v>0.22387325317146536</c:v>
                </c:pt>
                <c:pt idx="874">
                  <c:v>0.22387357688109435</c:v>
                </c:pt>
                <c:pt idx="875">
                  <c:v>0.22387628082458608</c:v>
                </c:pt>
                <c:pt idx="876">
                  <c:v>0.22387660453670274</c:v>
                </c:pt>
                <c:pt idx="877">
                  <c:v>0.22387692824908553</c:v>
                </c:pt>
                <c:pt idx="878">
                  <c:v>0.22387725196173436</c:v>
                </c:pt>
                <c:pt idx="879">
                  <c:v>0.22387757567464908</c:v>
                </c:pt>
                <c:pt idx="880">
                  <c:v>0.22387789938782993</c:v>
                </c:pt>
                <c:pt idx="881">
                  <c:v>0.22387822310127681</c:v>
                </c:pt>
                <c:pt idx="882">
                  <c:v>0.22387854681498956</c:v>
                </c:pt>
                <c:pt idx="883">
                  <c:v>0.2238788705289684</c:v>
                </c:pt>
                <c:pt idx="884">
                  <c:v>0.22387919424321318</c:v>
                </c:pt>
                <c:pt idx="885">
                  <c:v>0.22388141184074004</c:v>
                </c:pt>
                <c:pt idx="886">
                  <c:v>0.22388173555707361</c:v>
                </c:pt>
                <c:pt idx="887">
                  <c:v>0.22388205927367316</c:v>
                </c:pt>
                <c:pt idx="888">
                  <c:v>0.22388238299053873</c:v>
                </c:pt>
                <c:pt idx="889">
                  <c:v>0.2238827067076703</c:v>
                </c:pt>
                <c:pt idx="890">
                  <c:v>0.22389076528689952</c:v>
                </c:pt>
                <c:pt idx="891">
                  <c:v>0.22389085247983279</c:v>
                </c:pt>
                <c:pt idx="892">
                  <c:v>0.22389108901091842</c:v>
                </c:pt>
                <c:pt idx="893">
                  <c:v>0.22389117620392338</c:v>
                </c:pt>
                <c:pt idx="894">
                  <c:v>0.22389141273520333</c:v>
                </c:pt>
                <c:pt idx="895">
                  <c:v>0.22389149992827986</c:v>
                </c:pt>
                <c:pt idx="896">
                  <c:v>0.22389173645975419</c:v>
                </c:pt>
                <c:pt idx="897">
                  <c:v>0.22390406595483339</c:v>
                </c:pt>
                <c:pt idx="898">
                  <c:v>0.2239042955350658</c:v>
                </c:pt>
                <c:pt idx="899">
                  <c:v>0.22390438968978094</c:v>
                </c:pt>
                <c:pt idx="900">
                  <c:v>0.22390439524544986</c:v>
                </c:pt>
                <c:pt idx="901">
                  <c:v>0.22390461927020247</c:v>
                </c:pt>
                <c:pt idx="902">
                  <c:v>0.22390471342499449</c:v>
                </c:pt>
                <c:pt idx="903">
                  <c:v>0.22390471898066855</c:v>
                </c:pt>
                <c:pt idx="904">
                  <c:v>0.22390494300560512</c:v>
                </c:pt>
                <c:pt idx="905">
                  <c:v>0.22390503716047411</c:v>
                </c:pt>
                <c:pt idx="906">
                  <c:v>0.22390504271615308</c:v>
                </c:pt>
                <c:pt idx="907">
                  <c:v>0.22390536089621962</c:v>
                </c:pt>
                <c:pt idx="908">
                  <c:v>0.2239053664519037</c:v>
                </c:pt>
                <c:pt idx="909">
                  <c:v>0.22390568463223118</c:v>
                </c:pt>
                <c:pt idx="910">
                  <c:v>0.22390569018792025</c:v>
                </c:pt>
                <c:pt idx="911">
                  <c:v>0.22390600836850877</c:v>
                </c:pt>
                <c:pt idx="912">
                  <c:v>0.22390601392420281</c:v>
                </c:pt>
                <c:pt idx="913">
                  <c:v>0.22390633210505229</c:v>
                </c:pt>
                <c:pt idx="914">
                  <c:v>0.22390633766075146</c:v>
                </c:pt>
                <c:pt idx="915">
                  <c:v>0.22390665584186181</c:v>
                </c:pt>
                <c:pt idx="916">
                  <c:v>0.22390666139756596</c:v>
                </c:pt>
                <c:pt idx="917">
                  <c:v>0.22391458007188761</c:v>
                </c:pt>
                <c:pt idx="918">
                  <c:v>0.22391490381547427</c:v>
                </c:pt>
                <c:pt idx="919">
                  <c:v>0.223915227559327</c:v>
                </c:pt>
                <c:pt idx="920">
                  <c:v>0.22391555130344565</c:v>
                </c:pt>
                <c:pt idx="921">
                  <c:v>0.22391585322553642</c:v>
                </c:pt>
                <c:pt idx="922">
                  <c:v>0.22391864096272124</c:v>
                </c:pt>
                <c:pt idx="923">
                  <c:v>0.22391896470964406</c:v>
                </c:pt>
                <c:pt idx="924">
                  <c:v>0.22391928845683293</c:v>
                </c:pt>
                <c:pt idx="925">
                  <c:v>0.22392187567386676</c:v>
                </c:pt>
                <c:pt idx="926">
                  <c:v>0.2239221994234474</c:v>
                </c:pt>
                <c:pt idx="927">
                  <c:v>0.223922523173294</c:v>
                </c:pt>
                <c:pt idx="928">
                  <c:v>0.22392284692340669</c:v>
                </c:pt>
                <c:pt idx="929">
                  <c:v>0.22392317067378545</c:v>
                </c:pt>
                <c:pt idx="930">
                  <c:v>0.22392349442443005</c:v>
                </c:pt>
                <c:pt idx="931">
                  <c:v>0.22392381817534052</c:v>
                </c:pt>
                <c:pt idx="932">
                  <c:v>0.22392414192651716</c:v>
                </c:pt>
                <c:pt idx="933">
                  <c:v>0.22392446567795971</c:v>
                </c:pt>
                <c:pt idx="934">
                  <c:v>0.22392466881607334</c:v>
                </c:pt>
                <c:pt idx="935">
                  <c:v>0.22392478942966831</c:v>
                </c:pt>
                <c:pt idx="936">
                  <c:v>0.22392499256794826</c:v>
                </c:pt>
                <c:pt idx="937">
                  <c:v>0.22392531632008922</c:v>
                </c:pt>
                <c:pt idx="938">
                  <c:v>0.22392564007249616</c:v>
                </c:pt>
                <c:pt idx="939">
                  <c:v>0.22392596382516905</c:v>
                </c:pt>
                <c:pt idx="940">
                  <c:v>0.22392628757810801</c:v>
                </c:pt>
                <c:pt idx="941">
                  <c:v>0.22392661133131292</c:v>
                </c:pt>
                <c:pt idx="942">
                  <c:v>0.22392693508478384</c:v>
                </c:pt>
                <c:pt idx="943">
                  <c:v>0.22393123138938212</c:v>
                </c:pt>
                <c:pt idx="944">
                  <c:v>0.22393155514664906</c:v>
                </c:pt>
                <c:pt idx="945">
                  <c:v>0.22393187890418195</c:v>
                </c:pt>
                <c:pt idx="946">
                  <c:v>0.22393362313896856</c:v>
                </c:pt>
                <c:pt idx="947">
                  <c:v>0.22393394689820026</c:v>
                </c:pt>
                <c:pt idx="948">
                  <c:v>0.22393427065769786</c:v>
                </c:pt>
                <c:pt idx="949">
                  <c:v>0.22393459441746147</c:v>
                </c:pt>
                <c:pt idx="950">
                  <c:v>0.22393491817749103</c:v>
                </c:pt>
                <c:pt idx="951">
                  <c:v>0.22393524193778655</c:v>
                </c:pt>
                <c:pt idx="952">
                  <c:v>0.22393556569834808</c:v>
                </c:pt>
                <c:pt idx="953">
                  <c:v>0.22393588945917567</c:v>
                </c:pt>
                <c:pt idx="954">
                  <c:v>0.22393621322026908</c:v>
                </c:pt>
                <c:pt idx="955">
                  <c:v>0.22394298157641804</c:v>
                </c:pt>
                <c:pt idx="956">
                  <c:v>0.22394330534333767</c:v>
                </c:pt>
                <c:pt idx="957">
                  <c:v>0.22394362911052332</c:v>
                </c:pt>
                <c:pt idx="958">
                  <c:v>0.22394395287797492</c:v>
                </c:pt>
                <c:pt idx="959">
                  <c:v>0.22394427664569241</c:v>
                </c:pt>
                <c:pt idx="960">
                  <c:v>0.22394460041367598</c:v>
                </c:pt>
                <c:pt idx="961">
                  <c:v>0.22394492418192552</c:v>
                </c:pt>
                <c:pt idx="962">
                  <c:v>0.22394524795044099</c:v>
                </c:pt>
                <c:pt idx="963">
                  <c:v>0.22394557171922239</c:v>
                </c:pt>
                <c:pt idx="964">
                  <c:v>0.22395722679716384</c:v>
                </c:pt>
                <c:pt idx="965">
                  <c:v>0.22395755057578534</c:v>
                </c:pt>
                <c:pt idx="966">
                  <c:v>0.22395779280535416</c:v>
                </c:pt>
                <c:pt idx="967">
                  <c:v>0.22395787435467293</c:v>
                </c:pt>
                <c:pt idx="968">
                  <c:v>0.22395819813382653</c:v>
                </c:pt>
                <c:pt idx="969">
                  <c:v>0.22395852191324556</c:v>
                </c:pt>
                <c:pt idx="970">
                  <c:v>0.22395852191324603</c:v>
                </c:pt>
                <c:pt idx="971">
                  <c:v>0.22395884569293109</c:v>
                </c:pt>
                <c:pt idx="972">
                  <c:v>0.2239591694728825</c:v>
                </c:pt>
                <c:pt idx="973">
                  <c:v>0.22395949325309988</c:v>
                </c:pt>
                <c:pt idx="974">
                  <c:v>0.22395981703358328</c:v>
                </c:pt>
                <c:pt idx="975">
                  <c:v>0.22396128455535494</c:v>
                </c:pt>
                <c:pt idx="976">
                  <c:v>0.22396160833730974</c:v>
                </c:pt>
                <c:pt idx="977">
                  <c:v>0.2239619321195305</c:v>
                </c:pt>
                <c:pt idx="978">
                  <c:v>0.22396225590201721</c:v>
                </c:pt>
                <c:pt idx="979">
                  <c:v>0.22396241135793626</c:v>
                </c:pt>
                <c:pt idx="980">
                  <c:v>0.22396257968476996</c:v>
                </c:pt>
                <c:pt idx="981">
                  <c:v>0.22396273514081716</c:v>
                </c:pt>
                <c:pt idx="982">
                  <c:v>0.2239629034677886</c:v>
                </c:pt>
                <c:pt idx="983">
                  <c:v>0.22396305892396401</c:v>
                </c:pt>
                <c:pt idx="984">
                  <c:v>0.22396322725107332</c:v>
                </c:pt>
                <c:pt idx="985">
                  <c:v>0.22396338270737678</c:v>
                </c:pt>
                <c:pt idx="986">
                  <c:v>0.22396355103462395</c:v>
                </c:pt>
                <c:pt idx="987">
                  <c:v>0.22396387481844049</c:v>
                </c:pt>
                <c:pt idx="988">
                  <c:v>0.22396419860252309</c:v>
                </c:pt>
                <c:pt idx="989">
                  <c:v>0.22396776670880111</c:v>
                </c:pt>
                <c:pt idx="990">
                  <c:v>0.22396809049608099</c:v>
                </c:pt>
                <c:pt idx="991">
                  <c:v>0.22396841428362685</c:v>
                </c:pt>
                <c:pt idx="992">
                  <c:v>0.22396873807143861</c:v>
                </c:pt>
                <c:pt idx="993">
                  <c:v>0.22396906185951634</c:v>
                </c:pt>
                <c:pt idx="994">
                  <c:v>0.22396938564786009</c:v>
                </c:pt>
                <c:pt idx="995">
                  <c:v>0.22396970943646988</c:v>
                </c:pt>
                <c:pt idx="996">
                  <c:v>0.22397003322534545</c:v>
                </c:pt>
                <c:pt idx="997">
                  <c:v>0.22397035701448714</c:v>
                </c:pt>
                <c:pt idx="998">
                  <c:v>0.22397068080389476</c:v>
                </c:pt>
                <c:pt idx="999">
                  <c:v>0.22397207582704698</c:v>
                </c:pt>
                <c:pt idx="1000">
                  <c:v>0.22397239961786636</c:v>
                </c:pt>
                <c:pt idx="1001">
                  <c:v>0.22397272340895177</c:v>
                </c:pt>
                <c:pt idx="1002">
                  <c:v>0.22397304720030309</c:v>
                </c:pt>
                <c:pt idx="1003">
                  <c:v>0.22397337099192033</c:v>
                </c:pt>
                <c:pt idx="1004">
                  <c:v>0.22397369478380361</c:v>
                </c:pt>
                <c:pt idx="1005">
                  <c:v>0.22397401857595289</c:v>
                </c:pt>
                <c:pt idx="1006">
                  <c:v>0.22397434236836802</c:v>
                </c:pt>
                <c:pt idx="1007">
                  <c:v>0.22397466616104902</c:v>
                </c:pt>
                <c:pt idx="1008">
                  <c:v>0.2239749899539962</c:v>
                </c:pt>
                <c:pt idx="1009">
                  <c:v>0.22397933499520051</c:v>
                </c:pt>
                <c:pt idx="1010">
                  <c:v>0.22397965879198239</c:v>
                </c:pt>
                <c:pt idx="1011">
                  <c:v>0.22397998258903032</c:v>
                </c:pt>
                <c:pt idx="1012">
                  <c:v>0.2239803063863442</c:v>
                </c:pt>
                <c:pt idx="1013">
                  <c:v>0.22398063018392406</c:v>
                </c:pt>
                <c:pt idx="1014">
                  <c:v>0.22398095398176981</c:v>
                </c:pt>
                <c:pt idx="1015">
                  <c:v>0.22398127777988158</c:v>
                </c:pt>
                <c:pt idx="1016">
                  <c:v>0.22398160157825928</c:v>
                </c:pt>
                <c:pt idx="1017">
                  <c:v>0.22398192537690298</c:v>
                </c:pt>
                <c:pt idx="1018">
                  <c:v>0.22398224917581255</c:v>
                </c:pt>
                <c:pt idx="1019">
                  <c:v>0.22399671531659981</c:v>
                </c:pt>
                <c:pt idx="1020">
                  <c:v>0.22400283873586296</c:v>
                </c:pt>
                <c:pt idx="1021">
                  <c:v>0.2240031625519491</c:v>
                </c:pt>
                <c:pt idx="1022">
                  <c:v>0.22400348636830134</c:v>
                </c:pt>
                <c:pt idx="1023">
                  <c:v>0.22400381018491938</c:v>
                </c:pt>
                <c:pt idx="1024">
                  <c:v>0.22400413400180344</c:v>
                </c:pt>
                <c:pt idx="1025">
                  <c:v>0.2240044578189534</c:v>
                </c:pt>
                <c:pt idx="1026">
                  <c:v>0.2240047816363693</c:v>
                </c:pt>
                <c:pt idx="1027">
                  <c:v>0.2240051054540512</c:v>
                </c:pt>
                <c:pt idx="1028">
                  <c:v>0.22400542927199901</c:v>
                </c:pt>
                <c:pt idx="1029">
                  <c:v>0.22400752708905045</c:v>
                </c:pt>
                <c:pt idx="1030">
                  <c:v>0.22400838954787342</c:v>
                </c:pt>
                <c:pt idx="1031">
                  <c:v>0.22400871336851805</c:v>
                </c:pt>
                <c:pt idx="1032">
                  <c:v>0.22400903718942869</c:v>
                </c:pt>
                <c:pt idx="1033">
                  <c:v>0.22400936101060515</c:v>
                </c:pt>
                <c:pt idx="1034">
                  <c:v>0.22400968483204767</c:v>
                </c:pt>
                <c:pt idx="1035">
                  <c:v>0.22401000865375603</c:v>
                </c:pt>
                <c:pt idx="1036">
                  <c:v>0.22401033247573041</c:v>
                </c:pt>
                <c:pt idx="1037">
                  <c:v>0.22401065629797068</c:v>
                </c:pt>
                <c:pt idx="1038">
                  <c:v>0.22401212864273881</c:v>
                </c:pt>
                <c:pt idx="1039">
                  <c:v>0.22401245246645451</c:v>
                </c:pt>
                <c:pt idx="1040">
                  <c:v>0.22401245246645451</c:v>
                </c:pt>
                <c:pt idx="1041">
                  <c:v>0.22401277629043617</c:v>
                </c:pt>
                <c:pt idx="1042">
                  <c:v>0.2240131001146837</c:v>
                </c:pt>
                <c:pt idx="1043">
                  <c:v>0.22402963588351971</c:v>
                </c:pt>
                <c:pt idx="1044">
                  <c:v>0.22402995972161246</c:v>
                </c:pt>
                <c:pt idx="1045">
                  <c:v>0.22403028355997109</c:v>
                </c:pt>
                <c:pt idx="1046">
                  <c:v>0.2240306073985957</c:v>
                </c:pt>
                <c:pt idx="1047">
                  <c:v>0.22403093123748624</c:v>
                </c:pt>
                <c:pt idx="1048">
                  <c:v>0.22403125507664268</c:v>
                </c:pt>
                <c:pt idx="1049">
                  <c:v>0.22403157891606509</c:v>
                </c:pt>
                <c:pt idx="1050">
                  <c:v>0.22403190275575346</c:v>
                </c:pt>
                <c:pt idx="1051">
                  <c:v>0.22403222659570765</c:v>
                </c:pt>
                <c:pt idx="1052">
                  <c:v>0.22403255043592785</c:v>
                </c:pt>
                <c:pt idx="1053">
                  <c:v>0.22403590315592142</c:v>
                </c:pt>
                <c:pt idx="1054">
                  <c:v>0.22403622699916043</c:v>
                </c:pt>
                <c:pt idx="1055">
                  <c:v>0.22403655084266544</c:v>
                </c:pt>
                <c:pt idx="1056">
                  <c:v>0.22403687468643632</c:v>
                </c:pt>
                <c:pt idx="1057">
                  <c:v>0.22403719853047308</c:v>
                </c:pt>
                <c:pt idx="1058">
                  <c:v>0.22403752237477595</c:v>
                </c:pt>
                <c:pt idx="1059">
                  <c:v>0.22403784621934456</c:v>
                </c:pt>
                <c:pt idx="1060">
                  <c:v>0.22403812924786878</c:v>
                </c:pt>
                <c:pt idx="1061">
                  <c:v>0.22404297933912709</c:v>
                </c:pt>
                <c:pt idx="1062">
                  <c:v>0.22404909806721221</c:v>
                </c:pt>
                <c:pt idx="1063">
                  <c:v>0.22404918529517504</c:v>
                </c:pt>
                <c:pt idx="1064">
                  <c:v>0.22404942192128616</c:v>
                </c:pt>
                <c:pt idx="1065">
                  <c:v>0.22404950914932054</c:v>
                </c:pt>
                <c:pt idx="1066">
                  <c:v>0.22404974577562597</c:v>
                </c:pt>
                <c:pt idx="1067">
                  <c:v>0.22404983300373202</c:v>
                </c:pt>
                <c:pt idx="1068">
                  <c:v>0.22405006963023169</c:v>
                </c:pt>
                <c:pt idx="1069">
                  <c:v>0.22405039348510336</c:v>
                </c:pt>
                <c:pt idx="1070">
                  <c:v>0.22405071734024104</c:v>
                </c:pt>
                <c:pt idx="1071">
                  <c:v>0.22405104119564453</c:v>
                </c:pt>
                <c:pt idx="1072">
                  <c:v>0.22405136505131393</c:v>
                </c:pt>
                <c:pt idx="1073">
                  <c:v>0.22405168890724936</c:v>
                </c:pt>
                <c:pt idx="1074">
                  <c:v>0.22406305180875682</c:v>
                </c:pt>
                <c:pt idx="1075">
                  <c:v>0.22406337567428813</c:v>
                </c:pt>
                <c:pt idx="1076">
                  <c:v>0.22406338123219369</c:v>
                </c:pt>
                <c:pt idx="1077">
                  <c:v>0.22406369954008523</c:v>
                </c:pt>
                <c:pt idx="1078">
                  <c:v>0.22406370509799586</c:v>
                </c:pt>
                <c:pt idx="1079">
                  <c:v>0.22406402340614823</c:v>
                </c:pt>
                <c:pt idx="1080">
                  <c:v>0.22406402896406391</c:v>
                </c:pt>
                <c:pt idx="1081">
                  <c:v>0.22406434727247715</c:v>
                </c:pt>
                <c:pt idx="1082">
                  <c:v>0.22406435283039797</c:v>
                </c:pt>
                <c:pt idx="1083">
                  <c:v>0.22406467113907205</c:v>
                </c:pt>
                <c:pt idx="1084">
                  <c:v>0.22406467669699787</c:v>
                </c:pt>
                <c:pt idx="1085">
                  <c:v>0.22406499500593285</c:v>
                </c:pt>
                <c:pt idx="1086">
                  <c:v>0.22406500056386366</c:v>
                </c:pt>
                <c:pt idx="1087">
                  <c:v>0.2240653188730595</c:v>
                </c:pt>
                <c:pt idx="1088">
                  <c:v>0.22406532443099544</c:v>
                </c:pt>
                <c:pt idx="1089">
                  <c:v>0.22406564274045215</c:v>
                </c:pt>
                <c:pt idx="1090">
                  <c:v>0.22406564829839307</c:v>
                </c:pt>
                <c:pt idx="1091">
                  <c:v>0.22407451995897112</c:v>
                </c:pt>
                <c:pt idx="1092">
                  <c:v>0.22407484383391868</c:v>
                </c:pt>
                <c:pt idx="1093">
                  <c:v>0.22408086871134258</c:v>
                </c:pt>
                <c:pt idx="1094">
                  <c:v>0.22408119259150258</c:v>
                </c:pt>
                <c:pt idx="1095">
                  <c:v>0.22408151647192845</c:v>
                </c:pt>
                <c:pt idx="1096">
                  <c:v>0.22408184035262022</c:v>
                </c:pt>
                <c:pt idx="1097">
                  <c:v>0.22408216423357788</c:v>
                </c:pt>
                <c:pt idx="1098">
                  <c:v>0.22408248811480144</c:v>
                </c:pt>
                <c:pt idx="1099">
                  <c:v>0.22408281199629093</c:v>
                </c:pt>
                <c:pt idx="1100">
                  <c:v>0.22408313587804629</c:v>
                </c:pt>
                <c:pt idx="1101">
                  <c:v>0.22408345976006772</c:v>
                </c:pt>
                <c:pt idx="1102">
                  <c:v>0.22408366298011712</c:v>
                </c:pt>
                <c:pt idx="1103">
                  <c:v>0.22408398686257067</c:v>
                </c:pt>
                <c:pt idx="1104">
                  <c:v>0.22408431074529017</c:v>
                </c:pt>
                <c:pt idx="1105">
                  <c:v>0.22408463462827555</c:v>
                </c:pt>
                <c:pt idx="1106">
                  <c:v>0.22408495851152693</c:v>
                </c:pt>
                <c:pt idx="1107">
                  <c:v>0.22408528239504405</c:v>
                </c:pt>
                <c:pt idx="1108">
                  <c:v>0.22409229702493993</c:v>
                </c:pt>
                <c:pt idx="1109">
                  <c:v>0.22409262091448215</c:v>
                </c:pt>
                <c:pt idx="1110">
                  <c:v>0.22409281931046016</c:v>
                </c:pt>
                <c:pt idx="1111">
                  <c:v>0.22409294480429021</c:v>
                </c:pt>
                <c:pt idx="1112">
                  <c:v>0.22409326869436419</c:v>
                </c:pt>
                <c:pt idx="1113">
                  <c:v>0.2240935925847041</c:v>
                </c:pt>
                <c:pt idx="1114">
                  <c:v>0.22409391647530982</c:v>
                </c:pt>
                <c:pt idx="1115">
                  <c:v>0.22409424036618142</c:v>
                </c:pt>
                <c:pt idx="1116">
                  <c:v>0.22409456425731902</c:v>
                </c:pt>
                <c:pt idx="1117">
                  <c:v>0.22409488814872253</c:v>
                </c:pt>
                <c:pt idx="1118">
                  <c:v>0.22409521204039184</c:v>
                </c:pt>
                <c:pt idx="1119">
                  <c:v>0.22410198312624038</c:v>
                </c:pt>
                <c:pt idx="1120">
                  <c:v>0.22410230702373418</c:v>
                </c:pt>
                <c:pt idx="1121">
                  <c:v>0.22410263092149388</c:v>
                </c:pt>
                <c:pt idx="1122">
                  <c:v>0.22410295481951942</c:v>
                </c:pt>
                <c:pt idx="1123">
                  <c:v>0.22410327871781083</c:v>
                </c:pt>
                <c:pt idx="1124">
                  <c:v>0.22410360261636827</c:v>
                </c:pt>
                <c:pt idx="1125">
                  <c:v>0.22410392651519151</c:v>
                </c:pt>
                <c:pt idx="1126">
                  <c:v>0.22410425041428067</c:v>
                </c:pt>
                <c:pt idx="1127">
                  <c:v>0.22410457431363573</c:v>
                </c:pt>
                <c:pt idx="1128">
                  <c:v>0.22411623409186182</c:v>
                </c:pt>
                <c:pt idx="1129">
                  <c:v>0.22411655800105407</c:v>
                </c:pt>
                <c:pt idx="1130">
                  <c:v>0.22411688191051227</c:v>
                </c:pt>
                <c:pt idx="1131">
                  <c:v>0.22411720582023625</c:v>
                </c:pt>
                <c:pt idx="1132">
                  <c:v>0.22411752973022622</c:v>
                </c:pt>
                <c:pt idx="1133">
                  <c:v>0.22411785364048206</c:v>
                </c:pt>
                <c:pt idx="1134">
                  <c:v>0.2241181775510038</c:v>
                </c:pt>
                <c:pt idx="1135">
                  <c:v>0.22411850146179141</c:v>
                </c:pt>
                <c:pt idx="1136">
                  <c:v>0.22411882537284489</c:v>
                </c:pt>
                <c:pt idx="1137">
                  <c:v>0.22412029348641729</c:v>
                </c:pt>
                <c:pt idx="1138">
                  <c:v>0.22412061739894182</c:v>
                </c:pt>
                <c:pt idx="1139">
                  <c:v>0.22412094131173221</c:v>
                </c:pt>
                <c:pt idx="1140">
                  <c:v>0.22412126522478848</c:v>
                </c:pt>
                <c:pt idx="1141">
                  <c:v>0.22412158913811064</c:v>
                </c:pt>
                <c:pt idx="1142">
                  <c:v>0.2241219130516986</c:v>
                </c:pt>
                <c:pt idx="1143">
                  <c:v>0.22412206857055919</c:v>
                </c:pt>
                <c:pt idx="1144">
                  <c:v>0.22412223696555256</c:v>
                </c:pt>
                <c:pt idx="1145">
                  <c:v>0.22412239248454124</c:v>
                </c:pt>
                <c:pt idx="1146">
                  <c:v>0.22412256087967239</c:v>
                </c:pt>
                <c:pt idx="1147">
                  <c:v>0.22412288479405812</c:v>
                </c:pt>
                <c:pt idx="1148">
                  <c:v>0.22412645433626202</c:v>
                </c:pt>
                <c:pt idx="1149">
                  <c:v>0.22412677825384414</c:v>
                </c:pt>
                <c:pt idx="1150">
                  <c:v>0.2241271021716921</c:v>
                </c:pt>
                <c:pt idx="1151">
                  <c:v>0.22412742608980601</c:v>
                </c:pt>
                <c:pt idx="1152">
                  <c:v>0.2241277500081858</c:v>
                </c:pt>
                <c:pt idx="1153">
                  <c:v>0.22412807392683126</c:v>
                </c:pt>
                <c:pt idx="1154">
                  <c:v>0.22412839784574287</c:v>
                </c:pt>
                <c:pt idx="1155">
                  <c:v>0.22412872176492021</c:v>
                </c:pt>
                <c:pt idx="1156">
                  <c:v>0.22412904568436351</c:v>
                </c:pt>
                <c:pt idx="1157">
                  <c:v>0.22412936960407265</c:v>
                </c:pt>
                <c:pt idx="1158">
                  <c:v>0.22413076518861766</c:v>
                </c:pt>
                <c:pt idx="1159">
                  <c:v>0.2241310891097382</c:v>
                </c:pt>
                <c:pt idx="1160">
                  <c:v>0.22413141303112463</c:v>
                </c:pt>
                <c:pt idx="1161">
                  <c:v>0.22413173695277697</c:v>
                </c:pt>
                <c:pt idx="1162">
                  <c:v>0.2241320608746952</c:v>
                </c:pt>
                <c:pt idx="1163">
                  <c:v>0.22413238479687925</c:v>
                </c:pt>
                <c:pt idx="1164">
                  <c:v>0.22413270871932925</c:v>
                </c:pt>
                <c:pt idx="1165">
                  <c:v>0.22413303264204509</c:v>
                </c:pt>
                <c:pt idx="1166">
                  <c:v>0.22413335656502681</c:v>
                </c:pt>
                <c:pt idx="1167">
                  <c:v>0.22413368048827445</c:v>
                </c:pt>
                <c:pt idx="1168">
                  <c:v>0.22413802727798898</c:v>
                </c:pt>
                <c:pt idx="1169">
                  <c:v>0.22413835120507034</c:v>
                </c:pt>
                <c:pt idx="1170">
                  <c:v>0.2241386751324175</c:v>
                </c:pt>
                <c:pt idx="1171">
                  <c:v>0.22413899906003065</c:v>
                </c:pt>
                <c:pt idx="1172">
                  <c:v>0.22413932298790959</c:v>
                </c:pt>
                <c:pt idx="1173">
                  <c:v>0.22413964691605445</c:v>
                </c:pt>
                <c:pt idx="1174">
                  <c:v>0.22413997084446521</c:v>
                </c:pt>
                <c:pt idx="1175">
                  <c:v>0.22414029477314176</c:v>
                </c:pt>
                <c:pt idx="1176">
                  <c:v>0.22414061870208429</c:v>
                </c:pt>
                <c:pt idx="1177">
                  <c:v>0.22414094263129258</c:v>
                </c:pt>
                <c:pt idx="1178">
                  <c:v>0.22415206615282282</c:v>
                </c:pt>
                <c:pt idx="1179">
                  <c:v>0.22415239009142632</c:v>
                </c:pt>
                <c:pt idx="1180">
                  <c:v>0.2241527140302958</c:v>
                </c:pt>
                <c:pt idx="1181">
                  <c:v>0.22416186442271152</c:v>
                </c:pt>
                <c:pt idx="1182">
                  <c:v>0.22416218836935728</c:v>
                </c:pt>
                <c:pt idx="1183">
                  <c:v>0.22416251231626882</c:v>
                </c:pt>
                <c:pt idx="1184">
                  <c:v>0.2241628362634463</c:v>
                </c:pt>
                <c:pt idx="1185">
                  <c:v>0.22416316021088961</c:v>
                </c:pt>
                <c:pt idx="1186">
                  <c:v>0.2241634841585988</c:v>
                </c:pt>
                <c:pt idx="1187">
                  <c:v>0.2241638081065738</c:v>
                </c:pt>
                <c:pt idx="1188">
                  <c:v>0.22416413205481475</c:v>
                </c:pt>
                <c:pt idx="1189">
                  <c:v>0.22416709352179565</c:v>
                </c:pt>
                <c:pt idx="1190">
                  <c:v>0.22416741747273261</c:v>
                </c:pt>
                <c:pt idx="1191">
                  <c:v>0.22416774142393533</c:v>
                </c:pt>
                <c:pt idx="1192">
                  <c:v>0.2241680653754041</c:v>
                </c:pt>
                <c:pt idx="1193">
                  <c:v>0.22416838932713865</c:v>
                </c:pt>
                <c:pt idx="1194">
                  <c:v>0.22416871327913901</c:v>
                </c:pt>
                <c:pt idx="1195">
                  <c:v>0.2241690372314053</c:v>
                </c:pt>
                <c:pt idx="1196">
                  <c:v>0.22416936118393738</c:v>
                </c:pt>
                <c:pt idx="1197">
                  <c:v>0.22416968513673541</c:v>
                </c:pt>
                <c:pt idx="1198">
                  <c:v>0.2241700090897992</c:v>
                </c:pt>
                <c:pt idx="1199">
                  <c:v>0.22417310180473962</c:v>
                </c:pt>
                <c:pt idx="1200">
                  <c:v>0.22418834840571106</c:v>
                </c:pt>
                <c:pt idx="1201">
                  <c:v>0.22418867237409096</c:v>
                </c:pt>
                <c:pt idx="1202">
                  <c:v>0.22418899634273659</c:v>
                </c:pt>
                <c:pt idx="1203">
                  <c:v>0.22418932031164818</c:v>
                </c:pt>
                <c:pt idx="1204">
                  <c:v>0.22418964428082561</c:v>
                </c:pt>
                <c:pt idx="1205">
                  <c:v>0.22418996825026888</c:v>
                </c:pt>
                <c:pt idx="1206">
                  <c:v>0.22419029221997799</c:v>
                </c:pt>
                <c:pt idx="1207">
                  <c:v>0.22419061618995295</c:v>
                </c:pt>
                <c:pt idx="1208">
                  <c:v>0.22419094016019378</c:v>
                </c:pt>
                <c:pt idx="1209">
                  <c:v>0.2241912641307004</c:v>
                </c:pt>
                <c:pt idx="1210">
                  <c:v>0.22420781841913584</c:v>
                </c:pt>
                <c:pt idx="1211">
                  <c:v>0.2242081424034921</c:v>
                </c:pt>
                <c:pt idx="1212">
                  <c:v>0.22420846638811426</c:v>
                </c:pt>
                <c:pt idx="1213">
                  <c:v>0.2242087903730022</c:v>
                </c:pt>
                <c:pt idx="1214">
                  <c:v>0.22420911435815602</c:v>
                </c:pt>
                <c:pt idx="1215">
                  <c:v>0.22420943834357568</c:v>
                </c:pt>
                <c:pt idx="1216">
                  <c:v>0.22420976232926113</c:v>
                </c:pt>
                <c:pt idx="1217">
                  <c:v>0.22421008631521247</c:v>
                </c:pt>
                <c:pt idx="1218">
                  <c:v>0.22421041030142963</c:v>
                </c:pt>
                <c:pt idx="1219">
                  <c:v>0.22421073428791258</c:v>
                </c:pt>
                <c:pt idx="1220">
                  <c:v>0.2242227497621522</c:v>
                </c:pt>
                <c:pt idx="1221">
                  <c:v>0.22422275532229888</c:v>
                </c:pt>
                <c:pt idx="1222">
                  <c:v>0.22422307375875983</c:v>
                </c:pt>
                <c:pt idx="1223">
                  <c:v>0.22422307931891161</c:v>
                </c:pt>
                <c:pt idx="1224">
                  <c:v>0.22422339775563344</c:v>
                </c:pt>
                <c:pt idx="1225">
                  <c:v>0.22422340331579013</c:v>
                </c:pt>
                <c:pt idx="1226">
                  <c:v>0.22422372175277278</c:v>
                </c:pt>
                <c:pt idx="1227">
                  <c:v>0.22422372731293458</c:v>
                </c:pt>
                <c:pt idx="1228">
                  <c:v>0.22422405131034481</c:v>
                </c:pt>
                <c:pt idx="1229">
                  <c:v>0.22422437530802086</c:v>
                </c:pt>
                <c:pt idx="1230">
                  <c:v>0.22423389854794051</c:v>
                </c:pt>
                <c:pt idx="1231">
                  <c:v>0.22423422255369582</c:v>
                </c:pt>
                <c:pt idx="1232">
                  <c:v>0.22423960184330066</c:v>
                </c:pt>
                <c:pt idx="1233">
                  <c:v>0.2242399258537352</c:v>
                </c:pt>
                <c:pt idx="1234">
                  <c:v>0.22424024986443561</c:v>
                </c:pt>
                <c:pt idx="1235">
                  <c:v>0.22424057387540186</c:v>
                </c:pt>
                <c:pt idx="1236">
                  <c:v>0.22424089788663396</c:v>
                </c:pt>
                <c:pt idx="1237">
                  <c:v>0.22424122189813192</c:v>
                </c:pt>
                <c:pt idx="1238">
                  <c:v>0.22424154590989553</c:v>
                </c:pt>
                <c:pt idx="1239">
                  <c:v>0.2242418699219251</c:v>
                </c:pt>
                <c:pt idx="1240">
                  <c:v>0.22424219393422051</c:v>
                </c:pt>
                <c:pt idx="1241">
                  <c:v>0.22424251794678168</c:v>
                </c:pt>
                <c:pt idx="1242">
                  <c:v>0.22425103475360902</c:v>
                </c:pt>
                <c:pt idx="1243">
                  <c:v>0.22425135877342303</c:v>
                </c:pt>
                <c:pt idx="1244">
                  <c:v>0.22425168279350274</c:v>
                </c:pt>
                <c:pt idx="1245">
                  <c:v>0.22425200681384835</c:v>
                </c:pt>
                <c:pt idx="1246">
                  <c:v>0.22425233083445981</c:v>
                </c:pt>
                <c:pt idx="1247">
                  <c:v>0.22425265485533702</c:v>
                </c:pt>
                <c:pt idx="1248">
                  <c:v>0.22425297887648013</c:v>
                </c:pt>
                <c:pt idx="1249">
                  <c:v>0.22425330289788906</c:v>
                </c:pt>
                <c:pt idx="1250">
                  <c:v>0.22425362691956377</c:v>
                </c:pt>
                <c:pt idx="1251">
                  <c:v>0.22425395094150435</c:v>
                </c:pt>
                <c:pt idx="1252">
                  <c:v>0.22426104877844638</c:v>
                </c:pt>
                <c:pt idx="1253">
                  <c:v>0.22426137280647543</c:v>
                </c:pt>
                <c:pt idx="1254">
                  <c:v>0.22426169683477024</c:v>
                </c:pt>
                <c:pt idx="1255">
                  <c:v>0.22426169683477035</c:v>
                </c:pt>
                <c:pt idx="1256">
                  <c:v>0.22426202086333089</c:v>
                </c:pt>
                <c:pt idx="1257">
                  <c:v>0.224262020863331</c:v>
                </c:pt>
                <c:pt idx="1258">
                  <c:v>0.22426234489215738</c:v>
                </c:pt>
                <c:pt idx="1259">
                  <c:v>0.22426266892124971</c:v>
                </c:pt>
                <c:pt idx="1260">
                  <c:v>0.22426299295060778</c:v>
                </c:pt>
                <c:pt idx="1261">
                  <c:v>0.22427530548723332</c:v>
                </c:pt>
                <c:pt idx="1262">
                  <c:v>0.22427562952695748</c:v>
                </c:pt>
                <c:pt idx="1263">
                  <c:v>0.22427595356694727</c:v>
                </c:pt>
                <c:pt idx="1264">
                  <c:v>0.22427627760720295</c:v>
                </c:pt>
                <c:pt idx="1265">
                  <c:v>0.22427660164772439</c:v>
                </c:pt>
                <c:pt idx="1266">
                  <c:v>0.22427692568851174</c:v>
                </c:pt>
                <c:pt idx="1267">
                  <c:v>0.22427724972956484</c:v>
                </c:pt>
                <c:pt idx="1268">
                  <c:v>0.22427757377088375</c:v>
                </c:pt>
                <c:pt idx="1269">
                  <c:v>0.22427789781246849</c:v>
                </c:pt>
                <c:pt idx="1270">
                  <c:v>0.22427904247487657</c:v>
                </c:pt>
                <c:pt idx="1271">
                  <c:v>0.22427936651766608</c:v>
                </c:pt>
                <c:pt idx="1272">
                  <c:v>0.22427969056072139</c:v>
                </c:pt>
                <c:pt idx="1273">
                  <c:v>0.22428001460404245</c:v>
                </c:pt>
                <c:pt idx="1274">
                  <c:v>0.22428033864762931</c:v>
                </c:pt>
                <c:pt idx="1275">
                  <c:v>0.22428066269148197</c:v>
                </c:pt>
                <c:pt idx="1276">
                  <c:v>0.22428098673560057</c:v>
                </c:pt>
                <c:pt idx="1277">
                  <c:v>0.22428131077998487</c:v>
                </c:pt>
                <c:pt idx="1278">
                  <c:v>0.22428163482463492</c:v>
                </c:pt>
                <c:pt idx="1279">
                  <c:v>0.22428195886955093</c:v>
                </c:pt>
                <c:pt idx="1280">
                  <c:v>0.22428552985018385</c:v>
                </c:pt>
                <c:pt idx="1281">
                  <c:v>0.2242858538982952</c:v>
                </c:pt>
                <c:pt idx="1282">
                  <c:v>0.22428617794667247</c:v>
                </c:pt>
                <c:pt idx="1283">
                  <c:v>0.2242865019953153</c:v>
                </c:pt>
                <c:pt idx="1284">
                  <c:v>0.2242868260442242</c:v>
                </c:pt>
                <c:pt idx="1285">
                  <c:v>0.22428715009339872</c:v>
                </c:pt>
                <c:pt idx="1286">
                  <c:v>0.22428747414283917</c:v>
                </c:pt>
                <c:pt idx="1287">
                  <c:v>0.2242877981925453</c:v>
                </c:pt>
                <c:pt idx="1288">
                  <c:v>0.22428812224251732</c:v>
                </c:pt>
                <c:pt idx="1289">
                  <c:v>0.22428984243967115</c:v>
                </c:pt>
                <c:pt idx="1290">
                  <c:v>0.22429016649132</c:v>
                </c:pt>
                <c:pt idx="1291">
                  <c:v>0.22429049054323458</c:v>
                </c:pt>
                <c:pt idx="1292">
                  <c:v>0.224290814595415</c:v>
                </c:pt>
                <c:pt idx="1293">
                  <c:v>0.22429113864786124</c:v>
                </c:pt>
                <c:pt idx="1294">
                  <c:v>0.22429146270057324</c:v>
                </c:pt>
                <c:pt idx="1295">
                  <c:v>0.22429178675355091</c:v>
                </c:pt>
                <c:pt idx="1296">
                  <c:v>0.22429211080679454</c:v>
                </c:pt>
                <c:pt idx="1297">
                  <c:v>0.22429243486030398</c:v>
                </c:pt>
                <c:pt idx="1298">
                  <c:v>0.2242936461761251</c:v>
                </c:pt>
                <c:pt idx="1299">
                  <c:v>0.22429710745535114</c:v>
                </c:pt>
                <c:pt idx="1300">
                  <c:v>0.224297431512959</c:v>
                </c:pt>
                <c:pt idx="1301">
                  <c:v>0.22429775557083248</c:v>
                </c:pt>
                <c:pt idx="1302">
                  <c:v>0.22429807962897191</c:v>
                </c:pt>
                <c:pt idx="1303">
                  <c:v>0.22429840368737711</c:v>
                </c:pt>
                <c:pt idx="1304">
                  <c:v>0.22429872774604812</c:v>
                </c:pt>
                <c:pt idx="1305">
                  <c:v>0.22429905180498491</c:v>
                </c:pt>
                <c:pt idx="1306">
                  <c:v>0.22429937586418749</c:v>
                </c:pt>
                <c:pt idx="1307">
                  <c:v>0.22429969992365589</c:v>
                </c:pt>
                <c:pt idx="1308">
                  <c:v>0.22431147605611093</c:v>
                </c:pt>
                <c:pt idx="1309">
                  <c:v>0.22431180012550325</c:v>
                </c:pt>
                <c:pt idx="1310">
                  <c:v>0.22431212419516144</c:v>
                </c:pt>
                <c:pt idx="1311">
                  <c:v>0.22431244826508534</c:v>
                </c:pt>
                <c:pt idx="1312">
                  <c:v>0.2243206301278553</c:v>
                </c:pt>
                <c:pt idx="1313">
                  <c:v>0.2243209542047559</c:v>
                </c:pt>
                <c:pt idx="1314">
                  <c:v>0.22432127828192219</c:v>
                </c:pt>
                <c:pt idx="1315">
                  <c:v>0.22432160235935433</c:v>
                </c:pt>
                <c:pt idx="1316">
                  <c:v>0.22432192643705226</c:v>
                </c:pt>
                <c:pt idx="1317">
                  <c:v>0.22432225051501595</c:v>
                </c:pt>
                <c:pt idx="1318">
                  <c:v>0.22432257459324542</c:v>
                </c:pt>
                <c:pt idx="1319">
                  <c:v>0.22432289867174074</c:v>
                </c:pt>
                <c:pt idx="1320">
                  <c:v>0.22432322275050176</c:v>
                </c:pt>
                <c:pt idx="1321">
                  <c:v>0.22432354682952865</c:v>
                </c:pt>
                <c:pt idx="1322">
                  <c:v>0.22432586132947394</c:v>
                </c:pt>
                <c:pt idx="1323">
                  <c:v>0.22432618541066443</c:v>
                </c:pt>
                <c:pt idx="1324">
                  <c:v>0.22432650949212077</c:v>
                </c:pt>
                <c:pt idx="1325">
                  <c:v>0.22432683357384281</c:v>
                </c:pt>
                <c:pt idx="1326">
                  <c:v>0.22432715765583067</c:v>
                </c:pt>
                <c:pt idx="1327">
                  <c:v>0.22432748173808434</c:v>
                </c:pt>
                <c:pt idx="1328">
                  <c:v>0.22432780582060372</c:v>
                </c:pt>
                <c:pt idx="1329">
                  <c:v>0.22432812990338891</c:v>
                </c:pt>
                <c:pt idx="1330">
                  <c:v>0.22432845398643989</c:v>
                </c:pt>
                <c:pt idx="1331">
                  <c:v>0.22432877806975671</c:v>
                </c:pt>
                <c:pt idx="1332">
                  <c:v>0.22434744885774435</c:v>
                </c:pt>
                <c:pt idx="1333">
                  <c:v>0.22434777295663838</c:v>
                </c:pt>
                <c:pt idx="1334">
                  <c:v>0.22434809705579814</c:v>
                </c:pt>
                <c:pt idx="1335">
                  <c:v>0.22434842115522372</c:v>
                </c:pt>
                <c:pt idx="1336">
                  <c:v>0.22434874525491502</c:v>
                </c:pt>
                <c:pt idx="1337">
                  <c:v>0.22434906935487203</c:v>
                </c:pt>
                <c:pt idx="1338">
                  <c:v>0.22434939345509494</c:v>
                </c:pt>
                <c:pt idx="1339">
                  <c:v>0.22434971755558353</c:v>
                </c:pt>
                <c:pt idx="1340">
                  <c:v>0.22435004165633793</c:v>
                </c:pt>
                <c:pt idx="1341">
                  <c:v>0.22436692671454356</c:v>
                </c:pt>
                <c:pt idx="1342">
                  <c:v>0.22436725082940925</c:v>
                </c:pt>
                <c:pt idx="1343">
                  <c:v>0.22436757494454063</c:v>
                </c:pt>
                <c:pt idx="1344">
                  <c:v>0.22436789905993781</c:v>
                </c:pt>
                <c:pt idx="1345">
                  <c:v>0.22436822317560082</c:v>
                </c:pt>
                <c:pt idx="1346">
                  <c:v>0.22436854729152952</c:v>
                </c:pt>
                <c:pt idx="1347">
                  <c:v>0.22436887140772396</c:v>
                </c:pt>
                <c:pt idx="1348">
                  <c:v>0.22436919552418413</c:v>
                </c:pt>
                <c:pt idx="1349">
                  <c:v>0.22436951964091012</c:v>
                </c:pt>
                <c:pt idx="1350">
                  <c:v>0.2243828364542387</c:v>
                </c:pt>
                <c:pt idx="1351">
                  <c:v>0.22438316058214938</c:v>
                </c:pt>
                <c:pt idx="1352">
                  <c:v>0.22439872294100979</c:v>
                </c:pt>
                <c:pt idx="1353">
                  <c:v>0.22439904708194591</c:v>
                </c:pt>
                <c:pt idx="1354">
                  <c:v>0.22439937122314779</c:v>
                </c:pt>
                <c:pt idx="1355">
                  <c:v>0.22439969536461543</c:v>
                </c:pt>
                <c:pt idx="1356">
                  <c:v>0.22440001950634889</c:v>
                </c:pt>
                <c:pt idx="1357">
                  <c:v>0.22440034364834796</c:v>
                </c:pt>
                <c:pt idx="1358">
                  <c:v>0.22440066779061282</c:v>
                </c:pt>
                <c:pt idx="1359">
                  <c:v>0.2244009919331435</c:v>
                </c:pt>
                <c:pt idx="1360">
                  <c:v>0.22440131607593988</c:v>
                </c:pt>
                <c:pt idx="1361">
                  <c:v>0.22441016045603682</c:v>
                </c:pt>
                <c:pt idx="1362">
                  <c:v>0.2244104846063496</c:v>
                </c:pt>
                <c:pt idx="1363">
                  <c:v>0.22441080875692809</c:v>
                </c:pt>
                <c:pt idx="1364">
                  <c:v>0.22441113290777229</c:v>
                </c:pt>
                <c:pt idx="1365">
                  <c:v>0.2244114570588823</c:v>
                </c:pt>
                <c:pt idx="1366">
                  <c:v>0.22441178121025801</c:v>
                </c:pt>
                <c:pt idx="1367">
                  <c:v>0.22441210536189948</c:v>
                </c:pt>
                <c:pt idx="1368">
                  <c:v>0.22441242951380672</c:v>
                </c:pt>
                <c:pt idx="1369">
                  <c:v>0.22441275366597957</c:v>
                </c:pt>
                <c:pt idx="1370">
                  <c:v>0.22442050267245664</c:v>
                </c:pt>
                <c:pt idx="1371">
                  <c:v>0.22442082683124775</c:v>
                </c:pt>
                <c:pt idx="1372">
                  <c:v>0.22442115099030444</c:v>
                </c:pt>
                <c:pt idx="1373">
                  <c:v>0.22442115099030463</c:v>
                </c:pt>
                <c:pt idx="1374">
                  <c:v>0.22442147514962707</c:v>
                </c:pt>
                <c:pt idx="1375">
                  <c:v>0.22442147514962718</c:v>
                </c:pt>
                <c:pt idx="1376">
                  <c:v>0.2244217993092153</c:v>
                </c:pt>
                <c:pt idx="1377">
                  <c:v>0.22442212346906942</c:v>
                </c:pt>
                <c:pt idx="1378">
                  <c:v>0.22442674303768437</c:v>
                </c:pt>
                <c:pt idx="1379">
                  <c:v>0.22442706720159111</c:v>
                </c:pt>
                <c:pt idx="1380">
                  <c:v>0.22443379262453311</c:v>
                </c:pt>
                <c:pt idx="1381">
                  <c:v>0.22443411679421851</c:v>
                </c:pt>
                <c:pt idx="1382">
                  <c:v>0.22443444096416965</c:v>
                </c:pt>
                <c:pt idx="1383">
                  <c:v>0.22443476513438648</c:v>
                </c:pt>
                <c:pt idx="1384">
                  <c:v>0.22443484721502671</c:v>
                </c:pt>
                <c:pt idx="1385">
                  <c:v>0.22443508930486913</c:v>
                </c:pt>
                <c:pt idx="1386">
                  <c:v>0.22443541347561749</c:v>
                </c:pt>
                <c:pt idx="1387">
                  <c:v>0.22443573764663152</c:v>
                </c:pt>
                <c:pt idx="1388">
                  <c:v>0.22443606181791137</c:v>
                </c:pt>
                <c:pt idx="1389">
                  <c:v>0.22443638598945692</c:v>
                </c:pt>
                <c:pt idx="1390">
                  <c:v>0.22443671016126815</c:v>
                </c:pt>
                <c:pt idx="1391">
                  <c:v>0.22443785528369414</c:v>
                </c:pt>
                <c:pt idx="1392">
                  <c:v>0.22443817945670982</c:v>
                </c:pt>
                <c:pt idx="1393">
                  <c:v>0.22443850362999121</c:v>
                </c:pt>
                <c:pt idx="1394">
                  <c:v>0.22443882780353835</c:v>
                </c:pt>
                <c:pt idx="1395">
                  <c:v>0.2244391519773512</c:v>
                </c:pt>
                <c:pt idx="1396">
                  <c:v>0.22443947615142978</c:v>
                </c:pt>
                <c:pt idx="1397">
                  <c:v>0.22443980032577407</c:v>
                </c:pt>
                <c:pt idx="1398">
                  <c:v>0.224440124500384</c:v>
                </c:pt>
                <c:pt idx="1399">
                  <c:v>0.22444044867525978</c:v>
                </c:pt>
                <c:pt idx="1400">
                  <c:v>0.22444077285040132</c:v>
                </c:pt>
                <c:pt idx="1401">
                  <c:v>0.22444434526610491</c:v>
                </c:pt>
                <c:pt idx="1402">
                  <c:v>0.22444466944444089</c:v>
                </c:pt>
                <c:pt idx="1403">
                  <c:v>0.22444499362304257</c:v>
                </c:pt>
                <c:pt idx="1404">
                  <c:v>0.22444531780190988</c:v>
                </c:pt>
                <c:pt idx="1405">
                  <c:v>0.22444564198104314</c:v>
                </c:pt>
                <c:pt idx="1406">
                  <c:v>0.22444596616044199</c:v>
                </c:pt>
                <c:pt idx="1407">
                  <c:v>0.2244462903401066</c:v>
                </c:pt>
                <c:pt idx="1408">
                  <c:v>0.22444661452003689</c:v>
                </c:pt>
                <c:pt idx="1409">
                  <c:v>0.22444693870023294</c:v>
                </c:pt>
                <c:pt idx="1410">
                  <c:v>0.22444865958866911</c:v>
                </c:pt>
                <c:pt idx="1411">
                  <c:v>0.22444898377054145</c:v>
                </c:pt>
                <c:pt idx="1412">
                  <c:v>0.22444930795267951</c:v>
                </c:pt>
                <c:pt idx="1413">
                  <c:v>0.22444963213508326</c:v>
                </c:pt>
                <c:pt idx="1414">
                  <c:v>0.22444995631775272</c:v>
                </c:pt>
                <c:pt idx="1415">
                  <c:v>0.22445028050068794</c:v>
                </c:pt>
                <c:pt idx="1416">
                  <c:v>0.22445060468388892</c:v>
                </c:pt>
                <c:pt idx="1417">
                  <c:v>0.22445092886735551</c:v>
                </c:pt>
                <c:pt idx="1418">
                  <c:v>0.2244512530510879</c:v>
                </c:pt>
                <c:pt idx="1419">
                  <c:v>0.22445157723508605</c:v>
                </c:pt>
                <c:pt idx="1420">
                  <c:v>0.2244559275238267</c:v>
                </c:pt>
                <c:pt idx="1421">
                  <c:v>0.22445625171165623</c:v>
                </c:pt>
                <c:pt idx="1422">
                  <c:v>0.22445657589975154</c:v>
                </c:pt>
                <c:pt idx="1423">
                  <c:v>0.22445690008811256</c:v>
                </c:pt>
                <c:pt idx="1424">
                  <c:v>0.22445722427673934</c:v>
                </c:pt>
                <c:pt idx="1425">
                  <c:v>0.22445754846563165</c:v>
                </c:pt>
                <c:pt idx="1426">
                  <c:v>0.22445787265478981</c:v>
                </c:pt>
                <c:pt idx="1427">
                  <c:v>0.2244581968442137</c:v>
                </c:pt>
                <c:pt idx="1428">
                  <c:v>0.22445852103390329</c:v>
                </c:pt>
                <c:pt idx="1429">
                  <c:v>0.22445884522385851</c:v>
                </c:pt>
                <c:pt idx="1430">
                  <c:v>0.22447978385549239</c:v>
                </c:pt>
                <c:pt idx="1431">
                  <c:v>0.22448010806287472</c:v>
                </c:pt>
                <c:pt idx="1432">
                  <c:v>0.22448043227052267</c:v>
                </c:pt>
                <c:pt idx="1433">
                  <c:v>0.22448075647843632</c:v>
                </c:pt>
                <c:pt idx="1434">
                  <c:v>0.22448108068661568</c:v>
                </c:pt>
                <c:pt idx="1435">
                  <c:v>0.2244814048950608</c:v>
                </c:pt>
                <c:pt idx="1436">
                  <c:v>0.22448172910377162</c:v>
                </c:pt>
                <c:pt idx="1437">
                  <c:v>0.22448205331274812</c:v>
                </c:pt>
                <c:pt idx="1438">
                  <c:v>0.2244823775219903</c:v>
                </c:pt>
                <c:pt idx="1439">
                  <c:v>0.2244850171633074</c:v>
                </c:pt>
                <c:pt idx="1440">
                  <c:v>0.22448534137497836</c:v>
                </c:pt>
                <c:pt idx="1441">
                  <c:v>0.22448566558691499</c:v>
                </c:pt>
                <c:pt idx="1442">
                  <c:v>0.22448598979911732</c:v>
                </c:pt>
                <c:pt idx="1443">
                  <c:v>0.22448631401158534</c:v>
                </c:pt>
                <c:pt idx="1444">
                  <c:v>0.22448663822431902</c:v>
                </c:pt>
                <c:pt idx="1445">
                  <c:v>0.22448696243731861</c:v>
                </c:pt>
                <c:pt idx="1446">
                  <c:v>0.22448728665058371</c:v>
                </c:pt>
                <c:pt idx="1447">
                  <c:v>0.22448761086411453</c:v>
                </c:pt>
                <c:pt idx="1448">
                  <c:v>0.22450661338266414</c:v>
                </c:pt>
                <c:pt idx="1449">
                  <c:v>0.22450693761203325</c:v>
                </c:pt>
                <c:pt idx="1450">
                  <c:v>0.22450726184166814</c:v>
                </c:pt>
                <c:pt idx="1451">
                  <c:v>0.22450758607156862</c:v>
                </c:pt>
                <c:pt idx="1452">
                  <c:v>0.22450791030173481</c:v>
                </c:pt>
                <c:pt idx="1453">
                  <c:v>0.22450823453216667</c:v>
                </c:pt>
                <c:pt idx="1454">
                  <c:v>0.22450855876286421</c:v>
                </c:pt>
                <c:pt idx="1455">
                  <c:v>0.22450888299382754</c:v>
                </c:pt>
                <c:pt idx="1456">
                  <c:v>0.22450920722505655</c:v>
                </c:pt>
                <c:pt idx="1457">
                  <c:v>0.22452577483542327</c:v>
                </c:pt>
                <c:pt idx="1458">
                  <c:v>0.22452609908049356</c:v>
                </c:pt>
                <c:pt idx="1459">
                  <c:v>0.22452642332582953</c:v>
                </c:pt>
                <c:pt idx="1460">
                  <c:v>0.22452674757143118</c:v>
                </c:pt>
                <c:pt idx="1461">
                  <c:v>0.22452707181729853</c:v>
                </c:pt>
                <c:pt idx="1462">
                  <c:v>0.22452739606343164</c:v>
                </c:pt>
                <c:pt idx="1463">
                  <c:v>0.22452772030983037</c:v>
                </c:pt>
                <c:pt idx="1464">
                  <c:v>0.22452804455649478</c:v>
                </c:pt>
                <c:pt idx="1465">
                  <c:v>0.22452836880342483</c:v>
                </c:pt>
                <c:pt idx="1466">
                  <c:v>0.22452869305062059</c:v>
                </c:pt>
                <c:pt idx="1467">
                  <c:v>0.22455464148984541</c:v>
                </c:pt>
                <c:pt idx="1468">
                  <c:v>0.22455496575856757</c:v>
                </c:pt>
                <c:pt idx="1469">
                  <c:v>0.22455529002755539</c:v>
                </c:pt>
                <c:pt idx="1470">
                  <c:v>0.22455758383429983</c:v>
                </c:pt>
                <c:pt idx="1471">
                  <c:v>0.22455790810543289</c:v>
                </c:pt>
                <c:pt idx="1472">
                  <c:v>0.22455823237683159</c:v>
                </c:pt>
                <c:pt idx="1473">
                  <c:v>0.22455855664849592</c:v>
                </c:pt>
                <c:pt idx="1474">
                  <c:v>0.22455888092042592</c:v>
                </c:pt>
                <c:pt idx="1475">
                  <c:v>0.22455920519262168</c:v>
                </c:pt>
                <c:pt idx="1476">
                  <c:v>0.22455952946508301</c:v>
                </c:pt>
                <c:pt idx="1477">
                  <c:v>0.22455985373781004</c:v>
                </c:pt>
                <c:pt idx="1478">
                  <c:v>0.22456017801080275</c:v>
                </c:pt>
                <c:pt idx="1479">
                  <c:v>0.22456050228406113</c:v>
                </c:pt>
                <c:pt idx="1480">
                  <c:v>0.22456902594329453</c:v>
                </c:pt>
                <c:pt idx="1481">
                  <c:v>0.22456935022380139</c:v>
                </c:pt>
                <c:pt idx="1482">
                  <c:v>0.22456967450457385</c:v>
                </c:pt>
                <c:pt idx="1483">
                  <c:v>0.22456999878561201</c:v>
                </c:pt>
                <c:pt idx="1484">
                  <c:v>0.22457032306691579</c:v>
                </c:pt>
                <c:pt idx="1485">
                  <c:v>0.22457064734848531</c:v>
                </c:pt>
                <c:pt idx="1486">
                  <c:v>0.22457097163032047</c:v>
                </c:pt>
                <c:pt idx="1487">
                  <c:v>0.22457803323471526</c:v>
                </c:pt>
                <c:pt idx="1488">
                  <c:v>0.22457969660252883</c:v>
                </c:pt>
                <c:pt idx="1489">
                  <c:v>0.22458002089177717</c:v>
                </c:pt>
                <c:pt idx="1490">
                  <c:v>0.22458034518129114</c:v>
                </c:pt>
                <c:pt idx="1491">
                  <c:v>0.22458066947107072</c:v>
                </c:pt>
                <c:pt idx="1492">
                  <c:v>0.22458099376111604</c:v>
                </c:pt>
                <c:pt idx="1493">
                  <c:v>0.22458131805142698</c:v>
                </c:pt>
                <c:pt idx="1494">
                  <c:v>0.22458164234200353</c:v>
                </c:pt>
                <c:pt idx="1495">
                  <c:v>0.22458561518505238</c:v>
                </c:pt>
                <c:pt idx="1496">
                  <c:v>0.22458593947914907</c:v>
                </c:pt>
                <c:pt idx="1497">
                  <c:v>0.22458626377351143</c:v>
                </c:pt>
                <c:pt idx="1498">
                  <c:v>0.22459299190297369</c:v>
                </c:pt>
                <c:pt idx="1499">
                  <c:v>0.22459331620311301</c:v>
                </c:pt>
                <c:pt idx="1500">
                  <c:v>0.22459364050351807</c:v>
                </c:pt>
                <c:pt idx="1501">
                  <c:v>0.22459396480418875</c:v>
                </c:pt>
                <c:pt idx="1502">
                  <c:v>0.22459428910512499</c:v>
                </c:pt>
                <c:pt idx="1503">
                  <c:v>0.22459461340632694</c:v>
                </c:pt>
                <c:pt idx="1504">
                  <c:v>0.22459493770779454</c:v>
                </c:pt>
                <c:pt idx="1505">
                  <c:v>0.22459526200952779</c:v>
                </c:pt>
                <c:pt idx="1506">
                  <c:v>0.22459558631152673</c:v>
                </c:pt>
                <c:pt idx="1507">
                  <c:v>0.22459738050050479</c:v>
                </c:pt>
                <c:pt idx="1508">
                  <c:v>0.22459770480423905</c:v>
                </c:pt>
                <c:pt idx="1509">
                  <c:v>0.22459802910823895</c:v>
                </c:pt>
                <c:pt idx="1510">
                  <c:v>0.2245983534125045</c:v>
                </c:pt>
                <c:pt idx="1511">
                  <c:v>0.22459867771703565</c:v>
                </c:pt>
                <c:pt idx="1512">
                  <c:v>0.22459900202183253</c:v>
                </c:pt>
                <c:pt idx="1513">
                  <c:v>0.22459932632689494</c:v>
                </c:pt>
                <c:pt idx="1514">
                  <c:v>0.22459965063222306</c:v>
                </c:pt>
                <c:pt idx="1515">
                  <c:v>0.22460354879109051</c:v>
                </c:pt>
                <c:pt idx="1516">
                  <c:v>0.22460387309987781</c:v>
                </c:pt>
                <c:pt idx="1517">
                  <c:v>0.2246041974089307</c:v>
                </c:pt>
                <c:pt idx="1518">
                  <c:v>0.22460452171824929</c:v>
                </c:pt>
                <c:pt idx="1519">
                  <c:v>0.22460484602783351</c:v>
                </c:pt>
                <c:pt idx="1520">
                  <c:v>0.22460517033768343</c:v>
                </c:pt>
                <c:pt idx="1521">
                  <c:v>0.22460549464779897</c:v>
                </c:pt>
                <c:pt idx="1522">
                  <c:v>0.22460581895818016</c:v>
                </c:pt>
                <c:pt idx="1523">
                  <c:v>0.22460614326882686</c:v>
                </c:pt>
                <c:pt idx="1524">
                  <c:v>0.22460754053769208</c:v>
                </c:pt>
                <c:pt idx="1525">
                  <c:v>0.22460786484974904</c:v>
                </c:pt>
                <c:pt idx="1526">
                  <c:v>0.22460818916207162</c:v>
                </c:pt>
                <c:pt idx="1527">
                  <c:v>0.2246085134746599</c:v>
                </c:pt>
                <c:pt idx="1528">
                  <c:v>0.22460883778751378</c:v>
                </c:pt>
                <c:pt idx="1529">
                  <c:v>0.22460916210063328</c:v>
                </c:pt>
                <c:pt idx="1530">
                  <c:v>0.22460948641401848</c:v>
                </c:pt>
                <c:pt idx="1531">
                  <c:v>0.22460981072766936</c:v>
                </c:pt>
                <c:pt idx="1532">
                  <c:v>0.22461013504158581</c:v>
                </c:pt>
                <c:pt idx="1533">
                  <c:v>0.2246104593557679</c:v>
                </c:pt>
                <c:pt idx="1534">
                  <c:v>0.22461546002774571</c:v>
                </c:pt>
                <c:pt idx="1535">
                  <c:v>0.22461578434628945</c:v>
                </c:pt>
                <c:pt idx="1536">
                  <c:v>0.22461610866509868</c:v>
                </c:pt>
                <c:pt idx="1537">
                  <c:v>0.22461643298417364</c:v>
                </c:pt>
                <c:pt idx="1538">
                  <c:v>0.22461675730351424</c:v>
                </c:pt>
                <c:pt idx="1539">
                  <c:v>0.22461708162312047</c:v>
                </c:pt>
                <c:pt idx="1540">
                  <c:v>0.22461740594299243</c:v>
                </c:pt>
                <c:pt idx="1541">
                  <c:v>0.22461773026312989</c:v>
                </c:pt>
                <c:pt idx="1542">
                  <c:v>0.22463867730251852</c:v>
                </c:pt>
                <c:pt idx="1543">
                  <c:v>0.22463900164007775</c:v>
                </c:pt>
                <c:pt idx="1544">
                  <c:v>0.22463932597790262</c:v>
                </c:pt>
                <c:pt idx="1545">
                  <c:v>0.22463965031599317</c:v>
                </c:pt>
                <c:pt idx="1546">
                  <c:v>0.22463997465434929</c:v>
                </c:pt>
                <c:pt idx="1547">
                  <c:v>0.22464029899297114</c:v>
                </c:pt>
                <c:pt idx="1548">
                  <c:v>0.22464062333185844</c:v>
                </c:pt>
                <c:pt idx="1549">
                  <c:v>0.2246409476710115</c:v>
                </c:pt>
                <c:pt idx="1550">
                  <c:v>0.22464127201043019</c:v>
                </c:pt>
                <c:pt idx="1551">
                  <c:v>0.22464159635011444</c:v>
                </c:pt>
                <c:pt idx="1552">
                  <c:v>0.22464618311011636</c:v>
                </c:pt>
                <c:pt idx="1553">
                  <c:v>0.22464650745382236</c:v>
                </c:pt>
                <c:pt idx="1554">
                  <c:v>0.22464683179779396</c:v>
                </c:pt>
                <c:pt idx="1555">
                  <c:v>0.22466551760175832</c:v>
                </c:pt>
                <c:pt idx="1556">
                  <c:v>0.22466584196129785</c:v>
                </c:pt>
                <c:pt idx="1557">
                  <c:v>0.22466616632110303</c:v>
                </c:pt>
                <c:pt idx="1558">
                  <c:v>0.22466649068117378</c:v>
                </c:pt>
                <c:pt idx="1559">
                  <c:v>0.22466681504151012</c:v>
                </c:pt>
                <c:pt idx="1560">
                  <c:v>0.22466713940211219</c:v>
                </c:pt>
                <c:pt idx="1561">
                  <c:v>0.22466746376297972</c:v>
                </c:pt>
                <c:pt idx="1562">
                  <c:v>0.22466778812411303</c:v>
                </c:pt>
                <c:pt idx="1563">
                  <c:v>0.22466811248551186</c:v>
                </c:pt>
                <c:pt idx="1564">
                  <c:v>0.22466896750637996</c:v>
                </c:pt>
                <c:pt idx="1565">
                  <c:v>0.2246853354978077</c:v>
                </c:pt>
                <c:pt idx="1566">
                  <c:v>0.224685659873575</c:v>
                </c:pt>
                <c:pt idx="1567">
                  <c:v>0.22468598424960781</c:v>
                </c:pt>
                <c:pt idx="1568">
                  <c:v>0.2246863086259063</c:v>
                </c:pt>
                <c:pt idx="1569">
                  <c:v>0.22468663300247024</c:v>
                </c:pt>
                <c:pt idx="1570">
                  <c:v>0.22468695737929997</c:v>
                </c:pt>
                <c:pt idx="1571">
                  <c:v>0.22468728175639524</c:v>
                </c:pt>
                <c:pt idx="1572">
                  <c:v>0.22468760613375607</c:v>
                </c:pt>
                <c:pt idx="1573">
                  <c:v>0.22469747975432039</c:v>
                </c:pt>
                <c:pt idx="1574">
                  <c:v>0.22471356498905923</c:v>
                </c:pt>
                <c:pt idx="1575">
                  <c:v>0.22471388938793996</c:v>
                </c:pt>
                <c:pt idx="1576">
                  <c:v>0.22471421378708648</c:v>
                </c:pt>
                <c:pt idx="1577">
                  <c:v>0.22471683291582684</c:v>
                </c:pt>
                <c:pt idx="1578">
                  <c:v>0.22471715731738337</c:v>
                </c:pt>
                <c:pt idx="1579">
                  <c:v>0.22471748171920547</c:v>
                </c:pt>
                <c:pt idx="1580">
                  <c:v>0.22471780612129313</c:v>
                </c:pt>
                <c:pt idx="1581">
                  <c:v>0.22471780612129313</c:v>
                </c:pt>
                <c:pt idx="1582">
                  <c:v>0.2247181305236465</c:v>
                </c:pt>
                <c:pt idx="1583">
                  <c:v>0.22471845492626535</c:v>
                </c:pt>
                <c:pt idx="1584">
                  <c:v>0.22471877932914983</c:v>
                </c:pt>
                <c:pt idx="1585">
                  <c:v>0.22472827962678529</c:v>
                </c:pt>
                <c:pt idx="1586">
                  <c:v>0.22472860403771283</c:v>
                </c:pt>
                <c:pt idx="1587">
                  <c:v>0.22472892844890591</c:v>
                </c:pt>
                <c:pt idx="1588">
                  <c:v>0.2247292528603646</c:v>
                </c:pt>
                <c:pt idx="1589">
                  <c:v>0.22472957727208884</c:v>
                </c:pt>
                <c:pt idx="1590">
                  <c:v>0.22472990168407864</c:v>
                </c:pt>
                <c:pt idx="1591">
                  <c:v>0.22473696612269348</c:v>
                </c:pt>
                <c:pt idx="1592">
                  <c:v>0.22473895457749951</c:v>
                </c:pt>
                <c:pt idx="1593">
                  <c:v>0.22473927899716589</c:v>
                </c:pt>
                <c:pt idx="1594">
                  <c:v>0.22473960341709787</c:v>
                </c:pt>
                <c:pt idx="1595">
                  <c:v>0.22473992783729535</c:v>
                </c:pt>
                <c:pt idx="1596">
                  <c:v>0.22474025225775837</c:v>
                </c:pt>
                <c:pt idx="1597">
                  <c:v>0.22475193079441957</c:v>
                </c:pt>
                <c:pt idx="1598">
                  <c:v>0.2247522552247081</c:v>
                </c:pt>
                <c:pt idx="1599">
                  <c:v>0.22475257965526227</c:v>
                </c:pt>
                <c:pt idx="1600">
                  <c:v>0.22475290408608206</c:v>
                </c:pt>
                <c:pt idx="1601">
                  <c:v>0.22475322851716731</c:v>
                </c:pt>
                <c:pt idx="1602">
                  <c:v>0.22475355294851815</c:v>
                </c:pt>
                <c:pt idx="1603">
                  <c:v>0.22475387738013455</c:v>
                </c:pt>
                <c:pt idx="1604">
                  <c:v>0.22475420181201652</c:v>
                </c:pt>
                <c:pt idx="1605">
                  <c:v>0.22475452624416412</c:v>
                </c:pt>
                <c:pt idx="1606">
                  <c:v>0.22475485067657724</c:v>
                </c:pt>
                <c:pt idx="1607">
                  <c:v>0.22475632115318162</c:v>
                </c:pt>
                <c:pt idx="1608">
                  <c:v>0.22475664558706396</c:v>
                </c:pt>
                <c:pt idx="1609">
                  <c:v>0.22475697002121189</c:v>
                </c:pt>
                <c:pt idx="1610">
                  <c:v>0.22475729445562534</c:v>
                </c:pt>
                <c:pt idx="1611">
                  <c:v>0.22475761889030446</c:v>
                </c:pt>
                <c:pt idx="1612">
                  <c:v>0.22475794332524915</c:v>
                </c:pt>
                <c:pt idx="1613">
                  <c:v>0.22475826776045937</c:v>
                </c:pt>
                <c:pt idx="1614">
                  <c:v>0.22475859219593514</c:v>
                </c:pt>
                <c:pt idx="1615">
                  <c:v>0.22475891663167649</c:v>
                </c:pt>
                <c:pt idx="1616">
                  <c:v>0.22475924106768347</c:v>
                </c:pt>
                <c:pt idx="1617">
                  <c:v>0.22476281635809564</c:v>
                </c:pt>
                <c:pt idx="1618">
                  <c:v>0.22476314079729506</c:v>
                </c:pt>
                <c:pt idx="1619">
                  <c:v>0.22476346523676016</c:v>
                </c:pt>
                <c:pt idx="1620">
                  <c:v>0.22476378967649072</c:v>
                </c:pt>
                <c:pt idx="1621">
                  <c:v>0.22476411411648697</c:v>
                </c:pt>
                <c:pt idx="1622">
                  <c:v>0.22476443855674871</c:v>
                </c:pt>
                <c:pt idx="1623">
                  <c:v>0.22476476299727605</c:v>
                </c:pt>
                <c:pt idx="1624">
                  <c:v>0.22476508743806892</c:v>
                </c:pt>
                <c:pt idx="1625">
                  <c:v>0.22476541187912741</c:v>
                </c:pt>
                <c:pt idx="1626">
                  <c:v>0.22476680970985943</c:v>
                </c:pt>
                <c:pt idx="1627">
                  <c:v>0.22476713415232763</c:v>
                </c:pt>
                <c:pt idx="1628">
                  <c:v>0.22476745859506131</c:v>
                </c:pt>
                <c:pt idx="1629">
                  <c:v>0.22476778303806066</c:v>
                </c:pt>
                <c:pt idx="1630">
                  <c:v>0.2247681074813255</c:v>
                </c:pt>
                <c:pt idx="1631">
                  <c:v>0.22476843192485596</c:v>
                </c:pt>
                <c:pt idx="1632">
                  <c:v>0.22476875636865193</c:v>
                </c:pt>
                <c:pt idx="1633">
                  <c:v>0.22476908081271352</c:v>
                </c:pt>
                <c:pt idx="1634">
                  <c:v>0.22476940525704051</c:v>
                </c:pt>
                <c:pt idx="1635">
                  <c:v>0.22477505683336976</c:v>
                </c:pt>
                <c:pt idx="1636">
                  <c:v>0.22477538128258823</c:v>
                </c:pt>
                <c:pt idx="1637">
                  <c:v>0.22477570573207231</c:v>
                </c:pt>
                <c:pt idx="1638">
                  <c:v>0.22477603018182193</c:v>
                </c:pt>
                <c:pt idx="1639">
                  <c:v>0.22477635463183707</c:v>
                </c:pt>
                <c:pt idx="1640">
                  <c:v>0.22477667908211785</c:v>
                </c:pt>
                <c:pt idx="1641">
                  <c:v>0.22477700353266411</c:v>
                </c:pt>
                <c:pt idx="1642">
                  <c:v>0.22477732798347597</c:v>
                </c:pt>
                <c:pt idx="1643">
                  <c:v>0.2247775564130555</c:v>
                </c:pt>
                <c:pt idx="1644">
                  <c:v>0.2247778808643198</c:v>
                </c:pt>
                <c:pt idx="1645">
                  <c:v>0.2247986079306307</c:v>
                </c:pt>
                <c:pt idx="1646">
                  <c:v>0.22479893239912455</c:v>
                </c:pt>
                <c:pt idx="1647">
                  <c:v>0.22479925686788396</c:v>
                </c:pt>
                <c:pt idx="1648">
                  <c:v>0.22479958133690905</c:v>
                </c:pt>
                <c:pt idx="1649">
                  <c:v>0.2247999058061996</c:v>
                </c:pt>
                <c:pt idx="1650">
                  <c:v>0.22480023027575563</c:v>
                </c:pt>
                <c:pt idx="1651">
                  <c:v>0.22480055474557725</c:v>
                </c:pt>
                <c:pt idx="1652">
                  <c:v>0.22482481008449262</c:v>
                </c:pt>
                <c:pt idx="1653">
                  <c:v>0.22482513457442907</c:v>
                </c:pt>
                <c:pt idx="1654">
                  <c:v>0.22482545906463111</c:v>
                </c:pt>
                <c:pt idx="1655">
                  <c:v>0.22482578355509855</c:v>
                </c:pt>
                <c:pt idx="1656">
                  <c:v>0.22482610804583167</c:v>
                </c:pt>
                <c:pt idx="1657">
                  <c:v>0.22482643253683027</c:v>
                </c:pt>
                <c:pt idx="1658">
                  <c:v>0.2248267570280944</c:v>
                </c:pt>
                <c:pt idx="1659">
                  <c:v>0.22482708151962413</c:v>
                </c:pt>
                <c:pt idx="1660">
                  <c:v>0.22482793688351554</c:v>
                </c:pt>
                <c:pt idx="1661">
                  <c:v>0.22482826137601089</c:v>
                </c:pt>
                <c:pt idx="1662">
                  <c:v>0.22483364504145453</c:v>
                </c:pt>
                <c:pt idx="1663">
                  <c:v>0.22483396953862084</c:v>
                </c:pt>
                <c:pt idx="1664">
                  <c:v>0.22484431144137057</c:v>
                </c:pt>
                <c:pt idx="1665">
                  <c:v>0.22484463594726434</c:v>
                </c:pt>
                <c:pt idx="1666">
                  <c:v>0.22484496045342359</c:v>
                </c:pt>
                <c:pt idx="1667">
                  <c:v>0.22484528495984843</c:v>
                </c:pt>
                <c:pt idx="1668">
                  <c:v>0.22484560946653878</c:v>
                </c:pt>
                <c:pt idx="1669">
                  <c:v>0.22484593397349467</c:v>
                </c:pt>
                <c:pt idx="1670">
                  <c:v>0.22484625848071602</c:v>
                </c:pt>
                <c:pt idx="1671">
                  <c:v>0.22484658298820287</c:v>
                </c:pt>
                <c:pt idx="1672">
                  <c:v>0.22484690749595534</c:v>
                </c:pt>
                <c:pt idx="1673">
                  <c:v>0.2248472320039733</c:v>
                </c:pt>
                <c:pt idx="1674">
                  <c:v>0.22487647055763063</c:v>
                </c:pt>
                <c:pt idx="1675">
                  <c:v>0.22487679508983696</c:v>
                </c:pt>
                <c:pt idx="1676">
                  <c:v>0.22487711962230875</c:v>
                </c:pt>
                <c:pt idx="1677">
                  <c:v>0.2248774441550461</c:v>
                </c:pt>
                <c:pt idx="1678">
                  <c:v>0.2248774441550461</c:v>
                </c:pt>
                <c:pt idx="1679">
                  <c:v>0.22487776868804901</c:v>
                </c:pt>
                <c:pt idx="1680">
                  <c:v>0.22488889550405725</c:v>
                </c:pt>
                <c:pt idx="1681">
                  <c:v>0.22488922004642828</c:v>
                </c:pt>
                <c:pt idx="1682">
                  <c:v>0.22488954458906474</c:v>
                </c:pt>
                <c:pt idx="1683">
                  <c:v>0.22488986913196685</c:v>
                </c:pt>
                <c:pt idx="1684">
                  <c:v>0.2248901936751343</c:v>
                </c:pt>
                <c:pt idx="1685">
                  <c:v>0.22489529664137137</c:v>
                </c:pt>
                <c:pt idx="1686">
                  <c:v>0.22489562118897874</c:v>
                </c:pt>
                <c:pt idx="1687">
                  <c:v>0.22489596277604149</c:v>
                </c:pt>
                <c:pt idx="1688">
                  <c:v>0.22489628732419398</c:v>
                </c:pt>
                <c:pt idx="1689">
                  <c:v>0.22490071084560595</c:v>
                </c:pt>
                <c:pt idx="1690">
                  <c:v>0.22491125800983203</c:v>
                </c:pt>
                <c:pt idx="1691">
                  <c:v>0.22491158257049615</c:v>
                </c:pt>
                <c:pt idx="1692">
                  <c:v>0.22491190713142592</c:v>
                </c:pt>
                <c:pt idx="1693">
                  <c:v>0.22491223169262106</c:v>
                </c:pt>
                <c:pt idx="1694">
                  <c:v>0.2249125562540818</c:v>
                </c:pt>
                <c:pt idx="1695">
                  <c:v>0.22491288081580793</c:v>
                </c:pt>
                <c:pt idx="1696">
                  <c:v>0.22491320537779963</c:v>
                </c:pt>
                <c:pt idx="1697">
                  <c:v>0.2249135299400567</c:v>
                </c:pt>
                <c:pt idx="1698">
                  <c:v>0.22491385450257936</c:v>
                </c:pt>
                <c:pt idx="1699">
                  <c:v>0.22491565013288872</c:v>
                </c:pt>
                <c:pt idx="1700">
                  <c:v>0.22491597469714575</c:v>
                </c:pt>
                <c:pt idx="1701">
                  <c:v>0.22491629926166823</c:v>
                </c:pt>
                <c:pt idx="1702">
                  <c:v>0.22491662382645611</c:v>
                </c:pt>
                <c:pt idx="1703">
                  <c:v>0.2249169483915095</c:v>
                </c:pt>
                <c:pt idx="1704">
                  <c:v>0.22491727295682837</c:v>
                </c:pt>
                <c:pt idx="1705">
                  <c:v>0.22491759752241269</c:v>
                </c:pt>
                <c:pt idx="1706">
                  <c:v>0.22492182337857022</c:v>
                </c:pt>
                <c:pt idx="1707">
                  <c:v>0.22492214794787715</c:v>
                </c:pt>
                <c:pt idx="1708">
                  <c:v>0.2249224725174496</c:v>
                </c:pt>
                <c:pt idx="1709">
                  <c:v>0.2249227970872876</c:v>
                </c:pt>
                <c:pt idx="1710">
                  <c:v>0.22492312165739095</c:v>
                </c:pt>
                <c:pt idx="1711">
                  <c:v>0.22492344622775981</c:v>
                </c:pt>
                <c:pt idx="1712">
                  <c:v>0.22492377079839415</c:v>
                </c:pt>
                <c:pt idx="1713">
                  <c:v>0.22492409536929414</c:v>
                </c:pt>
                <c:pt idx="1714">
                  <c:v>0.2249244199404595</c:v>
                </c:pt>
                <c:pt idx="1715">
                  <c:v>0.22492474451189032</c:v>
                </c:pt>
                <c:pt idx="1716">
                  <c:v>0.22492646747716033</c:v>
                </c:pt>
                <c:pt idx="1717">
                  <c:v>0.22492679205026603</c:v>
                </c:pt>
                <c:pt idx="1718">
                  <c:v>0.22492711662363712</c:v>
                </c:pt>
                <c:pt idx="1719">
                  <c:v>0.22492744119727368</c:v>
                </c:pt>
                <c:pt idx="1720">
                  <c:v>0.22492776577117582</c:v>
                </c:pt>
                <c:pt idx="1721">
                  <c:v>0.22492809034534328</c:v>
                </c:pt>
                <c:pt idx="1722">
                  <c:v>0.22492841491977639</c:v>
                </c:pt>
                <c:pt idx="1723">
                  <c:v>0.22492873949447489</c:v>
                </c:pt>
                <c:pt idx="1724">
                  <c:v>0.22493504250118843</c:v>
                </c:pt>
                <c:pt idx="1725">
                  <c:v>0.22493536708130782</c:v>
                </c:pt>
                <c:pt idx="1726">
                  <c:v>0.22493569166169264</c:v>
                </c:pt>
                <c:pt idx="1727">
                  <c:v>0.22493601624234305</c:v>
                </c:pt>
                <c:pt idx="1728">
                  <c:v>0.22493634082325889</c:v>
                </c:pt>
                <c:pt idx="1729">
                  <c:v>0.2249365693444379</c:v>
                </c:pt>
                <c:pt idx="1730">
                  <c:v>0.22493689392580607</c:v>
                </c:pt>
                <c:pt idx="1731">
                  <c:v>0.22493721850743983</c:v>
                </c:pt>
                <c:pt idx="1732">
                  <c:v>0.22493754308933903</c:v>
                </c:pt>
                <c:pt idx="1733">
                  <c:v>0.22493786767150364</c:v>
                </c:pt>
                <c:pt idx="1734">
                  <c:v>0.22495892769917611</c:v>
                </c:pt>
                <c:pt idx="1735">
                  <c:v>0.22495925229883057</c:v>
                </c:pt>
                <c:pt idx="1736">
                  <c:v>0.22495957689875049</c:v>
                </c:pt>
                <c:pt idx="1737">
                  <c:v>0.22495990149893585</c:v>
                </c:pt>
                <c:pt idx="1738">
                  <c:v>0.22498416658250311</c:v>
                </c:pt>
                <c:pt idx="1739">
                  <c:v>0.22498449120279732</c:v>
                </c:pt>
                <c:pt idx="1740">
                  <c:v>0.22498481582335686</c:v>
                </c:pt>
                <c:pt idx="1741">
                  <c:v>0.22498514044418189</c:v>
                </c:pt>
                <c:pt idx="1742">
                  <c:v>0.22498546506527239</c:v>
                </c:pt>
                <c:pt idx="1743">
                  <c:v>0.22498578968662838</c:v>
                </c:pt>
                <c:pt idx="1744">
                  <c:v>0.22498611430824983</c:v>
                </c:pt>
                <c:pt idx="1745">
                  <c:v>0.22498697001506138</c:v>
                </c:pt>
                <c:pt idx="1746">
                  <c:v>0.2249872946376483</c:v>
                </c:pt>
                <c:pt idx="1747">
                  <c:v>0.22498761926050051</c:v>
                </c:pt>
                <c:pt idx="1748">
                  <c:v>0.2249879438836182</c:v>
                </c:pt>
                <c:pt idx="1749">
                  <c:v>0.22499397897203402</c:v>
                </c:pt>
                <c:pt idx="1750">
                  <c:v>0.22499430360035216</c:v>
                </c:pt>
                <c:pt idx="1751">
                  <c:v>0.22500400040959759</c:v>
                </c:pt>
                <c:pt idx="1752">
                  <c:v>0.22500432504610962</c:v>
                </c:pt>
                <c:pt idx="1753">
                  <c:v>0.22500464968288705</c:v>
                </c:pt>
                <c:pt idx="1754">
                  <c:v>0.22500497431993011</c:v>
                </c:pt>
                <c:pt idx="1755">
                  <c:v>0.22500529895723845</c:v>
                </c:pt>
                <c:pt idx="1756">
                  <c:v>0.2250056235948123</c:v>
                </c:pt>
                <c:pt idx="1757">
                  <c:v>0.2250059482326516</c:v>
                </c:pt>
                <c:pt idx="1758">
                  <c:v>0.22500627287075636</c:v>
                </c:pt>
                <c:pt idx="1759">
                  <c:v>0.2250355446135347</c:v>
                </c:pt>
                <c:pt idx="1760">
                  <c:v>0.22503586927583802</c:v>
                </c:pt>
                <c:pt idx="1761">
                  <c:v>0.22503619393840688</c:v>
                </c:pt>
                <c:pt idx="1762">
                  <c:v>0.2250365186012411</c:v>
                </c:pt>
                <c:pt idx="1763">
                  <c:v>0.22503682179535009</c:v>
                </c:pt>
                <c:pt idx="1764">
                  <c:v>0.22503684326434076</c:v>
                </c:pt>
                <c:pt idx="1765">
                  <c:v>0.22503714645869774</c:v>
                </c:pt>
                <c:pt idx="1766">
                  <c:v>0.22503716792770584</c:v>
                </c:pt>
                <c:pt idx="1767">
                  <c:v>0.22505435677395055</c:v>
                </c:pt>
                <c:pt idx="1768">
                  <c:v>0.22505468145163274</c:v>
                </c:pt>
                <c:pt idx="1769">
                  <c:v>0.22505500612958027</c:v>
                </c:pt>
                <c:pt idx="1770">
                  <c:v>0.22505502317559695</c:v>
                </c:pt>
                <c:pt idx="1771">
                  <c:v>0.22505534785382419</c:v>
                </c:pt>
                <c:pt idx="1772">
                  <c:v>0.22505567253231679</c:v>
                </c:pt>
                <c:pt idx="1773">
                  <c:v>0.22507032453931783</c:v>
                </c:pt>
                <c:pt idx="1774">
                  <c:v>0.22507064923005302</c:v>
                </c:pt>
                <c:pt idx="1775">
                  <c:v>0.22507097392105355</c:v>
                </c:pt>
                <c:pt idx="1776">
                  <c:v>0.22507105613353878</c:v>
                </c:pt>
                <c:pt idx="1777">
                  <c:v>0.2250712986123195</c:v>
                </c:pt>
                <c:pt idx="1778">
                  <c:v>0.22507138082487238</c:v>
                </c:pt>
                <c:pt idx="1779">
                  <c:v>0.22507162330385092</c:v>
                </c:pt>
                <c:pt idx="1780">
                  <c:v>0.2250719479956477</c:v>
                </c:pt>
                <c:pt idx="1781">
                  <c:v>0.22507227268770974</c:v>
                </c:pt>
                <c:pt idx="1782">
                  <c:v>0.22507259738003743</c:v>
                </c:pt>
                <c:pt idx="1783">
                  <c:v>0.22507292207263038</c:v>
                </c:pt>
                <c:pt idx="1784">
                  <c:v>0.22507324676548876</c:v>
                </c:pt>
                <c:pt idx="1785">
                  <c:v>0.22507504311687257</c:v>
                </c:pt>
                <c:pt idx="1786">
                  <c:v>0.22507536781146481</c:v>
                </c:pt>
                <c:pt idx="1787">
                  <c:v>0.22507569250632234</c:v>
                </c:pt>
                <c:pt idx="1788">
                  <c:v>0.22507601720144535</c:v>
                </c:pt>
                <c:pt idx="1789">
                  <c:v>0.22507634189683376</c:v>
                </c:pt>
                <c:pt idx="1790">
                  <c:v>0.22507666659248754</c:v>
                </c:pt>
                <c:pt idx="1791">
                  <c:v>0.22508121884150734</c:v>
                </c:pt>
                <c:pt idx="1792">
                  <c:v>0.22508154354114798</c:v>
                </c:pt>
                <c:pt idx="1793">
                  <c:v>0.22508186824105408</c:v>
                </c:pt>
                <c:pt idx="1794">
                  <c:v>0.22508219294122556</c:v>
                </c:pt>
                <c:pt idx="1795">
                  <c:v>0.22508251764166251</c:v>
                </c:pt>
                <c:pt idx="1796">
                  <c:v>0.2250828423423647</c:v>
                </c:pt>
                <c:pt idx="1797">
                  <c:v>0.22508316704333242</c:v>
                </c:pt>
                <c:pt idx="1798">
                  <c:v>0.22508521539887891</c:v>
                </c:pt>
                <c:pt idx="1799">
                  <c:v>0.2250855401017863</c:v>
                </c:pt>
                <c:pt idx="1800">
                  <c:v>0.2250858648049591</c:v>
                </c:pt>
                <c:pt idx="1801">
                  <c:v>0.2250858648049591</c:v>
                </c:pt>
                <c:pt idx="1802">
                  <c:v>0.22508618950839732</c:v>
                </c:pt>
                <c:pt idx="1803">
                  <c:v>0.22509509269339642</c:v>
                </c:pt>
                <c:pt idx="1804">
                  <c:v>0.22509541740437708</c:v>
                </c:pt>
                <c:pt idx="1805">
                  <c:v>0.22509791900273168</c:v>
                </c:pt>
                <c:pt idx="1806">
                  <c:v>0.22514423657797616</c:v>
                </c:pt>
                <c:pt idx="1807">
                  <c:v>0.22514456132911931</c:v>
                </c:pt>
                <c:pt idx="1808">
                  <c:v>0.22514488608052793</c:v>
                </c:pt>
                <c:pt idx="1809">
                  <c:v>0.22514521083220188</c:v>
                </c:pt>
                <c:pt idx="1810">
                  <c:v>0.22519563531630243</c:v>
                </c:pt>
                <c:pt idx="1811">
                  <c:v>0.22519596010944209</c:v>
                </c:pt>
                <c:pt idx="1812">
                  <c:v>0.22522945479395581</c:v>
                </c:pt>
                <c:pt idx="1813">
                  <c:v>0.22522977961472265</c:v>
                </c:pt>
                <c:pt idx="1814">
                  <c:v>0.22523010443575472</c:v>
                </c:pt>
                <c:pt idx="1815">
                  <c:v>0.22523042925705219</c:v>
                </c:pt>
                <c:pt idx="1816">
                  <c:v>0.22523051150252457</c:v>
                </c:pt>
                <c:pt idx="1817">
                  <c:v>0.22523075407861493</c:v>
                </c:pt>
                <c:pt idx="1818">
                  <c:v>0.22523083632415505</c:v>
                </c:pt>
                <c:pt idx="1819">
                  <c:v>0.22523107890044311</c:v>
                </c:pt>
                <c:pt idx="1820">
                  <c:v>0.22523140372253644</c:v>
                </c:pt>
                <c:pt idx="1821">
                  <c:v>0.22523172854489526</c:v>
                </c:pt>
                <c:pt idx="1822">
                  <c:v>0.22523205336751939</c:v>
                </c:pt>
                <c:pt idx="1823">
                  <c:v>0.22523237819040873</c:v>
                </c:pt>
                <c:pt idx="1824">
                  <c:v>0.22523677386559157</c:v>
                </c:pt>
                <c:pt idx="1825">
                  <c:v>0.22523709869233696</c:v>
                </c:pt>
                <c:pt idx="1826">
                  <c:v>0.22524035345897256</c:v>
                </c:pt>
                <c:pt idx="1827">
                  <c:v>0.22524067828864219</c:v>
                </c:pt>
                <c:pt idx="1828">
                  <c:v>0.2252410031185772</c:v>
                </c:pt>
                <c:pt idx="1829">
                  <c:v>0.22524132794877749</c:v>
                </c:pt>
                <c:pt idx="1830">
                  <c:v>0.22524165277924299</c:v>
                </c:pt>
                <c:pt idx="1831">
                  <c:v>0.22524197760997397</c:v>
                </c:pt>
                <c:pt idx="1832">
                  <c:v>0.22524230244097024</c:v>
                </c:pt>
                <c:pt idx="1833">
                  <c:v>0.2252426272722319</c:v>
                </c:pt>
                <c:pt idx="1834">
                  <c:v>0.22524435161678941</c:v>
                </c:pt>
                <c:pt idx="1835">
                  <c:v>0.22524467644972479</c:v>
                </c:pt>
                <c:pt idx="1836">
                  <c:v>0.22524500128292552</c:v>
                </c:pt>
                <c:pt idx="1837">
                  <c:v>0.22524532611639139</c:v>
                </c:pt>
                <c:pt idx="1838">
                  <c:v>0.22524532611639139</c:v>
                </c:pt>
                <c:pt idx="1839">
                  <c:v>0.22524565095012275</c:v>
                </c:pt>
                <c:pt idx="1840">
                  <c:v>0.22524565095012275</c:v>
                </c:pt>
                <c:pt idx="1841">
                  <c:v>0.22524597578411942</c:v>
                </c:pt>
                <c:pt idx="1842">
                  <c:v>0.22538897370525124</c:v>
                </c:pt>
                <c:pt idx="1843">
                  <c:v>0.22538929865627561</c:v>
                </c:pt>
                <c:pt idx="1844">
                  <c:v>0.22538962360756523</c:v>
                </c:pt>
                <c:pt idx="1845">
                  <c:v>0.22538994855912001</c:v>
                </c:pt>
                <c:pt idx="1846">
                  <c:v>0.22539027351094018</c:v>
                </c:pt>
                <c:pt idx="1847">
                  <c:v>0.2253905984630255</c:v>
                </c:pt>
                <c:pt idx="1848">
                  <c:v>0.22539092341537609</c:v>
                </c:pt>
                <c:pt idx="1849">
                  <c:v>0.22539124836799196</c:v>
                </c:pt>
                <c:pt idx="1850">
                  <c:v>0.22539157332087309</c:v>
                </c:pt>
                <c:pt idx="1851">
                  <c:v>0.22540247642749828</c:v>
                </c:pt>
                <c:pt idx="1852">
                  <c:v>0.22540420146490728</c:v>
                </c:pt>
                <c:pt idx="1853">
                  <c:v>0.22540452642836173</c:v>
                </c:pt>
                <c:pt idx="1854">
                  <c:v>0.22540485139208152</c:v>
                </c:pt>
                <c:pt idx="1855">
                  <c:v>0.22540485139208152</c:v>
                </c:pt>
                <c:pt idx="1856">
                  <c:v>0.22540517635606641</c:v>
                </c:pt>
                <c:pt idx="1857">
                  <c:v>0.22540517635606641</c:v>
                </c:pt>
                <c:pt idx="1858">
                  <c:v>0.22540550132031667</c:v>
                </c:pt>
                <c:pt idx="1859">
                  <c:v>0.22540582628483208</c:v>
                </c:pt>
                <c:pt idx="1860">
                  <c:v>0.22554823148234157</c:v>
                </c:pt>
                <c:pt idx="1861">
                  <c:v>0.22554855656331876</c:v>
                </c:pt>
                <c:pt idx="1862">
                  <c:v>0.22554888164456102</c:v>
                </c:pt>
                <c:pt idx="1863">
                  <c:v>0.22554920672606862</c:v>
                </c:pt>
                <c:pt idx="1864">
                  <c:v>0.22554953180784121</c:v>
                </c:pt>
                <c:pt idx="1865">
                  <c:v>0.22554985688987914</c:v>
                </c:pt>
                <c:pt idx="1866">
                  <c:v>0.22555018197218207</c:v>
                </c:pt>
                <c:pt idx="1867">
                  <c:v>0.2255505070547503</c:v>
                </c:pt>
                <c:pt idx="1868">
                  <c:v>0.22555083213758362</c:v>
                </c:pt>
                <c:pt idx="1869">
                  <c:v>0.22555115722068211</c:v>
                </c:pt>
                <c:pt idx="1870">
                  <c:v>0.22570852856011936</c:v>
                </c:pt>
                <c:pt idx="1871">
                  <c:v>0.22570885377180513</c:v>
                </c:pt>
                <c:pt idx="1872">
                  <c:v>0.22570917898375595</c:v>
                </c:pt>
                <c:pt idx="1873">
                  <c:v>0.22570950419597183</c:v>
                </c:pt>
                <c:pt idx="1874">
                  <c:v>0.22570982940845283</c:v>
                </c:pt>
                <c:pt idx="1875">
                  <c:v>0.22571015462119887</c:v>
                </c:pt>
                <c:pt idx="1876">
                  <c:v>0.22571047983421</c:v>
                </c:pt>
                <c:pt idx="1877">
                  <c:v>0.22571104363914363</c:v>
                </c:pt>
                <c:pt idx="1878">
                  <c:v>0.22571136885287954</c:v>
                </c:pt>
                <c:pt idx="1879">
                  <c:v>0.22586856472527103</c:v>
                </c:pt>
                <c:pt idx="1880">
                  <c:v>0.22586889006736027</c:v>
                </c:pt>
                <c:pt idx="1881">
                  <c:v>0.2258692154097145</c:v>
                </c:pt>
                <c:pt idx="1882">
                  <c:v>0.22586954075233365</c:v>
                </c:pt>
                <c:pt idx="1883">
                  <c:v>0.22586986609521792</c:v>
                </c:pt>
                <c:pt idx="1884">
                  <c:v>0.22587019143836706</c:v>
                </c:pt>
                <c:pt idx="1885">
                  <c:v>0.22588697912524883</c:v>
                </c:pt>
                <c:pt idx="1886">
                  <c:v>0.23009187808887377</c:v>
                </c:pt>
                <c:pt idx="1887">
                  <c:v>0.23011604865853907</c:v>
                </c:pt>
                <c:pt idx="1888">
                  <c:v>0.23021013687642464</c:v>
                </c:pt>
                <c:pt idx="1889">
                  <c:v>0.23022907837579581</c:v>
                </c:pt>
                <c:pt idx="1890">
                  <c:v>0.23022907837579581</c:v>
                </c:pt>
                <c:pt idx="1891">
                  <c:v>0.23022907837579965</c:v>
                </c:pt>
                <c:pt idx="1892">
                  <c:v>0.23022907837579965</c:v>
                </c:pt>
                <c:pt idx="1893">
                  <c:v>0.23022907837579965</c:v>
                </c:pt>
                <c:pt idx="1894">
                  <c:v>0.23022907837579965</c:v>
                </c:pt>
                <c:pt idx="1895">
                  <c:v>0.23022907837579965</c:v>
                </c:pt>
                <c:pt idx="1896">
                  <c:v>0.23088727907290404</c:v>
                </c:pt>
                <c:pt idx="1897">
                  <c:v>0.23100177496792124</c:v>
                </c:pt>
                <c:pt idx="1898">
                  <c:v>0.23114706571119759</c:v>
                </c:pt>
                <c:pt idx="1899">
                  <c:v>0.23138018908779753</c:v>
                </c:pt>
                <c:pt idx="1900">
                  <c:v>0.2359489052519152</c:v>
                </c:pt>
                <c:pt idx="1901">
                  <c:v>0.23667789554273497</c:v>
                </c:pt>
                <c:pt idx="1902">
                  <c:v>0.23702412571908271</c:v>
                </c:pt>
                <c:pt idx="1903">
                  <c:v>0.23702412571909051</c:v>
                </c:pt>
                <c:pt idx="1904">
                  <c:v>0.23724350488438434</c:v>
                </c:pt>
                <c:pt idx="1905">
                  <c:v>0.23724463469521243</c:v>
                </c:pt>
                <c:pt idx="1906">
                  <c:v>0.23733919744538584</c:v>
                </c:pt>
                <c:pt idx="1907">
                  <c:v>0.23733953189615928</c:v>
                </c:pt>
                <c:pt idx="1908">
                  <c:v>0.23733986634719145</c:v>
                </c:pt>
                <c:pt idx="1909">
                  <c:v>0.23734020079848256</c:v>
                </c:pt>
                <c:pt idx="1910">
                  <c:v>0.2373405352500324</c:v>
                </c:pt>
                <c:pt idx="1911">
                  <c:v>0.23735812737649517</c:v>
                </c:pt>
                <c:pt idx="1912">
                  <c:v>0.23735812737649517</c:v>
                </c:pt>
                <c:pt idx="1913">
                  <c:v>0.23735812737650291</c:v>
                </c:pt>
                <c:pt idx="1914">
                  <c:v>0.23735812737650291</c:v>
                </c:pt>
                <c:pt idx="1915">
                  <c:v>0.23735846184192419</c:v>
                </c:pt>
                <c:pt idx="1916">
                  <c:v>0.23736993342072232</c:v>
                </c:pt>
                <c:pt idx="1917">
                  <c:v>0.23737551992154043</c:v>
                </c:pt>
                <c:pt idx="1918">
                  <c:v>0.23737551992154043</c:v>
                </c:pt>
                <c:pt idx="1919">
                  <c:v>0.23737585440041861</c:v>
                </c:pt>
                <c:pt idx="1920">
                  <c:v>0.2373775267986907</c:v>
                </c:pt>
                <c:pt idx="1921">
                  <c:v>0.23802485027556367</c:v>
                </c:pt>
                <c:pt idx="1922">
                  <c:v>0.2380316143923126</c:v>
                </c:pt>
                <c:pt idx="1923">
                  <c:v>0.23812807871574085</c:v>
                </c:pt>
                <c:pt idx="1924">
                  <c:v>0.23819390335073379</c:v>
                </c:pt>
                <c:pt idx="1925">
                  <c:v>0.23835962459700091</c:v>
                </c:pt>
                <c:pt idx="1926">
                  <c:v>0.24047508470351081</c:v>
                </c:pt>
                <c:pt idx="1927">
                  <c:v>0.24360573577318656</c:v>
                </c:pt>
                <c:pt idx="1928">
                  <c:v>0.24409737985864155</c:v>
                </c:pt>
                <c:pt idx="1929">
                  <c:v>0.24460672735578404</c:v>
                </c:pt>
                <c:pt idx="1930">
                  <c:v>0.24460672735578404</c:v>
                </c:pt>
                <c:pt idx="1931">
                  <c:v>0.24460740732099351</c:v>
                </c:pt>
                <c:pt idx="1932">
                  <c:v>0.2446240667865896</c:v>
                </c:pt>
                <c:pt idx="1933">
                  <c:v>0.24477223926888453</c:v>
                </c:pt>
                <c:pt idx="1934">
                  <c:v>0.24511611322264931</c:v>
                </c:pt>
                <c:pt idx="1935">
                  <c:v>0.24776904209356299</c:v>
                </c:pt>
                <c:pt idx="1936">
                  <c:v>0.2497580583731569</c:v>
                </c:pt>
                <c:pt idx="1937">
                  <c:v>0.25027368610964851</c:v>
                </c:pt>
                <c:pt idx="1938">
                  <c:v>0.25113454825487536</c:v>
                </c:pt>
                <c:pt idx="1939">
                  <c:v>0.25197289482907315</c:v>
                </c:pt>
                <c:pt idx="1940">
                  <c:v>0.25197324023258943</c:v>
                </c:pt>
                <c:pt idx="1941">
                  <c:v>0.25198735542596284</c:v>
                </c:pt>
                <c:pt idx="1942">
                  <c:v>0.25200881813291537</c:v>
                </c:pt>
                <c:pt idx="1943">
                  <c:v>0.25232196685550906</c:v>
                </c:pt>
                <c:pt idx="1944">
                  <c:v>0.2552033387354754</c:v>
                </c:pt>
                <c:pt idx="1945">
                  <c:v>0.25630864040993406</c:v>
                </c:pt>
                <c:pt idx="1946">
                  <c:v>0.25648327390706055</c:v>
                </c:pt>
                <c:pt idx="1947">
                  <c:v>0.25718103078000731</c:v>
                </c:pt>
                <c:pt idx="1948">
                  <c:v>0.25770429638821957</c:v>
                </c:pt>
                <c:pt idx="1949">
                  <c:v>0.25945448586767572</c:v>
                </c:pt>
                <c:pt idx="1950">
                  <c:v>0.25947077101604621</c:v>
                </c:pt>
                <c:pt idx="1951">
                  <c:v>0.25949096217274281</c:v>
                </c:pt>
                <c:pt idx="1952">
                  <c:v>0.25949096217274281</c:v>
                </c:pt>
                <c:pt idx="1953">
                  <c:v>0.259606980160762</c:v>
                </c:pt>
                <c:pt idx="1954">
                  <c:v>0.25979228038475188</c:v>
                </c:pt>
                <c:pt idx="1955">
                  <c:v>0.26156265868102374</c:v>
                </c:pt>
                <c:pt idx="1956">
                  <c:v>0.2625024268082054</c:v>
                </c:pt>
                <c:pt idx="1957">
                  <c:v>0.26275263389064862</c:v>
                </c:pt>
                <c:pt idx="1958">
                  <c:v>0.26470153893835457</c:v>
                </c:pt>
                <c:pt idx="1959">
                  <c:v>0.26508910768182475</c:v>
                </c:pt>
                <c:pt idx="1960">
                  <c:v>0.26526608417203829</c:v>
                </c:pt>
                <c:pt idx="1961">
                  <c:v>0.26545172591503163</c:v>
                </c:pt>
                <c:pt idx="1962">
                  <c:v>0.26562057197547467</c:v>
                </c:pt>
                <c:pt idx="1963">
                  <c:v>0.26616048238071255</c:v>
                </c:pt>
                <c:pt idx="1964">
                  <c:v>0.26616083770911103</c:v>
                </c:pt>
                <c:pt idx="1965">
                  <c:v>0.26650837464648336</c:v>
                </c:pt>
                <c:pt idx="1966">
                  <c:v>0.2670491970489432</c:v>
                </c:pt>
                <c:pt idx="1967">
                  <c:v>0.26704919704896823</c:v>
                </c:pt>
                <c:pt idx="1968">
                  <c:v>0.26705026483312827</c:v>
                </c:pt>
                <c:pt idx="1969">
                  <c:v>0.26706770561288173</c:v>
                </c:pt>
                <c:pt idx="1970">
                  <c:v>0.26718345895965417</c:v>
                </c:pt>
                <c:pt idx="1971">
                  <c:v>0.26737510899152295</c:v>
                </c:pt>
                <c:pt idx="1972">
                  <c:v>0.27041453790631143</c:v>
                </c:pt>
                <c:pt idx="1973">
                  <c:v>0.27239183957766488</c:v>
                </c:pt>
                <c:pt idx="1974">
                  <c:v>0.27319786695009746</c:v>
                </c:pt>
                <c:pt idx="1975">
                  <c:v>0.27319786695009762</c:v>
                </c:pt>
                <c:pt idx="1976">
                  <c:v>0.27319786695009762</c:v>
                </c:pt>
                <c:pt idx="1977">
                  <c:v>0.27319786695009762</c:v>
                </c:pt>
                <c:pt idx="1978">
                  <c:v>0.27319786695009762</c:v>
                </c:pt>
                <c:pt idx="1979">
                  <c:v>0.27319786695009762</c:v>
                </c:pt>
                <c:pt idx="1980">
                  <c:v>0.27319786695009762</c:v>
                </c:pt>
                <c:pt idx="1981">
                  <c:v>0.27319786695009762</c:v>
                </c:pt>
                <c:pt idx="1982">
                  <c:v>0.27319786695009801</c:v>
                </c:pt>
                <c:pt idx="1983">
                  <c:v>0.27319786695009801</c:v>
                </c:pt>
                <c:pt idx="1984">
                  <c:v>0.27319786695009801</c:v>
                </c:pt>
                <c:pt idx="1985">
                  <c:v>0.27319786695009801</c:v>
                </c:pt>
                <c:pt idx="1986">
                  <c:v>0.27319786695009801</c:v>
                </c:pt>
                <c:pt idx="1987">
                  <c:v>0.27524863926683374</c:v>
                </c:pt>
                <c:pt idx="1988">
                  <c:v>0.27818650210613349</c:v>
                </c:pt>
                <c:pt idx="1989">
                  <c:v>0.28112603052079432</c:v>
                </c:pt>
                <c:pt idx="1990">
                  <c:v>0.28273494209560002</c:v>
                </c:pt>
                <c:pt idx="1991">
                  <c:v>0.28307602585582903</c:v>
                </c:pt>
                <c:pt idx="1992">
                  <c:v>0.28606582065015357</c:v>
                </c:pt>
                <c:pt idx="1993">
                  <c:v>0.28677547110206136</c:v>
                </c:pt>
                <c:pt idx="1994">
                  <c:v>0.29404963276565921</c:v>
                </c:pt>
                <c:pt idx="1995">
                  <c:v>0.29866363456739642</c:v>
                </c:pt>
                <c:pt idx="1996">
                  <c:v>0.29896844857935478</c:v>
                </c:pt>
                <c:pt idx="1997">
                  <c:v>0.30213492534813935</c:v>
                </c:pt>
                <c:pt idx="1998">
                  <c:v>0.30477212374093055</c:v>
                </c:pt>
                <c:pt idx="1999">
                  <c:v>0.30695824868593768</c:v>
                </c:pt>
                <c:pt idx="2000">
                  <c:v>0.30707627020162503</c:v>
                </c:pt>
                <c:pt idx="2001">
                  <c:v>0.31015374541673224</c:v>
                </c:pt>
                <c:pt idx="2002">
                  <c:v>0.31516054309162378</c:v>
                </c:pt>
                <c:pt idx="2003">
                  <c:v>0.31527953771956052</c:v>
                </c:pt>
                <c:pt idx="2004">
                  <c:v>0.32312048715813069</c:v>
                </c:pt>
                <c:pt idx="2005">
                  <c:v>0.32345499326606553</c:v>
                </c:pt>
                <c:pt idx="2006">
                  <c:v>0.33159915327097489</c:v>
                </c:pt>
                <c:pt idx="2007">
                  <c:v>0.33167036901672631</c:v>
                </c:pt>
                <c:pt idx="2008">
                  <c:v>0.33183811529011115</c:v>
                </c:pt>
                <c:pt idx="2009">
                  <c:v>0.33195927398716396</c:v>
                </c:pt>
                <c:pt idx="2010">
                  <c:v>0.33921047058943993</c:v>
                </c:pt>
                <c:pt idx="2011">
                  <c:v>0.34012684667183657</c:v>
                </c:pt>
                <c:pt idx="2012">
                  <c:v>0.34030629193490841</c:v>
                </c:pt>
                <c:pt idx="2013">
                  <c:v>0.34042824970097341</c:v>
                </c:pt>
                <c:pt idx="2014">
                  <c:v>0.34900533349856377</c:v>
                </c:pt>
                <c:pt idx="2015">
                  <c:v>0.34925883372591454</c:v>
                </c:pt>
                <c:pt idx="2016">
                  <c:v>0.35663688521338022</c:v>
                </c:pt>
                <c:pt idx="2017">
                  <c:v>0.36228466533009163</c:v>
                </c:pt>
                <c:pt idx="2018">
                  <c:v>0.36389694479285783</c:v>
                </c:pt>
                <c:pt idx="2019">
                  <c:v>0.37417365752577025</c:v>
                </c:pt>
                <c:pt idx="2020">
                  <c:v>0.37485495462809165</c:v>
                </c:pt>
                <c:pt idx="2021">
                  <c:v>0.37850230702197174</c:v>
                </c:pt>
                <c:pt idx="2022">
                  <c:v>0.38368681047990238</c:v>
                </c:pt>
                <c:pt idx="2023">
                  <c:v>0.39279152662814409</c:v>
                </c:pt>
                <c:pt idx="2024">
                  <c:v>0.39377118393129884</c:v>
                </c:pt>
                <c:pt idx="2025">
                  <c:v>0.39542866349859918</c:v>
                </c:pt>
                <c:pt idx="2026">
                  <c:v>0.3994098939076462</c:v>
                </c:pt>
                <c:pt idx="2027">
                  <c:v>0.40189763433637266</c:v>
                </c:pt>
                <c:pt idx="2028">
                  <c:v>0.403266846575071</c:v>
                </c:pt>
                <c:pt idx="2029">
                  <c:v>0.40483309592466937</c:v>
                </c:pt>
                <c:pt idx="2030">
                  <c:v>0.40875225205714993</c:v>
                </c:pt>
                <c:pt idx="2031">
                  <c:v>0.41066106927709622</c:v>
                </c:pt>
                <c:pt idx="2032">
                  <c:v>0.41075359524791216</c:v>
                </c:pt>
                <c:pt idx="2033">
                  <c:v>0.41077314229845596</c:v>
                </c:pt>
                <c:pt idx="2034">
                  <c:v>0.41935824175660907</c:v>
                </c:pt>
                <c:pt idx="2035">
                  <c:v>0.42513937207410091</c:v>
                </c:pt>
                <c:pt idx="2036">
                  <c:v>0.42528742327393998</c:v>
                </c:pt>
                <c:pt idx="2037">
                  <c:v>0.42530948338090746</c:v>
                </c:pt>
                <c:pt idx="2038">
                  <c:v>0.42532942252494377</c:v>
                </c:pt>
                <c:pt idx="2039">
                  <c:v>0.4255351886669001</c:v>
                </c:pt>
                <c:pt idx="2040">
                  <c:v>0.42564550464387457</c:v>
                </c:pt>
                <c:pt idx="2041">
                  <c:v>0.42566756853799242</c:v>
                </c:pt>
                <c:pt idx="2042">
                  <c:v>0.42568545047752143</c:v>
                </c:pt>
                <c:pt idx="2043">
                  <c:v>0.42568963266486293</c:v>
                </c:pt>
                <c:pt idx="2044">
                  <c:v>0.4257032107047386</c:v>
                </c:pt>
                <c:pt idx="2045">
                  <c:v>0.4257388534785555</c:v>
                </c:pt>
                <c:pt idx="2046">
                  <c:v>0.42578298346776439</c:v>
                </c:pt>
                <c:pt idx="2047">
                  <c:v>0.42579147011074836</c:v>
                </c:pt>
                <c:pt idx="2048">
                  <c:v>0.42579577438039817</c:v>
                </c:pt>
                <c:pt idx="2049">
                  <c:v>0.42579995678810684</c:v>
                </c:pt>
                <c:pt idx="2050">
                  <c:v>0.42580292713328266</c:v>
                </c:pt>
                <c:pt idx="2051">
                  <c:v>0.42581141385703858</c:v>
                </c:pt>
                <c:pt idx="2052">
                  <c:v>0.42582711438656418</c:v>
                </c:pt>
                <c:pt idx="2053">
                  <c:v>0.42583347949961048</c:v>
                </c:pt>
                <c:pt idx="2054">
                  <c:v>0.42584705847200688</c:v>
                </c:pt>
                <c:pt idx="2055">
                  <c:v>0.42589119073954063</c:v>
                </c:pt>
                <c:pt idx="2056">
                  <c:v>0.42592895851329027</c:v>
                </c:pt>
                <c:pt idx="2057">
                  <c:v>0.42593532393534195</c:v>
                </c:pt>
                <c:pt idx="2058">
                  <c:v>0.42597309250304588</c:v>
                </c:pt>
                <c:pt idx="2059">
                  <c:v>0.4260342026349575</c:v>
                </c:pt>
                <c:pt idx="2060">
                  <c:v>0.42877160136684622</c:v>
                </c:pt>
                <c:pt idx="2061">
                  <c:v>0.43709252592506387</c:v>
                </c:pt>
                <c:pt idx="2062">
                  <c:v>0.43786096027922511</c:v>
                </c:pt>
                <c:pt idx="2063">
                  <c:v>0.43892489306555987</c:v>
                </c:pt>
                <c:pt idx="2064">
                  <c:v>0.4454413728852184</c:v>
                </c:pt>
                <c:pt idx="2065">
                  <c:v>0.44693920066162379</c:v>
                </c:pt>
                <c:pt idx="2066">
                  <c:v>0.45571806687144151</c:v>
                </c:pt>
                <c:pt idx="2067">
                  <c:v>0.45762317928703128</c:v>
                </c:pt>
                <c:pt idx="2068">
                  <c:v>0.46018099455880468</c:v>
                </c:pt>
                <c:pt idx="2069">
                  <c:v>0.46606604317672562</c:v>
                </c:pt>
                <c:pt idx="2070">
                  <c:v>0.47234162451341094</c:v>
                </c:pt>
                <c:pt idx="2071">
                  <c:v>0.48754596603987721</c:v>
                </c:pt>
                <c:pt idx="2072">
                  <c:v>0.49137289656545885</c:v>
                </c:pt>
                <c:pt idx="2073">
                  <c:v>0.49272211096737695</c:v>
                </c:pt>
                <c:pt idx="2074">
                  <c:v>0.49384599236592563</c:v>
                </c:pt>
                <c:pt idx="2075">
                  <c:v>0.49706329104960972</c:v>
                </c:pt>
                <c:pt idx="2076">
                  <c:v>0.49796379358535026</c:v>
                </c:pt>
                <c:pt idx="2077">
                  <c:v>0.49839760843462483</c:v>
                </c:pt>
                <c:pt idx="2078">
                  <c:v>0.5031500146452309</c:v>
                </c:pt>
                <c:pt idx="2079">
                  <c:v>0.51245232378914674</c:v>
                </c:pt>
                <c:pt idx="2080">
                  <c:v>0.52174786279583962</c:v>
                </c:pt>
                <c:pt idx="2081">
                  <c:v>0.52717071453031639</c:v>
                </c:pt>
                <c:pt idx="2082">
                  <c:v>0.53100271113128072</c:v>
                </c:pt>
                <c:pt idx="2083">
                  <c:v>0.53220762351786632</c:v>
                </c:pt>
                <c:pt idx="2084">
                  <c:v>0.53384060549285839</c:v>
                </c:pt>
                <c:pt idx="2085">
                  <c:v>0.53558508226559587</c:v>
                </c:pt>
                <c:pt idx="2086">
                  <c:v>0.53715068435608737</c:v>
                </c:pt>
                <c:pt idx="2087">
                  <c:v>0.54003292166750938</c:v>
                </c:pt>
                <c:pt idx="2088">
                  <c:v>0.5425813573121141</c:v>
                </c:pt>
                <c:pt idx="2089">
                  <c:v>0.54398356468770337</c:v>
                </c:pt>
                <c:pt idx="2090">
                  <c:v>0.54874670026510652</c:v>
                </c:pt>
                <c:pt idx="2091">
                  <c:v>0.54949291183463966</c:v>
                </c:pt>
                <c:pt idx="2092">
                  <c:v>0.55069076736717082</c:v>
                </c:pt>
                <c:pt idx="2093">
                  <c:v>0.55236244034447091</c:v>
                </c:pt>
                <c:pt idx="2094">
                  <c:v>0.5579564564651821</c:v>
                </c:pt>
                <c:pt idx="2095">
                  <c:v>0.55871130432577831</c:v>
                </c:pt>
                <c:pt idx="2096">
                  <c:v>0.56071801400026078</c:v>
                </c:pt>
                <c:pt idx="2097">
                  <c:v>0.56307364625286693</c:v>
                </c:pt>
                <c:pt idx="2098">
                  <c:v>0.56789799750767744</c:v>
                </c:pt>
                <c:pt idx="2099">
                  <c:v>0.56824537674279318</c:v>
                </c:pt>
                <c:pt idx="2100">
                  <c:v>0.56904662152352947</c:v>
                </c:pt>
                <c:pt idx="2101">
                  <c:v>0.57704812218146828</c:v>
                </c:pt>
                <c:pt idx="2102">
                  <c:v>0.58457354193243483</c:v>
                </c:pt>
                <c:pt idx="2103">
                  <c:v>0.5858299287691181</c:v>
                </c:pt>
                <c:pt idx="2104">
                  <c:v>0.58587379466574507</c:v>
                </c:pt>
                <c:pt idx="2105">
                  <c:v>0.58615686822062218</c:v>
                </c:pt>
                <c:pt idx="2106">
                  <c:v>0.58645195692402874</c:v>
                </c:pt>
                <c:pt idx="2107">
                  <c:v>0.59432377012041315</c:v>
                </c:pt>
                <c:pt idx="2108">
                  <c:v>0.59485065962258366</c:v>
                </c:pt>
                <c:pt idx="2109">
                  <c:v>0.59521949214949654</c:v>
                </c:pt>
                <c:pt idx="2110">
                  <c:v>0.60152333073386632</c:v>
                </c:pt>
                <c:pt idx="2111">
                  <c:v>0.60402280876408898</c:v>
                </c:pt>
                <c:pt idx="2112">
                  <c:v>0.60653203902509656</c:v>
                </c:pt>
                <c:pt idx="2113">
                  <c:v>0.61240370417052181</c:v>
                </c:pt>
                <c:pt idx="2114">
                  <c:v>0.61318777722818019</c:v>
                </c:pt>
                <c:pt idx="2115">
                  <c:v>0.61497459228668561</c:v>
                </c:pt>
                <c:pt idx="2116">
                  <c:v>0.61543908224899213</c:v>
                </c:pt>
                <c:pt idx="2117">
                  <c:v>0.62187861082226115</c:v>
                </c:pt>
                <c:pt idx="2118">
                  <c:v>0.62594120023224065</c:v>
                </c:pt>
                <c:pt idx="2119">
                  <c:v>0.62594120023224065</c:v>
                </c:pt>
                <c:pt idx="2120">
                  <c:v>0.62596252653467821</c:v>
                </c:pt>
                <c:pt idx="2121">
                  <c:v>0.62596252653467821</c:v>
                </c:pt>
                <c:pt idx="2122">
                  <c:v>0.62598385245158628</c:v>
                </c:pt>
                <c:pt idx="2123">
                  <c:v>0.62600517798290001</c:v>
                </c:pt>
                <c:pt idx="2124">
                  <c:v>0.62602650312856101</c:v>
                </c:pt>
                <c:pt idx="2125">
                  <c:v>0.62604782788851066</c:v>
                </c:pt>
                <c:pt idx="2126">
                  <c:v>0.62606915226268434</c:v>
                </c:pt>
                <c:pt idx="2127">
                  <c:v>0.62609047625102354</c:v>
                </c:pt>
                <c:pt idx="2128">
                  <c:v>0.62621184534232865</c:v>
                </c:pt>
                <c:pt idx="2129">
                  <c:v>0.63119543677525458</c:v>
                </c:pt>
                <c:pt idx="2130">
                  <c:v>0.63880483789057951</c:v>
                </c:pt>
                <c:pt idx="2131">
                  <c:v>0.64072389656224937</c:v>
                </c:pt>
                <c:pt idx="2132">
                  <c:v>0.64106699854745963</c:v>
                </c:pt>
                <c:pt idx="2133">
                  <c:v>0.64121438041121759</c:v>
                </c:pt>
                <c:pt idx="2134">
                  <c:v>0.64388942678649053</c:v>
                </c:pt>
                <c:pt idx="2135">
                  <c:v>0.64693445168514785</c:v>
                </c:pt>
                <c:pt idx="2136">
                  <c:v>0.64731199635479886</c:v>
                </c:pt>
                <c:pt idx="2137">
                  <c:v>0.64731565814194025</c:v>
                </c:pt>
                <c:pt idx="2138">
                  <c:v>0.64736737193993932</c:v>
                </c:pt>
                <c:pt idx="2139">
                  <c:v>0.64769671673213924</c:v>
                </c:pt>
                <c:pt idx="2140">
                  <c:v>0.64794641072394954</c:v>
                </c:pt>
                <c:pt idx="2141">
                  <c:v>0.64795183540317702</c:v>
                </c:pt>
                <c:pt idx="2142">
                  <c:v>0.64798558414248797</c:v>
                </c:pt>
                <c:pt idx="2143">
                  <c:v>0.64802736668083982</c:v>
                </c:pt>
                <c:pt idx="2144">
                  <c:v>0.64806914743187938</c:v>
                </c:pt>
                <c:pt idx="2145">
                  <c:v>0.64807762711201633</c:v>
                </c:pt>
                <c:pt idx="2146">
                  <c:v>0.64811092639514967</c:v>
                </c:pt>
                <c:pt idx="2147">
                  <c:v>0.64816877123819561</c:v>
                </c:pt>
                <c:pt idx="2148">
                  <c:v>0.64818965881098334</c:v>
                </c:pt>
                <c:pt idx="2149">
                  <c:v>0.64819929907835883</c:v>
                </c:pt>
                <c:pt idx="2150">
                  <c:v>0.64821054593650096</c:v>
                </c:pt>
                <c:pt idx="2151">
                  <c:v>0.64822339932987383</c:v>
                </c:pt>
                <c:pt idx="2152">
                  <c:v>0.64824107246914342</c:v>
                </c:pt>
                <c:pt idx="2153">
                  <c:v>0.64824428573276327</c:v>
                </c:pt>
                <c:pt idx="2154">
                  <c:v>0.64825169477906786</c:v>
                </c:pt>
                <c:pt idx="2155">
                  <c:v>0.64826517168823627</c:v>
                </c:pt>
                <c:pt idx="2156">
                  <c:v>0.64827258057581072</c:v>
                </c:pt>
                <c:pt idx="2157">
                  <c:v>0.64828284407029924</c:v>
                </c:pt>
                <c:pt idx="2158">
                  <c:v>0.64828605719623644</c:v>
                </c:pt>
                <c:pt idx="2159">
                  <c:v>0.64829346592506254</c:v>
                </c:pt>
                <c:pt idx="2160">
                  <c:v>0.64830694225670493</c:v>
                </c:pt>
                <c:pt idx="2161">
                  <c:v>0.64831979437914855</c:v>
                </c:pt>
                <c:pt idx="2162">
                  <c:v>0.64832461388136953</c:v>
                </c:pt>
                <c:pt idx="2163">
                  <c:v>0.64832722376938445</c:v>
                </c:pt>
                <c:pt idx="2164">
                  <c:v>0.64832782686958934</c:v>
                </c:pt>
                <c:pt idx="2165">
                  <c:v>0.6483326463320791</c:v>
                </c:pt>
                <c:pt idx="2166">
                  <c:v>0.64833523528086068</c:v>
                </c:pt>
                <c:pt idx="2167">
                  <c:v>0.6483406787165672</c:v>
                </c:pt>
                <c:pt idx="2168">
                  <c:v>0.64834871103483094</c:v>
                </c:pt>
                <c:pt idx="2169">
                  <c:v>0.64836156260630839</c:v>
                </c:pt>
                <c:pt idx="2170">
                  <c:v>0.64836638190190599</c:v>
                </c:pt>
                <c:pt idx="2171">
                  <c:v>0.64837441400822959</c:v>
                </c:pt>
                <c:pt idx="2172">
                  <c:v>0.64837700284600575</c:v>
                </c:pt>
                <c:pt idx="2173">
                  <c:v>0.64838061726266805</c:v>
                </c:pt>
                <c:pt idx="2174">
                  <c:v>0.64838244604831541</c:v>
                </c:pt>
                <c:pt idx="2175">
                  <c:v>0.64839529717467981</c:v>
                </c:pt>
                <c:pt idx="2176">
                  <c:v>0.64840332904252973</c:v>
                </c:pt>
                <c:pt idx="2177">
                  <c:v>0.64840814813145164</c:v>
                </c:pt>
                <c:pt idx="2178">
                  <c:v>0.64841617989330258</c:v>
                </c:pt>
                <c:pt idx="2179">
                  <c:v>0.6484187686200491</c:v>
                </c:pt>
                <c:pt idx="2180">
                  <c:v>0.6484370621640454</c:v>
                </c:pt>
                <c:pt idx="2181">
                  <c:v>0.64844991256955842</c:v>
                </c:pt>
                <c:pt idx="2182">
                  <c:v>0.64845794398684964</c:v>
                </c:pt>
                <c:pt idx="2183">
                  <c:v>0.64845838893828855</c:v>
                </c:pt>
                <c:pt idx="2184">
                  <c:v>0.64846053260253456</c:v>
                </c:pt>
                <c:pt idx="2185">
                  <c:v>0.64847400662261445</c:v>
                </c:pt>
                <c:pt idx="2186">
                  <c:v>0.64847882536165868</c:v>
                </c:pt>
                <c:pt idx="2187">
                  <c:v>0.64849167521577167</c:v>
                </c:pt>
                <c:pt idx="2188">
                  <c:v>0.64849968470863928</c:v>
                </c:pt>
                <c:pt idx="2189">
                  <c:v>0.64849970628841613</c:v>
                </c:pt>
                <c:pt idx="2190">
                  <c:v>0.64858240090048791</c:v>
                </c:pt>
                <c:pt idx="2191">
                  <c:v>0.64870788803644353</c:v>
                </c:pt>
                <c:pt idx="2192">
                  <c:v>0.64883374013538031</c:v>
                </c:pt>
                <c:pt idx="2193">
                  <c:v>0.64883900186811994</c:v>
                </c:pt>
                <c:pt idx="2194">
                  <c:v>0.64894383805827982</c:v>
                </c:pt>
                <c:pt idx="2195">
                  <c:v>0.64908840318258387</c:v>
                </c:pt>
                <c:pt idx="2196">
                  <c:v>0.64909703194239254</c:v>
                </c:pt>
                <c:pt idx="2197">
                  <c:v>0.64917024575861759</c:v>
                </c:pt>
                <c:pt idx="2198">
                  <c:v>0.649190648181319</c:v>
                </c:pt>
                <c:pt idx="2199">
                  <c:v>0.64921833514792082</c:v>
                </c:pt>
                <c:pt idx="2200">
                  <c:v>0.64921946555912158</c:v>
                </c:pt>
                <c:pt idx="2201">
                  <c:v>0.64923117521129303</c:v>
                </c:pt>
                <c:pt idx="2202">
                  <c:v>0.64923237895848784</c:v>
                </c:pt>
                <c:pt idx="2203">
                  <c:v>0.64923920016434966</c:v>
                </c:pt>
                <c:pt idx="2204">
                  <c:v>0.64924401510421825</c:v>
                </c:pt>
                <c:pt idx="2205">
                  <c:v>0.64925203995073866</c:v>
                </c:pt>
                <c:pt idx="2206">
                  <c:v>0.64926006473066977</c:v>
                </c:pt>
                <c:pt idx="2207">
                  <c:v>0.64926487956665913</c:v>
                </c:pt>
                <c:pt idx="2208">
                  <c:v>0.64927290424004092</c:v>
                </c:pt>
                <c:pt idx="2209">
                  <c:v>0.64927410793529583</c:v>
                </c:pt>
                <c:pt idx="2210">
                  <c:v>0.64928092884682498</c:v>
                </c:pt>
                <c:pt idx="2211">
                  <c:v>0.6492857435789241</c:v>
                </c:pt>
                <c:pt idx="2212">
                  <c:v>0.6492937680791433</c:v>
                </c:pt>
                <c:pt idx="2213">
                  <c:v>0.64929858274730223</c:v>
                </c:pt>
                <c:pt idx="2214">
                  <c:v>0.64930179251275866</c:v>
                </c:pt>
                <c:pt idx="2215">
                  <c:v>0.64930660714095256</c:v>
                </c:pt>
                <c:pt idx="2216">
                  <c:v>0.64931142174516432</c:v>
                </c:pt>
                <c:pt idx="2217">
                  <c:v>0.64931463146798962</c:v>
                </c:pt>
                <c:pt idx="2218">
                  <c:v>0.64931583511129387</c:v>
                </c:pt>
                <c:pt idx="2219">
                  <c:v>0.64931944603223535</c:v>
                </c:pt>
                <c:pt idx="2220">
                  <c:v>0.64932265572841452</c:v>
                </c:pt>
                <c:pt idx="2221">
                  <c:v>0.64932747025269011</c:v>
                </c:pt>
                <c:pt idx="2222">
                  <c:v>0.64933228475298077</c:v>
                </c:pt>
                <c:pt idx="2223">
                  <c:v>0.64933549440652549</c:v>
                </c:pt>
                <c:pt idx="2224">
                  <c:v>0.64934030886684291</c:v>
                </c:pt>
                <c:pt idx="2225">
                  <c:v>0.64934351849373639</c:v>
                </c:pt>
                <c:pt idx="2226">
                  <c:v>0.64934833291408056</c:v>
                </c:pt>
                <c:pt idx="2227">
                  <c:v>0.64935314731043692</c:v>
                </c:pt>
                <c:pt idx="2228">
                  <c:v>0.64935635689469051</c:v>
                </c:pt>
                <c:pt idx="2229">
                  <c:v>0.64935756048602689</c:v>
                </c:pt>
                <c:pt idx="2230">
                  <c:v>0.64936117125106863</c:v>
                </c:pt>
                <c:pt idx="2231">
                  <c:v>0.64936438080866754</c:v>
                </c:pt>
                <c:pt idx="2232">
                  <c:v>0.64936598558345882</c:v>
                </c:pt>
                <c:pt idx="2233">
                  <c:v>0.64936919512506752</c:v>
                </c:pt>
                <c:pt idx="2234">
                  <c:v>0.64937400941747647</c:v>
                </c:pt>
                <c:pt idx="2235">
                  <c:v>0.64937721893243028</c:v>
                </c:pt>
                <c:pt idx="2236">
                  <c:v>0.6493820331848561</c:v>
                </c:pt>
                <c:pt idx="2237">
                  <c:v>0.64938524267315179</c:v>
                </c:pt>
                <c:pt idx="2238">
                  <c:v>0.64938684741329311</c:v>
                </c:pt>
                <c:pt idx="2239">
                  <c:v>0.64939005688559448</c:v>
                </c:pt>
                <c:pt idx="2240">
                  <c:v>0.64939487107404315</c:v>
                </c:pt>
                <c:pt idx="2241">
                  <c:v>0.64939808051968839</c:v>
                </c:pt>
                <c:pt idx="2242">
                  <c:v>0.6493992840590459</c:v>
                </c:pt>
                <c:pt idx="2243">
                  <c:v>0.64940289466814893</c:v>
                </c:pt>
                <c:pt idx="2244">
                  <c:v>0.64940770879261756</c:v>
                </c:pt>
                <c:pt idx="2245">
                  <c:v>0.64941091819560515</c:v>
                </c:pt>
                <c:pt idx="2246">
                  <c:v>0.64941573228008054</c:v>
                </c:pt>
                <c:pt idx="2247">
                  <c:v>0.64942375570089084</c:v>
                </c:pt>
                <c:pt idx="2248">
                  <c:v>0.64942856972137819</c:v>
                </c:pt>
                <c:pt idx="2249">
                  <c:v>0.64943659303553425</c:v>
                </c:pt>
                <c:pt idx="2250">
                  <c:v>0.64944140699202468</c:v>
                </c:pt>
                <c:pt idx="2251">
                  <c:v>0.6494494301995184</c:v>
                </c:pt>
                <c:pt idx="2252">
                  <c:v>0.64945745334034388</c:v>
                </c:pt>
                <c:pt idx="2253">
                  <c:v>0.64946876886571059</c:v>
                </c:pt>
                <c:pt idx="2254">
                  <c:v>0.64947029022698188</c:v>
                </c:pt>
                <c:pt idx="2255">
                  <c:v>0.64947831319445526</c:v>
                </c:pt>
                <c:pt idx="2256">
                  <c:v>0.64948312694292798</c:v>
                </c:pt>
                <c:pt idx="2257">
                  <c:v>0.64949114980371225</c:v>
                </c:pt>
                <c:pt idx="2258">
                  <c:v>0.64952356902700314</c:v>
                </c:pt>
                <c:pt idx="2259">
                  <c:v>0.64952484509076047</c:v>
                </c:pt>
                <c:pt idx="2260">
                  <c:v>0.64956528542648762</c:v>
                </c:pt>
                <c:pt idx="2261">
                  <c:v>0.64959977966935367</c:v>
                </c:pt>
                <c:pt idx="2262">
                  <c:v>0.64960700002201544</c:v>
                </c:pt>
                <c:pt idx="2263">
                  <c:v>0.64964871281313219</c:v>
                </c:pt>
                <c:pt idx="2264">
                  <c:v>0.64969042379938946</c:v>
                </c:pt>
                <c:pt idx="2265">
                  <c:v>0.64973213298033639</c:v>
                </c:pt>
                <c:pt idx="2266">
                  <c:v>0.64977424137921036</c:v>
                </c:pt>
                <c:pt idx="2267">
                  <c:v>0.64981594693081646</c:v>
                </c:pt>
                <c:pt idx="2268">
                  <c:v>0.6498415454696177</c:v>
                </c:pt>
                <c:pt idx="2269">
                  <c:v>0.64984898474417829</c:v>
                </c:pt>
                <c:pt idx="2270">
                  <c:v>0.64997994385732527</c:v>
                </c:pt>
                <c:pt idx="2271">
                  <c:v>0.650007681465267</c:v>
                </c:pt>
                <c:pt idx="2272">
                  <c:v>0.65022905047679125</c:v>
                </c:pt>
                <c:pt idx="2273">
                  <c:v>0.65035995778199596</c:v>
                </c:pt>
                <c:pt idx="2274">
                  <c:v>0.65042936333497625</c:v>
                </c:pt>
                <c:pt idx="2275">
                  <c:v>0.65045020211714344</c:v>
                </c:pt>
                <c:pt idx="2276">
                  <c:v>0.65060896572280436</c:v>
                </c:pt>
                <c:pt idx="2277">
                  <c:v>0.65073982110277639</c:v>
                </c:pt>
                <c:pt idx="2278">
                  <c:v>0.6509829672261439</c:v>
                </c:pt>
                <c:pt idx="2279">
                  <c:v>0.65098873014192482</c:v>
                </c:pt>
                <c:pt idx="2280">
                  <c:v>0.65111953347952944</c:v>
                </c:pt>
                <c:pt idx="2281">
                  <c:v>0.65136834339431204</c:v>
                </c:pt>
                <c:pt idx="2282">
                  <c:v>0.65149909457257293</c:v>
                </c:pt>
                <c:pt idx="2283">
                  <c:v>0.65174780514057939</c:v>
                </c:pt>
                <c:pt idx="2284">
                  <c:v>0.65187850404267222</c:v>
                </c:pt>
                <c:pt idx="2285">
                  <c:v>0.65212711504179421</c:v>
                </c:pt>
                <c:pt idx="2286">
                  <c:v>0.65225776155105397</c:v>
                </c:pt>
                <c:pt idx="2287">
                  <c:v>0.6525062727594797</c:v>
                </c:pt>
                <c:pt idx="2288">
                  <c:v>0.65263686675939814</c:v>
                </c:pt>
                <c:pt idx="2289">
                  <c:v>0.65288527795561491</c:v>
                </c:pt>
                <c:pt idx="2290">
                  <c:v>0.65301581932984121</c:v>
                </c:pt>
                <c:pt idx="2291">
                  <c:v>0.65326413029263597</c:v>
                </c:pt>
                <c:pt idx="2292">
                  <c:v>0.65337224683501227</c:v>
                </c:pt>
                <c:pt idx="2293">
                  <c:v>0.65339461892497708</c:v>
                </c:pt>
                <c:pt idx="2294">
                  <c:v>0.65351286251172236</c:v>
                </c:pt>
                <c:pt idx="2295">
                  <c:v>0.65362206088350439</c:v>
                </c:pt>
                <c:pt idx="2296">
                  <c:v>0.653688602361159</c:v>
                </c:pt>
                <c:pt idx="2297">
                  <c:v>0.65400061492179207</c:v>
                </c:pt>
                <c:pt idx="2298">
                  <c:v>0.65400485069833469</c:v>
                </c:pt>
                <c:pt idx="2299">
                  <c:v>0.65416772461199346</c:v>
                </c:pt>
                <c:pt idx="2300">
                  <c:v>0.65434174461826178</c:v>
                </c:pt>
                <c:pt idx="2301">
                  <c:v>0.65437901510945462</c:v>
                </c:pt>
                <c:pt idx="2302">
                  <c:v>0.65462904570682556</c:v>
                </c:pt>
                <c:pt idx="2303">
                  <c:v>0.65465777091941879</c:v>
                </c:pt>
                <c:pt idx="2304">
                  <c:v>0.6547572611107384</c:v>
                </c:pt>
                <c:pt idx="2305">
                  <c:v>0.65513535259035705</c:v>
                </c:pt>
                <c:pt idx="2306">
                  <c:v>0.65551328921348051</c:v>
                </c:pt>
                <c:pt idx="2307">
                  <c:v>0.6559905410218384</c:v>
                </c:pt>
                <c:pt idx="2308">
                  <c:v>0.65606157925700104</c:v>
                </c:pt>
                <c:pt idx="2309">
                  <c:v>0.65615399122560703</c:v>
                </c:pt>
                <c:pt idx="2310">
                  <c:v>0.65636745905917415</c:v>
                </c:pt>
                <c:pt idx="2311">
                  <c:v>0.65649010086139503</c:v>
                </c:pt>
                <c:pt idx="2312">
                  <c:v>0.65682608680511112</c:v>
                </c:pt>
                <c:pt idx="2313">
                  <c:v>0.65691453458964955</c:v>
                </c:pt>
                <c:pt idx="2314">
                  <c:v>0.65693562705032182</c:v>
                </c:pt>
                <c:pt idx="2315">
                  <c:v>0.65695632106480029</c:v>
                </c:pt>
                <c:pt idx="2316">
                  <c:v>0.65697741255666142</c:v>
                </c:pt>
                <c:pt idx="2317">
                  <c:v>0.65698736120381263</c:v>
                </c:pt>
                <c:pt idx="2318">
                  <c:v>0.65699850355941691</c:v>
                </c:pt>
                <c:pt idx="2319">
                  <c:v>0.6570084519758379</c:v>
                </c:pt>
                <c:pt idx="2320">
                  <c:v>0.65701108820398801</c:v>
                </c:pt>
                <c:pt idx="2321">
                  <c:v>0.65701959407300892</c:v>
                </c:pt>
                <c:pt idx="2322">
                  <c:v>0.65702954225867216</c:v>
                </c:pt>
                <c:pt idx="2323">
                  <c:v>0.65704068409737915</c:v>
                </c:pt>
                <c:pt idx="2324">
                  <c:v>0.65705063205225733</c:v>
                </c:pt>
                <c:pt idx="2325">
                  <c:v>0.65706177363246965</c:v>
                </c:pt>
                <c:pt idx="2326">
                  <c:v>0.65707132344966335</c:v>
                </c:pt>
                <c:pt idx="2327">
                  <c:v>0.65708246477622845</c:v>
                </c:pt>
                <c:pt idx="2328">
                  <c:v>0.65709241227380999</c:v>
                </c:pt>
                <c:pt idx="2329">
                  <c:v>0.65709385456796943</c:v>
                </c:pt>
                <c:pt idx="2330">
                  <c:v>0.65714125948831625</c:v>
                </c:pt>
                <c:pt idx="2331">
                  <c:v>0.65717661339384603</c:v>
                </c:pt>
                <c:pt idx="2332">
                  <c:v>0.65720491747043219</c:v>
                </c:pt>
                <c:pt idx="2333">
                  <c:v>0.65729725626349511</c:v>
                </c:pt>
                <c:pt idx="2334">
                  <c:v>0.65730208017071612</c:v>
                </c:pt>
                <c:pt idx="2335">
                  <c:v>0.65733343088322493</c:v>
                </c:pt>
                <c:pt idx="2336">
                  <c:v>0.65736001756972406</c:v>
                </c:pt>
                <c:pt idx="2337">
                  <c:v>0.65747700500033046</c:v>
                </c:pt>
                <c:pt idx="2338">
                  <c:v>0.65759624017636553</c:v>
                </c:pt>
                <c:pt idx="2339">
                  <c:v>0.65767429977702674</c:v>
                </c:pt>
                <c:pt idx="2340">
                  <c:v>0.6576865256565757</c:v>
                </c:pt>
                <c:pt idx="2341">
                  <c:v>0.65772787896451257</c:v>
                </c:pt>
                <c:pt idx="2342">
                  <c:v>0.65778990538020943</c:v>
                </c:pt>
                <c:pt idx="2343">
                  <c:v>0.65787260064591147</c:v>
                </c:pt>
                <c:pt idx="2344">
                  <c:v>0.65793461712685541</c:v>
                </c:pt>
                <c:pt idx="2345">
                  <c:v>0.65797315914984145</c:v>
                </c:pt>
                <c:pt idx="2346">
                  <c:v>0.65799941380343985</c:v>
                </c:pt>
                <c:pt idx="2347">
                  <c:v>0.65801729914086815</c:v>
                </c:pt>
                <c:pt idx="2348">
                  <c:v>0.65805118619413683</c:v>
                </c:pt>
                <c:pt idx="2349">
                  <c:v>0.65812064100252932</c:v>
                </c:pt>
                <c:pt idx="2350">
                  <c:v>0.65814569055181105</c:v>
                </c:pt>
                <c:pt idx="2351">
                  <c:v>0.65832530435986181</c:v>
                </c:pt>
                <c:pt idx="2352">
                  <c:v>0.65833325143719068</c:v>
                </c:pt>
                <c:pt idx="2353">
                  <c:v>0.65833801964991256</c:v>
                </c:pt>
                <c:pt idx="2354">
                  <c:v>0.65834596661495359</c:v>
                </c:pt>
                <c:pt idx="2355">
                  <c:v>0.65834756484569978</c:v>
                </c:pt>
                <c:pt idx="2356">
                  <c:v>0.65834992076421772</c:v>
                </c:pt>
                <c:pt idx="2357">
                  <c:v>0.65835391350980865</c:v>
                </c:pt>
                <c:pt idx="2358">
                  <c:v>0.65835868161304356</c:v>
                </c:pt>
                <c:pt idx="2359">
                  <c:v>0.65836662839559978</c:v>
                </c:pt>
                <c:pt idx="2360">
                  <c:v>0.65837457510796404</c:v>
                </c:pt>
                <c:pt idx="2361">
                  <c:v>0.65837934310169932</c:v>
                </c:pt>
                <c:pt idx="2362">
                  <c:v>0.65838728970174976</c:v>
                </c:pt>
                <c:pt idx="2363">
                  <c:v>0.65839523623160012</c:v>
                </c:pt>
                <c:pt idx="2364">
                  <c:v>0.65839619433050989</c:v>
                </c:pt>
                <c:pt idx="2365">
                  <c:v>0.65840000411582333</c:v>
                </c:pt>
                <c:pt idx="2366">
                  <c:v>0.658407950533347</c:v>
                </c:pt>
                <c:pt idx="2367">
                  <c:v>0.6584158968806626</c:v>
                </c:pt>
                <c:pt idx="2368">
                  <c:v>0.65841685495756386</c:v>
                </c:pt>
                <c:pt idx="2369">
                  <c:v>0.65842066465536098</c:v>
                </c:pt>
                <c:pt idx="2370">
                  <c:v>0.658427915183598</c:v>
                </c:pt>
                <c:pt idx="2371">
                  <c:v>0.65842861089033711</c:v>
                </c:pt>
                <c:pt idx="2372">
                  <c:v>0.65843655705509685</c:v>
                </c:pt>
                <c:pt idx="2373">
                  <c:v>0.65843751510998694</c:v>
                </c:pt>
                <c:pt idx="2374">
                  <c:v>0.65844132472025796</c:v>
                </c:pt>
                <c:pt idx="2375">
                  <c:v>0.65844927077266324</c:v>
                </c:pt>
                <c:pt idx="2376">
                  <c:v>0.65845721675484625</c:v>
                </c:pt>
                <c:pt idx="2377">
                  <c:v>0.65845817478772284</c:v>
                </c:pt>
                <c:pt idx="2378">
                  <c:v>0.65846198431045744</c:v>
                </c:pt>
                <c:pt idx="2379">
                  <c:v>0.658469930180275</c:v>
                </c:pt>
                <c:pt idx="2380">
                  <c:v>0.65847469766846456</c:v>
                </c:pt>
                <c:pt idx="2381">
                  <c:v>0.65847787597986018</c:v>
                </c:pt>
                <c:pt idx="2382">
                  <c:v>0.65847883399072071</c:v>
                </c:pt>
                <c:pt idx="2383">
                  <c:v>0.65848264342590901</c:v>
                </c:pt>
                <c:pt idx="2384">
                  <c:v>0.65849058911311587</c:v>
                </c:pt>
                <c:pt idx="2385">
                  <c:v>0.65849535649173518</c:v>
                </c:pt>
                <c:pt idx="2386">
                  <c:v>0.65849949271892416</c:v>
                </c:pt>
                <c:pt idx="2387">
                  <c:v>0.65850330206655594</c:v>
                </c:pt>
                <c:pt idx="2388">
                  <c:v>0.65851124757113122</c:v>
                </c:pt>
                <c:pt idx="2389">
                  <c:v>0.65851601484016775</c:v>
                </c:pt>
                <c:pt idx="2390">
                  <c:v>0.65852015097227867</c:v>
                </c:pt>
                <c:pt idx="2391">
                  <c:v>0.65854080875072962</c:v>
                </c:pt>
                <c:pt idx="2392">
                  <c:v>0.65872652468863557</c:v>
                </c:pt>
                <c:pt idx="2393">
                  <c:v>0.65880448641465517</c:v>
                </c:pt>
                <c:pt idx="2394">
                  <c:v>0.65882703329242831</c:v>
                </c:pt>
                <c:pt idx="2395">
                  <c:v>0.65884529046226292</c:v>
                </c:pt>
                <c:pt idx="2396">
                  <c:v>0.6589072399207816</c:v>
                </c:pt>
                <c:pt idx="2397">
                  <c:v>0.65898740877984707</c:v>
                </c:pt>
                <c:pt idx="2398">
                  <c:v>0.65898983253560417</c:v>
                </c:pt>
                <c:pt idx="2399">
                  <c:v>0.65905653639381767</c:v>
                </c:pt>
                <c:pt idx="2400">
                  <c:v>0.65906924132699873</c:v>
                </c:pt>
                <c:pt idx="2401">
                  <c:v>0.65907718181862518</c:v>
                </c:pt>
                <c:pt idx="2402">
                  <c:v>0.65908194607978621</c:v>
                </c:pt>
                <c:pt idx="2403">
                  <c:v>0.65908988645866007</c:v>
                </c:pt>
                <c:pt idx="2404">
                  <c:v>0.65909306259051847</c:v>
                </c:pt>
                <c:pt idx="2405">
                  <c:v>0.65909425559073531</c:v>
                </c:pt>
                <c:pt idx="2406">
                  <c:v>0.65909465065216732</c:v>
                </c:pt>
                <c:pt idx="2407">
                  <c:v>0.65909782676705775</c:v>
                </c:pt>
                <c:pt idx="2408">
                  <c:v>0.65910259091827905</c:v>
                </c:pt>
                <c:pt idx="2409">
                  <c:v>0.65910297059271272</c:v>
                </c:pt>
                <c:pt idx="2410">
                  <c:v>0.65910735504412754</c:v>
                </c:pt>
                <c:pt idx="2411">
                  <c:v>0.65911053111391327</c:v>
                </c:pt>
                <c:pt idx="2412">
                  <c:v>0.65911529519747292</c:v>
                </c:pt>
                <c:pt idx="2413">
                  <c:v>0.65911847123906531</c:v>
                </c:pt>
                <c:pt idx="2414">
                  <c:v>0.65912323528033401</c:v>
                </c:pt>
                <c:pt idx="2415">
                  <c:v>0.65912799929622723</c:v>
                </c:pt>
                <c:pt idx="2416">
                  <c:v>0.65913117529270782</c:v>
                </c:pt>
                <c:pt idx="2417">
                  <c:v>0.6591359392663072</c:v>
                </c:pt>
                <c:pt idx="2418">
                  <c:v>0.65913911523459123</c:v>
                </c:pt>
                <c:pt idx="2419">
                  <c:v>0.65914070321452933</c:v>
                </c:pt>
                <c:pt idx="2420">
                  <c:v>0.6591438791658949</c:v>
                </c:pt>
                <c:pt idx="2421">
                  <c:v>0.65914864307182031</c:v>
                </c:pt>
                <c:pt idx="2422">
                  <c:v>0.6591518189949872</c:v>
                </c:pt>
                <c:pt idx="2423">
                  <c:v>0.65915658285861389</c:v>
                </c:pt>
                <c:pt idx="2424">
                  <c:v>0.65915975875358113</c:v>
                </c:pt>
                <c:pt idx="2425">
                  <c:v>0.65916134669686044</c:v>
                </c:pt>
                <c:pt idx="2426">
                  <c:v>0.65916452257490721</c:v>
                </c:pt>
                <c:pt idx="2427">
                  <c:v>0.65916928637085204</c:v>
                </c:pt>
                <c:pt idx="2428">
                  <c:v>0.65917246222069714</c:v>
                </c:pt>
                <c:pt idx="2429">
                  <c:v>0.65917683094938218</c:v>
                </c:pt>
                <c:pt idx="2430">
                  <c:v>0.65917722597433848</c:v>
                </c:pt>
                <c:pt idx="2431">
                  <c:v>0.65918040179598059</c:v>
                </c:pt>
                <c:pt idx="2432">
                  <c:v>0.65918089955701764</c:v>
                </c:pt>
                <c:pt idx="2433">
                  <c:v>0.65918198970259689</c:v>
                </c:pt>
                <c:pt idx="2434">
                  <c:v>0.65918516550731665</c:v>
                </c:pt>
                <c:pt idx="2435">
                  <c:v>0.65918992919326846</c:v>
                </c:pt>
                <c:pt idx="2436">
                  <c:v>0.65919310496978323</c:v>
                </c:pt>
                <c:pt idx="2437">
                  <c:v>0.65919786861342677</c:v>
                </c:pt>
                <c:pt idx="2438">
                  <c:v>0.65920104436173332</c:v>
                </c:pt>
                <c:pt idx="2439">
                  <c:v>0.6592026322316844</c:v>
                </c:pt>
                <c:pt idx="2440">
                  <c:v>0.65920580796306671</c:v>
                </c:pt>
                <c:pt idx="2441">
                  <c:v>0.65921057153901297</c:v>
                </c:pt>
                <c:pt idx="2442">
                  <c:v>0.65921374724218917</c:v>
                </c:pt>
                <c:pt idx="2443">
                  <c:v>0.65921851077582228</c:v>
                </c:pt>
                <c:pt idx="2444">
                  <c:v>0.65922327428406657</c:v>
                </c:pt>
                <c:pt idx="2445">
                  <c:v>0.659226449942107</c:v>
                </c:pt>
                <c:pt idx="2446">
                  <c:v>0.65923121340803514</c:v>
                </c:pt>
                <c:pt idx="2447">
                  <c:v>0.65923438903786424</c:v>
                </c:pt>
                <c:pt idx="2448">
                  <c:v>0.65923915246147446</c:v>
                </c:pt>
                <c:pt idx="2449">
                  <c:v>0.659243915859693</c:v>
                </c:pt>
                <c:pt idx="2450">
                  <c:v>0.65924709144438132</c:v>
                </c:pt>
                <c:pt idx="2451">
                  <c:v>0.65925185480027881</c:v>
                </c:pt>
                <c:pt idx="2452">
                  <c:v>0.65925979367032717</c:v>
                </c:pt>
                <c:pt idx="2453">
                  <c:v>0.65926455695850728</c:v>
                </c:pt>
                <c:pt idx="2454">
                  <c:v>0.65927249571568936</c:v>
                </c:pt>
                <c:pt idx="2455">
                  <c:v>0.65928519758045501</c:v>
                </c:pt>
                <c:pt idx="2456">
                  <c:v>0.65931853911611982</c:v>
                </c:pt>
                <c:pt idx="2457">
                  <c:v>0.65943443095925947</c:v>
                </c:pt>
                <c:pt idx="2458">
                  <c:v>0.65944713052031023</c:v>
                </c:pt>
                <c:pt idx="2459">
                  <c:v>0.65945506765416384</c:v>
                </c:pt>
                <c:pt idx="2460">
                  <c:v>0.65945982990059049</c:v>
                </c:pt>
                <c:pt idx="2461">
                  <c:v>0.65946776692145614</c:v>
                </c:pt>
                <c:pt idx="2462">
                  <c:v>0.65947252910008758</c:v>
                </c:pt>
                <c:pt idx="2463">
                  <c:v>0.65947570387170007</c:v>
                </c:pt>
                <c:pt idx="2464">
                  <c:v>0.65948046600795718</c:v>
                </c:pt>
                <c:pt idx="2465">
                  <c:v>0.65948840284520016</c:v>
                </c:pt>
                <c:pt idx="2466">
                  <c:v>0.65948878235567143</c:v>
                </c:pt>
                <c:pt idx="2467">
                  <c:v>0.65949316491365439</c:v>
                </c:pt>
                <c:pt idx="2468">
                  <c:v>0.65949395858927451</c:v>
                </c:pt>
                <c:pt idx="2469">
                  <c:v>0.65949633961181364</c:v>
                </c:pt>
                <c:pt idx="2470">
                  <c:v>0.65950110163788855</c:v>
                </c:pt>
                <c:pt idx="2471">
                  <c:v>0.65950903829148633</c:v>
                </c:pt>
                <c:pt idx="2472">
                  <c:v>0.65951380024975059</c:v>
                </c:pt>
                <c:pt idx="2473">
                  <c:v>0.65952173679032855</c:v>
                </c:pt>
                <c:pt idx="2474">
                  <c:v>0.65952967326026402</c:v>
                </c:pt>
                <c:pt idx="2475">
                  <c:v>0.65953443510832588</c:v>
                </c:pt>
                <c:pt idx="2476">
                  <c:v>0.65953522874721549</c:v>
                </c:pt>
                <c:pt idx="2477">
                  <c:v>0.65953651994812956</c:v>
                </c:pt>
                <c:pt idx="2478">
                  <c:v>0.65954237146522676</c:v>
                </c:pt>
                <c:pt idx="2479">
                  <c:v>0.65955030775147705</c:v>
                </c:pt>
                <c:pt idx="2480">
                  <c:v>0.65955506948932408</c:v>
                </c:pt>
                <c:pt idx="2481">
                  <c:v>0.65955586310984415</c:v>
                </c:pt>
                <c:pt idx="2482">
                  <c:v>0.6595630056625269</c:v>
                </c:pt>
                <c:pt idx="2483">
                  <c:v>0.65957094176507125</c:v>
                </c:pt>
                <c:pt idx="2484">
                  <c:v>0.65957570339269056</c:v>
                </c:pt>
                <c:pt idx="2485">
                  <c:v>0.65958363938217468</c:v>
                </c:pt>
                <c:pt idx="2486">
                  <c:v>0.65958840094195559</c:v>
                </c:pt>
                <c:pt idx="2487">
                  <c:v>0.65959157530099199</c:v>
                </c:pt>
                <c:pt idx="2488">
                  <c:v>0.65959633681837138</c:v>
                </c:pt>
                <c:pt idx="2489">
                  <c:v>0.65959713040214429</c:v>
                </c:pt>
                <c:pt idx="2490">
                  <c:v>0.65960427262411359</c:v>
                </c:pt>
                <c:pt idx="2491">
                  <c:v>0.65960903407364679</c:v>
                </c:pt>
                <c:pt idx="2492">
                  <c:v>0.65961220835918311</c:v>
                </c:pt>
                <c:pt idx="2493">
                  <c:v>0.65961696976631001</c:v>
                </c:pt>
                <c:pt idx="2494">
                  <c:v>0.65961776333170929</c:v>
                </c:pt>
                <c:pt idx="2495">
                  <c:v>0.65962490538829355</c:v>
                </c:pt>
                <c:pt idx="2496">
                  <c:v>0.65962966672756651</c:v>
                </c:pt>
                <c:pt idx="2497">
                  <c:v>0.65963760223645618</c:v>
                </c:pt>
                <c:pt idx="2498">
                  <c:v>0.65965029890365834</c:v>
                </c:pt>
                <c:pt idx="2499">
                  <c:v>0.65966496187336787</c:v>
                </c:pt>
                <c:pt idx="2500">
                  <c:v>0.65967965925340555</c:v>
                </c:pt>
                <c:pt idx="2501">
                  <c:v>0.6597296489729827</c:v>
                </c:pt>
                <c:pt idx="2502">
                  <c:v>0.65976218045731794</c:v>
                </c:pt>
                <c:pt idx="2503">
                  <c:v>0.65977090821422812</c:v>
                </c:pt>
                <c:pt idx="2504">
                  <c:v>0.65979947118382842</c:v>
                </c:pt>
                <c:pt idx="2505">
                  <c:v>0.65982009942496511</c:v>
                </c:pt>
                <c:pt idx="2506">
                  <c:v>0.65982406633958646</c:v>
                </c:pt>
                <c:pt idx="2507">
                  <c:v>0.65984072718777487</c:v>
                </c:pt>
                <c:pt idx="2508">
                  <c:v>0.65986135447220118</c:v>
                </c:pt>
                <c:pt idx="2509">
                  <c:v>0.65986532120282715</c:v>
                </c:pt>
                <c:pt idx="2510">
                  <c:v>0.65987404794789872</c:v>
                </c:pt>
                <c:pt idx="2511">
                  <c:v>0.65987802150373887</c:v>
                </c:pt>
                <c:pt idx="2512">
                  <c:v>0.65988198127819031</c:v>
                </c:pt>
                <c:pt idx="2513">
                  <c:v>0.65989467445943772</c:v>
                </c:pt>
                <c:pt idx="2514">
                  <c:v>0.65990260760568775</c:v>
                </c:pt>
                <c:pt idx="2515">
                  <c:v>0.65991262464035072</c:v>
                </c:pt>
                <c:pt idx="2516">
                  <c:v>0.65991530049244984</c:v>
                </c:pt>
                <c:pt idx="2517">
                  <c:v>0.65992323345463721</c:v>
                </c:pt>
                <c:pt idx="2518">
                  <c:v>0.65993592604688456</c:v>
                </c:pt>
                <c:pt idx="2519">
                  <c:v>0.65994385882498852</c:v>
                </c:pt>
                <c:pt idx="2520">
                  <c:v>0.6599565511226857</c:v>
                </c:pt>
                <c:pt idx="2521">
                  <c:v>0.65997717571979919</c:v>
                </c:pt>
                <c:pt idx="2522">
                  <c:v>0.65998114881463732</c:v>
                </c:pt>
                <c:pt idx="2523">
                  <c:v>0.66002038917555683</c:v>
                </c:pt>
                <c:pt idx="2524">
                  <c:v>0.66008426415672461</c:v>
                </c:pt>
                <c:pt idx="2525">
                  <c:v>0.66009177484118065</c:v>
                </c:pt>
                <c:pt idx="2526">
                  <c:v>0.66012550694077299</c:v>
                </c:pt>
                <c:pt idx="2527">
                  <c:v>0.66014612761412739</c:v>
                </c:pt>
                <c:pt idx="2528">
                  <c:v>0.660162775543919</c:v>
                </c:pt>
                <c:pt idx="2529">
                  <c:v>0.66016674780829576</c:v>
                </c:pt>
                <c:pt idx="2530">
                  <c:v>0.6601873675232236</c:v>
                </c:pt>
                <c:pt idx="2531">
                  <c:v>0.66019963562249784</c:v>
                </c:pt>
                <c:pt idx="2532">
                  <c:v>0.66025476790568915</c:v>
                </c:pt>
                <c:pt idx="2533">
                  <c:v>0.66028857027388055</c:v>
                </c:pt>
                <c:pt idx="2534">
                  <c:v>0.66043238131497795</c:v>
                </c:pt>
                <c:pt idx="2535">
                  <c:v>0.66049301399727411</c:v>
                </c:pt>
                <c:pt idx="2536">
                  <c:v>0.6605985203486695</c:v>
                </c:pt>
                <c:pt idx="2537">
                  <c:v>0.66066435652029376</c:v>
                </c:pt>
                <c:pt idx="2538">
                  <c:v>0.66066827419889851</c:v>
                </c:pt>
                <c:pt idx="2539">
                  <c:v>0.6607015638686502</c:v>
                </c:pt>
                <c:pt idx="2540">
                  <c:v>0.66078399003335175</c:v>
                </c:pt>
                <c:pt idx="2541">
                  <c:v>0.66082689612664214</c:v>
                </c:pt>
                <c:pt idx="2542">
                  <c:v>0.66093052204153935</c:v>
                </c:pt>
                <c:pt idx="2543">
                  <c:v>0.66118185741190083</c:v>
                </c:pt>
                <c:pt idx="2544">
                  <c:v>0.66118246627507571</c:v>
                </c:pt>
                <c:pt idx="2545">
                  <c:v>0.66132833024504667</c:v>
                </c:pt>
                <c:pt idx="2546">
                  <c:v>0.66137026155902201</c:v>
                </c:pt>
                <c:pt idx="2547">
                  <c:v>0.6614022816648033</c:v>
                </c:pt>
                <c:pt idx="2548">
                  <c:v>0.66141544954046416</c:v>
                </c:pt>
                <c:pt idx="2549">
                  <c:v>0.66147321488628941</c:v>
                </c:pt>
                <c:pt idx="2550">
                  <c:v>0.66155300826260188</c:v>
                </c:pt>
                <c:pt idx="2551">
                  <c:v>0.66155556886041289</c:v>
                </c:pt>
                <c:pt idx="2552">
                  <c:v>0.66155726334968645</c:v>
                </c:pt>
                <c:pt idx="2553">
                  <c:v>0.66161963220130104</c:v>
                </c:pt>
                <c:pt idx="2554">
                  <c:v>0.66163791510840364</c:v>
                </c:pt>
                <c:pt idx="2555">
                  <c:v>0.66166200817079579</c:v>
                </c:pt>
                <c:pt idx="2556">
                  <c:v>0.66183191870731495</c:v>
                </c:pt>
                <c:pt idx="2557">
                  <c:v>0.66191253823379292</c:v>
                </c:pt>
                <c:pt idx="2558">
                  <c:v>0.6619189880101608</c:v>
                </c:pt>
                <c:pt idx="2559">
                  <c:v>0.66193250879452681</c:v>
                </c:pt>
                <c:pt idx="2560">
                  <c:v>0.66195098595686663</c:v>
                </c:pt>
                <c:pt idx="2561">
                  <c:v>0.66209893522528274</c:v>
                </c:pt>
                <c:pt idx="2562">
                  <c:v>0.66230759342008694</c:v>
                </c:pt>
                <c:pt idx="2563">
                  <c:v>0.66232606265344718</c:v>
                </c:pt>
                <c:pt idx="2564">
                  <c:v>0.66240083315084797</c:v>
                </c:pt>
                <c:pt idx="2565">
                  <c:v>0.66241146425721364</c:v>
                </c:pt>
                <c:pt idx="2566">
                  <c:v>0.66242140055542331</c:v>
                </c:pt>
                <c:pt idx="2567">
                  <c:v>0.66247518993510768</c:v>
                </c:pt>
                <c:pt idx="2568">
                  <c:v>0.66250366532171823</c:v>
                </c:pt>
                <c:pt idx="2569">
                  <c:v>0.66251632075042211</c:v>
                </c:pt>
                <c:pt idx="2570">
                  <c:v>0.6625859223222188</c:v>
                </c:pt>
                <c:pt idx="2571">
                  <c:v>0.66259584688702133</c:v>
                </c:pt>
                <c:pt idx="2572">
                  <c:v>0.66266817155349067</c:v>
                </c:pt>
                <c:pt idx="2573">
                  <c:v>0.66266900773082293</c:v>
                </c:pt>
                <c:pt idx="2574">
                  <c:v>0.66270097818885088</c:v>
                </c:pt>
                <c:pt idx="2575">
                  <c:v>0.6628326466946316</c:v>
                </c:pt>
                <c:pt idx="2576">
                  <c:v>0.66285320389984181</c:v>
                </c:pt>
                <c:pt idx="2577">
                  <c:v>0.66286585424596645</c:v>
                </c:pt>
                <c:pt idx="2578">
                  <c:v>0.66287376061877779</c:v>
                </c:pt>
                <c:pt idx="2579">
                  <c:v>0.66287850440792939</c:v>
                </c:pt>
                <c:pt idx="2580">
                  <c:v>0.66288641066563203</c:v>
                </c:pt>
                <c:pt idx="2581">
                  <c:v>0.66288810257443931</c:v>
                </c:pt>
                <c:pt idx="2582">
                  <c:v>0.66289040911298092</c:v>
                </c:pt>
                <c:pt idx="2583">
                  <c:v>0.66289431685138578</c:v>
                </c:pt>
                <c:pt idx="2584">
                  <c:v>0.66289906052830028</c:v>
                </c:pt>
                <c:pt idx="2585">
                  <c:v>0.66290696659893467</c:v>
                </c:pt>
                <c:pt idx="2586">
                  <c:v>0.66291961616227735</c:v>
                </c:pt>
                <c:pt idx="2587">
                  <c:v>0.66292752204582284</c:v>
                </c:pt>
                <c:pt idx="2588">
                  <c:v>0.66293226554140305</c:v>
                </c:pt>
                <c:pt idx="2589">
                  <c:v>0.66294017130980676</c:v>
                </c:pt>
                <c:pt idx="2590">
                  <c:v>0.66294807700624281</c:v>
                </c:pt>
                <c:pt idx="2591">
                  <c:v>0.66295009183247178</c:v>
                </c:pt>
                <c:pt idx="2592">
                  <c:v>0.66295282038955361</c:v>
                </c:pt>
                <c:pt idx="2593">
                  <c:v>0.66296072597083511</c:v>
                </c:pt>
                <c:pt idx="2594">
                  <c:v>0.66296863148014107</c:v>
                </c:pt>
                <c:pt idx="2595">
                  <c:v>0.66297337475117002</c:v>
                </c:pt>
                <c:pt idx="2596">
                  <c:v>0.66298128014530877</c:v>
                </c:pt>
                <c:pt idx="2597">
                  <c:v>0.6629891854674641</c:v>
                </c:pt>
                <c:pt idx="2598">
                  <c:v>0.66299392862619877</c:v>
                </c:pt>
                <c:pt idx="2599">
                  <c:v>0.66300183383317424</c:v>
                </c:pt>
                <c:pt idx="2600">
                  <c:v>0.66300973896815818</c:v>
                </c:pt>
                <c:pt idx="2601">
                  <c:v>0.66301448201458624</c:v>
                </c:pt>
                <c:pt idx="2602">
                  <c:v>0.66302238703437766</c:v>
                </c:pt>
                <c:pt idx="2603">
                  <c:v>0.66302322287095594</c:v>
                </c:pt>
                <c:pt idx="2604">
                  <c:v>0.66302713001168978</c:v>
                </c:pt>
                <c:pt idx="2605">
                  <c:v>0.6630350349162808</c:v>
                </c:pt>
                <c:pt idx="2606">
                  <c:v>0.66303977782446843</c:v>
                </c:pt>
                <c:pt idx="2607">
                  <c:v>0.66304293974886563</c:v>
                </c:pt>
                <c:pt idx="2608">
                  <c:v>0.66304768261385116</c:v>
                </c:pt>
                <c:pt idx="2609">
                  <c:v>0.66305242545291154</c:v>
                </c:pt>
                <c:pt idx="2610">
                  <c:v>0.66305558733122494</c:v>
                </c:pt>
                <c:pt idx="2611">
                  <c:v>0.66305727891040345</c:v>
                </c:pt>
                <c:pt idx="2612">
                  <c:v>0.66306033012707843</c:v>
                </c:pt>
                <c:pt idx="2613">
                  <c:v>0.66306507289700878</c:v>
                </c:pt>
                <c:pt idx="2614">
                  <c:v>0.66306823472923115</c:v>
                </c:pt>
                <c:pt idx="2615">
                  <c:v>0.66307297745594973</c:v>
                </c:pt>
                <c:pt idx="2616">
                  <c:v>0.66307573223772232</c:v>
                </c:pt>
                <c:pt idx="2617">
                  <c:v>0.66308048672023823</c:v>
                </c:pt>
                <c:pt idx="2618">
                  <c:v>0.66308562460045495</c:v>
                </c:pt>
                <c:pt idx="2619">
                  <c:v>0.66308878635777613</c:v>
                </c:pt>
                <c:pt idx="2620">
                  <c:v>0.66309352897214047</c:v>
                </c:pt>
                <c:pt idx="2621">
                  <c:v>0.66309542577250602</c:v>
                </c:pt>
                <c:pt idx="2622">
                  <c:v>0.66310103805852916</c:v>
                </c:pt>
                <c:pt idx="2623">
                  <c:v>0.66310617581702058</c:v>
                </c:pt>
                <c:pt idx="2624">
                  <c:v>0.66310933749943235</c:v>
                </c:pt>
                <c:pt idx="2625">
                  <c:v>0.66311408000143235</c:v>
                </c:pt>
                <c:pt idx="2626">
                  <c:v>0.66312158890989936</c:v>
                </c:pt>
                <c:pt idx="2627">
                  <c:v>0.66312672654665239</c:v>
                </c:pt>
                <c:pt idx="2628">
                  <c:v>0.66313463054376753</c:v>
                </c:pt>
                <c:pt idx="2629">
                  <c:v>0.66314213927429566</c:v>
                </c:pt>
                <c:pt idx="2630">
                  <c:v>0.66314727678929675</c:v>
                </c:pt>
                <c:pt idx="2631">
                  <c:v>0.66315518059909473</c:v>
                </c:pt>
                <c:pt idx="2632">
                  <c:v>0.66316268915166421</c:v>
                </c:pt>
                <c:pt idx="2633">
                  <c:v>0.66316782654489992</c:v>
                </c:pt>
                <c:pt idx="2634">
                  <c:v>0.6631757301673602</c:v>
                </c:pt>
                <c:pt idx="2635">
                  <c:v>0.66318047230624333</c:v>
                </c:pt>
                <c:pt idx="2636">
                  <c:v>0.66318323854195338</c:v>
                </c:pt>
                <c:pt idx="2637">
                  <c:v>0.6631883758134085</c:v>
                </c:pt>
                <c:pt idx="2638">
                  <c:v>0.66319627924851043</c:v>
                </c:pt>
                <c:pt idx="2639">
                  <c:v>0.66320102127497471</c:v>
                </c:pt>
                <c:pt idx="2640">
                  <c:v>0.66320892459476888</c:v>
                </c:pt>
                <c:pt idx="2641">
                  <c:v>0.66321682784249192</c:v>
                </c:pt>
                <c:pt idx="2642">
                  <c:v>0.66322156975652513</c:v>
                </c:pt>
                <c:pt idx="2643">
                  <c:v>0.66322947288892764</c:v>
                </c:pt>
                <c:pt idx="2644">
                  <c:v>0.66324211775084074</c:v>
                </c:pt>
                <c:pt idx="2645">
                  <c:v>0.6632958563551079</c:v>
                </c:pt>
                <c:pt idx="2646">
                  <c:v>0.66330850024807209</c:v>
                </c:pt>
                <c:pt idx="2647">
                  <c:v>0.66331640258743607</c:v>
                </c:pt>
                <c:pt idx="2648">
                  <c:v>0.66332114395643549</c:v>
                </c:pt>
                <c:pt idx="2649">
                  <c:v>0.66332473836293759</c:v>
                </c:pt>
                <c:pt idx="2650">
                  <c:v>0.66332904618041777</c:v>
                </c:pt>
                <c:pt idx="2651">
                  <c:v>0.66333131159493375</c:v>
                </c:pt>
                <c:pt idx="2652">
                  <c:v>0.66333378748018768</c:v>
                </c:pt>
                <c:pt idx="2653">
                  <c:v>0.66333694833228241</c:v>
                </c:pt>
                <c:pt idx="2654">
                  <c:v>0.66334168958878037</c:v>
                </c:pt>
                <c:pt idx="2655">
                  <c:v>0.66334959162524876</c:v>
                </c:pt>
                <c:pt idx="2656">
                  <c:v>0.66335433281250766</c:v>
                </c:pt>
                <c:pt idx="2657">
                  <c:v>0.66335749358959351</c:v>
                </c:pt>
                <c:pt idx="2658">
                  <c:v>0.6633622347335757</c:v>
                </c:pt>
                <c:pt idx="2659">
                  <c:v>0.66337013658251132</c:v>
                </c:pt>
                <c:pt idx="2660">
                  <c:v>0.66337487765724701</c:v>
                </c:pt>
                <c:pt idx="2661">
                  <c:v>0.66337729350493091</c:v>
                </c:pt>
                <c:pt idx="2662">
                  <c:v>0.66338277939076973</c:v>
                </c:pt>
                <c:pt idx="2663">
                  <c:v>0.66339068105215238</c:v>
                </c:pt>
                <c:pt idx="2664">
                  <c:v>0.66339542201435231</c:v>
                </c:pt>
                <c:pt idx="2665">
                  <c:v>0.66340332356030918</c:v>
                </c:pt>
                <c:pt idx="2666">
                  <c:v>0.66341122503411998</c:v>
                </c:pt>
                <c:pt idx="2667">
                  <c:v>0.66341596588376994</c:v>
                </c:pt>
                <c:pt idx="2668">
                  <c:v>0.66342386724214042</c:v>
                </c:pt>
                <c:pt idx="2669">
                  <c:v>0.66343176852835684</c:v>
                </c:pt>
                <c:pt idx="2670">
                  <c:v>0.66343187912488377</c:v>
                </c:pt>
                <c:pt idx="2671">
                  <c:v>0.66343403367402287</c:v>
                </c:pt>
                <c:pt idx="2672">
                  <c:v>0.66343650926544639</c:v>
                </c:pt>
                <c:pt idx="2673">
                  <c:v>0.66344441043620994</c:v>
                </c:pt>
                <c:pt idx="2674">
                  <c:v>0.66345032447518637</c:v>
                </c:pt>
                <c:pt idx="2675">
                  <c:v>0.66345231153481155</c:v>
                </c:pt>
                <c:pt idx="2676">
                  <c:v>0.66345705215932826</c:v>
                </c:pt>
                <c:pt idx="2677">
                  <c:v>0.66346495314246423</c:v>
                </c:pt>
                <c:pt idx="2678">
                  <c:v>0.66347285405343048</c:v>
                </c:pt>
                <c:pt idx="2679">
                  <c:v>0.66347759456536204</c:v>
                </c:pt>
                <c:pt idx="2680">
                  <c:v>0.66348549536085</c:v>
                </c:pt>
                <c:pt idx="2681">
                  <c:v>0.66349023580349431</c:v>
                </c:pt>
                <c:pt idx="2682">
                  <c:v>0.66349813648349421</c:v>
                </c:pt>
                <c:pt idx="2683">
                  <c:v>0.66350761720422646</c:v>
                </c:pt>
                <c:pt idx="2684">
                  <c:v>0.66351077742135267</c:v>
                </c:pt>
                <c:pt idx="2685">
                  <c:v>0.66351620255742794</c:v>
                </c:pt>
                <c:pt idx="2686">
                  <c:v>0.66352815840917745</c:v>
                </c:pt>
                <c:pt idx="2687">
                  <c:v>0.66356449934542161</c:v>
                </c:pt>
                <c:pt idx="2688">
                  <c:v>0.66357713931293816</c:v>
                </c:pt>
                <c:pt idx="2689">
                  <c:v>0.66358503919876277</c:v>
                </c:pt>
                <c:pt idx="2690">
                  <c:v>0.66358977909559091</c:v>
                </c:pt>
                <c:pt idx="2691">
                  <c:v>0.66359451896641852</c:v>
                </c:pt>
                <c:pt idx="2692">
                  <c:v>0.66359767886586629</c:v>
                </c:pt>
                <c:pt idx="2693">
                  <c:v>0.66360241869336367</c:v>
                </c:pt>
                <c:pt idx="2694">
                  <c:v>0.66360557856392266</c:v>
                </c:pt>
                <c:pt idx="2695">
                  <c:v>0.66361031834808593</c:v>
                </c:pt>
                <c:pt idx="2696">
                  <c:v>0.66361821793058018</c:v>
                </c:pt>
                <c:pt idx="2697">
                  <c:v>0.66362295764540524</c:v>
                </c:pt>
                <c:pt idx="2698">
                  <c:v>0.66362611744084765</c:v>
                </c:pt>
                <c:pt idx="2699">
                  <c:v>0.66363085711233372</c:v>
                </c:pt>
                <c:pt idx="2700">
                  <c:v>0.66363875650702842</c:v>
                </c:pt>
                <c:pt idx="2701">
                  <c:v>0.66364349610916662</c:v>
                </c:pt>
                <c:pt idx="2702">
                  <c:v>0.66364665582948423</c:v>
                </c:pt>
                <c:pt idx="2703">
                  <c:v>0.66365139538828077</c:v>
                </c:pt>
                <c:pt idx="2704">
                  <c:v>0.66365929459515338</c:v>
                </c:pt>
                <c:pt idx="2705">
                  <c:v>0.66366403408459451</c:v>
                </c:pt>
                <c:pt idx="2706">
                  <c:v>0.66366719372977911</c:v>
                </c:pt>
                <c:pt idx="2707">
                  <c:v>0.66367193317587392</c:v>
                </c:pt>
                <c:pt idx="2708">
                  <c:v>0.66367667259595686</c:v>
                </c:pt>
                <c:pt idx="2709">
                  <c:v>0.66367983219490378</c:v>
                </c:pt>
                <c:pt idx="2710">
                  <c:v>0.66368457157163552</c:v>
                </c:pt>
                <c:pt idx="2711">
                  <c:v>0.66369247047505953</c:v>
                </c:pt>
                <c:pt idx="2712">
                  <c:v>0.66369720978242541</c:v>
                </c:pt>
                <c:pt idx="2713">
                  <c:v>0.66369922286632055</c:v>
                </c:pt>
                <c:pt idx="2714">
                  <c:v>0.663700369306226</c:v>
                </c:pt>
                <c:pt idx="2715">
                  <c:v>0.6637051085702359</c:v>
                </c:pt>
                <c:pt idx="2716">
                  <c:v>0.66371300728578408</c:v>
                </c:pt>
                <c:pt idx="2717">
                  <c:v>0.66371774648042259</c:v>
                </c:pt>
                <c:pt idx="2718">
                  <c:v>0.66372090592906674</c:v>
                </c:pt>
                <c:pt idx="2719">
                  <c:v>0.66372564508034249</c:v>
                </c:pt>
                <c:pt idx="2720">
                  <c:v>0.66373121935879442</c:v>
                </c:pt>
                <c:pt idx="2721">
                  <c:v>0.66373354360799408</c:v>
                </c:pt>
                <c:pt idx="2722">
                  <c:v>0.66373828268989099</c:v>
                </c:pt>
                <c:pt idx="2723">
                  <c:v>0.66374144206337249</c:v>
                </c:pt>
                <c:pt idx="2724">
                  <c:v>0.66374618110190187</c:v>
                </c:pt>
                <c:pt idx="2725">
                  <c:v>0.66375407944163645</c:v>
                </c:pt>
                <c:pt idx="2726">
                  <c:v>0.66375881841077922</c:v>
                </c:pt>
                <c:pt idx="2727">
                  <c:v>0.66376671663486231</c:v>
                </c:pt>
                <c:pt idx="2728">
                  <c:v>0.66377935364303386</c:v>
                </c:pt>
                <c:pt idx="2729">
                  <c:v>0.66379672922710919</c:v>
                </c:pt>
                <c:pt idx="2730">
                  <c:v>0.66380631721952799</c:v>
                </c:pt>
                <c:pt idx="2731">
                  <c:v>0.66382475457684664</c:v>
                </c:pt>
                <c:pt idx="2732">
                  <c:v>0.6638488538796401</c:v>
                </c:pt>
                <c:pt idx="2733">
                  <c:v>0.66407354501854821</c:v>
                </c:pt>
                <c:pt idx="2734">
                  <c:v>0.66408500015897109</c:v>
                </c:pt>
                <c:pt idx="2735">
                  <c:v>0.66418059287040176</c:v>
                </c:pt>
                <c:pt idx="2736">
                  <c:v>0.66419902221879479</c:v>
                </c:pt>
                <c:pt idx="2737">
                  <c:v>0.66443863563227856</c:v>
                </c:pt>
                <c:pt idx="2738">
                  <c:v>0.66444770449602508</c:v>
                </c:pt>
                <c:pt idx="2739">
                  <c:v>0.66455470575404763</c:v>
                </c:pt>
                <c:pt idx="2740">
                  <c:v>0.66457312707759886</c:v>
                </c:pt>
                <c:pt idx="2741">
                  <c:v>0.66461772064775837</c:v>
                </c:pt>
                <c:pt idx="2742">
                  <c:v>0.66479189583996146</c:v>
                </c:pt>
                <c:pt idx="2743">
                  <c:v>0.66479212550591238</c:v>
                </c:pt>
                <c:pt idx="2744">
                  <c:v>0.66480451778541805</c:v>
                </c:pt>
                <c:pt idx="2745">
                  <c:v>0.6648217009756443</c:v>
                </c:pt>
                <c:pt idx="2746">
                  <c:v>0.66487393515904514</c:v>
                </c:pt>
                <c:pt idx="2747">
                  <c:v>0.66490706419337298</c:v>
                </c:pt>
                <c:pt idx="2748">
                  <c:v>0.66492865554749703</c:v>
                </c:pt>
                <c:pt idx="2749">
                  <c:v>0.6649470688303124</c:v>
                </c:pt>
                <c:pt idx="2750">
                  <c:v>0.66495596661364043</c:v>
                </c:pt>
                <c:pt idx="2751">
                  <c:v>0.66498486826973369</c:v>
                </c:pt>
                <c:pt idx="2752">
                  <c:v>0.66500537421101003</c:v>
                </c:pt>
                <c:pt idx="2753">
                  <c:v>0.66502587966041493</c:v>
                </c:pt>
                <c:pt idx="2754">
                  <c:v>0.66506688908339617</c:v>
                </c:pt>
                <c:pt idx="2755">
                  <c:v>0.66510789653825575</c:v>
                </c:pt>
                <c:pt idx="2756">
                  <c:v>0.66514890202456678</c:v>
                </c:pt>
                <c:pt idx="2757">
                  <c:v>0.66518990554190205</c:v>
                </c:pt>
                <c:pt idx="2758">
                  <c:v>0.66519553413478127</c:v>
                </c:pt>
                <c:pt idx="2759">
                  <c:v>0.66520224331225708</c:v>
                </c:pt>
                <c:pt idx="2760">
                  <c:v>0.66521485920059242</c:v>
                </c:pt>
                <c:pt idx="2761">
                  <c:v>0.66522274403610127</c:v>
                </c:pt>
                <c:pt idx="2762">
                  <c:v>0.66523090708984034</c:v>
                </c:pt>
                <c:pt idx="2763">
                  <c:v>0.66524324426750869</c:v>
                </c:pt>
                <c:pt idx="2764">
                  <c:v>0.66525585954975031</c:v>
                </c:pt>
                <c:pt idx="2765">
                  <c:v>0.66526374400643018</c:v>
                </c:pt>
                <c:pt idx="2766">
                  <c:v>0.66528424325281066</c:v>
                </c:pt>
                <c:pt idx="2767">
                  <c:v>0.66529685792882776</c:v>
                </c:pt>
                <c:pt idx="2768">
                  <c:v>0.66530244192826404</c:v>
                </c:pt>
                <c:pt idx="2769">
                  <c:v>0.66530474200659695</c:v>
                </c:pt>
                <c:pt idx="2770">
                  <c:v>0.66531735637945277</c:v>
                </c:pt>
                <c:pt idx="2771">
                  <c:v>0.66532084715447315</c:v>
                </c:pt>
                <c:pt idx="2772">
                  <c:v>0.6653252402677361</c:v>
                </c:pt>
                <c:pt idx="2773">
                  <c:v>0.665337854337398</c:v>
                </c:pt>
                <c:pt idx="2774">
                  <c:v>0.6653457380361727</c:v>
                </c:pt>
                <c:pt idx="2775">
                  <c:v>0.66535835180260816</c:v>
                </c:pt>
                <c:pt idx="2776">
                  <c:v>0.66537884877503417</c:v>
                </c:pt>
                <c:pt idx="2777">
                  <c:v>0.66546971725633841</c:v>
                </c:pt>
                <c:pt idx="2778">
                  <c:v>0.6654933644747808</c:v>
                </c:pt>
                <c:pt idx="2779">
                  <c:v>0.66550597605617356</c:v>
                </c:pt>
                <c:pt idx="2780">
                  <c:v>0.66550722188562195</c:v>
                </c:pt>
                <c:pt idx="2781">
                  <c:v>0.66551070535104806</c:v>
                </c:pt>
                <c:pt idx="2782">
                  <c:v>0.66551385819970144</c:v>
                </c:pt>
                <c:pt idx="2783">
                  <c:v>0.66552148036932335</c:v>
                </c:pt>
                <c:pt idx="2784">
                  <c:v>0.66552646947759952</c:v>
                </c:pt>
                <c:pt idx="2785">
                  <c:v>0.66552771527706622</c:v>
                </c:pt>
                <c:pt idx="2786">
                  <c:v>0.66553435143143325</c:v>
                </c:pt>
                <c:pt idx="2787">
                  <c:v>0.66553908056871369</c:v>
                </c:pt>
                <c:pt idx="2788">
                  <c:v>0.66554197341760835</c:v>
                </c:pt>
                <c:pt idx="2789">
                  <c:v>0.66554696240580424</c:v>
                </c:pt>
                <c:pt idx="2790">
                  <c:v>0.6655482081752857</c:v>
                </c:pt>
                <c:pt idx="2791">
                  <c:v>0.66555169147303528</c:v>
                </c:pt>
                <c:pt idx="2792">
                  <c:v>0.66555484416992317</c:v>
                </c:pt>
                <c:pt idx="2793">
                  <c:v>0.665559573193371</c:v>
                </c:pt>
                <c:pt idx="2794">
                  <c:v>0.66556745484073432</c:v>
                </c:pt>
                <c:pt idx="2795">
                  <c:v>0.6655692036512959</c:v>
                </c:pt>
                <c:pt idx="2796">
                  <c:v>0.66557533641511823</c:v>
                </c:pt>
                <c:pt idx="2797">
                  <c:v>0.66558006532472125</c:v>
                </c:pt>
                <c:pt idx="2798">
                  <c:v>0.6655879467823369</c:v>
                </c:pt>
                <c:pt idx="2799">
                  <c:v>0.66558919249183846</c:v>
                </c:pt>
                <c:pt idx="2800">
                  <c:v>0.66559267562187552</c:v>
                </c:pt>
                <c:pt idx="2801">
                  <c:v>0.66559582816696528</c:v>
                </c:pt>
                <c:pt idx="2802">
                  <c:v>0.66560055696271125</c:v>
                </c:pt>
                <c:pt idx="2803">
                  <c:v>0.66560843823055893</c:v>
                </c:pt>
                <c:pt idx="2804">
                  <c:v>0.66561631942541133</c:v>
                </c:pt>
                <c:pt idx="2805">
                  <c:v>0.66562104810728806</c:v>
                </c:pt>
                <c:pt idx="2806">
                  <c:v>0.66562892918534722</c:v>
                </c:pt>
                <c:pt idx="2807">
                  <c:v>0.66563017483485387</c:v>
                </c:pt>
                <c:pt idx="2808">
                  <c:v>0.66563365779714445</c:v>
                </c:pt>
                <c:pt idx="2809">
                  <c:v>0.6656340017915463</c:v>
                </c:pt>
                <c:pt idx="2810">
                  <c:v>0.66563681019040344</c:v>
                </c:pt>
                <c:pt idx="2811">
                  <c:v>0.66564153875839849</c:v>
                </c:pt>
                <c:pt idx="2812">
                  <c:v>0.66564941964664892</c:v>
                </c:pt>
                <c:pt idx="2813">
                  <c:v>0.66565449213067363</c:v>
                </c:pt>
                <c:pt idx="2814">
                  <c:v>0.66565730046188842</c:v>
                </c:pt>
                <c:pt idx="2815">
                  <c:v>0.6656620289159898</c:v>
                </c:pt>
                <c:pt idx="2816">
                  <c:v>0.66566990961440886</c:v>
                </c:pt>
                <c:pt idx="2817">
                  <c:v>0.66567115520391174</c:v>
                </c:pt>
                <c:pt idx="2818">
                  <c:v>0.66567463799841753</c:v>
                </c:pt>
                <c:pt idx="2819">
                  <c:v>0.66567606457434936</c:v>
                </c:pt>
                <c:pt idx="2820">
                  <c:v>0.6656825185800086</c:v>
                </c:pt>
                <c:pt idx="2821">
                  <c:v>0.66568624419099576</c:v>
                </c:pt>
                <c:pt idx="2822">
                  <c:v>0.66569446172810398</c:v>
                </c:pt>
                <c:pt idx="2823">
                  <c:v>0.66569512735867331</c:v>
                </c:pt>
                <c:pt idx="2824">
                  <c:v>0.66571213359858583</c:v>
                </c:pt>
                <c:pt idx="2825">
                  <c:v>0.66571561622527109</c:v>
                </c:pt>
                <c:pt idx="2826">
                  <c:v>0.66573644855112435</c:v>
                </c:pt>
                <c:pt idx="2827">
                  <c:v>0.66574068307926348</c:v>
                </c:pt>
                <c:pt idx="2828">
                  <c:v>0.66575311001845205</c:v>
                </c:pt>
                <c:pt idx="2829">
                  <c:v>0.6658021449040431</c:v>
                </c:pt>
                <c:pt idx="2830">
                  <c:v>0.66581839707133883</c:v>
                </c:pt>
                <c:pt idx="2831">
                  <c:v>0.66582965738610889</c:v>
                </c:pt>
                <c:pt idx="2832">
                  <c:v>0.66588408708841662</c:v>
                </c:pt>
                <c:pt idx="2833">
                  <c:v>0.66590033768792101</c:v>
                </c:pt>
                <c:pt idx="2834">
                  <c:v>0.66593293347534843</c:v>
                </c:pt>
                <c:pt idx="2835">
                  <c:v>0.66594270920353404</c:v>
                </c:pt>
                <c:pt idx="2836">
                  <c:v>0.66594553853833882</c:v>
                </c:pt>
                <c:pt idx="2837">
                  <c:v>0.66600698553950943</c:v>
                </c:pt>
                <c:pt idx="2838">
                  <c:v>0.66604952316423405</c:v>
                </c:pt>
                <c:pt idx="2839">
                  <c:v>0.66606791222971329</c:v>
                </c:pt>
                <c:pt idx="2840">
                  <c:v>0.66606842809050082</c:v>
                </c:pt>
                <c:pt idx="2841">
                  <c:v>0.6660717283471278</c:v>
                </c:pt>
                <c:pt idx="2842">
                  <c:v>0.6661067299520147</c:v>
                </c:pt>
                <c:pt idx="2843">
                  <c:v>0.66611933243268462</c:v>
                </c:pt>
                <c:pt idx="2844">
                  <c:v>0.66612720888796217</c:v>
                </c:pt>
                <c:pt idx="2845">
                  <c:v>0.66613193472599364</c:v>
                </c:pt>
                <c:pt idx="2846">
                  <c:v>0.66613981106416109</c:v>
                </c:pt>
                <c:pt idx="2847">
                  <c:v>0.6661476873291341</c:v>
                </c:pt>
                <c:pt idx="2848">
                  <c:v>0.66615241305297923</c:v>
                </c:pt>
                <c:pt idx="2849">
                  <c:v>0.66615989539517773</c:v>
                </c:pt>
                <c:pt idx="2850">
                  <c:v>0.66616816527547795</c:v>
                </c:pt>
                <c:pt idx="2851">
                  <c:v>0.66617289088512444</c:v>
                </c:pt>
                <c:pt idx="2852">
                  <c:v>0.66618037304650257</c:v>
                </c:pt>
                <c:pt idx="2853">
                  <c:v>0.66618864272694056</c:v>
                </c:pt>
                <c:pt idx="2854">
                  <c:v>0.66619336822237618</c:v>
                </c:pt>
                <c:pt idx="2855">
                  <c:v>0.66620085020291464</c:v>
                </c:pt>
                <c:pt idx="2856">
                  <c:v>0.66620911968346896</c:v>
                </c:pt>
                <c:pt idx="2857">
                  <c:v>0.66621384506468151</c:v>
                </c:pt>
                <c:pt idx="2858">
                  <c:v>0.66622132686436109</c:v>
                </c:pt>
                <c:pt idx="2859">
                  <c:v>0.66622959614501243</c:v>
                </c:pt>
                <c:pt idx="2860">
                  <c:v>0.66623432141198768</c:v>
                </c:pt>
                <c:pt idx="2861">
                  <c:v>0.66624180303078895</c:v>
                </c:pt>
                <c:pt idx="2862">
                  <c:v>0.66624692199503921</c:v>
                </c:pt>
                <c:pt idx="2863">
                  <c:v>0.66625007211151388</c:v>
                </c:pt>
                <c:pt idx="2864">
                  <c:v>0.66625479726424175</c:v>
                </c:pt>
                <c:pt idx="2865">
                  <c:v>0.66626227870214549</c:v>
                </c:pt>
                <c:pt idx="2866">
                  <c:v>0.66626739754261943</c:v>
                </c:pt>
                <c:pt idx="2867">
                  <c:v>0.66627527262139075</c:v>
                </c:pt>
                <c:pt idx="2868">
                  <c:v>0.66628275387837743</c:v>
                </c:pt>
                <c:pt idx="2869">
                  <c:v>0.66628787259506217</c:v>
                </c:pt>
                <c:pt idx="2870">
                  <c:v>0.66628910384973827</c:v>
                </c:pt>
                <c:pt idx="2871">
                  <c:v>0.66629574748338183</c:v>
                </c:pt>
                <c:pt idx="2872">
                  <c:v>0.66630047238120782</c:v>
                </c:pt>
                <c:pt idx="2873">
                  <c:v>0.66630834715231635</c:v>
                </c:pt>
                <c:pt idx="2874">
                  <c:v>0.66631307197981138</c:v>
                </c:pt>
                <c:pt idx="2875">
                  <c:v>0.66631605047032738</c:v>
                </c:pt>
                <c:pt idx="2876">
                  <c:v>0.66632094663370112</c:v>
                </c:pt>
                <c:pt idx="2877">
                  <c:v>0.66632567139086252</c:v>
                </c:pt>
                <c:pt idx="2878">
                  <c:v>0.66633354592752581</c:v>
                </c:pt>
                <c:pt idx="2879">
                  <c:v>0.66633827061435091</c:v>
                </c:pt>
                <c:pt idx="2880">
                  <c:v>0.66634142039091859</c:v>
                </c:pt>
                <c:pt idx="2881">
                  <c:v>0.66634614503377798</c:v>
                </c:pt>
                <c:pt idx="2882">
                  <c:v>0.66635401937993177</c:v>
                </c:pt>
                <c:pt idx="2883">
                  <c:v>0.66635874395244754</c:v>
                </c:pt>
                <c:pt idx="2884">
                  <c:v>0.66636031880408308</c:v>
                </c:pt>
                <c:pt idx="2885">
                  <c:v>0.66636189365280729</c:v>
                </c:pt>
                <c:pt idx="2886">
                  <c:v>0.66636661818135257</c:v>
                </c:pt>
                <c:pt idx="2887">
                  <c:v>0.66637449233697643</c:v>
                </c:pt>
                <c:pt idx="2888">
                  <c:v>0.66637921679517054</c:v>
                </c:pt>
                <c:pt idx="2889">
                  <c:v>0.66638236641931425</c:v>
                </c:pt>
                <c:pt idx="2890">
                  <c:v>0.6663870908335332</c:v>
                </c:pt>
                <c:pt idx="2891">
                  <c:v>0.66639496479860694</c:v>
                </c:pt>
                <c:pt idx="2892">
                  <c:v>0.66639968914246706</c:v>
                </c:pt>
                <c:pt idx="2893">
                  <c:v>0.66640283869038663</c:v>
                </c:pt>
                <c:pt idx="2894">
                  <c:v>0.66640756299026904</c:v>
                </c:pt>
                <c:pt idx="2895">
                  <c:v>0.66641543676477022</c:v>
                </c:pt>
                <c:pt idx="2896">
                  <c:v>0.66642016099428436</c:v>
                </c:pt>
                <c:pt idx="2897">
                  <c:v>0.6664228173768908</c:v>
                </c:pt>
                <c:pt idx="2898">
                  <c:v>0.66642331046597159</c:v>
                </c:pt>
                <c:pt idx="2899">
                  <c:v>0.66642803465150324</c:v>
                </c:pt>
                <c:pt idx="2900">
                  <c:v>0.66643590823541365</c:v>
                </c:pt>
                <c:pt idx="2901">
                  <c:v>0.66644063235056961</c:v>
                </c:pt>
                <c:pt idx="2902">
                  <c:v>0.66644119833829651</c:v>
                </c:pt>
                <c:pt idx="2903">
                  <c:v>0.66644850581718518</c:v>
                </c:pt>
                <c:pt idx="2904">
                  <c:v>0.66645588614069196</c:v>
                </c:pt>
                <c:pt idx="2905">
                  <c:v>0.66645637921048628</c:v>
                </c:pt>
                <c:pt idx="2906">
                  <c:v>0.66646061014424218</c:v>
                </c:pt>
                <c:pt idx="2907">
                  <c:v>0.66646110321126972</c:v>
                </c:pt>
                <c:pt idx="2908">
                  <c:v>0.66646267787232549</c:v>
                </c:pt>
                <c:pt idx="2909">
                  <c:v>0.66646848342481779</c:v>
                </c:pt>
                <c:pt idx="2910">
                  <c:v>0.66646897648726156</c:v>
                </c:pt>
                <c:pt idx="2911">
                  <c:v>0.6664763566320735</c:v>
                </c:pt>
                <c:pt idx="2912">
                  <c:v>0.66647684968993126</c:v>
                </c:pt>
                <c:pt idx="2913">
                  <c:v>0.66648108052124133</c:v>
                </c:pt>
                <c:pt idx="2914">
                  <c:v>0.66648157357633198</c:v>
                </c:pt>
                <c:pt idx="2915">
                  <c:v>0.66648895361117555</c:v>
                </c:pt>
                <c:pt idx="2916">
                  <c:v>0.66648944666167997</c:v>
                </c:pt>
                <c:pt idx="2917">
                  <c:v>0.66649367742994814</c:v>
                </c:pt>
                <c:pt idx="2918">
                  <c:v>0.66649417047768522</c:v>
                </c:pt>
                <c:pt idx="2919">
                  <c:v>0.66649682662777987</c:v>
                </c:pt>
                <c:pt idx="2920">
                  <c:v>0.6665015504025531</c:v>
                </c:pt>
                <c:pt idx="2921">
                  <c:v>0.66650204344570363</c:v>
                </c:pt>
                <c:pt idx="2922">
                  <c:v>0.66650784872786695</c:v>
                </c:pt>
                <c:pt idx="2923">
                  <c:v>0.66650924248627441</c:v>
                </c:pt>
                <c:pt idx="2924">
                  <c:v>0.66650942330182339</c:v>
                </c:pt>
                <c:pt idx="2925">
                  <c:v>0.66651414700619394</c:v>
                </c:pt>
                <c:pt idx="2926">
                  <c:v>0.66651464004199024</c:v>
                </c:pt>
                <c:pt idx="2927">
                  <c:v>0.66651729612775612</c:v>
                </c:pt>
                <c:pt idx="2928">
                  <c:v>0.66652201978812253</c:v>
                </c:pt>
                <c:pt idx="2929">
                  <c:v>0.66652989249670869</c:v>
                </c:pt>
                <c:pt idx="2930">
                  <c:v>0.66653461608666498</c:v>
                </c:pt>
                <c:pt idx="2931">
                  <c:v>0.66653776513194929</c:v>
                </c:pt>
                <c:pt idx="2932">
                  <c:v>0.66654248867789689</c:v>
                </c:pt>
                <c:pt idx="2933">
                  <c:v>0.66654455620568209</c:v>
                </c:pt>
                <c:pt idx="2934">
                  <c:v>0.66654710200316525</c:v>
                </c:pt>
                <c:pt idx="2935">
                  <c:v>0.6665503611957786</c:v>
                </c:pt>
                <c:pt idx="2936">
                  <c:v>0.66655508467130831</c:v>
                </c:pt>
                <c:pt idx="2937">
                  <c:v>0.66655823364030686</c:v>
                </c:pt>
                <c:pt idx="2938">
                  <c:v>0.66656295707182334</c:v>
                </c:pt>
                <c:pt idx="2939">
                  <c:v>0.66656363706920596</c:v>
                </c:pt>
                <c:pt idx="2940">
                  <c:v>0.66656757028532743</c:v>
                </c:pt>
                <c:pt idx="2941">
                  <c:v>0.66656768047693071</c:v>
                </c:pt>
                <c:pt idx="2942">
                  <c:v>0.6665692549394483</c:v>
                </c:pt>
                <c:pt idx="2943">
                  <c:v>0.66657064859657311</c:v>
                </c:pt>
                <c:pt idx="2944">
                  <c:v>0.66657082939897816</c:v>
                </c:pt>
                <c:pt idx="2945">
                  <c:v>0.6665755527600693</c:v>
                </c:pt>
                <c:pt idx="2946">
                  <c:v>0.66657870165277378</c:v>
                </c:pt>
                <c:pt idx="2947">
                  <c:v>0.66658342496984702</c:v>
                </c:pt>
                <c:pt idx="2948">
                  <c:v>0.66658814826050827</c:v>
                </c:pt>
                <c:pt idx="2949">
                  <c:v>0.66658864125312101</c:v>
                </c:pt>
                <c:pt idx="2950">
                  <c:v>0.66659129710625864</c:v>
                </c:pt>
                <c:pt idx="2951">
                  <c:v>0.666596020352899</c:v>
                </c:pt>
                <c:pt idx="2952">
                  <c:v>0.66659916916930129</c:v>
                </c:pt>
                <c:pt idx="2953">
                  <c:v>0.66660123655838099</c:v>
                </c:pt>
                <c:pt idx="2954">
                  <c:v>0.66660389237191897</c:v>
                </c:pt>
                <c:pt idx="2955">
                  <c:v>0.6666086155481219</c:v>
                </c:pt>
                <c:pt idx="2956">
                  <c:v>0.66660910852878796</c:v>
                </c:pt>
                <c:pt idx="2957">
                  <c:v>0.66661176431756508</c:v>
                </c:pt>
                <c:pt idx="2958">
                  <c:v>0.66661383167580679</c:v>
                </c:pt>
                <c:pt idx="2959">
                  <c:v>0.66661648744974245</c:v>
                </c:pt>
                <c:pt idx="2960">
                  <c:v>0.66662170352881112</c:v>
                </c:pt>
                <c:pt idx="2961">
                  <c:v>0.66662435927798447</c:v>
                </c:pt>
                <c:pt idx="2962">
                  <c:v>0.66662642660538807</c:v>
                </c:pt>
                <c:pt idx="2963">
                  <c:v>0.66662908233971696</c:v>
                </c:pt>
                <c:pt idx="2964">
                  <c:v>0.66662957530843492</c:v>
                </c:pt>
                <c:pt idx="2965">
                  <c:v>0.66663223103284497</c:v>
                </c:pt>
                <c:pt idx="2966">
                  <c:v>0.66663429834098209</c:v>
                </c:pt>
                <c:pt idx="2967">
                  <c:v>0.66663695405054701</c:v>
                </c:pt>
                <c:pt idx="2968">
                  <c:v>0.66664217000318882</c:v>
                </c:pt>
                <c:pt idx="2969">
                  <c:v>0.66664482568799077</c:v>
                </c:pt>
                <c:pt idx="2970">
                  <c:v>0.66664954863524051</c:v>
                </c:pt>
                <c:pt idx="2971">
                  <c:v>0.66665004159200913</c:v>
                </c:pt>
                <c:pt idx="2972">
                  <c:v>0.66665112294513618</c:v>
                </c:pt>
                <c:pt idx="2973">
                  <c:v>0.66665476451007055</c:v>
                </c:pt>
                <c:pt idx="2974">
                  <c:v>0.66666263598146136</c:v>
                </c:pt>
                <c:pt idx="2975">
                  <c:v>0.6666700144346378</c:v>
                </c:pt>
                <c:pt idx="2976">
                  <c:v>0.66667050737945788</c:v>
                </c:pt>
                <c:pt idx="2977">
                  <c:v>0.66667298219461713</c:v>
                </c:pt>
                <c:pt idx="2978">
                  <c:v>0.66667523018302122</c:v>
                </c:pt>
                <c:pt idx="2979">
                  <c:v>0.66668310146357768</c:v>
                </c:pt>
                <c:pt idx="2980">
                  <c:v>0.66668922713099543</c:v>
                </c:pt>
                <c:pt idx="2981">
                  <c:v>0.66669569535978135</c:v>
                </c:pt>
                <c:pt idx="2982">
                  <c:v>0.66670356644948137</c:v>
                </c:pt>
                <c:pt idx="2983">
                  <c:v>0.66670828906805868</c:v>
                </c:pt>
                <c:pt idx="2984">
                  <c:v>0.66671251874023918</c:v>
                </c:pt>
                <c:pt idx="2985">
                  <c:v>0.66671616004029832</c:v>
                </c:pt>
                <c:pt idx="2986">
                  <c:v>0.66672353802556661</c:v>
                </c:pt>
                <c:pt idx="2987">
                  <c:v>0.66672403093912125</c:v>
                </c:pt>
                <c:pt idx="2988">
                  <c:v>0.66672826053238454</c:v>
                </c:pt>
                <c:pt idx="2989">
                  <c:v>0.6667361313183271</c:v>
                </c:pt>
                <c:pt idx="2990">
                  <c:v>0.66673662422451896</c:v>
                </c:pt>
                <c:pt idx="2991">
                  <c:v>0.66674400203084527</c:v>
                </c:pt>
                <c:pt idx="2992">
                  <c:v>0.66674449493244481</c:v>
                </c:pt>
                <c:pt idx="2993">
                  <c:v>0.6667487244231215</c:v>
                </c:pt>
                <c:pt idx="2994">
                  <c:v>0.66674939502016006</c:v>
                </c:pt>
                <c:pt idx="2995">
                  <c:v>0.666754840142044</c:v>
                </c:pt>
                <c:pt idx="2996">
                  <c:v>0.66675659501815487</c:v>
                </c:pt>
                <c:pt idx="2997">
                  <c:v>0.66675708791239074</c:v>
                </c:pt>
                <c:pt idx="2998">
                  <c:v>0.66676131733993782</c:v>
                </c:pt>
                <c:pt idx="2999">
                  <c:v>0.66676495842939909</c:v>
                </c:pt>
                <c:pt idx="3000">
                  <c:v>0.66676918781747629</c:v>
                </c:pt>
                <c:pt idx="3001">
                  <c:v>0.66676968070435017</c:v>
                </c:pt>
                <c:pt idx="3002">
                  <c:v>0.66677391006876141</c:v>
                </c:pt>
                <c:pt idx="3003">
                  <c:v>0.66677705822158007</c:v>
                </c:pt>
                <c:pt idx="3004">
                  <c:v>0.66677755110386072</c:v>
                </c:pt>
                <c:pt idx="3005">
                  <c:v>0.66678178042880154</c:v>
                </c:pt>
                <c:pt idx="3006">
                  <c:v>0.66678965071540008</c:v>
                </c:pt>
                <c:pt idx="3007">
                  <c:v>0.66679014359031608</c:v>
                </c:pt>
                <c:pt idx="3008">
                  <c:v>0.66679752092855415</c:v>
                </c:pt>
                <c:pt idx="3009">
                  <c:v>0.66680224302120195</c:v>
                </c:pt>
                <c:pt idx="3010">
                  <c:v>0.66681011311683824</c:v>
                </c:pt>
                <c:pt idx="3011">
                  <c:v>0.66681078366507152</c:v>
                </c:pt>
                <c:pt idx="3012">
                  <c:v>0.66681431973333605</c:v>
                </c:pt>
                <c:pt idx="3013">
                  <c:v>0.66681798313902207</c:v>
                </c:pt>
                <c:pt idx="3014">
                  <c:v>0.66682270511708419</c:v>
                </c:pt>
                <c:pt idx="3015">
                  <c:v>0.66683057502173781</c:v>
                </c:pt>
                <c:pt idx="3016">
                  <c:v>0.66683124555369866</c:v>
                </c:pt>
                <c:pt idx="3017">
                  <c:v>0.66683529692927956</c:v>
                </c:pt>
                <c:pt idx="3018">
                  <c:v>0.66683669014713831</c:v>
                </c:pt>
                <c:pt idx="3019">
                  <c:v>0.66683844485293131</c:v>
                </c:pt>
                <c:pt idx="3020">
                  <c:v>0.66684316671639543</c:v>
                </c:pt>
                <c:pt idx="3021">
                  <c:v>0.66685103643004617</c:v>
                </c:pt>
                <c:pt idx="3022">
                  <c:v>0.66685435340346244</c:v>
                </c:pt>
                <c:pt idx="3023">
                  <c:v>0.66685890607022891</c:v>
                </c:pt>
                <c:pt idx="3024">
                  <c:v>0.66686362781908293</c:v>
                </c:pt>
                <c:pt idx="3025">
                  <c:v>0.66687149734170847</c:v>
                </c:pt>
                <c:pt idx="3026">
                  <c:v>0.66687936679086024</c:v>
                </c:pt>
                <c:pt idx="3027">
                  <c:v>0.66688408842509184</c:v>
                </c:pt>
                <c:pt idx="3028">
                  <c:v>0.66689195775667587</c:v>
                </c:pt>
                <c:pt idx="3029">
                  <c:v>0.66689262823980866</c:v>
                </c:pt>
                <c:pt idx="3030">
                  <c:v>0.66689667932036467</c:v>
                </c:pt>
                <c:pt idx="3031">
                  <c:v>0.66689982701477635</c:v>
                </c:pt>
                <c:pt idx="3032">
                  <c:v>0.66690454853437342</c:v>
                </c:pt>
                <c:pt idx="3033">
                  <c:v>0.66691241767489384</c:v>
                </c:pt>
                <c:pt idx="3034">
                  <c:v>0.66691853220651776</c:v>
                </c:pt>
                <c:pt idx="3035">
                  <c:v>0.66693670435223384</c:v>
                </c:pt>
                <c:pt idx="3036">
                  <c:v>0.66693759843070188</c:v>
                </c:pt>
                <c:pt idx="3037">
                  <c:v>0.66694281252428644</c:v>
                </c:pt>
                <c:pt idx="3038">
                  <c:v>0.6669540064551569</c:v>
                </c:pt>
                <c:pt idx="3039">
                  <c:v>0.66696327120754273</c:v>
                </c:pt>
                <c:pt idx="3040">
                  <c:v>0.66701216529126039</c:v>
                </c:pt>
                <c:pt idx="3041">
                  <c:v>0.66701538019832118</c:v>
                </c:pt>
                <c:pt idx="3042">
                  <c:v>0.66706223886534499</c:v>
                </c:pt>
                <c:pt idx="3043">
                  <c:v>0.66707674946787332</c:v>
                </c:pt>
                <c:pt idx="3044">
                  <c:v>0.66718727609480322</c:v>
                </c:pt>
                <c:pt idx="3045">
                  <c:v>0.66720154963818257</c:v>
                </c:pt>
                <c:pt idx="3046">
                  <c:v>0.66720837664532162</c:v>
                </c:pt>
                <c:pt idx="3047">
                  <c:v>0.66730960649679461</c:v>
                </c:pt>
                <c:pt idx="3048">
                  <c:v>0.66735986863073682</c:v>
                </c:pt>
                <c:pt idx="3049">
                  <c:v>0.66738503398524252</c:v>
                </c:pt>
                <c:pt idx="3050">
                  <c:v>0.66741431679481344</c:v>
                </c:pt>
                <c:pt idx="3051">
                  <c:v>0.66743508535367191</c:v>
                </c:pt>
                <c:pt idx="3052">
                  <c:v>0.66745492465712131</c:v>
                </c:pt>
                <c:pt idx="3053">
                  <c:v>0.66756006710315741</c:v>
                </c:pt>
                <c:pt idx="3054">
                  <c:v>0.66758115828684894</c:v>
                </c:pt>
                <c:pt idx="3055">
                  <c:v>0.66763676599080779</c:v>
                </c:pt>
                <c:pt idx="3056">
                  <c:v>0.66765249048985398</c:v>
                </c:pt>
                <c:pt idx="3057">
                  <c:v>0.66767764907448912</c:v>
                </c:pt>
                <c:pt idx="3058">
                  <c:v>0.66768234318350861</c:v>
                </c:pt>
                <c:pt idx="3059">
                  <c:v>0.66770595157911539</c:v>
                </c:pt>
                <c:pt idx="3060">
                  <c:v>0.6677131111073713</c:v>
                </c:pt>
                <c:pt idx="3061">
                  <c:v>0.66771853016307514</c:v>
                </c:pt>
                <c:pt idx="3062">
                  <c:v>0.66773258298596871</c:v>
                </c:pt>
                <c:pt idx="3063">
                  <c:v>0.66775773715681686</c:v>
                </c:pt>
                <c:pt idx="3064">
                  <c:v>0.66776727039139883</c:v>
                </c:pt>
                <c:pt idx="3065">
                  <c:v>0.6677798480542384</c:v>
                </c:pt>
                <c:pt idx="3066">
                  <c:v>0.6677948678267317</c:v>
                </c:pt>
                <c:pt idx="3067">
                  <c:v>0.66780776627676164</c:v>
                </c:pt>
                <c:pt idx="3068">
                  <c:v>0.66782759675942704</c:v>
                </c:pt>
                <c:pt idx="3069">
                  <c:v>0.66782858471264772</c:v>
                </c:pt>
                <c:pt idx="3070">
                  <c:v>0.66784116145407402</c:v>
                </c:pt>
                <c:pt idx="3071">
                  <c:v>0.66784409586742011</c:v>
                </c:pt>
                <c:pt idx="3072">
                  <c:v>0.6678625807816867</c:v>
                </c:pt>
                <c:pt idx="3073">
                  <c:v>0.66787855397751028</c:v>
                </c:pt>
                <c:pt idx="3074">
                  <c:v>0.66788301706006559</c:v>
                </c:pt>
                <c:pt idx="3075">
                  <c:v>0.66788419606088256</c:v>
                </c:pt>
                <c:pt idx="3076">
                  <c:v>0.66789264551815086</c:v>
                </c:pt>
                <c:pt idx="3077">
                  <c:v>0.66790011240938574</c:v>
                </c:pt>
                <c:pt idx="3078">
                  <c:v>0.66790345283914099</c:v>
                </c:pt>
                <c:pt idx="3079">
                  <c:v>0.66791602845498521</c:v>
                </c:pt>
                <c:pt idx="3080">
                  <c:v>0.6679238881188625</c:v>
                </c:pt>
                <c:pt idx="3081">
                  <c:v>0.66793646342738577</c:v>
                </c:pt>
                <c:pt idx="3082">
                  <c:v>0.66794432289917927</c:v>
                </c:pt>
                <c:pt idx="3083">
                  <c:v>0.66795377423817293</c:v>
                </c:pt>
                <c:pt idx="3084">
                  <c:v>0.66795395065139218</c:v>
                </c:pt>
                <c:pt idx="3085">
                  <c:v>0.6679568979003474</c:v>
                </c:pt>
                <c:pt idx="3086">
                  <c:v>0.66795990156941398</c:v>
                </c:pt>
                <c:pt idx="3087">
                  <c:v>0.66796475718003501</c:v>
                </c:pt>
                <c:pt idx="3088">
                  <c:v>0.66797093209656788</c:v>
                </c:pt>
                <c:pt idx="3089">
                  <c:v>0.6679716339891244</c:v>
                </c:pt>
                <c:pt idx="3090">
                  <c:v>0.66797261638583028</c:v>
                </c:pt>
                <c:pt idx="3091">
                  <c:v>0.66797733187381958</c:v>
                </c:pt>
                <c:pt idx="3092">
                  <c:v>0.6679851909613792</c:v>
                </c:pt>
                <c:pt idx="3093">
                  <c:v>0.66799206760235186</c:v>
                </c:pt>
                <c:pt idx="3094">
                  <c:v>0.6679977653477458</c:v>
                </c:pt>
                <c:pt idx="3095">
                  <c:v>0.66800562424316112</c:v>
                </c:pt>
                <c:pt idx="3096">
                  <c:v>0.66800757572494074</c:v>
                </c:pt>
                <c:pt idx="3097">
                  <c:v>0.66801250071599749</c:v>
                </c:pt>
                <c:pt idx="3098">
                  <c:v>0.66801525128927897</c:v>
                </c:pt>
                <c:pt idx="3099">
                  <c:v>0.66801819832207554</c:v>
                </c:pt>
                <c:pt idx="3100">
                  <c:v>0.66802120177084134</c:v>
                </c:pt>
                <c:pt idx="3101">
                  <c:v>0.66802605702532436</c:v>
                </c:pt>
                <c:pt idx="3102">
                  <c:v>0.66803293333001068</c:v>
                </c:pt>
                <c:pt idx="3103">
                  <c:v>0.66803863079675829</c:v>
                </c:pt>
                <c:pt idx="3104">
                  <c:v>0.66804884684670407</c:v>
                </c:pt>
                <c:pt idx="3105">
                  <c:v>0.66805491409348661</c:v>
                </c:pt>
                <c:pt idx="3106">
                  <c:v>0.66806476006026383</c:v>
                </c:pt>
                <c:pt idx="3107">
                  <c:v>0.6680765474303948</c:v>
                </c:pt>
                <c:pt idx="3108">
                  <c:v>0.6680824974753603</c:v>
                </c:pt>
                <c:pt idx="3109">
                  <c:v>0.66808470067346148</c:v>
                </c:pt>
                <c:pt idx="3110">
                  <c:v>0.66808637011178318</c:v>
                </c:pt>
                <c:pt idx="3111">
                  <c:v>0.66810680091898789</c:v>
                </c:pt>
                <c:pt idx="3112">
                  <c:v>0.66812723122631412</c:v>
                </c:pt>
                <c:pt idx="3113">
                  <c:v>0.66813027448719542</c:v>
                </c:pt>
                <c:pt idx="3114">
                  <c:v>0.66813783907331814</c:v>
                </c:pt>
                <c:pt idx="3115">
                  <c:v>0.66814378868154933</c:v>
                </c:pt>
                <c:pt idx="3116">
                  <c:v>0.66814766103371093</c:v>
                </c:pt>
                <c:pt idx="3117">
                  <c:v>0.6681802813158898</c:v>
                </c:pt>
                <c:pt idx="3118">
                  <c:v>0.66819912621663358</c:v>
                </c:pt>
                <c:pt idx="3119">
                  <c:v>0.66820010296081955</c:v>
                </c:pt>
                <c:pt idx="3120">
                  <c:v>0.66820507538799256</c:v>
                </c:pt>
                <c:pt idx="3121">
                  <c:v>0.66826040885892413</c:v>
                </c:pt>
                <c:pt idx="3122">
                  <c:v>0.66830515178481542</c:v>
                </c:pt>
                <c:pt idx="3123">
                  <c:v>0.66832086371457988</c:v>
                </c:pt>
                <c:pt idx="3124">
                  <c:v>0.66832463294975464</c:v>
                </c:pt>
                <c:pt idx="3125">
                  <c:v>0.66832622418076171</c:v>
                </c:pt>
                <c:pt idx="3126">
                  <c:v>0.66833731798203444</c:v>
                </c:pt>
                <c:pt idx="3127">
                  <c:v>0.66841106293842234</c:v>
                </c:pt>
                <c:pt idx="3128">
                  <c:v>0.66842731890833007</c:v>
                </c:pt>
                <c:pt idx="3129">
                  <c:v>0.66845709219227623</c:v>
                </c:pt>
                <c:pt idx="3130">
                  <c:v>0.66848016437037505</c:v>
                </c:pt>
                <c:pt idx="3131">
                  <c:v>0.66849275135532715</c:v>
                </c:pt>
                <c:pt idx="3132">
                  <c:v>0.66850058553128933</c:v>
                </c:pt>
                <c:pt idx="3133">
                  <c:v>0.66850264565807904</c:v>
                </c:pt>
                <c:pt idx="3134">
                  <c:v>0.66855263015282351</c:v>
                </c:pt>
                <c:pt idx="3135">
                  <c:v>0.66855401240907719</c:v>
                </c:pt>
                <c:pt idx="3136">
                  <c:v>0.66857244294309404</c:v>
                </c:pt>
                <c:pt idx="3137">
                  <c:v>0.66863568679948016</c:v>
                </c:pt>
                <c:pt idx="3138">
                  <c:v>0.66867059829174513</c:v>
                </c:pt>
                <c:pt idx="3139">
                  <c:v>0.66867744482149305</c:v>
                </c:pt>
                <c:pt idx="3140">
                  <c:v>0.66869101477920401</c:v>
                </c:pt>
                <c:pt idx="3141">
                  <c:v>0.6686985077965748</c:v>
                </c:pt>
                <c:pt idx="3142">
                  <c:v>0.6687173531701317</c:v>
                </c:pt>
                <c:pt idx="3143">
                  <c:v>0.6687360657140331</c:v>
                </c:pt>
                <c:pt idx="3144">
                  <c:v>0.66879901151767795</c:v>
                </c:pt>
                <c:pt idx="3145">
                  <c:v>0.66879955731013196</c:v>
                </c:pt>
                <c:pt idx="3146">
                  <c:v>0.66881772222263025</c:v>
                </c:pt>
                <c:pt idx="3147">
                  <c:v>0.66882931727264816</c:v>
                </c:pt>
                <c:pt idx="3148">
                  <c:v>0.66885041640507803</c:v>
                </c:pt>
                <c:pt idx="3149">
                  <c:v>0.66885636092337375</c:v>
                </c:pt>
                <c:pt idx="3150">
                  <c:v>0.66886025001115923</c:v>
                </c:pt>
                <c:pt idx="3151">
                  <c:v>0.66887485035166228</c:v>
                </c:pt>
                <c:pt idx="3152">
                  <c:v>0.66890440172784582</c:v>
                </c:pt>
                <c:pt idx="3153">
                  <c:v>0.66892117131998141</c:v>
                </c:pt>
                <c:pt idx="3154">
                  <c:v>0.66893206167129937</c:v>
                </c:pt>
                <c:pt idx="3155">
                  <c:v>0.66894158164953499</c:v>
                </c:pt>
                <c:pt idx="3156">
                  <c:v>0.66896591503332981</c:v>
                </c:pt>
                <c:pt idx="3157">
                  <c:v>0.66902714121369</c:v>
                </c:pt>
                <c:pt idx="3158">
                  <c:v>0.66904754893607055</c:v>
                </c:pt>
                <c:pt idx="3159">
                  <c:v>0.66904957123180364</c:v>
                </c:pt>
                <c:pt idx="3160">
                  <c:v>0.66905021761366246</c:v>
                </c:pt>
                <c:pt idx="3161">
                  <c:v>0.66912917480216216</c:v>
                </c:pt>
                <c:pt idx="3162">
                  <c:v>0.66916909604729535</c:v>
                </c:pt>
                <c:pt idx="3163">
                  <c:v>0.66917162898147797</c:v>
                </c:pt>
                <c:pt idx="3164">
                  <c:v>0.66919038892566851</c:v>
                </c:pt>
                <c:pt idx="3165">
                  <c:v>0.66919682107459577</c:v>
                </c:pt>
                <c:pt idx="3166">
                  <c:v>0.66920137559720461</c:v>
                </c:pt>
                <c:pt idx="3167">
                  <c:v>0.66922648543742835</c:v>
                </c:pt>
                <c:pt idx="3168">
                  <c:v>0.66923119582814217</c:v>
                </c:pt>
                <c:pt idx="3169">
                  <c:v>0.66927642636728135</c:v>
                </c:pt>
                <c:pt idx="3170">
                  <c:v>0.66929240241101728</c:v>
                </c:pt>
                <c:pt idx="3171">
                  <c:v>0.66929883376743471</c:v>
                </c:pt>
                <c:pt idx="3172">
                  <c:v>0.66931280359954326</c:v>
                </c:pt>
                <c:pt idx="3173">
                  <c:v>0.66931662297992134</c:v>
                </c:pt>
                <c:pt idx="3174">
                  <c:v>0.66934889677784193</c:v>
                </c:pt>
                <c:pt idx="3175">
                  <c:v>0.66935674291258951</c:v>
                </c:pt>
                <c:pt idx="3176">
                  <c:v>0.66936003534834676</c:v>
                </c:pt>
                <c:pt idx="3177">
                  <c:v>0.66936929657339994</c:v>
                </c:pt>
                <c:pt idx="3178">
                  <c:v>0.66937714251464819</c:v>
                </c:pt>
                <c:pt idx="3179">
                  <c:v>0.66938969586584351</c:v>
                </c:pt>
                <c:pt idx="3180">
                  <c:v>0.66940224902649037</c:v>
                </c:pt>
                <c:pt idx="3181">
                  <c:v>0.66941009465511825</c:v>
                </c:pt>
                <c:pt idx="3182">
                  <c:v>0.66942153069866406</c:v>
                </c:pt>
                <c:pt idx="3183">
                  <c:v>0.66942217679020199</c:v>
                </c:pt>
                <c:pt idx="3184">
                  <c:v>0.66942264750609803</c:v>
                </c:pt>
                <c:pt idx="3185">
                  <c:v>0.66943049294117585</c:v>
                </c:pt>
                <c:pt idx="3186">
                  <c:v>0.66944304548245648</c:v>
                </c:pt>
                <c:pt idx="3187">
                  <c:v>0.66945089072396224</c:v>
                </c:pt>
                <c:pt idx="3188">
                  <c:v>0.66946202792068432</c:v>
                </c:pt>
                <c:pt idx="3189">
                  <c:v>0.66946344295551152</c:v>
                </c:pt>
                <c:pt idx="3190">
                  <c:v>0.66947128800342515</c:v>
                </c:pt>
                <c:pt idx="3191">
                  <c:v>0.6694838399252111</c:v>
                </c:pt>
                <c:pt idx="3192">
                  <c:v>0.66949168477951249</c:v>
                </c:pt>
                <c:pt idx="3193">
                  <c:v>0.6695042363915028</c:v>
                </c:pt>
                <c:pt idx="3194">
                  <c:v>0.66951208105216997</c:v>
                </c:pt>
                <c:pt idx="3195">
                  <c:v>0.66952463235433268</c:v>
                </c:pt>
                <c:pt idx="3196">
                  <c:v>0.66953247682134942</c:v>
                </c:pt>
                <c:pt idx="3197">
                  <c:v>0.66954353360544672</c:v>
                </c:pt>
                <c:pt idx="3198">
                  <c:v>0.66954361291853237</c:v>
                </c:pt>
                <c:pt idx="3199">
                  <c:v>0.6695779732610998</c:v>
                </c:pt>
                <c:pt idx="3200">
                  <c:v>0.66958440239629979</c:v>
                </c:pt>
                <c:pt idx="3201">
                  <c:v>0.66959052356206117</c:v>
                </c:pt>
                <c:pt idx="3202">
                  <c:v>0.66959836539960893</c:v>
                </c:pt>
                <c:pt idx="3203">
                  <c:v>0.66960887804631608</c:v>
                </c:pt>
                <c:pt idx="3204">
                  <c:v>0.66961091739429079</c:v>
                </c:pt>
                <c:pt idx="3205">
                  <c:v>0.66963084012576601</c:v>
                </c:pt>
                <c:pt idx="3206">
                  <c:v>0.66963131072278936</c:v>
                </c:pt>
                <c:pt idx="3207">
                  <c:v>0.66964828387014153</c:v>
                </c:pt>
                <c:pt idx="3208">
                  <c:v>0.66964966430028416</c:v>
                </c:pt>
                <c:pt idx="3209">
                  <c:v>0.66965123296210571</c:v>
                </c:pt>
                <c:pt idx="3210">
                  <c:v>0.66965170354750292</c:v>
                </c:pt>
                <c:pt idx="3211">
                  <c:v>0.66966240174291458</c:v>
                </c:pt>
                <c:pt idx="3212">
                  <c:v>0.66966378214943112</c:v>
                </c:pt>
                <c:pt idx="3213">
                  <c:v>0.66967162529460933</c:v>
                </c:pt>
                <c:pt idx="3214">
                  <c:v>0.66967209586837928</c:v>
                </c:pt>
                <c:pt idx="3215">
                  <c:v>0.66968417417185588</c:v>
                </c:pt>
                <c:pt idx="3216">
                  <c:v>0.66968846240052515</c:v>
                </c:pt>
                <c:pt idx="3217">
                  <c:v>0.66969201712322479</c:v>
                </c:pt>
                <c:pt idx="3218">
                  <c:v>0.66969248768536627</c:v>
                </c:pt>
                <c:pt idx="3219">
                  <c:v>0.66970456569035841</c:v>
                </c:pt>
                <c:pt idx="3220">
                  <c:v>0.66971240844789992</c:v>
                </c:pt>
                <c:pt idx="3221">
                  <c:v>0.6697128789984097</c:v>
                </c:pt>
                <c:pt idx="3222">
                  <c:v>0.66971603801812851</c:v>
                </c:pt>
                <c:pt idx="3223">
                  <c:v>0.66972495670489052</c:v>
                </c:pt>
                <c:pt idx="3224">
                  <c:v>0.66973279926858265</c:v>
                </c:pt>
                <c:pt idx="3225">
                  <c:v>0.66973326980746151</c:v>
                </c:pt>
                <c:pt idx="3226">
                  <c:v>0.66974534721539802</c:v>
                </c:pt>
                <c:pt idx="3227">
                  <c:v>0.66975162111723163</c:v>
                </c:pt>
                <c:pt idx="3228">
                  <c:v>0.66975318958522068</c:v>
                </c:pt>
                <c:pt idx="3229">
                  <c:v>0.66976573722182897</c:v>
                </c:pt>
                <c:pt idx="3230">
                  <c:v>0.66977293358112322</c:v>
                </c:pt>
                <c:pt idx="3231">
                  <c:v>0.66977357939776194</c:v>
                </c:pt>
                <c:pt idx="3232">
                  <c:v>0.66978612672413107</c:v>
                </c:pt>
                <c:pt idx="3233">
                  <c:v>0.66979396870615449</c:v>
                </c:pt>
                <c:pt idx="3234">
                  <c:v>0.66979759791746607</c:v>
                </c:pt>
                <c:pt idx="3235">
                  <c:v>0.66980651572225203</c:v>
                </c:pt>
                <c:pt idx="3236">
                  <c:v>0.66983945073096418</c:v>
                </c:pt>
                <c:pt idx="3237">
                  <c:v>0.6698535653318588</c:v>
                </c:pt>
                <c:pt idx="3238">
                  <c:v>0.66987914974943907</c:v>
                </c:pt>
                <c:pt idx="3239">
                  <c:v>0.66991315764816339</c:v>
                </c:pt>
                <c:pt idx="3240">
                  <c:v>0.6699152708656112</c:v>
                </c:pt>
                <c:pt idx="3241">
                  <c:v>0.66992570284972697</c:v>
                </c:pt>
                <c:pt idx="3242">
                  <c:v>0.66993040725105546</c:v>
                </c:pt>
                <c:pt idx="3243">
                  <c:v>0.66993354350367518</c:v>
                </c:pt>
                <c:pt idx="3244">
                  <c:v>0.66994295218989608</c:v>
                </c:pt>
                <c:pt idx="3245">
                  <c:v>0.6699460883947479</c:v>
                </c:pt>
                <c:pt idx="3246">
                  <c:v>0.6699507926796372</c:v>
                </c:pt>
                <c:pt idx="3247">
                  <c:v>0.66995392885462923</c:v>
                </c:pt>
                <c:pt idx="3248">
                  <c:v>0.66995549693765444</c:v>
                </c:pt>
                <c:pt idx="3249">
                  <c:v>0.66995863309473114</c:v>
                </c:pt>
                <c:pt idx="3250">
                  <c:v>0.66996069351071219</c:v>
                </c:pt>
                <c:pt idx="3251">
                  <c:v>0.66996333730795965</c:v>
                </c:pt>
                <c:pt idx="3252">
                  <c:v>0.6699664734351769</c:v>
                </c:pt>
                <c:pt idx="3253">
                  <c:v>0.66997007795136221</c:v>
                </c:pt>
                <c:pt idx="3254">
                  <c:v>0.66997117760361702</c:v>
                </c:pt>
                <c:pt idx="3255">
                  <c:v>0.66997293381435741</c:v>
                </c:pt>
                <c:pt idx="3256">
                  <c:v>0.66997431370097338</c:v>
                </c:pt>
                <c:pt idx="3257">
                  <c:v>0.66997901782461944</c:v>
                </c:pt>
                <c:pt idx="3258">
                  <c:v>0.66998372192138955</c:v>
                </c:pt>
                <c:pt idx="3259">
                  <c:v>0.66998685797096602</c:v>
                </c:pt>
                <c:pt idx="3260">
                  <c:v>0.66999156202294297</c:v>
                </c:pt>
                <c:pt idx="3261">
                  <c:v>0.66999469804265566</c:v>
                </c:pt>
                <c:pt idx="3262">
                  <c:v>0.66999940204983388</c:v>
                </c:pt>
                <c:pt idx="3263">
                  <c:v>0.67000410603013316</c:v>
                </c:pt>
                <c:pt idx="3264">
                  <c:v>0.67000724200206108</c:v>
                </c:pt>
                <c:pt idx="3265">
                  <c:v>0.67001194593756286</c:v>
                </c:pt>
                <c:pt idx="3266">
                  <c:v>0.67001508187962378</c:v>
                </c:pt>
                <c:pt idx="3267">
                  <c:v>0.67001978577032217</c:v>
                </c:pt>
                <c:pt idx="3268">
                  <c:v>0.67002184603326231</c:v>
                </c:pt>
                <c:pt idx="3269">
                  <c:v>0.67002448963413885</c:v>
                </c:pt>
                <c:pt idx="3270">
                  <c:v>0.67002762552841022</c:v>
                </c:pt>
                <c:pt idx="3271">
                  <c:v>0.67003232934742263</c:v>
                </c:pt>
                <c:pt idx="3272">
                  <c:v>0.67004016898603236</c:v>
                </c:pt>
                <c:pt idx="3273">
                  <c:v>0.67004487273335434</c:v>
                </c:pt>
                <c:pt idx="3274">
                  <c:v>0.67004800854996105</c:v>
                </c:pt>
                <c:pt idx="3275">
                  <c:v>0.6700527122524742</c:v>
                </c:pt>
                <c:pt idx="3276">
                  <c:v>0.67005475050262853</c:v>
                </c:pt>
                <c:pt idx="3277">
                  <c:v>0.67005741592810319</c:v>
                </c:pt>
                <c:pt idx="3278">
                  <c:v>0.67006013433410838</c:v>
                </c:pt>
                <c:pt idx="3279">
                  <c:v>0.67006055169691237</c:v>
                </c:pt>
                <c:pt idx="3280">
                  <c:v>0.67006525532772765</c:v>
                </c:pt>
                <c:pt idx="3281">
                  <c:v>0.67006729354681449</c:v>
                </c:pt>
                <c:pt idx="3282">
                  <c:v>0.67006839106666172</c:v>
                </c:pt>
                <c:pt idx="3283">
                  <c:v>0.67007309465266363</c:v>
                </c:pt>
                <c:pt idx="3284">
                  <c:v>0.67008093390291001</c:v>
                </c:pt>
                <c:pt idx="3285">
                  <c:v>0.67008563741720661</c:v>
                </c:pt>
                <c:pt idx="3286">
                  <c:v>0.67008877307845993</c:v>
                </c:pt>
                <c:pt idx="3287">
                  <c:v>0.67009347654793849</c:v>
                </c:pt>
                <c:pt idx="3288">
                  <c:v>0.67009817999052745</c:v>
                </c:pt>
                <c:pt idx="3289">
                  <c:v>0.67010131560397335</c:v>
                </c:pt>
                <c:pt idx="3290">
                  <c:v>0.67010337566278788</c:v>
                </c:pt>
                <c:pt idx="3291">
                  <c:v>0.67010601900173927</c:v>
                </c:pt>
                <c:pt idx="3292">
                  <c:v>0.67011385793824718</c:v>
                </c:pt>
                <c:pt idx="3293">
                  <c:v>0.67011856126429603</c:v>
                </c:pt>
                <c:pt idx="3294">
                  <c:v>0.67016451758270168</c:v>
                </c:pt>
                <c:pt idx="3295">
                  <c:v>0.67024710842634183</c:v>
                </c:pt>
                <c:pt idx="3296">
                  <c:v>0.67026646334411977</c:v>
                </c:pt>
                <c:pt idx="3297">
                  <c:v>0.67028721767164212</c:v>
                </c:pt>
                <c:pt idx="3298">
                  <c:v>0.67033864390186548</c:v>
                </c:pt>
                <c:pt idx="3299">
                  <c:v>0.67034162277683118</c:v>
                </c:pt>
                <c:pt idx="3300">
                  <c:v>0.67038974088464243</c:v>
                </c:pt>
                <c:pt idx="3301">
                  <c:v>0.67041187020089288</c:v>
                </c:pt>
                <c:pt idx="3302">
                  <c:v>0.6704316384649337</c:v>
                </c:pt>
                <c:pt idx="3303">
                  <c:v>0.67050163223024983</c:v>
                </c:pt>
                <c:pt idx="3304">
                  <c:v>0.67052940262748173</c:v>
                </c:pt>
                <c:pt idx="3305">
                  <c:v>0.67063787415246701</c:v>
                </c:pt>
                <c:pt idx="3306">
                  <c:v>0.67067511944192715</c:v>
                </c:pt>
                <c:pt idx="3307">
                  <c:v>0.67068368653796395</c:v>
                </c:pt>
                <c:pt idx="3308">
                  <c:v>0.67071299956064778</c:v>
                </c:pt>
                <c:pt idx="3309">
                  <c:v>0.6708029744777575</c:v>
                </c:pt>
                <c:pt idx="3310">
                  <c:v>0.67082647109289195</c:v>
                </c:pt>
                <c:pt idx="3311">
                  <c:v>0.67100562811589426</c:v>
                </c:pt>
                <c:pt idx="3312">
                  <c:v>0.67100911666796237</c:v>
                </c:pt>
                <c:pt idx="3313">
                  <c:v>0.67102515409007335</c:v>
                </c:pt>
                <c:pt idx="3314">
                  <c:v>0.67103455026333303</c:v>
                </c:pt>
                <c:pt idx="3315">
                  <c:v>0.67106385071364039</c:v>
                </c:pt>
                <c:pt idx="3316">
                  <c:v>0.67113656314116243</c:v>
                </c:pt>
                <c:pt idx="3317">
                  <c:v>0.67117414205783488</c:v>
                </c:pt>
                <c:pt idx="3318">
                  <c:v>0.67122512904260945</c:v>
                </c:pt>
                <c:pt idx="3319">
                  <c:v>0.67131565215714728</c:v>
                </c:pt>
                <c:pt idx="3320">
                  <c:v>0.67136491358941164</c:v>
                </c:pt>
                <c:pt idx="3321">
                  <c:v>0.67138019057613485</c:v>
                </c:pt>
                <c:pt idx="3322">
                  <c:v>0.671434899730182</c:v>
                </c:pt>
                <c:pt idx="3323">
                  <c:v>0.67144653743210936</c:v>
                </c:pt>
                <c:pt idx="3324">
                  <c:v>0.67152479512344698</c:v>
                </c:pt>
                <c:pt idx="3325">
                  <c:v>0.67153506965886445</c:v>
                </c:pt>
                <c:pt idx="3326">
                  <c:v>0.67162555833532367</c:v>
                </c:pt>
                <c:pt idx="3327">
                  <c:v>0.67163055653451309</c:v>
                </c:pt>
                <c:pt idx="3328">
                  <c:v>0.67173605330008601</c:v>
                </c:pt>
                <c:pt idx="3329">
                  <c:v>0.67175109556301149</c:v>
                </c:pt>
                <c:pt idx="3330">
                  <c:v>0.67184489228255262</c:v>
                </c:pt>
                <c:pt idx="3331">
                  <c:v>0.67197113659563823</c:v>
                </c:pt>
                <c:pt idx="3332">
                  <c:v>0.67205422365376044</c:v>
                </c:pt>
                <c:pt idx="3333">
                  <c:v>0.67207798758835446</c:v>
                </c:pt>
                <c:pt idx="3334">
                  <c:v>0.67212183131511805</c:v>
                </c:pt>
                <c:pt idx="3335">
                  <c:v>0.67214745779577378</c:v>
                </c:pt>
                <c:pt idx="3336">
                  <c:v>0.6721545967309851</c:v>
                </c:pt>
                <c:pt idx="3337">
                  <c:v>0.67218029858760375</c:v>
                </c:pt>
                <c:pt idx="3338">
                  <c:v>0.67223278621424454</c:v>
                </c:pt>
                <c:pt idx="3339">
                  <c:v>0.67243672371236329</c:v>
                </c:pt>
                <c:pt idx="3340">
                  <c:v>0.67246955276631537</c:v>
                </c:pt>
                <c:pt idx="3341">
                  <c:v>0.67249239751947942</c:v>
                </c:pt>
                <c:pt idx="3342">
                  <c:v>0.67260330159997916</c:v>
                </c:pt>
                <c:pt idx="3343">
                  <c:v>0.67268699201600324</c:v>
                </c:pt>
                <c:pt idx="3344">
                  <c:v>0.67269949460449552</c:v>
                </c:pt>
                <c:pt idx="3345">
                  <c:v>0.67271981089757715</c:v>
                </c:pt>
                <c:pt idx="3346">
                  <c:v>0.67276825537776508</c:v>
                </c:pt>
                <c:pt idx="3347">
                  <c:v>0.67278075670672799</c:v>
                </c:pt>
                <c:pt idx="3348">
                  <c:v>0.67280107095290842</c:v>
                </c:pt>
                <c:pt idx="3349">
                  <c:v>0.67282138468723496</c:v>
                </c:pt>
                <c:pt idx="3350">
                  <c:v>0.67284951055119324</c:v>
                </c:pt>
                <c:pt idx="3351">
                  <c:v>0.67286279386362069</c:v>
                </c:pt>
                <c:pt idx="3352">
                  <c:v>0.67290263450497223</c:v>
                </c:pt>
                <c:pt idx="3353">
                  <c:v>0.67298387612892985</c:v>
                </c:pt>
                <c:pt idx="3354">
                  <c:v>0.67298926968015116</c:v>
                </c:pt>
                <c:pt idx="3355">
                  <c:v>0.67306510955581667</c:v>
                </c:pt>
                <c:pt idx="3356">
                  <c:v>0.67309080950211908</c:v>
                </c:pt>
                <c:pt idx="3357">
                  <c:v>0.67317203213342436</c:v>
                </c:pt>
                <c:pt idx="3358">
                  <c:v>0.67323302003556762</c:v>
                </c:pt>
                <c:pt idx="3359">
                  <c:v>0.67325324656003893</c:v>
                </c:pt>
                <c:pt idx="3360">
                  <c:v>0.67333445277867543</c:v>
                </c:pt>
                <c:pt idx="3361">
                  <c:v>0.67346022435249675</c:v>
                </c:pt>
                <c:pt idx="3362">
                  <c:v>0.67360307572384803</c:v>
                </c:pt>
                <c:pt idx="3363">
                  <c:v>0.67371624231908234</c:v>
                </c:pt>
                <c:pt idx="3364">
                  <c:v>0.67381769021713833</c:v>
                </c:pt>
                <c:pt idx="3365">
                  <c:v>0.67383953885056713</c:v>
                </c:pt>
                <c:pt idx="3366">
                  <c:v>0.67385982633305386</c:v>
                </c:pt>
                <c:pt idx="3367">
                  <c:v>0.67387231068192066</c:v>
                </c:pt>
                <c:pt idx="3368">
                  <c:v>0.67388011330100883</c:v>
                </c:pt>
                <c:pt idx="3369">
                  <c:v>0.67389259733321549</c:v>
                </c:pt>
                <c:pt idx="3370">
                  <c:v>0.67389883927623617</c:v>
                </c:pt>
                <c:pt idx="3371">
                  <c:v>0.67390039975438099</c:v>
                </c:pt>
                <c:pt idx="3372">
                  <c:v>0.67391288346989575</c:v>
                </c:pt>
                <c:pt idx="3373">
                  <c:v>0.67393316909191059</c:v>
                </c:pt>
                <c:pt idx="3374">
                  <c:v>0.6739534541992086</c:v>
                </c:pt>
                <c:pt idx="3375">
                  <c:v>0.67397296061749157</c:v>
                </c:pt>
                <c:pt idx="3376">
                  <c:v>0.6739737387917385</c:v>
                </c:pt>
                <c:pt idx="3377">
                  <c:v>0.67397998010125204</c:v>
                </c:pt>
                <c:pt idx="3378">
                  <c:v>0.67398622136202757</c:v>
                </c:pt>
                <c:pt idx="3379">
                  <c:v>0.67399402286944932</c:v>
                </c:pt>
                <c:pt idx="3380">
                  <c:v>0.67400650512290106</c:v>
                </c:pt>
                <c:pt idx="3381">
                  <c:v>0.67401430643228966</c:v>
                </c:pt>
                <c:pt idx="3382">
                  <c:v>0.67402678836887264</c:v>
                </c:pt>
                <c:pt idx="3383">
                  <c:v>0.67404707109989115</c:v>
                </c:pt>
                <c:pt idx="3384">
                  <c:v>0.67406111268890856</c:v>
                </c:pt>
                <c:pt idx="3385">
                  <c:v>0.67412022117785231</c:v>
                </c:pt>
                <c:pt idx="3386">
                  <c:v>0.67420133951863437</c:v>
                </c:pt>
                <c:pt idx="3387">
                  <c:v>0.6742474969228115</c:v>
                </c:pt>
                <c:pt idx="3388">
                  <c:v>0.67428244961312123</c:v>
                </c:pt>
                <c:pt idx="3389">
                  <c:v>0.67432990330037534</c:v>
                </c:pt>
                <c:pt idx="3390">
                  <c:v>0.67433097523542151</c:v>
                </c:pt>
                <c:pt idx="3391">
                  <c:v>0.67433565412748564</c:v>
                </c:pt>
                <c:pt idx="3392">
                  <c:v>0.67434813103871494</c:v>
                </c:pt>
                <c:pt idx="3393">
                  <c:v>0.67435125023600428</c:v>
                </c:pt>
                <c:pt idx="3394">
                  <c:v>0.67435592900904884</c:v>
                </c:pt>
                <c:pt idx="3395">
                  <c:v>0.67436060775462559</c:v>
                </c:pt>
                <c:pt idx="3396">
                  <c:v>0.67436355145804006</c:v>
                </c:pt>
                <c:pt idx="3397">
                  <c:v>0.67436840560287903</c:v>
                </c:pt>
                <c:pt idx="3398">
                  <c:v>0.67438088200137125</c:v>
                </c:pt>
                <c:pt idx="3399">
                  <c:v>0.6743886796512284</c:v>
                </c:pt>
                <c:pt idx="3400">
                  <c:v>0.67439335820451329</c:v>
                </c:pt>
                <c:pt idx="3401">
                  <c:v>0.67440115573227077</c:v>
                </c:pt>
                <c:pt idx="3402">
                  <c:v>0.67440895318371197</c:v>
                </c:pt>
                <c:pt idx="3403">
                  <c:v>0.67441363161794365</c:v>
                </c:pt>
                <c:pt idx="3404">
                  <c:v>0.67442142894727297</c:v>
                </c:pt>
                <c:pt idx="3405">
                  <c:v>0.67442922620027845</c:v>
                </c:pt>
                <c:pt idx="3406">
                  <c:v>0.67443127328142505</c:v>
                </c:pt>
                <c:pt idx="3407">
                  <c:v>0.67443390451544527</c:v>
                </c:pt>
                <c:pt idx="3408">
                  <c:v>0.67444170164632677</c:v>
                </c:pt>
                <c:pt idx="3409">
                  <c:v>0.67444949870087711</c:v>
                </c:pt>
                <c:pt idx="3410">
                  <c:v>0.67445417689696696</c:v>
                </c:pt>
                <c:pt idx="3411">
                  <c:v>0.67446197382938111</c:v>
                </c:pt>
                <c:pt idx="3412">
                  <c:v>0.67446977068545655</c:v>
                </c:pt>
                <c:pt idx="3413">
                  <c:v>0.67447444876245788</c:v>
                </c:pt>
                <c:pt idx="3414">
                  <c:v>0.67448224549638502</c:v>
                </c:pt>
                <c:pt idx="3415">
                  <c:v>0.6744900421539658</c:v>
                </c:pt>
                <c:pt idx="3416">
                  <c:v>0.67449472011186673</c:v>
                </c:pt>
                <c:pt idx="3417">
                  <c:v>0.67449854418848809</c:v>
                </c:pt>
                <c:pt idx="3418">
                  <c:v>0.67450251664728722</c:v>
                </c:pt>
                <c:pt idx="3419">
                  <c:v>0.67451031310635368</c:v>
                </c:pt>
                <c:pt idx="3420">
                  <c:v>0.67451235997905412</c:v>
                </c:pt>
                <c:pt idx="3421">
                  <c:v>0.67451499094514256</c:v>
                </c:pt>
                <c:pt idx="3422">
                  <c:v>0.67451881492439114</c:v>
                </c:pt>
                <c:pt idx="3423">
                  <c:v>0.67452278728203674</c:v>
                </c:pt>
                <c:pt idx="3424">
                  <c:v>0.67453526126223418</c:v>
                </c:pt>
                <c:pt idx="3425">
                  <c:v>0.67453908514410033</c:v>
                </c:pt>
                <c:pt idx="3426">
                  <c:v>0.67454773504693433</c:v>
                </c:pt>
                <c:pt idx="3427">
                  <c:v>0.67456644535740096</c:v>
                </c:pt>
                <c:pt idx="3428">
                  <c:v>0.67456800453008214</c:v>
                </c:pt>
                <c:pt idx="3429">
                  <c:v>0.67459014821675911</c:v>
                </c:pt>
                <c:pt idx="3430">
                  <c:v>0.67459343841784314</c:v>
                </c:pt>
                <c:pt idx="3431">
                  <c:v>0.67465290063383299</c:v>
                </c:pt>
                <c:pt idx="3432">
                  <c:v>0.67466398552870133</c:v>
                </c:pt>
                <c:pt idx="3433">
                  <c:v>0.67467121872879776</c:v>
                </c:pt>
                <c:pt idx="3434">
                  <c:v>0.67467316743743533</c:v>
                </c:pt>
                <c:pt idx="3435">
                  <c:v>0.67467450859452338</c:v>
                </c:pt>
                <c:pt idx="3436">
                  <c:v>0.67468181588238629</c:v>
                </c:pt>
                <c:pt idx="3437">
                  <c:v>0.6746856390598196</c:v>
                </c:pt>
                <c:pt idx="3438">
                  <c:v>0.67469428736910109</c:v>
                </c:pt>
                <c:pt idx="3439">
                  <c:v>0.67469477484735618</c:v>
                </c:pt>
                <c:pt idx="3440">
                  <c:v>0.67469811048656303</c:v>
                </c:pt>
                <c:pt idx="3441">
                  <c:v>0.67470208194894554</c:v>
                </c:pt>
                <c:pt idx="3442">
                  <c:v>0.67470451805422371</c:v>
                </c:pt>
                <c:pt idx="3443">
                  <c:v>0.67470590502891714</c:v>
                </c:pt>
                <c:pt idx="3444">
                  <c:v>0.67470675866016683</c:v>
                </c:pt>
                <c:pt idx="3445">
                  <c:v>0.67471455311772455</c:v>
                </c:pt>
                <c:pt idx="3446">
                  <c:v>0.6747183761377189</c:v>
                </c:pt>
                <c:pt idx="3447">
                  <c:v>0.67472234749884941</c:v>
                </c:pt>
                <c:pt idx="3448">
                  <c:v>0.67472617048134964</c:v>
                </c:pt>
                <c:pt idx="3449">
                  <c:v>0.67472624466074849</c:v>
                </c:pt>
                <c:pt idx="3450">
                  <c:v>0.6747348183496612</c:v>
                </c:pt>
                <c:pt idx="3451">
                  <c:v>0.6747386412721782</c:v>
                </c:pt>
                <c:pt idx="3452">
                  <c:v>0.67474504851309991</c:v>
                </c:pt>
                <c:pt idx="3453">
                  <c:v>0.67474643541706603</c:v>
                </c:pt>
                <c:pt idx="3454">
                  <c:v>0.67474650959457338</c:v>
                </c:pt>
                <c:pt idx="3455">
                  <c:v>0.67475111186731551</c:v>
                </c:pt>
                <c:pt idx="3456">
                  <c:v>0.67475228097559337</c:v>
                </c:pt>
                <c:pt idx="3457">
                  <c:v>0.6747550830648601</c:v>
                </c:pt>
                <c:pt idx="3458">
                  <c:v>0.67475890588988818</c:v>
                </c:pt>
                <c:pt idx="3459">
                  <c:v>0.67476358226674749</c:v>
                </c:pt>
                <c:pt idx="3460">
                  <c:v>0.67476531296741604</c:v>
                </c:pt>
                <c:pt idx="3461">
                  <c:v>0.67476669983601334</c:v>
                </c:pt>
                <c:pt idx="3462">
                  <c:v>0.67476677401163099</c:v>
                </c:pt>
                <c:pt idx="3463">
                  <c:v>0.67477137616700178</c:v>
                </c:pt>
                <c:pt idx="3464">
                  <c:v>0.67477534726327004</c:v>
                </c:pt>
                <c:pt idx="3465">
                  <c:v>0.67477605247046646</c:v>
                </c:pt>
                <c:pt idx="3466">
                  <c:v>0.67477916999080167</c:v>
                </c:pt>
                <c:pt idx="3467">
                  <c:v>0.67478296569549456</c:v>
                </c:pt>
                <c:pt idx="3468">
                  <c:v>0.6747838462483926</c:v>
                </c:pt>
                <c:pt idx="3469">
                  <c:v>0.67478696373814462</c:v>
                </c:pt>
                <c:pt idx="3470">
                  <c:v>0.67478703791187034</c:v>
                </c:pt>
                <c:pt idx="3471">
                  <c:v>0.67478852247845833</c:v>
                </c:pt>
                <c:pt idx="3472">
                  <c:v>0.67479163994985991</c:v>
                </c:pt>
                <c:pt idx="3473">
                  <c:v>0.67479561094484009</c:v>
                </c:pt>
                <c:pt idx="3474">
                  <c:v>0.674796316134049</c:v>
                </c:pt>
                <c:pt idx="3475">
                  <c:v>0.67479943357486549</c:v>
                </c:pt>
                <c:pt idx="3476">
                  <c:v>0.67480099229071122</c:v>
                </c:pt>
                <c:pt idx="3477">
                  <c:v>0.67480322918273739</c:v>
                </c:pt>
                <c:pt idx="3478">
                  <c:v>0.67480410971317628</c:v>
                </c:pt>
                <c:pt idx="3479">
                  <c:v>0.67480722712340668</c:v>
                </c:pt>
                <c:pt idx="3480">
                  <c:v>0.67480730129524025</c:v>
                </c:pt>
                <c:pt idx="3481">
                  <c:v>0.67480878582395909</c:v>
                </c:pt>
                <c:pt idx="3482">
                  <c:v>0.67481190321583717</c:v>
                </c:pt>
                <c:pt idx="3483">
                  <c:v>0.67481569876412328</c:v>
                </c:pt>
                <c:pt idx="3484">
                  <c:v>0.67481587410951915</c:v>
                </c:pt>
                <c:pt idx="3485">
                  <c:v>0.6748165792807389</c:v>
                </c:pt>
                <c:pt idx="3486">
                  <c:v>0.67481881612891992</c:v>
                </c:pt>
                <c:pt idx="3487">
                  <c:v>0.6748196966420289</c:v>
                </c:pt>
                <c:pt idx="3488">
                  <c:v>0.67482125531811099</c:v>
                </c:pt>
                <c:pt idx="3489">
                  <c:v>0.67482349215307202</c:v>
                </c:pt>
                <c:pt idx="3490">
                  <c:v>0.67482437266104767</c:v>
                </c:pt>
                <c:pt idx="3491">
                  <c:v>0.67482748999174846</c:v>
                </c:pt>
                <c:pt idx="3492">
                  <c:v>0.67482756416168999</c:v>
                </c:pt>
                <c:pt idx="3493">
                  <c:v>0.67482816814974433</c:v>
                </c:pt>
                <c:pt idx="3494">
                  <c:v>0.67482904865253579</c:v>
                </c:pt>
                <c:pt idx="3495">
                  <c:v>0.6748321659648826</c:v>
                </c:pt>
                <c:pt idx="3496">
                  <c:v>0.67483333495388176</c:v>
                </c:pt>
                <c:pt idx="3497">
                  <c:v>0.67483596141633406</c:v>
                </c:pt>
                <c:pt idx="3498">
                  <c:v>0.6748361367572564</c:v>
                </c:pt>
                <c:pt idx="3499">
                  <c:v>0.67483684191048487</c:v>
                </c:pt>
                <c:pt idx="3500">
                  <c:v>0.67483995919224071</c:v>
                </c:pt>
                <c:pt idx="3501">
                  <c:v>0.67484063733958877</c:v>
                </c:pt>
                <c:pt idx="3502">
                  <c:v>0.67484151782855517</c:v>
                </c:pt>
                <c:pt idx="3503">
                  <c:v>0.67484463509195569</c:v>
                </c:pt>
                <c:pt idx="3504">
                  <c:v>0.67484636561603228</c:v>
                </c:pt>
                <c:pt idx="3505">
                  <c:v>0.67484782651116826</c:v>
                </c:pt>
                <c:pt idx="3506">
                  <c:v>0.67484843048381205</c:v>
                </c:pt>
                <c:pt idx="3507">
                  <c:v>0.67484931096413736</c:v>
                </c:pt>
                <c:pt idx="3508">
                  <c:v>0.67485242819694302</c:v>
                </c:pt>
                <c:pt idx="3509">
                  <c:v>0.6748562235515525</c:v>
                </c:pt>
                <c:pt idx="3510">
                  <c:v>0.67485639888800075</c:v>
                </c:pt>
                <c:pt idx="3511">
                  <c:v>0.67485710402323451</c:v>
                </c:pt>
                <c:pt idx="3512">
                  <c:v>0.67486022122544809</c:v>
                </c:pt>
                <c:pt idx="3513">
                  <c:v>0.67486089935549387</c:v>
                </c:pt>
                <c:pt idx="3514">
                  <c:v>0.67486177982199091</c:v>
                </c:pt>
                <c:pt idx="3515">
                  <c:v>0.67486489700584751</c:v>
                </c:pt>
                <c:pt idx="3516">
                  <c:v>0.67486808834362422</c:v>
                </c:pt>
                <c:pt idx="3517">
                  <c:v>0.67486869230085578</c:v>
                </c:pt>
                <c:pt idx="3518">
                  <c:v>0.67486957275871096</c:v>
                </c:pt>
                <c:pt idx="3519">
                  <c:v>0.67487268991197158</c:v>
                </c:pt>
                <c:pt idx="3520">
                  <c:v>0.67487336803136788</c:v>
                </c:pt>
                <c:pt idx="3521">
                  <c:v>0.67487648516972731</c:v>
                </c:pt>
                <c:pt idx="3522">
                  <c:v>0.67487736561894018</c:v>
                </c:pt>
                <c:pt idx="3523">
                  <c:v>0.67487804373434268</c:v>
                </c:pt>
                <c:pt idx="3524">
                  <c:v>0.67488116085434369</c:v>
                </c:pt>
                <c:pt idx="3525">
                  <c:v>0.67488204129837115</c:v>
                </c:pt>
                <c:pt idx="3526">
                  <c:v>0.67488515840267593</c:v>
                </c:pt>
                <c:pt idx="3527">
                  <c:v>0.67488583651142198</c:v>
                </c:pt>
                <c:pt idx="3528">
                  <c:v>0.67488895360082457</c:v>
                </c:pt>
                <c:pt idx="3529">
                  <c:v>0.67488983403620928</c:v>
                </c:pt>
                <c:pt idx="3530">
                  <c:v>0.67489362921200446</c:v>
                </c:pt>
                <c:pt idx="3531">
                  <c:v>0.67489674627080565</c:v>
                </c:pt>
                <c:pt idx="3532">
                  <c:v>0.67489762669754927</c:v>
                </c:pt>
                <c:pt idx="3533">
                  <c:v>0.6748983047956425</c:v>
                </c:pt>
                <c:pt idx="3534">
                  <c:v>0.67490142183608537</c:v>
                </c:pt>
                <c:pt idx="3535">
                  <c:v>0.67490230225764303</c:v>
                </c:pt>
                <c:pt idx="3536">
                  <c:v>0.67490541928238812</c:v>
                </c:pt>
                <c:pt idx="3537">
                  <c:v>0.67490609737382412</c:v>
                </c:pt>
                <c:pt idx="3538">
                  <c:v>0.67490921438366569</c:v>
                </c:pt>
                <c:pt idx="3539">
                  <c:v>0.67491009479657971</c:v>
                </c:pt>
                <c:pt idx="3540">
                  <c:v>0.6749138898755016</c:v>
                </c:pt>
                <c:pt idx="3541">
                  <c:v>0.67491438066039444</c:v>
                </c:pt>
                <c:pt idx="3542">
                  <c:v>0.67491632877262475</c:v>
                </c:pt>
                <c:pt idx="3543">
                  <c:v>0.67491700685474054</c:v>
                </c:pt>
                <c:pt idx="3544">
                  <c:v>0.67491788725901058</c:v>
                </c:pt>
                <c:pt idx="3545">
                  <c:v>0.67491856533979488</c:v>
                </c:pt>
                <c:pt idx="3546">
                  <c:v>0.67492012382178879</c:v>
                </c:pt>
                <c:pt idx="3547">
                  <c:v>0.67492168230067173</c:v>
                </c:pt>
                <c:pt idx="3548">
                  <c:v>0.67492256269975526</c:v>
                </c:pt>
                <c:pt idx="3549">
                  <c:v>0.67492567964493289</c:v>
                </c:pt>
                <c:pt idx="3550">
                  <c:v>0.6749263577190594</c:v>
                </c:pt>
                <c:pt idx="3551">
                  <c:v>0.6749274099923479</c:v>
                </c:pt>
                <c:pt idx="3552">
                  <c:v>0.67492947464933184</c:v>
                </c:pt>
                <c:pt idx="3553">
                  <c:v>0.67493035503977106</c:v>
                </c:pt>
                <c:pt idx="3554">
                  <c:v>0.67493415002181201</c:v>
                </c:pt>
                <c:pt idx="3555">
                  <c:v>0.67493726692147882</c:v>
                </c:pt>
                <c:pt idx="3556">
                  <c:v>0.67493814730327339</c:v>
                </c:pt>
                <c:pt idx="3557">
                  <c:v>0.67493882536674688</c:v>
                </c:pt>
                <c:pt idx="3558">
                  <c:v>0.67494194224804982</c:v>
                </c:pt>
                <c:pt idx="3559">
                  <c:v>0.67494282262465721</c:v>
                </c:pt>
                <c:pt idx="3560">
                  <c:v>0.67494661754707441</c:v>
                </c:pt>
                <c:pt idx="3561">
                  <c:v>0.67494973439777017</c:v>
                </c:pt>
                <c:pt idx="3562">
                  <c:v>0.67495061476573026</c:v>
                </c:pt>
                <c:pt idx="3563">
                  <c:v>0.67495069091457938</c:v>
                </c:pt>
                <c:pt idx="3564">
                  <c:v>0.67495440965088271</c:v>
                </c:pt>
                <c:pt idx="3565">
                  <c:v>0.6749549004107146</c:v>
                </c:pt>
                <c:pt idx="3566">
                  <c:v>0.67495752647096996</c:v>
                </c:pt>
                <c:pt idx="3567">
                  <c:v>0.6749590848764474</c:v>
                </c:pt>
                <c:pt idx="3568">
                  <c:v>0.67496220167816889</c:v>
                </c:pt>
                <c:pt idx="3569">
                  <c:v>0.67496308203229582</c:v>
                </c:pt>
                <c:pt idx="3570">
                  <c:v>0.67496687685781864</c:v>
                </c:pt>
                <c:pt idx="3571">
                  <c:v>0.67496999362892962</c:v>
                </c:pt>
                <c:pt idx="3572">
                  <c:v>0.67497466876266299</c:v>
                </c:pt>
                <c:pt idx="3573">
                  <c:v>0.67497515950996356</c:v>
                </c:pt>
                <c:pt idx="3574">
                  <c:v>0.67497934386884562</c:v>
                </c:pt>
                <c:pt idx="3575">
                  <c:v>0.67498246059097755</c:v>
                </c:pt>
                <c:pt idx="3576">
                  <c:v>0.67498713565124091</c:v>
                </c:pt>
                <c:pt idx="3577">
                  <c:v>0.67499025234275756</c:v>
                </c:pt>
                <c:pt idx="3578">
                  <c:v>0.67499492735709976</c:v>
                </c:pt>
                <c:pt idx="3579">
                  <c:v>0.67499960234388867</c:v>
                </c:pt>
                <c:pt idx="3580">
                  <c:v>0.67500116066671401</c:v>
                </c:pt>
                <c:pt idx="3581">
                  <c:v>0.67500271898642328</c:v>
                </c:pt>
                <c:pt idx="3582">
                  <c:v>0.67500739392728826</c:v>
                </c:pt>
                <c:pt idx="3583">
                  <c:v>0.67500844609310129</c:v>
                </c:pt>
                <c:pt idx="3584">
                  <c:v>0.67501206884059828</c:v>
                </c:pt>
                <c:pt idx="3585">
                  <c:v>0.67501518543414596</c:v>
                </c:pt>
                <c:pt idx="3586">
                  <c:v>0.67501986030152927</c:v>
                </c:pt>
                <c:pt idx="3587">
                  <c:v>0.67502453514135596</c:v>
                </c:pt>
                <c:pt idx="3588">
                  <c:v>0.67502765168591372</c:v>
                </c:pt>
                <c:pt idx="3589">
                  <c:v>0.67503232647981093</c:v>
                </c:pt>
                <c:pt idx="3590">
                  <c:v>0.67503700124614963</c:v>
                </c:pt>
                <c:pt idx="3591">
                  <c:v>0.67504011774171468</c:v>
                </c:pt>
                <c:pt idx="3592">
                  <c:v>0.67504479246212135</c:v>
                </c:pt>
                <c:pt idx="3593">
                  <c:v>0.6750457488642827</c:v>
                </c:pt>
                <c:pt idx="3594">
                  <c:v>0.67504790892706446</c:v>
                </c:pt>
                <c:pt idx="3595">
                  <c:v>0.67504946715496772</c:v>
                </c:pt>
                <c:pt idx="3596">
                  <c:v>0.67505258360153708</c:v>
                </c:pt>
                <c:pt idx="3597">
                  <c:v>0.67505725824844864</c:v>
                </c:pt>
                <c:pt idx="3598">
                  <c:v>0.67505813849701946</c:v>
                </c:pt>
                <c:pt idx="3599">
                  <c:v>0.67506037466439395</c:v>
                </c:pt>
                <c:pt idx="3600">
                  <c:v>0.67506504926536881</c:v>
                </c:pt>
                <c:pt idx="3601">
                  <c:v>0.67506972383878083</c:v>
                </c:pt>
                <c:pt idx="3602">
                  <c:v>0.6750701241239665</c:v>
                </c:pt>
                <c:pt idx="3603">
                  <c:v>0.67507751473319821</c:v>
                </c:pt>
                <c:pt idx="3604">
                  <c:v>0.67508218923310614</c:v>
                </c:pt>
                <c:pt idx="3605">
                  <c:v>0.67508530555104729</c:v>
                </c:pt>
                <c:pt idx="3606">
                  <c:v>0.67508998000501319</c:v>
                </c:pt>
                <c:pt idx="3607">
                  <c:v>0.67509777070034549</c:v>
                </c:pt>
                <c:pt idx="3608">
                  <c:v>0.67510556131910404</c:v>
                </c:pt>
                <c:pt idx="3609">
                  <c:v>0.67511023565361183</c:v>
                </c:pt>
                <c:pt idx="3610">
                  <c:v>0.67511802614984351</c:v>
                </c:pt>
                <c:pt idx="3611">
                  <c:v>0.67512209863694039</c:v>
                </c:pt>
                <c:pt idx="3612">
                  <c:v>0.675125816569492</c:v>
                </c:pt>
                <c:pt idx="3613">
                  <c:v>0.67513049078453014</c:v>
                </c:pt>
                <c:pt idx="3614">
                  <c:v>0.67513828108163931</c:v>
                </c:pt>
                <c:pt idx="3615">
                  <c:v>0.6751460713021582</c:v>
                </c:pt>
                <c:pt idx="3616">
                  <c:v>0.67515074539771469</c:v>
                </c:pt>
                <c:pt idx="3617">
                  <c:v>0.67515853549568217</c:v>
                </c:pt>
                <c:pt idx="3618">
                  <c:v>0.67516320951770592</c:v>
                </c:pt>
                <c:pt idx="3619">
                  <c:v>0.67516632551705158</c:v>
                </c:pt>
                <c:pt idx="3620">
                  <c:v>0.67517099949311488</c:v>
                </c:pt>
                <c:pt idx="3621">
                  <c:v>0.67517321992991874</c:v>
                </c:pt>
                <c:pt idx="3622">
                  <c:v>0.675178789391921</c:v>
                </c:pt>
                <c:pt idx="3623">
                  <c:v>0.6751865792141214</c:v>
                </c:pt>
                <c:pt idx="3624">
                  <c:v>0.67519125307067973</c:v>
                </c:pt>
                <c:pt idx="3625">
                  <c:v>0.67519904277030296</c:v>
                </c:pt>
                <c:pt idx="3626">
                  <c:v>0.6752037165533139</c:v>
                </c:pt>
                <c:pt idx="3627">
                  <c:v>0.6752115061303563</c:v>
                </c:pt>
                <c:pt idx="3628">
                  <c:v>0.67521411592935832</c:v>
                </c:pt>
                <c:pt idx="3629">
                  <c:v>0.67522396929426787</c:v>
                </c:pt>
                <c:pt idx="3630">
                  <c:v>0.67531498369794341</c:v>
                </c:pt>
                <c:pt idx="3631">
                  <c:v>0.67537446796303047</c:v>
                </c:pt>
                <c:pt idx="3632">
                  <c:v>0.67539598016616409</c:v>
                </c:pt>
                <c:pt idx="3633">
                  <c:v>0.67546897152915197</c:v>
                </c:pt>
                <c:pt idx="3634">
                  <c:v>0.67547696833997106</c:v>
                </c:pt>
                <c:pt idx="3635">
                  <c:v>0.67551691914394019</c:v>
                </c:pt>
                <c:pt idx="3636">
                  <c:v>0.67555794821610859</c:v>
                </c:pt>
                <c:pt idx="3637">
                  <c:v>0.67556057571537709</c:v>
                </c:pt>
                <c:pt idx="3638">
                  <c:v>0.67558081932017899</c:v>
                </c:pt>
                <c:pt idx="3639">
                  <c:v>0.67568436701652168</c:v>
                </c:pt>
                <c:pt idx="3640">
                  <c:v>0.67570305050962431</c:v>
                </c:pt>
                <c:pt idx="3641">
                  <c:v>0.67576369273623049</c:v>
                </c:pt>
                <c:pt idx="3642">
                  <c:v>0.67583798930366901</c:v>
                </c:pt>
                <c:pt idx="3643">
                  <c:v>0.67588591450551128</c:v>
                </c:pt>
                <c:pt idx="3644">
                  <c:v>0.67601126424867497</c:v>
                </c:pt>
                <c:pt idx="3645">
                  <c:v>0.67607166533969532</c:v>
                </c:pt>
                <c:pt idx="3646">
                  <c:v>0.67619304044884465</c:v>
                </c:pt>
                <c:pt idx="3647">
                  <c:v>0.67620683441316154</c:v>
                </c:pt>
                <c:pt idx="3648">
                  <c:v>0.67625473716209505</c:v>
                </c:pt>
                <c:pt idx="3649">
                  <c:v>0.67633958148528994</c:v>
                </c:pt>
                <c:pt idx="3650">
                  <c:v>0.6764858974156357</c:v>
                </c:pt>
                <c:pt idx="3651">
                  <c:v>0.6764895133840152</c:v>
                </c:pt>
                <c:pt idx="3652">
                  <c:v>0.67650973311307805</c:v>
                </c:pt>
                <c:pt idx="3653">
                  <c:v>0.67657550655022225</c:v>
                </c:pt>
                <c:pt idx="3654">
                  <c:v>0.67660317000779391</c:v>
                </c:pt>
                <c:pt idx="3655">
                  <c:v>0.67663464045616584</c:v>
                </c:pt>
                <c:pt idx="3656">
                  <c:v>0.67667507190814835</c:v>
                </c:pt>
                <c:pt idx="3657">
                  <c:v>0.67694400540795197</c:v>
                </c:pt>
                <c:pt idx="3658">
                  <c:v>0.67697165584779018</c:v>
                </c:pt>
                <c:pt idx="3659">
                  <c:v>0.67730721812262773</c:v>
                </c:pt>
                <c:pt idx="3660">
                  <c:v>0.67732741672299812</c:v>
                </c:pt>
                <c:pt idx="3661">
                  <c:v>0.67733996807908992</c:v>
                </c:pt>
                <c:pt idx="3662">
                  <c:v>0.67737779472028159</c:v>
                </c:pt>
                <c:pt idx="3663">
                  <c:v>0.67747390376960315</c:v>
                </c:pt>
                <c:pt idx="3664">
                  <c:v>0.67768048206036713</c:v>
                </c:pt>
                <c:pt idx="3665">
                  <c:v>0.67770810639585088</c:v>
                </c:pt>
                <c:pt idx="3666">
                  <c:v>0.67772106862261539</c:v>
                </c:pt>
                <c:pt idx="3667">
                  <c:v>0.67804845924380241</c:v>
                </c:pt>
                <c:pt idx="3668">
                  <c:v>0.67807607049274365</c:v>
                </c:pt>
                <c:pt idx="3669">
                  <c:v>0.67841626192540772</c:v>
                </c:pt>
                <c:pt idx="3670">
                  <c:v>0.67878388980083437</c:v>
                </c:pt>
                <c:pt idx="3671">
                  <c:v>0.67880488410187634</c:v>
                </c:pt>
                <c:pt idx="3672">
                  <c:v>0.67911187364310255</c:v>
                </c:pt>
                <c:pt idx="3673">
                  <c:v>0.67915134256625231</c:v>
                </c:pt>
                <c:pt idx="3674">
                  <c:v>0.6792192135759334</c:v>
                </c:pt>
                <c:pt idx="3675">
                  <c:v>0.67941874077467124</c:v>
                </c:pt>
                <c:pt idx="3676">
                  <c:v>0.67951861991833928</c:v>
                </c:pt>
                <c:pt idx="3677">
                  <c:v>0.67953223506025462</c:v>
                </c:pt>
                <c:pt idx="3678">
                  <c:v>0.67966703943157047</c:v>
                </c:pt>
                <c:pt idx="3679">
                  <c:v>0.67972548531995436</c:v>
                </c:pt>
                <c:pt idx="3680">
                  <c:v>0.67986558973758981</c:v>
                </c:pt>
                <c:pt idx="3681">
                  <c:v>0.67989933017489423</c:v>
                </c:pt>
                <c:pt idx="3682">
                  <c:v>0.68012760439170628</c:v>
                </c:pt>
                <c:pt idx="3683">
                  <c:v>0.6801327389732974</c:v>
                </c:pt>
                <c:pt idx="3684">
                  <c:v>0.68015474016640476</c:v>
                </c:pt>
                <c:pt idx="3685">
                  <c:v>0.68023252501795661</c:v>
                </c:pt>
                <c:pt idx="3686">
                  <c:v>0.68059928399465819</c:v>
                </c:pt>
                <c:pt idx="3687">
                  <c:v>0.68086805102294368</c:v>
                </c:pt>
                <c:pt idx="3688">
                  <c:v>0.68096586636640599</c:v>
                </c:pt>
                <c:pt idx="3689">
                  <c:v>0.68104885526071834</c:v>
                </c:pt>
                <c:pt idx="3690">
                  <c:v>0.68119431081216397</c:v>
                </c:pt>
                <c:pt idx="3691">
                  <c:v>0.68125475810208902</c:v>
                </c:pt>
                <c:pt idx="3692">
                  <c:v>0.68141042155728826</c:v>
                </c:pt>
                <c:pt idx="3693">
                  <c:v>0.68152043023291642</c:v>
                </c:pt>
                <c:pt idx="3694">
                  <c:v>0.68169386540031707</c:v>
                </c:pt>
                <c:pt idx="3695">
                  <c:v>0.68177661197160222</c:v>
                </c:pt>
                <c:pt idx="3696">
                  <c:v>0.6820199172065482</c:v>
                </c:pt>
                <c:pt idx="3697">
                  <c:v>0.68214262481632093</c:v>
                </c:pt>
                <c:pt idx="3698">
                  <c:v>0.68234553243085894</c:v>
                </c:pt>
                <c:pt idx="3699">
                  <c:v>0.68238581185684977</c:v>
                </c:pt>
                <c:pt idx="3700">
                  <c:v>0.68250845979233909</c:v>
                </c:pt>
                <c:pt idx="3701">
                  <c:v>0.68275152843992548</c:v>
                </c:pt>
                <c:pt idx="3702">
                  <c:v>0.68278872936989343</c:v>
                </c:pt>
                <c:pt idx="3703">
                  <c:v>0.68280801356957876</c:v>
                </c:pt>
                <c:pt idx="3704">
                  <c:v>0.68284889050999875</c:v>
                </c:pt>
                <c:pt idx="3705">
                  <c:v>0.682874116601071</c:v>
                </c:pt>
                <c:pt idx="3706">
                  <c:v>0.68290904681799747</c:v>
                </c:pt>
                <c:pt idx="3707">
                  <c:v>0.68296919829256419</c:v>
                </c:pt>
                <c:pt idx="3708">
                  <c:v>0.68301238098508099</c:v>
                </c:pt>
                <c:pt idx="3709">
                  <c:v>0.6830247184394389</c:v>
                </c:pt>
                <c:pt idx="3710">
                  <c:v>0.68302934493236855</c:v>
                </c:pt>
                <c:pt idx="3711">
                  <c:v>0.68303242924507401</c:v>
                </c:pt>
                <c:pt idx="3712">
                  <c:v>0.68303705569031026</c:v>
                </c:pt>
                <c:pt idx="3713">
                  <c:v>0.68304476636876044</c:v>
                </c:pt>
                <c:pt idx="3714">
                  <c:v>0.68305247696771654</c:v>
                </c:pt>
                <c:pt idx="3715">
                  <c:v>0.68305710328894176</c:v>
                </c:pt>
                <c:pt idx="3716">
                  <c:v>0.68306481376070138</c:v>
                </c:pt>
                <c:pt idx="3717">
                  <c:v>0.68307252415295949</c:v>
                </c:pt>
                <c:pt idx="3718">
                  <c:v>0.68307715035016248</c:v>
                </c:pt>
                <c:pt idx="3719">
                  <c:v>0.68308486061521245</c:v>
                </c:pt>
                <c:pt idx="3720">
                  <c:v>0.68309257080075358</c:v>
                </c:pt>
                <c:pt idx="3721">
                  <c:v>0.68309719687392101</c:v>
                </c:pt>
                <c:pt idx="3722">
                  <c:v>0.68310490693224257</c:v>
                </c:pt>
                <c:pt idx="3723">
                  <c:v>0.68311261691104797</c:v>
                </c:pt>
                <c:pt idx="3724">
                  <c:v>0.68311706665753558</c:v>
                </c:pt>
                <c:pt idx="3725">
                  <c:v>0.6831172428601725</c:v>
                </c:pt>
                <c:pt idx="3726">
                  <c:v>0.68312495271174656</c:v>
                </c:pt>
                <c:pt idx="3727">
                  <c:v>0.68313266248379734</c:v>
                </c:pt>
                <c:pt idx="3728">
                  <c:v>0.68313728830886555</c:v>
                </c:pt>
                <c:pt idx="3729">
                  <c:v>0.68314499795367345</c:v>
                </c:pt>
                <c:pt idx="3730">
                  <c:v>0.68315270751895074</c:v>
                </c:pt>
                <c:pt idx="3731">
                  <c:v>0.68315733321995142</c:v>
                </c:pt>
                <c:pt idx="3732">
                  <c:v>0.68316504265797406</c:v>
                </c:pt>
                <c:pt idx="3733">
                  <c:v>0.683172752016459</c:v>
                </c:pt>
                <c:pt idx="3734">
                  <c:v>0.68317352420422517</c:v>
                </c:pt>
                <c:pt idx="3735">
                  <c:v>0.68317737759338071</c:v>
                </c:pt>
                <c:pt idx="3736">
                  <c:v>0.68318508682459944</c:v>
                </c:pt>
                <c:pt idx="3737">
                  <c:v>0.68318971232515935</c:v>
                </c:pt>
                <c:pt idx="3738">
                  <c:v>0.68319742142910267</c:v>
                </c:pt>
                <c:pt idx="3739">
                  <c:v>0.68320975582996113</c:v>
                </c:pt>
                <c:pt idx="3740">
                  <c:v>0.68323959494444952</c:v>
                </c:pt>
                <c:pt idx="3741">
                  <c:v>0.68330688211888735</c:v>
                </c:pt>
                <c:pt idx="3742">
                  <c:v>0.68334657692496914</c:v>
                </c:pt>
                <c:pt idx="3743">
                  <c:v>0.68336237718264825</c:v>
                </c:pt>
                <c:pt idx="3744">
                  <c:v>0.68340669319329073</c:v>
                </c:pt>
                <c:pt idx="3745">
                  <c:v>0.68341843006407776</c:v>
                </c:pt>
                <c:pt idx="3746">
                  <c:v>0.68345485978410137</c:v>
                </c:pt>
                <c:pt idx="3747">
                  <c:v>0.68345850425439991</c:v>
                </c:pt>
                <c:pt idx="3748">
                  <c:v>0.68346680461721354</c:v>
                </c:pt>
                <c:pt idx="3749">
                  <c:v>0.68347489616963009</c:v>
                </c:pt>
                <c:pt idx="3750">
                  <c:v>0.68348242621196154</c:v>
                </c:pt>
                <c:pt idx="3751">
                  <c:v>0.68349493201672318</c:v>
                </c:pt>
                <c:pt idx="3752">
                  <c:v>0.68351496732533557</c:v>
                </c:pt>
                <c:pt idx="3753">
                  <c:v>0.68351861150181037</c:v>
                </c:pt>
                <c:pt idx="3754">
                  <c:v>0.68352691119541009</c:v>
                </c:pt>
                <c:pt idx="3755">
                  <c:v>0.68353500209541651</c:v>
                </c:pt>
                <c:pt idx="3756">
                  <c:v>0.68353885612973808</c:v>
                </c:pt>
                <c:pt idx="3757">
                  <c:v>0.68357871390235803</c:v>
                </c:pt>
                <c:pt idx="3758">
                  <c:v>0.6835870129265611</c:v>
                </c:pt>
                <c:pt idx="3759">
                  <c:v>0.68360489452493467</c:v>
                </c:pt>
                <c:pt idx="3760">
                  <c:v>0.68362707805386924</c:v>
                </c:pt>
                <c:pt idx="3761">
                  <c:v>0.68363881145471628</c:v>
                </c:pt>
                <c:pt idx="3762">
                  <c:v>0.68369890415756662</c:v>
                </c:pt>
                <c:pt idx="3763">
                  <c:v>0.6837707554446506</c:v>
                </c:pt>
                <c:pt idx="3764">
                  <c:v>0.68383083749440643</c:v>
                </c:pt>
                <c:pt idx="3765">
                  <c:v>0.68384760680600598</c:v>
                </c:pt>
                <c:pt idx="3766">
                  <c:v>0.68390400904900095</c:v>
                </c:pt>
                <c:pt idx="3767">
                  <c:v>0.68397001504550259</c:v>
                </c:pt>
                <c:pt idx="3768">
                  <c:v>0.68421260814299456</c:v>
                </c:pt>
                <c:pt idx="3769">
                  <c:v>0.68426898266542191</c:v>
                </c:pt>
                <c:pt idx="3770">
                  <c:v>0.68433495620965357</c:v>
                </c:pt>
                <c:pt idx="3771">
                  <c:v>0.68436789374889928</c:v>
                </c:pt>
                <c:pt idx="3772">
                  <c:v>0.68438790553417228</c:v>
                </c:pt>
                <c:pt idx="3773">
                  <c:v>0.68457742992677528</c:v>
                </c:pt>
                <c:pt idx="3774">
                  <c:v>0.68463377668292624</c:v>
                </c:pt>
                <c:pt idx="3775">
                  <c:v>0.6846997177214118</c:v>
                </c:pt>
                <c:pt idx="3776">
                  <c:v>0.6847593542569187</c:v>
                </c:pt>
                <c:pt idx="3777">
                  <c:v>0.68494207186172018</c:v>
                </c:pt>
                <c:pt idx="3778">
                  <c:v>0.68499839080596869</c:v>
                </c:pt>
                <c:pt idx="3779">
                  <c:v>0.68506429928532486</c:v>
                </c:pt>
                <c:pt idx="3780">
                  <c:v>0.68512390636381504</c:v>
                </c:pt>
                <c:pt idx="3781">
                  <c:v>0.68530653365272576</c:v>
                </c:pt>
                <c:pt idx="3782">
                  <c:v>0.68536282473952703</c:v>
                </c:pt>
                <c:pt idx="3783">
                  <c:v>0.68548827817975566</c:v>
                </c:pt>
                <c:pt idx="3784">
                  <c:v>0.68552481674042332</c:v>
                </c:pt>
                <c:pt idx="3785">
                  <c:v>0.6855332212539007</c:v>
                </c:pt>
                <c:pt idx="3786">
                  <c:v>0.68560473517630738</c:v>
                </c:pt>
                <c:pt idx="3787">
                  <c:v>0.68561313877526631</c:v>
                </c:pt>
                <c:pt idx="3788">
                  <c:v>0.68565237472114271</c:v>
                </c:pt>
                <c:pt idx="3789">
                  <c:v>0.68565309427427823</c:v>
                </c:pt>
                <c:pt idx="3790">
                  <c:v>0.68566846119479052</c:v>
                </c:pt>
                <c:pt idx="3791">
                  <c:v>0.68567081500521376</c:v>
                </c:pt>
                <c:pt idx="3792">
                  <c:v>0.68568464491421366</c:v>
                </c:pt>
                <c:pt idx="3793">
                  <c:v>0.68568536443570982</c:v>
                </c:pt>
                <c:pt idx="3794">
                  <c:v>0.68570534049117482</c:v>
                </c:pt>
                <c:pt idx="3795">
                  <c:v>0.6857123039502413</c:v>
                </c:pt>
                <c:pt idx="3796">
                  <c:v>0.68572707818910372</c:v>
                </c:pt>
                <c:pt idx="3797">
                  <c:v>0.6857368888846882</c:v>
                </c:pt>
                <c:pt idx="3798">
                  <c:v>0.68574529097045245</c:v>
                </c:pt>
                <c:pt idx="3799">
                  <c:v>0.68575297350549136</c:v>
                </c:pt>
                <c:pt idx="3800">
                  <c:v>0.68576454595103664</c:v>
                </c:pt>
                <c:pt idx="3801">
                  <c:v>0.68576526539416816</c:v>
                </c:pt>
                <c:pt idx="3802">
                  <c:v>0.68578523927387058</c:v>
                </c:pt>
                <c:pt idx="3803">
                  <c:v>0.68579292139043058</c:v>
                </c:pt>
                <c:pt idx="3804">
                  <c:v>0.68581217512039894</c:v>
                </c:pt>
                <c:pt idx="3805">
                  <c:v>0.68581678423066184</c:v>
                </c:pt>
                <c:pt idx="3806">
                  <c:v>0.68582518540104143</c:v>
                </c:pt>
                <c:pt idx="3807">
                  <c:v>0.68583522038191658</c:v>
                </c:pt>
                <c:pt idx="3808">
                  <c:v>0.68584290197475972</c:v>
                </c:pt>
                <c:pt idx="3809">
                  <c:v>0.68585246941042433</c:v>
                </c:pt>
                <c:pt idx="3810">
                  <c:v>0.68585519235586112</c:v>
                </c:pt>
                <c:pt idx="3811">
                  <c:v>0.6858651293515774</c:v>
                </c:pt>
                <c:pt idx="3812">
                  <c:v>0.68586748253086494</c:v>
                </c:pt>
                <c:pt idx="3813">
                  <c:v>0.68587516378557423</c:v>
                </c:pt>
                <c:pt idx="3814">
                  <c:v>0.68587977249975596</c:v>
                </c:pt>
                <c:pt idx="3815">
                  <c:v>0.68588510051048812</c:v>
                </c:pt>
                <c:pt idx="3816">
                  <c:v>0.6858874536256423</c:v>
                </c:pt>
                <c:pt idx="3817">
                  <c:v>0.68589513467100738</c:v>
                </c:pt>
                <c:pt idx="3818">
                  <c:v>0.68589974325957914</c:v>
                </c:pt>
                <c:pt idx="3819">
                  <c:v>0.68590742417610984</c:v>
                </c:pt>
                <c:pt idx="3820">
                  <c:v>0.68591510501211217</c:v>
                </c:pt>
                <c:pt idx="3821">
                  <c:v>0.68591664116965545</c:v>
                </c:pt>
                <c:pt idx="3822">
                  <c:v>0.68591971347506286</c:v>
                </c:pt>
                <c:pt idx="3823">
                  <c:v>0.68592504119534514</c:v>
                </c:pt>
                <c:pt idx="3824">
                  <c:v>0.68592739418221726</c:v>
                </c:pt>
                <c:pt idx="3825">
                  <c:v>0.68592917652414354</c:v>
                </c:pt>
                <c:pt idx="3826">
                  <c:v>0.68593507480884008</c:v>
                </c:pt>
                <c:pt idx="3827">
                  <c:v>0.68593968314615839</c:v>
                </c:pt>
                <c:pt idx="3828">
                  <c:v>0.68594736364392006</c:v>
                </c:pt>
                <c:pt idx="3829">
                  <c:v>0.68595504406114283</c:v>
                </c:pt>
                <c:pt idx="3830">
                  <c:v>0.68595965227281774</c:v>
                </c:pt>
                <c:pt idx="3831">
                  <c:v>0.68596733256116771</c:v>
                </c:pt>
                <c:pt idx="3832">
                  <c:v>0.68597501276897188</c:v>
                </c:pt>
                <c:pt idx="3833">
                  <c:v>0.6859796208549922</c:v>
                </c:pt>
                <c:pt idx="3834">
                  <c:v>0.68598730093391203</c:v>
                </c:pt>
                <c:pt idx="3835">
                  <c:v>0.68599190894260076</c:v>
                </c:pt>
                <c:pt idx="3836">
                  <c:v>0.68599498093227884</c:v>
                </c:pt>
                <c:pt idx="3837">
                  <c:v>0.68599958889263335</c:v>
                </c:pt>
                <c:pt idx="3838">
                  <c:v>0.68600726876210438</c:v>
                </c:pt>
                <c:pt idx="3839">
                  <c:v>0.68600905090963726</c:v>
                </c:pt>
                <c:pt idx="3840">
                  <c:v>0.68601187664512042</c:v>
                </c:pt>
                <c:pt idx="3841">
                  <c:v>0.68601494855101519</c:v>
                </c:pt>
                <c:pt idx="3842">
                  <c:v>0.68601648449913544</c:v>
                </c:pt>
                <c:pt idx="3843">
                  <c:v>0.68601955638569279</c:v>
                </c:pt>
                <c:pt idx="3844">
                  <c:v>0.68603184380302873</c:v>
                </c:pt>
                <c:pt idx="3845">
                  <c:v>0.6860395233341221</c:v>
                </c:pt>
                <c:pt idx="3846">
                  <c:v>0.68605181041627705</c:v>
                </c:pt>
                <c:pt idx="3847">
                  <c:v>0.68606895098057663</c:v>
                </c:pt>
                <c:pt idx="3848">
                  <c:v>0.68608406302546487</c:v>
                </c:pt>
                <c:pt idx="3849">
                  <c:v>0.68609115086072936</c:v>
                </c:pt>
                <c:pt idx="3850">
                  <c:v>0.68609246113045552</c:v>
                </c:pt>
                <c:pt idx="3851">
                  <c:v>0.68610402821398941</c:v>
                </c:pt>
                <c:pt idx="3852">
                  <c:v>0.68611631421304831</c:v>
                </c:pt>
                <c:pt idx="3853">
                  <c:v>0.68612399285767911</c:v>
                </c:pt>
                <c:pt idx="3854">
                  <c:v>0.68614395695648578</c:v>
                </c:pt>
                <c:pt idx="3855">
                  <c:v>0.68614881011510886</c:v>
                </c:pt>
                <c:pt idx="3856">
                  <c:v>0.68616392051036068</c:v>
                </c:pt>
                <c:pt idx="3857">
                  <c:v>0.68619142745718598</c:v>
                </c:pt>
                <c:pt idx="3858">
                  <c:v>0.68621138971507234</c:v>
                </c:pt>
                <c:pt idx="3859">
                  <c:v>0.68621613030534867</c:v>
                </c:pt>
                <c:pt idx="3860">
                  <c:v>0.68622866053054787</c:v>
                </c:pt>
                <c:pt idx="3861">
                  <c:v>0.68623135142786373</c:v>
                </c:pt>
                <c:pt idx="3862">
                  <c:v>0.68623609188868284</c:v>
                </c:pt>
                <c:pt idx="3863">
                  <c:v>0.68623901585226399</c:v>
                </c:pt>
                <c:pt idx="3864">
                  <c:v>0.68625131259551186</c:v>
                </c:pt>
                <c:pt idx="3865">
                  <c:v>0.68625605292686231</c:v>
                </c:pt>
                <c:pt idx="3866">
                  <c:v>0.68625897681058601</c:v>
                </c:pt>
                <c:pt idx="3867">
                  <c:v>0.68627126020625373</c:v>
                </c:pt>
                <c:pt idx="3868">
                  <c:v>0.68627127321796833</c:v>
                </c:pt>
                <c:pt idx="3869">
                  <c:v>0.68627893722369593</c:v>
                </c:pt>
                <c:pt idx="3870">
                  <c:v>0.68629122028382561</c:v>
                </c:pt>
                <c:pt idx="3871">
                  <c:v>0.68629123329518671</c:v>
                </c:pt>
                <c:pt idx="3872">
                  <c:v>0.68629889709154734</c:v>
                </c:pt>
                <c:pt idx="3873">
                  <c:v>0.68630850222379847</c:v>
                </c:pt>
                <c:pt idx="3874">
                  <c:v>0.68631117981610923</c:v>
                </c:pt>
                <c:pt idx="3875">
                  <c:v>0.68631119282711472</c:v>
                </c:pt>
                <c:pt idx="3876">
                  <c:v>0.68631885641409174</c:v>
                </c:pt>
                <c:pt idx="3877">
                  <c:v>0.68633113880305618</c:v>
                </c:pt>
                <c:pt idx="3878">
                  <c:v>0.68633115181370619</c:v>
                </c:pt>
                <c:pt idx="3879">
                  <c:v>0.68634841979863426</c:v>
                </c:pt>
                <c:pt idx="3880">
                  <c:v>0.68635109724461818</c:v>
                </c:pt>
                <c:pt idx="3881">
                  <c:v>0.68637105514074681</c:v>
                </c:pt>
                <c:pt idx="3882">
                  <c:v>0.68639101249139389</c:v>
                </c:pt>
                <c:pt idx="3883">
                  <c:v>0.68641096929651102</c:v>
                </c:pt>
                <c:pt idx="3884">
                  <c:v>0.6864550424609549</c:v>
                </c:pt>
                <c:pt idx="3885">
                  <c:v>0.6865803089413115</c:v>
                </c:pt>
                <c:pt idx="3886">
                  <c:v>0.68679514389223228</c:v>
                </c:pt>
                <c:pt idx="3887">
                  <c:v>0.68679880705257279</c:v>
                </c:pt>
                <c:pt idx="3888">
                  <c:v>0.68691549963557885</c:v>
                </c:pt>
                <c:pt idx="3889">
                  <c:v>0.68694395665553043</c:v>
                </c:pt>
                <c:pt idx="3890">
                  <c:v>0.68696968501222755</c:v>
                </c:pt>
                <c:pt idx="3891">
                  <c:v>0.68698949212127802</c:v>
                </c:pt>
                <c:pt idx="3892">
                  <c:v>0.68716234560363909</c:v>
                </c:pt>
                <c:pt idx="3893">
                  <c:v>0.68725340869626028</c:v>
                </c:pt>
                <c:pt idx="3894">
                  <c:v>0.68728247044137747</c:v>
                </c:pt>
                <c:pt idx="3895">
                  <c:v>0.68730742261247946</c:v>
                </c:pt>
                <c:pt idx="3896">
                  <c:v>0.68730860690585238</c:v>
                </c:pt>
                <c:pt idx="3897">
                  <c:v>0.68740543937645338</c:v>
                </c:pt>
                <c:pt idx="3898">
                  <c:v>0.68767070652047901</c:v>
                </c:pt>
                <c:pt idx="3899">
                  <c:v>0.68786436425576269</c:v>
                </c:pt>
                <c:pt idx="3900">
                  <c:v>0.6879234149509359</c:v>
                </c:pt>
                <c:pt idx="3901">
                  <c:v>0.68803380808837966</c:v>
                </c:pt>
                <c:pt idx="3902">
                  <c:v>0.68809260341192013</c:v>
                </c:pt>
                <c:pt idx="3903">
                  <c:v>0.68820746157848955</c:v>
                </c:pt>
                <c:pt idx="3904">
                  <c:v>0.68839672702556087</c:v>
                </c:pt>
                <c:pt idx="3905">
                  <c:v>0.68843559215899797</c:v>
                </c:pt>
                <c:pt idx="3906">
                  <c:v>0.68875946304193403</c:v>
                </c:pt>
                <c:pt idx="3907">
                  <c:v>0.68877841747442814</c:v>
                </c:pt>
                <c:pt idx="3908">
                  <c:v>0.68912107911376752</c:v>
                </c:pt>
                <c:pt idx="3909">
                  <c:v>0.68912201584794075</c:v>
                </c:pt>
                <c:pt idx="3910">
                  <c:v>0.6894635768330033</c:v>
                </c:pt>
                <c:pt idx="3911">
                  <c:v>0.68948438515455535</c:v>
                </c:pt>
                <c:pt idx="3912">
                  <c:v>0.68953083388808523</c:v>
                </c:pt>
                <c:pt idx="3913">
                  <c:v>0.68953503724368093</c:v>
                </c:pt>
                <c:pt idx="3914">
                  <c:v>0.6895507040782678</c:v>
                </c:pt>
                <c:pt idx="3915">
                  <c:v>0.68955490731685609</c:v>
                </c:pt>
                <c:pt idx="3916">
                  <c:v>0.68956293161268456</c:v>
                </c:pt>
                <c:pt idx="3917">
                  <c:v>0.68957057371531283</c:v>
                </c:pt>
                <c:pt idx="3918">
                  <c:v>0.68957477683688739</c:v>
                </c:pt>
                <c:pt idx="3919">
                  <c:v>0.68959044279917658</c:v>
                </c:pt>
                <c:pt idx="3920">
                  <c:v>0.68959464580372554</c:v>
                </c:pt>
                <c:pt idx="3921">
                  <c:v>0.68960266965273631</c:v>
                </c:pt>
                <c:pt idx="3922">
                  <c:v>0.68961031132980954</c:v>
                </c:pt>
                <c:pt idx="3923">
                  <c:v>0.68961451421732289</c:v>
                </c:pt>
                <c:pt idx="3924">
                  <c:v>0.68963017930716419</c:v>
                </c:pt>
                <c:pt idx="3925">
                  <c:v>0.68963438207763006</c:v>
                </c:pt>
                <c:pt idx="3926">
                  <c:v>0.68964240547974809</c:v>
                </c:pt>
                <c:pt idx="3927">
                  <c:v>0.68966227256324331</c:v>
                </c:pt>
                <c:pt idx="3928">
                  <c:v>0.6896744981857228</c:v>
                </c:pt>
                <c:pt idx="3929">
                  <c:v>0.68968213909333786</c:v>
                </c:pt>
                <c:pt idx="3930">
                  <c:v>0.68970200506998214</c:v>
                </c:pt>
                <c:pt idx="3931">
                  <c:v>0.6897142300112743</c:v>
                </c:pt>
                <c:pt idx="3932">
                  <c:v>0.68984657067328436</c:v>
                </c:pt>
                <c:pt idx="3933">
                  <c:v>0.68988077394668368</c:v>
                </c:pt>
                <c:pt idx="3934">
                  <c:v>0.69013891643714442</c:v>
                </c:pt>
                <c:pt idx="3935">
                  <c:v>0.69020857211616793</c:v>
                </c:pt>
                <c:pt idx="3936">
                  <c:v>0.69057038919577973</c:v>
                </c:pt>
                <c:pt idx="3937">
                  <c:v>0.69093202162522827</c:v>
                </c:pt>
                <c:pt idx="3938">
                  <c:v>0.69108669305221704</c:v>
                </c:pt>
                <c:pt idx="3939">
                  <c:v>0.69129346911815714</c:v>
                </c:pt>
                <c:pt idx="3940">
                  <c:v>0.69165473138874567</c:v>
                </c:pt>
                <c:pt idx="3941">
                  <c:v>0.69223885853041855</c:v>
                </c:pt>
                <c:pt idx="3942">
                  <c:v>0.69233254945336875</c:v>
                </c:pt>
                <c:pt idx="3943">
                  <c:v>0.69259963454032647</c:v>
                </c:pt>
                <c:pt idx="3944">
                  <c:v>0.69273740401631334</c:v>
                </c:pt>
                <c:pt idx="3945">
                  <c:v>0.692811956894821</c:v>
                </c:pt>
                <c:pt idx="3946">
                  <c:v>0.69296022429828463</c:v>
                </c:pt>
                <c:pt idx="3947">
                  <c:v>0.69305838110320261</c:v>
                </c:pt>
                <c:pt idx="3948">
                  <c:v>0.69332062752095081</c:v>
                </c:pt>
                <c:pt idx="3949">
                  <c:v>0.69335944782958636</c:v>
                </c:pt>
                <c:pt idx="3950">
                  <c:v>0.69368084392552842</c:v>
                </c:pt>
                <c:pt idx="3951">
                  <c:v>0.69373364474466426</c:v>
                </c:pt>
                <c:pt idx="3952">
                  <c:v>0.69374807058254695</c:v>
                </c:pt>
                <c:pt idx="3953">
                  <c:v>0.69375914790458493</c:v>
                </c:pt>
                <c:pt idx="3954">
                  <c:v>0.69380732303036652</c:v>
                </c:pt>
                <c:pt idx="3955">
                  <c:v>0.6938282203250784</c:v>
                </c:pt>
                <c:pt idx="3956">
                  <c:v>0.69384455134655565</c:v>
                </c:pt>
                <c:pt idx="3957">
                  <c:v>0.69386316064561715</c:v>
                </c:pt>
                <c:pt idx="3958">
                  <c:v>0.69386657040901256</c:v>
                </c:pt>
                <c:pt idx="3959">
                  <c:v>0.69388290874241076</c:v>
                </c:pt>
                <c:pt idx="3960">
                  <c:v>0.69389506113732458</c:v>
                </c:pt>
                <c:pt idx="3961">
                  <c:v>0.69390265627578507</c:v>
                </c:pt>
                <c:pt idx="3962">
                  <c:v>0.69391480832395624</c:v>
                </c:pt>
                <c:pt idx="3963">
                  <c:v>0.69392240324569365</c:v>
                </c:pt>
                <c:pt idx="3964">
                  <c:v>0.69393455494709166</c:v>
                </c:pt>
                <c:pt idx="3965">
                  <c:v>0.69394214965208811</c:v>
                </c:pt>
                <c:pt idx="3966">
                  <c:v>0.69394555902632671</c:v>
                </c:pt>
                <c:pt idx="3967">
                  <c:v>0.6939543010066882</c:v>
                </c:pt>
                <c:pt idx="3968">
                  <c:v>0.69396189549492571</c:v>
                </c:pt>
                <c:pt idx="3969">
                  <c:v>0.6939664521478589</c:v>
                </c:pt>
                <c:pt idx="3970">
                  <c:v>0.69397404650269745</c:v>
                </c:pt>
                <c:pt idx="3971">
                  <c:v>0.69398164077415814</c:v>
                </c:pt>
                <c:pt idx="3972">
                  <c:v>0.69398277990769774</c:v>
                </c:pt>
                <c:pt idx="3973">
                  <c:v>0.69398619729702204</c:v>
                </c:pt>
                <c:pt idx="3974">
                  <c:v>0.69399379143507289</c:v>
                </c:pt>
                <c:pt idx="3975">
                  <c:v>0.69400138548973911</c:v>
                </c:pt>
                <c:pt idx="3976">
                  <c:v>0.69400594188252296</c:v>
                </c:pt>
                <c:pt idx="3977">
                  <c:v>0.69401353580376812</c:v>
                </c:pt>
                <c:pt idx="3978">
                  <c:v>0.69402112964162188</c:v>
                </c:pt>
                <c:pt idx="3979">
                  <c:v>0.6940256859043149</c:v>
                </c:pt>
                <c:pt idx="3980">
                  <c:v>0.69403327960873473</c:v>
                </c:pt>
                <c:pt idx="3981">
                  <c:v>0.69403783579136669</c:v>
                </c:pt>
                <c:pt idx="3982">
                  <c:v>0.69404087322975816</c:v>
                </c:pt>
                <c:pt idx="3983">
                  <c:v>0.69404542936234981</c:v>
                </c:pt>
                <c:pt idx="3984">
                  <c:v>0.69405757890245401</c:v>
                </c:pt>
                <c:pt idx="3985">
                  <c:v>0.69405991073641693</c:v>
                </c:pt>
                <c:pt idx="3986">
                  <c:v>0.69406517225658471</c:v>
                </c:pt>
                <c:pt idx="3987">
                  <c:v>0.69407732144971113</c:v>
                </c:pt>
                <c:pt idx="3988">
                  <c:v>0.6940970634330913</c:v>
                </c:pt>
                <c:pt idx="3989">
                  <c:v>0.69411680485254834</c:v>
                </c:pt>
                <c:pt idx="3990">
                  <c:v>0.69413654570803396</c:v>
                </c:pt>
                <c:pt idx="3991">
                  <c:v>0.69438027665898205</c:v>
                </c:pt>
                <c:pt idx="3992">
                  <c:v>0.69473994158704389</c:v>
                </c:pt>
                <c:pt idx="3993">
                  <c:v>0.69477554056562807</c:v>
                </c:pt>
                <c:pt idx="3994">
                  <c:v>0.69481498400198505</c:v>
                </c:pt>
                <c:pt idx="3995">
                  <c:v>0.69490826568950825</c:v>
                </c:pt>
                <c:pt idx="3996">
                  <c:v>0.69494543463279557</c:v>
                </c:pt>
                <c:pt idx="3997">
                  <c:v>0.6950185552137994</c:v>
                </c:pt>
                <c:pt idx="3998">
                  <c:v>0.69537788637571218</c:v>
                </c:pt>
                <c:pt idx="3999">
                  <c:v>0.69573702911282642</c:v>
                </c:pt>
                <c:pt idx="4000">
                  <c:v>0.69609598314598187</c:v>
                </c:pt>
                <c:pt idx="4001">
                  <c:v>0.69621077967314937</c:v>
                </c:pt>
                <c:pt idx="4002">
                  <c:v>0.69637316580194786</c:v>
                </c:pt>
                <c:pt idx="4003">
                  <c:v>0.69645474819656272</c:v>
                </c:pt>
                <c:pt idx="4004">
                  <c:v>0.69681332398649565</c:v>
                </c:pt>
                <c:pt idx="4005">
                  <c:v>0.69717171023825819</c:v>
                </c:pt>
                <c:pt idx="4006">
                  <c:v>0.6973765021967</c:v>
                </c:pt>
                <c:pt idx="4007">
                  <c:v>0.69752990667486769</c:v>
                </c:pt>
                <c:pt idx="4008">
                  <c:v>0.69788791301989017</c:v>
                </c:pt>
                <c:pt idx="4009">
                  <c:v>0.69824572899743842</c:v>
                </c:pt>
                <c:pt idx="4010">
                  <c:v>0.69845964809342331</c:v>
                </c:pt>
                <c:pt idx="4011">
                  <c:v>0.69877794796382031</c:v>
                </c:pt>
                <c:pt idx="4012">
                  <c:v>0.69883864911124927</c:v>
                </c:pt>
                <c:pt idx="4013">
                  <c:v>0.69888734825182319</c:v>
                </c:pt>
                <c:pt idx="4014">
                  <c:v>0.69909609640176651</c:v>
                </c:pt>
                <c:pt idx="4015">
                  <c:v>0.69919595771139154</c:v>
                </c:pt>
                <c:pt idx="4016">
                  <c:v>0.69937491696986576</c:v>
                </c:pt>
                <c:pt idx="4017">
                  <c:v>0.69977109342519339</c:v>
                </c:pt>
                <c:pt idx="4018">
                  <c:v>0.70129484030813116</c:v>
                </c:pt>
                <c:pt idx="4019">
                  <c:v>0.70131437194250068</c:v>
                </c:pt>
                <c:pt idx="4020">
                  <c:v>0.70137296336149113</c:v>
                </c:pt>
                <c:pt idx="4021">
                  <c:v>0.70142403879528059</c:v>
                </c:pt>
                <c:pt idx="4022">
                  <c:v>0.70143154955336762</c:v>
                </c:pt>
                <c:pt idx="4023">
                  <c:v>0.7014901305169261</c:v>
                </c:pt>
                <c:pt idx="4024">
                  <c:v>0.7020790288213512</c:v>
                </c:pt>
                <c:pt idx="4025">
                  <c:v>0.70209853709390413</c:v>
                </c:pt>
                <c:pt idx="4026">
                  <c:v>0.70211804478401219</c:v>
                </c:pt>
                <c:pt idx="4027">
                  <c:v>0.70213755189163085</c:v>
                </c:pt>
                <c:pt idx="4028">
                  <c:v>0.70215705841671583</c:v>
                </c:pt>
                <c:pt idx="4029">
                  <c:v>0.7021765643592226</c:v>
                </c:pt>
                <c:pt idx="4030">
                  <c:v>0.70222757714651962</c:v>
                </c:pt>
                <c:pt idx="4031">
                  <c:v>0.70224708098241395</c:v>
                </c:pt>
                <c:pt idx="4032">
                  <c:v>0.70225908305329687</c:v>
                </c:pt>
                <c:pt idx="4033">
                  <c:v>0.70227108490347057</c:v>
                </c:pt>
                <c:pt idx="4034">
                  <c:v>0.70227858594774861</c:v>
                </c:pt>
                <c:pt idx="4035">
                  <c:v>0.70227971109694975</c:v>
                </c:pt>
                <c:pt idx="4036">
                  <c:v>0.70229058743924766</c:v>
                </c:pt>
                <c:pt idx="4037">
                  <c:v>0.70229808825934559</c:v>
                </c:pt>
                <c:pt idx="4038">
                  <c:v>0.70229921337491918</c:v>
                </c:pt>
                <c:pt idx="4039">
                  <c:v>0.70230258871001039</c:v>
                </c:pt>
                <c:pt idx="4040">
                  <c:v>0.70231008939214279</c:v>
                </c:pt>
                <c:pt idx="4041">
                  <c:v>0.70231758998804361</c:v>
                </c:pt>
                <c:pt idx="4042">
                  <c:v>0.702318715069987</c:v>
                </c:pt>
                <c:pt idx="4043">
                  <c:v>0.70232209030418868</c:v>
                </c:pt>
                <c:pt idx="4044">
                  <c:v>0.70232959076211177</c:v>
                </c:pt>
                <c:pt idx="4045">
                  <c:v>0.70233709113379816</c:v>
                </c:pt>
                <c:pt idx="4046">
                  <c:v>0.70233821618210901</c:v>
                </c:pt>
                <c:pt idx="4047">
                  <c:v>0.70234159131541174</c:v>
                </c:pt>
                <c:pt idx="4048">
                  <c:v>0.70234909154910985</c:v>
                </c:pt>
                <c:pt idx="4049">
                  <c:v>0.70235659169656506</c:v>
                </c:pt>
                <c:pt idx="4050">
                  <c:v>0.70235771671124048</c:v>
                </c:pt>
                <c:pt idx="4051">
                  <c:v>0.70236109174363659</c:v>
                </c:pt>
                <c:pt idx="4052">
                  <c:v>0.70236859175309485</c:v>
                </c:pt>
                <c:pt idx="4053">
                  <c:v>0.70237609167629989</c:v>
                </c:pt>
                <c:pt idx="4054">
                  <c:v>0.70237721665733743</c:v>
                </c:pt>
                <c:pt idx="4055">
                  <c:v>0.70238059158881927</c:v>
                </c:pt>
                <c:pt idx="4056">
                  <c:v>0.70238809137401859</c:v>
                </c:pt>
                <c:pt idx="4057">
                  <c:v>0.70239559107295801</c:v>
                </c:pt>
                <c:pt idx="4058">
                  <c:v>0.70239671602035547</c:v>
                </c:pt>
                <c:pt idx="4059">
                  <c:v>0.70240009085091504</c:v>
                </c:pt>
                <c:pt idx="4060">
                  <c:v>0.70240759041183853</c:v>
                </c:pt>
                <c:pt idx="4061">
                  <c:v>0.70241621480024996</c:v>
                </c:pt>
                <c:pt idx="4062">
                  <c:v>0.70241958952987993</c:v>
                </c:pt>
                <c:pt idx="4063">
                  <c:v>0.70242708886651051</c:v>
                </c:pt>
                <c:pt idx="4064">
                  <c:v>0.70243571299697671</c:v>
                </c:pt>
                <c:pt idx="4065">
                  <c:v>0.70243908762566953</c:v>
                </c:pt>
                <c:pt idx="4066">
                  <c:v>0.70245521061049176</c:v>
                </c:pt>
                <c:pt idx="4067">
                  <c:v>0.70302675606355147</c:v>
                </c:pt>
                <c:pt idx="4068">
                  <c:v>0.70312414974441373</c:v>
                </c:pt>
                <c:pt idx="4069">
                  <c:v>0.7040533865922356</c:v>
                </c:pt>
                <c:pt idx="4070">
                  <c:v>0.70408895078285716</c:v>
                </c:pt>
                <c:pt idx="4071">
                  <c:v>0.70444340942779893</c:v>
                </c:pt>
                <c:pt idx="4072">
                  <c:v>0.70479767272541727</c:v>
                </c:pt>
                <c:pt idx="4073">
                  <c:v>0.70515174041055084</c:v>
                </c:pt>
                <c:pt idx="4074">
                  <c:v>0.70531056748448795</c:v>
                </c:pt>
                <c:pt idx="4075">
                  <c:v>0.70550561221859609</c:v>
                </c:pt>
                <c:pt idx="4076">
                  <c:v>0.70562352591404176</c:v>
                </c:pt>
                <c:pt idx="4077">
                  <c:v>0.70570112809364594</c:v>
                </c:pt>
                <c:pt idx="4078">
                  <c:v>0.70571306605187933</c:v>
                </c:pt>
                <c:pt idx="4079">
                  <c:v>0.70577872082391624</c:v>
                </c:pt>
                <c:pt idx="4080">
                  <c:v>0.70582944942176473</c:v>
                </c:pt>
                <c:pt idx="4081">
                  <c:v>0.7058563041020669</c:v>
                </c:pt>
                <c:pt idx="4082">
                  <c:v>0.70585928788550667</c:v>
                </c:pt>
                <c:pt idx="4083">
                  <c:v>0.70587569844438514</c:v>
                </c:pt>
                <c:pt idx="4084">
                  <c:v>0.70590702651818271</c:v>
                </c:pt>
                <c:pt idx="4085">
                  <c:v>0.70598459415788262</c:v>
                </c:pt>
                <c:pt idx="4086">
                  <c:v>0.70621276714780101</c:v>
                </c:pt>
                <c:pt idx="4087">
                  <c:v>0.70625302446326754</c:v>
                </c:pt>
                <c:pt idx="4088">
                  <c:v>0.70629178835425965</c:v>
                </c:pt>
                <c:pt idx="4089">
                  <c:v>0.70631116941191907</c:v>
                </c:pt>
                <c:pt idx="4090">
                  <c:v>0.70637974378562773</c:v>
                </c:pt>
                <c:pt idx="4091">
                  <c:v>0.70640806582011528</c:v>
                </c:pt>
                <c:pt idx="4092">
                  <c:v>0.70646917747926907</c:v>
                </c:pt>
                <c:pt idx="4093">
                  <c:v>0.70648110101855477</c:v>
                </c:pt>
                <c:pt idx="4094">
                  <c:v>0.70648557228795539</c:v>
                </c:pt>
                <c:pt idx="4095">
                  <c:v>0.70648855311670267</c:v>
                </c:pt>
                <c:pt idx="4096">
                  <c:v>0.70649302433352679</c:v>
                </c:pt>
                <c:pt idx="4097">
                  <c:v>0.70650047629147339</c:v>
                </c:pt>
                <c:pt idx="4098">
                  <c:v>0.70650792816179098</c:v>
                </c:pt>
                <c:pt idx="4099">
                  <c:v>0.70651239924191378</c:v>
                </c:pt>
                <c:pt idx="4100">
                  <c:v>0.70651985097202008</c:v>
                </c:pt>
                <c:pt idx="4101">
                  <c:v>0.70652730261449093</c:v>
                </c:pt>
                <c:pt idx="4102">
                  <c:v>0.70653177355790431</c:v>
                </c:pt>
                <c:pt idx="4103">
                  <c:v>0.70653922506015154</c:v>
                </c:pt>
                <c:pt idx="4104">
                  <c:v>0.70654667647475877</c:v>
                </c:pt>
                <c:pt idx="4105">
                  <c:v>0.70655114728145108</c:v>
                </c:pt>
                <c:pt idx="4106">
                  <c:v>0.70655412780172178</c:v>
                </c:pt>
                <c:pt idx="4107">
                  <c:v>0.70655859855582459</c:v>
                </c:pt>
                <c:pt idx="4108">
                  <c:v>0.70656306927837575</c:v>
                </c:pt>
                <c:pt idx="4109">
                  <c:v>0.70657052041251289</c:v>
                </c:pt>
                <c:pt idx="4110">
                  <c:v>0.70657350084162818</c:v>
                </c:pt>
                <c:pt idx="4111">
                  <c:v>0.7065779714589977</c:v>
                </c:pt>
                <c:pt idx="4112">
                  <c:v>0.70658989295104635</c:v>
                </c:pt>
                <c:pt idx="4113">
                  <c:v>0.70659287328899956</c:v>
                </c:pt>
                <c:pt idx="4114">
                  <c:v>0.70659734376962424</c:v>
                </c:pt>
                <c:pt idx="4115">
                  <c:v>0.70660926489700815</c:v>
                </c:pt>
                <c:pt idx="4116">
                  <c:v>0.70661671548766236</c:v>
                </c:pt>
                <c:pt idx="4117">
                  <c:v>0.7066286362503551</c:v>
                </c:pt>
                <c:pt idx="4118">
                  <c:v>0.7066360866130692</c:v>
                </c:pt>
                <c:pt idx="4119">
                  <c:v>0.70664055678860938</c:v>
                </c:pt>
                <c:pt idx="4120">
                  <c:v>0.70664800701104424</c:v>
                </c:pt>
                <c:pt idx="4121">
                  <c:v>0.70666124735831004</c:v>
                </c:pt>
                <c:pt idx="4122">
                  <c:v>0.70668061712113783</c:v>
                </c:pt>
                <c:pt idx="4123">
                  <c:v>0.70675809024427816</c:v>
                </c:pt>
                <c:pt idx="4124">
                  <c:v>0.70683555388026598</c:v>
                </c:pt>
                <c:pt idx="4125">
                  <c:v>0.70691300802633883</c:v>
                </c:pt>
                <c:pt idx="4126">
                  <c:v>0.70699045267973537</c:v>
                </c:pt>
                <c:pt idx="4127">
                  <c:v>0.70735686634663031</c:v>
                </c:pt>
                <c:pt idx="4128">
                  <c:v>0.70737621478290347</c:v>
                </c:pt>
                <c:pt idx="4129">
                  <c:v>0.70760966783934398</c:v>
                </c:pt>
                <c:pt idx="4130">
                  <c:v>0.70772570291218007</c:v>
                </c:pt>
                <c:pt idx="4131">
                  <c:v>0.70897545816950169</c:v>
                </c:pt>
                <c:pt idx="4132">
                  <c:v>0.7130194125083954</c:v>
                </c:pt>
                <c:pt idx="4133">
                  <c:v>0.7137753796176951</c:v>
                </c:pt>
                <c:pt idx="4134">
                  <c:v>0.71406138822349674</c:v>
                </c:pt>
                <c:pt idx="4135">
                  <c:v>0.71458270665708734</c:v>
                </c:pt>
                <c:pt idx="4136">
                  <c:v>0.71723786251402166</c:v>
                </c:pt>
                <c:pt idx="4137">
                  <c:v>0.71807707455191905</c:v>
                </c:pt>
                <c:pt idx="4138">
                  <c:v>0.71879234410299508</c:v>
                </c:pt>
                <c:pt idx="4139">
                  <c:v>0.72025369945152462</c:v>
                </c:pt>
                <c:pt idx="4140">
                  <c:v>0.72170494012235853</c:v>
                </c:pt>
                <c:pt idx="4141">
                  <c:v>0.72171136016558779</c:v>
                </c:pt>
                <c:pt idx="4142">
                  <c:v>0.72461552581319921</c:v>
                </c:pt>
                <c:pt idx="4143">
                  <c:v>0.72514214210816519</c:v>
                </c:pt>
                <c:pt idx="4144">
                  <c:v>0.72648761550307106</c:v>
                </c:pt>
                <c:pt idx="4145">
                  <c:v>0.7267014144003896</c:v>
                </c:pt>
                <c:pt idx="4146">
                  <c:v>0.72675852364250382</c:v>
                </c:pt>
                <c:pt idx="4147">
                  <c:v>0.72684385284609898</c:v>
                </c:pt>
                <c:pt idx="4148">
                  <c:v>0.72876793727106559</c:v>
                </c:pt>
                <c:pt idx="4149">
                  <c:v>0.73464840506869278</c:v>
                </c:pt>
                <c:pt idx="4150">
                  <c:v>0.73508619952179044</c:v>
                </c:pt>
                <c:pt idx="4151">
                  <c:v>0.73809690415365226</c:v>
                </c:pt>
                <c:pt idx="4152">
                  <c:v>0.73812358312174253</c:v>
                </c:pt>
                <c:pt idx="4153">
                  <c:v>0.73852441613923225</c:v>
                </c:pt>
                <c:pt idx="4154">
                  <c:v>0.73971835761822746</c:v>
                </c:pt>
                <c:pt idx="4155">
                  <c:v>0.74389911360900085</c:v>
                </c:pt>
                <c:pt idx="4156">
                  <c:v>0.74683715606879408</c:v>
                </c:pt>
                <c:pt idx="4157">
                  <c:v>0.75102911607948797</c:v>
                </c:pt>
                <c:pt idx="4158">
                  <c:v>0.75303539373869688</c:v>
                </c:pt>
                <c:pt idx="4159">
                  <c:v>0.7624731433437113</c:v>
                </c:pt>
                <c:pt idx="4160">
                  <c:v>0.77374182352570697</c:v>
                </c:pt>
                <c:pt idx="4161">
                  <c:v>0.77502952164223216</c:v>
                </c:pt>
                <c:pt idx="4162">
                  <c:v>0.77666943175636838</c:v>
                </c:pt>
                <c:pt idx="4163">
                  <c:v>0.7801599372440724</c:v>
                </c:pt>
                <c:pt idx="4164">
                  <c:v>0.78935602473349453</c:v>
                </c:pt>
                <c:pt idx="4165">
                  <c:v>0.806173928152629</c:v>
                </c:pt>
                <c:pt idx="4166">
                  <c:v>0.81013131347668743</c:v>
                </c:pt>
                <c:pt idx="4167">
                  <c:v>0.82100013155462825</c:v>
                </c:pt>
                <c:pt idx="4168">
                  <c:v>0.82355586422654936</c:v>
                </c:pt>
                <c:pt idx="4169">
                  <c:v>0.82404569190546484</c:v>
                </c:pt>
                <c:pt idx="4170">
                  <c:v>0.82816552785631847</c:v>
                </c:pt>
                <c:pt idx="4171">
                  <c:v>0.83651515540703614</c:v>
                </c:pt>
                <c:pt idx="4172">
                  <c:v>0.85934323391884737</c:v>
                </c:pt>
                <c:pt idx="4173">
                  <c:v>0.86358939651011113</c:v>
                </c:pt>
                <c:pt idx="4174">
                  <c:v>0.8654485536342289</c:v>
                </c:pt>
                <c:pt idx="4175">
                  <c:v>0.88742392654858138</c:v>
                </c:pt>
                <c:pt idx="4176">
                  <c:v>0.89164687955188759</c:v>
                </c:pt>
                <c:pt idx="4177">
                  <c:v>0.89168954073691897</c:v>
                </c:pt>
                <c:pt idx="4178">
                  <c:v>0.89676306194587463</c:v>
                </c:pt>
                <c:pt idx="4179">
                  <c:v>0.90347811760835017</c:v>
                </c:pt>
                <c:pt idx="4180">
                  <c:v>0.90812457953193959</c:v>
                </c:pt>
                <c:pt idx="4181">
                  <c:v>0.90930416472585163</c:v>
                </c:pt>
                <c:pt idx="4182">
                  <c:v>0.91052658494361716</c:v>
                </c:pt>
                <c:pt idx="4183">
                  <c:v>0.91830395640827855</c:v>
                </c:pt>
                <c:pt idx="4184">
                  <c:v>0.9224158647145112</c:v>
                </c:pt>
                <c:pt idx="4185">
                  <c:v>0.92497081845862605</c:v>
                </c:pt>
                <c:pt idx="4186">
                  <c:v>0.92586192590329586</c:v>
                </c:pt>
                <c:pt idx="4187">
                  <c:v>0.92899310497249743</c:v>
                </c:pt>
                <c:pt idx="4188">
                  <c:v>0.93115533119121796</c:v>
                </c:pt>
                <c:pt idx="4189">
                  <c:v>0.94291232263451075</c:v>
                </c:pt>
                <c:pt idx="4190">
                  <c:v>0.9470891083400691</c:v>
                </c:pt>
                <c:pt idx="4191">
                  <c:v>0.94808078357034842</c:v>
                </c:pt>
                <c:pt idx="4192">
                  <c:v>0.94977137953659507</c:v>
                </c:pt>
                <c:pt idx="4193">
                  <c:v>0.95682894640325744</c:v>
                </c:pt>
                <c:pt idx="4194">
                  <c:v>0.95834120802726719</c:v>
                </c:pt>
                <c:pt idx="4195">
                  <c:v>0.95877375498997164</c:v>
                </c:pt>
                <c:pt idx="4196">
                  <c:v>0.9588849942783334</c:v>
                </c:pt>
                <c:pt idx="4197">
                  <c:v>0.95892160035386731</c:v>
                </c:pt>
                <c:pt idx="4198">
                  <c:v>0.96107885868745846</c:v>
                </c:pt>
                <c:pt idx="4199">
                  <c:v>0.96201211826800481</c:v>
                </c:pt>
                <c:pt idx="4200">
                  <c:v>0.96208834472466831</c:v>
                </c:pt>
                <c:pt idx="4201">
                  <c:v>0.96263630146398704</c:v>
                </c:pt>
                <c:pt idx="4202">
                  <c:v>0.96284606803779249</c:v>
                </c:pt>
                <c:pt idx="4203">
                  <c:v>0.96413524025556929</c:v>
                </c:pt>
                <c:pt idx="4204">
                  <c:v>0.96453661513984212</c:v>
                </c:pt>
                <c:pt idx="4205">
                  <c:v>0.96521038707357643</c:v>
                </c:pt>
                <c:pt idx="4206">
                  <c:v>0.96522043954337544</c:v>
                </c:pt>
                <c:pt idx="4207">
                  <c:v>0.96637255964121294</c:v>
                </c:pt>
                <c:pt idx="4208">
                  <c:v>0.96679819953970969</c:v>
                </c:pt>
                <c:pt idx="4209">
                  <c:v>0.96681498330381221</c:v>
                </c:pt>
                <c:pt idx="4210">
                  <c:v>0.96743180818872165</c:v>
                </c:pt>
                <c:pt idx="4211">
                  <c:v>0.96878496674240766</c:v>
                </c:pt>
                <c:pt idx="4212">
                  <c:v>0.9688658029884758</c:v>
                </c:pt>
                <c:pt idx="4213">
                  <c:v>0.97054473373285977</c:v>
                </c:pt>
                <c:pt idx="4214">
                  <c:v>0.97092134395853991</c:v>
                </c:pt>
                <c:pt idx="4215">
                  <c:v>0.9715439666663338</c:v>
                </c:pt>
                <c:pt idx="4216">
                  <c:v>0.97452312217888504</c:v>
                </c:pt>
                <c:pt idx="4217">
                  <c:v>0.97565096150016262</c:v>
                </c:pt>
                <c:pt idx="4218">
                  <c:v>0.97566892543620676</c:v>
                </c:pt>
                <c:pt idx="4219">
                  <c:v>0.97827432047692375</c:v>
                </c:pt>
                <c:pt idx="4220">
                  <c:v>0.97844133719292148</c:v>
                </c:pt>
                <c:pt idx="4221">
                  <c:v>0.97947907764152542</c:v>
                </c:pt>
                <c:pt idx="4222">
                  <c:v>0.97962024325576436</c:v>
                </c:pt>
                <c:pt idx="4223">
                  <c:v>0.9812313915384645</c:v>
                </c:pt>
                <c:pt idx="4224">
                  <c:v>0.98539947806281214</c:v>
                </c:pt>
                <c:pt idx="4225">
                  <c:v>0.98628894537421052</c:v>
                </c:pt>
                <c:pt idx="4226">
                  <c:v>0.98706164078760472</c:v>
                </c:pt>
                <c:pt idx="4227">
                  <c:v>0.98785662561500542</c:v>
                </c:pt>
                <c:pt idx="4228">
                  <c:v>0.98887168746143306</c:v>
                </c:pt>
                <c:pt idx="4229">
                  <c:v>0.99033103565754321</c:v>
                </c:pt>
                <c:pt idx="4230">
                  <c:v>0.99074621548290165</c:v>
                </c:pt>
                <c:pt idx="4231">
                  <c:v>0.99449398704589276</c:v>
                </c:pt>
                <c:pt idx="4232">
                  <c:v>0.99578489569378559</c:v>
                </c:pt>
                <c:pt idx="4233">
                  <c:v>0.99712911682154293</c:v>
                </c:pt>
                <c:pt idx="4234">
                  <c:v>0.99772282418509506</c:v>
                </c:pt>
                <c:pt idx="4235">
                  <c:v>0.99803365494304108</c:v>
                </c:pt>
                <c:pt idx="4236">
                  <c:v>0.99825189306389484</c:v>
                </c:pt>
                <c:pt idx="4237">
                  <c:v>0.99840687367658976</c:v>
                </c:pt>
                <c:pt idx="4238">
                  <c:v>0.99842776185529414</c:v>
                </c:pt>
                <c:pt idx="4239">
                  <c:v>0.9984420318042776</c:v>
                </c:pt>
                <c:pt idx="4240">
                  <c:v>0.99853022479500941</c:v>
                </c:pt>
                <c:pt idx="4241">
                  <c:v>0.99854661932672173</c:v>
                </c:pt>
                <c:pt idx="4242">
                  <c:v>0.99855709274998461</c:v>
                </c:pt>
                <c:pt idx="4243">
                  <c:v>0.99859542909568855</c:v>
                </c:pt>
                <c:pt idx="4244">
                  <c:v>0.99864819496936996</c:v>
                </c:pt>
                <c:pt idx="4245">
                  <c:v>0.99867489294392797</c:v>
                </c:pt>
                <c:pt idx="4246">
                  <c:v>0.99868487878089296</c:v>
                </c:pt>
                <c:pt idx="4247">
                  <c:v>0.99868995662849003</c:v>
                </c:pt>
                <c:pt idx="4248">
                  <c:v>0.9987244833171387</c:v>
                </c:pt>
                <c:pt idx="4249">
                  <c:v>0.99874712277936462</c:v>
                </c:pt>
                <c:pt idx="4250">
                  <c:v>0.99875054103376237</c:v>
                </c:pt>
                <c:pt idx="4251">
                  <c:v>0.99883726824887598</c:v>
                </c:pt>
                <c:pt idx="4252">
                  <c:v>0.99895045147432782</c:v>
                </c:pt>
                <c:pt idx="4253">
                  <c:v>0.99895324632671101</c:v>
                </c:pt>
                <c:pt idx="4254">
                  <c:v>0.99896324704593653</c:v>
                </c:pt>
                <c:pt idx="4255">
                  <c:v>0.99902733648528996</c:v>
                </c:pt>
                <c:pt idx="4256">
                  <c:v>0.99909724771868547</c:v>
                </c:pt>
                <c:pt idx="4257">
                  <c:v>0.99910390779538016</c:v>
                </c:pt>
                <c:pt idx="4258">
                  <c:v>0.99913243165560039</c:v>
                </c:pt>
                <c:pt idx="4259">
                  <c:v>0.99920363776141197</c:v>
                </c:pt>
                <c:pt idx="4260">
                  <c:v>0.99929485759904302</c:v>
                </c:pt>
                <c:pt idx="4261">
                  <c:v>0.99933221218450707</c:v>
                </c:pt>
                <c:pt idx="4262">
                  <c:v>0.99939002050711434</c:v>
                </c:pt>
                <c:pt idx="4263">
                  <c:v>0.99939748502222081</c:v>
                </c:pt>
                <c:pt idx="4264">
                  <c:v>0.99949972085122252</c:v>
                </c:pt>
                <c:pt idx="4265">
                  <c:v>0.99950251937238543</c:v>
                </c:pt>
                <c:pt idx="4266">
                  <c:v>0.99961525144870778</c:v>
                </c:pt>
                <c:pt idx="4267">
                  <c:v>0.99968130182720794</c:v>
                </c:pt>
                <c:pt idx="4268">
                  <c:v>0.99969287283124897</c:v>
                </c:pt>
                <c:pt idx="4269">
                  <c:v>0.99971820761777808</c:v>
                </c:pt>
                <c:pt idx="4270">
                  <c:v>0.99982797429135395</c:v>
                </c:pt>
                <c:pt idx="4271">
                  <c:v>0.99984497181872478</c:v>
                </c:pt>
                <c:pt idx="4272">
                  <c:v>0.9999071969436546</c:v>
                </c:pt>
                <c:pt idx="4273">
                  <c:v>0.99991689028100827</c:v>
                </c:pt>
                <c:pt idx="4274">
                  <c:v>0.99993559852301417</c:v>
                </c:pt>
                <c:pt idx="4275">
                  <c:v>0.99994712315837708</c:v>
                </c:pt>
                <c:pt idx="4276">
                  <c:v>0.99995110938436549</c:v>
                </c:pt>
                <c:pt idx="4277">
                  <c:v>0.99996577990554691</c:v>
                </c:pt>
                <c:pt idx="4278">
                  <c:v>0.99997201756942733</c:v>
                </c:pt>
                <c:pt idx="4279">
                  <c:v>0.99998417301514708</c:v>
                </c:pt>
                <c:pt idx="4280">
                  <c:v>0.99998466319058243</c:v>
                </c:pt>
                <c:pt idx="4281">
                  <c:v>0.99998626192555584</c:v>
                </c:pt>
                <c:pt idx="4282">
                  <c:v>0.99998632103623741</c:v>
                </c:pt>
                <c:pt idx="4283">
                  <c:v>0.9999886176075411</c:v>
                </c:pt>
                <c:pt idx="4284">
                  <c:v>0.99998886921002306</c:v>
                </c:pt>
                <c:pt idx="4285">
                  <c:v>0.99998890345668179</c:v>
                </c:pt>
                <c:pt idx="4286">
                  <c:v>0.99999025056177304</c:v>
                </c:pt>
                <c:pt idx="4287">
                  <c:v>0.99999025407998821</c:v>
                </c:pt>
                <c:pt idx="4288">
                  <c:v>0.99999036741413316</c:v>
                </c:pt>
                <c:pt idx="4289">
                  <c:v>0.99999039040602933</c:v>
                </c:pt>
                <c:pt idx="4290">
                  <c:v>0.99999039366527376</c:v>
                </c:pt>
                <c:pt idx="4291">
                  <c:v>0.99999140180005763</c:v>
                </c:pt>
                <c:pt idx="4292">
                  <c:v>0.99999141863427332</c:v>
                </c:pt>
                <c:pt idx="4293">
                  <c:v>0.99999291322687589</c:v>
                </c:pt>
                <c:pt idx="4294">
                  <c:v>0.99999479837424243</c:v>
                </c:pt>
                <c:pt idx="4295">
                  <c:v>0.99999555818556607</c:v>
                </c:pt>
                <c:pt idx="4296">
                  <c:v>0.99999698268500636</c:v>
                </c:pt>
                <c:pt idx="4297">
                  <c:v>0.99999712361862936</c:v>
                </c:pt>
                <c:pt idx="4298">
                  <c:v>0.99999771128735027</c:v>
                </c:pt>
                <c:pt idx="4299">
                  <c:v>0.99999789005664219</c:v>
                </c:pt>
                <c:pt idx="4300">
                  <c:v>0.9999987720055048</c:v>
                </c:pt>
                <c:pt idx="4301">
                  <c:v>0.99999911150291543</c:v>
                </c:pt>
                <c:pt idx="4302">
                  <c:v>0.99999949264095178</c:v>
                </c:pt>
                <c:pt idx="4303">
                  <c:v>0.99999982239423446</c:v>
                </c:pt>
                <c:pt idx="4304">
                  <c:v>0.99999996000189662</c:v>
                </c:pt>
                <c:pt idx="4305">
                  <c:v>0.99999996120034507</c:v>
                </c:pt>
                <c:pt idx="4306">
                  <c:v>0.99999996758155452</c:v>
                </c:pt>
                <c:pt idx="4307">
                  <c:v>0.99999997040583977</c:v>
                </c:pt>
                <c:pt idx="4308">
                  <c:v>0.99999997255834605</c:v>
                </c:pt>
                <c:pt idx="4309">
                  <c:v>0.99999997581088307</c:v>
                </c:pt>
                <c:pt idx="4310">
                  <c:v>0.9999999801361571</c:v>
                </c:pt>
                <c:pt idx="4311">
                  <c:v>0.99999998145560254</c:v>
                </c:pt>
                <c:pt idx="4312">
                  <c:v>0.99999998264746026</c:v>
                </c:pt>
                <c:pt idx="4313">
                  <c:v>0.99999998883509122</c:v>
                </c:pt>
                <c:pt idx="4314">
                  <c:v>0.99999999302755349</c:v>
                </c:pt>
                <c:pt idx="4315">
                  <c:v>0.99999999393926042</c:v>
                </c:pt>
                <c:pt idx="4316">
                  <c:v>0.99999999556670527</c:v>
                </c:pt>
                <c:pt idx="4317">
                  <c:v>0.99999999726582256</c:v>
                </c:pt>
                <c:pt idx="4318">
                  <c:v>0.99999999828204889</c:v>
                </c:pt>
                <c:pt idx="4319">
                  <c:v>0.99999999869115619</c:v>
                </c:pt>
                <c:pt idx="4320">
                  <c:v>0.99999999895365654</c:v>
                </c:pt>
                <c:pt idx="4321">
                  <c:v>0.99999999897635461</c:v>
                </c:pt>
                <c:pt idx="4322">
                  <c:v>0.99999999950843843</c:v>
                </c:pt>
                <c:pt idx="4323">
                  <c:v>0.99999999961792241</c:v>
                </c:pt>
                <c:pt idx="4324">
                  <c:v>0.99999999977813236</c:v>
                </c:pt>
                <c:pt idx="4325">
                  <c:v>0.99999999981984233</c:v>
                </c:pt>
                <c:pt idx="4326">
                  <c:v>0.9999999999355681</c:v>
                </c:pt>
                <c:pt idx="4327">
                  <c:v>0.99999999997751399</c:v>
                </c:pt>
                <c:pt idx="4328">
                  <c:v>0.99999999998770506</c:v>
                </c:pt>
                <c:pt idx="4329">
                  <c:v>0.99999999999182554</c:v>
                </c:pt>
                <c:pt idx="4330">
                  <c:v>0.99999999999434364</c:v>
                </c:pt>
                <c:pt idx="4331">
                  <c:v>0.99999999999813327</c:v>
                </c:pt>
                <c:pt idx="4332">
                  <c:v>0.99999999999999756</c:v>
                </c:pt>
                <c:pt idx="4333">
                  <c:v>0.99999999999999878</c:v>
                </c:pt>
                <c:pt idx="4334">
                  <c:v>1</c:v>
                </c:pt>
                <c:pt idx="4335">
                  <c:v>1</c:v>
                </c:pt>
                <c:pt idx="4336">
                  <c:v>1</c:v>
                </c:pt>
                <c:pt idx="4337">
                  <c:v>1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4669-054A-81A3-009B0F749FB2}"/>
            </c:ext>
          </c:extLst>
        </c:ser>
        <c:ser>
          <c:idx val="2"/>
          <c:order val="1"/>
          <c:tx>
            <c:v>DM-Offloading</c:v>
          </c:tx>
          <c:spPr>
            <a:ln w="44450" cap="rnd">
              <a:solidFill>
                <a:srgbClr val="D86ECC"/>
              </a:solidFill>
              <a:round/>
            </a:ln>
            <a:effectLst/>
          </c:spPr>
          <c:marker>
            <c:symbol val="none"/>
          </c:marker>
          <c:xVal>
            <c:numRef>
              <c:f>ALP!$A$1:$A$4339</c:f>
              <c:numCache>
                <c:formatCode>General</c:formatCode>
                <c:ptCount val="4339"/>
                <c:pt idx="0">
                  <c:v>1010.86730376258</c:v>
                </c:pt>
                <c:pt idx="1">
                  <c:v>2922.8796935477199</c:v>
                </c:pt>
                <c:pt idx="2">
                  <c:v>2922.8796935477199</c:v>
                </c:pt>
                <c:pt idx="3">
                  <c:v>2922.8796935478399</c:v>
                </c:pt>
                <c:pt idx="4">
                  <c:v>2922.8796935478399</c:v>
                </c:pt>
                <c:pt idx="5">
                  <c:v>2922.8796935478399</c:v>
                </c:pt>
                <c:pt idx="6">
                  <c:v>2922.8796935478399</c:v>
                </c:pt>
                <c:pt idx="7">
                  <c:v>2922.8796935478399</c:v>
                </c:pt>
                <c:pt idx="8">
                  <c:v>2922.8796935478699</c:v>
                </c:pt>
                <c:pt idx="9">
                  <c:v>2922.8796935478699</c:v>
                </c:pt>
                <c:pt idx="10">
                  <c:v>2922.8796935478699</c:v>
                </c:pt>
                <c:pt idx="11">
                  <c:v>2922.8796935478799</c:v>
                </c:pt>
                <c:pt idx="12">
                  <c:v>2922.8796935478799</c:v>
                </c:pt>
                <c:pt idx="13">
                  <c:v>2922.8796935478799</c:v>
                </c:pt>
                <c:pt idx="14">
                  <c:v>2922.8796935478799</c:v>
                </c:pt>
                <c:pt idx="15">
                  <c:v>2922.8796935478999</c:v>
                </c:pt>
                <c:pt idx="16">
                  <c:v>2922.8796935478999</c:v>
                </c:pt>
                <c:pt idx="17">
                  <c:v>2922.87969354796</c:v>
                </c:pt>
                <c:pt idx="18">
                  <c:v>2922.87969354796</c:v>
                </c:pt>
                <c:pt idx="19">
                  <c:v>2922.87969354796</c:v>
                </c:pt>
                <c:pt idx="20">
                  <c:v>2922.87969354796</c:v>
                </c:pt>
                <c:pt idx="21">
                  <c:v>2922.87969354796</c:v>
                </c:pt>
                <c:pt idx="22">
                  <c:v>2922.87969354796</c:v>
                </c:pt>
                <c:pt idx="23">
                  <c:v>2922.87969354796</c:v>
                </c:pt>
                <c:pt idx="24">
                  <c:v>2922.87969354796</c:v>
                </c:pt>
                <c:pt idx="25">
                  <c:v>2922.87969354796</c:v>
                </c:pt>
                <c:pt idx="26">
                  <c:v>2922.87969354796</c:v>
                </c:pt>
                <c:pt idx="27">
                  <c:v>2922.87969354796</c:v>
                </c:pt>
                <c:pt idx="28">
                  <c:v>2922.87969354796</c:v>
                </c:pt>
                <c:pt idx="29">
                  <c:v>2922.87969354796</c:v>
                </c:pt>
                <c:pt idx="30">
                  <c:v>2922.87969354796</c:v>
                </c:pt>
                <c:pt idx="31">
                  <c:v>2922.87969354796</c:v>
                </c:pt>
                <c:pt idx="32">
                  <c:v>3054.6428856347602</c:v>
                </c:pt>
                <c:pt idx="33">
                  <c:v>4724.2999152399098</c:v>
                </c:pt>
                <c:pt idx="34">
                  <c:v>4724.7453077153696</c:v>
                </c:pt>
                <c:pt idx="35">
                  <c:v>5830.5054971913296</c:v>
                </c:pt>
                <c:pt idx="36">
                  <c:v>5831.95812612806</c:v>
                </c:pt>
                <c:pt idx="37">
                  <c:v>5845.7593870954497</c:v>
                </c:pt>
                <c:pt idx="38">
                  <c:v>5845.7593870954497</c:v>
                </c:pt>
                <c:pt idx="39">
                  <c:v>5845.7593870956898</c:v>
                </c:pt>
                <c:pt idx="40">
                  <c:v>5845.7593870956898</c:v>
                </c:pt>
                <c:pt idx="41">
                  <c:v>5845.7593870956898</c:v>
                </c:pt>
                <c:pt idx="42">
                  <c:v>5845.7593870956898</c:v>
                </c:pt>
                <c:pt idx="43">
                  <c:v>5845.7593870957498</c:v>
                </c:pt>
                <c:pt idx="44">
                  <c:v>5845.7593870957498</c:v>
                </c:pt>
                <c:pt idx="45">
                  <c:v>5845.7593870957498</c:v>
                </c:pt>
                <c:pt idx="46">
                  <c:v>5845.7593870957999</c:v>
                </c:pt>
                <c:pt idx="47">
                  <c:v>5845.7593870957999</c:v>
                </c:pt>
                <c:pt idx="48">
                  <c:v>5845.7593870959199</c:v>
                </c:pt>
                <c:pt idx="49">
                  <c:v>5845.7593870959199</c:v>
                </c:pt>
                <c:pt idx="50">
                  <c:v>5845.7593870959199</c:v>
                </c:pt>
                <c:pt idx="51">
                  <c:v>5845.7593870959199</c:v>
                </c:pt>
                <c:pt idx="52">
                  <c:v>5845.7593870959199</c:v>
                </c:pt>
                <c:pt idx="53">
                  <c:v>5845.7593870959199</c:v>
                </c:pt>
                <c:pt idx="54">
                  <c:v>5845.7593870959199</c:v>
                </c:pt>
                <c:pt idx="55">
                  <c:v>5845.7593870959199</c:v>
                </c:pt>
                <c:pt idx="56">
                  <c:v>5845.7593870959199</c:v>
                </c:pt>
                <c:pt idx="57">
                  <c:v>5845.7593870959199</c:v>
                </c:pt>
                <c:pt idx="58">
                  <c:v>6406.7380389769796</c:v>
                </c:pt>
                <c:pt idx="59">
                  <c:v>6406.7380389769796</c:v>
                </c:pt>
                <c:pt idx="60">
                  <c:v>6406.7380389769796</c:v>
                </c:pt>
                <c:pt idx="61">
                  <c:v>6406.7380389769796</c:v>
                </c:pt>
                <c:pt idx="62">
                  <c:v>6407.4112310638502</c:v>
                </c:pt>
                <c:pt idx="63">
                  <c:v>6416.7380389771397</c:v>
                </c:pt>
                <c:pt idx="64">
                  <c:v>6416.7380389771397</c:v>
                </c:pt>
                <c:pt idx="65">
                  <c:v>6426.7380389769096</c:v>
                </c:pt>
                <c:pt idx="66">
                  <c:v>6683.9449516143604</c:v>
                </c:pt>
                <c:pt idx="67">
                  <c:v>6770.2858212382998</c:v>
                </c:pt>
                <c:pt idx="68">
                  <c:v>6846.6266908582002</c:v>
                </c:pt>
                <c:pt idx="69">
                  <c:v>6846.6266908582002</c:v>
                </c:pt>
                <c:pt idx="70">
                  <c:v>6846.6266908582002</c:v>
                </c:pt>
                <c:pt idx="71">
                  <c:v>6846.6266908582002</c:v>
                </c:pt>
                <c:pt idx="72">
                  <c:v>6846.6266908582702</c:v>
                </c:pt>
                <c:pt idx="73">
                  <c:v>6846.6266908582702</c:v>
                </c:pt>
                <c:pt idx="74">
                  <c:v>8554.5895591429398</c:v>
                </c:pt>
                <c:pt idx="75">
                  <c:v>8753.3851907392891</c:v>
                </c:pt>
                <c:pt idx="76">
                  <c:v>8754.8378196759095</c:v>
                </c:pt>
                <c:pt idx="77">
                  <c:v>8761.6505832448602</c:v>
                </c:pt>
                <c:pt idx="78">
                  <c:v>8768.6390806431791</c:v>
                </c:pt>
                <c:pt idx="79">
                  <c:v>8768.6390806435302</c:v>
                </c:pt>
                <c:pt idx="80">
                  <c:v>8768.6390806435302</c:v>
                </c:pt>
                <c:pt idx="81">
                  <c:v>8768.6390806435302</c:v>
                </c:pt>
                <c:pt idx="82">
                  <c:v>8768.6390806435302</c:v>
                </c:pt>
                <c:pt idx="83">
                  <c:v>8768.6390806436193</c:v>
                </c:pt>
                <c:pt idx="84">
                  <c:v>8768.6390806436193</c:v>
                </c:pt>
                <c:pt idx="85">
                  <c:v>8768.6390806436193</c:v>
                </c:pt>
                <c:pt idx="86">
                  <c:v>8768.6390806437103</c:v>
                </c:pt>
                <c:pt idx="87">
                  <c:v>8768.6390806437103</c:v>
                </c:pt>
                <c:pt idx="88">
                  <c:v>8768.6390806438794</c:v>
                </c:pt>
                <c:pt idx="89">
                  <c:v>8768.6390806438794</c:v>
                </c:pt>
                <c:pt idx="90">
                  <c:v>8768.6390806438794</c:v>
                </c:pt>
                <c:pt idx="91">
                  <c:v>8768.6390806438794</c:v>
                </c:pt>
                <c:pt idx="92">
                  <c:v>8768.6390806438794</c:v>
                </c:pt>
                <c:pt idx="93">
                  <c:v>8768.6390806438794</c:v>
                </c:pt>
                <c:pt idx="94">
                  <c:v>8768.6390806438794</c:v>
                </c:pt>
                <c:pt idx="95">
                  <c:v>8768.6390806438794</c:v>
                </c:pt>
                <c:pt idx="96">
                  <c:v>8768.6390806438794</c:v>
                </c:pt>
                <c:pt idx="97">
                  <c:v>9112.1868629050405</c:v>
                </c:pt>
                <c:pt idx="98">
                  <c:v>9330.2909246117306</c:v>
                </c:pt>
                <c:pt idx="99">
                  <c:v>9339.6177325250992</c:v>
                </c:pt>
                <c:pt idx="100">
                  <c:v>9569.0621680032891</c:v>
                </c:pt>
                <c:pt idx="101">
                  <c:v>9606.8246451662799</c:v>
                </c:pt>
                <c:pt idx="102">
                  <c:v>9739.5063844060896</c:v>
                </c:pt>
                <c:pt idx="103">
                  <c:v>9739.5063844060896</c:v>
                </c:pt>
                <c:pt idx="104">
                  <c:v>9739.5063844060896</c:v>
                </c:pt>
                <c:pt idx="105">
                  <c:v>9739.5063844060896</c:v>
                </c:pt>
                <c:pt idx="106">
                  <c:v>9769.5063844062297</c:v>
                </c:pt>
                <c:pt idx="107">
                  <c:v>9769.5063844062297</c:v>
                </c:pt>
                <c:pt idx="108">
                  <c:v>9770.3604811411296</c:v>
                </c:pt>
                <c:pt idx="109">
                  <c:v>9776.5900026177897</c:v>
                </c:pt>
                <c:pt idx="110">
                  <c:v>10036.7132970434</c:v>
                </c:pt>
                <c:pt idx="111">
                  <c:v>10080.989865339099</c:v>
                </c:pt>
                <c:pt idx="112">
                  <c:v>10141.827493164599</c:v>
                </c:pt>
                <c:pt idx="113">
                  <c:v>10150.040819885</c:v>
                </c:pt>
                <c:pt idx="114">
                  <c:v>10781.6731773545</c:v>
                </c:pt>
                <c:pt idx="115">
                  <c:v>10941.4636881685</c:v>
                </c:pt>
                <c:pt idx="116">
                  <c:v>10943.1312633748</c:v>
                </c:pt>
                <c:pt idx="117">
                  <c:v>11047.580600809701</c:v>
                </c:pt>
                <c:pt idx="118">
                  <c:v>11674.752973000201</c:v>
                </c:pt>
                <c:pt idx="119">
                  <c:v>11676.2648842872</c:v>
                </c:pt>
                <c:pt idx="120">
                  <c:v>11677.717513223701</c:v>
                </c:pt>
                <c:pt idx="121">
                  <c:v>11684.5302767925</c:v>
                </c:pt>
                <c:pt idx="122">
                  <c:v>11691.518774190899</c:v>
                </c:pt>
                <c:pt idx="123">
                  <c:v>11691.5187741913</c:v>
                </c:pt>
                <c:pt idx="124">
                  <c:v>11691.5187741913</c:v>
                </c:pt>
                <c:pt idx="125">
                  <c:v>11691.5187741913</c:v>
                </c:pt>
                <c:pt idx="126">
                  <c:v>11691.5187741913</c:v>
                </c:pt>
                <c:pt idx="127">
                  <c:v>11691.5187741915</c:v>
                </c:pt>
                <c:pt idx="128">
                  <c:v>11691.5187741915</c:v>
                </c:pt>
                <c:pt idx="129">
                  <c:v>11691.5187741916</c:v>
                </c:pt>
                <c:pt idx="130">
                  <c:v>11691.5187741916</c:v>
                </c:pt>
                <c:pt idx="131">
                  <c:v>11691.5187741918</c:v>
                </c:pt>
                <c:pt idx="132">
                  <c:v>11691.5187741918</c:v>
                </c:pt>
                <c:pt idx="133">
                  <c:v>11691.5187741918</c:v>
                </c:pt>
                <c:pt idx="134">
                  <c:v>11691.5187741918</c:v>
                </c:pt>
                <c:pt idx="135">
                  <c:v>11691.5187741918</c:v>
                </c:pt>
                <c:pt idx="136">
                  <c:v>11691.5187741918</c:v>
                </c:pt>
                <c:pt idx="137">
                  <c:v>11691.5187741918</c:v>
                </c:pt>
                <c:pt idx="138">
                  <c:v>12253.1706181596</c:v>
                </c:pt>
                <c:pt idx="139">
                  <c:v>12262.497426072699</c:v>
                </c:pt>
                <c:pt idx="140">
                  <c:v>12262.497426073</c:v>
                </c:pt>
                <c:pt idx="141">
                  <c:v>12593.9809070059</c:v>
                </c:pt>
                <c:pt idx="142">
                  <c:v>12642.386077953901</c:v>
                </c:pt>
                <c:pt idx="143">
                  <c:v>12642.386077953901</c:v>
                </c:pt>
                <c:pt idx="144">
                  <c:v>12642.386077953901</c:v>
                </c:pt>
                <c:pt idx="145">
                  <c:v>12642.386077953901</c:v>
                </c:pt>
                <c:pt idx="146">
                  <c:v>12692.386077953901</c:v>
                </c:pt>
                <c:pt idx="147">
                  <c:v>12692.386077954199</c:v>
                </c:pt>
                <c:pt idx="148">
                  <c:v>12692.386077954199</c:v>
                </c:pt>
                <c:pt idx="149">
                  <c:v>12692.386077954199</c:v>
                </c:pt>
                <c:pt idx="150">
                  <c:v>12921.8305134323</c:v>
                </c:pt>
                <c:pt idx="151">
                  <c:v>12931.542629072899</c:v>
                </c:pt>
                <c:pt idx="152">
                  <c:v>12959.5929905911</c:v>
                </c:pt>
                <c:pt idx="153">
                  <c:v>13003.869558887</c:v>
                </c:pt>
                <c:pt idx="154">
                  <c:v>13064.7071867125</c:v>
                </c:pt>
                <c:pt idx="155">
                  <c:v>13072.9205134329</c:v>
                </c:pt>
                <c:pt idx="156">
                  <c:v>13180.739491590901</c:v>
                </c:pt>
                <c:pt idx="157">
                  <c:v>13197.672748765901</c:v>
                </c:pt>
                <c:pt idx="158">
                  <c:v>13697.1572190108</c:v>
                </c:pt>
                <c:pt idx="159">
                  <c:v>13970.460294357699</c:v>
                </c:pt>
                <c:pt idx="160">
                  <c:v>14597.409970340301</c:v>
                </c:pt>
                <c:pt idx="161">
                  <c:v>14597.632666548199</c:v>
                </c:pt>
                <c:pt idx="162">
                  <c:v>14599.144577835201</c:v>
                </c:pt>
                <c:pt idx="163">
                  <c:v>14600.597206771599</c:v>
                </c:pt>
                <c:pt idx="164">
                  <c:v>14614.3984677386</c:v>
                </c:pt>
                <c:pt idx="165">
                  <c:v>14614.3984677392</c:v>
                </c:pt>
                <c:pt idx="166">
                  <c:v>14614.3984677392</c:v>
                </c:pt>
                <c:pt idx="167">
                  <c:v>14614.3984677392</c:v>
                </c:pt>
                <c:pt idx="168">
                  <c:v>14614.3984677392</c:v>
                </c:pt>
                <c:pt idx="169">
                  <c:v>14614.3984677393</c:v>
                </c:pt>
                <c:pt idx="170">
                  <c:v>14614.3984677393</c:v>
                </c:pt>
                <c:pt idx="171">
                  <c:v>14614.3984677395</c:v>
                </c:pt>
                <c:pt idx="172">
                  <c:v>14614.3984677395</c:v>
                </c:pt>
                <c:pt idx="173">
                  <c:v>14614.3984677398</c:v>
                </c:pt>
                <c:pt idx="174">
                  <c:v>14614.3984677398</c:v>
                </c:pt>
                <c:pt idx="175">
                  <c:v>14614.3984677398</c:v>
                </c:pt>
                <c:pt idx="176">
                  <c:v>14614.3984677398</c:v>
                </c:pt>
                <c:pt idx="177">
                  <c:v>14614.3984677398</c:v>
                </c:pt>
                <c:pt idx="178">
                  <c:v>14614.3984677398</c:v>
                </c:pt>
                <c:pt idx="179">
                  <c:v>14623.398686815601</c:v>
                </c:pt>
                <c:pt idx="180">
                  <c:v>15176.0503117074</c:v>
                </c:pt>
                <c:pt idx="181">
                  <c:v>15185.377119621</c:v>
                </c:pt>
                <c:pt idx="182">
                  <c:v>15516.8606005539</c:v>
                </c:pt>
                <c:pt idx="183">
                  <c:v>15545.265771501799</c:v>
                </c:pt>
                <c:pt idx="184">
                  <c:v>15545.265771501799</c:v>
                </c:pt>
                <c:pt idx="185">
                  <c:v>15545.265771501799</c:v>
                </c:pt>
                <c:pt idx="186">
                  <c:v>15545.265771501799</c:v>
                </c:pt>
                <c:pt idx="187">
                  <c:v>15615.265771501799</c:v>
                </c:pt>
                <c:pt idx="188">
                  <c:v>15615.2657715021</c:v>
                </c:pt>
                <c:pt idx="189">
                  <c:v>15615.2657715021</c:v>
                </c:pt>
                <c:pt idx="190">
                  <c:v>15615.2657715021</c:v>
                </c:pt>
                <c:pt idx="191">
                  <c:v>15615.2657715021</c:v>
                </c:pt>
                <c:pt idx="192">
                  <c:v>15838.752427170701</c:v>
                </c:pt>
                <c:pt idx="193">
                  <c:v>15882.4726841389</c:v>
                </c:pt>
                <c:pt idx="194">
                  <c:v>15926.749252435</c:v>
                </c:pt>
                <c:pt idx="195">
                  <c:v>15987.5868802603</c:v>
                </c:pt>
                <c:pt idx="196">
                  <c:v>15995.800206980701</c:v>
                </c:pt>
                <c:pt idx="197">
                  <c:v>16120.552442313799</c:v>
                </c:pt>
                <c:pt idx="198">
                  <c:v>16533.507837019999</c:v>
                </c:pt>
                <c:pt idx="199">
                  <c:v>16893.339987905601</c:v>
                </c:pt>
                <c:pt idx="200">
                  <c:v>17520.289663888001</c:v>
                </c:pt>
                <c:pt idx="201">
                  <c:v>17520.5123600962</c:v>
                </c:pt>
                <c:pt idx="202">
                  <c:v>17522.024271383099</c:v>
                </c:pt>
                <c:pt idx="203">
                  <c:v>17523.476900319401</c:v>
                </c:pt>
                <c:pt idx="204">
                  <c:v>17537.2781612863</c:v>
                </c:pt>
                <c:pt idx="205">
                  <c:v>17537.278161286999</c:v>
                </c:pt>
                <c:pt idx="206">
                  <c:v>17537.278161286999</c:v>
                </c:pt>
                <c:pt idx="207">
                  <c:v>17537.278161286999</c:v>
                </c:pt>
                <c:pt idx="208">
                  <c:v>17537.278161287199</c:v>
                </c:pt>
                <c:pt idx="209">
                  <c:v>17537.278161287199</c:v>
                </c:pt>
                <c:pt idx="210">
                  <c:v>17537.278161287399</c:v>
                </c:pt>
                <c:pt idx="211">
                  <c:v>17537.278161287701</c:v>
                </c:pt>
                <c:pt idx="212">
                  <c:v>17537.278161287701</c:v>
                </c:pt>
                <c:pt idx="213">
                  <c:v>17537.278161287701</c:v>
                </c:pt>
                <c:pt idx="214">
                  <c:v>17537.278161287701</c:v>
                </c:pt>
                <c:pt idx="215">
                  <c:v>17537.278161287701</c:v>
                </c:pt>
                <c:pt idx="216">
                  <c:v>17546.278380363499</c:v>
                </c:pt>
                <c:pt idx="217">
                  <c:v>18098.930005255301</c:v>
                </c:pt>
                <c:pt idx="218">
                  <c:v>18108.256813168198</c:v>
                </c:pt>
                <c:pt idx="219">
                  <c:v>18108.256813168598</c:v>
                </c:pt>
                <c:pt idx="220">
                  <c:v>18108.2568131689</c:v>
                </c:pt>
                <c:pt idx="221">
                  <c:v>18439.740294101801</c:v>
                </c:pt>
                <c:pt idx="222">
                  <c:v>18448.1454650497</c:v>
                </c:pt>
                <c:pt idx="223">
                  <c:v>18448.1454650497</c:v>
                </c:pt>
                <c:pt idx="224">
                  <c:v>18448.1454650497</c:v>
                </c:pt>
                <c:pt idx="225">
                  <c:v>18448.1454650497</c:v>
                </c:pt>
                <c:pt idx="226">
                  <c:v>18538.1454650495</c:v>
                </c:pt>
                <c:pt idx="227">
                  <c:v>18538.145465049602</c:v>
                </c:pt>
                <c:pt idx="228">
                  <c:v>18538.145465049802</c:v>
                </c:pt>
                <c:pt idx="229">
                  <c:v>18538.1454650501</c:v>
                </c:pt>
                <c:pt idx="230">
                  <c:v>18538.1454650501</c:v>
                </c:pt>
                <c:pt idx="231">
                  <c:v>18538.1454650501</c:v>
                </c:pt>
                <c:pt idx="232">
                  <c:v>18538.1454650501</c:v>
                </c:pt>
                <c:pt idx="233">
                  <c:v>18538.1454650501</c:v>
                </c:pt>
                <c:pt idx="234">
                  <c:v>18761.632120718699</c:v>
                </c:pt>
                <c:pt idx="235">
                  <c:v>18805.352377686599</c:v>
                </c:pt>
                <c:pt idx="236">
                  <c:v>18849.628945983</c:v>
                </c:pt>
                <c:pt idx="237">
                  <c:v>18910.4665738082</c:v>
                </c:pt>
                <c:pt idx="238">
                  <c:v>18918.679900528601</c:v>
                </c:pt>
                <c:pt idx="239">
                  <c:v>19043.4321358618</c:v>
                </c:pt>
                <c:pt idx="240">
                  <c:v>19456.387530568001</c:v>
                </c:pt>
                <c:pt idx="241">
                  <c:v>19816.2196814536</c:v>
                </c:pt>
                <c:pt idx="242">
                  <c:v>20443.169357435701</c:v>
                </c:pt>
                <c:pt idx="243">
                  <c:v>20443.3920536441</c:v>
                </c:pt>
                <c:pt idx="244">
                  <c:v>20444.903964931102</c:v>
                </c:pt>
                <c:pt idx="245">
                  <c:v>20446.356593867298</c:v>
                </c:pt>
                <c:pt idx="246">
                  <c:v>20460.157854834099</c:v>
                </c:pt>
                <c:pt idx="247">
                  <c:v>20460.157854834899</c:v>
                </c:pt>
                <c:pt idx="248">
                  <c:v>20460.157854834899</c:v>
                </c:pt>
                <c:pt idx="249">
                  <c:v>20460.157854834899</c:v>
                </c:pt>
                <c:pt idx="250">
                  <c:v>20460.157854835099</c:v>
                </c:pt>
                <c:pt idx="251">
                  <c:v>20460.157854835299</c:v>
                </c:pt>
                <c:pt idx="252">
                  <c:v>20460.157854835699</c:v>
                </c:pt>
                <c:pt idx="253">
                  <c:v>20460.157854835699</c:v>
                </c:pt>
                <c:pt idx="254">
                  <c:v>20460.157854835699</c:v>
                </c:pt>
                <c:pt idx="255">
                  <c:v>20460.157854835699</c:v>
                </c:pt>
                <c:pt idx="256">
                  <c:v>20460.157854835699</c:v>
                </c:pt>
                <c:pt idx="257">
                  <c:v>20469.1580739114</c:v>
                </c:pt>
                <c:pt idx="258">
                  <c:v>21021.809698803201</c:v>
                </c:pt>
                <c:pt idx="259">
                  <c:v>21031.136506716299</c:v>
                </c:pt>
                <c:pt idx="260">
                  <c:v>21351.0251585976</c:v>
                </c:pt>
                <c:pt idx="261">
                  <c:v>21351.0251585976</c:v>
                </c:pt>
                <c:pt idx="262">
                  <c:v>21351.0251585976</c:v>
                </c:pt>
                <c:pt idx="263">
                  <c:v>21351.0251585976</c:v>
                </c:pt>
                <c:pt idx="264">
                  <c:v>21362.619987649799</c:v>
                </c:pt>
                <c:pt idx="265">
                  <c:v>21461.025158597298</c:v>
                </c:pt>
                <c:pt idx="266">
                  <c:v>21461.025158597498</c:v>
                </c:pt>
                <c:pt idx="267">
                  <c:v>21461.025158597498</c:v>
                </c:pt>
                <c:pt idx="268">
                  <c:v>21461.025158597698</c:v>
                </c:pt>
                <c:pt idx="269">
                  <c:v>21461.025158598</c:v>
                </c:pt>
                <c:pt idx="270">
                  <c:v>21461.025158598</c:v>
                </c:pt>
                <c:pt idx="271">
                  <c:v>21461.025158598</c:v>
                </c:pt>
                <c:pt idx="272">
                  <c:v>21461.025158598</c:v>
                </c:pt>
                <c:pt idx="273">
                  <c:v>21461.025158598</c:v>
                </c:pt>
                <c:pt idx="274">
                  <c:v>21684.5118142666</c:v>
                </c:pt>
                <c:pt idx="275">
                  <c:v>21728.232071234299</c:v>
                </c:pt>
                <c:pt idx="276">
                  <c:v>21772.508639530901</c:v>
                </c:pt>
                <c:pt idx="277">
                  <c:v>21833.346267355999</c:v>
                </c:pt>
                <c:pt idx="278">
                  <c:v>21841.5595940764</c:v>
                </c:pt>
                <c:pt idx="279">
                  <c:v>21966.3118294097</c:v>
                </c:pt>
                <c:pt idx="280">
                  <c:v>22379.267224116</c:v>
                </c:pt>
                <c:pt idx="281">
                  <c:v>22739.099375001599</c:v>
                </c:pt>
                <c:pt idx="282">
                  <c:v>23366.0490509835</c:v>
                </c:pt>
                <c:pt idx="283">
                  <c:v>23366.271747192099</c:v>
                </c:pt>
                <c:pt idx="284">
                  <c:v>23367.7836584791</c:v>
                </c:pt>
                <c:pt idx="285">
                  <c:v>23369.2362874151</c:v>
                </c:pt>
                <c:pt idx="286">
                  <c:v>23383.037548382701</c:v>
                </c:pt>
                <c:pt idx="287">
                  <c:v>23383.037548382701</c:v>
                </c:pt>
                <c:pt idx="288">
                  <c:v>23383.037548382999</c:v>
                </c:pt>
                <c:pt idx="289">
                  <c:v>23383.037548383199</c:v>
                </c:pt>
                <c:pt idx="290">
                  <c:v>23383.0375483836</c:v>
                </c:pt>
                <c:pt idx="291">
                  <c:v>23383.0375483836</c:v>
                </c:pt>
                <c:pt idx="292">
                  <c:v>23383.0375483836</c:v>
                </c:pt>
                <c:pt idx="293">
                  <c:v>23383.0375483836</c:v>
                </c:pt>
                <c:pt idx="294">
                  <c:v>23392.0377674593</c:v>
                </c:pt>
                <c:pt idx="295">
                  <c:v>23944.689392351102</c:v>
                </c:pt>
                <c:pt idx="296">
                  <c:v>23954.016200262999</c:v>
                </c:pt>
                <c:pt idx="297">
                  <c:v>23954.016200263901</c:v>
                </c:pt>
                <c:pt idx="298">
                  <c:v>23954.016200264901</c:v>
                </c:pt>
                <c:pt idx="299">
                  <c:v>24253.904852145501</c:v>
                </c:pt>
                <c:pt idx="300">
                  <c:v>24253.904852145501</c:v>
                </c:pt>
                <c:pt idx="301">
                  <c:v>24253.904852145501</c:v>
                </c:pt>
                <c:pt idx="302">
                  <c:v>24253.904852145501</c:v>
                </c:pt>
                <c:pt idx="303">
                  <c:v>24285.499681197802</c:v>
                </c:pt>
                <c:pt idx="304">
                  <c:v>24383.904852145199</c:v>
                </c:pt>
                <c:pt idx="305">
                  <c:v>24383.904852145199</c:v>
                </c:pt>
                <c:pt idx="306">
                  <c:v>24383.904852145399</c:v>
                </c:pt>
                <c:pt idx="307">
                  <c:v>24383.904852145399</c:v>
                </c:pt>
                <c:pt idx="308">
                  <c:v>24383.904852145599</c:v>
                </c:pt>
                <c:pt idx="309">
                  <c:v>24383.904852145999</c:v>
                </c:pt>
                <c:pt idx="310">
                  <c:v>24383.904852145999</c:v>
                </c:pt>
                <c:pt idx="311">
                  <c:v>24383.904852145999</c:v>
                </c:pt>
                <c:pt idx="312">
                  <c:v>24383.904852145999</c:v>
                </c:pt>
                <c:pt idx="313">
                  <c:v>24383.904852145999</c:v>
                </c:pt>
                <c:pt idx="314">
                  <c:v>24383.904852145999</c:v>
                </c:pt>
                <c:pt idx="315">
                  <c:v>24460.387921942802</c:v>
                </c:pt>
                <c:pt idx="316">
                  <c:v>24594.1232673837</c:v>
                </c:pt>
                <c:pt idx="317">
                  <c:v>24607.391507814598</c:v>
                </c:pt>
                <c:pt idx="318">
                  <c:v>24695.388333078899</c:v>
                </c:pt>
                <c:pt idx="319">
                  <c:v>24756.225960903899</c:v>
                </c:pt>
                <c:pt idx="320">
                  <c:v>24764.4392876243</c:v>
                </c:pt>
                <c:pt idx="321">
                  <c:v>24822.4257217661</c:v>
                </c:pt>
                <c:pt idx="322">
                  <c:v>25302.1469176639</c:v>
                </c:pt>
                <c:pt idx="323">
                  <c:v>25661.979068549499</c:v>
                </c:pt>
                <c:pt idx="324">
                  <c:v>26279.151440739999</c:v>
                </c:pt>
                <c:pt idx="325">
                  <c:v>26280.663352027001</c:v>
                </c:pt>
                <c:pt idx="326">
                  <c:v>26288.9287445312</c:v>
                </c:pt>
                <c:pt idx="327">
                  <c:v>26292.115980962899</c:v>
                </c:pt>
                <c:pt idx="328">
                  <c:v>26305.917241930601</c:v>
                </c:pt>
                <c:pt idx="329">
                  <c:v>26305.917241930601</c:v>
                </c:pt>
                <c:pt idx="330">
                  <c:v>26305.917241930802</c:v>
                </c:pt>
                <c:pt idx="331">
                  <c:v>26305.9172419311</c:v>
                </c:pt>
                <c:pt idx="332">
                  <c:v>26314.9174610072</c:v>
                </c:pt>
                <c:pt idx="333">
                  <c:v>26809.212721528402</c:v>
                </c:pt>
                <c:pt idx="334">
                  <c:v>26810.938114003198</c:v>
                </c:pt>
                <c:pt idx="335">
                  <c:v>26824.992654232301</c:v>
                </c:pt>
                <c:pt idx="336">
                  <c:v>26867.5690858989</c:v>
                </c:pt>
                <c:pt idx="337">
                  <c:v>26876.895893812802</c:v>
                </c:pt>
                <c:pt idx="338">
                  <c:v>27156.784545693401</c:v>
                </c:pt>
                <c:pt idx="339">
                  <c:v>27156.784545693401</c:v>
                </c:pt>
                <c:pt idx="340">
                  <c:v>27156.784545693401</c:v>
                </c:pt>
                <c:pt idx="341">
                  <c:v>27156.784545693401</c:v>
                </c:pt>
                <c:pt idx="342">
                  <c:v>27208.379374745698</c:v>
                </c:pt>
                <c:pt idx="343">
                  <c:v>27306.784545693001</c:v>
                </c:pt>
                <c:pt idx="344">
                  <c:v>27306.784545693001</c:v>
                </c:pt>
                <c:pt idx="345">
                  <c:v>27306.784545693299</c:v>
                </c:pt>
                <c:pt idx="346">
                  <c:v>27306.784545693299</c:v>
                </c:pt>
                <c:pt idx="347">
                  <c:v>27306.784545693499</c:v>
                </c:pt>
                <c:pt idx="348">
                  <c:v>27306.784545694001</c:v>
                </c:pt>
                <c:pt idx="349">
                  <c:v>27306.784545694001</c:v>
                </c:pt>
                <c:pt idx="350">
                  <c:v>27306.784545694001</c:v>
                </c:pt>
                <c:pt idx="351">
                  <c:v>27306.784545694001</c:v>
                </c:pt>
                <c:pt idx="352">
                  <c:v>27306.784545694001</c:v>
                </c:pt>
                <c:pt idx="353">
                  <c:v>27306.784545694001</c:v>
                </c:pt>
                <c:pt idx="354">
                  <c:v>27306.784545694001</c:v>
                </c:pt>
                <c:pt idx="355">
                  <c:v>27315.671064505299</c:v>
                </c:pt>
                <c:pt idx="356">
                  <c:v>27316.0051088619</c:v>
                </c:pt>
                <c:pt idx="357">
                  <c:v>27334.784983844402</c:v>
                </c:pt>
                <c:pt idx="358">
                  <c:v>27383.267615490498</c:v>
                </c:pt>
                <c:pt idx="359">
                  <c:v>27507.002960931499</c:v>
                </c:pt>
                <c:pt idx="360">
                  <c:v>27530.271201362601</c:v>
                </c:pt>
                <c:pt idx="361">
                  <c:v>27618.268026626902</c:v>
                </c:pt>
                <c:pt idx="362">
                  <c:v>27679.105654451701</c:v>
                </c:pt>
                <c:pt idx="363">
                  <c:v>27687.318981172099</c:v>
                </c:pt>
                <c:pt idx="364">
                  <c:v>27710.715417765499</c:v>
                </c:pt>
                <c:pt idx="365">
                  <c:v>27745.305415314098</c:v>
                </c:pt>
                <c:pt idx="366">
                  <c:v>28225.026611211899</c:v>
                </c:pt>
                <c:pt idx="367">
                  <c:v>28519.6048721929</c:v>
                </c:pt>
                <c:pt idx="368">
                  <c:v>29160.583608757999</c:v>
                </c:pt>
                <c:pt idx="369">
                  <c:v>29202.031134288001</c:v>
                </c:pt>
                <c:pt idx="370">
                  <c:v>29203.543045574999</c:v>
                </c:pt>
                <c:pt idx="371">
                  <c:v>29211.808438078901</c:v>
                </c:pt>
                <c:pt idx="372">
                  <c:v>29214.995674510799</c:v>
                </c:pt>
                <c:pt idx="373">
                  <c:v>29219.470127565601</c:v>
                </c:pt>
                <c:pt idx="374">
                  <c:v>29237.797154555101</c:v>
                </c:pt>
                <c:pt idx="375">
                  <c:v>29352.718330404299</c:v>
                </c:pt>
                <c:pt idx="376">
                  <c:v>29780.4487794468</c:v>
                </c:pt>
                <c:pt idx="377">
                  <c:v>29799.7755873596</c:v>
                </c:pt>
                <c:pt idx="378">
                  <c:v>29799.7755873602</c:v>
                </c:pt>
                <c:pt idx="379">
                  <c:v>30059.6642392412</c:v>
                </c:pt>
                <c:pt idx="380">
                  <c:v>30059.6642392412</c:v>
                </c:pt>
                <c:pt idx="381">
                  <c:v>30059.6642392412</c:v>
                </c:pt>
                <c:pt idx="382">
                  <c:v>30059.6642392412</c:v>
                </c:pt>
                <c:pt idx="383">
                  <c:v>30131.259068293701</c:v>
                </c:pt>
                <c:pt idx="384">
                  <c:v>30161.981066957502</c:v>
                </c:pt>
                <c:pt idx="385">
                  <c:v>30163.706459432298</c:v>
                </c:pt>
                <c:pt idx="386">
                  <c:v>30167.760999661401</c:v>
                </c:pt>
                <c:pt idx="387">
                  <c:v>30229.664239240901</c:v>
                </c:pt>
                <c:pt idx="388">
                  <c:v>30229.664239240901</c:v>
                </c:pt>
                <c:pt idx="389">
                  <c:v>30229.664239240901</c:v>
                </c:pt>
                <c:pt idx="390">
                  <c:v>30229.664239241101</c:v>
                </c:pt>
                <c:pt idx="391">
                  <c:v>30229.664239241101</c:v>
                </c:pt>
                <c:pt idx="392">
                  <c:v>30229.6642392414</c:v>
                </c:pt>
                <c:pt idx="393">
                  <c:v>30229.6642392414</c:v>
                </c:pt>
                <c:pt idx="394">
                  <c:v>30229.664239241902</c:v>
                </c:pt>
                <c:pt idx="395">
                  <c:v>30229.664239241902</c:v>
                </c:pt>
                <c:pt idx="396">
                  <c:v>30229.664239241902</c:v>
                </c:pt>
                <c:pt idx="397">
                  <c:v>30229.664239241902</c:v>
                </c:pt>
                <c:pt idx="398">
                  <c:v>30229.664239241902</c:v>
                </c:pt>
                <c:pt idx="399">
                  <c:v>30229.664239241902</c:v>
                </c:pt>
                <c:pt idx="400">
                  <c:v>30306.147309038301</c:v>
                </c:pt>
                <c:pt idx="401">
                  <c:v>30429.882654479199</c:v>
                </c:pt>
                <c:pt idx="402">
                  <c:v>30453.150894910501</c:v>
                </c:pt>
                <c:pt idx="403">
                  <c:v>30541.147720174798</c:v>
                </c:pt>
                <c:pt idx="404">
                  <c:v>30601.985347999602</c:v>
                </c:pt>
                <c:pt idx="405">
                  <c:v>30633.595111313502</c:v>
                </c:pt>
                <c:pt idx="406">
                  <c:v>30668.185108862101</c:v>
                </c:pt>
                <c:pt idx="407">
                  <c:v>30682.299439368999</c:v>
                </c:pt>
                <c:pt idx="408">
                  <c:v>31127.376065633602</c:v>
                </c:pt>
                <c:pt idx="409">
                  <c:v>31147.906304759901</c:v>
                </c:pt>
                <c:pt idx="410">
                  <c:v>31442.484565740899</c:v>
                </c:pt>
                <c:pt idx="411">
                  <c:v>31618.372292945001</c:v>
                </c:pt>
                <c:pt idx="412">
                  <c:v>32083.4633023059</c:v>
                </c:pt>
                <c:pt idx="413">
                  <c:v>32124.910827836</c:v>
                </c:pt>
                <c:pt idx="414">
                  <c:v>32126.4227391229</c:v>
                </c:pt>
                <c:pt idx="415">
                  <c:v>32127.875368058601</c:v>
                </c:pt>
                <c:pt idx="416">
                  <c:v>32134.688131626601</c:v>
                </c:pt>
                <c:pt idx="417">
                  <c:v>32142.349821113501</c:v>
                </c:pt>
                <c:pt idx="418">
                  <c:v>32160.676848103001</c:v>
                </c:pt>
                <c:pt idx="419">
                  <c:v>32703.328472994701</c:v>
                </c:pt>
                <c:pt idx="420">
                  <c:v>32705.486675833399</c:v>
                </c:pt>
                <c:pt idx="421">
                  <c:v>32962.5439327891</c:v>
                </c:pt>
                <c:pt idx="422">
                  <c:v>32962.5439327891</c:v>
                </c:pt>
                <c:pt idx="423">
                  <c:v>32962.5439327891</c:v>
                </c:pt>
                <c:pt idx="424">
                  <c:v>32962.5439327891</c:v>
                </c:pt>
                <c:pt idx="425">
                  <c:v>32985.130172131801</c:v>
                </c:pt>
                <c:pt idx="426">
                  <c:v>33054.138761841597</c:v>
                </c:pt>
                <c:pt idx="427">
                  <c:v>33084.8607605055</c:v>
                </c:pt>
                <c:pt idx="428">
                  <c:v>33086.586152980301</c:v>
                </c:pt>
                <c:pt idx="429">
                  <c:v>33090.640693209301</c:v>
                </c:pt>
                <c:pt idx="430">
                  <c:v>33142.5439327899</c:v>
                </c:pt>
                <c:pt idx="431">
                  <c:v>33142.5439327899</c:v>
                </c:pt>
                <c:pt idx="432">
                  <c:v>33152.5439327887</c:v>
                </c:pt>
                <c:pt idx="433">
                  <c:v>33152.5439327887</c:v>
                </c:pt>
                <c:pt idx="434">
                  <c:v>33152.5439327887</c:v>
                </c:pt>
                <c:pt idx="435">
                  <c:v>33152.543932788998</c:v>
                </c:pt>
                <c:pt idx="436">
                  <c:v>33152.543932788998</c:v>
                </c:pt>
                <c:pt idx="437">
                  <c:v>33152.543932789296</c:v>
                </c:pt>
                <c:pt idx="438">
                  <c:v>33152.543932789296</c:v>
                </c:pt>
                <c:pt idx="439">
                  <c:v>33152.5439327899</c:v>
                </c:pt>
                <c:pt idx="440">
                  <c:v>33152.5439327899</c:v>
                </c:pt>
                <c:pt idx="441">
                  <c:v>33152.5439327899</c:v>
                </c:pt>
                <c:pt idx="442">
                  <c:v>33152.5439327899</c:v>
                </c:pt>
                <c:pt idx="443">
                  <c:v>33229.027002586001</c:v>
                </c:pt>
                <c:pt idx="444">
                  <c:v>33352.762348026903</c:v>
                </c:pt>
                <c:pt idx="445">
                  <c:v>33376.030588458503</c:v>
                </c:pt>
                <c:pt idx="446">
                  <c:v>33454.027413722797</c:v>
                </c:pt>
                <c:pt idx="447">
                  <c:v>33524.865041547397</c:v>
                </c:pt>
                <c:pt idx="448">
                  <c:v>33556.474804861398</c:v>
                </c:pt>
                <c:pt idx="449">
                  <c:v>33591.064802410001</c:v>
                </c:pt>
                <c:pt idx="450">
                  <c:v>33605.179132916899</c:v>
                </c:pt>
                <c:pt idx="451">
                  <c:v>34070.785998307801</c:v>
                </c:pt>
                <c:pt idx="452">
                  <c:v>34365.364259288799</c:v>
                </c:pt>
                <c:pt idx="453">
                  <c:v>34480.144411062698</c:v>
                </c:pt>
                <c:pt idx="454">
                  <c:v>35006.342995853702</c:v>
                </c:pt>
                <c:pt idx="455">
                  <c:v>35027.241236314803</c:v>
                </c:pt>
                <c:pt idx="456">
                  <c:v>35047.790521383897</c:v>
                </c:pt>
                <c:pt idx="457">
                  <c:v>35049.302432670898</c:v>
                </c:pt>
                <c:pt idx="458">
                  <c:v>35050.755061606498</c:v>
                </c:pt>
                <c:pt idx="459">
                  <c:v>35057.567825174403</c:v>
                </c:pt>
                <c:pt idx="460">
                  <c:v>35065.229514661303</c:v>
                </c:pt>
                <c:pt idx="461">
                  <c:v>35568.392716607501</c:v>
                </c:pt>
                <c:pt idx="462">
                  <c:v>35626.208166542601</c:v>
                </c:pt>
                <c:pt idx="463">
                  <c:v>35628.3663693813</c:v>
                </c:pt>
                <c:pt idx="464">
                  <c:v>35865.423626336997</c:v>
                </c:pt>
                <c:pt idx="465">
                  <c:v>35865.423626336997</c:v>
                </c:pt>
                <c:pt idx="466">
                  <c:v>35865.423626336997</c:v>
                </c:pt>
                <c:pt idx="467">
                  <c:v>35865.423626336997</c:v>
                </c:pt>
                <c:pt idx="468">
                  <c:v>35901.244064488201</c:v>
                </c:pt>
                <c:pt idx="469">
                  <c:v>35977.018455389603</c:v>
                </c:pt>
                <c:pt idx="470">
                  <c:v>36007.740454053499</c:v>
                </c:pt>
                <c:pt idx="471">
                  <c:v>36009.465846528299</c:v>
                </c:pt>
                <c:pt idx="472">
                  <c:v>36013.5203867573</c:v>
                </c:pt>
                <c:pt idx="473">
                  <c:v>36065.423626336902</c:v>
                </c:pt>
                <c:pt idx="474">
                  <c:v>36065.423626337899</c:v>
                </c:pt>
                <c:pt idx="475">
                  <c:v>36065.423626337899</c:v>
                </c:pt>
                <c:pt idx="476">
                  <c:v>36075.423626336596</c:v>
                </c:pt>
                <c:pt idx="477">
                  <c:v>36075.423626336596</c:v>
                </c:pt>
                <c:pt idx="478">
                  <c:v>36075.423626336596</c:v>
                </c:pt>
                <c:pt idx="479">
                  <c:v>36075.423626336902</c:v>
                </c:pt>
                <c:pt idx="480">
                  <c:v>36075.4236263372</c:v>
                </c:pt>
                <c:pt idx="481">
                  <c:v>36075.4236263372</c:v>
                </c:pt>
                <c:pt idx="482">
                  <c:v>36075.423626337899</c:v>
                </c:pt>
                <c:pt idx="483">
                  <c:v>36075.423626337899</c:v>
                </c:pt>
                <c:pt idx="484">
                  <c:v>36075.423626337899</c:v>
                </c:pt>
                <c:pt idx="485">
                  <c:v>36075.423626337899</c:v>
                </c:pt>
                <c:pt idx="486">
                  <c:v>36151.906696133701</c:v>
                </c:pt>
                <c:pt idx="487">
                  <c:v>36298.9102820064</c:v>
                </c:pt>
                <c:pt idx="488">
                  <c:v>36376.907107270701</c:v>
                </c:pt>
                <c:pt idx="489">
                  <c:v>36437.744735095301</c:v>
                </c:pt>
                <c:pt idx="490">
                  <c:v>36479.354498409397</c:v>
                </c:pt>
                <c:pt idx="491">
                  <c:v>36513.944495958</c:v>
                </c:pt>
                <c:pt idx="492">
                  <c:v>36528.058826464898</c:v>
                </c:pt>
                <c:pt idx="493">
                  <c:v>36856.620693455901</c:v>
                </c:pt>
                <c:pt idx="494">
                  <c:v>36993.6656918558</c:v>
                </c:pt>
                <c:pt idx="495">
                  <c:v>37286.509345337203</c:v>
                </c:pt>
                <c:pt idx="496">
                  <c:v>37288.243952836798</c:v>
                </c:pt>
                <c:pt idx="497">
                  <c:v>37403.0241046105</c:v>
                </c:pt>
                <c:pt idx="498">
                  <c:v>37428.582786184699</c:v>
                </c:pt>
                <c:pt idx="499">
                  <c:v>37929.222689401497</c:v>
                </c:pt>
                <c:pt idx="500">
                  <c:v>37950.1209298627</c:v>
                </c:pt>
                <c:pt idx="501">
                  <c:v>37970.670214931903</c:v>
                </c:pt>
                <c:pt idx="502">
                  <c:v>37972.182126218897</c:v>
                </c:pt>
                <c:pt idx="503">
                  <c:v>37973.6347551543</c:v>
                </c:pt>
                <c:pt idx="504">
                  <c:v>37980.447518722103</c:v>
                </c:pt>
                <c:pt idx="505">
                  <c:v>37988.1092082092</c:v>
                </c:pt>
                <c:pt idx="506">
                  <c:v>38549.087860090403</c:v>
                </c:pt>
                <c:pt idx="507">
                  <c:v>38551.246062929102</c:v>
                </c:pt>
                <c:pt idx="508">
                  <c:v>38768.303319884901</c:v>
                </c:pt>
                <c:pt idx="509">
                  <c:v>38768.303319884901</c:v>
                </c:pt>
                <c:pt idx="510">
                  <c:v>38768.303319884901</c:v>
                </c:pt>
                <c:pt idx="511">
                  <c:v>38768.303319884901</c:v>
                </c:pt>
                <c:pt idx="512">
                  <c:v>38824.123758036098</c:v>
                </c:pt>
                <c:pt idx="513">
                  <c:v>38899.898148937602</c:v>
                </c:pt>
                <c:pt idx="514">
                  <c:v>38921.161062036597</c:v>
                </c:pt>
                <c:pt idx="515">
                  <c:v>38922.345540076203</c:v>
                </c:pt>
                <c:pt idx="516">
                  <c:v>38930.620147601403</c:v>
                </c:pt>
                <c:pt idx="517">
                  <c:v>38936.400080305197</c:v>
                </c:pt>
                <c:pt idx="518">
                  <c:v>38988.303319884799</c:v>
                </c:pt>
                <c:pt idx="519">
                  <c:v>38988.303319885803</c:v>
                </c:pt>
                <c:pt idx="520">
                  <c:v>38988.303319885803</c:v>
                </c:pt>
                <c:pt idx="521">
                  <c:v>38988.303319885803</c:v>
                </c:pt>
                <c:pt idx="522">
                  <c:v>38998.303319884399</c:v>
                </c:pt>
                <c:pt idx="523">
                  <c:v>38998.303319884399</c:v>
                </c:pt>
                <c:pt idx="524">
                  <c:v>38998.303319884399</c:v>
                </c:pt>
                <c:pt idx="525">
                  <c:v>38998.303319884799</c:v>
                </c:pt>
                <c:pt idx="526">
                  <c:v>38998.303319885097</c:v>
                </c:pt>
                <c:pt idx="527">
                  <c:v>38998.303319885097</c:v>
                </c:pt>
                <c:pt idx="528">
                  <c:v>38998.303319885803</c:v>
                </c:pt>
                <c:pt idx="529">
                  <c:v>38998.303319885803</c:v>
                </c:pt>
                <c:pt idx="530">
                  <c:v>38998.303319885803</c:v>
                </c:pt>
                <c:pt idx="531">
                  <c:v>39074.786389681503</c:v>
                </c:pt>
                <c:pt idx="532">
                  <c:v>39211.789975554399</c:v>
                </c:pt>
                <c:pt idx="533">
                  <c:v>39299.7868008187</c:v>
                </c:pt>
                <c:pt idx="534">
                  <c:v>39360.624428643103</c:v>
                </c:pt>
                <c:pt idx="535">
                  <c:v>39402.234191957301</c:v>
                </c:pt>
                <c:pt idx="536">
                  <c:v>39426.824189505998</c:v>
                </c:pt>
                <c:pt idx="537">
                  <c:v>39450.938520012802</c:v>
                </c:pt>
                <c:pt idx="538">
                  <c:v>39906.545385403697</c:v>
                </c:pt>
                <c:pt idx="539">
                  <c:v>40209.389038884998</c:v>
                </c:pt>
                <c:pt idx="540">
                  <c:v>40211.123646384804</c:v>
                </c:pt>
                <c:pt idx="541">
                  <c:v>40325.903798158397</c:v>
                </c:pt>
                <c:pt idx="542">
                  <c:v>40351.4624797324</c:v>
                </c:pt>
                <c:pt idx="543">
                  <c:v>40842.102382949401</c:v>
                </c:pt>
                <c:pt idx="544">
                  <c:v>40873.000623410597</c:v>
                </c:pt>
                <c:pt idx="545">
                  <c:v>40893.327212269804</c:v>
                </c:pt>
                <c:pt idx="546">
                  <c:v>40893.549908479901</c:v>
                </c:pt>
                <c:pt idx="547">
                  <c:v>40895.061819766801</c:v>
                </c:pt>
                <c:pt idx="548">
                  <c:v>40896.514448702197</c:v>
                </c:pt>
                <c:pt idx="549">
                  <c:v>40910.988901757097</c:v>
                </c:pt>
                <c:pt idx="550">
                  <c:v>41471.9675536383</c:v>
                </c:pt>
                <c:pt idx="551">
                  <c:v>41474.125756476999</c:v>
                </c:pt>
                <c:pt idx="552">
                  <c:v>41671.183013432797</c:v>
                </c:pt>
                <c:pt idx="553">
                  <c:v>41671.183013432797</c:v>
                </c:pt>
                <c:pt idx="554">
                  <c:v>41671.183013432797</c:v>
                </c:pt>
                <c:pt idx="555">
                  <c:v>41671.183013432797</c:v>
                </c:pt>
                <c:pt idx="556">
                  <c:v>41747.003451584103</c:v>
                </c:pt>
                <c:pt idx="557">
                  <c:v>41812.777842485499</c:v>
                </c:pt>
                <c:pt idx="558">
                  <c:v>41844.040755584501</c:v>
                </c:pt>
                <c:pt idx="559">
                  <c:v>41845.225233624202</c:v>
                </c:pt>
                <c:pt idx="560">
                  <c:v>41853.499841149402</c:v>
                </c:pt>
                <c:pt idx="561">
                  <c:v>41859.279773853203</c:v>
                </c:pt>
                <c:pt idx="562">
                  <c:v>41911.183013432703</c:v>
                </c:pt>
                <c:pt idx="563">
                  <c:v>41911.183013433802</c:v>
                </c:pt>
                <c:pt idx="564">
                  <c:v>41911.183013433802</c:v>
                </c:pt>
                <c:pt idx="565">
                  <c:v>41911.183013433802</c:v>
                </c:pt>
                <c:pt idx="566">
                  <c:v>41911.183013433802</c:v>
                </c:pt>
                <c:pt idx="567">
                  <c:v>41911.183013433802</c:v>
                </c:pt>
                <c:pt idx="568">
                  <c:v>41921.183013432303</c:v>
                </c:pt>
                <c:pt idx="569">
                  <c:v>41921.183013432303</c:v>
                </c:pt>
                <c:pt idx="570">
                  <c:v>41921.183013432303</c:v>
                </c:pt>
                <c:pt idx="571">
                  <c:v>41921.183013432703</c:v>
                </c:pt>
                <c:pt idx="572">
                  <c:v>41921.183013433001</c:v>
                </c:pt>
                <c:pt idx="573">
                  <c:v>41921.183013433001</c:v>
                </c:pt>
                <c:pt idx="574">
                  <c:v>41921.183013433802</c:v>
                </c:pt>
                <c:pt idx="575">
                  <c:v>41997.666083229196</c:v>
                </c:pt>
                <c:pt idx="576">
                  <c:v>42134.669669102397</c:v>
                </c:pt>
                <c:pt idx="577">
                  <c:v>42173.504122190898</c:v>
                </c:pt>
                <c:pt idx="578">
                  <c:v>42222.666494366698</c:v>
                </c:pt>
                <c:pt idx="579">
                  <c:v>42325.1138855053</c:v>
                </c:pt>
                <c:pt idx="580">
                  <c:v>42373.8182135608</c:v>
                </c:pt>
                <c:pt idx="581">
                  <c:v>42829.425078951703</c:v>
                </c:pt>
                <c:pt idx="582">
                  <c:v>42930.682534935098</c:v>
                </c:pt>
                <c:pt idx="583">
                  <c:v>43124.0033399327</c:v>
                </c:pt>
                <c:pt idx="584">
                  <c:v>43132.268732432698</c:v>
                </c:pt>
                <c:pt idx="585">
                  <c:v>43248.783491706199</c:v>
                </c:pt>
                <c:pt idx="586">
                  <c:v>43274.3421732801</c:v>
                </c:pt>
                <c:pt idx="587">
                  <c:v>43360.571186816298</c:v>
                </c:pt>
                <c:pt idx="588">
                  <c:v>43764.982076497203</c:v>
                </c:pt>
                <c:pt idx="589">
                  <c:v>43795.880316958501</c:v>
                </c:pt>
                <c:pt idx="590">
                  <c:v>43816.206905817598</c:v>
                </c:pt>
                <c:pt idx="591">
                  <c:v>43816.429602027798</c:v>
                </c:pt>
                <c:pt idx="592">
                  <c:v>43817.9415133148</c:v>
                </c:pt>
                <c:pt idx="593">
                  <c:v>43819.394142249999</c:v>
                </c:pt>
                <c:pt idx="594">
                  <c:v>43833.868595305001</c:v>
                </c:pt>
                <c:pt idx="595">
                  <c:v>44394.847247186197</c:v>
                </c:pt>
                <c:pt idx="596">
                  <c:v>44397.005450024801</c:v>
                </c:pt>
                <c:pt idx="597">
                  <c:v>44574.062706980701</c:v>
                </c:pt>
                <c:pt idx="598">
                  <c:v>44574.062706980701</c:v>
                </c:pt>
                <c:pt idx="599">
                  <c:v>44574.062706980701</c:v>
                </c:pt>
                <c:pt idx="600">
                  <c:v>44574.062706980701</c:v>
                </c:pt>
                <c:pt idx="601">
                  <c:v>44669.883145132102</c:v>
                </c:pt>
                <c:pt idx="602">
                  <c:v>44735.657536033497</c:v>
                </c:pt>
                <c:pt idx="603">
                  <c:v>44766.920449132398</c:v>
                </c:pt>
                <c:pt idx="604">
                  <c:v>44768.104927172099</c:v>
                </c:pt>
                <c:pt idx="605">
                  <c:v>44776.379534697298</c:v>
                </c:pt>
                <c:pt idx="606">
                  <c:v>44820.101560375602</c:v>
                </c:pt>
                <c:pt idx="607">
                  <c:v>44834.062706980098</c:v>
                </c:pt>
                <c:pt idx="608">
                  <c:v>44834.0627069806</c:v>
                </c:pt>
                <c:pt idx="609">
                  <c:v>44834.062706980898</c:v>
                </c:pt>
                <c:pt idx="610">
                  <c:v>44834.062706981698</c:v>
                </c:pt>
                <c:pt idx="611">
                  <c:v>44834.062706981698</c:v>
                </c:pt>
                <c:pt idx="612">
                  <c:v>44834.062706981698</c:v>
                </c:pt>
                <c:pt idx="613">
                  <c:v>44834.062706981698</c:v>
                </c:pt>
                <c:pt idx="614">
                  <c:v>44834.062706981698</c:v>
                </c:pt>
                <c:pt idx="615">
                  <c:v>44844.062706980098</c:v>
                </c:pt>
                <c:pt idx="616">
                  <c:v>44844.062706980098</c:v>
                </c:pt>
                <c:pt idx="617">
                  <c:v>44844.0627069806</c:v>
                </c:pt>
                <c:pt idx="618">
                  <c:v>44844.062706980898</c:v>
                </c:pt>
                <c:pt idx="619">
                  <c:v>44844.062706981698</c:v>
                </c:pt>
                <c:pt idx="620">
                  <c:v>44920.545776776897</c:v>
                </c:pt>
                <c:pt idx="621">
                  <c:v>45056.383815738802</c:v>
                </c:pt>
                <c:pt idx="622">
                  <c:v>45057.549362650301</c:v>
                </c:pt>
                <c:pt idx="623">
                  <c:v>45145.546187914602</c:v>
                </c:pt>
                <c:pt idx="624">
                  <c:v>45247.993579053298</c:v>
                </c:pt>
                <c:pt idx="625">
                  <c:v>45296.697907108799</c:v>
                </c:pt>
                <c:pt idx="626">
                  <c:v>45363.138119282397</c:v>
                </c:pt>
                <c:pt idx="627">
                  <c:v>45752.304772499701</c:v>
                </c:pt>
                <c:pt idx="628">
                  <c:v>45793.026771163502</c:v>
                </c:pt>
                <c:pt idx="629">
                  <c:v>46046.883033480699</c:v>
                </c:pt>
                <c:pt idx="630">
                  <c:v>46055.148425980398</c:v>
                </c:pt>
                <c:pt idx="631">
                  <c:v>46127.584012046696</c:v>
                </c:pt>
                <c:pt idx="632">
                  <c:v>46163.472843894197</c:v>
                </c:pt>
                <c:pt idx="633">
                  <c:v>46171.663185254001</c:v>
                </c:pt>
                <c:pt idx="634">
                  <c:v>46197.221866827902</c:v>
                </c:pt>
                <c:pt idx="635">
                  <c:v>46283.450880364202</c:v>
                </c:pt>
                <c:pt idx="636">
                  <c:v>46598.840446183603</c:v>
                </c:pt>
                <c:pt idx="637">
                  <c:v>46687.8617700451</c:v>
                </c:pt>
                <c:pt idx="638">
                  <c:v>46718.760010506398</c:v>
                </c:pt>
                <c:pt idx="639">
                  <c:v>46739.086599365299</c:v>
                </c:pt>
                <c:pt idx="640">
                  <c:v>46739.309295575797</c:v>
                </c:pt>
                <c:pt idx="641">
                  <c:v>46740.821206862798</c:v>
                </c:pt>
                <c:pt idx="642">
                  <c:v>46742.273835797903</c:v>
                </c:pt>
                <c:pt idx="643">
                  <c:v>46756.748288852898</c:v>
                </c:pt>
                <c:pt idx="644">
                  <c:v>47317.726940734101</c:v>
                </c:pt>
                <c:pt idx="645">
                  <c:v>47319.885143572697</c:v>
                </c:pt>
                <c:pt idx="646">
                  <c:v>47458.617749966201</c:v>
                </c:pt>
                <c:pt idx="647">
                  <c:v>47476.942400528496</c:v>
                </c:pt>
                <c:pt idx="648">
                  <c:v>47476.942400528496</c:v>
                </c:pt>
                <c:pt idx="649">
                  <c:v>47476.942400528496</c:v>
                </c:pt>
                <c:pt idx="650">
                  <c:v>47476.942400528496</c:v>
                </c:pt>
                <c:pt idx="651">
                  <c:v>47592.762838679999</c:v>
                </c:pt>
                <c:pt idx="652">
                  <c:v>47658.537229581503</c:v>
                </c:pt>
                <c:pt idx="653">
                  <c:v>47689.259228245297</c:v>
                </c:pt>
                <c:pt idx="654">
                  <c:v>47689.800142680302</c:v>
                </c:pt>
                <c:pt idx="655">
                  <c:v>47690.984620720097</c:v>
                </c:pt>
                <c:pt idx="656">
                  <c:v>47742.981253923303</c:v>
                </c:pt>
                <c:pt idx="657">
                  <c:v>47756.942400528002</c:v>
                </c:pt>
                <c:pt idx="658">
                  <c:v>47756.942400528496</c:v>
                </c:pt>
                <c:pt idx="659">
                  <c:v>47756.942400528496</c:v>
                </c:pt>
                <c:pt idx="660">
                  <c:v>47756.942400528802</c:v>
                </c:pt>
                <c:pt idx="661">
                  <c:v>47756.942400529697</c:v>
                </c:pt>
                <c:pt idx="662">
                  <c:v>47756.942400529697</c:v>
                </c:pt>
                <c:pt idx="663">
                  <c:v>47756.942400529697</c:v>
                </c:pt>
                <c:pt idx="664">
                  <c:v>47756.942400529697</c:v>
                </c:pt>
                <c:pt idx="665">
                  <c:v>47756.942400529697</c:v>
                </c:pt>
                <c:pt idx="666">
                  <c:v>47766.942400528002</c:v>
                </c:pt>
                <c:pt idx="667">
                  <c:v>47766.942400528002</c:v>
                </c:pt>
                <c:pt idx="668">
                  <c:v>47766.942400528802</c:v>
                </c:pt>
                <c:pt idx="669">
                  <c:v>47766.942400529697</c:v>
                </c:pt>
                <c:pt idx="670">
                  <c:v>47843.425470324699</c:v>
                </c:pt>
                <c:pt idx="671">
                  <c:v>47974.847271446997</c:v>
                </c:pt>
                <c:pt idx="672">
                  <c:v>47979.263509286597</c:v>
                </c:pt>
                <c:pt idx="673">
                  <c:v>47980.4290561983</c:v>
                </c:pt>
                <c:pt idx="674">
                  <c:v>48068.425881462601</c:v>
                </c:pt>
                <c:pt idx="675">
                  <c:v>48170.873272601202</c:v>
                </c:pt>
                <c:pt idx="676">
                  <c:v>48219.577600656703</c:v>
                </c:pt>
                <c:pt idx="677">
                  <c:v>48363.368141073101</c:v>
                </c:pt>
                <c:pt idx="678">
                  <c:v>48675.184466047598</c:v>
                </c:pt>
                <c:pt idx="679">
                  <c:v>48715.906464711501</c:v>
                </c:pt>
                <c:pt idx="680">
                  <c:v>48834.624575209302</c:v>
                </c:pt>
                <c:pt idx="681">
                  <c:v>48969.762727028603</c:v>
                </c:pt>
                <c:pt idx="682">
                  <c:v>48978.0281195282</c:v>
                </c:pt>
                <c:pt idx="683">
                  <c:v>49084.542878801898</c:v>
                </c:pt>
                <c:pt idx="684">
                  <c:v>49206.330573912201</c:v>
                </c:pt>
                <c:pt idx="685">
                  <c:v>49350.854096722898</c:v>
                </c:pt>
                <c:pt idx="686">
                  <c:v>49516.2411893233</c:v>
                </c:pt>
                <c:pt idx="687">
                  <c:v>49610.741463592902</c:v>
                </c:pt>
                <c:pt idx="688">
                  <c:v>49641.639704054302</c:v>
                </c:pt>
                <c:pt idx="689">
                  <c:v>49661.966292912999</c:v>
                </c:pt>
                <c:pt idx="690">
                  <c:v>49662.188989123701</c:v>
                </c:pt>
                <c:pt idx="691">
                  <c:v>49663.700900410702</c:v>
                </c:pt>
                <c:pt idx="692">
                  <c:v>49665.153529345698</c:v>
                </c:pt>
                <c:pt idx="693">
                  <c:v>49679.627982400802</c:v>
                </c:pt>
                <c:pt idx="694">
                  <c:v>49694.401878994802</c:v>
                </c:pt>
                <c:pt idx="695">
                  <c:v>49931.832748597801</c:v>
                </c:pt>
                <c:pt idx="696">
                  <c:v>50210.631400472703</c:v>
                </c:pt>
                <c:pt idx="697">
                  <c:v>50240.6066342821</c:v>
                </c:pt>
                <c:pt idx="698">
                  <c:v>50242.7648371205</c:v>
                </c:pt>
                <c:pt idx="699">
                  <c:v>50379.8220940764</c:v>
                </c:pt>
                <c:pt idx="700">
                  <c:v>50379.8220940764</c:v>
                </c:pt>
                <c:pt idx="701">
                  <c:v>50379.8220940764</c:v>
                </c:pt>
                <c:pt idx="702">
                  <c:v>50379.8220940764</c:v>
                </c:pt>
                <c:pt idx="703">
                  <c:v>50515.642532227997</c:v>
                </c:pt>
                <c:pt idx="704">
                  <c:v>50581.4169231294</c:v>
                </c:pt>
                <c:pt idx="705">
                  <c:v>50612.138921793303</c:v>
                </c:pt>
                <c:pt idx="706">
                  <c:v>50612.679836228199</c:v>
                </c:pt>
                <c:pt idx="707">
                  <c:v>50613.864314268103</c:v>
                </c:pt>
                <c:pt idx="708">
                  <c:v>50665.860947471097</c:v>
                </c:pt>
                <c:pt idx="709">
                  <c:v>50679.822094075796</c:v>
                </c:pt>
                <c:pt idx="710">
                  <c:v>50679.822094075796</c:v>
                </c:pt>
                <c:pt idx="711">
                  <c:v>50679.8220940764</c:v>
                </c:pt>
                <c:pt idx="712">
                  <c:v>50679.8220940764</c:v>
                </c:pt>
                <c:pt idx="713">
                  <c:v>50679.822094076699</c:v>
                </c:pt>
                <c:pt idx="714">
                  <c:v>50679.822094077703</c:v>
                </c:pt>
                <c:pt idx="715">
                  <c:v>50679.822094077703</c:v>
                </c:pt>
                <c:pt idx="716">
                  <c:v>50679.822094077703</c:v>
                </c:pt>
                <c:pt idx="717">
                  <c:v>50679.822094077703</c:v>
                </c:pt>
                <c:pt idx="718">
                  <c:v>50679.822094077703</c:v>
                </c:pt>
                <c:pt idx="719">
                  <c:v>50679.822094077703</c:v>
                </c:pt>
                <c:pt idx="720">
                  <c:v>50689.822094075796</c:v>
                </c:pt>
                <c:pt idx="721">
                  <c:v>50689.822094076699</c:v>
                </c:pt>
                <c:pt idx="722">
                  <c:v>50756.305163872399</c:v>
                </c:pt>
                <c:pt idx="723">
                  <c:v>50791.610052366603</c:v>
                </c:pt>
                <c:pt idx="724">
                  <c:v>50902.143202834501</c:v>
                </c:pt>
                <c:pt idx="725">
                  <c:v>50903.308749746298</c:v>
                </c:pt>
                <c:pt idx="726">
                  <c:v>50991.3055750106</c:v>
                </c:pt>
                <c:pt idx="727">
                  <c:v>51070.408704234898</c:v>
                </c:pt>
                <c:pt idx="728">
                  <c:v>51083.752966149201</c:v>
                </c:pt>
                <c:pt idx="729">
                  <c:v>51142.457294204702</c:v>
                </c:pt>
                <c:pt idx="730">
                  <c:v>51216.667528050901</c:v>
                </c:pt>
                <c:pt idx="731">
                  <c:v>51588.064159595597</c:v>
                </c:pt>
                <c:pt idx="732">
                  <c:v>51638.786158259398</c:v>
                </c:pt>
                <c:pt idx="733">
                  <c:v>51892.642420576602</c:v>
                </c:pt>
                <c:pt idx="734">
                  <c:v>51900.907813075901</c:v>
                </c:pt>
                <c:pt idx="735">
                  <c:v>51930.186008023498</c:v>
                </c:pt>
                <c:pt idx="736">
                  <c:v>52007.4225723497</c:v>
                </c:pt>
                <c:pt idx="737">
                  <c:v>52129.210267460199</c:v>
                </c:pt>
                <c:pt idx="738">
                  <c:v>52439.120882871001</c:v>
                </c:pt>
                <c:pt idx="739">
                  <c:v>52554.5193976023</c:v>
                </c:pt>
                <c:pt idx="740">
                  <c:v>52575.068682671699</c:v>
                </c:pt>
                <c:pt idx="741">
                  <c:v>52576.580593958701</c:v>
                </c:pt>
                <c:pt idx="742">
                  <c:v>52584.845986460801</c:v>
                </c:pt>
                <c:pt idx="743">
                  <c:v>52588.033222893602</c:v>
                </c:pt>
                <c:pt idx="744">
                  <c:v>53113.486327830004</c:v>
                </c:pt>
                <c:pt idx="745">
                  <c:v>53114.599809022002</c:v>
                </c:pt>
                <c:pt idx="746">
                  <c:v>53163.486327830004</c:v>
                </c:pt>
                <c:pt idx="747">
                  <c:v>53165.644530668302</c:v>
                </c:pt>
                <c:pt idx="748">
                  <c:v>53282.701787624297</c:v>
                </c:pt>
                <c:pt idx="749">
                  <c:v>53282.701787624297</c:v>
                </c:pt>
                <c:pt idx="750">
                  <c:v>53282.701787624297</c:v>
                </c:pt>
                <c:pt idx="751">
                  <c:v>53282.701787624297</c:v>
                </c:pt>
                <c:pt idx="752">
                  <c:v>53438.522225775901</c:v>
                </c:pt>
                <c:pt idx="753">
                  <c:v>53504.296616677399</c:v>
                </c:pt>
                <c:pt idx="754">
                  <c:v>53535.0186153412</c:v>
                </c:pt>
                <c:pt idx="755">
                  <c:v>53535.559529776103</c:v>
                </c:pt>
                <c:pt idx="756">
                  <c:v>53536.744007816</c:v>
                </c:pt>
                <c:pt idx="757">
                  <c:v>53544.488460903201</c:v>
                </c:pt>
                <c:pt idx="758">
                  <c:v>53588.740641018798</c:v>
                </c:pt>
                <c:pt idx="759">
                  <c:v>53602.701787623599</c:v>
                </c:pt>
                <c:pt idx="760">
                  <c:v>53602.701787623599</c:v>
                </c:pt>
                <c:pt idx="761">
                  <c:v>53602.701787624297</c:v>
                </c:pt>
                <c:pt idx="762">
                  <c:v>53602.701787624297</c:v>
                </c:pt>
                <c:pt idx="763">
                  <c:v>53602.701787624603</c:v>
                </c:pt>
                <c:pt idx="764">
                  <c:v>53602.7017876256</c:v>
                </c:pt>
                <c:pt idx="765">
                  <c:v>53602.7017876256</c:v>
                </c:pt>
                <c:pt idx="766">
                  <c:v>53602.7017876256</c:v>
                </c:pt>
                <c:pt idx="767">
                  <c:v>53602.7017876256</c:v>
                </c:pt>
                <c:pt idx="768">
                  <c:v>53602.7017876256</c:v>
                </c:pt>
                <c:pt idx="769">
                  <c:v>53602.7017876256</c:v>
                </c:pt>
                <c:pt idx="770">
                  <c:v>53612.701787623599</c:v>
                </c:pt>
                <c:pt idx="771">
                  <c:v>53612.701787624297</c:v>
                </c:pt>
                <c:pt idx="772">
                  <c:v>53612.701787624603</c:v>
                </c:pt>
                <c:pt idx="773">
                  <c:v>53679.184857420099</c:v>
                </c:pt>
                <c:pt idx="774">
                  <c:v>53825.022896382303</c:v>
                </c:pt>
                <c:pt idx="775">
                  <c:v>53826.188443294202</c:v>
                </c:pt>
                <c:pt idx="776">
                  <c:v>53914.185268558504</c:v>
                </c:pt>
                <c:pt idx="777">
                  <c:v>54006.632659697199</c:v>
                </c:pt>
                <c:pt idx="778">
                  <c:v>54065.3369877527</c:v>
                </c:pt>
                <c:pt idx="779">
                  <c:v>54380.943853143603</c:v>
                </c:pt>
                <c:pt idx="780">
                  <c:v>54561.665851807396</c:v>
                </c:pt>
                <c:pt idx="781">
                  <c:v>54569.435873479997</c:v>
                </c:pt>
                <c:pt idx="782">
                  <c:v>54813.787506623601</c:v>
                </c:pt>
                <c:pt idx="783">
                  <c:v>54815.5221141246</c:v>
                </c:pt>
                <c:pt idx="784">
                  <c:v>54930.302265897597</c:v>
                </c:pt>
                <c:pt idx="785">
                  <c:v>54998.708612887604</c:v>
                </c:pt>
                <c:pt idx="786">
                  <c:v>55052.089961008103</c:v>
                </c:pt>
                <c:pt idx="787">
                  <c:v>55362.000576418803</c:v>
                </c:pt>
                <c:pt idx="788">
                  <c:v>55477.399091150197</c:v>
                </c:pt>
                <c:pt idx="789">
                  <c:v>55497.948376219698</c:v>
                </c:pt>
                <c:pt idx="790">
                  <c:v>55499.460287506598</c:v>
                </c:pt>
                <c:pt idx="791">
                  <c:v>55507.725680008502</c:v>
                </c:pt>
                <c:pt idx="792">
                  <c:v>55510.912916441397</c:v>
                </c:pt>
                <c:pt idx="793">
                  <c:v>55938.524224216198</c:v>
                </c:pt>
                <c:pt idx="794">
                  <c:v>56076.3660213779</c:v>
                </c:pt>
                <c:pt idx="795">
                  <c:v>56092.705219073599</c:v>
                </c:pt>
                <c:pt idx="796">
                  <c:v>56185.581481172201</c:v>
                </c:pt>
                <c:pt idx="797">
                  <c:v>56185.581481172201</c:v>
                </c:pt>
                <c:pt idx="798">
                  <c:v>56185.581481172201</c:v>
                </c:pt>
                <c:pt idx="799">
                  <c:v>56185.581481172201</c:v>
                </c:pt>
                <c:pt idx="800">
                  <c:v>56361.4019193239</c:v>
                </c:pt>
                <c:pt idx="801">
                  <c:v>56386.2546732591</c:v>
                </c:pt>
                <c:pt idx="802">
                  <c:v>56427.176310225303</c:v>
                </c:pt>
                <c:pt idx="803">
                  <c:v>56457.898308889198</c:v>
                </c:pt>
                <c:pt idx="804">
                  <c:v>56458.439223324</c:v>
                </c:pt>
                <c:pt idx="805">
                  <c:v>56459.623701363998</c:v>
                </c:pt>
                <c:pt idx="806">
                  <c:v>56467.368154451098</c:v>
                </c:pt>
                <c:pt idx="807">
                  <c:v>56525.581481171503</c:v>
                </c:pt>
                <c:pt idx="808">
                  <c:v>56525.581481171503</c:v>
                </c:pt>
                <c:pt idx="809">
                  <c:v>56525.581481171503</c:v>
                </c:pt>
                <c:pt idx="810">
                  <c:v>56525.581481172201</c:v>
                </c:pt>
                <c:pt idx="811">
                  <c:v>56525.581481172201</c:v>
                </c:pt>
                <c:pt idx="812">
                  <c:v>56525.581481172499</c:v>
                </c:pt>
                <c:pt idx="813">
                  <c:v>56525.581481172499</c:v>
                </c:pt>
                <c:pt idx="814">
                  <c:v>56525.581481173598</c:v>
                </c:pt>
                <c:pt idx="815">
                  <c:v>56525.581481173598</c:v>
                </c:pt>
                <c:pt idx="816">
                  <c:v>56525.581481173598</c:v>
                </c:pt>
                <c:pt idx="817">
                  <c:v>56525.581481173598</c:v>
                </c:pt>
                <c:pt idx="818">
                  <c:v>56525.581481173598</c:v>
                </c:pt>
                <c:pt idx="819">
                  <c:v>56525.581481173598</c:v>
                </c:pt>
                <c:pt idx="820">
                  <c:v>56602.0645509678</c:v>
                </c:pt>
                <c:pt idx="821">
                  <c:v>56747.9025899302</c:v>
                </c:pt>
                <c:pt idx="822">
                  <c:v>56749.068136842201</c:v>
                </c:pt>
                <c:pt idx="823">
                  <c:v>56795.180357339697</c:v>
                </c:pt>
                <c:pt idx="824">
                  <c:v>56837.064962106502</c:v>
                </c:pt>
                <c:pt idx="825">
                  <c:v>56929.512353245103</c:v>
                </c:pt>
                <c:pt idx="826">
                  <c:v>56978.216681300597</c:v>
                </c:pt>
                <c:pt idx="827">
                  <c:v>57088.849830576997</c:v>
                </c:pt>
                <c:pt idx="828">
                  <c:v>57293.823546691499</c:v>
                </c:pt>
                <c:pt idx="829">
                  <c:v>57474.545545355402</c:v>
                </c:pt>
                <c:pt idx="830">
                  <c:v>57492.315567027697</c:v>
                </c:pt>
                <c:pt idx="831">
                  <c:v>57736.667200171301</c:v>
                </c:pt>
                <c:pt idx="832">
                  <c:v>57738.401807672497</c:v>
                </c:pt>
                <c:pt idx="833">
                  <c:v>57853.181959445399</c:v>
                </c:pt>
                <c:pt idx="834">
                  <c:v>57974.969654556102</c:v>
                </c:pt>
                <c:pt idx="835">
                  <c:v>58284.880269966503</c:v>
                </c:pt>
                <c:pt idx="836">
                  <c:v>58400.278784698101</c:v>
                </c:pt>
                <c:pt idx="837">
                  <c:v>58420.828069767602</c:v>
                </c:pt>
                <c:pt idx="838">
                  <c:v>58422.339981054603</c:v>
                </c:pt>
                <c:pt idx="839">
                  <c:v>58423.792609989199</c:v>
                </c:pt>
                <c:pt idx="840">
                  <c:v>58430.605373556202</c:v>
                </c:pt>
                <c:pt idx="841">
                  <c:v>58585.696260739998</c:v>
                </c:pt>
                <c:pt idx="842">
                  <c:v>58861.403917764001</c:v>
                </c:pt>
                <c:pt idx="843">
                  <c:v>58999.245714925797</c:v>
                </c:pt>
                <c:pt idx="844">
                  <c:v>59088.461174720098</c:v>
                </c:pt>
                <c:pt idx="845">
                  <c:v>59088.461174720098</c:v>
                </c:pt>
                <c:pt idx="846">
                  <c:v>59088.461174720098</c:v>
                </c:pt>
                <c:pt idx="847">
                  <c:v>59088.461174720098</c:v>
                </c:pt>
                <c:pt idx="848">
                  <c:v>59284.281612871899</c:v>
                </c:pt>
                <c:pt idx="849">
                  <c:v>59289.134366806997</c:v>
                </c:pt>
                <c:pt idx="850">
                  <c:v>59350.056003773301</c:v>
                </c:pt>
                <c:pt idx="851">
                  <c:v>59380.778002437197</c:v>
                </c:pt>
                <c:pt idx="852">
                  <c:v>59381.318916871896</c:v>
                </c:pt>
                <c:pt idx="853">
                  <c:v>59382.503394911997</c:v>
                </c:pt>
                <c:pt idx="854">
                  <c:v>59390.2478479989</c:v>
                </c:pt>
                <c:pt idx="855">
                  <c:v>59438.461174721597</c:v>
                </c:pt>
                <c:pt idx="856">
                  <c:v>59438.461174721597</c:v>
                </c:pt>
                <c:pt idx="857">
                  <c:v>59448.461174719298</c:v>
                </c:pt>
                <c:pt idx="858">
                  <c:v>59448.461174719298</c:v>
                </c:pt>
                <c:pt idx="859">
                  <c:v>59448.461174719298</c:v>
                </c:pt>
                <c:pt idx="860">
                  <c:v>59448.461174720098</c:v>
                </c:pt>
                <c:pt idx="861">
                  <c:v>59448.461174720098</c:v>
                </c:pt>
                <c:pt idx="862">
                  <c:v>59448.461174720404</c:v>
                </c:pt>
                <c:pt idx="863">
                  <c:v>59448.461174720404</c:v>
                </c:pt>
                <c:pt idx="864">
                  <c:v>59448.461174721597</c:v>
                </c:pt>
                <c:pt idx="865">
                  <c:v>59448.461174721597</c:v>
                </c:pt>
                <c:pt idx="866">
                  <c:v>59448.461174721597</c:v>
                </c:pt>
                <c:pt idx="867">
                  <c:v>59448.461174721597</c:v>
                </c:pt>
                <c:pt idx="868">
                  <c:v>59524.944244515602</c:v>
                </c:pt>
                <c:pt idx="869">
                  <c:v>59670.782283478002</c:v>
                </c:pt>
                <c:pt idx="870">
                  <c:v>59671.947830390098</c:v>
                </c:pt>
                <c:pt idx="871">
                  <c:v>59749.944655654399</c:v>
                </c:pt>
                <c:pt idx="872">
                  <c:v>59852.392046793102</c:v>
                </c:pt>
                <c:pt idx="873">
                  <c:v>59901.096374848603</c:v>
                </c:pt>
                <c:pt idx="874">
                  <c:v>60216.703240239498</c:v>
                </c:pt>
                <c:pt idx="875">
                  <c:v>60397.425238903299</c:v>
                </c:pt>
                <c:pt idx="876">
                  <c:v>60415.1952605755</c:v>
                </c:pt>
                <c:pt idx="877">
                  <c:v>60659.546893719104</c:v>
                </c:pt>
                <c:pt idx="878">
                  <c:v>60661.281501220503</c:v>
                </c:pt>
                <c:pt idx="879">
                  <c:v>60678.1907633296</c:v>
                </c:pt>
                <c:pt idx="880">
                  <c:v>60776.061652993303</c:v>
                </c:pt>
                <c:pt idx="881">
                  <c:v>60855.006521320902</c:v>
                </c:pt>
                <c:pt idx="882">
                  <c:v>60897.849348103999</c:v>
                </c:pt>
                <c:pt idx="883">
                  <c:v>61108.079415210901</c:v>
                </c:pt>
                <c:pt idx="884">
                  <c:v>61207.759963514203</c:v>
                </c:pt>
                <c:pt idx="885">
                  <c:v>61323.158478245998</c:v>
                </c:pt>
                <c:pt idx="886">
                  <c:v>61343.7077633156</c:v>
                </c:pt>
                <c:pt idx="887">
                  <c:v>61345.219674602602</c:v>
                </c:pt>
                <c:pt idx="888">
                  <c:v>61346.672303537103</c:v>
                </c:pt>
                <c:pt idx="889">
                  <c:v>61353.485067103902</c:v>
                </c:pt>
                <c:pt idx="890">
                  <c:v>61508.575954287699</c:v>
                </c:pt>
                <c:pt idx="891">
                  <c:v>61774.283611311897</c:v>
                </c:pt>
                <c:pt idx="892">
                  <c:v>61922.125408473701</c:v>
                </c:pt>
                <c:pt idx="893">
                  <c:v>61991.3408682679</c:v>
                </c:pt>
                <c:pt idx="894">
                  <c:v>61991.3408682679</c:v>
                </c:pt>
                <c:pt idx="895">
                  <c:v>61991.3408682679</c:v>
                </c:pt>
                <c:pt idx="896">
                  <c:v>61991.3408682679</c:v>
                </c:pt>
                <c:pt idx="897">
                  <c:v>62197.161306419803</c:v>
                </c:pt>
                <c:pt idx="898">
                  <c:v>62212.014060354901</c:v>
                </c:pt>
                <c:pt idx="899">
                  <c:v>62262.9356973213</c:v>
                </c:pt>
                <c:pt idx="900">
                  <c:v>62299.729260727399</c:v>
                </c:pt>
                <c:pt idx="901">
                  <c:v>62303.657695985101</c:v>
                </c:pt>
                <c:pt idx="902">
                  <c:v>62305.383088459901</c:v>
                </c:pt>
                <c:pt idx="903">
                  <c:v>62313.127541546797</c:v>
                </c:pt>
                <c:pt idx="904">
                  <c:v>62361.340868268002</c:v>
                </c:pt>
                <c:pt idx="905">
                  <c:v>62361.340868269501</c:v>
                </c:pt>
                <c:pt idx="906">
                  <c:v>62361.340868269501</c:v>
                </c:pt>
                <c:pt idx="907">
                  <c:v>62371.340868267202</c:v>
                </c:pt>
                <c:pt idx="908">
                  <c:v>62371.340868267202</c:v>
                </c:pt>
                <c:pt idx="909">
                  <c:v>62371.340868267202</c:v>
                </c:pt>
                <c:pt idx="910">
                  <c:v>62371.340868268002</c:v>
                </c:pt>
                <c:pt idx="911">
                  <c:v>62371.3408682683</c:v>
                </c:pt>
                <c:pt idx="912">
                  <c:v>62371.3408682683</c:v>
                </c:pt>
                <c:pt idx="913">
                  <c:v>62371.340868269501</c:v>
                </c:pt>
                <c:pt idx="914">
                  <c:v>62371.340868269501</c:v>
                </c:pt>
                <c:pt idx="915">
                  <c:v>62371.340868269501</c:v>
                </c:pt>
                <c:pt idx="916">
                  <c:v>62371.340868269501</c:v>
                </c:pt>
                <c:pt idx="917">
                  <c:v>62447.823938063302</c:v>
                </c:pt>
                <c:pt idx="918">
                  <c:v>62583.661977025899</c:v>
                </c:pt>
                <c:pt idx="919">
                  <c:v>62594.827523938096</c:v>
                </c:pt>
                <c:pt idx="920">
                  <c:v>62672.824349202398</c:v>
                </c:pt>
                <c:pt idx="921">
                  <c:v>62673.9760683965</c:v>
                </c:pt>
                <c:pt idx="922">
                  <c:v>62775.271740340999</c:v>
                </c:pt>
                <c:pt idx="923">
                  <c:v>63139.582933787402</c:v>
                </c:pt>
                <c:pt idx="924">
                  <c:v>63320.304932451298</c:v>
                </c:pt>
                <c:pt idx="925">
                  <c:v>63338.0749541232</c:v>
                </c:pt>
                <c:pt idx="926">
                  <c:v>63582.426587266797</c:v>
                </c:pt>
                <c:pt idx="927">
                  <c:v>63584.161194768501</c:v>
                </c:pt>
                <c:pt idx="928">
                  <c:v>63698.941346541098</c:v>
                </c:pt>
                <c:pt idx="929">
                  <c:v>63810.729041651997</c:v>
                </c:pt>
                <c:pt idx="930">
                  <c:v>64130.639657061998</c:v>
                </c:pt>
                <c:pt idx="931">
                  <c:v>64207.774866749998</c:v>
                </c:pt>
                <c:pt idx="932">
                  <c:v>64246.038171793902</c:v>
                </c:pt>
                <c:pt idx="933">
                  <c:v>64266.587456863599</c:v>
                </c:pt>
                <c:pt idx="934">
                  <c:v>64268.099368150499</c:v>
                </c:pt>
                <c:pt idx="935">
                  <c:v>64269.551997084898</c:v>
                </c:pt>
                <c:pt idx="936">
                  <c:v>64276.364760651697</c:v>
                </c:pt>
                <c:pt idx="937">
                  <c:v>64431.455647835501</c:v>
                </c:pt>
                <c:pt idx="938">
                  <c:v>64697.1633048597</c:v>
                </c:pt>
                <c:pt idx="939">
                  <c:v>64845.005102021598</c:v>
                </c:pt>
                <c:pt idx="940">
                  <c:v>64894.220561815797</c:v>
                </c:pt>
                <c:pt idx="941">
                  <c:v>64894.220561815797</c:v>
                </c:pt>
                <c:pt idx="942">
                  <c:v>64894.220561815797</c:v>
                </c:pt>
                <c:pt idx="943">
                  <c:v>64894.220561815797</c:v>
                </c:pt>
                <c:pt idx="944">
                  <c:v>65055.815390869197</c:v>
                </c:pt>
                <c:pt idx="945">
                  <c:v>65120.040999967801</c:v>
                </c:pt>
                <c:pt idx="946">
                  <c:v>65134.893753902797</c:v>
                </c:pt>
                <c:pt idx="947">
                  <c:v>65218.2627820079</c:v>
                </c:pt>
                <c:pt idx="948">
                  <c:v>65222.608954275303</c:v>
                </c:pt>
                <c:pt idx="949">
                  <c:v>65226.007235094599</c:v>
                </c:pt>
                <c:pt idx="950">
                  <c:v>65226.537389533099</c:v>
                </c:pt>
                <c:pt idx="951">
                  <c:v>65284.220561815899</c:v>
                </c:pt>
                <c:pt idx="952">
                  <c:v>65284.220561817499</c:v>
                </c:pt>
                <c:pt idx="953">
                  <c:v>65284.220561817499</c:v>
                </c:pt>
                <c:pt idx="954">
                  <c:v>65284.220561817499</c:v>
                </c:pt>
                <c:pt idx="955">
                  <c:v>65294.220561814996</c:v>
                </c:pt>
                <c:pt idx="956">
                  <c:v>65294.220561814996</c:v>
                </c:pt>
                <c:pt idx="957">
                  <c:v>65294.220561814996</c:v>
                </c:pt>
                <c:pt idx="958">
                  <c:v>65294.220561815899</c:v>
                </c:pt>
                <c:pt idx="959">
                  <c:v>65294.220561816299</c:v>
                </c:pt>
                <c:pt idx="960">
                  <c:v>65294.220561816299</c:v>
                </c:pt>
                <c:pt idx="961">
                  <c:v>65294.220561817499</c:v>
                </c:pt>
                <c:pt idx="962">
                  <c:v>65294.220561817499</c:v>
                </c:pt>
                <c:pt idx="963">
                  <c:v>65294.220561817499</c:v>
                </c:pt>
                <c:pt idx="964">
                  <c:v>65370.703631611002</c:v>
                </c:pt>
                <c:pt idx="965">
                  <c:v>65506.541670573701</c:v>
                </c:pt>
                <c:pt idx="966">
                  <c:v>65507.707217486102</c:v>
                </c:pt>
                <c:pt idx="967">
                  <c:v>65595.704042750396</c:v>
                </c:pt>
                <c:pt idx="968">
                  <c:v>65596.855761944506</c:v>
                </c:pt>
                <c:pt idx="969">
                  <c:v>65698.151433888997</c:v>
                </c:pt>
                <c:pt idx="970">
                  <c:v>66052.462627335393</c:v>
                </c:pt>
                <c:pt idx="971">
                  <c:v>66243.184625999304</c:v>
                </c:pt>
                <c:pt idx="972">
                  <c:v>66260.954647670893</c:v>
                </c:pt>
                <c:pt idx="973">
                  <c:v>66505.306280814504</c:v>
                </c:pt>
                <c:pt idx="974">
                  <c:v>66507.040888316405</c:v>
                </c:pt>
                <c:pt idx="975">
                  <c:v>66621.821040088995</c:v>
                </c:pt>
                <c:pt idx="976">
                  <c:v>66733.608735200003</c:v>
                </c:pt>
                <c:pt idx="977">
                  <c:v>66808.617511897304</c:v>
                </c:pt>
                <c:pt idx="978">
                  <c:v>67014.590752520104</c:v>
                </c:pt>
                <c:pt idx="979">
                  <c:v>67053.519350609698</c:v>
                </c:pt>
                <c:pt idx="980">
                  <c:v>67130.654560297698</c:v>
                </c:pt>
                <c:pt idx="981">
                  <c:v>67168.917865341806</c:v>
                </c:pt>
                <c:pt idx="982">
                  <c:v>67189.244454199405</c:v>
                </c:pt>
                <c:pt idx="983">
                  <c:v>67189.467150411496</c:v>
                </c:pt>
                <c:pt idx="984">
                  <c:v>67190.979061698497</c:v>
                </c:pt>
                <c:pt idx="985">
                  <c:v>67192.431690632802</c:v>
                </c:pt>
                <c:pt idx="986">
                  <c:v>67354.335341383194</c:v>
                </c:pt>
                <c:pt idx="987">
                  <c:v>67620.042998407604</c:v>
                </c:pt>
                <c:pt idx="988">
                  <c:v>67767.884795569495</c:v>
                </c:pt>
                <c:pt idx="989">
                  <c:v>67797.100255363694</c:v>
                </c:pt>
                <c:pt idx="990">
                  <c:v>67797.100255363694</c:v>
                </c:pt>
                <c:pt idx="991">
                  <c:v>67797.100255363694</c:v>
                </c:pt>
                <c:pt idx="992">
                  <c:v>67797.100255363694</c:v>
                </c:pt>
                <c:pt idx="993">
                  <c:v>67958.695084417195</c:v>
                </c:pt>
                <c:pt idx="994">
                  <c:v>68042.9206935158</c:v>
                </c:pt>
                <c:pt idx="995">
                  <c:v>68057.773447450701</c:v>
                </c:pt>
                <c:pt idx="996">
                  <c:v>68141.142475555796</c:v>
                </c:pt>
                <c:pt idx="997">
                  <c:v>68145.488647823193</c:v>
                </c:pt>
                <c:pt idx="998">
                  <c:v>68148.886928642503</c:v>
                </c:pt>
                <c:pt idx="999">
                  <c:v>68149.417083081004</c:v>
                </c:pt>
                <c:pt idx="1000">
                  <c:v>68197.529537521696</c:v>
                </c:pt>
                <c:pt idx="1001">
                  <c:v>68207.100255363795</c:v>
                </c:pt>
                <c:pt idx="1002">
                  <c:v>68207.100255365396</c:v>
                </c:pt>
                <c:pt idx="1003">
                  <c:v>68207.100255365396</c:v>
                </c:pt>
                <c:pt idx="1004">
                  <c:v>68207.100255365396</c:v>
                </c:pt>
                <c:pt idx="1005">
                  <c:v>68207.100255365396</c:v>
                </c:pt>
                <c:pt idx="1006">
                  <c:v>68207.100255365396</c:v>
                </c:pt>
                <c:pt idx="1007">
                  <c:v>68217.100255362893</c:v>
                </c:pt>
                <c:pt idx="1008">
                  <c:v>68217.100255362893</c:v>
                </c:pt>
                <c:pt idx="1009">
                  <c:v>68217.100255362893</c:v>
                </c:pt>
                <c:pt idx="1010">
                  <c:v>68217.100255363795</c:v>
                </c:pt>
                <c:pt idx="1011">
                  <c:v>68217.100255364203</c:v>
                </c:pt>
                <c:pt idx="1012">
                  <c:v>68217.100255364203</c:v>
                </c:pt>
                <c:pt idx="1013">
                  <c:v>68217.100255365396</c:v>
                </c:pt>
                <c:pt idx="1014">
                  <c:v>68293.583325158805</c:v>
                </c:pt>
                <c:pt idx="1015">
                  <c:v>68420.586911033999</c:v>
                </c:pt>
                <c:pt idx="1016">
                  <c:v>68429.421364121605</c:v>
                </c:pt>
                <c:pt idx="1017">
                  <c:v>68477.956286089495</c:v>
                </c:pt>
                <c:pt idx="1018">
                  <c:v>68518.5837362983</c:v>
                </c:pt>
                <c:pt idx="1019">
                  <c:v>68519.735455492497</c:v>
                </c:pt>
                <c:pt idx="1020">
                  <c:v>68621.031127437003</c:v>
                </c:pt>
                <c:pt idx="1021">
                  <c:v>68627.418189403106</c:v>
                </c:pt>
                <c:pt idx="1022">
                  <c:v>68654.924796876003</c:v>
                </c:pt>
                <c:pt idx="1023">
                  <c:v>68975.342320883399</c:v>
                </c:pt>
                <c:pt idx="1024">
                  <c:v>69166.064319547193</c:v>
                </c:pt>
                <c:pt idx="1025">
                  <c:v>69183.834341218695</c:v>
                </c:pt>
                <c:pt idx="1026">
                  <c:v>69419.920581864397</c:v>
                </c:pt>
                <c:pt idx="1027">
                  <c:v>69425.481537469197</c:v>
                </c:pt>
                <c:pt idx="1028">
                  <c:v>69428.185974362306</c:v>
                </c:pt>
                <c:pt idx="1029">
                  <c:v>69544.700733636797</c:v>
                </c:pt>
                <c:pt idx="1030">
                  <c:v>69568.947799616799</c:v>
                </c:pt>
                <c:pt idx="1031">
                  <c:v>69656.488428747907</c:v>
                </c:pt>
                <c:pt idx="1032">
                  <c:v>69728.728860015894</c:v>
                </c:pt>
                <c:pt idx="1033">
                  <c:v>69976.399044157399</c:v>
                </c:pt>
                <c:pt idx="1034">
                  <c:v>70053.534253845399</c:v>
                </c:pt>
                <c:pt idx="1035">
                  <c:v>70091.797558889695</c:v>
                </c:pt>
                <c:pt idx="1036">
                  <c:v>70112.124147747105</c:v>
                </c:pt>
                <c:pt idx="1037">
                  <c:v>70112.346843959502</c:v>
                </c:pt>
                <c:pt idx="1038">
                  <c:v>70113.858755246503</c:v>
                </c:pt>
                <c:pt idx="1039">
                  <c:v>70115.311384180604</c:v>
                </c:pt>
                <c:pt idx="1040">
                  <c:v>70157.295060281598</c:v>
                </c:pt>
                <c:pt idx="1041">
                  <c:v>70277.215034930894</c:v>
                </c:pt>
                <c:pt idx="1042">
                  <c:v>70314.681724353693</c:v>
                </c:pt>
                <c:pt idx="1043">
                  <c:v>70542.922691955406</c:v>
                </c:pt>
                <c:pt idx="1044">
                  <c:v>70672.363790147399</c:v>
                </c:pt>
                <c:pt idx="1045">
                  <c:v>70690.764489117399</c:v>
                </c:pt>
                <c:pt idx="1046">
                  <c:v>70699.979948911598</c:v>
                </c:pt>
                <c:pt idx="1047">
                  <c:v>70699.979948911598</c:v>
                </c:pt>
                <c:pt idx="1048">
                  <c:v>70699.979948911598</c:v>
                </c:pt>
                <c:pt idx="1049">
                  <c:v>70699.979948911598</c:v>
                </c:pt>
                <c:pt idx="1050">
                  <c:v>70711.148175891896</c:v>
                </c:pt>
                <c:pt idx="1051">
                  <c:v>70881.574777965201</c:v>
                </c:pt>
                <c:pt idx="1052">
                  <c:v>70965.800387063704</c:v>
                </c:pt>
                <c:pt idx="1053">
                  <c:v>70978.067634208099</c:v>
                </c:pt>
                <c:pt idx="1054">
                  <c:v>70980.653140998606</c:v>
                </c:pt>
                <c:pt idx="1055">
                  <c:v>71055.815581825096</c:v>
                </c:pt>
                <c:pt idx="1056">
                  <c:v>71064.022169103802</c:v>
                </c:pt>
                <c:pt idx="1057">
                  <c:v>71068.368341371097</c:v>
                </c:pt>
                <c:pt idx="1058">
                  <c:v>71071.766622190305</c:v>
                </c:pt>
                <c:pt idx="1059">
                  <c:v>71072.296776628995</c:v>
                </c:pt>
                <c:pt idx="1060">
                  <c:v>71129.979948910695</c:v>
                </c:pt>
                <c:pt idx="1061">
                  <c:v>71129.979948911699</c:v>
                </c:pt>
                <c:pt idx="1062">
                  <c:v>71129.979948912107</c:v>
                </c:pt>
                <c:pt idx="1063">
                  <c:v>71129.979948913402</c:v>
                </c:pt>
                <c:pt idx="1064">
                  <c:v>71129.979948913402</c:v>
                </c:pt>
                <c:pt idx="1065">
                  <c:v>71129.979948913402</c:v>
                </c:pt>
                <c:pt idx="1066">
                  <c:v>71129.979948913402</c:v>
                </c:pt>
                <c:pt idx="1067">
                  <c:v>71129.979948913402</c:v>
                </c:pt>
                <c:pt idx="1068">
                  <c:v>71139.979948910695</c:v>
                </c:pt>
                <c:pt idx="1069">
                  <c:v>71139.979948910695</c:v>
                </c:pt>
                <c:pt idx="1070">
                  <c:v>71139.979948911699</c:v>
                </c:pt>
                <c:pt idx="1071">
                  <c:v>71139.979948912107</c:v>
                </c:pt>
                <c:pt idx="1072">
                  <c:v>71139.979948913402</c:v>
                </c:pt>
                <c:pt idx="1073">
                  <c:v>71174.459028143901</c:v>
                </c:pt>
                <c:pt idx="1074">
                  <c:v>71203.466604582005</c:v>
                </c:pt>
                <c:pt idx="1075">
                  <c:v>71216.463018706505</c:v>
                </c:pt>
                <c:pt idx="1076">
                  <c:v>71352.301057669407</c:v>
                </c:pt>
                <c:pt idx="1077">
                  <c:v>71415.311382857995</c:v>
                </c:pt>
                <c:pt idx="1078">
                  <c:v>71441.463429846306</c:v>
                </c:pt>
                <c:pt idx="1079">
                  <c:v>71442.615149040401</c:v>
                </c:pt>
                <c:pt idx="1080">
                  <c:v>71543.910820984893</c:v>
                </c:pt>
                <c:pt idx="1081">
                  <c:v>71724.895173202196</c:v>
                </c:pt>
                <c:pt idx="1082">
                  <c:v>71826.372322418203</c:v>
                </c:pt>
                <c:pt idx="1083">
                  <c:v>71826.633834473701</c:v>
                </c:pt>
                <c:pt idx="1084">
                  <c:v>71898.222014431303</c:v>
                </c:pt>
                <c:pt idx="1085">
                  <c:v>71945.015768710204</c:v>
                </c:pt>
                <c:pt idx="1086">
                  <c:v>72003.456895046096</c:v>
                </c:pt>
                <c:pt idx="1087">
                  <c:v>72059.059147735505</c:v>
                </c:pt>
                <c:pt idx="1088">
                  <c:v>72062.809182622004</c:v>
                </c:pt>
                <c:pt idx="1089">
                  <c:v>72076.193635640593</c:v>
                </c:pt>
                <c:pt idx="1090">
                  <c:v>72088.944013095199</c:v>
                </c:pt>
                <c:pt idx="1091">
                  <c:v>72106.714034766395</c:v>
                </c:pt>
                <c:pt idx="1092">
                  <c:v>72342.800275412301</c:v>
                </c:pt>
                <c:pt idx="1093">
                  <c:v>72351.065667910007</c:v>
                </c:pt>
                <c:pt idx="1094">
                  <c:v>72419.246042764498</c:v>
                </c:pt>
                <c:pt idx="1095">
                  <c:v>72467.580427184701</c:v>
                </c:pt>
                <c:pt idx="1096">
                  <c:v>72531.101213457994</c:v>
                </c:pt>
                <c:pt idx="1097">
                  <c:v>72579.368122295899</c:v>
                </c:pt>
                <c:pt idx="1098">
                  <c:v>72647.406408400202</c:v>
                </c:pt>
                <c:pt idx="1099">
                  <c:v>72653.234198808394</c:v>
                </c:pt>
                <c:pt idx="1100">
                  <c:v>72725.572509304606</c:v>
                </c:pt>
                <c:pt idx="1101">
                  <c:v>72804.7930724998</c:v>
                </c:pt>
                <c:pt idx="1102">
                  <c:v>72863.234198838894</c:v>
                </c:pt>
                <c:pt idx="1103">
                  <c:v>72889.278737705201</c:v>
                </c:pt>
                <c:pt idx="1104">
                  <c:v>72976.413947393099</c:v>
                </c:pt>
                <c:pt idx="1105">
                  <c:v>73014.677252437599</c:v>
                </c:pt>
                <c:pt idx="1106">
                  <c:v>73034.766486330598</c:v>
                </c:pt>
                <c:pt idx="1107">
                  <c:v>73035.003841294907</c:v>
                </c:pt>
                <c:pt idx="1108">
                  <c:v>73035.226537507493</c:v>
                </c:pt>
                <c:pt idx="1109">
                  <c:v>73036.738448794393</c:v>
                </c:pt>
                <c:pt idx="1110">
                  <c:v>73038.191077728494</c:v>
                </c:pt>
                <c:pt idx="1111">
                  <c:v>73066.556179932304</c:v>
                </c:pt>
                <c:pt idx="1112">
                  <c:v>73094.650157050201</c:v>
                </c:pt>
                <c:pt idx="1113">
                  <c:v>73102.697834503299</c:v>
                </c:pt>
                <c:pt idx="1114">
                  <c:v>73200.094728478696</c:v>
                </c:pt>
                <c:pt idx="1115">
                  <c:v>73203.902287521603</c:v>
                </c:pt>
                <c:pt idx="1116">
                  <c:v>73211.2595240105</c:v>
                </c:pt>
                <c:pt idx="1117">
                  <c:v>73387.213192091906</c:v>
                </c:pt>
                <c:pt idx="1118">
                  <c:v>73403.011502601599</c:v>
                </c:pt>
                <c:pt idx="1119">
                  <c:v>73432.993040074798</c:v>
                </c:pt>
                <c:pt idx="1120">
                  <c:v>73465.802385503295</c:v>
                </c:pt>
                <c:pt idx="1121">
                  <c:v>73466.706366774102</c:v>
                </c:pt>
                <c:pt idx="1122">
                  <c:v>73505.972608665907</c:v>
                </c:pt>
                <c:pt idx="1123">
                  <c:v>73536.881146161802</c:v>
                </c:pt>
                <c:pt idx="1124">
                  <c:v>73575.349813092893</c:v>
                </c:pt>
                <c:pt idx="1125">
                  <c:v>73595.302850689695</c:v>
                </c:pt>
                <c:pt idx="1126">
                  <c:v>73602.859642459502</c:v>
                </c:pt>
                <c:pt idx="1127">
                  <c:v>73602.859642459502</c:v>
                </c:pt>
                <c:pt idx="1128">
                  <c:v>73602.859642459502</c:v>
                </c:pt>
                <c:pt idx="1129">
                  <c:v>73602.859642459502</c:v>
                </c:pt>
                <c:pt idx="1130">
                  <c:v>73603.684694663898</c:v>
                </c:pt>
                <c:pt idx="1131">
                  <c:v>73613.644182665303</c:v>
                </c:pt>
                <c:pt idx="1132">
                  <c:v>73716.527679997205</c:v>
                </c:pt>
                <c:pt idx="1133">
                  <c:v>73723.796042782706</c:v>
                </c:pt>
                <c:pt idx="1134">
                  <c:v>73738.680080611695</c:v>
                </c:pt>
                <c:pt idx="1135">
                  <c:v>73804.454471513105</c:v>
                </c:pt>
                <c:pt idx="1136">
                  <c:v>73903.532834546495</c:v>
                </c:pt>
                <c:pt idx="1137">
                  <c:v>73915.484677392204</c:v>
                </c:pt>
                <c:pt idx="1138">
                  <c:v>73985.176470177001</c:v>
                </c:pt>
                <c:pt idx="1139">
                  <c:v>73986.901862651794</c:v>
                </c:pt>
                <c:pt idx="1140">
                  <c:v>73991.248034919001</c:v>
                </c:pt>
                <c:pt idx="1141">
                  <c:v>73994.3527833767</c:v>
                </c:pt>
                <c:pt idx="1142">
                  <c:v>73994.646315738195</c:v>
                </c:pt>
                <c:pt idx="1143">
                  <c:v>74046.157834448793</c:v>
                </c:pt>
                <c:pt idx="1144">
                  <c:v>74052.859642458599</c:v>
                </c:pt>
                <c:pt idx="1145">
                  <c:v>74052.859642459603</c:v>
                </c:pt>
                <c:pt idx="1146">
                  <c:v>74052.859642459603</c:v>
                </c:pt>
                <c:pt idx="1147">
                  <c:v>74052.859642459996</c:v>
                </c:pt>
                <c:pt idx="1148">
                  <c:v>74052.859642461393</c:v>
                </c:pt>
                <c:pt idx="1149">
                  <c:v>74052.859642461393</c:v>
                </c:pt>
                <c:pt idx="1150">
                  <c:v>74052.859642461393</c:v>
                </c:pt>
                <c:pt idx="1151">
                  <c:v>74052.859642461393</c:v>
                </c:pt>
                <c:pt idx="1152">
                  <c:v>74052.859642461393</c:v>
                </c:pt>
                <c:pt idx="1153">
                  <c:v>74062.859642458599</c:v>
                </c:pt>
                <c:pt idx="1154">
                  <c:v>74062.859642458599</c:v>
                </c:pt>
                <c:pt idx="1155">
                  <c:v>74062.859642459996</c:v>
                </c:pt>
                <c:pt idx="1156">
                  <c:v>74062.859642461393</c:v>
                </c:pt>
                <c:pt idx="1157">
                  <c:v>74063.679591313397</c:v>
                </c:pt>
                <c:pt idx="1158">
                  <c:v>74123.031878859198</c:v>
                </c:pt>
                <c:pt idx="1159">
                  <c:v>74126.346298129996</c:v>
                </c:pt>
                <c:pt idx="1160">
                  <c:v>74139.342712254205</c:v>
                </c:pt>
                <c:pt idx="1161">
                  <c:v>74237.263107367296</c:v>
                </c:pt>
                <c:pt idx="1162">
                  <c:v>74275.180751217296</c:v>
                </c:pt>
                <c:pt idx="1163">
                  <c:v>74283.568243165006</c:v>
                </c:pt>
                <c:pt idx="1164">
                  <c:v>74326.745182592407</c:v>
                </c:pt>
                <c:pt idx="1165">
                  <c:v>74343.0589408292</c:v>
                </c:pt>
                <c:pt idx="1166">
                  <c:v>74355.906553661203</c:v>
                </c:pt>
                <c:pt idx="1167">
                  <c:v>74364.343123394297</c:v>
                </c:pt>
                <c:pt idx="1168">
                  <c:v>74365.494842588407</c:v>
                </c:pt>
                <c:pt idx="1169">
                  <c:v>74466.790514532899</c:v>
                </c:pt>
                <c:pt idx="1170">
                  <c:v>74487.084420591593</c:v>
                </c:pt>
                <c:pt idx="1171">
                  <c:v>74539.413568366697</c:v>
                </c:pt>
                <c:pt idx="1172">
                  <c:v>74550.628143472102</c:v>
                </c:pt>
                <c:pt idx="1173">
                  <c:v>74665.100530687196</c:v>
                </c:pt>
                <c:pt idx="1174">
                  <c:v>74763.988931242304</c:v>
                </c:pt>
                <c:pt idx="1175">
                  <c:v>74804.130087139099</c:v>
                </c:pt>
                <c:pt idx="1176">
                  <c:v>74821.101707979295</c:v>
                </c:pt>
                <c:pt idx="1177">
                  <c:v>74880.078618165498</c:v>
                </c:pt>
                <c:pt idx="1178">
                  <c:v>74909.357390883306</c:v>
                </c:pt>
                <c:pt idx="1179">
                  <c:v>75011.823706643103</c:v>
                </c:pt>
                <c:pt idx="1180">
                  <c:v>75021.212561576802</c:v>
                </c:pt>
                <c:pt idx="1181">
                  <c:v>75029.593728314096</c:v>
                </c:pt>
                <c:pt idx="1182">
                  <c:v>75043.345546957498</c:v>
                </c:pt>
                <c:pt idx="1183">
                  <c:v>75126.463294255504</c:v>
                </c:pt>
                <c:pt idx="1184">
                  <c:v>75215.683857448807</c:v>
                </c:pt>
                <c:pt idx="1185">
                  <c:v>75225.636895046293</c:v>
                </c:pt>
                <c:pt idx="1186">
                  <c:v>75245.530650307497</c:v>
                </c:pt>
                <c:pt idx="1187">
                  <c:v>75265.679968960307</c:v>
                </c:pt>
                <c:pt idx="1188">
                  <c:v>75273.945361457707</c:v>
                </c:pt>
                <c:pt idx="1189">
                  <c:v>75295.672748510697</c:v>
                </c:pt>
                <c:pt idx="1190">
                  <c:v>75309.967270046895</c:v>
                </c:pt>
                <c:pt idx="1191">
                  <c:v>75323.477271333802</c:v>
                </c:pt>
                <c:pt idx="1192">
                  <c:v>75390.460120732503</c:v>
                </c:pt>
                <c:pt idx="1193">
                  <c:v>75445.657271281496</c:v>
                </c:pt>
                <c:pt idx="1194">
                  <c:v>75502.247815843904</c:v>
                </c:pt>
                <c:pt idx="1195">
                  <c:v>75584.761505168804</c:v>
                </c:pt>
                <c:pt idx="1196">
                  <c:v>75624.686827733094</c:v>
                </c:pt>
                <c:pt idx="1197">
                  <c:v>75644.746110095395</c:v>
                </c:pt>
                <c:pt idx="1198">
                  <c:v>75657.312220219799</c:v>
                </c:pt>
                <c:pt idx="1199">
                  <c:v>75676.491878805406</c:v>
                </c:pt>
                <c:pt idx="1200">
                  <c:v>75689.098893489194</c:v>
                </c:pt>
                <c:pt idx="1201">
                  <c:v>75694.013635640498</c:v>
                </c:pt>
                <c:pt idx="1202">
                  <c:v>75726.532783388597</c:v>
                </c:pt>
                <c:pt idx="1203">
                  <c:v>75742.920530740594</c:v>
                </c:pt>
                <c:pt idx="1204">
                  <c:v>75784.018739020306</c:v>
                </c:pt>
                <c:pt idx="1205">
                  <c:v>75867.597151723196</c:v>
                </c:pt>
                <c:pt idx="1206">
                  <c:v>75877.324540210597</c:v>
                </c:pt>
                <c:pt idx="1207">
                  <c:v>75899.293640940901</c:v>
                </c:pt>
                <c:pt idx="1208">
                  <c:v>75937.556945985503</c:v>
                </c:pt>
                <c:pt idx="1209">
                  <c:v>75957.883534842593</c:v>
                </c:pt>
                <c:pt idx="1210">
                  <c:v>75958.106231055397</c:v>
                </c:pt>
                <c:pt idx="1211">
                  <c:v>75959.618142342399</c:v>
                </c:pt>
                <c:pt idx="1212">
                  <c:v>75961.070771276296</c:v>
                </c:pt>
                <c:pt idx="1213">
                  <c:v>75986.240598042001</c:v>
                </c:pt>
                <c:pt idx="1214">
                  <c:v>75996.083956784496</c:v>
                </c:pt>
                <c:pt idx="1215">
                  <c:v>76026.992494280596</c:v>
                </c:pt>
                <c:pt idx="1216">
                  <c:v>76117.418464948103</c:v>
                </c:pt>
                <c:pt idx="1217">
                  <c:v>76122.974422026396</c:v>
                </c:pt>
                <c:pt idx="1218">
                  <c:v>76247.511435239794</c:v>
                </c:pt>
                <c:pt idx="1219">
                  <c:v>76299.419745820996</c:v>
                </c:pt>
                <c:pt idx="1220">
                  <c:v>76343.790939402694</c:v>
                </c:pt>
                <c:pt idx="1221">
                  <c:v>76359.366605933203</c:v>
                </c:pt>
                <c:pt idx="1222">
                  <c:v>76388.682079051097</c:v>
                </c:pt>
                <c:pt idx="1223">
                  <c:v>76405.243568327205</c:v>
                </c:pt>
                <c:pt idx="1224">
                  <c:v>76405.596025511099</c:v>
                </c:pt>
                <c:pt idx="1225">
                  <c:v>76433.327705434494</c:v>
                </c:pt>
                <c:pt idx="1226">
                  <c:v>76434.464131495493</c:v>
                </c:pt>
                <c:pt idx="1227">
                  <c:v>76447.048619399706</c:v>
                </c:pt>
                <c:pt idx="1228">
                  <c:v>76486.310087151098</c:v>
                </c:pt>
                <c:pt idx="1229">
                  <c:v>76505.739336007406</c:v>
                </c:pt>
                <c:pt idx="1230">
                  <c:v>76505.739336007406</c:v>
                </c:pt>
                <c:pt idx="1231">
                  <c:v>76505.739336007406</c:v>
                </c:pt>
                <c:pt idx="1232">
                  <c:v>76505.739336007406</c:v>
                </c:pt>
                <c:pt idx="1233">
                  <c:v>76536.523876213207</c:v>
                </c:pt>
                <c:pt idx="1234">
                  <c:v>76553.790939432103</c:v>
                </c:pt>
                <c:pt idx="1235">
                  <c:v>76554.575479614301</c:v>
                </c:pt>
                <c:pt idx="1236">
                  <c:v>76648.153892316303</c:v>
                </c:pt>
                <c:pt idx="1237">
                  <c:v>76661.559774159599</c:v>
                </c:pt>
                <c:pt idx="1238">
                  <c:v>76727.334165061096</c:v>
                </c:pt>
                <c:pt idx="1239">
                  <c:v>76756.797338612101</c:v>
                </c:pt>
                <c:pt idx="1240">
                  <c:v>76826.412528094399</c:v>
                </c:pt>
                <c:pt idx="1241">
                  <c:v>76887.975205542505</c:v>
                </c:pt>
                <c:pt idx="1242">
                  <c:v>76904.459028115903</c:v>
                </c:pt>
                <c:pt idx="1243">
                  <c:v>76908.056163724905</c:v>
                </c:pt>
                <c:pt idx="1244">
                  <c:v>76909.781556199698</c:v>
                </c:pt>
                <c:pt idx="1245">
                  <c:v>76914.127728466905</c:v>
                </c:pt>
                <c:pt idx="1246">
                  <c:v>76917.526009285997</c:v>
                </c:pt>
                <c:pt idx="1247">
                  <c:v>76953.365923215097</c:v>
                </c:pt>
                <c:pt idx="1248">
                  <c:v>76975.739336006402</c:v>
                </c:pt>
                <c:pt idx="1249">
                  <c:v>76975.739336006402</c:v>
                </c:pt>
                <c:pt idx="1250">
                  <c:v>76975.739336007493</c:v>
                </c:pt>
                <c:pt idx="1251">
                  <c:v>76975.739336007493</c:v>
                </c:pt>
                <c:pt idx="1252">
                  <c:v>76975.7393360079</c:v>
                </c:pt>
                <c:pt idx="1253">
                  <c:v>76975.739336009297</c:v>
                </c:pt>
                <c:pt idx="1254">
                  <c:v>76975.739336009297</c:v>
                </c:pt>
                <c:pt idx="1255">
                  <c:v>76975.739336009297</c:v>
                </c:pt>
                <c:pt idx="1256">
                  <c:v>76975.739336009297</c:v>
                </c:pt>
                <c:pt idx="1257">
                  <c:v>76975.739336009297</c:v>
                </c:pt>
                <c:pt idx="1258">
                  <c:v>76975.739336009297</c:v>
                </c:pt>
                <c:pt idx="1259">
                  <c:v>76985.739336006402</c:v>
                </c:pt>
                <c:pt idx="1260">
                  <c:v>76985.7393360079</c:v>
                </c:pt>
                <c:pt idx="1261">
                  <c:v>77029.524916485403</c:v>
                </c:pt>
                <c:pt idx="1262">
                  <c:v>77036.198739032305</c:v>
                </c:pt>
                <c:pt idx="1263">
                  <c:v>77049.2259916779</c:v>
                </c:pt>
                <c:pt idx="1264">
                  <c:v>77052.222405801993</c:v>
                </c:pt>
                <c:pt idx="1265">
                  <c:v>77057.7934138579</c:v>
                </c:pt>
                <c:pt idx="1266">
                  <c:v>77075.991315638094</c:v>
                </c:pt>
                <c:pt idx="1267">
                  <c:v>77103.568243194793</c:v>
                </c:pt>
                <c:pt idx="1268">
                  <c:v>77158.319456657104</c:v>
                </c:pt>
                <c:pt idx="1269">
                  <c:v>77198.060444765099</c:v>
                </c:pt>
                <c:pt idx="1270">
                  <c:v>77215.020872089604</c:v>
                </c:pt>
                <c:pt idx="1271">
                  <c:v>77215.478584566896</c:v>
                </c:pt>
                <c:pt idx="1272">
                  <c:v>77254.100279360995</c:v>
                </c:pt>
                <c:pt idx="1273">
                  <c:v>77275.080154452007</c:v>
                </c:pt>
                <c:pt idx="1274">
                  <c:v>77285.859591283996</c:v>
                </c:pt>
                <c:pt idx="1275">
                  <c:v>77287.222816942201</c:v>
                </c:pt>
                <c:pt idx="1276">
                  <c:v>77287.646264576106</c:v>
                </c:pt>
                <c:pt idx="1277">
                  <c:v>77288.374536136398</c:v>
                </c:pt>
                <c:pt idx="1278">
                  <c:v>77329.432937845806</c:v>
                </c:pt>
                <c:pt idx="1279">
                  <c:v>77334.153568309193</c:v>
                </c:pt>
                <c:pt idx="1280">
                  <c:v>77356.866827744801</c:v>
                </c:pt>
                <c:pt idx="1281">
                  <c:v>77365.146538637098</c:v>
                </c:pt>
                <c:pt idx="1282">
                  <c:v>77379.670208080905</c:v>
                </c:pt>
                <c:pt idx="1283">
                  <c:v>77383.699967570996</c:v>
                </c:pt>
                <c:pt idx="1284">
                  <c:v>77525.703092637006</c:v>
                </c:pt>
                <c:pt idx="1285">
                  <c:v>77537.354079206401</c:v>
                </c:pt>
                <c:pt idx="1286">
                  <c:v>77554.236331878201</c:v>
                </c:pt>
                <c:pt idx="1287">
                  <c:v>77594.376264546998</c:v>
                </c:pt>
                <c:pt idx="1288">
                  <c:v>77616.5746423979</c:v>
                </c:pt>
                <c:pt idx="1289">
                  <c:v>77686.755479626096</c:v>
                </c:pt>
                <c:pt idx="1290">
                  <c:v>77733.750069867499</c:v>
                </c:pt>
                <c:pt idx="1291">
                  <c:v>77743.9814015273</c:v>
                </c:pt>
                <c:pt idx="1292">
                  <c:v>77764.236331906606</c:v>
                </c:pt>
                <c:pt idx="1293">
                  <c:v>77785.784096629504</c:v>
                </c:pt>
                <c:pt idx="1294">
                  <c:v>77812.316827715593</c:v>
                </c:pt>
                <c:pt idx="1295">
                  <c:v>77846.548056232496</c:v>
                </c:pt>
                <c:pt idx="1296">
                  <c:v>77918.096760419401</c:v>
                </c:pt>
                <c:pt idx="1297">
                  <c:v>77934.703400191094</c:v>
                </c:pt>
                <c:pt idx="1298">
                  <c:v>77942.473421861796</c:v>
                </c:pt>
                <c:pt idx="1299">
                  <c:v>78021.898021398301</c:v>
                </c:pt>
                <c:pt idx="1300">
                  <c:v>78035.577612683599</c:v>
                </c:pt>
                <c:pt idx="1301">
                  <c:v>78066.416331878398</c:v>
                </c:pt>
                <c:pt idx="1302">
                  <c:v>78068.203005169795</c:v>
                </c:pt>
                <c:pt idx="1303">
                  <c:v>78077.382663756303</c:v>
                </c:pt>
                <c:pt idx="1304">
                  <c:v>78082.846963594595</c:v>
                </c:pt>
                <c:pt idx="1305">
                  <c:v>78099.989678440106</c:v>
                </c:pt>
                <c:pt idx="1306">
                  <c:v>78104.710308903595</c:v>
                </c:pt>
                <c:pt idx="1307">
                  <c:v>78112.666479626598</c:v>
                </c:pt>
                <c:pt idx="1308">
                  <c:v>78150.065021485905</c:v>
                </c:pt>
                <c:pt idx="1309">
                  <c:v>78172.1207176358</c:v>
                </c:pt>
                <c:pt idx="1310">
                  <c:v>78188.559662508298</c:v>
                </c:pt>
                <c:pt idx="1311">
                  <c:v>78194.909523970797</c:v>
                </c:pt>
                <c:pt idx="1312">
                  <c:v>78196.825055005495</c:v>
                </c:pt>
                <c:pt idx="1313">
                  <c:v>78262.984916428803</c:v>
                </c:pt>
                <c:pt idx="1314">
                  <c:v>78278.487936672202</c:v>
                </c:pt>
                <c:pt idx="1315">
                  <c:v>78303.339814280305</c:v>
                </c:pt>
                <c:pt idx="1316">
                  <c:v>78304.013635669296</c:v>
                </c:pt>
                <c:pt idx="1317">
                  <c:v>78357.6789608416</c:v>
                </c:pt>
                <c:pt idx="1318">
                  <c:v>78361.786673279596</c:v>
                </c:pt>
                <c:pt idx="1319">
                  <c:v>78387.131382991094</c:v>
                </c:pt>
                <c:pt idx="1320">
                  <c:v>78425.127509391794</c:v>
                </c:pt>
                <c:pt idx="1321">
                  <c:v>78528.309249899103</c:v>
                </c:pt>
                <c:pt idx="1322">
                  <c:v>78534.793072472501</c:v>
                </c:pt>
                <c:pt idx="1323">
                  <c:v>78594.145360045601</c:v>
                </c:pt>
                <c:pt idx="1324">
                  <c:v>78619.156025384</c:v>
                </c:pt>
                <c:pt idx="1325">
                  <c:v>78737.622783358602</c:v>
                </c:pt>
                <c:pt idx="1326">
                  <c:v>78792.454761992005</c:v>
                </c:pt>
                <c:pt idx="1327">
                  <c:v>78798.653501013701</c:v>
                </c:pt>
                <c:pt idx="1328">
                  <c:v>78806.134353277594</c:v>
                </c:pt>
                <c:pt idx="1329">
                  <c:v>78822.173334488602</c:v>
                </c:pt>
                <c:pt idx="1330">
                  <c:v>78845.354916445998</c:v>
                </c:pt>
                <c:pt idx="1331">
                  <c:v>78849.477954052098</c:v>
                </c:pt>
                <c:pt idx="1332">
                  <c:v>78850.436639533393</c:v>
                </c:pt>
                <c:pt idx="1333">
                  <c:v>78857.939404350705</c:v>
                </c:pt>
                <c:pt idx="1334">
                  <c:v>78870.985924603403</c:v>
                </c:pt>
                <c:pt idx="1335">
                  <c:v>78872.497835890303</c:v>
                </c:pt>
                <c:pt idx="1336">
                  <c:v>78880.763228390293</c:v>
                </c:pt>
                <c:pt idx="1337">
                  <c:v>78883.9504648242</c:v>
                </c:pt>
                <c:pt idx="1338">
                  <c:v>78933.439053553098</c:v>
                </c:pt>
                <c:pt idx="1339">
                  <c:v>78942.677458229504</c:v>
                </c:pt>
                <c:pt idx="1340">
                  <c:v>78965.466264564806</c:v>
                </c:pt>
                <c:pt idx="1341">
                  <c:v>78987.200872101093</c:v>
                </c:pt>
                <c:pt idx="1342">
                  <c:v>79010.577116850705</c:v>
                </c:pt>
                <c:pt idx="1343">
                  <c:v>79012.762220190998</c:v>
                </c:pt>
                <c:pt idx="1344">
                  <c:v>79045.854115574097</c:v>
                </c:pt>
                <c:pt idx="1345">
                  <c:v>79113.938140986007</c:v>
                </c:pt>
                <c:pt idx="1346">
                  <c:v>79118.542152894894</c:v>
                </c:pt>
                <c:pt idx="1347">
                  <c:v>79128.859984975294</c:v>
                </c:pt>
                <c:pt idx="1348">
                  <c:v>79163.812018796205</c:v>
                </c:pt>
                <c:pt idx="1349">
                  <c:v>79167.688123562999</c:v>
                </c:pt>
                <c:pt idx="1350">
                  <c:v>79184.570376234798</c:v>
                </c:pt>
                <c:pt idx="1351">
                  <c:v>79298.865990493403</c:v>
                </c:pt>
                <c:pt idx="1352">
                  <c:v>79305.349813066801</c:v>
                </c:pt>
                <c:pt idx="1353">
                  <c:v>79311.561772599001</c:v>
                </c:pt>
                <c:pt idx="1354">
                  <c:v>79394.570376262505</c:v>
                </c:pt>
                <c:pt idx="1355">
                  <c:v>79408.619029555295</c:v>
                </c:pt>
                <c:pt idx="1356">
                  <c:v>79408.619029555295</c:v>
                </c:pt>
                <c:pt idx="1357">
                  <c:v>79408.619029555295</c:v>
                </c:pt>
                <c:pt idx="1358">
                  <c:v>79408.619029555295</c:v>
                </c:pt>
                <c:pt idx="1359">
                  <c:v>79459.403569761096</c:v>
                </c:pt>
                <c:pt idx="1360">
                  <c:v>79486.882100589093</c:v>
                </c:pt>
                <c:pt idx="1361">
                  <c:v>79562.232065754593</c:v>
                </c:pt>
                <c:pt idx="1362">
                  <c:v>79584.439467707605</c:v>
                </c:pt>
                <c:pt idx="1363">
                  <c:v>79615.911657039993</c:v>
                </c:pt>
                <c:pt idx="1364">
                  <c:v>79650.213858609</c:v>
                </c:pt>
                <c:pt idx="1365">
                  <c:v>79654.5989607847</c:v>
                </c:pt>
                <c:pt idx="1366">
                  <c:v>79696.750376234995</c:v>
                </c:pt>
                <c:pt idx="1367">
                  <c:v>79698.537049526101</c:v>
                </c:pt>
                <c:pt idx="1368">
                  <c:v>79705.589932685703</c:v>
                </c:pt>
                <c:pt idx="1369">
                  <c:v>79730.323722796704</c:v>
                </c:pt>
                <c:pt idx="1370">
                  <c:v>79746.978175863595</c:v>
                </c:pt>
                <c:pt idx="1371">
                  <c:v>79749.292221642303</c:v>
                </c:pt>
                <c:pt idx="1372">
                  <c:v>79765.1915025708</c:v>
                </c:pt>
                <c:pt idx="1373">
                  <c:v>79767.757612694797</c:v>
                </c:pt>
                <c:pt idx="1374">
                  <c:v>79830.935857272896</c:v>
                </c:pt>
                <c:pt idx="1375">
                  <c:v>79832.661249747704</c:v>
                </c:pt>
                <c:pt idx="1376">
                  <c:v>79837.007422014794</c:v>
                </c:pt>
                <c:pt idx="1377">
                  <c:v>79840.405702833901</c:v>
                </c:pt>
                <c:pt idx="1378">
                  <c:v>79855.257886755906</c:v>
                </c:pt>
                <c:pt idx="1379">
                  <c:v>79898.619029554306</c:v>
                </c:pt>
                <c:pt idx="1380">
                  <c:v>79898.619029554306</c:v>
                </c:pt>
                <c:pt idx="1381">
                  <c:v>79898.619029555397</c:v>
                </c:pt>
                <c:pt idx="1382">
                  <c:v>79898.619029555397</c:v>
                </c:pt>
                <c:pt idx="1383">
                  <c:v>79898.619029555804</c:v>
                </c:pt>
                <c:pt idx="1384">
                  <c:v>79898.619029557303</c:v>
                </c:pt>
                <c:pt idx="1385">
                  <c:v>79898.619029557303</c:v>
                </c:pt>
                <c:pt idx="1386">
                  <c:v>79898.619029557303</c:v>
                </c:pt>
                <c:pt idx="1387">
                  <c:v>79898.619029557303</c:v>
                </c:pt>
                <c:pt idx="1388">
                  <c:v>79898.619029557303</c:v>
                </c:pt>
                <c:pt idx="1389">
                  <c:v>79898.619029557303</c:v>
                </c:pt>
                <c:pt idx="1390">
                  <c:v>79908.619029554306</c:v>
                </c:pt>
                <c:pt idx="1391">
                  <c:v>79908.619029555804</c:v>
                </c:pt>
                <c:pt idx="1392">
                  <c:v>79938.244864157401</c:v>
                </c:pt>
                <c:pt idx="1393">
                  <c:v>79944.347680025196</c:v>
                </c:pt>
                <c:pt idx="1394">
                  <c:v>79955.127116829099</c:v>
                </c:pt>
                <c:pt idx="1395">
                  <c:v>79972.105685225906</c:v>
                </c:pt>
                <c:pt idx="1396">
                  <c:v>79975.102099349693</c:v>
                </c:pt>
                <c:pt idx="1397">
                  <c:v>80015.814440755596</c:v>
                </c:pt>
                <c:pt idx="1398">
                  <c:v>80027.465427346993</c:v>
                </c:pt>
                <c:pt idx="1399">
                  <c:v>80065.776827715104</c:v>
                </c:pt>
                <c:pt idx="1400">
                  <c:v>80120.940138312901</c:v>
                </c:pt>
                <c:pt idx="1401">
                  <c:v>80142.606982285593</c:v>
                </c:pt>
                <c:pt idx="1402">
                  <c:v>80165.1271168557</c:v>
                </c:pt>
                <c:pt idx="1403">
                  <c:v>80177.631998408498</c:v>
                </c:pt>
                <c:pt idx="1404">
                  <c:v>80210.102510490193</c:v>
                </c:pt>
                <c:pt idx="1405">
                  <c:v>80211.254229684302</c:v>
                </c:pt>
                <c:pt idx="1406">
                  <c:v>80214.034011926895</c:v>
                </c:pt>
                <c:pt idx="1407">
                  <c:v>80224.4794044015</c:v>
                </c:pt>
                <c:pt idx="1408">
                  <c:v>80233.861417986394</c:v>
                </c:pt>
                <c:pt idx="1409">
                  <c:v>80257.438841183393</c:v>
                </c:pt>
                <c:pt idx="1410">
                  <c:v>80302.549901628794</c:v>
                </c:pt>
                <c:pt idx="1411">
                  <c:v>80323.207612666505</c:v>
                </c:pt>
                <c:pt idx="1412">
                  <c:v>80429.104111684399</c:v>
                </c:pt>
                <c:pt idx="1413">
                  <c:v>80446.468397634104</c:v>
                </c:pt>
                <c:pt idx="1414">
                  <c:v>80448.479943510101</c:v>
                </c:pt>
                <c:pt idx="1415">
                  <c:v>80467.307116829295</c:v>
                </c:pt>
                <c:pt idx="1416">
                  <c:v>80469.093790119805</c:v>
                </c:pt>
                <c:pt idx="1417">
                  <c:v>80488.273448707303</c:v>
                </c:pt>
                <c:pt idx="1418">
                  <c:v>80510.880463391004</c:v>
                </c:pt>
                <c:pt idx="1419">
                  <c:v>80527.534916457298</c:v>
                </c:pt>
                <c:pt idx="1420">
                  <c:v>80545.748243165202</c:v>
                </c:pt>
                <c:pt idx="1421">
                  <c:v>80573.011502585796</c:v>
                </c:pt>
                <c:pt idx="1422">
                  <c:v>80594.821657022403</c:v>
                </c:pt>
                <c:pt idx="1423">
                  <c:v>80595.8003089212</c:v>
                </c:pt>
                <c:pt idx="1424">
                  <c:v>80602.777827745304</c:v>
                </c:pt>
                <c:pt idx="1425">
                  <c:v>80640.176369604698</c:v>
                </c:pt>
                <c:pt idx="1426">
                  <c:v>80643.096264547596</c:v>
                </c:pt>
                <c:pt idx="1427">
                  <c:v>80666.861095075205</c:v>
                </c:pt>
                <c:pt idx="1428">
                  <c:v>80689.378721621295</c:v>
                </c:pt>
                <c:pt idx="1429">
                  <c:v>80714.904420618404</c:v>
                </c:pt>
                <c:pt idx="1430">
                  <c:v>80798.0221679401</c:v>
                </c:pt>
                <c:pt idx="1431">
                  <c:v>80857.5830937391</c:v>
                </c:pt>
                <c:pt idx="1432">
                  <c:v>80857.790308960204</c:v>
                </c:pt>
                <c:pt idx="1433">
                  <c:v>80858.987545370299</c:v>
                </c:pt>
                <c:pt idx="1434">
                  <c:v>80861.810154451698</c:v>
                </c:pt>
                <c:pt idx="1435">
                  <c:v>80865.353115409598</c:v>
                </c:pt>
                <c:pt idx="1436">
                  <c:v>80929.200034850001</c:v>
                </c:pt>
                <c:pt idx="1437">
                  <c:v>80945.683857423399</c:v>
                </c:pt>
                <c:pt idx="1438">
                  <c:v>80995.036144994607</c:v>
                </c:pt>
                <c:pt idx="1439">
                  <c:v>81005.726657142397</c:v>
                </c:pt>
                <c:pt idx="1440">
                  <c:v>81033.743977042002</c:v>
                </c:pt>
                <c:pt idx="1441">
                  <c:v>81109.704748553195</c:v>
                </c:pt>
                <c:pt idx="1442">
                  <c:v>81111.439356056202</c:v>
                </c:pt>
                <c:pt idx="1443">
                  <c:v>81178.764849132596</c:v>
                </c:pt>
                <c:pt idx="1444">
                  <c:v>81183.411931112394</c:v>
                </c:pt>
                <c:pt idx="1445">
                  <c:v>81192.566110110798</c:v>
                </c:pt>
                <c:pt idx="1446">
                  <c:v>81203.345546942001</c:v>
                </c:pt>
                <c:pt idx="1447">
                  <c:v>81217.025138228099</c:v>
                </c:pt>
                <c:pt idx="1448">
                  <c:v>81226.219507828195</c:v>
                </c:pt>
                <c:pt idx="1449">
                  <c:v>81256.245701396401</c:v>
                </c:pt>
                <c:pt idx="1450">
                  <c:v>81258.830189301603</c:v>
                </c:pt>
                <c:pt idx="1451">
                  <c:v>81348.0072029398</c:v>
                </c:pt>
                <c:pt idx="1452">
                  <c:v>81353.568243179499</c:v>
                </c:pt>
                <c:pt idx="1453">
                  <c:v>81353.968485111807</c:v>
                </c:pt>
                <c:pt idx="1454">
                  <c:v>81375.378397616703</c:v>
                </c:pt>
                <c:pt idx="1455">
                  <c:v>81376.357049515296</c:v>
                </c:pt>
                <c:pt idx="1456">
                  <c:v>81398.091657051104</c:v>
                </c:pt>
                <c:pt idx="1457">
                  <c:v>81427.556679913701</c:v>
                </c:pt>
                <c:pt idx="1458">
                  <c:v>81562.015462342795</c:v>
                </c:pt>
                <c:pt idx="1459">
                  <c:v>81578.578908513999</c:v>
                </c:pt>
                <c:pt idx="1460">
                  <c:v>81585.461161185696</c:v>
                </c:pt>
                <c:pt idx="1461">
                  <c:v>81614.0494891048</c:v>
                </c:pt>
                <c:pt idx="1462">
                  <c:v>81628.971333093999</c:v>
                </c:pt>
                <c:pt idx="1463">
                  <c:v>81709.756775444301</c:v>
                </c:pt>
                <c:pt idx="1464">
                  <c:v>81716.240598017801</c:v>
                </c:pt>
                <c:pt idx="1465">
                  <c:v>81745.053028036302</c:v>
                </c:pt>
                <c:pt idx="1466">
                  <c:v>81773.316333081297</c:v>
                </c:pt>
                <c:pt idx="1467">
                  <c:v>81793.865618151307</c:v>
                </c:pt>
                <c:pt idx="1468">
                  <c:v>81795.377529438294</c:v>
                </c:pt>
                <c:pt idx="1469">
                  <c:v>81803.642921938095</c:v>
                </c:pt>
                <c:pt idx="1470">
                  <c:v>81805.461161211599</c:v>
                </c:pt>
                <c:pt idx="1471">
                  <c:v>81806.830158372002</c:v>
                </c:pt>
                <c:pt idx="1472">
                  <c:v>81853.541657023103</c:v>
                </c:pt>
                <c:pt idx="1473">
                  <c:v>81887.772885540006</c:v>
                </c:pt>
                <c:pt idx="1474">
                  <c:v>81889.824114095798</c:v>
                </c:pt>
                <c:pt idx="1475">
                  <c:v>81953.653005141998</c:v>
                </c:pt>
                <c:pt idx="1476">
                  <c:v>81959.321589726896</c:v>
                </c:pt>
                <c:pt idx="1477">
                  <c:v>81973.122850704502</c:v>
                </c:pt>
                <c:pt idx="1478">
                  <c:v>81978.330413961099</c:v>
                </c:pt>
                <c:pt idx="1479">
                  <c:v>82026.802441990498</c:v>
                </c:pt>
                <c:pt idx="1480">
                  <c:v>82099.427834476097</c:v>
                </c:pt>
                <c:pt idx="1481">
                  <c:v>82107.641161185893</c:v>
                </c:pt>
                <c:pt idx="1482">
                  <c:v>82141.214507747602</c:v>
                </c:pt>
                <c:pt idx="1483">
                  <c:v>82157.868960813605</c:v>
                </c:pt>
                <c:pt idx="1484">
                  <c:v>82168.648397644807</c:v>
                </c:pt>
                <c:pt idx="1485">
                  <c:v>82176.0822875218</c:v>
                </c:pt>
                <c:pt idx="1486">
                  <c:v>82185.944353316401</c:v>
                </c:pt>
                <c:pt idx="1487">
                  <c:v>82209.544285964599</c:v>
                </c:pt>
                <c:pt idx="1488">
                  <c:v>82234.441466146804</c:v>
                </c:pt>
                <c:pt idx="1489">
                  <c:v>82274.256708164205</c:v>
                </c:pt>
                <c:pt idx="1490">
                  <c:v>82311.498723103199</c:v>
                </c:pt>
                <c:pt idx="1491">
                  <c:v>82311.498723103199</c:v>
                </c:pt>
                <c:pt idx="1492">
                  <c:v>82311.498723103199</c:v>
                </c:pt>
                <c:pt idx="1493">
                  <c:v>82311.498723103199</c:v>
                </c:pt>
                <c:pt idx="1494">
                  <c:v>82345.238464974303</c:v>
                </c:pt>
                <c:pt idx="1495">
                  <c:v>82349.135649108299</c:v>
                </c:pt>
                <c:pt idx="1496">
                  <c:v>82366.017901779996</c:v>
                </c:pt>
                <c:pt idx="1497">
                  <c:v>82372.283263309</c:v>
                </c:pt>
                <c:pt idx="1498">
                  <c:v>82428.356212295999</c:v>
                </c:pt>
                <c:pt idx="1499">
                  <c:v>82507.319161255597</c:v>
                </c:pt>
                <c:pt idx="1500">
                  <c:v>82521.229932680697</c:v>
                </c:pt>
                <c:pt idx="1501">
                  <c:v>82565.888175833898</c:v>
                </c:pt>
                <c:pt idx="1502">
                  <c:v>82573.093552157006</c:v>
                </c:pt>
                <c:pt idx="1503">
                  <c:v>82576.017901804706</c:v>
                </c:pt>
                <c:pt idx="1504">
                  <c:v>82635.370189350506</c:v>
                </c:pt>
                <c:pt idx="1505">
                  <c:v>82658.329626134306</c:v>
                </c:pt>
                <c:pt idx="1506">
                  <c:v>82662.171915190207</c:v>
                </c:pt>
                <c:pt idx="1507">
                  <c:v>82677.743346527393</c:v>
                </c:pt>
                <c:pt idx="1508">
                  <c:v>82750.673192086804</c:v>
                </c:pt>
                <c:pt idx="1509">
                  <c:v>82753.815550820902</c:v>
                </c:pt>
                <c:pt idx="1510">
                  <c:v>82755.540943295695</c:v>
                </c:pt>
                <c:pt idx="1511">
                  <c:v>82759.887115562698</c:v>
                </c:pt>
                <c:pt idx="1512">
                  <c:v>82763.285396381703</c:v>
                </c:pt>
                <c:pt idx="1513">
                  <c:v>82821.498723102093</c:v>
                </c:pt>
                <c:pt idx="1514">
                  <c:v>82821.498723102093</c:v>
                </c:pt>
                <c:pt idx="1515">
                  <c:v>82821.498723102093</c:v>
                </c:pt>
                <c:pt idx="1516">
                  <c:v>82821.498723103301</c:v>
                </c:pt>
                <c:pt idx="1517">
                  <c:v>82821.498723103301</c:v>
                </c:pt>
                <c:pt idx="1518">
                  <c:v>82821.498723103694</c:v>
                </c:pt>
                <c:pt idx="1519">
                  <c:v>82821.498723103694</c:v>
                </c:pt>
                <c:pt idx="1520">
                  <c:v>82821.498723105295</c:v>
                </c:pt>
                <c:pt idx="1521">
                  <c:v>82821.498723105295</c:v>
                </c:pt>
                <c:pt idx="1522">
                  <c:v>82821.498723105295</c:v>
                </c:pt>
                <c:pt idx="1523">
                  <c:v>82821.498723105295</c:v>
                </c:pt>
                <c:pt idx="1524">
                  <c:v>82821.498723105295</c:v>
                </c:pt>
                <c:pt idx="1525">
                  <c:v>82821.498723105295</c:v>
                </c:pt>
                <c:pt idx="1526">
                  <c:v>82833.679591298307</c:v>
                </c:pt>
                <c:pt idx="1527">
                  <c:v>82847.359182584507</c:v>
                </c:pt>
                <c:pt idx="1528">
                  <c:v>82850.895888324405</c:v>
                </c:pt>
                <c:pt idx="1529">
                  <c:v>82878.197901780193</c:v>
                </c:pt>
                <c:pt idx="1530">
                  <c:v>82879.9845750698</c:v>
                </c:pt>
                <c:pt idx="1531">
                  <c:v>82894.985378773796</c:v>
                </c:pt>
                <c:pt idx="1532">
                  <c:v>82897.981792897393</c:v>
                </c:pt>
                <c:pt idx="1533">
                  <c:v>82899.164233658201</c:v>
                </c:pt>
                <c:pt idx="1534">
                  <c:v>82911.771248342004</c:v>
                </c:pt>
                <c:pt idx="1535">
                  <c:v>82925.267049497896</c:v>
                </c:pt>
                <c:pt idx="1536">
                  <c:v>82928.425701407294</c:v>
                </c:pt>
                <c:pt idx="1537">
                  <c:v>82942.203533461303</c:v>
                </c:pt>
                <c:pt idx="1538">
                  <c:v>82946.6390281161</c:v>
                </c:pt>
                <c:pt idx="1539">
                  <c:v>82957.125377450298</c:v>
                </c:pt>
                <c:pt idx="1540">
                  <c:v>82983.902287535806</c:v>
                </c:pt>
                <c:pt idx="1541">
                  <c:v>83006.691093871705</c:v>
                </c:pt>
                <c:pt idx="1542">
                  <c:v>83043.819831860805</c:v>
                </c:pt>
                <c:pt idx="1543">
                  <c:v>83054.813448757399</c:v>
                </c:pt>
                <c:pt idx="1544">
                  <c:v>83096.895454105907</c:v>
                </c:pt>
                <c:pt idx="1545">
                  <c:v>83125.795205567498</c:v>
                </c:pt>
                <c:pt idx="1546">
                  <c:v>83132.982204038097</c:v>
                </c:pt>
                <c:pt idx="1547">
                  <c:v>83134.133923232293</c:v>
                </c:pt>
                <c:pt idx="1548">
                  <c:v>83208.912952889194</c:v>
                </c:pt>
                <c:pt idx="1549">
                  <c:v>83225.4295951768</c:v>
                </c:pt>
                <c:pt idx="1550">
                  <c:v>83291.786673274604</c:v>
                </c:pt>
                <c:pt idx="1551">
                  <c:v>83340.090819800898</c:v>
                </c:pt>
                <c:pt idx="1552">
                  <c:v>83346.574642374399</c:v>
                </c:pt>
                <c:pt idx="1553">
                  <c:v>83405.9269299437</c:v>
                </c:pt>
                <c:pt idx="1554">
                  <c:v>83533.855325160694</c:v>
                </c:pt>
                <c:pt idx="1555">
                  <c:v>83589.655634083494</c:v>
                </c:pt>
                <c:pt idx="1556">
                  <c:v>83589.740788623196</c:v>
                </c:pt>
                <c:pt idx="1557">
                  <c:v>83603.456895060794</c:v>
                </c:pt>
                <c:pt idx="1558">
                  <c:v>83610.5516372282</c:v>
                </c:pt>
                <c:pt idx="1559">
                  <c:v>83617.915923178603</c:v>
                </c:pt>
                <c:pt idx="1560">
                  <c:v>83657.136486346906</c:v>
                </c:pt>
                <c:pt idx="1561">
                  <c:v>83669.720974252501</c:v>
                </c:pt>
                <c:pt idx="1562">
                  <c:v>83683.523279231202</c:v>
                </c:pt>
                <c:pt idx="1563">
                  <c:v>83754.459028129495</c:v>
                </c:pt>
                <c:pt idx="1564">
                  <c:v>83770.462787287004</c:v>
                </c:pt>
                <c:pt idx="1565">
                  <c:v>83777.247834465699</c:v>
                </c:pt>
                <c:pt idx="1566">
                  <c:v>83788.232808957298</c:v>
                </c:pt>
                <c:pt idx="1567">
                  <c:v>83808.982442001099</c:v>
                </c:pt>
                <c:pt idx="1568">
                  <c:v>83839.878330321197</c:v>
                </c:pt>
                <c:pt idx="1569">
                  <c:v>83844.079833230397</c:v>
                </c:pt>
                <c:pt idx="1570">
                  <c:v>83865.489745735598</c:v>
                </c:pt>
                <c:pt idx="1571">
                  <c:v>83894.0422201904</c:v>
                </c:pt>
                <c:pt idx="1572">
                  <c:v>83913.764353260805</c:v>
                </c:pt>
                <c:pt idx="1573">
                  <c:v>83917.668028032407</c:v>
                </c:pt>
                <c:pt idx="1574">
                  <c:v>83928.606350690097</c:v>
                </c:pt>
                <c:pt idx="1575">
                  <c:v>83950.046810333093</c:v>
                </c:pt>
                <c:pt idx="1576">
                  <c:v>83951.118584562006</c:v>
                </c:pt>
                <c:pt idx="1577">
                  <c:v>83973.930028182906</c:v>
                </c:pt>
                <c:pt idx="1578">
                  <c:v>83979.469693464896</c:v>
                </c:pt>
                <c:pt idx="1579">
                  <c:v>83996.351946136594</c:v>
                </c:pt>
                <c:pt idx="1580">
                  <c:v>84005.897390883794</c:v>
                </c:pt>
                <c:pt idx="1581">
                  <c:v>84032.584442100895</c:v>
                </c:pt>
                <c:pt idx="1582">
                  <c:v>84034.319049604193</c:v>
                </c:pt>
                <c:pt idx="1583">
                  <c:v>84051.341280799505</c:v>
                </c:pt>
                <c:pt idx="1584">
                  <c:v>84052.126810461705</c:v>
                </c:pt>
                <c:pt idx="1585">
                  <c:v>84110.6475603953</c:v>
                </c:pt>
                <c:pt idx="1586">
                  <c:v>84117.131382968699</c:v>
                </c:pt>
                <c:pt idx="1587">
                  <c:v>84125.712441973301</c:v>
                </c:pt>
                <c:pt idx="1588">
                  <c:v>84149.099201375997</c:v>
                </c:pt>
                <c:pt idx="1589">
                  <c:v>84206.351946160605</c:v>
                </c:pt>
                <c:pt idx="1590">
                  <c:v>84270.886896487704</c:v>
                </c:pt>
                <c:pt idx="1591">
                  <c:v>84280.784540205597</c:v>
                </c:pt>
                <c:pt idx="1592">
                  <c:v>84298.663670490903</c:v>
                </c:pt>
                <c:pt idx="1593">
                  <c:v>84360.212374677794</c:v>
                </c:pt>
                <c:pt idx="1594">
                  <c:v>84374.013635654497</c:v>
                </c:pt>
                <c:pt idx="1595">
                  <c:v>84427.693226940901</c:v>
                </c:pt>
                <c:pt idx="1596">
                  <c:v>84468.441762079907</c:v>
                </c:pt>
                <c:pt idx="1597">
                  <c:v>84508.531946136805</c:v>
                </c:pt>
                <c:pt idx="1598">
                  <c:v>84510.318619426107</c:v>
                </c:pt>
                <c:pt idx="1599">
                  <c:v>84542.105292698601</c:v>
                </c:pt>
                <c:pt idx="1600">
                  <c:v>84568.7597457636</c:v>
                </c:pt>
                <c:pt idx="1601">
                  <c:v>84579.539182594803</c:v>
                </c:pt>
                <c:pt idx="1602">
                  <c:v>84586.973072472698</c:v>
                </c:pt>
                <c:pt idx="1603">
                  <c:v>84603.8757013797</c:v>
                </c:pt>
                <c:pt idx="1604">
                  <c:v>84620.435070915599</c:v>
                </c:pt>
                <c:pt idx="1605">
                  <c:v>84667.932721584104</c:v>
                </c:pt>
                <c:pt idx="1606">
                  <c:v>84676.055701435005</c:v>
                </c:pt>
                <c:pt idx="1607">
                  <c:v>84685.147493113298</c:v>
                </c:pt>
                <c:pt idx="1608">
                  <c:v>84696.196026629201</c:v>
                </c:pt>
                <c:pt idx="1609">
                  <c:v>84716.745311699298</c:v>
                </c:pt>
                <c:pt idx="1610">
                  <c:v>84718.2572229863</c:v>
                </c:pt>
                <c:pt idx="1611">
                  <c:v>84719.709851919906</c:v>
                </c:pt>
                <c:pt idx="1612">
                  <c:v>84720.603550926302</c:v>
                </c:pt>
                <c:pt idx="1613">
                  <c:v>84726.522615485796</c:v>
                </c:pt>
                <c:pt idx="1614">
                  <c:v>84750.026434059197</c:v>
                </c:pt>
                <c:pt idx="1615">
                  <c:v>84756.129249923397</c:v>
                </c:pt>
                <c:pt idx="1616">
                  <c:v>84766.234228297995</c:v>
                </c:pt>
                <c:pt idx="1617">
                  <c:v>84766.908686730996</c:v>
                </c:pt>
                <c:pt idx="1618">
                  <c:v>84839.246997245107</c:v>
                </c:pt>
                <c:pt idx="1619">
                  <c:v>84862.009369517094</c:v>
                </c:pt>
                <c:pt idx="1620">
                  <c:v>84922.120717630998</c:v>
                </c:pt>
                <c:pt idx="1621">
                  <c:v>84976.908686753799</c:v>
                </c:pt>
                <c:pt idx="1622">
                  <c:v>85011.677323587704</c:v>
                </c:pt>
                <c:pt idx="1623">
                  <c:v>85036.260974299599</c:v>
                </c:pt>
                <c:pt idx="1624">
                  <c:v>85065.935138211105</c:v>
                </c:pt>
                <c:pt idx="1625">
                  <c:v>85069.220411085204</c:v>
                </c:pt>
                <c:pt idx="1626">
                  <c:v>85094.487612665806</c:v>
                </c:pt>
                <c:pt idx="1627">
                  <c:v>85114.209745736298</c:v>
                </c:pt>
                <c:pt idx="1628">
                  <c:v>85157.321159694693</c:v>
                </c:pt>
                <c:pt idx="1629">
                  <c:v>85172.233877586594</c:v>
                </c:pt>
                <c:pt idx="1630">
                  <c:v>85214.378416651103</c:v>
                </c:pt>
                <c:pt idx="1631">
                  <c:v>85214.378416651103</c:v>
                </c:pt>
                <c:pt idx="1632">
                  <c:v>85214.378416651103</c:v>
                </c:pt>
                <c:pt idx="1633">
                  <c:v>85214.378416651103</c:v>
                </c:pt>
                <c:pt idx="1634">
                  <c:v>85244.570376248303</c:v>
                </c:pt>
                <c:pt idx="1635">
                  <c:v>85258.249967534997</c:v>
                </c:pt>
                <c:pt idx="1636">
                  <c:v>85279.088686731106</c:v>
                </c:pt>
                <c:pt idx="1637">
                  <c:v>85280.875360019796</c:v>
                </c:pt>
                <c:pt idx="1638">
                  <c:v>85294.531537515897</c:v>
                </c:pt>
                <c:pt idx="1639">
                  <c:v>85295.162956856904</c:v>
                </c:pt>
                <c:pt idx="1640">
                  <c:v>85300.055018609099</c:v>
                </c:pt>
                <c:pt idx="1641">
                  <c:v>85322.662033292901</c:v>
                </c:pt>
                <c:pt idx="1642">
                  <c:v>85339.316486357304</c:v>
                </c:pt>
                <c:pt idx="1643">
                  <c:v>85357.529813066998</c:v>
                </c:pt>
                <c:pt idx="1644">
                  <c:v>85384.793072485802</c:v>
                </c:pt>
                <c:pt idx="1645">
                  <c:v>85390.280854818106</c:v>
                </c:pt>
                <c:pt idx="1646">
                  <c:v>85407.581878822093</c:v>
                </c:pt>
                <c:pt idx="1647">
                  <c:v>85430.198854803501</c:v>
                </c:pt>
                <c:pt idx="1648">
                  <c:v>85432.314881580096</c:v>
                </c:pt>
                <c:pt idx="1649">
                  <c:v>85447.236725569106</c:v>
                </c:pt>
                <c:pt idx="1650">
                  <c:v>85455.704233706405</c:v>
                </c:pt>
                <c:pt idx="1651">
                  <c:v>85495.973245704998</c:v>
                </c:pt>
                <c:pt idx="1652">
                  <c:v>85526.685990516504</c:v>
                </c:pt>
                <c:pt idx="1653">
                  <c:v>85581.452628918298</c:v>
                </c:pt>
                <c:pt idx="1654">
                  <c:v>85585.051608738097</c:v>
                </c:pt>
                <c:pt idx="1655">
                  <c:v>85587.006802224496</c:v>
                </c:pt>
                <c:pt idx="1656">
                  <c:v>85609.8037378382</c:v>
                </c:pt>
                <c:pt idx="1657">
                  <c:v>85676.695244368806</c:v>
                </c:pt>
                <c:pt idx="1658">
                  <c:v>85678.420636843599</c:v>
                </c:pt>
                <c:pt idx="1659">
                  <c:v>85681.675325155898</c:v>
                </c:pt>
                <c:pt idx="1660">
                  <c:v>85682.766809110602</c:v>
                </c:pt>
                <c:pt idx="1661">
                  <c:v>85686.165089929593</c:v>
                </c:pt>
                <c:pt idx="1662">
                  <c:v>85702.677458224905</c:v>
                </c:pt>
                <c:pt idx="1663">
                  <c:v>85734.378416653199</c:v>
                </c:pt>
                <c:pt idx="1664">
                  <c:v>85734.378416653199</c:v>
                </c:pt>
                <c:pt idx="1665">
                  <c:v>85740.981604751898</c:v>
                </c:pt>
                <c:pt idx="1666">
                  <c:v>85744.378416649997</c:v>
                </c:pt>
                <c:pt idx="1667">
                  <c:v>85744.378416649997</c:v>
                </c:pt>
                <c:pt idx="1668">
                  <c:v>85744.378416649997</c:v>
                </c:pt>
                <c:pt idx="1669">
                  <c:v>85744.378416651205</c:v>
                </c:pt>
                <c:pt idx="1670">
                  <c:v>85744.378416651205</c:v>
                </c:pt>
                <c:pt idx="1671">
                  <c:v>85744.378416651598</c:v>
                </c:pt>
                <c:pt idx="1672">
                  <c:v>85744.378416651598</c:v>
                </c:pt>
                <c:pt idx="1673">
                  <c:v>85744.378416653199</c:v>
                </c:pt>
                <c:pt idx="1674">
                  <c:v>85744.378416653199</c:v>
                </c:pt>
                <c:pt idx="1675">
                  <c:v>85744.378416653199</c:v>
                </c:pt>
                <c:pt idx="1676">
                  <c:v>85744.378416653199</c:v>
                </c:pt>
                <c:pt idx="1677">
                  <c:v>85756.046486329898</c:v>
                </c:pt>
                <c:pt idx="1678">
                  <c:v>85757.465427325296</c:v>
                </c:pt>
                <c:pt idx="1679">
                  <c:v>85796.595806436293</c:v>
                </c:pt>
                <c:pt idx="1680">
                  <c:v>85804.321093855193</c:v>
                </c:pt>
                <c:pt idx="1681">
                  <c:v>85806.817714892793</c:v>
                </c:pt>
                <c:pt idx="1682">
                  <c:v>85817.865072321802</c:v>
                </c:pt>
                <c:pt idx="1683">
                  <c:v>85820.861486445094</c:v>
                </c:pt>
                <c:pt idx="1684">
                  <c:v>85966.699525408607</c:v>
                </c:pt>
                <c:pt idx="1685">
                  <c:v>86000.546419034406</c:v>
                </c:pt>
                <c:pt idx="1686">
                  <c:v>86014.209745791202</c:v>
                </c:pt>
                <c:pt idx="1687">
                  <c:v>86014.347680010804</c:v>
                </c:pt>
                <c:pt idx="1688">
                  <c:v>86015.127116842006</c:v>
                </c:pt>
                <c:pt idx="1689">
                  <c:v>86028.806708129006</c:v>
                </c:pt>
                <c:pt idx="1690">
                  <c:v>86045.861897586103</c:v>
                </c:pt>
                <c:pt idx="1691">
                  <c:v>86057.013616780197</c:v>
                </c:pt>
                <c:pt idx="1692">
                  <c:v>86068.027271297397</c:v>
                </c:pt>
                <c:pt idx="1693">
                  <c:v>86070.611759203399</c:v>
                </c:pt>
                <c:pt idx="1694">
                  <c:v>86148.309288724704</c:v>
                </c:pt>
                <c:pt idx="1695">
                  <c:v>86165.349813079505</c:v>
                </c:pt>
                <c:pt idx="1696">
                  <c:v>86188.138619416204</c:v>
                </c:pt>
                <c:pt idx="1697">
                  <c:v>86209.714157211594</c:v>
                </c:pt>
                <c:pt idx="1698">
                  <c:v>86209.873226951095</c:v>
                </c:pt>
                <c:pt idx="1699">
                  <c:v>86250.769115272196</c:v>
                </c:pt>
                <c:pt idx="1700">
                  <c:v>86294.933005141298</c:v>
                </c:pt>
                <c:pt idx="1701">
                  <c:v>86341.007236443198</c:v>
                </c:pt>
                <c:pt idx="1702">
                  <c:v>86360.937595282201</c:v>
                </c:pt>
                <c:pt idx="1703">
                  <c:v>86362.009369512205</c:v>
                </c:pt>
                <c:pt idx="1704">
                  <c:v>86390.360478415794</c:v>
                </c:pt>
                <c:pt idx="1705">
                  <c:v>86407.242731087594</c:v>
                </c:pt>
                <c:pt idx="1706">
                  <c:v>86445.5730024902</c:v>
                </c:pt>
                <c:pt idx="1707">
                  <c:v>86462.232065749704</c:v>
                </c:pt>
                <c:pt idx="1708">
                  <c:v>86492.343413873299</c:v>
                </c:pt>
                <c:pt idx="1709">
                  <c:v>86496.008739002704</c:v>
                </c:pt>
                <c:pt idx="1710">
                  <c:v>86512.6204821711</c:v>
                </c:pt>
                <c:pt idx="1711">
                  <c:v>86521.538345346198</c:v>
                </c:pt>
                <c:pt idx="1712">
                  <c:v>86526.603226924301</c:v>
                </c:pt>
                <c:pt idx="1713">
                  <c:v>86528.022167919597</c:v>
                </c:pt>
                <c:pt idx="1714">
                  <c:v>86617.242731109698</c:v>
                </c:pt>
                <c:pt idx="1715">
                  <c:v>86693.342480834996</c:v>
                </c:pt>
                <c:pt idx="1716">
                  <c:v>86699.554455441801</c:v>
                </c:pt>
                <c:pt idx="1717">
                  <c:v>86706.269182567703</c:v>
                </c:pt>
                <c:pt idx="1718">
                  <c:v>86711.112502504999</c:v>
                </c:pt>
                <c:pt idx="1719">
                  <c:v>86760.468925936599</c:v>
                </c:pt>
                <c:pt idx="1720">
                  <c:v>86771.103159628794</c:v>
                </c:pt>
                <c:pt idx="1721">
                  <c:v>86775.390769925405</c:v>
                </c:pt>
                <c:pt idx="1722">
                  <c:v>86784.904420604493</c:v>
                </c:pt>
                <c:pt idx="1723">
                  <c:v>86838.584011891406</c:v>
                </c:pt>
                <c:pt idx="1724">
                  <c:v>86851.486044237798</c:v>
                </c:pt>
                <c:pt idx="1725">
                  <c:v>86919.422731087703</c:v>
                </c:pt>
                <c:pt idx="1726">
                  <c:v>86921.209404376103</c:v>
                </c:pt>
                <c:pt idx="1727">
                  <c:v>86952.996077649499</c:v>
                </c:pt>
                <c:pt idx="1728">
                  <c:v>86955.464135648595</c:v>
                </c:pt>
                <c:pt idx="1729">
                  <c:v>86957.198743152199</c:v>
                </c:pt>
                <c:pt idx="1730">
                  <c:v>86969.650530713596</c:v>
                </c:pt>
                <c:pt idx="1731">
                  <c:v>86980.429967544798</c:v>
                </c:pt>
                <c:pt idx="1732">
                  <c:v>86987.863857423596</c:v>
                </c:pt>
                <c:pt idx="1733">
                  <c:v>87021.325855866497</c:v>
                </c:pt>
                <c:pt idx="1734">
                  <c:v>87071.978894923901</c:v>
                </c:pt>
                <c:pt idx="1735">
                  <c:v>87093.026775460603</c:v>
                </c:pt>
                <c:pt idx="1736">
                  <c:v>87121.563977037105</c:v>
                </c:pt>
                <c:pt idx="1737">
                  <c:v>87157.020034872403</c:v>
                </c:pt>
                <c:pt idx="1738">
                  <c:v>87160.917219010094</c:v>
                </c:pt>
                <c:pt idx="1739">
                  <c:v>87177.799471681894</c:v>
                </c:pt>
                <c:pt idx="1740">
                  <c:v>87184.432441974001</c:v>
                </c:pt>
                <c:pt idx="1741">
                  <c:v>87193.766590035695</c:v>
                </c:pt>
                <c:pt idx="1742">
                  <c:v>87250.137782194099</c:v>
                </c:pt>
                <c:pt idx="1743">
                  <c:v>87262.900154467003</c:v>
                </c:pt>
                <c:pt idx="1744">
                  <c:v>87266.345576416701</c:v>
                </c:pt>
                <c:pt idx="1745">
                  <c:v>87333.011502581197</c:v>
                </c:pt>
                <c:pt idx="1746">
                  <c:v>87387.799471702805</c:v>
                </c:pt>
                <c:pt idx="1747">
                  <c:v>87439.909028116293</c:v>
                </c:pt>
                <c:pt idx="1748">
                  <c:v>87447.151759248605</c:v>
                </c:pt>
                <c:pt idx="1749">
                  <c:v>87476.825923162003</c:v>
                </c:pt>
                <c:pt idx="1750">
                  <c:v>87480.111196036203</c:v>
                </c:pt>
                <c:pt idx="1751">
                  <c:v>87501.788671706498</c:v>
                </c:pt>
                <c:pt idx="1752">
                  <c:v>87561.382987756704</c:v>
                </c:pt>
                <c:pt idx="1753">
                  <c:v>87580.812415131804</c:v>
                </c:pt>
                <c:pt idx="1754">
                  <c:v>87619.075720177105</c:v>
                </c:pt>
                <c:pt idx="1755">
                  <c:v>87639.625005247304</c:v>
                </c:pt>
                <c:pt idx="1756">
                  <c:v>87641.136916534204</c:v>
                </c:pt>
                <c:pt idx="1757">
                  <c:v>87642.589545467694</c:v>
                </c:pt>
                <c:pt idx="1758">
                  <c:v>87645.461161198298</c:v>
                </c:pt>
                <c:pt idx="1759">
                  <c:v>87649.402309033496</c:v>
                </c:pt>
                <c:pt idx="1760">
                  <c:v>87659.1407524854</c:v>
                </c:pt>
                <c:pt idx="1761">
                  <c:v>87662.3452257053</c:v>
                </c:pt>
                <c:pt idx="1762">
                  <c:v>87689.979471682105</c:v>
                </c:pt>
                <c:pt idx="1763">
                  <c:v>87691.766144969806</c:v>
                </c:pt>
                <c:pt idx="1764">
                  <c:v>87710.945803559996</c:v>
                </c:pt>
                <c:pt idx="1765">
                  <c:v>87723.552818243799</c:v>
                </c:pt>
                <c:pt idx="1766">
                  <c:v>87740.207271307299</c:v>
                </c:pt>
                <c:pt idx="1767">
                  <c:v>87758.420598017896</c:v>
                </c:pt>
                <c:pt idx="1768">
                  <c:v>87795.683857435797</c:v>
                </c:pt>
                <c:pt idx="1769">
                  <c:v>87818.472663772598</c:v>
                </c:pt>
                <c:pt idx="1770">
                  <c:v>87824.162783359105</c:v>
                </c:pt>
                <c:pt idx="1771">
                  <c:v>87866.595018655498</c:v>
                </c:pt>
                <c:pt idx="1772">
                  <c:v>87880.392202937001</c:v>
                </c:pt>
                <c:pt idx="1773">
                  <c:v>87937.576775465597</c:v>
                </c:pt>
                <c:pt idx="1774">
                  <c:v>87954.989182568301</c:v>
                </c:pt>
                <c:pt idx="1775">
                  <c:v>87992.343413868497</c:v>
                </c:pt>
                <c:pt idx="1776">
                  <c:v>88020.694522787293</c:v>
                </c:pt>
                <c:pt idx="1777">
                  <c:v>88070.200853242495</c:v>
                </c:pt>
                <c:pt idx="1778">
                  <c:v>88092.566110106098</c:v>
                </c:pt>
                <c:pt idx="1779">
                  <c:v>88103.568243175105</c:v>
                </c:pt>
                <c:pt idx="1780">
                  <c:v>88114.911776682304</c:v>
                </c:pt>
                <c:pt idx="1781">
                  <c:v>88117.258110198905</c:v>
                </c:pt>
                <c:pt idx="1782">
                  <c:v>88117.258110198905</c:v>
                </c:pt>
                <c:pt idx="1783">
                  <c:v>88117.258110198905</c:v>
                </c:pt>
                <c:pt idx="1784">
                  <c:v>88117.258110198905</c:v>
                </c:pt>
                <c:pt idx="1785">
                  <c:v>88151.872389702796</c:v>
                </c:pt>
                <c:pt idx="1786">
                  <c:v>88158.356212276194</c:v>
                </c:pt>
                <c:pt idx="1787">
                  <c:v>88166.937271280898</c:v>
                </c:pt>
                <c:pt idx="1788">
                  <c:v>88215.211878806105</c:v>
                </c:pt>
                <c:pt idx="1789">
                  <c:v>88217.708499841799</c:v>
                </c:pt>
                <c:pt idx="1790">
                  <c:v>88218.042650404794</c:v>
                </c:pt>
                <c:pt idx="1791">
                  <c:v>88286.707154555101</c:v>
                </c:pt>
                <c:pt idx="1792">
                  <c:v>88353.078548351506</c:v>
                </c:pt>
                <c:pt idx="1793">
                  <c:v>88365.155701379001</c:v>
                </c:pt>
                <c:pt idx="1794">
                  <c:v>88401.437203985406</c:v>
                </c:pt>
                <c:pt idx="1795">
                  <c:v>88415.238464960799</c:v>
                </c:pt>
                <c:pt idx="1796">
                  <c:v>88416.017901792002</c:v>
                </c:pt>
                <c:pt idx="1797">
                  <c:v>88418.852939252902</c:v>
                </c:pt>
                <c:pt idx="1798">
                  <c:v>88439.697493079497</c:v>
                </c:pt>
                <c:pt idx="1799">
                  <c:v>88468.9180562478</c:v>
                </c:pt>
                <c:pt idx="1800">
                  <c:v>88481.502544154398</c:v>
                </c:pt>
                <c:pt idx="1801">
                  <c:v>88504.321093909894</c:v>
                </c:pt>
                <c:pt idx="1802">
                  <c:v>88507.931302286001</c:v>
                </c:pt>
                <c:pt idx="1803">
                  <c:v>88566.240598029501</c:v>
                </c:pt>
                <c:pt idx="1804">
                  <c:v>88589.029404366607</c:v>
                </c:pt>
                <c:pt idx="1805">
                  <c:v>88595.646502658405</c:v>
                </c:pt>
                <c:pt idx="1806">
                  <c:v>88599.574937916797</c:v>
                </c:pt>
                <c:pt idx="1807">
                  <c:v>88601.300330391605</c:v>
                </c:pt>
                <c:pt idx="1808">
                  <c:v>88609.044783477395</c:v>
                </c:pt>
                <c:pt idx="1809">
                  <c:v>88620.764011901105</c:v>
                </c:pt>
                <c:pt idx="1810">
                  <c:v>88657.258110199095</c:v>
                </c:pt>
                <c:pt idx="1811">
                  <c:v>88657.258110201205</c:v>
                </c:pt>
                <c:pt idx="1812">
                  <c:v>88657.258110201205</c:v>
                </c:pt>
                <c:pt idx="1813">
                  <c:v>88661.659900223094</c:v>
                </c:pt>
                <c:pt idx="1814">
                  <c:v>88667.258110197799</c:v>
                </c:pt>
                <c:pt idx="1815">
                  <c:v>88667.258110197799</c:v>
                </c:pt>
                <c:pt idx="1816">
                  <c:v>88667.258110197799</c:v>
                </c:pt>
                <c:pt idx="1817">
                  <c:v>88667.258110199095</c:v>
                </c:pt>
                <c:pt idx="1818">
                  <c:v>88667.258110199502</c:v>
                </c:pt>
                <c:pt idx="1819">
                  <c:v>88667.258110199502</c:v>
                </c:pt>
                <c:pt idx="1820">
                  <c:v>88667.258110201205</c:v>
                </c:pt>
                <c:pt idx="1821">
                  <c:v>88667.258110201205</c:v>
                </c:pt>
                <c:pt idx="1822">
                  <c:v>88667.258110201205</c:v>
                </c:pt>
                <c:pt idx="1823">
                  <c:v>88667.258110201205</c:v>
                </c:pt>
                <c:pt idx="1824">
                  <c:v>88740.744765869793</c:v>
                </c:pt>
                <c:pt idx="1825">
                  <c:v>88743.741179992896</c:v>
                </c:pt>
                <c:pt idx="1826">
                  <c:v>88751.898021393397</c:v>
                </c:pt>
                <c:pt idx="1827">
                  <c:v>88762.900154462404</c:v>
                </c:pt>
                <c:pt idx="1828">
                  <c:v>88791.251263366707</c:v>
                </c:pt>
                <c:pt idx="1829">
                  <c:v>88808.133516038506</c:v>
                </c:pt>
                <c:pt idx="1830">
                  <c:v>88829.942716063</c:v>
                </c:pt>
                <c:pt idx="1831">
                  <c:v>88863.122850700005</c:v>
                </c:pt>
                <c:pt idx="1832">
                  <c:v>88879.579218956496</c:v>
                </c:pt>
                <c:pt idx="1833">
                  <c:v>88903.234198823295</c:v>
                </c:pt>
                <c:pt idx="1834">
                  <c:v>88922.429130297096</c:v>
                </c:pt>
                <c:pt idx="1835">
                  <c:v>88934.259813066805</c:v>
                </c:pt>
                <c:pt idx="1836">
                  <c:v>88935.684350608804</c:v>
                </c:pt>
                <c:pt idx="1837">
                  <c:v>88938.912952870596</c:v>
                </c:pt>
                <c:pt idx="1838">
                  <c:v>88968.741591134094</c:v>
                </c:pt>
                <c:pt idx="1839">
                  <c:v>88969.893310328203</c:v>
                </c:pt>
                <c:pt idx="1840">
                  <c:v>89000.499270061497</c:v>
                </c:pt>
                <c:pt idx="1841">
                  <c:v>89018.133516058704</c:v>
                </c:pt>
                <c:pt idx="1842">
                  <c:v>89071.188982272695</c:v>
                </c:pt>
                <c:pt idx="1843">
                  <c:v>89107.159967518601</c:v>
                </c:pt>
                <c:pt idx="1844">
                  <c:v>89110.445240392801</c:v>
                </c:pt>
                <c:pt idx="1845">
                  <c:v>89171.993944579706</c:v>
                </c:pt>
                <c:pt idx="1846">
                  <c:v>89185.795205554503</c:v>
                </c:pt>
                <c:pt idx="1847">
                  <c:v>89208.546247293401</c:v>
                </c:pt>
                <c:pt idx="1848">
                  <c:v>89249.474796841896</c:v>
                </c:pt>
                <c:pt idx="1849">
                  <c:v>89260.580274055406</c:v>
                </c:pt>
                <c:pt idx="1850">
                  <c:v>89275.502118044096</c:v>
                </c:pt>
                <c:pt idx="1851">
                  <c:v>89320.313516038703</c:v>
                </c:pt>
                <c:pt idx="1852">
                  <c:v>89322.100189326098</c:v>
                </c:pt>
                <c:pt idx="1853">
                  <c:v>89363.886862600397</c:v>
                </c:pt>
                <c:pt idx="1854">
                  <c:v>89380.541315663606</c:v>
                </c:pt>
                <c:pt idx="1855">
                  <c:v>89391.320752494794</c:v>
                </c:pt>
                <c:pt idx="1856">
                  <c:v>89398.754642374493</c:v>
                </c:pt>
                <c:pt idx="1857">
                  <c:v>89432.216640817394</c:v>
                </c:pt>
                <c:pt idx="1858">
                  <c:v>89435.500175719106</c:v>
                </c:pt>
                <c:pt idx="1859">
                  <c:v>89496.929063011397</c:v>
                </c:pt>
                <c:pt idx="1860">
                  <c:v>89522.454761987305</c:v>
                </c:pt>
                <c:pt idx="1861">
                  <c:v>89565.601093854493</c:v>
                </c:pt>
                <c:pt idx="1862">
                  <c:v>89567.910819821496</c:v>
                </c:pt>
                <c:pt idx="1863">
                  <c:v>89571.808003961094</c:v>
                </c:pt>
                <c:pt idx="1864">
                  <c:v>89578.690256632806</c:v>
                </c:pt>
                <c:pt idx="1865">
                  <c:v>89585.323226924898</c:v>
                </c:pt>
                <c:pt idx="1866">
                  <c:v>89616.222174383001</c:v>
                </c:pt>
                <c:pt idx="1867">
                  <c:v>89621.605683993999</c:v>
                </c:pt>
                <c:pt idx="1868">
                  <c:v>89624.861198911502</c:v>
                </c:pt>
                <c:pt idx="1869">
                  <c:v>89651.028567143207</c:v>
                </c:pt>
                <c:pt idx="1870">
                  <c:v>89673.790939416998</c:v>
                </c:pt>
                <c:pt idx="1871">
                  <c:v>89743.902287531397</c:v>
                </c:pt>
                <c:pt idx="1872">
                  <c:v>89764.365737785498</c:v>
                </c:pt>
                <c:pt idx="1873">
                  <c:v>89794.250550874494</c:v>
                </c:pt>
                <c:pt idx="1874">
                  <c:v>89798.690256651898</c:v>
                </c:pt>
                <c:pt idx="1875">
                  <c:v>89832.475138266105</c:v>
                </c:pt>
                <c:pt idx="1876">
                  <c:v>89845.545923162703</c:v>
                </c:pt>
                <c:pt idx="1877">
                  <c:v>89848.042544197699</c:v>
                </c:pt>
                <c:pt idx="1878">
                  <c:v>89877.716708112901</c:v>
                </c:pt>
                <c:pt idx="1879">
                  <c:v>89878.343829196398</c:v>
                </c:pt>
                <c:pt idx="1880">
                  <c:v>89880.078436700103</c:v>
                </c:pt>
                <c:pt idx="1881">
                  <c:v>89881.001980987101</c:v>
                </c:pt>
                <c:pt idx="1882">
                  <c:v>89994.858588471703</c:v>
                </c:pt>
                <c:pt idx="1883">
                  <c:v>90056.351946148294</c:v>
                </c:pt>
                <c:pt idx="1884">
                  <c:v>90070.031537435905</c:v>
                </c:pt>
                <c:pt idx="1885">
                  <c:v>90092.656929919802</c:v>
                </c:pt>
                <c:pt idx="1886">
                  <c:v>90100.870256633003</c:v>
                </c:pt>
                <c:pt idx="1887">
                  <c:v>90106.646283583701</c:v>
                </c:pt>
                <c:pt idx="1888">
                  <c:v>90111.836588510996</c:v>
                </c:pt>
                <c:pt idx="1889">
                  <c:v>90134.443603194697</c:v>
                </c:pt>
                <c:pt idx="1890">
                  <c:v>90151.098056257295</c:v>
                </c:pt>
                <c:pt idx="1891">
                  <c:v>90169.311382968895</c:v>
                </c:pt>
                <c:pt idx="1892">
                  <c:v>90206.574642385807</c:v>
                </c:pt>
                <c:pt idx="1893">
                  <c:v>90229.363448723103</c:v>
                </c:pt>
                <c:pt idx="1894">
                  <c:v>90267.485803604504</c:v>
                </c:pt>
                <c:pt idx="1895">
                  <c:v>90324.274131478</c:v>
                </c:pt>
                <c:pt idx="1896">
                  <c:v>90338.467560414603</c:v>
                </c:pt>
                <c:pt idx="1897">
                  <c:v>90355.8799675193</c:v>
                </c:pt>
                <c:pt idx="1898">
                  <c:v>90403.234198818798</c:v>
                </c:pt>
                <c:pt idx="1899">
                  <c:v>90421.585307736401</c:v>
                </c:pt>
                <c:pt idx="1900">
                  <c:v>90503.456895056297</c:v>
                </c:pt>
                <c:pt idx="1901">
                  <c:v>90514.459028125304</c:v>
                </c:pt>
                <c:pt idx="1902">
                  <c:v>90541.955413724994</c:v>
                </c:pt>
                <c:pt idx="1903">
                  <c:v>90562.504698795194</c:v>
                </c:pt>
                <c:pt idx="1904">
                  <c:v>90562.763174653694</c:v>
                </c:pt>
                <c:pt idx="1905">
                  <c:v>90564.016610082195</c:v>
                </c:pt>
                <c:pt idx="1906">
                  <c:v>90565.469239015598</c:v>
                </c:pt>
                <c:pt idx="1907">
                  <c:v>90567.828056231796</c:v>
                </c:pt>
                <c:pt idx="1908">
                  <c:v>90569.246997227194</c:v>
                </c:pt>
                <c:pt idx="1909">
                  <c:v>90572.282002581196</c:v>
                </c:pt>
                <c:pt idx="1910">
                  <c:v>90588.734318411894</c:v>
                </c:pt>
                <c:pt idx="1911">
                  <c:v>90603.656162400497</c:v>
                </c:pt>
                <c:pt idx="1912">
                  <c:v>90615.023124800995</c:v>
                </c:pt>
                <c:pt idx="1913">
                  <c:v>90616.102663757003</c:v>
                </c:pt>
                <c:pt idx="1914">
                  <c:v>90628.599284790893</c:v>
                </c:pt>
                <c:pt idx="1915">
                  <c:v>90812.327988936304</c:v>
                </c:pt>
                <c:pt idx="1916">
                  <c:v>90826.129249910795</c:v>
                </c:pt>
                <c:pt idx="1917">
                  <c:v>90826.908686741997</c:v>
                </c:pt>
                <c:pt idx="1918">
                  <c:v>90832.051076468502</c:v>
                </c:pt>
                <c:pt idx="1919">
                  <c:v>90840.5882780299</c:v>
                </c:pt>
                <c:pt idx="1920">
                  <c:v>90879.808841198304</c:v>
                </c:pt>
                <c:pt idx="1921">
                  <c:v>90892.393329105296</c:v>
                </c:pt>
                <c:pt idx="1922">
                  <c:v>90977.131382979496</c:v>
                </c:pt>
                <c:pt idx="1923">
                  <c:v>90993.080546790297</c:v>
                </c:pt>
                <c:pt idx="1924">
                  <c:v>90999.920189317098</c:v>
                </c:pt>
                <c:pt idx="1925">
                  <c:v>91020.137803746795</c:v>
                </c:pt>
                <c:pt idx="1926">
                  <c:v>91020.137803746795</c:v>
                </c:pt>
                <c:pt idx="1927">
                  <c:v>91020.137803746795</c:v>
                </c:pt>
                <c:pt idx="1928">
                  <c:v>91020.137803746795</c:v>
                </c:pt>
                <c:pt idx="1929">
                  <c:v>91021.6547968511</c:v>
                </c:pt>
                <c:pt idx="1930">
                  <c:v>91049.903083303405</c:v>
                </c:pt>
                <c:pt idx="1931">
                  <c:v>91062.550685174007</c:v>
                </c:pt>
                <c:pt idx="1932">
                  <c:v>91140.922343952698</c:v>
                </c:pt>
                <c:pt idx="1933">
                  <c:v>91162.788806343597</c:v>
                </c:pt>
                <c:pt idx="1934">
                  <c:v>91173.790939412604</c:v>
                </c:pt>
                <c:pt idx="1935">
                  <c:v>91202.142048317706</c:v>
                </c:pt>
                <c:pt idx="1936">
                  <c:v>91219.024300989404</c:v>
                </c:pt>
                <c:pt idx="1937">
                  <c:v>91274.013635650204</c:v>
                </c:pt>
                <c:pt idx="1938">
                  <c:v>91275.958241899498</c:v>
                </c:pt>
                <c:pt idx="1939">
                  <c:v>91304.124983773305</c:v>
                </c:pt>
                <c:pt idx="1940">
                  <c:v>91330.054064181793</c:v>
                </c:pt>
                <c:pt idx="1941">
                  <c:v>91333.319915247994</c:v>
                </c:pt>
                <c:pt idx="1942">
                  <c:v>91339.803737821494</c:v>
                </c:pt>
                <c:pt idx="1943">
                  <c:v>91341.732632800893</c:v>
                </c:pt>
                <c:pt idx="1944">
                  <c:v>91348.384796826096</c:v>
                </c:pt>
                <c:pt idx="1945">
                  <c:v>91429.024301007797</c:v>
                </c:pt>
                <c:pt idx="1946">
                  <c:v>91430.810995833905</c:v>
                </c:pt>
                <c:pt idx="1947">
                  <c:v>91459.979374937204</c:v>
                </c:pt>
                <c:pt idx="1948">
                  <c:v>91490.610618180101</c:v>
                </c:pt>
                <c:pt idx="1949">
                  <c:v>91511.336025343699</c:v>
                </c:pt>
                <c:pt idx="1950">
                  <c:v>91514.180023939494</c:v>
                </c:pt>
                <c:pt idx="1951">
                  <c:v>91518.050752469499</c:v>
                </c:pt>
                <c:pt idx="1952">
                  <c:v>91518.526196206294</c:v>
                </c:pt>
                <c:pt idx="1953">
                  <c:v>91521.924477025197</c:v>
                </c:pt>
                <c:pt idx="1954">
                  <c:v>91522.454631464701</c:v>
                </c:pt>
                <c:pt idx="1955">
                  <c:v>91580.137803746999</c:v>
                </c:pt>
                <c:pt idx="1956">
                  <c:v>91580.137803749094</c:v>
                </c:pt>
                <c:pt idx="1957">
                  <c:v>91580.137803749094</c:v>
                </c:pt>
                <c:pt idx="1958">
                  <c:v>91580.137803749094</c:v>
                </c:pt>
                <c:pt idx="1959">
                  <c:v>91582.884729530604</c:v>
                </c:pt>
                <c:pt idx="1960">
                  <c:v>91590.137803745602</c:v>
                </c:pt>
                <c:pt idx="1961">
                  <c:v>91590.137803745602</c:v>
                </c:pt>
                <c:pt idx="1962">
                  <c:v>91590.137803745602</c:v>
                </c:pt>
                <c:pt idx="1963">
                  <c:v>91590.137803746999</c:v>
                </c:pt>
                <c:pt idx="1964">
                  <c:v>91590.137803747406</c:v>
                </c:pt>
                <c:pt idx="1965">
                  <c:v>91590.137803747406</c:v>
                </c:pt>
                <c:pt idx="1966">
                  <c:v>91590.137803749094</c:v>
                </c:pt>
                <c:pt idx="1967">
                  <c:v>91590.137803749094</c:v>
                </c:pt>
                <c:pt idx="1968">
                  <c:v>91590.137803749094</c:v>
                </c:pt>
                <c:pt idx="1969">
                  <c:v>91596.685990504498</c:v>
                </c:pt>
                <c:pt idx="1970">
                  <c:v>91625.823790092196</c:v>
                </c:pt>
                <c:pt idx="1971">
                  <c:v>91650.365581792299</c:v>
                </c:pt>
                <c:pt idx="1972">
                  <c:v>91652.4281758344</c:v>
                </c:pt>
                <c:pt idx="1973">
                  <c:v>91653.624459417697</c:v>
                </c:pt>
                <c:pt idx="1974">
                  <c:v>91666.620873540596</c:v>
                </c:pt>
                <c:pt idx="1975">
                  <c:v>91698.657595412296</c:v>
                </c:pt>
                <c:pt idx="1976">
                  <c:v>91731.204300989601</c:v>
                </c:pt>
                <c:pt idx="1977">
                  <c:v>91732.990974276094</c:v>
                </c:pt>
                <c:pt idx="1978">
                  <c:v>91764.777647551295</c:v>
                </c:pt>
                <c:pt idx="1979">
                  <c:v>91781.432100613602</c:v>
                </c:pt>
                <c:pt idx="1980">
                  <c:v>91799.645427325493</c:v>
                </c:pt>
                <c:pt idx="1981">
                  <c:v>91802.211537444804</c:v>
                </c:pt>
                <c:pt idx="1982">
                  <c:v>91802.458912504298</c:v>
                </c:pt>
                <c:pt idx="1983">
                  <c:v>91843.107425768394</c:v>
                </c:pt>
                <c:pt idx="1984">
                  <c:v>91891.621284681998</c:v>
                </c:pt>
                <c:pt idx="1985">
                  <c:v>91892.773003876195</c:v>
                </c:pt>
                <c:pt idx="1986">
                  <c:v>91907.819847960403</c:v>
                </c:pt>
                <c:pt idx="1987">
                  <c:v>91933.345546937504</c:v>
                </c:pt>
                <c:pt idx="1988">
                  <c:v>91972.698788912006</c:v>
                </c:pt>
                <c:pt idx="1989">
                  <c:v>91978.801604770502</c:v>
                </c:pt>
                <c:pt idx="1990">
                  <c:v>91989.581041583704</c:v>
                </c:pt>
                <c:pt idx="1991">
                  <c:v>91994.068675820701</c:v>
                </c:pt>
                <c:pt idx="1992">
                  <c:v>91996.214011875898</c:v>
                </c:pt>
                <c:pt idx="1993">
                  <c:v>92061.9193520923</c:v>
                </c:pt>
                <c:pt idx="1994">
                  <c:v>92084.681724366994</c:v>
                </c:pt>
                <c:pt idx="1995">
                  <c:v>92114.972547030295</c:v>
                </c:pt>
                <c:pt idx="1996">
                  <c:v>92144.793072481698</c:v>
                </c:pt>
                <c:pt idx="1997">
                  <c:v>92199.581041601006</c:v>
                </c:pt>
                <c:pt idx="1998">
                  <c:v>92246.436708113601</c:v>
                </c:pt>
                <c:pt idx="1999">
                  <c:v>92258.933329146806</c:v>
                </c:pt>
                <c:pt idx="2000">
                  <c:v>92284.361898993098</c:v>
                </c:pt>
                <c:pt idx="2001">
                  <c:v>92288.607493063901</c:v>
                </c:pt>
                <c:pt idx="2002">
                  <c:v>92291.892765937999</c:v>
                </c:pt>
                <c:pt idx="2003">
                  <c:v>92322.586486384695</c:v>
                </c:pt>
                <c:pt idx="2004">
                  <c:v>92348.379869267097</c:v>
                </c:pt>
                <c:pt idx="2005">
                  <c:v>92406.380530686496</c:v>
                </c:pt>
                <c:pt idx="2006">
                  <c:v>92457.242731098304</c:v>
                </c:pt>
                <c:pt idx="2007">
                  <c:v>92470.922322386396</c:v>
                </c:pt>
                <c:pt idx="2008">
                  <c:v>92501.761041583901</c:v>
                </c:pt>
                <c:pt idx="2009">
                  <c:v>92503.547714869797</c:v>
                </c:pt>
                <c:pt idx="2010">
                  <c:v>92522.727373461894</c:v>
                </c:pt>
                <c:pt idx="2011">
                  <c:v>92535.334388145697</c:v>
                </c:pt>
                <c:pt idx="2012">
                  <c:v>92539.101867930905</c:v>
                </c:pt>
                <c:pt idx="2013">
                  <c:v>92561.988841207305</c:v>
                </c:pt>
                <c:pt idx="2014">
                  <c:v>92580.202167919793</c:v>
                </c:pt>
                <c:pt idx="2015">
                  <c:v>92599.601417858605</c:v>
                </c:pt>
                <c:pt idx="2016">
                  <c:v>92607.465427335803</c:v>
                </c:pt>
                <c:pt idx="2017">
                  <c:v>92630.254233673506</c:v>
                </c:pt>
                <c:pt idx="2018">
                  <c:v>92658.208108538296</c:v>
                </c:pt>
                <c:pt idx="2019">
                  <c:v>92678.376588553598</c:v>
                </c:pt>
                <c:pt idx="2020">
                  <c:v>92687.2454313333</c:v>
                </c:pt>
                <c:pt idx="2021">
                  <c:v>92729.241857495595</c:v>
                </c:pt>
                <c:pt idx="2022">
                  <c:v>92749.358345363697</c:v>
                </c:pt>
                <c:pt idx="2023">
                  <c:v>92766.770752470198</c:v>
                </c:pt>
                <c:pt idx="2024">
                  <c:v>92801.223522744098</c:v>
                </c:pt>
                <c:pt idx="2025">
                  <c:v>92802.958130248095</c:v>
                </c:pt>
                <c:pt idx="2026">
                  <c:v>92804.124983768997</c:v>
                </c:pt>
                <c:pt idx="2027">
                  <c:v>92818.764662536298</c:v>
                </c:pt>
                <c:pt idx="2028">
                  <c:v>92832.476092685407</c:v>
                </c:pt>
                <c:pt idx="2029">
                  <c:v>92892.273772705797</c:v>
                </c:pt>
                <c:pt idx="2030">
                  <c:v>92904.347680006496</c:v>
                </c:pt>
                <c:pt idx="2031">
                  <c:v>92915.349813075503</c:v>
                </c:pt>
                <c:pt idx="2032">
                  <c:v>92917.738282019607</c:v>
                </c:pt>
                <c:pt idx="2033">
                  <c:v>92963.653959604606</c:v>
                </c:pt>
                <c:pt idx="2034">
                  <c:v>92970.137782178106</c:v>
                </c:pt>
                <c:pt idx="2035">
                  <c:v>92978.718841182694</c:v>
                </c:pt>
                <c:pt idx="2036">
                  <c:v>93026.993448707901</c:v>
                </c:pt>
                <c:pt idx="2037">
                  <c:v>93029.525977131605</c:v>
                </c:pt>
                <c:pt idx="2038">
                  <c:v>93036.811639768697</c:v>
                </c:pt>
                <c:pt idx="2039">
                  <c:v>93078.845666530702</c:v>
                </c:pt>
                <c:pt idx="2040">
                  <c:v>93093.767510519203</c:v>
                </c:pt>
                <c:pt idx="2041">
                  <c:v>93103.143226977903</c:v>
                </c:pt>
                <c:pt idx="2042">
                  <c:v>93133.215333281507</c:v>
                </c:pt>
                <c:pt idx="2043">
                  <c:v>93213.218773887202</c:v>
                </c:pt>
                <c:pt idx="2044">
                  <c:v>93227.020034860805</c:v>
                </c:pt>
                <c:pt idx="2045">
                  <c:v>93237.799471691993</c:v>
                </c:pt>
                <c:pt idx="2046">
                  <c:v>93251.479062980405</c:v>
                </c:pt>
                <c:pt idx="2047">
                  <c:v>93280.699626148795</c:v>
                </c:pt>
                <c:pt idx="2048">
                  <c:v>93293.284114056194</c:v>
                </c:pt>
                <c:pt idx="2049">
                  <c:v>93378.022167929506</c:v>
                </c:pt>
                <c:pt idx="2050">
                  <c:v>93400.810974267602</c:v>
                </c:pt>
                <c:pt idx="2051">
                  <c:v>93432.545581801096</c:v>
                </c:pt>
                <c:pt idx="2052">
                  <c:v>93443.126591386594</c:v>
                </c:pt>
                <c:pt idx="2053">
                  <c:v>93464.835107272796</c:v>
                </c:pt>
                <c:pt idx="2054">
                  <c:v>93473.441470124904</c:v>
                </c:pt>
                <c:pt idx="2055">
                  <c:v>93485.161696128998</c:v>
                </c:pt>
                <c:pt idx="2056">
                  <c:v>93485.3843923432</c:v>
                </c:pt>
                <c:pt idx="2057">
                  <c:v>93486.896303630201</c:v>
                </c:pt>
                <c:pt idx="2058">
                  <c:v>93488.3489325634</c:v>
                </c:pt>
                <c:pt idx="2059">
                  <c:v>93563.679591293898</c:v>
                </c:pt>
                <c:pt idx="2060">
                  <c:v>93574.681724362905</c:v>
                </c:pt>
                <c:pt idx="2061">
                  <c:v>93603.032833268604</c:v>
                </c:pt>
                <c:pt idx="2062">
                  <c:v>93619.915085940302</c:v>
                </c:pt>
                <c:pt idx="2063">
                  <c:v>93662.830513298904</c:v>
                </c:pt>
                <c:pt idx="2064">
                  <c:v>93674.904420600404</c:v>
                </c:pt>
                <c:pt idx="2065">
                  <c:v>93712.650872072205</c:v>
                </c:pt>
                <c:pt idx="2066">
                  <c:v>93715.0157687233</c:v>
                </c:pt>
                <c:pt idx="2067">
                  <c:v>93734.210700198993</c:v>
                </c:pt>
                <c:pt idx="2068">
                  <c:v>93749.275581777096</c:v>
                </c:pt>
                <c:pt idx="2069">
                  <c:v>93750.694522772406</c:v>
                </c:pt>
                <c:pt idx="2070">
                  <c:v>93829.915085956905</c:v>
                </c:pt>
                <c:pt idx="2071">
                  <c:v>93915.960240338201</c:v>
                </c:pt>
                <c:pt idx="2072">
                  <c:v>93918.941537420498</c:v>
                </c:pt>
                <c:pt idx="2073">
                  <c:v>93922.226810294596</c:v>
                </c:pt>
                <c:pt idx="2074">
                  <c:v>93923.017497294699</c:v>
                </c:pt>
                <c:pt idx="2075">
                  <c:v>93923.017497294699</c:v>
                </c:pt>
                <c:pt idx="2076">
                  <c:v>93923.017497294699</c:v>
                </c:pt>
                <c:pt idx="2077">
                  <c:v>93923.017497294699</c:v>
                </c:pt>
                <c:pt idx="2078">
                  <c:v>93953.700921981799</c:v>
                </c:pt>
                <c:pt idx="2079">
                  <c:v>93958.754545632197</c:v>
                </c:pt>
                <c:pt idx="2080">
                  <c:v>93979.123646473003</c:v>
                </c:pt>
                <c:pt idx="2081">
                  <c:v>93993.775514481502</c:v>
                </c:pt>
                <c:pt idx="2082">
                  <c:v>94007.576775454494</c:v>
                </c:pt>
                <c:pt idx="2083">
                  <c:v>94036.714575043094</c:v>
                </c:pt>
                <c:pt idx="2084">
                  <c:v>94061.256366742804</c:v>
                </c:pt>
                <c:pt idx="2085">
                  <c:v>94063.3189607854</c:v>
                </c:pt>
                <c:pt idx="2086">
                  <c:v>94063.802037500602</c:v>
                </c:pt>
                <c:pt idx="2087">
                  <c:v>94132.095085940498</c:v>
                </c:pt>
                <c:pt idx="2088">
                  <c:v>94133.881759226002</c:v>
                </c:pt>
                <c:pt idx="2089">
                  <c:v>94175.668432502294</c:v>
                </c:pt>
                <c:pt idx="2090">
                  <c:v>94188.837935447402</c:v>
                </c:pt>
                <c:pt idx="2091">
                  <c:v>94192.322885563597</c:v>
                </c:pt>
                <c:pt idx="2092">
                  <c:v>94203.1023223948</c:v>
                </c:pt>
                <c:pt idx="2093">
                  <c:v>94210.536212276405</c:v>
                </c:pt>
                <c:pt idx="2094">
                  <c:v>94243.998210719306</c:v>
                </c:pt>
                <c:pt idx="2095">
                  <c:v>94254.612326348899</c:v>
                </c:pt>
                <c:pt idx="2096">
                  <c:v>94263.361495775607</c:v>
                </c:pt>
                <c:pt idx="2097">
                  <c:v>94308.710632909497</c:v>
                </c:pt>
                <c:pt idx="2098">
                  <c:v>94334.236331887805</c:v>
                </c:pt>
                <c:pt idx="2099">
                  <c:v>94353.690689381794</c:v>
                </c:pt>
                <c:pt idx="2100">
                  <c:v>94379.692389719596</c:v>
                </c:pt>
                <c:pt idx="2101">
                  <c:v>94397.104796826796</c:v>
                </c:pt>
                <c:pt idx="2102">
                  <c:v>94398.580631687699</c:v>
                </c:pt>
                <c:pt idx="2103">
                  <c:v>94400.471826534704</c:v>
                </c:pt>
                <c:pt idx="2104">
                  <c:v>94416.999710887205</c:v>
                </c:pt>
                <c:pt idx="2105">
                  <c:v>94431.921554875502</c:v>
                </c:pt>
                <c:pt idx="2106">
                  <c:v>94437.0597174875</c:v>
                </c:pt>
                <c:pt idx="2107">
                  <c:v>94441.405889754096</c:v>
                </c:pt>
                <c:pt idx="2108">
                  <c:v>94444.804170573101</c:v>
                </c:pt>
                <c:pt idx="2109">
                  <c:v>94445.334325012707</c:v>
                </c:pt>
                <c:pt idx="2110">
                  <c:v>94462.810137041306</c:v>
                </c:pt>
                <c:pt idx="2111">
                  <c:v>94485.572509317004</c:v>
                </c:pt>
                <c:pt idx="2112">
                  <c:v>94503.017497294903</c:v>
                </c:pt>
                <c:pt idx="2113">
                  <c:v>94503.0174972971</c:v>
                </c:pt>
                <c:pt idx="2114">
                  <c:v>94503.0174972971</c:v>
                </c:pt>
                <c:pt idx="2115">
                  <c:v>94503.0174972971</c:v>
                </c:pt>
                <c:pt idx="2116">
                  <c:v>94503.0174972971</c:v>
                </c:pt>
                <c:pt idx="2117">
                  <c:v>94503.0174972971</c:v>
                </c:pt>
                <c:pt idx="2118">
                  <c:v>94513.017497293506</c:v>
                </c:pt>
                <c:pt idx="2119">
                  <c:v>94513.017497293506</c:v>
                </c:pt>
                <c:pt idx="2120">
                  <c:v>94513.017497293506</c:v>
                </c:pt>
                <c:pt idx="2121">
                  <c:v>94513.017497294903</c:v>
                </c:pt>
                <c:pt idx="2122">
                  <c:v>94513.017497295194</c:v>
                </c:pt>
                <c:pt idx="2123">
                  <c:v>94513.017497295194</c:v>
                </c:pt>
                <c:pt idx="2124">
                  <c:v>94513.0174972971</c:v>
                </c:pt>
                <c:pt idx="2125">
                  <c:v>94555.683857431897</c:v>
                </c:pt>
                <c:pt idx="2126">
                  <c:v>94576.504152965703</c:v>
                </c:pt>
                <c:pt idx="2127">
                  <c:v>94589.500567088297</c:v>
                </c:pt>
                <c:pt idx="2128">
                  <c:v>94610.471826549998</c:v>
                </c:pt>
                <c:pt idx="2129">
                  <c:v>94657.327493064498</c:v>
                </c:pt>
                <c:pt idx="2130">
                  <c:v>94692.783550888998</c:v>
                </c:pt>
                <c:pt idx="2131">
                  <c:v>94699.498278014798</c:v>
                </c:pt>
                <c:pt idx="2132">
                  <c:v>94718.430804775999</c:v>
                </c:pt>
                <c:pt idx="2133">
                  <c:v>94725.338606052203</c:v>
                </c:pt>
                <c:pt idx="2134">
                  <c:v>94807.271315637496</c:v>
                </c:pt>
                <c:pt idx="2135">
                  <c:v>94814.500978230004</c:v>
                </c:pt>
                <c:pt idx="2136">
                  <c:v>94815.652697424099</c:v>
                </c:pt>
                <c:pt idx="2137">
                  <c:v>94868.133516048299</c:v>
                </c:pt>
                <c:pt idx="2138">
                  <c:v>94881.813107336799</c:v>
                </c:pt>
                <c:pt idx="2139">
                  <c:v>94912.651826534799</c:v>
                </c:pt>
                <c:pt idx="2140">
                  <c:v>94914.438499819793</c:v>
                </c:pt>
                <c:pt idx="2141">
                  <c:v>94916.948369368605</c:v>
                </c:pt>
                <c:pt idx="2142">
                  <c:v>94923.618158412806</c:v>
                </c:pt>
                <c:pt idx="2143">
                  <c:v>94946.225173096595</c:v>
                </c:pt>
                <c:pt idx="2144">
                  <c:v>94962.879626157301</c:v>
                </c:pt>
                <c:pt idx="2145">
                  <c:v>94981.092952870706</c:v>
                </c:pt>
                <c:pt idx="2146">
                  <c:v>95018.356212285798</c:v>
                </c:pt>
                <c:pt idx="2147">
                  <c:v>95041.145018623996</c:v>
                </c:pt>
                <c:pt idx="2148">
                  <c:v>95089.267373502706</c:v>
                </c:pt>
                <c:pt idx="2149">
                  <c:v>95089.712765977194</c:v>
                </c:pt>
                <c:pt idx="2150">
                  <c:v>95150.249130312804</c:v>
                </c:pt>
                <c:pt idx="2151">
                  <c:v>95177.661537421096</c:v>
                </c:pt>
                <c:pt idx="2152">
                  <c:v>95215.015768719197</c:v>
                </c:pt>
                <c:pt idx="2153">
                  <c:v>95219.353205614199</c:v>
                </c:pt>
                <c:pt idx="2154">
                  <c:v>95243.3668776345</c:v>
                </c:pt>
                <c:pt idx="2155">
                  <c:v>95271.259562815001</c:v>
                </c:pt>
                <c:pt idx="2156">
                  <c:v>95315.238464956798</c:v>
                </c:pt>
                <c:pt idx="2157">
                  <c:v>95318.876010654902</c:v>
                </c:pt>
                <c:pt idx="2158">
                  <c:v>95326.240598025805</c:v>
                </c:pt>
                <c:pt idx="2159">
                  <c:v>95374.544744555606</c:v>
                </c:pt>
                <c:pt idx="2160">
                  <c:v>95379.609626133693</c:v>
                </c:pt>
                <c:pt idx="2161">
                  <c:v>95381.028567129004</c:v>
                </c:pt>
                <c:pt idx="2162">
                  <c:v>95427.8842336589</c:v>
                </c:pt>
                <c:pt idx="2163">
                  <c:v>95461.981561478897</c:v>
                </c:pt>
                <c:pt idx="2164">
                  <c:v>95526.922987887607</c:v>
                </c:pt>
                <c:pt idx="2165">
                  <c:v>95593.254575096493</c:v>
                </c:pt>
                <c:pt idx="2166">
                  <c:v>95610.125124881</c:v>
                </c:pt>
                <c:pt idx="2167">
                  <c:v>95624.109558838099</c:v>
                </c:pt>
                <c:pt idx="2168">
                  <c:v>95631.099719027494</c:v>
                </c:pt>
                <c:pt idx="2169">
                  <c:v>95637.910819810801</c:v>
                </c:pt>
                <c:pt idx="2170">
                  <c:v>95638.690256642003</c:v>
                </c:pt>
                <c:pt idx="2171">
                  <c:v>95652.369847930895</c:v>
                </c:pt>
                <c:pt idx="2172">
                  <c:v>95691.590411099198</c:v>
                </c:pt>
                <c:pt idx="2173">
                  <c:v>95704.174899007194</c:v>
                </c:pt>
                <c:pt idx="2174">
                  <c:v>95715.837823795999</c:v>
                </c:pt>
                <c:pt idx="2175">
                  <c:v>95724.103216291798</c:v>
                </c:pt>
                <c:pt idx="2176">
                  <c:v>95788.912952879502</c:v>
                </c:pt>
                <c:pt idx="2177">
                  <c:v>95811.701759218005</c:v>
                </c:pt>
                <c:pt idx="2178">
                  <c:v>95833.436366751004</c:v>
                </c:pt>
                <c:pt idx="2179">
                  <c:v>95840.617975567395</c:v>
                </c:pt>
                <c:pt idx="2180">
                  <c:v>95874.332255075904</c:v>
                </c:pt>
                <c:pt idx="2181">
                  <c:v>95928.876197251404</c:v>
                </c:pt>
                <c:pt idx="2182">
                  <c:v>95943.237939505401</c:v>
                </c:pt>
                <c:pt idx="2183">
                  <c:v>95952.405670679596</c:v>
                </c:pt>
                <c:pt idx="2184">
                  <c:v>95974.570376244097</c:v>
                </c:pt>
                <c:pt idx="2185">
                  <c:v>95985.572509313104</c:v>
                </c:pt>
                <c:pt idx="2186">
                  <c:v>96030.805870891301</c:v>
                </c:pt>
                <c:pt idx="2187">
                  <c:v>96067.919405879904</c:v>
                </c:pt>
                <c:pt idx="2188">
                  <c:v>96085.795205550705</c:v>
                </c:pt>
                <c:pt idx="2189">
                  <c:v>96115.906553673296</c:v>
                </c:pt>
                <c:pt idx="2190">
                  <c:v>96145.101485149906</c:v>
                </c:pt>
                <c:pt idx="2191">
                  <c:v>96151.585307723304</c:v>
                </c:pt>
                <c:pt idx="2192">
                  <c:v>96152.941861417596</c:v>
                </c:pt>
                <c:pt idx="2193">
                  <c:v>96160.166366727994</c:v>
                </c:pt>
                <c:pt idx="2194">
                  <c:v>96240.805870905897</c:v>
                </c:pt>
                <c:pt idx="2195">
                  <c:v>96300.158158451697</c:v>
                </c:pt>
                <c:pt idx="2196">
                  <c:v>96329.832322371396</c:v>
                </c:pt>
                <c:pt idx="2197">
                  <c:v>96333.117595245596</c:v>
                </c:pt>
                <c:pt idx="2198">
                  <c:v>96363.811315689702</c:v>
                </c:pt>
                <c:pt idx="2199">
                  <c:v>96387.714800820599</c:v>
                </c:pt>
                <c:pt idx="2200">
                  <c:v>96394.666299432502</c:v>
                </c:pt>
                <c:pt idx="2201">
                  <c:v>96408.041389676699</c:v>
                </c:pt>
                <c:pt idx="2202">
                  <c:v>96408.264085891104</c:v>
                </c:pt>
                <c:pt idx="2203">
                  <c:v>96408.467560404504</c:v>
                </c:pt>
                <c:pt idx="2204">
                  <c:v>96409.775997178105</c:v>
                </c:pt>
                <c:pt idx="2205">
                  <c:v>96411.228626111202</c:v>
                </c:pt>
                <c:pt idx="2206">
                  <c:v>96437.605359994093</c:v>
                </c:pt>
                <c:pt idx="2207">
                  <c:v>96443.812270100694</c:v>
                </c:pt>
                <c:pt idx="2208">
                  <c:v>96462.147151693294</c:v>
                </c:pt>
                <c:pt idx="2209">
                  <c:v>96542.985870891396</c:v>
                </c:pt>
                <c:pt idx="2210">
                  <c:v>96544.772544175998</c:v>
                </c:pt>
                <c:pt idx="2211">
                  <c:v>96553.430308904193</c:v>
                </c:pt>
                <c:pt idx="2212">
                  <c:v>96576.559217453207</c:v>
                </c:pt>
                <c:pt idx="2213">
                  <c:v>96593.213670513505</c:v>
                </c:pt>
                <c:pt idx="2214">
                  <c:v>96611.426997227303</c:v>
                </c:pt>
                <c:pt idx="2215">
                  <c:v>96613.993107344795</c:v>
                </c:pt>
                <c:pt idx="2216">
                  <c:v>96647.030055011099</c:v>
                </c:pt>
                <c:pt idx="2217">
                  <c:v>96654.888995670204</c:v>
                </c:pt>
                <c:pt idx="2218">
                  <c:v>96745.127116838004</c:v>
                </c:pt>
                <c:pt idx="2219">
                  <c:v>96790.583174668704</c:v>
                </c:pt>
                <c:pt idx="2220">
                  <c:v>96801.362611485602</c:v>
                </c:pt>
                <c:pt idx="2221">
                  <c:v>96807.995581777694</c:v>
                </c:pt>
                <c:pt idx="2222">
                  <c:v>96825.897190842603</c:v>
                </c:pt>
                <c:pt idx="2223">
                  <c:v>96825.897190842603</c:v>
                </c:pt>
                <c:pt idx="2224">
                  <c:v>96825.897190842603</c:v>
                </c:pt>
                <c:pt idx="2225">
                  <c:v>96825.897190842603</c:v>
                </c:pt>
                <c:pt idx="2226">
                  <c:v>96838.839933886004</c:v>
                </c:pt>
                <c:pt idx="2227">
                  <c:v>96855.077032243993</c:v>
                </c:pt>
                <c:pt idx="2228">
                  <c:v>96873.700921990399</c:v>
                </c:pt>
                <c:pt idx="2229">
                  <c:v>96888.691979806405</c:v>
                </c:pt>
                <c:pt idx="2230">
                  <c:v>96896.463294267</c:v>
                </c:pt>
                <c:pt idx="2231">
                  <c:v>96907.111059005998</c:v>
                </c:pt>
                <c:pt idx="2232">
                  <c:v>96907.588792975905</c:v>
                </c:pt>
                <c:pt idx="2233">
                  <c:v>96922.032902994295</c:v>
                </c:pt>
                <c:pt idx="2234">
                  <c:v>96933.498602010703</c:v>
                </c:pt>
                <c:pt idx="2235">
                  <c:v>96956.574642382096</c:v>
                </c:pt>
                <c:pt idx="2236">
                  <c:v>96986.681731048506</c:v>
                </c:pt>
                <c:pt idx="2237">
                  <c:v>97011.362611499106</c:v>
                </c:pt>
                <c:pt idx="2238">
                  <c:v>97068.218278015498</c:v>
                </c:pt>
                <c:pt idx="2239">
                  <c:v>97100.389062965696</c:v>
                </c:pt>
                <c:pt idx="2240">
                  <c:v>97103.674335839896</c:v>
                </c:pt>
                <c:pt idx="2241">
                  <c:v>97111.717628995393</c:v>
                </c:pt>
                <c:pt idx="2242">
                  <c:v>97149.490069739899</c:v>
                </c:pt>
                <c:pt idx="2243">
                  <c:v>97177.492019896803</c:v>
                </c:pt>
                <c:pt idx="2244">
                  <c:v>97214.369010694994</c:v>
                </c:pt>
                <c:pt idx="2245">
                  <c:v>97214.369010702198</c:v>
                </c:pt>
                <c:pt idx="2246">
                  <c:v>97218.162100588394</c:v>
                </c:pt>
                <c:pt idx="2247">
                  <c:v>97269.024300998295</c:v>
                </c:pt>
                <c:pt idx="2248">
                  <c:v>97271.391983861802</c:v>
                </c:pt>
                <c:pt idx="2249">
                  <c:v>97276.570382929698</c:v>
                </c:pt>
                <c:pt idx="2250">
                  <c:v>97292.703892287303</c:v>
                </c:pt>
                <c:pt idx="2251">
                  <c:v>97313.542611485798</c:v>
                </c:pt>
                <c:pt idx="2252">
                  <c:v>97315.329284769803</c:v>
                </c:pt>
                <c:pt idx="2253">
                  <c:v>97323.987049498595</c:v>
                </c:pt>
                <c:pt idx="2254">
                  <c:v>97334.508943363704</c:v>
                </c:pt>
                <c:pt idx="2255">
                  <c:v>97357.115958047507</c:v>
                </c:pt>
                <c:pt idx="2256">
                  <c:v>97359.939411035506</c:v>
                </c:pt>
                <c:pt idx="2257">
                  <c:v>97364.285583302</c:v>
                </c:pt>
                <c:pt idx="2258">
                  <c:v>97367.683864120903</c:v>
                </c:pt>
                <c:pt idx="2259">
                  <c:v>97368.214018560699</c:v>
                </c:pt>
                <c:pt idx="2260">
                  <c:v>97373.770411107296</c:v>
                </c:pt>
                <c:pt idx="2261">
                  <c:v>97391.983737821603</c:v>
                </c:pt>
                <c:pt idx="2262">
                  <c:v>97419.246997235794</c:v>
                </c:pt>
                <c:pt idx="2263">
                  <c:v>97425.897190841293</c:v>
                </c:pt>
                <c:pt idx="2264">
                  <c:v>97425.897190842894</c:v>
                </c:pt>
                <c:pt idx="2265">
                  <c:v>97425.897190843098</c:v>
                </c:pt>
                <c:pt idx="2266">
                  <c:v>97425.897190845106</c:v>
                </c:pt>
                <c:pt idx="2267">
                  <c:v>97425.897190845106</c:v>
                </c:pt>
                <c:pt idx="2268">
                  <c:v>97425.897190845106</c:v>
                </c:pt>
                <c:pt idx="2269">
                  <c:v>97425.897190845106</c:v>
                </c:pt>
                <c:pt idx="2270">
                  <c:v>97425.897190845106</c:v>
                </c:pt>
                <c:pt idx="2271">
                  <c:v>97435.897190841293</c:v>
                </c:pt>
                <c:pt idx="2272">
                  <c:v>97435.897190841293</c:v>
                </c:pt>
                <c:pt idx="2273">
                  <c:v>97435.897190842894</c:v>
                </c:pt>
                <c:pt idx="2274">
                  <c:v>97435.897190843098</c:v>
                </c:pt>
                <c:pt idx="2275">
                  <c:v>97435.897190845106</c:v>
                </c:pt>
                <c:pt idx="2276">
                  <c:v>97442.035803574399</c:v>
                </c:pt>
                <c:pt idx="2277">
                  <c:v>97458.776884390507</c:v>
                </c:pt>
                <c:pt idx="2278">
                  <c:v>97458.776884390507</c:v>
                </c:pt>
                <c:pt idx="2279">
                  <c:v>97458.776884390507</c:v>
                </c:pt>
                <c:pt idx="2280">
                  <c:v>97458.776884390507</c:v>
                </c:pt>
                <c:pt idx="2281">
                  <c:v>97499.383846513694</c:v>
                </c:pt>
                <c:pt idx="2282">
                  <c:v>97512.380260636099</c:v>
                </c:pt>
                <c:pt idx="2283">
                  <c:v>97559.210241608002</c:v>
                </c:pt>
                <c:pt idx="2284">
                  <c:v>97561.139915261796</c:v>
                </c:pt>
                <c:pt idx="2285">
                  <c:v>97578.552322372096</c:v>
                </c:pt>
                <c:pt idx="2286">
                  <c:v>97615.906553669396</c:v>
                </c:pt>
                <c:pt idx="2287">
                  <c:v>97648.218299600005</c:v>
                </c:pt>
                <c:pt idx="2288">
                  <c:v>97716.129249906997</c:v>
                </c:pt>
                <c:pt idx="2289">
                  <c:v>97737.131382976004</c:v>
                </c:pt>
                <c:pt idx="2290">
                  <c:v>97737.380671777995</c:v>
                </c:pt>
                <c:pt idx="2291">
                  <c:v>97738.532390972105</c:v>
                </c:pt>
                <c:pt idx="2292">
                  <c:v>97790.500411084606</c:v>
                </c:pt>
                <c:pt idx="2293">
                  <c:v>97791.919352079902</c:v>
                </c:pt>
                <c:pt idx="2294">
                  <c:v>97838.775018609798</c:v>
                </c:pt>
                <c:pt idx="2295">
                  <c:v>97839.828062916597</c:v>
                </c:pt>
                <c:pt idx="2296">
                  <c:v>97930.492202807596</c:v>
                </c:pt>
                <c:pt idx="2297">
                  <c:v>98025.000343789099</c:v>
                </c:pt>
                <c:pt idx="2298">
                  <c:v>98038.801604760796</c:v>
                </c:pt>
                <c:pt idx="2299">
                  <c:v>98049.581041591999</c:v>
                </c:pt>
                <c:pt idx="2300">
                  <c:v>98063.260632881298</c:v>
                </c:pt>
                <c:pt idx="2301">
                  <c:v>98102.481196049703</c:v>
                </c:pt>
                <c:pt idx="2302">
                  <c:v>98105.065683958106</c:v>
                </c:pt>
                <c:pt idx="2303">
                  <c:v>98194.139256363007</c:v>
                </c:pt>
                <c:pt idx="2304">
                  <c:v>98199.803737829498</c:v>
                </c:pt>
                <c:pt idx="2305">
                  <c:v>98205.324181387594</c:v>
                </c:pt>
                <c:pt idx="2306">
                  <c:v>98222.592544168496</c:v>
                </c:pt>
                <c:pt idx="2307">
                  <c:v>98235.265103362501</c:v>
                </c:pt>
                <c:pt idx="2308">
                  <c:v>98244.327151701</c:v>
                </c:pt>
                <c:pt idx="2309">
                  <c:v>98250.186947350594</c:v>
                </c:pt>
                <c:pt idx="2310">
                  <c:v>98271.160291519394</c:v>
                </c:pt>
                <c:pt idx="2311">
                  <c:v>98285.223040026802</c:v>
                </c:pt>
                <c:pt idx="2312">
                  <c:v>98329.766982202404</c:v>
                </c:pt>
                <c:pt idx="2313">
                  <c:v>98349.935462214504</c:v>
                </c:pt>
                <c:pt idx="2314">
                  <c:v>98375.461161194296</c:v>
                </c:pt>
                <c:pt idx="2315">
                  <c:v>98384.861255026801</c:v>
                </c:pt>
                <c:pt idx="2316">
                  <c:v>98396.463294263303</c:v>
                </c:pt>
                <c:pt idx="2317">
                  <c:v>98431.696655842199</c:v>
                </c:pt>
                <c:pt idx="2318">
                  <c:v>98496.685990500904</c:v>
                </c:pt>
                <c:pt idx="2319">
                  <c:v>98526.797338623306</c:v>
                </c:pt>
                <c:pt idx="2320">
                  <c:v>98533.004818428701</c:v>
                </c:pt>
                <c:pt idx="2321">
                  <c:v>98561.057151678906</c:v>
                </c:pt>
                <c:pt idx="2322">
                  <c:v>98562.476092674304</c:v>
                </c:pt>
                <c:pt idx="2323">
                  <c:v>98568.030753998493</c:v>
                </c:pt>
                <c:pt idx="2324">
                  <c:v>98638.717517344005</c:v>
                </c:pt>
                <c:pt idx="2325">
                  <c:v>98646.9829098396</c:v>
                </c:pt>
                <c:pt idx="2326">
                  <c:v>98651.696655855005</c:v>
                </c:pt>
                <c:pt idx="2327">
                  <c:v>98730.723107322294</c:v>
                </c:pt>
                <c:pt idx="2328">
                  <c:v>98734.008380196494</c:v>
                </c:pt>
                <c:pt idx="2329">
                  <c:v>98763.497669115299</c:v>
                </c:pt>
                <c:pt idx="2330">
                  <c:v>98805.557084383399</c:v>
                </c:pt>
                <c:pt idx="2331">
                  <c:v>98819.3583453545</c:v>
                </c:pt>
                <c:pt idx="2332">
                  <c:v>98848.496144945006</c:v>
                </c:pt>
                <c:pt idx="2333">
                  <c:v>98863.922663808306</c:v>
                </c:pt>
                <c:pt idx="2334">
                  <c:v>98873.037936643697</c:v>
                </c:pt>
                <c:pt idx="2335">
                  <c:v>98875.285364227602</c:v>
                </c:pt>
                <c:pt idx="2336">
                  <c:v>98945.663329125993</c:v>
                </c:pt>
                <c:pt idx="2337">
                  <c:v>98953.876655842396</c:v>
                </c:pt>
                <c:pt idx="2338">
                  <c:v>98985.880921981996</c:v>
                </c:pt>
                <c:pt idx="2339">
                  <c:v>98987.450002403901</c:v>
                </c:pt>
                <c:pt idx="2340">
                  <c:v>99004.104455463501</c:v>
                </c:pt>
                <c:pt idx="2341">
                  <c:v>99014.883892294805</c:v>
                </c:pt>
                <c:pt idx="2342">
                  <c:v>99022.317782178201</c:v>
                </c:pt>
                <c:pt idx="2343">
                  <c:v>99055.779780621102</c:v>
                </c:pt>
                <c:pt idx="2344">
                  <c:v>99137.141403129703</c:v>
                </c:pt>
                <c:pt idx="2345">
                  <c:v>99156.017901788204</c:v>
                </c:pt>
                <c:pt idx="2346">
                  <c:v>99191.473959617695</c:v>
                </c:pt>
                <c:pt idx="2347">
                  <c:v>99208.886366728693</c:v>
                </c:pt>
                <c:pt idx="2348">
                  <c:v>99212.253396436499</c:v>
                </c:pt>
                <c:pt idx="2349">
                  <c:v>99297.354079216995</c:v>
                </c:pt>
                <c:pt idx="2350">
                  <c:v>99310.594494368503</c:v>
                </c:pt>
                <c:pt idx="2351">
                  <c:v>99330.921083224399</c:v>
                </c:pt>
                <c:pt idx="2352">
                  <c:v>99331.143779439095</c:v>
                </c:pt>
                <c:pt idx="2353">
                  <c:v>99332.655690726097</c:v>
                </c:pt>
                <c:pt idx="2354">
                  <c:v>99334.108319659106</c:v>
                </c:pt>
                <c:pt idx="2355">
                  <c:v>99355.188380362903</c:v>
                </c:pt>
                <c:pt idx="2356">
                  <c:v>99367.465427332296</c:v>
                </c:pt>
                <c:pt idx="2357">
                  <c:v>99422.253396448199</c:v>
                </c:pt>
                <c:pt idx="2358">
                  <c:v>99423.609950129394</c:v>
                </c:pt>
                <c:pt idx="2359">
                  <c:v>99469.109062966396</c:v>
                </c:pt>
                <c:pt idx="2360">
                  <c:v>99511.279847916594</c:v>
                </c:pt>
                <c:pt idx="2361">
                  <c:v>99514.565120790794</c:v>
                </c:pt>
                <c:pt idx="2362">
                  <c:v>99619.052885539306</c:v>
                </c:pt>
                <c:pt idx="2363">
                  <c:v>99679.915085948305</c:v>
                </c:pt>
                <c:pt idx="2364">
                  <c:v>99704.480358820801</c:v>
                </c:pt>
                <c:pt idx="2365">
                  <c:v>99714.480358813802</c:v>
                </c:pt>
                <c:pt idx="2366">
                  <c:v>99724.433396436696</c:v>
                </c:pt>
                <c:pt idx="2367">
                  <c:v>99726.220069719799</c:v>
                </c:pt>
                <c:pt idx="2368">
                  <c:v>99745.399728314704</c:v>
                </c:pt>
                <c:pt idx="2369">
                  <c:v>99758.006742997604</c:v>
                </c:pt>
                <c:pt idx="2370">
                  <c:v>99761.503331980595</c:v>
                </c:pt>
                <c:pt idx="2371">
                  <c:v>99761.719627433893</c:v>
                </c:pt>
                <c:pt idx="2372">
                  <c:v>99774.661196057306</c:v>
                </c:pt>
                <c:pt idx="2373">
                  <c:v>99792.874522772603</c:v>
                </c:pt>
                <c:pt idx="2374">
                  <c:v>99814.098397617403</c:v>
                </c:pt>
                <c:pt idx="2375">
                  <c:v>99830.137782185804</c:v>
                </c:pt>
                <c:pt idx="2376">
                  <c:v>99852.926588524904</c:v>
                </c:pt>
                <c:pt idx="2377">
                  <c:v>99909.561424596395</c:v>
                </c:pt>
                <c:pt idx="2378">
                  <c:v>99960.101026559001</c:v>
                </c:pt>
                <c:pt idx="2379">
                  <c:v>99972.030700210904</c:v>
                </c:pt>
                <c:pt idx="2380">
                  <c:v>99980.269506570403</c:v>
                </c:pt>
                <c:pt idx="2381">
                  <c:v>99989.443107322993</c:v>
                </c:pt>
                <c:pt idx="2382">
                  <c:v>100026.797338619</c:v>
                </c:pt>
                <c:pt idx="2383">
                  <c:v>100034.59732254301</c:v>
                </c:pt>
                <c:pt idx="2384">
                  <c:v>100064.36805628199</c:v>
                </c:pt>
                <c:pt idx="2385">
                  <c:v>100100.37171344399</c:v>
                </c:pt>
                <c:pt idx="2386">
                  <c:v>100123.483329118</c:v>
                </c:pt>
                <c:pt idx="2387">
                  <c:v>100127.02003485701</c:v>
                </c:pt>
                <c:pt idx="2388">
                  <c:v>100138.022167926</c:v>
                </c:pt>
                <c:pt idx="2389">
                  <c:v>100192.81013703</c:v>
                </c:pt>
                <c:pt idx="2390">
                  <c:v>100193.59467723699</c:v>
                </c:pt>
                <c:pt idx="2391">
                  <c:v>100194.16669072201</c:v>
                </c:pt>
                <c:pt idx="2392">
                  <c:v>100199.45007647701</c:v>
                </c:pt>
                <c:pt idx="2393">
                  <c:v>100201.39119603499</c:v>
                </c:pt>
                <c:pt idx="2394">
                  <c:v>100239.66580356</c:v>
                </c:pt>
                <c:pt idx="2395">
                  <c:v>100281.09371210801</c:v>
                </c:pt>
                <c:pt idx="2396">
                  <c:v>100282.819104583</c:v>
                </c:pt>
                <c:pt idx="2397">
                  <c:v>100287.165276849</c:v>
                </c:pt>
                <c:pt idx="2398">
                  <c:v>100290.56355766801</c:v>
                </c:pt>
                <c:pt idx="2399">
                  <c:v>100348.77688438899</c:v>
                </c:pt>
                <c:pt idx="2400">
                  <c:v>100348.77688439</c:v>
                </c:pt>
                <c:pt idx="2401">
                  <c:v>100348.77688439</c:v>
                </c:pt>
                <c:pt idx="2402">
                  <c:v>100348.77688439</c:v>
                </c:pt>
                <c:pt idx="2403">
                  <c:v>100348.776884393</c:v>
                </c:pt>
                <c:pt idx="2404">
                  <c:v>100348.776884393</c:v>
                </c:pt>
                <c:pt idx="2405">
                  <c:v>100348.776884393</c:v>
                </c:pt>
                <c:pt idx="2406">
                  <c:v>100348.776884393</c:v>
                </c:pt>
                <c:pt idx="2407">
                  <c:v>100348.776884393</c:v>
                </c:pt>
                <c:pt idx="2408">
                  <c:v>100358.77688438899</c:v>
                </c:pt>
                <c:pt idx="2409">
                  <c:v>100358.77688438899</c:v>
                </c:pt>
                <c:pt idx="2410">
                  <c:v>100358.77688439</c:v>
                </c:pt>
                <c:pt idx="2411">
                  <c:v>100358.776884393</c:v>
                </c:pt>
                <c:pt idx="2412">
                  <c:v>100381.656577938</c:v>
                </c:pt>
                <c:pt idx="2413">
                  <c:v>100381.656577938</c:v>
                </c:pt>
                <c:pt idx="2414">
                  <c:v>100381.656577938</c:v>
                </c:pt>
                <c:pt idx="2415">
                  <c:v>100381.656577938</c:v>
                </c:pt>
                <c:pt idx="2416">
                  <c:v>100422.263540061</c:v>
                </c:pt>
                <c:pt idx="2417">
                  <c:v>100435.259954183</c:v>
                </c:pt>
                <c:pt idx="2418">
                  <c:v>100435.89112874</c:v>
                </c:pt>
                <c:pt idx="2419">
                  <c:v>100449.69238971001</c:v>
                </c:pt>
                <c:pt idx="2420">
                  <c:v>100450.47182654199</c:v>
                </c:pt>
                <c:pt idx="2421">
                  <c:v>100465.295447485</c:v>
                </c:pt>
                <c:pt idx="2422">
                  <c:v>100485.037099408</c:v>
                </c:pt>
                <c:pt idx="2423">
                  <c:v>100485.037099414</c:v>
                </c:pt>
                <c:pt idx="2424">
                  <c:v>100503.371981</c:v>
                </c:pt>
                <c:pt idx="2425">
                  <c:v>100515.956468909</c:v>
                </c:pt>
                <c:pt idx="2426">
                  <c:v>100571.09799314701</c:v>
                </c:pt>
                <c:pt idx="2427">
                  <c:v>100600.694522779</c:v>
                </c:pt>
                <c:pt idx="2428">
                  <c:v>100616.214966338</c:v>
                </c:pt>
                <c:pt idx="2429">
                  <c:v>100655.217936651</c:v>
                </c:pt>
                <c:pt idx="2430">
                  <c:v>100660.260365325</c:v>
                </c:pt>
                <c:pt idx="2431">
                  <c:v>100661.41208451999</c:v>
                </c:pt>
                <c:pt idx="2432">
                  <c:v>100683.342424719</c:v>
                </c:pt>
                <c:pt idx="2433">
                  <c:v>100696.113824977</c:v>
                </c:pt>
                <c:pt idx="2434">
                  <c:v>100725.376451481</c:v>
                </c:pt>
                <c:pt idx="2435">
                  <c:v>100740.657767153</c:v>
                </c:pt>
                <c:pt idx="2436">
                  <c:v>100750.29829546899</c:v>
                </c:pt>
                <c:pt idx="2437">
                  <c:v>100760.826247163</c:v>
                </c:pt>
                <c:pt idx="2438">
                  <c:v>100762.70775646401</c:v>
                </c:pt>
                <c:pt idx="2439">
                  <c:v>100771.271639638</c:v>
                </c:pt>
                <c:pt idx="2440">
                  <c:v>100786.351946144</c:v>
                </c:pt>
                <c:pt idx="2441">
                  <c:v>100797.35407921299</c:v>
                </c:pt>
                <c:pt idx="2442">
                  <c:v>100842.587440793</c:v>
                </c:pt>
                <c:pt idx="2443">
                  <c:v>100897.576775451</c:v>
                </c:pt>
                <c:pt idx="2444">
                  <c:v>100937.688123573</c:v>
                </c:pt>
                <c:pt idx="2445">
                  <c:v>100971.947936629</c:v>
                </c:pt>
                <c:pt idx="2446">
                  <c:v>100973.366877625</c:v>
                </c:pt>
                <c:pt idx="2447">
                  <c:v>101024.54379009199</c:v>
                </c:pt>
                <c:pt idx="2448">
                  <c:v>101052.587440804</c:v>
                </c:pt>
                <c:pt idx="2449">
                  <c:v>101089.657376337</c:v>
                </c:pt>
                <c:pt idx="2450">
                  <c:v>101117.018949911</c:v>
                </c:pt>
                <c:pt idx="2451">
                  <c:v>101141.613892273</c:v>
                </c:pt>
                <c:pt idx="2452">
                  <c:v>101144.899165147</c:v>
                </c:pt>
                <c:pt idx="2453">
                  <c:v>101206.44786933401</c:v>
                </c:pt>
                <c:pt idx="2454">
                  <c:v>101220.249130304</c:v>
                </c:pt>
                <c:pt idx="2455">
                  <c:v>101259.386929895</c:v>
                </c:pt>
                <c:pt idx="2456">
                  <c:v>101307.74094857401</c:v>
                </c:pt>
                <c:pt idx="2457">
                  <c:v>101333.928721594</c:v>
                </c:pt>
                <c:pt idx="2458">
                  <c:v>101354.767440793</c:v>
                </c:pt>
                <c:pt idx="2459">
                  <c:v>101356.554114076</c:v>
                </c:pt>
                <c:pt idx="2460">
                  <c:v>101388.34078735299</c:v>
                </c:pt>
                <c:pt idx="2461">
                  <c:v>101414.995240413</c:v>
                </c:pt>
                <c:pt idx="2462">
                  <c:v>101425.774677244</c:v>
                </c:pt>
                <c:pt idx="2463">
                  <c:v>101433.208567129</c:v>
                </c:pt>
                <c:pt idx="2464">
                  <c:v>101455.88451197599</c:v>
                </c:pt>
                <c:pt idx="2465">
                  <c:v>101466.670565572</c:v>
                </c:pt>
                <c:pt idx="2466">
                  <c:v>101541.828380231</c:v>
                </c:pt>
                <c:pt idx="2467">
                  <c:v>101556.908686738</c:v>
                </c:pt>
                <c:pt idx="2468">
                  <c:v>101561.597210892</c:v>
                </c:pt>
                <c:pt idx="2469">
                  <c:v>101569.862603387</c:v>
                </c:pt>
                <c:pt idx="2470">
                  <c:v>101602.364744566</c:v>
                </c:pt>
                <c:pt idx="2471">
                  <c:v>101613.144181387</c:v>
                </c:pt>
                <c:pt idx="2472">
                  <c:v>101619.77715167899</c:v>
                </c:pt>
                <c:pt idx="2473">
                  <c:v>101686.377362663</c:v>
                </c:pt>
                <c:pt idx="2474">
                  <c:v>101694.70210063799</c:v>
                </c:pt>
                <c:pt idx="2475">
                  <c:v>101697.22220278801</c:v>
                </c:pt>
                <c:pt idx="2476">
                  <c:v>101705.43552950599</c:v>
                </c:pt>
                <c:pt idx="2477">
                  <c:v>101708.24486416701</c:v>
                </c:pt>
                <c:pt idx="2478">
                  <c:v>101713.817373475</c:v>
                </c:pt>
                <c:pt idx="2479">
                  <c:v>101768.356212282</c:v>
                </c:pt>
                <c:pt idx="2480">
                  <c:v>101798.165057775</c:v>
                </c:pt>
                <c:pt idx="2481">
                  <c:v>101816.660358814</c:v>
                </c:pt>
                <c:pt idx="2482">
                  <c:v>101833.144181397</c:v>
                </c:pt>
                <c:pt idx="2483">
                  <c:v>101879.999847917</c:v>
                </c:pt>
                <c:pt idx="2484">
                  <c:v>101912.170632867</c:v>
                </c:pt>
                <c:pt idx="2485">
                  <c:v>101915.45590574099</c:v>
                </c:pt>
                <c:pt idx="2486">
                  <c:v>102029.94367049</c:v>
                </c:pt>
                <c:pt idx="2487">
                  <c:v>102063.530495837</c:v>
                </c:pt>
                <c:pt idx="2488">
                  <c:v>102078.452339825</c:v>
                </c:pt>
                <c:pt idx="2489">
                  <c:v>102090.805870898</c:v>
                </c:pt>
                <c:pt idx="2490">
                  <c:v>102146.290513265</c:v>
                </c:pt>
                <c:pt idx="2491">
                  <c:v>102168.897527947</c:v>
                </c:pt>
                <c:pt idx="2492">
                  <c:v>102185.551981007</c:v>
                </c:pt>
                <c:pt idx="2493">
                  <c:v>102203.76530772301</c:v>
                </c:pt>
                <c:pt idx="2494">
                  <c:v>102231.028567135</c:v>
                </c:pt>
                <c:pt idx="2495">
                  <c:v>102233.474187916</c:v>
                </c:pt>
                <c:pt idx="2496">
                  <c:v>102253.800776772</c:v>
                </c:pt>
                <c:pt idx="2497">
                  <c:v>102254.023472987</c:v>
                </c:pt>
                <c:pt idx="2498">
                  <c:v>102255.535384274</c:v>
                </c:pt>
                <c:pt idx="2499">
                  <c:v>102256.98801320601</c:v>
                </c:pt>
                <c:pt idx="2500">
                  <c:v>102370.991811509</c:v>
                </c:pt>
                <c:pt idx="2501">
                  <c:v>102372.92148516</c:v>
                </c:pt>
                <c:pt idx="2502">
                  <c:v>102390.333892273</c:v>
                </c:pt>
                <c:pt idx="2503">
                  <c:v>102427.68812356899</c:v>
                </c:pt>
                <c:pt idx="2504">
                  <c:v>102465.258841231</c:v>
                </c:pt>
                <c:pt idx="2505">
                  <c:v>102527.910819807</c:v>
                </c:pt>
                <c:pt idx="2506">
                  <c:v>102548.91295287599</c:v>
                </c:pt>
                <c:pt idx="2507">
                  <c:v>102602.28198098599</c:v>
                </c:pt>
                <c:pt idx="2508">
                  <c:v>102650.556588511</c:v>
                </c:pt>
                <c:pt idx="2509">
                  <c:v>102654.877834449</c:v>
                </c:pt>
                <c:pt idx="2510">
                  <c:v>102683.706025356</c:v>
                </c:pt>
                <c:pt idx="2511">
                  <c:v>102684.599320981</c:v>
                </c:pt>
                <c:pt idx="2512">
                  <c:v>102694.278038841</c:v>
                </c:pt>
                <c:pt idx="2513">
                  <c:v>102821.0489434</c:v>
                </c:pt>
                <c:pt idx="2514">
                  <c:v>102832.44111814399</c:v>
                </c:pt>
                <c:pt idx="2515">
                  <c:v>102846.78191369001</c:v>
                </c:pt>
                <c:pt idx="2516">
                  <c:v>102860.58317466</c:v>
                </c:pt>
                <c:pt idx="2517">
                  <c:v>102861.362611492</c:v>
                </c:pt>
                <c:pt idx="2518">
                  <c:v>102916.847253859</c:v>
                </c:pt>
                <c:pt idx="2519">
                  <c:v>102957.477016091</c:v>
                </c:pt>
                <c:pt idx="2520">
                  <c:v>102965.40679560399</c:v>
                </c:pt>
                <c:pt idx="2521">
                  <c:v>102975.148447527</c:v>
                </c:pt>
                <c:pt idx="2522">
                  <c:v>102975.148447532</c:v>
                </c:pt>
                <c:pt idx="2523">
                  <c:v>103011.58530772899</c:v>
                </c:pt>
                <c:pt idx="2524">
                  <c:v>103023.251406992</c:v>
                </c:pt>
                <c:pt idx="2525">
                  <c:v>103033.589573862</c:v>
                </c:pt>
                <c:pt idx="2526">
                  <c:v>103056.10872160101</c:v>
                </c:pt>
                <c:pt idx="2527">
                  <c:v>103097.004609928</c:v>
                </c:pt>
                <c:pt idx="2528">
                  <c:v>103122.329770025</c:v>
                </c:pt>
                <c:pt idx="2529">
                  <c:v>103141.548552104</c:v>
                </c:pt>
                <c:pt idx="2530">
                  <c:v>103173.45377283799</c:v>
                </c:pt>
                <c:pt idx="2531">
                  <c:v>103187.242731094</c:v>
                </c:pt>
                <c:pt idx="2532">
                  <c:v>103203.973405656</c:v>
                </c:pt>
                <c:pt idx="2533">
                  <c:v>103205.69879813099</c:v>
                </c:pt>
                <c:pt idx="2534">
                  <c:v>103208.244864163</c:v>
                </c:pt>
                <c:pt idx="2535">
                  <c:v>103210.04497039699</c:v>
                </c:pt>
                <c:pt idx="2536">
                  <c:v>103213.443251216</c:v>
                </c:pt>
                <c:pt idx="2537">
                  <c:v>103253.47822574399</c:v>
                </c:pt>
                <c:pt idx="2538">
                  <c:v>103271.656577937</c:v>
                </c:pt>
                <c:pt idx="2539">
                  <c:v>103271.656577937</c:v>
                </c:pt>
                <c:pt idx="2540">
                  <c:v>103271.656577938</c:v>
                </c:pt>
                <c:pt idx="2541">
                  <c:v>103271.656577938</c:v>
                </c:pt>
                <c:pt idx="2542">
                  <c:v>103271.656577938</c:v>
                </c:pt>
                <c:pt idx="2543">
                  <c:v>103271.656577941</c:v>
                </c:pt>
                <c:pt idx="2544">
                  <c:v>103271.656577941</c:v>
                </c:pt>
                <c:pt idx="2545">
                  <c:v>103271.656577941</c:v>
                </c:pt>
                <c:pt idx="2546">
                  <c:v>103271.656577941</c:v>
                </c:pt>
                <c:pt idx="2547">
                  <c:v>103271.656577941</c:v>
                </c:pt>
                <c:pt idx="2548">
                  <c:v>103271.656577941</c:v>
                </c:pt>
                <c:pt idx="2549">
                  <c:v>103281.656577937</c:v>
                </c:pt>
                <c:pt idx="2550">
                  <c:v>103281.656577938</c:v>
                </c:pt>
                <c:pt idx="2551">
                  <c:v>103304.53627148599</c:v>
                </c:pt>
                <c:pt idx="2552">
                  <c:v>103304.53627148599</c:v>
                </c:pt>
                <c:pt idx="2553">
                  <c:v>103304.53627148599</c:v>
                </c:pt>
                <c:pt idx="2554">
                  <c:v>103304.53627148599</c:v>
                </c:pt>
                <c:pt idx="2555">
                  <c:v>103308.467560401</c:v>
                </c:pt>
                <c:pt idx="2556">
                  <c:v>103338.57890852301</c:v>
                </c:pt>
                <c:pt idx="2557">
                  <c:v>103345.14323360899</c:v>
                </c:pt>
                <c:pt idx="2558">
                  <c:v>103348.139647731</c:v>
                </c:pt>
                <c:pt idx="2559">
                  <c:v>103372.83872158</c:v>
                </c:pt>
                <c:pt idx="2560">
                  <c:v>103394.151417831</c:v>
                </c:pt>
                <c:pt idx="2561">
                  <c:v>103425.43457504299</c:v>
                </c:pt>
                <c:pt idx="2562">
                  <c:v>103463.478225753</c:v>
                </c:pt>
                <c:pt idx="2563">
                  <c:v>103464.26276595</c:v>
                </c:pt>
                <c:pt idx="2564">
                  <c:v>103464.83477943399</c:v>
                </c:pt>
                <c:pt idx="2565">
                  <c:v>103493.977686695</c:v>
                </c:pt>
                <c:pt idx="2566">
                  <c:v>103545.789950098</c:v>
                </c:pt>
                <c:pt idx="2567">
                  <c:v>103552.504677224</c:v>
                </c:pt>
                <c:pt idx="2568">
                  <c:v>103583.140058873</c:v>
                </c:pt>
                <c:pt idx="2569">
                  <c:v>103584.291778068</c:v>
                </c:pt>
                <c:pt idx="2570">
                  <c:v>103589.768724455</c:v>
                </c:pt>
                <c:pt idx="2571">
                  <c:v>103617.33865428501</c:v>
                </c:pt>
                <c:pt idx="2572">
                  <c:v>103631.139915254</c:v>
                </c:pt>
                <c:pt idx="2573">
                  <c:v>103660.277714846</c:v>
                </c:pt>
                <c:pt idx="2574">
                  <c:v>103675.587450012</c:v>
                </c:pt>
                <c:pt idx="2575">
                  <c:v>103745.70518812101</c:v>
                </c:pt>
                <c:pt idx="2576">
                  <c:v>103745.70518812499</c:v>
                </c:pt>
                <c:pt idx="2577">
                  <c:v>103765.658225744</c:v>
                </c:pt>
                <c:pt idx="2578">
                  <c:v>103767.444899026</c:v>
                </c:pt>
                <c:pt idx="2579">
                  <c:v>103774.040069713</c:v>
                </c:pt>
                <c:pt idx="2580">
                  <c:v>103799.231572303</c:v>
                </c:pt>
                <c:pt idx="2581">
                  <c:v>103815.886025363</c:v>
                </c:pt>
                <c:pt idx="2582">
                  <c:v>103834.09935208</c:v>
                </c:pt>
                <c:pt idx="2583">
                  <c:v>103836.665462194</c:v>
                </c:pt>
                <c:pt idx="2584">
                  <c:v>103867.561350522</c:v>
                </c:pt>
                <c:pt idx="2585">
                  <c:v>103876.883055051</c:v>
                </c:pt>
                <c:pt idx="2586">
                  <c:v>103967.79947168801</c:v>
                </c:pt>
                <c:pt idx="2587">
                  <c:v>104003.25552951499</c:v>
                </c:pt>
                <c:pt idx="2588">
                  <c:v>104021.494335875</c:v>
                </c:pt>
                <c:pt idx="2589">
                  <c:v>104030.66793662999</c:v>
                </c:pt>
                <c:pt idx="2590">
                  <c:v>104031.939728349</c:v>
                </c:pt>
                <c:pt idx="2591">
                  <c:v>104039.898643458</c:v>
                </c:pt>
                <c:pt idx="2592">
                  <c:v>104105.592885587</c:v>
                </c:pt>
                <c:pt idx="2593">
                  <c:v>104106.32631445699</c:v>
                </c:pt>
                <c:pt idx="2594">
                  <c:v>104108.112987738</c:v>
                </c:pt>
                <c:pt idx="2595">
                  <c:v>104119.135649117</c:v>
                </c:pt>
                <c:pt idx="2596">
                  <c:v>104179.246997232</c:v>
                </c:pt>
                <c:pt idx="2597">
                  <c:v>104230.620642122</c:v>
                </c:pt>
                <c:pt idx="2598">
                  <c:v>104234.034966338</c:v>
                </c:pt>
                <c:pt idx="2599">
                  <c:v>104234.03496634599</c:v>
                </c:pt>
                <c:pt idx="2600">
                  <c:v>104280.890632868</c:v>
                </c:pt>
                <c:pt idx="2601">
                  <c:v>104293.56083996</c:v>
                </c:pt>
                <c:pt idx="2602">
                  <c:v>104323.061417818</c:v>
                </c:pt>
                <c:pt idx="2603">
                  <c:v>104326.34669069199</c:v>
                </c:pt>
                <c:pt idx="2604">
                  <c:v>104378.764205524</c:v>
                </c:pt>
                <c:pt idx="2605">
                  <c:v>104430.834455441</c:v>
                </c:pt>
                <c:pt idx="2606">
                  <c:v>104453.92361821901</c:v>
                </c:pt>
                <c:pt idx="2607">
                  <c:v>104484.476904439</c:v>
                </c:pt>
                <c:pt idx="2608">
                  <c:v>104491.69665584801</c:v>
                </c:pt>
                <c:pt idx="2609">
                  <c:v>104492.742296935</c:v>
                </c:pt>
                <c:pt idx="2610">
                  <c:v>104501.607817194</c:v>
                </c:pt>
                <c:pt idx="2611">
                  <c:v>104553.64184395599</c:v>
                </c:pt>
                <c:pt idx="2612">
                  <c:v>104557.181298216</c:v>
                </c:pt>
                <c:pt idx="2613">
                  <c:v>104568.563687944</c:v>
                </c:pt>
                <c:pt idx="2614">
                  <c:v>104569.788312897</c:v>
                </c:pt>
                <c:pt idx="2615">
                  <c:v>104594.596810307</c:v>
                </c:pt>
                <c:pt idx="2616">
                  <c:v>104596.44276595701</c:v>
                </c:pt>
                <c:pt idx="2617">
                  <c:v>104599.257056211</c:v>
                </c:pt>
                <c:pt idx="2618">
                  <c:v>104614.65609267401</c:v>
                </c:pt>
                <c:pt idx="2619">
                  <c:v>104641.91935208499</c:v>
                </c:pt>
                <c:pt idx="2620">
                  <c:v>104721.044751323</c:v>
                </c:pt>
                <c:pt idx="2621">
                  <c:v>104781.88259646</c:v>
                </c:pt>
                <c:pt idx="2622">
                  <c:v>104783.812270109</c:v>
                </c:pt>
                <c:pt idx="2623">
                  <c:v>104801.224677224</c:v>
                </c:pt>
                <c:pt idx="2624">
                  <c:v>104838.57890851999</c:v>
                </c:pt>
                <c:pt idx="2625">
                  <c:v>104876.149626181</c:v>
                </c:pt>
                <c:pt idx="2626">
                  <c:v>104917.922768812</c:v>
                </c:pt>
                <c:pt idx="2627">
                  <c:v>104938.801604757</c:v>
                </c:pt>
                <c:pt idx="2628">
                  <c:v>104949.80373782601</c:v>
                </c:pt>
                <c:pt idx="2629">
                  <c:v>104974.48546218799</c:v>
                </c:pt>
                <c:pt idx="2630">
                  <c:v>105013.17276593699</c:v>
                </c:pt>
                <c:pt idx="2631">
                  <c:v>105061.447373462</c:v>
                </c:pt>
                <c:pt idx="2632">
                  <c:v>105065.7686194</c:v>
                </c:pt>
                <c:pt idx="2633">
                  <c:v>105087.328447527</c:v>
                </c:pt>
                <c:pt idx="2634">
                  <c:v>105146.35388146401</c:v>
                </c:pt>
                <c:pt idx="2635">
                  <c:v>105166.903166535</c:v>
                </c:pt>
                <c:pt idx="2636">
                  <c:v>105168.41507782201</c:v>
                </c:pt>
                <c:pt idx="2637">
                  <c:v>105176.680470319</c:v>
                </c:pt>
                <c:pt idx="2638">
                  <c:v>105179.867706754</c:v>
                </c:pt>
                <c:pt idx="2639">
                  <c:v>105232.38512082399</c:v>
                </c:pt>
                <c:pt idx="2640">
                  <c:v>105247.67269864101</c:v>
                </c:pt>
                <c:pt idx="2641">
                  <c:v>105261.47395961</c:v>
                </c:pt>
                <c:pt idx="2642">
                  <c:v>105272.253396442</c:v>
                </c:pt>
                <c:pt idx="2643">
                  <c:v>105327.73803881</c:v>
                </c:pt>
                <c:pt idx="2644">
                  <c:v>105412.476092679</c:v>
                </c:pt>
                <c:pt idx="2645">
                  <c:v>105466.999506551</c:v>
                </c:pt>
                <c:pt idx="2646">
                  <c:v>105507.895394878</c:v>
                </c:pt>
                <c:pt idx="2647">
                  <c:v>105552.439337055</c:v>
                </c:pt>
                <c:pt idx="2648">
                  <c:v>105598.133516045</c:v>
                </c:pt>
                <c:pt idx="2649">
                  <c:v>105607.479014529</c:v>
                </c:pt>
                <c:pt idx="2650">
                  <c:v>105609.135649114</c:v>
                </c:pt>
                <c:pt idx="2651">
                  <c:v>105709.35834535099</c:v>
                </c:pt>
                <c:pt idx="2652">
                  <c:v>105749.469693473</c:v>
                </c:pt>
                <c:pt idx="2653">
                  <c:v>105755.320811692</c:v>
                </c:pt>
                <c:pt idx="2654">
                  <c:v>105783.729506531</c:v>
                </c:pt>
                <c:pt idx="2655">
                  <c:v>105836.32535999401</c:v>
                </c:pt>
                <c:pt idx="2656">
                  <c:v>105880.356709639</c:v>
                </c:pt>
                <c:pt idx="2657">
                  <c:v>105881.795888313</c:v>
                </c:pt>
                <c:pt idx="2658">
                  <c:v>105896.71773230001</c:v>
                </c:pt>
                <c:pt idx="2659">
                  <c:v>105946.13110054001</c:v>
                </c:pt>
                <c:pt idx="2660">
                  <c:v>105953.395462175</c:v>
                </c:pt>
                <c:pt idx="2661">
                  <c:v>105954.374114069</c:v>
                </c:pt>
                <c:pt idx="2662">
                  <c:v>105954.946127553</c:v>
                </c:pt>
                <c:pt idx="2663">
                  <c:v>105956.680735049</c:v>
                </c:pt>
                <c:pt idx="2664">
                  <c:v>106028.229439235</c:v>
                </c:pt>
                <c:pt idx="2665">
                  <c:v>106042.03070020401</c:v>
                </c:pt>
                <c:pt idx="2666">
                  <c:v>106045.209463573</c:v>
                </c:pt>
                <c:pt idx="2667">
                  <c:v>106071.168499797</c:v>
                </c:pt>
                <c:pt idx="2668">
                  <c:v>106091.71703211201</c:v>
                </c:pt>
                <c:pt idx="2669">
                  <c:v>106126.853099204</c:v>
                </c:pt>
                <c:pt idx="2670">
                  <c:v>106128.578491679</c:v>
                </c:pt>
                <c:pt idx="2671">
                  <c:v>106132.924663945</c:v>
                </c:pt>
                <c:pt idx="2672">
                  <c:v>106136.322944764</c:v>
                </c:pt>
                <c:pt idx="2673">
                  <c:v>106194.536271484</c:v>
                </c:pt>
                <c:pt idx="2674">
                  <c:v>106194.536271484</c:v>
                </c:pt>
                <c:pt idx="2675">
                  <c:v>106194.53627148599</c:v>
                </c:pt>
                <c:pt idx="2676">
                  <c:v>106194.53627148599</c:v>
                </c:pt>
                <c:pt idx="2677">
                  <c:v>106194.53627148599</c:v>
                </c:pt>
                <c:pt idx="2678">
                  <c:v>106194.536271488</c:v>
                </c:pt>
                <c:pt idx="2679">
                  <c:v>106194.536271488</c:v>
                </c:pt>
                <c:pt idx="2680">
                  <c:v>106194.536271488</c:v>
                </c:pt>
                <c:pt idx="2681">
                  <c:v>106194.536271488</c:v>
                </c:pt>
                <c:pt idx="2682">
                  <c:v>106194.536271488</c:v>
                </c:pt>
                <c:pt idx="2683">
                  <c:v>106194.536271488</c:v>
                </c:pt>
                <c:pt idx="2684">
                  <c:v>106204.536271484</c:v>
                </c:pt>
                <c:pt idx="2685">
                  <c:v>106204.53627148599</c:v>
                </c:pt>
                <c:pt idx="2686">
                  <c:v>106210.122357253</c:v>
                </c:pt>
                <c:pt idx="2687">
                  <c:v>106226.77681031299</c:v>
                </c:pt>
                <c:pt idx="2688">
                  <c:v>106227.415965034</c:v>
                </c:pt>
                <c:pt idx="2689">
                  <c:v>106227.415965034</c:v>
                </c:pt>
                <c:pt idx="2690">
                  <c:v>106227.415965034</c:v>
                </c:pt>
                <c:pt idx="2691">
                  <c:v>106227.415965034</c:v>
                </c:pt>
                <c:pt idx="2692">
                  <c:v>106237.55624714401</c:v>
                </c:pt>
                <c:pt idx="2693">
                  <c:v>106244.990137031</c:v>
                </c:pt>
                <c:pt idx="2694">
                  <c:v>106245.81653624</c:v>
                </c:pt>
                <c:pt idx="2695">
                  <c:v>106245.816536244</c:v>
                </c:pt>
                <c:pt idx="2696">
                  <c:v>106268.022927157</c:v>
                </c:pt>
                <c:pt idx="2697">
                  <c:v>106271.019341279</c:v>
                </c:pt>
                <c:pt idx="2698">
                  <c:v>106278.45213547201</c:v>
                </c:pt>
                <c:pt idx="2699">
                  <c:v>106294.257662576</c:v>
                </c:pt>
                <c:pt idx="2700">
                  <c:v>106294.257662583</c:v>
                </c:pt>
                <c:pt idx="2701">
                  <c:v>106368.690256638</c:v>
                </c:pt>
                <c:pt idx="2702">
                  <c:v>106414.146314464</c:v>
                </c:pt>
                <c:pt idx="2703">
                  <c:v>106416.857380243</c:v>
                </c:pt>
                <c:pt idx="2704">
                  <c:v>106431.55872158099</c:v>
                </c:pt>
                <c:pt idx="2705">
                  <c:v>106506.01975242099</c:v>
                </c:pt>
                <c:pt idx="2706">
                  <c:v>106506.48367053601</c:v>
                </c:pt>
                <c:pt idx="2707">
                  <c:v>106507.17147161601</c:v>
                </c:pt>
                <c:pt idx="2708">
                  <c:v>106514.146314457</c:v>
                </c:pt>
                <c:pt idx="2709">
                  <c:v>106520.026434067</c:v>
                </c:pt>
                <c:pt idx="2710">
                  <c:v>106590.137782183</c:v>
                </c:pt>
                <c:pt idx="2711">
                  <c:v>106596.43766257601</c:v>
                </c:pt>
                <c:pt idx="2712">
                  <c:v>106598.224335857</c:v>
                </c:pt>
                <c:pt idx="2713">
                  <c:v>106598.46714356</c:v>
                </c:pt>
                <c:pt idx="2714">
                  <c:v>106654.81950654399</c:v>
                </c:pt>
                <c:pt idx="2715">
                  <c:v>106691.781417819</c:v>
                </c:pt>
                <c:pt idx="2716">
                  <c:v>106724.93085466301</c:v>
                </c:pt>
                <c:pt idx="2717">
                  <c:v>106725.502868146</c:v>
                </c:pt>
                <c:pt idx="2718">
                  <c:v>106727.23747564301</c:v>
                </c:pt>
                <c:pt idx="2719">
                  <c:v>106733.952202769</c:v>
                </c:pt>
                <c:pt idx="2720">
                  <c:v>106783.672188079</c:v>
                </c:pt>
                <c:pt idx="2721">
                  <c:v>106841.725240392</c:v>
                </c:pt>
                <c:pt idx="2722">
                  <c:v>106902.587440798</c:v>
                </c:pt>
                <c:pt idx="2723">
                  <c:v>106958.072083167</c:v>
                </c:pt>
                <c:pt idx="2724">
                  <c:v>106962.77833700601</c:v>
                </c:pt>
                <c:pt idx="2725">
                  <c:v>106980.67909784699</c:v>
                </c:pt>
                <c:pt idx="2726">
                  <c:v>106997.333550907</c:v>
                </c:pt>
                <c:pt idx="2727">
                  <c:v>107001.719165313</c:v>
                </c:pt>
                <c:pt idx="2728">
                  <c:v>107015.54687762501</c:v>
                </c:pt>
                <c:pt idx="2729">
                  <c:v>107016.373276834</c:v>
                </c:pt>
                <c:pt idx="2730">
                  <c:v>107016.373276837</c:v>
                </c:pt>
                <c:pt idx="2731">
                  <c:v>107034.708158425</c:v>
                </c:pt>
                <c:pt idx="2732">
                  <c:v>107052.81013703501</c:v>
                </c:pt>
                <c:pt idx="2733">
                  <c:v>107147.55114376399</c:v>
                </c:pt>
                <c:pt idx="2734">
                  <c:v>107153.50033567</c:v>
                </c:pt>
                <c:pt idx="2735">
                  <c:v>107182.773381411</c:v>
                </c:pt>
                <c:pt idx="2736">
                  <c:v>107212.115462175</c:v>
                </c:pt>
                <c:pt idx="2737">
                  <c:v>107249.46969347</c:v>
                </c:pt>
                <c:pt idx="2738">
                  <c:v>107287.04041113</c:v>
                </c:pt>
                <c:pt idx="2739">
                  <c:v>107292.162424587</c:v>
                </c:pt>
                <c:pt idx="2740">
                  <c:v>107301.643899071</c:v>
                </c:pt>
                <c:pt idx="2741">
                  <c:v>107302.607817061</c:v>
                </c:pt>
                <c:pt idx="2742">
                  <c:v>107349.69238970699</c:v>
                </c:pt>
                <c:pt idx="2743">
                  <c:v>107360.694522776</c:v>
                </c:pt>
                <c:pt idx="2744">
                  <c:v>107368.78107645101</c:v>
                </c:pt>
                <c:pt idx="2745">
                  <c:v>107376.99440317</c:v>
                </c:pt>
                <c:pt idx="2746">
                  <c:v>107405.621990482</c:v>
                </c:pt>
                <c:pt idx="2747">
                  <c:v>107407.356597987</c:v>
                </c:pt>
                <c:pt idx="2748">
                  <c:v>107408.034116931</c:v>
                </c:pt>
                <c:pt idx="2749">
                  <c:v>107414.06355088799</c:v>
                </c:pt>
                <c:pt idx="2750">
                  <c:v>107462.338158413</c:v>
                </c:pt>
                <c:pt idx="2751">
                  <c:v>107466.659404351</c:v>
                </c:pt>
                <c:pt idx="2752">
                  <c:v>107504.703055051</c:v>
                </c:pt>
                <c:pt idx="2753">
                  <c:v>107504.70305505799</c:v>
                </c:pt>
                <c:pt idx="2754">
                  <c:v>107522.13674975801</c:v>
                </c:pt>
                <c:pt idx="2755">
                  <c:v>107614.591706939</c:v>
                </c:pt>
                <c:pt idx="2756">
                  <c:v>107643.92444487099</c:v>
                </c:pt>
                <c:pt idx="2757">
                  <c:v>107658.563483591</c:v>
                </c:pt>
                <c:pt idx="2758">
                  <c:v>107672.36474456001</c:v>
                </c:pt>
                <c:pt idx="2759">
                  <c:v>107673.144181392</c:v>
                </c:pt>
                <c:pt idx="2760">
                  <c:v>107724.591706932</c:v>
                </c:pt>
                <c:pt idx="2761">
                  <c:v>107738.628823761</c:v>
                </c:pt>
                <c:pt idx="2762">
                  <c:v>107823.366877629</c:v>
                </c:pt>
                <c:pt idx="2763">
                  <c:v>107865.26489901901</c:v>
                </c:pt>
                <c:pt idx="2764">
                  <c:v>107867.890291501</c:v>
                </c:pt>
                <c:pt idx="2765">
                  <c:v>107908.78617982801</c:v>
                </c:pt>
                <c:pt idx="2766">
                  <c:v>107953.33012200599</c:v>
                </c:pt>
                <c:pt idx="2767">
                  <c:v>108009.02430099501</c:v>
                </c:pt>
                <c:pt idx="2768">
                  <c:v>108020.026434064</c:v>
                </c:pt>
                <c:pt idx="2769">
                  <c:v>108069.233575012</c:v>
                </c:pt>
                <c:pt idx="2770">
                  <c:v>108073.164557654</c:v>
                </c:pt>
                <c:pt idx="2771">
                  <c:v>108089.782860083</c:v>
                </c:pt>
                <c:pt idx="2772">
                  <c:v>108091.29477137</c:v>
                </c:pt>
                <c:pt idx="2773">
                  <c:v>108099.56016386701</c:v>
                </c:pt>
                <c:pt idx="2774">
                  <c:v>108102.747400302</c:v>
                </c:pt>
                <c:pt idx="2775">
                  <c:v>108120.249130301</c:v>
                </c:pt>
                <c:pt idx="2776">
                  <c:v>108121.82623243501</c:v>
                </c:pt>
                <c:pt idx="2777">
                  <c:v>108150.360478423</c:v>
                </c:pt>
                <c:pt idx="2778">
                  <c:v>108194.620291482</c:v>
                </c:pt>
                <c:pt idx="2779">
                  <c:v>108197.778943382</c:v>
                </c:pt>
                <c:pt idx="2780">
                  <c:v>108215.9922701</c:v>
                </c:pt>
                <c:pt idx="2781">
                  <c:v>108245.153550901</c:v>
                </c:pt>
                <c:pt idx="2782">
                  <c:v>108247.21614494501</c:v>
                </c:pt>
                <c:pt idx="2783">
                  <c:v>108329.87320966899</c:v>
                </c:pt>
                <c:pt idx="2784">
                  <c:v>108347.99653624</c:v>
                </c:pt>
                <c:pt idx="2785">
                  <c:v>108364.286247126</c:v>
                </c:pt>
                <c:pt idx="2786">
                  <c:v>108381.907236431</c:v>
                </c:pt>
                <c:pt idx="2787">
                  <c:v>108396.829080419</c:v>
                </c:pt>
                <c:pt idx="2788">
                  <c:v>108429.120224185</c:v>
                </c:pt>
                <c:pt idx="2789">
                  <c:v>108442.921485154</c:v>
                </c:pt>
                <c:pt idx="2790">
                  <c:v>108472.059284748</c:v>
                </c:pt>
                <c:pt idx="2791">
                  <c:v>108530.35870807699</c:v>
                </c:pt>
                <c:pt idx="2792">
                  <c:v>108599.518858624</c:v>
                </c:pt>
                <c:pt idx="2793">
                  <c:v>108611.013142203</c:v>
                </c:pt>
                <c:pt idx="2794">
                  <c:v>108648.447032094</c:v>
                </c:pt>
                <c:pt idx="2795">
                  <c:v>108668.20050524001</c:v>
                </c:pt>
                <c:pt idx="2796">
                  <c:v>108689.342920422</c:v>
                </c:pt>
                <c:pt idx="2797">
                  <c:v>108779.581041589</c:v>
                </c:pt>
                <c:pt idx="2798">
                  <c:v>108797.460171881</c:v>
                </c:pt>
                <c:pt idx="2799">
                  <c:v>108803.23640318699</c:v>
                </c:pt>
                <c:pt idx="2800">
                  <c:v>108842.44950653199</c:v>
                </c:pt>
                <c:pt idx="2801">
                  <c:v>108869.010794088</c:v>
                </c:pt>
                <c:pt idx="2802">
                  <c:v>108917.374455485</c:v>
                </c:pt>
                <c:pt idx="2803">
                  <c:v>108922.49646894301</c:v>
                </c:pt>
                <c:pt idx="2804">
                  <c:v>108930.91721901701</c:v>
                </c:pt>
                <c:pt idx="2805">
                  <c:v>108958.08915712099</c:v>
                </c:pt>
                <c:pt idx="2806">
                  <c:v>108978.33568397599</c:v>
                </c:pt>
                <c:pt idx="2807">
                  <c:v>108991.02856713301</c:v>
                </c:pt>
                <c:pt idx="2808">
                  <c:v>108996.549010695</c:v>
                </c:pt>
                <c:pt idx="2809">
                  <c:v>109049.73279275199</c:v>
                </c:pt>
                <c:pt idx="2810">
                  <c:v>109051.45818522701</c:v>
                </c:pt>
                <c:pt idx="2811">
                  <c:v>109055.80435749301</c:v>
                </c:pt>
                <c:pt idx="2812">
                  <c:v>109059.202638312</c:v>
                </c:pt>
                <c:pt idx="2813">
                  <c:v>109092.67220277</c:v>
                </c:pt>
                <c:pt idx="2814">
                  <c:v>109117.41596503201</c:v>
                </c:pt>
                <c:pt idx="2815">
                  <c:v>109117.41596503201</c:v>
                </c:pt>
                <c:pt idx="2816">
                  <c:v>109117.41596503201</c:v>
                </c:pt>
                <c:pt idx="2817">
                  <c:v>109117.415965034</c:v>
                </c:pt>
                <c:pt idx="2818">
                  <c:v>109117.415965034</c:v>
                </c:pt>
                <c:pt idx="2819">
                  <c:v>109117.415965034</c:v>
                </c:pt>
                <c:pt idx="2820">
                  <c:v>109117.415965034</c:v>
                </c:pt>
                <c:pt idx="2821">
                  <c:v>109117.41596503599</c:v>
                </c:pt>
                <c:pt idx="2822">
                  <c:v>109117.41596503599</c:v>
                </c:pt>
                <c:pt idx="2823">
                  <c:v>109117.41596503599</c:v>
                </c:pt>
                <c:pt idx="2824">
                  <c:v>109117.41596503599</c:v>
                </c:pt>
                <c:pt idx="2825">
                  <c:v>109117.41596503599</c:v>
                </c:pt>
                <c:pt idx="2826">
                  <c:v>109117.41596503599</c:v>
                </c:pt>
                <c:pt idx="2827">
                  <c:v>109134.84298772</c:v>
                </c:pt>
                <c:pt idx="2828">
                  <c:v>109150.29565858201</c:v>
                </c:pt>
                <c:pt idx="2829">
                  <c:v>109150.29565858201</c:v>
                </c:pt>
                <c:pt idx="2830">
                  <c:v>109150.29565858201</c:v>
                </c:pt>
                <c:pt idx="2831">
                  <c:v>109150.29565858201</c:v>
                </c:pt>
                <c:pt idx="2832">
                  <c:v>109190.902620705</c:v>
                </c:pt>
                <c:pt idx="2833">
                  <c:v>109193.899034827</c:v>
                </c:pt>
                <c:pt idx="2834">
                  <c:v>109225.042202782</c:v>
                </c:pt>
                <c:pt idx="2835">
                  <c:v>109225.614216264</c:v>
                </c:pt>
                <c:pt idx="2836">
                  <c:v>109252.616025343</c:v>
                </c:pt>
                <c:pt idx="2837">
                  <c:v>109303.478225748</c:v>
                </c:pt>
                <c:pt idx="2838">
                  <c:v>109339.737073791</c:v>
                </c:pt>
                <c:pt idx="2839">
                  <c:v>109368.962868118</c:v>
                </c:pt>
                <c:pt idx="2840">
                  <c:v>109381.569882797</c:v>
                </c:pt>
                <c:pt idx="2841">
                  <c:v>109428.899445969</c:v>
                </c:pt>
                <c:pt idx="2842">
                  <c:v>109430.05116516299</c:v>
                </c:pt>
                <c:pt idx="2843">
                  <c:v>109453.700921985</c:v>
                </c:pt>
                <c:pt idx="2844">
                  <c:v>109506.48462495299</c:v>
                </c:pt>
                <c:pt idx="2845">
                  <c:v>109506.48462495601</c:v>
                </c:pt>
                <c:pt idx="2846">
                  <c:v>109521.34683710799</c:v>
                </c:pt>
                <c:pt idx="2847">
                  <c:v>109564.925751289</c:v>
                </c:pt>
                <c:pt idx="2848">
                  <c:v>109564.925751295</c:v>
                </c:pt>
                <c:pt idx="2849">
                  <c:v>109568.016912475</c:v>
                </c:pt>
                <c:pt idx="2850">
                  <c:v>109593.664166362</c:v>
                </c:pt>
                <c:pt idx="2851">
                  <c:v>109613.006247126</c:v>
                </c:pt>
                <c:pt idx="2852">
                  <c:v>109650.36047842</c:v>
                </c:pt>
                <c:pt idx="2853">
                  <c:v>109684.814403176</c:v>
                </c:pt>
                <c:pt idx="2854">
                  <c:v>109687.93119607899</c:v>
                </c:pt>
                <c:pt idx="2855">
                  <c:v>109693.053209536</c:v>
                </c:pt>
                <c:pt idx="2856">
                  <c:v>109710.061280788</c:v>
                </c:pt>
                <c:pt idx="2857">
                  <c:v>109724.983124775</c:v>
                </c:pt>
                <c:pt idx="2858">
                  <c:v>109750.58317465799</c:v>
                </c:pt>
                <c:pt idx="2859">
                  <c:v>109771.585307727</c:v>
                </c:pt>
                <c:pt idx="2860">
                  <c:v>109784.81440317001</c:v>
                </c:pt>
                <c:pt idx="2861">
                  <c:v>109824.95433583899</c:v>
                </c:pt>
                <c:pt idx="2862">
                  <c:v>109867.105751289</c:v>
                </c:pt>
                <c:pt idx="2863">
                  <c:v>109868.892424569</c:v>
                </c:pt>
                <c:pt idx="2864">
                  <c:v>109873.228943364</c:v>
                </c:pt>
                <c:pt idx="2865">
                  <c:v>109877.550189302</c:v>
                </c:pt>
                <c:pt idx="2866">
                  <c:v>109885.658030554</c:v>
                </c:pt>
                <c:pt idx="2867">
                  <c:v>109925.487595257</c:v>
                </c:pt>
                <c:pt idx="2868">
                  <c:v>109995.598943376</c:v>
                </c:pt>
                <c:pt idx="2869">
                  <c:v>109996.17095685699</c:v>
                </c:pt>
                <c:pt idx="2870">
                  <c:v>110059.454268541</c:v>
                </c:pt>
                <c:pt idx="2871">
                  <c:v>110066.38002921799</c:v>
                </c:pt>
                <c:pt idx="2872">
                  <c:v>110073.25552951</c:v>
                </c:pt>
                <c:pt idx="2873">
                  <c:v>110084.03496634201</c:v>
                </c:pt>
                <c:pt idx="2874">
                  <c:v>110133.387253892</c:v>
                </c:pt>
                <c:pt idx="2875">
                  <c:v>110139.519608712</c:v>
                </c:pt>
                <c:pt idx="2876">
                  <c:v>110224.257662579</c:v>
                </c:pt>
                <c:pt idx="2877">
                  <c:v>110224.52359261901</c:v>
                </c:pt>
                <c:pt idx="2878">
                  <c:v>110277.041365549</c:v>
                </c:pt>
                <c:pt idx="2879">
                  <c:v>110284.72453783199</c:v>
                </c:pt>
                <c:pt idx="2880">
                  <c:v>110305.376247138</c:v>
                </c:pt>
                <c:pt idx="2881">
                  <c:v>110319.676964778</c:v>
                </c:pt>
                <c:pt idx="2882">
                  <c:v>110328.50168402999</c:v>
                </c:pt>
                <c:pt idx="2883">
                  <c:v>110330.23629153499</c:v>
                </c:pt>
                <c:pt idx="2884">
                  <c:v>110364.22090695699</c:v>
                </c:pt>
                <c:pt idx="2885">
                  <c:v>110409.915085945</c:v>
                </c:pt>
                <c:pt idx="2886">
                  <c:v>110418.219232478</c:v>
                </c:pt>
                <c:pt idx="2887">
                  <c:v>110430.91721901399</c:v>
                </c:pt>
                <c:pt idx="2888">
                  <c:v>110445.016443306</c:v>
                </c:pt>
                <c:pt idx="2889">
                  <c:v>110531.139915252</c:v>
                </c:pt>
                <c:pt idx="2890">
                  <c:v>110561.25126337299</c:v>
                </c:pt>
                <c:pt idx="2891">
                  <c:v>110566.804138419</c:v>
                </c:pt>
                <c:pt idx="2892">
                  <c:v>110595.511076433</c:v>
                </c:pt>
                <c:pt idx="2893">
                  <c:v>110611.937580554</c:v>
                </c:pt>
                <c:pt idx="2894">
                  <c:v>110637.66249188301</c:v>
                </c:pt>
                <c:pt idx="2895">
                  <c:v>110639.44916516299</c:v>
                </c:pt>
                <c:pt idx="2896">
                  <c:v>110648.10692989601</c:v>
                </c:pt>
                <c:pt idx="2897">
                  <c:v>110708.669728332</c:v>
                </c:pt>
                <c:pt idx="2898">
                  <c:v>110765.177032076</c:v>
                </c:pt>
                <c:pt idx="2899">
                  <c:v>110765.371143764</c:v>
                </c:pt>
                <c:pt idx="2900">
                  <c:v>110765.37114376901</c:v>
                </c:pt>
                <c:pt idx="2901">
                  <c:v>110819.984557788</c:v>
                </c:pt>
                <c:pt idx="2902">
                  <c:v>110840.01100913501</c:v>
                </c:pt>
                <c:pt idx="2903">
                  <c:v>110853.812270104</c:v>
                </c:pt>
                <c:pt idx="2904">
                  <c:v>110882.950069699</c:v>
                </c:pt>
                <c:pt idx="2905">
                  <c:v>110885.259795651</c:v>
                </c:pt>
                <c:pt idx="2906">
                  <c:v>110985.259795645</c:v>
                </c:pt>
                <c:pt idx="2907">
                  <c:v>110992.113268559</c:v>
                </c:pt>
                <c:pt idx="2908">
                  <c:v>111012.662553631</c:v>
                </c:pt>
                <c:pt idx="2909">
                  <c:v>111014.174464917</c:v>
                </c:pt>
                <c:pt idx="2910">
                  <c:v>111015.62709384999</c:v>
                </c:pt>
                <c:pt idx="2911">
                  <c:v>111015.70518812101</c:v>
                </c:pt>
                <c:pt idx="2912">
                  <c:v>111022.439857415</c:v>
                </c:pt>
                <c:pt idx="2913">
                  <c:v>111038.558380213</c:v>
                </c:pt>
                <c:pt idx="2914">
                  <c:v>111056.77170693201</c:v>
                </c:pt>
                <c:pt idx="2915">
                  <c:v>111089.63020674299</c:v>
                </c:pt>
                <c:pt idx="2916">
                  <c:v>111090.233705372</c:v>
                </c:pt>
                <c:pt idx="2917">
                  <c:v>111125.932987732</c:v>
                </c:pt>
                <c:pt idx="2918">
                  <c:v>111190.471826539</c:v>
                </c:pt>
                <c:pt idx="2919">
                  <c:v>111243.34029148299</c:v>
                </c:pt>
                <c:pt idx="2920">
                  <c:v>111328.26524043499</c:v>
                </c:pt>
                <c:pt idx="2921">
                  <c:v>111331.808003967</c:v>
                </c:pt>
                <c:pt idx="2922">
                  <c:v>111343.83264636601</c:v>
                </c:pt>
                <c:pt idx="2923">
                  <c:v>111401.919352083</c:v>
                </c:pt>
                <c:pt idx="2924">
                  <c:v>111453.238401625</c:v>
                </c:pt>
                <c:pt idx="2925">
                  <c:v>111503.562987721</c:v>
                </c:pt>
                <c:pt idx="2926">
                  <c:v>111505.821639613</c:v>
                </c:pt>
                <c:pt idx="2927">
                  <c:v>111545.733772671</c:v>
                </c:pt>
                <c:pt idx="2928">
                  <c:v>111591.080198788</c:v>
                </c:pt>
                <c:pt idx="2929">
                  <c:v>111618.664624953</c:v>
                </c:pt>
                <c:pt idx="2930">
                  <c:v>111653.506810294</c:v>
                </c:pt>
                <c:pt idx="2931">
                  <c:v>111714.36901069801</c:v>
                </c:pt>
                <c:pt idx="2932">
                  <c:v>111726.116096735</c:v>
                </c:pt>
                <c:pt idx="2933">
                  <c:v>111763.275905773</c:v>
                </c:pt>
                <c:pt idx="2934">
                  <c:v>111791.890487636</c:v>
                </c:pt>
                <c:pt idx="2935">
                  <c:v>111792.460667747</c:v>
                </c:pt>
                <c:pt idx="2936">
                  <c:v>111864.591706935</c:v>
                </c:pt>
                <c:pt idx="2937">
                  <c:v>111880.968850669</c:v>
                </c:pt>
                <c:pt idx="2938">
                  <c:v>111909.11512080699</c:v>
                </c:pt>
                <c:pt idx="2939">
                  <c:v>111940.09162491</c:v>
                </c:pt>
                <c:pt idx="2940">
                  <c:v>111972.6124863</c:v>
                </c:pt>
                <c:pt idx="2941">
                  <c:v>111974.337878775</c:v>
                </c:pt>
                <c:pt idx="2942">
                  <c:v>111978.684051041</c:v>
                </c:pt>
                <c:pt idx="2943">
                  <c:v>111982.08233186</c:v>
                </c:pt>
                <c:pt idx="2944">
                  <c:v>111994.554951313</c:v>
                </c:pt>
                <c:pt idx="2945">
                  <c:v>112023.897032077</c:v>
                </c:pt>
                <c:pt idx="2946">
                  <c:v>112030.295658584</c:v>
                </c:pt>
                <c:pt idx="2947">
                  <c:v>112030.295658584</c:v>
                </c:pt>
                <c:pt idx="2948">
                  <c:v>112040.29565858</c:v>
                </c:pt>
                <c:pt idx="2949">
                  <c:v>112040.29565858</c:v>
                </c:pt>
                <c:pt idx="2950">
                  <c:v>112040.29565858</c:v>
                </c:pt>
                <c:pt idx="2951">
                  <c:v>112040.29565858201</c:v>
                </c:pt>
                <c:pt idx="2952">
                  <c:v>112040.29565858201</c:v>
                </c:pt>
                <c:pt idx="2953">
                  <c:v>112040.29565858201</c:v>
                </c:pt>
                <c:pt idx="2954">
                  <c:v>112040.29565858201</c:v>
                </c:pt>
                <c:pt idx="2955">
                  <c:v>112040.295658584</c:v>
                </c:pt>
                <c:pt idx="2956">
                  <c:v>112040.295658584</c:v>
                </c:pt>
                <c:pt idx="2957">
                  <c:v>112040.295658584</c:v>
                </c:pt>
                <c:pt idx="2958">
                  <c:v>112040.295658584</c:v>
                </c:pt>
                <c:pt idx="2959">
                  <c:v>112058.12826059401</c:v>
                </c:pt>
                <c:pt idx="2960">
                  <c:v>112061.25126337</c:v>
                </c:pt>
                <c:pt idx="2961">
                  <c:v>112073.17535213</c:v>
                </c:pt>
                <c:pt idx="2962">
                  <c:v>112073.17535213</c:v>
                </c:pt>
                <c:pt idx="2963">
                  <c:v>112073.17535213</c:v>
                </c:pt>
                <c:pt idx="2964">
                  <c:v>112073.17535213</c:v>
                </c:pt>
                <c:pt idx="2965">
                  <c:v>112113.782314253</c:v>
                </c:pt>
                <c:pt idx="2966">
                  <c:v>112116.778728374</c:v>
                </c:pt>
                <c:pt idx="2967">
                  <c:v>112158.138602145</c:v>
                </c:pt>
                <c:pt idx="2968">
                  <c:v>112161.473959608</c:v>
                </c:pt>
                <c:pt idx="2969">
                  <c:v>112172.476092677</c:v>
                </c:pt>
                <c:pt idx="2970">
                  <c:v>112199.74230495001</c:v>
                </c:pt>
                <c:pt idx="2971">
                  <c:v>112200.17262890701</c:v>
                </c:pt>
                <c:pt idx="2972">
                  <c:v>112215.09447289399</c:v>
                </c:pt>
                <c:pt idx="2973">
                  <c:v>112225.84512079001</c:v>
                </c:pt>
                <c:pt idx="2974">
                  <c:v>112239.003772688</c:v>
                </c:pt>
                <c:pt idx="2975">
                  <c:v>112257.21709940799</c:v>
                </c:pt>
                <c:pt idx="2976">
                  <c:v>112262.616767339</c:v>
                </c:pt>
                <c:pt idx="2977">
                  <c:v>112274.119728315</c:v>
                </c:pt>
                <c:pt idx="2978">
                  <c:v>112278.440974253</c:v>
                </c:pt>
                <c:pt idx="2979">
                  <c:v>112341.77913951701</c:v>
                </c:pt>
                <c:pt idx="2980">
                  <c:v>112352.930858711</c:v>
                </c:pt>
                <c:pt idx="2981">
                  <c:v>112417.78425110001</c:v>
                </c:pt>
                <c:pt idx="2982">
                  <c:v>112444.226530656</c:v>
                </c:pt>
                <c:pt idx="2983">
                  <c:v>112470.34505349099</c:v>
                </c:pt>
                <c:pt idx="2984">
                  <c:v>112484.14631446</c:v>
                </c:pt>
                <c:pt idx="2985">
                  <c:v>112484.925751292</c:v>
                </c:pt>
                <c:pt idx="2986">
                  <c:v>112485.71029149499</c:v>
                </c:pt>
                <c:pt idx="2987">
                  <c:v>112486.282304976</c:v>
                </c:pt>
                <c:pt idx="2988">
                  <c:v>112528.821981028</c:v>
                </c:pt>
                <c:pt idx="2989">
                  <c:v>112635.14844752901</c:v>
                </c:pt>
                <c:pt idx="2990">
                  <c:v>112720.567749728</c:v>
                </c:pt>
                <c:pt idx="2991">
                  <c:v>112775.111691907</c:v>
                </c:pt>
                <c:pt idx="2992">
                  <c:v>112777.152713666</c:v>
                </c:pt>
                <c:pt idx="2993">
                  <c:v>112777.15271366799</c:v>
                </c:pt>
                <c:pt idx="2994">
                  <c:v>112808.537724102</c:v>
                </c:pt>
                <c:pt idx="2995">
                  <c:v>112820.805870895</c:v>
                </c:pt>
                <c:pt idx="2996">
                  <c:v>112828.685001188</c:v>
                </c:pt>
                <c:pt idx="2997">
                  <c:v>112831.808003964</c:v>
                </c:pt>
                <c:pt idx="2998">
                  <c:v>112835.59384000199</c:v>
                </c:pt>
                <c:pt idx="2999">
                  <c:v>112835.593840007</c:v>
                </c:pt>
                <c:pt idx="3000">
                  <c:v>112932.030700202</c:v>
                </c:pt>
                <c:pt idx="3001">
                  <c:v>112945.482491888</c:v>
                </c:pt>
                <c:pt idx="3002">
                  <c:v>112963.721298248</c:v>
                </c:pt>
                <c:pt idx="3003">
                  <c:v>112972.142048323</c:v>
                </c:pt>
                <c:pt idx="3004">
                  <c:v>112989.259722766</c:v>
                </c:pt>
                <c:pt idx="3005">
                  <c:v>113006.401861384</c:v>
                </c:pt>
                <c:pt idx="3006">
                  <c:v>113045.482491883</c:v>
                </c:pt>
                <c:pt idx="3007">
                  <c:v>113058.99771484701</c:v>
                </c:pt>
                <c:pt idx="3008">
                  <c:v>113137.773840002</c:v>
                </c:pt>
                <c:pt idx="3009">
                  <c:v>113147.403286167</c:v>
                </c:pt>
                <c:pt idx="3010">
                  <c:v>113176.067817027</c:v>
                </c:pt>
                <c:pt idx="3011">
                  <c:v>113196.15568397001</c:v>
                </c:pt>
                <c:pt idx="3012">
                  <c:v>113240.901794085</c:v>
                </c:pt>
                <c:pt idx="3013">
                  <c:v>113251.381377578</c:v>
                </c:pt>
                <c:pt idx="3014">
                  <c:v>113253.115985083</c:v>
                </c:pt>
                <c:pt idx="3015">
                  <c:v>113254.70305505399</c:v>
                </c:pt>
                <c:pt idx="3016">
                  <c:v>113256.267032089</c:v>
                </c:pt>
                <c:pt idx="3017">
                  <c:v>113266.839045569</c:v>
                </c:pt>
                <c:pt idx="3018">
                  <c:v>113283.84085465</c:v>
                </c:pt>
                <c:pt idx="3019">
                  <c:v>113367.896136854</c:v>
                </c:pt>
                <c:pt idx="3020">
                  <c:v>113404.05534260299</c:v>
                </c:pt>
                <c:pt idx="3021">
                  <c:v>113422.794712103</c:v>
                </c:pt>
                <c:pt idx="3022">
                  <c:v>113489.68383196701</c:v>
                </c:pt>
                <c:pt idx="3023">
                  <c:v>113501.12449032201</c:v>
                </c:pt>
                <c:pt idx="3024">
                  <c:v>113538.326673263</c:v>
                </c:pt>
                <c:pt idx="3025">
                  <c:v>113547.709454261</c:v>
                </c:pt>
                <c:pt idx="3026">
                  <c:v>113547.709454261</c:v>
                </c:pt>
                <c:pt idx="3027">
                  <c:v>113553.24851725</c:v>
                </c:pt>
                <c:pt idx="3028">
                  <c:v>113559.56051328201</c:v>
                </c:pt>
                <c:pt idx="3029">
                  <c:v>113576.04433585099</c:v>
                </c:pt>
                <c:pt idx="3030">
                  <c:v>113591.36261148901</c:v>
                </c:pt>
                <c:pt idx="3031">
                  <c:v>113654.23107643401</c:v>
                </c:pt>
                <c:pt idx="3032">
                  <c:v>113678.887321191</c:v>
                </c:pt>
                <c:pt idx="3033">
                  <c:v>113742.698788917</c:v>
                </c:pt>
                <c:pt idx="3034">
                  <c:v>113802.810137033</c:v>
                </c:pt>
                <c:pt idx="3035">
                  <c:v>113840.187697425</c:v>
                </c:pt>
                <c:pt idx="3036">
                  <c:v>113908.330580597</c:v>
                </c:pt>
                <c:pt idx="3037">
                  <c:v>113914.453772671</c:v>
                </c:pt>
                <c:pt idx="3038">
                  <c:v>113914.992962107</c:v>
                </c:pt>
                <c:pt idx="3039">
                  <c:v>113935.542247178</c:v>
                </c:pt>
                <c:pt idx="3040">
                  <c:v>113937.05415846501</c:v>
                </c:pt>
                <c:pt idx="3041">
                  <c:v>113938.506787398</c:v>
                </c:pt>
                <c:pt idx="3042">
                  <c:v>113945.319550963</c:v>
                </c:pt>
                <c:pt idx="3043">
                  <c:v>113946.624557622</c:v>
                </c:pt>
                <c:pt idx="3044">
                  <c:v>113979.337817044</c:v>
                </c:pt>
                <c:pt idx="3045">
                  <c:v>114036.039232478</c:v>
                </c:pt>
                <c:pt idx="3046">
                  <c:v>114036.03923248099</c:v>
                </c:pt>
                <c:pt idx="3047">
                  <c:v>114064.39759524399</c:v>
                </c:pt>
                <c:pt idx="3048">
                  <c:v>114125.259795648</c:v>
                </c:pt>
                <c:pt idx="3049">
                  <c:v>114145.927884363</c:v>
                </c:pt>
                <c:pt idx="3050">
                  <c:v>114255.927884359</c:v>
                </c:pt>
                <c:pt idx="3051">
                  <c:v>114265.48249188501</c:v>
                </c:pt>
                <c:pt idx="3052">
                  <c:v>114309.226468926</c:v>
                </c:pt>
                <c:pt idx="3053">
                  <c:v>114327.439795646</c:v>
                </c:pt>
                <c:pt idx="3054">
                  <c:v>114366.11809517301</c:v>
                </c:pt>
                <c:pt idx="3055">
                  <c:v>114396.601076445</c:v>
                </c:pt>
                <c:pt idx="3056">
                  <c:v>114405.445736264</c:v>
                </c:pt>
                <c:pt idx="3057">
                  <c:v>114424.787817028</c:v>
                </c:pt>
                <c:pt idx="3058">
                  <c:v>114430.20297302899</c:v>
                </c:pt>
                <c:pt idx="3059">
                  <c:v>114462.14204832099</c:v>
                </c:pt>
                <c:pt idx="3060">
                  <c:v>114513.959892335</c:v>
                </c:pt>
                <c:pt idx="3061">
                  <c:v>114562.364744558</c:v>
                </c:pt>
                <c:pt idx="3062">
                  <c:v>114583.36687762701</c:v>
                </c:pt>
                <c:pt idx="3063">
                  <c:v>114604.50073507801</c:v>
                </c:pt>
                <c:pt idx="3064">
                  <c:v>114633.240104578</c:v>
                </c:pt>
                <c:pt idx="3065">
                  <c:v>114636.73590574101</c:v>
                </c:pt>
                <c:pt idx="3066">
                  <c:v>114648.249950264</c:v>
                </c:pt>
                <c:pt idx="3067">
                  <c:v>114648.99579028301</c:v>
                </c:pt>
                <c:pt idx="3068">
                  <c:v>114685.010513266</c:v>
                </c:pt>
                <c:pt idx="3069">
                  <c:v>114689.331759204</c:v>
                </c:pt>
                <c:pt idx="3070">
                  <c:v>114714.77018118399</c:v>
                </c:pt>
                <c:pt idx="3071">
                  <c:v>114776.48972832601</c:v>
                </c:pt>
                <c:pt idx="3072">
                  <c:v>114803.84854421701</c:v>
                </c:pt>
                <c:pt idx="3073">
                  <c:v>114881.235838441</c:v>
                </c:pt>
                <c:pt idx="3074">
                  <c:v>114891.563744589</c:v>
                </c:pt>
                <c:pt idx="3075">
                  <c:v>114895.03709940999</c:v>
                </c:pt>
                <c:pt idx="3076">
                  <c:v>114895.49217984801</c:v>
                </c:pt>
                <c:pt idx="3077">
                  <c:v>114895.816536242</c:v>
                </c:pt>
                <c:pt idx="3078">
                  <c:v>114897.217572323</c:v>
                </c:pt>
                <c:pt idx="3079">
                  <c:v>114904.96202540799</c:v>
                </c:pt>
                <c:pt idx="3080">
                  <c:v>114907.895599218</c:v>
                </c:pt>
                <c:pt idx="3081">
                  <c:v>114920.117253876</c:v>
                </c:pt>
                <c:pt idx="3082">
                  <c:v>114953.17535213</c:v>
                </c:pt>
                <c:pt idx="3083">
                  <c:v>114953.17535213201</c:v>
                </c:pt>
                <c:pt idx="3084">
                  <c:v>114953.17535213201</c:v>
                </c:pt>
                <c:pt idx="3085">
                  <c:v>114963.175352128</c:v>
                </c:pt>
                <c:pt idx="3086">
                  <c:v>114963.175352128</c:v>
                </c:pt>
                <c:pt idx="3087">
                  <c:v>114963.175352128</c:v>
                </c:pt>
                <c:pt idx="3088">
                  <c:v>114963.17535213</c:v>
                </c:pt>
                <c:pt idx="3089">
                  <c:v>114963.17535213</c:v>
                </c:pt>
                <c:pt idx="3090">
                  <c:v>114963.17535213</c:v>
                </c:pt>
                <c:pt idx="3091">
                  <c:v>114963.17535213201</c:v>
                </c:pt>
                <c:pt idx="3092">
                  <c:v>114963.17535213201</c:v>
                </c:pt>
                <c:pt idx="3093">
                  <c:v>114963.17535213201</c:v>
                </c:pt>
                <c:pt idx="3094">
                  <c:v>114963.17535213201</c:v>
                </c:pt>
                <c:pt idx="3095">
                  <c:v>114996.055045677</c:v>
                </c:pt>
                <c:pt idx="3096">
                  <c:v>114996.055045677</c:v>
                </c:pt>
                <c:pt idx="3097">
                  <c:v>114996.055045677</c:v>
                </c:pt>
                <c:pt idx="3098">
                  <c:v>114996.055045677</c:v>
                </c:pt>
                <c:pt idx="3099">
                  <c:v>115023.943994485</c:v>
                </c:pt>
                <c:pt idx="3100">
                  <c:v>115036.662007801</c:v>
                </c:pt>
                <c:pt idx="3101">
                  <c:v>115039.65842192199</c:v>
                </c:pt>
                <c:pt idx="3102">
                  <c:v>115046.039232479</c:v>
                </c:pt>
                <c:pt idx="3103">
                  <c:v>115131.45853467799</c:v>
                </c:pt>
                <c:pt idx="3104">
                  <c:v>115175.49646088701</c:v>
                </c:pt>
                <c:pt idx="3105">
                  <c:v>115176.002476858</c:v>
                </c:pt>
                <c:pt idx="3106">
                  <c:v>115179.783209519</c:v>
                </c:pt>
                <c:pt idx="3107">
                  <c:v>115221.69665584499</c:v>
                </c:pt>
                <c:pt idx="3108">
                  <c:v>115242.698788914</c:v>
                </c:pt>
                <c:pt idx="3109">
                  <c:v>115264.658833065</c:v>
                </c:pt>
                <c:pt idx="3110">
                  <c:v>115265.810552259</c:v>
                </c:pt>
                <c:pt idx="3111">
                  <c:v>115311.235953247</c:v>
                </c:pt>
                <c:pt idx="3112">
                  <c:v>115328.796349307</c:v>
                </c:pt>
                <c:pt idx="3113">
                  <c:v>115342.92148515199</c:v>
                </c:pt>
                <c:pt idx="3114">
                  <c:v>115367.10622420401</c:v>
                </c:pt>
                <c:pt idx="3115">
                  <c:v>115377.50218296501</c:v>
                </c:pt>
                <c:pt idx="3116">
                  <c:v>115407.292646335</c:v>
                </c:pt>
                <c:pt idx="3117">
                  <c:v>115459.88849979801</c:v>
                </c:pt>
                <c:pt idx="3118">
                  <c:v>115509.671861401</c:v>
                </c:pt>
                <c:pt idx="3119">
                  <c:v>115527.885188121</c:v>
                </c:pt>
                <c:pt idx="3120">
                  <c:v>115586.958601978</c:v>
                </c:pt>
                <c:pt idx="3121">
                  <c:v>115613.471213488</c:v>
                </c:pt>
                <c:pt idx="3122">
                  <c:v>115651.792579035</c:v>
                </c:pt>
                <c:pt idx="3123">
                  <c:v>115665.593840004</c:v>
                </c:pt>
                <c:pt idx="3124">
                  <c:v>115694.731639601</c:v>
                </c:pt>
                <c:pt idx="3125">
                  <c:v>115731.41741764999</c:v>
                </c:pt>
                <c:pt idx="3126">
                  <c:v>115756.378380207</c:v>
                </c:pt>
                <c:pt idx="3127">
                  <c:v>115756.95039368801</c:v>
                </c:pt>
                <c:pt idx="3128">
                  <c:v>115768.357017385</c:v>
                </c:pt>
                <c:pt idx="3129">
                  <c:v>115902.015275272</c:v>
                </c:pt>
                <c:pt idx="3130">
                  <c:v>115912.13941631401</c:v>
                </c:pt>
                <c:pt idx="3131">
                  <c:v>115976.40399462001</c:v>
                </c:pt>
                <c:pt idx="3132">
                  <c:v>116002.253396439</c:v>
                </c:pt>
                <c:pt idx="3133">
                  <c:v>116028.438021382</c:v>
                </c:pt>
                <c:pt idx="3134">
                  <c:v>116037.82080237901</c:v>
                </c:pt>
                <c:pt idx="3135">
                  <c:v>116037.82080237901</c:v>
                </c:pt>
                <c:pt idx="3136">
                  <c:v>116060.282979715</c:v>
                </c:pt>
                <c:pt idx="3137">
                  <c:v>116065.12186138501</c:v>
                </c:pt>
                <c:pt idx="3138">
                  <c:v>116096.261928715</c:v>
                </c:pt>
                <c:pt idx="3139">
                  <c:v>116096.261928719</c:v>
                </c:pt>
                <c:pt idx="3140">
                  <c:v>116099.353089902</c:v>
                </c:pt>
                <c:pt idx="3141">
                  <c:v>116148.058923559</c:v>
                </c:pt>
                <c:pt idx="3142">
                  <c:v>116174.261071125</c:v>
                </c:pt>
                <c:pt idx="3143">
                  <c:v>116175.99567863101</c:v>
                </c:pt>
                <c:pt idx="3144">
                  <c:v>116213.70092198301</c:v>
                </c:pt>
                <c:pt idx="3145">
                  <c:v>116216.15058060001</c:v>
                </c:pt>
                <c:pt idx="3146">
                  <c:v>116234.389386959</c:v>
                </c:pt>
                <c:pt idx="3147">
                  <c:v>116246.049643575</c:v>
                </c:pt>
                <c:pt idx="3148">
                  <c:v>116290.775830402</c:v>
                </c:pt>
                <c:pt idx="3149">
                  <c:v>116315.344557622</c:v>
                </c:pt>
                <c:pt idx="3150">
                  <c:v>116316.150580596</c:v>
                </c:pt>
                <c:pt idx="3151">
                  <c:v>116357.51534257299</c:v>
                </c:pt>
                <c:pt idx="3152">
                  <c:v>116398.44192871499</c:v>
                </c:pt>
                <c:pt idx="3153">
                  <c:v>116402.563525515</c:v>
                </c:pt>
                <c:pt idx="3154">
                  <c:v>116456.823772683</c:v>
                </c:pt>
                <c:pt idx="3155">
                  <c:v>116465.28838019499</c:v>
                </c:pt>
                <c:pt idx="3156">
                  <c:v>116480.410393663</c:v>
                </c:pt>
                <c:pt idx="3157">
                  <c:v>116526.150580598</c:v>
                </c:pt>
                <c:pt idx="3158">
                  <c:v>116526.93512080199</c:v>
                </c:pt>
                <c:pt idx="3159">
                  <c:v>116664.723431315</c:v>
                </c:pt>
                <c:pt idx="3160">
                  <c:v>116676.373276835</c:v>
                </c:pt>
                <c:pt idx="3161">
                  <c:v>116693.46280081601</c:v>
                </c:pt>
                <c:pt idx="3162">
                  <c:v>116806.33652121499</c:v>
                </c:pt>
                <c:pt idx="3163">
                  <c:v>116818.37754297401</c:v>
                </c:pt>
                <c:pt idx="3164">
                  <c:v>116818.37754297401</c:v>
                </c:pt>
                <c:pt idx="3165">
                  <c:v>116835.678601979</c:v>
                </c:pt>
                <c:pt idx="3166">
                  <c:v>116836.712424564</c:v>
                </c:pt>
                <c:pt idx="3167">
                  <c:v>116837.872655655</c:v>
                </c:pt>
                <c:pt idx="3168">
                  <c:v>116858.421940726</c:v>
                </c:pt>
                <c:pt idx="3169">
                  <c:v>116859.933852013</c:v>
                </c:pt>
                <c:pt idx="3170">
                  <c:v>116861.38648094601</c:v>
                </c:pt>
                <c:pt idx="3171">
                  <c:v>116868.19924451</c:v>
                </c:pt>
                <c:pt idx="3172">
                  <c:v>116873.03283327101</c:v>
                </c:pt>
                <c:pt idx="3173">
                  <c:v>116941.625257844</c:v>
                </c:pt>
                <c:pt idx="3174">
                  <c:v>116957.507134281</c:v>
                </c:pt>
                <c:pt idx="3175">
                  <c:v>116973.25552950799</c:v>
                </c:pt>
                <c:pt idx="3176">
                  <c:v>116984.257662577</c:v>
                </c:pt>
                <c:pt idx="3177">
                  <c:v>117023.35667088399</c:v>
                </c:pt>
                <c:pt idx="3178">
                  <c:v>117047.62669069201</c:v>
                </c:pt>
                <c:pt idx="3179">
                  <c:v>117085.901298217</c:v>
                </c:pt>
                <c:pt idx="3180">
                  <c:v>117100.222544155</c:v>
                </c:pt>
                <c:pt idx="3181">
                  <c:v>117168.99866931001</c:v>
                </c:pt>
                <c:pt idx="3182">
                  <c:v>117240.005905757</c:v>
                </c:pt>
                <c:pt idx="3183">
                  <c:v>117282.126623391</c:v>
                </c:pt>
                <c:pt idx="3184">
                  <c:v>117288.997788721</c:v>
                </c:pt>
                <c:pt idx="3185">
                  <c:v>117295.92788436</c:v>
                </c:pt>
                <c:pt idx="3186">
                  <c:v>117296.707321191</c:v>
                </c:pt>
                <c:pt idx="3187">
                  <c:v>117296.70732119201</c:v>
                </c:pt>
                <c:pt idx="3188">
                  <c:v>117296.707321193</c:v>
                </c:pt>
                <c:pt idx="3189">
                  <c:v>117356.592065738</c:v>
                </c:pt>
                <c:pt idx="3190">
                  <c:v>117410.22860199399</c:v>
                </c:pt>
                <c:pt idx="3191">
                  <c:v>117416.595973074</c:v>
                </c:pt>
                <c:pt idx="3192">
                  <c:v>117436.839585883</c:v>
                </c:pt>
                <c:pt idx="3193">
                  <c:v>117516.59597307201</c:v>
                </c:pt>
                <c:pt idx="3194">
                  <c:v>117542.349319628</c:v>
                </c:pt>
                <c:pt idx="3195">
                  <c:v>117569.89455763801</c:v>
                </c:pt>
                <c:pt idx="3196">
                  <c:v>117571.875483831</c:v>
                </c:pt>
                <c:pt idx="3197">
                  <c:v>117586.893261809</c:v>
                </c:pt>
                <c:pt idx="3198">
                  <c:v>117588.10788435899</c:v>
                </c:pt>
                <c:pt idx="3199">
                  <c:v>117632.58744079599</c:v>
                </c:pt>
                <c:pt idx="3200">
                  <c:v>117637.649874732</c:v>
                </c:pt>
                <c:pt idx="3201">
                  <c:v>117643.589573865</c:v>
                </c:pt>
                <c:pt idx="3202">
                  <c:v>117657.269165158</c:v>
                </c:pt>
                <c:pt idx="3203">
                  <c:v>117680.855786139</c:v>
                </c:pt>
                <c:pt idx="3204">
                  <c:v>117726.728237765</c:v>
                </c:pt>
                <c:pt idx="3205">
                  <c:v>117743.812270102</c:v>
                </c:pt>
                <c:pt idx="3206">
                  <c:v>117778.392967915</c:v>
                </c:pt>
                <c:pt idx="3207">
                  <c:v>117810.09726587099</c:v>
                </c:pt>
                <c:pt idx="3208">
                  <c:v>117814.443438136</c:v>
                </c:pt>
                <c:pt idx="3209">
                  <c:v>117817.84171895499</c:v>
                </c:pt>
                <c:pt idx="3210">
                  <c:v>117818.183431286</c:v>
                </c:pt>
                <c:pt idx="3211">
                  <c:v>117818.371873396</c:v>
                </c:pt>
                <c:pt idx="3212">
                  <c:v>117870.77928474901</c:v>
                </c:pt>
                <c:pt idx="3213">
                  <c:v>117875.16882378999</c:v>
                </c:pt>
                <c:pt idx="3214">
                  <c:v>117876.055045678</c:v>
                </c:pt>
                <c:pt idx="3215">
                  <c:v>117876.05504568</c:v>
                </c:pt>
                <c:pt idx="3216">
                  <c:v>117876.05504568</c:v>
                </c:pt>
                <c:pt idx="3217">
                  <c:v>117876.05504568</c:v>
                </c:pt>
                <c:pt idx="3218">
                  <c:v>117876.05504568</c:v>
                </c:pt>
                <c:pt idx="3219">
                  <c:v>117883.01740834099</c:v>
                </c:pt>
                <c:pt idx="3220">
                  <c:v>117886.055045676</c:v>
                </c:pt>
                <c:pt idx="3221">
                  <c:v>117886.055045676</c:v>
                </c:pt>
                <c:pt idx="3222">
                  <c:v>117886.055045676</c:v>
                </c:pt>
                <c:pt idx="3223">
                  <c:v>117886.055045678</c:v>
                </c:pt>
                <c:pt idx="3224">
                  <c:v>117886.055045678</c:v>
                </c:pt>
                <c:pt idx="3225">
                  <c:v>117886.055045678</c:v>
                </c:pt>
                <c:pt idx="3226">
                  <c:v>117886.05504568</c:v>
                </c:pt>
                <c:pt idx="3227">
                  <c:v>117886.05504568</c:v>
                </c:pt>
                <c:pt idx="3228">
                  <c:v>117897.70945425901</c:v>
                </c:pt>
                <c:pt idx="3229">
                  <c:v>117918.93473922501</c:v>
                </c:pt>
                <c:pt idx="3230">
                  <c:v>117918.93473922501</c:v>
                </c:pt>
                <c:pt idx="3231">
                  <c:v>117918.93473922501</c:v>
                </c:pt>
                <c:pt idx="3232">
                  <c:v>117918.93473922501</c:v>
                </c:pt>
                <c:pt idx="3233">
                  <c:v>117949.54170134899</c:v>
                </c:pt>
                <c:pt idx="3234">
                  <c:v>117959.555409904</c:v>
                </c:pt>
                <c:pt idx="3235">
                  <c:v>117962.53811547</c:v>
                </c:pt>
                <c:pt idx="3236">
                  <c:v>117987.849386929</c:v>
                </c:pt>
                <c:pt idx="3237">
                  <c:v>118037.157817039</c:v>
                </c:pt>
                <c:pt idx="3238">
                  <c:v>118052.68336398499</c:v>
                </c:pt>
                <c:pt idx="3239">
                  <c:v>118066.484624954</c:v>
                </c:pt>
                <c:pt idx="3240">
                  <c:v>118098.37615443399</c:v>
                </c:pt>
                <c:pt idx="3241">
                  <c:v>118105.622424552</c:v>
                </c:pt>
                <c:pt idx="3242">
                  <c:v>118180.785342588</c:v>
                </c:pt>
                <c:pt idx="3243">
                  <c:v>118187.538526613</c:v>
                </c:pt>
                <c:pt idx="3244">
                  <c:v>118188.690245807</c:v>
                </c:pt>
                <c:pt idx="3245">
                  <c:v>118258.46836550299</c:v>
                </c:pt>
                <c:pt idx="3246">
                  <c:v>118289.985917752</c:v>
                </c:pt>
                <c:pt idx="3247">
                  <c:v>118294.612083197</c:v>
                </c:pt>
                <c:pt idx="3248">
                  <c:v>118403.14418139</c:v>
                </c:pt>
                <c:pt idx="3249">
                  <c:v>118440.451298232</c:v>
                </c:pt>
                <c:pt idx="3250">
                  <c:v>118466.01264633601</c:v>
                </c:pt>
                <c:pt idx="3251">
                  <c:v>118466.515342739</c:v>
                </c:pt>
                <c:pt idx="3252">
                  <c:v>118558.949708509</c:v>
                </c:pt>
                <c:pt idx="3253">
                  <c:v>118589.46443802</c:v>
                </c:pt>
                <c:pt idx="3254">
                  <c:v>118624.59170693401</c:v>
                </c:pt>
                <c:pt idx="3255">
                  <c:v>118644.297111198</c:v>
                </c:pt>
                <c:pt idx="3256">
                  <c:v>118726.235342573</c:v>
                </c:pt>
                <c:pt idx="3257">
                  <c:v>118736.16099169401</c:v>
                </c:pt>
                <c:pt idx="3258">
                  <c:v>118758.40612752399</c:v>
                </c:pt>
                <c:pt idx="3259">
                  <c:v>118770.339950113</c:v>
                </c:pt>
                <c:pt idx="3260">
                  <c:v>118788.55327683401</c:v>
                </c:pt>
                <c:pt idx="3261">
                  <c:v>118835.019109862</c:v>
                </c:pt>
                <c:pt idx="3262">
                  <c:v>118876.17916514599</c:v>
                </c:pt>
                <c:pt idx="3263">
                  <c:v>118983.16267326201</c:v>
                </c:pt>
                <c:pt idx="3264">
                  <c:v>119017.04646892</c:v>
                </c:pt>
                <c:pt idx="3265">
                  <c:v>119097.14076467299</c:v>
                </c:pt>
                <c:pt idx="3266">
                  <c:v>119098.875372179</c:v>
                </c:pt>
                <c:pt idx="3267">
                  <c:v>119160.00080238</c:v>
                </c:pt>
                <c:pt idx="3268">
                  <c:v>119213.65552395</c:v>
                </c:pt>
                <c:pt idx="3269">
                  <c:v>119217.22730616599</c:v>
                </c:pt>
                <c:pt idx="3270">
                  <c:v>119236.56938693</c:v>
                </c:pt>
                <c:pt idx="3271">
                  <c:v>119283.923618221</c:v>
                </c:pt>
                <c:pt idx="3272">
                  <c:v>119308.488891093</c:v>
                </c:pt>
                <c:pt idx="3273">
                  <c:v>119308.488891093</c:v>
                </c:pt>
                <c:pt idx="3274">
                  <c:v>119325.443219063</c:v>
                </c:pt>
                <c:pt idx="3275">
                  <c:v>119366.93001742801</c:v>
                </c:pt>
                <c:pt idx="3276">
                  <c:v>119366.930017429</c:v>
                </c:pt>
                <c:pt idx="3277">
                  <c:v>119366.93001743</c:v>
                </c:pt>
                <c:pt idx="3278">
                  <c:v>119370.021178615</c:v>
                </c:pt>
                <c:pt idx="3279">
                  <c:v>119384.14631445899</c:v>
                </c:pt>
                <c:pt idx="3280">
                  <c:v>119395.148447528</c:v>
                </c:pt>
                <c:pt idx="3281">
                  <c:v>119431.736605963</c:v>
                </c:pt>
                <c:pt idx="3282">
                  <c:v>119448.517475642</c:v>
                </c:pt>
                <c:pt idx="3283">
                  <c:v>119476.81866931199</c:v>
                </c:pt>
                <c:pt idx="3284">
                  <c:v>119495.057475671</c:v>
                </c:pt>
                <c:pt idx="3285">
                  <c:v>119496.79208316799</c:v>
                </c:pt>
                <c:pt idx="3286">
                  <c:v>119501.113329106</c:v>
                </c:pt>
                <c:pt idx="3287">
                  <c:v>119507.152713667</c:v>
                </c:pt>
                <c:pt idx="3288">
                  <c:v>119586.62240986001</c:v>
                </c:pt>
                <c:pt idx="3289">
                  <c:v>119586.81866931</c:v>
                </c:pt>
                <c:pt idx="3290">
                  <c:v>119638.54936950099</c:v>
                </c:pt>
                <c:pt idx="3291">
                  <c:v>119669.110017429</c:v>
                </c:pt>
                <c:pt idx="3292">
                  <c:v>119706.81866931</c:v>
                </c:pt>
                <c:pt idx="3293">
                  <c:v>119727.491861396</c:v>
                </c:pt>
                <c:pt idx="3294">
                  <c:v>119747.844283568</c:v>
                </c:pt>
                <c:pt idx="3295">
                  <c:v>119760.752349203</c:v>
                </c:pt>
                <c:pt idx="3296">
                  <c:v>119781.078938058</c:v>
                </c:pt>
                <c:pt idx="3297">
                  <c:v>119781.301634274</c:v>
                </c:pt>
                <c:pt idx="3298">
                  <c:v>119782.813545561</c:v>
                </c:pt>
                <c:pt idx="3299">
                  <c:v>119784.266174494</c:v>
                </c:pt>
                <c:pt idx="3300">
                  <c:v>119797.603209514</c:v>
                </c:pt>
                <c:pt idx="3301">
                  <c:v>119846.703413857</c:v>
                </c:pt>
                <c:pt idx="3302">
                  <c:v>119935.391520027</c:v>
                </c:pt>
                <c:pt idx="3303">
                  <c:v>119954.13088952799</c:v>
                </c:pt>
                <c:pt idx="3304">
                  <c:v>119987.78404676</c:v>
                </c:pt>
                <c:pt idx="3305">
                  <c:v>120037.61848239999</c:v>
                </c:pt>
                <c:pt idx="3306">
                  <c:v>120043.478225746</c:v>
                </c:pt>
                <c:pt idx="3307">
                  <c:v>120054.480358815</c:v>
                </c:pt>
                <c:pt idx="3308">
                  <c:v>120064.31503605</c:v>
                </c:pt>
                <c:pt idx="3309">
                  <c:v>120079.045631687</c:v>
                </c:pt>
                <c:pt idx="3310">
                  <c:v>120079.045631687</c:v>
                </c:pt>
                <c:pt idx="3311">
                  <c:v>120107.38051327701</c:v>
                </c:pt>
                <c:pt idx="3312">
                  <c:v>120122.906060222</c:v>
                </c:pt>
                <c:pt idx="3313">
                  <c:v>120154.703055052</c:v>
                </c:pt>
                <c:pt idx="3314">
                  <c:v>120189.283752865</c:v>
                </c:pt>
                <c:pt idx="3315">
                  <c:v>120211.877482268</c:v>
                </c:pt>
                <c:pt idx="3316">
                  <c:v>120219.074216237</c:v>
                </c:pt>
                <c:pt idx="3317">
                  <c:v>120271.67006970001</c:v>
                </c:pt>
                <c:pt idx="3318">
                  <c:v>120287.70945426</c:v>
                </c:pt>
                <c:pt idx="3319">
                  <c:v>120359.719279431</c:v>
                </c:pt>
                <c:pt idx="3320">
                  <c:v>120373.12875646001</c:v>
                </c:pt>
                <c:pt idx="3321">
                  <c:v>120398.74017188</c:v>
                </c:pt>
                <c:pt idx="3322">
                  <c:v>120439.666758023</c:v>
                </c:pt>
                <c:pt idx="3323">
                  <c:v>120484.755177379</c:v>
                </c:pt>
                <c:pt idx="3324">
                  <c:v>120506.513209503</c:v>
                </c:pt>
                <c:pt idx="3325">
                  <c:v>120510.67399446901</c:v>
                </c:pt>
                <c:pt idx="3326">
                  <c:v>120550.52956828001</c:v>
                </c:pt>
                <c:pt idx="3327">
                  <c:v>120567.37540990399</c:v>
                </c:pt>
                <c:pt idx="3328">
                  <c:v>120567.37540990399</c:v>
                </c:pt>
                <c:pt idx="3329">
                  <c:v>120567.375409905</c:v>
                </c:pt>
                <c:pt idx="3330">
                  <c:v>120649.607931312</c:v>
                </c:pt>
                <c:pt idx="3331">
                  <c:v>120680.896690707</c:v>
                </c:pt>
                <c:pt idx="3332">
                  <c:v>120687.264061786</c:v>
                </c:pt>
                <c:pt idx="3333">
                  <c:v>120732.976959419</c:v>
                </c:pt>
                <c:pt idx="3334">
                  <c:v>120737.323131684</c:v>
                </c:pt>
                <c:pt idx="3335">
                  <c:v>120739.408260593</c:v>
                </c:pt>
                <c:pt idx="3336">
                  <c:v>120740.721412503</c:v>
                </c:pt>
                <c:pt idx="3337">
                  <c:v>120741.251566944</c:v>
                </c:pt>
                <c:pt idx="3338">
                  <c:v>120769.89065031899</c:v>
                </c:pt>
                <c:pt idx="3339">
                  <c:v>120787.264061785</c:v>
                </c:pt>
                <c:pt idx="3340">
                  <c:v>120798.934739226</c:v>
                </c:pt>
                <c:pt idx="3341">
                  <c:v>120798.934739228</c:v>
                </c:pt>
                <c:pt idx="3342">
                  <c:v>120798.934739228</c:v>
                </c:pt>
                <c:pt idx="3343">
                  <c:v>120798.934739228</c:v>
                </c:pt>
                <c:pt idx="3344">
                  <c:v>120798.934739228</c:v>
                </c:pt>
                <c:pt idx="3345">
                  <c:v>120798.934739228</c:v>
                </c:pt>
                <c:pt idx="3346">
                  <c:v>120808.175222993</c:v>
                </c:pt>
                <c:pt idx="3347">
                  <c:v>120808.934739224</c:v>
                </c:pt>
                <c:pt idx="3348">
                  <c:v>120808.934739224</c:v>
                </c:pt>
                <c:pt idx="3349">
                  <c:v>120808.934739224</c:v>
                </c:pt>
                <c:pt idx="3350">
                  <c:v>120808.93473922501</c:v>
                </c:pt>
                <c:pt idx="3351">
                  <c:v>120808.93473922501</c:v>
                </c:pt>
                <c:pt idx="3352">
                  <c:v>120808.934739226</c:v>
                </c:pt>
                <c:pt idx="3353">
                  <c:v>120808.934739228</c:v>
                </c:pt>
                <c:pt idx="3354">
                  <c:v>120814.03496634</c:v>
                </c:pt>
                <c:pt idx="3355">
                  <c:v>120831.814432773</c:v>
                </c:pt>
                <c:pt idx="3356">
                  <c:v>120840.562646351</c:v>
                </c:pt>
                <c:pt idx="3357">
                  <c:v>120841.814432773</c:v>
                </c:pt>
                <c:pt idx="3358">
                  <c:v>120841.814432773</c:v>
                </c:pt>
                <c:pt idx="3359">
                  <c:v>120841.814432773</c:v>
                </c:pt>
                <c:pt idx="3360">
                  <c:v>120858.775973072</c:v>
                </c:pt>
                <c:pt idx="3361">
                  <c:v>120872.421394897</c:v>
                </c:pt>
                <c:pt idx="3362">
                  <c:v>120876.90343128701</c:v>
                </c:pt>
                <c:pt idx="3363">
                  <c:v>120885.417809017</c:v>
                </c:pt>
                <c:pt idx="3364">
                  <c:v>120907.264061785</c:v>
                </c:pt>
                <c:pt idx="3365">
                  <c:v>120927.937253871</c:v>
                </c:pt>
                <c:pt idx="3366">
                  <c:v>120951.52387485201</c:v>
                </c:pt>
                <c:pt idx="3367">
                  <c:v>120959.84049345901</c:v>
                </c:pt>
                <c:pt idx="3368">
                  <c:v>121021.255847982</c:v>
                </c:pt>
                <c:pt idx="3369">
                  <c:v>121025.482491884</c:v>
                </c:pt>
                <c:pt idx="3370">
                  <c:v>121110.41822016099</c:v>
                </c:pt>
                <c:pt idx="3371">
                  <c:v>121111.569939355</c:v>
                </c:pt>
                <c:pt idx="3372">
                  <c:v>121127.126127524</c:v>
                </c:pt>
                <c:pt idx="3373">
                  <c:v>121135.836912502</c:v>
                </c:pt>
                <c:pt idx="3374">
                  <c:v>121143.685497053</c:v>
                </c:pt>
                <c:pt idx="3375">
                  <c:v>121164.57628200301</c:v>
                </c:pt>
                <c:pt idx="3376">
                  <c:v>121184.857458214</c:v>
                </c:pt>
                <c:pt idx="3377">
                  <c:v>121212.8656113</c:v>
                </c:pt>
                <c:pt idx="3378">
                  <c:v>121217.57152</c:v>
                </c:pt>
                <c:pt idx="3379">
                  <c:v>121220.22349861699</c:v>
                </c:pt>
                <c:pt idx="3380">
                  <c:v>121287.06995009699</c:v>
                </c:pt>
                <c:pt idx="3381">
                  <c:v>121307.825905752</c:v>
                </c:pt>
                <c:pt idx="3382">
                  <c:v>121323.351452697</c:v>
                </c:pt>
                <c:pt idx="3383">
                  <c:v>121451.45343130099</c:v>
                </c:pt>
                <c:pt idx="3384">
                  <c:v>121555.280171908</c:v>
                </c:pt>
                <c:pt idx="3385">
                  <c:v>121567.17680474601</c:v>
                </c:pt>
                <c:pt idx="3386">
                  <c:v>121628.118091116</c:v>
                </c:pt>
                <c:pt idx="3387">
                  <c:v>121684.814403171</c:v>
                </c:pt>
                <c:pt idx="3388">
                  <c:v>121711.119386944</c:v>
                </c:pt>
                <c:pt idx="3389">
                  <c:v>121757.89880341</c:v>
                </c:pt>
                <c:pt idx="3390">
                  <c:v>121785.037099409</c:v>
                </c:pt>
                <c:pt idx="3391">
                  <c:v>121796.039232478</c:v>
                </c:pt>
                <c:pt idx="3392">
                  <c:v>121860.132526734</c:v>
                </c:pt>
                <c:pt idx="3393">
                  <c:v>121906.04236681</c:v>
                </c:pt>
                <c:pt idx="3394">
                  <c:v>121907.68286811899</c:v>
                </c:pt>
                <c:pt idx="3395">
                  <c:v>121912.00411405601</c:v>
                </c:pt>
                <c:pt idx="3396">
                  <c:v>122011.755065727</c:v>
                </c:pt>
                <c:pt idx="3397">
                  <c:v>122020.020458221</c:v>
                </c:pt>
                <c:pt idx="3398">
                  <c:v>122041.008038826</c:v>
                </c:pt>
                <c:pt idx="3399">
                  <c:v>122059.221365547</c:v>
                </c:pt>
                <c:pt idx="3400">
                  <c:v>122086.733757978</c:v>
                </c:pt>
                <c:pt idx="3401">
                  <c:v>122128.66071762001</c:v>
                </c:pt>
                <c:pt idx="3402">
                  <c:v>122136.53521749801</c:v>
                </c:pt>
                <c:pt idx="3403">
                  <c:v>122248.32291261099</c:v>
                </c:pt>
                <c:pt idx="3404">
                  <c:v>122287.71455763299</c:v>
                </c:pt>
                <c:pt idx="3405">
                  <c:v>122289.29691247499</c:v>
                </c:pt>
                <c:pt idx="3406">
                  <c:v>122398.67483171</c:v>
                </c:pt>
                <c:pt idx="3407">
                  <c:v>122430.668891093</c:v>
                </c:pt>
                <c:pt idx="3408">
                  <c:v>122444.369010696</c:v>
                </c:pt>
                <c:pt idx="3409">
                  <c:v>122455.37114376501</c:v>
                </c:pt>
                <c:pt idx="3410">
                  <c:v>122555.593840003</c:v>
                </c:pt>
                <c:pt idx="3411">
                  <c:v>122564.426384169</c:v>
                </c:pt>
                <c:pt idx="3412">
                  <c:v>122569.15697980599</c:v>
                </c:pt>
                <c:pt idx="3413">
                  <c:v>122579.15697980599</c:v>
                </c:pt>
                <c:pt idx="3414">
                  <c:v>122590.17453781499</c:v>
                </c:pt>
                <c:pt idx="3415">
                  <c:v>122627.598106142</c:v>
                </c:pt>
                <c:pt idx="3416">
                  <c:v>122627.598106142</c:v>
                </c:pt>
                <c:pt idx="3417">
                  <c:v>122627.598106142</c:v>
                </c:pt>
                <c:pt idx="3418">
                  <c:v>122630.68926732799</c:v>
                </c:pt>
                <c:pt idx="3419">
                  <c:v>122682.560854651</c:v>
                </c:pt>
                <c:pt idx="3420">
                  <c:v>122683.63204275101</c:v>
                </c:pt>
                <c:pt idx="3421">
                  <c:v>122703.958631606</c:v>
                </c:pt>
                <c:pt idx="3422">
                  <c:v>122704.18132782201</c:v>
                </c:pt>
                <c:pt idx="3423">
                  <c:v>122705.69323910899</c:v>
                </c:pt>
                <c:pt idx="3424">
                  <c:v>122707.145868041</c:v>
                </c:pt>
                <c:pt idx="3425">
                  <c:v>122747.48675802301</c:v>
                </c:pt>
                <c:pt idx="3426">
                  <c:v>122765.725564383</c:v>
                </c:pt>
                <c:pt idx="3427">
                  <c:v>122777.82080237901</c:v>
                </c:pt>
                <c:pt idx="3428">
                  <c:v>122799.630956831</c:v>
                </c:pt>
                <c:pt idx="3429">
                  <c:v>122847.48675802301</c:v>
                </c:pt>
                <c:pt idx="3430">
                  <c:v>122917.403994454</c:v>
                </c:pt>
                <c:pt idx="3431">
                  <c:v>122929.778106142</c:v>
                </c:pt>
                <c:pt idx="3432">
                  <c:v>122967.48675802301</c:v>
                </c:pt>
                <c:pt idx="3433">
                  <c:v>122988.15995010801</c:v>
                </c:pt>
                <c:pt idx="3434">
                  <c:v>123011.74657109</c:v>
                </c:pt>
                <c:pt idx="3435">
                  <c:v>123058.271298227</c:v>
                </c:pt>
                <c:pt idx="3436">
                  <c:v>123059.853653069</c:v>
                </c:pt>
                <c:pt idx="3437">
                  <c:v>123098.326673295</c:v>
                </c:pt>
                <c:pt idx="3438">
                  <c:v>123134.757175816</c:v>
                </c:pt>
                <c:pt idx="3439">
                  <c:v>123206.059608739</c:v>
                </c:pt>
                <c:pt idx="3440">
                  <c:v>123214.92575128999</c:v>
                </c:pt>
                <c:pt idx="3441">
                  <c:v>123260.00199843801</c:v>
                </c:pt>
                <c:pt idx="3442">
                  <c:v>123277.794216237</c:v>
                </c:pt>
                <c:pt idx="3443">
                  <c:v>123282.598972979</c:v>
                </c:pt>
                <c:pt idx="3444">
                  <c:v>123295.27506851</c:v>
                </c:pt>
                <c:pt idx="3445">
                  <c:v>123368.04860199</c:v>
                </c:pt>
                <c:pt idx="3446">
                  <c:v>123370.731278409</c:v>
                </c:pt>
                <c:pt idx="3447">
                  <c:v>123383.574148935</c:v>
                </c:pt>
                <c:pt idx="3448">
                  <c:v>123407.634870927</c:v>
                </c:pt>
                <c:pt idx="3449">
                  <c:v>123436.373276834</c:v>
                </c:pt>
                <c:pt idx="3450">
                  <c:v>123456.814761976</c:v>
                </c:pt>
                <c:pt idx="3451">
                  <c:v>123473.409261828</c:v>
                </c:pt>
                <c:pt idx="3452">
                  <c:v>123548.377542973</c:v>
                </c:pt>
                <c:pt idx="3453">
                  <c:v>123572.48762486</c:v>
                </c:pt>
                <c:pt idx="3454">
                  <c:v>123643.79684517199</c:v>
                </c:pt>
                <c:pt idx="3455">
                  <c:v>123654.798978241</c:v>
                </c:pt>
                <c:pt idx="3456">
                  <c:v>123655.85665296701</c:v>
                </c:pt>
                <c:pt idx="3457">
                  <c:v>123660.202825232</c:v>
                </c:pt>
                <c:pt idx="3458">
                  <c:v>123663.60110605101</c:v>
                </c:pt>
                <c:pt idx="3459">
                  <c:v>123664.13126049199</c:v>
                </c:pt>
                <c:pt idx="3460">
                  <c:v>123674.968806333</c:v>
                </c:pt>
                <c:pt idx="3461">
                  <c:v>123687.96073504799</c:v>
                </c:pt>
                <c:pt idx="3462">
                  <c:v>123710.334846736</c:v>
                </c:pt>
                <c:pt idx="3463">
                  <c:v>123721.81443277199</c:v>
                </c:pt>
                <c:pt idx="3464">
                  <c:v>123721.814432773</c:v>
                </c:pt>
                <c:pt idx="3465">
                  <c:v>123721.814432774</c:v>
                </c:pt>
                <c:pt idx="3466">
                  <c:v>123721.81443277599</c:v>
                </c:pt>
                <c:pt idx="3467">
                  <c:v>123721.81443277599</c:v>
                </c:pt>
                <c:pt idx="3468">
                  <c:v>123721.81443277599</c:v>
                </c:pt>
                <c:pt idx="3469">
                  <c:v>123721.81443277599</c:v>
                </c:pt>
                <c:pt idx="3470">
                  <c:v>123721.81443277599</c:v>
                </c:pt>
                <c:pt idx="3471">
                  <c:v>123731.81443277199</c:v>
                </c:pt>
                <c:pt idx="3472">
                  <c:v>123731.81443277199</c:v>
                </c:pt>
                <c:pt idx="3473">
                  <c:v>123731.814432773</c:v>
                </c:pt>
                <c:pt idx="3474">
                  <c:v>123731.814432774</c:v>
                </c:pt>
                <c:pt idx="3475">
                  <c:v>123731.81443277599</c:v>
                </c:pt>
                <c:pt idx="3476">
                  <c:v>123754.694126321</c:v>
                </c:pt>
                <c:pt idx="3477">
                  <c:v>123754.694126321</c:v>
                </c:pt>
                <c:pt idx="3478">
                  <c:v>123754.694126321</c:v>
                </c:pt>
                <c:pt idx="3479">
                  <c:v>123754.694126321</c:v>
                </c:pt>
                <c:pt idx="3480">
                  <c:v>123771.342083182</c:v>
                </c:pt>
                <c:pt idx="3481">
                  <c:v>123779.7137204</c:v>
                </c:pt>
                <c:pt idx="3482">
                  <c:v>123779.7137204</c:v>
                </c:pt>
                <c:pt idx="3483">
                  <c:v>123795.30108844501</c:v>
                </c:pt>
                <c:pt idx="3484">
                  <c:v>123808.29750256499</c:v>
                </c:pt>
                <c:pt idx="3485">
                  <c:v>123838.043498617</c:v>
                </c:pt>
                <c:pt idx="3486">
                  <c:v>123838.043498617</c:v>
                </c:pt>
                <c:pt idx="3487">
                  <c:v>123838.043498617</c:v>
                </c:pt>
                <c:pt idx="3488">
                  <c:v>123892.58042852501</c:v>
                </c:pt>
                <c:pt idx="3489">
                  <c:v>123941.564779419</c:v>
                </c:pt>
                <c:pt idx="3490">
                  <c:v>123944.13554153001</c:v>
                </c:pt>
                <c:pt idx="3491">
                  <c:v>123947.932150498</c:v>
                </c:pt>
                <c:pt idx="3492">
                  <c:v>123967.905564356</c:v>
                </c:pt>
                <c:pt idx="3493">
                  <c:v>124010.076349307</c:v>
                </c:pt>
                <c:pt idx="3494">
                  <c:v>124029.008876066</c:v>
                </c:pt>
                <c:pt idx="3495">
                  <c:v>124033.297913709</c:v>
                </c:pt>
                <c:pt idx="3496">
                  <c:v>124034.44963290299</c:v>
                </c:pt>
                <c:pt idx="3497">
                  <c:v>124047.932150498</c:v>
                </c:pt>
                <c:pt idx="3498">
                  <c:v>124068.843311705</c:v>
                </c:pt>
                <c:pt idx="3499">
                  <c:v>124095.705188122</c:v>
                </c:pt>
                <c:pt idx="3500">
                  <c:v>124101.230735063</c:v>
                </c:pt>
                <c:pt idx="3501">
                  <c:v>124119.44406178501</c:v>
                </c:pt>
                <c:pt idx="3502">
                  <c:v>124135.74530484799</c:v>
                </c:pt>
                <c:pt idx="3503">
                  <c:v>124177.932150498</c:v>
                </c:pt>
                <c:pt idx="3504">
                  <c:v>124195.927884359</c:v>
                </c:pt>
                <c:pt idx="3505">
                  <c:v>124198.60534258399</c:v>
                </c:pt>
                <c:pt idx="3506">
                  <c:v>124206.93001742801</c:v>
                </c:pt>
                <c:pt idx="3507">
                  <c:v>124222.191963565</c:v>
                </c:pt>
                <c:pt idx="3508">
                  <c:v>124312.89489900701</c:v>
                </c:pt>
                <c:pt idx="3509">
                  <c:v>124406.50500121299</c:v>
                </c:pt>
                <c:pt idx="3510">
                  <c:v>124414.353585766</c:v>
                </c:pt>
                <c:pt idx="3511">
                  <c:v>124488.239608713</c:v>
                </c:pt>
                <c:pt idx="3512">
                  <c:v>124490.056498294</c:v>
                </c:pt>
                <c:pt idx="3513">
                  <c:v>124490.89158733</c:v>
                </c:pt>
                <c:pt idx="3514">
                  <c:v>124578.493994465</c:v>
                </c:pt>
                <c:pt idx="3515">
                  <c:v>124588.156042794</c:v>
                </c:pt>
                <c:pt idx="3516">
                  <c:v>124594.01954141</c:v>
                </c:pt>
                <c:pt idx="3517">
                  <c:v>124680.778496958</c:v>
                </c:pt>
                <c:pt idx="3518">
                  <c:v>124712.121520013</c:v>
                </c:pt>
                <c:pt idx="3519">
                  <c:v>124809.56561665999</c:v>
                </c:pt>
                <c:pt idx="3520">
                  <c:v>124825.94826062</c:v>
                </c:pt>
                <c:pt idx="3521">
                  <c:v>124828.922060358</c:v>
                </c:pt>
                <c:pt idx="3522">
                  <c:v>124855.25979564599</c:v>
                </c:pt>
                <c:pt idx="3523">
                  <c:v>124866.261928715</c:v>
                </c:pt>
                <c:pt idx="3524">
                  <c:v>124875.41419880799</c:v>
                </c:pt>
                <c:pt idx="3525">
                  <c:v>124934.634759275</c:v>
                </c:pt>
                <c:pt idx="3526">
                  <c:v>124942.900151769</c:v>
                </c:pt>
                <c:pt idx="3527">
                  <c:v>124966.48462495299</c:v>
                </c:pt>
                <c:pt idx="3528">
                  <c:v>124981.78747565699</c:v>
                </c:pt>
                <c:pt idx="3529">
                  <c:v>125059.41491104499</c:v>
                </c:pt>
                <c:pt idx="3530">
                  <c:v>125093.451639602</c:v>
                </c:pt>
                <c:pt idx="3531">
                  <c:v>125126.054505351</c:v>
                </c:pt>
                <c:pt idx="3532">
                  <c:v>125168.350956832</c:v>
                </c:pt>
                <c:pt idx="3533">
                  <c:v>125171.202606159</c:v>
                </c:pt>
                <c:pt idx="3534">
                  <c:v>125311.676127538</c:v>
                </c:pt>
                <c:pt idx="3535">
                  <c:v>125318.294779405</c:v>
                </c:pt>
                <c:pt idx="3536">
                  <c:v>125329.88945426101</c:v>
                </c:pt>
                <c:pt idx="3537">
                  <c:v>125435.244370716</c:v>
                </c:pt>
                <c:pt idx="3538">
                  <c:v>125548.382646346</c:v>
                </c:pt>
                <c:pt idx="3539">
                  <c:v>125549.965001188</c:v>
                </c:pt>
                <c:pt idx="3540">
                  <c:v>125588.438021414</c:v>
                </c:pt>
                <c:pt idx="3541">
                  <c:v>125606.511736299</c:v>
                </c:pt>
                <c:pt idx="3542">
                  <c:v>125625.81653624</c:v>
                </c:pt>
                <c:pt idx="3543">
                  <c:v>125626.83832515401</c:v>
                </c:pt>
                <c:pt idx="3544">
                  <c:v>125627.06102137</c:v>
                </c:pt>
                <c:pt idx="3545">
                  <c:v>125628.572932657</c:v>
                </c:pt>
                <c:pt idx="3546">
                  <c:v>125630.02556158901</c:v>
                </c:pt>
                <c:pt idx="3547">
                  <c:v>125687.05777002699</c:v>
                </c:pt>
                <c:pt idx="3548">
                  <c:v>125837.26406178399</c:v>
                </c:pt>
                <c:pt idx="3549">
                  <c:v>125896.611245946</c:v>
                </c:pt>
                <c:pt idx="3550">
                  <c:v>125898.26619485499</c:v>
                </c:pt>
                <c:pt idx="3551">
                  <c:v>125898.26619485499</c:v>
                </c:pt>
                <c:pt idx="3552">
                  <c:v>125956.926110095</c:v>
                </c:pt>
                <c:pt idx="3553">
                  <c:v>126008.154846736</c:v>
                </c:pt>
                <c:pt idx="3554">
                  <c:v>126026.393653095</c:v>
                </c:pt>
                <c:pt idx="3555">
                  <c:v>126048.488891092</c:v>
                </c:pt>
                <c:pt idx="3556">
                  <c:v>126057.636869364</c:v>
                </c:pt>
                <c:pt idx="3557">
                  <c:v>126070.299045544</c:v>
                </c:pt>
                <c:pt idx="3558">
                  <c:v>126118.154846736</c:v>
                </c:pt>
                <c:pt idx="3559">
                  <c:v>126121.336979806</c:v>
                </c:pt>
                <c:pt idx="3560">
                  <c:v>126200.446194855</c:v>
                </c:pt>
                <c:pt idx="3561">
                  <c:v>126205.47866652699</c:v>
                </c:pt>
                <c:pt idx="3562">
                  <c:v>126238.15484673499</c:v>
                </c:pt>
                <c:pt idx="3563">
                  <c:v>126258.828038821</c:v>
                </c:pt>
                <c:pt idx="3564">
                  <c:v>126279.180460994</c:v>
                </c:pt>
                <c:pt idx="3565">
                  <c:v>126328.266194854</c:v>
                </c:pt>
                <c:pt idx="3566">
                  <c:v>126328.93938693999</c:v>
                </c:pt>
                <c:pt idx="3567">
                  <c:v>126330.514564475</c:v>
                </c:pt>
                <c:pt idx="3568">
                  <c:v>126330.52174178199</c:v>
                </c:pt>
                <c:pt idx="3569">
                  <c:v>126382.691776644</c:v>
                </c:pt>
                <c:pt idx="3570">
                  <c:v>126396.288955376</c:v>
                </c:pt>
                <c:pt idx="3571">
                  <c:v>126439.899661016</c:v>
                </c:pt>
                <c:pt idx="3572">
                  <c:v>126466.727697451</c:v>
                </c:pt>
                <c:pt idx="3573">
                  <c:v>126495.367318408</c:v>
                </c:pt>
                <c:pt idx="3574">
                  <c:v>126496.59597307201</c:v>
                </c:pt>
                <c:pt idx="3575">
                  <c:v>126548.462304951</c:v>
                </c:pt>
                <c:pt idx="3576">
                  <c:v>126565.94315722201</c:v>
                </c:pt>
                <c:pt idx="3577">
                  <c:v>126577.01095404</c:v>
                </c:pt>
                <c:pt idx="3578">
                  <c:v>126578.736346515</c:v>
                </c:pt>
                <c:pt idx="3579">
                  <c:v>126583.08251877999</c:v>
                </c:pt>
                <c:pt idx="3580">
                  <c:v>126586.480799599</c:v>
                </c:pt>
                <c:pt idx="3581">
                  <c:v>126596.818669309</c:v>
                </c:pt>
                <c:pt idx="3582">
                  <c:v>126617.820802378</c:v>
                </c:pt>
                <c:pt idx="3583">
                  <c:v>126638.716690702</c:v>
                </c:pt>
                <c:pt idx="3584">
                  <c:v>126644.69412631899</c:v>
                </c:pt>
                <c:pt idx="3585">
                  <c:v>126644.694126321</c:v>
                </c:pt>
                <c:pt idx="3586">
                  <c:v>126644.694126321</c:v>
                </c:pt>
                <c:pt idx="3587">
                  <c:v>126644.694126321</c:v>
                </c:pt>
                <c:pt idx="3588">
                  <c:v>126644.694126324</c:v>
                </c:pt>
                <c:pt idx="3589">
                  <c:v>126644.694126324</c:v>
                </c:pt>
                <c:pt idx="3590">
                  <c:v>126644.694126324</c:v>
                </c:pt>
                <c:pt idx="3591">
                  <c:v>126644.694126324</c:v>
                </c:pt>
                <c:pt idx="3592">
                  <c:v>126644.694126324</c:v>
                </c:pt>
                <c:pt idx="3593">
                  <c:v>126644.694126324</c:v>
                </c:pt>
                <c:pt idx="3594">
                  <c:v>126654.24223764701</c:v>
                </c:pt>
                <c:pt idx="3595">
                  <c:v>126654.69412631899</c:v>
                </c:pt>
                <c:pt idx="3596">
                  <c:v>126654.69412631899</c:v>
                </c:pt>
                <c:pt idx="3597">
                  <c:v>126654.694126321</c:v>
                </c:pt>
                <c:pt idx="3598">
                  <c:v>126677.57381986899</c:v>
                </c:pt>
                <c:pt idx="3599">
                  <c:v>126677.57381986899</c:v>
                </c:pt>
                <c:pt idx="3600">
                  <c:v>126677.57381986899</c:v>
                </c:pt>
                <c:pt idx="3601">
                  <c:v>126677.57381986899</c:v>
                </c:pt>
                <c:pt idx="3602">
                  <c:v>126718.180781993</c:v>
                </c:pt>
                <c:pt idx="3603">
                  <c:v>126723.78568395801</c:v>
                </c:pt>
                <c:pt idx="3604">
                  <c:v>126731.177196113</c:v>
                </c:pt>
                <c:pt idx="3605">
                  <c:v>126815.360937021</c:v>
                </c:pt>
                <c:pt idx="3606">
                  <c:v>126845.78284832901</c:v>
                </c:pt>
                <c:pt idx="3607">
                  <c:v>126849.825068519</c:v>
                </c:pt>
                <c:pt idx="3608">
                  <c:v>126867.015235078</c:v>
                </c:pt>
                <c:pt idx="3609">
                  <c:v>126904.464933885</c:v>
                </c:pt>
                <c:pt idx="3610">
                  <c:v>126916.59206577</c:v>
                </c:pt>
                <c:pt idx="3611">
                  <c:v>126956.17760725701</c:v>
                </c:pt>
                <c:pt idx="3612">
                  <c:v>126957.329326451</c:v>
                </c:pt>
                <c:pt idx="3613">
                  <c:v>126971.002935449</c:v>
                </c:pt>
                <c:pt idx="3614">
                  <c:v>127042.010171894</c:v>
                </c:pt>
                <c:pt idx="3615">
                  <c:v>127058.624998396</c:v>
                </c:pt>
                <c:pt idx="3616">
                  <c:v>127088.267390913</c:v>
                </c:pt>
                <c:pt idx="3617">
                  <c:v>127098.71158733001</c:v>
                </c:pt>
                <c:pt idx="3618">
                  <c:v>127098.71158733001</c:v>
                </c:pt>
                <c:pt idx="3619">
                  <c:v>127210.45640161</c:v>
                </c:pt>
                <c:pt idx="3620">
                  <c:v>127212.23286813201</c:v>
                </c:pt>
                <c:pt idx="3621">
                  <c:v>127228.57365306999</c:v>
                </c:pt>
                <c:pt idx="3622">
                  <c:v>127256.15058059699</c:v>
                </c:pt>
                <c:pt idx="3623">
                  <c:v>127270.74443802</c:v>
                </c:pt>
                <c:pt idx="3624">
                  <c:v>127277.152713666</c:v>
                </c:pt>
                <c:pt idx="3625">
                  <c:v>127285.08015445201</c:v>
                </c:pt>
                <c:pt idx="3626">
                  <c:v>127318.60023921099</c:v>
                </c:pt>
                <c:pt idx="3627">
                  <c:v>127375.52554692701</c:v>
                </c:pt>
                <c:pt idx="3628">
                  <c:v>127377.375409903</c:v>
                </c:pt>
                <c:pt idx="3629">
                  <c:v>127390.112150498</c:v>
                </c:pt>
                <c:pt idx="3630">
                  <c:v>127412.936191842</c:v>
                </c:pt>
                <c:pt idx="3631">
                  <c:v>127438.60023921001</c:v>
                </c:pt>
                <c:pt idx="3632">
                  <c:v>127459.27343129599</c:v>
                </c:pt>
                <c:pt idx="3633">
                  <c:v>127479.62585347</c:v>
                </c:pt>
                <c:pt idx="3634">
                  <c:v>127494.342424553</c:v>
                </c:pt>
                <c:pt idx="3635">
                  <c:v>127505.467066953</c:v>
                </c:pt>
                <c:pt idx="3636">
                  <c:v>127539.707662578</c:v>
                </c:pt>
                <c:pt idx="3637">
                  <c:v>127603.658190506</c:v>
                </c:pt>
                <c:pt idx="3638">
                  <c:v>127626.339588923</c:v>
                </c:pt>
                <c:pt idx="3639">
                  <c:v>127628.064981398</c:v>
                </c:pt>
                <c:pt idx="3640">
                  <c:v>127667.173089925</c:v>
                </c:pt>
                <c:pt idx="3641">
                  <c:v>127685.021674478</c:v>
                </c:pt>
                <c:pt idx="3642">
                  <c:v>127710.845821</c:v>
                </c:pt>
                <c:pt idx="3643">
                  <c:v>127748.907697426</c:v>
                </c:pt>
                <c:pt idx="3644">
                  <c:v>127751.80175390599</c:v>
                </c:pt>
                <c:pt idx="3645">
                  <c:v>127766.388549696</c:v>
                </c:pt>
                <c:pt idx="3646">
                  <c:v>127801.89882377601</c:v>
                </c:pt>
                <c:pt idx="3647">
                  <c:v>127839.162083178</c:v>
                </c:pt>
                <c:pt idx="3648">
                  <c:v>127854.687630122</c:v>
                </c:pt>
                <c:pt idx="3649">
                  <c:v>127857.514452823</c:v>
                </c:pt>
                <c:pt idx="3650">
                  <c:v>127865.77984531601</c:v>
                </c:pt>
                <c:pt idx="3651">
                  <c:v>127981.002935446</c:v>
                </c:pt>
                <c:pt idx="3652">
                  <c:v>127982.294604593</c:v>
                </c:pt>
                <c:pt idx="3653">
                  <c:v>128036.707321191</c:v>
                </c:pt>
                <c:pt idx="3654">
                  <c:v>128048.60023921099</c:v>
                </c:pt>
                <c:pt idx="3655">
                  <c:v>128094.08229970701</c:v>
                </c:pt>
                <c:pt idx="3656">
                  <c:v>128096.61634933201</c:v>
                </c:pt>
                <c:pt idx="3657">
                  <c:v>128108.711587329</c:v>
                </c:pt>
                <c:pt idx="3658">
                  <c:v>128187.169118146</c:v>
                </c:pt>
                <c:pt idx="3659">
                  <c:v>128242.455564369</c:v>
                </c:pt>
                <c:pt idx="3660">
                  <c:v>128248.15484673499</c:v>
                </c:pt>
                <c:pt idx="3661">
                  <c:v>128386.722594065</c:v>
                </c:pt>
                <c:pt idx="3662">
                  <c:v>128416.421435269</c:v>
                </c:pt>
                <c:pt idx="3663">
                  <c:v>128439.01904554501</c:v>
                </c:pt>
                <c:pt idx="3664">
                  <c:v>128529.391429846</c:v>
                </c:pt>
                <c:pt idx="3665">
                  <c:v>128539.940714918</c:v>
                </c:pt>
                <c:pt idx="3666">
                  <c:v>128549.71801870099</c:v>
                </c:pt>
                <c:pt idx="3667">
                  <c:v>128551.45262620501</c:v>
                </c:pt>
                <c:pt idx="3668">
                  <c:v>128552.905255137</c:v>
                </c:pt>
                <c:pt idx="3669">
                  <c:v>128575.970939402</c:v>
                </c:pt>
                <c:pt idx="3670">
                  <c:v>128590.557542974</c:v>
                </c:pt>
                <c:pt idx="3671">
                  <c:v>128709.713720396</c:v>
                </c:pt>
                <c:pt idx="3672">
                  <c:v>128763.462915624</c:v>
                </c:pt>
                <c:pt idx="3673">
                  <c:v>128819.05073505901</c:v>
                </c:pt>
                <c:pt idx="3674">
                  <c:v>128820.63308990101</c:v>
                </c:pt>
                <c:pt idx="3675">
                  <c:v>128840.79044596601</c:v>
                </c:pt>
                <c:pt idx="3676">
                  <c:v>128907.486758022</c:v>
                </c:pt>
                <c:pt idx="3677">
                  <c:v>128980.516562912</c:v>
                </c:pt>
                <c:pt idx="3678">
                  <c:v>129007.70945426</c:v>
                </c:pt>
                <c:pt idx="3679">
                  <c:v>129018.711587329</c:v>
                </c:pt>
                <c:pt idx="3680">
                  <c:v>129018.85151999901</c:v>
                </c:pt>
                <c:pt idx="3681">
                  <c:v>129124.67646890901</c:v>
                </c:pt>
                <c:pt idx="3682">
                  <c:v>129128.358360075</c:v>
                </c:pt>
                <c:pt idx="3683">
                  <c:v>129158.934283568</c:v>
                </c:pt>
                <c:pt idx="3684">
                  <c:v>129158.934283568</c:v>
                </c:pt>
                <c:pt idx="3685">
                  <c:v>129253.39425802301</c:v>
                </c:pt>
                <c:pt idx="3686">
                  <c:v>129297.061741807</c:v>
                </c:pt>
                <c:pt idx="3687">
                  <c:v>129315.47228514</c:v>
                </c:pt>
                <c:pt idx="3688">
                  <c:v>129319.16864892399</c:v>
                </c:pt>
                <c:pt idx="3689">
                  <c:v>129330.967134258</c:v>
                </c:pt>
                <c:pt idx="3690">
                  <c:v>129378.822935449</c:v>
                </c:pt>
                <c:pt idx="3691">
                  <c:v>129416.703413889</c:v>
                </c:pt>
                <c:pt idx="3692">
                  <c:v>129418.247011956</c:v>
                </c:pt>
                <c:pt idx="3693">
                  <c:v>129461.11428356799</c:v>
                </c:pt>
                <c:pt idx="3694">
                  <c:v>129498.822935448</c:v>
                </c:pt>
                <c:pt idx="3695">
                  <c:v>129499.89064758801</c:v>
                </c:pt>
                <c:pt idx="3696">
                  <c:v>129501.616040063</c:v>
                </c:pt>
                <c:pt idx="3697">
                  <c:v>129505.962212328</c:v>
                </c:pt>
                <c:pt idx="3698">
                  <c:v>129509.360493147</c:v>
                </c:pt>
                <c:pt idx="3699">
                  <c:v>129519.496127534</c:v>
                </c:pt>
                <c:pt idx="3700">
                  <c:v>129549.848549708</c:v>
                </c:pt>
                <c:pt idx="3701">
                  <c:v>129567.573819867</c:v>
                </c:pt>
                <c:pt idx="3702">
                  <c:v>129567.573819867</c:v>
                </c:pt>
                <c:pt idx="3703">
                  <c:v>129567.57381986899</c:v>
                </c:pt>
                <c:pt idx="3704">
                  <c:v>129567.57381986899</c:v>
                </c:pt>
                <c:pt idx="3705">
                  <c:v>129567.57381986899</c:v>
                </c:pt>
                <c:pt idx="3706">
                  <c:v>129567.57381987201</c:v>
                </c:pt>
                <c:pt idx="3707">
                  <c:v>129567.57381987201</c:v>
                </c:pt>
                <c:pt idx="3708">
                  <c:v>129567.57381987201</c:v>
                </c:pt>
                <c:pt idx="3709">
                  <c:v>129567.57381987201</c:v>
                </c:pt>
                <c:pt idx="3710">
                  <c:v>129567.57381987201</c:v>
                </c:pt>
                <c:pt idx="3711">
                  <c:v>129567.57381987201</c:v>
                </c:pt>
                <c:pt idx="3712">
                  <c:v>129577.573819867</c:v>
                </c:pt>
                <c:pt idx="3713">
                  <c:v>129577.57381986899</c:v>
                </c:pt>
                <c:pt idx="3714">
                  <c:v>129582.344216251</c:v>
                </c:pt>
                <c:pt idx="3715">
                  <c:v>129589.607475653</c:v>
                </c:pt>
                <c:pt idx="3716">
                  <c:v>129591.189830495</c:v>
                </c:pt>
                <c:pt idx="3717">
                  <c:v>129600.453513417</c:v>
                </c:pt>
                <c:pt idx="3718">
                  <c:v>129600.453513417</c:v>
                </c:pt>
                <c:pt idx="3719">
                  <c:v>129600.453513417</c:v>
                </c:pt>
                <c:pt idx="3720">
                  <c:v>129600.453513417</c:v>
                </c:pt>
                <c:pt idx="3721">
                  <c:v>129621.34718656</c:v>
                </c:pt>
                <c:pt idx="3722">
                  <c:v>129641.060475541</c:v>
                </c:pt>
                <c:pt idx="3723">
                  <c:v>129644.05688966101</c:v>
                </c:pt>
                <c:pt idx="3724">
                  <c:v>129667.041365547</c:v>
                </c:pt>
                <c:pt idx="3725">
                  <c:v>129678.043498616</c:v>
                </c:pt>
                <c:pt idx="3726">
                  <c:v>129724.876638421</c:v>
                </c:pt>
                <c:pt idx="3727">
                  <c:v>129775.19150257</c:v>
                </c:pt>
                <c:pt idx="3728">
                  <c:v>129778.266194853</c:v>
                </c:pt>
                <c:pt idx="3729">
                  <c:v>129789.894928626</c:v>
                </c:pt>
                <c:pt idx="3730">
                  <c:v>129809.130393664</c:v>
                </c:pt>
                <c:pt idx="3731">
                  <c:v>129836.611245933</c:v>
                </c:pt>
                <c:pt idx="3732">
                  <c:v>129856.50789233801</c:v>
                </c:pt>
                <c:pt idx="3733">
                  <c:v>129879.057300805</c:v>
                </c:pt>
                <c:pt idx="3734">
                  <c:v>129880.20901999901</c:v>
                </c:pt>
                <c:pt idx="3735">
                  <c:v>129899.38477941501</c:v>
                </c:pt>
                <c:pt idx="3736">
                  <c:v>129905.233209504</c:v>
                </c:pt>
                <c:pt idx="3737">
                  <c:v>129914.91032636</c:v>
                </c:pt>
                <c:pt idx="3738">
                  <c:v>129971.50469194401</c:v>
                </c:pt>
                <c:pt idx="3739">
                  <c:v>129973.9083081</c:v>
                </c:pt>
                <c:pt idx="3740">
                  <c:v>130086.02902573399</c:v>
                </c:pt>
                <c:pt idx="3741">
                  <c:v>130116.450937042</c:v>
                </c:pt>
                <c:pt idx="3742">
                  <c:v>130118.17632951699</c:v>
                </c:pt>
                <c:pt idx="3743">
                  <c:v>130168.934283567</c:v>
                </c:pt>
                <c:pt idx="3744">
                  <c:v>130175.133022597</c:v>
                </c:pt>
                <c:pt idx="3745">
                  <c:v>130206.30498375899</c:v>
                </c:pt>
                <c:pt idx="3746">
                  <c:v>130210.95716911901</c:v>
                </c:pt>
                <c:pt idx="3747">
                  <c:v>130237.395786162</c:v>
                </c:pt>
                <c:pt idx="3748">
                  <c:v>130241.67102416301</c:v>
                </c:pt>
                <c:pt idx="3749">
                  <c:v>130335.81588538999</c:v>
                </c:pt>
                <c:pt idx="3750">
                  <c:v>130369.379676043</c:v>
                </c:pt>
                <c:pt idx="3751">
                  <c:v>130369.379676043</c:v>
                </c:pt>
                <c:pt idx="3752">
                  <c:v>130437.598106141</c:v>
                </c:pt>
                <c:pt idx="3753">
                  <c:v>130471.114283565</c:v>
                </c:pt>
                <c:pt idx="3754">
                  <c:v>130476.644131507</c:v>
                </c:pt>
                <c:pt idx="3755">
                  <c:v>130499.241741783</c:v>
                </c:pt>
                <c:pt idx="3756">
                  <c:v>130526.53788405401</c:v>
                </c:pt>
                <c:pt idx="3757">
                  <c:v>130541.41252673299</c:v>
                </c:pt>
                <c:pt idx="3758">
                  <c:v>130589.268327925</c:v>
                </c:pt>
                <c:pt idx="3759">
                  <c:v>130649.045631685</c:v>
                </c:pt>
                <c:pt idx="3760">
                  <c:v>130674.681447453</c:v>
                </c:pt>
                <c:pt idx="3761">
                  <c:v>130688.822935449</c:v>
                </c:pt>
                <c:pt idx="3762">
                  <c:v>130709.268327923</c:v>
                </c:pt>
                <c:pt idx="3763">
                  <c:v>130720.38085468901</c:v>
                </c:pt>
                <c:pt idx="3764">
                  <c:v>130729.682115565</c:v>
                </c:pt>
                <c:pt idx="3765">
                  <c:v>130729.682115565</c:v>
                </c:pt>
                <c:pt idx="3766">
                  <c:v>130732.678260607</c:v>
                </c:pt>
                <c:pt idx="3767">
                  <c:v>130732.956396592</c:v>
                </c:pt>
                <c:pt idx="3768">
                  <c:v>130744.85745824499</c:v>
                </c:pt>
                <c:pt idx="3769">
                  <c:v>130769.93641663399</c:v>
                </c:pt>
                <c:pt idx="3770">
                  <c:v>130780.39414637101</c:v>
                </c:pt>
                <c:pt idx="3771">
                  <c:v>130788.659538864</c:v>
                </c:pt>
                <c:pt idx="3772">
                  <c:v>130895.17429814101</c:v>
                </c:pt>
                <c:pt idx="3773">
                  <c:v>130945.689763191</c:v>
                </c:pt>
                <c:pt idx="3774">
                  <c:v>130976.861724353</c:v>
                </c:pt>
                <c:pt idx="3775">
                  <c:v>131016.961993255</c:v>
                </c:pt>
                <c:pt idx="3776">
                  <c:v>131019.575786139</c:v>
                </c:pt>
                <c:pt idx="3777">
                  <c:v>131080.78023921201</c:v>
                </c:pt>
                <c:pt idx="3778">
                  <c:v>131103.34554692701</c:v>
                </c:pt>
                <c:pt idx="3779">
                  <c:v>131109.83017189099</c:v>
                </c:pt>
                <c:pt idx="3780">
                  <c:v>131125.355718835</c:v>
                </c:pt>
                <c:pt idx="3781">
                  <c:v>131159.94152000899</c:v>
                </c:pt>
                <c:pt idx="3782">
                  <c:v>131164.76529029</c:v>
                </c:pt>
                <c:pt idx="3783">
                  <c:v>131251.67102415799</c:v>
                </c:pt>
                <c:pt idx="3784">
                  <c:v>131251.681230916</c:v>
                </c:pt>
                <c:pt idx="3785">
                  <c:v>131308.37754297201</c:v>
                </c:pt>
                <c:pt idx="3786">
                  <c:v>131357.28443804401</c:v>
                </c:pt>
                <c:pt idx="3787">
                  <c:v>131379.37967604201</c:v>
                </c:pt>
                <c:pt idx="3788">
                  <c:v>131408.60023921001</c:v>
                </c:pt>
                <c:pt idx="3789">
                  <c:v>131429.60237227901</c:v>
                </c:pt>
                <c:pt idx="3790">
                  <c:v>131442.27112339399</c:v>
                </c:pt>
                <c:pt idx="3791">
                  <c:v>131462.82040846601</c:v>
                </c:pt>
                <c:pt idx="3792">
                  <c:v>131472.597712249</c:v>
                </c:pt>
                <c:pt idx="3793">
                  <c:v>131475.784948685</c:v>
                </c:pt>
                <c:pt idx="3794">
                  <c:v>131530.821143765</c:v>
                </c:pt>
                <c:pt idx="3795">
                  <c:v>131539.11121347599</c:v>
                </c:pt>
                <c:pt idx="3796">
                  <c:v>131604.242352456</c:v>
                </c:pt>
                <c:pt idx="3797">
                  <c:v>131642.56691248799</c:v>
                </c:pt>
                <c:pt idx="3798">
                  <c:v>131677.08952398199</c:v>
                </c:pt>
                <c:pt idx="3799">
                  <c:v>131699.68713425801</c:v>
                </c:pt>
                <c:pt idx="3800">
                  <c:v>131899.268327925</c:v>
                </c:pt>
                <c:pt idx="3801">
                  <c:v>131903.39625645999</c:v>
                </c:pt>
                <c:pt idx="3802">
                  <c:v>131970.38180910901</c:v>
                </c:pt>
                <c:pt idx="3803">
                  <c:v>132022.23797151001</c:v>
                </c:pt>
                <c:pt idx="3804">
                  <c:v>132027.841178637</c:v>
                </c:pt>
                <c:pt idx="3805">
                  <c:v>132045.310971634</c:v>
                </c:pt>
                <c:pt idx="3806">
                  <c:v>132051.238053623</c:v>
                </c:pt>
                <c:pt idx="3807">
                  <c:v>132067.93215049701</c:v>
                </c:pt>
                <c:pt idx="3808">
                  <c:v>132081.301178614</c:v>
                </c:pt>
                <c:pt idx="3809">
                  <c:v>132088.93428356599</c:v>
                </c:pt>
                <c:pt idx="3810">
                  <c:v>132089.71882377201</c:v>
                </c:pt>
                <c:pt idx="3811">
                  <c:v>132176.27395157001</c:v>
                </c:pt>
                <c:pt idx="3812">
                  <c:v>132189.15697980399</c:v>
                </c:pt>
                <c:pt idx="3813">
                  <c:v>132214.98798654001</c:v>
                </c:pt>
                <c:pt idx="3814">
                  <c:v>132242.048342472</c:v>
                </c:pt>
                <c:pt idx="3815">
                  <c:v>132306.12399445401</c:v>
                </c:pt>
                <c:pt idx="3816">
                  <c:v>132341.12670550399</c:v>
                </c:pt>
                <c:pt idx="3817">
                  <c:v>132350.71489904399</c:v>
                </c:pt>
                <c:pt idx="3818">
                  <c:v>132422.770341136</c:v>
                </c:pt>
                <c:pt idx="3819">
                  <c:v>132424.49573361099</c:v>
                </c:pt>
                <c:pt idx="3820">
                  <c:v>132428.841905876</c:v>
                </c:pt>
                <c:pt idx="3821">
                  <c:v>132429.60237228099</c:v>
                </c:pt>
                <c:pt idx="3822">
                  <c:v>132429.60237228099</c:v>
                </c:pt>
                <c:pt idx="3823">
                  <c:v>132432.24018669501</c:v>
                </c:pt>
                <c:pt idx="3824">
                  <c:v>132485.199623516</c:v>
                </c:pt>
                <c:pt idx="3825">
                  <c:v>132490.45351341501</c:v>
                </c:pt>
                <c:pt idx="3826">
                  <c:v>132490.45351341501</c:v>
                </c:pt>
                <c:pt idx="3827">
                  <c:v>132490.45351341699</c:v>
                </c:pt>
                <c:pt idx="3828">
                  <c:v>132490.45351341699</c:v>
                </c:pt>
                <c:pt idx="3829">
                  <c:v>132490.45351341699</c:v>
                </c:pt>
                <c:pt idx="3830">
                  <c:v>132490.45351342001</c:v>
                </c:pt>
                <c:pt idx="3831">
                  <c:v>132490.45351342001</c:v>
                </c:pt>
                <c:pt idx="3832">
                  <c:v>132490.45351342001</c:v>
                </c:pt>
                <c:pt idx="3833">
                  <c:v>132490.45351342001</c:v>
                </c:pt>
                <c:pt idx="3834">
                  <c:v>132490.45351342001</c:v>
                </c:pt>
                <c:pt idx="3835">
                  <c:v>132490.45351342001</c:v>
                </c:pt>
                <c:pt idx="3836">
                  <c:v>132500.45351341501</c:v>
                </c:pt>
                <c:pt idx="3837">
                  <c:v>132500.45351341699</c:v>
                </c:pt>
                <c:pt idx="3838">
                  <c:v>132523.123653082</c:v>
                </c:pt>
                <c:pt idx="3839">
                  <c:v>132523.33320696501</c:v>
                </c:pt>
                <c:pt idx="3840">
                  <c:v>132523.33320696501</c:v>
                </c:pt>
                <c:pt idx="3841">
                  <c:v>132523.33320696501</c:v>
                </c:pt>
                <c:pt idx="3842">
                  <c:v>132523.33320696501</c:v>
                </c:pt>
                <c:pt idx="3843">
                  <c:v>132557.72983051799</c:v>
                </c:pt>
                <c:pt idx="3844">
                  <c:v>132563.94016908901</c:v>
                </c:pt>
                <c:pt idx="3845">
                  <c:v>132566.93658320801</c:v>
                </c:pt>
                <c:pt idx="3846">
                  <c:v>132576.14037385301</c:v>
                </c:pt>
                <c:pt idx="3847">
                  <c:v>132601.635222971</c:v>
                </c:pt>
                <c:pt idx="3848">
                  <c:v>132617.19576870999</c:v>
                </c:pt>
                <c:pt idx="3849">
                  <c:v>132649.49102416201</c:v>
                </c:pt>
                <c:pt idx="3850">
                  <c:v>132712.77462217401</c:v>
                </c:pt>
                <c:pt idx="3851">
                  <c:v>132743.679591283</c:v>
                </c:pt>
                <c:pt idx="3852">
                  <c:v>132801.93699435299</c:v>
                </c:pt>
                <c:pt idx="3853">
                  <c:v>132803.08871354701</c:v>
                </c:pt>
                <c:pt idx="3854">
                  <c:v>132848.48889109099</c:v>
                </c:pt>
                <c:pt idx="3855">
                  <c:v>132853.01230496299</c:v>
                </c:pt>
                <c:pt idx="3856">
                  <c:v>132860.27556436599</c:v>
                </c:pt>
                <c:pt idx="3857">
                  <c:v>132861.85791920801</c:v>
                </c:pt>
                <c:pt idx="3858">
                  <c:v>132871.225631687</c:v>
                </c:pt>
                <c:pt idx="3859">
                  <c:v>132894.38438549201</c:v>
                </c:pt>
                <c:pt idx="3860">
                  <c:v>132932.39639681301</c:v>
                </c:pt>
                <c:pt idx="3861">
                  <c:v>132959.04467726499</c:v>
                </c:pt>
                <c:pt idx="3862">
                  <c:v>133059.936416635</c:v>
                </c:pt>
                <c:pt idx="3863">
                  <c:v>133079.79848237699</c:v>
                </c:pt>
                <c:pt idx="3864">
                  <c:v>133161.78237228101</c:v>
                </c:pt>
                <c:pt idx="3865">
                  <c:v>133170.052868128</c:v>
                </c:pt>
                <c:pt idx="3866">
                  <c:v>133199.49102416</c:v>
                </c:pt>
                <c:pt idx="3867">
                  <c:v>133229.79346368401</c:v>
                </c:pt>
                <c:pt idx="3868">
                  <c:v>133229.79346368401</c:v>
                </c:pt>
                <c:pt idx="3869">
                  <c:v>133234.96880636399</c:v>
                </c:pt>
                <c:pt idx="3870">
                  <c:v>133258.695578938</c:v>
                </c:pt>
                <c:pt idx="3871">
                  <c:v>133317.42356833801</c:v>
                </c:pt>
                <c:pt idx="3872">
                  <c:v>133346.697114446</c:v>
                </c:pt>
                <c:pt idx="3873">
                  <c:v>133387.752509304</c:v>
                </c:pt>
                <c:pt idx="3874">
                  <c:v>133400.60450534799</c:v>
                </c:pt>
                <c:pt idx="3875">
                  <c:v>133435.80111130999</c:v>
                </c:pt>
                <c:pt idx="3876">
                  <c:v>133439.60237227901</c:v>
                </c:pt>
                <c:pt idx="3877">
                  <c:v>133449.417577602</c:v>
                </c:pt>
                <c:pt idx="3878">
                  <c:v>133597.561141001</c:v>
                </c:pt>
                <c:pt idx="3879">
                  <c:v>133615.578415072</c:v>
                </c:pt>
                <c:pt idx="3880">
                  <c:v>133630.04776475701</c:v>
                </c:pt>
                <c:pt idx="3881">
                  <c:v>133654.87663840799</c:v>
                </c:pt>
                <c:pt idx="3882">
                  <c:v>133701.539232412</c:v>
                </c:pt>
                <c:pt idx="3883">
                  <c:v>133703.27383991901</c:v>
                </c:pt>
                <c:pt idx="3884">
                  <c:v>133719.26832792201</c:v>
                </c:pt>
                <c:pt idx="3885">
                  <c:v>133741.782372277</c:v>
                </c:pt>
                <c:pt idx="3886">
                  <c:v>133769.90983049601</c:v>
                </c:pt>
                <c:pt idx="3887">
                  <c:v>133800.16421624701</c:v>
                </c:pt>
                <c:pt idx="3888">
                  <c:v>133802.080615446</c:v>
                </c:pt>
                <c:pt idx="3889">
                  <c:v>133818.053991689</c:v>
                </c:pt>
                <c:pt idx="3890">
                  <c:v>133819.49102416</c:v>
                </c:pt>
                <c:pt idx="3891">
                  <c:v>133849.936416638</c:v>
                </c:pt>
                <c:pt idx="3892">
                  <c:v>133893.06774470999</c:v>
                </c:pt>
                <c:pt idx="3893">
                  <c:v>133939.841686803</c:v>
                </c:pt>
                <c:pt idx="3894">
                  <c:v>133944.12498375899</c:v>
                </c:pt>
                <c:pt idx="3895">
                  <c:v>133946.45803881099</c:v>
                </c:pt>
                <c:pt idx="3896">
                  <c:v>133959.49102416201</c:v>
                </c:pt>
                <c:pt idx="3897">
                  <c:v>133972.69663842101</c:v>
                </c:pt>
                <c:pt idx="3898">
                  <c:v>134029.22256159401</c:v>
                </c:pt>
                <c:pt idx="3899">
                  <c:v>134030.60450534601</c:v>
                </c:pt>
                <c:pt idx="3900">
                  <c:v>134060.04776475701</c:v>
                </c:pt>
                <c:pt idx="3901">
                  <c:v>134087.98030893199</c:v>
                </c:pt>
                <c:pt idx="3902">
                  <c:v>134088.063874874</c:v>
                </c:pt>
                <c:pt idx="3903">
                  <c:v>134216.35785190301</c:v>
                </c:pt>
                <c:pt idx="3904">
                  <c:v>134280.24387485301</c:v>
                </c:pt>
                <c:pt idx="3905">
                  <c:v>134365.15081694201</c:v>
                </c:pt>
                <c:pt idx="3906">
                  <c:v>134370.498260603</c:v>
                </c:pt>
                <c:pt idx="3907">
                  <c:v>134385.700102014</c:v>
                </c:pt>
                <c:pt idx="3908">
                  <c:v>134395.47740579699</c:v>
                </c:pt>
                <c:pt idx="3909">
                  <c:v>134478.82293544701</c:v>
                </c:pt>
                <c:pt idx="3910">
                  <c:v>134489.82506851599</c:v>
                </c:pt>
                <c:pt idx="3911">
                  <c:v>134557.94750804099</c:v>
                </c:pt>
                <c:pt idx="3912">
                  <c:v>134557.94750804099</c:v>
                </c:pt>
                <c:pt idx="3913">
                  <c:v>134559.34924727699</c:v>
                </c:pt>
                <c:pt idx="3914">
                  <c:v>134572.730441169</c:v>
                </c:pt>
                <c:pt idx="3915">
                  <c:v>134573.12285072001</c:v>
                </c:pt>
                <c:pt idx="3916">
                  <c:v>134583.34634931901</c:v>
                </c:pt>
                <c:pt idx="3917">
                  <c:v>134590.04776475401</c:v>
                </c:pt>
                <c:pt idx="3918">
                  <c:v>134627.95252675601</c:v>
                </c:pt>
                <c:pt idx="3919">
                  <c:v>134640.04776475401</c:v>
                </c:pt>
                <c:pt idx="3920">
                  <c:v>134826.27595000801</c:v>
                </c:pt>
                <c:pt idx="3921">
                  <c:v>134913.23500120101</c:v>
                </c:pt>
                <c:pt idx="3922">
                  <c:v>134931.448327925</c:v>
                </c:pt>
                <c:pt idx="3923">
                  <c:v>134942.22776475199</c:v>
                </c:pt>
                <c:pt idx="3924">
                  <c:v>134942.227764757</c:v>
                </c:pt>
                <c:pt idx="3925">
                  <c:v>134964.117747171</c:v>
                </c:pt>
                <c:pt idx="3926">
                  <c:v>134970.355222971</c:v>
                </c:pt>
                <c:pt idx="3927">
                  <c:v>134979.64329411401</c:v>
                </c:pt>
                <c:pt idx="3928">
                  <c:v>134979.936416635</c:v>
                </c:pt>
                <c:pt idx="3929">
                  <c:v>135000.60960872201</c:v>
                </c:pt>
                <c:pt idx="3930">
                  <c:v>135018.08655366101</c:v>
                </c:pt>
                <c:pt idx="3931">
                  <c:v>135099.153645118</c:v>
                </c:pt>
                <c:pt idx="3932">
                  <c:v>135142.26866931</c:v>
                </c:pt>
                <c:pt idx="3933">
                  <c:v>135159.936416638</c:v>
                </c:pt>
                <c:pt idx="3934">
                  <c:v>135164.92803601999</c:v>
                </c:pt>
                <c:pt idx="3935">
                  <c:v>135249.37967604099</c:v>
                </c:pt>
                <c:pt idx="3936">
                  <c:v>135254.00639905201</c:v>
                </c:pt>
                <c:pt idx="3937">
                  <c:v>135288.509267349</c:v>
                </c:pt>
                <c:pt idx="3938">
                  <c:v>135345.65003468399</c:v>
                </c:pt>
                <c:pt idx="3939">
                  <c:v>135347.37542715899</c:v>
                </c:pt>
                <c:pt idx="3940">
                  <c:v>135350.386912485</c:v>
                </c:pt>
                <c:pt idx="3941">
                  <c:v>135351.721599424</c:v>
                </c:pt>
                <c:pt idx="3942">
                  <c:v>135351.96926732699</c:v>
                </c:pt>
                <c:pt idx="3943">
                  <c:v>135355.11988024201</c:v>
                </c:pt>
                <c:pt idx="3944">
                  <c:v>135367.37660595099</c:v>
                </c:pt>
                <c:pt idx="3945">
                  <c:v>135396.023807547</c:v>
                </c:pt>
                <c:pt idx="3946">
                  <c:v>135398.079317064</c:v>
                </c:pt>
                <c:pt idx="3947">
                  <c:v>135409.531945995</c:v>
                </c:pt>
                <c:pt idx="3948">
                  <c:v>135412.25124593399</c:v>
                </c:pt>
                <c:pt idx="3949">
                  <c:v>135413.333206963</c:v>
                </c:pt>
                <c:pt idx="3950">
                  <c:v>135413.333206963</c:v>
                </c:pt>
                <c:pt idx="3951">
                  <c:v>135413.333206963</c:v>
                </c:pt>
                <c:pt idx="3952">
                  <c:v>135413.33320696501</c:v>
                </c:pt>
                <c:pt idx="3953">
                  <c:v>135413.33320696501</c:v>
                </c:pt>
                <c:pt idx="3954">
                  <c:v>135413.33320696501</c:v>
                </c:pt>
                <c:pt idx="3955">
                  <c:v>135413.333206968</c:v>
                </c:pt>
                <c:pt idx="3956">
                  <c:v>135413.333206968</c:v>
                </c:pt>
                <c:pt idx="3957">
                  <c:v>135413.333206968</c:v>
                </c:pt>
                <c:pt idx="3958">
                  <c:v>135413.333206968</c:v>
                </c:pt>
                <c:pt idx="3959">
                  <c:v>135413.333206968</c:v>
                </c:pt>
                <c:pt idx="3960">
                  <c:v>135413.333206968</c:v>
                </c:pt>
                <c:pt idx="3961">
                  <c:v>135423.33320696501</c:v>
                </c:pt>
                <c:pt idx="3962">
                  <c:v>135446.212900513</c:v>
                </c:pt>
                <c:pt idx="3963">
                  <c:v>135446.212900513</c:v>
                </c:pt>
                <c:pt idx="3964">
                  <c:v>135446.212900513</c:v>
                </c:pt>
                <c:pt idx="3965">
                  <c:v>135446.212900513</c:v>
                </c:pt>
                <c:pt idx="3966">
                  <c:v>135470.82720158499</c:v>
                </c:pt>
                <c:pt idx="3967">
                  <c:v>135486.819862637</c:v>
                </c:pt>
                <c:pt idx="3968">
                  <c:v>135489.816276756</c:v>
                </c:pt>
                <c:pt idx="3969">
                  <c:v>135568.81481180299</c:v>
                </c:pt>
                <c:pt idx="3970">
                  <c:v>135635.654315722</c:v>
                </c:pt>
                <c:pt idx="3971">
                  <c:v>135700.27046099401</c:v>
                </c:pt>
                <c:pt idx="3972">
                  <c:v>135718.31435328801</c:v>
                </c:pt>
                <c:pt idx="3973">
                  <c:v>135724.81668790101</c:v>
                </c:pt>
                <c:pt idx="3974">
                  <c:v>135725.968407095</c:v>
                </c:pt>
                <c:pt idx="3975">
                  <c:v>135783.791741794</c:v>
                </c:pt>
                <c:pt idx="3976">
                  <c:v>135798.64329425499</c:v>
                </c:pt>
                <c:pt idx="3977">
                  <c:v>135810.643717775</c:v>
                </c:pt>
                <c:pt idx="3978">
                  <c:v>135817.26407904</c:v>
                </c:pt>
                <c:pt idx="3979">
                  <c:v>135828.39791922999</c:v>
                </c:pt>
                <c:pt idx="3980">
                  <c:v>135872.30331168399</c:v>
                </c:pt>
                <c:pt idx="3981">
                  <c:v>135910.15911287599</c:v>
                </c:pt>
                <c:pt idx="3982">
                  <c:v>136004.34767999701</c:v>
                </c:pt>
                <c:pt idx="3983">
                  <c:v>136113.68039367601</c:v>
                </c:pt>
                <c:pt idx="3984">
                  <c:v>136120.94365307901</c:v>
                </c:pt>
                <c:pt idx="3985">
                  <c:v>136122.52600792199</c:v>
                </c:pt>
                <c:pt idx="3986">
                  <c:v>136130.15911287299</c:v>
                </c:pt>
                <c:pt idx="3987">
                  <c:v>136131.8937204</c:v>
                </c:pt>
                <c:pt idx="3988">
                  <c:v>136181.57527248599</c:v>
                </c:pt>
                <c:pt idx="3989">
                  <c:v>136203.456895076</c:v>
                </c:pt>
                <c:pt idx="3990">
                  <c:v>136230.38180911</c:v>
                </c:pt>
                <c:pt idx="3991">
                  <c:v>136362.29727114999</c:v>
                </c:pt>
                <c:pt idx="3992">
                  <c:v>136470.82720158499</c:v>
                </c:pt>
                <c:pt idx="3993">
                  <c:v>136470.82720158499</c:v>
                </c:pt>
                <c:pt idx="3994">
                  <c:v>136498.87109388199</c:v>
                </c:pt>
                <c:pt idx="3995">
                  <c:v>136520.44083454899</c:v>
                </c:pt>
                <c:pt idx="3996">
                  <c:v>136606.80846256501</c:v>
                </c:pt>
                <c:pt idx="3997">
                  <c:v>136624.41892596</c:v>
                </c:pt>
                <c:pt idx="3998">
                  <c:v>136626.153533467</c:v>
                </c:pt>
                <c:pt idx="3999">
                  <c:v>136706.46920002199</c:v>
                </c:pt>
                <c:pt idx="4000">
                  <c:v>136710.270460992</c:v>
                </c:pt>
                <c:pt idx="4001">
                  <c:v>136710.27046099401</c:v>
                </c:pt>
                <c:pt idx="4002">
                  <c:v>136740.93368523699</c:v>
                </c:pt>
                <c:pt idx="4003">
                  <c:v>136780.46657108999</c:v>
                </c:pt>
                <c:pt idx="4004">
                  <c:v>136784.90442059099</c:v>
                </c:pt>
                <c:pt idx="4005">
                  <c:v>136862.72138035099</c:v>
                </c:pt>
                <c:pt idx="4006">
                  <c:v>136870.72095684099</c:v>
                </c:pt>
                <c:pt idx="4007">
                  <c:v>136889.71372039799</c:v>
                </c:pt>
                <c:pt idx="4008">
                  <c:v>136900.715853467</c:v>
                </c:pt>
                <c:pt idx="4009">
                  <c:v>136900.71585347</c:v>
                </c:pt>
                <c:pt idx="4010">
                  <c:v>137012.45046098999</c:v>
                </c:pt>
                <c:pt idx="4011">
                  <c:v>137012.45046099499</c:v>
                </c:pt>
                <c:pt idx="4012">
                  <c:v>137030.577919209</c:v>
                </c:pt>
                <c:pt idx="4013">
                  <c:v>137048.05885616</c:v>
                </c:pt>
                <c:pt idx="4014">
                  <c:v>137048.05885616</c:v>
                </c:pt>
                <c:pt idx="4015">
                  <c:v>137050.15911287299</c:v>
                </c:pt>
                <c:pt idx="4016">
                  <c:v>137070.83230496</c:v>
                </c:pt>
                <c:pt idx="4017">
                  <c:v>137072.74870415899</c:v>
                </c:pt>
                <c:pt idx="4018">
                  <c:v>137230.15911287599</c:v>
                </c:pt>
                <c:pt idx="4019">
                  <c:v>137288.03051049</c:v>
                </c:pt>
                <c:pt idx="4020">
                  <c:v>137308.57979556199</c:v>
                </c:pt>
                <c:pt idx="4021">
                  <c:v>137358.731963586</c:v>
                </c:pt>
                <c:pt idx="4022">
                  <c:v>137403.90228755001</c:v>
                </c:pt>
                <c:pt idx="4023">
                  <c:v>137424.12578615101</c:v>
                </c:pt>
                <c:pt idx="4024">
                  <c:v>137428.97733861199</c:v>
                </c:pt>
                <c:pt idx="4025">
                  <c:v>137466.24650378499</c:v>
                </c:pt>
                <c:pt idx="4026">
                  <c:v>137481.56182653399</c:v>
                </c:pt>
                <c:pt idx="4027">
                  <c:v>137660.27046099101</c:v>
                </c:pt>
                <c:pt idx="4028">
                  <c:v>137749.15564355499</c:v>
                </c:pt>
                <c:pt idx="4029">
                  <c:v>137808.27069749299</c:v>
                </c:pt>
                <c:pt idx="4030">
                  <c:v>137849.460595396</c:v>
                </c:pt>
                <c:pt idx="4031">
                  <c:v>137857.48795406899</c:v>
                </c:pt>
                <c:pt idx="4032">
                  <c:v>137860.60450535099</c:v>
                </c:pt>
                <c:pt idx="4033">
                  <c:v>137886.99744071899</c:v>
                </c:pt>
                <c:pt idx="4034">
                  <c:v>137888.62061546699</c:v>
                </c:pt>
                <c:pt idx="4035">
                  <c:v>137899.335751226</c:v>
                </c:pt>
                <c:pt idx="4036">
                  <c:v>137906.91459249699</c:v>
                </c:pt>
                <c:pt idx="4037">
                  <c:v>137910.715853467</c:v>
                </c:pt>
                <c:pt idx="4038">
                  <c:v>137910.71585347</c:v>
                </c:pt>
                <c:pt idx="4039">
                  <c:v>138022.03333866599</c:v>
                </c:pt>
                <c:pt idx="4040">
                  <c:v>138058.926159922</c:v>
                </c:pt>
                <c:pt idx="4041">
                  <c:v>138061.11643407101</c:v>
                </c:pt>
                <c:pt idx="4042">
                  <c:v>138087.80772956801</c:v>
                </c:pt>
                <c:pt idx="4043">
                  <c:v>138129.205138238</c:v>
                </c:pt>
                <c:pt idx="4044">
                  <c:v>138176.88609260001</c:v>
                </c:pt>
                <c:pt idx="4045">
                  <c:v>138183.90308991299</c:v>
                </c:pt>
                <c:pt idx="4046">
                  <c:v>138199.534079206</c:v>
                </c:pt>
                <c:pt idx="4047">
                  <c:v>138202.11641663799</c:v>
                </c:pt>
                <c:pt idx="4048">
                  <c:v>138231.02331168501</c:v>
                </c:pt>
                <c:pt idx="4049">
                  <c:v>138250.60450534799</c:v>
                </c:pt>
                <c:pt idx="4050">
                  <c:v>138268.52972823201</c:v>
                </c:pt>
                <c:pt idx="4051">
                  <c:v>138270.25512070599</c:v>
                </c:pt>
                <c:pt idx="4052">
                  <c:v>138271.277697435</c:v>
                </c:pt>
                <c:pt idx="4053">
                  <c:v>138274.601292971</c:v>
                </c:pt>
                <c:pt idx="4054">
                  <c:v>138277.99957379</c:v>
                </c:pt>
                <c:pt idx="4055">
                  <c:v>138299.41888846699</c:v>
                </c:pt>
                <c:pt idx="4056">
                  <c:v>138320.95901061199</c:v>
                </c:pt>
                <c:pt idx="4057">
                  <c:v>138322.41163954299</c:v>
                </c:pt>
                <c:pt idx="4058">
                  <c:v>138326.21290051599</c:v>
                </c:pt>
                <c:pt idx="4059">
                  <c:v>138326.21290051599</c:v>
                </c:pt>
                <c:pt idx="4060">
                  <c:v>138336.21290051099</c:v>
                </c:pt>
                <c:pt idx="4061">
                  <c:v>138336.21290051099</c:v>
                </c:pt>
                <c:pt idx="4062">
                  <c:v>138336.21290051099</c:v>
                </c:pt>
                <c:pt idx="4063">
                  <c:v>138336.21290051201</c:v>
                </c:pt>
                <c:pt idx="4064">
                  <c:v>138336.21290051201</c:v>
                </c:pt>
                <c:pt idx="4065">
                  <c:v>138336.212900513</c:v>
                </c:pt>
                <c:pt idx="4066">
                  <c:v>138336.212900513</c:v>
                </c:pt>
                <c:pt idx="4067">
                  <c:v>138336.21290051599</c:v>
                </c:pt>
                <c:pt idx="4068">
                  <c:v>138336.21290051599</c:v>
                </c:pt>
                <c:pt idx="4069">
                  <c:v>138336.21290051599</c:v>
                </c:pt>
                <c:pt idx="4070">
                  <c:v>138336.21290051599</c:v>
                </c:pt>
                <c:pt idx="4071">
                  <c:v>138340.60450534601</c:v>
                </c:pt>
                <c:pt idx="4072">
                  <c:v>138340.60450535099</c:v>
                </c:pt>
                <c:pt idx="4073">
                  <c:v>138369.09259406</c:v>
                </c:pt>
                <c:pt idx="4074">
                  <c:v>138369.09259406</c:v>
                </c:pt>
                <c:pt idx="4075">
                  <c:v>138369.09259406</c:v>
                </c:pt>
                <c:pt idx="4076">
                  <c:v>138369.09259406</c:v>
                </c:pt>
                <c:pt idx="4077">
                  <c:v>138409.69955618499</c:v>
                </c:pt>
                <c:pt idx="4078">
                  <c:v>138412.69597030399</c:v>
                </c:pt>
                <c:pt idx="4079">
                  <c:v>138415.23846494799</c:v>
                </c:pt>
                <c:pt idx="4080">
                  <c:v>138430.60450535099</c:v>
                </c:pt>
                <c:pt idx="4081">
                  <c:v>138558.534009269</c:v>
                </c:pt>
                <c:pt idx="4082">
                  <c:v>138559.177356061</c:v>
                </c:pt>
                <c:pt idx="4083">
                  <c:v>138560.911963566</c:v>
                </c:pt>
                <c:pt idx="4084">
                  <c:v>138621.055001197</c:v>
                </c:pt>
                <c:pt idx="4085">
                  <c:v>138622.637356041</c:v>
                </c:pt>
                <c:pt idx="4086">
                  <c:v>138637.696381449</c:v>
                </c:pt>
                <c:pt idx="4087">
                  <c:v>138648.84810064299</c:v>
                </c:pt>
                <c:pt idx="4088">
                  <c:v>138651.16634931599</c:v>
                </c:pt>
                <c:pt idx="4089">
                  <c:v>138666.69189625999</c:v>
                </c:pt>
                <c:pt idx="4090">
                  <c:v>138696.15353348499</c:v>
                </c:pt>
                <c:pt idx="4091">
                  <c:v>138740.143772588</c:v>
                </c:pt>
                <c:pt idx="4092">
                  <c:v>138752.279830507</c:v>
                </c:pt>
                <c:pt idx="4093">
                  <c:v>138899.76187883201</c:v>
                </c:pt>
                <c:pt idx="4094">
                  <c:v>139082.16848238799</c:v>
                </c:pt>
                <c:pt idx="4095">
                  <c:v>139099.06600794199</c:v>
                </c:pt>
                <c:pt idx="4096">
                  <c:v>139100.38180911299</c:v>
                </c:pt>
                <c:pt idx="4097">
                  <c:v>139104.45496603401</c:v>
                </c:pt>
                <c:pt idx="4098">
                  <c:v>139185.641998426</c:v>
                </c:pt>
                <c:pt idx="4099">
                  <c:v>139285.17696469801</c:v>
                </c:pt>
                <c:pt idx="4100">
                  <c:v>139390.93854970401</c:v>
                </c:pt>
                <c:pt idx="4101">
                  <c:v>139390.93854970401</c:v>
                </c:pt>
                <c:pt idx="4102">
                  <c:v>139390.93854970401</c:v>
                </c:pt>
                <c:pt idx="4103">
                  <c:v>139390.93854970799</c:v>
                </c:pt>
                <c:pt idx="4104">
                  <c:v>139391.61174179101</c:v>
                </c:pt>
                <c:pt idx="4105">
                  <c:v>139393.19409663501</c:v>
                </c:pt>
                <c:pt idx="4106">
                  <c:v>139443.320528096</c:v>
                </c:pt>
                <c:pt idx="4107">
                  <c:v>139464.124983788</c:v>
                </c:pt>
                <c:pt idx="4108">
                  <c:v>139562.97140039699</c:v>
                </c:pt>
                <c:pt idx="4109">
                  <c:v>139663.81337878501</c:v>
                </c:pt>
                <c:pt idx="4110">
                  <c:v>139829.86812356301</c:v>
                </c:pt>
                <c:pt idx="4111">
                  <c:v>139970.938549702</c:v>
                </c:pt>
                <c:pt idx="4112">
                  <c:v>139970.93854970401</c:v>
                </c:pt>
                <c:pt idx="4113">
                  <c:v>139970.93854970799</c:v>
                </c:pt>
                <c:pt idx="4114">
                  <c:v>139970.93854970799</c:v>
                </c:pt>
                <c:pt idx="4115">
                  <c:v>139977.13728873499</c:v>
                </c:pt>
                <c:pt idx="4116">
                  <c:v>140150.49315722901</c:v>
                </c:pt>
                <c:pt idx="4117">
                  <c:v>140189.511400416</c:v>
                </c:pt>
                <c:pt idx="4118">
                  <c:v>140210.91020403799</c:v>
                </c:pt>
                <c:pt idx="4119">
                  <c:v>140231.45948911001</c:v>
                </c:pt>
                <c:pt idx="4120">
                  <c:v>140244.68172438099</c:v>
                </c:pt>
                <c:pt idx="4121">
                  <c:v>140297.025940616</c:v>
                </c:pt>
                <c:pt idx="4122">
                  <c:v>140301.24600792199</c:v>
                </c:pt>
                <c:pt idx="4123">
                  <c:v>140307.04586818599</c:v>
                </c:pt>
                <c:pt idx="4124">
                  <c:v>140310.82720158499</c:v>
                </c:pt>
                <c:pt idx="4125">
                  <c:v>140331.50039367299</c:v>
                </c:pt>
                <c:pt idx="4126">
                  <c:v>140382.61387486299</c:v>
                </c:pt>
                <c:pt idx="4127">
                  <c:v>140490.82720158901</c:v>
                </c:pt>
                <c:pt idx="4128">
                  <c:v>140500.82720158901</c:v>
                </c:pt>
                <c:pt idx="4129">
                  <c:v>140530.095923188</c:v>
                </c:pt>
                <c:pt idx="4130">
                  <c:v>140621.13465980301</c:v>
                </c:pt>
                <c:pt idx="4131">
                  <c:v>140662.03533710301</c:v>
                </c:pt>
                <c:pt idx="4132">
                  <c:v>140711.38904555401</c:v>
                </c:pt>
                <c:pt idx="4133">
                  <c:v>140712.50252674401</c:v>
                </c:pt>
                <c:pt idx="4134">
                  <c:v>140730.71585347</c:v>
                </c:pt>
                <c:pt idx="4135">
                  <c:v>140809.87713426701</c:v>
                </c:pt>
                <c:pt idx="4136">
                  <c:v>140944.91303221401</c:v>
                </c:pt>
                <c:pt idx="4137">
                  <c:v>141010.687423116</c:v>
                </c:pt>
                <c:pt idx="4138">
                  <c:v>141099.765786148</c:v>
                </c:pt>
                <c:pt idx="4139">
                  <c:v>141159.28870417899</c:v>
                </c:pt>
                <c:pt idx="4140">
                  <c:v>141187.48098651899</c:v>
                </c:pt>
                <c:pt idx="4141">
                  <c:v>141200.87926733799</c:v>
                </c:pt>
                <c:pt idx="4142">
                  <c:v>141243.83870415899</c:v>
                </c:pt>
                <c:pt idx="4143">
                  <c:v>141245.29133309101</c:v>
                </c:pt>
                <c:pt idx="4144">
                  <c:v>141249.09259406099</c:v>
                </c:pt>
                <c:pt idx="4145">
                  <c:v>141249.09259406399</c:v>
                </c:pt>
                <c:pt idx="4146">
                  <c:v>141249.09259406399</c:v>
                </c:pt>
                <c:pt idx="4147">
                  <c:v>141259.09259405901</c:v>
                </c:pt>
                <c:pt idx="4148">
                  <c:v>141259.09259405901</c:v>
                </c:pt>
                <c:pt idx="4149">
                  <c:v>141259.09259405901</c:v>
                </c:pt>
                <c:pt idx="4150">
                  <c:v>141259.09259406</c:v>
                </c:pt>
                <c:pt idx="4151">
                  <c:v>141259.09259406</c:v>
                </c:pt>
                <c:pt idx="4152">
                  <c:v>141259.09259406099</c:v>
                </c:pt>
                <c:pt idx="4153">
                  <c:v>141259.09259406399</c:v>
                </c:pt>
                <c:pt idx="4154">
                  <c:v>141259.09259406399</c:v>
                </c:pt>
                <c:pt idx="4155">
                  <c:v>141259.09259406399</c:v>
                </c:pt>
                <c:pt idx="4156">
                  <c:v>141259.09259406399</c:v>
                </c:pt>
                <c:pt idx="4157">
                  <c:v>141310.65266378201</c:v>
                </c:pt>
                <c:pt idx="4158">
                  <c:v>141332.57924973301</c:v>
                </c:pt>
                <c:pt idx="4159">
                  <c:v>141335.57566385201</c:v>
                </c:pt>
                <c:pt idx="4160">
                  <c:v>141471.41370281699</c:v>
                </c:pt>
                <c:pt idx="4161">
                  <c:v>141560.57607499699</c:v>
                </c:pt>
                <c:pt idx="4162">
                  <c:v>141561.72779419101</c:v>
                </c:pt>
                <c:pt idx="4163">
                  <c:v>141619.03322703199</c:v>
                </c:pt>
                <c:pt idx="4164">
                  <c:v>141663.02346613599</c:v>
                </c:pt>
                <c:pt idx="4165">
                  <c:v>141675.75334654501</c:v>
                </c:pt>
                <c:pt idx="4166">
                  <c:v>141823.30544475399</c:v>
                </c:pt>
                <c:pt idx="4167">
                  <c:v>141875.01576873701</c:v>
                </c:pt>
                <c:pt idx="4168">
                  <c:v>142027.334659582</c:v>
                </c:pt>
                <c:pt idx="4169">
                  <c:v>142105.795205542</c:v>
                </c:pt>
                <c:pt idx="4170">
                  <c:v>142311.72308991</c:v>
                </c:pt>
                <c:pt idx="4171">
                  <c:v>142356.20022164399</c:v>
                </c:pt>
                <c:pt idx="4172">
                  <c:v>142645.57250933</c:v>
                </c:pt>
                <c:pt idx="4173">
                  <c:v>142940.98670813799</c:v>
                </c:pt>
                <c:pt idx="4174">
                  <c:v>143013.907390901</c:v>
                </c:pt>
                <c:pt idx="4175">
                  <c:v>143530.42486415699</c:v>
                </c:pt>
                <c:pt idx="4176">
                  <c:v>143584.915030651</c:v>
                </c:pt>
                <c:pt idx="4177">
                  <c:v>143711.543448732</c:v>
                </c:pt>
                <c:pt idx="4178">
                  <c:v>143746.12924989799</c:v>
                </c:pt>
                <c:pt idx="4179">
                  <c:v>143867.792725762</c:v>
                </c:pt>
                <c:pt idx="4180">
                  <c:v>143933.56711666399</c:v>
                </c:pt>
                <c:pt idx="4181">
                  <c:v>144022.64547969599</c:v>
                </c:pt>
                <c:pt idx="4182">
                  <c:v>144110.36068006701</c:v>
                </c:pt>
                <c:pt idx="4183">
                  <c:v>144245.458943281</c:v>
                </c:pt>
                <c:pt idx="4184">
                  <c:v>144285.90655368601</c:v>
                </c:pt>
                <c:pt idx="4185">
                  <c:v>144394.29339636501</c:v>
                </c:pt>
                <c:pt idx="4186">
                  <c:v>144484.60748773901</c:v>
                </c:pt>
                <c:pt idx="4187">
                  <c:v>144516.68599049299</c:v>
                </c:pt>
                <c:pt idx="4188">
                  <c:v>144644.24143525699</c:v>
                </c:pt>
                <c:pt idx="4189">
                  <c:v>144940.21435313</c:v>
                </c:pt>
                <c:pt idx="4190">
                  <c:v>145056.463294279</c:v>
                </c:pt>
                <c:pt idx="4191">
                  <c:v>145160.75890851399</c:v>
                </c:pt>
                <c:pt idx="4192">
                  <c:v>145279.07991519201</c:v>
                </c:pt>
                <c:pt idx="4193">
                  <c:v>145351.87749308799</c:v>
                </c:pt>
                <c:pt idx="4194">
                  <c:v>145414.79817585199</c:v>
                </c:pt>
                <c:pt idx="4195">
                  <c:v>145941.315649108</c:v>
                </c:pt>
                <c:pt idx="4196">
                  <c:v>146122.434233682</c:v>
                </c:pt>
                <c:pt idx="4197">
                  <c:v>146147.020034849</c:v>
                </c:pt>
                <c:pt idx="4198">
                  <c:v>146507.79472419899</c:v>
                </c:pt>
                <c:pt idx="4199">
                  <c:v>146686.79733863499</c:v>
                </c:pt>
                <c:pt idx="4200">
                  <c:v>146780.67241930999</c:v>
                </c:pt>
                <c:pt idx="4201">
                  <c:v>146846.44681021199</c:v>
                </c:pt>
                <c:pt idx="4202">
                  <c:v>146927.576775444</c:v>
                </c:pt>
                <c:pt idx="4203">
                  <c:v>146945.52517324401</c:v>
                </c:pt>
                <c:pt idx="4204">
                  <c:v>147033.240373615</c:v>
                </c:pt>
                <c:pt idx="4205">
                  <c:v>147055.132220208</c:v>
                </c:pt>
                <c:pt idx="4206">
                  <c:v>147168.33863682899</c:v>
                </c:pt>
                <c:pt idx="4207">
                  <c:v>147317.17308991301</c:v>
                </c:pt>
                <c:pt idx="4208">
                  <c:v>147407.487181287</c:v>
                </c:pt>
                <c:pt idx="4209">
                  <c:v>147457.35407922801</c:v>
                </c:pt>
                <c:pt idx="4210">
                  <c:v>147571.64969346501</c:v>
                </c:pt>
                <c:pt idx="4211">
                  <c:v>147752.76827803801</c:v>
                </c:pt>
                <c:pt idx="4212">
                  <c:v>147825.68896080201</c:v>
                </c:pt>
                <c:pt idx="4213">
                  <c:v>147863.09404667799</c:v>
                </c:pt>
                <c:pt idx="4214">
                  <c:v>148201.95960874</c:v>
                </c:pt>
                <c:pt idx="4215">
                  <c:v>148342.20643405899</c:v>
                </c:pt>
                <c:pt idx="4216">
                  <c:v>148557.91081979999</c:v>
                </c:pt>
                <c:pt idx="4217">
                  <c:v>149097.688123584</c:v>
                </c:pt>
                <c:pt idx="4218">
                  <c:v>149328.46756039499</c:v>
                </c:pt>
                <c:pt idx="4219">
                  <c:v>149430.67441774701</c:v>
                </c:pt>
                <c:pt idx="4220">
                  <c:v>149703.55211285799</c:v>
                </c:pt>
                <c:pt idx="4221">
                  <c:v>149769.32650376001</c:v>
                </c:pt>
                <c:pt idx="4222">
                  <c:v>149868.24486417699</c:v>
                </c:pt>
                <c:pt idx="4223">
                  <c:v>149868.404866792</c:v>
                </c:pt>
                <c:pt idx="4224">
                  <c:v>149956.12006716299</c:v>
                </c:pt>
                <c:pt idx="4225">
                  <c:v>149972.54047841599</c:v>
                </c:pt>
                <c:pt idx="4226">
                  <c:v>150091.21833037701</c:v>
                </c:pt>
                <c:pt idx="4227">
                  <c:v>150240.052783461</c:v>
                </c:pt>
                <c:pt idx="4228">
                  <c:v>150330.36687483499</c:v>
                </c:pt>
                <c:pt idx="4229">
                  <c:v>150753.09721901</c:v>
                </c:pt>
                <c:pt idx="4230">
                  <c:v>150785.97374022601</c:v>
                </c:pt>
                <c:pt idx="4231">
                  <c:v>150968.801604751</c:v>
                </c:pt>
                <c:pt idx="4232">
                  <c:v>151124.839302287</c:v>
                </c:pt>
                <c:pt idx="4233">
                  <c:v>151453.32501863199</c:v>
                </c:pt>
                <c:pt idx="4234">
                  <c:v>151498.578908533</c:v>
                </c:pt>
                <c:pt idx="4235">
                  <c:v>151739.358345346</c:v>
                </c:pt>
                <c:pt idx="4236">
                  <c:v>152279.13564912599</c:v>
                </c:pt>
                <c:pt idx="4237">
                  <c:v>152353.554111295</c:v>
                </c:pt>
                <c:pt idx="4238">
                  <c:v>152383.43126336599</c:v>
                </c:pt>
                <c:pt idx="4239">
                  <c:v>152626.43180640601</c:v>
                </c:pt>
                <c:pt idx="4240">
                  <c:v>152692.206197308</c:v>
                </c:pt>
                <c:pt idx="4241">
                  <c:v>152791.284560339</c:v>
                </c:pt>
                <c:pt idx="4242">
                  <c:v>152806.023005158</c:v>
                </c:pt>
                <c:pt idx="4243">
                  <c:v>152878.99976071101</c:v>
                </c:pt>
                <c:pt idx="4244">
                  <c:v>153014.09802392399</c:v>
                </c:pt>
                <c:pt idx="4245">
                  <c:v>153083.65906298801</c:v>
                </c:pt>
                <c:pt idx="4246">
                  <c:v>153153.98800396101</c:v>
                </c:pt>
                <c:pt idx="4247">
                  <c:v>153162.93247700899</c:v>
                </c:pt>
                <c:pt idx="4248">
                  <c:v>153253.24656838301</c:v>
                </c:pt>
                <c:pt idx="4249">
                  <c:v>153369.69238970199</c:v>
                </c:pt>
                <c:pt idx="4250">
                  <c:v>153708.853433774</c:v>
                </c:pt>
                <c:pt idx="4251">
                  <c:v>153854.21580358199</c:v>
                </c:pt>
                <c:pt idx="4252">
                  <c:v>153909.46969348201</c:v>
                </c:pt>
                <c:pt idx="4253">
                  <c:v>154047.71899583499</c:v>
                </c:pt>
                <c:pt idx="4254">
                  <c:v>154147.932302581</c:v>
                </c:pt>
                <c:pt idx="4255">
                  <c:v>154166.57974575201</c:v>
                </c:pt>
                <c:pt idx="4256">
                  <c:v>154680.026434075</c:v>
                </c:pt>
                <c:pt idx="4257">
                  <c:v>154794.322048317</c:v>
                </c:pt>
                <c:pt idx="4258">
                  <c:v>155276.43380484299</c:v>
                </c:pt>
                <c:pt idx="4259">
                  <c:v>155494.549847938</c:v>
                </c:pt>
                <c:pt idx="4260">
                  <c:v>155549.311499954</c:v>
                </c:pt>
                <c:pt idx="4261">
                  <c:v>155564.878788912</c:v>
                </c:pt>
                <c:pt idx="4262">
                  <c:v>155615.08589085599</c:v>
                </c:pt>
                <c:pt idx="4263">
                  <c:v>155714.16425388699</c:v>
                </c:pt>
                <c:pt idx="4264">
                  <c:v>155780.583174653</c:v>
                </c:pt>
                <c:pt idx="4265">
                  <c:v>155796.91379010901</c:v>
                </c:pt>
                <c:pt idx="4266">
                  <c:v>155801.87945425801</c:v>
                </c:pt>
                <c:pt idx="4267">
                  <c:v>155936.97771747201</c:v>
                </c:pt>
                <c:pt idx="4268">
                  <c:v>156085.81217055599</c:v>
                </c:pt>
                <c:pt idx="4269">
                  <c:v>156176.126261931</c:v>
                </c:pt>
                <c:pt idx="4270">
                  <c:v>156265.10658853201</c:v>
                </c:pt>
                <c:pt idx="4271">
                  <c:v>156310.36047843099</c:v>
                </c:pt>
                <c:pt idx="4272">
                  <c:v>156551.13991524701</c:v>
                </c:pt>
                <c:pt idx="4273">
                  <c:v>156567.47053070299</c:v>
                </c:pt>
                <c:pt idx="4274">
                  <c:v>156631.73312732199</c:v>
                </c:pt>
                <c:pt idx="4275">
                  <c:v>157090.91721902401</c:v>
                </c:pt>
                <c:pt idx="4276">
                  <c:v>157195.21283326799</c:v>
                </c:pt>
                <c:pt idx="4277">
                  <c:v>157599.18556435601</c:v>
                </c:pt>
                <c:pt idx="4278">
                  <c:v>157895.440632888</c:v>
                </c:pt>
                <c:pt idx="4279">
                  <c:v>157965.76957386301</c:v>
                </c:pt>
                <c:pt idx="4280">
                  <c:v>158046.59597307301</c:v>
                </c:pt>
                <c:pt idx="4281">
                  <c:v>158077.348823762</c:v>
                </c:pt>
                <c:pt idx="4282">
                  <c:v>158179.157131888</c:v>
                </c:pt>
                <c:pt idx="4283">
                  <c:v>158199.31349838999</c:v>
                </c:pt>
                <c:pt idx="4284">
                  <c:v>158207.80457505901</c:v>
                </c:pt>
                <c:pt idx="4285">
                  <c:v>158537.96558440401</c:v>
                </c:pt>
                <c:pt idx="4286">
                  <c:v>158637.04394743501</c:v>
                </c:pt>
                <c:pt idx="4287">
                  <c:v>158665.99737348201</c:v>
                </c:pt>
                <c:pt idx="4288">
                  <c:v>158721.25126337999</c:v>
                </c:pt>
                <c:pt idx="4289">
                  <c:v>158859.85741102</c:v>
                </c:pt>
                <c:pt idx="4290">
                  <c:v>158962.030700198</c:v>
                </c:pt>
                <c:pt idx="4291">
                  <c:v>158978.36131565299</c:v>
                </c:pt>
                <c:pt idx="4292">
                  <c:v>159008.69186410401</c:v>
                </c:pt>
                <c:pt idx="4293">
                  <c:v>159491.80800397301</c:v>
                </c:pt>
                <c:pt idx="4294">
                  <c:v>159554.61282087001</c:v>
                </c:pt>
                <c:pt idx="4295">
                  <c:v>160036.103618219</c:v>
                </c:pt>
                <c:pt idx="4296">
                  <c:v>160306.331417838</c:v>
                </c:pt>
                <c:pt idx="4297">
                  <c:v>160332.572015866</c:v>
                </c:pt>
                <c:pt idx="4298">
                  <c:v>160592.364744555</c:v>
                </c:pt>
                <c:pt idx="4299">
                  <c:v>160608.69536001</c:v>
                </c:pt>
                <c:pt idx="4300">
                  <c:v>161076.888158432</c:v>
                </c:pt>
                <c:pt idx="4301">
                  <c:v>161132.142048329</c:v>
                </c:pt>
                <c:pt idx="4302">
                  <c:v>161362.92148514901</c:v>
                </c:pt>
                <c:pt idx="4303">
                  <c:v>161389.252100604</c:v>
                </c:pt>
                <c:pt idx="4304">
                  <c:v>161460.845277952</c:v>
                </c:pt>
                <c:pt idx="4305">
                  <c:v>161549.923640983</c:v>
                </c:pt>
                <c:pt idx="4306">
                  <c:v>161782.73710456799</c:v>
                </c:pt>
                <c:pt idx="4307">
                  <c:v>161902.69878892199</c:v>
                </c:pt>
                <c:pt idx="4308">
                  <c:v>161931.571557652</c:v>
                </c:pt>
                <c:pt idx="4309">
                  <c:v>162477.492514418</c:v>
                </c:pt>
                <c:pt idx="4310">
                  <c:v>162993.25552950599</c:v>
                </c:pt>
                <c:pt idx="4311">
                  <c:v>163019.58614495999</c:v>
                </c:pt>
                <c:pt idx="4312">
                  <c:v>163137.11085466901</c:v>
                </c:pt>
                <c:pt idx="4313">
                  <c:v>163533.032833278</c:v>
                </c:pt>
                <c:pt idx="4314">
                  <c:v>163790.142885554</c:v>
                </c:pt>
                <c:pt idx="4315">
                  <c:v>163917.66759526299</c:v>
                </c:pt>
                <c:pt idx="4316">
                  <c:v>164383.72497149999</c:v>
                </c:pt>
                <c:pt idx="4317">
                  <c:v>164472.803334531</c:v>
                </c:pt>
                <c:pt idx="4318">
                  <c:v>164705.61679811499</c:v>
                </c:pt>
                <c:pt idx="4319">
                  <c:v>164733.589573871</c:v>
                </c:pt>
                <c:pt idx="4320">
                  <c:v>164854.45125119999</c:v>
                </c:pt>
                <c:pt idx="4321">
                  <c:v>165400.37220796599</c:v>
                </c:pt>
                <c:pt idx="4322">
                  <c:v>165419.803737824</c:v>
                </c:pt>
                <c:pt idx="4323">
                  <c:v>166200.36047841801</c:v>
                </c:pt>
                <c:pt idx="4324">
                  <c:v>167306.60466504699</c:v>
                </c:pt>
                <c:pt idx="4325">
                  <c:v>167395.68302807899</c:v>
                </c:pt>
                <c:pt idx="4326">
                  <c:v>167628.49649166301</c:v>
                </c:pt>
                <c:pt idx="4327">
                  <c:v>167767.33094474801</c:v>
                </c:pt>
                <c:pt idx="4328">
                  <c:v>167830.69452277399</c:v>
                </c:pt>
                <c:pt idx="4329">
                  <c:v>168323.25190151401</c:v>
                </c:pt>
                <c:pt idx="4330">
                  <c:v>168601.251263368</c:v>
                </c:pt>
                <c:pt idx="4331">
                  <c:v>169638.001639619</c:v>
                </c:pt>
                <c:pt idx="4332">
                  <c:v>169883.92361822701</c:v>
                </c:pt>
                <c:pt idx="4333">
                  <c:v>170229.48435859499</c:v>
                </c:pt>
                <c:pt idx="4334">
                  <c:v>170241.58530772501</c:v>
                </c:pt>
                <c:pt idx="4335">
                  <c:v>170318.56272162701</c:v>
                </c:pt>
                <c:pt idx="4336">
                  <c:v>171012.14204831899</c:v>
                </c:pt>
                <c:pt idx="4337">
                  <c:v>172642.476092675</c:v>
                </c:pt>
                <c:pt idx="4338">
                  <c:v>173241.442415175</c:v>
                </c:pt>
              </c:numCache>
            </c:numRef>
          </c:xVal>
          <c:yVal>
            <c:numRef>
              <c:f>ALP!$B$1:$B$4339</c:f>
              <c:numCache>
                <c:formatCode>General</c:formatCode>
                <c:ptCount val="4339"/>
                <c:pt idx="0">
                  <c:v>7.2007808997799818E-3</c:v>
                </c:pt>
                <c:pt idx="1">
                  <c:v>8.3069998697890678E-3</c:v>
                </c:pt>
                <c:pt idx="2">
                  <c:v>8.3069998697890678E-3</c:v>
                </c:pt>
                <c:pt idx="3">
                  <c:v>8.3069998697891442E-3</c:v>
                </c:pt>
                <c:pt idx="4">
                  <c:v>8.3069998697891442E-3</c:v>
                </c:pt>
                <c:pt idx="5">
                  <c:v>8.3069998697891442E-3</c:v>
                </c:pt>
                <c:pt idx="6">
                  <c:v>8.3069998697891442E-3</c:v>
                </c:pt>
                <c:pt idx="7">
                  <c:v>8.3069998697891442E-3</c:v>
                </c:pt>
                <c:pt idx="8">
                  <c:v>8.3069998697891702E-3</c:v>
                </c:pt>
                <c:pt idx="9">
                  <c:v>8.3069998697891702E-3</c:v>
                </c:pt>
                <c:pt idx="10">
                  <c:v>8.3069998697891702E-3</c:v>
                </c:pt>
                <c:pt idx="11">
                  <c:v>8.3069998697891702E-3</c:v>
                </c:pt>
                <c:pt idx="12">
                  <c:v>8.3069998697891702E-3</c:v>
                </c:pt>
                <c:pt idx="13">
                  <c:v>8.3069998697891702E-3</c:v>
                </c:pt>
                <c:pt idx="14">
                  <c:v>8.3069998697891702E-3</c:v>
                </c:pt>
                <c:pt idx="15">
                  <c:v>8.3069998697891806E-3</c:v>
                </c:pt>
                <c:pt idx="16">
                  <c:v>8.3069998697891806E-3</c:v>
                </c:pt>
                <c:pt idx="17">
                  <c:v>8.3069998697892153E-3</c:v>
                </c:pt>
                <c:pt idx="18">
                  <c:v>8.3069998697892153E-3</c:v>
                </c:pt>
                <c:pt idx="19">
                  <c:v>8.3069998697892153E-3</c:v>
                </c:pt>
                <c:pt idx="20">
                  <c:v>8.3069998697892153E-3</c:v>
                </c:pt>
                <c:pt idx="21">
                  <c:v>8.3069998697892153E-3</c:v>
                </c:pt>
                <c:pt idx="22">
                  <c:v>8.3069998697892153E-3</c:v>
                </c:pt>
                <c:pt idx="23">
                  <c:v>8.3069998697892153E-3</c:v>
                </c:pt>
                <c:pt idx="24">
                  <c:v>8.3069998697892153E-3</c:v>
                </c:pt>
                <c:pt idx="25">
                  <c:v>8.3069998697892153E-3</c:v>
                </c:pt>
                <c:pt idx="26">
                  <c:v>8.3069998697892153E-3</c:v>
                </c:pt>
                <c:pt idx="27">
                  <c:v>8.3069998697892153E-3</c:v>
                </c:pt>
                <c:pt idx="28">
                  <c:v>8.3069998697892153E-3</c:v>
                </c:pt>
                <c:pt idx="29">
                  <c:v>8.3069998697892153E-3</c:v>
                </c:pt>
                <c:pt idx="30">
                  <c:v>8.3069998697892153E-3</c:v>
                </c:pt>
                <c:pt idx="31">
                  <c:v>8.3069998697892153E-3</c:v>
                </c:pt>
                <c:pt idx="32">
                  <c:v>8.3884578880294887E-3</c:v>
                </c:pt>
                <c:pt idx="33">
                  <c:v>9.4830282694562344E-3</c:v>
                </c:pt>
                <c:pt idx="34">
                  <c:v>9.4833361743827584E-3</c:v>
                </c:pt>
                <c:pt idx="35">
                  <c:v>1.0275235534121243E-2</c:v>
                </c:pt>
                <c:pt idx="36">
                  <c:v>1.02763126684589E-2</c:v>
                </c:pt>
                <c:pt idx="37">
                  <c:v>1.0286551311098254E-2</c:v>
                </c:pt>
                <c:pt idx="38">
                  <c:v>1.0286551311098254E-2</c:v>
                </c:pt>
                <c:pt idx="39">
                  <c:v>1.0286551311098435E-2</c:v>
                </c:pt>
                <c:pt idx="40">
                  <c:v>1.0286551311098435E-2</c:v>
                </c:pt>
                <c:pt idx="41">
                  <c:v>1.0286551311098435E-2</c:v>
                </c:pt>
                <c:pt idx="42">
                  <c:v>1.0286551311098435E-2</c:v>
                </c:pt>
                <c:pt idx="43">
                  <c:v>1.0286551311098478E-2</c:v>
                </c:pt>
                <c:pt idx="44">
                  <c:v>1.0286551311098478E-2</c:v>
                </c:pt>
                <c:pt idx="45">
                  <c:v>1.0286551311098478E-2</c:v>
                </c:pt>
                <c:pt idx="46">
                  <c:v>1.0286551311098511E-2</c:v>
                </c:pt>
                <c:pt idx="47">
                  <c:v>1.0286551311098511E-2</c:v>
                </c:pt>
                <c:pt idx="48">
                  <c:v>1.0286551311098607E-2</c:v>
                </c:pt>
                <c:pt idx="49">
                  <c:v>1.0286551311098607E-2</c:v>
                </c:pt>
                <c:pt idx="50">
                  <c:v>1.0286551311098607E-2</c:v>
                </c:pt>
                <c:pt idx="51">
                  <c:v>1.0286551311098607E-2</c:v>
                </c:pt>
                <c:pt idx="52">
                  <c:v>1.0286551311098607E-2</c:v>
                </c:pt>
                <c:pt idx="53">
                  <c:v>1.0286551311098607E-2</c:v>
                </c:pt>
                <c:pt idx="54">
                  <c:v>1.0286551311098607E-2</c:v>
                </c:pt>
                <c:pt idx="55">
                  <c:v>1.0286551311098607E-2</c:v>
                </c:pt>
                <c:pt idx="56">
                  <c:v>1.0286551311098607E-2</c:v>
                </c:pt>
                <c:pt idx="57">
                  <c:v>1.0286551311098607E-2</c:v>
                </c:pt>
                <c:pt idx="58">
                  <c:v>1.0710319377645683E-2</c:v>
                </c:pt>
                <c:pt idx="59">
                  <c:v>1.0710319377645683E-2</c:v>
                </c:pt>
                <c:pt idx="60">
                  <c:v>1.0710319377645683E-2</c:v>
                </c:pt>
                <c:pt idx="61">
                  <c:v>1.0710319377645683E-2</c:v>
                </c:pt>
                <c:pt idx="62">
                  <c:v>1.0710836910774105E-2</c:v>
                </c:pt>
                <c:pt idx="63">
                  <c:v>1.0718009367018427E-2</c:v>
                </c:pt>
                <c:pt idx="64">
                  <c:v>1.0718009367018427E-2</c:v>
                </c:pt>
                <c:pt idx="65">
                  <c:v>1.0725704163737391E-2</c:v>
                </c:pt>
                <c:pt idx="66">
                  <c:v>1.092527939208607E-2</c:v>
                </c:pt>
                <c:pt idx="67">
                  <c:v>1.0992994697767674E-2</c:v>
                </c:pt>
                <c:pt idx="68">
                  <c:v>1.1053171064854464E-2</c:v>
                </c:pt>
                <c:pt idx="69">
                  <c:v>1.1053171064854464E-2</c:v>
                </c:pt>
                <c:pt idx="70">
                  <c:v>1.1053171064854464E-2</c:v>
                </c:pt>
                <c:pt idx="71">
                  <c:v>1.1053171064854464E-2</c:v>
                </c:pt>
                <c:pt idx="72">
                  <c:v>1.1053171064854525E-2</c:v>
                </c:pt>
                <c:pt idx="73">
                  <c:v>1.1053171064854525E-2</c:v>
                </c:pt>
                <c:pt idx="74">
                  <c:v>1.2476424818284131E-2</c:v>
                </c:pt>
                <c:pt idx="75">
                  <c:v>1.2651970290050493E-2</c:v>
                </c:pt>
                <c:pt idx="76">
                  <c:v>1.2653260853713677E-2</c:v>
                </c:pt>
                <c:pt idx="77">
                  <c:v>1.2659315058796897E-2</c:v>
                </c:pt>
                <c:pt idx="78">
                  <c:v>1.2665528035462396E-2</c:v>
                </c:pt>
                <c:pt idx="79">
                  <c:v>1.2665528035462706E-2</c:v>
                </c:pt>
                <c:pt idx="80">
                  <c:v>1.2665528035462706E-2</c:v>
                </c:pt>
                <c:pt idx="81">
                  <c:v>1.2665528035462706E-2</c:v>
                </c:pt>
                <c:pt idx="82">
                  <c:v>1.2665528035462706E-2</c:v>
                </c:pt>
                <c:pt idx="83">
                  <c:v>1.2665528035462807E-2</c:v>
                </c:pt>
                <c:pt idx="84">
                  <c:v>1.2665528035462807E-2</c:v>
                </c:pt>
                <c:pt idx="85">
                  <c:v>1.2665528035462807E-2</c:v>
                </c:pt>
                <c:pt idx="86">
                  <c:v>1.2665528035462878E-2</c:v>
                </c:pt>
                <c:pt idx="87">
                  <c:v>1.2665528035462878E-2</c:v>
                </c:pt>
                <c:pt idx="88">
                  <c:v>1.2665528035463024E-2</c:v>
                </c:pt>
                <c:pt idx="89">
                  <c:v>1.2665528035463024E-2</c:v>
                </c:pt>
                <c:pt idx="90">
                  <c:v>1.2665528035463024E-2</c:v>
                </c:pt>
                <c:pt idx="91">
                  <c:v>1.2665528035463024E-2</c:v>
                </c:pt>
                <c:pt idx="92">
                  <c:v>1.2665528035463024E-2</c:v>
                </c:pt>
                <c:pt idx="93">
                  <c:v>1.2665528035463024E-2</c:v>
                </c:pt>
                <c:pt idx="94">
                  <c:v>1.2665528035463024E-2</c:v>
                </c:pt>
                <c:pt idx="95">
                  <c:v>1.2665528035463024E-2</c:v>
                </c:pt>
                <c:pt idx="96">
                  <c:v>1.2665528035463024E-2</c:v>
                </c:pt>
                <c:pt idx="97">
                  <c:v>1.2974222925943454E-2</c:v>
                </c:pt>
                <c:pt idx="98">
                  <c:v>1.3173558300890252E-2</c:v>
                </c:pt>
                <c:pt idx="99">
                  <c:v>1.3182141184264917E-2</c:v>
                </c:pt>
                <c:pt idx="100">
                  <c:v>1.3394811438526305E-2</c:v>
                </c:pt>
                <c:pt idx="101">
                  <c:v>1.3430095632764687E-2</c:v>
                </c:pt>
                <c:pt idx="102">
                  <c:v>1.3554706795549815E-2</c:v>
                </c:pt>
                <c:pt idx="103">
                  <c:v>1.3554706795549815E-2</c:v>
                </c:pt>
                <c:pt idx="104">
                  <c:v>1.3554706795549815E-2</c:v>
                </c:pt>
                <c:pt idx="105">
                  <c:v>1.3554706795549815E-2</c:v>
                </c:pt>
                <c:pt idx="106">
                  <c:v>1.3583019925892122E-2</c:v>
                </c:pt>
                <c:pt idx="107">
                  <c:v>1.3583019925892122E-2</c:v>
                </c:pt>
                <c:pt idx="108">
                  <c:v>1.3583826744323754E-2</c:v>
                </c:pt>
                <c:pt idx="109">
                  <c:v>1.3589712683342298E-2</c:v>
                </c:pt>
                <c:pt idx="110">
                  <c:v>1.3837461856571956E-2</c:v>
                </c:pt>
                <c:pt idx="111">
                  <c:v>1.3880017819122022E-2</c:v>
                </c:pt>
                <c:pt idx="112">
                  <c:v>1.3938675309550031E-2</c:v>
                </c:pt>
                <c:pt idx="113">
                  <c:v>1.3946610659728133E-2</c:v>
                </c:pt>
                <c:pt idx="114">
                  <c:v>1.4568647058556802E-2</c:v>
                </c:pt>
                <c:pt idx="115">
                  <c:v>1.4729743061573583E-2</c:v>
                </c:pt>
                <c:pt idx="116">
                  <c:v>1.4731432307704467E-2</c:v>
                </c:pt>
                <c:pt idx="117">
                  <c:v>1.4837571646097098E-2</c:v>
                </c:pt>
                <c:pt idx="118">
                  <c:v>1.5488819930346783E-2</c:v>
                </c:pt>
                <c:pt idx="119">
                  <c:v>1.5490419061566934E-2</c:v>
                </c:pt>
                <c:pt idx="120">
                  <c:v>1.5491955624015133E-2</c:v>
                </c:pt>
                <c:pt idx="121">
                  <c:v>1.5499163777707301E-2</c:v>
                </c:pt>
                <c:pt idx="122">
                  <c:v>1.5506560855162244E-2</c:v>
                </c:pt>
                <c:pt idx="123">
                  <c:v>1.5506560855162665E-2</c:v>
                </c:pt>
                <c:pt idx="124">
                  <c:v>1.5506560855162665E-2</c:v>
                </c:pt>
                <c:pt idx="125">
                  <c:v>1.5506560855162665E-2</c:v>
                </c:pt>
                <c:pt idx="126">
                  <c:v>1.5506560855162665E-2</c:v>
                </c:pt>
                <c:pt idx="127">
                  <c:v>1.5506560855162872E-2</c:v>
                </c:pt>
                <c:pt idx="128">
                  <c:v>1.5506560855162872E-2</c:v>
                </c:pt>
                <c:pt idx="129">
                  <c:v>1.5506560855162966E-2</c:v>
                </c:pt>
                <c:pt idx="130">
                  <c:v>1.5506560855162966E-2</c:v>
                </c:pt>
                <c:pt idx="131">
                  <c:v>1.55065608551632E-2</c:v>
                </c:pt>
                <c:pt idx="132">
                  <c:v>1.55065608551632E-2</c:v>
                </c:pt>
                <c:pt idx="133">
                  <c:v>1.55065608551632E-2</c:v>
                </c:pt>
                <c:pt idx="134">
                  <c:v>1.55065608551632E-2</c:v>
                </c:pt>
                <c:pt idx="135">
                  <c:v>1.55065608551632E-2</c:v>
                </c:pt>
                <c:pt idx="136">
                  <c:v>1.55065608551632E-2</c:v>
                </c:pt>
                <c:pt idx="137">
                  <c:v>1.55065608551632E-2</c:v>
                </c:pt>
                <c:pt idx="138">
                  <c:v>1.6111041156513215E-2</c:v>
                </c:pt>
                <c:pt idx="139">
                  <c:v>1.6121247254538562E-2</c:v>
                </c:pt>
                <c:pt idx="140">
                  <c:v>1.6121247254538899E-2</c:v>
                </c:pt>
                <c:pt idx="141">
                  <c:v>1.6487596306420618E-2</c:v>
                </c:pt>
                <c:pt idx="142">
                  <c:v>1.6541684600902395E-2</c:v>
                </c:pt>
                <c:pt idx="143">
                  <c:v>1.6541684600902395E-2</c:v>
                </c:pt>
                <c:pt idx="144">
                  <c:v>1.6541684600902395E-2</c:v>
                </c:pt>
                <c:pt idx="145">
                  <c:v>1.6541684600902395E-2</c:v>
                </c:pt>
                <c:pt idx="146">
                  <c:v>1.6597714359359996E-2</c:v>
                </c:pt>
                <c:pt idx="147">
                  <c:v>1.6597714359360353E-2</c:v>
                </c:pt>
                <c:pt idx="148">
                  <c:v>1.6597714359360353E-2</c:v>
                </c:pt>
                <c:pt idx="149">
                  <c:v>1.6597714359360353E-2</c:v>
                </c:pt>
                <c:pt idx="150">
                  <c:v>1.6856916001077794E-2</c:v>
                </c:pt>
                <c:pt idx="151">
                  <c:v>1.6867963648880602E-2</c:v>
                </c:pt>
                <c:pt idx="152">
                  <c:v>1.6899906043317543E-2</c:v>
                </c:pt>
                <c:pt idx="153">
                  <c:v>1.6950431311961677E-2</c:v>
                </c:pt>
                <c:pt idx="154">
                  <c:v>1.7020065487346973E-2</c:v>
                </c:pt>
                <c:pt idx="155">
                  <c:v>1.7029485092981925E-2</c:v>
                </c:pt>
                <c:pt idx="156">
                  <c:v>1.7153553080212599E-2</c:v>
                </c:pt>
                <c:pt idx="157">
                  <c:v>1.7173108298104426E-2</c:v>
                </c:pt>
                <c:pt idx="158">
                  <c:v>1.7758561820572914E-2</c:v>
                </c:pt>
                <c:pt idx="159">
                  <c:v>1.8086052699697389E-2</c:v>
                </c:pt>
                <c:pt idx="160">
                  <c:v>1.885680665497666E-2</c:v>
                </c:pt>
                <c:pt idx="161">
                  <c:v>1.8857085320179368E-2</c:v>
                </c:pt>
                <c:pt idx="162">
                  <c:v>1.8858977304328145E-2</c:v>
                </c:pt>
                <c:pt idx="163">
                  <c:v>1.886079525551403E-2</c:v>
                </c:pt>
                <c:pt idx="164">
                  <c:v>1.8878074839788431E-2</c:v>
                </c:pt>
                <c:pt idx="165">
                  <c:v>1.8878074839789198E-2</c:v>
                </c:pt>
                <c:pt idx="166">
                  <c:v>1.8878074839789198E-2</c:v>
                </c:pt>
                <c:pt idx="167">
                  <c:v>1.8878074839789198E-2</c:v>
                </c:pt>
                <c:pt idx="168">
                  <c:v>1.8878074839789198E-2</c:v>
                </c:pt>
                <c:pt idx="169">
                  <c:v>1.8878074839789316E-2</c:v>
                </c:pt>
                <c:pt idx="170">
                  <c:v>1.8878074839789316E-2</c:v>
                </c:pt>
                <c:pt idx="171">
                  <c:v>1.8878074839789576E-2</c:v>
                </c:pt>
                <c:pt idx="172">
                  <c:v>1.8878074839789576E-2</c:v>
                </c:pt>
                <c:pt idx="173">
                  <c:v>1.8878074839789913E-2</c:v>
                </c:pt>
                <c:pt idx="174">
                  <c:v>1.8878074839789913E-2</c:v>
                </c:pt>
                <c:pt idx="175">
                  <c:v>1.8878074839789913E-2</c:v>
                </c:pt>
                <c:pt idx="176">
                  <c:v>1.8878074839789913E-2</c:v>
                </c:pt>
                <c:pt idx="177">
                  <c:v>1.8878074839789913E-2</c:v>
                </c:pt>
                <c:pt idx="178">
                  <c:v>1.8878074839789913E-2</c:v>
                </c:pt>
                <c:pt idx="179">
                  <c:v>1.8889350632155903E-2</c:v>
                </c:pt>
                <c:pt idx="180">
                  <c:v>1.9592794935051779E-2</c:v>
                </c:pt>
                <c:pt idx="181">
                  <c:v>1.9604854939814641E-2</c:v>
                </c:pt>
                <c:pt idx="182">
                  <c:v>2.0037590570235558E-2</c:v>
                </c:pt>
                <c:pt idx="183">
                  <c:v>2.0075046171683535E-2</c:v>
                </c:pt>
                <c:pt idx="184">
                  <c:v>2.0075046171683535E-2</c:v>
                </c:pt>
                <c:pt idx="185">
                  <c:v>2.0075046171683535E-2</c:v>
                </c:pt>
                <c:pt idx="186">
                  <c:v>2.0075046171683535E-2</c:v>
                </c:pt>
                <c:pt idx="187">
                  <c:v>2.0167603081593537E-2</c:v>
                </c:pt>
                <c:pt idx="188">
                  <c:v>2.0167603081593946E-2</c:v>
                </c:pt>
                <c:pt idx="189">
                  <c:v>2.0167603081593946E-2</c:v>
                </c:pt>
                <c:pt idx="190">
                  <c:v>2.0167603081593946E-2</c:v>
                </c:pt>
                <c:pt idx="191">
                  <c:v>2.0167603081593946E-2</c:v>
                </c:pt>
                <c:pt idx="192">
                  <c:v>2.0465531942181224E-2</c:v>
                </c:pt>
                <c:pt idx="193">
                  <c:v>2.0524249253951486E-2</c:v>
                </c:pt>
                <c:pt idx="194">
                  <c:v>2.0583859108909208E-2</c:v>
                </c:pt>
                <c:pt idx="195">
                  <c:v>2.0666004389296378E-2</c:v>
                </c:pt>
                <c:pt idx="196">
                  <c:v>2.0677115579073539E-2</c:v>
                </c:pt>
                <c:pt idx="197">
                  <c:v>2.0846506486750453E-2</c:v>
                </c:pt>
                <c:pt idx="198">
                  <c:v>2.1415629040073103E-2</c:v>
                </c:pt>
                <c:pt idx="199">
                  <c:v>2.1922195563040831E-2</c:v>
                </c:pt>
                <c:pt idx="200">
                  <c:v>2.2828978447514896E-2</c:v>
                </c:pt>
                <c:pt idx="201">
                  <c:v>2.2829306073368794E-2</c:v>
                </c:pt>
                <c:pt idx="202">
                  <c:v>2.2831530469366298E-2</c:v>
                </c:pt>
                <c:pt idx="203">
                  <c:v>2.2833667818356086E-2</c:v>
                </c:pt>
                <c:pt idx="204">
                  <c:v>2.2853982937085349E-2</c:v>
                </c:pt>
                <c:pt idx="205">
                  <c:v>2.285398293708639E-2</c:v>
                </c:pt>
                <c:pt idx="206">
                  <c:v>2.285398293708639E-2</c:v>
                </c:pt>
                <c:pt idx="207">
                  <c:v>2.285398293708639E-2</c:v>
                </c:pt>
                <c:pt idx="208">
                  <c:v>2.2853982937086684E-2</c:v>
                </c:pt>
                <c:pt idx="209">
                  <c:v>2.2853982937086684E-2</c:v>
                </c:pt>
                <c:pt idx="210">
                  <c:v>2.2853982937086969E-2</c:v>
                </c:pt>
                <c:pt idx="211">
                  <c:v>2.285398293708741E-2</c:v>
                </c:pt>
                <c:pt idx="212">
                  <c:v>2.285398293708741E-2</c:v>
                </c:pt>
                <c:pt idx="213">
                  <c:v>2.285398293708741E-2</c:v>
                </c:pt>
                <c:pt idx="214">
                  <c:v>2.285398293708741E-2</c:v>
                </c:pt>
                <c:pt idx="215">
                  <c:v>2.285398293708741E-2</c:v>
                </c:pt>
                <c:pt idx="216">
                  <c:v>2.286723924133564E-2</c:v>
                </c:pt>
                <c:pt idx="217">
                  <c:v>2.3693735052479917E-2</c:v>
                </c:pt>
                <c:pt idx="218">
                  <c:v>2.3707896134672151E-2</c:v>
                </c:pt>
                <c:pt idx="219">
                  <c:v>2.3707896134672762E-2</c:v>
                </c:pt>
                <c:pt idx="220">
                  <c:v>2.3707896134673237E-2</c:v>
                </c:pt>
                <c:pt idx="221">
                  <c:v>2.421583503874597E-2</c:v>
                </c:pt>
                <c:pt idx="222">
                  <c:v>2.4228832356306091E-2</c:v>
                </c:pt>
                <c:pt idx="223">
                  <c:v>2.4228832356306091E-2</c:v>
                </c:pt>
                <c:pt idx="224">
                  <c:v>2.4228832356306091E-2</c:v>
                </c:pt>
                <c:pt idx="225">
                  <c:v>2.4228832356306091E-2</c:v>
                </c:pt>
                <c:pt idx="226">
                  <c:v>2.4368371263199708E-2</c:v>
                </c:pt>
                <c:pt idx="227">
                  <c:v>2.4368371263199871E-2</c:v>
                </c:pt>
                <c:pt idx="228">
                  <c:v>2.4368371263200191E-2</c:v>
                </c:pt>
                <c:pt idx="229">
                  <c:v>2.4368371263200659E-2</c:v>
                </c:pt>
                <c:pt idx="230">
                  <c:v>2.4368371263200659E-2</c:v>
                </c:pt>
                <c:pt idx="231">
                  <c:v>2.4368371263200659E-2</c:v>
                </c:pt>
                <c:pt idx="232">
                  <c:v>2.4368371263200659E-2</c:v>
                </c:pt>
                <c:pt idx="233">
                  <c:v>2.4368371263200659E-2</c:v>
                </c:pt>
                <c:pt idx="234">
                  <c:v>2.4717792616158637E-2</c:v>
                </c:pt>
                <c:pt idx="235">
                  <c:v>2.4786638510465822E-2</c:v>
                </c:pt>
                <c:pt idx="236">
                  <c:v>2.4856524274791229E-2</c:v>
                </c:pt>
                <c:pt idx="237">
                  <c:v>2.4952819336630905E-2</c:v>
                </c:pt>
                <c:pt idx="238">
                  <c:v>2.4965843493846066E-2</c:v>
                </c:pt>
                <c:pt idx="239">
                  <c:v>2.5164369222547833E-2</c:v>
                </c:pt>
                <c:pt idx="240">
                  <c:v>2.5830991657550317E-2</c:v>
                </c:pt>
                <c:pt idx="241">
                  <c:v>2.6423846995819206E-2</c:v>
                </c:pt>
                <c:pt idx="242">
                  <c:v>2.748395997745335E-2</c:v>
                </c:pt>
                <c:pt idx="243">
                  <c:v>2.7484342744737312E-2</c:v>
                </c:pt>
                <c:pt idx="244">
                  <c:v>2.7486941515287196E-2</c:v>
                </c:pt>
                <c:pt idx="245">
                  <c:v>2.7489438580491063E-2</c:v>
                </c:pt>
                <c:pt idx="246">
                  <c:v>2.7513172346709351E-2</c:v>
                </c:pt>
                <c:pt idx="247">
                  <c:v>2.7513172346710749E-2</c:v>
                </c:pt>
                <c:pt idx="248">
                  <c:v>2.7513172346710749E-2</c:v>
                </c:pt>
                <c:pt idx="249">
                  <c:v>2.7513172346710749E-2</c:v>
                </c:pt>
                <c:pt idx="250">
                  <c:v>2.7513172346711072E-2</c:v>
                </c:pt>
                <c:pt idx="251">
                  <c:v>2.7513172346711412E-2</c:v>
                </c:pt>
                <c:pt idx="252">
                  <c:v>2.7513172346712095E-2</c:v>
                </c:pt>
                <c:pt idx="253">
                  <c:v>2.7513172346712095E-2</c:v>
                </c:pt>
                <c:pt idx="254">
                  <c:v>2.7513172346712095E-2</c:v>
                </c:pt>
                <c:pt idx="255">
                  <c:v>2.7513172346712095E-2</c:v>
                </c:pt>
                <c:pt idx="256">
                  <c:v>2.7513172346712095E-2</c:v>
                </c:pt>
                <c:pt idx="257">
                  <c:v>2.7528659053512892E-2</c:v>
                </c:pt>
                <c:pt idx="258">
                  <c:v>2.8493626957698144E-2</c:v>
                </c:pt>
                <c:pt idx="259">
                  <c:v>2.8510150632068326E-2</c:v>
                </c:pt>
                <c:pt idx="260">
                  <c:v>2.9081719196036214E-2</c:v>
                </c:pt>
                <c:pt idx="261">
                  <c:v>2.9081719196036214E-2</c:v>
                </c:pt>
                <c:pt idx="262">
                  <c:v>2.9081719196036214E-2</c:v>
                </c:pt>
                <c:pt idx="263">
                  <c:v>2.9081719196036214E-2</c:v>
                </c:pt>
                <c:pt idx="264">
                  <c:v>2.9102614048209831E-2</c:v>
                </c:pt>
                <c:pt idx="265">
                  <c:v>2.9280451022075493E-2</c:v>
                </c:pt>
                <c:pt idx="266">
                  <c:v>2.9280451022075854E-2</c:v>
                </c:pt>
                <c:pt idx="267">
                  <c:v>2.9280451022075854E-2</c:v>
                </c:pt>
                <c:pt idx="268">
                  <c:v>2.9280451022076198E-2</c:v>
                </c:pt>
                <c:pt idx="269">
                  <c:v>2.928045102207676E-2</c:v>
                </c:pt>
                <c:pt idx="270">
                  <c:v>2.928045102207676E-2</c:v>
                </c:pt>
                <c:pt idx="271">
                  <c:v>2.928045102207676E-2</c:v>
                </c:pt>
                <c:pt idx="272">
                  <c:v>2.928045102207676E-2</c:v>
                </c:pt>
                <c:pt idx="273">
                  <c:v>2.928045102207676E-2</c:v>
                </c:pt>
                <c:pt idx="274">
                  <c:v>2.968768830838165E-2</c:v>
                </c:pt>
                <c:pt idx="275">
                  <c:v>2.9767902488296211E-2</c:v>
                </c:pt>
                <c:pt idx="276">
                  <c:v>2.9849320519052043E-2</c:v>
                </c:pt>
                <c:pt idx="277">
                  <c:v>2.9961493080539268E-2</c:v>
                </c:pt>
                <c:pt idx="278">
                  <c:v>2.9976663581234998E-2</c:v>
                </c:pt>
                <c:pt idx="279">
                  <c:v>3.0207872575811538E-2</c:v>
                </c:pt>
                <c:pt idx="280">
                  <c:v>3.0983789641327076E-2</c:v>
                </c:pt>
                <c:pt idx="281">
                  <c:v>3.167327051914931E-2</c:v>
                </c:pt>
                <c:pt idx="282">
                  <c:v>3.2904849526231149E-2</c:v>
                </c:pt>
                <c:pt idx="283">
                  <c:v>3.2905293904359326E-2</c:v>
                </c:pt>
                <c:pt idx="284">
                  <c:v>3.2908310971592587E-2</c:v>
                </c:pt>
                <c:pt idx="285">
                  <c:v>3.2911209953771565E-2</c:v>
                </c:pt>
                <c:pt idx="286">
                  <c:v>3.293876335241696E-2</c:v>
                </c:pt>
                <c:pt idx="287">
                  <c:v>3.293876335241696E-2</c:v>
                </c:pt>
                <c:pt idx="288">
                  <c:v>3.2938763352417577E-2</c:v>
                </c:pt>
                <c:pt idx="289">
                  <c:v>3.2938763352417973E-2</c:v>
                </c:pt>
                <c:pt idx="290">
                  <c:v>3.293876335241875E-2</c:v>
                </c:pt>
                <c:pt idx="291">
                  <c:v>3.293876335241875E-2</c:v>
                </c:pt>
                <c:pt idx="292">
                  <c:v>3.293876335241875E-2</c:v>
                </c:pt>
                <c:pt idx="293">
                  <c:v>3.293876335241875E-2</c:v>
                </c:pt>
                <c:pt idx="294">
                  <c:v>3.2956741995448575E-2</c:v>
                </c:pt>
                <c:pt idx="295">
                  <c:v>3.4076299361646759E-2</c:v>
                </c:pt>
                <c:pt idx="296">
                  <c:v>3.4095458590816807E-2</c:v>
                </c:pt>
                <c:pt idx="297">
                  <c:v>3.409545859081866E-2</c:v>
                </c:pt>
                <c:pt idx="298">
                  <c:v>3.4095458590820735E-2</c:v>
                </c:pt>
                <c:pt idx="299">
                  <c:v>3.4716229303437422E-2</c:v>
                </c:pt>
                <c:pt idx="300">
                  <c:v>3.4716229303437422E-2</c:v>
                </c:pt>
                <c:pt idx="301">
                  <c:v>3.4716229303437422E-2</c:v>
                </c:pt>
                <c:pt idx="302">
                  <c:v>3.4716229303437422E-2</c:v>
                </c:pt>
                <c:pt idx="303">
                  <c:v>3.4782167746564722E-2</c:v>
                </c:pt>
                <c:pt idx="304">
                  <c:v>3.4988198641240656E-2</c:v>
                </c:pt>
                <c:pt idx="305">
                  <c:v>3.4988198641240656E-2</c:v>
                </c:pt>
                <c:pt idx="306">
                  <c:v>3.4988198641241058E-2</c:v>
                </c:pt>
                <c:pt idx="307">
                  <c:v>3.4988198641241058E-2</c:v>
                </c:pt>
                <c:pt idx="308">
                  <c:v>3.4988198641241509E-2</c:v>
                </c:pt>
                <c:pt idx="309">
                  <c:v>3.4988198641242342E-2</c:v>
                </c:pt>
                <c:pt idx="310">
                  <c:v>3.4988198641242342E-2</c:v>
                </c:pt>
                <c:pt idx="311">
                  <c:v>3.4988198641242342E-2</c:v>
                </c:pt>
                <c:pt idx="312">
                  <c:v>3.4988198641242342E-2</c:v>
                </c:pt>
                <c:pt idx="313">
                  <c:v>3.4988198641242342E-2</c:v>
                </c:pt>
                <c:pt idx="314">
                  <c:v>3.4988198641242342E-2</c:v>
                </c:pt>
                <c:pt idx="315">
                  <c:v>3.5149022115495865E-2</c:v>
                </c:pt>
                <c:pt idx="316">
                  <c:v>3.5431689046796791E-2</c:v>
                </c:pt>
                <c:pt idx="317">
                  <c:v>3.5459834543208384E-2</c:v>
                </c:pt>
                <c:pt idx="318">
                  <c:v>3.5646963703423754E-2</c:v>
                </c:pt>
                <c:pt idx="319">
                  <c:v>3.5776810272486199E-2</c:v>
                </c:pt>
                <c:pt idx="320">
                  <c:v>3.5794369743141652E-2</c:v>
                </c:pt>
                <c:pt idx="321">
                  <c:v>3.5918541369389448E-2</c:v>
                </c:pt>
                <c:pt idx="322">
                  <c:v>3.6959403330588253E-2</c:v>
                </c:pt>
                <c:pt idx="323">
                  <c:v>3.7756217335936475E-2</c:v>
                </c:pt>
                <c:pt idx="324">
                  <c:v>3.9155498874891816E-2</c:v>
                </c:pt>
                <c:pt idx="325">
                  <c:v>3.9158977883807469E-2</c:v>
                </c:pt>
                <c:pt idx="326">
                  <c:v>3.9178001552183178E-2</c:v>
                </c:pt>
                <c:pt idx="327">
                  <c:v>3.9185339320664703E-2</c:v>
                </c:pt>
                <c:pt idx="328">
                  <c:v>3.9217125981740653E-2</c:v>
                </c:pt>
                <c:pt idx="329">
                  <c:v>3.9217125981740653E-2</c:v>
                </c:pt>
                <c:pt idx="330">
                  <c:v>3.9217125981741145E-2</c:v>
                </c:pt>
                <c:pt idx="331">
                  <c:v>3.9217125981741832E-2</c:v>
                </c:pt>
                <c:pt idx="332">
                  <c:v>3.9237866326102218E-2</c:v>
                </c:pt>
                <c:pt idx="333">
                  <c:v>4.0390711713496008E-2</c:v>
                </c:pt>
                <c:pt idx="334">
                  <c:v>4.0394783504600337E-2</c:v>
                </c:pt>
                <c:pt idx="335">
                  <c:v>4.0427963535695319E-2</c:v>
                </c:pt>
                <c:pt idx="336">
                  <c:v>4.0528613273412589E-2</c:v>
                </c:pt>
                <c:pt idx="337">
                  <c:v>4.0550688778899092E-2</c:v>
                </c:pt>
                <c:pt idx="338">
                  <c:v>4.1217707808369156E-2</c:v>
                </c:pt>
                <c:pt idx="339">
                  <c:v>4.1217707808369156E-2</c:v>
                </c:pt>
                <c:pt idx="340">
                  <c:v>4.1217707808369156E-2</c:v>
                </c:pt>
                <c:pt idx="341">
                  <c:v>4.1217707808369156E-2</c:v>
                </c:pt>
                <c:pt idx="342">
                  <c:v>4.1341632123118977E-2</c:v>
                </c:pt>
                <c:pt idx="343">
                  <c:v>4.1578826210468614E-2</c:v>
                </c:pt>
                <c:pt idx="344">
                  <c:v>4.1578826210468614E-2</c:v>
                </c:pt>
                <c:pt idx="345">
                  <c:v>4.1578826210469336E-2</c:v>
                </c:pt>
                <c:pt idx="346">
                  <c:v>4.1578826210469336E-2</c:v>
                </c:pt>
                <c:pt idx="347">
                  <c:v>4.1578826210469835E-2</c:v>
                </c:pt>
                <c:pt idx="348">
                  <c:v>4.1578826210471001E-2</c:v>
                </c:pt>
                <c:pt idx="349">
                  <c:v>4.1578826210471001E-2</c:v>
                </c:pt>
                <c:pt idx="350">
                  <c:v>4.1578826210471001E-2</c:v>
                </c:pt>
                <c:pt idx="351">
                  <c:v>4.1578826210471001E-2</c:v>
                </c:pt>
                <c:pt idx="352">
                  <c:v>4.1578826210471001E-2</c:v>
                </c:pt>
                <c:pt idx="353">
                  <c:v>4.1578826210471001E-2</c:v>
                </c:pt>
                <c:pt idx="354">
                  <c:v>4.1578826210471001E-2</c:v>
                </c:pt>
                <c:pt idx="355">
                  <c:v>4.1600300286150818E-2</c:v>
                </c:pt>
                <c:pt idx="356">
                  <c:v>4.1601107672115507E-2</c:v>
                </c:pt>
                <c:pt idx="357">
                  <c:v>4.164651909448968E-2</c:v>
                </c:pt>
                <c:pt idx="358">
                  <c:v>4.1763940109543533E-2</c:v>
                </c:pt>
                <c:pt idx="359">
                  <c:v>4.2064832750618099E-2</c:v>
                </c:pt>
                <c:pt idx="360">
                  <c:v>4.2121610673923719E-2</c:v>
                </c:pt>
                <c:pt idx="361">
                  <c:v>4.2336896900495108E-2</c:v>
                </c:pt>
                <c:pt idx="362">
                  <c:v>4.2486257325603474E-2</c:v>
                </c:pt>
                <c:pt idx="363">
                  <c:v>4.2506454199069371E-2</c:v>
                </c:pt>
                <c:pt idx="364">
                  <c:v>4.2564029464208765E-2</c:v>
                </c:pt>
                <c:pt idx="365">
                  <c:v>4.2649265990394057E-2</c:v>
                </c:pt>
                <c:pt idx="366">
                  <c:v>4.3845681602077677E-2</c:v>
                </c:pt>
                <c:pt idx="367">
                  <c:v>4.4593673451592021E-2</c:v>
                </c:pt>
                <c:pt idx="368">
                  <c:v>4.6256765580370229E-2</c:v>
                </c:pt>
                <c:pt idx="369">
                  <c:v>4.6365997757430763E-2</c:v>
                </c:pt>
                <c:pt idx="370">
                  <c:v>4.6369986209742808E-2</c:v>
                </c:pt>
                <c:pt idx="371">
                  <c:v>4.6391795350110412E-2</c:v>
                </c:pt>
                <c:pt idx="372">
                  <c:v>4.6400207420936805E-2</c:v>
                </c:pt>
                <c:pt idx="373">
                  <c:v>4.6412018907782453E-2</c:v>
                </c:pt>
                <c:pt idx="374">
                  <c:v>4.6460423071154597E-2</c:v>
                </c:pt>
                <c:pt idx="375">
                  <c:v>4.6764869856226611E-2</c:v>
                </c:pt>
                <c:pt idx="376">
                  <c:v>4.7912092868369373E-2</c:v>
                </c:pt>
                <c:pt idx="377">
                  <c:v>4.7964456935314113E-2</c:v>
                </c:pt>
                <c:pt idx="378">
                  <c:v>4.7964456935315744E-2</c:v>
                </c:pt>
                <c:pt idx="379">
                  <c:v>4.8673058394534147E-2</c:v>
                </c:pt>
                <c:pt idx="380">
                  <c:v>4.8673058394534147E-2</c:v>
                </c:pt>
                <c:pt idx="381">
                  <c:v>4.8673058394534147E-2</c:v>
                </c:pt>
                <c:pt idx="382">
                  <c:v>4.8673058394534147E-2</c:v>
                </c:pt>
                <c:pt idx="383">
                  <c:v>4.8869729069966776E-2</c:v>
                </c:pt>
                <c:pt idx="384">
                  <c:v>4.8954316739789006E-2</c:v>
                </c:pt>
                <c:pt idx="385">
                  <c:v>4.8959070774432276E-2</c:v>
                </c:pt>
                <c:pt idx="386">
                  <c:v>4.8970243843734988E-2</c:v>
                </c:pt>
                <c:pt idx="387">
                  <c:v>4.9141083297014401E-2</c:v>
                </c:pt>
                <c:pt idx="388">
                  <c:v>4.9141083297014401E-2</c:v>
                </c:pt>
                <c:pt idx="389">
                  <c:v>4.9141083297014401E-2</c:v>
                </c:pt>
                <c:pt idx="390">
                  <c:v>4.9141083297014984E-2</c:v>
                </c:pt>
                <c:pt idx="391">
                  <c:v>4.9141083297014984E-2</c:v>
                </c:pt>
                <c:pt idx="392">
                  <c:v>4.914108329701581E-2</c:v>
                </c:pt>
                <c:pt idx="393">
                  <c:v>4.914108329701581E-2</c:v>
                </c:pt>
                <c:pt idx="394">
                  <c:v>4.9141083297017184E-2</c:v>
                </c:pt>
                <c:pt idx="395">
                  <c:v>4.9141083297017184E-2</c:v>
                </c:pt>
                <c:pt idx="396">
                  <c:v>4.9141083297017184E-2</c:v>
                </c:pt>
                <c:pt idx="397">
                  <c:v>4.9141083297017184E-2</c:v>
                </c:pt>
                <c:pt idx="398">
                  <c:v>4.9141083297017184E-2</c:v>
                </c:pt>
                <c:pt idx="399">
                  <c:v>4.9141083297017184E-2</c:v>
                </c:pt>
                <c:pt idx="400">
                  <c:v>4.9352816924575611E-2</c:v>
                </c:pt>
                <c:pt idx="401">
                  <c:v>4.9696904141365177E-2</c:v>
                </c:pt>
                <c:pt idx="402">
                  <c:v>4.9761822518808271E-2</c:v>
                </c:pt>
                <c:pt idx="403">
                  <c:v>5.0007945543858498E-2</c:v>
                </c:pt>
                <c:pt idx="404">
                  <c:v>5.0178672392524319E-2</c:v>
                </c:pt>
                <c:pt idx="405">
                  <c:v>5.0267561188155542E-2</c:v>
                </c:pt>
                <c:pt idx="406">
                  <c:v>5.0364974364902886E-2</c:v>
                </c:pt>
                <c:pt idx="407">
                  <c:v>5.0404766669751418E-2</c:v>
                </c:pt>
                <c:pt idx="408">
                  <c:v>5.1672463915351248E-2</c:v>
                </c:pt>
                <c:pt idx="409">
                  <c:v>5.1731545566276703E-2</c:v>
                </c:pt>
                <c:pt idx="410">
                  <c:v>5.2585205316238927E-2</c:v>
                </c:pt>
                <c:pt idx="411">
                  <c:v>5.3100218015894499E-2</c:v>
                </c:pt>
                <c:pt idx="412">
                  <c:v>5.44813208640504E-2</c:v>
                </c:pt>
                <c:pt idx="413">
                  <c:v>5.4605766821240388E-2</c:v>
                </c:pt>
                <c:pt idx="414">
                  <c:v>5.4610310571844192E-2</c:v>
                </c:pt>
                <c:pt idx="415">
                  <c:v>5.4614676442662692E-2</c:v>
                </c:pt>
                <c:pt idx="416">
                  <c:v>5.4635155860619698E-2</c:v>
                </c:pt>
                <c:pt idx="417">
                  <c:v>5.4658194434765321E-2</c:v>
                </c:pt>
                <c:pt idx="418">
                  <c:v>5.4713334665681311E-2</c:v>
                </c:pt>
                <c:pt idx="419">
                  <c:v>5.6366018815860813E-2</c:v>
                </c:pt>
                <c:pt idx="420">
                  <c:v>5.6372669473720056E-2</c:v>
                </c:pt>
                <c:pt idx="421">
                  <c:v>5.7169243815896935E-2</c:v>
                </c:pt>
                <c:pt idx="422">
                  <c:v>5.7169243815896935E-2</c:v>
                </c:pt>
                <c:pt idx="423">
                  <c:v>5.7169243815896935E-2</c:v>
                </c:pt>
                <c:pt idx="424">
                  <c:v>5.7169243815896935E-2</c:v>
                </c:pt>
                <c:pt idx="425">
                  <c:v>5.7239655821777341E-2</c:v>
                </c:pt>
                <c:pt idx="426">
                  <c:v>5.7455211159871983E-2</c:v>
                </c:pt>
                <c:pt idx="427">
                  <c:v>5.7551379640667616E-2</c:v>
                </c:pt>
                <c:pt idx="428">
                  <c:v>5.7556784356162551E-2</c:v>
                </c:pt>
                <c:pt idx="429">
                  <c:v>5.7569486595161791E-2</c:v>
                </c:pt>
                <c:pt idx="430">
                  <c:v>5.7732286147528324E-2</c:v>
                </c:pt>
                <c:pt idx="431">
                  <c:v>5.7732286147528324E-2</c:v>
                </c:pt>
                <c:pt idx="432">
                  <c:v>5.7763693669398278E-2</c:v>
                </c:pt>
                <c:pt idx="433">
                  <c:v>5.7763693669398278E-2</c:v>
                </c:pt>
                <c:pt idx="434">
                  <c:v>5.7763693669398278E-2</c:v>
                </c:pt>
                <c:pt idx="435">
                  <c:v>5.7763693669399228E-2</c:v>
                </c:pt>
                <c:pt idx="436">
                  <c:v>5.7763693669399228E-2</c:v>
                </c:pt>
                <c:pt idx="437">
                  <c:v>5.7763693669400165E-2</c:v>
                </c:pt>
                <c:pt idx="438">
                  <c:v>5.7763693669400165E-2</c:v>
                </c:pt>
                <c:pt idx="439">
                  <c:v>5.7763693669402053E-2</c:v>
                </c:pt>
                <c:pt idx="440">
                  <c:v>5.7763693669402053E-2</c:v>
                </c:pt>
                <c:pt idx="441">
                  <c:v>5.7763693669402053E-2</c:v>
                </c:pt>
                <c:pt idx="442">
                  <c:v>5.7763693669402053E-2</c:v>
                </c:pt>
                <c:pt idx="443">
                  <c:v>5.8004352537089104E-2</c:v>
                </c:pt>
                <c:pt idx="444">
                  <c:v>5.8395361518499882E-2</c:v>
                </c:pt>
                <c:pt idx="445">
                  <c:v>5.8469120859794159E-2</c:v>
                </c:pt>
                <c:pt idx="446">
                  <c:v>5.8716901247119258E-2</c:v>
                </c:pt>
                <c:pt idx="447">
                  <c:v>5.8942651779852133E-2</c:v>
                </c:pt>
                <c:pt idx="448">
                  <c:v>5.9043607567766637E-2</c:v>
                </c:pt>
                <c:pt idx="449">
                  <c:v>5.9154237052937354E-2</c:v>
                </c:pt>
                <c:pt idx="450">
                  <c:v>5.9199425713135884E-2</c:v>
                </c:pt>
                <c:pt idx="451">
                  <c:v>6.0705351047350531E-2</c:v>
                </c:pt>
                <c:pt idx="452">
                  <c:v>6.1673481718168534E-2</c:v>
                </c:pt>
                <c:pt idx="453">
                  <c:v>6.2053953996140436E-2</c:v>
                </c:pt>
                <c:pt idx="454">
                  <c:v>6.3821681063951335E-2</c:v>
                </c:pt>
                <c:pt idx="455">
                  <c:v>6.3892687654934874E-2</c:v>
                </c:pt>
                <c:pt idx="456">
                  <c:v>6.3962568483852109E-2</c:v>
                </c:pt>
                <c:pt idx="457">
                  <c:v>6.3967712304154253E-2</c:v>
                </c:pt>
                <c:pt idx="458">
                  <c:v>6.3972654737198625E-2</c:v>
                </c:pt>
                <c:pt idx="459">
                  <c:v>6.3995838485346554E-2</c:v>
                </c:pt>
                <c:pt idx="460">
                  <c:v>6.4021918921894252E-2</c:v>
                </c:pt>
                <c:pt idx="461">
                  <c:v>6.5752850379587849E-2</c:v>
                </c:pt>
                <c:pt idx="462">
                  <c:v>6.5954043029848114E-2</c:v>
                </c:pt>
                <c:pt idx="463">
                  <c:v>6.596156261047309E-2</c:v>
                </c:pt>
                <c:pt idx="464">
                  <c:v>6.6791565335224526E-2</c:v>
                </c:pt>
                <c:pt idx="465">
                  <c:v>6.6791565335224526E-2</c:v>
                </c:pt>
                <c:pt idx="466">
                  <c:v>6.6791565335224526E-2</c:v>
                </c:pt>
                <c:pt idx="467">
                  <c:v>6.6791565335224526E-2</c:v>
                </c:pt>
                <c:pt idx="468">
                  <c:v>6.6917682288792815E-2</c:v>
                </c:pt>
                <c:pt idx="469">
                  <c:v>6.7185076456045739E-2</c:v>
                </c:pt>
                <c:pt idx="470">
                  <c:v>6.7293723939063993E-2</c:v>
                </c:pt>
                <c:pt idx="471">
                  <c:v>6.7299829766880245E-2</c:v>
                </c:pt>
                <c:pt idx="472">
                  <c:v>6.7314179680522196E-2</c:v>
                </c:pt>
                <c:pt idx="473">
                  <c:v>6.7498085718683432E-2</c:v>
                </c:pt>
                <c:pt idx="474">
                  <c:v>6.7498085718686998E-2</c:v>
                </c:pt>
                <c:pt idx="475">
                  <c:v>6.7498085718686998E-2</c:v>
                </c:pt>
                <c:pt idx="476">
                  <c:v>6.7533562765364527E-2</c:v>
                </c:pt>
                <c:pt idx="477">
                  <c:v>6.7533562765364527E-2</c:v>
                </c:pt>
                <c:pt idx="478">
                  <c:v>6.7533562765364527E-2</c:v>
                </c:pt>
                <c:pt idx="479">
                  <c:v>6.7533562765365596E-2</c:v>
                </c:pt>
                <c:pt idx="480">
                  <c:v>6.7533562765366678E-2</c:v>
                </c:pt>
                <c:pt idx="481">
                  <c:v>6.7533562765366678E-2</c:v>
                </c:pt>
                <c:pt idx="482">
                  <c:v>6.7533562765369121E-2</c:v>
                </c:pt>
                <c:pt idx="483">
                  <c:v>6.7533562765369121E-2</c:v>
                </c:pt>
                <c:pt idx="484">
                  <c:v>6.7533562765369121E-2</c:v>
                </c:pt>
                <c:pt idx="485">
                  <c:v>6.7533562765369121E-2</c:v>
                </c:pt>
                <c:pt idx="486">
                  <c:v>6.7805378830279012E-2</c:v>
                </c:pt>
                <c:pt idx="487">
                  <c:v>6.8330192351719998E-2</c:v>
                </c:pt>
                <c:pt idx="488">
                  <c:v>6.8609916563870013E-2</c:v>
                </c:pt>
                <c:pt idx="489">
                  <c:v>6.8828714288061449E-2</c:v>
                </c:pt>
                <c:pt idx="490">
                  <c:v>6.8978670033113199E-2</c:v>
                </c:pt>
                <c:pt idx="491">
                  <c:v>6.9103519098797556E-2</c:v>
                </c:pt>
                <c:pt idx="492">
                  <c:v>6.9154513330775311E-2</c:v>
                </c:pt>
                <c:pt idx="493">
                  <c:v>7.0349798942924577E-2</c:v>
                </c:pt>
                <c:pt idx="494">
                  <c:v>7.0853029089301842E-2</c:v>
                </c:pt>
                <c:pt idx="495">
                  <c:v>7.193761634607776E-2</c:v>
                </c:pt>
                <c:pt idx="496">
                  <c:v>7.194407842140188E-2</c:v>
                </c:pt>
                <c:pt idx="497">
                  <c:v>7.2372668265027654E-2</c:v>
                </c:pt>
                <c:pt idx="498">
                  <c:v>7.2468370325301276E-2</c:v>
                </c:pt>
                <c:pt idx="499">
                  <c:v>7.4362575961103489E-2</c:v>
                </c:pt>
                <c:pt idx="500">
                  <c:v>7.4442460169885691E-2</c:v>
                </c:pt>
                <c:pt idx="501">
                  <c:v>7.4521074352782546E-2</c:v>
                </c:pt>
                <c:pt idx="502">
                  <c:v>7.4526860884136029E-2</c:v>
                </c:pt>
                <c:pt idx="503">
                  <c:v>7.4532420847475883E-2</c:v>
                </c:pt>
                <c:pt idx="504">
                  <c:v>7.4558501047097922E-2</c:v>
                </c:pt>
                <c:pt idx="505">
                  <c:v>7.4587839373508338E-2</c:v>
                </c:pt>
                <c:pt idx="506">
                  <c:v>7.6759980821257054E-2</c:v>
                </c:pt>
                <c:pt idx="507">
                  <c:v>7.6768429403853103E-2</c:v>
                </c:pt>
                <c:pt idx="508">
                  <c:v>7.76217464156439E-2</c:v>
                </c:pt>
                <c:pt idx="509">
                  <c:v>7.76217464156439E-2</c:v>
                </c:pt>
                <c:pt idx="510">
                  <c:v>7.76217464156439E-2</c:v>
                </c:pt>
                <c:pt idx="511">
                  <c:v>7.76217464156439E-2</c:v>
                </c:pt>
                <c:pt idx="512">
                  <c:v>7.7842353045916163E-2</c:v>
                </c:pt>
                <c:pt idx="513">
                  <c:v>7.8142580182133325E-2</c:v>
                </c:pt>
                <c:pt idx="514">
                  <c:v>7.8226983982403867E-2</c:v>
                </c:pt>
                <c:pt idx="515">
                  <c:v>7.8231687837476874E-2</c:v>
                </c:pt>
                <c:pt idx="516">
                  <c:v>7.8264554333231665E-2</c:v>
                </c:pt>
                <c:pt idx="517">
                  <c:v>7.8287518265746689E-2</c:v>
                </c:pt>
                <c:pt idx="518">
                  <c:v>7.849396118484768E-2</c:v>
                </c:pt>
                <c:pt idx="519">
                  <c:v>7.8493961184851677E-2</c:v>
                </c:pt>
                <c:pt idx="520">
                  <c:v>7.8493961184851677E-2</c:v>
                </c:pt>
                <c:pt idx="521">
                  <c:v>7.8493961184851677E-2</c:v>
                </c:pt>
                <c:pt idx="522">
                  <c:v>7.8533783129836929E-2</c:v>
                </c:pt>
                <c:pt idx="523">
                  <c:v>7.8533783129836929E-2</c:v>
                </c:pt>
                <c:pt idx="524">
                  <c:v>7.8533783129836929E-2</c:v>
                </c:pt>
                <c:pt idx="525">
                  <c:v>7.8533783129838552E-2</c:v>
                </c:pt>
                <c:pt idx="526">
                  <c:v>7.853378312983969E-2</c:v>
                </c:pt>
                <c:pt idx="527">
                  <c:v>7.853378312983969E-2</c:v>
                </c:pt>
                <c:pt idx="528">
                  <c:v>7.8533783129842535E-2</c:v>
                </c:pt>
                <c:pt idx="529">
                  <c:v>7.8533783129842535E-2</c:v>
                </c:pt>
                <c:pt idx="530">
                  <c:v>7.8533783129842535E-2</c:v>
                </c:pt>
                <c:pt idx="531">
                  <c:v>7.8838860218925888E-2</c:v>
                </c:pt>
                <c:pt idx="532">
                  <c:v>7.9387586118202E-2</c:v>
                </c:pt>
                <c:pt idx="533">
                  <c:v>7.9741552036725158E-2</c:v>
                </c:pt>
                <c:pt idx="534">
                  <c:v>7.9986967608638604E-2</c:v>
                </c:pt>
                <c:pt idx="535">
                  <c:v>8.0155147641514102E-2</c:v>
                </c:pt>
                <c:pt idx="536">
                  <c:v>8.0254662071340244E-2</c:v>
                </c:pt>
                <c:pt idx="537">
                  <c:v>8.0352342155696144E-2</c:v>
                </c:pt>
                <c:pt idx="538">
                  <c:v>8.2214795321026643E-2</c:v>
                </c:pt>
                <c:pt idx="539">
                  <c:v>8.3470645733367266E-2</c:v>
                </c:pt>
                <c:pt idx="540">
                  <c:v>8.34778802034115E-2</c:v>
                </c:pt>
                <c:pt idx="541">
                  <c:v>8.3957637903913043E-2</c:v>
                </c:pt>
                <c:pt idx="542">
                  <c:v>8.4064749293684904E-2</c:v>
                </c:pt>
                <c:pt idx="543">
                  <c:v>8.6140860388109614E-2</c:v>
                </c:pt>
                <c:pt idx="544">
                  <c:v>8.6272876813598187E-2</c:v>
                </c:pt>
                <c:pt idx="545">
                  <c:v>8.6359807073075084E-2</c:v>
                </c:pt>
                <c:pt idx="546">
                  <c:v>8.6360759835489825E-2</c:v>
                </c:pt>
                <c:pt idx="547">
                  <c:v>8.6367228461654913E-2</c:v>
                </c:pt>
                <c:pt idx="548">
                  <c:v>8.6373443792934157E-2</c:v>
                </c:pt>
                <c:pt idx="549">
                  <c:v>8.6435393586239986E-2</c:v>
                </c:pt>
                <c:pt idx="550">
                  <c:v>8.8862017421270215E-2</c:v>
                </c:pt>
                <c:pt idx="551">
                  <c:v>8.8871450105765332E-2</c:v>
                </c:pt>
                <c:pt idx="552">
                  <c:v>8.9735857267363231E-2</c:v>
                </c:pt>
                <c:pt idx="553">
                  <c:v>8.9735857267363231E-2</c:v>
                </c:pt>
                <c:pt idx="554">
                  <c:v>8.9735857267363231E-2</c:v>
                </c:pt>
                <c:pt idx="555">
                  <c:v>8.9735857267363231E-2</c:v>
                </c:pt>
                <c:pt idx="556">
                  <c:v>9.0070109470191118E-2</c:v>
                </c:pt>
                <c:pt idx="557">
                  <c:v>9.0360822519459788E-2</c:v>
                </c:pt>
                <c:pt idx="558">
                  <c:v>9.0499244013744262E-2</c:v>
                </c:pt>
                <c:pt idx="559">
                  <c:v>9.0504491571232221E-2</c:v>
                </c:pt>
                <c:pt idx="560">
                  <c:v>9.0541156617927734E-2</c:v>
                </c:pt>
                <c:pt idx="561">
                  <c:v>9.0566774222517729E-2</c:v>
                </c:pt>
                <c:pt idx="562">
                  <c:v>9.0797058991488613E-2</c:v>
                </c:pt>
                <c:pt idx="563">
                  <c:v>9.0797058991493457E-2</c:v>
                </c:pt>
                <c:pt idx="564">
                  <c:v>9.0797058991493457E-2</c:v>
                </c:pt>
                <c:pt idx="565">
                  <c:v>9.0797058991493457E-2</c:v>
                </c:pt>
                <c:pt idx="566">
                  <c:v>9.0797058991493457E-2</c:v>
                </c:pt>
                <c:pt idx="567">
                  <c:v>9.0797058991493457E-2</c:v>
                </c:pt>
                <c:pt idx="568">
                  <c:v>9.0841476960510162E-2</c:v>
                </c:pt>
                <c:pt idx="569">
                  <c:v>9.0841476960510162E-2</c:v>
                </c:pt>
                <c:pt idx="570">
                  <c:v>9.0841476960510162E-2</c:v>
                </c:pt>
                <c:pt idx="571">
                  <c:v>9.084147696051198E-2</c:v>
                </c:pt>
                <c:pt idx="572">
                  <c:v>9.0841476960513326E-2</c:v>
                </c:pt>
                <c:pt idx="573">
                  <c:v>9.0841476960513326E-2</c:v>
                </c:pt>
                <c:pt idx="574">
                  <c:v>9.0841476960516865E-2</c:v>
                </c:pt>
                <c:pt idx="575">
                  <c:v>9.1181732565476084E-2</c:v>
                </c:pt>
                <c:pt idx="576">
                  <c:v>9.1793591203210886E-2</c:v>
                </c:pt>
                <c:pt idx="577">
                  <c:v>9.1967578035528824E-2</c:v>
                </c:pt>
                <c:pt idx="578">
                  <c:v>9.218818631642671E-2</c:v>
                </c:pt>
                <c:pt idx="579">
                  <c:v>9.264916085354033E-2</c:v>
                </c:pt>
                <c:pt idx="580">
                  <c:v>9.286890891817437E-2</c:v>
                </c:pt>
                <c:pt idx="581">
                  <c:v>9.4943243111351092E-2</c:v>
                </c:pt>
                <c:pt idx="582">
                  <c:v>9.5408859476827923E-2</c:v>
                </c:pt>
                <c:pt idx="583">
                  <c:v>9.6302478641991734E-2</c:v>
                </c:pt>
                <c:pt idx="584">
                  <c:v>9.6340821815505448E-2</c:v>
                </c:pt>
                <c:pt idx="585">
                  <c:v>9.688252837178371E-2</c:v>
                </c:pt>
                <c:pt idx="586">
                  <c:v>9.7001655656099861E-2</c:v>
                </c:pt>
                <c:pt idx="587">
                  <c:v>9.7404356552426935E-2</c:v>
                </c:pt>
                <c:pt idx="588">
                  <c:v>9.9309378533432829E-2</c:v>
                </c:pt>
                <c:pt idx="589">
                  <c:v>9.9456040454319689E-2</c:v>
                </c:pt>
                <c:pt idx="590">
                  <c:v>9.9552609152668475E-2</c:v>
                </c:pt>
                <c:pt idx="591">
                  <c:v>9.9553667529664797E-2</c:v>
                </c:pt>
                <c:pt idx="592">
                  <c:v>9.9560853195483842E-2</c:v>
                </c:pt>
                <c:pt idx="593">
                  <c:v>9.9567757466892975E-2</c:v>
                </c:pt>
                <c:pt idx="594">
                  <c:v>9.9636572919858959E-2</c:v>
                </c:pt>
                <c:pt idx="595">
                  <c:v>0.10233045194336844</c:v>
                </c:pt>
                <c:pt idx="596">
                  <c:v>0.10234091715421424</c:v>
                </c:pt>
                <c:pt idx="597">
                  <c:v>0.10320212796530993</c:v>
                </c:pt>
                <c:pt idx="598">
                  <c:v>0.10320212796530993</c:v>
                </c:pt>
                <c:pt idx="599">
                  <c:v>0.10320212796530993</c:v>
                </c:pt>
                <c:pt idx="600">
                  <c:v>0.10320212796530993</c:v>
                </c:pt>
                <c:pt idx="601">
                  <c:v>0.10367038976489344</c:v>
                </c:pt>
                <c:pt idx="602">
                  <c:v>0.10399271155887646</c:v>
                </c:pt>
                <c:pt idx="603">
                  <c:v>0.10414616732965899</c:v>
                </c:pt>
                <c:pt idx="604">
                  <c:v>0.10415198463282761</c:v>
                </c:pt>
                <c:pt idx="605">
                  <c:v>0.10419263011717891</c:v>
                </c:pt>
                <c:pt idx="606">
                  <c:v>0.10440758683882763</c:v>
                </c:pt>
                <c:pt idx="607">
                  <c:v>0.10447629362176745</c:v>
                </c:pt>
                <c:pt idx="608">
                  <c:v>0.10447629362176994</c:v>
                </c:pt>
                <c:pt idx="609">
                  <c:v>0.10447629362177142</c:v>
                </c:pt>
                <c:pt idx="610">
                  <c:v>0.10447629362177537</c:v>
                </c:pt>
                <c:pt idx="611">
                  <c:v>0.10447629362177537</c:v>
                </c:pt>
                <c:pt idx="612">
                  <c:v>0.10447629362177537</c:v>
                </c:pt>
                <c:pt idx="613">
                  <c:v>0.10447629362177537</c:v>
                </c:pt>
                <c:pt idx="614">
                  <c:v>0.10447629362177537</c:v>
                </c:pt>
                <c:pt idx="615">
                  <c:v>0.1045255266042661</c:v>
                </c:pt>
                <c:pt idx="616">
                  <c:v>0.1045255266042661</c:v>
                </c:pt>
                <c:pt idx="617">
                  <c:v>0.10452552660426861</c:v>
                </c:pt>
                <c:pt idx="618">
                  <c:v>0.10452552660427007</c:v>
                </c:pt>
                <c:pt idx="619">
                  <c:v>0.10452552660427399</c:v>
                </c:pt>
                <c:pt idx="620">
                  <c:v>0.10490263152825877</c:v>
                </c:pt>
                <c:pt idx="621">
                  <c:v>0.10557481651889021</c:v>
                </c:pt>
                <c:pt idx="622">
                  <c:v>0.10558059759179593</c:v>
                </c:pt>
                <c:pt idx="623">
                  <c:v>0.1060177201087021</c:v>
                </c:pt>
                <c:pt idx="624">
                  <c:v>0.10652827116697251</c:v>
                </c:pt>
                <c:pt idx="625">
                  <c:v>0.10677161285098642</c:v>
                </c:pt>
                <c:pt idx="626">
                  <c:v>0.10710421487504457</c:v>
                </c:pt>
                <c:pt idx="627">
                  <c:v>0.1090674091276129</c:v>
                </c:pt>
                <c:pt idx="628">
                  <c:v>0.10927432082160747</c:v>
                </c:pt>
                <c:pt idx="629">
                  <c:v>0.11057054486932738</c:v>
                </c:pt>
                <c:pt idx="630">
                  <c:v>0.11061293354873782</c:v>
                </c:pt>
                <c:pt idx="631">
                  <c:v>0.11098491443510314</c:v>
                </c:pt>
                <c:pt idx="632">
                  <c:v>0.11116954713320383</c:v>
                </c:pt>
                <c:pt idx="633">
                  <c:v>0.11121171374341129</c:v>
                </c:pt>
                <c:pt idx="634">
                  <c:v>0.11134337198454648</c:v>
                </c:pt>
                <c:pt idx="635">
                  <c:v>0.11178837915844321</c:v>
                </c:pt>
                <c:pt idx="636">
                  <c:v>0.11342686076530793</c:v>
                </c:pt>
                <c:pt idx="637">
                  <c:v>0.11389241980066427</c:v>
                </c:pt>
                <c:pt idx="638">
                  <c:v>0.11405432768147497</c:v>
                </c:pt>
                <c:pt idx="639">
                  <c:v>0.11416092910382782</c:v>
                </c:pt>
                <c:pt idx="640">
                  <c:v>0.11416209741192847</c:v>
                </c:pt>
                <c:pt idx="641">
                  <c:v>0.11417002942093241</c:v>
                </c:pt>
                <c:pt idx="642">
                  <c:v>0.11417765078396493</c:v>
                </c:pt>
                <c:pt idx="643">
                  <c:v>0.11425361224410913</c:v>
                </c:pt>
                <c:pt idx="644">
                  <c:v>0.11722538085515245</c:v>
                </c:pt>
                <c:pt idx="645">
                  <c:v>0.11723691862514572</c:v>
                </c:pt>
                <c:pt idx="646">
                  <c:v>0.11798027271895238</c:v>
                </c:pt>
                <c:pt idx="647">
                  <c:v>0.11807870820524757</c:v>
                </c:pt>
                <c:pt idx="648">
                  <c:v>0.11807870820524757</c:v>
                </c:pt>
                <c:pt idx="649">
                  <c:v>0.11807870820524757</c:v>
                </c:pt>
                <c:pt idx="650">
                  <c:v>0.11807870820524757</c:v>
                </c:pt>
                <c:pt idx="651">
                  <c:v>0.11870221082987364</c:v>
                </c:pt>
                <c:pt idx="652">
                  <c:v>0.11905733157035561</c:v>
                </c:pt>
                <c:pt idx="653">
                  <c:v>0.11922345863670307</c:v>
                </c:pt>
                <c:pt idx="654">
                  <c:v>0.11922638505880657</c:v>
                </c:pt>
                <c:pt idx="655">
                  <c:v>0.11923279342632333</c:v>
                </c:pt>
                <c:pt idx="656">
                  <c:v>0.11951434981598855</c:v>
                </c:pt>
                <c:pt idx="657">
                  <c:v>0.11959002779206306</c:v>
                </c:pt>
                <c:pt idx="658">
                  <c:v>0.11959002779206573</c:v>
                </c:pt>
                <c:pt idx="659">
                  <c:v>0.11959002779206573</c:v>
                </c:pt>
                <c:pt idx="660">
                  <c:v>0.11959002779206736</c:v>
                </c:pt>
                <c:pt idx="661">
                  <c:v>0.11959002779207224</c:v>
                </c:pt>
                <c:pt idx="662">
                  <c:v>0.11959002779207224</c:v>
                </c:pt>
                <c:pt idx="663">
                  <c:v>0.11959002779207224</c:v>
                </c:pt>
                <c:pt idx="664">
                  <c:v>0.11959002779207224</c:v>
                </c:pt>
                <c:pt idx="665">
                  <c:v>0.11959002779207224</c:v>
                </c:pt>
                <c:pt idx="666">
                  <c:v>0.11964425469669865</c:v>
                </c:pt>
                <c:pt idx="667">
                  <c:v>0.11964425469669865</c:v>
                </c:pt>
                <c:pt idx="668">
                  <c:v>0.11964425469670299</c:v>
                </c:pt>
                <c:pt idx="669">
                  <c:v>0.11964425469670781</c:v>
                </c:pt>
                <c:pt idx="670">
                  <c:v>0.12005957230032005</c:v>
                </c:pt>
                <c:pt idx="671">
                  <c:v>0.12077558856541584</c:v>
                </c:pt>
                <c:pt idx="672">
                  <c:v>0.1207997013335862</c:v>
                </c:pt>
                <c:pt idx="673">
                  <c:v>0.12080606581374165</c:v>
                </c:pt>
                <c:pt idx="674">
                  <c:v>0.12128725501838633</c:v>
                </c:pt>
                <c:pt idx="675">
                  <c:v>0.12184915969474916</c:v>
                </c:pt>
                <c:pt idx="676">
                  <c:v>0.12211693417195441</c:v>
                </c:pt>
                <c:pt idx="677">
                  <c:v>0.12290989865445562</c:v>
                </c:pt>
                <c:pt idx="678">
                  <c:v>0.1246418634786977</c:v>
                </c:pt>
                <c:pt idx="679">
                  <c:v>0.12486930455510616</c:v>
                </c:pt>
                <c:pt idx="680">
                  <c:v>0.12553402497347421</c:v>
                </c:pt>
                <c:pt idx="681">
                  <c:v>0.12629368423655285</c:v>
                </c:pt>
                <c:pt idx="682">
                  <c:v>0.12634025066594939</c:v>
                </c:pt>
                <c:pt idx="683">
                  <c:v>0.12694141530704001</c:v>
                </c:pt>
                <c:pt idx="684">
                  <c:v>0.1276312161356061</c:v>
                </c:pt>
                <c:pt idx="685">
                  <c:v>0.12845316738495313</c:v>
                </c:pt>
                <c:pt idx="686">
                  <c:v>0.12939827614930582</c:v>
                </c:pt>
                <c:pt idx="687">
                  <c:v>0.12994045844300675</c:v>
                </c:pt>
                <c:pt idx="688">
                  <c:v>0.13011807351993293</c:v>
                </c:pt>
                <c:pt idx="689">
                  <c:v>0.13023501022200265</c:v>
                </c:pt>
                <c:pt idx="690">
                  <c:v>0.13023629177214702</c:v>
                </c:pt>
                <c:pt idx="691">
                  <c:v>0.13024499260050501</c:v>
                </c:pt>
                <c:pt idx="692">
                  <c:v>0.13025335264642673</c:v>
                </c:pt>
                <c:pt idx="693">
                  <c:v>0.13033667506272298</c:v>
                </c:pt>
                <c:pt idx="694">
                  <c:v>0.13042175924708399</c:v>
                </c:pt>
                <c:pt idx="695">
                  <c:v>0.13179441596793431</c:v>
                </c:pt>
                <c:pt idx="696">
                  <c:v>0.1334189149799398</c:v>
                </c:pt>
                <c:pt idx="697">
                  <c:v>0.1335943906585845</c:v>
                </c:pt>
                <c:pt idx="698">
                  <c:v>0.13360703094723361</c:v>
                </c:pt>
                <c:pt idx="699">
                  <c:v>0.13441144071913669</c:v>
                </c:pt>
                <c:pt idx="700">
                  <c:v>0.13441144071913669</c:v>
                </c:pt>
                <c:pt idx="701">
                  <c:v>0.13441144071913669</c:v>
                </c:pt>
                <c:pt idx="702">
                  <c:v>0.13441144071913669</c:v>
                </c:pt>
                <c:pt idx="703">
                  <c:v>0.13521186568529797</c:v>
                </c:pt>
                <c:pt idx="704">
                  <c:v>0.13560066332917906</c:v>
                </c:pt>
                <c:pt idx="705">
                  <c:v>0.13578252567206081</c:v>
                </c:pt>
                <c:pt idx="706">
                  <c:v>0.13578572917192183</c:v>
                </c:pt>
                <c:pt idx="707">
                  <c:v>0.13579274427962604</c:v>
                </c:pt>
                <c:pt idx="708">
                  <c:v>0.13610094056379721</c:v>
                </c:pt>
                <c:pt idx="709">
                  <c:v>0.13618377303605941</c:v>
                </c:pt>
                <c:pt idx="710">
                  <c:v>0.13618377303605941</c:v>
                </c:pt>
                <c:pt idx="711">
                  <c:v>0.13618377303606297</c:v>
                </c:pt>
                <c:pt idx="712">
                  <c:v>0.13618377303606297</c:v>
                </c:pt>
                <c:pt idx="713">
                  <c:v>0.13618377303606483</c:v>
                </c:pt>
                <c:pt idx="714">
                  <c:v>0.13618377303607077</c:v>
                </c:pt>
                <c:pt idx="715">
                  <c:v>0.13618377303607077</c:v>
                </c:pt>
                <c:pt idx="716">
                  <c:v>0.13618377303607077</c:v>
                </c:pt>
                <c:pt idx="717">
                  <c:v>0.13618377303607077</c:v>
                </c:pt>
                <c:pt idx="718">
                  <c:v>0.13618377303607077</c:v>
                </c:pt>
                <c:pt idx="719">
                  <c:v>0.13618377303607077</c:v>
                </c:pt>
                <c:pt idx="720">
                  <c:v>0.13624312494667962</c:v>
                </c:pt>
                <c:pt idx="721">
                  <c:v>0.13624312494668495</c:v>
                </c:pt>
                <c:pt idx="722">
                  <c:v>0.13663816466527429</c:v>
                </c:pt>
                <c:pt idx="723">
                  <c:v>0.13684826297501626</c:v>
                </c:pt>
                <c:pt idx="724">
                  <c:v>0.13750746971186537</c:v>
                </c:pt>
                <c:pt idx="725">
                  <c:v>0.13751443242731809</c:v>
                </c:pt>
                <c:pt idx="726">
                  <c:v>0.1380408008093256</c:v>
                </c:pt>
                <c:pt idx="727">
                  <c:v>0.13851514135631299</c:v>
                </c:pt>
                <c:pt idx="728">
                  <c:v>0.13859526934522723</c:v>
                </c:pt>
                <c:pt idx="729">
                  <c:v>0.13894814490595095</c:v>
                </c:pt>
                <c:pt idx="730">
                  <c:v>0.13939510220710999</c:v>
                </c:pt>
                <c:pt idx="731">
                  <c:v>0.14164665654129649</c:v>
                </c:pt>
                <c:pt idx="732">
                  <c:v>0.14195605490092245</c:v>
                </c:pt>
                <c:pt idx="733">
                  <c:v>0.14351142124247077</c:v>
                </c:pt>
                <c:pt idx="734">
                  <c:v>0.14356225558495445</c:v>
                </c:pt>
                <c:pt idx="735">
                  <c:v>0.14374242197143344</c:v>
                </c:pt>
                <c:pt idx="736">
                  <c:v>0.14421843695950459</c:v>
                </c:pt>
                <c:pt idx="737">
                  <c:v>0.14497118080373714</c:v>
                </c:pt>
                <c:pt idx="738">
                  <c:v>0.14689858303948738</c:v>
                </c:pt>
                <c:pt idx="739">
                  <c:v>0.14762064345880932</c:v>
                </c:pt>
                <c:pt idx="740">
                  <c:v>0.14774947139148567</c:v>
                </c:pt>
                <c:pt idx="741">
                  <c:v>0.14775895286432383</c:v>
                </c:pt>
                <c:pt idx="742">
                  <c:v>0.14781079385799226</c:v>
                </c:pt>
                <c:pt idx="743">
                  <c:v>0.14783078763228363</c:v>
                </c:pt>
                <c:pt idx="744">
                  <c:v>0.15115176027821253</c:v>
                </c:pt>
                <c:pt idx="745">
                  <c:v>0.15115885000428078</c:v>
                </c:pt>
                <c:pt idx="746">
                  <c:v>0.15147033695562168</c:v>
                </c:pt>
                <c:pt idx="747">
                  <c:v>0.15148409806117361</c:v>
                </c:pt>
                <c:pt idx="748">
                  <c:v>0.15223172229302021</c:v>
                </c:pt>
                <c:pt idx="749">
                  <c:v>0.15223172229302021</c:v>
                </c:pt>
                <c:pt idx="750">
                  <c:v>0.15223172229302021</c:v>
                </c:pt>
                <c:pt idx="751">
                  <c:v>0.15223172229302021</c:v>
                </c:pt>
                <c:pt idx="752">
                  <c:v>0.1532307148340315</c:v>
                </c:pt>
                <c:pt idx="753">
                  <c:v>0.15365370710521334</c:v>
                </c:pt>
                <c:pt idx="754">
                  <c:v>0.15385154359044767</c:v>
                </c:pt>
                <c:pt idx="755">
                  <c:v>0.15385502835684881</c:v>
                </c:pt>
                <c:pt idx="756">
                  <c:v>0.1538626593751681</c:v>
                </c:pt>
                <c:pt idx="757">
                  <c:v>0.15391255930853551</c:v>
                </c:pt>
                <c:pt idx="758">
                  <c:v>0.15419789535920495</c:v>
                </c:pt>
                <c:pt idx="759">
                  <c:v>0.15428798875545255</c:v>
                </c:pt>
                <c:pt idx="760">
                  <c:v>0.15428798875545255</c:v>
                </c:pt>
                <c:pt idx="761">
                  <c:v>0.15428798875545707</c:v>
                </c:pt>
                <c:pt idx="762">
                  <c:v>0.15428798875545707</c:v>
                </c:pt>
                <c:pt idx="763">
                  <c:v>0.15428798875545907</c:v>
                </c:pt>
                <c:pt idx="764">
                  <c:v>0.15428798875546551</c:v>
                </c:pt>
                <c:pt idx="765">
                  <c:v>0.15428798875546551</c:v>
                </c:pt>
                <c:pt idx="766">
                  <c:v>0.15428798875546551</c:v>
                </c:pt>
                <c:pt idx="767">
                  <c:v>0.15428798875546551</c:v>
                </c:pt>
                <c:pt idx="768">
                  <c:v>0.15428798875546551</c:v>
                </c:pt>
                <c:pt idx="769">
                  <c:v>0.15428798875546551</c:v>
                </c:pt>
                <c:pt idx="770">
                  <c:v>0.15435254166376366</c:v>
                </c:pt>
                <c:pt idx="771">
                  <c:v>0.15435254166376813</c:v>
                </c:pt>
                <c:pt idx="772">
                  <c:v>0.15435254166377008</c:v>
                </c:pt>
                <c:pt idx="773">
                  <c:v>0.15478216318641458</c:v>
                </c:pt>
                <c:pt idx="774">
                  <c:v>0.15572735065708393</c:v>
                </c:pt>
                <c:pt idx="775">
                  <c:v>0.15573491995463215</c:v>
                </c:pt>
                <c:pt idx="776">
                  <c:v>0.15630708975831889</c:v>
                </c:pt>
                <c:pt idx="777">
                  <c:v>0.15690968750785378</c:v>
                </c:pt>
                <c:pt idx="778">
                  <c:v>0.15729313100404357</c:v>
                </c:pt>
                <c:pt idx="779">
                  <c:v>0.15936515430709558</c:v>
                </c:pt>
                <c:pt idx="780">
                  <c:v>0.16055964150950819</c:v>
                </c:pt>
                <c:pt idx="781">
                  <c:v>0.16061112848128495</c:v>
                </c:pt>
                <c:pt idx="782">
                  <c:v>0.16223579198158539</c:v>
                </c:pt>
                <c:pt idx="783">
                  <c:v>0.16224736328592188</c:v>
                </c:pt>
                <c:pt idx="784">
                  <c:v>0.1630142383724838</c:v>
                </c:pt>
                <c:pt idx="785">
                  <c:v>0.16347239716488607</c:v>
                </c:pt>
                <c:pt idx="786">
                  <c:v>0.16383050480294475</c:v>
                </c:pt>
                <c:pt idx="787">
                  <c:v>0.16591958279388896</c:v>
                </c:pt>
                <c:pt idx="788">
                  <c:v>0.16670185293242376</c:v>
                </c:pt>
                <c:pt idx="789">
                  <c:v>0.16684140285048205</c:v>
                </c:pt>
                <c:pt idx="790">
                  <c:v>0.16685167319514735</c:v>
                </c:pt>
                <c:pt idx="791">
                  <c:v>0.16690782683983582</c:v>
                </c:pt>
                <c:pt idx="792">
                  <c:v>0.16692948362817059</c:v>
                </c:pt>
                <c:pt idx="793">
                  <c:v>0.16985146568502626</c:v>
                </c:pt>
                <c:pt idx="794">
                  <c:v>0.17080032336721268</c:v>
                </c:pt>
                <c:pt idx="795">
                  <c:v>0.17091302149702911</c:v>
                </c:pt>
                <c:pt idx="796">
                  <c:v>0.17155453063699577</c:v>
                </c:pt>
                <c:pt idx="797">
                  <c:v>0.17155453063699577</c:v>
                </c:pt>
                <c:pt idx="798">
                  <c:v>0.17155453063699577</c:v>
                </c:pt>
                <c:pt idx="799">
                  <c:v>0.17155453063699577</c:v>
                </c:pt>
                <c:pt idx="800">
                  <c:v>0.17277315375746058</c:v>
                </c:pt>
                <c:pt idx="801">
                  <c:v>0.17294585385073372</c:v>
                </c:pt>
                <c:pt idx="802">
                  <c:v>0.17323045508343377</c:v>
                </c:pt>
                <c:pt idx="803">
                  <c:v>0.1734443158967276</c:v>
                </c:pt>
                <c:pt idx="804">
                  <c:v>0.17344808279465426</c:v>
                </c:pt>
                <c:pt idx="805">
                  <c:v>0.1734563316154592</c:v>
                </c:pt>
                <c:pt idx="806">
                  <c:v>0.17351027089673829</c:v>
                </c:pt>
                <c:pt idx="807">
                  <c:v>0.1739160620873956</c:v>
                </c:pt>
                <c:pt idx="808">
                  <c:v>0.1739160620873956</c:v>
                </c:pt>
                <c:pt idx="809">
                  <c:v>0.1739160620873956</c:v>
                </c:pt>
                <c:pt idx="810">
                  <c:v>0.17391606208740046</c:v>
                </c:pt>
                <c:pt idx="811">
                  <c:v>0.17391606208740046</c:v>
                </c:pt>
                <c:pt idx="812">
                  <c:v>0.17391606208740251</c:v>
                </c:pt>
                <c:pt idx="813">
                  <c:v>0.17391606208740251</c:v>
                </c:pt>
                <c:pt idx="814">
                  <c:v>0.17391606208741023</c:v>
                </c:pt>
                <c:pt idx="815">
                  <c:v>0.17391606208741023</c:v>
                </c:pt>
                <c:pt idx="816">
                  <c:v>0.17391606208741023</c:v>
                </c:pt>
                <c:pt idx="817">
                  <c:v>0.17391606208741023</c:v>
                </c:pt>
                <c:pt idx="818">
                  <c:v>0.17391606208741023</c:v>
                </c:pt>
                <c:pt idx="819">
                  <c:v>0.17391606208741023</c:v>
                </c:pt>
                <c:pt idx="820">
                  <c:v>0.17445012379567926</c:v>
                </c:pt>
                <c:pt idx="821">
                  <c:v>0.17547135701859812</c:v>
                </c:pt>
                <c:pt idx="822">
                  <c:v>0.17547953401352462</c:v>
                </c:pt>
                <c:pt idx="823">
                  <c:v>0.17580323206014267</c:v>
                </c:pt>
                <c:pt idx="824">
                  <c:v>0.17609758071879289</c:v>
                </c:pt>
                <c:pt idx="825">
                  <c:v>0.17674836840345218</c:v>
                </c:pt>
                <c:pt idx="826">
                  <c:v>0.17709183549440904</c:v>
                </c:pt>
                <c:pt idx="827">
                  <c:v>0.17787359539627079</c:v>
                </c:pt>
                <c:pt idx="828">
                  <c:v>0.1793277298916495</c:v>
                </c:pt>
                <c:pt idx="829">
                  <c:v>0.18061599887863333</c:v>
                </c:pt>
                <c:pt idx="830">
                  <c:v>0.18074298435142805</c:v>
                </c:pt>
                <c:pt idx="831">
                  <c:v>0.18249480642443072</c:v>
                </c:pt>
                <c:pt idx="832">
                  <c:v>0.18250728007901704</c:v>
                </c:pt>
                <c:pt idx="833">
                  <c:v>0.18333385345443529</c:v>
                </c:pt>
                <c:pt idx="834">
                  <c:v>0.18421343859186523</c:v>
                </c:pt>
                <c:pt idx="835">
                  <c:v>0.18646351976173994</c:v>
                </c:pt>
                <c:pt idx="836">
                  <c:v>0.18730569251719287</c:v>
                </c:pt>
                <c:pt idx="837">
                  <c:v>0.18745590649754629</c:v>
                </c:pt>
                <c:pt idx="838">
                  <c:v>0.18746696141366967</c:v>
                </c:pt>
                <c:pt idx="839">
                  <c:v>0.18747758324379266</c:v>
                </c:pt>
                <c:pt idx="840">
                  <c:v>0.18752740410614388</c:v>
                </c:pt>
                <c:pt idx="841">
                  <c:v>0.18866377594261211</c:v>
                </c:pt>
                <c:pt idx="842">
                  <c:v>0.19069437674169612</c:v>
                </c:pt>
                <c:pt idx="843">
                  <c:v>0.19171459895988979</c:v>
                </c:pt>
                <c:pt idx="844">
                  <c:v>0.19237669655082473</c:v>
                </c:pt>
                <c:pt idx="845">
                  <c:v>0.19237669655082473</c:v>
                </c:pt>
                <c:pt idx="846">
                  <c:v>0.19237669655082473</c:v>
                </c:pt>
                <c:pt idx="847">
                  <c:v>0.19237669655082473</c:v>
                </c:pt>
                <c:pt idx="848">
                  <c:v>0.19383483985893699</c:v>
                </c:pt>
                <c:pt idx="849">
                  <c:v>0.19387106039284921</c:v>
                </c:pt>
                <c:pt idx="850">
                  <c:v>0.19432612509155708</c:v>
                </c:pt>
                <c:pt idx="851">
                  <c:v>0.19455585485251359</c:v>
                </c:pt>
                <c:pt idx="852">
                  <c:v>0.19455990112618882</c:v>
                </c:pt>
                <c:pt idx="853">
                  <c:v>0.19456876171254067</c:v>
                </c:pt>
                <c:pt idx="854">
                  <c:v>0.19462670078856958</c:v>
                </c:pt>
                <c:pt idx="855">
                  <c:v>0.19498763832373531</c:v>
                </c:pt>
                <c:pt idx="856">
                  <c:v>0.19498763832373531</c:v>
                </c:pt>
                <c:pt idx="857">
                  <c:v>0.19506255185847313</c:v>
                </c:pt>
                <c:pt idx="858">
                  <c:v>0.19506255185847313</c:v>
                </c:pt>
                <c:pt idx="859">
                  <c:v>0.19506255185847313</c:v>
                </c:pt>
                <c:pt idx="860">
                  <c:v>0.19506255185847904</c:v>
                </c:pt>
                <c:pt idx="861">
                  <c:v>0.19506255185847904</c:v>
                </c:pt>
                <c:pt idx="862">
                  <c:v>0.1950625518584814</c:v>
                </c:pt>
                <c:pt idx="863">
                  <c:v>0.1950625518584814</c:v>
                </c:pt>
                <c:pt idx="864">
                  <c:v>0.19506255185849031</c:v>
                </c:pt>
                <c:pt idx="865">
                  <c:v>0.19506255185849031</c:v>
                </c:pt>
                <c:pt idx="866">
                  <c:v>0.19506255185849031</c:v>
                </c:pt>
                <c:pt idx="867">
                  <c:v>0.19506255185849031</c:v>
                </c:pt>
                <c:pt idx="868">
                  <c:v>0.19563609201618976</c:v>
                </c:pt>
                <c:pt idx="869">
                  <c:v>0.19673255288639874</c:v>
                </c:pt>
                <c:pt idx="870">
                  <c:v>0.19674133083632428</c:v>
                </c:pt>
                <c:pt idx="871">
                  <c:v>0.19732927831137603</c:v>
                </c:pt>
                <c:pt idx="872">
                  <c:v>0.19810314913290483</c:v>
                </c:pt>
                <c:pt idx="873">
                  <c:v>0.19847169543237528</c:v>
                </c:pt>
                <c:pt idx="874">
                  <c:v>0.20086990618773085</c:v>
                </c:pt>
                <c:pt idx="875">
                  <c:v>0.2022509587337192</c:v>
                </c:pt>
                <c:pt idx="876">
                  <c:v>0.20238706081180383</c:v>
                </c:pt>
                <c:pt idx="877">
                  <c:v>0.20426411925483956</c:v>
                </c:pt>
                <c:pt idx="878">
                  <c:v>0.20427748109681626</c:v>
                </c:pt>
                <c:pt idx="879">
                  <c:v>0.20440776196901841</c:v>
                </c:pt>
                <c:pt idx="880">
                  <c:v>0.205162799348372</c:v>
                </c:pt>
                <c:pt idx="881">
                  <c:v>0.205773035347766</c:v>
                </c:pt>
                <c:pt idx="882">
                  <c:v>0.2061046565246766</c:v>
                </c:pt>
                <c:pt idx="883">
                  <c:v>0.20773651091167086</c:v>
                </c:pt>
                <c:pt idx="884">
                  <c:v>0.20851291419981241</c:v>
                </c:pt>
                <c:pt idx="885">
                  <c:v>0.2094138769704669</c:v>
                </c:pt>
                <c:pt idx="886">
                  <c:v>0.20957455346296414</c:v>
                </c:pt>
                <c:pt idx="887">
                  <c:v>0.20958637808057581</c:v>
                </c:pt>
                <c:pt idx="888">
                  <c:v>0.20959773942212315</c:v>
                </c:pt>
                <c:pt idx="889">
                  <c:v>0.20965102842973399</c:v>
                </c:pt>
                <c:pt idx="890">
                  <c:v>0.21086629333876758</c:v>
                </c:pt>
                <c:pt idx="891">
                  <c:v>0.21295790575171086</c:v>
                </c:pt>
                <c:pt idx="892">
                  <c:v>0.21412691821473021</c:v>
                </c:pt>
                <c:pt idx="893">
                  <c:v>0.21467549854547222</c:v>
                </c:pt>
                <c:pt idx="894">
                  <c:v>0.21467549854547222</c:v>
                </c:pt>
                <c:pt idx="895">
                  <c:v>0.21467549854547222</c:v>
                </c:pt>
                <c:pt idx="896">
                  <c:v>0.21467549854547222</c:v>
                </c:pt>
                <c:pt idx="897">
                  <c:v>0.21631158516745413</c:v>
                </c:pt>
                <c:pt idx="898">
                  <c:v>0.21642992972840849</c:v>
                </c:pt>
                <c:pt idx="899">
                  <c:v>0.21683595018511301</c:v>
                </c:pt>
                <c:pt idx="900">
                  <c:v>0.2171295951939447</c:v>
                </c:pt>
                <c:pt idx="901">
                  <c:v>0.21716096113260211</c:v>
                </c:pt>
                <c:pt idx="902">
                  <c:v>0.21717473806942658</c:v>
                </c:pt>
                <c:pt idx="903">
                  <c:v>0.21723658230061588</c:v>
                </c:pt>
                <c:pt idx="904">
                  <c:v>0.2176218241486563</c:v>
                </c:pt>
                <c:pt idx="905">
                  <c:v>0.21762182414866829</c:v>
                </c:pt>
                <c:pt idx="906">
                  <c:v>0.21762182414866829</c:v>
                </c:pt>
                <c:pt idx="907">
                  <c:v>0.21770177708704194</c:v>
                </c:pt>
                <c:pt idx="908">
                  <c:v>0.21770177708704194</c:v>
                </c:pt>
                <c:pt idx="909">
                  <c:v>0.21770177708704194</c:v>
                </c:pt>
                <c:pt idx="910">
                  <c:v>0.21770177708704827</c:v>
                </c:pt>
                <c:pt idx="911">
                  <c:v>0.21770177708705069</c:v>
                </c:pt>
                <c:pt idx="912">
                  <c:v>0.21770177708705069</c:v>
                </c:pt>
                <c:pt idx="913">
                  <c:v>0.21770177708706037</c:v>
                </c:pt>
                <c:pt idx="914">
                  <c:v>0.21770177708706037</c:v>
                </c:pt>
                <c:pt idx="915">
                  <c:v>0.21770177708706037</c:v>
                </c:pt>
                <c:pt idx="916">
                  <c:v>0.21770177708706037</c:v>
                </c:pt>
                <c:pt idx="917">
                  <c:v>0.2183138419427301</c:v>
                </c:pt>
                <c:pt idx="918">
                  <c:v>0.21940334232058759</c:v>
                </c:pt>
                <c:pt idx="919">
                  <c:v>0.21949303526241334</c:v>
                </c:pt>
                <c:pt idx="920">
                  <c:v>0.22012017168146139</c:v>
                </c:pt>
                <c:pt idx="921">
                  <c:v>0.22012943981676314</c:v>
                </c:pt>
                <c:pt idx="922">
                  <c:v>0.22094546326732678</c:v>
                </c:pt>
                <c:pt idx="923">
                  <c:v>0.22389457402454069</c:v>
                </c:pt>
                <c:pt idx="924">
                  <c:v>0.22536578541724797</c:v>
                </c:pt>
                <c:pt idx="925">
                  <c:v>0.22551074158286044</c:v>
                </c:pt>
                <c:pt idx="926">
                  <c:v>0.22750934592018501</c:v>
                </c:pt>
                <c:pt idx="927">
                  <c:v>0.22752356921359337</c:v>
                </c:pt>
                <c:pt idx="928">
                  <c:v>0.22846584633260164</c:v>
                </c:pt>
                <c:pt idx="929">
                  <c:v>0.22938566083415959</c:v>
                </c:pt>
                <c:pt idx="930">
                  <c:v>0.23202939430239009</c:v>
                </c:pt>
                <c:pt idx="931">
                  <c:v>0.2326693666785597</c:v>
                </c:pt>
                <c:pt idx="932">
                  <c:v>0.23298719186098657</c:v>
                </c:pt>
                <c:pt idx="933">
                  <c:v>0.23315797915258818</c:v>
                </c:pt>
                <c:pt idx="934">
                  <c:v>0.23317054755214778</c:v>
                </c:pt>
                <c:pt idx="935">
                  <c:v>0.23318262349642974</c:v>
                </c:pt>
                <c:pt idx="936">
                  <c:v>0.23323926375727544</c:v>
                </c:pt>
                <c:pt idx="937">
                  <c:v>0.23453072886757648</c:v>
                </c:pt>
                <c:pt idx="938">
                  <c:v>0.23675248152778447</c:v>
                </c:pt>
                <c:pt idx="939">
                  <c:v>0.23799367638531535</c:v>
                </c:pt>
                <c:pt idx="940">
                  <c:v>0.23840765112260917</c:v>
                </c:pt>
                <c:pt idx="941">
                  <c:v>0.23840765112260917</c:v>
                </c:pt>
                <c:pt idx="942">
                  <c:v>0.23840765112260917</c:v>
                </c:pt>
                <c:pt idx="943">
                  <c:v>0.23840765112260917</c:v>
                </c:pt>
                <c:pt idx="944">
                  <c:v>0.23976967106906882</c:v>
                </c:pt>
                <c:pt idx="945">
                  <c:v>0.24031218043661529</c:v>
                </c:pt>
                <c:pt idx="946">
                  <c:v>0.24043773578794558</c:v>
                </c:pt>
                <c:pt idx="947">
                  <c:v>0.24114314501623951</c:v>
                </c:pt>
                <c:pt idx="948">
                  <c:v>0.24117995005380427</c:v>
                </c:pt>
                <c:pt idx="949">
                  <c:v>0.24120873011356303</c:v>
                </c:pt>
                <c:pt idx="950">
                  <c:v>0.24121322016285834</c:v>
                </c:pt>
                <c:pt idx="951">
                  <c:v>0.24170202885790404</c:v>
                </c:pt>
                <c:pt idx="952">
                  <c:v>0.24170202885791758</c:v>
                </c:pt>
                <c:pt idx="953">
                  <c:v>0.24170202885791758</c:v>
                </c:pt>
                <c:pt idx="954">
                  <c:v>0.24170202885791758</c:v>
                </c:pt>
                <c:pt idx="955">
                  <c:v>0.24178682376902433</c:v>
                </c:pt>
                <c:pt idx="956">
                  <c:v>0.24178682376902433</c:v>
                </c:pt>
                <c:pt idx="957">
                  <c:v>0.24178682376902433</c:v>
                </c:pt>
                <c:pt idx="958">
                  <c:v>0.24178682376903199</c:v>
                </c:pt>
                <c:pt idx="959">
                  <c:v>0.24178682376903537</c:v>
                </c:pt>
                <c:pt idx="960">
                  <c:v>0.24178682376903537</c:v>
                </c:pt>
                <c:pt idx="961">
                  <c:v>0.24178682376904559</c:v>
                </c:pt>
                <c:pt idx="962">
                  <c:v>0.24178682376904559</c:v>
                </c:pt>
                <c:pt idx="963">
                  <c:v>0.24178682376904559</c:v>
                </c:pt>
                <c:pt idx="964">
                  <c:v>0.2424358948747794</c:v>
                </c:pt>
                <c:pt idx="965">
                  <c:v>0.24359100322838828</c:v>
                </c:pt>
                <c:pt idx="966">
                  <c:v>0.24360092738334821</c:v>
                </c:pt>
                <c:pt idx="967">
                  <c:v>0.24435081449146157</c:v>
                </c:pt>
                <c:pt idx="968">
                  <c:v>0.24436063739787595</c:v>
                </c:pt>
                <c:pt idx="969">
                  <c:v>0.24522541068831533</c:v>
                </c:pt>
                <c:pt idx="970">
                  <c:v>0.24826310729588114</c:v>
                </c:pt>
                <c:pt idx="971">
                  <c:v>0.24990653636253934</c:v>
                </c:pt>
                <c:pt idx="972">
                  <c:v>0.25005995207768528</c:v>
                </c:pt>
                <c:pt idx="973">
                  <c:v>0.25217459521137636</c:v>
                </c:pt>
                <c:pt idx="974">
                  <c:v>0.25218964031651192</c:v>
                </c:pt>
                <c:pt idx="975">
                  <c:v>0.2531862362150985</c:v>
                </c:pt>
                <c:pt idx="976">
                  <c:v>0.25415883686364171</c:v>
                </c:pt>
                <c:pt idx="977">
                  <c:v>0.25481254203245052</c:v>
                </c:pt>
                <c:pt idx="978">
                  <c:v>0.25661212557431523</c:v>
                </c:pt>
                <c:pt idx="979">
                  <c:v>0.2569529860161488</c:v>
                </c:pt>
                <c:pt idx="980">
                  <c:v>0.25762908030662152</c:v>
                </c:pt>
                <c:pt idx="981">
                  <c:v>0.25796480268135502</c:v>
                </c:pt>
                <c:pt idx="982">
                  <c:v>0.25814324050315846</c:v>
                </c:pt>
                <c:pt idx="983">
                  <c:v>0.25814519580563822</c:v>
                </c:pt>
                <c:pt idx="984">
                  <c:v>0.25815847079166265</c:v>
                </c:pt>
                <c:pt idx="985">
                  <c:v>0.2581712255961322</c:v>
                </c:pt>
                <c:pt idx="986">
                  <c:v>0.2595948649083234</c:v>
                </c:pt>
                <c:pt idx="987">
                  <c:v>0.26194001929821753</c:v>
                </c:pt>
                <c:pt idx="988">
                  <c:v>0.26324956909546393</c:v>
                </c:pt>
                <c:pt idx="989">
                  <c:v>0.26350874827821413</c:v>
                </c:pt>
                <c:pt idx="990">
                  <c:v>0.26350874827821413</c:v>
                </c:pt>
                <c:pt idx="991">
                  <c:v>0.26350874827821413</c:v>
                </c:pt>
                <c:pt idx="992">
                  <c:v>0.26350874827821413</c:v>
                </c:pt>
                <c:pt idx="993">
                  <c:v>0.26494465334450301</c:v>
                </c:pt>
                <c:pt idx="994">
                  <c:v>0.26569464143084859</c:v>
                </c:pt>
                <c:pt idx="995">
                  <c:v>0.26582700954228683</c:v>
                </c:pt>
                <c:pt idx="996">
                  <c:v>0.26657061617484656</c:v>
                </c:pt>
                <c:pt idx="997">
                  <c:v>0.26660941050860121</c:v>
                </c:pt>
                <c:pt idx="998">
                  <c:v>0.26663974586456951</c:v>
                </c:pt>
                <c:pt idx="999">
                  <c:v>0.26664447853947026</c:v>
                </c:pt>
                <c:pt idx="1000">
                  <c:v>0.26707415390659639</c:v>
                </c:pt>
                <c:pt idx="1001">
                  <c:v>0.2671596682827907</c:v>
                </c:pt>
                <c:pt idx="1002">
                  <c:v>0.26715966828280496</c:v>
                </c:pt>
                <c:pt idx="1003">
                  <c:v>0.26715966828280496</c:v>
                </c:pt>
                <c:pt idx="1004">
                  <c:v>0.26715966828280496</c:v>
                </c:pt>
                <c:pt idx="1005">
                  <c:v>0.26715966828280496</c:v>
                </c:pt>
                <c:pt idx="1006">
                  <c:v>0.26715966828280496</c:v>
                </c:pt>
                <c:pt idx="1007">
                  <c:v>0.26724903305844189</c:v>
                </c:pt>
                <c:pt idx="1008">
                  <c:v>0.26724903305844189</c:v>
                </c:pt>
                <c:pt idx="1009">
                  <c:v>0.26724903305844189</c:v>
                </c:pt>
                <c:pt idx="1010">
                  <c:v>0.26724903305845005</c:v>
                </c:pt>
                <c:pt idx="1011">
                  <c:v>0.2672490330584536</c:v>
                </c:pt>
                <c:pt idx="1012">
                  <c:v>0.2672490330584536</c:v>
                </c:pt>
                <c:pt idx="1013">
                  <c:v>0.26724903305846431</c:v>
                </c:pt>
                <c:pt idx="1014">
                  <c:v>0.26793302081913867</c:v>
                </c:pt>
                <c:pt idx="1015">
                  <c:v>0.26907075737648412</c:v>
                </c:pt>
                <c:pt idx="1016">
                  <c:v>0.26914998917954369</c:v>
                </c:pt>
                <c:pt idx="1017">
                  <c:v>0.26958548338468885</c:v>
                </c:pt>
                <c:pt idx="1018">
                  <c:v>0.26995029668548365</c:v>
                </c:pt>
                <c:pt idx="1019">
                  <c:v>0.26996064212313575</c:v>
                </c:pt>
                <c:pt idx="1020">
                  <c:v>0.27087131649993701</c:v>
                </c:pt>
                <c:pt idx="1021">
                  <c:v>0.27092878918624386</c:v>
                </c:pt>
                <c:pt idx="1022">
                  <c:v>0.27117637134239037</c:v>
                </c:pt>
                <c:pt idx="1023">
                  <c:v>0.27406867720501904</c:v>
                </c:pt>
                <c:pt idx="1024">
                  <c:v>0.27579747011048689</c:v>
                </c:pt>
                <c:pt idx="1025">
                  <c:v>0.27595881834786984</c:v>
                </c:pt>
                <c:pt idx="1026">
                  <c:v>0.27810682287959798</c:v>
                </c:pt>
                <c:pt idx="1027">
                  <c:v>0.278157516769449</c:v>
                </c:pt>
                <c:pt idx="1028">
                  <c:v>0.27818217215115315</c:v>
                </c:pt>
                <c:pt idx="1029">
                  <c:v>0.2792454062794526</c:v>
                </c:pt>
                <c:pt idx="1030">
                  <c:v>0.27946691645408167</c:v>
                </c:pt>
                <c:pt idx="1031">
                  <c:v>0.28026735729508345</c:v>
                </c:pt>
                <c:pt idx="1032">
                  <c:v>0.28092873370193522</c:v>
                </c:pt>
                <c:pt idx="1033">
                  <c:v>0.28320191557311525</c:v>
                </c:pt>
                <c:pt idx="1034">
                  <c:v>0.28391168049119297</c:v>
                </c:pt>
                <c:pt idx="1035">
                  <c:v>0.28426407853447361</c:v>
                </c:pt>
                <c:pt idx="1036">
                  <c:v>0.28445136770515</c:v>
                </c:pt>
                <c:pt idx="1037">
                  <c:v>0.28445341995427015</c:v>
                </c:pt>
                <c:pt idx="1038">
                  <c:v>0.28446735310663535</c:v>
                </c:pt>
                <c:pt idx="1039">
                  <c:v>0.28448074024432174</c:v>
                </c:pt>
                <c:pt idx="1040">
                  <c:v>0.28486778338732305</c:v>
                </c:pt>
                <c:pt idx="1041">
                  <c:v>0.28597469460270525</c:v>
                </c:pt>
                <c:pt idx="1042">
                  <c:v>0.28632094637823569</c:v>
                </c:pt>
                <c:pt idx="1043">
                  <c:v>0.28843454333703211</c:v>
                </c:pt>
                <c:pt idx="1044">
                  <c:v>0.28963647541785631</c:v>
                </c:pt>
                <c:pt idx="1045">
                  <c:v>0.28980752675315835</c:v>
                </c:pt>
                <c:pt idx="1046">
                  <c:v>0.28989321069199225</c:v>
                </c:pt>
                <c:pt idx="1047">
                  <c:v>0.28989321069199225</c:v>
                </c:pt>
                <c:pt idx="1048">
                  <c:v>0.28989321069199225</c:v>
                </c:pt>
                <c:pt idx="1049">
                  <c:v>0.28989321069199225</c:v>
                </c:pt>
                <c:pt idx="1050">
                  <c:v>0.28999706708374001</c:v>
                </c:pt>
                <c:pt idx="1051">
                  <c:v>0.29158407040587597</c:v>
                </c:pt>
                <c:pt idx="1052">
                  <c:v>0.29236986699636081</c:v>
                </c:pt>
                <c:pt idx="1053">
                  <c:v>0.2924843983870733</c:v>
                </c:pt>
                <c:pt idx="1054">
                  <c:v>0.29250854026033746</c:v>
                </c:pt>
                <c:pt idx="1055">
                  <c:v>0.29321076537202057</c:v>
                </c:pt>
                <c:pt idx="1056">
                  <c:v>0.29328748490164375</c:v>
                </c:pt>
                <c:pt idx="1057">
                  <c:v>0.29332811899278366</c:v>
                </c:pt>
                <c:pt idx="1058">
                  <c:v>0.29335989268759216</c:v>
                </c:pt>
                <c:pt idx="1059">
                  <c:v>0.29336484973938576</c:v>
                </c:pt>
                <c:pt idx="1060">
                  <c:v>0.29390443082124823</c:v>
                </c:pt>
                <c:pt idx="1061">
                  <c:v>0.29390443082125761</c:v>
                </c:pt>
                <c:pt idx="1062">
                  <c:v>0.29390443082126144</c:v>
                </c:pt>
                <c:pt idx="1063">
                  <c:v>0.29390443082127354</c:v>
                </c:pt>
                <c:pt idx="1064">
                  <c:v>0.29390443082127354</c:v>
                </c:pt>
                <c:pt idx="1065">
                  <c:v>0.29390443082127354</c:v>
                </c:pt>
                <c:pt idx="1066">
                  <c:v>0.29390443082127354</c:v>
                </c:pt>
                <c:pt idx="1067">
                  <c:v>0.29390443082127354</c:v>
                </c:pt>
                <c:pt idx="1068">
                  <c:v>0.29399801968394212</c:v>
                </c:pt>
                <c:pt idx="1069">
                  <c:v>0.29399801968394212</c:v>
                </c:pt>
                <c:pt idx="1070">
                  <c:v>0.29399801968395156</c:v>
                </c:pt>
                <c:pt idx="1071">
                  <c:v>0.29399801968395539</c:v>
                </c:pt>
                <c:pt idx="1072">
                  <c:v>0.29399801968396755</c:v>
                </c:pt>
                <c:pt idx="1073">
                  <c:v>0.2943208110691089</c:v>
                </c:pt>
                <c:pt idx="1074">
                  <c:v>0.29459250522597308</c:v>
                </c:pt>
                <c:pt idx="1075">
                  <c:v>0.29471427128494992</c:v>
                </c:pt>
                <c:pt idx="1076">
                  <c:v>0.29598835238442767</c:v>
                </c:pt>
                <c:pt idx="1077">
                  <c:v>0.29658020951411601</c:v>
                </c:pt>
                <c:pt idx="1078">
                  <c:v>0.29682601527202657</c:v>
                </c:pt>
                <c:pt idx="1079">
                  <c:v>0.29683684254158166</c:v>
                </c:pt>
                <c:pt idx="1080">
                  <c:v>0.29778982561921979</c:v>
                </c:pt>
                <c:pt idx="1081">
                  <c:v>0.29949597923752835</c:v>
                </c:pt>
                <c:pt idx="1082">
                  <c:v>0.30045454690233353</c:v>
                </c:pt>
                <c:pt idx="1083">
                  <c:v>0.30045701897207361</c:v>
                </c:pt>
                <c:pt idx="1084">
                  <c:v>0.30113408621407201</c:v>
                </c:pt>
                <c:pt idx="1085">
                  <c:v>0.30157702375656709</c:v>
                </c:pt>
                <c:pt idx="1086">
                  <c:v>0.30213062350165071</c:v>
                </c:pt>
                <c:pt idx="1087">
                  <c:v>0.30265775433333608</c:v>
                </c:pt>
                <c:pt idx="1088">
                  <c:v>0.30269332094115015</c:v>
                </c:pt>
                <c:pt idx="1089">
                  <c:v>0.30282027891615371</c:v>
                </c:pt>
                <c:pt idx="1090">
                  <c:v>0.30294124455114463</c:v>
                </c:pt>
                <c:pt idx="1091">
                  <c:v>0.30310986872001533</c:v>
                </c:pt>
                <c:pt idx="1092">
                  <c:v>0.30535412160229813</c:v>
                </c:pt>
                <c:pt idx="1093">
                  <c:v>0.30543282640619157</c:v>
                </c:pt>
                <c:pt idx="1094">
                  <c:v>0.30608239707272994</c:v>
                </c:pt>
                <c:pt idx="1095">
                  <c:v>0.30654326005986771</c:v>
                </c:pt>
                <c:pt idx="1096">
                  <c:v>0.30714938913650436</c:v>
                </c:pt>
                <c:pt idx="1097">
                  <c:v>0.30761031511254655</c:v>
                </c:pt>
                <c:pt idx="1098">
                  <c:v>0.308260564331025</c:v>
                </c:pt>
                <c:pt idx="1099">
                  <c:v>0.30831628917547277</c:v>
                </c:pt>
                <c:pt idx="1100">
                  <c:v>0.30900834943212352</c:v>
                </c:pt>
                <c:pt idx="1101">
                  <c:v>0.30976703059594202</c:v>
                </c:pt>
                <c:pt idx="1102">
                  <c:v>0.31032723090540759</c:v>
                </c:pt>
                <c:pt idx="1103">
                  <c:v>0.31057702850797042</c:v>
                </c:pt>
                <c:pt idx="1104">
                  <c:v>0.3114133917314959</c:v>
                </c:pt>
                <c:pt idx="1105">
                  <c:v>0.3117809683773578</c:v>
                </c:pt>
                <c:pt idx="1106">
                  <c:v>0.31197403083292446</c:v>
                </c:pt>
                <c:pt idx="1107">
                  <c:v>0.3119763121811594</c:v>
                </c:pt>
                <c:pt idx="1108">
                  <c:v>0.31197845264268115</c:v>
                </c:pt>
                <c:pt idx="1109">
                  <c:v>0.31199298466045022</c:v>
                </c:pt>
                <c:pt idx="1110">
                  <c:v>0.31200694715045174</c:v>
                </c:pt>
                <c:pt idx="1111">
                  <c:v>0.31227964312411244</c:v>
                </c:pt>
                <c:pt idx="1112">
                  <c:v>0.31254983395862657</c:v>
                </c:pt>
                <c:pt idx="1113">
                  <c:v>0.31262725021668836</c:v>
                </c:pt>
                <c:pt idx="1114">
                  <c:v>0.31356483400118973</c:v>
                </c:pt>
                <c:pt idx="1115">
                  <c:v>0.31360151170549455</c:v>
                </c:pt>
                <c:pt idx="1116">
                  <c:v>0.31367238819564158</c:v>
                </c:pt>
                <c:pt idx="1117">
                  <c:v>0.31536949540991677</c:v>
                </c:pt>
                <c:pt idx="1118">
                  <c:v>0.31552206463352617</c:v>
                </c:pt>
                <c:pt idx="1119">
                  <c:v>0.31581169218287836</c:v>
                </c:pt>
                <c:pt idx="1120">
                  <c:v>0.31612876655051037</c:v>
                </c:pt>
                <c:pt idx="1121">
                  <c:v>0.31613750467522761</c:v>
                </c:pt>
                <c:pt idx="1122">
                  <c:v>0.31651716172936706</c:v>
                </c:pt>
                <c:pt idx="1123">
                  <c:v>0.3168161459682452</c:v>
                </c:pt>
                <c:pt idx="1124">
                  <c:v>0.31718842796295998</c:v>
                </c:pt>
                <c:pt idx="1125">
                  <c:v>0.31738159716581227</c:v>
                </c:pt>
                <c:pt idx="1126">
                  <c:v>0.31745476891497748</c:v>
                </c:pt>
                <c:pt idx="1127">
                  <c:v>0.31745476891497748</c:v>
                </c:pt>
                <c:pt idx="1128">
                  <c:v>0.31745476891497748</c:v>
                </c:pt>
                <c:pt idx="1129">
                  <c:v>0.31745476891497748</c:v>
                </c:pt>
                <c:pt idx="1130">
                  <c:v>0.31746275825479808</c:v>
                </c:pt>
                <c:pt idx="1131">
                  <c:v>0.31755920702234919</c:v>
                </c:pt>
                <c:pt idx="1132">
                  <c:v>0.31855626583505442</c:v>
                </c:pt>
                <c:pt idx="1133">
                  <c:v>0.31862675441331445</c:v>
                </c:pt>
                <c:pt idx="1134">
                  <c:v>0.31877112028536847</c:v>
                </c:pt>
                <c:pt idx="1135">
                  <c:v>0.3194094199219305</c:v>
                </c:pt>
                <c:pt idx="1136">
                  <c:v>0.32037192446769652</c:v>
                </c:pt>
                <c:pt idx="1137">
                  <c:v>0.32048811346712858</c:v>
                </c:pt>
                <c:pt idx="1138">
                  <c:v>0.32116596745713988</c:v>
                </c:pt>
                <c:pt idx="1139">
                  <c:v>0.32118275697993187</c:v>
                </c:pt>
                <c:pt idx="1140">
                  <c:v>0.32122505051853123</c:v>
                </c:pt>
                <c:pt idx="1141">
                  <c:v>0.32125526491446754</c:v>
                </c:pt>
                <c:pt idx="1142">
                  <c:v>0.32125812153656585</c:v>
                </c:pt>
                <c:pt idx="1143">
                  <c:v>0.32175958915407665</c:v>
                </c:pt>
                <c:pt idx="1144">
                  <c:v>0.32182485554415785</c:v>
                </c:pt>
                <c:pt idx="1145">
                  <c:v>0.32182485554416762</c:v>
                </c:pt>
                <c:pt idx="1146">
                  <c:v>0.32182485554416762</c:v>
                </c:pt>
                <c:pt idx="1147">
                  <c:v>0.3218248555441714</c:v>
                </c:pt>
                <c:pt idx="1148">
                  <c:v>0.321824855544185</c:v>
                </c:pt>
                <c:pt idx="1149">
                  <c:v>0.321824855544185</c:v>
                </c:pt>
                <c:pt idx="1150">
                  <c:v>0.321824855544185</c:v>
                </c:pt>
                <c:pt idx="1151">
                  <c:v>0.321824855544185</c:v>
                </c:pt>
                <c:pt idx="1152">
                  <c:v>0.321824855544185</c:v>
                </c:pt>
                <c:pt idx="1153">
                  <c:v>0.32192225200817171</c:v>
                </c:pt>
                <c:pt idx="1154">
                  <c:v>0.32192225200817171</c:v>
                </c:pt>
                <c:pt idx="1155">
                  <c:v>0.32192225200818536</c:v>
                </c:pt>
                <c:pt idx="1156">
                  <c:v>0.32192225200819891</c:v>
                </c:pt>
                <c:pt idx="1157">
                  <c:v>0.32193023856288694</c:v>
                </c:pt>
                <c:pt idx="1158">
                  <c:v>0.32250856641732678</c:v>
                </c:pt>
                <c:pt idx="1159">
                  <c:v>0.32254087475377397</c:v>
                </c:pt>
                <c:pt idx="1160">
                  <c:v>0.32266757428513271</c:v>
                </c:pt>
                <c:pt idx="1161">
                  <c:v>0.32362284249530848</c:v>
                </c:pt>
                <c:pt idx="1162">
                  <c:v>0.32399306314567639</c:v>
                </c:pt>
                <c:pt idx="1163">
                  <c:v>0.32407498055484252</c:v>
                </c:pt>
                <c:pt idx="1164">
                  <c:v>0.32449680785070034</c:v>
                </c:pt>
                <c:pt idx="1165">
                  <c:v>0.32465624762776657</c:v>
                </c:pt>
                <c:pt idx="1166">
                  <c:v>0.32478183423650975</c:v>
                </c:pt>
                <c:pt idx="1167">
                  <c:v>0.32486431332508386</c:v>
                </c:pt>
                <c:pt idx="1168">
                  <c:v>0.32487557363258568</c:v>
                </c:pt>
                <c:pt idx="1169">
                  <c:v>0.32586656183041052</c:v>
                </c:pt>
                <c:pt idx="1170">
                  <c:v>0.32606524794359903</c:v>
                </c:pt>
                <c:pt idx="1171">
                  <c:v>0.32657780068558528</c:v>
                </c:pt>
                <c:pt idx="1172">
                  <c:v>0.32668768768739176</c:v>
                </c:pt>
                <c:pt idx="1173">
                  <c:v>0.32781021412814898</c:v>
                </c:pt>
                <c:pt idx="1174">
                  <c:v>0.32878117723634998</c:v>
                </c:pt>
                <c:pt idx="1175">
                  <c:v>0.32917564476496325</c:v>
                </c:pt>
                <c:pt idx="1176">
                  <c:v>0.32934248230137131</c:v>
                </c:pt>
                <c:pt idx="1177">
                  <c:v>0.32992251199704425</c:v>
                </c:pt>
                <c:pt idx="1178">
                  <c:v>0.33021061672174468</c:v>
                </c:pt>
                <c:pt idx="1179">
                  <c:v>0.33121968282147618</c:v>
                </c:pt>
                <c:pt idx="1180">
                  <c:v>0.33131220369752001</c:v>
                </c:pt>
                <c:pt idx="1181">
                  <c:v>0.33139480318051256</c:v>
                </c:pt>
                <c:pt idx="1182">
                  <c:v>0.33153035018332622</c:v>
                </c:pt>
                <c:pt idx="1183">
                  <c:v>0.33235008277582734</c:v>
                </c:pt>
                <c:pt idx="1184">
                  <c:v>0.33323089642481479</c:v>
                </c:pt>
                <c:pt idx="1185">
                  <c:v>0.33332921312671193</c:v>
                </c:pt>
                <c:pt idx="1186">
                  <c:v>0.33352575914946814</c:v>
                </c:pt>
                <c:pt idx="1187">
                  <c:v>0.33372487667411066</c:v>
                </c:pt>
                <c:pt idx="1188">
                  <c:v>0.33380656963637889</c:v>
                </c:pt>
                <c:pt idx="1189">
                  <c:v>0.33402135497323598</c:v>
                </c:pt>
                <c:pt idx="1190">
                  <c:v>0.33416269263451082</c:v>
                </c:pt>
                <c:pt idx="1191">
                  <c:v>0.33429629493943769</c:v>
                </c:pt>
                <c:pt idx="1192">
                  <c:v>0.33495900756920083</c:v>
                </c:pt>
                <c:pt idx="1193">
                  <c:v>0.33550550184896399</c:v>
                </c:pt>
                <c:pt idx="1194">
                  <c:v>0.33606615331552675</c:v>
                </c:pt>
                <c:pt idx="1195">
                  <c:v>0.33688428316618657</c:v>
                </c:pt>
                <c:pt idx="1196">
                  <c:v>0.33728042347001463</c:v>
                </c:pt>
                <c:pt idx="1197">
                  <c:v>0.33747952043835305</c:v>
                </c:pt>
                <c:pt idx="1198">
                  <c:v>0.33760426764970797</c:v>
                </c:pt>
                <c:pt idx="1199">
                  <c:v>0.33779470376891807</c:v>
                </c:pt>
                <c:pt idx="1200">
                  <c:v>0.33791990229034091</c:v>
                </c:pt>
                <c:pt idx="1201">
                  <c:v>0.33796871477458906</c:v>
                </c:pt>
                <c:pt idx="1202">
                  <c:v>0.33829175871076111</c:v>
                </c:pt>
                <c:pt idx="1203">
                  <c:v>0.33845459908628328</c:v>
                </c:pt>
                <c:pt idx="1204">
                  <c:v>0.33886311311010175</c:v>
                </c:pt>
                <c:pt idx="1205">
                  <c:v>0.33969446253755958</c:v>
                </c:pt>
                <c:pt idx="1206">
                  <c:v>0.33979127106331219</c:v>
                </c:pt>
                <c:pt idx="1207">
                  <c:v>0.34000994994435907</c:v>
                </c:pt>
                <c:pt idx="1208">
                  <c:v>0.34039094869634112</c:v>
                </c:pt>
                <c:pt idx="1209">
                  <c:v>0.34059341270623</c:v>
                </c:pt>
                <c:pt idx="1210">
                  <c:v>0.34059563113757152</c:v>
                </c:pt>
                <c:pt idx="1211">
                  <c:v>0.34061069247971254</c:v>
                </c:pt>
                <c:pt idx="1212">
                  <c:v>0.34062516350292593</c:v>
                </c:pt>
                <c:pt idx="1213">
                  <c:v>0.34087594140184851</c:v>
                </c:pt>
                <c:pt idx="1214">
                  <c:v>0.34097403419058614</c:v>
                </c:pt>
                <c:pt idx="1215">
                  <c:v>0.34128211929946994</c:v>
                </c:pt>
                <c:pt idx="1216">
                  <c:v>0.34218405964531473</c:v>
                </c:pt>
                <c:pt idx="1217">
                  <c:v>0.34223950614392845</c:v>
                </c:pt>
                <c:pt idx="1218">
                  <c:v>0.34348323233730238</c:v>
                </c:pt>
                <c:pt idx="1219">
                  <c:v>0.34400213198150115</c:v>
                </c:pt>
                <c:pt idx="1220">
                  <c:v>0.3444459201543113</c:v>
                </c:pt>
                <c:pt idx="1221">
                  <c:v>0.34460175441179197</c:v>
                </c:pt>
                <c:pt idx="1222">
                  <c:v>0.34489512670269062</c:v>
                </c:pt>
                <c:pt idx="1223">
                  <c:v>0.34506090574773529</c:v>
                </c:pt>
                <c:pt idx="1224">
                  <c:v>0.34506443413634141</c:v>
                </c:pt>
                <c:pt idx="1225">
                  <c:v>0.34534209344633726</c:v>
                </c:pt>
                <c:pt idx="1226">
                  <c:v>0.34535347351958046</c:v>
                </c:pt>
                <c:pt idx="1227">
                  <c:v>0.34547950284788426</c:v>
                </c:pt>
                <c:pt idx="1228">
                  <c:v>0.34587280301976886</c:v>
                </c:pt>
                <c:pt idx="1229">
                  <c:v>0.34606749630001621</c:v>
                </c:pt>
                <c:pt idx="1230">
                  <c:v>0.34606749630001621</c:v>
                </c:pt>
                <c:pt idx="1231">
                  <c:v>0.34606749630001621</c:v>
                </c:pt>
                <c:pt idx="1232">
                  <c:v>0.34606749630001621</c:v>
                </c:pt>
                <c:pt idx="1233">
                  <c:v>0.34637606004367827</c:v>
                </c:pt>
                <c:pt idx="1234">
                  <c:v>0.34654917825225928</c:v>
                </c:pt>
                <c:pt idx="1235">
                  <c:v>0.34655704475154969</c:v>
                </c:pt>
                <c:pt idx="1236">
                  <c:v>0.34749581915025995</c:v>
                </c:pt>
                <c:pt idx="1237">
                  <c:v>0.3476303831441061</c:v>
                </c:pt>
                <c:pt idx="1238">
                  <c:v>0.34829088355757576</c:v>
                </c:pt>
                <c:pt idx="1239">
                  <c:v>0.34858689946944876</c:v>
                </c:pt>
                <c:pt idx="1240">
                  <c:v>0.34928668796998669</c:v>
                </c:pt>
                <c:pt idx="1241">
                  <c:v>0.34990595796800761</c:v>
                </c:pt>
                <c:pt idx="1242">
                  <c:v>0.35007183955847354</c:v>
                </c:pt>
                <c:pt idx="1243">
                  <c:v>0.35010804240422966</c:v>
                </c:pt>
                <c:pt idx="1244">
                  <c:v>0.35012540784814727</c:v>
                </c:pt>
                <c:pt idx="1245">
                  <c:v>0.35016915187060649</c:v>
                </c:pt>
                <c:pt idx="1246">
                  <c:v>0.35020335679451248</c:v>
                </c:pt>
                <c:pt idx="1247">
                  <c:v>0.35056417241349258</c:v>
                </c:pt>
                <c:pt idx="1248">
                  <c:v>0.35078948344648941</c:v>
                </c:pt>
                <c:pt idx="1249">
                  <c:v>0.35078948344648941</c:v>
                </c:pt>
                <c:pt idx="1250">
                  <c:v>0.35078948344650035</c:v>
                </c:pt>
                <c:pt idx="1251">
                  <c:v>0.35078948344650035</c:v>
                </c:pt>
                <c:pt idx="1252">
                  <c:v>0.35078948344650446</c:v>
                </c:pt>
                <c:pt idx="1253">
                  <c:v>0.3507894834465185</c:v>
                </c:pt>
                <c:pt idx="1254">
                  <c:v>0.3507894834465185</c:v>
                </c:pt>
                <c:pt idx="1255">
                  <c:v>0.3507894834465185</c:v>
                </c:pt>
                <c:pt idx="1256">
                  <c:v>0.3507894834465185</c:v>
                </c:pt>
                <c:pt idx="1257">
                  <c:v>0.3507894834465185</c:v>
                </c:pt>
                <c:pt idx="1258">
                  <c:v>0.3507894834465185</c:v>
                </c:pt>
                <c:pt idx="1259">
                  <c:v>0.3508902052353865</c:v>
                </c:pt>
                <c:pt idx="1260">
                  <c:v>0.35089020523540165</c:v>
                </c:pt>
                <c:pt idx="1261">
                  <c:v>0.35133134474471195</c:v>
                </c:pt>
                <c:pt idx="1262">
                  <c:v>0.35139860108537041</c:v>
                </c:pt>
                <c:pt idx="1263">
                  <c:v>0.35152989837348592</c:v>
                </c:pt>
                <c:pt idx="1264">
                  <c:v>0.35156010072793764</c:v>
                </c:pt>
                <c:pt idx="1265">
                  <c:v>0.35161625619105957</c:v>
                </c:pt>
                <c:pt idx="1266">
                  <c:v>0.35179971262607568</c:v>
                </c:pt>
                <c:pt idx="1267">
                  <c:v>0.3520777865319924</c:v>
                </c:pt>
                <c:pt idx="1268">
                  <c:v>0.3526301086376355</c:v>
                </c:pt>
                <c:pt idx="1269">
                  <c:v>0.35303120457592613</c:v>
                </c:pt>
                <c:pt idx="1270">
                  <c:v>0.35320243172447452</c:v>
                </c:pt>
                <c:pt idx="1271">
                  <c:v>0.35320705305796413</c:v>
                </c:pt>
                <c:pt idx="1272">
                  <c:v>0.35359707824528086</c:v>
                </c:pt>
                <c:pt idx="1273">
                  <c:v>0.35380901015967925</c:v>
                </c:pt>
                <c:pt idx="1274">
                  <c:v>0.35391791817057566</c:v>
                </c:pt>
                <c:pt idx="1275">
                  <c:v>0.35393169211604131</c:v>
                </c:pt>
                <c:pt idx="1276">
                  <c:v>0.35393597064295335</c:v>
                </c:pt>
                <c:pt idx="1277">
                  <c:v>0.35394332916260951</c:v>
                </c:pt>
                <c:pt idx="1278">
                  <c:v>0.35435827501652778</c:v>
                </c:pt>
                <c:pt idx="1279">
                  <c:v>0.35440599391148447</c:v>
                </c:pt>
                <c:pt idx="1280">
                  <c:v>0.35463562477198596</c:v>
                </c:pt>
                <c:pt idx="1281">
                  <c:v>0.35471934572432984</c:v>
                </c:pt>
                <c:pt idx="1282">
                  <c:v>0.35486621990748285</c:v>
                </c:pt>
                <c:pt idx="1283">
                  <c:v>0.35490697566669394</c:v>
                </c:pt>
                <c:pt idx="1284">
                  <c:v>0.3563442090996693</c:v>
                </c:pt>
                <c:pt idx="1285">
                  <c:v>0.35646222131573957</c:v>
                </c:pt>
                <c:pt idx="1286">
                  <c:v>0.35663324513037009</c:v>
                </c:pt>
                <c:pt idx="1287">
                  <c:v>0.35703999403032677</c:v>
                </c:pt>
                <c:pt idx="1288">
                  <c:v>0.35726500608822809</c:v>
                </c:pt>
                <c:pt idx="1289">
                  <c:v>0.35797671470026354</c:v>
                </c:pt>
                <c:pt idx="1290">
                  <c:v>0.35845356628297587</c:v>
                </c:pt>
                <c:pt idx="1291">
                  <c:v>0.3585574123494587</c:v>
                </c:pt>
                <c:pt idx="1292">
                  <c:v>0.35876302687554446</c:v>
                </c:pt>
                <c:pt idx="1293">
                  <c:v>0.35898181033268867</c:v>
                </c:pt>
                <c:pt idx="1294">
                  <c:v>0.35925127178842542</c:v>
                </c:pt>
                <c:pt idx="1295">
                  <c:v>0.35959902118019349</c:v>
                </c:pt>
                <c:pt idx="1296">
                  <c:v>0.36032624791134332</c:v>
                </c:pt>
                <c:pt idx="1297">
                  <c:v>0.36049511151547681</c:v>
                </c:pt>
                <c:pt idx="1298">
                  <c:v>0.36057412985366177</c:v>
                </c:pt>
                <c:pt idx="1299">
                  <c:v>0.36138219054772613</c:v>
                </c:pt>
                <c:pt idx="1300">
                  <c:v>0.36152142838071599</c:v>
                </c:pt>
                <c:pt idx="1301">
                  <c:v>0.36183538779239177</c:v>
                </c:pt>
                <c:pt idx="1302">
                  <c:v>0.36185358021018471</c:v>
                </c:pt>
                <c:pt idx="1303">
                  <c:v>0.36194705503760871</c:v>
                </c:pt>
                <c:pt idx="1304">
                  <c:v>0.36200270093974496</c:v>
                </c:pt>
                <c:pt idx="1305">
                  <c:v>0.36217729334538878</c:v>
                </c:pt>
                <c:pt idx="1306">
                  <c:v>0.36222537631183505</c:v>
                </c:pt>
                <c:pt idx="1307">
                  <c:v>0.36230642046798056</c:v>
                </c:pt>
                <c:pt idx="1308">
                  <c:v>0.36268745688072018</c:v>
                </c:pt>
                <c:pt idx="1309">
                  <c:v>0.36291223593762523</c:v>
                </c:pt>
                <c:pt idx="1310">
                  <c:v>0.36307980300456022</c:v>
                </c:pt>
                <c:pt idx="1311">
                  <c:v>0.36314453605598451</c:v>
                </c:pt>
                <c:pt idx="1312">
                  <c:v>0.36316406452037986</c:v>
                </c:pt>
                <c:pt idx="1313">
                  <c:v>0.36383876937667869</c:v>
                </c:pt>
                <c:pt idx="1314">
                  <c:v>0.36399693188488946</c:v>
                </c:pt>
                <c:pt idx="1315">
                  <c:v>0.36425052018924359</c:v>
                </c:pt>
                <c:pt idx="1316">
                  <c:v>0.36425739668394047</c:v>
                </c:pt>
                <c:pt idx="1317">
                  <c:v>0.36480520322203591</c:v>
                </c:pt>
                <c:pt idx="1318">
                  <c:v>0.36484714544435398</c:v>
                </c:pt>
                <c:pt idx="1319">
                  <c:v>0.36510596598116851</c:v>
                </c:pt>
                <c:pt idx="1320">
                  <c:v>0.36549409807911543</c:v>
                </c:pt>
                <c:pt idx="1321">
                  <c:v>0.36654879813947505</c:v>
                </c:pt>
                <c:pt idx="1322">
                  <c:v>0.36661510804719033</c:v>
                </c:pt>
                <c:pt idx="1323">
                  <c:v>0.36722228736053958</c:v>
                </c:pt>
                <c:pt idx="1324">
                  <c:v>0.36747824832303133</c:v>
                </c:pt>
                <c:pt idx="1325">
                  <c:v>0.36869144402145154</c:v>
                </c:pt>
                <c:pt idx="1326">
                  <c:v>0.36925341214817664</c:v>
                </c:pt>
                <c:pt idx="1327">
                  <c:v>0.36931696008761383</c:v>
                </c:pt>
                <c:pt idx="1328">
                  <c:v>0.36939365669019286</c:v>
                </c:pt>
                <c:pt idx="1329">
                  <c:v>0.36955811207086692</c:v>
                </c:pt>
                <c:pt idx="1330">
                  <c:v>0.36979584613902328</c:v>
                </c:pt>
                <c:pt idx="1331">
                  <c:v>0.36983813434104046</c:v>
                </c:pt>
                <c:pt idx="1332">
                  <c:v>0.36984796738628867</c:v>
                </c:pt>
                <c:pt idx="1333">
                  <c:v>0.36992492468302002</c:v>
                </c:pt>
                <c:pt idx="1334">
                  <c:v>0.37005875774481828</c:v>
                </c:pt>
                <c:pt idx="1335">
                  <c:v>0.37007426816376393</c:v>
                </c:pt>
                <c:pt idx="1336">
                  <c:v>0.37015906503507545</c:v>
                </c:pt>
                <c:pt idx="1337">
                  <c:v>0.3701917654320625</c:v>
                </c:pt>
                <c:pt idx="1338">
                  <c:v>0.37069962853167887</c:v>
                </c:pt>
                <c:pt idx="1339">
                  <c:v>0.37079446012131689</c:v>
                </c:pt>
                <c:pt idx="1340">
                  <c:v>0.37102841920417029</c:v>
                </c:pt>
                <c:pt idx="1341">
                  <c:v>0.37125159988176548</c:v>
                </c:pt>
                <c:pt idx="1342">
                  <c:v>0.37149168595525989</c:v>
                </c:pt>
                <c:pt idx="1343">
                  <c:v>0.37151413064890004</c:v>
                </c:pt>
                <c:pt idx="1344">
                  <c:v>0.37185409354429289</c:v>
                </c:pt>
                <c:pt idx="1345">
                  <c:v>0.37255385509284922</c:v>
                </c:pt>
                <c:pt idx="1346">
                  <c:v>0.37260118993590663</c:v>
                </c:pt>
                <c:pt idx="1347">
                  <c:v>0.37270727678805404</c:v>
                </c:pt>
                <c:pt idx="1348">
                  <c:v>0.37306672159993315</c:v>
                </c:pt>
                <c:pt idx="1349">
                  <c:v>0.37310659006340741</c:v>
                </c:pt>
                <c:pt idx="1350">
                  <c:v>0.37328025174751212</c:v>
                </c:pt>
                <c:pt idx="1351">
                  <c:v>0.3744566452682167</c:v>
                </c:pt>
                <c:pt idx="1352">
                  <c:v>0.37452341550699364</c:v>
                </c:pt>
                <c:pt idx="1353">
                  <c:v>0.37458738963661037</c:v>
                </c:pt>
                <c:pt idx="1354">
                  <c:v>0.37544258791145529</c:v>
                </c:pt>
                <c:pt idx="1355">
                  <c:v>0.37558738523631513</c:v>
                </c:pt>
                <c:pt idx="1356">
                  <c:v>0.37558738523631513</c:v>
                </c:pt>
                <c:pt idx="1357">
                  <c:v>0.37558738523631513</c:v>
                </c:pt>
                <c:pt idx="1358">
                  <c:v>0.37558738523631513</c:v>
                </c:pt>
                <c:pt idx="1359">
                  <c:v>0.37611095978901848</c:v>
                </c:pt>
                <c:pt idx="1360">
                  <c:v>0.37639435100342872</c:v>
                </c:pt>
                <c:pt idx="1361">
                  <c:v>0.37717179076413482</c:v>
                </c:pt>
                <c:pt idx="1362">
                  <c:v>0.37740101567788797</c:v>
                </c:pt>
                <c:pt idx="1363">
                  <c:v>0.37772594574606622</c:v>
                </c:pt>
                <c:pt idx="1364">
                  <c:v>0.37808019242925378</c:v>
                </c:pt>
                <c:pt idx="1365">
                  <c:v>0.37812548578007932</c:v>
                </c:pt>
                <c:pt idx="1366">
                  <c:v>0.37856094955007219</c:v>
                </c:pt>
                <c:pt idx="1367">
                  <c:v>0.37857941097720227</c:v>
                </c:pt>
                <c:pt idx="1368">
                  <c:v>0.37865229006661871</c:v>
                </c:pt>
                <c:pt idx="1369">
                  <c:v>0.37890790418743675</c:v>
                </c:pt>
                <c:pt idx="1370">
                  <c:v>0.3790800513447416</c:v>
                </c:pt>
                <c:pt idx="1371">
                  <c:v>0.37910397215561548</c:v>
                </c:pt>
                <c:pt idx="1372">
                  <c:v>0.37926833910660135</c:v>
                </c:pt>
                <c:pt idx="1373">
                  <c:v>0.37929486962936143</c:v>
                </c:pt>
                <c:pt idx="1374">
                  <c:v>0.37994823644071768</c:v>
                </c:pt>
                <c:pt idx="1375">
                  <c:v>0.37996608464990111</c:v>
                </c:pt>
                <c:pt idx="1376">
                  <c:v>0.38001104447662515</c:v>
                </c:pt>
                <c:pt idx="1377">
                  <c:v>0.38004619978511256</c:v>
                </c:pt>
                <c:pt idx="1378">
                  <c:v>0.38019985766458653</c:v>
                </c:pt>
                <c:pt idx="1379">
                  <c:v>0.38064857193777002</c:v>
                </c:pt>
                <c:pt idx="1380">
                  <c:v>0.38064857193777002</c:v>
                </c:pt>
                <c:pt idx="1381">
                  <c:v>0.38064857193778129</c:v>
                </c:pt>
                <c:pt idx="1382">
                  <c:v>0.38064857193778129</c:v>
                </c:pt>
                <c:pt idx="1383">
                  <c:v>0.38064857193778551</c:v>
                </c:pt>
                <c:pt idx="1384">
                  <c:v>0.38064857193780105</c:v>
                </c:pt>
                <c:pt idx="1385">
                  <c:v>0.38064857193780105</c:v>
                </c:pt>
                <c:pt idx="1386">
                  <c:v>0.38064857193780105</c:v>
                </c:pt>
                <c:pt idx="1387">
                  <c:v>0.38064857193780105</c:v>
                </c:pt>
                <c:pt idx="1388">
                  <c:v>0.38064857193780105</c:v>
                </c:pt>
                <c:pt idx="1389">
                  <c:v>0.38064857193780105</c:v>
                </c:pt>
                <c:pt idx="1390">
                  <c:v>0.38075207778658626</c:v>
                </c:pt>
                <c:pt idx="1391">
                  <c:v>0.38075207778660181</c:v>
                </c:pt>
                <c:pt idx="1392">
                  <c:v>0.38105877257650705</c:v>
                </c:pt>
                <c:pt idx="1393">
                  <c:v>0.38112195989434633</c:v>
                </c:pt>
                <c:pt idx="1394">
                  <c:v>0.38123357573983302</c:v>
                </c:pt>
                <c:pt idx="1395">
                  <c:v>0.38140940062342465</c:v>
                </c:pt>
                <c:pt idx="1396">
                  <c:v>0.38144043311769948</c:v>
                </c:pt>
                <c:pt idx="1397">
                  <c:v>0.38186214772182869</c:v>
                </c:pt>
                <c:pt idx="1398">
                  <c:v>0.38198285909906032</c:v>
                </c:pt>
                <c:pt idx="1399">
                  <c:v>0.3823798695782733</c:v>
                </c:pt>
                <c:pt idx="1400">
                  <c:v>0.38295172889904822</c:v>
                </c:pt>
                <c:pt idx="1401">
                  <c:v>0.38317641159644644</c:v>
                </c:pt>
                <c:pt idx="1402">
                  <c:v>0.38340998447674646</c:v>
                </c:pt>
                <c:pt idx="1403">
                  <c:v>0.3835397001073273</c:v>
                </c:pt>
                <c:pt idx="1404">
                  <c:v>0.38387658412902803</c:v>
                </c:pt>
                <c:pt idx="1405">
                  <c:v>0.38388853491624692</c:v>
                </c:pt>
                <c:pt idx="1406">
                  <c:v>0.38391737971639217</c:v>
                </c:pt>
                <c:pt idx="1407">
                  <c:v>0.38402577354313427</c:v>
                </c:pt>
                <c:pt idx="1408">
                  <c:v>0.38412314021909294</c:v>
                </c:pt>
                <c:pt idx="1409">
                  <c:v>0.38436785933743178</c:v>
                </c:pt>
                <c:pt idx="1410">
                  <c:v>0.38483621273195723</c:v>
                </c:pt>
                <c:pt idx="1411">
                  <c:v>0.38505074198988537</c:v>
                </c:pt>
                <c:pt idx="1412">
                  <c:v>0.38615102287406239</c:v>
                </c:pt>
                <c:pt idx="1413">
                  <c:v>0.38633152814647947</c:v>
                </c:pt>
                <c:pt idx="1414">
                  <c:v>0.38635244016447018</c:v>
                </c:pt>
                <c:pt idx="1415">
                  <c:v>0.38654818333340246</c:v>
                </c:pt>
                <c:pt idx="1416">
                  <c:v>0.38656676059611461</c:v>
                </c:pt>
                <c:pt idx="1417">
                  <c:v>0.38676620097446135</c:v>
                </c:pt>
                <c:pt idx="1418">
                  <c:v>0.38700131923855335</c:v>
                </c:pt>
                <c:pt idx="1419">
                  <c:v>0.3871745559969707</c:v>
                </c:pt>
                <c:pt idx="1420">
                  <c:v>0.38736403361819322</c:v>
                </c:pt>
                <c:pt idx="1421">
                  <c:v>0.38764771000467096</c:v>
                </c:pt>
                <c:pt idx="1422">
                  <c:v>0.38787468959583393</c:v>
                </c:pt>
                <c:pt idx="1423">
                  <c:v>0.3878848753838961</c:v>
                </c:pt>
                <c:pt idx="1424">
                  <c:v>0.38795749948611108</c:v>
                </c:pt>
                <c:pt idx="1425">
                  <c:v>0.38834682142794824</c:v>
                </c:pt>
                <c:pt idx="1426">
                  <c:v>0.38837722250541512</c:v>
                </c:pt>
                <c:pt idx="1427">
                  <c:v>0.38862468026836894</c:v>
                </c:pt>
                <c:pt idx="1428">
                  <c:v>0.38885919289129028</c:v>
                </c:pt>
                <c:pt idx="1429">
                  <c:v>0.38912508243681887</c:v>
                </c:pt>
                <c:pt idx="1430">
                  <c:v>0.38999124129256774</c:v>
                </c:pt>
                <c:pt idx="1431">
                  <c:v>0.39061225407650002</c:v>
                </c:pt>
                <c:pt idx="1432">
                  <c:v>0.39061441509691419</c:v>
                </c:pt>
                <c:pt idx="1433">
                  <c:v>0.39062690098485847</c:v>
                </c:pt>
                <c:pt idx="1434">
                  <c:v>0.39065633820777823</c:v>
                </c:pt>
                <c:pt idx="1435">
                  <c:v>0.39069328892683303</c:v>
                </c:pt>
                <c:pt idx="1436">
                  <c:v>0.39135933856349059</c:v>
                </c:pt>
                <c:pt idx="1437">
                  <c:v>0.39153134926904021</c:v>
                </c:pt>
                <c:pt idx="1438">
                  <c:v>0.39204647312400698</c:v>
                </c:pt>
                <c:pt idx="1439">
                  <c:v>0.39215808234163058</c:v>
                </c:pt>
                <c:pt idx="1440">
                  <c:v>0.39245062594685465</c:v>
                </c:pt>
                <c:pt idx="1441">
                  <c:v>0.3932440777594125</c:v>
                </c:pt>
                <c:pt idx="1442">
                  <c:v>0.39326220187717698</c:v>
                </c:pt>
                <c:pt idx="1443">
                  <c:v>0.39396583342621327</c:v>
                </c:pt>
                <c:pt idx="1444">
                  <c:v>0.3940144137664916</c:v>
                </c:pt>
                <c:pt idx="1445">
                  <c:v>0.39411011587534878</c:v>
                </c:pt>
                <c:pt idx="1446">
                  <c:v>0.39422281739404003</c:v>
                </c:pt>
                <c:pt idx="1447">
                  <c:v>0.39436585345275776</c:v>
                </c:pt>
                <c:pt idx="1448">
                  <c:v>0.39446199930134823</c:v>
                </c:pt>
                <c:pt idx="1449">
                  <c:v>0.39477602902797243</c:v>
                </c:pt>
                <c:pt idx="1450">
                  <c:v>0.39480306216093192</c:v>
                </c:pt>
                <c:pt idx="1451">
                  <c:v>0.39573614205645713</c:v>
                </c:pt>
                <c:pt idx="1452">
                  <c:v>0.39579434837617639</c:v>
                </c:pt>
                <c:pt idx="1453">
                  <c:v>0.39579853771980511</c:v>
                </c:pt>
                <c:pt idx="1454">
                  <c:v>0.39602265341229842</c:v>
                </c:pt>
                <c:pt idx="1455">
                  <c:v>0.39603289861290142</c:v>
                </c:pt>
                <c:pt idx="1456">
                  <c:v>0.39626044991648268</c:v>
                </c:pt>
                <c:pt idx="1457">
                  <c:v>0.39656899152618974</c:v>
                </c:pt>
                <c:pt idx="1458">
                  <c:v>0.39797778989268989</c:v>
                </c:pt>
                <c:pt idx="1459">
                  <c:v>0.39815142666183334</c:v>
                </c:pt>
                <c:pt idx="1460">
                  <c:v>0.39822358014920034</c:v>
                </c:pt>
                <c:pt idx="1461">
                  <c:v>0.39852333720027389</c:v>
                </c:pt>
                <c:pt idx="1462">
                  <c:v>0.39867982093186205</c:v>
                </c:pt>
                <c:pt idx="1463">
                  <c:v>0.39952729117162677</c:v>
                </c:pt>
                <c:pt idx="1464">
                  <c:v>0.39959532953849941</c:v>
                </c:pt>
                <c:pt idx="1465">
                  <c:v>0.39989771129083751</c:v>
                </c:pt>
                <c:pt idx="1466">
                  <c:v>0.40019438839942983</c:v>
                </c:pt>
                <c:pt idx="1467">
                  <c:v>0.40041012838358475</c:v>
                </c:pt>
                <c:pt idx="1468">
                  <c:v>0.40042600262910066</c:v>
                </c:pt>
                <c:pt idx="1469">
                  <c:v>0.4005127876579796</c:v>
                </c:pt>
                <c:pt idx="1470">
                  <c:v>0.4005318794792877</c:v>
                </c:pt>
                <c:pt idx="1471">
                  <c:v>0.40054625433890356</c:v>
                </c:pt>
                <c:pt idx="1472">
                  <c:v>0.40103681894924931</c:v>
                </c:pt>
                <c:pt idx="1473">
                  <c:v>0.40139641478529309</c:v>
                </c:pt>
                <c:pt idx="1474">
                  <c:v>0.4014179654038833</c:v>
                </c:pt>
                <c:pt idx="1475">
                  <c:v>0.40208871406611502</c:v>
                </c:pt>
                <c:pt idx="1476">
                  <c:v>0.40214829660715484</c:v>
                </c:pt>
                <c:pt idx="1477">
                  <c:v>0.40229337128408865</c:v>
                </c:pt>
                <c:pt idx="1478">
                  <c:v>0.4023481151109139</c:v>
                </c:pt>
                <c:pt idx="1479">
                  <c:v>0.40285776270404261</c:v>
                </c:pt>
                <c:pt idx="1480">
                  <c:v>0.40362167384958997</c:v>
                </c:pt>
                <c:pt idx="1481">
                  <c:v>0.40370808903943134</c:v>
                </c:pt>
                <c:pt idx="1482">
                  <c:v>0.40406137441629542</c:v>
                </c:pt>
                <c:pt idx="1483">
                  <c:v>0.40423665483855603</c:v>
                </c:pt>
                <c:pt idx="1484">
                  <c:v>0.40435011368098639</c:v>
                </c:pt>
                <c:pt idx="1485">
                  <c:v>0.40442836369387813</c:v>
                </c:pt>
                <c:pt idx="1486">
                  <c:v>0.40453217887635162</c:v>
                </c:pt>
                <c:pt idx="1487">
                  <c:v>0.40478063597965108</c:v>
                </c:pt>
                <c:pt idx="1488">
                  <c:v>0.40504279195754644</c:v>
                </c:pt>
                <c:pt idx="1489">
                  <c:v>0.405462116865833</c:v>
                </c:pt>
                <c:pt idx="1490">
                  <c:v>0.40585443938785021</c:v>
                </c:pt>
                <c:pt idx="1491">
                  <c:v>0.40585443938785021</c:v>
                </c:pt>
                <c:pt idx="1492">
                  <c:v>0.40585443938785021</c:v>
                </c:pt>
                <c:pt idx="1493">
                  <c:v>0.40585443938785021</c:v>
                </c:pt>
                <c:pt idx="1494">
                  <c:v>0.40620994920631937</c:v>
                </c:pt>
                <c:pt idx="1495">
                  <c:v>0.40625101814896414</c:v>
                </c:pt>
                <c:pt idx="1496">
                  <c:v>0.406428937037347</c:v>
                </c:pt>
                <c:pt idx="1497">
                  <c:v>0.40649497142270441</c:v>
                </c:pt>
                <c:pt idx="1498">
                  <c:v>0.40708607589132501</c:v>
                </c:pt>
                <c:pt idx="1499">
                  <c:v>0.40791883865330575</c:v>
                </c:pt>
                <c:pt idx="1500">
                  <c:v>0.40806558830658979</c:v>
                </c:pt>
                <c:pt idx="1501">
                  <c:v>0.40853679098947981</c:v>
                </c:pt>
                <c:pt idx="1502">
                  <c:v>0.40861282951159861</c:v>
                </c:pt>
                <c:pt idx="1503">
                  <c:v>0.4086436912304795</c:v>
                </c:pt>
                <c:pt idx="1504">
                  <c:v>0.40927017954640826</c:v>
                </c:pt>
                <c:pt idx="1505">
                  <c:v>0.4095125883079434</c:v>
                </c:pt>
                <c:pt idx="1506">
                  <c:v>0.40955315908459333</c:v>
                </c:pt>
                <c:pt idx="1507">
                  <c:v>0.40971758792889823</c:v>
                </c:pt>
                <c:pt idx="1508">
                  <c:v>0.4104879123797609</c:v>
                </c:pt>
                <c:pt idx="1509">
                  <c:v>0.41052111145539266</c:v>
                </c:pt>
                <c:pt idx="1510">
                  <c:v>0.41053934053010571</c:v>
                </c:pt>
                <c:pt idx="1511">
                  <c:v>0.41058525946034058</c:v>
                </c:pt>
                <c:pt idx="1512">
                  <c:v>0.41062116441791729</c:v>
                </c:pt>
                <c:pt idx="1513">
                  <c:v>0.41123634061609571</c:v>
                </c:pt>
                <c:pt idx="1514">
                  <c:v>0.41123634061609571</c:v>
                </c:pt>
                <c:pt idx="1515">
                  <c:v>0.41123634061609571</c:v>
                </c:pt>
                <c:pt idx="1516">
                  <c:v>0.41123634061610853</c:v>
                </c:pt>
                <c:pt idx="1517">
                  <c:v>0.41123634061610853</c:v>
                </c:pt>
                <c:pt idx="1518">
                  <c:v>0.41123634061611264</c:v>
                </c:pt>
                <c:pt idx="1519">
                  <c:v>0.41123634061611264</c:v>
                </c:pt>
                <c:pt idx="1520">
                  <c:v>0.41123634061612957</c:v>
                </c:pt>
                <c:pt idx="1521">
                  <c:v>0.41123634061612957</c:v>
                </c:pt>
                <c:pt idx="1522">
                  <c:v>0.41123634061612957</c:v>
                </c:pt>
                <c:pt idx="1523">
                  <c:v>0.41123634061612957</c:v>
                </c:pt>
                <c:pt idx="1524">
                  <c:v>0.41123634061612957</c:v>
                </c:pt>
                <c:pt idx="1525">
                  <c:v>0.41123634061612957</c:v>
                </c:pt>
                <c:pt idx="1526">
                  <c:v>0.41136509104964214</c:v>
                </c:pt>
                <c:pt idx="1527">
                  <c:v>0.41150969420070349</c:v>
                </c:pt>
                <c:pt idx="1528">
                  <c:v>0.41154708168891313</c:v>
                </c:pt>
                <c:pt idx="1529">
                  <c:v>0.41183572578249811</c:v>
                </c:pt>
                <c:pt idx="1530">
                  <c:v>0.41185461662915879</c:v>
                </c:pt>
                <c:pt idx="1531">
                  <c:v>0.41201323111887145</c:v>
                </c:pt>
                <c:pt idx="1532">
                  <c:v>0.41204491612444949</c:v>
                </c:pt>
                <c:pt idx="1533">
                  <c:v>0.41205741977493493</c:v>
                </c:pt>
                <c:pt idx="1534">
                  <c:v>0.41219073746026624</c:v>
                </c:pt>
                <c:pt idx="1535">
                  <c:v>0.41233346518745356</c:v>
                </c:pt>
                <c:pt idx="1536">
                  <c:v>0.41236687186037346</c:v>
                </c:pt>
                <c:pt idx="1537">
                  <c:v>0.41251259699397225</c:v>
                </c:pt>
                <c:pt idx="1538">
                  <c:v>0.4125595128236737</c:v>
                </c:pt>
                <c:pt idx="1539">
                  <c:v>0.41267043569680201</c:v>
                </c:pt>
                <c:pt idx="1540">
                  <c:v>0.41295370905553641</c:v>
                </c:pt>
                <c:pt idx="1541">
                  <c:v>0.41319482791417567</c:v>
                </c:pt>
                <c:pt idx="1542">
                  <c:v>0.413587741709743</c:v>
                </c:pt>
                <c:pt idx="1543">
                  <c:v>0.41370409796591118</c:v>
                </c:pt>
                <c:pt idx="1544">
                  <c:v>0.41414956313406681</c:v>
                </c:pt>
                <c:pt idx="1545">
                  <c:v>0.4144555496621245</c:v>
                </c:pt>
                <c:pt idx="1546">
                  <c:v>0.41453165266602138</c:v>
                </c:pt>
                <c:pt idx="1547">
                  <c:v>0.41454384849921733</c:v>
                </c:pt>
                <c:pt idx="1548">
                  <c:v>0.41533587753844059</c:v>
                </c:pt>
                <c:pt idx="1549">
                  <c:v>0.41551086160352912</c:v>
                </c:pt>
                <c:pt idx="1550">
                  <c:v>0.41621404419118962</c:v>
                </c:pt>
                <c:pt idx="1551">
                  <c:v>0.41672608963789859</c:v>
                </c:pt>
                <c:pt idx="1552">
                  <c:v>0.41679483181885879</c:v>
                </c:pt>
                <c:pt idx="1553">
                  <c:v>0.41742420910958089</c:v>
                </c:pt>
                <c:pt idx="1554">
                  <c:v>0.41878149157012595</c:v>
                </c:pt>
                <c:pt idx="1555">
                  <c:v>0.41937382031646153</c:v>
                </c:pt>
                <c:pt idx="1556">
                  <c:v>0.41937472438482293</c:v>
                </c:pt>
                <c:pt idx="1557">
                  <c:v>0.41952035103881702</c:v>
                </c:pt>
                <c:pt idx="1558">
                  <c:v>0.41959568166675526</c:v>
                </c:pt>
                <c:pt idx="1559">
                  <c:v>0.41967387737620865</c:v>
                </c:pt>
                <c:pt idx="1560">
                  <c:v>0.42009038383908742</c:v>
                </c:pt>
                <c:pt idx="1561">
                  <c:v>0.42022404498337146</c:v>
                </c:pt>
                <c:pt idx="1562">
                  <c:v>0.42037065126714113</c:v>
                </c:pt>
                <c:pt idx="1563">
                  <c:v>0.42112429540645313</c:v>
                </c:pt>
                <c:pt idx="1564">
                  <c:v>0.42129436454326635</c:v>
                </c:pt>
                <c:pt idx="1565">
                  <c:v>0.42136647248220571</c:v>
                </c:pt>
                <c:pt idx="1566">
                  <c:v>0.42148322064607696</c:v>
                </c:pt>
                <c:pt idx="1567">
                  <c:v>0.42170376629786821</c:v>
                </c:pt>
                <c:pt idx="1568">
                  <c:v>0.42203220091530369</c:v>
                </c:pt>
                <c:pt idx="1569">
                  <c:v>0.42207686862517113</c:v>
                </c:pt>
                <c:pt idx="1570">
                  <c:v>0.42230450077016451</c:v>
                </c:pt>
                <c:pt idx="1571">
                  <c:v>0.42260811365968182</c:v>
                </c:pt>
                <c:pt idx="1572">
                  <c:v>0.42281785592878607</c:v>
                </c:pt>
                <c:pt idx="1573">
                  <c:v>0.42285937358820724</c:v>
                </c:pt>
                <c:pt idx="1574">
                  <c:v>0.42297571303568227</c:v>
                </c:pt>
                <c:pt idx="1575">
                  <c:v>0.42320377216087079</c:v>
                </c:pt>
                <c:pt idx="1576">
                  <c:v>0.42321517314717005</c:v>
                </c:pt>
                <c:pt idx="1577">
                  <c:v>0.42345784485479321</c:v>
                </c:pt>
                <c:pt idx="1578">
                  <c:v>0.423516781066541</c:v>
                </c:pt>
                <c:pt idx="1579">
                  <c:v>0.4236964010255953</c:v>
                </c:pt>
                <c:pt idx="1580">
                  <c:v>0.42379796750079674</c:v>
                </c:pt>
                <c:pt idx="1581">
                  <c:v>0.42408195279476529</c:v>
                </c:pt>
                <c:pt idx="1582">
                  <c:v>0.42410041266416504</c:v>
                </c:pt>
                <c:pt idx="1583">
                  <c:v>0.42428157380835502</c:v>
                </c:pt>
                <c:pt idx="1584">
                  <c:v>0.42428993428881073</c:v>
                </c:pt>
                <c:pt idx="1585">
                  <c:v>0.42491287276070122</c:v>
                </c:pt>
                <c:pt idx="1586">
                  <c:v>0.42498190296918531</c:v>
                </c:pt>
                <c:pt idx="1587">
                  <c:v>0.42507326500369325</c:v>
                </c:pt>
                <c:pt idx="1588">
                  <c:v>0.42532228288237595</c:v>
                </c:pt>
                <c:pt idx="1589">
                  <c:v>0.42593202505042266</c:v>
                </c:pt>
                <c:pt idx="1590">
                  <c:v>0.42661953506167122</c:v>
                </c:pt>
                <c:pt idx="1591">
                  <c:v>0.42672499737948655</c:v>
                </c:pt>
                <c:pt idx="1592">
                  <c:v>0.42691551806841233</c:v>
                </c:pt>
                <c:pt idx="1593">
                  <c:v>0.42757151350127642</c:v>
                </c:pt>
                <c:pt idx="1594">
                  <c:v>0.42771863699058149</c:v>
                </c:pt>
                <c:pt idx="1595">
                  <c:v>0.42829096478451373</c:v>
                </c:pt>
                <c:pt idx="1596">
                  <c:v>0.42872552342017212</c:v>
                </c:pt>
                <c:pt idx="1597">
                  <c:v>0.42915314548055217</c:v>
                </c:pt>
                <c:pt idx="1598">
                  <c:v>0.4291722049755472</c:v>
                </c:pt>
                <c:pt idx="1599">
                  <c:v>0.42951131967977052</c:v>
                </c:pt>
                <c:pt idx="1600">
                  <c:v>0.42979572163321667</c:v>
                </c:pt>
                <c:pt idx="1601">
                  <c:v>0.4299107481502813</c:v>
                </c:pt>
                <c:pt idx="1602">
                  <c:v>0.4299900780674718</c:v>
                </c:pt>
                <c:pt idx="1603">
                  <c:v>0.43017046307928747</c:v>
                </c:pt>
                <c:pt idx="1604">
                  <c:v>0.43034719895832441</c:v>
                </c:pt>
                <c:pt idx="1605">
                  <c:v>0.43085421216405062</c:v>
                </c:pt>
                <c:pt idx="1606">
                  <c:v>0.4309409322694393</c:v>
                </c:pt>
                <c:pt idx="1607">
                  <c:v>0.43103799926018255</c:v>
                </c:pt>
                <c:pt idx="1608">
                  <c:v>0.43115596268376377</c:v>
                </c:pt>
                <c:pt idx="1609">
                  <c:v>0.4313753804364644</c:v>
                </c:pt>
                <c:pt idx="1610">
                  <c:v>0.43139152490962995</c:v>
                </c:pt>
                <c:pt idx="1611">
                  <c:v>0.431407036462638</c:v>
                </c:pt>
                <c:pt idx="1612">
                  <c:v>0.4314165796677486</c:v>
                </c:pt>
                <c:pt idx="1613">
                  <c:v>0.43147978635111295</c:v>
                </c:pt>
                <c:pt idx="1614">
                  <c:v>0.43173078898943101</c:v>
                </c:pt>
                <c:pt idx="1615">
                  <c:v>0.43179596686368604</c:v>
                </c:pt>
                <c:pt idx="1616">
                  <c:v>0.43190389178447708</c:v>
                </c:pt>
                <c:pt idx="1617">
                  <c:v>0.4319110954319787</c:v>
                </c:pt>
                <c:pt idx="1618">
                  <c:v>0.43268384581098523</c:v>
                </c:pt>
                <c:pt idx="1619">
                  <c:v>0.43292705711888263</c:v>
                </c:pt>
                <c:pt idx="1620">
                  <c:v>0.43356945653655066</c:v>
                </c:pt>
                <c:pt idx="1621">
                  <c:v>0.43415511889088632</c:v>
                </c:pt>
                <c:pt idx="1622">
                  <c:v>0.43452685732898022</c:v>
                </c:pt>
                <c:pt idx="1623">
                  <c:v>0.43478973514781866</c:v>
                </c:pt>
                <c:pt idx="1624">
                  <c:v>0.43510708521994135</c:v>
                </c:pt>
                <c:pt idx="1625">
                  <c:v>0.43514222211444104</c:v>
                </c:pt>
                <c:pt idx="1626">
                  <c:v>0.43541247886223133</c:v>
                </c:pt>
                <c:pt idx="1627">
                  <c:v>0.43562344680106668</c:v>
                </c:pt>
                <c:pt idx="1628">
                  <c:v>0.43608467393089967</c:v>
                </c:pt>
                <c:pt idx="1629">
                  <c:v>0.43624423779629129</c:v>
                </c:pt>
                <c:pt idx="1630">
                  <c:v>0.43669523411721145</c:v>
                </c:pt>
                <c:pt idx="1631">
                  <c:v>0.43669523411721145</c:v>
                </c:pt>
                <c:pt idx="1632">
                  <c:v>0.43669523411721145</c:v>
                </c:pt>
                <c:pt idx="1633">
                  <c:v>0.43669523411721145</c:v>
                </c:pt>
                <c:pt idx="1634">
                  <c:v>0.43701837435817958</c:v>
                </c:pt>
                <c:pt idx="1635">
                  <c:v>0.43716479892104365</c:v>
                </c:pt>
                <c:pt idx="1636">
                  <c:v>0.43738787039292348</c:v>
                </c:pt>
                <c:pt idx="1637">
                  <c:v>0.43740699705628416</c:v>
                </c:pt>
                <c:pt idx="1638">
                  <c:v>0.43755319375519053</c:v>
                </c:pt>
                <c:pt idx="1639">
                  <c:v>0.43755995364400518</c:v>
                </c:pt>
                <c:pt idx="1640">
                  <c:v>0.43761232800323979</c:v>
                </c:pt>
                <c:pt idx="1641">
                  <c:v>0.43785437263668114</c:v>
                </c:pt>
                <c:pt idx="1642">
                  <c:v>0.43803270035738173</c:v>
                </c:pt>
                <c:pt idx="1643">
                  <c:v>0.43822773413874933</c:v>
                </c:pt>
                <c:pt idx="1644">
                  <c:v>0.43851970534758106</c:v>
                </c:pt>
                <c:pt idx="1645">
                  <c:v>0.43857847986376114</c:v>
                </c:pt>
                <c:pt idx="1646">
                  <c:v>0.4387637838500672</c:v>
                </c:pt>
                <c:pt idx="1647">
                  <c:v>0.43900604499820289</c:v>
                </c:pt>
                <c:pt idx="1648">
                  <c:v>0.43902871193413351</c:v>
                </c:pt>
                <c:pt idx="1649">
                  <c:v>0.43918856080181762</c:v>
                </c:pt>
                <c:pt idx="1650">
                  <c:v>0.43927927260835625</c:v>
                </c:pt>
                <c:pt idx="1651">
                  <c:v>0.43971071520305782</c:v>
                </c:pt>
                <c:pt idx="1652">
                  <c:v>0.44003982002145037</c:v>
                </c:pt>
                <c:pt idx="1653">
                  <c:v>0.44062677888894652</c:v>
                </c:pt>
                <c:pt idx="1654">
                  <c:v>0.44066535536844204</c:v>
                </c:pt>
                <c:pt idx="1655">
                  <c:v>0.44068631278827985</c:v>
                </c:pt>
                <c:pt idx="1656">
                  <c:v>0.44093068189940876</c:v>
                </c:pt>
                <c:pt idx="1657">
                  <c:v>0.4416478471502247</c:v>
                </c:pt>
                <c:pt idx="1658">
                  <c:v>0.44166634817661643</c:v>
                </c:pt>
                <c:pt idx="1659">
                  <c:v>0.44170124787218412</c:v>
                </c:pt>
                <c:pt idx="1660">
                  <c:v>0.44171295184625481</c:v>
                </c:pt>
                <c:pt idx="1661">
                  <c:v>0.44174939191123697</c:v>
                </c:pt>
                <c:pt idx="1662">
                  <c:v>0.44192646250531942</c:v>
                </c:pt>
                <c:pt idx="1663">
                  <c:v>0.44226644063856052</c:v>
                </c:pt>
                <c:pt idx="1664">
                  <c:v>0.44226644063856052</c:v>
                </c:pt>
                <c:pt idx="1665">
                  <c:v>0.44233726214015306</c:v>
                </c:pt>
                <c:pt idx="1666">
                  <c:v>0.44237369485367728</c:v>
                </c:pt>
                <c:pt idx="1667">
                  <c:v>0.44237369485367728</c:v>
                </c:pt>
                <c:pt idx="1668">
                  <c:v>0.44237369485367728</c:v>
                </c:pt>
                <c:pt idx="1669">
                  <c:v>0.44237369485369021</c:v>
                </c:pt>
                <c:pt idx="1670">
                  <c:v>0.44237369485369021</c:v>
                </c:pt>
                <c:pt idx="1671">
                  <c:v>0.44237369485369443</c:v>
                </c:pt>
                <c:pt idx="1672">
                  <c:v>0.44237369485369443</c:v>
                </c:pt>
                <c:pt idx="1673">
                  <c:v>0.44237369485371159</c:v>
                </c:pt>
                <c:pt idx="1674">
                  <c:v>0.44237369485371159</c:v>
                </c:pt>
                <c:pt idx="1675">
                  <c:v>0.44237369485371159</c:v>
                </c:pt>
                <c:pt idx="1676">
                  <c:v>0.44237369485371159</c:v>
                </c:pt>
                <c:pt idx="1677">
                  <c:v>0.44249884515841975</c:v>
                </c:pt>
                <c:pt idx="1678">
                  <c:v>0.44251406493959117</c:v>
                </c:pt>
                <c:pt idx="1679">
                  <c:v>0.44293381680824828</c:v>
                </c:pt>
                <c:pt idx="1680">
                  <c:v>0.44301669361039359</c:v>
                </c:pt>
                <c:pt idx="1681">
                  <c:v>0.44304347786784992</c:v>
                </c:pt>
                <c:pt idx="1682">
                  <c:v>0.44316199928386779</c:v>
                </c:pt>
                <c:pt idx="1683">
                  <c:v>0.44319414714709765</c:v>
                </c:pt>
                <c:pt idx="1684">
                  <c:v>0.44475925913642178</c:v>
                </c:pt>
                <c:pt idx="1685">
                  <c:v>0.44512262301209404</c:v>
                </c:pt>
                <c:pt idx="1686">
                  <c:v>0.44526931895984606</c:v>
                </c:pt>
                <c:pt idx="1687">
                  <c:v>0.44527079992520613</c:v>
                </c:pt>
                <c:pt idx="1688">
                  <c:v>0.44527916855867711</c:v>
                </c:pt>
                <c:pt idx="1689">
                  <c:v>0.44542604714124029</c:v>
                </c:pt>
                <c:pt idx="1690">
                  <c:v>0.44560918021133272</c:v>
                </c:pt>
                <c:pt idx="1691">
                  <c:v>0.44572893001800845</c:v>
                </c:pt>
                <c:pt idx="1692">
                  <c:v>0.44584720211304557</c:v>
                </c:pt>
                <c:pt idx="1693">
                  <c:v>0.44587495679624339</c:v>
                </c:pt>
                <c:pt idx="1694">
                  <c:v>0.44670946981727155</c:v>
                </c:pt>
                <c:pt idx="1695">
                  <c:v>0.44689252585246475</c:v>
                </c:pt>
                <c:pt idx="1696">
                  <c:v>0.44713734987922643</c:v>
                </c:pt>
                <c:pt idx="1697">
                  <c:v>0.44736915812249672</c:v>
                </c:pt>
                <c:pt idx="1698">
                  <c:v>0.44737086723954583</c:v>
                </c:pt>
                <c:pt idx="1699">
                  <c:v>0.44781030344920503</c:v>
                </c:pt>
                <c:pt idx="1700">
                  <c:v>0.44828492705538719</c:v>
                </c:pt>
                <c:pt idx="1701">
                  <c:v>0.44878015975441754</c:v>
                </c:pt>
                <c:pt idx="1702">
                  <c:v>0.44899440764655735</c:v>
                </c:pt>
                <c:pt idx="1703">
                  <c:v>0.44900592945515738</c:v>
                </c:pt>
                <c:pt idx="1704">
                  <c:v>0.44931072569328045</c:v>
                </c:pt>
                <c:pt idx="1705">
                  <c:v>0.44949223712190756</c:v>
                </c:pt>
                <c:pt idx="1706">
                  <c:v>0.4499043885043354</c:v>
                </c:pt>
                <c:pt idx="1707">
                  <c:v>0.45008353418966623</c:v>
                </c:pt>
                <c:pt idx="1708">
                  <c:v>0.45040736678276483</c:v>
                </c:pt>
                <c:pt idx="1709">
                  <c:v>0.45044678779260089</c:v>
                </c:pt>
                <c:pt idx="1710">
                  <c:v>0.45062545519876407</c:v>
                </c:pt>
                <c:pt idx="1711">
                  <c:v>0.45072137530002143</c:v>
                </c:pt>
                <c:pt idx="1712">
                  <c:v>0.4507758542010471</c:v>
                </c:pt>
                <c:pt idx="1713">
                  <c:v>0.45079111678662509</c:v>
                </c:pt>
                <c:pt idx="1714">
                  <c:v>0.45175094705347196</c:v>
                </c:pt>
                <c:pt idx="1715">
                  <c:v>0.45256984743464979</c:v>
                </c:pt>
                <c:pt idx="1716">
                  <c:v>0.45263670271188189</c:v>
                </c:pt>
                <c:pt idx="1717">
                  <c:v>0.45270897028423751</c:v>
                </c:pt>
                <c:pt idx="1718">
                  <c:v>0.45276109771969864</c:v>
                </c:pt>
                <c:pt idx="1719">
                  <c:v>0.45329235476913432</c:v>
                </c:pt>
                <c:pt idx="1720">
                  <c:v>0.45340682930213316</c:v>
                </c:pt>
                <c:pt idx="1721">
                  <c:v>0.45345298531609013</c:v>
                </c:pt>
                <c:pt idx="1722">
                  <c:v>0.45355540176413517</c:v>
                </c:pt>
                <c:pt idx="1723">
                  <c:v>0.45413333152953428</c:v>
                </c:pt>
                <c:pt idx="1724">
                  <c:v>0.45427225300746421</c:v>
                </c:pt>
                <c:pt idx="1725">
                  <c:v>0.45500384708553643</c:v>
                </c:pt>
                <c:pt idx="1726">
                  <c:v>0.45502308941748337</c:v>
                </c:pt>
                <c:pt idx="1727">
                  <c:v>0.45536544700736697</c:v>
                </c:pt>
                <c:pt idx="1728">
                  <c:v>0.45539203055605304</c:v>
                </c:pt>
                <c:pt idx="1729">
                  <c:v>0.45541071420045692</c:v>
                </c:pt>
                <c:pt idx="1730">
                  <c:v>0.45554483663898027</c:v>
                </c:pt>
                <c:pt idx="1731">
                  <c:v>0.45566094971130711</c:v>
                </c:pt>
                <c:pt idx="1732">
                  <c:v>0.45574102769669572</c:v>
                </c:pt>
                <c:pt idx="1733">
                  <c:v>0.45610150311570896</c:v>
                </c:pt>
                <c:pt idx="1734">
                  <c:v>0.45664724077985341</c:v>
                </c:pt>
                <c:pt idx="1735">
                  <c:v>0.45687403551223804</c:v>
                </c:pt>
                <c:pt idx="1736">
                  <c:v>0.45718155145889394</c:v>
                </c:pt>
                <c:pt idx="1737">
                  <c:v>0.45756366047191804</c:v>
                </c:pt>
                <c:pt idx="1738">
                  <c:v>0.45760566272335751</c:v>
                </c:pt>
                <c:pt idx="1739">
                  <c:v>0.45778761817739416</c:v>
                </c:pt>
                <c:pt idx="1740">
                  <c:v>0.45785911017857961</c:v>
                </c:pt>
                <c:pt idx="1741">
                  <c:v>0.45795971853497974</c:v>
                </c:pt>
                <c:pt idx="1742">
                  <c:v>0.45856737391698271</c:v>
                </c:pt>
                <c:pt idx="1743">
                  <c:v>0.45870495988207594</c:v>
                </c:pt>
                <c:pt idx="1744">
                  <c:v>0.45874210442902763</c:v>
                </c:pt>
                <c:pt idx="1745">
                  <c:v>0.45946088972508303</c:v>
                </c:pt>
                <c:pt idx="1746">
                  <c:v>0.46005170740747026</c:v>
                </c:pt>
                <c:pt idx="1747">
                  <c:v>0.46061372373342119</c:v>
                </c:pt>
                <c:pt idx="1748">
                  <c:v>0.46069184489411508</c:v>
                </c:pt>
                <c:pt idx="1749">
                  <c:v>0.46101193058929746</c:v>
                </c:pt>
                <c:pt idx="1750">
                  <c:v>0.46104736933173551</c:v>
                </c:pt>
                <c:pt idx="1751">
                  <c:v>0.4612812153287808</c:v>
                </c:pt>
                <c:pt idx="1752">
                  <c:v>0.46192415839442635</c:v>
                </c:pt>
                <c:pt idx="1753">
                  <c:v>0.46213379755479528</c:v>
                </c:pt>
                <c:pt idx="1754">
                  <c:v>0.46254668073187649</c:v>
                </c:pt>
                <c:pt idx="1755">
                  <c:v>0.46276843608019852</c:v>
                </c:pt>
                <c:pt idx="1756">
                  <c:v>0.46278475216230297</c:v>
                </c:pt>
                <c:pt idx="1757">
                  <c:v>0.4628004285464411</c:v>
                </c:pt>
                <c:pt idx="1758">
                  <c:v>0.46283141842772202</c:v>
                </c:pt>
                <c:pt idx="1759">
                  <c:v>0.46287395084484312</c:v>
                </c:pt>
                <c:pt idx="1760">
                  <c:v>0.46297904883298241</c:v>
                </c:pt>
                <c:pt idx="1761">
                  <c:v>0.46301363230584985</c:v>
                </c:pt>
                <c:pt idx="1762">
                  <c:v>0.46331187954165604</c:v>
                </c:pt>
                <c:pt idx="1763">
                  <c:v>0.46333116322441958</c:v>
                </c:pt>
                <c:pt idx="1764">
                  <c:v>0.46353817596369168</c:v>
                </c:pt>
                <c:pt idx="1765">
                  <c:v>0.46367425324797285</c:v>
                </c:pt>
                <c:pt idx="1766">
                  <c:v>0.46385402418590838</c:v>
                </c:pt>
                <c:pt idx="1767">
                  <c:v>0.46405063031305271</c:v>
                </c:pt>
                <c:pt idx="1768">
                  <c:v>0.46445290072203133</c:v>
                </c:pt>
                <c:pt idx="1769">
                  <c:v>0.4646989320899978</c:v>
                </c:pt>
                <c:pt idx="1770">
                  <c:v>0.46476036558313194</c:v>
                </c:pt>
                <c:pt idx="1771">
                  <c:v>0.46521851247405749</c:v>
                </c:pt>
                <c:pt idx="1772">
                  <c:v>0.46536749260197235</c:v>
                </c:pt>
                <c:pt idx="1773">
                  <c:v>0.46598501539500253</c:v>
                </c:pt>
                <c:pt idx="1774">
                  <c:v>0.46617306423278776</c:v>
                </c:pt>
                <c:pt idx="1775">
                  <c:v>0.4665765042895455</c:v>
                </c:pt>
                <c:pt idx="1776">
                  <c:v>0.46688273011178322</c:v>
                </c:pt>
                <c:pt idx="1777">
                  <c:v>0.46741750447851071</c:v>
                </c:pt>
                <c:pt idx="1778">
                  <c:v>0.46765911648355535</c:v>
                </c:pt>
                <c:pt idx="1779">
                  <c:v>0.46777797697147422</c:v>
                </c:pt>
                <c:pt idx="1780">
                  <c:v>0.46790052875406041</c:v>
                </c:pt>
                <c:pt idx="1781">
                  <c:v>0.46792587814510883</c:v>
                </c:pt>
                <c:pt idx="1782">
                  <c:v>0.46792587814510883</c:v>
                </c:pt>
                <c:pt idx="1783">
                  <c:v>0.46792587814510883</c:v>
                </c:pt>
                <c:pt idx="1784">
                  <c:v>0.46792587814510883</c:v>
                </c:pt>
                <c:pt idx="1785">
                  <c:v>0.46829986003281032</c:v>
                </c:pt>
                <c:pt idx="1786">
                  <c:v>0.46836991609847661</c:v>
                </c:pt>
                <c:pt idx="1787">
                  <c:v>0.46846263377981701</c:v>
                </c:pt>
                <c:pt idx="1788">
                  <c:v>0.46898426893145778</c:v>
                </c:pt>
                <c:pt idx="1789">
                  <c:v>0.46901124782648212</c:v>
                </c:pt>
                <c:pt idx="1790">
                  <c:v>0.46901485872288767</c:v>
                </c:pt>
                <c:pt idx="1791">
                  <c:v>0.46975691444237194</c:v>
                </c:pt>
                <c:pt idx="1792">
                  <c:v>0.47047428844696021</c:v>
                </c:pt>
                <c:pt idx="1793">
                  <c:v>0.47060483450983909</c:v>
                </c:pt>
                <c:pt idx="1794">
                  <c:v>0.47099703258047437</c:v>
                </c:pt>
                <c:pt idx="1795">
                  <c:v>0.47114622972655623</c:v>
                </c:pt>
                <c:pt idx="1796">
                  <c:v>0.47115465587117356</c:v>
                </c:pt>
                <c:pt idx="1797">
                  <c:v>0.47118530430802763</c:v>
                </c:pt>
                <c:pt idx="1798">
                  <c:v>0.47141065152944617</c:v>
                </c:pt>
                <c:pt idx="1799">
                  <c:v>0.4717265658757418</c:v>
                </c:pt>
                <c:pt idx="1800">
                  <c:v>0.47186262693435016</c:v>
                </c:pt>
                <c:pt idx="1801">
                  <c:v>0.4721093450624585</c:v>
                </c:pt>
                <c:pt idx="1802">
                  <c:v>0.47214838024623595</c:v>
                </c:pt>
                <c:pt idx="1803">
                  <c:v>0.47277888316055749</c:v>
                </c:pt>
                <c:pt idx="1804">
                  <c:v>0.47302531890780275</c:v>
                </c:pt>
                <c:pt idx="1805">
                  <c:v>0.47309687744898365</c:v>
                </c:pt>
                <c:pt idx="1806">
                  <c:v>0.47313936069505447</c:v>
                </c:pt>
                <c:pt idx="1807">
                  <c:v>0.47315801968971971</c:v>
                </c:pt>
                <c:pt idx="1808">
                  <c:v>0.47324177162536052</c:v>
                </c:pt>
                <c:pt idx="1809">
                  <c:v>0.4733685107848894</c:v>
                </c:pt>
                <c:pt idx="1810">
                  <c:v>0.47376319829144731</c:v>
                </c:pt>
                <c:pt idx="1811">
                  <c:v>0.47376319829147012</c:v>
                </c:pt>
                <c:pt idx="1812">
                  <c:v>0.47376319829147012</c:v>
                </c:pt>
                <c:pt idx="1813">
                  <c:v>0.47381080586124819</c:v>
                </c:pt>
                <c:pt idx="1814">
                  <c:v>0.47387135385394019</c:v>
                </c:pt>
                <c:pt idx="1815">
                  <c:v>0.47387135385394019</c:v>
                </c:pt>
                <c:pt idx="1816">
                  <c:v>0.47387135385394019</c:v>
                </c:pt>
                <c:pt idx="1817">
                  <c:v>0.47387135385395418</c:v>
                </c:pt>
                <c:pt idx="1818">
                  <c:v>0.47387135385395862</c:v>
                </c:pt>
                <c:pt idx="1819">
                  <c:v>0.47387135385395862</c:v>
                </c:pt>
                <c:pt idx="1820">
                  <c:v>0.47387135385397705</c:v>
                </c:pt>
                <c:pt idx="1821">
                  <c:v>0.47387135385397705</c:v>
                </c:pt>
                <c:pt idx="1822">
                  <c:v>0.47387135385397705</c:v>
                </c:pt>
                <c:pt idx="1823">
                  <c:v>0.47387135385397705</c:v>
                </c:pt>
                <c:pt idx="1824">
                  <c:v>0.47466621147606497</c:v>
                </c:pt>
                <c:pt idx="1825">
                  <c:v>0.47469862391086792</c:v>
                </c:pt>
                <c:pt idx="1826">
                  <c:v>0.47478685791977066</c:v>
                </c:pt>
                <c:pt idx="1827">
                  <c:v>0.47490587191448463</c:v>
                </c:pt>
                <c:pt idx="1828">
                  <c:v>0.47521256625832514</c:v>
                </c:pt>
                <c:pt idx="1829">
                  <c:v>0.47539520072120123</c:v>
                </c:pt>
                <c:pt idx="1830">
                  <c:v>0.47563114320590194</c:v>
                </c:pt>
                <c:pt idx="1831">
                  <c:v>0.47599011832865007</c:v>
                </c:pt>
                <c:pt idx="1832">
                  <c:v>0.47616816665073958</c:v>
                </c:pt>
                <c:pt idx="1833">
                  <c:v>0.47642410808555413</c:v>
                </c:pt>
                <c:pt idx="1834">
                  <c:v>0.47663179997726907</c:v>
                </c:pt>
                <c:pt idx="1835">
                  <c:v>0.47675981281512059</c:v>
                </c:pt>
                <c:pt idx="1836">
                  <c:v>0.47677522705739217</c:v>
                </c:pt>
                <c:pt idx="1837">
                  <c:v>0.47681016235336104</c:v>
                </c:pt>
                <c:pt idx="1838">
                  <c:v>0.47713293342468938</c:v>
                </c:pt>
                <c:pt idx="1839">
                  <c:v>0.47714539630174174</c:v>
                </c:pt>
                <c:pt idx="1840">
                  <c:v>0.47747659482980626</c:v>
                </c:pt>
                <c:pt idx="1841">
                  <c:v>0.47766742867463713</c:v>
                </c:pt>
                <c:pt idx="1842">
                  <c:v>0.47824161370431639</c:v>
                </c:pt>
                <c:pt idx="1843">
                  <c:v>0.47863093019944014</c:v>
                </c:pt>
                <c:pt idx="1844">
                  <c:v>0.47866648795985511</c:v>
                </c:pt>
                <c:pt idx="1845">
                  <c:v>0.4793326841241986</c:v>
                </c:pt>
                <c:pt idx="1846">
                  <c:v>0.47948207539244736</c:v>
                </c:pt>
                <c:pt idx="1847">
                  <c:v>0.47972834953263921</c:v>
                </c:pt>
                <c:pt idx="1848">
                  <c:v>0.48017140991196561</c:v>
                </c:pt>
                <c:pt idx="1849">
                  <c:v>0.48029163334725161</c:v>
                </c:pt>
                <c:pt idx="1850">
                  <c:v>0.48045317405699034</c:v>
                </c:pt>
                <c:pt idx="1851">
                  <c:v>0.48093831191117609</c:v>
                </c:pt>
                <c:pt idx="1852">
                  <c:v>0.48095765541136004</c:v>
                </c:pt>
                <c:pt idx="1853">
                  <c:v>0.48141007343383624</c:v>
                </c:pt>
                <c:pt idx="1854">
                  <c:v>0.48159039539628146</c:v>
                </c:pt>
                <c:pt idx="1855">
                  <c:v>0.48170710908690095</c:v>
                </c:pt>
                <c:pt idx="1856">
                  <c:v>0.48178759998735438</c:v>
                </c:pt>
                <c:pt idx="1857">
                  <c:v>0.48214992098090759</c:v>
                </c:pt>
                <c:pt idx="1858">
                  <c:v>0.48218547535381301</c:v>
                </c:pt>
                <c:pt idx="1859">
                  <c:v>0.48285065796550813</c:v>
                </c:pt>
                <c:pt idx="1860">
                  <c:v>0.48312707710374703</c:v>
                </c:pt>
                <c:pt idx="1861">
                  <c:v>0.48359432937456076</c:v>
                </c:pt>
                <c:pt idx="1862">
                  <c:v>0.48361934314319366</c:v>
                </c:pt>
                <c:pt idx="1863">
                  <c:v>0.48366154884259543</c:v>
                </c:pt>
                <c:pt idx="1864">
                  <c:v>0.48373608266455281</c:v>
                </c:pt>
                <c:pt idx="1865">
                  <c:v>0.48380791733148487</c:v>
                </c:pt>
                <c:pt idx="1866">
                  <c:v>0.48414255795221461</c:v>
                </c:pt>
                <c:pt idx="1867">
                  <c:v>0.48420086338510399</c:v>
                </c:pt>
                <c:pt idx="1868">
                  <c:v>0.48423612199948579</c:v>
                </c:pt>
                <c:pt idx="1869">
                  <c:v>0.48451953020627481</c:v>
                </c:pt>
                <c:pt idx="1870">
                  <c:v>0.48476606664110106</c:v>
                </c:pt>
                <c:pt idx="1871">
                  <c:v>0.48552547015193304</c:v>
                </c:pt>
                <c:pt idx="1872">
                  <c:v>0.48574712782776175</c:v>
                </c:pt>
                <c:pt idx="1873">
                  <c:v>0.48607084448578275</c:v>
                </c:pt>
                <c:pt idx="1874">
                  <c:v>0.48611893681516039</c:v>
                </c:pt>
                <c:pt idx="1875">
                  <c:v>0.4864849121464605</c:v>
                </c:pt>
                <c:pt idx="1876">
                  <c:v>0.48662650472711683</c:v>
                </c:pt>
                <c:pt idx="1877">
                  <c:v>0.48665355019774065</c:v>
                </c:pt>
                <c:pt idx="1878">
                  <c:v>0.48697501002960952</c:v>
                </c:pt>
                <c:pt idx="1879">
                  <c:v>0.48698180371620609</c:v>
                </c:pt>
                <c:pt idx="1880">
                  <c:v>0.4870005949710276</c:v>
                </c:pt>
                <c:pt idx="1881">
                  <c:v>0.48701059987209422</c:v>
                </c:pt>
                <c:pt idx="1882">
                  <c:v>0.48824408714104245</c:v>
                </c:pt>
                <c:pt idx="1883">
                  <c:v>0.48891033468163697</c:v>
                </c:pt>
                <c:pt idx="1884">
                  <c:v>0.48905854998779452</c:v>
                </c:pt>
                <c:pt idx="1885">
                  <c:v>0.4893036943517371</c:v>
                </c:pt>
                <c:pt idx="1886">
                  <c:v>0.48939268611101044</c:v>
                </c:pt>
                <c:pt idx="1887">
                  <c:v>0.48945526993576771</c:v>
                </c:pt>
                <c:pt idx="1888">
                  <c:v>0.48951150762583334</c:v>
                </c:pt>
                <c:pt idx="1889">
                  <c:v>0.48975646025395969</c:v>
                </c:pt>
                <c:pt idx="1890">
                  <c:v>0.48993691787283344</c:v>
                </c:pt>
                <c:pt idx="1891">
                  <c:v>0.49013426886416894</c:v>
                </c:pt>
                <c:pt idx="1892">
                  <c:v>0.49053804338690682</c:v>
                </c:pt>
                <c:pt idx="1893">
                  <c:v>0.49078498148581789</c:v>
                </c:pt>
                <c:pt idx="1894">
                  <c:v>0.49119808081907018</c:v>
                </c:pt>
                <c:pt idx="1895">
                  <c:v>0.49181346469911269</c:v>
                </c:pt>
                <c:pt idx="1896">
                  <c:v>0.49196727418405939</c:v>
                </c:pt>
                <c:pt idx="1897">
                  <c:v>0.49215596829748187</c:v>
                </c:pt>
                <c:pt idx="1898">
                  <c:v>0.4926691435922132</c:v>
                </c:pt>
                <c:pt idx="1899">
                  <c:v>0.49286801689556253</c:v>
                </c:pt>
                <c:pt idx="1900">
                  <c:v>0.49375529061104828</c:v>
                </c:pt>
                <c:pt idx="1901">
                  <c:v>0.4938745273878819</c:v>
                </c:pt>
                <c:pt idx="1902">
                  <c:v>0.49417252473486462</c:v>
                </c:pt>
                <c:pt idx="1903">
                  <c:v>0.49439523368135296</c:v>
                </c:pt>
                <c:pt idx="1904">
                  <c:v>0.49439803500108459</c:v>
                </c:pt>
                <c:pt idx="1905">
                  <c:v>0.49441161953633112</c:v>
                </c:pt>
                <c:pt idx="1906">
                  <c:v>0.49442736290743566</c:v>
                </c:pt>
                <c:pt idx="1907">
                  <c:v>0.49445292742759067</c:v>
                </c:pt>
                <c:pt idx="1908">
                  <c:v>0.49446830571605133</c:v>
                </c:pt>
                <c:pt idx="1909">
                  <c:v>0.49450119871659287</c:v>
                </c:pt>
                <c:pt idx="1910">
                  <c:v>0.49467950745997147</c:v>
                </c:pt>
                <c:pt idx="1911">
                  <c:v>0.49484123000515379</c:v>
                </c:pt>
                <c:pt idx="1912">
                  <c:v>0.49496442540931479</c:v>
                </c:pt>
                <c:pt idx="1913">
                  <c:v>0.49497612550290571</c:v>
                </c:pt>
                <c:pt idx="1914">
                  <c:v>0.49511156477690949</c:v>
                </c:pt>
                <c:pt idx="1915">
                  <c:v>0.49710288644712336</c:v>
                </c:pt>
                <c:pt idx="1916">
                  <c:v>0.49725247330250694</c:v>
                </c:pt>
                <c:pt idx="1917">
                  <c:v>0.49726092134696742</c:v>
                </c:pt>
                <c:pt idx="1918">
                  <c:v>0.49731665794955071</c:v>
                </c:pt>
                <c:pt idx="1919">
                  <c:v>0.49740918987107996</c:v>
                </c:pt>
                <c:pt idx="1920">
                  <c:v>0.4978342903778053</c:v>
                </c:pt>
                <c:pt idx="1921">
                  <c:v>0.49797069060003862</c:v>
                </c:pt>
                <c:pt idx="1922">
                  <c:v>0.49888915126455191</c:v>
                </c:pt>
                <c:pt idx="1923">
                  <c:v>0.49906202221444523</c:v>
                </c:pt>
                <c:pt idx="1924">
                  <c:v>0.49913615628224783</c:v>
                </c:pt>
                <c:pt idx="1925">
                  <c:v>0.49935529275308171</c:v>
                </c:pt>
                <c:pt idx="1926">
                  <c:v>0.49935529275308171</c:v>
                </c:pt>
                <c:pt idx="1927">
                  <c:v>0.49935529275308171</c:v>
                </c:pt>
                <c:pt idx="1928">
                  <c:v>0.49935529275308171</c:v>
                </c:pt>
                <c:pt idx="1929">
                  <c:v>0.49937173528103435</c:v>
                </c:pt>
                <c:pt idx="1930">
                  <c:v>0.49967791563781278</c:v>
                </c:pt>
                <c:pt idx="1931">
                  <c:v>0.49981500180410138</c:v>
                </c:pt>
                <c:pt idx="1932">
                  <c:v>0.50066446469917958</c:v>
                </c:pt>
                <c:pt idx="1933">
                  <c:v>0.50090147281605701</c:v>
                </c:pt>
                <c:pt idx="1934">
                  <c:v>0.50102072357904437</c:v>
                </c:pt>
                <c:pt idx="1935">
                  <c:v>0.5013280173046234</c:v>
                </c:pt>
                <c:pt idx="1936">
                  <c:v>0.50151100133027404</c:v>
                </c:pt>
                <c:pt idx="1937">
                  <c:v>0.50210701949326719</c:v>
                </c:pt>
                <c:pt idx="1938">
                  <c:v>0.50212809660481605</c:v>
                </c:pt>
                <c:pt idx="1939">
                  <c:v>0.50243338833551165</c:v>
                </c:pt>
                <c:pt idx="1940">
                  <c:v>0.50271442540057532</c:v>
                </c:pt>
                <c:pt idx="1941">
                  <c:v>0.50274982283010528</c:v>
                </c:pt>
                <c:pt idx="1942">
                  <c:v>0.50282009867476751</c:v>
                </c:pt>
                <c:pt idx="1943">
                  <c:v>0.50284100526398001</c:v>
                </c:pt>
                <c:pt idx="1944">
                  <c:v>0.50291310558358782</c:v>
                </c:pt>
                <c:pt idx="1945">
                  <c:v>0.50378711876763926</c:v>
                </c:pt>
                <c:pt idx="1946">
                  <c:v>0.50380648371164982</c:v>
                </c:pt>
                <c:pt idx="1947">
                  <c:v>0.50412262147324349</c:v>
                </c:pt>
                <c:pt idx="1948">
                  <c:v>0.50445461151087756</c:v>
                </c:pt>
                <c:pt idx="1949">
                  <c:v>0.50467923757253419</c:v>
                </c:pt>
                <c:pt idx="1950">
                  <c:v>0.50471006127760587</c:v>
                </c:pt>
                <c:pt idx="1951">
                  <c:v>0.50475201279832871</c:v>
                </c:pt>
                <c:pt idx="1952">
                  <c:v>0.5047571657233223</c:v>
                </c:pt>
                <c:pt idx="1953">
                  <c:v>0.5047939967378019</c:v>
                </c:pt>
                <c:pt idx="1954">
                  <c:v>0.50479974261766969</c:v>
                </c:pt>
                <c:pt idx="1955">
                  <c:v>0.5054249138215634</c:v>
                </c:pt>
                <c:pt idx="1956">
                  <c:v>0.50542491382158605</c:v>
                </c:pt>
                <c:pt idx="1957">
                  <c:v>0.50542491382158605</c:v>
                </c:pt>
                <c:pt idx="1958">
                  <c:v>0.50542491382158605</c:v>
                </c:pt>
                <c:pt idx="1959">
                  <c:v>0.50545468472981669</c:v>
                </c:pt>
                <c:pt idx="1960">
                  <c:v>0.50553329267984548</c:v>
                </c:pt>
                <c:pt idx="1961">
                  <c:v>0.50553329267984548</c:v>
                </c:pt>
                <c:pt idx="1962">
                  <c:v>0.50553329267984548</c:v>
                </c:pt>
                <c:pt idx="1963">
                  <c:v>0.50553329267986069</c:v>
                </c:pt>
                <c:pt idx="1964">
                  <c:v>0.50553329267986502</c:v>
                </c:pt>
                <c:pt idx="1965">
                  <c:v>0.50553329267986502</c:v>
                </c:pt>
                <c:pt idx="1966">
                  <c:v>0.50553329267988345</c:v>
                </c:pt>
                <c:pt idx="1967">
                  <c:v>0.50553329267988345</c:v>
                </c:pt>
                <c:pt idx="1968">
                  <c:v>0.50553329267988345</c:v>
                </c:pt>
                <c:pt idx="1969">
                  <c:v>0.50560426095954569</c:v>
                </c:pt>
                <c:pt idx="1970">
                  <c:v>0.50592004994043127</c:v>
                </c:pt>
                <c:pt idx="1971">
                  <c:v>0.50618602554149894</c:v>
                </c:pt>
                <c:pt idx="1972">
                  <c:v>0.5062083791113885</c:v>
                </c:pt>
                <c:pt idx="1973">
                  <c:v>0.50622134394582841</c:v>
                </c:pt>
                <c:pt idx="1974">
                  <c:v>0.50636219336453236</c:v>
                </c:pt>
                <c:pt idx="1975">
                  <c:v>0.50670938983809244</c:v>
                </c:pt>
                <c:pt idx="1976">
                  <c:v>0.50706210803011509</c:v>
                </c:pt>
                <c:pt idx="1977">
                  <c:v>0.50708147057507091</c:v>
                </c:pt>
                <c:pt idx="1978">
                  <c:v>0.5074259464430334</c:v>
                </c:pt>
                <c:pt idx="1979">
                  <c:v>0.50760643048943743</c:v>
                </c:pt>
                <c:pt idx="1980">
                  <c:v>0.50780380624115606</c:v>
                </c:pt>
                <c:pt idx="1981">
                  <c:v>0.50783161473244365</c:v>
                </c:pt>
                <c:pt idx="1982">
                  <c:v>0.50783429549114478</c:v>
                </c:pt>
                <c:pt idx="1983">
                  <c:v>0.50827479116926522</c:v>
                </c:pt>
                <c:pt idx="1984">
                  <c:v>0.50880050797177168</c:v>
                </c:pt>
                <c:pt idx="1985">
                  <c:v>0.50881298830849908</c:v>
                </c:pt>
                <c:pt idx="1986">
                  <c:v>0.50897603913170864</c:v>
                </c:pt>
                <c:pt idx="1987">
                  <c:v>0.50925263762465178</c:v>
                </c:pt>
                <c:pt idx="1988">
                  <c:v>0.50967906370257865</c:v>
                </c:pt>
                <c:pt idx="1989">
                  <c:v>0.5097451919601822</c:v>
                </c:pt>
                <c:pt idx="1990">
                  <c:v>0.50986199400537835</c:v>
                </c:pt>
                <c:pt idx="1991">
                  <c:v>0.50991062012422261</c:v>
                </c:pt>
                <c:pt idx="1992">
                  <c:v>0.50993386603223012</c:v>
                </c:pt>
                <c:pt idx="1993">
                  <c:v>0.51064580317686492</c:v>
                </c:pt>
                <c:pt idx="1994">
                  <c:v>0.51089243253883498</c:v>
                </c:pt>
                <c:pt idx="1995">
                  <c:v>0.51122062587428863</c:v>
                </c:pt>
                <c:pt idx="1996">
                  <c:v>0.51154371623900186</c:v>
                </c:pt>
                <c:pt idx="1997">
                  <c:v>0.51213729637453931</c:v>
                </c:pt>
                <c:pt idx="1998">
                  <c:v>0.51264491561216485</c:v>
                </c:pt>
                <c:pt idx="1999">
                  <c:v>0.51278029656320656</c:v>
                </c:pt>
                <c:pt idx="2000">
                  <c:v>0.51305576998323477</c:v>
                </c:pt>
                <c:pt idx="2001">
                  <c:v>0.51310176285600295</c:v>
                </c:pt>
                <c:pt idx="2002">
                  <c:v>0.51313735237001967</c:v>
                </c:pt>
                <c:pt idx="2003">
                  <c:v>0.51346985377962628</c:v>
                </c:pt>
                <c:pt idx="2004">
                  <c:v>0.51374926318624126</c:v>
                </c:pt>
                <c:pt idx="2005">
                  <c:v>0.51437753630571881</c:v>
                </c:pt>
                <c:pt idx="2006">
                  <c:v>0.5149284550737625</c:v>
                </c:pt>
                <c:pt idx="2007">
                  <c:v>0.51507662205101468</c:v>
                </c:pt>
                <c:pt idx="2008">
                  <c:v>0.51541063604503856</c:v>
                </c:pt>
                <c:pt idx="2009">
                  <c:v>0.5154299871642134</c:v>
                </c:pt>
                <c:pt idx="2010">
                  <c:v>0.51563771610709042</c:v>
                </c:pt>
                <c:pt idx="2011">
                  <c:v>0.51577425647095398</c:v>
                </c:pt>
                <c:pt idx="2012">
                  <c:v>0.51581505982981302</c:v>
                </c:pt>
                <c:pt idx="2013">
                  <c:v>0.51606293160890504</c:v>
                </c:pt>
                <c:pt idx="2014">
                  <c:v>0.51626018216849767</c:v>
                </c:pt>
                <c:pt idx="2015">
                  <c:v>0.51647027191407324</c:v>
                </c:pt>
                <c:pt idx="2016">
                  <c:v>0.51655543616272559</c:v>
                </c:pt>
                <c:pt idx="2017">
                  <c:v>0.51680222603746495</c:v>
                </c:pt>
                <c:pt idx="2018">
                  <c:v>0.51710494188014855</c:v>
                </c:pt>
                <c:pt idx="2019">
                  <c:v>0.51732334264067714</c:v>
                </c:pt>
                <c:pt idx="2020">
                  <c:v>0.5174193800662561</c:v>
                </c:pt>
                <c:pt idx="2021">
                  <c:v>0.51787413004811111</c:v>
                </c:pt>
                <c:pt idx="2022">
                  <c:v>0.51809194925119306</c:v>
                </c:pt>
                <c:pt idx="2023">
                  <c:v>0.51828048459565945</c:v>
                </c:pt>
                <c:pt idx="2024">
                  <c:v>0.5186535148371032</c:v>
                </c:pt>
                <c:pt idx="2025">
                  <c:v>0.51867229551183081</c:v>
                </c:pt>
                <c:pt idx="2026">
                  <c:v>0.51868492906492136</c:v>
                </c:pt>
                <c:pt idx="2027">
                  <c:v>0.51884343164478652</c:v>
                </c:pt>
                <c:pt idx="2028">
                  <c:v>0.51899188145329989</c:v>
                </c:pt>
                <c:pt idx="2029">
                  <c:v>0.51963926310560926</c:v>
                </c:pt>
                <c:pt idx="2030">
                  <c:v>0.51976997141272141</c:v>
                </c:pt>
                <c:pt idx="2031">
                  <c:v>0.51988907517985095</c:v>
                </c:pt>
                <c:pt idx="2032">
                  <c:v>0.51991493135430844</c:v>
                </c:pt>
                <c:pt idx="2033">
                  <c:v>0.52041197133539918</c:v>
                </c:pt>
                <c:pt idx="2034">
                  <c:v>0.52048215656656405</c:v>
                </c:pt>
                <c:pt idx="2035">
                  <c:v>0.52057504271050248</c:v>
                </c:pt>
                <c:pt idx="2036">
                  <c:v>0.52109757287901548</c:v>
                </c:pt>
                <c:pt idx="2037">
                  <c:v>0.5211249842786525</c:v>
                </c:pt>
                <c:pt idx="2038">
                  <c:v>0.52120384175406209</c:v>
                </c:pt>
                <c:pt idx="2039">
                  <c:v>0.52165878711854985</c:v>
                </c:pt>
                <c:pt idx="2040">
                  <c:v>0.52182028341735376</c:v>
                </c:pt>
                <c:pt idx="2041">
                  <c:v>0.52192175319442446</c:v>
                </c:pt>
                <c:pt idx="2042">
                  <c:v>0.52224720242623224</c:v>
                </c:pt>
                <c:pt idx="2043">
                  <c:v>0.52311295051283513</c:v>
                </c:pt>
                <c:pt idx="2044">
                  <c:v>0.52326228836297362</c:v>
                </c:pt>
                <c:pt idx="2045">
                  <c:v>0.52337892600781166</c:v>
                </c:pt>
                <c:pt idx="2046">
                  <c:v>0.52352694155221946</c:v>
                </c:pt>
                <c:pt idx="2047">
                  <c:v>0.52384310220271812</c:v>
                </c:pt>
                <c:pt idx="2048">
                  <c:v>0.52397925923294164</c:v>
                </c:pt>
                <c:pt idx="2049">
                  <c:v>0.52489600328428365</c:v>
                </c:pt>
                <c:pt idx="2050">
                  <c:v>0.5251425231566853</c:v>
                </c:pt>
                <c:pt idx="2051">
                  <c:v>0.52548579894729897</c:v>
                </c:pt>
                <c:pt idx="2052">
                  <c:v>0.52560025038187319</c:v>
                </c:pt>
                <c:pt idx="2053">
                  <c:v>0.52583505790889562</c:v>
                </c:pt>
                <c:pt idx="2054">
                  <c:v>0.52592814510827834</c:v>
                </c:pt>
                <c:pt idx="2055">
                  <c:v>0.52605490985573078</c:v>
                </c:pt>
                <c:pt idx="2056">
                  <c:v>0.5260573184893601</c:v>
                </c:pt>
                <c:pt idx="2057">
                  <c:v>0.52607367096653868</c:v>
                </c:pt>
                <c:pt idx="2058">
                  <c:v>0.52608938221832791</c:v>
                </c:pt>
                <c:pt idx="2059">
                  <c:v>0.526904082591789</c:v>
                </c:pt>
                <c:pt idx="2060">
                  <c:v>0.52702306122209375</c:v>
                </c:pt>
                <c:pt idx="2061">
                  <c:v>0.52732964300590335</c:v>
                </c:pt>
                <c:pt idx="2062">
                  <c:v>0.52751219577468877</c:v>
                </c:pt>
                <c:pt idx="2063">
                  <c:v>0.52797622682105005</c:v>
                </c:pt>
                <c:pt idx="2064">
                  <c:v>0.52810677137401751</c:v>
                </c:pt>
                <c:pt idx="2065">
                  <c:v>0.52851487105460526</c:v>
                </c:pt>
                <c:pt idx="2066">
                  <c:v>0.52854043838819509</c:v>
                </c:pt>
                <c:pt idx="2067">
                  <c:v>0.5287479539693265</c:v>
                </c:pt>
                <c:pt idx="2068">
                  <c:v>0.52891081429422426</c:v>
                </c:pt>
                <c:pt idx="2069">
                  <c:v>0.52892615364112983</c:v>
                </c:pt>
                <c:pt idx="2070">
                  <c:v>0.52978249239442976</c:v>
                </c:pt>
                <c:pt idx="2071">
                  <c:v>0.53071244576835541</c:v>
                </c:pt>
                <c:pt idx="2072">
                  <c:v>0.53074466386880692</c:v>
                </c:pt>
                <c:pt idx="2073">
                  <c:v>0.53078016672324924</c:v>
                </c:pt>
                <c:pt idx="2074">
                  <c:v>0.53078871137891181</c:v>
                </c:pt>
                <c:pt idx="2075">
                  <c:v>0.53078871137891181</c:v>
                </c:pt>
                <c:pt idx="2076">
                  <c:v>0.53078871137891181</c:v>
                </c:pt>
                <c:pt idx="2077">
                  <c:v>0.53078871137891181</c:v>
                </c:pt>
                <c:pt idx="2078">
                  <c:v>0.53112028456584126</c:v>
                </c:pt>
                <c:pt idx="2079">
                  <c:v>0.53117489329301459</c:v>
                </c:pt>
                <c:pt idx="2080">
                  <c:v>0.53139499289779468</c:v>
                </c:pt>
                <c:pt idx="2081">
                  <c:v>0.53155330865282036</c:v>
                </c:pt>
                <c:pt idx="2082">
                  <c:v>0.53170242890091934</c:v>
                </c:pt>
                <c:pt idx="2083">
                  <c:v>0.53201724317378396</c:v>
                </c:pt>
                <c:pt idx="2084">
                  <c:v>0.53228238515505111</c:v>
                </c:pt>
                <c:pt idx="2085">
                  <c:v>0.53230466813695387</c:v>
                </c:pt>
                <c:pt idx="2086">
                  <c:v>0.53230988698240234</c:v>
                </c:pt>
                <c:pt idx="2087">
                  <c:v>0.53304762418328966</c:v>
                </c:pt>
                <c:pt idx="2088">
                  <c:v>0.53306692324915894</c:v>
                </c:pt>
                <c:pt idx="2089">
                  <c:v>0.53351826708651262</c:v>
                </c:pt>
                <c:pt idx="2090">
                  <c:v>0.53366050386727704</c:v>
                </c:pt>
                <c:pt idx="2091">
                  <c:v>0.53369814223708589</c:v>
                </c:pt>
                <c:pt idx="2092">
                  <c:v>0.53381456105583358</c:v>
                </c:pt>
                <c:pt idx="2093">
                  <c:v>0.53389484600276738</c:v>
                </c:pt>
                <c:pt idx="2094">
                  <c:v>0.53425621367251497</c:v>
                </c:pt>
                <c:pt idx="2095">
                  <c:v>0.53437083328414814</c:v>
                </c:pt>
                <c:pt idx="2096">
                  <c:v>0.5344653115889767</c:v>
                </c:pt>
                <c:pt idx="2097">
                  <c:v>0.53495498506535899</c:v>
                </c:pt>
                <c:pt idx="2098">
                  <c:v>0.53523058466782769</c:v>
                </c:pt>
                <c:pt idx="2099">
                  <c:v>0.53544062098032441</c:v>
                </c:pt>
                <c:pt idx="2100">
                  <c:v>0.53572132935553951</c:v>
                </c:pt>
                <c:pt idx="2101">
                  <c:v>0.5359092997658188</c:v>
                </c:pt>
                <c:pt idx="2102">
                  <c:v>0.5359252313298557</c:v>
                </c:pt>
                <c:pt idx="2103">
                  <c:v>0.53594564660011046</c:v>
                </c:pt>
                <c:pt idx="2104">
                  <c:v>0.53612405952132514</c:v>
                </c:pt>
                <c:pt idx="2105">
                  <c:v>0.53628512954128849</c:v>
                </c:pt>
                <c:pt idx="2106">
                  <c:v>0.53634059074531337</c:v>
                </c:pt>
                <c:pt idx="2107">
                  <c:v>0.53638750267324131</c:v>
                </c:pt>
                <c:pt idx="2108">
                  <c:v>0.53642418285141957</c:v>
                </c:pt>
                <c:pt idx="2109">
                  <c:v>0.53642990517558509</c:v>
                </c:pt>
                <c:pt idx="2110">
                  <c:v>0.53661852949617095</c:v>
                </c:pt>
                <c:pt idx="2111">
                  <c:v>0.53686420169534488</c:v>
                </c:pt>
                <c:pt idx="2112">
                  <c:v>0.53705247434155412</c:v>
                </c:pt>
                <c:pt idx="2113">
                  <c:v>0.53705247434157777</c:v>
                </c:pt>
                <c:pt idx="2114">
                  <c:v>0.53705247434157777</c:v>
                </c:pt>
                <c:pt idx="2115">
                  <c:v>0.53705247434157777</c:v>
                </c:pt>
                <c:pt idx="2116">
                  <c:v>0.53705247434157777</c:v>
                </c:pt>
                <c:pt idx="2117">
                  <c:v>0.53705247434157777</c:v>
                </c:pt>
                <c:pt idx="2118">
                  <c:v>0.53716039423380457</c:v>
                </c:pt>
                <c:pt idx="2119">
                  <c:v>0.53716039423380457</c:v>
                </c:pt>
                <c:pt idx="2120">
                  <c:v>0.53716039423380457</c:v>
                </c:pt>
                <c:pt idx="2121">
                  <c:v>0.53716039423381967</c:v>
                </c:pt>
                <c:pt idx="2122">
                  <c:v>0.53716039423382278</c:v>
                </c:pt>
                <c:pt idx="2123">
                  <c:v>0.53716039423382278</c:v>
                </c:pt>
                <c:pt idx="2124">
                  <c:v>0.53716039423384332</c:v>
                </c:pt>
                <c:pt idx="2125">
                  <c:v>0.53762081830632713</c:v>
                </c:pt>
                <c:pt idx="2126">
                  <c:v>0.53784547740778144</c:v>
                </c:pt>
                <c:pt idx="2127">
                  <c:v>0.53798570766430986</c:v>
                </c:pt>
                <c:pt idx="2128">
                  <c:v>0.53821197589245551</c:v>
                </c:pt>
                <c:pt idx="2129">
                  <c:v>0.53871747768703471</c:v>
                </c:pt>
                <c:pt idx="2130">
                  <c:v>0.53909995341108297</c:v>
                </c:pt>
                <c:pt idx="2131">
                  <c:v>0.53917238323646299</c:v>
                </c:pt>
                <c:pt idx="2132">
                  <c:v>0.53937659593822129</c:v>
                </c:pt>
                <c:pt idx="2133">
                  <c:v>0.53945110325986889</c:v>
                </c:pt>
                <c:pt idx="2134">
                  <c:v>0.54033472046420461</c:v>
                </c:pt>
                <c:pt idx="2135">
                  <c:v>0.54041268048656022</c:v>
                </c:pt>
                <c:pt idx="2136">
                  <c:v>0.54042509974073305</c:v>
                </c:pt>
                <c:pt idx="2137">
                  <c:v>0.54099097049260103</c:v>
                </c:pt>
                <c:pt idx="2138">
                  <c:v>0.5411384561297139</c:v>
                </c:pt>
                <c:pt idx="2139">
                  <c:v>0.54147092100314198</c:v>
                </c:pt>
                <c:pt idx="2140">
                  <c:v>0.54149018181475572</c:v>
                </c:pt>
                <c:pt idx="2141">
                  <c:v>0.54151723870924651</c:v>
                </c:pt>
                <c:pt idx="2142">
                  <c:v>0.54158913943073683</c:v>
                </c:pt>
                <c:pt idx="2143">
                  <c:v>0.54183283425353412</c:v>
                </c:pt>
                <c:pt idx="2144">
                  <c:v>0.54201235272446013</c:v>
                </c:pt>
                <c:pt idx="2145">
                  <c:v>0.54220866449386373</c:v>
                </c:pt>
                <c:pt idx="2146">
                  <c:v>0.54261027322857791</c:v>
                </c:pt>
                <c:pt idx="2147">
                  <c:v>0.54285586059434165</c:v>
                </c:pt>
                <c:pt idx="2148">
                  <c:v>0.54337440528374181</c:v>
                </c:pt>
                <c:pt idx="2149">
                  <c:v>0.54337920428764064</c:v>
                </c:pt>
                <c:pt idx="2150">
                  <c:v>0.54403141085849205</c:v>
                </c:pt>
                <c:pt idx="2151">
                  <c:v>0.54432670768422819</c:v>
                </c:pt>
                <c:pt idx="2152">
                  <c:v>0.54472906215504535</c:v>
                </c:pt>
                <c:pt idx="2153">
                  <c:v>0.54477577912153907</c:v>
                </c:pt>
                <c:pt idx="2154">
                  <c:v>0.5450344104900301</c:v>
                </c:pt>
                <c:pt idx="2155">
                  <c:v>0.54533479552657504</c:v>
                </c:pt>
                <c:pt idx="2156">
                  <c:v>0.54580836533082144</c:v>
                </c:pt>
                <c:pt idx="2157">
                  <c:v>0.54584753192892821</c:v>
                </c:pt>
                <c:pt idx="2158">
                  <c:v>0.54592682739101639</c:v>
                </c:pt>
                <c:pt idx="2159">
                  <c:v>0.54644687884395138</c:v>
                </c:pt>
                <c:pt idx="2160">
                  <c:v>0.54650140370637912</c:v>
                </c:pt>
                <c:pt idx="2161">
                  <c:v>0.54651667884469735</c:v>
                </c:pt>
                <c:pt idx="2162">
                  <c:v>0.5470210491790326</c:v>
                </c:pt>
                <c:pt idx="2163">
                  <c:v>0.54738803678026338</c:v>
                </c:pt>
                <c:pt idx="2164">
                  <c:v>0.54808688544240458</c:v>
                </c:pt>
                <c:pt idx="2165">
                  <c:v>0.548800540118072</c:v>
                </c:pt>
                <c:pt idx="2166">
                  <c:v>0.54898202355075232</c:v>
                </c:pt>
                <c:pt idx="2167">
                  <c:v>0.54913245209050643</c:v>
                </c:pt>
                <c:pt idx="2168">
                  <c:v>0.54920764159191404</c:v>
                </c:pt>
                <c:pt idx="2169">
                  <c:v>0.54928090334631929</c:v>
                </c:pt>
                <c:pt idx="2170">
                  <c:v>0.54928928703973856</c:v>
                </c:pt>
                <c:pt idx="2171">
                  <c:v>0.54943642238416457</c:v>
                </c:pt>
                <c:pt idx="2172">
                  <c:v>0.54985823432311087</c:v>
                </c:pt>
                <c:pt idx="2173">
                  <c:v>0.54999356690478329</c:v>
                </c:pt>
                <c:pt idx="2174">
                  <c:v>0.55011898387969038</c:v>
                </c:pt>
                <c:pt idx="2175">
                  <c:v>0.55020786254455034</c:v>
                </c:pt>
                <c:pt idx="2176">
                  <c:v>0.55090468104905255</c:v>
                </c:pt>
                <c:pt idx="2177">
                  <c:v>0.55114966355266692</c:v>
                </c:pt>
                <c:pt idx="2178">
                  <c:v>0.55138329512117112</c:v>
                </c:pt>
                <c:pt idx="2179">
                  <c:v>0.55146048839429818</c:v>
                </c:pt>
                <c:pt idx="2180">
                  <c:v>0.5518228484576192</c:v>
                </c:pt>
                <c:pt idx="2181">
                  <c:v>0.55240899342342287</c:v>
                </c:pt>
                <c:pt idx="2182">
                  <c:v>0.55256330987631552</c:v>
                </c:pt>
                <c:pt idx="2183">
                  <c:v>0.55266181269020243</c:v>
                </c:pt>
                <c:pt idx="2184">
                  <c:v>0.55289994824330702</c:v>
                </c:pt>
                <c:pt idx="2185">
                  <c:v>0.55301814706930408</c:v>
                </c:pt>
                <c:pt idx="2186">
                  <c:v>0.55350405144413417</c:v>
                </c:pt>
                <c:pt idx="2187">
                  <c:v>0.55390267132060611</c:v>
                </c:pt>
                <c:pt idx="2188">
                  <c:v>0.55409464787627072</c:v>
                </c:pt>
                <c:pt idx="2189">
                  <c:v>0.5544179990029019</c:v>
                </c:pt>
                <c:pt idx="2190">
                  <c:v>0.55473147461994665</c:v>
                </c:pt>
                <c:pt idx="2191">
                  <c:v>0.55480108892655</c:v>
                </c:pt>
                <c:pt idx="2192">
                  <c:v>0.55481565350757966</c:v>
                </c:pt>
                <c:pt idx="2193">
                  <c:v>0.55489321785473678</c:v>
                </c:pt>
                <c:pt idx="2194">
                  <c:v>0.55575884323160674</c:v>
                </c:pt>
                <c:pt idx="2195">
                  <c:v>0.5563957911734001</c:v>
                </c:pt>
                <c:pt idx="2196">
                  <c:v>0.5567141893787555</c:v>
                </c:pt>
                <c:pt idx="2197">
                  <c:v>0.55674943749212802</c:v>
                </c:pt>
                <c:pt idx="2198">
                  <c:v>0.55707873261580709</c:v>
                </c:pt>
                <c:pt idx="2199">
                  <c:v>0.55733515194981142</c:v>
                </c:pt>
                <c:pt idx="2200">
                  <c:v>0.55740971810628381</c:v>
                </c:pt>
                <c:pt idx="2201">
                  <c:v>0.55755318203323834</c:v>
                </c:pt>
                <c:pt idx="2202">
                  <c:v>0.55755557065411487</c:v>
                </c:pt>
                <c:pt idx="2203">
                  <c:v>0.55755775310281286</c:v>
                </c:pt>
                <c:pt idx="2204">
                  <c:v>0.55757178723216572</c:v>
                </c:pt>
                <c:pt idx="2205">
                  <c:v>0.55758736786397467</c:v>
                </c:pt>
                <c:pt idx="2206">
                  <c:v>0.55787026436274534</c:v>
                </c:pt>
                <c:pt idx="2207">
                  <c:v>0.55793683060812027</c:v>
                </c:pt>
                <c:pt idx="2208">
                  <c:v>0.55813345418761395</c:v>
                </c:pt>
                <c:pt idx="2209">
                  <c:v>0.55900019853839045</c:v>
                </c:pt>
                <c:pt idx="2210">
                  <c:v>0.55901935188772212</c:v>
                </c:pt>
                <c:pt idx="2211">
                  <c:v>0.55911216219545712</c:v>
                </c:pt>
                <c:pt idx="2212">
                  <c:v>0.55936008567465534</c:v>
                </c:pt>
                <c:pt idx="2213">
                  <c:v>0.55953859374455817</c:v>
                </c:pt>
                <c:pt idx="2214">
                  <c:v>0.55973379649806843</c:v>
                </c:pt>
                <c:pt idx="2215">
                  <c:v>0.55976129781827244</c:v>
                </c:pt>
                <c:pt idx="2216">
                  <c:v>0.56011533308668826</c:v>
                </c:pt>
                <c:pt idx="2217">
                  <c:v>0.56019954512538295</c:v>
                </c:pt>
                <c:pt idx="2218">
                  <c:v>0.56116629054196077</c:v>
                </c:pt>
                <c:pt idx="2219">
                  <c:v>0.56165313579770149</c:v>
                </c:pt>
                <c:pt idx="2220">
                  <c:v>0.56176857248884282</c:v>
                </c:pt>
                <c:pt idx="2221">
                  <c:v>0.56183960217322659</c:v>
                </c:pt>
                <c:pt idx="2222">
                  <c:v>0.56203129301266108</c:v>
                </c:pt>
                <c:pt idx="2223">
                  <c:v>0.56203129301266108</c:v>
                </c:pt>
                <c:pt idx="2224">
                  <c:v>0.56203129301266108</c:v>
                </c:pt>
                <c:pt idx="2225">
                  <c:v>0.56203129301266108</c:v>
                </c:pt>
                <c:pt idx="2226">
                  <c:v>0.56216987513810657</c:v>
                </c:pt>
                <c:pt idx="2227">
                  <c:v>0.56234372020361434</c:v>
                </c:pt>
                <c:pt idx="2228">
                  <c:v>0.56254310501032911</c:v>
                </c:pt>
                <c:pt idx="2229">
                  <c:v>0.56270358568299061</c:v>
                </c:pt>
                <c:pt idx="2230">
                  <c:v>0.56278677427112511</c:v>
                </c:pt>
                <c:pt idx="2231">
                  <c:v>0.56290074951794189</c:v>
                </c:pt>
                <c:pt idx="2232">
                  <c:v>0.56290586313064028</c:v>
                </c:pt>
                <c:pt idx="2233">
                  <c:v>0.5630604663544011</c:v>
                </c:pt>
                <c:pt idx="2234">
                  <c:v>0.56318318315807014</c:v>
                </c:pt>
                <c:pt idx="2235">
                  <c:v>0.56343014642165667</c:v>
                </c:pt>
                <c:pt idx="2236">
                  <c:v>0.56375231984216334</c:v>
                </c:pt>
                <c:pt idx="2237">
                  <c:v>0.56401639632988143</c:v>
                </c:pt>
                <c:pt idx="2238">
                  <c:v>0.5646246226055347</c:v>
                </c:pt>
                <c:pt idx="2239">
                  <c:v>0.56496870918949471</c:v>
                </c:pt>
                <c:pt idx="2240">
                  <c:v>0.56500384446528296</c:v>
                </c:pt>
                <c:pt idx="2241">
                  <c:v>0.56508986356148772</c:v>
                </c:pt>
                <c:pt idx="2242">
                  <c:v>0.56549378011796236</c:v>
                </c:pt>
                <c:pt idx="2243">
                  <c:v>0.5657931726233878</c:v>
                </c:pt>
                <c:pt idx="2244">
                  <c:v>0.56618739809050811</c:v>
                </c:pt>
                <c:pt idx="2245">
                  <c:v>0.56618739809058516</c:v>
                </c:pt>
                <c:pt idx="2246">
                  <c:v>0.56622794356767048</c:v>
                </c:pt>
                <c:pt idx="2247">
                  <c:v>0.56677155741522323</c:v>
                </c:pt>
                <c:pt idx="2248">
                  <c:v>0.56679686007785191</c:v>
                </c:pt>
                <c:pt idx="2249">
                  <c:v>0.566852199002982</c:v>
                </c:pt>
                <c:pt idx="2250">
                  <c:v>0.5670246012282868</c:v>
                </c:pt>
                <c:pt idx="2251">
                  <c:v>0.56724726430968975</c:v>
                </c:pt>
                <c:pt idx="2252">
                  <c:v>0.56726635403814019</c:v>
                </c:pt>
                <c:pt idx="2253">
                  <c:v>0.56735885578702194</c:v>
                </c:pt>
                <c:pt idx="2254">
                  <c:v>0.56747126939364045</c:v>
                </c:pt>
                <c:pt idx="2255">
                  <c:v>0.56771277929764652</c:v>
                </c:pt>
                <c:pt idx="2256">
                  <c:v>0.56774294036648865</c:v>
                </c:pt>
                <c:pt idx="2257">
                  <c:v>0.56778936686016634</c:v>
                </c:pt>
                <c:pt idx="2258">
                  <c:v>0.56782566717670269</c:v>
                </c:pt>
                <c:pt idx="2259">
                  <c:v>0.56783133021621401</c:v>
                </c:pt>
                <c:pt idx="2260">
                  <c:v>0.56789068202681658</c:v>
                </c:pt>
                <c:pt idx="2261">
                  <c:v>0.56808522087192581</c:v>
                </c:pt>
                <c:pt idx="2262">
                  <c:v>0.56837639232638693</c:v>
                </c:pt>
                <c:pt idx="2263">
                  <c:v>0.56844741072642324</c:v>
                </c:pt>
                <c:pt idx="2264">
                  <c:v>0.56844741072644034</c:v>
                </c:pt>
                <c:pt idx="2265">
                  <c:v>0.56844741072644256</c:v>
                </c:pt>
                <c:pt idx="2266">
                  <c:v>0.56844741072646399</c:v>
                </c:pt>
                <c:pt idx="2267">
                  <c:v>0.56844741072646399</c:v>
                </c:pt>
                <c:pt idx="2268">
                  <c:v>0.56844741072646399</c:v>
                </c:pt>
                <c:pt idx="2269">
                  <c:v>0.56844741072646399</c:v>
                </c:pt>
                <c:pt idx="2270">
                  <c:v>0.56844741072646399</c:v>
                </c:pt>
                <c:pt idx="2271">
                  <c:v>0.56855419803839546</c:v>
                </c:pt>
                <c:pt idx="2272">
                  <c:v>0.56855419803839546</c:v>
                </c:pt>
                <c:pt idx="2273">
                  <c:v>0.56855419803841256</c:v>
                </c:pt>
                <c:pt idx="2274">
                  <c:v>0.56855419803841478</c:v>
                </c:pt>
                <c:pt idx="2275">
                  <c:v>0.56855419803843621</c:v>
                </c:pt>
                <c:pt idx="2276">
                  <c:v>0.56861974815236671</c:v>
                </c:pt>
                <c:pt idx="2277">
                  <c:v>0.56879850527767672</c:v>
                </c:pt>
                <c:pt idx="2278">
                  <c:v>0.56879850527767672</c:v>
                </c:pt>
                <c:pt idx="2279">
                  <c:v>0.56879850527767672</c:v>
                </c:pt>
                <c:pt idx="2280">
                  <c:v>0.56879850527767672</c:v>
                </c:pt>
                <c:pt idx="2281">
                  <c:v>0.56923203777524445</c:v>
                </c:pt>
                <c:pt idx="2282">
                  <c:v>0.56937077391878077</c:v>
                </c:pt>
                <c:pt idx="2283">
                  <c:v>0.56987061076026668</c:v>
                </c:pt>
                <c:pt idx="2284">
                  <c:v>0.56989120461397558</c:v>
                </c:pt>
                <c:pt idx="2285">
                  <c:v>0.57007702461486964</c:v>
                </c:pt>
                <c:pt idx="2286">
                  <c:v>0.57047560538311215</c:v>
                </c:pt>
                <c:pt idx="2287">
                  <c:v>0.57082032340682698</c:v>
                </c:pt>
                <c:pt idx="2288">
                  <c:v>0.57154465539051902</c:v>
                </c:pt>
                <c:pt idx="2289">
                  <c:v>0.57176861355477726</c:v>
                </c:pt>
                <c:pt idx="2290">
                  <c:v>0.57177127173002129</c:v>
                </c:pt>
                <c:pt idx="2291">
                  <c:v>0.57178355250992552</c:v>
                </c:pt>
                <c:pt idx="2292">
                  <c:v>0.57233761490370849</c:v>
                </c:pt>
                <c:pt idx="2293">
                  <c:v>0.57235274109382106</c:v>
                </c:pt>
                <c:pt idx="2294">
                  <c:v>0.57285217184905424</c:v>
                </c:pt>
                <c:pt idx="2295">
                  <c:v>0.57286339482463999</c:v>
                </c:pt>
                <c:pt idx="2296">
                  <c:v>0.57382943925335939</c:v>
                </c:pt>
                <c:pt idx="2297">
                  <c:v>0.57483597080961102</c:v>
                </c:pt>
                <c:pt idx="2298">
                  <c:v>0.57498291649131539</c:v>
                </c:pt>
                <c:pt idx="2299">
                  <c:v>0.57509768076598877</c:v>
                </c:pt>
                <c:pt idx="2300">
                  <c:v>0.575243312639522</c:v>
                </c:pt>
                <c:pt idx="2301">
                  <c:v>0.57566079473232579</c:v>
                </c:pt>
                <c:pt idx="2302">
                  <c:v>0.57568830225962353</c:v>
                </c:pt>
                <c:pt idx="2303">
                  <c:v>0.57663611443274143</c:v>
                </c:pt>
                <c:pt idx="2304">
                  <c:v>0.57669637399221008</c:v>
                </c:pt>
                <c:pt idx="2305">
                  <c:v>0.57675509952978443</c:v>
                </c:pt>
                <c:pt idx="2306">
                  <c:v>0.57693878641419871</c:v>
                </c:pt>
                <c:pt idx="2307">
                  <c:v>0.57707357621738131</c:v>
                </c:pt>
                <c:pt idx="2308">
                  <c:v>0.5771699578237266</c:v>
                </c:pt>
                <c:pt idx="2309">
                  <c:v>0.57723227863850157</c:v>
                </c:pt>
                <c:pt idx="2310">
                  <c:v>0.57745532106060904</c:v>
                </c:pt>
                <c:pt idx="2311">
                  <c:v>0.57760485839156417</c:v>
                </c:pt>
                <c:pt idx="2312">
                  <c:v>0.57807844594530677</c:v>
                </c:pt>
                <c:pt idx="2313">
                  <c:v>0.57829283849003565</c:v>
                </c:pt>
                <c:pt idx="2314">
                  <c:v>0.57856414542218992</c:v>
                </c:pt>
                <c:pt idx="2315">
                  <c:v>0.57866404752321043</c:v>
                </c:pt>
                <c:pt idx="2316">
                  <c:v>0.57878734442619562</c:v>
                </c:pt>
                <c:pt idx="2317">
                  <c:v>0.57916172812536737</c:v>
                </c:pt>
                <c:pt idx="2318">
                  <c:v>0.57985210569843071</c:v>
                </c:pt>
                <c:pt idx="2319">
                  <c:v>0.58017189350206055</c:v>
                </c:pt>
                <c:pt idx="2320">
                  <c:v>0.58023781145372699</c:v>
                </c:pt>
                <c:pt idx="2321">
                  <c:v>0.58053567434996645</c:v>
                </c:pt>
                <c:pt idx="2322">
                  <c:v>0.58055073960383552</c:v>
                </c:pt>
                <c:pt idx="2323">
                  <c:v>0.58060971370587033</c:v>
                </c:pt>
                <c:pt idx="2324">
                  <c:v>0.58136003983845752</c:v>
                </c:pt>
                <c:pt idx="2325">
                  <c:v>0.58144775608838306</c:v>
                </c:pt>
                <c:pt idx="2326">
                  <c:v>0.58149777877489206</c:v>
                </c:pt>
                <c:pt idx="2327">
                  <c:v>0.58233621753787457</c:v>
                </c:pt>
                <c:pt idx="2328">
                  <c:v>0.58237106488313206</c:v>
                </c:pt>
                <c:pt idx="2329">
                  <c:v>0.58268383286926673</c:v>
                </c:pt>
                <c:pt idx="2330">
                  <c:v>0.58312983101565385</c:v>
                </c:pt>
                <c:pt idx="2331">
                  <c:v>0.58327615634070074</c:v>
                </c:pt>
                <c:pt idx="2332">
                  <c:v>0.58358504657373922</c:v>
                </c:pt>
                <c:pt idx="2333">
                  <c:v>0.58374856243894047</c:v>
                </c:pt>
                <c:pt idx="2334">
                  <c:v>0.5838451744273967</c:v>
                </c:pt>
                <c:pt idx="2335">
                  <c:v>0.5838689939396966</c:v>
                </c:pt>
                <c:pt idx="2336">
                  <c:v>0.58461474323403528</c:v>
                </c:pt>
                <c:pt idx="2337">
                  <c:v>0.58470175468530305</c:v>
                </c:pt>
                <c:pt idx="2338">
                  <c:v>0.58504076614189804</c:v>
                </c:pt>
                <c:pt idx="2339">
                  <c:v>0.5850573853073755</c:v>
                </c:pt>
                <c:pt idx="2340">
                  <c:v>0.58523377421463663</c:v>
                </c:pt>
                <c:pt idx="2341">
                  <c:v>0.58534793110456906</c:v>
                </c:pt>
                <c:pt idx="2342">
                  <c:v>0.58542665362988366</c:v>
                </c:pt>
                <c:pt idx="2343">
                  <c:v>0.585780963006727</c:v>
                </c:pt>
                <c:pt idx="2344">
                  <c:v>0.58664216153765592</c:v>
                </c:pt>
                <c:pt idx="2345">
                  <c:v>0.58684190657156832</c:v>
                </c:pt>
                <c:pt idx="2346">
                  <c:v>0.58721703036514517</c:v>
                </c:pt>
                <c:pt idx="2347">
                  <c:v>0.58740122385892068</c:v>
                </c:pt>
                <c:pt idx="2348">
                  <c:v>0.58743683905668975</c:v>
                </c:pt>
                <c:pt idx="2349">
                  <c:v>0.58833676288354653</c:v>
                </c:pt>
                <c:pt idx="2350">
                  <c:v>0.58847673616527985</c:v>
                </c:pt>
                <c:pt idx="2351">
                  <c:v>0.58869160020975253</c:v>
                </c:pt>
                <c:pt idx="2352">
                  <c:v>0.58869395409302161</c:v>
                </c:pt>
                <c:pt idx="2353">
                  <c:v>0.58870993480417266</c:v>
                </c:pt>
                <c:pt idx="2354">
                  <c:v>0.5887252887696891</c:v>
                </c:pt>
                <c:pt idx="2355">
                  <c:v>0.58894808502725737</c:v>
                </c:pt>
                <c:pt idx="2356">
                  <c:v>0.5890778285601096</c:v>
                </c:pt>
                <c:pt idx="2357">
                  <c:v>0.58965670751489618</c:v>
                </c:pt>
                <c:pt idx="2358">
                  <c:v>0.58967103812310095</c:v>
                </c:pt>
                <c:pt idx="2359">
                  <c:v>0.59015162044426572</c:v>
                </c:pt>
                <c:pt idx="2360">
                  <c:v>0.59059692656894358</c:v>
                </c:pt>
                <c:pt idx="2361">
                  <c:v>0.59063161279821175</c:v>
                </c:pt>
                <c:pt idx="2362">
                  <c:v>0.59173443320398811</c:v>
                </c:pt>
                <c:pt idx="2363">
                  <c:v>0.59237647168228769</c:v>
                </c:pt>
                <c:pt idx="2364">
                  <c:v>0.59263554184512302</c:v>
                </c:pt>
                <c:pt idx="2365">
                  <c:v>0.5927409922000908</c:v>
                </c:pt>
                <c:pt idx="2366">
                  <c:v>0.59284594066137897</c:v>
                </c:pt>
                <c:pt idx="2367">
                  <c:v>0.59286477929112968</c:v>
                </c:pt>
                <c:pt idx="2368">
                  <c:v>0.59306699549907105</c:v>
                </c:pt>
                <c:pt idx="2369">
                  <c:v>0.59319990107648446</c:v>
                </c:pt>
                <c:pt idx="2370">
                  <c:v>0.59323676089049937</c:v>
                </c:pt>
                <c:pt idx="2371">
                  <c:v>0.59323904097414082</c:v>
                </c:pt>
                <c:pt idx="2372">
                  <c:v>0.59337545907147637</c:v>
                </c:pt>
                <c:pt idx="2373">
                  <c:v>0.59356742798927087</c:v>
                </c:pt>
                <c:pt idx="2374">
                  <c:v>0.5937910997870619</c:v>
                </c:pt>
                <c:pt idx="2375">
                  <c:v>0.59396011355845257</c:v>
                </c:pt>
                <c:pt idx="2376">
                  <c:v>0.59420021871947293</c:v>
                </c:pt>
                <c:pt idx="2377">
                  <c:v>0.59479677542629505</c:v>
                </c:pt>
                <c:pt idx="2378">
                  <c:v>0.59532894280273674</c:v>
                </c:pt>
                <c:pt idx="2379">
                  <c:v>0.59545453313189156</c:v>
                </c:pt>
                <c:pt idx="2380">
                  <c:v>0.59554126190195011</c:v>
                </c:pt>
                <c:pt idx="2381">
                  <c:v>0.59563782559886669</c:v>
                </c:pt>
                <c:pt idx="2382">
                  <c:v>0.59603096569080272</c:v>
                </c:pt>
                <c:pt idx="2383">
                  <c:v>0.59611304554035049</c:v>
                </c:pt>
                <c:pt idx="2384">
                  <c:v>0.5964262864024652</c:v>
                </c:pt>
                <c:pt idx="2385">
                  <c:v>0.59680502602524077</c:v>
                </c:pt>
                <c:pt idx="2386">
                  <c:v>0.59704810029800393</c:v>
                </c:pt>
                <c:pt idx="2387">
                  <c:v>0.59708529396619281</c:v>
                </c:pt>
                <c:pt idx="2388">
                  <c:v>0.59720099197602949</c:v>
                </c:pt>
                <c:pt idx="2389">
                  <c:v>0.59777701324650212</c:v>
                </c:pt>
                <c:pt idx="2390">
                  <c:v>0.59778526008528465</c:v>
                </c:pt>
                <c:pt idx="2391">
                  <c:v>0.59779127288287581</c:v>
                </c:pt>
                <c:pt idx="2392">
                  <c:v>0.59784680881711849</c:v>
                </c:pt>
                <c:pt idx="2393">
                  <c:v>0.59786721226142903</c:v>
                </c:pt>
                <c:pt idx="2394">
                  <c:v>0.59826946876126108</c:v>
                </c:pt>
                <c:pt idx="2395">
                  <c:v>0.59870474834335219</c:v>
                </c:pt>
                <c:pt idx="2396">
                  <c:v>0.59872287424545101</c:v>
                </c:pt>
                <c:pt idx="2397">
                  <c:v>0.59876853149116616</c:v>
                </c:pt>
                <c:pt idx="2398">
                  <c:v>0.59880423004373928</c:v>
                </c:pt>
                <c:pt idx="2399">
                  <c:v>0.5994156260816228</c:v>
                </c:pt>
                <c:pt idx="2400">
                  <c:v>0.59941562608163335</c:v>
                </c:pt>
                <c:pt idx="2401">
                  <c:v>0.59941562608163335</c:v>
                </c:pt>
                <c:pt idx="2402">
                  <c:v>0.59941562608163335</c:v>
                </c:pt>
                <c:pt idx="2403">
                  <c:v>0.59941562608166477</c:v>
                </c:pt>
                <c:pt idx="2404">
                  <c:v>0.59941562608166477</c:v>
                </c:pt>
                <c:pt idx="2405">
                  <c:v>0.59941562608166477</c:v>
                </c:pt>
                <c:pt idx="2406">
                  <c:v>0.59941562608166477</c:v>
                </c:pt>
                <c:pt idx="2407">
                  <c:v>0.59941562608166477</c:v>
                </c:pt>
                <c:pt idx="2408">
                  <c:v>0.59952062843343334</c:v>
                </c:pt>
                <c:pt idx="2409">
                  <c:v>0.59952062843343334</c:v>
                </c:pt>
                <c:pt idx="2410">
                  <c:v>0.599520628433444</c:v>
                </c:pt>
                <c:pt idx="2411">
                  <c:v>0.59952062843347553</c:v>
                </c:pt>
                <c:pt idx="2412">
                  <c:v>0.5997608435333317</c:v>
                </c:pt>
                <c:pt idx="2413">
                  <c:v>0.5997608435333317</c:v>
                </c:pt>
                <c:pt idx="2414">
                  <c:v>0.5997608435333317</c:v>
                </c:pt>
                <c:pt idx="2415">
                  <c:v>0.5997608435333317</c:v>
                </c:pt>
                <c:pt idx="2416">
                  <c:v>0.60018708518084096</c:v>
                </c:pt>
                <c:pt idx="2417">
                  <c:v>0.60032348026811433</c:v>
                </c:pt>
                <c:pt idx="2418">
                  <c:v>0.60033010402285414</c:v>
                </c:pt>
                <c:pt idx="2419">
                  <c:v>0.60047493180264211</c:v>
                </c:pt>
                <c:pt idx="2420">
                  <c:v>0.60048311065069893</c:v>
                </c:pt>
                <c:pt idx="2421">
                  <c:v>0.60063865064142308</c:v>
                </c:pt>
                <c:pt idx="2422">
                  <c:v>0.60084576931120093</c:v>
                </c:pt>
                <c:pt idx="2423">
                  <c:v>0.60084576931126388</c:v>
                </c:pt>
                <c:pt idx="2424">
                  <c:v>0.60103810348952313</c:v>
                </c:pt>
                <c:pt idx="2425">
                  <c:v>0.60117010144650518</c:v>
                </c:pt>
                <c:pt idx="2426">
                  <c:v>0.60174834105682862</c:v>
                </c:pt>
                <c:pt idx="2427">
                  <c:v>0.60205861196463162</c:v>
                </c:pt>
                <c:pt idx="2428">
                  <c:v>0.60222129249280931</c:v>
                </c:pt>
                <c:pt idx="2429">
                  <c:v>0.60263003115085378</c:v>
                </c:pt>
                <c:pt idx="2430">
                  <c:v>0.60268286597554188</c:v>
                </c:pt>
                <c:pt idx="2431">
                  <c:v>0.60269493348369851</c:v>
                </c:pt>
                <c:pt idx="2432">
                  <c:v>0.60292469690463324</c:v>
                </c:pt>
                <c:pt idx="2433">
                  <c:v>0.60305848597424538</c:v>
                </c:pt>
                <c:pt idx="2434">
                  <c:v>0.60336498605491573</c:v>
                </c:pt>
                <c:pt idx="2435">
                  <c:v>0.60352501892675425</c:v>
                </c:pt>
                <c:pt idx="2436">
                  <c:v>0.60362596994423556</c:v>
                </c:pt>
                <c:pt idx="2437">
                  <c:v>0.60373620570034026</c:v>
                </c:pt>
                <c:pt idx="2438">
                  <c:v>0.6037559056773758</c:v>
                </c:pt>
                <c:pt idx="2439">
                  <c:v>0.60384556880184848</c:v>
                </c:pt>
                <c:pt idx="2440">
                  <c:v>0.60400344496542147</c:v>
                </c:pt>
                <c:pt idx="2441">
                  <c:v>0.60411861585288684</c:v>
                </c:pt>
                <c:pt idx="2442">
                  <c:v>0.60459202537363232</c:v>
                </c:pt>
                <c:pt idx="2443">
                  <c:v>0.6051673324270459</c:v>
                </c:pt>
                <c:pt idx="2444">
                  <c:v>0.60558683913059452</c:v>
                </c:pt>
                <c:pt idx="2445">
                  <c:v>0.60594505031431578</c:v>
                </c:pt>
                <c:pt idx="2446">
                  <c:v>0.60595988444075566</c:v>
                </c:pt>
                <c:pt idx="2447">
                  <c:v>0.60649480362524633</c:v>
                </c:pt>
                <c:pt idx="2448">
                  <c:v>0.60678784062231894</c:v>
                </c:pt>
                <c:pt idx="2449">
                  <c:v>0.60717510327655666</c:v>
                </c:pt>
                <c:pt idx="2450">
                  <c:v>0.60746087648403169</c:v>
                </c:pt>
                <c:pt idx="2451">
                  <c:v>0.60771770465767583</c:v>
                </c:pt>
                <c:pt idx="2452">
                  <c:v>0.60775200696764808</c:v>
                </c:pt>
                <c:pt idx="2453">
                  <c:v>0.60839449646796817</c:v>
                </c:pt>
                <c:pt idx="2454">
                  <c:v>0.60853852341916892</c:v>
                </c:pt>
                <c:pt idx="2455">
                  <c:v>0.60894687598153696</c:v>
                </c:pt>
                <c:pt idx="2456">
                  <c:v>0.60945122206237412</c:v>
                </c:pt>
                <c:pt idx="2457">
                  <c:v>0.60972429113959248</c:v>
                </c:pt>
                <c:pt idx="2458">
                  <c:v>0.60994154509640197</c:v>
                </c:pt>
                <c:pt idx="2459">
                  <c:v>0.60996017045204431</c:v>
                </c:pt>
                <c:pt idx="2460">
                  <c:v>0.61029149159528862</c:v>
                </c:pt>
                <c:pt idx="2461">
                  <c:v>0.61056925645211702</c:v>
                </c:pt>
                <c:pt idx="2462">
                  <c:v>0.61068157244741139</c:v>
                </c:pt>
                <c:pt idx="2463">
                  <c:v>0.61075902423763329</c:v>
                </c:pt>
                <c:pt idx="2464">
                  <c:v>0.61099525189070181</c:v>
                </c:pt>
                <c:pt idx="2465">
                  <c:v>0.61110760168556721</c:v>
                </c:pt>
                <c:pt idx="2466">
                  <c:v>0.61189020281959661</c:v>
                </c:pt>
                <c:pt idx="2467">
                  <c:v>0.6120471759986631</c:v>
                </c:pt>
                <c:pt idx="2468">
                  <c:v>0.61209597582245712</c:v>
                </c:pt>
                <c:pt idx="2469">
                  <c:v>0.6121820006500136</c:v>
                </c:pt>
                <c:pt idx="2470">
                  <c:v>0.61252022408835161</c:v>
                </c:pt>
                <c:pt idx="2471">
                  <c:v>0.61263237810864424</c:v>
                </c:pt>
                <c:pt idx="2472">
                  <c:v>0.61270138578931777</c:v>
                </c:pt>
                <c:pt idx="2473">
                  <c:v>0.61339407915529531</c:v>
                </c:pt>
                <c:pt idx="2474">
                  <c:v>0.61348063747969839</c:v>
                </c:pt>
                <c:pt idx="2475">
                  <c:v>0.61350683969215902</c:v>
                </c:pt>
                <c:pt idx="2476">
                  <c:v>0.61359223237289262</c:v>
                </c:pt>
                <c:pt idx="2477">
                  <c:v>0.61362143932612889</c:v>
                </c:pt>
                <c:pt idx="2478">
                  <c:v>0.61367937142982942</c:v>
                </c:pt>
                <c:pt idx="2479">
                  <c:v>0.61424622614968349</c:v>
                </c:pt>
                <c:pt idx="2480">
                  <c:v>0.61455594428279459</c:v>
                </c:pt>
                <c:pt idx="2481">
                  <c:v>0.61474807637852136</c:v>
                </c:pt>
                <c:pt idx="2482">
                  <c:v>0.61491928918663508</c:v>
                </c:pt>
                <c:pt idx="2483">
                  <c:v>0.61540584331451342</c:v>
                </c:pt>
                <c:pt idx="2484">
                  <c:v>0.61573980292814456</c:v>
                </c:pt>
                <c:pt idx="2485">
                  <c:v>0.61577390197422011</c:v>
                </c:pt>
                <c:pt idx="2486">
                  <c:v>0.61696165082032339</c:v>
                </c:pt>
                <c:pt idx="2487">
                  <c:v>0.617309888065803</c:v>
                </c:pt>
                <c:pt idx="2488">
                  <c:v>0.61746457135581101</c:v>
                </c:pt>
                <c:pt idx="2489">
                  <c:v>0.61759261674214594</c:v>
                </c:pt>
                <c:pt idx="2490">
                  <c:v>0.61816756098320591</c:v>
                </c:pt>
                <c:pt idx="2491">
                  <c:v>0.61840174527614211</c:v>
                </c:pt>
                <c:pt idx="2492">
                  <c:v>0.61857423973421866</c:v>
                </c:pt>
                <c:pt idx="2493">
                  <c:v>0.61876285288788369</c:v>
                </c:pt>
                <c:pt idx="2494">
                  <c:v>0.6190451324040267</c:v>
                </c:pt>
                <c:pt idx="2495">
                  <c:v>0.61907045088463775</c:v>
                </c:pt>
                <c:pt idx="2496">
                  <c:v>0.6192808637506908</c:v>
                </c:pt>
                <c:pt idx="2497">
                  <c:v>0.6192831688192153</c:v>
                </c:pt>
                <c:pt idx="2498">
                  <c:v>0.61929881809366139</c:v>
                </c:pt>
                <c:pt idx="2499">
                  <c:v>0.61931385357295488</c:v>
                </c:pt>
                <c:pt idx="2500">
                  <c:v>0.62049328956458139</c:v>
                </c:pt>
                <c:pt idx="2501">
                  <c:v>0.62051324355565041</c:v>
                </c:pt>
                <c:pt idx="2502">
                  <c:v>0.62069328384025724</c:v>
                </c:pt>
                <c:pt idx="2503">
                  <c:v>0.62107942965616458</c:v>
                </c:pt>
                <c:pt idx="2504">
                  <c:v>0.62146769151825443</c:v>
                </c:pt>
                <c:pt idx="2505">
                  <c:v>0.62211487436132107</c:v>
                </c:pt>
                <c:pt idx="2506">
                  <c:v>0.62233174576155648</c:v>
                </c:pt>
                <c:pt idx="2507">
                  <c:v>0.6228826692917675</c:v>
                </c:pt>
                <c:pt idx="2508">
                  <c:v>0.62338078825361487</c:v>
                </c:pt>
                <c:pt idx="2509">
                  <c:v>0.62342536679743055</c:v>
                </c:pt>
                <c:pt idx="2510">
                  <c:v>0.6237227200787947</c:v>
                </c:pt>
                <c:pt idx="2511">
                  <c:v>0.62373193295666207</c:v>
                </c:pt>
                <c:pt idx="2512">
                  <c:v>0.62383174852100631</c:v>
                </c:pt>
                <c:pt idx="2513">
                  <c:v>0.62513835607297796</c:v>
                </c:pt>
                <c:pt idx="2514">
                  <c:v>0.62525570334991709</c:v>
                </c:pt>
                <c:pt idx="2515">
                  <c:v>0.62540340697056951</c:v>
                </c:pt>
                <c:pt idx="2516">
                  <c:v>0.62554553626030318</c:v>
                </c:pt>
                <c:pt idx="2517">
                  <c:v>0.62555356261260209</c:v>
                </c:pt>
                <c:pt idx="2518">
                  <c:v>0.62612478296196872</c:v>
                </c:pt>
                <c:pt idx="2519">
                  <c:v>0.62654289518961304</c:v>
                </c:pt>
                <c:pt idx="2520">
                  <c:v>0.62662448150690742</c:v>
                </c:pt>
                <c:pt idx="2521">
                  <c:v>0.62672470168201433</c:v>
                </c:pt>
                <c:pt idx="2522">
                  <c:v>0.62672470168206584</c:v>
                </c:pt>
                <c:pt idx="2523">
                  <c:v>0.62709948079732247</c:v>
                </c:pt>
                <c:pt idx="2524">
                  <c:v>0.62721944955578701</c:v>
                </c:pt>
                <c:pt idx="2525">
                  <c:v>0.62732575216161479</c:v>
                </c:pt>
                <c:pt idx="2526">
                  <c:v>0.62755727260435346</c:v>
                </c:pt>
                <c:pt idx="2527">
                  <c:v>0.62797760730201824</c:v>
                </c:pt>
                <c:pt idx="2528">
                  <c:v>0.62823782707241871</c:v>
                </c:pt>
                <c:pt idx="2529">
                  <c:v>0.62843526381729786</c:v>
                </c:pt>
                <c:pt idx="2530">
                  <c:v>0.62876295518162695</c:v>
                </c:pt>
                <c:pt idx="2531">
                  <c:v>0.62890454960980058</c:v>
                </c:pt>
                <c:pt idx="2532">
                  <c:v>0.62907632815635128</c:v>
                </c:pt>
                <c:pt idx="2533">
                  <c:v>0.62909404178429507</c:v>
                </c:pt>
                <c:pt idx="2534">
                  <c:v>0.62912018030343231</c:v>
                </c:pt>
                <c:pt idx="2535">
                  <c:v>0.62913866026242227</c:v>
                </c:pt>
                <c:pt idx="2536">
                  <c:v>0.62917354633044942</c:v>
                </c:pt>
                <c:pt idx="2537">
                  <c:v>0.6295844573220345</c:v>
                </c:pt>
                <c:pt idx="2538">
                  <c:v>0.6297709875355163</c:v>
                </c:pt>
                <c:pt idx="2539">
                  <c:v>0.6297709875355163</c:v>
                </c:pt>
                <c:pt idx="2540">
                  <c:v>0.62977098753552663</c:v>
                </c:pt>
                <c:pt idx="2541">
                  <c:v>0.62977098753552663</c:v>
                </c:pt>
                <c:pt idx="2542">
                  <c:v>0.62977098753552663</c:v>
                </c:pt>
                <c:pt idx="2543">
                  <c:v>0.62977098753555738</c:v>
                </c:pt>
                <c:pt idx="2544">
                  <c:v>0.62977098753555738</c:v>
                </c:pt>
                <c:pt idx="2545">
                  <c:v>0.62977098753555738</c:v>
                </c:pt>
                <c:pt idx="2546">
                  <c:v>0.62977098753555738</c:v>
                </c:pt>
                <c:pt idx="2547">
                  <c:v>0.62977098753555738</c:v>
                </c:pt>
                <c:pt idx="2548">
                  <c:v>0.62977098753555738</c:v>
                </c:pt>
                <c:pt idx="2549">
                  <c:v>0.62987358570638596</c:v>
                </c:pt>
                <c:pt idx="2550">
                  <c:v>0.62987358570639618</c:v>
                </c:pt>
                <c:pt idx="2551">
                  <c:v>0.63010829240859645</c:v>
                </c:pt>
                <c:pt idx="2552">
                  <c:v>0.63010829240859645</c:v>
                </c:pt>
                <c:pt idx="2553">
                  <c:v>0.63010829240859645</c:v>
                </c:pt>
                <c:pt idx="2554">
                  <c:v>0.63010829240859645</c:v>
                </c:pt>
                <c:pt idx="2555">
                  <c:v>0.63014861586389237</c:v>
                </c:pt>
                <c:pt idx="2556">
                  <c:v>0.63045742219978451</c:v>
                </c:pt>
                <c:pt idx="2557">
                  <c:v>0.63052473134275022</c:v>
                </c:pt>
                <c:pt idx="2558">
                  <c:v>0.63055545458324991</c:v>
                </c:pt>
                <c:pt idx="2559">
                  <c:v>0.63080867070863433</c:v>
                </c:pt>
                <c:pt idx="2560">
                  <c:v>0.63102712391773041</c:v>
                </c:pt>
                <c:pt idx="2561">
                  <c:v>0.63134769678746994</c:v>
                </c:pt>
                <c:pt idx="2562">
                  <c:v>0.63173742438284053</c:v>
                </c:pt>
                <c:pt idx="2563">
                  <c:v>0.63174545996180953</c:v>
                </c:pt>
                <c:pt idx="2564">
                  <c:v>0.63175131871963808</c:v>
                </c:pt>
                <c:pt idx="2565">
                  <c:v>0.63204976977564287</c:v>
                </c:pt>
                <c:pt idx="2566">
                  <c:v>0.63258017967749991</c:v>
                </c:pt>
                <c:pt idx="2567">
                  <c:v>0.63264890085863623</c:v>
                </c:pt>
                <c:pt idx="2568">
                  <c:v>0.63296238156914053</c:v>
                </c:pt>
                <c:pt idx="2569">
                  <c:v>0.63297416496516046</c:v>
                </c:pt>
                <c:pt idx="2570">
                  <c:v>0.6330301986355017</c:v>
                </c:pt>
                <c:pt idx="2571">
                  <c:v>0.63331221865402298</c:v>
                </c:pt>
                <c:pt idx="2572">
                  <c:v>0.63345336834490196</c:v>
                </c:pt>
                <c:pt idx="2573">
                  <c:v>0.63375131018313102</c:v>
                </c:pt>
                <c:pt idx="2574">
                  <c:v>0.63390782404967139</c:v>
                </c:pt>
                <c:pt idx="2575">
                  <c:v>0.63462436385135657</c:v>
                </c:pt>
                <c:pt idx="2576">
                  <c:v>0.63462436385139731</c:v>
                </c:pt>
                <c:pt idx="2577">
                  <c:v>0.63482818010359798</c:v>
                </c:pt>
                <c:pt idx="2578">
                  <c:v>0.63484642875382769</c:v>
                </c:pt>
                <c:pt idx="2579">
                  <c:v>0.63491378759321748</c:v>
                </c:pt>
                <c:pt idx="2580">
                  <c:v>0.63517103909489481</c:v>
                </c:pt>
                <c:pt idx="2581">
                  <c:v>0.63534107824398711</c:v>
                </c:pt>
                <c:pt idx="2582">
                  <c:v>0.63552700275215313</c:v>
                </c:pt>
                <c:pt idx="2583">
                  <c:v>0.63555319544720268</c:v>
                </c:pt>
                <c:pt idx="2584">
                  <c:v>0.63586850498798664</c:v>
                </c:pt>
                <c:pt idx="2585">
                  <c:v>0.63596362006552254</c:v>
                </c:pt>
                <c:pt idx="2586">
                  <c:v>0.63689085610775709</c:v>
                </c:pt>
                <c:pt idx="2587">
                  <c:v>0.63725224744584719</c:v>
                </c:pt>
                <c:pt idx="2588">
                  <c:v>0.63743810170675674</c:v>
                </c:pt>
                <c:pt idx="2589">
                  <c:v>0.63753156887652396</c:v>
                </c:pt>
                <c:pt idx="2590">
                  <c:v>0.63754452614836643</c:v>
                </c:pt>
                <c:pt idx="2591">
                  <c:v>0.63762560961023851</c:v>
                </c:pt>
                <c:pt idx="2592">
                  <c:v>0.63829465023607712</c:v>
                </c:pt>
                <c:pt idx="2593">
                  <c:v>0.6383021172113218</c:v>
                </c:pt>
                <c:pt idx="2594">
                  <c:v>0.63832030695549014</c:v>
                </c:pt>
                <c:pt idx="2595">
                  <c:v>0.63843251943472068</c:v>
                </c:pt>
                <c:pt idx="2596">
                  <c:v>0.63904425298818079</c:v>
                </c:pt>
                <c:pt idx="2597">
                  <c:v>0.63956678412584611</c:v>
                </c:pt>
                <c:pt idx="2598">
                  <c:v>0.63960150264545701</c:v>
                </c:pt>
                <c:pt idx="2599">
                  <c:v>0.63960150264553828</c:v>
                </c:pt>
                <c:pt idx="2600">
                  <c:v>0.64007783760039971</c:v>
                </c:pt>
                <c:pt idx="2601">
                  <c:v>0.64020660567225818</c:v>
                </c:pt>
                <c:pt idx="2602">
                  <c:v>0.64050636012667672</c:v>
                </c:pt>
                <c:pt idx="2603">
                  <c:v>0.64053973633653094</c:v>
                </c:pt>
                <c:pt idx="2604">
                  <c:v>0.64107211860260449</c:v>
                </c:pt>
                <c:pt idx="2605">
                  <c:v>0.6416007026836662</c:v>
                </c:pt>
                <c:pt idx="2606">
                  <c:v>0.64183500245781566</c:v>
                </c:pt>
                <c:pt idx="2607">
                  <c:v>0.6421449631311521</c:v>
                </c:pt>
                <c:pt idx="2608">
                  <c:v>0.64221819325952789</c:v>
                </c:pt>
                <c:pt idx="2609">
                  <c:v>0.64222879879069938</c:v>
                </c:pt>
                <c:pt idx="2610">
                  <c:v>0.64231871390456585</c:v>
                </c:pt>
                <c:pt idx="2611">
                  <c:v>0.64284628956668199</c:v>
                </c:pt>
                <c:pt idx="2612">
                  <c:v>0.64288216636966222</c:v>
                </c:pt>
                <c:pt idx="2613">
                  <c:v>0.64299753258378523</c:v>
                </c:pt>
                <c:pt idx="2614">
                  <c:v>0.6430099439914968</c:v>
                </c:pt>
                <c:pt idx="2615">
                  <c:v>0.6432613421399862</c:v>
                </c:pt>
                <c:pt idx="2616">
                  <c:v>0.64328004573828157</c:v>
                </c:pt>
                <c:pt idx="2617">
                  <c:v>0.64330856003688719</c:v>
                </c:pt>
                <c:pt idx="2618">
                  <c:v>0.64346456839735522</c:v>
                </c:pt>
                <c:pt idx="2619">
                  <c:v>0.64374071488153983</c:v>
                </c:pt>
                <c:pt idx="2620">
                  <c:v>0.64454173992494257</c:v>
                </c:pt>
                <c:pt idx="2621">
                  <c:v>0.64515719746186928</c:v>
                </c:pt>
                <c:pt idx="2622">
                  <c:v>0.64517671254790454</c:v>
                </c:pt>
                <c:pt idx="2623">
                  <c:v>0.64535278966287946</c:v>
                </c:pt>
                <c:pt idx="2624">
                  <c:v>0.64573041697104872</c:v>
                </c:pt>
                <c:pt idx="2625">
                  <c:v>0.64611008833149242</c:v>
                </c:pt>
                <c:pt idx="2626">
                  <c:v>0.64653205681503567</c:v>
                </c:pt>
                <c:pt idx="2627">
                  <c:v>0.64674289547387476</c:v>
                </c:pt>
                <c:pt idx="2628">
                  <c:v>0.64685397910041931</c:v>
                </c:pt>
                <c:pt idx="2629">
                  <c:v>0.64710313392153651</c:v>
                </c:pt>
                <c:pt idx="2630">
                  <c:v>0.64749354405273629</c:v>
                </c:pt>
                <c:pt idx="2631">
                  <c:v>0.64798048590512147</c:v>
                </c:pt>
                <c:pt idx="2632">
                  <c:v>0.64802406212769847</c:v>
                </c:pt>
                <c:pt idx="2633">
                  <c:v>0.64824144626323643</c:v>
                </c:pt>
                <c:pt idx="2634">
                  <c:v>0.64883634171428739</c:v>
                </c:pt>
                <c:pt idx="2635">
                  <c:v>0.64904336486453951</c:v>
                </c:pt>
                <c:pt idx="2636">
                  <c:v>0.64905859482274841</c:v>
                </c:pt>
                <c:pt idx="2637">
                  <c:v>0.64914185048902084</c:v>
                </c:pt>
                <c:pt idx="2638">
                  <c:v>0.64917395297943559</c:v>
                </c:pt>
                <c:pt idx="2639">
                  <c:v>0.64970276550853689</c:v>
                </c:pt>
                <c:pt idx="2640">
                  <c:v>0.64985664593987869</c:v>
                </c:pt>
                <c:pt idx="2641">
                  <c:v>0.64999554439778418</c:v>
                </c:pt>
                <c:pt idx="2642">
                  <c:v>0.65010401669927176</c:v>
                </c:pt>
                <c:pt idx="2643">
                  <c:v>0.65066215866220767</c:v>
                </c:pt>
                <c:pt idx="2644">
                  <c:v>0.65151394351930558</c:v>
                </c:pt>
                <c:pt idx="2645">
                  <c:v>0.65206160821523862</c:v>
                </c:pt>
                <c:pt idx="2646">
                  <c:v>0.65247218214322644</c:v>
                </c:pt>
                <c:pt idx="2647">
                  <c:v>0.6529191772390589</c:v>
                </c:pt>
                <c:pt idx="2648">
                  <c:v>0.65337749389824895</c:v>
                </c:pt>
                <c:pt idx="2649">
                  <c:v>0.65347120245574897</c:v>
                </c:pt>
                <c:pt idx="2650">
                  <c:v>0.65348781277153378</c:v>
                </c:pt>
                <c:pt idx="2651">
                  <c:v>0.65449214977077108</c:v>
                </c:pt>
                <c:pt idx="2652">
                  <c:v>0.65489380367159167</c:v>
                </c:pt>
                <c:pt idx="2653">
                  <c:v>0.65495237911798443</c:v>
                </c:pt>
                <c:pt idx="2654">
                  <c:v>0.65523672528910848</c:v>
                </c:pt>
                <c:pt idx="2655">
                  <c:v>0.6557629322493459</c:v>
                </c:pt>
                <c:pt idx="2656">
                  <c:v>0.65620322198893288</c:v>
                </c:pt>
                <c:pt idx="2657">
                  <c:v>0.6562176094283213</c:v>
                </c:pt>
                <c:pt idx="2658">
                  <c:v>0.65636676945660777</c:v>
                </c:pt>
                <c:pt idx="2659">
                  <c:v>0.65686053582854753</c:v>
                </c:pt>
                <c:pt idx="2660">
                  <c:v>0.65693310289535567</c:v>
                </c:pt>
                <c:pt idx="2661">
                  <c:v>0.6569428786592586</c:v>
                </c:pt>
                <c:pt idx="2662">
                  <c:v>0.65694859245923143</c:v>
                </c:pt>
                <c:pt idx="2663">
                  <c:v>0.65696591910453761</c:v>
                </c:pt>
                <c:pt idx="2664">
                  <c:v>0.65768031676329164</c:v>
                </c:pt>
                <c:pt idx="2665">
                  <c:v>0.65781805444306685</c:v>
                </c:pt>
                <c:pt idx="2666">
                  <c:v>0.65784977577981107</c:v>
                </c:pt>
                <c:pt idx="2667">
                  <c:v>0.65810878302604192</c:v>
                </c:pt>
                <c:pt idx="2668">
                  <c:v>0.65831375402298065</c:v>
                </c:pt>
                <c:pt idx="2669">
                  <c:v>0.65866412709336064</c:v>
                </c:pt>
                <c:pt idx="2670">
                  <c:v>0.65868132900162224</c:v>
                </c:pt>
                <c:pt idx="2671">
                  <c:v>0.65872465823619863</c:v>
                </c:pt>
                <c:pt idx="2672">
                  <c:v>0.65875853599402134</c:v>
                </c:pt>
                <c:pt idx="2673">
                  <c:v>0.65933867083056852</c:v>
                </c:pt>
                <c:pt idx="2674">
                  <c:v>0.65933867083056852</c:v>
                </c:pt>
                <c:pt idx="2675">
                  <c:v>0.65933867083058839</c:v>
                </c:pt>
                <c:pt idx="2676">
                  <c:v>0.65933867083058839</c:v>
                </c:pt>
                <c:pt idx="2677">
                  <c:v>0.65933867083058839</c:v>
                </c:pt>
                <c:pt idx="2678">
                  <c:v>0.65933867083060838</c:v>
                </c:pt>
                <c:pt idx="2679">
                  <c:v>0.65933867083060838</c:v>
                </c:pt>
                <c:pt idx="2680">
                  <c:v>0.65933867083060838</c:v>
                </c:pt>
                <c:pt idx="2681">
                  <c:v>0.65933867083060838</c:v>
                </c:pt>
                <c:pt idx="2682">
                  <c:v>0.65933867083060838</c:v>
                </c:pt>
                <c:pt idx="2683">
                  <c:v>0.65933867083060838</c:v>
                </c:pt>
                <c:pt idx="2684">
                  <c:v>0.65943828965905849</c:v>
                </c:pt>
                <c:pt idx="2685">
                  <c:v>0.65943828965907847</c:v>
                </c:pt>
                <c:pt idx="2686">
                  <c:v>0.65949393275001134</c:v>
                </c:pt>
                <c:pt idx="2687">
                  <c:v>0.65965980741944941</c:v>
                </c:pt>
                <c:pt idx="2688">
                  <c:v>0.65966617264391181</c:v>
                </c:pt>
                <c:pt idx="2689">
                  <c:v>0.65966617264391181</c:v>
                </c:pt>
                <c:pt idx="2690">
                  <c:v>0.65966617264391181</c:v>
                </c:pt>
                <c:pt idx="2691">
                  <c:v>0.65966617264391181</c:v>
                </c:pt>
                <c:pt idx="2692">
                  <c:v>0.65976715176388323</c:v>
                </c:pt>
                <c:pt idx="2693">
                  <c:v>0.65984117276781695</c:v>
                </c:pt>
                <c:pt idx="2694">
                  <c:v>0.65984940104026424</c:v>
                </c:pt>
                <c:pt idx="2695">
                  <c:v>0.6598494010403041</c:v>
                </c:pt>
                <c:pt idx="2696">
                  <c:v>0.66007047660020679</c:v>
                </c:pt>
                <c:pt idx="2697">
                  <c:v>0.66010030316625068</c:v>
                </c:pt>
                <c:pt idx="2698">
                  <c:v>0.66017428551763413</c:v>
                </c:pt>
                <c:pt idx="2699">
                  <c:v>0.66033158539462156</c:v>
                </c:pt>
                <c:pt idx="2700">
                  <c:v>0.66033158539469128</c:v>
                </c:pt>
                <c:pt idx="2701">
                  <c:v>0.66107197824360164</c:v>
                </c:pt>
                <c:pt idx="2702">
                  <c:v>0.6615238312732703</c:v>
                </c:pt>
                <c:pt idx="2703">
                  <c:v>0.66155077310981292</c:v>
                </c:pt>
                <c:pt idx="2704">
                  <c:v>0.66169685665025324</c:v>
                </c:pt>
                <c:pt idx="2705">
                  <c:v>0.66243638306301211</c:v>
                </c:pt>
                <c:pt idx="2706">
                  <c:v>0.66244098860762546</c:v>
                </c:pt>
                <c:pt idx="2707">
                  <c:v>0.66244781670440367</c:v>
                </c:pt>
                <c:pt idx="2708">
                  <c:v>0.66251705594400723</c:v>
                </c:pt>
                <c:pt idx="2709">
                  <c:v>0.66257542359578003</c:v>
                </c:pt>
                <c:pt idx="2710">
                  <c:v>0.66327106601304409</c:v>
                </c:pt>
                <c:pt idx="2711">
                  <c:v>0.66333354591209748</c:v>
                </c:pt>
                <c:pt idx="2712">
                  <c:v>0.66335126466072236</c:v>
                </c:pt>
                <c:pt idx="2713">
                  <c:v>0.66335367259881139</c:v>
                </c:pt>
                <c:pt idx="2714">
                  <c:v>0.66391234091851981</c:v>
                </c:pt>
                <c:pt idx="2715">
                  <c:v>0.66427857896806619</c:v>
                </c:pt>
                <c:pt idx="2716">
                  <c:v>0.66460690835776604</c:v>
                </c:pt>
                <c:pt idx="2717">
                  <c:v>0.664612572776629</c:v>
                </c:pt>
                <c:pt idx="2718">
                  <c:v>0.66462974966640809</c:v>
                </c:pt>
                <c:pt idx="2719">
                  <c:v>0.66469623877092865</c:v>
                </c:pt>
                <c:pt idx="2720">
                  <c:v>0.66518840450748606</c:v>
                </c:pt>
                <c:pt idx="2721">
                  <c:v>0.66576269828615398</c:v>
                </c:pt>
                <c:pt idx="2722">
                  <c:v>0.66636436536055299</c:v>
                </c:pt>
                <c:pt idx="2723">
                  <c:v>0.66691249884568071</c:v>
                </c:pt>
                <c:pt idx="2724">
                  <c:v>0.66695897560636874</c:v>
                </c:pt>
                <c:pt idx="2725">
                  <c:v>0.66713573171150697</c:v>
                </c:pt>
                <c:pt idx="2726">
                  <c:v>0.66730014814999827</c:v>
                </c:pt>
                <c:pt idx="2727">
                  <c:v>0.66734343855382305</c:v>
                </c:pt>
                <c:pt idx="2728">
                  <c:v>0.66747991730371503</c:v>
                </c:pt>
                <c:pt idx="2729">
                  <c:v>0.66748807311505309</c:v>
                </c:pt>
                <c:pt idx="2730">
                  <c:v>0.66748807311508274</c:v>
                </c:pt>
                <c:pt idx="2731">
                  <c:v>0.66766900138202367</c:v>
                </c:pt>
                <c:pt idx="2732">
                  <c:v>0.66784759304310348</c:v>
                </c:pt>
                <c:pt idx="2733">
                  <c:v>0.66878167238737385</c:v>
                </c:pt>
                <c:pt idx="2734">
                  <c:v>0.66884029226085917</c:v>
                </c:pt>
                <c:pt idx="2735">
                  <c:v>0.66912867151797428</c:v>
                </c:pt>
                <c:pt idx="2736">
                  <c:v>0.66941763018142608</c:v>
                </c:pt>
                <c:pt idx="2737">
                  <c:v>0.66978534583667404</c:v>
                </c:pt>
                <c:pt idx="2738">
                  <c:v>0.67015502724642706</c:v>
                </c:pt>
                <c:pt idx="2739">
                  <c:v>0.67020541302755388</c:v>
                </c:pt>
                <c:pt idx="2740">
                  <c:v>0.67029867513133456</c:v>
                </c:pt>
                <c:pt idx="2741">
                  <c:v>0.67030815587178427</c:v>
                </c:pt>
                <c:pt idx="2742">
                  <c:v>0.67077112896073254</c:v>
                </c:pt>
                <c:pt idx="2743">
                  <c:v>0.67087927301049577</c:v>
                </c:pt>
                <c:pt idx="2744">
                  <c:v>0.6709587496318522</c:v>
                </c:pt>
                <c:pt idx="2745">
                  <c:v>0.67103946429955286</c:v>
                </c:pt>
                <c:pt idx="2746">
                  <c:v>0.6713207332769987</c:v>
                </c:pt>
                <c:pt idx="2747">
                  <c:v>0.6713377728573382</c:v>
                </c:pt>
                <c:pt idx="2748">
                  <c:v>0.67134442823651508</c:v>
                </c:pt>
                <c:pt idx="2749">
                  <c:v>0.67140365395627888</c:v>
                </c:pt>
                <c:pt idx="2750">
                  <c:v>0.67187768879282017</c:v>
                </c:pt>
                <c:pt idx="2751">
                  <c:v>0.67192010799473978</c:v>
                </c:pt>
                <c:pt idx="2752">
                  <c:v>0.67229346503354148</c:v>
                </c:pt>
                <c:pt idx="2753">
                  <c:v>0.6722934650336102</c:v>
                </c:pt>
                <c:pt idx="2754">
                  <c:v>0.67246450027037308</c:v>
                </c:pt>
                <c:pt idx="2755">
                  <c:v>0.67337093455068819</c:v>
                </c:pt>
                <c:pt idx="2756">
                  <c:v>0.67365830117612147</c:v>
                </c:pt>
                <c:pt idx="2757">
                  <c:v>0.6738016782026458</c:v>
                </c:pt>
                <c:pt idx="2758">
                  <c:v>0.67393682638246888</c:v>
                </c:pt>
                <c:pt idx="2759">
                  <c:v>0.67394445829857008</c:v>
                </c:pt>
                <c:pt idx="2760">
                  <c:v>0.67444804947105352</c:v>
                </c:pt>
                <c:pt idx="2761">
                  <c:v>0.67458539576396159</c:v>
                </c:pt>
                <c:pt idx="2762">
                  <c:v>0.67541401193224748</c:v>
                </c:pt>
                <c:pt idx="2763">
                  <c:v>0.67582339401834934</c:v>
                </c:pt>
                <c:pt idx="2764">
                  <c:v>0.67584903944055497</c:v>
                </c:pt>
                <c:pt idx="2765">
                  <c:v>0.67624841185405005</c:v>
                </c:pt>
                <c:pt idx="2766">
                  <c:v>0.6766831788548533</c:v>
                </c:pt>
                <c:pt idx="2767">
                  <c:v>0.677226437393605</c:v>
                </c:pt>
                <c:pt idx="2768">
                  <c:v>0.67733371098278528</c:v>
                </c:pt>
                <c:pt idx="2769">
                  <c:v>0.67781331238431974</c:v>
                </c:pt>
                <c:pt idx="2770">
                  <c:v>0.67785161327295651</c:v>
                </c:pt>
                <c:pt idx="2771">
                  <c:v>0.67801351012164857</c:v>
                </c:pt>
                <c:pt idx="2772">
                  <c:v>0.67802823760794162</c:v>
                </c:pt>
                <c:pt idx="2773">
                  <c:v>0.67810874562604828</c:v>
                </c:pt>
                <c:pt idx="2774">
                  <c:v>0.67813978826931809</c:v>
                </c:pt>
                <c:pt idx="2775">
                  <c:v>0.67831022724869638</c:v>
                </c:pt>
                <c:pt idx="2776">
                  <c:v>0.67832558386974406</c:v>
                </c:pt>
                <c:pt idx="2777">
                  <c:v>0.67860337600951182</c:v>
                </c:pt>
                <c:pt idx="2778">
                  <c:v>0.67903406511477415</c:v>
                </c:pt>
                <c:pt idx="2779">
                  <c:v>0.67906479253433916</c:v>
                </c:pt>
                <c:pt idx="2780">
                  <c:v>0.67924194815818462</c:v>
                </c:pt>
                <c:pt idx="2781">
                  <c:v>0.67952550628998232</c:v>
                </c:pt>
                <c:pt idx="2782">
                  <c:v>0.67954555855346421</c:v>
                </c:pt>
                <c:pt idx="2783">
                  <c:v>0.68034870759723676</c:v>
                </c:pt>
                <c:pt idx="2784">
                  <c:v>0.68052469263723248</c:v>
                </c:pt>
                <c:pt idx="2785">
                  <c:v>0.68068283781775207</c:v>
                </c:pt>
                <c:pt idx="2786">
                  <c:v>0.68085387042604151</c:v>
                </c:pt>
                <c:pt idx="2787">
                  <c:v>0.68099867453220864</c:v>
                </c:pt>
                <c:pt idx="2788">
                  <c:v>0.68131193869640727</c:v>
                </c:pt>
                <c:pt idx="2789">
                  <c:v>0.68144578855575733</c:v>
                </c:pt>
                <c:pt idx="2790">
                  <c:v>0.68172830020711861</c:v>
                </c:pt>
                <c:pt idx="2791">
                  <c:v>0.68229323715888557</c:v>
                </c:pt>
                <c:pt idx="2792">
                  <c:v>0.68296286739805756</c:v>
                </c:pt>
                <c:pt idx="2793">
                  <c:v>0.68307410068504004</c:v>
                </c:pt>
                <c:pt idx="2794">
                  <c:v>0.68343624382681467</c:v>
                </c:pt>
                <c:pt idx="2795">
                  <c:v>0.68362727215652597</c:v>
                </c:pt>
                <c:pt idx="2796">
                  <c:v>0.68383167814247336</c:v>
                </c:pt>
                <c:pt idx="2797">
                  <c:v>0.68470347295561107</c:v>
                </c:pt>
                <c:pt idx="2798">
                  <c:v>0.68487608229010677</c:v>
                </c:pt>
                <c:pt idx="2799">
                  <c:v>0.68493183876370878</c:v>
                </c:pt>
                <c:pt idx="2800">
                  <c:v>0.68531024130983065</c:v>
                </c:pt>
                <c:pt idx="2801">
                  <c:v>0.68556644461545058</c:v>
                </c:pt>
                <c:pt idx="2802">
                  <c:v>0.68603271845510039</c:v>
                </c:pt>
                <c:pt idx="2803">
                  <c:v>0.68608208239138269</c:v>
                </c:pt>
                <c:pt idx="2804">
                  <c:v>0.6861632310061524</c:v>
                </c:pt>
                <c:pt idx="2805">
                  <c:v>0.68642501860630378</c:v>
                </c:pt>
                <c:pt idx="2806">
                  <c:v>0.68662002242541409</c:v>
                </c:pt>
                <c:pt idx="2807">
                  <c:v>0.6867422469552833</c:v>
                </c:pt>
                <c:pt idx="2808">
                  <c:v>0.68679539897640618</c:v>
                </c:pt>
                <c:pt idx="2809">
                  <c:v>0.68730726498935257</c:v>
                </c:pt>
                <c:pt idx="2810">
                  <c:v>0.687323864946084</c:v>
                </c:pt>
                <c:pt idx="2811">
                  <c:v>0.68736567767390433</c:v>
                </c:pt>
                <c:pt idx="2812">
                  <c:v>0.68739836944994159</c:v>
                </c:pt>
                <c:pt idx="2813">
                  <c:v>0.68772027095341137</c:v>
                </c:pt>
                <c:pt idx="2814">
                  <c:v>0.68795815790685277</c:v>
                </c:pt>
                <c:pt idx="2815">
                  <c:v>0.68795815790685277</c:v>
                </c:pt>
                <c:pt idx="2816">
                  <c:v>0.68795815790685277</c:v>
                </c:pt>
                <c:pt idx="2817">
                  <c:v>0.68795815790687198</c:v>
                </c:pt>
                <c:pt idx="2818">
                  <c:v>0.68795815790687198</c:v>
                </c:pt>
                <c:pt idx="2819">
                  <c:v>0.68795815790687198</c:v>
                </c:pt>
                <c:pt idx="2820">
                  <c:v>0.68795815790687198</c:v>
                </c:pt>
                <c:pt idx="2821">
                  <c:v>0.68795815790689119</c:v>
                </c:pt>
                <c:pt idx="2822">
                  <c:v>0.68795815790689119</c:v>
                </c:pt>
                <c:pt idx="2823">
                  <c:v>0.68795815790689119</c:v>
                </c:pt>
                <c:pt idx="2824">
                  <c:v>0.68795815790689119</c:v>
                </c:pt>
                <c:pt idx="2825">
                  <c:v>0.68795815790689119</c:v>
                </c:pt>
                <c:pt idx="2826">
                  <c:v>0.68795815790689119</c:v>
                </c:pt>
                <c:pt idx="2827">
                  <c:v>0.68812565457601393</c:v>
                </c:pt>
                <c:pt idx="2828">
                  <c:v>0.68827414258367481</c:v>
                </c:pt>
                <c:pt idx="2829">
                  <c:v>0.68827414258367481</c:v>
                </c:pt>
                <c:pt idx="2830">
                  <c:v>0.68827414258367481</c:v>
                </c:pt>
                <c:pt idx="2831">
                  <c:v>0.68827414258367481</c:v>
                </c:pt>
                <c:pt idx="2832">
                  <c:v>0.68866419760792963</c:v>
                </c:pt>
                <c:pt idx="2833">
                  <c:v>0.68869297163916821</c:v>
                </c:pt>
                <c:pt idx="2834">
                  <c:v>0.68899196565061638</c:v>
                </c:pt>
                <c:pt idx="2835">
                  <c:v>0.68899745617432639</c:v>
                </c:pt>
                <c:pt idx="2836">
                  <c:v>0.68925658762742359</c:v>
                </c:pt>
                <c:pt idx="2837">
                  <c:v>0.68974444795876355</c:v>
                </c:pt>
                <c:pt idx="2838">
                  <c:v>0.69009203208858283</c:v>
                </c:pt>
                <c:pt idx="2839">
                  <c:v>0.6903720724413448</c:v>
                </c:pt>
                <c:pt idx="2840">
                  <c:v>0.69049283823756635</c:v>
                </c:pt>
                <c:pt idx="2841">
                  <c:v>0.69094603651633801</c:v>
                </c:pt>
                <c:pt idx="2842">
                  <c:v>0.69095706104115362</c:v>
                </c:pt>
                <c:pt idx="2843">
                  <c:v>0.69118340399309663</c:v>
                </c:pt>
                <c:pt idx="2844">
                  <c:v>0.69168831510555284</c:v>
                </c:pt>
                <c:pt idx="2845">
                  <c:v>0.69168831510558171</c:v>
                </c:pt>
                <c:pt idx="2846">
                  <c:v>0.69183041666974154</c:v>
                </c:pt>
                <c:pt idx="2847">
                  <c:v>0.692246920471704</c:v>
                </c:pt>
                <c:pt idx="2848">
                  <c:v>0.69224692047176128</c:v>
                </c:pt>
                <c:pt idx="2849">
                  <c:v>0.69227645472720778</c:v>
                </c:pt>
                <c:pt idx="2850">
                  <c:v>0.69252145132216236</c:v>
                </c:pt>
                <c:pt idx="2851">
                  <c:v>0.69270616066931034</c:v>
                </c:pt>
                <c:pt idx="2852">
                  <c:v>0.6930627406894555</c:v>
                </c:pt>
                <c:pt idx="2853">
                  <c:v>0.69339147282564517</c:v>
                </c:pt>
                <c:pt idx="2854">
                  <c:v>0.69342120313457956</c:v>
                </c:pt>
                <c:pt idx="2855">
                  <c:v>0.69347005797691486</c:v>
                </c:pt>
                <c:pt idx="2856">
                  <c:v>0.69363225987363342</c:v>
                </c:pt>
                <c:pt idx="2857">
                  <c:v>0.69377453468185823</c:v>
                </c:pt>
                <c:pt idx="2858">
                  <c:v>0.69401855455542849</c:v>
                </c:pt>
                <c:pt idx="2859">
                  <c:v>0.69421868277585919</c:v>
                </c:pt>
                <c:pt idx="2860">
                  <c:v>0.69434471236767659</c:v>
                </c:pt>
                <c:pt idx="2861">
                  <c:v>0.69472697243703174</c:v>
                </c:pt>
                <c:pt idx="2862">
                  <c:v>0.69512815974940145</c:v>
                </c:pt>
                <c:pt idx="2863">
                  <c:v>0.69514515971103796</c:v>
                </c:pt>
                <c:pt idx="2864">
                  <c:v>0.69518641936579617</c:v>
                </c:pt>
                <c:pt idx="2865">
                  <c:v>0.69522753123851899</c:v>
                </c:pt>
                <c:pt idx="2866">
                  <c:v>0.69530466172313432</c:v>
                </c:pt>
                <c:pt idx="2867">
                  <c:v>0.69568343715695458</c:v>
                </c:pt>
                <c:pt idx="2868">
                  <c:v>0.69634967958606153</c:v>
                </c:pt>
                <c:pt idx="2869">
                  <c:v>0.69635511254176585</c:v>
                </c:pt>
                <c:pt idx="2870">
                  <c:v>0.69695590611869951</c:v>
                </c:pt>
                <c:pt idx="2871">
                  <c:v>0.69702162500052256</c:v>
                </c:pt>
                <c:pt idx="2872">
                  <c:v>0.69708686064957548</c:v>
                </c:pt>
                <c:pt idx="2873">
                  <c:v>0.69718912470261174</c:v>
                </c:pt>
                <c:pt idx="2874">
                  <c:v>0.69765713017082576</c:v>
                </c:pt>
                <c:pt idx="2875">
                  <c:v>0.69771526033879994</c:v>
                </c:pt>
                <c:pt idx="2876">
                  <c:v>0.69851800017171239</c:v>
                </c:pt>
                <c:pt idx="2877">
                  <c:v>0.69852051786739033</c:v>
                </c:pt>
                <c:pt idx="2878">
                  <c:v>0.69901754491176149</c:v>
                </c:pt>
                <c:pt idx="2879">
                  <c:v>0.69909022729816317</c:v>
                </c:pt>
                <c:pt idx="2880">
                  <c:v>0.69928555208814835</c:v>
                </c:pt>
                <c:pt idx="2881">
                  <c:v>0.69942077537658032</c:v>
                </c:pt>
                <c:pt idx="2882">
                  <c:v>0.6995042055693288</c:v>
                </c:pt>
                <c:pt idx="2883">
                  <c:v>0.6995206035735676</c:v>
                </c:pt>
                <c:pt idx="2884">
                  <c:v>0.69984179345699782</c:v>
                </c:pt>
                <c:pt idx="2885">
                  <c:v>0.70027340597645138</c:v>
                </c:pt>
                <c:pt idx="2886">
                  <c:v>0.70035181407978886</c:v>
                </c:pt>
                <c:pt idx="2887">
                  <c:v>0.70047169103407181</c:v>
                </c:pt>
                <c:pt idx="2888">
                  <c:v>0.70060477107803798</c:v>
                </c:pt>
                <c:pt idx="2889">
                  <c:v>0.70141709227968008</c:v>
                </c:pt>
                <c:pt idx="2890">
                  <c:v>0.70170086743941629</c:v>
                </c:pt>
                <c:pt idx="2891">
                  <c:v>0.70175318539352549</c:v>
                </c:pt>
                <c:pt idx="2892">
                  <c:v>0.70202358911862972</c:v>
                </c:pt>
                <c:pt idx="2893">
                  <c:v>0.70217826755991908</c:v>
                </c:pt>
                <c:pt idx="2894">
                  <c:v>0.70242042986295739</c:v>
                </c:pt>
                <c:pt idx="2895">
                  <c:v>0.70243724543242636</c:v>
                </c:pt>
                <c:pt idx="2896">
                  <c:v>0.70251872326502285</c:v>
                </c:pt>
                <c:pt idx="2897">
                  <c:v>0.70308839192139472</c:v>
                </c:pt>
                <c:pt idx="2898">
                  <c:v>0.70361946300855194</c:v>
                </c:pt>
                <c:pt idx="2899">
                  <c:v>0.70362128657251954</c:v>
                </c:pt>
                <c:pt idx="2900">
                  <c:v>0.70362128657256662</c:v>
                </c:pt>
                <c:pt idx="2901">
                  <c:v>0.70413414270565311</c:v>
                </c:pt>
                <c:pt idx="2902">
                  <c:v>0.70432210216261326</c:v>
                </c:pt>
                <c:pt idx="2903">
                  <c:v>0.70445160277283547</c:v>
                </c:pt>
                <c:pt idx="2904">
                  <c:v>0.70472492419173949</c:v>
                </c:pt>
                <c:pt idx="2905">
                  <c:v>0.70474658514612054</c:v>
                </c:pt>
                <c:pt idx="2906">
                  <c:v>0.70568369788611451</c:v>
                </c:pt>
                <c:pt idx="2907">
                  <c:v>0.70574787232826452</c:v>
                </c:pt>
                <c:pt idx="2908">
                  <c:v>0.70594025264555649</c:v>
                </c:pt>
                <c:pt idx="2909">
                  <c:v>0.70595440470886206</c:v>
                </c:pt>
                <c:pt idx="2910">
                  <c:v>0.70596800157027917</c:v>
                </c:pt>
                <c:pt idx="2911">
                  <c:v>0.70596873253811088</c:v>
                </c:pt>
                <c:pt idx="2912">
                  <c:v>0.70603176635292919</c:v>
                </c:pt>
                <c:pt idx="2913">
                  <c:v>0.70618260391034915</c:v>
                </c:pt>
                <c:pt idx="2914">
                  <c:v>0.70635300159649217</c:v>
                </c:pt>
                <c:pt idx="2915">
                  <c:v>0.70666029877353476</c:v>
                </c:pt>
                <c:pt idx="2916">
                  <c:v>0.70666594138120176</c:v>
                </c:pt>
                <c:pt idx="2917">
                  <c:v>0.70699963396039522</c:v>
                </c:pt>
                <c:pt idx="2918">
                  <c:v>0.70760245163944169</c:v>
                </c:pt>
                <c:pt idx="2919">
                  <c:v>0.70809583344767302</c:v>
                </c:pt>
                <c:pt idx="2920">
                  <c:v>0.70888756172226264</c:v>
                </c:pt>
                <c:pt idx="2921">
                  <c:v>0.70892056797696945</c:v>
                </c:pt>
                <c:pt idx="2922">
                  <c:v>0.70903258285473558</c:v>
                </c:pt>
                <c:pt idx="2923">
                  <c:v>0.70957340242090272</c:v>
                </c:pt>
                <c:pt idx="2924">
                  <c:v>0.71005081944948301</c:v>
                </c:pt>
                <c:pt idx="2925">
                  <c:v>0.71051862738252014</c:v>
                </c:pt>
                <c:pt idx="2926">
                  <c:v>0.71053961507310492</c:v>
                </c:pt>
                <c:pt idx="2927">
                  <c:v>0.71091036590994849</c:v>
                </c:pt>
                <c:pt idx="2928">
                  <c:v>0.71133132563979007</c:v>
                </c:pt>
                <c:pt idx="2929">
                  <c:v>0.71158725595104955</c:v>
                </c:pt>
                <c:pt idx="2930">
                  <c:v>0.71191037131933821</c:v>
                </c:pt>
                <c:pt idx="2931">
                  <c:v>0.71247437786375167</c:v>
                </c:pt>
                <c:pt idx="2932">
                  <c:v>0.71258317730400333</c:v>
                </c:pt>
                <c:pt idx="2933">
                  <c:v>0.71292721661593106</c:v>
                </c:pt>
                <c:pt idx="2934">
                  <c:v>0.71319200806842442</c:v>
                </c:pt>
                <c:pt idx="2935">
                  <c:v>0.71319728318145836</c:v>
                </c:pt>
                <c:pt idx="2936">
                  <c:v>0.71386424391660264</c:v>
                </c:pt>
                <c:pt idx="2937">
                  <c:v>0.71401557272289728</c:v>
                </c:pt>
                <c:pt idx="2938">
                  <c:v>0.71427556222945554</c:v>
                </c:pt>
                <c:pt idx="2939">
                  <c:v>0.71456156482010247</c:v>
                </c:pt>
                <c:pt idx="2940">
                  <c:v>0.71486167952971957</c:v>
                </c:pt>
                <c:pt idx="2941">
                  <c:v>0.71487759789641703</c:v>
                </c:pt>
                <c:pt idx="2942">
                  <c:v>0.71491769354156598</c:v>
                </c:pt>
                <c:pt idx="2943">
                  <c:v>0.71494904253428937</c:v>
                </c:pt>
                <c:pt idx="2944">
                  <c:v>0.71506408781738728</c:v>
                </c:pt>
                <c:pt idx="2945">
                  <c:v>0.71533464672522507</c:v>
                </c:pt>
                <c:pt idx="2946">
                  <c:v>0.71539363120360611</c:v>
                </c:pt>
                <c:pt idx="2947">
                  <c:v>0.71539363120360611</c:v>
                </c:pt>
                <c:pt idx="2948">
                  <c:v>0.71548580254540439</c:v>
                </c:pt>
                <c:pt idx="2949">
                  <c:v>0.71548580254540439</c:v>
                </c:pt>
                <c:pt idx="2950">
                  <c:v>0.71548580254540439</c:v>
                </c:pt>
                <c:pt idx="2951">
                  <c:v>0.71548580254542293</c:v>
                </c:pt>
                <c:pt idx="2952">
                  <c:v>0.71548580254542293</c:v>
                </c:pt>
                <c:pt idx="2953">
                  <c:v>0.71548580254542293</c:v>
                </c:pt>
                <c:pt idx="2954">
                  <c:v>0.71548580254542293</c:v>
                </c:pt>
                <c:pt idx="2955">
                  <c:v>0.71548580254544125</c:v>
                </c:pt>
                <c:pt idx="2956">
                  <c:v>0.71548580254544125</c:v>
                </c:pt>
                <c:pt idx="2957">
                  <c:v>0.71548580254544125</c:v>
                </c:pt>
                <c:pt idx="2958">
                  <c:v>0.71548580254544125</c:v>
                </c:pt>
                <c:pt idx="2959">
                  <c:v>0.71565013263994426</c:v>
                </c:pt>
                <c:pt idx="2960">
                  <c:v>0.71567890690947</c:v>
                </c:pt>
                <c:pt idx="2961">
                  <c:v>0.71578875854447577</c:v>
                </c:pt>
                <c:pt idx="2962">
                  <c:v>0.71578875854447577</c:v>
                </c:pt>
                <c:pt idx="2963">
                  <c:v>0.71578875854447577</c:v>
                </c:pt>
                <c:pt idx="2964">
                  <c:v>0.71578875854447577</c:v>
                </c:pt>
                <c:pt idx="2965">
                  <c:v>0.71616270117778236</c:v>
                </c:pt>
                <c:pt idx="2966">
                  <c:v>0.71619028531381657</c:v>
                </c:pt>
                <c:pt idx="2967">
                  <c:v>0.71657090136650736</c:v>
                </c:pt>
                <c:pt idx="2968">
                  <c:v>0.71660158447496047</c:v>
                </c:pt>
                <c:pt idx="2969">
                  <c:v>0.71670278561574563</c:v>
                </c:pt>
                <c:pt idx="2970">
                  <c:v>0.71695351423655085</c:v>
                </c:pt>
                <c:pt idx="2971">
                  <c:v>0.71695747046078995</c:v>
                </c:pt>
                <c:pt idx="2972">
                  <c:v>0.71709463943328278</c:v>
                </c:pt>
                <c:pt idx="2973">
                  <c:v>0.71719344491973069</c:v>
                </c:pt>
                <c:pt idx="2974">
                  <c:v>0.71731435897217311</c:v>
                </c:pt>
                <c:pt idx="2975">
                  <c:v>0.71748167912287075</c:v>
                </c:pt>
                <c:pt idx="2976">
                  <c:v>0.71753127503485059</c:v>
                </c:pt>
                <c:pt idx="2977">
                  <c:v>0.71763691568811627</c:v>
                </c:pt>
                <c:pt idx="2978">
                  <c:v>0.71767659614487922</c:v>
                </c:pt>
                <c:pt idx="2979">
                  <c:v>0.71825789980619992</c:v>
                </c:pt>
                <c:pt idx="2980">
                  <c:v>0.71836018805086255</c:v>
                </c:pt>
                <c:pt idx="2981">
                  <c:v>0.71895469540354595</c:v>
                </c:pt>
                <c:pt idx="2982">
                  <c:v>0.71919691615030801</c:v>
                </c:pt>
                <c:pt idx="2983">
                  <c:v>0.71943607203006632</c:v>
                </c:pt>
                <c:pt idx="2984">
                  <c:v>0.71956240432052954</c:v>
                </c:pt>
                <c:pt idx="2985">
                  <c:v>0.71956953821220515</c:v>
                </c:pt>
                <c:pt idx="2986">
                  <c:v>0.71957671872439111</c:v>
                </c:pt>
                <c:pt idx="2987">
                  <c:v>0.71958195402748304</c:v>
                </c:pt>
                <c:pt idx="2988">
                  <c:v>0.7199711620000051</c:v>
                </c:pt>
                <c:pt idx="2989">
                  <c:v>0.7209428272084013</c:v>
                </c:pt>
                <c:pt idx="2990">
                  <c:v>0.72172224260535134</c:v>
                </c:pt>
                <c:pt idx="2991">
                  <c:v>0.72221937743251474</c:v>
                </c:pt>
                <c:pt idx="2992">
                  <c:v>0.72223797168259063</c:v>
                </c:pt>
                <c:pt idx="2993">
                  <c:v>0.72223797168260873</c:v>
                </c:pt>
                <c:pt idx="2994">
                  <c:v>0.72252382090186851</c:v>
                </c:pt>
                <c:pt idx="2995">
                  <c:v>0.72263551795029868</c:v>
                </c:pt>
                <c:pt idx="2996">
                  <c:v>0.72270724299191236</c:v>
                </c:pt>
                <c:pt idx="2997">
                  <c:v>0.72273566969833913</c:v>
                </c:pt>
                <c:pt idx="2998">
                  <c:v>0.72277012784270989</c:v>
                </c:pt>
                <c:pt idx="2999">
                  <c:v>0.72277012784275541</c:v>
                </c:pt>
                <c:pt idx="3000">
                  <c:v>0.7236471754994509</c:v>
                </c:pt>
                <c:pt idx="3001">
                  <c:v>0.72376940493315722</c:v>
                </c:pt>
                <c:pt idx="3002">
                  <c:v>0.72393508909690463</c:v>
                </c:pt>
                <c:pt idx="3003">
                  <c:v>0.72401156803726041</c:v>
                </c:pt>
                <c:pt idx="3004">
                  <c:v>0.72416700210679363</c:v>
                </c:pt>
                <c:pt idx="3005">
                  <c:v>0.72432261520210828</c:v>
                </c:pt>
                <c:pt idx="3006">
                  <c:v>0.72467722035149817</c:v>
                </c:pt>
                <c:pt idx="3007">
                  <c:v>0.72479980090322438</c:v>
                </c:pt>
                <c:pt idx="3008">
                  <c:v>0.72551375046348621</c:v>
                </c:pt>
                <c:pt idx="3009">
                  <c:v>0.72560095959219884</c:v>
                </c:pt>
                <c:pt idx="3010">
                  <c:v>0.72586047908637319</c:v>
                </c:pt>
                <c:pt idx="3011">
                  <c:v>0.72604227592153547</c:v>
                </c:pt>
                <c:pt idx="3012">
                  <c:v>0.72644701754101126</c:v>
                </c:pt>
                <c:pt idx="3013">
                  <c:v>0.72654176564284922</c:v>
                </c:pt>
                <c:pt idx="3014">
                  <c:v>0.72655744702412273</c:v>
                </c:pt>
                <c:pt idx="3015">
                  <c:v>0.7265717942310399</c:v>
                </c:pt>
                <c:pt idx="3016">
                  <c:v>0.72658593231182533</c:v>
                </c:pt>
                <c:pt idx="3017">
                  <c:v>0.72668149198383891</c:v>
                </c:pt>
                <c:pt idx="3018">
                  <c:v>0.72683513541798195</c:v>
                </c:pt>
                <c:pt idx="3019">
                  <c:v>0.72759410414166015</c:v>
                </c:pt>
                <c:pt idx="3020">
                  <c:v>0.72792027755257438</c:v>
                </c:pt>
                <c:pt idx="3021">
                  <c:v>0.72808923924310021</c:v>
                </c:pt>
                <c:pt idx="3022">
                  <c:v>0.72869191245091813</c:v>
                </c:pt>
                <c:pt idx="3023">
                  <c:v>0.72879492645366561</c:v>
                </c:pt>
                <c:pt idx="3024">
                  <c:v>0.72912976757685133</c:v>
                </c:pt>
                <c:pt idx="3025">
                  <c:v>0.72921418543079397</c:v>
                </c:pt>
                <c:pt idx="3026">
                  <c:v>0.72921418543079397</c:v>
                </c:pt>
                <c:pt idx="3027">
                  <c:v>0.72926401478914915</c:v>
                </c:pt>
                <c:pt idx="3028">
                  <c:v>0.72932079186437149</c:v>
                </c:pt>
                <c:pt idx="3029">
                  <c:v>0.72946903755557946</c:v>
                </c:pt>
                <c:pt idx="3030">
                  <c:v>0.72960676463985974</c:v>
                </c:pt>
                <c:pt idx="3031">
                  <c:v>0.73017164961170078</c:v>
                </c:pt>
                <c:pt idx="3032">
                  <c:v>0.73039302918862692</c:v>
                </c:pt>
                <c:pt idx="3033">
                  <c:v>0.73096554662659696</c:v>
                </c:pt>
                <c:pt idx="3034">
                  <c:v>0.73150430782044085</c:v>
                </c:pt>
                <c:pt idx="3035">
                  <c:v>0.73183903872777933</c:v>
                </c:pt>
                <c:pt idx="3036">
                  <c:v>0.7324487444102824</c:v>
                </c:pt>
                <c:pt idx="3037">
                  <c:v>0.73250349717937158</c:v>
                </c:pt>
                <c:pt idx="3038">
                  <c:v>0.73250831826890062</c:v>
                </c:pt>
                <c:pt idx="3039">
                  <c:v>0.73269202426375157</c:v>
                </c:pt>
                <c:pt idx="3040">
                  <c:v>0.73270553789670223</c:v>
                </c:pt>
                <c:pt idx="3041">
                  <c:v>0.73271852133259852</c:v>
                </c:pt>
                <c:pt idx="3042">
                  <c:v>0.73277940880955716</c:v>
                </c:pt>
                <c:pt idx="3043">
                  <c:v>0.73279107120164588</c:v>
                </c:pt>
                <c:pt idx="3044">
                  <c:v>0.73308333430271178</c:v>
                </c:pt>
                <c:pt idx="3045">
                  <c:v>0.73358952686892309</c:v>
                </c:pt>
                <c:pt idx="3046">
                  <c:v>0.73358952686894985</c:v>
                </c:pt>
                <c:pt idx="3047">
                  <c:v>0.73384250917114013</c:v>
                </c:pt>
                <c:pt idx="3048">
                  <c:v>0.73438504420587092</c:v>
                </c:pt>
                <c:pt idx="3049">
                  <c:v>0.73456915508119214</c:v>
                </c:pt>
                <c:pt idx="3050">
                  <c:v>0.73554794194277073</c:v>
                </c:pt>
                <c:pt idx="3051">
                  <c:v>0.73563287265003319</c:v>
                </c:pt>
                <c:pt idx="3052">
                  <c:v>0.73602153456313424</c:v>
                </c:pt>
                <c:pt idx="3053">
                  <c:v>0.73618327267830397</c:v>
                </c:pt>
                <c:pt idx="3054">
                  <c:v>0.73652657632425933</c:v>
                </c:pt>
                <c:pt idx="3055">
                  <c:v>0.73679697861084992</c:v>
                </c:pt>
                <c:pt idx="3056">
                  <c:v>0.73687540949474939</c:v>
                </c:pt>
                <c:pt idx="3057">
                  <c:v>0.73704688566157139</c:v>
                </c:pt>
                <c:pt idx="3058">
                  <c:v>0.73709488319525407</c:v>
                </c:pt>
                <c:pt idx="3059">
                  <c:v>0.73737788579739028</c:v>
                </c:pt>
                <c:pt idx="3060">
                  <c:v>0.73783669638494898</c:v>
                </c:pt>
                <c:pt idx="3061">
                  <c:v>0.73826491598583166</c:v>
                </c:pt>
                <c:pt idx="3062">
                  <c:v>0.7384506022977082</c:v>
                </c:pt>
                <c:pt idx="3063">
                  <c:v>0.73863738493991749</c:v>
                </c:pt>
                <c:pt idx="3064">
                  <c:v>0.73889127570080715</c:v>
                </c:pt>
                <c:pt idx="3065">
                  <c:v>0.73892214983034021</c:v>
                </c:pt>
                <c:pt idx="3066">
                  <c:v>0.7390238260103934</c:v>
                </c:pt>
                <c:pt idx="3067">
                  <c:v>0.73903041153975213</c:v>
                </c:pt>
                <c:pt idx="3068">
                  <c:v>0.73934830833205023</c:v>
                </c:pt>
                <c:pt idx="3069">
                  <c:v>0.73938643795349612</c:v>
                </c:pt>
                <c:pt idx="3070">
                  <c:v>0.7396108421758063</c:v>
                </c:pt>
                <c:pt idx="3071">
                  <c:v>0.7401548851937636</c:v>
                </c:pt>
                <c:pt idx="3072">
                  <c:v>0.74039585886933712</c:v>
                </c:pt>
                <c:pt idx="3073">
                  <c:v>0.7410768530388846</c:v>
                </c:pt>
                <c:pt idx="3074">
                  <c:v>0.74116766679713919</c:v>
                </c:pt>
                <c:pt idx="3075">
                  <c:v>0.74119820446343643</c:v>
                </c:pt>
                <c:pt idx="3076">
                  <c:v>0.74120220538341952</c:v>
                </c:pt>
                <c:pt idx="3077">
                  <c:v>0.74120505700036243</c:v>
                </c:pt>
                <c:pt idx="3078">
                  <c:v>0.74121737418512268</c:v>
                </c:pt>
                <c:pt idx="3079">
                  <c:v>0.74128545393816747</c:v>
                </c:pt>
                <c:pt idx="3080">
                  <c:v>0.74131123990749836</c:v>
                </c:pt>
                <c:pt idx="3081">
                  <c:v>0.74141865333106094</c:v>
                </c:pt>
                <c:pt idx="3082">
                  <c:v>0.74170907789156104</c:v>
                </c:pt>
                <c:pt idx="3083">
                  <c:v>0.74170907789157869</c:v>
                </c:pt>
                <c:pt idx="3084">
                  <c:v>0.74170907789157869</c:v>
                </c:pt>
                <c:pt idx="3085">
                  <c:v>0.74179689734956167</c:v>
                </c:pt>
                <c:pt idx="3086">
                  <c:v>0.74179689734956167</c:v>
                </c:pt>
                <c:pt idx="3087">
                  <c:v>0.74179689734956167</c:v>
                </c:pt>
                <c:pt idx="3088">
                  <c:v>0.74179689734957921</c:v>
                </c:pt>
                <c:pt idx="3089">
                  <c:v>0.74179689734957921</c:v>
                </c:pt>
                <c:pt idx="3090">
                  <c:v>0.74179689734957921</c:v>
                </c:pt>
                <c:pt idx="3091">
                  <c:v>0.74179689734959686</c:v>
                </c:pt>
                <c:pt idx="3092">
                  <c:v>0.74179689734959686</c:v>
                </c:pt>
                <c:pt idx="3093">
                  <c:v>0.74179689734959686</c:v>
                </c:pt>
                <c:pt idx="3094">
                  <c:v>0.74179689734959686</c:v>
                </c:pt>
                <c:pt idx="3095">
                  <c:v>0.74208553588419524</c:v>
                </c:pt>
                <c:pt idx="3096">
                  <c:v>0.74208553588419524</c:v>
                </c:pt>
                <c:pt idx="3097">
                  <c:v>0.74208553588419524</c:v>
                </c:pt>
                <c:pt idx="3098">
                  <c:v>0.74208553588419524</c:v>
                </c:pt>
                <c:pt idx="3099">
                  <c:v>0.742330231252888</c:v>
                </c:pt>
                <c:pt idx="3100">
                  <c:v>0.74244177803818756</c:v>
                </c:pt>
                <c:pt idx="3101">
                  <c:v>0.7424680552499725</c:v>
                </c:pt>
                <c:pt idx="3102">
                  <c:v>0.74252400746473557</c:v>
                </c:pt>
                <c:pt idx="3103">
                  <c:v>0.74327242585008957</c:v>
                </c:pt>
                <c:pt idx="3104">
                  <c:v>0.7436578300583806</c:v>
                </c:pt>
                <c:pt idx="3105">
                  <c:v>0.74366225677648823</c:v>
                </c:pt>
                <c:pt idx="3106">
                  <c:v>0.74369533004022004</c:v>
                </c:pt>
                <c:pt idx="3107">
                  <c:v>0.74406183331295495</c:v>
                </c:pt>
                <c:pt idx="3108">
                  <c:v>0.74424537912838762</c:v>
                </c:pt>
                <c:pt idx="3109">
                  <c:v>0.74443722298326331</c:v>
                </c:pt>
                <c:pt idx="3110">
                  <c:v>0.74444728237488145</c:v>
                </c:pt>
                <c:pt idx="3111">
                  <c:v>0.74484387370210792</c:v>
                </c:pt>
                <c:pt idx="3112">
                  <c:v>0.74499710031160427</c:v>
                </c:pt>
                <c:pt idx="3113">
                  <c:v>0.74512031695258929</c:v>
                </c:pt>
                <c:pt idx="3114">
                  <c:v>0.74533121333321828</c:v>
                </c:pt>
                <c:pt idx="3115">
                  <c:v>0.74542184034654035</c:v>
                </c:pt>
                <c:pt idx="3116">
                  <c:v>0.74568144580940143</c:v>
                </c:pt>
                <c:pt idx="3117">
                  <c:v>0.74613944712215952</c:v>
                </c:pt>
                <c:pt idx="3118">
                  <c:v>0.746572558268496</c:v>
                </c:pt>
                <c:pt idx="3119">
                  <c:v>0.74673091562929117</c:v>
                </c:pt>
                <c:pt idx="3120">
                  <c:v>0.74724417634458662</c:v>
                </c:pt>
                <c:pt idx="3121">
                  <c:v>0.74747435359127679</c:v>
                </c:pt>
                <c:pt idx="3122">
                  <c:v>0.74780685681616321</c:v>
                </c:pt>
                <c:pt idx="3123">
                  <c:v>0.7479265497247698</c:v>
                </c:pt>
                <c:pt idx="3124">
                  <c:v>0.74817915194062556</c:v>
                </c:pt>
                <c:pt idx="3125">
                  <c:v>0.74849699915136791</c:v>
                </c:pt>
                <c:pt idx="3126">
                  <c:v>0.74871314079066542</c:v>
                </c:pt>
                <c:pt idx="3127">
                  <c:v>0.74871809281091728</c:v>
                </c:pt>
                <c:pt idx="3128">
                  <c:v>0.74881683116295361</c:v>
                </c:pt>
                <c:pt idx="3129">
                  <c:v>0.74997227713708581</c:v>
                </c:pt>
                <c:pt idx="3130">
                  <c:v>0.75005968304709947</c:v>
                </c:pt>
                <c:pt idx="3131">
                  <c:v>0.75061412742879985</c:v>
                </c:pt>
                <c:pt idx="3132">
                  <c:v>0.7508369593316615</c:v>
                </c:pt>
                <c:pt idx="3133">
                  <c:v>0.75106257297597212</c:v>
                </c:pt>
                <c:pt idx="3134">
                  <c:v>0.75114339102748762</c:v>
                </c:pt>
                <c:pt idx="3135">
                  <c:v>0.75114339102748762</c:v>
                </c:pt>
                <c:pt idx="3136">
                  <c:v>0.75133681096155813</c:v>
                </c:pt>
                <c:pt idx="3137">
                  <c:v>0.75137846768306005</c:v>
                </c:pt>
                <c:pt idx="3138">
                  <c:v>0.75164645577382383</c:v>
                </c:pt>
                <c:pt idx="3139">
                  <c:v>0.75164645577385825</c:v>
                </c:pt>
                <c:pt idx="3140">
                  <c:v>0.75167304957273195</c:v>
                </c:pt>
                <c:pt idx="3141">
                  <c:v>0.75209187387294996</c:v>
                </c:pt>
                <c:pt idx="3142">
                  <c:v>0.75231703160330698</c:v>
                </c:pt>
                <c:pt idx="3143">
                  <c:v>0.7523319334075701</c:v>
                </c:pt>
                <c:pt idx="3144">
                  <c:v>0.75265573625252968</c:v>
                </c:pt>
                <c:pt idx="3145">
                  <c:v>0.75267676545348605</c:v>
                </c:pt>
                <c:pt idx="3146">
                  <c:v>0.75283330722573816</c:v>
                </c:pt>
                <c:pt idx="3147">
                  <c:v>0.75293335821728535</c:v>
                </c:pt>
                <c:pt idx="3148">
                  <c:v>0.75331693085237217</c:v>
                </c:pt>
                <c:pt idx="3149">
                  <c:v>0.75352749694598065</c:v>
                </c:pt>
                <c:pt idx="3150">
                  <c:v>0.7535344033278748</c:v>
                </c:pt>
                <c:pt idx="3151">
                  <c:v>0.75388869670206482</c:v>
                </c:pt>
                <c:pt idx="3152">
                  <c:v>0.75423896803552815</c:v>
                </c:pt>
                <c:pt idx="3153">
                  <c:v>0.75427422799730437</c:v>
                </c:pt>
                <c:pt idx="3154">
                  <c:v>0.75473816711343789</c:v>
                </c:pt>
                <c:pt idx="3155">
                  <c:v>0.75481049920740562</c:v>
                </c:pt>
                <c:pt idx="3156">
                  <c:v>0.75493969187036347</c:v>
                </c:pt>
                <c:pt idx="3157">
                  <c:v>0.75533024334124499</c:v>
                </c:pt>
                <c:pt idx="3158">
                  <c:v>0.75533693919376277</c:v>
                </c:pt>
                <c:pt idx="3159">
                  <c:v>0.75651139567165226</c:v>
                </c:pt>
                <c:pt idx="3160">
                  <c:v>0.75661055481258566</c:v>
                </c:pt>
                <c:pt idx="3161">
                  <c:v>0.75675597497756875</c:v>
                </c:pt>
                <c:pt idx="3162">
                  <c:v>0.75771527254153281</c:v>
                </c:pt>
                <c:pt idx="3163">
                  <c:v>0.75781748629109758</c:v>
                </c:pt>
                <c:pt idx="3164">
                  <c:v>0.75781748629109758</c:v>
                </c:pt>
                <c:pt idx="3165">
                  <c:v>0.75796431047772095</c:v>
                </c:pt>
                <c:pt idx="3166">
                  <c:v>0.7579730824096258</c:v>
                </c:pt>
                <c:pt idx="3167">
                  <c:v>0.75798292670592571</c:v>
                </c:pt>
                <c:pt idx="3168">
                  <c:v>0.75815724671551887</c:v>
                </c:pt>
                <c:pt idx="3169">
                  <c:v>0.75817006959896072</c:v>
                </c:pt>
                <c:pt idx="3170">
                  <c:v>0.75818238934697768</c:v>
                </c:pt>
                <c:pt idx="3171">
                  <c:v>0.75824016385990911</c:v>
                </c:pt>
                <c:pt idx="3172">
                  <c:v>0.75828114976529148</c:v>
                </c:pt>
                <c:pt idx="3173">
                  <c:v>0.75886236527702522</c:v>
                </c:pt>
                <c:pt idx="3174">
                  <c:v>0.75899683139992313</c:v>
                </c:pt>
                <c:pt idx="3175">
                  <c:v>0.75913012711069228</c:v>
                </c:pt>
                <c:pt idx="3176">
                  <c:v>0.75922322626610228</c:v>
                </c:pt>
                <c:pt idx="3177">
                  <c:v>0.75955392040063552</c:v>
                </c:pt>
                <c:pt idx="3178">
                  <c:v>0.75975906845560393</c:v>
                </c:pt>
                <c:pt idx="3179">
                  <c:v>0.76008239967656244</c:v>
                </c:pt>
                <c:pt idx="3180">
                  <c:v>0.76020331978009037</c:v>
                </c:pt>
                <c:pt idx="3181">
                  <c:v>0.76078356104987588</c:v>
                </c:pt>
                <c:pt idx="3182">
                  <c:v>0.76138181965375151</c:v>
                </c:pt>
                <c:pt idx="3183">
                  <c:v>0.76173631283416843</c:v>
                </c:pt>
                <c:pt idx="3184">
                  <c:v>0.76179411403174302</c:v>
                </c:pt>
                <c:pt idx="3185">
                  <c:v>0.76185240317686864</c:v>
                </c:pt>
                <c:pt idx="3186">
                  <c:v>0.76185895854351082</c:v>
                </c:pt>
                <c:pt idx="3187">
                  <c:v>0.76185895854351915</c:v>
                </c:pt>
                <c:pt idx="3188">
                  <c:v>0.76185895854352759</c:v>
                </c:pt>
                <c:pt idx="3189">
                  <c:v>0.76236231676499422</c:v>
                </c:pt>
                <c:pt idx="3190">
                  <c:v>0.76281265993383829</c:v>
                </c:pt>
                <c:pt idx="3191">
                  <c:v>0.76286609051526799</c:v>
                </c:pt>
                <c:pt idx="3192">
                  <c:v>0.76303591699413187</c:v>
                </c:pt>
                <c:pt idx="3193">
                  <c:v>0.76370435340745457</c:v>
                </c:pt>
                <c:pt idx="3194">
                  <c:v>0.76391996964304842</c:v>
                </c:pt>
                <c:pt idx="3195">
                  <c:v>0.76415046821323096</c:v>
                </c:pt>
                <c:pt idx="3196">
                  <c:v>0.76416703982172784</c:v>
                </c:pt>
                <c:pt idx="3197">
                  <c:v>0.76429265145290348</c:v>
                </c:pt>
                <c:pt idx="3198">
                  <c:v>0.76430280918038651</c:v>
                </c:pt>
                <c:pt idx="3199">
                  <c:v>0.76467461948083704</c:v>
                </c:pt>
                <c:pt idx="3200">
                  <c:v>0.76471691648131246</c:v>
                </c:pt>
                <c:pt idx="3201">
                  <c:v>0.76476653774408188</c:v>
                </c:pt>
                <c:pt idx="3202">
                  <c:v>0.76488079740808756</c:v>
                </c:pt>
                <c:pt idx="3203">
                  <c:v>0.76507773416106883</c:v>
                </c:pt>
                <c:pt idx="3204">
                  <c:v>0.76546048553447765</c:v>
                </c:pt>
                <c:pt idx="3205">
                  <c:v>0.76560294338008972</c:v>
                </c:pt>
                <c:pt idx="3206">
                  <c:v>0.76589115327270485</c:v>
                </c:pt>
                <c:pt idx="3207">
                  <c:v>0.76615521752440341</c:v>
                </c:pt>
                <c:pt idx="3208">
                  <c:v>0.76619140380863304</c:v>
                </c:pt>
                <c:pt idx="3209">
                  <c:v>0.76621969577487348</c:v>
                </c:pt>
                <c:pt idx="3210">
                  <c:v>0.76622254055358574</c:v>
                </c:pt>
                <c:pt idx="3211">
                  <c:v>0.76622410933893437</c:v>
                </c:pt>
                <c:pt idx="3212">
                  <c:v>0.7666601758393049</c:v>
                </c:pt>
                <c:pt idx="3213">
                  <c:v>0.76669667939358566</c:v>
                </c:pt>
                <c:pt idx="3214">
                  <c:v>0.76670404886010612</c:v>
                </c:pt>
                <c:pt idx="3215">
                  <c:v>0.76670404886012289</c:v>
                </c:pt>
                <c:pt idx="3216">
                  <c:v>0.76670404886012289</c:v>
                </c:pt>
                <c:pt idx="3217">
                  <c:v>0.76670404886012289</c:v>
                </c:pt>
                <c:pt idx="3218">
                  <c:v>0.76670404886012289</c:v>
                </c:pt>
                <c:pt idx="3219">
                  <c:v>0.76676194058721825</c:v>
                </c:pt>
                <c:pt idx="3220">
                  <c:v>0.766787195904302</c:v>
                </c:pt>
                <c:pt idx="3221">
                  <c:v>0.766787195904302</c:v>
                </c:pt>
                <c:pt idx="3222">
                  <c:v>0.766787195904302</c:v>
                </c:pt>
                <c:pt idx="3223">
                  <c:v>0.76678719590431865</c:v>
                </c:pt>
                <c:pt idx="3224">
                  <c:v>0.76678719590431865</c:v>
                </c:pt>
                <c:pt idx="3225">
                  <c:v>0.76678719590431865</c:v>
                </c:pt>
                <c:pt idx="3226">
                  <c:v>0.76678719590433531</c:v>
                </c:pt>
                <c:pt idx="3227">
                  <c:v>0.76678719590433531</c:v>
                </c:pt>
                <c:pt idx="3228">
                  <c:v>0.76688407810796011</c:v>
                </c:pt>
                <c:pt idx="3229">
                  <c:v>0.76706046485277168</c:v>
                </c:pt>
                <c:pt idx="3230">
                  <c:v>0.76706046485277168</c:v>
                </c:pt>
                <c:pt idx="3231">
                  <c:v>0.76706046485277168</c:v>
                </c:pt>
                <c:pt idx="3232">
                  <c:v>0.76706046485277168</c:v>
                </c:pt>
                <c:pt idx="3233">
                  <c:v>0.76731468480559495</c:v>
                </c:pt>
                <c:pt idx="3234">
                  <c:v>0.76739782469487028</c:v>
                </c:pt>
                <c:pt idx="3235">
                  <c:v>0.76742258573519195</c:v>
                </c:pt>
                <c:pt idx="3236">
                  <c:v>0.76763264919533614</c:v>
                </c:pt>
                <c:pt idx="3237">
                  <c:v>0.768041566795304</c:v>
                </c:pt>
                <c:pt idx="3238">
                  <c:v>0.76817023803619899</c:v>
                </c:pt>
                <c:pt idx="3239">
                  <c:v>0.76828458550524359</c:v>
                </c:pt>
                <c:pt idx="3240">
                  <c:v>0.76854869586952823</c:v>
                </c:pt>
                <c:pt idx="3241">
                  <c:v>0.7686086825957591</c:v>
                </c:pt>
                <c:pt idx="3242">
                  <c:v>0.76923039140351723</c:v>
                </c:pt>
                <c:pt idx="3243">
                  <c:v>0.7692862045343386</c:v>
                </c:pt>
                <c:pt idx="3244">
                  <c:v>0.7692957224107082</c:v>
                </c:pt>
                <c:pt idx="3245">
                  <c:v>0.76987196357708243</c:v>
                </c:pt>
                <c:pt idx="3246">
                  <c:v>0.77013197736948436</c:v>
                </c:pt>
                <c:pt idx="3247">
                  <c:v>0.77017012850487165</c:v>
                </c:pt>
                <c:pt idx="3248">
                  <c:v>0.77106415488952063</c:v>
                </c:pt>
                <c:pt idx="3249">
                  <c:v>0.77137101863003454</c:v>
                </c:pt>
                <c:pt idx="3250">
                  <c:v>0.77158113600022238</c:v>
                </c:pt>
                <c:pt idx="3251">
                  <c:v>0.77158526713719577</c:v>
                </c:pt>
                <c:pt idx="3252">
                  <c:v>0.77234417475372386</c:v>
                </c:pt>
                <c:pt idx="3253">
                  <c:v>0.77259439576386213</c:v>
                </c:pt>
                <c:pt idx="3254">
                  <c:v>0.77288224770919611</c:v>
                </c:pt>
                <c:pt idx="3255">
                  <c:v>0.77304363453340752</c:v>
                </c:pt>
                <c:pt idx="3256">
                  <c:v>0.77371401280049068</c:v>
                </c:pt>
                <c:pt idx="3257">
                  <c:v>0.77379514354693568</c:v>
                </c:pt>
                <c:pt idx="3258">
                  <c:v>0.77397691219709641</c:v>
                </c:pt>
                <c:pt idx="3259">
                  <c:v>0.77407439137873146</c:v>
                </c:pt>
                <c:pt idx="3260">
                  <c:v>0.77422311767325303</c:v>
                </c:pt>
                <c:pt idx="3261">
                  <c:v>0.77460229717687268</c:v>
                </c:pt>
                <c:pt idx="3262">
                  <c:v>0.7749378780951286</c:v>
                </c:pt>
                <c:pt idx="3263">
                  <c:v>0.77580879685135984</c:v>
                </c:pt>
                <c:pt idx="3264">
                  <c:v>0.77608423448882957</c:v>
                </c:pt>
                <c:pt idx="3265">
                  <c:v>0.77673454709708856</c:v>
                </c:pt>
                <c:pt idx="3266">
                  <c:v>0.77674861905782777</c:v>
                </c:pt>
                <c:pt idx="3267">
                  <c:v>0.77724417516759225</c:v>
                </c:pt>
                <c:pt idx="3268">
                  <c:v>0.77767864764112815</c:v>
                </c:pt>
                <c:pt idx="3269">
                  <c:v>0.77770755319890106</c:v>
                </c:pt>
                <c:pt idx="3270">
                  <c:v>0.77786404666661635</c:v>
                </c:pt>
                <c:pt idx="3271">
                  <c:v>0.77824691611222152</c:v>
                </c:pt>
                <c:pt idx="3272">
                  <c:v>0.77844538317761069</c:v>
                </c:pt>
                <c:pt idx="3273">
                  <c:v>0.77844538317761069</c:v>
                </c:pt>
                <c:pt idx="3274">
                  <c:v>0.77858230087357372</c:v>
                </c:pt>
                <c:pt idx="3275">
                  <c:v>0.77891713079787495</c:v>
                </c:pt>
                <c:pt idx="3276">
                  <c:v>0.77891713079788305</c:v>
                </c:pt>
                <c:pt idx="3277">
                  <c:v>0.77891713079789104</c:v>
                </c:pt>
                <c:pt idx="3278">
                  <c:v>0.77894206720903514</c:v>
                </c:pt>
                <c:pt idx="3279">
                  <c:v>0.77905599425928829</c:v>
                </c:pt>
                <c:pt idx="3280">
                  <c:v>0.77914470927142376</c:v>
                </c:pt>
                <c:pt idx="3281">
                  <c:v>0.77943958886630504</c:v>
                </c:pt>
                <c:pt idx="3282">
                  <c:v>0.77957475756876426</c:v>
                </c:pt>
                <c:pt idx="3283">
                  <c:v>0.77980261406293216</c:v>
                </c:pt>
                <c:pt idx="3284">
                  <c:v>0.77994938540041225</c:v>
                </c:pt>
                <c:pt idx="3285">
                  <c:v>0.77996334121209665</c:v>
                </c:pt>
                <c:pt idx="3286">
                  <c:v>0.77999810565552541</c:v>
                </c:pt>
                <c:pt idx="3287">
                  <c:v>0.7800466872517926</c:v>
                </c:pt>
                <c:pt idx="3288">
                  <c:v>0.78068537815363381</c:v>
                </c:pt>
                <c:pt idx="3289">
                  <c:v>0.78068695415292444</c:v>
                </c:pt>
                <c:pt idx="3290">
                  <c:v>0.78110213412954876</c:v>
                </c:pt>
                <c:pt idx="3291">
                  <c:v>0.78134719500188587</c:v>
                </c:pt>
                <c:pt idx="3292">
                  <c:v>0.78164935679629732</c:v>
                </c:pt>
                <c:pt idx="3293">
                  <c:v>0.78181491024661254</c:v>
                </c:pt>
                <c:pt idx="3294">
                  <c:v>0.78197782424847007</c:v>
                </c:pt>
                <c:pt idx="3295">
                  <c:v>0.78208111243355583</c:v>
                </c:pt>
                <c:pt idx="3296">
                  <c:v>0.78224370518624409</c:v>
                </c:pt>
                <c:pt idx="3297">
                  <c:v>0.78224548614966416</c:v>
                </c:pt>
                <c:pt idx="3298">
                  <c:v>0.78225757710148558</c:v>
                </c:pt>
                <c:pt idx="3299">
                  <c:v>0.78226919359975744</c:v>
                </c:pt>
                <c:pt idx="3300">
                  <c:v>0.78237583154729418</c:v>
                </c:pt>
                <c:pt idx="3301">
                  <c:v>0.7827681586163745</c:v>
                </c:pt>
                <c:pt idx="3302">
                  <c:v>0.78347576991382228</c:v>
                </c:pt>
                <c:pt idx="3303">
                  <c:v>0.7836251139242405</c:v>
                </c:pt>
                <c:pt idx="3304">
                  <c:v>0.78389316411873511</c:v>
                </c:pt>
                <c:pt idx="3305">
                  <c:v>0.78428974606600987</c:v>
                </c:pt>
                <c:pt idx="3306">
                  <c:v>0.7843363501083308</c:v>
                </c:pt>
                <c:pt idx="3307">
                  <c:v>0.78442383712351538</c:v>
                </c:pt>
                <c:pt idx="3308">
                  <c:v>0.78450202331253793</c:v>
                </c:pt>
                <c:pt idx="3309">
                  <c:v>0.78461910153159276</c:v>
                </c:pt>
                <c:pt idx="3310">
                  <c:v>0.78461910153159276</c:v>
                </c:pt>
                <c:pt idx="3311">
                  <c:v>0.78484420230833774</c:v>
                </c:pt>
                <c:pt idx="3312">
                  <c:v>0.78496748396157567</c:v>
                </c:pt>
                <c:pt idx="3313">
                  <c:v>0.7852198420797335</c:v>
                </c:pt>
                <c:pt idx="3314">
                  <c:v>0.78549409774002399</c:v>
                </c:pt>
                <c:pt idx="3315">
                  <c:v>0.78567317606616494</c:v>
                </c:pt>
                <c:pt idx="3316">
                  <c:v>0.78573019925019572</c:v>
                </c:pt>
                <c:pt idx="3317">
                  <c:v>0.78614667346941425</c:v>
                </c:pt>
                <c:pt idx="3318">
                  <c:v>0.78627358564013794</c:v>
                </c:pt>
                <c:pt idx="3319">
                  <c:v>0.78684282494868973</c:v>
                </c:pt>
                <c:pt idx="3320">
                  <c:v>0.7869487294193579</c:v>
                </c:pt>
                <c:pt idx="3321">
                  <c:v>0.78715091621616373</c:v>
                </c:pt>
                <c:pt idx="3322">
                  <c:v>0.78747377453933343</c:v>
                </c:pt>
                <c:pt idx="3323">
                  <c:v>0.78782913300466595</c:v>
                </c:pt>
                <c:pt idx="3324">
                  <c:v>0.78800049174808096</c:v>
                </c:pt>
                <c:pt idx="3325">
                  <c:v>0.78803325143123537</c:v>
                </c:pt>
                <c:pt idx="3326">
                  <c:v>0.78834690177655165</c:v>
                </c:pt>
                <c:pt idx="3327">
                  <c:v>0.78847939132658074</c:v>
                </c:pt>
                <c:pt idx="3328">
                  <c:v>0.78847939132658074</c:v>
                </c:pt>
                <c:pt idx="3329">
                  <c:v>0.78847939132658862</c:v>
                </c:pt>
                <c:pt idx="3330">
                  <c:v>0.7891254380471906</c:v>
                </c:pt>
                <c:pt idx="3331">
                  <c:v>0.78937094899264793</c:v>
                </c:pt>
                <c:pt idx="3332">
                  <c:v>0.78942089077616417</c:v>
                </c:pt>
                <c:pt idx="3333">
                  <c:v>0.78977923085444357</c:v>
                </c:pt>
                <c:pt idx="3334">
                  <c:v>0.78981328152939789</c:v>
                </c:pt>
                <c:pt idx="3335">
                  <c:v>0.7898296166041362</c:v>
                </c:pt>
                <c:pt idx="3336">
                  <c:v>0.78983990356364009</c:v>
                </c:pt>
                <c:pt idx="3337">
                  <c:v>0.78984405659968593</c:v>
                </c:pt>
                <c:pt idx="3338">
                  <c:v>0.79006833305847834</c:v>
                </c:pt>
                <c:pt idx="3339">
                  <c:v>0.79020431797209634</c:v>
                </c:pt>
                <c:pt idx="3340">
                  <c:v>0.79029563744473275</c:v>
                </c:pt>
                <c:pt idx="3341">
                  <c:v>0.79029563744474829</c:v>
                </c:pt>
                <c:pt idx="3342">
                  <c:v>0.79029563744474829</c:v>
                </c:pt>
                <c:pt idx="3343">
                  <c:v>0.79029563744474829</c:v>
                </c:pt>
                <c:pt idx="3344">
                  <c:v>0.79029563744474829</c:v>
                </c:pt>
                <c:pt idx="3345">
                  <c:v>0.79029563744474829</c:v>
                </c:pt>
                <c:pt idx="3346">
                  <c:v>0.79036792481486384</c:v>
                </c:pt>
                <c:pt idx="3347">
                  <c:v>0.79037386578169799</c:v>
                </c:pt>
                <c:pt idx="3348">
                  <c:v>0.79037386578169799</c:v>
                </c:pt>
                <c:pt idx="3349">
                  <c:v>0.79037386578169799</c:v>
                </c:pt>
                <c:pt idx="3350">
                  <c:v>0.79037386578170588</c:v>
                </c:pt>
                <c:pt idx="3351">
                  <c:v>0.79037386578170588</c:v>
                </c:pt>
                <c:pt idx="3352">
                  <c:v>0.79037386578171354</c:v>
                </c:pt>
                <c:pt idx="3353">
                  <c:v>0.79037386578172919</c:v>
                </c:pt>
                <c:pt idx="3354">
                  <c:v>0.79041375740046882</c:v>
                </c:pt>
                <c:pt idx="3355">
                  <c:v>0.79055278525069406</c:v>
                </c:pt>
                <c:pt idx="3356">
                  <c:v>0.79062117263014575</c:v>
                </c:pt>
                <c:pt idx="3357">
                  <c:v>0.79063095714103893</c:v>
                </c:pt>
                <c:pt idx="3358">
                  <c:v>0.79063095714103893</c:v>
                </c:pt>
                <c:pt idx="3359">
                  <c:v>0.79063095714103893</c:v>
                </c:pt>
                <c:pt idx="3360">
                  <c:v>0.79076350944242768</c:v>
                </c:pt>
                <c:pt idx="3361">
                  <c:v>0.79087011083013103</c:v>
                </c:pt>
                <c:pt idx="3362">
                  <c:v>0.79090511862141155</c:v>
                </c:pt>
                <c:pt idx="3363">
                  <c:v>0.79097161227097079</c:v>
                </c:pt>
                <c:pt idx="3364">
                  <c:v>0.79114216518477976</c:v>
                </c:pt>
                <c:pt idx="3365">
                  <c:v>0.7913034845273178</c:v>
                </c:pt>
                <c:pt idx="3366">
                  <c:v>0.7914874485385297</c:v>
                </c:pt>
                <c:pt idx="3367">
                  <c:v>0.79155229125370097</c:v>
                </c:pt>
                <c:pt idx="3368">
                  <c:v>0.79203076402022332</c:v>
                </c:pt>
                <c:pt idx="3369">
                  <c:v>0.79206366895619951</c:v>
                </c:pt>
                <c:pt idx="3370">
                  <c:v>0.79272425212572029</c:v>
                </c:pt>
                <c:pt idx="3371">
                  <c:v>0.79273320102505873</c:v>
                </c:pt>
                <c:pt idx="3372">
                  <c:v>0.79285405077794358</c:v>
                </c:pt>
                <c:pt idx="3373">
                  <c:v>0.7929217031459701</c:v>
                </c:pt>
                <c:pt idx="3374">
                  <c:v>0.79298264803253349</c:v>
                </c:pt>
                <c:pt idx="3375">
                  <c:v>0.79314481491949707</c:v>
                </c:pt>
                <c:pt idx="3376">
                  <c:v>0.7933021776987198</c:v>
                </c:pt>
                <c:pt idx="3377">
                  <c:v>0.79351937794374439</c:v>
                </c:pt>
                <c:pt idx="3378">
                  <c:v>0.79355585849228316</c:v>
                </c:pt>
                <c:pt idx="3379">
                  <c:v>0.79357641514206834</c:v>
                </c:pt>
                <c:pt idx="3380">
                  <c:v>0.7940941706361625</c:v>
                </c:pt>
                <c:pt idx="3381">
                  <c:v>0.79425477787150822</c:v>
                </c:pt>
                <c:pt idx="3382">
                  <c:v>0.7943748641803301</c:v>
                </c:pt>
                <c:pt idx="3383">
                  <c:v>0.79536411276202523</c:v>
                </c:pt>
                <c:pt idx="3384">
                  <c:v>0.79616381806127801</c:v>
                </c:pt>
                <c:pt idx="3385">
                  <c:v>0.79625533046907204</c:v>
                </c:pt>
                <c:pt idx="3386">
                  <c:v>0.79672372459075458</c:v>
                </c:pt>
                <c:pt idx="3387">
                  <c:v>0.79715891430901131</c:v>
                </c:pt>
                <c:pt idx="3388">
                  <c:v>0.79736063701575888</c:v>
                </c:pt>
                <c:pt idx="3389">
                  <c:v>0.79771907385987029</c:v>
                </c:pt>
                <c:pt idx="3390">
                  <c:v>0.79792684106629985</c:v>
                </c:pt>
                <c:pt idx="3391">
                  <c:v>0.79801103554803809</c:v>
                </c:pt>
                <c:pt idx="3392">
                  <c:v>0.79850109573202077</c:v>
                </c:pt>
                <c:pt idx="3393">
                  <c:v>0.79885168608372337</c:v>
                </c:pt>
                <c:pt idx="3394">
                  <c:v>0.79886420699391802</c:v>
                </c:pt>
                <c:pt idx="3395">
                  <c:v>0.79889718609724525</c:v>
                </c:pt>
                <c:pt idx="3396">
                  <c:v>0.799657568632826</c:v>
                </c:pt>
                <c:pt idx="3397">
                  <c:v>0.79972049656291344</c:v>
                </c:pt>
                <c:pt idx="3398">
                  <c:v>0.79988023051902934</c:v>
                </c:pt>
                <c:pt idx="3399">
                  <c:v>0.80001878788163983</c:v>
                </c:pt>
                <c:pt idx="3400">
                  <c:v>0.80022797821314717</c:v>
                </c:pt>
                <c:pt idx="3401">
                  <c:v>0.80054651636456176</c:v>
                </c:pt>
                <c:pt idx="3402">
                  <c:v>0.80060630839289382</c:v>
                </c:pt>
                <c:pt idx="3403">
                  <c:v>0.80145396133050006</c:v>
                </c:pt>
                <c:pt idx="3404">
                  <c:v>0.80175213780322374</c:v>
                </c:pt>
                <c:pt idx="3405">
                  <c:v>0.80176410984539648</c:v>
                </c:pt>
                <c:pt idx="3406">
                  <c:v>0.8025906013671027</c:v>
                </c:pt>
                <c:pt idx="3407">
                  <c:v>0.80283196335120366</c:v>
                </c:pt>
                <c:pt idx="3408">
                  <c:v>0.80293526191690479</c:v>
                </c:pt>
                <c:pt idx="3409">
                  <c:v>0.80301819401255814</c:v>
                </c:pt>
                <c:pt idx="3410">
                  <c:v>0.80377268146670966</c:v>
                </c:pt>
                <c:pt idx="3411">
                  <c:v>0.80383908970824902</c:v>
                </c:pt>
                <c:pt idx="3412">
                  <c:v>0.80387465149252668</c:v>
                </c:pt>
                <c:pt idx="3413">
                  <c:v>0.80394981263293952</c:v>
                </c:pt>
                <c:pt idx="3414">
                  <c:v>0.80403260162348333</c:v>
                </c:pt>
                <c:pt idx="3415">
                  <c:v>0.80431365429223534</c:v>
                </c:pt>
                <c:pt idx="3416">
                  <c:v>0.80431365429223534</c:v>
                </c:pt>
                <c:pt idx="3417">
                  <c:v>0.80431365429223534</c:v>
                </c:pt>
                <c:pt idx="3418">
                  <c:v>0.80433685810515987</c:v>
                </c:pt>
                <c:pt idx="3419">
                  <c:v>0.80472598313005439</c:v>
                </c:pt>
                <c:pt idx="3420">
                  <c:v>0.80473401390197807</c:v>
                </c:pt>
                <c:pt idx="3421">
                  <c:v>0.8048863657198887</c:v>
                </c:pt>
                <c:pt idx="3422">
                  <c:v>0.80488803447200019</c:v>
                </c:pt>
                <c:pt idx="3423">
                  <c:v>0.80489936360060454</c:v>
                </c:pt>
                <c:pt idx="3424">
                  <c:v>0.80491024813507539</c:v>
                </c:pt>
                <c:pt idx="3425">
                  <c:v>0.80521237455108641</c:v>
                </c:pt>
                <c:pt idx="3426">
                  <c:v>0.80534887759639251</c:v>
                </c:pt>
                <c:pt idx="3427">
                  <c:v>0.80543936878424949</c:v>
                </c:pt>
                <c:pt idx="3428">
                  <c:v>0.80560247793555262</c:v>
                </c:pt>
                <c:pt idx="3429">
                  <c:v>0.80596007989579999</c:v>
                </c:pt>
                <c:pt idx="3430">
                  <c:v>0.80648181460916568</c:v>
                </c:pt>
                <c:pt idx="3431">
                  <c:v>0.80657406320456559</c:v>
                </c:pt>
                <c:pt idx="3432">
                  <c:v>0.80685501447276475</c:v>
                </c:pt>
                <c:pt idx="3433">
                  <c:v>0.80700893593021827</c:v>
                </c:pt>
                <c:pt idx="3434">
                  <c:v>0.80718445769558089</c:v>
                </c:pt>
                <c:pt idx="3435">
                  <c:v>0.80753038923375942</c:v>
                </c:pt>
                <c:pt idx="3436">
                  <c:v>0.80754214805282554</c:v>
                </c:pt>
                <c:pt idx="3437">
                  <c:v>0.80782791415859112</c:v>
                </c:pt>
                <c:pt idx="3438">
                  <c:v>0.80809826964023757</c:v>
                </c:pt>
                <c:pt idx="3439">
                  <c:v>0.80862674003253499</c:v>
                </c:pt>
                <c:pt idx="3440">
                  <c:v>0.80869239058840259</c:v>
                </c:pt>
                <c:pt idx="3441">
                  <c:v>0.80902595023893209</c:v>
                </c:pt>
                <c:pt idx="3442">
                  <c:v>0.80915751259194701</c:v>
                </c:pt>
                <c:pt idx="3443">
                  <c:v>0.80919303123288788</c:v>
                </c:pt>
                <c:pt idx="3444">
                  <c:v>0.80928671842003108</c:v>
                </c:pt>
                <c:pt idx="3445">
                  <c:v>0.80982403060495167</c:v>
                </c:pt>
                <c:pt idx="3446">
                  <c:v>0.80984381994101018</c:v>
                </c:pt>
                <c:pt idx="3447">
                  <c:v>0.8099385405911409</c:v>
                </c:pt>
                <c:pt idx="3448">
                  <c:v>0.81011591873945088</c:v>
                </c:pt>
                <c:pt idx="3449">
                  <c:v>0.81032764782843536</c:v>
                </c:pt>
                <c:pt idx="3450">
                  <c:v>0.81047816125689565</c:v>
                </c:pt>
                <c:pt idx="3451">
                  <c:v>0.81060029474761786</c:v>
                </c:pt>
                <c:pt idx="3452">
                  <c:v>0.81115144815466422</c:v>
                </c:pt>
                <c:pt idx="3453">
                  <c:v>0.8113284909269427</c:v>
                </c:pt>
                <c:pt idx="3454">
                  <c:v>0.8118515226626617</c:v>
                </c:pt>
                <c:pt idx="3455">
                  <c:v>0.81193214025423288</c:v>
                </c:pt>
                <c:pt idx="3456">
                  <c:v>0.81193988919048654</c:v>
                </c:pt>
                <c:pt idx="3457">
                  <c:v>0.81197172886943414</c:v>
                </c:pt>
                <c:pt idx="3458">
                  <c:v>0.81199662206003076</c:v>
                </c:pt>
                <c:pt idx="3459">
                  <c:v>0.81200050538009472</c:v>
                </c:pt>
                <c:pt idx="3460">
                  <c:v>0.81207987829913464</c:v>
                </c:pt>
                <c:pt idx="3461">
                  <c:v>0.81217500239236884</c:v>
                </c:pt>
                <c:pt idx="3462">
                  <c:v>0.81233875108374609</c:v>
                </c:pt>
                <c:pt idx="3463">
                  <c:v>0.81242273211673421</c:v>
                </c:pt>
                <c:pt idx="3464">
                  <c:v>0.81242273211674165</c:v>
                </c:pt>
                <c:pt idx="3465">
                  <c:v>0.81242273211674898</c:v>
                </c:pt>
                <c:pt idx="3466">
                  <c:v>0.81242273211676352</c:v>
                </c:pt>
                <c:pt idx="3467">
                  <c:v>0.81242273211676352</c:v>
                </c:pt>
                <c:pt idx="3468">
                  <c:v>0.81242273211676352</c:v>
                </c:pt>
                <c:pt idx="3469">
                  <c:v>0.81242273211676352</c:v>
                </c:pt>
                <c:pt idx="3470">
                  <c:v>0.81242273211676352</c:v>
                </c:pt>
                <c:pt idx="3471">
                  <c:v>0.81249587003600565</c:v>
                </c:pt>
                <c:pt idx="3472">
                  <c:v>0.81249587003600565</c:v>
                </c:pt>
                <c:pt idx="3473">
                  <c:v>0.81249587003601298</c:v>
                </c:pt>
                <c:pt idx="3474">
                  <c:v>0.81249587003602031</c:v>
                </c:pt>
                <c:pt idx="3475">
                  <c:v>0.81249587003603496</c:v>
                </c:pt>
                <c:pt idx="3476">
                  <c:v>0.81266314105395265</c:v>
                </c:pt>
                <c:pt idx="3477">
                  <c:v>0.81266314105395265</c:v>
                </c:pt>
                <c:pt idx="3478">
                  <c:v>0.81266314105395265</c:v>
                </c:pt>
                <c:pt idx="3479">
                  <c:v>0.81266314105395265</c:v>
                </c:pt>
                <c:pt idx="3480">
                  <c:v>0.81278479450236429</c:v>
                </c:pt>
                <c:pt idx="3481">
                  <c:v>0.81284595102521051</c:v>
                </c:pt>
                <c:pt idx="3482">
                  <c:v>0.81284595102521051</c:v>
                </c:pt>
                <c:pt idx="3483">
                  <c:v>0.81295978701464244</c:v>
                </c:pt>
                <c:pt idx="3484">
                  <c:v>0.8130546682757257</c:v>
                </c:pt>
                <c:pt idx="3485">
                  <c:v>0.81327171896173289</c:v>
                </c:pt>
                <c:pt idx="3486">
                  <c:v>0.81327171896173289</c:v>
                </c:pt>
                <c:pt idx="3487">
                  <c:v>0.81327171896173289</c:v>
                </c:pt>
                <c:pt idx="3488">
                  <c:v>0.8136692588285982</c:v>
                </c:pt>
                <c:pt idx="3489">
                  <c:v>0.81402587653780512</c:v>
                </c:pt>
                <c:pt idx="3490">
                  <c:v>0.81404458060174834</c:v>
                </c:pt>
                <c:pt idx="3491">
                  <c:v>0.8140722014120203</c:v>
                </c:pt>
                <c:pt idx="3492">
                  <c:v>0.81421746862308897</c:v>
                </c:pt>
                <c:pt idx="3493">
                  <c:v>0.81452394663472749</c:v>
                </c:pt>
                <c:pt idx="3494">
                  <c:v>0.81466143746933883</c:v>
                </c:pt>
                <c:pt idx="3495">
                  <c:v>0.81469257630704406</c:v>
                </c:pt>
                <c:pt idx="3496">
                  <c:v>0.81470093734907578</c:v>
                </c:pt>
                <c:pt idx="3497">
                  <c:v>0.81479879786192488</c:v>
                </c:pt>
                <c:pt idx="3498">
                  <c:v>0.81495051438392818</c:v>
                </c:pt>
                <c:pt idx="3499">
                  <c:v>0.81514529173136752</c:v>
                </c:pt>
                <c:pt idx="3500">
                  <c:v>0.81518534205262239</c:v>
                </c:pt>
                <c:pt idx="3501">
                  <c:v>0.81531731786574879</c:v>
                </c:pt>
                <c:pt idx="3502">
                  <c:v>0.81543538880199351</c:v>
                </c:pt>
                <c:pt idx="3503">
                  <c:v>0.8157407327883488</c:v>
                </c:pt>
                <c:pt idx="3504">
                  <c:v>0.81587088832689336</c:v>
                </c:pt>
                <c:pt idx="3505">
                  <c:v>0.81589024835891488</c:v>
                </c:pt>
                <c:pt idx="3506">
                  <c:v>0.8159504339095478</c:v>
                </c:pt>
                <c:pt idx="3507">
                  <c:v>0.81606074257347516</c:v>
                </c:pt>
                <c:pt idx="3508">
                  <c:v>0.81671546585030996</c:v>
                </c:pt>
                <c:pt idx="3509">
                  <c:v>0.81738964809404702</c:v>
                </c:pt>
                <c:pt idx="3510">
                  <c:v>0.81744610334138301</c:v>
                </c:pt>
                <c:pt idx="3511">
                  <c:v>0.81797703461722049</c:v>
                </c:pt>
                <c:pt idx="3512">
                  <c:v>0.81799007827487502</c:v>
                </c:pt>
                <c:pt idx="3513">
                  <c:v>0.81799607327831914</c:v>
                </c:pt>
                <c:pt idx="3514">
                  <c:v>0.81862427445360431</c:v>
                </c:pt>
                <c:pt idx="3515">
                  <c:v>0.81869347825771122</c:v>
                </c:pt>
                <c:pt idx="3516">
                  <c:v>0.81873546712928036</c:v>
                </c:pt>
                <c:pt idx="3517">
                  <c:v>0.81935604145729957</c:v>
                </c:pt>
                <c:pt idx="3518">
                  <c:v>0.81957990561351335</c:v>
                </c:pt>
                <c:pt idx="3519">
                  <c:v>0.82027477722798225</c:v>
                </c:pt>
                <c:pt idx="3520">
                  <c:v>0.82039143616343624</c:v>
                </c:pt>
                <c:pt idx="3521">
                  <c:v>0.82041260714740738</c:v>
                </c:pt>
                <c:pt idx="3522">
                  <c:v>0.82060004148621157</c:v>
                </c:pt>
                <c:pt idx="3523">
                  <c:v>0.82067830250442364</c:v>
                </c:pt>
                <c:pt idx="3524">
                  <c:v>0.82074338860922769</c:v>
                </c:pt>
                <c:pt idx="3525">
                  <c:v>0.82116417476106796</c:v>
                </c:pt>
                <c:pt idx="3526">
                  <c:v>0.8212228542512775</c:v>
                </c:pt>
                <c:pt idx="3527">
                  <c:v>0.82139022367890868</c:v>
                </c:pt>
                <c:pt idx="3528">
                  <c:v>0.82149876899342489</c:v>
                </c:pt>
                <c:pt idx="3529">
                  <c:v>0.82204875132329025</c:v>
                </c:pt>
                <c:pt idx="3530">
                  <c:v>0.82228956066098502</c:v>
                </c:pt>
                <c:pt idx="3531">
                  <c:v>0.8225200325537686</c:v>
                </c:pt>
                <c:pt idx="3532">
                  <c:v>0.82281874777189512</c:v>
                </c:pt>
                <c:pt idx="3533">
                  <c:v>0.82283887587813798</c:v>
                </c:pt>
                <c:pt idx="3534">
                  <c:v>0.82382860702152327</c:v>
                </c:pt>
                <c:pt idx="3535">
                  <c:v>0.82387515341427087</c:v>
                </c:pt>
                <c:pt idx="3536">
                  <c:v>0.82395667546675166</c:v>
                </c:pt>
                <c:pt idx="3537">
                  <c:v>0.82469632984213959</c:v>
                </c:pt>
                <c:pt idx="3538">
                  <c:v>0.825488430364687</c:v>
                </c:pt>
                <c:pt idx="3539">
                  <c:v>0.8254994925601935</c:v>
                </c:pt>
                <c:pt idx="3540">
                  <c:v>0.82576831923062388</c:v>
                </c:pt>
                <c:pt idx="3541">
                  <c:v>0.82589451673439851</c:v>
                </c:pt>
                <c:pt idx="3542">
                  <c:v>0.82602924594866955</c:v>
                </c:pt>
                <c:pt idx="3543">
                  <c:v>0.82603637521956663</c:v>
                </c:pt>
                <c:pt idx="3544">
                  <c:v>0.82603792900081929</c:v>
                </c:pt>
                <c:pt idx="3545">
                  <c:v>0.82604847757455657</c:v>
                </c:pt>
                <c:pt idx="3546">
                  <c:v>0.82605861215341747</c:v>
                </c:pt>
                <c:pt idx="3547">
                  <c:v>0.82645621288714999</c:v>
                </c:pt>
                <c:pt idx="3548">
                  <c:v>0.82750060772015366</c:v>
                </c:pt>
                <c:pt idx="3549">
                  <c:v>0.82791214579047301</c:v>
                </c:pt>
                <c:pt idx="3550">
                  <c:v>0.82792361290619376</c:v>
                </c:pt>
                <c:pt idx="3551">
                  <c:v>0.82792361290619376</c:v>
                </c:pt>
                <c:pt idx="3552">
                  <c:v>0.82832975151013788</c:v>
                </c:pt>
                <c:pt idx="3553">
                  <c:v>0.82868393816299946</c:v>
                </c:pt>
                <c:pt idx="3554">
                  <c:v>0.82880992527661423</c:v>
                </c:pt>
                <c:pt idx="3555">
                  <c:v>0.82896247184976113</c:v>
                </c:pt>
                <c:pt idx="3556">
                  <c:v>0.82902560446650053</c:v>
                </c:pt>
                <c:pt idx="3557">
                  <c:v>0.82911296489061692</c:v>
                </c:pt>
                <c:pt idx="3558">
                  <c:v>0.8294428794347668</c:v>
                </c:pt>
                <c:pt idx="3559">
                  <c:v>0.8294648023677591</c:v>
                </c:pt>
                <c:pt idx="3560">
                  <c:v>0.8300092359688338</c:v>
                </c:pt>
                <c:pt idx="3561">
                  <c:v>0.83004383195908882</c:v>
                </c:pt>
                <c:pt idx="3562">
                  <c:v>0.83026835626130735</c:v>
                </c:pt>
                <c:pt idx="3563">
                  <c:v>0.83041030743453281</c:v>
                </c:pt>
                <c:pt idx="3564">
                  <c:v>0.83054998164075988</c:v>
                </c:pt>
                <c:pt idx="3565">
                  <c:v>0.83088654244500959</c:v>
                </c:pt>
                <c:pt idx="3566">
                  <c:v>0.83089115526186574</c:v>
                </c:pt>
                <c:pt idx="3567">
                  <c:v>0.83090194830756647</c:v>
                </c:pt>
                <c:pt idx="3568">
                  <c:v>0.83090199748513904</c:v>
                </c:pt>
                <c:pt idx="3569">
                  <c:v>0.83125921419097992</c:v>
                </c:pt>
                <c:pt idx="3570">
                  <c:v>0.83135223655818524</c:v>
                </c:pt>
                <c:pt idx="3571">
                  <c:v>0.83165036799715397</c:v>
                </c:pt>
                <c:pt idx="3572">
                  <c:v>0.83183360127888795</c:v>
                </c:pt>
                <c:pt idx="3573">
                  <c:v>0.83202906587722092</c:v>
                </c:pt>
                <c:pt idx="3574">
                  <c:v>0.83203744813779423</c:v>
                </c:pt>
                <c:pt idx="3575">
                  <c:v>0.83239105063976537</c:v>
                </c:pt>
                <c:pt idx="3576">
                  <c:v>0.83251011951100984</c:v>
                </c:pt>
                <c:pt idx="3577">
                  <c:v>0.83258547839045149</c:v>
                </c:pt>
                <c:pt idx="3578">
                  <c:v>0.83259722434638728</c:v>
                </c:pt>
                <c:pt idx="3579">
                  <c:v>0.83262680943367873</c:v>
                </c:pt>
                <c:pt idx="3580">
                  <c:v>0.83264993972544876</c:v>
                </c:pt>
                <c:pt idx="3581">
                  <c:v>0.83272029144543458</c:v>
                </c:pt>
                <c:pt idx="3582">
                  <c:v>0.83286315736393979</c:v>
                </c:pt>
                <c:pt idx="3583">
                  <c:v>0.83300522246433428</c:v>
                </c:pt>
                <c:pt idx="3584">
                  <c:v>0.83304584699121653</c:v>
                </c:pt>
                <c:pt idx="3585">
                  <c:v>0.83304584699123008</c:v>
                </c:pt>
                <c:pt idx="3586">
                  <c:v>0.83304584699123008</c:v>
                </c:pt>
                <c:pt idx="3587">
                  <c:v>0.83304584699123008</c:v>
                </c:pt>
                <c:pt idx="3588">
                  <c:v>0.8330458469912505</c:v>
                </c:pt>
                <c:pt idx="3589">
                  <c:v>0.8330458469912505</c:v>
                </c:pt>
                <c:pt idx="3590">
                  <c:v>0.8330458469912505</c:v>
                </c:pt>
                <c:pt idx="3591">
                  <c:v>0.8330458469912505</c:v>
                </c:pt>
                <c:pt idx="3592">
                  <c:v>0.8330458469912505</c:v>
                </c:pt>
                <c:pt idx="3593">
                  <c:v>0.8330458469912505</c:v>
                </c:pt>
                <c:pt idx="3594">
                  <c:v>0.83311072572634859</c:v>
                </c:pt>
                <c:pt idx="3595">
                  <c:v>0.83311379587452117</c:v>
                </c:pt>
                <c:pt idx="3596">
                  <c:v>0.83311379587452117</c:v>
                </c:pt>
                <c:pt idx="3597">
                  <c:v>0.83311379587453482</c:v>
                </c:pt>
                <c:pt idx="3598">
                  <c:v>0.83326919372935682</c:v>
                </c:pt>
                <c:pt idx="3599">
                  <c:v>0.83326919372935682</c:v>
                </c:pt>
                <c:pt idx="3600">
                  <c:v>0.83326919372935682</c:v>
                </c:pt>
                <c:pt idx="3601">
                  <c:v>0.83326919372935682</c:v>
                </c:pt>
                <c:pt idx="3602">
                  <c:v>0.83354476441503333</c:v>
                </c:pt>
                <c:pt idx="3603">
                  <c:v>0.83358277780654755</c:v>
                </c:pt>
                <c:pt idx="3604">
                  <c:v>0.83363289971959609</c:v>
                </c:pt>
                <c:pt idx="3605">
                  <c:v>0.83420306263078237</c:v>
                </c:pt>
                <c:pt idx="3606">
                  <c:v>0.83440879423917302</c:v>
                </c:pt>
                <c:pt idx="3607">
                  <c:v>0.83443611777813087</c:v>
                </c:pt>
                <c:pt idx="3608">
                  <c:v>0.83455228278359794</c:v>
                </c:pt>
                <c:pt idx="3609">
                  <c:v>0.83480517186761349</c:v>
                </c:pt>
                <c:pt idx="3610">
                  <c:v>0.83488700990742104</c:v>
                </c:pt>
                <c:pt idx="3611">
                  <c:v>0.83515396400863795</c:v>
                </c:pt>
                <c:pt idx="3612">
                  <c:v>0.83516172670163003</c:v>
                </c:pt>
                <c:pt idx="3613">
                  <c:v>0.83525386998794415</c:v>
                </c:pt>
                <c:pt idx="3614">
                  <c:v>0.83573183464416823</c:v>
                </c:pt>
                <c:pt idx="3615">
                  <c:v>0.83584354259599147</c:v>
                </c:pt>
                <c:pt idx="3616">
                  <c:v>0.8360427175564622</c:v>
                </c:pt>
                <c:pt idx="3617">
                  <c:v>0.83611285746183839</c:v>
                </c:pt>
                <c:pt idx="3618">
                  <c:v>0.83611285746183839</c:v>
                </c:pt>
                <c:pt idx="3619">
                  <c:v>0.83686208126058381</c:v>
                </c:pt>
                <c:pt idx="3620">
                  <c:v>0.83687397406491515</c:v>
                </c:pt>
                <c:pt idx="3621">
                  <c:v>0.83698334331148694</c:v>
                </c:pt>
                <c:pt idx="3622">
                  <c:v>0.83716780819054137</c:v>
                </c:pt>
                <c:pt idx="3623">
                  <c:v>0.83726537304438431</c:v>
                </c:pt>
                <c:pt idx="3624">
                  <c:v>0.83730820251001181</c:v>
                </c:pt>
                <c:pt idx="3625">
                  <c:v>0.83736117511134145</c:v>
                </c:pt>
                <c:pt idx="3626">
                  <c:v>0.83758503837140486</c:v>
                </c:pt>
                <c:pt idx="3627">
                  <c:v>0.83796475327584585</c:v>
                </c:pt>
                <c:pt idx="3628">
                  <c:v>0.83797708290468598</c:v>
                </c:pt>
                <c:pt idx="3629">
                  <c:v>0.83806195870319777</c:v>
                </c:pt>
                <c:pt idx="3630">
                  <c:v>0.83821398234413969</c:v>
                </c:pt>
                <c:pt idx="3631">
                  <c:v>0.83838481124219644</c:v>
                </c:pt>
                <c:pt idx="3632">
                  <c:v>0.83852233372002838</c:v>
                </c:pt>
                <c:pt idx="3633">
                  <c:v>0.83865764780972363</c:v>
                </c:pt>
                <c:pt idx="3634">
                  <c:v>0.83875544557847137</c:v>
                </c:pt>
                <c:pt idx="3635">
                  <c:v>0.83882934780869112</c:v>
                </c:pt>
                <c:pt idx="3636">
                  <c:v>0.83905667316494414</c:v>
                </c:pt>
                <c:pt idx="3637">
                  <c:v>0.83948068379083196</c:v>
                </c:pt>
                <c:pt idx="3638">
                  <c:v>0.83963089259818924</c:v>
                </c:pt>
                <c:pt idx="3639">
                  <c:v>0.83964231534404499</c:v>
                </c:pt>
                <c:pt idx="3640">
                  <c:v>0.83990108309346501</c:v>
                </c:pt>
                <c:pt idx="3641">
                  <c:v>0.84001909155219456</c:v>
                </c:pt>
                <c:pt idx="3642">
                  <c:v>0.84018973085666815</c:v>
                </c:pt>
                <c:pt idx="3643">
                  <c:v>0.84044101677101801</c:v>
                </c:pt>
                <c:pt idx="3644">
                  <c:v>0.84046011285358557</c:v>
                </c:pt>
                <c:pt idx="3645">
                  <c:v>0.84055633929399109</c:v>
                </c:pt>
                <c:pt idx="3646">
                  <c:v>0.84079043524594288</c:v>
                </c:pt>
                <c:pt idx="3647">
                  <c:v>0.84103584530204767</c:v>
                </c:pt>
                <c:pt idx="3648">
                  <c:v>0.84113802095671264</c:v>
                </c:pt>
                <c:pt idx="3649">
                  <c:v>0.84115662001343694</c:v>
                </c:pt>
                <c:pt idx="3650">
                  <c:v>0.8412109939076382</c:v>
                </c:pt>
                <c:pt idx="3651">
                  <c:v>0.84196771842241702</c:v>
                </c:pt>
                <c:pt idx="3652">
                  <c:v>0.84197618798397789</c:v>
                </c:pt>
                <c:pt idx="3653">
                  <c:v>0.84233270514192615</c:v>
                </c:pt>
                <c:pt idx="3654">
                  <c:v>0.8424105582187793</c:v>
                </c:pt>
                <c:pt idx="3655">
                  <c:v>0.8427080585277632</c:v>
                </c:pt>
                <c:pt idx="3656">
                  <c:v>0.84272462300011663</c:v>
                </c:pt>
                <c:pt idx="3657">
                  <c:v>0.84280367085729757</c:v>
                </c:pt>
                <c:pt idx="3658">
                  <c:v>0.8433157918926657</c:v>
                </c:pt>
                <c:pt idx="3659">
                  <c:v>0.84367600646186769</c:v>
                </c:pt>
                <c:pt idx="3660">
                  <c:v>0.84371310865771965</c:v>
                </c:pt>
                <c:pt idx="3661">
                  <c:v>0.84461339638574751</c:v>
                </c:pt>
                <c:pt idx="3662">
                  <c:v>0.84480590633612529</c:v>
                </c:pt>
                <c:pt idx="3663">
                  <c:v>0.84495228009593437</c:v>
                </c:pt>
                <c:pt idx="3664">
                  <c:v>0.84553674663178691</c:v>
                </c:pt>
                <c:pt idx="3665">
                  <c:v>0.84560487711107102</c:v>
                </c:pt>
                <c:pt idx="3666">
                  <c:v>0.84566800415811993</c:v>
                </c:pt>
                <c:pt idx="3667">
                  <c:v>0.84567920184833667</c:v>
                </c:pt>
                <c:pt idx="3668">
                  <c:v>0.84568857882367732</c:v>
                </c:pt>
                <c:pt idx="3669">
                  <c:v>0.84583742138502427</c:v>
                </c:pt>
                <c:pt idx="3670">
                  <c:v>0.84593149951673108</c:v>
                </c:pt>
                <c:pt idx="3671">
                  <c:v>0.8466985896038115</c:v>
                </c:pt>
                <c:pt idx="3672">
                  <c:v>0.84704378047806217</c:v>
                </c:pt>
                <c:pt idx="3673">
                  <c:v>0.8474002369782816</c:v>
                </c:pt>
                <c:pt idx="3674">
                  <c:v>0.84741037574350919</c:v>
                </c:pt>
                <c:pt idx="3675">
                  <c:v>0.84753949268311879</c:v>
                </c:pt>
                <c:pt idx="3676">
                  <c:v>0.84796619560487629</c:v>
                </c:pt>
                <c:pt idx="3677">
                  <c:v>0.84843250770496481</c:v>
                </c:pt>
                <c:pt idx="3678">
                  <c:v>0.84860589738601855</c:v>
                </c:pt>
                <c:pt idx="3679">
                  <c:v>0.84867601264978842</c:v>
                </c:pt>
                <c:pt idx="3680">
                  <c:v>0.84867690428466314</c:v>
                </c:pt>
                <c:pt idx="3681">
                  <c:v>0.84935020822200036</c:v>
                </c:pt>
                <c:pt idx="3682">
                  <c:v>0.84937359803095713</c:v>
                </c:pt>
                <c:pt idx="3683">
                  <c:v>0.84956774309009253</c:v>
                </c:pt>
                <c:pt idx="3684">
                  <c:v>0.84956774309009253</c:v>
                </c:pt>
                <c:pt idx="3685">
                  <c:v>0.85016647318358962</c:v>
                </c:pt>
                <c:pt idx="3686">
                  <c:v>0.85044271951754946</c:v>
                </c:pt>
                <c:pt idx="3687">
                  <c:v>0.85055908515188894</c:v>
                </c:pt>
                <c:pt idx="3688">
                  <c:v>0.85058244109269399</c:v>
                </c:pt>
                <c:pt idx="3689">
                  <c:v>0.85065697500831328</c:v>
                </c:pt>
                <c:pt idx="3690">
                  <c:v>0.85095903724237631</c:v>
                </c:pt>
                <c:pt idx="3691">
                  <c:v>0.8511978464105171</c:v>
                </c:pt>
                <c:pt idx="3692">
                  <c:v>0.85120757226034882</c:v>
                </c:pt>
                <c:pt idx="3693">
                  <c:v>0.85147749917315074</c:v>
                </c:pt>
                <c:pt idx="3694">
                  <c:v>0.85171467239429921</c:v>
                </c:pt>
                <c:pt idx="3695">
                  <c:v>0.85172138421102717</c:v>
                </c:pt>
                <c:pt idx="3696">
                  <c:v>0.85173222988654507</c:v>
                </c:pt>
                <c:pt idx="3697">
                  <c:v>0.85175954721661717</c:v>
                </c:pt>
                <c:pt idx="3698">
                  <c:v>0.85178090434596532</c:v>
                </c:pt>
                <c:pt idx="3699">
                  <c:v>0.85184459140276358</c:v>
                </c:pt>
                <c:pt idx="3700">
                  <c:v>0.85203520070766869</c:v>
                </c:pt>
                <c:pt idx="3701">
                  <c:v>0.85214643716911365</c:v>
                </c:pt>
                <c:pt idx="3702">
                  <c:v>0.85214643716911365</c:v>
                </c:pt>
                <c:pt idx="3703">
                  <c:v>0.8521464371691263</c:v>
                </c:pt>
                <c:pt idx="3704">
                  <c:v>0.8521464371691263</c:v>
                </c:pt>
                <c:pt idx="3705">
                  <c:v>0.8521464371691263</c:v>
                </c:pt>
                <c:pt idx="3706">
                  <c:v>0.85214643716914518</c:v>
                </c:pt>
                <c:pt idx="3707">
                  <c:v>0.85214643716914518</c:v>
                </c:pt>
                <c:pt idx="3708">
                  <c:v>0.85214643716914518</c:v>
                </c:pt>
                <c:pt idx="3709">
                  <c:v>0.85214643716914518</c:v>
                </c:pt>
                <c:pt idx="3710">
                  <c:v>0.85214643716914518</c:v>
                </c:pt>
                <c:pt idx="3711">
                  <c:v>0.85214643716914518</c:v>
                </c:pt>
                <c:pt idx="3712">
                  <c:v>0.85220916832167681</c:v>
                </c:pt>
                <c:pt idx="3713">
                  <c:v>0.85220916832168936</c:v>
                </c:pt>
                <c:pt idx="3714">
                  <c:v>0.85223908728846043</c:v>
                </c:pt>
                <c:pt idx="3715">
                  <c:v>0.85228463320138448</c:v>
                </c:pt>
                <c:pt idx="3716">
                  <c:v>0.85229455446837554</c:v>
                </c:pt>
                <c:pt idx="3717">
                  <c:v>0.85235262823332669</c:v>
                </c:pt>
                <c:pt idx="3718">
                  <c:v>0.85235262823332669</c:v>
                </c:pt>
                <c:pt idx="3719">
                  <c:v>0.85235262823332669</c:v>
                </c:pt>
                <c:pt idx="3720">
                  <c:v>0.85235262823332669</c:v>
                </c:pt>
                <c:pt idx="3721">
                  <c:v>0.85248355392515862</c:v>
                </c:pt>
                <c:pt idx="3722">
                  <c:v>0.85260701166104624</c:v>
                </c:pt>
                <c:pt idx="3723">
                  <c:v>0.85262577113693949</c:v>
                </c:pt>
                <c:pt idx="3724">
                  <c:v>0.85276961550096952</c:v>
                </c:pt>
                <c:pt idx="3725">
                  <c:v>0.85283843712899365</c:v>
                </c:pt>
                <c:pt idx="3726">
                  <c:v>0.85313115107930182</c:v>
                </c:pt>
                <c:pt idx="3727">
                  <c:v>0.8534451908565297</c:v>
                </c:pt>
                <c:pt idx="3728">
                  <c:v>0.85346436689812455</c:v>
                </c:pt>
                <c:pt idx="3729">
                  <c:v>0.85353687700130076</c:v>
                </c:pt>
                <c:pt idx="3730">
                  <c:v>0.85365676543009483</c:v>
                </c:pt>
                <c:pt idx="3731">
                  <c:v>0.85382793034515081</c:v>
                </c:pt>
                <c:pt idx="3732">
                  <c:v>0.85395177296250402</c:v>
                </c:pt>
                <c:pt idx="3733">
                  <c:v>0.85409204191851607</c:v>
                </c:pt>
                <c:pt idx="3734">
                  <c:v>0.85409920377533854</c:v>
                </c:pt>
                <c:pt idx="3735">
                  <c:v>0.8542184117102859</c:v>
                </c:pt>
                <c:pt idx="3736">
                  <c:v>0.85425475600098233</c:v>
                </c:pt>
                <c:pt idx="3737">
                  <c:v>0.85431487977821696</c:v>
                </c:pt>
                <c:pt idx="3738">
                  <c:v>0.8546661657563086</c:v>
                </c:pt>
                <c:pt idx="3739">
                  <c:v>0.85468107257829962</c:v>
                </c:pt>
                <c:pt idx="3740">
                  <c:v>0.85537528335573165</c:v>
                </c:pt>
                <c:pt idx="3741">
                  <c:v>0.85556325883664119</c:v>
                </c:pt>
                <c:pt idx="3742">
                  <c:v>0.85557391501526547</c:v>
                </c:pt>
                <c:pt idx="3743">
                  <c:v>0.85588716365118067</c:v>
                </c:pt>
                <c:pt idx="3744">
                  <c:v>0.85592538725772194</c:v>
                </c:pt>
                <c:pt idx="3745">
                  <c:v>0.85611750090297545</c:v>
                </c:pt>
                <c:pt idx="3746">
                  <c:v>0.8561461576215128</c:v>
                </c:pt>
                <c:pt idx="3747">
                  <c:v>0.85630894215673536</c:v>
                </c:pt>
                <c:pt idx="3748">
                  <c:v>0.85633525343540995</c:v>
                </c:pt>
                <c:pt idx="3749">
                  <c:v>0.85691382905537539</c:v>
                </c:pt>
                <c:pt idx="3750">
                  <c:v>0.85711971714354795</c:v>
                </c:pt>
                <c:pt idx="3751">
                  <c:v>0.85711971714354795</c:v>
                </c:pt>
                <c:pt idx="3752">
                  <c:v>0.85753756752755095</c:v>
                </c:pt>
                <c:pt idx="3753">
                  <c:v>0.85774255715681447</c:v>
                </c:pt>
                <c:pt idx="3754">
                  <c:v>0.85777635928947749</c:v>
                </c:pt>
                <c:pt idx="3755">
                  <c:v>0.85791443452275862</c:v>
                </c:pt>
                <c:pt idx="3756">
                  <c:v>0.85808109755498629</c:v>
                </c:pt>
                <c:pt idx="3757">
                  <c:v>0.85817186245316945</c:v>
                </c:pt>
                <c:pt idx="3758">
                  <c:v>0.85846361127170023</c:v>
                </c:pt>
                <c:pt idx="3759">
                  <c:v>0.85882746694376078</c:v>
                </c:pt>
                <c:pt idx="3760">
                  <c:v>0.85898331390597837</c:v>
                </c:pt>
                <c:pt idx="3761">
                  <c:v>0.8590692338276571</c:v>
                </c:pt>
                <c:pt idx="3762">
                  <c:v>0.85919339180150589</c:v>
                </c:pt>
                <c:pt idx="3763">
                  <c:v>0.85926084328927188</c:v>
                </c:pt>
                <c:pt idx="3764">
                  <c:v>0.859317283786455</c:v>
                </c:pt>
                <c:pt idx="3765">
                  <c:v>0.859317283786455</c:v>
                </c:pt>
                <c:pt idx="3766">
                  <c:v>0.85933546126688864</c:v>
                </c:pt>
                <c:pt idx="3767">
                  <c:v>0.85933714862484067</c:v>
                </c:pt>
                <c:pt idx="3768">
                  <c:v>0.85940933551454624</c:v>
                </c:pt>
                <c:pt idx="3769">
                  <c:v>0.85956137170712776</c:v>
                </c:pt>
                <c:pt idx="3770">
                  <c:v>0.85962473661992389</c:v>
                </c:pt>
                <c:pt idx="3771">
                  <c:v>0.85967480410345942</c:v>
                </c:pt>
                <c:pt idx="3772">
                  <c:v>0.86031893046928243</c:v>
                </c:pt>
                <c:pt idx="3773">
                  <c:v>0.86062370860262571</c:v>
                </c:pt>
                <c:pt idx="3774">
                  <c:v>0.86081155446933866</c:v>
                </c:pt>
                <c:pt idx="3775">
                  <c:v>0.86105294986603309</c:v>
                </c:pt>
                <c:pt idx="3776">
                  <c:v>0.8610686744619892</c:v>
                </c:pt>
                <c:pt idx="3777">
                  <c:v>0.86143653452639624</c:v>
                </c:pt>
                <c:pt idx="3778">
                  <c:v>0.86157199228682568</c:v>
                </c:pt>
                <c:pt idx="3779">
                  <c:v>0.86161090227920167</c:v>
                </c:pt>
                <c:pt idx="3780">
                  <c:v>0.86170403063950096</c:v>
                </c:pt>
                <c:pt idx="3781">
                  <c:v>0.86191133631487737</c:v>
                </c:pt>
                <c:pt idx="3782">
                  <c:v>0.86194023292030786</c:v>
                </c:pt>
                <c:pt idx="3783">
                  <c:v>0.86246013191263227</c:v>
                </c:pt>
                <c:pt idx="3784">
                  <c:v>0.86246019289425557</c:v>
                </c:pt>
                <c:pt idx="3785">
                  <c:v>0.86279864771896242</c:v>
                </c:pt>
                <c:pt idx="3786">
                  <c:v>0.86309014537450202</c:v>
                </c:pt>
                <c:pt idx="3787">
                  <c:v>0.86322169976093588</c:v>
                </c:pt>
                <c:pt idx="3788">
                  <c:v>0.86339554537425001</c:v>
                </c:pt>
                <c:pt idx="3789">
                  <c:v>0.86352040266890451</c:v>
                </c:pt>
                <c:pt idx="3790">
                  <c:v>0.86359568040627532</c:v>
                </c:pt>
                <c:pt idx="3791">
                  <c:v>0.86371772387672086</c:v>
                </c:pt>
                <c:pt idx="3792">
                  <c:v>0.86377576564684944</c:v>
                </c:pt>
                <c:pt idx="3793">
                  <c:v>0.86379468263033587</c:v>
                </c:pt>
                <c:pt idx="3794">
                  <c:v>0.86412105162243491</c:v>
                </c:pt>
                <c:pt idx="3795">
                  <c:v>0.86417016594750973</c:v>
                </c:pt>
                <c:pt idx="3796">
                  <c:v>0.86455561089884858</c:v>
                </c:pt>
                <c:pt idx="3797">
                  <c:v>0.86478206435602933</c:v>
                </c:pt>
                <c:pt idx="3798">
                  <c:v>0.86498583038863397</c:v>
                </c:pt>
                <c:pt idx="3799">
                  <c:v>0.86511909627347849</c:v>
                </c:pt>
                <c:pt idx="3800">
                  <c:v>0.8662921773532859</c:v>
                </c:pt>
                <c:pt idx="3801">
                  <c:v>0.86631636586788374</c:v>
                </c:pt>
                <c:pt idx="3802">
                  <c:v>0.86670846210006158</c:v>
                </c:pt>
                <c:pt idx="3803">
                  <c:v>0.86701145540545921</c:v>
                </c:pt>
                <c:pt idx="3804">
                  <c:v>0.86704416629442804</c:v>
                </c:pt>
                <c:pt idx="3805">
                  <c:v>0.86714611740891356</c:v>
                </c:pt>
                <c:pt idx="3806">
                  <c:v>0.86718069474497317</c:v>
                </c:pt>
                <c:pt idx="3807">
                  <c:v>0.8672780512457221</c:v>
                </c:pt>
                <c:pt idx="3808">
                  <c:v>0.86735598118756374</c:v>
                </c:pt>
                <c:pt idx="3809">
                  <c:v>0.86740046148930272</c:v>
                </c:pt>
                <c:pt idx="3810">
                  <c:v>0.86740503264870472</c:v>
                </c:pt>
                <c:pt idx="3811">
                  <c:v>0.86790868348614669</c:v>
                </c:pt>
                <c:pt idx="3812">
                  <c:v>0.86798353489021629</c:v>
                </c:pt>
                <c:pt idx="3813">
                  <c:v>0.86813352692733292</c:v>
                </c:pt>
                <c:pt idx="3814">
                  <c:v>0.86829053125745292</c:v>
                </c:pt>
                <c:pt idx="3815">
                  <c:v>0.86866178404967831</c:v>
                </c:pt>
                <c:pt idx="3816">
                  <c:v>0.86886428345674549</c:v>
                </c:pt>
                <c:pt idx="3817">
                  <c:v>0.86891971589622552</c:v>
                </c:pt>
                <c:pt idx="3818">
                  <c:v>0.86933577372742044</c:v>
                </c:pt>
                <c:pt idx="3819">
                  <c:v>0.86934572517058295</c:v>
                </c:pt>
                <c:pt idx="3820">
                  <c:v>0.86937079000647877</c:v>
                </c:pt>
                <c:pt idx="3821">
                  <c:v>0.86937517535503028</c:v>
                </c:pt>
                <c:pt idx="3822">
                  <c:v>0.86937517535503028</c:v>
                </c:pt>
                <c:pt idx="3823">
                  <c:v>0.86939038593582485</c:v>
                </c:pt>
                <c:pt idx="3824">
                  <c:v>0.86969550988418654</c:v>
                </c:pt>
                <c:pt idx="3825">
                  <c:v>0.86972575307791333</c:v>
                </c:pt>
                <c:pt idx="3826">
                  <c:v>0.86972575307791333</c:v>
                </c:pt>
                <c:pt idx="3827">
                  <c:v>0.86972575307792477</c:v>
                </c:pt>
                <c:pt idx="3828">
                  <c:v>0.86972575307792477</c:v>
                </c:pt>
                <c:pt idx="3829">
                  <c:v>0.86972575307792477</c:v>
                </c:pt>
                <c:pt idx="3830">
                  <c:v>0.86972575307794209</c:v>
                </c:pt>
                <c:pt idx="3831">
                  <c:v>0.86972575307794209</c:v>
                </c:pt>
                <c:pt idx="3832">
                  <c:v>0.86972575307794209</c:v>
                </c:pt>
                <c:pt idx="3833">
                  <c:v>0.86972575307794209</c:v>
                </c:pt>
                <c:pt idx="3834">
                  <c:v>0.86972575307794209</c:v>
                </c:pt>
                <c:pt idx="3835">
                  <c:v>0.86972575307794209</c:v>
                </c:pt>
                <c:pt idx="3836">
                  <c:v>0.86978330309146146</c:v>
                </c:pt>
                <c:pt idx="3837">
                  <c:v>0.86978330309147278</c:v>
                </c:pt>
                <c:pt idx="3838">
                  <c:v>0.86991370462629158</c:v>
                </c:pt>
                <c:pt idx="3839">
                  <c:v>0.8699149095852361</c:v>
                </c:pt>
                <c:pt idx="3840">
                  <c:v>0.8699149095852361</c:v>
                </c:pt>
                <c:pt idx="3841">
                  <c:v>0.8699149095852361</c:v>
                </c:pt>
                <c:pt idx="3842">
                  <c:v>0.8699149095852361</c:v>
                </c:pt>
                <c:pt idx="3843">
                  <c:v>0.87011258944246139</c:v>
                </c:pt>
                <c:pt idx="3844">
                  <c:v>0.87014825852581934</c:v>
                </c:pt>
                <c:pt idx="3845">
                  <c:v>0.87016546600635214</c:v>
                </c:pt>
                <c:pt idx="3846">
                  <c:v>0.87021831065923982</c:v>
                </c:pt>
                <c:pt idx="3847">
                  <c:v>0.87036461457402403</c:v>
                </c:pt>
                <c:pt idx="3848">
                  <c:v>0.87045385365606687</c:v>
                </c:pt>
                <c:pt idx="3849">
                  <c:v>0.87063892975590051</c:v>
                </c:pt>
                <c:pt idx="3850">
                  <c:v>0.8710010608424017</c:v>
                </c:pt>
                <c:pt idx="3851">
                  <c:v>0.87117765426142058</c:v>
                </c:pt>
                <c:pt idx="3852">
                  <c:v>0.87151008546319009</c:v>
                </c:pt>
                <c:pt idx="3853">
                  <c:v>0.8715166514510978</c:v>
                </c:pt>
                <c:pt idx="3854">
                  <c:v>0.87177529379003194</c:v>
                </c:pt>
                <c:pt idx="3855">
                  <c:v>0.87180104361155142</c:v>
                </c:pt>
                <c:pt idx="3856">
                  <c:v>0.87184238266514447</c:v>
                </c:pt>
                <c:pt idx="3857">
                  <c:v>0.87185138745573909</c:v>
                </c:pt>
                <c:pt idx="3858">
                  <c:v>0.87190468779232244</c:v>
                </c:pt>
                <c:pt idx="3859">
                  <c:v>0.87203639019005497</c:v>
                </c:pt>
                <c:pt idx="3860">
                  <c:v>0.87225235814587077</c:v>
                </c:pt>
                <c:pt idx="3861">
                  <c:v>0.87240361111437292</c:v>
                </c:pt>
                <c:pt idx="3862">
                  <c:v>0.87297513426769291</c:v>
                </c:pt>
                <c:pt idx="3863">
                  <c:v>0.87308743702898117</c:v>
                </c:pt>
                <c:pt idx="3864">
                  <c:v>0.87355025335036429</c:v>
                </c:pt>
                <c:pt idx="3865">
                  <c:v>0.87359687666406005</c:v>
                </c:pt>
                <c:pt idx="3866">
                  <c:v>0.87376273135377425</c:v>
                </c:pt>
                <c:pt idx="3867">
                  <c:v>0.87393329694084243</c:v>
                </c:pt>
                <c:pt idx="3868">
                  <c:v>0.87393329694084243</c:v>
                </c:pt>
                <c:pt idx="3869">
                  <c:v>0.87396241170439937</c:v>
                </c:pt>
                <c:pt idx="3870">
                  <c:v>0.87409583065207874</c:v>
                </c:pt>
                <c:pt idx="3871">
                  <c:v>0.87442564261706812</c:v>
                </c:pt>
                <c:pt idx="3872">
                  <c:v>0.87458981530436142</c:v>
                </c:pt>
                <c:pt idx="3873">
                  <c:v>0.87481981078352677</c:v>
                </c:pt>
                <c:pt idx="3874">
                  <c:v>0.87489174808260128</c:v>
                </c:pt>
                <c:pt idx="3875">
                  <c:v>0.87508860847634173</c:v>
                </c:pt>
                <c:pt idx="3876">
                  <c:v>0.87510985659715401</c:v>
                </c:pt>
                <c:pt idx="3877">
                  <c:v>0.87516470951984437</c:v>
                </c:pt>
                <c:pt idx="3878">
                  <c:v>0.87599057559063087</c:v>
                </c:pt>
                <c:pt idx="3879">
                  <c:v>0.87609075634026778</c:v>
                </c:pt>
                <c:pt idx="3880">
                  <c:v>0.87617116868257416</c:v>
                </c:pt>
                <c:pt idx="3881">
                  <c:v>0.87630906817734033</c:v>
                </c:pt>
                <c:pt idx="3882">
                  <c:v>0.87656794108083869</c:v>
                </c:pt>
                <c:pt idx="3883">
                  <c:v>0.87657755694619022</c:v>
                </c:pt>
                <c:pt idx="3884">
                  <c:v>0.8766661982954137</c:v>
                </c:pt>
                <c:pt idx="3885">
                  <c:v>0.8767908953886463</c:v>
                </c:pt>
                <c:pt idx="3886">
                  <c:v>0.87694655895957685</c:v>
                </c:pt>
                <c:pt idx="3887">
                  <c:v>0.8771138394682878</c:v>
                </c:pt>
                <c:pt idx="3888">
                  <c:v>0.87712443012080721</c:v>
                </c:pt>
                <c:pt idx="3889">
                  <c:v>0.87721267935436031</c:v>
                </c:pt>
                <c:pt idx="3890">
                  <c:v>0.87722061644867444</c:v>
                </c:pt>
                <c:pt idx="3891">
                  <c:v>0.87738868950012661</c:v>
                </c:pt>
                <c:pt idx="3892">
                  <c:v>0.87762651854440921</c:v>
                </c:pt>
                <c:pt idx="3893">
                  <c:v>0.87788406705494948</c:v>
                </c:pt>
                <c:pt idx="3894">
                  <c:v>0.8779076328754073</c:v>
                </c:pt>
                <c:pt idx="3895">
                  <c:v>0.87792046752180297</c:v>
                </c:pt>
                <c:pt idx="3896">
                  <c:v>0.87799214739706166</c:v>
                </c:pt>
                <c:pt idx="3897">
                  <c:v>0.87806474655739541</c:v>
                </c:pt>
                <c:pt idx="3898">
                  <c:v>0.87837516042990849</c:v>
                </c:pt>
                <c:pt idx="3899">
                  <c:v>0.87838274245605652</c:v>
                </c:pt>
                <c:pt idx="3900">
                  <c:v>0.87854420379401577</c:v>
                </c:pt>
                <c:pt idx="3901">
                  <c:v>0.87869724129983595</c:v>
                </c:pt>
                <c:pt idx="3902">
                  <c:v>0.87869769893942629</c:v>
                </c:pt>
                <c:pt idx="3903">
                  <c:v>0.87939885542427731</c:v>
                </c:pt>
                <c:pt idx="3904">
                  <c:v>0.87974694111610607</c:v>
                </c:pt>
                <c:pt idx="3905">
                  <c:v>0.88020846382648188</c:v>
                </c:pt>
                <c:pt idx="3906">
                  <c:v>0.88023748868694518</c:v>
                </c:pt>
                <c:pt idx="3907">
                  <c:v>0.88031997416966323</c:v>
                </c:pt>
                <c:pt idx="3908">
                  <c:v>0.88037300483103276</c:v>
                </c:pt>
                <c:pt idx="3909">
                  <c:v>0.88082438601034896</c:v>
                </c:pt>
                <c:pt idx="3910">
                  <c:v>0.8808838812124018</c:v>
                </c:pt>
                <c:pt idx="3911">
                  <c:v>0.88125179369274165</c:v>
                </c:pt>
                <c:pt idx="3912">
                  <c:v>0.88125179369274165</c:v>
                </c:pt>
                <c:pt idx="3913">
                  <c:v>0.88125935570186553</c:v>
                </c:pt>
                <c:pt idx="3914">
                  <c:v>0.88133152654804181</c:v>
                </c:pt>
                <c:pt idx="3915">
                  <c:v>0.88133364252281932</c:v>
                </c:pt>
                <c:pt idx="3916">
                  <c:v>0.88138876090300711</c:v>
                </c:pt>
                <c:pt idx="3917">
                  <c:v>0.88142488071052227</c:v>
                </c:pt>
                <c:pt idx="3918">
                  <c:v>0.88162903641339463</c:v>
                </c:pt>
                <c:pt idx="3919">
                  <c:v>0.88169412924855439</c:v>
                </c:pt>
                <c:pt idx="3920">
                  <c:v>0.88269315856860597</c:v>
                </c:pt>
                <c:pt idx="3921">
                  <c:v>0.88315760211309513</c:v>
                </c:pt>
                <c:pt idx="3922">
                  <c:v>0.88325471317823612</c:v>
                </c:pt>
                <c:pt idx="3923">
                  <c:v>0.88331216075689978</c:v>
                </c:pt>
                <c:pt idx="3924">
                  <c:v>0.88331216075692642</c:v>
                </c:pt>
                <c:pt idx="3925">
                  <c:v>0.88342875882845795</c:v>
                </c:pt>
                <c:pt idx="3926">
                  <c:v>0.88346196791949494</c:v>
                </c:pt>
                <c:pt idx="3927">
                  <c:v>0.88351140632108094</c:v>
                </c:pt>
                <c:pt idx="3928">
                  <c:v>0.88351296630692577</c:v>
                </c:pt>
                <c:pt idx="3929">
                  <c:v>0.88362295080083586</c:v>
                </c:pt>
                <c:pt idx="3930">
                  <c:v>0.8837158732960263</c:v>
                </c:pt>
                <c:pt idx="3931">
                  <c:v>0.8841462073232218</c:v>
                </c:pt>
                <c:pt idx="3932">
                  <c:v>0.88437461656873495</c:v>
                </c:pt>
                <c:pt idx="3933">
                  <c:v>0.88446812203115266</c:v>
                </c:pt>
                <c:pt idx="3934">
                  <c:v>0.88449453013216406</c:v>
                </c:pt>
                <c:pt idx="3935">
                  <c:v>0.88494067049022107</c:v>
                </c:pt>
                <c:pt idx="3936">
                  <c:v>0.88496507704600813</c:v>
                </c:pt>
                <c:pt idx="3937">
                  <c:v>0.88514696799647097</c:v>
                </c:pt>
                <c:pt idx="3938">
                  <c:v>0.88544775043919655</c:v>
                </c:pt>
                <c:pt idx="3939">
                  <c:v>0.88545682397896142</c:v>
                </c:pt>
                <c:pt idx="3940">
                  <c:v>0.88547265963234212</c:v>
                </c:pt>
                <c:pt idx="3941">
                  <c:v>0.88547967747788525</c:v>
                </c:pt>
                <c:pt idx="3942">
                  <c:v>0.88548097969348338</c:v>
                </c:pt>
                <c:pt idx="3943">
                  <c:v>0.88549754441347961</c:v>
                </c:pt>
                <c:pt idx="3944">
                  <c:v>0.88556196937506471</c:v>
                </c:pt>
                <c:pt idx="3945">
                  <c:v>0.88571244685555339</c:v>
                </c:pt>
                <c:pt idx="3946">
                  <c:v>0.88572323857710322</c:v>
                </c:pt>
                <c:pt idx="3947">
                  <c:v>0.88578335324684976</c:v>
                </c:pt>
                <c:pt idx="3948">
                  <c:v>0.88579762350050051</c:v>
                </c:pt>
                <c:pt idx="3949">
                  <c:v>0.88580330102721294</c:v>
                </c:pt>
                <c:pt idx="3950">
                  <c:v>0.88580330102721294</c:v>
                </c:pt>
                <c:pt idx="3951">
                  <c:v>0.88580330102721294</c:v>
                </c:pt>
                <c:pt idx="3952">
                  <c:v>0.88580330102722349</c:v>
                </c:pt>
                <c:pt idx="3953">
                  <c:v>0.88580330102722349</c:v>
                </c:pt>
                <c:pt idx="3954">
                  <c:v>0.88580330102722349</c:v>
                </c:pt>
                <c:pt idx="3955">
                  <c:v>0.88580330102723914</c:v>
                </c:pt>
                <c:pt idx="3956">
                  <c:v>0.88580330102723914</c:v>
                </c:pt>
                <c:pt idx="3957">
                  <c:v>0.88580330102723914</c:v>
                </c:pt>
                <c:pt idx="3958">
                  <c:v>0.88580330102723914</c:v>
                </c:pt>
                <c:pt idx="3959">
                  <c:v>0.88580330102723914</c:v>
                </c:pt>
                <c:pt idx="3960">
                  <c:v>0.88580330102723914</c:v>
                </c:pt>
                <c:pt idx="3961">
                  <c:v>0.88585576592289783</c:v>
                </c:pt>
                <c:pt idx="3962">
                  <c:v>0.88597573941466778</c:v>
                </c:pt>
                <c:pt idx="3963">
                  <c:v>0.88597573941466778</c:v>
                </c:pt>
                <c:pt idx="3964">
                  <c:v>0.88597573941466778</c:v>
                </c:pt>
                <c:pt idx="3965">
                  <c:v>0.88597573941466778</c:v>
                </c:pt>
                <c:pt idx="3966">
                  <c:v>0.88610470827073784</c:v>
                </c:pt>
                <c:pt idx="3967">
                  <c:v>0.88618844753627646</c:v>
                </c:pt>
                <c:pt idx="3968">
                  <c:v>0.88620413219571426</c:v>
                </c:pt>
                <c:pt idx="3969">
                  <c:v>0.88661709259239285</c:v>
                </c:pt>
                <c:pt idx="3970">
                  <c:v>0.8869656566892703</c:v>
                </c:pt>
                <c:pt idx="3971">
                  <c:v>0.88730189844995688</c:v>
                </c:pt>
                <c:pt idx="3972">
                  <c:v>0.88739566539310222</c:v>
                </c:pt>
                <c:pt idx="3973">
                  <c:v>0.88742944178267402</c:v>
                </c:pt>
                <c:pt idx="3974">
                  <c:v>0.88743542363576244</c:v>
                </c:pt>
                <c:pt idx="3975">
                  <c:v>0.88773545738815285</c:v>
                </c:pt>
                <c:pt idx="3976">
                  <c:v>0.88781242680187078</c:v>
                </c:pt>
                <c:pt idx="3977">
                  <c:v>0.88787459244431055</c:v>
                </c:pt>
                <c:pt idx="3978">
                  <c:v>0.88790887727708956</c:v>
                </c:pt>
                <c:pt idx="3979">
                  <c:v>0.88796651914053581</c:v>
                </c:pt>
                <c:pt idx="3980">
                  <c:v>0.88819361857270729</c:v>
                </c:pt>
                <c:pt idx="3981">
                  <c:v>0.88838916217644315</c:v>
                </c:pt>
                <c:pt idx="3982">
                  <c:v>0.88887462978658782</c:v>
                </c:pt>
                <c:pt idx="3983">
                  <c:v>0.88943625493322964</c:v>
                </c:pt>
                <c:pt idx="3984">
                  <c:v>0.88947349296550271</c:v>
                </c:pt>
                <c:pt idx="3985">
                  <c:v>0.88948160435374635</c:v>
                </c:pt>
                <c:pt idx="3986">
                  <c:v>0.88952072680026018</c:v>
                </c:pt>
                <c:pt idx="3987">
                  <c:v>0.88952961591177915</c:v>
                </c:pt>
                <c:pt idx="3988">
                  <c:v>0.88978399470557501</c:v>
                </c:pt>
                <c:pt idx="3989">
                  <c:v>0.88989589931643165</c:v>
                </c:pt>
                <c:pt idx="3990">
                  <c:v>0.89003348389677761</c:v>
                </c:pt>
                <c:pt idx="3991">
                  <c:v>0.89070578067080219</c:v>
                </c:pt>
                <c:pt idx="3992">
                  <c:v>0.89125667690384769</c:v>
                </c:pt>
                <c:pt idx="3993">
                  <c:v>0.89125667690384769</c:v>
                </c:pt>
                <c:pt idx="3994">
                  <c:v>0.89139870205428973</c:v>
                </c:pt>
                <c:pt idx="3995">
                  <c:v>0.89150784877775924</c:v>
                </c:pt>
                <c:pt idx="3996">
                  <c:v>0.89194409367334349</c:v>
                </c:pt>
                <c:pt idx="3997">
                  <c:v>0.89203288930532254</c:v>
                </c:pt>
                <c:pt idx="3998">
                  <c:v>0.89204163271492776</c:v>
                </c:pt>
                <c:pt idx="3999">
                  <c:v>0.89244591120907601</c:v>
                </c:pt>
                <c:pt idx="4000">
                  <c:v>0.89246501823443602</c:v>
                </c:pt>
                <c:pt idx="4001">
                  <c:v>0.89246501823444613</c:v>
                </c:pt>
                <c:pt idx="4002">
                  <c:v>0.8926190573813888</c:v>
                </c:pt>
                <c:pt idx="4003">
                  <c:v>0.89281741917028512</c:v>
                </c:pt>
                <c:pt idx="4004">
                  <c:v>0.89283967019503041</c:v>
                </c:pt>
                <c:pt idx="4005">
                  <c:v>0.89322929706766518</c:v>
                </c:pt>
                <c:pt idx="4006">
                  <c:v>0.89326929265381716</c:v>
                </c:pt>
                <c:pt idx="4007">
                  <c:v>0.89336420770869929</c:v>
                </c:pt>
                <c:pt idx="4008">
                  <c:v>0.89341916225083118</c:v>
                </c:pt>
                <c:pt idx="4009">
                  <c:v>0.89341916225084606</c:v>
                </c:pt>
                <c:pt idx="4010">
                  <c:v>0.8939761075550251</c:v>
                </c:pt>
                <c:pt idx="4011">
                  <c:v>0.89397610755505008</c:v>
                </c:pt>
                <c:pt idx="4012">
                  <c:v>0.89406626592108795</c:v>
                </c:pt>
                <c:pt idx="4013">
                  <c:v>0.89415315627268688</c:v>
                </c:pt>
                <c:pt idx="4014">
                  <c:v>0.89415315627268688</c:v>
                </c:pt>
                <c:pt idx="4015">
                  <c:v>0.89416359229406617</c:v>
                </c:pt>
                <c:pt idx="4016">
                  <c:v>0.89426627618018706</c:v>
                </c:pt>
                <c:pt idx="4017">
                  <c:v>0.89427579129915036</c:v>
                </c:pt>
                <c:pt idx="4018">
                  <c:v>0.89505523776292062</c:v>
                </c:pt>
                <c:pt idx="4019">
                  <c:v>0.89534075016358505</c:v>
                </c:pt>
                <c:pt idx="4020">
                  <c:v>0.89544199595421969</c:v>
                </c:pt>
                <c:pt idx="4021">
                  <c:v>0.89568879643657973</c:v>
                </c:pt>
                <c:pt idx="4022">
                  <c:v>0.89591071948288004</c:v>
                </c:pt>
                <c:pt idx="4023">
                  <c:v>0.89600996707367708</c:v>
                </c:pt>
                <c:pt idx="4024">
                  <c:v>0.89603376604343576</c:v>
                </c:pt>
                <c:pt idx="4025">
                  <c:v>0.89621645576661546</c:v>
                </c:pt>
                <c:pt idx="4026">
                  <c:v>0.89629146239821567</c:v>
                </c:pt>
                <c:pt idx="4027">
                  <c:v>0.89716378058311563</c:v>
                </c:pt>
                <c:pt idx="4028">
                  <c:v>0.89759565906998495</c:v>
                </c:pt>
                <c:pt idx="4029">
                  <c:v>0.89788215819323414</c:v>
                </c:pt>
                <c:pt idx="4030">
                  <c:v>0.89808143863826151</c:v>
                </c:pt>
                <c:pt idx="4031">
                  <c:v>0.89812024274775182</c:v>
                </c:pt>
                <c:pt idx="4032">
                  <c:v>0.89813530520319462</c:v>
                </c:pt>
                <c:pt idx="4033">
                  <c:v>0.89826279865898251</c:v>
                </c:pt>
                <c:pt idx="4034">
                  <c:v>0.89827063575741029</c:v>
                </c:pt>
                <c:pt idx="4035">
                  <c:v>0.89832236011714772</c:v>
                </c:pt>
                <c:pt idx="4036">
                  <c:v>0.89835893331773375</c:v>
                </c:pt>
                <c:pt idx="4037">
                  <c:v>0.898377273448424</c:v>
                </c:pt>
                <c:pt idx="4038">
                  <c:v>0.89837727344843854</c:v>
                </c:pt>
                <c:pt idx="4039">
                  <c:v>0.89891328430982664</c:v>
                </c:pt>
                <c:pt idx="4040">
                  <c:v>0.89909047350319216</c:v>
                </c:pt>
                <c:pt idx="4041">
                  <c:v>0.89910098584749432</c:v>
                </c:pt>
                <c:pt idx="4042">
                  <c:v>0.89922902807868332</c:v>
                </c:pt>
                <c:pt idx="4043">
                  <c:v>0.89942738331141003</c:v>
                </c:pt>
                <c:pt idx="4044">
                  <c:v>0.89965549295054148</c:v>
                </c:pt>
                <c:pt idx="4045">
                  <c:v>0.89968903094994335</c:v>
                </c:pt>
                <c:pt idx="4046">
                  <c:v>0.89976371043285741</c:v>
                </c:pt>
                <c:pt idx="4047">
                  <c:v>0.89977604404458855</c:v>
                </c:pt>
                <c:pt idx="4048">
                  <c:v>0.89991403189701813</c:v>
                </c:pt>
                <c:pt idx="4049">
                  <c:v>0.90000742442255488</c:v>
                </c:pt>
                <c:pt idx="4050">
                  <c:v>0.90009286298586066</c:v>
                </c:pt>
                <c:pt idx="4051">
                  <c:v>0.90010108406155076</c:v>
                </c:pt>
                <c:pt idx="4052">
                  <c:v>0.9001059561578808</c:v>
                </c:pt>
                <c:pt idx="4053">
                  <c:v>0.90012179032601281</c:v>
                </c:pt>
                <c:pt idx="4054">
                  <c:v>0.9001379784118746</c:v>
                </c:pt>
                <c:pt idx="4055">
                  <c:v>0.90023996757705638</c:v>
                </c:pt>
                <c:pt idx="4056">
                  <c:v>0.90034245521266743</c:v>
                </c:pt>
                <c:pt idx="4057">
                  <c:v>0.90034936403315469</c:v>
                </c:pt>
                <c:pt idx="4058">
                  <c:v>0.90036744148112602</c:v>
                </c:pt>
                <c:pt idx="4059">
                  <c:v>0.90036744148112602</c:v>
                </c:pt>
                <c:pt idx="4060">
                  <c:v>0.90041498648769225</c:v>
                </c:pt>
                <c:pt idx="4061">
                  <c:v>0.90041498648769225</c:v>
                </c:pt>
                <c:pt idx="4062">
                  <c:v>0.90041498648769225</c:v>
                </c:pt>
                <c:pt idx="4063">
                  <c:v>0.90041498648769702</c:v>
                </c:pt>
                <c:pt idx="4064">
                  <c:v>0.90041498648769702</c:v>
                </c:pt>
                <c:pt idx="4065">
                  <c:v>0.9004149864877018</c:v>
                </c:pt>
                <c:pt idx="4066">
                  <c:v>0.9004149864877018</c:v>
                </c:pt>
                <c:pt idx="4067">
                  <c:v>0.90041498648771601</c:v>
                </c:pt>
                <c:pt idx="4068">
                  <c:v>0.90041498648771601</c:v>
                </c:pt>
                <c:pt idx="4069">
                  <c:v>0.90041498648771601</c:v>
                </c:pt>
                <c:pt idx="4070">
                  <c:v>0.90041498648771601</c:v>
                </c:pt>
                <c:pt idx="4071">
                  <c:v>0.90043586113547447</c:v>
                </c:pt>
                <c:pt idx="4072">
                  <c:v>0.90043586113549812</c:v>
                </c:pt>
                <c:pt idx="4073">
                  <c:v>0.90057119613064907</c:v>
                </c:pt>
                <c:pt idx="4074">
                  <c:v>0.90057119613064907</c:v>
                </c:pt>
                <c:pt idx="4075">
                  <c:v>0.90057119613064907</c:v>
                </c:pt>
                <c:pt idx="4076">
                  <c:v>0.90057119613064907</c:v>
                </c:pt>
                <c:pt idx="4077">
                  <c:v>0.90076387031614769</c:v>
                </c:pt>
                <c:pt idx="4078">
                  <c:v>0.90077807704591906</c:v>
                </c:pt>
                <c:pt idx="4079">
                  <c:v>0.90079013046642709</c:v>
                </c:pt>
                <c:pt idx="4080">
                  <c:v>0.90086295477092138</c:v>
                </c:pt>
                <c:pt idx="4081">
                  <c:v>0.90146773417393522</c:v>
                </c:pt>
                <c:pt idx="4082">
                  <c:v>0.90147076871794174</c:v>
                </c:pt>
                <c:pt idx="4083">
                  <c:v>0.90147895018947954</c:v>
                </c:pt>
                <c:pt idx="4084">
                  <c:v>0.90176231408453467</c:v>
                </c:pt>
                <c:pt idx="4085">
                  <c:v>0.90176976128039821</c:v>
                </c:pt>
                <c:pt idx="4086">
                  <c:v>0.90184061439339491</c:v>
                </c:pt>
                <c:pt idx="4087">
                  <c:v>0.90189305939369513</c:v>
                </c:pt>
                <c:pt idx="4088">
                  <c:v>0.90190395922017319</c:v>
                </c:pt>
                <c:pt idx="4089">
                  <c:v>0.90197693359831277</c:v>
                </c:pt>
                <c:pt idx="4090">
                  <c:v>0.9021153020887257</c:v>
                </c:pt>
                <c:pt idx="4091">
                  <c:v>0.90232163855957725</c:v>
                </c:pt>
                <c:pt idx="4092">
                  <c:v>0.90237850664349217</c:v>
                </c:pt>
                <c:pt idx="4093">
                  <c:v>0.9030676502583227</c:v>
                </c:pt>
                <c:pt idx="4094">
                  <c:v>0.90391503796957562</c:v>
                </c:pt>
                <c:pt idx="4095">
                  <c:v>0.90399326056563933</c:v>
                </c:pt>
                <c:pt idx="4096">
                  <c:v>0.9039993497511094</c:v>
                </c:pt>
                <c:pt idx="4097">
                  <c:v>0.90401819746129741</c:v>
                </c:pt>
                <c:pt idx="4098">
                  <c:v>0.90439330655788663</c:v>
                </c:pt>
                <c:pt idx="4099">
                  <c:v>0.90485171538713682</c:v>
                </c:pt>
                <c:pt idx="4100">
                  <c:v>0.90533702502680702</c:v>
                </c:pt>
                <c:pt idx="4101">
                  <c:v>0.90533702502680702</c:v>
                </c:pt>
                <c:pt idx="4102">
                  <c:v>0.90533702502680702</c:v>
                </c:pt>
                <c:pt idx="4103">
                  <c:v>0.90533702502682523</c:v>
                </c:pt>
                <c:pt idx="4104">
                  <c:v>0.90534010825806699</c:v>
                </c:pt>
                <c:pt idx="4105">
                  <c:v>0.90534735517881859</c:v>
                </c:pt>
                <c:pt idx="4106">
                  <c:v>0.90557671423970132</c:v>
                </c:pt>
                <c:pt idx="4107">
                  <c:v>0.90567178690398276</c:v>
                </c:pt>
                <c:pt idx="4108">
                  <c:v>0.90612253302458046</c:v>
                </c:pt>
                <c:pt idx="4109">
                  <c:v>0.90658073880168333</c:v>
                </c:pt>
                <c:pt idx="4110">
                  <c:v>0.90733165504990798</c:v>
                </c:pt>
                <c:pt idx="4111">
                  <c:v>0.90796607451590028</c:v>
                </c:pt>
                <c:pt idx="4112">
                  <c:v>0.90796607451590927</c:v>
                </c:pt>
                <c:pt idx="4113">
                  <c:v>0.90796607451592715</c:v>
                </c:pt>
                <c:pt idx="4114">
                  <c:v>0.90796607451592715</c:v>
                </c:pt>
                <c:pt idx="4115">
                  <c:v>0.90799387743236526</c:v>
                </c:pt>
                <c:pt idx="4116">
                  <c:v>0.9087689053561967</c:v>
                </c:pt>
                <c:pt idx="4117">
                  <c:v>0.90894267620552138</c:v>
                </c:pt>
                <c:pt idx="4118">
                  <c:v>0.90903787318006302</c:v>
                </c:pt>
                <c:pt idx="4119">
                  <c:v>0.90912922138554053</c:v>
                </c:pt>
                <c:pt idx="4120">
                  <c:v>0.90918796249179057</c:v>
                </c:pt>
                <c:pt idx="4121">
                  <c:v>0.90942023037400466</c:v>
                </c:pt>
                <c:pt idx="4122">
                  <c:v>0.90943893692314415</c:v>
                </c:pt>
                <c:pt idx="4123">
                  <c:v>0.90946464163719276</c:v>
                </c:pt>
                <c:pt idx="4124">
                  <c:v>0.90948139741590506</c:v>
                </c:pt>
                <c:pt idx="4125">
                  <c:v>0.90957296340615867</c:v>
                </c:pt>
                <c:pt idx="4126">
                  <c:v>0.9097990606812123</c:v>
                </c:pt>
                <c:pt idx="4127">
                  <c:v>0.91027634946428271</c:v>
                </c:pt>
                <c:pt idx="4128">
                  <c:v>0.91032036080102752</c:v>
                </c:pt>
                <c:pt idx="4129">
                  <c:v>0.91044908411609138</c:v>
                </c:pt>
                <c:pt idx="4130">
                  <c:v>0.91084859246745753</c:v>
                </c:pt>
                <c:pt idx="4131">
                  <c:v>0.91102764588074203</c:v>
                </c:pt>
                <c:pt idx="4132">
                  <c:v>0.9112433480798896</c:v>
                </c:pt>
                <c:pt idx="4133">
                  <c:v>0.91124821009437174</c:v>
                </c:pt>
                <c:pt idx="4134">
                  <c:v>0.91132771041404603</c:v>
                </c:pt>
                <c:pt idx="4135">
                  <c:v>0.91167262953874506</c:v>
                </c:pt>
                <c:pt idx="4136">
                  <c:v>0.91225869474138177</c:v>
                </c:pt>
                <c:pt idx="4137">
                  <c:v>0.9125431073751451</c:v>
                </c:pt>
                <c:pt idx="4138">
                  <c:v>0.91292719014053714</c:v>
                </c:pt>
                <c:pt idx="4139">
                  <c:v>0.9131831344577479</c:v>
                </c:pt>
                <c:pt idx="4140">
                  <c:v>0.91330416291040506</c:v>
                </c:pt>
                <c:pt idx="4141">
                  <c:v>0.91336163702542295</c:v>
                </c:pt>
                <c:pt idx="4142">
                  <c:v>0.91354572650720867</c:v>
                </c:pt>
                <c:pt idx="4143">
                  <c:v>0.9135519461870486</c:v>
                </c:pt>
                <c:pt idx="4144">
                  <c:v>0.91356822035446894</c:v>
                </c:pt>
                <c:pt idx="4145">
                  <c:v>0.91356822035448171</c:v>
                </c:pt>
                <c:pt idx="4146">
                  <c:v>0.91356822035448171</c:v>
                </c:pt>
                <c:pt idx="4147">
                  <c:v>0.91361102196448574</c:v>
                </c:pt>
                <c:pt idx="4148">
                  <c:v>0.91361102196448574</c:v>
                </c:pt>
                <c:pt idx="4149">
                  <c:v>0.91361102196448574</c:v>
                </c:pt>
                <c:pt idx="4150">
                  <c:v>0.91361102196448996</c:v>
                </c:pt>
                <c:pt idx="4151">
                  <c:v>0.91361102196448996</c:v>
                </c:pt>
                <c:pt idx="4152">
                  <c:v>0.91361102196449417</c:v>
                </c:pt>
                <c:pt idx="4153">
                  <c:v>0.91361102196450705</c:v>
                </c:pt>
                <c:pt idx="4154">
                  <c:v>0.91361102196450705</c:v>
                </c:pt>
                <c:pt idx="4155">
                  <c:v>0.91361102196450705</c:v>
                </c:pt>
                <c:pt idx="4156">
                  <c:v>0.91361102196450705</c:v>
                </c:pt>
                <c:pt idx="4157">
                  <c:v>0.91383145586518733</c:v>
                </c:pt>
                <c:pt idx="4158">
                  <c:v>0.91392507061677497</c:v>
                </c:pt>
                <c:pt idx="4159">
                  <c:v>0.91393785778463665</c:v>
                </c:pt>
                <c:pt idx="4160">
                  <c:v>0.9145160537118624</c:v>
                </c:pt>
                <c:pt idx="4161">
                  <c:v>0.91489398961250989</c:v>
                </c:pt>
                <c:pt idx="4162">
                  <c:v>0.91489886324279923</c:v>
                </c:pt>
                <c:pt idx="4163">
                  <c:v>0.91514109365016527</c:v>
                </c:pt>
                <c:pt idx="4164">
                  <c:v>0.91532668965908914</c:v>
                </c:pt>
                <c:pt idx="4165">
                  <c:v>0.91538034053266293</c:v>
                </c:pt>
                <c:pt idx="4166">
                  <c:v>0.91600034863379864</c:v>
                </c:pt>
                <c:pt idx="4167">
                  <c:v>0.91621682427415396</c:v>
                </c:pt>
                <c:pt idx="4168">
                  <c:v>0.91685204369855644</c:v>
                </c:pt>
                <c:pt idx="4169">
                  <c:v>0.91717783326322444</c:v>
                </c:pt>
                <c:pt idx="4170">
                  <c:v>0.91802833263477857</c:v>
                </c:pt>
                <c:pt idx="4171">
                  <c:v>0.9182111596676521</c:v>
                </c:pt>
                <c:pt idx="4172">
                  <c:v>0.91939315128830235</c:v>
                </c:pt>
                <c:pt idx="4173">
                  <c:v>0.92058646659458088</c:v>
                </c:pt>
                <c:pt idx="4174">
                  <c:v>0.92087895919480212</c:v>
                </c:pt>
                <c:pt idx="4175">
                  <c:v>0.92292745668602572</c:v>
                </c:pt>
                <c:pt idx="4176">
                  <c:v>0.92314119132999084</c:v>
                </c:pt>
                <c:pt idx="4177">
                  <c:v>0.92363614360358348</c:v>
                </c:pt>
                <c:pt idx="4178">
                  <c:v>0.92377090649231131</c:v>
                </c:pt>
                <c:pt idx="4179">
                  <c:v>0.92424352780037466</c:v>
                </c:pt>
                <c:pt idx="4180">
                  <c:v>0.92449810775246222</c:v>
                </c:pt>
                <c:pt idx="4181">
                  <c:v>0.9248418457932821</c:v>
                </c:pt>
                <c:pt idx="4182">
                  <c:v>0.92517915634608849</c:v>
                </c:pt>
                <c:pt idx="4183">
                  <c:v>0.92569641836329319</c:v>
                </c:pt>
                <c:pt idx="4184">
                  <c:v>0.92585075112538617</c:v>
                </c:pt>
                <c:pt idx="4185">
                  <c:v>0.92626310705701054</c:v>
                </c:pt>
                <c:pt idx="4186">
                  <c:v>0.92660536476233935</c:v>
                </c:pt>
                <c:pt idx="4187">
                  <c:v>0.92672663780532194</c:v>
                </c:pt>
                <c:pt idx="4188">
                  <c:v>0.92720734594213838</c:v>
                </c:pt>
                <c:pt idx="4189">
                  <c:v>0.92831345084289341</c:v>
                </c:pt>
                <c:pt idx="4190">
                  <c:v>0.92874435072048467</c:v>
                </c:pt>
                <c:pt idx="4191">
                  <c:v>0.92912924844418754</c:v>
                </c:pt>
                <c:pt idx="4192">
                  <c:v>0.92956397011805225</c:v>
                </c:pt>
                <c:pt idx="4193">
                  <c:v>0.92983041428541557</c:v>
                </c:pt>
                <c:pt idx="4194">
                  <c:v>0.93006008313593225</c:v>
                </c:pt>
                <c:pt idx="4195">
                  <c:v>0.93195932931271597</c:v>
                </c:pt>
                <c:pt idx="4196">
                  <c:v>0.9326033719143787</c:v>
                </c:pt>
                <c:pt idx="4197">
                  <c:v>0.93269043254738693</c:v>
                </c:pt>
                <c:pt idx="4198">
                  <c:v>0.93395799399272506</c:v>
                </c:pt>
                <c:pt idx="4199">
                  <c:v>0.93458000625983428</c:v>
                </c:pt>
                <c:pt idx="4200">
                  <c:v>0.93490438935105624</c:v>
                </c:pt>
                <c:pt idx="4201">
                  <c:v>0.93513092649713592</c:v>
                </c:pt>
                <c:pt idx="4202">
                  <c:v>0.93540950697193814</c:v>
                </c:pt>
                <c:pt idx="4203">
                  <c:v>0.93547101166832203</c:v>
                </c:pt>
                <c:pt idx="4204">
                  <c:v>0.93577093558405244</c:v>
                </c:pt>
                <c:pt idx="4205">
                  <c:v>0.93584562099161817</c:v>
                </c:pt>
                <c:pt idx="4206">
                  <c:v>0.93623075510200071</c:v>
                </c:pt>
                <c:pt idx="4207">
                  <c:v>0.93673435814834816</c:v>
                </c:pt>
                <c:pt idx="4208">
                  <c:v>0.93703843611188264</c:v>
                </c:pt>
                <c:pt idx="4209">
                  <c:v>0.9372058441274177</c:v>
                </c:pt>
                <c:pt idx="4210">
                  <c:v>0.93758823694885107</c:v>
                </c:pt>
                <c:pt idx="4211">
                  <c:v>0.93819047438820113</c:v>
                </c:pt>
                <c:pt idx="4212">
                  <c:v>0.93843165830374087</c:v>
                </c:pt>
                <c:pt idx="4213">
                  <c:v>0.93855508947640409</c:v>
                </c:pt>
                <c:pt idx="4214">
                  <c:v>0.93966450557004244</c:v>
                </c:pt>
                <c:pt idx="4215">
                  <c:v>0.94011904891535414</c:v>
                </c:pt>
                <c:pt idx="4216">
                  <c:v>0.94081291162610359</c:v>
                </c:pt>
                <c:pt idx="4217">
                  <c:v>0.94252160368129934</c:v>
                </c:pt>
                <c:pt idx="4218">
                  <c:v>0.9432402004599616</c:v>
                </c:pt>
                <c:pt idx="4219">
                  <c:v>0.94355618080368686</c:v>
                </c:pt>
                <c:pt idx="4220">
                  <c:v>0.94439301346292692</c:v>
                </c:pt>
                <c:pt idx="4221">
                  <c:v>0.94459325148795181</c:v>
                </c:pt>
                <c:pt idx="4222">
                  <c:v>0.9448933177718003</c:v>
                </c:pt>
                <c:pt idx="4223">
                  <c:v>0.94489380209349749</c:v>
                </c:pt>
                <c:pt idx="4224">
                  <c:v>0.94515880673954078</c:v>
                </c:pt>
                <c:pt idx="4225">
                  <c:v>0.94520830387247368</c:v>
                </c:pt>
                <c:pt idx="4226">
                  <c:v>0.94556499319518095</c:v>
                </c:pt>
                <c:pt idx="4227">
                  <c:v>0.94600972006834094</c:v>
                </c:pt>
                <c:pt idx="4228">
                  <c:v>0.9462781790159126</c:v>
                </c:pt>
                <c:pt idx="4229">
                  <c:v>0.94752071822024042</c:v>
                </c:pt>
                <c:pt idx="4230">
                  <c:v>0.94761638869660902</c:v>
                </c:pt>
                <c:pt idx="4231">
                  <c:v>0.94814589303338226</c:v>
                </c:pt>
                <c:pt idx="4232">
                  <c:v>0.94859443580298541</c:v>
                </c:pt>
                <c:pt idx="4233">
                  <c:v>0.94952860596410316</c:v>
                </c:pt>
                <c:pt idx="4234">
                  <c:v>0.94965623529982945</c:v>
                </c:pt>
                <c:pt idx="4235">
                  <c:v>0.95033098534518445</c:v>
                </c:pt>
                <c:pt idx="4236">
                  <c:v>0.95181741649701734</c:v>
                </c:pt>
                <c:pt idx="4237">
                  <c:v>0.95201952781747756</c:v>
                </c:pt>
                <c:pt idx="4238">
                  <c:v>0.95210047931280295</c:v>
                </c:pt>
                <c:pt idx="4239">
                  <c:v>0.95275483003102857</c:v>
                </c:pt>
                <c:pt idx="4240">
                  <c:v>0.95293070940135627</c:v>
                </c:pt>
                <c:pt idx="4241">
                  <c:v>0.95319465154569083</c:v>
                </c:pt>
                <c:pt idx="4242">
                  <c:v>0.95323381273611874</c:v>
                </c:pt>
                <c:pt idx="4243">
                  <c:v>0.95342733049819084</c:v>
                </c:pt>
                <c:pt idx="4244">
                  <c:v>0.9537838839922913</c:v>
                </c:pt>
                <c:pt idx="4245">
                  <c:v>0.953966613825321</c:v>
                </c:pt>
                <c:pt idx="4246">
                  <c:v>0.95415077037207885</c:v>
                </c:pt>
                <c:pt idx="4247">
                  <c:v>0.95417414900755848</c:v>
                </c:pt>
                <c:pt idx="4248">
                  <c:v>0.95440967131095111</c:v>
                </c:pt>
                <c:pt idx="4249">
                  <c:v>0.95471190287982677</c:v>
                </c:pt>
                <c:pt idx="4250">
                  <c:v>0.95558300963700016</c:v>
                </c:pt>
                <c:pt idx="4251">
                  <c:v>0.95595220376516143</c:v>
                </c:pt>
                <c:pt idx="4252">
                  <c:v>0.95609188796701672</c:v>
                </c:pt>
                <c:pt idx="4253">
                  <c:v>0.95643982318084686</c:v>
                </c:pt>
                <c:pt idx="4254">
                  <c:v>0.95669063853996605</c:v>
                </c:pt>
                <c:pt idx="4255">
                  <c:v>0.95673718070474545</c:v>
                </c:pt>
                <c:pt idx="4256">
                  <c:v>0.95800290279751232</c:v>
                </c:pt>
                <c:pt idx="4257">
                  <c:v>0.95828053928545709</c:v>
                </c:pt>
                <c:pt idx="4258">
                  <c:v>0.95943532350081151</c:v>
                </c:pt>
                <c:pt idx="4259">
                  <c:v>0.95994917516814937</c:v>
                </c:pt>
                <c:pt idx="4260">
                  <c:v>0.96007735207647249</c:v>
                </c:pt>
                <c:pt idx="4261">
                  <c:v>0.96011372845877585</c:v>
                </c:pt>
                <c:pt idx="4262">
                  <c:v>0.96023086483365705</c:v>
                </c:pt>
                <c:pt idx="4263">
                  <c:v>0.96046120044925221</c:v>
                </c:pt>
                <c:pt idx="4264">
                  <c:v>0.96061500159211355</c:v>
                </c:pt>
                <c:pt idx="4265">
                  <c:v>0.96065274248449151</c:v>
                </c:pt>
                <c:pt idx="4266">
                  <c:v>0.96066421255377099</c:v>
                </c:pt>
                <c:pt idx="4267">
                  <c:v>0.96097523030646981</c:v>
                </c:pt>
                <c:pt idx="4268">
                  <c:v>0.96131555000943447</c:v>
                </c:pt>
                <c:pt idx="4269">
                  <c:v>0.96152087765076188</c:v>
                </c:pt>
                <c:pt idx="4270">
                  <c:v>0.9617223034476009</c:v>
                </c:pt>
                <c:pt idx="4271">
                  <c:v>0.96182441491695292</c:v>
                </c:pt>
                <c:pt idx="4272">
                  <c:v>0.96236398350924446</c:v>
                </c:pt>
                <c:pt idx="4273">
                  <c:v>0.96240035258438539</c:v>
                </c:pt>
                <c:pt idx="4274">
                  <c:v>0.96254318998664479</c:v>
                </c:pt>
                <c:pt idx="4275">
                  <c:v>0.96355097584864113</c:v>
                </c:pt>
                <c:pt idx="4276">
                  <c:v>0.96377675690228737</c:v>
                </c:pt>
                <c:pt idx="4277">
                  <c:v>0.96464050186005079</c:v>
                </c:pt>
                <c:pt idx="4278">
                  <c:v>0.96526313747650172</c:v>
                </c:pt>
                <c:pt idx="4279">
                  <c:v>0.96540961701897177</c:v>
                </c:pt>
                <c:pt idx="4280">
                  <c:v>0.96557733342791197</c:v>
                </c:pt>
                <c:pt idx="4281">
                  <c:v>0.96564097047969732</c:v>
                </c:pt>
                <c:pt idx="4282">
                  <c:v>0.96585095352360728</c:v>
                </c:pt>
                <c:pt idx="4283">
                  <c:v>0.9658924013318827</c:v>
                </c:pt>
                <c:pt idx="4284">
                  <c:v>0.96590984926079682</c:v>
                </c:pt>
                <c:pt idx="4285">
                  <c:v>0.96658261221539099</c:v>
                </c:pt>
                <c:pt idx="4286">
                  <c:v>0.96678235664317824</c:v>
                </c:pt>
                <c:pt idx="4287">
                  <c:v>0.9668405414321104</c:v>
                </c:pt>
                <c:pt idx="4288">
                  <c:v>0.96695134661909155</c:v>
                </c:pt>
                <c:pt idx="4289">
                  <c:v>0.96722796288536816</c:v>
                </c:pt>
                <c:pt idx="4290">
                  <c:v>0.96743064560841485</c:v>
                </c:pt>
                <c:pt idx="4291">
                  <c:v>0.96746294486808904</c:v>
                </c:pt>
                <c:pt idx="4292">
                  <c:v>0.96752286357591966</c:v>
                </c:pt>
                <c:pt idx="4293">
                  <c:v>0.96846505984645703</c:v>
                </c:pt>
                <c:pt idx="4294">
                  <c:v>0.96858586851478534</c:v>
                </c:pt>
                <c:pt idx="4295">
                  <c:v>0.96949938728411444</c:v>
                </c:pt>
                <c:pt idx="4296">
                  <c:v>0.97000236864110101</c:v>
                </c:pt>
                <c:pt idx="4297">
                  <c:v>0.97005084236043815</c:v>
                </c:pt>
                <c:pt idx="4298">
                  <c:v>0.97052725589209565</c:v>
                </c:pt>
                <c:pt idx="4299">
                  <c:v>0.97055699195299805</c:v>
                </c:pt>
                <c:pt idx="4300">
                  <c:v>0.97139897726073088</c:v>
                </c:pt>
                <c:pt idx="4301">
                  <c:v>0.97149700993176014</c:v>
                </c:pt>
                <c:pt idx="4302">
                  <c:v>0.97190344676903728</c:v>
                </c:pt>
                <c:pt idx="4303">
                  <c:v>0.97194951066872104</c:v>
                </c:pt>
                <c:pt idx="4304">
                  <c:v>0.97207444094961204</c:v>
                </c:pt>
                <c:pt idx="4305">
                  <c:v>0.97222923551123841</c:v>
                </c:pt>
                <c:pt idx="4306">
                  <c:v>0.97263043039570263</c:v>
                </c:pt>
                <c:pt idx="4307">
                  <c:v>0.97283525967350282</c:v>
                </c:pt>
                <c:pt idx="4308">
                  <c:v>0.97288436723480476</c:v>
                </c:pt>
                <c:pt idx="4309">
                  <c:v>0.97379902960539633</c:v>
                </c:pt>
                <c:pt idx="4310">
                  <c:v>0.97463932365570316</c:v>
                </c:pt>
                <c:pt idx="4311">
                  <c:v>0.9746816094147569</c:v>
                </c:pt>
                <c:pt idx="4312">
                  <c:v>0.97486962915522968</c:v>
                </c:pt>
                <c:pt idx="4313">
                  <c:v>0.97549444675850494</c:v>
                </c:pt>
                <c:pt idx="4314">
                  <c:v>0.97589317675166387</c:v>
                </c:pt>
                <c:pt idx="4315">
                  <c:v>0.97608891308711154</c:v>
                </c:pt>
                <c:pt idx="4316">
                  <c:v>0.97679293498494146</c:v>
                </c:pt>
                <c:pt idx="4317">
                  <c:v>0.97692549007110219</c:v>
                </c:pt>
                <c:pt idx="4318">
                  <c:v>0.97726892579500135</c:v>
                </c:pt>
                <c:pt idx="4319">
                  <c:v>0.97730989856113182</c:v>
                </c:pt>
                <c:pt idx="4320">
                  <c:v>0.97748621435063821</c:v>
                </c:pt>
                <c:pt idx="4321">
                  <c:v>0.978268287927331</c:v>
                </c:pt>
                <c:pt idx="4322">
                  <c:v>0.97829569670691763</c:v>
                </c:pt>
                <c:pt idx="4323">
                  <c:v>0.97937279553177081</c:v>
                </c:pt>
                <c:pt idx="4324">
                  <c:v>0.98082151963012343</c:v>
                </c:pt>
                <c:pt idx="4325">
                  <c:v>0.98093431682918042</c:v>
                </c:pt>
                <c:pt idx="4326">
                  <c:v>0.98122646069963415</c:v>
                </c:pt>
                <c:pt idx="4327">
                  <c:v>0.98139885610438171</c:v>
                </c:pt>
                <c:pt idx="4328">
                  <c:v>0.9814770877724831</c:v>
                </c:pt>
                <c:pt idx="4329">
                  <c:v>0.98207572230742135</c:v>
                </c:pt>
                <c:pt idx="4330">
                  <c:v>0.98240624967145007</c:v>
                </c:pt>
                <c:pt idx="4331">
                  <c:v>0.98359340498400882</c:v>
                </c:pt>
                <c:pt idx="4332">
                  <c:v>0.98386471917311835</c:v>
                </c:pt>
                <c:pt idx="4333">
                  <c:v>0.98423945804339863</c:v>
                </c:pt>
                <c:pt idx="4334">
                  <c:v>0.98425244433656722</c:v>
                </c:pt>
                <c:pt idx="4335">
                  <c:v>0.98433483895220475</c:v>
                </c:pt>
                <c:pt idx="4336">
                  <c:v>0.98506069243992134</c:v>
                </c:pt>
                <c:pt idx="4337">
                  <c:v>0.98665392486121894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4669-054A-81A3-009B0F749FB2}"/>
            </c:ext>
          </c:extLst>
        </c:ser>
        <c:ser>
          <c:idx val="3"/>
          <c:order val="2"/>
          <c:tx>
            <c:v>Conduit</c:v>
          </c:tx>
          <c:spPr>
            <a:ln w="50800" cap="rnd">
              <a:solidFill>
                <a:srgbClr val="46B1E1"/>
              </a:solidFill>
              <a:round/>
            </a:ln>
            <a:effectLst/>
          </c:spPr>
          <c:marker>
            <c:symbol val="none"/>
          </c:marker>
          <c:xVal>
            <c:numRef>
              <c:f>Conduit!$A$1:$A$4339</c:f>
              <c:numCache>
                <c:formatCode>General</c:formatCode>
                <c:ptCount val="4339"/>
                <c:pt idx="0">
                  <c:v>1.99999999895226E-2</c:v>
                </c:pt>
                <c:pt idx="1">
                  <c:v>1.99999999895226E-2</c:v>
                </c:pt>
                <c:pt idx="2">
                  <c:v>1.99999999895226E-2</c:v>
                </c:pt>
                <c:pt idx="3">
                  <c:v>1.99999999895226E-2</c:v>
                </c:pt>
                <c:pt idx="4">
                  <c:v>1.99999999895226E-2</c:v>
                </c:pt>
                <c:pt idx="5">
                  <c:v>1.99999999895226E-2</c:v>
                </c:pt>
                <c:pt idx="6">
                  <c:v>1.99999999895226E-2</c:v>
                </c:pt>
                <c:pt idx="7">
                  <c:v>1.99999999895226E-2</c:v>
                </c:pt>
                <c:pt idx="8">
                  <c:v>1.99999999895226E-2</c:v>
                </c:pt>
                <c:pt idx="9">
                  <c:v>1.99999999895226E-2</c:v>
                </c:pt>
                <c:pt idx="10">
                  <c:v>1.99999999895226E-2</c:v>
                </c:pt>
                <c:pt idx="11">
                  <c:v>1.99999999895226E-2</c:v>
                </c:pt>
                <c:pt idx="12">
                  <c:v>1.99999999895226E-2</c:v>
                </c:pt>
                <c:pt idx="13">
                  <c:v>1.99999999895226E-2</c:v>
                </c:pt>
                <c:pt idx="14">
                  <c:v>1.9999999996798499E-2</c:v>
                </c:pt>
                <c:pt idx="15">
                  <c:v>1.9999999996798499E-2</c:v>
                </c:pt>
                <c:pt idx="16">
                  <c:v>1.9999999996798499E-2</c:v>
                </c:pt>
                <c:pt idx="17">
                  <c:v>1.9999999996798499E-2</c:v>
                </c:pt>
                <c:pt idx="18">
                  <c:v>2.0000000000436498E-2</c:v>
                </c:pt>
                <c:pt idx="19">
                  <c:v>2.0000000000436498E-2</c:v>
                </c:pt>
                <c:pt idx="20">
                  <c:v>2.0000000000436498E-2</c:v>
                </c:pt>
                <c:pt idx="21">
                  <c:v>2.0000000000436498E-2</c:v>
                </c:pt>
                <c:pt idx="22">
                  <c:v>2.0000000004074502E-2</c:v>
                </c:pt>
                <c:pt idx="23">
                  <c:v>2.0000000004074502E-2</c:v>
                </c:pt>
                <c:pt idx="24">
                  <c:v>2.0000000004074502E-2</c:v>
                </c:pt>
                <c:pt idx="25">
                  <c:v>2.0000000004074502E-2</c:v>
                </c:pt>
                <c:pt idx="26">
                  <c:v>2.0000000004074502E-2</c:v>
                </c:pt>
                <c:pt idx="27">
                  <c:v>2.0000000004074502E-2</c:v>
                </c:pt>
                <c:pt idx="28">
                  <c:v>2.0000000004074502E-2</c:v>
                </c:pt>
                <c:pt idx="29">
                  <c:v>2.0000000004074502E-2</c:v>
                </c:pt>
                <c:pt idx="30">
                  <c:v>2.0000000018626399E-2</c:v>
                </c:pt>
                <c:pt idx="31">
                  <c:v>2.0000000018626399E-2</c:v>
                </c:pt>
                <c:pt idx="32">
                  <c:v>2.0000000018626399E-2</c:v>
                </c:pt>
                <c:pt idx="33">
                  <c:v>2.0000000018626399E-2</c:v>
                </c:pt>
                <c:pt idx="34">
                  <c:v>2.0000000018626399E-2</c:v>
                </c:pt>
                <c:pt idx="35">
                  <c:v>2.0000000018626399E-2</c:v>
                </c:pt>
                <c:pt idx="36">
                  <c:v>2.0000000018626399E-2</c:v>
                </c:pt>
                <c:pt idx="37">
                  <c:v>2.0000000018626399E-2</c:v>
                </c:pt>
                <c:pt idx="38">
                  <c:v>2.0000000018626399E-2</c:v>
                </c:pt>
                <c:pt idx="39">
                  <c:v>2.0000000018626399E-2</c:v>
                </c:pt>
                <c:pt idx="40">
                  <c:v>2.0000000018626399E-2</c:v>
                </c:pt>
                <c:pt idx="41">
                  <c:v>2.0000000018626399E-2</c:v>
                </c:pt>
                <c:pt idx="42">
                  <c:v>2.0000000018626399E-2</c:v>
                </c:pt>
                <c:pt idx="43">
                  <c:v>2.0000000018626399E-2</c:v>
                </c:pt>
                <c:pt idx="44">
                  <c:v>2.0000000018626399E-2</c:v>
                </c:pt>
                <c:pt idx="45">
                  <c:v>2.0000000018626399E-2</c:v>
                </c:pt>
                <c:pt idx="46">
                  <c:v>2.0000000018626399E-2</c:v>
                </c:pt>
                <c:pt idx="47">
                  <c:v>2.0000000018626399E-2</c:v>
                </c:pt>
                <c:pt idx="48">
                  <c:v>2.0000000018626399E-2</c:v>
                </c:pt>
                <c:pt idx="49">
                  <c:v>2.0000000018626399E-2</c:v>
                </c:pt>
                <c:pt idx="50">
                  <c:v>2.0000000018626399E-2</c:v>
                </c:pt>
                <c:pt idx="51">
                  <c:v>2.0000000018626399E-2</c:v>
                </c:pt>
                <c:pt idx="52">
                  <c:v>2.0000000018626399E-2</c:v>
                </c:pt>
                <c:pt idx="53">
                  <c:v>2.0000000018626399E-2</c:v>
                </c:pt>
                <c:pt idx="54">
                  <c:v>2.0000000018626399E-2</c:v>
                </c:pt>
                <c:pt idx="55">
                  <c:v>2.0000000018626399E-2</c:v>
                </c:pt>
                <c:pt idx="56">
                  <c:v>2.0000000018626399E-2</c:v>
                </c:pt>
                <c:pt idx="57">
                  <c:v>2.0000000018626399E-2</c:v>
                </c:pt>
                <c:pt idx="58">
                  <c:v>2.0000000018626399E-2</c:v>
                </c:pt>
                <c:pt idx="59">
                  <c:v>2.0000000018626399E-2</c:v>
                </c:pt>
                <c:pt idx="60">
                  <c:v>2.0000000018626399E-2</c:v>
                </c:pt>
                <c:pt idx="61">
                  <c:v>2.0000000018626399E-2</c:v>
                </c:pt>
                <c:pt idx="62">
                  <c:v>2.0000000018626399E-2</c:v>
                </c:pt>
                <c:pt idx="63">
                  <c:v>2.0000000018626399E-2</c:v>
                </c:pt>
                <c:pt idx="64">
                  <c:v>2.0000000018626399E-2</c:v>
                </c:pt>
                <c:pt idx="65">
                  <c:v>2.0000000018626399E-2</c:v>
                </c:pt>
                <c:pt idx="66">
                  <c:v>2.0000000018626399E-2</c:v>
                </c:pt>
                <c:pt idx="67">
                  <c:v>2.0000000018626399E-2</c:v>
                </c:pt>
                <c:pt idx="68">
                  <c:v>2.0000000018626399E-2</c:v>
                </c:pt>
                <c:pt idx="69">
                  <c:v>2.0000000018626399E-2</c:v>
                </c:pt>
                <c:pt idx="70">
                  <c:v>2.0000000018626399E-2</c:v>
                </c:pt>
                <c:pt idx="71">
                  <c:v>2.0000000018626399E-2</c:v>
                </c:pt>
                <c:pt idx="72">
                  <c:v>2.0000000018626399E-2</c:v>
                </c:pt>
                <c:pt idx="73">
                  <c:v>2.0000000018626399E-2</c:v>
                </c:pt>
                <c:pt idx="74">
                  <c:v>2.0000000018626399E-2</c:v>
                </c:pt>
                <c:pt idx="75">
                  <c:v>2.0000000018626399E-2</c:v>
                </c:pt>
                <c:pt idx="76">
                  <c:v>2.0000000018626399E-2</c:v>
                </c:pt>
                <c:pt idx="77">
                  <c:v>2.0000000018626399E-2</c:v>
                </c:pt>
                <c:pt idx="78">
                  <c:v>2.0000000018626399E-2</c:v>
                </c:pt>
                <c:pt idx="79">
                  <c:v>2.0000000018626399E-2</c:v>
                </c:pt>
                <c:pt idx="80">
                  <c:v>2.0000000018626399E-2</c:v>
                </c:pt>
                <c:pt idx="81">
                  <c:v>2.0000000018626399E-2</c:v>
                </c:pt>
                <c:pt idx="82">
                  <c:v>2.0000000018626399E-2</c:v>
                </c:pt>
                <c:pt idx="83">
                  <c:v>2.0000000018626399E-2</c:v>
                </c:pt>
                <c:pt idx="84">
                  <c:v>2.0000000018626399E-2</c:v>
                </c:pt>
                <c:pt idx="85">
                  <c:v>2.0000000018626399E-2</c:v>
                </c:pt>
                <c:pt idx="86">
                  <c:v>2.0000000018626399E-2</c:v>
                </c:pt>
                <c:pt idx="87">
                  <c:v>2.0000000018626399E-2</c:v>
                </c:pt>
                <c:pt idx="88">
                  <c:v>2.0000000018626399E-2</c:v>
                </c:pt>
                <c:pt idx="89">
                  <c:v>2.0000000018626399E-2</c:v>
                </c:pt>
                <c:pt idx="90">
                  <c:v>2.0000000018626399E-2</c:v>
                </c:pt>
                <c:pt idx="91">
                  <c:v>2.0000000018626399E-2</c:v>
                </c:pt>
                <c:pt idx="92">
                  <c:v>2.0000000018626399E-2</c:v>
                </c:pt>
                <c:pt idx="93">
                  <c:v>2.0000000018626399E-2</c:v>
                </c:pt>
                <c:pt idx="94">
                  <c:v>2.0000000018626399E-2</c:v>
                </c:pt>
                <c:pt idx="95">
                  <c:v>2.0000000018626399E-2</c:v>
                </c:pt>
                <c:pt idx="96">
                  <c:v>2.0000000018626399E-2</c:v>
                </c:pt>
                <c:pt idx="97">
                  <c:v>2.0000000018626399E-2</c:v>
                </c:pt>
                <c:pt idx="98">
                  <c:v>2.0000000018626399E-2</c:v>
                </c:pt>
                <c:pt idx="99">
                  <c:v>2.0000000018626399E-2</c:v>
                </c:pt>
                <c:pt idx="100">
                  <c:v>2.0000000018626399E-2</c:v>
                </c:pt>
                <c:pt idx="101">
                  <c:v>2.0000000018626399E-2</c:v>
                </c:pt>
                <c:pt idx="102">
                  <c:v>2.0000000018626399E-2</c:v>
                </c:pt>
                <c:pt idx="103">
                  <c:v>2.0000000018626399E-2</c:v>
                </c:pt>
                <c:pt idx="104">
                  <c:v>2.0000000018626399E-2</c:v>
                </c:pt>
                <c:pt idx="105">
                  <c:v>2.0000000018626399E-2</c:v>
                </c:pt>
                <c:pt idx="106">
                  <c:v>2.0000000018626399E-2</c:v>
                </c:pt>
                <c:pt idx="107">
                  <c:v>2.0000000018626399E-2</c:v>
                </c:pt>
                <c:pt idx="108">
                  <c:v>2.0000000018626399E-2</c:v>
                </c:pt>
                <c:pt idx="109">
                  <c:v>2.0000000018626399E-2</c:v>
                </c:pt>
                <c:pt idx="110">
                  <c:v>2.0000000018626399E-2</c:v>
                </c:pt>
                <c:pt idx="111">
                  <c:v>2.0000000018626399E-2</c:v>
                </c:pt>
                <c:pt idx="112">
                  <c:v>2.0000000018626399E-2</c:v>
                </c:pt>
                <c:pt idx="113">
                  <c:v>2.0000000018626399E-2</c:v>
                </c:pt>
                <c:pt idx="114">
                  <c:v>2.0000000018626399E-2</c:v>
                </c:pt>
                <c:pt idx="115">
                  <c:v>2.0000000018626399E-2</c:v>
                </c:pt>
                <c:pt idx="116">
                  <c:v>2.0000000018626399E-2</c:v>
                </c:pt>
                <c:pt idx="117">
                  <c:v>2.0000000018626399E-2</c:v>
                </c:pt>
                <c:pt idx="118">
                  <c:v>2.0000000018626399E-2</c:v>
                </c:pt>
                <c:pt idx="119">
                  <c:v>2.0000000018626399E-2</c:v>
                </c:pt>
                <c:pt idx="120">
                  <c:v>2.0000000018626399E-2</c:v>
                </c:pt>
                <c:pt idx="121">
                  <c:v>2.0000000018626399E-2</c:v>
                </c:pt>
                <c:pt idx="122">
                  <c:v>2.0000000018626399E-2</c:v>
                </c:pt>
                <c:pt idx="123">
                  <c:v>2.0000000018626399E-2</c:v>
                </c:pt>
                <c:pt idx="124">
                  <c:v>2.0000000018626399E-2</c:v>
                </c:pt>
                <c:pt idx="125">
                  <c:v>2.0000000018626399E-2</c:v>
                </c:pt>
                <c:pt idx="126">
                  <c:v>2.0000000018626399E-2</c:v>
                </c:pt>
                <c:pt idx="127">
                  <c:v>2.0000000018626399E-2</c:v>
                </c:pt>
                <c:pt idx="128">
                  <c:v>2.0000000018626399E-2</c:v>
                </c:pt>
                <c:pt idx="129">
                  <c:v>2.0000000018626399E-2</c:v>
                </c:pt>
                <c:pt idx="130">
                  <c:v>2.0000000018626399E-2</c:v>
                </c:pt>
                <c:pt idx="131">
                  <c:v>2.0000000018626399E-2</c:v>
                </c:pt>
                <c:pt idx="132">
                  <c:v>2.0000000018626399E-2</c:v>
                </c:pt>
                <c:pt idx="133">
                  <c:v>2.0000000018626399E-2</c:v>
                </c:pt>
                <c:pt idx="134">
                  <c:v>2.0000000018626399E-2</c:v>
                </c:pt>
                <c:pt idx="135">
                  <c:v>2.0000000018626399E-2</c:v>
                </c:pt>
                <c:pt idx="136">
                  <c:v>2.0000000018626399E-2</c:v>
                </c:pt>
                <c:pt idx="137">
                  <c:v>2.0000000018626399E-2</c:v>
                </c:pt>
                <c:pt idx="138">
                  <c:v>2.0000000018626399E-2</c:v>
                </c:pt>
                <c:pt idx="139">
                  <c:v>2.0000000018626399E-2</c:v>
                </c:pt>
                <c:pt idx="140">
                  <c:v>2.0000000018626399E-2</c:v>
                </c:pt>
                <c:pt idx="141">
                  <c:v>2.0000000018626399E-2</c:v>
                </c:pt>
                <c:pt idx="142">
                  <c:v>2.0000000018626399E-2</c:v>
                </c:pt>
                <c:pt idx="143">
                  <c:v>2.0000000018626399E-2</c:v>
                </c:pt>
                <c:pt idx="144">
                  <c:v>2.0000000018626399E-2</c:v>
                </c:pt>
                <c:pt idx="145">
                  <c:v>2.0000000018626399E-2</c:v>
                </c:pt>
                <c:pt idx="146">
                  <c:v>2.0000000018626399E-2</c:v>
                </c:pt>
                <c:pt idx="147">
                  <c:v>2.0000000018626399E-2</c:v>
                </c:pt>
                <c:pt idx="148">
                  <c:v>2.0000000018626399E-2</c:v>
                </c:pt>
                <c:pt idx="149">
                  <c:v>2.0000000018626399E-2</c:v>
                </c:pt>
                <c:pt idx="150">
                  <c:v>2.0000000018626399E-2</c:v>
                </c:pt>
                <c:pt idx="151">
                  <c:v>2.0000000018626399E-2</c:v>
                </c:pt>
                <c:pt idx="152">
                  <c:v>2.0000000018626399E-2</c:v>
                </c:pt>
                <c:pt idx="153">
                  <c:v>2.0000000018626399E-2</c:v>
                </c:pt>
                <c:pt idx="154">
                  <c:v>2.0000000018626399E-2</c:v>
                </c:pt>
                <c:pt idx="155">
                  <c:v>2.0000000018626399E-2</c:v>
                </c:pt>
                <c:pt idx="156">
                  <c:v>2.0000000018626399E-2</c:v>
                </c:pt>
                <c:pt idx="157">
                  <c:v>2.0000000018626399E-2</c:v>
                </c:pt>
                <c:pt idx="158">
                  <c:v>2.0000000018626399E-2</c:v>
                </c:pt>
                <c:pt idx="159">
                  <c:v>2.0000000018626399E-2</c:v>
                </c:pt>
                <c:pt idx="160">
                  <c:v>2.0000000018626399E-2</c:v>
                </c:pt>
                <c:pt idx="161">
                  <c:v>2.0000000018626399E-2</c:v>
                </c:pt>
                <c:pt idx="162">
                  <c:v>2.0000000018626399E-2</c:v>
                </c:pt>
                <c:pt idx="163">
                  <c:v>2.0000000018626399E-2</c:v>
                </c:pt>
                <c:pt idx="164">
                  <c:v>2.0000000018626399E-2</c:v>
                </c:pt>
                <c:pt idx="165">
                  <c:v>2.0000000018626399E-2</c:v>
                </c:pt>
                <c:pt idx="166">
                  <c:v>2.0000000018626399E-2</c:v>
                </c:pt>
                <c:pt idx="167">
                  <c:v>2.0000000018626399E-2</c:v>
                </c:pt>
                <c:pt idx="168">
                  <c:v>2.0000000018626399E-2</c:v>
                </c:pt>
                <c:pt idx="169">
                  <c:v>2.0000000018626399E-2</c:v>
                </c:pt>
                <c:pt idx="170">
                  <c:v>2.0000000018626399E-2</c:v>
                </c:pt>
                <c:pt idx="171">
                  <c:v>2.0000000018626399E-2</c:v>
                </c:pt>
                <c:pt idx="172">
                  <c:v>2.0000000018626399E-2</c:v>
                </c:pt>
                <c:pt idx="173">
                  <c:v>2.0000000018626399E-2</c:v>
                </c:pt>
                <c:pt idx="174">
                  <c:v>2.0000000018626399E-2</c:v>
                </c:pt>
                <c:pt idx="175">
                  <c:v>2.0000000018626399E-2</c:v>
                </c:pt>
                <c:pt idx="176">
                  <c:v>2.0000000018626399E-2</c:v>
                </c:pt>
                <c:pt idx="177">
                  <c:v>2.0000000018626399E-2</c:v>
                </c:pt>
                <c:pt idx="178">
                  <c:v>2.0000000018626399E-2</c:v>
                </c:pt>
                <c:pt idx="179">
                  <c:v>2.0000000018626399E-2</c:v>
                </c:pt>
                <c:pt idx="180">
                  <c:v>2.0000000018626399E-2</c:v>
                </c:pt>
                <c:pt idx="181">
                  <c:v>2.0000000018626399E-2</c:v>
                </c:pt>
                <c:pt idx="182">
                  <c:v>2.0000000018626399E-2</c:v>
                </c:pt>
                <c:pt idx="183">
                  <c:v>2.0000000018626399E-2</c:v>
                </c:pt>
                <c:pt idx="184">
                  <c:v>2.0000000018626399E-2</c:v>
                </c:pt>
                <c:pt idx="185">
                  <c:v>2.0000000018626399E-2</c:v>
                </c:pt>
                <c:pt idx="186">
                  <c:v>2.0000000018626399E-2</c:v>
                </c:pt>
                <c:pt idx="187">
                  <c:v>2.0000000018626399E-2</c:v>
                </c:pt>
                <c:pt idx="188">
                  <c:v>2.0000000018626399E-2</c:v>
                </c:pt>
                <c:pt idx="189">
                  <c:v>3.99999999790452E-2</c:v>
                </c:pt>
                <c:pt idx="190">
                  <c:v>3.99999999790452E-2</c:v>
                </c:pt>
                <c:pt idx="191">
                  <c:v>3.99999999790452E-2</c:v>
                </c:pt>
                <c:pt idx="192">
                  <c:v>4.0000000000873101E-2</c:v>
                </c:pt>
                <c:pt idx="193">
                  <c:v>4.0000000008149003E-2</c:v>
                </c:pt>
                <c:pt idx="194">
                  <c:v>4.0000000008149003E-2</c:v>
                </c:pt>
                <c:pt idx="195">
                  <c:v>4.0000000008149003E-2</c:v>
                </c:pt>
                <c:pt idx="196">
                  <c:v>4.0000000008149003E-2</c:v>
                </c:pt>
                <c:pt idx="197">
                  <c:v>4.0000000037252903E-2</c:v>
                </c:pt>
                <c:pt idx="198">
                  <c:v>4.0000000037252903E-2</c:v>
                </c:pt>
                <c:pt idx="199">
                  <c:v>4.0000000037252903E-2</c:v>
                </c:pt>
                <c:pt idx="200">
                  <c:v>4.0000000037252903E-2</c:v>
                </c:pt>
                <c:pt idx="201">
                  <c:v>4.0000000037252903E-2</c:v>
                </c:pt>
                <c:pt idx="202">
                  <c:v>4.0000000037252903E-2</c:v>
                </c:pt>
                <c:pt idx="203">
                  <c:v>4.0000000037252903E-2</c:v>
                </c:pt>
                <c:pt idx="204">
                  <c:v>4.0000000037252903E-2</c:v>
                </c:pt>
                <c:pt idx="205">
                  <c:v>4.0000000037252903E-2</c:v>
                </c:pt>
                <c:pt idx="206">
                  <c:v>4.0000000037252903E-2</c:v>
                </c:pt>
                <c:pt idx="207">
                  <c:v>4.0000000037252903E-2</c:v>
                </c:pt>
                <c:pt idx="208">
                  <c:v>4.0000000037252903E-2</c:v>
                </c:pt>
                <c:pt idx="209">
                  <c:v>4.0000000037252903E-2</c:v>
                </c:pt>
                <c:pt idx="210">
                  <c:v>4.0000000037252903E-2</c:v>
                </c:pt>
                <c:pt idx="211">
                  <c:v>4.0000000037252903E-2</c:v>
                </c:pt>
                <c:pt idx="212">
                  <c:v>4.0000000037252903E-2</c:v>
                </c:pt>
                <c:pt idx="213">
                  <c:v>4.0000000037252903E-2</c:v>
                </c:pt>
                <c:pt idx="214">
                  <c:v>4.0000000037252903E-2</c:v>
                </c:pt>
                <c:pt idx="215">
                  <c:v>4.0000000037252903E-2</c:v>
                </c:pt>
                <c:pt idx="216">
                  <c:v>4.0000000037252903E-2</c:v>
                </c:pt>
                <c:pt idx="217">
                  <c:v>4.0000000037252903E-2</c:v>
                </c:pt>
                <c:pt idx="218">
                  <c:v>4.0000000037252903E-2</c:v>
                </c:pt>
                <c:pt idx="219">
                  <c:v>4.0000000037252903E-2</c:v>
                </c:pt>
                <c:pt idx="220">
                  <c:v>4.0000000037252903E-2</c:v>
                </c:pt>
                <c:pt idx="221">
                  <c:v>4.0000000037252903E-2</c:v>
                </c:pt>
                <c:pt idx="222">
                  <c:v>4.0000000037252903E-2</c:v>
                </c:pt>
                <c:pt idx="223">
                  <c:v>4.0000000037252903E-2</c:v>
                </c:pt>
                <c:pt idx="224">
                  <c:v>4.0000000037252903E-2</c:v>
                </c:pt>
                <c:pt idx="225">
                  <c:v>4.0000000037252903E-2</c:v>
                </c:pt>
                <c:pt idx="226">
                  <c:v>4.0000000037252903E-2</c:v>
                </c:pt>
                <c:pt idx="227">
                  <c:v>6.7645149290910894E-2</c:v>
                </c:pt>
                <c:pt idx="228">
                  <c:v>0.107645147945731</c:v>
                </c:pt>
                <c:pt idx="229">
                  <c:v>0.17899326677434099</c:v>
                </c:pt>
                <c:pt idx="230">
                  <c:v>0.17899326741462501</c:v>
                </c:pt>
                <c:pt idx="231">
                  <c:v>0.18382257409393701</c:v>
                </c:pt>
                <c:pt idx="232">
                  <c:v>0.27034138818271403</c:v>
                </c:pt>
                <c:pt idx="233">
                  <c:v>0.29034138564020301</c:v>
                </c:pt>
                <c:pt idx="234">
                  <c:v>0.48092198057565799</c:v>
                </c:pt>
                <c:pt idx="235">
                  <c:v>0.74595564347691801</c:v>
                </c:pt>
                <c:pt idx="236">
                  <c:v>0.74595564347691801</c:v>
                </c:pt>
                <c:pt idx="237">
                  <c:v>0.83730376232415404</c:v>
                </c:pt>
                <c:pt idx="238">
                  <c:v>0.85730376234278005</c:v>
                </c:pt>
                <c:pt idx="239">
                  <c:v>0.85730376234278005</c:v>
                </c:pt>
                <c:pt idx="240">
                  <c:v>0.85730376234278005</c:v>
                </c:pt>
                <c:pt idx="241">
                  <c:v>0.85730376234278005</c:v>
                </c:pt>
                <c:pt idx="242">
                  <c:v>0.85730376234278005</c:v>
                </c:pt>
                <c:pt idx="243">
                  <c:v>0.85730376234278005</c:v>
                </c:pt>
                <c:pt idx="244">
                  <c:v>0.85730376234278005</c:v>
                </c:pt>
                <c:pt idx="245">
                  <c:v>0.85730376234278005</c:v>
                </c:pt>
                <c:pt idx="246">
                  <c:v>0.85730376234278005</c:v>
                </c:pt>
                <c:pt idx="247">
                  <c:v>0.85730376234278005</c:v>
                </c:pt>
                <c:pt idx="248">
                  <c:v>0.85730376234278005</c:v>
                </c:pt>
                <c:pt idx="249">
                  <c:v>0.85730376234278005</c:v>
                </c:pt>
                <c:pt idx="250">
                  <c:v>0.85730376234278005</c:v>
                </c:pt>
                <c:pt idx="251">
                  <c:v>0.85730376234278005</c:v>
                </c:pt>
                <c:pt idx="252">
                  <c:v>0.85730376234278005</c:v>
                </c:pt>
                <c:pt idx="253">
                  <c:v>0.85730376234278005</c:v>
                </c:pt>
                <c:pt idx="254">
                  <c:v>0.85730376240098805</c:v>
                </c:pt>
                <c:pt idx="255">
                  <c:v>0.85730376240098805</c:v>
                </c:pt>
                <c:pt idx="256">
                  <c:v>0.85730376240098805</c:v>
                </c:pt>
                <c:pt idx="257">
                  <c:v>0.85730376240098805</c:v>
                </c:pt>
                <c:pt idx="258">
                  <c:v>0.85730376240098805</c:v>
                </c:pt>
                <c:pt idx="259">
                  <c:v>0.85730376240098805</c:v>
                </c:pt>
                <c:pt idx="260">
                  <c:v>0.85730376240098805</c:v>
                </c:pt>
                <c:pt idx="261">
                  <c:v>0.85730376240098805</c:v>
                </c:pt>
                <c:pt idx="262">
                  <c:v>0.85730376243009199</c:v>
                </c:pt>
                <c:pt idx="263">
                  <c:v>0.85730376243009199</c:v>
                </c:pt>
                <c:pt idx="264">
                  <c:v>0.85730376243009199</c:v>
                </c:pt>
                <c:pt idx="265">
                  <c:v>0.85730376243009199</c:v>
                </c:pt>
                <c:pt idx="266">
                  <c:v>0.85730376243645801</c:v>
                </c:pt>
                <c:pt idx="267">
                  <c:v>0.85730376243736806</c:v>
                </c:pt>
                <c:pt idx="268">
                  <c:v>0.85730376244464401</c:v>
                </c:pt>
                <c:pt idx="269">
                  <c:v>0.85730376257561103</c:v>
                </c:pt>
                <c:pt idx="270">
                  <c:v>0.85730376257561103</c:v>
                </c:pt>
                <c:pt idx="271">
                  <c:v>0.85730376257561103</c:v>
                </c:pt>
                <c:pt idx="272">
                  <c:v>0.85730376257561103</c:v>
                </c:pt>
                <c:pt idx="273">
                  <c:v>0.85730376257561103</c:v>
                </c:pt>
                <c:pt idx="274">
                  <c:v>0.85730376257561103</c:v>
                </c:pt>
                <c:pt idx="275">
                  <c:v>0.85730376257561103</c:v>
                </c:pt>
                <c:pt idx="276">
                  <c:v>0.85730376257561103</c:v>
                </c:pt>
                <c:pt idx="277">
                  <c:v>0.85730376257561103</c:v>
                </c:pt>
                <c:pt idx="278">
                  <c:v>0.85730376257561103</c:v>
                </c:pt>
                <c:pt idx="279">
                  <c:v>0.85730376257561103</c:v>
                </c:pt>
                <c:pt idx="280">
                  <c:v>0.85730376257561103</c:v>
                </c:pt>
                <c:pt idx="281">
                  <c:v>0.87730376236140695</c:v>
                </c:pt>
                <c:pt idx="282">
                  <c:v>0.87730376236140695</c:v>
                </c:pt>
                <c:pt idx="283">
                  <c:v>0.87730376236140695</c:v>
                </c:pt>
                <c:pt idx="284">
                  <c:v>0.87730376236140695</c:v>
                </c:pt>
                <c:pt idx="285">
                  <c:v>0.87730376236140695</c:v>
                </c:pt>
                <c:pt idx="286">
                  <c:v>0.87730376236140695</c:v>
                </c:pt>
                <c:pt idx="287">
                  <c:v>0.87730376236140695</c:v>
                </c:pt>
                <c:pt idx="288">
                  <c:v>0.87730376236140695</c:v>
                </c:pt>
                <c:pt idx="289">
                  <c:v>0.87730376236140695</c:v>
                </c:pt>
                <c:pt idx="290">
                  <c:v>0.87730376236140695</c:v>
                </c:pt>
                <c:pt idx="291">
                  <c:v>0.87730376236140695</c:v>
                </c:pt>
                <c:pt idx="292">
                  <c:v>0.87730376236140695</c:v>
                </c:pt>
                <c:pt idx="293">
                  <c:v>0.87730376236140695</c:v>
                </c:pt>
                <c:pt idx="294">
                  <c:v>0.87730376236140695</c:v>
                </c:pt>
                <c:pt idx="295">
                  <c:v>0.87730376241961405</c:v>
                </c:pt>
                <c:pt idx="296">
                  <c:v>0.87730376241961405</c:v>
                </c:pt>
                <c:pt idx="297">
                  <c:v>0.87730376241961405</c:v>
                </c:pt>
                <c:pt idx="298">
                  <c:v>0.87730376241961405</c:v>
                </c:pt>
                <c:pt idx="299">
                  <c:v>0.87730376241961405</c:v>
                </c:pt>
                <c:pt idx="300">
                  <c:v>0.87730376241961405</c:v>
                </c:pt>
                <c:pt idx="301">
                  <c:v>0.87730376241961405</c:v>
                </c:pt>
                <c:pt idx="302">
                  <c:v>0.87730376241961405</c:v>
                </c:pt>
                <c:pt idx="303">
                  <c:v>0.87730376241961405</c:v>
                </c:pt>
                <c:pt idx="304">
                  <c:v>0.87730376241961405</c:v>
                </c:pt>
                <c:pt idx="305">
                  <c:v>0.87730376241961405</c:v>
                </c:pt>
                <c:pt idx="306">
                  <c:v>0.87730376241961405</c:v>
                </c:pt>
                <c:pt idx="307">
                  <c:v>0.87730376241961405</c:v>
                </c:pt>
                <c:pt idx="308">
                  <c:v>0.87730376241961405</c:v>
                </c:pt>
                <c:pt idx="309">
                  <c:v>0.87730376259423704</c:v>
                </c:pt>
                <c:pt idx="310">
                  <c:v>0.87730376259423704</c:v>
                </c:pt>
                <c:pt idx="311">
                  <c:v>0.87730376259423704</c:v>
                </c:pt>
                <c:pt idx="312">
                  <c:v>0.87730376259423704</c:v>
                </c:pt>
                <c:pt idx="313">
                  <c:v>0.87730376259423704</c:v>
                </c:pt>
                <c:pt idx="314">
                  <c:v>0.87730376259423704</c:v>
                </c:pt>
                <c:pt idx="315">
                  <c:v>0.87730376259423704</c:v>
                </c:pt>
                <c:pt idx="316">
                  <c:v>0.87730376259423704</c:v>
                </c:pt>
                <c:pt idx="317">
                  <c:v>0.87730376259423704</c:v>
                </c:pt>
                <c:pt idx="318">
                  <c:v>0.87730376259423704</c:v>
                </c:pt>
                <c:pt idx="319">
                  <c:v>0.87730376259423704</c:v>
                </c:pt>
                <c:pt idx="320">
                  <c:v>0.87730376259423704</c:v>
                </c:pt>
                <c:pt idx="321">
                  <c:v>0.87730376259423704</c:v>
                </c:pt>
                <c:pt idx="322">
                  <c:v>0.87730376259423704</c:v>
                </c:pt>
                <c:pt idx="323">
                  <c:v>0.87730376259423704</c:v>
                </c:pt>
                <c:pt idx="324">
                  <c:v>0.87730376259423704</c:v>
                </c:pt>
                <c:pt idx="325">
                  <c:v>0.88494891021400601</c:v>
                </c:pt>
                <c:pt idx="326">
                  <c:v>0.88494891324080505</c:v>
                </c:pt>
                <c:pt idx="327">
                  <c:v>0.89730376238003295</c:v>
                </c:pt>
                <c:pt idx="328">
                  <c:v>0.89730376238003295</c:v>
                </c:pt>
                <c:pt idx="329">
                  <c:v>0.89730376243824095</c:v>
                </c:pt>
                <c:pt idx="330">
                  <c:v>0.89730376261286404</c:v>
                </c:pt>
                <c:pt idx="331">
                  <c:v>0.89730376261286404</c:v>
                </c:pt>
                <c:pt idx="332">
                  <c:v>0.90494891171692804</c:v>
                </c:pt>
                <c:pt idx="333">
                  <c:v>0.92494891025125903</c:v>
                </c:pt>
                <c:pt idx="334">
                  <c:v>0.94865188119001598</c:v>
                </c:pt>
                <c:pt idx="335">
                  <c:v>0.94865188130643197</c:v>
                </c:pt>
                <c:pt idx="336">
                  <c:v>0.94865188130643197</c:v>
                </c:pt>
                <c:pt idx="337">
                  <c:v>0.94865188130643197</c:v>
                </c:pt>
                <c:pt idx="338">
                  <c:v>0.94865188130643197</c:v>
                </c:pt>
                <c:pt idx="339">
                  <c:v>0.96865188120864298</c:v>
                </c:pt>
                <c:pt idx="340">
                  <c:v>0.96865188120864298</c:v>
                </c:pt>
                <c:pt idx="341">
                  <c:v>0.96865188120864298</c:v>
                </c:pt>
                <c:pt idx="342">
                  <c:v>0.96865188120864298</c:v>
                </c:pt>
                <c:pt idx="343">
                  <c:v>0.96865188132505797</c:v>
                </c:pt>
                <c:pt idx="344">
                  <c:v>0.96865188132505797</c:v>
                </c:pt>
                <c:pt idx="345">
                  <c:v>0.96865188132505797</c:v>
                </c:pt>
                <c:pt idx="346">
                  <c:v>0.97259406396187797</c:v>
                </c:pt>
                <c:pt idx="347">
                  <c:v>1.0599999999976699</c:v>
                </c:pt>
                <c:pt idx="348">
                  <c:v>1.0599999999976699</c:v>
                </c:pt>
                <c:pt idx="349">
                  <c:v>1.0599999999976699</c:v>
                </c:pt>
                <c:pt idx="350">
                  <c:v>1.0599999999976699</c:v>
                </c:pt>
                <c:pt idx="351">
                  <c:v>1.0599999999976699</c:v>
                </c:pt>
                <c:pt idx="352">
                  <c:v>1.0599999999976699</c:v>
                </c:pt>
                <c:pt idx="353">
                  <c:v>1.0599999999976699</c:v>
                </c:pt>
                <c:pt idx="354">
                  <c:v>1.0599999999976699</c:v>
                </c:pt>
                <c:pt idx="355">
                  <c:v>1.0599999999976699</c:v>
                </c:pt>
                <c:pt idx="356">
                  <c:v>1.0599999999976699</c:v>
                </c:pt>
                <c:pt idx="357">
                  <c:v>1.0599999999976699</c:v>
                </c:pt>
                <c:pt idx="358">
                  <c:v>1.0599999999976699</c:v>
                </c:pt>
                <c:pt idx="359">
                  <c:v>1.0599999999976699</c:v>
                </c:pt>
                <c:pt idx="360">
                  <c:v>1.0599999999976699</c:v>
                </c:pt>
                <c:pt idx="361">
                  <c:v>1.0599999999976699</c:v>
                </c:pt>
                <c:pt idx="362">
                  <c:v>1.0599999999976699</c:v>
                </c:pt>
                <c:pt idx="363">
                  <c:v>1.0599999999976699</c:v>
                </c:pt>
                <c:pt idx="364">
                  <c:v>1.0599999999976699</c:v>
                </c:pt>
                <c:pt idx="365">
                  <c:v>1.06000000005587</c:v>
                </c:pt>
                <c:pt idx="366">
                  <c:v>1.06000000005587</c:v>
                </c:pt>
                <c:pt idx="367">
                  <c:v>1.06000000005587</c:v>
                </c:pt>
                <c:pt idx="368">
                  <c:v>1.06000000005587</c:v>
                </c:pt>
                <c:pt idx="369">
                  <c:v>1.06000000005587</c:v>
                </c:pt>
                <c:pt idx="370">
                  <c:v>1.06000000005587</c:v>
                </c:pt>
                <c:pt idx="371">
                  <c:v>1.06000000005587</c:v>
                </c:pt>
                <c:pt idx="372">
                  <c:v>1.06000000005587</c:v>
                </c:pt>
                <c:pt idx="373">
                  <c:v>1.06000000005587</c:v>
                </c:pt>
                <c:pt idx="374">
                  <c:v>1.06000000005587</c:v>
                </c:pt>
                <c:pt idx="375">
                  <c:v>1.06000000005587</c:v>
                </c:pt>
                <c:pt idx="376">
                  <c:v>1.06000000005587</c:v>
                </c:pt>
                <c:pt idx="377">
                  <c:v>1.06000000005587</c:v>
                </c:pt>
                <c:pt idx="378">
                  <c:v>1.06000000005587</c:v>
                </c:pt>
                <c:pt idx="379">
                  <c:v>1.06000000005587</c:v>
                </c:pt>
                <c:pt idx="380">
                  <c:v>1.06000000005587</c:v>
                </c:pt>
                <c:pt idx="381">
                  <c:v>1.06000000005587</c:v>
                </c:pt>
                <c:pt idx="382">
                  <c:v>1.06000000005587</c:v>
                </c:pt>
                <c:pt idx="383">
                  <c:v>1.06000000005587</c:v>
                </c:pt>
                <c:pt idx="384">
                  <c:v>1.06000000005587</c:v>
                </c:pt>
                <c:pt idx="385">
                  <c:v>1.06000000005587</c:v>
                </c:pt>
                <c:pt idx="386">
                  <c:v>1.06000000005587</c:v>
                </c:pt>
                <c:pt idx="387">
                  <c:v>1.06000000005587</c:v>
                </c:pt>
                <c:pt idx="388">
                  <c:v>1.06000000005587</c:v>
                </c:pt>
                <c:pt idx="389">
                  <c:v>1.06000000005587</c:v>
                </c:pt>
                <c:pt idx="390">
                  <c:v>1.06000000005587</c:v>
                </c:pt>
                <c:pt idx="391">
                  <c:v>1.06000000005587</c:v>
                </c:pt>
                <c:pt idx="392">
                  <c:v>1.06000000005587</c:v>
                </c:pt>
                <c:pt idx="393">
                  <c:v>1.06000000005587</c:v>
                </c:pt>
                <c:pt idx="394">
                  <c:v>1.06000000005587</c:v>
                </c:pt>
                <c:pt idx="395">
                  <c:v>1.06000000005587</c:v>
                </c:pt>
                <c:pt idx="396">
                  <c:v>1.06000000005587</c:v>
                </c:pt>
                <c:pt idx="397">
                  <c:v>1.06000000005587</c:v>
                </c:pt>
                <c:pt idx="398">
                  <c:v>1.06000000005587</c:v>
                </c:pt>
                <c:pt idx="399">
                  <c:v>1.06000000005587</c:v>
                </c:pt>
                <c:pt idx="400">
                  <c:v>1.06000000005587</c:v>
                </c:pt>
                <c:pt idx="401">
                  <c:v>1.06000000005587</c:v>
                </c:pt>
                <c:pt idx="402">
                  <c:v>1.06000000005587</c:v>
                </c:pt>
                <c:pt idx="403">
                  <c:v>1.06000000005587</c:v>
                </c:pt>
                <c:pt idx="404">
                  <c:v>1.06000000005587</c:v>
                </c:pt>
                <c:pt idx="405">
                  <c:v>1.06000000005587</c:v>
                </c:pt>
                <c:pt idx="406">
                  <c:v>1.06000000005587</c:v>
                </c:pt>
                <c:pt idx="407">
                  <c:v>1.06000000005587</c:v>
                </c:pt>
                <c:pt idx="408">
                  <c:v>1.06000000005587</c:v>
                </c:pt>
                <c:pt idx="409">
                  <c:v>1.06000000005587</c:v>
                </c:pt>
                <c:pt idx="410">
                  <c:v>1.06000000005587</c:v>
                </c:pt>
                <c:pt idx="411">
                  <c:v>1.06000000005587</c:v>
                </c:pt>
                <c:pt idx="412">
                  <c:v>1.6546075246296801</c:v>
                </c:pt>
                <c:pt idx="413">
                  <c:v>1.6746075246483001</c:v>
                </c:pt>
                <c:pt idx="414">
                  <c:v>1.6746075248811301</c:v>
                </c:pt>
                <c:pt idx="415">
                  <c:v>1.67460752511397</c:v>
                </c:pt>
                <c:pt idx="416">
                  <c:v>1.67460752511397</c:v>
                </c:pt>
                <c:pt idx="417">
                  <c:v>1.67460752511397</c:v>
                </c:pt>
                <c:pt idx="418">
                  <c:v>1.67460752511397</c:v>
                </c:pt>
                <c:pt idx="419">
                  <c:v>1.6946075246669301</c:v>
                </c:pt>
                <c:pt idx="420">
                  <c:v>1.6946075247833501</c:v>
                </c:pt>
                <c:pt idx="421">
                  <c:v>1.6946075247833501</c:v>
                </c:pt>
                <c:pt idx="422">
                  <c:v>1.6946075251325901</c:v>
                </c:pt>
                <c:pt idx="423">
                  <c:v>1.6946075251325901</c:v>
                </c:pt>
                <c:pt idx="424">
                  <c:v>1.6946075251325901</c:v>
                </c:pt>
                <c:pt idx="425">
                  <c:v>1.6946075251325901</c:v>
                </c:pt>
                <c:pt idx="426">
                  <c:v>1.7146075246855601</c:v>
                </c:pt>
                <c:pt idx="427">
                  <c:v>1.78595564365969</c:v>
                </c:pt>
                <c:pt idx="428">
                  <c:v>1.7859556438634101</c:v>
                </c:pt>
                <c:pt idx="429">
                  <c:v>1.7859556438634101</c:v>
                </c:pt>
                <c:pt idx="430">
                  <c:v>1.8773037623614</c:v>
                </c:pt>
                <c:pt idx="431">
                  <c:v>1.8773037623614</c:v>
                </c:pt>
                <c:pt idx="432">
                  <c:v>1.8773037623614</c:v>
                </c:pt>
                <c:pt idx="433">
                  <c:v>1.8773037623614</c:v>
                </c:pt>
                <c:pt idx="434">
                  <c:v>1.8773037623614</c:v>
                </c:pt>
                <c:pt idx="435">
                  <c:v>1.8773037623614</c:v>
                </c:pt>
                <c:pt idx="436">
                  <c:v>1.8773037623614</c:v>
                </c:pt>
                <c:pt idx="437">
                  <c:v>1.87730376243416</c:v>
                </c:pt>
                <c:pt idx="438">
                  <c:v>1.8773037624487099</c:v>
                </c:pt>
                <c:pt idx="439">
                  <c:v>1.8773037624487099</c:v>
                </c:pt>
                <c:pt idx="440">
                  <c:v>1.8773037625942299</c:v>
                </c:pt>
                <c:pt idx="441">
                  <c:v>1.89730376238003</c:v>
                </c:pt>
                <c:pt idx="442">
                  <c:v>1.8973037624382401</c:v>
                </c:pt>
                <c:pt idx="443">
                  <c:v>1.8973037624382401</c:v>
                </c:pt>
                <c:pt idx="444">
                  <c:v>1.8973037626128599</c:v>
                </c:pt>
                <c:pt idx="445">
                  <c:v>1.8973037626128599</c:v>
                </c:pt>
                <c:pt idx="446">
                  <c:v>1.8973037626128599</c:v>
                </c:pt>
                <c:pt idx="447">
                  <c:v>1.9886518811690601</c:v>
                </c:pt>
                <c:pt idx="448">
                  <c:v>1.9886518811690601</c:v>
                </c:pt>
                <c:pt idx="449">
                  <c:v>1.9886518811690601</c:v>
                </c:pt>
                <c:pt idx="450">
                  <c:v>1.9886518811690601</c:v>
                </c:pt>
                <c:pt idx="451">
                  <c:v>1.9886518811690601</c:v>
                </c:pt>
                <c:pt idx="452">
                  <c:v>1.9886518812127101</c:v>
                </c:pt>
                <c:pt idx="453">
                  <c:v>1.9886518812127101</c:v>
                </c:pt>
                <c:pt idx="454">
                  <c:v>1.98865188122726</c:v>
                </c:pt>
                <c:pt idx="455">
                  <c:v>1.98865188122726</c:v>
                </c:pt>
                <c:pt idx="456">
                  <c:v>1.98865188122726</c:v>
                </c:pt>
                <c:pt idx="457">
                  <c:v>1.98865188122726</c:v>
                </c:pt>
                <c:pt idx="458">
                  <c:v>1.98865188122726</c:v>
                </c:pt>
                <c:pt idx="459">
                  <c:v>1.98865188122726</c:v>
                </c:pt>
                <c:pt idx="460">
                  <c:v>1.98865188122726</c:v>
                </c:pt>
                <c:pt idx="461">
                  <c:v>1.98865188122726</c:v>
                </c:pt>
                <c:pt idx="462">
                  <c:v>1.98865188122726</c:v>
                </c:pt>
                <c:pt idx="463">
                  <c:v>1.98865188122726</c:v>
                </c:pt>
                <c:pt idx="464">
                  <c:v>1.98865188122726</c:v>
                </c:pt>
                <c:pt idx="465">
                  <c:v>1.98865188122726</c:v>
                </c:pt>
                <c:pt idx="466">
                  <c:v>1.98865188134368</c:v>
                </c:pt>
                <c:pt idx="467">
                  <c:v>1.98865188134368</c:v>
                </c:pt>
                <c:pt idx="468">
                  <c:v>1.98865188134368</c:v>
                </c:pt>
                <c:pt idx="469">
                  <c:v>1.98865188134368</c:v>
                </c:pt>
                <c:pt idx="470">
                  <c:v>1.98865188134368</c:v>
                </c:pt>
                <c:pt idx="471">
                  <c:v>1.98865188134368</c:v>
                </c:pt>
                <c:pt idx="472">
                  <c:v>1.98865188134368</c:v>
                </c:pt>
                <c:pt idx="473">
                  <c:v>1.98865188134368</c:v>
                </c:pt>
                <c:pt idx="474">
                  <c:v>2.4719112871098301</c:v>
                </c:pt>
                <c:pt idx="475">
                  <c:v>2.4719112871098301</c:v>
                </c:pt>
                <c:pt idx="476">
                  <c:v>2.4719112876336999</c:v>
                </c:pt>
                <c:pt idx="477">
                  <c:v>2.4719112876336999</c:v>
                </c:pt>
                <c:pt idx="478">
                  <c:v>2.49191128695383</c:v>
                </c:pt>
                <c:pt idx="479">
                  <c:v>2.4919112871284499</c:v>
                </c:pt>
                <c:pt idx="480">
                  <c:v>2.4919112871284499</c:v>
                </c:pt>
                <c:pt idx="481">
                  <c:v>5.2578669304493797</c:v>
                </c:pt>
                <c:pt idx="482">
                  <c:v>420.94865188119002</c:v>
                </c:pt>
                <c:pt idx="483">
                  <c:v>420.94865188119002</c:v>
                </c:pt>
                <c:pt idx="484">
                  <c:v>420.94865188119002</c:v>
                </c:pt>
                <c:pt idx="485">
                  <c:v>420.94865188119002</c:v>
                </c:pt>
                <c:pt idx="486">
                  <c:v>420.94865188119002</c:v>
                </c:pt>
                <c:pt idx="487">
                  <c:v>420.94865188119002</c:v>
                </c:pt>
                <c:pt idx="488">
                  <c:v>420.94865188119002</c:v>
                </c:pt>
                <c:pt idx="489">
                  <c:v>420.94865188119002</c:v>
                </c:pt>
                <c:pt idx="490">
                  <c:v>420.94865188119002</c:v>
                </c:pt>
                <c:pt idx="491">
                  <c:v>420.94865188119002</c:v>
                </c:pt>
                <c:pt idx="492">
                  <c:v>420.94865188119002</c:v>
                </c:pt>
                <c:pt idx="493">
                  <c:v>420.94865188119002</c:v>
                </c:pt>
                <c:pt idx="494">
                  <c:v>420.94865188119002</c:v>
                </c:pt>
                <c:pt idx="495">
                  <c:v>420.94865188119002</c:v>
                </c:pt>
                <c:pt idx="496">
                  <c:v>420.94865188119002</c:v>
                </c:pt>
                <c:pt idx="497">
                  <c:v>420.94865188121702</c:v>
                </c:pt>
                <c:pt idx="498">
                  <c:v>420.94865188121702</c:v>
                </c:pt>
                <c:pt idx="499">
                  <c:v>420.94865188121798</c:v>
                </c:pt>
                <c:pt idx="500">
                  <c:v>420.94865188121798</c:v>
                </c:pt>
                <c:pt idx="501">
                  <c:v>420.94865188121901</c:v>
                </c:pt>
                <c:pt idx="502">
                  <c:v>420.94865188121901</c:v>
                </c:pt>
                <c:pt idx="503">
                  <c:v>420.94865188121901</c:v>
                </c:pt>
                <c:pt idx="504">
                  <c:v>420.94865188121901</c:v>
                </c:pt>
                <c:pt idx="505">
                  <c:v>420.94865188121901</c:v>
                </c:pt>
                <c:pt idx="506">
                  <c:v>420.94865188121901</c:v>
                </c:pt>
                <c:pt idx="507">
                  <c:v>420.94865188121901</c:v>
                </c:pt>
                <c:pt idx="508">
                  <c:v>420.94865188121997</c:v>
                </c:pt>
                <c:pt idx="509">
                  <c:v>420.94865188130598</c:v>
                </c:pt>
                <c:pt idx="510">
                  <c:v>420.94865188130598</c:v>
                </c:pt>
                <c:pt idx="511">
                  <c:v>420.94865188130598</c:v>
                </c:pt>
                <c:pt idx="512">
                  <c:v>420.94865188130598</c:v>
                </c:pt>
                <c:pt idx="513">
                  <c:v>420.94865188130598</c:v>
                </c:pt>
                <c:pt idx="514">
                  <c:v>420.94865188130598</c:v>
                </c:pt>
                <c:pt idx="515">
                  <c:v>420.94865188130598</c:v>
                </c:pt>
                <c:pt idx="516">
                  <c:v>420.94865188130598</c:v>
                </c:pt>
                <c:pt idx="517">
                  <c:v>420.94865188130598</c:v>
                </c:pt>
                <c:pt idx="518">
                  <c:v>420.94865188130598</c:v>
                </c:pt>
                <c:pt idx="519">
                  <c:v>420.96865188120802</c:v>
                </c:pt>
                <c:pt idx="520">
                  <c:v>420.96865188120802</c:v>
                </c:pt>
                <c:pt idx="521">
                  <c:v>420.96865188120802</c:v>
                </c:pt>
                <c:pt idx="522">
                  <c:v>420.96865188120802</c:v>
                </c:pt>
                <c:pt idx="523">
                  <c:v>420.96865188120802</c:v>
                </c:pt>
                <c:pt idx="524">
                  <c:v>420.96865188120802</c:v>
                </c:pt>
                <c:pt idx="525">
                  <c:v>420.968651881325</c:v>
                </c:pt>
                <c:pt idx="526">
                  <c:v>420.968651881325</c:v>
                </c:pt>
                <c:pt idx="527">
                  <c:v>420.98865188122699</c:v>
                </c:pt>
                <c:pt idx="528">
                  <c:v>420.99629703199003</c:v>
                </c:pt>
                <c:pt idx="529">
                  <c:v>421.00865188122401</c:v>
                </c:pt>
                <c:pt idx="530">
                  <c:v>421.01629702909798</c:v>
                </c:pt>
                <c:pt idx="531">
                  <c:v>421.01629703050202</c:v>
                </c:pt>
                <c:pt idx="532">
                  <c:v>421.32056316832302</c:v>
                </c:pt>
                <c:pt idx="533">
                  <c:v>421.320563168555</c:v>
                </c:pt>
                <c:pt idx="534">
                  <c:v>421.320563168847</c:v>
                </c:pt>
                <c:pt idx="535">
                  <c:v>421.320563168847</c:v>
                </c:pt>
                <c:pt idx="536">
                  <c:v>421.34056316834102</c:v>
                </c:pt>
                <c:pt idx="537">
                  <c:v>421.340563168865</c:v>
                </c:pt>
                <c:pt idx="538">
                  <c:v>421.43191128689699</c:v>
                </c:pt>
                <c:pt idx="539">
                  <c:v>421.43191128759599</c:v>
                </c:pt>
                <c:pt idx="540">
                  <c:v>421.45191128691602</c:v>
                </c:pt>
                <c:pt idx="541">
                  <c:v>421.45191128691602</c:v>
                </c:pt>
                <c:pt idx="542">
                  <c:v>421.45191128691602</c:v>
                </c:pt>
                <c:pt idx="543">
                  <c:v>421.45191128691602</c:v>
                </c:pt>
                <c:pt idx="544">
                  <c:v>421.45191128691602</c:v>
                </c:pt>
                <c:pt idx="545">
                  <c:v>421.45191128691602</c:v>
                </c:pt>
                <c:pt idx="546">
                  <c:v>421.45191128691602</c:v>
                </c:pt>
                <c:pt idx="547">
                  <c:v>421.45191128691602</c:v>
                </c:pt>
                <c:pt idx="548">
                  <c:v>421.45191128691602</c:v>
                </c:pt>
                <c:pt idx="549">
                  <c:v>421.45191128691602</c:v>
                </c:pt>
                <c:pt idx="550">
                  <c:v>421.45191128691602</c:v>
                </c:pt>
                <c:pt idx="551">
                  <c:v>421.45191128691602</c:v>
                </c:pt>
                <c:pt idx="552">
                  <c:v>421.45191128691602</c:v>
                </c:pt>
                <c:pt idx="553">
                  <c:v>421.45191128691602</c:v>
                </c:pt>
                <c:pt idx="554">
                  <c:v>421.45191128691602</c:v>
                </c:pt>
                <c:pt idx="555">
                  <c:v>421.45191128691602</c:v>
                </c:pt>
                <c:pt idx="556">
                  <c:v>421.45191128714902</c:v>
                </c:pt>
                <c:pt idx="557">
                  <c:v>421.45191128714902</c:v>
                </c:pt>
                <c:pt idx="558">
                  <c:v>421.45191128732398</c:v>
                </c:pt>
                <c:pt idx="559">
                  <c:v>421.45191128732398</c:v>
                </c:pt>
                <c:pt idx="560">
                  <c:v>421.45191128732398</c:v>
                </c:pt>
                <c:pt idx="561">
                  <c:v>421.45191128761502</c:v>
                </c:pt>
                <c:pt idx="562">
                  <c:v>421.45191128761502</c:v>
                </c:pt>
                <c:pt idx="563">
                  <c:v>421.45191128761502</c:v>
                </c:pt>
                <c:pt idx="564">
                  <c:v>421.45191128761502</c:v>
                </c:pt>
                <c:pt idx="565">
                  <c:v>421.45191128761502</c:v>
                </c:pt>
                <c:pt idx="566">
                  <c:v>421.45191128761502</c:v>
                </c:pt>
                <c:pt idx="567">
                  <c:v>421.45191128761502</c:v>
                </c:pt>
                <c:pt idx="568">
                  <c:v>421.45191128761502</c:v>
                </c:pt>
                <c:pt idx="569">
                  <c:v>421.45191128761502</c:v>
                </c:pt>
                <c:pt idx="570">
                  <c:v>421.45191128761502</c:v>
                </c:pt>
                <c:pt idx="571">
                  <c:v>421.45191128761502</c:v>
                </c:pt>
                <c:pt idx="572">
                  <c:v>421.47191128693498</c:v>
                </c:pt>
                <c:pt idx="573">
                  <c:v>421.47191128693498</c:v>
                </c:pt>
                <c:pt idx="574">
                  <c:v>421.47191128693498</c:v>
                </c:pt>
                <c:pt idx="575">
                  <c:v>421.47191128693498</c:v>
                </c:pt>
                <c:pt idx="576">
                  <c:v>421.47191128693498</c:v>
                </c:pt>
                <c:pt idx="577">
                  <c:v>421.47191128716798</c:v>
                </c:pt>
                <c:pt idx="578">
                  <c:v>421.47191128716798</c:v>
                </c:pt>
                <c:pt idx="579">
                  <c:v>421.47191128716798</c:v>
                </c:pt>
                <c:pt idx="580">
                  <c:v>421.47191128730901</c:v>
                </c:pt>
                <c:pt idx="581">
                  <c:v>421.47191128731299</c:v>
                </c:pt>
                <c:pt idx="582">
                  <c:v>421.47191128731299</c:v>
                </c:pt>
                <c:pt idx="583">
                  <c:v>421.47191128763302</c:v>
                </c:pt>
                <c:pt idx="584">
                  <c:v>421.47191128763302</c:v>
                </c:pt>
                <c:pt idx="585">
                  <c:v>421.47191128763302</c:v>
                </c:pt>
                <c:pt idx="586">
                  <c:v>421.47191128763302</c:v>
                </c:pt>
                <c:pt idx="587">
                  <c:v>421.47191128763302</c:v>
                </c:pt>
                <c:pt idx="588">
                  <c:v>421.49191128695298</c:v>
                </c:pt>
                <c:pt idx="589">
                  <c:v>421.49191128695298</c:v>
                </c:pt>
                <c:pt idx="590">
                  <c:v>421.49191128718599</c:v>
                </c:pt>
                <c:pt idx="591">
                  <c:v>421.49191128730303</c:v>
                </c:pt>
                <c:pt idx="592">
                  <c:v>421.49191128731701</c:v>
                </c:pt>
                <c:pt idx="593">
                  <c:v>421.49191128733202</c:v>
                </c:pt>
                <c:pt idx="594">
                  <c:v>421.49191128765199</c:v>
                </c:pt>
                <c:pt idx="595">
                  <c:v>421.49955643573702</c:v>
                </c:pt>
                <c:pt idx="596">
                  <c:v>421.54325940576302</c:v>
                </c:pt>
                <c:pt idx="597">
                  <c:v>421.54325940576302</c:v>
                </c:pt>
                <c:pt idx="598">
                  <c:v>421.54325940576302</c:v>
                </c:pt>
                <c:pt idx="599">
                  <c:v>421.54325940576302</c:v>
                </c:pt>
                <c:pt idx="600">
                  <c:v>421.54325940576302</c:v>
                </c:pt>
                <c:pt idx="601">
                  <c:v>421.54325940576302</c:v>
                </c:pt>
                <c:pt idx="602">
                  <c:v>421.54325940593799</c:v>
                </c:pt>
                <c:pt idx="603">
                  <c:v>421.54325940593799</c:v>
                </c:pt>
                <c:pt idx="604">
                  <c:v>421.54325940593799</c:v>
                </c:pt>
                <c:pt idx="605">
                  <c:v>421.54325940609101</c:v>
                </c:pt>
                <c:pt idx="606">
                  <c:v>421.543259406098</c:v>
                </c:pt>
                <c:pt idx="607">
                  <c:v>421.54325940611301</c:v>
                </c:pt>
                <c:pt idx="608">
                  <c:v>421.54325940634499</c:v>
                </c:pt>
                <c:pt idx="609">
                  <c:v>421.54325940634499</c:v>
                </c:pt>
                <c:pt idx="610">
                  <c:v>421.54325940634499</c:v>
                </c:pt>
                <c:pt idx="611">
                  <c:v>421.54325940634499</c:v>
                </c:pt>
                <c:pt idx="612">
                  <c:v>421.54325940634499</c:v>
                </c:pt>
                <c:pt idx="613">
                  <c:v>421.56325940578199</c:v>
                </c:pt>
                <c:pt idx="614">
                  <c:v>421.56325940578199</c:v>
                </c:pt>
                <c:pt idx="615">
                  <c:v>421.56325940578199</c:v>
                </c:pt>
                <c:pt idx="616">
                  <c:v>421.56325940578199</c:v>
                </c:pt>
                <c:pt idx="617">
                  <c:v>421.56325940578199</c:v>
                </c:pt>
                <c:pt idx="618">
                  <c:v>421.56325940578199</c:v>
                </c:pt>
                <c:pt idx="619">
                  <c:v>421.56325940578199</c:v>
                </c:pt>
                <c:pt idx="620">
                  <c:v>421.56325940578199</c:v>
                </c:pt>
                <c:pt idx="621">
                  <c:v>421.56325940578199</c:v>
                </c:pt>
                <c:pt idx="622">
                  <c:v>421.56325940578199</c:v>
                </c:pt>
                <c:pt idx="623">
                  <c:v>421.56325940578199</c:v>
                </c:pt>
                <c:pt idx="624">
                  <c:v>421.56325940578199</c:v>
                </c:pt>
                <c:pt idx="625">
                  <c:v>421.56325940578199</c:v>
                </c:pt>
                <c:pt idx="626">
                  <c:v>421.56325940578199</c:v>
                </c:pt>
                <c:pt idx="627">
                  <c:v>421.56325940578199</c:v>
                </c:pt>
                <c:pt idx="628">
                  <c:v>421.56325940595701</c:v>
                </c:pt>
                <c:pt idx="629">
                  <c:v>421.56325940595701</c:v>
                </c:pt>
                <c:pt idx="630">
                  <c:v>421.56325940595701</c:v>
                </c:pt>
                <c:pt idx="631">
                  <c:v>421.56325940595701</c:v>
                </c:pt>
                <c:pt idx="632">
                  <c:v>421.56325940595701</c:v>
                </c:pt>
                <c:pt idx="633">
                  <c:v>421.56325940609099</c:v>
                </c:pt>
                <c:pt idx="634">
                  <c:v>421.56325940610202</c:v>
                </c:pt>
                <c:pt idx="635">
                  <c:v>421.56325940610202</c:v>
                </c:pt>
                <c:pt idx="636">
                  <c:v>421.56325940636401</c:v>
                </c:pt>
                <c:pt idx="637">
                  <c:v>421.56325940636401</c:v>
                </c:pt>
                <c:pt idx="638">
                  <c:v>421.56325940636401</c:v>
                </c:pt>
                <c:pt idx="639">
                  <c:v>421.56325940636401</c:v>
                </c:pt>
                <c:pt idx="640">
                  <c:v>421.56325940636401</c:v>
                </c:pt>
                <c:pt idx="641">
                  <c:v>421.56325940636401</c:v>
                </c:pt>
                <c:pt idx="642">
                  <c:v>421.56325940636401</c:v>
                </c:pt>
                <c:pt idx="643">
                  <c:v>421.56325940636401</c:v>
                </c:pt>
                <c:pt idx="644">
                  <c:v>421.56325940636401</c:v>
                </c:pt>
                <c:pt idx="645">
                  <c:v>421.56325940636401</c:v>
                </c:pt>
                <c:pt idx="646">
                  <c:v>421.56325940636401</c:v>
                </c:pt>
                <c:pt idx="647">
                  <c:v>421.56325940636401</c:v>
                </c:pt>
                <c:pt idx="648">
                  <c:v>421.56325940636401</c:v>
                </c:pt>
                <c:pt idx="649">
                  <c:v>421.56720158271401</c:v>
                </c:pt>
                <c:pt idx="650">
                  <c:v>421.58325940580102</c:v>
                </c:pt>
                <c:pt idx="651">
                  <c:v>421.58325940580102</c:v>
                </c:pt>
                <c:pt idx="652">
                  <c:v>421.58325940580102</c:v>
                </c:pt>
                <c:pt idx="653">
                  <c:v>421.58325940580102</c:v>
                </c:pt>
                <c:pt idx="654">
                  <c:v>421.58325940580102</c:v>
                </c:pt>
                <c:pt idx="655">
                  <c:v>421.58325940580102</c:v>
                </c:pt>
                <c:pt idx="656">
                  <c:v>421.58325940580102</c:v>
                </c:pt>
                <c:pt idx="657">
                  <c:v>421.58325940580102</c:v>
                </c:pt>
                <c:pt idx="658">
                  <c:v>421.58325940580102</c:v>
                </c:pt>
                <c:pt idx="659">
                  <c:v>421.58325940580102</c:v>
                </c:pt>
                <c:pt idx="660">
                  <c:v>421.58325940580102</c:v>
                </c:pt>
                <c:pt idx="661">
                  <c:v>421.58325940580102</c:v>
                </c:pt>
                <c:pt idx="662">
                  <c:v>421.58325940580102</c:v>
                </c:pt>
                <c:pt idx="663">
                  <c:v>421.58325940580102</c:v>
                </c:pt>
                <c:pt idx="664">
                  <c:v>421.58325940580102</c:v>
                </c:pt>
                <c:pt idx="665">
                  <c:v>421.58325940580102</c:v>
                </c:pt>
                <c:pt idx="666">
                  <c:v>421.58325940580102</c:v>
                </c:pt>
                <c:pt idx="667">
                  <c:v>421.58325940580102</c:v>
                </c:pt>
                <c:pt idx="668">
                  <c:v>421.58325940580102</c:v>
                </c:pt>
                <c:pt idx="669">
                  <c:v>421.58325940580102</c:v>
                </c:pt>
                <c:pt idx="670">
                  <c:v>421.58325940580102</c:v>
                </c:pt>
                <c:pt idx="671">
                  <c:v>421.58325940580102</c:v>
                </c:pt>
                <c:pt idx="672">
                  <c:v>421.58325940580102</c:v>
                </c:pt>
                <c:pt idx="673">
                  <c:v>421.58325940580102</c:v>
                </c:pt>
                <c:pt idx="674">
                  <c:v>421.58325940580102</c:v>
                </c:pt>
                <c:pt idx="675">
                  <c:v>421.58325940580102</c:v>
                </c:pt>
                <c:pt idx="676">
                  <c:v>421.58325940580102</c:v>
                </c:pt>
                <c:pt idx="677">
                  <c:v>421.58325940580102</c:v>
                </c:pt>
                <c:pt idx="678">
                  <c:v>421.58325940580102</c:v>
                </c:pt>
                <c:pt idx="679">
                  <c:v>421.58325940580102</c:v>
                </c:pt>
                <c:pt idx="680">
                  <c:v>421.58325940580102</c:v>
                </c:pt>
                <c:pt idx="681">
                  <c:v>421.58325940580102</c:v>
                </c:pt>
                <c:pt idx="682">
                  <c:v>421.58325940580102</c:v>
                </c:pt>
                <c:pt idx="683">
                  <c:v>421.58325940580102</c:v>
                </c:pt>
                <c:pt idx="684">
                  <c:v>421.58325940580102</c:v>
                </c:pt>
                <c:pt idx="685">
                  <c:v>421.58325940580102</c:v>
                </c:pt>
                <c:pt idx="686">
                  <c:v>421.58325940580102</c:v>
                </c:pt>
                <c:pt idx="687">
                  <c:v>421.58325940580102</c:v>
                </c:pt>
                <c:pt idx="688">
                  <c:v>421.58325940580102</c:v>
                </c:pt>
                <c:pt idx="689">
                  <c:v>421.58325940580102</c:v>
                </c:pt>
                <c:pt idx="690">
                  <c:v>421.58325940580102</c:v>
                </c:pt>
                <c:pt idx="691">
                  <c:v>421.58325940580102</c:v>
                </c:pt>
                <c:pt idx="692">
                  <c:v>421.58325940580102</c:v>
                </c:pt>
                <c:pt idx="693">
                  <c:v>421.58325940580102</c:v>
                </c:pt>
                <c:pt idx="694">
                  <c:v>421.58325940580102</c:v>
                </c:pt>
                <c:pt idx="695">
                  <c:v>421.58325940580102</c:v>
                </c:pt>
                <c:pt idx="696">
                  <c:v>421.58325940580102</c:v>
                </c:pt>
                <c:pt idx="697">
                  <c:v>421.58325940580102</c:v>
                </c:pt>
                <c:pt idx="698">
                  <c:v>421.58325940580102</c:v>
                </c:pt>
                <c:pt idx="699">
                  <c:v>421.58325940580102</c:v>
                </c:pt>
                <c:pt idx="700">
                  <c:v>421.58325940580102</c:v>
                </c:pt>
                <c:pt idx="701">
                  <c:v>421.58325940580102</c:v>
                </c:pt>
                <c:pt idx="702">
                  <c:v>421.58325940580102</c:v>
                </c:pt>
                <c:pt idx="703">
                  <c:v>421.58325940580102</c:v>
                </c:pt>
                <c:pt idx="704">
                  <c:v>421.58325940580102</c:v>
                </c:pt>
                <c:pt idx="705">
                  <c:v>421.58325940580102</c:v>
                </c:pt>
                <c:pt idx="706">
                  <c:v>421.58325940580102</c:v>
                </c:pt>
                <c:pt idx="707">
                  <c:v>421.58325940580102</c:v>
                </c:pt>
                <c:pt idx="708">
                  <c:v>421.58325940580102</c:v>
                </c:pt>
                <c:pt idx="709">
                  <c:v>421.58325940580102</c:v>
                </c:pt>
                <c:pt idx="710">
                  <c:v>421.58325940580102</c:v>
                </c:pt>
                <c:pt idx="711">
                  <c:v>421.58325940580102</c:v>
                </c:pt>
                <c:pt idx="712">
                  <c:v>421.58325940580102</c:v>
                </c:pt>
                <c:pt idx="713">
                  <c:v>421.58325940580102</c:v>
                </c:pt>
                <c:pt idx="714">
                  <c:v>421.58325940580102</c:v>
                </c:pt>
                <c:pt idx="715">
                  <c:v>421.58325940580102</c:v>
                </c:pt>
                <c:pt idx="716">
                  <c:v>421.58325940580102</c:v>
                </c:pt>
                <c:pt idx="717">
                  <c:v>421.58325940580102</c:v>
                </c:pt>
                <c:pt idx="718">
                  <c:v>421.58325940580102</c:v>
                </c:pt>
                <c:pt idx="719">
                  <c:v>421.58325940580102</c:v>
                </c:pt>
                <c:pt idx="720">
                  <c:v>421.58325940580102</c:v>
                </c:pt>
                <c:pt idx="721">
                  <c:v>421.58325940580102</c:v>
                </c:pt>
                <c:pt idx="722">
                  <c:v>421.58325940580102</c:v>
                </c:pt>
                <c:pt idx="723">
                  <c:v>421.58325940580102</c:v>
                </c:pt>
                <c:pt idx="724">
                  <c:v>421.58325940580102</c:v>
                </c:pt>
                <c:pt idx="725">
                  <c:v>421.58325940580102</c:v>
                </c:pt>
                <c:pt idx="726">
                  <c:v>421.58325940580102</c:v>
                </c:pt>
                <c:pt idx="727">
                  <c:v>421.58325940580102</c:v>
                </c:pt>
                <c:pt idx="728">
                  <c:v>421.58325940580102</c:v>
                </c:pt>
                <c:pt idx="729">
                  <c:v>421.58325940580102</c:v>
                </c:pt>
                <c:pt idx="730">
                  <c:v>421.58325940580102</c:v>
                </c:pt>
                <c:pt idx="731">
                  <c:v>421.58325940580102</c:v>
                </c:pt>
                <c:pt idx="732">
                  <c:v>421.58325940580102</c:v>
                </c:pt>
                <c:pt idx="733">
                  <c:v>421.58325940580102</c:v>
                </c:pt>
                <c:pt idx="734">
                  <c:v>421.58325940580102</c:v>
                </c:pt>
                <c:pt idx="735">
                  <c:v>421.58325940580102</c:v>
                </c:pt>
                <c:pt idx="736">
                  <c:v>421.58325940580102</c:v>
                </c:pt>
                <c:pt idx="737">
                  <c:v>421.58325940580102</c:v>
                </c:pt>
                <c:pt idx="738">
                  <c:v>421.58325940580102</c:v>
                </c:pt>
                <c:pt idx="739">
                  <c:v>421.58325940580102</c:v>
                </c:pt>
                <c:pt idx="740">
                  <c:v>421.58325940580102</c:v>
                </c:pt>
                <c:pt idx="741">
                  <c:v>421.58325940580102</c:v>
                </c:pt>
                <c:pt idx="742">
                  <c:v>421.58325940580102</c:v>
                </c:pt>
                <c:pt idx="743">
                  <c:v>421.58325940597501</c:v>
                </c:pt>
                <c:pt idx="744">
                  <c:v>421.58325940597501</c:v>
                </c:pt>
                <c:pt idx="745">
                  <c:v>421.58325940597501</c:v>
                </c:pt>
                <c:pt idx="746">
                  <c:v>421.58325940597501</c:v>
                </c:pt>
                <c:pt idx="747">
                  <c:v>421.58325940597501</c:v>
                </c:pt>
                <c:pt idx="748">
                  <c:v>421.58325940597501</c:v>
                </c:pt>
                <c:pt idx="749">
                  <c:v>421.58325940597501</c:v>
                </c:pt>
                <c:pt idx="750">
                  <c:v>421.583259406092</c:v>
                </c:pt>
                <c:pt idx="751">
                  <c:v>421.583259406092</c:v>
                </c:pt>
                <c:pt idx="752">
                  <c:v>421.583259406092</c:v>
                </c:pt>
                <c:pt idx="753">
                  <c:v>421.58325940609899</c:v>
                </c:pt>
                <c:pt idx="754">
                  <c:v>421.58325940609899</c:v>
                </c:pt>
                <c:pt idx="755">
                  <c:v>421.58325940609899</c:v>
                </c:pt>
                <c:pt idx="756">
                  <c:v>421.58325940609899</c:v>
                </c:pt>
                <c:pt idx="757">
                  <c:v>421.58325940610598</c:v>
                </c:pt>
                <c:pt idx="758">
                  <c:v>421.58325940638298</c:v>
                </c:pt>
                <c:pt idx="759">
                  <c:v>421.58325940638298</c:v>
                </c:pt>
                <c:pt idx="760">
                  <c:v>421.58325940638298</c:v>
                </c:pt>
                <c:pt idx="761">
                  <c:v>421.58325940638298</c:v>
                </c:pt>
                <c:pt idx="762">
                  <c:v>421.58325940638298</c:v>
                </c:pt>
                <c:pt idx="763">
                  <c:v>421.58325940638298</c:v>
                </c:pt>
                <c:pt idx="764">
                  <c:v>421.58325940638298</c:v>
                </c:pt>
                <c:pt idx="765">
                  <c:v>421.58325940638298</c:v>
                </c:pt>
                <c:pt idx="766">
                  <c:v>421.58325940638298</c:v>
                </c:pt>
                <c:pt idx="767">
                  <c:v>421.58325940638298</c:v>
                </c:pt>
                <c:pt idx="768">
                  <c:v>421.58325940638298</c:v>
                </c:pt>
                <c:pt idx="769">
                  <c:v>421.58325940638298</c:v>
                </c:pt>
                <c:pt idx="770">
                  <c:v>421.58325940638298</c:v>
                </c:pt>
                <c:pt idx="771">
                  <c:v>421.58325940638298</c:v>
                </c:pt>
                <c:pt idx="772">
                  <c:v>421.58325940638298</c:v>
                </c:pt>
                <c:pt idx="773">
                  <c:v>421.58325940638298</c:v>
                </c:pt>
                <c:pt idx="774">
                  <c:v>421.58325940638298</c:v>
                </c:pt>
                <c:pt idx="775">
                  <c:v>421.60325940581902</c:v>
                </c:pt>
                <c:pt idx="776">
                  <c:v>421.60325940581902</c:v>
                </c:pt>
                <c:pt idx="777">
                  <c:v>421.60325940581902</c:v>
                </c:pt>
                <c:pt idx="778">
                  <c:v>421.60325940581902</c:v>
                </c:pt>
                <c:pt idx="779">
                  <c:v>421.60325940599398</c:v>
                </c:pt>
                <c:pt idx="780">
                  <c:v>421.60325940599398</c:v>
                </c:pt>
                <c:pt idx="781">
                  <c:v>421.60325940609198</c:v>
                </c:pt>
                <c:pt idx="782">
                  <c:v>421.60325940611</c:v>
                </c:pt>
                <c:pt idx="783">
                  <c:v>421.60325940640098</c:v>
                </c:pt>
                <c:pt idx="784">
                  <c:v>421.60325940640098</c:v>
                </c:pt>
                <c:pt idx="785">
                  <c:v>421.60325940640098</c:v>
                </c:pt>
                <c:pt idx="786">
                  <c:v>421.62325940583798</c:v>
                </c:pt>
                <c:pt idx="787">
                  <c:v>421.62325940583798</c:v>
                </c:pt>
                <c:pt idx="788">
                  <c:v>421.62325940601198</c:v>
                </c:pt>
                <c:pt idx="789">
                  <c:v>421.62325940611402</c:v>
                </c:pt>
                <c:pt idx="790">
                  <c:v>421.65090455370898</c:v>
                </c:pt>
                <c:pt idx="791">
                  <c:v>421.65090455538302</c:v>
                </c:pt>
                <c:pt idx="792">
                  <c:v>421.654607524629</c:v>
                </c:pt>
                <c:pt idx="793">
                  <c:v>421.654607524629</c:v>
                </c:pt>
                <c:pt idx="794">
                  <c:v>421.654607524629</c:v>
                </c:pt>
                <c:pt idx="795">
                  <c:v>421.65460752474598</c:v>
                </c:pt>
                <c:pt idx="796">
                  <c:v>421.65460752474598</c:v>
                </c:pt>
                <c:pt idx="797">
                  <c:v>421.65460752474598</c:v>
                </c:pt>
                <c:pt idx="798">
                  <c:v>421.65460752487297</c:v>
                </c:pt>
                <c:pt idx="799">
                  <c:v>421.654607525095</c:v>
                </c:pt>
                <c:pt idx="800">
                  <c:v>421.654607525095</c:v>
                </c:pt>
                <c:pt idx="801">
                  <c:v>421.67460752464802</c:v>
                </c:pt>
                <c:pt idx="802">
                  <c:v>421.67460752464802</c:v>
                </c:pt>
                <c:pt idx="803">
                  <c:v>421.67460752464802</c:v>
                </c:pt>
                <c:pt idx="804">
                  <c:v>421.67460752464802</c:v>
                </c:pt>
                <c:pt idx="805">
                  <c:v>421.67460752464802</c:v>
                </c:pt>
                <c:pt idx="806">
                  <c:v>421.67460752464802</c:v>
                </c:pt>
                <c:pt idx="807">
                  <c:v>421.67460752464802</c:v>
                </c:pt>
                <c:pt idx="808">
                  <c:v>421.67460752464802</c:v>
                </c:pt>
                <c:pt idx="809">
                  <c:v>421.67460752464802</c:v>
                </c:pt>
                <c:pt idx="810">
                  <c:v>421.67460752464802</c:v>
                </c:pt>
                <c:pt idx="811">
                  <c:v>421.67460752464802</c:v>
                </c:pt>
                <c:pt idx="812">
                  <c:v>421.67460752476399</c:v>
                </c:pt>
                <c:pt idx="813">
                  <c:v>421.67460752476399</c:v>
                </c:pt>
                <c:pt idx="814">
                  <c:v>421.67460752476399</c:v>
                </c:pt>
                <c:pt idx="815">
                  <c:v>421.67460752488103</c:v>
                </c:pt>
                <c:pt idx="816">
                  <c:v>421.67460752489501</c:v>
                </c:pt>
                <c:pt idx="817">
                  <c:v>421.674607525113</c:v>
                </c:pt>
                <c:pt idx="818">
                  <c:v>421.674607525113</c:v>
                </c:pt>
                <c:pt idx="819">
                  <c:v>421.674607525113</c:v>
                </c:pt>
                <c:pt idx="820">
                  <c:v>421.674607525113</c:v>
                </c:pt>
                <c:pt idx="821">
                  <c:v>421.674607525113</c:v>
                </c:pt>
                <c:pt idx="822">
                  <c:v>421.674607525113</c:v>
                </c:pt>
                <c:pt idx="823">
                  <c:v>421.674607525113</c:v>
                </c:pt>
                <c:pt idx="824">
                  <c:v>421.674607525113</c:v>
                </c:pt>
                <c:pt idx="825">
                  <c:v>421.674607525113</c:v>
                </c:pt>
                <c:pt idx="826">
                  <c:v>421.674607525113</c:v>
                </c:pt>
                <c:pt idx="827">
                  <c:v>421.674607525113</c:v>
                </c:pt>
                <c:pt idx="828">
                  <c:v>421.674607525113</c:v>
                </c:pt>
                <c:pt idx="829">
                  <c:v>421.674607525113</c:v>
                </c:pt>
                <c:pt idx="830">
                  <c:v>421.69460752466603</c:v>
                </c:pt>
                <c:pt idx="831">
                  <c:v>421.69460752478301</c:v>
                </c:pt>
                <c:pt idx="832">
                  <c:v>421.69460752478301</c:v>
                </c:pt>
                <c:pt idx="833">
                  <c:v>421.69460752478301</c:v>
                </c:pt>
                <c:pt idx="834">
                  <c:v>421.69460752486998</c:v>
                </c:pt>
                <c:pt idx="835">
                  <c:v>421.69460752513203</c:v>
                </c:pt>
                <c:pt idx="836">
                  <c:v>421.69460752513203</c:v>
                </c:pt>
                <c:pt idx="837">
                  <c:v>421.69460752513203</c:v>
                </c:pt>
                <c:pt idx="838">
                  <c:v>421.70225267577899</c:v>
                </c:pt>
                <c:pt idx="839">
                  <c:v>421.76595564349498</c:v>
                </c:pt>
                <c:pt idx="840">
                  <c:v>421.76595564365499</c:v>
                </c:pt>
                <c:pt idx="841">
                  <c:v>421.76595564384399</c:v>
                </c:pt>
                <c:pt idx="842">
                  <c:v>421.76595564384399</c:v>
                </c:pt>
                <c:pt idx="843">
                  <c:v>421.76595564384399</c:v>
                </c:pt>
                <c:pt idx="844">
                  <c:v>421.785955643514</c:v>
                </c:pt>
                <c:pt idx="845">
                  <c:v>421.785955643514</c:v>
                </c:pt>
                <c:pt idx="846">
                  <c:v>421.785955643514</c:v>
                </c:pt>
                <c:pt idx="847">
                  <c:v>421.785955643514</c:v>
                </c:pt>
                <c:pt idx="848">
                  <c:v>421.785955643514</c:v>
                </c:pt>
                <c:pt idx="849">
                  <c:v>421.785955643514</c:v>
                </c:pt>
                <c:pt idx="850">
                  <c:v>421.785955643514</c:v>
                </c:pt>
                <c:pt idx="851">
                  <c:v>421.785955643514</c:v>
                </c:pt>
                <c:pt idx="852">
                  <c:v>421.785955643514</c:v>
                </c:pt>
                <c:pt idx="853">
                  <c:v>421.785955643514</c:v>
                </c:pt>
                <c:pt idx="854">
                  <c:v>421.785955643514</c:v>
                </c:pt>
                <c:pt idx="855">
                  <c:v>421.785955643514</c:v>
                </c:pt>
                <c:pt idx="856">
                  <c:v>421.785955643514</c:v>
                </c:pt>
                <c:pt idx="857">
                  <c:v>421.785955643514</c:v>
                </c:pt>
                <c:pt idx="858">
                  <c:v>421.785955643514</c:v>
                </c:pt>
                <c:pt idx="859">
                  <c:v>421.785955643514</c:v>
                </c:pt>
                <c:pt idx="860">
                  <c:v>421.785955643514</c:v>
                </c:pt>
                <c:pt idx="861">
                  <c:v>421.785955643514</c:v>
                </c:pt>
                <c:pt idx="862">
                  <c:v>421.785955643514</c:v>
                </c:pt>
                <c:pt idx="863">
                  <c:v>421.785955643514</c:v>
                </c:pt>
                <c:pt idx="864">
                  <c:v>421.785955643514</c:v>
                </c:pt>
                <c:pt idx="865">
                  <c:v>421.785955643514</c:v>
                </c:pt>
                <c:pt idx="866">
                  <c:v>421.785955643514</c:v>
                </c:pt>
                <c:pt idx="867">
                  <c:v>421.785955643514</c:v>
                </c:pt>
                <c:pt idx="868">
                  <c:v>421.785955643514</c:v>
                </c:pt>
                <c:pt idx="869">
                  <c:v>421.785955643514</c:v>
                </c:pt>
                <c:pt idx="870">
                  <c:v>421.785955643514</c:v>
                </c:pt>
                <c:pt idx="871">
                  <c:v>421.785955643514</c:v>
                </c:pt>
                <c:pt idx="872">
                  <c:v>421.785955643514</c:v>
                </c:pt>
                <c:pt idx="873">
                  <c:v>421.785955643514</c:v>
                </c:pt>
                <c:pt idx="874">
                  <c:v>421.785955643514</c:v>
                </c:pt>
                <c:pt idx="875">
                  <c:v>421.785955643514</c:v>
                </c:pt>
                <c:pt idx="876">
                  <c:v>421.785955643514</c:v>
                </c:pt>
                <c:pt idx="877">
                  <c:v>421.785955643514</c:v>
                </c:pt>
                <c:pt idx="878">
                  <c:v>421.785955643514</c:v>
                </c:pt>
                <c:pt idx="879">
                  <c:v>421.785955643514</c:v>
                </c:pt>
                <c:pt idx="880">
                  <c:v>421.785955643514</c:v>
                </c:pt>
                <c:pt idx="881">
                  <c:v>421.785955643514</c:v>
                </c:pt>
                <c:pt idx="882">
                  <c:v>421.785955643514</c:v>
                </c:pt>
                <c:pt idx="883">
                  <c:v>421.785955643514</c:v>
                </c:pt>
                <c:pt idx="884">
                  <c:v>421.785955643514</c:v>
                </c:pt>
                <c:pt idx="885">
                  <c:v>421.785955643514</c:v>
                </c:pt>
                <c:pt idx="886">
                  <c:v>421.785955643514</c:v>
                </c:pt>
                <c:pt idx="887">
                  <c:v>421.785955643514</c:v>
                </c:pt>
                <c:pt idx="888">
                  <c:v>421.785955643514</c:v>
                </c:pt>
                <c:pt idx="889">
                  <c:v>421.785955643514</c:v>
                </c:pt>
                <c:pt idx="890">
                  <c:v>421.785955643514</c:v>
                </c:pt>
                <c:pt idx="891">
                  <c:v>421.785955643514</c:v>
                </c:pt>
                <c:pt idx="892">
                  <c:v>421.785955643514</c:v>
                </c:pt>
                <c:pt idx="893">
                  <c:v>421.785955643514</c:v>
                </c:pt>
                <c:pt idx="894">
                  <c:v>421.785955643514</c:v>
                </c:pt>
                <c:pt idx="895">
                  <c:v>421.785955643514</c:v>
                </c:pt>
                <c:pt idx="896">
                  <c:v>421.785955643514</c:v>
                </c:pt>
                <c:pt idx="897">
                  <c:v>421.785955643514</c:v>
                </c:pt>
                <c:pt idx="898">
                  <c:v>421.785955643514</c:v>
                </c:pt>
                <c:pt idx="899">
                  <c:v>421.785955643514</c:v>
                </c:pt>
                <c:pt idx="900">
                  <c:v>421.785955643514</c:v>
                </c:pt>
                <c:pt idx="901">
                  <c:v>421.785955643514</c:v>
                </c:pt>
                <c:pt idx="902">
                  <c:v>421.785955643514</c:v>
                </c:pt>
                <c:pt idx="903">
                  <c:v>421.785955643514</c:v>
                </c:pt>
                <c:pt idx="904">
                  <c:v>421.785955643514</c:v>
                </c:pt>
                <c:pt idx="905">
                  <c:v>421.785955643514</c:v>
                </c:pt>
                <c:pt idx="906">
                  <c:v>421.785955643514</c:v>
                </c:pt>
                <c:pt idx="907">
                  <c:v>421.785955643514</c:v>
                </c:pt>
                <c:pt idx="908">
                  <c:v>421.785955643514</c:v>
                </c:pt>
                <c:pt idx="909">
                  <c:v>421.785955643514</c:v>
                </c:pt>
                <c:pt idx="910">
                  <c:v>421.785955643514</c:v>
                </c:pt>
                <c:pt idx="911">
                  <c:v>421.785955643514</c:v>
                </c:pt>
                <c:pt idx="912">
                  <c:v>421.785955643514</c:v>
                </c:pt>
                <c:pt idx="913">
                  <c:v>421.785955643514</c:v>
                </c:pt>
                <c:pt idx="914">
                  <c:v>421.785955643514</c:v>
                </c:pt>
                <c:pt idx="915">
                  <c:v>421.785955643514</c:v>
                </c:pt>
                <c:pt idx="916">
                  <c:v>421.785955643514</c:v>
                </c:pt>
                <c:pt idx="917">
                  <c:v>421.785955643514</c:v>
                </c:pt>
                <c:pt idx="918">
                  <c:v>421.785955643514</c:v>
                </c:pt>
                <c:pt idx="919">
                  <c:v>421.785955643514</c:v>
                </c:pt>
                <c:pt idx="920">
                  <c:v>421.785955643514</c:v>
                </c:pt>
                <c:pt idx="921">
                  <c:v>421.785955643514</c:v>
                </c:pt>
                <c:pt idx="922">
                  <c:v>421.785955643514</c:v>
                </c:pt>
                <c:pt idx="923">
                  <c:v>421.785955643514</c:v>
                </c:pt>
                <c:pt idx="924">
                  <c:v>421.785955643514</c:v>
                </c:pt>
                <c:pt idx="925">
                  <c:v>421.785955643514</c:v>
                </c:pt>
                <c:pt idx="926">
                  <c:v>421.785955643514</c:v>
                </c:pt>
                <c:pt idx="927">
                  <c:v>421.785955643514</c:v>
                </c:pt>
                <c:pt idx="928">
                  <c:v>421.78595564357198</c:v>
                </c:pt>
                <c:pt idx="929">
                  <c:v>421.78595564357198</c:v>
                </c:pt>
                <c:pt idx="930">
                  <c:v>421.78595564357198</c:v>
                </c:pt>
                <c:pt idx="931">
                  <c:v>421.78595564357198</c:v>
                </c:pt>
                <c:pt idx="932">
                  <c:v>421.78595564357198</c:v>
                </c:pt>
                <c:pt idx="933">
                  <c:v>421.78595564357198</c:v>
                </c:pt>
                <c:pt idx="934">
                  <c:v>421.78595564357198</c:v>
                </c:pt>
                <c:pt idx="935">
                  <c:v>421.78595564357198</c:v>
                </c:pt>
                <c:pt idx="936">
                  <c:v>421.78595564365901</c:v>
                </c:pt>
                <c:pt idx="937">
                  <c:v>421.78595564365901</c:v>
                </c:pt>
                <c:pt idx="938">
                  <c:v>421.78595564365901</c:v>
                </c:pt>
                <c:pt idx="939">
                  <c:v>421.78595564365901</c:v>
                </c:pt>
                <c:pt idx="940">
                  <c:v>421.78595564365901</c:v>
                </c:pt>
                <c:pt idx="941">
                  <c:v>421.78595564365901</c:v>
                </c:pt>
                <c:pt idx="942">
                  <c:v>421.78595564365901</c:v>
                </c:pt>
                <c:pt idx="943">
                  <c:v>421.78595564365901</c:v>
                </c:pt>
                <c:pt idx="944">
                  <c:v>421.78595564365901</c:v>
                </c:pt>
                <c:pt idx="945">
                  <c:v>421.78595564365901</c:v>
                </c:pt>
                <c:pt idx="946">
                  <c:v>421.78595564386302</c:v>
                </c:pt>
                <c:pt idx="947">
                  <c:v>421.78595564386302</c:v>
                </c:pt>
                <c:pt idx="948">
                  <c:v>421.78595564386302</c:v>
                </c:pt>
                <c:pt idx="949">
                  <c:v>421.78595564386302</c:v>
                </c:pt>
                <c:pt idx="950">
                  <c:v>421.78595564386302</c:v>
                </c:pt>
                <c:pt idx="951">
                  <c:v>421.78595564386302</c:v>
                </c:pt>
                <c:pt idx="952">
                  <c:v>421.78595564386302</c:v>
                </c:pt>
                <c:pt idx="953">
                  <c:v>421.78595564386302</c:v>
                </c:pt>
                <c:pt idx="954">
                  <c:v>421.78595564386302</c:v>
                </c:pt>
                <c:pt idx="955">
                  <c:v>421.78595564386302</c:v>
                </c:pt>
                <c:pt idx="956">
                  <c:v>421.78595564386302</c:v>
                </c:pt>
                <c:pt idx="957">
                  <c:v>421.78595564386302</c:v>
                </c:pt>
                <c:pt idx="958">
                  <c:v>421.78595564386302</c:v>
                </c:pt>
                <c:pt idx="959">
                  <c:v>421.78595564386302</c:v>
                </c:pt>
                <c:pt idx="960">
                  <c:v>421.78595564386302</c:v>
                </c:pt>
                <c:pt idx="961">
                  <c:v>421.78595564386302</c:v>
                </c:pt>
                <c:pt idx="962">
                  <c:v>421.78595564386302</c:v>
                </c:pt>
                <c:pt idx="963">
                  <c:v>421.805955643532</c:v>
                </c:pt>
                <c:pt idx="964">
                  <c:v>421.805955643532</c:v>
                </c:pt>
                <c:pt idx="965">
                  <c:v>421.805955643532</c:v>
                </c:pt>
                <c:pt idx="966">
                  <c:v>421.805955643532</c:v>
                </c:pt>
                <c:pt idx="967">
                  <c:v>421.805955643532</c:v>
                </c:pt>
                <c:pt idx="968">
                  <c:v>421.805955643532</c:v>
                </c:pt>
                <c:pt idx="969">
                  <c:v>421.80595564359101</c:v>
                </c:pt>
                <c:pt idx="970">
                  <c:v>421.80595564359101</c:v>
                </c:pt>
                <c:pt idx="971">
                  <c:v>421.80595564365598</c:v>
                </c:pt>
                <c:pt idx="972">
                  <c:v>421.80595564388199</c:v>
                </c:pt>
                <c:pt idx="973">
                  <c:v>421.80595564388199</c:v>
                </c:pt>
                <c:pt idx="974">
                  <c:v>421.80595564388199</c:v>
                </c:pt>
                <c:pt idx="975">
                  <c:v>421.80595564388199</c:v>
                </c:pt>
                <c:pt idx="976">
                  <c:v>421.80595564388199</c:v>
                </c:pt>
                <c:pt idx="977">
                  <c:v>421.813600791385</c:v>
                </c:pt>
                <c:pt idx="978">
                  <c:v>421.85360079142202</c:v>
                </c:pt>
                <c:pt idx="979">
                  <c:v>421.87730376236101</c:v>
                </c:pt>
                <c:pt idx="980">
                  <c:v>421.89730376237998</c:v>
                </c:pt>
                <c:pt idx="981">
                  <c:v>421.89730376237998</c:v>
                </c:pt>
                <c:pt idx="982">
                  <c:v>421.89730376237998</c:v>
                </c:pt>
                <c:pt idx="983">
                  <c:v>421.91730376239798</c:v>
                </c:pt>
                <c:pt idx="984">
                  <c:v>421.91730376263098</c:v>
                </c:pt>
                <c:pt idx="985">
                  <c:v>421.924948913278</c:v>
                </c:pt>
                <c:pt idx="986">
                  <c:v>422.06788436532901</c:v>
                </c:pt>
                <c:pt idx="987">
                  <c:v>422.15786693070498</c:v>
                </c:pt>
                <c:pt idx="988">
                  <c:v>422.19786693074201</c:v>
                </c:pt>
                <c:pt idx="989">
                  <c:v>422.19786693144101</c:v>
                </c:pt>
                <c:pt idx="990">
                  <c:v>422.269215049222</c:v>
                </c:pt>
                <c:pt idx="991">
                  <c:v>422.26921504977503</c:v>
                </c:pt>
                <c:pt idx="992">
                  <c:v>422.26921505015298</c:v>
                </c:pt>
                <c:pt idx="993">
                  <c:v>422.28921504924</c:v>
                </c:pt>
                <c:pt idx="994">
                  <c:v>422.28921504976398</c:v>
                </c:pt>
                <c:pt idx="995">
                  <c:v>422.30921504925902</c:v>
                </c:pt>
                <c:pt idx="996">
                  <c:v>422.30921504955001</c:v>
                </c:pt>
                <c:pt idx="997">
                  <c:v>422.30921504975402</c:v>
                </c:pt>
                <c:pt idx="998">
                  <c:v>422.30921505019001</c:v>
                </c:pt>
                <c:pt idx="999">
                  <c:v>422.30921505019001</c:v>
                </c:pt>
                <c:pt idx="1000">
                  <c:v>422.30921505019001</c:v>
                </c:pt>
                <c:pt idx="1001">
                  <c:v>422.30921505019001</c:v>
                </c:pt>
                <c:pt idx="1002">
                  <c:v>422.32921504927799</c:v>
                </c:pt>
                <c:pt idx="1003">
                  <c:v>422.32921504927799</c:v>
                </c:pt>
                <c:pt idx="1004">
                  <c:v>422.36056316806901</c:v>
                </c:pt>
                <c:pt idx="1005">
                  <c:v>422.38056316808797</c:v>
                </c:pt>
                <c:pt idx="1006">
                  <c:v>422.38056316808797</c:v>
                </c:pt>
                <c:pt idx="1007">
                  <c:v>422.38056316808797</c:v>
                </c:pt>
                <c:pt idx="1008">
                  <c:v>422.38056316808797</c:v>
                </c:pt>
                <c:pt idx="1009">
                  <c:v>422.38056316808797</c:v>
                </c:pt>
                <c:pt idx="1010">
                  <c:v>422.38056316808797</c:v>
                </c:pt>
                <c:pt idx="1011">
                  <c:v>422.38056316832001</c:v>
                </c:pt>
                <c:pt idx="1012">
                  <c:v>422.38056316853903</c:v>
                </c:pt>
                <c:pt idx="1013">
                  <c:v>422.38056316855301</c:v>
                </c:pt>
                <c:pt idx="1014">
                  <c:v>422.38056316890197</c:v>
                </c:pt>
                <c:pt idx="1015">
                  <c:v>422.40056316810598</c:v>
                </c:pt>
                <c:pt idx="1016">
                  <c:v>422.40056316810598</c:v>
                </c:pt>
                <c:pt idx="1017">
                  <c:v>422.40056316833898</c:v>
                </c:pt>
                <c:pt idx="1018">
                  <c:v>422.40056316833898</c:v>
                </c:pt>
                <c:pt idx="1019">
                  <c:v>422.40056316833898</c:v>
                </c:pt>
                <c:pt idx="1020">
                  <c:v>422.40056316854299</c:v>
                </c:pt>
                <c:pt idx="1021">
                  <c:v>422.40056316854299</c:v>
                </c:pt>
                <c:pt idx="1022">
                  <c:v>422.400563168921</c:v>
                </c:pt>
                <c:pt idx="1023">
                  <c:v>422.400563168921</c:v>
                </c:pt>
                <c:pt idx="1024">
                  <c:v>422.400563168921</c:v>
                </c:pt>
                <c:pt idx="1025">
                  <c:v>422.400563168921</c:v>
                </c:pt>
                <c:pt idx="1026">
                  <c:v>422.400563168921</c:v>
                </c:pt>
                <c:pt idx="1027">
                  <c:v>422.400563168921</c:v>
                </c:pt>
                <c:pt idx="1028">
                  <c:v>422.400563168921</c:v>
                </c:pt>
                <c:pt idx="1029">
                  <c:v>422.400563168921</c:v>
                </c:pt>
                <c:pt idx="1030">
                  <c:v>422.420563168125</c:v>
                </c:pt>
                <c:pt idx="1031">
                  <c:v>422.420563168125</c:v>
                </c:pt>
                <c:pt idx="1032">
                  <c:v>422.420563168125</c:v>
                </c:pt>
                <c:pt idx="1033">
                  <c:v>422.420563168125</c:v>
                </c:pt>
                <c:pt idx="1034">
                  <c:v>422.420563168125</c:v>
                </c:pt>
                <c:pt idx="1035">
                  <c:v>422.420563168358</c:v>
                </c:pt>
                <c:pt idx="1036">
                  <c:v>422.42056316851802</c:v>
                </c:pt>
                <c:pt idx="1037">
                  <c:v>422.42056316854701</c:v>
                </c:pt>
                <c:pt idx="1038">
                  <c:v>422.42056316894002</c:v>
                </c:pt>
                <c:pt idx="1039">
                  <c:v>422.42056316894002</c:v>
                </c:pt>
                <c:pt idx="1040">
                  <c:v>422.42056316894002</c:v>
                </c:pt>
                <c:pt idx="1041">
                  <c:v>422.42056316894002</c:v>
                </c:pt>
                <c:pt idx="1042">
                  <c:v>422.42056316894002</c:v>
                </c:pt>
                <c:pt idx="1043">
                  <c:v>422.42056316894002</c:v>
                </c:pt>
                <c:pt idx="1044">
                  <c:v>422.440563168143</c:v>
                </c:pt>
                <c:pt idx="1045">
                  <c:v>422.440563168376</c:v>
                </c:pt>
                <c:pt idx="1046">
                  <c:v>422.44056316855102</c:v>
                </c:pt>
                <c:pt idx="1047">
                  <c:v>422.46056316897699</c:v>
                </c:pt>
                <c:pt idx="1048">
                  <c:v>422.47191128693498</c:v>
                </c:pt>
                <c:pt idx="1049">
                  <c:v>422.48820831780898</c:v>
                </c:pt>
                <c:pt idx="1050">
                  <c:v>422.49191128695298</c:v>
                </c:pt>
                <c:pt idx="1051">
                  <c:v>422.49191128695298</c:v>
                </c:pt>
                <c:pt idx="1052">
                  <c:v>422.49191128695298</c:v>
                </c:pt>
                <c:pt idx="1053">
                  <c:v>422.49191128695298</c:v>
                </c:pt>
                <c:pt idx="1054">
                  <c:v>422.491911287128</c:v>
                </c:pt>
                <c:pt idx="1055">
                  <c:v>422.491911287128</c:v>
                </c:pt>
                <c:pt idx="1056">
                  <c:v>422.491911287128</c:v>
                </c:pt>
                <c:pt idx="1057">
                  <c:v>422.491911287128</c:v>
                </c:pt>
                <c:pt idx="1058">
                  <c:v>422.491911287128</c:v>
                </c:pt>
                <c:pt idx="1059">
                  <c:v>422.49191128733202</c:v>
                </c:pt>
                <c:pt idx="1060">
                  <c:v>422.49191128765199</c:v>
                </c:pt>
                <c:pt idx="1061">
                  <c:v>422.49191128765199</c:v>
                </c:pt>
                <c:pt idx="1062">
                  <c:v>422.49191128765199</c:v>
                </c:pt>
                <c:pt idx="1063">
                  <c:v>422.49191128765199</c:v>
                </c:pt>
                <c:pt idx="1064">
                  <c:v>422.49191128765199</c:v>
                </c:pt>
                <c:pt idx="1065">
                  <c:v>422.49191128765199</c:v>
                </c:pt>
                <c:pt idx="1066">
                  <c:v>422.49191128765199</c:v>
                </c:pt>
                <c:pt idx="1067">
                  <c:v>422.49191128765199</c:v>
                </c:pt>
                <c:pt idx="1068">
                  <c:v>422.49191128765199</c:v>
                </c:pt>
                <c:pt idx="1069">
                  <c:v>422.49191128765199</c:v>
                </c:pt>
                <c:pt idx="1070">
                  <c:v>422.51191128697201</c:v>
                </c:pt>
                <c:pt idx="1071">
                  <c:v>422.51191128697201</c:v>
                </c:pt>
                <c:pt idx="1072">
                  <c:v>422.51191128697201</c:v>
                </c:pt>
                <c:pt idx="1073">
                  <c:v>422.51191128697201</c:v>
                </c:pt>
                <c:pt idx="1074">
                  <c:v>422.51191128697201</c:v>
                </c:pt>
                <c:pt idx="1075">
                  <c:v>422.51191128714697</c:v>
                </c:pt>
                <c:pt idx="1076">
                  <c:v>422.51191128714697</c:v>
                </c:pt>
                <c:pt idx="1077">
                  <c:v>422.51191128714697</c:v>
                </c:pt>
                <c:pt idx="1078">
                  <c:v>422.51191128714697</c:v>
                </c:pt>
                <c:pt idx="1079">
                  <c:v>422.51191128714697</c:v>
                </c:pt>
                <c:pt idx="1080">
                  <c:v>422.51191128714697</c:v>
                </c:pt>
                <c:pt idx="1081">
                  <c:v>422.51191128732103</c:v>
                </c:pt>
                <c:pt idx="1082">
                  <c:v>422.51191128732103</c:v>
                </c:pt>
                <c:pt idx="1083">
                  <c:v>422.51191128766999</c:v>
                </c:pt>
                <c:pt idx="1084">
                  <c:v>422.51191128766999</c:v>
                </c:pt>
                <c:pt idx="1085">
                  <c:v>422.53191128716497</c:v>
                </c:pt>
                <c:pt idx="1086">
                  <c:v>422.53191128716497</c:v>
                </c:pt>
                <c:pt idx="1087">
                  <c:v>422.53191128768901</c:v>
                </c:pt>
                <c:pt idx="1088">
                  <c:v>422.53191128768901</c:v>
                </c:pt>
                <c:pt idx="1089">
                  <c:v>422.55191128700898</c:v>
                </c:pt>
                <c:pt idx="1090">
                  <c:v>422.599556435772</c:v>
                </c:pt>
                <c:pt idx="1091">
                  <c:v>422.60325940581902</c:v>
                </c:pt>
                <c:pt idx="1092">
                  <c:v>422.60325940581902</c:v>
                </c:pt>
                <c:pt idx="1093">
                  <c:v>422.60325940581902</c:v>
                </c:pt>
                <c:pt idx="1094">
                  <c:v>422.60325940581902</c:v>
                </c:pt>
                <c:pt idx="1095">
                  <c:v>422.60325940581902</c:v>
                </c:pt>
                <c:pt idx="1096">
                  <c:v>422.60325940581902</c:v>
                </c:pt>
                <c:pt idx="1097">
                  <c:v>422.603259405936</c:v>
                </c:pt>
                <c:pt idx="1098">
                  <c:v>422.603259405936</c:v>
                </c:pt>
                <c:pt idx="1099">
                  <c:v>422.603259405936</c:v>
                </c:pt>
                <c:pt idx="1100">
                  <c:v>422.60325940609198</c:v>
                </c:pt>
                <c:pt idx="1101">
                  <c:v>422.60325940611</c:v>
                </c:pt>
                <c:pt idx="1102">
                  <c:v>422.60325940640098</c:v>
                </c:pt>
                <c:pt idx="1103">
                  <c:v>422.60325940640098</c:v>
                </c:pt>
                <c:pt idx="1104">
                  <c:v>422.60325940640098</c:v>
                </c:pt>
                <c:pt idx="1105">
                  <c:v>422.60325940640098</c:v>
                </c:pt>
                <c:pt idx="1106">
                  <c:v>422.60814028023702</c:v>
                </c:pt>
                <c:pt idx="1107">
                  <c:v>422.62325940583798</c:v>
                </c:pt>
                <c:pt idx="1108">
                  <c:v>422.62325940583798</c:v>
                </c:pt>
                <c:pt idx="1109">
                  <c:v>422.62325940583798</c:v>
                </c:pt>
                <c:pt idx="1110">
                  <c:v>422.62325940583798</c:v>
                </c:pt>
                <c:pt idx="1111">
                  <c:v>422.62325940583798</c:v>
                </c:pt>
                <c:pt idx="1112">
                  <c:v>422.62325940583798</c:v>
                </c:pt>
                <c:pt idx="1113">
                  <c:v>422.62325940583798</c:v>
                </c:pt>
                <c:pt idx="1114">
                  <c:v>422.62325940583798</c:v>
                </c:pt>
                <c:pt idx="1115">
                  <c:v>422.62325940583798</c:v>
                </c:pt>
                <c:pt idx="1116">
                  <c:v>422.62325940583798</c:v>
                </c:pt>
                <c:pt idx="1117">
                  <c:v>422.62325940583798</c:v>
                </c:pt>
                <c:pt idx="1118">
                  <c:v>422.62325940583798</c:v>
                </c:pt>
                <c:pt idx="1119">
                  <c:v>422.62325940583798</c:v>
                </c:pt>
                <c:pt idx="1120">
                  <c:v>422.62325940583798</c:v>
                </c:pt>
                <c:pt idx="1121">
                  <c:v>422.62325940583798</c:v>
                </c:pt>
                <c:pt idx="1122">
                  <c:v>422.62325940583798</c:v>
                </c:pt>
                <c:pt idx="1123">
                  <c:v>422.62325940583798</c:v>
                </c:pt>
                <c:pt idx="1124">
                  <c:v>422.62325940583798</c:v>
                </c:pt>
                <c:pt idx="1125">
                  <c:v>422.62325940583798</c:v>
                </c:pt>
                <c:pt idx="1126">
                  <c:v>422.623259405954</c:v>
                </c:pt>
                <c:pt idx="1127">
                  <c:v>422.623259405954</c:v>
                </c:pt>
                <c:pt idx="1128">
                  <c:v>422.623259405954</c:v>
                </c:pt>
                <c:pt idx="1129">
                  <c:v>422.623259405954</c:v>
                </c:pt>
                <c:pt idx="1130">
                  <c:v>422.623259405954</c:v>
                </c:pt>
                <c:pt idx="1131">
                  <c:v>422.62325940609298</c:v>
                </c:pt>
                <c:pt idx="1132">
                  <c:v>422.62325940609998</c:v>
                </c:pt>
                <c:pt idx="1133">
                  <c:v>422.62325940609998</c:v>
                </c:pt>
                <c:pt idx="1134">
                  <c:v>422.62325940609998</c:v>
                </c:pt>
                <c:pt idx="1135">
                  <c:v>422.62325940609998</c:v>
                </c:pt>
                <c:pt idx="1136">
                  <c:v>422.62325940642</c:v>
                </c:pt>
                <c:pt idx="1137">
                  <c:v>422.62325940642</c:v>
                </c:pt>
                <c:pt idx="1138">
                  <c:v>422.62325940642</c:v>
                </c:pt>
                <c:pt idx="1139">
                  <c:v>422.62325940642</c:v>
                </c:pt>
                <c:pt idx="1140">
                  <c:v>422.62325940642</c:v>
                </c:pt>
                <c:pt idx="1141">
                  <c:v>422.62325940642</c:v>
                </c:pt>
                <c:pt idx="1142">
                  <c:v>422.62325940642</c:v>
                </c:pt>
                <c:pt idx="1143">
                  <c:v>422.62325940642</c:v>
                </c:pt>
                <c:pt idx="1144">
                  <c:v>422.62325940642</c:v>
                </c:pt>
                <c:pt idx="1145">
                  <c:v>422.62325940642</c:v>
                </c:pt>
                <c:pt idx="1146">
                  <c:v>422.62325940642</c:v>
                </c:pt>
                <c:pt idx="1147">
                  <c:v>422.62325940642</c:v>
                </c:pt>
                <c:pt idx="1148">
                  <c:v>422.62325940642</c:v>
                </c:pt>
                <c:pt idx="1149">
                  <c:v>422.62325940642</c:v>
                </c:pt>
                <c:pt idx="1150">
                  <c:v>422.62325940642</c:v>
                </c:pt>
                <c:pt idx="1151">
                  <c:v>422.64325940585599</c:v>
                </c:pt>
                <c:pt idx="1152">
                  <c:v>422.64325940585599</c:v>
                </c:pt>
                <c:pt idx="1153">
                  <c:v>422.64325940597303</c:v>
                </c:pt>
                <c:pt idx="1154">
                  <c:v>422.64325940597303</c:v>
                </c:pt>
                <c:pt idx="1155">
                  <c:v>422.64325940643897</c:v>
                </c:pt>
                <c:pt idx="1156">
                  <c:v>422.64325940643897</c:v>
                </c:pt>
                <c:pt idx="1157">
                  <c:v>422.64325940643897</c:v>
                </c:pt>
                <c:pt idx="1158">
                  <c:v>422.64325940643897</c:v>
                </c:pt>
                <c:pt idx="1159">
                  <c:v>422.64325940643897</c:v>
                </c:pt>
                <c:pt idx="1160">
                  <c:v>422.67090455372801</c:v>
                </c:pt>
                <c:pt idx="1161">
                  <c:v>422.67090455372801</c:v>
                </c:pt>
                <c:pt idx="1162">
                  <c:v>422.71460752468499</c:v>
                </c:pt>
                <c:pt idx="1163">
                  <c:v>422.71460752468499</c:v>
                </c:pt>
                <c:pt idx="1164">
                  <c:v>422.71460752474297</c:v>
                </c:pt>
                <c:pt idx="1165">
                  <c:v>422.71460752474297</c:v>
                </c:pt>
                <c:pt idx="1166">
                  <c:v>422.714607525151</c:v>
                </c:pt>
                <c:pt idx="1167">
                  <c:v>422.73460752470402</c:v>
                </c:pt>
                <c:pt idx="1168">
                  <c:v>422.73460752470402</c:v>
                </c:pt>
                <c:pt idx="1169">
                  <c:v>422.73460752470402</c:v>
                </c:pt>
                <c:pt idx="1170">
                  <c:v>422.73460752470402</c:v>
                </c:pt>
                <c:pt idx="1171">
                  <c:v>422.73460752470402</c:v>
                </c:pt>
                <c:pt idx="1172">
                  <c:v>422.73460752470402</c:v>
                </c:pt>
                <c:pt idx="1173">
                  <c:v>422.73460752470402</c:v>
                </c:pt>
                <c:pt idx="1174">
                  <c:v>422.73460752470402</c:v>
                </c:pt>
                <c:pt idx="1175">
                  <c:v>422.734607524762</c:v>
                </c:pt>
                <c:pt idx="1176">
                  <c:v>422.73460752487802</c:v>
                </c:pt>
                <c:pt idx="1177">
                  <c:v>422.73460752487802</c:v>
                </c:pt>
                <c:pt idx="1178">
                  <c:v>422.734607525169</c:v>
                </c:pt>
                <c:pt idx="1179">
                  <c:v>422.734607525169</c:v>
                </c:pt>
                <c:pt idx="1180">
                  <c:v>422.734607525169</c:v>
                </c:pt>
                <c:pt idx="1181">
                  <c:v>422.73854970780599</c:v>
                </c:pt>
                <c:pt idx="1182">
                  <c:v>422.75460752472202</c:v>
                </c:pt>
                <c:pt idx="1183">
                  <c:v>422.75460752518802</c:v>
                </c:pt>
                <c:pt idx="1184">
                  <c:v>422.75460752518802</c:v>
                </c:pt>
                <c:pt idx="1185">
                  <c:v>422.75460752518802</c:v>
                </c:pt>
                <c:pt idx="1186">
                  <c:v>423.10651881154598</c:v>
                </c:pt>
                <c:pt idx="1187">
                  <c:v>423.10651881221497</c:v>
                </c:pt>
                <c:pt idx="1188">
                  <c:v>423.12651881156398</c:v>
                </c:pt>
                <c:pt idx="1189">
                  <c:v>423.14651881158301</c:v>
                </c:pt>
                <c:pt idx="1190">
                  <c:v>423.21786693097903</c:v>
                </c:pt>
                <c:pt idx="1191">
                  <c:v>423.23786693043002</c:v>
                </c:pt>
                <c:pt idx="1192">
                  <c:v>423.237866930721</c:v>
                </c:pt>
                <c:pt idx="1193">
                  <c:v>423.23786693098299</c:v>
                </c:pt>
                <c:pt idx="1194">
                  <c:v>423.23786693147798</c:v>
                </c:pt>
                <c:pt idx="1195">
                  <c:v>423.25786693044898</c:v>
                </c:pt>
                <c:pt idx="1196">
                  <c:v>423.25786693074002</c:v>
                </c:pt>
                <c:pt idx="1197">
                  <c:v>423.25786693074002</c:v>
                </c:pt>
                <c:pt idx="1198">
                  <c:v>423.25786693096597</c:v>
                </c:pt>
                <c:pt idx="1199">
                  <c:v>423.25786693098701</c:v>
                </c:pt>
                <c:pt idx="1200">
                  <c:v>423.25786693149701</c:v>
                </c:pt>
                <c:pt idx="1201">
                  <c:v>423.25786693149701</c:v>
                </c:pt>
                <c:pt idx="1202">
                  <c:v>423.25786693149701</c:v>
                </c:pt>
                <c:pt idx="1203">
                  <c:v>423.27786693046801</c:v>
                </c:pt>
                <c:pt idx="1204">
                  <c:v>423.28551208027</c:v>
                </c:pt>
                <c:pt idx="1205">
                  <c:v>423.29786693077699</c:v>
                </c:pt>
                <c:pt idx="1206">
                  <c:v>423.30551207932803</c:v>
                </c:pt>
                <c:pt idx="1207">
                  <c:v>423.30921504978301</c:v>
                </c:pt>
                <c:pt idx="1208">
                  <c:v>423.316571081755</c:v>
                </c:pt>
                <c:pt idx="1209">
                  <c:v>423.32921504927799</c:v>
                </c:pt>
                <c:pt idx="1210">
                  <c:v>423.32921504927799</c:v>
                </c:pt>
                <c:pt idx="1211">
                  <c:v>423.32921505020897</c:v>
                </c:pt>
                <c:pt idx="1212">
                  <c:v>423.32921505020897</c:v>
                </c:pt>
                <c:pt idx="1213">
                  <c:v>423.34921504929599</c:v>
                </c:pt>
                <c:pt idx="1214">
                  <c:v>423.34921504929599</c:v>
                </c:pt>
                <c:pt idx="1215">
                  <c:v>423.34921504929599</c:v>
                </c:pt>
                <c:pt idx="1216">
                  <c:v>423.34921505022697</c:v>
                </c:pt>
                <c:pt idx="1217">
                  <c:v>423.34921505022697</c:v>
                </c:pt>
                <c:pt idx="1218">
                  <c:v>423.34921505022697</c:v>
                </c:pt>
                <c:pt idx="1219">
                  <c:v>423.36080237646797</c:v>
                </c:pt>
                <c:pt idx="1220">
                  <c:v>423.36921504931502</c:v>
                </c:pt>
                <c:pt idx="1221">
                  <c:v>423.36921504975101</c:v>
                </c:pt>
                <c:pt idx="1222">
                  <c:v>423.369215050246</c:v>
                </c:pt>
                <c:pt idx="1223">
                  <c:v>423.38921504956602</c:v>
                </c:pt>
                <c:pt idx="1224">
                  <c:v>423.39686020091102</c:v>
                </c:pt>
                <c:pt idx="1225">
                  <c:v>423.42056316894002</c:v>
                </c:pt>
                <c:pt idx="1226">
                  <c:v>423.440563168143</c:v>
                </c:pt>
                <c:pt idx="1227">
                  <c:v>423.440563168143</c:v>
                </c:pt>
                <c:pt idx="1228">
                  <c:v>423.44056316831802</c:v>
                </c:pt>
                <c:pt idx="1229">
                  <c:v>423.44056316831802</c:v>
                </c:pt>
                <c:pt idx="1230">
                  <c:v>423.44056316855102</c:v>
                </c:pt>
                <c:pt idx="1231">
                  <c:v>423.44056316855102</c:v>
                </c:pt>
                <c:pt idx="1232">
                  <c:v>423.44056316895802</c:v>
                </c:pt>
                <c:pt idx="1233">
                  <c:v>423.44056316895802</c:v>
                </c:pt>
                <c:pt idx="1234">
                  <c:v>423.46056316816203</c:v>
                </c:pt>
                <c:pt idx="1235">
                  <c:v>423.46056316816203</c:v>
                </c:pt>
                <c:pt idx="1236">
                  <c:v>423.46056316816203</c:v>
                </c:pt>
                <c:pt idx="1237">
                  <c:v>423.46056316816203</c:v>
                </c:pt>
                <c:pt idx="1238">
                  <c:v>423.46056316816203</c:v>
                </c:pt>
                <c:pt idx="1239">
                  <c:v>423.46056316816203</c:v>
                </c:pt>
                <c:pt idx="1240">
                  <c:v>423.46056316833699</c:v>
                </c:pt>
                <c:pt idx="1241">
                  <c:v>423.46056316853998</c:v>
                </c:pt>
                <c:pt idx="1242">
                  <c:v>423.46056316853998</c:v>
                </c:pt>
                <c:pt idx="1243">
                  <c:v>423.46056316853998</c:v>
                </c:pt>
                <c:pt idx="1244">
                  <c:v>423.46056316897699</c:v>
                </c:pt>
                <c:pt idx="1245">
                  <c:v>423.46056316897699</c:v>
                </c:pt>
                <c:pt idx="1246">
                  <c:v>423.46056316897699</c:v>
                </c:pt>
                <c:pt idx="1247">
                  <c:v>423.46056316897699</c:v>
                </c:pt>
                <c:pt idx="1248">
                  <c:v>423.48056316818099</c:v>
                </c:pt>
                <c:pt idx="1249">
                  <c:v>423.48056316818099</c:v>
                </c:pt>
                <c:pt idx="1250">
                  <c:v>423.48056316835499</c:v>
                </c:pt>
                <c:pt idx="1251">
                  <c:v>423.48056316899601</c:v>
                </c:pt>
                <c:pt idx="1252">
                  <c:v>423.53191128699098</c:v>
                </c:pt>
                <c:pt idx="1253">
                  <c:v>423.55191128700898</c:v>
                </c:pt>
                <c:pt idx="1254">
                  <c:v>423.55191128700898</c:v>
                </c:pt>
                <c:pt idx="1255">
                  <c:v>423.55191128700898</c:v>
                </c:pt>
                <c:pt idx="1256">
                  <c:v>423.55191128700898</c:v>
                </c:pt>
                <c:pt idx="1257">
                  <c:v>423.55191128700898</c:v>
                </c:pt>
                <c:pt idx="1258">
                  <c:v>423.55191128712602</c:v>
                </c:pt>
                <c:pt idx="1259">
                  <c:v>423.55191128712602</c:v>
                </c:pt>
                <c:pt idx="1260">
                  <c:v>423.55191128712602</c:v>
                </c:pt>
                <c:pt idx="1261">
                  <c:v>423.55191128770798</c:v>
                </c:pt>
                <c:pt idx="1262">
                  <c:v>423.571911287028</c:v>
                </c:pt>
                <c:pt idx="1263">
                  <c:v>423.571911287028</c:v>
                </c:pt>
                <c:pt idx="1264">
                  <c:v>423.57191128731898</c:v>
                </c:pt>
                <c:pt idx="1265">
                  <c:v>423.57191128772598</c:v>
                </c:pt>
                <c:pt idx="1266">
                  <c:v>423.57191128772598</c:v>
                </c:pt>
                <c:pt idx="1267">
                  <c:v>423.59191128730799</c:v>
                </c:pt>
                <c:pt idx="1268">
                  <c:v>423.59191128774501</c:v>
                </c:pt>
                <c:pt idx="1269">
                  <c:v>423.92382257466602</c:v>
                </c:pt>
                <c:pt idx="1270">
                  <c:v>423.96382257388899</c:v>
                </c:pt>
                <c:pt idx="1271">
                  <c:v>423.96382257528597</c:v>
                </c:pt>
                <c:pt idx="1272">
                  <c:v>423.98382257431501</c:v>
                </c:pt>
                <c:pt idx="1273">
                  <c:v>423.98382257530398</c:v>
                </c:pt>
                <c:pt idx="1274">
                  <c:v>424.003822575323</c:v>
                </c:pt>
                <c:pt idx="1275">
                  <c:v>424.01146772177799</c:v>
                </c:pt>
                <c:pt idx="1276">
                  <c:v>424.055170692736</c:v>
                </c:pt>
                <c:pt idx="1277">
                  <c:v>424.05517069308502</c:v>
                </c:pt>
                <c:pt idx="1278">
                  <c:v>424.055170694016</c:v>
                </c:pt>
                <c:pt idx="1279">
                  <c:v>424.075170692754</c:v>
                </c:pt>
                <c:pt idx="1280">
                  <c:v>424.07517069310398</c:v>
                </c:pt>
                <c:pt idx="1281">
                  <c:v>424.07517069403502</c:v>
                </c:pt>
                <c:pt idx="1282">
                  <c:v>424.07517069403502</c:v>
                </c:pt>
                <c:pt idx="1283">
                  <c:v>424.09517069277302</c:v>
                </c:pt>
                <c:pt idx="1284">
                  <c:v>424.09517069277302</c:v>
                </c:pt>
                <c:pt idx="1285">
                  <c:v>424.09517069277302</c:v>
                </c:pt>
                <c:pt idx="1286">
                  <c:v>424.09517069341302</c:v>
                </c:pt>
                <c:pt idx="1287">
                  <c:v>424.09517069405399</c:v>
                </c:pt>
                <c:pt idx="1288">
                  <c:v>424.11517069279199</c:v>
                </c:pt>
                <c:pt idx="1289">
                  <c:v>424.14281584171101</c:v>
                </c:pt>
                <c:pt idx="1290">
                  <c:v>424.14281584473702</c:v>
                </c:pt>
                <c:pt idx="1291">
                  <c:v>424.16651881160197</c:v>
                </c:pt>
                <c:pt idx="1292">
                  <c:v>424.19810614606803</c:v>
                </c:pt>
                <c:pt idx="1293">
                  <c:v>424.27786693046801</c:v>
                </c:pt>
                <c:pt idx="1294">
                  <c:v>424.27786693046801</c:v>
                </c:pt>
                <c:pt idx="1295">
                  <c:v>424.27786693098398</c:v>
                </c:pt>
                <c:pt idx="1296">
                  <c:v>424.27786693151501</c:v>
                </c:pt>
                <c:pt idx="1297">
                  <c:v>424.29786693048601</c:v>
                </c:pt>
                <c:pt idx="1298">
                  <c:v>424.297866930981</c:v>
                </c:pt>
                <c:pt idx="1299">
                  <c:v>424.31786693050498</c:v>
                </c:pt>
                <c:pt idx="1300">
                  <c:v>424.317866931553</c:v>
                </c:pt>
                <c:pt idx="1301">
                  <c:v>424.34551208221802</c:v>
                </c:pt>
                <c:pt idx="1302">
                  <c:v>424.36921504931502</c:v>
                </c:pt>
                <c:pt idx="1303">
                  <c:v>424.36921504975101</c:v>
                </c:pt>
                <c:pt idx="1304">
                  <c:v>424.369215050246</c:v>
                </c:pt>
                <c:pt idx="1305">
                  <c:v>424.38921504950798</c:v>
                </c:pt>
                <c:pt idx="1306">
                  <c:v>424.38921504950798</c:v>
                </c:pt>
                <c:pt idx="1307">
                  <c:v>424.40921504935199</c:v>
                </c:pt>
                <c:pt idx="1308">
                  <c:v>424.40921505028302</c:v>
                </c:pt>
                <c:pt idx="1309">
                  <c:v>424.42474455106998</c:v>
                </c:pt>
                <c:pt idx="1310">
                  <c:v>424.43573386082397</c:v>
                </c:pt>
                <c:pt idx="1311">
                  <c:v>424.60247445502301</c:v>
                </c:pt>
                <c:pt idx="1312">
                  <c:v>424.80112633708598</c:v>
                </c:pt>
                <c:pt idx="1313">
                  <c:v>424.82112633669698</c:v>
                </c:pt>
                <c:pt idx="1314">
                  <c:v>424.89247445546698</c:v>
                </c:pt>
                <c:pt idx="1315">
                  <c:v>424.91247445507901</c:v>
                </c:pt>
                <c:pt idx="1316">
                  <c:v>424.93247445509701</c:v>
                </c:pt>
                <c:pt idx="1317">
                  <c:v>424.93247445509701</c:v>
                </c:pt>
                <c:pt idx="1318">
                  <c:v>424.93247445550497</c:v>
                </c:pt>
                <c:pt idx="1319">
                  <c:v>424.952474455843</c:v>
                </c:pt>
                <c:pt idx="1320">
                  <c:v>424.96011960296801</c:v>
                </c:pt>
                <c:pt idx="1321">
                  <c:v>424.98011960298697</c:v>
                </c:pt>
                <c:pt idx="1322">
                  <c:v>425.023822575341</c:v>
                </c:pt>
                <c:pt idx="1323">
                  <c:v>425.055409898748</c:v>
                </c:pt>
                <c:pt idx="1324">
                  <c:v>425.11517069279199</c:v>
                </c:pt>
                <c:pt idx="1325">
                  <c:v>425.11517069407199</c:v>
                </c:pt>
                <c:pt idx="1326">
                  <c:v>425.11517069407199</c:v>
                </c:pt>
                <c:pt idx="1327">
                  <c:v>425.13517069310097</c:v>
                </c:pt>
                <c:pt idx="1328">
                  <c:v>425.15517069410998</c:v>
                </c:pt>
                <c:pt idx="1329">
                  <c:v>425.18281584169</c:v>
                </c:pt>
                <c:pt idx="1330">
                  <c:v>425.18281584477501</c:v>
                </c:pt>
                <c:pt idx="1331">
                  <c:v>425.18651881161998</c:v>
                </c:pt>
                <c:pt idx="1332">
                  <c:v>425.206518811872</c:v>
                </c:pt>
                <c:pt idx="1333">
                  <c:v>425.24651881220001</c:v>
                </c:pt>
                <c:pt idx="1334">
                  <c:v>425.24651881284001</c:v>
                </c:pt>
                <c:pt idx="1335">
                  <c:v>425.28128080919799</c:v>
                </c:pt>
                <c:pt idx="1336">
                  <c:v>425.74977821740299</c:v>
                </c:pt>
                <c:pt idx="1337">
                  <c:v>425.74977821740299</c:v>
                </c:pt>
                <c:pt idx="1338">
                  <c:v>425.76977821916802</c:v>
                </c:pt>
                <c:pt idx="1339">
                  <c:v>425.82112633623098</c:v>
                </c:pt>
                <c:pt idx="1340">
                  <c:v>425.84112633787998</c:v>
                </c:pt>
                <c:pt idx="1341">
                  <c:v>425.84112633787998</c:v>
                </c:pt>
                <c:pt idx="1342">
                  <c:v>425.86112633789799</c:v>
                </c:pt>
                <c:pt idx="1343">
                  <c:v>425.95247445511598</c:v>
                </c:pt>
                <c:pt idx="1344">
                  <c:v>425.95247445511598</c:v>
                </c:pt>
                <c:pt idx="1345">
                  <c:v>425.95247445511598</c:v>
                </c:pt>
                <c:pt idx="1346">
                  <c:v>425.97247445586203</c:v>
                </c:pt>
                <c:pt idx="1347">
                  <c:v>425.972474456648</c:v>
                </c:pt>
                <c:pt idx="1348">
                  <c:v>426.02011960407202</c:v>
                </c:pt>
                <c:pt idx="1349">
                  <c:v>426.13517069280999</c:v>
                </c:pt>
                <c:pt idx="1350">
                  <c:v>426.33000242919599</c:v>
                </c:pt>
                <c:pt idx="1351">
                  <c:v>426.475733860861</c:v>
                </c:pt>
                <c:pt idx="1352">
                  <c:v>426.52337900875102</c:v>
                </c:pt>
                <c:pt idx="1353">
                  <c:v>426.56708198074102</c:v>
                </c:pt>
                <c:pt idx="1354">
                  <c:v>426.58708197972697</c:v>
                </c:pt>
                <c:pt idx="1355">
                  <c:v>426.58708197972697</c:v>
                </c:pt>
                <c:pt idx="1356">
                  <c:v>426.60708198026902</c:v>
                </c:pt>
                <c:pt idx="1357">
                  <c:v>426.614727132371</c:v>
                </c:pt>
                <c:pt idx="1358">
                  <c:v>426.78977821918602</c:v>
                </c:pt>
                <c:pt idx="1359">
                  <c:v>426.80977821786598</c:v>
                </c:pt>
                <c:pt idx="1360">
                  <c:v>426.84112633625</c:v>
                </c:pt>
                <c:pt idx="1361">
                  <c:v>427.20168950676401</c:v>
                </c:pt>
                <c:pt idx="1362">
                  <c:v>427.293037625495</c:v>
                </c:pt>
                <c:pt idx="1363">
                  <c:v>427.46438574208798</c:v>
                </c:pt>
                <c:pt idx="1364">
                  <c:v>427.51573386299401</c:v>
                </c:pt>
                <c:pt idx="1365">
                  <c:v>427.53573386091699</c:v>
                </c:pt>
                <c:pt idx="1366">
                  <c:v>427.53573386091699</c:v>
                </c:pt>
                <c:pt idx="1367">
                  <c:v>427.647081980743</c:v>
                </c:pt>
                <c:pt idx="1368">
                  <c:v>428.15034138806999</c:v>
                </c:pt>
                <c:pt idx="1369">
                  <c:v>428.17034138552799</c:v>
                </c:pt>
                <c:pt idx="1370">
                  <c:v>428.19034138554701</c:v>
                </c:pt>
                <c:pt idx="1371">
                  <c:v>428.241689504357</c:v>
                </c:pt>
                <c:pt idx="1372">
                  <c:v>428.261689505015</c:v>
                </c:pt>
                <c:pt idx="1373">
                  <c:v>428.26168950562698</c:v>
                </c:pt>
                <c:pt idx="1374">
                  <c:v>428.26168950682001</c:v>
                </c:pt>
                <c:pt idx="1375">
                  <c:v>428.28168950503402</c:v>
                </c:pt>
                <c:pt idx="1376">
                  <c:v>428.30168950562</c:v>
                </c:pt>
                <c:pt idx="1377">
                  <c:v>428.35697980420002</c:v>
                </c:pt>
                <c:pt idx="1378">
                  <c:v>428.37303762324098</c:v>
                </c:pt>
                <c:pt idx="1379">
                  <c:v>428.58732119106497</c:v>
                </c:pt>
                <c:pt idx="1380">
                  <c:v>429.00764514785197</c:v>
                </c:pt>
                <c:pt idx="1381">
                  <c:v>429.09899326669898</c:v>
                </c:pt>
                <c:pt idx="1382">
                  <c:v>429.11899326671801</c:v>
                </c:pt>
                <c:pt idx="1383">
                  <c:v>429.11899326741599</c:v>
                </c:pt>
                <c:pt idx="1384">
                  <c:v>429.132047610124</c:v>
                </c:pt>
                <c:pt idx="1385">
                  <c:v>429.21798653612399</c:v>
                </c:pt>
                <c:pt idx="1386">
                  <c:v>429.651263362728</c:v>
                </c:pt>
                <c:pt idx="1387">
                  <c:v>429.90865188115202</c:v>
                </c:pt>
                <c:pt idx="1388">
                  <c:v>429.90865188115202</c:v>
                </c:pt>
                <c:pt idx="1389">
                  <c:v>429.90865188115202</c:v>
                </c:pt>
                <c:pt idx="1390">
                  <c:v>429.90865188115202</c:v>
                </c:pt>
                <c:pt idx="1391">
                  <c:v>429.90865188115202</c:v>
                </c:pt>
                <c:pt idx="1392">
                  <c:v>429.90865188115202</c:v>
                </c:pt>
                <c:pt idx="1393">
                  <c:v>429.90865188115202</c:v>
                </c:pt>
                <c:pt idx="1394">
                  <c:v>429.90865188115202</c:v>
                </c:pt>
                <c:pt idx="1395">
                  <c:v>429.90865188115202</c:v>
                </c:pt>
                <c:pt idx="1396">
                  <c:v>429.90865188115202</c:v>
                </c:pt>
                <c:pt idx="1397">
                  <c:v>429.90865188115202</c:v>
                </c:pt>
                <c:pt idx="1398">
                  <c:v>429.90865188115202</c:v>
                </c:pt>
                <c:pt idx="1399">
                  <c:v>429.90865188115202</c:v>
                </c:pt>
                <c:pt idx="1400">
                  <c:v>429.90865188115202</c:v>
                </c:pt>
                <c:pt idx="1401">
                  <c:v>429.90865188115202</c:v>
                </c:pt>
                <c:pt idx="1402">
                  <c:v>429.90865188115202</c:v>
                </c:pt>
                <c:pt idx="1403">
                  <c:v>429.90865188115202</c:v>
                </c:pt>
                <c:pt idx="1404">
                  <c:v>429.90865188115202</c:v>
                </c:pt>
                <c:pt idx="1405">
                  <c:v>429.90865188115202</c:v>
                </c:pt>
                <c:pt idx="1406">
                  <c:v>429.90865188115202</c:v>
                </c:pt>
                <c:pt idx="1407">
                  <c:v>429.90865188115202</c:v>
                </c:pt>
                <c:pt idx="1408">
                  <c:v>429.90865188115202</c:v>
                </c:pt>
                <c:pt idx="1409">
                  <c:v>429.90865188115202</c:v>
                </c:pt>
                <c:pt idx="1410">
                  <c:v>429.90865188115202</c:v>
                </c:pt>
                <c:pt idx="1411">
                  <c:v>429.90865188115202</c:v>
                </c:pt>
                <c:pt idx="1412">
                  <c:v>429.90865188115202</c:v>
                </c:pt>
                <c:pt idx="1413">
                  <c:v>429.90865188115202</c:v>
                </c:pt>
                <c:pt idx="1414">
                  <c:v>429.90865188115202</c:v>
                </c:pt>
                <c:pt idx="1415">
                  <c:v>429.90865188115202</c:v>
                </c:pt>
                <c:pt idx="1416">
                  <c:v>429.90865188115202</c:v>
                </c:pt>
                <c:pt idx="1417">
                  <c:v>429.90865188115202</c:v>
                </c:pt>
                <c:pt idx="1418">
                  <c:v>429.90865188115202</c:v>
                </c:pt>
                <c:pt idx="1419">
                  <c:v>429.90865188115202</c:v>
                </c:pt>
                <c:pt idx="1420">
                  <c:v>429.90865188115202</c:v>
                </c:pt>
                <c:pt idx="1421">
                  <c:v>429.90865188115202</c:v>
                </c:pt>
                <c:pt idx="1422">
                  <c:v>429.90865188115202</c:v>
                </c:pt>
                <c:pt idx="1423">
                  <c:v>429.90865188115202</c:v>
                </c:pt>
                <c:pt idx="1424">
                  <c:v>429.90865188115202</c:v>
                </c:pt>
                <c:pt idx="1425">
                  <c:v>429.90865188115202</c:v>
                </c:pt>
                <c:pt idx="1426">
                  <c:v>429.90865188115202</c:v>
                </c:pt>
                <c:pt idx="1427">
                  <c:v>429.90865188115202</c:v>
                </c:pt>
                <c:pt idx="1428">
                  <c:v>429.90865188115202</c:v>
                </c:pt>
                <c:pt idx="1429">
                  <c:v>429.90865188115202</c:v>
                </c:pt>
                <c:pt idx="1430">
                  <c:v>429.90865188115202</c:v>
                </c:pt>
                <c:pt idx="1431">
                  <c:v>429.90865188115202</c:v>
                </c:pt>
                <c:pt idx="1432">
                  <c:v>429.90865188115202</c:v>
                </c:pt>
                <c:pt idx="1433">
                  <c:v>429.90865188115202</c:v>
                </c:pt>
                <c:pt idx="1434">
                  <c:v>429.90865188115202</c:v>
                </c:pt>
                <c:pt idx="1435">
                  <c:v>429.90865188115202</c:v>
                </c:pt>
                <c:pt idx="1436">
                  <c:v>429.90865188115202</c:v>
                </c:pt>
                <c:pt idx="1437">
                  <c:v>429.90865188115202</c:v>
                </c:pt>
                <c:pt idx="1438">
                  <c:v>429.90865188115202</c:v>
                </c:pt>
                <c:pt idx="1439">
                  <c:v>429.90865188115202</c:v>
                </c:pt>
                <c:pt idx="1440">
                  <c:v>429.90865188115202</c:v>
                </c:pt>
                <c:pt idx="1441">
                  <c:v>429.90865188115202</c:v>
                </c:pt>
                <c:pt idx="1442">
                  <c:v>429.90865188115202</c:v>
                </c:pt>
                <c:pt idx="1443">
                  <c:v>429.90865188115202</c:v>
                </c:pt>
                <c:pt idx="1444">
                  <c:v>429.90865188115202</c:v>
                </c:pt>
                <c:pt idx="1445">
                  <c:v>429.90865188115202</c:v>
                </c:pt>
                <c:pt idx="1446">
                  <c:v>429.90865188115202</c:v>
                </c:pt>
                <c:pt idx="1447">
                  <c:v>429.90865188115202</c:v>
                </c:pt>
                <c:pt idx="1448">
                  <c:v>429.90865188115202</c:v>
                </c:pt>
                <c:pt idx="1449">
                  <c:v>429.90865188115202</c:v>
                </c:pt>
                <c:pt idx="1450">
                  <c:v>429.90865188115202</c:v>
                </c:pt>
                <c:pt idx="1451">
                  <c:v>429.90865188115202</c:v>
                </c:pt>
                <c:pt idx="1452">
                  <c:v>429.90865188115202</c:v>
                </c:pt>
                <c:pt idx="1453">
                  <c:v>429.90865188115202</c:v>
                </c:pt>
                <c:pt idx="1454">
                  <c:v>429.90865188115202</c:v>
                </c:pt>
                <c:pt idx="1455">
                  <c:v>429.90865188115202</c:v>
                </c:pt>
                <c:pt idx="1456">
                  <c:v>429.90865188115202</c:v>
                </c:pt>
                <c:pt idx="1457">
                  <c:v>429.90865188115202</c:v>
                </c:pt>
                <c:pt idx="1458">
                  <c:v>429.90865188115202</c:v>
                </c:pt>
                <c:pt idx="1459">
                  <c:v>429.90865188115202</c:v>
                </c:pt>
                <c:pt idx="1460">
                  <c:v>429.90865188115202</c:v>
                </c:pt>
                <c:pt idx="1461">
                  <c:v>429.90865188115202</c:v>
                </c:pt>
                <c:pt idx="1462">
                  <c:v>429.90865188115202</c:v>
                </c:pt>
                <c:pt idx="1463">
                  <c:v>429.90865188115202</c:v>
                </c:pt>
                <c:pt idx="1464">
                  <c:v>429.90865188115202</c:v>
                </c:pt>
                <c:pt idx="1465">
                  <c:v>429.90865188115202</c:v>
                </c:pt>
                <c:pt idx="1466">
                  <c:v>429.90865188115202</c:v>
                </c:pt>
                <c:pt idx="1467">
                  <c:v>429.90865188115202</c:v>
                </c:pt>
                <c:pt idx="1468">
                  <c:v>429.90865188115202</c:v>
                </c:pt>
                <c:pt idx="1469">
                  <c:v>429.90865188115202</c:v>
                </c:pt>
                <c:pt idx="1470">
                  <c:v>429.90865188115202</c:v>
                </c:pt>
                <c:pt idx="1471">
                  <c:v>429.90865188115202</c:v>
                </c:pt>
                <c:pt idx="1472">
                  <c:v>429.90865188115202</c:v>
                </c:pt>
                <c:pt idx="1473">
                  <c:v>429.90865188115202</c:v>
                </c:pt>
                <c:pt idx="1474">
                  <c:v>429.90865188115202</c:v>
                </c:pt>
                <c:pt idx="1475">
                  <c:v>429.90865188115202</c:v>
                </c:pt>
                <c:pt idx="1476">
                  <c:v>429.90865188115202</c:v>
                </c:pt>
                <c:pt idx="1477">
                  <c:v>429.90865188115202</c:v>
                </c:pt>
                <c:pt idx="1478">
                  <c:v>429.90865188115202</c:v>
                </c:pt>
                <c:pt idx="1479">
                  <c:v>429.90865188115202</c:v>
                </c:pt>
                <c:pt idx="1480">
                  <c:v>429.90865188115202</c:v>
                </c:pt>
                <c:pt idx="1481">
                  <c:v>429.90865188121097</c:v>
                </c:pt>
                <c:pt idx="1482">
                  <c:v>429.90865188121097</c:v>
                </c:pt>
                <c:pt idx="1483">
                  <c:v>429.90865188121097</c:v>
                </c:pt>
                <c:pt idx="1484">
                  <c:v>429.90865188121097</c:v>
                </c:pt>
                <c:pt idx="1485">
                  <c:v>429.90865188121097</c:v>
                </c:pt>
                <c:pt idx="1486">
                  <c:v>429.90865188121097</c:v>
                </c:pt>
                <c:pt idx="1487">
                  <c:v>429.90865188121097</c:v>
                </c:pt>
                <c:pt idx="1488">
                  <c:v>429.90865188121097</c:v>
                </c:pt>
                <c:pt idx="1489">
                  <c:v>429.90865188121097</c:v>
                </c:pt>
                <c:pt idx="1490">
                  <c:v>429.90865188121097</c:v>
                </c:pt>
                <c:pt idx="1491">
                  <c:v>429.90865188121097</c:v>
                </c:pt>
                <c:pt idx="1492">
                  <c:v>429.90865188121097</c:v>
                </c:pt>
                <c:pt idx="1493">
                  <c:v>429.90865188121097</c:v>
                </c:pt>
                <c:pt idx="1494">
                  <c:v>429.90865188121097</c:v>
                </c:pt>
                <c:pt idx="1495">
                  <c:v>429.90865188121097</c:v>
                </c:pt>
                <c:pt idx="1496">
                  <c:v>429.90865188121097</c:v>
                </c:pt>
                <c:pt idx="1497">
                  <c:v>429.90865188121097</c:v>
                </c:pt>
                <c:pt idx="1498">
                  <c:v>429.90865188121097</c:v>
                </c:pt>
                <c:pt idx="1499">
                  <c:v>429.90865188121097</c:v>
                </c:pt>
                <c:pt idx="1500">
                  <c:v>429.90865188121097</c:v>
                </c:pt>
                <c:pt idx="1501">
                  <c:v>429.90865188121097</c:v>
                </c:pt>
                <c:pt idx="1502">
                  <c:v>429.90865188121097</c:v>
                </c:pt>
                <c:pt idx="1503">
                  <c:v>429.90865188121097</c:v>
                </c:pt>
                <c:pt idx="1504">
                  <c:v>429.90865188121097</c:v>
                </c:pt>
                <c:pt idx="1505">
                  <c:v>429.90865188121097</c:v>
                </c:pt>
                <c:pt idx="1506">
                  <c:v>429.90865188121097</c:v>
                </c:pt>
                <c:pt idx="1507">
                  <c:v>429.90865188121097</c:v>
                </c:pt>
                <c:pt idx="1508">
                  <c:v>429.90865188121097</c:v>
                </c:pt>
                <c:pt idx="1509">
                  <c:v>429.90865188121097</c:v>
                </c:pt>
                <c:pt idx="1510">
                  <c:v>429.90865188121097</c:v>
                </c:pt>
                <c:pt idx="1511">
                  <c:v>429.90865188121097</c:v>
                </c:pt>
                <c:pt idx="1512">
                  <c:v>429.90865188121097</c:v>
                </c:pt>
                <c:pt idx="1513">
                  <c:v>429.90865188121097</c:v>
                </c:pt>
                <c:pt idx="1514">
                  <c:v>429.90865188121097</c:v>
                </c:pt>
                <c:pt idx="1515">
                  <c:v>429.90865188121097</c:v>
                </c:pt>
                <c:pt idx="1516">
                  <c:v>429.90865188121097</c:v>
                </c:pt>
                <c:pt idx="1517">
                  <c:v>429.90865188121097</c:v>
                </c:pt>
                <c:pt idx="1518">
                  <c:v>429.90865188121097</c:v>
                </c:pt>
                <c:pt idx="1519">
                  <c:v>429.90865188121097</c:v>
                </c:pt>
                <c:pt idx="1520">
                  <c:v>429.90865188121097</c:v>
                </c:pt>
                <c:pt idx="1521">
                  <c:v>429.90865188121097</c:v>
                </c:pt>
                <c:pt idx="1522">
                  <c:v>429.90865188121097</c:v>
                </c:pt>
                <c:pt idx="1523">
                  <c:v>429.90865188121097</c:v>
                </c:pt>
                <c:pt idx="1524">
                  <c:v>429.90865188121097</c:v>
                </c:pt>
                <c:pt idx="1525">
                  <c:v>429.90865188121097</c:v>
                </c:pt>
                <c:pt idx="1526">
                  <c:v>429.90865188121097</c:v>
                </c:pt>
                <c:pt idx="1527">
                  <c:v>429.90865188121097</c:v>
                </c:pt>
                <c:pt idx="1528">
                  <c:v>429.90865188121097</c:v>
                </c:pt>
                <c:pt idx="1529">
                  <c:v>429.90865188121097</c:v>
                </c:pt>
                <c:pt idx="1530">
                  <c:v>429.90865188121097</c:v>
                </c:pt>
                <c:pt idx="1531">
                  <c:v>429.90865188121097</c:v>
                </c:pt>
                <c:pt idx="1532">
                  <c:v>429.90865188121097</c:v>
                </c:pt>
                <c:pt idx="1533">
                  <c:v>429.90865188121097</c:v>
                </c:pt>
                <c:pt idx="1534">
                  <c:v>429.90865188121097</c:v>
                </c:pt>
                <c:pt idx="1535">
                  <c:v>429.90865188121097</c:v>
                </c:pt>
                <c:pt idx="1536">
                  <c:v>429.90865188121097</c:v>
                </c:pt>
                <c:pt idx="1537">
                  <c:v>429.90865188121097</c:v>
                </c:pt>
                <c:pt idx="1538">
                  <c:v>429.90865188121097</c:v>
                </c:pt>
                <c:pt idx="1539">
                  <c:v>429.90865188121802</c:v>
                </c:pt>
                <c:pt idx="1540">
                  <c:v>429.90865188121802</c:v>
                </c:pt>
                <c:pt idx="1541">
                  <c:v>429.90865188121802</c:v>
                </c:pt>
                <c:pt idx="1542">
                  <c:v>429.90865188121802</c:v>
                </c:pt>
                <c:pt idx="1543">
                  <c:v>429.90865188121802</c:v>
                </c:pt>
                <c:pt idx="1544">
                  <c:v>429.90865188121802</c:v>
                </c:pt>
                <c:pt idx="1545">
                  <c:v>429.90865188121802</c:v>
                </c:pt>
                <c:pt idx="1546">
                  <c:v>429.90865188121802</c:v>
                </c:pt>
                <c:pt idx="1547">
                  <c:v>429.90865188122501</c:v>
                </c:pt>
                <c:pt idx="1548">
                  <c:v>429.90865188122501</c:v>
                </c:pt>
                <c:pt idx="1549">
                  <c:v>429.90865188122501</c:v>
                </c:pt>
                <c:pt idx="1550">
                  <c:v>429.90865188122501</c:v>
                </c:pt>
                <c:pt idx="1551">
                  <c:v>429.90865188122501</c:v>
                </c:pt>
                <c:pt idx="1552">
                  <c:v>429.90865188122501</c:v>
                </c:pt>
                <c:pt idx="1553">
                  <c:v>429.90865188122501</c:v>
                </c:pt>
                <c:pt idx="1554">
                  <c:v>429.90865188122501</c:v>
                </c:pt>
                <c:pt idx="1555">
                  <c:v>429.90865188126901</c:v>
                </c:pt>
                <c:pt idx="1556">
                  <c:v>429.90865188126901</c:v>
                </c:pt>
                <c:pt idx="1557">
                  <c:v>429.90865188126901</c:v>
                </c:pt>
                <c:pt idx="1558">
                  <c:v>429.90865188126901</c:v>
                </c:pt>
                <c:pt idx="1559">
                  <c:v>429.90865188126901</c:v>
                </c:pt>
                <c:pt idx="1560">
                  <c:v>429.90865188126901</c:v>
                </c:pt>
                <c:pt idx="1561">
                  <c:v>429.90865188126901</c:v>
                </c:pt>
                <c:pt idx="1562">
                  <c:v>429.90865188126901</c:v>
                </c:pt>
                <c:pt idx="1563">
                  <c:v>429.90865188126901</c:v>
                </c:pt>
                <c:pt idx="1564">
                  <c:v>429.90865188126901</c:v>
                </c:pt>
                <c:pt idx="1565">
                  <c:v>429.90865188126901</c:v>
                </c:pt>
                <c:pt idx="1566">
                  <c:v>429.90865188126901</c:v>
                </c:pt>
                <c:pt idx="1567">
                  <c:v>429.90865188126901</c:v>
                </c:pt>
                <c:pt idx="1568">
                  <c:v>429.90865188126901</c:v>
                </c:pt>
                <c:pt idx="1569">
                  <c:v>429.90865188126901</c:v>
                </c:pt>
                <c:pt idx="1570">
                  <c:v>429.90865188126901</c:v>
                </c:pt>
                <c:pt idx="1571">
                  <c:v>429.90865188126901</c:v>
                </c:pt>
                <c:pt idx="1572">
                  <c:v>429.90865188126901</c:v>
                </c:pt>
                <c:pt idx="1573">
                  <c:v>429.90865188126901</c:v>
                </c:pt>
                <c:pt idx="1574">
                  <c:v>429.90865188126901</c:v>
                </c:pt>
                <c:pt idx="1575">
                  <c:v>429.90865188126901</c:v>
                </c:pt>
                <c:pt idx="1576">
                  <c:v>429.90865188126901</c:v>
                </c:pt>
                <c:pt idx="1577">
                  <c:v>429.90865188126901</c:v>
                </c:pt>
                <c:pt idx="1578">
                  <c:v>429.90865188126901</c:v>
                </c:pt>
                <c:pt idx="1579">
                  <c:v>429.90865188126901</c:v>
                </c:pt>
                <c:pt idx="1580">
                  <c:v>429.90865188126901</c:v>
                </c:pt>
                <c:pt idx="1581">
                  <c:v>429.90865188126901</c:v>
                </c:pt>
                <c:pt idx="1582">
                  <c:v>429.90865188126901</c:v>
                </c:pt>
                <c:pt idx="1583">
                  <c:v>429.90865188126901</c:v>
                </c:pt>
                <c:pt idx="1584">
                  <c:v>429.90865188126901</c:v>
                </c:pt>
                <c:pt idx="1585">
                  <c:v>429.90865188126901</c:v>
                </c:pt>
                <c:pt idx="1586">
                  <c:v>429.90865188126901</c:v>
                </c:pt>
                <c:pt idx="1587">
                  <c:v>429.90865188126901</c:v>
                </c:pt>
                <c:pt idx="1588">
                  <c:v>429.90865188126901</c:v>
                </c:pt>
                <c:pt idx="1589">
                  <c:v>429.90865188126901</c:v>
                </c:pt>
                <c:pt idx="1590">
                  <c:v>429.90865188126901</c:v>
                </c:pt>
                <c:pt idx="1591">
                  <c:v>429.90865188126901</c:v>
                </c:pt>
                <c:pt idx="1592">
                  <c:v>429.90865188126901</c:v>
                </c:pt>
                <c:pt idx="1593">
                  <c:v>429.90865188126901</c:v>
                </c:pt>
                <c:pt idx="1594">
                  <c:v>429.90865188126901</c:v>
                </c:pt>
                <c:pt idx="1595">
                  <c:v>429.90865188126901</c:v>
                </c:pt>
                <c:pt idx="1596">
                  <c:v>429.90865188126901</c:v>
                </c:pt>
                <c:pt idx="1597">
                  <c:v>429.90865188126901</c:v>
                </c:pt>
                <c:pt idx="1598">
                  <c:v>429.90865188126901</c:v>
                </c:pt>
                <c:pt idx="1599">
                  <c:v>429.90865188126901</c:v>
                </c:pt>
                <c:pt idx="1600">
                  <c:v>429.90865188126901</c:v>
                </c:pt>
                <c:pt idx="1601">
                  <c:v>429.90865188126901</c:v>
                </c:pt>
                <c:pt idx="1602">
                  <c:v>429.90865188126901</c:v>
                </c:pt>
                <c:pt idx="1603">
                  <c:v>429.90865188126901</c:v>
                </c:pt>
                <c:pt idx="1604">
                  <c:v>429.90865188126901</c:v>
                </c:pt>
                <c:pt idx="1605">
                  <c:v>429.90865188126901</c:v>
                </c:pt>
                <c:pt idx="1606">
                  <c:v>429.90865188126901</c:v>
                </c:pt>
                <c:pt idx="1607">
                  <c:v>429.90865188126901</c:v>
                </c:pt>
                <c:pt idx="1608">
                  <c:v>429.90865188126901</c:v>
                </c:pt>
                <c:pt idx="1609">
                  <c:v>429.90865188126901</c:v>
                </c:pt>
                <c:pt idx="1610">
                  <c:v>429.90865188126901</c:v>
                </c:pt>
                <c:pt idx="1611">
                  <c:v>429.90865188126901</c:v>
                </c:pt>
                <c:pt idx="1612">
                  <c:v>429.90865188126901</c:v>
                </c:pt>
                <c:pt idx="1613">
                  <c:v>429.90865188126901</c:v>
                </c:pt>
                <c:pt idx="1614">
                  <c:v>429.90865188126901</c:v>
                </c:pt>
                <c:pt idx="1615">
                  <c:v>429.90865188126901</c:v>
                </c:pt>
                <c:pt idx="1616">
                  <c:v>429.90865188126901</c:v>
                </c:pt>
                <c:pt idx="1617">
                  <c:v>429.90865188126901</c:v>
                </c:pt>
                <c:pt idx="1618">
                  <c:v>429.90865188126901</c:v>
                </c:pt>
                <c:pt idx="1619">
                  <c:v>429.90865188126901</c:v>
                </c:pt>
                <c:pt idx="1620">
                  <c:v>429.90865188126901</c:v>
                </c:pt>
                <c:pt idx="1621">
                  <c:v>429.90865188126901</c:v>
                </c:pt>
                <c:pt idx="1622">
                  <c:v>429.90865188126901</c:v>
                </c:pt>
                <c:pt idx="1623">
                  <c:v>429.90865188126901</c:v>
                </c:pt>
                <c:pt idx="1624">
                  <c:v>429.90865188126901</c:v>
                </c:pt>
                <c:pt idx="1625">
                  <c:v>429.90865188138503</c:v>
                </c:pt>
                <c:pt idx="1626">
                  <c:v>429.90865188138503</c:v>
                </c:pt>
                <c:pt idx="1627">
                  <c:v>429.90865188138503</c:v>
                </c:pt>
                <c:pt idx="1628">
                  <c:v>429.90865188138503</c:v>
                </c:pt>
                <c:pt idx="1629">
                  <c:v>429.90865188138503</c:v>
                </c:pt>
                <c:pt idx="1630">
                  <c:v>429.90865188138503</c:v>
                </c:pt>
                <c:pt idx="1631">
                  <c:v>429.90865188138503</c:v>
                </c:pt>
                <c:pt idx="1632">
                  <c:v>429.90865188138503</c:v>
                </c:pt>
                <c:pt idx="1633">
                  <c:v>429.90865188138503</c:v>
                </c:pt>
                <c:pt idx="1634">
                  <c:v>429.90865188138503</c:v>
                </c:pt>
                <c:pt idx="1635">
                  <c:v>429.92865188186897</c:v>
                </c:pt>
                <c:pt idx="1636">
                  <c:v>430.047645147889</c:v>
                </c:pt>
                <c:pt idx="1637">
                  <c:v>430.047645147889</c:v>
                </c:pt>
                <c:pt idx="1638">
                  <c:v>430.047645148588</c:v>
                </c:pt>
                <c:pt idx="1639">
                  <c:v>430.27034138684297</c:v>
                </c:pt>
                <c:pt idx="1640">
                  <c:v>430.503259405959</c:v>
                </c:pt>
                <c:pt idx="1641">
                  <c:v>430.52325940609398</c:v>
                </c:pt>
                <c:pt idx="1642">
                  <c:v>430.52325940632699</c:v>
                </c:pt>
                <c:pt idx="1643">
                  <c:v>430.61460752459197</c:v>
                </c:pt>
                <c:pt idx="1644">
                  <c:v>430.61460752459197</c:v>
                </c:pt>
                <c:pt idx="1645">
                  <c:v>430.61460752459197</c:v>
                </c:pt>
                <c:pt idx="1646">
                  <c:v>430.61460752459197</c:v>
                </c:pt>
                <c:pt idx="1647">
                  <c:v>430.61460752459197</c:v>
                </c:pt>
                <c:pt idx="1648">
                  <c:v>430.61460752459197</c:v>
                </c:pt>
                <c:pt idx="1649">
                  <c:v>430.61460752459197</c:v>
                </c:pt>
                <c:pt idx="1650">
                  <c:v>430.614607524767</c:v>
                </c:pt>
                <c:pt idx="1651">
                  <c:v>430.61460752488301</c:v>
                </c:pt>
                <c:pt idx="1652">
                  <c:v>430.61460752488301</c:v>
                </c:pt>
                <c:pt idx="1653">
                  <c:v>430.61460752505798</c:v>
                </c:pt>
                <c:pt idx="1654">
                  <c:v>430.61460752505798</c:v>
                </c:pt>
                <c:pt idx="1655">
                  <c:v>430.61460752505798</c:v>
                </c:pt>
                <c:pt idx="1656">
                  <c:v>430.634607524611</c:v>
                </c:pt>
                <c:pt idx="1657">
                  <c:v>430.634607524611</c:v>
                </c:pt>
                <c:pt idx="1658">
                  <c:v>430.634607524785</c:v>
                </c:pt>
                <c:pt idx="1659">
                  <c:v>430.63460752487299</c:v>
                </c:pt>
                <c:pt idx="1660">
                  <c:v>430.63460752487299</c:v>
                </c:pt>
                <c:pt idx="1661">
                  <c:v>430.63460752488697</c:v>
                </c:pt>
                <c:pt idx="1662">
                  <c:v>430.662252672482</c:v>
                </c:pt>
                <c:pt idx="1663">
                  <c:v>430.72595564345801</c:v>
                </c:pt>
                <c:pt idx="1664">
                  <c:v>430.72595564345801</c:v>
                </c:pt>
                <c:pt idx="1665">
                  <c:v>430.72595564345801</c:v>
                </c:pt>
                <c:pt idx="1666">
                  <c:v>430.72595564357403</c:v>
                </c:pt>
                <c:pt idx="1667">
                  <c:v>430.72595564357403</c:v>
                </c:pt>
                <c:pt idx="1668">
                  <c:v>430.72595564357403</c:v>
                </c:pt>
                <c:pt idx="1669">
                  <c:v>430.72595564357403</c:v>
                </c:pt>
                <c:pt idx="1670">
                  <c:v>430.72595564366202</c:v>
                </c:pt>
                <c:pt idx="1671">
                  <c:v>430.72595564366202</c:v>
                </c:pt>
                <c:pt idx="1672">
                  <c:v>430.72595564366202</c:v>
                </c:pt>
                <c:pt idx="1673">
                  <c:v>430.725955643676</c:v>
                </c:pt>
                <c:pt idx="1674">
                  <c:v>430.72595564380703</c:v>
                </c:pt>
                <c:pt idx="1675">
                  <c:v>430.72595564380703</c:v>
                </c:pt>
                <c:pt idx="1676">
                  <c:v>430.74595564347601</c:v>
                </c:pt>
                <c:pt idx="1677">
                  <c:v>430.74595564347601</c:v>
                </c:pt>
                <c:pt idx="1678">
                  <c:v>430.74595564347601</c:v>
                </c:pt>
                <c:pt idx="1679">
                  <c:v>430.74595564347601</c:v>
                </c:pt>
                <c:pt idx="1680">
                  <c:v>430.74595564347601</c:v>
                </c:pt>
                <c:pt idx="1681">
                  <c:v>430.74595564347601</c:v>
                </c:pt>
                <c:pt idx="1682">
                  <c:v>430.74595564347601</c:v>
                </c:pt>
                <c:pt idx="1683">
                  <c:v>430.74595564347601</c:v>
                </c:pt>
                <c:pt idx="1684">
                  <c:v>430.74595564347601</c:v>
                </c:pt>
                <c:pt idx="1685">
                  <c:v>430.74595564347601</c:v>
                </c:pt>
                <c:pt idx="1686">
                  <c:v>430.74595564347601</c:v>
                </c:pt>
                <c:pt idx="1687">
                  <c:v>430.74595564347601</c:v>
                </c:pt>
                <c:pt idx="1688">
                  <c:v>430.74595564347601</c:v>
                </c:pt>
                <c:pt idx="1689">
                  <c:v>430.74595564347601</c:v>
                </c:pt>
                <c:pt idx="1690">
                  <c:v>430.74595564347601</c:v>
                </c:pt>
                <c:pt idx="1691">
                  <c:v>430.74595564347601</c:v>
                </c:pt>
                <c:pt idx="1692">
                  <c:v>430.74595564347601</c:v>
                </c:pt>
                <c:pt idx="1693">
                  <c:v>430.74595564347601</c:v>
                </c:pt>
                <c:pt idx="1694">
                  <c:v>430.74595564347601</c:v>
                </c:pt>
                <c:pt idx="1695">
                  <c:v>430.74595564347601</c:v>
                </c:pt>
                <c:pt idx="1696">
                  <c:v>430.74595564347601</c:v>
                </c:pt>
                <c:pt idx="1697">
                  <c:v>430.74595564347601</c:v>
                </c:pt>
                <c:pt idx="1698">
                  <c:v>430.74595564347601</c:v>
                </c:pt>
                <c:pt idx="1699">
                  <c:v>430.74595564347601</c:v>
                </c:pt>
                <c:pt idx="1700">
                  <c:v>430.74595564359299</c:v>
                </c:pt>
                <c:pt idx="1701">
                  <c:v>430.74595564359299</c:v>
                </c:pt>
                <c:pt idx="1702">
                  <c:v>430.74595564359299</c:v>
                </c:pt>
                <c:pt idx="1703">
                  <c:v>430.74595564359299</c:v>
                </c:pt>
                <c:pt idx="1704">
                  <c:v>430.74595564359299</c:v>
                </c:pt>
                <c:pt idx="1705">
                  <c:v>430.74595564359299</c:v>
                </c:pt>
                <c:pt idx="1706">
                  <c:v>430.74595564359299</c:v>
                </c:pt>
                <c:pt idx="1707">
                  <c:v>430.74595564359299</c:v>
                </c:pt>
                <c:pt idx="1708">
                  <c:v>430.74595564359299</c:v>
                </c:pt>
                <c:pt idx="1709">
                  <c:v>430.74595564359299</c:v>
                </c:pt>
                <c:pt idx="1710">
                  <c:v>430.74595564359299</c:v>
                </c:pt>
                <c:pt idx="1711">
                  <c:v>430.74595564365097</c:v>
                </c:pt>
                <c:pt idx="1712">
                  <c:v>430.74595564365097</c:v>
                </c:pt>
                <c:pt idx="1713">
                  <c:v>430.74595564365097</c:v>
                </c:pt>
                <c:pt idx="1714">
                  <c:v>430.74595564365097</c:v>
                </c:pt>
                <c:pt idx="1715">
                  <c:v>430.74595564365302</c:v>
                </c:pt>
                <c:pt idx="1716">
                  <c:v>430.74595564365302</c:v>
                </c:pt>
                <c:pt idx="1717">
                  <c:v>430.74595564365399</c:v>
                </c:pt>
                <c:pt idx="1718">
                  <c:v>430.74595564365501</c:v>
                </c:pt>
                <c:pt idx="1719">
                  <c:v>430.74595564365501</c:v>
                </c:pt>
                <c:pt idx="1720">
                  <c:v>430.74595564365802</c:v>
                </c:pt>
                <c:pt idx="1721">
                  <c:v>430.74595564366598</c:v>
                </c:pt>
                <c:pt idx="1722">
                  <c:v>430.74595564366598</c:v>
                </c:pt>
                <c:pt idx="1723">
                  <c:v>430.74595564382599</c:v>
                </c:pt>
                <c:pt idx="1724">
                  <c:v>430.74595564382599</c:v>
                </c:pt>
                <c:pt idx="1725">
                  <c:v>430.74595564382599</c:v>
                </c:pt>
                <c:pt idx="1726">
                  <c:v>430.74595564382599</c:v>
                </c:pt>
                <c:pt idx="1727">
                  <c:v>430.74595564382599</c:v>
                </c:pt>
                <c:pt idx="1728">
                  <c:v>430.74595564382599</c:v>
                </c:pt>
                <c:pt idx="1729">
                  <c:v>430.74595564382599</c:v>
                </c:pt>
                <c:pt idx="1730">
                  <c:v>430.74595564382599</c:v>
                </c:pt>
                <c:pt idx="1731">
                  <c:v>430.74595564382599</c:v>
                </c:pt>
                <c:pt idx="1732">
                  <c:v>430.74595564382599</c:v>
                </c:pt>
                <c:pt idx="1733">
                  <c:v>430.74595564382599</c:v>
                </c:pt>
                <c:pt idx="1734">
                  <c:v>430.74595564382599</c:v>
                </c:pt>
                <c:pt idx="1735">
                  <c:v>430.74595564382599</c:v>
                </c:pt>
                <c:pt idx="1736">
                  <c:v>430.74595564382599</c:v>
                </c:pt>
                <c:pt idx="1737">
                  <c:v>430.76595564349498</c:v>
                </c:pt>
                <c:pt idx="1738">
                  <c:v>430.76595564384399</c:v>
                </c:pt>
                <c:pt idx="1739">
                  <c:v>430.76595564384399</c:v>
                </c:pt>
                <c:pt idx="1740">
                  <c:v>430.83730376232398</c:v>
                </c:pt>
                <c:pt idx="1741">
                  <c:v>430.83730376232398</c:v>
                </c:pt>
                <c:pt idx="1742">
                  <c:v>430.83730376232398</c:v>
                </c:pt>
                <c:pt idx="1743">
                  <c:v>430.83730376232398</c:v>
                </c:pt>
                <c:pt idx="1744">
                  <c:v>430.83730376232398</c:v>
                </c:pt>
                <c:pt idx="1745">
                  <c:v>430.83730376238202</c:v>
                </c:pt>
                <c:pt idx="1746">
                  <c:v>430.83730376238202</c:v>
                </c:pt>
                <c:pt idx="1747">
                  <c:v>430.83730376243602</c:v>
                </c:pt>
                <c:pt idx="1748">
                  <c:v>430.83730376244</c:v>
                </c:pt>
                <c:pt idx="1749">
                  <c:v>430.83730376244</c:v>
                </c:pt>
                <c:pt idx="1750">
                  <c:v>430.83730376244</c:v>
                </c:pt>
                <c:pt idx="1751">
                  <c:v>430.83730376255699</c:v>
                </c:pt>
                <c:pt idx="1752">
                  <c:v>430.83730376255699</c:v>
                </c:pt>
                <c:pt idx="1753">
                  <c:v>430.83730376255699</c:v>
                </c:pt>
                <c:pt idx="1754">
                  <c:v>430.83730376255699</c:v>
                </c:pt>
                <c:pt idx="1755">
                  <c:v>430.83730376255699</c:v>
                </c:pt>
                <c:pt idx="1756">
                  <c:v>430.83730376255699</c:v>
                </c:pt>
                <c:pt idx="1757">
                  <c:v>430.83730376255699</c:v>
                </c:pt>
                <c:pt idx="1758">
                  <c:v>430.88494891324001</c:v>
                </c:pt>
                <c:pt idx="1759">
                  <c:v>430.94865188119002</c:v>
                </c:pt>
                <c:pt idx="1760">
                  <c:v>430.94865188119002</c:v>
                </c:pt>
                <c:pt idx="1761">
                  <c:v>430.94865188119002</c:v>
                </c:pt>
                <c:pt idx="1762">
                  <c:v>430.94865188119002</c:v>
                </c:pt>
                <c:pt idx="1763">
                  <c:v>430.94865188121901</c:v>
                </c:pt>
                <c:pt idx="1764">
                  <c:v>430.94865188121901</c:v>
                </c:pt>
                <c:pt idx="1765">
                  <c:v>430.94865188121901</c:v>
                </c:pt>
                <c:pt idx="1766">
                  <c:v>430.94865188121901</c:v>
                </c:pt>
                <c:pt idx="1767">
                  <c:v>430.94865188121901</c:v>
                </c:pt>
                <c:pt idx="1768">
                  <c:v>430.94865188130598</c:v>
                </c:pt>
                <c:pt idx="1769">
                  <c:v>430.94865188130598</c:v>
                </c:pt>
                <c:pt idx="1770">
                  <c:v>430.94865188130598</c:v>
                </c:pt>
                <c:pt idx="1771">
                  <c:v>430.94865188130598</c:v>
                </c:pt>
                <c:pt idx="1772">
                  <c:v>430.94865188130598</c:v>
                </c:pt>
                <c:pt idx="1773">
                  <c:v>430.94865188130598</c:v>
                </c:pt>
                <c:pt idx="1774">
                  <c:v>431.54325940576302</c:v>
                </c:pt>
                <c:pt idx="1775">
                  <c:v>431.65460752487701</c:v>
                </c:pt>
                <c:pt idx="1776">
                  <c:v>431.85730376234199</c:v>
                </c:pt>
                <c:pt idx="1777">
                  <c:v>431.85730376234199</c:v>
                </c:pt>
                <c:pt idx="1778">
                  <c:v>850.85730376240099</c:v>
                </c:pt>
                <c:pt idx="1779">
                  <c:v>851.22921504918395</c:v>
                </c:pt>
                <c:pt idx="1780">
                  <c:v>851.22921505011595</c:v>
                </c:pt>
                <c:pt idx="1781">
                  <c:v>851.45191128761496</c:v>
                </c:pt>
                <c:pt idx="1782">
                  <c:v>851.45191128761496</c:v>
                </c:pt>
                <c:pt idx="1783">
                  <c:v>851.47191128693498</c:v>
                </c:pt>
                <c:pt idx="1784">
                  <c:v>851.47191128693498</c:v>
                </c:pt>
                <c:pt idx="1785">
                  <c:v>851.49191128718599</c:v>
                </c:pt>
                <c:pt idx="1786">
                  <c:v>851.51191128697201</c:v>
                </c:pt>
                <c:pt idx="1787">
                  <c:v>851.56325940636395</c:v>
                </c:pt>
                <c:pt idx="1788">
                  <c:v>851.58325940580096</c:v>
                </c:pt>
                <c:pt idx="1789">
                  <c:v>851.67460752464797</c:v>
                </c:pt>
                <c:pt idx="1790">
                  <c:v>851.67460752476404</c:v>
                </c:pt>
                <c:pt idx="1791">
                  <c:v>851.67460752483703</c:v>
                </c:pt>
                <c:pt idx="1792">
                  <c:v>851.67460752511397</c:v>
                </c:pt>
                <c:pt idx="1793">
                  <c:v>851.69460752466603</c:v>
                </c:pt>
                <c:pt idx="1794">
                  <c:v>851.69460752466603</c:v>
                </c:pt>
                <c:pt idx="1795">
                  <c:v>851.69460752466603</c:v>
                </c:pt>
                <c:pt idx="1796">
                  <c:v>851.69460752513203</c:v>
                </c:pt>
                <c:pt idx="1797">
                  <c:v>851.71460752468499</c:v>
                </c:pt>
                <c:pt idx="1798">
                  <c:v>851.71460752485996</c:v>
                </c:pt>
                <c:pt idx="1799">
                  <c:v>851.78595564351394</c:v>
                </c:pt>
                <c:pt idx="1800">
                  <c:v>851.78595564351394</c:v>
                </c:pt>
                <c:pt idx="1801">
                  <c:v>851.78595564351394</c:v>
                </c:pt>
                <c:pt idx="1802">
                  <c:v>851.805955643532</c:v>
                </c:pt>
                <c:pt idx="1803">
                  <c:v>851.805955643532</c:v>
                </c:pt>
                <c:pt idx="1804">
                  <c:v>851.805955643532</c:v>
                </c:pt>
                <c:pt idx="1805">
                  <c:v>851.80595564359101</c:v>
                </c:pt>
                <c:pt idx="1806">
                  <c:v>851.80595564359101</c:v>
                </c:pt>
                <c:pt idx="1807">
                  <c:v>851.80595564388204</c:v>
                </c:pt>
                <c:pt idx="1808">
                  <c:v>852.15786693035602</c:v>
                </c:pt>
                <c:pt idx="1809">
                  <c:v>852.19786693144101</c:v>
                </c:pt>
                <c:pt idx="1810">
                  <c:v>852.24921504920303</c:v>
                </c:pt>
                <c:pt idx="1811">
                  <c:v>852.24921504920303</c:v>
                </c:pt>
                <c:pt idx="1812">
                  <c:v>852.24921505013401</c:v>
                </c:pt>
                <c:pt idx="1813">
                  <c:v>852.26921504977497</c:v>
                </c:pt>
                <c:pt idx="1814">
                  <c:v>852.26921505015298</c:v>
                </c:pt>
                <c:pt idx="1815">
                  <c:v>852.26921505015298</c:v>
                </c:pt>
                <c:pt idx="1816">
                  <c:v>852.26921505015298</c:v>
                </c:pt>
                <c:pt idx="1817">
                  <c:v>852.26921505015298</c:v>
                </c:pt>
                <c:pt idx="1818">
                  <c:v>852.28921504924006</c:v>
                </c:pt>
                <c:pt idx="1819">
                  <c:v>852.28921504924006</c:v>
                </c:pt>
                <c:pt idx="1820">
                  <c:v>852.28921504924006</c:v>
                </c:pt>
                <c:pt idx="1821">
                  <c:v>852.28921504924006</c:v>
                </c:pt>
                <c:pt idx="1822">
                  <c:v>852.28921504924006</c:v>
                </c:pt>
                <c:pt idx="1823">
                  <c:v>852.28921504976404</c:v>
                </c:pt>
                <c:pt idx="1824">
                  <c:v>852.28921504976404</c:v>
                </c:pt>
                <c:pt idx="1825">
                  <c:v>852.28921505017195</c:v>
                </c:pt>
                <c:pt idx="1826">
                  <c:v>852.28921505017195</c:v>
                </c:pt>
                <c:pt idx="1827">
                  <c:v>852.28921505017195</c:v>
                </c:pt>
                <c:pt idx="1828">
                  <c:v>852.30921504925902</c:v>
                </c:pt>
                <c:pt idx="1829">
                  <c:v>852.30921504925902</c:v>
                </c:pt>
                <c:pt idx="1830">
                  <c:v>852.30921504925902</c:v>
                </c:pt>
                <c:pt idx="1831">
                  <c:v>852.30921504954995</c:v>
                </c:pt>
                <c:pt idx="1832">
                  <c:v>852.30921505019001</c:v>
                </c:pt>
                <c:pt idx="1833">
                  <c:v>852.31686020083703</c:v>
                </c:pt>
                <c:pt idx="1834">
                  <c:v>852.32921504927799</c:v>
                </c:pt>
                <c:pt idx="1835">
                  <c:v>852.32921504956903</c:v>
                </c:pt>
                <c:pt idx="1836">
                  <c:v>852.32921504974297</c:v>
                </c:pt>
                <c:pt idx="1837">
                  <c:v>852.34921505022703</c:v>
                </c:pt>
                <c:pt idx="1838">
                  <c:v>852.35686020087405</c:v>
                </c:pt>
                <c:pt idx="1839">
                  <c:v>852.40056316810603</c:v>
                </c:pt>
                <c:pt idx="1840">
                  <c:v>852.40056316833898</c:v>
                </c:pt>
                <c:pt idx="1841">
                  <c:v>852.40056316833898</c:v>
                </c:pt>
                <c:pt idx="1842">
                  <c:v>852.420563168125</c:v>
                </c:pt>
                <c:pt idx="1843">
                  <c:v>852.420563168125</c:v>
                </c:pt>
                <c:pt idx="1844">
                  <c:v>852.420563168125</c:v>
                </c:pt>
                <c:pt idx="1845">
                  <c:v>852.47191128693498</c:v>
                </c:pt>
                <c:pt idx="1846">
                  <c:v>852.47191128710904</c:v>
                </c:pt>
                <c:pt idx="1847">
                  <c:v>852.47191128734198</c:v>
                </c:pt>
                <c:pt idx="1848">
                  <c:v>852.47191128734198</c:v>
                </c:pt>
                <c:pt idx="1849">
                  <c:v>852.49191128695304</c:v>
                </c:pt>
                <c:pt idx="1850">
                  <c:v>852.49191128695304</c:v>
                </c:pt>
                <c:pt idx="1851">
                  <c:v>852.49191128695304</c:v>
                </c:pt>
                <c:pt idx="1852">
                  <c:v>852.49191128695304</c:v>
                </c:pt>
                <c:pt idx="1853">
                  <c:v>852.49191128695304</c:v>
                </c:pt>
                <c:pt idx="1854">
                  <c:v>852.49191128695304</c:v>
                </c:pt>
                <c:pt idx="1855">
                  <c:v>852.491911287128</c:v>
                </c:pt>
                <c:pt idx="1856">
                  <c:v>852.491911287128</c:v>
                </c:pt>
                <c:pt idx="1857">
                  <c:v>852.49191128733196</c:v>
                </c:pt>
                <c:pt idx="1858">
                  <c:v>852.49191128765199</c:v>
                </c:pt>
                <c:pt idx="1859">
                  <c:v>852.49191128765199</c:v>
                </c:pt>
                <c:pt idx="1860">
                  <c:v>852.49191128765199</c:v>
                </c:pt>
                <c:pt idx="1861">
                  <c:v>852.49191128765199</c:v>
                </c:pt>
                <c:pt idx="1862">
                  <c:v>852.49191128765199</c:v>
                </c:pt>
                <c:pt idx="1863">
                  <c:v>852.49191128765199</c:v>
                </c:pt>
                <c:pt idx="1864">
                  <c:v>852.51191128697201</c:v>
                </c:pt>
                <c:pt idx="1865">
                  <c:v>852.51191128697201</c:v>
                </c:pt>
                <c:pt idx="1866">
                  <c:v>852.51191128697201</c:v>
                </c:pt>
                <c:pt idx="1867">
                  <c:v>852.51191128697201</c:v>
                </c:pt>
                <c:pt idx="1868">
                  <c:v>852.51191128697201</c:v>
                </c:pt>
                <c:pt idx="1869">
                  <c:v>852.51191128767096</c:v>
                </c:pt>
                <c:pt idx="1870">
                  <c:v>852.53191128699098</c:v>
                </c:pt>
                <c:pt idx="1871">
                  <c:v>852.53191128699098</c:v>
                </c:pt>
                <c:pt idx="1872">
                  <c:v>852.53191128716503</c:v>
                </c:pt>
                <c:pt idx="1873">
                  <c:v>852.53191128768901</c:v>
                </c:pt>
                <c:pt idx="1874">
                  <c:v>852.53191128768901</c:v>
                </c:pt>
                <c:pt idx="1875">
                  <c:v>852.55191128729996</c:v>
                </c:pt>
                <c:pt idx="1876">
                  <c:v>852.55955643835398</c:v>
                </c:pt>
                <c:pt idx="1877">
                  <c:v>852.62325940583798</c:v>
                </c:pt>
                <c:pt idx="1878">
                  <c:v>852.62325940595395</c:v>
                </c:pt>
                <c:pt idx="1879">
                  <c:v>852.62325940595395</c:v>
                </c:pt>
                <c:pt idx="1880">
                  <c:v>852.62325940641995</c:v>
                </c:pt>
                <c:pt idx="1881">
                  <c:v>852.62325940641995</c:v>
                </c:pt>
                <c:pt idx="1882">
                  <c:v>852.62325940641995</c:v>
                </c:pt>
                <c:pt idx="1883">
                  <c:v>852.64325940585695</c:v>
                </c:pt>
                <c:pt idx="1884">
                  <c:v>852.64325940643903</c:v>
                </c:pt>
                <c:pt idx="1885">
                  <c:v>852.975170693942</c:v>
                </c:pt>
                <c:pt idx="1886">
                  <c:v>853.10651881221497</c:v>
                </c:pt>
                <c:pt idx="1887">
                  <c:v>853.12651881156398</c:v>
                </c:pt>
                <c:pt idx="1888">
                  <c:v>853.12651881156398</c:v>
                </c:pt>
                <c:pt idx="1889">
                  <c:v>853.12651881156398</c:v>
                </c:pt>
                <c:pt idx="1890">
                  <c:v>853.12651881220495</c:v>
                </c:pt>
                <c:pt idx="1891">
                  <c:v>853.14651881193197</c:v>
                </c:pt>
                <c:pt idx="1892">
                  <c:v>853.14651881274699</c:v>
                </c:pt>
                <c:pt idx="1893">
                  <c:v>853.19786693144101</c:v>
                </c:pt>
                <c:pt idx="1894">
                  <c:v>853.20180910732597</c:v>
                </c:pt>
                <c:pt idx="1895">
                  <c:v>853.21786693041201</c:v>
                </c:pt>
                <c:pt idx="1896">
                  <c:v>853.21786693041201</c:v>
                </c:pt>
                <c:pt idx="1897">
                  <c:v>853.21786693122704</c:v>
                </c:pt>
                <c:pt idx="1898">
                  <c:v>853.25786693044904</c:v>
                </c:pt>
                <c:pt idx="1899">
                  <c:v>853.30921504949197</c:v>
                </c:pt>
                <c:pt idx="1900">
                  <c:v>853.32921504927799</c:v>
                </c:pt>
                <c:pt idx="1901">
                  <c:v>853.32921504927799</c:v>
                </c:pt>
                <c:pt idx="1902">
                  <c:v>853.32921505020897</c:v>
                </c:pt>
                <c:pt idx="1903">
                  <c:v>853.34921504929605</c:v>
                </c:pt>
                <c:pt idx="1904">
                  <c:v>853.34921504929605</c:v>
                </c:pt>
                <c:pt idx="1905">
                  <c:v>853.34921504952899</c:v>
                </c:pt>
                <c:pt idx="1906">
                  <c:v>853.34921504952899</c:v>
                </c:pt>
                <c:pt idx="1907">
                  <c:v>853.34921504976205</c:v>
                </c:pt>
                <c:pt idx="1908">
                  <c:v>853.34921505022703</c:v>
                </c:pt>
                <c:pt idx="1909">
                  <c:v>853.369215050246</c:v>
                </c:pt>
                <c:pt idx="1910">
                  <c:v>853.420563168125</c:v>
                </c:pt>
                <c:pt idx="1911">
                  <c:v>853.42056316894002</c:v>
                </c:pt>
                <c:pt idx="1912">
                  <c:v>853.44056316814294</c:v>
                </c:pt>
                <c:pt idx="1913">
                  <c:v>853.46056316851104</c:v>
                </c:pt>
                <c:pt idx="1914">
                  <c:v>853.46056316897705</c:v>
                </c:pt>
                <c:pt idx="1915">
                  <c:v>853.48056316818099</c:v>
                </c:pt>
                <c:pt idx="1916">
                  <c:v>853.94382257386997</c:v>
                </c:pt>
                <c:pt idx="1917">
                  <c:v>853.94382257526695</c:v>
                </c:pt>
                <c:pt idx="1918">
                  <c:v>853.96382257388905</c:v>
                </c:pt>
                <c:pt idx="1919">
                  <c:v>853.96382257388905</c:v>
                </c:pt>
                <c:pt idx="1920">
                  <c:v>853.96382257528603</c:v>
                </c:pt>
                <c:pt idx="1921">
                  <c:v>853.98382257390699</c:v>
                </c:pt>
                <c:pt idx="1922">
                  <c:v>853.98382257462004</c:v>
                </c:pt>
                <c:pt idx="1923">
                  <c:v>853.98382257463504</c:v>
                </c:pt>
                <c:pt idx="1924">
                  <c:v>853.98382257464198</c:v>
                </c:pt>
                <c:pt idx="1925">
                  <c:v>853.98382257464903</c:v>
                </c:pt>
                <c:pt idx="1926">
                  <c:v>854.00382257392596</c:v>
                </c:pt>
                <c:pt idx="1927">
                  <c:v>854.00382257392596</c:v>
                </c:pt>
                <c:pt idx="1928">
                  <c:v>854.023822575341</c:v>
                </c:pt>
                <c:pt idx="1929">
                  <c:v>854.09517069312199</c:v>
                </c:pt>
                <c:pt idx="1930">
                  <c:v>854.14651881158295</c:v>
                </c:pt>
                <c:pt idx="1931">
                  <c:v>854.16651881160203</c:v>
                </c:pt>
                <c:pt idx="1932">
                  <c:v>854.18651881161998</c:v>
                </c:pt>
                <c:pt idx="1933">
                  <c:v>854.18651881278402</c:v>
                </c:pt>
                <c:pt idx="1934">
                  <c:v>854.25786693149701</c:v>
                </c:pt>
                <c:pt idx="1935">
                  <c:v>854.27786693046801</c:v>
                </c:pt>
                <c:pt idx="1936">
                  <c:v>854.27786693046801</c:v>
                </c:pt>
                <c:pt idx="1937">
                  <c:v>854.78112633619401</c:v>
                </c:pt>
                <c:pt idx="1938">
                  <c:v>854.781126337096</c:v>
                </c:pt>
                <c:pt idx="1939">
                  <c:v>854.82112633669703</c:v>
                </c:pt>
                <c:pt idx="1940">
                  <c:v>854.86877148528504</c:v>
                </c:pt>
                <c:pt idx="1941">
                  <c:v>855.00382257465299</c:v>
                </c:pt>
                <c:pt idx="1942">
                  <c:v>855.023822575341</c:v>
                </c:pt>
                <c:pt idx="1943">
                  <c:v>855.13517069310103</c:v>
                </c:pt>
                <c:pt idx="1944">
                  <c:v>855.61843009904203</c:v>
                </c:pt>
                <c:pt idx="1945">
                  <c:v>855.6384301004</c:v>
                </c:pt>
                <c:pt idx="1946">
                  <c:v>855.70977821832605</c:v>
                </c:pt>
                <c:pt idx="1947">
                  <c:v>855.74977821740299</c:v>
                </c:pt>
                <c:pt idx="1948">
                  <c:v>855.84112633625</c:v>
                </c:pt>
                <c:pt idx="1949">
                  <c:v>856.25303762441001</c:v>
                </c:pt>
                <c:pt idx="1950">
                  <c:v>856.45573386084197</c:v>
                </c:pt>
                <c:pt idx="1951">
                  <c:v>856.475733861967</c:v>
                </c:pt>
                <c:pt idx="1952">
                  <c:v>856.51573386194605</c:v>
                </c:pt>
                <c:pt idx="1953">
                  <c:v>856.52337901364001</c:v>
                </c:pt>
                <c:pt idx="1954">
                  <c:v>856.59102416055896</c:v>
                </c:pt>
                <c:pt idx="1955">
                  <c:v>856.65843009855598</c:v>
                </c:pt>
                <c:pt idx="1956">
                  <c:v>857.31303762440803</c:v>
                </c:pt>
                <c:pt idx="1957">
                  <c:v>857.33303762320395</c:v>
                </c:pt>
                <c:pt idx="1958">
                  <c:v>857.40068277111197</c:v>
                </c:pt>
                <c:pt idx="1959">
                  <c:v>857.53573386144103</c:v>
                </c:pt>
                <c:pt idx="1960">
                  <c:v>857.53573386196501</c:v>
                </c:pt>
                <c:pt idx="1961">
                  <c:v>857.63843009853701</c:v>
                </c:pt>
                <c:pt idx="1962">
                  <c:v>858.24168950680098</c:v>
                </c:pt>
                <c:pt idx="1963">
                  <c:v>859.79730376275199</c:v>
                </c:pt>
                <c:pt idx="1964">
                  <c:v>859.79730376275199</c:v>
                </c:pt>
                <c:pt idx="1965">
                  <c:v>859.81730376277096</c:v>
                </c:pt>
                <c:pt idx="1966">
                  <c:v>860.26938692247495</c:v>
                </c:pt>
                <c:pt idx="1967">
                  <c:v>860.43191128759599</c:v>
                </c:pt>
                <c:pt idx="1968">
                  <c:v>860.45955643575803</c:v>
                </c:pt>
                <c:pt idx="1969">
                  <c:v>860.81730376230496</c:v>
                </c:pt>
                <c:pt idx="1970">
                  <c:v>860.81730376230496</c:v>
                </c:pt>
                <c:pt idx="1971">
                  <c:v>860.81730376230496</c:v>
                </c:pt>
                <c:pt idx="1972">
                  <c:v>860.81730376230496</c:v>
                </c:pt>
                <c:pt idx="1973">
                  <c:v>860.81730376230496</c:v>
                </c:pt>
                <c:pt idx="1974">
                  <c:v>860.81730376230496</c:v>
                </c:pt>
                <c:pt idx="1975">
                  <c:v>860.81730376230496</c:v>
                </c:pt>
                <c:pt idx="1976">
                  <c:v>860.81730376230496</c:v>
                </c:pt>
                <c:pt idx="1977">
                  <c:v>860.81730376230496</c:v>
                </c:pt>
                <c:pt idx="1978">
                  <c:v>860.81730376230496</c:v>
                </c:pt>
                <c:pt idx="1979">
                  <c:v>860.81730376230496</c:v>
                </c:pt>
                <c:pt idx="1980">
                  <c:v>860.81730376236305</c:v>
                </c:pt>
                <c:pt idx="1981">
                  <c:v>860.81730376236305</c:v>
                </c:pt>
                <c:pt idx="1982">
                  <c:v>860.81730376236305</c:v>
                </c:pt>
                <c:pt idx="1983">
                  <c:v>860.81730376236305</c:v>
                </c:pt>
                <c:pt idx="1984">
                  <c:v>860.81730376243502</c:v>
                </c:pt>
                <c:pt idx="1985">
                  <c:v>860.81730376243604</c:v>
                </c:pt>
                <c:pt idx="1986">
                  <c:v>860.81730376244298</c:v>
                </c:pt>
                <c:pt idx="1987">
                  <c:v>860.81730376245105</c:v>
                </c:pt>
                <c:pt idx="1988">
                  <c:v>860.81730376245105</c:v>
                </c:pt>
                <c:pt idx="1989">
                  <c:v>860.81730376245105</c:v>
                </c:pt>
                <c:pt idx="1990">
                  <c:v>860.81730376253802</c:v>
                </c:pt>
                <c:pt idx="1991">
                  <c:v>860.81730376253802</c:v>
                </c:pt>
                <c:pt idx="1992">
                  <c:v>860.81730376253802</c:v>
                </c:pt>
                <c:pt idx="1993">
                  <c:v>860.81730376253802</c:v>
                </c:pt>
                <c:pt idx="1994">
                  <c:v>860.81730376253802</c:v>
                </c:pt>
                <c:pt idx="1995">
                  <c:v>860.81730376253802</c:v>
                </c:pt>
                <c:pt idx="1996">
                  <c:v>860.83730376232404</c:v>
                </c:pt>
                <c:pt idx="1997">
                  <c:v>860.83730376232404</c:v>
                </c:pt>
                <c:pt idx="1998">
                  <c:v>860.83730376232404</c:v>
                </c:pt>
                <c:pt idx="1999">
                  <c:v>860.83730376232404</c:v>
                </c:pt>
                <c:pt idx="2000">
                  <c:v>860.83730376232404</c:v>
                </c:pt>
                <c:pt idx="2001">
                  <c:v>860.83730376232404</c:v>
                </c:pt>
                <c:pt idx="2002">
                  <c:v>860.83730376232404</c:v>
                </c:pt>
                <c:pt idx="2003">
                  <c:v>860.83730376232404</c:v>
                </c:pt>
                <c:pt idx="2004">
                  <c:v>860.83730376232404</c:v>
                </c:pt>
                <c:pt idx="2005">
                  <c:v>860.83730376232404</c:v>
                </c:pt>
                <c:pt idx="2006">
                  <c:v>860.83730376232404</c:v>
                </c:pt>
                <c:pt idx="2007">
                  <c:v>860.83730376232404</c:v>
                </c:pt>
                <c:pt idx="2008">
                  <c:v>860.83730376232404</c:v>
                </c:pt>
                <c:pt idx="2009">
                  <c:v>860.83730376232404</c:v>
                </c:pt>
                <c:pt idx="2010">
                  <c:v>860.83730376232404</c:v>
                </c:pt>
                <c:pt idx="2011">
                  <c:v>860.83730376232404</c:v>
                </c:pt>
                <c:pt idx="2012">
                  <c:v>860.83730376232404</c:v>
                </c:pt>
                <c:pt idx="2013">
                  <c:v>860.83730376232404</c:v>
                </c:pt>
                <c:pt idx="2014">
                  <c:v>860.83730376232404</c:v>
                </c:pt>
                <c:pt idx="2015">
                  <c:v>860.83730376232404</c:v>
                </c:pt>
                <c:pt idx="2016">
                  <c:v>860.83730376232404</c:v>
                </c:pt>
                <c:pt idx="2017">
                  <c:v>860.83730376232404</c:v>
                </c:pt>
                <c:pt idx="2018">
                  <c:v>860.83730376232404</c:v>
                </c:pt>
                <c:pt idx="2019">
                  <c:v>860.83730376232404</c:v>
                </c:pt>
                <c:pt idx="2020">
                  <c:v>860.83730376232404</c:v>
                </c:pt>
                <c:pt idx="2021">
                  <c:v>860.83730376232404</c:v>
                </c:pt>
                <c:pt idx="2022">
                  <c:v>860.83730376232404</c:v>
                </c:pt>
                <c:pt idx="2023">
                  <c:v>860.83730376232404</c:v>
                </c:pt>
                <c:pt idx="2024">
                  <c:v>860.83730376232404</c:v>
                </c:pt>
                <c:pt idx="2025">
                  <c:v>860.83730376232404</c:v>
                </c:pt>
                <c:pt idx="2026">
                  <c:v>860.83730376232404</c:v>
                </c:pt>
                <c:pt idx="2027">
                  <c:v>860.83730376232404</c:v>
                </c:pt>
                <c:pt idx="2028">
                  <c:v>860.83730376232404</c:v>
                </c:pt>
                <c:pt idx="2029">
                  <c:v>860.83730376232404</c:v>
                </c:pt>
                <c:pt idx="2030">
                  <c:v>860.83730376232404</c:v>
                </c:pt>
                <c:pt idx="2031">
                  <c:v>860.83730376232404</c:v>
                </c:pt>
                <c:pt idx="2032">
                  <c:v>860.83730376232404</c:v>
                </c:pt>
                <c:pt idx="2033">
                  <c:v>860.83730376232404</c:v>
                </c:pt>
                <c:pt idx="2034">
                  <c:v>860.83730376232404</c:v>
                </c:pt>
                <c:pt idx="2035">
                  <c:v>860.83730376232404</c:v>
                </c:pt>
                <c:pt idx="2036">
                  <c:v>860.83730376232404</c:v>
                </c:pt>
                <c:pt idx="2037">
                  <c:v>860.83730376232404</c:v>
                </c:pt>
                <c:pt idx="2038">
                  <c:v>860.83730376232404</c:v>
                </c:pt>
                <c:pt idx="2039">
                  <c:v>860.83730376232404</c:v>
                </c:pt>
                <c:pt idx="2040">
                  <c:v>860.83730376232404</c:v>
                </c:pt>
                <c:pt idx="2041">
                  <c:v>860.83730376232404</c:v>
                </c:pt>
                <c:pt idx="2042">
                  <c:v>860.83730376232404</c:v>
                </c:pt>
                <c:pt idx="2043">
                  <c:v>860.83730376232404</c:v>
                </c:pt>
                <c:pt idx="2044">
                  <c:v>860.83730376232404</c:v>
                </c:pt>
                <c:pt idx="2045">
                  <c:v>860.83730376232404</c:v>
                </c:pt>
                <c:pt idx="2046">
                  <c:v>860.83730376232404</c:v>
                </c:pt>
                <c:pt idx="2047">
                  <c:v>860.83730376232404</c:v>
                </c:pt>
                <c:pt idx="2048">
                  <c:v>860.83730376232404</c:v>
                </c:pt>
                <c:pt idx="2049">
                  <c:v>860.83730376232404</c:v>
                </c:pt>
                <c:pt idx="2050">
                  <c:v>860.83730376232404</c:v>
                </c:pt>
                <c:pt idx="2051">
                  <c:v>860.83730376232404</c:v>
                </c:pt>
                <c:pt idx="2052">
                  <c:v>860.83730376232404</c:v>
                </c:pt>
                <c:pt idx="2053">
                  <c:v>860.83730376232404</c:v>
                </c:pt>
                <c:pt idx="2054">
                  <c:v>860.83730376232404</c:v>
                </c:pt>
                <c:pt idx="2055">
                  <c:v>860.83730376232404</c:v>
                </c:pt>
                <c:pt idx="2056">
                  <c:v>860.83730376232404</c:v>
                </c:pt>
                <c:pt idx="2057">
                  <c:v>860.83730376232404</c:v>
                </c:pt>
                <c:pt idx="2058">
                  <c:v>860.83730376232404</c:v>
                </c:pt>
                <c:pt idx="2059">
                  <c:v>860.83730376232404</c:v>
                </c:pt>
                <c:pt idx="2060">
                  <c:v>860.83730376232404</c:v>
                </c:pt>
                <c:pt idx="2061">
                  <c:v>860.83730376232404</c:v>
                </c:pt>
                <c:pt idx="2062">
                  <c:v>860.83730376232404</c:v>
                </c:pt>
                <c:pt idx="2063">
                  <c:v>860.83730376232404</c:v>
                </c:pt>
                <c:pt idx="2064">
                  <c:v>860.83730376232404</c:v>
                </c:pt>
                <c:pt idx="2065">
                  <c:v>860.83730376232404</c:v>
                </c:pt>
                <c:pt idx="2066">
                  <c:v>860.83730376232404</c:v>
                </c:pt>
                <c:pt idx="2067">
                  <c:v>860.83730376232404</c:v>
                </c:pt>
                <c:pt idx="2068">
                  <c:v>860.83730376232404</c:v>
                </c:pt>
                <c:pt idx="2069">
                  <c:v>860.83730376232404</c:v>
                </c:pt>
                <c:pt idx="2070">
                  <c:v>860.83730376232404</c:v>
                </c:pt>
                <c:pt idx="2071">
                  <c:v>860.83730376232404</c:v>
                </c:pt>
                <c:pt idx="2072">
                  <c:v>860.83730376232404</c:v>
                </c:pt>
                <c:pt idx="2073">
                  <c:v>860.83730376232404</c:v>
                </c:pt>
                <c:pt idx="2074">
                  <c:v>860.83730376232404</c:v>
                </c:pt>
                <c:pt idx="2075">
                  <c:v>860.83730376232404</c:v>
                </c:pt>
                <c:pt idx="2076">
                  <c:v>860.83730376232404</c:v>
                </c:pt>
                <c:pt idx="2077">
                  <c:v>860.83730376232404</c:v>
                </c:pt>
                <c:pt idx="2078">
                  <c:v>860.83730376232404</c:v>
                </c:pt>
                <c:pt idx="2079">
                  <c:v>860.83730376232404</c:v>
                </c:pt>
                <c:pt idx="2080">
                  <c:v>860.83730376232404</c:v>
                </c:pt>
                <c:pt idx="2081">
                  <c:v>860.83730376232404</c:v>
                </c:pt>
                <c:pt idx="2082">
                  <c:v>860.83730376232404</c:v>
                </c:pt>
                <c:pt idx="2083">
                  <c:v>860.83730376232404</c:v>
                </c:pt>
                <c:pt idx="2084">
                  <c:v>860.83730376232404</c:v>
                </c:pt>
                <c:pt idx="2085">
                  <c:v>860.83730376232404</c:v>
                </c:pt>
                <c:pt idx="2086">
                  <c:v>860.83730376232404</c:v>
                </c:pt>
                <c:pt idx="2087">
                  <c:v>860.83730376232404</c:v>
                </c:pt>
                <c:pt idx="2088">
                  <c:v>860.83730376232404</c:v>
                </c:pt>
                <c:pt idx="2089">
                  <c:v>860.83730376232404</c:v>
                </c:pt>
                <c:pt idx="2090">
                  <c:v>860.83730376232404</c:v>
                </c:pt>
                <c:pt idx="2091">
                  <c:v>860.83730376232404</c:v>
                </c:pt>
                <c:pt idx="2092">
                  <c:v>860.83730376232404</c:v>
                </c:pt>
                <c:pt idx="2093">
                  <c:v>860.83730376232404</c:v>
                </c:pt>
                <c:pt idx="2094">
                  <c:v>860.83730376232404</c:v>
                </c:pt>
                <c:pt idx="2095">
                  <c:v>860.83730376232404</c:v>
                </c:pt>
                <c:pt idx="2096">
                  <c:v>860.83730376232404</c:v>
                </c:pt>
                <c:pt idx="2097">
                  <c:v>860.83730376232404</c:v>
                </c:pt>
                <c:pt idx="2098">
                  <c:v>860.83730376232404</c:v>
                </c:pt>
                <c:pt idx="2099">
                  <c:v>860.83730376232404</c:v>
                </c:pt>
                <c:pt idx="2100">
                  <c:v>860.83730376232404</c:v>
                </c:pt>
                <c:pt idx="2101">
                  <c:v>860.83730376232404</c:v>
                </c:pt>
                <c:pt idx="2102">
                  <c:v>860.83730376232404</c:v>
                </c:pt>
                <c:pt idx="2103">
                  <c:v>860.83730376232404</c:v>
                </c:pt>
                <c:pt idx="2104">
                  <c:v>860.83730376232404</c:v>
                </c:pt>
                <c:pt idx="2105">
                  <c:v>860.83730376232404</c:v>
                </c:pt>
                <c:pt idx="2106">
                  <c:v>860.83730376232404</c:v>
                </c:pt>
                <c:pt idx="2107">
                  <c:v>860.83730376232404</c:v>
                </c:pt>
                <c:pt idx="2108">
                  <c:v>860.83730376232404</c:v>
                </c:pt>
                <c:pt idx="2109">
                  <c:v>860.83730376232404</c:v>
                </c:pt>
                <c:pt idx="2110">
                  <c:v>860.83730376232404</c:v>
                </c:pt>
                <c:pt idx="2111">
                  <c:v>860.83730376232404</c:v>
                </c:pt>
                <c:pt idx="2112">
                  <c:v>860.83730376232404</c:v>
                </c:pt>
                <c:pt idx="2113">
                  <c:v>860.83730376232404</c:v>
                </c:pt>
                <c:pt idx="2114">
                  <c:v>860.83730376232404</c:v>
                </c:pt>
                <c:pt idx="2115">
                  <c:v>860.83730376232404</c:v>
                </c:pt>
                <c:pt idx="2116">
                  <c:v>860.83730376232404</c:v>
                </c:pt>
                <c:pt idx="2117">
                  <c:v>860.83730376232404</c:v>
                </c:pt>
                <c:pt idx="2118">
                  <c:v>860.83730376232404</c:v>
                </c:pt>
                <c:pt idx="2119">
                  <c:v>860.83730376232404</c:v>
                </c:pt>
                <c:pt idx="2120">
                  <c:v>860.83730376232404</c:v>
                </c:pt>
                <c:pt idx="2121">
                  <c:v>860.83730376232404</c:v>
                </c:pt>
                <c:pt idx="2122">
                  <c:v>860.83730376232404</c:v>
                </c:pt>
                <c:pt idx="2123">
                  <c:v>860.83730376232404</c:v>
                </c:pt>
                <c:pt idx="2124">
                  <c:v>860.83730376232404</c:v>
                </c:pt>
                <c:pt idx="2125">
                  <c:v>860.83730376232404</c:v>
                </c:pt>
                <c:pt idx="2126">
                  <c:v>860.83730376232404</c:v>
                </c:pt>
                <c:pt idx="2127">
                  <c:v>860.83730376232404</c:v>
                </c:pt>
                <c:pt idx="2128">
                  <c:v>860.83730376232404</c:v>
                </c:pt>
                <c:pt idx="2129">
                  <c:v>860.83730376232404</c:v>
                </c:pt>
                <c:pt idx="2130">
                  <c:v>860.83730376232404</c:v>
                </c:pt>
                <c:pt idx="2131">
                  <c:v>860.83730376232404</c:v>
                </c:pt>
                <c:pt idx="2132">
                  <c:v>860.83730376232404</c:v>
                </c:pt>
                <c:pt idx="2133">
                  <c:v>860.83730376232404</c:v>
                </c:pt>
                <c:pt idx="2134">
                  <c:v>860.83730376232404</c:v>
                </c:pt>
                <c:pt idx="2135">
                  <c:v>860.83730376232404</c:v>
                </c:pt>
                <c:pt idx="2136">
                  <c:v>860.83730376232404</c:v>
                </c:pt>
                <c:pt idx="2137">
                  <c:v>860.83730376232404</c:v>
                </c:pt>
                <c:pt idx="2138">
                  <c:v>860.83730376232404</c:v>
                </c:pt>
                <c:pt idx="2139">
                  <c:v>860.83730376232404</c:v>
                </c:pt>
                <c:pt idx="2140">
                  <c:v>860.83730376232404</c:v>
                </c:pt>
                <c:pt idx="2141">
                  <c:v>860.83730376232404</c:v>
                </c:pt>
                <c:pt idx="2142">
                  <c:v>860.83730376232404</c:v>
                </c:pt>
                <c:pt idx="2143">
                  <c:v>860.83730376232404</c:v>
                </c:pt>
                <c:pt idx="2144">
                  <c:v>860.83730376232404</c:v>
                </c:pt>
                <c:pt idx="2145">
                  <c:v>860.83730376232404</c:v>
                </c:pt>
                <c:pt idx="2146">
                  <c:v>860.83730376232404</c:v>
                </c:pt>
                <c:pt idx="2147">
                  <c:v>860.83730376232404</c:v>
                </c:pt>
                <c:pt idx="2148">
                  <c:v>860.83730376232404</c:v>
                </c:pt>
                <c:pt idx="2149">
                  <c:v>860.83730376232404</c:v>
                </c:pt>
                <c:pt idx="2150">
                  <c:v>860.83730376232404</c:v>
                </c:pt>
                <c:pt idx="2151">
                  <c:v>860.83730376232404</c:v>
                </c:pt>
                <c:pt idx="2152">
                  <c:v>860.83730376232404</c:v>
                </c:pt>
                <c:pt idx="2153">
                  <c:v>860.83730376232404</c:v>
                </c:pt>
                <c:pt idx="2154">
                  <c:v>860.83730376232404</c:v>
                </c:pt>
                <c:pt idx="2155">
                  <c:v>860.83730376232404</c:v>
                </c:pt>
                <c:pt idx="2156">
                  <c:v>860.83730376232404</c:v>
                </c:pt>
                <c:pt idx="2157">
                  <c:v>860.83730376232404</c:v>
                </c:pt>
                <c:pt idx="2158">
                  <c:v>860.83730376232404</c:v>
                </c:pt>
                <c:pt idx="2159">
                  <c:v>860.83730376232404</c:v>
                </c:pt>
                <c:pt idx="2160">
                  <c:v>860.83730376232404</c:v>
                </c:pt>
                <c:pt idx="2161">
                  <c:v>860.83730376232404</c:v>
                </c:pt>
                <c:pt idx="2162">
                  <c:v>860.83730376232404</c:v>
                </c:pt>
                <c:pt idx="2163">
                  <c:v>860.83730376232404</c:v>
                </c:pt>
                <c:pt idx="2164">
                  <c:v>860.83730376232404</c:v>
                </c:pt>
                <c:pt idx="2165">
                  <c:v>860.83730376232404</c:v>
                </c:pt>
                <c:pt idx="2166">
                  <c:v>860.83730376232404</c:v>
                </c:pt>
                <c:pt idx="2167">
                  <c:v>860.83730376232404</c:v>
                </c:pt>
                <c:pt idx="2168">
                  <c:v>860.83730376232404</c:v>
                </c:pt>
                <c:pt idx="2169">
                  <c:v>860.83730376232404</c:v>
                </c:pt>
                <c:pt idx="2170">
                  <c:v>860.83730376232404</c:v>
                </c:pt>
                <c:pt idx="2171">
                  <c:v>860.83730376232404</c:v>
                </c:pt>
                <c:pt idx="2172">
                  <c:v>860.83730376232404</c:v>
                </c:pt>
                <c:pt idx="2173">
                  <c:v>860.83730376232404</c:v>
                </c:pt>
                <c:pt idx="2174">
                  <c:v>860.83730376232404</c:v>
                </c:pt>
                <c:pt idx="2175">
                  <c:v>860.83730376232404</c:v>
                </c:pt>
                <c:pt idx="2176">
                  <c:v>860.83730376232404</c:v>
                </c:pt>
                <c:pt idx="2177">
                  <c:v>860.83730376232404</c:v>
                </c:pt>
                <c:pt idx="2178">
                  <c:v>860.83730376232404</c:v>
                </c:pt>
                <c:pt idx="2179">
                  <c:v>860.83730376232404</c:v>
                </c:pt>
                <c:pt idx="2180">
                  <c:v>860.83730376232404</c:v>
                </c:pt>
                <c:pt idx="2181">
                  <c:v>860.83730376232404</c:v>
                </c:pt>
                <c:pt idx="2182">
                  <c:v>860.83730376232404</c:v>
                </c:pt>
                <c:pt idx="2183">
                  <c:v>860.83730376232404</c:v>
                </c:pt>
                <c:pt idx="2184">
                  <c:v>860.83730376232404</c:v>
                </c:pt>
                <c:pt idx="2185">
                  <c:v>860.83730376238202</c:v>
                </c:pt>
                <c:pt idx="2186">
                  <c:v>860.83730376238202</c:v>
                </c:pt>
                <c:pt idx="2187">
                  <c:v>860.83730376238202</c:v>
                </c:pt>
                <c:pt idx="2188">
                  <c:v>860.83730376238202</c:v>
                </c:pt>
                <c:pt idx="2189">
                  <c:v>860.83730376238202</c:v>
                </c:pt>
                <c:pt idx="2190">
                  <c:v>860.83730376238202</c:v>
                </c:pt>
                <c:pt idx="2191">
                  <c:v>860.83730376238202</c:v>
                </c:pt>
                <c:pt idx="2192">
                  <c:v>860.83730376238202</c:v>
                </c:pt>
                <c:pt idx="2193">
                  <c:v>860.83730376238202</c:v>
                </c:pt>
                <c:pt idx="2194">
                  <c:v>860.83730376238202</c:v>
                </c:pt>
                <c:pt idx="2195">
                  <c:v>860.83730376238202</c:v>
                </c:pt>
                <c:pt idx="2196">
                  <c:v>860.83730376238202</c:v>
                </c:pt>
                <c:pt idx="2197">
                  <c:v>860.83730376238202</c:v>
                </c:pt>
                <c:pt idx="2198">
                  <c:v>860.83730376238202</c:v>
                </c:pt>
                <c:pt idx="2199">
                  <c:v>860.83730376238202</c:v>
                </c:pt>
                <c:pt idx="2200">
                  <c:v>860.83730376238202</c:v>
                </c:pt>
                <c:pt idx="2201">
                  <c:v>860.83730376238202</c:v>
                </c:pt>
                <c:pt idx="2202">
                  <c:v>860.83730376238202</c:v>
                </c:pt>
                <c:pt idx="2203">
                  <c:v>860.83730376238202</c:v>
                </c:pt>
                <c:pt idx="2204">
                  <c:v>860.83730376238202</c:v>
                </c:pt>
                <c:pt idx="2205">
                  <c:v>860.83730376238202</c:v>
                </c:pt>
                <c:pt idx="2206">
                  <c:v>860.83730376238202</c:v>
                </c:pt>
                <c:pt idx="2207">
                  <c:v>860.83730376238202</c:v>
                </c:pt>
                <c:pt idx="2208">
                  <c:v>860.83730376238202</c:v>
                </c:pt>
                <c:pt idx="2209">
                  <c:v>860.83730376238202</c:v>
                </c:pt>
                <c:pt idx="2210">
                  <c:v>860.83730376238202</c:v>
                </c:pt>
                <c:pt idx="2211">
                  <c:v>860.83730376238202</c:v>
                </c:pt>
                <c:pt idx="2212">
                  <c:v>860.83730376238202</c:v>
                </c:pt>
                <c:pt idx="2213">
                  <c:v>860.83730376238202</c:v>
                </c:pt>
                <c:pt idx="2214">
                  <c:v>860.83730376238202</c:v>
                </c:pt>
                <c:pt idx="2215">
                  <c:v>860.83730376238202</c:v>
                </c:pt>
                <c:pt idx="2216">
                  <c:v>860.83730376238202</c:v>
                </c:pt>
                <c:pt idx="2217">
                  <c:v>860.83730376238202</c:v>
                </c:pt>
                <c:pt idx="2218">
                  <c:v>860.83730376238202</c:v>
                </c:pt>
                <c:pt idx="2219">
                  <c:v>860.83730376238202</c:v>
                </c:pt>
                <c:pt idx="2220">
                  <c:v>860.83730376238202</c:v>
                </c:pt>
                <c:pt idx="2221">
                  <c:v>860.83730376238202</c:v>
                </c:pt>
                <c:pt idx="2222">
                  <c:v>860.83730376238202</c:v>
                </c:pt>
                <c:pt idx="2223">
                  <c:v>860.83730376238202</c:v>
                </c:pt>
                <c:pt idx="2224">
                  <c:v>860.83730376238202</c:v>
                </c:pt>
                <c:pt idx="2225">
                  <c:v>860.83730376238202</c:v>
                </c:pt>
                <c:pt idx="2226">
                  <c:v>860.83730376238202</c:v>
                </c:pt>
                <c:pt idx="2227">
                  <c:v>860.83730376238202</c:v>
                </c:pt>
                <c:pt idx="2228">
                  <c:v>860.83730376238202</c:v>
                </c:pt>
                <c:pt idx="2229">
                  <c:v>860.83730376238202</c:v>
                </c:pt>
                <c:pt idx="2230">
                  <c:v>860.83730376238202</c:v>
                </c:pt>
                <c:pt idx="2231">
                  <c:v>860.83730376238202</c:v>
                </c:pt>
                <c:pt idx="2232">
                  <c:v>860.83730376238202</c:v>
                </c:pt>
                <c:pt idx="2233">
                  <c:v>860.83730376238202</c:v>
                </c:pt>
                <c:pt idx="2234">
                  <c:v>860.83730376238202</c:v>
                </c:pt>
                <c:pt idx="2235">
                  <c:v>860.83730376238202</c:v>
                </c:pt>
                <c:pt idx="2236">
                  <c:v>860.83730376238202</c:v>
                </c:pt>
                <c:pt idx="2237">
                  <c:v>860.837303762435</c:v>
                </c:pt>
                <c:pt idx="2238">
                  <c:v>860.837303762435</c:v>
                </c:pt>
                <c:pt idx="2239">
                  <c:v>860.83730376243602</c:v>
                </c:pt>
                <c:pt idx="2240">
                  <c:v>860.83730376243602</c:v>
                </c:pt>
                <c:pt idx="2241">
                  <c:v>860.83730376243602</c:v>
                </c:pt>
                <c:pt idx="2242">
                  <c:v>860.83730376243602</c:v>
                </c:pt>
                <c:pt idx="2243">
                  <c:v>860.83730376243602</c:v>
                </c:pt>
                <c:pt idx="2244">
                  <c:v>860.83730376243602</c:v>
                </c:pt>
                <c:pt idx="2245">
                  <c:v>860.83730376244</c:v>
                </c:pt>
                <c:pt idx="2246">
                  <c:v>860.83730376244</c:v>
                </c:pt>
                <c:pt idx="2247">
                  <c:v>860.83730376244</c:v>
                </c:pt>
                <c:pt idx="2248">
                  <c:v>860.83730376244</c:v>
                </c:pt>
                <c:pt idx="2249">
                  <c:v>860.83730376244</c:v>
                </c:pt>
                <c:pt idx="2250">
                  <c:v>860.83730376244</c:v>
                </c:pt>
                <c:pt idx="2251">
                  <c:v>860.83730376244</c:v>
                </c:pt>
                <c:pt idx="2252">
                  <c:v>860.83730376244</c:v>
                </c:pt>
                <c:pt idx="2253">
                  <c:v>860.83730376244</c:v>
                </c:pt>
                <c:pt idx="2254">
                  <c:v>860.83730376244</c:v>
                </c:pt>
                <c:pt idx="2255">
                  <c:v>860.83730376244</c:v>
                </c:pt>
                <c:pt idx="2256">
                  <c:v>860.83730376244</c:v>
                </c:pt>
                <c:pt idx="2257">
                  <c:v>860.83730376244</c:v>
                </c:pt>
                <c:pt idx="2258">
                  <c:v>860.83730376244</c:v>
                </c:pt>
                <c:pt idx="2259">
                  <c:v>860.83730376244</c:v>
                </c:pt>
                <c:pt idx="2260">
                  <c:v>860.83730376244</c:v>
                </c:pt>
                <c:pt idx="2261">
                  <c:v>860.83730376244</c:v>
                </c:pt>
                <c:pt idx="2262">
                  <c:v>860.83730376244</c:v>
                </c:pt>
                <c:pt idx="2263">
                  <c:v>860.83730376244</c:v>
                </c:pt>
                <c:pt idx="2264">
                  <c:v>860.83730376244</c:v>
                </c:pt>
                <c:pt idx="2265">
                  <c:v>860.83730376244</c:v>
                </c:pt>
                <c:pt idx="2266">
                  <c:v>860.83730376244</c:v>
                </c:pt>
                <c:pt idx="2267">
                  <c:v>860.83730376244</c:v>
                </c:pt>
                <c:pt idx="2268">
                  <c:v>860.83730376244</c:v>
                </c:pt>
                <c:pt idx="2269">
                  <c:v>860.83730376244</c:v>
                </c:pt>
                <c:pt idx="2270">
                  <c:v>860.83730376244</c:v>
                </c:pt>
                <c:pt idx="2271">
                  <c:v>860.83730376244</c:v>
                </c:pt>
                <c:pt idx="2272">
                  <c:v>860.83730376244</c:v>
                </c:pt>
                <c:pt idx="2273">
                  <c:v>860.83730376244</c:v>
                </c:pt>
                <c:pt idx="2274">
                  <c:v>860.83730376244</c:v>
                </c:pt>
                <c:pt idx="2275">
                  <c:v>860.83730376244</c:v>
                </c:pt>
                <c:pt idx="2276">
                  <c:v>860.83730376244</c:v>
                </c:pt>
                <c:pt idx="2277">
                  <c:v>860.83730376244</c:v>
                </c:pt>
                <c:pt idx="2278">
                  <c:v>860.83730376244</c:v>
                </c:pt>
                <c:pt idx="2279">
                  <c:v>860.83730376244</c:v>
                </c:pt>
                <c:pt idx="2280">
                  <c:v>860.83730376244</c:v>
                </c:pt>
                <c:pt idx="2281">
                  <c:v>860.83730376244</c:v>
                </c:pt>
                <c:pt idx="2282">
                  <c:v>860.83730376244</c:v>
                </c:pt>
                <c:pt idx="2283">
                  <c:v>860.83730376244</c:v>
                </c:pt>
                <c:pt idx="2284">
                  <c:v>860.83730376244</c:v>
                </c:pt>
                <c:pt idx="2285">
                  <c:v>860.83730376255699</c:v>
                </c:pt>
                <c:pt idx="2286">
                  <c:v>860.83730376255699</c:v>
                </c:pt>
                <c:pt idx="2287">
                  <c:v>860.83730376255699</c:v>
                </c:pt>
                <c:pt idx="2288">
                  <c:v>860.83730376255699</c:v>
                </c:pt>
                <c:pt idx="2289">
                  <c:v>860.83730376255699</c:v>
                </c:pt>
                <c:pt idx="2290">
                  <c:v>860.83730376255699</c:v>
                </c:pt>
                <c:pt idx="2291">
                  <c:v>860.83730376255699</c:v>
                </c:pt>
                <c:pt idx="2292">
                  <c:v>860.83730376255699</c:v>
                </c:pt>
                <c:pt idx="2293">
                  <c:v>860.83730376255699</c:v>
                </c:pt>
                <c:pt idx="2294">
                  <c:v>860.83730376255699</c:v>
                </c:pt>
                <c:pt idx="2295">
                  <c:v>860.83730376255699</c:v>
                </c:pt>
                <c:pt idx="2296">
                  <c:v>860.83730376255699</c:v>
                </c:pt>
                <c:pt idx="2297">
                  <c:v>860.83730376255699</c:v>
                </c:pt>
                <c:pt idx="2298">
                  <c:v>860.83730376255699</c:v>
                </c:pt>
                <c:pt idx="2299">
                  <c:v>860.83730376255699</c:v>
                </c:pt>
                <c:pt idx="2300">
                  <c:v>860.83730376255699</c:v>
                </c:pt>
                <c:pt idx="2301">
                  <c:v>860.83730376255699</c:v>
                </c:pt>
                <c:pt idx="2302">
                  <c:v>860.83730376255699</c:v>
                </c:pt>
                <c:pt idx="2303">
                  <c:v>860.83730376255699</c:v>
                </c:pt>
                <c:pt idx="2304">
                  <c:v>860.83730376255699</c:v>
                </c:pt>
                <c:pt idx="2305">
                  <c:v>860.83730376255699</c:v>
                </c:pt>
                <c:pt idx="2306">
                  <c:v>860.83730376255699</c:v>
                </c:pt>
                <c:pt idx="2307">
                  <c:v>860.83730376255699</c:v>
                </c:pt>
                <c:pt idx="2308">
                  <c:v>860.83730376255699</c:v>
                </c:pt>
                <c:pt idx="2309">
                  <c:v>860.83730376255699</c:v>
                </c:pt>
                <c:pt idx="2310">
                  <c:v>860.83730376255699</c:v>
                </c:pt>
                <c:pt idx="2311">
                  <c:v>860.83730376255699</c:v>
                </c:pt>
                <c:pt idx="2312">
                  <c:v>860.83730376255699</c:v>
                </c:pt>
                <c:pt idx="2313">
                  <c:v>860.83730376255699</c:v>
                </c:pt>
                <c:pt idx="2314">
                  <c:v>860.83730376255699</c:v>
                </c:pt>
                <c:pt idx="2315">
                  <c:v>860.83730376255699</c:v>
                </c:pt>
                <c:pt idx="2316">
                  <c:v>860.83730376255699</c:v>
                </c:pt>
                <c:pt idx="2317">
                  <c:v>860.83730376255699</c:v>
                </c:pt>
                <c:pt idx="2318">
                  <c:v>860.83730376255699</c:v>
                </c:pt>
                <c:pt idx="2319">
                  <c:v>860.83730376255699</c:v>
                </c:pt>
                <c:pt idx="2320">
                  <c:v>860.83730376255699</c:v>
                </c:pt>
                <c:pt idx="2321">
                  <c:v>860.83730376255699</c:v>
                </c:pt>
                <c:pt idx="2322">
                  <c:v>860.83730376255699</c:v>
                </c:pt>
                <c:pt idx="2323">
                  <c:v>860.83730376255699</c:v>
                </c:pt>
                <c:pt idx="2324">
                  <c:v>860.83730376255699</c:v>
                </c:pt>
                <c:pt idx="2325">
                  <c:v>860.83730376255699</c:v>
                </c:pt>
                <c:pt idx="2326">
                  <c:v>860.83730376255699</c:v>
                </c:pt>
                <c:pt idx="2327">
                  <c:v>860.83730376255699</c:v>
                </c:pt>
                <c:pt idx="2328">
                  <c:v>860.83730376255699</c:v>
                </c:pt>
                <c:pt idx="2329">
                  <c:v>860.83730376255699</c:v>
                </c:pt>
                <c:pt idx="2330">
                  <c:v>860.83730376255699</c:v>
                </c:pt>
                <c:pt idx="2331">
                  <c:v>860.83730376255699</c:v>
                </c:pt>
                <c:pt idx="2332">
                  <c:v>860.83730376255699</c:v>
                </c:pt>
                <c:pt idx="2333">
                  <c:v>860.83730376255699</c:v>
                </c:pt>
                <c:pt idx="2334">
                  <c:v>860.83730376255699</c:v>
                </c:pt>
                <c:pt idx="2335">
                  <c:v>860.83730376255699</c:v>
                </c:pt>
                <c:pt idx="2336">
                  <c:v>860.83730376255699</c:v>
                </c:pt>
                <c:pt idx="2337">
                  <c:v>860.83730376255699</c:v>
                </c:pt>
                <c:pt idx="2338">
                  <c:v>860.83730376255699</c:v>
                </c:pt>
                <c:pt idx="2339">
                  <c:v>860.83730376255699</c:v>
                </c:pt>
                <c:pt idx="2340">
                  <c:v>860.83730376255699</c:v>
                </c:pt>
                <c:pt idx="2341">
                  <c:v>860.83730376255699</c:v>
                </c:pt>
                <c:pt idx="2342">
                  <c:v>860.83730376255699</c:v>
                </c:pt>
                <c:pt idx="2343">
                  <c:v>860.83730376255699</c:v>
                </c:pt>
                <c:pt idx="2344">
                  <c:v>860.83730376255699</c:v>
                </c:pt>
                <c:pt idx="2345">
                  <c:v>860.83730376255699</c:v>
                </c:pt>
                <c:pt idx="2346">
                  <c:v>860.83730376255699</c:v>
                </c:pt>
                <c:pt idx="2347">
                  <c:v>860.83730376255699</c:v>
                </c:pt>
                <c:pt idx="2348">
                  <c:v>860.83730376255699</c:v>
                </c:pt>
                <c:pt idx="2349">
                  <c:v>860.83730376255699</c:v>
                </c:pt>
                <c:pt idx="2350">
                  <c:v>860.83730376255699</c:v>
                </c:pt>
                <c:pt idx="2351">
                  <c:v>860.83730376255699</c:v>
                </c:pt>
                <c:pt idx="2352">
                  <c:v>860.83730376255699</c:v>
                </c:pt>
                <c:pt idx="2353">
                  <c:v>860.83730376255699</c:v>
                </c:pt>
                <c:pt idx="2354">
                  <c:v>860.83730376255699</c:v>
                </c:pt>
                <c:pt idx="2355">
                  <c:v>860.83730376255699</c:v>
                </c:pt>
                <c:pt idx="2356">
                  <c:v>860.83730376255699</c:v>
                </c:pt>
                <c:pt idx="2357">
                  <c:v>860.83730376255699</c:v>
                </c:pt>
                <c:pt idx="2358">
                  <c:v>860.83730376255699</c:v>
                </c:pt>
                <c:pt idx="2359">
                  <c:v>860.83730376255699</c:v>
                </c:pt>
                <c:pt idx="2360">
                  <c:v>860.83730376255699</c:v>
                </c:pt>
                <c:pt idx="2361">
                  <c:v>860.83730376255699</c:v>
                </c:pt>
                <c:pt idx="2362">
                  <c:v>860.83730376255699</c:v>
                </c:pt>
                <c:pt idx="2363">
                  <c:v>860.83730376255699</c:v>
                </c:pt>
                <c:pt idx="2364">
                  <c:v>860.83730376255699</c:v>
                </c:pt>
                <c:pt idx="2365">
                  <c:v>860.83730376255699</c:v>
                </c:pt>
                <c:pt idx="2366">
                  <c:v>860.83730376255699</c:v>
                </c:pt>
                <c:pt idx="2367">
                  <c:v>860.83730376255699</c:v>
                </c:pt>
                <c:pt idx="2368">
                  <c:v>860.83730376255699</c:v>
                </c:pt>
                <c:pt idx="2369">
                  <c:v>860.83730376255699</c:v>
                </c:pt>
                <c:pt idx="2370">
                  <c:v>860.83730376255699</c:v>
                </c:pt>
                <c:pt idx="2371">
                  <c:v>860.83730376255699</c:v>
                </c:pt>
                <c:pt idx="2372">
                  <c:v>860.83730376255699</c:v>
                </c:pt>
                <c:pt idx="2373">
                  <c:v>860.83730376255699</c:v>
                </c:pt>
                <c:pt idx="2374">
                  <c:v>860.83730376255699</c:v>
                </c:pt>
                <c:pt idx="2375">
                  <c:v>860.83730376255699</c:v>
                </c:pt>
                <c:pt idx="2376">
                  <c:v>860.83730376255699</c:v>
                </c:pt>
                <c:pt idx="2377">
                  <c:v>860.83730376255699</c:v>
                </c:pt>
                <c:pt idx="2378">
                  <c:v>860.83730376255699</c:v>
                </c:pt>
                <c:pt idx="2379">
                  <c:v>860.83730376255699</c:v>
                </c:pt>
                <c:pt idx="2380">
                  <c:v>860.83730376255699</c:v>
                </c:pt>
                <c:pt idx="2381">
                  <c:v>860.83730376255699</c:v>
                </c:pt>
                <c:pt idx="2382">
                  <c:v>860.83730376255699</c:v>
                </c:pt>
                <c:pt idx="2383">
                  <c:v>860.85730376234199</c:v>
                </c:pt>
                <c:pt idx="2384">
                  <c:v>860.85730376234199</c:v>
                </c:pt>
                <c:pt idx="2385">
                  <c:v>860.85730376234199</c:v>
                </c:pt>
                <c:pt idx="2386">
                  <c:v>860.85730376234199</c:v>
                </c:pt>
                <c:pt idx="2387">
                  <c:v>860.85730376234199</c:v>
                </c:pt>
                <c:pt idx="2388">
                  <c:v>860.85730376234199</c:v>
                </c:pt>
                <c:pt idx="2389">
                  <c:v>860.85730376234199</c:v>
                </c:pt>
                <c:pt idx="2390">
                  <c:v>860.85730376234199</c:v>
                </c:pt>
                <c:pt idx="2391">
                  <c:v>860.85730376234199</c:v>
                </c:pt>
                <c:pt idx="2392">
                  <c:v>860.85730376234199</c:v>
                </c:pt>
                <c:pt idx="2393">
                  <c:v>860.85730376234199</c:v>
                </c:pt>
                <c:pt idx="2394">
                  <c:v>860.85730376234199</c:v>
                </c:pt>
                <c:pt idx="2395">
                  <c:v>860.85730376234199</c:v>
                </c:pt>
                <c:pt idx="2396">
                  <c:v>860.85730376234199</c:v>
                </c:pt>
                <c:pt idx="2397">
                  <c:v>860.85730376234199</c:v>
                </c:pt>
                <c:pt idx="2398">
                  <c:v>860.85730376234199</c:v>
                </c:pt>
                <c:pt idx="2399">
                  <c:v>860.85730376234199</c:v>
                </c:pt>
                <c:pt idx="2400">
                  <c:v>860.85730376234199</c:v>
                </c:pt>
                <c:pt idx="2401">
                  <c:v>860.85730376234199</c:v>
                </c:pt>
                <c:pt idx="2402">
                  <c:v>860.85730376234199</c:v>
                </c:pt>
                <c:pt idx="2403">
                  <c:v>860.85730376234199</c:v>
                </c:pt>
                <c:pt idx="2404">
                  <c:v>860.85730376234199</c:v>
                </c:pt>
                <c:pt idx="2405">
                  <c:v>860.85730376234199</c:v>
                </c:pt>
                <c:pt idx="2406">
                  <c:v>860.85730376234199</c:v>
                </c:pt>
                <c:pt idx="2407">
                  <c:v>860.85730376234199</c:v>
                </c:pt>
                <c:pt idx="2408">
                  <c:v>860.85730376234199</c:v>
                </c:pt>
                <c:pt idx="2409">
                  <c:v>860.85730376234199</c:v>
                </c:pt>
                <c:pt idx="2410">
                  <c:v>860.85730376234199</c:v>
                </c:pt>
                <c:pt idx="2411">
                  <c:v>860.85730376234199</c:v>
                </c:pt>
                <c:pt idx="2412">
                  <c:v>860.85730376234199</c:v>
                </c:pt>
                <c:pt idx="2413">
                  <c:v>860.85730376234199</c:v>
                </c:pt>
                <c:pt idx="2414">
                  <c:v>860.85730376234199</c:v>
                </c:pt>
                <c:pt idx="2415">
                  <c:v>860.85730376234199</c:v>
                </c:pt>
                <c:pt idx="2416">
                  <c:v>860.85730376234199</c:v>
                </c:pt>
                <c:pt idx="2417">
                  <c:v>860.85730376234199</c:v>
                </c:pt>
                <c:pt idx="2418">
                  <c:v>860.85730376234199</c:v>
                </c:pt>
                <c:pt idx="2419">
                  <c:v>860.85730376234199</c:v>
                </c:pt>
                <c:pt idx="2420">
                  <c:v>860.85730376234199</c:v>
                </c:pt>
                <c:pt idx="2421">
                  <c:v>860.85730376234199</c:v>
                </c:pt>
                <c:pt idx="2422">
                  <c:v>860.85730376234199</c:v>
                </c:pt>
                <c:pt idx="2423">
                  <c:v>860.85730376234199</c:v>
                </c:pt>
                <c:pt idx="2424">
                  <c:v>860.85730376234199</c:v>
                </c:pt>
                <c:pt idx="2425">
                  <c:v>860.85730376234199</c:v>
                </c:pt>
                <c:pt idx="2426">
                  <c:v>860.85730376234199</c:v>
                </c:pt>
                <c:pt idx="2427">
                  <c:v>860.85730376234199</c:v>
                </c:pt>
                <c:pt idx="2428">
                  <c:v>860.85730376234199</c:v>
                </c:pt>
                <c:pt idx="2429">
                  <c:v>860.85730376234199</c:v>
                </c:pt>
                <c:pt idx="2430">
                  <c:v>860.85730376234199</c:v>
                </c:pt>
                <c:pt idx="2431">
                  <c:v>860.85730376234199</c:v>
                </c:pt>
                <c:pt idx="2432">
                  <c:v>860.85730376234199</c:v>
                </c:pt>
                <c:pt idx="2433">
                  <c:v>860.85730376234199</c:v>
                </c:pt>
                <c:pt idx="2434">
                  <c:v>860.85730376234199</c:v>
                </c:pt>
                <c:pt idx="2435">
                  <c:v>860.85730376234199</c:v>
                </c:pt>
                <c:pt idx="2436">
                  <c:v>860.85730376234199</c:v>
                </c:pt>
                <c:pt idx="2437">
                  <c:v>860.85730376234199</c:v>
                </c:pt>
                <c:pt idx="2438">
                  <c:v>860.85730376234199</c:v>
                </c:pt>
                <c:pt idx="2439">
                  <c:v>860.85730376234199</c:v>
                </c:pt>
                <c:pt idx="2440">
                  <c:v>860.85730376240099</c:v>
                </c:pt>
                <c:pt idx="2441">
                  <c:v>860.85730376240099</c:v>
                </c:pt>
                <c:pt idx="2442">
                  <c:v>860.85730376240099</c:v>
                </c:pt>
                <c:pt idx="2443">
                  <c:v>860.85730376240099</c:v>
                </c:pt>
                <c:pt idx="2444">
                  <c:v>860.85730376240099</c:v>
                </c:pt>
                <c:pt idx="2445">
                  <c:v>860.85730376240099</c:v>
                </c:pt>
                <c:pt idx="2446">
                  <c:v>860.85730376240099</c:v>
                </c:pt>
                <c:pt idx="2447">
                  <c:v>860.85730376240099</c:v>
                </c:pt>
                <c:pt idx="2448">
                  <c:v>860.85730376240099</c:v>
                </c:pt>
                <c:pt idx="2449">
                  <c:v>860.85730376240099</c:v>
                </c:pt>
                <c:pt idx="2450">
                  <c:v>860.85730376240099</c:v>
                </c:pt>
                <c:pt idx="2451">
                  <c:v>860.85730376240099</c:v>
                </c:pt>
                <c:pt idx="2452">
                  <c:v>860.85730376240099</c:v>
                </c:pt>
                <c:pt idx="2453">
                  <c:v>860.85730376240099</c:v>
                </c:pt>
                <c:pt idx="2454">
                  <c:v>860.85730376240099</c:v>
                </c:pt>
                <c:pt idx="2455">
                  <c:v>860.85730376240099</c:v>
                </c:pt>
                <c:pt idx="2456">
                  <c:v>860.85730376240099</c:v>
                </c:pt>
                <c:pt idx="2457">
                  <c:v>860.85730376240099</c:v>
                </c:pt>
                <c:pt idx="2458">
                  <c:v>860.85730376240099</c:v>
                </c:pt>
                <c:pt idx="2459">
                  <c:v>860.85730376240099</c:v>
                </c:pt>
                <c:pt idx="2460">
                  <c:v>860.85730376240099</c:v>
                </c:pt>
                <c:pt idx="2461">
                  <c:v>860.85730376240099</c:v>
                </c:pt>
                <c:pt idx="2462">
                  <c:v>860.85730376240099</c:v>
                </c:pt>
                <c:pt idx="2463">
                  <c:v>860.85730376240099</c:v>
                </c:pt>
                <c:pt idx="2464">
                  <c:v>860.85730376242998</c:v>
                </c:pt>
                <c:pt idx="2465">
                  <c:v>860.85730376242998</c:v>
                </c:pt>
                <c:pt idx="2466">
                  <c:v>860.85730376242998</c:v>
                </c:pt>
                <c:pt idx="2467">
                  <c:v>860.85730376242998</c:v>
                </c:pt>
                <c:pt idx="2468">
                  <c:v>860.85730376242998</c:v>
                </c:pt>
                <c:pt idx="2469">
                  <c:v>860.85730376242998</c:v>
                </c:pt>
                <c:pt idx="2470">
                  <c:v>860.85730376242998</c:v>
                </c:pt>
                <c:pt idx="2471">
                  <c:v>860.85730376242998</c:v>
                </c:pt>
                <c:pt idx="2472">
                  <c:v>860.85730376242998</c:v>
                </c:pt>
                <c:pt idx="2473">
                  <c:v>860.85730376242998</c:v>
                </c:pt>
                <c:pt idx="2474">
                  <c:v>860.85730376242998</c:v>
                </c:pt>
                <c:pt idx="2475">
                  <c:v>860.85730376243703</c:v>
                </c:pt>
                <c:pt idx="2476">
                  <c:v>860.85730376243703</c:v>
                </c:pt>
                <c:pt idx="2477">
                  <c:v>860.85730376243703</c:v>
                </c:pt>
                <c:pt idx="2478">
                  <c:v>860.85730376243703</c:v>
                </c:pt>
                <c:pt idx="2479">
                  <c:v>860.85730376243703</c:v>
                </c:pt>
                <c:pt idx="2480">
                  <c:v>860.85730376244396</c:v>
                </c:pt>
                <c:pt idx="2481">
                  <c:v>860.85730376244396</c:v>
                </c:pt>
                <c:pt idx="2482">
                  <c:v>860.85730376244396</c:v>
                </c:pt>
                <c:pt idx="2483">
                  <c:v>860.85730376244396</c:v>
                </c:pt>
                <c:pt idx="2484">
                  <c:v>860.85730376257504</c:v>
                </c:pt>
                <c:pt idx="2485">
                  <c:v>860.85730376257504</c:v>
                </c:pt>
                <c:pt idx="2486">
                  <c:v>860.85730376257504</c:v>
                </c:pt>
                <c:pt idx="2487">
                  <c:v>860.85730376257504</c:v>
                </c:pt>
                <c:pt idx="2488">
                  <c:v>860.85730376257504</c:v>
                </c:pt>
                <c:pt idx="2489">
                  <c:v>860.85730376257504</c:v>
                </c:pt>
                <c:pt idx="2490">
                  <c:v>860.85730376257504</c:v>
                </c:pt>
                <c:pt idx="2491">
                  <c:v>860.85730376257504</c:v>
                </c:pt>
                <c:pt idx="2492">
                  <c:v>860.85730376257504</c:v>
                </c:pt>
                <c:pt idx="2493">
                  <c:v>860.85730376257504</c:v>
                </c:pt>
                <c:pt idx="2494">
                  <c:v>860.85730376257504</c:v>
                </c:pt>
                <c:pt idx="2495">
                  <c:v>860.85730376257504</c:v>
                </c:pt>
                <c:pt idx="2496">
                  <c:v>860.85730376257504</c:v>
                </c:pt>
                <c:pt idx="2497">
                  <c:v>860.85730376257504</c:v>
                </c:pt>
                <c:pt idx="2498">
                  <c:v>860.85730376257504</c:v>
                </c:pt>
                <c:pt idx="2499">
                  <c:v>860.85730376257504</c:v>
                </c:pt>
                <c:pt idx="2500">
                  <c:v>860.85730376257504</c:v>
                </c:pt>
                <c:pt idx="2501">
                  <c:v>860.85730376257504</c:v>
                </c:pt>
                <c:pt idx="2502">
                  <c:v>860.85730376257504</c:v>
                </c:pt>
                <c:pt idx="2503">
                  <c:v>860.85730376257504</c:v>
                </c:pt>
                <c:pt idx="2504">
                  <c:v>860.85730376257504</c:v>
                </c:pt>
                <c:pt idx="2505">
                  <c:v>860.85730376257504</c:v>
                </c:pt>
                <c:pt idx="2506">
                  <c:v>860.85730376257504</c:v>
                </c:pt>
                <c:pt idx="2507">
                  <c:v>860.85730376257504</c:v>
                </c:pt>
                <c:pt idx="2508">
                  <c:v>860.85730376257504</c:v>
                </c:pt>
                <c:pt idx="2509">
                  <c:v>860.85730376257504</c:v>
                </c:pt>
                <c:pt idx="2510">
                  <c:v>860.85730376257504</c:v>
                </c:pt>
                <c:pt idx="2511">
                  <c:v>860.85730376257504</c:v>
                </c:pt>
                <c:pt idx="2512">
                  <c:v>860.85730376257504</c:v>
                </c:pt>
                <c:pt idx="2513">
                  <c:v>860.85730376257504</c:v>
                </c:pt>
                <c:pt idx="2514">
                  <c:v>860.85730376257504</c:v>
                </c:pt>
                <c:pt idx="2515">
                  <c:v>860.85730376257504</c:v>
                </c:pt>
                <c:pt idx="2516">
                  <c:v>860.87730376236095</c:v>
                </c:pt>
                <c:pt idx="2517">
                  <c:v>860.87730376236095</c:v>
                </c:pt>
                <c:pt idx="2518">
                  <c:v>860.87730376236095</c:v>
                </c:pt>
                <c:pt idx="2519">
                  <c:v>860.87730376236095</c:v>
                </c:pt>
                <c:pt idx="2520">
                  <c:v>860.87730376236095</c:v>
                </c:pt>
                <c:pt idx="2521">
                  <c:v>860.87730376236095</c:v>
                </c:pt>
                <c:pt idx="2522">
                  <c:v>860.87730376236095</c:v>
                </c:pt>
                <c:pt idx="2523">
                  <c:v>860.87730376236095</c:v>
                </c:pt>
                <c:pt idx="2524">
                  <c:v>860.87730376236095</c:v>
                </c:pt>
                <c:pt idx="2525">
                  <c:v>860.87730376241905</c:v>
                </c:pt>
                <c:pt idx="2526">
                  <c:v>860.87730376241905</c:v>
                </c:pt>
                <c:pt idx="2527">
                  <c:v>860.87730376241905</c:v>
                </c:pt>
                <c:pt idx="2528">
                  <c:v>860.87730376259401</c:v>
                </c:pt>
                <c:pt idx="2529">
                  <c:v>860.87730376259401</c:v>
                </c:pt>
                <c:pt idx="2530">
                  <c:v>860.87730376259401</c:v>
                </c:pt>
                <c:pt idx="2531">
                  <c:v>861.43191128689796</c:v>
                </c:pt>
                <c:pt idx="2532">
                  <c:v>861.43191128689796</c:v>
                </c:pt>
                <c:pt idx="2533">
                  <c:v>861.43191128689796</c:v>
                </c:pt>
                <c:pt idx="2534">
                  <c:v>861.43191128712999</c:v>
                </c:pt>
                <c:pt idx="2535">
                  <c:v>861.43191128733395</c:v>
                </c:pt>
                <c:pt idx="2536">
                  <c:v>861.43191128759599</c:v>
                </c:pt>
                <c:pt idx="2537">
                  <c:v>861.43191128759599</c:v>
                </c:pt>
                <c:pt idx="2538">
                  <c:v>861.43191128759599</c:v>
                </c:pt>
                <c:pt idx="2539">
                  <c:v>861.45191128691602</c:v>
                </c:pt>
                <c:pt idx="2540">
                  <c:v>861.45191128691602</c:v>
                </c:pt>
                <c:pt idx="2541">
                  <c:v>861.45191128691602</c:v>
                </c:pt>
                <c:pt idx="2542">
                  <c:v>861.45191128691602</c:v>
                </c:pt>
                <c:pt idx="2543">
                  <c:v>861.45191128691602</c:v>
                </c:pt>
                <c:pt idx="2544">
                  <c:v>861.45191128691602</c:v>
                </c:pt>
                <c:pt idx="2545">
                  <c:v>861.45191128691602</c:v>
                </c:pt>
                <c:pt idx="2546">
                  <c:v>861.45191128691602</c:v>
                </c:pt>
                <c:pt idx="2547">
                  <c:v>861.45191128691602</c:v>
                </c:pt>
                <c:pt idx="2548">
                  <c:v>861.45191128691602</c:v>
                </c:pt>
                <c:pt idx="2549">
                  <c:v>861.45191128691602</c:v>
                </c:pt>
                <c:pt idx="2550">
                  <c:v>861.45191128691602</c:v>
                </c:pt>
                <c:pt idx="2551">
                  <c:v>861.45191128691602</c:v>
                </c:pt>
                <c:pt idx="2552">
                  <c:v>861.45191128714896</c:v>
                </c:pt>
                <c:pt idx="2553">
                  <c:v>861.45191128714896</c:v>
                </c:pt>
                <c:pt idx="2554">
                  <c:v>861.45191128714896</c:v>
                </c:pt>
                <c:pt idx="2555">
                  <c:v>861.45191128730903</c:v>
                </c:pt>
                <c:pt idx="2556">
                  <c:v>861.45191128730903</c:v>
                </c:pt>
                <c:pt idx="2557">
                  <c:v>861.45191128732404</c:v>
                </c:pt>
                <c:pt idx="2558">
                  <c:v>861.45191128732404</c:v>
                </c:pt>
                <c:pt idx="2559">
                  <c:v>861.45191128732404</c:v>
                </c:pt>
                <c:pt idx="2560">
                  <c:v>861.45191128761496</c:v>
                </c:pt>
                <c:pt idx="2561">
                  <c:v>861.45191128761496</c:v>
                </c:pt>
                <c:pt idx="2562">
                  <c:v>861.45191128761496</c:v>
                </c:pt>
                <c:pt idx="2563">
                  <c:v>861.45191128761496</c:v>
                </c:pt>
                <c:pt idx="2564">
                  <c:v>861.45191128761496</c:v>
                </c:pt>
                <c:pt idx="2565">
                  <c:v>861.45191128761496</c:v>
                </c:pt>
                <c:pt idx="2566">
                  <c:v>861.45191128761496</c:v>
                </c:pt>
                <c:pt idx="2567">
                  <c:v>861.45191128761496</c:v>
                </c:pt>
                <c:pt idx="2568">
                  <c:v>861.45191128761496</c:v>
                </c:pt>
                <c:pt idx="2569">
                  <c:v>861.45191128761496</c:v>
                </c:pt>
                <c:pt idx="2570">
                  <c:v>861.47191128693498</c:v>
                </c:pt>
                <c:pt idx="2571">
                  <c:v>861.47191128693498</c:v>
                </c:pt>
                <c:pt idx="2572">
                  <c:v>861.47191128731299</c:v>
                </c:pt>
                <c:pt idx="2573">
                  <c:v>861.47191128763302</c:v>
                </c:pt>
                <c:pt idx="2574">
                  <c:v>861.54325940576302</c:v>
                </c:pt>
                <c:pt idx="2575">
                  <c:v>861.54325940576302</c:v>
                </c:pt>
                <c:pt idx="2576">
                  <c:v>861.54325940610499</c:v>
                </c:pt>
                <c:pt idx="2577">
                  <c:v>861.54325940634499</c:v>
                </c:pt>
                <c:pt idx="2578">
                  <c:v>861.54325940634499</c:v>
                </c:pt>
                <c:pt idx="2579">
                  <c:v>861.56325940578199</c:v>
                </c:pt>
                <c:pt idx="2580">
                  <c:v>861.56325940578199</c:v>
                </c:pt>
                <c:pt idx="2581">
                  <c:v>861.654607524629</c:v>
                </c:pt>
                <c:pt idx="2582">
                  <c:v>861.654607524629</c:v>
                </c:pt>
                <c:pt idx="2583">
                  <c:v>861.654607524629</c:v>
                </c:pt>
                <c:pt idx="2584">
                  <c:v>861.654607524629</c:v>
                </c:pt>
                <c:pt idx="2585">
                  <c:v>861.65460752474598</c:v>
                </c:pt>
                <c:pt idx="2586">
                  <c:v>861.65460752474598</c:v>
                </c:pt>
                <c:pt idx="2587">
                  <c:v>861.65460752474598</c:v>
                </c:pt>
                <c:pt idx="2588">
                  <c:v>861.65460752487297</c:v>
                </c:pt>
                <c:pt idx="2589">
                  <c:v>861.65460752487695</c:v>
                </c:pt>
                <c:pt idx="2590">
                  <c:v>861.65460752487695</c:v>
                </c:pt>
                <c:pt idx="2591">
                  <c:v>861.65460752489105</c:v>
                </c:pt>
                <c:pt idx="2592">
                  <c:v>861.65460752489105</c:v>
                </c:pt>
                <c:pt idx="2593">
                  <c:v>861.65460752489105</c:v>
                </c:pt>
                <c:pt idx="2594">
                  <c:v>861.654607525095</c:v>
                </c:pt>
                <c:pt idx="2595">
                  <c:v>861.654607525095</c:v>
                </c:pt>
                <c:pt idx="2596">
                  <c:v>861.654607525095</c:v>
                </c:pt>
                <c:pt idx="2597">
                  <c:v>861.74595564347601</c:v>
                </c:pt>
                <c:pt idx="2598">
                  <c:v>861.76595564349498</c:v>
                </c:pt>
                <c:pt idx="2599">
                  <c:v>861.76595564349498</c:v>
                </c:pt>
                <c:pt idx="2600">
                  <c:v>861.76595564349498</c:v>
                </c:pt>
                <c:pt idx="2601">
                  <c:v>861.76595564349498</c:v>
                </c:pt>
                <c:pt idx="2602">
                  <c:v>861.76595564349498</c:v>
                </c:pt>
                <c:pt idx="2603">
                  <c:v>861.76595564355296</c:v>
                </c:pt>
                <c:pt idx="2604">
                  <c:v>861.76595564355296</c:v>
                </c:pt>
                <c:pt idx="2605">
                  <c:v>861.76595564355296</c:v>
                </c:pt>
                <c:pt idx="2606">
                  <c:v>861.76595564355296</c:v>
                </c:pt>
                <c:pt idx="2607">
                  <c:v>861.76595564384399</c:v>
                </c:pt>
                <c:pt idx="2608">
                  <c:v>861.76595564384399</c:v>
                </c:pt>
                <c:pt idx="2609">
                  <c:v>861.76595564384399</c:v>
                </c:pt>
                <c:pt idx="2610">
                  <c:v>861.85730376234199</c:v>
                </c:pt>
                <c:pt idx="2611">
                  <c:v>861.85730376234199</c:v>
                </c:pt>
                <c:pt idx="2612">
                  <c:v>861.85730376234199</c:v>
                </c:pt>
                <c:pt idx="2613">
                  <c:v>861.85730376234199</c:v>
                </c:pt>
                <c:pt idx="2614">
                  <c:v>861.85730376234199</c:v>
                </c:pt>
                <c:pt idx="2615">
                  <c:v>861.85730376234199</c:v>
                </c:pt>
                <c:pt idx="2616">
                  <c:v>861.85730376234199</c:v>
                </c:pt>
                <c:pt idx="2617">
                  <c:v>861.85730376234199</c:v>
                </c:pt>
                <c:pt idx="2618">
                  <c:v>861.85730376234199</c:v>
                </c:pt>
                <c:pt idx="2619">
                  <c:v>861.85730376234199</c:v>
                </c:pt>
                <c:pt idx="2620">
                  <c:v>861.85730376234199</c:v>
                </c:pt>
                <c:pt idx="2621">
                  <c:v>861.85730376234199</c:v>
                </c:pt>
                <c:pt idx="2622">
                  <c:v>861.85730376234199</c:v>
                </c:pt>
                <c:pt idx="2623">
                  <c:v>861.85730376234199</c:v>
                </c:pt>
                <c:pt idx="2624">
                  <c:v>861.85730376234199</c:v>
                </c:pt>
                <c:pt idx="2625">
                  <c:v>861.85730376234199</c:v>
                </c:pt>
                <c:pt idx="2626">
                  <c:v>861.85730376234199</c:v>
                </c:pt>
                <c:pt idx="2627">
                  <c:v>861.85730376234199</c:v>
                </c:pt>
                <c:pt idx="2628">
                  <c:v>861.85730376234199</c:v>
                </c:pt>
                <c:pt idx="2629">
                  <c:v>861.85730376234199</c:v>
                </c:pt>
                <c:pt idx="2630">
                  <c:v>861.85730376234199</c:v>
                </c:pt>
                <c:pt idx="2631">
                  <c:v>861.85730376242998</c:v>
                </c:pt>
                <c:pt idx="2632">
                  <c:v>861.85730376242998</c:v>
                </c:pt>
                <c:pt idx="2633">
                  <c:v>861.85730376244396</c:v>
                </c:pt>
                <c:pt idx="2634">
                  <c:v>861.85730376245897</c:v>
                </c:pt>
                <c:pt idx="2635">
                  <c:v>861.85730376257504</c:v>
                </c:pt>
                <c:pt idx="2636">
                  <c:v>861.85730376257504</c:v>
                </c:pt>
                <c:pt idx="2637">
                  <c:v>861.85730376257504</c:v>
                </c:pt>
                <c:pt idx="2638">
                  <c:v>861.85730376257504</c:v>
                </c:pt>
                <c:pt idx="2639">
                  <c:v>861.85730376257504</c:v>
                </c:pt>
                <c:pt idx="2640">
                  <c:v>861.85730376257504</c:v>
                </c:pt>
                <c:pt idx="2641">
                  <c:v>861.85730376257504</c:v>
                </c:pt>
                <c:pt idx="2642">
                  <c:v>861.85730376257504</c:v>
                </c:pt>
                <c:pt idx="2643">
                  <c:v>861.85730376257504</c:v>
                </c:pt>
                <c:pt idx="2644">
                  <c:v>861.85730376257504</c:v>
                </c:pt>
                <c:pt idx="2645">
                  <c:v>861.85730376257504</c:v>
                </c:pt>
                <c:pt idx="2646">
                  <c:v>861.85730376257504</c:v>
                </c:pt>
                <c:pt idx="2647">
                  <c:v>861.85730376257504</c:v>
                </c:pt>
                <c:pt idx="2648">
                  <c:v>861.85730376257504</c:v>
                </c:pt>
                <c:pt idx="2649">
                  <c:v>861.87730376236095</c:v>
                </c:pt>
                <c:pt idx="2650">
                  <c:v>861.87730376236095</c:v>
                </c:pt>
                <c:pt idx="2651">
                  <c:v>861.87730376236095</c:v>
                </c:pt>
                <c:pt idx="2652">
                  <c:v>861.87730376236095</c:v>
                </c:pt>
                <c:pt idx="2653">
                  <c:v>861.87730376236095</c:v>
                </c:pt>
                <c:pt idx="2654">
                  <c:v>861.87730376236095</c:v>
                </c:pt>
                <c:pt idx="2655">
                  <c:v>861.87730376236095</c:v>
                </c:pt>
                <c:pt idx="2656">
                  <c:v>861.87730376236095</c:v>
                </c:pt>
                <c:pt idx="2657">
                  <c:v>861.87730376236095</c:v>
                </c:pt>
                <c:pt idx="2658">
                  <c:v>861.87730376236095</c:v>
                </c:pt>
                <c:pt idx="2659">
                  <c:v>861.87730376236095</c:v>
                </c:pt>
                <c:pt idx="2660">
                  <c:v>861.87730376236095</c:v>
                </c:pt>
                <c:pt idx="2661">
                  <c:v>861.87730376236095</c:v>
                </c:pt>
                <c:pt idx="2662">
                  <c:v>861.87730376236095</c:v>
                </c:pt>
                <c:pt idx="2663">
                  <c:v>861.87730376236095</c:v>
                </c:pt>
                <c:pt idx="2664">
                  <c:v>861.87730376236095</c:v>
                </c:pt>
                <c:pt idx="2665">
                  <c:v>861.87730376236095</c:v>
                </c:pt>
                <c:pt idx="2666">
                  <c:v>861.87730376236095</c:v>
                </c:pt>
                <c:pt idx="2667">
                  <c:v>861.87730376236095</c:v>
                </c:pt>
                <c:pt idx="2668">
                  <c:v>861.87730376236095</c:v>
                </c:pt>
                <c:pt idx="2669">
                  <c:v>861.87730376236095</c:v>
                </c:pt>
                <c:pt idx="2670">
                  <c:v>861.87730376236095</c:v>
                </c:pt>
                <c:pt idx="2671">
                  <c:v>861.87730376236095</c:v>
                </c:pt>
                <c:pt idx="2672">
                  <c:v>861.87730376236095</c:v>
                </c:pt>
                <c:pt idx="2673">
                  <c:v>861.87730376236095</c:v>
                </c:pt>
                <c:pt idx="2674">
                  <c:v>861.87730376236095</c:v>
                </c:pt>
                <c:pt idx="2675">
                  <c:v>861.87730376236095</c:v>
                </c:pt>
                <c:pt idx="2676">
                  <c:v>861.87730376236095</c:v>
                </c:pt>
                <c:pt idx="2677">
                  <c:v>861.87730376236095</c:v>
                </c:pt>
                <c:pt idx="2678">
                  <c:v>861.87730376236095</c:v>
                </c:pt>
                <c:pt idx="2679">
                  <c:v>861.87730376236095</c:v>
                </c:pt>
                <c:pt idx="2680">
                  <c:v>861.87730376236095</c:v>
                </c:pt>
                <c:pt idx="2681">
                  <c:v>861.87730376236095</c:v>
                </c:pt>
                <c:pt idx="2682">
                  <c:v>861.87730376236095</c:v>
                </c:pt>
                <c:pt idx="2683">
                  <c:v>861.87730376236095</c:v>
                </c:pt>
                <c:pt idx="2684">
                  <c:v>861.87730376236095</c:v>
                </c:pt>
                <c:pt idx="2685">
                  <c:v>861.87730376236095</c:v>
                </c:pt>
                <c:pt idx="2686">
                  <c:v>861.87730376236095</c:v>
                </c:pt>
                <c:pt idx="2687">
                  <c:v>861.87730376236095</c:v>
                </c:pt>
                <c:pt idx="2688">
                  <c:v>861.87730376236095</c:v>
                </c:pt>
                <c:pt idx="2689">
                  <c:v>861.87730376236095</c:v>
                </c:pt>
                <c:pt idx="2690">
                  <c:v>861.87730376236095</c:v>
                </c:pt>
                <c:pt idx="2691">
                  <c:v>861.87730376236095</c:v>
                </c:pt>
                <c:pt idx="2692">
                  <c:v>861.87730376236095</c:v>
                </c:pt>
                <c:pt idx="2693">
                  <c:v>861.87730376236095</c:v>
                </c:pt>
                <c:pt idx="2694">
                  <c:v>861.87730376236095</c:v>
                </c:pt>
                <c:pt idx="2695">
                  <c:v>861.87730376236095</c:v>
                </c:pt>
                <c:pt idx="2696">
                  <c:v>861.87730376236095</c:v>
                </c:pt>
                <c:pt idx="2697">
                  <c:v>861.87730376236095</c:v>
                </c:pt>
                <c:pt idx="2698">
                  <c:v>861.87730376236095</c:v>
                </c:pt>
                <c:pt idx="2699">
                  <c:v>861.87730376236095</c:v>
                </c:pt>
                <c:pt idx="2700">
                  <c:v>861.87730376236095</c:v>
                </c:pt>
                <c:pt idx="2701">
                  <c:v>861.87730376236095</c:v>
                </c:pt>
                <c:pt idx="2702">
                  <c:v>861.87730376236095</c:v>
                </c:pt>
                <c:pt idx="2703">
                  <c:v>861.87730376236095</c:v>
                </c:pt>
                <c:pt idx="2704">
                  <c:v>861.87730376236095</c:v>
                </c:pt>
                <c:pt idx="2705">
                  <c:v>861.87730376236095</c:v>
                </c:pt>
                <c:pt idx="2706">
                  <c:v>861.87730376236095</c:v>
                </c:pt>
                <c:pt idx="2707">
                  <c:v>861.87730376236095</c:v>
                </c:pt>
                <c:pt idx="2708">
                  <c:v>861.87730376236095</c:v>
                </c:pt>
                <c:pt idx="2709">
                  <c:v>861.87730376236095</c:v>
                </c:pt>
                <c:pt idx="2710">
                  <c:v>861.87730376236095</c:v>
                </c:pt>
                <c:pt idx="2711">
                  <c:v>861.87730376236095</c:v>
                </c:pt>
                <c:pt idx="2712">
                  <c:v>861.87730376236095</c:v>
                </c:pt>
                <c:pt idx="2713">
                  <c:v>861.87730376236095</c:v>
                </c:pt>
                <c:pt idx="2714">
                  <c:v>861.87730376236095</c:v>
                </c:pt>
                <c:pt idx="2715">
                  <c:v>861.87730376236095</c:v>
                </c:pt>
                <c:pt idx="2716">
                  <c:v>861.87730376236095</c:v>
                </c:pt>
                <c:pt idx="2717">
                  <c:v>861.87730376236095</c:v>
                </c:pt>
                <c:pt idx="2718">
                  <c:v>861.87730376236095</c:v>
                </c:pt>
                <c:pt idx="2719">
                  <c:v>861.87730376236095</c:v>
                </c:pt>
                <c:pt idx="2720">
                  <c:v>861.87730376236095</c:v>
                </c:pt>
                <c:pt idx="2721">
                  <c:v>861.87730376236095</c:v>
                </c:pt>
                <c:pt idx="2722">
                  <c:v>861.87730376236095</c:v>
                </c:pt>
                <c:pt idx="2723">
                  <c:v>861.87730376236095</c:v>
                </c:pt>
                <c:pt idx="2724">
                  <c:v>861.87730376236095</c:v>
                </c:pt>
                <c:pt idx="2725">
                  <c:v>861.87730376236095</c:v>
                </c:pt>
                <c:pt idx="2726">
                  <c:v>861.87730376236095</c:v>
                </c:pt>
                <c:pt idx="2727">
                  <c:v>861.87730376236095</c:v>
                </c:pt>
                <c:pt idx="2728">
                  <c:v>861.87730376236095</c:v>
                </c:pt>
                <c:pt idx="2729">
                  <c:v>861.87730376236095</c:v>
                </c:pt>
                <c:pt idx="2730">
                  <c:v>861.87730376236095</c:v>
                </c:pt>
                <c:pt idx="2731">
                  <c:v>861.87730376236095</c:v>
                </c:pt>
                <c:pt idx="2732">
                  <c:v>861.87730376236095</c:v>
                </c:pt>
                <c:pt idx="2733">
                  <c:v>861.87730376236095</c:v>
                </c:pt>
                <c:pt idx="2734">
                  <c:v>861.87730376236095</c:v>
                </c:pt>
                <c:pt idx="2735">
                  <c:v>861.87730376236095</c:v>
                </c:pt>
                <c:pt idx="2736">
                  <c:v>861.87730376236095</c:v>
                </c:pt>
                <c:pt idx="2737">
                  <c:v>861.87730376236095</c:v>
                </c:pt>
                <c:pt idx="2738">
                  <c:v>861.87730376236095</c:v>
                </c:pt>
                <c:pt idx="2739">
                  <c:v>861.87730376236095</c:v>
                </c:pt>
                <c:pt idx="2740">
                  <c:v>861.87730376236095</c:v>
                </c:pt>
                <c:pt idx="2741">
                  <c:v>861.87730376236095</c:v>
                </c:pt>
                <c:pt idx="2742">
                  <c:v>861.87730376236095</c:v>
                </c:pt>
                <c:pt idx="2743">
                  <c:v>861.87730376236095</c:v>
                </c:pt>
                <c:pt idx="2744">
                  <c:v>861.87730376236095</c:v>
                </c:pt>
                <c:pt idx="2745">
                  <c:v>861.87730376236095</c:v>
                </c:pt>
                <c:pt idx="2746">
                  <c:v>861.87730376236095</c:v>
                </c:pt>
                <c:pt idx="2747">
                  <c:v>861.87730376236095</c:v>
                </c:pt>
                <c:pt idx="2748">
                  <c:v>861.87730376236095</c:v>
                </c:pt>
                <c:pt idx="2749">
                  <c:v>861.87730376236095</c:v>
                </c:pt>
                <c:pt idx="2750">
                  <c:v>861.87730376236095</c:v>
                </c:pt>
                <c:pt idx="2751">
                  <c:v>861.87730376236095</c:v>
                </c:pt>
                <c:pt idx="2752">
                  <c:v>861.87730376236095</c:v>
                </c:pt>
                <c:pt idx="2753">
                  <c:v>861.87730376236095</c:v>
                </c:pt>
                <c:pt idx="2754">
                  <c:v>861.87730376236095</c:v>
                </c:pt>
                <c:pt idx="2755">
                  <c:v>861.87730376236095</c:v>
                </c:pt>
                <c:pt idx="2756">
                  <c:v>861.87730376236095</c:v>
                </c:pt>
                <c:pt idx="2757">
                  <c:v>861.87730376236095</c:v>
                </c:pt>
                <c:pt idx="2758">
                  <c:v>861.87730376236095</c:v>
                </c:pt>
                <c:pt idx="2759">
                  <c:v>861.87730376236095</c:v>
                </c:pt>
                <c:pt idx="2760">
                  <c:v>861.87730376236095</c:v>
                </c:pt>
                <c:pt idx="2761">
                  <c:v>861.87730376236095</c:v>
                </c:pt>
                <c:pt idx="2762">
                  <c:v>861.87730376236095</c:v>
                </c:pt>
                <c:pt idx="2763">
                  <c:v>861.87730376236095</c:v>
                </c:pt>
                <c:pt idx="2764">
                  <c:v>861.87730376236095</c:v>
                </c:pt>
                <c:pt idx="2765">
                  <c:v>861.87730376236095</c:v>
                </c:pt>
                <c:pt idx="2766">
                  <c:v>861.87730376236095</c:v>
                </c:pt>
                <c:pt idx="2767">
                  <c:v>861.87730376236095</c:v>
                </c:pt>
                <c:pt idx="2768">
                  <c:v>861.87730376236095</c:v>
                </c:pt>
                <c:pt idx="2769">
                  <c:v>861.87730376236095</c:v>
                </c:pt>
                <c:pt idx="2770">
                  <c:v>861.87730376236095</c:v>
                </c:pt>
                <c:pt idx="2771">
                  <c:v>861.87730376236095</c:v>
                </c:pt>
                <c:pt idx="2772">
                  <c:v>861.87730376236095</c:v>
                </c:pt>
                <c:pt idx="2773">
                  <c:v>861.87730376236095</c:v>
                </c:pt>
                <c:pt idx="2774">
                  <c:v>861.87730376236095</c:v>
                </c:pt>
                <c:pt idx="2775">
                  <c:v>861.87730376236095</c:v>
                </c:pt>
                <c:pt idx="2776">
                  <c:v>861.87730376236095</c:v>
                </c:pt>
                <c:pt idx="2777">
                  <c:v>861.87730376236095</c:v>
                </c:pt>
                <c:pt idx="2778">
                  <c:v>861.87730376236095</c:v>
                </c:pt>
                <c:pt idx="2779">
                  <c:v>861.87730376236095</c:v>
                </c:pt>
                <c:pt idx="2780">
                  <c:v>861.87730376236095</c:v>
                </c:pt>
                <c:pt idx="2781">
                  <c:v>861.87730376236095</c:v>
                </c:pt>
                <c:pt idx="2782">
                  <c:v>861.87730376236095</c:v>
                </c:pt>
                <c:pt idx="2783">
                  <c:v>861.87730376236095</c:v>
                </c:pt>
                <c:pt idx="2784">
                  <c:v>861.87730376236095</c:v>
                </c:pt>
                <c:pt idx="2785">
                  <c:v>861.87730376236095</c:v>
                </c:pt>
                <c:pt idx="2786">
                  <c:v>861.87730376236095</c:v>
                </c:pt>
                <c:pt idx="2787">
                  <c:v>861.87730376236095</c:v>
                </c:pt>
                <c:pt idx="2788">
                  <c:v>861.87730376236095</c:v>
                </c:pt>
                <c:pt idx="2789">
                  <c:v>861.87730376236095</c:v>
                </c:pt>
                <c:pt idx="2790">
                  <c:v>861.87730376236095</c:v>
                </c:pt>
                <c:pt idx="2791">
                  <c:v>861.87730376236095</c:v>
                </c:pt>
                <c:pt idx="2792">
                  <c:v>861.87730376236095</c:v>
                </c:pt>
                <c:pt idx="2793">
                  <c:v>861.87730376236095</c:v>
                </c:pt>
                <c:pt idx="2794">
                  <c:v>861.87730376236095</c:v>
                </c:pt>
                <c:pt idx="2795">
                  <c:v>861.87730376236095</c:v>
                </c:pt>
                <c:pt idx="2796">
                  <c:v>861.87730376236095</c:v>
                </c:pt>
                <c:pt idx="2797">
                  <c:v>861.87730376236095</c:v>
                </c:pt>
                <c:pt idx="2798">
                  <c:v>861.87730376236095</c:v>
                </c:pt>
                <c:pt idx="2799">
                  <c:v>861.87730376236095</c:v>
                </c:pt>
                <c:pt idx="2800">
                  <c:v>861.87730376236095</c:v>
                </c:pt>
                <c:pt idx="2801">
                  <c:v>861.87730376236095</c:v>
                </c:pt>
                <c:pt idx="2802">
                  <c:v>861.87730376236095</c:v>
                </c:pt>
                <c:pt idx="2803">
                  <c:v>861.87730376236095</c:v>
                </c:pt>
                <c:pt idx="2804">
                  <c:v>861.87730376236095</c:v>
                </c:pt>
                <c:pt idx="2805">
                  <c:v>861.87730376236095</c:v>
                </c:pt>
                <c:pt idx="2806">
                  <c:v>861.87730376236095</c:v>
                </c:pt>
                <c:pt idx="2807">
                  <c:v>861.87730376236095</c:v>
                </c:pt>
                <c:pt idx="2808">
                  <c:v>861.87730376236095</c:v>
                </c:pt>
                <c:pt idx="2809">
                  <c:v>861.87730376236095</c:v>
                </c:pt>
                <c:pt idx="2810">
                  <c:v>861.87730376236095</c:v>
                </c:pt>
                <c:pt idx="2811">
                  <c:v>861.87730376236095</c:v>
                </c:pt>
                <c:pt idx="2812">
                  <c:v>861.87730376236095</c:v>
                </c:pt>
                <c:pt idx="2813">
                  <c:v>861.87730376236095</c:v>
                </c:pt>
                <c:pt idx="2814">
                  <c:v>861.87730376236095</c:v>
                </c:pt>
                <c:pt idx="2815">
                  <c:v>861.87730376236095</c:v>
                </c:pt>
                <c:pt idx="2816">
                  <c:v>861.87730376236095</c:v>
                </c:pt>
                <c:pt idx="2817">
                  <c:v>861.87730376236095</c:v>
                </c:pt>
                <c:pt idx="2818">
                  <c:v>861.87730376236095</c:v>
                </c:pt>
                <c:pt idx="2819">
                  <c:v>861.87730376236095</c:v>
                </c:pt>
                <c:pt idx="2820">
                  <c:v>861.87730376236095</c:v>
                </c:pt>
                <c:pt idx="2821">
                  <c:v>861.87730376236095</c:v>
                </c:pt>
                <c:pt idx="2822">
                  <c:v>861.87730376236095</c:v>
                </c:pt>
                <c:pt idx="2823">
                  <c:v>861.87730376236095</c:v>
                </c:pt>
                <c:pt idx="2824">
                  <c:v>861.87730376236095</c:v>
                </c:pt>
                <c:pt idx="2825">
                  <c:v>861.87730376236095</c:v>
                </c:pt>
                <c:pt idx="2826">
                  <c:v>861.87730376236095</c:v>
                </c:pt>
                <c:pt idx="2827">
                  <c:v>861.87730376236095</c:v>
                </c:pt>
                <c:pt idx="2828">
                  <c:v>861.87730376236095</c:v>
                </c:pt>
                <c:pt idx="2829">
                  <c:v>861.87730376236095</c:v>
                </c:pt>
                <c:pt idx="2830">
                  <c:v>861.87730376236095</c:v>
                </c:pt>
                <c:pt idx="2831">
                  <c:v>861.87730376236095</c:v>
                </c:pt>
                <c:pt idx="2832">
                  <c:v>861.87730376236095</c:v>
                </c:pt>
                <c:pt idx="2833">
                  <c:v>861.87730376236095</c:v>
                </c:pt>
                <c:pt idx="2834">
                  <c:v>861.87730376243405</c:v>
                </c:pt>
                <c:pt idx="2835">
                  <c:v>861.87730376243405</c:v>
                </c:pt>
                <c:pt idx="2836">
                  <c:v>861.87730376243405</c:v>
                </c:pt>
                <c:pt idx="2837">
                  <c:v>861.87730376243405</c:v>
                </c:pt>
                <c:pt idx="2838">
                  <c:v>861.87730376243405</c:v>
                </c:pt>
                <c:pt idx="2839">
                  <c:v>861.87730376243405</c:v>
                </c:pt>
                <c:pt idx="2840">
                  <c:v>861.87730376243405</c:v>
                </c:pt>
                <c:pt idx="2841">
                  <c:v>861.87730376243405</c:v>
                </c:pt>
                <c:pt idx="2842">
                  <c:v>861.87730376243496</c:v>
                </c:pt>
                <c:pt idx="2843">
                  <c:v>861.87730376243599</c:v>
                </c:pt>
                <c:pt idx="2844">
                  <c:v>861.87730376243599</c:v>
                </c:pt>
                <c:pt idx="2845">
                  <c:v>861.87730376243599</c:v>
                </c:pt>
                <c:pt idx="2846">
                  <c:v>861.87730376243701</c:v>
                </c:pt>
                <c:pt idx="2847">
                  <c:v>861.87730376243701</c:v>
                </c:pt>
                <c:pt idx="2848">
                  <c:v>861.87730376243701</c:v>
                </c:pt>
                <c:pt idx="2849">
                  <c:v>861.87730376243701</c:v>
                </c:pt>
                <c:pt idx="2850">
                  <c:v>861.87730376243701</c:v>
                </c:pt>
                <c:pt idx="2851">
                  <c:v>861.87730376244099</c:v>
                </c:pt>
                <c:pt idx="2852">
                  <c:v>861.87730376244099</c:v>
                </c:pt>
                <c:pt idx="2853">
                  <c:v>861.87730376244099</c:v>
                </c:pt>
                <c:pt idx="2854">
                  <c:v>861.87730376244099</c:v>
                </c:pt>
                <c:pt idx="2855">
                  <c:v>861.87730376244099</c:v>
                </c:pt>
                <c:pt idx="2856">
                  <c:v>861.87730376244099</c:v>
                </c:pt>
                <c:pt idx="2857">
                  <c:v>861.87730376244099</c:v>
                </c:pt>
                <c:pt idx="2858">
                  <c:v>861.87730376244099</c:v>
                </c:pt>
                <c:pt idx="2859">
                  <c:v>861.87730376244804</c:v>
                </c:pt>
                <c:pt idx="2860">
                  <c:v>861.87730376244804</c:v>
                </c:pt>
                <c:pt idx="2861">
                  <c:v>861.87730376244804</c:v>
                </c:pt>
                <c:pt idx="2862">
                  <c:v>861.87730376244804</c:v>
                </c:pt>
                <c:pt idx="2863">
                  <c:v>861.87730376244804</c:v>
                </c:pt>
                <c:pt idx="2864">
                  <c:v>861.87730376244804</c:v>
                </c:pt>
                <c:pt idx="2865">
                  <c:v>861.87730376244804</c:v>
                </c:pt>
                <c:pt idx="2866">
                  <c:v>861.87730376244804</c:v>
                </c:pt>
                <c:pt idx="2867">
                  <c:v>861.87730376244804</c:v>
                </c:pt>
                <c:pt idx="2868">
                  <c:v>861.87730376244804</c:v>
                </c:pt>
                <c:pt idx="2869">
                  <c:v>861.87730376244804</c:v>
                </c:pt>
                <c:pt idx="2870">
                  <c:v>861.87730376244804</c:v>
                </c:pt>
                <c:pt idx="2871">
                  <c:v>861.87730376244804</c:v>
                </c:pt>
                <c:pt idx="2872">
                  <c:v>861.87730376244804</c:v>
                </c:pt>
                <c:pt idx="2873">
                  <c:v>861.87730376244804</c:v>
                </c:pt>
                <c:pt idx="2874">
                  <c:v>861.87730376244804</c:v>
                </c:pt>
                <c:pt idx="2875">
                  <c:v>861.87730376244804</c:v>
                </c:pt>
                <c:pt idx="2876">
                  <c:v>861.87730376244804</c:v>
                </c:pt>
                <c:pt idx="2877">
                  <c:v>861.87730376259401</c:v>
                </c:pt>
                <c:pt idx="2878">
                  <c:v>861.87730376259401</c:v>
                </c:pt>
                <c:pt idx="2879">
                  <c:v>861.87730376259401</c:v>
                </c:pt>
                <c:pt idx="2880">
                  <c:v>861.87730376259401</c:v>
                </c:pt>
                <c:pt idx="2881">
                  <c:v>861.87730376259401</c:v>
                </c:pt>
                <c:pt idx="2882">
                  <c:v>861.87730376259401</c:v>
                </c:pt>
                <c:pt idx="2883">
                  <c:v>861.87730376259401</c:v>
                </c:pt>
                <c:pt idx="2884">
                  <c:v>861.87730376259401</c:v>
                </c:pt>
                <c:pt idx="2885">
                  <c:v>861.87730376259401</c:v>
                </c:pt>
                <c:pt idx="2886">
                  <c:v>861.87730376259401</c:v>
                </c:pt>
                <c:pt idx="2887">
                  <c:v>861.87730376259401</c:v>
                </c:pt>
                <c:pt idx="2888">
                  <c:v>861.87730376259401</c:v>
                </c:pt>
                <c:pt idx="2889">
                  <c:v>861.87730376259401</c:v>
                </c:pt>
                <c:pt idx="2890">
                  <c:v>861.87730376259401</c:v>
                </c:pt>
                <c:pt idx="2891">
                  <c:v>861.87730376259401</c:v>
                </c:pt>
                <c:pt idx="2892">
                  <c:v>861.87730376259401</c:v>
                </c:pt>
                <c:pt idx="2893">
                  <c:v>861.87730376259401</c:v>
                </c:pt>
                <c:pt idx="2894">
                  <c:v>861.87730376259401</c:v>
                </c:pt>
                <c:pt idx="2895">
                  <c:v>861.87730376259401</c:v>
                </c:pt>
                <c:pt idx="2896">
                  <c:v>861.87730376259401</c:v>
                </c:pt>
                <c:pt idx="2897">
                  <c:v>861.87730376259401</c:v>
                </c:pt>
                <c:pt idx="2898">
                  <c:v>861.87730376259401</c:v>
                </c:pt>
                <c:pt idx="2899">
                  <c:v>861.87730376259401</c:v>
                </c:pt>
                <c:pt idx="2900">
                  <c:v>861.87730376259401</c:v>
                </c:pt>
                <c:pt idx="2901">
                  <c:v>861.87730376259401</c:v>
                </c:pt>
                <c:pt idx="2902">
                  <c:v>861.87730376259401</c:v>
                </c:pt>
                <c:pt idx="2903">
                  <c:v>861.87730376259401</c:v>
                </c:pt>
                <c:pt idx="2904">
                  <c:v>861.87730376259401</c:v>
                </c:pt>
                <c:pt idx="2905">
                  <c:v>861.87730376259401</c:v>
                </c:pt>
                <c:pt idx="2906">
                  <c:v>861.87730376259401</c:v>
                </c:pt>
                <c:pt idx="2907">
                  <c:v>861.87730376259401</c:v>
                </c:pt>
                <c:pt idx="2908">
                  <c:v>861.87730376259401</c:v>
                </c:pt>
                <c:pt idx="2909">
                  <c:v>861.87730376259401</c:v>
                </c:pt>
                <c:pt idx="2910">
                  <c:v>861.87730376259401</c:v>
                </c:pt>
                <c:pt idx="2911">
                  <c:v>861.87730376259401</c:v>
                </c:pt>
                <c:pt idx="2912">
                  <c:v>861.87730376259401</c:v>
                </c:pt>
                <c:pt idx="2913">
                  <c:v>861.87730376259401</c:v>
                </c:pt>
                <c:pt idx="2914">
                  <c:v>861.87730376259401</c:v>
                </c:pt>
                <c:pt idx="2915">
                  <c:v>861.87730376259401</c:v>
                </c:pt>
                <c:pt idx="2916">
                  <c:v>861.87730376259401</c:v>
                </c:pt>
                <c:pt idx="2917">
                  <c:v>861.87730376259401</c:v>
                </c:pt>
                <c:pt idx="2918">
                  <c:v>861.87730376259401</c:v>
                </c:pt>
                <c:pt idx="2919">
                  <c:v>861.87730376259401</c:v>
                </c:pt>
                <c:pt idx="2920">
                  <c:v>861.87730376259401</c:v>
                </c:pt>
                <c:pt idx="2921">
                  <c:v>861.87730376259401</c:v>
                </c:pt>
                <c:pt idx="2922">
                  <c:v>861.87730376259401</c:v>
                </c:pt>
                <c:pt idx="2923">
                  <c:v>861.87730376259401</c:v>
                </c:pt>
                <c:pt idx="2924">
                  <c:v>861.87730376259401</c:v>
                </c:pt>
                <c:pt idx="2925">
                  <c:v>861.87730376259401</c:v>
                </c:pt>
                <c:pt idx="2926">
                  <c:v>861.87730376259401</c:v>
                </c:pt>
                <c:pt idx="2927">
                  <c:v>861.87730376259401</c:v>
                </c:pt>
                <c:pt idx="2928">
                  <c:v>861.87730376259401</c:v>
                </c:pt>
                <c:pt idx="2929">
                  <c:v>861.87730376259401</c:v>
                </c:pt>
                <c:pt idx="2930">
                  <c:v>861.87730376259401</c:v>
                </c:pt>
                <c:pt idx="2931">
                  <c:v>861.87730376259401</c:v>
                </c:pt>
                <c:pt idx="2932">
                  <c:v>861.87730376259401</c:v>
                </c:pt>
                <c:pt idx="2933">
                  <c:v>861.87730376259401</c:v>
                </c:pt>
                <c:pt idx="2934">
                  <c:v>861.87730376259401</c:v>
                </c:pt>
                <c:pt idx="2935">
                  <c:v>861.87730376259401</c:v>
                </c:pt>
                <c:pt idx="2936">
                  <c:v>861.87730376259401</c:v>
                </c:pt>
                <c:pt idx="2937">
                  <c:v>861.87730376259401</c:v>
                </c:pt>
                <c:pt idx="2938">
                  <c:v>861.87730376259401</c:v>
                </c:pt>
                <c:pt idx="2939">
                  <c:v>861.87730376259401</c:v>
                </c:pt>
                <c:pt idx="2940">
                  <c:v>861.87730376259401</c:v>
                </c:pt>
                <c:pt idx="2941">
                  <c:v>861.87730376259401</c:v>
                </c:pt>
                <c:pt idx="2942">
                  <c:v>861.87730376259401</c:v>
                </c:pt>
                <c:pt idx="2943">
                  <c:v>861.87730376259401</c:v>
                </c:pt>
                <c:pt idx="2944">
                  <c:v>861.87730376259401</c:v>
                </c:pt>
                <c:pt idx="2945">
                  <c:v>861.87730376259401</c:v>
                </c:pt>
                <c:pt idx="2946">
                  <c:v>861.87730376259401</c:v>
                </c:pt>
                <c:pt idx="2947">
                  <c:v>861.87730376259401</c:v>
                </c:pt>
                <c:pt idx="2948">
                  <c:v>861.87730376259401</c:v>
                </c:pt>
                <c:pt idx="2949">
                  <c:v>861.87730376259401</c:v>
                </c:pt>
                <c:pt idx="2950">
                  <c:v>861.87730376259401</c:v>
                </c:pt>
                <c:pt idx="2951">
                  <c:v>861.87730376259401</c:v>
                </c:pt>
                <c:pt idx="2952">
                  <c:v>861.87730376259401</c:v>
                </c:pt>
                <c:pt idx="2953">
                  <c:v>861.87730376259401</c:v>
                </c:pt>
                <c:pt idx="2954">
                  <c:v>861.87730376259401</c:v>
                </c:pt>
                <c:pt idx="2955">
                  <c:v>867.50708197965196</c:v>
                </c:pt>
                <c:pt idx="2956">
                  <c:v>1282.2095564347601</c:v>
                </c:pt>
                <c:pt idx="2957">
                  <c:v>1282.4005631681</c:v>
                </c:pt>
                <c:pt idx="2958">
                  <c:v>1283.49191128695</c:v>
                </c:pt>
                <c:pt idx="2959">
                  <c:v>1283.81247445498</c:v>
                </c:pt>
                <c:pt idx="2960">
                  <c:v>1290.7059556434299</c:v>
                </c:pt>
                <c:pt idx="2961">
                  <c:v>1290.7059556434299</c:v>
                </c:pt>
                <c:pt idx="2962">
                  <c:v>1290.7059556434299</c:v>
                </c:pt>
                <c:pt idx="2963">
                  <c:v>1290.7059556434299</c:v>
                </c:pt>
                <c:pt idx="2964">
                  <c:v>1290.7059556434299</c:v>
                </c:pt>
                <c:pt idx="2965">
                  <c:v>1290.7059556434299</c:v>
                </c:pt>
                <c:pt idx="2966">
                  <c:v>1290.7059556434299</c:v>
                </c:pt>
                <c:pt idx="2967">
                  <c:v>1290.7059556434299</c:v>
                </c:pt>
                <c:pt idx="2968">
                  <c:v>1290.7059556434299</c:v>
                </c:pt>
                <c:pt idx="2969">
                  <c:v>1290.7059556434299</c:v>
                </c:pt>
                <c:pt idx="2970">
                  <c:v>1290.7059556434299</c:v>
                </c:pt>
                <c:pt idx="2971">
                  <c:v>1290.7059556434299</c:v>
                </c:pt>
                <c:pt idx="2972">
                  <c:v>1290.7059556434299</c:v>
                </c:pt>
                <c:pt idx="2973">
                  <c:v>1290.7059556434299</c:v>
                </c:pt>
                <c:pt idx="2974">
                  <c:v>1290.7059556434299</c:v>
                </c:pt>
                <c:pt idx="2975">
                  <c:v>1290.7059556434299</c:v>
                </c:pt>
                <c:pt idx="2976">
                  <c:v>1290.7059556434299</c:v>
                </c:pt>
                <c:pt idx="2977">
                  <c:v>1290.7059556434299</c:v>
                </c:pt>
                <c:pt idx="2978">
                  <c:v>1290.7059556434299</c:v>
                </c:pt>
                <c:pt idx="2979">
                  <c:v>1290.7059556434299</c:v>
                </c:pt>
                <c:pt idx="2980">
                  <c:v>1290.7059556434299</c:v>
                </c:pt>
                <c:pt idx="2981">
                  <c:v>1290.7059556434299</c:v>
                </c:pt>
                <c:pt idx="2982">
                  <c:v>1290.7059556434299</c:v>
                </c:pt>
                <c:pt idx="2983">
                  <c:v>1290.7059556434299</c:v>
                </c:pt>
                <c:pt idx="2984">
                  <c:v>1290.7059556434299</c:v>
                </c:pt>
                <c:pt idx="2985">
                  <c:v>1290.7059556434299</c:v>
                </c:pt>
                <c:pt idx="2986">
                  <c:v>1290.7059556434299</c:v>
                </c:pt>
                <c:pt idx="2987">
                  <c:v>1290.7059556434299</c:v>
                </c:pt>
                <c:pt idx="2988">
                  <c:v>1290.7059556434299</c:v>
                </c:pt>
                <c:pt idx="2989">
                  <c:v>1290.7059556434299</c:v>
                </c:pt>
                <c:pt idx="2990">
                  <c:v>1290.7059556434299</c:v>
                </c:pt>
                <c:pt idx="2991">
                  <c:v>1290.7059556434299</c:v>
                </c:pt>
                <c:pt idx="2992">
                  <c:v>1290.7059556434299</c:v>
                </c:pt>
                <c:pt idx="2993">
                  <c:v>1290.7059556434299</c:v>
                </c:pt>
                <c:pt idx="2994">
                  <c:v>1290.7059556434299</c:v>
                </c:pt>
                <c:pt idx="2995">
                  <c:v>1290.7059556434299</c:v>
                </c:pt>
                <c:pt idx="2996">
                  <c:v>1290.7059556435499</c:v>
                </c:pt>
                <c:pt idx="2997">
                  <c:v>1290.7059556435499</c:v>
                </c:pt>
                <c:pt idx="2998">
                  <c:v>1290.7059556435499</c:v>
                </c:pt>
                <c:pt idx="2999">
                  <c:v>1290.7059556435499</c:v>
                </c:pt>
                <c:pt idx="3000">
                  <c:v>1290.7059556435499</c:v>
                </c:pt>
                <c:pt idx="3001">
                  <c:v>1290.7059556435499</c:v>
                </c:pt>
                <c:pt idx="3002">
                  <c:v>1290.7059556435499</c:v>
                </c:pt>
                <c:pt idx="3003">
                  <c:v>1290.7059556435499</c:v>
                </c:pt>
                <c:pt idx="3004">
                  <c:v>1290.70595564365</c:v>
                </c:pt>
                <c:pt idx="3005">
                  <c:v>1290.70595564365</c:v>
                </c:pt>
                <c:pt idx="3006">
                  <c:v>1290.70595564365</c:v>
                </c:pt>
                <c:pt idx="3007">
                  <c:v>1290.70595564365</c:v>
                </c:pt>
                <c:pt idx="3008">
                  <c:v>1290.70595564365</c:v>
                </c:pt>
                <c:pt idx="3009">
                  <c:v>1290.70595564366</c:v>
                </c:pt>
                <c:pt idx="3010">
                  <c:v>1290.70595564367</c:v>
                </c:pt>
                <c:pt idx="3011">
                  <c:v>1290.70595564367</c:v>
                </c:pt>
                <c:pt idx="3012">
                  <c:v>1290.70595564367</c:v>
                </c:pt>
                <c:pt idx="3013">
                  <c:v>1290.70595564367</c:v>
                </c:pt>
                <c:pt idx="3014">
                  <c:v>1290.70595564367</c:v>
                </c:pt>
                <c:pt idx="3015">
                  <c:v>1290.70595564367</c:v>
                </c:pt>
                <c:pt idx="3016">
                  <c:v>1290.70595564367</c:v>
                </c:pt>
                <c:pt idx="3017">
                  <c:v>1290.70595564367</c:v>
                </c:pt>
                <c:pt idx="3018">
                  <c:v>1290.70595564378</c:v>
                </c:pt>
                <c:pt idx="3019">
                  <c:v>1290.70595564378</c:v>
                </c:pt>
                <c:pt idx="3020">
                  <c:v>1290.70595564378</c:v>
                </c:pt>
                <c:pt idx="3021">
                  <c:v>1290.70595564378</c:v>
                </c:pt>
                <c:pt idx="3022">
                  <c:v>1290.70595564378</c:v>
                </c:pt>
                <c:pt idx="3023">
                  <c:v>1290.70595564378</c:v>
                </c:pt>
                <c:pt idx="3024">
                  <c:v>1290.70595564378</c:v>
                </c:pt>
                <c:pt idx="3025">
                  <c:v>1290.70595564378</c:v>
                </c:pt>
                <c:pt idx="3026">
                  <c:v>1290.70595564378</c:v>
                </c:pt>
                <c:pt idx="3027">
                  <c:v>1290.70595564378</c:v>
                </c:pt>
                <c:pt idx="3028">
                  <c:v>1290.70595564378</c:v>
                </c:pt>
                <c:pt idx="3029">
                  <c:v>1290.70595564378</c:v>
                </c:pt>
                <c:pt idx="3030">
                  <c:v>1290.70595564378</c:v>
                </c:pt>
                <c:pt idx="3031">
                  <c:v>1290.70595564378</c:v>
                </c:pt>
                <c:pt idx="3032">
                  <c:v>1290.70595564378</c:v>
                </c:pt>
                <c:pt idx="3033">
                  <c:v>1290.70595564378</c:v>
                </c:pt>
                <c:pt idx="3034">
                  <c:v>1290.70595564378</c:v>
                </c:pt>
                <c:pt idx="3035">
                  <c:v>1290.70595564378</c:v>
                </c:pt>
                <c:pt idx="3036">
                  <c:v>1290.70595564378</c:v>
                </c:pt>
                <c:pt idx="3037">
                  <c:v>1290.70595564378</c:v>
                </c:pt>
                <c:pt idx="3038">
                  <c:v>1290.70595564378</c:v>
                </c:pt>
                <c:pt idx="3039">
                  <c:v>1290.70595564378</c:v>
                </c:pt>
                <c:pt idx="3040">
                  <c:v>1290.7259556434501</c:v>
                </c:pt>
                <c:pt idx="3041">
                  <c:v>1290.7259556434501</c:v>
                </c:pt>
                <c:pt idx="3042">
                  <c:v>1290.7259556434501</c:v>
                </c:pt>
                <c:pt idx="3043">
                  <c:v>1290.7259556434501</c:v>
                </c:pt>
                <c:pt idx="3044">
                  <c:v>1290.7259556434501</c:v>
                </c:pt>
                <c:pt idx="3045">
                  <c:v>1290.7259556434501</c:v>
                </c:pt>
                <c:pt idx="3046">
                  <c:v>1290.7259556434501</c:v>
                </c:pt>
                <c:pt idx="3047">
                  <c:v>1290.7259556434501</c:v>
                </c:pt>
                <c:pt idx="3048">
                  <c:v>1290.7259556434501</c:v>
                </c:pt>
                <c:pt idx="3049">
                  <c:v>1290.7259556434501</c:v>
                </c:pt>
                <c:pt idx="3050">
                  <c:v>1290.7259556434501</c:v>
                </c:pt>
                <c:pt idx="3051">
                  <c:v>1290.7259556434501</c:v>
                </c:pt>
                <c:pt idx="3052">
                  <c:v>1290.7259556435699</c:v>
                </c:pt>
                <c:pt idx="3053">
                  <c:v>1290.7259556435699</c:v>
                </c:pt>
                <c:pt idx="3054">
                  <c:v>1290.72595564366</c:v>
                </c:pt>
                <c:pt idx="3055">
                  <c:v>1290.72595564366</c:v>
                </c:pt>
                <c:pt idx="3056">
                  <c:v>1290.72595564366</c:v>
                </c:pt>
                <c:pt idx="3057">
                  <c:v>1290.7259556438</c:v>
                </c:pt>
                <c:pt idx="3058">
                  <c:v>1290.7259556438</c:v>
                </c:pt>
                <c:pt idx="3059">
                  <c:v>1290.7259556438</c:v>
                </c:pt>
                <c:pt idx="3060">
                  <c:v>1290.7259556438</c:v>
                </c:pt>
                <c:pt idx="3061">
                  <c:v>1291.7459556434701</c:v>
                </c:pt>
                <c:pt idx="3062">
                  <c:v>1291.7459556434701</c:v>
                </c:pt>
                <c:pt idx="3063">
                  <c:v>1291.7459556434701</c:v>
                </c:pt>
                <c:pt idx="3064">
                  <c:v>1291.7459556434701</c:v>
                </c:pt>
                <c:pt idx="3065">
                  <c:v>1291.7459556434701</c:v>
                </c:pt>
                <c:pt idx="3066">
                  <c:v>1291.7459556434701</c:v>
                </c:pt>
                <c:pt idx="3067">
                  <c:v>1291.7459556434701</c:v>
                </c:pt>
                <c:pt idx="3068">
                  <c:v>1291.7459556434701</c:v>
                </c:pt>
                <c:pt idx="3069">
                  <c:v>1291.7459556434701</c:v>
                </c:pt>
                <c:pt idx="3070">
                  <c:v>1291.7459556434701</c:v>
                </c:pt>
                <c:pt idx="3071">
                  <c:v>1291.7459556434701</c:v>
                </c:pt>
                <c:pt idx="3072">
                  <c:v>1291.7459556434701</c:v>
                </c:pt>
                <c:pt idx="3073">
                  <c:v>1291.7459556434701</c:v>
                </c:pt>
                <c:pt idx="3074">
                  <c:v>1291.7459556434701</c:v>
                </c:pt>
                <c:pt idx="3075">
                  <c:v>1291.7459556434701</c:v>
                </c:pt>
                <c:pt idx="3076">
                  <c:v>1291.7459556434701</c:v>
                </c:pt>
                <c:pt idx="3077">
                  <c:v>1291.7459556434701</c:v>
                </c:pt>
                <c:pt idx="3078">
                  <c:v>1291.7459556434701</c:v>
                </c:pt>
                <c:pt idx="3079">
                  <c:v>1291.7459556434701</c:v>
                </c:pt>
                <c:pt idx="3080">
                  <c:v>1291.7459556434701</c:v>
                </c:pt>
                <c:pt idx="3081">
                  <c:v>1291.7459556434701</c:v>
                </c:pt>
                <c:pt idx="3082">
                  <c:v>1291.7459556434701</c:v>
                </c:pt>
                <c:pt idx="3083">
                  <c:v>1291.7459556435299</c:v>
                </c:pt>
                <c:pt idx="3084">
                  <c:v>1291.7459556435299</c:v>
                </c:pt>
                <c:pt idx="3085">
                  <c:v>1291.7459556435299</c:v>
                </c:pt>
                <c:pt idx="3086">
                  <c:v>1291.7459556435299</c:v>
                </c:pt>
                <c:pt idx="3087">
                  <c:v>1291.7459556435299</c:v>
                </c:pt>
                <c:pt idx="3088">
                  <c:v>1291.7459556435299</c:v>
                </c:pt>
                <c:pt idx="3089">
                  <c:v>1291.7459556435299</c:v>
                </c:pt>
                <c:pt idx="3090">
                  <c:v>1291.7459556435299</c:v>
                </c:pt>
                <c:pt idx="3091">
                  <c:v>1291.7459556436499</c:v>
                </c:pt>
                <c:pt idx="3092">
                  <c:v>1291.7459556436499</c:v>
                </c:pt>
                <c:pt idx="3093">
                  <c:v>1291.7459556436499</c:v>
                </c:pt>
                <c:pt idx="3094">
                  <c:v>1291.7459556436499</c:v>
                </c:pt>
                <c:pt idx="3095">
                  <c:v>1291.7459556436499</c:v>
                </c:pt>
                <c:pt idx="3096">
                  <c:v>1291.7459556436499</c:v>
                </c:pt>
                <c:pt idx="3097">
                  <c:v>1291.74595564366</c:v>
                </c:pt>
                <c:pt idx="3098">
                  <c:v>1291.74595564366</c:v>
                </c:pt>
                <c:pt idx="3099">
                  <c:v>1291.74595564366</c:v>
                </c:pt>
                <c:pt idx="3100">
                  <c:v>1291.74595564368</c:v>
                </c:pt>
                <c:pt idx="3101">
                  <c:v>1291.74595564368</c:v>
                </c:pt>
                <c:pt idx="3102">
                  <c:v>1291.74595564382</c:v>
                </c:pt>
                <c:pt idx="3103">
                  <c:v>1291.74595564382</c:v>
                </c:pt>
                <c:pt idx="3104">
                  <c:v>1291.74595564382</c:v>
                </c:pt>
                <c:pt idx="3105">
                  <c:v>1291.74595564382</c:v>
                </c:pt>
                <c:pt idx="3106">
                  <c:v>1291.74595564382</c:v>
                </c:pt>
                <c:pt idx="3107">
                  <c:v>1291.74595564382</c:v>
                </c:pt>
                <c:pt idx="3108">
                  <c:v>1291.74595564382</c:v>
                </c:pt>
                <c:pt idx="3109">
                  <c:v>1291.74595564382</c:v>
                </c:pt>
                <c:pt idx="3110">
                  <c:v>1291.74595564382</c:v>
                </c:pt>
                <c:pt idx="3111">
                  <c:v>1291.74595564382</c:v>
                </c:pt>
                <c:pt idx="3112">
                  <c:v>1291.74595564382</c:v>
                </c:pt>
                <c:pt idx="3113">
                  <c:v>1291.74595564382</c:v>
                </c:pt>
                <c:pt idx="3114">
                  <c:v>1291.74595564382</c:v>
                </c:pt>
                <c:pt idx="3115">
                  <c:v>1291.74595564382</c:v>
                </c:pt>
                <c:pt idx="3116">
                  <c:v>1291.7659556434901</c:v>
                </c:pt>
                <c:pt idx="3117">
                  <c:v>1291.7659556434901</c:v>
                </c:pt>
                <c:pt idx="3118">
                  <c:v>1291.7659556434901</c:v>
                </c:pt>
                <c:pt idx="3119">
                  <c:v>1291.7659556434901</c:v>
                </c:pt>
                <c:pt idx="3120">
                  <c:v>1291.7659556434901</c:v>
                </c:pt>
                <c:pt idx="3121">
                  <c:v>1291.7659556434901</c:v>
                </c:pt>
                <c:pt idx="3122">
                  <c:v>1291.7659556434901</c:v>
                </c:pt>
                <c:pt idx="3123">
                  <c:v>1291.7659556434901</c:v>
                </c:pt>
                <c:pt idx="3124">
                  <c:v>1291.7659556434901</c:v>
                </c:pt>
                <c:pt idx="3125">
                  <c:v>1291.7659556434901</c:v>
                </c:pt>
                <c:pt idx="3126">
                  <c:v>1291.7659556434901</c:v>
                </c:pt>
                <c:pt idx="3127">
                  <c:v>1291.7659556434901</c:v>
                </c:pt>
                <c:pt idx="3128">
                  <c:v>1291.7659556434901</c:v>
                </c:pt>
                <c:pt idx="3129">
                  <c:v>1291.7659556434901</c:v>
                </c:pt>
                <c:pt idx="3130">
                  <c:v>1291.7659556434901</c:v>
                </c:pt>
                <c:pt idx="3131">
                  <c:v>1291.7659556434901</c:v>
                </c:pt>
                <c:pt idx="3132">
                  <c:v>1291.7659556434901</c:v>
                </c:pt>
                <c:pt idx="3133">
                  <c:v>1291.7659556434901</c:v>
                </c:pt>
                <c:pt idx="3134">
                  <c:v>1291.7659556434901</c:v>
                </c:pt>
                <c:pt idx="3135">
                  <c:v>1291.7659556434901</c:v>
                </c:pt>
                <c:pt idx="3136">
                  <c:v>1291.7659556434901</c:v>
                </c:pt>
                <c:pt idx="3137">
                  <c:v>1291.7659556434901</c:v>
                </c:pt>
                <c:pt idx="3138">
                  <c:v>1291.7659556435499</c:v>
                </c:pt>
                <c:pt idx="3139">
                  <c:v>1291.7659556435499</c:v>
                </c:pt>
                <c:pt idx="3140">
                  <c:v>1291.7659556435499</c:v>
                </c:pt>
                <c:pt idx="3141">
                  <c:v>1291.7659556435499</c:v>
                </c:pt>
                <c:pt idx="3142">
                  <c:v>1291.7659556435499</c:v>
                </c:pt>
                <c:pt idx="3143">
                  <c:v>1291.7659556435499</c:v>
                </c:pt>
                <c:pt idx="3144">
                  <c:v>1291.7659556436499</c:v>
                </c:pt>
                <c:pt idx="3145">
                  <c:v>1291.7659556436499</c:v>
                </c:pt>
                <c:pt idx="3146">
                  <c:v>1291.7659556436499</c:v>
                </c:pt>
                <c:pt idx="3147">
                  <c:v>1291.7659556436599</c:v>
                </c:pt>
                <c:pt idx="3148">
                  <c:v>1291.7659556436699</c:v>
                </c:pt>
                <c:pt idx="3149">
                  <c:v>1291.7659556436699</c:v>
                </c:pt>
                <c:pt idx="3150">
                  <c:v>1291.7659556436699</c:v>
                </c:pt>
                <c:pt idx="3151">
                  <c:v>1291.7659556436699</c:v>
                </c:pt>
                <c:pt idx="3152">
                  <c:v>1291.7659556436699</c:v>
                </c:pt>
                <c:pt idx="3153">
                  <c:v>1291.7659556436699</c:v>
                </c:pt>
                <c:pt idx="3154">
                  <c:v>1291.76595564384</c:v>
                </c:pt>
                <c:pt idx="3155">
                  <c:v>1291.76595564384</c:v>
                </c:pt>
                <c:pt idx="3156">
                  <c:v>1291.76595564384</c:v>
                </c:pt>
                <c:pt idx="3157">
                  <c:v>1291.76595564384</c:v>
                </c:pt>
                <c:pt idx="3158">
                  <c:v>1291.76595564384</c:v>
                </c:pt>
                <c:pt idx="3159">
                  <c:v>1291.76595564384</c:v>
                </c:pt>
                <c:pt idx="3160">
                  <c:v>1291.76595564384</c:v>
                </c:pt>
                <c:pt idx="3161">
                  <c:v>1291.76595564384</c:v>
                </c:pt>
                <c:pt idx="3162">
                  <c:v>1291.76595564384</c:v>
                </c:pt>
                <c:pt idx="3163">
                  <c:v>1291.76595564384</c:v>
                </c:pt>
                <c:pt idx="3164">
                  <c:v>1291.76595564384</c:v>
                </c:pt>
                <c:pt idx="3165">
                  <c:v>1291.76595564384</c:v>
                </c:pt>
                <c:pt idx="3166">
                  <c:v>1291.76595564384</c:v>
                </c:pt>
                <c:pt idx="3167">
                  <c:v>1291.76595564384</c:v>
                </c:pt>
                <c:pt idx="3168">
                  <c:v>1291.76595564384</c:v>
                </c:pt>
                <c:pt idx="3169">
                  <c:v>1291.76595564384</c:v>
                </c:pt>
                <c:pt idx="3170">
                  <c:v>1291.76595564384</c:v>
                </c:pt>
                <c:pt idx="3171">
                  <c:v>1291.76595564384</c:v>
                </c:pt>
                <c:pt idx="3172">
                  <c:v>1291.76595564384</c:v>
                </c:pt>
                <c:pt idx="3173">
                  <c:v>1291.7859556435101</c:v>
                </c:pt>
                <c:pt idx="3174">
                  <c:v>1291.7859556435101</c:v>
                </c:pt>
                <c:pt idx="3175">
                  <c:v>1291.7859556435101</c:v>
                </c:pt>
                <c:pt idx="3176">
                  <c:v>1291.7859556435101</c:v>
                </c:pt>
                <c:pt idx="3177">
                  <c:v>1291.7859556435101</c:v>
                </c:pt>
                <c:pt idx="3178">
                  <c:v>1291.7859556435101</c:v>
                </c:pt>
                <c:pt idx="3179">
                  <c:v>1291.7859556435101</c:v>
                </c:pt>
                <c:pt idx="3180">
                  <c:v>1291.7859556435701</c:v>
                </c:pt>
                <c:pt idx="3181">
                  <c:v>1291.7859556435701</c:v>
                </c:pt>
                <c:pt idx="3182">
                  <c:v>1291.7859556436499</c:v>
                </c:pt>
                <c:pt idx="3183">
                  <c:v>1291.7859556436499</c:v>
                </c:pt>
                <c:pt idx="3184">
                  <c:v>1291.7859556436499</c:v>
                </c:pt>
                <c:pt idx="3185">
                  <c:v>1291.7859556436499</c:v>
                </c:pt>
                <c:pt idx="3186">
                  <c:v>1291.78595564386</c:v>
                </c:pt>
                <c:pt idx="3187">
                  <c:v>1291.78595564386</c:v>
                </c:pt>
                <c:pt idx="3188">
                  <c:v>1292.7859556435101</c:v>
                </c:pt>
                <c:pt idx="3189">
                  <c:v>1292.7859556435101</c:v>
                </c:pt>
                <c:pt idx="3190">
                  <c:v>1292.7859556435101</c:v>
                </c:pt>
                <c:pt idx="3191">
                  <c:v>1292.7859556435101</c:v>
                </c:pt>
                <c:pt idx="3192">
                  <c:v>1292.7859556436399</c:v>
                </c:pt>
                <c:pt idx="3193">
                  <c:v>1292.7859556436499</c:v>
                </c:pt>
                <c:pt idx="3194">
                  <c:v>1292.8059556435301</c:v>
                </c:pt>
                <c:pt idx="3195">
                  <c:v>1292.8059556435301</c:v>
                </c:pt>
                <c:pt idx="3196">
                  <c:v>1292.8059556435301</c:v>
                </c:pt>
                <c:pt idx="3197">
                  <c:v>1292.8059556435301</c:v>
                </c:pt>
                <c:pt idx="3198">
                  <c:v>1292.8059556435301</c:v>
                </c:pt>
                <c:pt idx="3199">
                  <c:v>1292.8059556435301</c:v>
                </c:pt>
                <c:pt idx="3200">
                  <c:v>1292.8059556435301</c:v>
                </c:pt>
                <c:pt idx="3201">
                  <c:v>1292.8059556435301</c:v>
                </c:pt>
                <c:pt idx="3202">
                  <c:v>1292.8059556435301</c:v>
                </c:pt>
                <c:pt idx="3203">
                  <c:v>1292.8059556435301</c:v>
                </c:pt>
                <c:pt idx="3204">
                  <c:v>1292.8059556435301</c:v>
                </c:pt>
                <c:pt idx="3205">
                  <c:v>1292.8059556435301</c:v>
                </c:pt>
                <c:pt idx="3206">
                  <c:v>1292.8059556435301</c:v>
                </c:pt>
                <c:pt idx="3207">
                  <c:v>1292.8059556435301</c:v>
                </c:pt>
                <c:pt idx="3208">
                  <c:v>1292.8059556435301</c:v>
                </c:pt>
                <c:pt idx="3209">
                  <c:v>1292.8059556435301</c:v>
                </c:pt>
                <c:pt idx="3210">
                  <c:v>1292.8059556435301</c:v>
                </c:pt>
                <c:pt idx="3211">
                  <c:v>1292.8059556435301</c:v>
                </c:pt>
                <c:pt idx="3212">
                  <c:v>1292.8059556435301</c:v>
                </c:pt>
                <c:pt idx="3213">
                  <c:v>1292.8059556435301</c:v>
                </c:pt>
                <c:pt idx="3214">
                  <c:v>1292.8059556435301</c:v>
                </c:pt>
                <c:pt idx="3215">
                  <c:v>1292.8059556435301</c:v>
                </c:pt>
                <c:pt idx="3216">
                  <c:v>1292.8059556435301</c:v>
                </c:pt>
                <c:pt idx="3217">
                  <c:v>1292.8059556435301</c:v>
                </c:pt>
                <c:pt idx="3218">
                  <c:v>1292.8059556435301</c:v>
                </c:pt>
                <c:pt idx="3219">
                  <c:v>1292.8059556435301</c:v>
                </c:pt>
                <c:pt idx="3220">
                  <c:v>1292.8059556435301</c:v>
                </c:pt>
                <c:pt idx="3221">
                  <c:v>1292.8059556435301</c:v>
                </c:pt>
                <c:pt idx="3222">
                  <c:v>1292.8059556435301</c:v>
                </c:pt>
                <c:pt idx="3223">
                  <c:v>1292.8059556436399</c:v>
                </c:pt>
                <c:pt idx="3224">
                  <c:v>1292.8059556436399</c:v>
                </c:pt>
                <c:pt idx="3225">
                  <c:v>1292.8059556436399</c:v>
                </c:pt>
                <c:pt idx="3226">
                  <c:v>1292.8059556436499</c:v>
                </c:pt>
                <c:pt idx="3227">
                  <c:v>1292.8059556436499</c:v>
                </c:pt>
                <c:pt idx="3228">
                  <c:v>1292.8059556436599</c:v>
                </c:pt>
                <c:pt idx="3229">
                  <c:v>1292.8059556436699</c:v>
                </c:pt>
                <c:pt idx="3230">
                  <c:v>1292.8059556436699</c:v>
                </c:pt>
                <c:pt idx="3231">
                  <c:v>1292.8059556436699</c:v>
                </c:pt>
                <c:pt idx="3232">
                  <c:v>1292.8059556436699</c:v>
                </c:pt>
                <c:pt idx="3233">
                  <c:v>1292.8059556436699</c:v>
                </c:pt>
                <c:pt idx="3234">
                  <c:v>1292.8059556436699</c:v>
                </c:pt>
                <c:pt idx="3235">
                  <c:v>1292.80595564388</c:v>
                </c:pt>
                <c:pt idx="3236">
                  <c:v>1292.80595564388</c:v>
                </c:pt>
                <c:pt idx="3237">
                  <c:v>1292.80595564388</c:v>
                </c:pt>
                <c:pt idx="3238">
                  <c:v>1292.80595564388</c:v>
                </c:pt>
                <c:pt idx="3239">
                  <c:v>1292.80595564388</c:v>
                </c:pt>
                <c:pt idx="3240">
                  <c:v>1292.80595564388</c:v>
                </c:pt>
                <c:pt idx="3241">
                  <c:v>1292.80595564388</c:v>
                </c:pt>
                <c:pt idx="3242">
                  <c:v>1292.80595564388</c:v>
                </c:pt>
                <c:pt idx="3243">
                  <c:v>1292.80595564388</c:v>
                </c:pt>
                <c:pt idx="3244">
                  <c:v>1292.80595564388</c:v>
                </c:pt>
                <c:pt idx="3245">
                  <c:v>1292.80595564388</c:v>
                </c:pt>
                <c:pt idx="3246">
                  <c:v>1292.80595564388</c:v>
                </c:pt>
                <c:pt idx="3247">
                  <c:v>1292.80595564388</c:v>
                </c:pt>
                <c:pt idx="3248">
                  <c:v>1292.80595564388</c:v>
                </c:pt>
                <c:pt idx="3249">
                  <c:v>1292.80595564388</c:v>
                </c:pt>
                <c:pt idx="3250">
                  <c:v>1292.80595564388</c:v>
                </c:pt>
                <c:pt idx="3251">
                  <c:v>1292.80595564388</c:v>
                </c:pt>
                <c:pt idx="3252">
                  <c:v>1292.80595564388</c:v>
                </c:pt>
                <c:pt idx="3253">
                  <c:v>1292.80595564388</c:v>
                </c:pt>
                <c:pt idx="3254">
                  <c:v>1292.80595564388</c:v>
                </c:pt>
                <c:pt idx="3255">
                  <c:v>1292.80595564388</c:v>
                </c:pt>
                <c:pt idx="3256">
                  <c:v>1292.8259556435501</c:v>
                </c:pt>
                <c:pt idx="3257">
                  <c:v>1292.8259556435501</c:v>
                </c:pt>
                <c:pt idx="3258">
                  <c:v>1292.8259556435501</c:v>
                </c:pt>
                <c:pt idx="3259">
                  <c:v>1292.8259556435501</c:v>
                </c:pt>
                <c:pt idx="3260">
                  <c:v>1292.8259556435501</c:v>
                </c:pt>
                <c:pt idx="3261">
                  <c:v>1292.8259556435501</c:v>
                </c:pt>
                <c:pt idx="3262">
                  <c:v>1292.8259556435501</c:v>
                </c:pt>
                <c:pt idx="3263">
                  <c:v>1292.8259556435501</c:v>
                </c:pt>
                <c:pt idx="3264">
                  <c:v>1292.8259556435501</c:v>
                </c:pt>
                <c:pt idx="3265">
                  <c:v>1292.8259556435501</c:v>
                </c:pt>
                <c:pt idx="3266">
                  <c:v>1292.8259556435501</c:v>
                </c:pt>
                <c:pt idx="3267">
                  <c:v>1292.8259556435501</c:v>
                </c:pt>
                <c:pt idx="3268">
                  <c:v>1292.8259556435501</c:v>
                </c:pt>
                <c:pt idx="3269">
                  <c:v>1292.8259556435501</c:v>
                </c:pt>
                <c:pt idx="3270">
                  <c:v>1292.8259556435501</c:v>
                </c:pt>
                <c:pt idx="3271">
                  <c:v>1292.8259556435501</c:v>
                </c:pt>
                <c:pt idx="3272">
                  <c:v>1292.8259556435501</c:v>
                </c:pt>
                <c:pt idx="3273">
                  <c:v>1292.8259556435501</c:v>
                </c:pt>
                <c:pt idx="3274">
                  <c:v>1292.8259556435501</c:v>
                </c:pt>
                <c:pt idx="3275">
                  <c:v>1292.8259556435501</c:v>
                </c:pt>
                <c:pt idx="3276">
                  <c:v>1292.8259556436501</c:v>
                </c:pt>
                <c:pt idx="3277">
                  <c:v>1292.8259556436601</c:v>
                </c:pt>
                <c:pt idx="3278">
                  <c:v>1292.8259556436601</c:v>
                </c:pt>
                <c:pt idx="3279">
                  <c:v>1292.8259556436601</c:v>
                </c:pt>
                <c:pt idx="3280">
                  <c:v>1292.8259556436601</c:v>
                </c:pt>
                <c:pt idx="3281">
                  <c:v>1292.8259556439</c:v>
                </c:pt>
                <c:pt idx="3282">
                  <c:v>1292.8259556439</c:v>
                </c:pt>
                <c:pt idx="3283">
                  <c:v>1292.8259556439</c:v>
                </c:pt>
                <c:pt idx="3284">
                  <c:v>1292.8259556439</c:v>
                </c:pt>
                <c:pt idx="3285">
                  <c:v>1292.8259556439</c:v>
                </c:pt>
                <c:pt idx="3286">
                  <c:v>1292.8259556439</c:v>
                </c:pt>
                <c:pt idx="3287">
                  <c:v>1292.8259556439</c:v>
                </c:pt>
                <c:pt idx="3288">
                  <c:v>1292.8259556439</c:v>
                </c:pt>
                <c:pt idx="3289">
                  <c:v>1292.8259556439</c:v>
                </c:pt>
                <c:pt idx="3290">
                  <c:v>1292.8259556439</c:v>
                </c:pt>
                <c:pt idx="3291">
                  <c:v>1292.8259556439</c:v>
                </c:pt>
                <c:pt idx="3292">
                  <c:v>1292.8259556439</c:v>
                </c:pt>
                <c:pt idx="3293">
                  <c:v>1292.8259556439</c:v>
                </c:pt>
                <c:pt idx="3294">
                  <c:v>1710.6146075250499</c:v>
                </c:pt>
                <c:pt idx="3295">
                  <c:v>1711.1378669303299</c:v>
                </c:pt>
                <c:pt idx="3296">
                  <c:v>1711.2292150491801</c:v>
                </c:pt>
                <c:pt idx="3297">
                  <c:v>1711.24921505013</c:v>
                </c:pt>
                <c:pt idx="3298">
                  <c:v>1711.47191128693</c:v>
                </c:pt>
                <c:pt idx="3299">
                  <c:v>1711.4719112876301</c:v>
                </c:pt>
                <c:pt idx="3300">
                  <c:v>1712.1578669303501</c:v>
                </c:pt>
                <c:pt idx="3301">
                  <c:v>1712.1978669303901</c:v>
                </c:pt>
                <c:pt idx="3302">
                  <c:v>1712.2692150492201</c:v>
                </c:pt>
                <c:pt idx="3303">
                  <c:v>1712.28921504973</c:v>
                </c:pt>
                <c:pt idx="3304">
                  <c:v>1712.30921504925</c:v>
                </c:pt>
                <c:pt idx="3305">
                  <c:v>1713.04281584266</c:v>
                </c:pt>
                <c:pt idx="3306">
                  <c:v>1713.10651881271</c:v>
                </c:pt>
                <c:pt idx="3307">
                  <c:v>1713.12651881272</c:v>
                </c:pt>
                <c:pt idx="3308">
                  <c:v>1713.1465188121999</c:v>
                </c:pt>
                <c:pt idx="3309">
                  <c:v>1713.2378669309801</c:v>
                </c:pt>
                <c:pt idx="3310">
                  <c:v>1713.7411263377801</c:v>
                </c:pt>
                <c:pt idx="3311">
                  <c:v>1714.05517069401</c:v>
                </c:pt>
                <c:pt idx="3312">
                  <c:v>1714.9601014759301</c:v>
                </c:pt>
                <c:pt idx="3313">
                  <c:v>1715.5784300984801</c:v>
                </c:pt>
                <c:pt idx="3314">
                  <c:v>1717.1103413854701</c:v>
                </c:pt>
                <c:pt idx="3315">
                  <c:v>1717.9476451492801</c:v>
                </c:pt>
                <c:pt idx="3316">
                  <c:v>1720.5946075245699</c:v>
                </c:pt>
                <c:pt idx="3317">
                  <c:v>1720.5946075245699</c:v>
                </c:pt>
                <c:pt idx="3318">
                  <c:v>1720.5946075245699</c:v>
                </c:pt>
                <c:pt idx="3319">
                  <c:v>1720.5946075245699</c:v>
                </c:pt>
                <c:pt idx="3320">
                  <c:v>1720.5946075245699</c:v>
                </c:pt>
                <c:pt idx="3321">
                  <c:v>1720.5946075245699</c:v>
                </c:pt>
                <c:pt idx="3322">
                  <c:v>1720.5946075245699</c:v>
                </c:pt>
                <c:pt idx="3323">
                  <c:v>1720.5946075245699</c:v>
                </c:pt>
                <c:pt idx="3324">
                  <c:v>1720.5946075245699</c:v>
                </c:pt>
                <c:pt idx="3325">
                  <c:v>1720.5946075245699</c:v>
                </c:pt>
                <c:pt idx="3326">
                  <c:v>1720.5946075245699</c:v>
                </c:pt>
                <c:pt idx="3327">
                  <c:v>1720.5946075245699</c:v>
                </c:pt>
                <c:pt idx="3328">
                  <c:v>1720.5946075245699</c:v>
                </c:pt>
                <c:pt idx="3329">
                  <c:v>1720.5946075245699</c:v>
                </c:pt>
                <c:pt idx="3330">
                  <c:v>1720.5946075245699</c:v>
                </c:pt>
                <c:pt idx="3331">
                  <c:v>1720.5946075245699</c:v>
                </c:pt>
                <c:pt idx="3332">
                  <c:v>1720.5946075245699</c:v>
                </c:pt>
                <c:pt idx="3333">
                  <c:v>1720.5946075245699</c:v>
                </c:pt>
                <c:pt idx="3334">
                  <c:v>1720.5946075245699</c:v>
                </c:pt>
                <c:pt idx="3335">
                  <c:v>1720.5946075245699</c:v>
                </c:pt>
                <c:pt idx="3336">
                  <c:v>1720.5946075245699</c:v>
                </c:pt>
                <c:pt idx="3337">
                  <c:v>1720.5946075245699</c:v>
                </c:pt>
                <c:pt idx="3338">
                  <c:v>1720.5946075245699</c:v>
                </c:pt>
                <c:pt idx="3339">
                  <c:v>1720.5946075245699</c:v>
                </c:pt>
                <c:pt idx="3340">
                  <c:v>1720.5946075245699</c:v>
                </c:pt>
                <c:pt idx="3341">
                  <c:v>1720.5946075245699</c:v>
                </c:pt>
                <c:pt idx="3342">
                  <c:v>1720.5946075245699</c:v>
                </c:pt>
                <c:pt idx="3343">
                  <c:v>1720.5946075245699</c:v>
                </c:pt>
                <c:pt idx="3344">
                  <c:v>1720.5946075245699</c:v>
                </c:pt>
                <c:pt idx="3345">
                  <c:v>1720.5946075245699</c:v>
                </c:pt>
                <c:pt idx="3346">
                  <c:v>1720.5946075245699</c:v>
                </c:pt>
                <c:pt idx="3347">
                  <c:v>1720.5946075245699</c:v>
                </c:pt>
                <c:pt idx="3348">
                  <c:v>1720.5946075245699</c:v>
                </c:pt>
                <c:pt idx="3349">
                  <c:v>1720.5946075245699</c:v>
                </c:pt>
                <c:pt idx="3350">
                  <c:v>1720.59460752474</c:v>
                </c:pt>
                <c:pt idx="3351">
                  <c:v>1720.59460752474</c:v>
                </c:pt>
                <c:pt idx="3352">
                  <c:v>1720.59460752474</c:v>
                </c:pt>
                <c:pt idx="3353">
                  <c:v>1720.59460752474</c:v>
                </c:pt>
                <c:pt idx="3354">
                  <c:v>1720.59460752474</c:v>
                </c:pt>
                <c:pt idx="3355">
                  <c:v>1720.59460752474</c:v>
                </c:pt>
                <c:pt idx="3356">
                  <c:v>1720.59460752474</c:v>
                </c:pt>
                <c:pt idx="3357">
                  <c:v>1720.59460752474</c:v>
                </c:pt>
                <c:pt idx="3358">
                  <c:v>1720.59460752474</c:v>
                </c:pt>
                <c:pt idx="3359">
                  <c:v>1720.59460752474</c:v>
                </c:pt>
                <c:pt idx="3360">
                  <c:v>1720.59460752474</c:v>
                </c:pt>
                <c:pt idx="3361">
                  <c:v>1720.59460752474</c:v>
                </c:pt>
                <c:pt idx="3362">
                  <c:v>1720.59460752474</c:v>
                </c:pt>
                <c:pt idx="3363">
                  <c:v>1720.5946075248701</c:v>
                </c:pt>
                <c:pt idx="3364">
                  <c:v>1720.5946075248701</c:v>
                </c:pt>
                <c:pt idx="3365">
                  <c:v>1720.5946075248801</c:v>
                </c:pt>
                <c:pt idx="3366">
                  <c:v>1720.5946075248901</c:v>
                </c:pt>
                <c:pt idx="3367">
                  <c:v>1720.5946075248901</c:v>
                </c:pt>
                <c:pt idx="3368">
                  <c:v>1720.5946075248901</c:v>
                </c:pt>
                <c:pt idx="3369">
                  <c:v>1720.5946075248901</c:v>
                </c:pt>
                <c:pt idx="3370">
                  <c:v>1720.5946075248901</c:v>
                </c:pt>
                <c:pt idx="3371">
                  <c:v>1720.5946075248901</c:v>
                </c:pt>
                <c:pt idx="3372">
                  <c:v>1720.5946075248901</c:v>
                </c:pt>
                <c:pt idx="3373">
                  <c:v>1720.5946075250299</c:v>
                </c:pt>
                <c:pt idx="3374">
                  <c:v>1720.5946075250299</c:v>
                </c:pt>
                <c:pt idx="3375">
                  <c:v>1720.5946075250299</c:v>
                </c:pt>
                <c:pt idx="3376">
                  <c:v>1720.5946075250299</c:v>
                </c:pt>
                <c:pt idx="3377">
                  <c:v>1720.5946075250299</c:v>
                </c:pt>
                <c:pt idx="3378">
                  <c:v>1720.5946075250299</c:v>
                </c:pt>
                <c:pt idx="3379">
                  <c:v>1720.5946075250299</c:v>
                </c:pt>
                <c:pt idx="3380">
                  <c:v>1720.5946075250299</c:v>
                </c:pt>
                <c:pt idx="3381">
                  <c:v>1720.5946075250299</c:v>
                </c:pt>
                <c:pt idx="3382">
                  <c:v>1720.5946075250299</c:v>
                </c:pt>
                <c:pt idx="3383">
                  <c:v>1720.5946075250299</c:v>
                </c:pt>
                <c:pt idx="3384">
                  <c:v>1720.5946075250299</c:v>
                </c:pt>
                <c:pt idx="3385">
                  <c:v>1720.5946075250299</c:v>
                </c:pt>
                <c:pt idx="3386">
                  <c:v>1720.5946075250299</c:v>
                </c:pt>
                <c:pt idx="3387">
                  <c:v>1720.5946075250299</c:v>
                </c:pt>
                <c:pt idx="3388">
                  <c:v>1720.5946075250299</c:v>
                </c:pt>
                <c:pt idx="3389">
                  <c:v>1720.5946075250299</c:v>
                </c:pt>
                <c:pt idx="3390">
                  <c:v>1720.5946075250299</c:v>
                </c:pt>
                <c:pt idx="3391">
                  <c:v>1720.5946075250299</c:v>
                </c:pt>
                <c:pt idx="3392">
                  <c:v>1720.5946075250299</c:v>
                </c:pt>
                <c:pt idx="3393">
                  <c:v>1720.5946075250299</c:v>
                </c:pt>
                <c:pt idx="3394">
                  <c:v>1720.5946075250299</c:v>
                </c:pt>
                <c:pt idx="3395">
                  <c:v>1720.5946075250299</c:v>
                </c:pt>
                <c:pt idx="3396">
                  <c:v>1720.5946075250299</c:v>
                </c:pt>
                <c:pt idx="3397">
                  <c:v>1720.5946075250299</c:v>
                </c:pt>
                <c:pt idx="3398">
                  <c:v>1720.5946075250299</c:v>
                </c:pt>
                <c:pt idx="3399">
                  <c:v>1720.5946075250299</c:v>
                </c:pt>
                <c:pt idx="3400">
                  <c:v>1720.5946075250299</c:v>
                </c:pt>
                <c:pt idx="3401">
                  <c:v>1720.5946075250299</c:v>
                </c:pt>
                <c:pt idx="3402">
                  <c:v>1720.5946075250299</c:v>
                </c:pt>
                <c:pt idx="3403">
                  <c:v>1720.5946075250299</c:v>
                </c:pt>
                <c:pt idx="3404">
                  <c:v>1720.6146075245899</c:v>
                </c:pt>
                <c:pt idx="3405">
                  <c:v>1720.6146075245899</c:v>
                </c:pt>
                <c:pt idx="3406">
                  <c:v>1720.6146075245899</c:v>
                </c:pt>
                <c:pt idx="3407">
                  <c:v>1720.6146075245899</c:v>
                </c:pt>
                <c:pt idx="3408">
                  <c:v>1720.6146075245899</c:v>
                </c:pt>
                <c:pt idx="3409">
                  <c:v>1720.6146075245899</c:v>
                </c:pt>
                <c:pt idx="3410">
                  <c:v>1720.6146075245899</c:v>
                </c:pt>
                <c:pt idx="3411">
                  <c:v>1720.6146075245899</c:v>
                </c:pt>
                <c:pt idx="3412">
                  <c:v>1720.6146075245899</c:v>
                </c:pt>
                <c:pt idx="3413">
                  <c:v>1720.6146075245899</c:v>
                </c:pt>
                <c:pt idx="3414">
                  <c:v>1720.6146075245899</c:v>
                </c:pt>
                <c:pt idx="3415">
                  <c:v>1720.6146075245899</c:v>
                </c:pt>
                <c:pt idx="3416">
                  <c:v>1720.6146075245899</c:v>
                </c:pt>
                <c:pt idx="3417">
                  <c:v>1720.6146075245899</c:v>
                </c:pt>
                <c:pt idx="3418">
                  <c:v>1720.6146075245899</c:v>
                </c:pt>
                <c:pt idx="3419">
                  <c:v>1720.6146075245899</c:v>
                </c:pt>
                <c:pt idx="3420">
                  <c:v>1720.6146075245899</c:v>
                </c:pt>
                <c:pt idx="3421">
                  <c:v>1720.6146075245899</c:v>
                </c:pt>
                <c:pt idx="3422">
                  <c:v>1720.6146075245899</c:v>
                </c:pt>
                <c:pt idx="3423">
                  <c:v>1720.6146075245899</c:v>
                </c:pt>
                <c:pt idx="3424">
                  <c:v>1720.6146075245899</c:v>
                </c:pt>
                <c:pt idx="3425">
                  <c:v>1720.6146075245899</c:v>
                </c:pt>
                <c:pt idx="3426">
                  <c:v>1720.6146075245899</c:v>
                </c:pt>
                <c:pt idx="3427">
                  <c:v>1720.6146075245899</c:v>
                </c:pt>
                <c:pt idx="3428">
                  <c:v>1720.6146075245899</c:v>
                </c:pt>
                <c:pt idx="3429">
                  <c:v>1720.6146075245899</c:v>
                </c:pt>
                <c:pt idx="3430">
                  <c:v>1720.6146075245899</c:v>
                </c:pt>
                <c:pt idx="3431">
                  <c:v>1720.6146075245899</c:v>
                </c:pt>
                <c:pt idx="3432">
                  <c:v>1720.6146075245899</c:v>
                </c:pt>
                <c:pt idx="3433">
                  <c:v>1720.6146075245899</c:v>
                </c:pt>
                <c:pt idx="3434">
                  <c:v>1720.6146075245899</c:v>
                </c:pt>
                <c:pt idx="3435">
                  <c:v>1720.6146075245899</c:v>
                </c:pt>
                <c:pt idx="3436">
                  <c:v>1720.6146075245899</c:v>
                </c:pt>
                <c:pt idx="3437">
                  <c:v>1720.6146075245899</c:v>
                </c:pt>
                <c:pt idx="3438">
                  <c:v>1720.6146075245899</c:v>
                </c:pt>
                <c:pt idx="3439">
                  <c:v>1720.6146075245899</c:v>
                </c:pt>
                <c:pt idx="3440">
                  <c:v>1720.6146075245899</c:v>
                </c:pt>
                <c:pt idx="3441">
                  <c:v>1720.6146075245899</c:v>
                </c:pt>
                <c:pt idx="3442">
                  <c:v>1720.6146075245899</c:v>
                </c:pt>
                <c:pt idx="3443">
                  <c:v>1720.6146075245899</c:v>
                </c:pt>
                <c:pt idx="3444">
                  <c:v>1720.6146075245899</c:v>
                </c:pt>
                <c:pt idx="3445">
                  <c:v>1720.6146075245899</c:v>
                </c:pt>
                <c:pt idx="3446">
                  <c:v>1720.6146075245899</c:v>
                </c:pt>
                <c:pt idx="3447">
                  <c:v>1720.6146075245899</c:v>
                </c:pt>
                <c:pt idx="3448">
                  <c:v>1720.6146075245899</c:v>
                </c:pt>
                <c:pt idx="3449">
                  <c:v>1720.6146075245899</c:v>
                </c:pt>
                <c:pt idx="3450">
                  <c:v>1720.6146075245899</c:v>
                </c:pt>
                <c:pt idx="3451">
                  <c:v>1720.6146075245899</c:v>
                </c:pt>
                <c:pt idx="3452">
                  <c:v>1720.6146075245899</c:v>
                </c:pt>
                <c:pt idx="3453">
                  <c:v>1720.6146075245899</c:v>
                </c:pt>
                <c:pt idx="3454">
                  <c:v>1720.6146075245899</c:v>
                </c:pt>
                <c:pt idx="3455">
                  <c:v>1720.6146075245899</c:v>
                </c:pt>
                <c:pt idx="3456">
                  <c:v>1720.6146075245899</c:v>
                </c:pt>
                <c:pt idx="3457">
                  <c:v>1720.6146075245899</c:v>
                </c:pt>
                <c:pt idx="3458">
                  <c:v>1720.6146075245899</c:v>
                </c:pt>
                <c:pt idx="3459">
                  <c:v>1720.6146075245899</c:v>
                </c:pt>
                <c:pt idx="3460">
                  <c:v>1720.6146075245899</c:v>
                </c:pt>
                <c:pt idx="3461">
                  <c:v>1720.6146075245899</c:v>
                </c:pt>
                <c:pt idx="3462">
                  <c:v>1720.6146075245899</c:v>
                </c:pt>
                <c:pt idx="3463">
                  <c:v>1720.6146075245899</c:v>
                </c:pt>
                <c:pt idx="3464">
                  <c:v>1720.6146075245899</c:v>
                </c:pt>
                <c:pt idx="3465">
                  <c:v>1720.6146075245899</c:v>
                </c:pt>
                <c:pt idx="3466">
                  <c:v>1720.6146075245899</c:v>
                </c:pt>
                <c:pt idx="3467">
                  <c:v>1720.6146075245899</c:v>
                </c:pt>
                <c:pt idx="3468">
                  <c:v>1720.6146075245899</c:v>
                </c:pt>
                <c:pt idx="3469">
                  <c:v>1720.6146075245899</c:v>
                </c:pt>
                <c:pt idx="3470">
                  <c:v>1720.6146075245899</c:v>
                </c:pt>
                <c:pt idx="3471">
                  <c:v>1720.6146075245899</c:v>
                </c:pt>
                <c:pt idx="3472">
                  <c:v>1720.6146075245899</c:v>
                </c:pt>
                <c:pt idx="3473">
                  <c:v>1720.6146075245899</c:v>
                </c:pt>
                <c:pt idx="3474">
                  <c:v>1720.6146075245899</c:v>
                </c:pt>
                <c:pt idx="3475">
                  <c:v>1720.61460752476</c:v>
                </c:pt>
                <c:pt idx="3476">
                  <c:v>1720.61460752476</c:v>
                </c:pt>
                <c:pt idx="3477">
                  <c:v>1720.61460752476</c:v>
                </c:pt>
                <c:pt idx="3478">
                  <c:v>1720.61460752476</c:v>
                </c:pt>
                <c:pt idx="3479">
                  <c:v>1720.61460752476</c:v>
                </c:pt>
                <c:pt idx="3480">
                  <c:v>1720.61460752476</c:v>
                </c:pt>
                <c:pt idx="3481">
                  <c:v>1720.61460752476</c:v>
                </c:pt>
                <c:pt idx="3482">
                  <c:v>1720.61460752476</c:v>
                </c:pt>
                <c:pt idx="3483">
                  <c:v>1720.61460752476</c:v>
                </c:pt>
                <c:pt idx="3484">
                  <c:v>1720.61460752476</c:v>
                </c:pt>
                <c:pt idx="3485">
                  <c:v>1720.61460752476</c:v>
                </c:pt>
                <c:pt idx="3486">
                  <c:v>1720.61460752476</c:v>
                </c:pt>
                <c:pt idx="3487">
                  <c:v>1720.61460752476</c:v>
                </c:pt>
                <c:pt idx="3488">
                  <c:v>1720.61460752476</c:v>
                </c:pt>
                <c:pt idx="3489">
                  <c:v>1720.61460752476</c:v>
                </c:pt>
                <c:pt idx="3490">
                  <c:v>1720.61460752476</c:v>
                </c:pt>
                <c:pt idx="3491">
                  <c:v>1720.61460752476</c:v>
                </c:pt>
                <c:pt idx="3492">
                  <c:v>1720.61460752476</c:v>
                </c:pt>
                <c:pt idx="3493">
                  <c:v>1720.61460752476</c:v>
                </c:pt>
                <c:pt idx="3494">
                  <c:v>1720.61460752476</c:v>
                </c:pt>
                <c:pt idx="3495">
                  <c:v>1720.61460752476</c:v>
                </c:pt>
                <c:pt idx="3496">
                  <c:v>1720.6146075248701</c:v>
                </c:pt>
                <c:pt idx="3497">
                  <c:v>1720.6146075248701</c:v>
                </c:pt>
                <c:pt idx="3498">
                  <c:v>1720.6146075248701</c:v>
                </c:pt>
                <c:pt idx="3499">
                  <c:v>1720.6146075248801</c:v>
                </c:pt>
                <c:pt idx="3500">
                  <c:v>1720.6146075248801</c:v>
                </c:pt>
                <c:pt idx="3501">
                  <c:v>1720.6146075248801</c:v>
                </c:pt>
                <c:pt idx="3502">
                  <c:v>1720.6146075248801</c:v>
                </c:pt>
                <c:pt idx="3503">
                  <c:v>1720.6146075248801</c:v>
                </c:pt>
                <c:pt idx="3504">
                  <c:v>1720.6146075248801</c:v>
                </c:pt>
                <c:pt idx="3505">
                  <c:v>1720.6146075248801</c:v>
                </c:pt>
                <c:pt idx="3506">
                  <c:v>1720.6146075248801</c:v>
                </c:pt>
                <c:pt idx="3507">
                  <c:v>1720.6146075248801</c:v>
                </c:pt>
                <c:pt idx="3508">
                  <c:v>1720.6146075248801</c:v>
                </c:pt>
                <c:pt idx="3509">
                  <c:v>1720.6146075248801</c:v>
                </c:pt>
                <c:pt idx="3510">
                  <c:v>1720.6146075248801</c:v>
                </c:pt>
                <c:pt idx="3511">
                  <c:v>1720.6146075248801</c:v>
                </c:pt>
                <c:pt idx="3512">
                  <c:v>1720.6146075248801</c:v>
                </c:pt>
                <c:pt idx="3513">
                  <c:v>1720.6146075248801</c:v>
                </c:pt>
                <c:pt idx="3514">
                  <c:v>1720.6146075248801</c:v>
                </c:pt>
                <c:pt idx="3515">
                  <c:v>1720.6146075248801</c:v>
                </c:pt>
                <c:pt idx="3516">
                  <c:v>1720.6146075248801</c:v>
                </c:pt>
                <c:pt idx="3517">
                  <c:v>1720.6146075248801</c:v>
                </c:pt>
                <c:pt idx="3518">
                  <c:v>1720.6146075248801</c:v>
                </c:pt>
                <c:pt idx="3519">
                  <c:v>1720.6146075248801</c:v>
                </c:pt>
                <c:pt idx="3520">
                  <c:v>1720.6146075248801</c:v>
                </c:pt>
                <c:pt idx="3521">
                  <c:v>1720.6146075248801</c:v>
                </c:pt>
                <c:pt idx="3522">
                  <c:v>1720.6146075248801</c:v>
                </c:pt>
                <c:pt idx="3523">
                  <c:v>1720.6146075249901</c:v>
                </c:pt>
                <c:pt idx="3524">
                  <c:v>1720.6146075250499</c:v>
                </c:pt>
                <c:pt idx="3525">
                  <c:v>1720.6146075250499</c:v>
                </c:pt>
                <c:pt idx="3526">
                  <c:v>1720.6146075250499</c:v>
                </c:pt>
                <c:pt idx="3527">
                  <c:v>1720.6146075250499</c:v>
                </c:pt>
                <c:pt idx="3528">
                  <c:v>1720.6146075250499</c:v>
                </c:pt>
                <c:pt idx="3529">
                  <c:v>1720.6146075250499</c:v>
                </c:pt>
                <c:pt idx="3530">
                  <c:v>1720.6146075250499</c:v>
                </c:pt>
                <c:pt idx="3531">
                  <c:v>1720.6146075250499</c:v>
                </c:pt>
                <c:pt idx="3532">
                  <c:v>1720.6146075250499</c:v>
                </c:pt>
                <c:pt idx="3533">
                  <c:v>1720.6146075250499</c:v>
                </c:pt>
                <c:pt idx="3534">
                  <c:v>1720.6146075250499</c:v>
                </c:pt>
                <c:pt idx="3535">
                  <c:v>1720.6146075250499</c:v>
                </c:pt>
                <c:pt idx="3536">
                  <c:v>1720.6146075250499</c:v>
                </c:pt>
                <c:pt idx="3537">
                  <c:v>1720.6146075250499</c:v>
                </c:pt>
                <c:pt idx="3538">
                  <c:v>1720.6146075250499</c:v>
                </c:pt>
                <c:pt idx="3539">
                  <c:v>1720.6146075250499</c:v>
                </c:pt>
                <c:pt idx="3540">
                  <c:v>1720.6146075250499</c:v>
                </c:pt>
                <c:pt idx="3541">
                  <c:v>1720.6146075250499</c:v>
                </c:pt>
                <c:pt idx="3542">
                  <c:v>1720.6146075250499</c:v>
                </c:pt>
                <c:pt idx="3543">
                  <c:v>1720.6146075250499</c:v>
                </c:pt>
                <c:pt idx="3544">
                  <c:v>1720.6146075250499</c:v>
                </c:pt>
                <c:pt idx="3545">
                  <c:v>1720.6146075250499</c:v>
                </c:pt>
                <c:pt idx="3546">
                  <c:v>1720.6146075250499</c:v>
                </c:pt>
                <c:pt idx="3547">
                  <c:v>1720.6146075250499</c:v>
                </c:pt>
                <c:pt idx="3548">
                  <c:v>1720.6146075250499</c:v>
                </c:pt>
                <c:pt idx="3549">
                  <c:v>1720.6146075250499</c:v>
                </c:pt>
                <c:pt idx="3550">
                  <c:v>1720.6146075250499</c:v>
                </c:pt>
                <c:pt idx="3551">
                  <c:v>1720.6146075250499</c:v>
                </c:pt>
                <c:pt idx="3552">
                  <c:v>1720.6146075250499</c:v>
                </c:pt>
                <c:pt idx="3553">
                  <c:v>1720.6146075250499</c:v>
                </c:pt>
                <c:pt idx="3554">
                  <c:v>1720.6146075250499</c:v>
                </c:pt>
                <c:pt idx="3555">
                  <c:v>1720.6146075250499</c:v>
                </c:pt>
                <c:pt idx="3556">
                  <c:v>1720.6146075250499</c:v>
                </c:pt>
                <c:pt idx="3557">
                  <c:v>1720.6146075250499</c:v>
                </c:pt>
                <c:pt idx="3558">
                  <c:v>1720.6146075250499</c:v>
                </c:pt>
                <c:pt idx="3559">
                  <c:v>1720.6146075250499</c:v>
                </c:pt>
                <c:pt idx="3560">
                  <c:v>1720.6146075250499</c:v>
                </c:pt>
                <c:pt idx="3561">
                  <c:v>1720.6146075250499</c:v>
                </c:pt>
                <c:pt idx="3562">
                  <c:v>1720.6146075250499</c:v>
                </c:pt>
                <c:pt idx="3563">
                  <c:v>1720.6146075250499</c:v>
                </c:pt>
                <c:pt idx="3564">
                  <c:v>1720.6146075250499</c:v>
                </c:pt>
                <c:pt idx="3565">
                  <c:v>1720.6146075250499</c:v>
                </c:pt>
                <c:pt idx="3566">
                  <c:v>1720.6146075250499</c:v>
                </c:pt>
                <c:pt idx="3567">
                  <c:v>1720.6146075250499</c:v>
                </c:pt>
                <c:pt idx="3568">
                  <c:v>1720.6146075250499</c:v>
                </c:pt>
                <c:pt idx="3569">
                  <c:v>1720.6146075250499</c:v>
                </c:pt>
                <c:pt idx="3570">
                  <c:v>1720.6146075250499</c:v>
                </c:pt>
                <c:pt idx="3571">
                  <c:v>1720.6146075250499</c:v>
                </c:pt>
                <c:pt idx="3572">
                  <c:v>1720.6146075250499</c:v>
                </c:pt>
                <c:pt idx="3573">
                  <c:v>1720.6146075250499</c:v>
                </c:pt>
                <c:pt idx="3574">
                  <c:v>1720.6146075250499</c:v>
                </c:pt>
                <c:pt idx="3575">
                  <c:v>1720.6146075250499</c:v>
                </c:pt>
                <c:pt idx="3576">
                  <c:v>1720.6146075250499</c:v>
                </c:pt>
                <c:pt idx="3577">
                  <c:v>1720.6146075250499</c:v>
                </c:pt>
                <c:pt idx="3578">
                  <c:v>1720.6146075250499</c:v>
                </c:pt>
                <c:pt idx="3579">
                  <c:v>1720.6146075250499</c:v>
                </c:pt>
                <c:pt idx="3580">
                  <c:v>1720.6146075250499</c:v>
                </c:pt>
                <c:pt idx="3581">
                  <c:v>1720.6146075250499</c:v>
                </c:pt>
                <c:pt idx="3582">
                  <c:v>1720.6146075250499</c:v>
                </c:pt>
                <c:pt idx="3583">
                  <c:v>1720.6146075250499</c:v>
                </c:pt>
                <c:pt idx="3584">
                  <c:v>1720.6146075250499</c:v>
                </c:pt>
                <c:pt idx="3585">
                  <c:v>1720.6346075246099</c:v>
                </c:pt>
                <c:pt idx="3586">
                  <c:v>1720.6346075246099</c:v>
                </c:pt>
                <c:pt idx="3587">
                  <c:v>1720.6346075246099</c:v>
                </c:pt>
                <c:pt idx="3588">
                  <c:v>1720.6346075246099</c:v>
                </c:pt>
                <c:pt idx="3589">
                  <c:v>1720.6346075246099</c:v>
                </c:pt>
                <c:pt idx="3590">
                  <c:v>1720.6346075246099</c:v>
                </c:pt>
                <c:pt idx="3591">
                  <c:v>1720.6346075246099</c:v>
                </c:pt>
                <c:pt idx="3592">
                  <c:v>1720.6346075246099</c:v>
                </c:pt>
                <c:pt idx="3593">
                  <c:v>1720.6346075246099</c:v>
                </c:pt>
                <c:pt idx="3594">
                  <c:v>1720.6346075246099</c:v>
                </c:pt>
                <c:pt idx="3595">
                  <c:v>1720.6346075246099</c:v>
                </c:pt>
                <c:pt idx="3596">
                  <c:v>1720.6346075246099</c:v>
                </c:pt>
                <c:pt idx="3597">
                  <c:v>1720.6346075246099</c:v>
                </c:pt>
                <c:pt idx="3598">
                  <c:v>1720.63460752478</c:v>
                </c:pt>
                <c:pt idx="3599">
                  <c:v>1720.63460752478</c:v>
                </c:pt>
                <c:pt idx="3600">
                  <c:v>1720.63460752478</c:v>
                </c:pt>
                <c:pt idx="3601">
                  <c:v>1720.63460752478</c:v>
                </c:pt>
                <c:pt idx="3602">
                  <c:v>1720.63460752478</c:v>
                </c:pt>
                <c:pt idx="3603">
                  <c:v>1720.63460752478</c:v>
                </c:pt>
                <c:pt idx="3604">
                  <c:v>1720.63460752478</c:v>
                </c:pt>
                <c:pt idx="3605">
                  <c:v>1720.63460752478</c:v>
                </c:pt>
                <c:pt idx="3606">
                  <c:v>1720.63460752478</c:v>
                </c:pt>
                <c:pt idx="3607">
                  <c:v>1720.63460752478</c:v>
                </c:pt>
                <c:pt idx="3608">
                  <c:v>1720.63460752481</c:v>
                </c:pt>
                <c:pt idx="3609">
                  <c:v>1720.63460752485</c:v>
                </c:pt>
                <c:pt idx="3610">
                  <c:v>1720.63460752488</c:v>
                </c:pt>
                <c:pt idx="3611">
                  <c:v>1720.63460752488</c:v>
                </c:pt>
                <c:pt idx="3612">
                  <c:v>1720.63460752488</c:v>
                </c:pt>
                <c:pt idx="3613">
                  <c:v>1720.63460752488</c:v>
                </c:pt>
                <c:pt idx="3614">
                  <c:v>1720.6346075250699</c:v>
                </c:pt>
                <c:pt idx="3615">
                  <c:v>1720.6346075250699</c:v>
                </c:pt>
                <c:pt idx="3616">
                  <c:v>1720.6346075250699</c:v>
                </c:pt>
                <c:pt idx="3617">
                  <c:v>1720.6346075250699</c:v>
                </c:pt>
                <c:pt idx="3618">
                  <c:v>1720.6346075250699</c:v>
                </c:pt>
                <c:pt idx="3619">
                  <c:v>1720.6346075250699</c:v>
                </c:pt>
                <c:pt idx="3620">
                  <c:v>1720.6346075250699</c:v>
                </c:pt>
                <c:pt idx="3621">
                  <c:v>1720.6346075250699</c:v>
                </c:pt>
                <c:pt idx="3622">
                  <c:v>1720.6346075250699</c:v>
                </c:pt>
                <c:pt idx="3623">
                  <c:v>1721.6346075246099</c:v>
                </c:pt>
                <c:pt idx="3624">
                  <c:v>1721.6346075246099</c:v>
                </c:pt>
                <c:pt idx="3625">
                  <c:v>1721.6346075246099</c:v>
                </c:pt>
                <c:pt idx="3626">
                  <c:v>1721.6346075246099</c:v>
                </c:pt>
                <c:pt idx="3627">
                  <c:v>1721.6346075246099</c:v>
                </c:pt>
                <c:pt idx="3628">
                  <c:v>1721.6346075246099</c:v>
                </c:pt>
                <c:pt idx="3629">
                  <c:v>1721.63460752472</c:v>
                </c:pt>
                <c:pt idx="3630">
                  <c:v>1721.63460752472</c:v>
                </c:pt>
                <c:pt idx="3631">
                  <c:v>1721.63460752487</c:v>
                </c:pt>
                <c:pt idx="3632">
                  <c:v>1721.6346075250699</c:v>
                </c:pt>
                <c:pt idx="3633">
                  <c:v>1721.6346075250699</c:v>
                </c:pt>
                <c:pt idx="3634">
                  <c:v>1721.6346075250699</c:v>
                </c:pt>
                <c:pt idx="3635">
                  <c:v>1721.6346075250699</c:v>
                </c:pt>
                <c:pt idx="3636">
                  <c:v>1721.6546075246199</c:v>
                </c:pt>
                <c:pt idx="3637">
                  <c:v>1721.6546075246199</c:v>
                </c:pt>
                <c:pt idx="3638">
                  <c:v>1721.6546075246199</c:v>
                </c:pt>
                <c:pt idx="3639">
                  <c:v>1721.6546075246199</c:v>
                </c:pt>
                <c:pt idx="3640">
                  <c:v>1721.6546075246199</c:v>
                </c:pt>
                <c:pt idx="3641">
                  <c:v>1721.6546075246199</c:v>
                </c:pt>
                <c:pt idx="3642">
                  <c:v>1721.6546075246199</c:v>
                </c:pt>
                <c:pt idx="3643">
                  <c:v>1721.6546075246199</c:v>
                </c:pt>
                <c:pt idx="3644">
                  <c:v>1721.6546075246199</c:v>
                </c:pt>
                <c:pt idx="3645">
                  <c:v>1721.6546075246199</c:v>
                </c:pt>
                <c:pt idx="3646">
                  <c:v>1721.6546075246199</c:v>
                </c:pt>
                <c:pt idx="3647">
                  <c:v>1721.6546075246199</c:v>
                </c:pt>
                <c:pt idx="3648">
                  <c:v>1721.6546075246199</c:v>
                </c:pt>
                <c:pt idx="3649">
                  <c:v>1721.6546075246199</c:v>
                </c:pt>
                <c:pt idx="3650">
                  <c:v>1721.6546075246199</c:v>
                </c:pt>
                <c:pt idx="3651">
                  <c:v>1721.6546075246199</c:v>
                </c:pt>
                <c:pt idx="3652">
                  <c:v>1721.6546075246199</c:v>
                </c:pt>
                <c:pt idx="3653">
                  <c:v>1721.6546075246199</c:v>
                </c:pt>
                <c:pt idx="3654">
                  <c:v>1721.6546075246199</c:v>
                </c:pt>
                <c:pt idx="3655">
                  <c:v>1721.6546075246199</c:v>
                </c:pt>
                <c:pt idx="3656">
                  <c:v>1721.6546075246199</c:v>
                </c:pt>
                <c:pt idx="3657">
                  <c:v>1721.6546075246199</c:v>
                </c:pt>
                <c:pt idx="3658">
                  <c:v>1721.65460752474</c:v>
                </c:pt>
                <c:pt idx="3659">
                  <c:v>1721.65460752474</c:v>
                </c:pt>
                <c:pt idx="3660">
                  <c:v>1721.65460752474</c:v>
                </c:pt>
                <c:pt idx="3661">
                  <c:v>1721.65460752474</c:v>
                </c:pt>
                <c:pt idx="3662">
                  <c:v>1721.65460752474</c:v>
                </c:pt>
                <c:pt idx="3663">
                  <c:v>1721.65460752474</c:v>
                </c:pt>
                <c:pt idx="3664">
                  <c:v>1721.65460752474</c:v>
                </c:pt>
                <c:pt idx="3665">
                  <c:v>1721.65460752474</c:v>
                </c:pt>
                <c:pt idx="3666">
                  <c:v>1721.65460752474</c:v>
                </c:pt>
                <c:pt idx="3667">
                  <c:v>1721.65460752487</c:v>
                </c:pt>
                <c:pt idx="3668">
                  <c:v>1721.65460752487</c:v>
                </c:pt>
                <c:pt idx="3669">
                  <c:v>1721.65460752487</c:v>
                </c:pt>
                <c:pt idx="3670">
                  <c:v>1721.65460752487</c:v>
                </c:pt>
                <c:pt idx="3671">
                  <c:v>1721.65460752488</c:v>
                </c:pt>
                <c:pt idx="3672">
                  <c:v>1721.65460752489</c:v>
                </c:pt>
                <c:pt idx="3673">
                  <c:v>1721.65460752489</c:v>
                </c:pt>
                <c:pt idx="3674">
                  <c:v>1721.65460752489</c:v>
                </c:pt>
                <c:pt idx="3675">
                  <c:v>1721.65460752489</c:v>
                </c:pt>
                <c:pt idx="3676">
                  <c:v>1721.6546075250899</c:v>
                </c:pt>
                <c:pt idx="3677">
                  <c:v>1721.6546075250899</c:v>
                </c:pt>
                <c:pt idx="3678">
                  <c:v>1721.6546075250899</c:v>
                </c:pt>
                <c:pt idx="3679">
                  <c:v>1721.6546075250899</c:v>
                </c:pt>
                <c:pt idx="3680">
                  <c:v>1721.6546075250899</c:v>
                </c:pt>
                <c:pt idx="3681">
                  <c:v>1721.6546075250899</c:v>
                </c:pt>
                <c:pt idx="3682">
                  <c:v>1721.6546075250899</c:v>
                </c:pt>
                <c:pt idx="3683">
                  <c:v>1721.6546075250899</c:v>
                </c:pt>
                <c:pt idx="3684">
                  <c:v>1721.6546075250899</c:v>
                </c:pt>
                <c:pt idx="3685">
                  <c:v>1721.6546075250899</c:v>
                </c:pt>
                <c:pt idx="3686">
                  <c:v>1721.6546075250899</c:v>
                </c:pt>
                <c:pt idx="3687">
                  <c:v>1721.6546075250899</c:v>
                </c:pt>
                <c:pt idx="3688">
                  <c:v>1721.6546075250899</c:v>
                </c:pt>
                <c:pt idx="3689">
                  <c:v>1721.6546075250899</c:v>
                </c:pt>
                <c:pt idx="3690">
                  <c:v>1721.6546075250899</c:v>
                </c:pt>
                <c:pt idx="3691">
                  <c:v>1721.6546075250899</c:v>
                </c:pt>
                <c:pt idx="3692">
                  <c:v>1721.6546075250899</c:v>
                </c:pt>
                <c:pt idx="3693">
                  <c:v>1721.6546075250899</c:v>
                </c:pt>
                <c:pt idx="3694">
                  <c:v>1721.6546075250899</c:v>
                </c:pt>
                <c:pt idx="3695">
                  <c:v>1721.6546075250899</c:v>
                </c:pt>
                <c:pt idx="3696">
                  <c:v>1721.6546075250899</c:v>
                </c:pt>
                <c:pt idx="3697">
                  <c:v>1721.6546075250899</c:v>
                </c:pt>
                <c:pt idx="3698">
                  <c:v>1721.6746075246399</c:v>
                </c:pt>
                <c:pt idx="3699">
                  <c:v>1721.6746075246399</c:v>
                </c:pt>
                <c:pt idx="3700">
                  <c:v>1721.6746075246399</c:v>
                </c:pt>
                <c:pt idx="3701">
                  <c:v>1721.6746075246399</c:v>
                </c:pt>
                <c:pt idx="3702">
                  <c:v>1721.6746075246399</c:v>
                </c:pt>
                <c:pt idx="3703">
                  <c:v>1721.6746075246399</c:v>
                </c:pt>
                <c:pt idx="3704">
                  <c:v>1721.6746075246399</c:v>
                </c:pt>
                <c:pt idx="3705">
                  <c:v>1721.6746075246399</c:v>
                </c:pt>
                <c:pt idx="3706">
                  <c:v>1721.6746075246399</c:v>
                </c:pt>
                <c:pt idx="3707">
                  <c:v>1721.6746075246399</c:v>
                </c:pt>
                <c:pt idx="3708">
                  <c:v>1721.6746075246399</c:v>
                </c:pt>
                <c:pt idx="3709">
                  <c:v>1721.6746075246399</c:v>
                </c:pt>
                <c:pt idx="3710">
                  <c:v>1721.6746075246399</c:v>
                </c:pt>
                <c:pt idx="3711">
                  <c:v>1721.6746075246399</c:v>
                </c:pt>
                <c:pt idx="3712">
                  <c:v>1721.6746075247599</c:v>
                </c:pt>
                <c:pt idx="3713">
                  <c:v>1721.6746075247599</c:v>
                </c:pt>
                <c:pt idx="3714">
                  <c:v>1721.6746075247599</c:v>
                </c:pt>
                <c:pt idx="3715">
                  <c:v>1721.6746075247599</c:v>
                </c:pt>
                <c:pt idx="3716">
                  <c:v>1721.6746075247599</c:v>
                </c:pt>
                <c:pt idx="3717">
                  <c:v>1721.6746075247599</c:v>
                </c:pt>
                <c:pt idx="3718">
                  <c:v>1721.6746075247599</c:v>
                </c:pt>
                <c:pt idx="3719">
                  <c:v>1721.6746075247599</c:v>
                </c:pt>
                <c:pt idx="3720">
                  <c:v>1721.67460752479</c:v>
                </c:pt>
                <c:pt idx="3721">
                  <c:v>1721.67460752486</c:v>
                </c:pt>
                <c:pt idx="3722">
                  <c:v>1721.67460752488</c:v>
                </c:pt>
                <c:pt idx="3723">
                  <c:v>1721.67460752488</c:v>
                </c:pt>
                <c:pt idx="3724">
                  <c:v>1721.67460752488</c:v>
                </c:pt>
                <c:pt idx="3725">
                  <c:v>1721.67460752488</c:v>
                </c:pt>
                <c:pt idx="3726">
                  <c:v>1721.6746075251101</c:v>
                </c:pt>
                <c:pt idx="3727">
                  <c:v>1721.6746075251101</c:v>
                </c:pt>
                <c:pt idx="3728">
                  <c:v>1721.6746075251101</c:v>
                </c:pt>
                <c:pt idx="3729">
                  <c:v>1721.6746075251101</c:v>
                </c:pt>
                <c:pt idx="3730">
                  <c:v>1721.6746075251101</c:v>
                </c:pt>
                <c:pt idx="3731">
                  <c:v>1721.6746075251101</c:v>
                </c:pt>
                <c:pt idx="3732">
                  <c:v>1721.6746075251101</c:v>
                </c:pt>
                <c:pt idx="3733">
                  <c:v>1721.6746075251101</c:v>
                </c:pt>
                <c:pt idx="3734">
                  <c:v>1721.6746075251101</c:v>
                </c:pt>
                <c:pt idx="3735">
                  <c:v>1721.6746075251101</c:v>
                </c:pt>
                <c:pt idx="3736">
                  <c:v>1721.69460752488</c:v>
                </c:pt>
                <c:pt idx="3737">
                  <c:v>1722.6746075246399</c:v>
                </c:pt>
                <c:pt idx="3738">
                  <c:v>1722.6746075246399</c:v>
                </c:pt>
                <c:pt idx="3739">
                  <c:v>1722.6746075246399</c:v>
                </c:pt>
                <c:pt idx="3740">
                  <c:v>1722.6746075246999</c:v>
                </c:pt>
                <c:pt idx="3741">
                  <c:v>1722.6746075246999</c:v>
                </c:pt>
                <c:pt idx="3742">
                  <c:v>1722.6746075246999</c:v>
                </c:pt>
                <c:pt idx="3743">
                  <c:v>1722.67460752491</c:v>
                </c:pt>
                <c:pt idx="3744">
                  <c:v>1722.6746075251101</c:v>
                </c:pt>
                <c:pt idx="3745">
                  <c:v>1722.6746075251101</c:v>
                </c:pt>
                <c:pt idx="3746">
                  <c:v>1722.6746075251101</c:v>
                </c:pt>
                <c:pt idx="3747">
                  <c:v>1722.6946075246599</c:v>
                </c:pt>
                <c:pt idx="3748">
                  <c:v>1722.6946075246599</c:v>
                </c:pt>
                <c:pt idx="3749">
                  <c:v>1722.6946075246599</c:v>
                </c:pt>
                <c:pt idx="3750">
                  <c:v>1722.6946075246599</c:v>
                </c:pt>
                <c:pt idx="3751">
                  <c:v>1722.6946075246599</c:v>
                </c:pt>
                <c:pt idx="3752">
                  <c:v>1722.6946075246599</c:v>
                </c:pt>
                <c:pt idx="3753">
                  <c:v>1722.6946075246599</c:v>
                </c:pt>
                <c:pt idx="3754">
                  <c:v>1722.6946075246599</c:v>
                </c:pt>
                <c:pt idx="3755">
                  <c:v>1722.6946075246599</c:v>
                </c:pt>
                <c:pt idx="3756">
                  <c:v>1722.6946075246599</c:v>
                </c:pt>
                <c:pt idx="3757">
                  <c:v>1722.6946075246599</c:v>
                </c:pt>
                <c:pt idx="3758">
                  <c:v>1722.6946075246599</c:v>
                </c:pt>
                <c:pt idx="3759">
                  <c:v>1722.6946075246599</c:v>
                </c:pt>
                <c:pt idx="3760">
                  <c:v>1722.6946075246599</c:v>
                </c:pt>
                <c:pt idx="3761">
                  <c:v>1722.6946075246599</c:v>
                </c:pt>
                <c:pt idx="3762">
                  <c:v>1722.6946075246599</c:v>
                </c:pt>
                <c:pt idx="3763">
                  <c:v>1722.6946075246599</c:v>
                </c:pt>
                <c:pt idx="3764">
                  <c:v>1722.6946075246599</c:v>
                </c:pt>
                <c:pt idx="3765">
                  <c:v>1722.6946075246599</c:v>
                </c:pt>
                <c:pt idx="3766">
                  <c:v>1722.6946075246599</c:v>
                </c:pt>
                <c:pt idx="3767">
                  <c:v>1722.6946075246599</c:v>
                </c:pt>
                <c:pt idx="3768">
                  <c:v>1722.6946075246599</c:v>
                </c:pt>
                <c:pt idx="3769">
                  <c:v>1722.6946075246599</c:v>
                </c:pt>
                <c:pt idx="3770">
                  <c:v>1722.6946075246599</c:v>
                </c:pt>
                <c:pt idx="3771">
                  <c:v>1722.6946075247199</c:v>
                </c:pt>
                <c:pt idx="3772">
                  <c:v>1722.6946075247199</c:v>
                </c:pt>
                <c:pt idx="3773">
                  <c:v>1722.6946075247199</c:v>
                </c:pt>
                <c:pt idx="3774">
                  <c:v>1722.6946075247199</c:v>
                </c:pt>
                <c:pt idx="3775">
                  <c:v>1722.6946075247199</c:v>
                </c:pt>
                <c:pt idx="3776">
                  <c:v>1722.69460752487</c:v>
                </c:pt>
                <c:pt idx="3777">
                  <c:v>1722.69460752487</c:v>
                </c:pt>
                <c:pt idx="3778">
                  <c:v>1722.69460752489</c:v>
                </c:pt>
                <c:pt idx="3779">
                  <c:v>1722.69460752489</c:v>
                </c:pt>
                <c:pt idx="3780">
                  <c:v>1722.69460752489</c:v>
                </c:pt>
                <c:pt idx="3781">
                  <c:v>1722.69460752489</c:v>
                </c:pt>
                <c:pt idx="3782">
                  <c:v>1722.6946075251301</c:v>
                </c:pt>
                <c:pt idx="3783">
                  <c:v>1722.6946075251301</c:v>
                </c:pt>
                <c:pt idx="3784">
                  <c:v>1722.6946075251301</c:v>
                </c:pt>
                <c:pt idx="3785">
                  <c:v>1722.6946075251301</c:v>
                </c:pt>
                <c:pt idx="3786">
                  <c:v>1722.6946075251301</c:v>
                </c:pt>
                <c:pt idx="3787">
                  <c:v>1722.6946075251301</c:v>
                </c:pt>
                <c:pt idx="3788">
                  <c:v>1722.6946075251301</c:v>
                </c:pt>
                <c:pt idx="3789">
                  <c:v>1722.6946075251301</c:v>
                </c:pt>
                <c:pt idx="3790">
                  <c:v>1722.6946075251301</c:v>
                </c:pt>
                <c:pt idx="3791">
                  <c:v>1722.6946075251301</c:v>
                </c:pt>
                <c:pt idx="3792">
                  <c:v>1722.6946075251301</c:v>
                </c:pt>
                <c:pt idx="3793">
                  <c:v>1722.6946075251301</c:v>
                </c:pt>
                <c:pt idx="3794">
                  <c:v>1722.6946075251301</c:v>
                </c:pt>
                <c:pt idx="3795">
                  <c:v>1722.6946075251301</c:v>
                </c:pt>
                <c:pt idx="3796">
                  <c:v>1722.6946075251301</c:v>
                </c:pt>
                <c:pt idx="3797">
                  <c:v>1722.6946075251301</c:v>
                </c:pt>
                <c:pt idx="3798">
                  <c:v>1722.7146075246801</c:v>
                </c:pt>
                <c:pt idx="3799">
                  <c:v>1722.7146075246801</c:v>
                </c:pt>
                <c:pt idx="3800">
                  <c:v>1722.7146075246801</c:v>
                </c:pt>
                <c:pt idx="3801">
                  <c:v>1722.7146075246801</c:v>
                </c:pt>
                <c:pt idx="3802">
                  <c:v>1722.7146075246801</c:v>
                </c:pt>
                <c:pt idx="3803">
                  <c:v>1722.7146075246801</c:v>
                </c:pt>
                <c:pt idx="3804">
                  <c:v>1722.7146075246801</c:v>
                </c:pt>
                <c:pt idx="3805">
                  <c:v>1722.7146075246801</c:v>
                </c:pt>
                <c:pt idx="3806">
                  <c:v>1722.7146075246801</c:v>
                </c:pt>
                <c:pt idx="3807">
                  <c:v>1722.7146075246801</c:v>
                </c:pt>
                <c:pt idx="3808">
                  <c:v>1722.7146075246801</c:v>
                </c:pt>
                <c:pt idx="3809">
                  <c:v>1722.7146075246801</c:v>
                </c:pt>
                <c:pt idx="3810">
                  <c:v>1722.7146075246801</c:v>
                </c:pt>
                <c:pt idx="3811">
                  <c:v>1722.7146075246801</c:v>
                </c:pt>
                <c:pt idx="3812">
                  <c:v>1722.7146075246801</c:v>
                </c:pt>
                <c:pt idx="3813">
                  <c:v>1722.7146075246801</c:v>
                </c:pt>
                <c:pt idx="3814">
                  <c:v>1722.7146075246801</c:v>
                </c:pt>
                <c:pt idx="3815">
                  <c:v>1722.7146075246801</c:v>
                </c:pt>
                <c:pt idx="3816">
                  <c:v>1722.7146075247399</c:v>
                </c:pt>
                <c:pt idx="3817">
                  <c:v>1722.7146075247399</c:v>
                </c:pt>
                <c:pt idx="3818">
                  <c:v>1722.7146075247399</c:v>
                </c:pt>
                <c:pt idx="3819">
                  <c:v>1722.7146075247399</c:v>
                </c:pt>
                <c:pt idx="3820">
                  <c:v>1722.7146075247399</c:v>
                </c:pt>
                <c:pt idx="3821">
                  <c:v>1722.7146075247399</c:v>
                </c:pt>
                <c:pt idx="3822">
                  <c:v>1722.7146075247399</c:v>
                </c:pt>
                <c:pt idx="3823">
                  <c:v>1722.71460752487</c:v>
                </c:pt>
                <c:pt idx="3824">
                  <c:v>1722.71460752488</c:v>
                </c:pt>
                <c:pt idx="3825">
                  <c:v>1722.71460752488</c:v>
                </c:pt>
                <c:pt idx="3826">
                  <c:v>1722.71460752491</c:v>
                </c:pt>
                <c:pt idx="3827">
                  <c:v>1722.7146075251501</c:v>
                </c:pt>
                <c:pt idx="3828">
                  <c:v>1722.7146075251501</c:v>
                </c:pt>
                <c:pt idx="3829">
                  <c:v>1722.7146075251501</c:v>
                </c:pt>
                <c:pt idx="3830">
                  <c:v>1722.7146075251501</c:v>
                </c:pt>
                <c:pt idx="3831">
                  <c:v>1722.7146075251501</c:v>
                </c:pt>
                <c:pt idx="3832">
                  <c:v>1722.7146075251501</c:v>
                </c:pt>
                <c:pt idx="3833">
                  <c:v>1722.7146075251501</c:v>
                </c:pt>
                <c:pt idx="3834">
                  <c:v>1722.7146075251501</c:v>
                </c:pt>
                <c:pt idx="3835">
                  <c:v>1722.7146075251501</c:v>
                </c:pt>
                <c:pt idx="3836">
                  <c:v>1723.7346075251601</c:v>
                </c:pt>
                <c:pt idx="3837">
                  <c:v>1723.7346075251601</c:v>
                </c:pt>
                <c:pt idx="3838">
                  <c:v>2140.89517069258</c:v>
                </c:pt>
                <c:pt idx="3839">
                  <c:v>2144.85247445502</c:v>
                </c:pt>
                <c:pt idx="3840">
                  <c:v>2150.48325940629</c:v>
                </c:pt>
                <c:pt idx="3841">
                  <c:v>2150.5032594060999</c:v>
                </c:pt>
                <c:pt idx="3842">
                  <c:v>2150.5032594060999</c:v>
                </c:pt>
                <c:pt idx="3843">
                  <c:v>2150.5232594057402</c:v>
                </c:pt>
                <c:pt idx="3844">
                  <c:v>2151.5232594057402</c:v>
                </c:pt>
                <c:pt idx="3845">
                  <c:v>2151.5232594057402</c:v>
                </c:pt>
                <c:pt idx="3846">
                  <c:v>2151.5232594057402</c:v>
                </c:pt>
                <c:pt idx="3847">
                  <c:v>2151.5232594057402</c:v>
                </c:pt>
                <c:pt idx="3848">
                  <c:v>2151.5232594057402</c:v>
                </c:pt>
                <c:pt idx="3849">
                  <c:v>2151.5232594057402</c:v>
                </c:pt>
                <c:pt idx="3850">
                  <c:v>2151.5232594057402</c:v>
                </c:pt>
                <c:pt idx="3851">
                  <c:v>2151.5232594057402</c:v>
                </c:pt>
                <c:pt idx="3852">
                  <c:v>2151.5232594057402</c:v>
                </c:pt>
                <c:pt idx="3853">
                  <c:v>2151.5232594057402</c:v>
                </c:pt>
                <c:pt idx="3854">
                  <c:v>2151.5232594057402</c:v>
                </c:pt>
                <c:pt idx="3855">
                  <c:v>2151.5232594057402</c:v>
                </c:pt>
                <c:pt idx="3856">
                  <c:v>2151.5232594057402</c:v>
                </c:pt>
                <c:pt idx="3857">
                  <c:v>2151.5232594057402</c:v>
                </c:pt>
                <c:pt idx="3858">
                  <c:v>2151.5232594057402</c:v>
                </c:pt>
                <c:pt idx="3859">
                  <c:v>2151.5232594057402</c:v>
                </c:pt>
                <c:pt idx="3860">
                  <c:v>2151.5232594057402</c:v>
                </c:pt>
                <c:pt idx="3861">
                  <c:v>2151.5232594057402</c:v>
                </c:pt>
                <c:pt idx="3862">
                  <c:v>2151.5232594057402</c:v>
                </c:pt>
                <c:pt idx="3863">
                  <c:v>2151.5232594057402</c:v>
                </c:pt>
                <c:pt idx="3864">
                  <c:v>2151.5232594059198</c:v>
                </c:pt>
                <c:pt idx="3865">
                  <c:v>2151.5232594059198</c:v>
                </c:pt>
                <c:pt idx="3866">
                  <c:v>2151.5232594059198</c:v>
                </c:pt>
                <c:pt idx="3867">
                  <c:v>2151.5232594059198</c:v>
                </c:pt>
                <c:pt idx="3868">
                  <c:v>2151.5232594059198</c:v>
                </c:pt>
                <c:pt idx="3869">
                  <c:v>2151.5232594059198</c:v>
                </c:pt>
                <c:pt idx="3870">
                  <c:v>2151.5232594059198</c:v>
                </c:pt>
                <c:pt idx="3871">
                  <c:v>2151.5232594059198</c:v>
                </c:pt>
                <c:pt idx="3872">
                  <c:v>2151.5232594060899</c:v>
                </c:pt>
                <c:pt idx="3873">
                  <c:v>2151.5232594060999</c:v>
                </c:pt>
                <c:pt idx="3874">
                  <c:v>2151.5232594061199</c:v>
                </c:pt>
                <c:pt idx="3875">
                  <c:v>2151.5232594061199</c:v>
                </c:pt>
                <c:pt idx="3876">
                  <c:v>2151.5232594061199</c:v>
                </c:pt>
                <c:pt idx="3877">
                  <c:v>2151.5232594061199</c:v>
                </c:pt>
                <c:pt idx="3878">
                  <c:v>2151.52325940632</c:v>
                </c:pt>
                <c:pt idx="3879">
                  <c:v>2151.52325940632</c:v>
                </c:pt>
                <c:pt idx="3880">
                  <c:v>2151.52325940632</c:v>
                </c:pt>
                <c:pt idx="3881">
                  <c:v>2151.52325940632</c:v>
                </c:pt>
                <c:pt idx="3882">
                  <c:v>2151.52325940632</c:v>
                </c:pt>
                <c:pt idx="3883">
                  <c:v>2151.52325940632</c:v>
                </c:pt>
                <c:pt idx="3884">
                  <c:v>2151.52325940632</c:v>
                </c:pt>
                <c:pt idx="3885">
                  <c:v>2151.52325940632</c:v>
                </c:pt>
                <c:pt idx="3886">
                  <c:v>2151.52325940632</c:v>
                </c:pt>
                <c:pt idx="3887">
                  <c:v>2151.52325940632</c:v>
                </c:pt>
                <c:pt idx="3888">
                  <c:v>2151.52325940632</c:v>
                </c:pt>
                <c:pt idx="3889">
                  <c:v>2151.52325940632</c:v>
                </c:pt>
                <c:pt idx="3890">
                  <c:v>2151.52325940632</c:v>
                </c:pt>
                <c:pt idx="3891">
                  <c:v>2151.52325940632</c:v>
                </c:pt>
                <c:pt idx="3892">
                  <c:v>2151.52325940632</c:v>
                </c:pt>
                <c:pt idx="3893">
                  <c:v>2151.52325940632</c:v>
                </c:pt>
                <c:pt idx="3894">
                  <c:v>2151.52325940632</c:v>
                </c:pt>
                <c:pt idx="3895">
                  <c:v>2151.52325940632</c:v>
                </c:pt>
                <c:pt idx="3896">
                  <c:v>2151.52325940632</c:v>
                </c:pt>
                <c:pt idx="3897">
                  <c:v>2151.5432594057602</c:v>
                </c:pt>
                <c:pt idx="3898">
                  <c:v>2151.5432594057602</c:v>
                </c:pt>
                <c:pt idx="3899">
                  <c:v>2151.5432594057602</c:v>
                </c:pt>
                <c:pt idx="3900">
                  <c:v>2151.5432594057602</c:v>
                </c:pt>
                <c:pt idx="3901">
                  <c:v>2151.5432594057602</c:v>
                </c:pt>
                <c:pt idx="3902">
                  <c:v>2151.5432594057602</c:v>
                </c:pt>
                <c:pt idx="3903">
                  <c:v>2151.5432594057602</c:v>
                </c:pt>
                <c:pt idx="3904">
                  <c:v>2151.5432594057602</c:v>
                </c:pt>
                <c:pt idx="3905">
                  <c:v>2151.5432594057602</c:v>
                </c:pt>
                <c:pt idx="3906">
                  <c:v>2151.5432594057602</c:v>
                </c:pt>
                <c:pt idx="3907">
                  <c:v>2151.5432594057602</c:v>
                </c:pt>
                <c:pt idx="3908">
                  <c:v>2151.5432594057602</c:v>
                </c:pt>
                <c:pt idx="3909">
                  <c:v>2151.5432594057602</c:v>
                </c:pt>
                <c:pt idx="3910">
                  <c:v>2151.5432594057602</c:v>
                </c:pt>
                <c:pt idx="3911">
                  <c:v>2151.5432594057602</c:v>
                </c:pt>
                <c:pt idx="3912">
                  <c:v>2151.5432594057602</c:v>
                </c:pt>
                <c:pt idx="3913">
                  <c:v>2151.5432594057602</c:v>
                </c:pt>
                <c:pt idx="3914">
                  <c:v>2151.5432594057602</c:v>
                </c:pt>
                <c:pt idx="3915">
                  <c:v>2151.5432594057602</c:v>
                </c:pt>
                <c:pt idx="3916">
                  <c:v>2151.5432594057602</c:v>
                </c:pt>
                <c:pt idx="3917">
                  <c:v>2151.5432594057602</c:v>
                </c:pt>
                <c:pt idx="3918">
                  <c:v>2151.5432594057602</c:v>
                </c:pt>
                <c:pt idx="3919">
                  <c:v>2151.5432594057602</c:v>
                </c:pt>
                <c:pt idx="3920">
                  <c:v>2151.5432594057602</c:v>
                </c:pt>
                <c:pt idx="3921">
                  <c:v>2151.5432594057602</c:v>
                </c:pt>
                <c:pt idx="3922">
                  <c:v>2151.5432594057602</c:v>
                </c:pt>
                <c:pt idx="3923">
                  <c:v>2151.5432594057602</c:v>
                </c:pt>
                <c:pt idx="3924">
                  <c:v>2151.5432594057602</c:v>
                </c:pt>
                <c:pt idx="3925">
                  <c:v>2151.5432594057602</c:v>
                </c:pt>
                <c:pt idx="3926">
                  <c:v>2151.5432594057602</c:v>
                </c:pt>
                <c:pt idx="3927">
                  <c:v>2151.5432594057602</c:v>
                </c:pt>
                <c:pt idx="3928">
                  <c:v>2151.5432594057602</c:v>
                </c:pt>
                <c:pt idx="3929">
                  <c:v>2151.5432594057602</c:v>
                </c:pt>
                <c:pt idx="3930">
                  <c:v>2151.5432594057602</c:v>
                </c:pt>
                <c:pt idx="3931">
                  <c:v>2151.5432594057602</c:v>
                </c:pt>
                <c:pt idx="3932">
                  <c:v>2151.5432594057602</c:v>
                </c:pt>
                <c:pt idx="3933">
                  <c:v>2151.5432594057602</c:v>
                </c:pt>
                <c:pt idx="3934">
                  <c:v>2151.5432594057602</c:v>
                </c:pt>
                <c:pt idx="3935">
                  <c:v>2151.5432594057602</c:v>
                </c:pt>
                <c:pt idx="3936">
                  <c:v>2151.5432594057602</c:v>
                </c:pt>
                <c:pt idx="3937">
                  <c:v>2151.5432594057602</c:v>
                </c:pt>
                <c:pt idx="3938">
                  <c:v>2151.5432594057602</c:v>
                </c:pt>
                <c:pt idx="3939">
                  <c:v>2151.5432594057602</c:v>
                </c:pt>
                <c:pt idx="3940">
                  <c:v>2151.5432594057602</c:v>
                </c:pt>
                <c:pt idx="3941">
                  <c:v>2151.5432594057602</c:v>
                </c:pt>
                <c:pt idx="3942">
                  <c:v>2151.5432594057602</c:v>
                </c:pt>
                <c:pt idx="3943">
                  <c:v>2151.5432594057602</c:v>
                </c:pt>
                <c:pt idx="3944">
                  <c:v>2151.5432594057602</c:v>
                </c:pt>
                <c:pt idx="3945">
                  <c:v>2151.5432594057602</c:v>
                </c:pt>
                <c:pt idx="3946">
                  <c:v>2151.5432594057602</c:v>
                </c:pt>
                <c:pt idx="3947">
                  <c:v>2151.5432594057602</c:v>
                </c:pt>
                <c:pt idx="3948">
                  <c:v>2151.5432594057602</c:v>
                </c:pt>
                <c:pt idx="3949">
                  <c:v>2151.5432594057602</c:v>
                </c:pt>
                <c:pt idx="3950">
                  <c:v>2151.5432594057602</c:v>
                </c:pt>
                <c:pt idx="3951">
                  <c:v>2151.5432594057602</c:v>
                </c:pt>
                <c:pt idx="3952">
                  <c:v>2151.5432594057602</c:v>
                </c:pt>
                <c:pt idx="3953">
                  <c:v>2151.5432594057602</c:v>
                </c:pt>
                <c:pt idx="3954">
                  <c:v>2151.5432594057602</c:v>
                </c:pt>
                <c:pt idx="3955">
                  <c:v>2151.5432594057602</c:v>
                </c:pt>
                <c:pt idx="3956">
                  <c:v>2151.5432594057602</c:v>
                </c:pt>
                <c:pt idx="3957">
                  <c:v>2151.5432594057602</c:v>
                </c:pt>
                <c:pt idx="3958">
                  <c:v>2151.5432594057602</c:v>
                </c:pt>
                <c:pt idx="3959">
                  <c:v>2151.5432594057602</c:v>
                </c:pt>
                <c:pt idx="3960">
                  <c:v>2151.5432594059298</c:v>
                </c:pt>
                <c:pt idx="3961">
                  <c:v>2151.5432594059298</c:v>
                </c:pt>
                <c:pt idx="3962">
                  <c:v>2151.5432594059298</c:v>
                </c:pt>
                <c:pt idx="3963">
                  <c:v>2151.5432594059298</c:v>
                </c:pt>
                <c:pt idx="3964">
                  <c:v>2151.5432594059298</c:v>
                </c:pt>
                <c:pt idx="3965">
                  <c:v>2151.5432594059298</c:v>
                </c:pt>
                <c:pt idx="3966">
                  <c:v>2151.5432594059298</c:v>
                </c:pt>
                <c:pt idx="3967">
                  <c:v>2151.5432594059298</c:v>
                </c:pt>
                <c:pt idx="3968">
                  <c:v>2151.5432594059298</c:v>
                </c:pt>
                <c:pt idx="3969">
                  <c:v>2151.5432594059298</c:v>
                </c:pt>
                <c:pt idx="3970">
                  <c:v>2151.5432594059298</c:v>
                </c:pt>
                <c:pt idx="3971">
                  <c:v>2151.5432594059298</c:v>
                </c:pt>
                <c:pt idx="3972">
                  <c:v>2151.5432594059298</c:v>
                </c:pt>
                <c:pt idx="3973">
                  <c:v>2151.5432594059298</c:v>
                </c:pt>
                <c:pt idx="3974">
                  <c:v>2151.5432594059298</c:v>
                </c:pt>
                <c:pt idx="3975">
                  <c:v>2151.5432594060899</c:v>
                </c:pt>
                <c:pt idx="3976">
                  <c:v>2151.5432594060899</c:v>
                </c:pt>
                <c:pt idx="3977">
                  <c:v>2151.5432594060899</c:v>
                </c:pt>
                <c:pt idx="3978">
                  <c:v>2151.5432594060899</c:v>
                </c:pt>
                <c:pt idx="3979">
                  <c:v>2151.5432594060899</c:v>
                </c:pt>
                <c:pt idx="3980">
                  <c:v>2151.5432594060899</c:v>
                </c:pt>
                <c:pt idx="3981">
                  <c:v>2151.5432594060899</c:v>
                </c:pt>
                <c:pt idx="3982">
                  <c:v>2151.5432594060899</c:v>
                </c:pt>
                <c:pt idx="3983">
                  <c:v>2151.5432594060899</c:v>
                </c:pt>
                <c:pt idx="3984">
                  <c:v>2151.5432594060999</c:v>
                </c:pt>
                <c:pt idx="3985">
                  <c:v>2151.5432594061099</c:v>
                </c:pt>
                <c:pt idx="3986">
                  <c:v>2151.5432594061099</c:v>
                </c:pt>
                <c:pt idx="3987">
                  <c:v>2151.5432594061099</c:v>
                </c:pt>
                <c:pt idx="3988">
                  <c:v>2151.5432594061099</c:v>
                </c:pt>
                <c:pt idx="3989">
                  <c:v>2151.5432594061099</c:v>
                </c:pt>
                <c:pt idx="3990">
                  <c:v>2151.5432594061099</c:v>
                </c:pt>
                <c:pt idx="3991">
                  <c:v>2151.5432594061099</c:v>
                </c:pt>
                <c:pt idx="3992">
                  <c:v>2151.5432594061099</c:v>
                </c:pt>
                <c:pt idx="3993">
                  <c:v>2151.5432594061099</c:v>
                </c:pt>
                <c:pt idx="3994">
                  <c:v>2151.5432594061099</c:v>
                </c:pt>
                <c:pt idx="3995">
                  <c:v>2151.5432594061099</c:v>
                </c:pt>
                <c:pt idx="3996">
                  <c:v>2151.5432594061099</c:v>
                </c:pt>
                <c:pt idx="3997">
                  <c:v>2151.5432594062199</c:v>
                </c:pt>
                <c:pt idx="3998">
                  <c:v>2151.54325940628</c:v>
                </c:pt>
                <c:pt idx="3999">
                  <c:v>2151.54325940634</c:v>
                </c:pt>
                <c:pt idx="4000">
                  <c:v>2151.54325940634</c:v>
                </c:pt>
                <c:pt idx="4001">
                  <c:v>2151.54325940634</c:v>
                </c:pt>
                <c:pt idx="4002">
                  <c:v>2151.54325940634</c:v>
                </c:pt>
                <c:pt idx="4003">
                  <c:v>2151.54325940634</c:v>
                </c:pt>
                <c:pt idx="4004">
                  <c:v>2151.54325940634</c:v>
                </c:pt>
                <c:pt idx="4005">
                  <c:v>2151.54325940634</c:v>
                </c:pt>
                <c:pt idx="4006">
                  <c:v>2151.54325940634</c:v>
                </c:pt>
                <c:pt idx="4007">
                  <c:v>2151.54325940634</c:v>
                </c:pt>
                <c:pt idx="4008">
                  <c:v>2151.54325940634</c:v>
                </c:pt>
                <c:pt idx="4009">
                  <c:v>2151.54325940634</c:v>
                </c:pt>
                <c:pt idx="4010">
                  <c:v>2151.54325940634</c:v>
                </c:pt>
                <c:pt idx="4011">
                  <c:v>2151.54325940634</c:v>
                </c:pt>
                <c:pt idx="4012">
                  <c:v>2151.54325940634</c:v>
                </c:pt>
                <c:pt idx="4013">
                  <c:v>2151.54325940634</c:v>
                </c:pt>
                <c:pt idx="4014">
                  <c:v>2151.54325940634</c:v>
                </c:pt>
                <c:pt idx="4015">
                  <c:v>2151.54325940634</c:v>
                </c:pt>
                <c:pt idx="4016">
                  <c:v>2151.54325940634</c:v>
                </c:pt>
                <c:pt idx="4017">
                  <c:v>2151.54325940634</c:v>
                </c:pt>
                <c:pt idx="4018">
                  <c:v>2151.54325940634</c:v>
                </c:pt>
                <c:pt idx="4019">
                  <c:v>2151.54325940634</c:v>
                </c:pt>
                <c:pt idx="4020">
                  <c:v>2151.54325940634</c:v>
                </c:pt>
                <c:pt idx="4021">
                  <c:v>2151.54325940634</c:v>
                </c:pt>
                <c:pt idx="4022">
                  <c:v>2151.54325940634</c:v>
                </c:pt>
                <c:pt idx="4023">
                  <c:v>2151.54325940634</c:v>
                </c:pt>
                <c:pt idx="4024">
                  <c:v>2151.54325940634</c:v>
                </c:pt>
                <c:pt idx="4025">
                  <c:v>2151.54325940634</c:v>
                </c:pt>
                <c:pt idx="4026">
                  <c:v>2151.54325940634</c:v>
                </c:pt>
                <c:pt idx="4027">
                  <c:v>2151.54325940634</c:v>
                </c:pt>
                <c:pt idx="4028">
                  <c:v>2151.54325940634</c:v>
                </c:pt>
                <c:pt idx="4029">
                  <c:v>2151.54325940634</c:v>
                </c:pt>
                <c:pt idx="4030">
                  <c:v>2151.54325940634</c:v>
                </c:pt>
                <c:pt idx="4031">
                  <c:v>2151.54325940634</c:v>
                </c:pt>
                <c:pt idx="4032">
                  <c:v>2151.54325940634</c:v>
                </c:pt>
                <c:pt idx="4033">
                  <c:v>2151.54325940634</c:v>
                </c:pt>
                <c:pt idx="4034">
                  <c:v>2151.54325940634</c:v>
                </c:pt>
                <c:pt idx="4035">
                  <c:v>2151.54325940634</c:v>
                </c:pt>
                <c:pt idx="4036">
                  <c:v>2151.54325940634</c:v>
                </c:pt>
                <c:pt idx="4037">
                  <c:v>2151.54325940634</c:v>
                </c:pt>
                <c:pt idx="4038">
                  <c:v>2151.54325940634</c:v>
                </c:pt>
                <c:pt idx="4039">
                  <c:v>2151.54325940634</c:v>
                </c:pt>
                <c:pt idx="4040">
                  <c:v>2151.54325940634</c:v>
                </c:pt>
                <c:pt idx="4041">
                  <c:v>2151.54325940634</c:v>
                </c:pt>
                <c:pt idx="4042">
                  <c:v>2151.54325940634</c:v>
                </c:pt>
                <c:pt idx="4043">
                  <c:v>2151.54325940634</c:v>
                </c:pt>
                <c:pt idx="4044">
                  <c:v>2151.5632594057802</c:v>
                </c:pt>
                <c:pt idx="4045">
                  <c:v>2151.5632594059498</c:v>
                </c:pt>
                <c:pt idx="4046">
                  <c:v>2151.5632594059498</c:v>
                </c:pt>
                <c:pt idx="4047">
                  <c:v>2151.56325940636</c:v>
                </c:pt>
                <c:pt idx="4048">
                  <c:v>2152.2018091073201</c:v>
                </c:pt>
                <c:pt idx="4049">
                  <c:v>2152.2292150491799</c:v>
                </c:pt>
                <c:pt idx="4050">
                  <c:v>2152.2616895043702</c:v>
                </c:pt>
                <c:pt idx="4051">
                  <c:v>2152.5632594057802</c:v>
                </c:pt>
                <c:pt idx="4052">
                  <c:v>2152.5632594057802</c:v>
                </c:pt>
                <c:pt idx="4053">
                  <c:v>2152.5632594057802</c:v>
                </c:pt>
                <c:pt idx="4054">
                  <c:v>2152.5632594058902</c:v>
                </c:pt>
                <c:pt idx="4055">
                  <c:v>2152.5832594058002</c:v>
                </c:pt>
                <c:pt idx="4056">
                  <c:v>2152.5832594058002</c:v>
                </c:pt>
                <c:pt idx="4057">
                  <c:v>2152.5832594058002</c:v>
                </c:pt>
                <c:pt idx="4058">
                  <c:v>2152.5832594058002</c:v>
                </c:pt>
                <c:pt idx="4059">
                  <c:v>2152.5832594058002</c:v>
                </c:pt>
                <c:pt idx="4060">
                  <c:v>2152.5832594058002</c:v>
                </c:pt>
                <c:pt idx="4061">
                  <c:v>2152.5832594058002</c:v>
                </c:pt>
                <c:pt idx="4062">
                  <c:v>2152.5832594058002</c:v>
                </c:pt>
                <c:pt idx="4063">
                  <c:v>2152.5832594059102</c:v>
                </c:pt>
                <c:pt idx="4064">
                  <c:v>2152.5832594059102</c:v>
                </c:pt>
                <c:pt idx="4065">
                  <c:v>2152.5832594059102</c:v>
                </c:pt>
                <c:pt idx="4066">
                  <c:v>2152.5832594061199</c:v>
                </c:pt>
                <c:pt idx="4067">
                  <c:v>2152.5832594061199</c:v>
                </c:pt>
                <c:pt idx="4068">
                  <c:v>2152.58325940638</c:v>
                </c:pt>
                <c:pt idx="4069">
                  <c:v>2152.58325940638</c:v>
                </c:pt>
                <c:pt idx="4070">
                  <c:v>2152.58325940638</c:v>
                </c:pt>
                <c:pt idx="4071">
                  <c:v>2152.58325940638</c:v>
                </c:pt>
                <c:pt idx="4072">
                  <c:v>2152.58325940638</c:v>
                </c:pt>
                <c:pt idx="4073">
                  <c:v>2152.6032594059302</c:v>
                </c:pt>
                <c:pt idx="4074">
                  <c:v>2152.6032594061098</c:v>
                </c:pt>
                <c:pt idx="4075">
                  <c:v>2152.6032594064</c:v>
                </c:pt>
                <c:pt idx="4076">
                  <c:v>2152.6032594064</c:v>
                </c:pt>
                <c:pt idx="4077">
                  <c:v>2152.6032594064</c:v>
                </c:pt>
                <c:pt idx="4078">
                  <c:v>2152.6032594064</c:v>
                </c:pt>
                <c:pt idx="4079">
                  <c:v>2153.6232594058301</c:v>
                </c:pt>
                <c:pt idx="4080">
                  <c:v>2153.6232594058301</c:v>
                </c:pt>
                <c:pt idx="4081">
                  <c:v>2153.6232594058301</c:v>
                </c:pt>
                <c:pt idx="4082">
                  <c:v>2153.6232594058301</c:v>
                </c:pt>
                <c:pt idx="4083">
                  <c:v>2153.6232594058301</c:v>
                </c:pt>
                <c:pt idx="4084">
                  <c:v>2153.6232594058301</c:v>
                </c:pt>
                <c:pt idx="4085">
                  <c:v>2153.6232594058902</c:v>
                </c:pt>
                <c:pt idx="4086">
                  <c:v>2153.6232594058902</c:v>
                </c:pt>
                <c:pt idx="4087">
                  <c:v>2153.6232594064199</c:v>
                </c:pt>
                <c:pt idx="4088">
                  <c:v>2153.6232594064199</c:v>
                </c:pt>
                <c:pt idx="4089">
                  <c:v>2153.6432594058501</c:v>
                </c:pt>
                <c:pt idx="4090">
                  <c:v>2153.6432594058501</c:v>
                </c:pt>
                <c:pt idx="4091">
                  <c:v>2153.6432594058501</c:v>
                </c:pt>
                <c:pt idx="4092">
                  <c:v>2153.6432594059102</c:v>
                </c:pt>
                <c:pt idx="4093">
                  <c:v>2153.6432594059102</c:v>
                </c:pt>
                <c:pt idx="4094">
                  <c:v>2153.6432594059102</c:v>
                </c:pt>
                <c:pt idx="4095">
                  <c:v>2153.6432594060898</c:v>
                </c:pt>
                <c:pt idx="4096">
                  <c:v>2153.6432594060998</c:v>
                </c:pt>
                <c:pt idx="4097">
                  <c:v>2153.6432594061098</c:v>
                </c:pt>
                <c:pt idx="4098">
                  <c:v>2153.6432594061098</c:v>
                </c:pt>
                <c:pt idx="4099">
                  <c:v>2153.6432594064299</c:v>
                </c:pt>
                <c:pt idx="4100">
                  <c:v>2153.6432594064299</c:v>
                </c:pt>
                <c:pt idx="4101">
                  <c:v>2153.6432594064299</c:v>
                </c:pt>
                <c:pt idx="4102">
                  <c:v>2153.6432594064299</c:v>
                </c:pt>
                <c:pt idx="4103">
                  <c:v>2153.6432594064299</c:v>
                </c:pt>
                <c:pt idx="4104">
                  <c:v>2157.6298978202899</c:v>
                </c:pt>
                <c:pt idx="4105">
                  <c:v>2158.6698978203299</c:v>
                </c:pt>
                <c:pt idx="4106">
                  <c:v>2580.3719112868398</c:v>
                </c:pt>
                <c:pt idx="4107">
                  <c:v>2580.3719112868398</c:v>
                </c:pt>
                <c:pt idx="4108">
                  <c:v>2580.3719112871299</c:v>
                </c:pt>
                <c:pt idx="4109">
                  <c:v>2580.3719112871299</c:v>
                </c:pt>
                <c:pt idx="4110">
                  <c:v>2580.3719112871299</c:v>
                </c:pt>
                <c:pt idx="4111">
                  <c:v>2580.3719112871299</c:v>
                </c:pt>
                <c:pt idx="4112">
                  <c:v>2580.3719112871299</c:v>
                </c:pt>
                <c:pt idx="4113">
                  <c:v>2580.3719112875401</c:v>
                </c:pt>
                <c:pt idx="4114">
                  <c:v>2580.3719112875401</c:v>
                </c:pt>
                <c:pt idx="4115">
                  <c:v>2580.3719112875401</c:v>
                </c:pt>
                <c:pt idx="4116">
                  <c:v>2580.3919112868598</c:v>
                </c:pt>
                <c:pt idx="4117">
                  <c:v>2580.3919112871499</c:v>
                </c:pt>
                <c:pt idx="4118">
                  <c:v>2580.39191128732</c:v>
                </c:pt>
                <c:pt idx="4119">
                  <c:v>2580.4119112868698</c:v>
                </c:pt>
                <c:pt idx="4120">
                  <c:v>2581.4119112868698</c:v>
                </c:pt>
                <c:pt idx="4121">
                  <c:v>2581.4119112868698</c:v>
                </c:pt>
                <c:pt idx="4122">
                  <c:v>2581.4119112868698</c:v>
                </c:pt>
                <c:pt idx="4123">
                  <c:v>2581.4119112871099</c:v>
                </c:pt>
                <c:pt idx="4124">
                  <c:v>2581.4119112871099</c:v>
                </c:pt>
                <c:pt idx="4125">
                  <c:v>2581.4119112871099</c:v>
                </c:pt>
                <c:pt idx="4126">
                  <c:v>2581.41191128734</c:v>
                </c:pt>
                <c:pt idx="4127">
                  <c:v>2581.4119112875701</c:v>
                </c:pt>
                <c:pt idx="4128">
                  <c:v>2581.4119112875701</c:v>
                </c:pt>
                <c:pt idx="4129">
                  <c:v>2581.4119112875701</c:v>
                </c:pt>
                <c:pt idx="4130">
                  <c:v>2581.4119112875701</c:v>
                </c:pt>
                <c:pt idx="4131">
                  <c:v>2581.4119112875701</c:v>
                </c:pt>
                <c:pt idx="4132">
                  <c:v>2581.4319112868902</c:v>
                </c:pt>
                <c:pt idx="4133">
                  <c:v>2581.4319112868902</c:v>
                </c:pt>
                <c:pt idx="4134">
                  <c:v>2581.4319112868902</c:v>
                </c:pt>
                <c:pt idx="4135">
                  <c:v>2581.4319112868902</c:v>
                </c:pt>
                <c:pt idx="4136">
                  <c:v>2581.4319112868902</c:v>
                </c:pt>
                <c:pt idx="4137">
                  <c:v>2581.4319112868902</c:v>
                </c:pt>
                <c:pt idx="4138">
                  <c:v>2581.4319112868902</c:v>
                </c:pt>
                <c:pt idx="4139">
                  <c:v>2581.4319112868902</c:v>
                </c:pt>
                <c:pt idx="4140">
                  <c:v>2581.4319112868902</c:v>
                </c:pt>
                <c:pt idx="4141">
                  <c:v>2581.4319112868902</c:v>
                </c:pt>
                <c:pt idx="4142">
                  <c:v>2581.4319112868902</c:v>
                </c:pt>
                <c:pt idx="4143">
                  <c:v>2581.4319112871299</c:v>
                </c:pt>
                <c:pt idx="4144">
                  <c:v>2581.4319112871299</c:v>
                </c:pt>
                <c:pt idx="4145">
                  <c:v>2581.4319112871299</c:v>
                </c:pt>
                <c:pt idx="4146">
                  <c:v>2581.4319112871299</c:v>
                </c:pt>
                <c:pt idx="4147">
                  <c:v>2581.4319112871299</c:v>
                </c:pt>
                <c:pt idx="4148">
                  <c:v>2581.4319112871299</c:v>
                </c:pt>
                <c:pt idx="4149">
                  <c:v>2581.43191128732</c:v>
                </c:pt>
                <c:pt idx="4150">
                  <c:v>2581.43191128732</c:v>
                </c:pt>
                <c:pt idx="4151">
                  <c:v>2581.43191128733</c:v>
                </c:pt>
                <c:pt idx="4152">
                  <c:v>2581.43191128733</c:v>
                </c:pt>
                <c:pt idx="4153">
                  <c:v>2581.4319112875901</c:v>
                </c:pt>
                <c:pt idx="4154">
                  <c:v>2581.4319112875901</c:v>
                </c:pt>
                <c:pt idx="4155">
                  <c:v>2581.4319112875901</c:v>
                </c:pt>
                <c:pt idx="4156">
                  <c:v>2581.4319112875901</c:v>
                </c:pt>
                <c:pt idx="4157">
                  <c:v>2581.4319112875901</c:v>
                </c:pt>
                <c:pt idx="4158">
                  <c:v>2581.4519112869102</c:v>
                </c:pt>
                <c:pt idx="4159">
                  <c:v>2581.4519112869102</c:v>
                </c:pt>
                <c:pt idx="4160">
                  <c:v>2581.4519112869102</c:v>
                </c:pt>
                <c:pt idx="4161">
                  <c:v>2581.4519112869102</c:v>
                </c:pt>
                <c:pt idx="4162">
                  <c:v>2581.4519112869102</c:v>
                </c:pt>
                <c:pt idx="4163">
                  <c:v>2581.4519112871399</c:v>
                </c:pt>
                <c:pt idx="4164">
                  <c:v>2581.4519112873199</c:v>
                </c:pt>
                <c:pt idx="4165">
                  <c:v>2581.4519112876101</c:v>
                </c:pt>
                <c:pt idx="4166">
                  <c:v>2581.4519112876101</c:v>
                </c:pt>
                <c:pt idx="4167">
                  <c:v>2581.4519112876101</c:v>
                </c:pt>
                <c:pt idx="4168">
                  <c:v>2581.4519112876101</c:v>
                </c:pt>
                <c:pt idx="4169">
                  <c:v>2582.4519112869102</c:v>
                </c:pt>
                <c:pt idx="4170">
                  <c:v>2582.4519112870898</c:v>
                </c:pt>
                <c:pt idx="4171">
                  <c:v>2582.4519112870898</c:v>
                </c:pt>
                <c:pt idx="4172">
                  <c:v>2582.4519112870898</c:v>
                </c:pt>
                <c:pt idx="4173">
                  <c:v>2582.4519112876101</c:v>
                </c:pt>
                <c:pt idx="4174">
                  <c:v>2582.4519112876101</c:v>
                </c:pt>
                <c:pt idx="4175">
                  <c:v>2582.4519112876101</c:v>
                </c:pt>
                <c:pt idx="4176">
                  <c:v>2582.4719112869302</c:v>
                </c:pt>
                <c:pt idx="4177">
                  <c:v>2582.4719112869302</c:v>
                </c:pt>
                <c:pt idx="4178">
                  <c:v>2582.4719112869302</c:v>
                </c:pt>
                <c:pt idx="4179">
                  <c:v>2582.4719112869302</c:v>
                </c:pt>
                <c:pt idx="4180">
                  <c:v>2582.4719112869302</c:v>
                </c:pt>
                <c:pt idx="4181">
                  <c:v>2582.4719112869302</c:v>
                </c:pt>
                <c:pt idx="4182">
                  <c:v>2582.4719112871098</c:v>
                </c:pt>
                <c:pt idx="4183">
                  <c:v>2582.4719112871098</c:v>
                </c:pt>
                <c:pt idx="4184">
                  <c:v>2582.4719112873099</c:v>
                </c:pt>
                <c:pt idx="4185">
                  <c:v>2582.4719112873099</c:v>
                </c:pt>
                <c:pt idx="4186">
                  <c:v>2582.4719112873199</c:v>
                </c:pt>
                <c:pt idx="4187">
                  <c:v>2582.4719112873399</c:v>
                </c:pt>
                <c:pt idx="4188">
                  <c:v>2582.4719112876301</c:v>
                </c:pt>
                <c:pt idx="4189">
                  <c:v>2582.4719112876301</c:v>
                </c:pt>
                <c:pt idx="4190">
                  <c:v>2582.4719112876301</c:v>
                </c:pt>
                <c:pt idx="4191">
                  <c:v>2582.4919112869502</c:v>
                </c:pt>
                <c:pt idx="4192">
                  <c:v>2582.4919112869502</c:v>
                </c:pt>
                <c:pt idx="4193">
                  <c:v>2582.4919112873299</c:v>
                </c:pt>
                <c:pt idx="4194">
                  <c:v>2582.4919112876501</c:v>
                </c:pt>
                <c:pt idx="4195">
                  <c:v>2582.4919112876501</c:v>
                </c:pt>
                <c:pt idx="4196">
                  <c:v>2583.4919112869502</c:v>
                </c:pt>
                <c:pt idx="4197">
                  <c:v>2583.5119112869702</c:v>
                </c:pt>
                <c:pt idx="4198">
                  <c:v>2583.5119112869702</c:v>
                </c:pt>
                <c:pt idx="4199">
                  <c:v>2583.5119112873099</c:v>
                </c:pt>
                <c:pt idx="4200">
                  <c:v>2583.5119112873499</c:v>
                </c:pt>
                <c:pt idx="4201">
                  <c:v>2583.51191128767</c:v>
                </c:pt>
                <c:pt idx="4202">
                  <c:v>2583.51191128767</c:v>
                </c:pt>
                <c:pt idx="4203">
                  <c:v>2583.53191128768</c:v>
                </c:pt>
                <c:pt idx="4204">
                  <c:v>2584.5919112873298</c:v>
                </c:pt>
                <c:pt idx="4205">
                  <c:v>3011.3005631680098</c:v>
                </c:pt>
                <c:pt idx="4206">
                  <c:v>3011.3205631685501</c:v>
                </c:pt>
                <c:pt idx="4207">
                  <c:v>3012.3605631680598</c:v>
                </c:pt>
                <c:pt idx="4208">
                  <c:v>3012.3605631682999</c:v>
                </c:pt>
                <c:pt idx="4209">
                  <c:v>3012.36056316856</c:v>
                </c:pt>
                <c:pt idx="4210">
                  <c:v>3012.3605631688802</c:v>
                </c:pt>
                <c:pt idx="4211">
                  <c:v>3012.3605631688802</c:v>
                </c:pt>
                <c:pt idx="4212">
                  <c:v>3012.3805631680798</c:v>
                </c:pt>
                <c:pt idx="4213">
                  <c:v>3012.3805631683199</c:v>
                </c:pt>
                <c:pt idx="4214">
                  <c:v>3012.3805631683199</c:v>
                </c:pt>
                <c:pt idx="4215">
                  <c:v>3012.38056316855</c:v>
                </c:pt>
                <c:pt idx="4216">
                  <c:v>3012.3805631689002</c:v>
                </c:pt>
                <c:pt idx="4217">
                  <c:v>3012.3805631689002</c:v>
                </c:pt>
                <c:pt idx="4218">
                  <c:v>3014.0655120781098</c:v>
                </c:pt>
                <c:pt idx="4219">
                  <c:v>3014.4205631681202</c:v>
                </c:pt>
                <c:pt idx="4220">
                  <c:v>3440.1492150491099</c:v>
                </c:pt>
                <c:pt idx="4221">
                  <c:v>3441.1892150491399</c:v>
                </c:pt>
                <c:pt idx="4222">
                  <c:v>3442.2492150497801</c:v>
                </c:pt>
                <c:pt idx="4223">
                  <c:v>3442.2492150501298</c:v>
                </c:pt>
                <c:pt idx="4224">
                  <c:v>3442.2692150501498</c:v>
                </c:pt>
                <c:pt idx="4225">
                  <c:v>3442.4092150493502</c:v>
                </c:pt>
                <c:pt idx="4226">
                  <c:v>3442.81895771785</c:v>
                </c:pt>
                <c:pt idx="4227">
                  <c:v>3443.2892150501698</c:v>
                </c:pt>
                <c:pt idx="4228">
                  <c:v>3443.3092150494899</c:v>
                </c:pt>
                <c:pt idx="4229">
                  <c:v>3443.3092150501898</c:v>
                </c:pt>
                <c:pt idx="4230">
                  <c:v>3443.3092150501898</c:v>
                </c:pt>
                <c:pt idx="4231">
                  <c:v>3444.3492150502202</c:v>
                </c:pt>
                <c:pt idx="4232">
                  <c:v>3870.0378669302399</c:v>
                </c:pt>
                <c:pt idx="4233">
                  <c:v>3870.0378669302399</c:v>
                </c:pt>
                <c:pt idx="4234">
                  <c:v>3871.0778669302799</c:v>
                </c:pt>
                <c:pt idx="4235">
                  <c:v>3873.1978669303899</c:v>
                </c:pt>
                <c:pt idx="4236">
                  <c:v>3873.1978669310001</c:v>
                </c:pt>
                <c:pt idx="4237">
                  <c:v>3874.2378669310101</c:v>
                </c:pt>
                <c:pt idx="4238">
                  <c:v>3874.2378669314699</c:v>
                </c:pt>
                <c:pt idx="4239">
                  <c:v>3874.2778669309901</c:v>
                </c:pt>
                <c:pt idx="4240">
                  <c:v>4295.0768246483003</c:v>
                </c:pt>
                <c:pt idx="4241">
                  <c:v>4305.3368601971297</c:v>
                </c:pt>
                <c:pt idx="4242">
                  <c:v>4305.9011263363</c:v>
                </c:pt>
                <c:pt idx="4243">
                  <c:v>4721.3784300982898</c:v>
                </c:pt>
                <c:pt idx="4244">
                  <c:v>4731.72517069266</c:v>
                </c:pt>
                <c:pt idx="4245">
                  <c:v>4732.7136007912904</c:v>
                </c:pt>
                <c:pt idx="4246">
                  <c:v>4733.7536007913204</c:v>
                </c:pt>
                <c:pt idx="4247">
                  <c:v>4734.0085141525997</c:v>
                </c:pt>
                <c:pt idx="4248">
                  <c:v>5155.4557338608402</c:v>
                </c:pt>
                <c:pt idx="4249">
                  <c:v>5161.2687714844897</c:v>
                </c:pt>
                <c:pt idx="4250">
                  <c:v>5162.42382257385</c:v>
                </c:pt>
                <c:pt idx="4251">
                  <c:v>5164.7861948495201</c:v>
                </c:pt>
                <c:pt idx="4252">
                  <c:v>5589.0239421769502</c:v>
                </c:pt>
                <c:pt idx="4253">
                  <c:v>5593.12247445504</c:v>
                </c:pt>
                <c:pt idx="4254">
                  <c:v>5593.6101196028703</c:v>
                </c:pt>
                <c:pt idx="4255">
                  <c:v>6027.5510060309898</c:v>
                </c:pt>
                <c:pt idx="4256">
                  <c:v>6030.7098978203703</c:v>
                </c:pt>
                <c:pt idx="4257">
                  <c:v>6032.0304609883997</c:v>
                </c:pt>
                <c:pt idx="4258">
                  <c:v>6032.7898978204403</c:v>
                </c:pt>
                <c:pt idx="4259">
                  <c:v>6450.4297782170997</c:v>
                </c:pt>
                <c:pt idx="4260">
                  <c:v>6452.4897782171602</c:v>
                </c:pt>
                <c:pt idx="4261">
                  <c:v>6453.0331572259302</c:v>
                </c:pt>
                <c:pt idx="4262">
                  <c:v>6453.7097782173596</c:v>
                </c:pt>
                <c:pt idx="4263">
                  <c:v>6456.2514677219997</c:v>
                </c:pt>
                <c:pt idx="4264">
                  <c:v>6456.34180910745</c:v>
                </c:pt>
                <c:pt idx="4265">
                  <c:v>6458.9325940581002</c:v>
                </c:pt>
                <c:pt idx="4266">
                  <c:v>6459.8612459392698</c:v>
                </c:pt>
                <c:pt idx="4267">
                  <c:v>6881.9018091070402</c:v>
                </c:pt>
                <c:pt idx="4268">
                  <c:v>6885.5584300984601</c:v>
                </c:pt>
                <c:pt idx="4269">
                  <c:v>6886.5984300985001</c:v>
                </c:pt>
                <c:pt idx="4270">
                  <c:v>7312.3528998945803</c:v>
                </c:pt>
                <c:pt idx="4271">
                  <c:v>7314.5270819796697</c:v>
                </c:pt>
                <c:pt idx="4272">
                  <c:v>7315.6701196029298</c:v>
                </c:pt>
                <c:pt idx="4273">
                  <c:v>7316.1168246483403</c:v>
                </c:pt>
                <c:pt idx="4274">
                  <c:v>7317.9391128695497</c:v>
                </c:pt>
                <c:pt idx="4275">
                  <c:v>7322.7315873245198</c:v>
                </c:pt>
                <c:pt idx="4276">
                  <c:v>7738.9768420711598</c:v>
                </c:pt>
                <c:pt idx="4277">
                  <c:v>7753.2218091073401</c:v>
                </c:pt>
                <c:pt idx="4278">
                  <c:v>8171.1045053447597</c:v>
                </c:pt>
                <c:pt idx="4279">
                  <c:v>8171.9566384146401</c:v>
                </c:pt>
                <c:pt idx="4280">
                  <c:v>8172.9293346519098</c:v>
                </c:pt>
                <c:pt idx="4281">
                  <c:v>8176.3843857420097</c:v>
                </c:pt>
                <c:pt idx="4282">
                  <c:v>8178.2543857421197</c:v>
                </c:pt>
                <c:pt idx="4283">
                  <c:v>8603.8579865330794</c:v>
                </c:pt>
                <c:pt idx="4284">
                  <c:v>8606.6701196029298</c:v>
                </c:pt>
                <c:pt idx="4285">
                  <c:v>8607.1030376232193</c:v>
                </c:pt>
                <c:pt idx="4286">
                  <c:v>8608.2730376231393</c:v>
                </c:pt>
                <c:pt idx="4287">
                  <c:v>8611.0369797998501</c:v>
                </c:pt>
                <c:pt idx="4288">
                  <c:v>8615.6212278134099</c:v>
                </c:pt>
                <c:pt idx="4289">
                  <c:v>9040.6566384143607</c:v>
                </c:pt>
                <c:pt idx="4290">
                  <c:v>9042.3710241564495</c:v>
                </c:pt>
                <c:pt idx="4291">
                  <c:v>9462.2282083157897</c:v>
                </c:pt>
                <c:pt idx="4292">
                  <c:v>9464.6031216771808</c:v>
                </c:pt>
                <c:pt idx="4293">
                  <c:v>9465.7211082105005</c:v>
                </c:pt>
                <c:pt idx="4294">
                  <c:v>9465.7334630626701</c:v>
                </c:pt>
                <c:pt idx="4295">
                  <c:v>9466.8791128694993</c:v>
                </c:pt>
                <c:pt idx="4296">
                  <c:v>9469.1103413854707</c:v>
                </c:pt>
                <c:pt idx="4297">
                  <c:v>9897.8089932666608</c:v>
                </c:pt>
                <c:pt idx="4298">
                  <c:v>9898.5189932666199</c:v>
                </c:pt>
                <c:pt idx="4299">
                  <c:v>10322.229196923499</c:v>
                </c:pt>
                <c:pt idx="4300">
                  <c:v>10328.737645147799</c:v>
                </c:pt>
                <c:pt idx="4301">
                  <c:v>10336.5698978202</c:v>
                </c:pt>
                <c:pt idx="4302">
                  <c:v>10759.5862970289</c:v>
                </c:pt>
                <c:pt idx="4303">
                  <c:v>11184.624948909899</c:v>
                </c:pt>
                <c:pt idx="4304">
                  <c:v>11185.66494891</c:v>
                </c:pt>
                <c:pt idx="4305">
                  <c:v>11191.554948910099</c:v>
                </c:pt>
                <c:pt idx="4306">
                  <c:v>11615.3936007909</c:v>
                </c:pt>
                <c:pt idx="4307">
                  <c:v>11622.4836007913</c:v>
                </c:pt>
                <c:pt idx="4308">
                  <c:v>12484.3209045536</c:v>
                </c:pt>
                <c:pt idx="4309">
                  <c:v>13328.0481901899</c:v>
                </c:pt>
                <c:pt idx="4310">
                  <c:v>13336.342372275099</c:v>
                </c:pt>
                <c:pt idx="4311">
                  <c:v>13767.590766825</c:v>
                </c:pt>
                <c:pt idx="4312">
                  <c:v>13775.3568601971</c:v>
                </c:pt>
                <c:pt idx="4313">
                  <c:v>14196.3929354432</c:v>
                </c:pt>
                <c:pt idx="4314">
                  <c:v>14215.5055120785</c:v>
                </c:pt>
                <c:pt idx="4315">
                  <c:v>14636.194163959401</c:v>
                </c:pt>
                <c:pt idx="4316">
                  <c:v>15067.0028158405</c:v>
                </c:pt>
                <c:pt idx="4317">
                  <c:v>15497.931467721701</c:v>
                </c:pt>
                <c:pt idx="4318">
                  <c:v>15504.171467721901</c:v>
                </c:pt>
                <c:pt idx="4319">
                  <c:v>16336.549879694499</c:v>
                </c:pt>
                <c:pt idx="4320">
                  <c:v>16354.5487714838</c:v>
                </c:pt>
                <c:pt idx="4321">
                  <c:v>16356.6287714838</c:v>
                </c:pt>
                <c:pt idx="4322">
                  <c:v>16357.688771483899</c:v>
                </c:pt>
                <c:pt idx="4323">
                  <c:v>16357.848771484099</c:v>
                </c:pt>
                <c:pt idx="4324">
                  <c:v>16364.9687714842</c:v>
                </c:pt>
                <c:pt idx="4325">
                  <c:v>17219.546075246199</c:v>
                </c:pt>
                <c:pt idx="4326">
                  <c:v>17648.554727127499</c:v>
                </c:pt>
                <c:pt idx="4327">
                  <c:v>18075.303379008499</c:v>
                </c:pt>
                <c:pt idx="4328">
                  <c:v>18079.463379008601</c:v>
                </c:pt>
                <c:pt idx="4329">
                  <c:v>18508.3320308898</c:v>
                </c:pt>
                <c:pt idx="4330">
                  <c:v>18511.292030889701</c:v>
                </c:pt>
                <c:pt idx="4331">
                  <c:v>18938.140682770802</c:v>
                </c:pt>
                <c:pt idx="4332">
                  <c:v>19793.641108210399</c:v>
                </c:pt>
                <c:pt idx="4333">
                  <c:v>20224.626638414102</c:v>
                </c:pt>
                <c:pt idx="4334">
                  <c:v>20225.666638414099</c:v>
                </c:pt>
                <c:pt idx="4335">
                  <c:v>20228.7866384142</c:v>
                </c:pt>
                <c:pt idx="4336">
                  <c:v>21085.5439421765</c:v>
                </c:pt>
                <c:pt idx="4337">
                  <c:v>21086.583942176501</c:v>
                </c:pt>
                <c:pt idx="4338">
                  <c:v>30909.582065823401</c:v>
                </c:pt>
              </c:numCache>
            </c:numRef>
          </c:xVal>
          <c:yVal>
            <c:numRef>
              <c:f>Conduit!$B$1:$B$4339</c:f>
              <c:numCache>
                <c:formatCode>General</c:formatCode>
                <c:ptCount val="4339"/>
                <c:pt idx="0">
                  <c:v>0.26130813659082963</c:v>
                </c:pt>
                <c:pt idx="1">
                  <c:v>0.26130813659082963</c:v>
                </c:pt>
                <c:pt idx="2">
                  <c:v>0.26130813659082963</c:v>
                </c:pt>
                <c:pt idx="3">
                  <c:v>0.26130813659082963</c:v>
                </c:pt>
                <c:pt idx="4">
                  <c:v>0.26130813659082963</c:v>
                </c:pt>
                <c:pt idx="5">
                  <c:v>0.26130813659082963</c:v>
                </c:pt>
                <c:pt idx="6">
                  <c:v>0.26130813659082963</c:v>
                </c:pt>
                <c:pt idx="7">
                  <c:v>0.26130813659082963</c:v>
                </c:pt>
                <c:pt idx="8">
                  <c:v>0.26130813659082963</c:v>
                </c:pt>
                <c:pt idx="9">
                  <c:v>0.26130813659082963</c:v>
                </c:pt>
                <c:pt idx="10">
                  <c:v>0.26130813659082963</c:v>
                </c:pt>
                <c:pt idx="11">
                  <c:v>0.26130813659082963</c:v>
                </c:pt>
                <c:pt idx="12">
                  <c:v>0.26130813659082963</c:v>
                </c:pt>
                <c:pt idx="13">
                  <c:v>0.26130813659082963</c:v>
                </c:pt>
                <c:pt idx="14">
                  <c:v>0.26130813659083096</c:v>
                </c:pt>
                <c:pt idx="15">
                  <c:v>0.26130813659083096</c:v>
                </c:pt>
                <c:pt idx="16">
                  <c:v>0.26130813659083096</c:v>
                </c:pt>
                <c:pt idx="17">
                  <c:v>0.26130813659083096</c:v>
                </c:pt>
                <c:pt idx="18">
                  <c:v>0.26130813659083163</c:v>
                </c:pt>
                <c:pt idx="19">
                  <c:v>0.26130813659083163</c:v>
                </c:pt>
                <c:pt idx="20">
                  <c:v>0.26130813659083163</c:v>
                </c:pt>
                <c:pt idx="21">
                  <c:v>0.26130813659083163</c:v>
                </c:pt>
                <c:pt idx="22">
                  <c:v>0.26130813659083235</c:v>
                </c:pt>
                <c:pt idx="23">
                  <c:v>0.26130813659083235</c:v>
                </c:pt>
                <c:pt idx="24">
                  <c:v>0.26130813659083235</c:v>
                </c:pt>
                <c:pt idx="25">
                  <c:v>0.26130813659083235</c:v>
                </c:pt>
                <c:pt idx="26">
                  <c:v>0.26130813659083235</c:v>
                </c:pt>
                <c:pt idx="27">
                  <c:v>0.26130813659083235</c:v>
                </c:pt>
                <c:pt idx="28">
                  <c:v>0.26130813659083235</c:v>
                </c:pt>
                <c:pt idx="29">
                  <c:v>0.26130813659083235</c:v>
                </c:pt>
                <c:pt idx="30">
                  <c:v>0.26130813659083502</c:v>
                </c:pt>
                <c:pt idx="31">
                  <c:v>0.26130813659083502</c:v>
                </c:pt>
                <c:pt idx="32">
                  <c:v>0.26130813659083502</c:v>
                </c:pt>
                <c:pt idx="33">
                  <c:v>0.26130813659083502</c:v>
                </c:pt>
                <c:pt idx="34">
                  <c:v>0.26130813659083502</c:v>
                </c:pt>
                <c:pt idx="35">
                  <c:v>0.26130813659083502</c:v>
                </c:pt>
                <c:pt idx="36">
                  <c:v>0.26130813659083502</c:v>
                </c:pt>
                <c:pt idx="37">
                  <c:v>0.26130813659083502</c:v>
                </c:pt>
                <c:pt idx="38">
                  <c:v>0.26130813659083502</c:v>
                </c:pt>
                <c:pt idx="39">
                  <c:v>0.26130813659083502</c:v>
                </c:pt>
                <c:pt idx="40">
                  <c:v>0.26130813659083502</c:v>
                </c:pt>
                <c:pt idx="41">
                  <c:v>0.26130813659083502</c:v>
                </c:pt>
                <c:pt idx="42">
                  <c:v>0.26130813659083502</c:v>
                </c:pt>
                <c:pt idx="43">
                  <c:v>0.26130813659083502</c:v>
                </c:pt>
                <c:pt idx="44">
                  <c:v>0.26130813659083502</c:v>
                </c:pt>
                <c:pt idx="45">
                  <c:v>0.26130813659083502</c:v>
                </c:pt>
                <c:pt idx="46">
                  <c:v>0.26130813659083502</c:v>
                </c:pt>
                <c:pt idx="47">
                  <c:v>0.26130813659083502</c:v>
                </c:pt>
                <c:pt idx="48">
                  <c:v>0.26130813659083502</c:v>
                </c:pt>
                <c:pt idx="49">
                  <c:v>0.26130813659083502</c:v>
                </c:pt>
                <c:pt idx="50">
                  <c:v>0.26130813659083502</c:v>
                </c:pt>
                <c:pt idx="51">
                  <c:v>0.26130813659083502</c:v>
                </c:pt>
                <c:pt idx="52">
                  <c:v>0.26130813659083502</c:v>
                </c:pt>
                <c:pt idx="53">
                  <c:v>0.26130813659083502</c:v>
                </c:pt>
                <c:pt idx="54">
                  <c:v>0.26130813659083502</c:v>
                </c:pt>
                <c:pt idx="55">
                  <c:v>0.26130813659083502</c:v>
                </c:pt>
                <c:pt idx="56">
                  <c:v>0.26130813659083502</c:v>
                </c:pt>
                <c:pt idx="57">
                  <c:v>0.26130813659083502</c:v>
                </c:pt>
                <c:pt idx="58">
                  <c:v>0.26130813659083502</c:v>
                </c:pt>
                <c:pt idx="59">
                  <c:v>0.26130813659083502</c:v>
                </c:pt>
                <c:pt idx="60">
                  <c:v>0.26130813659083502</c:v>
                </c:pt>
                <c:pt idx="61">
                  <c:v>0.26130813659083502</c:v>
                </c:pt>
                <c:pt idx="62">
                  <c:v>0.26130813659083502</c:v>
                </c:pt>
                <c:pt idx="63">
                  <c:v>0.26130813659083502</c:v>
                </c:pt>
                <c:pt idx="64">
                  <c:v>0.26130813659083502</c:v>
                </c:pt>
                <c:pt idx="65">
                  <c:v>0.26130813659083502</c:v>
                </c:pt>
                <c:pt idx="66">
                  <c:v>0.26130813659083502</c:v>
                </c:pt>
                <c:pt idx="67">
                  <c:v>0.26130813659083502</c:v>
                </c:pt>
                <c:pt idx="68">
                  <c:v>0.26130813659083502</c:v>
                </c:pt>
                <c:pt idx="69">
                  <c:v>0.26130813659083502</c:v>
                </c:pt>
                <c:pt idx="70">
                  <c:v>0.26130813659083502</c:v>
                </c:pt>
                <c:pt idx="71">
                  <c:v>0.26130813659083502</c:v>
                </c:pt>
                <c:pt idx="72">
                  <c:v>0.26130813659083502</c:v>
                </c:pt>
                <c:pt idx="73">
                  <c:v>0.26130813659083502</c:v>
                </c:pt>
                <c:pt idx="74">
                  <c:v>0.26130813659083502</c:v>
                </c:pt>
                <c:pt idx="75">
                  <c:v>0.26130813659083502</c:v>
                </c:pt>
                <c:pt idx="76">
                  <c:v>0.26130813659083502</c:v>
                </c:pt>
                <c:pt idx="77">
                  <c:v>0.26130813659083502</c:v>
                </c:pt>
                <c:pt idx="78">
                  <c:v>0.26130813659083502</c:v>
                </c:pt>
                <c:pt idx="79">
                  <c:v>0.26130813659083502</c:v>
                </c:pt>
                <c:pt idx="80">
                  <c:v>0.26130813659083502</c:v>
                </c:pt>
                <c:pt idx="81">
                  <c:v>0.26130813659083502</c:v>
                </c:pt>
                <c:pt idx="82">
                  <c:v>0.26130813659083502</c:v>
                </c:pt>
                <c:pt idx="83">
                  <c:v>0.26130813659083502</c:v>
                </c:pt>
                <c:pt idx="84">
                  <c:v>0.26130813659083502</c:v>
                </c:pt>
                <c:pt idx="85">
                  <c:v>0.26130813659083502</c:v>
                </c:pt>
                <c:pt idx="86">
                  <c:v>0.26130813659083502</c:v>
                </c:pt>
                <c:pt idx="87">
                  <c:v>0.26130813659083502</c:v>
                </c:pt>
                <c:pt idx="88">
                  <c:v>0.26130813659083502</c:v>
                </c:pt>
                <c:pt idx="89">
                  <c:v>0.26130813659083502</c:v>
                </c:pt>
                <c:pt idx="90">
                  <c:v>0.26130813659083502</c:v>
                </c:pt>
                <c:pt idx="91">
                  <c:v>0.26130813659083502</c:v>
                </c:pt>
                <c:pt idx="92">
                  <c:v>0.26130813659083502</c:v>
                </c:pt>
                <c:pt idx="93">
                  <c:v>0.26130813659083502</c:v>
                </c:pt>
                <c:pt idx="94">
                  <c:v>0.26130813659083502</c:v>
                </c:pt>
                <c:pt idx="95">
                  <c:v>0.26130813659083502</c:v>
                </c:pt>
                <c:pt idx="96">
                  <c:v>0.26130813659083502</c:v>
                </c:pt>
                <c:pt idx="97">
                  <c:v>0.26130813659083502</c:v>
                </c:pt>
                <c:pt idx="98">
                  <c:v>0.26130813659083502</c:v>
                </c:pt>
                <c:pt idx="99">
                  <c:v>0.26130813659083502</c:v>
                </c:pt>
                <c:pt idx="100">
                  <c:v>0.26130813659083502</c:v>
                </c:pt>
                <c:pt idx="101">
                  <c:v>0.26130813659083502</c:v>
                </c:pt>
                <c:pt idx="102">
                  <c:v>0.26130813659083502</c:v>
                </c:pt>
                <c:pt idx="103">
                  <c:v>0.26130813659083502</c:v>
                </c:pt>
                <c:pt idx="104">
                  <c:v>0.26130813659083502</c:v>
                </c:pt>
                <c:pt idx="105">
                  <c:v>0.26130813659083502</c:v>
                </c:pt>
                <c:pt idx="106">
                  <c:v>0.26130813659083502</c:v>
                </c:pt>
                <c:pt idx="107">
                  <c:v>0.26130813659083502</c:v>
                </c:pt>
                <c:pt idx="108">
                  <c:v>0.26130813659083502</c:v>
                </c:pt>
                <c:pt idx="109">
                  <c:v>0.26130813659083502</c:v>
                </c:pt>
                <c:pt idx="110">
                  <c:v>0.26130813659083502</c:v>
                </c:pt>
                <c:pt idx="111">
                  <c:v>0.26130813659083502</c:v>
                </c:pt>
                <c:pt idx="112">
                  <c:v>0.26130813659083502</c:v>
                </c:pt>
                <c:pt idx="113">
                  <c:v>0.26130813659083502</c:v>
                </c:pt>
                <c:pt idx="114">
                  <c:v>0.26130813659083502</c:v>
                </c:pt>
                <c:pt idx="115">
                  <c:v>0.26130813659083502</c:v>
                </c:pt>
                <c:pt idx="116">
                  <c:v>0.26130813659083502</c:v>
                </c:pt>
                <c:pt idx="117">
                  <c:v>0.26130813659083502</c:v>
                </c:pt>
                <c:pt idx="118">
                  <c:v>0.26130813659083502</c:v>
                </c:pt>
                <c:pt idx="119">
                  <c:v>0.26130813659083502</c:v>
                </c:pt>
                <c:pt idx="120">
                  <c:v>0.26130813659083502</c:v>
                </c:pt>
                <c:pt idx="121">
                  <c:v>0.26130813659083502</c:v>
                </c:pt>
                <c:pt idx="122">
                  <c:v>0.26130813659083502</c:v>
                </c:pt>
                <c:pt idx="123">
                  <c:v>0.26130813659083502</c:v>
                </c:pt>
                <c:pt idx="124">
                  <c:v>0.26130813659083502</c:v>
                </c:pt>
                <c:pt idx="125">
                  <c:v>0.26130813659083502</c:v>
                </c:pt>
                <c:pt idx="126">
                  <c:v>0.26130813659083502</c:v>
                </c:pt>
                <c:pt idx="127">
                  <c:v>0.26130813659083502</c:v>
                </c:pt>
                <c:pt idx="128">
                  <c:v>0.26130813659083502</c:v>
                </c:pt>
                <c:pt idx="129">
                  <c:v>0.26130813659083502</c:v>
                </c:pt>
                <c:pt idx="130">
                  <c:v>0.26130813659083502</c:v>
                </c:pt>
                <c:pt idx="131">
                  <c:v>0.26130813659083502</c:v>
                </c:pt>
                <c:pt idx="132">
                  <c:v>0.26130813659083502</c:v>
                </c:pt>
                <c:pt idx="133">
                  <c:v>0.26130813659083502</c:v>
                </c:pt>
                <c:pt idx="134">
                  <c:v>0.26130813659083502</c:v>
                </c:pt>
                <c:pt idx="135">
                  <c:v>0.26130813659083502</c:v>
                </c:pt>
                <c:pt idx="136">
                  <c:v>0.26130813659083502</c:v>
                </c:pt>
                <c:pt idx="137">
                  <c:v>0.26130813659083502</c:v>
                </c:pt>
                <c:pt idx="138">
                  <c:v>0.26130813659083502</c:v>
                </c:pt>
                <c:pt idx="139">
                  <c:v>0.26130813659083502</c:v>
                </c:pt>
                <c:pt idx="140">
                  <c:v>0.26130813659083502</c:v>
                </c:pt>
                <c:pt idx="141">
                  <c:v>0.26130813659083502</c:v>
                </c:pt>
                <c:pt idx="142">
                  <c:v>0.26130813659083502</c:v>
                </c:pt>
                <c:pt idx="143">
                  <c:v>0.26130813659083502</c:v>
                </c:pt>
                <c:pt idx="144">
                  <c:v>0.26130813659083502</c:v>
                </c:pt>
                <c:pt idx="145">
                  <c:v>0.26130813659083502</c:v>
                </c:pt>
                <c:pt idx="146">
                  <c:v>0.26130813659083502</c:v>
                </c:pt>
                <c:pt idx="147">
                  <c:v>0.26130813659083502</c:v>
                </c:pt>
                <c:pt idx="148">
                  <c:v>0.26130813659083502</c:v>
                </c:pt>
                <c:pt idx="149">
                  <c:v>0.26130813659083502</c:v>
                </c:pt>
                <c:pt idx="150">
                  <c:v>0.26130813659083502</c:v>
                </c:pt>
                <c:pt idx="151">
                  <c:v>0.26130813659083502</c:v>
                </c:pt>
                <c:pt idx="152">
                  <c:v>0.26130813659083502</c:v>
                </c:pt>
                <c:pt idx="153">
                  <c:v>0.26130813659083502</c:v>
                </c:pt>
                <c:pt idx="154">
                  <c:v>0.26130813659083502</c:v>
                </c:pt>
                <c:pt idx="155">
                  <c:v>0.26130813659083502</c:v>
                </c:pt>
                <c:pt idx="156">
                  <c:v>0.26130813659083502</c:v>
                </c:pt>
                <c:pt idx="157">
                  <c:v>0.26130813659083502</c:v>
                </c:pt>
                <c:pt idx="158">
                  <c:v>0.26130813659083502</c:v>
                </c:pt>
                <c:pt idx="159">
                  <c:v>0.26130813659083502</c:v>
                </c:pt>
                <c:pt idx="160">
                  <c:v>0.26130813659083502</c:v>
                </c:pt>
                <c:pt idx="161">
                  <c:v>0.26130813659083502</c:v>
                </c:pt>
                <c:pt idx="162">
                  <c:v>0.26130813659083502</c:v>
                </c:pt>
                <c:pt idx="163">
                  <c:v>0.26130813659083502</c:v>
                </c:pt>
                <c:pt idx="164">
                  <c:v>0.26130813659083502</c:v>
                </c:pt>
                <c:pt idx="165">
                  <c:v>0.26130813659083502</c:v>
                </c:pt>
                <c:pt idx="166">
                  <c:v>0.26130813659083502</c:v>
                </c:pt>
                <c:pt idx="167">
                  <c:v>0.26130813659083502</c:v>
                </c:pt>
                <c:pt idx="168">
                  <c:v>0.26130813659083502</c:v>
                </c:pt>
                <c:pt idx="169">
                  <c:v>0.26130813659083502</c:v>
                </c:pt>
                <c:pt idx="170">
                  <c:v>0.26130813659083502</c:v>
                </c:pt>
                <c:pt idx="171">
                  <c:v>0.26130813659083502</c:v>
                </c:pt>
                <c:pt idx="172">
                  <c:v>0.26130813659083502</c:v>
                </c:pt>
                <c:pt idx="173">
                  <c:v>0.26130813659083502</c:v>
                </c:pt>
                <c:pt idx="174">
                  <c:v>0.26130813659083502</c:v>
                </c:pt>
                <c:pt idx="175">
                  <c:v>0.26130813659083502</c:v>
                </c:pt>
                <c:pt idx="176">
                  <c:v>0.26130813659083502</c:v>
                </c:pt>
                <c:pt idx="177">
                  <c:v>0.26130813659083502</c:v>
                </c:pt>
                <c:pt idx="178">
                  <c:v>0.26130813659083502</c:v>
                </c:pt>
                <c:pt idx="179">
                  <c:v>0.26130813659083502</c:v>
                </c:pt>
                <c:pt idx="180">
                  <c:v>0.26130813659083502</c:v>
                </c:pt>
                <c:pt idx="181">
                  <c:v>0.26130813659083502</c:v>
                </c:pt>
                <c:pt idx="182">
                  <c:v>0.26130813659083502</c:v>
                </c:pt>
                <c:pt idx="183">
                  <c:v>0.26130813659083502</c:v>
                </c:pt>
                <c:pt idx="184">
                  <c:v>0.26130813659083502</c:v>
                </c:pt>
                <c:pt idx="185">
                  <c:v>0.26130813659083502</c:v>
                </c:pt>
                <c:pt idx="186">
                  <c:v>0.26130813659083502</c:v>
                </c:pt>
                <c:pt idx="187">
                  <c:v>0.26130813659083502</c:v>
                </c:pt>
                <c:pt idx="188">
                  <c:v>0.26130813659083502</c:v>
                </c:pt>
                <c:pt idx="189">
                  <c:v>0.26131179156641243</c:v>
                </c:pt>
                <c:pt idx="190">
                  <c:v>0.26131179156641243</c:v>
                </c:pt>
                <c:pt idx="191">
                  <c:v>0.26131179156641243</c:v>
                </c:pt>
                <c:pt idx="192">
                  <c:v>0.26131179156641637</c:v>
                </c:pt>
                <c:pt idx="193">
                  <c:v>0.26131179156641765</c:v>
                </c:pt>
                <c:pt idx="194">
                  <c:v>0.26131179156641765</c:v>
                </c:pt>
                <c:pt idx="195">
                  <c:v>0.26131179156641765</c:v>
                </c:pt>
                <c:pt idx="196">
                  <c:v>0.26131179156641765</c:v>
                </c:pt>
                <c:pt idx="197">
                  <c:v>0.26131179156642304</c:v>
                </c:pt>
                <c:pt idx="198">
                  <c:v>0.26131179156642304</c:v>
                </c:pt>
                <c:pt idx="199">
                  <c:v>0.26131179156642304</c:v>
                </c:pt>
                <c:pt idx="200">
                  <c:v>0.26131179156642304</c:v>
                </c:pt>
                <c:pt idx="201">
                  <c:v>0.26131179156642304</c:v>
                </c:pt>
                <c:pt idx="202">
                  <c:v>0.26131179156642304</c:v>
                </c:pt>
                <c:pt idx="203">
                  <c:v>0.26131179156642304</c:v>
                </c:pt>
                <c:pt idx="204">
                  <c:v>0.26131179156642304</c:v>
                </c:pt>
                <c:pt idx="205">
                  <c:v>0.26131179156642304</c:v>
                </c:pt>
                <c:pt idx="206">
                  <c:v>0.26131179156642304</c:v>
                </c:pt>
                <c:pt idx="207">
                  <c:v>0.26131179156642304</c:v>
                </c:pt>
                <c:pt idx="208">
                  <c:v>0.26131179156642304</c:v>
                </c:pt>
                <c:pt idx="209">
                  <c:v>0.26131179156642304</c:v>
                </c:pt>
                <c:pt idx="210">
                  <c:v>0.26131179156642304</c:v>
                </c:pt>
                <c:pt idx="211">
                  <c:v>0.26131179156642304</c:v>
                </c:pt>
                <c:pt idx="212">
                  <c:v>0.26131179156642304</c:v>
                </c:pt>
                <c:pt idx="213">
                  <c:v>0.26131179156642304</c:v>
                </c:pt>
                <c:pt idx="214">
                  <c:v>0.26131179156642304</c:v>
                </c:pt>
                <c:pt idx="215">
                  <c:v>0.26131179156642304</c:v>
                </c:pt>
                <c:pt idx="216">
                  <c:v>0.26131179156642304</c:v>
                </c:pt>
                <c:pt idx="217">
                  <c:v>0.26131179156642304</c:v>
                </c:pt>
                <c:pt idx="218">
                  <c:v>0.26131179156642304</c:v>
                </c:pt>
                <c:pt idx="219">
                  <c:v>0.26131179156642304</c:v>
                </c:pt>
                <c:pt idx="220">
                  <c:v>0.26131179156642304</c:v>
                </c:pt>
                <c:pt idx="221">
                  <c:v>0.26131179156642304</c:v>
                </c:pt>
                <c:pt idx="222">
                  <c:v>0.26131179156642304</c:v>
                </c:pt>
                <c:pt idx="223">
                  <c:v>0.26131179156642304</c:v>
                </c:pt>
                <c:pt idx="224">
                  <c:v>0.26131179156642304</c:v>
                </c:pt>
                <c:pt idx="225">
                  <c:v>0.26131179156642304</c:v>
                </c:pt>
                <c:pt idx="226">
                  <c:v>0.26131179156642304</c:v>
                </c:pt>
                <c:pt idx="227">
                  <c:v>0.26131684372693909</c:v>
                </c:pt>
                <c:pt idx="228">
                  <c:v>0.26132415382924667</c:v>
                </c:pt>
                <c:pt idx="229">
                  <c:v>0.26133719314167059</c:v>
                </c:pt>
                <c:pt idx="230">
                  <c:v>0.2613371931417876</c:v>
                </c:pt>
                <c:pt idx="231">
                  <c:v>0.26133807573969214</c:v>
                </c:pt>
                <c:pt idx="232">
                  <c:v>0.261353888066783</c:v>
                </c:pt>
                <c:pt idx="233">
                  <c:v>0.26135754337060213</c:v>
                </c:pt>
                <c:pt idx="234">
                  <c:v>0.26139237619108008</c:v>
                </c:pt>
                <c:pt idx="235">
                  <c:v>0.26144082092007409</c:v>
                </c:pt>
                <c:pt idx="236">
                  <c:v>0.26144082092007409</c:v>
                </c:pt>
                <c:pt idx="237">
                  <c:v>0.26145751924417965</c:v>
                </c:pt>
                <c:pt idx="238">
                  <c:v>0.26146117529273238</c:v>
                </c:pt>
                <c:pt idx="239">
                  <c:v>0.26146117529273238</c:v>
                </c:pt>
                <c:pt idx="240">
                  <c:v>0.26146117529273238</c:v>
                </c:pt>
                <c:pt idx="241">
                  <c:v>0.26146117529273238</c:v>
                </c:pt>
                <c:pt idx="242">
                  <c:v>0.26146117529273238</c:v>
                </c:pt>
                <c:pt idx="243">
                  <c:v>0.26146117529273238</c:v>
                </c:pt>
                <c:pt idx="244">
                  <c:v>0.26146117529273238</c:v>
                </c:pt>
                <c:pt idx="245">
                  <c:v>0.26146117529273238</c:v>
                </c:pt>
                <c:pt idx="246">
                  <c:v>0.26146117529273238</c:v>
                </c:pt>
                <c:pt idx="247">
                  <c:v>0.26146117529273238</c:v>
                </c:pt>
                <c:pt idx="248">
                  <c:v>0.26146117529273238</c:v>
                </c:pt>
                <c:pt idx="249">
                  <c:v>0.26146117529273238</c:v>
                </c:pt>
                <c:pt idx="250">
                  <c:v>0.26146117529273238</c:v>
                </c:pt>
                <c:pt idx="251">
                  <c:v>0.26146117529273238</c:v>
                </c:pt>
                <c:pt idx="252">
                  <c:v>0.26146117529273238</c:v>
                </c:pt>
                <c:pt idx="253">
                  <c:v>0.26146117529273238</c:v>
                </c:pt>
                <c:pt idx="254">
                  <c:v>0.26146117529274304</c:v>
                </c:pt>
                <c:pt idx="255">
                  <c:v>0.26146117529274304</c:v>
                </c:pt>
                <c:pt idx="256">
                  <c:v>0.26146117529274304</c:v>
                </c:pt>
                <c:pt idx="257">
                  <c:v>0.26146117529274304</c:v>
                </c:pt>
                <c:pt idx="258">
                  <c:v>0.26146117529274304</c:v>
                </c:pt>
                <c:pt idx="259">
                  <c:v>0.26146117529274304</c:v>
                </c:pt>
                <c:pt idx="260">
                  <c:v>0.26146117529274304</c:v>
                </c:pt>
                <c:pt idx="261">
                  <c:v>0.26146117529274304</c:v>
                </c:pt>
                <c:pt idx="262">
                  <c:v>0.26146117529274837</c:v>
                </c:pt>
                <c:pt idx="263">
                  <c:v>0.26146117529274837</c:v>
                </c:pt>
                <c:pt idx="264">
                  <c:v>0.26146117529274837</c:v>
                </c:pt>
                <c:pt idx="265">
                  <c:v>0.26146117529274837</c:v>
                </c:pt>
                <c:pt idx="266">
                  <c:v>0.26146117529274948</c:v>
                </c:pt>
                <c:pt idx="267">
                  <c:v>0.2614611752927497</c:v>
                </c:pt>
                <c:pt idx="268">
                  <c:v>0.26146117529275104</c:v>
                </c:pt>
                <c:pt idx="269">
                  <c:v>0.26146117529277491</c:v>
                </c:pt>
                <c:pt idx="270">
                  <c:v>0.26146117529277491</c:v>
                </c:pt>
                <c:pt idx="271">
                  <c:v>0.26146117529277491</c:v>
                </c:pt>
                <c:pt idx="272">
                  <c:v>0.26146117529277491</c:v>
                </c:pt>
                <c:pt idx="273">
                  <c:v>0.26146117529277491</c:v>
                </c:pt>
                <c:pt idx="274">
                  <c:v>0.26146117529277491</c:v>
                </c:pt>
                <c:pt idx="275">
                  <c:v>0.26146117529277491</c:v>
                </c:pt>
                <c:pt idx="276">
                  <c:v>0.26146117529277491</c:v>
                </c:pt>
                <c:pt idx="277">
                  <c:v>0.26146117529277491</c:v>
                </c:pt>
                <c:pt idx="278">
                  <c:v>0.26146117529277491</c:v>
                </c:pt>
                <c:pt idx="279">
                  <c:v>0.26146117529277491</c:v>
                </c:pt>
                <c:pt idx="280">
                  <c:v>0.26146117529277491</c:v>
                </c:pt>
                <c:pt idx="281">
                  <c:v>0.26146483136753557</c:v>
                </c:pt>
                <c:pt idx="282">
                  <c:v>0.26146483136753557</c:v>
                </c:pt>
                <c:pt idx="283">
                  <c:v>0.26146483136753557</c:v>
                </c:pt>
                <c:pt idx="284">
                  <c:v>0.26146483136753557</c:v>
                </c:pt>
                <c:pt idx="285">
                  <c:v>0.26146483136753557</c:v>
                </c:pt>
                <c:pt idx="286">
                  <c:v>0.26146483136753557</c:v>
                </c:pt>
                <c:pt idx="287">
                  <c:v>0.26146483136753557</c:v>
                </c:pt>
                <c:pt idx="288">
                  <c:v>0.26146483136753557</c:v>
                </c:pt>
                <c:pt idx="289">
                  <c:v>0.26146483136753557</c:v>
                </c:pt>
                <c:pt idx="290">
                  <c:v>0.26146483136753557</c:v>
                </c:pt>
                <c:pt idx="291">
                  <c:v>0.26146483136753557</c:v>
                </c:pt>
                <c:pt idx="292">
                  <c:v>0.26146483136753557</c:v>
                </c:pt>
                <c:pt idx="293">
                  <c:v>0.26146483136753557</c:v>
                </c:pt>
                <c:pt idx="294">
                  <c:v>0.26146483136753557</c:v>
                </c:pt>
                <c:pt idx="295">
                  <c:v>0.26146483136754628</c:v>
                </c:pt>
                <c:pt idx="296">
                  <c:v>0.26146483136754628</c:v>
                </c:pt>
                <c:pt idx="297">
                  <c:v>0.26146483136754628</c:v>
                </c:pt>
                <c:pt idx="298">
                  <c:v>0.26146483136754628</c:v>
                </c:pt>
                <c:pt idx="299">
                  <c:v>0.26146483136754628</c:v>
                </c:pt>
                <c:pt idx="300">
                  <c:v>0.26146483136754628</c:v>
                </c:pt>
                <c:pt idx="301">
                  <c:v>0.26146483136754628</c:v>
                </c:pt>
                <c:pt idx="302">
                  <c:v>0.26146483136754628</c:v>
                </c:pt>
                <c:pt idx="303">
                  <c:v>0.26146483136754628</c:v>
                </c:pt>
                <c:pt idx="304">
                  <c:v>0.26146483136754628</c:v>
                </c:pt>
                <c:pt idx="305">
                  <c:v>0.26146483136754628</c:v>
                </c:pt>
                <c:pt idx="306">
                  <c:v>0.26146483136754628</c:v>
                </c:pt>
                <c:pt idx="307">
                  <c:v>0.26146483136754628</c:v>
                </c:pt>
                <c:pt idx="308">
                  <c:v>0.26146483136754628</c:v>
                </c:pt>
                <c:pt idx="309">
                  <c:v>0.26146483136757814</c:v>
                </c:pt>
                <c:pt idx="310">
                  <c:v>0.26146483136757814</c:v>
                </c:pt>
                <c:pt idx="311">
                  <c:v>0.26146483136757814</c:v>
                </c:pt>
                <c:pt idx="312">
                  <c:v>0.26146483136757814</c:v>
                </c:pt>
                <c:pt idx="313">
                  <c:v>0.26146483136757814</c:v>
                </c:pt>
                <c:pt idx="314">
                  <c:v>0.26146483136757814</c:v>
                </c:pt>
                <c:pt idx="315">
                  <c:v>0.26146483136757814</c:v>
                </c:pt>
                <c:pt idx="316">
                  <c:v>0.26146483136757814</c:v>
                </c:pt>
                <c:pt idx="317">
                  <c:v>0.26146483136757814</c:v>
                </c:pt>
                <c:pt idx="318">
                  <c:v>0.26146483136757814</c:v>
                </c:pt>
                <c:pt idx="319">
                  <c:v>0.26146483136757814</c:v>
                </c:pt>
                <c:pt idx="320">
                  <c:v>0.26146483136757814</c:v>
                </c:pt>
                <c:pt idx="321">
                  <c:v>0.26146483136757814</c:v>
                </c:pt>
                <c:pt idx="322">
                  <c:v>0.26146483136757814</c:v>
                </c:pt>
                <c:pt idx="323">
                  <c:v>0.26146483136757814</c:v>
                </c:pt>
                <c:pt idx="324">
                  <c:v>0.26146483136757814</c:v>
                </c:pt>
                <c:pt idx="325">
                  <c:v>0.26146622893609084</c:v>
                </c:pt>
                <c:pt idx="326">
                  <c:v>0.26146622893664417</c:v>
                </c:pt>
                <c:pt idx="327">
                  <c:v>0.26146848746858903</c:v>
                </c:pt>
                <c:pt idx="328">
                  <c:v>0.26146848746858903</c:v>
                </c:pt>
                <c:pt idx="329">
                  <c:v>0.26146848746859963</c:v>
                </c:pt>
                <c:pt idx="330">
                  <c:v>0.26146848746863161</c:v>
                </c:pt>
                <c:pt idx="331">
                  <c:v>0.26146848746863161</c:v>
                </c:pt>
                <c:pt idx="332">
                  <c:v>0.26146988504744995</c:v>
                </c:pt>
                <c:pt idx="333">
                  <c:v>0.26147354118451605</c:v>
                </c:pt>
                <c:pt idx="334">
                  <c:v>0.26147787428435454</c:v>
                </c:pt>
                <c:pt idx="335">
                  <c:v>0.2614778742843758</c:v>
                </c:pt>
                <c:pt idx="336">
                  <c:v>0.2614778742843758</c:v>
                </c:pt>
                <c:pt idx="337">
                  <c:v>0.2614778742843758</c:v>
                </c:pt>
                <c:pt idx="338">
                  <c:v>0.2614778742843758</c:v>
                </c:pt>
                <c:pt idx="339">
                  <c:v>0.26148153047905093</c:v>
                </c:pt>
                <c:pt idx="340">
                  <c:v>0.26148153047905093</c:v>
                </c:pt>
                <c:pt idx="341">
                  <c:v>0.26148153047905093</c:v>
                </c:pt>
                <c:pt idx="342">
                  <c:v>0.26148153047905093</c:v>
                </c:pt>
                <c:pt idx="343">
                  <c:v>0.26148153047907219</c:v>
                </c:pt>
                <c:pt idx="344">
                  <c:v>0.26148153047907219</c:v>
                </c:pt>
                <c:pt idx="345">
                  <c:v>0.26148153047907219</c:v>
                </c:pt>
                <c:pt idx="346">
                  <c:v>0.26148225115153079</c:v>
                </c:pt>
                <c:pt idx="347">
                  <c:v>0.26149823013814033</c:v>
                </c:pt>
                <c:pt idx="348">
                  <c:v>0.26149823013814033</c:v>
                </c:pt>
                <c:pt idx="349">
                  <c:v>0.26149823013814033</c:v>
                </c:pt>
                <c:pt idx="350">
                  <c:v>0.26149823013814033</c:v>
                </c:pt>
                <c:pt idx="351">
                  <c:v>0.26149823013814033</c:v>
                </c:pt>
                <c:pt idx="352">
                  <c:v>0.26149823013814033</c:v>
                </c:pt>
                <c:pt idx="353">
                  <c:v>0.26149823013814033</c:v>
                </c:pt>
                <c:pt idx="354">
                  <c:v>0.26149823013814033</c:v>
                </c:pt>
                <c:pt idx="355">
                  <c:v>0.26149823013814033</c:v>
                </c:pt>
                <c:pt idx="356">
                  <c:v>0.26149823013814033</c:v>
                </c:pt>
                <c:pt idx="357">
                  <c:v>0.26149823013814033</c:v>
                </c:pt>
                <c:pt idx="358">
                  <c:v>0.26149823013814033</c:v>
                </c:pt>
                <c:pt idx="359">
                  <c:v>0.26149823013814033</c:v>
                </c:pt>
                <c:pt idx="360">
                  <c:v>0.26149823013814033</c:v>
                </c:pt>
                <c:pt idx="361">
                  <c:v>0.26149823013814033</c:v>
                </c:pt>
                <c:pt idx="362">
                  <c:v>0.26149823013814033</c:v>
                </c:pt>
                <c:pt idx="363">
                  <c:v>0.26149823013814033</c:v>
                </c:pt>
                <c:pt idx="364">
                  <c:v>0.26149823013814033</c:v>
                </c:pt>
                <c:pt idx="365">
                  <c:v>0.26149823013815099</c:v>
                </c:pt>
                <c:pt idx="366">
                  <c:v>0.26149823013815099</c:v>
                </c:pt>
                <c:pt idx="367">
                  <c:v>0.26149823013815099</c:v>
                </c:pt>
                <c:pt idx="368">
                  <c:v>0.26149823013815099</c:v>
                </c:pt>
                <c:pt idx="369">
                  <c:v>0.26149823013815099</c:v>
                </c:pt>
                <c:pt idx="370">
                  <c:v>0.26149823013815099</c:v>
                </c:pt>
                <c:pt idx="371">
                  <c:v>0.26149823013815099</c:v>
                </c:pt>
                <c:pt idx="372">
                  <c:v>0.26149823013815099</c:v>
                </c:pt>
                <c:pt idx="373">
                  <c:v>0.26149823013815099</c:v>
                </c:pt>
                <c:pt idx="374">
                  <c:v>0.26149823013815099</c:v>
                </c:pt>
                <c:pt idx="375">
                  <c:v>0.26149823013815099</c:v>
                </c:pt>
                <c:pt idx="376">
                  <c:v>0.26149823013815099</c:v>
                </c:pt>
                <c:pt idx="377">
                  <c:v>0.26149823013815099</c:v>
                </c:pt>
                <c:pt idx="378">
                  <c:v>0.26149823013815099</c:v>
                </c:pt>
                <c:pt idx="379">
                  <c:v>0.26149823013815099</c:v>
                </c:pt>
                <c:pt idx="380">
                  <c:v>0.26149823013815099</c:v>
                </c:pt>
                <c:pt idx="381">
                  <c:v>0.26149823013815099</c:v>
                </c:pt>
                <c:pt idx="382">
                  <c:v>0.26149823013815099</c:v>
                </c:pt>
                <c:pt idx="383">
                  <c:v>0.26149823013815099</c:v>
                </c:pt>
                <c:pt idx="384">
                  <c:v>0.26149823013815099</c:v>
                </c:pt>
                <c:pt idx="385">
                  <c:v>0.26149823013815099</c:v>
                </c:pt>
                <c:pt idx="386">
                  <c:v>0.26149823013815099</c:v>
                </c:pt>
                <c:pt idx="387">
                  <c:v>0.26149823013815099</c:v>
                </c:pt>
                <c:pt idx="388">
                  <c:v>0.26149823013815099</c:v>
                </c:pt>
                <c:pt idx="389">
                  <c:v>0.26149823013815099</c:v>
                </c:pt>
                <c:pt idx="390">
                  <c:v>0.26149823013815099</c:v>
                </c:pt>
                <c:pt idx="391">
                  <c:v>0.26149823013815099</c:v>
                </c:pt>
                <c:pt idx="392">
                  <c:v>0.26149823013815099</c:v>
                </c:pt>
                <c:pt idx="393">
                  <c:v>0.26149823013815099</c:v>
                </c:pt>
                <c:pt idx="394">
                  <c:v>0.26149823013815099</c:v>
                </c:pt>
                <c:pt idx="395">
                  <c:v>0.26149823013815099</c:v>
                </c:pt>
                <c:pt idx="396">
                  <c:v>0.26149823013815099</c:v>
                </c:pt>
                <c:pt idx="397">
                  <c:v>0.26149823013815099</c:v>
                </c:pt>
                <c:pt idx="398">
                  <c:v>0.26149823013815099</c:v>
                </c:pt>
                <c:pt idx="399">
                  <c:v>0.26149823013815099</c:v>
                </c:pt>
                <c:pt idx="400">
                  <c:v>0.26149823013815099</c:v>
                </c:pt>
                <c:pt idx="401">
                  <c:v>0.26149823013815099</c:v>
                </c:pt>
                <c:pt idx="402">
                  <c:v>0.26149823013815099</c:v>
                </c:pt>
                <c:pt idx="403">
                  <c:v>0.26149823013815099</c:v>
                </c:pt>
                <c:pt idx="404">
                  <c:v>0.26149823013815099</c:v>
                </c:pt>
                <c:pt idx="405">
                  <c:v>0.26149823013815099</c:v>
                </c:pt>
                <c:pt idx="406">
                  <c:v>0.26149823013815099</c:v>
                </c:pt>
                <c:pt idx="407">
                  <c:v>0.26149823013815099</c:v>
                </c:pt>
                <c:pt idx="408">
                  <c:v>0.26149823013815099</c:v>
                </c:pt>
                <c:pt idx="409">
                  <c:v>0.26149823013815099</c:v>
                </c:pt>
                <c:pt idx="410">
                  <c:v>0.26149823013815099</c:v>
                </c:pt>
                <c:pt idx="411">
                  <c:v>0.26149823013815099</c:v>
                </c:pt>
                <c:pt idx="412">
                  <c:v>0.26160694573533194</c:v>
                </c:pt>
                <c:pt idx="413">
                  <c:v>0.26161060285639293</c:v>
                </c:pt>
                <c:pt idx="414">
                  <c:v>0.26161060285643545</c:v>
                </c:pt>
                <c:pt idx="415">
                  <c:v>0.26161060285647808</c:v>
                </c:pt>
                <c:pt idx="416">
                  <c:v>0.26161060285647808</c:v>
                </c:pt>
                <c:pt idx="417">
                  <c:v>0.26161060285647808</c:v>
                </c:pt>
                <c:pt idx="418">
                  <c:v>0.26161060285647808</c:v>
                </c:pt>
                <c:pt idx="419">
                  <c:v>0.26161426000369314</c:v>
                </c:pt>
                <c:pt idx="420">
                  <c:v>0.26161426000371452</c:v>
                </c:pt>
                <c:pt idx="421">
                  <c:v>0.26161426000371452</c:v>
                </c:pt>
                <c:pt idx="422">
                  <c:v>0.26161426000377841</c:v>
                </c:pt>
                <c:pt idx="423">
                  <c:v>0.26161426000377841</c:v>
                </c:pt>
                <c:pt idx="424">
                  <c:v>0.26161426000377841</c:v>
                </c:pt>
                <c:pt idx="425">
                  <c:v>0.26161426000377841</c:v>
                </c:pt>
                <c:pt idx="426">
                  <c:v>0.26161791717723248</c:v>
                </c:pt>
                <c:pt idx="427">
                  <c:v>0.2616309640136224</c:v>
                </c:pt>
                <c:pt idx="428">
                  <c:v>0.26163096401365971</c:v>
                </c:pt>
                <c:pt idx="429">
                  <c:v>0.26163096401365971</c:v>
                </c:pt>
                <c:pt idx="430">
                  <c:v>0.26164766857084998</c:v>
                </c:pt>
                <c:pt idx="431">
                  <c:v>0.26164766857084998</c:v>
                </c:pt>
                <c:pt idx="432">
                  <c:v>0.26164766857084998</c:v>
                </c:pt>
                <c:pt idx="433">
                  <c:v>0.26164766857084998</c:v>
                </c:pt>
                <c:pt idx="434">
                  <c:v>0.26164766857084998</c:v>
                </c:pt>
                <c:pt idx="435">
                  <c:v>0.26164766857084998</c:v>
                </c:pt>
                <c:pt idx="436">
                  <c:v>0.26164766857084998</c:v>
                </c:pt>
                <c:pt idx="437">
                  <c:v>0.2616476685708633</c:v>
                </c:pt>
                <c:pt idx="438">
                  <c:v>0.26164766857086597</c:v>
                </c:pt>
                <c:pt idx="439">
                  <c:v>0.26164766857086597</c:v>
                </c:pt>
                <c:pt idx="440">
                  <c:v>0.26164766857089261</c:v>
                </c:pt>
                <c:pt idx="441">
                  <c:v>0.26165132598406526</c:v>
                </c:pt>
                <c:pt idx="442">
                  <c:v>0.26165132598407592</c:v>
                </c:pt>
                <c:pt idx="443">
                  <c:v>0.26165132598407592</c:v>
                </c:pt>
                <c:pt idx="444">
                  <c:v>0.26165132598410779</c:v>
                </c:pt>
                <c:pt idx="445">
                  <c:v>0.26165132598410779</c:v>
                </c:pt>
                <c:pt idx="446">
                  <c:v>0.26165132598410779</c:v>
                </c:pt>
                <c:pt idx="447">
                  <c:v>0.26166803120846371</c:v>
                </c:pt>
                <c:pt idx="448">
                  <c:v>0.26166803120846371</c:v>
                </c:pt>
                <c:pt idx="449">
                  <c:v>0.26166803120846371</c:v>
                </c:pt>
                <c:pt idx="450">
                  <c:v>0.26166803120846371</c:v>
                </c:pt>
                <c:pt idx="451">
                  <c:v>0.26166803120846371</c:v>
                </c:pt>
                <c:pt idx="452">
                  <c:v>0.26166803120847171</c:v>
                </c:pt>
                <c:pt idx="453">
                  <c:v>0.26166803120847171</c:v>
                </c:pt>
                <c:pt idx="454">
                  <c:v>0.26166803120847437</c:v>
                </c:pt>
                <c:pt idx="455">
                  <c:v>0.26166803120847437</c:v>
                </c:pt>
                <c:pt idx="456">
                  <c:v>0.26166803120847437</c:v>
                </c:pt>
                <c:pt idx="457">
                  <c:v>0.26166803120847437</c:v>
                </c:pt>
                <c:pt idx="458">
                  <c:v>0.26166803120847437</c:v>
                </c:pt>
                <c:pt idx="459">
                  <c:v>0.26166803120847437</c:v>
                </c:pt>
                <c:pt idx="460">
                  <c:v>0.26166803120847437</c:v>
                </c:pt>
                <c:pt idx="461">
                  <c:v>0.26166803120847437</c:v>
                </c:pt>
                <c:pt idx="462">
                  <c:v>0.26166803120847437</c:v>
                </c:pt>
                <c:pt idx="463">
                  <c:v>0.26166803120847437</c:v>
                </c:pt>
                <c:pt idx="464">
                  <c:v>0.26166803120847437</c:v>
                </c:pt>
                <c:pt idx="465">
                  <c:v>0.26166803120847437</c:v>
                </c:pt>
                <c:pt idx="466">
                  <c:v>0.26166803120849569</c:v>
                </c:pt>
                <c:pt idx="467">
                  <c:v>0.26166803120849569</c:v>
                </c:pt>
                <c:pt idx="468">
                  <c:v>0.26166803120849569</c:v>
                </c:pt>
                <c:pt idx="469">
                  <c:v>0.26166803120849569</c:v>
                </c:pt>
                <c:pt idx="470">
                  <c:v>0.26166803120849569</c:v>
                </c:pt>
                <c:pt idx="471">
                  <c:v>0.26166803120849569</c:v>
                </c:pt>
                <c:pt idx="472">
                  <c:v>0.26166803120849569</c:v>
                </c:pt>
                <c:pt idx="473">
                  <c:v>0.26166803120849569</c:v>
                </c:pt>
                <c:pt idx="474">
                  <c:v>0.26175641604565902</c:v>
                </c:pt>
                <c:pt idx="475">
                  <c:v>0.26175641604565902</c:v>
                </c:pt>
                <c:pt idx="476">
                  <c:v>0.26175641604575489</c:v>
                </c:pt>
                <c:pt idx="477">
                  <c:v>0.26175641604575489</c:v>
                </c:pt>
                <c:pt idx="478">
                  <c:v>0.26176007423873926</c:v>
                </c:pt>
                <c:pt idx="479">
                  <c:v>0.26176007423877123</c:v>
                </c:pt>
                <c:pt idx="480">
                  <c:v>0.26176007423877123</c:v>
                </c:pt>
                <c:pt idx="481">
                  <c:v>0.26226624674825388</c:v>
                </c:pt>
                <c:pt idx="482">
                  <c:v>0.34355602685907538</c:v>
                </c:pt>
                <c:pt idx="483">
                  <c:v>0.34355602685907538</c:v>
                </c:pt>
                <c:pt idx="484">
                  <c:v>0.34355602685907538</c:v>
                </c:pt>
                <c:pt idx="485">
                  <c:v>0.34355602685907538</c:v>
                </c:pt>
                <c:pt idx="486">
                  <c:v>0.34355602685907538</c:v>
                </c:pt>
                <c:pt idx="487">
                  <c:v>0.34355602685907538</c:v>
                </c:pt>
                <c:pt idx="488">
                  <c:v>0.34355602685907538</c:v>
                </c:pt>
                <c:pt idx="489">
                  <c:v>0.34355602685907538</c:v>
                </c:pt>
                <c:pt idx="490">
                  <c:v>0.34355602685907538</c:v>
                </c:pt>
                <c:pt idx="491">
                  <c:v>0.34355602685907538</c:v>
                </c:pt>
                <c:pt idx="492">
                  <c:v>0.34355602685907538</c:v>
                </c:pt>
                <c:pt idx="493">
                  <c:v>0.34355602685907538</c:v>
                </c:pt>
                <c:pt idx="494">
                  <c:v>0.34355602685907538</c:v>
                </c:pt>
                <c:pt idx="495">
                  <c:v>0.34355602685907538</c:v>
                </c:pt>
                <c:pt idx="496">
                  <c:v>0.34355602685907538</c:v>
                </c:pt>
                <c:pt idx="497">
                  <c:v>0.34355602685908099</c:v>
                </c:pt>
                <c:pt idx="498">
                  <c:v>0.34355602685908099</c:v>
                </c:pt>
                <c:pt idx="499">
                  <c:v>0.34355602685908121</c:v>
                </c:pt>
                <c:pt idx="500">
                  <c:v>0.34355602685908121</c:v>
                </c:pt>
                <c:pt idx="501">
                  <c:v>0.34355602685908138</c:v>
                </c:pt>
                <c:pt idx="502">
                  <c:v>0.34355602685908138</c:v>
                </c:pt>
                <c:pt idx="503">
                  <c:v>0.34355602685908138</c:v>
                </c:pt>
                <c:pt idx="504">
                  <c:v>0.34355602685908138</c:v>
                </c:pt>
                <c:pt idx="505">
                  <c:v>0.34355602685908138</c:v>
                </c:pt>
                <c:pt idx="506">
                  <c:v>0.34355602685908138</c:v>
                </c:pt>
                <c:pt idx="507">
                  <c:v>0.34355602685908138</c:v>
                </c:pt>
                <c:pt idx="508">
                  <c:v>0.3435560268590816</c:v>
                </c:pt>
                <c:pt idx="509">
                  <c:v>0.34355602685909936</c:v>
                </c:pt>
                <c:pt idx="510">
                  <c:v>0.34355602685909936</c:v>
                </c:pt>
                <c:pt idx="511">
                  <c:v>0.34355602685909936</c:v>
                </c:pt>
                <c:pt idx="512">
                  <c:v>0.34355602685909936</c:v>
                </c:pt>
                <c:pt idx="513">
                  <c:v>0.34355602685909936</c:v>
                </c:pt>
                <c:pt idx="514">
                  <c:v>0.34355602685909936</c:v>
                </c:pt>
                <c:pt idx="515">
                  <c:v>0.34355602685909936</c:v>
                </c:pt>
                <c:pt idx="516">
                  <c:v>0.34355602685909936</c:v>
                </c:pt>
                <c:pt idx="517">
                  <c:v>0.34355602685909936</c:v>
                </c:pt>
                <c:pt idx="518">
                  <c:v>0.34355602685909936</c:v>
                </c:pt>
                <c:pt idx="519">
                  <c:v>0.34356016123696564</c:v>
                </c:pt>
                <c:pt idx="520">
                  <c:v>0.34356016123696564</c:v>
                </c:pt>
                <c:pt idx="521">
                  <c:v>0.34356016123696564</c:v>
                </c:pt>
                <c:pt idx="522">
                  <c:v>0.34356016123696564</c:v>
                </c:pt>
                <c:pt idx="523">
                  <c:v>0.34356016123696564</c:v>
                </c:pt>
                <c:pt idx="524">
                  <c:v>0.34356016123696564</c:v>
                </c:pt>
                <c:pt idx="525">
                  <c:v>0.34356016123698974</c:v>
                </c:pt>
                <c:pt idx="526">
                  <c:v>0.34356016123698974</c:v>
                </c:pt>
                <c:pt idx="527">
                  <c:v>0.34356429563357099</c:v>
                </c:pt>
                <c:pt idx="528">
                  <c:v>0.34356587604278188</c:v>
                </c:pt>
                <c:pt idx="529">
                  <c:v>0.34356843004888649</c:v>
                </c:pt>
                <c:pt idx="530">
                  <c:v>0.3435700104646538</c:v>
                </c:pt>
                <c:pt idx="531">
                  <c:v>0.34357001046494406</c:v>
                </c:pt>
                <c:pt idx="532">
                  <c:v>0.34363291101051774</c:v>
                </c:pt>
                <c:pt idx="533">
                  <c:v>0.3436329110105657</c:v>
                </c:pt>
                <c:pt idx="534">
                  <c:v>0.3436329110106261</c:v>
                </c:pt>
                <c:pt idx="535">
                  <c:v>0.3436329110106261</c:v>
                </c:pt>
                <c:pt idx="536">
                  <c:v>0.34363704573635323</c:v>
                </c:pt>
                <c:pt idx="537">
                  <c:v>0.34363704573646148</c:v>
                </c:pt>
                <c:pt idx="538">
                  <c:v>0.34365593094546532</c:v>
                </c:pt>
                <c:pt idx="539">
                  <c:v>0.34365593094560976</c:v>
                </c:pt>
                <c:pt idx="540">
                  <c:v>0.34366006577544428</c:v>
                </c:pt>
                <c:pt idx="541">
                  <c:v>0.34366006577544428</c:v>
                </c:pt>
                <c:pt idx="542">
                  <c:v>0.34366006577544428</c:v>
                </c:pt>
                <c:pt idx="543">
                  <c:v>0.34366006577544428</c:v>
                </c:pt>
                <c:pt idx="544">
                  <c:v>0.34366006577544428</c:v>
                </c:pt>
                <c:pt idx="545">
                  <c:v>0.34366006577544428</c:v>
                </c:pt>
                <c:pt idx="546">
                  <c:v>0.34366006577544428</c:v>
                </c:pt>
                <c:pt idx="547">
                  <c:v>0.34366006577544428</c:v>
                </c:pt>
                <c:pt idx="548">
                  <c:v>0.34366006577544428</c:v>
                </c:pt>
                <c:pt idx="549">
                  <c:v>0.34366006577544428</c:v>
                </c:pt>
                <c:pt idx="550">
                  <c:v>0.34366006577544428</c:v>
                </c:pt>
                <c:pt idx="551">
                  <c:v>0.34366006577544428</c:v>
                </c:pt>
                <c:pt idx="552">
                  <c:v>0.34366006577544428</c:v>
                </c:pt>
                <c:pt idx="553">
                  <c:v>0.34366006577544428</c:v>
                </c:pt>
                <c:pt idx="554">
                  <c:v>0.34366006577544428</c:v>
                </c:pt>
                <c:pt idx="555">
                  <c:v>0.34366006577544428</c:v>
                </c:pt>
                <c:pt idx="556">
                  <c:v>0.34366006577549241</c:v>
                </c:pt>
                <c:pt idx="557">
                  <c:v>0.34366006577549241</c:v>
                </c:pt>
                <c:pt idx="558">
                  <c:v>0.3436600657755286</c:v>
                </c:pt>
                <c:pt idx="559">
                  <c:v>0.3436600657755286</c:v>
                </c:pt>
                <c:pt idx="560">
                  <c:v>0.3436600657755286</c:v>
                </c:pt>
                <c:pt idx="561">
                  <c:v>0.34366006577558877</c:v>
                </c:pt>
                <c:pt idx="562">
                  <c:v>0.34366006577558877</c:v>
                </c:pt>
                <c:pt idx="563">
                  <c:v>0.34366006577558877</c:v>
                </c:pt>
                <c:pt idx="564">
                  <c:v>0.34366006577558877</c:v>
                </c:pt>
                <c:pt idx="565">
                  <c:v>0.34366006577558877</c:v>
                </c:pt>
                <c:pt idx="566">
                  <c:v>0.34366006577558877</c:v>
                </c:pt>
                <c:pt idx="567">
                  <c:v>0.34366006577558877</c:v>
                </c:pt>
                <c:pt idx="568">
                  <c:v>0.34366006577558877</c:v>
                </c:pt>
                <c:pt idx="569">
                  <c:v>0.34366006577558877</c:v>
                </c:pt>
                <c:pt idx="570">
                  <c:v>0.34366006577558877</c:v>
                </c:pt>
                <c:pt idx="571">
                  <c:v>0.34366006577558877</c:v>
                </c:pt>
                <c:pt idx="572">
                  <c:v>0.34366420062412772</c:v>
                </c:pt>
                <c:pt idx="573">
                  <c:v>0.34366420062412772</c:v>
                </c:pt>
                <c:pt idx="574">
                  <c:v>0.34366420062412772</c:v>
                </c:pt>
                <c:pt idx="575">
                  <c:v>0.34366420062412772</c:v>
                </c:pt>
                <c:pt idx="576">
                  <c:v>0.34366420062412772</c:v>
                </c:pt>
                <c:pt idx="577">
                  <c:v>0.34366420062417591</c:v>
                </c:pt>
                <c:pt idx="578">
                  <c:v>0.34366420062417591</c:v>
                </c:pt>
                <c:pt idx="579">
                  <c:v>0.34366420062417591</c:v>
                </c:pt>
                <c:pt idx="580">
                  <c:v>0.34366420062420511</c:v>
                </c:pt>
                <c:pt idx="581">
                  <c:v>0.34366420062420588</c:v>
                </c:pt>
                <c:pt idx="582">
                  <c:v>0.34366420062420588</c:v>
                </c:pt>
                <c:pt idx="583">
                  <c:v>0.34366420062427205</c:v>
                </c:pt>
                <c:pt idx="584">
                  <c:v>0.34366420062427205</c:v>
                </c:pt>
                <c:pt idx="585">
                  <c:v>0.34366420062427205</c:v>
                </c:pt>
                <c:pt idx="586">
                  <c:v>0.34366420062427205</c:v>
                </c:pt>
                <c:pt idx="587">
                  <c:v>0.34366420062427205</c:v>
                </c:pt>
                <c:pt idx="588">
                  <c:v>0.34366833549151499</c:v>
                </c:pt>
                <c:pt idx="589">
                  <c:v>0.34366833549151499</c:v>
                </c:pt>
                <c:pt idx="590">
                  <c:v>0.34366833549156317</c:v>
                </c:pt>
                <c:pt idx="591">
                  <c:v>0.34366833549158737</c:v>
                </c:pt>
                <c:pt idx="592">
                  <c:v>0.34366833549159026</c:v>
                </c:pt>
                <c:pt idx="593">
                  <c:v>0.34366833549159331</c:v>
                </c:pt>
                <c:pt idx="594">
                  <c:v>0.34366833549165954</c:v>
                </c:pt>
                <c:pt idx="595">
                  <c:v>0.34366991608027375</c:v>
                </c:pt>
                <c:pt idx="596">
                  <c:v>0.34367895146025057</c:v>
                </c:pt>
                <c:pt idx="597">
                  <c:v>0.34367895146025057</c:v>
                </c:pt>
                <c:pt idx="598">
                  <c:v>0.34367895146025057</c:v>
                </c:pt>
                <c:pt idx="599">
                  <c:v>0.34367895146025057</c:v>
                </c:pt>
                <c:pt idx="600">
                  <c:v>0.34367895146025057</c:v>
                </c:pt>
                <c:pt idx="601">
                  <c:v>0.34367895146025057</c:v>
                </c:pt>
                <c:pt idx="602">
                  <c:v>0.34367895146028676</c:v>
                </c:pt>
                <c:pt idx="603">
                  <c:v>0.34367895146028676</c:v>
                </c:pt>
                <c:pt idx="604">
                  <c:v>0.34367895146028676</c:v>
                </c:pt>
                <c:pt idx="605">
                  <c:v>0.34367895146031846</c:v>
                </c:pt>
                <c:pt idx="606">
                  <c:v>0.3436789514603199</c:v>
                </c:pt>
                <c:pt idx="607">
                  <c:v>0.34367895146032301</c:v>
                </c:pt>
                <c:pt idx="608">
                  <c:v>0.34367895146037097</c:v>
                </c:pt>
                <c:pt idx="609">
                  <c:v>0.34367895146037097</c:v>
                </c:pt>
                <c:pt idx="610">
                  <c:v>0.34367895146037097</c:v>
                </c:pt>
                <c:pt idx="611">
                  <c:v>0.34367895146037097</c:v>
                </c:pt>
                <c:pt idx="612">
                  <c:v>0.34367895146037097</c:v>
                </c:pt>
                <c:pt idx="613">
                  <c:v>0.3436830863943594</c:v>
                </c:pt>
                <c:pt idx="614">
                  <c:v>0.3436830863943594</c:v>
                </c:pt>
                <c:pt idx="615">
                  <c:v>0.3436830863943594</c:v>
                </c:pt>
                <c:pt idx="616">
                  <c:v>0.3436830863943594</c:v>
                </c:pt>
                <c:pt idx="617">
                  <c:v>0.3436830863943594</c:v>
                </c:pt>
                <c:pt idx="618">
                  <c:v>0.3436830863943594</c:v>
                </c:pt>
                <c:pt idx="619">
                  <c:v>0.3436830863943594</c:v>
                </c:pt>
                <c:pt idx="620">
                  <c:v>0.3436830863943594</c:v>
                </c:pt>
                <c:pt idx="621">
                  <c:v>0.3436830863943594</c:v>
                </c:pt>
                <c:pt idx="622">
                  <c:v>0.3436830863943594</c:v>
                </c:pt>
                <c:pt idx="623">
                  <c:v>0.3436830863943594</c:v>
                </c:pt>
                <c:pt idx="624">
                  <c:v>0.3436830863943594</c:v>
                </c:pt>
                <c:pt idx="625">
                  <c:v>0.3436830863943594</c:v>
                </c:pt>
                <c:pt idx="626">
                  <c:v>0.3436830863943594</c:v>
                </c:pt>
                <c:pt idx="627">
                  <c:v>0.3436830863943594</c:v>
                </c:pt>
                <c:pt idx="628">
                  <c:v>0.34368308639439565</c:v>
                </c:pt>
                <c:pt idx="629">
                  <c:v>0.34368308639439565</c:v>
                </c:pt>
                <c:pt idx="630">
                  <c:v>0.34368308639439565</c:v>
                </c:pt>
                <c:pt idx="631">
                  <c:v>0.34368308639439565</c:v>
                </c:pt>
                <c:pt idx="632">
                  <c:v>0.34368308639439565</c:v>
                </c:pt>
                <c:pt idx="633">
                  <c:v>0.3436830863944233</c:v>
                </c:pt>
                <c:pt idx="634">
                  <c:v>0.34368308639442557</c:v>
                </c:pt>
                <c:pt idx="635">
                  <c:v>0.34368308639442557</c:v>
                </c:pt>
                <c:pt idx="636">
                  <c:v>0.34368308639447975</c:v>
                </c:pt>
                <c:pt idx="637">
                  <c:v>0.34368308639447975</c:v>
                </c:pt>
                <c:pt idx="638">
                  <c:v>0.34368308639447975</c:v>
                </c:pt>
                <c:pt idx="639">
                  <c:v>0.34368308639447975</c:v>
                </c:pt>
                <c:pt idx="640">
                  <c:v>0.34368308639447975</c:v>
                </c:pt>
                <c:pt idx="641">
                  <c:v>0.34368308639447975</c:v>
                </c:pt>
                <c:pt idx="642">
                  <c:v>0.34368308639447975</c:v>
                </c:pt>
                <c:pt idx="643">
                  <c:v>0.34368308639447975</c:v>
                </c:pt>
                <c:pt idx="644">
                  <c:v>0.34368308639447975</c:v>
                </c:pt>
                <c:pt idx="645">
                  <c:v>0.34368308639447975</c:v>
                </c:pt>
                <c:pt idx="646">
                  <c:v>0.34368308639447975</c:v>
                </c:pt>
                <c:pt idx="647">
                  <c:v>0.34368308639447975</c:v>
                </c:pt>
                <c:pt idx="648">
                  <c:v>0.34368308639447975</c:v>
                </c:pt>
                <c:pt idx="649">
                  <c:v>0.34368390142865807</c:v>
                </c:pt>
                <c:pt idx="650">
                  <c:v>0.34368722134717022</c:v>
                </c:pt>
                <c:pt idx="651">
                  <c:v>0.34368722134717022</c:v>
                </c:pt>
                <c:pt idx="652">
                  <c:v>0.34368722134717022</c:v>
                </c:pt>
                <c:pt idx="653">
                  <c:v>0.34368722134717022</c:v>
                </c:pt>
                <c:pt idx="654">
                  <c:v>0.34368722134717022</c:v>
                </c:pt>
                <c:pt idx="655">
                  <c:v>0.34368722134717022</c:v>
                </c:pt>
                <c:pt idx="656">
                  <c:v>0.34368722134717022</c:v>
                </c:pt>
                <c:pt idx="657">
                  <c:v>0.34368722134717022</c:v>
                </c:pt>
                <c:pt idx="658">
                  <c:v>0.34368722134717022</c:v>
                </c:pt>
                <c:pt idx="659">
                  <c:v>0.34368722134717022</c:v>
                </c:pt>
                <c:pt idx="660">
                  <c:v>0.34368722134717022</c:v>
                </c:pt>
                <c:pt idx="661">
                  <c:v>0.34368722134717022</c:v>
                </c:pt>
                <c:pt idx="662">
                  <c:v>0.34368722134717022</c:v>
                </c:pt>
                <c:pt idx="663">
                  <c:v>0.34368722134717022</c:v>
                </c:pt>
                <c:pt idx="664">
                  <c:v>0.34368722134717022</c:v>
                </c:pt>
                <c:pt idx="665">
                  <c:v>0.34368722134717022</c:v>
                </c:pt>
                <c:pt idx="666">
                  <c:v>0.34368722134717022</c:v>
                </c:pt>
                <c:pt idx="667">
                  <c:v>0.34368722134717022</c:v>
                </c:pt>
                <c:pt idx="668">
                  <c:v>0.34368722134717022</c:v>
                </c:pt>
                <c:pt idx="669">
                  <c:v>0.34368722134717022</c:v>
                </c:pt>
                <c:pt idx="670">
                  <c:v>0.34368722134717022</c:v>
                </c:pt>
                <c:pt idx="671">
                  <c:v>0.34368722134717022</c:v>
                </c:pt>
                <c:pt idx="672">
                  <c:v>0.34368722134717022</c:v>
                </c:pt>
                <c:pt idx="673">
                  <c:v>0.34368722134717022</c:v>
                </c:pt>
                <c:pt idx="674">
                  <c:v>0.34368722134717022</c:v>
                </c:pt>
                <c:pt idx="675">
                  <c:v>0.34368722134717022</c:v>
                </c:pt>
                <c:pt idx="676">
                  <c:v>0.34368722134717022</c:v>
                </c:pt>
                <c:pt idx="677">
                  <c:v>0.34368722134717022</c:v>
                </c:pt>
                <c:pt idx="678">
                  <c:v>0.34368722134717022</c:v>
                </c:pt>
                <c:pt idx="679">
                  <c:v>0.34368722134717022</c:v>
                </c:pt>
                <c:pt idx="680">
                  <c:v>0.34368722134717022</c:v>
                </c:pt>
                <c:pt idx="681">
                  <c:v>0.34368722134717022</c:v>
                </c:pt>
                <c:pt idx="682">
                  <c:v>0.34368722134717022</c:v>
                </c:pt>
                <c:pt idx="683">
                  <c:v>0.34368722134717022</c:v>
                </c:pt>
                <c:pt idx="684">
                  <c:v>0.34368722134717022</c:v>
                </c:pt>
                <c:pt idx="685">
                  <c:v>0.34368722134717022</c:v>
                </c:pt>
                <c:pt idx="686">
                  <c:v>0.34368722134717022</c:v>
                </c:pt>
                <c:pt idx="687">
                  <c:v>0.34368722134717022</c:v>
                </c:pt>
                <c:pt idx="688">
                  <c:v>0.34368722134717022</c:v>
                </c:pt>
                <c:pt idx="689">
                  <c:v>0.34368722134717022</c:v>
                </c:pt>
                <c:pt idx="690">
                  <c:v>0.34368722134717022</c:v>
                </c:pt>
                <c:pt idx="691">
                  <c:v>0.34368722134717022</c:v>
                </c:pt>
                <c:pt idx="692">
                  <c:v>0.34368722134717022</c:v>
                </c:pt>
                <c:pt idx="693">
                  <c:v>0.34368722134717022</c:v>
                </c:pt>
                <c:pt idx="694">
                  <c:v>0.34368722134717022</c:v>
                </c:pt>
                <c:pt idx="695">
                  <c:v>0.34368722134717022</c:v>
                </c:pt>
                <c:pt idx="696">
                  <c:v>0.34368722134717022</c:v>
                </c:pt>
                <c:pt idx="697">
                  <c:v>0.34368722134717022</c:v>
                </c:pt>
                <c:pt idx="698">
                  <c:v>0.34368722134717022</c:v>
                </c:pt>
                <c:pt idx="699">
                  <c:v>0.34368722134717022</c:v>
                </c:pt>
                <c:pt idx="700">
                  <c:v>0.34368722134717022</c:v>
                </c:pt>
                <c:pt idx="701">
                  <c:v>0.34368722134717022</c:v>
                </c:pt>
                <c:pt idx="702">
                  <c:v>0.34368722134717022</c:v>
                </c:pt>
                <c:pt idx="703">
                  <c:v>0.34368722134717022</c:v>
                </c:pt>
                <c:pt idx="704">
                  <c:v>0.34368722134717022</c:v>
                </c:pt>
                <c:pt idx="705">
                  <c:v>0.34368722134717022</c:v>
                </c:pt>
                <c:pt idx="706">
                  <c:v>0.34368722134717022</c:v>
                </c:pt>
                <c:pt idx="707">
                  <c:v>0.34368722134717022</c:v>
                </c:pt>
                <c:pt idx="708">
                  <c:v>0.34368722134717022</c:v>
                </c:pt>
                <c:pt idx="709">
                  <c:v>0.34368722134717022</c:v>
                </c:pt>
                <c:pt idx="710">
                  <c:v>0.34368722134717022</c:v>
                </c:pt>
                <c:pt idx="711">
                  <c:v>0.34368722134717022</c:v>
                </c:pt>
                <c:pt idx="712">
                  <c:v>0.34368722134717022</c:v>
                </c:pt>
                <c:pt idx="713">
                  <c:v>0.34368722134717022</c:v>
                </c:pt>
                <c:pt idx="714">
                  <c:v>0.34368722134717022</c:v>
                </c:pt>
                <c:pt idx="715">
                  <c:v>0.34368722134717022</c:v>
                </c:pt>
                <c:pt idx="716">
                  <c:v>0.34368722134717022</c:v>
                </c:pt>
                <c:pt idx="717">
                  <c:v>0.34368722134717022</c:v>
                </c:pt>
                <c:pt idx="718">
                  <c:v>0.34368722134717022</c:v>
                </c:pt>
                <c:pt idx="719">
                  <c:v>0.34368722134717022</c:v>
                </c:pt>
                <c:pt idx="720">
                  <c:v>0.34368722134717022</c:v>
                </c:pt>
                <c:pt idx="721">
                  <c:v>0.34368722134717022</c:v>
                </c:pt>
                <c:pt idx="722">
                  <c:v>0.34368722134717022</c:v>
                </c:pt>
                <c:pt idx="723">
                  <c:v>0.34368722134717022</c:v>
                </c:pt>
                <c:pt idx="724">
                  <c:v>0.34368722134717022</c:v>
                </c:pt>
                <c:pt idx="725">
                  <c:v>0.34368722134717022</c:v>
                </c:pt>
                <c:pt idx="726">
                  <c:v>0.34368722134717022</c:v>
                </c:pt>
                <c:pt idx="727">
                  <c:v>0.34368722134717022</c:v>
                </c:pt>
                <c:pt idx="728">
                  <c:v>0.34368722134717022</c:v>
                </c:pt>
                <c:pt idx="729">
                  <c:v>0.34368722134717022</c:v>
                </c:pt>
                <c:pt idx="730">
                  <c:v>0.34368722134717022</c:v>
                </c:pt>
                <c:pt idx="731">
                  <c:v>0.34368722134717022</c:v>
                </c:pt>
                <c:pt idx="732">
                  <c:v>0.34368722134717022</c:v>
                </c:pt>
                <c:pt idx="733">
                  <c:v>0.34368722134717022</c:v>
                </c:pt>
                <c:pt idx="734">
                  <c:v>0.34368722134717022</c:v>
                </c:pt>
                <c:pt idx="735">
                  <c:v>0.34368722134717022</c:v>
                </c:pt>
                <c:pt idx="736">
                  <c:v>0.34368722134717022</c:v>
                </c:pt>
                <c:pt idx="737">
                  <c:v>0.34368722134717022</c:v>
                </c:pt>
                <c:pt idx="738">
                  <c:v>0.34368722134717022</c:v>
                </c:pt>
                <c:pt idx="739">
                  <c:v>0.34368722134717022</c:v>
                </c:pt>
                <c:pt idx="740">
                  <c:v>0.34368722134717022</c:v>
                </c:pt>
                <c:pt idx="741">
                  <c:v>0.34368722134717022</c:v>
                </c:pt>
                <c:pt idx="742">
                  <c:v>0.34368722134717022</c:v>
                </c:pt>
                <c:pt idx="743">
                  <c:v>0.3436872213472062</c:v>
                </c:pt>
                <c:pt idx="744">
                  <c:v>0.3436872213472062</c:v>
                </c:pt>
                <c:pt idx="745">
                  <c:v>0.3436872213472062</c:v>
                </c:pt>
                <c:pt idx="746">
                  <c:v>0.3436872213472062</c:v>
                </c:pt>
                <c:pt idx="747">
                  <c:v>0.3436872213472062</c:v>
                </c:pt>
                <c:pt idx="748">
                  <c:v>0.3436872213472062</c:v>
                </c:pt>
                <c:pt idx="749">
                  <c:v>0.3436872213472062</c:v>
                </c:pt>
                <c:pt idx="750">
                  <c:v>0.3436872213472304</c:v>
                </c:pt>
                <c:pt idx="751">
                  <c:v>0.3436872213472304</c:v>
                </c:pt>
                <c:pt idx="752">
                  <c:v>0.3436872213472304</c:v>
                </c:pt>
                <c:pt idx="753">
                  <c:v>0.34368722134723184</c:v>
                </c:pt>
                <c:pt idx="754">
                  <c:v>0.34368722134723184</c:v>
                </c:pt>
                <c:pt idx="755">
                  <c:v>0.34368722134723184</c:v>
                </c:pt>
                <c:pt idx="756">
                  <c:v>0.34368722134723184</c:v>
                </c:pt>
                <c:pt idx="757">
                  <c:v>0.34368722134723328</c:v>
                </c:pt>
                <c:pt idx="758">
                  <c:v>0.34368722134729057</c:v>
                </c:pt>
                <c:pt idx="759">
                  <c:v>0.34368722134729057</c:v>
                </c:pt>
                <c:pt idx="760">
                  <c:v>0.34368722134729057</c:v>
                </c:pt>
                <c:pt idx="761">
                  <c:v>0.34368722134729057</c:v>
                </c:pt>
                <c:pt idx="762">
                  <c:v>0.34368722134729057</c:v>
                </c:pt>
                <c:pt idx="763">
                  <c:v>0.34368722134729057</c:v>
                </c:pt>
                <c:pt idx="764">
                  <c:v>0.34368722134729057</c:v>
                </c:pt>
                <c:pt idx="765">
                  <c:v>0.34368722134729057</c:v>
                </c:pt>
                <c:pt idx="766">
                  <c:v>0.34368722134729057</c:v>
                </c:pt>
                <c:pt idx="767">
                  <c:v>0.34368722134729057</c:v>
                </c:pt>
                <c:pt idx="768">
                  <c:v>0.34368722134729057</c:v>
                </c:pt>
                <c:pt idx="769">
                  <c:v>0.34368722134729057</c:v>
                </c:pt>
                <c:pt idx="770">
                  <c:v>0.34368722134729057</c:v>
                </c:pt>
                <c:pt idx="771">
                  <c:v>0.34368722134729057</c:v>
                </c:pt>
                <c:pt idx="772">
                  <c:v>0.34368722134729057</c:v>
                </c:pt>
                <c:pt idx="773">
                  <c:v>0.34368722134729057</c:v>
                </c:pt>
                <c:pt idx="774">
                  <c:v>0.34368722134729057</c:v>
                </c:pt>
                <c:pt idx="775">
                  <c:v>0.34369135631868242</c:v>
                </c:pt>
                <c:pt idx="776">
                  <c:v>0.34369135631868242</c:v>
                </c:pt>
                <c:pt idx="777">
                  <c:v>0.34369135631868242</c:v>
                </c:pt>
                <c:pt idx="778">
                  <c:v>0.34369135631868242</c:v>
                </c:pt>
                <c:pt idx="779">
                  <c:v>0.34369135631871861</c:v>
                </c:pt>
                <c:pt idx="780">
                  <c:v>0.34369135631871861</c:v>
                </c:pt>
                <c:pt idx="781">
                  <c:v>0.34369135631873893</c:v>
                </c:pt>
                <c:pt idx="782">
                  <c:v>0.34369135631874265</c:v>
                </c:pt>
                <c:pt idx="783">
                  <c:v>0.34369135631880277</c:v>
                </c:pt>
                <c:pt idx="784">
                  <c:v>0.34369135631880277</c:v>
                </c:pt>
                <c:pt idx="785">
                  <c:v>0.34369135631880277</c:v>
                </c:pt>
                <c:pt idx="786">
                  <c:v>0.34369549130889604</c:v>
                </c:pt>
                <c:pt idx="787">
                  <c:v>0.34369549130889604</c:v>
                </c:pt>
                <c:pt idx="788">
                  <c:v>0.34369549130893207</c:v>
                </c:pt>
                <c:pt idx="789">
                  <c:v>0.34369549130895316</c:v>
                </c:pt>
                <c:pt idx="790">
                  <c:v>0.34370120696047524</c:v>
                </c:pt>
                <c:pt idx="791">
                  <c:v>0.3437012069608214</c:v>
                </c:pt>
                <c:pt idx="792">
                  <c:v>0.34370197255473789</c:v>
                </c:pt>
                <c:pt idx="793">
                  <c:v>0.34370197255473789</c:v>
                </c:pt>
                <c:pt idx="794">
                  <c:v>0.34370197255473789</c:v>
                </c:pt>
                <c:pt idx="795">
                  <c:v>0.34370197255476209</c:v>
                </c:pt>
                <c:pt idx="796">
                  <c:v>0.34370197255476209</c:v>
                </c:pt>
                <c:pt idx="797">
                  <c:v>0.34370197255476209</c:v>
                </c:pt>
                <c:pt idx="798">
                  <c:v>0.34370197255478835</c:v>
                </c:pt>
                <c:pt idx="799">
                  <c:v>0.34370197255483426</c:v>
                </c:pt>
                <c:pt idx="800">
                  <c:v>0.34370197255483426</c:v>
                </c:pt>
                <c:pt idx="801">
                  <c:v>0.34370610759296305</c:v>
                </c:pt>
                <c:pt idx="802">
                  <c:v>0.34370610759296305</c:v>
                </c:pt>
                <c:pt idx="803">
                  <c:v>0.34370610759296305</c:v>
                </c:pt>
                <c:pt idx="804">
                  <c:v>0.34370610759296305</c:v>
                </c:pt>
                <c:pt idx="805">
                  <c:v>0.34370610759296305</c:v>
                </c:pt>
                <c:pt idx="806">
                  <c:v>0.34370610759296305</c:v>
                </c:pt>
                <c:pt idx="807">
                  <c:v>0.34370610759296305</c:v>
                </c:pt>
                <c:pt idx="808">
                  <c:v>0.34370610759296305</c:v>
                </c:pt>
                <c:pt idx="809">
                  <c:v>0.34370610759296305</c:v>
                </c:pt>
                <c:pt idx="810">
                  <c:v>0.34370610759296305</c:v>
                </c:pt>
                <c:pt idx="811">
                  <c:v>0.34370610759296305</c:v>
                </c:pt>
                <c:pt idx="812">
                  <c:v>0.34370610759298692</c:v>
                </c:pt>
                <c:pt idx="813">
                  <c:v>0.34370610759298692</c:v>
                </c:pt>
                <c:pt idx="814">
                  <c:v>0.34370610759298692</c:v>
                </c:pt>
                <c:pt idx="815">
                  <c:v>0.34370610759301112</c:v>
                </c:pt>
                <c:pt idx="816">
                  <c:v>0.34370610759301407</c:v>
                </c:pt>
                <c:pt idx="817">
                  <c:v>0.34370610759305908</c:v>
                </c:pt>
                <c:pt idx="818">
                  <c:v>0.34370610759305908</c:v>
                </c:pt>
                <c:pt idx="819">
                  <c:v>0.34370610759305908</c:v>
                </c:pt>
                <c:pt idx="820">
                  <c:v>0.34370610759305908</c:v>
                </c:pt>
                <c:pt idx="821">
                  <c:v>0.34370610759305908</c:v>
                </c:pt>
                <c:pt idx="822">
                  <c:v>0.34370610759305908</c:v>
                </c:pt>
                <c:pt idx="823">
                  <c:v>0.34370610759305908</c:v>
                </c:pt>
                <c:pt idx="824">
                  <c:v>0.34370610759305908</c:v>
                </c:pt>
                <c:pt idx="825">
                  <c:v>0.34370610759305908</c:v>
                </c:pt>
                <c:pt idx="826">
                  <c:v>0.34370610759305908</c:v>
                </c:pt>
                <c:pt idx="827">
                  <c:v>0.34370610759305908</c:v>
                </c:pt>
                <c:pt idx="828">
                  <c:v>0.34370610759305908</c:v>
                </c:pt>
                <c:pt idx="829">
                  <c:v>0.34370610759305908</c:v>
                </c:pt>
                <c:pt idx="830">
                  <c:v>0.34371024264988742</c:v>
                </c:pt>
                <c:pt idx="831">
                  <c:v>0.34371024264991157</c:v>
                </c:pt>
                <c:pt idx="832">
                  <c:v>0.34371024264991157</c:v>
                </c:pt>
                <c:pt idx="833">
                  <c:v>0.34371024264991157</c:v>
                </c:pt>
                <c:pt idx="834">
                  <c:v>0.34371024264992961</c:v>
                </c:pt>
                <c:pt idx="835">
                  <c:v>0.34371024264998379</c:v>
                </c:pt>
                <c:pt idx="836">
                  <c:v>0.34371024264998379</c:v>
                </c:pt>
                <c:pt idx="837">
                  <c:v>0.34371024264998379</c:v>
                </c:pt>
                <c:pt idx="838">
                  <c:v>0.34371182331157851</c:v>
                </c:pt>
                <c:pt idx="839">
                  <c:v>0.34372499422885161</c:v>
                </c:pt>
                <c:pt idx="840">
                  <c:v>0.34372499422888469</c:v>
                </c:pt>
                <c:pt idx="841">
                  <c:v>0.34372499422892377</c:v>
                </c:pt>
                <c:pt idx="842">
                  <c:v>0.34372499422892377</c:v>
                </c:pt>
                <c:pt idx="843">
                  <c:v>0.34372499422892377</c:v>
                </c:pt>
                <c:pt idx="844">
                  <c:v>0.34372912937117939</c:v>
                </c:pt>
                <c:pt idx="845">
                  <c:v>0.34372912937117939</c:v>
                </c:pt>
                <c:pt idx="846">
                  <c:v>0.34372912937117939</c:v>
                </c:pt>
                <c:pt idx="847">
                  <c:v>0.34372912937117939</c:v>
                </c:pt>
                <c:pt idx="848">
                  <c:v>0.34372912937117939</c:v>
                </c:pt>
                <c:pt idx="849">
                  <c:v>0.34372912937117939</c:v>
                </c:pt>
                <c:pt idx="850">
                  <c:v>0.34372912937117939</c:v>
                </c:pt>
                <c:pt idx="851">
                  <c:v>0.34372912937117939</c:v>
                </c:pt>
                <c:pt idx="852">
                  <c:v>0.34372912937117939</c:v>
                </c:pt>
                <c:pt idx="853">
                  <c:v>0.34372912937117939</c:v>
                </c:pt>
                <c:pt idx="854">
                  <c:v>0.34372912937117939</c:v>
                </c:pt>
                <c:pt idx="855">
                  <c:v>0.34372912937117939</c:v>
                </c:pt>
                <c:pt idx="856">
                  <c:v>0.34372912937117939</c:v>
                </c:pt>
                <c:pt idx="857">
                  <c:v>0.34372912937117939</c:v>
                </c:pt>
                <c:pt idx="858">
                  <c:v>0.34372912937117939</c:v>
                </c:pt>
                <c:pt idx="859">
                  <c:v>0.34372912937117939</c:v>
                </c:pt>
                <c:pt idx="860">
                  <c:v>0.34372912937117939</c:v>
                </c:pt>
                <c:pt idx="861">
                  <c:v>0.34372912937117939</c:v>
                </c:pt>
                <c:pt idx="862">
                  <c:v>0.34372912937117939</c:v>
                </c:pt>
                <c:pt idx="863">
                  <c:v>0.34372912937117939</c:v>
                </c:pt>
                <c:pt idx="864">
                  <c:v>0.34372912937117939</c:v>
                </c:pt>
                <c:pt idx="865">
                  <c:v>0.34372912937117939</c:v>
                </c:pt>
                <c:pt idx="866">
                  <c:v>0.34372912937117939</c:v>
                </c:pt>
                <c:pt idx="867">
                  <c:v>0.34372912937117939</c:v>
                </c:pt>
                <c:pt idx="868">
                  <c:v>0.34372912937117939</c:v>
                </c:pt>
                <c:pt idx="869">
                  <c:v>0.34372912937117939</c:v>
                </c:pt>
                <c:pt idx="870">
                  <c:v>0.34372912937117939</c:v>
                </c:pt>
                <c:pt idx="871">
                  <c:v>0.34372912937117939</c:v>
                </c:pt>
                <c:pt idx="872">
                  <c:v>0.34372912937117939</c:v>
                </c:pt>
                <c:pt idx="873">
                  <c:v>0.34372912937117939</c:v>
                </c:pt>
                <c:pt idx="874">
                  <c:v>0.34372912937117939</c:v>
                </c:pt>
                <c:pt idx="875">
                  <c:v>0.34372912937117939</c:v>
                </c:pt>
                <c:pt idx="876">
                  <c:v>0.34372912937117939</c:v>
                </c:pt>
                <c:pt idx="877">
                  <c:v>0.34372912937117939</c:v>
                </c:pt>
                <c:pt idx="878">
                  <c:v>0.34372912937117939</c:v>
                </c:pt>
                <c:pt idx="879">
                  <c:v>0.34372912937117939</c:v>
                </c:pt>
                <c:pt idx="880">
                  <c:v>0.34372912937117939</c:v>
                </c:pt>
                <c:pt idx="881">
                  <c:v>0.34372912937117939</c:v>
                </c:pt>
                <c:pt idx="882">
                  <c:v>0.34372912937117939</c:v>
                </c:pt>
                <c:pt idx="883">
                  <c:v>0.34372912937117939</c:v>
                </c:pt>
                <c:pt idx="884">
                  <c:v>0.34372912937117939</c:v>
                </c:pt>
                <c:pt idx="885">
                  <c:v>0.34372912937117939</c:v>
                </c:pt>
                <c:pt idx="886">
                  <c:v>0.34372912937117939</c:v>
                </c:pt>
                <c:pt idx="887">
                  <c:v>0.34372912937117939</c:v>
                </c:pt>
                <c:pt idx="888">
                  <c:v>0.34372912937117939</c:v>
                </c:pt>
                <c:pt idx="889">
                  <c:v>0.34372912937117939</c:v>
                </c:pt>
                <c:pt idx="890">
                  <c:v>0.34372912937117939</c:v>
                </c:pt>
                <c:pt idx="891">
                  <c:v>0.34372912937117939</c:v>
                </c:pt>
                <c:pt idx="892">
                  <c:v>0.34372912937117939</c:v>
                </c:pt>
                <c:pt idx="893">
                  <c:v>0.34372912937117939</c:v>
                </c:pt>
                <c:pt idx="894">
                  <c:v>0.34372912937117939</c:v>
                </c:pt>
                <c:pt idx="895">
                  <c:v>0.34372912937117939</c:v>
                </c:pt>
                <c:pt idx="896">
                  <c:v>0.34372912937117939</c:v>
                </c:pt>
                <c:pt idx="897">
                  <c:v>0.34372912937117939</c:v>
                </c:pt>
                <c:pt idx="898">
                  <c:v>0.34372912937117939</c:v>
                </c:pt>
                <c:pt idx="899">
                  <c:v>0.34372912937117939</c:v>
                </c:pt>
                <c:pt idx="900">
                  <c:v>0.34372912937117939</c:v>
                </c:pt>
                <c:pt idx="901">
                  <c:v>0.34372912937117939</c:v>
                </c:pt>
                <c:pt idx="902">
                  <c:v>0.34372912937117939</c:v>
                </c:pt>
                <c:pt idx="903">
                  <c:v>0.34372912937117939</c:v>
                </c:pt>
                <c:pt idx="904">
                  <c:v>0.34372912937117939</c:v>
                </c:pt>
                <c:pt idx="905">
                  <c:v>0.34372912937117939</c:v>
                </c:pt>
                <c:pt idx="906">
                  <c:v>0.34372912937117939</c:v>
                </c:pt>
                <c:pt idx="907">
                  <c:v>0.34372912937117939</c:v>
                </c:pt>
                <c:pt idx="908">
                  <c:v>0.34372912937117939</c:v>
                </c:pt>
                <c:pt idx="909">
                  <c:v>0.34372912937117939</c:v>
                </c:pt>
                <c:pt idx="910">
                  <c:v>0.34372912937117939</c:v>
                </c:pt>
                <c:pt idx="911">
                  <c:v>0.34372912937117939</c:v>
                </c:pt>
                <c:pt idx="912">
                  <c:v>0.34372912937117939</c:v>
                </c:pt>
                <c:pt idx="913">
                  <c:v>0.34372912937117939</c:v>
                </c:pt>
                <c:pt idx="914">
                  <c:v>0.34372912937117939</c:v>
                </c:pt>
                <c:pt idx="915">
                  <c:v>0.34372912937117939</c:v>
                </c:pt>
                <c:pt idx="916">
                  <c:v>0.34372912937117939</c:v>
                </c:pt>
                <c:pt idx="917">
                  <c:v>0.34372912937117939</c:v>
                </c:pt>
                <c:pt idx="918">
                  <c:v>0.34372912937117939</c:v>
                </c:pt>
                <c:pt idx="919">
                  <c:v>0.34372912937117939</c:v>
                </c:pt>
                <c:pt idx="920">
                  <c:v>0.34372912937117939</c:v>
                </c:pt>
                <c:pt idx="921">
                  <c:v>0.34372912937117939</c:v>
                </c:pt>
                <c:pt idx="922">
                  <c:v>0.34372912937117939</c:v>
                </c:pt>
                <c:pt idx="923">
                  <c:v>0.34372912937117939</c:v>
                </c:pt>
                <c:pt idx="924">
                  <c:v>0.34372912937117939</c:v>
                </c:pt>
                <c:pt idx="925">
                  <c:v>0.34372912937117939</c:v>
                </c:pt>
                <c:pt idx="926">
                  <c:v>0.34372912937117939</c:v>
                </c:pt>
                <c:pt idx="927">
                  <c:v>0.34372912937117939</c:v>
                </c:pt>
                <c:pt idx="928">
                  <c:v>0.34372912937119138</c:v>
                </c:pt>
                <c:pt idx="929">
                  <c:v>0.34372912937119138</c:v>
                </c:pt>
                <c:pt idx="930">
                  <c:v>0.34372912937119138</c:v>
                </c:pt>
                <c:pt idx="931">
                  <c:v>0.34372912937119138</c:v>
                </c:pt>
                <c:pt idx="932">
                  <c:v>0.34372912937119138</c:v>
                </c:pt>
                <c:pt idx="933">
                  <c:v>0.34372912937119138</c:v>
                </c:pt>
                <c:pt idx="934">
                  <c:v>0.34372912937119138</c:v>
                </c:pt>
                <c:pt idx="935">
                  <c:v>0.34372912937119138</c:v>
                </c:pt>
                <c:pt idx="936">
                  <c:v>0.34372912937120936</c:v>
                </c:pt>
                <c:pt idx="937">
                  <c:v>0.34372912937120936</c:v>
                </c:pt>
                <c:pt idx="938">
                  <c:v>0.34372912937120936</c:v>
                </c:pt>
                <c:pt idx="939">
                  <c:v>0.34372912937120936</c:v>
                </c:pt>
                <c:pt idx="940">
                  <c:v>0.34372912937120936</c:v>
                </c:pt>
                <c:pt idx="941">
                  <c:v>0.34372912937120936</c:v>
                </c:pt>
                <c:pt idx="942">
                  <c:v>0.34372912937120936</c:v>
                </c:pt>
                <c:pt idx="943">
                  <c:v>0.34372912937120936</c:v>
                </c:pt>
                <c:pt idx="944">
                  <c:v>0.34372912937120936</c:v>
                </c:pt>
                <c:pt idx="945">
                  <c:v>0.34372912937120936</c:v>
                </c:pt>
                <c:pt idx="946">
                  <c:v>0.34372912937125155</c:v>
                </c:pt>
                <c:pt idx="947">
                  <c:v>0.34372912937125155</c:v>
                </c:pt>
                <c:pt idx="948">
                  <c:v>0.34372912937125155</c:v>
                </c:pt>
                <c:pt idx="949">
                  <c:v>0.34372912937125155</c:v>
                </c:pt>
                <c:pt idx="950">
                  <c:v>0.34372912937125155</c:v>
                </c:pt>
                <c:pt idx="951">
                  <c:v>0.34372912937125155</c:v>
                </c:pt>
                <c:pt idx="952">
                  <c:v>0.34372912937125155</c:v>
                </c:pt>
                <c:pt idx="953">
                  <c:v>0.34372912937125155</c:v>
                </c:pt>
                <c:pt idx="954">
                  <c:v>0.34372912937125155</c:v>
                </c:pt>
                <c:pt idx="955">
                  <c:v>0.34372912937125155</c:v>
                </c:pt>
                <c:pt idx="956">
                  <c:v>0.34372912937125155</c:v>
                </c:pt>
                <c:pt idx="957">
                  <c:v>0.34372912937125155</c:v>
                </c:pt>
                <c:pt idx="958">
                  <c:v>0.34372912937125155</c:v>
                </c:pt>
                <c:pt idx="959">
                  <c:v>0.34372912937125155</c:v>
                </c:pt>
                <c:pt idx="960">
                  <c:v>0.34372912937125155</c:v>
                </c:pt>
                <c:pt idx="961">
                  <c:v>0.34372912937125155</c:v>
                </c:pt>
                <c:pt idx="962">
                  <c:v>0.34372912937125155</c:v>
                </c:pt>
                <c:pt idx="963">
                  <c:v>0.34373326453220404</c:v>
                </c:pt>
                <c:pt idx="964">
                  <c:v>0.34373326453220404</c:v>
                </c:pt>
                <c:pt idx="965">
                  <c:v>0.34373326453220404</c:v>
                </c:pt>
                <c:pt idx="966">
                  <c:v>0.34373326453220404</c:v>
                </c:pt>
                <c:pt idx="967">
                  <c:v>0.34373326453220404</c:v>
                </c:pt>
                <c:pt idx="968">
                  <c:v>0.34373326453220404</c:v>
                </c:pt>
                <c:pt idx="969">
                  <c:v>0.34373326453221631</c:v>
                </c:pt>
                <c:pt idx="970">
                  <c:v>0.34373326453221631</c:v>
                </c:pt>
                <c:pt idx="971">
                  <c:v>0.34373326453222974</c:v>
                </c:pt>
                <c:pt idx="972">
                  <c:v>0.34373326453227648</c:v>
                </c:pt>
                <c:pt idx="973">
                  <c:v>0.34373326453227648</c:v>
                </c:pt>
                <c:pt idx="974">
                  <c:v>0.34373326453227648</c:v>
                </c:pt>
                <c:pt idx="975">
                  <c:v>0.34373326453227648</c:v>
                </c:pt>
                <c:pt idx="976">
                  <c:v>0.34373326453227648</c:v>
                </c:pt>
                <c:pt idx="977">
                  <c:v>0.34373484523301367</c:v>
                </c:pt>
                <c:pt idx="978">
                  <c:v>0.34374311562544646</c:v>
                </c:pt>
                <c:pt idx="979">
                  <c:v>0.34374801648251624</c:v>
                </c:pt>
                <c:pt idx="980">
                  <c:v>0.34375215172893309</c:v>
                </c:pt>
                <c:pt idx="981">
                  <c:v>0.34375215172893309</c:v>
                </c:pt>
                <c:pt idx="982">
                  <c:v>0.34375215172893309</c:v>
                </c:pt>
                <c:pt idx="983">
                  <c:v>0.34375628699404448</c:v>
                </c:pt>
                <c:pt idx="984">
                  <c:v>0.34375628699409266</c:v>
                </c:pt>
                <c:pt idx="985">
                  <c:v>0.34375786773526718</c:v>
                </c:pt>
                <c:pt idx="986">
                  <c:v>0.34378742212990299</c:v>
                </c:pt>
                <c:pt idx="987">
                  <c:v>0.34380602808246402</c:v>
                </c:pt>
                <c:pt idx="988">
                  <c:v>0.34381429911841105</c:v>
                </c:pt>
                <c:pt idx="989">
                  <c:v>0.3438142991185556</c:v>
                </c:pt>
                <c:pt idx="990">
                  <c:v>0.34382905237529715</c:v>
                </c:pt>
                <c:pt idx="991">
                  <c:v>0.3438290523754115</c:v>
                </c:pt>
                <c:pt idx="992">
                  <c:v>0.34382905237548966</c:v>
                </c:pt>
                <c:pt idx="993">
                  <c:v>0.34383318798796758</c:v>
                </c:pt>
                <c:pt idx="994">
                  <c:v>0.34383318798807599</c:v>
                </c:pt>
                <c:pt idx="995">
                  <c:v>0.34383732361932445</c:v>
                </c:pt>
                <c:pt idx="996">
                  <c:v>0.34383732361938457</c:v>
                </c:pt>
                <c:pt idx="997">
                  <c:v>0.34383732361942682</c:v>
                </c:pt>
                <c:pt idx="998">
                  <c:v>0.34383732361951697</c:v>
                </c:pt>
                <c:pt idx="999">
                  <c:v>0.34383732361951697</c:v>
                </c:pt>
                <c:pt idx="1000">
                  <c:v>0.34383732361951697</c:v>
                </c:pt>
                <c:pt idx="1001">
                  <c:v>0.34383732361951697</c:v>
                </c:pt>
                <c:pt idx="1002">
                  <c:v>0.34384145926936699</c:v>
                </c:pt>
                <c:pt idx="1003">
                  <c:v>0.34384145926936699</c:v>
                </c:pt>
                <c:pt idx="1004">
                  <c:v>0.34384794154939757</c:v>
                </c:pt>
                <c:pt idx="1005">
                  <c:v>0.34385207724741185</c:v>
                </c:pt>
                <c:pt idx="1006">
                  <c:v>0.34385207724741185</c:v>
                </c:pt>
                <c:pt idx="1007">
                  <c:v>0.34385207724741185</c:v>
                </c:pt>
                <c:pt idx="1008">
                  <c:v>0.34385207724741185</c:v>
                </c:pt>
                <c:pt idx="1009">
                  <c:v>0.34385207724741185</c:v>
                </c:pt>
                <c:pt idx="1010">
                  <c:v>0.34385207724741185</c:v>
                </c:pt>
                <c:pt idx="1011">
                  <c:v>0.34385207724745981</c:v>
                </c:pt>
                <c:pt idx="1012">
                  <c:v>0.34385207724750511</c:v>
                </c:pt>
                <c:pt idx="1013">
                  <c:v>0.34385207724750799</c:v>
                </c:pt>
                <c:pt idx="1014">
                  <c:v>0.34385207724758016</c:v>
                </c:pt>
                <c:pt idx="1015">
                  <c:v>0.34385621296411001</c:v>
                </c:pt>
                <c:pt idx="1016">
                  <c:v>0.34385621296411001</c:v>
                </c:pt>
                <c:pt idx="1017">
                  <c:v>0.34385621296415825</c:v>
                </c:pt>
                <c:pt idx="1018">
                  <c:v>0.34385621296415825</c:v>
                </c:pt>
                <c:pt idx="1019">
                  <c:v>0.34385621296415825</c:v>
                </c:pt>
                <c:pt idx="1020">
                  <c:v>0.34385621296420044</c:v>
                </c:pt>
                <c:pt idx="1021">
                  <c:v>0.34385621296420044</c:v>
                </c:pt>
                <c:pt idx="1022">
                  <c:v>0.3438562129642786</c:v>
                </c:pt>
                <c:pt idx="1023">
                  <c:v>0.3438562129642786</c:v>
                </c:pt>
                <c:pt idx="1024">
                  <c:v>0.3438562129642786</c:v>
                </c:pt>
                <c:pt idx="1025">
                  <c:v>0.3438562129642786</c:v>
                </c:pt>
                <c:pt idx="1026">
                  <c:v>0.3438562129642786</c:v>
                </c:pt>
                <c:pt idx="1027">
                  <c:v>0.3438562129642786</c:v>
                </c:pt>
                <c:pt idx="1028">
                  <c:v>0.3438562129642786</c:v>
                </c:pt>
                <c:pt idx="1029">
                  <c:v>0.3438562129642786</c:v>
                </c:pt>
                <c:pt idx="1030">
                  <c:v>0.34386034869949222</c:v>
                </c:pt>
                <c:pt idx="1031">
                  <c:v>0.34386034869949222</c:v>
                </c:pt>
                <c:pt idx="1032">
                  <c:v>0.34386034869949222</c:v>
                </c:pt>
                <c:pt idx="1033">
                  <c:v>0.34386034869949222</c:v>
                </c:pt>
                <c:pt idx="1034">
                  <c:v>0.34386034869949222</c:v>
                </c:pt>
                <c:pt idx="1035">
                  <c:v>0.34386034869954041</c:v>
                </c:pt>
                <c:pt idx="1036">
                  <c:v>0.34386034869957349</c:v>
                </c:pt>
                <c:pt idx="1037">
                  <c:v>0.34386034869957949</c:v>
                </c:pt>
                <c:pt idx="1038">
                  <c:v>0.34386034869966076</c:v>
                </c:pt>
                <c:pt idx="1039">
                  <c:v>0.34386034869966076</c:v>
                </c:pt>
                <c:pt idx="1040">
                  <c:v>0.34386034869966076</c:v>
                </c:pt>
                <c:pt idx="1041">
                  <c:v>0.34386034869966076</c:v>
                </c:pt>
                <c:pt idx="1042">
                  <c:v>0.34386034869966076</c:v>
                </c:pt>
                <c:pt idx="1043">
                  <c:v>0.34386034869966076</c:v>
                </c:pt>
                <c:pt idx="1044">
                  <c:v>0.34386448445355744</c:v>
                </c:pt>
                <c:pt idx="1045">
                  <c:v>0.34386448445360562</c:v>
                </c:pt>
                <c:pt idx="1046">
                  <c:v>0.34386448445364182</c:v>
                </c:pt>
                <c:pt idx="1047">
                  <c:v>0.34386862022647424</c:v>
                </c:pt>
                <c:pt idx="1048">
                  <c:v>0.34387096689662938</c:v>
                </c:pt>
                <c:pt idx="1049">
                  <c:v>0.34387433695988628</c:v>
                </c:pt>
                <c:pt idx="1050">
                  <c:v>0.34387510269866012</c:v>
                </c:pt>
                <c:pt idx="1051">
                  <c:v>0.34387510269866012</c:v>
                </c:pt>
                <c:pt idx="1052">
                  <c:v>0.34387510269866012</c:v>
                </c:pt>
                <c:pt idx="1053">
                  <c:v>0.34387510269866012</c:v>
                </c:pt>
                <c:pt idx="1054">
                  <c:v>0.34387510269869631</c:v>
                </c:pt>
                <c:pt idx="1055">
                  <c:v>0.34387510269869631</c:v>
                </c:pt>
                <c:pt idx="1056">
                  <c:v>0.34387510269869631</c:v>
                </c:pt>
                <c:pt idx="1057">
                  <c:v>0.34387510269869631</c:v>
                </c:pt>
                <c:pt idx="1058">
                  <c:v>0.34387510269869631</c:v>
                </c:pt>
                <c:pt idx="1059">
                  <c:v>0.3438751026987385</c:v>
                </c:pt>
                <c:pt idx="1060">
                  <c:v>0.34387510269880467</c:v>
                </c:pt>
                <c:pt idx="1061">
                  <c:v>0.34387510269880467</c:v>
                </c:pt>
                <c:pt idx="1062">
                  <c:v>0.34387510269880467</c:v>
                </c:pt>
                <c:pt idx="1063">
                  <c:v>0.34387510269880467</c:v>
                </c:pt>
                <c:pt idx="1064">
                  <c:v>0.34387510269880467</c:v>
                </c:pt>
                <c:pt idx="1065">
                  <c:v>0.34387510269880467</c:v>
                </c:pt>
                <c:pt idx="1066">
                  <c:v>0.34387510269880467</c:v>
                </c:pt>
                <c:pt idx="1067">
                  <c:v>0.34387510269880467</c:v>
                </c:pt>
                <c:pt idx="1068">
                  <c:v>0.34387510269880467</c:v>
                </c:pt>
                <c:pt idx="1069">
                  <c:v>0.34387510269880467</c:v>
                </c:pt>
                <c:pt idx="1070">
                  <c:v>0.34387923851937274</c:v>
                </c:pt>
                <c:pt idx="1071">
                  <c:v>0.34387923851937274</c:v>
                </c:pt>
                <c:pt idx="1072">
                  <c:v>0.34387923851937274</c:v>
                </c:pt>
                <c:pt idx="1073">
                  <c:v>0.34387923851937274</c:v>
                </c:pt>
                <c:pt idx="1074">
                  <c:v>0.34387923851937274</c:v>
                </c:pt>
                <c:pt idx="1075">
                  <c:v>0.34387923851940894</c:v>
                </c:pt>
                <c:pt idx="1076">
                  <c:v>0.34387923851940894</c:v>
                </c:pt>
                <c:pt idx="1077">
                  <c:v>0.34387923851940894</c:v>
                </c:pt>
                <c:pt idx="1078">
                  <c:v>0.34387923851940894</c:v>
                </c:pt>
                <c:pt idx="1079">
                  <c:v>0.34387923851940894</c:v>
                </c:pt>
                <c:pt idx="1080">
                  <c:v>0.34387923851940894</c:v>
                </c:pt>
                <c:pt idx="1081">
                  <c:v>0.34387923851944491</c:v>
                </c:pt>
                <c:pt idx="1082">
                  <c:v>0.34387923851944491</c:v>
                </c:pt>
                <c:pt idx="1083">
                  <c:v>0.34387923851951713</c:v>
                </c:pt>
                <c:pt idx="1084">
                  <c:v>0.34387923851951713</c:v>
                </c:pt>
                <c:pt idx="1085">
                  <c:v>0.34388337435880262</c:v>
                </c:pt>
                <c:pt idx="1086">
                  <c:v>0.34388337435880262</c:v>
                </c:pt>
                <c:pt idx="1087">
                  <c:v>0.34388337435891103</c:v>
                </c:pt>
                <c:pt idx="1088">
                  <c:v>0.34388337435891103</c:v>
                </c:pt>
                <c:pt idx="1089">
                  <c:v>0.34388751021684116</c:v>
                </c:pt>
                <c:pt idx="1090">
                  <c:v>0.34389736297075041</c:v>
                </c:pt>
                <c:pt idx="1091">
                  <c:v>0.34389812872896675</c:v>
                </c:pt>
                <c:pt idx="1092">
                  <c:v>0.34389812872896675</c:v>
                </c:pt>
                <c:pt idx="1093">
                  <c:v>0.34389812872896675</c:v>
                </c:pt>
                <c:pt idx="1094">
                  <c:v>0.34389812872896675</c:v>
                </c:pt>
                <c:pt idx="1095">
                  <c:v>0.34389812872896675</c:v>
                </c:pt>
                <c:pt idx="1096">
                  <c:v>0.34389812872896675</c:v>
                </c:pt>
                <c:pt idx="1097">
                  <c:v>0.34389812872899095</c:v>
                </c:pt>
                <c:pt idx="1098">
                  <c:v>0.34389812872899095</c:v>
                </c:pt>
                <c:pt idx="1099">
                  <c:v>0.34389812872899095</c:v>
                </c:pt>
                <c:pt idx="1100">
                  <c:v>0.34389812872902326</c:v>
                </c:pt>
                <c:pt idx="1101">
                  <c:v>0.34389812872902703</c:v>
                </c:pt>
                <c:pt idx="1102">
                  <c:v>0.3438981287290872</c:v>
                </c:pt>
                <c:pt idx="1103">
                  <c:v>0.3438981287290872</c:v>
                </c:pt>
                <c:pt idx="1104">
                  <c:v>0.3438981287290872</c:v>
                </c:pt>
                <c:pt idx="1105">
                  <c:v>0.3438981287290872</c:v>
                </c:pt>
                <c:pt idx="1106">
                  <c:v>0.34389913807369921</c:v>
                </c:pt>
                <c:pt idx="1107">
                  <c:v>0.34390226465368007</c:v>
                </c:pt>
                <c:pt idx="1108">
                  <c:v>0.34390226465368007</c:v>
                </c:pt>
                <c:pt idx="1109">
                  <c:v>0.34390226465368007</c:v>
                </c:pt>
                <c:pt idx="1110">
                  <c:v>0.34390226465368007</c:v>
                </c:pt>
                <c:pt idx="1111">
                  <c:v>0.34390226465368007</c:v>
                </c:pt>
                <c:pt idx="1112">
                  <c:v>0.34390226465368007</c:v>
                </c:pt>
                <c:pt idx="1113">
                  <c:v>0.34390226465368007</c:v>
                </c:pt>
                <c:pt idx="1114">
                  <c:v>0.34390226465368007</c:v>
                </c:pt>
                <c:pt idx="1115">
                  <c:v>0.34390226465368007</c:v>
                </c:pt>
                <c:pt idx="1116">
                  <c:v>0.34390226465368007</c:v>
                </c:pt>
                <c:pt idx="1117">
                  <c:v>0.34390226465368007</c:v>
                </c:pt>
                <c:pt idx="1118">
                  <c:v>0.34390226465368007</c:v>
                </c:pt>
                <c:pt idx="1119">
                  <c:v>0.34390226465368007</c:v>
                </c:pt>
                <c:pt idx="1120">
                  <c:v>0.34390226465368007</c:v>
                </c:pt>
                <c:pt idx="1121">
                  <c:v>0.34390226465368007</c:v>
                </c:pt>
                <c:pt idx="1122">
                  <c:v>0.34390226465368007</c:v>
                </c:pt>
                <c:pt idx="1123">
                  <c:v>0.34390226465368007</c:v>
                </c:pt>
                <c:pt idx="1124">
                  <c:v>0.34390226465368007</c:v>
                </c:pt>
                <c:pt idx="1125">
                  <c:v>0.34390226465368007</c:v>
                </c:pt>
                <c:pt idx="1126">
                  <c:v>0.34390226465370405</c:v>
                </c:pt>
                <c:pt idx="1127">
                  <c:v>0.34390226465370405</c:v>
                </c:pt>
                <c:pt idx="1128">
                  <c:v>0.34390226465370405</c:v>
                </c:pt>
                <c:pt idx="1129">
                  <c:v>0.34390226465370405</c:v>
                </c:pt>
                <c:pt idx="1130">
                  <c:v>0.34390226465370405</c:v>
                </c:pt>
                <c:pt idx="1131">
                  <c:v>0.34390226465373275</c:v>
                </c:pt>
                <c:pt idx="1132">
                  <c:v>0.34390226465373425</c:v>
                </c:pt>
                <c:pt idx="1133">
                  <c:v>0.34390226465373425</c:v>
                </c:pt>
                <c:pt idx="1134">
                  <c:v>0.34390226465373425</c:v>
                </c:pt>
                <c:pt idx="1135">
                  <c:v>0.34390226465373425</c:v>
                </c:pt>
                <c:pt idx="1136">
                  <c:v>0.34390226465380036</c:v>
                </c:pt>
                <c:pt idx="1137">
                  <c:v>0.34390226465380036</c:v>
                </c:pt>
                <c:pt idx="1138">
                  <c:v>0.34390226465380036</c:v>
                </c:pt>
                <c:pt idx="1139">
                  <c:v>0.34390226465380036</c:v>
                </c:pt>
                <c:pt idx="1140">
                  <c:v>0.34390226465380036</c:v>
                </c:pt>
                <c:pt idx="1141">
                  <c:v>0.34390226465380036</c:v>
                </c:pt>
                <c:pt idx="1142">
                  <c:v>0.34390226465380036</c:v>
                </c:pt>
                <c:pt idx="1143">
                  <c:v>0.34390226465380036</c:v>
                </c:pt>
                <c:pt idx="1144">
                  <c:v>0.34390226465380036</c:v>
                </c:pt>
                <c:pt idx="1145">
                  <c:v>0.34390226465380036</c:v>
                </c:pt>
                <c:pt idx="1146">
                  <c:v>0.34390226465380036</c:v>
                </c:pt>
                <c:pt idx="1147">
                  <c:v>0.34390226465380036</c:v>
                </c:pt>
                <c:pt idx="1148">
                  <c:v>0.34390226465380036</c:v>
                </c:pt>
                <c:pt idx="1149">
                  <c:v>0.34390226465380036</c:v>
                </c:pt>
                <c:pt idx="1150">
                  <c:v>0.34390226465380036</c:v>
                </c:pt>
                <c:pt idx="1151">
                  <c:v>0.34390640059707189</c:v>
                </c:pt>
                <c:pt idx="1152">
                  <c:v>0.34390640059707189</c:v>
                </c:pt>
                <c:pt idx="1153">
                  <c:v>0.3439064005970961</c:v>
                </c:pt>
                <c:pt idx="1154">
                  <c:v>0.3439064005970961</c:v>
                </c:pt>
                <c:pt idx="1155">
                  <c:v>0.34390640059719252</c:v>
                </c:pt>
                <c:pt idx="1156">
                  <c:v>0.34390640059719252</c:v>
                </c:pt>
                <c:pt idx="1157">
                  <c:v>0.34390640059719252</c:v>
                </c:pt>
                <c:pt idx="1158">
                  <c:v>0.34390640059719252</c:v>
                </c:pt>
                <c:pt idx="1159">
                  <c:v>0.34390640059719252</c:v>
                </c:pt>
                <c:pt idx="1160">
                  <c:v>0.34391211756615259</c:v>
                </c:pt>
                <c:pt idx="1161">
                  <c:v>0.34391211756615259</c:v>
                </c:pt>
                <c:pt idx="1162">
                  <c:v>0.34392115533825618</c:v>
                </c:pt>
                <c:pt idx="1163">
                  <c:v>0.34392115533825618</c:v>
                </c:pt>
                <c:pt idx="1164">
                  <c:v>0.34392115533826806</c:v>
                </c:pt>
                <c:pt idx="1165">
                  <c:v>0.34392115533826806</c:v>
                </c:pt>
                <c:pt idx="1166">
                  <c:v>0.34392115533835244</c:v>
                </c:pt>
                <c:pt idx="1167">
                  <c:v>0.34392529136695638</c:v>
                </c:pt>
                <c:pt idx="1168">
                  <c:v>0.34392529136695638</c:v>
                </c:pt>
                <c:pt idx="1169">
                  <c:v>0.34392529136695638</c:v>
                </c:pt>
                <c:pt idx="1170">
                  <c:v>0.34392529136695638</c:v>
                </c:pt>
                <c:pt idx="1171">
                  <c:v>0.34392529136695638</c:v>
                </c:pt>
                <c:pt idx="1172">
                  <c:v>0.34392529136695638</c:v>
                </c:pt>
                <c:pt idx="1173">
                  <c:v>0.34392529136695638</c:v>
                </c:pt>
                <c:pt idx="1174">
                  <c:v>0.34392529136695638</c:v>
                </c:pt>
                <c:pt idx="1175">
                  <c:v>0.34392529136696837</c:v>
                </c:pt>
                <c:pt idx="1176">
                  <c:v>0.34392529136699235</c:v>
                </c:pt>
                <c:pt idx="1177">
                  <c:v>0.34392529136699235</c:v>
                </c:pt>
                <c:pt idx="1178">
                  <c:v>0.34392529136705252</c:v>
                </c:pt>
                <c:pt idx="1179">
                  <c:v>0.34392529136705252</c:v>
                </c:pt>
                <c:pt idx="1180">
                  <c:v>0.34392529136705252</c:v>
                </c:pt>
                <c:pt idx="1181">
                  <c:v>0.34392610661828166</c:v>
                </c:pt>
                <c:pt idx="1182">
                  <c:v>0.34392942741433286</c:v>
                </c:pt>
                <c:pt idx="1183">
                  <c:v>0.34392942741442922</c:v>
                </c:pt>
                <c:pt idx="1184">
                  <c:v>0.34392942741442922</c:v>
                </c:pt>
                <c:pt idx="1185">
                  <c:v>0.34392942741442922</c:v>
                </c:pt>
                <c:pt idx="1186">
                  <c:v>0.34400220655698155</c:v>
                </c:pt>
                <c:pt idx="1187">
                  <c:v>0.34400220655711988</c:v>
                </c:pt>
                <c:pt idx="1188">
                  <c:v>0.34400634295157612</c:v>
                </c:pt>
                <c:pt idx="1189">
                  <c:v>0.34401047936483869</c:v>
                </c:pt>
                <c:pt idx="1190">
                  <c:v>0.34402523578226918</c:v>
                </c:pt>
                <c:pt idx="1191">
                  <c:v>0.3440293722806721</c:v>
                </c:pt>
                <c:pt idx="1192">
                  <c:v>0.34402937228073227</c:v>
                </c:pt>
                <c:pt idx="1193">
                  <c:v>0.34402937228078645</c:v>
                </c:pt>
                <c:pt idx="1194">
                  <c:v>0.34402937228088881</c:v>
                </c:pt>
                <c:pt idx="1195">
                  <c:v>0.34403350879785788</c:v>
                </c:pt>
                <c:pt idx="1196">
                  <c:v>0.34403350879791805</c:v>
                </c:pt>
                <c:pt idx="1197">
                  <c:v>0.34403350879791805</c:v>
                </c:pt>
                <c:pt idx="1198">
                  <c:v>0.34403350879796479</c:v>
                </c:pt>
                <c:pt idx="1199">
                  <c:v>0.34403350879796923</c:v>
                </c:pt>
                <c:pt idx="1200">
                  <c:v>0.34403350879807459</c:v>
                </c:pt>
                <c:pt idx="1201">
                  <c:v>0.34403350879807459</c:v>
                </c:pt>
                <c:pt idx="1202">
                  <c:v>0.34403350879807459</c:v>
                </c:pt>
                <c:pt idx="1203">
                  <c:v>0.34403764533370862</c:v>
                </c:pt>
                <c:pt idx="1204">
                  <c:v>0.34403922656045005</c:v>
                </c:pt>
                <c:pt idx="1205">
                  <c:v>0.34404178188828377</c:v>
                </c:pt>
                <c:pt idx="1206">
                  <c:v>0.34404336312190109</c:v>
                </c:pt>
                <c:pt idx="1207">
                  <c:v>0.3440441290022267</c:v>
                </c:pt>
                <c:pt idx="1208">
                  <c:v>0.34404565044217844</c:v>
                </c:pt>
                <c:pt idx="1209">
                  <c:v>0.34404826558588741</c:v>
                </c:pt>
                <c:pt idx="1210">
                  <c:v>0.34404826558588741</c:v>
                </c:pt>
                <c:pt idx="1211">
                  <c:v>0.34404826558608004</c:v>
                </c:pt>
                <c:pt idx="1212">
                  <c:v>0.34404826558608004</c:v>
                </c:pt>
                <c:pt idx="1213">
                  <c:v>0.34405240218831978</c:v>
                </c:pt>
                <c:pt idx="1214">
                  <c:v>0.34405240218831978</c:v>
                </c:pt>
                <c:pt idx="1215">
                  <c:v>0.34405240218831978</c:v>
                </c:pt>
                <c:pt idx="1216">
                  <c:v>0.3440524021885123</c:v>
                </c:pt>
                <c:pt idx="1217">
                  <c:v>0.3440524021885123</c:v>
                </c:pt>
                <c:pt idx="1218">
                  <c:v>0.3440524021885123</c:v>
                </c:pt>
                <c:pt idx="1219">
                  <c:v>0.34405479880514439</c:v>
                </c:pt>
                <c:pt idx="1220">
                  <c:v>0.34405653880941511</c:v>
                </c:pt>
                <c:pt idx="1221">
                  <c:v>0.34405653880950537</c:v>
                </c:pt>
                <c:pt idx="1222">
                  <c:v>0.34405653880960774</c:v>
                </c:pt>
                <c:pt idx="1223">
                  <c:v>0.34406067544922103</c:v>
                </c:pt>
                <c:pt idx="1224">
                  <c:v>0.34406225671600033</c:v>
                </c:pt>
                <c:pt idx="1225">
                  <c:v>0.34406715928061116</c:v>
                </c:pt>
                <c:pt idx="1226">
                  <c:v>0.34407129596811242</c:v>
                </c:pt>
                <c:pt idx="1227">
                  <c:v>0.34407129596811242</c:v>
                </c:pt>
                <c:pt idx="1228">
                  <c:v>0.34407129596814867</c:v>
                </c:pt>
                <c:pt idx="1229">
                  <c:v>0.34407129596814867</c:v>
                </c:pt>
                <c:pt idx="1230">
                  <c:v>0.34407129596819691</c:v>
                </c:pt>
                <c:pt idx="1231">
                  <c:v>0.34407129596819691</c:v>
                </c:pt>
                <c:pt idx="1232">
                  <c:v>0.34407129596828101</c:v>
                </c:pt>
                <c:pt idx="1233">
                  <c:v>0.34407129596828101</c:v>
                </c:pt>
                <c:pt idx="1234">
                  <c:v>0.3440754326744434</c:v>
                </c:pt>
                <c:pt idx="1235">
                  <c:v>0.3440754326744434</c:v>
                </c:pt>
                <c:pt idx="1236">
                  <c:v>0.3440754326744434</c:v>
                </c:pt>
                <c:pt idx="1237">
                  <c:v>0.3440754326744434</c:v>
                </c:pt>
                <c:pt idx="1238">
                  <c:v>0.3440754326744434</c:v>
                </c:pt>
                <c:pt idx="1239">
                  <c:v>0.3440754326744434</c:v>
                </c:pt>
                <c:pt idx="1240">
                  <c:v>0.3440754326744796</c:v>
                </c:pt>
                <c:pt idx="1241">
                  <c:v>0.34407543267452162</c:v>
                </c:pt>
                <c:pt idx="1242">
                  <c:v>0.34407543267452162</c:v>
                </c:pt>
                <c:pt idx="1243">
                  <c:v>0.34407543267452162</c:v>
                </c:pt>
                <c:pt idx="1244">
                  <c:v>0.34407543267461194</c:v>
                </c:pt>
                <c:pt idx="1245">
                  <c:v>0.34407543267461194</c:v>
                </c:pt>
                <c:pt idx="1246">
                  <c:v>0.34407543267461194</c:v>
                </c:pt>
                <c:pt idx="1247">
                  <c:v>0.34407543267461194</c:v>
                </c:pt>
                <c:pt idx="1248">
                  <c:v>0.34407956939943485</c:v>
                </c:pt>
                <c:pt idx="1249">
                  <c:v>0.34407956939943485</c:v>
                </c:pt>
                <c:pt idx="1250">
                  <c:v>0.34407956939947087</c:v>
                </c:pt>
                <c:pt idx="1251">
                  <c:v>0.34407956939960344</c:v>
                </c:pt>
                <c:pt idx="1252">
                  <c:v>0.34409019013719444</c:v>
                </c:pt>
                <c:pt idx="1253">
                  <c:v>0.34409432692875164</c:v>
                </c:pt>
                <c:pt idx="1254">
                  <c:v>0.34409432692875164</c:v>
                </c:pt>
                <c:pt idx="1255">
                  <c:v>0.34409432692875164</c:v>
                </c:pt>
                <c:pt idx="1256">
                  <c:v>0.34409432692875164</c:v>
                </c:pt>
                <c:pt idx="1257">
                  <c:v>0.34409432692875164</c:v>
                </c:pt>
                <c:pt idx="1258">
                  <c:v>0.34409432692877584</c:v>
                </c:pt>
                <c:pt idx="1259">
                  <c:v>0.34409432692877584</c:v>
                </c:pt>
                <c:pt idx="1260">
                  <c:v>0.34409432692877584</c:v>
                </c:pt>
                <c:pt idx="1261">
                  <c:v>0.34409432692889624</c:v>
                </c:pt>
                <c:pt idx="1262">
                  <c:v>0.34409846373896752</c:v>
                </c:pt>
                <c:pt idx="1263">
                  <c:v>0.34409846373896752</c:v>
                </c:pt>
                <c:pt idx="1264">
                  <c:v>0.34409846373902769</c:v>
                </c:pt>
                <c:pt idx="1265">
                  <c:v>0.34409846373911185</c:v>
                </c:pt>
                <c:pt idx="1266">
                  <c:v>0.34409846373911185</c:v>
                </c:pt>
                <c:pt idx="1267">
                  <c:v>0.34410260056789538</c:v>
                </c:pt>
                <c:pt idx="1268">
                  <c:v>0.34410260056798581</c:v>
                </c:pt>
                <c:pt idx="1269">
                  <c:v>0.34417125630144046</c:v>
                </c:pt>
                <c:pt idx="1270">
                  <c:v>0.34417953063412354</c:v>
                </c:pt>
                <c:pt idx="1271">
                  <c:v>0.34417953063441253</c:v>
                </c:pt>
                <c:pt idx="1272">
                  <c:v>0.34418366782860799</c:v>
                </c:pt>
                <c:pt idx="1273">
                  <c:v>0.34418366782881249</c:v>
                </c:pt>
                <c:pt idx="1274">
                  <c:v>0.34418780504186175</c:v>
                </c:pt>
                <c:pt idx="1275">
                  <c:v>0.34418938652677089</c:v>
                </c:pt>
                <c:pt idx="1276">
                  <c:v>0.34419842703232234</c:v>
                </c:pt>
                <c:pt idx="1277">
                  <c:v>0.3441984270323945</c:v>
                </c:pt>
                <c:pt idx="1278">
                  <c:v>0.34419842703258707</c:v>
                </c:pt>
                <c:pt idx="1279">
                  <c:v>0.34420256431189633</c:v>
                </c:pt>
                <c:pt idx="1280">
                  <c:v>0.34420256431196877</c:v>
                </c:pt>
                <c:pt idx="1281">
                  <c:v>0.34420256431216134</c:v>
                </c:pt>
                <c:pt idx="1282">
                  <c:v>0.34420256431216134</c:v>
                </c:pt>
                <c:pt idx="1283">
                  <c:v>0.34420670161011757</c:v>
                </c:pt>
                <c:pt idx="1284">
                  <c:v>0.34420670161011757</c:v>
                </c:pt>
                <c:pt idx="1285">
                  <c:v>0.34420670161011757</c:v>
                </c:pt>
                <c:pt idx="1286">
                  <c:v>0.34420670161025002</c:v>
                </c:pt>
                <c:pt idx="1287">
                  <c:v>0.34420670161038258</c:v>
                </c:pt>
                <c:pt idx="1288">
                  <c:v>0.3442108389269854</c:v>
                </c:pt>
                <c:pt idx="1289">
                  <c:v>0.34421655779472654</c:v>
                </c:pt>
                <c:pt idx="1290">
                  <c:v>0.34421655779535254</c:v>
                </c:pt>
                <c:pt idx="1291">
                  <c:v>0.34422146118426822</c:v>
                </c:pt>
                <c:pt idx="1292">
                  <c:v>0.34422799563843065</c:v>
                </c:pt>
                <c:pt idx="1293">
                  <c:v>0.34424449591413475</c:v>
                </c:pt>
                <c:pt idx="1294">
                  <c:v>0.34424449591413475</c:v>
                </c:pt>
                <c:pt idx="1295">
                  <c:v>0.34424449591424144</c:v>
                </c:pt>
                <c:pt idx="1296">
                  <c:v>0.34424449591435136</c:v>
                </c:pt>
                <c:pt idx="1297">
                  <c:v>0.34424863340131495</c:v>
                </c:pt>
                <c:pt idx="1298">
                  <c:v>0.34424863340141731</c:v>
                </c:pt>
                <c:pt idx="1299">
                  <c:v>0.34425277090713746</c:v>
                </c:pt>
                <c:pt idx="1300">
                  <c:v>0.34425277090735429</c:v>
                </c:pt>
                <c:pt idx="1301">
                  <c:v>0.34425849003663334</c:v>
                </c:pt>
                <c:pt idx="1302">
                  <c:v>0.3442633936495233</c:v>
                </c:pt>
                <c:pt idx="1303">
                  <c:v>0.34426339364961345</c:v>
                </c:pt>
                <c:pt idx="1304">
                  <c:v>0.34426339364971592</c:v>
                </c:pt>
                <c:pt idx="1305">
                  <c:v>0.34426753122188225</c:v>
                </c:pt>
                <c:pt idx="1306">
                  <c:v>0.34426753122188225</c:v>
                </c:pt>
                <c:pt idx="1307">
                  <c:v>0.34427166881280913</c:v>
                </c:pt>
                <c:pt idx="1308">
                  <c:v>0.34427166881300175</c:v>
                </c:pt>
                <c:pt idx="1309">
                  <c:v>0.34427488156196029</c:v>
                </c:pt>
                <c:pt idx="1310">
                  <c:v>0.34427715504128176</c:v>
                </c:pt>
                <c:pt idx="1311">
                  <c:v>0.34431165119150636</c:v>
                </c:pt>
                <c:pt idx="1312">
                  <c:v>0.34435275100362317</c:v>
                </c:pt>
                <c:pt idx="1313">
                  <c:v>0.34435688897830807</c:v>
                </c:pt>
                <c:pt idx="1314">
                  <c:v>0.34437165096583822</c:v>
                </c:pt>
                <c:pt idx="1315">
                  <c:v>0.34437578902561339</c:v>
                </c:pt>
                <c:pt idx="1316">
                  <c:v>0.3443799271041012</c:v>
                </c:pt>
                <c:pt idx="1317">
                  <c:v>0.3443799271041012</c:v>
                </c:pt>
                <c:pt idx="1318">
                  <c:v>0.34437992710418563</c:v>
                </c:pt>
                <c:pt idx="1319">
                  <c:v>0.34438406520136788</c:v>
                </c:pt>
                <c:pt idx="1320">
                  <c:v>0.34438564702435126</c:v>
                </c:pt>
                <c:pt idx="1321">
                  <c:v>0.34438978514721574</c:v>
                </c:pt>
                <c:pt idx="1322">
                  <c:v>0.34439882762548646</c:v>
                </c:pt>
                <c:pt idx="1323">
                  <c:v>0.34440536333896465</c:v>
                </c:pt>
                <c:pt idx="1324">
                  <c:v>0.34441772853485864</c:v>
                </c:pt>
                <c:pt idx="1325">
                  <c:v>0.34441772853512354</c:v>
                </c:pt>
                <c:pt idx="1326">
                  <c:v>0.34441772853512354</c:v>
                </c:pt>
                <c:pt idx="1327">
                  <c:v>0.34442186680217968</c:v>
                </c:pt>
                <c:pt idx="1328">
                  <c:v>0.34442600508826932</c:v>
                </c:pt>
                <c:pt idx="1329">
                  <c:v>0.34443172529512672</c:v>
                </c:pt>
                <c:pt idx="1330">
                  <c:v>0.3444317252957651</c:v>
                </c:pt>
                <c:pt idx="1331">
                  <c:v>0.34443249149934496</c:v>
                </c:pt>
                <c:pt idx="1332">
                  <c:v>0.34443662983309076</c:v>
                </c:pt>
                <c:pt idx="1333">
                  <c:v>0.34444490655641197</c:v>
                </c:pt>
                <c:pt idx="1334">
                  <c:v>0.34444490655654436</c:v>
                </c:pt>
                <c:pt idx="1335">
                  <c:v>0.34445209950262723</c:v>
                </c:pt>
                <c:pt idx="1336">
                  <c:v>0.34454904638963257</c:v>
                </c:pt>
                <c:pt idx="1337">
                  <c:v>0.34454904638963257</c:v>
                </c:pt>
                <c:pt idx="1338">
                  <c:v>0.34455318524797962</c:v>
                </c:pt>
                <c:pt idx="1339">
                  <c:v>0.3445638114614098</c:v>
                </c:pt>
                <c:pt idx="1340">
                  <c:v>0.34456795038611965</c:v>
                </c:pt>
                <c:pt idx="1341">
                  <c:v>0.34456795038611965</c:v>
                </c:pt>
                <c:pt idx="1342">
                  <c:v>0.34457208932910016</c:v>
                </c:pt>
                <c:pt idx="1343">
                  <c:v>0.34459099379808911</c:v>
                </c:pt>
                <c:pt idx="1344">
                  <c:v>0.34459099379808911</c:v>
                </c:pt>
                <c:pt idx="1345">
                  <c:v>0.34459099379808911</c:v>
                </c:pt>
                <c:pt idx="1346">
                  <c:v>0.34459513284481202</c:v>
                </c:pt>
                <c:pt idx="1347">
                  <c:v>0.34459513284497467</c:v>
                </c:pt>
                <c:pt idx="1348">
                  <c:v>0.34460499319412696</c:v>
                </c:pt>
                <c:pt idx="1349">
                  <c:v>0.34462880390111789</c:v>
                </c:pt>
                <c:pt idx="1350">
                  <c:v>0.34466912723007082</c:v>
                </c:pt>
                <c:pt idx="1351">
                  <c:v>0.34469928967362573</c:v>
                </c:pt>
                <c:pt idx="1352">
                  <c:v>0.34470915113780465</c:v>
                </c:pt>
                <c:pt idx="1353">
                  <c:v>0.34471819675383542</c:v>
                </c:pt>
                <c:pt idx="1354">
                  <c:v>0.34472233637174343</c:v>
                </c:pt>
                <c:pt idx="1355">
                  <c:v>0.34472233637174343</c:v>
                </c:pt>
                <c:pt idx="1356">
                  <c:v>0.34472647600856543</c:v>
                </c:pt>
                <c:pt idx="1357">
                  <c:v>0.34472805842109172</c:v>
                </c:pt>
                <c:pt idx="1358">
                  <c:v>0.34476429167197198</c:v>
                </c:pt>
                <c:pt idx="1359">
                  <c:v>0.3447684314968088</c:v>
                </c:pt>
                <c:pt idx="1360">
                  <c:v>0.34477492032058921</c:v>
                </c:pt>
                <c:pt idx="1361">
                  <c:v>0.34484955745667739</c:v>
                </c:pt>
                <c:pt idx="1362">
                  <c:v>0.34486846761785139</c:v>
                </c:pt>
                <c:pt idx="1363">
                  <c:v>0.34490393978763068</c:v>
                </c:pt>
                <c:pt idx="1364">
                  <c:v>0.344914570046015</c:v>
                </c:pt>
                <c:pt idx="1365">
                  <c:v>0.34491871054507961</c:v>
                </c:pt>
                <c:pt idx="1366">
                  <c:v>0.34491871054507961</c:v>
                </c:pt>
                <c:pt idx="1367">
                  <c:v>0.34494176272627086</c:v>
                </c:pt>
                <c:pt idx="1368">
                  <c:v>0.34504595870490995</c:v>
                </c:pt>
                <c:pt idx="1369">
                  <c:v>0.34505009979292939</c:v>
                </c:pt>
                <c:pt idx="1370">
                  <c:v>0.34505424090003622</c:v>
                </c:pt>
                <c:pt idx="1371">
                  <c:v>0.34506487288799109</c:v>
                </c:pt>
                <c:pt idx="1372">
                  <c:v>0.3450690140614272</c:v>
                </c:pt>
                <c:pt idx="1373">
                  <c:v>0.34506901406155394</c:v>
                </c:pt>
                <c:pt idx="1374">
                  <c:v>0.3450690140618009</c:v>
                </c:pt>
                <c:pt idx="1375">
                  <c:v>0.34507315525328608</c:v>
                </c:pt>
                <c:pt idx="1376">
                  <c:v>0.34507729646381691</c:v>
                </c:pt>
                <c:pt idx="1377">
                  <c:v>0.34508874499836401</c:v>
                </c:pt>
                <c:pt idx="1378">
                  <c:v>0.34509206999334241</c:v>
                </c:pt>
                <c:pt idx="1379">
                  <c:v>0.34513644153373757</c:v>
                </c:pt>
                <c:pt idx="1380">
                  <c:v>0.34522348388940383</c:v>
                </c:pt>
                <c:pt idx="1381">
                  <c:v>0.34524240170421111</c:v>
                </c:pt>
                <c:pt idx="1382">
                  <c:v>0.34524654367248614</c:v>
                </c:pt>
                <c:pt idx="1383">
                  <c:v>0.34524654367263069</c:v>
                </c:pt>
                <c:pt idx="1384">
                  <c:v>0.34524924721629352</c:v>
                </c:pt>
                <c:pt idx="1385">
                  <c:v>0.34526704529445862</c:v>
                </c:pt>
                <c:pt idx="1386">
                  <c:v>0.3453567827746214</c:v>
                </c:pt>
                <c:pt idx="1387">
                  <c:v>0.34541009552825386</c:v>
                </c:pt>
                <c:pt idx="1388">
                  <c:v>0.34541009552825386</c:v>
                </c:pt>
                <c:pt idx="1389">
                  <c:v>0.34541009552825386</c:v>
                </c:pt>
                <c:pt idx="1390">
                  <c:v>0.34541009552825386</c:v>
                </c:pt>
                <c:pt idx="1391">
                  <c:v>0.34541009552825386</c:v>
                </c:pt>
                <c:pt idx="1392">
                  <c:v>0.34541009552825386</c:v>
                </c:pt>
                <c:pt idx="1393">
                  <c:v>0.34541009552825386</c:v>
                </c:pt>
                <c:pt idx="1394">
                  <c:v>0.34541009552825386</c:v>
                </c:pt>
                <c:pt idx="1395">
                  <c:v>0.34541009552825386</c:v>
                </c:pt>
                <c:pt idx="1396">
                  <c:v>0.34541009552825386</c:v>
                </c:pt>
                <c:pt idx="1397">
                  <c:v>0.34541009552825386</c:v>
                </c:pt>
                <c:pt idx="1398">
                  <c:v>0.34541009552825386</c:v>
                </c:pt>
                <c:pt idx="1399">
                  <c:v>0.34541009552825386</c:v>
                </c:pt>
                <c:pt idx="1400">
                  <c:v>0.34541009552825386</c:v>
                </c:pt>
                <c:pt idx="1401">
                  <c:v>0.34541009552825386</c:v>
                </c:pt>
                <c:pt idx="1402">
                  <c:v>0.34541009552825386</c:v>
                </c:pt>
                <c:pt idx="1403">
                  <c:v>0.34541009552825386</c:v>
                </c:pt>
                <c:pt idx="1404">
                  <c:v>0.34541009552825386</c:v>
                </c:pt>
                <c:pt idx="1405">
                  <c:v>0.34541009552825386</c:v>
                </c:pt>
                <c:pt idx="1406">
                  <c:v>0.34541009552825386</c:v>
                </c:pt>
                <c:pt idx="1407">
                  <c:v>0.34541009552825386</c:v>
                </c:pt>
                <c:pt idx="1408">
                  <c:v>0.34541009552825386</c:v>
                </c:pt>
                <c:pt idx="1409">
                  <c:v>0.34541009552825386</c:v>
                </c:pt>
                <c:pt idx="1410">
                  <c:v>0.34541009552825386</c:v>
                </c:pt>
                <c:pt idx="1411">
                  <c:v>0.34541009552825386</c:v>
                </c:pt>
                <c:pt idx="1412">
                  <c:v>0.34541009552825386</c:v>
                </c:pt>
                <c:pt idx="1413">
                  <c:v>0.34541009552825386</c:v>
                </c:pt>
                <c:pt idx="1414">
                  <c:v>0.34541009552825386</c:v>
                </c:pt>
                <c:pt idx="1415">
                  <c:v>0.34541009552825386</c:v>
                </c:pt>
                <c:pt idx="1416">
                  <c:v>0.34541009552825386</c:v>
                </c:pt>
                <c:pt idx="1417">
                  <c:v>0.34541009552825386</c:v>
                </c:pt>
                <c:pt idx="1418">
                  <c:v>0.34541009552825386</c:v>
                </c:pt>
                <c:pt idx="1419">
                  <c:v>0.34541009552825386</c:v>
                </c:pt>
                <c:pt idx="1420">
                  <c:v>0.34541009552825386</c:v>
                </c:pt>
                <c:pt idx="1421">
                  <c:v>0.34541009552825386</c:v>
                </c:pt>
                <c:pt idx="1422">
                  <c:v>0.34541009552825386</c:v>
                </c:pt>
                <c:pt idx="1423">
                  <c:v>0.34541009552825386</c:v>
                </c:pt>
                <c:pt idx="1424">
                  <c:v>0.34541009552825386</c:v>
                </c:pt>
                <c:pt idx="1425">
                  <c:v>0.34541009552825386</c:v>
                </c:pt>
                <c:pt idx="1426">
                  <c:v>0.34541009552825386</c:v>
                </c:pt>
                <c:pt idx="1427">
                  <c:v>0.34541009552825386</c:v>
                </c:pt>
                <c:pt idx="1428">
                  <c:v>0.34541009552825386</c:v>
                </c:pt>
                <c:pt idx="1429">
                  <c:v>0.34541009552825386</c:v>
                </c:pt>
                <c:pt idx="1430">
                  <c:v>0.34541009552825386</c:v>
                </c:pt>
                <c:pt idx="1431">
                  <c:v>0.34541009552825386</c:v>
                </c:pt>
                <c:pt idx="1432">
                  <c:v>0.34541009552825386</c:v>
                </c:pt>
                <c:pt idx="1433">
                  <c:v>0.34541009552825386</c:v>
                </c:pt>
                <c:pt idx="1434">
                  <c:v>0.34541009552825386</c:v>
                </c:pt>
                <c:pt idx="1435">
                  <c:v>0.34541009552825386</c:v>
                </c:pt>
                <c:pt idx="1436">
                  <c:v>0.34541009552825386</c:v>
                </c:pt>
                <c:pt idx="1437">
                  <c:v>0.34541009552825386</c:v>
                </c:pt>
                <c:pt idx="1438">
                  <c:v>0.34541009552825386</c:v>
                </c:pt>
                <c:pt idx="1439">
                  <c:v>0.34541009552825386</c:v>
                </c:pt>
                <c:pt idx="1440">
                  <c:v>0.34541009552825386</c:v>
                </c:pt>
                <c:pt idx="1441">
                  <c:v>0.34541009552825386</c:v>
                </c:pt>
                <c:pt idx="1442">
                  <c:v>0.34541009552825386</c:v>
                </c:pt>
                <c:pt idx="1443">
                  <c:v>0.34541009552825386</c:v>
                </c:pt>
                <c:pt idx="1444">
                  <c:v>0.34541009552825386</c:v>
                </c:pt>
                <c:pt idx="1445">
                  <c:v>0.34541009552825386</c:v>
                </c:pt>
                <c:pt idx="1446">
                  <c:v>0.34541009552825386</c:v>
                </c:pt>
                <c:pt idx="1447">
                  <c:v>0.34541009552825386</c:v>
                </c:pt>
                <c:pt idx="1448">
                  <c:v>0.34541009552825386</c:v>
                </c:pt>
                <c:pt idx="1449">
                  <c:v>0.34541009552825386</c:v>
                </c:pt>
                <c:pt idx="1450">
                  <c:v>0.34541009552825386</c:v>
                </c:pt>
                <c:pt idx="1451">
                  <c:v>0.34541009552825386</c:v>
                </c:pt>
                <c:pt idx="1452">
                  <c:v>0.34541009552825386</c:v>
                </c:pt>
                <c:pt idx="1453">
                  <c:v>0.34541009552825386</c:v>
                </c:pt>
                <c:pt idx="1454">
                  <c:v>0.34541009552825386</c:v>
                </c:pt>
                <c:pt idx="1455">
                  <c:v>0.34541009552825386</c:v>
                </c:pt>
                <c:pt idx="1456">
                  <c:v>0.34541009552825386</c:v>
                </c:pt>
                <c:pt idx="1457">
                  <c:v>0.34541009552825386</c:v>
                </c:pt>
                <c:pt idx="1458">
                  <c:v>0.34541009552825386</c:v>
                </c:pt>
                <c:pt idx="1459">
                  <c:v>0.34541009552825386</c:v>
                </c:pt>
                <c:pt idx="1460">
                  <c:v>0.34541009552825386</c:v>
                </c:pt>
                <c:pt idx="1461">
                  <c:v>0.34541009552825386</c:v>
                </c:pt>
                <c:pt idx="1462">
                  <c:v>0.34541009552825386</c:v>
                </c:pt>
                <c:pt idx="1463">
                  <c:v>0.34541009552825386</c:v>
                </c:pt>
                <c:pt idx="1464">
                  <c:v>0.34541009552825386</c:v>
                </c:pt>
                <c:pt idx="1465">
                  <c:v>0.34541009552825386</c:v>
                </c:pt>
                <c:pt idx="1466">
                  <c:v>0.34541009552825386</c:v>
                </c:pt>
                <c:pt idx="1467">
                  <c:v>0.34541009552825386</c:v>
                </c:pt>
                <c:pt idx="1468">
                  <c:v>0.34541009552825386</c:v>
                </c:pt>
                <c:pt idx="1469">
                  <c:v>0.34541009552825386</c:v>
                </c:pt>
                <c:pt idx="1470">
                  <c:v>0.34541009552825386</c:v>
                </c:pt>
                <c:pt idx="1471">
                  <c:v>0.34541009552825386</c:v>
                </c:pt>
                <c:pt idx="1472">
                  <c:v>0.34541009552825386</c:v>
                </c:pt>
                <c:pt idx="1473">
                  <c:v>0.34541009552825386</c:v>
                </c:pt>
                <c:pt idx="1474">
                  <c:v>0.34541009552825386</c:v>
                </c:pt>
                <c:pt idx="1475">
                  <c:v>0.34541009552825386</c:v>
                </c:pt>
                <c:pt idx="1476">
                  <c:v>0.34541009552825386</c:v>
                </c:pt>
                <c:pt idx="1477">
                  <c:v>0.34541009552825386</c:v>
                </c:pt>
                <c:pt idx="1478">
                  <c:v>0.34541009552825386</c:v>
                </c:pt>
                <c:pt idx="1479">
                  <c:v>0.34541009552825386</c:v>
                </c:pt>
                <c:pt idx="1480">
                  <c:v>0.34541009552825386</c:v>
                </c:pt>
                <c:pt idx="1481">
                  <c:v>0.34541009552826607</c:v>
                </c:pt>
                <c:pt idx="1482">
                  <c:v>0.34541009552826607</c:v>
                </c:pt>
                <c:pt idx="1483">
                  <c:v>0.34541009552826607</c:v>
                </c:pt>
                <c:pt idx="1484">
                  <c:v>0.34541009552826607</c:v>
                </c:pt>
                <c:pt idx="1485">
                  <c:v>0.34541009552826607</c:v>
                </c:pt>
                <c:pt idx="1486">
                  <c:v>0.34541009552826607</c:v>
                </c:pt>
                <c:pt idx="1487">
                  <c:v>0.34541009552826607</c:v>
                </c:pt>
                <c:pt idx="1488">
                  <c:v>0.34541009552826607</c:v>
                </c:pt>
                <c:pt idx="1489">
                  <c:v>0.34541009552826607</c:v>
                </c:pt>
                <c:pt idx="1490">
                  <c:v>0.34541009552826607</c:v>
                </c:pt>
                <c:pt idx="1491">
                  <c:v>0.34541009552826607</c:v>
                </c:pt>
                <c:pt idx="1492">
                  <c:v>0.34541009552826607</c:v>
                </c:pt>
                <c:pt idx="1493">
                  <c:v>0.34541009552826607</c:v>
                </c:pt>
                <c:pt idx="1494">
                  <c:v>0.34541009552826607</c:v>
                </c:pt>
                <c:pt idx="1495">
                  <c:v>0.34541009552826607</c:v>
                </c:pt>
                <c:pt idx="1496">
                  <c:v>0.34541009552826607</c:v>
                </c:pt>
                <c:pt idx="1497">
                  <c:v>0.34541009552826607</c:v>
                </c:pt>
                <c:pt idx="1498">
                  <c:v>0.34541009552826607</c:v>
                </c:pt>
                <c:pt idx="1499">
                  <c:v>0.34541009552826607</c:v>
                </c:pt>
                <c:pt idx="1500">
                  <c:v>0.34541009552826607</c:v>
                </c:pt>
                <c:pt idx="1501">
                  <c:v>0.34541009552826607</c:v>
                </c:pt>
                <c:pt idx="1502">
                  <c:v>0.34541009552826607</c:v>
                </c:pt>
                <c:pt idx="1503">
                  <c:v>0.34541009552826607</c:v>
                </c:pt>
                <c:pt idx="1504">
                  <c:v>0.34541009552826607</c:v>
                </c:pt>
                <c:pt idx="1505">
                  <c:v>0.34541009552826607</c:v>
                </c:pt>
                <c:pt idx="1506">
                  <c:v>0.34541009552826607</c:v>
                </c:pt>
                <c:pt idx="1507">
                  <c:v>0.34541009552826607</c:v>
                </c:pt>
                <c:pt idx="1508">
                  <c:v>0.34541009552826607</c:v>
                </c:pt>
                <c:pt idx="1509">
                  <c:v>0.34541009552826607</c:v>
                </c:pt>
                <c:pt idx="1510">
                  <c:v>0.34541009552826607</c:v>
                </c:pt>
                <c:pt idx="1511">
                  <c:v>0.34541009552826607</c:v>
                </c:pt>
                <c:pt idx="1512">
                  <c:v>0.34541009552826607</c:v>
                </c:pt>
                <c:pt idx="1513">
                  <c:v>0.34541009552826607</c:v>
                </c:pt>
                <c:pt idx="1514">
                  <c:v>0.34541009552826607</c:v>
                </c:pt>
                <c:pt idx="1515">
                  <c:v>0.34541009552826607</c:v>
                </c:pt>
                <c:pt idx="1516">
                  <c:v>0.34541009552826607</c:v>
                </c:pt>
                <c:pt idx="1517">
                  <c:v>0.34541009552826607</c:v>
                </c:pt>
                <c:pt idx="1518">
                  <c:v>0.34541009552826607</c:v>
                </c:pt>
                <c:pt idx="1519">
                  <c:v>0.34541009552826607</c:v>
                </c:pt>
                <c:pt idx="1520">
                  <c:v>0.34541009552826607</c:v>
                </c:pt>
                <c:pt idx="1521">
                  <c:v>0.34541009552826607</c:v>
                </c:pt>
                <c:pt idx="1522">
                  <c:v>0.34541009552826607</c:v>
                </c:pt>
                <c:pt idx="1523">
                  <c:v>0.34541009552826607</c:v>
                </c:pt>
                <c:pt idx="1524">
                  <c:v>0.34541009552826607</c:v>
                </c:pt>
                <c:pt idx="1525">
                  <c:v>0.34541009552826607</c:v>
                </c:pt>
                <c:pt idx="1526">
                  <c:v>0.34541009552826607</c:v>
                </c:pt>
                <c:pt idx="1527">
                  <c:v>0.34541009552826607</c:v>
                </c:pt>
                <c:pt idx="1528">
                  <c:v>0.34541009552826607</c:v>
                </c:pt>
                <c:pt idx="1529">
                  <c:v>0.34541009552826607</c:v>
                </c:pt>
                <c:pt idx="1530">
                  <c:v>0.34541009552826607</c:v>
                </c:pt>
                <c:pt idx="1531">
                  <c:v>0.34541009552826607</c:v>
                </c:pt>
                <c:pt idx="1532">
                  <c:v>0.34541009552826607</c:v>
                </c:pt>
                <c:pt idx="1533">
                  <c:v>0.34541009552826607</c:v>
                </c:pt>
                <c:pt idx="1534">
                  <c:v>0.34541009552826607</c:v>
                </c:pt>
                <c:pt idx="1535">
                  <c:v>0.34541009552826607</c:v>
                </c:pt>
                <c:pt idx="1536">
                  <c:v>0.34541009552826607</c:v>
                </c:pt>
                <c:pt idx="1537">
                  <c:v>0.34541009552826607</c:v>
                </c:pt>
                <c:pt idx="1538">
                  <c:v>0.34541009552826607</c:v>
                </c:pt>
                <c:pt idx="1539">
                  <c:v>0.34541009552826751</c:v>
                </c:pt>
                <c:pt idx="1540">
                  <c:v>0.34541009552826751</c:v>
                </c:pt>
                <c:pt idx="1541">
                  <c:v>0.34541009552826751</c:v>
                </c:pt>
                <c:pt idx="1542">
                  <c:v>0.34541009552826751</c:v>
                </c:pt>
                <c:pt idx="1543">
                  <c:v>0.34541009552826751</c:v>
                </c:pt>
                <c:pt idx="1544">
                  <c:v>0.34541009552826751</c:v>
                </c:pt>
                <c:pt idx="1545">
                  <c:v>0.34541009552826751</c:v>
                </c:pt>
                <c:pt idx="1546">
                  <c:v>0.34541009552826751</c:v>
                </c:pt>
                <c:pt idx="1547">
                  <c:v>0.34541009552826896</c:v>
                </c:pt>
                <c:pt idx="1548">
                  <c:v>0.34541009552826896</c:v>
                </c:pt>
                <c:pt idx="1549">
                  <c:v>0.34541009552826896</c:v>
                </c:pt>
                <c:pt idx="1550">
                  <c:v>0.34541009552826896</c:v>
                </c:pt>
                <c:pt idx="1551">
                  <c:v>0.34541009552826896</c:v>
                </c:pt>
                <c:pt idx="1552">
                  <c:v>0.34541009552826896</c:v>
                </c:pt>
                <c:pt idx="1553">
                  <c:v>0.34541009552826896</c:v>
                </c:pt>
                <c:pt idx="1554">
                  <c:v>0.34541009552826896</c:v>
                </c:pt>
                <c:pt idx="1555">
                  <c:v>0.34541009552827806</c:v>
                </c:pt>
                <c:pt idx="1556">
                  <c:v>0.34541009552827806</c:v>
                </c:pt>
                <c:pt idx="1557">
                  <c:v>0.34541009552827806</c:v>
                </c:pt>
                <c:pt idx="1558">
                  <c:v>0.34541009552827806</c:v>
                </c:pt>
                <c:pt idx="1559">
                  <c:v>0.34541009552827806</c:v>
                </c:pt>
                <c:pt idx="1560">
                  <c:v>0.34541009552827806</c:v>
                </c:pt>
                <c:pt idx="1561">
                  <c:v>0.34541009552827806</c:v>
                </c:pt>
                <c:pt idx="1562">
                  <c:v>0.34541009552827806</c:v>
                </c:pt>
                <c:pt idx="1563">
                  <c:v>0.34541009552827806</c:v>
                </c:pt>
                <c:pt idx="1564">
                  <c:v>0.34541009552827806</c:v>
                </c:pt>
                <c:pt idx="1565">
                  <c:v>0.34541009552827806</c:v>
                </c:pt>
                <c:pt idx="1566">
                  <c:v>0.34541009552827806</c:v>
                </c:pt>
                <c:pt idx="1567">
                  <c:v>0.34541009552827806</c:v>
                </c:pt>
                <c:pt idx="1568">
                  <c:v>0.34541009552827806</c:v>
                </c:pt>
                <c:pt idx="1569">
                  <c:v>0.34541009552827806</c:v>
                </c:pt>
                <c:pt idx="1570">
                  <c:v>0.34541009552827806</c:v>
                </c:pt>
                <c:pt idx="1571">
                  <c:v>0.34541009552827806</c:v>
                </c:pt>
                <c:pt idx="1572">
                  <c:v>0.34541009552827806</c:v>
                </c:pt>
                <c:pt idx="1573">
                  <c:v>0.34541009552827806</c:v>
                </c:pt>
                <c:pt idx="1574">
                  <c:v>0.34541009552827806</c:v>
                </c:pt>
                <c:pt idx="1575">
                  <c:v>0.34541009552827806</c:v>
                </c:pt>
                <c:pt idx="1576">
                  <c:v>0.34541009552827806</c:v>
                </c:pt>
                <c:pt idx="1577">
                  <c:v>0.34541009552827806</c:v>
                </c:pt>
                <c:pt idx="1578">
                  <c:v>0.34541009552827806</c:v>
                </c:pt>
                <c:pt idx="1579">
                  <c:v>0.34541009552827806</c:v>
                </c:pt>
                <c:pt idx="1580">
                  <c:v>0.34541009552827806</c:v>
                </c:pt>
                <c:pt idx="1581">
                  <c:v>0.34541009552827806</c:v>
                </c:pt>
                <c:pt idx="1582">
                  <c:v>0.34541009552827806</c:v>
                </c:pt>
                <c:pt idx="1583">
                  <c:v>0.34541009552827806</c:v>
                </c:pt>
                <c:pt idx="1584">
                  <c:v>0.34541009552827806</c:v>
                </c:pt>
                <c:pt idx="1585">
                  <c:v>0.34541009552827806</c:v>
                </c:pt>
                <c:pt idx="1586">
                  <c:v>0.34541009552827806</c:v>
                </c:pt>
                <c:pt idx="1587">
                  <c:v>0.34541009552827806</c:v>
                </c:pt>
                <c:pt idx="1588">
                  <c:v>0.34541009552827806</c:v>
                </c:pt>
                <c:pt idx="1589">
                  <c:v>0.34541009552827806</c:v>
                </c:pt>
                <c:pt idx="1590">
                  <c:v>0.34541009552827806</c:v>
                </c:pt>
                <c:pt idx="1591">
                  <c:v>0.34541009552827806</c:v>
                </c:pt>
                <c:pt idx="1592">
                  <c:v>0.34541009552827806</c:v>
                </c:pt>
                <c:pt idx="1593">
                  <c:v>0.34541009552827806</c:v>
                </c:pt>
                <c:pt idx="1594">
                  <c:v>0.34541009552827806</c:v>
                </c:pt>
                <c:pt idx="1595">
                  <c:v>0.34541009552827806</c:v>
                </c:pt>
                <c:pt idx="1596">
                  <c:v>0.34541009552827806</c:v>
                </c:pt>
                <c:pt idx="1597">
                  <c:v>0.34541009552827806</c:v>
                </c:pt>
                <c:pt idx="1598">
                  <c:v>0.34541009552827806</c:v>
                </c:pt>
                <c:pt idx="1599">
                  <c:v>0.34541009552827806</c:v>
                </c:pt>
                <c:pt idx="1600">
                  <c:v>0.34541009552827806</c:v>
                </c:pt>
                <c:pt idx="1601">
                  <c:v>0.34541009552827806</c:v>
                </c:pt>
                <c:pt idx="1602">
                  <c:v>0.34541009552827806</c:v>
                </c:pt>
                <c:pt idx="1603">
                  <c:v>0.34541009552827806</c:v>
                </c:pt>
                <c:pt idx="1604">
                  <c:v>0.34541009552827806</c:v>
                </c:pt>
                <c:pt idx="1605">
                  <c:v>0.34541009552827806</c:v>
                </c:pt>
                <c:pt idx="1606">
                  <c:v>0.34541009552827806</c:v>
                </c:pt>
                <c:pt idx="1607">
                  <c:v>0.34541009552827806</c:v>
                </c:pt>
                <c:pt idx="1608">
                  <c:v>0.34541009552827806</c:v>
                </c:pt>
                <c:pt idx="1609">
                  <c:v>0.34541009552827806</c:v>
                </c:pt>
                <c:pt idx="1610">
                  <c:v>0.34541009552827806</c:v>
                </c:pt>
                <c:pt idx="1611">
                  <c:v>0.34541009552827806</c:v>
                </c:pt>
                <c:pt idx="1612">
                  <c:v>0.34541009552827806</c:v>
                </c:pt>
                <c:pt idx="1613">
                  <c:v>0.34541009552827806</c:v>
                </c:pt>
                <c:pt idx="1614">
                  <c:v>0.34541009552827806</c:v>
                </c:pt>
                <c:pt idx="1615">
                  <c:v>0.34541009552827806</c:v>
                </c:pt>
                <c:pt idx="1616">
                  <c:v>0.34541009552827806</c:v>
                </c:pt>
                <c:pt idx="1617">
                  <c:v>0.34541009552827806</c:v>
                </c:pt>
                <c:pt idx="1618">
                  <c:v>0.34541009552827806</c:v>
                </c:pt>
                <c:pt idx="1619">
                  <c:v>0.34541009552827806</c:v>
                </c:pt>
                <c:pt idx="1620">
                  <c:v>0.34541009552827806</c:v>
                </c:pt>
                <c:pt idx="1621">
                  <c:v>0.34541009552827806</c:v>
                </c:pt>
                <c:pt idx="1622">
                  <c:v>0.34541009552827806</c:v>
                </c:pt>
                <c:pt idx="1623">
                  <c:v>0.34541009552827806</c:v>
                </c:pt>
                <c:pt idx="1624">
                  <c:v>0.34541009552827806</c:v>
                </c:pt>
                <c:pt idx="1625">
                  <c:v>0.3454100955283021</c:v>
                </c:pt>
                <c:pt idx="1626">
                  <c:v>0.3454100955283021</c:v>
                </c:pt>
                <c:pt idx="1627">
                  <c:v>0.3454100955283021</c:v>
                </c:pt>
                <c:pt idx="1628">
                  <c:v>0.3454100955283021</c:v>
                </c:pt>
                <c:pt idx="1629">
                  <c:v>0.3454100955283021</c:v>
                </c:pt>
                <c:pt idx="1630">
                  <c:v>0.3454100955283021</c:v>
                </c:pt>
                <c:pt idx="1631">
                  <c:v>0.3454100955283021</c:v>
                </c:pt>
                <c:pt idx="1632">
                  <c:v>0.3454100955283021</c:v>
                </c:pt>
                <c:pt idx="1633">
                  <c:v>0.3454100955283021</c:v>
                </c:pt>
                <c:pt idx="1634">
                  <c:v>0.3454100955283021</c:v>
                </c:pt>
                <c:pt idx="1635">
                  <c:v>0.34541423824672091</c:v>
                </c:pt>
                <c:pt idx="1636">
                  <c:v>0.34543888640870235</c:v>
                </c:pt>
                <c:pt idx="1637">
                  <c:v>0.34543888640870235</c:v>
                </c:pt>
                <c:pt idx="1638">
                  <c:v>0.34543888640884712</c:v>
                </c:pt>
                <c:pt idx="1639">
                  <c:v>0.34548501727568393</c:v>
                </c:pt>
                <c:pt idx="1640">
                  <c:v>0.34553326800965223</c:v>
                </c:pt>
                <c:pt idx="1641">
                  <c:v>0.34553741127836857</c:v>
                </c:pt>
                <c:pt idx="1642">
                  <c:v>0.34553741127841686</c:v>
                </c:pt>
                <c:pt idx="1643">
                  <c:v>0.34555633550359921</c:v>
                </c:pt>
                <c:pt idx="1644">
                  <c:v>0.34555633550359921</c:v>
                </c:pt>
                <c:pt idx="1645">
                  <c:v>0.34555633550359921</c:v>
                </c:pt>
                <c:pt idx="1646">
                  <c:v>0.34555633550359921</c:v>
                </c:pt>
                <c:pt idx="1647">
                  <c:v>0.34555633550359921</c:v>
                </c:pt>
                <c:pt idx="1648">
                  <c:v>0.34555633550359921</c:v>
                </c:pt>
                <c:pt idx="1649">
                  <c:v>0.34555633550359921</c:v>
                </c:pt>
                <c:pt idx="1650">
                  <c:v>0.34555633550363546</c:v>
                </c:pt>
                <c:pt idx="1651">
                  <c:v>0.3455563355036595</c:v>
                </c:pt>
                <c:pt idx="1652">
                  <c:v>0.3455563355036595</c:v>
                </c:pt>
                <c:pt idx="1653">
                  <c:v>0.34555633550369574</c:v>
                </c:pt>
                <c:pt idx="1654">
                  <c:v>0.34555633550369574</c:v>
                </c:pt>
                <c:pt idx="1655">
                  <c:v>0.34555633550369574</c:v>
                </c:pt>
                <c:pt idx="1656">
                  <c:v>0.34556047887531222</c:v>
                </c:pt>
                <c:pt idx="1657">
                  <c:v>0.34556047887531222</c:v>
                </c:pt>
                <c:pt idx="1658">
                  <c:v>0.34556047887534824</c:v>
                </c:pt>
                <c:pt idx="1659">
                  <c:v>0.34556047887536656</c:v>
                </c:pt>
                <c:pt idx="1660">
                  <c:v>0.34556047887536656</c:v>
                </c:pt>
                <c:pt idx="1661">
                  <c:v>0.34556047887536945</c:v>
                </c:pt>
                <c:pt idx="1662">
                  <c:v>0.34556620611195521</c:v>
                </c:pt>
                <c:pt idx="1663">
                  <c:v>0.34557940357112149</c:v>
                </c:pt>
                <c:pt idx="1664">
                  <c:v>0.34557940357112149</c:v>
                </c:pt>
                <c:pt idx="1665">
                  <c:v>0.34557940357112149</c:v>
                </c:pt>
                <c:pt idx="1666">
                  <c:v>0.34557940357114547</c:v>
                </c:pt>
                <c:pt idx="1667">
                  <c:v>0.34557940357114547</c:v>
                </c:pt>
                <c:pt idx="1668">
                  <c:v>0.34557940357114547</c:v>
                </c:pt>
                <c:pt idx="1669">
                  <c:v>0.34557940357114547</c:v>
                </c:pt>
                <c:pt idx="1670">
                  <c:v>0.34557940357116368</c:v>
                </c:pt>
                <c:pt idx="1671">
                  <c:v>0.34557940357116368</c:v>
                </c:pt>
                <c:pt idx="1672">
                  <c:v>0.34557940357116368</c:v>
                </c:pt>
                <c:pt idx="1673">
                  <c:v>0.34557940357116657</c:v>
                </c:pt>
                <c:pt idx="1674">
                  <c:v>0.34557940357119377</c:v>
                </c:pt>
                <c:pt idx="1675">
                  <c:v>0.34557940357119377</c:v>
                </c:pt>
                <c:pt idx="1676">
                  <c:v>0.34558354704584138</c:v>
                </c:pt>
                <c:pt idx="1677">
                  <c:v>0.34558354704584138</c:v>
                </c:pt>
                <c:pt idx="1678">
                  <c:v>0.34558354704584138</c:v>
                </c:pt>
                <c:pt idx="1679">
                  <c:v>0.34558354704584138</c:v>
                </c:pt>
                <c:pt idx="1680">
                  <c:v>0.34558354704584138</c:v>
                </c:pt>
                <c:pt idx="1681">
                  <c:v>0.34558354704584138</c:v>
                </c:pt>
                <c:pt idx="1682">
                  <c:v>0.34558354704584138</c:v>
                </c:pt>
                <c:pt idx="1683">
                  <c:v>0.34558354704584138</c:v>
                </c:pt>
                <c:pt idx="1684">
                  <c:v>0.34558354704584138</c:v>
                </c:pt>
                <c:pt idx="1685">
                  <c:v>0.34558354704584138</c:v>
                </c:pt>
                <c:pt idx="1686">
                  <c:v>0.34558354704584138</c:v>
                </c:pt>
                <c:pt idx="1687">
                  <c:v>0.34558354704584138</c:v>
                </c:pt>
                <c:pt idx="1688">
                  <c:v>0.34558354704584138</c:v>
                </c:pt>
                <c:pt idx="1689">
                  <c:v>0.34558354704584138</c:v>
                </c:pt>
                <c:pt idx="1690">
                  <c:v>0.34558354704584138</c:v>
                </c:pt>
                <c:pt idx="1691">
                  <c:v>0.34558354704584138</c:v>
                </c:pt>
                <c:pt idx="1692">
                  <c:v>0.34558354704584138</c:v>
                </c:pt>
                <c:pt idx="1693">
                  <c:v>0.34558354704584138</c:v>
                </c:pt>
                <c:pt idx="1694">
                  <c:v>0.34558354704584138</c:v>
                </c:pt>
                <c:pt idx="1695">
                  <c:v>0.34558354704584138</c:v>
                </c:pt>
                <c:pt idx="1696">
                  <c:v>0.34558354704584138</c:v>
                </c:pt>
                <c:pt idx="1697">
                  <c:v>0.34558354704584138</c:v>
                </c:pt>
                <c:pt idx="1698">
                  <c:v>0.34558354704584138</c:v>
                </c:pt>
                <c:pt idx="1699">
                  <c:v>0.34558354704584138</c:v>
                </c:pt>
                <c:pt idx="1700">
                  <c:v>0.34558354704586558</c:v>
                </c:pt>
                <c:pt idx="1701">
                  <c:v>0.34558354704586558</c:v>
                </c:pt>
                <c:pt idx="1702">
                  <c:v>0.34558354704586558</c:v>
                </c:pt>
                <c:pt idx="1703">
                  <c:v>0.34558354704586558</c:v>
                </c:pt>
                <c:pt idx="1704">
                  <c:v>0.34558354704586558</c:v>
                </c:pt>
                <c:pt idx="1705">
                  <c:v>0.34558354704586558</c:v>
                </c:pt>
                <c:pt idx="1706">
                  <c:v>0.34558354704586558</c:v>
                </c:pt>
                <c:pt idx="1707">
                  <c:v>0.34558354704586558</c:v>
                </c:pt>
                <c:pt idx="1708">
                  <c:v>0.34558354704586558</c:v>
                </c:pt>
                <c:pt idx="1709">
                  <c:v>0.34558354704586558</c:v>
                </c:pt>
                <c:pt idx="1710">
                  <c:v>0.34558354704586558</c:v>
                </c:pt>
                <c:pt idx="1711">
                  <c:v>0.34558354704587757</c:v>
                </c:pt>
                <c:pt idx="1712">
                  <c:v>0.34558354704587757</c:v>
                </c:pt>
                <c:pt idx="1713">
                  <c:v>0.34558354704587757</c:v>
                </c:pt>
                <c:pt idx="1714">
                  <c:v>0.34558354704587757</c:v>
                </c:pt>
                <c:pt idx="1715">
                  <c:v>0.34558354704587801</c:v>
                </c:pt>
                <c:pt idx="1716">
                  <c:v>0.34558354704587801</c:v>
                </c:pt>
                <c:pt idx="1717">
                  <c:v>0.34558354704587824</c:v>
                </c:pt>
                <c:pt idx="1718">
                  <c:v>0.34558354704587835</c:v>
                </c:pt>
                <c:pt idx="1719">
                  <c:v>0.34558354704587835</c:v>
                </c:pt>
                <c:pt idx="1720">
                  <c:v>0.34558354704587901</c:v>
                </c:pt>
                <c:pt idx="1721">
                  <c:v>0.34558354704588068</c:v>
                </c:pt>
                <c:pt idx="1722">
                  <c:v>0.34558354704588068</c:v>
                </c:pt>
                <c:pt idx="1723">
                  <c:v>0.34558354704591382</c:v>
                </c:pt>
                <c:pt idx="1724">
                  <c:v>0.34558354704591382</c:v>
                </c:pt>
                <c:pt idx="1725">
                  <c:v>0.34558354704591382</c:v>
                </c:pt>
                <c:pt idx="1726">
                  <c:v>0.34558354704591382</c:v>
                </c:pt>
                <c:pt idx="1727">
                  <c:v>0.34558354704591382</c:v>
                </c:pt>
                <c:pt idx="1728">
                  <c:v>0.34558354704591382</c:v>
                </c:pt>
                <c:pt idx="1729">
                  <c:v>0.34558354704591382</c:v>
                </c:pt>
                <c:pt idx="1730">
                  <c:v>0.34558354704591382</c:v>
                </c:pt>
                <c:pt idx="1731">
                  <c:v>0.34558354704591382</c:v>
                </c:pt>
                <c:pt idx="1732">
                  <c:v>0.34558354704591382</c:v>
                </c:pt>
                <c:pt idx="1733">
                  <c:v>0.34558354704591382</c:v>
                </c:pt>
                <c:pt idx="1734">
                  <c:v>0.34558354704591382</c:v>
                </c:pt>
                <c:pt idx="1735">
                  <c:v>0.34558354704591382</c:v>
                </c:pt>
                <c:pt idx="1736">
                  <c:v>0.34558354704591382</c:v>
                </c:pt>
                <c:pt idx="1737">
                  <c:v>0.3455876905390618</c:v>
                </c:pt>
                <c:pt idx="1738">
                  <c:v>0.34558769053913407</c:v>
                </c:pt>
                <c:pt idx="1739">
                  <c:v>0.34558769053913407</c:v>
                </c:pt>
                <c:pt idx="1740">
                  <c:v>0.34560247221209461</c:v>
                </c:pt>
                <c:pt idx="1741">
                  <c:v>0.34560247221209461</c:v>
                </c:pt>
                <c:pt idx="1742">
                  <c:v>0.34560247221209461</c:v>
                </c:pt>
                <c:pt idx="1743">
                  <c:v>0.34560247221209461</c:v>
                </c:pt>
                <c:pt idx="1744">
                  <c:v>0.34560247221209461</c:v>
                </c:pt>
                <c:pt idx="1745">
                  <c:v>0.3456024722121066</c:v>
                </c:pt>
                <c:pt idx="1746">
                  <c:v>0.3456024722121066</c:v>
                </c:pt>
                <c:pt idx="1747">
                  <c:v>0.34560247221211782</c:v>
                </c:pt>
                <c:pt idx="1748">
                  <c:v>0.34560247221211865</c:v>
                </c:pt>
                <c:pt idx="1749">
                  <c:v>0.34560247221211865</c:v>
                </c:pt>
                <c:pt idx="1750">
                  <c:v>0.34560247221211865</c:v>
                </c:pt>
                <c:pt idx="1751">
                  <c:v>0.34560247221214285</c:v>
                </c:pt>
                <c:pt idx="1752">
                  <c:v>0.34560247221214285</c:v>
                </c:pt>
                <c:pt idx="1753">
                  <c:v>0.34560247221214285</c:v>
                </c:pt>
                <c:pt idx="1754">
                  <c:v>0.34560247221214285</c:v>
                </c:pt>
                <c:pt idx="1755">
                  <c:v>0.34560247221214285</c:v>
                </c:pt>
                <c:pt idx="1756">
                  <c:v>0.34560247221214285</c:v>
                </c:pt>
                <c:pt idx="1757">
                  <c:v>0.34560247221214285</c:v>
                </c:pt>
                <c:pt idx="1758">
                  <c:v>0.34561234331181556</c:v>
                </c:pt>
                <c:pt idx="1759">
                  <c:v>0.34562554142644264</c:v>
                </c:pt>
                <c:pt idx="1760">
                  <c:v>0.34562554142644264</c:v>
                </c:pt>
                <c:pt idx="1761">
                  <c:v>0.34562554142644264</c:v>
                </c:pt>
                <c:pt idx="1762">
                  <c:v>0.34562554142644264</c:v>
                </c:pt>
                <c:pt idx="1763">
                  <c:v>0.34562554142644863</c:v>
                </c:pt>
                <c:pt idx="1764">
                  <c:v>0.34562554142644863</c:v>
                </c:pt>
                <c:pt idx="1765">
                  <c:v>0.34562554142644863</c:v>
                </c:pt>
                <c:pt idx="1766">
                  <c:v>0.34562554142644863</c:v>
                </c:pt>
                <c:pt idx="1767">
                  <c:v>0.34562554142644863</c:v>
                </c:pt>
                <c:pt idx="1768">
                  <c:v>0.34562554142646662</c:v>
                </c:pt>
                <c:pt idx="1769">
                  <c:v>0.34562554142646662</c:v>
                </c:pt>
                <c:pt idx="1770">
                  <c:v>0.34562554142646662</c:v>
                </c:pt>
                <c:pt idx="1771">
                  <c:v>0.34562554142646662</c:v>
                </c:pt>
                <c:pt idx="1772">
                  <c:v>0.34562554142646662</c:v>
                </c:pt>
                <c:pt idx="1773">
                  <c:v>0.34562554142646662</c:v>
                </c:pt>
                <c:pt idx="1774">
                  <c:v>0.3457487425096486</c:v>
                </c:pt>
                <c:pt idx="1775">
                  <c:v>0.3457718153575185</c:v>
                </c:pt>
                <c:pt idx="1776">
                  <c:v>0.34581381825093249</c:v>
                </c:pt>
                <c:pt idx="1777">
                  <c:v>0.34581381825093249</c:v>
                </c:pt>
                <c:pt idx="1778">
                  <c:v>0.43597163570349529</c:v>
                </c:pt>
                <c:pt idx="1779">
                  <c:v>0.43605393792413188</c:v>
                </c:pt>
                <c:pt idx="1780">
                  <c:v>0.43605393792433816</c:v>
                </c:pt>
                <c:pt idx="1781">
                  <c:v>0.43610322088121806</c:v>
                </c:pt>
                <c:pt idx="1782">
                  <c:v>0.43610322088121806</c:v>
                </c:pt>
                <c:pt idx="1783">
                  <c:v>0.43610764695473181</c:v>
                </c:pt>
                <c:pt idx="1784">
                  <c:v>0.43610764695473181</c:v>
                </c:pt>
                <c:pt idx="1785">
                  <c:v>0.43611207303645283</c:v>
                </c:pt>
                <c:pt idx="1786">
                  <c:v>0.43611649912607153</c:v>
                </c:pt>
                <c:pt idx="1787">
                  <c:v>0.4361278627317372</c:v>
                </c:pt>
                <c:pt idx="1788">
                  <c:v>0.43613228884981575</c:v>
                </c:pt>
                <c:pt idx="1789">
                  <c:v>0.436152504830081</c:v>
                </c:pt>
                <c:pt idx="1790">
                  <c:v>0.4361525048301067</c:v>
                </c:pt>
                <c:pt idx="1791">
                  <c:v>0.43615250483012286</c:v>
                </c:pt>
                <c:pt idx="1792">
                  <c:v>0.43615250483018414</c:v>
                </c:pt>
                <c:pt idx="1793">
                  <c:v>0.43615693099281017</c:v>
                </c:pt>
                <c:pt idx="1794">
                  <c:v>0.43615693099281017</c:v>
                </c:pt>
                <c:pt idx="1795">
                  <c:v>0.43615693099281017</c:v>
                </c:pt>
                <c:pt idx="1796">
                  <c:v>0.43615693099291331</c:v>
                </c:pt>
                <c:pt idx="1797">
                  <c:v>0.43616135716353466</c:v>
                </c:pt>
                <c:pt idx="1798">
                  <c:v>0.43616135716357335</c:v>
                </c:pt>
                <c:pt idx="1799">
                  <c:v>0.43617714717638711</c:v>
                </c:pt>
                <c:pt idx="1800">
                  <c:v>0.43617714717638711</c:v>
                </c:pt>
                <c:pt idx="1801">
                  <c:v>0.43617714717638711</c:v>
                </c:pt>
                <c:pt idx="1802">
                  <c:v>0.43618157338362146</c:v>
                </c:pt>
                <c:pt idx="1803">
                  <c:v>0.43618157338362146</c:v>
                </c:pt>
                <c:pt idx="1804">
                  <c:v>0.43618157338362146</c:v>
                </c:pt>
                <c:pt idx="1805">
                  <c:v>0.4361815733836345</c:v>
                </c:pt>
                <c:pt idx="1806">
                  <c:v>0.4361815733836345</c:v>
                </c:pt>
                <c:pt idx="1807">
                  <c:v>0.4361815733836989</c:v>
                </c:pt>
                <c:pt idx="1808">
                  <c:v>0.43625945630473933</c:v>
                </c:pt>
                <c:pt idx="1809">
                  <c:v>0.43626830902447838</c:v>
                </c:pt>
                <c:pt idx="1810">
                  <c:v>0.43627967333335793</c:v>
                </c:pt>
                <c:pt idx="1811">
                  <c:v>0.43627967333335793</c:v>
                </c:pt>
                <c:pt idx="1812">
                  <c:v>0.43627967333356399</c:v>
                </c:pt>
                <c:pt idx="1813">
                  <c:v>0.43628409972569543</c:v>
                </c:pt>
                <c:pt idx="1814">
                  <c:v>0.43628409972577908</c:v>
                </c:pt>
                <c:pt idx="1815">
                  <c:v>0.43628409972577908</c:v>
                </c:pt>
                <c:pt idx="1816">
                  <c:v>0.43628409972577908</c:v>
                </c:pt>
                <c:pt idx="1817">
                  <c:v>0.43628409972577908</c:v>
                </c:pt>
                <c:pt idx="1818">
                  <c:v>0.43628852612576741</c:v>
                </c:pt>
                <c:pt idx="1819">
                  <c:v>0.43628852612576741</c:v>
                </c:pt>
                <c:pt idx="1820">
                  <c:v>0.43628852612576741</c:v>
                </c:pt>
                <c:pt idx="1821">
                  <c:v>0.43628852612576741</c:v>
                </c:pt>
                <c:pt idx="1822">
                  <c:v>0.43628852612576741</c:v>
                </c:pt>
                <c:pt idx="1823">
                  <c:v>0.43628852612588331</c:v>
                </c:pt>
                <c:pt idx="1824">
                  <c:v>0.43628852612588331</c:v>
                </c:pt>
                <c:pt idx="1825">
                  <c:v>0.43628852612597363</c:v>
                </c:pt>
                <c:pt idx="1826">
                  <c:v>0.43628852612597363</c:v>
                </c:pt>
                <c:pt idx="1827">
                  <c:v>0.43628852612597363</c:v>
                </c:pt>
                <c:pt idx="1828">
                  <c:v>0.43629295253394085</c:v>
                </c:pt>
                <c:pt idx="1829">
                  <c:v>0.43629295253394085</c:v>
                </c:pt>
                <c:pt idx="1830">
                  <c:v>0.43629295253394085</c:v>
                </c:pt>
                <c:pt idx="1831">
                  <c:v>0.43629295253400524</c:v>
                </c:pt>
                <c:pt idx="1832">
                  <c:v>0.43629295253414691</c:v>
                </c:pt>
                <c:pt idx="1833">
                  <c:v>0.43629464456411871</c:v>
                </c:pt>
                <c:pt idx="1834">
                  <c:v>0.43629737895009268</c:v>
                </c:pt>
                <c:pt idx="1835">
                  <c:v>0.43629737895015708</c:v>
                </c:pt>
                <c:pt idx="1836">
                  <c:v>0.4362973789501956</c:v>
                </c:pt>
                <c:pt idx="1837">
                  <c:v>0.4363018053744282</c:v>
                </c:pt>
                <c:pt idx="1838">
                  <c:v>0.43630349741049912</c:v>
                </c:pt>
                <c:pt idx="1839">
                  <c:v>0.43631316983834767</c:v>
                </c:pt>
                <c:pt idx="1840">
                  <c:v>0.43631316983839924</c:v>
                </c:pt>
                <c:pt idx="1841">
                  <c:v>0.43631316983839924</c:v>
                </c:pt>
                <c:pt idx="1842">
                  <c:v>0.43631759629093309</c:v>
                </c:pt>
                <c:pt idx="1843">
                  <c:v>0.43631759629093309</c:v>
                </c:pt>
                <c:pt idx="1844">
                  <c:v>0.43631759629093309</c:v>
                </c:pt>
                <c:pt idx="1845">
                  <c:v>0.43632896082810713</c:v>
                </c:pt>
                <c:pt idx="1846">
                  <c:v>0.43632896082814565</c:v>
                </c:pt>
                <c:pt idx="1847">
                  <c:v>0.43632896082819722</c:v>
                </c:pt>
                <c:pt idx="1848">
                  <c:v>0.43632896082819722</c:v>
                </c:pt>
                <c:pt idx="1849">
                  <c:v>0.43633338730914117</c:v>
                </c:pt>
                <c:pt idx="1850">
                  <c:v>0.43633338730914117</c:v>
                </c:pt>
                <c:pt idx="1851">
                  <c:v>0.43633338730914117</c:v>
                </c:pt>
                <c:pt idx="1852">
                  <c:v>0.43633338730914117</c:v>
                </c:pt>
                <c:pt idx="1853">
                  <c:v>0.43633338730914117</c:v>
                </c:pt>
                <c:pt idx="1854">
                  <c:v>0.43633338730914117</c:v>
                </c:pt>
                <c:pt idx="1855">
                  <c:v>0.43633338730917987</c:v>
                </c:pt>
                <c:pt idx="1856">
                  <c:v>0.43633338730917987</c:v>
                </c:pt>
                <c:pt idx="1857">
                  <c:v>0.436333387309225</c:v>
                </c:pt>
                <c:pt idx="1858">
                  <c:v>0.43633338730929583</c:v>
                </c:pt>
                <c:pt idx="1859">
                  <c:v>0.43633338730929583</c:v>
                </c:pt>
                <c:pt idx="1860">
                  <c:v>0.43633338730929583</c:v>
                </c:pt>
                <c:pt idx="1861">
                  <c:v>0.43633338730929583</c:v>
                </c:pt>
                <c:pt idx="1862">
                  <c:v>0.43633338730929583</c:v>
                </c:pt>
                <c:pt idx="1863">
                  <c:v>0.43633338730929583</c:v>
                </c:pt>
                <c:pt idx="1864">
                  <c:v>0.43633781379814873</c:v>
                </c:pt>
                <c:pt idx="1865">
                  <c:v>0.43633781379814873</c:v>
                </c:pt>
                <c:pt idx="1866">
                  <c:v>0.43633781379814873</c:v>
                </c:pt>
                <c:pt idx="1867">
                  <c:v>0.43633781379814873</c:v>
                </c:pt>
                <c:pt idx="1868">
                  <c:v>0.43633781379814873</c:v>
                </c:pt>
                <c:pt idx="1869">
                  <c:v>0.43633781379830344</c:v>
                </c:pt>
                <c:pt idx="1870">
                  <c:v>0.43634224029512919</c:v>
                </c:pt>
                <c:pt idx="1871">
                  <c:v>0.43634224029512919</c:v>
                </c:pt>
                <c:pt idx="1872">
                  <c:v>0.43634224029516777</c:v>
                </c:pt>
                <c:pt idx="1873">
                  <c:v>0.43634224029528368</c:v>
                </c:pt>
                <c:pt idx="1874">
                  <c:v>0.43634224029528368</c:v>
                </c:pt>
                <c:pt idx="1875">
                  <c:v>0.43634666680014617</c:v>
                </c:pt>
                <c:pt idx="1876">
                  <c:v>0.43634835886720091</c:v>
                </c:pt>
                <c:pt idx="1877">
                  <c:v>0.4363624580050765</c:v>
                </c:pt>
                <c:pt idx="1878">
                  <c:v>0.43636245800510221</c:v>
                </c:pt>
                <c:pt idx="1879">
                  <c:v>0.43636245800510221</c:v>
                </c:pt>
                <c:pt idx="1880">
                  <c:v>0.43636245800520534</c:v>
                </c:pt>
                <c:pt idx="1881">
                  <c:v>0.43636245800520534</c:v>
                </c:pt>
                <c:pt idx="1882">
                  <c:v>0.43636245800520534</c:v>
                </c:pt>
                <c:pt idx="1883">
                  <c:v>0.43636688454643513</c:v>
                </c:pt>
                <c:pt idx="1884">
                  <c:v>0.43636688454656397</c:v>
                </c:pt>
                <c:pt idx="1885">
                  <c:v>0.43644034666170506</c:v>
                </c:pt>
                <c:pt idx="1886">
                  <c:v>0.43646941862145994</c:v>
                </c:pt>
                <c:pt idx="1887">
                  <c:v>0.43647384535507927</c:v>
                </c:pt>
                <c:pt idx="1888">
                  <c:v>0.43647384535507927</c:v>
                </c:pt>
                <c:pt idx="1889">
                  <c:v>0.43647384535507927</c:v>
                </c:pt>
                <c:pt idx="1890">
                  <c:v>0.43647384535522116</c:v>
                </c:pt>
                <c:pt idx="1891">
                  <c:v>0.43647827209688028</c:v>
                </c:pt>
                <c:pt idx="1892">
                  <c:v>0.43647827209706064</c:v>
                </c:pt>
                <c:pt idx="1893">
                  <c:v>0.43648963737645391</c:v>
                </c:pt>
                <c:pt idx="1894">
                  <c:v>0.43649050993114091</c:v>
                </c:pt>
                <c:pt idx="1895">
                  <c:v>0.43649406414632391</c:v>
                </c:pt>
                <c:pt idx="1896">
                  <c:v>0.43649406414632391</c:v>
                </c:pt>
                <c:pt idx="1897">
                  <c:v>0.43649406414650432</c:v>
                </c:pt>
                <c:pt idx="1898">
                  <c:v>0.43650291771038802</c:v>
                </c:pt>
                <c:pt idx="1899">
                  <c:v>0.43651428310354201</c:v>
                </c:pt>
                <c:pt idx="1900">
                  <c:v>0.43651870991786657</c:v>
                </c:pt>
                <c:pt idx="1901">
                  <c:v>0.43651870991786657</c:v>
                </c:pt>
                <c:pt idx="1902">
                  <c:v>0.43651870991807262</c:v>
                </c:pt>
                <c:pt idx="1903">
                  <c:v>0.43652313674019305</c:v>
                </c:pt>
                <c:pt idx="1904">
                  <c:v>0.43652313674019305</c:v>
                </c:pt>
                <c:pt idx="1905">
                  <c:v>0.43652313674024462</c:v>
                </c:pt>
                <c:pt idx="1906">
                  <c:v>0.43652313674024462</c:v>
                </c:pt>
                <c:pt idx="1907">
                  <c:v>0.43652313674029619</c:v>
                </c:pt>
                <c:pt idx="1908">
                  <c:v>0.43652313674039911</c:v>
                </c:pt>
                <c:pt idx="1909">
                  <c:v>0.4365275635706759</c:v>
                </c:pt>
                <c:pt idx="1910">
                  <c:v>0.43653892907721248</c:v>
                </c:pt>
                <c:pt idx="1911">
                  <c:v>0.43653892907739289</c:v>
                </c:pt>
                <c:pt idx="1912">
                  <c:v>0.43654335593584559</c:v>
                </c:pt>
                <c:pt idx="1913">
                  <c:v>0.43654778280250378</c:v>
                </c:pt>
                <c:pt idx="1914">
                  <c:v>0.43654778280260698</c:v>
                </c:pt>
                <c:pt idx="1915">
                  <c:v>0.43655220967695446</c:v>
                </c:pt>
                <c:pt idx="1916">
                  <c:v>0.43665475146263799</c:v>
                </c:pt>
                <c:pt idx="1917">
                  <c:v>0.43665475146294719</c:v>
                </c:pt>
                <c:pt idx="1918">
                  <c:v>0.43665917852902369</c:v>
                </c:pt>
                <c:pt idx="1919">
                  <c:v>0.43665917852902369</c:v>
                </c:pt>
                <c:pt idx="1920">
                  <c:v>0.43665917852933295</c:v>
                </c:pt>
                <c:pt idx="1921">
                  <c:v>0.4366636056033425</c:v>
                </c:pt>
                <c:pt idx="1922">
                  <c:v>0.43666360560350032</c:v>
                </c:pt>
                <c:pt idx="1923">
                  <c:v>0.43666360560350365</c:v>
                </c:pt>
                <c:pt idx="1924">
                  <c:v>0.43666360560350514</c:v>
                </c:pt>
                <c:pt idx="1925">
                  <c:v>0.43666360560350675</c:v>
                </c:pt>
                <c:pt idx="1926">
                  <c:v>0.43666803268559423</c:v>
                </c:pt>
                <c:pt idx="1927">
                  <c:v>0.43666803268559423</c:v>
                </c:pt>
                <c:pt idx="1928">
                  <c:v>0.43667245977608726</c:v>
                </c:pt>
                <c:pt idx="1929">
                  <c:v>0.43668825306828052</c:v>
                </c:pt>
                <c:pt idx="1930">
                  <c:v>0.43669961931478229</c:v>
                </c:pt>
                <c:pt idx="1931">
                  <c:v>0.43670404646154526</c:v>
                </c:pt>
                <c:pt idx="1932">
                  <c:v>0.43670847361623577</c:v>
                </c:pt>
                <c:pt idx="1933">
                  <c:v>0.43670847361649345</c:v>
                </c:pt>
                <c:pt idx="1934">
                  <c:v>0.43672426713897888</c:v>
                </c:pt>
                <c:pt idx="1935">
                  <c:v>0.43672869432964012</c:v>
                </c:pt>
                <c:pt idx="1936">
                  <c:v>0.43672869432964012</c:v>
                </c:pt>
                <c:pt idx="1937">
                  <c:v>0.43684009820956665</c:v>
                </c:pt>
                <c:pt idx="1938">
                  <c:v>0.43684009820976633</c:v>
                </c:pt>
                <c:pt idx="1939">
                  <c:v>0.43684895301367732</c:v>
                </c:pt>
                <c:pt idx="1940">
                  <c:v>0.43685950026627207</c:v>
                </c:pt>
                <c:pt idx="1941">
                  <c:v>0.43688939690035128</c:v>
                </c:pt>
                <c:pt idx="1942">
                  <c:v>0.43689382438659896</c:v>
                </c:pt>
                <c:pt idx="1943">
                  <c:v>0.4369184741432463</c:v>
                </c:pt>
                <c:pt idx="1944">
                  <c:v>0.4370254588222201</c:v>
                </c:pt>
                <c:pt idx="1945">
                  <c:v>0.43702988655127262</c:v>
                </c:pt>
                <c:pt idx="1946">
                  <c:v>0.43704568212118544</c:v>
                </c:pt>
                <c:pt idx="1947">
                  <c:v>0.4370545376584134</c:v>
                </c:pt>
                <c:pt idx="1948">
                  <c:v>0.43707476119380556</c:v>
                </c:pt>
                <c:pt idx="1949">
                  <c:v>0.4371659561644714</c:v>
                </c:pt>
                <c:pt idx="1950">
                  <c:v>0.43721083326024734</c:v>
                </c:pt>
                <c:pt idx="1951">
                  <c:v>0.43721526131900018</c:v>
                </c:pt>
                <c:pt idx="1952">
                  <c:v>0.43722411745959699</c:v>
                </c:pt>
                <c:pt idx="1953">
                  <c:v>0.43722581012663564</c:v>
                </c:pt>
                <c:pt idx="1954">
                  <c:v>0.43724078708167835</c:v>
                </c:pt>
                <c:pt idx="1955">
                  <c:v>0.43725571116419448</c:v>
                </c:pt>
                <c:pt idx="1956">
                  <c:v>0.43740064987155913</c:v>
                </c:pt>
                <c:pt idx="1957">
                  <c:v>0.43740507826643427</c:v>
                </c:pt>
                <c:pt idx="1958">
                  <c:v>0.43742005629676167</c:v>
                </c:pt>
                <c:pt idx="1959">
                  <c:v>0.43744995966062422</c:v>
                </c:pt>
                <c:pt idx="1960">
                  <c:v>0.43744995966074024</c:v>
                </c:pt>
                <c:pt idx="1961">
                  <c:v>0.43747269916784615</c:v>
                </c:pt>
                <c:pt idx="1962">
                  <c:v>0.43760628000823226</c:v>
                </c:pt>
                <c:pt idx="1963">
                  <c:v>0.43795077531201498</c:v>
                </c:pt>
                <c:pt idx="1964">
                  <c:v>0.43795077531201498</c:v>
                </c:pt>
                <c:pt idx="1965">
                  <c:v>0.43795520467699811</c:v>
                </c:pt>
                <c:pt idx="1966">
                  <c:v>0.43805532881553616</c:v>
                </c:pt>
                <c:pt idx="1967">
                  <c:v>0.43809132451667276</c:v>
                </c:pt>
                <c:pt idx="1968">
                  <c:v>0.43809744738185896</c:v>
                </c:pt>
                <c:pt idx="1969">
                  <c:v>0.43817668282590228</c:v>
                </c:pt>
                <c:pt idx="1970">
                  <c:v>0.43817668282590228</c:v>
                </c:pt>
                <c:pt idx="1971">
                  <c:v>0.43817668282590228</c:v>
                </c:pt>
                <c:pt idx="1972">
                  <c:v>0.43817668282590228</c:v>
                </c:pt>
                <c:pt idx="1973">
                  <c:v>0.43817668282590228</c:v>
                </c:pt>
                <c:pt idx="1974">
                  <c:v>0.43817668282590228</c:v>
                </c:pt>
                <c:pt idx="1975">
                  <c:v>0.43817668282590228</c:v>
                </c:pt>
                <c:pt idx="1976">
                  <c:v>0.43817668282590228</c:v>
                </c:pt>
                <c:pt idx="1977">
                  <c:v>0.43817668282590228</c:v>
                </c:pt>
                <c:pt idx="1978">
                  <c:v>0.43817668282590228</c:v>
                </c:pt>
                <c:pt idx="1979">
                  <c:v>0.43817668282590228</c:v>
                </c:pt>
                <c:pt idx="1980">
                  <c:v>0.4381766828259151</c:v>
                </c:pt>
                <c:pt idx="1981">
                  <c:v>0.4381766828259151</c:v>
                </c:pt>
                <c:pt idx="1982">
                  <c:v>0.4381766828259151</c:v>
                </c:pt>
                <c:pt idx="1983">
                  <c:v>0.4381766828259151</c:v>
                </c:pt>
                <c:pt idx="1984">
                  <c:v>0.43817668282593103</c:v>
                </c:pt>
                <c:pt idx="1985">
                  <c:v>0.43817668282593125</c:v>
                </c:pt>
                <c:pt idx="1986">
                  <c:v>0.43817668282593281</c:v>
                </c:pt>
                <c:pt idx="1987">
                  <c:v>0.43817668282593458</c:v>
                </c:pt>
                <c:pt idx="1988">
                  <c:v>0.43817668282593458</c:v>
                </c:pt>
                <c:pt idx="1989">
                  <c:v>0.43817668282593458</c:v>
                </c:pt>
                <c:pt idx="1990">
                  <c:v>0.43817668282595384</c:v>
                </c:pt>
                <c:pt idx="1991">
                  <c:v>0.43817668282595384</c:v>
                </c:pt>
                <c:pt idx="1992">
                  <c:v>0.43817668282595384</c:v>
                </c:pt>
                <c:pt idx="1993">
                  <c:v>0.43817668282595384</c:v>
                </c:pt>
                <c:pt idx="1994">
                  <c:v>0.43817668282595384</c:v>
                </c:pt>
                <c:pt idx="1995">
                  <c:v>0.43817668282595384</c:v>
                </c:pt>
                <c:pt idx="1996">
                  <c:v>0.43818111258664655</c:v>
                </c:pt>
                <c:pt idx="1997">
                  <c:v>0.43818111258664655</c:v>
                </c:pt>
                <c:pt idx="1998">
                  <c:v>0.43818111258664655</c:v>
                </c:pt>
                <c:pt idx="1999">
                  <c:v>0.43818111258664655</c:v>
                </c:pt>
                <c:pt idx="2000">
                  <c:v>0.43818111258664655</c:v>
                </c:pt>
                <c:pt idx="2001">
                  <c:v>0.43818111258664655</c:v>
                </c:pt>
                <c:pt idx="2002">
                  <c:v>0.43818111258664655</c:v>
                </c:pt>
                <c:pt idx="2003">
                  <c:v>0.43818111258664655</c:v>
                </c:pt>
                <c:pt idx="2004">
                  <c:v>0.43818111258664655</c:v>
                </c:pt>
                <c:pt idx="2005">
                  <c:v>0.43818111258664655</c:v>
                </c:pt>
                <c:pt idx="2006">
                  <c:v>0.43818111258664655</c:v>
                </c:pt>
                <c:pt idx="2007">
                  <c:v>0.43818111258664655</c:v>
                </c:pt>
                <c:pt idx="2008">
                  <c:v>0.43818111258664655</c:v>
                </c:pt>
                <c:pt idx="2009">
                  <c:v>0.43818111258664655</c:v>
                </c:pt>
                <c:pt idx="2010">
                  <c:v>0.43818111258664655</c:v>
                </c:pt>
                <c:pt idx="2011">
                  <c:v>0.43818111258664655</c:v>
                </c:pt>
                <c:pt idx="2012">
                  <c:v>0.43818111258664655</c:v>
                </c:pt>
                <c:pt idx="2013">
                  <c:v>0.43818111258664655</c:v>
                </c:pt>
                <c:pt idx="2014">
                  <c:v>0.43818111258664655</c:v>
                </c:pt>
                <c:pt idx="2015">
                  <c:v>0.43818111258664655</c:v>
                </c:pt>
                <c:pt idx="2016">
                  <c:v>0.43818111258664655</c:v>
                </c:pt>
                <c:pt idx="2017">
                  <c:v>0.43818111258664655</c:v>
                </c:pt>
                <c:pt idx="2018">
                  <c:v>0.43818111258664655</c:v>
                </c:pt>
                <c:pt idx="2019">
                  <c:v>0.43818111258664655</c:v>
                </c:pt>
                <c:pt idx="2020">
                  <c:v>0.43818111258664655</c:v>
                </c:pt>
                <c:pt idx="2021">
                  <c:v>0.43818111258664655</c:v>
                </c:pt>
                <c:pt idx="2022">
                  <c:v>0.43818111258664655</c:v>
                </c:pt>
                <c:pt idx="2023">
                  <c:v>0.43818111258664655</c:v>
                </c:pt>
                <c:pt idx="2024">
                  <c:v>0.43818111258664655</c:v>
                </c:pt>
                <c:pt idx="2025">
                  <c:v>0.43818111258664655</c:v>
                </c:pt>
                <c:pt idx="2026">
                  <c:v>0.43818111258664655</c:v>
                </c:pt>
                <c:pt idx="2027">
                  <c:v>0.43818111258664655</c:v>
                </c:pt>
                <c:pt idx="2028">
                  <c:v>0.43818111258664655</c:v>
                </c:pt>
                <c:pt idx="2029">
                  <c:v>0.43818111258664655</c:v>
                </c:pt>
                <c:pt idx="2030">
                  <c:v>0.43818111258664655</c:v>
                </c:pt>
                <c:pt idx="2031">
                  <c:v>0.43818111258664655</c:v>
                </c:pt>
                <c:pt idx="2032">
                  <c:v>0.43818111258664655</c:v>
                </c:pt>
                <c:pt idx="2033">
                  <c:v>0.43818111258664655</c:v>
                </c:pt>
                <c:pt idx="2034">
                  <c:v>0.43818111258664655</c:v>
                </c:pt>
                <c:pt idx="2035">
                  <c:v>0.43818111258664655</c:v>
                </c:pt>
                <c:pt idx="2036">
                  <c:v>0.43818111258664655</c:v>
                </c:pt>
                <c:pt idx="2037">
                  <c:v>0.43818111258664655</c:v>
                </c:pt>
                <c:pt idx="2038">
                  <c:v>0.43818111258664655</c:v>
                </c:pt>
                <c:pt idx="2039">
                  <c:v>0.43818111258664655</c:v>
                </c:pt>
                <c:pt idx="2040">
                  <c:v>0.43818111258664655</c:v>
                </c:pt>
                <c:pt idx="2041">
                  <c:v>0.43818111258664655</c:v>
                </c:pt>
                <c:pt idx="2042">
                  <c:v>0.43818111258664655</c:v>
                </c:pt>
                <c:pt idx="2043">
                  <c:v>0.43818111258664655</c:v>
                </c:pt>
                <c:pt idx="2044">
                  <c:v>0.43818111258664655</c:v>
                </c:pt>
                <c:pt idx="2045">
                  <c:v>0.43818111258664655</c:v>
                </c:pt>
                <c:pt idx="2046">
                  <c:v>0.43818111258664655</c:v>
                </c:pt>
                <c:pt idx="2047">
                  <c:v>0.43818111258664655</c:v>
                </c:pt>
                <c:pt idx="2048">
                  <c:v>0.43818111258664655</c:v>
                </c:pt>
                <c:pt idx="2049">
                  <c:v>0.43818111258664655</c:v>
                </c:pt>
                <c:pt idx="2050">
                  <c:v>0.43818111258664655</c:v>
                </c:pt>
                <c:pt idx="2051">
                  <c:v>0.43818111258664655</c:v>
                </c:pt>
                <c:pt idx="2052">
                  <c:v>0.43818111258664655</c:v>
                </c:pt>
                <c:pt idx="2053">
                  <c:v>0.43818111258664655</c:v>
                </c:pt>
                <c:pt idx="2054">
                  <c:v>0.43818111258664655</c:v>
                </c:pt>
                <c:pt idx="2055">
                  <c:v>0.43818111258664655</c:v>
                </c:pt>
                <c:pt idx="2056">
                  <c:v>0.43818111258664655</c:v>
                </c:pt>
                <c:pt idx="2057">
                  <c:v>0.43818111258664655</c:v>
                </c:pt>
                <c:pt idx="2058">
                  <c:v>0.43818111258664655</c:v>
                </c:pt>
                <c:pt idx="2059">
                  <c:v>0.43818111258664655</c:v>
                </c:pt>
                <c:pt idx="2060">
                  <c:v>0.43818111258664655</c:v>
                </c:pt>
                <c:pt idx="2061">
                  <c:v>0.43818111258664655</c:v>
                </c:pt>
                <c:pt idx="2062">
                  <c:v>0.43818111258664655</c:v>
                </c:pt>
                <c:pt idx="2063">
                  <c:v>0.43818111258664655</c:v>
                </c:pt>
                <c:pt idx="2064">
                  <c:v>0.43818111258664655</c:v>
                </c:pt>
                <c:pt idx="2065">
                  <c:v>0.43818111258664655</c:v>
                </c:pt>
                <c:pt idx="2066">
                  <c:v>0.43818111258664655</c:v>
                </c:pt>
                <c:pt idx="2067">
                  <c:v>0.43818111258664655</c:v>
                </c:pt>
                <c:pt idx="2068">
                  <c:v>0.43818111258664655</c:v>
                </c:pt>
                <c:pt idx="2069">
                  <c:v>0.43818111258664655</c:v>
                </c:pt>
                <c:pt idx="2070">
                  <c:v>0.43818111258664655</c:v>
                </c:pt>
                <c:pt idx="2071">
                  <c:v>0.43818111258664655</c:v>
                </c:pt>
                <c:pt idx="2072">
                  <c:v>0.43818111258664655</c:v>
                </c:pt>
                <c:pt idx="2073">
                  <c:v>0.43818111258664655</c:v>
                </c:pt>
                <c:pt idx="2074">
                  <c:v>0.43818111258664655</c:v>
                </c:pt>
                <c:pt idx="2075">
                  <c:v>0.43818111258664655</c:v>
                </c:pt>
                <c:pt idx="2076">
                  <c:v>0.43818111258664655</c:v>
                </c:pt>
                <c:pt idx="2077">
                  <c:v>0.43818111258664655</c:v>
                </c:pt>
                <c:pt idx="2078">
                  <c:v>0.43818111258664655</c:v>
                </c:pt>
                <c:pt idx="2079">
                  <c:v>0.43818111258664655</c:v>
                </c:pt>
                <c:pt idx="2080">
                  <c:v>0.43818111258664655</c:v>
                </c:pt>
                <c:pt idx="2081">
                  <c:v>0.43818111258664655</c:v>
                </c:pt>
                <c:pt idx="2082">
                  <c:v>0.43818111258664655</c:v>
                </c:pt>
                <c:pt idx="2083">
                  <c:v>0.43818111258664655</c:v>
                </c:pt>
                <c:pt idx="2084">
                  <c:v>0.43818111258664655</c:v>
                </c:pt>
                <c:pt idx="2085">
                  <c:v>0.43818111258664655</c:v>
                </c:pt>
                <c:pt idx="2086">
                  <c:v>0.43818111258664655</c:v>
                </c:pt>
                <c:pt idx="2087">
                  <c:v>0.43818111258664655</c:v>
                </c:pt>
                <c:pt idx="2088">
                  <c:v>0.43818111258664655</c:v>
                </c:pt>
                <c:pt idx="2089">
                  <c:v>0.43818111258664655</c:v>
                </c:pt>
                <c:pt idx="2090">
                  <c:v>0.43818111258664655</c:v>
                </c:pt>
                <c:pt idx="2091">
                  <c:v>0.43818111258664655</c:v>
                </c:pt>
                <c:pt idx="2092">
                  <c:v>0.43818111258664655</c:v>
                </c:pt>
                <c:pt idx="2093">
                  <c:v>0.43818111258664655</c:v>
                </c:pt>
                <c:pt idx="2094">
                  <c:v>0.43818111258664655</c:v>
                </c:pt>
                <c:pt idx="2095">
                  <c:v>0.43818111258664655</c:v>
                </c:pt>
                <c:pt idx="2096">
                  <c:v>0.43818111258664655</c:v>
                </c:pt>
                <c:pt idx="2097">
                  <c:v>0.43818111258664655</c:v>
                </c:pt>
                <c:pt idx="2098">
                  <c:v>0.43818111258664655</c:v>
                </c:pt>
                <c:pt idx="2099">
                  <c:v>0.43818111258664655</c:v>
                </c:pt>
                <c:pt idx="2100">
                  <c:v>0.43818111258664655</c:v>
                </c:pt>
                <c:pt idx="2101">
                  <c:v>0.43818111258664655</c:v>
                </c:pt>
                <c:pt idx="2102">
                  <c:v>0.43818111258664655</c:v>
                </c:pt>
                <c:pt idx="2103">
                  <c:v>0.43818111258664655</c:v>
                </c:pt>
                <c:pt idx="2104">
                  <c:v>0.43818111258664655</c:v>
                </c:pt>
                <c:pt idx="2105">
                  <c:v>0.43818111258664655</c:v>
                </c:pt>
                <c:pt idx="2106">
                  <c:v>0.43818111258664655</c:v>
                </c:pt>
                <c:pt idx="2107">
                  <c:v>0.43818111258664655</c:v>
                </c:pt>
                <c:pt idx="2108">
                  <c:v>0.43818111258664655</c:v>
                </c:pt>
                <c:pt idx="2109">
                  <c:v>0.43818111258664655</c:v>
                </c:pt>
                <c:pt idx="2110">
                  <c:v>0.43818111258664655</c:v>
                </c:pt>
                <c:pt idx="2111">
                  <c:v>0.43818111258664655</c:v>
                </c:pt>
                <c:pt idx="2112">
                  <c:v>0.43818111258664655</c:v>
                </c:pt>
                <c:pt idx="2113">
                  <c:v>0.43818111258664655</c:v>
                </c:pt>
                <c:pt idx="2114">
                  <c:v>0.43818111258664655</c:v>
                </c:pt>
                <c:pt idx="2115">
                  <c:v>0.43818111258664655</c:v>
                </c:pt>
                <c:pt idx="2116">
                  <c:v>0.43818111258664655</c:v>
                </c:pt>
                <c:pt idx="2117">
                  <c:v>0.43818111258664655</c:v>
                </c:pt>
                <c:pt idx="2118">
                  <c:v>0.43818111258664655</c:v>
                </c:pt>
                <c:pt idx="2119">
                  <c:v>0.43818111258664655</c:v>
                </c:pt>
                <c:pt idx="2120">
                  <c:v>0.43818111258664655</c:v>
                </c:pt>
                <c:pt idx="2121">
                  <c:v>0.43818111258664655</c:v>
                </c:pt>
                <c:pt idx="2122">
                  <c:v>0.43818111258664655</c:v>
                </c:pt>
                <c:pt idx="2123">
                  <c:v>0.43818111258664655</c:v>
                </c:pt>
                <c:pt idx="2124">
                  <c:v>0.43818111258664655</c:v>
                </c:pt>
                <c:pt idx="2125">
                  <c:v>0.43818111258664655</c:v>
                </c:pt>
                <c:pt idx="2126">
                  <c:v>0.43818111258664655</c:v>
                </c:pt>
                <c:pt idx="2127">
                  <c:v>0.43818111258664655</c:v>
                </c:pt>
                <c:pt idx="2128">
                  <c:v>0.43818111258664655</c:v>
                </c:pt>
                <c:pt idx="2129">
                  <c:v>0.43818111258664655</c:v>
                </c:pt>
                <c:pt idx="2130">
                  <c:v>0.43818111258664655</c:v>
                </c:pt>
                <c:pt idx="2131">
                  <c:v>0.43818111258664655</c:v>
                </c:pt>
                <c:pt idx="2132">
                  <c:v>0.43818111258664655</c:v>
                </c:pt>
                <c:pt idx="2133">
                  <c:v>0.43818111258664655</c:v>
                </c:pt>
                <c:pt idx="2134">
                  <c:v>0.43818111258664655</c:v>
                </c:pt>
                <c:pt idx="2135">
                  <c:v>0.43818111258664655</c:v>
                </c:pt>
                <c:pt idx="2136">
                  <c:v>0.43818111258664655</c:v>
                </c:pt>
                <c:pt idx="2137">
                  <c:v>0.43818111258664655</c:v>
                </c:pt>
                <c:pt idx="2138">
                  <c:v>0.43818111258664655</c:v>
                </c:pt>
                <c:pt idx="2139">
                  <c:v>0.43818111258664655</c:v>
                </c:pt>
                <c:pt idx="2140">
                  <c:v>0.43818111258664655</c:v>
                </c:pt>
                <c:pt idx="2141">
                  <c:v>0.43818111258664655</c:v>
                </c:pt>
                <c:pt idx="2142">
                  <c:v>0.43818111258664655</c:v>
                </c:pt>
                <c:pt idx="2143">
                  <c:v>0.43818111258664655</c:v>
                </c:pt>
                <c:pt idx="2144">
                  <c:v>0.43818111258664655</c:v>
                </c:pt>
                <c:pt idx="2145">
                  <c:v>0.43818111258664655</c:v>
                </c:pt>
                <c:pt idx="2146">
                  <c:v>0.43818111258664655</c:v>
                </c:pt>
                <c:pt idx="2147">
                  <c:v>0.43818111258664655</c:v>
                </c:pt>
                <c:pt idx="2148">
                  <c:v>0.43818111258664655</c:v>
                </c:pt>
                <c:pt idx="2149">
                  <c:v>0.43818111258664655</c:v>
                </c:pt>
                <c:pt idx="2150">
                  <c:v>0.43818111258664655</c:v>
                </c:pt>
                <c:pt idx="2151">
                  <c:v>0.43818111258664655</c:v>
                </c:pt>
                <c:pt idx="2152">
                  <c:v>0.43818111258664655</c:v>
                </c:pt>
                <c:pt idx="2153">
                  <c:v>0.43818111258664655</c:v>
                </c:pt>
                <c:pt idx="2154">
                  <c:v>0.43818111258664655</c:v>
                </c:pt>
                <c:pt idx="2155">
                  <c:v>0.43818111258664655</c:v>
                </c:pt>
                <c:pt idx="2156">
                  <c:v>0.43818111258664655</c:v>
                </c:pt>
                <c:pt idx="2157">
                  <c:v>0.43818111258664655</c:v>
                </c:pt>
                <c:pt idx="2158">
                  <c:v>0.43818111258664655</c:v>
                </c:pt>
                <c:pt idx="2159">
                  <c:v>0.43818111258664655</c:v>
                </c:pt>
                <c:pt idx="2160">
                  <c:v>0.43818111258664655</c:v>
                </c:pt>
                <c:pt idx="2161">
                  <c:v>0.43818111258664655</c:v>
                </c:pt>
                <c:pt idx="2162">
                  <c:v>0.43818111258664655</c:v>
                </c:pt>
                <c:pt idx="2163">
                  <c:v>0.43818111258664655</c:v>
                </c:pt>
                <c:pt idx="2164">
                  <c:v>0.43818111258664655</c:v>
                </c:pt>
                <c:pt idx="2165">
                  <c:v>0.43818111258664655</c:v>
                </c:pt>
                <c:pt idx="2166">
                  <c:v>0.43818111258664655</c:v>
                </c:pt>
                <c:pt idx="2167">
                  <c:v>0.43818111258664655</c:v>
                </c:pt>
                <c:pt idx="2168">
                  <c:v>0.43818111258664655</c:v>
                </c:pt>
                <c:pt idx="2169">
                  <c:v>0.43818111258664655</c:v>
                </c:pt>
                <c:pt idx="2170">
                  <c:v>0.43818111258664655</c:v>
                </c:pt>
                <c:pt idx="2171">
                  <c:v>0.43818111258664655</c:v>
                </c:pt>
                <c:pt idx="2172">
                  <c:v>0.43818111258664655</c:v>
                </c:pt>
                <c:pt idx="2173">
                  <c:v>0.43818111258664655</c:v>
                </c:pt>
                <c:pt idx="2174">
                  <c:v>0.43818111258664655</c:v>
                </c:pt>
                <c:pt idx="2175">
                  <c:v>0.43818111258664655</c:v>
                </c:pt>
                <c:pt idx="2176">
                  <c:v>0.43818111258664655</c:v>
                </c:pt>
                <c:pt idx="2177">
                  <c:v>0.43818111258664655</c:v>
                </c:pt>
                <c:pt idx="2178">
                  <c:v>0.43818111258664655</c:v>
                </c:pt>
                <c:pt idx="2179">
                  <c:v>0.43818111258664655</c:v>
                </c:pt>
                <c:pt idx="2180">
                  <c:v>0.43818111258664655</c:v>
                </c:pt>
                <c:pt idx="2181">
                  <c:v>0.43818111258664655</c:v>
                </c:pt>
                <c:pt idx="2182">
                  <c:v>0.43818111258664655</c:v>
                </c:pt>
                <c:pt idx="2183">
                  <c:v>0.43818111258664655</c:v>
                </c:pt>
                <c:pt idx="2184">
                  <c:v>0.43818111258664655</c:v>
                </c:pt>
                <c:pt idx="2185">
                  <c:v>0.43818111258665937</c:v>
                </c:pt>
                <c:pt idx="2186">
                  <c:v>0.43818111258665937</c:v>
                </c:pt>
                <c:pt idx="2187">
                  <c:v>0.43818111258665937</c:v>
                </c:pt>
                <c:pt idx="2188">
                  <c:v>0.43818111258665937</c:v>
                </c:pt>
                <c:pt idx="2189">
                  <c:v>0.43818111258665937</c:v>
                </c:pt>
                <c:pt idx="2190">
                  <c:v>0.43818111258665937</c:v>
                </c:pt>
                <c:pt idx="2191">
                  <c:v>0.43818111258665937</c:v>
                </c:pt>
                <c:pt idx="2192">
                  <c:v>0.43818111258665937</c:v>
                </c:pt>
                <c:pt idx="2193">
                  <c:v>0.43818111258665937</c:v>
                </c:pt>
                <c:pt idx="2194">
                  <c:v>0.43818111258665937</c:v>
                </c:pt>
                <c:pt idx="2195">
                  <c:v>0.43818111258665937</c:v>
                </c:pt>
                <c:pt idx="2196">
                  <c:v>0.43818111258665937</c:v>
                </c:pt>
                <c:pt idx="2197">
                  <c:v>0.43818111258665937</c:v>
                </c:pt>
                <c:pt idx="2198">
                  <c:v>0.43818111258665937</c:v>
                </c:pt>
                <c:pt idx="2199">
                  <c:v>0.43818111258665937</c:v>
                </c:pt>
                <c:pt idx="2200">
                  <c:v>0.43818111258665937</c:v>
                </c:pt>
                <c:pt idx="2201">
                  <c:v>0.43818111258665937</c:v>
                </c:pt>
                <c:pt idx="2202">
                  <c:v>0.43818111258665937</c:v>
                </c:pt>
                <c:pt idx="2203">
                  <c:v>0.43818111258665937</c:v>
                </c:pt>
                <c:pt idx="2204">
                  <c:v>0.43818111258665937</c:v>
                </c:pt>
                <c:pt idx="2205">
                  <c:v>0.43818111258665937</c:v>
                </c:pt>
                <c:pt idx="2206">
                  <c:v>0.43818111258665937</c:v>
                </c:pt>
                <c:pt idx="2207">
                  <c:v>0.43818111258665937</c:v>
                </c:pt>
                <c:pt idx="2208">
                  <c:v>0.43818111258665937</c:v>
                </c:pt>
                <c:pt idx="2209">
                  <c:v>0.43818111258665937</c:v>
                </c:pt>
                <c:pt idx="2210">
                  <c:v>0.43818111258665937</c:v>
                </c:pt>
                <c:pt idx="2211">
                  <c:v>0.43818111258665937</c:v>
                </c:pt>
                <c:pt idx="2212">
                  <c:v>0.43818111258665937</c:v>
                </c:pt>
                <c:pt idx="2213">
                  <c:v>0.43818111258665937</c:v>
                </c:pt>
                <c:pt idx="2214">
                  <c:v>0.43818111258665937</c:v>
                </c:pt>
                <c:pt idx="2215">
                  <c:v>0.43818111258665937</c:v>
                </c:pt>
                <c:pt idx="2216">
                  <c:v>0.43818111258665937</c:v>
                </c:pt>
                <c:pt idx="2217">
                  <c:v>0.43818111258665937</c:v>
                </c:pt>
                <c:pt idx="2218">
                  <c:v>0.43818111258665937</c:v>
                </c:pt>
                <c:pt idx="2219">
                  <c:v>0.43818111258665937</c:v>
                </c:pt>
                <c:pt idx="2220">
                  <c:v>0.43818111258665937</c:v>
                </c:pt>
                <c:pt idx="2221">
                  <c:v>0.43818111258665937</c:v>
                </c:pt>
                <c:pt idx="2222">
                  <c:v>0.43818111258665937</c:v>
                </c:pt>
                <c:pt idx="2223">
                  <c:v>0.43818111258665937</c:v>
                </c:pt>
                <c:pt idx="2224">
                  <c:v>0.43818111258665937</c:v>
                </c:pt>
                <c:pt idx="2225">
                  <c:v>0.43818111258665937</c:v>
                </c:pt>
                <c:pt idx="2226">
                  <c:v>0.43818111258665937</c:v>
                </c:pt>
                <c:pt idx="2227">
                  <c:v>0.43818111258665937</c:v>
                </c:pt>
                <c:pt idx="2228">
                  <c:v>0.43818111258665937</c:v>
                </c:pt>
                <c:pt idx="2229">
                  <c:v>0.43818111258665937</c:v>
                </c:pt>
                <c:pt idx="2230">
                  <c:v>0.43818111258665937</c:v>
                </c:pt>
                <c:pt idx="2231">
                  <c:v>0.43818111258665937</c:v>
                </c:pt>
                <c:pt idx="2232">
                  <c:v>0.43818111258665937</c:v>
                </c:pt>
                <c:pt idx="2233">
                  <c:v>0.43818111258665937</c:v>
                </c:pt>
                <c:pt idx="2234">
                  <c:v>0.43818111258665937</c:v>
                </c:pt>
                <c:pt idx="2235">
                  <c:v>0.43818111258665937</c:v>
                </c:pt>
                <c:pt idx="2236">
                  <c:v>0.43818111258665937</c:v>
                </c:pt>
                <c:pt idx="2237">
                  <c:v>0.43818111258667114</c:v>
                </c:pt>
                <c:pt idx="2238">
                  <c:v>0.43818111258667114</c:v>
                </c:pt>
                <c:pt idx="2239">
                  <c:v>0.43818111258667136</c:v>
                </c:pt>
                <c:pt idx="2240">
                  <c:v>0.43818111258667136</c:v>
                </c:pt>
                <c:pt idx="2241">
                  <c:v>0.43818111258667136</c:v>
                </c:pt>
                <c:pt idx="2242">
                  <c:v>0.43818111258667136</c:v>
                </c:pt>
                <c:pt idx="2243">
                  <c:v>0.43818111258667136</c:v>
                </c:pt>
                <c:pt idx="2244">
                  <c:v>0.43818111258667136</c:v>
                </c:pt>
                <c:pt idx="2245">
                  <c:v>0.43818111258667225</c:v>
                </c:pt>
                <c:pt idx="2246">
                  <c:v>0.43818111258667225</c:v>
                </c:pt>
                <c:pt idx="2247">
                  <c:v>0.43818111258667225</c:v>
                </c:pt>
                <c:pt idx="2248">
                  <c:v>0.43818111258667225</c:v>
                </c:pt>
                <c:pt idx="2249">
                  <c:v>0.43818111258667225</c:v>
                </c:pt>
                <c:pt idx="2250">
                  <c:v>0.43818111258667225</c:v>
                </c:pt>
                <c:pt idx="2251">
                  <c:v>0.43818111258667225</c:v>
                </c:pt>
                <c:pt idx="2252">
                  <c:v>0.43818111258667225</c:v>
                </c:pt>
                <c:pt idx="2253">
                  <c:v>0.43818111258667225</c:v>
                </c:pt>
                <c:pt idx="2254">
                  <c:v>0.43818111258667225</c:v>
                </c:pt>
                <c:pt idx="2255">
                  <c:v>0.43818111258667225</c:v>
                </c:pt>
                <c:pt idx="2256">
                  <c:v>0.43818111258667225</c:v>
                </c:pt>
                <c:pt idx="2257">
                  <c:v>0.43818111258667225</c:v>
                </c:pt>
                <c:pt idx="2258">
                  <c:v>0.43818111258667225</c:v>
                </c:pt>
                <c:pt idx="2259">
                  <c:v>0.43818111258667225</c:v>
                </c:pt>
                <c:pt idx="2260">
                  <c:v>0.43818111258667225</c:v>
                </c:pt>
                <c:pt idx="2261">
                  <c:v>0.43818111258667225</c:v>
                </c:pt>
                <c:pt idx="2262">
                  <c:v>0.43818111258667225</c:v>
                </c:pt>
                <c:pt idx="2263">
                  <c:v>0.43818111258667225</c:v>
                </c:pt>
                <c:pt idx="2264">
                  <c:v>0.43818111258667225</c:v>
                </c:pt>
                <c:pt idx="2265">
                  <c:v>0.43818111258667225</c:v>
                </c:pt>
                <c:pt idx="2266">
                  <c:v>0.43818111258667225</c:v>
                </c:pt>
                <c:pt idx="2267">
                  <c:v>0.43818111258667225</c:v>
                </c:pt>
                <c:pt idx="2268">
                  <c:v>0.43818111258667225</c:v>
                </c:pt>
                <c:pt idx="2269">
                  <c:v>0.43818111258667225</c:v>
                </c:pt>
                <c:pt idx="2270">
                  <c:v>0.43818111258667225</c:v>
                </c:pt>
                <c:pt idx="2271">
                  <c:v>0.43818111258667225</c:v>
                </c:pt>
                <c:pt idx="2272">
                  <c:v>0.43818111258667225</c:v>
                </c:pt>
                <c:pt idx="2273">
                  <c:v>0.43818111258667225</c:v>
                </c:pt>
                <c:pt idx="2274">
                  <c:v>0.43818111258667225</c:v>
                </c:pt>
                <c:pt idx="2275">
                  <c:v>0.43818111258667225</c:v>
                </c:pt>
                <c:pt idx="2276">
                  <c:v>0.43818111258667225</c:v>
                </c:pt>
                <c:pt idx="2277">
                  <c:v>0.43818111258667225</c:v>
                </c:pt>
                <c:pt idx="2278">
                  <c:v>0.43818111258667225</c:v>
                </c:pt>
                <c:pt idx="2279">
                  <c:v>0.43818111258667225</c:v>
                </c:pt>
                <c:pt idx="2280">
                  <c:v>0.43818111258667225</c:v>
                </c:pt>
                <c:pt idx="2281">
                  <c:v>0.43818111258667225</c:v>
                </c:pt>
                <c:pt idx="2282">
                  <c:v>0.43818111258667225</c:v>
                </c:pt>
                <c:pt idx="2283">
                  <c:v>0.43818111258667225</c:v>
                </c:pt>
                <c:pt idx="2284">
                  <c:v>0.43818111258667225</c:v>
                </c:pt>
                <c:pt idx="2285">
                  <c:v>0.43818111258669812</c:v>
                </c:pt>
                <c:pt idx="2286">
                  <c:v>0.43818111258669812</c:v>
                </c:pt>
                <c:pt idx="2287">
                  <c:v>0.43818111258669812</c:v>
                </c:pt>
                <c:pt idx="2288">
                  <c:v>0.43818111258669812</c:v>
                </c:pt>
                <c:pt idx="2289">
                  <c:v>0.43818111258669812</c:v>
                </c:pt>
                <c:pt idx="2290">
                  <c:v>0.43818111258669812</c:v>
                </c:pt>
                <c:pt idx="2291">
                  <c:v>0.43818111258669812</c:v>
                </c:pt>
                <c:pt idx="2292">
                  <c:v>0.43818111258669812</c:v>
                </c:pt>
                <c:pt idx="2293">
                  <c:v>0.43818111258669812</c:v>
                </c:pt>
                <c:pt idx="2294">
                  <c:v>0.43818111258669812</c:v>
                </c:pt>
                <c:pt idx="2295">
                  <c:v>0.43818111258669812</c:v>
                </c:pt>
                <c:pt idx="2296">
                  <c:v>0.43818111258669812</c:v>
                </c:pt>
                <c:pt idx="2297">
                  <c:v>0.43818111258669812</c:v>
                </c:pt>
                <c:pt idx="2298">
                  <c:v>0.43818111258669812</c:v>
                </c:pt>
                <c:pt idx="2299">
                  <c:v>0.43818111258669812</c:v>
                </c:pt>
                <c:pt idx="2300">
                  <c:v>0.43818111258669812</c:v>
                </c:pt>
                <c:pt idx="2301">
                  <c:v>0.43818111258669812</c:v>
                </c:pt>
                <c:pt idx="2302">
                  <c:v>0.43818111258669812</c:v>
                </c:pt>
                <c:pt idx="2303">
                  <c:v>0.43818111258669812</c:v>
                </c:pt>
                <c:pt idx="2304">
                  <c:v>0.43818111258669812</c:v>
                </c:pt>
                <c:pt idx="2305">
                  <c:v>0.43818111258669812</c:v>
                </c:pt>
                <c:pt idx="2306">
                  <c:v>0.43818111258669812</c:v>
                </c:pt>
                <c:pt idx="2307">
                  <c:v>0.43818111258669812</c:v>
                </c:pt>
                <c:pt idx="2308">
                  <c:v>0.43818111258669812</c:v>
                </c:pt>
                <c:pt idx="2309">
                  <c:v>0.43818111258669812</c:v>
                </c:pt>
                <c:pt idx="2310">
                  <c:v>0.43818111258669812</c:v>
                </c:pt>
                <c:pt idx="2311">
                  <c:v>0.43818111258669812</c:v>
                </c:pt>
                <c:pt idx="2312">
                  <c:v>0.43818111258669812</c:v>
                </c:pt>
                <c:pt idx="2313">
                  <c:v>0.43818111258669812</c:v>
                </c:pt>
                <c:pt idx="2314">
                  <c:v>0.43818111258669812</c:v>
                </c:pt>
                <c:pt idx="2315">
                  <c:v>0.43818111258669812</c:v>
                </c:pt>
                <c:pt idx="2316">
                  <c:v>0.43818111258669812</c:v>
                </c:pt>
                <c:pt idx="2317">
                  <c:v>0.43818111258669812</c:v>
                </c:pt>
                <c:pt idx="2318">
                  <c:v>0.43818111258669812</c:v>
                </c:pt>
                <c:pt idx="2319">
                  <c:v>0.43818111258669812</c:v>
                </c:pt>
                <c:pt idx="2320">
                  <c:v>0.43818111258669812</c:v>
                </c:pt>
                <c:pt idx="2321">
                  <c:v>0.43818111258669812</c:v>
                </c:pt>
                <c:pt idx="2322">
                  <c:v>0.43818111258669812</c:v>
                </c:pt>
                <c:pt idx="2323">
                  <c:v>0.43818111258669812</c:v>
                </c:pt>
                <c:pt idx="2324">
                  <c:v>0.43818111258669812</c:v>
                </c:pt>
                <c:pt idx="2325">
                  <c:v>0.43818111258669812</c:v>
                </c:pt>
                <c:pt idx="2326">
                  <c:v>0.43818111258669812</c:v>
                </c:pt>
                <c:pt idx="2327">
                  <c:v>0.43818111258669812</c:v>
                </c:pt>
                <c:pt idx="2328">
                  <c:v>0.43818111258669812</c:v>
                </c:pt>
                <c:pt idx="2329">
                  <c:v>0.43818111258669812</c:v>
                </c:pt>
                <c:pt idx="2330">
                  <c:v>0.43818111258669812</c:v>
                </c:pt>
                <c:pt idx="2331">
                  <c:v>0.43818111258669812</c:v>
                </c:pt>
                <c:pt idx="2332">
                  <c:v>0.43818111258669812</c:v>
                </c:pt>
                <c:pt idx="2333">
                  <c:v>0.43818111258669812</c:v>
                </c:pt>
                <c:pt idx="2334">
                  <c:v>0.43818111258669812</c:v>
                </c:pt>
                <c:pt idx="2335">
                  <c:v>0.43818111258669812</c:v>
                </c:pt>
                <c:pt idx="2336">
                  <c:v>0.43818111258669812</c:v>
                </c:pt>
                <c:pt idx="2337">
                  <c:v>0.43818111258669812</c:v>
                </c:pt>
                <c:pt idx="2338">
                  <c:v>0.43818111258669812</c:v>
                </c:pt>
                <c:pt idx="2339">
                  <c:v>0.43818111258669812</c:v>
                </c:pt>
                <c:pt idx="2340">
                  <c:v>0.43818111258669812</c:v>
                </c:pt>
                <c:pt idx="2341">
                  <c:v>0.43818111258669812</c:v>
                </c:pt>
                <c:pt idx="2342">
                  <c:v>0.43818111258669812</c:v>
                </c:pt>
                <c:pt idx="2343">
                  <c:v>0.43818111258669812</c:v>
                </c:pt>
                <c:pt idx="2344">
                  <c:v>0.43818111258669812</c:v>
                </c:pt>
                <c:pt idx="2345">
                  <c:v>0.43818111258669812</c:v>
                </c:pt>
                <c:pt idx="2346">
                  <c:v>0.43818111258669812</c:v>
                </c:pt>
                <c:pt idx="2347">
                  <c:v>0.43818111258669812</c:v>
                </c:pt>
                <c:pt idx="2348">
                  <c:v>0.43818111258669812</c:v>
                </c:pt>
                <c:pt idx="2349">
                  <c:v>0.43818111258669812</c:v>
                </c:pt>
                <c:pt idx="2350">
                  <c:v>0.43818111258669812</c:v>
                </c:pt>
                <c:pt idx="2351">
                  <c:v>0.43818111258669812</c:v>
                </c:pt>
                <c:pt idx="2352">
                  <c:v>0.43818111258669812</c:v>
                </c:pt>
                <c:pt idx="2353">
                  <c:v>0.43818111258669812</c:v>
                </c:pt>
                <c:pt idx="2354">
                  <c:v>0.43818111258669812</c:v>
                </c:pt>
                <c:pt idx="2355">
                  <c:v>0.43818111258669812</c:v>
                </c:pt>
                <c:pt idx="2356">
                  <c:v>0.43818111258669812</c:v>
                </c:pt>
                <c:pt idx="2357">
                  <c:v>0.43818111258669812</c:v>
                </c:pt>
                <c:pt idx="2358">
                  <c:v>0.43818111258669812</c:v>
                </c:pt>
                <c:pt idx="2359">
                  <c:v>0.43818111258669812</c:v>
                </c:pt>
                <c:pt idx="2360">
                  <c:v>0.43818111258669812</c:v>
                </c:pt>
                <c:pt idx="2361">
                  <c:v>0.43818111258669812</c:v>
                </c:pt>
                <c:pt idx="2362">
                  <c:v>0.43818111258669812</c:v>
                </c:pt>
                <c:pt idx="2363">
                  <c:v>0.43818111258669812</c:v>
                </c:pt>
                <c:pt idx="2364">
                  <c:v>0.43818111258669812</c:v>
                </c:pt>
                <c:pt idx="2365">
                  <c:v>0.43818111258669812</c:v>
                </c:pt>
                <c:pt idx="2366">
                  <c:v>0.43818111258669812</c:v>
                </c:pt>
                <c:pt idx="2367">
                  <c:v>0.43818111258669812</c:v>
                </c:pt>
                <c:pt idx="2368">
                  <c:v>0.43818111258669812</c:v>
                </c:pt>
                <c:pt idx="2369">
                  <c:v>0.43818111258669812</c:v>
                </c:pt>
                <c:pt idx="2370">
                  <c:v>0.43818111258669812</c:v>
                </c:pt>
                <c:pt idx="2371">
                  <c:v>0.43818111258669812</c:v>
                </c:pt>
                <c:pt idx="2372">
                  <c:v>0.43818111258669812</c:v>
                </c:pt>
                <c:pt idx="2373">
                  <c:v>0.43818111258669812</c:v>
                </c:pt>
                <c:pt idx="2374">
                  <c:v>0.43818111258669812</c:v>
                </c:pt>
                <c:pt idx="2375">
                  <c:v>0.43818111258669812</c:v>
                </c:pt>
                <c:pt idx="2376">
                  <c:v>0.43818111258669812</c:v>
                </c:pt>
                <c:pt idx="2377">
                  <c:v>0.43818111258669812</c:v>
                </c:pt>
                <c:pt idx="2378">
                  <c:v>0.43818111258669812</c:v>
                </c:pt>
                <c:pt idx="2379">
                  <c:v>0.43818111258669812</c:v>
                </c:pt>
                <c:pt idx="2380">
                  <c:v>0.43818111258669812</c:v>
                </c:pt>
                <c:pt idx="2381">
                  <c:v>0.43818111258669812</c:v>
                </c:pt>
                <c:pt idx="2382">
                  <c:v>0.43818111258669812</c:v>
                </c:pt>
                <c:pt idx="2383">
                  <c:v>0.4381855423551364</c:v>
                </c:pt>
                <c:pt idx="2384">
                  <c:v>0.4381855423551364</c:v>
                </c:pt>
                <c:pt idx="2385">
                  <c:v>0.4381855423551364</c:v>
                </c:pt>
                <c:pt idx="2386">
                  <c:v>0.4381855423551364</c:v>
                </c:pt>
                <c:pt idx="2387">
                  <c:v>0.4381855423551364</c:v>
                </c:pt>
                <c:pt idx="2388">
                  <c:v>0.4381855423551364</c:v>
                </c:pt>
                <c:pt idx="2389">
                  <c:v>0.4381855423551364</c:v>
                </c:pt>
                <c:pt idx="2390">
                  <c:v>0.4381855423551364</c:v>
                </c:pt>
                <c:pt idx="2391">
                  <c:v>0.4381855423551364</c:v>
                </c:pt>
                <c:pt idx="2392">
                  <c:v>0.4381855423551364</c:v>
                </c:pt>
                <c:pt idx="2393">
                  <c:v>0.4381855423551364</c:v>
                </c:pt>
                <c:pt idx="2394">
                  <c:v>0.4381855423551364</c:v>
                </c:pt>
                <c:pt idx="2395">
                  <c:v>0.4381855423551364</c:v>
                </c:pt>
                <c:pt idx="2396">
                  <c:v>0.4381855423551364</c:v>
                </c:pt>
                <c:pt idx="2397">
                  <c:v>0.4381855423551364</c:v>
                </c:pt>
                <c:pt idx="2398">
                  <c:v>0.4381855423551364</c:v>
                </c:pt>
                <c:pt idx="2399">
                  <c:v>0.4381855423551364</c:v>
                </c:pt>
                <c:pt idx="2400">
                  <c:v>0.4381855423551364</c:v>
                </c:pt>
                <c:pt idx="2401">
                  <c:v>0.4381855423551364</c:v>
                </c:pt>
                <c:pt idx="2402">
                  <c:v>0.4381855423551364</c:v>
                </c:pt>
                <c:pt idx="2403">
                  <c:v>0.4381855423551364</c:v>
                </c:pt>
                <c:pt idx="2404">
                  <c:v>0.4381855423551364</c:v>
                </c:pt>
                <c:pt idx="2405">
                  <c:v>0.4381855423551364</c:v>
                </c:pt>
                <c:pt idx="2406">
                  <c:v>0.4381855423551364</c:v>
                </c:pt>
                <c:pt idx="2407">
                  <c:v>0.4381855423551364</c:v>
                </c:pt>
                <c:pt idx="2408">
                  <c:v>0.4381855423551364</c:v>
                </c:pt>
                <c:pt idx="2409">
                  <c:v>0.4381855423551364</c:v>
                </c:pt>
                <c:pt idx="2410">
                  <c:v>0.4381855423551364</c:v>
                </c:pt>
                <c:pt idx="2411">
                  <c:v>0.4381855423551364</c:v>
                </c:pt>
                <c:pt idx="2412">
                  <c:v>0.4381855423551364</c:v>
                </c:pt>
                <c:pt idx="2413">
                  <c:v>0.4381855423551364</c:v>
                </c:pt>
                <c:pt idx="2414">
                  <c:v>0.4381855423551364</c:v>
                </c:pt>
                <c:pt idx="2415">
                  <c:v>0.4381855423551364</c:v>
                </c:pt>
                <c:pt idx="2416">
                  <c:v>0.4381855423551364</c:v>
                </c:pt>
                <c:pt idx="2417">
                  <c:v>0.4381855423551364</c:v>
                </c:pt>
                <c:pt idx="2418">
                  <c:v>0.4381855423551364</c:v>
                </c:pt>
                <c:pt idx="2419">
                  <c:v>0.4381855423551364</c:v>
                </c:pt>
                <c:pt idx="2420">
                  <c:v>0.4381855423551364</c:v>
                </c:pt>
                <c:pt idx="2421">
                  <c:v>0.4381855423551364</c:v>
                </c:pt>
                <c:pt idx="2422">
                  <c:v>0.4381855423551364</c:v>
                </c:pt>
                <c:pt idx="2423">
                  <c:v>0.4381855423551364</c:v>
                </c:pt>
                <c:pt idx="2424">
                  <c:v>0.4381855423551364</c:v>
                </c:pt>
                <c:pt idx="2425">
                  <c:v>0.4381855423551364</c:v>
                </c:pt>
                <c:pt idx="2426">
                  <c:v>0.4381855423551364</c:v>
                </c:pt>
                <c:pt idx="2427">
                  <c:v>0.4381855423551364</c:v>
                </c:pt>
                <c:pt idx="2428">
                  <c:v>0.4381855423551364</c:v>
                </c:pt>
                <c:pt idx="2429">
                  <c:v>0.4381855423551364</c:v>
                </c:pt>
                <c:pt idx="2430">
                  <c:v>0.4381855423551364</c:v>
                </c:pt>
                <c:pt idx="2431">
                  <c:v>0.4381855423551364</c:v>
                </c:pt>
                <c:pt idx="2432">
                  <c:v>0.4381855423551364</c:v>
                </c:pt>
                <c:pt idx="2433">
                  <c:v>0.4381855423551364</c:v>
                </c:pt>
                <c:pt idx="2434">
                  <c:v>0.4381855423551364</c:v>
                </c:pt>
                <c:pt idx="2435">
                  <c:v>0.4381855423551364</c:v>
                </c:pt>
                <c:pt idx="2436">
                  <c:v>0.4381855423551364</c:v>
                </c:pt>
                <c:pt idx="2437">
                  <c:v>0.4381855423551364</c:v>
                </c:pt>
                <c:pt idx="2438">
                  <c:v>0.4381855423551364</c:v>
                </c:pt>
                <c:pt idx="2439">
                  <c:v>0.4381855423551364</c:v>
                </c:pt>
                <c:pt idx="2440">
                  <c:v>0.4381855423551495</c:v>
                </c:pt>
                <c:pt idx="2441">
                  <c:v>0.4381855423551495</c:v>
                </c:pt>
                <c:pt idx="2442">
                  <c:v>0.4381855423551495</c:v>
                </c:pt>
                <c:pt idx="2443">
                  <c:v>0.4381855423551495</c:v>
                </c:pt>
                <c:pt idx="2444">
                  <c:v>0.4381855423551495</c:v>
                </c:pt>
                <c:pt idx="2445">
                  <c:v>0.4381855423551495</c:v>
                </c:pt>
                <c:pt idx="2446">
                  <c:v>0.4381855423551495</c:v>
                </c:pt>
                <c:pt idx="2447">
                  <c:v>0.4381855423551495</c:v>
                </c:pt>
                <c:pt idx="2448">
                  <c:v>0.4381855423551495</c:v>
                </c:pt>
                <c:pt idx="2449">
                  <c:v>0.4381855423551495</c:v>
                </c:pt>
                <c:pt idx="2450">
                  <c:v>0.4381855423551495</c:v>
                </c:pt>
                <c:pt idx="2451">
                  <c:v>0.4381855423551495</c:v>
                </c:pt>
                <c:pt idx="2452">
                  <c:v>0.4381855423551495</c:v>
                </c:pt>
                <c:pt idx="2453">
                  <c:v>0.4381855423551495</c:v>
                </c:pt>
                <c:pt idx="2454">
                  <c:v>0.4381855423551495</c:v>
                </c:pt>
                <c:pt idx="2455">
                  <c:v>0.4381855423551495</c:v>
                </c:pt>
                <c:pt idx="2456">
                  <c:v>0.4381855423551495</c:v>
                </c:pt>
                <c:pt idx="2457">
                  <c:v>0.4381855423551495</c:v>
                </c:pt>
                <c:pt idx="2458">
                  <c:v>0.4381855423551495</c:v>
                </c:pt>
                <c:pt idx="2459">
                  <c:v>0.4381855423551495</c:v>
                </c:pt>
                <c:pt idx="2460">
                  <c:v>0.4381855423551495</c:v>
                </c:pt>
                <c:pt idx="2461">
                  <c:v>0.4381855423551495</c:v>
                </c:pt>
                <c:pt idx="2462">
                  <c:v>0.4381855423551495</c:v>
                </c:pt>
                <c:pt idx="2463">
                  <c:v>0.4381855423551495</c:v>
                </c:pt>
                <c:pt idx="2464">
                  <c:v>0.43818554235515589</c:v>
                </c:pt>
                <c:pt idx="2465">
                  <c:v>0.43818554235515589</c:v>
                </c:pt>
                <c:pt idx="2466">
                  <c:v>0.43818554235515589</c:v>
                </c:pt>
                <c:pt idx="2467">
                  <c:v>0.43818554235515589</c:v>
                </c:pt>
                <c:pt idx="2468">
                  <c:v>0.43818554235515589</c:v>
                </c:pt>
                <c:pt idx="2469">
                  <c:v>0.43818554235515589</c:v>
                </c:pt>
                <c:pt idx="2470">
                  <c:v>0.43818554235515589</c:v>
                </c:pt>
                <c:pt idx="2471">
                  <c:v>0.43818554235515589</c:v>
                </c:pt>
                <c:pt idx="2472">
                  <c:v>0.43818554235515589</c:v>
                </c:pt>
                <c:pt idx="2473">
                  <c:v>0.43818554235515589</c:v>
                </c:pt>
                <c:pt idx="2474">
                  <c:v>0.43818554235515589</c:v>
                </c:pt>
                <c:pt idx="2475">
                  <c:v>0.43818554235515744</c:v>
                </c:pt>
                <c:pt idx="2476">
                  <c:v>0.43818554235515744</c:v>
                </c:pt>
                <c:pt idx="2477">
                  <c:v>0.43818554235515744</c:v>
                </c:pt>
                <c:pt idx="2478">
                  <c:v>0.43818554235515744</c:v>
                </c:pt>
                <c:pt idx="2479">
                  <c:v>0.43818554235515744</c:v>
                </c:pt>
                <c:pt idx="2480">
                  <c:v>0.438185542355159</c:v>
                </c:pt>
                <c:pt idx="2481">
                  <c:v>0.438185542355159</c:v>
                </c:pt>
                <c:pt idx="2482">
                  <c:v>0.438185542355159</c:v>
                </c:pt>
                <c:pt idx="2483">
                  <c:v>0.438185542355159</c:v>
                </c:pt>
                <c:pt idx="2484">
                  <c:v>0.43818554235518803</c:v>
                </c:pt>
                <c:pt idx="2485">
                  <c:v>0.43818554235518803</c:v>
                </c:pt>
                <c:pt idx="2486">
                  <c:v>0.43818554235518803</c:v>
                </c:pt>
                <c:pt idx="2487">
                  <c:v>0.43818554235518803</c:v>
                </c:pt>
                <c:pt idx="2488">
                  <c:v>0.43818554235518803</c:v>
                </c:pt>
                <c:pt idx="2489">
                  <c:v>0.43818554235518803</c:v>
                </c:pt>
                <c:pt idx="2490">
                  <c:v>0.43818554235518803</c:v>
                </c:pt>
                <c:pt idx="2491">
                  <c:v>0.43818554235518803</c:v>
                </c:pt>
                <c:pt idx="2492">
                  <c:v>0.43818554235518803</c:v>
                </c:pt>
                <c:pt idx="2493">
                  <c:v>0.43818554235518803</c:v>
                </c:pt>
                <c:pt idx="2494">
                  <c:v>0.43818554235518803</c:v>
                </c:pt>
                <c:pt idx="2495">
                  <c:v>0.43818554235518803</c:v>
                </c:pt>
                <c:pt idx="2496">
                  <c:v>0.43818554235518803</c:v>
                </c:pt>
                <c:pt idx="2497">
                  <c:v>0.43818554235518803</c:v>
                </c:pt>
                <c:pt idx="2498">
                  <c:v>0.43818554235518803</c:v>
                </c:pt>
                <c:pt idx="2499">
                  <c:v>0.43818554235518803</c:v>
                </c:pt>
                <c:pt idx="2500">
                  <c:v>0.43818554235518803</c:v>
                </c:pt>
                <c:pt idx="2501">
                  <c:v>0.43818554235518803</c:v>
                </c:pt>
                <c:pt idx="2502">
                  <c:v>0.43818554235518803</c:v>
                </c:pt>
                <c:pt idx="2503">
                  <c:v>0.43818554235518803</c:v>
                </c:pt>
                <c:pt idx="2504">
                  <c:v>0.43818554235518803</c:v>
                </c:pt>
                <c:pt idx="2505">
                  <c:v>0.43818554235518803</c:v>
                </c:pt>
                <c:pt idx="2506">
                  <c:v>0.43818554235518803</c:v>
                </c:pt>
                <c:pt idx="2507">
                  <c:v>0.43818554235518803</c:v>
                </c:pt>
                <c:pt idx="2508">
                  <c:v>0.43818554235518803</c:v>
                </c:pt>
                <c:pt idx="2509">
                  <c:v>0.43818554235518803</c:v>
                </c:pt>
                <c:pt idx="2510">
                  <c:v>0.43818554235518803</c:v>
                </c:pt>
                <c:pt idx="2511">
                  <c:v>0.43818554235518803</c:v>
                </c:pt>
                <c:pt idx="2512">
                  <c:v>0.43818554235518803</c:v>
                </c:pt>
                <c:pt idx="2513">
                  <c:v>0.43818554235518803</c:v>
                </c:pt>
                <c:pt idx="2514">
                  <c:v>0.43818554235518803</c:v>
                </c:pt>
                <c:pt idx="2515">
                  <c:v>0.43818554235518803</c:v>
                </c:pt>
                <c:pt idx="2516">
                  <c:v>0.43818997213137179</c:v>
                </c:pt>
                <c:pt idx="2517">
                  <c:v>0.43818997213137179</c:v>
                </c:pt>
                <c:pt idx="2518">
                  <c:v>0.43818997213137179</c:v>
                </c:pt>
                <c:pt idx="2519">
                  <c:v>0.43818997213137179</c:v>
                </c:pt>
                <c:pt idx="2520">
                  <c:v>0.43818997213137179</c:v>
                </c:pt>
                <c:pt idx="2521">
                  <c:v>0.43818997213137179</c:v>
                </c:pt>
                <c:pt idx="2522">
                  <c:v>0.43818997213137179</c:v>
                </c:pt>
                <c:pt idx="2523">
                  <c:v>0.43818997213137179</c:v>
                </c:pt>
                <c:pt idx="2524">
                  <c:v>0.43818997213137179</c:v>
                </c:pt>
                <c:pt idx="2525">
                  <c:v>0.43818997213138466</c:v>
                </c:pt>
                <c:pt idx="2526">
                  <c:v>0.43818997213138466</c:v>
                </c:pt>
                <c:pt idx="2527">
                  <c:v>0.43818997213138466</c:v>
                </c:pt>
                <c:pt idx="2528">
                  <c:v>0.43818997213142341</c:v>
                </c:pt>
                <c:pt idx="2529">
                  <c:v>0.43818997213142341</c:v>
                </c:pt>
                <c:pt idx="2530">
                  <c:v>0.43818997213142341</c:v>
                </c:pt>
                <c:pt idx="2531">
                  <c:v>0.43831281457605681</c:v>
                </c:pt>
                <c:pt idx="2532">
                  <c:v>0.43831281457605681</c:v>
                </c:pt>
                <c:pt idx="2533">
                  <c:v>0.43831281457605681</c:v>
                </c:pt>
                <c:pt idx="2534">
                  <c:v>0.43831281457610821</c:v>
                </c:pt>
                <c:pt idx="2535">
                  <c:v>0.4383128145761534</c:v>
                </c:pt>
                <c:pt idx="2536">
                  <c:v>0.43831281457621146</c:v>
                </c:pt>
                <c:pt idx="2537">
                  <c:v>0.43831281457621146</c:v>
                </c:pt>
                <c:pt idx="2538">
                  <c:v>0.43831281457621146</c:v>
                </c:pt>
                <c:pt idx="2539">
                  <c:v>0.43831724457458365</c:v>
                </c:pt>
                <c:pt idx="2540">
                  <c:v>0.43831724457458365</c:v>
                </c:pt>
                <c:pt idx="2541">
                  <c:v>0.43831724457458365</c:v>
                </c:pt>
                <c:pt idx="2542">
                  <c:v>0.43831724457458365</c:v>
                </c:pt>
                <c:pt idx="2543">
                  <c:v>0.43831724457458365</c:v>
                </c:pt>
                <c:pt idx="2544">
                  <c:v>0.43831724457458365</c:v>
                </c:pt>
                <c:pt idx="2545">
                  <c:v>0.43831724457458365</c:v>
                </c:pt>
                <c:pt idx="2546">
                  <c:v>0.43831724457458365</c:v>
                </c:pt>
                <c:pt idx="2547">
                  <c:v>0.43831724457458365</c:v>
                </c:pt>
                <c:pt idx="2548">
                  <c:v>0.43831724457458365</c:v>
                </c:pt>
                <c:pt idx="2549">
                  <c:v>0.43831724457458365</c:v>
                </c:pt>
                <c:pt idx="2550">
                  <c:v>0.43831724457458365</c:v>
                </c:pt>
                <c:pt idx="2551">
                  <c:v>0.43831724457458365</c:v>
                </c:pt>
                <c:pt idx="2552">
                  <c:v>0.43831724457463528</c:v>
                </c:pt>
                <c:pt idx="2553">
                  <c:v>0.43831724457463528</c:v>
                </c:pt>
                <c:pt idx="2554">
                  <c:v>0.43831724457463528</c:v>
                </c:pt>
                <c:pt idx="2555">
                  <c:v>0.43831724457467069</c:v>
                </c:pt>
                <c:pt idx="2556">
                  <c:v>0.43831724457467069</c:v>
                </c:pt>
                <c:pt idx="2557">
                  <c:v>0.43831724457467403</c:v>
                </c:pt>
                <c:pt idx="2558">
                  <c:v>0.43831724457467403</c:v>
                </c:pt>
                <c:pt idx="2559">
                  <c:v>0.43831724457467403</c:v>
                </c:pt>
                <c:pt idx="2560">
                  <c:v>0.43831724457473853</c:v>
                </c:pt>
                <c:pt idx="2561">
                  <c:v>0.43831724457473853</c:v>
                </c:pt>
                <c:pt idx="2562">
                  <c:v>0.43831724457473853</c:v>
                </c:pt>
                <c:pt idx="2563">
                  <c:v>0.43831724457473853</c:v>
                </c:pt>
                <c:pt idx="2564">
                  <c:v>0.43831724457473853</c:v>
                </c:pt>
                <c:pt idx="2565">
                  <c:v>0.43831724457473853</c:v>
                </c:pt>
                <c:pt idx="2566">
                  <c:v>0.43831724457473853</c:v>
                </c:pt>
                <c:pt idx="2567">
                  <c:v>0.43831724457473853</c:v>
                </c:pt>
                <c:pt idx="2568">
                  <c:v>0.43831724457473853</c:v>
                </c:pt>
                <c:pt idx="2569">
                  <c:v>0.43831724457473853</c:v>
                </c:pt>
                <c:pt idx="2570">
                  <c:v>0.43832167458083976</c:v>
                </c:pt>
                <c:pt idx="2571">
                  <c:v>0.43832167458083976</c:v>
                </c:pt>
                <c:pt idx="2572">
                  <c:v>0.43832167458092353</c:v>
                </c:pt>
                <c:pt idx="2573">
                  <c:v>0.43832167458099441</c:v>
                </c:pt>
                <c:pt idx="2574">
                  <c:v>0.43833747827442271</c:v>
                </c:pt>
                <c:pt idx="2575">
                  <c:v>0.43833747827442271</c:v>
                </c:pt>
                <c:pt idx="2576">
                  <c:v>0.43833747827449848</c:v>
                </c:pt>
                <c:pt idx="2577">
                  <c:v>0.43833747827455161</c:v>
                </c:pt>
                <c:pt idx="2578">
                  <c:v>0.43833747827455161</c:v>
                </c:pt>
                <c:pt idx="2579">
                  <c:v>0.43834190831597358</c:v>
                </c:pt>
                <c:pt idx="2580">
                  <c:v>0.43834190831597358</c:v>
                </c:pt>
                <c:pt idx="2581">
                  <c:v>0.43836214221228115</c:v>
                </c:pt>
                <c:pt idx="2582">
                  <c:v>0.43836214221228115</c:v>
                </c:pt>
                <c:pt idx="2583">
                  <c:v>0.43836214221228115</c:v>
                </c:pt>
                <c:pt idx="2584">
                  <c:v>0.43836214221228115</c:v>
                </c:pt>
                <c:pt idx="2585">
                  <c:v>0.43836214221230707</c:v>
                </c:pt>
                <c:pt idx="2586">
                  <c:v>0.43836214221230707</c:v>
                </c:pt>
                <c:pt idx="2587">
                  <c:v>0.43836214221230707</c:v>
                </c:pt>
                <c:pt idx="2588">
                  <c:v>0.43836214221233516</c:v>
                </c:pt>
                <c:pt idx="2589">
                  <c:v>0.43836214221233605</c:v>
                </c:pt>
                <c:pt idx="2590">
                  <c:v>0.43836214221233605</c:v>
                </c:pt>
                <c:pt idx="2591">
                  <c:v>0.43836214221233916</c:v>
                </c:pt>
                <c:pt idx="2592">
                  <c:v>0.43836214221233916</c:v>
                </c:pt>
                <c:pt idx="2593">
                  <c:v>0.43836214221233916</c:v>
                </c:pt>
                <c:pt idx="2594">
                  <c:v>0.43836214221238434</c:v>
                </c:pt>
                <c:pt idx="2595">
                  <c:v>0.43836214221238434</c:v>
                </c:pt>
                <c:pt idx="2596">
                  <c:v>0.43836214221238434</c:v>
                </c:pt>
                <c:pt idx="2597">
                  <c:v>0.43838237626971044</c:v>
                </c:pt>
                <c:pt idx="2598">
                  <c:v>0.43838680638953764</c:v>
                </c:pt>
                <c:pt idx="2599">
                  <c:v>0.43838680638953764</c:v>
                </c:pt>
                <c:pt idx="2600">
                  <c:v>0.43838680638953764</c:v>
                </c:pt>
                <c:pt idx="2601">
                  <c:v>0.43838680638953764</c:v>
                </c:pt>
                <c:pt idx="2602">
                  <c:v>0.43838680638953764</c:v>
                </c:pt>
                <c:pt idx="2603">
                  <c:v>0.43838680638955047</c:v>
                </c:pt>
                <c:pt idx="2604">
                  <c:v>0.43838680638955047</c:v>
                </c:pt>
                <c:pt idx="2605">
                  <c:v>0.43838680638955047</c:v>
                </c:pt>
                <c:pt idx="2606">
                  <c:v>0.43838680638955047</c:v>
                </c:pt>
                <c:pt idx="2607">
                  <c:v>0.43838680638961491</c:v>
                </c:pt>
                <c:pt idx="2608">
                  <c:v>0.43838680638961491</c:v>
                </c:pt>
                <c:pt idx="2609">
                  <c:v>0.43838680638961491</c:v>
                </c:pt>
                <c:pt idx="2610">
                  <c:v>0.43840704064329472</c:v>
                </c:pt>
                <c:pt idx="2611">
                  <c:v>0.43840704064329472</c:v>
                </c:pt>
                <c:pt idx="2612">
                  <c:v>0.43840704064329472</c:v>
                </c:pt>
                <c:pt idx="2613">
                  <c:v>0.43840704064329472</c:v>
                </c:pt>
                <c:pt idx="2614">
                  <c:v>0.43840704064329472</c:v>
                </c:pt>
                <c:pt idx="2615">
                  <c:v>0.43840704064329472</c:v>
                </c:pt>
                <c:pt idx="2616">
                  <c:v>0.43840704064329472</c:v>
                </c:pt>
                <c:pt idx="2617">
                  <c:v>0.43840704064329472</c:v>
                </c:pt>
                <c:pt idx="2618">
                  <c:v>0.43840704064329472</c:v>
                </c:pt>
                <c:pt idx="2619">
                  <c:v>0.43840704064329472</c:v>
                </c:pt>
                <c:pt idx="2620">
                  <c:v>0.43840704064329472</c:v>
                </c:pt>
                <c:pt idx="2621">
                  <c:v>0.43840704064329472</c:v>
                </c:pt>
                <c:pt idx="2622">
                  <c:v>0.43840704064329472</c:v>
                </c:pt>
                <c:pt idx="2623">
                  <c:v>0.43840704064329472</c:v>
                </c:pt>
                <c:pt idx="2624">
                  <c:v>0.43840704064329472</c:v>
                </c:pt>
                <c:pt idx="2625">
                  <c:v>0.43840704064329472</c:v>
                </c:pt>
                <c:pt idx="2626">
                  <c:v>0.43840704064329472</c:v>
                </c:pt>
                <c:pt idx="2627">
                  <c:v>0.43840704064329472</c:v>
                </c:pt>
                <c:pt idx="2628">
                  <c:v>0.43840704064329472</c:v>
                </c:pt>
                <c:pt idx="2629">
                  <c:v>0.43840704064329472</c:v>
                </c:pt>
                <c:pt idx="2630">
                  <c:v>0.43840704064329472</c:v>
                </c:pt>
                <c:pt idx="2631">
                  <c:v>0.43840704064331421</c:v>
                </c:pt>
                <c:pt idx="2632">
                  <c:v>0.43840704064331421</c:v>
                </c:pt>
                <c:pt idx="2633">
                  <c:v>0.43840704064331726</c:v>
                </c:pt>
                <c:pt idx="2634">
                  <c:v>0.43840704064332059</c:v>
                </c:pt>
                <c:pt idx="2635">
                  <c:v>0.43840704064334635</c:v>
                </c:pt>
                <c:pt idx="2636">
                  <c:v>0.43840704064334635</c:v>
                </c:pt>
                <c:pt idx="2637">
                  <c:v>0.43840704064334635</c:v>
                </c:pt>
                <c:pt idx="2638">
                  <c:v>0.43840704064334635</c:v>
                </c:pt>
                <c:pt idx="2639">
                  <c:v>0.43840704064334635</c:v>
                </c:pt>
                <c:pt idx="2640">
                  <c:v>0.43840704064334635</c:v>
                </c:pt>
                <c:pt idx="2641">
                  <c:v>0.43840704064334635</c:v>
                </c:pt>
                <c:pt idx="2642">
                  <c:v>0.43840704064334635</c:v>
                </c:pt>
                <c:pt idx="2643">
                  <c:v>0.43840704064334635</c:v>
                </c:pt>
                <c:pt idx="2644">
                  <c:v>0.43840704064334635</c:v>
                </c:pt>
                <c:pt idx="2645">
                  <c:v>0.43840704064334635</c:v>
                </c:pt>
                <c:pt idx="2646">
                  <c:v>0.43840704064334635</c:v>
                </c:pt>
                <c:pt idx="2647">
                  <c:v>0.43840704064334635</c:v>
                </c:pt>
                <c:pt idx="2648">
                  <c:v>0.43840704064334635</c:v>
                </c:pt>
                <c:pt idx="2649">
                  <c:v>0.43841147080609794</c:v>
                </c:pt>
                <c:pt idx="2650">
                  <c:v>0.43841147080609794</c:v>
                </c:pt>
                <c:pt idx="2651">
                  <c:v>0.43841147080609794</c:v>
                </c:pt>
                <c:pt idx="2652">
                  <c:v>0.43841147080609794</c:v>
                </c:pt>
                <c:pt idx="2653">
                  <c:v>0.43841147080609794</c:v>
                </c:pt>
                <c:pt idx="2654">
                  <c:v>0.43841147080609794</c:v>
                </c:pt>
                <c:pt idx="2655">
                  <c:v>0.43841147080609794</c:v>
                </c:pt>
                <c:pt idx="2656">
                  <c:v>0.43841147080609794</c:v>
                </c:pt>
                <c:pt idx="2657">
                  <c:v>0.43841147080609794</c:v>
                </c:pt>
                <c:pt idx="2658">
                  <c:v>0.43841147080609794</c:v>
                </c:pt>
                <c:pt idx="2659">
                  <c:v>0.43841147080609794</c:v>
                </c:pt>
                <c:pt idx="2660">
                  <c:v>0.43841147080609794</c:v>
                </c:pt>
                <c:pt idx="2661">
                  <c:v>0.43841147080609794</c:v>
                </c:pt>
                <c:pt idx="2662">
                  <c:v>0.43841147080609794</c:v>
                </c:pt>
                <c:pt idx="2663">
                  <c:v>0.43841147080609794</c:v>
                </c:pt>
                <c:pt idx="2664">
                  <c:v>0.43841147080609794</c:v>
                </c:pt>
                <c:pt idx="2665">
                  <c:v>0.43841147080609794</c:v>
                </c:pt>
                <c:pt idx="2666">
                  <c:v>0.43841147080609794</c:v>
                </c:pt>
                <c:pt idx="2667">
                  <c:v>0.43841147080609794</c:v>
                </c:pt>
                <c:pt idx="2668">
                  <c:v>0.43841147080609794</c:v>
                </c:pt>
                <c:pt idx="2669">
                  <c:v>0.43841147080609794</c:v>
                </c:pt>
                <c:pt idx="2670">
                  <c:v>0.43841147080609794</c:v>
                </c:pt>
                <c:pt idx="2671">
                  <c:v>0.43841147080609794</c:v>
                </c:pt>
                <c:pt idx="2672">
                  <c:v>0.43841147080609794</c:v>
                </c:pt>
                <c:pt idx="2673">
                  <c:v>0.43841147080609794</c:v>
                </c:pt>
                <c:pt idx="2674">
                  <c:v>0.43841147080609794</c:v>
                </c:pt>
                <c:pt idx="2675">
                  <c:v>0.43841147080609794</c:v>
                </c:pt>
                <c:pt idx="2676">
                  <c:v>0.43841147080609794</c:v>
                </c:pt>
                <c:pt idx="2677">
                  <c:v>0.43841147080609794</c:v>
                </c:pt>
                <c:pt idx="2678">
                  <c:v>0.43841147080609794</c:v>
                </c:pt>
                <c:pt idx="2679">
                  <c:v>0.43841147080609794</c:v>
                </c:pt>
                <c:pt idx="2680">
                  <c:v>0.43841147080609794</c:v>
                </c:pt>
                <c:pt idx="2681">
                  <c:v>0.43841147080609794</c:v>
                </c:pt>
                <c:pt idx="2682">
                  <c:v>0.43841147080609794</c:v>
                </c:pt>
                <c:pt idx="2683">
                  <c:v>0.43841147080609794</c:v>
                </c:pt>
                <c:pt idx="2684">
                  <c:v>0.43841147080609794</c:v>
                </c:pt>
                <c:pt idx="2685">
                  <c:v>0.43841147080609794</c:v>
                </c:pt>
                <c:pt idx="2686">
                  <c:v>0.43841147080609794</c:v>
                </c:pt>
                <c:pt idx="2687">
                  <c:v>0.43841147080609794</c:v>
                </c:pt>
                <c:pt idx="2688">
                  <c:v>0.43841147080609794</c:v>
                </c:pt>
                <c:pt idx="2689">
                  <c:v>0.43841147080609794</c:v>
                </c:pt>
                <c:pt idx="2690">
                  <c:v>0.43841147080609794</c:v>
                </c:pt>
                <c:pt idx="2691">
                  <c:v>0.43841147080609794</c:v>
                </c:pt>
                <c:pt idx="2692">
                  <c:v>0.43841147080609794</c:v>
                </c:pt>
                <c:pt idx="2693">
                  <c:v>0.43841147080609794</c:v>
                </c:pt>
                <c:pt idx="2694">
                  <c:v>0.43841147080609794</c:v>
                </c:pt>
                <c:pt idx="2695">
                  <c:v>0.43841147080609794</c:v>
                </c:pt>
                <c:pt idx="2696">
                  <c:v>0.43841147080609794</c:v>
                </c:pt>
                <c:pt idx="2697">
                  <c:v>0.43841147080609794</c:v>
                </c:pt>
                <c:pt idx="2698">
                  <c:v>0.43841147080609794</c:v>
                </c:pt>
                <c:pt idx="2699">
                  <c:v>0.43841147080609794</c:v>
                </c:pt>
                <c:pt idx="2700">
                  <c:v>0.43841147080609794</c:v>
                </c:pt>
                <c:pt idx="2701">
                  <c:v>0.43841147080609794</c:v>
                </c:pt>
                <c:pt idx="2702">
                  <c:v>0.43841147080609794</c:v>
                </c:pt>
                <c:pt idx="2703">
                  <c:v>0.43841147080609794</c:v>
                </c:pt>
                <c:pt idx="2704">
                  <c:v>0.43841147080609794</c:v>
                </c:pt>
                <c:pt idx="2705">
                  <c:v>0.43841147080609794</c:v>
                </c:pt>
                <c:pt idx="2706">
                  <c:v>0.43841147080609794</c:v>
                </c:pt>
                <c:pt idx="2707">
                  <c:v>0.43841147080609794</c:v>
                </c:pt>
                <c:pt idx="2708">
                  <c:v>0.43841147080609794</c:v>
                </c:pt>
                <c:pt idx="2709">
                  <c:v>0.43841147080609794</c:v>
                </c:pt>
                <c:pt idx="2710">
                  <c:v>0.43841147080609794</c:v>
                </c:pt>
                <c:pt idx="2711">
                  <c:v>0.43841147080609794</c:v>
                </c:pt>
                <c:pt idx="2712">
                  <c:v>0.43841147080609794</c:v>
                </c:pt>
                <c:pt idx="2713">
                  <c:v>0.43841147080609794</c:v>
                </c:pt>
                <c:pt idx="2714">
                  <c:v>0.43841147080609794</c:v>
                </c:pt>
                <c:pt idx="2715">
                  <c:v>0.43841147080609794</c:v>
                </c:pt>
                <c:pt idx="2716">
                  <c:v>0.43841147080609794</c:v>
                </c:pt>
                <c:pt idx="2717">
                  <c:v>0.43841147080609794</c:v>
                </c:pt>
                <c:pt idx="2718">
                  <c:v>0.43841147080609794</c:v>
                </c:pt>
                <c:pt idx="2719">
                  <c:v>0.43841147080609794</c:v>
                </c:pt>
                <c:pt idx="2720">
                  <c:v>0.43841147080609794</c:v>
                </c:pt>
                <c:pt idx="2721">
                  <c:v>0.43841147080609794</c:v>
                </c:pt>
                <c:pt idx="2722">
                  <c:v>0.43841147080609794</c:v>
                </c:pt>
                <c:pt idx="2723">
                  <c:v>0.43841147080609794</c:v>
                </c:pt>
                <c:pt idx="2724">
                  <c:v>0.43841147080609794</c:v>
                </c:pt>
                <c:pt idx="2725">
                  <c:v>0.43841147080609794</c:v>
                </c:pt>
                <c:pt idx="2726">
                  <c:v>0.43841147080609794</c:v>
                </c:pt>
                <c:pt idx="2727">
                  <c:v>0.43841147080609794</c:v>
                </c:pt>
                <c:pt idx="2728">
                  <c:v>0.43841147080609794</c:v>
                </c:pt>
                <c:pt idx="2729">
                  <c:v>0.43841147080609794</c:v>
                </c:pt>
                <c:pt idx="2730">
                  <c:v>0.43841147080609794</c:v>
                </c:pt>
                <c:pt idx="2731">
                  <c:v>0.43841147080609794</c:v>
                </c:pt>
                <c:pt idx="2732">
                  <c:v>0.43841147080609794</c:v>
                </c:pt>
                <c:pt idx="2733">
                  <c:v>0.43841147080609794</c:v>
                </c:pt>
                <c:pt idx="2734">
                  <c:v>0.43841147080609794</c:v>
                </c:pt>
                <c:pt idx="2735">
                  <c:v>0.43841147080609794</c:v>
                </c:pt>
                <c:pt idx="2736">
                  <c:v>0.43841147080609794</c:v>
                </c:pt>
                <c:pt idx="2737">
                  <c:v>0.43841147080609794</c:v>
                </c:pt>
                <c:pt idx="2738">
                  <c:v>0.43841147080609794</c:v>
                </c:pt>
                <c:pt idx="2739">
                  <c:v>0.43841147080609794</c:v>
                </c:pt>
                <c:pt idx="2740">
                  <c:v>0.43841147080609794</c:v>
                </c:pt>
                <c:pt idx="2741">
                  <c:v>0.43841147080609794</c:v>
                </c:pt>
                <c:pt idx="2742">
                  <c:v>0.43841147080609794</c:v>
                </c:pt>
                <c:pt idx="2743">
                  <c:v>0.43841147080609794</c:v>
                </c:pt>
                <c:pt idx="2744">
                  <c:v>0.43841147080609794</c:v>
                </c:pt>
                <c:pt idx="2745">
                  <c:v>0.43841147080609794</c:v>
                </c:pt>
                <c:pt idx="2746">
                  <c:v>0.43841147080609794</c:v>
                </c:pt>
                <c:pt idx="2747">
                  <c:v>0.43841147080609794</c:v>
                </c:pt>
                <c:pt idx="2748">
                  <c:v>0.43841147080609794</c:v>
                </c:pt>
                <c:pt idx="2749">
                  <c:v>0.43841147080609794</c:v>
                </c:pt>
                <c:pt idx="2750">
                  <c:v>0.43841147080609794</c:v>
                </c:pt>
                <c:pt idx="2751">
                  <c:v>0.43841147080609794</c:v>
                </c:pt>
                <c:pt idx="2752">
                  <c:v>0.43841147080609794</c:v>
                </c:pt>
                <c:pt idx="2753">
                  <c:v>0.43841147080609794</c:v>
                </c:pt>
                <c:pt idx="2754">
                  <c:v>0.43841147080609794</c:v>
                </c:pt>
                <c:pt idx="2755">
                  <c:v>0.43841147080609794</c:v>
                </c:pt>
                <c:pt idx="2756">
                  <c:v>0.43841147080609794</c:v>
                </c:pt>
                <c:pt idx="2757">
                  <c:v>0.43841147080609794</c:v>
                </c:pt>
                <c:pt idx="2758">
                  <c:v>0.43841147080609794</c:v>
                </c:pt>
                <c:pt idx="2759">
                  <c:v>0.43841147080609794</c:v>
                </c:pt>
                <c:pt idx="2760">
                  <c:v>0.43841147080609794</c:v>
                </c:pt>
                <c:pt idx="2761">
                  <c:v>0.43841147080609794</c:v>
                </c:pt>
                <c:pt idx="2762">
                  <c:v>0.43841147080609794</c:v>
                </c:pt>
                <c:pt idx="2763">
                  <c:v>0.43841147080609794</c:v>
                </c:pt>
                <c:pt idx="2764">
                  <c:v>0.43841147080609794</c:v>
                </c:pt>
                <c:pt idx="2765">
                  <c:v>0.43841147080609794</c:v>
                </c:pt>
                <c:pt idx="2766">
                  <c:v>0.43841147080609794</c:v>
                </c:pt>
                <c:pt idx="2767">
                  <c:v>0.43841147080609794</c:v>
                </c:pt>
                <c:pt idx="2768">
                  <c:v>0.43841147080609794</c:v>
                </c:pt>
                <c:pt idx="2769">
                  <c:v>0.43841147080609794</c:v>
                </c:pt>
                <c:pt idx="2770">
                  <c:v>0.43841147080609794</c:v>
                </c:pt>
                <c:pt idx="2771">
                  <c:v>0.43841147080609794</c:v>
                </c:pt>
                <c:pt idx="2772">
                  <c:v>0.43841147080609794</c:v>
                </c:pt>
                <c:pt idx="2773">
                  <c:v>0.43841147080609794</c:v>
                </c:pt>
                <c:pt idx="2774">
                  <c:v>0.43841147080609794</c:v>
                </c:pt>
                <c:pt idx="2775">
                  <c:v>0.43841147080609794</c:v>
                </c:pt>
                <c:pt idx="2776">
                  <c:v>0.43841147080609794</c:v>
                </c:pt>
                <c:pt idx="2777">
                  <c:v>0.43841147080609794</c:v>
                </c:pt>
                <c:pt idx="2778">
                  <c:v>0.43841147080609794</c:v>
                </c:pt>
                <c:pt idx="2779">
                  <c:v>0.43841147080609794</c:v>
                </c:pt>
                <c:pt idx="2780">
                  <c:v>0.43841147080609794</c:v>
                </c:pt>
                <c:pt idx="2781">
                  <c:v>0.43841147080609794</c:v>
                </c:pt>
                <c:pt idx="2782">
                  <c:v>0.43841147080609794</c:v>
                </c:pt>
                <c:pt idx="2783">
                  <c:v>0.43841147080609794</c:v>
                </c:pt>
                <c:pt idx="2784">
                  <c:v>0.43841147080609794</c:v>
                </c:pt>
                <c:pt idx="2785">
                  <c:v>0.43841147080609794</c:v>
                </c:pt>
                <c:pt idx="2786">
                  <c:v>0.43841147080609794</c:v>
                </c:pt>
                <c:pt idx="2787">
                  <c:v>0.43841147080609794</c:v>
                </c:pt>
                <c:pt idx="2788">
                  <c:v>0.43841147080609794</c:v>
                </c:pt>
                <c:pt idx="2789">
                  <c:v>0.43841147080609794</c:v>
                </c:pt>
                <c:pt idx="2790">
                  <c:v>0.43841147080609794</c:v>
                </c:pt>
                <c:pt idx="2791">
                  <c:v>0.43841147080609794</c:v>
                </c:pt>
                <c:pt idx="2792">
                  <c:v>0.43841147080609794</c:v>
                </c:pt>
                <c:pt idx="2793">
                  <c:v>0.43841147080609794</c:v>
                </c:pt>
                <c:pt idx="2794">
                  <c:v>0.43841147080609794</c:v>
                </c:pt>
                <c:pt idx="2795">
                  <c:v>0.43841147080609794</c:v>
                </c:pt>
                <c:pt idx="2796">
                  <c:v>0.43841147080609794</c:v>
                </c:pt>
                <c:pt idx="2797">
                  <c:v>0.43841147080609794</c:v>
                </c:pt>
                <c:pt idx="2798">
                  <c:v>0.43841147080609794</c:v>
                </c:pt>
                <c:pt idx="2799">
                  <c:v>0.43841147080609794</c:v>
                </c:pt>
                <c:pt idx="2800">
                  <c:v>0.43841147080609794</c:v>
                </c:pt>
                <c:pt idx="2801">
                  <c:v>0.43841147080609794</c:v>
                </c:pt>
                <c:pt idx="2802">
                  <c:v>0.43841147080609794</c:v>
                </c:pt>
                <c:pt idx="2803">
                  <c:v>0.43841147080609794</c:v>
                </c:pt>
                <c:pt idx="2804">
                  <c:v>0.43841147080609794</c:v>
                </c:pt>
                <c:pt idx="2805">
                  <c:v>0.43841147080609794</c:v>
                </c:pt>
                <c:pt idx="2806">
                  <c:v>0.43841147080609794</c:v>
                </c:pt>
                <c:pt idx="2807">
                  <c:v>0.43841147080609794</c:v>
                </c:pt>
                <c:pt idx="2808">
                  <c:v>0.43841147080609794</c:v>
                </c:pt>
                <c:pt idx="2809">
                  <c:v>0.43841147080609794</c:v>
                </c:pt>
                <c:pt idx="2810">
                  <c:v>0.43841147080609794</c:v>
                </c:pt>
                <c:pt idx="2811">
                  <c:v>0.43841147080609794</c:v>
                </c:pt>
                <c:pt idx="2812">
                  <c:v>0.43841147080609794</c:v>
                </c:pt>
                <c:pt idx="2813">
                  <c:v>0.43841147080609794</c:v>
                </c:pt>
                <c:pt idx="2814">
                  <c:v>0.43841147080609794</c:v>
                </c:pt>
                <c:pt idx="2815">
                  <c:v>0.43841147080609794</c:v>
                </c:pt>
                <c:pt idx="2816">
                  <c:v>0.43841147080609794</c:v>
                </c:pt>
                <c:pt idx="2817">
                  <c:v>0.43841147080609794</c:v>
                </c:pt>
                <c:pt idx="2818">
                  <c:v>0.43841147080609794</c:v>
                </c:pt>
                <c:pt idx="2819">
                  <c:v>0.43841147080609794</c:v>
                </c:pt>
                <c:pt idx="2820">
                  <c:v>0.43841147080609794</c:v>
                </c:pt>
                <c:pt idx="2821">
                  <c:v>0.43841147080609794</c:v>
                </c:pt>
                <c:pt idx="2822">
                  <c:v>0.43841147080609794</c:v>
                </c:pt>
                <c:pt idx="2823">
                  <c:v>0.43841147080609794</c:v>
                </c:pt>
                <c:pt idx="2824">
                  <c:v>0.43841147080609794</c:v>
                </c:pt>
                <c:pt idx="2825">
                  <c:v>0.43841147080609794</c:v>
                </c:pt>
                <c:pt idx="2826">
                  <c:v>0.43841147080609794</c:v>
                </c:pt>
                <c:pt idx="2827">
                  <c:v>0.43841147080609794</c:v>
                </c:pt>
                <c:pt idx="2828">
                  <c:v>0.43841147080609794</c:v>
                </c:pt>
                <c:pt idx="2829">
                  <c:v>0.43841147080609794</c:v>
                </c:pt>
                <c:pt idx="2830">
                  <c:v>0.43841147080609794</c:v>
                </c:pt>
                <c:pt idx="2831">
                  <c:v>0.43841147080609794</c:v>
                </c:pt>
                <c:pt idx="2832">
                  <c:v>0.43841147080609794</c:v>
                </c:pt>
                <c:pt idx="2833">
                  <c:v>0.43841147080609794</c:v>
                </c:pt>
                <c:pt idx="2834">
                  <c:v>0.43841147080611415</c:v>
                </c:pt>
                <c:pt idx="2835">
                  <c:v>0.43841147080611415</c:v>
                </c:pt>
                <c:pt idx="2836">
                  <c:v>0.43841147080611415</c:v>
                </c:pt>
                <c:pt idx="2837">
                  <c:v>0.43841147080611415</c:v>
                </c:pt>
                <c:pt idx="2838">
                  <c:v>0.43841147080611415</c:v>
                </c:pt>
                <c:pt idx="2839">
                  <c:v>0.43841147080611415</c:v>
                </c:pt>
                <c:pt idx="2840">
                  <c:v>0.43841147080611415</c:v>
                </c:pt>
                <c:pt idx="2841">
                  <c:v>0.43841147080611415</c:v>
                </c:pt>
                <c:pt idx="2842">
                  <c:v>0.43841147080611437</c:v>
                </c:pt>
                <c:pt idx="2843">
                  <c:v>0.43841147080611459</c:v>
                </c:pt>
                <c:pt idx="2844">
                  <c:v>0.43841147080611459</c:v>
                </c:pt>
                <c:pt idx="2845">
                  <c:v>0.43841147080611459</c:v>
                </c:pt>
                <c:pt idx="2846">
                  <c:v>0.43841147080611481</c:v>
                </c:pt>
                <c:pt idx="2847">
                  <c:v>0.43841147080611481</c:v>
                </c:pt>
                <c:pt idx="2848">
                  <c:v>0.43841147080611481</c:v>
                </c:pt>
                <c:pt idx="2849">
                  <c:v>0.43841147080611481</c:v>
                </c:pt>
                <c:pt idx="2850">
                  <c:v>0.43841147080611481</c:v>
                </c:pt>
                <c:pt idx="2851">
                  <c:v>0.4384114708061157</c:v>
                </c:pt>
                <c:pt idx="2852">
                  <c:v>0.4384114708061157</c:v>
                </c:pt>
                <c:pt idx="2853">
                  <c:v>0.4384114708061157</c:v>
                </c:pt>
                <c:pt idx="2854">
                  <c:v>0.4384114708061157</c:v>
                </c:pt>
                <c:pt idx="2855">
                  <c:v>0.4384114708061157</c:v>
                </c:pt>
                <c:pt idx="2856">
                  <c:v>0.4384114708061157</c:v>
                </c:pt>
                <c:pt idx="2857">
                  <c:v>0.4384114708061157</c:v>
                </c:pt>
                <c:pt idx="2858">
                  <c:v>0.4384114708061157</c:v>
                </c:pt>
                <c:pt idx="2859">
                  <c:v>0.43841147080611725</c:v>
                </c:pt>
                <c:pt idx="2860">
                  <c:v>0.43841147080611725</c:v>
                </c:pt>
                <c:pt idx="2861">
                  <c:v>0.43841147080611725</c:v>
                </c:pt>
                <c:pt idx="2862">
                  <c:v>0.43841147080611725</c:v>
                </c:pt>
                <c:pt idx="2863">
                  <c:v>0.43841147080611725</c:v>
                </c:pt>
                <c:pt idx="2864">
                  <c:v>0.43841147080611725</c:v>
                </c:pt>
                <c:pt idx="2865">
                  <c:v>0.43841147080611725</c:v>
                </c:pt>
                <c:pt idx="2866">
                  <c:v>0.43841147080611725</c:v>
                </c:pt>
                <c:pt idx="2867">
                  <c:v>0.43841147080611725</c:v>
                </c:pt>
                <c:pt idx="2868">
                  <c:v>0.43841147080611725</c:v>
                </c:pt>
                <c:pt idx="2869">
                  <c:v>0.43841147080611725</c:v>
                </c:pt>
                <c:pt idx="2870">
                  <c:v>0.43841147080611725</c:v>
                </c:pt>
                <c:pt idx="2871">
                  <c:v>0.43841147080611725</c:v>
                </c:pt>
                <c:pt idx="2872">
                  <c:v>0.43841147080611725</c:v>
                </c:pt>
                <c:pt idx="2873">
                  <c:v>0.43841147080611725</c:v>
                </c:pt>
                <c:pt idx="2874">
                  <c:v>0.43841147080611725</c:v>
                </c:pt>
                <c:pt idx="2875">
                  <c:v>0.43841147080611725</c:v>
                </c:pt>
                <c:pt idx="2876">
                  <c:v>0.43841147080611725</c:v>
                </c:pt>
                <c:pt idx="2877">
                  <c:v>0.43841147080614962</c:v>
                </c:pt>
                <c:pt idx="2878">
                  <c:v>0.43841147080614962</c:v>
                </c:pt>
                <c:pt idx="2879">
                  <c:v>0.43841147080614962</c:v>
                </c:pt>
                <c:pt idx="2880">
                  <c:v>0.43841147080614962</c:v>
                </c:pt>
                <c:pt idx="2881">
                  <c:v>0.43841147080614962</c:v>
                </c:pt>
                <c:pt idx="2882">
                  <c:v>0.43841147080614962</c:v>
                </c:pt>
                <c:pt idx="2883">
                  <c:v>0.43841147080614962</c:v>
                </c:pt>
                <c:pt idx="2884">
                  <c:v>0.43841147080614962</c:v>
                </c:pt>
                <c:pt idx="2885">
                  <c:v>0.43841147080614962</c:v>
                </c:pt>
                <c:pt idx="2886">
                  <c:v>0.43841147080614962</c:v>
                </c:pt>
                <c:pt idx="2887">
                  <c:v>0.43841147080614962</c:v>
                </c:pt>
                <c:pt idx="2888">
                  <c:v>0.43841147080614962</c:v>
                </c:pt>
                <c:pt idx="2889">
                  <c:v>0.43841147080614962</c:v>
                </c:pt>
                <c:pt idx="2890">
                  <c:v>0.43841147080614962</c:v>
                </c:pt>
                <c:pt idx="2891">
                  <c:v>0.43841147080614962</c:v>
                </c:pt>
                <c:pt idx="2892">
                  <c:v>0.43841147080614962</c:v>
                </c:pt>
                <c:pt idx="2893">
                  <c:v>0.43841147080614962</c:v>
                </c:pt>
                <c:pt idx="2894">
                  <c:v>0.43841147080614962</c:v>
                </c:pt>
                <c:pt idx="2895">
                  <c:v>0.43841147080614962</c:v>
                </c:pt>
                <c:pt idx="2896">
                  <c:v>0.43841147080614962</c:v>
                </c:pt>
                <c:pt idx="2897">
                  <c:v>0.43841147080614962</c:v>
                </c:pt>
                <c:pt idx="2898">
                  <c:v>0.43841147080614962</c:v>
                </c:pt>
                <c:pt idx="2899">
                  <c:v>0.43841147080614962</c:v>
                </c:pt>
                <c:pt idx="2900">
                  <c:v>0.43841147080614962</c:v>
                </c:pt>
                <c:pt idx="2901">
                  <c:v>0.43841147080614962</c:v>
                </c:pt>
                <c:pt idx="2902">
                  <c:v>0.43841147080614962</c:v>
                </c:pt>
                <c:pt idx="2903">
                  <c:v>0.43841147080614962</c:v>
                </c:pt>
                <c:pt idx="2904">
                  <c:v>0.43841147080614962</c:v>
                </c:pt>
                <c:pt idx="2905">
                  <c:v>0.43841147080614962</c:v>
                </c:pt>
                <c:pt idx="2906">
                  <c:v>0.43841147080614962</c:v>
                </c:pt>
                <c:pt idx="2907">
                  <c:v>0.43841147080614962</c:v>
                </c:pt>
                <c:pt idx="2908">
                  <c:v>0.43841147080614962</c:v>
                </c:pt>
                <c:pt idx="2909">
                  <c:v>0.43841147080614962</c:v>
                </c:pt>
                <c:pt idx="2910">
                  <c:v>0.43841147080614962</c:v>
                </c:pt>
                <c:pt idx="2911">
                  <c:v>0.43841147080614962</c:v>
                </c:pt>
                <c:pt idx="2912">
                  <c:v>0.43841147080614962</c:v>
                </c:pt>
                <c:pt idx="2913">
                  <c:v>0.43841147080614962</c:v>
                </c:pt>
                <c:pt idx="2914">
                  <c:v>0.43841147080614962</c:v>
                </c:pt>
                <c:pt idx="2915">
                  <c:v>0.43841147080614962</c:v>
                </c:pt>
                <c:pt idx="2916">
                  <c:v>0.43841147080614962</c:v>
                </c:pt>
                <c:pt idx="2917">
                  <c:v>0.43841147080614962</c:v>
                </c:pt>
                <c:pt idx="2918">
                  <c:v>0.43841147080614962</c:v>
                </c:pt>
                <c:pt idx="2919">
                  <c:v>0.43841147080614962</c:v>
                </c:pt>
                <c:pt idx="2920">
                  <c:v>0.43841147080614962</c:v>
                </c:pt>
                <c:pt idx="2921">
                  <c:v>0.43841147080614962</c:v>
                </c:pt>
                <c:pt idx="2922">
                  <c:v>0.43841147080614962</c:v>
                </c:pt>
                <c:pt idx="2923">
                  <c:v>0.43841147080614962</c:v>
                </c:pt>
                <c:pt idx="2924">
                  <c:v>0.43841147080614962</c:v>
                </c:pt>
                <c:pt idx="2925">
                  <c:v>0.43841147080614962</c:v>
                </c:pt>
                <c:pt idx="2926">
                  <c:v>0.43841147080614962</c:v>
                </c:pt>
                <c:pt idx="2927">
                  <c:v>0.43841147080614962</c:v>
                </c:pt>
                <c:pt idx="2928">
                  <c:v>0.43841147080614962</c:v>
                </c:pt>
                <c:pt idx="2929">
                  <c:v>0.43841147080614962</c:v>
                </c:pt>
                <c:pt idx="2930">
                  <c:v>0.43841147080614962</c:v>
                </c:pt>
                <c:pt idx="2931">
                  <c:v>0.43841147080614962</c:v>
                </c:pt>
                <c:pt idx="2932">
                  <c:v>0.43841147080614962</c:v>
                </c:pt>
                <c:pt idx="2933">
                  <c:v>0.43841147080614962</c:v>
                </c:pt>
                <c:pt idx="2934">
                  <c:v>0.43841147080614962</c:v>
                </c:pt>
                <c:pt idx="2935">
                  <c:v>0.43841147080614962</c:v>
                </c:pt>
                <c:pt idx="2936">
                  <c:v>0.43841147080614962</c:v>
                </c:pt>
                <c:pt idx="2937">
                  <c:v>0.43841147080614962</c:v>
                </c:pt>
                <c:pt idx="2938">
                  <c:v>0.43841147080614962</c:v>
                </c:pt>
                <c:pt idx="2939">
                  <c:v>0.43841147080614962</c:v>
                </c:pt>
                <c:pt idx="2940">
                  <c:v>0.43841147080614962</c:v>
                </c:pt>
                <c:pt idx="2941">
                  <c:v>0.43841147080614962</c:v>
                </c:pt>
                <c:pt idx="2942">
                  <c:v>0.43841147080614962</c:v>
                </c:pt>
                <c:pt idx="2943">
                  <c:v>0.43841147080614962</c:v>
                </c:pt>
                <c:pt idx="2944">
                  <c:v>0.43841147080614962</c:v>
                </c:pt>
                <c:pt idx="2945">
                  <c:v>0.43841147080614962</c:v>
                </c:pt>
                <c:pt idx="2946">
                  <c:v>0.43841147080614962</c:v>
                </c:pt>
                <c:pt idx="2947">
                  <c:v>0.43841147080614962</c:v>
                </c:pt>
                <c:pt idx="2948">
                  <c:v>0.43841147080614962</c:v>
                </c:pt>
                <c:pt idx="2949">
                  <c:v>0.43841147080614962</c:v>
                </c:pt>
                <c:pt idx="2950">
                  <c:v>0.43841147080614962</c:v>
                </c:pt>
                <c:pt idx="2951">
                  <c:v>0.43841147080614962</c:v>
                </c:pt>
                <c:pt idx="2952">
                  <c:v>0.43841147080614962</c:v>
                </c:pt>
                <c:pt idx="2953">
                  <c:v>0.43841147080614962</c:v>
                </c:pt>
                <c:pt idx="2954">
                  <c:v>0.43841147080614962</c:v>
                </c:pt>
                <c:pt idx="2955">
                  <c:v>0.43965881731183204</c:v>
                </c:pt>
                <c:pt idx="2956">
                  <c:v>0.53236145610051355</c:v>
                </c:pt>
                <c:pt idx="2957">
                  <c:v>0.53240413583125579</c:v>
                </c:pt>
                <c:pt idx="2958">
                  <c:v>0.53264798627341003</c:v>
                </c:pt>
                <c:pt idx="2959">
                  <c:v>0.53271961047175886</c:v>
                </c:pt>
                <c:pt idx="2960">
                  <c:v>0.53425957737091512</c:v>
                </c:pt>
                <c:pt idx="2961">
                  <c:v>0.53425957737091512</c:v>
                </c:pt>
                <c:pt idx="2962">
                  <c:v>0.53425957737091512</c:v>
                </c:pt>
                <c:pt idx="2963">
                  <c:v>0.53425957737091512</c:v>
                </c:pt>
                <c:pt idx="2964">
                  <c:v>0.53425957737091512</c:v>
                </c:pt>
                <c:pt idx="2965">
                  <c:v>0.53425957737091512</c:v>
                </c:pt>
                <c:pt idx="2966">
                  <c:v>0.53425957737091512</c:v>
                </c:pt>
                <c:pt idx="2967">
                  <c:v>0.53425957737091512</c:v>
                </c:pt>
                <c:pt idx="2968">
                  <c:v>0.53425957737091512</c:v>
                </c:pt>
                <c:pt idx="2969">
                  <c:v>0.53425957737091512</c:v>
                </c:pt>
                <c:pt idx="2970">
                  <c:v>0.53425957737091512</c:v>
                </c:pt>
                <c:pt idx="2971">
                  <c:v>0.53425957737091512</c:v>
                </c:pt>
                <c:pt idx="2972">
                  <c:v>0.53425957737091512</c:v>
                </c:pt>
                <c:pt idx="2973">
                  <c:v>0.53425957737091512</c:v>
                </c:pt>
                <c:pt idx="2974">
                  <c:v>0.53425957737091512</c:v>
                </c:pt>
                <c:pt idx="2975">
                  <c:v>0.53425957737091512</c:v>
                </c:pt>
                <c:pt idx="2976">
                  <c:v>0.53425957737091512</c:v>
                </c:pt>
                <c:pt idx="2977">
                  <c:v>0.53425957737091512</c:v>
                </c:pt>
                <c:pt idx="2978">
                  <c:v>0.53425957737091512</c:v>
                </c:pt>
                <c:pt idx="2979">
                  <c:v>0.53425957737091512</c:v>
                </c:pt>
                <c:pt idx="2980">
                  <c:v>0.53425957737091512</c:v>
                </c:pt>
                <c:pt idx="2981">
                  <c:v>0.53425957737091512</c:v>
                </c:pt>
                <c:pt idx="2982">
                  <c:v>0.53425957737091512</c:v>
                </c:pt>
                <c:pt idx="2983">
                  <c:v>0.53425957737091512</c:v>
                </c:pt>
                <c:pt idx="2984">
                  <c:v>0.53425957737091512</c:v>
                </c:pt>
                <c:pt idx="2985">
                  <c:v>0.53425957737091512</c:v>
                </c:pt>
                <c:pt idx="2986">
                  <c:v>0.53425957737091512</c:v>
                </c:pt>
                <c:pt idx="2987">
                  <c:v>0.53425957737091512</c:v>
                </c:pt>
                <c:pt idx="2988">
                  <c:v>0.53425957737091512</c:v>
                </c:pt>
                <c:pt idx="2989">
                  <c:v>0.53425957737091512</c:v>
                </c:pt>
                <c:pt idx="2990">
                  <c:v>0.53425957737091512</c:v>
                </c:pt>
                <c:pt idx="2991">
                  <c:v>0.53425957737091512</c:v>
                </c:pt>
                <c:pt idx="2992">
                  <c:v>0.53425957737091512</c:v>
                </c:pt>
                <c:pt idx="2993">
                  <c:v>0.53425957737091512</c:v>
                </c:pt>
                <c:pt idx="2994">
                  <c:v>0.53425957737091512</c:v>
                </c:pt>
                <c:pt idx="2995">
                  <c:v>0.53425957737091512</c:v>
                </c:pt>
                <c:pt idx="2996">
                  <c:v>0.53425957737094198</c:v>
                </c:pt>
                <c:pt idx="2997">
                  <c:v>0.53425957737094198</c:v>
                </c:pt>
                <c:pt idx="2998">
                  <c:v>0.53425957737094198</c:v>
                </c:pt>
                <c:pt idx="2999">
                  <c:v>0.53425957737094198</c:v>
                </c:pt>
                <c:pt idx="3000">
                  <c:v>0.53425957737094198</c:v>
                </c:pt>
                <c:pt idx="3001">
                  <c:v>0.53425957737094198</c:v>
                </c:pt>
                <c:pt idx="3002">
                  <c:v>0.53425957737094198</c:v>
                </c:pt>
                <c:pt idx="3003">
                  <c:v>0.53425957737094198</c:v>
                </c:pt>
                <c:pt idx="3004">
                  <c:v>0.53425957737096441</c:v>
                </c:pt>
                <c:pt idx="3005">
                  <c:v>0.53425957737096441</c:v>
                </c:pt>
                <c:pt idx="3006">
                  <c:v>0.53425957737096441</c:v>
                </c:pt>
                <c:pt idx="3007">
                  <c:v>0.53425957737096441</c:v>
                </c:pt>
                <c:pt idx="3008">
                  <c:v>0.53425957737096441</c:v>
                </c:pt>
                <c:pt idx="3009">
                  <c:v>0.53425957737096663</c:v>
                </c:pt>
                <c:pt idx="3010">
                  <c:v>0.53425957737096885</c:v>
                </c:pt>
                <c:pt idx="3011">
                  <c:v>0.53425957737096885</c:v>
                </c:pt>
                <c:pt idx="3012">
                  <c:v>0.53425957737096885</c:v>
                </c:pt>
                <c:pt idx="3013">
                  <c:v>0.53425957737096885</c:v>
                </c:pt>
                <c:pt idx="3014">
                  <c:v>0.53425957737096885</c:v>
                </c:pt>
                <c:pt idx="3015">
                  <c:v>0.53425957737096885</c:v>
                </c:pt>
                <c:pt idx="3016">
                  <c:v>0.53425957737096885</c:v>
                </c:pt>
                <c:pt idx="3017">
                  <c:v>0.53425957737096885</c:v>
                </c:pt>
                <c:pt idx="3018">
                  <c:v>0.53425957737099339</c:v>
                </c:pt>
                <c:pt idx="3019">
                  <c:v>0.53425957737099339</c:v>
                </c:pt>
                <c:pt idx="3020">
                  <c:v>0.53425957737099339</c:v>
                </c:pt>
                <c:pt idx="3021">
                  <c:v>0.53425957737099339</c:v>
                </c:pt>
                <c:pt idx="3022">
                  <c:v>0.53425957737099339</c:v>
                </c:pt>
                <c:pt idx="3023">
                  <c:v>0.53425957737099339</c:v>
                </c:pt>
                <c:pt idx="3024">
                  <c:v>0.53425957737099339</c:v>
                </c:pt>
                <c:pt idx="3025">
                  <c:v>0.53425957737099339</c:v>
                </c:pt>
                <c:pt idx="3026">
                  <c:v>0.53425957737099339</c:v>
                </c:pt>
                <c:pt idx="3027">
                  <c:v>0.53425957737099339</c:v>
                </c:pt>
                <c:pt idx="3028">
                  <c:v>0.53425957737099339</c:v>
                </c:pt>
                <c:pt idx="3029">
                  <c:v>0.53425957737099339</c:v>
                </c:pt>
                <c:pt idx="3030">
                  <c:v>0.53425957737099339</c:v>
                </c:pt>
                <c:pt idx="3031">
                  <c:v>0.53425957737099339</c:v>
                </c:pt>
                <c:pt idx="3032">
                  <c:v>0.53425957737099339</c:v>
                </c:pt>
                <c:pt idx="3033">
                  <c:v>0.53425957737099339</c:v>
                </c:pt>
                <c:pt idx="3034">
                  <c:v>0.53425957737099339</c:v>
                </c:pt>
                <c:pt idx="3035">
                  <c:v>0.53425957737099339</c:v>
                </c:pt>
                <c:pt idx="3036">
                  <c:v>0.53425957737099339</c:v>
                </c:pt>
                <c:pt idx="3037">
                  <c:v>0.53425957737099339</c:v>
                </c:pt>
                <c:pt idx="3038">
                  <c:v>0.53425957737099339</c:v>
                </c:pt>
                <c:pt idx="3039">
                  <c:v>0.53425957737099339</c:v>
                </c:pt>
                <c:pt idx="3040">
                  <c:v>0.53426404452914111</c:v>
                </c:pt>
                <c:pt idx="3041">
                  <c:v>0.53426404452914111</c:v>
                </c:pt>
                <c:pt idx="3042">
                  <c:v>0.53426404452914111</c:v>
                </c:pt>
                <c:pt idx="3043">
                  <c:v>0.53426404452914111</c:v>
                </c:pt>
                <c:pt idx="3044">
                  <c:v>0.53426404452914111</c:v>
                </c:pt>
                <c:pt idx="3045">
                  <c:v>0.53426404452914111</c:v>
                </c:pt>
                <c:pt idx="3046">
                  <c:v>0.53426404452914111</c:v>
                </c:pt>
                <c:pt idx="3047">
                  <c:v>0.53426404452914111</c:v>
                </c:pt>
                <c:pt idx="3048">
                  <c:v>0.53426404452914111</c:v>
                </c:pt>
                <c:pt idx="3049">
                  <c:v>0.53426404452914111</c:v>
                </c:pt>
                <c:pt idx="3050">
                  <c:v>0.53426404452914111</c:v>
                </c:pt>
                <c:pt idx="3051">
                  <c:v>0.53426404452914111</c:v>
                </c:pt>
                <c:pt idx="3052">
                  <c:v>0.53426404452916787</c:v>
                </c:pt>
                <c:pt idx="3053">
                  <c:v>0.53426404452916787</c:v>
                </c:pt>
                <c:pt idx="3054">
                  <c:v>0.53426404452918796</c:v>
                </c:pt>
                <c:pt idx="3055">
                  <c:v>0.53426404452918796</c:v>
                </c:pt>
                <c:pt idx="3056">
                  <c:v>0.53426404452918796</c:v>
                </c:pt>
                <c:pt idx="3057">
                  <c:v>0.53426404452921927</c:v>
                </c:pt>
                <c:pt idx="3058">
                  <c:v>0.53426404452921927</c:v>
                </c:pt>
                <c:pt idx="3059">
                  <c:v>0.53426404452921927</c:v>
                </c:pt>
                <c:pt idx="3060">
                  <c:v>0.53426404452921927</c:v>
                </c:pt>
                <c:pt idx="3061">
                  <c:v>0.53449186386119885</c:v>
                </c:pt>
                <c:pt idx="3062">
                  <c:v>0.53449186386119885</c:v>
                </c:pt>
                <c:pt idx="3063">
                  <c:v>0.53449186386119885</c:v>
                </c:pt>
                <c:pt idx="3064">
                  <c:v>0.53449186386119885</c:v>
                </c:pt>
                <c:pt idx="3065">
                  <c:v>0.53449186386119885</c:v>
                </c:pt>
                <c:pt idx="3066">
                  <c:v>0.53449186386119885</c:v>
                </c:pt>
                <c:pt idx="3067">
                  <c:v>0.53449186386119885</c:v>
                </c:pt>
                <c:pt idx="3068">
                  <c:v>0.53449186386119885</c:v>
                </c:pt>
                <c:pt idx="3069">
                  <c:v>0.53449186386119885</c:v>
                </c:pt>
                <c:pt idx="3070">
                  <c:v>0.53449186386119885</c:v>
                </c:pt>
                <c:pt idx="3071">
                  <c:v>0.53449186386119885</c:v>
                </c:pt>
                <c:pt idx="3072">
                  <c:v>0.53449186386119885</c:v>
                </c:pt>
                <c:pt idx="3073">
                  <c:v>0.53449186386119885</c:v>
                </c:pt>
                <c:pt idx="3074">
                  <c:v>0.53449186386119885</c:v>
                </c:pt>
                <c:pt idx="3075">
                  <c:v>0.53449186386119885</c:v>
                </c:pt>
                <c:pt idx="3076">
                  <c:v>0.53449186386119885</c:v>
                </c:pt>
                <c:pt idx="3077">
                  <c:v>0.53449186386119885</c:v>
                </c:pt>
                <c:pt idx="3078">
                  <c:v>0.53449186386119885</c:v>
                </c:pt>
                <c:pt idx="3079">
                  <c:v>0.53449186386119885</c:v>
                </c:pt>
                <c:pt idx="3080">
                  <c:v>0.53449186386119885</c:v>
                </c:pt>
                <c:pt idx="3081">
                  <c:v>0.53449186386119885</c:v>
                </c:pt>
                <c:pt idx="3082">
                  <c:v>0.53449186386119885</c:v>
                </c:pt>
                <c:pt idx="3083">
                  <c:v>0.53449186386121217</c:v>
                </c:pt>
                <c:pt idx="3084">
                  <c:v>0.53449186386121217</c:v>
                </c:pt>
                <c:pt idx="3085">
                  <c:v>0.53449186386121217</c:v>
                </c:pt>
                <c:pt idx="3086">
                  <c:v>0.53449186386121217</c:v>
                </c:pt>
                <c:pt idx="3087">
                  <c:v>0.53449186386121217</c:v>
                </c:pt>
                <c:pt idx="3088">
                  <c:v>0.53449186386121217</c:v>
                </c:pt>
                <c:pt idx="3089">
                  <c:v>0.53449186386121217</c:v>
                </c:pt>
                <c:pt idx="3090">
                  <c:v>0.53449186386121217</c:v>
                </c:pt>
                <c:pt idx="3091">
                  <c:v>0.53449186386123904</c:v>
                </c:pt>
                <c:pt idx="3092">
                  <c:v>0.53449186386123904</c:v>
                </c:pt>
                <c:pt idx="3093">
                  <c:v>0.53449186386123904</c:v>
                </c:pt>
                <c:pt idx="3094">
                  <c:v>0.53449186386123904</c:v>
                </c:pt>
                <c:pt idx="3095">
                  <c:v>0.53449186386123904</c:v>
                </c:pt>
                <c:pt idx="3096">
                  <c:v>0.53449186386123904</c:v>
                </c:pt>
                <c:pt idx="3097">
                  <c:v>0.53449186386124126</c:v>
                </c:pt>
                <c:pt idx="3098">
                  <c:v>0.53449186386124126</c:v>
                </c:pt>
                <c:pt idx="3099">
                  <c:v>0.53449186386124126</c:v>
                </c:pt>
                <c:pt idx="3100">
                  <c:v>0.5344918638612457</c:v>
                </c:pt>
                <c:pt idx="3101">
                  <c:v>0.5344918638612457</c:v>
                </c:pt>
                <c:pt idx="3102">
                  <c:v>0.53449186386127701</c:v>
                </c:pt>
                <c:pt idx="3103">
                  <c:v>0.53449186386127701</c:v>
                </c:pt>
                <c:pt idx="3104">
                  <c:v>0.53449186386127701</c:v>
                </c:pt>
                <c:pt idx="3105">
                  <c:v>0.53449186386127701</c:v>
                </c:pt>
                <c:pt idx="3106">
                  <c:v>0.53449186386127701</c:v>
                </c:pt>
                <c:pt idx="3107">
                  <c:v>0.53449186386127701</c:v>
                </c:pt>
                <c:pt idx="3108">
                  <c:v>0.53449186386127701</c:v>
                </c:pt>
                <c:pt idx="3109">
                  <c:v>0.53449186386127701</c:v>
                </c:pt>
                <c:pt idx="3110">
                  <c:v>0.53449186386127701</c:v>
                </c:pt>
                <c:pt idx="3111">
                  <c:v>0.53449186386127701</c:v>
                </c:pt>
                <c:pt idx="3112">
                  <c:v>0.53449186386127701</c:v>
                </c:pt>
                <c:pt idx="3113">
                  <c:v>0.53449186386127701</c:v>
                </c:pt>
                <c:pt idx="3114">
                  <c:v>0.53449186386127701</c:v>
                </c:pt>
                <c:pt idx="3115">
                  <c:v>0.53449186386127701</c:v>
                </c:pt>
                <c:pt idx="3116">
                  <c:v>0.53449633079417769</c:v>
                </c:pt>
                <c:pt idx="3117">
                  <c:v>0.53449633079417769</c:v>
                </c:pt>
                <c:pt idx="3118">
                  <c:v>0.53449633079417769</c:v>
                </c:pt>
                <c:pt idx="3119">
                  <c:v>0.53449633079417769</c:v>
                </c:pt>
                <c:pt idx="3120">
                  <c:v>0.53449633079417769</c:v>
                </c:pt>
                <c:pt idx="3121">
                  <c:v>0.53449633079417769</c:v>
                </c:pt>
                <c:pt idx="3122">
                  <c:v>0.53449633079417769</c:v>
                </c:pt>
                <c:pt idx="3123">
                  <c:v>0.53449633079417769</c:v>
                </c:pt>
                <c:pt idx="3124">
                  <c:v>0.53449633079417769</c:v>
                </c:pt>
                <c:pt idx="3125">
                  <c:v>0.53449633079417769</c:v>
                </c:pt>
                <c:pt idx="3126">
                  <c:v>0.53449633079417769</c:v>
                </c:pt>
                <c:pt idx="3127">
                  <c:v>0.53449633079417769</c:v>
                </c:pt>
                <c:pt idx="3128">
                  <c:v>0.53449633079417769</c:v>
                </c:pt>
                <c:pt idx="3129">
                  <c:v>0.53449633079417769</c:v>
                </c:pt>
                <c:pt idx="3130">
                  <c:v>0.53449633079417769</c:v>
                </c:pt>
                <c:pt idx="3131">
                  <c:v>0.53449633079417769</c:v>
                </c:pt>
                <c:pt idx="3132">
                  <c:v>0.53449633079417769</c:v>
                </c:pt>
                <c:pt idx="3133">
                  <c:v>0.53449633079417769</c:v>
                </c:pt>
                <c:pt idx="3134">
                  <c:v>0.53449633079417769</c:v>
                </c:pt>
                <c:pt idx="3135">
                  <c:v>0.53449633079417769</c:v>
                </c:pt>
                <c:pt idx="3136">
                  <c:v>0.53449633079417769</c:v>
                </c:pt>
                <c:pt idx="3137">
                  <c:v>0.53449633079417769</c:v>
                </c:pt>
                <c:pt idx="3138">
                  <c:v>0.53449633079419101</c:v>
                </c:pt>
                <c:pt idx="3139">
                  <c:v>0.53449633079419101</c:v>
                </c:pt>
                <c:pt idx="3140">
                  <c:v>0.53449633079419101</c:v>
                </c:pt>
                <c:pt idx="3141">
                  <c:v>0.53449633079419101</c:v>
                </c:pt>
                <c:pt idx="3142">
                  <c:v>0.53449633079419101</c:v>
                </c:pt>
                <c:pt idx="3143">
                  <c:v>0.53449633079419101</c:v>
                </c:pt>
                <c:pt idx="3144">
                  <c:v>0.53449633079421344</c:v>
                </c:pt>
                <c:pt idx="3145">
                  <c:v>0.53449633079421344</c:v>
                </c:pt>
                <c:pt idx="3146">
                  <c:v>0.53449633079421344</c:v>
                </c:pt>
                <c:pt idx="3147">
                  <c:v>0.53449633079421566</c:v>
                </c:pt>
                <c:pt idx="3148">
                  <c:v>0.53449633079421788</c:v>
                </c:pt>
                <c:pt idx="3149">
                  <c:v>0.53449633079421788</c:v>
                </c:pt>
                <c:pt idx="3150">
                  <c:v>0.53449633079421788</c:v>
                </c:pt>
                <c:pt idx="3151">
                  <c:v>0.53449633079421788</c:v>
                </c:pt>
                <c:pt idx="3152">
                  <c:v>0.53449633079421788</c:v>
                </c:pt>
                <c:pt idx="3153">
                  <c:v>0.53449633079421788</c:v>
                </c:pt>
                <c:pt idx="3154">
                  <c:v>0.53449633079425585</c:v>
                </c:pt>
                <c:pt idx="3155">
                  <c:v>0.53449633079425585</c:v>
                </c:pt>
                <c:pt idx="3156">
                  <c:v>0.53449633079425585</c:v>
                </c:pt>
                <c:pt idx="3157">
                  <c:v>0.53449633079425585</c:v>
                </c:pt>
                <c:pt idx="3158">
                  <c:v>0.53449633079425585</c:v>
                </c:pt>
                <c:pt idx="3159">
                  <c:v>0.53449633079425585</c:v>
                </c:pt>
                <c:pt idx="3160">
                  <c:v>0.53449633079425585</c:v>
                </c:pt>
                <c:pt idx="3161">
                  <c:v>0.53449633079425585</c:v>
                </c:pt>
                <c:pt idx="3162">
                  <c:v>0.53449633079425585</c:v>
                </c:pt>
                <c:pt idx="3163">
                  <c:v>0.53449633079425585</c:v>
                </c:pt>
                <c:pt idx="3164">
                  <c:v>0.53449633079425585</c:v>
                </c:pt>
                <c:pt idx="3165">
                  <c:v>0.53449633079425585</c:v>
                </c:pt>
                <c:pt idx="3166">
                  <c:v>0.53449633079425585</c:v>
                </c:pt>
                <c:pt idx="3167">
                  <c:v>0.53449633079425585</c:v>
                </c:pt>
                <c:pt idx="3168">
                  <c:v>0.53449633079425585</c:v>
                </c:pt>
                <c:pt idx="3169">
                  <c:v>0.53449633079425585</c:v>
                </c:pt>
                <c:pt idx="3170">
                  <c:v>0.53449633079425585</c:v>
                </c:pt>
                <c:pt idx="3171">
                  <c:v>0.53449633079425585</c:v>
                </c:pt>
                <c:pt idx="3172">
                  <c:v>0.53449633079425585</c:v>
                </c:pt>
                <c:pt idx="3173">
                  <c:v>0.53450079772281001</c:v>
                </c:pt>
                <c:pt idx="3174">
                  <c:v>0.53450079772281001</c:v>
                </c:pt>
                <c:pt idx="3175">
                  <c:v>0.53450079772281001</c:v>
                </c:pt>
                <c:pt idx="3176">
                  <c:v>0.53450079772281001</c:v>
                </c:pt>
                <c:pt idx="3177">
                  <c:v>0.53450079772281001</c:v>
                </c:pt>
                <c:pt idx="3178">
                  <c:v>0.53450079772281001</c:v>
                </c:pt>
                <c:pt idx="3179">
                  <c:v>0.53450079772281001</c:v>
                </c:pt>
                <c:pt idx="3180">
                  <c:v>0.53450079772282344</c:v>
                </c:pt>
                <c:pt idx="3181">
                  <c:v>0.53450079772282344</c:v>
                </c:pt>
                <c:pt idx="3182">
                  <c:v>0.53450079772284131</c:v>
                </c:pt>
                <c:pt idx="3183">
                  <c:v>0.53450079772284131</c:v>
                </c:pt>
                <c:pt idx="3184">
                  <c:v>0.53450079772284131</c:v>
                </c:pt>
                <c:pt idx="3185">
                  <c:v>0.53450079772284131</c:v>
                </c:pt>
                <c:pt idx="3186">
                  <c:v>0.53450079772288817</c:v>
                </c:pt>
                <c:pt idx="3187">
                  <c:v>0.53450079772288817</c:v>
                </c:pt>
                <c:pt idx="3188">
                  <c:v>0.53472413860002155</c:v>
                </c:pt>
                <c:pt idx="3189">
                  <c:v>0.53472413860002155</c:v>
                </c:pt>
                <c:pt idx="3190">
                  <c:v>0.53472413860002155</c:v>
                </c:pt>
                <c:pt idx="3191">
                  <c:v>0.53472413860002155</c:v>
                </c:pt>
                <c:pt idx="3192">
                  <c:v>0.53472413860005052</c:v>
                </c:pt>
                <c:pt idx="3193">
                  <c:v>0.53472413860005275</c:v>
                </c:pt>
                <c:pt idx="3194">
                  <c:v>0.53472860530623911</c:v>
                </c:pt>
                <c:pt idx="3195">
                  <c:v>0.53472860530623911</c:v>
                </c:pt>
                <c:pt idx="3196">
                  <c:v>0.53472860530623911</c:v>
                </c:pt>
                <c:pt idx="3197">
                  <c:v>0.53472860530623911</c:v>
                </c:pt>
                <c:pt idx="3198">
                  <c:v>0.53472860530623911</c:v>
                </c:pt>
                <c:pt idx="3199">
                  <c:v>0.53472860530623911</c:v>
                </c:pt>
                <c:pt idx="3200">
                  <c:v>0.53472860530623911</c:v>
                </c:pt>
                <c:pt idx="3201">
                  <c:v>0.53472860530623911</c:v>
                </c:pt>
                <c:pt idx="3202">
                  <c:v>0.53472860530623911</c:v>
                </c:pt>
                <c:pt idx="3203">
                  <c:v>0.53472860530623911</c:v>
                </c:pt>
                <c:pt idx="3204">
                  <c:v>0.53472860530623911</c:v>
                </c:pt>
                <c:pt idx="3205">
                  <c:v>0.53472860530623911</c:v>
                </c:pt>
                <c:pt idx="3206">
                  <c:v>0.53472860530623911</c:v>
                </c:pt>
                <c:pt idx="3207">
                  <c:v>0.53472860530623911</c:v>
                </c:pt>
                <c:pt idx="3208">
                  <c:v>0.53472860530623911</c:v>
                </c:pt>
                <c:pt idx="3209">
                  <c:v>0.53472860530623911</c:v>
                </c:pt>
                <c:pt idx="3210">
                  <c:v>0.53472860530623911</c:v>
                </c:pt>
                <c:pt idx="3211">
                  <c:v>0.53472860530623911</c:v>
                </c:pt>
                <c:pt idx="3212">
                  <c:v>0.53472860530623911</c:v>
                </c:pt>
                <c:pt idx="3213">
                  <c:v>0.53472860530623911</c:v>
                </c:pt>
                <c:pt idx="3214">
                  <c:v>0.53472860530623911</c:v>
                </c:pt>
                <c:pt idx="3215">
                  <c:v>0.53472860530623911</c:v>
                </c:pt>
                <c:pt idx="3216">
                  <c:v>0.53472860530623911</c:v>
                </c:pt>
                <c:pt idx="3217">
                  <c:v>0.53472860530623911</c:v>
                </c:pt>
                <c:pt idx="3218">
                  <c:v>0.53472860530623911</c:v>
                </c:pt>
                <c:pt idx="3219">
                  <c:v>0.53472860530623911</c:v>
                </c:pt>
                <c:pt idx="3220">
                  <c:v>0.53472860530623911</c:v>
                </c:pt>
                <c:pt idx="3221">
                  <c:v>0.53472860530623911</c:v>
                </c:pt>
                <c:pt idx="3222">
                  <c:v>0.53472860530623911</c:v>
                </c:pt>
                <c:pt idx="3223">
                  <c:v>0.53472860530626365</c:v>
                </c:pt>
                <c:pt idx="3224">
                  <c:v>0.53472860530626365</c:v>
                </c:pt>
                <c:pt idx="3225">
                  <c:v>0.53472860530626365</c:v>
                </c:pt>
                <c:pt idx="3226">
                  <c:v>0.53472860530626587</c:v>
                </c:pt>
                <c:pt idx="3227">
                  <c:v>0.53472860530626587</c:v>
                </c:pt>
                <c:pt idx="3228">
                  <c:v>0.53472860530626809</c:v>
                </c:pt>
                <c:pt idx="3229">
                  <c:v>0.53472860530627031</c:v>
                </c:pt>
                <c:pt idx="3230">
                  <c:v>0.53472860530627031</c:v>
                </c:pt>
                <c:pt idx="3231">
                  <c:v>0.53472860530627031</c:v>
                </c:pt>
                <c:pt idx="3232">
                  <c:v>0.53472860530627031</c:v>
                </c:pt>
                <c:pt idx="3233">
                  <c:v>0.53472860530627031</c:v>
                </c:pt>
                <c:pt idx="3234">
                  <c:v>0.53472860530627031</c:v>
                </c:pt>
                <c:pt idx="3235">
                  <c:v>0.53472860530631727</c:v>
                </c:pt>
                <c:pt idx="3236">
                  <c:v>0.53472860530631727</c:v>
                </c:pt>
                <c:pt idx="3237">
                  <c:v>0.53472860530631727</c:v>
                </c:pt>
                <c:pt idx="3238">
                  <c:v>0.53472860530631727</c:v>
                </c:pt>
                <c:pt idx="3239">
                  <c:v>0.53472860530631727</c:v>
                </c:pt>
                <c:pt idx="3240">
                  <c:v>0.53472860530631727</c:v>
                </c:pt>
                <c:pt idx="3241">
                  <c:v>0.53472860530631727</c:v>
                </c:pt>
                <c:pt idx="3242">
                  <c:v>0.53472860530631727</c:v>
                </c:pt>
                <c:pt idx="3243">
                  <c:v>0.53472860530631727</c:v>
                </c:pt>
                <c:pt idx="3244">
                  <c:v>0.53472860530631727</c:v>
                </c:pt>
                <c:pt idx="3245">
                  <c:v>0.53472860530631727</c:v>
                </c:pt>
                <c:pt idx="3246">
                  <c:v>0.53472860530631727</c:v>
                </c:pt>
                <c:pt idx="3247">
                  <c:v>0.53472860530631727</c:v>
                </c:pt>
                <c:pt idx="3248">
                  <c:v>0.53472860530631727</c:v>
                </c:pt>
                <c:pt idx="3249">
                  <c:v>0.53472860530631727</c:v>
                </c:pt>
                <c:pt idx="3250">
                  <c:v>0.53472860530631727</c:v>
                </c:pt>
                <c:pt idx="3251">
                  <c:v>0.53472860530631727</c:v>
                </c:pt>
                <c:pt idx="3252">
                  <c:v>0.53472860530631727</c:v>
                </c:pt>
                <c:pt idx="3253">
                  <c:v>0.53472860530631727</c:v>
                </c:pt>
                <c:pt idx="3254">
                  <c:v>0.53472860530631727</c:v>
                </c:pt>
                <c:pt idx="3255">
                  <c:v>0.53472860530631727</c:v>
                </c:pt>
                <c:pt idx="3256">
                  <c:v>0.53473307200808096</c:v>
                </c:pt>
                <c:pt idx="3257">
                  <c:v>0.53473307200808096</c:v>
                </c:pt>
                <c:pt idx="3258">
                  <c:v>0.53473307200808096</c:v>
                </c:pt>
                <c:pt idx="3259">
                  <c:v>0.53473307200808096</c:v>
                </c:pt>
                <c:pt idx="3260">
                  <c:v>0.53473307200808096</c:v>
                </c:pt>
                <c:pt idx="3261">
                  <c:v>0.53473307200808096</c:v>
                </c:pt>
                <c:pt idx="3262">
                  <c:v>0.53473307200808096</c:v>
                </c:pt>
                <c:pt idx="3263">
                  <c:v>0.53473307200808096</c:v>
                </c:pt>
                <c:pt idx="3264">
                  <c:v>0.53473307200808096</c:v>
                </c:pt>
                <c:pt idx="3265">
                  <c:v>0.53473307200808096</c:v>
                </c:pt>
                <c:pt idx="3266">
                  <c:v>0.53473307200808096</c:v>
                </c:pt>
                <c:pt idx="3267">
                  <c:v>0.53473307200808096</c:v>
                </c:pt>
                <c:pt idx="3268">
                  <c:v>0.53473307200808096</c:v>
                </c:pt>
                <c:pt idx="3269">
                  <c:v>0.53473307200808096</c:v>
                </c:pt>
                <c:pt idx="3270">
                  <c:v>0.53473307200808096</c:v>
                </c:pt>
                <c:pt idx="3271">
                  <c:v>0.53473307200808096</c:v>
                </c:pt>
                <c:pt idx="3272">
                  <c:v>0.53473307200808096</c:v>
                </c:pt>
                <c:pt idx="3273">
                  <c:v>0.53473307200808096</c:v>
                </c:pt>
                <c:pt idx="3274">
                  <c:v>0.53473307200808096</c:v>
                </c:pt>
                <c:pt idx="3275">
                  <c:v>0.53473307200808096</c:v>
                </c:pt>
                <c:pt idx="3276">
                  <c:v>0.53473307200810338</c:v>
                </c:pt>
                <c:pt idx="3277">
                  <c:v>0.5347330720081056</c:v>
                </c:pt>
                <c:pt idx="3278">
                  <c:v>0.5347330720081056</c:v>
                </c:pt>
                <c:pt idx="3279">
                  <c:v>0.5347330720081056</c:v>
                </c:pt>
                <c:pt idx="3280">
                  <c:v>0.5347330720081056</c:v>
                </c:pt>
                <c:pt idx="3281">
                  <c:v>0.53473307200815912</c:v>
                </c:pt>
                <c:pt idx="3282">
                  <c:v>0.53473307200815912</c:v>
                </c:pt>
                <c:pt idx="3283">
                  <c:v>0.53473307200815912</c:v>
                </c:pt>
                <c:pt idx="3284">
                  <c:v>0.53473307200815912</c:v>
                </c:pt>
                <c:pt idx="3285">
                  <c:v>0.53473307200815912</c:v>
                </c:pt>
                <c:pt idx="3286">
                  <c:v>0.53473307200815912</c:v>
                </c:pt>
                <c:pt idx="3287">
                  <c:v>0.53473307200815912</c:v>
                </c:pt>
                <c:pt idx="3288">
                  <c:v>0.53473307200815912</c:v>
                </c:pt>
                <c:pt idx="3289">
                  <c:v>0.53473307200815912</c:v>
                </c:pt>
                <c:pt idx="3290">
                  <c:v>0.53473307200815912</c:v>
                </c:pt>
                <c:pt idx="3291">
                  <c:v>0.53473307200815912</c:v>
                </c:pt>
                <c:pt idx="3292">
                  <c:v>0.53473307200815912</c:v>
                </c:pt>
                <c:pt idx="3293">
                  <c:v>0.53473307200815912</c:v>
                </c:pt>
                <c:pt idx="3294">
                  <c:v>0.62625435555561171</c:v>
                </c:pt>
                <c:pt idx="3295">
                  <c:v>0.62636573262896378</c:v>
                </c:pt>
                <c:pt idx="3296">
                  <c:v>0.6263851752228653</c:v>
                </c:pt>
                <c:pt idx="3297">
                  <c:v>0.62638943199334585</c:v>
                </c:pt>
                <c:pt idx="3298">
                  <c:v>0.62643682928758904</c:v>
                </c:pt>
                <c:pt idx="3299">
                  <c:v>0.62643682928773803</c:v>
                </c:pt>
                <c:pt idx="3300">
                  <c:v>0.62658281183739772</c:v>
                </c:pt>
                <c:pt idx="3301">
                  <c:v>0.62659132392955685</c:v>
                </c:pt>
                <c:pt idx="3302">
                  <c:v>0.62660650682025765</c:v>
                </c:pt>
                <c:pt idx="3303">
                  <c:v>0.62661076278818451</c:v>
                </c:pt>
                <c:pt idx="3304">
                  <c:v>0.626615018740456</c:v>
                </c:pt>
                <c:pt idx="3305">
                  <c:v>0.62677111656497408</c:v>
                </c:pt>
                <c:pt idx="3306">
                  <c:v>0.62678467049675524</c:v>
                </c:pt>
                <c:pt idx="3307">
                  <c:v>0.62678892581756918</c:v>
                </c:pt>
                <c:pt idx="3308">
                  <c:v>0.62679318112280535</c:v>
                </c:pt>
                <c:pt idx="3309">
                  <c:v>0.62681261663308108</c:v>
                </c:pt>
                <c:pt idx="3310">
                  <c:v>0.62691968588508773</c:v>
                </c:pt>
                <c:pt idx="3311">
                  <c:v>0.62698649436338394</c:v>
                </c:pt>
                <c:pt idx="3312">
                  <c:v>0.62717898417873208</c:v>
                </c:pt>
                <c:pt idx="3313">
                  <c:v>0.6273104919622573</c:v>
                </c:pt>
                <c:pt idx="3314">
                  <c:v>0.627636238998873</c:v>
                </c:pt>
                <c:pt idx="3315">
                  <c:v>0.62781424547595632</c:v>
                </c:pt>
                <c:pt idx="3316">
                  <c:v>0.62837679628622234</c:v>
                </c:pt>
                <c:pt idx="3317">
                  <c:v>0.62837679628622234</c:v>
                </c:pt>
                <c:pt idx="3318">
                  <c:v>0.62837679628622234</c:v>
                </c:pt>
                <c:pt idx="3319">
                  <c:v>0.62837679628622234</c:v>
                </c:pt>
                <c:pt idx="3320">
                  <c:v>0.62837679628622234</c:v>
                </c:pt>
                <c:pt idx="3321">
                  <c:v>0.62837679628622234</c:v>
                </c:pt>
                <c:pt idx="3322">
                  <c:v>0.62837679628622234</c:v>
                </c:pt>
                <c:pt idx="3323">
                  <c:v>0.62837679628622234</c:v>
                </c:pt>
                <c:pt idx="3324">
                  <c:v>0.62837679628622234</c:v>
                </c:pt>
                <c:pt idx="3325">
                  <c:v>0.62837679628622234</c:v>
                </c:pt>
                <c:pt idx="3326">
                  <c:v>0.62837679628622234</c:v>
                </c:pt>
                <c:pt idx="3327">
                  <c:v>0.62837679628622234</c:v>
                </c:pt>
                <c:pt idx="3328">
                  <c:v>0.62837679628622234</c:v>
                </c:pt>
                <c:pt idx="3329">
                  <c:v>0.62837679628622234</c:v>
                </c:pt>
                <c:pt idx="3330">
                  <c:v>0.62837679628622234</c:v>
                </c:pt>
                <c:pt idx="3331">
                  <c:v>0.62837679628622234</c:v>
                </c:pt>
                <c:pt idx="3332">
                  <c:v>0.62837679628622234</c:v>
                </c:pt>
                <c:pt idx="3333">
                  <c:v>0.62837679628622234</c:v>
                </c:pt>
                <c:pt idx="3334">
                  <c:v>0.62837679628622234</c:v>
                </c:pt>
                <c:pt idx="3335">
                  <c:v>0.62837679628622234</c:v>
                </c:pt>
                <c:pt idx="3336">
                  <c:v>0.62837679628622234</c:v>
                </c:pt>
                <c:pt idx="3337">
                  <c:v>0.62837679628622234</c:v>
                </c:pt>
                <c:pt idx="3338">
                  <c:v>0.62837679628622234</c:v>
                </c:pt>
                <c:pt idx="3339">
                  <c:v>0.62837679628622234</c:v>
                </c:pt>
                <c:pt idx="3340">
                  <c:v>0.62837679628622234</c:v>
                </c:pt>
                <c:pt idx="3341">
                  <c:v>0.62837679628622234</c:v>
                </c:pt>
                <c:pt idx="3342">
                  <c:v>0.62837679628622234</c:v>
                </c:pt>
                <c:pt idx="3343">
                  <c:v>0.62837679628622234</c:v>
                </c:pt>
                <c:pt idx="3344">
                  <c:v>0.62837679628622234</c:v>
                </c:pt>
                <c:pt idx="3345">
                  <c:v>0.62837679628622234</c:v>
                </c:pt>
                <c:pt idx="3346">
                  <c:v>0.62837679628622234</c:v>
                </c:pt>
                <c:pt idx="3347">
                  <c:v>0.62837679628622234</c:v>
                </c:pt>
                <c:pt idx="3348">
                  <c:v>0.62837679628622234</c:v>
                </c:pt>
                <c:pt idx="3349">
                  <c:v>0.62837679628622234</c:v>
                </c:pt>
                <c:pt idx="3350">
                  <c:v>0.62837679628625842</c:v>
                </c:pt>
                <c:pt idx="3351">
                  <c:v>0.62837679628625842</c:v>
                </c:pt>
                <c:pt idx="3352">
                  <c:v>0.62837679628625842</c:v>
                </c:pt>
                <c:pt idx="3353">
                  <c:v>0.62837679628625842</c:v>
                </c:pt>
                <c:pt idx="3354">
                  <c:v>0.62837679628625842</c:v>
                </c:pt>
                <c:pt idx="3355">
                  <c:v>0.62837679628625842</c:v>
                </c:pt>
                <c:pt idx="3356">
                  <c:v>0.62837679628625842</c:v>
                </c:pt>
                <c:pt idx="3357">
                  <c:v>0.62837679628625842</c:v>
                </c:pt>
                <c:pt idx="3358">
                  <c:v>0.62837679628625842</c:v>
                </c:pt>
                <c:pt idx="3359">
                  <c:v>0.62837679628625842</c:v>
                </c:pt>
                <c:pt idx="3360">
                  <c:v>0.62837679628625842</c:v>
                </c:pt>
                <c:pt idx="3361">
                  <c:v>0.62837679628625842</c:v>
                </c:pt>
                <c:pt idx="3362">
                  <c:v>0.62837679628625842</c:v>
                </c:pt>
                <c:pt idx="3363">
                  <c:v>0.62837679628628607</c:v>
                </c:pt>
                <c:pt idx="3364">
                  <c:v>0.62837679628628607</c:v>
                </c:pt>
                <c:pt idx="3365">
                  <c:v>0.62837679628628829</c:v>
                </c:pt>
                <c:pt idx="3366">
                  <c:v>0.6283767962862904</c:v>
                </c:pt>
                <c:pt idx="3367">
                  <c:v>0.6283767962862904</c:v>
                </c:pt>
                <c:pt idx="3368">
                  <c:v>0.6283767962862904</c:v>
                </c:pt>
                <c:pt idx="3369">
                  <c:v>0.6283767962862904</c:v>
                </c:pt>
                <c:pt idx="3370">
                  <c:v>0.6283767962862904</c:v>
                </c:pt>
                <c:pt idx="3371">
                  <c:v>0.6283767962862904</c:v>
                </c:pt>
                <c:pt idx="3372">
                  <c:v>0.6283767962862904</c:v>
                </c:pt>
                <c:pt idx="3373">
                  <c:v>0.62837679628632004</c:v>
                </c:pt>
                <c:pt idx="3374">
                  <c:v>0.62837679628632004</c:v>
                </c:pt>
                <c:pt idx="3375">
                  <c:v>0.62837679628632004</c:v>
                </c:pt>
                <c:pt idx="3376">
                  <c:v>0.62837679628632004</c:v>
                </c:pt>
                <c:pt idx="3377">
                  <c:v>0.62837679628632004</c:v>
                </c:pt>
                <c:pt idx="3378">
                  <c:v>0.62837679628632004</c:v>
                </c:pt>
                <c:pt idx="3379">
                  <c:v>0.62837679628632004</c:v>
                </c:pt>
                <c:pt idx="3380">
                  <c:v>0.62837679628632004</c:v>
                </c:pt>
                <c:pt idx="3381">
                  <c:v>0.62837679628632004</c:v>
                </c:pt>
                <c:pt idx="3382">
                  <c:v>0.62837679628632004</c:v>
                </c:pt>
                <c:pt idx="3383">
                  <c:v>0.62837679628632004</c:v>
                </c:pt>
                <c:pt idx="3384">
                  <c:v>0.62837679628632004</c:v>
                </c:pt>
                <c:pt idx="3385">
                  <c:v>0.62837679628632004</c:v>
                </c:pt>
                <c:pt idx="3386">
                  <c:v>0.62837679628632004</c:v>
                </c:pt>
                <c:pt idx="3387">
                  <c:v>0.62837679628632004</c:v>
                </c:pt>
                <c:pt idx="3388">
                  <c:v>0.62837679628632004</c:v>
                </c:pt>
                <c:pt idx="3389">
                  <c:v>0.62837679628632004</c:v>
                </c:pt>
                <c:pt idx="3390">
                  <c:v>0.62837679628632004</c:v>
                </c:pt>
                <c:pt idx="3391">
                  <c:v>0.62837679628632004</c:v>
                </c:pt>
                <c:pt idx="3392">
                  <c:v>0.62837679628632004</c:v>
                </c:pt>
                <c:pt idx="3393">
                  <c:v>0.62837679628632004</c:v>
                </c:pt>
                <c:pt idx="3394">
                  <c:v>0.62837679628632004</c:v>
                </c:pt>
                <c:pt idx="3395">
                  <c:v>0.62837679628632004</c:v>
                </c:pt>
                <c:pt idx="3396">
                  <c:v>0.62837679628632004</c:v>
                </c:pt>
                <c:pt idx="3397">
                  <c:v>0.62837679628632004</c:v>
                </c:pt>
                <c:pt idx="3398">
                  <c:v>0.62837679628632004</c:v>
                </c:pt>
                <c:pt idx="3399">
                  <c:v>0.62837679628632004</c:v>
                </c:pt>
                <c:pt idx="3400">
                  <c:v>0.62837679628632004</c:v>
                </c:pt>
                <c:pt idx="3401">
                  <c:v>0.62837679628632004</c:v>
                </c:pt>
                <c:pt idx="3402">
                  <c:v>0.62837679628632004</c:v>
                </c:pt>
                <c:pt idx="3403">
                  <c:v>0.62837679628632004</c:v>
                </c:pt>
                <c:pt idx="3404">
                  <c:v>0.62838104578333831</c:v>
                </c:pt>
                <c:pt idx="3405">
                  <c:v>0.62838104578333831</c:v>
                </c:pt>
                <c:pt idx="3406">
                  <c:v>0.62838104578333831</c:v>
                </c:pt>
                <c:pt idx="3407">
                  <c:v>0.62838104578333831</c:v>
                </c:pt>
                <c:pt idx="3408">
                  <c:v>0.62838104578333831</c:v>
                </c:pt>
                <c:pt idx="3409">
                  <c:v>0.62838104578333831</c:v>
                </c:pt>
                <c:pt idx="3410">
                  <c:v>0.62838104578333831</c:v>
                </c:pt>
                <c:pt idx="3411">
                  <c:v>0.62838104578333831</c:v>
                </c:pt>
                <c:pt idx="3412">
                  <c:v>0.62838104578333831</c:v>
                </c:pt>
                <c:pt idx="3413">
                  <c:v>0.62838104578333831</c:v>
                </c:pt>
                <c:pt idx="3414">
                  <c:v>0.62838104578333831</c:v>
                </c:pt>
                <c:pt idx="3415">
                  <c:v>0.62838104578333831</c:v>
                </c:pt>
                <c:pt idx="3416">
                  <c:v>0.62838104578333831</c:v>
                </c:pt>
                <c:pt idx="3417">
                  <c:v>0.62838104578333831</c:v>
                </c:pt>
                <c:pt idx="3418">
                  <c:v>0.62838104578333831</c:v>
                </c:pt>
                <c:pt idx="3419">
                  <c:v>0.62838104578333831</c:v>
                </c:pt>
                <c:pt idx="3420">
                  <c:v>0.62838104578333831</c:v>
                </c:pt>
                <c:pt idx="3421">
                  <c:v>0.62838104578333831</c:v>
                </c:pt>
                <c:pt idx="3422">
                  <c:v>0.62838104578333831</c:v>
                </c:pt>
                <c:pt idx="3423">
                  <c:v>0.62838104578333831</c:v>
                </c:pt>
                <c:pt idx="3424">
                  <c:v>0.62838104578333831</c:v>
                </c:pt>
                <c:pt idx="3425">
                  <c:v>0.62838104578333831</c:v>
                </c:pt>
                <c:pt idx="3426">
                  <c:v>0.62838104578333831</c:v>
                </c:pt>
                <c:pt idx="3427">
                  <c:v>0.62838104578333831</c:v>
                </c:pt>
                <c:pt idx="3428">
                  <c:v>0.62838104578333831</c:v>
                </c:pt>
                <c:pt idx="3429">
                  <c:v>0.62838104578333831</c:v>
                </c:pt>
                <c:pt idx="3430">
                  <c:v>0.62838104578333831</c:v>
                </c:pt>
                <c:pt idx="3431">
                  <c:v>0.62838104578333831</c:v>
                </c:pt>
                <c:pt idx="3432">
                  <c:v>0.62838104578333831</c:v>
                </c:pt>
                <c:pt idx="3433">
                  <c:v>0.62838104578333831</c:v>
                </c:pt>
                <c:pt idx="3434">
                  <c:v>0.62838104578333831</c:v>
                </c:pt>
                <c:pt idx="3435">
                  <c:v>0.62838104578333831</c:v>
                </c:pt>
                <c:pt idx="3436">
                  <c:v>0.62838104578333831</c:v>
                </c:pt>
                <c:pt idx="3437">
                  <c:v>0.62838104578333831</c:v>
                </c:pt>
                <c:pt idx="3438">
                  <c:v>0.62838104578333831</c:v>
                </c:pt>
                <c:pt idx="3439">
                  <c:v>0.62838104578333831</c:v>
                </c:pt>
                <c:pt idx="3440">
                  <c:v>0.62838104578333831</c:v>
                </c:pt>
                <c:pt idx="3441">
                  <c:v>0.62838104578333831</c:v>
                </c:pt>
                <c:pt idx="3442">
                  <c:v>0.62838104578333831</c:v>
                </c:pt>
                <c:pt idx="3443">
                  <c:v>0.62838104578333831</c:v>
                </c:pt>
                <c:pt idx="3444">
                  <c:v>0.62838104578333831</c:v>
                </c:pt>
                <c:pt idx="3445">
                  <c:v>0.62838104578333831</c:v>
                </c:pt>
                <c:pt idx="3446">
                  <c:v>0.62838104578333831</c:v>
                </c:pt>
                <c:pt idx="3447">
                  <c:v>0.62838104578333831</c:v>
                </c:pt>
                <c:pt idx="3448">
                  <c:v>0.62838104578333831</c:v>
                </c:pt>
                <c:pt idx="3449">
                  <c:v>0.62838104578333831</c:v>
                </c:pt>
                <c:pt idx="3450">
                  <c:v>0.62838104578333831</c:v>
                </c:pt>
                <c:pt idx="3451">
                  <c:v>0.62838104578333831</c:v>
                </c:pt>
                <c:pt idx="3452">
                  <c:v>0.62838104578333831</c:v>
                </c:pt>
                <c:pt idx="3453">
                  <c:v>0.62838104578333831</c:v>
                </c:pt>
                <c:pt idx="3454">
                  <c:v>0.62838104578333831</c:v>
                </c:pt>
                <c:pt idx="3455">
                  <c:v>0.62838104578333831</c:v>
                </c:pt>
                <c:pt idx="3456">
                  <c:v>0.62838104578333831</c:v>
                </c:pt>
                <c:pt idx="3457">
                  <c:v>0.62838104578333831</c:v>
                </c:pt>
                <c:pt idx="3458">
                  <c:v>0.62838104578333831</c:v>
                </c:pt>
                <c:pt idx="3459">
                  <c:v>0.62838104578333831</c:v>
                </c:pt>
                <c:pt idx="3460">
                  <c:v>0.62838104578333831</c:v>
                </c:pt>
                <c:pt idx="3461">
                  <c:v>0.62838104578333831</c:v>
                </c:pt>
                <c:pt idx="3462">
                  <c:v>0.62838104578333831</c:v>
                </c:pt>
                <c:pt idx="3463">
                  <c:v>0.62838104578333831</c:v>
                </c:pt>
                <c:pt idx="3464">
                  <c:v>0.62838104578333831</c:v>
                </c:pt>
                <c:pt idx="3465">
                  <c:v>0.62838104578333831</c:v>
                </c:pt>
                <c:pt idx="3466">
                  <c:v>0.62838104578333831</c:v>
                </c:pt>
                <c:pt idx="3467">
                  <c:v>0.62838104578333831</c:v>
                </c:pt>
                <c:pt idx="3468">
                  <c:v>0.62838104578333831</c:v>
                </c:pt>
                <c:pt idx="3469">
                  <c:v>0.62838104578333831</c:v>
                </c:pt>
                <c:pt idx="3470">
                  <c:v>0.62838104578333831</c:v>
                </c:pt>
                <c:pt idx="3471">
                  <c:v>0.62838104578333831</c:v>
                </c:pt>
                <c:pt idx="3472">
                  <c:v>0.62838104578333831</c:v>
                </c:pt>
                <c:pt idx="3473">
                  <c:v>0.62838104578333831</c:v>
                </c:pt>
                <c:pt idx="3474">
                  <c:v>0.62838104578333831</c:v>
                </c:pt>
                <c:pt idx="3475">
                  <c:v>0.62838104578337439</c:v>
                </c:pt>
                <c:pt idx="3476">
                  <c:v>0.62838104578337439</c:v>
                </c:pt>
                <c:pt idx="3477">
                  <c:v>0.62838104578337439</c:v>
                </c:pt>
                <c:pt idx="3478">
                  <c:v>0.62838104578337439</c:v>
                </c:pt>
                <c:pt idx="3479">
                  <c:v>0.62838104578337439</c:v>
                </c:pt>
                <c:pt idx="3480">
                  <c:v>0.62838104578337439</c:v>
                </c:pt>
                <c:pt idx="3481">
                  <c:v>0.62838104578337439</c:v>
                </c:pt>
                <c:pt idx="3482">
                  <c:v>0.62838104578337439</c:v>
                </c:pt>
                <c:pt idx="3483">
                  <c:v>0.62838104578337439</c:v>
                </c:pt>
                <c:pt idx="3484">
                  <c:v>0.62838104578337439</c:v>
                </c:pt>
                <c:pt idx="3485">
                  <c:v>0.62838104578337439</c:v>
                </c:pt>
                <c:pt idx="3486">
                  <c:v>0.62838104578337439</c:v>
                </c:pt>
                <c:pt idx="3487">
                  <c:v>0.62838104578337439</c:v>
                </c:pt>
                <c:pt idx="3488">
                  <c:v>0.62838104578337439</c:v>
                </c:pt>
                <c:pt idx="3489">
                  <c:v>0.62838104578337439</c:v>
                </c:pt>
                <c:pt idx="3490">
                  <c:v>0.62838104578337439</c:v>
                </c:pt>
                <c:pt idx="3491">
                  <c:v>0.62838104578337439</c:v>
                </c:pt>
                <c:pt idx="3492">
                  <c:v>0.62838104578337439</c:v>
                </c:pt>
                <c:pt idx="3493">
                  <c:v>0.62838104578337439</c:v>
                </c:pt>
                <c:pt idx="3494">
                  <c:v>0.62838104578337439</c:v>
                </c:pt>
                <c:pt idx="3495">
                  <c:v>0.62838104578337439</c:v>
                </c:pt>
                <c:pt idx="3496">
                  <c:v>0.62838104578339782</c:v>
                </c:pt>
                <c:pt idx="3497">
                  <c:v>0.62838104578339782</c:v>
                </c:pt>
                <c:pt idx="3498">
                  <c:v>0.62838104578339782</c:v>
                </c:pt>
                <c:pt idx="3499">
                  <c:v>0.62838104578339993</c:v>
                </c:pt>
                <c:pt idx="3500">
                  <c:v>0.62838104578339993</c:v>
                </c:pt>
                <c:pt idx="3501">
                  <c:v>0.62838104578339993</c:v>
                </c:pt>
                <c:pt idx="3502">
                  <c:v>0.62838104578339993</c:v>
                </c:pt>
                <c:pt idx="3503">
                  <c:v>0.62838104578339993</c:v>
                </c:pt>
                <c:pt idx="3504">
                  <c:v>0.62838104578339993</c:v>
                </c:pt>
                <c:pt idx="3505">
                  <c:v>0.62838104578339993</c:v>
                </c:pt>
                <c:pt idx="3506">
                  <c:v>0.62838104578339993</c:v>
                </c:pt>
                <c:pt idx="3507">
                  <c:v>0.62838104578339993</c:v>
                </c:pt>
                <c:pt idx="3508">
                  <c:v>0.62838104578339993</c:v>
                </c:pt>
                <c:pt idx="3509">
                  <c:v>0.62838104578339993</c:v>
                </c:pt>
                <c:pt idx="3510">
                  <c:v>0.62838104578339993</c:v>
                </c:pt>
                <c:pt idx="3511">
                  <c:v>0.62838104578339993</c:v>
                </c:pt>
                <c:pt idx="3512">
                  <c:v>0.62838104578339993</c:v>
                </c:pt>
                <c:pt idx="3513">
                  <c:v>0.62838104578339993</c:v>
                </c:pt>
                <c:pt idx="3514">
                  <c:v>0.62838104578339993</c:v>
                </c:pt>
                <c:pt idx="3515">
                  <c:v>0.62838104578339993</c:v>
                </c:pt>
                <c:pt idx="3516">
                  <c:v>0.62838104578339993</c:v>
                </c:pt>
                <c:pt idx="3517">
                  <c:v>0.62838104578339993</c:v>
                </c:pt>
                <c:pt idx="3518">
                  <c:v>0.62838104578339993</c:v>
                </c:pt>
                <c:pt idx="3519">
                  <c:v>0.62838104578339993</c:v>
                </c:pt>
                <c:pt idx="3520">
                  <c:v>0.62838104578339993</c:v>
                </c:pt>
                <c:pt idx="3521">
                  <c:v>0.62838104578339993</c:v>
                </c:pt>
                <c:pt idx="3522">
                  <c:v>0.62838104578339993</c:v>
                </c:pt>
                <c:pt idx="3523">
                  <c:v>0.62838104578342324</c:v>
                </c:pt>
                <c:pt idx="3524">
                  <c:v>0.62838104578343601</c:v>
                </c:pt>
                <c:pt idx="3525">
                  <c:v>0.62838104578343601</c:v>
                </c:pt>
                <c:pt idx="3526">
                  <c:v>0.62838104578343601</c:v>
                </c:pt>
                <c:pt idx="3527">
                  <c:v>0.62838104578343601</c:v>
                </c:pt>
                <c:pt idx="3528">
                  <c:v>0.62838104578343601</c:v>
                </c:pt>
                <c:pt idx="3529">
                  <c:v>0.62838104578343601</c:v>
                </c:pt>
                <c:pt idx="3530">
                  <c:v>0.62838104578343601</c:v>
                </c:pt>
                <c:pt idx="3531">
                  <c:v>0.62838104578343601</c:v>
                </c:pt>
                <c:pt idx="3532">
                  <c:v>0.62838104578343601</c:v>
                </c:pt>
                <c:pt idx="3533">
                  <c:v>0.62838104578343601</c:v>
                </c:pt>
                <c:pt idx="3534">
                  <c:v>0.62838104578343601</c:v>
                </c:pt>
                <c:pt idx="3535">
                  <c:v>0.62838104578343601</c:v>
                </c:pt>
                <c:pt idx="3536">
                  <c:v>0.62838104578343601</c:v>
                </c:pt>
                <c:pt idx="3537">
                  <c:v>0.62838104578343601</c:v>
                </c:pt>
                <c:pt idx="3538">
                  <c:v>0.62838104578343601</c:v>
                </c:pt>
                <c:pt idx="3539">
                  <c:v>0.62838104578343601</c:v>
                </c:pt>
                <c:pt idx="3540">
                  <c:v>0.62838104578343601</c:v>
                </c:pt>
                <c:pt idx="3541">
                  <c:v>0.62838104578343601</c:v>
                </c:pt>
                <c:pt idx="3542">
                  <c:v>0.62838104578343601</c:v>
                </c:pt>
                <c:pt idx="3543">
                  <c:v>0.62838104578343601</c:v>
                </c:pt>
                <c:pt idx="3544">
                  <c:v>0.62838104578343601</c:v>
                </c:pt>
                <c:pt idx="3545">
                  <c:v>0.62838104578343601</c:v>
                </c:pt>
                <c:pt idx="3546">
                  <c:v>0.62838104578343601</c:v>
                </c:pt>
                <c:pt idx="3547">
                  <c:v>0.62838104578343601</c:v>
                </c:pt>
                <c:pt idx="3548">
                  <c:v>0.62838104578343601</c:v>
                </c:pt>
                <c:pt idx="3549">
                  <c:v>0.62838104578343601</c:v>
                </c:pt>
                <c:pt idx="3550">
                  <c:v>0.62838104578343601</c:v>
                </c:pt>
                <c:pt idx="3551">
                  <c:v>0.62838104578343601</c:v>
                </c:pt>
                <c:pt idx="3552">
                  <c:v>0.62838104578343601</c:v>
                </c:pt>
                <c:pt idx="3553">
                  <c:v>0.62838104578343601</c:v>
                </c:pt>
                <c:pt idx="3554">
                  <c:v>0.62838104578343601</c:v>
                </c:pt>
                <c:pt idx="3555">
                  <c:v>0.62838104578343601</c:v>
                </c:pt>
                <c:pt idx="3556">
                  <c:v>0.62838104578343601</c:v>
                </c:pt>
                <c:pt idx="3557">
                  <c:v>0.62838104578343601</c:v>
                </c:pt>
                <c:pt idx="3558">
                  <c:v>0.62838104578343601</c:v>
                </c:pt>
                <c:pt idx="3559">
                  <c:v>0.62838104578343601</c:v>
                </c:pt>
                <c:pt idx="3560">
                  <c:v>0.62838104578343601</c:v>
                </c:pt>
                <c:pt idx="3561">
                  <c:v>0.62838104578343601</c:v>
                </c:pt>
                <c:pt idx="3562">
                  <c:v>0.62838104578343601</c:v>
                </c:pt>
                <c:pt idx="3563">
                  <c:v>0.62838104578343601</c:v>
                </c:pt>
                <c:pt idx="3564">
                  <c:v>0.62838104578343601</c:v>
                </c:pt>
                <c:pt idx="3565">
                  <c:v>0.62838104578343601</c:v>
                </c:pt>
                <c:pt idx="3566">
                  <c:v>0.62838104578343601</c:v>
                </c:pt>
                <c:pt idx="3567">
                  <c:v>0.62838104578343601</c:v>
                </c:pt>
                <c:pt idx="3568">
                  <c:v>0.62838104578343601</c:v>
                </c:pt>
                <c:pt idx="3569">
                  <c:v>0.62838104578343601</c:v>
                </c:pt>
                <c:pt idx="3570">
                  <c:v>0.62838104578343601</c:v>
                </c:pt>
                <c:pt idx="3571">
                  <c:v>0.62838104578343601</c:v>
                </c:pt>
                <c:pt idx="3572">
                  <c:v>0.62838104578343601</c:v>
                </c:pt>
                <c:pt idx="3573">
                  <c:v>0.62838104578343601</c:v>
                </c:pt>
                <c:pt idx="3574">
                  <c:v>0.62838104578343601</c:v>
                </c:pt>
                <c:pt idx="3575">
                  <c:v>0.62838104578343601</c:v>
                </c:pt>
                <c:pt idx="3576">
                  <c:v>0.62838104578343601</c:v>
                </c:pt>
                <c:pt idx="3577">
                  <c:v>0.62838104578343601</c:v>
                </c:pt>
                <c:pt idx="3578">
                  <c:v>0.62838104578343601</c:v>
                </c:pt>
                <c:pt idx="3579">
                  <c:v>0.62838104578343601</c:v>
                </c:pt>
                <c:pt idx="3580">
                  <c:v>0.62838104578343601</c:v>
                </c:pt>
                <c:pt idx="3581">
                  <c:v>0.62838104578343601</c:v>
                </c:pt>
                <c:pt idx="3582">
                  <c:v>0.62838104578343601</c:v>
                </c:pt>
                <c:pt idx="3583">
                  <c:v>0.62838104578343601</c:v>
                </c:pt>
                <c:pt idx="3584">
                  <c:v>0.62838104578343601</c:v>
                </c:pt>
                <c:pt idx="3585">
                  <c:v>0.62838529526480946</c:v>
                </c:pt>
                <c:pt idx="3586">
                  <c:v>0.62838529526480946</c:v>
                </c:pt>
                <c:pt idx="3587">
                  <c:v>0.62838529526480946</c:v>
                </c:pt>
                <c:pt idx="3588">
                  <c:v>0.62838529526480946</c:v>
                </c:pt>
                <c:pt idx="3589">
                  <c:v>0.62838529526480946</c:v>
                </c:pt>
                <c:pt idx="3590">
                  <c:v>0.62838529526480946</c:v>
                </c:pt>
                <c:pt idx="3591">
                  <c:v>0.62838529526480946</c:v>
                </c:pt>
                <c:pt idx="3592">
                  <c:v>0.62838529526480946</c:v>
                </c:pt>
                <c:pt idx="3593">
                  <c:v>0.62838529526480946</c:v>
                </c:pt>
                <c:pt idx="3594">
                  <c:v>0.62838529526480946</c:v>
                </c:pt>
                <c:pt idx="3595">
                  <c:v>0.62838529526480946</c:v>
                </c:pt>
                <c:pt idx="3596">
                  <c:v>0.62838529526480946</c:v>
                </c:pt>
                <c:pt idx="3597">
                  <c:v>0.62838529526480946</c:v>
                </c:pt>
                <c:pt idx="3598">
                  <c:v>0.62838529526484566</c:v>
                </c:pt>
                <c:pt idx="3599">
                  <c:v>0.62838529526484566</c:v>
                </c:pt>
                <c:pt idx="3600">
                  <c:v>0.62838529526484566</c:v>
                </c:pt>
                <c:pt idx="3601">
                  <c:v>0.62838529526484566</c:v>
                </c:pt>
                <c:pt idx="3602">
                  <c:v>0.62838529526484566</c:v>
                </c:pt>
                <c:pt idx="3603">
                  <c:v>0.62838529526484566</c:v>
                </c:pt>
                <c:pt idx="3604">
                  <c:v>0.62838529526484566</c:v>
                </c:pt>
                <c:pt idx="3605">
                  <c:v>0.62838529526484566</c:v>
                </c:pt>
                <c:pt idx="3606">
                  <c:v>0.62838529526484566</c:v>
                </c:pt>
                <c:pt idx="3607">
                  <c:v>0.62838529526484566</c:v>
                </c:pt>
                <c:pt idx="3608">
                  <c:v>0.6283852952648521</c:v>
                </c:pt>
                <c:pt idx="3609">
                  <c:v>0.62838529526486053</c:v>
                </c:pt>
                <c:pt idx="3610">
                  <c:v>0.62838529526486697</c:v>
                </c:pt>
                <c:pt idx="3611">
                  <c:v>0.62838529526486697</c:v>
                </c:pt>
                <c:pt idx="3612">
                  <c:v>0.62838529526486697</c:v>
                </c:pt>
                <c:pt idx="3613">
                  <c:v>0.62838529526486697</c:v>
                </c:pt>
                <c:pt idx="3614">
                  <c:v>0.62838529526490727</c:v>
                </c:pt>
                <c:pt idx="3615">
                  <c:v>0.62838529526490727</c:v>
                </c:pt>
                <c:pt idx="3616">
                  <c:v>0.62838529526490727</c:v>
                </c:pt>
                <c:pt idx="3617">
                  <c:v>0.62838529526490727</c:v>
                </c:pt>
                <c:pt idx="3618">
                  <c:v>0.62838529526490727</c:v>
                </c:pt>
                <c:pt idx="3619">
                  <c:v>0.62838529526490727</c:v>
                </c:pt>
                <c:pt idx="3620">
                  <c:v>0.62838529526490727</c:v>
                </c:pt>
                <c:pt idx="3621">
                  <c:v>0.62838529526490727</c:v>
                </c:pt>
                <c:pt idx="3622">
                  <c:v>0.62838529526490727</c:v>
                </c:pt>
                <c:pt idx="3623">
                  <c:v>0.6285977493806475</c:v>
                </c:pt>
                <c:pt idx="3624">
                  <c:v>0.6285977493806475</c:v>
                </c:pt>
                <c:pt idx="3625">
                  <c:v>0.6285977493806475</c:v>
                </c:pt>
                <c:pt idx="3626">
                  <c:v>0.6285977493806475</c:v>
                </c:pt>
                <c:pt idx="3627">
                  <c:v>0.6285977493806475</c:v>
                </c:pt>
                <c:pt idx="3628">
                  <c:v>0.6285977493806475</c:v>
                </c:pt>
                <c:pt idx="3629">
                  <c:v>0.62859774938067092</c:v>
                </c:pt>
                <c:pt idx="3630">
                  <c:v>0.62859774938067092</c:v>
                </c:pt>
                <c:pt idx="3631">
                  <c:v>0.62859774938070279</c:v>
                </c:pt>
                <c:pt idx="3632">
                  <c:v>0.6285977493807452</c:v>
                </c:pt>
                <c:pt idx="3633">
                  <c:v>0.6285977493807452</c:v>
                </c:pt>
                <c:pt idx="3634">
                  <c:v>0.6285977493807452</c:v>
                </c:pt>
                <c:pt idx="3635">
                  <c:v>0.6285977493807452</c:v>
                </c:pt>
                <c:pt idx="3636">
                  <c:v>0.62860199806360439</c:v>
                </c:pt>
                <c:pt idx="3637">
                  <c:v>0.62860199806360439</c:v>
                </c:pt>
                <c:pt idx="3638">
                  <c:v>0.62860199806360439</c:v>
                </c:pt>
                <c:pt idx="3639">
                  <c:v>0.62860199806360439</c:v>
                </c:pt>
                <c:pt idx="3640">
                  <c:v>0.62860199806360439</c:v>
                </c:pt>
                <c:pt idx="3641">
                  <c:v>0.62860199806360439</c:v>
                </c:pt>
                <c:pt idx="3642">
                  <c:v>0.62860199806360439</c:v>
                </c:pt>
                <c:pt idx="3643">
                  <c:v>0.62860199806360439</c:v>
                </c:pt>
                <c:pt idx="3644">
                  <c:v>0.62860199806360439</c:v>
                </c:pt>
                <c:pt idx="3645">
                  <c:v>0.62860199806360439</c:v>
                </c:pt>
                <c:pt idx="3646">
                  <c:v>0.62860199806360439</c:v>
                </c:pt>
                <c:pt idx="3647">
                  <c:v>0.62860199806360439</c:v>
                </c:pt>
                <c:pt idx="3648">
                  <c:v>0.62860199806360439</c:v>
                </c:pt>
                <c:pt idx="3649">
                  <c:v>0.62860199806360439</c:v>
                </c:pt>
                <c:pt idx="3650">
                  <c:v>0.62860199806360439</c:v>
                </c:pt>
                <c:pt idx="3651">
                  <c:v>0.62860199806360439</c:v>
                </c:pt>
                <c:pt idx="3652">
                  <c:v>0.62860199806360439</c:v>
                </c:pt>
                <c:pt idx="3653">
                  <c:v>0.62860199806360439</c:v>
                </c:pt>
                <c:pt idx="3654">
                  <c:v>0.62860199806360439</c:v>
                </c:pt>
                <c:pt idx="3655">
                  <c:v>0.62860199806360439</c:v>
                </c:pt>
                <c:pt idx="3656">
                  <c:v>0.62860199806360439</c:v>
                </c:pt>
                <c:pt idx="3657">
                  <c:v>0.62860199806360439</c:v>
                </c:pt>
                <c:pt idx="3658">
                  <c:v>0.62860199806362993</c:v>
                </c:pt>
                <c:pt idx="3659">
                  <c:v>0.62860199806362993</c:v>
                </c:pt>
                <c:pt idx="3660">
                  <c:v>0.62860199806362993</c:v>
                </c:pt>
                <c:pt idx="3661">
                  <c:v>0.62860199806362993</c:v>
                </c:pt>
                <c:pt idx="3662">
                  <c:v>0.62860199806362993</c:v>
                </c:pt>
                <c:pt idx="3663">
                  <c:v>0.62860199806362993</c:v>
                </c:pt>
                <c:pt idx="3664">
                  <c:v>0.62860199806362993</c:v>
                </c:pt>
                <c:pt idx="3665">
                  <c:v>0.62860199806362993</c:v>
                </c:pt>
                <c:pt idx="3666">
                  <c:v>0.62860199806362993</c:v>
                </c:pt>
                <c:pt idx="3667">
                  <c:v>0.62860199806365757</c:v>
                </c:pt>
                <c:pt idx="3668">
                  <c:v>0.62860199806365757</c:v>
                </c:pt>
                <c:pt idx="3669">
                  <c:v>0.62860199806365757</c:v>
                </c:pt>
                <c:pt idx="3670">
                  <c:v>0.62860199806365757</c:v>
                </c:pt>
                <c:pt idx="3671">
                  <c:v>0.62860199806365968</c:v>
                </c:pt>
                <c:pt idx="3672">
                  <c:v>0.62860199806366179</c:v>
                </c:pt>
                <c:pt idx="3673">
                  <c:v>0.62860199806366179</c:v>
                </c:pt>
                <c:pt idx="3674">
                  <c:v>0.62860199806366179</c:v>
                </c:pt>
                <c:pt idx="3675">
                  <c:v>0.62860199806366179</c:v>
                </c:pt>
                <c:pt idx="3676">
                  <c:v>0.62860199806370431</c:v>
                </c:pt>
                <c:pt idx="3677">
                  <c:v>0.62860199806370431</c:v>
                </c:pt>
                <c:pt idx="3678">
                  <c:v>0.62860199806370431</c:v>
                </c:pt>
                <c:pt idx="3679">
                  <c:v>0.62860199806370431</c:v>
                </c:pt>
                <c:pt idx="3680">
                  <c:v>0.62860199806370431</c:v>
                </c:pt>
                <c:pt idx="3681">
                  <c:v>0.62860199806370431</c:v>
                </c:pt>
                <c:pt idx="3682">
                  <c:v>0.62860199806370431</c:v>
                </c:pt>
                <c:pt idx="3683">
                  <c:v>0.62860199806370431</c:v>
                </c:pt>
                <c:pt idx="3684">
                  <c:v>0.62860199806370431</c:v>
                </c:pt>
                <c:pt idx="3685">
                  <c:v>0.62860199806370431</c:v>
                </c:pt>
                <c:pt idx="3686">
                  <c:v>0.62860199806370431</c:v>
                </c:pt>
                <c:pt idx="3687">
                  <c:v>0.62860199806370431</c:v>
                </c:pt>
                <c:pt idx="3688">
                  <c:v>0.62860199806370431</c:v>
                </c:pt>
                <c:pt idx="3689">
                  <c:v>0.62860199806370431</c:v>
                </c:pt>
                <c:pt idx="3690">
                  <c:v>0.62860199806370431</c:v>
                </c:pt>
                <c:pt idx="3691">
                  <c:v>0.62860199806370431</c:v>
                </c:pt>
                <c:pt idx="3692">
                  <c:v>0.62860199806370431</c:v>
                </c:pt>
                <c:pt idx="3693">
                  <c:v>0.62860199806370431</c:v>
                </c:pt>
                <c:pt idx="3694">
                  <c:v>0.62860199806370431</c:v>
                </c:pt>
                <c:pt idx="3695">
                  <c:v>0.62860199806370431</c:v>
                </c:pt>
                <c:pt idx="3696">
                  <c:v>0.62860199806370431</c:v>
                </c:pt>
                <c:pt idx="3697">
                  <c:v>0.62860199806370431</c:v>
                </c:pt>
                <c:pt idx="3698">
                  <c:v>0.62860624673089394</c:v>
                </c:pt>
                <c:pt idx="3699">
                  <c:v>0.62860624673089394</c:v>
                </c:pt>
                <c:pt idx="3700">
                  <c:v>0.62860624673089394</c:v>
                </c:pt>
                <c:pt idx="3701">
                  <c:v>0.62860624673089394</c:v>
                </c:pt>
                <c:pt idx="3702">
                  <c:v>0.62860624673089394</c:v>
                </c:pt>
                <c:pt idx="3703">
                  <c:v>0.62860624673089394</c:v>
                </c:pt>
                <c:pt idx="3704">
                  <c:v>0.62860624673089394</c:v>
                </c:pt>
                <c:pt idx="3705">
                  <c:v>0.62860624673089394</c:v>
                </c:pt>
                <c:pt idx="3706">
                  <c:v>0.62860624673089394</c:v>
                </c:pt>
                <c:pt idx="3707">
                  <c:v>0.62860624673089394</c:v>
                </c:pt>
                <c:pt idx="3708">
                  <c:v>0.62860624673089394</c:v>
                </c:pt>
                <c:pt idx="3709">
                  <c:v>0.62860624673089394</c:v>
                </c:pt>
                <c:pt idx="3710">
                  <c:v>0.62860624673089394</c:v>
                </c:pt>
                <c:pt idx="3711">
                  <c:v>0.62860624673089394</c:v>
                </c:pt>
                <c:pt idx="3712">
                  <c:v>0.62860624673091947</c:v>
                </c:pt>
                <c:pt idx="3713">
                  <c:v>0.62860624673091947</c:v>
                </c:pt>
                <c:pt idx="3714">
                  <c:v>0.62860624673091947</c:v>
                </c:pt>
                <c:pt idx="3715">
                  <c:v>0.62860624673091947</c:v>
                </c:pt>
                <c:pt idx="3716">
                  <c:v>0.62860624673091947</c:v>
                </c:pt>
                <c:pt idx="3717">
                  <c:v>0.62860624673091947</c:v>
                </c:pt>
                <c:pt idx="3718">
                  <c:v>0.62860624673091947</c:v>
                </c:pt>
                <c:pt idx="3719">
                  <c:v>0.62860624673091947</c:v>
                </c:pt>
                <c:pt idx="3720">
                  <c:v>0.6286062467309258</c:v>
                </c:pt>
                <c:pt idx="3721">
                  <c:v>0.62860624673094068</c:v>
                </c:pt>
                <c:pt idx="3722">
                  <c:v>0.6286062467309449</c:v>
                </c:pt>
                <c:pt idx="3723">
                  <c:v>0.6286062467309449</c:v>
                </c:pt>
                <c:pt idx="3724">
                  <c:v>0.6286062467309449</c:v>
                </c:pt>
                <c:pt idx="3725">
                  <c:v>0.6286062467309449</c:v>
                </c:pt>
                <c:pt idx="3726">
                  <c:v>0.62860624673099386</c:v>
                </c:pt>
                <c:pt idx="3727">
                  <c:v>0.62860624673099386</c:v>
                </c:pt>
                <c:pt idx="3728">
                  <c:v>0.62860624673099386</c:v>
                </c:pt>
                <c:pt idx="3729">
                  <c:v>0.62860624673099386</c:v>
                </c:pt>
                <c:pt idx="3730">
                  <c:v>0.62860624673099386</c:v>
                </c:pt>
                <c:pt idx="3731">
                  <c:v>0.62860624673099386</c:v>
                </c:pt>
                <c:pt idx="3732">
                  <c:v>0.62860624673099386</c:v>
                </c:pt>
                <c:pt idx="3733">
                  <c:v>0.62860624673099386</c:v>
                </c:pt>
                <c:pt idx="3734">
                  <c:v>0.62860624673099386</c:v>
                </c:pt>
                <c:pt idx="3735">
                  <c:v>0.62860624673099386</c:v>
                </c:pt>
                <c:pt idx="3736">
                  <c:v>0.62861049538256009</c:v>
                </c:pt>
                <c:pt idx="3737">
                  <c:v>0.62881866010588994</c:v>
                </c:pt>
                <c:pt idx="3738">
                  <c:v>0.62881866010588994</c:v>
                </c:pt>
                <c:pt idx="3739">
                  <c:v>0.62881866010588994</c:v>
                </c:pt>
                <c:pt idx="3740">
                  <c:v>0.6288186601059027</c:v>
                </c:pt>
                <c:pt idx="3741">
                  <c:v>0.6288186601059027</c:v>
                </c:pt>
                <c:pt idx="3742">
                  <c:v>0.6288186601059027</c:v>
                </c:pt>
                <c:pt idx="3743">
                  <c:v>0.62881866010594734</c:v>
                </c:pt>
                <c:pt idx="3744">
                  <c:v>0.62881866010598975</c:v>
                </c:pt>
                <c:pt idx="3745">
                  <c:v>0.62881866010598975</c:v>
                </c:pt>
                <c:pt idx="3746">
                  <c:v>0.62881866010598975</c:v>
                </c:pt>
                <c:pt idx="3747">
                  <c:v>0.62882290797339713</c:v>
                </c:pt>
                <c:pt idx="3748">
                  <c:v>0.62882290797339713</c:v>
                </c:pt>
                <c:pt idx="3749">
                  <c:v>0.62882290797339713</c:v>
                </c:pt>
                <c:pt idx="3750">
                  <c:v>0.62882290797339713</c:v>
                </c:pt>
                <c:pt idx="3751">
                  <c:v>0.62882290797339713</c:v>
                </c:pt>
                <c:pt idx="3752">
                  <c:v>0.62882290797339713</c:v>
                </c:pt>
                <c:pt idx="3753">
                  <c:v>0.62882290797339713</c:v>
                </c:pt>
                <c:pt idx="3754">
                  <c:v>0.62882290797339713</c:v>
                </c:pt>
                <c:pt idx="3755">
                  <c:v>0.62882290797339713</c:v>
                </c:pt>
                <c:pt idx="3756">
                  <c:v>0.62882290797339713</c:v>
                </c:pt>
                <c:pt idx="3757">
                  <c:v>0.62882290797339713</c:v>
                </c:pt>
                <c:pt idx="3758">
                  <c:v>0.62882290797339713</c:v>
                </c:pt>
                <c:pt idx="3759">
                  <c:v>0.62882290797339713</c:v>
                </c:pt>
                <c:pt idx="3760">
                  <c:v>0.62882290797339713</c:v>
                </c:pt>
                <c:pt idx="3761">
                  <c:v>0.62882290797339713</c:v>
                </c:pt>
                <c:pt idx="3762">
                  <c:v>0.62882290797339713</c:v>
                </c:pt>
                <c:pt idx="3763">
                  <c:v>0.62882290797339713</c:v>
                </c:pt>
                <c:pt idx="3764">
                  <c:v>0.62882290797339713</c:v>
                </c:pt>
                <c:pt idx="3765">
                  <c:v>0.62882290797339713</c:v>
                </c:pt>
                <c:pt idx="3766">
                  <c:v>0.62882290797339713</c:v>
                </c:pt>
                <c:pt idx="3767">
                  <c:v>0.62882290797339713</c:v>
                </c:pt>
                <c:pt idx="3768">
                  <c:v>0.62882290797339713</c:v>
                </c:pt>
                <c:pt idx="3769">
                  <c:v>0.62882290797339713</c:v>
                </c:pt>
                <c:pt idx="3770">
                  <c:v>0.62882290797339713</c:v>
                </c:pt>
                <c:pt idx="3771">
                  <c:v>0.62882290797341001</c:v>
                </c:pt>
                <c:pt idx="3772">
                  <c:v>0.62882290797341001</c:v>
                </c:pt>
                <c:pt idx="3773">
                  <c:v>0.62882290797341001</c:v>
                </c:pt>
                <c:pt idx="3774">
                  <c:v>0.62882290797341001</c:v>
                </c:pt>
                <c:pt idx="3775">
                  <c:v>0.62882290797341001</c:v>
                </c:pt>
                <c:pt idx="3776">
                  <c:v>0.62882290797344176</c:v>
                </c:pt>
                <c:pt idx="3777">
                  <c:v>0.62882290797344176</c:v>
                </c:pt>
                <c:pt idx="3778">
                  <c:v>0.62882290797344598</c:v>
                </c:pt>
                <c:pt idx="3779">
                  <c:v>0.62882290797344598</c:v>
                </c:pt>
                <c:pt idx="3780">
                  <c:v>0.62882290797344598</c:v>
                </c:pt>
                <c:pt idx="3781">
                  <c:v>0.62882290797344598</c:v>
                </c:pt>
                <c:pt idx="3782">
                  <c:v>0.62882290797349705</c:v>
                </c:pt>
                <c:pt idx="3783">
                  <c:v>0.62882290797349705</c:v>
                </c:pt>
                <c:pt idx="3784">
                  <c:v>0.62882290797349705</c:v>
                </c:pt>
                <c:pt idx="3785">
                  <c:v>0.62882290797349705</c:v>
                </c:pt>
                <c:pt idx="3786">
                  <c:v>0.62882290797349705</c:v>
                </c:pt>
                <c:pt idx="3787">
                  <c:v>0.62882290797349705</c:v>
                </c:pt>
                <c:pt idx="3788">
                  <c:v>0.62882290797349705</c:v>
                </c:pt>
                <c:pt idx="3789">
                  <c:v>0.62882290797349705</c:v>
                </c:pt>
                <c:pt idx="3790">
                  <c:v>0.62882290797349705</c:v>
                </c:pt>
                <c:pt idx="3791">
                  <c:v>0.62882290797349705</c:v>
                </c:pt>
                <c:pt idx="3792">
                  <c:v>0.62882290797349705</c:v>
                </c:pt>
                <c:pt idx="3793">
                  <c:v>0.62882290797349705</c:v>
                </c:pt>
                <c:pt idx="3794">
                  <c:v>0.62882290797349705</c:v>
                </c:pt>
                <c:pt idx="3795">
                  <c:v>0.62882290797349705</c:v>
                </c:pt>
                <c:pt idx="3796">
                  <c:v>0.62882290797349705</c:v>
                </c:pt>
                <c:pt idx="3797">
                  <c:v>0.62882290797349705</c:v>
                </c:pt>
                <c:pt idx="3798">
                  <c:v>0.62882715582521009</c:v>
                </c:pt>
                <c:pt idx="3799">
                  <c:v>0.62882715582521009</c:v>
                </c:pt>
                <c:pt idx="3800">
                  <c:v>0.62882715582521009</c:v>
                </c:pt>
                <c:pt idx="3801">
                  <c:v>0.62882715582521009</c:v>
                </c:pt>
                <c:pt idx="3802">
                  <c:v>0.62882715582521009</c:v>
                </c:pt>
                <c:pt idx="3803">
                  <c:v>0.62882715582521009</c:v>
                </c:pt>
                <c:pt idx="3804">
                  <c:v>0.62882715582521009</c:v>
                </c:pt>
                <c:pt idx="3805">
                  <c:v>0.62882715582521009</c:v>
                </c:pt>
                <c:pt idx="3806">
                  <c:v>0.62882715582521009</c:v>
                </c:pt>
                <c:pt idx="3807">
                  <c:v>0.62882715582521009</c:v>
                </c:pt>
                <c:pt idx="3808">
                  <c:v>0.62882715582521009</c:v>
                </c:pt>
                <c:pt idx="3809">
                  <c:v>0.62882715582521009</c:v>
                </c:pt>
                <c:pt idx="3810">
                  <c:v>0.62882715582521009</c:v>
                </c:pt>
                <c:pt idx="3811">
                  <c:v>0.62882715582521009</c:v>
                </c:pt>
                <c:pt idx="3812">
                  <c:v>0.62882715582521009</c:v>
                </c:pt>
                <c:pt idx="3813">
                  <c:v>0.62882715582521009</c:v>
                </c:pt>
                <c:pt idx="3814">
                  <c:v>0.62882715582521009</c:v>
                </c:pt>
                <c:pt idx="3815">
                  <c:v>0.62882715582521009</c:v>
                </c:pt>
                <c:pt idx="3816">
                  <c:v>0.62882715582522275</c:v>
                </c:pt>
                <c:pt idx="3817">
                  <c:v>0.62882715582522275</c:v>
                </c:pt>
                <c:pt idx="3818">
                  <c:v>0.62882715582522275</c:v>
                </c:pt>
                <c:pt idx="3819">
                  <c:v>0.62882715582522275</c:v>
                </c:pt>
                <c:pt idx="3820">
                  <c:v>0.62882715582522275</c:v>
                </c:pt>
                <c:pt idx="3821">
                  <c:v>0.62882715582522275</c:v>
                </c:pt>
                <c:pt idx="3822">
                  <c:v>0.62882715582522275</c:v>
                </c:pt>
                <c:pt idx="3823">
                  <c:v>0.62882715582525039</c:v>
                </c:pt>
                <c:pt idx="3824">
                  <c:v>0.6288271558252525</c:v>
                </c:pt>
                <c:pt idx="3825">
                  <c:v>0.6288271558252525</c:v>
                </c:pt>
                <c:pt idx="3826">
                  <c:v>0.62882715582525894</c:v>
                </c:pt>
                <c:pt idx="3827">
                  <c:v>0.6288271558253099</c:v>
                </c:pt>
                <c:pt idx="3828">
                  <c:v>0.6288271558253099</c:v>
                </c:pt>
                <c:pt idx="3829">
                  <c:v>0.6288271558253099</c:v>
                </c:pt>
                <c:pt idx="3830">
                  <c:v>0.6288271558253099</c:v>
                </c:pt>
                <c:pt idx="3831">
                  <c:v>0.6288271558253099</c:v>
                </c:pt>
                <c:pt idx="3832">
                  <c:v>0.6288271558253099</c:v>
                </c:pt>
                <c:pt idx="3833">
                  <c:v>0.6288271558253099</c:v>
                </c:pt>
                <c:pt idx="3834">
                  <c:v>0.6288271558253099</c:v>
                </c:pt>
                <c:pt idx="3835">
                  <c:v>0.6288271558253099</c:v>
                </c:pt>
                <c:pt idx="3836">
                  <c:v>0.62904377544549883</c:v>
                </c:pt>
                <c:pt idx="3837">
                  <c:v>0.62904377544549883</c:v>
                </c:pt>
                <c:pt idx="3838">
                  <c:v>0.71353606968499106</c:v>
                </c:pt>
                <c:pt idx="3839">
                  <c:v>0.71429241925159959</c:v>
                </c:pt>
                <c:pt idx="3840">
                  <c:v>0.71536697660283288</c:v>
                </c:pt>
                <c:pt idx="3841">
                  <c:v>0.71537078988441649</c:v>
                </c:pt>
                <c:pt idx="3842">
                  <c:v>0.71537078988441649</c:v>
                </c:pt>
                <c:pt idx="3843">
                  <c:v>0.71537460314157575</c:v>
                </c:pt>
                <c:pt idx="3844">
                  <c:v>0.71556523489604296</c:v>
                </c:pt>
                <c:pt idx="3845">
                  <c:v>0.71556523489604296</c:v>
                </c:pt>
                <c:pt idx="3846">
                  <c:v>0.71556523489604296</c:v>
                </c:pt>
                <c:pt idx="3847">
                  <c:v>0.71556523489604296</c:v>
                </c:pt>
                <c:pt idx="3848">
                  <c:v>0.71556523489604296</c:v>
                </c:pt>
                <c:pt idx="3849">
                  <c:v>0.71556523489604296</c:v>
                </c:pt>
                <c:pt idx="3850">
                  <c:v>0.71556523489604296</c:v>
                </c:pt>
                <c:pt idx="3851">
                  <c:v>0.71556523489604296</c:v>
                </c:pt>
                <c:pt idx="3852">
                  <c:v>0.71556523489604296</c:v>
                </c:pt>
                <c:pt idx="3853">
                  <c:v>0.71556523489604296</c:v>
                </c:pt>
                <c:pt idx="3854">
                  <c:v>0.71556523489604296</c:v>
                </c:pt>
                <c:pt idx="3855">
                  <c:v>0.71556523489604296</c:v>
                </c:pt>
                <c:pt idx="3856">
                  <c:v>0.71556523489604296</c:v>
                </c:pt>
                <c:pt idx="3857">
                  <c:v>0.71556523489604296</c:v>
                </c:pt>
                <c:pt idx="3858">
                  <c:v>0.71556523489604296</c:v>
                </c:pt>
                <c:pt idx="3859">
                  <c:v>0.71556523489604296</c:v>
                </c:pt>
                <c:pt idx="3860">
                  <c:v>0.71556523489604296</c:v>
                </c:pt>
                <c:pt idx="3861">
                  <c:v>0.71556523489604296</c:v>
                </c:pt>
                <c:pt idx="3862">
                  <c:v>0.71556523489604296</c:v>
                </c:pt>
                <c:pt idx="3863">
                  <c:v>0.71556523489604296</c:v>
                </c:pt>
                <c:pt idx="3864">
                  <c:v>0.71556523489607726</c:v>
                </c:pt>
                <c:pt idx="3865">
                  <c:v>0.71556523489607726</c:v>
                </c:pt>
                <c:pt idx="3866">
                  <c:v>0.71556523489607726</c:v>
                </c:pt>
                <c:pt idx="3867">
                  <c:v>0.71556523489607726</c:v>
                </c:pt>
                <c:pt idx="3868">
                  <c:v>0.71556523489607726</c:v>
                </c:pt>
                <c:pt idx="3869">
                  <c:v>0.71556523489607726</c:v>
                </c:pt>
                <c:pt idx="3870">
                  <c:v>0.71556523489607726</c:v>
                </c:pt>
                <c:pt idx="3871">
                  <c:v>0.71556523489607726</c:v>
                </c:pt>
                <c:pt idx="3872">
                  <c:v>0.71556523489610968</c:v>
                </c:pt>
                <c:pt idx="3873">
                  <c:v>0.71556523489611157</c:v>
                </c:pt>
                <c:pt idx="3874">
                  <c:v>0.71556523489611545</c:v>
                </c:pt>
                <c:pt idx="3875">
                  <c:v>0.71556523489611545</c:v>
                </c:pt>
                <c:pt idx="3876">
                  <c:v>0.71556523489611545</c:v>
                </c:pt>
                <c:pt idx="3877">
                  <c:v>0.71556523489611545</c:v>
                </c:pt>
                <c:pt idx="3878">
                  <c:v>0.71556523489615342</c:v>
                </c:pt>
                <c:pt idx="3879">
                  <c:v>0.71556523489615342</c:v>
                </c:pt>
                <c:pt idx="3880">
                  <c:v>0.71556523489615342</c:v>
                </c:pt>
                <c:pt idx="3881">
                  <c:v>0.71556523489615342</c:v>
                </c:pt>
                <c:pt idx="3882">
                  <c:v>0.71556523489615342</c:v>
                </c:pt>
                <c:pt idx="3883">
                  <c:v>0.71556523489615342</c:v>
                </c:pt>
                <c:pt idx="3884">
                  <c:v>0.71556523489615342</c:v>
                </c:pt>
                <c:pt idx="3885">
                  <c:v>0.71556523489615342</c:v>
                </c:pt>
                <c:pt idx="3886">
                  <c:v>0.71556523489615342</c:v>
                </c:pt>
                <c:pt idx="3887">
                  <c:v>0.71556523489615342</c:v>
                </c:pt>
                <c:pt idx="3888">
                  <c:v>0.71556523489615342</c:v>
                </c:pt>
                <c:pt idx="3889">
                  <c:v>0.71556523489615342</c:v>
                </c:pt>
                <c:pt idx="3890">
                  <c:v>0.71556523489615342</c:v>
                </c:pt>
                <c:pt idx="3891">
                  <c:v>0.71556523489615342</c:v>
                </c:pt>
                <c:pt idx="3892">
                  <c:v>0.71556523489615342</c:v>
                </c:pt>
                <c:pt idx="3893">
                  <c:v>0.71556523489615342</c:v>
                </c:pt>
                <c:pt idx="3894">
                  <c:v>0.71556523489615342</c:v>
                </c:pt>
                <c:pt idx="3895">
                  <c:v>0.71556523489615342</c:v>
                </c:pt>
                <c:pt idx="3896">
                  <c:v>0.71556523489615342</c:v>
                </c:pt>
                <c:pt idx="3897">
                  <c:v>0.7155690469088537</c:v>
                </c:pt>
                <c:pt idx="3898">
                  <c:v>0.7155690469088537</c:v>
                </c:pt>
                <c:pt idx="3899">
                  <c:v>0.7155690469088537</c:v>
                </c:pt>
                <c:pt idx="3900">
                  <c:v>0.7155690469088537</c:v>
                </c:pt>
                <c:pt idx="3901">
                  <c:v>0.7155690469088537</c:v>
                </c:pt>
                <c:pt idx="3902">
                  <c:v>0.7155690469088537</c:v>
                </c:pt>
                <c:pt idx="3903">
                  <c:v>0.7155690469088537</c:v>
                </c:pt>
                <c:pt idx="3904">
                  <c:v>0.7155690469088537</c:v>
                </c:pt>
                <c:pt idx="3905">
                  <c:v>0.7155690469088537</c:v>
                </c:pt>
                <c:pt idx="3906">
                  <c:v>0.7155690469088537</c:v>
                </c:pt>
                <c:pt idx="3907">
                  <c:v>0.7155690469088537</c:v>
                </c:pt>
                <c:pt idx="3908">
                  <c:v>0.7155690469088537</c:v>
                </c:pt>
                <c:pt idx="3909">
                  <c:v>0.7155690469088537</c:v>
                </c:pt>
                <c:pt idx="3910">
                  <c:v>0.7155690469088537</c:v>
                </c:pt>
                <c:pt idx="3911">
                  <c:v>0.7155690469088537</c:v>
                </c:pt>
                <c:pt idx="3912">
                  <c:v>0.7155690469088537</c:v>
                </c:pt>
                <c:pt idx="3913">
                  <c:v>0.7155690469088537</c:v>
                </c:pt>
                <c:pt idx="3914">
                  <c:v>0.7155690469088537</c:v>
                </c:pt>
                <c:pt idx="3915">
                  <c:v>0.7155690469088537</c:v>
                </c:pt>
                <c:pt idx="3916">
                  <c:v>0.7155690469088537</c:v>
                </c:pt>
                <c:pt idx="3917">
                  <c:v>0.7155690469088537</c:v>
                </c:pt>
                <c:pt idx="3918">
                  <c:v>0.7155690469088537</c:v>
                </c:pt>
                <c:pt idx="3919">
                  <c:v>0.7155690469088537</c:v>
                </c:pt>
                <c:pt idx="3920">
                  <c:v>0.7155690469088537</c:v>
                </c:pt>
                <c:pt idx="3921">
                  <c:v>0.7155690469088537</c:v>
                </c:pt>
                <c:pt idx="3922">
                  <c:v>0.7155690469088537</c:v>
                </c:pt>
                <c:pt idx="3923">
                  <c:v>0.7155690469088537</c:v>
                </c:pt>
                <c:pt idx="3924">
                  <c:v>0.7155690469088537</c:v>
                </c:pt>
                <c:pt idx="3925">
                  <c:v>0.7155690469088537</c:v>
                </c:pt>
                <c:pt idx="3926">
                  <c:v>0.7155690469088537</c:v>
                </c:pt>
                <c:pt idx="3927">
                  <c:v>0.7155690469088537</c:v>
                </c:pt>
                <c:pt idx="3928">
                  <c:v>0.7155690469088537</c:v>
                </c:pt>
                <c:pt idx="3929">
                  <c:v>0.7155690469088537</c:v>
                </c:pt>
                <c:pt idx="3930">
                  <c:v>0.7155690469088537</c:v>
                </c:pt>
                <c:pt idx="3931">
                  <c:v>0.7155690469088537</c:v>
                </c:pt>
                <c:pt idx="3932">
                  <c:v>0.7155690469088537</c:v>
                </c:pt>
                <c:pt idx="3933">
                  <c:v>0.7155690469088537</c:v>
                </c:pt>
                <c:pt idx="3934">
                  <c:v>0.7155690469088537</c:v>
                </c:pt>
                <c:pt idx="3935">
                  <c:v>0.7155690469088537</c:v>
                </c:pt>
                <c:pt idx="3936">
                  <c:v>0.7155690469088537</c:v>
                </c:pt>
                <c:pt idx="3937">
                  <c:v>0.7155690469088537</c:v>
                </c:pt>
                <c:pt idx="3938">
                  <c:v>0.7155690469088537</c:v>
                </c:pt>
                <c:pt idx="3939">
                  <c:v>0.7155690469088537</c:v>
                </c:pt>
                <c:pt idx="3940">
                  <c:v>0.7155690469088537</c:v>
                </c:pt>
                <c:pt idx="3941">
                  <c:v>0.7155690469088537</c:v>
                </c:pt>
                <c:pt idx="3942">
                  <c:v>0.7155690469088537</c:v>
                </c:pt>
                <c:pt idx="3943">
                  <c:v>0.7155690469088537</c:v>
                </c:pt>
                <c:pt idx="3944">
                  <c:v>0.7155690469088537</c:v>
                </c:pt>
                <c:pt idx="3945">
                  <c:v>0.7155690469088537</c:v>
                </c:pt>
                <c:pt idx="3946">
                  <c:v>0.7155690469088537</c:v>
                </c:pt>
                <c:pt idx="3947">
                  <c:v>0.7155690469088537</c:v>
                </c:pt>
                <c:pt idx="3948">
                  <c:v>0.7155690469088537</c:v>
                </c:pt>
                <c:pt idx="3949">
                  <c:v>0.7155690469088537</c:v>
                </c:pt>
                <c:pt idx="3950">
                  <c:v>0.7155690469088537</c:v>
                </c:pt>
                <c:pt idx="3951">
                  <c:v>0.7155690469088537</c:v>
                </c:pt>
                <c:pt idx="3952">
                  <c:v>0.7155690469088537</c:v>
                </c:pt>
                <c:pt idx="3953">
                  <c:v>0.7155690469088537</c:v>
                </c:pt>
                <c:pt idx="3954">
                  <c:v>0.7155690469088537</c:v>
                </c:pt>
                <c:pt idx="3955">
                  <c:v>0.7155690469088537</c:v>
                </c:pt>
                <c:pt idx="3956">
                  <c:v>0.7155690469088537</c:v>
                </c:pt>
                <c:pt idx="3957">
                  <c:v>0.7155690469088537</c:v>
                </c:pt>
                <c:pt idx="3958">
                  <c:v>0.7155690469088537</c:v>
                </c:pt>
                <c:pt idx="3959">
                  <c:v>0.7155690469088537</c:v>
                </c:pt>
                <c:pt idx="3960">
                  <c:v>0.71556904690888612</c:v>
                </c:pt>
                <c:pt idx="3961">
                  <c:v>0.71556904690888612</c:v>
                </c:pt>
                <c:pt idx="3962">
                  <c:v>0.71556904690888612</c:v>
                </c:pt>
                <c:pt idx="3963">
                  <c:v>0.71556904690888612</c:v>
                </c:pt>
                <c:pt idx="3964">
                  <c:v>0.71556904690888612</c:v>
                </c:pt>
                <c:pt idx="3965">
                  <c:v>0.71556904690888612</c:v>
                </c:pt>
                <c:pt idx="3966">
                  <c:v>0.71556904690888612</c:v>
                </c:pt>
                <c:pt idx="3967">
                  <c:v>0.71556904690888612</c:v>
                </c:pt>
                <c:pt idx="3968">
                  <c:v>0.71556904690888612</c:v>
                </c:pt>
                <c:pt idx="3969">
                  <c:v>0.71556904690888612</c:v>
                </c:pt>
                <c:pt idx="3970">
                  <c:v>0.71556904690888612</c:v>
                </c:pt>
                <c:pt idx="3971">
                  <c:v>0.71556904690888612</c:v>
                </c:pt>
                <c:pt idx="3972">
                  <c:v>0.71556904690888612</c:v>
                </c:pt>
                <c:pt idx="3973">
                  <c:v>0.71556904690888612</c:v>
                </c:pt>
                <c:pt idx="3974">
                  <c:v>0.71556904690888612</c:v>
                </c:pt>
                <c:pt idx="3975">
                  <c:v>0.71556904690891665</c:v>
                </c:pt>
                <c:pt idx="3976">
                  <c:v>0.71556904690891665</c:v>
                </c:pt>
                <c:pt idx="3977">
                  <c:v>0.71556904690891665</c:v>
                </c:pt>
                <c:pt idx="3978">
                  <c:v>0.71556904690891665</c:v>
                </c:pt>
                <c:pt idx="3979">
                  <c:v>0.71556904690891665</c:v>
                </c:pt>
                <c:pt idx="3980">
                  <c:v>0.71556904690891665</c:v>
                </c:pt>
                <c:pt idx="3981">
                  <c:v>0.71556904690891665</c:v>
                </c:pt>
                <c:pt idx="3982">
                  <c:v>0.71556904690891665</c:v>
                </c:pt>
                <c:pt idx="3983">
                  <c:v>0.71556904690891665</c:v>
                </c:pt>
                <c:pt idx="3984">
                  <c:v>0.71556904690891854</c:v>
                </c:pt>
                <c:pt idx="3985">
                  <c:v>0.71556904690892031</c:v>
                </c:pt>
                <c:pt idx="3986">
                  <c:v>0.71556904690892031</c:v>
                </c:pt>
                <c:pt idx="3987">
                  <c:v>0.71556904690892031</c:v>
                </c:pt>
                <c:pt idx="3988">
                  <c:v>0.71556904690892031</c:v>
                </c:pt>
                <c:pt idx="3989">
                  <c:v>0.71556904690892031</c:v>
                </c:pt>
                <c:pt idx="3990">
                  <c:v>0.71556904690892031</c:v>
                </c:pt>
                <c:pt idx="3991">
                  <c:v>0.71556904690892031</c:v>
                </c:pt>
                <c:pt idx="3992">
                  <c:v>0.71556904690892031</c:v>
                </c:pt>
                <c:pt idx="3993">
                  <c:v>0.71556904690892031</c:v>
                </c:pt>
                <c:pt idx="3994">
                  <c:v>0.71556904690892031</c:v>
                </c:pt>
                <c:pt idx="3995">
                  <c:v>0.71556904690892031</c:v>
                </c:pt>
                <c:pt idx="3996">
                  <c:v>0.71556904690892031</c:v>
                </c:pt>
                <c:pt idx="3997">
                  <c:v>0.71556904690894141</c:v>
                </c:pt>
                <c:pt idx="3998">
                  <c:v>0.71556904690895284</c:v>
                </c:pt>
                <c:pt idx="3999">
                  <c:v>0.71556904690896428</c:v>
                </c:pt>
                <c:pt idx="4000">
                  <c:v>0.71556904690896428</c:v>
                </c:pt>
                <c:pt idx="4001">
                  <c:v>0.71556904690896428</c:v>
                </c:pt>
                <c:pt idx="4002">
                  <c:v>0.71556904690896428</c:v>
                </c:pt>
                <c:pt idx="4003">
                  <c:v>0.71556904690896428</c:v>
                </c:pt>
                <c:pt idx="4004">
                  <c:v>0.71556904690896428</c:v>
                </c:pt>
                <c:pt idx="4005">
                  <c:v>0.71556904690896428</c:v>
                </c:pt>
                <c:pt idx="4006">
                  <c:v>0.71556904690896428</c:v>
                </c:pt>
                <c:pt idx="4007">
                  <c:v>0.71556904690896428</c:v>
                </c:pt>
                <c:pt idx="4008">
                  <c:v>0.71556904690896428</c:v>
                </c:pt>
                <c:pt idx="4009">
                  <c:v>0.71556904690896428</c:v>
                </c:pt>
                <c:pt idx="4010">
                  <c:v>0.71556904690896428</c:v>
                </c:pt>
                <c:pt idx="4011">
                  <c:v>0.71556904690896428</c:v>
                </c:pt>
                <c:pt idx="4012">
                  <c:v>0.71556904690896428</c:v>
                </c:pt>
                <c:pt idx="4013">
                  <c:v>0.71556904690896428</c:v>
                </c:pt>
                <c:pt idx="4014">
                  <c:v>0.71556904690896428</c:v>
                </c:pt>
                <c:pt idx="4015">
                  <c:v>0.71556904690896428</c:v>
                </c:pt>
                <c:pt idx="4016">
                  <c:v>0.71556904690896428</c:v>
                </c:pt>
                <c:pt idx="4017">
                  <c:v>0.71556904690896428</c:v>
                </c:pt>
                <c:pt idx="4018">
                  <c:v>0.71556904690896428</c:v>
                </c:pt>
                <c:pt idx="4019">
                  <c:v>0.71556904690896428</c:v>
                </c:pt>
                <c:pt idx="4020">
                  <c:v>0.71556904690896428</c:v>
                </c:pt>
                <c:pt idx="4021">
                  <c:v>0.71556904690896428</c:v>
                </c:pt>
                <c:pt idx="4022">
                  <c:v>0.71556904690896428</c:v>
                </c:pt>
                <c:pt idx="4023">
                  <c:v>0.71556904690896428</c:v>
                </c:pt>
                <c:pt idx="4024">
                  <c:v>0.71556904690896428</c:v>
                </c:pt>
                <c:pt idx="4025">
                  <c:v>0.71556904690896428</c:v>
                </c:pt>
                <c:pt idx="4026">
                  <c:v>0.71556904690896428</c:v>
                </c:pt>
                <c:pt idx="4027">
                  <c:v>0.71556904690896428</c:v>
                </c:pt>
                <c:pt idx="4028">
                  <c:v>0.71556904690896428</c:v>
                </c:pt>
                <c:pt idx="4029">
                  <c:v>0.71556904690896428</c:v>
                </c:pt>
                <c:pt idx="4030">
                  <c:v>0.71556904690896428</c:v>
                </c:pt>
                <c:pt idx="4031">
                  <c:v>0.71556904690896428</c:v>
                </c:pt>
                <c:pt idx="4032">
                  <c:v>0.71556904690896428</c:v>
                </c:pt>
                <c:pt idx="4033">
                  <c:v>0.71556904690896428</c:v>
                </c:pt>
                <c:pt idx="4034">
                  <c:v>0.71556904690896428</c:v>
                </c:pt>
                <c:pt idx="4035">
                  <c:v>0.71556904690896428</c:v>
                </c:pt>
                <c:pt idx="4036">
                  <c:v>0.71556904690896428</c:v>
                </c:pt>
                <c:pt idx="4037">
                  <c:v>0.71556904690896428</c:v>
                </c:pt>
                <c:pt idx="4038">
                  <c:v>0.71556904690896428</c:v>
                </c:pt>
                <c:pt idx="4039">
                  <c:v>0.71556904690896428</c:v>
                </c:pt>
                <c:pt idx="4040">
                  <c:v>0.71556904690896428</c:v>
                </c:pt>
                <c:pt idx="4041">
                  <c:v>0.71556904690896428</c:v>
                </c:pt>
                <c:pt idx="4042">
                  <c:v>0.71556904690896428</c:v>
                </c:pt>
                <c:pt idx="4043">
                  <c:v>0.71556904690896428</c:v>
                </c:pt>
                <c:pt idx="4044">
                  <c:v>0.71557285889725564</c:v>
                </c:pt>
                <c:pt idx="4045">
                  <c:v>0.71557285889728794</c:v>
                </c:pt>
                <c:pt idx="4046">
                  <c:v>0.71557285889728794</c:v>
                </c:pt>
                <c:pt idx="4047">
                  <c:v>0.7155728588973661</c:v>
                </c:pt>
                <c:pt idx="4048">
                  <c:v>0.71569455326759401</c:v>
                </c:pt>
                <c:pt idx="4049">
                  <c:v>0.71569977571643117</c:v>
                </c:pt>
                <c:pt idx="4050">
                  <c:v>0.71570596395673458</c:v>
                </c:pt>
                <c:pt idx="4051">
                  <c:v>0.71576342718866581</c:v>
                </c:pt>
                <c:pt idx="4052">
                  <c:v>0.71576342718866581</c:v>
                </c:pt>
                <c:pt idx="4053">
                  <c:v>0.71576342718866581</c:v>
                </c:pt>
                <c:pt idx="4054">
                  <c:v>0.7157634271886868</c:v>
                </c:pt>
                <c:pt idx="4055">
                  <c:v>0.71576723793178432</c:v>
                </c:pt>
                <c:pt idx="4056">
                  <c:v>0.71576723793178432</c:v>
                </c:pt>
                <c:pt idx="4057">
                  <c:v>0.71576723793178432</c:v>
                </c:pt>
                <c:pt idx="4058">
                  <c:v>0.71576723793178432</c:v>
                </c:pt>
                <c:pt idx="4059">
                  <c:v>0.71576723793178432</c:v>
                </c:pt>
                <c:pt idx="4060">
                  <c:v>0.71576723793178432</c:v>
                </c:pt>
                <c:pt idx="4061">
                  <c:v>0.71576723793178432</c:v>
                </c:pt>
                <c:pt idx="4062">
                  <c:v>0.71576723793178432</c:v>
                </c:pt>
                <c:pt idx="4063">
                  <c:v>0.7157672379318053</c:v>
                </c:pt>
                <c:pt idx="4064">
                  <c:v>0.7157672379318053</c:v>
                </c:pt>
                <c:pt idx="4065">
                  <c:v>0.7157672379318053</c:v>
                </c:pt>
                <c:pt idx="4066">
                  <c:v>0.71576723793184516</c:v>
                </c:pt>
                <c:pt idx="4067">
                  <c:v>0.71576723793184516</c:v>
                </c:pt>
                <c:pt idx="4068">
                  <c:v>0.71576723793189478</c:v>
                </c:pt>
                <c:pt idx="4069">
                  <c:v>0.71576723793189478</c:v>
                </c:pt>
                <c:pt idx="4070">
                  <c:v>0.71576723793189478</c:v>
                </c:pt>
                <c:pt idx="4071">
                  <c:v>0.71576723793189478</c:v>
                </c:pt>
                <c:pt idx="4072">
                  <c:v>0.71576723793189478</c:v>
                </c:pt>
                <c:pt idx="4073">
                  <c:v>0.71577104865049801</c:v>
                </c:pt>
                <c:pt idx="4074">
                  <c:v>0.7157710486505322</c:v>
                </c:pt>
                <c:pt idx="4075">
                  <c:v>0.71577104865058749</c:v>
                </c:pt>
                <c:pt idx="4076">
                  <c:v>0.71577104865058749</c:v>
                </c:pt>
                <c:pt idx="4077">
                  <c:v>0.71577104865058749</c:v>
                </c:pt>
                <c:pt idx="4078">
                  <c:v>0.71577104865058749</c:v>
                </c:pt>
                <c:pt idx="4079">
                  <c:v>0.71596536290743573</c:v>
                </c:pt>
                <c:pt idx="4080">
                  <c:v>0.71596536290743573</c:v>
                </c:pt>
                <c:pt idx="4081">
                  <c:v>0.71596536290743573</c:v>
                </c:pt>
                <c:pt idx="4082">
                  <c:v>0.71596536290743573</c:v>
                </c:pt>
                <c:pt idx="4083">
                  <c:v>0.71596536290743573</c:v>
                </c:pt>
                <c:pt idx="4084">
                  <c:v>0.71596536290743573</c:v>
                </c:pt>
                <c:pt idx="4085">
                  <c:v>0.71596536290744717</c:v>
                </c:pt>
                <c:pt idx="4086">
                  <c:v>0.71596536290744717</c:v>
                </c:pt>
                <c:pt idx="4087">
                  <c:v>0.71596536290754798</c:v>
                </c:pt>
                <c:pt idx="4088">
                  <c:v>0.71596536290754798</c:v>
                </c:pt>
                <c:pt idx="4089">
                  <c:v>0.71596917235554103</c:v>
                </c:pt>
                <c:pt idx="4090">
                  <c:v>0.71596917235554103</c:v>
                </c:pt>
                <c:pt idx="4091">
                  <c:v>0.71596917235554103</c:v>
                </c:pt>
                <c:pt idx="4092">
                  <c:v>0.71596917235555246</c:v>
                </c:pt>
                <c:pt idx="4093">
                  <c:v>0.71596917235555246</c:v>
                </c:pt>
                <c:pt idx="4094">
                  <c:v>0.71596917235555246</c:v>
                </c:pt>
                <c:pt idx="4095">
                  <c:v>0.71596917235558666</c:v>
                </c:pt>
                <c:pt idx="4096">
                  <c:v>0.71596917235558855</c:v>
                </c:pt>
                <c:pt idx="4097">
                  <c:v>0.71596917235559043</c:v>
                </c:pt>
                <c:pt idx="4098">
                  <c:v>0.71596917235559043</c:v>
                </c:pt>
                <c:pt idx="4099">
                  <c:v>0.71596917235565138</c:v>
                </c:pt>
                <c:pt idx="4100">
                  <c:v>0.71596917235565138</c:v>
                </c:pt>
                <c:pt idx="4101">
                  <c:v>0.71596917235565138</c:v>
                </c:pt>
                <c:pt idx="4102">
                  <c:v>0.71596917235565138</c:v>
                </c:pt>
                <c:pt idx="4103">
                  <c:v>0.71596917235565138</c:v>
                </c:pt>
                <c:pt idx="4104">
                  <c:v>0.71672802849984585</c:v>
                </c:pt>
                <c:pt idx="4105">
                  <c:v>0.71692583233170137</c:v>
                </c:pt>
                <c:pt idx="4106">
                  <c:v>0.79123337330309973</c:v>
                </c:pt>
                <c:pt idx="4107">
                  <c:v>0.79123337330309973</c:v>
                </c:pt>
                <c:pt idx="4108">
                  <c:v>0.79123337330314658</c:v>
                </c:pt>
                <c:pt idx="4109">
                  <c:v>0.79123337330314658</c:v>
                </c:pt>
                <c:pt idx="4110">
                  <c:v>0.79123337330314658</c:v>
                </c:pt>
                <c:pt idx="4111">
                  <c:v>0.79123337330314658</c:v>
                </c:pt>
                <c:pt idx="4112">
                  <c:v>0.79123337330314658</c:v>
                </c:pt>
                <c:pt idx="4113">
                  <c:v>0.79123337330321275</c:v>
                </c:pt>
                <c:pt idx="4114">
                  <c:v>0.79123337330321275</c:v>
                </c:pt>
                <c:pt idx="4115">
                  <c:v>0.79123337330321275</c:v>
                </c:pt>
                <c:pt idx="4116">
                  <c:v>0.79123660116808336</c:v>
                </c:pt>
                <c:pt idx="4117">
                  <c:v>0.79123660116813022</c:v>
                </c:pt>
                <c:pt idx="4118">
                  <c:v>0.79123660116815753</c:v>
                </c:pt>
                <c:pt idx="4119">
                  <c:v>0.7912398290036543</c:v>
                </c:pt>
                <c:pt idx="4120">
                  <c:v>0.79140118327992193</c:v>
                </c:pt>
                <c:pt idx="4121">
                  <c:v>0.79140118327992193</c:v>
                </c:pt>
                <c:pt idx="4122">
                  <c:v>0.79140118327992193</c:v>
                </c:pt>
                <c:pt idx="4123">
                  <c:v>0.79140118327996067</c:v>
                </c:pt>
                <c:pt idx="4124">
                  <c:v>0.79140118327996067</c:v>
                </c:pt>
                <c:pt idx="4125">
                  <c:v>0.79140118327996067</c:v>
                </c:pt>
                <c:pt idx="4126">
                  <c:v>0.79140118327999776</c:v>
                </c:pt>
                <c:pt idx="4127">
                  <c:v>0.79140118328003484</c:v>
                </c:pt>
                <c:pt idx="4128">
                  <c:v>0.79140118328003484</c:v>
                </c:pt>
                <c:pt idx="4129">
                  <c:v>0.79140118328003484</c:v>
                </c:pt>
                <c:pt idx="4130">
                  <c:v>0.79140118328003484</c:v>
                </c:pt>
                <c:pt idx="4131">
                  <c:v>0.79140118328003484</c:v>
                </c:pt>
                <c:pt idx="4132">
                  <c:v>0.79140440961534486</c:v>
                </c:pt>
                <c:pt idx="4133">
                  <c:v>0.79140440961534486</c:v>
                </c:pt>
                <c:pt idx="4134">
                  <c:v>0.79140440961534486</c:v>
                </c:pt>
                <c:pt idx="4135">
                  <c:v>0.79140440961534486</c:v>
                </c:pt>
                <c:pt idx="4136">
                  <c:v>0.79140440961534486</c:v>
                </c:pt>
                <c:pt idx="4137">
                  <c:v>0.79140440961534486</c:v>
                </c:pt>
                <c:pt idx="4138">
                  <c:v>0.79140440961534486</c:v>
                </c:pt>
                <c:pt idx="4139">
                  <c:v>0.79140440961534486</c:v>
                </c:pt>
                <c:pt idx="4140">
                  <c:v>0.79140440961534486</c:v>
                </c:pt>
                <c:pt idx="4141">
                  <c:v>0.79140440961534486</c:v>
                </c:pt>
                <c:pt idx="4142">
                  <c:v>0.79140440961534486</c:v>
                </c:pt>
                <c:pt idx="4143">
                  <c:v>0.79140440961538361</c:v>
                </c:pt>
                <c:pt idx="4144">
                  <c:v>0.79140440961538361</c:v>
                </c:pt>
                <c:pt idx="4145">
                  <c:v>0.79140440961538361</c:v>
                </c:pt>
                <c:pt idx="4146">
                  <c:v>0.79140440961538361</c:v>
                </c:pt>
                <c:pt idx="4147">
                  <c:v>0.79140440961538361</c:v>
                </c:pt>
                <c:pt idx="4148">
                  <c:v>0.79140440961538361</c:v>
                </c:pt>
                <c:pt idx="4149">
                  <c:v>0.79140440961541425</c:v>
                </c:pt>
                <c:pt idx="4150">
                  <c:v>0.79140440961541425</c:v>
                </c:pt>
                <c:pt idx="4151">
                  <c:v>0.7914044096154158</c:v>
                </c:pt>
                <c:pt idx="4152">
                  <c:v>0.7914044096154158</c:v>
                </c:pt>
                <c:pt idx="4153">
                  <c:v>0.79140440961545777</c:v>
                </c:pt>
                <c:pt idx="4154">
                  <c:v>0.79140440961545777</c:v>
                </c:pt>
                <c:pt idx="4155">
                  <c:v>0.79140440961545777</c:v>
                </c:pt>
                <c:pt idx="4156">
                  <c:v>0.79140440961545777</c:v>
                </c:pt>
                <c:pt idx="4157">
                  <c:v>0.79140440961545777</c:v>
                </c:pt>
                <c:pt idx="4158">
                  <c:v>0.79140763592134955</c:v>
                </c:pt>
                <c:pt idx="4159">
                  <c:v>0.79140763592134955</c:v>
                </c:pt>
                <c:pt idx="4160">
                  <c:v>0.79140763592134955</c:v>
                </c:pt>
                <c:pt idx="4161">
                  <c:v>0.79140763592134955</c:v>
                </c:pt>
                <c:pt idx="4162">
                  <c:v>0.79140763592134955</c:v>
                </c:pt>
                <c:pt idx="4163">
                  <c:v>0.79140763592138663</c:v>
                </c:pt>
                <c:pt idx="4164">
                  <c:v>0.79140763592141561</c:v>
                </c:pt>
                <c:pt idx="4165">
                  <c:v>0.79140763592146246</c:v>
                </c:pt>
                <c:pt idx="4166">
                  <c:v>0.79140763592146246</c:v>
                </c:pt>
                <c:pt idx="4167">
                  <c:v>0.79140763592146246</c:v>
                </c:pt>
                <c:pt idx="4168">
                  <c:v>0.79140763592146246</c:v>
                </c:pt>
                <c:pt idx="4169">
                  <c:v>0.79156891370998217</c:v>
                </c:pt>
                <c:pt idx="4170">
                  <c:v>0.79156891371001115</c:v>
                </c:pt>
                <c:pt idx="4171">
                  <c:v>0.79156891371001115</c:v>
                </c:pt>
                <c:pt idx="4172">
                  <c:v>0.79156891371001115</c:v>
                </c:pt>
                <c:pt idx="4173">
                  <c:v>0.79156891371009497</c:v>
                </c:pt>
                <c:pt idx="4174">
                  <c:v>0.79156891371009497</c:v>
                </c:pt>
                <c:pt idx="4175">
                  <c:v>0.79156891371009497</c:v>
                </c:pt>
                <c:pt idx="4176">
                  <c:v>0.79157213851546782</c:v>
                </c:pt>
                <c:pt idx="4177">
                  <c:v>0.79157213851546782</c:v>
                </c:pt>
                <c:pt idx="4178">
                  <c:v>0.79157213851546782</c:v>
                </c:pt>
                <c:pt idx="4179">
                  <c:v>0.79157213851546782</c:v>
                </c:pt>
                <c:pt idx="4180">
                  <c:v>0.79157213851546782</c:v>
                </c:pt>
                <c:pt idx="4181">
                  <c:v>0.79157213851546782</c:v>
                </c:pt>
                <c:pt idx="4182">
                  <c:v>0.79157213851549679</c:v>
                </c:pt>
                <c:pt idx="4183">
                  <c:v>0.79157213851549679</c:v>
                </c:pt>
                <c:pt idx="4184">
                  <c:v>0.79157213851552899</c:v>
                </c:pt>
                <c:pt idx="4185">
                  <c:v>0.79157213851552899</c:v>
                </c:pt>
                <c:pt idx="4186">
                  <c:v>0.79157213851553054</c:v>
                </c:pt>
                <c:pt idx="4187">
                  <c:v>0.79157213851553387</c:v>
                </c:pt>
                <c:pt idx="4188">
                  <c:v>0.79157213851558061</c:v>
                </c:pt>
                <c:pt idx="4189">
                  <c:v>0.79157213851558061</c:v>
                </c:pt>
                <c:pt idx="4190">
                  <c:v>0.79157213851558061</c:v>
                </c:pt>
                <c:pt idx="4191">
                  <c:v>0.79157536329152789</c:v>
                </c:pt>
                <c:pt idx="4192">
                  <c:v>0.79157536329152789</c:v>
                </c:pt>
                <c:pt idx="4193">
                  <c:v>0.79157536329158917</c:v>
                </c:pt>
                <c:pt idx="4194">
                  <c:v>0.79157536329164069</c:v>
                </c:pt>
                <c:pt idx="4195">
                  <c:v>0.79157536329164069</c:v>
                </c:pt>
                <c:pt idx="4196">
                  <c:v>0.79173656457372421</c:v>
                </c:pt>
                <c:pt idx="4197">
                  <c:v>0.7917397878488972</c:v>
                </c:pt>
                <c:pt idx="4198">
                  <c:v>0.7917397878488972</c:v>
                </c:pt>
                <c:pt idx="4199">
                  <c:v>0.79173978784895194</c:v>
                </c:pt>
                <c:pt idx="4200">
                  <c:v>0.79173978784895838</c:v>
                </c:pt>
                <c:pt idx="4201">
                  <c:v>0.79173978784900989</c:v>
                </c:pt>
                <c:pt idx="4202">
                  <c:v>0.79173978784900989</c:v>
                </c:pt>
                <c:pt idx="4203">
                  <c:v>0.79174301109474854</c:v>
                </c:pt>
                <c:pt idx="4204">
                  <c:v>0.7919138009968405</c:v>
                </c:pt>
                <c:pt idx="4205">
                  <c:v>0.85379927580248205</c:v>
                </c:pt>
                <c:pt idx="4206">
                  <c:v>0.85380185164810429</c:v>
                </c:pt>
                <c:pt idx="4207">
                  <c:v>0.85393575361542062</c:v>
                </c:pt>
                <c:pt idx="4208">
                  <c:v>0.85393575361545149</c:v>
                </c:pt>
                <c:pt idx="4209">
                  <c:v>0.8539357536154849</c:v>
                </c:pt>
                <c:pt idx="4210">
                  <c:v>0.85393575361552609</c:v>
                </c:pt>
                <c:pt idx="4211">
                  <c:v>0.85393575361552609</c:v>
                </c:pt>
                <c:pt idx="4212">
                  <c:v>0.8539383278455559</c:v>
                </c:pt>
                <c:pt idx="4213">
                  <c:v>0.85393832784558688</c:v>
                </c:pt>
                <c:pt idx="4214">
                  <c:v>0.85393832784558688</c:v>
                </c:pt>
                <c:pt idx="4215">
                  <c:v>0.85393832784561652</c:v>
                </c:pt>
                <c:pt idx="4216">
                  <c:v>0.85393832784566148</c:v>
                </c:pt>
                <c:pt idx="4217">
                  <c:v>0.85393832784566148</c:v>
                </c:pt>
                <c:pt idx="4218">
                  <c:v>0.85415509071491913</c:v>
                </c:pt>
                <c:pt idx="4219">
                  <c:v>0.85420073922105466</c:v>
                </c:pt>
                <c:pt idx="4220">
                  <c:v>0.90214295779991116</c:v>
                </c:pt>
                <c:pt idx="4221">
                  <c:v>0.9022438728691855</c:v>
                </c:pt>
                <c:pt idx="4222">
                  <c:v>0.90234665008345794</c:v>
                </c:pt>
                <c:pt idx="4223">
                  <c:v>0.9023466500834918</c:v>
                </c:pt>
                <c:pt idx="4224">
                  <c:v>0.90234858851436173</c:v>
                </c:pt>
                <c:pt idx="4225">
                  <c:v>0.90236215674038411</c:v>
                </c:pt>
                <c:pt idx="4226">
                  <c:v>0.9024018593766614</c:v>
                </c:pt>
                <c:pt idx="4227">
                  <c:v>0.90244741108087267</c:v>
                </c:pt>
                <c:pt idx="4228">
                  <c:v>0.90244934804478028</c:v>
                </c:pt>
                <c:pt idx="4229">
                  <c:v>0.902449348044848</c:v>
                </c:pt>
                <c:pt idx="4230">
                  <c:v>0.902449348044848</c:v>
                </c:pt>
                <c:pt idx="4231">
                  <c:v>0.90255003130871203</c:v>
                </c:pt>
                <c:pt idx="4232">
                  <c:v>0.93766144294807829</c:v>
                </c:pt>
                <c:pt idx="4233">
                  <c:v>0.93766144294807829</c:v>
                </c:pt>
                <c:pt idx="4234">
                  <c:v>0.93773314108221939</c:v>
                </c:pt>
                <c:pt idx="4235">
                  <c:v>0.93787909577157957</c:v>
                </c:pt>
                <c:pt idx="4236">
                  <c:v>0.93787909577162154</c:v>
                </c:pt>
                <c:pt idx="4237">
                  <c:v>0.93795059853285201</c:v>
                </c:pt>
                <c:pt idx="4238">
                  <c:v>0.93795059853288354</c:v>
                </c:pt>
                <c:pt idx="4239">
                  <c:v>0.93795334735608471</c:v>
                </c:pt>
                <c:pt idx="4240">
                  <c:v>0.96199196988224955</c:v>
                </c:pt>
                <c:pt idx="4241">
                  <c:v>0.96246614153980992</c:v>
                </c:pt>
                <c:pt idx="4242">
                  <c:v>0.96249207855845875</c:v>
                </c:pt>
                <c:pt idx="4243">
                  <c:v>0.97798706784830369</c:v>
                </c:pt>
                <c:pt idx="4244">
                  <c:v>0.97829060519533662</c:v>
                </c:pt>
                <c:pt idx="4245">
                  <c:v>0.97831941636825759</c:v>
                </c:pt>
                <c:pt idx="4246">
                  <c:v>0.97834969583847864</c:v>
                </c:pt>
                <c:pt idx="4247">
                  <c:v>0.97835711215437837</c:v>
                </c:pt>
                <c:pt idx="4248">
                  <c:v>0.98802011546627855</c:v>
                </c:pt>
                <c:pt idx="4249">
                  <c:v>0.98812162140953097</c:v>
                </c:pt>
                <c:pt idx="4250">
                  <c:v>0.9881417015523134</c:v>
                </c:pt>
                <c:pt idx="4251">
                  <c:v>0.98818267884048028</c:v>
                </c:pt>
                <c:pt idx="4252">
                  <c:v>0.99381512693565033</c:v>
                </c:pt>
                <c:pt idx="4253">
                  <c:v>0.99385523903125506</c:v>
                </c:pt>
                <c:pt idx="4254">
                  <c:v>0.99385999621060472</c:v>
                </c:pt>
                <c:pt idx="4255">
                  <c:v>0.99700059772430749</c:v>
                </c:pt>
                <c:pt idx="4256">
                  <c:v>0.99701679631782159</c:v>
                </c:pt>
                <c:pt idx="4257">
                  <c:v>0.99702354468345145</c:v>
                </c:pt>
                <c:pt idx="4258">
                  <c:v>0.99702741933790862</c:v>
                </c:pt>
                <c:pt idx="4259">
                  <c:v>0.99858434554902709</c:v>
                </c:pt>
                <c:pt idx="4260">
                  <c:v>0.99858969447776458</c:v>
                </c:pt>
                <c:pt idx="4261">
                  <c:v>0.99859110231855686</c:v>
                </c:pt>
                <c:pt idx="4262">
                  <c:v>0.99859285358202721</c:v>
                </c:pt>
                <c:pt idx="4263">
                  <c:v>0.99859941436261923</c:v>
                </c:pt>
                <c:pt idx="4264">
                  <c:v>0.99859964704294824</c:v>
                </c:pt>
                <c:pt idx="4265">
                  <c:v>0.99860630478004464</c:v>
                </c:pt>
                <c:pt idx="4266">
                  <c:v>0.99860868416028914</c:v>
                </c:pt>
                <c:pt idx="4267">
                  <c:v>0.99937659229010134</c:v>
                </c:pt>
                <c:pt idx="4268">
                  <c:v>0.99938105551563705</c:v>
                </c:pt>
                <c:pt idx="4269">
                  <c:v>0.99938231952599221</c:v>
                </c:pt>
                <c:pt idx="4270">
                  <c:v>0.99973961549961898</c:v>
                </c:pt>
                <c:pt idx="4271">
                  <c:v>0.9997407973860698</c:v>
                </c:pt>
                <c:pt idx="4272">
                  <c:v>0.99974141673468742</c:v>
                </c:pt>
                <c:pt idx="4273">
                  <c:v>0.99974165840426343</c:v>
                </c:pt>
                <c:pt idx="4274">
                  <c:v>0.99974264209149755</c:v>
                </c:pt>
                <c:pt idx="4275">
                  <c:v>0.99974521247185322</c:v>
                </c:pt>
                <c:pt idx="4276">
                  <c:v>0.99989619856573309</c:v>
                </c:pt>
                <c:pt idx="4277">
                  <c:v>0.99989943205109155</c:v>
                </c:pt>
                <c:pt idx="4278">
                  <c:v>0.99996131667242727</c:v>
                </c:pt>
                <c:pt idx="4279">
                  <c:v>0.99996139403318585</c:v>
                </c:pt>
                <c:pt idx="4280">
                  <c:v>0.99996148216045977</c:v>
                </c:pt>
                <c:pt idx="4281">
                  <c:v>0.99996179365631088</c:v>
                </c:pt>
                <c:pt idx="4282">
                  <c:v>0.99996196125424452</c:v>
                </c:pt>
                <c:pt idx="4283">
                  <c:v>0.99998639246706256</c:v>
                </c:pt>
                <c:pt idx="4284">
                  <c:v>0.99998648703602022</c:v>
                </c:pt>
                <c:pt idx="4285">
                  <c:v>0.99998650153895197</c:v>
                </c:pt>
                <c:pt idx="4286">
                  <c:v>0.99998654066041492</c:v>
                </c:pt>
                <c:pt idx="4287">
                  <c:v>0.99998663265100662</c:v>
                </c:pt>
                <c:pt idx="4288">
                  <c:v>0.99998678390886009</c:v>
                </c:pt>
                <c:pt idx="4289">
                  <c:v>0.99999552411949355</c:v>
                </c:pt>
                <c:pt idx="4290">
                  <c:v>0.99999554411775315</c:v>
                </c:pt>
                <c:pt idx="4291">
                  <c:v>0.99999855128336523</c:v>
                </c:pt>
                <c:pt idx="4292">
                  <c:v>0.99999856068059023</c:v>
                </c:pt>
                <c:pt idx="4293">
                  <c:v>0.99999856508404528</c:v>
                </c:pt>
                <c:pt idx="4294">
                  <c:v>0.99999856513263541</c:v>
                </c:pt>
                <c:pt idx="4295">
                  <c:v>0.99999856963149125</c:v>
                </c:pt>
                <c:pt idx="4296">
                  <c:v>0.99999857835449191</c:v>
                </c:pt>
                <c:pt idx="4297">
                  <c:v>0.99999957328277544</c:v>
                </c:pt>
                <c:pt idx="4298">
                  <c:v>0.99999957415222129</c:v>
                </c:pt>
                <c:pt idx="4299">
                  <c:v>0.99999987733793427</c:v>
                </c:pt>
                <c:pt idx="4300">
                  <c:v>0.99999987971228099</c:v>
                </c:pt>
                <c:pt idx="4301">
                  <c:v>0.99999988251073135</c:v>
                </c:pt>
                <c:pt idx="4302">
                  <c:v>0.99999996795699408</c:v>
                </c:pt>
                <c:pt idx="4303">
                  <c:v>0.99999999178206289</c:v>
                </c:pt>
                <c:pt idx="4304">
                  <c:v>0.99999999180993693</c:v>
                </c:pt>
                <c:pt idx="4305">
                  <c:v>0.99999999196607592</c:v>
                </c:pt>
                <c:pt idx="4306">
                  <c:v>0.99999999804467155</c:v>
                </c:pt>
                <c:pt idx="4307">
                  <c:v>0.99999999809124862</c:v>
                </c:pt>
                <c:pt idx="4308">
                  <c:v>0.99999999990924482</c:v>
                </c:pt>
                <c:pt idx="4309">
                  <c:v>0.99999999999631661</c:v>
                </c:pt>
                <c:pt idx="4310">
                  <c:v>0.99999999999643474</c:v>
                </c:pt>
                <c:pt idx="4311">
                  <c:v>0.99999999999936418</c:v>
                </c:pt>
                <c:pt idx="4312">
                  <c:v>0.99999999999938394</c:v>
                </c:pt>
                <c:pt idx="4313">
                  <c:v>0.99999999999989186</c:v>
                </c:pt>
                <c:pt idx="4314">
                  <c:v>0.99999999999990019</c:v>
                </c:pt>
                <c:pt idx="4315">
                  <c:v>0.99999999999998346</c:v>
                </c:pt>
                <c:pt idx="4316">
                  <c:v>0.99999999999999756</c:v>
                </c:pt>
                <c:pt idx="4317">
                  <c:v>0.99999999999999967</c:v>
                </c:pt>
                <c:pt idx="4318">
                  <c:v>0.99999999999999967</c:v>
                </c:pt>
                <c:pt idx="4319">
                  <c:v>1</c:v>
                </c:pt>
                <c:pt idx="4320">
                  <c:v>1</c:v>
                </c:pt>
                <c:pt idx="4321">
                  <c:v>1</c:v>
                </c:pt>
                <c:pt idx="4322">
                  <c:v>1</c:v>
                </c:pt>
                <c:pt idx="4323">
                  <c:v>1</c:v>
                </c:pt>
                <c:pt idx="4324">
                  <c:v>1</c:v>
                </c:pt>
                <c:pt idx="4325">
                  <c:v>1</c:v>
                </c:pt>
                <c:pt idx="4326">
                  <c:v>1</c:v>
                </c:pt>
                <c:pt idx="4327">
                  <c:v>1</c:v>
                </c:pt>
                <c:pt idx="4328">
                  <c:v>1</c:v>
                </c:pt>
                <c:pt idx="4329">
                  <c:v>1</c:v>
                </c:pt>
                <c:pt idx="4330">
                  <c:v>1</c:v>
                </c:pt>
                <c:pt idx="4331">
                  <c:v>1</c:v>
                </c:pt>
                <c:pt idx="4332">
                  <c:v>1</c:v>
                </c:pt>
                <c:pt idx="4333">
                  <c:v>1</c:v>
                </c:pt>
                <c:pt idx="4334">
                  <c:v>1</c:v>
                </c:pt>
                <c:pt idx="4335">
                  <c:v>1</c:v>
                </c:pt>
                <c:pt idx="4336">
                  <c:v>1</c:v>
                </c:pt>
                <c:pt idx="4337">
                  <c:v>1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4669-054A-81A3-009B0F749FB2}"/>
            </c:ext>
          </c:extLst>
        </c:ser>
        <c:ser>
          <c:idx val="4"/>
          <c:order val="3"/>
          <c:tx>
            <c:v>Ideal</c:v>
          </c:tx>
          <c:spPr>
            <a:ln w="444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dPt>
            <c:idx val="433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3-4669-054A-81A3-009B0F749FB2}"/>
              </c:ext>
            </c:extLst>
          </c:dPt>
          <c:xVal>
            <c:numRef>
              <c:f>Ideal!$A$1:$A$4339</c:f>
              <c:numCache>
                <c:formatCode>General</c:formatCode>
                <c:ptCount val="4339"/>
                <c:pt idx="0">
                  <c:v>1.9999980926513599E-2</c:v>
                </c:pt>
                <c:pt idx="1">
                  <c:v>1.9999980926513599E-2</c:v>
                </c:pt>
                <c:pt idx="2">
                  <c:v>1.9999980926513599E-2</c:v>
                </c:pt>
                <c:pt idx="3">
                  <c:v>1.9999980926513599E-2</c:v>
                </c:pt>
                <c:pt idx="4">
                  <c:v>1.9999980926513599E-2</c:v>
                </c:pt>
                <c:pt idx="5">
                  <c:v>1.9999980926513599E-2</c:v>
                </c:pt>
                <c:pt idx="6">
                  <c:v>1.9999980926513599E-2</c:v>
                </c:pt>
                <c:pt idx="7">
                  <c:v>1.9999980926513599E-2</c:v>
                </c:pt>
                <c:pt idx="8">
                  <c:v>1.9999980926513599E-2</c:v>
                </c:pt>
                <c:pt idx="9">
                  <c:v>1.9999980926513599E-2</c:v>
                </c:pt>
                <c:pt idx="10">
                  <c:v>1.9999980926513599E-2</c:v>
                </c:pt>
                <c:pt idx="11">
                  <c:v>1.9999980926513599E-2</c:v>
                </c:pt>
                <c:pt idx="12">
                  <c:v>1.9999980926513599E-2</c:v>
                </c:pt>
                <c:pt idx="13">
                  <c:v>1.9999980926513599E-2</c:v>
                </c:pt>
                <c:pt idx="14">
                  <c:v>1.9999980926513599E-2</c:v>
                </c:pt>
                <c:pt idx="15">
                  <c:v>1.9999980926513599E-2</c:v>
                </c:pt>
                <c:pt idx="16">
                  <c:v>1.9999980926513599E-2</c:v>
                </c:pt>
                <c:pt idx="17">
                  <c:v>1.9999980926513599E-2</c:v>
                </c:pt>
                <c:pt idx="18">
                  <c:v>1.9999980926513599E-2</c:v>
                </c:pt>
                <c:pt idx="19">
                  <c:v>1.9999980926513599E-2</c:v>
                </c:pt>
                <c:pt idx="20">
                  <c:v>1.9999980926513599E-2</c:v>
                </c:pt>
                <c:pt idx="21">
                  <c:v>1.9999980926513599E-2</c:v>
                </c:pt>
                <c:pt idx="22">
                  <c:v>1.9999980926513599E-2</c:v>
                </c:pt>
                <c:pt idx="23">
                  <c:v>1.9999980926513599E-2</c:v>
                </c:pt>
                <c:pt idx="24">
                  <c:v>1.9999980926513599E-2</c:v>
                </c:pt>
                <c:pt idx="25">
                  <c:v>1.9999980926513599E-2</c:v>
                </c:pt>
                <c:pt idx="26">
                  <c:v>1.9999980926513599E-2</c:v>
                </c:pt>
                <c:pt idx="27">
                  <c:v>1.9999980926513599E-2</c:v>
                </c:pt>
                <c:pt idx="28">
                  <c:v>1.9999980926513599E-2</c:v>
                </c:pt>
                <c:pt idx="29">
                  <c:v>1.9999980926513599E-2</c:v>
                </c:pt>
                <c:pt idx="30">
                  <c:v>1.9999980926513599E-2</c:v>
                </c:pt>
                <c:pt idx="31">
                  <c:v>1.9999980926513599E-2</c:v>
                </c:pt>
                <c:pt idx="32">
                  <c:v>1.9999980926513599E-2</c:v>
                </c:pt>
                <c:pt idx="33">
                  <c:v>1.9999980926513599E-2</c:v>
                </c:pt>
                <c:pt idx="34">
                  <c:v>1.9999980926513599E-2</c:v>
                </c:pt>
                <c:pt idx="35">
                  <c:v>1.9999980926513599E-2</c:v>
                </c:pt>
                <c:pt idx="36">
                  <c:v>1.9999980926513599E-2</c:v>
                </c:pt>
                <c:pt idx="37">
                  <c:v>1.9999980926513599E-2</c:v>
                </c:pt>
                <c:pt idx="38">
                  <c:v>1.9999980926513599E-2</c:v>
                </c:pt>
                <c:pt idx="39">
                  <c:v>1.9999980926513599E-2</c:v>
                </c:pt>
                <c:pt idx="40">
                  <c:v>1.9999980926513599E-2</c:v>
                </c:pt>
                <c:pt idx="41">
                  <c:v>1.9999980926513599E-2</c:v>
                </c:pt>
                <c:pt idx="42">
                  <c:v>1.9999980926513599E-2</c:v>
                </c:pt>
                <c:pt idx="43">
                  <c:v>1.9999980926513599E-2</c:v>
                </c:pt>
                <c:pt idx="44">
                  <c:v>1.9999980926513599E-2</c:v>
                </c:pt>
                <c:pt idx="45">
                  <c:v>1.9999980926513599E-2</c:v>
                </c:pt>
                <c:pt idx="46">
                  <c:v>1.9999980926513599E-2</c:v>
                </c:pt>
                <c:pt idx="47">
                  <c:v>1.9999980926513599E-2</c:v>
                </c:pt>
                <c:pt idx="48">
                  <c:v>1.9999980926513599E-2</c:v>
                </c:pt>
                <c:pt idx="49">
                  <c:v>1.9999980926513599E-2</c:v>
                </c:pt>
                <c:pt idx="50">
                  <c:v>1.9999980926513599E-2</c:v>
                </c:pt>
                <c:pt idx="51">
                  <c:v>1.9999980926513599E-2</c:v>
                </c:pt>
                <c:pt idx="52">
                  <c:v>1.9999980926513599E-2</c:v>
                </c:pt>
                <c:pt idx="53">
                  <c:v>1.9999980926513599E-2</c:v>
                </c:pt>
                <c:pt idx="54">
                  <c:v>1.9999980926513599E-2</c:v>
                </c:pt>
                <c:pt idx="55">
                  <c:v>1.9999980926513599E-2</c:v>
                </c:pt>
                <c:pt idx="56">
                  <c:v>1.9999980926513599E-2</c:v>
                </c:pt>
                <c:pt idx="57">
                  <c:v>1.9999980926513599E-2</c:v>
                </c:pt>
                <c:pt idx="58">
                  <c:v>1.9999980926513599E-2</c:v>
                </c:pt>
                <c:pt idx="59">
                  <c:v>1.9999980926513599E-2</c:v>
                </c:pt>
                <c:pt idx="60">
                  <c:v>1.9999980926513599E-2</c:v>
                </c:pt>
                <c:pt idx="61">
                  <c:v>1.9999980926513599E-2</c:v>
                </c:pt>
                <c:pt idx="62">
                  <c:v>1.9999980926513599E-2</c:v>
                </c:pt>
                <c:pt idx="63">
                  <c:v>1.9999980926513599E-2</c:v>
                </c:pt>
                <c:pt idx="64">
                  <c:v>1.9999980926513599E-2</c:v>
                </c:pt>
                <c:pt idx="65">
                  <c:v>1.9999980926513599E-2</c:v>
                </c:pt>
                <c:pt idx="66">
                  <c:v>1.9999980926513599E-2</c:v>
                </c:pt>
                <c:pt idx="67">
                  <c:v>1.9999980926513599E-2</c:v>
                </c:pt>
                <c:pt idx="68">
                  <c:v>1.9999980926513599E-2</c:v>
                </c:pt>
                <c:pt idx="69">
                  <c:v>1.9999980926513599E-2</c:v>
                </c:pt>
                <c:pt idx="70">
                  <c:v>1.9999980926513599E-2</c:v>
                </c:pt>
                <c:pt idx="71">
                  <c:v>1.9999980926513599E-2</c:v>
                </c:pt>
                <c:pt idx="72">
                  <c:v>1.9999980926513599E-2</c:v>
                </c:pt>
                <c:pt idx="73">
                  <c:v>1.9999980926513599E-2</c:v>
                </c:pt>
                <c:pt idx="74">
                  <c:v>1.9999980926513599E-2</c:v>
                </c:pt>
                <c:pt idx="75">
                  <c:v>1.9999980926513599E-2</c:v>
                </c:pt>
                <c:pt idx="76">
                  <c:v>1.9999980926513599E-2</c:v>
                </c:pt>
                <c:pt idx="77">
                  <c:v>1.9999980926513599E-2</c:v>
                </c:pt>
                <c:pt idx="78">
                  <c:v>1.9999980926513599E-2</c:v>
                </c:pt>
                <c:pt idx="79">
                  <c:v>1.9999980926513599E-2</c:v>
                </c:pt>
                <c:pt idx="80">
                  <c:v>1.9999980926513599E-2</c:v>
                </c:pt>
                <c:pt idx="81">
                  <c:v>1.9999980926513599E-2</c:v>
                </c:pt>
                <c:pt idx="82">
                  <c:v>1.9999980926513599E-2</c:v>
                </c:pt>
                <c:pt idx="83">
                  <c:v>1.9999980926513599E-2</c:v>
                </c:pt>
                <c:pt idx="84">
                  <c:v>1.9999980926513599E-2</c:v>
                </c:pt>
                <c:pt idx="85">
                  <c:v>1.9999980926513599E-2</c:v>
                </c:pt>
                <c:pt idx="86">
                  <c:v>1.9999980926513599E-2</c:v>
                </c:pt>
                <c:pt idx="87">
                  <c:v>1.9999980926513599E-2</c:v>
                </c:pt>
                <c:pt idx="88">
                  <c:v>1.9999980926513599E-2</c:v>
                </c:pt>
                <c:pt idx="89">
                  <c:v>1.9999980926513599E-2</c:v>
                </c:pt>
                <c:pt idx="90">
                  <c:v>1.9999980926513599E-2</c:v>
                </c:pt>
                <c:pt idx="91">
                  <c:v>1.9999980926513599E-2</c:v>
                </c:pt>
                <c:pt idx="92">
                  <c:v>1.9999980926513599E-2</c:v>
                </c:pt>
                <c:pt idx="93">
                  <c:v>1.9999980926513599E-2</c:v>
                </c:pt>
                <c:pt idx="94">
                  <c:v>1.9999980926513599E-2</c:v>
                </c:pt>
                <c:pt idx="95">
                  <c:v>1.9999980926513599E-2</c:v>
                </c:pt>
                <c:pt idx="96">
                  <c:v>1.9999980926513599E-2</c:v>
                </c:pt>
                <c:pt idx="97">
                  <c:v>1.9999980926513599E-2</c:v>
                </c:pt>
                <c:pt idx="98">
                  <c:v>1.9999980926513599E-2</c:v>
                </c:pt>
                <c:pt idx="99">
                  <c:v>1.9999980926513599E-2</c:v>
                </c:pt>
                <c:pt idx="100">
                  <c:v>1.9999980926513599E-2</c:v>
                </c:pt>
                <c:pt idx="101">
                  <c:v>1.9999980926513599E-2</c:v>
                </c:pt>
                <c:pt idx="102">
                  <c:v>1.9999980926513599E-2</c:v>
                </c:pt>
                <c:pt idx="103">
                  <c:v>1.9999980926513599E-2</c:v>
                </c:pt>
                <c:pt idx="104">
                  <c:v>1.9999980926513599E-2</c:v>
                </c:pt>
                <c:pt idx="105">
                  <c:v>1.9999980926513599E-2</c:v>
                </c:pt>
                <c:pt idx="106">
                  <c:v>1.9999980926513599E-2</c:v>
                </c:pt>
                <c:pt idx="107">
                  <c:v>1.9999980926513599E-2</c:v>
                </c:pt>
                <c:pt idx="108">
                  <c:v>1.9999980926513599E-2</c:v>
                </c:pt>
                <c:pt idx="109">
                  <c:v>1.9999980926513599E-2</c:v>
                </c:pt>
                <c:pt idx="110">
                  <c:v>1.9999980926513599E-2</c:v>
                </c:pt>
                <c:pt idx="111">
                  <c:v>1.9999980926513599E-2</c:v>
                </c:pt>
                <c:pt idx="112">
                  <c:v>1.9999980926513599E-2</c:v>
                </c:pt>
                <c:pt idx="113">
                  <c:v>1.9999980926513599E-2</c:v>
                </c:pt>
                <c:pt idx="114">
                  <c:v>1.9999980926513599E-2</c:v>
                </c:pt>
                <c:pt idx="115">
                  <c:v>1.9999980926513599E-2</c:v>
                </c:pt>
                <c:pt idx="116">
                  <c:v>1.9999980926513599E-2</c:v>
                </c:pt>
                <c:pt idx="117">
                  <c:v>1.9999980926513599E-2</c:v>
                </c:pt>
                <c:pt idx="118">
                  <c:v>1.9999980926513599E-2</c:v>
                </c:pt>
                <c:pt idx="119">
                  <c:v>1.9999980926513599E-2</c:v>
                </c:pt>
                <c:pt idx="120">
                  <c:v>1.9999980926513599E-2</c:v>
                </c:pt>
                <c:pt idx="121">
                  <c:v>1.9999980926513599E-2</c:v>
                </c:pt>
                <c:pt idx="122">
                  <c:v>1.9999980926513599E-2</c:v>
                </c:pt>
                <c:pt idx="123">
                  <c:v>1.9999980926513599E-2</c:v>
                </c:pt>
                <c:pt idx="124">
                  <c:v>1.9999980926513599E-2</c:v>
                </c:pt>
                <c:pt idx="125">
                  <c:v>1.9999980926513599E-2</c:v>
                </c:pt>
                <c:pt idx="126">
                  <c:v>1.9999980926513599E-2</c:v>
                </c:pt>
                <c:pt idx="127">
                  <c:v>1.9999980926513599E-2</c:v>
                </c:pt>
                <c:pt idx="128">
                  <c:v>1.9999980926513599E-2</c:v>
                </c:pt>
                <c:pt idx="129">
                  <c:v>1.9999980926513599E-2</c:v>
                </c:pt>
                <c:pt idx="130">
                  <c:v>1.9999980926513599E-2</c:v>
                </c:pt>
                <c:pt idx="131">
                  <c:v>1.9999980926513599E-2</c:v>
                </c:pt>
                <c:pt idx="132">
                  <c:v>1.9999980926513599E-2</c:v>
                </c:pt>
                <c:pt idx="133">
                  <c:v>1.9999980926513599E-2</c:v>
                </c:pt>
                <c:pt idx="134">
                  <c:v>1.9999980926513599E-2</c:v>
                </c:pt>
                <c:pt idx="135">
                  <c:v>1.9999980926513599E-2</c:v>
                </c:pt>
                <c:pt idx="136">
                  <c:v>1.9999980926513599E-2</c:v>
                </c:pt>
                <c:pt idx="137">
                  <c:v>1.9999980926513599E-2</c:v>
                </c:pt>
                <c:pt idx="138">
                  <c:v>1.9999980926513599E-2</c:v>
                </c:pt>
                <c:pt idx="139">
                  <c:v>1.9999980926513599E-2</c:v>
                </c:pt>
                <c:pt idx="140">
                  <c:v>1.9999980926513599E-2</c:v>
                </c:pt>
                <c:pt idx="141">
                  <c:v>1.9999980926513599E-2</c:v>
                </c:pt>
                <c:pt idx="142">
                  <c:v>1.9999980926513599E-2</c:v>
                </c:pt>
                <c:pt idx="143">
                  <c:v>1.9999980926513599E-2</c:v>
                </c:pt>
                <c:pt idx="144">
                  <c:v>1.9999980926513599E-2</c:v>
                </c:pt>
                <c:pt idx="145">
                  <c:v>1.9999980926513599E-2</c:v>
                </c:pt>
                <c:pt idx="146">
                  <c:v>1.9999980926513599E-2</c:v>
                </c:pt>
                <c:pt idx="147">
                  <c:v>1.9999980926513599E-2</c:v>
                </c:pt>
                <c:pt idx="148">
                  <c:v>1.9999980926513599E-2</c:v>
                </c:pt>
                <c:pt idx="149">
                  <c:v>1.9999980926513599E-2</c:v>
                </c:pt>
                <c:pt idx="150">
                  <c:v>1.9999980926513599E-2</c:v>
                </c:pt>
                <c:pt idx="151">
                  <c:v>1.9999980926513599E-2</c:v>
                </c:pt>
                <c:pt idx="152">
                  <c:v>1.9999980926513599E-2</c:v>
                </c:pt>
                <c:pt idx="153">
                  <c:v>1.9999980926513599E-2</c:v>
                </c:pt>
                <c:pt idx="154">
                  <c:v>1.9999980926513599E-2</c:v>
                </c:pt>
                <c:pt idx="155">
                  <c:v>1.9999980926513599E-2</c:v>
                </c:pt>
                <c:pt idx="156">
                  <c:v>1.9999980926513599E-2</c:v>
                </c:pt>
                <c:pt idx="157">
                  <c:v>1.9999980926513599E-2</c:v>
                </c:pt>
                <c:pt idx="158">
                  <c:v>1.9999980926513599E-2</c:v>
                </c:pt>
                <c:pt idx="159">
                  <c:v>1.9999980926513599E-2</c:v>
                </c:pt>
                <c:pt idx="160">
                  <c:v>1.9999980926513599E-2</c:v>
                </c:pt>
                <c:pt idx="161">
                  <c:v>1.9999980926513599E-2</c:v>
                </c:pt>
                <c:pt idx="162">
                  <c:v>1.9999980926513599E-2</c:v>
                </c:pt>
                <c:pt idx="163">
                  <c:v>1.9999980926513599E-2</c:v>
                </c:pt>
                <c:pt idx="164">
                  <c:v>1.9999980926513599E-2</c:v>
                </c:pt>
                <c:pt idx="165">
                  <c:v>1.9999980926513599E-2</c:v>
                </c:pt>
                <c:pt idx="166">
                  <c:v>1.9999980926513599E-2</c:v>
                </c:pt>
                <c:pt idx="167">
                  <c:v>1.9999980926513599E-2</c:v>
                </c:pt>
                <c:pt idx="168">
                  <c:v>1.9999980926513599E-2</c:v>
                </c:pt>
                <c:pt idx="169">
                  <c:v>1.9999980926513599E-2</c:v>
                </c:pt>
                <c:pt idx="170">
                  <c:v>1.9999980926513599E-2</c:v>
                </c:pt>
                <c:pt idx="171">
                  <c:v>1.9999980926513599E-2</c:v>
                </c:pt>
                <c:pt idx="172">
                  <c:v>1.9999980926513599E-2</c:v>
                </c:pt>
                <c:pt idx="173">
                  <c:v>1.9999980926513599E-2</c:v>
                </c:pt>
                <c:pt idx="174">
                  <c:v>1.9999980926513599E-2</c:v>
                </c:pt>
                <c:pt idx="175">
                  <c:v>1.9999980926513599E-2</c:v>
                </c:pt>
                <c:pt idx="176">
                  <c:v>1.9999980926513599E-2</c:v>
                </c:pt>
                <c:pt idx="177">
                  <c:v>1.9999980926513599E-2</c:v>
                </c:pt>
                <c:pt idx="178">
                  <c:v>1.9999980926513599E-2</c:v>
                </c:pt>
                <c:pt idx="179">
                  <c:v>1.9999980926513599E-2</c:v>
                </c:pt>
                <c:pt idx="180">
                  <c:v>1.9999980926513599E-2</c:v>
                </c:pt>
                <c:pt idx="181">
                  <c:v>1.9999980926513599E-2</c:v>
                </c:pt>
                <c:pt idx="182">
                  <c:v>1.9999980926513599E-2</c:v>
                </c:pt>
                <c:pt idx="183">
                  <c:v>1.9999980926513599E-2</c:v>
                </c:pt>
                <c:pt idx="184">
                  <c:v>1.9999980926513599E-2</c:v>
                </c:pt>
                <c:pt idx="185">
                  <c:v>1.9999980926513599E-2</c:v>
                </c:pt>
                <c:pt idx="186">
                  <c:v>1.9999980926513599E-2</c:v>
                </c:pt>
                <c:pt idx="187">
                  <c:v>1.9999980926513599E-2</c:v>
                </c:pt>
                <c:pt idx="188">
                  <c:v>1.9999980926513599E-2</c:v>
                </c:pt>
                <c:pt idx="189">
                  <c:v>1.9999980926513599E-2</c:v>
                </c:pt>
                <c:pt idx="190">
                  <c:v>1.9999980926513599E-2</c:v>
                </c:pt>
                <c:pt idx="191">
                  <c:v>1.9999980926513599E-2</c:v>
                </c:pt>
                <c:pt idx="192">
                  <c:v>1.9999980926513599E-2</c:v>
                </c:pt>
                <c:pt idx="193">
                  <c:v>1.9999980926513599E-2</c:v>
                </c:pt>
                <c:pt idx="194">
                  <c:v>1.9999980926513599E-2</c:v>
                </c:pt>
                <c:pt idx="195">
                  <c:v>1.9999980926513599E-2</c:v>
                </c:pt>
                <c:pt idx="196">
                  <c:v>1.9999980926513599E-2</c:v>
                </c:pt>
                <c:pt idx="197">
                  <c:v>1.9999980926513599E-2</c:v>
                </c:pt>
                <c:pt idx="198">
                  <c:v>1.9999980926513599E-2</c:v>
                </c:pt>
                <c:pt idx="199">
                  <c:v>1.9999980926513599E-2</c:v>
                </c:pt>
                <c:pt idx="200">
                  <c:v>1.9999980926513599E-2</c:v>
                </c:pt>
                <c:pt idx="201">
                  <c:v>1.9999980926513599E-2</c:v>
                </c:pt>
                <c:pt idx="202">
                  <c:v>1.9999980926513599E-2</c:v>
                </c:pt>
                <c:pt idx="203">
                  <c:v>1.9999980926513599E-2</c:v>
                </c:pt>
                <c:pt idx="204">
                  <c:v>1.9999980926513599E-2</c:v>
                </c:pt>
                <c:pt idx="205">
                  <c:v>1.9999980926513599E-2</c:v>
                </c:pt>
                <c:pt idx="206">
                  <c:v>1.9999980926513599E-2</c:v>
                </c:pt>
                <c:pt idx="207">
                  <c:v>1.9999980926513599E-2</c:v>
                </c:pt>
                <c:pt idx="208">
                  <c:v>1.9999980926513599E-2</c:v>
                </c:pt>
                <c:pt idx="209">
                  <c:v>1.9999980926513599E-2</c:v>
                </c:pt>
                <c:pt idx="210">
                  <c:v>1.9999980926513599E-2</c:v>
                </c:pt>
                <c:pt idx="211">
                  <c:v>1.9999980926513599E-2</c:v>
                </c:pt>
                <c:pt idx="212">
                  <c:v>1.9999980926513599E-2</c:v>
                </c:pt>
                <c:pt idx="213">
                  <c:v>1.9999980926513599E-2</c:v>
                </c:pt>
                <c:pt idx="214">
                  <c:v>1.9999980926513599E-2</c:v>
                </c:pt>
                <c:pt idx="215">
                  <c:v>1.9999980926513599E-2</c:v>
                </c:pt>
                <c:pt idx="216">
                  <c:v>1.9999980926513599E-2</c:v>
                </c:pt>
                <c:pt idx="217">
                  <c:v>1.9999980926513599E-2</c:v>
                </c:pt>
                <c:pt idx="218">
                  <c:v>1.9999980926513599E-2</c:v>
                </c:pt>
                <c:pt idx="219">
                  <c:v>1.9999980926513599E-2</c:v>
                </c:pt>
                <c:pt idx="220">
                  <c:v>1.9999980926513599E-2</c:v>
                </c:pt>
                <c:pt idx="221">
                  <c:v>1.9999980926513599E-2</c:v>
                </c:pt>
                <c:pt idx="222">
                  <c:v>1.9999980926513599E-2</c:v>
                </c:pt>
                <c:pt idx="223">
                  <c:v>1.9999980926513599E-2</c:v>
                </c:pt>
                <c:pt idx="224">
                  <c:v>1.9999980926513599E-2</c:v>
                </c:pt>
                <c:pt idx="225">
                  <c:v>1.9999980926513599E-2</c:v>
                </c:pt>
                <c:pt idx="226">
                  <c:v>1.9999980926513599E-2</c:v>
                </c:pt>
                <c:pt idx="227">
                  <c:v>1.9999980926513599E-2</c:v>
                </c:pt>
                <c:pt idx="228">
                  <c:v>1.9999980926513599E-2</c:v>
                </c:pt>
                <c:pt idx="229">
                  <c:v>1.9999980926513599E-2</c:v>
                </c:pt>
                <c:pt idx="230">
                  <c:v>1.9999980926513599E-2</c:v>
                </c:pt>
                <c:pt idx="231">
                  <c:v>1.9999980926513599E-2</c:v>
                </c:pt>
                <c:pt idx="232">
                  <c:v>1.9999980926513599E-2</c:v>
                </c:pt>
                <c:pt idx="233">
                  <c:v>1.9999980926513599E-2</c:v>
                </c:pt>
                <c:pt idx="234">
                  <c:v>1.9999980926513599E-2</c:v>
                </c:pt>
                <c:pt idx="235">
                  <c:v>1.9999980926513599E-2</c:v>
                </c:pt>
                <c:pt idx="236">
                  <c:v>1.9999980926513599E-2</c:v>
                </c:pt>
                <c:pt idx="237">
                  <c:v>1.9999980926513599E-2</c:v>
                </c:pt>
                <c:pt idx="238">
                  <c:v>1.9999980926513599E-2</c:v>
                </c:pt>
                <c:pt idx="239">
                  <c:v>1.9999980926513599E-2</c:v>
                </c:pt>
                <c:pt idx="240">
                  <c:v>1.9999980926513599E-2</c:v>
                </c:pt>
                <c:pt idx="241">
                  <c:v>1.9999980926513599E-2</c:v>
                </c:pt>
                <c:pt idx="242">
                  <c:v>1.9999980926513599E-2</c:v>
                </c:pt>
                <c:pt idx="243">
                  <c:v>1.9999980926513599E-2</c:v>
                </c:pt>
                <c:pt idx="244">
                  <c:v>1.9999980926513599E-2</c:v>
                </c:pt>
                <c:pt idx="245">
                  <c:v>1.9999980926513599E-2</c:v>
                </c:pt>
                <c:pt idx="246">
                  <c:v>1.9999980926513599E-2</c:v>
                </c:pt>
                <c:pt idx="247">
                  <c:v>1.9999980926513599E-2</c:v>
                </c:pt>
                <c:pt idx="248">
                  <c:v>1.9999980926513599E-2</c:v>
                </c:pt>
                <c:pt idx="249">
                  <c:v>1.9999980926513599E-2</c:v>
                </c:pt>
                <c:pt idx="250">
                  <c:v>1.9999980926513599E-2</c:v>
                </c:pt>
                <c:pt idx="251">
                  <c:v>1.9999980926513599E-2</c:v>
                </c:pt>
                <c:pt idx="252">
                  <c:v>1.9999980926513599E-2</c:v>
                </c:pt>
                <c:pt idx="253">
                  <c:v>1.9999980926513599E-2</c:v>
                </c:pt>
                <c:pt idx="254">
                  <c:v>1.9999980926513599E-2</c:v>
                </c:pt>
                <c:pt idx="255">
                  <c:v>1.9999980926513599E-2</c:v>
                </c:pt>
                <c:pt idx="256">
                  <c:v>1.9999980926513599E-2</c:v>
                </c:pt>
                <c:pt idx="257">
                  <c:v>1.9999980926513599E-2</c:v>
                </c:pt>
                <c:pt idx="258">
                  <c:v>1.9999980926513599E-2</c:v>
                </c:pt>
                <c:pt idx="259">
                  <c:v>1.9999980926513599E-2</c:v>
                </c:pt>
                <c:pt idx="260">
                  <c:v>1.9999980926513599E-2</c:v>
                </c:pt>
                <c:pt idx="261">
                  <c:v>1.9999980926513599E-2</c:v>
                </c:pt>
                <c:pt idx="262">
                  <c:v>1.9999980926513599E-2</c:v>
                </c:pt>
                <c:pt idx="263">
                  <c:v>1.9999980926513599E-2</c:v>
                </c:pt>
                <c:pt idx="264">
                  <c:v>1.9999980926513599E-2</c:v>
                </c:pt>
                <c:pt idx="265">
                  <c:v>1.9999980926513599E-2</c:v>
                </c:pt>
                <c:pt idx="266">
                  <c:v>1.9999980926513599E-2</c:v>
                </c:pt>
                <c:pt idx="267">
                  <c:v>1.9999980926513599E-2</c:v>
                </c:pt>
                <c:pt idx="268">
                  <c:v>1.9999980926513599E-2</c:v>
                </c:pt>
                <c:pt idx="269">
                  <c:v>1.9999980926513599E-2</c:v>
                </c:pt>
                <c:pt idx="270">
                  <c:v>1.9999980926513599E-2</c:v>
                </c:pt>
                <c:pt idx="271">
                  <c:v>1.9999980926513599E-2</c:v>
                </c:pt>
                <c:pt idx="272">
                  <c:v>1.9999980926513599E-2</c:v>
                </c:pt>
                <c:pt idx="273">
                  <c:v>1.9999980926513599E-2</c:v>
                </c:pt>
                <c:pt idx="274">
                  <c:v>1.9999980926513599E-2</c:v>
                </c:pt>
                <c:pt idx="275">
                  <c:v>1.9999980926513599E-2</c:v>
                </c:pt>
                <c:pt idx="276">
                  <c:v>1.9999980926513599E-2</c:v>
                </c:pt>
                <c:pt idx="277">
                  <c:v>1.9999980926513599E-2</c:v>
                </c:pt>
                <c:pt idx="278">
                  <c:v>1.9999980926513599E-2</c:v>
                </c:pt>
                <c:pt idx="279">
                  <c:v>1.9999980926513599E-2</c:v>
                </c:pt>
                <c:pt idx="280">
                  <c:v>1.9999980926513599E-2</c:v>
                </c:pt>
                <c:pt idx="281">
                  <c:v>1.9999980926513599E-2</c:v>
                </c:pt>
                <c:pt idx="282">
                  <c:v>1.9999980926513599E-2</c:v>
                </c:pt>
                <c:pt idx="283">
                  <c:v>1.9999980926513599E-2</c:v>
                </c:pt>
                <c:pt idx="284">
                  <c:v>1.9999980926513599E-2</c:v>
                </c:pt>
                <c:pt idx="285">
                  <c:v>1.9999980926513599E-2</c:v>
                </c:pt>
                <c:pt idx="286">
                  <c:v>1.9999980926513599E-2</c:v>
                </c:pt>
                <c:pt idx="287">
                  <c:v>1.9999980926513599E-2</c:v>
                </c:pt>
                <c:pt idx="288">
                  <c:v>1.9999980926513599E-2</c:v>
                </c:pt>
                <c:pt idx="289">
                  <c:v>1.9999980926513599E-2</c:v>
                </c:pt>
                <c:pt idx="290">
                  <c:v>1.9999980926513599E-2</c:v>
                </c:pt>
                <c:pt idx="291">
                  <c:v>1.9999980926513599E-2</c:v>
                </c:pt>
                <c:pt idx="292">
                  <c:v>1.9999980926513599E-2</c:v>
                </c:pt>
                <c:pt idx="293">
                  <c:v>1.9999980926513599E-2</c:v>
                </c:pt>
                <c:pt idx="294">
                  <c:v>1.9999980926513599E-2</c:v>
                </c:pt>
                <c:pt idx="295">
                  <c:v>1.9999980926513599E-2</c:v>
                </c:pt>
                <c:pt idx="296">
                  <c:v>1.9999980926513599E-2</c:v>
                </c:pt>
                <c:pt idx="297">
                  <c:v>1.9999980926513599E-2</c:v>
                </c:pt>
                <c:pt idx="298">
                  <c:v>1.9999980926513599E-2</c:v>
                </c:pt>
                <c:pt idx="299">
                  <c:v>1.9999980926513599E-2</c:v>
                </c:pt>
                <c:pt idx="300">
                  <c:v>1.9999980926513599E-2</c:v>
                </c:pt>
                <c:pt idx="301">
                  <c:v>1.9999980926513599E-2</c:v>
                </c:pt>
                <c:pt idx="302">
                  <c:v>1.9999980926513599E-2</c:v>
                </c:pt>
                <c:pt idx="303">
                  <c:v>1.9999980926513599E-2</c:v>
                </c:pt>
                <c:pt idx="304">
                  <c:v>1.9999980926513599E-2</c:v>
                </c:pt>
                <c:pt idx="305">
                  <c:v>1.9999980926513599E-2</c:v>
                </c:pt>
                <c:pt idx="306">
                  <c:v>1.9999980926513599E-2</c:v>
                </c:pt>
                <c:pt idx="307">
                  <c:v>1.9999980926513599E-2</c:v>
                </c:pt>
                <c:pt idx="308">
                  <c:v>1.9999980926513599E-2</c:v>
                </c:pt>
                <c:pt idx="309">
                  <c:v>1.9999980926513599E-2</c:v>
                </c:pt>
                <c:pt idx="310">
                  <c:v>1.9999980926513599E-2</c:v>
                </c:pt>
                <c:pt idx="311">
                  <c:v>1.9999980926513599E-2</c:v>
                </c:pt>
                <c:pt idx="312">
                  <c:v>1.9999980926513599E-2</c:v>
                </c:pt>
                <c:pt idx="313">
                  <c:v>1.9999980926513599E-2</c:v>
                </c:pt>
                <c:pt idx="314">
                  <c:v>1.9999980926513599E-2</c:v>
                </c:pt>
                <c:pt idx="315">
                  <c:v>1.9999980926513599E-2</c:v>
                </c:pt>
                <c:pt idx="316">
                  <c:v>1.9999980926513599E-2</c:v>
                </c:pt>
                <c:pt idx="317">
                  <c:v>1.9999980926513599E-2</c:v>
                </c:pt>
                <c:pt idx="318">
                  <c:v>1.9999980926513599E-2</c:v>
                </c:pt>
                <c:pt idx="319">
                  <c:v>1.9999980926513599E-2</c:v>
                </c:pt>
                <c:pt idx="320">
                  <c:v>1.9999980926513599E-2</c:v>
                </c:pt>
                <c:pt idx="321">
                  <c:v>1.9999980926513599E-2</c:v>
                </c:pt>
                <c:pt idx="322">
                  <c:v>1.9999980926513599E-2</c:v>
                </c:pt>
                <c:pt idx="323">
                  <c:v>1.9999980926513599E-2</c:v>
                </c:pt>
                <c:pt idx="324">
                  <c:v>1.9999980926513599E-2</c:v>
                </c:pt>
                <c:pt idx="325">
                  <c:v>1.9999980926513599E-2</c:v>
                </c:pt>
                <c:pt idx="326">
                  <c:v>1.9999980926513599E-2</c:v>
                </c:pt>
                <c:pt idx="327">
                  <c:v>1.9999980926513599E-2</c:v>
                </c:pt>
                <c:pt idx="328">
                  <c:v>1.9999980926513599E-2</c:v>
                </c:pt>
                <c:pt idx="329">
                  <c:v>1.9999980926513599E-2</c:v>
                </c:pt>
                <c:pt idx="330">
                  <c:v>1.9999980926513599E-2</c:v>
                </c:pt>
                <c:pt idx="331">
                  <c:v>1.9999980926513599E-2</c:v>
                </c:pt>
                <c:pt idx="332">
                  <c:v>1.9999980926513599E-2</c:v>
                </c:pt>
                <c:pt idx="333">
                  <c:v>1.9999980926513599E-2</c:v>
                </c:pt>
                <c:pt idx="334">
                  <c:v>1.9999980926513599E-2</c:v>
                </c:pt>
                <c:pt idx="335">
                  <c:v>1.9999980926513599E-2</c:v>
                </c:pt>
                <c:pt idx="336">
                  <c:v>1.9999980926513599E-2</c:v>
                </c:pt>
                <c:pt idx="337">
                  <c:v>1.9999980926513599E-2</c:v>
                </c:pt>
                <c:pt idx="338">
                  <c:v>1.9999980926513599E-2</c:v>
                </c:pt>
                <c:pt idx="339">
                  <c:v>1.9999980926513599E-2</c:v>
                </c:pt>
                <c:pt idx="340">
                  <c:v>1.9999980926513599E-2</c:v>
                </c:pt>
                <c:pt idx="341">
                  <c:v>1.9999980926513599E-2</c:v>
                </c:pt>
                <c:pt idx="342">
                  <c:v>1.9999980926513599E-2</c:v>
                </c:pt>
                <c:pt idx="343">
                  <c:v>1.9999980926513599E-2</c:v>
                </c:pt>
                <c:pt idx="344">
                  <c:v>1.9999980926513599E-2</c:v>
                </c:pt>
                <c:pt idx="345">
                  <c:v>1.9999980926513599E-2</c:v>
                </c:pt>
                <c:pt idx="346">
                  <c:v>1.9999980926513599E-2</c:v>
                </c:pt>
                <c:pt idx="347">
                  <c:v>1.9999980926513599E-2</c:v>
                </c:pt>
                <c:pt idx="348">
                  <c:v>1.9999980926513599E-2</c:v>
                </c:pt>
                <c:pt idx="349">
                  <c:v>1.9999980926513599E-2</c:v>
                </c:pt>
                <c:pt idx="350">
                  <c:v>1.9999980926513599E-2</c:v>
                </c:pt>
                <c:pt idx="351">
                  <c:v>1.9999980926513599E-2</c:v>
                </c:pt>
                <c:pt idx="352">
                  <c:v>1.9999980926513599E-2</c:v>
                </c:pt>
                <c:pt idx="353">
                  <c:v>1.9999980926513599E-2</c:v>
                </c:pt>
                <c:pt idx="354">
                  <c:v>1.9999980926513599E-2</c:v>
                </c:pt>
                <c:pt idx="355">
                  <c:v>1.9999980926513599E-2</c:v>
                </c:pt>
                <c:pt idx="356">
                  <c:v>1.9999980926513599E-2</c:v>
                </c:pt>
                <c:pt idx="357">
                  <c:v>1.9999980926513599E-2</c:v>
                </c:pt>
                <c:pt idx="358">
                  <c:v>1.9999980926513599E-2</c:v>
                </c:pt>
                <c:pt idx="359">
                  <c:v>1.9999980926513599E-2</c:v>
                </c:pt>
                <c:pt idx="360">
                  <c:v>1.9999980926513599E-2</c:v>
                </c:pt>
                <c:pt idx="361">
                  <c:v>1.9999980926513599E-2</c:v>
                </c:pt>
                <c:pt idx="362">
                  <c:v>1.9999980926513599E-2</c:v>
                </c:pt>
                <c:pt idx="363">
                  <c:v>1.9999980926513599E-2</c:v>
                </c:pt>
                <c:pt idx="364">
                  <c:v>1.9999980926513599E-2</c:v>
                </c:pt>
                <c:pt idx="365">
                  <c:v>1.9999980926513599E-2</c:v>
                </c:pt>
                <c:pt idx="366">
                  <c:v>1.9999980926513599E-2</c:v>
                </c:pt>
                <c:pt idx="367">
                  <c:v>1.9999980926513599E-2</c:v>
                </c:pt>
                <c:pt idx="368">
                  <c:v>1.9999980926513599E-2</c:v>
                </c:pt>
                <c:pt idx="369">
                  <c:v>1.9999980926513599E-2</c:v>
                </c:pt>
                <c:pt idx="370">
                  <c:v>1.9999980926513599E-2</c:v>
                </c:pt>
                <c:pt idx="371">
                  <c:v>1.9999980926513599E-2</c:v>
                </c:pt>
                <c:pt idx="372">
                  <c:v>1.9999980926513599E-2</c:v>
                </c:pt>
                <c:pt idx="373">
                  <c:v>1.9999980926513599E-2</c:v>
                </c:pt>
                <c:pt idx="374">
                  <c:v>1.9999980926513599E-2</c:v>
                </c:pt>
                <c:pt idx="375">
                  <c:v>1.9999980926513599E-2</c:v>
                </c:pt>
                <c:pt idx="376">
                  <c:v>1.9999980926513599E-2</c:v>
                </c:pt>
                <c:pt idx="377">
                  <c:v>1.9999980926513599E-2</c:v>
                </c:pt>
                <c:pt idx="378">
                  <c:v>1.9999980926513599E-2</c:v>
                </c:pt>
                <c:pt idx="379">
                  <c:v>1.9999980926513599E-2</c:v>
                </c:pt>
                <c:pt idx="380">
                  <c:v>1.9999980926513599E-2</c:v>
                </c:pt>
                <c:pt idx="381">
                  <c:v>1.9999980926513599E-2</c:v>
                </c:pt>
                <c:pt idx="382">
                  <c:v>1.9999980926513599E-2</c:v>
                </c:pt>
                <c:pt idx="383">
                  <c:v>1.9999980926513599E-2</c:v>
                </c:pt>
                <c:pt idx="384">
                  <c:v>1.9999980926513599E-2</c:v>
                </c:pt>
                <c:pt idx="385">
                  <c:v>1.9999980926513599E-2</c:v>
                </c:pt>
                <c:pt idx="386">
                  <c:v>1.9999980926513599E-2</c:v>
                </c:pt>
                <c:pt idx="387">
                  <c:v>1.9999980926513599E-2</c:v>
                </c:pt>
                <c:pt idx="388">
                  <c:v>1.9999980926513599E-2</c:v>
                </c:pt>
                <c:pt idx="389">
                  <c:v>1.9999980926513599E-2</c:v>
                </c:pt>
                <c:pt idx="390">
                  <c:v>1.9999980926513599E-2</c:v>
                </c:pt>
                <c:pt idx="391">
                  <c:v>1.9999980926513599E-2</c:v>
                </c:pt>
                <c:pt idx="392">
                  <c:v>1.9999980926513599E-2</c:v>
                </c:pt>
                <c:pt idx="393">
                  <c:v>1.9999980926513599E-2</c:v>
                </c:pt>
                <c:pt idx="394">
                  <c:v>1.9999980926513599E-2</c:v>
                </c:pt>
                <c:pt idx="395">
                  <c:v>1.9999980926513599E-2</c:v>
                </c:pt>
                <c:pt idx="396">
                  <c:v>1.9999980926513599E-2</c:v>
                </c:pt>
                <c:pt idx="397">
                  <c:v>1.9999980926513599E-2</c:v>
                </c:pt>
                <c:pt idx="398">
                  <c:v>1.9999980926513599E-2</c:v>
                </c:pt>
                <c:pt idx="399">
                  <c:v>1.9999980926513599E-2</c:v>
                </c:pt>
                <c:pt idx="400">
                  <c:v>1.9999980926513599E-2</c:v>
                </c:pt>
                <c:pt idx="401">
                  <c:v>1.9999980926513599E-2</c:v>
                </c:pt>
                <c:pt idx="402">
                  <c:v>1.9999980926513599E-2</c:v>
                </c:pt>
                <c:pt idx="403">
                  <c:v>1.9999980926513599E-2</c:v>
                </c:pt>
                <c:pt idx="404">
                  <c:v>1.9999980926513599E-2</c:v>
                </c:pt>
                <c:pt idx="405">
                  <c:v>1.9999980926513599E-2</c:v>
                </c:pt>
                <c:pt idx="406">
                  <c:v>1.9999980926513599E-2</c:v>
                </c:pt>
                <c:pt idx="407">
                  <c:v>1.9999980926513599E-2</c:v>
                </c:pt>
                <c:pt idx="408">
                  <c:v>1.9999980926513599E-2</c:v>
                </c:pt>
                <c:pt idx="409">
                  <c:v>1.9999980926513599E-2</c:v>
                </c:pt>
                <c:pt idx="410">
                  <c:v>1.9999980926513599E-2</c:v>
                </c:pt>
                <c:pt idx="411">
                  <c:v>1.9999980926513599E-2</c:v>
                </c:pt>
                <c:pt idx="412">
                  <c:v>1.9999980926513599E-2</c:v>
                </c:pt>
                <c:pt idx="413">
                  <c:v>1.9999980926513599E-2</c:v>
                </c:pt>
                <c:pt idx="414">
                  <c:v>1.9999980926513599E-2</c:v>
                </c:pt>
                <c:pt idx="415">
                  <c:v>1.9999980926513599E-2</c:v>
                </c:pt>
                <c:pt idx="416">
                  <c:v>1.9999980926513599E-2</c:v>
                </c:pt>
                <c:pt idx="417">
                  <c:v>1.9999980926513599E-2</c:v>
                </c:pt>
                <c:pt idx="418">
                  <c:v>1.9999980926513599E-2</c:v>
                </c:pt>
                <c:pt idx="419">
                  <c:v>1.9999980926513599E-2</c:v>
                </c:pt>
                <c:pt idx="420">
                  <c:v>1.9999980926513599E-2</c:v>
                </c:pt>
                <c:pt idx="421">
                  <c:v>1.9999980926513599E-2</c:v>
                </c:pt>
                <c:pt idx="422">
                  <c:v>1.9999980926513599E-2</c:v>
                </c:pt>
                <c:pt idx="423">
                  <c:v>1.9999980926513599E-2</c:v>
                </c:pt>
                <c:pt idx="424">
                  <c:v>1.9999980926513599E-2</c:v>
                </c:pt>
                <c:pt idx="425">
                  <c:v>1.9999980926513599E-2</c:v>
                </c:pt>
                <c:pt idx="426">
                  <c:v>1.9999980926513599E-2</c:v>
                </c:pt>
                <c:pt idx="427">
                  <c:v>1.9999980926513599E-2</c:v>
                </c:pt>
                <c:pt idx="428">
                  <c:v>1.9999980926513599E-2</c:v>
                </c:pt>
                <c:pt idx="429">
                  <c:v>1.9999980926513599E-2</c:v>
                </c:pt>
                <c:pt idx="430">
                  <c:v>1.9999980926513599E-2</c:v>
                </c:pt>
                <c:pt idx="431">
                  <c:v>1.9999980926513599E-2</c:v>
                </c:pt>
                <c:pt idx="432">
                  <c:v>1.9999980926513599E-2</c:v>
                </c:pt>
                <c:pt idx="433">
                  <c:v>1.9999980926513599E-2</c:v>
                </c:pt>
                <c:pt idx="434">
                  <c:v>1.9999980926513599E-2</c:v>
                </c:pt>
                <c:pt idx="435">
                  <c:v>1.9999980926513599E-2</c:v>
                </c:pt>
                <c:pt idx="436">
                  <c:v>1.9999980926513599E-2</c:v>
                </c:pt>
                <c:pt idx="437">
                  <c:v>1.9999980926513599E-2</c:v>
                </c:pt>
                <c:pt idx="438">
                  <c:v>1.9999980926513599E-2</c:v>
                </c:pt>
                <c:pt idx="439">
                  <c:v>1.9999980926513599E-2</c:v>
                </c:pt>
                <c:pt idx="440">
                  <c:v>1.9999980926513599E-2</c:v>
                </c:pt>
                <c:pt idx="441">
                  <c:v>1.9999980926513599E-2</c:v>
                </c:pt>
                <c:pt idx="442">
                  <c:v>1.9999980926513599E-2</c:v>
                </c:pt>
                <c:pt idx="443">
                  <c:v>1.9999980926513599E-2</c:v>
                </c:pt>
                <c:pt idx="444">
                  <c:v>1.9999980926513599E-2</c:v>
                </c:pt>
                <c:pt idx="445">
                  <c:v>1.9999980926513599E-2</c:v>
                </c:pt>
                <c:pt idx="446">
                  <c:v>1.9999980926513599E-2</c:v>
                </c:pt>
                <c:pt idx="447">
                  <c:v>1.9999980926513599E-2</c:v>
                </c:pt>
                <c:pt idx="448">
                  <c:v>1.9999980926513599E-2</c:v>
                </c:pt>
                <c:pt idx="449">
                  <c:v>1.9999980926513599E-2</c:v>
                </c:pt>
                <c:pt idx="450">
                  <c:v>1.9999980926513599E-2</c:v>
                </c:pt>
                <c:pt idx="451">
                  <c:v>1.9999980926513599E-2</c:v>
                </c:pt>
                <c:pt idx="452">
                  <c:v>1.9999980926513599E-2</c:v>
                </c:pt>
                <c:pt idx="453">
                  <c:v>1.9999980926513599E-2</c:v>
                </c:pt>
                <c:pt idx="454">
                  <c:v>1.9999980926513599E-2</c:v>
                </c:pt>
                <c:pt idx="455">
                  <c:v>1.9999980926513599E-2</c:v>
                </c:pt>
                <c:pt idx="456">
                  <c:v>1.9999980926513599E-2</c:v>
                </c:pt>
                <c:pt idx="457">
                  <c:v>1.9999980926513599E-2</c:v>
                </c:pt>
                <c:pt idx="458">
                  <c:v>1.9999980926513599E-2</c:v>
                </c:pt>
                <c:pt idx="459">
                  <c:v>1.9999980926513599E-2</c:v>
                </c:pt>
                <c:pt idx="460">
                  <c:v>1.9999980926513599E-2</c:v>
                </c:pt>
                <c:pt idx="461">
                  <c:v>1.9999980926513599E-2</c:v>
                </c:pt>
                <c:pt idx="462">
                  <c:v>1.9999980926513599E-2</c:v>
                </c:pt>
                <c:pt idx="463">
                  <c:v>1.9999980926513599E-2</c:v>
                </c:pt>
                <c:pt idx="464">
                  <c:v>1.9999980926513599E-2</c:v>
                </c:pt>
                <c:pt idx="465">
                  <c:v>1.9999980926513599E-2</c:v>
                </c:pt>
                <c:pt idx="466">
                  <c:v>1.9999980926513599E-2</c:v>
                </c:pt>
                <c:pt idx="467">
                  <c:v>1.9999980926513599E-2</c:v>
                </c:pt>
                <c:pt idx="468">
                  <c:v>1.9999980926513599E-2</c:v>
                </c:pt>
                <c:pt idx="469">
                  <c:v>1.9999980926513599E-2</c:v>
                </c:pt>
                <c:pt idx="470">
                  <c:v>1.9999980926513599E-2</c:v>
                </c:pt>
                <c:pt idx="471">
                  <c:v>1.9999980926513599E-2</c:v>
                </c:pt>
                <c:pt idx="472">
                  <c:v>1.9999980926513599E-2</c:v>
                </c:pt>
                <c:pt idx="473">
                  <c:v>1.9999980926513599E-2</c:v>
                </c:pt>
                <c:pt idx="474">
                  <c:v>1.9999980926513599E-2</c:v>
                </c:pt>
                <c:pt idx="475">
                  <c:v>1.9999980926513599E-2</c:v>
                </c:pt>
                <c:pt idx="476">
                  <c:v>1.9999980926513599E-2</c:v>
                </c:pt>
                <c:pt idx="477">
                  <c:v>1.9999980926513599E-2</c:v>
                </c:pt>
                <c:pt idx="478">
                  <c:v>1.9999980926513599E-2</c:v>
                </c:pt>
                <c:pt idx="479">
                  <c:v>1.9999980926513599E-2</c:v>
                </c:pt>
                <c:pt idx="480">
                  <c:v>1.9999980926513599E-2</c:v>
                </c:pt>
                <c:pt idx="481">
                  <c:v>1.9999980926513599E-2</c:v>
                </c:pt>
                <c:pt idx="482">
                  <c:v>1.9999980926513599E-2</c:v>
                </c:pt>
                <c:pt idx="483">
                  <c:v>1.9999980926513599E-2</c:v>
                </c:pt>
                <c:pt idx="484">
                  <c:v>1.9999980926513599E-2</c:v>
                </c:pt>
                <c:pt idx="485">
                  <c:v>1.9999980926513599E-2</c:v>
                </c:pt>
                <c:pt idx="486">
                  <c:v>1.9999980926513599E-2</c:v>
                </c:pt>
                <c:pt idx="487">
                  <c:v>1.9999980926513599E-2</c:v>
                </c:pt>
                <c:pt idx="488">
                  <c:v>1.9999980926513599E-2</c:v>
                </c:pt>
                <c:pt idx="489">
                  <c:v>1.9999980926513599E-2</c:v>
                </c:pt>
                <c:pt idx="490">
                  <c:v>1.9999980926513599E-2</c:v>
                </c:pt>
                <c:pt idx="491">
                  <c:v>1.9999980926513599E-2</c:v>
                </c:pt>
                <c:pt idx="492">
                  <c:v>1.9999980926513599E-2</c:v>
                </c:pt>
                <c:pt idx="493">
                  <c:v>1.9999980926513599E-2</c:v>
                </c:pt>
                <c:pt idx="494">
                  <c:v>1.9999980926513599E-2</c:v>
                </c:pt>
                <c:pt idx="495">
                  <c:v>1.9999980926513599E-2</c:v>
                </c:pt>
                <c:pt idx="496">
                  <c:v>1.9999980926513599E-2</c:v>
                </c:pt>
                <c:pt idx="497">
                  <c:v>1.9999980926513599E-2</c:v>
                </c:pt>
                <c:pt idx="498">
                  <c:v>1.9999980926513599E-2</c:v>
                </c:pt>
                <c:pt idx="499">
                  <c:v>1.9999980926513599E-2</c:v>
                </c:pt>
                <c:pt idx="500">
                  <c:v>1.9999980926513599E-2</c:v>
                </c:pt>
                <c:pt idx="501">
                  <c:v>1.9999980926513599E-2</c:v>
                </c:pt>
                <c:pt idx="502">
                  <c:v>1.9999980926513599E-2</c:v>
                </c:pt>
                <c:pt idx="503">
                  <c:v>1.9999980926513599E-2</c:v>
                </c:pt>
                <c:pt idx="504">
                  <c:v>1.9999980926513599E-2</c:v>
                </c:pt>
                <c:pt idx="505">
                  <c:v>1.9999980926513599E-2</c:v>
                </c:pt>
                <c:pt idx="506">
                  <c:v>1.9999980926513599E-2</c:v>
                </c:pt>
                <c:pt idx="507">
                  <c:v>1.9999980926513599E-2</c:v>
                </c:pt>
                <c:pt idx="508">
                  <c:v>1.9999980926513599E-2</c:v>
                </c:pt>
                <c:pt idx="509">
                  <c:v>1.9999980926513599E-2</c:v>
                </c:pt>
                <c:pt idx="510">
                  <c:v>1.9999980926513599E-2</c:v>
                </c:pt>
                <c:pt idx="511">
                  <c:v>1.9999980926513599E-2</c:v>
                </c:pt>
                <c:pt idx="512">
                  <c:v>1.9999980926513599E-2</c:v>
                </c:pt>
                <c:pt idx="513">
                  <c:v>1.9999980926513599E-2</c:v>
                </c:pt>
                <c:pt idx="514">
                  <c:v>1.9999980926513599E-2</c:v>
                </c:pt>
                <c:pt idx="515">
                  <c:v>1.9999980926513599E-2</c:v>
                </c:pt>
                <c:pt idx="516">
                  <c:v>1.9999980926513599E-2</c:v>
                </c:pt>
                <c:pt idx="517">
                  <c:v>1.9999980926513599E-2</c:v>
                </c:pt>
                <c:pt idx="518">
                  <c:v>1.9999980926513599E-2</c:v>
                </c:pt>
                <c:pt idx="519">
                  <c:v>1.9999980926513599E-2</c:v>
                </c:pt>
                <c:pt idx="520">
                  <c:v>1.9999980926513599E-2</c:v>
                </c:pt>
                <c:pt idx="521">
                  <c:v>1.9999980926513599E-2</c:v>
                </c:pt>
                <c:pt idx="522">
                  <c:v>1.9999980926513599E-2</c:v>
                </c:pt>
                <c:pt idx="523">
                  <c:v>1.9999980926513599E-2</c:v>
                </c:pt>
                <c:pt idx="524">
                  <c:v>1.9999980926513599E-2</c:v>
                </c:pt>
                <c:pt idx="525">
                  <c:v>1.9999980926513599E-2</c:v>
                </c:pt>
                <c:pt idx="526">
                  <c:v>1.9999980926513599E-2</c:v>
                </c:pt>
                <c:pt idx="527">
                  <c:v>1.9999980926513599E-2</c:v>
                </c:pt>
                <c:pt idx="528">
                  <c:v>1.9999980926513599E-2</c:v>
                </c:pt>
                <c:pt idx="529">
                  <c:v>1.9999980926513599E-2</c:v>
                </c:pt>
                <c:pt idx="530">
                  <c:v>1.9999980926513599E-2</c:v>
                </c:pt>
                <c:pt idx="531">
                  <c:v>1.9999980926513599E-2</c:v>
                </c:pt>
                <c:pt idx="532">
                  <c:v>1.9999980926513599E-2</c:v>
                </c:pt>
                <c:pt idx="533">
                  <c:v>1.9999980926513599E-2</c:v>
                </c:pt>
                <c:pt idx="534">
                  <c:v>1.9999980926513599E-2</c:v>
                </c:pt>
                <c:pt idx="535">
                  <c:v>1.9999980926513599E-2</c:v>
                </c:pt>
                <c:pt idx="536">
                  <c:v>1.9999980926513599E-2</c:v>
                </c:pt>
                <c:pt idx="537">
                  <c:v>1.9999980926513599E-2</c:v>
                </c:pt>
                <c:pt idx="538">
                  <c:v>1.9999980926513599E-2</c:v>
                </c:pt>
                <c:pt idx="539">
                  <c:v>1.9999980926513599E-2</c:v>
                </c:pt>
                <c:pt idx="540">
                  <c:v>1.9999980926513599E-2</c:v>
                </c:pt>
                <c:pt idx="541">
                  <c:v>1.9999980926513599E-2</c:v>
                </c:pt>
                <c:pt idx="542">
                  <c:v>1.9999980926513599E-2</c:v>
                </c:pt>
                <c:pt idx="543">
                  <c:v>1.9999980926513599E-2</c:v>
                </c:pt>
                <c:pt idx="544">
                  <c:v>1.9999980926513599E-2</c:v>
                </c:pt>
                <c:pt idx="545">
                  <c:v>1.9999980926513599E-2</c:v>
                </c:pt>
                <c:pt idx="546">
                  <c:v>1.9999980926513599E-2</c:v>
                </c:pt>
                <c:pt idx="547">
                  <c:v>1.9999980926513599E-2</c:v>
                </c:pt>
                <c:pt idx="548">
                  <c:v>1.9999980926513599E-2</c:v>
                </c:pt>
                <c:pt idx="549">
                  <c:v>1.9999980926513599E-2</c:v>
                </c:pt>
                <c:pt idx="550">
                  <c:v>1.9999980926513599E-2</c:v>
                </c:pt>
                <c:pt idx="551">
                  <c:v>1.9999980926513599E-2</c:v>
                </c:pt>
                <c:pt idx="552">
                  <c:v>1.9999980926513599E-2</c:v>
                </c:pt>
                <c:pt idx="553">
                  <c:v>1.9999980926513599E-2</c:v>
                </c:pt>
                <c:pt idx="554">
                  <c:v>1.9999980926513599E-2</c:v>
                </c:pt>
                <c:pt idx="555">
                  <c:v>1.9999980926513599E-2</c:v>
                </c:pt>
                <c:pt idx="556">
                  <c:v>1.9999980926513599E-2</c:v>
                </c:pt>
                <c:pt idx="557">
                  <c:v>1.9999980926513599E-2</c:v>
                </c:pt>
                <c:pt idx="558">
                  <c:v>1.9999980926513599E-2</c:v>
                </c:pt>
                <c:pt idx="559">
                  <c:v>1.9999980926513599E-2</c:v>
                </c:pt>
                <c:pt idx="560">
                  <c:v>1.9999980926513599E-2</c:v>
                </c:pt>
                <c:pt idx="561">
                  <c:v>1.9999980926513599E-2</c:v>
                </c:pt>
                <c:pt idx="562">
                  <c:v>1.9999980926513599E-2</c:v>
                </c:pt>
                <c:pt idx="563">
                  <c:v>1.9999980926513599E-2</c:v>
                </c:pt>
                <c:pt idx="564">
                  <c:v>1.9999980926513599E-2</c:v>
                </c:pt>
                <c:pt idx="565">
                  <c:v>1.9999980926513599E-2</c:v>
                </c:pt>
                <c:pt idx="566">
                  <c:v>1.9999980926513599E-2</c:v>
                </c:pt>
                <c:pt idx="567">
                  <c:v>1.9999980926513599E-2</c:v>
                </c:pt>
                <c:pt idx="568">
                  <c:v>1.9999980926513599E-2</c:v>
                </c:pt>
                <c:pt idx="569">
                  <c:v>1.9999980926513599E-2</c:v>
                </c:pt>
                <c:pt idx="570">
                  <c:v>1.9999980926513599E-2</c:v>
                </c:pt>
                <c:pt idx="571">
                  <c:v>1.9999980926513599E-2</c:v>
                </c:pt>
                <c:pt idx="572">
                  <c:v>1.9999980926513599E-2</c:v>
                </c:pt>
                <c:pt idx="573">
                  <c:v>1.9999980926513599E-2</c:v>
                </c:pt>
                <c:pt idx="574">
                  <c:v>1.9999980926513599E-2</c:v>
                </c:pt>
                <c:pt idx="575">
                  <c:v>1.9999980926513599E-2</c:v>
                </c:pt>
                <c:pt idx="576">
                  <c:v>1.9999980926513599E-2</c:v>
                </c:pt>
                <c:pt idx="577">
                  <c:v>1.9999980926513599E-2</c:v>
                </c:pt>
                <c:pt idx="578">
                  <c:v>1.9999980926513599E-2</c:v>
                </c:pt>
                <c:pt idx="579">
                  <c:v>1.9999980926513599E-2</c:v>
                </c:pt>
                <c:pt idx="580">
                  <c:v>1.9999980926513599E-2</c:v>
                </c:pt>
                <c:pt idx="581">
                  <c:v>1.9999980926513599E-2</c:v>
                </c:pt>
                <c:pt idx="582">
                  <c:v>1.9999980926513599E-2</c:v>
                </c:pt>
                <c:pt idx="583">
                  <c:v>1.9999980926513599E-2</c:v>
                </c:pt>
                <c:pt idx="584">
                  <c:v>1.9999980926513599E-2</c:v>
                </c:pt>
                <c:pt idx="585">
                  <c:v>1.9999980926513599E-2</c:v>
                </c:pt>
                <c:pt idx="586">
                  <c:v>1.9999980926513599E-2</c:v>
                </c:pt>
                <c:pt idx="587">
                  <c:v>1.9999980926513599E-2</c:v>
                </c:pt>
                <c:pt idx="588">
                  <c:v>1.9999980926513599E-2</c:v>
                </c:pt>
                <c:pt idx="589">
                  <c:v>1.9999980926513599E-2</c:v>
                </c:pt>
                <c:pt idx="590">
                  <c:v>1.9999980926513599E-2</c:v>
                </c:pt>
                <c:pt idx="591">
                  <c:v>1.9999980926513599E-2</c:v>
                </c:pt>
                <c:pt idx="592">
                  <c:v>1.9999980926513599E-2</c:v>
                </c:pt>
                <c:pt idx="593">
                  <c:v>1.9999980926513599E-2</c:v>
                </c:pt>
                <c:pt idx="594">
                  <c:v>1.9999980926513599E-2</c:v>
                </c:pt>
                <c:pt idx="595">
                  <c:v>1.9999980926513599E-2</c:v>
                </c:pt>
                <c:pt idx="596">
                  <c:v>1.9999980926513599E-2</c:v>
                </c:pt>
                <c:pt idx="597">
                  <c:v>1.9999980926513599E-2</c:v>
                </c:pt>
                <c:pt idx="598">
                  <c:v>1.9999980926513599E-2</c:v>
                </c:pt>
                <c:pt idx="599">
                  <c:v>1.9999980926513599E-2</c:v>
                </c:pt>
                <c:pt idx="600">
                  <c:v>1.9999980926513599E-2</c:v>
                </c:pt>
                <c:pt idx="601">
                  <c:v>1.9999980926513599E-2</c:v>
                </c:pt>
                <c:pt idx="602">
                  <c:v>1.9999980926513599E-2</c:v>
                </c:pt>
                <c:pt idx="603">
                  <c:v>1.9999980926513599E-2</c:v>
                </c:pt>
                <c:pt idx="604">
                  <c:v>1.9999980926513599E-2</c:v>
                </c:pt>
                <c:pt idx="605">
                  <c:v>1.9999980926513599E-2</c:v>
                </c:pt>
                <c:pt idx="606">
                  <c:v>1.9999980926513599E-2</c:v>
                </c:pt>
                <c:pt idx="607">
                  <c:v>1.9999980926513599E-2</c:v>
                </c:pt>
                <c:pt idx="608">
                  <c:v>1.9999980926513599E-2</c:v>
                </c:pt>
                <c:pt idx="609">
                  <c:v>1.9999980926513599E-2</c:v>
                </c:pt>
                <c:pt idx="610">
                  <c:v>1.9999980926513599E-2</c:v>
                </c:pt>
                <c:pt idx="611">
                  <c:v>1.9999980926513599E-2</c:v>
                </c:pt>
                <c:pt idx="612">
                  <c:v>1.9999980926513599E-2</c:v>
                </c:pt>
                <c:pt idx="613">
                  <c:v>1.9999980926513599E-2</c:v>
                </c:pt>
                <c:pt idx="614">
                  <c:v>1.9999980926513599E-2</c:v>
                </c:pt>
                <c:pt idx="615">
                  <c:v>1.9999980926513599E-2</c:v>
                </c:pt>
                <c:pt idx="616">
                  <c:v>1.9999980926513599E-2</c:v>
                </c:pt>
                <c:pt idx="617">
                  <c:v>1.9999980926513599E-2</c:v>
                </c:pt>
                <c:pt idx="618">
                  <c:v>1.9999980926513599E-2</c:v>
                </c:pt>
                <c:pt idx="619">
                  <c:v>1.9999980926513599E-2</c:v>
                </c:pt>
                <c:pt idx="620">
                  <c:v>1.9999980926513599E-2</c:v>
                </c:pt>
                <c:pt idx="621">
                  <c:v>1.9999980926513599E-2</c:v>
                </c:pt>
                <c:pt idx="622">
                  <c:v>1.9999980926513599E-2</c:v>
                </c:pt>
                <c:pt idx="623">
                  <c:v>1.9999980926513599E-2</c:v>
                </c:pt>
                <c:pt idx="624">
                  <c:v>1.9999980926513599E-2</c:v>
                </c:pt>
                <c:pt idx="625">
                  <c:v>1.9999980926513599E-2</c:v>
                </c:pt>
                <c:pt idx="626">
                  <c:v>1.9999980926513599E-2</c:v>
                </c:pt>
                <c:pt idx="627">
                  <c:v>1.9999980926513599E-2</c:v>
                </c:pt>
                <c:pt idx="628">
                  <c:v>1.9999980926513599E-2</c:v>
                </c:pt>
                <c:pt idx="629">
                  <c:v>1.9999980926513599E-2</c:v>
                </c:pt>
                <c:pt idx="630">
                  <c:v>1.9999980926513599E-2</c:v>
                </c:pt>
                <c:pt idx="631">
                  <c:v>1.9999980926513599E-2</c:v>
                </c:pt>
                <c:pt idx="632">
                  <c:v>1.9999980926513599E-2</c:v>
                </c:pt>
                <c:pt idx="633">
                  <c:v>1.9999980926513599E-2</c:v>
                </c:pt>
                <c:pt idx="634">
                  <c:v>1.9999980926513599E-2</c:v>
                </c:pt>
                <c:pt idx="635">
                  <c:v>1.9999980926513599E-2</c:v>
                </c:pt>
                <c:pt idx="636">
                  <c:v>1.9999980926513599E-2</c:v>
                </c:pt>
                <c:pt idx="637">
                  <c:v>1.9999980926513599E-2</c:v>
                </c:pt>
                <c:pt idx="638">
                  <c:v>1.9999980926513599E-2</c:v>
                </c:pt>
                <c:pt idx="639">
                  <c:v>1.9999980926513599E-2</c:v>
                </c:pt>
                <c:pt idx="640">
                  <c:v>1.9999980926513599E-2</c:v>
                </c:pt>
                <c:pt idx="641">
                  <c:v>1.9999980926513599E-2</c:v>
                </c:pt>
                <c:pt idx="642">
                  <c:v>1.9999980926513599E-2</c:v>
                </c:pt>
                <c:pt idx="643">
                  <c:v>1.9999980926513599E-2</c:v>
                </c:pt>
                <c:pt idx="644">
                  <c:v>1.9999980926513599E-2</c:v>
                </c:pt>
                <c:pt idx="645">
                  <c:v>1.9999980926513599E-2</c:v>
                </c:pt>
                <c:pt idx="646">
                  <c:v>1.9999980926513599E-2</c:v>
                </c:pt>
                <c:pt idx="647">
                  <c:v>1.9999980926513599E-2</c:v>
                </c:pt>
                <c:pt idx="648">
                  <c:v>1.9999980926513599E-2</c:v>
                </c:pt>
                <c:pt idx="649">
                  <c:v>1.9999980926513599E-2</c:v>
                </c:pt>
                <c:pt idx="650">
                  <c:v>1.9999980926513599E-2</c:v>
                </c:pt>
                <c:pt idx="651">
                  <c:v>1.9999980926513599E-2</c:v>
                </c:pt>
                <c:pt idx="652">
                  <c:v>1.9999980926513599E-2</c:v>
                </c:pt>
                <c:pt idx="653">
                  <c:v>1.9999980926513599E-2</c:v>
                </c:pt>
                <c:pt idx="654">
                  <c:v>1.9999980926513599E-2</c:v>
                </c:pt>
                <c:pt idx="655">
                  <c:v>1.9999980926513599E-2</c:v>
                </c:pt>
                <c:pt idx="656">
                  <c:v>1.9999980926513599E-2</c:v>
                </c:pt>
                <c:pt idx="657">
                  <c:v>1.9999980926513599E-2</c:v>
                </c:pt>
                <c:pt idx="658">
                  <c:v>1.9999980926513599E-2</c:v>
                </c:pt>
                <c:pt idx="659">
                  <c:v>1.9999980926513599E-2</c:v>
                </c:pt>
                <c:pt idx="660">
                  <c:v>1.9999980926513599E-2</c:v>
                </c:pt>
                <c:pt idx="661">
                  <c:v>1.9999980926513599E-2</c:v>
                </c:pt>
                <c:pt idx="662">
                  <c:v>1.9999980926513599E-2</c:v>
                </c:pt>
                <c:pt idx="663">
                  <c:v>1.9999980926513599E-2</c:v>
                </c:pt>
                <c:pt idx="664">
                  <c:v>1.9999980926513599E-2</c:v>
                </c:pt>
                <c:pt idx="665">
                  <c:v>1.9999980926513599E-2</c:v>
                </c:pt>
                <c:pt idx="666">
                  <c:v>1.9999980926513599E-2</c:v>
                </c:pt>
                <c:pt idx="667">
                  <c:v>1.9999980926513599E-2</c:v>
                </c:pt>
                <c:pt idx="668">
                  <c:v>1.9999980926513599E-2</c:v>
                </c:pt>
                <c:pt idx="669">
                  <c:v>1.9999980926513599E-2</c:v>
                </c:pt>
                <c:pt idx="670">
                  <c:v>1.9999980926513599E-2</c:v>
                </c:pt>
                <c:pt idx="671">
                  <c:v>1.9999980926513599E-2</c:v>
                </c:pt>
                <c:pt idx="672">
                  <c:v>1.9999980926513599E-2</c:v>
                </c:pt>
                <c:pt idx="673">
                  <c:v>1.9999980926513599E-2</c:v>
                </c:pt>
                <c:pt idx="674">
                  <c:v>1.9999980926513599E-2</c:v>
                </c:pt>
                <c:pt idx="675">
                  <c:v>1.9999980926513599E-2</c:v>
                </c:pt>
                <c:pt idx="676">
                  <c:v>1.9999980926513599E-2</c:v>
                </c:pt>
                <c:pt idx="677">
                  <c:v>1.9999980926513599E-2</c:v>
                </c:pt>
                <c:pt idx="678">
                  <c:v>1.9999980926513599E-2</c:v>
                </c:pt>
                <c:pt idx="679">
                  <c:v>1.9999980926513599E-2</c:v>
                </c:pt>
                <c:pt idx="680">
                  <c:v>1.9999980926513599E-2</c:v>
                </c:pt>
                <c:pt idx="681">
                  <c:v>1.9999980926513599E-2</c:v>
                </c:pt>
                <c:pt idx="682">
                  <c:v>1.9999980926513599E-2</c:v>
                </c:pt>
                <c:pt idx="683">
                  <c:v>1.9999980926513599E-2</c:v>
                </c:pt>
                <c:pt idx="684">
                  <c:v>1.9999980926513599E-2</c:v>
                </c:pt>
                <c:pt idx="685">
                  <c:v>1.9999980926513599E-2</c:v>
                </c:pt>
                <c:pt idx="686">
                  <c:v>1.9999980926513599E-2</c:v>
                </c:pt>
                <c:pt idx="687">
                  <c:v>1.9999980926513599E-2</c:v>
                </c:pt>
                <c:pt idx="688">
                  <c:v>1.9999980926513599E-2</c:v>
                </c:pt>
                <c:pt idx="689">
                  <c:v>1.9999980926513599E-2</c:v>
                </c:pt>
                <c:pt idx="690">
                  <c:v>1.9999980926513599E-2</c:v>
                </c:pt>
                <c:pt idx="691">
                  <c:v>1.9999980926513599E-2</c:v>
                </c:pt>
                <c:pt idx="692">
                  <c:v>1.9999980926513599E-2</c:v>
                </c:pt>
                <c:pt idx="693">
                  <c:v>1.9999980926513599E-2</c:v>
                </c:pt>
                <c:pt idx="694">
                  <c:v>1.9999980926513599E-2</c:v>
                </c:pt>
                <c:pt idx="695">
                  <c:v>1.9999980926513599E-2</c:v>
                </c:pt>
                <c:pt idx="696">
                  <c:v>1.9999980926513599E-2</c:v>
                </c:pt>
                <c:pt idx="697">
                  <c:v>1.9999980926513599E-2</c:v>
                </c:pt>
                <c:pt idx="698">
                  <c:v>1.9999980926513599E-2</c:v>
                </c:pt>
                <c:pt idx="699">
                  <c:v>1.9999980926513599E-2</c:v>
                </c:pt>
                <c:pt idx="700">
                  <c:v>1.9999980926513599E-2</c:v>
                </c:pt>
                <c:pt idx="701">
                  <c:v>1.9999980926513599E-2</c:v>
                </c:pt>
                <c:pt idx="702">
                  <c:v>1.9999980926513599E-2</c:v>
                </c:pt>
                <c:pt idx="703">
                  <c:v>1.9999980926513599E-2</c:v>
                </c:pt>
                <c:pt idx="704">
                  <c:v>1.9999980926513599E-2</c:v>
                </c:pt>
                <c:pt idx="705">
                  <c:v>1.9999980926513599E-2</c:v>
                </c:pt>
                <c:pt idx="706">
                  <c:v>1.9999980926513599E-2</c:v>
                </c:pt>
                <c:pt idx="707">
                  <c:v>1.9999980926513599E-2</c:v>
                </c:pt>
                <c:pt idx="708">
                  <c:v>1.9999980926513599E-2</c:v>
                </c:pt>
                <c:pt idx="709">
                  <c:v>1.9999980926513599E-2</c:v>
                </c:pt>
                <c:pt idx="710">
                  <c:v>1.9999980926513599E-2</c:v>
                </c:pt>
                <c:pt idx="711">
                  <c:v>1.9999980926513599E-2</c:v>
                </c:pt>
                <c:pt idx="712">
                  <c:v>1.9999980926513599E-2</c:v>
                </c:pt>
                <c:pt idx="713">
                  <c:v>1.9999980926513599E-2</c:v>
                </c:pt>
                <c:pt idx="714">
                  <c:v>1.9999980926513599E-2</c:v>
                </c:pt>
                <c:pt idx="715">
                  <c:v>1.9999980926513599E-2</c:v>
                </c:pt>
                <c:pt idx="716">
                  <c:v>1.9999980926513599E-2</c:v>
                </c:pt>
                <c:pt idx="717">
                  <c:v>1.9999980926513599E-2</c:v>
                </c:pt>
                <c:pt idx="718">
                  <c:v>1.9999980926513599E-2</c:v>
                </c:pt>
                <c:pt idx="719">
                  <c:v>1.9999980926513599E-2</c:v>
                </c:pt>
                <c:pt idx="720">
                  <c:v>1.9999980926513599E-2</c:v>
                </c:pt>
                <c:pt idx="721">
                  <c:v>1.9999980926513599E-2</c:v>
                </c:pt>
                <c:pt idx="722">
                  <c:v>1.9999980926513599E-2</c:v>
                </c:pt>
                <c:pt idx="723">
                  <c:v>1.9999980926513599E-2</c:v>
                </c:pt>
                <c:pt idx="724">
                  <c:v>1.9999980926513599E-2</c:v>
                </c:pt>
                <c:pt idx="725">
                  <c:v>1.9999980926513599E-2</c:v>
                </c:pt>
                <c:pt idx="726">
                  <c:v>1.9999980926513599E-2</c:v>
                </c:pt>
                <c:pt idx="727">
                  <c:v>1.9999980926513599E-2</c:v>
                </c:pt>
                <c:pt idx="728">
                  <c:v>1.9999980926513599E-2</c:v>
                </c:pt>
                <c:pt idx="729">
                  <c:v>1.9999980926513599E-2</c:v>
                </c:pt>
                <c:pt idx="730">
                  <c:v>1.9999980926513599E-2</c:v>
                </c:pt>
                <c:pt idx="731">
                  <c:v>1.9999980926513599E-2</c:v>
                </c:pt>
                <c:pt idx="732">
                  <c:v>1.9999980926513599E-2</c:v>
                </c:pt>
                <c:pt idx="733">
                  <c:v>1.9999980926513599E-2</c:v>
                </c:pt>
                <c:pt idx="734">
                  <c:v>1.9999980926513599E-2</c:v>
                </c:pt>
                <c:pt idx="735">
                  <c:v>1.9999980926513599E-2</c:v>
                </c:pt>
                <c:pt idx="736">
                  <c:v>1.9999980926513599E-2</c:v>
                </c:pt>
                <c:pt idx="737">
                  <c:v>1.9999980926513599E-2</c:v>
                </c:pt>
                <c:pt idx="738">
                  <c:v>1.9999980926513599E-2</c:v>
                </c:pt>
                <c:pt idx="739">
                  <c:v>1.9999980926513599E-2</c:v>
                </c:pt>
                <c:pt idx="740">
                  <c:v>1.9999980926513599E-2</c:v>
                </c:pt>
                <c:pt idx="741">
                  <c:v>1.9999980926513599E-2</c:v>
                </c:pt>
                <c:pt idx="742">
                  <c:v>1.9999980926513599E-2</c:v>
                </c:pt>
                <c:pt idx="743">
                  <c:v>1.9999980926513599E-2</c:v>
                </c:pt>
                <c:pt idx="744">
                  <c:v>1.9999980926513599E-2</c:v>
                </c:pt>
                <c:pt idx="745">
                  <c:v>1.9999980926513599E-2</c:v>
                </c:pt>
                <c:pt idx="746">
                  <c:v>1.9999980926513599E-2</c:v>
                </c:pt>
                <c:pt idx="747">
                  <c:v>1.9999980926513599E-2</c:v>
                </c:pt>
                <c:pt idx="748">
                  <c:v>1.9999980926513599E-2</c:v>
                </c:pt>
                <c:pt idx="749">
                  <c:v>1.9999980926513599E-2</c:v>
                </c:pt>
                <c:pt idx="750">
                  <c:v>1.9999980926513599E-2</c:v>
                </c:pt>
                <c:pt idx="751">
                  <c:v>1.9999980926513599E-2</c:v>
                </c:pt>
                <c:pt idx="752">
                  <c:v>1.9999980926513599E-2</c:v>
                </c:pt>
                <c:pt idx="753">
                  <c:v>1.9999980926513599E-2</c:v>
                </c:pt>
                <c:pt idx="754">
                  <c:v>1.9999980926513599E-2</c:v>
                </c:pt>
                <c:pt idx="755">
                  <c:v>1.9999980926513599E-2</c:v>
                </c:pt>
                <c:pt idx="756">
                  <c:v>1.9999980926513599E-2</c:v>
                </c:pt>
                <c:pt idx="757">
                  <c:v>1.9999980926513599E-2</c:v>
                </c:pt>
                <c:pt idx="758">
                  <c:v>1.9999980926513599E-2</c:v>
                </c:pt>
                <c:pt idx="759">
                  <c:v>1.9999980926513599E-2</c:v>
                </c:pt>
                <c:pt idx="760">
                  <c:v>1.9999980926513599E-2</c:v>
                </c:pt>
                <c:pt idx="761">
                  <c:v>1.9999980926513599E-2</c:v>
                </c:pt>
                <c:pt idx="762">
                  <c:v>1.9999980926513599E-2</c:v>
                </c:pt>
                <c:pt idx="763">
                  <c:v>1.9999980926513599E-2</c:v>
                </c:pt>
                <c:pt idx="764">
                  <c:v>1.9999980926513599E-2</c:v>
                </c:pt>
                <c:pt idx="765">
                  <c:v>1.9999980926513599E-2</c:v>
                </c:pt>
                <c:pt idx="766">
                  <c:v>1.9999980926513599E-2</c:v>
                </c:pt>
                <c:pt idx="767">
                  <c:v>1.9999980926513599E-2</c:v>
                </c:pt>
                <c:pt idx="768">
                  <c:v>1.9999980926513599E-2</c:v>
                </c:pt>
                <c:pt idx="769">
                  <c:v>1.9999980926513599E-2</c:v>
                </c:pt>
                <c:pt idx="770">
                  <c:v>1.9999980926513599E-2</c:v>
                </c:pt>
                <c:pt idx="771">
                  <c:v>1.9999980926513599E-2</c:v>
                </c:pt>
                <c:pt idx="772">
                  <c:v>1.9999980926513599E-2</c:v>
                </c:pt>
                <c:pt idx="773">
                  <c:v>1.9999980926513599E-2</c:v>
                </c:pt>
                <c:pt idx="774">
                  <c:v>1.9999980926513599E-2</c:v>
                </c:pt>
                <c:pt idx="775">
                  <c:v>1.9999980926513599E-2</c:v>
                </c:pt>
                <c:pt idx="776">
                  <c:v>1.9999980926513599E-2</c:v>
                </c:pt>
                <c:pt idx="777">
                  <c:v>1.9999980926513599E-2</c:v>
                </c:pt>
                <c:pt idx="778">
                  <c:v>1.9999980926513599E-2</c:v>
                </c:pt>
                <c:pt idx="779">
                  <c:v>1.9999980926513599E-2</c:v>
                </c:pt>
                <c:pt idx="780">
                  <c:v>1.9999980926513599E-2</c:v>
                </c:pt>
                <c:pt idx="781">
                  <c:v>1.9999980926513599E-2</c:v>
                </c:pt>
                <c:pt idx="782">
                  <c:v>1.9999980926513599E-2</c:v>
                </c:pt>
                <c:pt idx="783">
                  <c:v>1.9999980926513599E-2</c:v>
                </c:pt>
                <c:pt idx="784">
                  <c:v>1.9999980926513599E-2</c:v>
                </c:pt>
                <c:pt idx="785">
                  <c:v>1.9999980926513599E-2</c:v>
                </c:pt>
                <c:pt idx="786">
                  <c:v>1.9999980926513599E-2</c:v>
                </c:pt>
                <c:pt idx="787">
                  <c:v>1.9999980926513599E-2</c:v>
                </c:pt>
                <c:pt idx="788">
                  <c:v>1.9999980926513599E-2</c:v>
                </c:pt>
                <c:pt idx="789">
                  <c:v>1.9999980926513599E-2</c:v>
                </c:pt>
                <c:pt idx="790">
                  <c:v>1.9999980926513599E-2</c:v>
                </c:pt>
                <c:pt idx="791">
                  <c:v>1.9999980926513599E-2</c:v>
                </c:pt>
                <c:pt idx="792">
                  <c:v>1.9999980926513599E-2</c:v>
                </c:pt>
                <c:pt idx="793">
                  <c:v>1.9999980926513599E-2</c:v>
                </c:pt>
                <c:pt idx="794">
                  <c:v>1.9999980926513599E-2</c:v>
                </c:pt>
                <c:pt idx="795">
                  <c:v>1.9999980926513599E-2</c:v>
                </c:pt>
                <c:pt idx="796">
                  <c:v>1.9999980926513599E-2</c:v>
                </c:pt>
                <c:pt idx="797">
                  <c:v>1.9999980926513599E-2</c:v>
                </c:pt>
                <c:pt idx="798">
                  <c:v>1.9999980926513599E-2</c:v>
                </c:pt>
                <c:pt idx="799">
                  <c:v>1.9999980926513599E-2</c:v>
                </c:pt>
                <c:pt idx="800">
                  <c:v>1.9999980926513599E-2</c:v>
                </c:pt>
                <c:pt idx="801">
                  <c:v>1.9999980926513599E-2</c:v>
                </c:pt>
                <c:pt idx="802">
                  <c:v>1.9999980926513599E-2</c:v>
                </c:pt>
                <c:pt idx="803">
                  <c:v>1.9999980926513599E-2</c:v>
                </c:pt>
                <c:pt idx="804">
                  <c:v>1.9999980926513599E-2</c:v>
                </c:pt>
                <c:pt idx="805">
                  <c:v>1.9999980926513599E-2</c:v>
                </c:pt>
                <c:pt idx="806">
                  <c:v>1.9999980926513599E-2</c:v>
                </c:pt>
                <c:pt idx="807">
                  <c:v>1.9999980926513599E-2</c:v>
                </c:pt>
                <c:pt idx="808">
                  <c:v>1.9999980926513599E-2</c:v>
                </c:pt>
                <c:pt idx="809">
                  <c:v>1.9999980926513599E-2</c:v>
                </c:pt>
                <c:pt idx="810">
                  <c:v>1.9999980926513599E-2</c:v>
                </c:pt>
                <c:pt idx="811">
                  <c:v>1.9999980926513599E-2</c:v>
                </c:pt>
                <c:pt idx="812">
                  <c:v>1.9999980926513599E-2</c:v>
                </c:pt>
                <c:pt idx="813">
                  <c:v>1.9999980926513599E-2</c:v>
                </c:pt>
                <c:pt idx="814">
                  <c:v>1.9999980926513599E-2</c:v>
                </c:pt>
                <c:pt idx="815">
                  <c:v>1.9999980926513599E-2</c:v>
                </c:pt>
                <c:pt idx="816">
                  <c:v>1.9999980926513599E-2</c:v>
                </c:pt>
                <c:pt idx="817">
                  <c:v>1.9999980926513599E-2</c:v>
                </c:pt>
                <c:pt idx="818">
                  <c:v>1.9999980926513599E-2</c:v>
                </c:pt>
                <c:pt idx="819">
                  <c:v>1.9999980926513599E-2</c:v>
                </c:pt>
                <c:pt idx="820">
                  <c:v>1.9999980926513599E-2</c:v>
                </c:pt>
                <c:pt idx="821">
                  <c:v>1.9999980926513599E-2</c:v>
                </c:pt>
                <c:pt idx="822">
                  <c:v>1.9999980926513599E-2</c:v>
                </c:pt>
                <c:pt idx="823">
                  <c:v>1.9999980926513599E-2</c:v>
                </c:pt>
                <c:pt idx="824">
                  <c:v>1.9999980926513599E-2</c:v>
                </c:pt>
                <c:pt idx="825">
                  <c:v>1.9999980926513599E-2</c:v>
                </c:pt>
                <c:pt idx="826">
                  <c:v>1.9999980926513599E-2</c:v>
                </c:pt>
                <c:pt idx="827">
                  <c:v>1.9999980926513599E-2</c:v>
                </c:pt>
                <c:pt idx="828">
                  <c:v>1.9999980926513599E-2</c:v>
                </c:pt>
                <c:pt idx="829">
                  <c:v>1.9999980926513599E-2</c:v>
                </c:pt>
                <c:pt idx="830">
                  <c:v>1.9999980926513599E-2</c:v>
                </c:pt>
                <c:pt idx="831">
                  <c:v>1.9999980926513599E-2</c:v>
                </c:pt>
                <c:pt idx="832">
                  <c:v>1.9999980926513599E-2</c:v>
                </c:pt>
                <c:pt idx="833">
                  <c:v>1.9999980926513599E-2</c:v>
                </c:pt>
                <c:pt idx="834">
                  <c:v>1.9999980926513599E-2</c:v>
                </c:pt>
                <c:pt idx="835">
                  <c:v>1.9999980926513599E-2</c:v>
                </c:pt>
                <c:pt idx="836">
                  <c:v>1.9999980926513599E-2</c:v>
                </c:pt>
                <c:pt idx="837">
                  <c:v>1.9999980926513599E-2</c:v>
                </c:pt>
                <c:pt idx="838">
                  <c:v>1.9999980926513599E-2</c:v>
                </c:pt>
                <c:pt idx="839">
                  <c:v>1.9999980926513599E-2</c:v>
                </c:pt>
                <c:pt idx="840">
                  <c:v>1.9999980926513599E-2</c:v>
                </c:pt>
                <c:pt idx="841">
                  <c:v>1.9999980926513599E-2</c:v>
                </c:pt>
                <c:pt idx="842">
                  <c:v>1.9999980926513599E-2</c:v>
                </c:pt>
                <c:pt idx="843">
                  <c:v>1.9999980926513599E-2</c:v>
                </c:pt>
                <c:pt idx="844">
                  <c:v>1.9999980926513599E-2</c:v>
                </c:pt>
                <c:pt idx="845">
                  <c:v>1.9999980926513599E-2</c:v>
                </c:pt>
                <c:pt idx="846">
                  <c:v>1.9999980926513599E-2</c:v>
                </c:pt>
                <c:pt idx="847">
                  <c:v>1.9999980926513599E-2</c:v>
                </c:pt>
                <c:pt idx="848">
                  <c:v>1.9999980926513599E-2</c:v>
                </c:pt>
                <c:pt idx="849">
                  <c:v>1.9999980926513599E-2</c:v>
                </c:pt>
                <c:pt idx="850">
                  <c:v>1.9999980926513599E-2</c:v>
                </c:pt>
                <c:pt idx="851">
                  <c:v>1.9999980926513599E-2</c:v>
                </c:pt>
                <c:pt idx="852">
                  <c:v>1.9999980926513599E-2</c:v>
                </c:pt>
                <c:pt idx="853">
                  <c:v>1.9999980926513599E-2</c:v>
                </c:pt>
                <c:pt idx="854">
                  <c:v>1.9999980926513599E-2</c:v>
                </c:pt>
                <c:pt idx="855">
                  <c:v>1.9999980926513599E-2</c:v>
                </c:pt>
                <c:pt idx="856">
                  <c:v>1.9999980926513599E-2</c:v>
                </c:pt>
                <c:pt idx="857">
                  <c:v>1.9999980926513599E-2</c:v>
                </c:pt>
                <c:pt idx="858">
                  <c:v>1.9999980926513599E-2</c:v>
                </c:pt>
                <c:pt idx="859">
                  <c:v>1.9999980926513599E-2</c:v>
                </c:pt>
                <c:pt idx="860">
                  <c:v>1.9999980926513599E-2</c:v>
                </c:pt>
                <c:pt idx="861">
                  <c:v>1.9999980926513599E-2</c:v>
                </c:pt>
                <c:pt idx="862">
                  <c:v>1.9999980926513599E-2</c:v>
                </c:pt>
                <c:pt idx="863">
                  <c:v>1.9999980926513599E-2</c:v>
                </c:pt>
                <c:pt idx="864">
                  <c:v>1.9999980926513599E-2</c:v>
                </c:pt>
                <c:pt idx="865">
                  <c:v>1.9999980926513599E-2</c:v>
                </c:pt>
                <c:pt idx="866">
                  <c:v>1.9999980926513599E-2</c:v>
                </c:pt>
                <c:pt idx="867">
                  <c:v>1.9999980926513599E-2</c:v>
                </c:pt>
                <c:pt idx="868">
                  <c:v>1.9999980926513599E-2</c:v>
                </c:pt>
                <c:pt idx="869">
                  <c:v>1.9999980926513599E-2</c:v>
                </c:pt>
                <c:pt idx="870">
                  <c:v>1.9999980926513599E-2</c:v>
                </c:pt>
                <c:pt idx="871">
                  <c:v>1.9999980926513599E-2</c:v>
                </c:pt>
                <c:pt idx="872">
                  <c:v>1.9999980926513599E-2</c:v>
                </c:pt>
                <c:pt idx="873">
                  <c:v>1.9999980926513599E-2</c:v>
                </c:pt>
                <c:pt idx="874">
                  <c:v>1.9999980926513599E-2</c:v>
                </c:pt>
                <c:pt idx="875">
                  <c:v>1.9999980926513599E-2</c:v>
                </c:pt>
                <c:pt idx="876">
                  <c:v>1.9999980926513599E-2</c:v>
                </c:pt>
                <c:pt idx="877">
                  <c:v>1.9999980926513599E-2</c:v>
                </c:pt>
                <c:pt idx="878">
                  <c:v>1.9999980926513599E-2</c:v>
                </c:pt>
                <c:pt idx="879">
                  <c:v>1.9999980926513599E-2</c:v>
                </c:pt>
                <c:pt idx="880">
                  <c:v>1.9999980926513599E-2</c:v>
                </c:pt>
                <c:pt idx="881">
                  <c:v>1.9999980926513599E-2</c:v>
                </c:pt>
                <c:pt idx="882">
                  <c:v>1.9999980926513599E-2</c:v>
                </c:pt>
                <c:pt idx="883">
                  <c:v>1.9999980926513599E-2</c:v>
                </c:pt>
                <c:pt idx="884">
                  <c:v>1.9999980926513599E-2</c:v>
                </c:pt>
                <c:pt idx="885">
                  <c:v>1.9999980926513599E-2</c:v>
                </c:pt>
                <c:pt idx="886">
                  <c:v>1.9999980926513599E-2</c:v>
                </c:pt>
                <c:pt idx="887">
                  <c:v>1.9999980926513599E-2</c:v>
                </c:pt>
                <c:pt idx="888">
                  <c:v>1.9999980926513599E-2</c:v>
                </c:pt>
                <c:pt idx="889">
                  <c:v>1.9999980926513599E-2</c:v>
                </c:pt>
                <c:pt idx="890">
                  <c:v>1.9999980926513599E-2</c:v>
                </c:pt>
                <c:pt idx="891">
                  <c:v>1.9999980926513599E-2</c:v>
                </c:pt>
                <c:pt idx="892">
                  <c:v>1.9999980926513599E-2</c:v>
                </c:pt>
                <c:pt idx="893">
                  <c:v>1.9999980926513599E-2</c:v>
                </c:pt>
                <c:pt idx="894">
                  <c:v>1.9999980926513599E-2</c:v>
                </c:pt>
                <c:pt idx="895">
                  <c:v>1.9999980926513599E-2</c:v>
                </c:pt>
                <c:pt idx="896">
                  <c:v>1.9999980926513599E-2</c:v>
                </c:pt>
                <c:pt idx="897">
                  <c:v>1.9999980926513599E-2</c:v>
                </c:pt>
                <c:pt idx="898">
                  <c:v>1.9999980926513599E-2</c:v>
                </c:pt>
                <c:pt idx="899">
                  <c:v>1.9999980926513599E-2</c:v>
                </c:pt>
                <c:pt idx="900">
                  <c:v>1.9999980926513599E-2</c:v>
                </c:pt>
                <c:pt idx="901">
                  <c:v>1.9999980926513599E-2</c:v>
                </c:pt>
                <c:pt idx="902">
                  <c:v>1.9999980926513599E-2</c:v>
                </c:pt>
                <c:pt idx="903">
                  <c:v>1.9999980926513599E-2</c:v>
                </c:pt>
                <c:pt idx="904">
                  <c:v>1.9999980926513599E-2</c:v>
                </c:pt>
                <c:pt idx="905">
                  <c:v>1.9999980926513599E-2</c:v>
                </c:pt>
                <c:pt idx="906">
                  <c:v>1.9999980926513599E-2</c:v>
                </c:pt>
                <c:pt idx="907">
                  <c:v>1.9999980926513599E-2</c:v>
                </c:pt>
                <c:pt idx="908">
                  <c:v>1.9999980926513599E-2</c:v>
                </c:pt>
                <c:pt idx="909">
                  <c:v>1.9999980926513599E-2</c:v>
                </c:pt>
                <c:pt idx="910">
                  <c:v>1.9999980926513599E-2</c:v>
                </c:pt>
                <c:pt idx="911">
                  <c:v>1.9999980926513599E-2</c:v>
                </c:pt>
                <c:pt idx="912">
                  <c:v>1.9999980926513599E-2</c:v>
                </c:pt>
                <c:pt idx="913">
                  <c:v>1.9999980926513599E-2</c:v>
                </c:pt>
                <c:pt idx="914">
                  <c:v>1.9999980926513599E-2</c:v>
                </c:pt>
                <c:pt idx="915">
                  <c:v>1.9999980926513599E-2</c:v>
                </c:pt>
                <c:pt idx="916">
                  <c:v>1.9999980926513599E-2</c:v>
                </c:pt>
                <c:pt idx="917">
                  <c:v>1.9999980926513599E-2</c:v>
                </c:pt>
                <c:pt idx="918">
                  <c:v>1.9999980926513599E-2</c:v>
                </c:pt>
                <c:pt idx="919">
                  <c:v>1.9999980926513599E-2</c:v>
                </c:pt>
                <c:pt idx="920">
                  <c:v>1.9999980926513599E-2</c:v>
                </c:pt>
                <c:pt idx="921">
                  <c:v>1.9999980926513599E-2</c:v>
                </c:pt>
                <c:pt idx="922">
                  <c:v>1.9999980926513599E-2</c:v>
                </c:pt>
                <c:pt idx="923">
                  <c:v>1.9999980926513599E-2</c:v>
                </c:pt>
                <c:pt idx="924">
                  <c:v>1.9999980926513599E-2</c:v>
                </c:pt>
                <c:pt idx="925">
                  <c:v>1.9999980926513599E-2</c:v>
                </c:pt>
                <c:pt idx="926">
                  <c:v>1.9999980926513599E-2</c:v>
                </c:pt>
                <c:pt idx="927">
                  <c:v>1.9999980926513599E-2</c:v>
                </c:pt>
                <c:pt idx="928">
                  <c:v>1.9999980926513599E-2</c:v>
                </c:pt>
                <c:pt idx="929">
                  <c:v>1.9999980926513599E-2</c:v>
                </c:pt>
                <c:pt idx="930">
                  <c:v>1.9999980926513599E-2</c:v>
                </c:pt>
                <c:pt idx="931">
                  <c:v>1.9999980926513599E-2</c:v>
                </c:pt>
                <c:pt idx="932">
                  <c:v>1.9999980926513599E-2</c:v>
                </c:pt>
                <c:pt idx="933">
                  <c:v>1.9999980926513599E-2</c:v>
                </c:pt>
                <c:pt idx="934">
                  <c:v>1.9999980926513599E-2</c:v>
                </c:pt>
                <c:pt idx="935">
                  <c:v>1.9999980926513599E-2</c:v>
                </c:pt>
                <c:pt idx="936">
                  <c:v>1.9999980926513599E-2</c:v>
                </c:pt>
                <c:pt idx="937">
                  <c:v>1.9999980926513599E-2</c:v>
                </c:pt>
                <c:pt idx="938">
                  <c:v>1.9999980926513599E-2</c:v>
                </c:pt>
                <c:pt idx="939">
                  <c:v>1.9999980926513599E-2</c:v>
                </c:pt>
                <c:pt idx="940">
                  <c:v>1.9999980926513599E-2</c:v>
                </c:pt>
                <c:pt idx="941">
                  <c:v>1.9999980926513599E-2</c:v>
                </c:pt>
                <c:pt idx="942">
                  <c:v>1.9999980926513599E-2</c:v>
                </c:pt>
                <c:pt idx="943">
                  <c:v>1.9999980926513599E-2</c:v>
                </c:pt>
                <c:pt idx="944">
                  <c:v>1.9999980926513599E-2</c:v>
                </c:pt>
                <c:pt idx="945">
                  <c:v>1.9999980926513599E-2</c:v>
                </c:pt>
                <c:pt idx="946">
                  <c:v>1.9999980926513599E-2</c:v>
                </c:pt>
                <c:pt idx="947">
                  <c:v>1.9999980926513599E-2</c:v>
                </c:pt>
                <c:pt idx="948">
                  <c:v>1.9999980926513599E-2</c:v>
                </c:pt>
                <c:pt idx="949">
                  <c:v>1.9999980926513599E-2</c:v>
                </c:pt>
                <c:pt idx="950">
                  <c:v>1.9999980926513599E-2</c:v>
                </c:pt>
                <c:pt idx="951">
                  <c:v>1.9999980926513599E-2</c:v>
                </c:pt>
                <c:pt idx="952">
                  <c:v>1.9999980926513599E-2</c:v>
                </c:pt>
                <c:pt idx="953">
                  <c:v>1.9999980926513599E-2</c:v>
                </c:pt>
                <c:pt idx="954">
                  <c:v>1.9999980926513599E-2</c:v>
                </c:pt>
                <c:pt idx="955">
                  <c:v>1.9999980926513599E-2</c:v>
                </c:pt>
                <c:pt idx="956">
                  <c:v>1.9999980926513599E-2</c:v>
                </c:pt>
                <c:pt idx="957">
                  <c:v>1.9999980926513599E-2</c:v>
                </c:pt>
                <c:pt idx="958">
                  <c:v>1.9999980926513599E-2</c:v>
                </c:pt>
                <c:pt idx="959">
                  <c:v>1.9999980926513599E-2</c:v>
                </c:pt>
                <c:pt idx="960">
                  <c:v>1.9999980926513599E-2</c:v>
                </c:pt>
                <c:pt idx="961">
                  <c:v>1.9999980926513599E-2</c:v>
                </c:pt>
                <c:pt idx="962">
                  <c:v>1.9999980926513599E-2</c:v>
                </c:pt>
                <c:pt idx="963">
                  <c:v>1.9999980926513599E-2</c:v>
                </c:pt>
                <c:pt idx="964">
                  <c:v>1.9999980926513599E-2</c:v>
                </c:pt>
                <c:pt idx="965">
                  <c:v>1.9999980926513599E-2</c:v>
                </c:pt>
                <c:pt idx="966">
                  <c:v>1.9999980926513599E-2</c:v>
                </c:pt>
                <c:pt idx="967">
                  <c:v>1.9999980926513599E-2</c:v>
                </c:pt>
                <c:pt idx="968">
                  <c:v>1.9999980926513599E-2</c:v>
                </c:pt>
                <c:pt idx="969">
                  <c:v>1.9999980926513599E-2</c:v>
                </c:pt>
                <c:pt idx="970">
                  <c:v>1.9999980926513599E-2</c:v>
                </c:pt>
                <c:pt idx="971">
                  <c:v>1.9999980926513599E-2</c:v>
                </c:pt>
                <c:pt idx="972">
                  <c:v>1.9999980926513599E-2</c:v>
                </c:pt>
                <c:pt idx="973">
                  <c:v>1.9999980926513599E-2</c:v>
                </c:pt>
                <c:pt idx="974">
                  <c:v>1.9999980926513599E-2</c:v>
                </c:pt>
                <c:pt idx="975">
                  <c:v>1.9999980926513599E-2</c:v>
                </c:pt>
                <c:pt idx="976">
                  <c:v>1.9999980926513599E-2</c:v>
                </c:pt>
                <c:pt idx="977">
                  <c:v>1.9999980926513599E-2</c:v>
                </c:pt>
                <c:pt idx="978">
                  <c:v>1.9999980926513599E-2</c:v>
                </c:pt>
                <c:pt idx="979">
                  <c:v>1.9999980926513599E-2</c:v>
                </c:pt>
                <c:pt idx="980">
                  <c:v>1.9999980926513599E-2</c:v>
                </c:pt>
                <c:pt idx="981">
                  <c:v>1.9999980926513599E-2</c:v>
                </c:pt>
                <c:pt idx="982">
                  <c:v>1.9999980926513599E-2</c:v>
                </c:pt>
                <c:pt idx="983">
                  <c:v>1.9999980926513599E-2</c:v>
                </c:pt>
                <c:pt idx="984">
                  <c:v>1.9999980926513599E-2</c:v>
                </c:pt>
                <c:pt idx="985">
                  <c:v>1.9999980926513599E-2</c:v>
                </c:pt>
                <c:pt idx="986">
                  <c:v>1.9999980926513599E-2</c:v>
                </c:pt>
                <c:pt idx="987">
                  <c:v>1.9999980926513599E-2</c:v>
                </c:pt>
                <c:pt idx="988">
                  <c:v>1.9999980926513599E-2</c:v>
                </c:pt>
                <c:pt idx="989">
                  <c:v>1.9999980926513599E-2</c:v>
                </c:pt>
                <c:pt idx="990">
                  <c:v>1.9999980926513599E-2</c:v>
                </c:pt>
                <c:pt idx="991">
                  <c:v>1.9999980926513599E-2</c:v>
                </c:pt>
                <c:pt idx="992">
                  <c:v>1.9999980926513599E-2</c:v>
                </c:pt>
                <c:pt idx="993">
                  <c:v>1.9999980926513599E-2</c:v>
                </c:pt>
                <c:pt idx="994">
                  <c:v>1.9999980926513599E-2</c:v>
                </c:pt>
                <c:pt idx="995">
                  <c:v>1.9999980926513599E-2</c:v>
                </c:pt>
                <c:pt idx="996">
                  <c:v>1.9999980926513599E-2</c:v>
                </c:pt>
                <c:pt idx="997">
                  <c:v>1.9999980926513599E-2</c:v>
                </c:pt>
                <c:pt idx="998">
                  <c:v>1.9999980926513599E-2</c:v>
                </c:pt>
                <c:pt idx="999">
                  <c:v>1.9999980926513599E-2</c:v>
                </c:pt>
                <c:pt idx="1000">
                  <c:v>1.9999980926513599E-2</c:v>
                </c:pt>
                <c:pt idx="1001">
                  <c:v>1.9999980926513599E-2</c:v>
                </c:pt>
                <c:pt idx="1002">
                  <c:v>1.9999980926513599E-2</c:v>
                </c:pt>
                <c:pt idx="1003">
                  <c:v>1.9999980926513599E-2</c:v>
                </c:pt>
                <c:pt idx="1004">
                  <c:v>1.9999980926513599E-2</c:v>
                </c:pt>
                <c:pt idx="1005">
                  <c:v>1.9999980926513599E-2</c:v>
                </c:pt>
                <c:pt idx="1006">
                  <c:v>1.9999980926513599E-2</c:v>
                </c:pt>
                <c:pt idx="1007">
                  <c:v>1.9999980926513599E-2</c:v>
                </c:pt>
                <c:pt idx="1008">
                  <c:v>1.9999980926513599E-2</c:v>
                </c:pt>
                <c:pt idx="1009">
                  <c:v>1.9999980926513599E-2</c:v>
                </c:pt>
                <c:pt idx="1010">
                  <c:v>1.9999980926513599E-2</c:v>
                </c:pt>
                <c:pt idx="1011">
                  <c:v>1.9999980926513599E-2</c:v>
                </c:pt>
                <c:pt idx="1012">
                  <c:v>1.9999980926513599E-2</c:v>
                </c:pt>
                <c:pt idx="1013">
                  <c:v>1.9999980926513599E-2</c:v>
                </c:pt>
                <c:pt idx="1014">
                  <c:v>1.9999980926513599E-2</c:v>
                </c:pt>
                <c:pt idx="1015">
                  <c:v>1.9999980926513599E-2</c:v>
                </c:pt>
                <c:pt idx="1016">
                  <c:v>1.9999980926513599E-2</c:v>
                </c:pt>
                <c:pt idx="1017">
                  <c:v>1.9999980926513599E-2</c:v>
                </c:pt>
                <c:pt idx="1018">
                  <c:v>1.9999980926513599E-2</c:v>
                </c:pt>
                <c:pt idx="1019">
                  <c:v>1.9999980926513599E-2</c:v>
                </c:pt>
                <c:pt idx="1020">
                  <c:v>1.9999980926513599E-2</c:v>
                </c:pt>
                <c:pt idx="1021">
                  <c:v>1.9999980926513599E-2</c:v>
                </c:pt>
                <c:pt idx="1022">
                  <c:v>1.9999980926513599E-2</c:v>
                </c:pt>
                <c:pt idx="1023">
                  <c:v>1.9999980926513599E-2</c:v>
                </c:pt>
                <c:pt idx="1024">
                  <c:v>1.9999980926513599E-2</c:v>
                </c:pt>
                <c:pt idx="1025">
                  <c:v>1.9999980926513599E-2</c:v>
                </c:pt>
                <c:pt idx="1026">
                  <c:v>1.9999980926513599E-2</c:v>
                </c:pt>
                <c:pt idx="1027">
                  <c:v>1.9999980926513599E-2</c:v>
                </c:pt>
                <c:pt idx="1028">
                  <c:v>1.9999980926513599E-2</c:v>
                </c:pt>
                <c:pt idx="1029">
                  <c:v>1.9999980926513599E-2</c:v>
                </c:pt>
                <c:pt idx="1030">
                  <c:v>1.9999980926513599E-2</c:v>
                </c:pt>
                <c:pt idx="1031">
                  <c:v>1.9999980926513599E-2</c:v>
                </c:pt>
                <c:pt idx="1032">
                  <c:v>1.9999980926513599E-2</c:v>
                </c:pt>
                <c:pt idx="1033">
                  <c:v>1.9999980926513599E-2</c:v>
                </c:pt>
                <c:pt idx="1034">
                  <c:v>1.9999980926513599E-2</c:v>
                </c:pt>
                <c:pt idx="1035">
                  <c:v>1.9999980926513599E-2</c:v>
                </c:pt>
                <c:pt idx="1036">
                  <c:v>1.9999980926513599E-2</c:v>
                </c:pt>
                <c:pt idx="1037">
                  <c:v>1.9999980926513599E-2</c:v>
                </c:pt>
                <c:pt idx="1038">
                  <c:v>1.9999980926513599E-2</c:v>
                </c:pt>
                <c:pt idx="1039">
                  <c:v>1.9999980926513599E-2</c:v>
                </c:pt>
                <c:pt idx="1040">
                  <c:v>1.9999980926513599E-2</c:v>
                </c:pt>
                <c:pt idx="1041">
                  <c:v>1.9999980926513599E-2</c:v>
                </c:pt>
                <c:pt idx="1042">
                  <c:v>1.9999980926513599E-2</c:v>
                </c:pt>
                <c:pt idx="1043">
                  <c:v>1.9999980926513599E-2</c:v>
                </c:pt>
                <c:pt idx="1044">
                  <c:v>1.9999980926513599E-2</c:v>
                </c:pt>
                <c:pt idx="1045">
                  <c:v>1.9999980926513599E-2</c:v>
                </c:pt>
                <c:pt idx="1046">
                  <c:v>1.9999980926513599E-2</c:v>
                </c:pt>
                <c:pt idx="1047">
                  <c:v>1.9999980926513599E-2</c:v>
                </c:pt>
                <c:pt idx="1048">
                  <c:v>1.9999980926513599E-2</c:v>
                </c:pt>
                <c:pt idx="1049">
                  <c:v>1.9999980926513599E-2</c:v>
                </c:pt>
                <c:pt idx="1050">
                  <c:v>1.9999980926513599E-2</c:v>
                </c:pt>
                <c:pt idx="1051">
                  <c:v>1.9999980926513599E-2</c:v>
                </c:pt>
                <c:pt idx="1052">
                  <c:v>1.9999980926513599E-2</c:v>
                </c:pt>
                <c:pt idx="1053">
                  <c:v>1.9999980926513599E-2</c:v>
                </c:pt>
                <c:pt idx="1054">
                  <c:v>1.9999980926513599E-2</c:v>
                </c:pt>
                <c:pt idx="1055">
                  <c:v>1.9999980926513599E-2</c:v>
                </c:pt>
                <c:pt idx="1056">
                  <c:v>1.9999980926513599E-2</c:v>
                </c:pt>
                <c:pt idx="1057">
                  <c:v>1.9999980926513599E-2</c:v>
                </c:pt>
                <c:pt idx="1058">
                  <c:v>1.9999980926513599E-2</c:v>
                </c:pt>
                <c:pt idx="1059">
                  <c:v>1.9999980926513599E-2</c:v>
                </c:pt>
                <c:pt idx="1060">
                  <c:v>1.9999980926513599E-2</c:v>
                </c:pt>
                <c:pt idx="1061">
                  <c:v>1.9999980926513599E-2</c:v>
                </c:pt>
                <c:pt idx="1062">
                  <c:v>1.9999980926513599E-2</c:v>
                </c:pt>
                <c:pt idx="1063">
                  <c:v>1.9999980926513599E-2</c:v>
                </c:pt>
                <c:pt idx="1064">
                  <c:v>1.9999980926513599E-2</c:v>
                </c:pt>
                <c:pt idx="1065">
                  <c:v>1.9999980926513599E-2</c:v>
                </c:pt>
                <c:pt idx="1066">
                  <c:v>1.9999980926513599E-2</c:v>
                </c:pt>
                <c:pt idx="1067">
                  <c:v>1.9999980926513599E-2</c:v>
                </c:pt>
                <c:pt idx="1068">
                  <c:v>1.9999980926513599E-2</c:v>
                </c:pt>
                <c:pt idx="1069">
                  <c:v>1.9999980926513599E-2</c:v>
                </c:pt>
                <c:pt idx="1070">
                  <c:v>1.9999980926513599E-2</c:v>
                </c:pt>
                <c:pt idx="1071">
                  <c:v>1.9999980926513599E-2</c:v>
                </c:pt>
                <c:pt idx="1072">
                  <c:v>1.9999980926513599E-2</c:v>
                </c:pt>
                <c:pt idx="1073">
                  <c:v>1.9999980926513599E-2</c:v>
                </c:pt>
                <c:pt idx="1074">
                  <c:v>1.9999980926513599E-2</c:v>
                </c:pt>
                <c:pt idx="1075">
                  <c:v>1.9999980926513599E-2</c:v>
                </c:pt>
                <c:pt idx="1076">
                  <c:v>1.9999980926513599E-2</c:v>
                </c:pt>
                <c:pt idx="1077">
                  <c:v>1.9999980926513599E-2</c:v>
                </c:pt>
                <c:pt idx="1078">
                  <c:v>1.9999980926513599E-2</c:v>
                </c:pt>
                <c:pt idx="1079">
                  <c:v>1.9999980926513599E-2</c:v>
                </c:pt>
                <c:pt idx="1080">
                  <c:v>1.9999980926513599E-2</c:v>
                </c:pt>
                <c:pt idx="1081">
                  <c:v>1.9999980926513599E-2</c:v>
                </c:pt>
                <c:pt idx="1082">
                  <c:v>1.9999980926513599E-2</c:v>
                </c:pt>
                <c:pt idx="1083">
                  <c:v>1.9999980926513599E-2</c:v>
                </c:pt>
                <c:pt idx="1084">
                  <c:v>1.9999980926513599E-2</c:v>
                </c:pt>
                <c:pt idx="1085">
                  <c:v>1.9999980926513599E-2</c:v>
                </c:pt>
                <c:pt idx="1086">
                  <c:v>1.9999980926513599E-2</c:v>
                </c:pt>
                <c:pt idx="1087">
                  <c:v>1.9999980926513599E-2</c:v>
                </c:pt>
                <c:pt idx="1088">
                  <c:v>1.9999980926513599E-2</c:v>
                </c:pt>
                <c:pt idx="1089">
                  <c:v>1.9999980926513599E-2</c:v>
                </c:pt>
                <c:pt idx="1090">
                  <c:v>1.9999980926513599E-2</c:v>
                </c:pt>
                <c:pt idx="1091">
                  <c:v>1.9999980926513599E-2</c:v>
                </c:pt>
                <c:pt idx="1092">
                  <c:v>1.9999980926513599E-2</c:v>
                </c:pt>
                <c:pt idx="1093">
                  <c:v>1.9999980926513599E-2</c:v>
                </c:pt>
                <c:pt idx="1094">
                  <c:v>1.9999980926513599E-2</c:v>
                </c:pt>
                <c:pt idx="1095">
                  <c:v>1.9999980926513599E-2</c:v>
                </c:pt>
                <c:pt idx="1096">
                  <c:v>1.9999980926513599E-2</c:v>
                </c:pt>
                <c:pt idx="1097">
                  <c:v>1.9999980926513599E-2</c:v>
                </c:pt>
                <c:pt idx="1098">
                  <c:v>1.9999980926513599E-2</c:v>
                </c:pt>
                <c:pt idx="1099">
                  <c:v>1.9999980926513599E-2</c:v>
                </c:pt>
                <c:pt idx="1100">
                  <c:v>1.9999980926513599E-2</c:v>
                </c:pt>
                <c:pt idx="1101">
                  <c:v>1.9999980926513599E-2</c:v>
                </c:pt>
                <c:pt idx="1102">
                  <c:v>1.9999980926513599E-2</c:v>
                </c:pt>
                <c:pt idx="1103">
                  <c:v>1.9999980926513599E-2</c:v>
                </c:pt>
                <c:pt idx="1104">
                  <c:v>1.9999980926513599E-2</c:v>
                </c:pt>
                <c:pt idx="1105">
                  <c:v>1.9999980926513599E-2</c:v>
                </c:pt>
                <c:pt idx="1106">
                  <c:v>1.9999980926513599E-2</c:v>
                </c:pt>
                <c:pt idx="1107">
                  <c:v>1.9999980926513599E-2</c:v>
                </c:pt>
                <c:pt idx="1108">
                  <c:v>1.9999980926513599E-2</c:v>
                </c:pt>
                <c:pt idx="1109">
                  <c:v>1.9999980926513599E-2</c:v>
                </c:pt>
                <c:pt idx="1110">
                  <c:v>1.9999980926513599E-2</c:v>
                </c:pt>
                <c:pt idx="1111">
                  <c:v>1.9999980926513599E-2</c:v>
                </c:pt>
                <c:pt idx="1112">
                  <c:v>1.9999980926513599E-2</c:v>
                </c:pt>
                <c:pt idx="1113">
                  <c:v>1.9999980926513599E-2</c:v>
                </c:pt>
                <c:pt idx="1114">
                  <c:v>1.9999980926513599E-2</c:v>
                </c:pt>
                <c:pt idx="1115">
                  <c:v>1.9999980926513599E-2</c:v>
                </c:pt>
                <c:pt idx="1116">
                  <c:v>1.9999980926513599E-2</c:v>
                </c:pt>
                <c:pt idx="1117">
                  <c:v>1.9999980926513599E-2</c:v>
                </c:pt>
                <c:pt idx="1118">
                  <c:v>1.9999980926513599E-2</c:v>
                </c:pt>
                <c:pt idx="1119">
                  <c:v>1.9999980926513599E-2</c:v>
                </c:pt>
                <c:pt idx="1120">
                  <c:v>1.9999980926513599E-2</c:v>
                </c:pt>
                <c:pt idx="1121">
                  <c:v>1.9999980926513599E-2</c:v>
                </c:pt>
                <c:pt idx="1122">
                  <c:v>1.9999980926513599E-2</c:v>
                </c:pt>
                <c:pt idx="1123">
                  <c:v>1.9999980926513599E-2</c:v>
                </c:pt>
                <c:pt idx="1124">
                  <c:v>1.9999980926513599E-2</c:v>
                </c:pt>
                <c:pt idx="1125">
                  <c:v>1.9999980926513599E-2</c:v>
                </c:pt>
                <c:pt idx="1126">
                  <c:v>1.9999980926513599E-2</c:v>
                </c:pt>
                <c:pt idx="1127">
                  <c:v>1.9999980926513599E-2</c:v>
                </c:pt>
                <c:pt idx="1128">
                  <c:v>1.9999980926513599E-2</c:v>
                </c:pt>
                <c:pt idx="1129">
                  <c:v>1.9999980926513599E-2</c:v>
                </c:pt>
                <c:pt idx="1130">
                  <c:v>1.9999980926513599E-2</c:v>
                </c:pt>
                <c:pt idx="1131">
                  <c:v>1.9999980926513599E-2</c:v>
                </c:pt>
                <c:pt idx="1132">
                  <c:v>1.9999980926513599E-2</c:v>
                </c:pt>
                <c:pt idx="1133">
                  <c:v>1.9999980926513599E-2</c:v>
                </c:pt>
                <c:pt idx="1134">
                  <c:v>1.9999980926513599E-2</c:v>
                </c:pt>
                <c:pt idx="1135">
                  <c:v>1.9999980926513599E-2</c:v>
                </c:pt>
                <c:pt idx="1136">
                  <c:v>1.9999980926513599E-2</c:v>
                </c:pt>
                <c:pt idx="1137">
                  <c:v>1.9999980926513599E-2</c:v>
                </c:pt>
                <c:pt idx="1138">
                  <c:v>1.9999980926513599E-2</c:v>
                </c:pt>
                <c:pt idx="1139">
                  <c:v>1.9999980926513599E-2</c:v>
                </c:pt>
                <c:pt idx="1140">
                  <c:v>1.9999980926513599E-2</c:v>
                </c:pt>
                <c:pt idx="1141">
                  <c:v>1.9999980926513599E-2</c:v>
                </c:pt>
                <c:pt idx="1142">
                  <c:v>1.9999980926513599E-2</c:v>
                </c:pt>
                <c:pt idx="1143">
                  <c:v>1.9999980926513599E-2</c:v>
                </c:pt>
                <c:pt idx="1144">
                  <c:v>1.9999980926513599E-2</c:v>
                </c:pt>
                <c:pt idx="1145">
                  <c:v>1.9999980926513599E-2</c:v>
                </c:pt>
                <c:pt idx="1146">
                  <c:v>1.9999980926513599E-2</c:v>
                </c:pt>
                <c:pt idx="1147">
                  <c:v>1.9999980926513599E-2</c:v>
                </c:pt>
                <c:pt idx="1148">
                  <c:v>1.9999980926513599E-2</c:v>
                </c:pt>
                <c:pt idx="1149">
                  <c:v>1.9999980926513599E-2</c:v>
                </c:pt>
                <c:pt idx="1150">
                  <c:v>1.9999980926513599E-2</c:v>
                </c:pt>
                <c:pt idx="1151">
                  <c:v>1.9999980926513599E-2</c:v>
                </c:pt>
                <c:pt idx="1152">
                  <c:v>1.9999980926513599E-2</c:v>
                </c:pt>
                <c:pt idx="1153">
                  <c:v>1.9999980926513599E-2</c:v>
                </c:pt>
                <c:pt idx="1154">
                  <c:v>1.9999980926513599E-2</c:v>
                </c:pt>
                <c:pt idx="1155">
                  <c:v>1.9999980926513599E-2</c:v>
                </c:pt>
                <c:pt idx="1156">
                  <c:v>1.9999980926513599E-2</c:v>
                </c:pt>
                <c:pt idx="1157">
                  <c:v>1.9999980926513599E-2</c:v>
                </c:pt>
                <c:pt idx="1158">
                  <c:v>1.9999980926513599E-2</c:v>
                </c:pt>
                <c:pt idx="1159">
                  <c:v>1.9999980926513599E-2</c:v>
                </c:pt>
                <c:pt idx="1160">
                  <c:v>1.9999980926513599E-2</c:v>
                </c:pt>
                <c:pt idx="1161">
                  <c:v>1.9999980926513599E-2</c:v>
                </c:pt>
                <c:pt idx="1162">
                  <c:v>1.9999980926513599E-2</c:v>
                </c:pt>
                <c:pt idx="1163">
                  <c:v>1.9999980926513599E-2</c:v>
                </c:pt>
                <c:pt idx="1164">
                  <c:v>1.9999980926513599E-2</c:v>
                </c:pt>
                <c:pt idx="1165">
                  <c:v>1.9999980926513599E-2</c:v>
                </c:pt>
                <c:pt idx="1166">
                  <c:v>1.9999980926513599E-2</c:v>
                </c:pt>
                <c:pt idx="1167">
                  <c:v>1.9999980926513599E-2</c:v>
                </c:pt>
                <c:pt idx="1168">
                  <c:v>1.9999980926513599E-2</c:v>
                </c:pt>
                <c:pt idx="1169">
                  <c:v>1.9999980926513599E-2</c:v>
                </c:pt>
                <c:pt idx="1170">
                  <c:v>1.9999980926513599E-2</c:v>
                </c:pt>
                <c:pt idx="1171">
                  <c:v>1.9999980926513599E-2</c:v>
                </c:pt>
                <c:pt idx="1172">
                  <c:v>1.9999980926513599E-2</c:v>
                </c:pt>
                <c:pt idx="1173">
                  <c:v>1.9999980926513599E-2</c:v>
                </c:pt>
                <c:pt idx="1174">
                  <c:v>1.9999980926513599E-2</c:v>
                </c:pt>
                <c:pt idx="1175">
                  <c:v>1.9999980926513599E-2</c:v>
                </c:pt>
                <c:pt idx="1176">
                  <c:v>1.9999980926513599E-2</c:v>
                </c:pt>
                <c:pt idx="1177">
                  <c:v>1.9999980926513599E-2</c:v>
                </c:pt>
                <c:pt idx="1178">
                  <c:v>1.9999980926513599E-2</c:v>
                </c:pt>
                <c:pt idx="1179">
                  <c:v>1.9999980926513599E-2</c:v>
                </c:pt>
                <c:pt idx="1180">
                  <c:v>1.9999980926513599E-2</c:v>
                </c:pt>
                <c:pt idx="1181">
                  <c:v>1.9999980926513599E-2</c:v>
                </c:pt>
                <c:pt idx="1182">
                  <c:v>1.9999980926513599E-2</c:v>
                </c:pt>
                <c:pt idx="1183">
                  <c:v>1.9999980926513599E-2</c:v>
                </c:pt>
                <c:pt idx="1184">
                  <c:v>1.9999980926513599E-2</c:v>
                </c:pt>
                <c:pt idx="1185">
                  <c:v>1.9999980926513599E-2</c:v>
                </c:pt>
                <c:pt idx="1186">
                  <c:v>1.9999980926513599E-2</c:v>
                </c:pt>
                <c:pt idx="1187">
                  <c:v>1.9999980926513599E-2</c:v>
                </c:pt>
                <c:pt idx="1188">
                  <c:v>1.9999980926513599E-2</c:v>
                </c:pt>
                <c:pt idx="1189">
                  <c:v>1.9999980926513599E-2</c:v>
                </c:pt>
                <c:pt idx="1190">
                  <c:v>1.9999980926513599E-2</c:v>
                </c:pt>
                <c:pt idx="1191">
                  <c:v>1.9999980926513599E-2</c:v>
                </c:pt>
                <c:pt idx="1192">
                  <c:v>1.9999980926513599E-2</c:v>
                </c:pt>
                <c:pt idx="1193">
                  <c:v>1.9999980926513599E-2</c:v>
                </c:pt>
                <c:pt idx="1194">
                  <c:v>1.9999980926513599E-2</c:v>
                </c:pt>
                <c:pt idx="1195">
                  <c:v>1.9999980926513599E-2</c:v>
                </c:pt>
                <c:pt idx="1196">
                  <c:v>1.9999980926513599E-2</c:v>
                </c:pt>
                <c:pt idx="1197">
                  <c:v>1.9999980926513599E-2</c:v>
                </c:pt>
                <c:pt idx="1198">
                  <c:v>1.9999980926513599E-2</c:v>
                </c:pt>
                <c:pt idx="1199">
                  <c:v>1.9999980926513599E-2</c:v>
                </c:pt>
                <c:pt idx="1200">
                  <c:v>1.9999980926513599E-2</c:v>
                </c:pt>
                <c:pt idx="1201">
                  <c:v>1.9999980926513599E-2</c:v>
                </c:pt>
                <c:pt idx="1202">
                  <c:v>1.9999980926513599E-2</c:v>
                </c:pt>
                <c:pt idx="1203">
                  <c:v>1.9999980926513599E-2</c:v>
                </c:pt>
                <c:pt idx="1204">
                  <c:v>1.9999980926513599E-2</c:v>
                </c:pt>
                <c:pt idx="1205">
                  <c:v>1.9999980926513599E-2</c:v>
                </c:pt>
                <c:pt idx="1206">
                  <c:v>1.9999980926513599E-2</c:v>
                </c:pt>
                <c:pt idx="1207">
                  <c:v>1.9999980926513599E-2</c:v>
                </c:pt>
                <c:pt idx="1208">
                  <c:v>1.9999980926513599E-2</c:v>
                </c:pt>
                <c:pt idx="1209">
                  <c:v>1.9999980926513599E-2</c:v>
                </c:pt>
                <c:pt idx="1210">
                  <c:v>1.9999980926513599E-2</c:v>
                </c:pt>
                <c:pt idx="1211">
                  <c:v>1.9999980926513599E-2</c:v>
                </c:pt>
                <c:pt idx="1212">
                  <c:v>1.9999980926513599E-2</c:v>
                </c:pt>
                <c:pt idx="1213">
                  <c:v>1.9999980926513599E-2</c:v>
                </c:pt>
                <c:pt idx="1214">
                  <c:v>1.9999980926513599E-2</c:v>
                </c:pt>
                <c:pt idx="1215">
                  <c:v>1.9999980926513599E-2</c:v>
                </c:pt>
                <c:pt idx="1216">
                  <c:v>1.9999980926513599E-2</c:v>
                </c:pt>
                <c:pt idx="1217">
                  <c:v>1.9999980926513599E-2</c:v>
                </c:pt>
                <c:pt idx="1218">
                  <c:v>1.9999980926513599E-2</c:v>
                </c:pt>
                <c:pt idx="1219">
                  <c:v>1.9999980926513599E-2</c:v>
                </c:pt>
                <c:pt idx="1220">
                  <c:v>1.9999980926513599E-2</c:v>
                </c:pt>
                <c:pt idx="1221">
                  <c:v>1.9999980926513599E-2</c:v>
                </c:pt>
                <c:pt idx="1222">
                  <c:v>1.9999980926513599E-2</c:v>
                </c:pt>
                <c:pt idx="1223">
                  <c:v>1.9999980926513599E-2</c:v>
                </c:pt>
                <c:pt idx="1224">
                  <c:v>1.9999980926513599E-2</c:v>
                </c:pt>
                <c:pt idx="1225">
                  <c:v>1.9999980926513599E-2</c:v>
                </c:pt>
                <c:pt idx="1226">
                  <c:v>1.9999980926513599E-2</c:v>
                </c:pt>
                <c:pt idx="1227">
                  <c:v>1.9999980926513599E-2</c:v>
                </c:pt>
                <c:pt idx="1228">
                  <c:v>1.9999980926513599E-2</c:v>
                </c:pt>
                <c:pt idx="1229">
                  <c:v>1.9999980926513599E-2</c:v>
                </c:pt>
                <c:pt idx="1230">
                  <c:v>1.9999980926513599E-2</c:v>
                </c:pt>
                <c:pt idx="1231">
                  <c:v>1.9999980926513599E-2</c:v>
                </c:pt>
                <c:pt idx="1232">
                  <c:v>1.9999980926513599E-2</c:v>
                </c:pt>
                <c:pt idx="1233">
                  <c:v>1.9999980926513599E-2</c:v>
                </c:pt>
                <c:pt idx="1234">
                  <c:v>1.9999980926513599E-2</c:v>
                </c:pt>
                <c:pt idx="1235">
                  <c:v>1.9999980926513599E-2</c:v>
                </c:pt>
                <c:pt idx="1236">
                  <c:v>1.9999980926513599E-2</c:v>
                </c:pt>
                <c:pt idx="1237">
                  <c:v>1.9999980926513599E-2</c:v>
                </c:pt>
                <c:pt idx="1238">
                  <c:v>1.9999980926513599E-2</c:v>
                </c:pt>
                <c:pt idx="1239">
                  <c:v>1.9999980926513599E-2</c:v>
                </c:pt>
                <c:pt idx="1240">
                  <c:v>1.9999980926513599E-2</c:v>
                </c:pt>
                <c:pt idx="1241">
                  <c:v>1.9999980926513599E-2</c:v>
                </c:pt>
                <c:pt idx="1242">
                  <c:v>1.9999980926513599E-2</c:v>
                </c:pt>
                <c:pt idx="1243">
                  <c:v>1.9999980926513599E-2</c:v>
                </c:pt>
                <c:pt idx="1244">
                  <c:v>1.9999980926513599E-2</c:v>
                </c:pt>
                <c:pt idx="1245">
                  <c:v>1.9999980926513599E-2</c:v>
                </c:pt>
                <c:pt idx="1246">
                  <c:v>1.9999980926513599E-2</c:v>
                </c:pt>
                <c:pt idx="1247">
                  <c:v>1.9999980926513599E-2</c:v>
                </c:pt>
                <c:pt idx="1248">
                  <c:v>1.9999980926513599E-2</c:v>
                </c:pt>
                <c:pt idx="1249">
                  <c:v>1.9999980926513599E-2</c:v>
                </c:pt>
                <c:pt idx="1250">
                  <c:v>1.9999980926513599E-2</c:v>
                </c:pt>
                <c:pt idx="1251">
                  <c:v>1.9999980926513599E-2</c:v>
                </c:pt>
                <c:pt idx="1252">
                  <c:v>1.9999980926513599E-2</c:v>
                </c:pt>
                <c:pt idx="1253">
                  <c:v>1.9999980926513599E-2</c:v>
                </c:pt>
                <c:pt idx="1254">
                  <c:v>1.9999980926513599E-2</c:v>
                </c:pt>
                <c:pt idx="1255">
                  <c:v>1.9999980926513599E-2</c:v>
                </c:pt>
                <c:pt idx="1256">
                  <c:v>1.9999980926513599E-2</c:v>
                </c:pt>
                <c:pt idx="1257">
                  <c:v>1.9999980926513599E-2</c:v>
                </c:pt>
                <c:pt idx="1258">
                  <c:v>1.9999980926513599E-2</c:v>
                </c:pt>
                <c:pt idx="1259">
                  <c:v>1.9999980926513599E-2</c:v>
                </c:pt>
                <c:pt idx="1260">
                  <c:v>1.9999980926513599E-2</c:v>
                </c:pt>
                <c:pt idx="1261">
                  <c:v>1.9999980926513599E-2</c:v>
                </c:pt>
                <c:pt idx="1262">
                  <c:v>1.9999980926513599E-2</c:v>
                </c:pt>
                <c:pt idx="1263">
                  <c:v>1.9999980926513599E-2</c:v>
                </c:pt>
                <c:pt idx="1264">
                  <c:v>1.9999980926513599E-2</c:v>
                </c:pt>
                <c:pt idx="1265">
                  <c:v>1.9999980926513599E-2</c:v>
                </c:pt>
                <c:pt idx="1266">
                  <c:v>1.9999980926513599E-2</c:v>
                </c:pt>
                <c:pt idx="1267">
                  <c:v>1.9999980926513599E-2</c:v>
                </c:pt>
                <c:pt idx="1268">
                  <c:v>1.9999980926513599E-2</c:v>
                </c:pt>
                <c:pt idx="1269">
                  <c:v>1.9999980926513599E-2</c:v>
                </c:pt>
                <c:pt idx="1270">
                  <c:v>1.9999980926513599E-2</c:v>
                </c:pt>
                <c:pt idx="1271">
                  <c:v>1.9999980926513599E-2</c:v>
                </c:pt>
                <c:pt idx="1272">
                  <c:v>1.9999980926513599E-2</c:v>
                </c:pt>
                <c:pt idx="1273">
                  <c:v>1.9999980926513599E-2</c:v>
                </c:pt>
                <c:pt idx="1274">
                  <c:v>1.9999980926513599E-2</c:v>
                </c:pt>
                <c:pt idx="1275">
                  <c:v>1.9999980926513599E-2</c:v>
                </c:pt>
                <c:pt idx="1276">
                  <c:v>1.9999980926513599E-2</c:v>
                </c:pt>
                <c:pt idx="1277">
                  <c:v>1.9999980926513599E-2</c:v>
                </c:pt>
                <c:pt idx="1278">
                  <c:v>1.9999980926513599E-2</c:v>
                </c:pt>
                <c:pt idx="1279">
                  <c:v>1.9999980926513599E-2</c:v>
                </c:pt>
                <c:pt idx="1280">
                  <c:v>1.9999980926513599E-2</c:v>
                </c:pt>
                <c:pt idx="1281">
                  <c:v>1.9999980926513599E-2</c:v>
                </c:pt>
                <c:pt idx="1282">
                  <c:v>1.9999980926513599E-2</c:v>
                </c:pt>
                <c:pt idx="1283">
                  <c:v>1.9999980926513599E-2</c:v>
                </c:pt>
                <c:pt idx="1284">
                  <c:v>1.9999980926513599E-2</c:v>
                </c:pt>
                <c:pt idx="1285">
                  <c:v>1.9999980926513599E-2</c:v>
                </c:pt>
                <c:pt idx="1286">
                  <c:v>1.9999980926513599E-2</c:v>
                </c:pt>
                <c:pt idx="1287">
                  <c:v>1.9999980926513599E-2</c:v>
                </c:pt>
                <c:pt idx="1288">
                  <c:v>1.9999980926513599E-2</c:v>
                </c:pt>
                <c:pt idx="1289">
                  <c:v>1.9999980926513599E-2</c:v>
                </c:pt>
                <c:pt idx="1290">
                  <c:v>1.9999980926513599E-2</c:v>
                </c:pt>
                <c:pt idx="1291">
                  <c:v>1.9999980926513599E-2</c:v>
                </c:pt>
                <c:pt idx="1292">
                  <c:v>1.9999980926513599E-2</c:v>
                </c:pt>
                <c:pt idx="1293">
                  <c:v>1.9999980926513599E-2</c:v>
                </c:pt>
                <c:pt idx="1294">
                  <c:v>1.9999980926513599E-2</c:v>
                </c:pt>
                <c:pt idx="1295">
                  <c:v>1.9999980926513599E-2</c:v>
                </c:pt>
                <c:pt idx="1296">
                  <c:v>1.9999980926513599E-2</c:v>
                </c:pt>
                <c:pt idx="1297">
                  <c:v>1.9999980926513599E-2</c:v>
                </c:pt>
                <c:pt idx="1298">
                  <c:v>1.9999980926513599E-2</c:v>
                </c:pt>
                <c:pt idx="1299">
                  <c:v>1.9999980926513599E-2</c:v>
                </c:pt>
                <c:pt idx="1300">
                  <c:v>1.9999980926513599E-2</c:v>
                </c:pt>
                <c:pt idx="1301">
                  <c:v>1.9999980926513599E-2</c:v>
                </c:pt>
                <c:pt idx="1302">
                  <c:v>1.9999980926513599E-2</c:v>
                </c:pt>
                <c:pt idx="1303">
                  <c:v>1.9999980926513599E-2</c:v>
                </c:pt>
                <c:pt idx="1304">
                  <c:v>1.9999980926513599E-2</c:v>
                </c:pt>
                <c:pt idx="1305">
                  <c:v>1.9999980926513599E-2</c:v>
                </c:pt>
                <c:pt idx="1306">
                  <c:v>1.9999980926513599E-2</c:v>
                </c:pt>
                <c:pt idx="1307">
                  <c:v>1.9999980926513599E-2</c:v>
                </c:pt>
                <c:pt idx="1308">
                  <c:v>1.9999980926513599E-2</c:v>
                </c:pt>
                <c:pt idx="1309">
                  <c:v>1.9999980926513599E-2</c:v>
                </c:pt>
                <c:pt idx="1310">
                  <c:v>1.9999980926513599E-2</c:v>
                </c:pt>
                <c:pt idx="1311">
                  <c:v>1.9999980926513599E-2</c:v>
                </c:pt>
                <c:pt idx="1312">
                  <c:v>1.9999980926513599E-2</c:v>
                </c:pt>
                <c:pt idx="1313">
                  <c:v>1.9999980926513599E-2</c:v>
                </c:pt>
                <c:pt idx="1314">
                  <c:v>1.9999980926513599E-2</c:v>
                </c:pt>
                <c:pt idx="1315">
                  <c:v>1.9999980926513599E-2</c:v>
                </c:pt>
                <c:pt idx="1316">
                  <c:v>1.9999980926513599E-2</c:v>
                </c:pt>
                <c:pt idx="1317">
                  <c:v>1.9999980926513599E-2</c:v>
                </c:pt>
                <c:pt idx="1318">
                  <c:v>1.9999980926513599E-2</c:v>
                </c:pt>
                <c:pt idx="1319">
                  <c:v>1.9999980926513599E-2</c:v>
                </c:pt>
                <c:pt idx="1320">
                  <c:v>1.9999980926513599E-2</c:v>
                </c:pt>
                <c:pt idx="1321">
                  <c:v>1.9999980926513599E-2</c:v>
                </c:pt>
                <c:pt idx="1322">
                  <c:v>1.9999980926513599E-2</c:v>
                </c:pt>
                <c:pt idx="1323">
                  <c:v>1.9999980926513599E-2</c:v>
                </c:pt>
                <c:pt idx="1324">
                  <c:v>1.9999980926513599E-2</c:v>
                </c:pt>
                <c:pt idx="1325">
                  <c:v>1.9999980926513599E-2</c:v>
                </c:pt>
                <c:pt idx="1326">
                  <c:v>1.9999980926513599E-2</c:v>
                </c:pt>
                <c:pt idx="1327">
                  <c:v>1.9999980926513599E-2</c:v>
                </c:pt>
                <c:pt idx="1328">
                  <c:v>1.9999980926513599E-2</c:v>
                </c:pt>
                <c:pt idx="1329">
                  <c:v>1.9999980926513599E-2</c:v>
                </c:pt>
                <c:pt idx="1330">
                  <c:v>1.9999980926513599E-2</c:v>
                </c:pt>
                <c:pt idx="1331">
                  <c:v>1.9999980926513599E-2</c:v>
                </c:pt>
                <c:pt idx="1332">
                  <c:v>1.9999980926513599E-2</c:v>
                </c:pt>
                <c:pt idx="1333">
                  <c:v>1.9999980926513599E-2</c:v>
                </c:pt>
                <c:pt idx="1334">
                  <c:v>1.9999980926513599E-2</c:v>
                </c:pt>
                <c:pt idx="1335">
                  <c:v>1.9999980926513599E-2</c:v>
                </c:pt>
                <c:pt idx="1336">
                  <c:v>1.9999980926513599E-2</c:v>
                </c:pt>
                <c:pt idx="1337">
                  <c:v>1.9999980926513599E-2</c:v>
                </c:pt>
                <c:pt idx="1338">
                  <c:v>1.9999980926513599E-2</c:v>
                </c:pt>
                <c:pt idx="1339">
                  <c:v>1.9999980926513599E-2</c:v>
                </c:pt>
                <c:pt idx="1340">
                  <c:v>1.9999980926513599E-2</c:v>
                </c:pt>
                <c:pt idx="1341">
                  <c:v>1.9999980926513599E-2</c:v>
                </c:pt>
                <c:pt idx="1342">
                  <c:v>1.9999980926513599E-2</c:v>
                </c:pt>
                <c:pt idx="1343">
                  <c:v>1.9999980926513599E-2</c:v>
                </c:pt>
                <c:pt idx="1344">
                  <c:v>1.9999980926513599E-2</c:v>
                </c:pt>
                <c:pt idx="1345">
                  <c:v>1.9999980926513599E-2</c:v>
                </c:pt>
                <c:pt idx="1346">
                  <c:v>1.9999980926513599E-2</c:v>
                </c:pt>
                <c:pt idx="1347">
                  <c:v>1.9999980926513599E-2</c:v>
                </c:pt>
                <c:pt idx="1348">
                  <c:v>1.9999980926513599E-2</c:v>
                </c:pt>
                <c:pt idx="1349">
                  <c:v>1.9999980926513599E-2</c:v>
                </c:pt>
                <c:pt idx="1350">
                  <c:v>1.9999980926513599E-2</c:v>
                </c:pt>
                <c:pt idx="1351">
                  <c:v>1.9999980926513599E-2</c:v>
                </c:pt>
                <c:pt idx="1352">
                  <c:v>1.9999980926513599E-2</c:v>
                </c:pt>
                <c:pt idx="1353">
                  <c:v>1.9999980926513599E-2</c:v>
                </c:pt>
                <c:pt idx="1354">
                  <c:v>1.9999980926513599E-2</c:v>
                </c:pt>
                <c:pt idx="1355">
                  <c:v>1.9999980926513599E-2</c:v>
                </c:pt>
                <c:pt idx="1356">
                  <c:v>1.9999980926513599E-2</c:v>
                </c:pt>
                <c:pt idx="1357">
                  <c:v>1.9999980926513599E-2</c:v>
                </c:pt>
                <c:pt idx="1358">
                  <c:v>1.9999980926513599E-2</c:v>
                </c:pt>
                <c:pt idx="1359">
                  <c:v>1.9999980926513599E-2</c:v>
                </c:pt>
                <c:pt idx="1360">
                  <c:v>1.9999980926513599E-2</c:v>
                </c:pt>
                <c:pt idx="1361">
                  <c:v>1.9999980926513599E-2</c:v>
                </c:pt>
                <c:pt idx="1362">
                  <c:v>1.9999980926513599E-2</c:v>
                </c:pt>
                <c:pt idx="1363">
                  <c:v>1.9999980926513599E-2</c:v>
                </c:pt>
                <c:pt idx="1364">
                  <c:v>1.9999980926513599E-2</c:v>
                </c:pt>
                <c:pt idx="1365">
                  <c:v>1.9999980926513599E-2</c:v>
                </c:pt>
                <c:pt idx="1366">
                  <c:v>1.9999980926513599E-2</c:v>
                </c:pt>
                <c:pt idx="1367">
                  <c:v>1.9999980926513599E-2</c:v>
                </c:pt>
                <c:pt idx="1368">
                  <c:v>1.9999980926513599E-2</c:v>
                </c:pt>
                <c:pt idx="1369">
                  <c:v>1.9999980926513599E-2</c:v>
                </c:pt>
                <c:pt idx="1370">
                  <c:v>1.9999980926513599E-2</c:v>
                </c:pt>
                <c:pt idx="1371">
                  <c:v>1.9999980926513599E-2</c:v>
                </c:pt>
                <c:pt idx="1372">
                  <c:v>1.9999980926513599E-2</c:v>
                </c:pt>
                <c:pt idx="1373">
                  <c:v>1.9999980926513599E-2</c:v>
                </c:pt>
                <c:pt idx="1374">
                  <c:v>1.9999980926513599E-2</c:v>
                </c:pt>
                <c:pt idx="1375">
                  <c:v>1.9999980926513599E-2</c:v>
                </c:pt>
                <c:pt idx="1376">
                  <c:v>1.9999980926513599E-2</c:v>
                </c:pt>
                <c:pt idx="1377">
                  <c:v>1.9999980926513599E-2</c:v>
                </c:pt>
                <c:pt idx="1378">
                  <c:v>1.9999980926513599E-2</c:v>
                </c:pt>
                <c:pt idx="1379">
                  <c:v>1.9999980926513599E-2</c:v>
                </c:pt>
                <c:pt idx="1380">
                  <c:v>1.9999980926513599E-2</c:v>
                </c:pt>
                <c:pt idx="1381">
                  <c:v>1.9999980926513599E-2</c:v>
                </c:pt>
                <c:pt idx="1382">
                  <c:v>1.9999980926513599E-2</c:v>
                </c:pt>
                <c:pt idx="1383">
                  <c:v>1.9999980926513599E-2</c:v>
                </c:pt>
                <c:pt idx="1384">
                  <c:v>1.9999980926513599E-2</c:v>
                </c:pt>
                <c:pt idx="1385">
                  <c:v>1.9999980926513599E-2</c:v>
                </c:pt>
                <c:pt idx="1386">
                  <c:v>1.9999980926513599E-2</c:v>
                </c:pt>
                <c:pt idx="1387">
                  <c:v>1.9999980926513599E-2</c:v>
                </c:pt>
                <c:pt idx="1388">
                  <c:v>1.9999980926513599E-2</c:v>
                </c:pt>
                <c:pt idx="1389">
                  <c:v>1.9999980926513599E-2</c:v>
                </c:pt>
                <c:pt idx="1390">
                  <c:v>1.9999980926513599E-2</c:v>
                </c:pt>
                <c:pt idx="1391">
                  <c:v>1.9999980926513599E-2</c:v>
                </c:pt>
                <c:pt idx="1392">
                  <c:v>1.9999980926513599E-2</c:v>
                </c:pt>
                <c:pt idx="1393">
                  <c:v>1.9999980926513599E-2</c:v>
                </c:pt>
                <c:pt idx="1394">
                  <c:v>1.9999980926513599E-2</c:v>
                </c:pt>
                <c:pt idx="1395">
                  <c:v>1.9999980926513599E-2</c:v>
                </c:pt>
                <c:pt idx="1396">
                  <c:v>1.9999980926513599E-2</c:v>
                </c:pt>
                <c:pt idx="1397">
                  <c:v>1.9999980926513599E-2</c:v>
                </c:pt>
                <c:pt idx="1398">
                  <c:v>1.9999980926513599E-2</c:v>
                </c:pt>
                <c:pt idx="1399">
                  <c:v>1.9999980926513599E-2</c:v>
                </c:pt>
                <c:pt idx="1400">
                  <c:v>1.9999980926513599E-2</c:v>
                </c:pt>
                <c:pt idx="1401">
                  <c:v>1.9999980926513599E-2</c:v>
                </c:pt>
                <c:pt idx="1402">
                  <c:v>1.9999980926513599E-2</c:v>
                </c:pt>
                <c:pt idx="1403">
                  <c:v>1.9999980926513599E-2</c:v>
                </c:pt>
                <c:pt idx="1404">
                  <c:v>1.9999980926513599E-2</c:v>
                </c:pt>
                <c:pt idx="1405">
                  <c:v>1.9999980926513599E-2</c:v>
                </c:pt>
                <c:pt idx="1406">
                  <c:v>1.9999980926513599E-2</c:v>
                </c:pt>
                <c:pt idx="1407">
                  <c:v>1.9999980926513599E-2</c:v>
                </c:pt>
                <c:pt idx="1408">
                  <c:v>1.9999980926513599E-2</c:v>
                </c:pt>
                <c:pt idx="1409">
                  <c:v>1.9999980926513599E-2</c:v>
                </c:pt>
                <c:pt idx="1410">
                  <c:v>1.9999980926513599E-2</c:v>
                </c:pt>
                <c:pt idx="1411">
                  <c:v>1.9999980926513599E-2</c:v>
                </c:pt>
                <c:pt idx="1412">
                  <c:v>1.9999980926513599E-2</c:v>
                </c:pt>
                <c:pt idx="1413">
                  <c:v>1.9999980926513599E-2</c:v>
                </c:pt>
                <c:pt idx="1414">
                  <c:v>1.9999980926513599E-2</c:v>
                </c:pt>
                <c:pt idx="1415">
                  <c:v>1.9999980926513599E-2</c:v>
                </c:pt>
                <c:pt idx="1416">
                  <c:v>1.9999980926513599E-2</c:v>
                </c:pt>
                <c:pt idx="1417">
                  <c:v>1.9999980926513599E-2</c:v>
                </c:pt>
                <c:pt idx="1418">
                  <c:v>1.9999980926513599E-2</c:v>
                </c:pt>
                <c:pt idx="1419">
                  <c:v>1.9999980926513599E-2</c:v>
                </c:pt>
                <c:pt idx="1420">
                  <c:v>1.9999980926513599E-2</c:v>
                </c:pt>
                <c:pt idx="1421">
                  <c:v>1.9999980926513599E-2</c:v>
                </c:pt>
                <c:pt idx="1422">
                  <c:v>1.9999980926513599E-2</c:v>
                </c:pt>
                <c:pt idx="1423">
                  <c:v>1.9999980926513599E-2</c:v>
                </c:pt>
                <c:pt idx="1424">
                  <c:v>1.9999980926513599E-2</c:v>
                </c:pt>
                <c:pt idx="1425">
                  <c:v>1.9999980926513599E-2</c:v>
                </c:pt>
                <c:pt idx="1426">
                  <c:v>1.9999980926513599E-2</c:v>
                </c:pt>
                <c:pt idx="1427">
                  <c:v>1.9999980926513599E-2</c:v>
                </c:pt>
                <c:pt idx="1428">
                  <c:v>1.9999980926513599E-2</c:v>
                </c:pt>
                <c:pt idx="1429">
                  <c:v>1.9999980926513599E-2</c:v>
                </c:pt>
                <c:pt idx="1430">
                  <c:v>1.9999980926513599E-2</c:v>
                </c:pt>
                <c:pt idx="1431">
                  <c:v>1.9999980926513599E-2</c:v>
                </c:pt>
                <c:pt idx="1432">
                  <c:v>1.9999980926513599E-2</c:v>
                </c:pt>
                <c:pt idx="1433">
                  <c:v>1.9999980926513599E-2</c:v>
                </c:pt>
                <c:pt idx="1434">
                  <c:v>1.9999980926513599E-2</c:v>
                </c:pt>
                <c:pt idx="1435">
                  <c:v>1.9999980926513599E-2</c:v>
                </c:pt>
                <c:pt idx="1436">
                  <c:v>1.9999980926513599E-2</c:v>
                </c:pt>
                <c:pt idx="1437">
                  <c:v>1.9999980926513599E-2</c:v>
                </c:pt>
                <c:pt idx="1438">
                  <c:v>1.9999980926513599E-2</c:v>
                </c:pt>
                <c:pt idx="1439">
                  <c:v>1.9999980926513599E-2</c:v>
                </c:pt>
                <c:pt idx="1440">
                  <c:v>1.9999980926513599E-2</c:v>
                </c:pt>
                <c:pt idx="1441">
                  <c:v>1.9999980926513599E-2</c:v>
                </c:pt>
                <c:pt idx="1442">
                  <c:v>1.9999980926513599E-2</c:v>
                </c:pt>
                <c:pt idx="1443">
                  <c:v>1.9999980926513599E-2</c:v>
                </c:pt>
                <c:pt idx="1444">
                  <c:v>1.9999980926513599E-2</c:v>
                </c:pt>
                <c:pt idx="1445">
                  <c:v>1.9999980926513599E-2</c:v>
                </c:pt>
                <c:pt idx="1446">
                  <c:v>1.9999980926513599E-2</c:v>
                </c:pt>
                <c:pt idx="1447">
                  <c:v>1.9999980926513599E-2</c:v>
                </c:pt>
                <c:pt idx="1448">
                  <c:v>1.9999980926513599E-2</c:v>
                </c:pt>
                <c:pt idx="1449">
                  <c:v>1.9999980926513599E-2</c:v>
                </c:pt>
                <c:pt idx="1450">
                  <c:v>1.9999980926513599E-2</c:v>
                </c:pt>
                <c:pt idx="1451">
                  <c:v>1.9999980926513599E-2</c:v>
                </c:pt>
                <c:pt idx="1452">
                  <c:v>1.9999980926513599E-2</c:v>
                </c:pt>
                <c:pt idx="1453">
                  <c:v>1.9999980926513599E-2</c:v>
                </c:pt>
                <c:pt idx="1454">
                  <c:v>1.9999980926513599E-2</c:v>
                </c:pt>
                <c:pt idx="1455">
                  <c:v>1.9999980926513599E-2</c:v>
                </c:pt>
                <c:pt idx="1456">
                  <c:v>1.9999980926513599E-2</c:v>
                </c:pt>
                <c:pt idx="1457">
                  <c:v>1.9999980926513599E-2</c:v>
                </c:pt>
                <c:pt idx="1458">
                  <c:v>1.9999980926513599E-2</c:v>
                </c:pt>
                <c:pt idx="1459">
                  <c:v>1.9999980926513599E-2</c:v>
                </c:pt>
                <c:pt idx="1460">
                  <c:v>1.9999980926513599E-2</c:v>
                </c:pt>
                <c:pt idx="1461">
                  <c:v>1.9999980926513599E-2</c:v>
                </c:pt>
                <c:pt idx="1462">
                  <c:v>1.9999980926513599E-2</c:v>
                </c:pt>
                <c:pt idx="1463">
                  <c:v>1.9999980926513599E-2</c:v>
                </c:pt>
                <c:pt idx="1464">
                  <c:v>1.9999980926513599E-2</c:v>
                </c:pt>
                <c:pt idx="1465">
                  <c:v>1.9999980926513599E-2</c:v>
                </c:pt>
                <c:pt idx="1466">
                  <c:v>1.9999980926513599E-2</c:v>
                </c:pt>
                <c:pt idx="1467">
                  <c:v>1.9999980926513599E-2</c:v>
                </c:pt>
                <c:pt idx="1468">
                  <c:v>1.9999980926513599E-2</c:v>
                </c:pt>
                <c:pt idx="1469">
                  <c:v>1.9999980926513599E-2</c:v>
                </c:pt>
                <c:pt idx="1470">
                  <c:v>1.9999980926513599E-2</c:v>
                </c:pt>
                <c:pt idx="1471">
                  <c:v>1.9999980926513599E-2</c:v>
                </c:pt>
                <c:pt idx="1472">
                  <c:v>1.9999980926513599E-2</c:v>
                </c:pt>
                <c:pt idx="1473">
                  <c:v>1.9999980926513599E-2</c:v>
                </c:pt>
                <c:pt idx="1474">
                  <c:v>1.9999980926513599E-2</c:v>
                </c:pt>
                <c:pt idx="1475">
                  <c:v>1.9999980926513599E-2</c:v>
                </c:pt>
                <c:pt idx="1476">
                  <c:v>1.9999980926513599E-2</c:v>
                </c:pt>
                <c:pt idx="1477">
                  <c:v>1.9999980926513599E-2</c:v>
                </c:pt>
                <c:pt idx="1478">
                  <c:v>1.9999980926513599E-2</c:v>
                </c:pt>
                <c:pt idx="1479">
                  <c:v>1.9999980926513599E-2</c:v>
                </c:pt>
                <c:pt idx="1480">
                  <c:v>1.9999980926513599E-2</c:v>
                </c:pt>
                <c:pt idx="1481">
                  <c:v>1.9999980926513599E-2</c:v>
                </c:pt>
                <c:pt idx="1482">
                  <c:v>1.9999980926513599E-2</c:v>
                </c:pt>
                <c:pt idx="1483">
                  <c:v>1.9999980926513599E-2</c:v>
                </c:pt>
                <c:pt idx="1484">
                  <c:v>1.9999980926513599E-2</c:v>
                </c:pt>
                <c:pt idx="1485">
                  <c:v>1.9999980926513599E-2</c:v>
                </c:pt>
                <c:pt idx="1486">
                  <c:v>1.9999980926513599E-2</c:v>
                </c:pt>
                <c:pt idx="1487">
                  <c:v>1.9999980926513599E-2</c:v>
                </c:pt>
                <c:pt idx="1488">
                  <c:v>1.9999980926513599E-2</c:v>
                </c:pt>
                <c:pt idx="1489">
                  <c:v>1.9999980926513599E-2</c:v>
                </c:pt>
                <c:pt idx="1490">
                  <c:v>1.9999980926513599E-2</c:v>
                </c:pt>
                <c:pt idx="1491">
                  <c:v>1.9999980926513599E-2</c:v>
                </c:pt>
                <c:pt idx="1492">
                  <c:v>1.9999980926513599E-2</c:v>
                </c:pt>
                <c:pt idx="1493">
                  <c:v>1.9999980926513599E-2</c:v>
                </c:pt>
                <c:pt idx="1494">
                  <c:v>1.9999980926513599E-2</c:v>
                </c:pt>
                <c:pt idx="1495">
                  <c:v>1.9999980926513599E-2</c:v>
                </c:pt>
                <c:pt idx="1496">
                  <c:v>1.9999980926513599E-2</c:v>
                </c:pt>
                <c:pt idx="1497">
                  <c:v>1.9999980926513599E-2</c:v>
                </c:pt>
                <c:pt idx="1498">
                  <c:v>1.9999980926513599E-2</c:v>
                </c:pt>
                <c:pt idx="1499">
                  <c:v>1.9999980926513599E-2</c:v>
                </c:pt>
                <c:pt idx="1500">
                  <c:v>1.9999980926513599E-2</c:v>
                </c:pt>
                <c:pt idx="1501">
                  <c:v>1.9999980926513599E-2</c:v>
                </c:pt>
                <c:pt idx="1502">
                  <c:v>1.9999980926513599E-2</c:v>
                </c:pt>
                <c:pt idx="1503">
                  <c:v>1.9999980926513599E-2</c:v>
                </c:pt>
                <c:pt idx="1504">
                  <c:v>1.9999980926513599E-2</c:v>
                </c:pt>
                <c:pt idx="1505">
                  <c:v>1.9999980926513599E-2</c:v>
                </c:pt>
                <c:pt idx="1506">
                  <c:v>1.9999980926513599E-2</c:v>
                </c:pt>
                <c:pt idx="1507">
                  <c:v>1.9999980926513599E-2</c:v>
                </c:pt>
                <c:pt idx="1508">
                  <c:v>1.9999980926513599E-2</c:v>
                </c:pt>
                <c:pt idx="1509">
                  <c:v>1.9999980926513599E-2</c:v>
                </c:pt>
                <c:pt idx="1510">
                  <c:v>1.9999980926513599E-2</c:v>
                </c:pt>
                <c:pt idx="1511">
                  <c:v>1.9999980926513599E-2</c:v>
                </c:pt>
                <c:pt idx="1512">
                  <c:v>1.9999980926513599E-2</c:v>
                </c:pt>
                <c:pt idx="1513">
                  <c:v>1.9999980926513599E-2</c:v>
                </c:pt>
                <c:pt idx="1514">
                  <c:v>1.9999980926513599E-2</c:v>
                </c:pt>
                <c:pt idx="1515">
                  <c:v>1.9999980926513599E-2</c:v>
                </c:pt>
                <c:pt idx="1516">
                  <c:v>1.9999980926513599E-2</c:v>
                </c:pt>
                <c:pt idx="1517">
                  <c:v>1.9999980926513599E-2</c:v>
                </c:pt>
                <c:pt idx="1518">
                  <c:v>1.9999980926513599E-2</c:v>
                </c:pt>
                <c:pt idx="1519">
                  <c:v>1.9999980926513599E-2</c:v>
                </c:pt>
                <c:pt idx="1520">
                  <c:v>1.9999980926513599E-2</c:v>
                </c:pt>
                <c:pt idx="1521">
                  <c:v>1.9999980926513599E-2</c:v>
                </c:pt>
                <c:pt idx="1522">
                  <c:v>1.9999980926513599E-2</c:v>
                </c:pt>
                <c:pt idx="1523">
                  <c:v>1.9999980926513599E-2</c:v>
                </c:pt>
                <c:pt idx="1524">
                  <c:v>1.9999980926513599E-2</c:v>
                </c:pt>
                <c:pt idx="1525">
                  <c:v>1.9999980926513599E-2</c:v>
                </c:pt>
                <c:pt idx="1526">
                  <c:v>1.9999980926513599E-2</c:v>
                </c:pt>
                <c:pt idx="1527">
                  <c:v>1.9999980926513599E-2</c:v>
                </c:pt>
                <c:pt idx="1528">
                  <c:v>1.9999980926513599E-2</c:v>
                </c:pt>
                <c:pt idx="1529">
                  <c:v>1.9999980926513599E-2</c:v>
                </c:pt>
                <c:pt idx="1530">
                  <c:v>1.9999980926513599E-2</c:v>
                </c:pt>
                <c:pt idx="1531">
                  <c:v>1.9999980926513599E-2</c:v>
                </c:pt>
                <c:pt idx="1532">
                  <c:v>1.9999980926513599E-2</c:v>
                </c:pt>
                <c:pt idx="1533">
                  <c:v>1.9999980926513599E-2</c:v>
                </c:pt>
                <c:pt idx="1534">
                  <c:v>1.9999980926513599E-2</c:v>
                </c:pt>
                <c:pt idx="1535">
                  <c:v>1.9999980926513599E-2</c:v>
                </c:pt>
                <c:pt idx="1536">
                  <c:v>1.9999980926513599E-2</c:v>
                </c:pt>
                <c:pt idx="1537">
                  <c:v>1.9999980926513599E-2</c:v>
                </c:pt>
                <c:pt idx="1538">
                  <c:v>1.9999980926513599E-2</c:v>
                </c:pt>
                <c:pt idx="1539">
                  <c:v>1.9999980926513599E-2</c:v>
                </c:pt>
                <c:pt idx="1540">
                  <c:v>1.9999980926513599E-2</c:v>
                </c:pt>
                <c:pt idx="1541">
                  <c:v>1.9999980926513599E-2</c:v>
                </c:pt>
                <c:pt idx="1542">
                  <c:v>1.9999980926513599E-2</c:v>
                </c:pt>
                <c:pt idx="1543">
                  <c:v>1.9999980926513599E-2</c:v>
                </c:pt>
                <c:pt idx="1544">
                  <c:v>1.9999980926513599E-2</c:v>
                </c:pt>
                <c:pt idx="1545">
                  <c:v>1.9999980926513599E-2</c:v>
                </c:pt>
                <c:pt idx="1546">
                  <c:v>1.9999980926513599E-2</c:v>
                </c:pt>
                <c:pt idx="1547">
                  <c:v>1.9999980926513599E-2</c:v>
                </c:pt>
                <c:pt idx="1548">
                  <c:v>1.9999980926513599E-2</c:v>
                </c:pt>
                <c:pt idx="1549">
                  <c:v>1.9999980926513599E-2</c:v>
                </c:pt>
                <c:pt idx="1550">
                  <c:v>1.9999980926513599E-2</c:v>
                </c:pt>
                <c:pt idx="1551">
                  <c:v>1.9999980926513599E-2</c:v>
                </c:pt>
                <c:pt idx="1552">
                  <c:v>1.9999980926513599E-2</c:v>
                </c:pt>
                <c:pt idx="1553">
                  <c:v>1.9999980926513599E-2</c:v>
                </c:pt>
                <c:pt idx="1554">
                  <c:v>1.9999980926513599E-2</c:v>
                </c:pt>
                <c:pt idx="1555">
                  <c:v>1.9999980926513599E-2</c:v>
                </c:pt>
                <c:pt idx="1556">
                  <c:v>1.9999980926513599E-2</c:v>
                </c:pt>
                <c:pt idx="1557">
                  <c:v>1.9999980926513599E-2</c:v>
                </c:pt>
                <c:pt idx="1558">
                  <c:v>1.9999980926513599E-2</c:v>
                </c:pt>
                <c:pt idx="1559">
                  <c:v>1.9999980926513599E-2</c:v>
                </c:pt>
                <c:pt idx="1560">
                  <c:v>1.9999980926513599E-2</c:v>
                </c:pt>
                <c:pt idx="1561">
                  <c:v>1.9999980926513599E-2</c:v>
                </c:pt>
                <c:pt idx="1562">
                  <c:v>1.9999980926513599E-2</c:v>
                </c:pt>
                <c:pt idx="1563">
                  <c:v>1.9999980926513599E-2</c:v>
                </c:pt>
                <c:pt idx="1564">
                  <c:v>1.9999980926513599E-2</c:v>
                </c:pt>
                <c:pt idx="1565">
                  <c:v>1.9999980926513599E-2</c:v>
                </c:pt>
                <c:pt idx="1566">
                  <c:v>1.9999980926513599E-2</c:v>
                </c:pt>
                <c:pt idx="1567">
                  <c:v>1.9999980926513599E-2</c:v>
                </c:pt>
                <c:pt idx="1568">
                  <c:v>1.9999980926513599E-2</c:v>
                </c:pt>
                <c:pt idx="1569">
                  <c:v>1.9999980926513599E-2</c:v>
                </c:pt>
                <c:pt idx="1570">
                  <c:v>1.9999980926513599E-2</c:v>
                </c:pt>
                <c:pt idx="1571">
                  <c:v>1.9999980926513599E-2</c:v>
                </c:pt>
                <c:pt idx="1572">
                  <c:v>1.9999980926513599E-2</c:v>
                </c:pt>
                <c:pt idx="1573">
                  <c:v>1.9999980926513599E-2</c:v>
                </c:pt>
                <c:pt idx="1574">
                  <c:v>1.9999980926513599E-2</c:v>
                </c:pt>
                <c:pt idx="1575">
                  <c:v>1.9999980926513599E-2</c:v>
                </c:pt>
                <c:pt idx="1576">
                  <c:v>1.9999980926513599E-2</c:v>
                </c:pt>
                <c:pt idx="1577">
                  <c:v>1.9999980926513599E-2</c:v>
                </c:pt>
                <c:pt idx="1578">
                  <c:v>1.9999980926513599E-2</c:v>
                </c:pt>
                <c:pt idx="1579">
                  <c:v>1.9999980926513599E-2</c:v>
                </c:pt>
                <c:pt idx="1580">
                  <c:v>1.9999980926513599E-2</c:v>
                </c:pt>
                <c:pt idx="1581">
                  <c:v>1.9999980926513599E-2</c:v>
                </c:pt>
                <c:pt idx="1582">
                  <c:v>1.9999980926513599E-2</c:v>
                </c:pt>
                <c:pt idx="1583">
                  <c:v>1.9999980926513599E-2</c:v>
                </c:pt>
                <c:pt idx="1584">
                  <c:v>1.9999980926513599E-2</c:v>
                </c:pt>
                <c:pt idx="1585">
                  <c:v>1.9999980926513599E-2</c:v>
                </c:pt>
                <c:pt idx="1586">
                  <c:v>1.9999980926513599E-2</c:v>
                </c:pt>
                <c:pt idx="1587">
                  <c:v>1.9999980926513599E-2</c:v>
                </c:pt>
                <c:pt idx="1588">
                  <c:v>1.9999980926513599E-2</c:v>
                </c:pt>
                <c:pt idx="1589">
                  <c:v>1.9999980926513599E-2</c:v>
                </c:pt>
                <c:pt idx="1590">
                  <c:v>1.9999980926513599E-2</c:v>
                </c:pt>
                <c:pt idx="1591">
                  <c:v>1.9999980926513599E-2</c:v>
                </c:pt>
                <c:pt idx="1592">
                  <c:v>1.9999980926513599E-2</c:v>
                </c:pt>
                <c:pt idx="1593">
                  <c:v>1.9999980926513599E-2</c:v>
                </c:pt>
                <c:pt idx="1594">
                  <c:v>1.9999980926513599E-2</c:v>
                </c:pt>
                <c:pt idx="1595">
                  <c:v>1.9999980926513599E-2</c:v>
                </c:pt>
                <c:pt idx="1596">
                  <c:v>1.9999980926513599E-2</c:v>
                </c:pt>
                <c:pt idx="1597">
                  <c:v>1.9999980926513599E-2</c:v>
                </c:pt>
                <c:pt idx="1598">
                  <c:v>1.9999980926513599E-2</c:v>
                </c:pt>
                <c:pt idx="1599">
                  <c:v>1.9999980926513599E-2</c:v>
                </c:pt>
                <c:pt idx="1600">
                  <c:v>1.9999980926513599E-2</c:v>
                </c:pt>
                <c:pt idx="1601">
                  <c:v>1.9999980926513599E-2</c:v>
                </c:pt>
                <c:pt idx="1602">
                  <c:v>1.9999980926513599E-2</c:v>
                </c:pt>
                <c:pt idx="1603">
                  <c:v>1.9999980926513599E-2</c:v>
                </c:pt>
                <c:pt idx="1604">
                  <c:v>1.9999980926513599E-2</c:v>
                </c:pt>
                <c:pt idx="1605">
                  <c:v>1.9999980926513599E-2</c:v>
                </c:pt>
                <c:pt idx="1606">
                  <c:v>1.9999980926513599E-2</c:v>
                </c:pt>
                <c:pt idx="1607">
                  <c:v>1.9999980926513599E-2</c:v>
                </c:pt>
                <c:pt idx="1608">
                  <c:v>1.9999980926513599E-2</c:v>
                </c:pt>
                <c:pt idx="1609">
                  <c:v>1.9999980926513599E-2</c:v>
                </c:pt>
                <c:pt idx="1610">
                  <c:v>1.9999980926513599E-2</c:v>
                </c:pt>
                <c:pt idx="1611">
                  <c:v>1.9999980926513599E-2</c:v>
                </c:pt>
                <c:pt idx="1612">
                  <c:v>1.9999980926513599E-2</c:v>
                </c:pt>
                <c:pt idx="1613">
                  <c:v>1.9999980926513599E-2</c:v>
                </c:pt>
                <c:pt idx="1614">
                  <c:v>1.9999980926513599E-2</c:v>
                </c:pt>
                <c:pt idx="1615">
                  <c:v>1.9999980926513599E-2</c:v>
                </c:pt>
                <c:pt idx="1616">
                  <c:v>1.9999980926513599E-2</c:v>
                </c:pt>
                <c:pt idx="1617">
                  <c:v>1.9999980926513599E-2</c:v>
                </c:pt>
                <c:pt idx="1618">
                  <c:v>1.9999980926513599E-2</c:v>
                </c:pt>
                <c:pt idx="1619">
                  <c:v>1.9999980926513599E-2</c:v>
                </c:pt>
                <c:pt idx="1620">
                  <c:v>1.9999980926513599E-2</c:v>
                </c:pt>
                <c:pt idx="1621">
                  <c:v>1.9999980926513599E-2</c:v>
                </c:pt>
                <c:pt idx="1622">
                  <c:v>1.9999980926513599E-2</c:v>
                </c:pt>
                <c:pt idx="1623">
                  <c:v>1.9999980926513599E-2</c:v>
                </c:pt>
                <c:pt idx="1624">
                  <c:v>1.9999980926513599E-2</c:v>
                </c:pt>
                <c:pt idx="1625">
                  <c:v>1.9999980926513599E-2</c:v>
                </c:pt>
                <c:pt idx="1626">
                  <c:v>1.9999980926513599E-2</c:v>
                </c:pt>
                <c:pt idx="1627">
                  <c:v>1.9999980926513599E-2</c:v>
                </c:pt>
                <c:pt idx="1628">
                  <c:v>1.9999980926513599E-2</c:v>
                </c:pt>
                <c:pt idx="1629">
                  <c:v>1.9999980926513599E-2</c:v>
                </c:pt>
                <c:pt idx="1630">
                  <c:v>1.9999980926513599E-2</c:v>
                </c:pt>
                <c:pt idx="1631">
                  <c:v>1.9999980926513599E-2</c:v>
                </c:pt>
                <c:pt idx="1632">
                  <c:v>1.9999980926513599E-2</c:v>
                </c:pt>
                <c:pt idx="1633">
                  <c:v>1.9999980926513599E-2</c:v>
                </c:pt>
                <c:pt idx="1634">
                  <c:v>1.9999980926513599E-2</c:v>
                </c:pt>
                <c:pt idx="1635">
                  <c:v>1.9999980926513599E-2</c:v>
                </c:pt>
                <c:pt idx="1636">
                  <c:v>1.9999980926513599E-2</c:v>
                </c:pt>
                <c:pt idx="1637">
                  <c:v>1.9999980926513599E-2</c:v>
                </c:pt>
                <c:pt idx="1638">
                  <c:v>1.9999980926513599E-2</c:v>
                </c:pt>
                <c:pt idx="1639">
                  <c:v>1.9999980926513599E-2</c:v>
                </c:pt>
                <c:pt idx="1640">
                  <c:v>1.9999980926513599E-2</c:v>
                </c:pt>
                <c:pt idx="1641">
                  <c:v>1.9999980926513599E-2</c:v>
                </c:pt>
                <c:pt idx="1642">
                  <c:v>1.9999980926513599E-2</c:v>
                </c:pt>
                <c:pt idx="1643">
                  <c:v>1.9999980926513599E-2</c:v>
                </c:pt>
                <c:pt idx="1644">
                  <c:v>1.9999980926513599E-2</c:v>
                </c:pt>
                <c:pt idx="1645">
                  <c:v>1.9999980926513599E-2</c:v>
                </c:pt>
                <c:pt idx="1646">
                  <c:v>1.9999980926513599E-2</c:v>
                </c:pt>
                <c:pt idx="1647">
                  <c:v>1.9999980926513599E-2</c:v>
                </c:pt>
                <c:pt idx="1648">
                  <c:v>1.9999980926513599E-2</c:v>
                </c:pt>
                <c:pt idx="1649">
                  <c:v>1.9999980926513599E-2</c:v>
                </c:pt>
                <c:pt idx="1650">
                  <c:v>1.9999980926513599E-2</c:v>
                </c:pt>
                <c:pt idx="1651">
                  <c:v>1.9999980926513599E-2</c:v>
                </c:pt>
                <c:pt idx="1652">
                  <c:v>1.9999980926513599E-2</c:v>
                </c:pt>
                <c:pt idx="1653">
                  <c:v>1.9999980926513599E-2</c:v>
                </c:pt>
                <c:pt idx="1654">
                  <c:v>1.9999980926513599E-2</c:v>
                </c:pt>
                <c:pt idx="1655">
                  <c:v>1.9999980926513599E-2</c:v>
                </c:pt>
                <c:pt idx="1656">
                  <c:v>1.9999980926513599E-2</c:v>
                </c:pt>
                <c:pt idx="1657">
                  <c:v>1.9999980926513599E-2</c:v>
                </c:pt>
                <c:pt idx="1658">
                  <c:v>1.9999980926513599E-2</c:v>
                </c:pt>
                <c:pt idx="1659">
                  <c:v>1.9999980926513599E-2</c:v>
                </c:pt>
                <c:pt idx="1660">
                  <c:v>1.9999980926513599E-2</c:v>
                </c:pt>
                <c:pt idx="1661">
                  <c:v>1.9999980926513599E-2</c:v>
                </c:pt>
                <c:pt idx="1662">
                  <c:v>1.9999980926513599E-2</c:v>
                </c:pt>
                <c:pt idx="1663">
                  <c:v>1.9999980926513599E-2</c:v>
                </c:pt>
                <c:pt idx="1664">
                  <c:v>1.9999980926513599E-2</c:v>
                </c:pt>
                <c:pt idx="1665">
                  <c:v>1.9999980926513599E-2</c:v>
                </c:pt>
                <c:pt idx="1666">
                  <c:v>1.9999980926513599E-2</c:v>
                </c:pt>
                <c:pt idx="1667">
                  <c:v>1.9999980926513599E-2</c:v>
                </c:pt>
                <c:pt idx="1668">
                  <c:v>1.9999980926513599E-2</c:v>
                </c:pt>
                <c:pt idx="1669">
                  <c:v>1.9999980926513599E-2</c:v>
                </c:pt>
                <c:pt idx="1670">
                  <c:v>1.9999980926513599E-2</c:v>
                </c:pt>
                <c:pt idx="1671">
                  <c:v>1.9999980926513599E-2</c:v>
                </c:pt>
                <c:pt idx="1672">
                  <c:v>1.9999980926513599E-2</c:v>
                </c:pt>
                <c:pt idx="1673">
                  <c:v>1.9999980926513599E-2</c:v>
                </c:pt>
                <c:pt idx="1674">
                  <c:v>1.9999980926513599E-2</c:v>
                </c:pt>
                <c:pt idx="1675">
                  <c:v>1.9999980926513599E-2</c:v>
                </c:pt>
                <c:pt idx="1676">
                  <c:v>1.9999980926513599E-2</c:v>
                </c:pt>
                <c:pt idx="1677">
                  <c:v>1.9999980926513599E-2</c:v>
                </c:pt>
                <c:pt idx="1678">
                  <c:v>1.9999980926513599E-2</c:v>
                </c:pt>
                <c:pt idx="1679">
                  <c:v>1.9999980926513599E-2</c:v>
                </c:pt>
                <c:pt idx="1680">
                  <c:v>1.9999980926513599E-2</c:v>
                </c:pt>
                <c:pt idx="1681">
                  <c:v>1.9999980926513599E-2</c:v>
                </c:pt>
                <c:pt idx="1682">
                  <c:v>1.9999980926513599E-2</c:v>
                </c:pt>
                <c:pt idx="1683">
                  <c:v>1.9999980926513599E-2</c:v>
                </c:pt>
                <c:pt idx="1684">
                  <c:v>1.9999980926513599E-2</c:v>
                </c:pt>
                <c:pt idx="1685">
                  <c:v>1.9999980926513599E-2</c:v>
                </c:pt>
                <c:pt idx="1686">
                  <c:v>1.9999980926513599E-2</c:v>
                </c:pt>
                <c:pt idx="1687">
                  <c:v>1.9999980926513599E-2</c:v>
                </c:pt>
                <c:pt idx="1688">
                  <c:v>1.9999980926513599E-2</c:v>
                </c:pt>
                <c:pt idx="1689">
                  <c:v>1.9999980926513599E-2</c:v>
                </c:pt>
                <c:pt idx="1690">
                  <c:v>1.9999980926513599E-2</c:v>
                </c:pt>
                <c:pt idx="1691">
                  <c:v>1.9999980926513599E-2</c:v>
                </c:pt>
                <c:pt idx="1692">
                  <c:v>1.9999980926513599E-2</c:v>
                </c:pt>
                <c:pt idx="1693">
                  <c:v>1.9999980926513599E-2</c:v>
                </c:pt>
                <c:pt idx="1694">
                  <c:v>1.9999980926513599E-2</c:v>
                </c:pt>
                <c:pt idx="1695">
                  <c:v>1.9999980926513599E-2</c:v>
                </c:pt>
                <c:pt idx="1696">
                  <c:v>1.9999980926513599E-2</c:v>
                </c:pt>
                <c:pt idx="1697">
                  <c:v>1.9999980926513599E-2</c:v>
                </c:pt>
                <c:pt idx="1698">
                  <c:v>1.9999980926513599E-2</c:v>
                </c:pt>
                <c:pt idx="1699">
                  <c:v>1.9999980926513599E-2</c:v>
                </c:pt>
                <c:pt idx="1700">
                  <c:v>1.9999980926513599E-2</c:v>
                </c:pt>
                <c:pt idx="1701">
                  <c:v>1.9999980926513599E-2</c:v>
                </c:pt>
                <c:pt idx="1702">
                  <c:v>1.9999980926513599E-2</c:v>
                </c:pt>
                <c:pt idx="1703">
                  <c:v>1.9999980926513599E-2</c:v>
                </c:pt>
                <c:pt idx="1704">
                  <c:v>1.9999980926513599E-2</c:v>
                </c:pt>
                <c:pt idx="1705">
                  <c:v>1.9999980926513599E-2</c:v>
                </c:pt>
                <c:pt idx="1706">
                  <c:v>1.9999980926513599E-2</c:v>
                </c:pt>
                <c:pt idx="1707">
                  <c:v>1.9999980926513599E-2</c:v>
                </c:pt>
                <c:pt idx="1708">
                  <c:v>1.9999980926513599E-2</c:v>
                </c:pt>
                <c:pt idx="1709">
                  <c:v>1.9999980926513599E-2</c:v>
                </c:pt>
                <c:pt idx="1710">
                  <c:v>1.9999980926513599E-2</c:v>
                </c:pt>
                <c:pt idx="1711">
                  <c:v>1.9999980926513599E-2</c:v>
                </c:pt>
                <c:pt idx="1712">
                  <c:v>1.9999980926513599E-2</c:v>
                </c:pt>
                <c:pt idx="1713">
                  <c:v>1.9999980926513599E-2</c:v>
                </c:pt>
                <c:pt idx="1714">
                  <c:v>1.9999980926513599E-2</c:v>
                </c:pt>
                <c:pt idx="1715">
                  <c:v>1.9999980926513599E-2</c:v>
                </c:pt>
                <c:pt idx="1716">
                  <c:v>1.9999980926513599E-2</c:v>
                </c:pt>
                <c:pt idx="1717">
                  <c:v>1.9999980926513599E-2</c:v>
                </c:pt>
                <c:pt idx="1718">
                  <c:v>1.9999980926513599E-2</c:v>
                </c:pt>
                <c:pt idx="1719">
                  <c:v>1.9999980926513599E-2</c:v>
                </c:pt>
                <c:pt idx="1720">
                  <c:v>1.9999980926513599E-2</c:v>
                </c:pt>
                <c:pt idx="1721">
                  <c:v>1.9999980926513599E-2</c:v>
                </c:pt>
                <c:pt idx="1722">
                  <c:v>1.9999980926513599E-2</c:v>
                </c:pt>
                <c:pt idx="1723">
                  <c:v>1.9999980926513599E-2</c:v>
                </c:pt>
                <c:pt idx="1724">
                  <c:v>1.9999980926513599E-2</c:v>
                </c:pt>
                <c:pt idx="1725">
                  <c:v>1.9999980926513599E-2</c:v>
                </c:pt>
                <c:pt idx="1726">
                  <c:v>1.9999980926513599E-2</c:v>
                </c:pt>
                <c:pt idx="1727">
                  <c:v>1.9999980926513599E-2</c:v>
                </c:pt>
                <c:pt idx="1728">
                  <c:v>1.9999980926513599E-2</c:v>
                </c:pt>
                <c:pt idx="1729">
                  <c:v>1.9999980926513599E-2</c:v>
                </c:pt>
                <c:pt idx="1730">
                  <c:v>1.9999980926513599E-2</c:v>
                </c:pt>
                <c:pt idx="1731">
                  <c:v>1.9999980926513599E-2</c:v>
                </c:pt>
                <c:pt idx="1732">
                  <c:v>1.9999980926513599E-2</c:v>
                </c:pt>
                <c:pt idx="1733">
                  <c:v>1.9999980926513599E-2</c:v>
                </c:pt>
                <c:pt idx="1734">
                  <c:v>1.9999980926513599E-2</c:v>
                </c:pt>
                <c:pt idx="1735">
                  <c:v>1.9999980926513599E-2</c:v>
                </c:pt>
                <c:pt idx="1736">
                  <c:v>1.9999980926513599E-2</c:v>
                </c:pt>
                <c:pt idx="1737">
                  <c:v>1.9999980926513599E-2</c:v>
                </c:pt>
                <c:pt idx="1738">
                  <c:v>1.9999980926513599E-2</c:v>
                </c:pt>
                <c:pt idx="1739">
                  <c:v>1.9999980926513599E-2</c:v>
                </c:pt>
                <c:pt idx="1740">
                  <c:v>1.9999980926513599E-2</c:v>
                </c:pt>
                <c:pt idx="1741">
                  <c:v>1.9999980926513599E-2</c:v>
                </c:pt>
                <c:pt idx="1742">
                  <c:v>1.9999980926513599E-2</c:v>
                </c:pt>
                <c:pt idx="1743">
                  <c:v>1.9999980926513599E-2</c:v>
                </c:pt>
                <c:pt idx="1744">
                  <c:v>1.9999980926513599E-2</c:v>
                </c:pt>
                <c:pt idx="1745">
                  <c:v>1.9999980926513599E-2</c:v>
                </c:pt>
                <c:pt idx="1746">
                  <c:v>1.9999980926513599E-2</c:v>
                </c:pt>
                <c:pt idx="1747">
                  <c:v>1.9999980926513599E-2</c:v>
                </c:pt>
                <c:pt idx="1748">
                  <c:v>1.9999980926513599E-2</c:v>
                </c:pt>
                <c:pt idx="1749">
                  <c:v>1.9999980926513599E-2</c:v>
                </c:pt>
                <c:pt idx="1750">
                  <c:v>1.9999980926513599E-2</c:v>
                </c:pt>
                <c:pt idx="1751">
                  <c:v>1.9999980926513599E-2</c:v>
                </c:pt>
                <c:pt idx="1752">
                  <c:v>1.9999980926513599E-2</c:v>
                </c:pt>
                <c:pt idx="1753">
                  <c:v>1.9999980926513599E-2</c:v>
                </c:pt>
                <c:pt idx="1754">
                  <c:v>1.9999980926513599E-2</c:v>
                </c:pt>
                <c:pt idx="1755">
                  <c:v>1.9999980926513599E-2</c:v>
                </c:pt>
                <c:pt idx="1756">
                  <c:v>1.9999980926513599E-2</c:v>
                </c:pt>
                <c:pt idx="1757">
                  <c:v>1.9999980926513599E-2</c:v>
                </c:pt>
                <c:pt idx="1758">
                  <c:v>1.9999980926513599E-2</c:v>
                </c:pt>
                <c:pt idx="1759">
                  <c:v>1.9999980926513599E-2</c:v>
                </c:pt>
                <c:pt idx="1760">
                  <c:v>1.9999980926513599E-2</c:v>
                </c:pt>
                <c:pt idx="1761">
                  <c:v>1.9999980926513599E-2</c:v>
                </c:pt>
                <c:pt idx="1762">
                  <c:v>1.9999980926513599E-2</c:v>
                </c:pt>
                <c:pt idx="1763">
                  <c:v>1.9999980926513599E-2</c:v>
                </c:pt>
                <c:pt idx="1764">
                  <c:v>1.9999980926513599E-2</c:v>
                </c:pt>
                <c:pt idx="1765">
                  <c:v>1.9999980926513599E-2</c:v>
                </c:pt>
                <c:pt idx="1766">
                  <c:v>1.9999980926513599E-2</c:v>
                </c:pt>
                <c:pt idx="1767">
                  <c:v>1.9999980926513599E-2</c:v>
                </c:pt>
                <c:pt idx="1768">
                  <c:v>1.9999980926513599E-2</c:v>
                </c:pt>
                <c:pt idx="1769">
                  <c:v>1.9999980926513599E-2</c:v>
                </c:pt>
                <c:pt idx="1770">
                  <c:v>1.9999980926513599E-2</c:v>
                </c:pt>
                <c:pt idx="1771">
                  <c:v>1.9999980926513599E-2</c:v>
                </c:pt>
                <c:pt idx="1772">
                  <c:v>1.9999980926513599E-2</c:v>
                </c:pt>
                <c:pt idx="1773">
                  <c:v>1.9999980926513599E-2</c:v>
                </c:pt>
                <c:pt idx="1774">
                  <c:v>1.9999980926513599E-2</c:v>
                </c:pt>
                <c:pt idx="1775">
                  <c:v>1.9999980926513599E-2</c:v>
                </c:pt>
                <c:pt idx="1776">
                  <c:v>1.9999980926513599E-2</c:v>
                </c:pt>
                <c:pt idx="1777">
                  <c:v>1.9999980926513599E-2</c:v>
                </c:pt>
                <c:pt idx="1778">
                  <c:v>1.9999980926513599E-2</c:v>
                </c:pt>
                <c:pt idx="1779">
                  <c:v>1.9999980926513599E-2</c:v>
                </c:pt>
                <c:pt idx="1780">
                  <c:v>1.9999980926513599E-2</c:v>
                </c:pt>
                <c:pt idx="1781">
                  <c:v>1.9999980926513599E-2</c:v>
                </c:pt>
                <c:pt idx="1782">
                  <c:v>1.9999980926513599E-2</c:v>
                </c:pt>
                <c:pt idx="1783">
                  <c:v>1.9999980926513599E-2</c:v>
                </c:pt>
                <c:pt idx="1784">
                  <c:v>1.9999980926513599E-2</c:v>
                </c:pt>
                <c:pt idx="1785">
                  <c:v>1.9999980926513599E-2</c:v>
                </c:pt>
                <c:pt idx="1786">
                  <c:v>1.9999980926513599E-2</c:v>
                </c:pt>
                <c:pt idx="1787">
                  <c:v>1.9999980926513599E-2</c:v>
                </c:pt>
                <c:pt idx="1788">
                  <c:v>1.9999980926513599E-2</c:v>
                </c:pt>
                <c:pt idx="1789">
                  <c:v>1.9999980926513599E-2</c:v>
                </c:pt>
                <c:pt idx="1790">
                  <c:v>1.9999980926513599E-2</c:v>
                </c:pt>
                <c:pt idx="1791">
                  <c:v>1.9999980926513599E-2</c:v>
                </c:pt>
                <c:pt idx="1792">
                  <c:v>1.9999980926513599E-2</c:v>
                </c:pt>
                <c:pt idx="1793">
                  <c:v>1.9999980926513599E-2</c:v>
                </c:pt>
                <c:pt idx="1794">
                  <c:v>1.9999980926513599E-2</c:v>
                </c:pt>
                <c:pt idx="1795">
                  <c:v>1.9999980926513599E-2</c:v>
                </c:pt>
                <c:pt idx="1796">
                  <c:v>1.9999980926513599E-2</c:v>
                </c:pt>
                <c:pt idx="1797">
                  <c:v>1.9999980926513599E-2</c:v>
                </c:pt>
                <c:pt idx="1798">
                  <c:v>1.9999980926513599E-2</c:v>
                </c:pt>
                <c:pt idx="1799">
                  <c:v>1.9999980926513599E-2</c:v>
                </c:pt>
                <c:pt idx="1800">
                  <c:v>1.9999980926513599E-2</c:v>
                </c:pt>
                <c:pt idx="1801">
                  <c:v>1.9999980926513599E-2</c:v>
                </c:pt>
                <c:pt idx="1802">
                  <c:v>1.9999980926513599E-2</c:v>
                </c:pt>
                <c:pt idx="1803">
                  <c:v>1.9999980926513599E-2</c:v>
                </c:pt>
                <c:pt idx="1804">
                  <c:v>1.9999980926513599E-2</c:v>
                </c:pt>
                <c:pt idx="1805">
                  <c:v>1.9999980926513599E-2</c:v>
                </c:pt>
                <c:pt idx="1806">
                  <c:v>1.9999980926513599E-2</c:v>
                </c:pt>
                <c:pt idx="1807">
                  <c:v>1.9999980926513599E-2</c:v>
                </c:pt>
                <c:pt idx="1808">
                  <c:v>1.9999980926513599E-2</c:v>
                </c:pt>
                <c:pt idx="1809">
                  <c:v>1.9999980926513599E-2</c:v>
                </c:pt>
                <c:pt idx="1810">
                  <c:v>1.9999980926513599E-2</c:v>
                </c:pt>
                <c:pt idx="1811">
                  <c:v>1.9999980926513599E-2</c:v>
                </c:pt>
                <c:pt idx="1812">
                  <c:v>1.9999980926513599E-2</c:v>
                </c:pt>
                <c:pt idx="1813">
                  <c:v>1.9999980926513599E-2</c:v>
                </c:pt>
                <c:pt idx="1814">
                  <c:v>1.9999980926513599E-2</c:v>
                </c:pt>
                <c:pt idx="1815">
                  <c:v>1.9999980926513599E-2</c:v>
                </c:pt>
                <c:pt idx="1816">
                  <c:v>1.9999980926513599E-2</c:v>
                </c:pt>
                <c:pt idx="1817">
                  <c:v>1.9999980926513599E-2</c:v>
                </c:pt>
                <c:pt idx="1818">
                  <c:v>1.9999980926513599E-2</c:v>
                </c:pt>
                <c:pt idx="1819">
                  <c:v>1.9999980926513599E-2</c:v>
                </c:pt>
                <c:pt idx="1820">
                  <c:v>1.9999980926513599E-2</c:v>
                </c:pt>
                <c:pt idx="1821">
                  <c:v>1.9999980926513599E-2</c:v>
                </c:pt>
                <c:pt idx="1822">
                  <c:v>1.9999980926513599E-2</c:v>
                </c:pt>
                <c:pt idx="1823">
                  <c:v>1.9999980926513599E-2</c:v>
                </c:pt>
                <c:pt idx="1824">
                  <c:v>1.9999980926513599E-2</c:v>
                </c:pt>
                <c:pt idx="1825">
                  <c:v>1.9999980926513599E-2</c:v>
                </c:pt>
                <c:pt idx="1826">
                  <c:v>1.9999980926513599E-2</c:v>
                </c:pt>
                <c:pt idx="1827">
                  <c:v>1.9999980926513599E-2</c:v>
                </c:pt>
                <c:pt idx="1828">
                  <c:v>1.9999980926513599E-2</c:v>
                </c:pt>
                <c:pt idx="1829">
                  <c:v>1.9999980926513599E-2</c:v>
                </c:pt>
                <c:pt idx="1830">
                  <c:v>1.9999980926513599E-2</c:v>
                </c:pt>
                <c:pt idx="1831">
                  <c:v>1.9999980926513599E-2</c:v>
                </c:pt>
                <c:pt idx="1832">
                  <c:v>1.9999980926513599E-2</c:v>
                </c:pt>
                <c:pt idx="1833">
                  <c:v>1.9999980926513599E-2</c:v>
                </c:pt>
                <c:pt idx="1834">
                  <c:v>1.9999980926513599E-2</c:v>
                </c:pt>
                <c:pt idx="1835">
                  <c:v>1.9999980926513599E-2</c:v>
                </c:pt>
                <c:pt idx="1836">
                  <c:v>1.9999980926513599E-2</c:v>
                </c:pt>
                <c:pt idx="1837">
                  <c:v>1.9999980926513599E-2</c:v>
                </c:pt>
                <c:pt idx="1838">
                  <c:v>1.9999980926513599E-2</c:v>
                </c:pt>
                <c:pt idx="1839">
                  <c:v>1.9999980926513599E-2</c:v>
                </c:pt>
                <c:pt idx="1840">
                  <c:v>1.9999980926513599E-2</c:v>
                </c:pt>
                <c:pt idx="1841">
                  <c:v>1.9999980926513599E-2</c:v>
                </c:pt>
                <c:pt idx="1842">
                  <c:v>1.9999980926513599E-2</c:v>
                </c:pt>
                <c:pt idx="1843">
                  <c:v>1.9999980926513599E-2</c:v>
                </c:pt>
                <c:pt idx="1844">
                  <c:v>1.9999980926513599E-2</c:v>
                </c:pt>
                <c:pt idx="1845">
                  <c:v>1.9999980926513599E-2</c:v>
                </c:pt>
                <c:pt idx="1846">
                  <c:v>1.9999980926513599E-2</c:v>
                </c:pt>
                <c:pt idx="1847">
                  <c:v>1.9999980926513599E-2</c:v>
                </c:pt>
                <c:pt idx="1848">
                  <c:v>1.9999980926513599E-2</c:v>
                </c:pt>
                <c:pt idx="1849">
                  <c:v>1.9999980926513599E-2</c:v>
                </c:pt>
                <c:pt idx="1850">
                  <c:v>1.9999980926513599E-2</c:v>
                </c:pt>
                <c:pt idx="1851">
                  <c:v>1.9999980926513599E-2</c:v>
                </c:pt>
                <c:pt idx="1852">
                  <c:v>1.9999980926513599E-2</c:v>
                </c:pt>
                <c:pt idx="1853">
                  <c:v>1.9999980926513599E-2</c:v>
                </c:pt>
                <c:pt idx="1854">
                  <c:v>1.9999980926513599E-2</c:v>
                </c:pt>
                <c:pt idx="1855">
                  <c:v>1.9999980926513599E-2</c:v>
                </c:pt>
                <c:pt idx="1856">
                  <c:v>1.9999980926513599E-2</c:v>
                </c:pt>
                <c:pt idx="1857">
                  <c:v>1.9999980926513599E-2</c:v>
                </c:pt>
                <c:pt idx="1858">
                  <c:v>1.9999980926513599E-2</c:v>
                </c:pt>
                <c:pt idx="1859">
                  <c:v>1.9999980926513599E-2</c:v>
                </c:pt>
                <c:pt idx="1860">
                  <c:v>1.9999980926513599E-2</c:v>
                </c:pt>
                <c:pt idx="1861">
                  <c:v>1.9999980926513599E-2</c:v>
                </c:pt>
                <c:pt idx="1862">
                  <c:v>1.9999980926513599E-2</c:v>
                </c:pt>
                <c:pt idx="1863">
                  <c:v>1.9999980926513599E-2</c:v>
                </c:pt>
                <c:pt idx="1864">
                  <c:v>1.9999980926513599E-2</c:v>
                </c:pt>
                <c:pt idx="1865">
                  <c:v>1.9999980926513599E-2</c:v>
                </c:pt>
                <c:pt idx="1866">
                  <c:v>1.9999980926513599E-2</c:v>
                </c:pt>
                <c:pt idx="1867">
                  <c:v>1.9999980926513599E-2</c:v>
                </c:pt>
                <c:pt idx="1868">
                  <c:v>1.9999980926513599E-2</c:v>
                </c:pt>
                <c:pt idx="1869">
                  <c:v>1.9999980926513599E-2</c:v>
                </c:pt>
                <c:pt idx="1870">
                  <c:v>1.9999980926513599E-2</c:v>
                </c:pt>
                <c:pt idx="1871">
                  <c:v>1.9999980926513599E-2</c:v>
                </c:pt>
                <c:pt idx="1872">
                  <c:v>1.9999980926513599E-2</c:v>
                </c:pt>
                <c:pt idx="1873">
                  <c:v>1.9999980926513599E-2</c:v>
                </c:pt>
                <c:pt idx="1874">
                  <c:v>1.9999980926513599E-2</c:v>
                </c:pt>
                <c:pt idx="1875">
                  <c:v>1.9999980926513599E-2</c:v>
                </c:pt>
                <c:pt idx="1876">
                  <c:v>1.9999980926513599E-2</c:v>
                </c:pt>
                <c:pt idx="1877">
                  <c:v>1.9999980926513599E-2</c:v>
                </c:pt>
                <c:pt idx="1878">
                  <c:v>1.9999980926513599E-2</c:v>
                </c:pt>
                <c:pt idx="1879">
                  <c:v>1.9999980926513599E-2</c:v>
                </c:pt>
                <c:pt idx="1880">
                  <c:v>1.9999980926513599E-2</c:v>
                </c:pt>
                <c:pt idx="1881">
                  <c:v>1.9999980926513599E-2</c:v>
                </c:pt>
                <c:pt idx="1882">
                  <c:v>1.9999980926513599E-2</c:v>
                </c:pt>
                <c:pt idx="1883">
                  <c:v>1.9999980926513599E-2</c:v>
                </c:pt>
                <c:pt idx="1884">
                  <c:v>1.9999980926513599E-2</c:v>
                </c:pt>
                <c:pt idx="1885">
                  <c:v>1.9999980926513599E-2</c:v>
                </c:pt>
                <c:pt idx="1886">
                  <c:v>1.9999980926513599E-2</c:v>
                </c:pt>
                <c:pt idx="1887">
                  <c:v>1.9999980926513599E-2</c:v>
                </c:pt>
                <c:pt idx="1888">
                  <c:v>1.9999980926513599E-2</c:v>
                </c:pt>
                <c:pt idx="1889">
                  <c:v>1.9999980926513599E-2</c:v>
                </c:pt>
                <c:pt idx="1890">
                  <c:v>1.9999980926513599E-2</c:v>
                </c:pt>
                <c:pt idx="1891">
                  <c:v>1.9999980926513599E-2</c:v>
                </c:pt>
                <c:pt idx="1892">
                  <c:v>1.9999980926513599E-2</c:v>
                </c:pt>
                <c:pt idx="1893">
                  <c:v>1.9999980926513599E-2</c:v>
                </c:pt>
                <c:pt idx="1894">
                  <c:v>1.9999980926513599E-2</c:v>
                </c:pt>
                <c:pt idx="1895">
                  <c:v>1.9999980926513599E-2</c:v>
                </c:pt>
                <c:pt idx="1896">
                  <c:v>1.9999980926513599E-2</c:v>
                </c:pt>
                <c:pt idx="1897">
                  <c:v>1.9999980926513599E-2</c:v>
                </c:pt>
                <c:pt idx="1898">
                  <c:v>1.9999980926513599E-2</c:v>
                </c:pt>
                <c:pt idx="1899">
                  <c:v>1.9999980926513599E-2</c:v>
                </c:pt>
                <c:pt idx="1900">
                  <c:v>1.9999980926513599E-2</c:v>
                </c:pt>
                <c:pt idx="1901">
                  <c:v>1.9999980926513599E-2</c:v>
                </c:pt>
                <c:pt idx="1902">
                  <c:v>1.9999980926513599E-2</c:v>
                </c:pt>
                <c:pt idx="1903">
                  <c:v>1.9999980926513599E-2</c:v>
                </c:pt>
                <c:pt idx="1904">
                  <c:v>1.9999980926513599E-2</c:v>
                </c:pt>
                <c:pt idx="1905">
                  <c:v>1.9999980926513599E-2</c:v>
                </c:pt>
                <c:pt idx="1906">
                  <c:v>1.9999980926513599E-2</c:v>
                </c:pt>
                <c:pt idx="1907">
                  <c:v>1.9999980926513599E-2</c:v>
                </c:pt>
                <c:pt idx="1908">
                  <c:v>1.9999980926513599E-2</c:v>
                </c:pt>
                <c:pt idx="1909">
                  <c:v>1.9999980926513599E-2</c:v>
                </c:pt>
                <c:pt idx="1910">
                  <c:v>1.9999980926513599E-2</c:v>
                </c:pt>
                <c:pt idx="1911">
                  <c:v>1.9999980926513599E-2</c:v>
                </c:pt>
                <c:pt idx="1912">
                  <c:v>1.9999980926513599E-2</c:v>
                </c:pt>
                <c:pt idx="1913">
                  <c:v>1.9999980926513599E-2</c:v>
                </c:pt>
                <c:pt idx="1914">
                  <c:v>1.9999980926513599E-2</c:v>
                </c:pt>
                <c:pt idx="1915">
                  <c:v>1.9999980926513599E-2</c:v>
                </c:pt>
                <c:pt idx="1916">
                  <c:v>1.9999980926513599E-2</c:v>
                </c:pt>
                <c:pt idx="1917">
                  <c:v>1.9999980926513599E-2</c:v>
                </c:pt>
                <c:pt idx="1918">
                  <c:v>1.9999980926513599E-2</c:v>
                </c:pt>
                <c:pt idx="1919">
                  <c:v>1.9999980926513599E-2</c:v>
                </c:pt>
                <c:pt idx="1920">
                  <c:v>1.9999980926513599E-2</c:v>
                </c:pt>
                <c:pt idx="1921">
                  <c:v>1.9999980926513599E-2</c:v>
                </c:pt>
                <c:pt idx="1922">
                  <c:v>1.9999980926513599E-2</c:v>
                </c:pt>
                <c:pt idx="1923">
                  <c:v>1.9999980926513599E-2</c:v>
                </c:pt>
                <c:pt idx="1924">
                  <c:v>1.9999980926513599E-2</c:v>
                </c:pt>
                <c:pt idx="1925">
                  <c:v>1.9999980926513599E-2</c:v>
                </c:pt>
                <c:pt idx="1926">
                  <c:v>1.9999980926513599E-2</c:v>
                </c:pt>
                <c:pt idx="1927">
                  <c:v>1.9999980926513599E-2</c:v>
                </c:pt>
                <c:pt idx="1928">
                  <c:v>1.9999980926513599E-2</c:v>
                </c:pt>
                <c:pt idx="1929">
                  <c:v>1.9999980926513599E-2</c:v>
                </c:pt>
                <c:pt idx="1930">
                  <c:v>1.9999980926513599E-2</c:v>
                </c:pt>
                <c:pt idx="1931">
                  <c:v>1.9999980926513599E-2</c:v>
                </c:pt>
                <c:pt idx="1932">
                  <c:v>1.9999980926513599E-2</c:v>
                </c:pt>
                <c:pt idx="1933">
                  <c:v>1.9999980926513599E-2</c:v>
                </c:pt>
                <c:pt idx="1934">
                  <c:v>1.9999980926513599E-2</c:v>
                </c:pt>
                <c:pt idx="1935">
                  <c:v>1.9999980926513599E-2</c:v>
                </c:pt>
                <c:pt idx="1936">
                  <c:v>1.9999980926513599E-2</c:v>
                </c:pt>
                <c:pt idx="1937">
                  <c:v>1.9999980926513599E-2</c:v>
                </c:pt>
                <c:pt idx="1938">
                  <c:v>1.9999980926513599E-2</c:v>
                </c:pt>
                <c:pt idx="1939">
                  <c:v>1.9999980926513599E-2</c:v>
                </c:pt>
                <c:pt idx="1940">
                  <c:v>1.9999980926513599E-2</c:v>
                </c:pt>
                <c:pt idx="1941">
                  <c:v>1.9999980926513599E-2</c:v>
                </c:pt>
                <c:pt idx="1942">
                  <c:v>1.9999980926513599E-2</c:v>
                </c:pt>
                <c:pt idx="1943">
                  <c:v>1.9999980926513599E-2</c:v>
                </c:pt>
                <c:pt idx="1944">
                  <c:v>1.9999980926513599E-2</c:v>
                </c:pt>
                <c:pt idx="1945">
                  <c:v>1.9999980926513599E-2</c:v>
                </c:pt>
                <c:pt idx="1946">
                  <c:v>1.9999980926513599E-2</c:v>
                </c:pt>
                <c:pt idx="1947">
                  <c:v>1.9999980926513599E-2</c:v>
                </c:pt>
                <c:pt idx="1948">
                  <c:v>1.9999980926513599E-2</c:v>
                </c:pt>
                <c:pt idx="1949">
                  <c:v>1.9999980926513599E-2</c:v>
                </c:pt>
                <c:pt idx="1950">
                  <c:v>1.9999980926513599E-2</c:v>
                </c:pt>
                <c:pt idx="1951">
                  <c:v>1.9999980926513599E-2</c:v>
                </c:pt>
                <c:pt idx="1952">
                  <c:v>1.9999980926513599E-2</c:v>
                </c:pt>
                <c:pt idx="1953">
                  <c:v>1.9999980926513599E-2</c:v>
                </c:pt>
                <c:pt idx="1954">
                  <c:v>1.9999980926513599E-2</c:v>
                </c:pt>
                <c:pt idx="1955">
                  <c:v>1.9999980926513599E-2</c:v>
                </c:pt>
                <c:pt idx="1956">
                  <c:v>1.9999980926513599E-2</c:v>
                </c:pt>
                <c:pt idx="1957">
                  <c:v>1.9999980926513599E-2</c:v>
                </c:pt>
                <c:pt idx="1958">
                  <c:v>1.9999980926513599E-2</c:v>
                </c:pt>
                <c:pt idx="1959">
                  <c:v>1.9999980926513599E-2</c:v>
                </c:pt>
                <c:pt idx="1960">
                  <c:v>1.9999980926513599E-2</c:v>
                </c:pt>
                <c:pt idx="1961">
                  <c:v>1.9999980926513599E-2</c:v>
                </c:pt>
                <c:pt idx="1962">
                  <c:v>1.9999980926513599E-2</c:v>
                </c:pt>
                <c:pt idx="1963">
                  <c:v>1.9999980926513599E-2</c:v>
                </c:pt>
                <c:pt idx="1964">
                  <c:v>1.9999980926513599E-2</c:v>
                </c:pt>
                <c:pt idx="1965">
                  <c:v>1.9999980926513599E-2</c:v>
                </c:pt>
                <c:pt idx="1966">
                  <c:v>1.9999980926513599E-2</c:v>
                </c:pt>
                <c:pt idx="1967">
                  <c:v>1.9999980926513599E-2</c:v>
                </c:pt>
                <c:pt idx="1968">
                  <c:v>1.9999980926513599E-2</c:v>
                </c:pt>
                <c:pt idx="1969">
                  <c:v>1.9999980926513599E-2</c:v>
                </c:pt>
                <c:pt idx="1970">
                  <c:v>1.9999980926513599E-2</c:v>
                </c:pt>
                <c:pt idx="1971">
                  <c:v>1.9999980926513599E-2</c:v>
                </c:pt>
                <c:pt idx="1972">
                  <c:v>1.9999980926513599E-2</c:v>
                </c:pt>
                <c:pt idx="1973">
                  <c:v>1.9999980926513599E-2</c:v>
                </c:pt>
                <c:pt idx="1974">
                  <c:v>1.9999980926513599E-2</c:v>
                </c:pt>
                <c:pt idx="1975">
                  <c:v>1.9999980926513599E-2</c:v>
                </c:pt>
                <c:pt idx="1976">
                  <c:v>1.9999980926513599E-2</c:v>
                </c:pt>
                <c:pt idx="1977">
                  <c:v>1.9999980926513599E-2</c:v>
                </c:pt>
                <c:pt idx="1978">
                  <c:v>1.9999980926513599E-2</c:v>
                </c:pt>
                <c:pt idx="1979">
                  <c:v>1.99999958276748E-2</c:v>
                </c:pt>
                <c:pt idx="1980">
                  <c:v>1.99999958276748E-2</c:v>
                </c:pt>
                <c:pt idx="1981">
                  <c:v>1.99999958276748E-2</c:v>
                </c:pt>
                <c:pt idx="1982">
                  <c:v>1.99999958276748E-2</c:v>
                </c:pt>
                <c:pt idx="1983">
                  <c:v>1.99999958276748E-2</c:v>
                </c:pt>
                <c:pt idx="1984">
                  <c:v>1.99999958276748E-2</c:v>
                </c:pt>
                <c:pt idx="1985">
                  <c:v>1.99999958276748E-2</c:v>
                </c:pt>
                <c:pt idx="1986">
                  <c:v>1.99999958276748E-2</c:v>
                </c:pt>
                <c:pt idx="1987">
                  <c:v>1.99999958276748E-2</c:v>
                </c:pt>
                <c:pt idx="1988">
                  <c:v>1.99999958276748E-2</c:v>
                </c:pt>
                <c:pt idx="1989">
                  <c:v>1.99999958276748E-2</c:v>
                </c:pt>
                <c:pt idx="1990">
                  <c:v>1.99999958276748E-2</c:v>
                </c:pt>
                <c:pt idx="1991">
                  <c:v>1.99999958276748E-2</c:v>
                </c:pt>
                <c:pt idx="1992">
                  <c:v>1.99999958276748E-2</c:v>
                </c:pt>
                <c:pt idx="1993">
                  <c:v>1.99999958276748E-2</c:v>
                </c:pt>
                <c:pt idx="1994">
                  <c:v>1.99999958276748E-2</c:v>
                </c:pt>
                <c:pt idx="1995">
                  <c:v>1.99999958276748E-2</c:v>
                </c:pt>
                <c:pt idx="1996">
                  <c:v>1.99999958276748E-2</c:v>
                </c:pt>
                <c:pt idx="1997">
                  <c:v>1.99999958276748E-2</c:v>
                </c:pt>
                <c:pt idx="1998">
                  <c:v>1.99999958276748E-2</c:v>
                </c:pt>
                <c:pt idx="1999">
                  <c:v>1.99999958276748E-2</c:v>
                </c:pt>
                <c:pt idx="2000">
                  <c:v>1.99999958276748E-2</c:v>
                </c:pt>
                <c:pt idx="2001">
                  <c:v>1.99999958276748E-2</c:v>
                </c:pt>
                <c:pt idx="2002">
                  <c:v>1.99999958276748E-2</c:v>
                </c:pt>
                <c:pt idx="2003">
                  <c:v>1.99999958276748E-2</c:v>
                </c:pt>
                <c:pt idx="2004">
                  <c:v>1.99999958276748E-2</c:v>
                </c:pt>
                <c:pt idx="2005">
                  <c:v>1.99999958276748E-2</c:v>
                </c:pt>
                <c:pt idx="2006">
                  <c:v>1.99999958276748E-2</c:v>
                </c:pt>
                <c:pt idx="2007">
                  <c:v>1.99999958276748E-2</c:v>
                </c:pt>
                <c:pt idx="2008">
                  <c:v>1.99999958276748E-2</c:v>
                </c:pt>
                <c:pt idx="2009">
                  <c:v>1.99999958276748E-2</c:v>
                </c:pt>
                <c:pt idx="2010">
                  <c:v>1.99999958276748E-2</c:v>
                </c:pt>
                <c:pt idx="2011">
                  <c:v>1.99999958276748E-2</c:v>
                </c:pt>
                <c:pt idx="2012">
                  <c:v>1.9999999552965102E-2</c:v>
                </c:pt>
                <c:pt idx="2013">
                  <c:v>1.9999999552965102E-2</c:v>
                </c:pt>
                <c:pt idx="2014">
                  <c:v>1.9999999552965102E-2</c:v>
                </c:pt>
                <c:pt idx="2015">
                  <c:v>1.9999999552965102E-2</c:v>
                </c:pt>
                <c:pt idx="2016">
                  <c:v>1.9999999552965102E-2</c:v>
                </c:pt>
                <c:pt idx="2017">
                  <c:v>1.9999999552965102E-2</c:v>
                </c:pt>
                <c:pt idx="2018">
                  <c:v>1.9999999552965102E-2</c:v>
                </c:pt>
                <c:pt idx="2019">
                  <c:v>1.9999999552965102E-2</c:v>
                </c:pt>
                <c:pt idx="2020">
                  <c:v>1.9999999552965102E-2</c:v>
                </c:pt>
                <c:pt idx="2021">
                  <c:v>1.9999999552965102E-2</c:v>
                </c:pt>
                <c:pt idx="2022">
                  <c:v>1.9999999552965102E-2</c:v>
                </c:pt>
                <c:pt idx="2023">
                  <c:v>1.9999999552965102E-2</c:v>
                </c:pt>
                <c:pt idx="2024">
                  <c:v>1.9999999552965102E-2</c:v>
                </c:pt>
                <c:pt idx="2025">
                  <c:v>1.9999999552965102E-2</c:v>
                </c:pt>
                <c:pt idx="2026">
                  <c:v>1.9999999552965102E-2</c:v>
                </c:pt>
                <c:pt idx="2027">
                  <c:v>2.0000000018626399E-2</c:v>
                </c:pt>
                <c:pt idx="2028">
                  <c:v>2.0000000018626399E-2</c:v>
                </c:pt>
                <c:pt idx="2029">
                  <c:v>2.00000032782554E-2</c:v>
                </c:pt>
                <c:pt idx="2030">
                  <c:v>2.00000032782554E-2</c:v>
                </c:pt>
                <c:pt idx="2031">
                  <c:v>2.00000032782554E-2</c:v>
                </c:pt>
                <c:pt idx="2032">
                  <c:v>2.00000032782554E-2</c:v>
                </c:pt>
                <c:pt idx="2033">
                  <c:v>2.00000032782554E-2</c:v>
                </c:pt>
                <c:pt idx="2034">
                  <c:v>2.00000032782554E-2</c:v>
                </c:pt>
                <c:pt idx="2035">
                  <c:v>2.00000032782554E-2</c:v>
                </c:pt>
                <c:pt idx="2036">
                  <c:v>2.00000032782554E-2</c:v>
                </c:pt>
                <c:pt idx="2037">
                  <c:v>2.00000032782554E-2</c:v>
                </c:pt>
                <c:pt idx="2038">
                  <c:v>2.00000032782554E-2</c:v>
                </c:pt>
                <c:pt idx="2039">
                  <c:v>2.00000032782554E-2</c:v>
                </c:pt>
                <c:pt idx="2040">
                  <c:v>2.00000032782554E-2</c:v>
                </c:pt>
                <c:pt idx="2041">
                  <c:v>2.00000032782554E-2</c:v>
                </c:pt>
                <c:pt idx="2042">
                  <c:v>2.00000032782554E-2</c:v>
                </c:pt>
                <c:pt idx="2043">
                  <c:v>2.00000032782554E-2</c:v>
                </c:pt>
                <c:pt idx="2044">
                  <c:v>2.00000032782554E-2</c:v>
                </c:pt>
                <c:pt idx="2045">
                  <c:v>2.00000032782554E-2</c:v>
                </c:pt>
                <c:pt idx="2046">
                  <c:v>2.0000010728836001E-2</c:v>
                </c:pt>
                <c:pt idx="2047">
                  <c:v>2.0000010728836001E-2</c:v>
                </c:pt>
                <c:pt idx="2048">
                  <c:v>2.0000010728836001E-2</c:v>
                </c:pt>
                <c:pt idx="2049">
                  <c:v>2.0000010728836001E-2</c:v>
                </c:pt>
                <c:pt idx="2050">
                  <c:v>2.0000010728836001E-2</c:v>
                </c:pt>
                <c:pt idx="2051">
                  <c:v>2.0000010728836001E-2</c:v>
                </c:pt>
                <c:pt idx="2052">
                  <c:v>2.0000010728836001E-2</c:v>
                </c:pt>
                <c:pt idx="2053">
                  <c:v>2.0000010728836001E-2</c:v>
                </c:pt>
                <c:pt idx="2054">
                  <c:v>2.0000010728836001E-2</c:v>
                </c:pt>
                <c:pt idx="2055">
                  <c:v>2.0000010728836001E-2</c:v>
                </c:pt>
                <c:pt idx="2056">
                  <c:v>2.0000010728836001E-2</c:v>
                </c:pt>
                <c:pt idx="2057">
                  <c:v>2.0000010728836001E-2</c:v>
                </c:pt>
                <c:pt idx="2058">
                  <c:v>2.0000010728836001E-2</c:v>
                </c:pt>
                <c:pt idx="2059">
                  <c:v>2.0000010728836001E-2</c:v>
                </c:pt>
                <c:pt idx="2060">
                  <c:v>2.0000010728836001E-2</c:v>
                </c:pt>
                <c:pt idx="2061">
                  <c:v>2.0000010728836001E-2</c:v>
                </c:pt>
                <c:pt idx="2062">
                  <c:v>2.0000010728836001E-2</c:v>
                </c:pt>
                <c:pt idx="2063">
                  <c:v>2.0000010728836001E-2</c:v>
                </c:pt>
                <c:pt idx="2064">
                  <c:v>2.0000010728836001E-2</c:v>
                </c:pt>
                <c:pt idx="2065">
                  <c:v>2.0000010728836001E-2</c:v>
                </c:pt>
                <c:pt idx="2066">
                  <c:v>2.0000010728836001E-2</c:v>
                </c:pt>
                <c:pt idx="2067">
                  <c:v>2.0000010728836001E-2</c:v>
                </c:pt>
                <c:pt idx="2068">
                  <c:v>2.0000010728836001E-2</c:v>
                </c:pt>
                <c:pt idx="2069">
                  <c:v>2.0000010728836001E-2</c:v>
                </c:pt>
                <c:pt idx="2070">
                  <c:v>2.0000010728836001E-2</c:v>
                </c:pt>
                <c:pt idx="2071">
                  <c:v>2.0000010728836001E-2</c:v>
                </c:pt>
                <c:pt idx="2072">
                  <c:v>2.0000010728836001E-2</c:v>
                </c:pt>
                <c:pt idx="2073">
                  <c:v>2.0000010728836001E-2</c:v>
                </c:pt>
                <c:pt idx="2074">
                  <c:v>2.0000010728836001E-2</c:v>
                </c:pt>
                <c:pt idx="2075">
                  <c:v>2.0000010728836001E-2</c:v>
                </c:pt>
                <c:pt idx="2076">
                  <c:v>2.0000010728836001E-2</c:v>
                </c:pt>
                <c:pt idx="2077">
                  <c:v>2.0000010728836001E-2</c:v>
                </c:pt>
                <c:pt idx="2078">
                  <c:v>2.0000010728836001E-2</c:v>
                </c:pt>
                <c:pt idx="2079">
                  <c:v>2.0000010728836001E-2</c:v>
                </c:pt>
                <c:pt idx="2080">
                  <c:v>2.0000010728836001E-2</c:v>
                </c:pt>
                <c:pt idx="2081">
                  <c:v>2.0000010728836001E-2</c:v>
                </c:pt>
                <c:pt idx="2082">
                  <c:v>2.0000010728836001E-2</c:v>
                </c:pt>
                <c:pt idx="2083">
                  <c:v>2.0000010728836001E-2</c:v>
                </c:pt>
                <c:pt idx="2084">
                  <c:v>2.0000010728836001E-2</c:v>
                </c:pt>
                <c:pt idx="2085">
                  <c:v>2.0000010728836001E-2</c:v>
                </c:pt>
                <c:pt idx="2086">
                  <c:v>2.0000010728836001E-2</c:v>
                </c:pt>
                <c:pt idx="2087">
                  <c:v>2.0000010728836001E-2</c:v>
                </c:pt>
                <c:pt idx="2088">
                  <c:v>2.0000010728836001E-2</c:v>
                </c:pt>
                <c:pt idx="2089">
                  <c:v>2.0000010728836001E-2</c:v>
                </c:pt>
                <c:pt idx="2090">
                  <c:v>2.0000010728836001E-2</c:v>
                </c:pt>
                <c:pt idx="2091">
                  <c:v>2.0000010728836001E-2</c:v>
                </c:pt>
                <c:pt idx="2092">
                  <c:v>2.0000010728836001E-2</c:v>
                </c:pt>
                <c:pt idx="2093">
                  <c:v>2.0000010728836001E-2</c:v>
                </c:pt>
                <c:pt idx="2094">
                  <c:v>2.0000010728836001E-2</c:v>
                </c:pt>
                <c:pt idx="2095">
                  <c:v>2.0000010728836001E-2</c:v>
                </c:pt>
                <c:pt idx="2096">
                  <c:v>2.0000010728836001E-2</c:v>
                </c:pt>
                <c:pt idx="2097">
                  <c:v>2.0000010728836001E-2</c:v>
                </c:pt>
                <c:pt idx="2098">
                  <c:v>2.0000010728836001E-2</c:v>
                </c:pt>
                <c:pt idx="2099">
                  <c:v>2.0000010728836001E-2</c:v>
                </c:pt>
                <c:pt idx="2100">
                  <c:v>2.0000010728836001E-2</c:v>
                </c:pt>
                <c:pt idx="2101">
                  <c:v>2.0000010728836001E-2</c:v>
                </c:pt>
                <c:pt idx="2102">
                  <c:v>2.0000010728836001E-2</c:v>
                </c:pt>
                <c:pt idx="2103">
                  <c:v>2.0000010728836001E-2</c:v>
                </c:pt>
                <c:pt idx="2104">
                  <c:v>2.0000010728836001E-2</c:v>
                </c:pt>
                <c:pt idx="2105">
                  <c:v>2.0000010728836001E-2</c:v>
                </c:pt>
                <c:pt idx="2106">
                  <c:v>2.0000010728836001E-2</c:v>
                </c:pt>
                <c:pt idx="2107">
                  <c:v>2.0000010728836001E-2</c:v>
                </c:pt>
                <c:pt idx="2108">
                  <c:v>2.0000010728836001E-2</c:v>
                </c:pt>
                <c:pt idx="2109">
                  <c:v>2.0000010728836001E-2</c:v>
                </c:pt>
                <c:pt idx="2110">
                  <c:v>2.0000010728836001E-2</c:v>
                </c:pt>
                <c:pt idx="2111">
                  <c:v>2.0000010728836001E-2</c:v>
                </c:pt>
                <c:pt idx="2112">
                  <c:v>2.0000010728836001E-2</c:v>
                </c:pt>
                <c:pt idx="2113">
                  <c:v>430.92865180969198</c:v>
                </c:pt>
                <c:pt idx="2114">
                  <c:v>430.92865180969198</c:v>
                </c:pt>
                <c:pt idx="2115">
                  <c:v>430.92865180969198</c:v>
                </c:pt>
                <c:pt idx="2116">
                  <c:v>430.92865180969198</c:v>
                </c:pt>
                <c:pt idx="2117">
                  <c:v>430.92865180969198</c:v>
                </c:pt>
                <c:pt idx="2118">
                  <c:v>430.92865180969198</c:v>
                </c:pt>
                <c:pt idx="2119">
                  <c:v>430.92865180969198</c:v>
                </c:pt>
                <c:pt idx="2120">
                  <c:v>430.92865180969198</c:v>
                </c:pt>
                <c:pt idx="2121">
                  <c:v>430.92865180969198</c:v>
                </c:pt>
                <c:pt idx="2122">
                  <c:v>430.92865180969198</c:v>
                </c:pt>
                <c:pt idx="2123">
                  <c:v>430.92865180969198</c:v>
                </c:pt>
                <c:pt idx="2124">
                  <c:v>430.92865180969198</c:v>
                </c:pt>
                <c:pt idx="2125">
                  <c:v>430.92865180969198</c:v>
                </c:pt>
                <c:pt idx="2126">
                  <c:v>430.92865180969198</c:v>
                </c:pt>
                <c:pt idx="2127">
                  <c:v>430.92865180969198</c:v>
                </c:pt>
                <c:pt idx="2128">
                  <c:v>430.92865180969198</c:v>
                </c:pt>
                <c:pt idx="2129">
                  <c:v>430.92865180969198</c:v>
                </c:pt>
                <c:pt idx="2130">
                  <c:v>430.92865180969198</c:v>
                </c:pt>
                <c:pt idx="2131">
                  <c:v>430.92865180969198</c:v>
                </c:pt>
                <c:pt idx="2132">
                  <c:v>430.92865180969198</c:v>
                </c:pt>
                <c:pt idx="2133">
                  <c:v>430.92865180969198</c:v>
                </c:pt>
                <c:pt idx="2134">
                  <c:v>430.92865180969198</c:v>
                </c:pt>
                <c:pt idx="2135">
                  <c:v>430.92865180969198</c:v>
                </c:pt>
                <c:pt idx="2136">
                  <c:v>430.92865180969198</c:v>
                </c:pt>
                <c:pt idx="2137">
                  <c:v>430.92865180969198</c:v>
                </c:pt>
                <c:pt idx="2138">
                  <c:v>430.92865180969198</c:v>
                </c:pt>
                <c:pt idx="2139">
                  <c:v>430.92865180969198</c:v>
                </c:pt>
                <c:pt idx="2140">
                  <c:v>430.92865180969198</c:v>
                </c:pt>
                <c:pt idx="2141">
                  <c:v>430.92865180969198</c:v>
                </c:pt>
                <c:pt idx="2142">
                  <c:v>430.92865180969198</c:v>
                </c:pt>
                <c:pt idx="2143">
                  <c:v>430.92865180969198</c:v>
                </c:pt>
                <c:pt idx="2144">
                  <c:v>430.92865180969198</c:v>
                </c:pt>
                <c:pt idx="2145">
                  <c:v>430.92865180969198</c:v>
                </c:pt>
                <c:pt idx="2146">
                  <c:v>430.92865180969198</c:v>
                </c:pt>
                <c:pt idx="2147">
                  <c:v>430.92865180969198</c:v>
                </c:pt>
                <c:pt idx="2148">
                  <c:v>430.92865180969198</c:v>
                </c:pt>
                <c:pt idx="2149">
                  <c:v>430.92865180969198</c:v>
                </c:pt>
                <c:pt idx="2150">
                  <c:v>430.92865180969198</c:v>
                </c:pt>
                <c:pt idx="2151">
                  <c:v>430.92865180969198</c:v>
                </c:pt>
                <c:pt idx="2152">
                  <c:v>430.92865180969198</c:v>
                </c:pt>
                <c:pt idx="2153">
                  <c:v>430.92865180969198</c:v>
                </c:pt>
                <c:pt idx="2154">
                  <c:v>430.92865180969198</c:v>
                </c:pt>
                <c:pt idx="2155">
                  <c:v>430.92865180969198</c:v>
                </c:pt>
                <c:pt idx="2156">
                  <c:v>430.92865180969198</c:v>
                </c:pt>
                <c:pt idx="2157">
                  <c:v>430.92865180969198</c:v>
                </c:pt>
                <c:pt idx="2158">
                  <c:v>430.92865180969198</c:v>
                </c:pt>
                <c:pt idx="2159">
                  <c:v>430.92865180969198</c:v>
                </c:pt>
                <c:pt idx="2160">
                  <c:v>430.92865180969198</c:v>
                </c:pt>
                <c:pt idx="2161">
                  <c:v>430.92865180969198</c:v>
                </c:pt>
                <c:pt idx="2162">
                  <c:v>430.92865180969198</c:v>
                </c:pt>
                <c:pt idx="2163">
                  <c:v>430.92865180969198</c:v>
                </c:pt>
                <c:pt idx="2164">
                  <c:v>430.92865180969198</c:v>
                </c:pt>
                <c:pt idx="2165">
                  <c:v>430.92865180969198</c:v>
                </c:pt>
                <c:pt idx="2166">
                  <c:v>430.92865180969198</c:v>
                </c:pt>
                <c:pt idx="2167">
                  <c:v>860.58730363845802</c:v>
                </c:pt>
                <c:pt idx="2168">
                  <c:v>860.58730363845802</c:v>
                </c:pt>
                <c:pt idx="2169">
                  <c:v>860.58730363845802</c:v>
                </c:pt>
                <c:pt idx="2170">
                  <c:v>860.58730363845802</c:v>
                </c:pt>
                <c:pt idx="2171">
                  <c:v>860.58730363845802</c:v>
                </c:pt>
                <c:pt idx="2172">
                  <c:v>860.81730365753106</c:v>
                </c:pt>
                <c:pt idx="2173">
                  <c:v>860.81730365753106</c:v>
                </c:pt>
                <c:pt idx="2174">
                  <c:v>860.81730365753106</c:v>
                </c:pt>
                <c:pt idx="2175">
                  <c:v>860.81730365753106</c:v>
                </c:pt>
                <c:pt idx="2176">
                  <c:v>860.81730365753106</c:v>
                </c:pt>
                <c:pt idx="2177">
                  <c:v>860.81730365753106</c:v>
                </c:pt>
                <c:pt idx="2178">
                  <c:v>860.81730365753106</c:v>
                </c:pt>
                <c:pt idx="2179">
                  <c:v>860.81730365753106</c:v>
                </c:pt>
                <c:pt idx="2180">
                  <c:v>860.81730365753106</c:v>
                </c:pt>
                <c:pt idx="2181">
                  <c:v>860.81730365753106</c:v>
                </c:pt>
                <c:pt idx="2182">
                  <c:v>860.81730365753106</c:v>
                </c:pt>
                <c:pt idx="2183">
                  <c:v>860.81730365753106</c:v>
                </c:pt>
                <c:pt idx="2184">
                  <c:v>860.81730365753106</c:v>
                </c:pt>
                <c:pt idx="2185">
                  <c:v>860.81730365753106</c:v>
                </c:pt>
                <c:pt idx="2186">
                  <c:v>860.81730365753106</c:v>
                </c:pt>
                <c:pt idx="2187">
                  <c:v>860.81730365753106</c:v>
                </c:pt>
                <c:pt idx="2188">
                  <c:v>860.81730365753106</c:v>
                </c:pt>
                <c:pt idx="2189">
                  <c:v>860.81730365753106</c:v>
                </c:pt>
                <c:pt idx="2190">
                  <c:v>860.81730365753106</c:v>
                </c:pt>
                <c:pt idx="2191">
                  <c:v>860.81730365753106</c:v>
                </c:pt>
                <c:pt idx="2192">
                  <c:v>860.81730365753106</c:v>
                </c:pt>
                <c:pt idx="2193">
                  <c:v>860.81730365753106</c:v>
                </c:pt>
                <c:pt idx="2194">
                  <c:v>860.81730365753106</c:v>
                </c:pt>
                <c:pt idx="2195">
                  <c:v>860.81730365753106</c:v>
                </c:pt>
                <c:pt idx="2196">
                  <c:v>860.81730365753106</c:v>
                </c:pt>
                <c:pt idx="2197">
                  <c:v>860.81730365753106</c:v>
                </c:pt>
                <c:pt idx="2198">
                  <c:v>860.81730365753106</c:v>
                </c:pt>
                <c:pt idx="2199">
                  <c:v>860.81730365753106</c:v>
                </c:pt>
                <c:pt idx="2200">
                  <c:v>860.81730365753106</c:v>
                </c:pt>
                <c:pt idx="2201">
                  <c:v>860.81730365753106</c:v>
                </c:pt>
                <c:pt idx="2202">
                  <c:v>860.81730365753106</c:v>
                </c:pt>
                <c:pt idx="2203">
                  <c:v>860.81730365753106</c:v>
                </c:pt>
                <c:pt idx="2204">
                  <c:v>860.81730365753106</c:v>
                </c:pt>
                <c:pt idx="2205">
                  <c:v>860.81730365753106</c:v>
                </c:pt>
                <c:pt idx="2206">
                  <c:v>860.81730365753106</c:v>
                </c:pt>
                <c:pt idx="2207">
                  <c:v>860.81730365753106</c:v>
                </c:pt>
                <c:pt idx="2208">
                  <c:v>860.81730365753106</c:v>
                </c:pt>
                <c:pt idx="2209">
                  <c:v>860.81730365753106</c:v>
                </c:pt>
                <c:pt idx="2210">
                  <c:v>860.81730365753106</c:v>
                </c:pt>
                <c:pt idx="2211">
                  <c:v>860.81730365753106</c:v>
                </c:pt>
                <c:pt idx="2212">
                  <c:v>860.81730365753106</c:v>
                </c:pt>
                <c:pt idx="2213">
                  <c:v>860.81730365753106</c:v>
                </c:pt>
                <c:pt idx="2214">
                  <c:v>860.81730365753106</c:v>
                </c:pt>
                <c:pt idx="2215">
                  <c:v>860.81730365753106</c:v>
                </c:pt>
                <c:pt idx="2216">
                  <c:v>860.81730365753106</c:v>
                </c:pt>
                <c:pt idx="2217">
                  <c:v>860.81730365753106</c:v>
                </c:pt>
                <c:pt idx="2218">
                  <c:v>860.81730365753106</c:v>
                </c:pt>
                <c:pt idx="2219">
                  <c:v>860.81730365753106</c:v>
                </c:pt>
                <c:pt idx="2220">
                  <c:v>860.81730365753106</c:v>
                </c:pt>
                <c:pt idx="2221">
                  <c:v>860.81730365753106</c:v>
                </c:pt>
                <c:pt idx="2222">
                  <c:v>860.81730365753106</c:v>
                </c:pt>
                <c:pt idx="2223">
                  <c:v>860.81730365753106</c:v>
                </c:pt>
                <c:pt idx="2224">
                  <c:v>860.81730365753106</c:v>
                </c:pt>
                <c:pt idx="2225">
                  <c:v>860.81730365753106</c:v>
                </c:pt>
                <c:pt idx="2226">
                  <c:v>860.81730365753106</c:v>
                </c:pt>
                <c:pt idx="2227">
                  <c:v>860.81730365753106</c:v>
                </c:pt>
                <c:pt idx="2228">
                  <c:v>860.81730365753106</c:v>
                </c:pt>
                <c:pt idx="2229">
                  <c:v>860.81730365753106</c:v>
                </c:pt>
                <c:pt idx="2230">
                  <c:v>860.81730365753106</c:v>
                </c:pt>
                <c:pt idx="2231">
                  <c:v>860.81730365753106</c:v>
                </c:pt>
                <c:pt idx="2232">
                  <c:v>860.81730365753106</c:v>
                </c:pt>
                <c:pt idx="2233">
                  <c:v>860.81730365753106</c:v>
                </c:pt>
                <c:pt idx="2234">
                  <c:v>860.81730365753106</c:v>
                </c:pt>
                <c:pt idx="2235">
                  <c:v>860.81730365753106</c:v>
                </c:pt>
                <c:pt idx="2236">
                  <c:v>860.81730365753106</c:v>
                </c:pt>
                <c:pt idx="2237">
                  <c:v>860.81730365753106</c:v>
                </c:pt>
                <c:pt idx="2238">
                  <c:v>860.81730365753106</c:v>
                </c:pt>
                <c:pt idx="2239">
                  <c:v>860.81730365753106</c:v>
                </c:pt>
                <c:pt idx="2240">
                  <c:v>860.81730365753106</c:v>
                </c:pt>
                <c:pt idx="2241">
                  <c:v>860.81730365753106</c:v>
                </c:pt>
                <c:pt idx="2242">
                  <c:v>860.81730365753106</c:v>
                </c:pt>
                <c:pt idx="2243">
                  <c:v>860.81730365753106</c:v>
                </c:pt>
                <c:pt idx="2244">
                  <c:v>860.81730365753106</c:v>
                </c:pt>
                <c:pt idx="2245">
                  <c:v>860.81730365753106</c:v>
                </c:pt>
                <c:pt idx="2246">
                  <c:v>860.81730365753106</c:v>
                </c:pt>
                <c:pt idx="2247">
                  <c:v>860.81730365753106</c:v>
                </c:pt>
                <c:pt idx="2248">
                  <c:v>860.81730365753106</c:v>
                </c:pt>
                <c:pt idx="2249">
                  <c:v>860.81730365753106</c:v>
                </c:pt>
                <c:pt idx="2250">
                  <c:v>860.81730365753106</c:v>
                </c:pt>
                <c:pt idx="2251">
                  <c:v>860.81730365753106</c:v>
                </c:pt>
                <c:pt idx="2252">
                  <c:v>860.81730365753106</c:v>
                </c:pt>
                <c:pt idx="2253">
                  <c:v>860.81730365753106</c:v>
                </c:pt>
                <c:pt idx="2254">
                  <c:v>860.81730365753106</c:v>
                </c:pt>
                <c:pt idx="2255">
                  <c:v>860.81730365753106</c:v>
                </c:pt>
                <c:pt idx="2256">
                  <c:v>860.81730365753106</c:v>
                </c:pt>
                <c:pt idx="2257">
                  <c:v>860.81730365753106</c:v>
                </c:pt>
                <c:pt idx="2258">
                  <c:v>860.81730365753106</c:v>
                </c:pt>
                <c:pt idx="2259">
                  <c:v>860.81730365753106</c:v>
                </c:pt>
                <c:pt idx="2260">
                  <c:v>860.81730365753106</c:v>
                </c:pt>
                <c:pt idx="2261">
                  <c:v>860.81730365753106</c:v>
                </c:pt>
                <c:pt idx="2262">
                  <c:v>860.81730365753106</c:v>
                </c:pt>
                <c:pt idx="2263">
                  <c:v>860.81730365753106</c:v>
                </c:pt>
                <c:pt idx="2264">
                  <c:v>860.81730365753106</c:v>
                </c:pt>
                <c:pt idx="2265">
                  <c:v>860.81730365753106</c:v>
                </c:pt>
                <c:pt idx="2266">
                  <c:v>860.81730365753106</c:v>
                </c:pt>
                <c:pt idx="2267">
                  <c:v>860.81730365753106</c:v>
                </c:pt>
                <c:pt idx="2268">
                  <c:v>860.81730365753106</c:v>
                </c:pt>
                <c:pt idx="2269">
                  <c:v>860.81730365753106</c:v>
                </c:pt>
                <c:pt idx="2270">
                  <c:v>860.81730365753106</c:v>
                </c:pt>
                <c:pt idx="2271">
                  <c:v>860.81730365753106</c:v>
                </c:pt>
                <c:pt idx="2272">
                  <c:v>860.81730365753106</c:v>
                </c:pt>
                <c:pt idx="2273">
                  <c:v>860.81730365753106</c:v>
                </c:pt>
                <c:pt idx="2274">
                  <c:v>860.81730365753106</c:v>
                </c:pt>
                <c:pt idx="2275">
                  <c:v>860.81730365753106</c:v>
                </c:pt>
                <c:pt idx="2276">
                  <c:v>860.81730365753106</c:v>
                </c:pt>
                <c:pt idx="2277">
                  <c:v>860.81730365753106</c:v>
                </c:pt>
                <c:pt idx="2278">
                  <c:v>860.81730365753106</c:v>
                </c:pt>
                <c:pt idx="2279">
                  <c:v>860.81730365753106</c:v>
                </c:pt>
                <c:pt idx="2280">
                  <c:v>860.81730365753106</c:v>
                </c:pt>
                <c:pt idx="2281">
                  <c:v>860.81730365753106</c:v>
                </c:pt>
                <c:pt idx="2282">
                  <c:v>860.81730365753106</c:v>
                </c:pt>
                <c:pt idx="2283">
                  <c:v>860.81730365753106</c:v>
                </c:pt>
                <c:pt idx="2284">
                  <c:v>860.81730365753106</c:v>
                </c:pt>
                <c:pt idx="2285">
                  <c:v>860.81730365753106</c:v>
                </c:pt>
                <c:pt idx="2286">
                  <c:v>860.81730365753106</c:v>
                </c:pt>
                <c:pt idx="2287">
                  <c:v>860.81730365753106</c:v>
                </c:pt>
                <c:pt idx="2288">
                  <c:v>860.81730365753106</c:v>
                </c:pt>
                <c:pt idx="2289">
                  <c:v>860.81730365753106</c:v>
                </c:pt>
                <c:pt idx="2290">
                  <c:v>860.81730365753106</c:v>
                </c:pt>
                <c:pt idx="2291">
                  <c:v>860.81730365753106</c:v>
                </c:pt>
                <c:pt idx="2292">
                  <c:v>860.81730365753106</c:v>
                </c:pt>
                <c:pt idx="2293">
                  <c:v>860.81730365753106</c:v>
                </c:pt>
                <c:pt idx="2294">
                  <c:v>860.81730365753106</c:v>
                </c:pt>
                <c:pt idx="2295">
                  <c:v>860.81730365753106</c:v>
                </c:pt>
                <c:pt idx="2296">
                  <c:v>860.81730365753106</c:v>
                </c:pt>
                <c:pt idx="2297">
                  <c:v>860.81730365753106</c:v>
                </c:pt>
                <c:pt idx="2298">
                  <c:v>860.81730365753106</c:v>
                </c:pt>
                <c:pt idx="2299">
                  <c:v>860.81730365753106</c:v>
                </c:pt>
                <c:pt idx="2300">
                  <c:v>860.81730365753106</c:v>
                </c:pt>
                <c:pt idx="2301">
                  <c:v>860.81730365753106</c:v>
                </c:pt>
                <c:pt idx="2302">
                  <c:v>860.81730365753106</c:v>
                </c:pt>
                <c:pt idx="2303">
                  <c:v>860.81730365753106</c:v>
                </c:pt>
                <c:pt idx="2304">
                  <c:v>860.81730365753106</c:v>
                </c:pt>
                <c:pt idx="2305">
                  <c:v>860.81730365753106</c:v>
                </c:pt>
                <c:pt idx="2306">
                  <c:v>860.81730365753106</c:v>
                </c:pt>
                <c:pt idx="2307">
                  <c:v>860.81730365753106</c:v>
                </c:pt>
                <c:pt idx="2308">
                  <c:v>860.81730365753106</c:v>
                </c:pt>
                <c:pt idx="2309">
                  <c:v>860.81730365753106</c:v>
                </c:pt>
                <c:pt idx="2310">
                  <c:v>860.81730365753106</c:v>
                </c:pt>
                <c:pt idx="2311">
                  <c:v>860.81730365753106</c:v>
                </c:pt>
                <c:pt idx="2312">
                  <c:v>860.81730365753106</c:v>
                </c:pt>
                <c:pt idx="2313">
                  <c:v>860.81730365753106</c:v>
                </c:pt>
                <c:pt idx="2314">
                  <c:v>860.81730365753106</c:v>
                </c:pt>
                <c:pt idx="2315">
                  <c:v>860.81730365753106</c:v>
                </c:pt>
                <c:pt idx="2316">
                  <c:v>860.81730365753106</c:v>
                </c:pt>
                <c:pt idx="2317">
                  <c:v>860.81730365753106</c:v>
                </c:pt>
                <c:pt idx="2318">
                  <c:v>860.81730365753106</c:v>
                </c:pt>
                <c:pt idx="2319">
                  <c:v>860.81730365753106</c:v>
                </c:pt>
                <c:pt idx="2320">
                  <c:v>860.81730365753106</c:v>
                </c:pt>
                <c:pt idx="2321">
                  <c:v>860.81730365753106</c:v>
                </c:pt>
                <c:pt idx="2322">
                  <c:v>860.81730365753106</c:v>
                </c:pt>
                <c:pt idx="2323">
                  <c:v>860.81730365753106</c:v>
                </c:pt>
                <c:pt idx="2324">
                  <c:v>860.81730365753106</c:v>
                </c:pt>
                <c:pt idx="2325">
                  <c:v>860.81730365753106</c:v>
                </c:pt>
                <c:pt idx="2326">
                  <c:v>860.81730365753106</c:v>
                </c:pt>
                <c:pt idx="2327">
                  <c:v>860.81730365753106</c:v>
                </c:pt>
                <c:pt idx="2328">
                  <c:v>860.81730365753106</c:v>
                </c:pt>
                <c:pt idx="2329">
                  <c:v>860.81730365753106</c:v>
                </c:pt>
                <c:pt idx="2330">
                  <c:v>860.81730365753106</c:v>
                </c:pt>
                <c:pt idx="2331">
                  <c:v>860.81730365753106</c:v>
                </c:pt>
                <c:pt idx="2332">
                  <c:v>860.81730365753106</c:v>
                </c:pt>
                <c:pt idx="2333">
                  <c:v>860.81730365753106</c:v>
                </c:pt>
                <c:pt idx="2334">
                  <c:v>860.81730365753106</c:v>
                </c:pt>
                <c:pt idx="2335">
                  <c:v>860.81730365753106</c:v>
                </c:pt>
                <c:pt idx="2336">
                  <c:v>860.81730365753106</c:v>
                </c:pt>
                <c:pt idx="2337">
                  <c:v>860.81730365753106</c:v>
                </c:pt>
                <c:pt idx="2338">
                  <c:v>860.81730365753106</c:v>
                </c:pt>
                <c:pt idx="2339">
                  <c:v>860.81730365753106</c:v>
                </c:pt>
                <c:pt idx="2340">
                  <c:v>860.81730365753106</c:v>
                </c:pt>
                <c:pt idx="2341">
                  <c:v>860.81730365753106</c:v>
                </c:pt>
                <c:pt idx="2342">
                  <c:v>860.81730365753106</c:v>
                </c:pt>
                <c:pt idx="2343">
                  <c:v>860.81730365753106</c:v>
                </c:pt>
                <c:pt idx="2344">
                  <c:v>860.81730365753106</c:v>
                </c:pt>
                <c:pt idx="2345">
                  <c:v>860.81730365753106</c:v>
                </c:pt>
                <c:pt idx="2346">
                  <c:v>860.81730365753106</c:v>
                </c:pt>
                <c:pt idx="2347">
                  <c:v>860.81730365753106</c:v>
                </c:pt>
                <c:pt idx="2348">
                  <c:v>860.81730365753106</c:v>
                </c:pt>
                <c:pt idx="2349">
                  <c:v>860.81730365753106</c:v>
                </c:pt>
                <c:pt idx="2350">
                  <c:v>860.81730365753106</c:v>
                </c:pt>
                <c:pt idx="2351">
                  <c:v>860.81730365753106</c:v>
                </c:pt>
                <c:pt idx="2352">
                  <c:v>860.81730365753106</c:v>
                </c:pt>
                <c:pt idx="2353">
                  <c:v>860.81730365753106</c:v>
                </c:pt>
                <c:pt idx="2354">
                  <c:v>860.81730365753106</c:v>
                </c:pt>
                <c:pt idx="2355">
                  <c:v>860.81730365753106</c:v>
                </c:pt>
                <c:pt idx="2356">
                  <c:v>860.81730365753106</c:v>
                </c:pt>
                <c:pt idx="2357">
                  <c:v>860.81730365753106</c:v>
                </c:pt>
                <c:pt idx="2358">
                  <c:v>860.81730365753106</c:v>
                </c:pt>
                <c:pt idx="2359">
                  <c:v>860.81730365753106</c:v>
                </c:pt>
                <c:pt idx="2360">
                  <c:v>860.81730365753106</c:v>
                </c:pt>
                <c:pt idx="2361">
                  <c:v>860.81730365753106</c:v>
                </c:pt>
                <c:pt idx="2362">
                  <c:v>860.81730365753106</c:v>
                </c:pt>
                <c:pt idx="2363">
                  <c:v>860.81730365753106</c:v>
                </c:pt>
                <c:pt idx="2364">
                  <c:v>860.81730365753106</c:v>
                </c:pt>
                <c:pt idx="2365">
                  <c:v>860.81730365753106</c:v>
                </c:pt>
                <c:pt idx="2366">
                  <c:v>860.81730365753106</c:v>
                </c:pt>
                <c:pt idx="2367">
                  <c:v>860.81730365753106</c:v>
                </c:pt>
                <c:pt idx="2368">
                  <c:v>860.81730365753106</c:v>
                </c:pt>
                <c:pt idx="2369">
                  <c:v>860.81730365753106</c:v>
                </c:pt>
                <c:pt idx="2370">
                  <c:v>860.81730365753106</c:v>
                </c:pt>
                <c:pt idx="2371">
                  <c:v>860.81730365753106</c:v>
                </c:pt>
                <c:pt idx="2372">
                  <c:v>860.81730365753106</c:v>
                </c:pt>
                <c:pt idx="2373">
                  <c:v>860.81730365753106</c:v>
                </c:pt>
                <c:pt idx="2374">
                  <c:v>860.81730365753106</c:v>
                </c:pt>
                <c:pt idx="2375">
                  <c:v>860.81730365753106</c:v>
                </c:pt>
                <c:pt idx="2376">
                  <c:v>860.81730365753106</c:v>
                </c:pt>
                <c:pt idx="2377">
                  <c:v>860.81730365753106</c:v>
                </c:pt>
                <c:pt idx="2378">
                  <c:v>860.81730365753106</c:v>
                </c:pt>
                <c:pt idx="2379">
                  <c:v>860.81730365753106</c:v>
                </c:pt>
                <c:pt idx="2380">
                  <c:v>860.81730365753106</c:v>
                </c:pt>
                <c:pt idx="2381">
                  <c:v>860.81730365753106</c:v>
                </c:pt>
                <c:pt idx="2382">
                  <c:v>860.81730365753106</c:v>
                </c:pt>
                <c:pt idx="2383">
                  <c:v>860.81730365753106</c:v>
                </c:pt>
                <c:pt idx="2384">
                  <c:v>860.81730365753106</c:v>
                </c:pt>
                <c:pt idx="2385">
                  <c:v>860.81730365753106</c:v>
                </c:pt>
                <c:pt idx="2386">
                  <c:v>860.81730365753106</c:v>
                </c:pt>
                <c:pt idx="2387">
                  <c:v>860.81730365753106</c:v>
                </c:pt>
                <c:pt idx="2388">
                  <c:v>860.81730365753106</c:v>
                </c:pt>
                <c:pt idx="2389">
                  <c:v>860.81730365753106</c:v>
                </c:pt>
                <c:pt idx="2390">
                  <c:v>860.81730365753106</c:v>
                </c:pt>
                <c:pt idx="2391">
                  <c:v>860.81730365753106</c:v>
                </c:pt>
                <c:pt idx="2392">
                  <c:v>860.81730365753106</c:v>
                </c:pt>
                <c:pt idx="2393">
                  <c:v>860.81730365753106</c:v>
                </c:pt>
                <c:pt idx="2394">
                  <c:v>860.81730365753106</c:v>
                </c:pt>
                <c:pt idx="2395">
                  <c:v>860.81730365753106</c:v>
                </c:pt>
                <c:pt idx="2396">
                  <c:v>860.81730365753106</c:v>
                </c:pt>
                <c:pt idx="2397">
                  <c:v>860.81730365753106</c:v>
                </c:pt>
                <c:pt idx="2398">
                  <c:v>860.81730365753106</c:v>
                </c:pt>
                <c:pt idx="2399">
                  <c:v>860.81730365753106</c:v>
                </c:pt>
                <c:pt idx="2400">
                  <c:v>860.81730365753106</c:v>
                </c:pt>
                <c:pt idx="2401">
                  <c:v>860.81730365753106</c:v>
                </c:pt>
                <c:pt idx="2402">
                  <c:v>860.81730365753106</c:v>
                </c:pt>
                <c:pt idx="2403">
                  <c:v>860.81730365753106</c:v>
                </c:pt>
                <c:pt idx="2404">
                  <c:v>860.81730365753106</c:v>
                </c:pt>
                <c:pt idx="2405">
                  <c:v>860.81730365753106</c:v>
                </c:pt>
                <c:pt idx="2406">
                  <c:v>860.81730365753106</c:v>
                </c:pt>
                <c:pt idx="2407">
                  <c:v>860.81730365753106</c:v>
                </c:pt>
                <c:pt idx="2408">
                  <c:v>860.81730365753106</c:v>
                </c:pt>
                <c:pt idx="2409">
                  <c:v>860.81730365753106</c:v>
                </c:pt>
                <c:pt idx="2410">
                  <c:v>860.81730365753106</c:v>
                </c:pt>
                <c:pt idx="2411">
                  <c:v>860.81730365753106</c:v>
                </c:pt>
                <c:pt idx="2412">
                  <c:v>860.81730365753106</c:v>
                </c:pt>
                <c:pt idx="2413">
                  <c:v>860.81730365753106</c:v>
                </c:pt>
                <c:pt idx="2414">
                  <c:v>860.81730365753106</c:v>
                </c:pt>
                <c:pt idx="2415">
                  <c:v>860.81730365753106</c:v>
                </c:pt>
                <c:pt idx="2416">
                  <c:v>860.81730365753106</c:v>
                </c:pt>
                <c:pt idx="2417">
                  <c:v>860.81730365753106</c:v>
                </c:pt>
                <c:pt idx="2418">
                  <c:v>860.81730365753106</c:v>
                </c:pt>
                <c:pt idx="2419">
                  <c:v>860.81730365753106</c:v>
                </c:pt>
                <c:pt idx="2420">
                  <c:v>860.81730365753106</c:v>
                </c:pt>
                <c:pt idx="2421">
                  <c:v>860.81730365753106</c:v>
                </c:pt>
                <c:pt idx="2422">
                  <c:v>860.81730365753106</c:v>
                </c:pt>
                <c:pt idx="2423">
                  <c:v>860.81730365753106</c:v>
                </c:pt>
                <c:pt idx="2424">
                  <c:v>860.81730365753106</c:v>
                </c:pt>
                <c:pt idx="2425">
                  <c:v>860.81730365753106</c:v>
                </c:pt>
                <c:pt idx="2426">
                  <c:v>860.81730365753106</c:v>
                </c:pt>
                <c:pt idx="2427">
                  <c:v>860.81730365753106</c:v>
                </c:pt>
                <c:pt idx="2428">
                  <c:v>860.81730365753106</c:v>
                </c:pt>
                <c:pt idx="2429">
                  <c:v>860.81730365753106</c:v>
                </c:pt>
                <c:pt idx="2430">
                  <c:v>860.81730365753106</c:v>
                </c:pt>
                <c:pt idx="2431">
                  <c:v>860.81730365753106</c:v>
                </c:pt>
                <c:pt idx="2432">
                  <c:v>860.81730365753106</c:v>
                </c:pt>
                <c:pt idx="2433">
                  <c:v>860.81730365753106</c:v>
                </c:pt>
                <c:pt idx="2434">
                  <c:v>860.81730365753106</c:v>
                </c:pt>
                <c:pt idx="2435">
                  <c:v>860.81730365753106</c:v>
                </c:pt>
                <c:pt idx="2436">
                  <c:v>860.81730365753106</c:v>
                </c:pt>
                <c:pt idx="2437">
                  <c:v>860.81730365753106</c:v>
                </c:pt>
                <c:pt idx="2438">
                  <c:v>860.81730365753106</c:v>
                </c:pt>
                <c:pt idx="2439">
                  <c:v>860.81730365753106</c:v>
                </c:pt>
                <c:pt idx="2440">
                  <c:v>860.81730365753106</c:v>
                </c:pt>
                <c:pt idx="2441">
                  <c:v>860.81730365753106</c:v>
                </c:pt>
                <c:pt idx="2442">
                  <c:v>860.81730365753106</c:v>
                </c:pt>
                <c:pt idx="2443">
                  <c:v>860.81730365753106</c:v>
                </c:pt>
                <c:pt idx="2444">
                  <c:v>860.81730365753106</c:v>
                </c:pt>
                <c:pt idx="2445">
                  <c:v>860.81730365753106</c:v>
                </c:pt>
                <c:pt idx="2446">
                  <c:v>860.81730365753106</c:v>
                </c:pt>
                <c:pt idx="2447">
                  <c:v>860.81730365753106</c:v>
                </c:pt>
                <c:pt idx="2448">
                  <c:v>860.81730365753106</c:v>
                </c:pt>
                <c:pt idx="2449">
                  <c:v>860.81730365753106</c:v>
                </c:pt>
                <c:pt idx="2450">
                  <c:v>860.81730365753106</c:v>
                </c:pt>
                <c:pt idx="2451">
                  <c:v>860.81730365753106</c:v>
                </c:pt>
                <c:pt idx="2452">
                  <c:v>860.81730365753106</c:v>
                </c:pt>
                <c:pt idx="2453">
                  <c:v>860.81730365753106</c:v>
                </c:pt>
                <c:pt idx="2454">
                  <c:v>860.81730365753106</c:v>
                </c:pt>
                <c:pt idx="2455">
                  <c:v>860.81730365753106</c:v>
                </c:pt>
                <c:pt idx="2456">
                  <c:v>860.81730365753106</c:v>
                </c:pt>
                <c:pt idx="2457">
                  <c:v>860.81730365753106</c:v>
                </c:pt>
                <c:pt idx="2458">
                  <c:v>860.81730365753106</c:v>
                </c:pt>
                <c:pt idx="2459">
                  <c:v>860.81730365753106</c:v>
                </c:pt>
                <c:pt idx="2460">
                  <c:v>860.81730365753106</c:v>
                </c:pt>
                <c:pt idx="2461">
                  <c:v>860.81730365753106</c:v>
                </c:pt>
                <c:pt idx="2462">
                  <c:v>860.81730365753106</c:v>
                </c:pt>
                <c:pt idx="2463">
                  <c:v>860.81730365753106</c:v>
                </c:pt>
                <c:pt idx="2464">
                  <c:v>860.81730365753106</c:v>
                </c:pt>
                <c:pt idx="2465">
                  <c:v>860.81730365753106</c:v>
                </c:pt>
                <c:pt idx="2466">
                  <c:v>860.81730365753106</c:v>
                </c:pt>
                <c:pt idx="2467">
                  <c:v>860.81730365753106</c:v>
                </c:pt>
                <c:pt idx="2468">
                  <c:v>860.81730365753106</c:v>
                </c:pt>
                <c:pt idx="2469">
                  <c:v>860.81730365753106</c:v>
                </c:pt>
                <c:pt idx="2470">
                  <c:v>860.81730365753106</c:v>
                </c:pt>
                <c:pt idx="2471">
                  <c:v>860.81730365753106</c:v>
                </c:pt>
                <c:pt idx="2472">
                  <c:v>860.81730365753106</c:v>
                </c:pt>
                <c:pt idx="2473">
                  <c:v>860.81730365753106</c:v>
                </c:pt>
                <c:pt idx="2474">
                  <c:v>860.81730365753106</c:v>
                </c:pt>
                <c:pt idx="2475">
                  <c:v>860.81730365753106</c:v>
                </c:pt>
                <c:pt idx="2476">
                  <c:v>860.81730365753106</c:v>
                </c:pt>
                <c:pt idx="2477">
                  <c:v>860.81730365753106</c:v>
                </c:pt>
                <c:pt idx="2478">
                  <c:v>860.81730365753106</c:v>
                </c:pt>
                <c:pt idx="2479">
                  <c:v>860.81730365753106</c:v>
                </c:pt>
                <c:pt idx="2480">
                  <c:v>860.81730365753106</c:v>
                </c:pt>
                <c:pt idx="2481">
                  <c:v>860.81730365753106</c:v>
                </c:pt>
                <c:pt idx="2482">
                  <c:v>860.81730365753106</c:v>
                </c:pt>
                <c:pt idx="2483">
                  <c:v>860.81730365753106</c:v>
                </c:pt>
                <c:pt idx="2484">
                  <c:v>860.81730365753106</c:v>
                </c:pt>
                <c:pt idx="2485">
                  <c:v>860.81730365753106</c:v>
                </c:pt>
                <c:pt idx="2486">
                  <c:v>860.81730365753106</c:v>
                </c:pt>
                <c:pt idx="2487">
                  <c:v>860.81730365753106</c:v>
                </c:pt>
                <c:pt idx="2488">
                  <c:v>860.81730365753106</c:v>
                </c:pt>
                <c:pt idx="2489">
                  <c:v>860.81730365753106</c:v>
                </c:pt>
                <c:pt idx="2490">
                  <c:v>860.81730365753106</c:v>
                </c:pt>
                <c:pt idx="2491">
                  <c:v>860.81730365753106</c:v>
                </c:pt>
                <c:pt idx="2492">
                  <c:v>860.81730365753106</c:v>
                </c:pt>
                <c:pt idx="2493">
                  <c:v>860.81730365753106</c:v>
                </c:pt>
                <c:pt idx="2494">
                  <c:v>860.81730365753106</c:v>
                </c:pt>
                <c:pt idx="2495">
                  <c:v>860.81730365753106</c:v>
                </c:pt>
                <c:pt idx="2496">
                  <c:v>860.81730365753106</c:v>
                </c:pt>
                <c:pt idx="2497">
                  <c:v>860.81730365753106</c:v>
                </c:pt>
                <c:pt idx="2498">
                  <c:v>860.81730365753106</c:v>
                </c:pt>
                <c:pt idx="2499">
                  <c:v>860.81730365753106</c:v>
                </c:pt>
                <c:pt idx="2500">
                  <c:v>860.81730365753106</c:v>
                </c:pt>
                <c:pt idx="2501">
                  <c:v>860.81730365753106</c:v>
                </c:pt>
                <c:pt idx="2502">
                  <c:v>860.81730365753106</c:v>
                </c:pt>
                <c:pt idx="2503">
                  <c:v>860.81730365753106</c:v>
                </c:pt>
                <c:pt idx="2504">
                  <c:v>860.81730365753106</c:v>
                </c:pt>
                <c:pt idx="2505">
                  <c:v>860.81730365753106</c:v>
                </c:pt>
                <c:pt idx="2506">
                  <c:v>860.81730365753106</c:v>
                </c:pt>
                <c:pt idx="2507">
                  <c:v>860.81730365753106</c:v>
                </c:pt>
                <c:pt idx="2508">
                  <c:v>860.81730365753106</c:v>
                </c:pt>
                <c:pt idx="2509">
                  <c:v>860.81730365753106</c:v>
                </c:pt>
                <c:pt idx="2510">
                  <c:v>860.81730365753106</c:v>
                </c:pt>
                <c:pt idx="2511">
                  <c:v>860.81730365753106</c:v>
                </c:pt>
                <c:pt idx="2512">
                  <c:v>860.81730365753106</c:v>
                </c:pt>
                <c:pt idx="2513">
                  <c:v>860.81730365753106</c:v>
                </c:pt>
                <c:pt idx="2514">
                  <c:v>860.81730365753106</c:v>
                </c:pt>
                <c:pt idx="2515">
                  <c:v>860.81730365753106</c:v>
                </c:pt>
                <c:pt idx="2516">
                  <c:v>860.81730365753106</c:v>
                </c:pt>
                <c:pt idx="2517">
                  <c:v>860.81730365753106</c:v>
                </c:pt>
                <c:pt idx="2518">
                  <c:v>860.81730365753106</c:v>
                </c:pt>
                <c:pt idx="2519">
                  <c:v>860.81730365753106</c:v>
                </c:pt>
                <c:pt idx="2520">
                  <c:v>860.81730365753106</c:v>
                </c:pt>
                <c:pt idx="2521">
                  <c:v>860.81730365753106</c:v>
                </c:pt>
                <c:pt idx="2522">
                  <c:v>860.81730365753106</c:v>
                </c:pt>
                <c:pt idx="2523">
                  <c:v>860.81730365753106</c:v>
                </c:pt>
                <c:pt idx="2524">
                  <c:v>860.81730365753106</c:v>
                </c:pt>
                <c:pt idx="2525">
                  <c:v>860.81730365753106</c:v>
                </c:pt>
                <c:pt idx="2526">
                  <c:v>860.81730365753106</c:v>
                </c:pt>
                <c:pt idx="2527">
                  <c:v>860.81730365753106</c:v>
                </c:pt>
                <c:pt idx="2528">
                  <c:v>860.81730365753106</c:v>
                </c:pt>
                <c:pt idx="2529">
                  <c:v>860.81730365753106</c:v>
                </c:pt>
                <c:pt idx="2530">
                  <c:v>860.81730365753106</c:v>
                </c:pt>
                <c:pt idx="2531">
                  <c:v>860.81730365753106</c:v>
                </c:pt>
                <c:pt idx="2532">
                  <c:v>860.81730365753106</c:v>
                </c:pt>
                <c:pt idx="2533">
                  <c:v>860.81730365753106</c:v>
                </c:pt>
                <c:pt idx="2534">
                  <c:v>860.81730365753106</c:v>
                </c:pt>
                <c:pt idx="2535">
                  <c:v>860.81730365753106</c:v>
                </c:pt>
                <c:pt idx="2536">
                  <c:v>860.81730365753106</c:v>
                </c:pt>
                <c:pt idx="2537">
                  <c:v>860.81730365753106</c:v>
                </c:pt>
                <c:pt idx="2538">
                  <c:v>860.81730365753106</c:v>
                </c:pt>
                <c:pt idx="2539">
                  <c:v>860.81730365753106</c:v>
                </c:pt>
                <c:pt idx="2540">
                  <c:v>860.81730365753106</c:v>
                </c:pt>
                <c:pt idx="2541">
                  <c:v>860.81730365753106</c:v>
                </c:pt>
                <c:pt idx="2542">
                  <c:v>860.81730365753106</c:v>
                </c:pt>
                <c:pt idx="2543">
                  <c:v>860.81730365753106</c:v>
                </c:pt>
                <c:pt idx="2544">
                  <c:v>860.81730365753106</c:v>
                </c:pt>
                <c:pt idx="2545">
                  <c:v>860.81730365753106</c:v>
                </c:pt>
                <c:pt idx="2546">
                  <c:v>860.81730365753106</c:v>
                </c:pt>
                <c:pt idx="2547">
                  <c:v>860.81730365753106</c:v>
                </c:pt>
                <c:pt idx="2548">
                  <c:v>860.81730365753106</c:v>
                </c:pt>
                <c:pt idx="2549">
                  <c:v>860.81730365753106</c:v>
                </c:pt>
                <c:pt idx="2550">
                  <c:v>860.81730365753106</c:v>
                </c:pt>
                <c:pt idx="2551">
                  <c:v>860.81730365753106</c:v>
                </c:pt>
                <c:pt idx="2552">
                  <c:v>860.81730365753106</c:v>
                </c:pt>
                <c:pt idx="2553">
                  <c:v>860.81730365753106</c:v>
                </c:pt>
                <c:pt idx="2554">
                  <c:v>860.81730365753106</c:v>
                </c:pt>
                <c:pt idx="2555">
                  <c:v>860.81730365753106</c:v>
                </c:pt>
                <c:pt idx="2556">
                  <c:v>860.81730365753106</c:v>
                </c:pt>
                <c:pt idx="2557">
                  <c:v>860.81730365753106</c:v>
                </c:pt>
                <c:pt idx="2558">
                  <c:v>860.81730365753106</c:v>
                </c:pt>
                <c:pt idx="2559">
                  <c:v>860.81730365753106</c:v>
                </c:pt>
                <c:pt idx="2560">
                  <c:v>860.81730365753106</c:v>
                </c:pt>
                <c:pt idx="2561">
                  <c:v>860.81730365753106</c:v>
                </c:pt>
                <c:pt idx="2562">
                  <c:v>860.81730365753106</c:v>
                </c:pt>
                <c:pt idx="2563">
                  <c:v>860.81730365753106</c:v>
                </c:pt>
                <c:pt idx="2564">
                  <c:v>860.81730365753106</c:v>
                </c:pt>
                <c:pt idx="2565">
                  <c:v>860.81730365753106</c:v>
                </c:pt>
                <c:pt idx="2566">
                  <c:v>860.81730365753106</c:v>
                </c:pt>
                <c:pt idx="2567">
                  <c:v>860.81730365753106</c:v>
                </c:pt>
                <c:pt idx="2568">
                  <c:v>860.81730365753106</c:v>
                </c:pt>
                <c:pt idx="2569">
                  <c:v>860.81730365753106</c:v>
                </c:pt>
                <c:pt idx="2570">
                  <c:v>860.81730365753106</c:v>
                </c:pt>
                <c:pt idx="2571">
                  <c:v>860.81730365753106</c:v>
                </c:pt>
                <c:pt idx="2572">
                  <c:v>860.81730365753106</c:v>
                </c:pt>
                <c:pt idx="2573">
                  <c:v>860.81730365753106</c:v>
                </c:pt>
                <c:pt idx="2574">
                  <c:v>860.81730365753106</c:v>
                </c:pt>
                <c:pt idx="2575">
                  <c:v>860.81730365753106</c:v>
                </c:pt>
                <c:pt idx="2576">
                  <c:v>860.81730365753106</c:v>
                </c:pt>
                <c:pt idx="2577">
                  <c:v>860.81730365753106</c:v>
                </c:pt>
                <c:pt idx="2578">
                  <c:v>860.81730365753106</c:v>
                </c:pt>
                <c:pt idx="2579">
                  <c:v>860.81730365753106</c:v>
                </c:pt>
                <c:pt idx="2580">
                  <c:v>860.81730365753106</c:v>
                </c:pt>
                <c:pt idx="2581">
                  <c:v>860.81730365753106</c:v>
                </c:pt>
                <c:pt idx="2582">
                  <c:v>860.81730365753106</c:v>
                </c:pt>
                <c:pt idx="2583">
                  <c:v>860.81730365753106</c:v>
                </c:pt>
                <c:pt idx="2584">
                  <c:v>860.81730365753106</c:v>
                </c:pt>
                <c:pt idx="2585">
                  <c:v>860.81730365753106</c:v>
                </c:pt>
                <c:pt idx="2586">
                  <c:v>860.81730365753106</c:v>
                </c:pt>
                <c:pt idx="2587">
                  <c:v>860.81730365753106</c:v>
                </c:pt>
                <c:pt idx="2588">
                  <c:v>860.81730365753106</c:v>
                </c:pt>
                <c:pt idx="2589">
                  <c:v>860.81730365753106</c:v>
                </c:pt>
                <c:pt idx="2590">
                  <c:v>860.81730365753106</c:v>
                </c:pt>
                <c:pt idx="2591">
                  <c:v>860.81730365753106</c:v>
                </c:pt>
                <c:pt idx="2592">
                  <c:v>860.81730365753106</c:v>
                </c:pt>
                <c:pt idx="2593">
                  <c:v>860.81730365753106</c:v>
                </c:pt>
                <c:pt idx="2594">
                  <c:v>860.81730365753106</c:v>
                </c:pt>
                <c:pt idx="2595">
                  <c:v>860.81730365753106</c:v>
                </c:pt>
                <c:pt idx="2596">
                  <c:v>860.81730365753106</c:v>
                </c:pt>
                <c:pt idx="2597">
                  <c:v>860.81730365753106</c:v>
                </c:pt>
                <c:pt idx="2598">
                  <c:v>860.81730365753106</c:v>
                </c:pt>
                <c:pt idx="2599">
                  <c:v>860.81730365753106</c:v>
                </c:pt>
                <c:pt idx="2600">
                  <c:v>860.81730365753106</c:v>
                </c:pt>
                <c:pt idx="2601">
                  <c:v>860.81730365753106</c:v>
                </c:pt>
                <c:pt idx="2602">
                  <c:v>860.81730365753106</c:v>
                </c:pt>
                <c:pt idx="2603">
                  <c:v>860.81730365753106</c:v>
                </c:pt>
                <c:pt idx="2604">
                  <c:v>860.81730365753106</c:v>
                </c:pt>
                <c:pt idx="2605">
                  <c:v>860.81730365753106</c:v>
                </c:pt>
                <c:pt idx="2606">
                  <c:v>860.81730365753106</c:v>
                </c:pt>
                <c:pt idx="2607">
                  <c:v>860.81730365753106</c:v>
                </c:pt>
                <c:pt idx="2608">
                  <c:v>860.81730365753106</c:v>
                </c:pt>
                <c:pt idx="2609">
                  <c:v>860.81730365753106</c:v>
                </c:pt>
                <c:pt idx="2610">
                  <c:v>860.81730365753106</c:v>
                </c:pt>
                <c:pt idx="2611">
                  <c:v>860.81730365753106</c:v>
                </c:pt>
                <c:pt idx="2612">
                  <c:v>860.81730365753106</c:v>
                </c:pt>
                <c:pt idx="2613">
                  <c:v>860.81730365753106</c:v>
                </c:pt>
                <c:pt idx="2614">
                  <c:v>860.81730365753106</c:v>
                </c:pt>
                <c:pt idx="2615">
                  <c:v>860.81730365753106</c:v>
                </c:pt>
                <c:pt idx="2616">
                  <c:v>860.81730365753106</c:v>
                </c:pt>
                <c:pt idx="2617">
                  <c:v>860.81730365753106</c:v>
                </c:pt>
                <c:pt idx="2618">
                  <c:v>860.81730365753106</c:v>
                </c:pt>
                <c:pt idx="2619">
                  <c:v>860.81730365753106</c:v>
                </c:pt>
                <c:pt idx="2620">
                  <c:v>860.81730365753106</c:v>
                </c:pt>
                <c:pt idx="2621">
                  <c:v>860.81730365753106</c:v>
                </c:pt>
                <c:pt idx="2622">
                  <c:v>860.81730365753106</c:v>
                </c:pt>
                <c:pt idx="2623">
                  <c:v>860.81730365753106</c:v>
                </c:pt>
                <c:pt idx="2624">
                  <c:v>860.81730365753106</c:v>
                </c:pt>
                <c:pt idx="2625">
                  <c:v>860.81730365753106</c:v>
                </c:pt>
                <c:pt idx="2626">
                  <c:v>860.81730365753106</c:v>
                </c:pt>
                <c:pt idx="2627">
                  <c:v>860.81730365753106</c:v>
                </c:pt>
                <c:pt idx="2628">
                  <c:v>860.81730365753106</c:v>
                </c:pt>
                <c:pt idx="2629">
                  <c:v>860.81730365753106</c:v>
                </c:pt>
                <c:pt idx="2630">
                  <c:v>860.81730365753106</c:v>
                </c:pt>
                <c:pt idx="2631">
                  <c:v>860.81730365753106</c:v>
                </c:pt>
                <c:pt idx="2632">
                  <c:v>860.81730365753106</c:v>
                </c:pt>
                <c:pt idx="2633">
                  <c:v>860.81730365753106</c:v>
                </c:pt>
                <c:pt idx="2634">
                  <c:v>860.81730365753106</c:v>
                </c:pt>
                <c:pt idx="2635">
                  <c:v>860.81730365753106</c:v>
                </c:pt>
                <c:pt idx="2636">
                  <c:v>860.81730365753106</c:v>
                </c:pt>
                <c:pt idx="2637">
                  <c:v>860.81730365753106</c:v>
                </c:pt>
                <c:pt idx="2638">
                  <c:v>860.81730365753106</c:v>
                </c:pt>
                <c:pt idx="2639">
                  <c:v>860.81730365753106</c:v>
                </c:pt>
                <c:pt idx="2640">
                  <c:v>860.81730365753106</c:v>
                </c:pt>
                <c:pt idx="2641">
                  <c:v>860.81730365753106</c:v>
                </c:pt>
                <c:pt idx="2642">
                  <c:v>860.81730365753106</c:v>
                </c:pt>
                <c:pt idx="2643">
                  <c:v>860.81730365753106</c:v>
                </c:pt>
                <c:pt idx="2644">
                  <c:v>860.81730365753106</c:v>
                </c:pt>
                <c:pt idx="2645">
                  <c:v>860.81730365753106</c:v>
                </c:pt>
                <c:pt idx="2646">
                  <c:v>860.81730365753106</c:v>
                </c:pt>
                <c:pt idx="2647">
                  <c:v>860.81730365753106</c:v>
                </c:pt>
                <c:pt idx="2648">
                  <c:v>860.81730365753106</c:v>
                </c:pt>
                <c:pt idx="2649">
                  <c:v>860.81730365753106</c:v>
                </c:pt>
                <c:pt idx="2650">
                  <c:v>860.81730365753106</c:v>
                </c:pt>
                <c:pt idx="2651">
                  <c:v>860.81730365753106</c:v>
                </c:pt>
                <c:pt idx="2652">
                  <c:v>860.81730365753106</c:v>
                </c:pt>
                <c:pt idx="2653">
                  <c:v>860.81730365753106</c:v>
                </c:pt>
                <c:pt idx="2654">
                  <c:v>860.81730365753106</c:v>
                </c:pt>
                <c:pt idx="2655">
                  <c:v>860.81730365753106</c:v>
                </c:pt>
                <c:pt idx="2656">
                  <c:v>860.81730365753106</c:v>
                </c:pt>
                <c:pt idx="2657">
                  <c:v>860.81730365753106</c:v>
                </c:pt>
                <c:pt idx="2658">
                  <c:v>860.81730365753106</c:v>
                </c:pt>
                <c:pt idx="2659">
                  <c:v>860.81730365753106</c:v>
                </c:pt>
                <c:pt idx="2660">
                  <c:v>860.81730365753106</c:v>
                </c:pt>
                <c:pt idx="2661">
                  <c:v>860.81730365753106</c:v>
                </c:pt>
                <c:pt idx="2662">
                  <c:v>860.81730365753106</c:v>
                </c:pt>
                <c:pt idx="2663">
                  <c:v>860.81730365753106</c:v>
                </c:pt>
                <c:pt idx="2664">
                  <c:v>860.81730365753106</c:v>
                </c:pt>
                <c:pt idx="2665">
                  <c:v>860.81730365753106</c:v>
                </c:pt>
                <c:pt idx="2666">
                  <c:v>860.81730365753106</c:v>
                </c:pt>
                <c:pt idx="2667">
                  <c:v>860.81730365753106</c:v>
                </c:pt>
                <c:pt idx="2668">
                  <c:v>860.81730365753106</c:v>
                </c:pt>
                <c:pt idx="2669">
                  <c:v>860.81730365753106</c:v>
                </c:pt>
                <c:pt idx="2670">
                  <c:v>860.81730365753106</c:v>
                </c:pt>
                <c:pt idx="2671">
                  <c:v>860.81730365753106</c:v>
                </c:pt>
                <c:pt idx="2672">
                  <c:v>860.81730365753106</c:v>
                </c:pt>
                <c:pt idx="2673">
                  <c:v>860.81730365753106</c:v>
                </c:pt>
                <c:pt idx="2674">
                  <c:v>860.81730365753106</c:v>
                </c:pt>
                <c:pt idx="2675">
                  <c:v>860.81730365753106</c:v>
                </c:pt>
                <c:pt idx="2676">
                  <c:v>860.81730365753106</c:v>
                </c:pt>
                <c:pt idx="2677">
                  <c:v>860.81730365753106</c:v>
                </c:pt>
                <c:pt idx="2678">
                  <c:v>860.81730365753106</c:v>
                </c:pt>
                <c:pt idx="2679">
                  <c:v>860.81730365753106</c:v>
                </c:pt>
                <c:pt idx="2680">
                  <c:v>860.81730365753106</c:v>
                </c:pt>
                <c:pt idx="2681">
                  <c:v>860.81730365753106</c:v>
                </c:pt>
                <c:pt idx="2682">
                  <c:v>860.81730365753106</c:v>
                </c:pt>
                <c:pt idx="2683">
                  <c:v>860.81730365753106</c:v>
                </c:pt>
                <c:pt idx="2684">
                  <c:v>860.81730365753106</c:v>
                </c:pt>
                <c:pt idx="2685">
                  <c:v>860.81730365753106</c:v>
                </c:pt>
                <c:pt idx="2686">
                  <c:v>860.81730365753106</c:v>
                </c:pt>
                <c:pt idx="2687">
                  <c:v>860.81730365753106</c:v>
                </c:pt>
                <c:pt idx="2688">
                  <c:v>860.81730365753106</c:v>
                </c:pt>
                <c:pt idx="2689">
                  <c:v>860.81730365753106</c:v>
                </c:pt>
                <c:pt idx="2690">
                  <c:v>860.81730365753106</c:v>
                </c:pt>
                <c:pt idx="2691">
                  <c:v>860.81730365753106</c:v>
                </c:pt>
                <c:pt idx="2692">
                  <c:v>860.81730365753106</c:v>
                </c:pt>
                <c:pt idx="2693">
                  <c:v>860.81730365753106</c:v>
                </c:pt>
                <c:pt idx="2694">
                  <c:v>860.81730365753106</c:v>
                </c:pt>
                <c:pt idx="2695">
                  <c:v>860.81730365753106</c:v>
                </c:pt>
                <c:pt idx="2696">
                  <c:v>860.81730365753106</c:v>
                </c:pt>
                <c:pt idx="2697">
                  <c:v>860.81730365753106</c:v>
                </c:pt>
                <c:pt idx="2698">
                  <c:v>860.81730365753106</c:v>
                </c:pt>
                <c:pt idx="2699">
                  <c:v>860.81730365753106</c:v>
                </c:pt>
                <c:pt idx="2700">
                  <c:v>860.81730365753106</c:v>
                </c:pt>
                <c:pt idx="2701">
                  <c:v>860.81730365753106</c:v>
                </c:pt>
                <c:pt idx="2702">
                  <c:v>860.81730365753106</c:v>
                </c:pt>
                <c:pt idx="2703">
                  <c:v>860.81730365753106</c:v>
                </c:pt>
                <c:pt idx="2704">
                  <c:v>860.81730365753106</c:v>
                </c:pt>
                <c:pt idx="2705">
                  <c:v>860.81730365753106</c:v>
                </c:pt>
                <c:pt idx="2706">
                  <c:v>860.81730365753106</c:v>
                </c:pt>
                <c:pt idx="2707">
                  <c:v>860.81730365753106</c:v>
                </c:pt>
                <c:pt idx="2708">
                  <c:v>860.81730365753106</c:v>
                </c:pt>
                <c:pt idx="2709">
                  <c:v>860.81730365753106</c:v>
                </c:pt>
                <c:pt idx="2710">
                  <c:v>860.81730365753106</c:v>
                </c:pt>
                <c:pt idx="2711">
                  <c:v>860.81730365753106</c:v>
                </c:pt>
                <c:pt idx="2712">
                  <c:v>860.81730365753106</c:v>
                </c:pt>
                <c:pt idx="2713">
                  <c:v>860.81730365753106</c:v>
                </c:pt>
                <c:pt idx="2714">
                  <c:v>860.81730365753106</c:v>
                </c:pt>
                <c:pt idx="2715">
                  <c:v>860.81730365753106</c:v>
                </c:pt>
                <c:pt idx="2716">
                  <c:v>860.81730365753106</c:v>
                </c:pt>
                <c:pt idx="2717">
                  <c:v>860.81730365753106</c:v>
                </c:pt>
                <c:pt idx="2718">
                  <c:v>860.81730365753106</c:v>
                </c:pt>
                <c:pt idx="2719">
                  <c:v>860.81730365753106</c:v>
                </c:pt>
                <c:pt idx="2720">
                  <c:v>860.81730365753106</c:v>
                </c:pt>
                <c:pt idx="2721">
                  <c:v>860.81730365753106</c:v>
                </c:pt>
                <c:pt idx="2722">
                  <c:v>860.81730365753106</c:v>
                </c:pt>
                <c:pt idx="2723">
                  <c:v>860.81730365753106</c:v>
                </c:pt>
                <c:pt idx="2724">
                  <c:v>860.81730365753106</c:v>
                </c:pt>
                <c:pt idx="2725">
                  <c:v>860.81730365753106</c:v>
                </c:pt>
                <c:pt idx="2726">
                  <c:v>860.81730365753106</c:v>
                </c:pt>
                <c:pt idx="2727">
                  <c:v>860.81730365753106</c:v>
                </c:pt>
                <c:pt idx="2728">
                  <c:v>860.81730365753106</c:v>
                </c:pt>
                <c:pt idx="2729">
                  <c:v>860.81730365753106</c:v>
                </c:pt>
                <c:pt idx="2730">
                  <c:v>860.81730365753106</c:v>
                </c:pt>
                <c:pt idx="2731">
                  <c:v>860.81730365753106</c:v>
                </c:pt>
                <c:pt idx="2732">
                  <c:v>860.81730365753106</c:v>
                </c:pt>
                <c:pt idx="2733">
                  <c:v>860.81730365753106</c:v>
                </c:pt>
                <c:pt idx="2734">
                  <c:v>860.81730365753106</c:v>
                </c:pt>
                <c:pt idx="2735">
                  <c:v>860.81730365753106</c:v>
                </c:pt>
                <c:pt idx="2736">
                  <c:v>860.81730365753106</c:v>
                </c:pt>
                <c:pt idx="2737">
                  <c:v>860.81730365753106</c:v>
                </c:pt>
                <c:pt idx="2738">
                  <c:v>860.81730365753106</c:v>
                </c:pt>
                <c:pt idx="2739">
                  <c:v>860.81730365753106</c:v>
                </c:pt>
                <c:pt idx="2740">
                  <c:v>860.81730365753106</c:v>
                </c:pt>
                <c:pt idx="2741">
                  <c:v>860.81730365753106</c:v>
                </c:pt>
                <c:pt idx="2742">
                  <c:v>860.81730365753106</c:v>
                </c:pt>
                <c:pt idx="2743">
                  <c:v>860.81730365753106</c:v>
                </c:pt>
                <c:pt idx="2744">
                  <c:v>860.81730365753106</c:v>
                </c:pt>
                <c:pt idx="2745">
                  <c:v>860.81730365753106</c:v>
                </c:pt>
                <c:pt idx="2746">
                  <c:v>860.81730365753106</c:v>
                </c:pt>
                <c:pt idx="2747">
                  <c:v>860.81730365753106</c:v>
                </c:pt>
                <c:pt idx="2748">
                  <c:v>860.81730365753106</c:v>
                </c:pt>
                <c:pt idx="2749">
                  <c:v>860.81730365753106</c:v>
                </c:pt>
                <c:pt idx="2750">
                  <c:v>860.81730365753106</c:v>
                </c:pt>
                <c:pt idx="2751">
                  <c:v>860.81730365753106</c:v>
                </c:pt>
                <c:pt idx="2752">
                  <c:v>860.81730365753106</c:v>
                </c:pt>
                <c:pt idx="2753">
                  <c:v>860.81730365753106</c:v>
                </c:pt>
                <c:pt idx="2754">
                  <c:v>860.81730365753106</c:v>
                </c:pt>
                <c:pt idx="2755">
                  <c:v>860.81730365753106</c:v>
                </c:pt>
                <c:pt idx="2756">
                  <c:v>860.81730365753106</c:v>
                </c:pt>
                <c:pt idx="2757">
                  <c:v>860.81730365753106</c:v>
                </c:pt>
                <c:pt idx="2758">
                  <c:v>860.81730365753106</c:v>
                </c:pt>
                <c:pt idx="2759">
                  <c:v>860.81730365753106</c:v>
                </c:pt>
                <c:pt idx="2760">
                  <c:v>860.81730365753106</c:v>
                </c:pt>
                <c:pt idx="2761">
                  <c:v>860.81730365753106</c:v>
                </c:pt>
                <c:pt idx="2762">
                  <c:v>860.81730365753106</c:v>
                </c:pt>
                <c:pt idx="2763">
                  <c:v>860.81730365753106</c:v>
                </c:pt>
                <c:pt idx="2764">
                  <c:v>860.81730365753106</c:v>
                </c:pt>
                <c:pt idx="2765">
                  <c:v>860.81730365753106</c:v>
                </c:pt>
                <c:pt idx="2766">
                  <c:v>860.81730365753106</c:v>
                </c:pt>
                <c:pt idx="2767">
                  <c:v>860.81730365753106</c:v>
                </c:pt>
                <c:pt idx="2768">
                  <c:v>860.81730365753106</c:v>
                </c:pt>
                <c:pt idx="2769">
                  <c:v>860.81730365753106</c:v>
                </c:pt>
                <c:pt idx="2770">
                  <c:v>860.81730365753106</c:v>
                </c:pt>
                <c:pt idx="2771">
                  <c:v>860.81730365753106</c:v>
                </c:pt>
                <c:pt idx="2772">
                  <c:v>860.81730365753106</c:v>
                </c:pt>
                <c:pt idx="2773">
                  <c:v>860.81730365753106</c:v>
                </c:pt>
                <c:pt idx="2774">
                  <c:v>860.81730365753106</c:v>
                </c:pt>
                <c:pt idx="2775">
                  <c:v>860.81730365753106</c:v>
                </c:pt>
                <c:pt idx="2776">
                  <c:v>860.81730365753106</c:v>
                </c:pt>
                <c:pt idx="2777">
                  <c:v>860.81730365753106</c:v>
                </c:pt>
                <c:pt idx="2778">
                  <c:v>860.81730365753106</c:v>
                </c:pt>
                <c:pt idx="2779">
                  <c:v>860.81730365753106</c:v>
                </c:pt>
                <c:pt idx="2780">
                  <c:v>860.81730365753106</c:v>
                </c:pt>
                <c:pt idx="2781">
                  <c:v>860.81730365753106</c:v>
                </c:pt>
                <c:pt idx="2782">
                  <c:v>860.81730365753106</c:v>
                </c:pt>
                <c:pt idx="2783">
                  <c:v>860.81730365753106</c:v>
                </c:pt>
                <c:pt idx="2784">
                  <c:v>860.81730365753106</c:v>
                </c:pt>
                <c:pt idx="2785">
                  <c:v>860.81730365753106</c:v>
                </c:pt>
                <c:pt idx="2786">
                  <c:v>860.81730365753106</c:v>
                </c:pt>
                <c:pt idx="2787">
                  <c:v>860.81730365753106</c:v>
                </c:pt>
                <c:pt idx="2788">
                  <c:v>860.81730365753106</c:v>
                </c:pt>
                <c:pt idx="2789">
                  <c:v>860.81730365753106</c:v>
                </c:pt>
                <c:pt idx="2790">
                  <c:v>860.81730365753106</c:v>
                </c:pt>
                <c:pt idx="2791">
                  <c:v>860.81730365753106</c:v>
                </c:pt>
                <c:pt idx="2792">
                  <c:v>860.81730365753106</c:v>
                </c:pt>
                <c:pt idx="2793">
                  <c:v>860.81730365753106</c:v>
                </c:pt>
                <c:pt idx="2794">
                  <c:v>860.81730365753106</c:v>
                </c:pt>
                <c:pt idx="2795">
                  <c:v>860.81730365753106</c:v>
                </c:pt>
                <c:pt idx="2796">
                  <c:v>860.81730365753106</c:v>
                </c:pt>
                <c:pt idx="2797">
                  <c:v>860.81730365753106</c:v>
                </c:pt>
                <c:pt idx="2798">
                  <c:v>860.81730365753106</c:v>
                </c:pt>
                <c:pt idx="2799">
                  <c:v>860.81730365753106</c:v>
                </c:pt>
                <c:pt idx="2800">
                  <c:v>860.81730365753106</c:v>
                </c:pt>
                <c:pt idx="2801">
                  <c:v>860.81730365753106</c:v>
                </c:pt>
                <c:pt idx="2802">
                  <c:v>860.81730365753106</c:v>
                </c:pt>
                <c:pt idx="2803">
                  <c:v>860.81730365753106</c:v>
                </c:pt>
                <c:pt idx="2804">
                  <c:v>860.81730365753106</c:v>
                </c:pt>
                <c:pt idx="2805">
                  <c:v>860.81730365753106</c:v>
                </c:pt>
                <c:pt idx="2806">
                  <c:v>860.81730365753106</c:v>
                </c:pt>
                <c:pt idx="2807">
                  <c:v>860.81730365753106</c:v>
                </c:pt>
                <c:pt idx="2808">
                  <c:v>860.81730365753106</c:v>
                </c:pt>
                <c:pt idx="2809">
                  <c:v>860.81730365753106</c:v>
                </c:pt>
                <c:pt idx="2810">
                  <c:v>860.81730365753106</c:v>
                </c:pt>
                <c:pt idx="2811">
                  <c:v>860.81730365753106</c:v>
                </c:pt>
                <c:pt idx="2812">
                  <c:v>860.81730365753106</c:v>
                </c:pt>
                <c:pt idx="2813">
                  <c:v>860.81730365753106</c:v>
                </c:pt>
                <c:pt idx="2814">
                  <c:v>860.81730365753106</c:v>
                </c:pt>
                <c:pt idx="2815">
                  <c:v>860.81730365753106</c:v>
                </c:pt>
                <c:pt idx="2816">
                  <c:v>860.81730365753106</c:v>
                </c:pt>
                <c:pt idx="2817">
                  <c:v>860.81730365753106</c:v>
                </c:pt>
                <c:pt idx="2818">
                  <c:v>860.81730365753106</c:v>
                </c:pt>
                <c:pt idx="2819">
                  <c:v>860.81730365753106</c:v>
                </c:pt>
                <c:pt idx="2820">
                  <c:v>860.81730365753106</c:v>
                </c:pt>
                <c:pt idx="2821">
                  <c:v>860.81730365753106</c:v>
                </c:pt>
                <c:pt idx="2822">
                  <c:v>860.81730365753106</c:v>
                </c:pt>
                <c:pt idx="2823">
                  <c:v>860.81730365753106</c:v>
                </c:pt>
                <c:pt idx="2824">
                  <c:v>860.81730365753106</c:v>
                </c:pt>
                <c:pt idx="2825">
                  <c:v>860.81730365753106</c:v>
                </c:pt>
                <c:pt idx="2826">
                  <c:v>860.81730365753106</c:v>
                </c:pt>
                <c:pt idx="2827">
                  <c:v>860.81730365753106</c:v>
                </c:pt>
                <c:pt idx="2828">
                  <c:v>860.81730365753106</c:v>
                </c:pt>
                <c:pt idx="2829">
                  <c:v>860.81730365753106</c:v>
                </c:pt>
                <c:pt idx="2830">
                  <c:v>860.81730365753106</c:v>
                </c:pt>
                <c:pt idx="2831">
                  <c:v>860.81730365753106</c:v>
                </c:pt>
                <c:pt idx="2832">
                  <c:v>860.81730365753106</c:v>
                </c:pt>
                <c:pt idx="2833">
                  <c:v>860.81730365753106</c:v>
                </c:pt>
                <c:pt idx="2834">
                  <c:v>860.81730365753106</c:v>
                </c:pt>
                <c:pt idx="2835">
                  <c:v>860.81730365753106</c:v>
                </c:pt>
                <c:pt idx="2836">
                  <c:v>860.81730365753106</c:v>
                </c:pt>
                <c:pt idx="2837">
                  <c:v>860.81730365753106</c:v>
                </c:pt>
                <c:pt idx="2838">
                  <c:v>860.81730365753106</c:v>
                </c:pt>
                <c:pt idx="2839">
                  <c:v>860.81730365753106</c:v>
                </c:pt>
                <c:pt idx="2840">
                  <c:v>860.81730365753106</c:v>
                </c:pt>
                <c:pt idx="2841">
                  <c:v>860.81730365753106</c:v>
                </c:pt>
                <c:pt idx="2842">
                  <c:v>860.81730365753106</c:v>
                </c:pt>
                <c:pt idx="2843">
                  <c:v>860.81730365753106</c:v>
                </c:pt>
                <c:pt idx="2844">
                  <c:v>860.81730365753106</c:v>
                </c:pt>
                <c:pt idx="2845">
                  <c:v>860.81730365753106</c:v>
                </c:pt>
                <c:pt idx="2846">
                  <c:v>860.81730365753106</c:v>
                </c:pt>
                <c:pt idx="2847">
                  <c:v>860.81730365753106</c:v>
                </c:pt>
                <c:pt idx="2848">
                  <c:v>860.81730365753106</c:v>
                </c:pt>
                <c:pt idx="2849">
                  <c:v>860.81730365753106</c:v>
                </c:pt>
                <c:pt idx="2850">
                  <c:v>860.81730365753106</c:v>
                </c:pt>
                <c:pt idx="2851">
                  <c:v>860.81730365753106</c:v>
                </c:pt>
                <c:pt idx="2852">
                  <c:v>860.81730365753106</c:v>
                </c:pt>
                <c:pt idx="2853">
                  <c:v>860.81730365753106</c:v>
                </c:pt>
                <c:pt idx="2854">
                  <c:v>860.81730365753106</c:v>
                </c:pt>
                <c:pt idx="2855">
                  <c:v>860.81730365753106</c:v>
                </c:pt>
                <c:pt idx="2856">
                  <c:v>860.81730365753106</c:v>
                </c:pt>
                <c:pt idx="2857">
                  <c:v>860.81730365753106</c:v>
                </c:pt>
                <c:pt idx="2858">
                  <c:v>860.81730365753106</c:v>
                </c:pt>
                <c:pt idx="2859">
                  <c:v>860.81730365753106</c:v>
                </c:pt>
                <c:pt idx="2860">
                  <c:v>860.81730365753106</c:v>
                </c:pt>
                <c:pt idx="2861">
                  <c:v>860.81730365753106</c:v>
                </c:pt>
                <c:pt idx="2862">
                  <c:v>860.81730365753106</c:v>
                </c:pt>
                <c:pt idx="2863">
                  <c:v>860.81730365753106</c:v>
                </c:pt>
                <c:pt idx="2864">
                  <c:v>860.81730365753106</c:v>
                </c:pt>
                <c:pt idx="2865">
                  <c:v>860.81730365753106</c:v>
                </c:pt>
                <c:pt idx="2866">
                  <c:v>860.81730365753106</c:v>
                </c:pt>
                <c:pt idx="2867">
                  <c:v>860.81730365753106</c:v>
                </c:pt>
                <c:pt idx="2868">
                  <c:v>860.81730365753106</c:v>
                </c:pt>
                <c:pt idx="2869">
                  <c:v>860.81730365753106</c:v>
                </c:pt>
                <c:pt idx="2870">
                  <c:v>860.81730365753106</c:v>
                </c:pt>
                <c:pt idx="2871">
                  <c:v>860.81730365753106</c:v>
                </c:pt>
                <c:pt idx="2872">
                  <c:v>860.81730365753106</c:v>
                </c:pt>
                <c:pt idx="2873">
                  <c:v>860.81730365753106</c:v>
                </c:pt>
                <c:pt idx="2874">
                  <c:v>860.81730365753106</c:v>
                </c:pt>
                <c:pt idx="2875">
                  <c:v>860.81730365753106</c:v>
                </c:pt>
                <c:pt idx="2876">
                  <c:v>860.81730365753106</c:v>
                </c:pt>
                <c:pt idx="2877">
                  <c:v>860.81730365753106</c:v>
                </c:pt>
                <c:pt idx="2878">
                  <c:v>860.81730365753106</c:v>
                </c:pt>
                <c:pt idx="2879">
                  <c:v>860.81730365753106</c:v>
                </c:pt>
                <c:pt idx="2880">
                  <c:v>860.81730365753106</c:v>
                </c:pt>
                <c:pt idx="2881">
                  <c:v>860.81730365753106</c:v>
                </c:pt>
                <c:pt idx="2882">
                  <c:v>860.81730365753106</c:v>
                </c:pt>
                <c:pt idx="2883">
                  <c:v>860.81730365753106</c:v>
                </c:pt>
                <c:pt idx="2884">
                  <c:v>860.81730365753106</c:v>
                </c:pt>
                <c:pt idx="2885">
                  <c:v>860.81730365753106</c:v>
                </c:pt>
                <c:pt idx="2886">
                  <c:v>860.81730365753106</c:v>
                </c:pt>
                <c:pt idx="2887">
                  <c:v>860.81730365753106</c:v>
                </c:pt>
                <c:pt idx="2888">
                  <c:v>860.81730365753106</c:v>
                </c:pt>
                <c:pt idx="2889">
                  <c:v>860.81730365753106</c:v>
                </c:pt>
                <c:pt idx="2890">
                  <c:v>860.81730365753106</c:v>
                </c:pt>
                <c:pt idx="2891">
                  <c:v>860.81730365753106</c:v>
                </c:pt>
                <c:pt idx="2892">
                  <c:v>860.81730365753106</c:v>
                </c:pt>
                <c:pt idx="2893">
                  <c:v>860.81730365753106</c:v>
                </c:pt>
                <c:pt idx="2894">
                  <c:v>860.81730365753106</c:v>
                </c:pt>
                <c:pt idx="2895">
                  <c:v>860.81730365753106</c:v>
                </c:pt>
                <c:pt idx="2896">
                  <c:v>860.81730365753106</c:v>
                </c:pt>
                <c:pt idx="2897">
                  <c:v>860.81730365753106</c:v>
                </c:pt>
                <c:pt idx="2898">
                  <c:v>860.81730365753106</c:v>
                </c:pt>
                <c:pt idx="2899">
                  <c:v>860.81730365753106</c:v>
                </c:pt>
                <c:pt idx="2900">
                  <c:v>860.81730365753106</c:v>
                </c:pt>
                <c:pt idx="2901">
                  <c:v>860.81730365753106</c:v>
                </c:pt>
                <c:pt idx="2902">
                  <c:v>860.81730365753106</c:v>
                </c:pt>
                <c:pt idx="2903">
                  <c:v>860.81730365753106</c:v>
                </c:pt>
                <c:pt idx="2904">
                  <c:v>860.81730365753106</c:v>
                </c:pt>
                <c:pt idx="2905">
                  <c:v>860.81730365753106</c:v>
                </c:pt>
                <c:pt idx="2906">
                  <c:v>860.81730365753106</c:v>
                </c:pt>
                <c:pt idx="2907">
                  <c:v>860.81730365753106</c:v>
                </c:pt>
                <c:pt idx="2908">
                  <c:v>860.81730365753106</c:v>
                </c:pt>
                <c:pt idx="2909">
                  <c:v>860.81730365753106</c:v>
                </c:pt>
                <c:pt idx="2910">
                  <c:v>860.81730365753106</c:v>
                </c:pt>
                <c:pt idx="2911">
                  <c:v>860.81730365753106</c:v>
                </c:pt>
                <c:pt idx="2912">
                  <c:v>860.81730365753106</c:v>
                </c:pt>
                <c:pt idx="2913">
                  <c:v>860.81730365753106</c:v>
                </c:pt>
                <c:pt idx="2914">
                  <c:v>860.81730365753106</c:v>
                </c:pt>
                <c:pt idx="2915">
                  <c:v>860.81730365753106</c:v>
                </c:pt>
                <c:pt idx="2916">
                  <c:v>860.81730365753106</c:v>
                </c:pt>
                <c:pt idx="2917">
                  <c:v>860.81730365753106</c:v>
                </c:pt>
                <c:pt idx="2918">
                  <c:v>860.81730365753106</c:v>
                </c:pt>
                <c:pt idx="2919">
                  <c:v>860.81730365753106</c:v>
                </c:pt>
                <c:pt idx="2920">
                  <c:v>860.81730365753106</c:v>
                </c:pt>
                <c:pt idx="2921">
                  <c:v>860.81730365753106</c:v>
                </c:pt>
                <c:pt idx="2922">
                  <c:v>860.81730365753106</c:v>
                </c:pt>
                <c:pt idx="2923">
                  <c:v>860.81730365753106</c:v>
                </c:pt>
                <c:pt idx="2924">
                  <c:v>860.81730365753106</c:v>
                </c:pt>
                <c:pt idx="2925">
                  <c:v>860.81730365753106</c:v>
                </c:pt>
                <c:pt idx="2926">
                  <c:v>860.81730365753106</c:v>
                </c:pt>
                <c:pt idx="2927">
                  <c:v>860.81730365753106</c:v>
                </c:pt>
                <c:pt idx="2928">
                  <c:v>860.81730365753106</c:v>
                </c:pt>
                <c:pt idx="2929">
                  <c:v>860.81730365753106</c:v>
                </c:pt>
                <c:pt idx="2930">
                  <c:v>860.81730365753106</c:v>
                </c:pt>
                <c:pt idx="2931">
                  <c:v>860.81730365753106</c:v>
                </c:pt>
                <c:pt idx="2932">
                  <c:v>860.81730365753106</c:v>
                </c:pt>
                <c:pt idx="2933">
                  <c:v>860.81730365753106</c:v>
                </c:pt>
                <c:pt idx="2934">
                  <c:v>860.81730365753106</c:v>
                </c:pt>
                <c:pt idx="2935">
                  <c:v>860.81730365753106</c:v>
                </c:pt>
                <c:pt idx="2936">
                  <c:v>860.81730365753106</c:v>
                </c:pt>
                <c:pt idx="2937">
                  <c:v>860.81730365753106</c:v>
                </c:pt>
                <c:pt idx="2938">
                  <c:v>860.81730365753106</c:v>
                </c:pt>
                <c:pt idx="2939">
                  <c:v>860.81730365753106</c:v>
                </c:pt>
                <c:pt idx="2940">
                  <c:v>860.81730365753106</c:v>
                </c:pt>
                <c:pt idx="2941">
                  <c:v>860.81730365753106</c:v>
                </c:pt>
                <c:pt idx="2942">
                  <c:v>860.81730365753106</c:v>
                </c:pt>
                <c:pt idx="2943">
                  <c:v>860.81730365753106</c:v>
                </c:pt>
                <c:pt idx="2944">
                  <c:v>860.81730365753106</c:v>
                </c:pt>
                <c:pt idx="2945">
                  <c:v>860.81730365753106</c:v>
                </c:pt>
                <c:pt idx="2946">
                  <c:v>860.81730365753106</c:v>
                </c:pt>
                <c:pt idx="2947">
                  <c:v>860.81730365753106</c:v>
                </c:pt>
                <c:pt idx="2948">
                  <c:v>860.81730365753106</c:v>
                </c:pt>
                <c:pt idx="2949">
                  <c:v>860.81730365753106</c:v>
                </c:pt>
                <c:pt idx="2950">
                  <c:v>860.81730365753106</c:v>
                </c:pt>
                <c:pt idx="2951">
                  <c:v>860.81730365753106</c:v>
                </c:pt>
                <c:pt idx="2952">
                  <c:v>860.81730365753106</c:v>
                </c:pt>
                <c:pt idx="2953">
                  <c:v>860.81730365753106</c:v>
                </c:pt>
                <c:pt idx="2954">
                  <c:v>860.81730365753106</c:v>
                </c:pt>
                <c:pt idx="2955">
                  <c:v>860.81730365753106</c:v>
                </c:pt>
                <c:pt idx="2956">
                  <c:v>860.81730365753106</c:v>
                </c:pt>
                <c:pt idx="2957">
                  <c:v>860.81730365753106</c:v>
                </c:pt>
                <c:pt idx="2958">
                  <c:v>860.81730365753106</c:v>
                </c:pt>
                <c:pt idx="2959">
                  <c:v>860.81730365753106</c:v>
                </c:pt>
                <c:pt idx="2960">
                  <c:v>860.81730365753106</c:v>
                </c:pt>
                <c:pt idx="2961">
                  <c:v>860.81730365753106</c:v>
                </c:pt>
                <c:pt idx="2962">
                  <c:v>860.81730365753106</c:v>
                </c:pt>
                <c:pt idx="2963">
                  <c:v>860.81730365753106</c:v>
                </c:pt>
                <c:pt idx="2964">
                  <c:v>860.81730365753106</c:v>
                </c:pt>
                <c:pt idx="2965">
                  <c:v>860.81730365753106</c:v>
                </c:pt>
                <c:pt idx="2966">
                  <c:v>860.81730365753106</c:v>
                </c:pt>
                <c:pt idx="2967">
                  <c:v>860.81730365753106</c:v>
                </c:pt>
                <c:pt idx="2968">
                  <c:v>860.81730365753106</c:v>
                </c:pt>
                <c:pt idx="2969">
                  <c:v>860.81730365753106</c:v>
                </c:pt>
                <c:pt idx="2970">
                  <c:v>860.81730365753106</c:v>
                </c:pt>
                <c:pt idx="2971">
                  <c:v>860.81730365753106</c:v>
                </c:pt>
                <c:pt idx="2972">
                  <c:v>860.81730365753106</c:v>
                </c:pt>
                <c:pt idx="2973">
                  <c:v>860.81730365753106</c:v>
                </c:pt>
                <c:pt idx="2974">
                  <c:v>860.81730365753106</c:v>
                </c:pt>
                <c:pt idx="2975">
                  <c:v>860.81730365753106</c:v>
                </c:pt>
                <c:pt idx="2976">
                  <c:v>860.81730365753106</c:v>
                </c:pt>
                <c:pt idx="2977">
                  <c:v>860.81730365753106</c:v>
                </c:pt>
                <c:pt idx="2978">
                  <c:v>860.81730365753106</c:v>
                </c:pt>
                <c:pt idx="2979">
                  <c:v>860.81730365753106</c:v>
                </c:pt>
                <c:pt idx="2980">
                  <c:v>860.81730365753106</c:v>
                </c:pt>
                <c:pt idx="2981">
                  <c:v>860.81730365753106</c:v>
                </c:pt>
                <c:pt idx="2982">
                  <c:v>860.81730365753106</c:v>
                </c:pt>
                <c:pt idx="2983">
                  <c:v>860.81730365753106</c:v>
                </c:pt>
                <c:pt idx="2984">
                  <c:v>860.81730365753106</c:v>
                </c:pt>
                <c:pt idx="2985">
                  <c:v>860.81730365753106</c:v>
                </c:pt>
                <c:pt idx="2986">
                  <c:v>860.81730365753106</c:v>
                </c:pt>
                <c:pt idx="2987">
                  <c:v>860.81730365753106</c:v>
                </c:pt>
                <c:pt idx="2988">
                  <c:v>860.81730365753106</c:v>
                </c:pt>
                <c:pt idx="2989">
                  <c:v>860.81730365753106</c:v>
                </c:pt>
                <c:pt idx="2990">
                  <c:v>860.81730365753106</c:v>
                </c:pt>
                <c:pt idx="2991">
                  <c:v>860.81730365753106</c:v>
                </c:pt>
                <c:pt idx="2992">
                  <c:v>860.81730365753106</c:v>
                </c:pt>
                <c:pt idx="2993">
                  <c:v>860.81730365753106</c:v>
                </c:pt>
                <c:pt idx="2994">
                  <c:v>860.81730365753106</c:v>
                </c:pt>
                <c:pt idx="2995">
                  <c:v>860.81730365753106</c:v>
                </c:pt>
                <c:pt idx="2996">
                  <c:v>860.81730365753106</c:v>
                </c:pt>
                <c:pt idx="2997">
                  <c:v>860.81730365753106</c:v>
                </c:pt>
                <c:pt idx="2998">
                  <c:v>860.81730365753106</c:v>
                </c:pt>
                <c:pt idx="2999">
                  <c:v>860.81730365753106</c:v>
                </c:pt>
                <c:pt idx="3000">
                  <c:v>860.81730365753106</c:v>
                </c:pt>
                <c:pt idx="3001">
                  <c:v>860.81730365753106</c:v>
                </c:pt>
                <c:pt idx="3002">
                  <c:v>860.81730365753106</c:v>
                </c:pt>
                <c:pt idx="3003">
                  <c:v>860.81730365753106</c:v>
                </c:pt>
                <c:pt idx="3004">
                  <c:v>860.81730365753106</c:v>
                </c:pt>
                <c:pt idx="3005">
                  <c:v>860.81730365753106</c:v>
                </c:pt>
                <c:pt idx="3006">
                  <c:v>860.81730365753106</c:v>
                </c:pt>
                <c:pt idx="3007">
                  <c:v>860.81730365753106</c:v>
                </c:pt>
                <c:pt idx="3008">
                  <c:v>860.81730365753106</c:v>
                </c:pt>
                <c:pt idx="3009">
                  <c:v>860.81730365753106</c:v>
                </c:pt>
                <c:pt idx="3010">
                  <c:v>860.81730365753106</c:v>
                </c:pt>
                <c:pt idx="3011">
                  <c:v>860.81730365753106</c:v>
                </c:pt>
                <c:pt idx="3012">
                  <c:v>860.81730365753106</c:v>
                </c:pt>
                <c:pt idx="3013">
                  <c:v>860.81730365753106</c:v>
                </c:pt>
                <c:pt idx="3014">
                  <c:v>860.81730365753106</c:v>
                </c:pt>
                <c:pt idx="3015">
                  <c:v>860.81730365753106</c:v>
                </c:pt>
                <c:pt idx="3016">
                  <c:v>860.81730365753106</c:v>
                </c:pt>
                <c:pt idx="3017">
                  <c:v>860.81730365753106</c:v>
                </c:pt>
                <c:pt idx="3018">
                  <c:v>860.81730365753106</c:v>
                </c:pt>
                <c:pt idx="3019">
                  <c:v>860.81730365753106</c:v>
                </c:pt>
                <c:pt idx="3020">
                  <c:v>860.81730365753106</c:v>
                </c:pt>
                <c:pt idx="3021">
                  <c:v>860.81730365753106</c:v>
                </c:pt>
                <c:pt idx="3022">
                  <c:v>860.81730365753106</c:v>
                </c:pt>
                <c:pt idx="3023">
                  <c:v>860.81730365753106</c:v>
                </c:pt>
                <c:pt idx="3024">
                  <c:v>860.81730365753106</c:v>
                </c:pt>
                <c:pt idx="3025">
                  <c:v>860.81730365753106</c:v>
                </c:pt>
                <c:pt idx="3026">
                  <c:v>860.81730365753106</c:v>
                </c:pt>
                <c:pt idx="3027">
                  <c:v>860.81730365753106</c:v>
                </c:pt>
                <c:pt idx="3028">
                  <c:v>860.81730365753106</c:v>
                </c:pt>
                <c:pt idx="3029">
                  <c:v>860.81730365753106</c:v>
                </c:pt>
                <c:pt idx="3030">
                  <c:v>860.81730365753106</c:v>
                </c:pt>
                <c:pt idx="3031">
                  <c:v>860.81730365753106</c:v>
                </c:pt>
                <c:pt idx="3032">
                  <c:v>860.81730365753106</c:v>
                </c:pt>
                <c:pt idx="3033">
                  <c:v>860.81730365753106</c:v>
                </c:pt>
                <c:pt idx="3034">
                  <c:v>860.81730365753106</c:v>
                </c:pt>
                <c:pt idx="3035">
                  <c:v>860.81730365753106</c:v>
                </c:pt>
                <c:pt idx="3036">
                  <c:v>860.81730365753106</c:v>
                </c:pt>
                <c:pt idx="3037">
                  <c:v>860.81730365753106</c:v>
                </c:pt>
                <c:pt idx="3038">
                  <c:v>860.81730365753106</c:v>
                </c:pt>
                <c:pt idx="3039">
                  <c:v>860.81730365753106</c:v>
                </c:pt>
                <c:pt idx="3040">
                  <c:v>860.81730365753106</c:v>
                </c:pt>
                <c:pt idx="3041">
                  <c:v>860.81730365753106</c:v>
                </c:pt>
                <c:pt idx="3042">
                  <c:v>860.81730365753106</c:v>
                </c:pt>
                <c:pt idx="3043">
                  <c:v>860.81730365753106</c:v>
                </c:pt>
                <c:pt idx="3044">
                  <c:v>860.81730365753106</c:v>
                </c:pt>
                <c:pt idx="3045">
                  <c:v>860.81730365753106</c:v>
                </c:pt>
                <c:pt idx="3046">
                  <c:v>860.81730365753106</c:v>
                </c:pt>
                <c:pt idx="3047">
                  <c:v>860.81730365753106</c:v>
                </c:pt>
                <c:pt idx="3048">
                  <c:v>860.81730365753106</c:v>
                </c:pt>
                <c:pt idx="3049">
                  <c:v>860.81730365753106</c:v>
                </c:pt>
                <c:pt idx="3050">
                  <c:v>860.81730365753106</c:v>
                </c:pt>
                <c:pt idx="3051">
                  <c:v>860.81730365753106</c:v>
                </c:pt>
                <c:pt idx="3052">
                  <c:v>860.81730365753106</c:v>
                </c:pt>
                <c:pt idx="3053">
                  <c:v>860.81730365753106</c:v>
                </c:pt>
                <c:pt idx="3054">
                  <c:v>860.81730365753106</c:v>
                </c:pt>
                <c:pt idx="3055">
                  <c:v>860.81730365753106</c:v>
                </c:pt>
                <c:pt idx="3056">
                  <c:v>860.81730365753106</c:v>
                </c:pt>
                <c:pt idx="3057">
                  <c:v>860.81730365753106</c:v>
                </c:pt>
                <c:pt idx="3058">
                  <c:v>860.81730365753106</c:v>
                </c:pt>
                <c:pt idx="3059">
                  <c:v>860.81730365753106</c:v>
                </c:pt>
                <c:pt idx="3060">
                  <c:v>860.81730365753106</c:v>
                </c:pt>
                <c:pt idx="3061">
                  <c:v>860.81730365753106</c:v>
                </c:pt>
                <c:pt idx="3062">
                  <c:v>860.81730365753106</c:v>
                </c:pt>
                <c:pt idx="3063">
                  <c:v>860.81730365753106</c:v>
                </c:pt>
                <c:pt idx="3064">
                  <c:v>860.81730365753106</c:v>
                </c:pt>
                <c:pt idx="3065">
                  <c:v>860.81730365753106</c:v>
                </c:pt>
                <c:pt idx="3066">
                  <c:v>860.81730365753106</c:v>
                </c:pt>
                <c:pt idx="3067">
                  <c:v>860.81730365753106</c:v>
                </c:pt>
                <c:pt idx="3068">
                  <c:v>860.81730365753106</c:v>
                </c:pt>
                <c:pt idx="3069">
                  <c:v>860.81730365753106</c:v>
                </c:pt>
                <c:pt idx="3070">
                  <c:v>860.81730365753106</c:v>
                </c:pt>
                <c:pt idx="3071">
                  <c:v>860.81730365753106</c:v>
                </c:pt>
                <c:pt idx="3072">
                  <c:v>860.81730365753106</c:v>
                </c:pt>
                <c:pt idx="3073">
                  <c:v>860.81730365753106</c:v>
                </c:pt>
                <c:pt idx="3074">
                  <c:v>860.81730365753106</c:v>
                </c:pt>
                <c:pt idx="3075">
                  <c:v>860.81730365753106</c:v>
                </c:pt>
                <c:pt idx="3076">
                  <c:v>860.81730365753106</c:v>
                </c:pt>
                <c:pt idx="3077">
                  <c:v>860.81730365753106</c:v>
                </c:pt>
                <c:pt idx="3078">
                  <c:v>860.81730365753106</c:v>
                </c:pt>
                <c:pt idx="3079">
                  <c:v>860.81730365753106</c:v>
                </c:pt>
                <c:pt idx="3080">
                  <c:v>860.81730365753106</c:v>
                </c:pt>
                <c:pt idx="3081">
                  <c:v>860.81730365753106</c:v>
                </c:pt>
                <c:pt idx="3082">
                  <c:v>860.81730365753106</c:v>
                </c:pt>
                <c:pt idx="3083">
                  <c:v>860.81730365753106</c:v>
                </c:pt>
                <c:pt idx="3084">
                  <c:v>860.81730365753106</c:v>
                </c:pt>
                <c:pt idx="3085">
                  <c:v>860.81730365753106</c:v>
                </c:pt>
                <c:pt idx="3086">
                  <c:v>860.81730365753106</c:v>
                </c:pt>
                <c:pt idx="3087">
                  <c:v>860.81730365753106</c:v>
                </c:pt>
                <c:pt idx="3088">
                  <c:v>860.81730365753106</c:v>
                </c:pt>
                <c:pt idx="3089">
                  <c:v>860.81730365753106</c:v>
                </c:pt>
                <c:pt idx="3090">
                  <c:v>860.81730365753106</c:v>
                </c:pt>
                <c:pt idx="3091">
                  <c:v>860.81730365753106</c:v>
                </c:pt>
                <c:pt idx="3092">
                  <c:v>860.81730365753106</c:v>
                </c:pt>
                <c:pt idx="3093">
                  <c:v>860.81730365753106</c:v>
                </c:pt>
                <c:pt idx="3094">
                  <c:v>860.81730365753106</c:v>
                </c:pt>
                <c:pt idx="3095">
                  <c:v>860.81730365753106</c:v>
                </c:pt>
                <c:pt idx="3096">
                  <c:v>860.81730365753106</c:v>
                </c:pt>
                <c:pt idx="3097">
                  <c:v>860.81730365753106</c:v>
                </c:pt>
                <c:pt idx="3098">
                  <c:v>860.81730365753106</c:v>
                </c:pt>
                <c:pt idx="3099">
                  <c:v>860.81730365753106</c:v>
                </c:pt>
                <c:pt idx="3100">
                  <c:v>860.81730365753106</c:v>
                </c:pt>
                <c:pt idx="3101">
                  <c:v>860.81730365753106</c:v>
                </c:pt>
                <c:pt idx="3102">
                  <c:v>860.81730365753106</c:v>
                </c:pt>
                <c:pt idx="3103">
                  <c:v>860.81730365753106</c:v>
                </c:pt>
                <c:pt idx="3104">
                  <c:v>860.81730365753106</c:v>
                </c:pt>
                <c:pt idx="3105">
                  <c:v>860.81730365753106</c:v>
                </c:pt>
                <c:pt idx="3106">
                  <c:v>860.81730365753106</c:v>
                </c:pt>
                <c:pt idx="3107">
                  <c:v>860.81730365753106</c:v>
                </c:pt>
                <c:pt idx="3108">
                  <c:v>860.81730365753106</c:v>
                </c:pt>
                <c:pt idx="3109">
                  <c:v>860.81730365753106</c:v>
                </c:pt>
                <c:pt idx="3110">
                  <c:v>860.81730365753106</c:v>
                </c:pt>
                <c:pt idx="3111">
                  <c:v>860.81730365753106</c:v>
                </c:pt>
                <c:pt idx="3112">
                  <c:v>860.81730365753106</c:v>
                </c:pt>
                <c:pt idx="3113">
                  <c:v>860.81730365753106</c:v>
                </c:pt>
                <c:pt idx="3114">
                  <c:v>860.81730365753106</c:v>
                </c:pt>
                <c:pt idx="3115">
                  <c:v>860.81730365753106</c:v>
                </c:pt>
                <c:pt idx="3116">
                  <c:v>860.81730365753106</c:v>
                </c:pt>
                <c:pt idx="3117">
                  <c:v>860.81730365753106</c:v>
                </c:pt>
                <c:pt idx="3118">
                  <c:v>860.81730365753106</c:v>
                </c:pt>
                <c:pt idx="3119">
                  <c:v>860.81730365753106</c:v>
                </c:pt>
                <c:pt idx="3120">
                  <c:v>860.81730365753106</c:v>
                </c:pt>
                <c:pt idx="3121">
                  <c:v>860.81730365753106</c:v>
                </c:pt>
                <c:pt idx="3122">
                  <c:v>860.81730365753106</c:v>
                </c:pt>
                <c:pt idx="3123">
                  <c:v>860.81730365753106</c:v>
                </c:pt>
                <c:pt idx="3124">
                  <c:v>860.81730365753106</c:v>
                </c:pt>
                <c:pt idx="3125">
                  <c:v>860.81730365753106</c:v>
                </c:pt>
                <c:pt idx="3126">
                  <c:v>860.81730365753106</c:v>
                </c:pt>
                <c:pt idx="3127">
                  <c:v>860.81730365753106</c:v>
                </c:pt>
                <c:pt idx="3128">
                  <c:v>860.81730365753106</c:v>
                </c:pt>
                <c:pt idx="3129">
                  <c:v>860.81730365753106</c:v>
                </c:pt>
                <c:pt idx="3130">
                  <c:v>860.81730365753106</c:v>
                </c:pt>
                <c:pt idx="3131">
                  <c:v>860.81730365753106</c:v>
                </c:pt>
                <c:pt idx="3132">
                  <c:v>860.81730365753106</c:v>
                </c:pt>
                <c:pt idx="3133">
                  <c:v>860.81730365753106</c:v>
                </c:pt>
                <c:pt idx="3134">
                  <c:v>860.81730365753106</c:v>
                </c:pt>
                <c:pt idx="3135">
                  <c:v>860.81730365753106</c:v>
                </c:pt>
                <c:pt idx="3136">
                  <c:v>860.81730365753106</c:v>
                </c:pt>
                <c:pt idx="3137">
                  <c:v>860.81730365753106</c:v>
                </c:pt>
                <c:pt idx="3138">
                  <c:v>860.81730365753106</c:v>
                </c:pt>
                <c:pt idx="3139">
                  <c:v>860.81730365753106</c:v>
                </c:pt>
                <c:pt idx="3140">
                  <c:v>860.81730365753106</c:v>
                </c:pt>
                <c:pt idx="3141">
                  <c:v>860.81730365753106</c:v>
                </c:pt>
                <c:pt idx="3142">
                  <c:v>860.81730365753106</c:v>
                </c:pt>
                <c:pt idx="3143">
                  <c:v>860.81730365753106</c:v>
                </c:pt>
                <c:pt idx="3144">
                  <c:v>860.81730365753106</c:v>
                </c:pt>
                <c:pt idx="3145">
                  <c:v>860.81730365753106</c:v>
                </c:pt>
                <c:pt idx="3146">
                  <c:v>860.81730365753106</c:v>
                </c:pt>
                <c:pt idx="3147">
                  <c:v>860.81730365753106</c:v>
                </c:pt>
                <c:pt idx="3148">
                  <c:v>860.81730365753106</c:v>
                </c:pt>
                <c:pt idx="3149">
                  <c:v>860.81730365753106</c:v>
                </c:pt>
                <c:pt idx="3150">
                  <c:v>860.81730365753106</c:v>
                </c:pt>
                <c:pt idx="3151">
                  <c:v>860.81730365753106</c:v>
                </c:pt>
                <c:pt idx="3152">
                  <c:v>860.81730365753106</c:v>
                </c:pt>
                <c:pt idx="3153">
                  <c:v>860.81730365753106</c:v>
                </c:pt>
                <c:pt idx="3154">
                  <c:v>860.81730365753106</c:v>
                </c:pt>
                <c:pt idx="3155">
                  <c:v>860.81730365753106</c:v>
                </c:pt>
                <c:pt idx="3156">
                  <c:v>860.81730365753106</c:v>
                </c:pt>
                <c:pt idx="3157">
                  <c:v>860.81730365753106</c:v>
                </c:pt>
                <c:pt idx="3158">
                  <c:v>860.81730365753106</c:v>
                </c:pt>
                <c:pt idx="3159">
                  <c:v>860.81730365753106</c:v>
                </c:pt>
                <c:pt idx="3160">
                  <c:v>860.81730365753106</c:v>
                </c:pt>
                <c:pt idx="3161">
                  <c:v>860.81730365753106</c:v>
                </c:pt>
                <c:pt idx="3162">
                  <c:v>860.81730365753106</c:v>
                </c:pt>
                <c:pt idx="3163">
                  <c:v>860.81730365753106</c:v>
                </c:pt>
                <c:pt idx="3164">
                  <c:v>860.81730365753106</c:v>
                </c:pt>
                <c:pt idx="3165">
                  <c:v>860.81730365753106</c:v>
                </c:pt>
                <c:pt idx="3166">
                  <c:v>860.81730365753106</c:v>
                </c:pt>
                <c:pt idx="3167">
                  <c:v>860.81730365753106</c:v>
                </c:pt>
                <c:pt idx="3168">
                  <c:v>860.81730365753106</c:v>
                </c:pt>
                <c:pt idx="3169">
                  <c:v>860.81730365753106</c:v>
                </c:pt>
                <c:pt idx="3170">
                  <c:v>860.81730365753106</c:v>
                </c:pt>
                <c:pt idx="3171">
                  <c:v>860.81730365753106</c:v>
                </c:pt>
                <c:pt idx="3172">
                  <c:v>860.81730365753106</c:v>
                </c:pt>
                <c:pt idx="3173">
                  <c:v>860.81730365753106</c:v>
                </c:pt>
                <c:pt idx="3174">
                  <c:v>860.81730365753106</c:v>
                </c:pt>
                <c:pt idx="3175">
                  <c:v>860.81730365753106</c:v>
                </c:pt>
                <c:pt idx="3176">
                  <c:v>860.81730365753106</c:v>
                </c:pt>
                <c:pt idx="3177">
                  <c:v>860.81730365753106</c:v>
                </c:pt>
                <c:pt idx="3178">
                  <c:v>860.81730365753106</c:v>
                </c:pt>
                <c:pt idx="3179">
                  <c:v>860.81730365753106</c:v>
                </c:pt>
                <c:pt idx="3180">
                  <c:v>860.81730365753106</c:v>
                </c:pt>
                <c:pt idx="3181">
                  <c:v>860.81730365753106</c:v>
                </c:pt>
                <c:pt idx="3182">
                  <c:v>860.81730365753106</c:v>
                </c:pt>
                <c:pt idx="3183">
                  <c:v>860.81730365753106</c:v>
                </c:pt>
                <c:pt idx="3184">
                  <c:v>860.81730365753106</c:v>
                </c:pt>
                <c:pt idx="3185">
                  <c:v>860.81730365753106</c:v>
                </c:pt>
                <c:pt idx="3186">
                  <c:v>860.81730365753106</c:v>
                </c:pt>
                <c:pt idx="3187">
                  <c:v>860.81730365753106</c:v>
                </c:pt>
                <c:pt idx="3188">
                  <c:v>860.81730365753106</c:v>
                </c:pt>
                <c:pt idx="3189">
                  <c:v>860.81730365753106</c:v>
                </c:pt>
                <c:pt idx="3190">
                  <c:v>860.81730365753106</c:v>
                </c:pt>
                <c:pt idx="3191">
                  <c:v>860.81730365753106</c:v>
                </c:pt>
                <c:pt idx="3192">
                  <c:v>860.81730365753106</c:v>
                </c:pt>
                <c:pt idx="3193">
                  <c:v>860.81730365753106</c:v>
                </c:pt>
                <c:pt idx="3194">
                  <c:v>860.81730365753106</c:v>
                </c:pt>
                <c:pt idx="3195">
                  <c:v>860.81730365753106</c:v>
                </c:pt>
                <c:pt idx="3196">
                  <c:v>860.81730365753106</c:v>
                </c:pt>
                <c:pt idx="3197">
                  <c:v>860.81730365753106</c:v>
                </c:pt>
                <c:pt idx="3198">
                  <c:v>860.81730365753106</c:v>
                </c:pt>
                <c:pt idx="3199">
                  <c:v>860.81730365753106</c:v>
                </c:pt>
                <c:pt idx="3200">
                  <c:v>860.81730365753106</c:v>
                </c:pt>
                <c:pt idx="3201">
                  <c:v>860.81730365753106</c:v>
                </c:pt>
                <c:pt idx="3202">
                  <c:v>860.81730365753106</c:v>
                </c:pt>
                <c:pt idx="3203">
                  <c:v>860.81730365753106</c:v>
                </c:pt>
                <c:pt idx="3204">
                  <c:v>860.81730365753106</c:v>
                </c:pt>
                <c:pt idx="3205">
                  <c:v>860.81730365753106</c:v>
                </c:pt>
                <c:pt idx="3206">
                  <c:v>860.81730365753106</c:v>
                </c:pt>
                <c:pt idx="3207">
                  <c:v>860.81730365753106</c:v>
                </c:pt>
                <c:pt idx="3208">
                  <c:v>860.81730365753106</c:v>
                </c:pt>
                <c:pt idx="3209">
                  <c:v>860.81730365753106</c:v>
                </c:pt>
                <c:pt idx="3210">
                  <c:v>860.81730365753106</c:v>
                </c:pt>
                <c:pt idx="3211">
                  <c:v>860.81730365753106</c:v>
                </c:pt>
                <c:pt idx="3212">
                  <c:v>860.81730365753106</c:v>
                </c:pt>
                <c:pt idx="3213">
                  <c:v>860.81730365753106</c:v>
                </c:pt>
                <c:pt idx="3214">
                  <c:v>860.81730365753106</c:v>
                </c:pt>
                <c:pt idx="3215">
                  <c:v>860.81730365753106</c:v>
                </c:pt>
                <c:pt idx="3216">
                  <c:v>860.81730365753106</c:v>
                </c:pt>
                <c:pt idx="3217">
                  <c:v>860.81730365753106</c:v>
                </c:pt>
                <c:pt idx="3218">
                  <c:v>860.81730365753106</c:v>
                </c:pt>
                <c:pt idx="3219">
                  <c:v>860.81730365753106</c:v>
                </c:pt>
                <c:pt idx="3220">
                  <c:v>860.81730365753106</c:v>
                </c:pt>
                <c:pt idx="3221">
                  <c:v>860.81730365753106</c:v>
                </c:pt>
                <c:pt idx="3222">
                  <c:v>860.81730365753106</c:v>
                </c:pt>
                <c:pt idx="3223">
                  <c:v>860.81730365753106</c:v>
                </c:pt>
                <c:pt idx="3224">
                  <c:v>860.81730365753106</c:v>
                </c:pt>
                <c:pt idx="3225">
                  <c:v>860.81730365753106</c:v>
                </c:pt>
                <c:pt idx="3226">
                  <c:v>860.81730365753106</c:v>
                </c:pt>
                <c:pt idx="3227">
                  <c:v>860.81730365753106</c:v>
                </c:pt>
                <c:pt idx="3228">
                  <c:v>860.81730365753106</c:v>
                </c:pt>
                <c:pt idx="3229">
                  <c:v>860.81730365753106</c:v>
                </c:pt>
                <c:pt idx="3230">
                  <c:v>860.81730365753106</c:v>
                </c:pt>
                <c:pt idx="3231">
                  <c:v>860.81730365753106</c:v>
                </c:pt>
                <c:pt idx="3232">
                  <c:v>860.81730365753106</c:v>
                </c:pt>
                <c:pt idx="3233">
                  <c:v>860.81730365753106</c:v>
                </c:pt>
                <c:pt idx="3234">
                  <c:v>860.81730365753106</c:v>
                </c:pt>
                <c:pt idx="3235">
                  <c:v>860.81730365753106</c:v>
                </c:pt>
                <c:pt idx="3236">
                  <c:v>860.81730365753106</c:v>
                </c:pt>
                <c:pt idx="3237">
                  <c:v>860.81730365753106</c:v>
                </c:pt>
                <c:pt idx="3238">
                  <c:v>860.81730365753106</c:v>
                </c:pt>
                <c:pt idx="3239">
                  <c:v>860.81730365753106</c:v>
                </c:pt>
                <c:pt idx="3240">
                  <c:v>860.81730365753106</c:v>
                </c:pt>
                <c:pt idx="3241">
                  <c:v>860.81730365753106</c:v>
                </c:pt>
                <c:pt idx="3242">
                  <c:v>860.81730365753106</c:v>
                </c:pt>
                <c:pt idx="3243">
                  <c:v>860.81730365753106</c:v>
                </c:pt>
                <c:pt idx="3244">
                  <c:v>860.81730365753106</c:v>
                </c:pt>
                <c:pt idx="3245">
                  <c:v>860.81730365753106</c:v>
                </c:pt>
                <c:pt idx="3246">
                  <c:v>860.81730365753106</c:v>
                </c:pt>
                <c:pt idx="3247">
                  <c:v>860.81730365753106</c:v>
                </c:pt>
                <c:pt idx="3248">
                  <c:v>860.81730365753106</c:v>
                </c:pt>
                <c:pt idx="3249">
                  <c:v>860.81730365753106</c:v>
                </c:pt>
                <c:pt idx="3250">
                  <c:v>860.81730365753106</c:v>
                </c:pt>
                <c:pt idx="3251">
                  <c:v>860.81730365753106</c:v>
                </c:pt>
                <c:pt idx="3252">
                  <c:v>860.81730365753106</c:v>
                </c:pt>
                <c:pt idx="3253">
                  <c:v>860.81730365753106</c:v>
                </c:pt>
                <c:pt idx="3254">
                  <c:v>860.81730365753106</c:v>
                </c:pt>
                <c:pt idx="3255">
                  <c:v>860.81730365753106</c:v>
                </c:pt>
                <c:pt idx="3256">
                  <c:v>860.81730365753106</c:v>
                </c:pt>
                <c:pt idx="3257">
                  <c:v>860.81730365753106</c:v>
                </c:pt>
                <c:pt idx="3258">
                  <c:v>860.81730365753106</c:v>
                </c:pt>
                <c:pt idx="3259">
                  <c:v>860.81730365753106</c:v>
                </c:pt>
                <c:pt idx="3260">
                  <c:v>860.81730365753106</c:v>
                </c:pt>
                <c:pt idx="3261">
                  <c:v>860.81730365753106</c:v>
                </c:pt>
                <c:pt idx="3262">
                  <c:v>860.81730365753106</c:v>
                </c:pt>
                <c:pt idx="3263">
                  <c:v>860.81730365753106</c:v>
                </c:pt>
                <c:pt idx="3264">
                  <c:v>860.81730365753106</c:v>
                </c:pt>
                <c:pt idx="3265">
                  <c:v>860.81730365753106</c:v>
                </c:pt>
                <c:pt idx="3266">
                  <c:v>860.81730365753106</c:v>
                </c:pt>
                <c:pt idx="3267">
                  <c:v>860.81730365753106</c:v>
                </c:pt>
                <c:pt idx="3268">
                  <c:v>860.81730365753106</c:v>
                </c:pt>
                <c:pt idx="3269">
                  <c:v>860.81730365753106</c:v>
                </c:pt>
                <c:pt idx="3270">
                  <c:v>860.81730365753106</c:v>
                </c:pt>
                <c:pt idx="3271">
                  <c:v>860.81730365753106</c:v>
                </c:pt>
                <c:pt idx="3272">
                  <c:v>860.81730365753106</c:v>
                </c:pt>
                <c:pt idx="3273">
                  <c:v>860.81730365753106</c:v>
                </c:pt>
                <c:pt idx="3274">
                  <c:v>860.81730365753106</c:v>
                </c:pt>
                <c:pt idx="3275">
                  <c:v>860.81730365753106</c:v>
                </c:pt>
                <c:pt idx="3276">
                  <c:v>860.81730365753106</c:v>
                </c:pt>
                <c:pt idx="3277">
                  <c:v>860.81730365753106</c:v>
                </c:pt>
                <c:pt idx="3278">
                  <c:v>860.81730365753106</c:v>
                </c:pt>
                <c:pt idx="3279">
                  <c:v>860.81730365753106</c:v>
                </c:pt>
                <c:pt idx="3280">
                  <c:v>860.81730365753106</c:v>
                </c:pt>
                <c:pt idx="3281">
                  <c:v>860.81730365753106</c:v>
                </c:pt>
                <c:pt idx="3282">
                  <c:v>860.81730365753106</c:v>
                </c:pt>
                <c:pt idx="3283">
                  <c:v>860.81730365753106</c:v>
                </c:pt>
                <c:pt idx="3284">
                  <c:v>860.81730365753106</c:v>
                </c:pt>
                <c:pt idx="3285">
                  <c:v>860.81730365753106</c:v>
                </c:pt>
                <c:pt idx="3286">
                  <c:v>860.81730365753106</c:v>
                </c:pt>
                <c:pt idx="3287">
                  <c:v>860.81730365753106</c:v>
                </c:pt>
                <c:pt idx="3288">
                  <c:v>860.81730365753106</c:v>
                </c:pt>
                <c:pt idx="3289">
                  <c:v>860.81730365753106</c:v>
                </c:pt>
                <c:pt idx="3290">
                  <c:v>860.81730365753106</c:v>
                </c:pt>
                <c:pt idx="3291">
                  <c:v>860.81730365753106</c:v>
                </c:pt>
                <c:pt idx="3292">
                  <c:v>860.81730365753106</c:v>
                </c:pt>
                <c:pt idx="3293">
                  <c:v>860.81730365753106</c:v>
                </c:pt>
                <c:pt idx="3294">
                  <c:v>860.81730365753106</c:v>
                </c:pt>
                <c:pt idx="3295">
                  <c:v>860.81730365753106</c:v>
                </c:pt>
                <c:pt idx="3296">
                  <c:v>860.81730365753106</c:v>
                </c:pt>
                <c:pt idx="3297">
                  <c:v>860.81730365753106</c:v>
                </c:pt>
                <c:pt idx="3298">
                  <c:v>860.81730365753106</c:v>
                </c:pt>
                <c:pt idx="3299">
                  <c:v>860.81730365753106</c:v>
                </c:pt>
                <c:pt idx="3300">
                  <c:v>860.81730365753106</c:v>
                </c:pt>
                <c:pt idx="3301">
                  <c:v>860.81730365753106</c:v>
                </c:pt>
                <c:pt idx="3302">
                  <c:v>860.81730365753106</c:v>
                </c:pt>
                <c:pt idx="3303">
                  <c:v>860.81730365753106</c:v>
                </c:pt>
                <c:pt idx="3304">
                  <c:v>860.81730365753106</c:v>
                </c:pt>
                <c:pt idx="3305">
                  <c:v>860.81730365753106</c:v>
                </c:pt>
                <c:pt idx="3306">
                  <c:v>860.81730365753106</c:v>
                </c:pt>
                <c:pt idx="3307">
                  <c:v>860.81730365753106</c:v>
                </c:pt>
                <c:pt idx="3308">
                  <c:v>860.81730365753106</c:v>
                </c:pt>
                <c:pt idx="3309">
                  <c:v>860.81730365753106</c:v>
                </c:pt>
                <c:pt idx="3310">
                  <c:v>860.81730365753106</c:v>
                </c:pt>
                <c:pt idx="3311">
                  <c:v>860.81730365753106</c:v>
                </c:pt>
                <c:pt idx="3312">
                  <c:v>860.81730365753106</c:v>
                </c:pt>
                <c:pt idx="3313">
                  <c:v>860.81730365753106</c:v>
                </c:pt>
                <c:pt idx="3314">
                  <c:v>860.81730365753106</c:v>
                </c:pt>
                <c:pt idx="3315">
                  <c:v>860.81730365753106</c:v>
                </c:pt>
                <c:pt idx="3316">
                  <c:v>860.81730365753106</c:v>
                </c:pt>
                <c:pt idx="3317">
                  <c:v>860.81730365753106</c:v>
                </c:pt>
                <c:pt idx="3318">
                  <c:v>860.81730365753106</c:v>
                </c:pt>
                <c:pt idx="3319">
                  <c:v>860.81730365753106</c:v>
                </c:pt>
                <c:pt idx="3320">
                  <c:v>860.81730365753106</c:v>
                </c:pt>
                <c:pt idx="3321">
                  <c:v>860.81730365753106</c:v>
                </c:pt>
                <c:pt idx="3322">
                  <c:v>860.81730365753106</c:v>
                </c:pt>
                <c:pt idx="3323">
                  <c:v>860.81730365753106</c:v>
                </c:pt>
                <c:pt idx="3324">
                  <c:v>860.81730365753106</c:v>
                </c:pt>
                <c:pt idx="3325">
                  <c:v>860.81730365753106</c:v>
                </c:pt>
                <c:pt idx="3326">
                  <c:v>860.81730365753106</c:v>
                </c:pt>
                <c:pt idx="3327">
                  <c:v>860.81730365753106</c:v>
                </c:pt>
                <c:pt idx="3328">
                  <c:v>860.81730365753106</c:v>
                </c:pt>
                <c:pt idx="3329">
                  <c:v>860.81730365753106</c:v>
                </c:pt>
                <c:pt idx="3330">
                  <c:v>860.81730365753106</c:v>
                </c:pt>
                <c:pt idx="3331">
                  <c:v>860.81730365753106</c:v>
                </c:pt>
                <c:pt idx="3332">
                  <c:v>860.81730365753106</c:v>
                </c:pt>
                <c:pt idx="3333">
                  <c:v>860.81730365753106</c:v>
                </c:pt>
                <c:pt idx="3334">
                  <c:v>860.81730365753106</c:v>
                </c:pt>
                <c:pt idx="3335">
                  <c:v>860.81730365753106</c:v>
                </c:pt>
                <c:pt idx="3336">
                  <c:v>860.81730365753106</c:v>
                </c:pt>
                <c:pt idx="3337">
                  <c:v>860.81730365753106</c:v>
                </c:pt>
                <c:pt idx="3338">
                  <c:v>860.81730365753106</c:v>
                </c:pt>
                <c:pt idx="3339">
                  <c:v>860.81730365753106</c:v>
                </c:pt>
                <c:pt idx="3340">
                  <c:v>860.81730365753106</c:v>
                </c:pt>
                <c:pt idx="3341">
                  <c:v>860.81730365753106</c:v>
                </c:pt>
                <c:pt idx="3342">
                  <c:v>860.81730365753106</c:v>
                </c:pt>
                <c:pt idx="3343">
                  <c:v>860.81730365753106</c:v>
                </c:pt>
                <c:pt idx="3344">
                  <c:v>860.81730365753106</c:v>
                </c:pt>
                <c:pt idx="3345">
                  <c:v>860.81730365753106</c:v>
                </c:pt>
                <c:pt idx="3346">
                  <c:v>860.81730365753106</c:v>
                </c:pt>
                <c:pt idx="3347">
                  <c:v>860.81730365753106</c:v>
                </c:pt>
                <c:pt idx="3348">
                  <c:v>860.81730365753106</c:v>
                </c:pt>
                <c:pt idx="3349">
                  <c:v>860.81730365753106</c:v>
                </c:pt>
                <c:pt idx="3350">
                  <c:v>860.81730365753106</c:v>
                </c:pt>
                <c:pt idx="3351">
                  <c:v>860.81730365753106</c:v>
                </c:pt>
                <c:pt idx="3352">
                  <c:v>860.81730365753106</c:v>
                </c:pt>
                <c:pt idx="3353">
                  <c:v>860.81730365753106</c:v>
                </c:pt>
                <c:pt idx="3354">
                  <c:v>860.81730365753106</c:v>
                </c:pt>
                <c:pt idx="3355">
                  <c:v>860.81730365753106</c:v>
                </c:pt>
                <c:pt idx="3356">
                  <c:v>860.81730365753106</c:v>
                </c:pt>
                <c:pt idx="3357">
                  <c:v>860.81730365753106</c:v>
                </c:pt>
                <c:pt idx="3358">
                  <c:v>860.81730365753106</c:v>
                </c:pt>
                <c:pt idx="3359">
                  <c:v>860.81730365753106</c:v>
                </c:pt>
                <c:pt idx="3360">
                  <c:v>860.81730365753106</c:v>
                </c:pt>
                <c:pt idx="3361">
                  <c:v>860.81730365753106</c:v>
                </c:pt>
                <c:pt idx="3362">
                  <c:v>860.81730365753106</c:v>
                </c:pt>
                <c:pt idx="3363">
                  <c:v>860.81730365753106</c:v>
                </c:pt>
                <c:pt idx="3364">
                  <c:v>860.81730365753106</c:v>
                </c:pt>
                <c:pt idx="3365">
                  <c:v>860.81730365753106</c:v>
                </c:pt>
                <c:pt idx="3366">
                  <c:v>860.81730365753106</c:v>
                </c:pt>
                <c:pt idx="3367">
                  <c:v>860.81730365753106</c:v>
                </c:pt>
                <c:pt idx="3368">
                  <c:v>860.81730365753106</c:v>
                </c:pt>
                <c:pt idx="3369">
                  <c:v>860.81730365753106</c:v>
                </c:pt>
                <c:pt idx="3370">
                  <c:v>860.81730365753106</c:v>
                </c:pt>
                <c:pt idx="3371">
                  <c:v>860.81730365753106</c:v>
                </c:pt>
                <c:pt idx="3372">
                  <c:v>860.81730365753106</c:v>
                </c:pt>
                <c:pt idx="3373">
                  <c:v>860.81730365753106</c:v>
                </c:pt>
                <c:pt idx="3374">
                  <c:v>860.81730365753106</c:v>
                </c:pt>
                <c:pt idx="3375">
                  <c:v>860.81730365753106</c:v>
                </c:pt>
                <c:pt idx="3376">
                  <c:v>860.81730365753106</c:v>
                </c:pt>
                <c:pt idx="3377">
                  <c:v>860.81730365753106</c:v>
                </c:pt>
                <c:pt idx="3378">
                  <c:v>860.81730365753106</c:v>
                </c:pt>
                <c:pt idx="3379">
                  <c:v>860.81730365753106</c:v>
                </c:pt>
                <c:pt idx="3380">
                  <c:v>860.81730365753106</c:v>
                </c:pt>
                <c:pt idx="3381">
                  <c:v>860.81730365753106</c:v>
                </c:pt>
                <c:pt idx="3382">
                  <c:v>860.81730365753106</c:v>
                </c:pt>
                <c:pt idx="3383">
                  <c:v>860.81730365753106</c:v>
                </c:pt>
                <c:pt idx="3384">
                  <c:v>860.81730365753106</c:v>
                </c:pt>
                <c:pt idx="3385">
                  <c:v>860.81730365753106</c:v>
                </c:pt>
                <c:pt idx="3386">
                  <c:v>860.81730365753106</c:v>
                </c:pt>
                <c:pt idx="3387">
                  <c:v>860.81730365753106</c:v>
                </c:pt>
                <c:pt idx="3388">
                  <c:v>860.81730365753106</c:v>
                </c:pt>
                <c:pt idx="3389">
                  <c:v>860.81730365753106</c:v>
                </c:pt>
                <c:pt idx="3390">
                  <c:v>860.81730365753106</c:v>
                </c:pt>
                <c:pt idx="3391">
                  <c:v>860.81730365753106</c:v>
                </c:pt>
                <c:pt idx="3392">
                  <c:v>860.81730365753106</c:v>
                </c:pt>
                <c:pt idx="3393">
                  <c:v>860.81730365753106</c:v>
                </c:pt>
                <c:pt idx="3394">
                  <c:v>860.81730365753106</c:v>
                </c:pt>
                <c:pt idx="3395">
                  <c:v>860.81730365753106</c:v>
                </c:pt>
                <c:pt idx="3396">
                  <c:v>860.81730365753106</c:v>
                </c:pt>
                <c:pt idx="3397">
                  <c:v>860.81730365753106</c:v>
                </c:pt>
                <c:pt idx="3398">
                  <c:v>860.81730365753106</c:v>
                </c:pt>
                <c:pt idx="3399">
                  <c:v>860.81730365753106</c:v>
                </c:pt>
                <c:pt idx="3400">
                  <c:v>860.81730365753106</c:v>
                </c:pt>
                <c:pt idx="3401">
                  <c:v>860.81730365753106</c:v>
                </c:pt>
                <c:pt idx="3402">
                  <c:v>860.81730365753106</c:v>
                </c:pt>
                <c:pt idx="3403">
                  <c:v>860.81730365753106</c:v>
                </c:pt>
                <c:pt idx="3404">
                  <c:v>860.81730365753106</c:v>
                </c:pt>
                <c:pt idx="3405">
                  <c:v>860.81730365753106</c:v>
                </c:pt>
                <c:pt idx="3406">
                  <c:v>860.81730365753106</c:v>
                </c:pt>
                <c:pt idx="3407">
                  <c:v>860.81730365753106</c:v>
                </c:pt>
                <c:pt idx="3408">
                  <c:v>860.81730365753106</c:v>
                </c:pt>
                <c:pt idx="3409">
                  <c:v>860.81730365753106</c:v>
                </c:pt>
                <c:pt idx="3410">
                  <c:v>860.81730365753106</c:v>
                </c:pt>
                <c:pt idx="3411">
                  <c:v>860.81730365753106</c:v>
                </c:pt>
                <c:pt idx="3412">
                  <c:v>860.81730365753106</c:v>
                </c:pt>
                <c:pt idx="3413">
                  <c:v>860.81730365753106</c:v>
                </c:pt>
                <c:pt idx="3414">
                  <c:v>860.81730365753106</c:v>
                </c:pt>
                <c:pt idx="3415">
                  <c:v>860.81730365753106</c:v>
                </c:pt>
                <c:pt idx="3416">
                  <c:v>860.81730365753106</c:v>
                </c:pt>
                <c:pt idx="3417">
                  <c:v>860.81730365753106</c:v>
                </c:pt>
                <c:pt idx="3418">
                  <c:v>860.81730365753106</c:v>
                </c:pt>
                <c:pt idx="3419">
                  <c:v>860.81730365753106</c:v>
                </c:pt>
                <c:pt idx="3420">
                  <c:v>860.81730365753106</c:v>
                </c:pt>
                <c:pt idx="3421">
                  <c:v>860.81730365753106</c:v>
                </c:pt>
                <c:pt idx="3422">
                  <c:v>860.81730365753106</c:v>
                </c:pt>
                <c:pt idx="3423">
                  <c:v>860.81730365753106</c:v>
                </c:pt>
                <c:pt idx="3424">
                  <c:v>860.81730365753106</c:v>
                </c:pt>
                <c:pt idx="3425">
                  <c:v>860.81730365753106</c:v>
                </c:pt>
                <c:pt idx="3426">
                  <c:v>860.81730365753106</c:v>
                </c:pt>
                <c:pt idx="3427">
                  <c:v>860.81730365753106</c:v>
                </c:pt>
                <c:pt idx="3428">
                  <c:v>860.81730365753106</c:v>
                </c:pt>
                <c:pt idx="3429">
                  <c:v>860.81730365753106</c:v>
                </c:pt>
                <c:pt idx="3430">
                  <c:v>860.81730365753106</c:v>
                </c:pt>
                <c:pt idx="3431">
                  <c:v>860.81730365753106</c:v>
                </c:pt>
                <c:pt idx="3432">
                  <c:v>860.81730365753106</c:v>
                </c:pt>
                <c:pt idx="3433">
                  <c:v>860.81730365753106</c:v>
                </c:pt>
                <c:pt idx="3434">
                  <c:v>860.81730365753106</c:v>
                </c:pt>
                <c:pt idx="3435">
                  <c:v>860.81730365753106</c:v>
                </c:pt>
                <c:pt idx="3436">
                  <c:v>860.81730365753106</c:v>
                </c:pt>
                <c:pt idx="3437">
                  <c:v>860.81730365753106</c:v>
                </c:pt>
                <c:pt idx="3438">
                  <c:v>860.81730365753106</c:v>
                </c:pt>
                <c:pt idx="3439">
                  <c:v>860.81730365753106</c:v>
                </c:pt>
                <c:pt idx="3440">
                  <c:v>860.81730365753106</c:v>
                </c:pt>
                <c:pt idx="3441">
                  <c:v>860.81730365753106</c:v>
                </c:pt>
                <c:pt idx="3442">
                  <c:v>860.81730365753106</c:v>
                </c:pt>
                <c:pt idx="3443">
                  <c:v>860.81730365753106</c:v>
                </c:pt>
                <c:pt idx="3444">
                  <c:v>860.81730365753106</c:v>
                </c:pt>
                <c:pt idx="3445">
                  <c:v>860.81730365753106</c:v>
                </c:pt>
                <c:pt idx="3446">
                  <c:v>860.81730365753106</c:v>
                </c:pt>
                <c:pt idx="3447">
                  <c:v>860.81730365753106</c:v>
                </c:pt>
                <c:pt idx="3448">
                  <c:v>860.81730365753106</c:v>
                </c:pt>
                <c:pt idx="3449">
                  <c:v>860.81730365753106</c:v>
                </c:pt>
                <c:pt idx="3450">
                  <c:v>860.81730365753106</c:v>
                </c:pt>
                <c:pt idx="3451">
                  <c:v>860.81730365753106</c:v>
                </c:pt>
                <c:pt idx="3452">
                  <c:v>860.81730365753106</c:v>
                </c:pt>
                <c:pt idx="3453">
                  <c:v>860.81730365753106</c:v>
                </c:pt>
                <c:pt idx="3454">
                  <c:v>860.81730365753106</c:v>
                </c:pt>
                <c:pt idx="3455">
                  <c:v>860.81730365753106</c:v>
                </c:pt>
                <c:pt idx="3456">
                  <c:v>860.81730365753106</c:v>
                </c:pt>
                <c:pt idx="3457">
                  <c:v>860.81730365753106</c:v>
                </c:pt>
                <c:pt idx="3458">
                  <c:v>860.81730365753106</c:v>
                </c:pt>
                <c:pt idx="3459">
                  <c:v>860.81730365753106</c:v>
                </c:pt>
                <c:pt idx="3460">
                  <c:v>860.81730365753106</c:v>
                </c:pt>
                <c:pt idx="3461">
                  <c:v>860.81730365753106</c:v>
                </c:pt>
                <c:pt idx="3462">
                  <c:v>860.81730365753106</c:v>
                </c:pt>
                <c:pt idx="3463">
                  <c:v>860.81730365753106</c:v>
                </c:pt>
                <c:pt idx="3464">
                  <c:v>860.81730365753106</c:v>
                </c:pt>
                <c:pt idx="3465">
                  <c:v>860.81730365753106</c:v>
                </c:pt>
                <c:pt idx="3466">
                  <c:v>860.81730365753106</c:v>
                </c:pt>
                <c:pt idx="3467">
                  <c:v>860.81730365753106</c:v>
                </c:pt>
                <c:pt idx="3468">
                  <c:v>860.81730365753106</c:v>
                </c:pt>
                <c:pt idx="3469">
                  <c:v>860.81730365753106</c:v>
                </c:pt>
                <c:pt idx="3470">
                  <c:v>860.81730365753106</c:v>
                </c:pt>
                <c:pt idx="3471">
                  <c:v>860.81730365753106</c:v>
                </c:pt>
                <c:pt idx="3472">
                  <c:v>860.81730365753106</c:v>
                </c:pt>
                <c:pt idx="3473">
                  <c:v>860.81730365753106</c:v>
                </c:pt>
                <c:pt idx="3474">
                  <c:v>860.81730365753106</c:v>
                </c:pt>
                <c:pt idx="3475">
                  <c:v>860.81730365753106</c:v>
                </c:pt>
                <c:pt idx="3476">
                  <c:v>860.81730365753106</c:v>
                </c:pt>
                <c:pt idx="3477">
                  <c:v>860.81730365753106</c:v>
                </c:pt>
                <c:pt idx="3478">
                  <c:v>860.81730365753106</c:v>
                </c:pt>
                <c:pt idx="3479">
                  <c:v>860.81730365753106</c:v>
                </c:pt>
                <c:pt idx="3480">
                  <c:v>860.81730365753106</c:v>
                </c:pt>
                <c:pt idx="3481">
                  <c:v>860.81730365753106</c:v>
                </c:pt>
                <c:pt idx="3482">
                  <c:v>860.81730365753106</c:v>
                </c:pt>
                <c:pt idx="3483">
                  <c:v>860.81730365753106</c:v>
                </c:pt>
                <c:pt idx="3484">
                  <c:v>860.81730365753106</c:v>
                </c:pt>
                <c:pt idx="3485">
                  <c:v>860.81730365753106</c:v>
                </c:pt>
                <c:pt idx="3486">
                  <c:v>860.81730365753106</c:v>
                </c:pt>
                <c:pt idx="3487">
                  <c:v>860.81730365753106</c:v>
                </c:pt>
                <c:pt idx="3488">
                  <c:v>860.81730365753106</c:v>
                </c:pt>
                <c:pt idx="3489">
                  <c:v>860.81730365753106</c:v>
                </c:pt>
                <c:pt idx="3490">
                  <c:v>860.81730365753106</c:v>
                </c:pt>
                <c:pt idx="3491">
                  <c:v>860.81730365753106</c:v>
                </c:pt>
                <c:pt idx="3492">
                  <c:v>860.81730365753106</c:v>
                </c:pt>
                <c:pt idx="3493">
                  <c:v>860.81730365753106</c:v>
                </c:pt>
                <c:pt idx="3494">
                  <c:v>860.81730365753106</c:v>
                </c:pt>
                <c:pt idx="3495">
                  <c:v>860.81730365753106</c:v>
                </c:pt>
                <c:pt idx="3496">
                  <c:v>860.81730365753106</c:v>
                </c:pt>
                <c:pt idx="3497">
                  <c:v>860.81730365753106</c:v>
                </c:pt>
                <c:pt idx="3498">
                  <c:v>860.81730365753106</c:v>
                </c:pt>
                <c:pt idx="3499">
                  <c:v>860.81730365753106</c:v>
                </c:pt>
                <c:pt idx="3500">
                  <c:v>860.81730365753106</c:v>
                </c:pt>
                <c:pt idx="3501">
                  <c:v>860.81730365753106</c:v>
                </c:pt>
                <c:pt idx="3502">
                  <c:v>860.81730365753106</c:v>
                </c:pt>
                <c:pt idx="3503">
                  <c:v>860.81730365753106</c:v>
                </c:pt>
                <c:pt idx="3504">
                  <c:v>860.81730365753106</c:v>
                </c:pt>
                <c:pt idx="3505">
                  <c:v>860.81730365753106</c:v>
                </c:pt>
                <c:pt idx="3506">
                  <c:v>860.81730365753106</c:v>
                </c:pt>
                <c:pt idx="3507">
                  <c:v>860.81730365753106</c:v>
                </c:pt>
                <c:pt idx="3508">
                  <c:v>860.81730365753106</c:v>
                </c:pt>
                <c:pt idx="3509">
                  <c:v>860.81730365753106</c:v>
                </c:pt>
                <c:pt idx="3510">
                  <c:v>860.81730365753106</c:v>
                </c:pt>
                <c:pt idx="3511">
                  <c:v>860.81730365753106</c:v>
                </c:pt>
                <c:pt idx="3512">
                  <c:v>860.81730365753106</c:v>
                </c:pt>
                <c:pt idx="3513">
                  <c:v>860.81730365753106</c:v>
                </c:pt>
                <c:pt idx="3514">
                  <c:v>860.81730365753106</c:v>
                </c:pt>
                <c:pt idx="3515">
                  <c:v>860.81730365753106</c:v>
                </c:pt>
                <c:pt idx="3516">
                  <c:v>860.81730365753106</c:v>
                </c:pt>
                <c:pt idx="3517">
                  <c:v>860.81730365753106</c:v>
                </c:pt>
                <c:pt idx="3518">
                  <c:v>860.81730365753106</c:v>
                </c:pt>
                <c:pt idx="3519">
                  <c:v>860.81730365753106</c:v>
                </c:pt>
                <c:pt idx="3520">
                  <c:v>860.81730365753106</c:v>
                </c:pt>
                <c:pt idx="3521">
                  <c:v>860.81730365753106</c:v>
                </c:pt>
                <c:pt idx="3522">
                  <c:v>860.81730365753106</c:v>
                </c:pt>
                <c:pt idx="3523">
                  <c:v>860.81730365753106</c:v>
                </c:pt>
                <c:pt idx="3524">
                  <c:v>860.81730365753106</c:v>
                </c:pt>
                <c:pt idx="3525">
                  <c:v>860.81730365753106</c:v>
                </c:pt>
                <c:pt idx="3526">
                  <c:v>860.81730365753106</c:v>
                </c:pt>
                <c:pt idx="3527">
                  <c:v>860.81730365753106</c:v>
                </c:pt>
                <c:pt idx="3528">
                  <c:v>860.81730365753106</c:v>
                </c:pt>
                <c:pt idx="3529">
                  <c:v>860.81730365753106</c:v>
                </c:pt>
                <c:pt idx="3530">
                  <c:v>860.81730365753106</c:v>
                </c:pt>
                <c:pt idx="3531">
                  <c:v>860.81730365753106</c:v>
                </c:pt>
                <c:pt idx="3532">
                  <c:v>860.81730365753106</c:v>
                </c:pt>
                <c:pt idx="3533">
                  <c:v>860.81730374693802</c:v>
                </c:pt>
                <c:pt idx="3534">
                  <c:v>860.81730374693802</c:v>
                </c:pt>
                <c:pt idx="3535">
                  <c:v>860.81730374693802</c:v>
                </c:pt>
                <c:pt idx="3536">
                  <c:v>860.81730374693802</c:v>
                </c:pt>
                <c:pt idx="3537">
                  <c:v>860.81730374693802</c:v>
                </c:pt>
                <c:pt idx="3538">
                  <c:v>860.81730374693802</c:v>
                </c:pt>
                <c:pt idx="3539">
                  <c:v>860.81730374693802</c:v>
                </c:pt>
                <c:pt idx="3540">
                  <c:v>860.81730374693802</c:v>
                </c:pt>
                <c:pt idx="3541">
                  <c:v>860.81730374693802</c:v>
                </c:pt>
                <c:pt idx="3542">
                  <c:v>860.81730374693802</c:v>
                </c:pt>
                <c:pt idx="3543">
                  <c:v>860.81730374693802</c:v>
                </c:pt>
                <c:pt idx="3544">
                  <c:v>860.81730374693802</c:v>
                </c:pt>
                <c:pt idx="3545">
                  <c:v>860.81730374693802</c:v>
                </c:pt>
                <c:pt idx="3546">
                  <c:v>860.81730374693802</c:v>
                </c:pt>
                <c:pt idx="3547">
                  <c:v>860.81730374693802</c:v>
                </c:pt>
                <c:pt idx="3548">
                  <c:v>860.81730374693802</c:v>
                </c:pt>
                <c:pt idx="3549">
                  <c:v>860.81730374693802</c:v>
                </c:pt>
                <c:pt idx="3550">
                  <c:v>860.81730374693802</c:v>
                </c:pt>
                <c:pt idx="3551">
                  <c:v>860.81730374693802</c:v>
                </c:pt>
                <c:pt idx="3552">
                  <c:v>860.81730374693802</c:v>
                </c:pt>
                <c:pt idx="3553">
                  <c:v>860.81730374693802</c:v>
                </c:pt>
                <c:pt idx="3554">
                  <c:v>860.81730374693802</c:v>
                </c:pt>
                <c:pt idx="3555">
                  <c:v>860.81730374693802</c:v>
                </c:pt>
                <c:pt idx="3556">
                  <c:v>860.81730374693802</c:v>
                </c:pt>
                <c:pt idx="3557">
                  <c:v>860.81730374693802</c:v>
                </c:pt>
                <c:pt idx="3558">
                  <c:v>860.81730374693802</c:v>
                </c:pt>
                <c:pt idx="3559">
                  <c:v>860.81730374693802</c:v>
                </c:pt>
                <c:pt idx="3560">
                  <c:v>860.81730374693802</c:v>
                </c:pt>
                <c:pt idx="3561">
                  <c:v>860.81730374693802</c:v>
                </c:pt>
                <c:pt idx="3562">
                  <c:v>860.81730374693802</c:v>
                </c:pt>
                <c:pt idx="3563">
                  <c:v>860.81730374693802</c:v>
                </c:pt>
                <c:pt idx="3564">
                  <c:v>860.81730374693802</c:v>
                </c:pt>
                <c:pt idx="3565">
                  <c:v>860.81730374693802</c:v>
                </c:pt>
                <c:pt idx="3566">
                  <c:v>860.81730374693802</c:v>
                </c:pt>
                <c:pt idx="3567">
                  <c:v>860.81730374693802</c:v>
                </c:pt>
                <c:pt idx="3568">
                  <c:v>860.81730374693802</c:v>
                </c:pt>
                <c:pt idx="3569">
                  <c:v>860.81730374693802</c:v>
                </c:pt>
                <c:pt idx="3570">
                  <c:v>860.81730374693802</c:v>
                </c:pt>
                <c:pt idx="3571">
                  <c:v>860.81730374693802</c:v>
                </c:pt>
                <c:pt idx="3572">
                  <c:v>860.81730374693802</c:v>
                </c:pt>
                <c:pt idx="3573">
                  <c:v>860.81730374693802</c:v>
                </c:pt>
                <c:pt idx="3574">
                  <c:v>860.81730374693802</c:v>
                </c:pt>
                <c:pt idx="3575">
                  <c:v>860.81730374693802</c:v>
                </c:pt>
                <c:pt idx="3576">
                  <c:v>860.81730374693802</c:v>
                </c:pt>
                <c:pt idx="3577">
                  <c:v>860.81730374693802</c:v>
                </c:pt>
                <c:pt idx="3578">
                  <c:v>860.81730374693802</c:v>
                </c:pt>
                <c:pt idx="3579">
                  <c:v>860.81730374693802</c:v>
                </c:pt>
                <c:pt idx="3580">
                  <c:v>860.81730374693802</c:v>
                </c:pt>
                <c:pt idx="3581">
                  <c:v>860.81730374693802</c:v>
                </c:pt>
                <c:pt idx="3582">
                  <c:v>860.81730374693802</c:v>
                </c:pt>
                <c:pt idx="3583">
                  <c:v>860.81730374693802</c:v>
                </c:pt>
                <c:pt idx="3584">
                  <c:v>860.81730374693802</c:v>
                </c:pt>
                <c:pt idx="3585">
                  <c:v>860.81730374693802</c:v>
                </c:pt>
                <c:pt idx="3586">
                  <c:v>860.81730374693802</c:v>
                </c:pt>
                <c:pt idx="3587">
                  <c:v>860.81730374693802</c:v>
                </c:pt>
                <c:pt idx="3588">
                  <c:v>860.81730374693802</c:v>
                </c:pt>
                <c:pt idx="3589">
                  <c:v>860.81730374693802</c:v>
                </c:pt>
                <c:pt idx="3590">
                  <c:v>860.81730374693802</c:v>
                </c:pt>
                <c:pt idx="3591">
                  <c:v>860.81730374693802</c:v>
                </c:pt>
                <c:pt idx="3592">
                  <c:v>860.81730374693802</c:v>
                </c:pt>
                <c:pt idx="3593">
                  <c:v>860.81730374693802</c:v>
                </c:pt>
                <c:pt idx="3594">
                  <c:v>860.81730374693802</c:v>
                </c:pt>
                <c:pt idx="3595">
                  <c:v>860.81730374693802</c:v>
                </c:pt>
                <c:pt idx="3596">
                  <c:v>860.81730374693802</c:v>
                </c:pt>
                <c:pt idx="3597">
                  <c:v>860.81730374693802</c:v>
                </c:pt>
                <c:pt idx="3598">
                  <c:v>860.81730374693802</c:v>
                </c:pt>
                <c:pt idx="3599">
                  <c:v>860.81730374693802</c:v>
                </c:pt>
                <c:pt idx="3600">
                  <c:v>860.81730375438894</c:v>
                </c:pt>
                <c:pt idx="3601">
                  <c:v>860.81730375438894</c:v>
                </c:pt>
                <c:pt idx="3602">
                  <c:v>860.81730375438894</c:v>
                </c:pt>
                <c:pt idx="3603">
                  <c:v>860.81730375438894</c:v>
                </c:pt>
                <c:pt idx="3604">
                  <c:v>860.81730375438894</c:v>
                </c:pt>
                <c:pt idx="3605">
                  <c:v>860.81730375438894</c:v>
                </c:pt>
                <c:pt idx="3606">
                  <c:v>860.81730375438894</c:v>
                </c:pt>
                <c:pt idx="3607">
                  <c:v>860.81730375438894</c:v>
                </c:pt>
                <c:pt idx="3608">
                  <c:v>860.81730375438894</c:v>
                </c:pt>
                <c:pt idx="3609">
                  <c:v>860.81730375438894</c:v>
                </c:pt>
                <c:pt idx="3610">
                  <c:v>860.81730375438894</c:v>
                </c:pt>
                <c:pt idx="3611">
                  <c:v>860.81730375438894</c:v>
                </c:pt>
                <c:pt idx="3612">
                  <c:v>860.81730375438894</c:v>
                </c:pt>
                <c:pt idx="3613">
                  <c:v>860.81730375438894</c:v>
                </c:pt>
                <c:pt idx="3614">
                  <c:v>860.81730375438894</c:v>
                </c:pt>
                <c:pt idx="3615">
                  <c:v>860.81730375438894</c:v>
                </c:pt>
                <c:pt idx="3616">
                  <c:v>860.81730375438894</c:v>
                </c:pt>
                <c:pt idx="3617">
                  <c:v>860.81730376183896</c:v>
                </c:pt>
                <c:pt idx="3618">
                  <c:v>860.81730376183896</c:v>
                </c:pt>
                <c:pt idx="3619">
                  <c:v>860.81730376183896</c:v>
                </c:pt>
                <c:pt idx="3620">
                  <c:v>860.81730376183896</c:v>
                </c:pt>
                <c:pt idx="3621">
                  <c:v>860.81730376183896</c:v>
                </c:pt>
                <c:pt idx="3622">
                  <c:v>860.81730376183896</c:v>
                </c:pt>
                <c:pt idx="3623">
                  <c:v>860.81730376183896</c:v>
                </c:pt>
                <c:pt idx="3624">
                  <c:v>860.81730376183896</c:v>
                </c:pt>
                <c:pt idx="3625">
                  <c:v>860.81730376183896</c:v>
                </c:pt>
                <c:pt idx="3626">
                  <c:v>860.81730376183896</c:v>
                </c:pt>
                <c:pt idx="3627">
                  <c:v>860.81730376183896</c:v>
                </c:pt>
                <c:pt idx="3628">
                  <c:v>860.81730376183896</c:v>
                </c:pt>
                <c:pt idx="3629">
                  <c:v>860.81730376183896</c:v>
                </c:pt>
                <c:pt idx="3630">
                  <c:v>860.81730376183896</c:v>
                </c:pt>
                <c:pt idx="3631">
                  <c:v>860.81730376183896</c:v>
                </c:pt>
                <c:pt idx="3632">
                  <c:v>860.81730376183896</c:v>
                </c:pt>
                <c:pt idx="3633">
                  <c:v>860.81730376183896</c:v>
                </c:pt>
                <c:pt idx="3634">
                  <c:v>860.81730376183896</c:v>
                </c:pt>
                <c:pt idx="3635">
                  <c:v>860.81730376183896</c:v>
                </c:pt>
                <c:pt idx="3636">
                  <c:v>860.81730376183896</c:v>
                </c:pt>
                <c:pt idx="3637">
                  <c:v>860.81730376183896</c:v>
                </c:pt>
                <c:pt idx="3638">
                  <c:v>860.81730376183896</c:v>
                </c:pt>
                <c:pt idx="3639">
                  <c:v>860.81730376183896</c:v>
                </c:pt>
                <c:pt idx="3640">
                  <c:v>860.81730376183896</c:v>
                </c:pt>
                <c:pt idx="3641">
                  <c:v>860.81730376183896</c:v>
                </c:pt>
                <c:pt idx="3642">
                  <c:v>860.81730376183896</c:v>
                </c:pt>
                <c:pt idx="3643">
                  <c:v>860.81730376183896</c:v>
                </c:pt>
                <c:pt idx="3644">
                  <c:v>860.81730376183896</c:v>
                </c:pt>
                <c:pt idx="3645">
                  <c:v>860.81730376183896</c:v>
                </c:pt>
                <c:pt idx="3646">
                  <c:v>860.81730376183896</c:v>
                </c:pt>
                <c:pt idx="3647">
                  <c:v>860.81730376183896</c:v>
                </c:pt>
                <c:pt idx="3648">
                  <c:v>860.81730376183896</c:v>
                </c:pt>
                <c:pt idx="3649">
                  <c:v>860.81730376183896</c:v>
                </c:pt>
                <c:pt idx="3650">
                  <c:v>860.81730376183896</c:v>
                </c:pt>
                <c:pt idx="3651">
                  <c:v>860.81730376183896</c:v>
                </c:pt>
                <c:pt idx="3652">
                  <c:v>860.81730376183896</c:v>
                </c:pt>
                <c:pt idx="3653">
                  <c:v>860.81730376183896</c:v>
                </c:pt>
                <c:pt idx="3654">
                  <c:v>860.81730376183896</c:v>
                </c:pt>
                <c:pt idx="3655">
                  <c:v>860.81730376183896</c:v>
                </c:pt>
                <c:pt idx="3656">
                  <c:v>860.81730376183896</c:v>
                </c:pt>
                <c:pt idx="3657">
                  <c:v>860.81730376183896</c:v>
                </c:pt>
                <c:pt idx="3658">
                  <c:v>860.81730376183896</c:v>
                </c:pt>
                <c:pt idx="3659">
                  <c:v>860.81730376183896</c:v>
                </c:pt>
                <c:pt idx="3660">
                  <c:v>860.81730376183896</c:v>
                </c:pt>
                <c:pt idx="3661">
                  <c:v>860.81730376183896</c:v>
                </c:pt>
                <c:pt idx="3662">
                  <c:v>860.81730376183896</c:v>
                </c:pt>
                <c:pt idx="3663">
                  <c:v>860.81730376230496</c:v>
                </c:pt>
                <c:pt idx="3664">
                  <c:v>860.81730376243502</c:v>
                </c:pt>
                <c:pt idx="3665">
                  <c:v>860.81730376277096</c:v>
                </c:pt>
                <c:pt idx="3666">
                  <c:v>860.81730376277096</c:v>
                </c:pt>
                <c:pt idx="3667">
                  <c:v>860.81730376277096</c:v>
                </c:pt>
                <c:pt idx="3668">
                  <c:v>860.81730383634499</c:v>
                </c:pt>
                <c:pt idx="3669">
                  <c:v>860.81730383634499</c:v>
                </c:pt>
                <c:pt idx="3670">
                  <c:v>860.81730383634499</c:v>
                </c:pt>
                <c:pt idx="3671">
                  <c:v>860.81730383634499</c:v>
                </c:pt>
                <c:pt idx="3672">
                  <c:v>860.81730383634499</c:v>
                </c:pt>
                <c:pt idx="3673">
                  <c:v>860.81730383634499</c:v>
                </c:pt>
                <c:pt idx="3674">
                  <c:v>860.81730383634499</c:v>
                </c:pt>
                <c:pt idx="3675">
                  <c:v>860.81730383634499</c:v>
                </c:pt>
                <c:pt idx="3676">
                  <c:v>860.81730383634499</c:v>
                </c:pt>
                <c:pt idx="3677">
                  <c:v>860.81730383634499</c:v>
                </c:pt>
                <c:pt idx="3678">
                  <c:v>860.81730383634499</c:v>
                </c:pt>
                <c:pt idx="3679">
                  <c:v>860.81730383634499</c:v>
                </c:pt>
                <c:pt idx="3680">
                  <c:v>860.81730383634499</c:v>
                </c:pt>
                <c:pt idx="3681">
                  <c:v>860.81730383634499</c:v>
                </c:pt>
                <c:pt idx="3682">
                  <c:v>860.81730383634499</c:v>
                </c:pt>
                <c:pt idx="3683">
                  <c:v>860.81730383634499</c:v>
                </c:pt>
                <c:pt idx="3684">
                  <c:v>860.81730383634499</c:v>
                </c:pt>
                <c:pt idx="3685">
                  <c:v>860.81730383634499</c:v>
                </c:pt>
                <c:pt idx="3686">
                  <c:v>860.81730383634499</c:v>
                </c:pt>
                <c:pt idx="3687">
                  <c:v>860.81730383634499</c:v>
                </c:pt>
                <c:pt idx="3688">
                  <c:v>860.81730383634499</c:v>
                </c:pt>
                <c:pt idx="3689">
                  <c:v>860.81730383634499</c:v>
                </c:pt>
                <c:pt idx="3690">
                  <c:v>860.81730383634499</c:v>
                </c:pt>
                <c:pt idx="3691">
                  <c:v>860.81730383634499</c:v>
                </c:pt>
                <c:pt idx="3692">
                  <c:v>860.81730383634499</c:v>
                </c:pt>
                <c:pt idx="3693">
                  <c:v>860.81730383634499</c:v>
                </c:pt>
                <c:pt idx="3694">
                  <c:v>860.81730383634499</c:v>
                </c:pt>
                <c:pt idx="3695">
                  <c:v>860.81730383634499</c:v>
                </c:pt>
                <c:pt idx="3696">
                  <c:v>860.81730383634499</c:v>
                </c:pt>
                <c:pt idx="3697">
                  <c:v>860.81730383634499</c:v>
                </c:pt>
                <c:pt idx="3698">
                  <c:v>860.81730383634499</c:v>
                </c:pt>
                <c:pt idx="3699">
                  <c:v>860.81730383634499</c:v>
                </c:pt>
                <c:pt idx="3700">
                  <c:v>860.81730383634499</c:v>
                </c:pt>
                <c:pt idx="3701">
                  <c:v>860.81730383634499</c:v>
                </c:pt>
                <c:pt idx="3702">
                  <c:v>860.81730383634499</c:v>
                </c:pt>
                <c:pt idx="3703">
                  <c:v>860.81730383634499</c:v>
                </c:pt>
                <c:pt idx="3704">
                  <c:v>860.81730383634499</c:v>
                </c:pt>
                <c:pt idx="3705">
                  <c:v>860.81730383634499</c:v>
                </c:pt>
                <c:pt idx="3706">
                  <c:v>860.81730383634499</c:v>
                </c:pt>
                <c:pt idx="3707">
                  <c:v>860.81730383634499</c:v>
                </c:pt>
                <c:pt idx="3708">
                  <c:v>860.81730383634499</c:v>
                </c:pt>
                <c:pt idx="3709">
                  <c:v>860.81730383634499</c:v>
                </c:pt>
                <c:pt idx="3710">
                  <c:v>860.81730383634499</c:v>
                </c:pt>
                <c:pt idx="3711">
                  <c:v>860.81730383634499</c:v>
                </c:pt>
                <c:pt idx="3712">
                  <c:v>860.81730383634499</c:v>
                </c:pt>
                <c:pt idx="3713">
                  <c:v>860.81730383634499</c:v>
                </c:pt>
                <c:pt idx="3714">
                  <c:v>860.81730383634499</c:v>
                </c:pt>
                <c:pt idx="3715">
                  <c:v>860.81730383634499</c:v>
                </c:pt>
                <c:pt idx="3716">
                  <c:v>860.81730383634499</c:v>
                </c:pt>
                <c:pt idx="3717">
                  <c:v>860.81730383634499</c:v>
                </c:pt>
                <c:pt idx="3718">
                  <c:v>860.81730383634499</c:v>
                </c:pt>
                <c:pt idx="3719">
                  <c:v>860.81730383634499</c:v>
                </c:pt>
                <c:pt idx="3720">
                  <c:v>860.81730383634499</c:v>
                </c:pt>
                <c:pt idx="3721">
                  <c:v>860.81730383634499</c:v>
                </c:pt>
                <c:pt idx="3722">
                  <c:v>860.81730383634499</c:v>
                </c:pt>
                <c:pt idx="3723">
                  <c:v>860.81730383634499</c:v>
                </c:pt>
                <c:pt idx="3724">
                  <c:v>860.81730383634499</c:v>
                </c:pt>
                <c:pt idx="3725">
                  <c:v>860.81730383634499</c:v>
                </c:pt>
                <c:pt idx="3726">
                  <c:v>860.81730383634499</c:v>
                </c:pt>
                <c:pt idx="3727">
                  <c:v>860.81730383634499</c:v>
                </c:pt>
                <c:pt idx="3728">
                  <c:v>860.81730383634499</c:v>
                </c:pt>
                <c:pt idx="3729">
                  <c:v>860.81730383634499</c:v>
                </c:pt>
                <c:pt idx="3730">
                  <c:v>860.81730383634499</c:v>
                </c:pt>
                <c:pt idx="3731">
                  <c:v>860.81730383634499</c:v>
                </c:pt>
                <c:pt idx="3732">
                  <c:v>860.81730383634499</c:v>
                </c:pt>
                <c:pt idx="3733">
                  <c:v>860.81730383634499</c:v>
                </c:pt>
                <c:pt idx="3734">
                  <c:v>860.81730383634499</c:v>
                </c:pt>
                <c:pt idx="3735">
                  <c:v>860.81730383634499</c:v>
                </c:pt>
                <c:pt idx="3736">
                  <c:v>860.81730383634499</c:v>
                </c:pt>
                <c:pt idx="3737">
                  <c:v>860.81730383634499</c:v>
                </c:pt>
                <c:pt idx="3738">
                  <c:v>860.81730383634499</c:v>
                </c:pt>
                <c:pt idx="3739">
                  <c:v>860.81730383634499</c:v>
                </c:pt>
                <c:pt idx="3740">
                  <c:v>860.81730383634499</c:v>
                </c:pt>
                <c:pt idx="3741">
                  <c:v>860.81730383634499</c:v>
                </c:pt>
                <c:pt idx="3742">
                  <c:v>860.81730383634499</c:v>
                </c:pt>
                <c:pt idx="3743">
                  <c:v>860.81730383634499</c:v>
                </c:pt>
                <c:pt idx="3744">
                  <c:v>860.81730383634499</c:v>
                </c:pt>
                <c:pt idx="3745">
                  <c:v>860.81730383634499</c:v>
                </c:pt>
                <c:pt idx="3746">
                  <c:v>860.81730383634499</c:v>
                </c:pt>
                <c:pt idx="3747">
                  <c:v>860.81730383634499</c:v>
                </c:pt>
                <c:pt idx="3748">
                  <c:v>860.81730383634499</c:v>
                </c:pt>
                <c:pt idx="3749">
                  <c:v>860.81730383634499</c:v>
                </c:pt>
                <c:pt idx="3750">
                  <c:v>860.81730383634499</c:v>
                </c:pt>
                <c:pt idx="3751">
                  <c:v>860.81730383634499</c:v>
                </c:pt>
                <c:pt idx="3752">
                  <c:v>860.81730383634499</c:v>
                </c:pt>
                <c:pt idx="3753">
                  <c:v>860.81730383634499</c:v>
                </c:pt>
                <c:pt idx="3754">
                  <c:v>860.81730383634499</c:v>
                </c:pt>
                <c:pt idx="3755">
                  <c:v>860.81730383634499</c:v>
                </c:pt>
                <c:pt idx="3756">
                  <c:v>860.81730383634499</c:v>
                </c:pt>
                <c:pt idx="3757">
                  <c:v>860.81730383634499</c:v>
                </c:pt>
                <c:pt idx="3758">
                  <c:v>860.81730383634499</c:v>
                </c:pt>
                <c:pt idx="3759">
                  <c:v>860.81730383634499</c:v>
                </c:pt>
                <c:pt idx="3760">
                  <c:v>860.81730383634499</c:v>
                </c:pt>
                <c:pt idx="3761">
                  <c:v>860.81730383634499</c:v>
                </c:pt>
                <c:pt idx="3762">
                  <c:v>860.81730383634499</c:v>
                </c:pt>
                <c:pt idx="3763">
                  <c:v>860.81730383634499</c:v>
                </c:pt>
                <c:pt idx="3764">
                  <c:v>860.81730383634499</c:v>
                </c:pt>
                <c:pt idx="3765">
                  <c:v>860.81730383634499</c:v>
                </c:pt>
                <c:pt idx="3766">
                  <c:v>860.81730383634499</c:v>
                </c:pt>
                <c:pt idx="3767">
                  <c:v>860.81730383634499</c:v>
                </c:pt>
                <c:pt idx="3768">
                  <c:v>860.81730383634499</c:v>
                </c:pt>
                <c:pt idx="3769">
                  <c:v>860.81730383634499</c:v>
                </c:pt>
                <c:pt idx="3770">
                  <c:v>860.81730383634499</c:v>
                </c:pt>
                <c:pt idx="3771">
                  <c:v>860.81730383634499</c:v>
                </c:pt>
                <c:pt idx="3772">
                  <c:v>860.81730383634499</c:v>
                </c:pt>
                <c:pt idx="3773">
                  <c:v>860.81730383634499</c:v>
                </c:pt>
                <c:pt idx="3774">
                  <c:v>860.81730383634499</c:v>
                </c:pt>
                <c:pt idx="3775">
                  <c:v>860.81730383634499</c:v>
                </c:pt>
                <c:pt idx="3776">
                  <c:v>860.81730383634499</c:v>
                </c:pt>
                <c:pt idx="3777">
                  <c:v>860.81730383634499</c:v>
                </c:pt>
                <c:pt idx="3778">
                  <c:v>860.81730383634499</c:v>
                </c:pt>
                <c:pt idx="3779">
                  <c:v>860.81730383634499</c:v>
                </c:pt>
                <c:pt idx="3780">
                  <c:v>860.81730383634499</c:v>
                </c:pt>
                <c:pt idx="3781">
                  <c:v>860.81730383634499</c:v>
                </c:pt>
                <c:pt idx="3782">
                  <c:v>860.81730383634499</c:v>
                </c:pt>
                <c:pt idx="3783">
                  <c:v>860.81730383634499</c:v>
                </c:pt>
                <c:pt idx="3784">
                  <c:v>860.81730383634499</c:v>
                </c:pt>
                <c:pt idx="3785">
                  <c:v>860.81730383634499</c:v>
                </c:pt>
                <c:pt idx="3786">
                  <c:v>860.81730383634499</c:v>
                </c:pt>
                <c:pt idx="3787">
                  <c:v>860.81730383634499</c:v>
                </c:pt>
                <c:pt idx="3788">
                  <c:v>860.81730383634499</c:v>
                </c:pt>
                <c:pt idx="3789">
                  <c:v>860.81730383634499</c:v>
                </c:pt>
                <c:pt idx="3790">
                  <c:v>860.81730383634499</c:v>
                </c:pt>
                <c:pt idx="3791">
                  <c:v>860.81730383634499</c:v>
                </c:pt>
                <c:pt idx="3792">
                  <c:v>860.81730383634499</c:v>
                </c:pt>
                <c:pt idx="3793">
                  <c:v>860.81730383634499</c:v>
                </c:pt>
                <c:pt idx="3794">
                  <c:v>860.81730383634499</c:v>
                </c:pt>
                <c:pt idx="3795">
                  <c:v>860.81730383634499</c:v>
                </c:pt>
                <c:pt idx="3796">
                  <c:v>860.81730383634499</c:v>
                </c:pt>
                <c:pt idx="3797">
                  <c:v>860.81730383634499</c:v>
                </c:pt>
                <c:pt idx="3798">
                  <c:v>860.81730383634499</c:v>
                </c:pt>
                <c:pt idx="3799">
                  <c:v>860.81730383634499</c:v>
                </c:pt>
                <c:pt idx="3800">
                  <c:v>860.81730383634499</c:v>
                </c:pt>
                <c:pt idx="3801">
                  <c:v>860.81730383634499</c:v>
                </c:pt>
                <c:pt idx="3802">
                  <c:v>860.81730389594998</c:v>
                </c:pt>
                <c:pt idx="3803">
                  <c:v>860.81730389594998</c:v>
                </c:pt>
                <c:pt idx="3804">
                  <c:v>860.81730389594998</c:v>
                </c:pt>
                <c:pt idx="3805">
                  <c:v>860.81730389594998</c:v>
                </c:pt>
                <c:pt idx="3806">
                  <c:v>860.81730389594998</c:v>
                </c:pt>
                <c:pt idx="3807">
                  <c:v>860.81730389594998</c:v>
                </c:pt>
                <c:pt idx="3808">
                  <c:v>860.81730389594998</c:v>
                </c:pt>
                <c:pt idx="3809">
                  <c:v>860.81730389594998</c:v>
                </c:pt>
                <c:pt idx="3810">
                  <c:v>860.81730389594998</c:v>
                </c:pt>
                <c:pt idx="3811">
                  <c:v>860.81730389594998</c:v>
                </c:pt>
                <c:pt idx="3812">
                  <c:v>860.81730389594998</c:v>
                </c:pt>
                <c:pt idx="3813">
                  <c:v>860.81730389594998</c:v>
                </c:pt>
                <c:pt idx="3814">
                  <c:v>860.81730389594998</c:v>
                </c:pt>
                <c:pt idx="3815">
                  <c:v>860.81730389594998</c:v>
                </c:pt>
                <c:pt idx="3816">
                  <c:v>860.81730389594998</c:v>
                </c:pt>
                <c:pt idx="3817">
                  <c:v>860.81730389594998</c:v>
                </c:pt>
                <c:pt idx="3818">
                  <c:v>860.81730389594998</c:v>
                </c:pt>
                <c:pt idx="3819">
                  <c:v>860.81730389594998</c:v>
                </c:pt>
                <c:pt idx="3820">
                  <c:v>860.81730389594998</c:v>
                </c:pt>
                <c:pt idx="3821">
                  <c:v>860.81730389594998</c:v>
                </c:pt>
                <c:pt idx="3822">
                  <c:v>860.81730389594998</c:v>
                </c:pt>
                <c:pt idx="3823">
                  <c:v>860.81730389594998</c:v>
                </c:pt>
                <c:pt idx="3824">
                  <c:v>860.81730389594998</c:v>
                </c:pt>
                <c:pt idx="3825">
                  <c:v>860.81730389594998</c:v>
                </c:pt>
                <c:pt idx="3826">
                  <c:v>860.81730389594998</c:v>
                </c:pt>
                <c:pt idx="3827">
                  <c:v>860.81730389594998</c:v>
                </c:pt>
                <c:pt idx="3828">
                  <c:v>860.81730389594998</c:v>
                </c:pt>
                <c:pt idx="3829">
                  <c:v>860.81730389594998</c:v>
                </c:pt>
                <c:pt idx="3830">
                  <c:v>860.81730389594998</c:v>
                </c:pt>
                <c:pt idx="3831">
                  <c:v>860.81730389594998</c:v>
                </c:pt>
                <c:pt idx="3832">
                  <c:v>860.81730389594998</c:v>
                </c:pt>
                <c:pt idx="3833">
                  <c:v>860.81730389594998</c:v>
                </c:pt>
                <c:pt idx="3834">
                  <c:v>860.81730389594998</c:v>
                </c:pt>
                <c:pt idx="3835">
                  <c:v>860.81730389594998</c:v>
                </c:pt>
                <c:pt idx="3836">
                  <c:v>860.81730389594998</c:v>
                </c:pt>
                <c:pt idx="3837">
                  <c:v>860.81730389594998</c:v>
                </c:pt>
                <c:pt idx="3838">
                  <c:v>860.81730389594998</c:v>
                </c:pt>
                <c:pt idx="3839">
                  <c:v>860.81730389594998</c:v>
                </c:pt>
                <c:pt idx="3840">
                  <c:v>860.81730389594998</c:v>
                </c:pt>
                <c:pt idx="3841">
                  <c:v>860.81730389594998</c:v>
                </c:pt>
                <c:pt idx="3842">
                  <c:v>860.81730389594998</c:v>
                </c:pt>
                <c:pt idx="3843">
                  <c:v>860.81730389594998</c:v>
                </c:pt>
                <c:pt idx="3844">
                  <c:v>860.81730389594998</c:v>
                </c:pt>
                <c:pt idx="3845">
                  <c:v>860.81730389594998</c:v>
                </c:pt>
                <c:pt idx="3846">
                  <c:v>860.81730389594998</c:v>
                </c:pt>
                <c:pt idx="3847">
                  <c:v>860.81730389594998</c:v>
                </c:pt>
                <c:pt idx="3848">
                  <c:v>860.81730389594998</c:v>
                </c:pt>
                <c:pt idx="3849">
                  <c:v>860.81730389594998</c:v>
                </c:pt>
                <c:pt idx="3850">
                  <c:v>860.81730389594998</c:v>
                </c:pt>
                <c:pt idx="3851">
                  <c:v>860.81730389594998</c:v>
                </c:pt>
                <c:pt idx="3852">
                  <c:v>860.81730389594998</c:v>
                </c:pt>
                <c:pt idx="3853">
                  <c:v>860.81730389594998</c:v>
                </c:pt>
                <c:pt idx="3854">
                  <c:v>860.81730389594998</c:v>
                </c:pt>
                <c:pt idx="3855">
                  <c:v>860.81730389594998</c:v>
                </c:pt>
                <c:pt idx="3856">
                  <c:v>860.81730389594998</c:v>
                </c:pt>
                <c:pt idx="3857">
                  <c:v>860.81730389594998</c:v>
                </c:pt>
                <c:pt idx="3858">
                  <c:v>860.81730389594998</c:v>
                </c:pt>
                <c:pt idx="3859">
                  <c:v>860.81730389594998</c:v>
                </c:pt>
                <c:pt idx="3860">
                  <c:v>860.81730389594998</c:v>
                </c:pt>
                <c:pt idx="3861">
                  <c:v>860.81730389594998</c:v>
                </c:pt>
                <c:pt idx="3862">
                  <c:v>860.81730389594998</c:v>
                </c:pt>
                <c:pt idx="3863">
                  <c:v>860.81730389594998</c:v>
                </c:pt>
                <c:pt idx="3864">
                  <c:v>860.81730389594998</c:v>
                </c:pt>
                <c:pt idx="3865">
                  <c:v>860.81730389594998</c:v>
                </c:pt>
                <c:pt idx="3866">
                  <c:v>860.81730389594998</c:v>
                </c:pt>
                <c:pt idx="3867">
                  <c:v>860.81730389594998</c:v>
                </c:pt>
                <c:pt idx="3868">
                  <c:v>860.81730389594998</c:v>
                </c:pt>
                <c:pt idx="3869">
                  <c:v>860.81730389594998</c:v>
                </c:pt>
                <c:pt idx="3870">
                  <c:v>860.81730389594998</c:v>
                </c:pt>
                <c:pt idx="3871">
                  <c:v>860.81730389594998</c:v>
                </c:pt>
                <c:pt idx="3872">
                  <c:v>860.81730389594998</c:v>
                </c:pt>
                <c:pt idx="3873">
                  <c:v>860.81730389594998</c:v>
                </c:pt>
                <c:pt idx="3874">
                  <c:v>860.81730389594998</c:v>
                </c:pt>
                <c:pt idx="3875">
                  <c:v>860.81730389594998</c:v>
                </c:pt>
                <c:pt idx="3876">
                  <c:v>860.81730389594998</c:v>
                </c:pt>
                <c:pt idx="3877">
                  <c:v>860.81730389594998</c:v>
                </c:pt>
                <c:pt idx="3878">
                  <c:v>860.81730389594998</c:v>
                </c:pt>
                <c:pt idx="3879">
                  <c:v>860.81730389594998</c:v>
                </c:pt>
                <c:pt idx="3880">
                  <c:v>860.81730389594998</c:v>
                </c:pt>
                <c:pt idx="3881">
                  <c:v>860.81730389594998</c:v>
                </c:pt>
                <c:pt idx="3882">
                  <c:v>860.81730389594998</c:v>
                </c:pt>
                <c:pt idx="3883">
                  <c:v>860.81730389594998</c:v>
                </c:pt>
                <c:pt idx="3884">
                  <c:v>860.81730389594998</c:v>
                </c:pt>
                <c:pt idx="3885">
                  <c:v>860.81730389594998</c:v>
                </c:pt>
                <c:pt idx="3886">
                  <c:v>860.81730389594998</c:v>
                </c:pt>
                <c:pt idx="3887">
                  <c:v>860.81730389594998</c:v>
                </c:pt>
                <c:pt idx="3888">
                  <c:v>860.81730389594998</c:v>
                </c:pt>
                <c:pt idx="3889">
                  <c:v>860.81730389594998</c:v>
                </c:pt>
                <c:pt idx="3890">
                  <c:v>860.81730389594998</c:v>
                </c:pt>
                <c:pt idx="3891">
                  <c:v>860.81730389594998</c:v>
                </c:pt>
                <c:pt idx="3892">
                  <c:v>860.81730389594998</c:v>
                </c:pt>
                <c:pt idx="3893">
                  <c:v>860.81730389594998</c:v>
                </c:pt>
                <c:pt idx="3894">
                  <c:v>860.81730389594998</c:v>
                </c:pt>
                <c:pt idx="3895">
                  <c:v>860.81730389594998</c:v>
                </c:pt>
                <c:pt idx="3896">
                  <c:v>860.81730389594998</c:v>
                </c:pt>
                <c:pt idx="3897">
                  <c:v>860.81730389594998</c:v>
                </c:pt>
                <c:pt idx="3898">
                  <c:v>860.81730389594998</c:v>
                </c:pt>
                <c:pt idx="3899">
                  <c:v>860.81730389594998</c:v>
                </c:pt>
                <c:pt idx="3900">
                  <c:v>860.81730389594998</c:v>
                </c:pt>
                <c:pt idx="3901">
                  <c:v>860.81730389594998</c:v>
                </c:pt>
                <c:pt idx="3902">
                  <c:v>860.81730389594998</c:v>
                </c:pt>
                <c:pt idx="3903">
                  <c:v>860.81730389594998</c:v>
                </c:pt>
                <c:pt idx="3904">
                  <c:v>860.81730389594998</c:v>
                </c:pt>
                <c:pt idx="3905">
                  <c:v>860.81730389594998</c:v>
                </c:pt>
                <c:pt idx="3906">
                  <c:v>860.81730389594998</c:v>
                </c:pt>
                <c:pt idx="3907">
                  <c:v>860.81730389594998</c:v>
                </c:pt>
                <c:pt idx="3908">
                  <c:v>860.81730389594998</c:v>
                </c:pt>
                <c:pt idx="3909">
                  <c:v>860.81730389594998</c:v>
                </c:pt>
                <c:pt idx="3910">
                  <c:v>860.81730389594998</c:v>
                </c:pt>
                <c:pt idx="3911">
                  <c:v>860.81730389594998</c:v>
                </c:pt>
                <c:pt idx="3912">
                  <c:v>860.81730389594998</c:v>
                </c:pt>
                <c:pt idx="3913">
                  <c:v>860.81730389594998</c:v>
                </c:pt>
                <c:pt idx="3914">
                  <c:v>860.81730389594998</c:v>
                </c:pt>
                <c:pt idx="3915">
                  <c:v>860.81730389594998</c:v>
                </c:pt>
                <c:pt idx="3916">
                  <c:v>860.81730389594998</c:v>
                </c:pt>
                <c:pt idx="3917">
                  <c:v>860.81730389594998</c:v>
                </c:pt>
                <c:pt idx="3918">
                  <c:v>860.81730389594998</c:v>
                </c:pt>
                <c:pt idx="3919">
                  <c:v>860.81730389594998</c:v>
                </c:pt>
                <c:pt idx="3920">
                  <c:v>860.81730389594998</c:v>
                </c:pt>
                <c:pt idx="3921">
                  <c:v>860.81730389594998</c:v>
                </c:pt>
                <c:pt idx="3922">
                  <c:v>860.81730389594998</c:v>
                </c:pt>
                <c:pt idx="3923">
                  <c:v>860.81730389594998</c:v>
                </c:pt>
                <c:pt idx="3924">
                  <c:v>860.81730389594998</c:v>
                </c:pt>
                <c:pt idx="3925">
                  <c:v>860.81730389594998</c:v>
                </c:pt>
                <c:pt idx="3926">
                  <c:v>860.81730389594998</c:v>
                </c:pt>
                <c:pt idx="3927">
                  <c:v>860.81730389594998</c:v>
                </c:pt>
                <c:pt idx="3928">
                  <c:v>860.81730389594998</c:v>
                </c:pt>
                <c:pt idx="3929">
                  <c:v>860.81730389594998</c:v>
                </c:pt>
                <c:pt idx="3930">
                  <c:v>860.81730389594998</c:v>
                </c:pt>
                <c:pt idx="3931">
                  <c:v>860.81730389594998</c:v>
                </c:pt>
                <c:pt idx="3932">
                  <c:v>860.81730389594998</c:v>
                </c:pt>
                <c:pt idx="3933">
                  <c:v>860.81730389594998</c:v>
                </c:pt>
                <c:pt idx="3934">
                  <c:v>860.81730389594998</c:v>
                </c:pt>
                <c:pt idx="3935">
                  <c:v>860.81730389594998</c:v>
                </c:pt>
                <c:pt idx="3936">
                  <c:v>860.81730389594998</c:v>
                </c:pt>
                <c:pt idx="3937">
                  <c:v>860.81730389594998</c:v>
                </c:pt>
                <c:pt idx="3938">
                  <c:v>860.81730389594998</c:v>
                </c:pt>
                <c:pt idx="3939">
                  <c:v>860.81730389594998</c:v>
                </c:pt>
                <c:pt idx="3940">
                  <c:v>860.81730389594998</c:v>
                </c:pt>
                <c:pt idx="3941">
                  <c:v>860.81730389594998</c:v>
                </c:pt>
                <c:pt idx="3942">
                  <c:v>860.81730389594998</c:v>
                </c:pt>
                <c:pt idx="3943">
                  <c:v>860.81730389594998</c:v>
                </c:pt>
                <c:pt idx="3944">
                  <c:v>860.81730389594998</c:v>
                </c:pt>
                <c:pt idx="3945">
                  <c:v>860.81730389594998</c:v>
                </c:pt>
                <c:pt idx="3946">
                  <c:v>860.81730389594998</c:v>
                </c:pt>
                <c:pt idx="3947">
                  <c:v>860.81730389594998</c:v>
                </c:pt>
                <c:pt idx="3948">
                  <c:v>860.81730389594998</c:v>
                </c:pt>
                <c:pt idx="3949">
                  <c:v>860.81730389594998</c:v>
                </c:pt>
                <c:pt idx="3950">
                  <c:v>860.81730389594998</c:v>
                </c:pt>
                <c:pt idx="3951">
                  <c:v>860.81730389594998</c:v>
                </c:pt>
                <c:pt idx="3952">
                  <c:v>860.81730389594998</c:v>
                </c:pt>
                <c:pt idx="3953">
                  <c:v>860.81730389594998</c:v>
                </c:pt>
                <c:pt idx="3954">
                  <c:v>860.81730389594998</c:v>
                </c:pt>
                <c:pt idx="3955">
                  <c:v>860.81730389594998</c:v>
                </c:pt>
                <c:pt idx="3956">
                  <c:v>860.81730389594998</c:v>
                </c:pt>
                <c:pt idx="3957">
                  <c:v>860.81730389594998</c:v>
                </c:pt>
                <c:pt idx="3958">
                  <c:v>860.81730389594998</c:v>
                </c:pt>
                <c:pt idx="3959">
                  <c:v>860.81730389594998</c:v>
                </c:pt>
                <c:pt idx="3960">
                  <c:v>860.81730389594998</c:v>
                </c:pt>
                <c:pt idx="3961">
                  <c:v>860.81730389594998</c:v>
                </c:pt>
                <c:pt idx="3962">
                  <c:v>860.81730389594998</c:v>
                </c:pt>
                <c:pt idx="3963">
                  <c:v>860.81730389594998</c:v>
                </c:pt>
                <c:pt idx="3964">
                  <c:v>860.81730389594998</c:v>
                </c:pt>
                <c:pt idx="3965">
                  <c:v>860.81730389594998</c:v>
                </c:pt>
                <c:pt idx="3966">
                  <c:v>860.81730389594998</c:v>
                </c:pt>
                <c:pt idx="3967">
                  <c:v>860.81730389594998</c:v>
                </c:pt>
                <c:pt idx="3968">
                  <c:v>860.81730389594998</c:v>
                </c:pt>
                <c:pt idx="3969">
                  <c:v>860.81730389594998</c:v>
                </c:pt>
                <c:pt idx="3970">
                  <c:v>860.81730389594998</c:v>
                </c:pt>
                <c:pt idx="3971">
                  <c:v>860.81730389594998</c:v>
                </c:pt>
                <c:pt idx="3972">
                  <c:v>860.81730389594998</c:v>
                </c:pt>
                <c:pt idx="3973">
                  <c:v>860.81730389594998</c:v>
                </c:pt>
                <c:pt idx="3974">
                  <c:v>860.81730389594998</c:v>
                </c:pt>
                <c:pt idx="3975">
                  <c:v>860.81730389594998</c:v>
                </c:pt>
                <c:pt idx="3976">
                  <c:v>860.81730389594998</c:v>
                </c:pt>
                <c:pt idx="3977">
                  <c:v>860.81730389594998</c:v>
                </c:pt>
                <c:pt idx="3978">
                  <c:v>860.81730389594998</c:v>
                </c:pt>
                <c:pt idx="3979">
                  <c:v>860.81730389594998</c:v>
                </c:pt>
                <c:pt idx="3980">
                  <c:v>860.81730389594998</c:v>
                </c:pt>
                <c:pt idx="3981">
                  <c:v>860.81730389594998</c:v>
                </c:pt>
                <c:pt idx="3982">
                  <c:v>860.81730389594998</c:v>
                </c:pt>
                <c:pt idx="3983">
                  <c:v>860.81730389594998</c:v>
                </c:pt>
                <c:pt idx="3984">
                  <c:v>860.81730389594998</c:v>
                </c:pt>
                <c:pt idx="3985">
                  <c:v>860.81730389594998</c:v>
                </c:pt>
                <c:pt idx="3986">
                  <c:v>860.81730389594998</c:v>
                </c:pt>
                <c:pt idx="3987">
                  <c:v>860.81730389594998</c:v>
                </c:pt>
                <c:pt idx="3988">
                  <c:v>860.81730389594998</c:v>
                </c:pt>
                <c:pt idx="3989">
                  <c:v>860.81730389594998</c:v>
                </c:pt>
                <c:pt idx="3990">
                  <c:v>860.81730389594998</c:v>
                </c:pt>
                <c:pt idx="3991">
                  <c:v>860.81730389594998</c:v>
                </c:pt>
                <c:pt idx="3992">
                  <c:v>860.81730389594998</c:v>
                </c:pt>
                <c:pt idx="3993">
                  <c:v>860.81730389594998</c:v>
                </c:pt>
                <c:pt idx="3994">
                  <c:v>860.81730389594998</c:v>
                </c:pt>
                <c:pt idx="3995">
                  <c:v>860.81730389594998</c:v>
                </c:pt>
                <c:pt idx="3996">
                  <c:v>860.81730389594998</c:v>
                </c:pt>
                <c:pt idx="3997">
                  <c:v>860.81730389594998</c:v>
                </c:pt>
                <c:pt idx="3998">
                  <c:v>860.81730389594998</c:v>
                </c:pt>
                <c:pt idx="3999">
                  <c:v>860.81730389594998</c:v>
                </c:pt>
                <c:pt idx="4000">
                  <c:v>860.81730389594998</c:v>
                </c:pt>
                <c:pt idx="4001">
                  <c:v>860.81730389594998</c:v>
                </c:pt>
                <c:pt idx="4002">
                  <c:v>860.81730389594998</c:v>
                </c:pt>
                <c:pt idx="4003">
                  <c:v>860.81730389594998</c:v>
                </c:pt>
                <c:pt idx="4004">
                  <c:v>860.81730389594998</c:v>
                </c:pt>
                <c:pt idx="4005">
                  <c:v>860.81730389594998</c:v>
                </c:pt>
                <c:pt idx="4006">
                  <c:v>860.81730389594998</c:v>
                </c:pt>
                <c:pt idx="4007">
                  <c:v>860.81730389594998</c:v>
                </c:pt>
                <c:pt idx="4008">
                  <c:v>860.81730389594998</c:v>
                </c:pt>
                <c:pt idx="4009">
                  <c:v>860.81730389594998</c:v>
                </c:pt>
                <c:pt idx="4010">
                  <c:v>860.81730389594998</c:v>
                </c:pt>
                <c:pt idx="4011">
                  <c:v>860.81730389594998</c:v>
                </c:pt>
                <c:pt idx="4012">
                  <c:v>860.81730389594998</c:v>
                </c:pt>
                <c:pt idx="4013">
                  <c:v>860.81730389594998</c:v>
                </c:pt>
                <c:pt idx="4014">
                  <c:v>860.81730389594998</c:v>
                </c:pt>
                <c:pt idx="4015">
                  <c:v>860.81730389594998</c:v>
                </c:pt>
                <c:pt idx="4016">
                  <c:v>860.81730389594998</c:v>
                </c:pt>
                <c:pt idx="4017">
                  <c:v>860.81730389594998</c:v>
                </c:pt>
                <c:pt idx="4018">
                  <c:v>860.81730389594998</c:v>
                </c:pt>
                <c:pt idx="4019">
                  <c:v>860.81730389594998</c:v>
                </c:pt>
                <c:pt idx="4020">
                  <c:v>860.81730389594998</c:v>
                </c:pt>
                <c:pt idx="4021">
                  <c:v>860.81730389594998</c:v>
                </c:pt>
                <c:pt idx="4022">
                  <c:v>860.81730389594998</c:v>
                </c:pt>
                <c:pt idx="4023">
                  <c:v>860.81730389594998</c:v>
                </c:pt>
                <c:pt idx="4024">
                  <c:v>860.81730389594998</c:v>
                </c:pt>
                <c:pt idx="4025">
                  <c:v>860.81730389594998</c:v>
                </c:pt>
                <c:pt idx="4026">
                  <c:v>860.81730389594998</c:v>
                </c:pt>
                <c:pt idx="4027">
                  <c:v>860.81730389594998</c:v>
                </c:pt>
                <c:pt idx="4028">
                  <c:v>860.81730389594998</c:v>
                </c:pt>
                <c:pt idx="4029">
                  <c:v>860.81730389594998</c:v>
                </c:pt>
                <c:pt idx="4030">
                  <c:v>860.81730389594998</c:v>
                </c:pt>
                <c:pt idx="4031">
                  <c:v>860.81730389594998</c:v>
                </c:pt>
                <c:pt idx="4032">
                  <c:v>860.81730389594998</c:v>
                </c:pt>
                <c:pt idx="4033">
                  <c:v>860.81730389594998</c:v>
                </c:pt>
                <c:pt idx="4034">
                  <c:v>860.81730389594998</c:v>
                </c:pt>
                <c:pt idx="4035">
                  <c:v>860.81730389594998</c:v>
                </c:pt>
                <c:pt idx="4036">
                  <c:v>860.81730389594998</c:v>
                </c:pt>
                <c:pt idx="4037">
                  <c:v>860.81730389594998</c:v>
                </c:pt>
                <c:pt idx="4038">
                  <c:v>860.81730389594998</c:v>
                </c:pt>
                <c:pt idx="4039">
                  <c:v>860.81730389594998</c:v>
                </c:pt>
                <c:pt idx="4040">
                  <c:v>860.81730389594998</c:v>
                </c:pt>
                <c:pt idx="4041">
                  <c:v>860.81730389594998</c:v>
                </c:pt>
                <c:pt idx="4042">
                  <c:v>860.81730389594998</c:v>
                </c:pt>
                <c:pt idx="4043">
                  <c:v>860.81730389594998</c:v>
                </c:pt>
                <c:pt idx="4044">
                  <c:v>860.81730389594998</c:v>
                </c:pt>
                <c:pt idx="4045">
                  <c:v>860.81730389594998</c:v>
                </c:pt>
                <c:pt idx="4046">
                  <c:v>860.81730389594998</c:v>
                </c:pt>
                <c:pt idx="4047">
                  <c:v>860.81730389594998</c:v>
                </c:pt>
                <c:pt idx="4048">
                  <c:v>860.81730389594998</c:v>
                </c:pt>
                <c:pt idx="4049">
                  <c:v>860.81730389594998</c:v>
                </c:pt>
                <c:pt idx="4050">
                  <c:v>860.81730389594998</c:v>
                </c:pt>
                <c:pt idx="4051">
                  <c:v>860.81730389594998</c:v>
                </c:pt>
                <c:pt idx="4052">
                  <c:v>860.81730389594998</c:v>
                </c:pt>
                <c:pt idx="4053">
                  <c:v>860.81730389594998</c:v>
                </c:pt>
                <c:pt idx="4054">
                  <c:v>860.81730389594998</c:v>
                </c:pt>
                <c:pt idx="4055">
                  <c:v>860.81730389594998</c:v>
                </c:pt>
                <c:pt idx="4056">
                  <c:v>860.81730389594998</c:v>
                </c:pt>
                <c:pt idx="4057">
                  <c:v>860.81730389594998</c:v>
                </c:pt>
                <c:pt idx="4058">
                  <c:v>860.81730389594998</c:v>
                </c:pt>
                <c:pt idx="4059">
                  <c:v>860.81730389594998</c:v>
                </c:pt>
                <c:pt idx="4060">
                  <c:v>860.81730389594998</c:v>
                </c:pt>
                <c:pt idx="4061">
                  <c:v>860.81730389594998</c:v>
                </c:pt>
                <c:pt idx="4062">
                  <c:v>860.81730389594998</c:v>
                </c:pt>
                <c:pt idx="4063">
                  <c:v>860.81730389594998</c:v>
                </c:pt>
                <c:pt idx="4064">
                  <c:v>860.81730389594998</c:v>
                </c:pt>
                <c:pt idx="4065">
                  <c:v>860.81730389594998</c:v>
                </c:pt>
                <c:pt idx="4066">
                  <c:v>860.81730389594998</c:v>
                </c:pt>
                <c:pt idx="4067">
                  <c:v>860.81730389594998</c:v>
                </c:pt>
                <c:pt idx="4068">
                  <c:v>860.81730389594998</c:v>
                </c:pt>
                <c:pt idx="4069">
                  <c:v>860.81730389594998</c:v>
                </c:pt>
                <c:pt idx="4070">
                  <c:v>860.81730389594998</c:v>
                </c:pt>
                <c:pt idx="4071">
                  <c:v>860.81730389594998</c:v>
                </c:pt>
                <c:pt idx="4072">
                  <c:v>860.81730389594998</c:v>
                </c:pt>
                <c:pt idx="4073">
                  <c:v>860.81730389594998</c:v>
                </c:pt>
                <c:pt idx="4074">
                  <c:v>860.81730389594998</c:v>
                </c:pt>
                <c:pt idx="4075">
                  <c:v>860.81730389594998</c:v>
                </c:pt>
                <c:pt idx="4076">
                  <c:v>860.81730389594998</c:v>
                </c:pt>
                <c:pt idx="4077">
                  <c:v>860.81730389594998</c:v>
                </c:pt>
                <c:pt idx="4078">
                  <c:v>860.81730389594998</c:v>
                </c:pt>
                <c:pt idx="4079">
                  <c:v>860.81730389594998</c:v>
                </c:pt>
                <c:pt idx="4080">
                  <c:v>860.81730389594998</c:v>
                </c:pt>
                <c:pt idx="4081">
                  <c:v>860.81730389594998</c:v>
                </c:pt>
                <c:pt idx="4082">
                  <c:v>860.81730389594998</c:v>
                </c:pt>
                <c:pt idx="4083">
                  <c:v>860.81730389594998</c:v>
                </c:pt>
                <c:pt idx="4084">
                  <c:v>860.81730389594998</c:v>
                </c:pt>
                <c:pt idx="4085">
                  <c:v>860.81730389594998</c:v>
                </c:pt>
                <c:pt idx="4086">
                  <c:v>860.81730389594998</c:v>
                </c:pt>
                <c:pt idx="4087">
                  <c:v>860.81730389594998</c:v>
                </c:pt>
                <c:pt idx="4088">
                  <c:v>860.81730389594998</c:v>
                </c:pt>
                <c:pt idx="4089">
                  <c:v>860.81730389594998</c:v>
                </c:pt>
                <c:pt idx="4090">
                  <c:v>860.81730389594998</c:v>
                </c:pt>
                <c:pt idx="4091">
                  <c:v>860.81730389594998</c:v>
                </c:pt>
                <c:pt idx="4092">
                  <c:v>860.81730389594998</c:v>
                </c:pt>
                <c:pt idx="4093">
                  <c:v>860.81730389594998</c:v>
                </c:pt>
                <c:pt idx="4094">
                  <c:v>860.81730389594998</c:v>
                </c:pt>
                <c:pt idx="4095">
                  <c:v>860.81730389594998</c:v>
                </c:pt>
                <c:pt idx="4096">
                  <c:v>860.81730389594998</c:v>
                </c:pt>
                <c:pt idx="4097">
                  <c:v>860.81730389594998</c:v>
                </c:pt>
                <c:pt idx="4098">
                  <c:v>860.81730389594998</c:v>
                </c:pt>
                <c:pt idx="4099">
                  <c:v>860.81730389594998</c:v>
                </c:pt>
                <c:pt idx="4100">
                  <c:v>860.81730389594998</c:v>
                </c:pt>
                <c:pt idx="4101">
                  <c:v>860.81730389594998</c:v>
                </c:pt>
                <c:pt idx="4102">
                  <c:v>860.81730389594998</c:v>
                </c:pt>
                <c:pt idx="4103">
                  <c:v>860.81730389594998</c:v>
                </c:pt>
                <c:pt idx="4104">
                  <c:v>860.81730389594998</c:v>
                </c:pt>
                <c:pt idx="4105">
                  <c:v>860.81730389594998</c:v>
                </c:pt>
                <c:pt idx="4106">
                  <c:v>860.81730389594998</c:v>
                </c:pt>
                <c:pt idx="4107">
                  <c:v>860.81730389594998</c:v>
                </c:pt>
                <c:pt idx="4108">
                  <c:v>860.81730389594998</c:v>
                </c:pt>
                <c:pt idx="4109">
                  <c:v>860.81730389594998</c:v>
                </c:pt>
                <c:pt idx="4110">
                  <c:v>860.81730389594998</c:v>
                </c:pt>
                <c:pt idx="4111">
                  <c:v>860.81730389594998</c:v>
                </c:pt>
                <c:pt idx="4112">
                  <c:v>860.81730389594998</c:v>
                </c:pt>
                <c:pt idx="4113">
                  <c:v>860.81730389594998</c:v>
                </c:pt>
                <c:pt idx="4114">
                  <c:v>860.81730389594998</c:v>
                </c:pt>
                <c:pt idx="4115">
                  <c:v>860.81730389594998</c:v>
                </c:pt>
                <c:pt idx="4116">
                  <c:v>860.81730389594998</c:v>
                </c:pt>
                <c:pt idx="4117">
                  <c:v>860.81730389594998</c:v>
                </c:pt>
                <c:pt idx="4118">
                  <c:v>860.81730389594998</c:v>
                </c:pt>
                <c:pt idx="4119">
                  <c:v>860.81730389594998</c:v>
                </c:pt>
                <c:pt idx="4120">
                  <c:v>860.81730389594998</c:v>
                </c:pt>
                <c:pt idx="4121">
                  <c:v>860.81730389594998</c:v>
                </c:pt>
                <c:pt idx="4122">
                  <c:v>860.81730389594998</c:v>
                </c:pt>
                <c:pt idx="4123">
                  <c:v>860.81730389594998</c:v>
                </c:pt>
                <c:pt idx="4124">
                  <c:v>860.81730389594998</c:v>
                </c:pt>
                <c:pt idx="4125">
                  <c:v>860.81730389594998</c:v>
                </c:pt>
                <c:pt idx="4126">
                  <c:v>860.81730389594998</c:v>
                </c:pt>
                <c:pt idx="4127">
                  <c:v>860.81730389594998</c:v>
                </c:pt>
                <c:pt idx="4128">
                  <c:v>860.81730389594998</c:v>
                </c:pt>
                <c:pt idx="4129">
                  <c:v>860.81730389594998</c:v>
                </c:pt>
                <c:pt idx="4130">
                  <c:v>860.81730389594998</c:v>
                </c:pt>
                <c:pt idx="4131">
                  <c:v>860.81730389594998</c:v>
                </c:pt>
                <c:pt idx="4132">
                  <c:v>860.81730389594998</c:v>
                </c:pt>
                <c:pt idx="4133">
                  <c:v>860.81730389594998</c:v>
                </c:pt>
                <c:pt idx="4134">
                  <c:v>860.81730389594998</c:v>
                </c:pt>
                <c:pt idx="4135">
                  <c:v>860.81730389594998</c:v>
                </c:pt>
                <c:pt idx="4136">
                  <c:v>860.81730389594998</c:v>
                </c:pt>
                <c:pt idx="4137">
                  <c:v>860.81730389594998</c:v>
                </c:pt>
                <c:pt idx="4138">
                  <c:v>860.81730389594998</c:v>
                </c:pt>
                <c:pt idx="4139">
                  <c:v>860.81730389594998</c:v>
                </c:pt>
                <c:pt idx="4140">
                  <c:v>860.81730389594998</c:v>
                </c:pt>
                <c:pt idx="4141">
                  <c:v>860.81730389594998</c:v>
                </c:pt>
                <c:pt idx="4142">
                  <c:v>860.81730389594998</c:v>
                </c:pt>
                <c:pt idx="4143">
                  <c:v>860.81730389594998</c:v>
                </c:pt>
                <c:pt idx="4144">
                  <c:v>860.81730389594998</c:v>
                </c:pt>
                <c:pt idx="4145">
                  <c:v>860.81730389594998</c:v>
                </c:pt>
                <c:pt idx="4146">
                  <c:v>860.81730389594998</c:v>
                </c:pt>
                <c:pt idx="4147">
                  <c:v>860.81730389594998</c:v>
                </c:pt>
                <c:pt idx="4148">
                  <c:v>860.81730389594998</c:v>
                </c:pt>
                <c:pt idx="4149">
                  <c:v>860.81730389594998</c:v>
                </c:pt>
                <c:pt idx="4150">
                  <c:v>860.81730389594998</c:v>
                </c:pt>
                <c:pt idx="4151">
                  <c:v>860.81730389594998</c:v>
                </c:pt>
                <c:pt idx="4152">
                  <c:v>860.81730389594998</c:v>
                </c:pt>
                <c:pt idx="4153">
                  <c:v>860.81730389594998</c:v>
                </c:pt>
                <c:pt idx="4154">
                  <c:v>860.81730389594998</c:v>
                </c:pt>
                <c:pt idx="4155">
                  <c:v>860.81730389594998</c:v>
                </c:pt>
                <c:pt idx="4156">
                  <c:v>860.81730389594998</c:v>
                </c:pt>
                <c:pt idx="4157">
                  <c:v>860.81730389594998</c:v>
                </c:pt>
                <c:pt idx="4158">
                  <c:v>860.81730389594998</c:v>
                </c:pt>
                <c:pt idx="4159">
                  <c:v>860.81730389594998</c:v>
                </c:pt>
                <c:pt idx="4160">
                  <c:v>860.81730389594998</c:v>
                </c:pt>
                <c:pt idx="4161">
                  <c:v>860.81730389594998</c:v>
                </c:pt>
                <c:pt idx="4162">
                  <c:v>860.81730389594998</c:v>
                </c:pt>
                <c:pt idx="4163">
                  <c:v>860.81730389594998</c:v>
                </c:pt>
                <c:pt idx="4164">
                  <c:v>860.81730389594998</c:v>
                </c:pt>
                <c:pt idx="4165">
                  <c:v>860.81730389594998</c:v>
                </c:pt>
                <c:pt idx="4166">
                  <c:v>860.81730389594998</c:v>
                </c:pt>
                <c:pt idx="4167">
                  <c:v>860.81730389594998</c:v>
                </c:pt>
                <c:pt idx="4168">
                  <c:v>860.81730389594998</c:v>
                </c:pt>
                <c:pt idx="4169">
                  <c:v>860.81730389594998</c:v>
                </c:pt>
                <c:pt idx="4170">
                  <c:v>860.81730389594998</c:v>
                </c:pt>
                <c:pt idx="4171">
                  <c:v>860.81730389594998</c:v>
                </c:pt>
                <c:pt idx="4172">
                  <c:v>860.81730389594998</c:v>
                </c:pt>
                <c:pt idx="4173">
                  <c:v>860.81730389594998</c:v>
                </c:pt>
                <c:pt idx="4174">
                  <c:v>860.81730389594998</c:v>
                </c:pt>
                <c:pt idx="4175">
                  <c:v>860.81730389594998</c:v>
                </c:pt>
                <c:pt idx="4176">
                  <c:v>860.81730389594998</c:v>
                </c:pt>
                <c:pt idx="4177">
                  <c:v>860.81730389594998</c:v>
                </c:pt>
                <c:pt idx="4178">
                  <c:v>860.81730389594998</c:v>
                </c:pt>
                <c:pt idx="4179">
                  <c:v>860.81730389594998</c:v>
                </c:pt>
                <c:pt idx="4180">
                  <c:v>860.81730389594998</c:v>
                </c:pt>
                <c:pt idx="4181">
                  <c:v>860.81730389594998</c:v>
                </c:pt>
                <c:pt idx="4182">
                  <c:v>860.81730389594998</c:v>
                </c:pt>
                <c:pt idx="4183">
                  <c:v>860.81730389594998</c:v>
                </c:pt>
                <c:pt idx="4184">
                  <c:v>860.81730389594998</c:v>
                </c:pt>
                <c:pt idx="4185">
                  <c:v>860.81730389594998</c:v>
                </c:pt>
                <c:pt idx="4186">
                  <c:v>860.81730389594998</c:v>
                </c:pt>
                <c:pt idx="4187">
                  <c:v>860.81730389594998</c:v>
                </c:pt>
                <c:pt idx="4188">
                  <c:v>860.81730389594998</c:v>
                </c:pt>
                <c:pt idx="4189">
                  <c:v>860.81730389594998</c:v>
                </c:pt>
                <c:pt idx="4190">
                  <c:v>860.81730389594998</c:v>
                </c:pt>
                <c:pt idx="4191">
                  <c:v>860.81730389594998</c:v>
                </c:pt>
                <c:pt idx="4192">
                  <c:v>860.81730389594998</c:v>
                </c:pt>
                <c:pt idx="4193">
                  <c:v>860.81730389594998</c:v>
                </c:pt>
                <c:pt idx="4194">
                  <c:v>860.81730389594998</c:v>
                </c:pt>
                <c:pt idx="4195">
                  <c:v>860.81730389594998</c:v>
                </c:pt>
                <c:pt idx="4196">
                  <c:v>860.81730389594998</c:v>
                </c:pt>
                <c:pt idx="4197">
                  <c:v>860.81730389594998</c:v>
                </c:pt>
                <c:pt idx="4198">
                  <c:v>860.81730389594998</c:v>
                </c:pt>
                <c:pt idx="4199">
                  <c:v>860.81730389594998</c:v>
                </c:pt>
                <c:pt idx="4200">
                  <c:v>860.81730389594998</c:v>
                </c:pt>
                <c:pt idx="4201">
                  <c:v>860.81730389594998</c:v>
                </c:pt>
                <c:pt idx="4202">
                  <c:v>860.81730389594998</c:v>
                </c:pt>
                <c:pt idx="4203">
                  <c:v>860.81730389594998</c:v>
                </c:pt>
                <c:pt idx="4204">
                  <c:v>860.81730389594998</c:v>
                </c:pt>
                <c:pt idx="4205">
                  <c:v>860.81730389594998</c:v>
                </c:pt>
                <c:pt idx="4206">
                  <c:v>860.81730389594998</c:v>
                </c:pt>
                <c:pt idx="4207">
                  <c:v>860.81730389594998</c:v>
                </c:pt>
                <c:pt idx="4208">
                  <c:v>860.81730389594998</c:v>
                </c:pt>
                <c:pt idx="4209">
                  <c:v>860.81730389594998</c:v>
                </c:pt>
                <c:pt idx="4210">
                  <c:v>860.81730389594998</c:v>
                </c:pt>
                <c:pt idx="4211">
                  <c:v>860.81730389594998</c:v>
                </c:pt>
                <c:pt idx="4212">
                  <c:v>860.81730389594998</c:v>
                </c:pt>
                <c:pt idx="4213">
                  <c:v>860.81730389594998</c:v>
                </c:pt>
                <c:pt idx="4214">
                  <c:v>860.81730389594998</c:v>
                </c:pt>
                <c:pt idx="4215">
                  <c:v>860.81730389594998</c:v>
                </c:pt>
                <c:pt idx="4216">
                  <c:v>860.81730389594998</c:v>
                </c:pt>
                <c:pt idx="4217">
                  <c:v>860.81730389594998</c:v>
                </c:pt>
                <c:pt idx="4218">
                  <c:v>860.81730389594998</c:v>
                </c:pt>
                <c:pt idx="4219">
                  <c:v>860.81730389594998</c:v>
                </c:pt>
                <c:pt idx="4220">
                  <c:v>860.81730389594998</c:v>
                </c:pt>
                <c:pt idx="4221">
                  <c:v>860.81730389594998</c:v>
                </c:pt>
                <c:pt idx="4222">
                  <c:v>860.81730389594998</c:v>
                </c:pt>
                <c:pt idx="4223">
                  <c:v>860.81730389594998</c:v>
                </c:pt>
                <c:pt idx="4224">
                  <c:v>860.81730389594998</c:v>
                </c:pt>
                <c:pt idx="4225">
                  <c:v>860.81730389594998</c:v>
                </c:pt>
                <c:pt idx="4226">
                  <c:v>860.81730389594998</c:v>
                </c:pt>
                <c:pt idx="4227">
                  <c:v>860.81730389594998</c:v>
                </c:pt>
                <c:pt idx="4228">
                  <c:v>860.81730389594998</c:v>
                </c:pt>
                <c:pt idx="4229">
                  <c:v>860.81730389594998</c:v>
                </c:pt>
                <c:pt idx="4230">
                  <c:v>860.81730389594998</c:v>
                </c:pt>
                <c:pt idx="4231">
                  <c:v>860.81730389594998</c:v>
                </c:pt>
                <c:pt idx="4232">
                  <c:v>860.81730389594998</c:v>
                </c:pt>
                <c:pt idx="4233">
                  <c:v>860.81730389594998</c:v>
                </c:pt>
                <c:pt idx="4234">
                  <c:v>860.81730389594998</c:v>
                </c:pt>
                <c:pt idx="4235">
                  <c:v>860.81730389594998</c:v>
                </c:pt>
                <c:pt idx="4236">
                  <c:v>860.81730389594998</c:v>
                </c:pt>
                <c:pt idx="4237">
                  <c:v>860.81730389594998</c:v>
                </c:pt>
                <c:pt idx="4238">
                  <c:v>860.81730389594998</c:v>
                </c:pt>
                <c:pt idx="4239">
                  <c:v>860.81730389594998</c:v>
                </c:pt>
                <c:pt idx="4240">
                  <c:v>860.81730389594998</c:v>
                </c:pt>
                <c:pt idx="4241">
                  <c:v>860.81730389594998</c:v>
                </c:pt>
                <c:pt idx="4242">
                  <c:v>860.81730389594998</c:v>
                </c:pt>
                <c:pt idx="4243">
                  <c:v>860.81730389594998</c:v>
                </c:pt>
                <c:pt idx="4244">
                  <c:v>860.81730389594998</c:v>
                </c:pt>
                <c:pt idx="4245">
                  <c:v>860.81730389594998</c:v>
                </c:pt>
                <c:pt idx="4246">
                  <c:v>860.81730389594998</c:v>
                </c:pt>
                <c:pt idx="4247">
                  <c:v>860.81730389594998</c:v>
                </c:pt>
                <c:pt idx="4248">
                  <c:v>860.81730389594998</c:v>
                </c:pt>
                <c:pt idx="4249">
                  <c:v>860.81730389594998</c:v>
                </c:pt>
                <c:pt idx="4250">
                  <c:v>860.81730389594998</c:v>
                </c:pt>
                <c:pt idx="4251">
                  <c:v>860.81730389594998</c:v>
                </c:pt>
                <c:pt idx="4252">
                  <c:v>860.81730389594998</c:v>
                </c:pt>
                <c:pt idx="4253">
                  <c:v>860.81730389594998</c:v>
                </c:pt>
                <c:pt idx="4254">
                  <c:v>860.81730389594998</c:v>
                </c:pt>
                <c:pt idx="4255">
                  <c:v>860.81730389594998</c:v>
                </c:pt>
                <c:pt idx="4256">
                  <c:v>860.81730389594998</c:v>
                </c:pt>
                <c:pt idx="4257">
                  <c:v>860.81730389594998</c:v>
                </c:pt>
                <c:pt idx="4258">
                  <c:v>860.81730389594998</c:v>
                </c:pt>
                <c:pt idx="4259">
                  <c:v>860.81730389594998</c:v>
                </c:pt>
                <c:pt idx="4260">
                  <c:v>860.81730389594998</c:v>
                </c:pt>
                <c:pt idx="4261">
                  <c:v>860.81730389594998</c:v>
                </c:pt>
                <c:pt idx="4262">
                  <c:v>860.81730389594998</c:v>
                </c:pt>
                <c:pt idx="4263">
                  <c:v>860.81730389594998</c:v>
                </c:pt>
                <c:pt idx="4264">
                  <c:v>860.81730389594998</c:v>
                </c:pt>
                <c:pt idx="4265">
                  <c:v>860.81730389594998</c:v>
                </c:pt>
                <c:pt idx="4266">
                  <c:v>860.81730389594998</c:v>
                </c:pt>
                <c:pt idx="4267">
                  <c:v>860.81730389594998</c:v>
                </c:pt>
                <c:pt idx="4268">
                  <c:v>860.81730389594998</c:v>
                </c:pt>
                <c:pt idx="4269">
                  <c:v>860.81730389594998</c:v>
                </c:pt>
                <c:pt idx="4270">
                  <c:v>860.81730389594998</c:v>
                </c:pt>
                <c:pt idx="4271">
                  <c:v>860.81730389594998</c:v>
                </c:pt>
                <c:pt idx="4272">
                  <c:v>860.81730389594998</c:v>
                </c:pt>
                <c:pt idx="4273">
                  <c:v>860.81730389594998</c:v>
                </c:pt>
                <c:pt idx="4274">
                  <c:v>860.81730389594998</c:v>
                </c:pt>
                <c:pt idx="4275">
                  <c:v>860.81730389594998</c:v>
                </c:pt>
                <c:pt idx="4276">
                  <c:v>860.81730389594998</c:v>
                </c:pt>
                <c:pt idx="4277">
                  <c:v>860.81730389594998</c:v>
                </c:pt>
                <c:pt idx="4278">
                  <c:v>860.81730389594998</c:v>
                </c:pt>
                <c:pt idx="4279">
                  <c:v>860.81730389594998</c:v>
                </c:pt>
                <c:pt idx="4280">
                  <c:v>860.81730389594998</c:v>
                </c:pt>
                <c:pt idx="4281">
                  <c:v>860.81730389594998</c:v>
                </c:pt>
                <c:pt idx="4282">
                  <c:v>860.81730389594998</c:v>
                </c:pt>
                <c:pt idx="4283">
                  <c:v>860.81730389594998</c:v>
                </c:pt>
                <c:pt idx="4284">
                  <c:v>860.81730389594998</c:v>
                </c:pt>
                <c:pt idx="4285">
                  <c:v>860.81730389594998</c:v>
                </c:pt>
                <c:pt idx="4286">
                  <c:v>860.81730389594998</c:v>
                </c:pt>
                <c:pt idx="4287">
                  <c:v>860.81730389594998</c:v>
                </c:pt>
                <c:pt idx="4288">
                  <c:v>860.81730389594998</c:v>
                </c:pt>
                <c:pt idx="4289">
                  <c:v>860.81730389594998</c:v>
                </c:pt>
                <c:pt idx="4290">
                  <c:v>860.81730389594998</c:v>
                </c:pt>
                <c:pt idx="4291">
                  <c:v>860.81730389594998</c:v>
                </c:pt>
                <c:pt idx="4292">
                  <c:v>860.81730389594998</c:v>
                </c:pt>
                <c:pt idx="4293">
                  <c:v>860.81730389594998</c:v>
                </c:pt>
                <c:pt idx="4294">
                  <c:v>860.81730389594998</c:v>
                </c:pt>
                <c:pt idx="4295">
                  <c:v>860.81730389594998</c:v>
                </c:pt>
                <c:pt idx="4296">
                  <c:v>860.81730389594998</c:v>
                </c:pt>
                <c:pt idx="4297">
                  <c:v>860.81730389594998</c:v>
                </c:pt>
                <c:pt idx="4298">
                  <c:v>860.81730389594998</c:v>
                </c:pt>
                <c:pt idx="4299">
                  <c:v>860.81730389594998</c:v>
                </c:pt>
                <c:pt idx="4300">
                  <c:v>860.81730389594998</c:v>
                </c:pt>
                <c:pt idx="4301">
                  <c:v>860.81730389594998</c:v>
                </c:pt>
                <c:pt idx="4302">
                  <c:v>860.81730389594998</c:v>
                </c:pt>
                <c:pt idx="4303">
                  <c:v>860.81730389594998</c:v>
                </c:pt>
                <c:pt idx="4304">
                  <c:v>860.81730389594998</c:v>
                </c:pt>
                <c:pt idx="4305">
                  <c:v>860.81730389594998</c:v>
                </c:pt>
                <c:pt idx="4306">
                  <c:v>860.81730389594998</c:v>
                </c:pt>
                <c:pt idx="4307">
                  <c:v>860.81730389594998</c:v>
                </c:pt>
                <c:pt idx="4308">
                  <c:v>860.81730389594998</c:v>
                </c:pt>
                <c:pt idx="4309">
                  <c:v>860.81730389594998</c:v>
                </c:pt>
                <c:pt idx="4310">
                  <c:v>860.81730389594998</c:v>
                </c:pt>
                <c:pt idx="4311">
                  <c:v>860.81730389594998</c:v>
                </c:pt>
                <c:pt idx="4312">
                  <c:v>860.81730389594998</c:v>
                </c:pt>
                <c:pt idx="4313">
                  <c:v>860.81730389594998</c:v>
                </c:pt>
                <c:pt idx="4314">
                  <c:v>860.81730389594998</c:v>
                </c:pt>
                <c:pt idx="4315">
                  <c:v>860.81730389594998</c:v>
                </c:pt>
                <c:pt idx="4316">
                  <c:v>860.81730389594998</c:v>
                </c:pt>
                <c:pt idx="4317">
                  <c:v>860.81730389594998</c:v>
                </c:pt>
                <c:pt idx="4318">
                  <c:v>860.81730389594998</c:v>
                </c:pt>
                <c:pt idx="4319">
                  <c:v>860.81730389594998</c:v>
                </c:pt>
                <c:pt idx="4320">
                  <c:v>860.81730389594998</c:v>
                </c:pt>
                <c:pt idx="4321">
                  <c:v>860.81730389594998</c:v>
                </c:pt>
                <c:pt idx="4322">
                  <c:v>860.81730389594998</c:v>
                </c:pt>
                <c:pt idx="4323">
                  <c:v>860.81730389594998</c:v>
                </c:pt>
                <c:pt idx="4324">
                  <c:v>860.81730389594998</c:v>
                </c:pt>
                <c:pt idx="4325">
                  <c:v>860.81730389594998</c:v>
                </c:pt>
                <c:pt idx="4326">
                  <c:v>860.81730389594998</c:v>
                </c:pt>
                <c:pt idx="4327">
                  <c:v>860.81730389594998</c:v>
                </c:pt>
                <c:pt idx="4328">
                  <c:v>860.81730389594998</c:v>
                </c:pt>
                <c:pt idx="4329">
                  <c:v>860.81730389594998</c:v>
                </c:pt>
                <c:pt idx="4330">
                  <c:v>860.81730389594998</c:v>
                </c:pt>
                <c:pt idx="4331">
                  <c:v>860.81730389594998</c:v>
                </c:pt>
                <c:pt idx="4332">
                  <c:v>860.81730389594998</c:v>
                </c:pt>
                <c:pt idx="4333">
                  <c:v>860.81730389594998</c:v>
                </c:pt>
                <c:pt idx="4334">
                  <c:v>860.81730389594998</c:v>
                </c:pt>
                <c:pt idx="4335">
                  <c:v>860.81730389594998</c:v>
                </c:pt>
                <c:pt idx="4336">
                  <c:v>860.81730389594998</c:v>
                </c:pt>
                <c:pt idx="4337">
                  <c:v>860.81730389594998</c:v>
                </c:pt>
                <c:pt idx="4338">
                  <c:v>860.81730389594998</c:v>
                </c:pt>
              </c:numCache>
            </c:numRef>
          </c:xVal>
          <c:yVal>
            <c:numRef>
              <c:f>Ideal!$B$1:$B$4339</c:f>
              <c:numCache>
                <c:formatCode>General</c:formatCode>
                <c:ptCount val="4339"/>
                <c:pt idx="0">
                  <c:v>0.15384647499042273</c:v>
                </c:pt>
                <c:pt idx="1">
                  <c:v>0.15384647499042273</c:v>
                </c:pt>
                <c:pt idx="2">
                  <c:v>0.15384647499042273</c:v>
                </c:pt>
                <c:pt idx="3">
                  <c:v>0.15384647499042273</c:v>
                </c:pt>
                <c:pt idx="4">
                  <c:v>0.15384647499042273</c:v>
                </c:pt>
                <c:pt idx="5">
                  <c:v>0.15384647499042273</c:v>
                </c:pt>
                <c:pt idx="6">
                  <c:v>0.15384647499042273</c:v>
                </c:pt>
                <c:pt idx="7">
                  <c:v>0.15384647499042273</c:v>
                </c:pt>
                <c:pt idx="8">
                  <c:v>0.15384647499042273</c:v>
                </c:pt>
                <c:pt idx="9">
                  <c:v>0.15384647499042273</c:v>
                </c:pt>
                <c:pt idx="10">
                  <c:v>0.15384647499042273</c:v>
                </c:pt>
                <c:pt idx="11">
                  <c:v>0.15384647499042273</c:v>
                </c:pt>
                <c:pt idx="12">
                  <c:v>0.15384647499042273</c:v>
                </c:pt>
                <c:pt idx="13">
                  <c:v>0.15384647499042273</c:v>
                </c:pt>
                <c:pt idx="14">
                  <c:v>0.15384647499042273</c:v>
                </c:pt>
                <c:pt idx="15">
                  <c:v>0.15384647499042273</c:v>
                </c:pt>
                <c:pt idx="16">
                  <c:v>0.15384647499042273</c:v>
                </c:pt>
                <c:pt idx="17">
                  <c:v>0.15384647499042273</c:v>
                </c:pt>
                <c:pt idx="18">
                  <c:v>0.15384647499042273</c:v>
                </c:pt>
                <c:pt idx="19">
                  <c:v>0.15384647499042273</c:v>
                </c:pt>
                <c:pt idx="20">
                  <c:v>0.15384647499042273</c:v>
                </c:pt>
                <c:pt idx="21">
                  <c:v>0.15384647499042273</c:v>
                </c:pt>
                <c:pt idx="22">
                  <c:v>0.15384647499042273</c:v>
                </c:pt>
                <c:pt idx="23">
                  <c:v>0.15384647499042273</c:v>
                </c:pt>
                <c:pt idx="24">
                  <c:v>0.15384647499042273</c:v>
                </c:pt>
                <c:pt idx="25">
                  <c:v>0.15384647499042273</c:v>
                </c:pt>
                <c:pt idx="26">
                  <c:v>0.15384647499042273</c:v>
                </c:pt>
                <c:pt idx="27">
                  <c:v>0.15384647499042273</c:v>
                </c:pt>
                <c:pt idx="28">
                  <c:v>0.15384647499042273</c:v>
                </c:pt>
                <c:pt idx="29">
                  <c:v>0.15384647499042273</c:v>
                </c:pt>
                <c:pt idx="30">
                  <c:v>0.15384647499042273</c:v>
                </c:pt>
                <c:pt idx="31">
                  <c:v>0.15384647499042273</c:v>
                </c:pt>
                <c:pt idx="32">
                  <c:v>0.15384647499042273</c:v>
                </c:pt>
                <c:pt idx="33">
                  <c:v>0.15384647499042273</c:v>
                </c:pt>
                <c:pt idx="34">
                  <c:v>0.15384647499042273</c:v>
                </c:pt>
                <c:pt idx="35">
                  <c:v>0.15384647499042273</c:v>
                </c:pt>
                <c:pt idx="36">
                  <c:v>0.15384647499042273</c:v>
                </c:pt>
                <c:pt idx="37">
                  <c:v>0.15384647499042273</c:v>
                </c:pt>
                <c:pt idx="38">
                  <c:v>0.15384647499042273</c:v>
                </c:pt>
                <c:pt idx="39">
                  <c:v>0.15384647499042273</c:v>
                </c:pt>
                <c:pt idx="40">
                  <c:v>0.15384647499042273</c:v>
                </c:pt>
                <c:pt idx="41">
                  <c:v>0.15384647499042273</c:v>
                </c:pt>
                <c:pt idx="42">
                  <c:v>0.15384647499042273</c:v>
                </c:pt>
                <c:pt idx="43">
                  <c:v>0.15384647499042273</c:v>
                </c:pt>
                <c:pt idx="44">
                  <c:v>0.15384647499042273</c:v>
                </c:pt>
                <c:pt idx="45">
                  <c:v>0.15384647499042273</c:v>
                </c:pt>
                <c:pt idx="46">
                  <c:v>0.15384647499042273</c:v>
                </c:pt>
                <c:pt idx="47">
                  <c:v>0.15384647499042273</c:v>
                </c:pt>
                <c:pt idx="48">
                  <c:v>0.15384647499042273</c:v>
                </c:pt>
                <c:pt idx="49">
                  <c:v>0.15384647499042273</c:v>
                </c:pt>
                <c:pt idx="50">
                  <c:v>0.15384647499042273</c:v>
                </c:pt>
                <c:pt idx="51">
                  <c:v>0.15384647499042273</c:v>
                </c:pt>
                <c:pt idx="52">
                  <c:v>0.15384647499042273</c:v>
                </c:pt>
                <c:pt idx="53">
                  <c:v>0.15384647499042273</c:v>
                </c:pt>
                <c:pt idx="54">
                  <c:v>0.15384647499042273</c:v>
                </c:pt>
                <c:pt idx="55">
                  <c:v>0.15384647499042273</c:v>
                </c:pt>
                <c:pt idx="56">
                  <c:v>0.15384647499042273</c:v>
                </c:pt>
                <c:pt idx="57">
                  <c:v>0.15384647499042273</c:v>
                </c:pt>
                <c:pt idx="58">
                  <c:v>0.15384647499042273</c:v>
                </c:pt>
                <c:pt idx="59">
                  <c:v>0.15384647499042273</c:v>
                </c:pt>
                <c:pt idx="60">
                  <c:v>0.15384647499042273</c:v>
                </c:pt>
                <c:pt idx="61">
                  <c:v>0.15384647499042273</c:v>
                </c:pt>
                <c:pt idx="62">
                  <c:v>0.15384647499042273</c:v>
                </c:pt>
                <c:pt idx="63">
                  <c:v>0.15384647499042273</c:v>
                </c:pt>
                <c:pt idx="64">
                  <c:v>0.15384647499042273</c:v>
                </c:pt>
                <c:pt idx="65">
                  <c:v>0.15384647499042273</c:v>
                </c:pt>
                <c:pt idx="66">
                  <c:v>0.15384647499042273</c:v>
                </c:pt>
                <c:pt idx="67">
                  <c:v>0.15384647499042273</c:v>
                </c:pt>
                <c:pt idx="68">
                  <c:v>0.15384647499042273</c:v>
                </c:pt>
                <c:pt idx="69">
                  <c:v>0.15384647499042273</c:v>
                </c:pt>
                <c:pt idx="70">
                  <c:v>0.15384647499042273</c:v>
                </c:pt>
                <c:pt idx="71">
                  <c:v>0.15384647499042273</c:v>
                </c:pt>
                <c:pt idx="72">
                  <c:v>0.15384647499042273</c:v>
                </c:pt>
                <c:pt idx="73">
                  <c:v>0.15384647499042273</c:v>
                </c:pt>
                <c:pt idx="74">
                  <c:v>0.15384647499042273</c:v>
                </c:pt>
                <c:pt idx="75">
                  <c:v>0.15384647499042273</c:v>
                </c:pt>
                <c:pt idx="76">
                  <c:v>0.15384647499042273</c:v>
                </c:pt>
                <c:pt idx="77">
                  <c:v>0.15384647499042273</c:v>
                </c:pt>
                <c:pt idx="78">
                  <c:v>0.15384647499042273</c:v>
                </c:pt>
                <c:pt idx="79">
                  <c:v>0.15384647499042273</c:v>
                </c:pt>
                <c:pt idx="80">
                  <c:v>0.15384647499042273</c:v>
                </c:pt>
                <c:pt idx="81">
                  <c:v>0.15384647499042273</c:v>
                </c:pt>
                <c:pt idx="82">
                  <c:v>0.15384647499042273</c:v>
                </c:pt>
                <c:pt idx="83">
                  <c:v>0.15384647499042273</c:v>
                </c:pt>
                <c:pt idx="84">
                  <c:v>0.15384647499042273</c:v>
                </c:pt>
                <c:pt idx="85">
                  <c:v>0.15384647499042273</c:v>
                </c:pt>
                <c:pt idx="86">
                  <c:v>0.15384647499042273</c:v>
                </c:pt>
                <c:pt idx="87">
                  <c:v>0.15384647499042273</c:v>
                </c:pt>
                <c:pt idx="88">
                  <c:v>0.15384647499042273</c:v>
                </c:pt>
                <c:pt idx="89">
                  <c:v>0.15384647499042273</c:v>
                </c:pt>
                <c:pt idx="90">
                  <c:v>0.15384647499042273</c:v>
                </c:pt>
                <c:pt idx="91">
                  <c:v>0.15384647499042273</c:v>
                </c:pt>
                <c:pt idx="92">
                  <c:v>0.15384647499042273</c:v>
                </c:pt>
                <c:pt idx="93">
                  <c:v>0.15384647499042273</c:v>
                </c:pt>
                <c:pt idx="94">
                  <c:v>0.15384647499042273</c:v>
                </c:pt>
                <c:pt idx="95">
                  <c:v>0.15384647499042273</c:v>
                </c:pt>
                <c:pt idx="96">
                  <c:v>0.15384647499042273</c:v>
                </c:pt>
                <c:pt idx="97">
                  <c:v>0.15384647499042273</c:v>
                </c:pt>
                <c:pt idx="98">
                  <c:v>0.15384647499042273</c:v>
                </c:pt>
                <c:pt idx="99">
                  <c:v>0.15384647499042273</c:v>
                </c:pt>
                <c:pt idx="100">
                  <c:v>0.15384647499042273</c:v>
                </c:pt>
                <c:pt idx="101">
                  <c:v>0.15384647499042273</c:v>
                </c:pt>
                <c:pt idx="102">
                  <c:v>0.15384647499042273</c:v>
                </c:pt>
                <c:pt idx="103">
                  <c:v>0.15384647499042273</c:v>
                </c:pt>
                <c:pt idx="104">
                  <c:v>0.15384647499042273</c:v>
                </c:pt>
                <c:pt idx="105">
                  <c:v>0.15384647499042273</c:v>
                </c:pt>
                <c:pt idx="106">
                  <c:v>0.15384647499042273</c:v>
                </c:pt>
                <c:pt idx="107">
                  <c:v>0.15384647499042273</c:v>
                </c:pt>
                <c:pt idx="108">
                  <c:v>0.15384647499042273</c:v>
                </c:pt>
                <c:pt idx="109">
                  <c:v>0.15384647499042273</c:v>
                </c:pt>
                <c:pt idx="110">
                  <c:v>0.15384647499042273</c:v>
                </c:pt>
                <c:pt idx="111">
                  <c:v>0.15384647499042273</c:v>
                </c:pt>
                <c:pt idx="112">
                  <c:v>0.15384647499042273</c:v>
                </c:pt>
                <c:pt idx="113">
                  <c:v>0.15384647499042273</c:v>
                </c:pt>
                <c:pt idx="114">
                  <c:v>0.15384647499042273</c:v>
                </c:pt>
                <c:pt idx="115">
                  <c:v>0.15384647499042273</c:v>
                </c:pt>
                <c:pt idx="116">
                  <c:v>0.15384647499042273</c:v>
                </c:pt>
                <c:pt idx="117">
                  <c:v>0.15384647499042273</c:v>
                </c:pt>
                <c:pt idx="118">
                  <c:v>0.15384647499042273</c:v>
                </c:pt>
                <c:pt idx="119">
                  <c:v>0.15384647499042273</c:v>
                </c:pt>
                <c:pt idx="120">
                  <c:v>0.15384647499042273</c:v>
                </c:pt>
                <c:pt idx="121">
                  <c:v>0.15384647499042273</c:v>
                </c:pt>
                <c:pt idx="122">
                  <c:v>0.15384647499042273</c:v>
                </c:pt>
                <c:pt idx="123">
                  <c:v>0.15384647499042273</c:v>
                </c:pt>
                <c:pt idx="124">
                  <c:v>0.15384647499042273</c:v>
                </c:pt>
                <c:pt idx="125">
                  <c:v>0.15384647499042273</c:v>
                </c:pt>
                <c:pt idx="126">
                  <c:v>0.15384647499042273</c:v>
                </c:pt>
                <c:pt idx="127">
                  <c:v>0.15384647499042273</c:v>
                </c:pt>
                <c:pt idx="128">
                  <c:v>0.15384647499042273</c:v>
                </c:pt>
                <c:pt idx="129">
                  <c:v>0.15384647499042273</c:v>
                </c:pt>
                <c:pt idx="130">
                  <c:v>0.15384647499042273</c:v>
                </c:pt>
                <c:pt idx="131">
                  <c:v>0.15384647499042273</c:v>
                </c:pt>
                <c:pt idx="132">
                  <c:v>0.15384647499042273</c:v>
                </c:pt>
                <c:pt idx="133">
                  <c:v>0.15384647499042273</c:v>
                </c:pt>
                <c:pt idx="134">
                  <c:v>0.15384647499042273</c:v>
                </c:pt>
                <c:pt idx="135">
                  <c:v>0.15384647499042273</c:v>
                </c:pt>
                <c:pt idx="136">
                  <c:v>0.15384647499042273</c:v>
                </c:pt>
                <c:pt idx="137">
                  <c:v>0.15384647499042273</c:v>
                </c:pt>
                <c:pt idx="138">
                  <c:v>0.15384647499042273</c:v>
                </c:pt>
                <c:pt idx="139">
                  <c:v>0.15384647499042273</c:v>
                </c:pt>
                <c:pt idx="140">
                  <c:v>0.15384647499042273</c:v>
                </c:pt>
                <c:pt idx="141">
                  <c:v>0.15384647499042273</c:v>
                </c:pt>
                <c:pt idx="142">
                  <c:v>0.15384647499042273</c:v>
                </c:pt>
                <c:pt idx="143">
                  <c:v>0.15384647499042273</c:v>
                </c:pt>
                <c:pt idx="144">
                  <c:v>0.15384647499042273</c:v>
                </c:pt>
                <c:pt idx="145">
                  <c:v>0.15384647499042273</c:v>
                </c:pt>
                <c:pt idx="146">
                  <c:v>0.15384647499042273</c:v>
                </c:pt>
                <c:pt idx="147">
                  <c:v>0.15384647499042273</c:v>
                </c:pt>
                <c:pt idx="148">
                  <c:v>0.15384647499042273</c:v>
                </c:pt>
                <c:pt idx="149">
                  <c:v>0.15384647499042273</c:v>
                </c:pt>
                <c:pt idx="150">
                  <c:v>0.15384647499042273</c:v>
                </c:pt>
                <c:pt idx="151">
                  <c:v>0.15384647499042273</c:v>
                </c:pt>
                <c:pt idx="152">
                  <c:v>0.15384647499042273</c:v>
                </c:pt>
                <c:pt idx="153">
                  <c:v>0.15384647499042273</c:v>
                </c:pt>
                <c:pt idx="154">
                  <c:v>0.15384647499042273</c:v>
                </c:pt>
                <c:pt idx="155">
                  <c:v>0.15384647499042273</c:v>
                </c:pt>
                <c:pt idx="156">
                  <c:v>0.15384647499042273</c:v>
                </c:pt>
                <c:pt idx="157">
                  <c:v>0.15384647499042273</c:v>
                </c:pt>
                <c:pt idx="158">
                  <c:v>0.15384647499042273</c:v>
                </c:pt>
                <c:pt idx="159">
                  <c:v>0.15384647499042273</c:v>
                </c:pt>
                <c:pt idx="160">
                  <c:v>0.15384647499042273</c:v>
                </c:pt>
                <c:pt idx="161">
                  <c:v>0.15384647499042273</c:v>
                </c:pt>
                <c:pt idx="162">
                  <c:v>0.15384647499042273</c:v>
                </c:pt>
                <c:pt idx="163">
                  <c:v>0.15384647499042273</c:v>
                </c:pt>
                <c:pt idx="164">
                  <c:v>0.15384647499042273</c:v>
                </c:pt>
                <c:pt idx="165">
                  <c:v>0.15384647499042273</c:v>
                </c:pt>
                <c:pt idx="166">
                  <c:v>0.15384647499042273</c:v>
                </c:pt>
                <c:pt idx="167">
                  <c:v>0.15384647499042273</c:v>
                </c:pt>
                <c:pt idx="168">
                  <c:v>0.15384647499042273</c:v>
                </c:pt>
                <c:pt idx="169">
                  <c:v>0.15384647499042273</c:v>
                </c:pt>
                <c:pt idx="170">
                  <c:v>0.15384647499042273</c:v>
                </c:pt>
                <c:pt idx="171">
                  <c:v>0.15384647499042273</c:v>
                </c:pt>
                <c:pt idx="172">
                  <c:v>0.15384647499042273</c:v>
                </c:pt>
                <c:pt idx="173">
                  <c:v>0.15384647499042273</c:v>
                </c:pt>
                <c:pt idx="174">
                  <c:v>0.15384647499042273</c:v>
                </c:pt>
                <c:pt idx="175">
                  <c:v>0.15384647499042273</c:v>
                </c:pt>
                <c:pt idx="176">
                  <c:v>0.15384647499042273</c:v>
                </c:pt>
                <c:pt idx="177">
                  <c:v>0.15384647499042273</c:v>
                </c:pt>
                <c:pt idx="178">
                  <c:v>0.15384647499042273</c:v>
                </c:pt>
                <c:pt idx="179">
                  <c:v>0.15384647499042273</c:v>
                </c:pt>
                <c:pt idx="180">
                  <c:v>0.15384647499042273</c:v>
                </c:pt>
                <c:pt idx="181">
                  <c:v>0.15384647499042273</c:v>
                </c:pt>
                <c:pt idx="182">
                  <c:v>0.15384647499042273</c:v>
                </c:pt>
                <c:pt idx="183">
                  <c:v>0.15384647499042273</c:v>
                </c:pt>
                <c:pt idx="184">
                  <c:v>0.15384647499042273</c:v>
                </c:pt>
                <c:pt idx="185">
                  <c:v>0.15384647499042273</c:v>
                </c:pt>
                <c:pt idx="186">
                  <c:v>0.15384647499042273</c:v>
                </c:pt>
                <c:pt idx="187">
                  <c:v>0.15384647499042273</c:v>
                </c:pt>
                <c:pt idx="188">
                  <c:v>0.15384647499042273</c:v>
                </c:pt>
                <c:pt idx="189">
                  <c:v>0.15384647499042273</c:v>
                </c:pt>
                <c:pt idx="190">
                  <c:v>0.15384647499042273</c:v>
                </c:pt>
                <c:pt idx="191">
                  <c:v>0.15384647499042273</c:v>
                </c:pt>
                <c:pt idx="192">
                  <c:v>0.15384647499042273</c:v>
                </c:pt>
                <c:pt idx="193">
                  <c:v>0.15384647499042273</c:v>
                </c:pt>
                <c:pt idx="194">
                  <c:v>0.15384647499042273</c:v>
                </c:pt>
                <c:pt idx="195">
                  <c:v>0.15384647499042273</c:v>
                </c:pt>
                <c:pt idx="196">
                  <c:v>0.15384647499042273</c:v>
                </c:pt>
                <c:pt idx="197">
                  <c:v>0.15384647499042273</c:v>
                </c:pt>
                <c:pt idx="198">
                  <c:v>0.15384647499042273</c:v>
                </c:pt>
                <c:pt idx="199">
                  <c:v>0.15384647499042273</c:v>
                </c:pt>
                <c:pt idx="200">
                  <c:v>0.15384647499042273</c:v>
                </c:pt>
                <c:pt idx="201">
                  <c:v>0.15384647499042273</c:v>
                </c:pt>
                <c:pt idx="202">
                  <c:v>0.15384647499042273</c:v>
                </c:pt>
                <c:pt idx="203">
                  <c:v>0.15384647499042273</c:v>
                </c:pt>
                <c:pt idx="204">
                  <c:v>0.15384647499042273</c:v>
                </c:pt>
                <c:pt idx="205">
                  <c:v>0.15384647499042273</c:v>
                </c:pt>
                <c:pt idx="206">
                  <c:v>0.15384647499042273</c:v>
                </c:pt>
                <c:pt idx="207">
                  <c:v>0.15384647499042273</c:v>
                </c:pt>
                <c:pt idx="208">
                  <c:v>0.15384647499042273</c:v>
                </c:pt>
                <c:pt idx="209">
                  <c:v>0.15384647499042273</c:v>
                </c:pt>
                <c:pt idx="210">
                  <c:v>0.15384647499042273</c:v>
                </c:pt>
                <c:pt idx="211">
                  <c:v>0.15384647499042273</c:v>
                </c:pt>
                <c:pt idx="212">
                  <c:v>0.15384647499042273</c:v>
                </c:pt>
                <c:pt idx="213">
                  <c:v>0.15384647499042273</c:v>
                </c:pt>
                <c:pt idx="214">
                  <c:v>0.15384647499042273</c:v>
                </c:pt>
                <c:pt idx="215">
                  <c:v>0.15384647499042273</c:v>
                </c:pt>
                <c:pt idx="216">
                  <c:v>0.15384647499042273</c:v>
                </c:pt>
                <c:pt idx="217">
                  <c:v>0.15384647499042273</c:v>
                </c:pt>
                <c:pt idx="218">
                  <c:v>0.15384647499042273</c:v>
                </c:pt>
                <c:pt idx="219">
                  <c:v>0.15384647499042273</c:v>
                </c:pt>
                <c:pt idx="220">
                  <c:v>0.15384647499042273</c:v>
                </c:pt>
                <c:pt idx="221">
                  <c:v>0.15384647499042273</c:v>
                </c:pt>
                <c:pt idx="222">
                  <c:v>0.15384647499042273</c:v>
                </c:pt>
                <c:pt idx="223">
                  <c:v>0.15384647499042273</c:v>
                </c:pt>
                <c:pt idx="224">
                  <c:v>0.15384647499042273</c:v>
                </c:pt>
                <c:pt idx="225">
                  <c:v>0.15384647499042273</c:v>
                </c:pt>
                <c:pt idx="226">
                  <c:v>0.15384647499042273</c:v>
                </c:pt>
                <c:pt idx="227">
                  <c:v>0.15384647499042273</c:v>
                </c:pt>
                <c:pt idx="228">
                  <c:v>0.15384647499042273</c:v>
                </c:pt>
                <c:pt idx="229">
                  <c:v>0.15384647499042273</c:v>
                </c:pt>
                <c:pt idx="230">
                  <c:v>0.15384647499042273</c:v>
                </c:pt>
                <c:pt idx="231">
                  <c:v>0.15384647499042273</c:v>
                </c:pt>
                <c:pt idx="232">
                  <c:v>0.15384647499042273</c:v>
                </c:pt>
                <c:pt idx="233">
                  <c:v>0.15384647499042273</c:v>
                </c:pt>
                <c:pt idx="234">
                  <c:v>0.15384647499042273</c:v>
                </c:pt>
                <c:pt idx="235">
                  <c:v>0.15384647499042273</c:v>
                </c:pt>
                <c:pt idx="236">
                  <c:v>0.15384647499042273</c:v>
                </c:pt>
                <c:pt idx="237">
                  <c:v>0.15384647499042273</c:v>
                </c:pt>
                <c:pt idx="238">
                  <c:v>0.15384647499042273</c:v>
                </c:pt>
                <c:pt idx="239">
                  <c:v>0.15384647499042273</c:v>
                </c:pt>
                <c:pt idx="240">
                  <c:v>0.15384647499042273</c:v>
                </c:pt>
                <c:pt idx="241">
                  <c:v>0.15384647499042273</c:v>
                </c:pt>
                <c:pt idx="242">
                  <c:v>0.15384647499042273</c:v>
                </c:pt>
                <c:pt idx="243">
                  <c:v>0.15384647499042273</c:v>
                </c:pt>
                <c:pt idx="244">
                  <c:v>0.15384647499042273</c:v>
                </c:pt>
                <c:pt idx="245">
                  <c:v>0.15384647499042273</c:v>
                </c:pt>
                <c:pt idx="246">
                  <c:v>0.15384647499042273</c:v>
                </c:pt>
                <c:pt idx="247">
                  <c:v>0.15384647499042273</c:v>
                </c:pt>
                <c:pt idx="248">
                  <c:v>0.15384647499042273</c:v>
                </c:pt>
                <c:pt idx="249">
                  <c:v>0.15384647499042273</c:v>
                </c:pt>
                <c:pt idx="250">
                  <c:v>0.15384647499042273</c:v>
                </c:pt>
                <c:pt idx="251">
                  <c:v>0.15384647499042273</c:v>
                </c:pt>
                <c:pt idx="252">
                  <c:v>0.15384647499042273</c:v>
                </c:pt>
                <c:pt idx="253">
                  <c:v>0.15384647499042273</c:v>
                </c:pt>
                <c:pt idx="254">
                  <c:v>0.15384647499042273</c:v>
                </c:pt>
                <c:pt idx="255">
                  <c:v>0.15384647499042273</c:v>
                </c:pt>
                <c:pt idx="256">
                  <c:v>0.15384647499042273</c:v>
                </c:pt>
                <c:pt idx="257">
                  <c:v>0.15384647499042273</c:v>
                </c:pt>
                <c:pt idx="258">
                  <c:v>0.15384647499042273</c:v>
                </c:pt>
                <c:pt idx="259">
                  <c:v>0.15384647499042273</c:v>
                </c:pt>
                <c:pt idx="260">
                  <c:v>0.15384647499042273</c:v>
                </c:pt>
                <c:pt idx="261">
                  <c:v>0.15384647499042273</c:v>
                </c:pt>
                <c:pt idx="262">
                  <c:v>0.15384647499042273</c:v>
                </c:pt>
                <c:pt idx="263">
                  <c:v>0.15384647499042273</c:v>
                </c:pt>
                <c:pt idx="264">
                  <c:v>0.15384647499042273</c:v>
                </c:pt>
                <c:pt idx="265">
                  <c:v>0.15384647499042273</c:v>
                </c:pt>
                <c:pt idx="266">
                  <c:v>0.15384647499042273</c:v>
                </c:pt>
                <c:pt idx="267">
                  <c:v>0.15384647499042273</c:v>
                </c:pt>
                <c:pt idx="268">
                  <c:v>0.15384647499042273</c:v>
                </c:pt>
                <c:pt idx="269">
                  <c:v>0.15384647499042273</c:v>
                </c:pt>
                <c:pt idx="270">
                  <c:v>0.15384647499042273</c:v>
                </c:pt>
                <c:pt idx="271">
                  <c:v>0.15384647499042273</c:v>
                </c:pt>
                <c:pt idx="272">
                  <c:v>0.15384647499042273</c:v>
                </c:pt>
                <c:pt idx="273">
                  <c:v>0.15384647499042273</c:v>
                </c:pt>
                <c:pt idx="274">
                  <c:v>0.15384647499042273</c:v>
                </c:pt>
                <c:pt idx="275">
                  <c:v>0.15384647499042273</c:v>
                </c:pt>
                <c:pt idx="276">
                  <c:v>0.15384647499042273</c:v>
                </c:pt>
                <c:pt idx="277">
                  <c:v>0.15384647499042273</c:v>
                </c:pt>
                <c:pt idx="278">
                  <c:v>0.15384647499042273</c:v>
                </c:pt>
                <c:pt idx="279">
                  <c:v>0.15384647499042273</c:v>
                </c:pt>
                <c:pt idx="280">
                  <c:v>0.15384647499042273</c:v>
                </c:pt>
                <c:pt idx="281">
                  <c:v>0.15384647499042273</c:v>
                </c:pt>
                <c:pt idx="282">
                  <c:v>0.15384647499042273</c:v>
                </c:pt>
                <c:pt idx="283">
                  <c:v>0.15384647499042273</c:v>
                </c:pt>
                <c:pt idx="284">
                  <c:v>0.15384647499042273</c:v>
                </c:pt>
                <c:pt idx="285">
                  <c:v>0.15384647499042273</c:v>
                </c:pt>
                <c:pt idx="286">
                  <c:v>0.15384647499042273</c:v>
                </c:pt>
                <c:pt idx="287">
                  <c:v>0.15384647499042273</c:v>
                </c:pt>
                <c:pt idx="288">
                  <c:v>0.15384647499042273</c:v>
                </c:pt>
                <c:pt idx="289">
                  <c:v>0.15384647499042273</c:v>
                </c:pt>
                <c:pt idx="290">
                  <c:v>0.15384647499042273</c:v>
                </c:pt>
                <c:pt idx="291">
                  <c:v>0.15384647499042273</c:v>
                </c:pt>
                <c:pt idx="292">
                  <c:v>0.15384647499042273</c:v>
                </c:pt>
                <c:pt idx="293">
                  <c:v>0.15384647499042273</c:v>
                </c:pt>
                <c:pt idx="294">
                  <c:v>0.15384647499042273</c:v>
                </c:pt>
                <c:pt idx="295">
                  <c:v>0.15384647499042273</c:v>
                </c:pt>
                <c:pt idx="296">
                  <c:v>0.15384647499042273</c:v>
                </c:pt>
                <c:pt idx="297">
                  <c:v>0.15384647499042273</c:v>
                </c:pt>
                <c:pt idx="298">
                  <c:v>0.15384647499042273</c:v>
                </c:pt>
                <c:pt idx="299">
                  <c:v>0.15384647499042273</c:v>
                </c:pt>
                <c:pt idx="300">
                  <c:v>0.15384647499042273</c:v>
                </c:pt>
                <c:pt idx="301">
                  <c:v>0.15384647499042273</c:v>
                </c:pt>
                <c:pt idx="302">
                  <c:v>0.15384647499042273</c:v>
                </c:pt>
                <c:pt idx="303">
                  <c:v>0.15384647499042273</c:v>
                </c:pt>
                <c:pt idx="304">
                  <c:v>0.15384647499042273</c:v>
                </c:pt>
                <c:pt idx="305">
                  <c:v>0.15384647499042273</c:v>
                </c:pt>
                <c:pt idx="306">
                  <c:v>0.15384647499042273</c:v>
                </c:pt>
                <c:pt idx="307">
                  <c:v>0.15384647499042273</c:v>
                </c:pt>
                <c:pt idx="308">
                  <c:v>0.15384647499042273</c:v>
                </c:pt>
                <c:pt idx="309">
                  <c:v>0.15384647499042273</c:v>
                </c:pt>
                <c:pt idx="310">
                  <c:v>0.15384647499042273</c:v>
                </c:pt>
                <c:pt idx="311">
                  <c:v>0.15384647499042273</c:v>
                </c:pt>
                <c:pt idx="312">
                  <c:v>0.15384647499042273</c:v>
                </c:pt>
                <c:pt idx="313">
                  <c:v>0.15384647499042273</c:v>
                </c:pt>
                <c:pt idx="314">
                  <c:v>0.15384647499042273</c:v>
                </c:pt>
                <c:pt idx="315">
                  <c:v>0.15384647499042273</c:v>
                </c:pt>
                <c:pt idx="316">
                  <c:v>0.15384647499042273</c:v>
                </c:pt>
                <c:pt idx="317">
                  <c:v>0.15384647499042273</c:v>
                </c:pt>
                <c:pt idx="318">
                  <c:v>0.15384647499042273</c:v>
                </c:pt>
                <c:pt idx="319">
                  <c:v>0.15384647499042273</c:v>
                </c:pt>
                <c:pt idx="320">
                  <c:v>0.15384647499042273</c:v>
                </c:pt>
                <c:pt idx="321">
                  <c:v>0.15384647499042273</c:v>
                </c:pt>
                <c:pt idx="322">
                  <c:v>0.15384647499042273</c:v>
                </c:pt>
                <c:pt idx="323">
                  <c:v>0.15384647499042273</c:v>
                </c:pt>
                <c:pt idx="324">
                  <c:v>0.15384647499042273</c:v>
                </c:pt>
                <c:pt idx="325">
                  <c:v>0.15384647499042273</c:v>
                </c:pt>
                <c:pt idx="326">
                  <c:v>0.15384647499042273</c:v>
                </c:pt>
                <c:pt idx="327">
                  <c:v>0.15384647499042273</c:v>
                </c:pt>
                <c:pt idx="328">
                  <c:v>0.15384647499042273</c:v>
                </c:pt>
                <c:pt idx="329">
                  <c:v>0.15384647499042273</c:v>
                </c:pt>
                <c:pt idx="330">
                  <c:v>0.15384647499042273</c:v>
                </c:pt>
                <c:pt idx="331">
                  <c:v>0.15384647499042273</c:v>
                </c:pt>
                <c:pt idx="332">
                  <c:v>0.15384647499042273</c:v>
                </c:pt>
                <c:pt idx="333">
                  <c:v>0.15384647499042273</c:v>
                </c:pt>
                <c:pt idx="334">
                  <c:v>0.15384647499042273</c:v>
                </c:pt>
                <c:pt idx="335">
                  <c:v>0.15384647499042273</c:v>
                </c:pt>
                <c:pt idx="336">
                  <c:v>0.15384647499042273</c:v>
                </c:pt>
                <c:pt idx="337">
                  <c:v>0.15384647499042273</c:v>
                </c:pt>
                <c:pt idx="338">
                  <c:v>0.15384647499042273</c:v>
                </c:pt>
                <c:pt idx="339">
                  <c:v>0.15384647499042273</c:v>
                </c:pt>
                <c:pt idx="340">
                  <c:v>0.15384647499042273</c:v>
                </c:pt>
                <c:pt idx="341">
                  <c:v>0.15384647499042273</c:v>
                </c:pt>
                <c:pt idx="342">
                  <c:v>0.15384647499042273</c:v>
                </c:pt>
                <c:pt idx="343">
                  <c:v>0.15384647499042273</c:v>
                </c:pt>
                <c:pt idx="344">
                  <c:v>0.15384647499042273</c:v>
                </c:pt>
                <c:pt idx="345">
                  <c:v>0.15384647499042273</c:v>
                </c:pt>
                <c:pt idx="346">
                  <c:v>0.15384647499042273</c:v>
                </c:pt>
                <c:pt idx="347">
                  <c:v>0.15384647499042273</c:v>
                </c:pt>
                <c:pt idx="348">
                  <c:v>0.15384647499042273</c:v>
                </c:pt>
                <c:pt idx="349">
                  <c:v>0.15384647499042273</c:v>
                </c:pt>
                <c:pt idx="350">
                  <c:v>0.15384647499042273</c:v>
                </c:pt>
                <c:pt idx="351">
                  <c:v>0.15384647499042273</c:v>
                </c:pt>
                <c:pt idx="352">
                  <c:v>0.15384647499042273</c:v>
                </c:pt>
                <c:pt idx="353">
                  <c:v>0.15384647499042273</c:v>
                </c:pt>
                <c:pt idx="354">
                  <c:v>0.15384647499042273</c:v>
                </c:pt>
                <c:pt idx="355">
                  <c:v>0.15384647499042273</c:v>
                </c:pt>
                <c:pt idx="356">
                  <c:v>0.15384647499042273</c:v>
                </c:pt>
                <c:pt idx="357">
                  <c:v>0.15384647499042273</c:v>
                </c:pt>
                <c:pt idx="358">
                  <c:v>0.15384647499042273</c:v>
                </c:pt>
                <c:pt idx="359">
                  <c:v>0.15384647499042273</c:v>
                </c:pt>
                <c:pt idx="360">
                  <c:v>0.15384647499042273</c:v>
                </c:pt>
                <c:pt idx="361">
                  <c:v>0.15384647499042273</c:v>
                </c:pt>
                <c:pt idx="362">
                  <c:v>0.15384647499042273</c:v>
                </c:pt>
                <c:pt idx="363">
                  <c:v>0.15384647499042273</c:v>
                </c:pt>
                <c:pt idx="364">
                  <c:v>0.15384647499042273</c:v>
                </c:pt>
                <c:pt idx="365">
                  <c:v>0.15384647499042273</c:v>
                </c:pt>
                <c:pt idx="366">
                  <c:v>0.15384647499042273</c:v>
                </c:pt>
                <c:pt idx="367">
                  <c:v>0.15384647499042273</c:v>
                </c:pt>
                <c:pt idx="368">
                  <c:v>0.15384647499042273</c:v>
                </c:pt>
                <c:pt idx="369">
                  <c:v>0.15384647499042273</c:v>
                </c:pt>
                <c:pt idx="370">
                  <c:v>0.15384647499042273</c:v>
                </c:pt>
                <c:pt idx="371">
                  <c:v>0.15384647499042273</c:v>
                </c:pt>
                <c:pt idx="372">
                  <c:v>0.15384647499042273</c:v>
                </c:pt>
                <c:pt idx="373">
                  <c:v>0.15384647499042273</c:v>
                </c:pt>
                <c:pt idx="374">
                  <c:v>0.15384647499042273</c:v>
                </c:pt>
                <c:pt idx="375">
                  <c:v>0.15384647499042273</c:v>
                </c:pt>
                <c:pt idx="376">
                  <c:v>0.15384647499042273</c:v>
                </c:pt>
                <c:pt idx="377">
                  <c:v>0.15384647499042273</c:v>
                </c:pt>
                <c:pt idx="378">
                  <c:v>0.15384647499042273</c:v>
                </c:pt>
                <c:pt idx="379">
                  <c:v>0.15384647499042273</c:v>
                </c:pt>
                <c:pt idx="380">
                  <c:v>0.15384647499042273</c:v>
                </c:pt>
                <c:pt idx="381">
                  <c:v>0.15384647499042273</c:v>
                </c:pt>
                <c:pt idx="382">
                  <c:v>0.15384647499042273</c:v>
                </c:pt>
                <c:pt idx="383">
                  <c:v>0.15384647499042273</c:v>
                </c:pt>
                <c:pt idx="384">
                  <c:v>0.15384647499042273</c:v>
                </c:pt>
                <c:pt idx="385">
                  <c:v>0.15384647499042273</c:v>
                </c:pt>
                <c:pt idx="386">
                  <c:v>0.15384647499042273</c:v>
                </c:pt>
                <c:pt idx="387">
                  <c:v>0.15384647499042273</c:v>
                </c:pt>
                <c:pt idx="388">
                  <c:v>0.15384647499042273</c:v>
                </c:pt>
                <c:pt idx="389">
                  <c:v>0.15384647499042273</c:v>
                </c:pt>
                <c:pt idx="390">
                  <c:v>0.15384647499042273</c:v>
                </c:pt>
                <c:pt idx="391">
                  <c:v>0.15384647499042273</c:v>
                </c:pt>
                <c:pt idx="392">
                  <c:v>0.15384647499042273</c:v>
                </c:pt>
                <c:pt idx="393">
                  <c:v>0.15384647499042273</c:v>
                </c:pt>
                <c:pt idx="394">
                  <c:v>0.15384647499042273</c:v>
                </c:pt>
                <c:pt idx="395">
                  <c:v>0.15384647499042273</c:v>
                </c:pt>
                <c:pt idx="396">
                  <c:v>0.15384647499042273</c:v>
                </c:pt>
                <c:pt idx="397">
                  <c:v>0.15384647499042273</c:v>
                </c:pt>
                <c:pt idx="398">
                  <c:v>0.15384647499042273</c:v>
                </c:pt>
                <c:pt idx="399">
                  <c:v>0.15384647499042273</c:v>
                </c:pt>
                <c:pt idx="400">
                  <c:v>0.15384647499042273</c:v>
                </c:pt>
                <c:pt idx="401">
                  <c:v>0.15384647499042273</c:v>
                </c:pt>
                <c:pt idx="402">
                  <c:v>0.15384647499042273</c:v>
                </c:pt>
                <c:pt idx="403">
                  <c:v>0.15384647499042273</c:v>
                </c:pt>
                <c:pt idx="404">
                  <c:v>0.15384647499042273</c:v>
                </c:pt>
                <c:pt idx="405">
                  <c:v>0.15384647499042273</c:v>
                </c:pt>
                <c:pt idx="406">
                  <c:v>0.15384647499042273</c:v>
                </c:pt>
                <c:pt idx="407">
                  <c:v>0.15384647499042273</c:v>
                </c:pt>
                <c:pt idx="408">
                  <c:v>0.15384647499042273</c:v>
                </c:pt>
                <c:pt idx="409">
                  <c:v>0.15384647499042273</c:v>
                </c:pt>
                <c:pt idx="410">
                  <c:v>0.15384647499042273</c:v>
                </c:pt>
                <c:pt idx="411">
                  <c:v>0.15384647499042273</c:v>
                </c:pt>
                <c:pt idx="412">
                  <c:v>0.15384647499042273</c:v>
                </c:pt>
                <c:pt idx="413">
                  <c:v>0.15384647499042273</c:v>
                </c:pt>
                <c:pt idx="414">
                  <c:v>0.15384647499042273</c:v>
                </c:pt>
                <c:pt idx="415">
                  <c:v>0.15384647499042273</c:v>
                </c:pt>
                <c:pt idx="416">
                  <c:v>0.15384647499042273</c:v>
                </c:pt>
                <c:pt idx="417">
                  <c:v>0.15384647499042273</c:v>
                </c:pt>
                <c:pt idx="418">
                  <c:v>0.15384647499042273</c:v>
                </c:pt>
                <c:pt idx="419">
                  <c:v>0.15384647499042273</c:v>
                </c:pt>
                <c:pt idx="420">
                  <c:v>0.15384647499042273</c:v>
                </c:pt>
                <c:pt idx="421">
                  <c:v>0.15384647499042273</c:v>
                </c:pt>
                <c:pt idx="422">
                  <c:v>0.15384647499042273</c:v>
                </c:pt>
                <c:pt idx="423">
                  <c:v>0.15384647499042273</c:v>
                </c:pt>
                <c:pt idx="424">
                  <c:v>0.15384647499042273</c:v>
                </c:pt>
                <c:pt idx="425">
                  <c:v>0.15384647499042273</c:v>
                </c:pt>
                <c:pt idx="426">
                  <c:v>0.15384647499042273</c:v>
                </c:pt>
                <c:pt idx="427">
                  <c:v>0.15384647499042273</c:v>
                </c:pt>
                <c:pt idx="428">
                  <c:v>0.15384647499042273</c:v>
                </c:pt>
                <c:pt idx="429">
                  <c:v>0.15384647499042273</c:v>
                </c:pt>
                <c:pt idx="430">
                  <c:v>0.15384647499042273</c:v>
                </c:pt>
                <c:pt idx="431">
                  <c:v>0.15384647499042273</c:v>
                </c:pt>
                <c:pt idx="432">
                  <c:v>0.15384647499042273</c:v>
                </c:pt>
                <c:pt idx="433">
                  <c:v>0.15384647499042273</c:v>
                </c:pt>
                <c:pt idx="434">
                  <c:v>0.15384647499042273</c:v>
                </c:pt>
                <c:pt idx="435">
                  <c:v>0.15384647499042273</c:v>
                </c:pt>
                <c:pt idx="436">
                  <c:v>0.15384647499042273</c:v>
                </c:pt>
                <c:pt idx="437">
                  <c:v>0.15384647499042273</c:v>
                </c:pt>
                <c:pt idx="438">
                  <c:v>0.15384647499042273</c:v>
                </c:pt>
                <c:pt idx="439">
                  <c:v>0.15384647499042273</c:v>
                </c:pt>
                <c:pt idx="440">
                  <c:v>0.15384647499042273</c:v>
                </c:pt>
                <c:pt idx="441">
                  <c:v>0.15384647499042273</c:v>
                </c:pt>
                <c:pt idx="442">
                  <c:v>0.15384647499042273</c:v>
                </c:pt>
                <c:pt idx="443">
                  <c:v>0.15384647499042273</c:v>
                </c:pt>
                <c:pt idx="444">
                  <c:v>0.15384647499042273</c:v>
                </c:pt>
                <c:pt idx="445">
                  <c:v>0.15384647499042273</c:v>
                </c:pt>
                <c:pt idx="446">
                  <c:v>0.15384647499042273</c:v>
                </c:pt>
                <c:pt idx="447">
                  <c:v>0.15384647499042273</c:v>
                </c:pt>
                <c:pt idx="448">
                  <c:v>0.15384647499042273</c:v>
                </c:pt>
                <c:pt idx="449">
                  <c:v>0.15384647499042273</c:v>
                </c:pt>
                <c:pt idx="450">
                  <c:v>0.15384647499042273</c:v>
                </c:pt>
                <c:pt idx="451">
                  <c:v>0.15384647499042273</c:v>
                </c:pt>
                <c:pt idx="452">
                  <c:v>0.15384647499042273</c:v>
                </c:pt>
                <c:pt idx="453">
                  <c:v>0.15384647499042273</c:v>
                </c:pt>
                <c:pt idx="454">
                  <c:v>0.15384647499042273</c:v>
                </c:pt>
                <c:pt idx="455">
                  <c:v>0.15384647499042273</c:v>
                </c:pt>
                <c:pt idx="456">
                  <c:v>0.15384647499042273</c:v>
                </c:pt>
                <c:pt idx="457">
                  <c:v>0.15384647499042273</c:v>
                </c:pt>
                <c:pt idx="458">
                  <c:v>0.15384647499042273</c:v>
                </c:pt>
                <c:pt idx="459">
                  <c:v>0.15384647499042273</c:v>
                </c:pt>
                <c:pt idx="460">
                  <c:v>0.15384647499042273</c:v>
                </c:pt>
                <c:pt idx="461">
                  <c:v>0.15384647499042273</c:v>
                </c:pt>
                <c:pt idx="462">
                  <c:v>0.15384647499042273</c:v>
                </c:pt>
                <c:pt idx="463">
                  <c:v>0.15384647499042273</c:v>
                </c:pt>
                <c:pt idx="464">
                  <c:v>0.15384647499042273</c:v>
                </c:pt>
                <c:pt idx="465">
                  <c:v>0.15384647499042273</c:v>
                </c:pt>
                <c:pt idx="466">
                  <c:v>0.15384647499042273</c:v>
                </c:pt>
                <c:pt idx="467">
                  <c:v>0.15384647499042273</c:v>
                </c:pt>
                <c:pt idx="468">
                  <c:v>0.15384647499042273</c:v>
                </c:pt>
                <c:pt idx="469">
                  <c:v>0.15384647499042273</c:v>
                </c:pt>
                <c:pt idx="470">
                  <c:v>0.15384647499042273</c:v>
                </c:pt>
                <c:pt idx="471">
                  <c:v>0.15384647499042273</c:v>
                </c:pt>
                <c:pt idx="472">
                  <c:v>0.15384647499042273</c:v>
                </c:pt>
                <c:pt idx="473">
                  <c:v>0.15384647499042273</c:v>
                </c:pt>
                <c:pt idx="474">
                  <c:v>0.15384647499042273</c:v>
                </c:pt>
                <c:pt idx="475">
                  <c:v>0.15384647499042273</c:v>
                </c:pt>
                <c:pt idx="476">
                  <c:v>0.15384647499042273</c:v>
                </c:pt>
                <c:pt idx="477">
                  <c:v>0.15384647499042273</c:v>
                </c:pt>
                <c:pt idx="478">
                  <c:v>0.15384647499042273</c:v>
                </c:pt>
                <c:pt idx="479">
                  <c:v>0.15384647499042273</c:v>
                </c:pt>
                <c:pt idx="480">
                  <c:v>0.15384647499042273</c:v>
                </c:pt>
                <c:pt idx="481">
                  <c:v>0.15384647499042273</c:v>
                </c:pt>
                <c:pt idx="482">
                  <c:v>0.15384647499042273</c:v>
                </c:pt>
                <c:pt idx="483">
                  <c:v>0.15384647499042273</c:v>
                </c:pt>
                <c:pt idx="484">
                  <c:v>0.15384647499042273</c:v>
                </c:pt>
                <c:pt idx="485">
                  <c:v>0.15384647499042273</c:v>
                </c:pt>
                <c:pt idx="486">
                  <c:v>0.15384647499042273</c:v>
                </c:pt>
                <c:pt idx="487">
                  <c:v>0.15384647499042273</c:v>
                </c:pt>
                <c:pt idx="488">
                  <c:v>0.15384647499042273</c:v>
                </c:pt>
                <c:pt idx="489">
                  <c:v>0.15384647499042273</c:v>
                </c:pt>
                <c:pt idx="490">
                  <c:v>0.15384647499042273</c:v>
                </c:pt>
                <c:pt idx="491">
                  <c:v>0.15384647499042273</c:v>
                </c:pt>
                <c:pt idx="492">
                  <c:v>0.15384647499042273</c:v>
                </c:pt>
                <c:pt idx="493">
                  <c:v>0.15384647499042273</c:v>
                </c:pt>
                <c:pt idx="494">
                  <c:v>0.15384647499042273</c:v>
                </c:pt>
                <c:pt idx="495">
                  <c:v>0.15384647499042273</c:v>
                </c:pt>
                <c:pt idx="496">
                  <c:v>0.15384647499042273</c:v>
                </c:pt>
                <c:pt idx="497">
                  <c:v>0.15384647499042273</c:v>
                </c:pt>
                <c:pt idx="498">
                  <c:v>0.15384647499042273</c:v>
                </c:pt>
                <c:pt idx="499">
                  <c:v>0.15384647499042273</c:v>
                </c:pt>
                <c:pt idx="500">
                  <c:v>0.15384647499042273</c:v>
                </c:pt>
                <c:pt idx="501">
                  <c:v>0.15384647499042273</c:v>
                </c:pt>
                <c:pt idx="502">
                  <c:v>0.15384647499042273</c:v>
                </c:pt>
                <c:pt idx="503">
                  <c:v>0.15384647499042273</c:v>
                </c:pt>
                <c:pt idx="504">
                  <c:v>0.15384647499042273</c:v>
                </c:pt>
                <c:pt idx="505">
                  <c:v>0.15384647499042273</c:v>
                </c:pt>
                <c:pt idx="506">
                  <c:v>0.15384647499042273</c:v>
                </c:pt>
                <c:pt idx="507">
                  <c:v>0.15384647499042273</c:v>
                </c:pt>
                <c:pt idx="508">
                  <c:v>0.15384647499042273</c:v>
                </c:pt>
                <c:pt idx="509">
                  <c:v>0.15384647499042273</c:v>
                </c:pt>
                <c:pt idx="510">
                  <c:v>0.15384647499042273</c:v>
                </c:pt>
                <c:pt idx="511">
                  <c:v>0.15384647499042273</c:v>
                </c:pt>
                <c:pt idx="512">
                  <c:v>0.15384647499042273</c:v>
                </c:pt>
                <c:pt idx="513">
                  <c:v>0.15384647499042273</c:v>
                </c:pt>
                <c:pt idx="514">
                  <c:v>0.15384647499042273</c:v>
                </c:pt>
                <c:pt idx="515">
                  <c:v>0.15384647499042273</c:v>
                </c:pt>
                <c:pt idx="516">
                  <c:v>0.15384647499042273</c:v>
                </c:pt>
                <c:pt idx="517">
                  <c:v>0.15384647499042273</c:v>
                </c:pt>
                <c:pt idx="518">
                  <c:v>0.15384647499042273</c:v>
                </c:pt>
                <c:pt idx="519">
                  <c:v>0.15384647499042273</c:v>
                </c:pt>
                <c:pt idx="520">
                  <c:v>0.15384647499042273</c:v>
                </c:pt>
                <c:pt idx="521">
                  <c:v>0.15384647499042273</c:v>
                </c:pt>
                <c:pt idx="522">
                  <c:v>0.15384647499042273</c:v>
                </c:pt>
                <c:pt idx="523">
                  <c:v>0.15384647499042273</c:v>
                </c:pt>
                <c:pt idx="524">
                  <c:v>0.15384647499042273</c:v>
                </c:pt>
                <c:pt idx="525">
                  <c:v>0.15384647499042273</c:v>
                </c:pt>
                <c:pt idx="526">
                  <c:v>0.15384647499042273</c:v>
                </c:pt>
                <c:pt idx="527">
                  <c:v>0.15384647499042273</c:v>
                </c:pt>
                <c:pt idx="528">
                  <c:v>0.15384647499042273</c:v>
                </c:pt>
                <c:pt idx="529">
                  <c:v>0.15384647499042273</c:v>
                </c:pt>
                <c:pt idx="530">
                  <c:v>0.15384647499042273</c:v>
                </c:pt>
                <c:pt idx="531">
                  <c:v>0.15384647499042273</c:v>
                </c:pt>
                <c:pt idx="532">
                  <c:v>0.15384647499042273</c:v>
                </c:pt>
                <c:pt idx="533">
                  <c:v>0.15384647499042273</c:v>
                </c:pt>
                <c:pt idx="534">
                  <c:v>0.15384647499042273</c:v>
                </c:pt>
                <c:pt idx="535">
                  <c:v>0.15384647499042273</c:v>
                </c:pt>
                <c:pt idx="536">
                  <c:v>0.15384647499042273</c:v>
                </c:pt>
                <c:pt idx="537">
                  <c:v>0.15384647499042273</c:v>
                </c:pt>
                <c:pt idx="538">
                  <c:v>0.15384647499042273</c:v>
                </c:pt>
                <c:pt idx="539">
                  <c:v>0.15384647499042273</c:v>
                </c:pt>
                <c:pt idx="540">
                  <c:v>0.15384647499042273</c:v>
                </c:pt>
                <c:pt idx="541">
                  <c:v>0.15384647499042273</c:v>
                </c:pt>
                <c:pt idx="542">
                  <c:v>0.15384647499042273</c:v>
                </c:pt>
                <c:pt idx="543">
                  <c:v>0.15384647499042273</c:v>
                </c:pt>
                <c:pt idx="544">
                  <c:v>0.15384647499042273</c:v>
                </c:pt>
                <c:pt idx="545">
                  <c:v>0.15384647499042273</c:v>
                </c:pt>
                <c:pt idx="546">
                  <c:v>0.15384647499042273</c:v>
                </c:pt>
                <c:pt idx="547">
                  <c:v>0.15384647499042273</c:v>
                </c:pt>
                <c:pt idx="548">
                  <c:v>0.15384647499042273</c:v>
                </c:pt>
                <c:pt idx="549">
                  <c:v>0.15384647499042273</c:v>
                </c:pt>
                <c:pt idx="550">
                  <c:v>0.15384647499042273</c:v>
                </c:pt>
                <c:pt idx="551">
                  <c:v>0.15384647499042273</c:v>
                </c:pt>
                <c:pt idx="552">
                  <c:v>0.15384647499042273</c:v>
                </c:pt>
                <c:pt idx="553">
                  <c:v>0.15384647499042273</c:v>
                </c:pt>
                <c:pt idx="554">
                  <c:v>0.15384647499042273</c:v>
                </c:pt>
                <c:pt idx="555">
                  <c:v>0.15384647499042273</c:v>
                </c:pt>
                <c:pt idx="556">
                  <c:v>0.15384647499042273</c:v>
                </c:pt>
                <c:pt idx="557">
                  <c:v>0.15384647499042273</c:v>
                </c:pt>
                <c:pt idx="558">
                  <c:v>0.15384647499042273</c:v>
                </c:pt>
                <c:pt idx="559">
                  <c:v>0.15384647499042273</c:v>
                </c:pt>
                <c:pt idx="560">
                  <c:v>0.15384647499042273</c:v>
                </c:pt>
                <c:pt idx="561">
                  <c:v>0.15384647499042273</c:v>
                </c:pt>
                <c:pt idx="562">
                  <c:v>0.15384647499042273</c:v>
                </c:pt>
                <c:pt idx="563">
                  <c:v>0.15384647499042273</c:v>
                </c:pt>
                <c:pt idx="564">
                  <c:v>0.15384647499042273</c:v>
                </c:pt>
                <c:pt idx="565">
                  <c:v>0.15384647499042273</c:v>
                </c:pt>
                <c:pt idx="566">
                  <c:v>0.15384647499042273</c:v>
                </c:pt>
                <c:pt idx="567">
                  <c:v>0.15384647499042273</c:v>
                </c:pt>
                <c:pt idx="568">
                  <c:v>0.15384647499042273</c:v>
                </c:pt>
                <c:pt idx="569">
                  <c:v>0.15384647499042273</c:v>
                </c:pt>
                <c:pt idx="570">
                  <c:v>0.15384647499042273</c:v>
                </c:pt>
                <c:pt idx="571">
                  <c:v>0.15384647499042273</c:v>
                </c:pt>
                <c:pt idx="572">
                  <c:v>0.15384647499042273</c:v>
                </c:pt>
                <c:pt idx="573">
                  <c:v>0.15384647499042273</c:v>
                </c:pt>
                <c:pt idx="574">
                  <c:v>0.15384647499042273</c:v>
                </c:pt>
                <c:pt idx="575">
                  <c:v>0.15384647499042273</c:v>
                </c:pt>
                <c:pt idx="576">
                  <c:v>0.15384647499042273</c:v>
                </c:pt>
                <c:pt idx="577">
                  <c:v>0.15384647499042273</c:v>
                </c:pt>
                <c:pt idx="578">
                  <c:v>0.15384647499042273</c:v>
                </c:pt>
                <c:pt idx="579">
                  <c:v>0.15384647499042273</c:v>
                </c:pt>
                <c:pt idx="580">
                  <c:v>0.15384647499042273</c:v>
                </c:pt>
                <c:pt idx="581">
                  <c:v>0.15384647499042273</c:v>
                </c:pt>
                <c:pt idx="582">
                  <c:v>0.15384647499042273</c:v>
                </c:pt>
                <c:pt idx="583">
                  <c:v>0.15384647499042273</c:v>
                </c:pt>
                <c:pt idx="584">
                  <c:v>0.15384647499042273</c:v>
                </c:pt>
                <c:pt idx="585">
                  <c:v>0.15384647499042273</c:v>
                </c:pt>
                <c:pt idx="586">
                  <c:v>0.15384647499042273</c:v>
                </c:pt>
                <c:pt idx="587">
                  <c:v>0.15384647499042273</c:v>
                </c:pt>
                <c:pt idx="588">
                  <c:v>0.15384647499042273</c:v>
                </c:pt>
                <c:pt idx="589">
                  <c:v>0.15384647499042273</c:v>
                </c:pt>
                <c:pt idx="590">
                  <c:v>0.15384647499042273</c:v>
                </c:pt>
                <c:pt idx="591">
                  <c:v>0.15384647499042273</c:v>
                </c:pt>
                <c:pt idx="592">
                  <c:v>0.15384647499042273</c:v>
                </c:pt>
                <c:pt idx="593">
                  <c:v>0.15384647499042273</c:v>
                </c:pt>
                <c:pt idx="594">
                  <c:v>0.15384647499042273</c:v>
                </c:pt>
                <c:pt idx="595">
                  <c:v>0.15384647499042273</c:v>
                </c:pt>
                <c:pt idx="596">
                  <c:v>0.15384647499042273</c:v>
                </c:pt>
                <c:pt idx="597">
                  <c:v>0.15384647499042273</c:v>
                </c:pt>
                <c:pt idx="598">
                  <c:v>0.15384647499042273</c:v>
                </c:pt>
                <c:pt idx="599">
                  <c:v>0.15384647499042273</c:v>
                </c:pt>
                <c:pt idx="600">
                  <c:v>0.15384647499042273</c:v>
                </c:pt>
                <c:pt idx="601">
                  <c:v>0.15384647499042273</c:v>
                </c:pt>
                <c:pt idx="602">
                  <c:v>0.15384647499042273</c:v>
                </c:pt>
                <c:pt idx="603">
                  <c:v>0.15384647499042273</c:v>
                </c:pt>
                <c:pt idx="604">
                  <c:v>0.15384647499042273</c:v>
                </c:pt>
                <c:pt idx="605">
                  <c:v>0.15384647499042273</c:v>
                </c:pt>
                <c:pt idx="606">
                  <c:v>0.15384647499042273</c:v>
                </c:pt>
                <c:pt idx="607">
                  <c:v>0.15384647499042273</c:v>
                </c:pt>
                <c:pt idx="608">
                  <c:v>0.15384647499042273</c:v>
                </c:pt>
                <c:pt idx="609">
                  <c:v>0.15384647499042273</c:v>
                </c:pt>
                <c:pt idx="610">
                  <c:v>0.15384647499042273</c:v>
                </c:pt>
                <c:pt idx="611">
                  <c:v>0.15384647499042273</c:v>
                </c:pt>
                <c:pt idx="612">
                  <c:v>0.15384647499042273</c:v>
                </c:pt>
                <c:pt idx="613">
                  <c:v>0.15384647499042273</c:v>
                </c:pt>
                <c:pt idx="614">
                  <c:v>0.15384647499042273</c:v>
                </c:pt>
                <c:pt idx="615">
                  <c:v>0.15384647499042273</c:v>
                </c:pt>
                <c:pt idx="616">
                  <c:v>0.15384647499042273</c:v>
                </c:pt>
                <c:pt idx="617">
                  <c:v>0.15384647499042273</c:v>
                </c:pt>
                <c:pt idx="618">
                  <c:v>0.15384647499042273</c:v>
                </c:pt>
                <c:pt idx="619">
                  <c:v>0.15384647499042273</c:v>
                </c:pt>
                <c:pt idx="620">
                  <c:v>0.15384647499042273</c:v>
                </c:pt>
                <c:pt idx="621">
                  <c:v>0.15384647499042273</c:v>
                </c:pt>
                <c:pt idx="622">
                  <c:v>0.15384647499042273</c:v>
                </c:pt>
                <c:pt idx="623">
                  <c:v>0.15384647499042273</c:v>
                </c:pt>
                <c:pt idx="624">
                  <c:v>0.15384647499042273</c:v>
                </c:pt>
                <c:pt idx="625">
                  <c:v>0.15384647499042273</c:v>
                </c:pt>
                <c:pt idx="626">
                  <c:v>0.15384647499042273</c:v>
                </c:pt>
                <c:pt idx="627">
                  <c:v>0.15384647499042273</c:v>
                </c:pt>
                <c:pt idx="628">
                  <c:v>0.15384647499042273</c:v>
                </c:pt>
                <c:pt idx="629">
                  <c:v>0.15384647499042273</c:v>
                </c:pt>
                <c:pt idx="630">
                  <c:v>0.15384647499042273</c:v>
                </c:pt>
                <c:pt idx="631">
                  <c:v>0.15384647499042273</c:v>
                </c:pt>
                <c:pt idx="632">
                  <c:v>0.15384647499042273</c:v>
                </c:pt>
                <c:pt idx="633">
                  <c:v>0.15384647499042273</c:v>
                </c:pt>
                <c:pt idx="634">
                  <c:v>0.15384647499042273</c:v>
                </c:pt>
                <c:pt idx="635">
                  <c:v>0.15384647499042273</c:v>
                </c:pt>
                <c:pt idx="636">
                  <c:v>0.15384647499042273</c:v>
                </c:pt>
                <c:pt idx="637">
                  <c:v>0.15384647499042273</c:v>
                </c:pt>
                <c:pt idx="638">
                  <c:v>0.15384647499042273</c:v>
                </c:pt>
                <c:pt idx="639">
                  <c:v>0.15384647499042273</c:v>
                </c:pt>
                <c:pt idx="640">
                  <c:v>0.15384647499042273</c:v>
                </c:pt>
                <c:pt idx="641">
                  <c:v>0.15384647499042273</c:v>
                </c:pt>
                <c:pt idx="642">
                  <c:v>0.15384647499042273</c:v>
                </c:pt>
                <c:pt idx="643">
                  <c:v>0.15384647499042273</c:v>
                </c:pt>
                <c:pt idx="644">
                  <c:v>0.15384647499042273</c:v>
                </c:pt>
                <c:pt idx="645">
                  <c:v>0.15384647499042273</c:v>
                </c:pt>
                <c:pt idx="646">
                  <c:v>0.15384647499042273</c:v>
                </c:pt>
                <c:pt idx="647">
                  <c:v>0.15384647499042273</c:v>
                </c:pt>
                <c:pt idx="648">
                  <c:v>0.15384647499042273</c:v>
                </c:pt>
                <c:pt idx="649">
                  <c:v>0.15384647499042273</c:v>
                </c:pt>
                <c:pt idx="650">
                  <c:v>0.15384647499042273</c:v>
                </c:pt>
                <c:pt idx="651">
                  <c:v>0.15384647499042273</c:v>
                </c:pt>
                <c:pt idx="652">
                  <c:v>0.15384647499042273</c:v>
                </c:pt>
                <c:pt idx="653">
                  <c:v>0.15384647499042273</c:v>
                </c:pt>
                <c:pt idx="654">
                  <c:v>0.15384647499042273</c:v>
                </c:pt>
                <c:pt idx="655">
                  <c:v>0.15384647499042273</c:v>
                </c:pt>
                <c:pt idx="656">
                  <c:v>0.15384647499042273</c:v>
                </c:pt>
                <c:pt idx="657">
                  <c:v>0.15384647499042273</c:v>
                </c:pt>
                <c:pt idx="658">
                  <c:v>0.15384647499042273</c:v>
                </c:pt>
                <c:pt idx="659">
                  <c:v>0.15384647499042273</c:v>
                </c:pt>
                <c:pt idx="660">
                  <c:v>0.15384647499042273</c:v>
                </c:pt>
                <c:pt idx="661">
                  <c:v>0.15384647499042273</c:v>
                </c:pt>
                <c:pt idx="662">
                  <c:v>0.15384647499042273</c:v>
                </c:pt>
                <c:pt idx="663">
                  <c:v>0.15384647499042273</c:v>
                </c:pt>
                <c:pt idx="664">
                  <c:v>0.15384647499042273</c:v>
                </c:pt>
                <c:pt idx="665">
                  <c:v>0.15384647499042273</c:v>
                </c:pt>
                <c:pt idx="666">
                  <c:v>0.15384647499042273</c:v>
                </c:pt>
                <c:pt idx="667">
                  <c:v>0.15384647499042273</c:v>
                </c:pt>
                <c:pt idx="668">
                  <c:v>0.15384647499042273</c:v>
                </c:pt>
                <c:pt idx="669">
                  <c:v>0.15384647499042273</c:v>
                </c:pt>
                <c:pt idx="670">
                  <c:v>0.15384647499042273</c:v>
                </c:pt>
                <c:pt idx="671">
                  <c:v>0.15384647499042273</c:v>
                </c:pt>
                <c:pt idx="672">
                  <c:v>0.15384647499042273</c:v>
                </c:pt>
                <c:pt idx="673">
                  <c:v>0.15384647499042273</c:v>
                </c:pt>
                <c:pt idx="674">
                  <c:v>0.15384647499042273</c:v>
                </c:pt>
                <c:pt idx="675">
                  <c:v>0.15384647499042273</c:v>
                </c:pt>
                <c:pt idx="676">
                  <c:v>0.15384647499042273</c:v>
                </c:pt>
                <c:pt idx="677">
                  <c:v>0.15384647499042273</c:v>
                </c:pt>
                <c:pt idx="678">
                  <c:v>0.15384647499042273</c:v>
                </c:pt>
                <c:pt idx="679">
                  <c:v>0.15384647499042273</c:v>
                </c:pt>
                <c:pt idx="680">
                  <c:v>0.15384647499042273</c:v>
                </c:pt>
                <c:pt idx="681">
                  <c:v>0.15384647499042273</c:v>
                </c:pt>
                <c:pt idx="682">
                  <c:v>0.15384647499042273</c:v>
                </c:pt>
                <c:pt idx="683">
                  <c:v>0.15384647499042273</c:v>
                </c:pt>
                <c:pt idx="684">
                  <c:v>0.15384647499042273</c:v>
                </c:pt>
                <c:pt idx="685">
                  <c:v>0.15384647499042273</c:v>
                </c:pt>
                <c:pt idx="686">
                  <c:v>0.15384647499042273</c:v>
                </c:pt>
                <c:pt idx="687">
                  <c:v>0.15384647499042273</c:v>
                </c:pt>
                <c:pt idx="688">
                  <c:v>0.15384647499042273</c:v>
                </c:pt>
                <c:pt idx="689">
                  <c:v>0.15384647499042273</c:v>
                </c:pt>
                <c:pt idx="690">
                  <c:v>0.15384647499042273</c:v>
                </c:pt>
                <c:pt idx="691">
                  <c:v>0.15384647499042273</c:v>
                </c:pt>
                <c:pt idx="692">
                  <c:v>0.15384647499042273</c:v>
                </c:pt>
                <c:pt idx="693">
                  <c:v>0.15384647499042273</c:v>
                </c:pt>
                <c:pt idx="694">
                  <c:v>0.15384647499042273</c:v>
                </c:pt>
                <c:pt idx="695">
                  <c:v>0.15384647499042273</c:v>
                </c:pt>
                <c:pt idx="696">
                  <c:v>0.15384647499042273</c:v>
                </c:pt>
                <c:pt idx="697">
                  <c:v>0.15384647499042273</c:v>
                </c:pt>
                <c:pt idx="698">
                  <c:v>0.15384647499042273</c:v>
                </c:pt>
                <c:pt idx="699">
                  <c:v>0.15384647499042273</c:v>
                </c:pt>
                <c:pt idx="700">
                  <c:v>0.15384647499042273</c:v>
                </c:pt>
                <c:pt idx="701">
                  <c:v>0.15384647499042273</c:v>
                </c:pt>
                <c:pt idx="702">
                  <c:v>0.15384647499042273</c:v>
                </c:pt>
                <c:pt idx="703">
                  <c:v>0.15384647499042273</c:v>
                </c:pt>
                <c:pt idx="704">
                  <c:v>0.15384647499042273</c:v>
                </c:pt>
                <c:pt idx="705">
                  <c:v>0.15384647499042273</c:v>
                </c:pt>
                <c:pt idx="706">
                  <c:v>0.15384647499042273</c:v>
                </c:pt>
                <c:pt idx="707">
                  <c:v>0.15384647499042273</c:v>
                </c:pt>
                <c:pt idx="708">
                  <c:v>0.15384647499042273</c:v>
                </c:pt>
                <c:pt idx="709">
                  <c:v>0.15384647499042273</c:v>
                </c:pt>
                <c:pt idx="710">
                  <c:v>0.15384647499042273</c:v>
                </c:pt>
                <c:pt idx="711">
                  <c:v>0.15384647499042273</c:v>
                </c:pt>
                <c:pt idx="712">
                  <c:v>0.15384647499042273</c:v>
                </c:pt>
                <c:pt idx="713">
                  <c:v>0.15384647499042273</c:v>
                </c:pt>
                <c:pt idx="714">
                  <c:v>0.15384647499042273</c:v>
                </c:pt>
                <c:pt idx="715">
                  <c:v>0.15384647499042273</c:v>
                </c:pt>
                <c:pt idx="716">
                  <c:v>0.15384647499042273</c:v>
                </c:pt>
                <c:pt idx="717">
                  <c:v>0.15384647499042273</c:v>
                </c:pt>
                <c:pt idx="718">
                  <c:v>0.15384647499042273</c:v>
                </c:pt>
                <c:pt idx="719">
                  <c:v>0.15384647499042273</c:v>
                </c:pt>
                <c:pt idx="720">
                  <c:v>0.15384647499042273</c:v>
                </c:pt>
                <c:pt idx="721">
                  <c:v>0.15384647499042273</c:v>
                </c:pt>
                <c:pt idx="722">
                  <c:v>0.15384647499042273</c:v>
                </c:pt>
                <c:pt idx="723">
                  <c:v>0.15384647499042273</c:v>
                </c:pt>
                <c:pt idx="724">
                  <c:v>0.15384647499042273</c:v>
                </c:pt>
                <c:pt idx="725">
                  <c:v>0.15384647499042273</c:v>
                </c:pt>
                <c:pt idx="726">
                  <c:v>0.15384647499042273</c:v>
                </c:pt>
                <c:pt idx="727">
                  <c:v>0.15384647499042273</c:v>
                </c:pt>
                <c:pt idx="728">
                  <c:v>0.15384647499042273</c:v>
                </c:pt>
                <c:pt idx="729">
                  <c:v>0.15384647499042273</c:v>
                </c:pt>
                <c:pt idx="730">
                  <c:v>0.15384647499042273</c:v>
                </c:pt>
                <c:pt idx="731">
                  <c:v>0.15384647499042273</c:v>
                </c:pt>
                <c:pt idx="732">
                  <c:v>0.15384647499042273</c:v>
                </c:pt>
                <c:pt idx="733">
                  <c:v>0.15384647499042273</c:v>
                </c:pt>
                <c:pt idx="734">
                  <c:v>0.15384647499042273</c:v>
                </c:pt>
                <c:pt idx="735">
                  <c:v>0.15384647499042273</c:v>
                </c:pt>
                <c:pt idx="736">
                  <c:v>0.15384647499042273</c:v>
                </c:pt>
                <c:pt idx="737">
                  <c:v>0.15384647499042273</c:v>
                </c:pt>
                <c:pt idx="738">
                  <c:v>0.15384647499042273</c:v>
                </c:pt>
                <c:pt idx="739">
                  <c:v>0.15384647499042273</c:v>
                </c:pt>
                <c:pt idx="740">
                  <c:v>0.15384647499042273</c:v>
                </c:pt>
                <c:pt idx="741">
                  <c:v>0.15384647499042273</c:v>
                </c:pt>
                <c:pt idx="742">
                  <c:v>0.15384647499042273</c:v>
                </c:pt>
                <c:pt idx="743">
                  <c:v>0.15384647499042273</c:v>
                </c:pt>
                <c:pt idx="744">
                  <c:v>0.15384647499042273</c:v>
                </c:pt>
                <c:pt idx="745">
                  <c:v>0.15384647499042273</c:v>
                </c:pt>
                <c:pt idx="746">
                  <c:v>0.15384647499042273</c:v>
                </c:pt>
                <c:pt idx="747">
                  <c:v>0.15384647499042273</c:v>
                </c:pt>
                <c:pt idx="748">
                  <c:v>0.15384647499042273</c:v>
                </c:pt>
                <c:pt idx="749">
                  <c:v>0.15384647499042273</c:v>
                </c:pt>
                <c:pt idx="750">
                  <c:v>0.15384647499042273</c:v>
                </c:pt>
                <c:pt idx="751">
                  <c:v>0.15384647499042273</c:v>
                </c:pt>
                <c:pt idx="752">
                  <c:v>0.15384647499042273</c:v>
                </c:pt>
                <c:pt idx="753">
                  <c:v>0.15384647499042273</c:v>
                </c:pt>
                <c:pt idx="754">
                  <c:v>0.15384647499042273</c:v>
                </c:pt>
                <c:pt idx="755">
                  <c:v>0.15384647499042273</c:v>
                </c:pt>
                <c:pt idx="756">
                  <c:v>0.15384647499042273</c:v>
                </c:pt>
                <c:pt idx="757">
                  <c:v>0.15384647499042273</c:v>
                </c:pt>
                <c:pt idx="758">
                  <c:v>0.15384647499042273</c:v>
                </c:pt>
                <c:pt idx="759">
                  <c:v>0.15384647499042273</c:v>
                </c:pt>
                <c:pt idx="760">
                  <c:v>0.15384647499042273</c:v>
                </c:pt>
                <c:pt idx="761">
                  <c:v>0.15384647499042273</c:v>
                </c:pt>
                <c:pt idx="762">
                  <c:v>0.15384647499042273</c:v>
                </c:pt>
                <c:pt idx="763">
                  <c:v>0.15384647499042273</c:v>
                </c:pt>
                <c:pt idx="764">
                  <c:v>0.15384647499042273</c:v>
                </c:pt>
                <c:pt idx="765">
                  <c:v>0.15384647499042273</c:v>
                </c:pt>
                <c:pt idx="766">
                  <c:v>0.15384647499042273</c:v>
                </c:pt>
                <c:pt idx="767">
                  <c:v>0.15384647499042273</c:v>
                </c:pt>
                <c:pt idx="768">
                  <c:v>0.15384647499042273</c:v>
                </c:pt>
                <c:pt idx="769">
                  <c:v>0.15384647499042273</c:v>
                </c:pt>
                <c:pt idx="770">
                  <c:v>0.15384647499042273</c:v>
                </c:pt>
                <c:pt idx="771">
                  <c:v>0.15384647499042273</c:v>
                </c:pt>
                <c:pt idx="772">
                  <c:v>0.15384647499042273</c:v>
                </c:pt>
                <c:pt idx="773">
                  <c:v>0.15384647499042273</c:v>
                </c:pt>
                <c:pt idx="774">
                  <c:v>0.15384647499042273</c:v>
                </c:pt>
                <c:pt idx="775">
                  <c:v>0.15384647499042273</c:v>
                </c:pt>
                <c:pt idx="776">
                  <c:v>0.15384647499042273</c:v>
                </c:pt>
                <c:pt idx="777">
                  <c:v>0.15384647499042273</c:v>
                </c:pt>
                <c:pt idx="778">
                  <c:v>0.15384647499042273</c:v>
                </c:pt>
                <c:pt idx="779">
                  <c:v>0.15384647499042273</c:v>
                </c:pt>
                <c:pt idx="780">
                  <c:v>0.15384647499042273</c:v>
                </c:pt>
                <c:pt idx="781">
                  <c:v>0.15384647499042273</c:v>
                </c:pt>
                <c:pt idx="782">
                  <c:v>0.15384647499042273</c:v>
                </c:pt>
                <c:pt idx="783">
                  <c:v>0.15384647499042273</c:v>
                </c:pt>
                <c:pt idx="784">
                  <c:v>0.15384647499042273</c:v>
                </c:pt>
                <c:pt idx="785">
                  <c:v>0.15384647499042273</c:v>
                </c:pt>
                <c:pt idx="786">
                  <c:v>0.15384647499042273</c:v>
                </c:pt>
                <c:pt idx="787">
                  <c:v>0.15384647499042273</c:v>
                </c:pt>
                <c:pt idx="788">
                  <c:v>0.15384647499042273</c:v>
                </c:pt>
                <c:pt idx="789">
                  <c:v>0.15384647499042273</c:v>
                </c:pt>
                <c:pt idx="790">
                  <c:v>0.15384647499042273</c:v>
                </c:pt>
                <c:pt idx="791">
                  <c:v>0.15384647499042273</c:v>
                </c:pt>
                <c:pt idx="792">
                  <c:v>0.15384647499042273</c:v>
                </c:pt>
                <c:pt idx="793">
                  <c:v>0.15384647499042273</c:v>
                </c:pt>
                <c:pt idx="794">
                  <c:v>0.15384647499042273</c:v>
                </c:pt>
                <c:pt idx="795">
                  <c:v>0.15384647499042273</c:v>
                </c:pt>
                <c:pt idx="796">
                  <c:v>0.15384647499042273</c:v>
                </c:pt>
                <c:pt idx="797">
                  <c:v>0.15384647499042273</c:v>
                </c:pt>
                <c:pt idx="798">
                  <c:v>0.15384647499042273</c:v>
                </c:pt>
                <c:pt idx="799">
                  <c:v>0.15384647499042273</c:v>
                </c:pt>
                <c:pt idx="800">
                  <c:v>0.15384647499042273</c:v>
                </c:pt>
                <c:pt idx="801">
                  <c:v>0.15384647499042273</c:v>
                </c:pt>
                <c:pt idx="802">
                  <c:v>0.15384647499042273</c:v>
                </c:pt>
                <c:pt idx="803">
                  <c:v>0.15384647499042273</c:v>
                </c:pt>
                <c:pt idx="804">
                  <c:v>0.15384647499042273</c:v>
                </c:pt>
                <c:pt idx="805">
                  <c:v>0.15384647499042273</c:v>
                </c:pt>
                <c:pt idx="806">
                  <c:v>0.15384647499042273</c:v>
                </c:pt>
                <c:pt idx="807">
                  <c:v>0.15384647499042273</c:v>
                </c:pt>
                <c:pt idx="808">
                  <c:v>0.15384647499042273</c:v>
                </c:pt>
                <c:pt idx="809">
                  <c:v>0.15384647499042273</c:v>
                </c:pt>
                <c:pt idx="810">
                  <c:v>0.15384647499042273</c:v>
                </c:pt>
                <c:pt idx="811">
                  <c:v>0.15384647499042273</c:v>
                </c:pt>
                <c:pt idx="812">
                  <c:v>0.15384647499042273</c:v>
                </c:pt>
                <c:pt idx="813">
                  <c:v>0.15384647499042273</c:v>
                </c:pt>
                <c:pt idx="814">
                  <c:v>0.15384647499042273</c:v>
                </c:pt>
                <c:pt idx="815">
                  <c:v>0.15384647499042273</c:v>
                </c:pt>
                <c:pt idx="816">
                  <c:v>0.15384647499042273</c:v>
                </c:pt>
                <c:pt idx="817">
                  <c:v>0.15384647499042273</c:v>
                </c:pt>
                <c:pt idx="818">
                  <c:v>0.15384647499042273</c:v>
                </c:pt>
                <c:pt idx="819">
                  <c:v>0.15384647499042273</c:v>
                </c:pt>
                <c:pt idx="820">
                  <c:v>0.15384647499042273</c:v>
                </c:pt>
                <c:pt idx="821">
                  <c:v>0.15384647499042273</c:v>
                </c:pt>
                <c:pt idx="822">
                  <c:v>0.15384647499042273</c:v>
                </c:pt>
                <c:pt idx="823">
                  <c:v>0.15384647499042273</c:v>
                </c:pt>
                <c:pt idx="824">
                  <c:v>0.15384647499042273</c:v>
                </c:pt>
                <c:pt idx="825">
                  <c:v>0.15384647499042273</c:v>
                </c:pt>
                <c:pt idx="826">
                  <c:v>0.15384647499042273</c:v>
                </c:pt>
                <c:pt idx="827">
                  <c:v>0.15384647499042273</c:v>
                </c:pt>
                <c:pt idx="828">
                  <c:v>0.15384647499042273</c:v>
                </c:pt>
                <c:pt idx="829">
                  <c:v>0.15384647499042273</c:v>
                </c:pt>
                <c:pt idx="830">
                  <c:v>0.15384647499042273</c:v>
                </c:pt>
                <c:pt idx="831">
                  <c:v>0.15384647499042273</c:v>
                </c:pt>
                <c:pt idx="832">
                  <c:v>0.15384647499042273</c:v>
                </c:pt>
                <c:pt idx="833">
                  <c:v>0.15384647499042273</c:v>
                </c:pt>
                <c:pt idx="834">
                  <c:v>0.15384647499042273</c:v>
                </c:pt>
                <c:pt idx="835">
                  <c:v>0.15384647499042273</c:v>
                </c:pt>
                <c:pt idx="836">
                  <c:v>0.15384647499042273</c:v>
                </c:pt>
                <c:pt idx="837">
                  <c:v>0.15384647499042273</c:v>
                </c:pt>
                <c:pt idx="838">
                  <c:v>0.15384647499042273</c:v>
                </c:pt>
                <c:pt idx="839">
                  <c:v>0.15384647499042273</c:v>
                </c:pt>
                <c:pt idx="840">
                  <c:v>0.15384647499042273</c:v>
                </c:pt>
                <c:pt idx="841">
                  <c:v>0.15384647499042273</c:v>
                </c:pt>
                <c:pt idx="842">
                  <c:v>0.15384647499042273</c:v>
                </c:pt>
                <c:pt idx="843">
                  <c:v>0.15384647499042273</c:v>
                </c:pt>
                <c:pt idx="844">
                  <c:v>0.15384647499042273</c:v>
                </c:pt>
                <c:pt idx="845">
                  <c:v>0.15384647499042273</c:v>
                </c:pt>
                <c:pt idx="846">
                  <c:v>0.15384647499042273</c:v>
                </c:pt>
                <c:pt idx="847">
                  <c:v>0.15384647499042273</c:v>
                </c:pt>
                <c:pt idx="848">
                  <c:v>0.15384647499042273</c:v>
                </c:pt>
                <c:pt idx="849">
                  <c:v>0.15384647499042273</c:v>
                </c:pt>
                <c:pt idx="850">
                  <c:v>0.15384647499042273</c:v>
                </c:pt>
                <c:pt idx="851">
                  <c:v>0.15384647499042273</c:v>
                </c:pt>
                <c:pt idx="852">
                  <c:v>0.15384647499042273</c:v>
                </c:pt>
                <c:pt idx="853">
                  <c:v>0.15384647499042273</c:v>
                </c:pt>
                <c:pt idx="854">
                  <c:v>0.15384647499042273</c:v>
                </c:pt>
                <c:pt idx="855">
                  <c:v>0.15384647499042273</c:v>
                </c:pt>
                <c:pt idx="856">
                  <c:v>0.15384647499042273</c:v>
                </c:pt>
                <c:pt idx="857">
                  <c:v>0.15384647499042273</c:v>
                </c:pt>
                <c:pt idx="858">
                  <c:v>0.15384647499042273</c:v>
                </c:pt>
                <c:pt idx="859">
                  <c:v>0.15384647499042273</c:v>
                </c:pt>
                <c:pt idx="860">
                  <c:v>0.15384647499042273</c:v>
                </c:pt>
                <c:pt idx="861">
                  <c:v>0.15384647499042273</c:v>
                </c:pt>
                <c:pt idx="862">
                  <c:v>0.15384647499042273</c:v>
                </c:pt>
                <c:pt idx="863">
                  <c:v>0.15384647499042273</c:v>
                </c:pt>
                <c:pt idx="864">
                  <c:v>0.15384647499042273</c:v>
                </c:pt>
                <c:pt idx="865">
                  <c:v>0.15384647499042273</c:v>
                </c:pt>
                <c:pt idx="866">
                  <c:v>0.15384647499042273</c:v>
                </c:pt>
                <c:pt idx="867">
                  <c:v>0.15384647499042273</c:v>
                </c:pt>
                <c:pt idx="868">
                  <c:v>0.15384647499042273</c:v>
                </c:pt>
                <c:pt idx="869">
                  <c:v>0.15384647499042273</c:v>
                </c:pt>
                <c:pt idx="870">
                  <c:v>0.15384647499042273</c:v>
                </c:pt>
                <c:pt idx="871">
                  <c:v>0.15384647499042273</c:v>
                </c:pt>
                <c:pt idx="872">
                  <c:v>0.15384647499042273</c:v>
                </c:pt>
                <c:pt idx="873">
                  <c:v>0.15384647499042273</c:v>
                </c:pt>
                <c:pt idx="874">
                  <c:v>0.15384647499042273</c:v>
                </c:pt>
                <c:pt idx="875">
                  <c:v>0.15384647499042273</c:v>
                </c:pt>
                <c:pt idx="876">
                  <c:v>0.15384647499042273</c:v>
                </c:pt>
                <c:pt idx="877">
                  <c:v>0.15384647499042273</c:v>
                </c:pt>
                <c:pt idx="878">
                  <c:v>0.15384647499042273</c:v>
                </c:pt>
                <c:pt idx="879">
                  <c:v>0.15384647499042273</c:v>
                </c:pt>
                <c:pt idx="880">
                  <c:v>0.15384647499042273</c:v>
                </c:pt>
                <c:pt idx="881">
                  <c:v>0.15384647499042273</c:v>
                </c:pt>
                <c:pt idx="882">
                  <c:v>0.15384647499042273</c:v>
                </c:pt>
                <c:pt idx="883">
                  <c:v>0.15384647499042273</c:v>
                </c:pt>
                <c:pt idx="884">
                  <c:v>0.15384647499042273</c:v>
                </c:pt>
                <c:pt idx="885">
                  <c:v>0.15384647499042273</c:v>
                </c:pt>
                <c:pt idx="886">
                  <c:v>0.15384647499042273</c:v>
                </c:pt>
                <c:pt idx="887">
                  <c:v>0.15384647499042273</c:v>
                </c:pt>
                <c:pt idx="888">
                  <c:v>0.15384647499042273</c:v>
                </c:pt>
                <c:pt idx="889">
                  <c:v>0.15384647499042273</c:v>
                </c:pt>
                <c:pt idx="890">
                  <c:v>0.15384647499042273</c:v>
                </c:pt>
                <c:pt idx="891">
                  <c:v>0.15384647499042273</c:v>
                </c:pt>
                <c:pt idx="892">
                  <c:v>0.15384647499042273</c:v>
                </c:pt>
                <c:pt idx="893">
                  <c:v>0.15384647499042273</c:v>
                </c:pt>
                <c:pt idx="894">
                  <c:v>0.15384647499042273</c:v>
                </c:pt>
                <c:pt idx="895">
                  <c:v>0.15384647499042273</c:v>
                </c:pt>
                <c:pt idx="896">
                  <c:v>0.15384647499042273</c:v>
                </c:pt>
                <c:pt idx="897">
                  <c:v>0.15384647499042273</c:v>
                </c:pt>
                <c:pt idx="898">
                  <c:v>0.15384647499042273</c:v>
                </c:pt>
                <c:pt idx="899">
                  <c:v>0.15384647499042273</c:v>
                </c:pt>
                <c:pt idx="900">
                  <c:v>0.15384647499042273</c:v>
                </c:pt>
                <c:pt idx="901">
                  <c:v>0.15384647499042273</c:v>
                </c:pt>
                <c:pt idx="902">
                  <c:v>0.15384647499042273</c:v>
                </c:pt>
                <c:pt idx="903">
                  <c:v>0.15384647499042273</c:v>
                </c:pt>
                <c:pt idx="904">
                  <c:v>0.15384647499042273</c:v>
                </c:pt>
                <c:pt idx="905">
                  <c:v>0.15384647499042273</c:v>
                </c:pt>
                <c:pt idx="906">
                  <c:v>0.15384647499042273</c:v>
                </c:pt>
                <c:pt idx="907">
                  <c:v>0.15384647499042273</c:v>
                </c:pt>
                <c:pt idx="908">
                  <c:v>0.15384647499042273</c:v>
                </c:pt>
                <c:pt idx="909">
                  <c:v>0.15384647499042273</c:v>
                </c:pt>
                <c:pt idx="910">
                  <c:v>0.15384647499042273</c:v>
                </c:pt>
                <c:pt idx="911">
                  <c:v>0.15384647499042273</c:v>
                </c:pt>
                <c:pt idx="912">
                  <c:v>0.15384647499042273</c:v>
                </c:pt>
                <c:pt idx="913">
                  <c:v>0.15384647499042273</c:v>
                </c:pt>
                <c:pt idx="914">
                  <c:v>0.15384647499042273</c:v>
                </c:pt>
                <c:pt idx="915">
                  <c:v>0.15384647499042273</c:v>
                </c:pt>
                <c:pt idx="916">
                  <c:v>0.15384647499042273</c:v>
                </c:pt>
                <c:pt idx="917">
                  <c:v>0.15384647499042273</c:v>
                </c:pt>
                <c:pt idx="918">
                  <c:v>0.15384647499042273</c:v>
                </c:pt>
                <c:pt idx="919">
                  <c:v>0.15384647499042273</c:v>
                </c:pt>
                <c:pt idx="920">
                  <c:v>0.15384647499042273</c:v>
                </c:pt>
                <c:pt idx="921">
                  <c:v>0.15384647499042273</c:v>
                </c:pt>
                <c:pt idx="922">
                  <c:v>0.15384647499042273</c:v>
                </c:pt>
                <c:pt idx="923">
                  <c:v>0.15384647499042273</c:v>
                </c:pt>
                <c:pt idx="924">
                  <c:v>0.15384647499042273</c:v>
                </c:pt>
                <c:pt idx="925">
                  <c:v>0.15384647499042273</c:v>
                </c:pt>
                <c:pt idx="926">
                  <c:v>0.15384647499042273</c:v>
                </c:pt>
                <c:pt idx="927">
                  <c:v>0.15384647499042273</c:v>
                </c:pt>
                <c:pt idx="928">
                  <c:v>0.15384647499042273</c:v>
                </c:pt>
                <c:pt idx="929">
                  <c:v>0.15384647499042273</c:v>
                </c:pt>
                <c:pt idx="930">
                  <c:v>0.15384647499042273</c:v>
                </c:pt>
                <c:pt idx="931">
                  <c:v>0.15384647499042273</c:v>
                </c:pt>
                <c:pt idx="932">
                  <c:v>0.15384647499042273</c:v>
                </c:pt>
                <c:pt idx="933">
                  <c:v>0.15384647499042273</c:v>
                </c:pt>
                <c:pt idx="934">
                  <c:v>0.15384647499042273</c:v>
                </c:pt>
                <c:pt idx="935">
                  <c:v>0.15384647499042273</c:v>
                </c:pt>
                <c:pt idx="936">
                  <c:v>0.15384647499042273</c:v>
                </c:pt>
                <c:pt idx="937">
                  <c:v>0.15384647499042273</c:v>
                </c:pt>
                <c:pt idx="938">
                  <c:v>0.15384647499042273</c:v>
                </c:pt>
                <c:pt idx="939">
                  <c:v>0.15384647499042273</c:v>
                </c:pt>
                <c:pt idx="940">
                  <c:v>0.15384647499042273</c:v>
                </c:pt>
                <c:pt idx="941">
                  <c:v>0.15384647499042273</c:v>
                </c:pt>
                <c:pt idx="942">
                  <c:v>0.15384647499042273</c:v>
                </c:pt>
                <c:pt idx="943">
                  <c:v>0.15384647499042273</c:v>
                </c:pt>
                <c:pt idx="944">
                  <c:v>0.15384647499042273</c:v>
                </c:pt>
                <c:pt idx="945">
                  <c:v>0.15384647499042273</c:v>
                </c:pt>
                <c:pt idx="946">
                  <c:v>0.15384647499042273</c:v>
                </c:pt>
                <c:pt idx="947">
                  <c:v>0.15384647499042273</c:v>
                </c:pt>
                <c:pt idx="948">
                  <c:v>0.15384647499042273</c:v>
                </c:pt>
                <c:pt idx="949">
                  <c:v>0.15384647499042273</c:v>
                </c:pt>
                <c:pt idx="950">
                  <c:v>0.15384647499042273</c:v>
                </c:pt>
                <c:pt idx="951">
                  <c:v>0.15384647499042273</c:v>
                </c:pt>
                <c:pt idx="952">
                  <c:v>0.15384647499042273</c:v>
                </c:pt>
                <c:pt idx="953">
                  <c:v>0.15384647499042273</c:v>
                </c:pt>
                <c:pt idx="954">
                  <c:v>0.15384647499042273</c:v>
                </c:pt>
                <c:pt idx="955">
                  <c:v>0.15384647499042273</c:v>
                </c:pt>
                <c:pt idx="956">
                  <c:v>0.15384647499042273</c:v>
                </c:pt>
                <c:pt idx="957">
                  <c:v>0.15384647499042273</c:v>
                </c:pt>
                <c:pt idx="958">
                  <c:v>0.15384647499042273</c:v>
                </c:pt>
                <c:pt idx="959">
                  <c:v>0.15384647499042273</c:v>
                </c:pt>
                <c:pt idx="960">
                  <c:v>0.15384647499042273</c:v>
                </c:pt>
                <c:pt idx="961">
                  <c:v>0.15384647499042273</c:v>
                </c:pt>
                <c:pt idx="962">
                  <c:v>0.15384647499042273</c:v>
                </c:pt>
                <c:pt idx="963">
                  <c:v>0.15384647499042273</c:v>
                </c:pt>
                <c:pt idx="964">
                  <c:v>0.15384647499042273</c:v>
                </c:pt>
                <c:pt idx="965">
                  <c:v>0.15384647499042273</c:v>
                </c:pt>
                <c:pt idx="966">
                  <c:v>0.15384647499042273</c:v>
                </c:pt>
                <c:pt idx="967">
                  <c:v>0.15384647499042273</c:v>
                </c:pt>
                <c:pt idx="968">
                  <c:v>0.15384647499042273</c:v>
                </c:pt>
                <c:pt idx="969">
                  <c:v>0.15384647499042273</c:v>
                </c:pt>
                <c:pt idx="970">
                  <c:v>0.15384647499042273</c:v>
                </c:pt>
                <c:pt idx="971">
                  <c:v>0.15384647499042273</c:v>
                </c:pt>
                <c:pt idx="972">
                  <c:v>0.15384647499042273</c:v>
                </c:pt>
                <c:pt idx="973">
                  <c:v>0.15384647499042273</c:v>
                </c:pt>
                <c:pt idx="974">
                  <c:v>0.15384647499042273</c:v>
                </c:pt>
                <c:pt idx="975">
                  <c:v>0.15384647499042273</c:v>
                </c:pt>
                <c:pt idx="976">
                  <c:v>0.15384647499042273</c:v>
                </c:pt>
                <c:pt idx="977">
                  <c:v>0.15384647499042273</c:v>
                </c:pt>
                <c:pt idx="978">
                  <c:v>0.15384647499042273</c:v>
                </c:pt>
                <c:pt idx="979">
                  <c:v>0.15384647499042273</c:v>
                </c:pt>
                <c:pt idx="980">
                  <c:v>0.15384647499042273</c:v>
                </c:pt>
                <c:pt idx="981">
                  <c:v>0.15384647499042273</c:v>
                </c:pt>
                <c:pt idx="982">
                  <c:v>0.15384647499042273</c:v>
                </c:pt>
                <c:pt idx="983">
                  <c:v>0.15384647499042273</c:v>
                </c:pt>
                <c:pt idx="984">
                  <c:v>0.15384647499042273</c:v>
                </c:pt>
                <c:pt idx="985">
                  <c:v>0.15384647499042273</c:v>
                </c:pt>
                <c:pt idx="986">
                  <c:v>0.15384647499042273</c:v>
                </c:pt>
                <c:pt idx="987">
                  <c:v>0.15384647499042273</c:v>
                </c:pt>
                <c:pt idx="988">
                  <c:v>0.15384647499042273</c:v>
                </c:pt>
                <c:pt idx="989">
                  <c:v>0.15384647499042273</c:v>
                </c:pt>
                <c:pt idx="990">
                  <c:v>0.15384647499042273</c:v>
                </c:pt>
                <c:pt idx="991">
                  <c:v>0.15384647499042273</c:v>
                </c:pt>
                <c:pt idx="992">
                  <c:v>0.15384647499042273</c:v>
                </c:pt>
                <c:pt idx="993">
                  <c:v>0.15384647499042273</c:v>
                </c:pt>
                <c:pt idx="994">
                  <c:v>0.15384647499042273</c:v>
                </c:pt>
                <c:pt idx="995">
                  <c:v>0.15384647499042273</c:v>
                </c:pt>
                <c:pt idx="996">
                  <c:v>0.15384647499042273</c:v>
                </c:pt>
                <c:pt idx="997">
                  <c:v>0.15384647499042273</c:v>
                </c:pt>
                <c:pt idx="998">
                  <c:v>0.15384647499042273</c:v>
                </c:pt>
                <c:pt idx="999">
                  <c:v>0.15384647499042273</c:v>
                </c:pt>
                <c:pt idx="1000">
                  <c:v>0.15384647499042273</c:v>
                </c:pt>
                <c:pt idx="1001">
                  <c:v>0.15384647499042273</c:v>
                </c:pt>
                <c:pt idx="1002">
                  <c:v>0.15384647499042273</c:v>
                </c:pt>
                <c:pt idx="1003">
                  <c:v>0.15384647499042273</c:v>
                </c:pt>
                <c:pt idx="1004">
                  <c:v>0.15384647499042273</c:v>
                </c:pt>
                <c:pt idx="1005">
                  <c:v>0.15384647499042273</c:v>
                </c:pt>
                <c:pt idx="1006">
                  <c:v>0.15384647499042273</c:v>
                </c:pt>
                <c:pt idx="1007">
                  <c:v>0.15384647499042273</c:v>
                </c:pt>
                <c:pt idx="1008">
                  <c:v>0.15384647499042273</c:v>
                </c:pt>
                <c:pt idx="1009">
                  <c:v>0.15384647499042273</c:v>
                </c:pt>
                <c:pt idx="1010">
                  <c:v>0.15384647499042273</c:v>
                </c:pt>
                <c:pt idx="1011">
                  <c:v>0.15384647499042273</c:v>
                </c:pt>
                <c:pt idx="1012">
                  <c:v>0.15384647499042273</c:v>
                </c:pt>
                <c:pt idx="1013">
                  <c:v>0.15384647499042273</c:v>
                </c:pt>
                <c:pt idx="1014">
                  <c:v>0.15384647499042273</c:v>
                </c:pt>
                <c:pt idx="1015">
                  <c:v>0.15384647499042273</c:v>
                </c:pt>
                <c:pt idx="1016">
                  <c:v>0.15384647499042273</c:v>
                </c:pt>
                <c:pt idx="1017">
                  <c:v>0.15384647499042273</c:v>
                </c:pt>
                <c:pt idx="1018">
                  <c:v>0.15384647499042273</c:v>
                </c:pt>
                <c:pt idx="1019">
                  <c:v>0.15384647499042273</c:v>
                </c:pt>
                <c:pt idx="1020">
                  <c:v>0.15384647499042273</c:v>
                </c:pt>
                <c:pt idx="1021">
                  <c:v>0.15384647499042273</c:v>
                </c:pt>
                <c:pt idx="1022">
                  <c:v>0.15384647499042273</c:v>
                </c:pt>
                <c:pt idx="1023">
                  <c:v>0.15384647499042273</c:v>
                </c:pt>
                <c:pt idx="1024">
                  <c:v>0.15384647499042273</c:v>
                </c:pt>
                <c:pt idx="1025">
                  <c:v>0.15384647499042273</c:v>
                </c:pt>
                <c:pt idx="1026">
                  <c:v>0.15384647499042273</c:v>
                </c:pt>
                <c:pt idx="1027">
                  <c:v>0.15384647499042273</c:v>
                </c:pt>
                <c:pt idx="1028">
                  <c:v>0.15384647499042273</c:v>
                </c:pt>
                <c:pt idx="1029">
                  <c:v>0.15384647499042273</c:v>
                </c:pt>
                <c:pt idx="1030">
                  <c:v>0.15384647499042273</c:v>
                </c:pt>
                <c:pt idx="1031">
                  <c:v>0.15384647499042273</c:v>
                </c:pt>
                <c:pt idx="1032">
                  <c:v>0.15384647499042273</c:v>
                </c:pt>
                <c:pt idx="1033">
                  <c:v>0.15384647499042273</c:v>
                </c:pt>
                <c:pt idx="1034">
                  <c:v>0.15384647499042273</c:v>
                </c:pt>
                <c:pt idx="1035">
                  <c:v>0.15384647499042273</c:v>
                </c:pt>
                <c:pt idx="1036">
                  <c:v>0.15384647499042273</c:v>
                </c:pt>
                <c:pt idx="1037">
                  <c:v>0.15384647499042273</c:v>
                </c:pt>
                <c:pt idx="1038">
                  <c:v>0.15384647499042273</c:v>
                </c:pt>
                <c:pt idx="1039">
                  <c:v>0.15384647499042273</c:v>
                </c:pt>
                <c:pt idx="1040">
                  <c:v>0.15384647499042273</c:v>
                </c:pt>
                <c:pt idx="1041">
                  <c:v>0.15384647499042273</c:v>
                </c:pt>
                <c:pt idx="1042">
                  <c:v>0.15384647499042273</c:v>
                </c:pt>
                <c:pt idx="1043">
                  <c:v>0.15384647499042273</c:v>
                </c:pt>
                <c:pt idx="1044">
                  <c:v>0.15384647499042273</c:v>
                </c:pt>
                <c:pt idx="1045">
                  <c:v>0.15384647499042273</c:v>
                </c:pt>
                <c:pt idx="1046">
                  <c:v>0.15384647499042273</c:v>
                </c:pt>
                <c:pt idx="1047">
                  <c:v>0.15384647499042273</c:v>
                </c:pt>
                <c:pt idx="1048">
                  <c:v>0.15384647499042273</c:v>
                </c:pt>
                <c:pt idx="1049">
                  <c:v>0.15384647499042273</c:v>
                </c:pt>
                <c:pt idx="1050">
                  <c:v>0.15384647499042273</c:v>
                </c:pt>
                <c:pt idx="1051">
                  <c:v>0.15384647499042273</c:v>
                </c:pt>
                <c:pt idx="1052">
                  <c:v>0.15384647499042273</c:v>
                </c:pt>
                <c:pt idx="1053">
                  <c:v>0.15384647499042273</c:v>
                </c:pt>
                <c:pt idx="1054">
                  <c:v>0.15384647499042273</c:v>
                </c:pt>
                <c:pt idx="1055">
                  <c:v>0.15384647499042273</c:v>
                </c:pt>
                <c:pt idx="1056">
                  <c:v>0.15384647499042273</c:v>
                </c:pt>
                <c:pt idx="1057">
                  <c:v>0.15384647499042273</c:v>
                </c:pt>
                <c:pt idx="1058">
                  <c:v>0.15384647499042273</c:v>
                </c:pt>
                <c:pt idx="1059">
                  <c:v>0.15384647499042273</c:v>
                </c:pt>
                <c:pt idx="1060">
                  <c:v>0.15384647499042273</c:v>
                </c:pt>
                <c:pt idx="1061">
                  <c:v>0.15384647499042273</c:v>
                </c:pt>
                <c:pt idx="1062">
                  <c:v>0.15384647499042273</c:v>
                </c:pt>
                <c:pt idx="1063">
                  <c:v>0.15384647499042273</c:v>
                </c:pt>
                <c:pt idx="1064">
                  <c:v>0.15384647499042273</c:v>
                </c:pt>
                <c:pt idx="1065">
                  <c:v>0.15384647499042273</c:v>
                </c:pt>
                <c:pt idx="1066">
                  <c:v>0.15384647499042273</c:v>
                </c:pt>
                <c:pt idx="1067">
                  <c:v>0.15384647499042273</c:v>
                </c:pt>
                <c:pt idx="1068">
                  <c:v>0.15384647499042273</c:v>
                </c:pt>
                <c:pt idx="1069">
                  <c:v>0.15384647499042273</c:v>
                </c:pt>
                <c:pt idx="1070">
                  <c:v>0.15384647499042273</c:v>
                </c:pt>
                <c:pt idx="1071">
                  <c:v>0.15384647499042273</c:v>
                </c:pt>
                <c:pt idx="1072">
                  <c:v>0.15384647499042273</c:v>
                </c:pt>
                <c:pt idx="1073">
                  <c:v>0.15384647499042273</c:v>
                </c:pt>
                <c:pt idx="1074">
                  <c:v>0.15384647499042273</c:v>
                </c:pt>
                <c:pt idx="1075">
                  <c:v>0.15384647499042273</c:v>
                </c:pt>
                <c:pt idx="1076">
                  <c:v>0.15384647499042273</c:v>
                </c:pt>
                <c:pt idx="1077">
                  <c:v>0.15384647499042273</c:v>
                </c:pt>
                <c:pt idx="1078">
                  <c:v>0.15384647499042273</c:v>
                </c:pt>
                <c:pt idx="1079">
                  <c:v>0.15384647499042273</c:v>
                </c:pt>
                <c:pt idx="1080">
                  <c:v>0.15384647499042273</c:v>
                </c:pt>
                <c:pt idx="1081">
                  <c:v>0.15384647499042273</c:v>
                </c:pt>
                <c:pt idx="1082">
                  <c:v>0.15384647499042273</c:v>
                </c:pt>
                <c:pt idx="1083">
                  <c:v>0.15384647499042273</c:v>
                </c:pt>
                <c:pt idx="1084">
                  <c:v>0.15384647499042273</c:v>
                </c:pt>
                <c:pt idx="1085">
                  <c:v>0.15384647499042273</c:v>
                </c:pt>
                <c:pt idx="1086">
                  <c:v>0.15384647499042273</c:v>
                </c:pt>
                <c:pt idx="1087">
                  <c:v>0.15384647499042273</c:v>
                </c:pt>
                <c:pt idx="1088">
                  <c:v>0.15384647499042273</c:v>
                </c:pt>
                <c:pt idx="1089">
                  <c:v>0.15384647499042273</c:v>
                </c:pt>
                <c:pt idx="1090">
                  <c:v>0.15384647499042273</c:v>
                </c:pt>
                <c:pt idx="1091">
                  <c:v>0.15384647499042273</c:v>
                </c:pt>
                <c:pt idx="1092">
                  <c:v>0.15384647499042273</c:v>
                </c:pt>
                <c:pt idx="1093">
                  <c:v>0.15384647499042273</c:v>
                </c:pt>
                <c:pt idx="1094">
                  <c:v>0.15384647499042273</c:v>
                </c:pt>
                <c:pt idx="1095">
                  <c:v>0.15384647499042273</c:v>
                </c:pt>
                <c:pt idx="1096">
                  <c:v>0.15384647499042273</c:v>
                </c:pt>
                <c:pt idx="1097">
                  <c:v>0.15384647499042273</c:v>
                </c:pt>
                <c:pt idx="1098">
                  <c:v>0.15384647499042273</c:v>
                </c:pt>
                <c:pt idx="1099">
                  <c:v>0.15384647499042273</c:v>
                </c:pt>
                <c:pt idx="1100">
                  <c:v>0.15384647499042273</c:v>
                </c:pt>
                <c:pt idx="1101">
                  <c:v>0.15384647499042273</c:v>
                </c:pt>
                <c:pt idx="1102">
                  <c:v>0.15384647499042273</c:v>
                </c:pt>
                <c:pt idx="1103">
                  <c:v>0.15384647499042273</c:v>
                </c:pt>
                <c:pt idx="1104">
                  <c:v>0.15384647499042273</c:v>
                </c:pt>
                <c:pt idx="1105">
                  <c:v>0.15384647499042273</c:v>
                </c:pt>
                <c:pt idx="1106">
                  <c:v>0.15384647499042273</c:v>
                </c:pt>
                <c:pt idx="1107">
                  <c:v>0.15384647499042273</c:v>
                </c:pt>
                <c:pt idx="1108">
                  <c:v>0.15384647499042273</c:v>
                </c:pt>
                <c:pt idx="1109">
                  <c:v>0.15384647499042273</c:v>
                </c:pt>
                <c:pt idx="1110">
                  <c:v>0.15384647499042273</c:v>
                </c:pt>
                <c:pt idx="1111">
                  <c:v>0.15384647499042273</c:v>
                </c:pt>
                <c:pt idx="1112">
                  <c:v>0.15384647499042273</c:v>
                </c:pt>
                <c:pt idx="1113">
                  <c:v>0.15384647499042273</c:v>
                </c:pt>
                <c:pt idx="1114">
                  <c:v>0.15384647499042273</c:v>
                </c:pt>
                <c:pt idx="1115">
                  <c:v>0.15384647499042273</c:v>
                </c:pt>
                <c:pt idx="1116">
                  <c:v>0.15384647499042273</c:v>
                </c:pt>
                <c:pt idx="1117">
                  <c:v>0.15384647499042273</c:v>
                </c:pt>
                <c:pt idx="1118">
                  <c:v>0.15384647499042273</c:v>
                </c:pt>
                <c:pt idx="1119">
                  <c:v>0.15384647499042273</c:v>
                </c:pt>
                <c:pt idx="1120">
                  <c:v>0.15384647499042273</c:v>
                </c:pt>
                <c:pt idx="1121">
                  <c:v>0.15384647499042273</c:v>
                </c:pt>
                <c:pt idx="1122">
                  <c:v>0.15384647499042273</c:v>
                </c:pt>
                <c:pt idx="1123">
                  <c:v>0.15384647499042273</c:v>
                </c:pt>
                <c:pt idx="1124">
                  <c:v>0.15384647499042273</c:v>
                </c:pt>
                <c:pt idx="1125">
                  <c:v>0.15384647499042273</c:v>
                </c:pt>
                <c:pt idx="1126">
                  <c:v>0.15384647499042273</c:v>
                </c:pt>
                <c:pt idx="1127">
                  <c:v>0.15384647499042273</c:v>
                </c:pt>
                <c:pt idx="1128">
                  <c:v>0.15384647499042273</c:v>
                </c:pt>
                <c:pt idx="1129">
                  <c:v>0.15384647499042273</c:v>
                </c:pt>
                <c:pt idx="1130">
                  <c:v>0.15384647499042273</c:v>
                </c:pt>
                <c:pt idx="1131">
                  <c:v>0.15384647499042273</c:v>
                </c:pt>
                <c:pt idx="1132">
                  <c:v>0.15384647499042273</c:v>
                </c:pt>
                <c:pt idx="1133">
                  <c:v>0.15384647499042273</c:v>
                </c:pt>
                <c:pt idx="1134">
                  <c:v>0.15384647499042273</c:v>
                </c:pt>
                <c:pt idx="1135">
                  <c:v>0.15384647499042273</c:v>
                </c:pt>
                <c:pt idx="1136">
                  <c:v>0.15384647499042273</c:v>
                </c:pt>
                <c:pt idx="1137">
                  <c:v>0.15384647499042273</c:v>
                </c:pt>
                <c:pt idx="1138">
                  <c:v>0.15384647499042273</c:v>
                </c:pt>
                <c:pt idx="1139">
                  <c:v>0.15384647499042273</c:v>
                </c:pt>
                <c:pt idx="1140">
                  <c:v>0.15384647499042273</c:v>
                </c:pt>
                <c:pt idx="1141">
                  <c:v>0.15384647499042273</c:v>
                </c:pt>
                <c:pt idx="1142">
                  <c:v>0.15384647499042273</c:v>
                </c:pt>
                <c:pt idx="1143">
                  <c:v>0.15384647499042273</c:v>
                </c:pt>
                <c:pt idx="1144">
                  <c:v>0.15384647499042273</c:v>
                </c:pt>
                <c:pt idx="1145">
                  <c:v>0.15384647499042273</c:v>
                </c:pt>
                <c:pt idx="1146">
                  <c:v>0.15384647499042273</c:v>
                </c:pt>
                <c:pt idx="1147">
                  <c:v>0.15384647499042273</c:v>
                </c:pt>
                <c:pt idx="1148">
                  <c:v>0.15384647499042273</c:v>
                </c:pt>
                <c:pt idx="1149">
                  <c:v>0.15384647499042273</c:v>
                </c:pt>
                <c:pt idx="1150">
                  <c:v>0.15384647499042273</c:v>
                </c:pt>
                <c:pt idx="1151">
                  <c:v>0.15384647499042273</c:v>
                </c:pt>
                <c:pt idx="1152">
                  <c:v>0.15384647499042273</c:v>
                </c:pt>
                <c:pt idx="1153">
                  <c:v>0.15384647499042273</c:v>
                </c:pt>
                <c:pt idx="1154">
                  <c:v>0.15384647499042273</c:v>
                </c:pt>
                <c:pt idx="1155">
                  <c:v>0.15384647499042273</c:v>
                </c:pt>
                <c:pt idx="1156">
                  <c:v>0.15384647499042273</c:v>
                </c:pt>
                <c:pt idx="1157">
                  <c:v>0.15384647499042273</c:v>
                </c:pt>
                <c:pt idx="1158">
                  <c:v>0.15384647499042273</c:v>
                </c:pt>
                <c:pt idx="1159">
                  <c:v>0.15384647499042273</c:v>
                </c:pt>
                <c:pt idx="1160">
                  <c:v>0.15384647499042273</c:v>
                </c:pt>
                <c:pt idx="1161">
                  <c:v>0.15384647499042273</c:v>
                </c:pt>
                <c:pt idx="1162">
                  <c:v>0.15384647499042273</c:v>
                </c:pt>
                <c:pt idx="1163">
                  <c:v>0.15384647499042273</c:v>
                </c:pt>
                <c:pt idx="1164">
                  <c:v>0.15384647499042273</c:v>
                </c:pt>
                <c:pt idx="1165">
                  <c:v>0.15384647499042273</c:v>
                </c:pt>
                <c:pt idx="1166">
                  <c:v>0.15384647499042273</c:v>
                </c:pt>
                <c:pt idx="1167">
                  <c:v>0.15384647499042273</c:v>
                </c:pt>
                <c:pt idx="1168">
                  <c:v>0.15384647499042273</c:v>
                </c:pt>
                <c:pt idx="1169">
                  <c:v>0.15384647499042273</c:v>
                </c:pt>
                <c:pt idx="1170">
                  <c:v>0.15384647499042273</c:v>
                </c:pt>
                <c:pt idx="1171">
                  <c:v>0.15384647499042273</c:v>
                </c:pt>
                <c:pt idx="1172">
                  <c:v>0.15384647499042273</c:v>
                </c:pt>
                <c:pt idx="1173">
                  <c:v>0.15384647499042273</c:v>
                </c:pt>
                <c:pt idx="1174">
                  <c:v>0.15384647499042273</c:v>
                </c:pt>
                <c:pt idx="1175">
                  <c:v>0.15384647499042273</c:v>
                </c:pt>
                <c:pt idx="1176">
                  <c:v>0.15384647499042273</c:v>
                </c:pt>
                <c:pt idx="1177">
                  <c:v>0.15384647499042273</c:v>
                </c:pt>
                <c:pt idx="1178">
                  <c:v>0.15384647499042273</c:v>
                </c:pt>
                <c:pt idx="1179">
                  <c:v>0.15384647499042273</c:v>
                </c:pt>
                <c:pt idx="1180">
                  <c:v>0.15384647499042273</c:v>
                </c:pt>
                <c:pt idx="1181">
                  <c:v>0.15384647499042273</c:v>
                </c:pt>
                <c:pt idx="1182">
                  <c:v>0.15384647499042273</c:v>
                </c:pt>
                <c:pt idx="1183">
                  <c:v>0.15384647499042273</c:v>
                </c:pt>
                <c:pt idx="1184">
                  <c:v>0.15384647499042273</c:v>
                </c:pt>
                <c:pt idx="1185">
                  <c:v>0.15384647499042273</c:v>
                </c:pt>
                <c:pt idx="1186">
                  <c:v>0.15384647499042273</c:v>
                </c:pt>
                <c:pt idx="1187">
                  <c:v>0.15384647499042273</c:v>
                </c:pt>
                <c:pt idx="1188">
                  <c:v>0.15384647499042273</c:v>
                </c:pt>
                <c:pt idx="1189">
                  <c:v>0.15384647499042273</c:v>
                </c:pt>
                <c:pt idx="1190">
                  <c:v>0.15384647499042273</c:v>
                </c:pt>
                <c:pt idx="1191">
                  <c:v>0.15384647499042273</c:v>
                </c:pt>
                <c:pt idx="1192">
                  <c:v>0.15384647499042273</c:v>
                </c:pt>
                <c:pt idx="1193">
                  <c:v>0.15384647499042273</c:v>
                </c:pt>
                <c:pt idx="1194">
                  <c:v>0.15384647499042273</c:v>
                </c:pt>
                <c:pt idx="1195">
                  <c:v>0.15384647499042273</c:v>
                </c:pt>
                <c:pt idx="1196">
                  <c:v>0.15384647499042273</c:v>
                </c:pt>
                <c:pt idx="1197">
                  <c:v>0.15384647499042273</c:v>
                </c:pt>
                <c:pt idx="1198">
                  <c:v>0.15384647499042273</c:v>
                </c:pt>
                <c:pt idx="1199">
                  <c:v>0.15384647499042273</c:v>
                </c:pt>
                <c:pt idx="1200">
                  <c:v>0.15384647499042273</c:v>
                </c:pt>
                <c:pt idx="1201">
                  <c:v>0.15384647499042273</c:v>
                </c:pt>
                <c:pt idx="1202">
                  <c:v>0.15384647499042273</c:v>
                </c:pt>
                <c:pt idx="1203">
                  <c:v>0.15384647499042273</c:v>
                </c:pt>
                <c:pt idx="1204">
                  <c:v>0.15384647499042273</c:v>
                </c:pt>
                <c:pt idx="1205">
                  <c:v>0.15384647499042273</c:v>
                </c:pt>
                <c:pt idx="1206">
                  <c:v>0.15384647499042273</c:v>
                </c:pt>
                <c:pt idx="1207">
                  <c:v>0.15384647499042273</c:v>
                </c:pt>
                <c:pt idx="1208">
                  <c:v>0.15384647499042273</c:v>
                </c:pt>
                <c:pt idx="1209">
                  <c:v>0.15384647499042273</c:v>
                </c:pt>
                <c:pt idx="1210">
                  <c:v>0.15384647499042273</c:v>
                </c:pt>
                <c:pt idx="1211">
                  <c:v>0.15384647499042273</c:v>
                </c:pt>
                <c:pt idx="1212">
                  <c:v>0.15384647499042273</c:v>
                </c:pt>
                <c:pt idx="1213">
                  <c:v>0.15384647499042273</c:v>
                </c:pt>
                <c:pt idx="1214">
                  <c:v>0.15384647499042273</c:v>
                </c:pt>
                <c:pt idx="1215">
                  <c:v>0.15384647499042273</c:v>
                </c:pt>
                <c:pt idx="1216">
                  <c:v>0.15384647499042273</c:v>
                </c:pt>
                <c:pt idx="1217">
                  <c:v>0.15384647499042273</c:v>
                </c:pt>
                <c:pt idx="1218">
                  <c:v>0.15384647499042273</c:v>
                </c:pt>
                <c:pt idx="1219">
                  <c:v>0.15384647499042273</c:v>
                </c:pt>
                <c:pt idx="1220">
                  <c:v>0.15384647499042273</c:v>
                </c:pt>
                <c:pt idx="1221">
                  <c:v>0.15384647499042273</c:v>
                </c:pt>
                <c:pt idx="1222">
                  <c:v>0.15384647499042273</c:v>
                </c:pt>
                <c:pt idx="1223">
                  <c:v>0.15384647499042273</c:v>
                </c:pt>
                <c:pt idx="1224">
                  <c:v>0.15384647499042273</c:v>
                </c:pt>
                <c:pt idx="1225">
                  <c:v>0.15384647499042273</c:v>
                </c:pt>
                <c:pt idx="1226">
                  <c:v>0.15384647499042273</c:v>
                </c:pt>
                <c:pt idx="1227">
                  <c:v>0.15384647499042273</c:v>
                </c:pt>
                <c:pt idx="1228">
                  <c:v>0.15384647499042273</c:v>
                </c:pt>
                <c:pt idx="1229">
                  <c:v>0.15384647499042273</c:v>
                </c:pt>
                <c:pt idx="1230">
                  <c:v>0.15384647499042273</c:v>
                </c:pt>
                <c:pt idx="1231">
                  <c:v>0.15384647499042273</c:v>
                </c:pt>
                <c:pt idx="1232">
                  <c:v>0.15384647499042273</c:v>
                </c:pt>
                <c:pt idx="1233">
                  <c:v>0.15384647499042273</c:v>
                </c:pt>
                <c:pt idx="1234">
                  <c:v>0.15384647499042273</c:v>
                </c:pt>
                <c:pt idx="1235">
                  <c:v>0.15384647499042273</c:v>
                </c:pt>
                <c:pt idx="1236">
                  <c:v>0.15384647499042273</c:v>
                </c:pt>
                <c:pt idx="1237">
                  <c:v>0.15384647499042273</c:v>
                </c:pt>
                <c:pt idx="1238">
                  <c:v>0.15384647499042273</c:v>
                </c:pt>
                <c:pt idx="1239">
                  <c:v>0.15384647499042273</c:v>
                </c:pt>
                <c:pt idx="1240">
                  <c:v>0.15384647499042273</c:v>
                </c:pt>
                <c:pt idx="1241">
                  <c:v>0.15384647499042273</c:v>
                </c:pt>
                <c:pt idx="1242">
                  <c:v>0.15384647499042273</c:v>
                </c:pt>
                <c:pt idx="1243">
                  <c:v>0.15384647499042273</c:v>
                </c:pt>
                <c:pt idx="1244">
                  <c:v>0.15384647499042273</c:v>
                </c:pt>
                <c:pt idx="1245">
                  <c:v>0.15384647499042273</c:v>
                </c:pt>
                <c:pt idx="1246">
                  <c:v>0.15384647499042273</c:v>
                </c:pt>
                <c:pt idx="1247">
                  <c:v>0.15384647499042273</c:v>
                </c:pt>
                <c:pt idx="1248">
                  <c:v>0.15384647499042273</c:v>
                </c:pt>
                <c:pt idx="1249">
                  <c:v>0.15384647499042273</c:v>
                </c:pt>
                <c:pt idx="1250">
                  <c:v>0.15384647499042273</c:v>
                </c:pt>
                <c:pt idx="1251">
                  <c:v>0.15384647499042273</c:v>
                </c:pt>
                <c:pt idx="1252">
                  <c:v>0.15384647499042273</c:v>
                </c:pt>
                <c:pt idx="1253">
                  <c:v>0.15384647499042273</c:v>
                </c:pt>
                <c:pt idx="1254">
                  <c:v>0.15384647499042273</c:v>
                </c:pt>
                <c:pt idx="1255">
                  <c:v>0.15384647499042273</c:v>
                </c:pt>
                <c:pt idx="1256">
                  <c:v>0.15384647499042273</c:v>
                </c:pt>
                <c:pt idx="1257">
                  <c:v>0.15384647499042273</c:v>
                </c:pt>
                <c:pt idx="1258">
                  <c:v>0.15384647499042273</c:v>
                </c:pt>
                <c:pt idx="1259">
                  <c:v>0.15384647499042273</c:v>
                </c:pt>
                <c:pt idx="1260">
                  <c:v>0.15384647499042273</c:v>
                </c:pt>
                <c:pt idx="1261">
                  <c:v>0.15384647499042273</c:v>
                </c:pt>
                <c:pt idx="1262">
                  <c:v>0.15384647499042273</c:v>
                </c:pt>
                <c:pt idx="1263">
                  <c:v>0.15384647499042273</c:v>
                </c:pt>
                <c:pt idx="1264">
                  <c:v>0.15384647499042273</c:v>
                </c:pt>
                <c:pt idx="1265">
                  <c:v>0.15384647499042273</c:v>
                </c:pt>
                <c:pt idx="1266">
                  <c:v>0.15384647499042273</c:v>
                </c:pt>
                <c:pt idx="1267">
                  <c:v>0.15384647499042273</c:v>
                </c:pt>
                <c:pt idx="1268">
                  <c:v>0.15384647499042273</c:v>
                </c:pt>
                <c:pt idx="1269">
                  <c:v>0.15384647499042273</c:v>
                </c:pt>
                <c:pt idx="1270">
                  <c:v>0.15384647499042273</c:v>
                </c:pt>
                <c:pt idx="1271">
                  <c:v>0.15384647499042273</c:v>
                </c:pt>
                <c:pt idx="1272">
                  <c:v>0.15384647499042273</c:v>
                </c:pt>
                <c:pt idx="1273">
                  <c:v>0.15384647499042273</c:v>
                </c:pt>
                <c:pt idx="1274">
                  <c:v>0.15384647499042273</c:v>
                </c:pt>
                <c:pt idx="1275">
                  <c:v>0.15384647499042273</c:v>
                </c:pt>
                <c:pt idx="1276">
                  <c:v>0.15384647499042273</c:v>
                </c:pt>
                <c:pt idx="1277">
                  <c:v>0.15384647499042273</c:v>
                </c:pt>
                <c:pt idx="1278">
                  <c:v>0.15384647499042273</c:v>
                </c:pt>
                <c:pt idx="1279">
                  <c:v>0.15384647499042273</c:v>
                </c:pt>
                <c:pt idx="1280">
                  <c:v>0.15384647499042273</c:v>
                </c:pt>
                <c:pt idx="1281">
                  <c:v>0.15384647499042273</c:v>
                </c:pt>
                <c:pt idx="1282">
                  <c:v>0.15384647499042273</c:v>
                </c:pt>
                <c:pt idx="1283">
                  <c:v>0.15384647499042273</c:v>
                </c:pt>
                <c:pt idx="1284">
                  <c:v>0.15384647499042273</c:v>
                </c:pt>
                <c:pt idx="1285">
                  <c:v>0.15384647499042273</c:v>
                </c:pt>
                <c:pt idx="1286">
                  <c:v>0.15384647499042273</c:v>
                </c:pt>
                <c:pt idx="1287">
                  <c:v>0.15384647499042273</c:v>
                </c:pt>
                <c:pt idx="1288">
                  <c:v>0.15384647499042273</c:v>
                </c:pt>
                <c:pt idx="1289">
                  <c:v>0.15384647499042273</c:v>
                </c:pt>
                <c:pt idx="1290">
                  <c:v>0.15384647499042273</c:v>
                </c:pt>
                <c:pt idx="1291">
                  <c:v>0.15384647499042273</c:v>
                </c:pt>
                <c:pt idx="1292">
                  <c:v>0.15384647499042273</c:v>
                </c:pt>
                <c:pt idx="1293">
                  <c:v>0.15384647499042273</c:v>
                </c:pt>
                <c:pt idx="1294">
                  <c:v>0.15384647499042273</c:v>
                </c:pt>
                <c:pt idx="1295">
                  <c:v>0.15384647499042273</c:v>
                </c:pt>
                <c:pt idx="1296">
                  <c:v>0.15384647499042273</c:v>
                </c:pt>
                <c:pt idx="1297">
                  <c:v>0.15384647499042273</c:v>
                </c:pt>
                <c:pt idx="1298">
                  <c:v>0.15384647499042273</c:v>
                </c:pt>
                <c:pt idx="1299">
                  <c:v>0.15384647499042273</c:v>
                </c:pt>
                <c:pt idx="1300">
                  <c:v>0.15384647499042273</c:v>
                </c:pt>
                <c:pt idx="1301">
                  <c:v>0.15384647499042273</c:v>
                </c:pt>
                <c:pt idx="1302">
                  <c:v>0.15384647499042273</c:v>
                </c:pt>
                <c:pt idx="1303">
                  <c:v>0.15384647499042273</c:v>
                </c:pt>
                <c:pt idx="1304">
                  <c:v>0.15384647499042273</c:v>
                </c:pt>
                <c:pt idx="1305">
                  <c:v>0.15384647499042273</c:v>
                </c:pt>
                <c:pt idx="1306">
                  <c:v>0.15384647499042273</c:v>
                </c:pt>
                <c:pt idx="1307">
                  <c:v>0.15384647499042273</c:v>
                </c:pt>
                <c:pt idx="1308">
                  <c:v>0.15384647499042273</c:v>
                </c:pt>
                <c:pt idx="1309">
                  <c:v>0.15384647499042273</c:v>
                </c:pt>
                <c:pt idx="1310">
                  <c:v>0.15384647499042273</c:v>
                </c:pt>
                <c:pt idx="1311">
                  <c:v>0.15384647499042273</c:v>
                </c:pt>
                <c:pt idx="1312">
                  <c:v>0.15384647499042273</c:v>
                </c:pt>
                <c:pt idx="1313">
                  <c:v>0.15384647499042273</c:v>
                </c:pt>
                <c:pt idx="1314">
                  <c:v>0.15384647499042273</c:v>
                </c:pt>
                <c:pt idx="1315">
                  <c:v>0.15384647499042273</c:v>
                </c:pt>
                <c:pt idx="1316">
                  <c:v>0.15384647499042273</c:v>
                </c:pt>
                <c:pt idx="1317">
                  <c:v>0.15384647499042273</c:v>
                </c:pt>
                <c:pt idx="1318">
                  <c:v>0.15384647499042273</c:v>
                </c:pt>
                <c:pt idx="1319">
                  <c:v>0.15384647499042273</c:v>
                </c:pt>
                <c:pt idx="1320">
                  <c:v>0.15384647499042273</c:v>
                </c:pt>
                <c:pt idx="1321">
                  <c:v>0.15384647499042273</c:v>
                </c:pt>
                <c:pt idx="1322">
                  <c:v>0.15384647499042273</c:v>
                </c:pt>
                <c:pt idx="1323">
                  <c:v>0.15384647499042273</c:v>
                </c:pt>
                <c:pt idx="1324">
                  <c:v>0.15384647499042273</c:v>
                </c:pt>
                <c:pt idx="1325">
                  <c:v>0.15384647499042273</c:v>
                </c:pt>
                <c:pt idx="1326">
                  <c:v>0.15384647499042273</c:v>
                </c:pt>
                <c:pt idx="1327">
                  <c:v>0.15384647499042273</c:v>
                </c:pt>
                <c:pt idx="1328">
                  <c:v>0.15384647499042273</c:v>
                </c:pt>
                <c:pt idx="1329">
                  <c:v>0.15384647499042273</c:v>
                </c:pt>
                <c:pt idx="1330">
                  <c:v>0.15384647499042273</c:v>
                </c:pt>
                <c:pt idx="1331">
                  <c:v>0.15384647499042273</c:v>
                </c:pt>
                <c:pt idx="1332">
                  <c:v>0.15384647499042273</c:v>
                </c:pt>
                <c:pt idx="1333">
                  <c:v>0.15384647499042273</c:v>
                </c:pt>
                <c:pt idx="1334">
                  <c:v>0.15384647499042273</c:v>
                </c:pt>
                <c:pt idx="1335">
                  <c:v>0.15384647499042273</c:v>
                </c:pt>
                <c:pt idx="1336">
                  <c:v>0.15384647499042273</c:v>
                </c:pt>
                <c:pt idx="1337">
                  <c:v>0.15384647499042273</c:v>
                </c:pt>
                <c:pt idx="1338">
                  <c:v>0.15384647499042273</c:v>
                </c:pt>
                <c:pt idx="1339">
                  <c:v>0.15384647499042273</c:v>
                </c:pt>
                <c:pt idx="1340">
                  <c:v>0.15384647499042273</c:v>
                </c:pt>
                <c:pt idx="1341">
                  <c:v>0.15384647499042273</c:v>
                </c:pt>
                <c:pt idx="1342">
                  <c:v>0.15384647499042273</c:v>
                </c:pt>
                <c:pt idx="1343">
                  <c:v>0.15384647499042273</c:v>
                </c:pt>
                <c:pt idx="1344">
                  <c:v>0.15384647499042273</c:v>
                </c:pt>
                <c:pt idx="1345">
                  <c:v>0.15384647499042273</c:v>
                </c:pt>
                <c:pt idx="1346">
                  <c:v>0.15384647499042273</c:v>
                </c:pt>
                <c:pt idx="1347">
                  <c:v>0.15384647499042273</c:v>
                </c:pt>
                <c:pt idx="1348">
                  <c:v>0.15384647499042273</c:v>
                </c:pt>
                <c:pt idx="1349">
                  <c:v>0.15384647499042273</c:v>
                </c:pt>
                <c:pt idx="1350">
                  <c:v>0.15384647499042273</c:v>
                </c:pt>
                <c:pt idx="1351">
                  <c:v>0.15384647499042273</c:v>
                </c:pt>
                <c:pt idx="1352">
                  <c:v>0.15384647499042273</c:v>
                </c:pt>
                <c:pt idx="1353">
                  <c:v>0.15384647499042273</c:v>
                </c:pt>
                <c:pt idx="1354">
                  <c:v>0.15384647499042273</c:v>
                </c:pt>
                <c:pt idx="1355">
                  <c:v>0.15384647499042273</c:v>
                </c:pt>
                <c:pt idx="1356">
                  <c:v>0.15384647499042273</c:v>
                </c:pt>
                <c:pt idx="1357">
                  <c:v>0.15384647499042273</c:v>
                </c:pt>
                <c:pt idx="1358">
                  <c:v>0.15384647499042273</c:v>
                </c:pt>
                <c:pt idx="1359">
                  <c:v>0.15384647499042273</c:v>
                </c:pt>
                <c:pt idx="1360">
                  <c:v>0.15384647499042273</c:v>
                </c:pt>
                <c:pt idx="1361">
                  <c:v>0.15384647499042273</c:v>
                </c:pt>
                <c:pt idx="1362">
                  <c:v>0.15384647499042273</c:v>
                </c:pt>
                <c:pt idx="1363">
                  <c:v>0.15384647499042273</c:v>
                </c:pt>
                <c:pt idx="1364">
                  <c:v>0.15384647499042273</c:v>
                </c:pt>
                <c:pt idx="1365">
                  <c:v>0.15384647499042273</c:v>
                </c:pt>
                <c:pt idx="1366">
                  <c:v>0.15384647499042273</c:v>
                </c:pt>
                <c:pt idx="1367">
                  <c:v>0.15384647499042273</c:v>
                </c:pt>
                <c:pt idx="1368">
                  <c:v>0.15384647499042273</c:v>
                </c:pt>
                <c:pt idx="1369">
                  <c:v>0.15384647499042273</c:v>
                </c:pt>
                <c:pt idx="1370">
                  <c:v>0.15384647499042273</c:v>
                </c:pt>
                <c:pt idx="1371">
                  <c:v>0.15384647499042273</c:v>
                </c:pt>
                <c:pt idx="1372">
                  <c:v>0.15384647499042273</c:v>
                </c:pt>
                <c:pt idx="1373">
                  <c:v>0.15384647499042273</c:v>
                </c:pt>
                <c:pt idx="1374">
                  <c:v>0.15384647499042273</c:v>
                </c:pt>
                <c:pt idx="1375">
                  <c:v>0.15384647499042273</c:v>
                </c:pt>
                <c:pt idx="1376">
                  <c:v>0.15384647499042273</c:v>
                </c:pt>
                <c:pt idx="1377">
                  <c:v>0.15384647499042273</c:v>
                </c:pt>
                <c:pt idx="1378">
                  <c:v>0.15384647499042273</c:v>
                </c:pt>
                <c:pt idx="1379">
                  <c:v>0.15384647499042273</c:v>
                </c:pt>
                <c:pt idx="1380">
                  <c:v>0.15384647499042273</c:v>
                </c:pt>
                <c:pt idx="1381">
                  <c:v>0.15384647499042273</c:v>
                </c:pt>
                <c:pt idx="1382">
                  <c:v>0.15384647499042273</c:v>
                </c:pt>
                <c:pt idx="1383">
                  <c:v>0.15384647499042273</c:v>
                </c:pt>
                <c:pt idx="1384">
                  <c:v>0.15384647499042273</c:v>
                </c:pt>
                <c:pt idx="1385">
                  <c:v>0.15384647499042273</c:v>
                </c:pt>
                <c:pt idx="1386">
                  <c:v>0.15384647499042273</c:v>
                </c:pt>
                <c:pt idx="1387">
                  <c:v>0.15384647499042273</c:v>
                </c:pt>
                <c:pt idx="1388">
                  <c:v>0.15384647499042273</c:v>
                </c:pt>
                <c:pt idx="1389">
                  <c:v>0.15384647499042273</c:v>
                </c:pt>
                <c:pt idx="1390">
                  <c:v>0.15384647499042273</c:v>
                </c:pt>
                <c:pt idx="1391">
                  <c:v>0.15384647499042273</c:v>
                </c:pt>
                <c:pt idx="1392">
                  <c:v>0.15384647499042273</c:v>
                </c:pt>
                <c:pt idx="1393">
                  <c:v>0.15384647499042273</c:v>
                </c:pt>
                <c:pt idx="1394">
                  <c:v>0.15384647499042273</c:v>
                </c:pt>
                <c:pt idx="1395">
                  <c:v>0.15384647499042273</c:v>
                </c:pt>
                <c:pt idx="1396">
                  <c:v>0.15384647499042273</c:v>
                </c:pt>
                <c:pt idx="1397">
                  <c:v>0.15384647499042273</c:v>
                </c:pt>
                <c:pt idx="1398">
                  <c:v>0.15384647499042273</c:v>
                </c:pt>
                <c:pt idx="1399">
                  <c:v>0.15384647499042273</c:v>
                </c:pt>
                <c:pt idx="1400">
                  <c:v>0.15384647499042273</c:v>
                </c:pt>
                <c:pt idx="1401">
                  <c:v>0.15384647499042273</c:v>
                </c:pt>
                <c:pt idx="1402">
                  <c:v>0.15384647499042273</c:v>
                </c:pt>
                <c:pt idx="1403">
                  <c:v>0.15384647499042273</c:v>
                </c:pt>
                <c:pt idx="1404">
                  <c:v>0.15384647499042273</c:v>
                </c:pt>
                <c:pt idx="1405">
                  <c:v>0.15384647499042273</c:v>
                </c:pt>
                <c:pt idx="1406">
                  <c:v>0.15384647499042273</c:v>
                </c:pt>
                <c:pt idx="1407">
                  <c:v>0.15384647499042273</c:v>
                </c:pt>
                <c:pt idx="1408">
                  <c:v>0.15384647499042273</c:v>
                </c:pt>
                <c:pt idx="1409">
                  <c:v>0.15384647499042273</c:v>
                </c:pt>
                <c:pt idx="1410">
                  <c:v>0.15384647499042273</c:v>
                </c:pt>
                <c:pt idx="1411">
                  <c:v>0.15384647499042273</c:v>
                </c:pt>
                <c:pt idx="1412">
                  <c:v>0.15384647499042273</c:v>
                </c:pt>
                <c:pt idx="1413">
                  <c:v>0.15384647499042273</c:v>
                </c:pt>
                <c:pt idx="1414">
                  <c:v>0.15384647499042273</c:v>
                </c:pt>
                <c:pt idx="1415">
                  <c:v>0.15384647499042273</c:v>
                </c:pt>
                <c:pt idx="1416">
                  <c:v>0.15384647499042273</c:v>
                </c:pt>
                <c:pt idx="1417">
                  <c:v>0.15384647499042273</c:v>
                </c:pt>
                <c:pt idx="1418">
                  <c:v>0.15384647499042273</c:v>
                </c:pt>
                <c:pt idx="1419">
                  <c:v>0.15384647499042273</c:v>
                </c:pt>
                <c:pt idx="1420">
                  <c:v>0.15384647499042273</c:v>
                </c:pt>
                <c:pt idx="1421">
                  <c:v>0.15384647499042273</c:v>
                </c:pt>
                <c:pt idx="1422">
                  <c:v>0.15384647499042273</c:v>
                </c:pt>
                <c:pt idx="1423">
                  <c:v>0.15384647499042273</c:v>
                </c:pt>
                <c:pt idx="1424">
                  <c:v>0.15384647499042273</c:v>
                </c:pt>
                <c:pt idx="1425">
                  <c:v>0.15384647499042273</c:v>
                </c:pt>
                <c:pt idx="1426">
                  <c:v>0.15384647499042273</c:v>
                </c:pt>
                <c:pt idx="1427">
                  <c:v>0.15384647499042273</c:v>
                </c:pt>
                <c:pt idx="1428">
                  <c:v>0.15384647499042273</c:v>
                </c:pt>
                <c:pt idx="1429">
                  <c:v>0.15384647499042273</c:v>
                </c:pt>
                <c:pt idx="1430">
                  <c:v>0.15384647499042273</c:v>
                </c:pt>
                <c:pt idx="1431">
                  <c:v>0.15384647499042273</c:v>
                </c:pt>
                <c:pt idx="1432">
                  <c:v>0.15384647499042273</c:v>
                </c:pt>
                <c:pt idx="1433">
                  <c:v>0.15384647499042273</c:v>
                </c:pt>
                <c:pt idx="1434">
                  <c:v>0.15384647499042273</c:v>
                </c:pt>
                <c:pt idx="1435">
                  <c:v>0.15384647499042273</c:v>
                </c:pt>
                <c:pt idx="1436">
                  <c:v>0.15384647499042273</c:v>
                </c:pt>
                <c:pt idx="1437">
                  <c:v>0.15384647499042273</c:v>
                </c:pt>
                <c:pt idx="1438">
                  <c:v>0.15384647499042273</c:v>
                </c:pt>
                <c:pt idx="1439">
                  <c:v>0.15384647499042273</c:v>
                </c:pt>
                <c:pt idx="1440">
                  <c:v>0.15384647499042273</c:v>
                </c:pt>
                <c:pt idx="1441">
                  <c:v>0.15384647499042273</c:v>
                </c:pt>
                <c:pt idx="1442">
                  <c:v>0.15384647499042273</c:v>
                </c:pt>
                <c:pt idx="1443">
                  <c:v>0.15384647499042273</c:v>
                </c:pt>
                <c:pt idx="1444">
                  <c:v>0.15384647499042273</c:v>
                </c:pt>
                <c:pt idx="1445">
                  <c:v>0.15384647499042273</c:v>
                </c:pt>
                <c:pt idx="1446">
                  <c:v>0.15384647499042273</c:v>
                </c:pt>
                <c:pt idx="1447">
                  <c:v>0.15384647499042273</c:v>
                </c:pt>
                <c:pt idx="1448">
                  <c:v>0.15384647499042273</c:v>
                </c:pt>
                <c:pt idx="1449">
                  <c:v>0.15384647499042273</c:v>
                </c:pt>
                <c:pt idx="1450">
                  <c:v>0.15384647499042273</c:v>
                </c:pt>
                <c:pt idx="1451">
                  <c:v>0.15384647499042273</c:v>
                </c:pt>
                <c:pt idx="1452">
                  <c:v>0.15384647499042273</c:v>
                </c:pt>
                <c:pt idx="1453">
                  <c:v>0.15384647499042273</c:v>
                </c:pt>
                <c:pt idx="1454">
                  <c:v>0.15384647499042273</c:v>
                </c:pt>
                <c:pt idx="1455">
                  <c:v>0.15384647499042273</c:v>
                </c:pt>
                <c:pt idx="1456">
                  <c:v>0.15384647499042273</c:v>
                </c:pt>
                <c:pt idx="1457">
                  <c:v>0.15384647499042273</c:v>
                </c:pt>
                <c:pt idx="1458">
                  <c:v>0.15384647499042273</c:v>
                </c:pt>
                <c:pt idx="1459">
                  <c:v>0.15384647499042273</c:v>
                </c:pt>
                <c:pt idx="1460">
                  <c:v>0.15384647499042273</c:v>
                </c:pt>
                <c:pt idx="1461">
                  <c:v>0.15384647499042273</c:v>
                </c:pt>
                <c:pt idx="1462">
                  <c:v>0.15384647499042273</c:v>
                </c:pt>
                <c:pt idx="1463">
                  <c:v>0.15384647499042273</c:v>
                </c:pt>
                <c:pt idx="1464">
                  <c:v>0.15384647499042273</c:v>
                </c:pt>
                <c:pt idx="1465">
                  <c:v>0.15384647499042273</c:v>
                </c:pt>
                <c:pt idx="1466">
                  <c:v>0.15384647499042273</c:v>
                </c:pt>
                <c:pt idx="1467">
                  <c:v>0.15384647499042273</c:v>
                </c:pt>
                <c:pt idx="1468">
                  <c:v>0.15384647499042273</c:v>
                </c:pt>
                <c:pt idx="1469">
                  <c:v>0.15384647499042273</c:v>
                </c:pt>
                <c:pt idx="1470">
                  <c:v>0.15384647499042273</c:v>
                </c:pt>
                <c:pt idx="1471">
                  <c:v>0.15384647499042273</c:v>
                </c:pt>
                <c:pt idx="1472">
                  <c:v>0.15384647499042273</c:v>
                </c:pt>
                <c:pt idx="1473">
                  <c:v>0.15384647499042273</c:v>
                </c:pt>
                <c:pt idx="1474">
                  <c:v>0.15384647499042273</c:v>
                </c:pt>
                <c:pt idx="1475">
                  <c:v>0.15384647499042273</c:v>
                </c:pt>
                <c:pt idx="1476">
                  <c:v>0.15384647499042273</c:v>
                </c:pt>
                <c:pt idx="1477">
                  <c:v>0.15384647499042273</c:v>
                </c:pt>
                <c:pt idx="1478">
                  <c:v>0.15384647499042273</c:v>
                </c:pt>
                <c:pt idx="1479">
                  <c:v>0.15384647499042273</c:v>
                </c:pt>
                <c:pt idx="1480">
                  <c:v>0.15384647499042273</c:v>
                </c:pt>
                <c:pt idx="1481">
                  <c:v>0.15384647499042273</c:v>
                </c:pt>
                <c:pt idx="1482">
                  <c:v>0.15384647499042273</c:v>
                </c:pt>
                <c:pt idx="1483">
                  <c:v>0.15384647499042273</c:v>
                </c:pt>
                <c:pt idx="1484">
                  <c:v>0.15384647499042273</c:v>
                </c:pt>
                <c:pt idx="1485">
                  <c:v>0.15384647499042273</c:v>
                </c:pt>
                <c:pt idx="1486">
                  <c:v>0.15384647499042273</c:v>
                </c:pt>
                <c:pt idx="1487">
                  <c:v>0.15384647499042273</c:v>
                </c:pt>
                <c:pt idx="1488">
                  <c:v>0.15384647499042273</c:v>
                </c:pt>
                <c:pt idx="1489">
                  <c:v>0.15384647499042273</c:v>
                </c:pt>
                <c:pt idx="1490">
                  <c:v>0.15384647499042273</c:v>
                </c:pt>
                <c:pt idx="1491">
                  <c:v>0.15384647499042273</c:v>
                </c:pt>
                <c:pt idx="1492">
                  <c:v>0.15384647499042273</c:v>
                </c:pt>
                <c:pt idx="1493">
                  <c:v>0.15384647499042273</c:v>
                </c:pt>
                <c:pt idx="1494">
                  <c:v>0.15384647499042273</c:v>
                </c:pt>
                <c:pt idx="1495">
                  <c:v>0.15384647499042273</c:v>
                </c:pt>
                <c:pt idx="1496">
                  <c:v>0.15384647499042273</c:v>
                </c:pt>
                <c:pt idx="1497">
                  <c:v>0.15384647499042273</c:v>
                </c:pt>
                <c:pt idx="1498">
                  <c:v>0.15384647499042273</c:v>
                </c:pt>
                <c:pt idx="1499">
                  <c:v>0.15384647499042273</c:v>
                </c:pt>
                <c:pt idx="1500">
                  <c:v>0.15384647499042273</c:v>
                </c:pt>
                <c:pt idx="1501">
                  <c:v>0.15384647499042273</c:v>
                </c:pt>
                <c:pt idx="1502">
                  <c:v>0.15384647499042273</c:v>
                </c:pt>
                <c:pt idx="1503">
                  <c:v>0.15384647499042273</c:v>
                </c:pt>
                <c:pt idx="1504">
                  <c:v>0.15384647499042273</c:v>
                </c:pt>
                <c:pt idx="1505">
                  <c:v>0.15384647499042273</c:v>
                </c:pt>
                <c:pt idx="1506">
                  <c:v>0.15384647499042273</c:v>
                </c:pt>
                <c:pt idx="1507">
                  <c:v>0.15384647499042273</c:v>
                </c:pt>
                <c:pt idx="1508">
                  <c:v>0.15384647499042273</c:v>
                </c:pt>
                <c:pt idx="1509">
                  <c:v>0.15384647499042273</c:v>
                </c:pt>
                <c:pt idx="1510">
                  <c:v>0.15384647499042273</c:v>
                </c:pt>
                <c:pt idx="1511">
                  <c:v>0.15384647499042273</c:v>
                </c:pt>
                <c:pt idx="1512">
                  <c:v>0.15384647499042273</c:v>
                </c:pt>
                <c:pt idx="1513">
                  <c:v>0.15384647499042273</c:v>
                </c:pt>
                <c:pt idx="1514">
                  <c:v>0.15384647499042273</c:v>
                </c:pt>
                <c:pt idx="1515">
                  <c:v>0.15384647499042273</c:v>
                </c:pt>
                <c:pt idx="1516">
                  <c:v>0.15384647499042273</c:v>
                </c:pt>
                <c:pt idx="1517">
                  <c:v>0.15384647499042273</c:v>
                </c:pt>
                <c:pt idx="1518">
                  <c:v>0.15384647499042273</c:v>
                </c:pt>
                <c:pt idx="1519">
                  <c:v>0.15384647499042273</c:v>
                </c:pt>
                <c:pt idx="1520">
                  <c:v>0.15384647499042273</c:v>
                </c:pt>
                <c:pt idx="1521">
                  <c:v>0.15384647499042273</c:v>
                </c:pt>
                <c:pt idx="1522">
                  <c:v>0.15384647499042273</c:v>
                </c:pt>
                <c:pt idx="1523">
                  <c:v>0.15384647499042273</c:v>
                </c:pt>
                <c:pt idx="1524">
                  <c:v>0.15384647499042273</c:v>
                </c:pt>
                <c:pt idx="1525">
                  <c:v>0.15384647499042273</c:v>
                </c:pt>
                <c:pt idx="1526">
                  <c:v>0.15384647499042273</c:v>
                </c:pt>
                <c:pt idx="1527">
                  <c:v>0.15384647499042273</c:v>
                </c:pt>
                <c:pt idx="1528">
                  <c:v>0.15384647499042273</c:v>
                </c:pt>
                <c:pt idx="1529">
                  <c:v>0.15384647499042273</c:v>
                </c:pt>
                <c:pt idx="1530">
                  <c:v>0.15384647499042273</c:v>
                </c:pt>
                <c:pt idx="1531">
                  <c:v>0.15384647499042273</c:v>
                </c:pt>
                <c:pt idx="1532">
                  <c:v>0.15384647499042273</c:v>
                </c:pt>
                <c:pt idx="1533">
                  <c:v>0.15384647499042273</c:v>
                </c:pt>
                <c:pt idx="1534">
                  <c:v>0.15384647499042273</c:v>
                </c:pt>
                <c:pt idx="1535">
                  <c:v>0.15384647499042273</c:v>
                </c:pt>
                <c:pt idx="1536">
                  <c:v>0.15384647499042273</c:v>
                </c:pt>
                <c:pt idx="1537">
                  <c:v>0.15384647499042273</c:v>
                </c:pt>
                <c:pt idx="1538">
                  <c:v>0.15384647499042273</c:v>
                </c:pt>
                <c:pt idx="1539">
                  <c:v>0.15384647499042273</c:v>
                </c:pt>
                <c:pt idx="1540">
                  <c:v>0.15384647499042273</c:v>
                </c:pt>
                <c:pt idx="1541">
                  <c:v>0.15384647499042273</c:v>
                </c:pt>
                <c:pt idx="1542">
                  <c:v>0.15384647499042273</c:v>
                </c:pt>
                <c:pt idx="1543">
                  <c:v>0.15384647499042273</c:v>
                </c:pt>
                <c:pt idx="1544">
                  <c:v>0.15384647499042273</c:v>
                </c:pt>
                <c:pt idx="1545">
                  <c:v>0.15384647499042273</c:v>
                </c:pt>
                <c:pt idx="1546">
                  <c:v>0.15384647499042273</c:v>
                </c:pt>
                <c:pt idx="1547">
                  <c:v>0.15384647499042273</c:v>
                </c:pt>
                <c:pt idx="1548">
                  <c:v>0.15384647499042273</c:v>
                </c:pt>
                <c:pt idx="1549">
                  <c:v>0.15384647499042273</c:v>
                </c:pt>
                <c:pt idx="1550">
                  <c:v>0.15384647499042273</c:v>
                </c:pt>
                <c:pt idx="1551">
                  <c:v>0.15384647499042273</c:v>
                </c:pt>
                <c:pt idx="1552">
                  <c:v>0.15384647499042273</c:v>
                </c:pt>
                <c:pt idx="1553">
                  <c:v>0.15384647499042273</c:v>
                </c:pt>
                <c:pt idx="1554">
                  <c:v>0.15384647499042273</c:v>
                </c:pt>
                <c:pt idx="1555">
                  <c:v>0.15384647499042273</c:v>
                </c:pt>
                <c:pt idx="1556">
                  <c:v>0.15384647499042273</c:v>
                </c:pt>
                <c:pt idx="1557">
                  <c:v>0.15384647499042273</c:v>
                </c:pt>
                <c:pt idx="1558">
                  <c:v>0.15384647499042273</c:v>
                </c:pt>
                <c:pt idx="1559">
                  <c:v>0.15384647499042273</c:v>
                </c:pt>
                <c:pt idx="1560">
                  <c:v>0.15384647499042273</c:v>
                </c:pt>
                <c:pt idx="1561">
                  <c:v>0.15384647499042273</c:v>
                </c:pt>
                <c:pt idx="1562">
                  <c:v>0.15384647499042273</c:v>
                </c:pt>
                <c:pt idx="1563">
                  <c:v>0.15384647499042273</c:v>
                </c:pt>
                <c:pt idx="1564">
                  <c:v>0.15384647499042273</c:v>
                </c:pt>
                <c:pt idx="1565">
                  <c:v>0.15384647499042273</c:v>
                </c:pt>
                <c:pt idx="1566">
                  <c:v>0.15384647499042273</c:v>
                </c:pt>
                <c:pt idx="1567">
                  <c:v>0.15384647499042273</c:v>
                </c:pt>
                <c:pt idx="1568">
                  <c:v>0.15384647499042273</c:v>
                </c:pt>
                <c:pt idx="1569">
                  <c:v>0.15384647499042273</c:v>
                </c:pt>
                <c:pt idx="1570">
                  <c:v>0.15384647499042273</c:v>
                </c:pt>
                <c:pt idx="1571">
                  <c:v>0.15384647499042273</c:v>
                </c:pt>
                <c:pt idx="1572">
                  <c:v>0.15384647499042273</c:v>
                </c:pt>
                <c:pt idx="1573">
                  <c:v>0.15384647499042273</c:v>
                </c:pt>
                <c:pt idx="1574">
                  <c:v>0.15384647499042273</c:v>
                </c:pt>
                <c:pt idx="1575">
                  <c:v>0.15384647499042273</c:v>
                </c:pt>
                <c:pt idx="1576">
                  <c:v>0.15384647499042273</c:v>
                </c:pt>
                <c:pt idx="1577">
                  <c:v>0.15384647499042273</c:v>
                </c:pt>
                <c:pt idx="1578">
                  <c:v>0.15384647499042273</c:v>
                </c:pt>
                <c:pt idx="1579">
                  <c:v>0.15384647499042273</c:v>
                </c:pt>
                <c:pt idx="1580">
                  <c:v>0.15384647499042273</c:v>
                </c:pt>
                <c:pt idx="1581">
                  <c:v>0.15384647499042273</c:v>
                </c:pt>
                <c:pt idx="1582">
                  <c:v>0.15384647499042273</c:v>
                </c:pt>
                <c:pt idx="1583">
                  <c:v>0.15384647499042273</c:v>
                </c:pt>
                <c:pt idx="1584">
                  <c:v>0.15384647499042273</c:v>
                </c:pt>
                <c:pt idx="1585">
                  <c:v>0.15384647499042273</c:v>
                </c:pt>
                <c:pt idx="1586">
                  <c:v>0.15384647499042273</c:v>
                </c:pt>
                <c:pt idx="1587">
                  <c:v>0.15384647499042273</c:v>
                </c:pt>
                <c:pt idx="1588">
                  <c:v>0.15384647499042273</c:v>
                </c:pt>
                <c:pt idx="1589">
                  <c:v>0.15384647499042273</c:v>
                </c:pt>
                <c:pt idx="1590">
                  <c:v>0.15384647499042273</c:v>
                </c:pt>
                <c:pt idx="1591">
                  <c:v>0.15384647499042273</c:v>
                </c:pt>
                <c:pt idx="1592">
                  <c:v>0.15384647499042273</c:v>
                </c:pt>
                <c:pt idx="1593">
                  <c:v>0.15384647499042273</c:v>
                </c:pt>
                <c:pt idx="1594">
                  <c:v>0.15384647499042273</c:v>
                </c:pt>
                <c:pt idx="1595">
                  <c:v>0.15384647499042273</c:v>
                </c:pt>
                <c:pt idx="1596">
                  <c:v>0.15384647499042273</c:v>
                </c:pt>
                <c:pt idx="1597">
                  <c:v>0.15384647499042273</c:v>
                </c:pt>
                <c:pt idx="1598">
                  <c:v>0.15384647499042273</c:v>
                </c:pt>
                <c:pt idx="1599">
                  <c:v>0.15384647499042273</c:v>
                </c:pt>
                <c:pt idx="1600">
                  <c:v>0.15384647499042273</c:v>
                </c:pt>
                <c:pt idx="1601">
                  <c:v>0.15384647499042273</c:v>
                </c:pt>
                <c:pt idx="1602">
                  <c:v>0.15384647499042273</c:v>
                </c:pt>
                <c:pt idx="1603">
                  <c:v>0.15384647499042273</c:v>
                </c:pt>
                <c:pt idx="1604">
                  <c:v>0.15384647499042273</c:v>
                </c:pt>
                <c:pt idx="1605">
                  <c:v>0.15384647499042273</c:v>
                </c:pt>
                <c:pt idx="1606">
                  <c:v>0.15384647499042273</c:v>
                </c:pt>
                <c:pt idx="1607">
                  <c:v>0.15384647499042273</c:v>
                </c:pt>
                <c:pt idx="1608">
                  <c:v>0.15384647499042273</c:v>
                </c:pt>
                <c:pt idx="1609">
                  <c:v>0.15384647499042273</c:v>
                </c:pt>
                <c:pt idx="1610">
                  <c:v>0.15384647499042273</c:v>
                </c:pt>
                <c:pt idx="1611">
                  <c:v>0.15384647499042273</c:v>
                </c:pt>
                <c:pt idx="1612">
                  <c:v>0.15384647499042273</c:v>
                </c:pt>
                <c:pt idx="1613">
                  <c:v>0.15384647499042273</c:v>
                </c:pt>
                <c:pt idx="1614">
                  <c:v>0.15384647499042273</c:v>
                </c:pt>
                <c:pt idx="1615">
                  <c:v>0.15384647499042273</c:v>
                </c:pt>
                <c:pt idx="1616">
                  <c:v>0.15384647499042273</c:v>
                </c:pt>
                <c:pt idx="1617">
                  <c:v>0.15384647499042273</c:v>
                </c:pt>
                <c:pt idx="1618">
                  <c:v>0.15384647499042273</c:v>
                </c:pt>
                <c:pt idx="1619">
                  <c:v>0.15384647499042273</c:v>
                </c:pt>
                <c:pt idx="1620">
                  <c:v>0.15384647499042273</c:v>
                </c:pt>
                <c:pt idx="1621">
                  <c:v>0.15384647499042273</c:v>
                </c:pt>
                <c:pt idx="1622">
                  <c:v>0.15384647499042273</c:v>
                </c:pt>
                <c:pt idx="1623">
                  <c:v>0.15384647499042273</c:v>
                </c:pt>
                <c:pt idx="1624">
                  <c:v>0.15384647499042273</c:v>
                </c:pt>
                <c:pt idx="1625">
                  <c:v>0.15384647499042273</c:v>
                </c:pt>
                <c:pt idx="1626">
                  <c:v>0.15384647499042273</c:v>
                </c:pt>
                <c:pt idx="1627">
                  <c:v>0.15384647499042273</c:v>
                </c:pt>
                <c:pt idx="1628">
                  <c:v>0.15384647499042273</c:v>
                </c:pt>
                <c:pt idx="1629">
                  <c:v>0.15384647499042273</c:v>
                </c:pt>
                <c:pt idx="1630">
                  <c:v>0.15384647499042273</c:v>
                </c:pt>
                <c:pt idx="1631">
                  <c:v>0.15384647499042273</c:v>
                </c:pt>
                <c:pt idx="1632">
                  <c:v>0.15384647499042273</c:v>
                </c:pt>
                <c:pt idx="1633">
                  <c:v>0.15384647499042273</c:v>
                </c:pt>
                <c:pt idx="1634">
                  <c:v>0.15384647499042273</c:v>
                </c:pt>
                <c:pt idx="1635">
                  <c:v>0.15384647499042273</c:v>
                </c:pt>
                <c:pt idx="1636">
                  <c:v>0.15384647499042273</c:v>
                </c:pt>
                <c:pt idx="1637">
                  <c:v>0.15384647499042273</c:v>
                </c:pt>
                <c:pt idx="1638">
                  <c:v>0.15384647499042273</c:v>
                </c:pt>
                <c:pt idx="1639">
                  <c:v>0.15384647499042273</c:v>
                </c:pt>
                <c:pt idx="1640">
                  <c:v>0.15384647499042273</c:v>
                </c:pt>
                <c:pt idx="1641">
                  <c:v>0.15384647499042273</c:v>
                </c:pt>
                <c:pt idx="1642">
                  <c:v>0.15384647499042273</c:v>
                </c:pt>
                <c:pt idx="1643">
                  <c:v>0.15384647499042273</c:v>
                </c:pt>
                <c:pt idx="1644">
                  <c:v>0.15384647499042273</c:v>
                </c:pt>
                <c:pt idx="1645">
                  <c:v>0.15384647499042273</c:v>
                </c:pt>
                <c:pt idx="1646">
                  <c:v>0.15384647499042273</c:v>
                </c:pt>
                <c:pt idx="1647">
                  <c:v>0.15384647499042273</c:v>
                </c:pt>
                <c:pt idx="1648">
                  <c:v>0.15384647499042273</c:v>
                </c:pt>
                <c:pt idx="1649">
                  <c:v>0.15384647499042273</c:v>
                </c:pt>
                <c:pt idx="1650">
                  <c:v>0.15384647499042273</c:v>
                </c:pt>
                <c:pt idx="1651">
                  <c:v>0.15384647499042273</c:v>
                </c:pt>
                <c:pt idx="1652">
                  <c:v>0.15384647499042273</c:v>
                </c:pt>
                <c:pt idx="1653">
                  <c:v>0.15384647499042273</c:v>
                </c:pt>
                <c:pt idx="1654">
                  <c:v>0.15384647499042273</c:v>
                </c:pt>
                <c:pt idx="1655">
                  <c:v>0.15384647499042273</c:v>
                </c:pt>
                <c:pt idx="1656">
                  <c:v>0.15384647499042273</c:v>
                </c:pt>
                <c:pt idx="1657">
                  <c:v>0.15384647499042273</c:v>
                </c:pt>
                <c:pt idx="1658">
                  <c:v>0.15384647499042273</c:v>
                </c:pt>
                <c:pt idx="1659">
                  <c:v>0.15384647499042273</c:v>
                </c:pt>
                <c:pt idx="1660">
                  <c:v>0.15384647499042273</c:v>
                </c:pt>
                <c:pt idx="1661">
                  <c:v>0.15384647499042273</c:v>
                </c:pt>
                <c:pt idx="1662">
                  <c:v>0.15384647499042273</c:v>
                </c:pt>
                <c:pt idx="1663">
                  <c:v>0.15384647499042273</c:v>
                </c:pt>
                <c:pt idx="1664">
                  <c:v>0.15384647499042273</c:v>
                </c:pt>
                <c:pt idx="1665">
                  <c:v>0.15384647499042273</c:v>
                </c:pt>
                <c:pt idx="1666">
                  <c:v>0.15384647499042273</c:v>
                </c:pt>
                <c:pt idx="1667">
                  <c:v>0.15384647499042273</c:v>
                </c:pt>
                <c:pt idx="1668">
                  <c:v>0.15384647499042273</c:v>
                </c:pt>
                <c:pt idx="1669">
                  <c:v>0.15384647499042273</c:v>
                </c:pt>
                <c:pt idx="1670">
                  <c:v>0.15384647499042273</c:v>
                </c:pt>
                <c:pt idx="1671">
                  <c:v>0.15384647499042273</c:v>
                </c:pt>
                <c:pt idx="1672">
                  <c:v>0.15384647499042273</c:v>
                </c:pt>
                <c:pt idx="1673">
                  <c:v>0.15384647499042273</c:v>
                </c:pt>
                <c:pt idx="1674">
                  <c:v>0.15384647499042273</c:v>
                </c:pt>
                <c:pt idx="1675">
                  <c:v>0.15384647499042273</c:v>
                </c:pt>
                <c:pt idx="1676">
                  <c:v>0.15384647499042273</c:v>
                </c:pt>
                <c:pt idx="1677">
                  <c:v>0.15384647499042273</c:v>
                </c:pt>
                <c:pt idx="1678">
                  <c:v>0.15384647499042273</c:v>
                </c:pt>
                <c:pt idx="1679">
                  <c:v>0.15384647499042273</c:v>
                </c:pt>
                <c:pt idx="1680">
                  <c:v>0.15384647499042273</c:v>
                </c:pt>
                <c:pt idx="1681">
                  <c:v>0.15384647499042273</c:v>
                </c:pt>
                <c:pt idx="1682">
                  <c:v>0.15384647499042273</c:v>
                </c:pt>
                <c:pt idx="1683">
                  <c:v>0.15384647499042273</c:v>
                </c:pt>
                <c:pt idx="1684">
                  <c:v>0.15384647499042273</c:v>
                </c:pt>
                <c:pt idx="1685">
                  <c:v>0.15384647499042273</c:v>
                </c:pt>
                <c:pt idx="1686">
                  <c:v>0.15384647499042273</c:v>
                </c:pt>
                <c:pt idx="1687">
                  <c:v>0.15384647499042273</c:v>
                </c:pt>
                <c:pt idx="1688">
                  <c:v>0.15384647499042273</c:v>
                </c:pt>
                <c:pt idx="1689">
                  <c:v>0.15384647499042273</c:v>
                </c:pt>
                <c:pt idx="1690">
                  <c:v>0.15384647499042273</c:v>
                </c:pt>
                <c:pt idx="1691">
                  <c:v>0.15384647499042273</c:v>
                </c:pt>
                <c:pt idx="1692">
                  <c:v>0.15384647499042273</c:v>
                </c:pt>
                <c:pt idx="1693">
                  <c:v>0.15384647499042273</c:v>
                </c:pt>
                <c:pt idx="1694">
                  <c:v>0.15384647499042273</c:v>
                </c:pt>
                <c:pt idx="1695">
                  <c:v>0.15384647499042273</c:v>
                </c:pt>
                <c:pt idx="1696">
                  <c:v>0.15384647499042273</c:v>
                </c:pt>
                <c:pt idx="1697">
                  <c:v>0.15384647499042273</c:v>
                </c:pt>
                <c:pt idx="1698">
                  <c:v>0.15384647499042273</c:v>
                </c:pt>
                <c:pt idx="1699">
                  <c:v>0.15384647499042273</c:v>
                </c:pt>
                <c:pt idx="1700">
                  <c:v>0.15384647499042273</c:v>
                </c:pt>
                <c:pt idx="1701">
                  <c:v>0.15384647499042273</c:v>
                </c:pt>
                <c:pt idx="1702">
                  <c:v>0.15384647499042273</c:v>
                </c:pt>
                <c:pt idx="1703">
                  <c:v>0.15384647499042273</c:v>
                </c:pt>
                <c:pt idx="1704">
                  <c:v>0.15384647499042273</c:v>
                </c:pt>
                <c:pt idx="1705">
                  <c:v>0.15384647499042273</c:v>
                </c:pt>
                <c:pt idx="1706">
                  <c:v>0.15384647499042273</c:v>
                </c:pt>
                <c:pt idx="1707">
                  <c:v>0.15384647499042273</c:v>
                </c:pt>
                <c:pt idx="1708">
                  <c:v>0.15384647499042273</c:v>
                </c:pt>
                <c:pt idx="1709">
                  <c:v>0.15384647499042273</c:v>
                </c:pt>
                <c:pt idx="1710">
                  <c:v>0.15384647499042273</c:v>
                </c:pt>
                <c:pt idx="1711">
                  <c:v>0.15384647499042273</c:v>
                </c:pt>
                <c:pt idx="1712">
                  <c:v>0.15384647499042273</c:v>
                </c:pt>
                <c:pt idx="1713">
                  <c:v>0.15384647499042273</c:v>
                </c:pt>
                <c:pt idx="1714">
                  <c:v>0.15384647499042273</c:v>
                </c:pt>
                <c:pt idx="1715">
                  <c:v>0.15384647499042273</c:v>
                </c:pt>
                <c:pt idx="1716">
                  <c:v>0.15384647499042273</c:v>
                </c:pt>
                <c:pt idx="1717">
                  <c:v>0.15384647499042273</c:v>
                </c:pt>
                <c:pt idx="1718">
                  <c:v>0.15384647499042273</c:v>
                </c:pt>
                <c:pt idx="1719">
                  <c:v>0.15384647499042273</c:v>
                </c:pt>
                <c:pt idx="1720">
                  <c:v>0.15384647499042273</c:v>
                </c:pt>
                <c:pt idx="1721">
                  <c:v>0.15384647499042273</c:v>
                </c:pt>
                <c:pt idx="1722">
                  <c:v>0.15384647499042273</c:v>
                </c:pt>
                <c:pt idx="1723">
                  <c:v>0.15384647499042273</c:v>
                </c:pt>
                <c:pt idx="1724">
                  <c:v>0.15384647499042273</c:v>
                </c:pt>
                <c:pt idx="1725">
                  <c:v>0.15384647499042273</c:v>
                </c:pt>
                <c:pt idx="1726">
                  <c:v>0.15384647499042273</c:v>
                </c:pt>
                <c:pt idx="1727">
                  <c:v>0.15384647499042273</c:v>
                </c:pt>
                <c:pt idx="1728">
                  <c:v>0.15384647499042273</c:v>
                </c:pt>
                <c:pt idx="1729">
                  <c:v>0.15384647499042273</c:v>
                </c:pt>
                <c:pt idx="1730">
                  <c:v>0.15384647499042273</c:v>
                </c:pt>
                <c:pt idx="1731">
                  <c:v>0.15384647499042273</c:v>
                </c:pt>
                <c:pt idx="1732">
                  <c:v>0.15384647499042273</c:v>
                </c:pt>
                <c:pt idx="1733">
                  <c:v>0.15384647499042273</c:v>
                </c:pt>
                <c:pt idx="1734">
                  <c:v>0.15384647499042273</c:v>
                </c:pt>
                <c:pt idx="1735">
                  <c:v>0.15384647499042273</c:v>
                </c:pt>
                <c:pt idx="1736">
                  <c:v>0.15384647499042273</c:v>
                </c:pt>
                <c:pt idx="1737">
                  <c:v>0.15384647499042273</c:v>
                </c:pt>
                <c:pt idx="1738">
                  <c:v>0.15384647499042273</c:v>
                </c:pt>
                <c:pt idx="1739">
                  <c:v>0.15384647499042273</c:v>
                </c:pt>
                <c:pt idx="1740">
                  <c:v>0.15384647499042273</c:v>
                </c:pt>
                <c:pt idx="1741">
                  <c:v>0.15384647499042273</c:v>
                </c:pt>
                <c:pt idx="1742">
                  <c:v>0.15384647499042273</c:v>
                </c:pt>
                <c:pt idx="1743">
                  <c:v>0.15384647499042273</c:v>
                </c:pt>
                <c:pt idx="1744">
                  <c:v>0.15384647499042273</c:v>
                </c:pt>
                <c:pt idx="1745">
                  <c:v>0.15384647499042273</c:v>
                </c:pt>
                <c:pt idx="1746">
                  <c:v>0.15384647499042273</c:v>
                </c:pt>
                <c:pt idx="1747">
                  <c:v>0.15384647499042273</c:v>
                </c:pt>
                <c:pt idx="1748">
                  <c:v>0.15384647499042273</c:v>
                </c:pt>
                <c:pt idx="1749">
                  <c:v>0.15384647499042273</c:v>
                </c:pt>
                <c:pt idx="1750">
                  <c:v>0.15384647499042273</c:v>
                </c:pt>
                <c:pt idx="1751">
                  <c:v>0.15384647499042273</c:v>
                </c:pt>
                <c:pt idx="1752">
                  <c:v>0.15384647499042273</c:v>
                </c:pt>
                <c:pt idx="1753">
                  <c:v>0.15384647499042273</c:v>
                </c:pt>
                <c:pt idx="1754">
                  <c:v>0.15384647499042273</c:v>
                </c:pt>
                <c:pt idx="1755">
                  <c:v>0.15384647499042273</c:v>
                </c:pt>
                <c:pt idx="1756">
                  <c:v>0.15384647499042273</c:v>
                </c:pt>
                <c:pt idx="1757">
                  <c:v>0.15384647499042273</c:v>
                </c:pt>
                <c:pt idx="1758">
                  <c:v>0.15384647499042273</c:v>
                </c:pt>
                <c:pt idx="1759">
                  <c:v>0.15384647499042273</c:v>
                </c:pt>
                <c:pt idx="1760">
                  <c:v>0.15384647499042273</c:v>
                </c:pt>
                <c:pt idx="1761">
                  <c:v>0.15384647499042273</c:v>
                </c:pt>
                <c:pt idx="1762">
                  <c:v>0.15384647499042273</c:v>
                </c:pt>
                <c:pt idx="1763">
                  <c:v>0.15384647499042273</c:v>
                </c:pt>
                <c:pt idx="1764">
                  <c:v>0.15384647499042273</c:v>
                </c:pt>
                <c:pt idx="1765">
                  <c:v>0.15384647499042273</c:v>
                </c:pt>
                <c:pt idx="1766">
                  <c:v>0.15384647499042273</c:v>
                </c:pt>
                <c:pt idx="1767">
                  <c:v>0.15384647499042273</c:v>
                </c:pt>
                <c:pt idx="1768">
                  <c:v>0.15384647499042273</c:v>
                </c:pt>
                <c:pt idx="1769">
                  <c:v>0.15384647499042273</c:v>
                </c:pt>
                <c:pt idx="1770">
                  <c:v>0.15384647499042273</c:v>
                </c:pt>
                <c:pt idx="1771">
                  <c:v>0.15384647499042273</c:v>
                </c:pt>
                <c:pt idx="1772">
                  <c:v>0.15384647499042273</c:v>
                </c:pt>
                <c:pt idx="1773">
                  <c:v>0.15384647499042273</c:v>
                </c:pt>
                <c:pt idx="1774">
                  <c:v>0.15384647499042273</c:v>
                </c:pt>
                <c:pt idx="1775">
                  <c:v>0.15384647499042273</c:v>
                </c:pt>
                <c:pt idx="1776">
                  <c:v>0.15384647499042273</c:v>
                </c:pt>
                <c:pt idx="1777">
                  <c:v>0.15384647499042273</c:v>
                </c:pt>
                <c:pt idx="1778">
                  <c:v>0.15384647499042273</c:v>
                </c:pt>
                <c:pt idx="1779">
                  <c:v>0.15384647499042273</c:v>
                </c:pt>
                <c:pt idx="1780">
                  <c:v>0.15384647499042273</c:v>
                </c:pt>
                <c:pt idx="1781">
                  <c:v>0.15384647499042273</c:v>
                </c:pt>
                <c:pt idx="1782">
                  <c:v>0.15384647499042273</c:v>
                </c:pt>
                <c:pt idx="1783">
                  <c:v>0.15384647499042273</c:v>
                </c:pt>
                <c:pt idx="1784">
                  <c:v>0.15384647499042273</c:v>
                </c:pt>
                <c:pt idx="1785">
                  <c:v>0.15384647499042273</c:v>
                </c:pt>
                <c:pt idx="1786">
                  <c:v>0.15384647499042273</c:v>
                </c:pt>
                <c:pt idx="1787">
                  <c:v>0.15384647499042273</c:v>
                </c:pt>
                <c:pt idx="1788">
                  <c:v>0.15384647499042273</c:v>
                </c:pt>
                <c:pt idx="1789">
                  <c:v>0.15384647499042273</c:v>
                </c:pt>
                <c:pt idx="1790">
                  <c:v>0.15384647499042273</c:v>
                </c:pt>
                <c:pt idx="1791">
                  <c:v>0.15384647499042273</c:v>
                </c:pt>
                <c:pt idx="1792">
                  <c:v>0.15384647499042273</c:v>
                </c:pt>
                <c:pt idx="1793">
                  <c:v>0.15384647499042273</c:v>
                </c:pt>
                <c:pt idx="1794">
                  <c:v>0.15384647499042273</c:v>
                </c:pt>
                <c:pt idx="1795">
                  <c:v>0.15384647499042273</c:v>
                </c:pt>
                <c:pt idx="1796">
                  <c:v>0.15384647499042273</c:v>
                </c:pt>
                <c:pt idx="1797">
                  <c:v>0.15384647499042273</c:v>
                </c:pt>
                <c:pt idx="1798">
                  <c:v>0.15384647499042273</c:v>
                </c:pt>
                <c:pt idx="1799">
                  <c:v>0.15384647499042273</c:v>
                </c:pt>
                <c:pt idx="1800">
                  <c:v>0.15384647499042273</c:v>
                </c:pt>
                <c:pt idx="1801">
                  <c:v>0.15384647499042273</c:v>
                </c:pt>
                <c:pt idx="1802">
                  <c:v>0.15384647499042273</c:v>
                </c:pt>
                <c:pt idx="1803">
                  <c:v>0.15384647499042273</c:v>
                </c:pt>
                <c:pt idx="1804">
                  <c:v>0.15384647499042273</c:v>
                </c:pt>
                <c:pt idx="1805">
                  <c:v>0.15384647499042273</c:v>
                </c:pt>
                <c:pt idx="1806">
                  <c:v>0.15384647499042273</c:v>
                </c:pt>
                <c:pt idx="1807">
                  <c:v>0.15384647499042273</c:v>
                </c:pt>
                <c:pt idx="1808">
                  <c:v>0.15384647499042273</c:v>
                </c:pt>
                <c:pt idx="1809">
                  <c:v>0.15384647499042273</c:v>
                </c:pt>
                <c:pt idx="1810">
                  <c:v>0.15384647499042273</c:v>
                </c:pt>
                <c:pt idx="1811">
                  <c:v>0.15384647499042273</c:v>
                </c:pt>
                <c:pt idx="1812">
                  <c:v>0.15384647499042273</c:v>
                </c:pt>
                <c:pt idx="1813">
                  <c:v>0.15384647499042273</c:v>
                </c:pt>
                <c:pt idx="1814">
                  <c:v>0.15384647499042273</c:v>
                </c:pt>
                <c:pt idx="1815">
                  <c:v>0.15384647499042273</c:v>
                </c:pt>
                <c:pt idx="1816">
                  <c:v>0.15384647499042273</c:v>
                </c:pt>
                <c:pt idx="1817">
                  <c:v>0.15384647499042273</c:v>
                </c:pt>
                <c:pt idx="1818">
                  <c:v>0.15384647499042273</c:v>
                </c:pt>
                <c:pt idx="1819">
                  <c:v>0.15384647499042273</c:v>
                </c:pt>
                <c:pt idx="1820">
                  <c:v>0.15384647499042273</c:v>
                </c:pt>
                <c:pt idx="1821">
                  <c:v>0.15384647499042273</c:v>
                </c:pt>
                <c:pt idx="1822">
                  <c:v>0.15384647499042273</c:v>
                </c:pt>
                <c:pt idx="1823">
                  <c:v>0.15384647499042273</c:v>
                </c:pt>
                <c:pt idx="1824">
                  <c:v>0.15384647499042273</c:v>
                </c:pt>
                <c:pt idx="1825">
                  <c:v>0.15384647499042273</c:v>
                </c:pt>
                <c:pt idx="1826">
                  <c:v>0.15384647499042273</c:v>
                </c:pt>
                <c:pt idx="1827">
                  <c:v>0.15384647499042273</c:v>
                </c:pt>
                <c:pt idx="1828">
                  <c:v>0.15384647499042273</c:v>
                </c:pt>
                <c:pt idx="1829">
                  <c:v>0.15384647499042273</c:v>
                </c:pt>
                <c:pt idx="1830">
                  <c:v>0.15384647499042273</c:v>
                </c:pt>
                <c:pt idx="1831">
                  <c:v>0.15384647499042273</c:v>
                </c:pt>
                <c:pt idx="1832">
                  <c:v>0.15384647499042273</c:v>
                </c:pt>
                <c:pt idx="1833">
                  <c:v>0.15384647499042273</c:v>
                </c:pt>
                <c:pt idx="1834">
                  <c:v>0.15384647499042273</c:v>
                </c:pt>
                <c:pt idx="1835">
                  <c:v>0.15384647499042273</c:v>
                </c:pt>
                <c:pt idx="1836">
                  <c:v>0.15384647499042273</c:v>
                </c:pt>
                <c:pt idx="1837">
                  <c:v>0.15384647499042273</c:v>
                </c:pt>
                <c:pt idx="1838">
                  <c:v>0.15384647499042273</c:v>
                </c:pt>
                <c:pt idx="1839">
                  <c:v>0.15384647499042273</c:v>
                </c:pt>
                <c:pt idx="1840">
                  <c:v>0.15384647499042273</c:v>
                </c:pt>
                <c:pt idx="1841">
                  <c:v>0.15384647499042273</c:v>
                </c:pt>
                <c:pt idx="1842">
                  <c:v>0.15384647499042273</c:v>
                </c:pt>
                <c:pt idx="1843">
                  <c:v>0.15384647499042273</c:v>
                </c:pt>
                <c:pt idx="1844">
                  <c:v>0.15384647499042273</c:v>
                </c:pt>
                <c:pt idx="1845">
                  <c:v>0.15384647499042273</c:v>
                </c:pt>
                <c:pt idx="1846">
                  <c:v>0.15384647499042273</c:v>
                </c:pt>
                <c:pt idx="1847">
                  <c:v>0.15384647499042273</c:v>
                </c:pt>
                <c:pt idx="1848">
                  <c:v>0.15384647499042273</c:v>
                </c:pt>
                <c:pt idx="1849">
                  <c:v>0.15384647499042273</c:v>
                </c:pt>
                <c:pt idx="1850">
                  <c:v>0.15384647499042273</c:v>
                </c:pt>
                <c:pt idx="1851">
                  <c:v>0.15384647499042273</c:v>
                </c:pt>
                <c:pt idx="1852">
                  <c:v>0.15384647499042273</c:v>
                </c:pt>
                <c:pt idx="1853">
                  <c:v>0.15384647499042273</c:v>
                </c:pt>
                <c:pt idx="1854">
                  <c:v>0.15384647499042273</c:v>
                </c:pt>
                <c:pt idx="1855">
                  <c:v>0.15384647499042273</c:v>
                </c:pt>
                <c:pt idx="1856">
                  <c:v>0.15384647499042273</c:v>
                </c:pt>
                <c:pt idx="1857">
                  <c:v>0.15384647499042273</c:v>
                </c:pt>
                <c:pt idx="1858">
                  <c:v>0.15384647499042273</c:v>
                </c:pt>
                <c:pt idx="1859">
                  <c:v>0.15384647499042273</c:v>
                </c:pt>
                <c:pt idx="1860">
                  <c:v>0.15384647499042273</c:v>
                </c:pt>
                <c:pt idx="1861">
                  <c:v>0.15384647499042273</c:v>
                </c:pt>
                <c:pt idx="1862">
                  <c:v>0.15384647499042273</c:v>
                </c:pt>
                <c:pt idx="1863">
                  <c:v>0.15384647499042273</c:v>
                </c:pt>
                <c:pt idx="1864">
                  <c:v>0.15384647499042273</c:v>
                </c:pt>
                <c:pt idx="1865">
                  <c:v>0.15384647499042273</c:v>
                </c:pt>
                <c:pt idx="1866">
                  <c:v>0.15384647499042273</c:v>
                </c:pt>
                <c:pt idx="1867">
                  <c:v>0.15384647499042273</c:v>
                </c:pt>
                <c:pt idx="1868">
                  <c:v>0.15384647499042273</c:v>
                </c:pt>
                <c:pt idx="1869">
                  <c:v>0.15384647499042273</c:v>
                </c:pt>
                <c:pt idx="1870">
                  <c:v>0.15384647499042273</c:v>
                </c:pt>
                <c:pt idx="1871">
                  <c:v>0.15384647499042273</c:v>
                </c:pt>
                <c:pt idx="1872">
                  <c:v>0.15384647499042273</c:v>
                </c:pt>
                <c:pt idx="1873">
                  <c:v>0.15384647499042273</c:v>
                </c:pt>
                <c:pt idx="1874">
                  <c:v>0.15384647499042273</c:v>
                </c:pt>
                <c:pt idx="1875">
                  <c:v>0.15384647499042273</c:v>
                </c:pt>
                <c:pt idx="1876">
                  <c:v>0.15384647499042273</c:v>
                </c:pt>
                <c:pt idx="1877">
                  <c:v>0.15384647499042273</c:v>
                </c:pt>
                <c:pt idx="1878">
                  <c:v>0.15384647499042273</c:v>
                </c:pt>
                <c:pt idx="1879">
                  <c:v>0.15384647499042273</c:v>
                </c:pt>
                <c:pt idx="1880">
                  <c:v>0.15384647499042273</c:v>
                </c:pt>
                <c:pt idx="1881">
                  <c:v>0.15384647499042273</c:v>
                </c:pt>
                <c:pt idx="1882">
                  <c:v>0.15384647499042273</c:v>
                </c:pt>
                <c:pt idx="1883">
                  <c:v>0.15384647499042273</c:v>
                </c:pt>
                <c:pt idx="1884">
                  <c:v>0.15384647499042273</c:v>
                </c:pt>
                <c:pt idx="1885">
                  <c:v>0.15384647499042273</c:v>
                </c:pt>
                <c:pt idx="1886">
                  <c:v>0.15384647499042273</c:v>
                </c:pt>
                <c:pt idx="1887">
                  <c:v>0.15384647499042273</c:v>
                </c:pt>
                <c:pt idx="1888">
                  <c:v>0.15384647499042273</c:v>
                </c:pt>
                <c:pt idx="1889">
                  <c:v>0.15384647499042273</c:v>
                </c:pt>
                <c:pt idx="1890">
                  <c:v>0.15384647499042273</c:v>
                </c:pt>
                <c:pt idx="1891">
                  <c:v>0.15384647499042273</c:v>
                </c:pt>
                <c:pt idx="1892">
                  <c:v>0.15384647499042273</c:v>
                </c:pt>
                <c:pt idx="1893">
                  <c:v>0.15384647499042273</c:v>
                </c:pt>
                <c:pt idx="1894">
                  <c:v>0.15384647499042273</c:v>
                </c:pt>
                <c:pt idx="1895">
                  <c:v>0.15384647499042273</c:v>
                </c:pt>
                <c:pt idx="1896">
                  <c:v>0.15384647499042273</c:v>
                </c:pt>
                <c:pt idx="1897">
                  <c:v>0.15384647499042273</c:v>
                </c:pt>
                <c:pt idx="1898">
                  <c:v>0.15384647499042273</c:v>
                </c:pt>
                <c:pt idx="1899">
                  <c:v>0.15384647499042273</c:v>
                </c:pt>
                <c:pt idx="1900">
                  <c:v>0.15384647499042273</c:v>
                </c:pt>
                <c:pt idx="1901">
                  <c:v>0.15384647499042273</c:v>
                </c:pt>
                <c:pt idx="1902">
                  <c:v>0.15384647499042273</c:v>
                </c:pt>
                <c:pt idx="1903">
                  <c:v>0.15384647499042273</c:v>
                </c:pt>
                <c:pt idx="1904">
                  <c:v>0.15384647499042273</c:v>
                </c:pt>
                <c:pt idx="1905">
                  <c:v>0.15384647499042273</c:v>
                </c:pt>
                <c:pt idx="1906">
                  <c:v>0.15384647499042273</c:v>
                </c:pt>
                <c:pt idx="1907">
                  <c:v>0.15384647499042273</c:v>
                </c:pt>
                <c:pt idx="1908">
                  <c:v>0.15384647499042273</c:v>
                </c:pt>
                <c:pt idx="1909">
                  <c:v>0.15384647499042273</c:v>
                </c:pt>
                <c:pt idx="1910">
                  <c:v>0.15384647499042273</c:v>
                </c:pt>
                <c:pt idx="1911">
                  <c:v>0.15384647499042273</c:v>
                </c:pt>
                <c:pt idx="1912">
                  <c:v>0.15384647499042273</c:v>
                </c:pt>
                <c:pt idx="1913">
                  <c:v>0.15384647499042273</c:v>
                </c:pt>
                <c:pt idx="1914">
                  <c:v>0.15384647499042273</c:v>
                </c:pt>
                <c:pt idx="1915">
                  <c:v>0.15384647499042273</c:v>
                </c:pt>
                <c:pt idx="1916">
                  <c:v>0.15384647499042273</c:v>
                </c:pt>
                <c:pt idx="1917">
                  <c:v>0.15384647499042273</c:v>
                </c:pt>
                <c:pt idx="1918">
                  <c:v>0.15384647499042273</c:v>
                </c:pt>
                <c:pt idx="1919">
                  <c:v>0.15384647499042273</c:v>
                </c:pt>
                <c:pt idx="1920">
                  <c:v>0.15384647499042273</c:v>
                </c:pt>
                <c:pt idx="1921">
                  <c:v>0.15384647499042273</c:v>
                </c:pt>
                <c:pt idx="1922">
                  <c:v>0.15384647499042273</c:v>
                </c:pt>
                <c:pt idx="1923">
                  <c:v>0.15384647499042273</c:v>
                </c:pt>
                <c:pt idx="1924">
                  <c:v>0.15384647499042273</c:v>
                </c:pt>
                <c:pt idx="1925">
                  <c:v>0.15384647499042273</c:v>
                </c:pt>
                <c:pt idx="1926">
                  <c:v>0.15384647499042273</c:v>
                </c:pt>
                <c:pt idx="1927">
                  <c:v>0.15384647499042273</c:v>
                </c:pt>
                <c:pt idx="1928">
                  <c:v>0.15384647499042273</c:v>
                </c:pt>
                <c:pt idx="1929">
                  <c:v>0.15384647499042273</c:v>
                </c:pt>
                <c:pt idx="1930">
                  <c:v>0.15384647499042273</c:v>
                </c:pt>
                <c:pt idx="1931">
                  <c:v>0.15384647499042273</c:v>
                </c:pt>
                <c:pt idx="1932">
                  <c:v>0.15384647499042273</c:v>
                </c:pt>
                <c:pt idx="1933">
                  <c:v>0.15384647499042273</c:v>
                </c:pt>
                <c:pt idx="1934">
                  <c:v>0.15384647499042273</c:v>
                </c:pt>
                <c:pt idx="1935">
                  <c:v>0.15384647499042273</c:v>
                </c:pt>
                <c:pt idx="1936">
                  <c:v>0.15384647499042273</c:v>
                </c:pt>
                <c:pt idx="1937">
                  <c:v>0.15384647499042273</c:v>
                </c:pt>
                <c:pt idx="1938">
                  <c:v>0.15384647499042273</c:v>
                </c:pt>
                <c:pt idx="1939">
                  <c:v>0.15384647499042273</c:v>
                </c:pt>
                <c:pt idx="1940">
                  <c:v>0.15384647499042273</c:v>
                </c:pt>
                <c:pt idx="1941">
                  <c:v>0.15384647499042273</c:v>
                </c:pt>
                <c:pt idx="1942">
                  <c:v>0.15384647499042273</c:v>
                </c:pt>
                <c:pt idx="1943">
                  <c:v>0.15384647499042273</c:v>
                </c:pt>
                <c:pt idx="1944">
                  <c:v>0.15384647499042273</c:v>
                </c:pt>
                <c:pt idx="1945">
                  <c:v>0.15384647499042273</c:v>
                </c:pt>
                <c:pt idx="1946">
                  <c:v>0.15384647499042273</c:v>
                </c:pt>
                <c:pt idx="1947">
                  <c:v>0.15384647499042273</c:v>
                </c:pt>
                <c:pt idx="1948">
                  <c:v>0.15384647499042273</c:v>
                </c:pt>
                <c:pt idx="1949">
                  <c:v>0.15384647499042273</c:v>
                </c:pt>
                <c:pt idx="1950">
                  <c:v>0.15384647499042273</c:v>
                </c:pt>
                <c:pt idx="1951">
                  <c:v>0.15384647499042273</c:v>
                </c:pt>
                <c:pt idx="1952">
                  <c:v>0.15384647499042273</c:v>
                </c:pt>
                <c:pt idx="1953">
                  <c:v>0.15384647499042273</c:v>
                </c:pt>
                <c:pt idx="1954">
                  <c:v>0.15384647499042273</c:v>
                </c:pt>
                <c:pt idx="1955">
                  <c:v>0.15384647499042273</c:v>
                </c:pt>
                <c:pt idx="1956">
                  <c:v>0.15384647499042273</c:v>
                </c:pt>
                <c:pt idx="1957">
                  <c:v>0.15384647499042273</c:v>
                </c:pt>
                <c:pt idx="1958">
                  <c:v>0.15384647499042273</c:v>
                </c:pt>
                <c:pt idx="1959">
                  <c:v>0.15384647499042273</c:v>
                </c:pt>
                <c:pt idx="1960">
                  <c:v>0.15384647499042273</c:v>
                </c:pt>
                <c:pt idx="1961">
                  <c:v>0.15384647499042273</c:v>
                </c:pt>
                <c:pt idx="1962">
                  <c:v>0.15384647499042273</c:v>
                </c:pt>
                <c:pt idx="1963">
                  <c:v>0.15384647499042273</c:v>
                </c:pt>
                <c:pt idx="1964">
                  <c:v>0.15384647499042273</c:v>
                </c:pt>
                <c:pt idx="1965">
                  <c:v>0.15384647499042273</c:v>
                </c:pt>
                <c:pt idx="1966">
                  <c:v>0.15384647499042273</c:v>
                </c:pt>
                <c:pt idx="1967">
                  <c:v>0.15384647499042273</c:v>
                </c:pt>
                <c:pt idx="1968">
                  <c:v>0.15384647499042273</c:v>
                </c:pt>
                <c:pt idx="1969">
                  <c:v>0.15384647499042273</c:v>
                </c:pt>
                <c:pt idx="1970">
                  <c:v>0.15384647499042273</c:v>
                </c:pt>
                <c:pt idx="1971">
                  <c:v>0.15384647499042273</c:v>
                </c:pt>
                <c:pt idx="1972">
                  <c:v>0.15384647499042273</c:v>
                </c:pt>
                <c:pt idx="1973">
                  <c:v>0.15384647499042273</c:v>
                </c:pt>
                <c:pt idx="1974">
                  <c:v>0.15384647499042273</c:v>
                </c:pt>
                <c:pt idx="1975">
                  <c:v>0.15384647499042273</c:v>
                </c:pt>
                <c:pt idx="1976">
                  <c:v>0.15384647499042273</c:v>
                </c:pt>
                <c:pt idx="1977">
                  <c:v>0.15384647499042273</c:v>
                </c:pt>
                <c:pt idx="1978">
                  <c:v>0.15384647499042273</c:v>
                </c:pt>
                <c:pt idx="1979">
                  <c:v>0.15384647499868434</c:v>
                </c:pt>
                <c:pt idx="1980">
                  <c:v>0.15384647499868434</c:v>
                </c:pt>
                <c:pt idx="1981">
                  <c:v>0.15384647499868434</c:v>
                </c:pt>
                <c:pt idx="1982">
                  <c:v>0.15384647499868434</c:v>
                </c:pt>
                <c:pt idx="1983">
                  <c:v>0.15384647499868434</c:v>
                </c:pt>
                <c:pt idx="1984">
                  <c:v>0.15384647499868434</c:v>
                </c:pt>
                <c:pt idx="1985">
                  <c:v>0.15384647499868434</c:v>
                </c:pt>
                <c:pt idx="1986">
                  <c:v>0.15384647499868434</c:v>
                </c:pt>
                <c:pt idx="1987">
                  <c:v>0.15384647499868434</c:v>
                </c:pt>
                <c:pt idx="1988">
                  <c:v>0.15384647499868434</c:v>
                </c:pt>
                <c:pt idx="1989">
                  <c:v>0.15384647499868434</c:v>
                </c:pt>
                <c:pt idx="1990">
                  <c:v>0.15384647499868434</c:v>
                </c:pt>
                <c:pt idx="1991">
                  <c:v>0.15384647499868434</c:v>
                </c:pt>
                <c:pt idx="1992">
                  <c:v>0.15384647499868434</c:v>
                </c:pt>
                <c:pt idx="1993">
                  <c:v>0.15384647499868434</c:v>
                </c:pt>
                <c:pt idx="1994">
                  <c:v>0.15384647499868434</c:v>
                </c:pt>
                <c:pt idx="1995">
                  <c:v>0.15384647499868434</c:v>
                </c:pt>
                <c:pt idx="1996">
                  <c:v>0.15384647499868434</c:v>
                </c:pt>
                <c:pt idx="1997">
                  <c:v>0.15384647499868434</c:v>
                </c:pt>
                <c:pt idx="1998">
                  <c:v>0.15384647499868434</c:v>
                </c:pt>
                <c:pt idx="1999">
                  <c:v>0.15384647499868434</c:v>
                </c:pt>
                <c:pt idx="2000">
                  <c:v>0.15384647499868434</c:v>
                </c:pt>
                <c:pt idx="2001">
                  <c:v>0.15384647499868434</c:v>
                </c:pt>
                <c:pt idx="2002">
                  <c:v>0.15384647499868434</c:v>
                </c:pt>
                <c:pt idx="2003">
                  <c:v>0.15384647499868434</c:v>
                </c:pt>
                <c:pt idx="2004">
                  <c:v>0.15384647499868434</c:v>
                </c:pt>
                <c:pt idx="2005">
                  <c:v>0.15384647499868434</c:v>
                </c:pt>
                <c:pt idx="2006">
                  <c:v>0.15384647499868434</c:v>
                </c:pt>
                <c:pt idx="2007">
                  <c:v>0.15384647499868434</c:v>
                </c:pt>
                <c:pt idx="2008">
                  <c:v>0.15384647499868434</c:v>
                </c:pt>
                <c:pt idx="2009">
                  <c:v>0.15384647499868434</c:v>
                </c:pt>
                <c:pt idx="2010">
                  <c:v>0.15384647499868434</c:v>
                </c:pt>
                <c:pt idx="2011">
                  <c:v>0.15384647499868434</c:v>
                </c:pt>
                <c:pt idx="2012">
                  <c:v>0.15384647500074972</c:v>
                </c:pt>
                <c:pt idx="2013">
                  <c:v>0.15384647500074972</c:v>
                </c:pt>
                <c:pt idx="2014">
                  <c:v>0.15384647500074972</c:v>
                </c:pt>
                <c:pt idx="2015">
                  <c:v>0.15384647500074972</c:v>
                </c:pt>
                <c:pt idx="2016">
                  <c:v>0.15384647500074972</c:v>
                </c:pt>
                <c:pt idx="2017">
                  <c:v>0.15384647500074972</c:v>
                </c:pt>
                <c:pt idx="2018">
                  <c:v>0.15384647500074972</c:v>
                </c:pt>
                <c:pt idx="2019">
                  <c:v>0.15384647500074972</c:v>
                </c:pt>
                <c:pt idx="2020">
                  <c:v>0.15384647500074972</c:v>
                </c:pt>
                <c:pt idx="2021">
                  <c:v>0.15384647500074972</c:v>
                </c:pt>
                <c:pt idx="2022">
                  <c:v>0.15384647500074972</c:v>
                </c:pt>
                <c:pt idx="2023">
                  <c:v>0.15384647500074972</c:v>
                </c:pt>
                <c:pt idx="2024">
                  <c:v>0.15384647500074972</c:v>
                </c:pt>
                <c:pt idx="2025">
                  <c:v>0.15384647500074972</c:v>
                </c:pt>
                <c:pt idx="2026">
                  <c:v>0.15384647500074972</c:v>
                </c:pt>
                <c:pt idx="2027">
                  <c:v>0.15384647500100795</c:v>
                </c:pt>
                <c:pt idx="2028">
                  <c:v>0.15384647500100795</c:v>
                </c:pt>
                <c:pt idx="2029">
                  <c:v>0.15384647500281515</c:v>
                </c:pt>
                <c:pt idx="2030">
                  <c:v>0.15384647500281515</c:v>
                </c:pt>
                <c:pt idx="2031">
                  <c:v>0.15384647500281515</c:v>
                </c:pt>
                <c:pt idx="2032">
                  <c:v>0.15384647500281515</c:v>
                </c:pt>
                <c:pt idx="2033">
                  <c:v>0.15384647500281515</c:v>
                </c:pt>
                <c:pt idx="2034">
                  <c:v>0.15384647500281515</c:v>
                </c:pt>
                <c:pt idx="2035">
                  <c:v>0.15384647500281515</c:v>
                </c:pt>
                <c:pt idx="2036">
                  <c:v>0.15384647500281515</c:v>
                </c:pt>
                <c:pt idx="2037">
                  <c:v>0.15384647500281515</c:v>
                </c:pt>
                <c:pt idx="2038">
                  <c:v>0.15384647500281515</c:v>
                </c:pt>
                <c:pt idx="2039">
                  <c:v>0.15384647500281515</c:v>
                </c:pt>
                <c:pt idx="2040">
                  <c:v>0.15384647500281515</c:v>
                </c:pt>
                <c:pt idx="2041">
                  <c:v>0.15384647500281515</c:v>
                </c:pt>
                <c:pt idx="2042">
                  <c:v>0.15384647500281515</c:v>
                </c:pt>
                <c:pt idx="2043">
                  <c:v>0.15384647500281515</c:v>
                </c:pt>
                <c:pt idx="2044">
                  <c:v>0.15384647500281515</c:v>
                </c:pt>
                <c:pt idx="2045">
                  <c:v>0.15384647500281515</c:v>
                </c:pt>
                <c:pt idx="2046">
                  <c:v>0.15384647500694595</c:v>
                </c:pt>
                <c:pt idx="2047">
                  <c:v>0.15384647500694595</c:v>
                </c:pt>
                <c:pt idx="2048">
                  <c:v>0.15384647500694595</c:v>
                </c:pt>
                <c:pt idx="2049">
                  <c:v>0.15384647500694595</c:v>
                </c:pt>
                <c:pt idx="2050">
                  <c:v>0.15384647500694595</c:v>
                </c:pt>
                <c:pt idx="2051">
                  <c:v>0.15384647500694595</c:v>
                </c:pt>
                <c:pt idx="2052">
                  <c:v>0.15384647500694595</c:v>
                </c:pt>
                <c:pt idx="2053">
                  <c:v>0.15384647500694595</c:v>
                </c:pt>
                <c:pt idx="2054">
                  <c:v>0.15384647500694595</c:v>
                </c:pt>
                <c:pt idx="2055">
                  <c:v>0.15384647500694595</c:v>
                </c:pt>
                <c:pt idx="2056">
                  <c:v>0.15384647500694595</c:v>
                </c:pt>
                <c:pt idx="2057">
                  <c:v>0.15384647500694595</c:v>
                </c:pt>
                <c:pt idx="2058">
                  <c:v>0.15384647500694595</c:v>
                </c:pt>
                <c:pt idx="2059">
                  <c:v>0.15384647500694595</c:v>
                </c:pt>
                <c:pt idx="2060">
                  <c:v>0.15384647500694595</c:v>
                </c:pt>
                <c:pt idx="2061">
                  <c:v>0.15384647500694595</c:v>
                </c:pt>
                <c:pt idx="2062">
                  <c:v>0.15384647500694595</c:v>
                </c:pt>
                <c:pt idx="2063">
                  <c:v>0.15384647500694595</c:v>
                </c:pt>
                <c:pt idx="2064">
                  <c:v>0.15384647500694595</c:v>
                </c:pt>
                <c:pt idx="2065">
                  <c:v>0.15384647500694595</c:v>
                </c:pt>
                <c:pt idx="2066">
                  <c:v>0.15384647500694595</c:v>
                </c:pt>
                <c:pt idx="2067">
                  <c:v>0.15384647500694595</c:v>
                </c:pt>
                <c:pt idx="2068">
                  <c:v>0.15384647500694595</c:v>
                </c:pt>
                <c:pt idx="2069">
                  <c:v>0.15384647500694595</c:v>
                </c:pt>
                <c:pt idx="2070">
                  <c:v>0.15384647500694595</c:v>
                </c:pt>
                <c:pt idx="2071">
                  <c:v>0.15384647500694595</c:v>
                </c:pt>
                <c:pt idx="2072">
                  <c:v>0.15384647500694595</c:v>
                </c:pt>
                <c:pt idx="2073">
                  <c:v>0.15384647500694595</c:v>
                </c:pt>
                <c:pt idx="2074">
                  <c:v>0.15384647500694595</c:v>
                </c:pt>
                <c:pt idx="2075">
                  <c:v>0.15384647500694595</c:v>
                </c:pt>
                <c:pt idx="2076">
                  <c:v>0.15384647500694595</c:v>
                </c:pt>
                <c:pt idx="2077">
                  <c:v>0.15384647500694595</c:v>
                </c:pt>
                <c:pt idx="2078">
                  <c:v>0.15384647500694595</c:v>
                </c:pt>
                <c:pt idx="2079">
                  <c:v>0.15384647500694595</c:v>
                </c:pt>
                <c:pt idx="2080">
                  <c:v>0.15384647500694595</c:v>
                </c:pt>
                <c:pt idx="2081">
                  <c:v>0.15384647500694595</c:v>
                </c:pt>
                <c:pt idx="2082">
                  <c:v>0.15384647500694595</c:v>
                </c:pt>
                <c:pt idx="2083">
                  <c:v>0.15384647500694595</c:v>
                </c:pt>
                <c:pt idx="2084">
                  <c:v>0.15384647500694595</c:v>
                </c:pt>
                <c:pt idx="2085">
                  <c:v>0.15384647500694595</c:v>
                </c:pt>
                <c:pt idx="2086">
                  <c:v>0.15384647500694595</c:v>
                </c:pt>
                <c:pt idx="2087">
                  <c:v>0.15384647500694595</c:v>
                </c:pt>
                <c:pt idx="2088">
                  <c:v>0.15384647500694595</c:v>
                </c:pt>
                <c:pt idx="2089">
                  <c:v>0.15384647500694595</c:v>
                </c:pt>
                <c:pt idx="2090">
                  <c:v>0.15384647500694595</c:v>
                </c:pt>
                <c:pt idx="2091">
                  <c:v>0.15384647500694595</c:v>
                </c:pt>
                <c:pt idx="2092">
                  <c:v>0.15384647500694595</c:v>
                </c:pt>
                <c:pt idx="2093">
                  <c:v>0.15384647500694595</c:v>
                </c:pt>
                <c:pt idx="2094">
                  <c:v>0.15384647500694595</c:v>
                </c:pt>
                <c:pt idx="2095">
                  <c:v>0.15384647500694595</c:v>
                </c:pt>
                <c:pt idx="2096">
                  <c:v>0.15384647500694595</c:v>
                </c:pt>
                <c:pt idx="2097">
                  <c:v>0.15384647500694595</c:v>
                </c:pt>
                <c:pt idx="2098">
                  <c:v>0.15384647500694595</c:v>
                </c:pt>
                <c:pt idx="2099">
                  <c:v>0.15384647500694595</c:v>
                </c:pt>
                <c:pt idx="2100">
                  <c:v>0.15384647500694595</c:v>
                </c:pt>
                <c:pt idx="2101">
                  <c:v>0.15384647500694595</c:v>
                </c:pt>
                <c:pt idx="2102">
                  <c:v>0.15384647500694595</c:v>
                </c:pt>
                <c:pt idx="2103">
                  <c:v>0.15384647500694595</c:v>
                </c:pt>
                <c:pt idx="2104">
                  <c:v>0.15384647500694595</c:v>
                </c:pt>
                <c:pt idx="2105">
                  <c:v>0.15384647500694595</c:v>
                </c:pt>
                <c:pt idx="2106">
                  <c:v>0.15384647500694595</c:v>
                </c:pt>
                <c:pt idx="2107">
                  <c:v>0.15384647500694595</c:v>
                </c:pt>
                <c:pt idx="2108">
                  <c:v>0.15384647500694595</c:v>
                </c:pt>
                <c:pt idx="2109">
                  <c:v>0.15384647500694595</c:v>
                </c:pt>
                <c:pt idx="2110">
                  <c:v>0.15384647500694595</c:v>
                </c:pt>
                <c:pt idx="2111">
                  <c:v>0.15384647500694595</c:v>
                </c:pt>
                <c:pt idx="2112">
                  <c:v>0.15384647500694595</c:v>
                </c:pt>
                <c:pt idx="2113">
                  <c:v>0.49501094829963693</c:v>
                </c:pt>
                <c:pt idx="2114">
                  <c:v>0.49501094829963693</c:v>
                </c:pt>
                <c:pt idx="2115">
                  <c:v>0.49501094829963693</c:v>
                </c:pt>
                <c:pt idx="2116">
                  <c:v>0.49501094829963693</c:v>
                </c:pt>
                <c:pt idx="2117">
                  <c:v>0.49501094829963693</c:v>
                </c:pt>
                <c:pt idx="2118">
                  <c:v>0.49501094829963693</c:v>
                </c:pt>
                <c:pt idx="2119">
                  <c:v>0.49501094829963693</c:v>
                </c:pt>
                <c:pt idx="2120">
                  <c:v>0.49501094829963693</c:v>
                </c:pt>
                <c:pt idx="2121">
                  <c:v>0.49501094829963693</c:v>
                </c:pt>
                <c:pt idx="2122">
                  <c:v>0.49501094829963693</c:v>
                </c:pt>
                <c:pt idx="2123">
                  <c:v>0.49501094829963693</c:v>
                </c:pt>
                <c:pt idx="2124">
                  <c:v>0.49501094829963693</c:v>
                </c:pt>
                <c:pt idx="2125">
                  <c:v>0.49501094829963693</c:v>
                </c:pt>
                <c:pt idx="2126">
                  <c:v>0.49501094829963693</c:v>
                </c:pt>
                <c:pt idx="2127">
                  <c:v>0.49501094829963693</c:v>
                </c:pt>
                <c:pt idx="2128">
                  <c:v>0.49501094829963693</c:v>
                </c:pt>
                <c:pt idx="2129">
                  <c:v>0.49501094829963693</c:v>
                </c:pt>
                <c:pt idx="2130">
                  <c:v>0.49501094829963693</c:v>
                </c:pt>
                <c:pt idx="2131">
                  <c:v>0.49501094829963693</c:v>
                </c:pt>
                <c:pt idx="2132">
                  <c:v>0.49501094829963693</c:v>
                </c:pt>
                <c:pt idx="2133">
                  <c:v>0.49501094829963693</c:v>
                </c:pt>
                <c:pt idx="2134">
                  <c:v>0.49501094829963693</c:v>
                </c:pt>
                <c:pt idx="2135">
                  <c:v>0.49501094829963693</c:v>
                </c:pt>
                <c:pt idx="2136">
                  <c:v>0.49501094829963693</c:v>
                </c:pt>
                <c:pt idx="2137">
                  <c:v>0.49501094829963693</c:v>
                </c:pt>
                <c:pt idx="2138">
                  <c:v>0.49501094829963693</c:v>
                </c:pt>
                <c:pt idx="2139">
                  <c:v>0.49501094829963693</c:v>
                </c:pt>
                <c:pt idx="2140">
                  <c:v>0.49501094829963693</c:v>
                </c:pt>
                <c:pt idx="2141">
                  <c:v>0.49501094829963693</c:v>
                </c:pt>
                <c:pt idx="2142">
                  <c:v>0.49501094829963693</c:v>
                </c:pt>
                <c:pt idx="2143">
                  <c:v>0.49501094829963693</c:v>
                </c:pt>
                <c:pt idx="2144">
                  <c:v>0.49501094829963693</c:v>
                </c:pt>
                <c:pt idx="2145">
                  <c:v>0.49501094829963693</c:v>
                </c:pt>
                <c:pt idx="2146">
                  <c:v>0.49501094829963693</c:v>
                </c:pt>
                <c:pt idx="2147">
                  <c:v>0.49501094829963693</c:v>
                </c:pt>
                <c:pt idx="2148">
                  <c:v>0.49501094829963693</c:v>
                </c:pt>
                <c:pt idx="2149">
                  <c:v>0.49501094829963693</c:v>
                </c:pt>
                <c:pt idx="2150">
                  <c:v>0.49501094829963693</c:v>
                </c:pt>
                <c:pt idx="2151">
                  <c:v>0.49501094829963693</c:v>
                </c:pt>
                <c:pt idx="2152">
                  <c:v>0.49501094829963693</c:v>
                </c:pt>
                <c:pt idx="2153">
                  <c:v>0.49501094829963693</c:v>
                </c:pt>
                <c:pt idx="2154">
                  <c:v>0.49501094829963693</c:v>
                </c:pt>
                <c:pt idx="2155">
                  <c:v>0.49501094829963693</c:v>
                </c:pt>
                <c:pt idx="2156">
                  <c:v>0.49501094829963693</c:v>
                </c:pt>
                <c:pt idx="2157">
                  <c:v>0.49501094829963693</c:v>
                </c:pt>
                <c:pt idx="2158">
                  <c:v>0.49501094829963693</c:v>
                </c:pt>
                <c:pt idx="2159">
                  <c:v>0.49501094829963693</c:v>
                </c:pt>
                <c:pt idx="2160">
                  <c:v>0.49501094829963693</c:v>
                </c:pt>
                <c:pt idx="2161">
                  <c:v>0.49501094829963693</c:v>
                </c:pt>
                <c:pt idx="2162">
                  <c:v>0.49501094829963693</c:v>
                </c:pt>
                <c:pt idx="2163">
                  <c:v>0.49501094829963693</c:v>
                </c:pt>
                <c:pt idx="2164">
                  <c:v>0.49501094829963693</c:v>
                </c:pt>
                <c:pt idx="2165">
                  <c:v>0.49501094829963693</c:v>
                </c:pt>
                <c:pt idx="2166">
                  <c:v>0.49501094829963693</c:v>
                </c:pt>
                <c:pt idx="2167">
                  <c:v>0.83943538850383781</c:v>
                </c:pt>
                <c:pt idx="2168">
                  <c:v>0.83943538850383781</c:v>
                </c:pt>
                <c:pt idx="2169">
                  <c:v>0.83943538850383781</c:v>
                </c:pt>
                <c:pt idx="2170">
                  <c:v>0.83943538850383781</c:v>
                </c:pt>
                <c:pt idx="2171">
                  <c:v>0.83943538850383781</c:v>
                </c:pt>
                <c:pt idx="2172">
                  <c:v>0.83956650715290071</c:v>
                </c:pt>
                <c:pt idx="2173">
                  <c:v>0.83956650715290071</c:v>
                </c:pt>
                <c:pt idx="2174">
                  <c:v>0.83956650715290071</c:v>
                </c:pt>
                <c:pt idx="2175">
                  <c:v>0.83956650715290071</c:v>
                </c:pt>
                <c:pt idx="2176">
                  <c:v>0.83956650715290071</c:v>
                </c:pt>
                <c:pt idx="2177">
                  <c:v>0.83956650715290071</c:v>
                </c:pt>
                <c:pt idx="2178">
                  <c:v>0.83956650715290071</c:v>
                </c:pt>
                <c:pt idx="2179">
                  <c:v>0.83956650715290071</c:v>
                </c:pt>
                <c:pt idx="2180">
                  <c:v>0.83956650715290071</c:v>
                </c:pt>
                <c:pt idx="2181">
                  <c:v>0.83956650715290071</c:v>
                </c:pt>
                <c:pt idx="2182">
                  <c:v>0.83956650715290071</c:v>
                </c:pt>
                <c:pt idx="2183">
                  <c:v>0.83956650715290071</c:v>
                </c:pt>
                <c:pt idx="2184">
                  <c:v>0.83956650715290071</c:v>
                </c:pt>
                <c:pt idx="2185">
                  <c:v>0.83956650715290071</c:v>
                </c:pt>
                <c:pt idx="2186">
                  <c:v>0.83956650715290071</c:v>
                </c:pt>
                <c:pt idx="2187">
                  <c:v>0.83956650715290071</c:v>
                </c:pt>
                <c:pt idx="2188">
                  <c:v>0.83956650715290071</c:v>
                </c:pt>
                <c:pt idx="2189">
                  <c:v>0.83956650715290071</c:v>
                </c:pt>
                <c:pt idx="2190">
                  <c:v>0.83956650715290071</c:v>
                </c:pt>
                <c:pt idx="2191">
                  <c:v>0.83956650715290071</c:v>
                </c:pt>
                <c:pt idx="2192">
                  <c:v>0.83956650715290071</c:v>
                </c:pt>
                <c:pt idx="2193">
                  <c:v>0.83956650715290071</c:v>
                </c:pt>
                <c:pt idx="2194">
                  <c:v>0.83956650715290071</c:v>
                </c:pt>
                <c:pt idx="2195">
                  <c:v>0.83956650715290071</c:v>
                </c:pt>
                <c:pt idx="2196">
                  <c:v>0.83956650715290071</c:v>
                </c:pt>
                <c:pt idx="2197">
                  <c:v>0.83956650715290071</c:v>
                </c:pt>
                <c:pt idx="2198">
                  <c:v>0.83956650715290071</c:v>
                </c:pt>
                <c:pt idx="2199">
                  <c:v>0.83956650715290071</c:v>
                </c:pt>
                <c:pt idx="2200">
                  <c:v>0.83956650715290071</c:v>
                </c:pt>
                <c:pt idx="2201">
                  <c:v>0.83956650715290071</c:v>
                </c:pt>
                <c:pt idx="2202">
                  <c:v>0.83956650715290071</c:v>
                </c:pt>
                <c:pt idx="2203">
                  <c:v>0.83956650715290071</c:v>
                </c:pt>
                <c:pt idx="2204">
                  <c:v>0.83956650715290071</c:v>
                </c:pt>
                <c:pt idx="2205">
                  <c:v>0.83956650715290071</c:v>
                </c:pt>
                <c:pt idx="2206">
                  <c:v>0.83956650715290071</c:v>
                </c:pt>
                <c:pt idx="2207">
                  <c:v>0.83956650715290071</c:v>
                </c:pt>
                <c:pt idx="2208">
                  <c:v>0.83956650715290071</c:v>
                </c:pt>
                <c:pt idx="2209">
                  <c:v>0.83956650715290071</c:v>
                </c:pt>
                <c:pt idx="2210">
                  <c:v>0.83956650715290071</c:v>
                </c:pt>
                <c:pt idx="2211">
                  <c:v>0.83956650715290071</c:v>
                </c:pt>
                <c:pt idx="2212">
                  <c:v>0.83956650715290071</c:v>
                </c:pt>
                <c:pt idx="2213">
                  <c:v>0.83956650715290071</c:v>
                </c:pt>
                <c:pt idx="2214">
                  <c:v>0.83956650715290071</c:v>
                </c:pt>
                <c:pt idx="2215">
                  <c:v>0.83956650715290071</c:v>
                </c:pt>
                <c:pt idx="2216">
                  <c:v>0.83956650715290071</c:v>
                </c:pt>
                <c:pt idx="2217">
                  <c:v>0.83956650715290071</c:v>
                </c:pt>
                <c:pt idx="2218">
                  <c:v>0.83956650715290071</c:v>
                </c:pt>
                <c:pt idx="2219">
                  <c:v>0.83956650715290071</c:v>
                </c:pt>
                <c:pt idx="2220">
                  <c:v>0.83956650715290071</c:v>
                </c:pt>
                <c:pt idx="2221">
                  <c:v>0.83956650715290071</c:v>
                </c:pt>
                <c:pt idx="2222">
                  <c:v>0.83956650715290071</c:v>
                </c:pt>
                <c:pt idx="2223">
                  <c:v>0.83956650715290071</c:v>
                </c:pt>
                <c:pt idx="2224">
                  <c:v>0.83956650715290071</c:v>
                </c:pt>
                <c:pt idx="2225">
                  <c:v>0.83956650715290071</c:v>
                </c:pt>
                <c:pt idx="2226">
                  <c:v>0.83956650715290071</c:v>
                </c:pt>
                <c:pt idx="2227">
                  <c:v>0.83956650715290071</c:v>
                </c:pt>
                <c:pt idx="2228">
                  <c:v>0.83956650715290071</c:v>
                </c:pt>
                <c:pt idx="2229">
                  <c:v>0.83956650715290071</c:v>
                </c:pt>
                <c:pt idx="2230">
                  <c:v>0.83956650715290071</c:v>
                </c:pt>
                <c:pt idx="2231">
                  <c:v>0.83956650715290071</c:v>
                </c:pt>
                <c:pt idx="2232">
                  <c:v>0.83956650715290071</c:v>
                </c:pt>
                <c:pt idx="2233">
                  <c:v>0.83956650715290071</c:v>
                </c:pt>
                <c:pt idx="2234">
                  <c:v>0.83956650715290071</c:v>
                </c:pt>
                <c:pt idx="2235">
                  <c:v>0.83956650715290071</c:v>
                </c:pt>
                <c:pt idx="2236">
                  <c:v>0.83956650715290071</c:v>
                </c:pt>
                <c:pt idx="2237">
                  <c:v>0.83956650715290071</c:v>
                </c:pt>
                <c:pt idx="2238">
                  <c:v>0.83956650715290071</c:v>
                </c:pt>
                <c:pt idx="2239">
                  <c:v>0.83956650715290071</c:v>
                </c:pt>
                <c:pt idx="2240">
                  <c:v>0.83956650715290071</c:v>
                </c:pt>
                <c:pt idx="2241">
                  <c:v>0.83956650715290071</c:v>
                </c:pt>
                <c:pt idx="2242">
                  <c:v>0.83956650715290071</c:v>
                </c:pt>
                <c:pt idx="2243">
                  <c:v>0.83956650715290071</c:v>
                </c:pt>
                <c:pt idx="2244">
                  <c:v>0.83956650715290071</c:v>
                </c:pt>
                <c:pt idx="2245">
                  <c:v>0.83956650715290071</c:v>
                </c:pt>
                <c:pt idx="2246">
                  <c:v>0.83956650715290071</c:v>
                </c:pt>
                <c:pt idx="2247">
                  <c:v>0.83956650715290071</c:v>
                </c:pt>
                <c:pt idx="2248">
                  <c:v>0.83956650715290071</c:v>
                </c:pt>
                <c:pt idx="2249">
                  <c:v>0.83956650715290071</c:v>
                </c:pt>
                <c:pt idx="2250">
                  <c:v>0.83956650715290071</c:v>
                </c:pt>
                <c:pt idx="2251">
                  <c:v>0.83956650715290071</c:v>
                </c:pt>
                <c:pt idx="2252">
                  <c:v>0.83956650715290071</c:v>
                </c:pt>
                <c:pt idx="2253">
                  <c:v>0.83956650715290071</c:v>
                </c:pt>
                <c:pt idx="2254">
                  <c:v>0.83956650715290071</c:v>
                </c:pt>
                <c:pt idx="2255">
                  <c:v>0.83956650715290071</c:v>
                </c:pt>
                <c:pt idx="2256">
                  <c:v>0.83956650715290071</c:v>
                </c:pt>
                <c:pt idx="2257">
                  <c:v>0.83956650715290071</c:v>
                </c:pt>
                <c:pt idx="2258">
                  <c:v>0.83956650715290071</c:v>
                </c:pt>
                <c:pt idx="2259">
                  <c:v>0.83956650715290071</c:v>
                </c:pt>
                <c:pt idx="2260">
                  <c:v>0.83956650715290071</c:v>
                </c:pt>
                <c:pt idx="2261">
                  <c:v>0.83956650715290071</c:v>
                </c:pt>
                <c:pt idx="2262">
                  <c:v>0.83956650715290071</c:v>
                </c:pt>
                <c:pt idx="2263">
                  <c:v>0.83956650715290071</c:v>
                </c:pt>
                <c:pt idx="2264">
                  <c:v>0.83956650715290071</c:v>
                </c:pt>
                <c:pt idx="2265">
                  <c:v>0.83956650715290071</c:v>
                </c:pt>
                <c:pt idx="2266">
                  <c:v>0.83956650715290071</c:v>
                </c:pt>
                <c:pt idx="2267">
                  <c:v>0.83956650715290071</c:v>
                </c:pt>
                <c:pt idx="2268">
                  <c:v>0.83956650715290071</c:v>
                </c:pt>
                <c:pt idx="2269">
                  <c:v>0.83956650715290071</c:v>
                </c:pt>
                <c:pt idx="2270">
                  <c:v>0.83956650715290071</c:v>
                </c:pt>
                <c:pt idx="2271">
                  <c:v>0.83956650715290071</c:v>
                </c:pt>
                <c:pt idx="2272">
                  <c:v>0.83956650715290071</c:v>
                </c:pt>
                <c:pt idx="2273">
                  <c:v>0.83956650715290071</c:v>
                </c:pt>
                <c:pt idx="2274">
                  <c:v>0.83956650715290071</c:v>
                </c:pt>
                <c:pt idx="2275">
                  <c:v>0.83956650715290071</c:v>
                </c:pt>
                <c:pt idx="2276">
                  <c:v>0.83956650715290071</c:v>
                </c:pt>
                <c:pt idx="2277">
                  <c:v>0.83956650715290071</c:v>
                </c:pt>
                <c:pt idx="2278">
                  <c:v>0.83956650715290071</c:v>
                </c:pt>
                <c:pt idx="2279">
                  <c:v>0.83956650715290071</c:v>
                </c:pt>
                <c:pt idx="2280">
                  <c:v>0.83956650715290071</c:v>
                </c:pt>
                <c:pt idx="2281">
                  <c:v>0.83956650715290071</c:v>
                </c:pt>
                <c:pt idx="2282">
                  <c:v>0.83956650715290071</c:v>
                </c:pt>
                <c:pt idx="2283">
                  <c:v>0.83956650715290071</c:v>
                </c:pt>
                <c:pt idx="2284">
                  <c:v>0.83956650715290071</c:v>
                </c:pt>
                <c:pt idx="2285">
                  <c:v>0.83956650715290071</c:v>
                </c:pt>
                <c:pt idx="2286">
                  <c:v>0.83956650715290071</c:v>
                </c:pt>
                <c:pt idx="2287">
                  <c:v>0.83956650715290071</c:v>
                </c:pt>
                <c:pt idx="2288">
                  <c:v>0.83956650715290071</c:v>
                </c:pt>
                <c:pt idx="2289">
                  <c:v>0.83956650715290071</c:v>
                </c:pt>
                <c:pt idx="2290">
                  <c:v>0.83956650715290071</c:v>
                </c:pt>
                <c:pt idx="2291">
                  <c:v>0.83956650715290071</c:v>
                </c:pt>
                <c:pt idx="2292">
                  <c:v>0.83956650715290071</c:v>
                </c:pt>
                <c:pt idx="2293">
                  <c:v>0.83956650715290071</c:v>
                </c:pt>
                <c:pt idx="2294">
                  <c:v>0.83956650715290071</c:v>
                </c:pt>
                <c:pt idx="2295">
                  <c:v>0.83956650715290071</c:v>
                </c:pt>
                <c:pt idx="2296">
                  <c:v>0.83956650715290071</c:v>
                </c:pt>
                <c:pt idx="2297">
                  <c:v>0.83956650715290071</c:v>
                </c:pt>
                <c:pt idx="2298">
                  <c:v>0.83956650715290071</c:v>
                </c:pt>
                <c:pt idx="2299">
                  <c:v>0.83956650715290071</c:v>
                </c:pt>
                <c:pt idx="2300">
                  <c:v>0.83956650715290071</c:v>
                </c:pt>
                <c:pt idx="2301">
                  <c:v>0.83956650715290071</c:v>
                </c:pt>
                <c:pt idx="2302">
                  <c:v>0.83956650715290071</c:v>
                </c:pt>
                <c:pt idx="2303">
                  <c:v>0.83956650715290071</c:v>
                </c:pt>
                <c:pt idx="2304">
                  <c:v>0.83956650715290071</c:v>
                </c:pt>
                <c:pt idx="2305">
                  <c:v>0.83956650715290071</c:v>
                </c:pt>
                <c:pt idx="2306">
                  <c:v>0.83956650715290071</c:v>
                </c:pt>
                <c:pt idx="2307">
                  <c:v>0.83956650715290071</c:v>
                </c:pt>
                <c:pt idx="2308">
                  <c:v>0.83956650715290071</c:v>
                </c:pt>
                <c:pt idx="2309">
                  <c:v>0.83956650715290071</c:v>
                </c:pt>
                <c:pt idx="2310">
                  <c:v>0.83956650715290071</c:v>
                </c:pt>
                <c:pt idx="2311">
                  <c:v>0.83956650715290071</c:v>
                </c:pt>
                <c:pt idx="2312">
                  <c:v>0.83956650715290071</c:v>
                </c:pt>
                <c:pt idx="2313">
                  <c:v>0.83956650715290071</c:v>
                </c:pt>
                <c:pt idx="2314">
                  <c:v>0.83956650715290071</c:v>
                </c:pt>
                <c:pt idx="2315">
                  <c:v>0.83956650715290071</c:v>
                </c:pt>
                <c:pt idx="2316">
                  <c:v>0.83956650715290071</c:v>
                </c:pt>
                <c:pt idx="2317">
                  <c:v>0.83956650715290071</c:v>
                </c:pt>
                <c:pt idx="2318">
                  <c:v>0.83956650715290071</c:v>
                </c:pt>
                <c:pt idx="2319">
                  <c:v>0.83956650715290071</c:v>
                </c:pt>
                <c:pt idx="2320">
                  <c:v>0.83956650715290071</c:v>
                </c:pt>
                <c:pt idx="2321">
                  <c:v>0.83956650715290071</c:v>
                </c:pt>
                <c:pt idx="2322">
                  <c:v>0.83956650715290071</c:v>
                </c:pt>
                <c:pt idx="2323">
                  <c:v>0.83956650715290071</c:v>
                </c:pt>
                <c:pt idx="2324">
                  <c:v>0.83956650715290071</c:v>
                </c:pt>
                <c:pt idx="2325">
                  <c:v>0.83956650715290071</c:v>
                </c:pt>
                <c:pt idx="2326">
                  <c:v>0.83956650715290071</c:v>
                </c:pt>
                <c:pt idx="2327">
                  <c:v>0.83956650715290071</c:v>
                </c:pt>
                <c:pt idx="2328">
                  <c:v>0.83956650715290071</c:v>
                </c:pt>
                <c:pt idx="2329">
                  <c:v>0.83956650715290071</c:v>
                </c:pt>
                <c:pt idx="2330">
                  <c:v>0.83956650715290071</c:v>
                </c:pt>
                <c:pt idx="2331">
                  <c:v>0.83956650715290071</c:v>
                </c:pt>
                <c:pt idx="2332">
                  <c:v>0.83956650715290071</c:v>
                </c:pt>
                <c:pt idx="2333">
                  <c:v>0.83956650715290071</c:v>
                </c:pt>
                <c:pt idx="2334">
                  <c:v>0.83956650715290071</c:v>
                </c:pt>
                <c:pt idx="2335">
                  <c:v>0.83956650715290071</c:v>
                </c:pt>
                <c:pt idx="2336">
                  <c:v>0.83956650715290071</c:v>
                </c:pt>
                <c:pt idx="2337">
                  <c:v>0.83956650715290071</c:v>
                </c:pt>
                <c:pt idx="2338">
                  <c:v>0.83956650715290071</c:v>
                </c:pt>
                <c:pt idx="2339">
                  <c:v>0.83956650715290071</c:v>
                </c:pt>
                <c:pt idx="2340">
                  <c:v>0.83956650715290071</c:v>
                </c:pt>
                <c:pt idx="2341">
                  <c:v>0.83956650715290071</c:v>
                </c:pt>
                <c:pt idx="2342">
                  <c:v>0.83956650715290071</c:v>
                </c:pt>
                <c:pt idx="2343">
                  <c:v>0.83956650715290071</c:v>
                </c:pt>
                <c:pt idx="2344">
                  <c:v>0.83956650715290071</c:v>
                </c:pt>
                <c:pt idx="2345">
                  <c:v>0.83956650715290071</c:v>
                </c:pt>
                <c:pt idx="2346">
                  <c:v>0.83956650715290071</c:v>
                </c:pt>
                <c:pt idx="2347">
                  <c:v>0.83956650715290071</c:v>
                </c:pt>
                <c:pt idx="2348">
                  <c:v>0.83956650715290071</c:v>
                </c:pt>
                <c:pt idx="2349">
                  <c:v>0.83956650715290071</c:v>
                </c:pt>
                <c:pt idx="2350">
                  <c:v>0.83956650715290071</c:v>
                </c:pt>
                <c:pt idx="2351">
                  <c:v>0.83956650715290071</c:v>
                </c:pt>
                <c:pt idx="2352">
                  <c:v>0.83956650715290071</c:v>
                </c:pt>
                <c:pt idx="2353">
                  <c:v>0.83956650715290071</c:v>
                </c:pt>
                <c:pt idx="2354">
                  <c:v>0.83956650715290071</c:v>
                </c:pt>
                <c:pt idx="2355">
                  <c:v>0.83956650715290071</c:v>
                </c:pt>
                <c:pt idx="2356">
                  <c:v>0.83956650715290071</c:v>
                </c:pt>
                <c:pt idx="2357">
                  <c:v>0.83956650715290071</c:v>
                </c:pt>
                <c:pt idx="2358">
                  <c:v>0.83956650715290071</c:v>
                </c:pt>
                <c:pt idx="2359">
                  <c:v>0.83956650715290071</c:v>
                </c:pt>
                <c:pt idx="2360">
                  <c:v>0.83956650715290071</c:v>
                </c:pt>
                <c:pt idx="2361">
                  <c:v>0.83956650715290071</c:v>
                </c:pt>
                <c:pt idx="2362">
                  <c:v>0.83956650715290071</c:v>
                </c:pt>
                <c:pt idx="2363">
                  <c:v>0.83956650715290071</c:v>
                </c:pt>
                <c:pt idx="2364">
                  <c:v>0.83956650715290071</c:v>
                </c:pt>
                <c:pt idx="2365">
                  <c:v>0.83956650715290071</c:v>
                </c:pt>
                <c:pt idx="2366">
                  <c:v>0.83956650715290071</c:v>
                </c:pt>
                <c:pt idx="2367">
                  <c:v>0.83956650715290071</c:v>
                </c:pt>
                <c:pt idx="2368">
                  <c:v>0.83956650715290071</c:v>
                </c:pt>
                <c:pt idx="2369">
                  <c:v>0.83956650715290071</c:v>
                </c:pt>
                <c:pt idx="2370">
                  <c:v>0.83956650715290071</c:v>
                </c:pt>
                <c:pt idx="2371">
                  <c:v>0.83956650715290071</c:v>
                </c:pt>
                <c:pt idx="2372">
                  <c:v>0.83956650715290071</c:v>
                </c:pt>
                <c:pt idx="2373">
                  <c:v>0.83956650715290071</c:v>
                </c:pt>
                <c:pt idx="2374">
                  <c:v>0.83956650715290071</c:v>
                </c:pt>
                <c:pt idx="2375">
                  <c:v>0.83956650715290071</c:v>
                </c:pt>
                <c:pt idx="2376">
                  <c:v>0.83956650715290071</c:v>
                </c:pt>
                <c:pt idx="2377">
                  <c:v>0.83956650715290071</c:v>
                </c:pt>
                <c:pt idx="2378">
                  <c:v>0.83956650715290071</c:v>
                </c:pt>
                <c:pt idx="2379">
                  <c:v>0.83956650715290071</c:v>
                </c:pt>
                <c:pt idx="2380">
                  <c:v>0.83956650715290071</c:v>
                </c:pt>
                <c:pt idx="2381">
                  <c:v>0.83956650715290071</c:v>
                </c:pt>
                <c:pt idx="2382">
                  <c:v>0.83956650715290071</c:v>
                </c:pt>
                <c:pt idx="2383">
                  <c:v>0.83956650715290071</c:v>
                </c:pt>
                <c:pt idx="2384">
                  <c:v>0.83956650715290071</c:v>
                </c:pt>
                <c:pt idx="2385">
                  <c:v>0.83956650715290071</c:v>
                </c:pt>
                <c:pt idx="2386">
                  <c:v>0.83956650715290071</c:v>
                </c:pt>
                <c:pt idx="2387">
                  <c:v>0.83956650715290071</c:v>
                </c:pt>
                <c:pt idx="2388">
                  <c:v>0.83956650715290071</c:v>
                </c:pt>
                <c:pt idx="2389">
                  <c:v>0.83956650715290071</c:v>
                </c:pt>
                <c:pt idx="2390">
                  <c:v>0.83956650715290071</c:v>
                </c:pt>
                <c:pt idx="2391">
                  <c:v>0.83956650715290071</c:v>
                </c:pt>
                <c:pt idx="2392">
                  <c:v>0.83956650715290071</c:v>
                </c:pt>
                <c:pt idx="2393">
                  <c:v>0.83956650715290071</c:v>
                </c:pt>
                <c:pt idx="2394">
                  <c:v>0.83956650715290071</c:v>
                </c:pt>
                <c:pt idx="2395">
                  <c:v>0.83956650715290071</c:v>
                </c:pt>
                <c:pt idx="2396">
                  <c:v>0.83956650715290071</c:v>
                </c:pt>
                <c:pt idx="2397">
                  <c:v>0.83956650715290071</c:v>
                </c:pt>
                <c:pt idx="2398">
                  <c:v>0.83956650715290071</c:v>
                </c:pt>
                <c:pt idx="2399">
                  <c:v>0.83956650715290071</c:v>
                </c:pt>
                <c:pt idx="2400">
                  <c:v>0.83956650715290071</c:v>
                </c:pt>
                <c:pt idx="2401">
                  <c:v>0.83956650715290071</c:v>
                </c:pt>
                <c:pt idx="2402">
                  <c:v>0.83956650715290071</c:v>
                </c:pt>
                <c:pt idx="2403">
                  <c:v>0.83956650715290071</c:v>
                </c:pt>
                <c:pt idx="2404">
                  <c:v>0.83956650715290071</c:v>
                </c:pt>
                <c:pt idx="2405">
                  <c:v>0.83956650715290071</c:v>
                </c:pt>
                <c:pt idx="2406">
                  <c:v>0.83956650715290071</c:v>
                </c:pt>
                <c:pt idx="2407">
                  <c:v>0.83956650715290071</c:v>
                </c:pt>
                <c:pt idx="2408">
                  <c:v>0.83956650715290071</c:v>
                </c:pt>
                <c:pt idx="2409">
                  <c:v>0.83956650715290071</c:v>
                </c:pt>
                <c:pt idx="2410">
                  <c:v>0.83956650715290071</c:v>
                </c:pt>
                <c:pt idx="2411">
                  <c:v>0.83956650715290071</c:v>
                </c:pt>
                <c:pt idx="2412">
                  <c:v>0.83956650715290071</c:v>
                </c:pt>
                <c:pt idx="2413">
                  <c:v>0.83956650715290071</c:v>
                </c:pt>
                <c:pt idx="2414">
                  <c:v>0.83956650715290071</c:v>
                </c:pt>
                <c:pt idx="2415">
                  <c:v>0.83956650715290071</c:v>
                </c:pt>
                <c:pt idx="2416">
                  <c:v>0.83956650715290071</c:v>
                </c:pt>
                <c:pt idx="2417">
                  <c:v>0.83956650715290071</c:v>
                </c:pt>
                <c:pt idx="2418">
                  <c:v>0.83956650715290071</c:v>
                </c:pt>
                <c:pt idx="2419">
                  <c:v>0.83956650715290071</c:v>
                </c:pt>
                <c:pt idx="2420">
                  <c:v>0.83956650715290071</c:v>
                </c:pt>
                <c:pt idx="2421">
                  <c:v>0.83956650715290071</c:v>
                </c:pt>
                <c:pt idx="2422">
                  <c:v>0.83956650715290071</c:v>
                </c:pt>
                <c:pt idx="2423">
                  <c:v>0.83956650715290071</c:v>
                </c:pt>
                <c:pt idx="2424">
                  <c:v>0.83956650715290071</c:v>
                </c:pt>
                <c:pt idx="2425">
                  <c:v>0.83956650715290071</c:v>
                </c:pt>
                <c:pt idx="2426">
                  <c:v>0.83956650715290071</c:v>
                </c:pt>
                <c:pt idx="2427">
                  <c:v>0.83956650715290071</c:v>
                </c:pt>
                <c:pt idx="2428">
                  <c:v>0.83956650715290071</c:v>
                </c:pt>
                <c:pt idx="2429">
                  <c:v>0.83956650715290071</c:v>
                </c:pt>
                <c:pt idx="2430">
                  <c:v>0.83956650715290071</c:v>
                </c:pt>
                <c:pt idx="2431">
                  <c:v>0.83956650715290071</c:v>
                </c:pt>
                <c:pt idx="2432">
                  <c:v>0.83956650715290071</c:v>
                </c:pt>
                <c:pt idx="2433">
                  <c:v>0.83956650715290071</c:v>
                </c:pt>
                <c:pt idx="2434">
                  <c:v>0.83956650715290071</c:v>
                </c:pt>
                <c:pt idx="2435">
                  <c:v>0.83956650715290071</c:v>
                </c:pt>
                <c:pt idx="2436">
                  <c:v>0.83956650715290071</c:v>
                </c:pt>
                <c:pt idx="2437">
                  <c:v>0.83956650715290071</c:v>
                </c:pt>
                <c:pt idx="2438">
                  <c:v>0.83956650715290071</c:v>
                </c:pt>
                <c:pt idx="2439">
                  <c:v>0.83956650715290071</c:v>
                </c:pt>
                <c:pt idx="2440">
                  <c:v>0.83956650715290071</c:v>
                </c:pt>
                <c:pt idx="2441">
                  <c:v>0.83956650715290071</c:v>
                </c:pt>
                <c:pt idx="2442">
                  <c:v>0.83956650715290071</c:v>
                </c:pt>
                <c:pt idx="2443">
                  <c:v>0.83956650715290071</c:v>
                </c:pt>
                <c:pt idx="2444">
                  <c:v>0.83956650715290071</c:v>
                </c:pt>
                <c:pt idx="2445">
                  <c:v>0.83956650715290071</c:v>
                </c:pt>
                <c:pt idx="2446">
                  <c:v>0.83956650715290071</c:v>
                </c:pt>
                <c:pt idx="2447">
                  <c:v>0.83956650715290071</c:v>
                </c:pt>
                <c:pt idx="2448">
                  <c:v>0.83956650715290071</c:v>
                </c:pt>
                <c:pt idx="2449">
                  <c:v>0.83956650715290071</c:v>
                </c:pt>
                <c:pt idx="2450">
                  <c:v>0.83956650715290071</c:v>
                </c:pt>
                <c:pt idx="2451">
                  <c:v>0.83956650715290071</c:v>
                </c:pt>
                <c:pt idx="2452">
                  <c:v>0.83956650715290071</c:v>
                </c:pt>
                <c:pt idx="2453">
                  <c:v>0.83956650715290071</c:v>
                </c:pt>
                <c:pt idx="2454">
                  <c:v>0.83956650715290071</c:v>
                </c:pt>
                <c:pt idx="2455">
                  <c:v>0.83956650715290071</c:v>
                </c:pt>
                <c:pt idx="2456">
                  <c:v>0.83956650715290071</c:v>
                </c:pt>
                <c:pt idx="2457">
                  <c:v>0.83956650715290071</c:v>
                </c:pt>
                <c:pt idx="2458">
                  <c:v>0.83956650715290071</c:v>
                </c:pt>
                <c:pt idx="2459">
                  <c:v>0.83956650715290071</c:v>
                </c:pt>
                <c:pt idx="2460">
                  <c:v>0.83956650715290071</c:v>
                </c:pt>
                <c:pt idx="2461">
                  <c:v>0.83956650715290071</c:v>
                </c:pt>
                <c:pt idx="2462">
                  <c:v>0.83956650715290071</c:v>
                </c:pt>
                <c:pt idx="2463">
                  <c:v>0.83956650715290071</c:v>
                </c:pt>
                <c:pt idx="2464">
                  <c:v>0.83956650715290071</c:v>
                </c:pt>
                <c:pt idx="2465">
                  <c:v>0.83956650715290071</c:v>
                </c:pt>
                <c:pt idx="2466">
                  <c:v>0.83956650715290071</c:v>
                </c:pt>
                <c:pt idx="2467">
                  <c:v>0.83956650715290071</c:v>
                </c:pt>
                <c:pt idx="2468">
                  <c:v>0.83956650715290071</c:v>
                </c:pt>
                <c:pt idx="2469">
                  <c:v>0.83956650715290071</c:v>
                </c:pt>
                <c:pt idx="2470">
                  <c:v>0.83956650715290071</c:v>
                </c:pt>
                <c:pt idx="2471">
                  <c:v>0.83956650715290071</c:v>
                </c:pt>
                <c:pt idx="2472">
                  <c:v>0.83956650715290071</c:v>
                </c:pt>
                <c:pt idx="2473">
                  <c:v>0.83956650715290071</c:v>
                </c:pt>
                <c:pt idx="2474">
                  <c:v>0.83956650715290071</c:v>
                </c:pt>
                <c:pt idx="2475">
                  <c:v>0.83956650715290071</c:v>
                </c:pt>
                <c:pt idx="2476">
                  <c:v>0.83956650715290071</c:v>
                </c:pt>
                <c:pt idx="2477">
                  <c:v>0.83956650715290071</c:v>
                </c:pt>
                <c:pt idx="2478">
                  <c:v>0.83956650715290071</c:v>
                </c:pt>
                <c:pt idx="2479">
                  <c:v>0.83956650715290071</c:v>
                </c:pt>
                <c:pt idx="2480">
                  <c:v>0.83956650715290071</c:v>
                </c:pt>
                <c:pt idx="2481">
                  <c:v>0.83956650715290071</c:v>
                </c:pt>
                <c:pt idx="2482">
                  <c:v>0.83956650715290071</c:v>
                </c:pt>
                <c:pt idx="2483">
                  <c:v>0.83956650715290071</c:v>
                </c:pt>
                <c:pt idx="2484">
                  <c:v>0.83956650715290071</c:v>
                </c:pt>
                <c:pt idx="2485">
                  <c:v>0.83956650715290071</c:v>
                </c:pt>
                <c:pt idx="2486">
                  <c:v>0.83956650715290071</c:v>
                </c:pt>
                <c:pt idx="2487">
                  <c:v>0.83956650715290071</c:v>
                </c:pt>
                <c:pt idx="2488">
                  <c:v>0.83956650715290071</c:v>
                </c:pt>
                <c:pt idx="2489">
                  <c:v>0.83956650715290071</c:v>
                </c:pt>
                <c:pt idx="2490">
                  <c:v>0.83956650715290071</c:v>
                </c:pt>
                <c:pt idx="2491">
                  <c:v>0.83956650715290071</c:v>
                </c:pt>
                <c:pt idx="2492">
                  <c:v>0.83956650715290071</c:v>
                </c:pt>
                <c:pt idx="2493">
                  <c:v>0.83956650715290071</c:v>
                </c:pt>
                <c:pt idx="2494">
                  <c:v>0.83956650715290071</c:v>
                </c:pt>
                <c:pt idx="2495">
                  <c:v>0.83956650715290071</c:v>
                </c:pt>
                <c:pt idx="2496">
                  <c:v>0.83956650715290071</c:v>
                </c:pt>
                <c:pt idx="2497">
                  <c:v>0.83956650715290071</c:v>
                </c:pt>
                <c:pt idx="2498">
                  <c:v>0.83956650715290071</c:v>
                </c:pt>
                <c:pt idx="2499">
                  <c:v>0.83956650715290071</c:v>
                </c:pt>
                <c:pt idx="2500">
                  <c:v>0.83956650715290071</c:v>
                </c:pt>
                <c:pt idx="2501">
                  <c:v>0.83956650715290071</c:v>
                </c:pt>
                <c:pt idx="2502">
                  <c:v>0.83956650715290071</c:v>
                </c:pt>
                <c:pt idx="2503">
                  <c:v>0.83956650715290071</c:v>
                </c:pt>
                <c:pt idx="2504">
                  <c:v>0.83956650715290071</c:v>
                </c:pt>
                <c:pt idx="2505">
                  <c:v>0.83956650715290071</c:v>
                </c:pt>
                <c:pt idx="2506">
                  <c:v>0.83956650715290071</c:v>
                </c:pt>
                <c:pt idx="2507">
                  <c:v>0.83956650715290071</c:v>
                </c:pt>
                <c:pt idx="2508">
                  <c:v>0.83956650715290071</c:v>
                </c:pt>
                <c:pt idx="2509">
                  <c:v>0.83956650715290071</c:v>
                </c:pt>
                <c:pt idx="2510">
                  <c:v>0.83956650715290071</c:v>
                </c:pt>
                <c:pt idx="2511">
                  <c:v>0.83956650715290071</c:v>
                </c:pt>
                <c:pt idx="2512">
                  <c:v>0.83956650715290071</c:v>
                </c:pt>
                <c:pt idx="2513">
                  <c:v>0.83956650715290071</c:v>
                </c:pt>
                <c:pt idx="2514">
                  <c:v>0.83956650715290071</c:v>
                </c:pt>
                <c:pt idx="2515">
                  <c:v>0.83956650715290071</c:v>
                </c:pt>
                <c:pt idx="2516">
                  <c:v>0.83956650715290071</c:v>
                </c:pt>
                <c:pt idx="2517">
                  <c:v>0.83956650715290071</c:v>
                </c:pt>
                <c:pt idx="2518">
                  <c:v>0.83956650715290071</c:v>
                </c:pt>
                <c:pt idx="2519">
                  <c:v>0.83956650715290071</c:v>
                </c:pt>
                <c:pt idx="2520">
                  <c:v>0.83956650715290071</c:v>
                </c:pt>
                <c:pt idx="2521">
                  <c:v>0.83956650715290071</c:v>
                </c:pt>
                <c:pt idx="2522">
                  <c:v>0.83956650715290071</c:v>
                </c:pt>
                <c:pt idx="2523">
                  <c:v>0.83956650715290071</c:v>
                </c:pt>
                <c:pt idx="2524">
                  <c:v>0.83956650715290071</c:v>
                </c:pt>
                <c:pt idx="2525">
                  <c:v>0.83956650715290071</c:v>
                </c:pt>
                <c:pt idx="2526">
                  <c:v>0.83956650715290071</c:v>
                </c:pt>
                <c:pt idx="2527">
                  <c:v>0.83956650715290071</c:v>
                </c:pt>
                <c:pt idx="2528">
                  <c:v>0.83956650715290071</c:v>
                </c:pt>
                <c:pt idx="2529">
                  <c:v>0.83956650715290071</c:v>
                </c:pt>
                <c:pt idx="2530">
                  <c:v>0.83956650715290071</c:v>
                </c:pt>
                <c:pt idx="2531">
                  <c:v>0.83956650715290071</c:v>
                </c:pt>
                <c:pt idx="2532">
                  <c:v>0.83956650715290071</c:v>
                </c:pt>
                <c:pt idx="2533">
                  <c:v>0.83956650715290071</c:v>
                </c:pt>
                <c:pt idx="2534">
                  <c:v>0.83956650715290071</c:v>
                </c:pt>
                <c:pt idx="2535">
                  <c:v>0.83956650715290071</c:v>
                </c:pt>
                <c:pt idx="2536">
                  <c:v>0.83956650715290071</c:v>
                </c:pt>
                <c:pt idx="2537">
                  <c:v>0.83956650715290071</c:v>
                </c:pt>
                <c:pt idx="2538">
                  <c:v>0.83956650715290071</c:v>
                </c:pt>
                <c:pt idx="2539">
                  <c:v>0.83956650715290071</c:v>
                </c:pt>
                <c:pt idx="2540">
                  <c:v>0.83956650715290071</c:v>
                </c:pt>
                <c:pt idx="2541">
                  <c:v>0.83956650715290071</c:v>
                </c:pt>
                <c:pt idx="2542">
                  <c:v>0.83956650715290071</c:v>
                </c:pt>
                <c:pt idx="2543">
                  <c:v>0.83956650715290071</c:v>
                </c:pt>
                <c:pt idx="2544">
                  <c:v>0.83956650715290071</c:v>
                </c:pt>
                <c:pt idx="2545">
                  <c:v>0.83956650715290071</c:v>
                </c:pt>
                <c:pt idx="2546">
                  <c:v>0.83956650715290071</c:v>
                </c:pt>
                <c:pt idx="2547">
                  <c:v>0.83956650715290071</c:v>
                </c:pt>
                <c:pt idx="2548">
                  <c:v>0.83956650715290071</c:v>
                </c:pt>
                <c:pt idx="2549">
                  <c:v>0.83956650715290071</c:v>
                </c:pt>
                <c:pt idx="2550">
                  <c:v>0.83956650715290071</c:v>
                </c:pt>
                <c:pt idx="2551">
                  <c:v>0.83956650715290071</c:v>
                </c:pt>
                <c:pt idx="2552">
                  <c:v>0.83956650715290071</c:v>
                </c:pt>
                <c:pt idx="2553">
                  <c:v>0.83956650715290071</c:v>
                </c:pt>
                <c:pt idx="2554">
                  <c:v>0.83956650715290071</c:v>
                </c:pt>
                <c:pt idx="2555">
                  <c:v>0.83956650715290071</c:v>
                </c:pt>
                <c:pt idx="2556">
                  <c:v>0.83956650715290071</c:v>
                </c:pt>
                <c:pt idx="2557">
                  <c:v>0.83956650715290071</c:v>
                </c:pt>
                <c:pt idx="2558">
                  <c:v>0.83956650715290071</c:v>
                </c:pt>
                <c:pt idx="2559">
                  <c:v>0.83956650715290071</c:v>
                </c:pt>
                <c:pt idx="2560">
                  <c:v>0.83956650715290071</c:v>
                </c:pt>
                <c:pt idx="2561">
                  <c:v>0.83956650715290071</c:v>
                </c:pt>
                <c:pt idx="2562">
                  <c:v>0.83956650715290071</c:v>
                </c:pt>
                <c:pt idx="2563">
                  <c:v>0.83956650715290071</c:v>
                </c:pt>
                <c:pt idx="2564">
                  <c:v>0.83956650715290071</c:v>
                </c:pt>
                <c:pt idx="2565">
                  <c:v>0.83956650715290071</c:v>
                </c:pt>
                <c:pt idx="2566">
                  <c:v>0.83956650715290071</c:v>
                </c:pt>
                <c:pt idx="2567">
                  <c:v>0.83956650715290071</c:v>
                </c:pt>
                <c:pt idx="2568">
                  <c:v>0.83956650715290071</c:v>
                </c:pt>
                <c:pt idx="2569">
                  <c:v>0.83956650715290071</c:v>
                </c:pt>
                <c:pt idx="2570">
                  <c:v>0.83956650715290071</c:v>
                </c:pt>
                <c:pt idx="2571">
                  <c:v>0.83956650715290071</c:v>
                </c:pt>
                <c:pt idx="2572">
                  <c:v>0.83956650715290071</c:v>
                </c:pt>
                <c:pt idx="2573">
                  <c:v>0.83956650715290071</c:v>
                </c:pt>
                <c:pt idx="2574">
                  <c:v>0.83956650715290071</c:v>
                </c:pt>
                <c:pt idx="2575">
                  <c:v>0.83956650715290071</c:v>
                </c:pt>
                <c:pt idx="2576">
                  <c:v>0.83956650715290071</c:v>
                </c:pt>
                <c:pt idx="2577">
                  <c:v>0.83956650715290071</c:v>
                </c:pt>
                <c:pt idx="2578">
                  <c:v>0.83956650715290071</c:v>
                </c:pt>
                <c:pt idx="2579">
                  <c:v>0.83956650715290071</c:v>
                </c:pt>
                <c:pt idx="2580">
                  <c:v>0.83956650715290071</c:v>
                </c:pt>
                <c:pt idx="2581">
                  <c:v>0.83956650715290071</c:v>
                </c:pt>
                <c:pt idx="2582">
                  <c:v>0.83956650715290071</c:v>
                </c:pt>
                <c:pt idx="2583">
                  <c:v>0.83956650715290071</c:v>
                </c:pt>
                <c:pt idx="2584">
                  <c:v>0.83956650715290071</c:v>
                </c:pt>
                <c:pt idx="2585">
                  <c:v>0.83956650715290071</c:v>
                </c:pt>
                <c:pt idx="2586">
                  <c:v>0.83956650715290071</c:v>
                </c:pt>
                <c:pt idx="2587">
                  <c:v>0.83956650715290071</c:v>
                </c:pt>
                <c:pt idx="2588">
                  <c:v>0.83956650715290071</c:v>
                </c:pt>
                <c:pt idx="2589">
                  <c:v>0.83956650715290071</c:v>
                </c:pt>
                <c:pt idx="2590">
                  <c:v>0.83956650715290071</c:v>
                </c:pt>
                <c:pt idx="2591">
                  <c:v>0.83956650715290071</c:v>
                </c:pt>
                <c:pt idx="2592">
                  <c:v>0.83956650715290071</c:v>
                </c:pt>
                <c:pt idx="2593">
                  <c:v>0.83956650715290071</c:v>
                </c:pt>
                <c:pt idx="2594">
                  <c:v>0.83956650715290071</c:v>
                </c:pt>
                <c:pt idx="2595">
                  <c:v>0.83956650715290071</c:v>
                </c:pt>
                <c:pt idx="2596">
                  <c:v>0.83956650715290071</c:v>
                </c:pt>
                <c:pt idx="2597">
                  <c:v>0.83956650715290071</c:v>
                </c:pt>
                <c:pt idx="2598">
                  <c:v>0.83956650715290071</c:v>
                </c:pt>
                <c:pt idx="2599">
                  <c:v>0.83956650715290071</c:v>
                </c:pt>
                <c:pt idx="2600">
                  <c:v>0.83956650715290071</c:v>
                </c:pt>
                <c:pt idx="2601">
                  <c:v>0.83956650715290071</c:v>
                </c:pt>
                <c:pt idx="2602">
                  <c:v>0.83956650715290071</c:v>
                </c:pt>
                <c:pt idx="2603">
                  <c:v>0.83956650715290071</c:v>
                </c:pt>
                <c:pt idx="2604">
                  <c:v>0.83956650715290071</c:v>
                </c:pt>
                <c:pt idx="2605">
                  <c:v>0.83956650715290071</c:v>
                </c:pt>
                <c:pt idx="2606">
                  <c:v>0.83956650715290071</c:v>
                </c:pt>
                <c:pt idx="2607">
                  <c:v>0.83956650715290071</c:v>
                </c:pt>
                <c:pt idx="2608">
                  <c:v>0.83956650715290071</c:v>
                </c:pt>
                <c:pt idx="2609">
                  <c:v>0.83956650715290071</c:v>
                </c:pt>
                <c:pt idx="2610">
                  <c:v>0.83956650715290071</c:v>
                </c:pt>
                <c:pt idx="2611">
                  <c:v>0.83956650715290071</c:v>
                </c:pt>
                <c:pt idx="2612">
                  <c:v>0.83956650715290071</c:v>
                </c:pt>
                <c:pt idx="2613">
                  <c:v>0.83956650715290071</c:v>
                </c:pt>
                <c:pt idx="2614">
                  <c:v>0.83956650715290071</c:v>
                </c:pt>
                <c:pt idx="2615">
                  <c:v>0.83956650715290071</c:v>
                </c:pt>
                <c:pt idx="2616">
                  <c:v>0.83956650715290071</c:v>
                </c:pt>
                <c:pt idx="2617">
                  <c:v>0.83956650715290071</c:v>
                </c:pt>
                <c:pt idx="2618">
                  <c:v>0.83956650715290071</c:v>
                </c:pt>
                <c:pt idx="2619">
                  <c:v>0.83956650715290071</c:v>
                </c:pt>
                <c:pt idx="2620">
                  <c:v>0.83956650715290071</c:v>
                </c:pt>
                <c:pt idx="2621">
                  <c:v>0.83956650715290071</c:v>
                </c:pt>
                <c:pt idx="2622">
                  <c:v>0.83956650715290071</c:v>
                </c:pt>
                <c:pt idx="2623">
                  <c:v>0.83956650715290071</c:v>
                </c:pt>
                <c:pt idx="2624">
                  <c:v>0.83956650715290071</c:v>
                </c:pt>
                <c:pt idx="2625">
                  <c:v>0.83956650715290071</c:v>
                </c:pt>
                <c:pt idx="2626">
                  <c:v>0.83956650715290071</c:v>
                </c:pt>
                <c:pt idx="2627">
                  <c:v>0.83956650715290071</c:v>
                </c:pt>
                <c:pt idx="2628">
                  <c:v>0.83956650715290071</c:v>
                </c:pt>
                <c:pt idx="2629">
                  <c:v>0.83956650715290071</c:v>
                </c:pt>
                <c:pt idx="2630">
                  <c:v>0.83956650715290071</c:v>
                </c:pt>
                <c:pt idx="2631">
                  <c:v>0.83956650715290071</c:v>
                </c:pt>
                <c:pt idx="2632">
                  <c:v>0.83956650715290071</c:v>
                </c:pt>
                <c:pt idx="2633">
                  <c:v>0.83956650715290071</c:v>
                </c:pt>
                <c:pt idx="2634">
                  <c:v>0.83956650715290071</c:v>
                </c:pt>
                <c:pt idx="2635">
                  <c:v>0.83956650715290071</c:v>
                </c:pt>
                <c:pt idx="2636">
                  <c:v>0.83956650715290071</c:v>
                </c:pt>
                <c:pt idx="2637">
                  <c:v>0.83956650715290071</c:v>
                </c:pt>
                <c:pt idx="2638">
                  <c:v>0.83956650715290071</c:v>
                </c:pt>
                <c:pt idx="2639">
                  <c:v>0.83956650715290071</c:v>
                </c:pt>
                <c:pt idx="2640">
                  <c:v>0.83956650715290071</c:v>
                </c:pt>
                <c:pt idx="2641">
                  <c:v>0.83956650715290071</c:v>
                </c:pt>
                <c:pt idx="2642">
                  <c:v>0.83956650715290071</c:v>
                </c:pt>
                <c:pt idx="2643">
                  <c:v>0.83956650715290071</c:v>
                </c:pt>
                <c:pt idx="2644">
                  <c:v>0.83956650715290071</c:v>
                </c:pt>
                <c:pt idx="2645">
                  <c:v>0.83956650715290071</c:v>
                </c:pt>
                <c:pt idx="2646">
                  <c:v>0.83956650715290071</c:v>
                </c:pt>
                <c:pt idx="2647">
                  <c:v>0.83956650715290071</c:v>
                </c:pt>
                <c:pt idx="2648">
                  <c:v>0.83956650715290071</c:v>
                </c:pt>
                <c:pt idx="2649">
                  <c:v>0.83956650715290071</c:v>
                </c:pt>
                <c:pt idx="2650">
                  <c:v>0.83956650715290071</c:v>
                </c:pt>
                <c:pt idx="2651">
                  <c:v>0.83956650715290071</c:v>
                </c:pt>
                <c:pt idx="2652">
                  <c:v>0.83956650715290071</c:v>
                </c:pt>
                <c:pt idx="2653">
                  <c:v>0.83956650715290071</c:v>
                </c:pt>
                <c:pt idx="2654">
                  <c:v>0.83956650715290071</c:v>
                </c:pt>
                <c:pt idx="2655">
                  <c:v>0.83956650715290071</c:v>
                </c:pt>
                <c:pt idx="2656">
                  <c:v>0.83956650715290071</c:v>
                </c:pt>
                <c:pt idx="2657">
                  <c:v>0.83956650715290071</c:v>
                </c:pt>
                <c:pt idx="2658">
                  <c:v>0.83956650715290071</c:v>
                </c:pt>
                <c:pt idx="2659">
                  <c:v>0.83956650715290071</c:v>
                </c:pt>
                <c:pt idx="2660">
                  <c:v>0.83956650715290071</c:v>
                </c:pt>
                <c:pt idx="2661">
                  <c:v>0.83956650715290071</c:v>
                </c:pt>
                <c:pt idx="2662">
                  <c:v>0.83956650715290071</c:v>
                </c:pt>
                <c:pt idx="2663">
                  <c:v>0.83956650715290071</c:v>
                </c:pt>
                <c:pt idx="2664">
                  <c:v>0.83956650715290071</c:v>
                </c:pt>
                <c:pt idx="2665">
                  <c:v>0.83956650715290071</c:v>
                </c:pt>
                <c:pt idx="2666">
                  <c:v>0.83956650715290071</c:v>
                </c:pt>
                <c:pt idx="2667">
                  <c:v>0.83956650715290071</c:v>
                </c:pt>
                <c:pt idx="2668">
                  <c:v>0.83956650715290071</c:v>
                </c:pt>
                <c:pt idx="2669">
                  <c:v>0.83956650715290071</c:v>
                </c:pt>
                <c:pt idx="2670">
                  <c:v>0.83956650715290071</c:v>
                </c:pt>
                <c:pt idx="2671">
                  <c:v>0.83956650715290071</c:v>
                </c:pt>
                <c:pt idx="2672">
                  <c:v>0.83956650715290071</c:v>
                </c:pt>
                <c:pt idx="2673">
                  <c:v>0.83956650715290071</c:v>
                </c:pt>
                <c:pt idx="2674">
                  <c:v>0.83956650715290071</c:v>
                </c:pt>
                <c:pt idx="2675">
                  <c:v>0.83956650715290071</c:v>
                </c:pt>
                <c:pt idx="2676">
                  <c:v>0.83956650715290071</c:v>
                </c:pt>
                <c:pt idx="2677">
                  <c:v>0.83956650715290071</c:v>
                </c:pt>
                <c:pt idx="2678">
                  <c:v>0.83956650715290071</c:v>
                </c:pt>
                <c:pt idx="2679">
                  <c:v>0.83956650715290071</c:v>
                </c:pt>
                <c:pt idx="2680">
                  <c:v>0.83956650715290071</c:v>
                </c:pt>
                <c:pt idx="2681">
                  <c:v>0.83956650715290071</c:v>
                </c:pt>
                <c:pt idx="2682">
                  <c:v>0.83956650715290071</c:v>
                </c:pt>
                <c:pt idx="2683">
                  <c:v>0.83956650715290071</c:v>
                </c:pt>
                <c:pt idx="2684">
                  <c:v>0.83956650715290071</c:v>
                </c:pt>
                <c:pt idx="2685">
                  <c:v>0.83956650715290071</c:v>
                </c:pt>
                <c:pt idx="2686">
                  <c:v>0.83956650715290071</c:v>
                </c:pt>
                <c:pt idx="2687">
                  <c:v>0.83956650715290071</c:v>
                </c:pt>
                <c:pt idx="2688">
                  <c:v>0.83956650715290071</c:v>
                </c:pt>
                <c:pt idx="2689">
                  <c:v>0.83956650715290071</c:v>
                </c:pt>
                <c:pt idx="2690">
                  <c:v>0.83956650715290071</c:v>
                </c:pt>
                <c:pt idx="2691">
                  <c:v>0.83956650715290071</c:v>
                </c:pt>
                <c:pt idx="2692">
                  <c:v>0.83956650715290071</c:v>
                </c:pt>
                <c:pt idx="2693">
                  <c:v>0.83956650715290071</c:v>
                </c:pt>
                <c:pt idx="2694">
                  <c:v>0.83956650715290071</c:v>
                </c:pt>
                <c:pt idx="2695">
                  <c:v>0.83956650715290071</c:v>
                </c:pt>
                <c:pt idx="2696">
                  <c:v>0.83956650715290071</c:v>
                </c:pt>
                <c:pt idx="2697">
                  <c:v>0.83956650715290071</c:v>
                </c:pt>
                <c:pt idx="2698">
                  <c:v>0.83956650715290071</c:v>
                </c:pt>
                <c:pt idx="2699">
                  <c:v>0.83956650715290071</c:v>
                </c:pt>
                <c:pt idx="2700">
                  <c:v>0.83956650715290071</c:v>
                </c:pt>
                <c:pt idx="2701">
                  <c:v>0.83956650715290071</c:v>
                </c:pt>
                <c:pt idx="2702">
                  <c:v>0.83956650715290071</c:v>
                </c:pt>
                <c:pt idx="2703">
                  <c:v>0.83956650715290071</c:v>
                </c:pt>
                <c:pt idx="2704">
                  <c:v>0.83956650715290071</c:v>
                </c:pt>
                <c:pt idx="2705">
                  <c:v>0.83956650715290071</c:v>
                </c:pt>
                <c:pt idx="2706">
                  <c:v>0.83956650715290071</c:v>
                </c:pt>
                <c:pt idx="2707">
                  <c:v>0.83956650715290071</c:v>
                </c:pt>
                <c:pt idx="2708">
                  <c:v>0.83956650715290071</c:v>
                </c:pt>
                <c:pt idx="2709">
                  <c:v>0.83956650715290071</c:v>
                </c:pt>
                <c:pt idx="2710">
                  <c:v>0.83956650715290071</c:v>
                </c:pt>
                <c:pt idx="2711">
                  <c:v>0.83956650715290071</c:v>
                </c:pt>
                <c:pt idx="2712">
                  <c:v>0.83956650715290071</c:v>
                </c:pt>
                <c:pt idx="2713">
                  <c:v>0.83956650715290071</c:v>
                </c:pt>
                <c:pt idx="2714">
                  <c:v>0.83956650715290071</c:v>
                </c:pt>
                <c:pt idx="2715">
                  <c:v>0.83956650715290071</c:v>
                </c:pt>
                <c:pt idx="2716">
                  <c:v>0.83956650715290071</c:v>
                </c:pt>
                <c:pt idx="2717">
                  <c:v>0.83956650715290071</c:v>
                </c:pt>
                <c:pt idx="2718">
                  <c:v>0.83956650715290071</c:v>
                </c:pt>
                <c:pt idx="2719">
                  <c:v>0.83956650715290071</c:v>
                </c:pt>
                <c:pt idx="2720">
                  <c:v>0.83956650715290071</c:v>
                </c:pt>
                <c:pt idx="2721">
                  <c:v>0.83956650715290071</c:v>
                </c:pt>
                <c:pt idx="2722">
                  <c:v>0.83956650715290071</c:v>
                </c:pt>
                <c:pt idx="2723">
                  <c:v>0.83956650715290071</c:v>
                </c:pt>
                <c:pt idx="2724">
                  <c:v>0.83956650715290071</c:v>
                </c:pt>
                <c:pt idx="2725">
                  <c:v>0.83956650715290071</c:v>
                </c:pt>
                <c:pt idx="2726">
                  <c:v>0.83956650715290071</c:v>
                </c:pt>
                <c:pt idx="2727">
                  <c:v>0.83956650715290071</c:v>
                </c:pt>
                <c:pt idx="2728">
                  <c:v>0.83956650715290071</c:v>
                </c:pt>
                <c:pt idx="2729">
                  <c:v>0.83956650715290071</c:v>
                </c:pt>
                <c:pt idx="2730">
                  <c:v>0.83956650715290071</c:v>
                </c:pt>
                <c:pt idx="2731">
                  <c:v>0.83956650715290071</c:v>
                </c:pt>
                <c:pt idx="2732">
                  <c:v>0.83956650715290071</c:v>
                </c:pt>
                <c:pt idx="2733">
                  <c:v>0.83956650715290071</c:v>
                </c:pt>
                <c:pt idx="2734">
                  <c:v>0.83956650715290071</c:v>
                </c:pt>
                <c:pt idx="2735">
                  <c:v>0.83956650715290071</c:v>
                </c:pt>
                <c:pt idx="2736">
                  <c:v>0.83956650715290071</c:v>
                </c:pt>
                <c:pt idx="2737">
                  <c:v>0.83956650715290071</c:v>
                </c:pt>
                <c:pt idx="2738">
                  <c:v>0.83956650715290071</c:v>
                </c:pt>
                <c:pt idx="2739">
                  <c:v>0.83956650715290071</c:v>
                </c:pt>
                <c:pt idx="2740">
                  <c:v>0.83956650715290071</c:v>
                </c:pt>
                <c:pt idx="2741">
                  <c:v>0.83956650715290071</c:v>
                </c:pt>
                <c:pt idx="2742">
                  <c:v>0.83956650715290071</c:v>
                </c:pt>
                <c:pt idx="2743">
                  <c:v>0.83956650715290071</c:v>
                </c:pt>
                <c:pt idx="2744">
                  <c:v>0.83956650715290071</c:v>
                </c:pt>
                <c:pt idx="2745">
                  <c:v>0.83956650715290071</c:v>
                </c:pt>
                <c:pt idx="2746">
                  <c:v>0.83956650715290071</c:v>
                </c:pt>
                <c:pt idx="2747">
                  <c:v>0.83956650715290071</c:v>
                </c:pt>
                <c:pt idx="2748">
                  <c:v>0.83956650715290071</c:v>
                </c:pt>
                <c:pt idx="2749">
                  <c:v>0.83956650715290071</c:v>
                </c:pt>
                <c:pt idx="2750">
                  <c:v>0.83956650715290071</c:v>
                </c:pt>
                <c:pt idx="2751">
                  <c:v>0.83956650715290071</c:v>
                </c:pt>
                <c:pt idx="2752">
                  <c:v>0.83956650715290071</c:v>
                </c:pt>
                <c:pt idx="2753">
                  <c:v>0.83956650715290071</c:v>
                </c:pt>
                <c:pt idx="2754">
                  <c:v>0.83956650715290071</c:v>
                </c:pt>
                <c:pt idx="2755">
                  <c:v>0.83956650715290071</c:v>
                </c:pt>
                <c:pt idx="2756">
                  <c:v>0.83956650715290071</c:v>
                </c:pt>
                <c:pt idx="2757">
                  <c:v>0.83956650715290071</c:v>
                </c:pt>
                <c:pt idx="2758">
                  <c:v>0.83956650715290071</c:v>
                </c:pt>
                <c:pt idx="2759">
                  <c:v>0.83956650715290071</c:v>
                </c:pt>
                <c:pt idx="2760">
                  <c:v>0.83956650715290071</c:v>
                </c:pt>
                <c:pt idx="2761">
                  <c:v>0.83956650715290071</c:v>
                </c:pt>
                <c:pt idx="2762">
                  <c:v>0.83956650715290071</c:v>
                </c:pt>
                <c:pt idx="2763">
                  <c:v>0.83956650715290071</c:v>
                </c:pt>
                <c:pt idx="2764">
                  <c:v>0.83956650715290071</c:v>
                </c:pt>
                <c:pt idx="2765">
                  <c:v>0.83956650715290071</c:v>
                </c:pt>
                <c:pt idx="2766">
                  <c:v>0.83956650715290071</c:v>
                </c:pt>
                <c:pt idx="2767">
                  <c:v>0.83956650715290071</c:v>
                </c:pt>
                <c:pt idx="2768">
                  <c:v>0.83956650715290071</c:v>
                </c:pt>
                <c:pt idx="2769">
                  <c:v>0.83956650715290071</c:v>
                </c:pt>
                <c:pt idx="2770">
                  <c:v>0.83956650715290071</c:v>
                </c:pt>
                <c:pt idx="2771">
                  <c:v>0.83956650715290071</c:v>
                </c:pt>
                <c:pt idx="2772">
                  <c:v>0.83956650715290071</c:v>
                </c:pt>
                <c:pt idx="2773">
                  <c:v>0.83956650715290071</c:v>
                </c:pt>
                <c:pt idx="2774">
                  <c:v>0.83956650715290071</c:v>
                </c:pt>
                <c:pt idx="2775">
                  <c:v>0.83956650715290071</c:v>
                </c:pt>
                <c:pt idx="2776">
                  <c:v>0.83956650715290071</c:v>
                </c:pt>
                <c:pt idx="2777">
                  <c:v>0.83956650715290071</c:v>
                </c:pt>
                <c:pt idx="2778">
                  <c:v>0.83956650715290071</c:v>
                </c:pt>
                <c:pt idx="2779">
                  <c:v>0.83956650715290071</c:v>
                </c:pt>
                <c:pt idx="2780">
                  <c:v>0.83956650715290071</c:v>
                </c:pt>
                <c:pt idx="2781">
                  <c:v>0.83956650715290071</c:v>
                </c:pt>
                <c:pt idx="2782">
                  <c:v>0.83956650715290071</c:v>
                </c:pt>
                <c:pt idx="2783">
                  <c:v>0.83956650715290071</c:v>
                </c:pt>
                <c:pt idx="2784">
                  <c:v>0.83956650715290071</c:v>
                </c:pt>
                <c:pt idx="2785">
                  <c:v>0.83956650715290071</c:v>
                </c:pt>
                <c:pt idx="2786">
                  <c:v>0.83956650715290071</c:v>
                </c:pt>
                <c:pt idx="2787">
                  <c:v>0.83956650715290071</c:v>
                </c:pt>
                <c:pt idx="2788">
                  <c:v>0.83956650715290071</c:v>
                </c:pt>
                <c:pt idx="2789">
                  <c:v>0.83956650715290071</c:v>
                </c:pt>
                <c:pt idx="2790">
                  <c:v>0.83956650715290071</c:v>
                </c:pt>
                <c:pt idx="2791">
                  <c:v>0.83956650715290071</c:v>
                </c:pt>
                <c:pt idx="2792">
                  <c:v>0.83956650715290071</c:v>
                </c:pt>
                <c:pt idx="2793">
                  <c:v>0.83956650715290071</c:v>
                </c:pt>
                <c:pt idx="2794">
                  <c:v>0.83956650715290071</c:v>
                </c:pt>
                <c:pt idx="2795">
                  <c:v>0.83956650715290071</c:v>
                </c:pt>
                <c:pt idx="2796">
                  <c:v>0.83956650715290071</c:v>
                </c:pt>
                <c:pt idx="2797">
                  <c:v>0.83956650715290071</c:v>
                </c:pt>
                <c:pt idx="2798">
                  <c:v>0.83956650715290071</c:v>
                </c:pt>
                <c:pt idx="2799">
                  <c:v>0.83956650715290071</c:v>
                </c:pt>
                <c:pt idx="2800">
                  <c:v>0.83956650715290071</c:v>
                </c:pt>
                <c:pt idx="2801">
                  <c:v>0.83956650715290071</c:v>
                </c:pt>
                <c:pt idx="2802">
                  <c:v>0.83956650715290071</c:v>
                </c:pt>
                <c:pt idx="2803">
                  <c:v>0.83956650715290071</c:v>
                </c:pt>
                <c:pt idx="2804">
                  <c:v>0.83956650715290071</c:v>
                </c:pt>
                <c:pt idx="2805">
                  <c:v>0.83956650715290071</c:v>
                </c:pt>
                <c:pt idx="2806">
                  <c:v>0.83956650715290071</c:v>
                </c:pt>
                <c:pt idx="2807">
                  <c:v>0.83956650715290071</c:v>
                </c:pt>
                <c:pt idx="2808">
                  <c:v>0.83956650715290071</c:v>
                </c:pt>
                <c:pt idx="2809">
                  <c:v>0.83956650715290071</c:v>
                </c:pt>
                <c:pt idx="2810">
                  <c:v>0.83956650715290071</c:v>
                </c:pt>
                <c:pt idx="2811">
                  <c:v>0.83956650715290071</c:v>
                </c:pt>
                <c:pt idx="2812">
                  <c:v>0.83956650715290071</c:v>
                </c:pt>
                <c:pt idx="2813">
                  <c:v>0.83956650715290071</c:v>
                </c:pt>
                <c:pt idx="2814">
                  <c:v>0.83956650715290071</c:v>
                </c:pt>
                <c:pt idx="2815">
                  <c:v>0.83956650715290071</c:v>
                </c:pt>
                <c:pt idx="2816">
                  <c:v>0.83956650715290071</c:v>
                </c:pt>
                <c:pt idx="2817">
                  <c:v>0.83956650715290071</c:v>
                </c:pt>
                <c:pt idx="2818">
                  <c:v>0.83956650715290071</c:v>
                </c:pt>
                <c:pt idx="2819">
                  <c:v>0.83956650715290071</c:v>
                </c:pt>
                <c:pt idx="2820">
                  <c:v>0.83956650715290071</c:v>
                </c:pt>
                <c:pt idx="2821">
                  <c:v>0.83956650715290071</c:v>
                </c:pt>
                <c:pt idx="2822">
                  <c:v>0.83956650715290071</c:v>
                </c:pt>
                <c:pt idx="2823">
                  <c:v>0.83956650715290071</c:v>
                </c:pt>
                <c:pt idx="2824">
                  <c:v>0.83956650715290071</c:v>
                </c:pt>
                <c:pt idx="2825">
                  <c:v>0.83956650715290071</c:v>
                </c:pt>
                <c:pt idx="2826">
                  <c:v>0.83956650715290071</c:v>
                </c:pt>
                <c:pt idx="2827">
                  <c:v>0.83956650715290071</c:v>
                </c:pt>
                <c:pt idx="2828">
                  <c:v>0.83956650715290071</c:v>
                </c:pt>
                <c:pt idx="2829">
                  <c:v>0.83956650715290071</c:v>
                </c:pt>
                <c:pt idx="2830">
                  <c:v>0.83956650715290071</c:v>
                </c:pt>
                <c:pt idx="2831">
                  <c:v>0.83956650715290071</c:v>
                </c:pt>
                <c:pt idx="2832">
                  <c:v>0.83956650715290071</c:v>
                </c:pt>
                <c:pt idx="2833">
                  <c:v>0.83956650715290071</c:v>
                </c:pt>
                <c:pt idx="2834">
                  <c:v>0.83956650715290071</c:v>
                </c:pt>
                <c:pt idx="2835">
                  <c:v>0.83956650715290071</c:v>
                </c:pt>
                <c:pt idx="2836">
                  <c:v>0.83956650715290071</c:v>
                </c:pt>
                <c:pt idx="2837">
                  <c:v>0.83956650715290071</c:v>
                </c:pt>
                <c:pt idx="2838">
                  <c:v>0.83956650715290071</c:v>
                </c:pt>
                <c:pt idx="2839">
                  <c:v>0.83956650715290071</c:v>
                </c:pt>
                <c:pt idx="2840">
                  <c:v>0.83956650715290071</c:v>
                </c:pt>
                <c:pt idx="2841">
                  <c:v>0.83956650715290071</c:v>
                </c:pt>
                <c:pt idx="2842">
                  <c:v>0.83956650715290071</c:v>
                </c:pt>
                <c:pt idx="2843">
                  <c:v>0.83956650715290071</c:v>
                </c:pt>
                <c:pt idx="2844">
                  <c:v>0.83956650715290071</c:v>
                </c:pt>
                <c:pt idx="2845">
                  <c:v>0.83956650715290071</c:v>
                </c:pt>
                <c:pt idx="2846">
                  <c:v>0.83956650715290071</c:v>
                </c:pt>
                <c:pt idx="2847">
                  <c:v>0.83956650715290071</c:v>
                </c:pt>
                <c:pt idx="2848">
                  <c:v>0.83956650715290071</c:v>
                </c:pt>
                <c:pt idx="2849">
                  <c:v>0.83956650715290071</c:v>
                </c:pt>
                <c:pt idx="2850">
                  <c:v>0.83956650715290071</c:v>
                </c:pt>
                <c:pt idx="2851">
                  <c:v>0.83956650715290071</c:v>
                </c:pt>
                <c:pt idx="2852">
                  <c:v>0.83956650715290071</c:v>
                </c:pt>
                <c:pt idx="2853">
                  <c:v>0.83956650715290071</c:v>
                </c:pt>
                <c:pt idx="2854">
                  <c:v>0.83956650715290071</c:v>
                </c:pt>
                <c:pt idx="2855">
                  <c:v>0.83956650715290071</c:v>
                </c:pt>
                <c:pt idx="2856">
                  <c:v>0.83956650715290071</c:v>
                </c:pt>
                <c:pt idx="2857">
                  <c:v>0.83956650715290071</c:v>
                </c:pt>
                <c:pt idx="2858">
                  <c:v>0.83956650715290071</c:v>
                </c:pt>
                <c:pt idx="2859">
                  <c:v>0.83956650715290071</c:v>
                </c:pt>
                <c:pt idx="2860">
                  <c:v>0.83956650715290071</c:v>
                </c:pt>
                <c:pt idx="2861">
                  <c:v>0.83956650715290071</c:v>
                </c:pt>
                <c:pt idx="2862">
                  <c:v>0.83956650715290071</c:v>
                </c:pt>
                <c:pt idx="2863">
                  <c:v>0.83956650715290071</c:v>
                </c:pt>
                <c:pt idx="2864">
                  <c:v>0.83956650715290071</c:v>
                </c:pt>
                <c:pt idx="2865">
                  <c:v>0.83956650715290071</c:v>
                </c:pt>
                <c:pt idx="2866">
                  <c:v>0.83956650715290071</c:v>
                </c:pt>
                <c:pt idx="2867">
                  <c:v>0.83956650715290071</c:v>
                </c:pt>
                <c:pt idx="2868">
                  <c:v>0.83956650715290071</c:v>
                </c:pt>
                <c:pt idx="2869">
                  <c:v>0.83956650715290071</c:v>
                </c:pt>
                <c:pt idx="2870">
                  <c:v>0.83956650715290071</c:v>
                </c:pt>
                <c:pt idx="2871">
                  <c:v>0.83956650715290071</c:v>
                </c:pt>
                <c:pt idx="2872">
                  <c:v>0.83956650715290071</c:v>
                </c:pt>
                <c:pt idx="2873">
                  <c:v>0.83956650715290071</c:v>
                </c:pt>
                <c:pt idx="2874">
                  <c:v>0.83956650715290071</c:v>
                </c:pt>
                <c:pt idx="2875">
                  <c:v>0.83956650715290071</c:v>
                </c:pt>
                <c:pt idx="2876">
                  <c:v>0.83956650715290071</c:v>
                </c:pt>
                <c:pt idx="2877">
                  <c:v>0.83956650715290071</c:v>
                </c:pt>
                <c:pt idx="2878">
                  <c:v>0.83956650715290071</c:v>
                </c:pt>
                <c:pt idx="2879">
                  <c:v>0.83956650715290071</c:v>
                </c:pt>
                <c:pt idx="2880">
                  <c:v>0.83956650715290071</c:v>
                </c:pt>
                <c:pt idx="2881">
                  <c:v>0.83956650715290071</c:v>
                </c:pt>
                <c:pt idx="2882">
                  <c:v>0.83956650715290071</c:v>
                </c:pt>
                <c:pt idx="2883">
                  <c:v>0.83956650715290071</c:v>
                </c:pt>
                <c:pt idx="2884">
                  <c:v>0.83956650715290071</c:v>
                </c:pt>
                <c:pt idx="2885">
                  <c:v>0.83956650715290071</c:v>
                </c:pt>
                <c:pt idx="2886">
                  <c:v>0.83956650715290071</c:v>
                </c:pt>
                <c:pt idx="2887">
                  <c:v>0.83956650715290071</c:v>
                </c:pt>
                <c:pt idx="2888">
                  <c:v>0.83956650715290071</c:v>
                </c:pt>
                <c:pt idx="2889">
                  <c:v>0.83956650715290071</c:v>
                </c:pt>
                <c:pt idx="2890">
                  <c:v>0.83956650715290071</c:v>
                </c:pt>
                <c:pt idx="2891">
                  <c:v>0.83956650715290071</c:v>
                </c:pt>
                <c:pt idx="2892">
                  <c:v>0.83956650715290071</c:v>
                </c:pt>
                <c:pt idx="2893">
                  <c:v>0.83956650715290071</c:v>
                </c:pt>
                <c:pt idx="2894">
                  <c:v>0.83956650715290071</c:v>
                </c:pt>
                <c:pt idx="2895">
                  <c:v>0.83956650715290071</c:v>
                </c:pt>
                <c:pt idx="2896">
                  <c:v>0.83956650715290071</c:v>
                </c:pt>
                <c:pt idx="2897">
                  <c:v>0.83956650715290071</c:v>
                </c:pt>
                <c:pt idx="2898">
                  <c:v>0.83956650715290071</c:v>
                </c:pt>
                <c:pt idx="2899">
                  <c:v>0.83956650715290071</c:v>
                </c:pt>
                <c:pt idx="2900">
                  <c:v>0.83956650715290071</c:v>
                </c:pt>
                <c:pt idx="2901">
                  <c:v>0.83956650715290071</c:v>
                </c:pt>
                <c:pt idx="2902">
                  <c:v>0.83956650715290071</c:v>
                </c:pt>
                <c:pt idx="2903">
                  <c:v>0.83956650715290071</c:v>
                </c:pt>
                <c:pt idx="2904">
                  <c:v>0.83956650715290071</c:v>
                </c:pt>
                <c:pt idx="2905">
                  <c:v>0.83956650715290071</c:v>
                </c:pt>
                <c:pt idx="2906">
                  <c:v>0.83956650715290071</c:v>
                </c:pt>
                <c:pt idx="2907">
                  <c:v>0.83956650715290071</c:v>
                </c:pt>
                <c:pt idx="2908">
                  <c:v>0.83956650715290071</c:v>
                </c:pt>
                <c:pt idx="2909">
                  <c:v>0.83956650715290071</c:v>
                </c:pt>
                <c:pt idx="2910">
                  <c:v>0.83956650715290071</c:v>
                </c:pt>
                <c:pt idx="2911">
                  <c:v>0.83956650715290071</c:v>
                </c:pt>
                <c:pt idx="2912">
                  <c:v>0.83956650715290071</c:v>
                </c:pt>
                <c:pt idx="2913">
                  <c:v>0.83956650715290071</c:v>
                </c:pt>
                <c:pt idx="2914">
                  <c:v>0.83956650715290071</c:v>
                </c:pt>
                <c:pt idx="2915">
                  <c:v>0.83956650715290071</c:v>
                </c:pt>
                <c:pt idx="2916">
                  <c:v>0.83956650715290071</c:v>
                </c:pt>
                <c:pt idx="2917">
                  <c:v>0.83956650715290071</c:v>
                </c:pt>
                <c:pt idx="2918">
                  <c:v>0.83956650715290071</c:v>
                </c:pt>
                <c:pt idx="2919">
                  <c:v>0.83956650715290071</c:v>
                </c:pt>
                <c:pt idx="2920">
                  <c:v>0.83956650715290071</c:v>
                </c:pt>
                <c:pt idx="2921">
                  <c:v>0.83956650715290071</c:v>
                </c:pt>
                <c:pt idx="2922">
                  <c:v>0.83956650715290071</c:v>
                </c:pt>
                <c:pt idx="2923">
                  <c:v>0.83956650715290071</c:v>
                </c:pt>
                <c:pt idx="2924">
                  <c:v>0.83956650715290071</c:v>
                </c:pt>
                <c:pt idx="2925">
                  <c:v>0.83956650715290071</c:v>
                </c:pt>
                <c:pt idx="2926">
                  <c:v>0.83956650715290071</c:v>
                </c:pt>
                <c:pt idx="2927">
                  <c:v>0.83956650715290071</c:v>
                </c:pt>
                <c:pt idx="2928">
                  <c:v>0.83956650715290071</c:v>
                </c:pt>
                <c:pt idx="2929">
                  <c:v>0.83956650715290071</c:v>
                </c:pt>
                <c:pt idx="2930">
                  <c:v>0.83956650715290071</c:v>
                </c:pt>
                <c:pt idx="2931">
                  <c:v>0.83956650715290071</c:v>
                </c:pt>
                <c:pt idx="2932">
                  <c:v>0.83956650715290071</c:v>
                </c:pt>
                <c:pt idx="2933">
                  <c:v>0.83956650715290071</c:v>
                </c:pt>
                <c:pt idx="2934">
                  <c:v>0.83956650715290071</c:v>
                </c:pt>
                <c:pt idx="2935">
                  <c:v>0.83956650715290071</c:v>
                </c:pt>
                <c:pt idx="2936">
                  <c:v>0.83956650715290071</c:v>
                </c:pt>
                <c:pt idx="2937">
                  <c:v>0.83956650715290071</c:v>
                </c:pt>
                <c:pt idx="2938">
                  <c:v>0.83956650715290071</c:v>
                </c:pt>
                <c:pt idx="2939">
                  <c:v>0.83956650715290071</c:v>
                </c:pt>
                <c:pt idx="2940">
                  <c:v>0.83956650715290071</c:v>
                </c:pt>
                <c:pt idx="2941">
                  <c:v>0.83956650715290071</c:v>
                </c:pt>
                <c:pt idx="2942">
                  <c:v>0.83956650715290071</c:v>
                </c:pt>
                <c:pt idx="2943">
                  <c:v>0.83956650715290071</c:v>
                </c:pt>
                <c:pt idx="2944">
                  <c:v>0.83956650715290071</c:v>
                </c:pt>
                <c:pt idx="2945">
                  <c:v>0.83956650715290071</c:v>
                </c:pt>
                <c:pt idx="2946">
                  <c:v>0.83956650715290071</c:v>
                </c:pt>
                <c:pt idx="2947">
                  <c:v>0.83956650715290071</c:v>
                </c:pt>
                <c:pt idx="2948">
                  <c:v>0.83956650715290071</c:v>
                </c:pt>
                <c:pt idx="2949">
                  <c:v>0.83956650715290071</c:v>
                </c:pt>
                <c:pt idx="2950">
                  <c:v>0.83956650715290071</c:v>
                </c:pt>
                <c:pt idx="2951">
                  <c:v>0.83956650715290071</c:v>
                </c:pt>
                <c:pt idx="2952">
                  <c:v>0.83956650715290071</c:v>
                </c:pt>
                <c:pt idx="2953">
                  <c:v>0.83956650715290071</c:v>
                </c:pt>
                <c:pt idx="2954">
                  <c:v>0.83956650715290071</c:v>
                </c:pt>
                <c:pt idx="2955">
                  <c:v>0.83956650715290071</c:v>
                </c:pt>
                <c:pt idx="2956">
                  <c:v>0.83956650715290071</c:v>
                </c:pt>
                <c:pt idx="2957">
                  <c:v>0.83956650715290071</c:v>
                </c:pt>
                <c:pt idx="2958">
                  <c:v>0.83956650715290071</c:v>
                </c:pt>
                <c:pt idx="2959">
                  <c:v>0.83956650715290071</c:v>
                </c:pt>
                <c:pt idx="2960">
                  <c:v>0.83956650715290071</c:v>
                </c:pt>
                <c:pt idx="2961">
                  <c:v>0.83956650715290071</c:v>
                </c:pt>
                <c:pt idx="2962">
                  <c:v>0.83956650715290071</c:v>
                </c:pt>
                <c:pt idx="2963">
                  <c:v>0.83956650715290071</c:v>
                </c:pt>
                <c:pt idx="2964">
                  <c:v>0.83956650715290071</c:v>
                </c:pt>
                <c:pt idx="2965">
                  <c:v>0.83956650715290071</c:v>
                </c:pt>
                <c:pt idx="2966">
                  <c:v>0.83956650715290071</c:v>
                </c:pt>
                <c:pt idx="2967">
                  <c:v>0.83956650715290071</c:v>
                </c:pt>
                <c:pt idx="2968">
                  <c:v>0.83956650715290071</c:v>
                </c:pt>
                <c:pt idx="2969">
                  <c:v>0.83956650715290071</c:v>
                </c:pt>
                <c:pt idx="2970">
                  <c:v>0.83956650715290071</c:v>
                </c:pt>
                <c:pt idx="2971">
                  <c:v>0.83956650715290071</c:v>
                </c:pt>
                <c:pt idx="2972">
                  <c:v>0.83956650715290071</c:v>
                </c:pt>
                <c:pt idx="2973">
                  <c:v>0.83956650715290071</c:v>
                </c:pt>
                <c:pt idx="2974">
                  <c:v>0.83956650715290071</c:v>
                </c:pt>
                <c:pt idx="2975">
                  <c:v>0.83956650715290071</c:v>
                </c:pt>
                <c:pt idx="2976">
                  <c:v>0.83956650715290071</c:v>
                </c:pt>
                <c:pt idx="2977">
                  <c:v>0.83956650715290071</c:v>
                </c:pt>
                <c:pt idx="2978">
                  <c:v>0.83956650715290071</c:v>
                </c:pt>
                <c:pt idx="2979">
                  <c:v>0.83956650715290071</c:v>
                </c:pt>
                <c:pt idx="2980">
                  <c:v>0.83956650715290071</c:v>
                </c:pt>
                <c:pt idx="2981">
                  <c:v>0.83956650715290071</c:v>
                </c:pt>
                <c:pt idx="2982">
                  <c:v>0.83956650715290071</c:v>
                </c:pt>
                <c:pt idx="2983">
                  <c:v>0.83956650715290071</c:v>
                </c:pt>
                <c:pt idx="2984">
                  <c:v>0.83956650715290071</c:v>
                </c:pt>
                <c:pt idx="2985">
                  <c:v>0.83956650715290071</c:v>
                </c:pt>
                <c:pt idx="2986">
                  <c:v>0.83956650715290071</c:v>
                </c:pt>
                <c:pt idx="2987">
                  <c:v>0.83956650715290071</c:v>
                </c:pt>
                <c:pt idx="2988">
                  <c:v>0.83956650715290071</c:v>
                </c:pt>
                <c:pt idx="2989">
                  <c:v>0.83956650715290071</c:v>
                </c:pt>
                <c:pt idx="2990">
                  <c:v>0.83956650715290071</c:v>
                </c:pt>
                <c:pt idx="2991">
                  <c:v>0.83956650715290071</c:v>
                </c:pt>
                <c:pt idx="2992">
                  <c:v>0.83956650715290071</c:v>
                </c:pt>
                <c:pt idx="2993">
                  <c:v>0.83956650715290071</c:v>
                </c:pt>
                <c:pt idx="2994">
                  <c:v>0.83956650715290071</c:v>
                </c:pt>
                <c:pt idx="2995">
                  <c:v>0.83956650715290071</c:v>
                </c:pt>
                <c:pt idx="2996">
                  <c:v>0.83956650715290071</c:v>
                </c:pt>
                <c:pt idx="2997">
                  <c:v>0.83956650715290071</c:v>
                </c:pt>
                <c:pt idx="2998">
                  <c:v>0.83956650715290071</c:v>
                </c:pt>
                <c:pt idx="2999">
                  <c:v>0.83956650715290071</c:v>
                </c:pt>
                <c:pt idx="3000">
                  <c:v>0.83956650715290071</c:v>
                </c:pt>
                <c:pt idx="3001">
                  <c:v>0.83956650715290071</c:v>
                </c:pt>
                <c:pt idx="3002">
                  <c:v>0.83956650715290071</c:v>
                </c:pt>
                <c:pt idx="3003">
                  <c:v>0.83956650715290071</c:v>
                </c:pt>
                <c:pt idx="3004">
                  <c:v>0.83956650715290071</c:v>
                </c:pt>
                <c:pt idx="3005">
                  <c:v>0.83956650715290071</c:v>
                </c:pt>
                <c:pt idx="3006">
                  <c:v>0.83956650715290071</c:v>
                </c:pt>
                <c:pt idx="3007">
                  <c:v>0.83956650715290071</c:v>
                </c:pt>
                <c:pt idx="3008">
                  <c:v>0.83956650715290071</c:v>
                </c:pt>
                <c:pt idx="3009">
                  <c:v>0.83956650715290071</c:v>
                </c:pt>
                <c:pt idx="3010">
                  <c:v>0.83956650715290071</c:v>
                </c:pt>
                <c:pt idx="3011">
                  <c:v>0.83956650715290071</c:v>
                </c:pt>
                <c:pt idx="3012">
                  <c:v>0.83956650715290071</c:v>
                </c:pt>
                <c:pt idx="3013">
                  <c:v>0.83956650715290071</c:v>
                </c:pt>
                <c:pt idx="3014">
                  <c:v>0.83956650715290071</c:v>
                </c:pt>
                <c:pt idx="3015">
                  <c:v>0.83956650715290071</c:v>
                </c:pt>
                <c:pt idx="3016">
                  <c:v>0.83956650715290071</c:v>
                </c:pt>
                <c:pt idx="3017">
                  <c:v>0.83956650715290071</c:v>
                </c:pt>
                <c:pt idx="3018">
                  <c:v>0.83956650715290071</c:v>
                </c:pt>
                <c:pt idx="3019">
                  <c:v>0.83956650715290071</c:v>
                </c:pt>
                <c:pt idx="3020">
                  <c:v>0.83956650715290071</c:v>
                </c:pt>
                <c:pt idx="3021">
                  <c:v>0.83956650715290071</c:v>
                </c:pt>
                <c:pt idx="3022">
                  <c:v>0.83956650715290071</c:v>
                </c:pt>
                <c:pt idx="3023">
                  <c:v>0.83956650715290071</c:v>
                </c:pt>
                <c:pt idx="3024">
                  <c:v>0.83956650715290071</c:v>
                </c:pt>
                <c:pt idx="3025">
                  <c:v>0.83956650715290071</c:v>
                </c:pt>
                <c:pt idx="3026">
                  <c:v>0.83956650715290071</c:v>
                </c:pt>
                <c:pt idx="3027">
                  <c:v>0.83956650715290071</c:v>
                </c:pt>
                <c:pt idx="3028">
                  <c:v>0.83956650715290071</c:v>
                </c:pt>
                <c:pt idx="3029">
                  <c:v>0.83956650715290071</c:v>
                </c:pt>
                <c:pt idx="3030">
                  <c:v>0.83956650715290071</c:v>
                </c:pt>
                <c:pt idx="3031">
                  <c:v>0.83956650715290071</c:v>
                </c:pt>
                <c:pt idx="3032">
                  <c:v>0.83956650715290071</c:v>
                </c:pt>
                <c:pt idx="3033">
                  <c:v>0.83956650715290071</c:v>
                </c:pt>
                <c:pt idx="3034">
                  <c:v>0.83956650715290071</c:v>
                </c:pt>
                <c:pt idx="3035">
                  <c:v>0.83956650715290071</c:v>
                </c:pt>
                <c:pt idx="3036">
                  <c:v>0.83956650715290071</c:v>
                </c:pt>
                <c:pt idx="3037">
                  <c:v>0.83956650715290071</c:v>
                </c:pt>
                <c:pt idx="3038">
                  <c:v>0.83956650715290071</c:v>
                </c:pt>
                <c:pt idx="3039">
                  <c:v>0.83956650715290071</c:v>
                </c:pt>
                <c:pt idx="3040">
                  <c:v>0.83956650715290071</c:v>
                </c:pt>
                <c:pt idx="3041">
                  <c:v>0.83956650715290071</c:v>
                </c:pt>
                <c:pt idx="3042">
                  <c:v>0.83956650715290071</c:v>
                </c:pt>
                <c:pt idx="3043">
                  <c:v>0.83956650715290071</c:v>
                </c:pt>
                <c:pt idx="3044">
                  <c:v>0.83956650715290071</c:v>
                </c:pt>
                <c:pt idx="3045">
                  <c:v>0.83956650715290071</c:v>
                </c:pt>
                <c:pt idx="3046">
                  <c:v>0.83956650715290071</c:v>
                </c:pt>
                <c:pt idx="3047">
                  <c:v>0.83956650715290071</c:v>
                </c:pt>
                <c:pt idx="3048">
                  <c:v>0.83956650715290071</c:v>
                </c:pt>
                <c:pt idx="3049">
                  <c:v>0.83956650715290071</c:v>
                </c:pt>
                <c:pt idx="3050">
                  <c:v>0.83956650715290071</c:v>
                </c:pt>
                <c:pt idx="3051">
                  <c:v>0.83956650715290071</c:v>
                </c:pt>
                <c:pt idx="3052">
                  <c:v>0.83956650715290071</c:v>
                </c:pt>
                <c:pt idx="3053">
                  <c:v>0.83956650715290071</c:v>
                </c:pt>
                <c:pt idx="3054">
                  <c:v>0.83956650715290071</c:v>
                </c:pt>
                <c:pt idx="3055">
                  <c:v>0.83956650715290071</c:v>
                </c:pt>
                <c:pt idx="3056">
                  <c:v>0.83956650715290071</c:v>
                </c:pt>
                <c:pt idx="3057">
                  <c:v>0.83956650715290071</c:v>
                </c:pt>
                <c:pt idx="3058">
                  <c:v>0.83956650715290071</c:v>
                </c:pt>
                <c:pt idx="3059">
                  <c:v>0.83956650715290071</c:v>
                </c:pt>
                <c:pt idx="3060">
                  <c:v>0.83956650715290071</c:v>
                </c:pt>
                <c:pt idx="3061">
                  <c:v>0.83956650715290071</c:v>
                </c:pt>
                <c:pt idx="3062">
                  <c:v>0.83956650715290071</c:v>
                </c:pt>
                <c:pt idx="3063">
                  <c:v>0.83956650715290071</c:v>
                </c:pt>
                <c:pt idx="3064">
                  <c:v>0.83956650715290071</c:v>
                </c:pt>
                <c:pt idx="3065">
                  <c:v>0.83956650715290071</c:v>
                </c:pt>
                <c:pt idx="3066">
                  <c:v>0.83956650715290071</c:v>
                </c:pt>
                <c:pt idx="3067">
                  <c:v>0.83956650715290071</c:v>
                </c:pt>
                <c:pt idx="3068">
                  <c:v>0.83956650715290071</c:v>
                </c:pt>
                <c:pt idx="3069">
                  <c:v>0.83956650715290071</c:v>
                </c:pt>
                <c:pt idx="3070">
                  <c:v>0.83956650715290071</c:v>
                </c:pt>
                <c:pt idx="3071">
                  <c:v>0.83956650715290071</c:v>
                </c:pt>
                <c:pt idx="3072">
                  <c:v>0.83956650715290071</c:v>
                </c:pt>
                <c:pt idx="3073">
                  <c:v>0.83956650715290071</c:v>
                </c:pt>
                <c:pt idx="3074">
                  <c:v>0.83956650715290071</c:v>
                </c:pt>
                <c:pt idx="3075">
                  <c:v>0.83956650715290071</c:v>
                </c:pt>
                <c:pt idx="3076">
                  <c:v>0.83956650715290071</c:v>
                </c:pt>
                <c:pt idx="3077">
                  <c:v>0.83956650715290071</c:v>
                </c:pt>
                <c:pt idx="3078">
                  <c:v>0.83956650715290071</c:v>
                </c:pt>
                <c:pt idx="3079">
                  <c:v>0.83956650715290071</c:v>
                </c:pt>
                <c:pt idx="3080">
                  <c:v>0.83956650715290071</c:v>
                </c:pt>
                <c:pt idx="3081">
                  <c:v>0.83956650715290071</c:v>
                </c:pt>
                <c:pt idx="3082">
                  <c:v>0.83956650715290071</c:v>
                </c:pt>
                <c:pt idx="3083">
                  <c:v>0.83956650715290071</c:v>
                </c:pt>
                <c:pt idx="3084">
                  <c:v>0.83956650715290071</c:v>
                </c:pt>
                <c:pt idx="3085">
                  <c:v>0.83956650715290071</c:v>
                </c:pt>
                <c:pt idx="3086">
                  <c:v>0.83956650715290071</c:v>
                </c:pt>
                <c:pt idx="3087">
                  <c:v>0.83956650715290071</c:v>
                </c:pt>
                <c:pt idx="3088">
                  <c:v>0.83956650715290071</c:v>
                </c:pt>
                <c:pt idx="3089">
                  <c:v>0.83956650715290071</c:v>
                </c:pt>
                <c:pt idx="3090">
                  <c:v>0.83956650715290071</c:v>
                </c:pt>
                <c:pt idx="3091">
                  <c:v>0.83956650715290071</c:v>
                </c:pt>
                <c:pt idx="3092">
                  <c:v>0.83956650715290071</c:v>
                </c:pt>
                <c:pt idx="3093">
                  <c:v>0.83956650715290071</c:v>
                </c:pt>
                <c:pt idx="3094">
                  <c:v>0.83956650715290071</c:v>
                </c:pt>
                <c:pt idx="3095">
                  <c:v>0.83956650715290071</c:v>
                </c:pt>
                <c:pt idx="3096">
                  <c:v>0.83956650715290071</c:v>
                </c:pt>
                <c:pt idx="3097">
                  <c:v>0.83956650715290071</c:v>
                </c:pt>
                <c:pt idx="3098">
                  <c:v>0.83956650715290071</c:v>
                </c:pt>
                <c:pt idx="3099">
                  <c:v>0.83956650715290071</c:v>
                </c:pt>
                <c:pt idx="3100">
                  <c:v>0.83956650715290071</c:v>
                </c:pt>
                <c:pt idx="3101">
                  <c:v>0.83956650715290071</c:v>
                </c:pt>
                <c:pt idx="3102">
                  <c:v>0.83956650715290071</c:v>
                </c:pt>
                <c:pt idx="3103">
                  <c:v>0.83956650715290071</c:v>
                </c:pt>
                <c:pt idx="3104">
                  <c:v>0.83956650715290071</c:v>
                </c:pt>
                <c:pt idx="3105">
                  <c:v>0.83956650715290071</c:v>
                </c:pt>
                <c:pt idx="3106">
                  <c:v>0.83956650715290071</c:v>
                </c:pt>
                <c:pt idx="3107">
                  <c:v>0.83956650715290071</c:v>
                </c:pt>
                <c:pt idx="3108">
                  <c:v>0.83956650715290071</c:v>
                </c:pt>
                <c:pt idx="3109">
                  <c:v>0.83956650715290071</c:v>
                </c:pt>
                <c:pt idx="3110">
                  <c:v>0.83956650715290071</c:v>
                </c:pt>
                <c:pt idx="3111">
                  <c:v>0.83956650715290071</c:v>
                </c:pt>
                <c:pt idx="3112">
                  <c:v>0.83956650715290071</c:v>
                </c:pt>
                <c:pt idx="3113">
                  <c:v>0.83956650715290071</c:v>
                </c:pt>
                <c:pt idx="3114">
                  <c:v>0.83956650715290071</c:v>
                </c:pt>
                <c:pt idx="3115">
                  <c:v>0.83956650715290071</c:v>
                </c:pt>
                <c:pt idx="3116">
                  <c:v>0.83956650715290071</c:v>
                </c:pt>
                <c:pt idx="3117">
                  <c:v>0.83956650715290071</c:v>
                </c:pt>
                <c:pt idx="3118">
                  <c:v>0.83956650715290071</c:v>
                </c:pt>
                <c:pt idx="3119">
                  <c:v>0.83956650715290071</c:v>
                </c:pt>
                <c:pt idx="3120">
                  <c:v>0.83956650715290071</c:v>
                </c:pt>
                <c:pt idx="3121">
                  <c:v>0.83956650715290071</c:v>
                </c:pt>
                <c:pt idx="3122">
                  <c:v>0.83956650715290071</c:v>
                </c:pt>
                <c:pt idx="3123">
                  <c:v>0.83956650715290071</c:v>
                </c:pt>
                <c:pt idx="3124">
                  <c:v>0.83956650715290071</c:v>
                </c:pt>
                <c:pt idx="3125">
                  <c:v>0.83956650715290071</c:v>
                </c:pt>
                <c:pt idx="3126">
                  <c:v>0.83956650715290071</c:v>
                </c:pt>
                <c:pt idx="3127">
                  <c:v>0.83956650715290071</c:v>
                </c:pt>
                <c:pt idx="3128">
                  <c:v>0.83956650715290071</c:v>
                </c:pt>
                <c:pt idx="3129">
                  <c:v>0.83956650715290071</c:v>
                </c:pt>
                <c:pt idx="3130">
                  <c:v>0.83956650715290071</c:v>
                </c:pt>
                <c:pt idx="3131">
                  <c:v>0.83956650715290071</c:v>
                </c:pt>
                <c:pt idx="3132">
                  <c:v>0.83956650715290071</c:v>
                </c:pt>
                <c:pt idx="3133">
                  <c:v>0.83956650715290071</c:v>
                </c:pt>
                <c:pt idx="3134">
                  <c:v>0.83956650715290071</c:v>
                </c:pt>
                <c:pt idx="3135">
                  <c:v>0.83956650715290071</c:v>
                </c:pt>
                <c:pt idx="3136">
                  <c:v>0.83956650715290071</c:v>
                </c:pt>
                <c:pt idx="3137">
                  <c:v>0.83956650715290071</c:v>
                </c:pt>
                <c:pt idx="3138">
                  <c:v>0.83956650715290071</c:v>
                </c:pt>
                <c:pt idx="3139">
                  <c:v>0.83956650715290071</c:v>
                </c:pt>
                <c:pt idx="3140">
                  <c:v>0.83956650715290071</c:v>
                </c:pt>
                <c:pt idx="3141">
                  <c:v>0.83956650715290071</c:v>
                </c:pt>
                <c:pt idx="3142">
                  <c:v>0.83956650715290071</c:v>
                </c:pt>
                <c:pt idx="3143">
                  <c:v>0.83956650715290071</c:v>
                </c:pt>
                <c:pt idx="3144">
                  <c:v>0.83956650715290071</c:v>
                </c:pt>
                <c:pt idx="3145">
                  <c:v>0.83956650715290071</c:v>
                </c:pt>
                <c:pt idx="3146">
                  <c:v>0.83956650715290071</c:v>
                </c:pt>
                <c:pt idx="3147">
                  <c:v>0.83956650715290071</c:v>
                </c:pt>
                <c:pt idx="3148">
                  <c:v>0.83956650715290071</c:v>
                </c:pt>
                <c:pt idx="3149">
                  <c:v>0.83956650715290071</c:v>
                </c:pt>
                <c:pt idx="3150">
                  <c:v>0.83956650715290071</c:v>
                </c:pt>
                <c:pt idx="3151">
                  <c:v>0.83956650715290071</c:v>
                </c:pt>
                <c:pt idx="3152">
                  <c:v>0.83956650715290071</c:v>
                </c:pt>
                <c:pt idx="3153">
                  <c:v>0.83956650715290071</c:v>
                </c:pt>
                <c:pt idx="3154">
                  <c:v>0.83956650715290071</c:v>
                </c:pt>
                <c:pt idx="3155">
                  <c:v>0.83956650715290071</c:v>
                </c:pt>
                <c:pt idx="3156">
                  <c:v>0.83956650715290071</c:v>
                </c:pt>
                <c:pt idx="3157">
                  <c:v>0.83956650715290071</c:v>
                </c:pt>
                <c:pt idx="3158">
                  <c:v>0.83956650715290071</c:v>
                </c:pt>
                <c:pt idx="3159">
                  <c:v>0.83956650715290071</c:v>
                </c:pt>
                <c:pt idx="3160">
                  <c:v>0.83956650715290071</c:v>
                </c:pt>
                <c:pt idx="3161">
                  <c:v>0.83956650715290071</c:v>
                </c:pt>
                <c:pt idx="3162">
                  <c:v>0.83956650715290071</c:v>
                </c:pt>
                <c:pt idx="3163">
                  <c:v>0.83956650715290071</c:v>
                </c:pt>
                <c:pt idx="3164">
                  <c:v>0.83956650715290071</c:v>
                </c:pt>
                <c:pt idx="3165">
                  <c:v>0.83956650715290071</c:v>
                </c:pt>
                <c:pt idx="3166">
                  <c:v>0.83956650715290071</c:v>
                </c:pt>
                <c:pt idx="3167">
                  <c:v>0.83956650715290071</c:v>
                </c:pt>
                <c:pt idx="3168">
                  <c:v>0.83956650715290071</c:v>
                </c:pt>
                <c:pt idx="3169">
                  <c:v>0.83956650715290071</c:v>
                </c:pt>
                <c:pt idx="3170">
                  <c:v>0.83956650715290071</c:v>
                </c:pt>
                <c:pt idx="3171">
                  <c:v>0.83956650715290071</c:v>
                </c:pt>
                <c:pt idx="3172">
                  <c:v>0.83956650715290071</c:v>
                </c:pt>
                <c:pt idx="3173">
                  <c:v>0.83956650715290071</c:v>
                </c:pt>
                <c:pt idx="3174">
                  <c:v>0.83956650715290071</c:v>
                </c:pt>
                <c:pt idx="3175">
                  <c:v>0.83956650715290071</c:v>
                </c:pt>
                <c:pt idx="3176">
                  <c:v>0.83956650715290071</c:v>
                </c:pt>
                <c:pt idx="3177">
                  <c:v>0.83956650715290071</c:v>
                </c:pt>
                <c:pt idx="3178">
                  <c:v>0.83956650715290071</c:v>
                </c:pt>
                <c:pt idx="3179">
                  <c:v>0.83956650715290071</c:v>
                </c:pt>
                <c:pt idx="3180">
                  <c:v>0.83956650715290071</c:v>
                </c:pt>
                <c:pt idx="3181">
                  <c:v>0.83956650715290071</c:v>
                </c:pt>
                <c:pt idx="3182">
                  <c:v>0.83956650715290071</c:v>
                </c:pt>
                <c:pt idx="3183">
                  <c:v>0.83956650715290071</c:v>
                </c:pt>
                <c:pt idx="3184">
                  <c:v>0.83956650715290071</c:v>
                </c:pt>
                <c:pt idx="3185">
                  <c:v>0.83956650715290071</c:v>
                </c:pt>
                <c:pt idx="3186">
                  <c:v>0.83956650715290071</c:v>
                </c:pt>
                <c:pt idx="3187">
                  <c:v>0.83956650715290071</c:v>
                </c:pt>
                <c:pt idx="3188">
                  <c:v>0.83956650715290071</c:v>
                </c:pt>
                <c:pt idx="3189">
                  <c:v>0.83956650715290071</c:v>
                </c:pt>
                <c:pt idx="3190">
                  <c:v>0.83956650715290071</c:v>
                </c:pt>
                <c:pt idx="3191">
                  <c:v>0.83956650715290071</c:v>
                </c:pt>
                <c:pt idx="3192">
                  <c:v>0.83956650715290071</c:v>
                </c:pt>
                <c:pt idx="3193">
                  <c:v>0.83956650715290071</c:v>
                </c:pt>
                <c:pt idx="3194">
                  <c:v>0.83956650715290071</c:v>
                </c:pt>
                <c:pt idx="3195">
                  <c:v>0.83956650715290071</c:v>
                </c:pt>
                <c:pt idx="3196">
                  <c:v>0.83956650715290071</c:v>
                </c:pt>
                <c:pt idx="3197">
                  <c:v>0.83956650715290071</c:v>
                </c:pt>
                <c:pt idx="3198">
                  <c:v>0.83956650715290071</c:v>
                </c:pt>
                <c:pt idx="3199">
                  <c:v>0.83956650715290071</c:v>
                </c:pt>
                <c:pt idx="3200">
                  <c:v>0.83956650715290071</c:v>
                </c:pt>
                <c:pt idx="3201">
                  <c:v>0.83956650715290071</c:v>
                </c:pt>
                <c:pt idx="3202">
                  <c:v>0.83956650715290071</c:v>
                </c:pt>
                <c:pt idx="3203">
                  <c:v>0.83956650715290071</c:v>
                </c:pt>
                <c:pt idx="3204">
                  <c:v>0.83956650715290071</c:v>
                </c:pt>
                <c:pt idx="3205">
                  <c:v>0.83956650715290071</c:v>
                </c:pt>
                <c:pt idx="3206">
                  <c:v>0.83956650715290071</c:v>
                </c:pt>
                <c:pt idx="3207">
                  <c:v>0.83956650715290071</c:v>
                </c:pt>
                <c:pt idx="3208">
                  <c:v>0.83956650715290071</c:v>
                </c:pt>
                <c:pt idx="3209">
                  <c:v>0.83956650715290071</c:v>
                </c:pt>
                <c:pt idx="3210">
                  <c:v>0.83956650715290071</c:v>
                </c:pt>
                <c:pt idx="3211">
                  <c:v>0.83956650715290071</c:v>
                </c:pt>
                <c:pt idx="3212">
                  <c:v>0.83956650715290071</c:v>
                </c:pt>
                <c:pt idx="3213">
                  <c:v>0.83956650715290071</c:v>
                </c:pt>
                <c:pt idx="3214">
                  <c:v>0.83956650715290071</c:v>
                </c:pt>
                <c:pt idx="3215">
                  <c:v>0.83956650715290071</c:v>
                </c:pt>
                <c:pt idx="3216">
                  <c:v>0.83956650715290071</c:v>
                </c:pt>
                <c:pt idx="3217">
                  <c:v>0.83956650715290071</c:v>
                </c:pt>
                <c:pt idx="3218">
                  <c:v>0.83956650715290071</c:v>
                </c:pt>
                <c:pt idx="3219">
                  <c:v>0.83956650715290071</c:v>
                </c:pt>
                <c:pt idx="3220">
                  <c:v>0.83956650715290071</c:v>
                </c:pt>
                <c:pt idx="3221">
                  <c:v>0.83956650715290071</c:v>
                </c:pt>
                <c:pt idx="3222">
                  <c:v>0.83956650715290071</c:v>
                </c:pt>
                <c:pt idx="3223">
                  <c:v>0.83956650715290071</c:v>
                </c:pt>
                <c:pt idx="3224">
                  <c:v>0.83956650715290071</c:v>
                </c:pt>
                <c:pt idx="3225">
                  <c:v>0.83956650715290071</c:v>
                </c:pt>
                <c:pt idx="3226">
                  <c:v>0.83956650715290071</c:v>
                </c:pt>
                <c:pt idx="3227">
                  <c:v>0.83956650715290071</c:v>
                </c:pt>
                <c:pt idx="3228">
                  <c:v>0.83956650715290071</c:v>
                </c:pt>
                <c:pt idx="3229">
                  <c:v>0.83956650715290071</c:v>
                </c:pt>
                <c:pt idx="3230">
                  <c:v>0.83956650715290071</c:v>
                </c:pt>
                <c:pt idx="3231">
                  <c:v>0.83956650715290071</c:v>
                </c:pt>
                <c:pt idx="3232">
                  <c:v>0.83956650715290071</c:v>
                </c:pt>
                <c:pt idx="3233">
                  <c:v>0.83956650715290071</c:v>
                </c:pt>
                <c:pt idx="3234">
                  <c:v>0.83956650715290071</c:v>
                </c:pt>
                <c:pt idx="3235">
                  <c:v>0.83956650715290071</c:v>
                </c:pt>
                <c:pt idx="3236">
                  <c:v>0.83956650715290071</c:v>
                </c:pt>
                <c:pt idx="3237">
                  <c:v>0.83956650715290071</c:v>
                </c:pt>
                <c:pt idx="3238">
                  <c:v>0.83956650715290071</c:v>
                </c:pt>
                <c:pt idx="3239">
                  <c:v>0.83956650715290071</c:v>
                </c:pt>
                <c:pt idx="3240">
                  <c:v>0.83956650715290071</c:v>
                </c:pt>
                <c:pt idx="3241">
                  <c:v>0.83956650715290071</c:v>
                </c:pt>
                <c:pt idx="3242">
                  <c:v>0.83956650715290071</c:v>
                </c:pt>
                <c:pt idx="3243">
                  <c:v>0.83956650715290071</c:v>
                </c:pt>
                <c:pt idx="3244">
                  <c:v>0.83956650715290071</c:v>
                </c:pt>
                <c:pt idx="3245">
                  <c:v>0.83956650715290071</c:v>
                </c:pt>
                <c:pt idx="3246">
                  <c:v>0.83956650715290071</c:v>
                </c:pt>
                <c:pt idx="3247">
                  <c:v>0.83956650715290071</c:v>
                </c:pt>
                <c:pt idx="3248">
                  <c:v>0.83956650715290071</c:v>
                </c:pt>
                <c:pt idx="3249">
                  <c:v>0.83956650715290071</c:v>
                </c:pt>
                <c:pt idx="3250">
                  <c:v>0.83956650715290071</c:v>
                </c:pt>
                <c:pt idx="3251">
                  <c:v>0.83956650715290071</c:v>
                </c:pt>
                <c:pt idx="3252">
                  <c:v>0.83956650715290071</c:v>
                </c:pt>
                <c:pt idx="3253">
                  <c:v>0.83956650715290071</c:v>
                </c:pt>
                <c:pt idx="3254">
                  <c:v>0.83956650715290071</c:v>
                </c:pt>
                <c:pt idx="3255">
                  <c:v>0.83956650715290071</c:v>
                </c:pt>
                <c:pt idx="3256">
                  <c:v>0.83956650715290071</c:v>
                </c:pt>
                <c:pt idx="3257">
                  <c:v>0.83956650715290071</c:v>
                </c:pt>
                <c:pt idx="3258">
                  <c:v>0.83956650715290071</c:v>
                </c:pt>
                <c:pt idx="3259">
                  <c:v>0.83956650715290071</c:v>
                </c:pt>
                <c:pt idx="3260">
                  <c:v>0.83956650715290071</c:v>
                </c:pt>
                <c:pt idx="3261">
                  <c:v>0.83956650715290071</c:v>
                </c:pt>
                <c:pt idx="3262">
                  <c:v>0.83956650715290071</c:v>
                </c:pt>
                <c:pt idx="3263">
                  <c:v>0.83956650715290071</c:v>
                </c:pt>
                <c:pt idx="3264">
                  <c:v>0.83956650715290071</c:v>
                </c:pt>
                <c:pt idx="3265">
                  <c:v>0.83956650715290071</c:v>
                </c:pt>
                <c:pt idx="3266">
                  <c:v>0.83956650715290071</c:v>
                </c:pt>
                <c:pt idx="3267">
                  <c:v>0.83956650715290071</c:v>
                </c:pt>
                <c:pt idx="3268">
                  <c:v>0.83956650715290071</c:v>
                </c:pt>
                <c:pt idx="3269">
                  <c:v>0.83956650715290071</c:v>
                </c:pt>
                <c:pt idx="3270">
                  <c:v>0.83956650715290071</c:v>
                </c:pt>
                <c:pt idx="3271">
                  <c:v>0.83956650715290071</c:v>
                </c:pt>
                <c:pt idx="3272">
                  <c:v>0.83956650715290071</c:v>
                </c:pt>
                <c:pt idx="3273">
                  <c:v>0.83956650715290071</c:v>
                </c:pt>
                <c:pt idx="3274">
                  <c:v>0.83956650715290071</c:v>
                </c:pt>
                <c:pt idx="3275">
                  <c:v>0.83956650715290071</c:v>
                </c:pt>
                <c:pt idx="3276">
                  <c:v>0.83956650715290071</c:v>
                </c:pt>
                <c:pt idx="3277">
                  <c:v>0.83956650715290071</c:v>
                </c:pt>
                <c:pt idx="3278">
                  <c:v>0.83956650715290071</c:v>
                </c:pt>
                <c:pt idx="3279">
                  <c:v>0.83956650715290071</c:v>
                </c:pt>
                <c:pt idx="3280">
                  <c:v>0.83956650715290071</c:v>
                </c:pt>
                <c:pt idx="3281">
                  <c:v>0.83956650715290071</c:v>
                </c:pt>
                <c:pt idx="3282">
                  <c:v>0.83956650715290071</c:v>
                </c:pt>
                <c:pt idx="3283">
                  <c:v>0.83956650715290071</c:v>
                </c:pt>
                <c:pt idx="3284">
                  <c:v>0.83956650715290071</c:v>
                </c:pt>
                <c:pt idx="3285">
                  <c:v>0.83956650715290071</c:v>
                </c:pt>
                <c:pt idx="3286">
                  <c:v>0.83956650715290071</c:v>
                </c:pt>
                <c:pt idx="3287">
                  <c:v>0.83956650715290071</c:v>
                </c:pt>
                <c:pt idx="3288">
                  <c:v>0.83956650715290071</c:v>
                </c:pt>
                <c:pt idx="3289">
                  <c:v>0.83956650715290071</c:v>
                </c:pt>
                <c:pt idx="3290">
                  <c:v>0.83956650715290071</c:v>
                </c:pt>
                <c:pt idx="3291">
                  <c:v>0.83956650715290071</c:v>
                </c:pt>
                <c:pt idx="3292">
                  <c:v>0.83956650715290071</c:v>
                </c:pt>
                <c:pt idx="3293">
                  <c:v>0.83956650715290071</c:v>
                </c:pt>
                <c:pt idx="3294">
                  <c:v>0.83956650715290071</c:v>
                </c:pt>
                <c:pt idx="3295">
                  <c:v>0.83956650715290071</c:v>
                </c:pt>
                <c:pt idx="3296">
                  <c:v>0.83956650715290071</c:v>
                </c:pt>
                <c:pt idx="3297">
                  <c:v>0.83956650715290071</c:v>
                </c:pt>
                <c:pt idx="3298">
                  <c:v>0.83956650715290071</c:v>
                </c:pt>
                <c:pt idx="3299">
                  <c:v>0.83956650715290071</c:v>
                </c:pt>
                <c:pt idx="3300">
                  <c:v>0.83956650715290071</c:v>
                </c:pt>
                <c:pt idx="3301">
                  <c:v>0.83956650715290071</c:v>
                </c:pt>
                <c:pt idx="3302">
                  <c:v>0.83956650715290071</c:v>
                </c:pt>
                <c:pt idx="3303">
                  <c:v>0.83956650715290071</c:v>
                </c:pt>
                <c:pt idx="3304">
                  <c:v>0.83956650715290071</c:v>
                </c:pt>
                <c:pt idx="3305">
                  <c:v>0.83956650715290071</c:v>
                </c:pt>
                <c:pt idx="3306">
                  <c:v>0.83956650715290071</c:v>
                </c:pt>
                <c:pt idx="3307">
                  <c:v>0.83956650715290071</c:v>
                </c:pt>
                <c:pt idx="3308">
                  <c:v>0.83956650715290071</c:v>
                </c:pt>
                <c:pt idx="3309">
                  <c:v>0.83956650715290071</c:v>
                </c:pt>
                <c:pt idx="3310">
                  <c:v>0.83956650715290071</c:v>
                </c:pt>
                <c:pt idx="3311">
                  <c:v>0.83956650715290071</c:v>
                </c:pt>
                <c:pt idx="3312">
                  <c:v>0.83956650715290071</c:v>
                </c:pt>
                <c:pt idx="3313">
                  <c:v>0.83956650715290071</c:v>
                </c:pt>
                <c:pt idx="3314">
                  <c:v>0.83956650715290071</c:v>
                </c:pt>
                <c:pt idx="3315">
                  <c:v>0.83956650715290071</c:v>
                </c:pt>
                <c:pt idx="3316">
                  <c:v>0.83956650715290071</c:v>
                </c:pt>
                <c:pt idx="3317">
                  <c:v>0.83956650715290071</c:v>
                </c:pt>
                <c:pt idx="3318">
                  <c:v>0.83956650715290071</c:v>
                </c:pt>
                <c:pt idx="3319">
                  <c:v>0.83956650715290071</c:v>
                </c:pt>
                <c:pt idx="3320">
                  <c:v>0.83956650715290071</c:v>
                </c:pt>
                <c:pt idx="3321">
                  <c:v>0.83956650715290071</c:v>
                </c:pt>
                <c:pt idx="3322">
                  <c:v>0.83956650715290071</c:v>
                </c:pt>
                <c:pt idx="3323">
                  <c:v>0.83956650715290071</c:v>
                </c:pt>
                <c:pt idx="3324">
                  <c:v>0.83956650715290071</c:v>
                </c:pt>
                <c:pt idx="3325">
                  <c:v>0.83956650715290071</c:v>
                </c:pt>
                <c:pt idx="3326">
                  <c:v>0.83956650715290071</c:v>
                </c:pt>
                <c:pt idx="3327">
                  <c:v>0.83956650715290071</c:v>
                </c:pt>
                <c:pt idx="3328">
                  <c:v>0.83956650715290071</c:v>
                </c:pt>
                <c:pt idx="3329">
                  <c:v>0.83956650715290071</c:v>
                </c:pt>
                <c:pt idx="3330">
                  <c:v>0.83956650715290071</c:v>
                </c:pt>
                <c:pt idx="3331">
                  <c:v>0.83956650715290071</c:v>
                </c:pt>
                <c:pt idx="3332">
                  <c:v>0.83956650715290071</c:v>
                </c:pt>
                <c:pt idx="3333">
                  <c:v>0.83956650715290071</c:v>
                </c:pt>
                <c:pt idx="3334">
                  <c:v>0.83956650715290071</c:v>
                </c:pt>
                <c:pt idx="3335">
                  <c:v>0.83956650715290071</c:v>
                </c:pt>
                <c:pt idx="3336">
                  <c:v>0.83956650715290071</c:v>
                </c:pt>
                <c:pt idx="3337">
                  <c:v>0.83956650715290071</c:v>
                </c:pt>
                <c:pt idx="3338">
                  <c:v>0.83956650715290071</c:v>
                </c:pt>
                <c:pt idx="3339">
                  <c:v>0.83956650715290071</c:v>
                </c:pt>
                <c:pt idx="3340">
                  <c:v>0.83956650715290071</c:v>
                </c:pt>
                <c:pt idx="3341">
                  <c:v>0.83956650715290071</c:v>
                </c:pt>
                <c:pt idx="3342">
                  <c:v>0.83956650715290071</c:v>
                </c:pt>
                <c:pt idx="3343">
                  <c:v>0.83956650715290071</c:v>
                </c:pt>
                <c:pt idx="3344">
                  <c:v>0.83956650715290071</c:v>
                </c:pt>
                <c:pt idx="3345">
                  <c:v>0.83956650715290071</c:v>
                </c:pt>
                <c:pt idx="3346">
                  <c:v>0.83956650715290071</c:v>
                </c:pt>
                <c:pt idx="3347">
                  <c:v>0.83956650715290071</c:v>
                </c:pt>
                <c:pt idx="3348">
                  <c:v>0.83956650715290071</c:v>
                </c:pt>
                <c:pt idx="3349">
                  <c:v>0.83956650715290071</c:v>
                </c:pt>
                <c:pt idx="3350">
                  <c:v>0.83956650715290071</c:v>
                </c:pt>
                <c:pt idx="3351">
                  <c:v>0.83956650715290071</c:v>
                </c:pt>
                <c:pt idx="3352">
                  <c:v>0.83956650715290071</c:v>
                </c:pt>
                <c:pt idx="3353">
                  <c:v>0.83956650715290071</c:v>
                </c:pt>
                <c:pt idx="3354">
                  <c:v>0.83956650715290071</c:v>
                </c:pt>
                <c:pt idx="3355">
                  <c:v>0.83956650715290071</c:v>
                </c:pt>
                <c:pt idx="3356">
                  <c:v>0.83956650715290071</c:v>
                </c:pt>
                <c:pt idx="3357">
                  <c:v>0.83956650715290071</c:v>
                </c:pt>
                <c:pt idx="3358">
                  <c:v>0.83956650715290071</c:v>
                </c:pt>
                <c:pt idx="3359">
                  <c:v>0.83956650715290071</c:v>
                </c:pt>
                <c:pt idx="3360">
                  <c:v>0.83956650715290071</c:v>
                </c:pt>
                <c:pt idx="3361">
                  <c:v>0.83956650715290071</c:v>
                </c:pt>
                <c:pt idx="3362">
                  <c:v>0.83956650715290071</c:v>
                </c:pt>
                <c:pt idx="3363">
                  <c:v>0.83956650715290071</c:v>
                </c:pt>
                <c:pt idx="3364">
                  <c:v>0.83956650715290071</c:v>
                </c:pt>
                <c:pt idx="3365">
                  <c:v>0.83956650715290071</c:v>
                </c:pt>
                <c:pt idx="3366">
                  <c:v>0.83956650715290071</c:v>
                </c:pt>
                <c:pt idx="3367">
                  <c:v>0.83956650715290071</c:v>
                </c:pt>
                <c:pt idx="3368">
                  <c:v>0.83956650715290071</c:v>
                </c:pt>
                <c:pt idx="3369">
                  <c:v>0.83956650715290071</c:v>
                </c:pt>
                <c:pt idx="3370">
                  <c:v>0.83956650715290071</c:v>
                </c:pt>
                <c:pt idx="3371">
                  <c:v>0.83956650715290071</c:v>
                </c:pt>
                <c:pt idx="3372">
                  <c:v>0.83956650715290071</c:v>
                </c:pt>
                <c:pt idx="3373">
                  <c:v>0.83956650715290071</c:v>
                </c:pt>
                <c:pt idx="3374">
                  <c:v>0.83956650715290071</c:v>
                </c:pt>
                <c:pt idx="3375">
                  <c:v>0.83956650715290071</c:v>
                </c:pt>
                <c:pt idx="3376">
                  <c:v>0.83956650715290071</c:v>
                </c:pt>
                <c:pt idx="3377">
                  <c:v>0.83956650715290071</c:v>
                </c:pt>
                <c:pt idx="3378">
                  <c:v>0.83956650715290071</c:v>
                </c:pt>
                <c:pt idx="3379">
                  <c:v>0.83956650715290071</c:v>
                </c:pt>
                <c:pt idx="3380">
                  <c:v>0.83956650715290071</c:v>
                </c:pt>
                <c:pt idx="3381">
                  <c:v>0.83956650715290071</c:v>
                </c:pt>
                <c:pt idx="3382">
                  <c:v>0.83956650715290071</c:v>
                </c:pt>
                <c:pt idx="3383">
                  <c:v>0.83956650715290071</c:v>
                </c:pt>
                <c:pt idx="3384">
                  <c:v>0.83956650715290071</c:v>
                </c:pt>
                <c:pt idx="3385">
                  <c:v>0.83956650715290071</c:v>
                </c:pt>
                <c:pt idx="3386">
                  <c:v>0.83956650715290071</c:v>
                </c:pt>
                <c:pt idx="3387">
                  <c:v>0.83956650715290071</c:v>
                </c:pt>
                <c:pt idx="3388">
                  <c:v>0.83956650715290071</c:v>
                </c:pt>
                <c:pt idx="3389">
                  <c:v>0.83956650715290071</c:v>
                </c:pt>
                <c:pt idx="3390">
                  <c:v>0.83956650715290071</c:v>
                </c:pt>
                <c:pt idx="3391">
                  <c:v>0.83956650715290071</c:v>
                </c:pt>
                <c:pt idx="3392">
                  <c:v>0.83956650715290071</c:v>
                </c:pt>
                <c:pt idx="3393">
                  <c:v>0.83956650715290071</c:v>
                </c:pt>
                <c:pt idx="3394">
                  <c:v>0.83956650715290071</c:v>
                </c:pt>
                <c:pt idx="3395">
                  <c:v>0.83956650715290071</c:v>
                </c:pt>
                <c:pt idx="3396">
                  <c:v>0.83956650715290071</c:v>
                </c:pt>
                <c:pt idx="3397">
                  <c:v>0.83956650715290071</c:v>
                </c:pt>
                <c:pt idx="3398">
                  <c:v>0.83956650715290071</c:v>
                </c:pt>
                <c:pt idx="3399">
                  <c:v>0.83956650715290071</c:v>
                </c:pt>
                <c:pt idx="3400">
                  <c:v>0.83956650715290071</c:v>
                </c:pt>
                <c:pt idx="3401">
                  <c:v>0.83956650715290071</c:v>
                </c:pt>
                <c:pt idx="3402">
                  <c:v>0.83956650715290071</c:v>
                </c:pt>
                <c:pt idx="3403">
                  <c:v>0.83956650715290071</c:v>
                </c:pt>
                <c:pt idx="3404">
                  <c:v>0.83956650715290071</c:v>
                </c:pt>
                <c:pt idx="3405">
                  <c:v>0.83956650715290071</c:v>
                </c:pt>
                <c:pt idx="3406">
                  <c:v>0.83956650715290071</c:v>
                </c:pt>
                <c:pt idx="3407">
                  <c:v>0.83956650715290071</c:v>
                </c:pt>
                <c:pt idx="3408">
                  <c:v>0.83956650715290071</c:v>
                </c:pt>
                <c:pt idx="3409">
                  <c:v>0.83956650715290071</c:v>
                </c:pt>
                <c:pt idx="3410">
                  <c:v>0.83956650715290071</c:v>
                </c:pt>
                <c:pt idx="3411">
                  <c:v>0.83956650715290071</c:v>
                </c:pt>
                <c:pt idx="3412">
                  <c:v>0.83956650715290071</c:v>
                </c:pt>
                <c:pt idx="3413">
                  <c:v>0.83956650715290071</c:v>
                </c:pt>
                <c:pt idx="3414">
                  <c:v>0.83956650715290071</c:v>
                </c:pt>
                <c:pt idx="3415">
                  <c:v>0.83956650715290071</c:v>
                </c:pt>
                <c:pt idx="3416">
                  <c:v>0.83956650715290071</c:v>
                </c:pt>
                <c:pt idx="3417">
                  <c:v>0.83956650715290071</c:v>
                </c:pt>
                <c:pt idx="3418">
                  <c:v>0.83956650715290071</c:v>
                </c:pt>
                <c:pt idx="3419">
                  <c:v>0.83956650715290071</c:v>
                </c:pt>
                <c:pt idx="3420">
                  <c:v>0.83956650715290071</c:v>
                </c:pt>
                <c:pt idx="3421">
                  <c:v>0.83956650715290071</c:v>
                </c:pt>
                <c:pt idx="3422">
                  <c:v>0.83956650715290071</c:v>
                </c:pt>
                <c:pt idx="3423">
                  <c:v>0.83956650715290071</c:v>
                </c:pt>
                <c:pt idx="3424">
                  <c:v>0.83956650715290071</c:v>
                </c:pt>
                <c:pt idx="3425">
                  <c:v>0.83956650715290071</c:v>
                </c:pt>
                <c:pt idx="3426">
                  <c:v>0.83956650715290071</c:v>
                </c:pt>
                <c:pt idx="3427">
                  <c:v>0.83956650715290071</c:v>
                </c:pt>
                <c:pt idx="3428">
                  <c:v>0.83956650715290071</c:v>
                </c:pt>
                <c:pt idx="3429">
                  <c:v>0.83956650715290071</c:v>
                </c:pt>
                <c:pt idx="3430">
                  <c:v>0.83956650715290071</c:v>
                </c:pt>
                <c:pt idx="3431">
                  <c:v>0.83956650715290071</c:v>
                </c:pt>
                <c:pt idx="3432">
                  <c:v>0.83956650715290071</c:v>
                </c:pt>
                <c:pt idx="3433">
                  <c:v>0.83956650715290071</c:v>
                </c:pt>
                <c:pt idx="3434">
                  <c:v>0.83956650715290071</c:v>
                </c:pt>
                <c:pt idx="3435">
                  <c:v>0.83956650715290071</c:v>
                </c:pt>
                <c:pt idx="3436">
                  <c:v>0.83956650715290071</c:v>
                </c:pt>
                <c:pt idx="3437">
                  <c:v>0.83956650715290071</c:v>
                </c:pt>
                <c:pt idx="3438">
                  <c:v>0.83956650715290071</c:v>
                </c:pt>
                <c:pt idx="3439">
                  <c:v>0.83956650715290071</c:v>
                </c:pt>
                <c:pt idx="3440">
                  <c:v>0.83956650715290071</c:v>
                </c:pt>
                <c:pt idx="3441">
                  <c:v>0.83956650715290071</c:v>
                </c:pt>
                <c:pt idx="3442">
                  <c:v>0.83956650715290071</c:v>
                </c:pt>
                <c:pt idx="3443">
                  <c:v>0.83956650715290071</c:v>
                </c:pt>
                <c:pt idx="3444">
                  <c:v>0.83956650715290071</c:v>
                </c:pt>
                <c:pt idx="3445">
                  <c:v>0.83956650715290071</c:v>
                </c:pt>
                <c:pt idx="3446">
                  <c:v>0.83956650715290071</c:v>
                </c:pt>
                <c:pt idx="3447">
                  <c:v>0.83956650715290071</c:v>
                </c:pt>
                <c:pt idx="3448">
                  <c:v>0.83956650715290071</c:v>
                </c:pt>
                <c:pt idx="3449">
                  <c:v>0.83956650715290071</c:v>
                </c:pt>
                <c:pt idx="3450">
                  <c:v>0.83956650715290071</c:v>
                </c:pt>
                <c:pt idx="3451">
                  <c:v>0.83956650715290071</c:v>
                </c:pt>
                <c:pt idx="3452">
                  <c:v>0.83956650715290071</c:v>
                </c:pt>
                <c:pt idx="3453">
                  <c:v>0.83956650715290071</c:v>
                </c:pt>
                <c:pt idx="3454">
                  <c:v>0.83956650715290071</c:v>
                </c:pt>
                <c:pt idx="3455">
                  <c:v>0.83956650715290071</c:v>
                </c:pt>
                <c:pt idx="3456">
                  <c:v>0.83956650715290071</c:v>
                </c:pt>
                <c:pt idx="3457">
                  <c:v>0.83956650715290071</c:v>
                </c:pt>
                <c:pt idx="3458">
                  <c:v>0.83956650715290071</c:v>
                </c:pt>
                <c:pt idx="3459">
                  <c:v>0.83956650715290071</c:v>
                </c:pt>
                <c:pt idx="3460">
                  <c:v>0.83956650715290071</c:v>
                </c:pt>
                <c:pt idx="3461">
                  <c:v>0.83956650715290071</c:v>
                </c:pt>
                <c:pt idx="3462">
                  <c:v>0.83956650715290071</c:v>
                </c:pt>
                <c:pt idx="3463">
                  <c:v>0.83956650715290071</c:v>
                </c:pt>
                <c:pt idx="3464">
                  <c:v>0.83956650715290071</c:v>
                </c:pt>
                <c:pt idx="3465">
                  <c:v>0.83956650715290071</c:v>
                </c:pt>
                <c:pt idx="3466">
                  <c:v>0.83956650715290071</c:v>
                </c:pt>
                <c:pt idx="3467">
                  <c:v>0.83956650715290071</c:v>
                </c:pt>
                <c:pt idx="3468">
                  <c:v>0.83956650715290071</c:v>
                </c:pt>
                <c:pt idx="3469">
                  <c:v>0.83956650715290071</c:v>
                </c:pt>
                <c:pt idx="3470">
                  <c:v>0.83956650715290071</c:v>
                </c:pt>
                <c:pt idx="3471">
                  <c:v>0.83956650715290071</c:v>
                </c:pt>
                <c:pt idx="3472">
                  <c:v>0.83956650715290071</c:v>
                </c:pt>
                <c:pt idx="3473">
                  <c:v>0.83956650715290071</c:v>
                </c:pt>
                <c:pt idx="3474">
                  <c:v>0.83956650715290071</c:v>
                </c:pt>
                <c:pt idx="3475">
                  <c:v>0.83956650715290071</c:v>
                </c:pt>
                <c:pt idx="3476">
                  <c:v>0.83956650715290071</c:v>
                </c:pt>
                <c:pt idx="3477">
                  <c:v>0.83956650715290071</c:v>
                </c:pt>
                <c:pt idx="3478">
                  <c:v>0.83956650715290071</c:v>
                </c:pt>
                <c:pt idx="3479">
                  <c:v>0.83956650715290071</c:v>
                </c:pt>
                <c:pt idx="3480">
                  <c:v>0.83956650715290071</c:v>
                </c:pt>
                <c:pt idx="3481">
                  <c:v>0.83956650715290071</c:v>
                </c:pt>
                <c:pt idx="3482">
                  <c:v>0.83956650715290071</c:v>
                </c:pt>
                <c:pt idx="3483">
                  <c:v>0.83956650715290071</c:v>
                </c:pt>
                <c:pt idx="3484">
                  <c:v>0.83956650715290071</c:v>
                </c:pt>
                <c:pt idx="3485">
                  <c:v>0.83956650715290071</c:v>
                </c:pt>
                <c:pt idx="3486">
                  <c:v>0.83956650715290071</c:v>
                </c:pt>
                <c:pt idx="3487">
                  <c:v>0.83956650715290071</c:v>
                </c:pt>
                <c:pt idx="3488">
                  <c:v>0.83956650715290071</c:v>
                </c:pt>
                <c:pt idx="3489">
                  <c:v>0.83956650715290071</c:v>
                </c:pt>
                <c:pt idx="3490">
                  <c:v>0.83956650715290071</c:v>
                </c:pt>
                <c:pt idx="3491">
                  <c:v>0.83956650715290071</c:v>
                </c:pt>
                <c:pt idx="3492">
                  <c:v>0.83956650715290071</c:v>
                </c:pt>
                <c:pt idx="3493">
                  <c:v>0.83956650715290071</c:v>
                </c:pt>
                <c:pt idx="3494">
                  <c:v>0.83956650715290071</c:v>
                </c:pt>
                <c:pt idx="3495">
                  <c:v>0.83956650715290071</c:v>
                </c:pt>
                <c:pt idx="3496">
                  <c:v>0.83956650715290071</c:v>
                </c:pt>
                <c:pt idx="3497">
                  <c:v>0.83956650715290071</c:v>
                </c:pt>
                <c:pt idx="3498">
                  <c:v>0.83956650715290071</c:v>
                </c:pt>
                <c:pt idx="3499">
                  <c:v>0.83956650715290071</c:v>
                </c:pt>
                <c:pt idx="3500">
                  <c:v>0.83956650715290071</c:v>
                </c:pt>
                <c:pt idx="3501">
                  <c:v>0.83956650715290071</c:v>
                </c:pt>
                <c:pt idx="3502">
                  <c:v>0.83956650715290071</c:v>
                </c:pt>
                <c:pt idx="3503">
                  <c:v>0.83956650715290071</c:v>
                </c:pt>
                <c:pt idx="3504">
                  <c:v>0.83956650715290071</c:v>
                </c:pt>
                <c:pt idx="3505">
                  <c:v>0.83956650715290071</c:v>
                </c:pt>
                <c:pt idx="3506">
                  <c:v>0.83956650715290071</c:v>
                </c:pt>
                <c:pt idx="3507">
                  <c:v>0.83956650715290071</c:v>
                </c:pt>
                <c:pt idx="3508">
                  <c:v>0.83956650715290071</c:v>
                </c:pt>
                <c:pt idx="3509">
                  <c:v>0.83956650715290071</c:v>
                </c:pt>
                <c:pt idx="3510">
                  <c:v>0.83956650715290071</c:v>
                </c:pt>
                <c:pt idx="3511">
                  <c:v>0.83956650715290071</c:v>
                </c:pt>
                <c:pt idx="3512">
                  <c:v>0.83956650715290071</c:v>
                </c:pt>
                <c:pt idx="3513">
                  <c:v>0.83956650715290071</c:v>
                </c:pt>
                <c:pt idx="3514">
                  <c:v>0.83956650715290071</c:v>
                </c:pt>
                <c:pt idx="3515">
                  <c:v>0.83956650715290071</c:v>
                </c:pt>
                <c:pt idx="3516">
                  <c:v>0.83956650715290071</c:v>
                </c:pt>
                <c:pt idx="3517">
                  <c:v>0.83956650715290071</c:v>
                </c:pt>
                <c:pt idx="3518">
                  <c:v>0.83956650715290071</c:v>
                </c:pt>
                <c:pt idx="3519">
                  <c:v>0.83956650715290071</c:v>
                </c:pt>
                <c:pt idx="3520">
                  <c:v>0.83956650715290071</c:v>
                </c:pt>
                <c:pt idx="3521">
                  <c:v>0.83956650715290071</c:v>
                </c:pt>
                <c:pt idx="3522">
                  <c:v>0.83956650715290071</c:v>
                </c:pt>
                <c:pt idx="3523">
                  <c:v>0.83956650715290071</c:v>
                </c:pt>
                <c:pt idx="3524">
                  <c:v>0.83956650715290071</c:v>
                </c:pt>
                <c:pt idx="3525">
                  <c:v>0.83956650715290071</c:v>
                </c:pt>
                <c:pt idx="3526">
                  <c:v>0.83956650715290071</c:v>
                </c:pt>
                <c:pt idx="3527">
                  <c:v>0.83956650715290071</c:v>
                </c:pt>
                <c:pt idx="3528">
                  <c:v>0.83956650715290071</c:v>
                </c:pt>
                <c:pt idx="3529">
                  <c:v>0.83956650715290071</c:v>
                </c:pt>
                <c:pt idx="3530">
                  <c:v>0.83956650715290071</c:v>
                </c:pt>
                <c:pt idx="3531">
                  <c:v>0.83956650715290071</c:v>
                </c:pt>
                <c:pt idx="3532">
                  <c:v>0.83956650715290071</c:v>
                </c:pt>
                <c:pt idx="3533">
                  <c:v>0.83956650720385628</c:v>
                </c:pt>
                <c:pt idx="3534">
                  <c:v>0.83956650720385628</c:v>
                </c:pt>
                <c:pt idx="3535">
                  <c:v>0.83956650720385628</c:v>
                </c:pt>
                <c:pt idx="3536">
                  <c:v>0.83956650720385628</c:v>
                </c:pt>
                <c:pt idx="3537">
                  <c:v>0.83956650720385628</c:v>
                </c:pt>
                <c:pt idx="3538">
                  <c:v>0.83956650720385628</c:v>
                </c:pt>
                <c:pt idx="3539">
                  <c:v>0.83956650720385628</c:v>
                </c:pt>
                <c:pt idx="3540">
                  <c:v>0.83956650720385628</c:v>
                </c:pt>
                <c:pt idx="3541">
                  <c:v>0.83956650720385628</c:v>
                </c:pt>
                <c:pt idx="3542">
                  <c:v>0.83956650720385628</c:v>
                </c:pt>
                <c:pt idx="3543">
                  <c:v>0.83956650720385628</c:v>
                </c:pt>
                <c:pt idx="3544">
                  <c:v>0.83956650720385628</c:v>
                </c:pt>
                <c:pt idx="3545">
                  <c:v>0.83956650720385628</c:v>
                </c:pt>
                <c:pt idx="3546">
                  <c:v>0.83956650720385628</c:v>
                </c:pt>
                <c:pt idx="3547">
                  <c:v>0.83956650720385628</c:v>
                </c:pt>
                <c:pt idx="3548">
                  <c:v>0.83956650720385628</c:v>
                </c:pt>
                <c:pt idx="3549">
                  <c:v>0.83956650720385628</c:v>
                </c:pt>
                <c:pt idx="3550">
                  <c:v>0.83956650720385628</c:v>
                </c:pt>
                <c:pt idx="3551">
                  <c:v>0.83956650720385628</c:v>
                </c:pt>
                <c:pt idx="3552">
                  <c:v>0.83956650720385628</c:v>
                </c:pt>
                <c:pt idx="3553">
                  <c:v>0.83956650720385628</c:v>
                </c:pt>
                <c:pt idx="3554">
                  <c:v>0.83956650720385628</c:v>
                </c:pt>
                <c:pt idx="3555">
                  <c:v>0.83956650720385628</c:v>
                </c:pt>
                <c:pt idx="3556">
                  <c:v>0.83956650720385628</c:v>
                </c:pt>
                <c:pt idx="3557">
                  <c:v>0.83956650720385628</c:v>
                </c:pt>
                <c:pt idx="3558">
                  <c:v>0.83956650720385628</c:v>
                </c:pt>
                <c:pt idx="3559">
                  <c:v>0.83956650720385628</c:v>
                </c:pt>
                <c:pt idx="3560">
                  <c:v>0.83956650720385628</c:v>
                </c:pt>
                <c:pt idx="3561">
                  <c:v>0.83956650720385628</c:v>
                </c:pt>
                <c:pt idx="3562">
                  <c:v>0.83956650720385628</c:v>
                </c:pt>
                <c:pt idx="3563">
                  <c:v>0.83956650720385628</c:v>
                </c:pt>
                <c:pt idx="3564">
                  <c:v>0.83956650720385628</c:v>
                </c:pt>
                <c:pt idx="3565">
                  <c:v>0.83956650720385628</c:v>
                </c:pt>
                <c:pt idx="3566">
                  <c:v>0.83956650720385628</c:v>
                </c:pt>
                <c:pt idx="3567">
                  <c:v>0.83956650720385628</c:v>
                </c:pt>
                <c:pt idx="3568">
                  <c:v>0.83956650720385628</c:v>
                </c:pt>
                <c:pt idx="3569">
                  <c:v>0.83956650720385628</c:v>
                </c:pt>
                <c:pt idx="3570">
                  <c:v>0.83956650720385628</c:v>
                </c:pt>
                <c:pt idx="3571">
                  <c:v>0.83956650720385628</c:v>
                </c:pt>
                <c:pt idx="3572">
                  <c:v>0.83956650720385628</c:v>
                </c:pt>
                <c:pt idx="3573">
                  <c:v>0.83956650720385628</c:v>
                </c:pt>
                <c:pt idx="3574">
                  <c:v>0.83956650720385628</c:v>
                </c:pt>
                <c:pt idx="3575">
                  <c:v>0.83956650720385628</c:v>
                </c:pt>
                <c:pt idx="3576">
                  <c:v>0.83956650720385628</c:v>
                </c:pt>
                <c:pt idx="3577">
                  <c:v>0.83956650720385628</c:v>
                </c:pt>
                <c:pt idx="3578">
                  <c:v>0.83956650720385628</c:v>
                </c:pt>
                <c:pt idx="3579">
                  <c:v>0.83956650720385628</c:v>
                </c:pt>
                <c:pt idx="3580">
                  <c:v>0.83956650720385628</c:v>
                </c:pt>
                <c:pt idx="3581">
                  <c:v>0.83956650720385628</c:v>
                </c:pt>
                <c:pt idx="3582">
                  <c:v>0.83956650720385628</c:v>
                </c:pt>
                <c:pt idx="3583">
                  <c:v>0.83956650720385628</c:v>
                </c:pt>
                <c:pt idx="3584">
                  <c:v>0.83956650720385628</c:v>
                </c:pt>
                <c:pt idx="3585">
                  <c:v>0.83956650720385628</c:v>
                </c:pt>
                <c:pt idx="3586">
                  <c:v>0.83956650720385628</c:v>
                </c:pt>
                <c:pt idx="3587">
                  <c:v>0.83956650720385628</c:v>
                </c:pt>
                <c:pt idx="3588">
                  <c:v>0.83956650720385628</c:v>
                </c:pt>
                <c:pt idx="3589">
                  <c:v>0.83956650720385628</c:v>
                </c:pt>
                <c:pt idx="3590">
                  <c:v>0.83956650720385628</c:v>
                </c:pt>
                <c:pt idx="3591">
                  <c:v>0.83956650720385628</c:v>
                </c:pt>
                <c:pt idx="3592">
                  <c:v>0.83956650720385628</c:v>
                </c:pt>
                <c:pt idx="3593">
                  <c:v>0.83956650720385628</c:v>
                </c:pt>
                <c:pt idx="3594">
                  <c:v>0.83956650720385628</c:v>
                </c:pt>
                <c:pt idx="3595">
                  <c:v>0.83956650720385628</c:v>
                </c:pt>
                <c:pt idx="3596">
                  <c:v>0.83956650720385628</c:v>
                </c:pt>
                <c:pt idx="3597">
                  <c:v>0.83956650720385628</c:v>
                </c:pt>
                <c:pt idx="3598">
                  <c:v>0.83956650720385628</c:v>
                </c:pt>
                <c:pt idx="3599">
                  <c:v>0.83956650720385628</c:v>
                </c:pt>
                <c:pt idx="3600">
                  <c:v>0.83956650720810277</c:v>
                </c:pt>
                <c:pt idx="3601">
                  <c:v>0.83956650720810277</c:v>
                </c:pt>
                <c:pt idx="3602">
                  <c:v>0.83956650720810277</c:v>
                </c:pt>
                <c:pt idx="3603">
                  <c:v>0.83956650720810277</c:v>
                </c:pt>
                <c:pt idx="3604">
                  <c:v>0.83956650720810277</c:v>
                </c:pt>
                <c:pt idx="3605">
                  <c:v>0.83956650720810277</c:v>
                </c:pt>
                <c:pt idx="3606">
                  <c:v>0.83956650720810277</c:v>
                </c:pt>
                <c:pt idx="3607">
                  <c:v>0.83956650720810277</c:v>
                </c:pt>
                <c:pt idx="3608">
                  <c:v>0.83956650720810277</c:v>
                </c:pt>
                <c:pt idx="3609">
                  <c:v>0.83956650720810277</c:v>
                </c:pt>
                <c:pt idx="3610">
                  <c:v>0.83956650720810277</c:v>
                </c:pt>
                <c:pt idx="3611">
                  <c:v>0.83956650720810277</c:v>
                </c:pt>
                <c:pt idx="3612">
                  <c:v>0.83956650720810277</c:v>
                </c:pt>
                <c:pt idx="3613">
                  <c:v>0.83956650720810277</c:v>
                </c:pt>
                <c:pt idx="3614">
                  <c:v>0.83956650720810277</c:v>
                </c:pt>
                <c:pt idx="3615">
                  <c:v>0.83956650720810277</c:v>
                </c:pt>
                <c:pt idx="3616">
                  <c:v>0.83956650720810277</c:v>
                </c:pt>
                <c:pt idx="3617">
                  <c:v>0.83956650721234871</c:v>
                </c:pt>
                <c:pt idx="3618">
                  <c:v>0.83956650721234871</c:v>
                </c:pt>
                <c:pt idx="3619">
                  <c:v>0.83956650721234871</c:v>
                </c:pt>
                <c:pt idx="3620">
                  <c:v>0.83956650721234871</c:v>
                </c:pt>
                <c:pt idx="3621">
                  <c:v>0.83956650721234871</c:v>
                </c:pt>
                <c:pt idx="3622">
                  <c:v>0.83956650721234871</c:v>
                </c:pt>
                <c:pt idx="3623">
                  <c:v>0.83956650721234871</c:v>
                </c:pt>
                <c:pt idx="3624">
                  <c:v>0.83956650721234871</c:v>
                </c:pt>
                <c:pt idx="3625">
                  <c:v>0.83956650721234871</c:v>
                </c:pt>
                <c:pt idx="3626">
                  <c:v>0.83956650721234871</c:v>
                </c:pt>
                <c:pt idx="3627">
                  <c:v>0.83956650721234871</c:v>
                </c:pt>
                <c:pt idx="3628">
                  <c:v>0.83956650721234871</c:v>
                </c:pt>
                <c:pt idx="3629">
                  <c:v>0.83956650721234871</c:v>
                </c:pt>
                <c:pt idx="3630">
                  <c:v>0.83956650721234871</c:v>
                </c:pt>
                <c:pt idx="3631">
                  <c:v>0.83956650721234871</c:v>
                </c:pt>
                <c:pt idx="3632">
                  <c:v>0.83956650721234871</c:v>
                </c:pt>
                <c:pt idx="3633">
                  <c:v>0.83956650721234871</c:v>
                </c:pt>
                <c:pt idx="3634">
                  <c:v>0.83956650721234871</c:v>
                </c:pt>
                <c:pt idx="3635">
                  <c:v>0.83956650721234871</c:v>
                </c:pt>
                <c:pt idx="3636">
                  <c:v>0.83956650721234871</c:v>
                </c:pt>
                <c:pt idx="3637">
                  <c:v>0.83956650721234871</c:v>
                </c:pt>
                <c:pt idx="3638">
                  <c:v>0.83956650721234871</c:v>
                </c:pt>
                <c:pt idx="3639">
                  <c:v>0.83956650721234871</c:v>
                </c:pt>
                <c:pt idx="3640">
                  <c:v>0.83956650721234871</c:v>
                </c:pt>
                <c:pt idx="3641">
                  <c:v>0.83956650721234871</c:v>
                </c:pt>
                <c:pt idx="3642">
                  <c:v>0.83956650721234871</c:v>
                </c:pt>
                <c:pt idx="3643">
                  <c:v>0.83956650721234871</c:v>
                </c:pt>
                <c:pt idx="3644">
                  <c:v>0.83956650721234871</c:v>
                </c:pt>
                <c:pt idx="3645">
                  <c:v>0.83956650721234871</c:v>
                </c:pt>
                <c:pt idx="3646">
                  <c:v>0.83956650721234871</c:v>
                </c:pt>
                <c:pt idx="3647">
                  <c:v>0.83956650721234871</c:v>
                </c:pt>
                <c:pt idx="3648">
                  <c:v>0.83956650721234871</c:v>
                </c:pt>
                <c:pt idx="3649">
                  <c:v>0.83956650721234871</c:v>
                </c:pt>
                <c:pt idx="3650">
                  <c:v>0.83956650721234871</c:v>
                </c:pt>
                <c:pt idx="3651">
                  <c:v>0.83956650721234871</c:v>
                </c:pt>
                <c:pt idx="3652">
                  <c:v>0.83956650721234871</c:v>
                </c:pt>
                <c:pt idx="3653">
                  <c:v>0.83956650721234871</c:v>
                </c:pt>
                <c:pt idx="3654">
                  <c:v>0.83956650721234871</c:v>
                </c:pt>
                <c:pt idx="3655">
                  <c:v>0.83956650721234871</c:v>
                </c:pt>
                <c:pt idx="3656">
                  <c:v>0.83956650721234871</c:v>
                </c:pt>
                <c:pt idx="3657">
                  <c:v>0.83956650721234871</c:v>
                </c:pt>
                <c:pt idx="3658">
                  <c:v>0.83956650721234871</c:v>
                </c:pt>
                <c:pt idx="3659">
                  <c:v>0.83956650721234871</c:v>
                </c:pt>
                <c:pt idx="3660">
                  <c:v>0.83956650721234871</c:v>
                </c:pt>
                <c:pt idx="3661">
                  <c:v>0.83956650721234871</c:v>
                </c:pt>
                <c:pt idx="3662">
                  <c:v>0.83956650721234871</c:v>
                </c:pt>
                <c:pt idx="3663">
                  <c:v>0.83956650721261439</c:v>
                </c:pt>
                <c:pt idx="3664">
                  <c:v>0.83956650721268844</c:v>
                </c:pt>
                <c:pt idx="3665">
                  <c:v>0.83956650721287984</c:v>
                </c:pt>
                <c:pt idx="3666">
                  <c:v>0.83956650721287984</c:v>
                </c:pt>
                <c:pt idx="3667">
                  <c:v>0.83956650721287984</c:v>
                </c:pt>
                <c:pt idx="3668">
                  <c:v>0.83956650725481186</c:v>
                </c:pt>
                <c:pt idx="3669">
                  <c:v>0.83956650725481186</c:v>
                </c:pt>
                <c:pt idx="3670">
                  <c:v>0.83956650725481186</c:v>
                </c:pt>
                <c:pt idx="3671">
                  <c:v>0.83956650725481186</c:v>
                </c:pt>
                <c:pt idx="3672">
                  <c:v>0.83956650725481186</c:v>
                </c:pt>
                <c:pt idx="3673">
                  <c:v>0.83956650725481186</c:v>
                </c:pt>
                <c:pt idx="3674">
                  <c:v>0.83956650725481186</c:v>
                </c:pt>
                <c:pt idx="3675">
                  <c:v>0.83956650725481186</c:v>
                </c:pt>
                <c:pt idx="3676">
                  <c:v>0.83956650725481186</c:v>
                </c:pt>
                <c:pt idx="3677">
                  <c:v>0.83956650725481186</c:v>
                </c:pt>
                <c:pt idx="3678">
                  <c:v>0.83956650725481186</c:v>
                </c:pt>
                <c:pt idx="3679">
                  <c:v>0.83956650725481186</c:v>
                </c:pt>
                <c:pt idx="3680">
                  <c:v>0.83956650725481186</c:v>
                </c:pt>
                <c:pt idx="3681">
                  <c:v>0.83956650725481186</c:v>
                </c:pt>
                <c:pt idx="3682">
                  <c:v>0.83956650725481186</c:v>
                </c:pt>
                <c:pt idx="3683">
                  <c:v>0.83956650725481186</c:v>
                </c:pt>
                <c:pt idx="3684">
                  <c:v>0.83956650725481186</c:v>
                </c:pt>
                <c:pt idx="3685">
                  <c:v>0.83956650725481186</c:v>
                </c:pt>
                <c:pt idx="3686">
                  <c:v>0.83956650725481186</c:v>
                </c:pt>
                <c:pt idx="3687">
                  <c:v>0.83956650725481186</c:v>
                </c:pt>
                <c:pt idx="3688">
                  <c:v>0.83956650725481186</c:v>
                </c:pt>
                <c:pt idx="3689">
                  <c:v>0.83956650725481186</c:v>
                </c:pt>
                <c:pt idx="3690">
                  <c:v>0.83956650725481186</c:v>
                </c:pt>
                <c:pt idx="3691">
                  <c:v>0.83956650725481186</c:v>
                </c:pt>
                <c:pt idx="3692">
                  <c:v>0.83956650725481186</c:v>
                </c:pt>
                <c:pt idx="3693">
                  <c:v>0.83956650725481186</c:v>
                </c:pt>
                <c:pt idx="3694">
                  <c:v>0.83956650725481186</c:v>
                </c:pt>
                <c:pt idx="3695">
                  <c:v>0.83956650725481186</c:v>
                </c:pt>
                <c:pt idx="3696">
                  <c:v>0.83956650725481186</c:v>
                </c:pt>
                <c:pt idx="3697">
                  <c:v>0.83956650725481186</c:v>
                </c:pt>
                <c:pt idx="3698">
                  <c:v>0.83956650725481186</c:v>
                </c:pt>
                <c:pt idx="3699">
                  <c:v>0.83956650725481186</c:v>
                </c:pt>
                <c:pt idx="3700">
                  <c:v>0.83956650725481186</c:v>
                </c:pt>
                <c:pt idx="3701">
                  <c:v>0.83956650725481186</c:v>
                </c:pt>
                <c:pt idx="3702">
                  <c:v>0.83956650725481186</c:v>
                </c:pt>
                <c:pt idx="3703">
                  <c:v>0.83956650725481186</c:v>
                </c:pt>
                <c:pt idx="3704">
                  <c:v>0.83956650725481186</c:v>
                </c:pt>
                <c:pt idx="3705">
                  <c:v>0.83956650725481186</c:v>
                </c:pt>
                <c:pt idx="3706">
                  <c:v>0.83956650725481186</c:v>
                </c:pt>
                <c:pt idx="3707">
                  <c:v>0.83956650725481186</c:v>
                </c:pt>
                <c:pt idx="3708">
                  <c:v>0.83956650725481186</c:v>
                </c:pt>
                <c:pt idx="3709">
                  <c:v>0.83956650725481186</c:v>
                </c:pt>
                <c:pt idx="3710">
                  <c:v>0.83956650725481186</c:v>
                </c:pt>
                <c:pt idx="3711">
                  <c:v>0.83956650725481186</c:v>
                </c:pt>
                <c:pt idx="3712">
                  <c:v>0.83956650725481186</c:v>
                </c:pt>
                <c:pt idx="3713">
                  <c:v>0.83956650725481186</c:v>
                </c:pt>
                <c:pt idx="3714">
                  <c:v>0.83956650725481186</c:v>
                </c:pt>
                <c:pt idx="3715">
                  <c:v>0.83956650725481186</c:v>
                </c:pt>
                <c:pt idx="3716">
                  <c:v>0.83956650725481186</c:v>
                </c:pt>
                <c:pt idx="3717">
                  <c:v>0.83956650725481186</c:v>
                </c:pt>
                <c:pt idx="3718">
                  <c:v>0.83956650725481186</c:v>
                </c:pt>
                <c:pt idx="3719">
                  <c:v>0.83956650725481186</c:v>
                </c:pt>
                <c:pt idx="3720">
                  <c:v>0.83956650725481186</c:v>
                </c:pt>
                <c:pt idx="3721">
                  <c:v>0.83956650725481186</c:v>
                </c:pt>
                <c:pt idx="3722">
                  <c:v>0.83956650725481186</c:v>
                </c:pt>
                <c:pt idx="3723">
                  <c:v>0.83956650725481186</c:v>
                </c:pt>
                <c:pt idx="3724">
                  <c:v>0.83956650725481186</c:v>
                </c:pt>
                <c:pt idx="3725">
                  <c:v>0.83956650725481186</c:v>
                </c:pt>
                <c:pt idx="3726">
                  <c:v>0.83956650725481186</c:v>
                </c:pt>
                <c:pt idx="3727">
                  <c:v>0.83956650725481186</c:v>
                </c:pt>
                <c:pt idx="3728">
                  <c:v>0.83956650725481186</c:v>
                </c:pt>
                <c:pt idx="3729">
                  <c:v>0.83956650725481186</c:v>
                </c:pt>
                <c:pt idx="3730">
                  <c:v>0.83956650725481186</c:v>
                </c:pt>
                <c:pt idx="3731">
                  <c:v>0.83956650725481186</c:v>
                </c:pt>
                <c:pt idx="3732">
                  <c:v>0.83956650725481186</c:v>
                </c:pt>
                <c:pt idx="3733">
                  <c:v>0.83956650725481186</c:v>
                </c:pt>
                <c:pt idx="3734">
                  <c:v>0.83956650725481186</c:v>
                </c:pt>
                <c:pt idx="3735">
                  <c:v>0.83956650725481186</c:v>
                </c:pt>
                <c:pt idx="3736">
                  <c:v>0.83956650725481186</c:v>
                </c:pt>
                <c:pt idx="3737">
                  <c:v>0.83956650725481186</c:v>
                </c:pt>
                <c:pt idx="3738">
                  <c:v>0.83956650725481186</c:v>
                </c:pt>
                <c:pt idx="3739">
                  <c:v>0.83956650725481186</c:v>
                </c:pt>
                <c:pt idx="3740">
                  <c:v>0.83956650725481186</c:v>
                </c:pt>
                <c:pt idx="3741">
                  <c:v>0.83956650725481186</c:v>
                </c:pt>
                <c:pt idx="3742">
                  <c:v>0.83956650725481186</c:v>
                </c:pt>
                <c:pt idx="3743">
                  <c:v>0.83956650725481186</c:v>
                </c:pt>
                <c:pt idx="3744">
                  <c:v>0.83956650725481186</c:v>
                </c:pt>
                <c:pt idx="3745">
                  <c:v>0.83956650725481186</c:v>
                </c:pt>
                <c:pt idx="3746">
                  <c:v>0.83956650725481186</c:v>
                </c:pt>
                <c:pt idx="3747">
                  <c:v>0.83956650725481186</c:v>
                </c:pt>
                <c:pt idx="3748">
                  <c:v>0.83956650725481186</c:v>
                </c:pt>
                <c:pt idx="3749">
                  <c:v>0.83956650725481186</c:v>
                </c:pt>
                <c:pt idx="3750">
                  <c:v>0.83956650725481186</c:v>
                </c:pt>
                <c:pt idx="3751">
                  <c:v>0.83956650725481186</c:v>
                </c:pt>
                <c:pt idx="3752">
                  <c:v>0.83956650725481186</c:v>
                </c:pt>
                <c:pt idx="3753">
                  <c:v>0.83956650725481186</c:v>
                </c:pt>
                <c:pt idx="3754">
                  <c:v>0.83956650725481186</c:v>
                </c:pt>
                <c:pt idx="3755">
                  <c:v>0.83956650725481186</c:v>
                </c:pt>
                <c:pt idx="3756">
                  <c:v>0.83956650725481186</c:v>
                </c:pt>
                <c:pt idx="3757">
                  <c:v>0.83956650725481186</c:v>
                </c:pt>
                <c:pt idx="3758">
                  <c:v>0.83956650725481186</c:v>
                </c:pt>
                <c:pt idx="3759">
                  <c:v>0.83956650725481186</c:v>
                </c:pt>
                <c:pt idx="3760">
                  <c:v>0.83956650725481186</c:v>
                </c:pt>
                <c:pt idx="3761">
                  <c:v>0.83956650725481186</c:v>
                </c:pt>
                <c:pt idx="3762">
                  <c:v>0.83956650725481186</c:v>
                </c:pt>
                <c:pt idx="3763">
                  <c:v>0.83956650725481186</c:v>
                </c:pt>
                <c:pt idx="3764">
                  <c:v>0.83956650725481186</c:v>
                </c:pt>
                <c:pt idx="3765">
                  <c:v>0.83956650725481186</c:v>
                </c:pt>
                <c:pt idx="3766">
                  <c:v>0.83956650725481186</c:v>
                </c:pt>
                <c:pt idx="3767">
                  <c:v>0.83956650725481186</c:v>
                </c:pt>
                <c:pt idx="3768">
                  <c:v>0.83956650725481186</c:v>
                </c:pt>
                <c:pt idx="3769">
                  <c:v>0.83956650725481186</c:v>
                </c:pt>
                <c:pt idx="3770">
                  <c:v>0.83956650725481186</c:v>
                </c:pt>
                <c:pt idx="3771">
                  <c:v>0.83956650725481186</c:v>
                </c:pt>
                <c:pt idx="3772">
                  <c:v>0.83956650725481186</c:v>
                </c:pt>
                <c:pt idx="3773">
                  <c:v>0.83956650725481186</c:v>
                </c:pt>
                <c:pt idx="3774">
                  <c:v>0.83956650725481186</c:v>
                </c:pt>
                <c:pt idx="3775">
                  <c:v>0.83956650725481186</c:v>
                </c:pt>
                <c:pt idx="3776">
                  <c:v>0.83956650725481186</c:v>
                </c:pt>
                <c:pt idx="3777">
                  <c:v>0.83956650725481186</c:v>
                </c:pt>
                <c:pt idx="3778">
                  <c:v>0.83956650725481186</c:v>
                </c:pt>
                <c:pt idx="3779">
                  <c:v>0.83956650725481186</c:v>
                </c:pt>
                <c:pt idx="3780">
                  <c:v>0.83956650725481186</c:v>
                </c:pt>
                <c:pt idx="3781">
                  <c:v>0.83956650725481186</c:v>
                </c:pt>
                <c:pt idx="3782">
                  <c:v>0.83956650725481186</c:v>
                </c:pt>
                <c:pt idx="3783">
                  <c:v>0.83956650725481186</c:v>
                </c:pt>
                <c:pt idx="3784">
                  <c:v>0.83956650725481186</c:v>
                </c:pt>
                <c:pt idx="3785">
                  <c:v>0.83956650725481186</c:v>
                </c:pt>
                <c:pt idx="3786">
                  <c:v>0.83956650725481186</c:v>
                </c:pt>
                <c:pt idx="3787">
                  <c:v>0.83956650725481186</c:v>
                </c:pt>
                <c:pt idx="3788">
                  <c:v>0.83956650725481186</c:v>
                </c:pt>
                <c:pt idx="3789">
                  <c:v>0.83956650725481186</c:v>
                </c:pt>
                <c:pt idx="3790">
                  <c:v>0.83956650725481186</c:v>
                </c:pt>
                <c:pt idx="3791">
                  <c:v>0.83956650725481186</c:v>
                </c:pt>
                <c:pt idx="3792">
                  <c:v>0.83956650725481186</c:v>
                </c:pt>
                <c:pt idx="3793">
                  <c:v>0.83956650725481186</c:v>
                </c:pt>
                <c:pt idx="3794">
                  <c:v>0.83956650725481186</c:v>
                </c:pt>
                <c:pt idx="3795">
                  <c:v>0.83956650725481186</c:v>
                </c:pt>
                <c:pt idx="3796">
                  <c:v>0.83956650725481186</c:v>
                </c:pt>
                <c:pt idx="3797">
                  <c:v>0.83956650725481186</c:v>
                </c:pt>
                <c:pt idx="3798">
                  <c:v>0.83956650725481186</c:v>
                </c:pt>
                <c:pt idx="3799">
                  <c:v>0.83956650725481186</c:v>
                </c:pt>
                <c:pt idx="3800">
                  <c:v>0.83956650725481186</c:v>
                </c:pt>
                <c:pt idx="3801">
                  <c:v>0.83956650725481186</c:v>
                </c:pt>
                <c:pt idx="3802">
                  <c:v>0.83956650728878246</c:v>
                </c:pt>
                <c:pt idx="3803">
                  <c:v>0.83956650728878246</c:v>
                </c:pt>
                <c:pt idx="3804">
                  <c:v>0.83956650728878246</c:v>
                </c:pt>
                <c:pt idx="3805">
                  <c:v>0.83956650728878246</c:v>
                </c:pt>
                <c:pt idx="3806">
                  <c:v>0.83956650728878246</c:v>
                </c:pt>
                <c:pt idx="3807">
                  <c:v>0.83956650728878246</c:v>
                </c:pt>
                <c:pt idx="3808">
                  <c:v>0.83956650728878246</c:v>
                </c:pt>
                <c:pt idx="3809">
                  <c:v>0.83956650728878246</c:v>
                </c:pt>
                <c:pt idx="3810">
                  <c:v>0.83956650728878246</c:v>
                </c:pt>
                <c:pt idx="3811">
                  <c:v>0.83956650728878246</c:v>
                </c:pt>
                <c:pt idx="3812">
                  <c:v>0.83956650728878246</c:v>
                </c:pt>
                <c:pt idx="3813">
                  <c:v>0.83956650728878246</c:v>
                </c:pt>
                <c:pt idx="3814">
                  <c:v>0.83956650728878246</c:v>
                </c:pt>
                <c:pt idx="3815">
                  <c:v>0.83956650728878246</c:v>
                </c:pt>
                <c:pt idx="3816">
                  <c:v>0.83956650728878246</c:v>
                </c:pt>
                <c:pt idx="3817">
                  <c:v>0.83956650728878246</c:v>
                </c:pt>
                <c:pt idx="3818">
                  <c:v>0.83956650728878246</c:v>
                </c:pt>
                <c:pt idx="3819">
                  <c:v>0.83956650728878246</c:v>
                </c:pt>
                <c:pt idx="3820">
                  <c:v>0.83956650728878246</c:v>
                </c:pt>
                <c:pt idx="3821">
                  <c:v>0.83956650728878246</c:v>
                </c:pt>
                <c:pt idx="3822">
                  <c:v>0.83956650728878246</c:v>
                </c:pt>
                <c:pt idx="3823">
                  <c:v>0.83956650728878246</c:v>
                </c:pt>
                <c:pt idx="3824">
                  <c:v>0.83956650728878246</c:v>
                </c:pt>
                <c:pt idx="3825">
                  <c:v>0.83956650728878246</c:v>
                </c:pt>
                <c:pt idx="3826">
                  <c:v>0.83956650728878246</c:v>
                </c:pt>
                <c:pt idx="3827">
                  <c:v>0.83956650728878246</c:v>
                </c:pt>
                <c:pt idx="3828">
                  <c:v>0.83956650728878246</c:v>
                </c:pt>
                <c:pt idx="3829">
                  <c:v>0.83956650728878246</c:v>
                </c:pt>
                <c:pt idx="3830">
                  <c:v>0.83956650728878246</c:v>
                </c:pt>
                <c:pt idx="3831">
                  <c:v>0.83956650728878246</c:v>
                </c:pt>
                <c:pt idx="3832">
                  <c:v>0.83956650728878246</c:v>
                </c:pt>
                <c:pt idx="3833">
                  <c:v>0.83956650728878246</c:v>
                </c:pt>
                <c:pt idx="3834">
                  <c:v>0.83956650728878246</c:v>
                </c:pt>
                <c:pt idx="3835">
                  <c:v>0.83956650728878246</c:v>
                </c:pt>
                <c:pt idx="3836">
                  <c:v>0.83956650728878246</c:v>
                </c:pt>
                <c:pt idx="3837">
                  <c:v>0.83956650728878246</c:v>
                </c:pt>
                <c:pt idx="3838">
                  <c:v>0.83956650728878246</c:v>
                </c:pt>
                <c:pt idx="3839">
                  <c:v>0.83956650728878246</c:v>
                </c:pt>
                <c:pt idx="3840">
                  <c:v>0.83956650728878246</c:v>
                </c:pt>
                <c:pt idx="3841">
                  <c:v>0.83956650728878246</c:v>
                </c:pt>
                <c:pt idx="3842">
                  <c:v>0.83956650728878246</c:v>
                </c:pt>
                <c:pt idx="3843">
                  <c:v>0.83956650728878246</c:v>
                </c:pt>
                <c:pt idx="3844">
                  <c:v>0.83956650728878246</c:v>
                </c:pt>
                <c:pt idx="3845">
                  <c:v>0.83956650728878246</c:v>
                </c:pt>
                <c:pt idx="3846">
                  <c:v>0.83956650728878246</c:v>
                </c:pt>
                <c:pt idx="3847">
                  <c:v>0.83956650728878246</c:v>
                </c:pt>
                <c:pt idx="3848">
                  <c:v>0.83956650728878246</c:v>
                </c:pt>
                <c:pt idx="3849">
                  <c:v>0.83956650728878246</c:v>
                </c:pt>
                <c:pt idx="3850">
                  <c:v>0.83956650728878246</c:v>
                </c:pt>
                <c:pt idx="3851">
                  <c:v>0.83956650728878246</c:v>
                </c:pt>
                <c:pt idx="3852">
                  <c:v>0.83956650728878246</c:v>
                </c:pt>
                <c:pt idx="3853">
                  <c:v>0.83956650728878246</c:v>
                </c:pt>
                <c:pt idx="3854">
                  <c:v>0.83956650728878246</c:v>
                </c:pt>
                <c:pt idx="3855">
                  <c:v>0.83956650728878246</c:v>
                </c:pt>
                <c:pt idx="3856">
                  <c:v>0.83956650728878246</c:v>
                </c:pt>
                <c:pt idx="3857">
                  <c:v>0.83956650728878246</c:v>
                </c:pt>
                <c:pt idx="3858">
                  <c:v>0.83956650728878246</c:v>
                </c:pt>
                <c:pt idx="3859">
                  <c:v>0.83956650728878246</c:v>
                </c:pt>
                <c:pt idx="3860">
                  <c:v>0.83956650728878246</c:v>
                </c:pt>
                <c:pt idx="3861">
                  <c:v>0.83956650728878246</c:v>
                </c:pt>
                <c:pt idx="3862">
                  <c:v>0.83956650728878246</c:v>
                </c:pt>
                <c:pt idx="3863">
                  <c:v>0.83956650728878246</c:v>
                </c:pt>
                <c:pt idx="3864">
                  <c:v>0.83956650728878246</c:v>
                </c:pt>
                <c:pt idx="3865">
                  <c:v>0.83956650728878246</c:v>
                </c:pt>
                <c:pt idx="3866">
                  <c:v>0.83956650728878246</c:v>
                </c:pt>
                <c:pt idx="3867">
                  <c:v>0.83956650728878246</c:v>
                </c:pt>
                <c:pt idx="3868">
                  <c:v>0.83956650728878246</c:v>
                </c:pt>
                <c:pt idx="3869">
                  <c:v>0.83956650728878246</c:v>
                </c:pt>
                <c:pt idx="3870">
                  <c:v>0.83956650728878246</c:v>
                </c:pt>
                <c:pt idx="3871">
                  <c:v>0.83956650728878246</c:v>
                </c:pt>
                <c:pt idx="3872">
                  <c:v>0.83956650728878246</c:v>
                </c:pt>
                <c:pt idx="3873">
                  <c:v>0.83956650728878246</c:v>
                </c:pt>
                <c:pt idx="3874">
                  <c:v>0.83956650728878246</c:v>
                </c:pt>
                <c:pt idx="3875">
                  <c:v>0.83956650728878246</c:v>
                </c:pt>
                <c:pt idx="3876">
                  <c:v>0.83956650728878246</c:v>
                </c:pt>
                <c:pt idx="3877">
                  <c:v>0.83956650728878246</c:v>
                </c:pt>
                <c:pt idx="3878">
                  <c:v>0.83956650728878246</c:v>
                </c:pt>
                <c:pt idx="3879">
                  <c:v>0.83956650728878246</c:v>
                </c:pt>
                <c:pt idx="3880">
                  <c:v>0.83956650728878246</c:v>
                </c:pt>
                <c:pt idx="3881">
                  <c:v>0.83956650728878246</c:v>
                </c:pt>
                <c:pt idx="3882">
                  <c:v>0.83956650728878246</c:v>
                </c:pt>
                <c:pt idx="3883">
                  <c:v>0.83956650728878246</c:v>
                </c:pt>
                <c:pt idx="3884">
                  <c:v>0.83956650728878246</c:v>
                </c:pt>
                <c:pt idx="3885">
                  <c:v>0.83956650728878246</c:v>
                </c:pt>
                <c:pt idx="3886">
                  <c:v>0.83956650728878246</c:v>
                </c:pt>
                <c:pt idx="3887">
                  <c:v>0.83956650728878246</c:v>
                </c:pt>
                <c:pt idx="3888">
                  <c:v>0.83956650728878246</c:v>
                </c:pt>
                <c:pt idx="3889">
                  <c:v>0.83956650728878246</c:v>
                </c:pt>
                <c:pt idx="3890">
                  <c:v>0.83956650728878246</c:v>
                </c:pt>
                <c:pt idx="3891">
                  <c:v>0.83956650728878246</c:v>
                </c:pt>
                <c:pt idx="3892">
                  <c:v>0.83956650728878246</c:v>
                </c:pt>
                <c:pt idx="3893">
                  <c:v>0.83956650728878246</c:v>
                </c:pt>
                <c:pt idx="3894">
                  <c:v>0.83956650728878246</c:v>
                </c:pt>
                <c:pt idx="3895">
                  <c:v>0.83956650728878246</c:v>
                </c:pt>
                <c:pt idx="3896">
                  <c:v>0.83956650728878246</c:v>
                </c:pt>
                <c:pt idx="3897">
                  <c:v>0.83956650728878246</c:v>
                </c:pt>
                <c:pt idx="3898">
                  <c:v>0.83956650728878246</c:v>
                </c:pt>
                <c:pt idx="3899">
                  <c:v>0.83956650728878246</c:v>
                </c:pt>
                <c:pt idx="3900">
                  <c:v>0.83956650728878246</c:v>
                </c:pt>
                <c:pt idx="3901">
                  <c:v>0.83956650728878246</c:v>
                </c:pt>
                <c:pt idx="3902">
                  <c:v>0.83956650728878246</c:v>
                </c:pt>
                <c:pt idx="3903">
                  <c:v>0.83956650728878246</c:v>
                </c:pt>
                <c:pt idx="3904">
                  <c:v>0.83956650728878246</c:v>
                </c:pt>
                <c:pt idx="3905">
                  <c:v>0.83956650728878246</c:v>
                </c:pt>
                <c:pt idx="3906">
                  <c:v>0.83956650728878246</c:v>
                </c:pt>
                <c:pt idx="3907">
                  <c:v>0.83956650728878246</c:v>
                </c:pt>
                <c:pt idx="3908">
                  <c:v>0.83956650728878246</c:v>
                </c:pt>
                <c:pt idx="3909">
                  <c:v>0.83956650728878246</c:v>
                </c:pt>
                <c:pt idx="3910">
                  <c:v>0.83956650728878246</c:v>
                </c:pt>
                <c:pt idx="3911">
                  <c:v>0.83956650728878246</c:v>
                </c:pt>
                <c:pt idx="3912">
                  <c:v>0.83956650728878246</c:v>
                </c:pt>
                <c:pt idx="3913">
                  <c:v>0.83956650728878246</c:v>
                </c:pt>
                <c:pt idx="3914">
                  <c:v>0.83956650728878246</c:v>
                </c:pt>
                <c:pt idx="3915">
                  <c:v>0.83956650728878246</c:v>
                </c:pt>
                <c:pt idx="3916">
                  <c:v>0.83956650728878246</c:v>
                </c:pt>
                <c:pt idx="3917">
                  <c:v>0.83956650728878246</c:v>
                </c:pt>
                <c:pt idx="3918">
                  <c:v>0.83956650728878246</c:v>
                </c:pt>
                <c:pt idx="3919">
                  <c:v>0.83956650728878246</c:v>
                </c:pt>
                <c:pt idx="3920">
                  <c:v>0.83956650728878246</c:v>
                </c:pt>
                <c:pt idx="3921">
                  <c:v>0.83956650728878246</c:v>
                </c:pt>
                <c:pt idx="3922">
                  <c:v>0.83956650728878246</c:v>
                </c:pt>
                <c:pt idx="3923">
                  <c:v>0.83956650728878246</c:v>
                </c:pt>
                <c:pt idx="3924">
                  <c:v>0.83956650728878246</c:v>
                </c:pt>
                <c:pt idx="3925">
                  <c:v>0.83956650728878246</c:v>
                </c:pt>
                <c:pt idx="3926">
                  <c:v>0.83956650728878246</c:v>
                </c:pt>
                <c:pt idx="3927">
                  <c:v>0.83956650728878246</c:v>
                </c:pt>
                <c:pt idx="3928">
                  <c:v>0.83956650728878246</c:v>
                </c:pt>
                <c:pt idx="3929">
                  <c:v>0.83956650728878246</c:v>
                </c:pt>
                <c:pt idx="3930">
                  <c:v>0.83956650728878246</c:v>
                </c:pt>
                <c:pt idx="3931">
                  <c:v>0.83956650728878246</c:v>
                </c:pt>
                <c:pt idx="3932">
                  <c:v>0.83956650728878246</c:v>
                </c:pt>
                <c:pt idx="3933">
                  <c:v>0.83956650728878246</c:v>
                </c:pt>
                <c:pt idx="3934">
                  <c:v>0.83956650728878246</c:v>
                </c:pt>
                <c:pt idx="3935">
                  <c:v>0.83956650728878246</c:v>
                </c:pt>
                <c:pt idx="3936">
                  <c:v>0.83956650728878246</c:v>
                </c:pt>
                <c:pt idx="3937">
                  <c:v>0.83956650728878246</c:v>
                </c:pt>
                <c:pt idx="3938">
                  <c:v>0.83956650728878246</c:v>
                </c:pt>
                <c:pt idx="3939">
                  <c:v>0.83956650728878246</c:v>
                </c:pt>
                <c:pt idx="3940">
                  <c:v>0.83956650728878246</c:v>
                </c:pt>
                <c:pt idx="3941">
                  <c:v>0.83956650728878246</c:v>
                </c:pt>
                <c:pt idx="3942">
                  <c:v>0.83956650728878246</c:v>
                </c:pt>
                <c:pt idx="3943">
                  <c:v>0.83956650728878246</c:v>
                </c:pt>
                <c:pt idx="3944">
                  <c:v>0.83956650728878246</c:v>
                </c:pt>
                <c:pt idx="3945">
                  <c:v>0.83956650728878246</c:v>
                </c:pt>
                <c:pt idx="3946">
                  <c:v>0.83956650728878246</c:v>
                </c:pt>
                <c:pt idx="3947">
                  <c:v>0.83956650728878246</c:v>
                </c:pt>
                <c:pt idx="3948">
                  <c:v>0.83956650728878246</c:v>
                </c:pt>
                <c:pt idx="3949">
                  <c:v>0.83956650728878246</c:v>
                </c:pt>
                <c:pt idx="3950">
                  <c:v>0.83956650728878246</c:v>
                </c:pt>
                <c:pt idx="3951">
                  <c:v>0.83956650728878246</c:v>
                </c:pt>
                <c:pt idx="3952">
                  <c:v>0.83956650728878246</c:v>
                </c:pt>
                <c:pt idx="3953">
                  <c:v>0.83956650728878246</c:v>
                </c:pt>
                <c:pt idx="3954">
                  <c:v>0.83956650728878246</c:v>
                </c:pt>
                <c:pt idx="3955">
                  <c:v>0.83956650728878246</c:v>
                </c:pt>
                <c:pt idx="3956">
                  <c:v>0.83956650728878246</c:v>
                </c:pt>
                <c:pt idx="3957">
                  <c:v>0.83956650728878246</c:v>
                </c:pt>
                <c:pt idx="3958">
                  <c:v>0.83956650728878246</c:v>
                </c:pt>
                <c:pt idx="3959">
                  <c:v>0.83956650728878246</c:v>
                </c:pt>
                <c:pt idx="3960">
                  <c:v>0.83956650728878246</c:v>
                </c:pt>
                <c:pt idx="3961">
                  <c:v>0.83956650728878246</c:v>
                </c:pt>
                <c:pt idx="3962">
                  <c:v>0.83956650728878246</c:v>
                </c:pt>
                <c:pt idx="3963">
                  <c:v>0.83956650728878246</c:v>
                </c:pt>
                <c:pt idx="3964">
                  <c:v>0.83956650728878246</c:v>
                </c:pt>
                <c:pt idx="3965">
                  <c:v>0.83956650728878246</c:v>
                </c:pt>
                <c:pt idx="3966">
                  <c:v>0.83956650728878246</c:v>
                </c:pt>
                <c:pt idx="3967">
                  <c:v>0.83956650728878246</c:v>
                </c:pt>
                <c:pt idx="3968">
                  <c:v>0.83956650728878246</c:v>
                </c:pt>
                <c:pt idx="3969">
                  <c:v>0.83956650728878246</c:v>
                </c:pt>
                <c:pt idx="3970">
                  <c:v>0.83956650728878246</c:v>
                </c:pt>
                <c:pt idx="3971">
                  <c:v>0.83956650728878246</c:v>
                </c:pt>
                <c:pt idx="3972">
                  <c:v>0.83956650728878246</c:v>
                </c:pt>
                <c:pt idx="3973">
                  <c:v>0.83956650728878246</c:v>
                </c:pt>
                <c:pt idx="3974">
                  <c:v>0.83956650728878246</c:v>
                </c:pt>
                <c:pt idx="3975">
                  <c:v>0.83956650728878246</c:v>
                </c:pt>
                <c:pt idx="3976">
                  <c:v>0.83956650728878246</c:v>
                </c:pt>
                <c:pt idx="3977">
                  <c:v>0.83956650728878246</c:v>
                </c:pt>
                <c:pt idx="3978">
                  <c:v>0.83956650728878246</c:v>
                </c:pt>
                <c:pt idx="3979">
                  <c:v>0.83956650728878246</c:v>
                </c:pt>
                <c:pt idx="3980">
                  <c:v>0.83956650728878246</c:v>
                </c:pt>
                <c:pt idx="3981">
                  <c:v>0.83956650728878246</c:v>
                </c:pt>
                <c:pt idx="3982">
                  <c:v>0.83956650728878246</c:v>
                </c:pt>
                <c:pt idx="3983">
                  <c:v>0.83956650728878246</c:v>
                </c:pt>
                <c:pt idx="3984">
                  <c:v>0.83956650728878246</c:v>
                </c:pt>
                <c:pt idx="3985">
                  <c:v>0.83956650728878246</c:v>
                </c:pt>
                <c:pt idx="3986">
                  <c:v>0.83956650728878246</c:v>
                </c:pt>
                <c:pt idx="3987">
                  <c:v>0.83956650728878246</c:v>
                </c:pt>
                <c:pt idx="3988">
                  <c:v>0.83956650728878246</c:v>
                </c:pt>
                <c:pt idx="3989">
                  <c:v>0.83956650728878246</c:v>
                </c:pt>
                <c:pt idx="3990">
                  <c:v>0.83956650728878246</c:v>
                </c:pt>
                <c:pt idx="3991">
                  <c:v>0.83956650728878246</c:v>
                </c:pt>
                <c:pt idx="3992">
                  <c:v>0.83956650728878246</c:v>
                </c:pt>
                <c:pt idx="3993">
                  <c:v>0.83956650728878246</c:v>
                </c:pt>
                <c:pt idx="3994">
                  <c:v>0.83956650728878246</c:v>
                </c:pt>
                <c:pt idx="3995">
                  <c:v>0.83956650728878246</c:v>
                </c:pt>
                <c:pt idx="3996">
                  <c:v>0.83956650728878246</c:v>
                </c:pt>
                <c:pt idx="3997">
                  <c:v>0.83956650728878246</c:v>
                </c:pt>
                <c:pt idx="3998">
                  <c:v>0.83956650728878246</c:v>
                </c:pt>
                <c:pt idx="3999">
                  <c:v>0.83956650728878246</c:v>
                </c:pt>
                <c:pt idx="4000">
                  <c:v>0.83956650728878246</c:v>
                </c:pt>
                <c:pt idx="4001">
                  <c:v>0.83956650728878246</c:v>
                </c:pt>
                <c:pt idx="4002">
                  <c:v>0.83956650728878246</c:v>
                </c:pt>
                <c:pt idx="4003">
                  <c:v>0.83956650728878246</c:v>
                </c:pt>
                <c:pt idx="4004">
                  <c:v>0.83956650728878246</c:v>
                </c:pt>
                <c:pt idx="4005">
                  <c:v>0.83956650728878246</c:v>
                </c:pt>
                <c:pt idx="4006">
                  <c:v>0.83956650728878246</c:v>
                </c:pt>
                <c:pt idx="4007">
                  <c:v>0.83956650728878246</c:v>
                </c:pt>
                <c:pt idx="4008">
                  <c:v>0.83956650728878246</c:v>
                </c:pt>
                <c:pt idx="4009">
                  <c:v>0.83956650728878246</c:v>
                </c:pt>
                <c:pt idx="4010">
                  <c:v>0.83956650728878246</c:v>
                </c:pt>
                <c:pt idx="4011">
                  <c:v>0.83956650728878246</c:v>
                </c:pt>
                <c:pt idx="4012">
                  <c:v>0.83956650728878246</c:v>
                </c:pt>
                <c:pt idx="4013">
                  <c:v>0.83956650728878246</c:v>
                </c:pt>
                <c:pt idx="4014">
                  <c:v>0.83956650728878246</c:v>
                </c:pt>
                <c:pt idx="4015">
                  <c:v>0.83956650728878246</c:v>
                </c:pt>
                <c:pt idx="4016">
                  <c:v>0.83956650728878246</c:v>
                </c:pt>
                <c:pt idx="4017">
                  <c:v>0.83956650728878246</c:v>
                </c:pt>
                <c:pt idx="4018">
                  <c:v>0.83956650728878246</c:v>
                </c:pt>
                <c:pt idx="4019">
                  <c:v>0.83956650728878246</c:v>
                </c:pt>
                <c:pt idx="4020">
                  <c:v>0.83956650728878246</c:v>
                </c:pt>
                <c:pt idx="4021">
                  <c:v>0.83956650728878246</c:v>
                </c:pt>
                <c:pt idx="4022">
                  <c:v>0.83956650728878246</c:v>
                </c:pt>
                <c:pt idx="4023">
                  <c:v>0.83956650728878246</c:v>
                </c:pt>
                <c:pt idx="4024">
                  <c:v>0.83956650728878246</c:v>
                </c:pt>
                <c:pt idx="4025">
                  <c:v>0.83956650728878246</c:v>
                </c:pt>
                <c:pt idx="4026">
                  <c:v>0.83956650728878246</c:v>
                </c:pt>
                <c:pt idx="4027">
                  <c:v>0.83956650728878246</c:v>
                </c:pt>
                <c:pt idx="4028">
                  <c:v>0.83956650728878246</c:v>
                </c:pt>
                <c:pt idx="4029">
                  <c:v>0.83956650728878246</c:v>
                </c:pt>
                <c:pt idx="4030">
                  <c:v>0.83956650728878246</c:v>
                </c:pt>
                <c:pt idx="4031">
                  <c:v>0.83956650728878246</c:v>
                </c:pt>
                <c:pt idx="4032">
                  <c:v>0.83956650728878246</c:v>
                </c:pt>
                <c:pt idx="4033">
                  <c:v>0.83956650728878246</c:v>
                </c:pt>
                <c:pt idx="4034">
                  <c:v>0.83956650728878246</c:v>
                </c:pt>
                <c:pt idx="4035">
                  <c:v>0.83956650728878246</c:v>
                </c:pt>
                <c:pt idx="4036">
                  <c:v>0.83956650728878246</c:v>
                </c:pt>
                <c:pt idx="4037">
                  <c:v>0.83956650728878246</c:v>
                </c:pt>
                <c:pt idx="4038">
                  <c:v>0.83956650728878246</c:v>
                </c:pt>
                <c:pt idx="4039">
                  <c:v>0.83956650728878246</c:v>
                </c:pt>
                <c:pt idx="4040">
                  <c:v>0.83956650728878246</c:v>
                </c:pt>
                <c:pt idx="4041">
                  <c:v>0.83956650728878246</c:v>
                </c:pt>
                <c:pt idx="4042">
                  <c:v>0.83956650728878246</c:v>
                </c:pt>
                <c:pt idx="4043">
                  <c:v>0.83956650728878246</c:v>
                </c:pt>
                <c:pt idx="4044">
                  <c:v>0.83956650728878246</c:v>
                </c:pt>
                <c:pt idx="4045">
                  <c:v>0.83956650728878246</c:v>
                </c:pt>
                <c:pt idx="4046">
                  <c:v>0.83956650728878246</c:v>
                </c:pt>
                <c:pt idx="4047">
                  <c:v>0.83956650728878246</c:v>
                </c:pt>
                <c:pt idx="4048">
                  <c:v>0.83956650728878246</c:v>
                </c:pt>
                <c:pt idx="4049">
                  <c:v>0.83956650728878246</c:v>
                </c:pt>
                <c:pt idx="4050">
                  <c:v>0.83956650728878246</c:v>
                </c:pt>
                <c:pt idx="4051">
                  <c:v>0.83956650728878246</c:v>
                </c:pt>
                <c:pt idx="4052">
                  <c:v>0.83956650728878246</c:v>
                </c:pt>
                <c:pt idx="4053">
                  <c:v>0.83956650728878246</c:v>
                </c:pt>
                <c:pt idx="4054">
                  <c:v>0.83956650728878246</c:v>
                </c:pt>
                <c:pt idx="4055">
                  <c:v>0.83956650728878246</c:v>
                </c:pt>
                <c:pt idx="4056">
                  <c:v>0.83956650728878246</c:v>
                </c:pt>
                <c:pt idx="4057">
                  <c:v>0.83956650728878246</c:v>
                </c:pt>
                <c:pt idx="4058">
                  <c:v>0.83956650728878246</c:v>
                </c:pt>
                <c:pt idx="4059">
                  <c:v>0.83956650728878246</c:v>
                </c:pt>
                <c:pt idx="4060">
                  <c:v>0.83956650728878246</c:v>
                </c:pt>
                <c:pt idx="4061">
                  <c:v>0.83956650728878246</c:v>
                </c:pt>
                <c:pt idx="4062">
                  <c:v>0.83956650728878246</c:v>
                </c:pt>
                <c:pt idx="4063">
                  <c:v>0.83956650728878246</c:v>
                </c:pt>
                <c:pt idx="4064">
                  <c:v>0.83956650728878246</c:v>
                </c:pt>
                <c:pt idx="4065">
                  <c:v>0.83956650728878246</c:v>
                </c:pt>
                <c:pt idx="4066">
                  <c:v>0.83956650728878246</c:v>
                </c:pt>
                <c:pt idx="4067">
                  <c:v>0.83956650728878246</c:v>
                </c:pt>
                <c:pt idx="4068">
                  <c:v>0.83956650728878246</c:v>
                </c:pt>
                <c:pt idx="4069">
                  <c:v>0.83956650728878246</c:v>
                </c:pt>
                <c:pt idx="4070">
                  <c:v>0.83956650728878246</c:v>
                </c:pt>
                <c:pt idx="4071">
                  <c:v>0.83956650728878246</c:v>
                </c:pt>
                <c:pt idx="4072">
                  <c:v>0.83956650728878246</c:v>
                </c:pt>
                <c:pt idx="4073">
                  <c:v>0.83956650728878246</c:v>
                </c:pt>
                <c:pt idx="4074">
                  <c:v>0.83956650728878246</c:v>
                </c:pt>
                <c:pt idx="4075">
                  <c:v>0.83956650728878246</c:v>
                </c:pt>
                <c:pt idx="4076">
                  <c:v>0.83956650728878246</c:v>
                </c:pt>
                <c:pt idx="4077">
                  <c:v>0.83956650728878246</c:v>
                </c:pt>
                <c:pt idx="4078">
                  <c:v>0.83956650728878246</c:v>
                </c:pt>
                <c:pt idx="4079">
                  <c:v>0.83956650728878246</c:v>
                </c:pt>
                <c:pt idx="4080">
                  <c:v>0.83956650728878246</c:v>
                </c:pt>
                <c:pt idx="4081">
                  <c:v>0.83956650728878246</c:v>
                </c:pt>
                <c:pt idx="4082">
                  <c:v>0.83956650728878246</c:v>
                </c:pt>
                <c:pt idx="4083">
                  <c:v>0.83956650728878246</c:v>
                </c:pt>
                <c:pt idx="4084">
                  <c:v>0.83956650728878246</c:v>
                </c:pt>
                <c:pt idx="4085">
                  <c:v>0.83956650728878246</c:v>
                </c:pt>
                <c:pt idx="4086">
                  <c:v>0.83956650728878246</c:v>
                </c:pt>
                <c:pt idx="4087">
                  <c:v>0.83956650728878246</c:v>
                </c:pt>
                <c:pt idx="4088">
                  <c:v>0.83956650728878246</c:v>
                </c:pt>
                <c:pt idx="4089">
                  <c:v>0.83956650728878246</c:v>
                </c:pt>
                <c:pt idx="4090">
                  <c:v>0.83956650728878246</c:v>
                </c:pt>
                <c:pt idx="4091">
                  <c:v>0.83956650728878246</c:v>
                </c:pt>
                <c:pt idx="4092">
                  <c:v>0.83956650728878246</c:v>
                </c:pt>
                <c:pt idx="4093">
                  <c:v>0.83956650728878246</c:v>
                </c:pt>
                <c:pt idx="4094">
                  <c:v>0.83956650728878246</c:v>
                </c:pt>
                <c:pt idx="4095">
                  <c:v>0.83956650728878246</c:v>
                </c:pt>
                <c:pt idx="4096">
                  <c:v>0.83956650728878246</c:v>
                </c:pt>
                <c:pt idx="4097">
                  <c:v>0.83956650728878246</c:v>
                </c:pt>
                <c:pt idx="4098">
                  <c:v>0.83956650728878246</c:v>
                </c:pt>
                <c:pt idx="4099">
                  <c:v>0.83956650728878246</c:v>
                </c:pt>
                <c:pt idx="4100">
                  <c:v>0.83956650728878246</c:v>
                </c:pt>
                <c:pt idx="4101">
                  <c:v>0.83956650728878246</c:v>
                </c:pt>
                <c:pt idx="4102">
                  <c:v>0.83956650728878246</c:v>
                </c:pt>
                <c:pt idx="4103">
                  <c:v>0.83956650728878246</c:v>
                </c:pt>
                <c:pt idx="4104">
                  <c:v>0.83956650728878246</c:v>
                </c:pt>
                <c:pt idx="4105">
                  <c:v>0.83956650728878246</c:v>
                </c:pt>
                <c:pt idx="4106">
                  <c:v>0.83956650728878246</c:v>
                </c:pt>
                <c:pt idx="4107">
                  <c:v>0.83956650728878246</c:v>
                </c:pt>
                <c:pt idx="4108">
                  <c:v>0.83956650728878246</c:v>
                </c:pt>
                <c:pt idx="4109">
                  <c:v>0.83956650728878246</c:v>
                </c:pt>
                <c:pt idx="4110">
                  <c:v>0.83956650728878246</c:v>
                </c:pt>
                <c:pt idx="4111">
                  <c:v>0.83956650728878246</c:v>
                </c:pt>
                <c:pt idx="4112">
                  <c:v>0.83956650728878246</c:v>
                </c:pt>
                <c:pt idx="4113">
                  <c:v>0.83956650728878246</c:v>
                </c:pt>
                <c:pt idx="4114">
                  <c:v>0.83956650728878246</c:v>
                </c:pt>
                <c:pt idx="4115">
                  <c:v>0.83956650728878246</c:v>
                </c:pt>
                <c:pt idx="4116">
                  <c:v>0.83956650728878246</c:v>
                </c:pt>
                <c:pt idx="4117">
                  <c:v>0.83956650728878246</c:v>
                </c:pt>
                <c:pt idx="4118">
                  <c:v>0.83956650728878246</c:v>
                </c:pt>
                <c:pt idx="4119">
                  <c:v>0.83956650728878246</c:v>
                </c:pt>
                <c:pt idx="4120">
                  <c:v>0.83956650728878246</c:v>
                </c:pt>
                <c:pt idx="4121">
                  <c:v>0.83956650728878246</c:v>
                </c:pt>
                <c:pt idx="4122">
                  <c:v>0.83956650728878246</c:v>
                </c:pt>
                <c:pt idx="4123">
                  <c:v>0.83956650728878246</c:v>
                </c:pt>
                <c:pt idx="4124">
                  <c:v>0.83956650728878246</c:v>
                </c:pt>
                <c:pt idx="4125">
                  <c:v>0.83956650728878246</c:v>
                </c:pt>
                <c:pt idx="4126">
                  <c:v>0.83956650728878246</c:v>
                </c:pt>
                <c:pt idx="4127">
                  <c:v>0.83956650728878246</c:v>
                </c:pt>
                <c:pt idx="4128">
                  <c:v>0.83956650728878246</c:v>
                </c:pt>
                <c:pt idx="4129">
                  <c:v>0.83956650728878246</c:v>
                </c:pt>
                <c:pt idx="4130">
                  <c:v>0.83956650728878246</c:v>
                </c:pt>
                <c:pt idx="4131">
                  <c:v>0.83956650728878246</c:v>
                </c:pt>
                <c:pt idx="4132">
                  <c:v>0.83956650728878246</c:v>
                </c:pt>
                <c:pt idx="4133">
                  <c:v>0.83956650728878246</c:v>
                </c:pt>
                <c:pt idx="4134">
                  <c:v>0.83956650728878246</c:v>
                </c:pt>
                <c:pt idx="4135">
                  <c:v>0.83956650728878246</c:v>
                </c:pt>
                <c:pt idx="4136">
                  <c:v>0.83956650728878246</c:v>
                </c:pt>
                <c:pt idx="4137">
                  <c:v>0.83956650728878246</c:v>
                </c:pt>
                <c:pt idx="4138">
                  <c:v>0.83956650728878246</c:v>
                </c:pt>
                <c:pt idx="4139">
                  <c:v>0.83956650728878246</c:v>
                </c:pt>
                <c:pt idx="4140">
                  <c:v>0.83956650728878246</c:v>
                </c:pt>
                <c:pt idx="4141">
                  <c:v>0.83956650728878246</c:v>
                </c:pt>
                <c:pt idx="4142">
                  <c:v>0.83956650728878246</c:v>
                </c:pt>
                <c:pt idx="4143">
                  <c:v>0.83956650728878246</c:v>
                </c:pt>
                <c:pt idx="4144">
                  <c:v>0.83956650728878246</c:v>
                </c:pt>
                <c:pt idx="4145">
                  <c:v>0.83956650728878246</c:v>
                </c:pt>
                <c:pt idx="4146">
                  <c:v>0.83956650728878246</c:v>
                </c:pt>
                <c:pt idx="4147">
                  <c:v>0.83956650728878246</c:v>
                </c:pt>
                <c:pt idx="4148">
                  <c:v>0.83956650728878246</c:v>
                </c:pt>
                <c:pt idx="4149">
                  <c:v>0.83956650728878246</c:v>
                </c:pt>
                <c:pt idx="4150">
                  <c:v>0.83956650728878246</c:v>
                </c:pt>
                <c:pt idx="4151">
                  <c:v>0.83956650728878246</c:v>
                </c:pt>
                <c:pt idx="4152">
                  <c:v>0.83956650728878246</c:v>
                </c:pt>
                <c:pt idx="4153">
                  <c:v>0.83956650728878246</c:v>
                </c:pt>
                <c:pt idx="4154">
                  <c:v>0.83956650728878246</c:v>
                </c:pt>
                <c:pt idx="4155">
                  <c:v>0.83956650728878246</c:v>
                </c:pt>
                <c:pt idx="4156">
                  <c:v>0.83956650728878246</c:v>
                </c:pt>
                <c:pt idx="4157">
                  <c:v>0.83956650728878246</c:v>
                </c:pt>
                <c:pt idx="4158">
                  <c:v>0.83956650728878246</c:v>
                </c:pt>
                <c:pt idx="4159">
                  <c:v>0.83956650728878246</c:v>
                </c:pt>
                <c:pt idx="4160">
                  <c:v>0.83956650728878246</c:v>
                </c:pt>
                <c:pt idx="4161">
                  <c:v>0.83956650728878246</c:v>
                </c:pt>
                <c:pt idx="4162">
                  <c:v>0.83956650728878246</c:v>
                </c:pt>
                <c:pt idx="4163">
                  <c:v>0.83956650728878246</c:v>
                </c:pt>
                <c:pt idx="4164">
                  <c:v>0.83956650728878246</c:v>
                </c:pt>
                <c:pt idx="4165">
                  <c:v>0.83956650728878246</c:v>
                </c:pt>
                <c:pt idx="4166">
                  <c:v>0.83956650728878246</c:v>
                </c:pt>
                <c:pt idx="4167">
                  <c:v>0.83956650728878246</c:v>
                </c:pt>
                <c:pt idx="4168">
                  <c:v>0.83956650728878246</c:v>
                </c:pt>
                <c:pt idx="4169">
                  <c:v>0.83956650728878246</c:v>
                </c:pt>
                <c:pt idx="4170">
                  <c:v>0.83956650728878246</c:v>
                </c:pt>
                <c:pt idx="4171">
                  <c:v>0.83956650728878246</c:v>
                </c:pt>
                <c:pt idx="4172">
                  <c:v>0.83956650728878246</c:v>
                </c:pt>
                <c:pt idx="4173">
                  <c:v>0.83956650728878246</c:v>
                </c:pt>
                <c:pt idx="4174">
                  <c:v>0.83956650728878246</c:v>
                </c:pt>
                <c:pt idx="4175">
                  <c:v>0.83956650728878246</c:v>
                </c:pt>
                <c:pt idx="4176">
                  <c:v>0.83956650728878246</c:v>
                </c:pt>
                <c:pt idx="4177">
                  <c:v>0.83956650728878246</c:v>
                </c:pt>
                <c:pt idx="4178">
                  <c:v>0.83956650728878246</c:v>
                </c:pt>
                <c:pt idx="4179">
                  <c:v>0.83956650728878246</c:v>
                </c:pt>
                <c:pt idx="4180">
                  <c:v>0.83956650728878246</c:v>
                </c:pt>
                <c:pt idx="4181">
                  <c:v>0.83956650728878246</c:v>
                </c:pt>
                <c:pt idx="4182">
                  <c:v>0.83956650728878246</c:v>
                </c:pt>
                <c:pt idx="4183">
                  <c:v>0.83956650728878246</c:v>
                </c:pt>
                <c:pt idx="4184">
                  <c:v>0.83956650728878246</c:v>
                </c:pt>
                <c:pt idx="4185">
                  <c:v>0.83956650728878246</c:v>
                </c:pt>
                <c:pt idx="4186">
                  <c:v>0.83956650728878246</c:v>
                </c:pt>
                <c:pt idx="4187">
                  <c:v>0.83956650728878246</c:v>
                </c:pt>
                <c:pt idx="4188">
                  <c:v>0.83956650728878246</c:v>
                </c:pt>
                <c:pt idx="4189">
                  <c:v>0.83956650728878246</c:v>
                </c:pt>
                <c:pt idx="4190">
                  <c:v>0.83956650728878246</c:v>
                </c:pt>
                <c:pt idx="4191">
                  <c:v>0.83956650728878246</c:v>
                </c:pt>
                <c:pt idx="4192">
                  <c:v>0.83956650728878246</c:v>
                </c:pt>
                <c:pt idx="4193">
                  <c:v>0.83956650728878246</c:v>
                </c:pt>
                <c:pt idx="4194">
                  <c:v>0.83956650728878246</c:v>
                </c:pt>
                <c:pt idx="4195">
                  <c:v>0.83956650728878246</c:v>
                </c:pt>
                <c:pt idx="4196">
                  <c:v>0.83956650728878246</c:v>
                </c:pt>
                <c:pt idx="4197">
                  <c:v>0.83956650728878246</c:v>
                </c:pt>
                <c:pt idx="4198">
                  <c:v>0.83956650728878246</c:v>
                </c:pt>
                <c:pt idx="4199">
                  <c:v>0.83956650728878246</c:v>
                </c:pt>
                <c:pt idx="4200">
                  <c:v>0.83956650728878246</c:v>
                </c:pt>
                <c:pt idx="4201">
                  <c:v>0.83956650728878246</c:v>
                </c:pt>
                <c:pt idx="4202">
                  <c:v>0.83956650728878246</c:v>
                </c:pt>
                <c:pt idx="4203">
                  <c:v>0.83956650728878246</c:v>
                </c:pt>
                <c:pt idx="4204">
                  <c:v>0.83956650728878246</c:v>
                </c:pt>
                <c:pt idx="4205">
                  <c:v>0.83956650728878246</c:v>
                </c:pt>
                <c:pt idx="4206">
                  <c:v>0.83956650728878246</c:v>
                </c:pt>
                <c:pt idx="4207">
                  <c:v>0.83956650728878246</c:v>
                </c:pt>
                <c:pt idx="4208">
                  <c:v>0.83956650728878246</c:v>
                </c:pt>
                <c:pt idx="4209">
                  <c:v>0.83956650728878246</c:v>
                </c:pt>
                <c:pt idx="4210">
                  <c:v>0.83956650728878246</c:v>
                </c:pt>
                <c:pt idx="4211">
                  <c:v>0.83956650728878246</c:v>
                </c:pt>
                <c:pt idx="4212">
                  <c:v>0.83956650728878246</c:v>
                </c:pt>
                <c:pt idx="4213">
                  <c:v>0.83956650728878246</c:v>
                </c:pt>
                <c:pt idx="4214">
                  <c:v>0.83956650728878246</c:v>
                </c:pt>
                <c:pt idx="4215">
                  <c:v>0.83956650728878246</c:v>
                </c:pt>
                <c:pt idx="4216">
                  <c:v>0.83956650728878246</c:v>
                </c:pt>
                <c:pt idx="4217">
                  <c:v>0.83956650728878246</c:v>
                </c:pt>
                <c:pt idx="4218">
                  <c:v>0.83956650728878246</c:v>
                </c:pt>
                <c:pt idx="4219">
                  <c:v>0.83956650728878246</c:v>
                </c:pt>
                <c:pt idx="4220">
                  <c:v>0.83956650728878246</c:v>
                </c:pt>
                <c:pt idx="4221">
                  <c:v>0.83956650728878246</c:v>
                </c:pt>
                <c:pt idx="4222">
                  <c:v>0.83956650728878246</c:v>
                </c:pt>
                <c:pt idx="4223">
                  <c:v>0.83956650728878246</c:v>
                </c:pt>
                <c:pt idx="4224">
                  <c:v>0.83956650728878246</c:v>
                </c:pt>
                <c:pt idx="4225">
                  <c:v>0.83956650728878246</c:v>
                </c:pt>
                <c:pt idx="4226">
                  <c:v>0.83956650728878246</c:v>
                </c:pt>
                <c:pt idx="4227">
                  <c:v>0.83956650728878246</c:v>
                </c:pt>
                <c:pt idx="4228">
                  <c:v>0.83956650728878246</c:v>
                </c:pt>
                <c:pt idx="4229">
                  <c:v>0.83956650728878246</c:v>
                </c:pt>
                <c:pt idx="4230">
                  <c:v>0.83956650728878246</c:v>
                </c:pt>
                <c:pt idx="4231">
                  <c:v>0.83956650728878246</c:v>
                </c:pt>
                <c:pt idx="4232">
                  <c:v>0.83956650728878246</c:v>
                </c:pt>
                <c:pt idx="4233">
                  <c:v>0.83956650728878246</c:v>
                </c:pt>
                <c:pt idx="4234">
                  <c:v>0.83956650728878246</c:v>
                </c:pt>
                <c:pt idx="4235">
                  <c:v>0.83956650728878246</c:v>
                </c:pt>
                <c:pt idx="4236">
                  <c:v>0.83956650728878246</c:v>
                </c:pt>
                <c:pt idx="4237">
                  <c:v>0.83956650728878246</c:v>
                </c:pt>
                <c:pt idx="4238">
                  <c:v>0.83956650728878246</c:v>
                </c:pt>
                <c:pt idx="4239">
                  <c:v>0.83956650728878246</c:v>
                </c:pt>
                <c:pt idx="4240">
                  <c:v>0.83956650728878246</c:v>
                </c:pt>
                <c:pt idx="4241">
                  <c:v>0.83956650728878246</c:v>
                </c:pt>
                <c:pt idx="4242">
                  <c:v>0.83956650728878246</c:v>
                </c:pt>
                <c:pt idx="4243">
                  <c:v>0.83956650728878246</c:v>
                </c:pt>
                <c:pt idx="4244">
                  <c:v>0.83956650728878246</c:v>
                </c:pt>
                <c:pt idx="4245">
                  <c:v>0.83956650728878246</c:v>
                </c:pt>
                <c:pt idx="4246">
                  <c:v>0.83956650728878246</c:v>
                </c:pt>
                <c:pt idx="4247">
                  <c:v>0.83956650728878246</c:v>
                </c:pt>
                <c:pt idx="4248">
                  <c:v>0.83956650728878246</c:v>
                </c:pt>
                <c:pt idx="4249">
                  <c:v>0.83956650728878246</c:v>
                </c:pt>
                <c:pt idx="4250">
                  <c:v>0.83956650728878246</c:v>
                </c:pt>
                <c:pt idx="4251">
                  <c:v>0.83956650728878246</c:v>
                </c:pt>
                <c:pt idx="4252">
                  <c:v>0.83956650728878246</c:v>
                </c:pt>
                <c:pt idx="4253">
                  <c:v>0.83956650728878246</c:v>
                </c:pt>
                <c:pt idx="4254">
                  <c:v>0.83956650728878246</c:v>
                </c:pt>
                <c:pt idx="4255">
                  <c:v>0.83956650728878246</c:v>
                </c:pt>
                <c:pt idx="4256">
                  <c:v>0.83956650728878246</c:v>
                </c:pt>
                <c:pt idx="4257">
                  <c:v>0.83956650728878246</c:v>
                </c:pt>
                <c:pt idx="4258">
                  <c:v>0.83956650728878246</c:v>
                </c:pt>
                <c:pt idx="4259">
                  <c:v>0.83956650728878246</c:v>
                </c:pt>
                <c:pt idx="4260">
                  <c:v>0.83956650728878246</c:v>
                </c:pt>
                <c:pt idx="4261">
                  <c:v>0.83956650728878246</c:v>
                </c:pt>
                <c:pt idx="4262">
                  <c:v>0.83956650728878246</c:v>
                </c:pt>
                <c:pt idx="4263">
                  <c:v>0.83956650728878246</c:v>
                </c:pt>
                <c:pt idx="4264">
                  <c:v>0.83956650728878246</c:v>
                </c:pt>
                <c:pt idx="4265">
                  <c:v>0.83956650728878246</c:v>
                </c:pt>
                <c:pt idx="4266">
                  <c:v>0.83956650728878246</c:v>
                </c:pt>
                <c:pt idx="4267">
                  <c:v>0.83956650728878246</c:v>
                </c:pt>
                <c:pt idx="4268">
                  <c:v>0.83956650728878246</c:v>
                </c:pt>
                <c:pt idx="4269">
                  <c:v>0.83956650728878246</c:v>
                </c:pt>
                <c:pt idx="4270">
                  <c:v>0.83956650728878246</c:v>
                </c:pt>
                <c:pt idx="4271">
                  <c:v>0.83956650728878246</c:v>
                </c:pt>
                <c:pt idx="4272">
                  <c:v>0.83956650728878246</c:v>
                </c:pt>
                <c:pt idx="4273">
                  <c:v>0.83956650728878246</c:v>
                </c:pt>
                <c:pt idx="4274">
                  <c:v>0.83956650728878246</c:v>
                </c:pt>
                <c:pt idx="4275">
                  <c:v>0.83956650728878246</c:v>
                </c:pt>
                <c:pt idx="4276">
                  <c:v>0.83956650728878246</c:v>
                </c:pt>
                <c:pt idx="4277">
                  <c:v>0.83956650728878246</c:v>
                </c:pt>
                <c:pt idx="4278">
                  <c:v>0.83956650728878246</c:v>
                </c:pt>
                <c:pt idx="4279">
                  <c:v>0.83956650728878246</c:v>
                </c:pt>
                <c:pt idx="4280">
                  <c:v>0.83956650728878246</c:v>
                </c:pt>
                <c:pt idx="4281">
                  <c:v>0.83956650728878246</c:v>
                </c:pt>
                <c:pt idx="4282">
                  <c:v>0.83956650728878246</c:v>
                </c:pt>
                <c:pt idx="4283">
                  <c:v>0.83956650728878246</c:v>
                </c:pt>
                <c:pt idx="4284">
                  <c:v>0.83956650728878246</c:v>
                </c:pt>
                <c:pt idx="4285">
                  <c:v>0.83956650728878246</c:v>
                </c:pt>
                <c:pt idx="4286">
                  <c:v>0.83956650728878246</c:v>
                </c:pt>
                <c:pt idx="4287">
                  <c:v>0.83956650728878246</c:v>
                </c:pt>
                <c:pt idx="4288">
                  <c:v>0.83956650728878246</c:v>
                </c:pt>
                <c:pt idx="4289">
                  <c:v>0.83956650728878246</c:v>
                </c:pt>
                <c:pt idx="4290">
                  <c:v>0.83956650728878246</c:v>
                </c:pt>
                <c:pt idx="4291">
                  <c:v>0.83956650728878246</c:v>
                </c:pt>
                <c:pt idx="4292">
                  <c:v>0.83956650728878246</c:v>
                </c:pt>
                <c:pt idx="4293">
                  <c:v>0.83956650728878246</c:v>
                </c:pt>
                <c:pt idx="4294">
                  <c:v>0.83956650728878246</c:v>
                </c:pt>
                <c:pt idx="4295">
                  <c:v>0.83956650728878246</c:v>
                </c:pt>
                <c:pt idx="4296">
                  <c:v>0.83956650728878246</c:v>
                </c:pt>
                <c:pt idx="4297">
                  <c:v>0.83956650728878246</c:v>
                </c:pt>
                <c:pt idx="4298">
                  <c:v>0.83956650728878246</c:v>
                </c:pt>
                <c:pt idx="4299">
                  <c:v>0.83956650728878246</c:v>
                </c:pt>
                <c:pt idx="4300">
                  <c:v>0.83956650728878246</c:v>
                </c:pt>
                <c:pt idx="4301">
                  <c:v>0.83956650728878246</c:v>
                </c:pt>
                <c:pt idx="4302">
                  <c:v>0.83956650728878246</c:v>
                </c:pt>
                <c:pt idx="4303">
                  <c:v>0.83956650728878246</c:v>
                </c:pt>
                <c:pt idx="4304">
                  <c:v>0.83956650728878246</c:v>
                </c:pt>
                <c:pt idx="4305">
                  <c:v>0.83956650728878246</c:v>
                </c:pt>
                <c:pt idx="4306">
                  <c:v>0.83956650728878246</c:v>
                </c:pt>
                <c:pt idx="4307">
                  <c:v>0.83956650728878246</c:v>
                </c:pt>
                <c:pt idx="4308">
                  <c:v>0.83956650728878246</c:v>
                </c:pt>
                <c:pt idx="4309">
                  <c:v>0.83956650728878246</c:v>
                </c:pt>
                <c:pt idx="4310">
                  <c:v>0.83956650728878246</c:v>
                </c:pt>
                <c:pt idx="4311">
                  <c:v>0.83956650728878246</c:v>
                </c:pt>
                <c:pt idx="4312">
                  <c:v>0.83956650728878246</c:v>
                </c:pt>
                <c:pt idx="4313">
                  <c:v>0.83956650728878246</c:v>
                </c:pt>
                <c:pt idx="4314">
                  <c:v>0.83956650728878246</c:v>
                </c:pt>
                <c:pt idx="4315">
                  <c:v>0.83956650728878246</c:v>
                </c:pt>
                <c:pt idx="4316">
                  <c:v>0.83956650728878246</c:v>
                </c:pt>
                <c:pt idx="4317">
                  <c:v>0.83956650728878246</c:v>
                </c:pt>
                <c:pt idx="4318">
                  <c:v>0.83956650728878246</c:v>
                </c:pt>
                <c:pt idx="4319">
                  <c:v>0.83956650728878246</c:v>
                </c:pt>
                <c:pt idx="4320">
                  <c:v>0.83956650728878246</c:v>
                </c:pt>
                <c:pt idx="4321">
                  <c:v>0.83956650728878246</c:v>
                </c:pt>
                <c:pt idx="4322">
                  <c:v>0.83956650728878246</c:v>
                </c:pt>
                <c:pt idx="4323">
                  <c:v>0.83956650728878246</c:v>
                </c:pt>
                <c:pt idx="4324">
                  <c:v>0.83956650728878246</c:v>
                </c:pt>
                <c:pt idx="4325">
                  <c:v>0.83956650728878246</c:v>
                </c:pt>
                <c:pt idx="4326">
                  <c:v>0.83956650728878246</c:v>
                </c:pt>
                <c:pt idx="4327">
                  <c:v>0.83956650728878246</c:v>
                </c:pt>
                <c:pt idx="4328">
                  <c:v>0.83956650728878246</c:v>
                </c:pt>
                <c:pt idx="4329">
                  <c:v>0.83956650728878246</c:v>
                </c:pt>
                <c:pt idx="4330">
                  <c:v>0.83956650728878246</c:v>
                </c:pt>
                <c:pt idx="4331">
                  <c:v>0.83956650728878246</c:v>
                </c:pt>
                <c:pt idx="4332">
                  <c:v>0.83956650728878246</c:v>
                </c:pt>
                <c:pt idx="4333">
                  <c:v>0.83956650728878246</c:v>
                </c:pt>
                <c:pt idx="4334">
                  <c:v>0.83956650728878246</c:v>
                </c:pt>
                <c:pt idx="4335">
                  <c:v>0.83956650728878246</c:v>
                </c:pt>
                <c:pt idx="4336">
                  <c:v>0.83956650728878246</c:v>
                </c:pt>
                <c:pt idx="4337">
                  <c:v>0.83956650728878246</c:v>
                </c:pt>
                <c:pt idx="4338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4669-054A-81A3-009B0F749F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6099056"/>
        <c:axId val="356089488"/>
      </c:scatterChart>
      <c:valAx>
        <c:axId val="356099056"/>
        <c:scaling>
          <c:logBase val="10"/>
          <c:orientation val="minMax"/>
          <c:min val="100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" sourceLinked="0"/>
        <c:majorTickMark val="none"/>
        <c:minorTickMark val="none"/>
        <c:tickLblPos val="nextTo"/>
        <c:crossAx val="356089488"/>
        <c:crosses val="autoZero"/>
        <c:crossBetween val="midCat"/>
      </c:valAx>
      <c:valAx>
        <c:axId val="356089488"/>
        <c:scaling>
          <c:orientation val="minMax"/>
          <c:max val="1"/>
          <c:min val="0.9999000000000000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sz="2000" b="1" i="0" u="none" strike="noStrike" kern="1200" baseline="0">
                <a:solidFill>
                  <a:schemeClr val="tx1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356099056"/>
        <c:crosses val="autoZero"/>
        <c:crossBetween val="midCat"/>
        <c:majorUnit val="2.0000000000000002E-5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31485177899262173"/>
          <c:y val="8.0416392554467711E-2"/>
          <c:w val="0.56653217485904517"/>
          <c:h val="0.71586238922642309"/>
        </c:manualLayout>
      </c:layout>
      <c:scatterChart>
        <c:scatterStyle val="lineMarker"/>
        <c:varyColors val="0"/>
        <c:ser>
          <c:idx val="0"/>
          <c:order val="0"/>
          <c:tx>
            <c:v>BW-Offloading</c:v>
          </c:tx>
          <c:spPr>
            <a:ln w="38100" cap="rnd">
              <a:solidFill>
                <a:srgbClr val="47D45A"/>
              </a:solidFill>
              <a:round/>
            </a:ln>
            <a:effectLst/>
          </c:spPr>
          <c:marker>
            <c:symbol val="none"/>
          </c:marker>
          <c:xVal>
            <c:numRef>
              <c:f>'Lambda-IO'!$A$1:$A$10000</c:f>
              <c:numCache>
                <c:formatCode>General</c:formatCode>
                <c:ptCount val="10000"/>
                <c:pt idx="0">
                  <c:v>164.89901656471099</c:v>
                </c:pt>
                <c:pt idx="1">
                  <c:v>165.43048144667401</c:v>
                </c:pt>
                <c:pt idx="2">
                  <c:v>167.61015751166201</c:v>
                </c:pt>
                <c:pt idx="3">
                  <c:v>168.39069742360101</c:v>
                </c:pt>
                <c:pt idx="4">
                  <c:v>171.13468430750001</c:v>
                </c:pt>
                <c:pt idx="5">
                  <c:v>173.679133337922</c:v>
                </c:pt>
                <c:pt idx="6">
                  <c:v>173.790481450036</c:v>
                </c:pt>
                <c:pt idx="7">
                  <c:v>173.790481453761</c:v>
                </c:pt>
                <c:pt idx="8">
                  <c:v>174.07761021424</c:v>
                </c:pt>
                <c:pt idx="9">
                  <c:v>174.07761021424</c:v>
                </c:pt>
                <c:pt idx="10">
                  <c:v>174.07761021424</c:v>
                </c:pt>
                <c:pt idx="11">
                  <c:v>174.07761021424</c:v>
                </c:pt>
                <c:pt idx="12">
                  <c:v>174.07761021424</c:v>
                </c:pt>
                <c:pt idx="13">
                  <c:v>174.07761021424</c:v>
                </c:pt>
                <c:pt idx="14">
                  <c:v>174.07761021424</c:v>
                </c:pt>
                <c:pt idx="15">
                  <c:v>174.07761021424</c:v>
                </c:pt>
                <c:pt idx="16">
                  <c:v>174.07761021424</c:v>
                </c:pt>
                <c:pt idx="17">
                  <c:v>174.07761021424</c:v>
                </c:pt>
                <c:pt idx="18">
                  <c:v>174.07761021424</c:v>
                </c:pt>
                <c:pt idx="19">
                  <c:v>174.07761021424</c:v>
                </c:pt>
                <c:pt idx="20">
                  <c:v>174.07761021424</c:v>
                </c:pt>
                <c:pt idx="21">
                  <c:v>174.07761021424</c:v>
                </c:pt>
                <c:pt idx="22">
                  <c:v>174.07761021424</c:v>
                </c:pt>
                <c:pt idx="23">
                  <c:v>174.07761021424</c:v>
                </c:pt>
                <c:pt idx="24">
                  <c:v>174.07761021424</c:v>
                </c:pt>
                <c:pt idx="25">
                  <c:v>174.07761021424</c:v>
                </c:pt>
                <c:pt idx="26">
                  <c:v>174.07761021424</c:v>
                </c:pt>
                <c:pt idx="27">
                  <c:v>174.07761021424</c:v>
                </c:pt>
                <c:pt idx="28">
                  <c:v>174.07761021424</c:v>
                </c:pt>
                <c:pt idx="29">
                  <c:v>174.07761021424</c:v>
                </c:pt>
                <c:pt idx="30">
                  <c:v>174.07761021424</c:v>
                </c:pt>
                <c:pt idx="31">
                  <c:v>174.07761021424</c:v>
                </c:pt>
                <c:pt idx="32">
                  <c:v>174.07761021424</c:v>
                </c:pt>
                <c:pt idx="33">
                  <c:v>174.07761021424</c:v>
                </c:pt>
                <c:pt idx="34">
                  <c:v>174.07761021424</c:v>
                </c:pt>
                <c:pt idx="35">
                  <c:v>174.07761021424</c:v>
                </c:pt>
                <c:pt idx="36">
                  <c:v>174.07761021424</c:v>
                </c:pt>
                <c:pt idx="37">
                  <c:v>174.07761021424</c:v>
                </c:pt>
                <c:pt idx="38">
                  <c:v>174.07761021424</c:v>
                </c:pt>
                <c:pt idx="39">
                  <c:v>174.07761021424</c:v>
                </c:pt>
                <c:pt idx="40">
                  <c:v>174.07761021424</c:v>
                </c:pt>
                <c:pt idx="41">
                  <c:v>174.07761021424</c:v>
                </c:pt>
                <c:pt idx="42">
                  <c:v>174.07761021424</c:v>
                </c:pt>
                <c:pt idx="43">
                  <c:v>174.07761021424</c:v>
                </c:pt>
                <c:pt idx="44">
                  <c:v>174.07761021424</c:v>
                </c:pt>
                <c:pt idx="45">
                  <c:v>174.07761021424</c:v>
                </c:pt>
                <c:pt idx="46">
                  <c:v>174.07761021424</c:v>
                </c:pt>
                <c:pt idx="47">
                  <c:v>174.07761021424</c:v>
                </c:pt>
                <c:pt idx="48">
                  <c:v>174.07761021424</c:v>
                </c:pt>
                <c:pt idx="49">
                  <c:v>174.07761021424</c:v>
                </c:pt>
                <c:pt idx="50">
                  <c:v>174.07761021424</c:v>
                </c:pt>
                <c:pt idx="51">
                  <c:v>174.07761021424</c:v>
                </c:pt>
                <c:pt idx="52">
                  <c:v>174.07761021424</c:v>
                </c:pt>
                <c:pt idx="53">
                  <c:v>174.07761021424</c:v>
                </c:pt>
                <c:pt idx="54">
                  <c:v>174.07761021424</c:v>
                </c:pt>
                <c:pt idx="55">
                  <c:v>174.07761021424</c:v>
                </c:pt>
                <c:pt idx="56">
                  <c:v>174.07761021424</c:v>
                </c:pt>
                <c:pt idx="57">
                  <c:v>174.07761021424</c:v>
                </c:pt>
                <c:pt idx="58">
                  <c:v>174.07761021424</c:v>
                </c:pt>
                <c:pt idx="59">
                  <c:v>174.07761021424</c:v>
                </c:pt>
                <c:pt idx="60">
                  <c:v>174.07761021424</c:v>
                </c:pt>
                <c:pt idx="61">
                  <c:v>174.07761021424</c:v>
                </c:pt>
                <c:pt idx="62">
                  <c:v>174.07761021424</c:v>
                </c:pt>
                <c:pt idx="63">
                  <c:v>174.07761021424</c:v>
                </c:pt>
                <c:pt idx="64">
                  <c:v>174.07761021424</c:v>
                </c:pt>
                <c:pt idx="65">
                  <c:v>174.07761021424</c:v>
                </c:pt>
                <c:pt idx="66">
                  <c:v>174.07761021424</c:v>
                </c:pt>
                <c:pt idx="67">
                  <c:v>174.07761021424</c:v>
                </c:pt>
                <c:pt idx="68">
                  <c:v>174.07761021424</c:v>
                </c:pt>
                <c:pt idx="69">
                  <c:v>174.07761021424</c:v>
                </c:pt>
                <c:pt idx="70">
                  <c:v>174.07761021424</c:v>
                </c:pt>
                <c:pt idx="71">
                  <c:v>174.07761021424</c:v>
                </c:pt>
                <c:pt idx="72">
                  <c:v>174.07761021424</c:v>
                </c:pt>
                <c:pt idx="73">
                  <c:v>174.07761021424</c:v>
                </c:pt>
                <c:pt idx="74">
                  <c:v>174.07761021424</c:v>
                </c:pt>
                <c:pt idx="75">
                  <c:v>174.07761021424</c:v>
                </c:pt>
                <c:pt idx="76">
                  <c:v>174.07761021424</c:v>
                </c:pt>
                <c:pt idx="77">
                  <c:v>174.07761021424</c:v>
                </c:pt>
                <c:pt idx="78">
                  <c:v>174.07761021424</c:v>
                </c:pt>
                <c:pt idx="79">
                  <c:v>174.07761021424</c:v>
                </c:pt>
                <c:pt idx="80">
                  <c:v>174.07761021424</c:v>
                </c:pt>
                <c:pt idx="81">
                  <c:v>174.077610214473</c:v>
                </c:pt>
                <c:pt idx="82">
                  <c:v>174.077610214473</c:v>
                </c:pt>
                <c:pt idx="83">
                  <c:v>174.077610214473</c:v>
                </c:pt>
                <c:pt idx="84">
                  <c:v>174.077610214473</c:v>
                </c:pt>
                <c:pt idx="85">
                  <c:v>174.077610214473</c:v>
                </c:pt>
                <c:pt idx="86">
                  <c:v>174.077610214473</c:v>
                </c:pt>
                <c:pt idx="87">
                  <c:v>174.077610214473</c:v>
                </c:pt>
                <c:pt idx="88">
                  <c:v>174.077610214473</c:v>
                </c:pt>
                <c:pt idx="89">
                  <c:v>174.077610214473</c:v>
                </c:pt>
                <c:pt idx="90">
                  <c:v>174.077610214473</c:v>
                </c:pt>
                <c:pt idx="91">
                  <c:v>174.077610214473</c:v>
                </c:pt>
                <c:pt idx="92">
                  <c:v>174.077610214473</c:v>
                </c:pt>
                <c:pt idx="93">
                  <c:v>174.077610214473</c:v>
                </c:pt>
                <c:pt idx="94">
                  <c:v>174.077610214473</c:v>
                </c:pt>
                <c:pt idx="95">
                  <c:v>174.077610214473</c:v>
                </c:pt>
                <c:pt idx="96">
                  <c:v>174.077610214473</c:v>
                </c:pt>
                <c:pt idx="97">
                  <c:v>174.077610214473</c:v>
                </c:pt>
                <c:pt idx="98">
                  <c:v>174.077610214473</c:v>
                </c:pt>
                <c:pt idx="99">
                  <c:v>174.077610214473</c:v>
                </c:pt>
                <c:pt idx="100">
                  <c:v>174.077610214473</c:v>
                </c:pt>
                <c:pt idx="101">
                  <c:v>174.077610214473</c:v>
                </c:pt>
                <c:pt idx="102">
                  <c:v>174.077610214473</c:v>
                </c:pt>
                <c:pt idx="103">
                  <c:v>174.077610214473</c:v>
                </c:pt>
                <c:pt idx="104">
                  <c:v>174.077610214473</c:v>
                </c:pt>
                <c:pt idx="105">
                  <c:v>174.07761021453101</c:v>
                </c:pt>
                <c:pt idx="106">
                  <c:v>174.07761021453101</c:v>
                </c:pt>
                <c:pt idx="107">
                  <c:v>174.07761021453101</c:v>
                </c:pt>
                <c:pt idx="108">
                  <c:v>174.07761021453101</c:v>
                </c:pt>
                <c:pt idx="109">
                  <c:v>174.07761021453101</c:v>
                </c:pt>
                <c:pt idx="110">
                  <c:v>174.07761021453101</c:v>
                </c:pt>
                <c:pt idx="111">
                  <c:v>174.07761021453101</c:v>
                </c:pt>
                <c:pt idx="112">
                  <c:v>174.07761021453101</c:v>
                </c:pt>
                <c:pt idx="113">
                  <c:v>174.07761021453101</c:v>
                </c:pt>
                <c:pt idx="114">
                  <c:v>174.07761021453101</c:v>
                </c:pt>
                <c:pt idx="115">
                  <c:v>174.07761021453101</c:v>
                </c:pt>
                <c:pt idx="116">
                  <c:v>174.07761021453101</c:v>
                </c:pt>
                <c:pt idx="117">
                  <c:v>174.07761021454601</c:v>
                </c:pt>
                <c:pt idx="118">
                  <c:v>174.07761021454601</c:v>
                </c:pt>
                <c:pt idx="119">
                  <c:v>174.07761021455099</c:v>
                </c:pt>
                <c:pt idx="120">
                  <c:v>174.07761021455099</c:v>
                </c:pt>
                <c:pt idx="121">
                  <c:v>174.07761021455099</c:v>
                </c:pt>
                <c:pt idx="122">
                  <c:v>174.07761021455099</c:v>
                </c:pt>
                <c:pt idx="123">
                  <c:v>174.07761021456099</c:v>
                </c:pt>
                <c:pt idx="124">
                  <c:v>174.07761021459001</c:v>
                </c:pt>
                <c:pt idx="125">
                  <c:v>174.07761021459001</c:v>
                </c:pt>
                <c:pt idx="126">
                  <c:v>174.07761021459001</c:v>
                </c:pt>
                <c:pt idx="127">
                  <c:v>174.07761021459001</c:v>
                </c:pt>
                <c:pt idx="128">
                  <c:v>174.07761021459001</c:v>
                </c:pt>
                <c:pt idx="129">
                  <c:v>174.07761021459001</c:v>
                </c:pt>
                <c:pt idx="130">
                  <c:v>174.07761021459001</c:v>
                </c:pt>
                <c:pt idx="131">
                  <c:v>174.07761021459001</c:v>
                </c:pt>
                <c:pt idx="132">
                  <c:v>174.07761021459001</c:v>
                </c:pt>
                <c:pt idx="133">
                  <c:v>174.07761021459001</c:v>
                </c:pt>
                <c:pt idx="134">
                  <c:v>174.07761021459001</c:v>
                </c:pt>
                <c:pt idx="135">
                  <c:v>174.07761021459001</c:v>
                </c:pt>
                <c:pt idx="136">
                  <c:v>174.07761021459001</c:v>
                </c:pt>
                <c:pt idx="137">
                  <c:v>174.077610214706</c:v>
                </c:pt>
                <c:pt idx="138">
                  <c:v>174.077610214706</c:v>
                </c:pt>
                <c:pt idx="139">
                  <c:v>174.077610214706</c:v>
                </c:pt>
                <c:pt idx="140">
                  <c:v>174.077610214706</c:v>
                </c:pt>
                <c:pt idx="141">
                  <c:v>174.077610214706</c:v>
                </c:pt>
                <c:pt idx="142">
                  <c:v>174.077610214706</c:v>
                </c:pt>
                <c:pt idx="143">
                  <c:v>174.077610214706</c:v>
                </c:pt>
                <c:pt idx="144">
                  <c:v>174.077610214706</c:v>
                </c:pt>
                <c:pt idx="145">
                  <c:v>174.077610214706</c:v>
                </c:pt>
                <c:pt idx="146">
                  <c:v>174.077610214706</c:v>
                </c:pt>
                <c:pt idx="147">
                  <c:v>174.077610214706</c:v>
                </c:pt>
                <c:pt idx="148">
                  <c:v>174.077610214706</c:v>
                </c:pt>
                <c:pt idx="149">
                  <c:v>174.077610214706</c:v>
                </c:pt>
                <c:pt idx="150">
                  <c:v>174.077610214706</c:v>
                </c:pt>
                <c:pt idx="151">
                  <c:v>174.077610214706</c:v>
                </c:pt>
                <c:pt idx="152">
                  <c:v>174.077610214706</c:v>
                </c:pt>
                <c:pt idx="153">
                  <c:v>174.077610214706</c:v>
                </c:pt>
                <c:pt idx="154">
                  <c:v>174.077610214706</c:v>
                </c:pt>
                <c:pt idx="155">
                  <c:v>174.077610214706</c:v>
                </c:pt>
                <c:pt idx="156">
                  <c:v>174.077610214706</c:v>
                </c:pt>
                <c:pt idx="157">
                  <c:v>174.077610214706</c:v>
                </c:pt>
                <c:pt idx="158">
                  <c:v>174.077610214706</c:v>
                </c:pt>
                <c:pt idx="159">
                  <c:v>174.077610214706</c:v>
                </c:pt>
                <c:pt idx="160">
                  <c:v>174.077610214706</c:v>
                </c:pt>
                <c:pt idx="161">
                  <c:v>174.077610214706</c:v>
                </c:pt>
                <c:pt idx="162">
                  <c:v>174.077610214706</c:v>
                </c:pt>
                <c:pt idx="163">
                  <c:v>174.077610214706</c:v>
                </c:pt>
                <c:pt idx="164">
                  <c:v>174.077610214706</c:v>
                </c:pt>
                <c:pt idx="165">
                  <c:v>174.077610214706</c:v>
                </c:pt>
                <c:pt idx="166">
                  <c:v>174.077610214706</c:v>
                </c:pt>
                <c:pt idx="167">
                  <c:v>174.077610214706</c:v>
                </c:pt>
                <c:pt idx="168">
                  <c:v>174.077610214706</c:v>
                </c:pt>
                <c:pt idx="169">
                  <c:v>174.077610214706</c:v>
                </c:pt>
                <c:pt idx="170">
                  <c:v>174.077610214706</c:v>
                </c:pt>
                <c:pt idx="171">
                  <c:v>174.077610214706</c:v>
                </c:pt>
                <c:pt idx="172">
                  <c:v>174.077610214706</c:v>
                </c:pt>
                <c:pt idx="173">
                  <c:v>174.077610214706</c:v>
                </c:pt>
                <c:pt idx="174">
                  <c:v>174.077610214706</c:v>
                </c:pt>
                <c:pt idx="175">
                  <c:v>174.077610214706</c:v>
                </c:pt>
                <c:pt idx="176">
                  <c:v>174.077610214706</c:v>
                </c:pt>
                <c:pt idx="177">
                  <c:v>174.077610214706</c:v>
                </c:pt>
                <c:pt idx="178">
                  <c:v>174.077610214706</c:v>
                </c:pt>
                <c:pt idx="179">
                  <c:v>174.077610214706</c:v>
                </c:pt>
                <c:pt idx="180">
                  <c:v>174.077610214706</c:v>
                </c:pt>
                <c:pt idx="181">
                  <c:v>179.63234857655999</c:v>
                </c:pt>
                <c:pt idx="182">
                  <c:v>181.223567964974</c:v>
                </c:pt>
                <c:pt idx="183">
                  <c:v>181.593965190229</c:v>
                </c:pt>
                <c:pt idx="184">
                  <c:v>184.337952074594</c:v>
                </c:pt>
                <c:pt idx="185">
                  <c:v>252.27962916530601</c:v>
                </c:pt>
                <c:pt idx="186">
                  <c:v>252.34625210613001</c:v>
                </c:pt>
                <c:pt idx="187">
                  <c:v>259.235106402018</c:v>
                </c:pt>
                <c:pt idx="188">
                  <c:v>265.48289693240002</c:v>
                </c:pt>
                <c:pt idx="189">
                  <c:v>326.53893171157603</c:v>
                </c:pt>
                <c:pt idx="190">
                  <c:v>328.85848819557498</c:v>
                </c:pt>
                <c:pt idx="191">
                  <c:v>328.85848819604098</c:v>
                </c:pt>
                <c:pt idx="192">
                  <c:v>338.15522042848102</c:v>
                </c:pt>
                <c:pt idx="193">
                  <c:v>338.15522042918002</c:v>
                </c:pt>
                <c:pt idx="194">
                  <c:v>340.52746386267199</c:v>
                </c:pt>
                <c:pt idx="195">
                  <c:v>340.85581412818198</c:v>
                </c:pt>
                <c:pt idx="196">
                  <c:v>341.57461954839499</c:v>
                </c:pt>
                <c:pt idx="197">
                  <c:v>344.046412990894</c:v>
                </c:pt>
                <c:pt idx="198">
                  <c:v>347.12286558188498</c:v>
                </c:pt>
                <c:pt idx="199">
                  <c:v>347.40710773505202</c:v>
                </c:pt>
                <c:pt idx="200">
                  <c:v>347.58468304644299</c:v>
                </c:pt>
                <c:pt idx="201">
                  <c:v>347.683366334531</c:v>
                </c:pt>
                <c:pt idx="202">
                  <c:v>348.04387230984798</c:v>
                </c:pt>
                <c:pt idx="203">
                  <c:v>348.04387231008099</c:v>
                </c:pt>
                <c:pt idx="204">
                  <c:v>348.04387231008099</c:v>
                </c:pt>
                <c:pt idx="205">
                  <c:v>348.04387231025601</c:v>
                </c:pt>
                <c:pt idx="206">
                  <c:v>348.13522042904498</c:v>
                </c:pt>
                <c:pt idx="207">
                  <c:v>348.15522042848102</c:v>
                </c:pt>
                <c:pt idx="208">
                  <c:v>348.15522042848102</c:v>
                </c:pt>
                <c:pt idx="209">
                  <c:v>348.15522042848102</c:v>
                </c:pt>
                <c:pt idx="210">
                  <c:v>348.15522042918002</c:v>
                </c:pt>
                <c:pt idx="211">
                  <c:v>348.15522042941302</c:v>
                </c:pt>
                <c:pt idx="212">
                  <c:v>429.90865188091902</c:v>
                </c:pt>
                <c:pt idx="213">
                  <c:v>429.90865188091902</c:v>
                </c:pt>
                <c:pt idx="214">
                  <c:v>429.90865188091902</c:v>
                </c:pt>
                <c:pt idx="215">
                  <c:v>429.90865188091902</c:v>
                </c:pt>
                <c:pt idx="216">
                  <c:v>429.90865188091902</c:v>
                </c:pt>
                <c:pt idx="217">
                  <c:v>429.90865188091902</c:v>
                </c:pt>
                <c:pt idx="218">
                  <c:v>429.90865188121097</c:v>
                </c:pt>
                <c:pt idx="219">
                  <c:v>429.90865188138503</c:v>
                </c:pt>
                <c:pt idx="220">
                  <c:v>429.90865188138503</c:v>
                </c:pt>
                <c:pt idx="221">
                  <c:v>430.73325940593998</c:v>
                </c:pt>
                <c:pt idx="222">
                  <c:v>430.82382257375798</c:v>
                </c:pt>
                <c:pt idx="223">
                  <c:v>430.92865188047199</c:v>
                </c:pt>
                <c:pt idx="224">
                  <c:v>431.24921504966898</c:v>
                </c:pt>
                <c:pt idx="225">
                  <c:v>431.44382257340402</c:v>
                </c:pt>
                <c:pt idx="226">
                  <c:v>432.40670826379198</c:v>
                </c:pt>
                <c:pt idx="227">
                  <c:v>432.40784399863298</c:v>
                </c:pt>
                <c:pt idx="228">
                  <c:v>432.98438574373699</c:v>
                </c:pt>
                <c:pt idx="229">
                  <c:v>433.48629703605502</c:v>
                </c:pt>
                <c:pt idx="230">
                  <c:v>435.21428356342898</c:v>
                </c:pt>
                <c:pt idx="231">
                  <c:v>435.42484672926298</c:v>
                </c:pt>
                <c:pt idx="232">
                  <c:v>444.08372039441002</c:v>
                </c:pt>
                <c:pt idx="233">
                  <c:v>449.00704357493601</c:v>
                </c:pt>
                <c:pt idx="234">
                  <c:v>454.26820830814501</c:v>
                </c:pt>
                <c:pt idx="235">
                  <c:v>461.98629703558902</c:v>
                </c:pt>
                <c:pt idx="236">
                  <c:v>463.42686020582897</c:v>
                </c:pt>
                <c:pt idx="237">
                  <c:v>463.55155239591801</c:v>
                </c:pt>
                <c:pt idx="238">
                  <c:v>464.00293544121001</c:v>
                </c:pt>
                <c:pt idx="239">
                  <c:v>465.626979824155</c:v>
                </c:pt>
                <c:pt idx="240">
                  <c:v>465.97935241647002</c:v>
                </c:pt>
                <c:pt idx="241">
                  <c:v>470.99425332038601</c:v>
                </c:pt>
                <c:pt idx="242">
                  <c:v>472.751378648914</c:v>
                </c:pt>
                <c:pt idx="243">
                  <c:v>474.510460981167</c:v>
                </c:pt>
                <c:pt idx="244">
                  <c:v>512.23283064272198</c:v>
                </c:pt>
                <c:pt idx="245">
                  <c:v>512.32785498909595</c:v>
                </c:pt>
                <c:pt idx="246">
                  <c:v>512.70957123720996</c:v>
                </c:pt>
                <c:pt idx="247">
                  <c:v>513.338229559041</c:v>
                </c:pt>
                <c:pt idx="248">
                  <c:v>513.71921235136597</c:v>
                </c:pt>
                <c:pt idx="249">
                  <c:v>516.05966987460795</c:v>
                </c:pt>
                <c:pt idx="250">
                  <c:v>516.15707657052496</c:v>
                </c:pt>
                <c:pt idx="251">
                  <c:v>516.31044085696306</c:v>
                </c:pt>
                <c:pt idx="252">
                  <c:v>516.78718145191601</c:v>
                </c:pt>
                <c:pt idx="253">
                  <c:v>517.79682256607305</c:v>
                </c:pt>
                <c:pt idx="254">
                  <c:v>521.76097654923797</c:v>
                </c:pt>
                <c:pt idx="255">
                  <c:v>522.21283064357704</c:v>
                </c:pt>
                <c:pt idx="256">
                  <c:v>522.23283064272198</c:v>
                </c:pt>
                <c:pt idx="257">
                  <c:v>522.23283064272198</c:v>
                </c:pt>
                <c:pt idx="258">
                  <c:v>522.23283064411896</c:v>
                </c:pt>
                <c:pt idx="259">
                  <c:v>595.78770629689097</c:v>
                </c:pt>
                <c:pt idx="260">
                  <c:v>603.96626209560702</c:v>
                </c:pt>
                <c:pt idx="261">
                  <c:v>604.19182953284997</c:v>
                </c:pt>
                <c:pt idx="262">
                  <c:v>608.12229596264604</c:v>
                </c:pt>
                <c:pt idx="263">
                  <c:v>686.31044085882604</c:v>
                </c:pt>
                <c:pt idx="264">
                  <c:v>686.70665802760004</c:v>
                </c:pt>
                <c:pt idx="265">
                  <c:v>687.79515611613101</c:v>
                </c:pt>
                <c:pt idx="266">
                  <c:v>690.12937931530098</c:v>
                </c:pt>
                <c:pt idx="267">
                  <c:v>690.38805107353198</c:v>
                </c:pt>
                <c:pt idx="268">
                  <c:v>690.78426824230701</c:v>
                </c:pt>
                <c:pt idx="269">
                  <c:v>691.369137892499</c:v>
                </c:pt>
                <c:pt idx="270">
                  <c:v>691.87276633083798</c:v>
                </c:pt>
                <c:pt idx="271">
                  <c:v>693.71754590142496</c:v>
                </c:pt>
                <c:pt idx="272">
                  <c:v>694.20698952954206</c:v>
                </c:pt>
                <c:pt idx="273">
                  <c:v>694.46566128823895</c:v>
                </c:pt>
                <c:pt idx="274">
                  <c:v>695.44674810673996</c:v>
                </c:pt>
                <c:pt idx="275">
                  <c:v>695.83858676394402</c:v>
                </c:pt>
                <c:pt idx="276">
                  <c:v>696.05176910106002</c:v>
                </c:pt>
                <c:pt idx="277">
                  <c:v>696.31044085696306</c:v>
                </c:pt>
                <c:pt idx="278">
                  <c:v>746.28548261988897</c:v>
                </c:pt>
                <c:pt idx="279">
                  <c:v>757.03464812226503</c:v>
                </c:pt>
                <c:pt idx="280">
                  <c:v>757.257344359532</c:v>
                </c:pt>
                <c:pt idx="281">
                  <c:v>758.79531070403698</c:v>
                </c:pt>
                <c:pt idx="282">
                  <c:v>760.29966691927905</c:v>
                </c:pt>
                <c:pt idx="283">
                  <c:v>794.30682526342503</c:v>
                </c:pt>
                <c:pt idx="284">
                  <c:v>850.43191128689796</c:v>
                </c:pt>
                <c:pt idx="285">
                  <c:v>851.77325940591902</c:v>
                </c:pt>
                <c:pt idx="286">
                  <c:v>852.36517069395597</c:v>
                </c:pt>
                <c:pt idx="287">
                  <c:v>852.407081980258</c:v>
                </c:pt>
                <c:pt idx="288">
                  <c:v>852.74112633615698</c:v>
                </c:pt>
                <c:pt idx="289">
                  <c:v>852.83247445500399</c:v>
                </c:pt>
                <c:pt idx="290">
                  <c:v>854.27303762547604</c:v>
                </c:pt>
                <c:pt idx="291">
                  <c:v>854.46708198357305</c:v>
                </c:pt>
                <c:pt idx="292">
                  <c:v>857.76562833972196</c:v>
                </c:pt>
                <c:pt idx="293">
                  <c:v>859.79730376228599</c:v>
                </c:pt>
                <c:pt idx="294">
                  <c:v>859.79730376228599</c:v>
                </c:pt>
                <c:pt idx="295">
                  <c:v>859.79730376228599</c:v>
                </c:pt>
                <c:pt idx="296">
                  <c:v>859.79730376228599</c:v>
                </c:pt>
                <c:pt idx="297">
                  <c:v>859.79730376228599</c:v>
                </c:pt>
                <c:pt idx="298">
                  <c:v>859.79730376228599</c:v>
                </c:pt>
                <c:pt idx="299">
                  <c:v>859.79730376228599</c:v>
                </c:pt>
                <c:pt idx="300">
                  <c:v>859.79730376228599</c:v>
                </c:pt>
                <c:pt idx="301">
                  <c:v>859.79730376228599</c:v>
                </c:pt>
                <c:pt idx="302">
                  <c:v>859.79730376228599</c:v>
                </c:pt>
                <c:pt idx="303">
                  <c:v>859.79730376228599</c:v>
                </c:pt>
                <c:pt idx="304">
                  <c:v>859.79730376228599</c:v>
                </c:pt>
                <c:pt idx="305">
                  <c:v>859.79730376228599</c:v>
                </c:pt>
                <c:pt idx="306">
                  <c:v>859.79730376228599</c:v>
                </c:pt>
                <c:pt idx="307">
                  <c:v>859.79730376228599</c:v>
                </c:pt>
                <c:pt idx="308">
                  <c:v>859.79730376228599</c:v>
                </c:pt>
                <c:pt idx="309">
                  <c:v>859.79730376228599</c:v>
                </c:pt>
                <c:pt idx="310">
                  <c:v>859.79730376228599</c:v>
                </c:pt>
                <c:pt idx="311">
                  <c:v>859.79730376228599</c:v>
                </c:pt>
                <c:pt idx="312">
                  <c:v>859.79730376240298</c:v>
                </c:pt>
                <c:pt idx="313">
                  <c:v>859.79730376240298</c:v>
                </c:pt>
                <c:pt idx="314">
                  <c:v>859.79730376251905</c:v>
                </c:pt>
                <c:pt idx="315">
                  <c:v>859.79730376251905</c:v>
                </c:pt>
                <c:pt idx="316">
                  <c:v>859.79730376275199</c:v>
                </c:pt>
                <c:pt idx="317">
                  <c:v>859.79730376275199</c:v>
                </c:pt>
                <c:pt idx="318">
                  <c:v>859.79730376275199</c:v>
                </c:pt>
                <c:pt idx="319">
                  <c:v>859.79730376275199</c:v>
                </c:pt>
                <c:pt idx="320">
                  <c:v>859.79730376275199</c:v>
                </c:pt>
                <c:pt idx="321">
                  <c:v>859.79730376275199</c:v>
                </c:pt>
                <c:pt idx="322">
                  <c:v>859.79730376275199</c:v>
                </c:pt>
                <c:pt idx="323">
                  <c:v>860.15378326317295</c:v>
                </c:pt>
                <c:pt idx="324">
                  <c:v>860.38805107353198</c:v>
                </c:pt>
                <c:pt idx="325">
                  <c:v>860.43191128689796</c:v>
                </c:pt>
                <c:pt idx="326">
                  <c:v>860.75056316796599</c:v>
                </c:pt>
                <c:pt idx="327">
                  <c:v>860.81730376230496</c:v>
                </c:pt>
                <c:pt idx="328">
                  <c:v>860.81730376236305</c:v>
                </c:pt>
                <c:pt idx="329">
                  <c:v>860.81730376245105</c:v>
                </c:pt>
                <c:pt idx="330">
                  <c:v>860.81730376253802</c:v>
                </c:pt>
                <c:pt idx="331">
                  <c:v>860.81730376253802</c:v>
                </c:pt>
                <c:pt idx="332">
                  <c:v>860.81730376277096</c:v>
                </c:pt>
                <c:pt idx="333">
                  <c:v>860.81730376277096</c:v>
                </c:pt>
                <c:pt idx="334">
                  <c:v>860.81730376277096</c:v>
                </c:pt>
                <c:pt idx="335">
                  <c:v>860.81730376277096</c:v>
                </c:pt>
                <c:pt idx="336">
                  <c:v>860.81730376277096</c:v>
                </c:pt>
                <c:pt idx="337">
                  <c:v>860.81730376277096</c:v>
                </c:pt>
                <c:pt idx="338">
                  <c:v>860.81730376277096</c:v>
                </c:pt>
                <c:pt idx="339">
                  <c:v>860.81730376277096</c:v>
                </c:pt>
                <c:pt idx="340">
                  <c:v>860.81730376277096</c:v>
                </c:pt>
                <c:pt idx="341">
                  <c:v>860.91228320635798</c:v>
                </c:pt>
                <c:pt idx="342">
                  <c:v>860.91517069260499</c:v>
                </c:pt>
                <c:pt idx="343">
                  <c:v>861.36517069302499</c:v>
                </c:pt>
                <c:pt idx="344">
                  <c:v>861.39726231060899</c:v>
                </c:pt>
                <c:pt idx="345">
                  <c:v>861.45191128691602</c:v>
                </c:pt>
                <c:pt idx="346">
                  <c:v>861.48854971583899</c:v>
                </c:pt>
                <c:pt idx="347">
                  <c:v>861.56325940694603</c:v>
                </c:pt>
                <c:pt idx="348">
                  <c:v>861.68112633656699</c:v>
                </c:pt>
                <c:pt idx="349">
                  <c:v>862.14902762276995</c:v>
                </c:pt>
                <c:pt idx="350">
                  <c:v>862.83327685668996</c:v>
                </c:pt>
                <c:pt idx="351">
                  <c:v>863.11835841182597</c:v>
                </c:pt>
                <c:pt idx="352">
                  <c:v>863.502842622809</c:v>
                </c:pt>
                <c:pt idx="353">
                  <c:v>863.99380719335704</c:v>
                </c:pt>
                <c:pt idx="354">
                  <c:v>864.320356105163</c:v>
                </c:pt>
                <c:pt idx="355">
                  <c:v>864.54284262284602</c:v>
                </c:pt>
                <c:pt idx="356">
                  <c:v>864.942235189955</c:v>
                </c:pt>
                <c:pt idx="357">
                  <c:v>866.14191956259299</c:v>
                </c:pt>
                <c:pt idx="358">
                  <c:v>866.14442259818304</c:v>
                </c:pt>
                <c:pt idx="359">
                  <c:v>866.83467299211702</c:v>
                </c:pt>
                <c:pt idx="360">
                  <c:v>867.19596862606704</c:v>
                </c:pt>
                <c:pt idx="361">
                  <c:v>868.07141740806401</c:v>
                </c:pt>
                <c:pt idx="362">
                  <c:v>869.00960346561601</c:v>
                </c:pt>
                <c:pt idx="363">
                  <c:v>870.38805107120402</c:v>
                </c:pt>
                <c:pt idx="364">
                  <c:v>873.00057152908903</c:v>
                </c:pt>
                <c:pt idx="365">
                  <c:v>873.55640751123406</c:v>
                </c:pt>
                <c:pt idx="366">
                  <c:v>874.79773740982603</c:v>
                </c:pt>
                <c:pt idx="367">
                  <c:v>877.57529911282404</c:v>
                </c:pt>
                <c:pt idx="368">
                  <c:v>878.61529911286198</c:v>
                </c:pt>
                <c:pt idx="369">
                  <c:v>879.24130391143206</c:v>
                </c:pt>
                <c:pt idx="370">
                  <c:v>881.362252681516</c:v>
                </c:pt>
                <c:pt idx="371">
                  <c:v>881.51303762942496</c:v>
                </c:pt>
                <c:pt idx="372">
                  <c:v>881.72034139232699</c:v>
                </c:pt>
                <c:pt idx="373">
                  <c:v>889.774163504596</c:v>
                </c:pt>
                <c:pt idx="374">
                  <c:v>890.81416350463405</c:v>
                </c:pt>
                <c:pt idx="375">
                  <c:v>891.52204750012595</c:v>
                </c:pt>
                <c:pt idx="376">
                  <c:v>903.51686019915996</c:v>
                </c:pt>
                <c:pt idx="377">
                  <c:v>905.27563167363405</c:v>
                </c:pt>
                <c:pt idx="378">
                  <c:v>906.31563167367096</c:v>
                </c:pt>
                <c:pt idx="379">
                  <c:v>906.60642773425195</c:v>
                </c:pt>
                <c:pt idx="380">
                  <c:v>907.88225267361804</c:v>
                </c:pt>
                <c:pt idx="381">
                  <c:v>907.90225267363701</c:v>
                </c:pt>
                <c:pt idx="382">
                  <c:v>917.86008730938102</c:v>
                </c:pt>
                <c:pt idx="383">
                  <c:v>917.87687860894903</c:v>
                </c:pt>
                <c:pt idx="384">
                  <c:v>918.90008730941895</c:v>
                </c:pt>
                <c:pt idx="385">
                  <c:v>921.07293522474299</c:v>
                </c:pt>
                <c:pt idx="386">
                  <c:v>930.95033868175199</c:v>
                </c:pt>
                <c:pt idx="387">
                  <c:v>936.02932551968797</c:v>
                </c:pt>
                <c:pt idx="388">
                  <c:v>938.68335223942995</c:v>
                </c:pt>
                <c:pt idx="389">
                  <c:v>941.73168681934396</c:v>
                </c:pt>
                <c:pt idx="390">
                  <c:v>942.657928695902</c:v>
                </c:pt>
                <c:pt idx="391">
                  <c:v>947.763635726296</c:v>
                </c:pt>
                <c:pt idx="392">
                  <c:v>948.87918298802094</c:v>
                </c:pt>
                <c:pt idx="393">
                  <c:v>951.26243411470205</c:v>
                </c:pt>
                <c:pt idx="394">
                  <c:v>953.99491399247199</c:v>
                </c:pt>
                <c:pt idx="395">
                  <c:v>964.05533486511501</c:v>
                </c:pt>
                <c:pt idx="396">
                  <c:v>965.46557654370497</c:v>
                </c:pt>
                <c:pt idx="397">
                  <c:v>965.80162147805095</c:v>
                </c:pt>
                <c:pt idx="398">
                  <c:v>971.31852998118802</c:v>
                </c:pt>
                <c:pt idx="399">
                  <c:v>997.00002945680103</c:v>
                </c:pt>
                <c:pt idx="400">
                  <c:v>1015.50991718377</c:v>
                </c:pt>
                <c:pt idx="401">
                  <c:v>1018.4423289895</c:v>
                </c:pt>
                <c:pt idx="402">
                  <c:v>1019.86938361916</c:v>
                </c:pt>
                <c:pt idx="403">
                  <c:v>1021.96692466281</c:v>
                </c:pt>
                <c:pt idx="404">
                  <c:v>1022.00439781695</c:v>
                </c:pt>
                <c:pt idx="405">
                  <c:v>1024.2493728157101</c:v>
                </c:pt>
                <c:pt idx="406">
                  <c:v>1027.1659962404501</c:v>
                </c:pt>
                <c:pt idx="407">
                  <c:v>1028.37765003088</c:v>
                </c:pt>
                <c:pt idx="408">
                  <c:v>1028.5016180770399</c:v>
                </c:pt>
                <c:pt idx="409">
                  <c:v>1028.69653625553</c:v>
                </c:pt>
                <c:pt idx="410">
                  <c:v>1032.2606773721</c:v>
                </c:pt>
                <c:pt idx="411">
                  <c:v>1032.88451744895</c:v>
                </c:pt>
                <c:pt idx="412">
                  <c:v>1033.6341291936101</c:v>
                </c:pt>
                <c:pt idx="413">
                  <c:v>1033.8549139767399</c:v>
                </c:pt>
                <c:pt idx="414">
                  <c:v>1034.4656612854401</c:v>
                </c:pt>
                <c:pt idx="415">
                  <c:v>1034.5543508077899</c:v>
                </c:pt>
                <c:pt idx="416">
                  <c:v>1035.10414588311</c:v>
                </c:pt>
                <c:pt idx="417">
                  <c:v>1035.70904056169</c:v>
                </c:pt>
                <c:pt idx="418">
                  <c:v>1035.8639709250999</c:v>
                </c:pt>
                <c:pt idx="419">
                  <c:v>1035.9138926796099</c:v>
                </c:pt>
                <c:pt idx="420">
                  <c:v>1035.94721354637</c:v>
                </c:pt>
                <c:pt idx="421">
                  <c:v>1035.9811706622199</c:v>
                </c:pt>
                <c:pt idx="422">
                  <c:v>1036.0649494295899</c:v>
                </c:pt>
                <c:pt idx="423">
                  <c:v>1036.14451745059</c:v>
                </c:pt>
                <c:pt idx="424">
                  <c:v>1036.9489254537</c:v>
                </c:pt>
                <c:pt idx="425">
                  <c:v>1036.9792354186</c:v>
                </c:pt>
                <c:pt idx="426">
                  <c:v>1037.0286787006401</c:v>
                </c:pt>
                <c:pt idx="427">
                  <c:v>1037.3397701121801</c:v>
                </c:pt>
                <c:pt idx="428">
                  <c:v>1037.38752013817</c:v>
                </c:pt>
                <c:pt idx="429">
                  <c:v>1037.53502437775</c:v>
                </c:pt>
                <c:pt idx="430">
                  <c:v>1037.7087504956801</c:v>
                </c:pt>
                <c:pt idx="431">
                  <c:v>1037.7586722506601</c:v>
                </c:pt>
                <c:pt idx="432">
                  <c:v>1037.7919931169599</c:v>
                </c:pt>
                <c:pt idx="433">
                  <c:v>1037.82595023312</c:v>
                </c:pt>
                <c:pt idx="434">
                  <c:v>1037.9143802025301</c:v>
                </c:pt>
                <c:pt idx="435">
                  <c:v>1038.1250327944199</c:v>
                </c:pt>
                <c:pt idx="436">
                  <c:v>1038.1398317944199</c:v>
                </c:pt>
                <c:pt idx="437">
                  <c:v>1038.37734809331</c:v>
                </c:pt>
                <c:pt idx="438">
                  <c:v>1038.4072855275499</c:v>
                </c:pt>
                <c:pt idx="439">
                  <c:v>1038.54327149968</c:v>
                </c:pt>
                <c:pt idx="440">
                  <c:v>1039.1845496837</c:v>
                </c:pt>
                <c:pt idx="441">
                  <c:v>1039.3798039487999</c:v>
                </c:pt>
                <c:pt idx="442">
                  <c:v>1039.78665077593</c:v>
                </c:pt>
                <c:pt idx="443">
                  <c:v>1039.9415811398001</c:v>
                </c:pt>
                <c:pt idx="444">
                  <c:v>1040.0248237610699</c:v>
                </c:pt>
                <c:pt idx="445">
                  <c:v>1040.05878087677</c:v>
                </c:pt>
                <c:pt idx="446">
                  <c:v>1040.1425596438301</c:v>
                </c:pt>
                <c:pt idx="447">
                  <c:v>1040.2221276648299</c:v>
                </c:pt>
                <c:pt idx="448">
                  <c:v>1041.0265356684099</c:v>
                </c:pt>
                <c:pt idx="449">
                  <c:v>1041.05684563308</c:v>
                </c:pt>
                <c:pt idx="450">
                  <c:v>1041.4651303524099</c:v>
                </c:pt>
                <c:pt idx="451">
                  <c:v>1041.78636071039</c:v>
                </c:pt>
                <c:pt idx="452">
                  <c:v>1041.8362824651399</c:v>
                </c:pt>
                <c:pt idx="453">
                  <c:v>1041.8696033316601</c:v>
                </c:pt>
                <c:pt idx="454">
                  <c:v>1041.9035604476701</c:v>
                </c:pt>
                <c:pt idx="455">
                  <c:v>1041.9097432830599</c:v>
                </c:pt>
                <c:pt idx="456">
                  <c:v>1042.4848957420299</c:v>
                </c:pt>
                <c:pt idx="457">
                  <c:v>1042.62088171392</c:v>
                </c:pt>
                <c:pt idx="458">
                  <c:v>1042.8713152389901</c:v>
                </c:pt>
                <c:pt idx="459">
                  <c:v>1042.9016252041299</c:v>
                </c:pt>
                <c:pt idx="460">
                  <c:v>1042.97586556803</c:v>
                </c:pt>
                <c:pt idx="461">
                  <c:v>1043.1985618053</c:v>
                </c:pt>
                <c:pt idx="462">
                  <c:v>1043.2621598979399</c:v>
                </c:pt>
                <c:pt idx="463">
                  <c:v>1043.30990992393</c:v>
                </c:pt>
                <c:pt idx="464">
                  <c:v>1043.45741416327</c:v>
                </c:pt>
                <c:pt idx="465">
                  <c:v>1043.68106203619</c:v>
                </c:pt>
                <c:pt idx="466">
                  <c:v>1043.8642609901699</c:v>
                </c:pt>
                <c:pt idx="467">
                  <c:v>1044.2997378790701</c:v>
                </c:pt>
                <c:pt idx="468">
                  <c:v>1153.5890485513901</c:v>
                </c:pt>
                <c:pt idx="469">
                  <c:v>1159.8751853471599</c:v>
                </c:pt>
                <c:pt idx="470">
                  <c:v>1172.37213892862</c:v>
                </c:pt>
                <c:pt idx="471">
                  <c:v>1177.8910005262501</c:v>
                </c:pt>
                <c:pt idx="472">
                  <c:v>1178.9483186099601</c:v>
                </c:pt>
                <c:pt idx="473">
                  <c:v>1188.70396258495</c:v>
                </c:pt>
                <c:pt idx="474">
                  <c:v>1208.6319610225</c:v>
                </c:pt>
                <c:pt idx="475">
                  <c:v>1208.9036563064401</c:v>
                </c:pt>
                <c:pt idx="476">
                  <c:v>1208.94695638958</c:v>
                </c:pt>
                <c:pt idx="477">
                  <c:v>1209.02823229506</c:v>
                </c:pt>
                <c:pt idx="478">
                  <c:v>1209.0532273044801</c:v>
                </c:pt>
                <c:pt idx="479">
                  <c:v>1209.0664775623</c:v>
                </c:pt>
                <c:pt idx="480">
                  <c:v>1209.1567849283999</c:v>
                </c:pt>
                <c:pt idx="481">
                  <c:v>1209.1738641946199</c:v>
                </c:pt>
                <c:pt idx="482">
                  <c:v>1209.1749583063599</c:v>
                </c:pt>
                <c:pt idx="483">
                  <c:v>1209.3234547125101</c:v>
                </c:pt>
                <c:pt idx="484">
                  <c:v>1209.3377042296299</c:v>
                </c:pt>
                <c:pt idx="485">
                  <c:v>1209.47919778863</c:v>
                </c:pt>
                <c:pt idx="486">
                  <c:v>1210.40446214657</c:v>
                </c:pt>
                <c:pt idx="487">
                  <c:v>1210.60026440501</c:v>
                </c:pt>
                <c:pt idx="488">
                  <c:v>1210.73888223432</c:v>
                </c:pt>
                <c:pt idx="489">
                  <c:v>1210.7917359610999</c:v>
                </c:pt>
                <c:pt idx="490">
                  <c:v>1210.9112571333501</c:v>
                </c:pt>
                <c:pt idx="491">
                  <c:v>1211.0015644989901</c:v>
                </c:pt>
                <c:pt idx="492">
                  <c:v>1211.0197378778801</c:v>
                </c:pt>
                <c:pt idx="493">
                  <c:v>1211.16823428357</c:v>
                </c:pt>
                <c:pt idx="494">
                  <c:v>1211.1824838002201</c:v>
                </c:pt>
                <c:pt idx="495">
                  <c:v>1211.2610629384801</c:v>
                </c:pt>
                <c:pt idx="496">
                  <c:v>1211.2997526027</c:v>
                </c:pt>
                <c:pt idx="497">
                  <c:v>1211.41210098378</c:v>
                </c:pt>
                <c:pt idx="498">
                  <c:v>1211.71202843231</c:v>
                </c:pt>
                <c:pt idx="499">
                  <c:v>1211.7156023436601</c:v>
                </c:pt>
                <c:pt idx="500">
                  <c:v>1211.8406249331299</c:v>
                </c:pt>
                <c:pt idx="501">
                  <c:v>1211.8734591733601</c:v>
                </c:pt>
                <c:pt idx="502">
                  <c:v>1212.1449205763599</c:v>
                </c:pt>
                <c:pt idx="503">
                  <c:v>1212.4919693302299</c:v>
                </c:pt>
                <c:pt idx="504">
                  <c:v>1212.51493807509</c:v>
                </c:pt>
                <c:pt idx="505">
                  <c:v>1212.63651553262</c:v>
                </c:pt>
                <c:pt idx="506">
                  <c:v>1212.9578238834999</c:v>
                </c:pt>
                <c:pt idx="507">
                  <c:v>1212.9812665209099</c:v>
                </c:pt>
                <c:pt idx="508">
                  <c:v>1213.0130138546201</c:v>
                </c:pt>
                <c:pt idx="509">
                  <c:v>1213.0245666038199</c:v>
                </c:pt>
                <c:pt idx="510">
                  <c:v>1213.0272633708</c:v>
                </c:pt>
                <c:pt idx="511">
                  <c:v>1213.10584250953</c:v>
                </c:pt>
                <c:pt idx="512">
                  <c:v>1213.14408777677</c:v>
                </c:pt>
                <c:pt idx="513">
                  <c:v>1213.2343951431101</c:v>
                </c:pt>
                <c:pt idx="514">
                  <c:v>1213.25147440917</c:v>
                </c:pt>
                <c:pt idx="515">
                  <c:v>1213.2525685206001</c:v>
                </c:pt>
                <c:pt idx="516">
                  <c:v>1213.4010649269901</c:v>
                </c:pt>
                <c:pt idx="517">
                  <c:v>1213.4153144443401</c:v>
                </c:pt>
                <c:pt idx="518">
                  <c:v>1213.5568080031901</c:v>
                </c:pt>
                <c:pt idx="519">
                  <c:v>1213.584864425</c:v>
                </c:pt>
                <c:pt idx="520">
                  <c:v>1214.23487197142</c:v>
                </c:pt>
                <c:pt idx="521">
                  <c:v>1214.3367489012801</c:v>
                </c:pt>
                <c:pt idx="522">
                  <c:v>1214.37146231718</c:v>
                </c:pt>
                <c:pt idx="523">
                  <c:v>1214.48207236081</c:v>
                </c:pt>
                <c:pt idx="524">
                  <c:v>1214.8693461753401</c:v>
                </c:pt>
                <c:pt idx="525">
                  <c:v>1214.9506220805899</c:v>
                </c:pt>
                <c:pt idx="526">
                  <c:v>1214.9756170902399</c:v>
                </c:pt>
                <c:pt idx="527">
                  <c:v>1214.9774331767101</c:v>
                </c:pt>
                <c:pt idx="528">
                  <c:v>1214.9888673478199</c:v>
                </c:pt>
                <c:pt idx="529">
                  <c:v>1215.07917471369</c:v>
                </c:pt>
                <c:pt idx="530">
                  <c:v>1215.09734809212</c:v>
                </c:pt>
                <c:pt idx="531">
                  <c:v>1215.24584449804</c:v>
                </c:pt>
                <c:pt idx="532">
                  <c:v>1215.26009401492</c:v>
                </c:pt>
                <c:pt idx="533">
                  <c:v>1215.3773628172901</c:v>
                </c:pt>
                <c:pt idx="534">
                  <c:v>1215.4015875740699</c:v>
                </c:pt>
                <c:pt idx="535">
                  <c:v>1215.7896386468699</c:v>
                </c:pt>
                <c:pt idx="536">
                  <c:v>1215.7932125582499</c:v>
                </c:pt>
                <c:pt idx="537">
                  <c:v>1215.98735349765</c:v>
                </c:pt>
                <c:pt idx="538">
                  <c:v>1216.2225307906001</c:v>
                </c:pt>
                <c:pt idx="539">
                  <c:v>1216.6612720196099</c:v>
                </c:pt>
                <c:pt idx="540">
                  <c:v>1216.71412574686</c:v>
                </c:pt>
                <c:pt idx="541">
                  <c:v>1216.7533792266599</c:v>
                </c:pt>
                <c:pt idx="542">
                  <c:v>1216.87498864904</c:v>
                </c:pt>
                <c:pt idx="543">
                  <c:v>1216.9421276636399</c:v>
                </c:pt>
                <c:pt idx="544">
                  <c:v>1217.0906240690899</c:v>
                </c:pt>
                <c:pt idx="545">
                  <c:v>1217.1048735855099</c:v>
                </c:pt>
                <c:pt idx="546">
                  <c:v>1217.1834527240101</c:v>
                </c:pt>
                <c:pt idx="547">
                  <c:v>1217.31200535781</c:v>
                </c:pt>
                <c:pt idx="548">
                  <c:v>1217.63441821775</c:v>
                </c:pt>
                <c:pt idx="549">
                  <c:v>1217.76301471889</c:v>
                </c:pt>
                <c:pt idx="550">
                  <c:v>1217.7958489591199</c:v>
                </c:pt>
                <c:pt idx="551">
                  <c:v>1218.4143591157599</c:v>
                </c:pt>
                <c:pt idx="552">
                  <c:v>1280.4319112882899</c:v>
                </c:pt>
                <c:pt idx="553">
                  <c:v>1280.52325940574</c:v>
                </c:pt>
                <c:pt idx="554">
                  <c:v>1280.5232594059701</c:v>
                </c:pt>
                <c:pt idx="555">
                  <c:v>1280.5232594059701</c:v>
                </c:pt>
                <c:pt idx="556">
                  <c:v>1280.5232594059701</c:v>
                </c:pt>
                <c:pt idx="557">
                  <c:v>1280.52325940632</c:v>
                </c:pt>
                <c:pt idx="558">
                  <c:v>1280.5232594069</c:v>
                </c:pt>
                <c:pt idx="559">
                  <c:v>1280.5432594059901</c:v>
                </c:pt>
                <c:pt idx="560">
                  <c:v>1280.54325940634</c:v>
                </c:pt>
                <c:pt idx="561">
                  <c:v>1280.54325940692</c:v>
                </c:pt>
                <c:pt idx="562">
                  <c:v>1280.93325940612</c:v>
                </c:pt>
                <c:pt idx="563">
                  <c:v>1280.9332594070499</c:v>
                </c:pt>
                <c:pt idx="564">
                  <c:v>1281.0665188114999</c:v>
                </c:pt>
                <c:pt idx="565">
                  <c:v>1281.1178669303099</c:v>
                </c:pt>
                <c:pt idx="566">
                  <c:v>1281.19786692969</c:v>
                </c:pt>
                <c:pt idx="567">
                  <c:v>1281.19786692969</c:v>
                </c:pt>
                <c:pt idx="568">
                  <c:v>1281.1978669303901</c:v>
                </c:pt>
                <c:pt idx="569">
                  <c:v>1281.2692150492201</c:v>
                </c:pt>
                <c:pt idx="570">
                  <c:v>1281.2692150492201</c:v>
                </c:pt>
                <c:pt idx="571">
                  <c:v>1281.2692150492201</c:v>
                </c:pt>
                <c:pt idx="572">
                  <c:v>1281.26921504957</c:v>
                </c:pt>
                <c:pt idx="573">
                  <c:v>1281.26921505015</c:v>
                </c:pt>
                <c:pt idx="574">
                  <c:v>1281.26921505108</c:v>
                </c:pt>
                <c:pt idx="575">
                  <c:v>1281.3605631682999</c:v>
                </c:pt>
                <c:pt idx="576">
                  <c:v>1281.3605631682999</c:v>
                </c:pt>
                <c:pt idx="577">
                  <c:v>1281.63921505026</c:v>
                </c:pt>
                <c:pt idx="578">
                  <c:v>1281.7378669315899</c:v>
                </c:pt>
                <c:pt idx="579">
                  <c:v>1281.97517069336</c:v>
                </c:pt>
                <c:pt idx="580">
                  <c:v>1282.0682083256499</c:v>
                </c:pt>
                <c:pt idx="581">
                  <c:v>1282.0865188115199</c:v>
                </c:pt>
                <c:pt idx="582">
                  <c:v>1282.0865188119899</c:v>
                </c:pt>
                <c:pt idx="583">
                  <c:v>1282.08651881269</c:v>
                </c:pt>
                <c:pt idx="584">
                  <c:v>1282.8838225752099</c:v>
                </c:pt>
                <c:pt idx="585">
                  <c:v>1283.3322960934599</c:v>
                </c:pt>
                <c:pt idx="586">
                  <c:v>1283.62494891299</c:v>
                </c:pt>
                <c:pt idx="587">
                  <c:v>1284.4109045621001</c:v>
                </c:pt>
                <c:pt idx="588">
                  <c:v>1284.7042338363799</c:v>
                </c:pt>
                <c:pt idx="589">
                  <c:v>1285.00124591588</c:v>
                </c:pt>
                <c:pt idx="590">
                  <c:v>1285.29090456105</c:v>
                </c:pt>
                <c:pt idx="591">
                  <c:v>1287.7281908341599</c:v>
                </c:pt>
                <c:pt idx="592">
                  <c:v>1288.51698013488</c:v>
                </c:pt>
                <c:pt idx="593">
                  <c:v>1289.2805631696201</c:v>
                </c:pt>
                <c:pt idx="594">
                  <c:v>1289.30056316778</c:v>
                </c:pt>
                <c:pt idx="595">
                  <c:v>1289.30056316778</c:v>
                </c:pt>
                <c:pt idx="596">
                  <c:v>1289.3005631680101</c:v>
                </c:pt>
                <c:pt idx="597">
                  <c:v>1289.3005631680101</c:v>
                </c:pt>
                <c:pt idx="598">
                  <c:v>1289.38438574201</c:v>
                </c:pt>
                <c:pt idx="599">
                  <c:v>1289.4832594057</c:v>
                </c:pt>
                <c:pt idx="600">
                  <c:v>1289.4832594057</c:v>
                </c:pt>
                <c:pt idx="601">
                  <c:v>1289.4832594057</c:v>
                </c:pt>
                <c:pt idx="602">
                  <c:v>1289.4832594059401</c:v>
                </c:pt>
                <c:pt idx="603">
                  <c:v>1289.4832594059401</c:v>
                </c:pt>
                <c:pt idx="604">
                  <c:v>1289.4832594059401</c:v>
                </c:pt>
                <c:pt idx="605">
                  <c:v>1289.4832594059401</c:v>
                </c:pt>
                <c:pt idx="606">
                  <c:v>1289.4832594059401</c:v>
                </c:pt>
                <c:pt idx="607">
                  <c:v>1289.48325940687</c:v>
                </c:pt>
                <c:pt idx="608">
                  <c:v>1289.5032594054901</c:v>
                </c:pt>
                <c:pt idx="609">
                  <c:v>1289.5032594054901</c:v>
                </c:pt>
                <c:pt idx="610">
                  <c:v>1289.50325940572</c:v>
                </c:pt>
                <c:pt idx="611">
                  <c:v>1289.59921504929</c:v>
                </c:pt>
                <c:pt idx="612">
                  <c:v>1289.68595564365</c:v>
                </c:pt>
                <c:pt idx="613">
                  <c:v>1289.68595564411</c:v>
                </c:pt>
                <c:pt idx="614">
                  <c:v>1289.7059556432</c:v>
                </c:pt>
                <c:pt idx="615">
                  <c:v>1289.7059556432</c:v>
                </c:pt>
                <c:pt idx="616">
                  <c:v>1289.7059556432</c:v>
                </c:pt>
                <c:pt idx="617">
                  <c:v>1289.70595564413</c:v>
                </c:pt>
                <c:pt idx="618">
                  <c:v>1289.70595564413</c:v>
                </c:pt>
                <c:pt idx="619">
                  <c:v>1289.72595564275</c:v>
                </c:pt>
                <c:pt idx="620">
                  <c:v>1289.72595564275</c:v>
                </c:pt>
                <c:pt idx="621">
                  <c:v>1289.72595564275</c:v>
                </c:pt>
                <c:pt idx="622">
                  <c:v>1289.72595564275</c:v>
                </c:pt>
                <c:pt idx="623">
                  <c:v>1289.72595564275</c:v>
                </c:pt>
                <c:pt idx="624">
                  <c:v>1289.7259556434501</c:v>
                </c:pt>
                <c:pt idx="625">
                  <c:v>1289.7259556434501</c:v>
                </c:pt>
                <c:pt idx="626">
                  <c:v>1289.7259556434501</c:v>
                </c:pt>
                <c:pt idx="627">
                  <c:v>1289.72595564415</c:v>
                </c:pt>
                <c:pt idx="628">
                  <c:v>1289.72595564415</c:v>
                </c:pt>
                <c:pt idx="629">
                  <c:v>1289.89325940562</c:v>
                </c:pt>
                <c:pt idx="630">
                  <c:v>1289.89325940597</c:v>
                </c:pt>
                <c:pt idx="631">
                  <c:v>1289.89325940608</c:v>
                </c:pt>
                <c:pt idx="632">
                  <c:v>1290.0959556437999</c:v>
                </c:pt>
                <c:pt idx="633">
                  <c:v>1290.0978669323899</c:v>
                </c:pt>
                <c:pt idx="634">
                  <c:v>1290.1159556433499</c:v>
                </c:pt>
                <c:pt idx="635">
                  <c:v>1290.1159556433499</c:v>
                </c:pt>
                <c:pt idx="636">
                  <c:v>1290.1159556442799</c:v>
                </c:pt>
                <c:pt idx="637">
                  <c:v>1290.1359556433699</c:v>
                </c:pt>
                <c:pt idx="638">
                  <c:v>1290.3405631678099</c:v>
                </c:pt>
                <c:pt idx="639">
                  <c:v>1290.34056316805</c:v>
                </c:pt>
                <c:pt idx="640">
                  <c:v>1290.3405631684</c:v>
                </c:pt>
                <c:pt idx="641">
                  <c:v>1290.3405631688599</c:v>
                </c:pt>
                <c:pt idx="642">
                  <c:v>1290.3405631696801</c:v>
                </c:pt>
                <c:pt idx="643">
                  <c:v>1290.4316004305099</c:v>
                </c:pt>
                <c:pt idx="644">
                  <c:v>1290.43191128689</c:v>
                </c:pt>
                <c:pt idx="645">
                  <c:v>1290.4319112871799</c:v>
                </c:pt>
                <c:pt idx="646">
                  <c:v>1290.4319112875901</c:v>
                </c:pt>
                <c:pt idx="647">
                  <c:v>1290.4319112882899</c:v>
                </c:pt>
                <c:pt idx="648">
                  <c:v>1290.6146075250499</c:v>
                </c:pt>
                <c:pt idx="649">
                  <c:v>1290.6146075250499</c:v>
                </c:pt>
                <c:pt idx="650">
                  <c:v>1290.6146075250499</c:v>
                </c:pt>
                <c:pt idx="651">
                  <c:v>1290.6146075250499</c:v>
                </c:pt>
                <c:pt idx="652">
                  <c:v>1290.6146075250499</c:v>
                </c:pt>
                <c:pt idx="653">
                  <c:v>1290.6146075255199</c:v>
                </c:pt>
                <c:pt idx="654">
                  <c:v>1290.6146075255199</c:v>
                </c:pt>
                <c:pt idx="655">
                  <c:v>1290.6146075255199</c:v>
                </c:pt>
                <c:pt idx="656">
                  <c:v>1290.7059556432</c:v>
                </c:pt>
                <c:pt idx="657">
                  <c:v>1290.70595564413</c:v>
                </c:pt>
                <c:pt idx="658">
                  <c:v>1290.70595564413</c:v>
                </c:pt>
                <c:pt idx="659">
                  <c:v>1290.70595564413</c:v>
                </c:pt>
                <c:pt idx="660">
                  <c:v>1290.7259556434501</c:v>
                </c:pt>
                <c:pt idx="661">
                  <c:v>1290.7259556434501</c:v>
                </c:pt>
                <c:pt idx="662">
                  <c:v>1290.7259556435699</c:v>
                </c:pt>
                <c:pt idx="663">
                  <c:v>1290.7259556438</c:v>
                </c:pt>
                <c:pt idx="664">
                  <c:v>1290.7259556438</c:v>
                </c:pt>
                <c:pt idx="665">
                  <c:v>1290.72595564415</c:v>
                </c:pt>
                <c:pt idx="666">
                  <c:v>1290.72595564415</c:v>
                </c:pt>
                <c:pt idx="667">
                  <c:v>1290.72595564415</c:v>
                </c:pt>
                <c:pt idx="668">
                  <c:v>1290.74595564324</c:v>
                </c:pt>
                <c:pt idx="669">
                  <c:v>1290.74595564324</c:v>
                </c:pt>
                <c:pt idx="670">
                  <c:v>1290.74595564324</c:v>
                </c:pt>
                <c:pt idx="671">
                  <c:v>1290.74595564324</c:v>
                </c:pt>
                <c:pt idx="672">
                  <c:v>1290.74595564324</c:v>
                </c:pt>
                <c:pt idx="673">
                  <c:v>1290.74595564417</c:v>
                </c:pt>
                <c:pt idx="674">
                  <c:v>1290.74595564417</c:v>
                </c:pt>
                <c:pt idx="675">
                  <c:v>1290.8219112874899</c:v>
                </c:pt>
                <c:pt idx="676">
                  <c:v>1290.9020155472599</c:v>
                </c:pt>
                <c:pt idx="677">
                  <c:v>1291.1359556438399</c:v>
                </c:pt>
                <c:pt idx="678">
                  <c:v>1291.1513481187801</c:v>
                </c:pt>
                <c:pt idx="679">
                  <c:v>1291.22921505011</c:v>
                </c:pt>
                <c:pt idx="680">
                  <c:v>1291.2692150492201</c:v>
                </c:pt>
                <c:pt idx="681">
                  <c:v>1291.5505631683</c:v>
                </c:pt>
                <c:pt idx="682">
                  <c:v>1291.71266393631</c:v>
                </c:pt>
                <c:pt idx="683">
                  <c:v>1291.74595564368</c:v>
                </c:pt>
                <c:pt idx="684">
                  <c:v>1291.74595564417</c:v>
                </c:pt>
                <c:pt idx="685">
                  <c:v>1291.74595564417</c:v>
                </c:pt>
                <c:pt idx="686">
                  <c:v>1291.74595564417</c:v>
                </c:pt>
                <c:pt idx="687">
                  <c:v>1291.9359556438801</c:v>
                </c:pt>
                <c:pt idx="688">
                  <c:v>1292.0361672549</c:v>
                </c:pt>
                <c:pt idx="689">
                  <c:v>1292.03754027839</c:v>
                </c:pt>
                <c:pt idx="690">
                  <c:v>1292.29366151103</c:v>
                </c:pt>
                <c:pt idx="691">
                  <c:v>1292.32591419201</c:v>
                </c:pt>
                <c:pt idx="692">
                  <c:v>1292.5319112873001</c:v>
                </c:pt>
                <c:pt idx="693">
                  <c:v>1292.7859556442099</c:v>
                </c:pt>
                <c:pt idx="694">
                  <c:v>1293.8259556442499</c:v>
                </c:pt>
                <c:pt idx="695">
                  <c:v>1295.8708870713599</c:v>
                </c:pt>
                <c:pt idx="696">
                  <c:v>1296.00259317923</c:v>
                </c:pt>
                <c:pt idx="697">
                  <c:v>1297.81769577972</c:v>
                </c:pt>
                <c:pt idx="698">
                  <c:v>1298.5966118431299</c:v>
                </c:pt>
                <c:pt idx="699">
                  <c:v>1298.85769577976</c:v>
                </c:pt>
                <c:pt idx="700">
                  <c:v>1301.45635774824</c:v>
                </c:pt>
                <c:pt idx="701">
                  <c:v>1310.9588735597199</c:v>
                </c:pt>
                <c:pt idx="702">
                  <c:v>1314.4033421082399</c:v>
                </c:pt>
                <c:pt idx="703">
                  <c:v>1315.4633421078299</c:v>
                </c:pt>
                <c:pt idx="704">
                  <c:v>1316.23807947058</c:v>
                </c:pt>
                <c:pt idx="705">
                  <c:v>1322.0161948474099</c:v>
                </c:pt>
                <c:pt idx="706">
                  <c:v>1350.6168862187701</c:v>
                </c:pt>
                <c:pt idx="707">
                  <c:v>1360.8589905629599</c:v>
                </c:pt>
                <c:pt idx="708">
                  <c:v>1371.6403387002599</c:v>
                </c:pt>
                <c:pt idx="709">
                  <c:v>1379.80783486925</c:v>
                </c:pt>
                <c:pt idx="710">
                  <c:v>1381.1710859956199</c:v>
                </c:pt>
                <c:pt idx="711">
                  <c:v>1382.8955765441001</c:v>
                </c:pt>
                <c:pt idx="712">
                  <c:v>1383.16294201184</c:v>
                </c:pt>
                <c:pt idx="713">
                  <c:v>1383.1852755346299</c:v>
                </c:pt>
                <c:pt idx="714">
                  <c:v>1383.3038723412899</c:v>
                </c:pt>
                <c:pt idx="715">
                  <c:v>1383.69192341249</c:v>
                </c:pt>
                <c:pt idx="716">
                  <c:v>1384.0510593932099</c:v>
                </c:pt>
                <c:pt idx="717">
                  <c:v>1384.45078488474</c:v>
                </c:pt>
                <c:pt idx="718">
                  <c:v>1385.0077215824199</c:v>
                </c:pt>
                <c:pt idx="719">
                  <c:v>1385.5367029840099</c:v>
                </c:pt>
                <c:pt idx="720">
                  <c:v>1386.8525011530101</c:v>
                </c:pt>
                <c:pt idx="721">
                  <c:v>1387.3814825555301</c:v>
                </c:pt>
                <c:pt idx="722">
                  <c:v>1387.76953362673</c:v>
                </c:pt>
                <c:pt idx="723">
                  <c:v>1388.1286696079101</c:v>
                </c:pt>
                <c:pt idx="724">
                  <c:v>1389.08533179713</c:v>
                </c:pt>
                <c:pt idx="725">
                  <c:v>1389.6143131982501</c:v>
                </c:pt>
                <c:pt idx="726">
                  <c:v>1389.8346190596901</c:v>
                </c:pt>
                <c:pt idx="727">
                  <c:v>1389.9734491785</c:v>
                </c:pt>
                <c:pt idx="728">
                  <c:v>1390.2388967284901</c:v>
                </c:pt>
                <c:pt idx="729">
                  <c:v>1390.93011136772</c:v>
                </c:pt>
                <c:pt idx="730">
                  <c:v>1391.45909276977</c:v>
                </c:pt>
                <c:pt idx="731">
                  <c:v>1393.9639867460301</c:v>
                </c:pt>
                <c:pt idx="732">
                  <c:v>1396.3942284249899</c:v>
                </c:pt>
                <c:pt idx="733">
                  <c:v>1396.7302733594499</c:v>
                </c:pt>
                <c:pt idx="734">
                  <c:v>1401.2271818621</c:v>
                </c:pt>
                <c:pt idx="735">
                  <c:v>1421.0063642011901</c:v>
                </c:pt>
                <c:pt idx="736">
                  <c:v>1426.90868133807</c:v>
                </c:pt>
                <c:pt idx="737">
                  <c:v>1443.50132791022</c:v>
                </c:pt>
                <c:pt idx="738">
                  <c:v>1444.92991441953</c:v>
                </c:pt>
                <c:pt idx="739">
                  <c:v>1445.41856906469</c:v>
                </c:pt>
                <c:pt idx="740">
                  <c:v>1449.6251881369301</c:v>
                </c:pt>
                <c:pt idx="741">
                  <c:v>1454.15802469663</c:v>
                </c:pt>
                <c:pt idx="742">
                  <c:v>1456.1184362997301</c:v>
                </c:pt>
                <c:pt idx="743">
                  <c:v>1457.07464812137</c:v>
                </c:pt>
                <c:pt idx="744">
                  <c:v>1459.43026995845</c:v>
                </c:pt>
                <c:pt idx="745">
                  <c:v>1462.7931693298699</c:v>
                </c:pt>
                <c:pt idx="746">
                  <c:v>1463.1893292535001</c:v>
                </c:pt>
                <c:pt idx="747">
                  <c:v>1464.56278107501</c:v>
                </c:pt>
                <c:pt idx="748">
                  <c:v>1464.8035658579299</c:v>
                </c:pt>
                <c:pt idx="749">
                  <c:v>1497.2915276782501</c:v>
                </c:pt>
                <c:pt idx="750">
                  <c:v>1522.6290478128899</c:v>
                </c:pt>
                <c:pt idx="751">
                  <c:v>1545.5090662669299</c:v>
                </c:pt>
                <c:pt idx="752">
                  <c:v>1556.7172211157099</c:v>
                </c:pt>
                <c:pt idx="753">
                  <c:v>1556.83734166622</c:v>
                </c:pt>
                <c:pt idx="754">
                  <c:v>1556.96455363463</c:v>
                </c:pt>
                <c:pt idx="755">
                  <c:v>1557.1827405719</c:v>
                </c:pt>
                <c:pt idx="756">
                  <c:v>1557.22539273742</c:v>
                </c:pt>
                <c:pt idx="757">
                  <c:v>1558.56200068723</c:v>
                </c:pt>
                <c:pt idx="758">
                  <c:v>1558.6821212377399</c:v>
                </c:pt>
                <c:pt idx="759">
                  <c:v>1559.0701723089401</c:v>
                </c:pt>
                <c:pt idx="760">
                  <c:v>1560.7738603805101</c:v>
                </c:pt>
                <c:pt idx="761">
                  <c:v>1560.7948313299501</c:v>
                </c:pt>
                <c:pt idx="762">
                  <c:v>1560.8256235956201</c:v>
                </c:pt>
                <c:pt idx="763">
                  <c:v>1560.91495188046</c:v>
                </c:pt>
                <c:pt idx="764">
                  <c:v>1560.9171262248401</c:v>
                </c:pt>
                <c:pt idx="765">
                  <c:v>1561.2603507866099</c:v>
                </c:pt>
                <c:pt idx="766">
                  <c:v>1561.7450759420101</c:v>
                </c:pt>
                <c:pt idx="767">
                  <c:v>1562.63961090147</c:v>
                </c:pt>
                <c:pt idx="768">
                  <c:v>1562.7597314519801</c:v>
                </c:pt>
                <c:pt idx="769">
                  <c:v>1562.88694342039</c:v>
                </c:pt>
                <c:pt idx="770">
                  <c:v>1563.14778252318</c:v>
                </c:pt>
                <c:pt idx="771">
                  <c:v>1564.85147059522</c:v>
                </c:pt>
                <c:pt idx="772">
                  <c:v>1564.87244154419</c:v>
                </c:pt>
                <c:pt idx="773">
                  <c:v>1564.9925620946999</c:v>
                </c:pt>
                <c:pt idx="774">
                  <c:v>1565.42765824648</c:v>
                </c:pt>
                <c:pt idx="775">
                  <c:v>1565.43139245267</c:v>
                </c:pt>
                <c:pt idx="776">
                  <c:v>1566.40838867705</c:v>
                </c:pt>
                <c:pt idx="777">
                  <c:v>1589.95433807326</c:v>
                </c:pt>
                <c:pt idx="778">
                  <c:v>1605.91020640544</c:v>
                </c:pt>
                <c:pt idx="779">
                  <c:v>1618.6126144658699</c:v>
                </c:pt>
                <c:pt idx="780">
                  <c:v>1701.0977123202699</c:v>
                </c:pt>
                <c:pt idx="781">
                  <c:v>1710.4119112882699</c:v>
                </c:pt>
                <c:pt idx="782">
                  <c:v>1710.49637941643</c:v>
                </c:pt>
                <c:pt idx="783">
                  <c:v>1710.78651881311</c:v>
                </c:pt>
                <c:pt idx="784">
                  <c:v>1710.80651881266</c:v>
                </c:pt>
                <c:pt idx="785">
                  <c:v>1710.8219112884201</c:v>
                </c:pt>
                <c:pt idx="786">
                  <c:v>1710.9551706928701</c:v>
                </c:pt>
                <c:pt idx="787">
                  <c:v>1710.9551706952</c:v>
                </c:pt>
                <c:pt idx="788">
                  <c:v>1711.0665188119699</c:v>
                </c:pt>
                <c:pt idx="789">
                  <c:v>1711.06651881267</c:v>
                </c:pt>
                <c:pt idx="790">
                  <c:v>1711.06651881383</c:v>
                </c:pt>
                <c:pt idx="791">
                  <c:v>1711.47191128693</c:v>
                </c:pt>
                <c:pt idx="792">
                  <c:v>1711.47191128693</c:v>
                </c:pt>
                <c:pt idx="793">
                  <c:v>1711.7011263361201</c:v>
                </c:pt>
                <c:pt idx="794">
                  <c:v>1711.7011263361201</c:v>
                </c:pt>
                <c:pt idx="795">
                  <c:v>1711.7211263356701</c:v>
                </c:pt>
                <c:pt idx="796">
                  <c:v>1711.7751706931699</c:v>
                </c:pt>
                <c:pt idx="797">
                  <c:v>1712.2157687060501</c:v>
                </c:pt>
                <c:pt idx="798">
                  <c:v>1712.4292150521601</c:v>
                </c:pt>
                <c:pt idx="799">
                  <c:v>1712.75517069548</c:v>
                </c:pt>
                <c:pt idx="800">
                  <c:v>1713.0641290267299</c:v>
                </c:pt>
                <c:pt idx="801">
                  <c:v>1713.2443857425801</c:v>
                </c:pt>
                <c:pt idx="802">
                  <c:v>1713.26682526429</c:v>
                </c:pt>
                <c:pt idx="803">
                  <c:v>1713.5140765802901</c:v>
                </c:pt>
                <c:pt idx="804">
                  <c:v>1714.61288571765</c:v>
                </c:pt>
                <c:pt idx="805">
                  <c:v>1714.7387365515999</c:v>
                </c:pt>
                <c:pt idx="806">
                  <c:v>1715.54271365981</c:v>
                </c:pt>
                <c:pt idx="807">
                  <c:v>1716.88577898219</c:v>
                </c:pt>
                <c:pt idx="808">
                  <c:v>1716.9026114568101</c:v>
                </c:pt>
                <c:pt idx="809">
                  <c:v>1719.11786693096</c:v>
                </c:pt>
                <c:pt idx="810">
                  <c:v>1719.50325940572</c:v>
                </c:pt>
                <c:pt idx="811">
                  <c:v>1719.5746075250199</c:v>
                </c:pt>
                <c:pt idx="812">
                  <c:v>1719.5946075245699</c:v>
                </c:pt>
                <c:pt idx="813">
                  <c:v>1719.5946075245699</c:v>
                </c:pt>
                <c:pt idx="814">
                  <c:v>1719.5946075245699</c:v>
                </c:pt>
                <c:pt idx="815">
                  <c:v>1719.5946075245699</c:v>
                </c:pt>
                <c:pt idx="816">
                  <c:v>1719.5946075248</c:v>
                </c:pt>
                <c:pt idx="817">
                  <c:v>1719.5946075250299</c:v>
                </c:pt>
                <c:pt idx="818">
                  <c:v>1719.5946075254999</c:v>
                </c:pt>
                <c:pt idx="819">
                  <c:v>1719.5946075254999</c:v>
                </c:pt>
                <c:pt idx="820">
                  <c:v>1719.5946075254999</c:v>
                </c:pt>
                <c:pt idx="821">
                  <c:v>1719.6146075241199</c:v>
                </c:pt>
                <c:pt idx="822">
                  <c:v>1719.7819112874499</c:v>
                </c:pt>
                <c:pt idx="823">
                  <c:v>1719.7819112883799</c:v>
                </c:pt>
                <c:pt idx="824">
                  <c:v>1720.0246075242701</c:v>
                </c:pt>
                <c:pt idx="825">
                  <c:v>1720.0246075242701</c:v>
                </c:pt>
                <c:pt idx="826">
                  <c:v>1720.0246075247901</c:v>
                </c:pt>
                <c:pt idx="827">
                  <c:v>1720.02460752567</c:v>
                </c:pt>
                <c:pt idx="828">
                  <c:v>1720.1178669303099</c:v>
                </c:pt>
                <c:pt idx="829">
                  <c:v>1720.2292150491801</c:v>
                </c:pt>
                <c:pt idx="830">
                  <c:v>1720.2292150491801</c:v>
                </c:pt>
                <c:pt idx="831">
                  <c:v>1720.2292150491801</c:v>
                </c:pt>
                <c:pt idx="832">
                  <c:v>1720.22921505104</c:v>
                </c:pt>
                <c:pt idx="833">
                  <c:v>1720.2804085575001</c:v>
                </c:pt>
                <c:pt idx="834">
                  <c:v>1720.4165188120601</c:v>
                </c:pt>
                <c:pt idx="835">
                  <c:v>1720.5946075254999</c:v>
                </c:pt>
                <c:pt idx="836">
                  <c:v>1720.5946075254999</c:v>
                </c:pt>
                <c:pt idx="837">
                  <c:v>1720.6146075241199</c:v>
                </c:pt>
                <c:pt idx="838">
                  <c:v>1720.6146075245899</c:v>
                </c:pt>
                <c:pt idx="839">
                  <c:v>1720.6146075250499</c:v>
                </c:pt>
                <c:pt idx="840">
                  <c:v>1720.6146075250499</c:v>
                </c:pt>
                <c:pt idx="841">
                  <c:v>1720.6146075250499</c:v>
                </c:pt>
                <c:pt idx="842">
                  <c:v>1720.6346075246099</c:v>
                </c:pt>
                <c:pt idx="843">
                  <c:v>1720.6346075246099</c:v>
                </c:pt>
                <c:pt idx="844">
                  <c:v>1720.6346075246099</c:v>
                </c:pt>
                <c:pt idx="845">
                  <c:v>1720.67655284702</c:v>
                </c:pt>
                <c:pt idx="846">
                  <c:v>1720.83730376278</c:v>
                </c:pt>
                <c:pt idx="847">
                  <c:v>1720.84382257377</c:v>
                </c:pt>
                <c:pt idx="848">
                  <c:v>1720.84382257377</c:v>
                </c:pt>
                <c:pt idx="849">
                  <c:v>1720.84382257424</c:v>
                </c:pt>
                <c:pt idx="850">
                  <c:v>1720.84382257424</c:v>
                </c:pt>
                <c:pt idx="851">
                  <c:v>1720.8446075259701</c:v>
                </c:pt>
                <c:pt idx="852">
                  <c:v>1720.99616725486</c:v>
                </c:pt>
                <c:pt idx="853">
                  <c:v>1721.00460752565</c:v>
                </c:pt>
                <c:pt idx="854">
                  <c:v>1721.0446075247601</c:v>
                </c:pt>
                <c:pt idx="855">
                  <c:v>1721.2692150492201</c:v>
                </c:pt>
                <c:pt idx="856">
                  <c:v>1721.2692150492201</c:v>
                </c:pt>
                <c:pt idx="857">
                  <c:v>1721.3405631683399</c:v>
                </c:pt>
                <c:pt idx="858">
                  <c:v>1721.3405631688599</c:v>
                </c:pt>
                <c:pt idx="859">
                  <c:v>1721.3405631696801</c:v>
                </c:pt>
                <c:pt idx="860">
                  <c:v>1721.7563163191001</c:v>
                </c:pt>
                <c:pt idx="861">
                  <c:v>1721.8646075259801</c:v>
                </c:pt>
                <c:pt idx="862">
                  <c:v>1721.9238225746101</c:v>
                </c:pt>
                <c:pt idx="863">
                  <c:v>1722.67460752491</c:v>
                </c:pt>
                <c:pt idx="864">
                  <c:v>1722.6746075255701</c:v>
                </c:pt>
                <c:pt idx="865">
                  <c:v>1722.6746075255701</c:v>
                </c:pt>
                <c:pt idx="866">
                  <c:v>1723.2223133924399</c:v>
                </c:pt>
                <c:pt idx="867">
                  <c:v>1723.2545660734099</c:v>
                </c:pt>
                <c:pt idx="868">
                  <c:v>1723.6311402809799</c:v>
                </c:pt>
                <c:pt idx="869">
                  <c:v>1723.70921505196</c:v>
                </c:pt>
                <c:pt idx="870">
                  <c:v>1728.50526372436</c:v>
                </c:pt>
                <c:pt idx="871">
                  <c:v>1730.8208265770199</c:v>
                </c:pt>
                <c:pt idx="872">
                  <c:v>1731.02629999909</c:v>
                </c:pt>
                <c:pt idx="873">
                  <c:v>1731.41435107029</c:v>
                </c:pt>
                <c:pt idx="874">
                  <c:v>1731.9163910970001</c:v>
                </c:pt>
                <c:pt idx="875">
                  <c:v>1732.3549489174</c:v>
                </c:pt>
                <c:pt idx="876">
                  <c:v>1732.6656061485401</c:v>
                </c:pt>
                <c:pt idx="877">
                  <c:v>1732.68089647032</c:v>
                </c:pt>
                <c:pt idx="878">
                  <c:v>1733.2591306418101</c:v>
                </c:pt>
                <c:pt idx="879">
                  <c:v>1734.22056675259</c:v>
                </c:pt>
                <c:pt idx="880">
                  <c:v>1736.2151478235601</c:v>
                </c:pt>
                <c:pt idx="881">
                  <c:v>1736.4426899836301</c:v>
                </c:pt>
                <c:pt idx="882">
                  <c:v>1736.5483395047399</c:v>
                </c:pt>
                <c:pt idx="883">
                  <c:v>1736.7551699082801</c:v>
                </c:pt>
                <c:pt idx="884">
                  <c:v>1737.33674085605</c:v>
                </c:pt>
                <c:pt idx="885">
                  <c:v>1737.8387808827599</c:v>
                </c:pt>
                <c:pt idx="886">
                  <c:v>1738.5879959342999</c:v>
                </c:pt>
                <c:pt idx="887">
                  <c:v>1738.6032862556101</c:v>
                </c:pt>
                <c:pt idx="888">
                  <c:v>1739.1815204275699</c:v>
                </c:pt>
                <c:pt idx="889">
                  <c:v>1740.03022167831</c:v>
                </c:pt>
                <c:pt idx="890">
                  <c:v>1740.29275803826</c:v>
                </c:pt>
                <c:pt idx="891">
                  <c:v>1742.44284262321</c:v>
                </c:pt>
                <c:pt idx="892">
                  <c:v>1742.46284262277</c:v>
                </c:pt>
                <c:pt idx="893">
                  <c:v>1746.12130391132</c:v>
                </c:pt>
                <c:pt idx="894">
                  <c:v>1747.1613039113499</c:v>
                </c:pt>
                <c:pt idx="895">
                  <c:v>1748.2013039113899</c:v>
                </c:pt>
                <c:pt idx="896">
                  <c:v>1748.25024477485</c:v>
                </c:pt>
                <c:pt idx="897">
                  <c:v>1749.7767874865001</c:v>
                </c:pt>
                <c:pt idx="898">
                  <c:v>1749.86787522397</c:v>
                </c:pt>
                <c:pt idx="899">
                  <c:v>1751.7492106443899</c:v>
                </c:pt>
                <c:pt idx="900">
                  <c:v>1757.69416350452</c:v>
                </c:pt>
                <c:pt idx="901">
                  <c:v>1758.73416350455</c:v>
                </c:pt>
                <c:pt idx="902">
                  <c:v>1773.6522177394199</c:v>
                </c:pt>
                <c:pt idx="903">
                  <c:v>1776.13425415195</c:v>
                </c:pt>
                <c:pt idx="904">
                  <c:v>1781.5455380999399</c:v>
                </c:pt>
                <c:pt idx="905">
                  <c:v>1790.19661820644</c:v>
                </c:pt>
                <c:pt idx="906">
                  <c:v>1790.7379645267499</c:v>
                </c:pt>
                <c:pt idx="907">
                  <c:v>1790.76764244417</c:v>
                </c:pt>
                <c:pt idx="908">
                  <c:v>1796.74259315826</c:v>
                </c:pt>
                <c:pt idx="909">
                  <c:v>1798.4854744491099</c:v>
                </c:pt>
                <c:pt idx="910">
                  <c:v>1800.0001849355101</c:v>
                </c:pt>
                <c:pt idx="911">
                  <c:v>1801.5489905811801</c:v>
                </c:pt>
                <c:pt idx="912">
                  <c:v>1810.73648675048</c:v>
                </c:pt>
                <c:pt idx="913">
                  <c:v>1811.0797378765401</c:v>
                </c:pt>
                <c:pt idx="914">
                  <c:v>1813.8242284253899</c:v>
                </c:pt>
                <c:pt idx="915">
                  <c:v>1819.9078184599</c:v>
                </c:pt>
                <c:pt idx="916">
                  <c:v>1825.8585663009401</c:v>
                </c:pt>
                <c:pt idx="917">
                  <c:v>1827.32288030628</c:v>
                </c:pt>
                <c:pt idx="918">
                  <c:v>1831.1358337430199</c:v>
                </c:pt>
                <c:pt idx="919">
                  <c:v>1850.91501608211</c:v>
                </c:pt>
                <c:pt idx="920">
                  <c:v>1874.06667657755</c:v>
                </c:pt>
                <c:pt idx="921">
                  <c:v>1874.42997979151</c:v>
                </c:pt>
                <c:pt idx="922">
                  <c:v>1885.1897844185501</c:v>
                </c:pt>
                <c:pt idx="923">
                  <c:v>1886.98330000229</c:v>
                </c:pt>
                <c:pt idx="924">
                  <c:v>1888.4618370089399</c:v>
                </c:pt>
                <c:pt idx="925">
                  <c:v>1888.63755772681</c:v>
                </c:pt>
                <c:pt idx="926">
                  <c:v>1889.8716369709</c:v>
                </c:pt>
                <c:pt idx="927">
                  <c:v>1890.3589218398499</c:v>
                </c:pt>
                <c:pt idx="928">
                  <c:v>1892.5726760289399</c:v>
                </c:pt>
                <c:pt idx="929">
                  <c:v>1892.7018212107901</c:v>
                </c:pt>
                <c:pt idx="930">
                  <c:v>1894.11798113491</c:v>
                </c:pt>
                <c:pt idx="931">
                  <c:v>1895.4914329564101</c:v>
                </c:pt>
                <c:pt idx="932">
                  <c:v>1898.7420567045899</c:v>
                </c:pt>
                <c:pt idx="933">
                  <c:v>1905.3798022419201</c:v>
                </c:pt>
                <c:pt idx="934">
                  <c:v>1907.55287497211</c:v>
                </c:pt>
                <c:pt idx="935">
                  <c:v>1907.59992657415</c:v>
                </c:pt>
                <c:pt idx="936">
                  <c:v>1908.6036157184201</c:v>
                </c:pt>
                <c:pt idx="937">
                  <c:v>1911.3021920276799</c:v>
                </c:pt>
                <c:pt idx="938">
                  <c:v>1911.6304851863499</c:v>
                </c:pt>
                <c:pt idx="939">
                  <c:v>1911.6775367883899</c:v>
                </c:pt>
                <c:pt idx="940">
                  <c:v>1912.68122593313</c:v>
                </c:pt>
                <c:pt idx="941">
                  <c:v>1913.47526475787</c:v>
                </c:pt>
                <c:pt idx="942">
                  <c:v>1974.3321155737999</c:v>
                </c:pt>
                <c:pt idx="943">
                  <c:v>1977.9102946119301</c:v>
                </c:pt>
                <c:pt idx="944">
                  <c:v>2009.4694801606199</c:v>
                </c:pt>
                <c:pt idx="945">
                  <c:v>2029.7656223727299</c:v>
                </c:pt>
                <c:pt idx="946">
                  <c:v>2032.5670823380301</c:v>
                </c:pt>
                <c:pt idx="947">
                  <c:v>2035.6895913966</c:v>
                </c:pt>
                <c:pt idx="948">
                  <c:v>2036.6593825211701</c:v>
                </c:pt>
                <c:pt idx="949">
                  <c:v>2048.5212663467901</c:v>
                </c:pt>
                <c:pt idx="950">
                  <c:v>2060.2279137486998</c:v>
                </c:pt>
                <c:pt idx="951">
                  <c:v>2140.3205631682599</c:v>
                </c:pt>
                <c:pt idx="952">
                  <c:v>2141.0465188114899</c:v>
                </c:pt>
                <c:pt idx="953">
                  <c:v>2141.0465188119501</c:v>
                </c:pt>
                <c:pt idx="954">
                  <c:v>2141.3451706953301</c:v>
                </c:pt>
                <c:pt idx="955">
                  <c:v>2141.7551706936201</c:v>
                </c:pt>
                <c:pt idx="956">
                  <c:v>2141.8525867704302</c:v>
                </c:pt>
                <c:pt idx="957">
                  <c:v>2141.86382257379</c:v>
                </c:pt>
                <c:pt idx="958">
                  <c:v>2141.9397782208398</c:v>
                </c:pt>
                <c:pt idx="959">
                  <c:v>2142.24382257554</c:v>
                </c:pt>
                <c:pt idx="960">
                  <c:v>2142.3870819806998</c:v>
                </c:pt>
                <c:pt idx="961">
                  <c:v>2142.6638225768602</c:v>
                </c:pt>
                <c:pt idx="962">
                  <c:v>2143.1686428934299</c:v>
                </c:pt>
                <c:pt idx="963">
                  <c:v>2143.1724744569501</c:v>
                </c:pt>
                <c:pt idx="964">
                  <c:v>2143.8100846703801</c:v>
                </c:pt>
                <c:pt idx="965">
                  <c:v>2145.2397782197199</c:v>
                </c:pt>
                <c:pt idx="966">
                  <c:v>2145.4714677315201</c:v>
                </c:pt>
                <c:pt idx="967">
                  <c:v>2146.8616895079599</c:v>
                </c:pt>
                <c:pt idx="968">
                  <c:v>2148.4069182579401</c:v>
                </c:pt>
                <c:pt idx="969">
                  <c:v>2149.2124700928098</c:v>
                </c:pt>
                <c:pt idx="970">
                  <c:v>2149.2713481187802</c:v>
                </c:pt>
                <c:pt idx="971">
                  <c:v>2149.35274787037</c:v>
                </c:pt>
                <c:pt idx="972">
                  <c:v>2149.4632594063801</c:v>
                </c:pt>
                <c:pt idx="973">
                  <c:v>2149.5032594054901</c:v>
                </c:pt>
                <c:pt idx="974">
                  <c:v>2149.8932594060898</c:v>
                </c:pt>
                <c:pt idx="975">
                  <c:v>2149.8932594060898</c:v>
                </c:pt>
                <c:pt idx="976">
                  <c:v>2149.91325940564</c:v>
                </c:pt>
                <c:pt idx="977">
                  <c:v>2150.1892150510098</c:v>
                </c:pt>
                <c:pt idx="978">
                  <c:v>2150.5032594064201</c:v>
                </c:pt>
                <c:pt idx="979">
                  <c:v>2150.5032594064201</c:v>
                </c:pt>
                <c:pt idx="980">
                  <c:v>2150.5032594068898</c:v>
                </c:pt>
                <c:pt idx="981">
                  <c:v>2150.5078669311401</c:v>
                </c:pt>
                <c:pt idx="982">
                  <c:v>2150.5232594057402</c:v>
                </c:pt>
                <c:pt idx="983">
                  <c:v>2150.5232594057402</c:v>
                </c:pt>
                <c:pt idx="984">
                  <c:v>2150.5232594057402</c:v>
                </c:pt>
                <c:pt idx="985">
                  <c:v>2150.5232594057402</c:v>
                </c:pt>
                <c:pt idx="986">
                  <c:v>2150.5232594059698</c:v>
                </c:pt>
                <c:pt idx="987">
                  <c:v>2150.5232594059698</c:v>
                </c:pt>
                <c:pt idx="988">
                  <c:v>2150.5232594059698</c:v>
                </c:pt>
                <c:pt idx="989">
                  <c:v>2150.5232594059698</c:v>
                </c:pt>
                <c:pt idx="990">
                  <c:v>2150.5232594059698</c:v>
                </c:pt>
                <c:pt idx="991">
                  <c:v>2150.5232594059698</c:v>
                </c:pt>
                <c:pt idx="992">
                  <c:v>2150.52325940632</c:v>
                </c:pt>
                <c:pt idx="993">
                  <c:v>2150.5232594068998</c:v>
                </c:pt>
                <c:pt idx="994">
                  <c:v>2150.5232594068998</c:v>
                </c:pt>
                <c:pt idx="995">
                  <c:v>2150.5232594068998</c:v>
                </c:pt>
                <c:pt idx="996">
                  <c:v>2150.5432594055301</c:v>
                </c:pt>
                <c:pt idx="997">
                  <c:v>2150.5432594057602</c:v>
                </c:pt>
                <c:pt idx="998">
                  <c:v>2150.5432594059898</c:v>
                </c:pt>
                <c:pt idx="999">
                  <c:v>2150.54325940634</c:v>
                </c:pt>
                <c:pt idx="1000">
                  <c:v>2150.5432594069198</c:v>
                </c:pt>
                <c:pt idx="1001">
                  <c:v>2150.5792150490402</c:v>
                </c:pt>
                <c:pt idx="1002">
                  <c:v>2150.6932594058999</c:v>
                </c:pt>
                <c:pt idx="1003">
                  <c:v>2150.75325940735</c:v>
                </c:pt>
                <c:pt idx="1004">
                  <c:v>2150.8932594070202</c:v>
                </c:pt>
                <c:pt idx="1005">
                  <c:v>2150.91325940657</c:v>
                </c:pt>
                <c:pt idx="1006">
                  <c:v>2150.95325940568</c:v>
                </c:pt>
                <c:pt idx="1007">
                  <c:v>2151.5478669311801</c:v>
                </c:pt>
                <c:pt idx="1008">
                  <c:v>2151.6392150511901</c:v>
                </c:pt>
                <c:pt idx="1009">
                  <c:v>2151.7532594064201</c:v>
                </c:pt>
                <c:pt idx="1010">
                  <c:v>2151.7532594064201</c:v>
                </c:pt>
                <c:pt idx="1011">
                  <c:v>2151.7532594064201</c:v>
                </c:pt>
                <c:pt idx="1012">
                  <c:v>2151.95325940661</c:v>
                </c:pt>
                <c:pt idx="1013">
                  <c:v>2153.51843010215</c:v>
                </c:pt>
                <c:pt idx="1014">
                  <c:v>2153.6032594061398</c:v>
                </c:pt>
                <c:pt idx="1015">
                  <c:v>2154.6432594061398</c:v>
                </c:pt>
                <c:pt idx="1016">
                  <c:v>2154.9625931791902</c:v>
                </c:pt>
                <c:pt idx="1017">
                  <c:v>2158.8240149896501</c:v>
                </c:pt>
                <c:pt idx="1018">
                  <c:v>2163.75773740978</c:v>
                </c:pt>
                <c:pt idx="1019">
                  <c:v>2170.0074822353199</c:v>
                </c:pt>
                <c:pt idx="1020">
                  <c:v>2174.4233421077902</c:v>
                </c:pt>
                <c:pt idx="1021">
                  <c:v>2177.9502216782398</c:v>
                </c:pt>
                <c:pt idx="1022">
                  <c:v>2178.5883279209902</c:v>
                </c:pt>
                <c:pt idx="1023">
                  <c:v>2178.9902216782698</c:v>
                </c:pt>
                <c:pt idx="1024">
                  <c:v>2179.4420475000502</c:v>
                </c:pt>
                <c:pt idx="1025">
                  <c:v>2180.2279865210799</c:v>
                </c:pt>
                <c:pt idx="1026">
                  <c:v>2180.7054393677899</c:v>
                </c:pt>
                <c:pt idx="1027">
                  <c:v>2212.4741899811102</c:v>
                </c:pt>
                <c:pt idx="1028">
                  <c:v>2214.93609215877</c:v>
                </c:pt>
                <c:pt idx="1029">
                  <c:v>2234.1580794705001</c:v>
                </c:pt>
                <c:pt idx="1030">
                  <c:v>2250.8364703413099</c:v>
                </c:pt>
                <c:pt idx="1031">
                  <c:v>2305.3586316728001</c:v>
                </c:pt>
                <c:pt idx="1032">
                  <c:v>2312.1941373869699</c:v>
                </c:pt>
                <c:pt idx="1033">
                  <c:v>2316.8919518832099</c:v>
                </c:pt>
                <c:pt idx="1034">
                  <c:v>2319.3879461968299</c:v>
                </c:pt>
                <c:pt idx="1035">
                  <c:v>2322.0310738913199</c:v>
                </c:pt>
                <c:pt idx="1036">
                  <c:v>2328.2577004898299</c:v>
                </c:pt>
                <c:pt idx="1037">
                  <c:v>2368.4405079958901</c:v>
                </c:pt>
                <c:pt idx="1038">
                  <c:v>2387.1293901260901</c:v>
                </c:pt>
                <c:pt idx="1039">
                  <c:v>2398.8389036078001</c:v>
                </c:pt>
                <c:pt idx="1040">
                  <c:v>2400.6836831793098</c:v>
                </c:pt>
                <c:pt idx="1041">
                  <c:v>2402.9165138220401</c:v>
                </c:pt>
                <c:pt idx="1042">
                  <c:v>2404.7612933935502</c:v>
                </c:pt>
                <c:pt idx="1043">
                  <c:v>2465.3169273752701</c:v>
                </c:pt>
                <c:pt idx="1044">
                  <c:v>2467.9797863792601</c:v>
                </c:pt>
                <c:pt idx="1045">
                  <c:v>2468.23619756381</c:v>
                </c:pt>
                <c:pt idx="1046">
                  <c:v>2496.72119556181</c:v>
                </c:pt>
                <c:pt idx="1047">
                  <c:v>2498.5659751328599</c:v>
                </c:pt>
                <c:pt idx="1048">
                  <c:v>2502.6435853473299</c:v>
                </c:pt>
                <c:pt idx="1049">
                  <c:v>2520.7810298201998</c:v>
                </c:pt>
                <c:pt idx="1050">
                  <c:v>2562.3476102128602</c:v>
                </c:pt>
                <c:pt idx="1051">
                  <c:v>2569.7865188112401</c:v>
                </c:pt>
                <c:pt idx="1052">
                  <c:v>2570.1892150510098</c:v>
                </c:pt>
                <c:pt idx="1053">
                  <c:v>2570.3919112877902</c:v>
                </c:pt>
                <c:pt idx="1054">
                  <c:v>2570.6476921336698</c:v>
                </c:pt>
                <c:pt idx="1055">
                  <c:v>2570.9178669312901</c:v>
                </c:pt>
                <c:pt idx="1056">
                  <c:v>2571.2492150491998</c:v>
                </c:pt>
                <c:pt idx="1057">
                  <c:v>2571.3051706943602</c:v>
                </c:pt>
                <c:pt idx="1058">
                  <c:v>2571.3251706953101</c:v>
                </c:pt>
                <c:pt idx="1059">
                  <c:v>2571.4065188127502</c:v>
                </c:pt>
                <c:pt idx="1060">
                  <c:v>2571.6196292294098</c:v>
                </c:pt>
                <c:pt idx="1061">
                  <c:v>2571.73932541254</c:v>
                </c:pt>
                <c:pt idx="1062">
                  <c:v>2571.8465188127002</c:v>
                </c:pt>
                <c:pt idx="1063">
                  <c:v>2572.49247170425</c:v>
                </c:pt>
                <c:pt idx="1064">
                  <c:v>2574.19977821968</c:v>
                </c:pt>
                <c:pt idx="1065">
                  <c:v>2574.8143857447399</c:v>
                </c:pt>
                <c:pt idx="1066">
                  <c:v>2575.0069522058998</c:v>
                </c:pt>
                <c:pt idx="1067">
                  <c:v>2575.0983003247502</c:v>
                </c:pt>
                <c:pt idx="1068">
                  <c:v>2575.1896484436002</c:v>
                </c:pt>
                <c:pt idx="1069">
                  <c:v>2575.7778944680399</c:v>
                </c:pt>
                <c:pt idx="1070">
                  <c:v>2576.5700819189601</c:v>
                </c:pt>
                <c:pt idx="1071">
                  <c:v>2576.6883509866798</c:v>
                </c:pt>
                <c:pt idx="1072">
                  <c:v>2578.4148614895498</c:v>
                </c:pt>
                <c:pt idx="1073">
                  <c:v>2579.1973037621901</c:v>
                </c:pt>
                <c:pt idx="1074">
                  <c:v>2579.3519112877502</c:v>
                </c:pt>
                <c:pt idx="1075">
                  <c:v>2579.3919112873</c:v>
                </c:pt>
                <c:pt idx="1076">
                  <c:v>2580.3792150504801</c:v>
                </c:pt>
                <c:pt idx="1077">
                  <c:v>2580.4119112868698</c:v>
                </c:pt>
                <c:pt idx="1078">
                  <c:v>2580.4119112868698</c:v>
                </c:pt>
                <c:pt idx="1079">
                  <c:v>2580.4319112882899</c:v>
                </c:pt>
                <c:pt idx="1080">
                  <c:v>2580.6219112873</c:v>
                </c:pt>
                <c:pt idx="1081">
                  <c:v>2580.6219112876502</c:v>
                </c:pt>
                <c:pt idx="1082">
                  <c:v>2580.7213481189601</c:v>
                </c:pt>
                <c:pt idx="1083">
                  <c:v>2580.8219112874899</c:v>
                </c:pt>
                <c:pt idx="1084">
                  <c:v>2580.8219112884199</c:v>
                </c:pt>
                <c:pt idx="1085">
                  <c:v>2581.2405162495502</c:v>
                </c:pt>
                <c:pt idx="1086">
                  <c:v>2581.4719112869302</c:v>
                </c:pt>
                <c:pt idx="1087">
                  <c:v>2581.4719112869302</c:v>
                </c:pt>
                <c:pt idx="1088">
                  <c:v>2581.4719112869302</c:v>
                </c:pt>
                <c:pt idx="1089">
                  <c:v>2581.4719112869302</c:v>
                </c:pt>
                <c:pt idx="1090">
                  <c:v>2581.4719112869302</c:v>
                </c:pt>
                <c:pt idx="1091">
                  <c:v>2581.4719112869302</c:v>
                </c:pt>
                <c:pt idx="1092">
                  <c:v>2581.4719112871599</c:v>
                </c:pt>
                <c:pt idx="1093">
                  <c:v>2581.4719112876301</c:v>
                </c:pt>
                <c:pt idx="1094">
                  <c:v>2581.4719112883299</c:v>
                </c:pt>
                <c:pt idx="1095">
                  <c:v>2581.6219112887002</c:v>
                </c:pt>
                <c:pt idx="1096">
                  <c:v>2581.6419112877902</c:v>
                </c:pt>
                <c:pt idx="1097">
                  <c:v>2582.2557338648398</c:v>
                </c:pt>
                <c:pt idx="1098">
                  <c:v>2583.0765327496001</c:v>
                </c:pt>
                <c:pt idx="1099">
                  <c:v>2589.9755509719198</c:v>
                </c:pt>
                <c:pt idx="1100">
                  <c:v>2602.42284262366</c:v>
                </c:pt>
                <c:pt idx="1101">
                  <c:v>2603.4495215018501</c:v>
                </c:pt>
                <c:pt idx="1102">
                  <c:v>2608.8481356052198</c:v>
                </c:pt>
                <c:pt idx="1103">
                  <c:v>2608.9674822352799</c:v>
                </c:pt>
                <c:pt idx="1104">
                  <c:v>2611.3901472408302</c:v>
                </c:pt>
                <c:pt idx="1105">
                  <c:v>2611.63409124908</c:v>
                </c:pt>
                <c:pt idx="1106">
                  <c:v>2619.8589941626401</c:v>
                </c:pt>
                <c:pt idx="1107">
                  <c:v>2620.8989941626701</c:v>
                </c:pt>
                <c:pt idx="1108">
                  <c:v>2649.7488019131101</c:v>
                </c:pt>
                <c:pt idx="1109">
                  <c:v>2681.5792150490402</c:v>
                </c:pt>
                <c:pt idx="1110">
                  <c:v>2681.76512222271</c:v>
                </c:pt>
                <c:pt idx="1111">
                  <c:v>2743.8326843976902</c:v>
                </c:pt>
                <c:pt idx="1112">
                  <c:v>2745.6774639692098</c:v>
                </c:pt>
                <c:pt idx="1113">
                  <c:v>2748.4133403750602</c:v>
                </c:pt>
                <c:pt idx="1114">
                  <c:v>2749.7550741834498</c:v>
                </c:pt>
                <c:pt idx="1115">
                  <c:v>2752.6991626163899</c:v>
                </c:pt>
                <c:pt idx="1116">
                  <c:v>2753.4695215011002</c:v>
                </c:pt>
                <c:pt idx="1117">
                  <c:v>2857.0017200382399</c:v>
                </c:pt>
                <c:pt idx="1118">
                  <c:v>2881.3205631691899</c:v>
                </c:pt>
                <c:pt idx="1119">
                  <c:v>2899.5513603845602</c:v>
                </c:pt>
                <c:pt idx="1120">
                  <c:v>2902.7194011107199</c:v>
                </c:pt>
                <c:pt idx="1121">
                  <c:v>2911.56148174591</c:v>
                </c:pt>
                <c:pt idx="1122">
                  <c:v>2999.6385322208498</c:v>
                </c:pt>
                <c:pt idx="1123">
                  <c:v>3000.2805631691499</c:v>
                </c:pt>
                <c:pt idx="1124">
                  <c:v>3000.5638225758398</c:v>
                </c:pt>
                <c:pt idx="1125">
                  <c:v>3000.6211263369701</c:v>
                </c:pt>
                <c:pt idx="1126">
                  <c:v>3000.7524744551602</c:v>
                </c:pt>
                <c:pt idx="1127">
                  <c:v>3002.0692150513601</c:v>
                </c:pt>
                <c:pt idx="1128">
                  <c:v>3002.13247445877</c:v>
                </c:pt>
                <c:pt idx="1129">
                  <c:v>3002.2238225773899</c:v>
                </c:pt>
                <c:pt idx="1130">
                  <c:v>3003.45843010209</c:v>
                </c:pt>
                <c:pt idx="1131">
                  <c:v>3003.6192793761102</c:v>
                </c:pt>
                <c:pt idx="1132">
                  <c:v>3003.7106274948401</c:v>
                </c:pt>
                <c:pt idx="1133">
                  <c:v>3003.9846718510298</c:v>
                </c:pt>
                <c:pt idx="1134">
                  <c:v>3005.1825387824701</c:v>
                </c:pt>
                <c:pt idx="1135">
                  <c:v>3006.1111906637602</c:v>
                </c:pt>
                <c:pt idx="1136">
                  <c:v>3007.0398425450499</c:v>
                </c:pt>
                <c:pt idx="1137">
                  <c:v>3008.8551706932399</c:v>
                </c:pt>
                <c:pt idx="1138">
                  <c:v>3009.0378669302399</c:v>
                </c:pt>
                <c:pt idx="1139">
                  <c:v>3009.2605631686702</c:v>
                </c:pt>
                <c:pt idx="1140">
                  <c:v>3009.34056316852</c:v>
                </c:pt>
                <c:pt idx="1141">
                  <c:v>3009.6705631688201</c:v>
                </c:pt>
                <c:pt idx="1142">
                  <c:v>3009.6905631683699</c:v>
                </c:pt>
                <c:pt idx="1143">
                  <c:v>3009.6905631683699</c:v>
                </c:pt>
                <c:pt idx="1144">
                  <c:v>3010.3205631682599</c:v>
                </c:pt>
                <c:pt idx="1145">
                  <c:v>3010.3205631682599</c:v>
                </c:pt>
                <c:pt idx="1146">
                  <c:v>3010.4905631677202</c:v>
                </c:pt>
                <c:pt idx="1147">
                  <c:v>3010.5105631700699</c:v>
                </c:pt>
                <c:pt idx="1148">
                  <c:v>3010.57921505067</c:v>
                </c:pt>
                <c:pt idx="1149">
                  <c:v>3010.5838225767902</c:v>
                </c:pt>
                <c:pt idx="1150">
                  <c:v>3010.7105631688601</c:v>
                </c:pt>
                <c:pt idx="1151">
                  <c:v>3010.9351706933198</c:v>
                </c:pt>
                <c:pt idx="1152">
                  <c:v>3011.3605631682999</c:v>
                </c:pt>
                <c:pt idx="1153">
                  <c:v>3011.75056316982</c:v>
                </c:pt>
                <c:pt idx="1154">
                  <c:v>3011.9703413879001</c:v>
                </c:pt>
                <c:pt idx="1155">
                  <c:v>3013.04054563306</c:v>
                </c:pt>
                <c:pt idx="1156">
                  <c:v>3029.50553886126</c:v>
                </c:pt>
                <c:pt idx="1157">
                  <c:v>3030.2637349348502</c:v>
                </c:pt>
                <c:pt idx="1158">
                  <c:v>3035.0946995345798</c:v>
                </c:pt>
                <c:pt idx="1159">
                  <c:v>3036.1346995346198</c:v>
                </c:pt>
                <c:pt idx="1160">
                  <c:v>3037.1746995346598</c:v>
                </c:pt>
                <c:pt idx="1161">
                  <c:v>3038.2146995346902</c:v>
                </c:pt>
                <c:pt idx="1162">
                  <c:v>3039.2546995347302</c:v>
                </c:pt>
                <c:pt idx="1163">
                  <c:v>3040.2946995347702</c:v>
                </c:pt>
                <c:pt idx="1164">
                  <c:v>3057.0003802803099</c:v>
                </c:pt>
                <c:pt idx="1165">
                  <c:v>3079.9740617656998</c:v>
                </c:pt>
                <c:pt idx="1166">
                  <c:v>3081.2878440003801</c:v>
                </c:pt>
                <c:pt idx="1167">
                  <c:v>3081.3078439999299</c:v>
                </c:pt>
                <c:pt idx="1168">
                  <c:v>3081.3478439990399</c:v>
                </c:pt>
                <c:pt idx="1169">
                  <c:v>3081.3678439985902</c:v>
                </c:pt>
                <c:pt idx="1170">
                  <c:v>3084.4947111289898</c:v>
                </c:pt>
                <c:pt idx="1171">
                  <c:v>3084.5147111290098</c:v>
                </c:pt>
                <c:pt idx="1172">
                  <c:v>3095.8166641450898</c:v>
                </c:pt>
                <c:pt idx="1173">
                  <c:v>3099.8942743595599</c:v>
                </c:pt>
                <c:pt idx="1174">
                  <c:v>3117.5727642942202</c:v>
                </c:pt>
                <c:pt idx="1175">
                  <c:v>3169.0118178119801</c:v>
                </c:pt>
                <c:pt idx="1176">
                  <c:v>3172.3420043168499</c:v>
                </c:pt>
                <c:pt idx="1177">
                  <c:v>3255.5961526287701</c:v>
                </c:pt>
                <c:pt idx="1178">
                  <c:v>3258.8784257369098</c:v>
                </c:pt>
                <c:pt idx="1179">
                  <c:v>3259.6737628430101</c:v>
                </c:pt>
                <c:pt idx="1180">
                  <c:v>3261.5185424145302</c:v>
                </c:pt>
                <c:pt idx="1181">
                  <c:v>3263.75137305725</c:v>
                </c:pt>
                <c:pt idx="1182">
                  <c:v>3311.2292150501098</c:v>
                </c:pt>
                <c:pt idx="1183">
                  <c:v>3351.5722814393198</c:v>
                </c:pt>
                <c:pt idx="1184">
                  <c:v>3355.6498916540199</c:v>
                </c:pt>
                <c:pt idx="1185">
                  <c:v>3431.0065188128501</c:v>
                </c:pt>
                <c:pt idx="1186">
                  <c:v>3431.2557338615802</c:v>
                </c:pt>
                <c:pt idx="1187">
                  <c:v>3431.8306735316201</c:v>
                </c:pt>
                <c:pt idx="1188">
                  <c:v>3433.4365831386499</c:v>
                </c:pt>
                <c:pt idx="1189">
                  <c:v>3433.6978944679699</c:v>
                </c:pt>
                <c:pt idx="1190">
                  <c:v>3433.80197561357</c:v>
                </c:pt>
                <c:pt idx="1191">
                  <c:v>3434.2538869011901</c:v>
                </c:pt>
                <c:pt idx="1192">
                  <c:v>3435.7202116113599</c:v>
                </c:pt>
                <c:pt idx="1193">
                  <c:v>3437.7857981888801</c:v>
                </c:pt>
                <c:pt idx="1194">
                  <c:v>3439.6724744560101</c:v>
                </c:pt>
                <c:pt idx="1195">
                  <c:v>3439.9561672548298</c:v>
                </c:pt>
                <c:pt idx="1196">
                  <c:v>3440.12921505142</c:v>
                </c:pt>
                <c:pt idx="1197">
                  <c:v>3440.1492150509698</c:v>
                </c:pt>
                <c:pt idx="1198">
                  <c:v>3440.1892150500698</c:v>
                </c:pt>
                <c:pt idx="1199">
                  <c:v>3440.6192150511702</c:v>
                </c:pt>
                <c:pt idx="1200">
                  <c:v>3441.1892150510098</c:v>
                </c:pt>
                <c:pt idx="1201">
                  <c:v>3441.20921505056</c:v>
                </c:pt>
                <c:pt idx="1202">
                  <c:v>3441.2292150501098</c:v>
                </c:pt>
                <c:pt idx="1203">
                  <c:v>3441.2492150496601</c:v>
                </c:pt>
                <c:pt idx="1204">
                  <c:v>3441.6092150518598</c:v>
                </c:pt>
                <c:pt idx="1205">
                  <c:v>3443.3670819795202</c:v>
                </c:pt>
                <c:pt idx="1206">
                  <c:v>3444.4406625684301</c:v>
                </c:pt>
                <c:pt idx="1207">
                  <c:v>3444.6641086821901</c:v>
                </c:pt>
                <c:pt idx="1208">
                  <c:v>3445.7321155946702</c:v>
                </c:pt>
                <c:pt idx="1209">
                  <c:v>3446.5206625685</c:v>
                </c:pt>
                <c:pt idx="1210">
                  <c:v>3447.56066256854</c:v>
                </c:pt>
                <c:pt idx="1211">
                  <c:v>3447.7347271377198</c:v>
                </c:pt>
                <c:pt idx="1212">
                  <c:v>3448.60066256858</c:v>
                </c:pt>
                <c:pt idx="1213">
                  <c:v>3448.7747271377498</c:v>
                </c:pt>
                <c:pt idx="1214">
                  <c:v>3449.64066256862</c:v>
                </c:pt>
                <c:pt idx="1215">
                  <c:v>3449.8147271377902</c:v>
                </c:pt>
                <c:pt idx="1216">
                  <c:v>3450.1102091651401</c:v>
                </c:pt>
                <c:pt idx="1217">
                  <c:v>3450.68066256865</c:v>
                </c:pt>
                <c:pt idx="1218">
                  <c:v>3450.8547271378302</c:v>
                </c:pt>
                <c:pt idx="1219">
                  <c:v>3459.7010298201299</c:v>
                </c:pt>
                <c:pt idx="1220">
                  <c:v>3467.9342835631601</c:v>
                </c:pt>
                <c:pt idx="1221">
                  <c:v>3470.1366384019998</c:v>
                </c:pt>
                <c:pt idx="1222">
                  <c:v>3487.9290321615899</c:v>
                </c:pt>
                <c:pt idx="1223">
                  <c:v>3494.5616131964998</c:v>
                </c:pt>
                <c:pt idx="1224">
                  <c:v>3494.5616131964998</c:v>
                </c:pt>
                <c:pt idx="1225">
                  <c:v>3497.8568786093902</c:v>
                </c:pt>
                <c:pt idx="1226">
                  <c:v>3528.80787522438</c:v>
                </c:pt>
                <c:pt idx="1227">
                  <c:v>3601.7139156088201</c:v>
                </c:pt>
                <c:pt idx="1228">
                  <c:v>3614.4883649183898</c:v>
                </c:pt>
                <c:pt idx="1229">
                  <c:v>3686.3543066307898</c:v>
                </c:pt>
                <c:pt idx="1230">
                  <c:v>3688.5871372735101</c:v>
                </c:pt>
                <c:pt idx="1231">
                  <c:v>3690.4319168450302</c:v>
                </c:pt>
                <c:pt idx="1232">
                  <c:v>3694.5095270592701</c:v>
                </c:pt>
                <c:pt idx="1233">
                  <c:v>3704.96910101291</c:v>
                </c:pt>
                <c:pt idx="1234">
                  <c:v>3788.18610585224</c:v>
                </c:pt>
                <c:pt idx="1235">
                  <c:v>3859.87517069256</c:v>
                </c:pt>
                <c:pt idx="1236">
                  <c:v>3861.287081982</c:v>
                </c:pt>
                <c:pt idx="1237">
                  <c:v>3861.9220216507001</c:v>
                </c:pt>
                <c:pt idx="1238">
                  <c:v>3862.0133697697802</c:v>
                </c:pt>
                <c:pt idx="1239">
                  <c:v>3862.3651182604899</c:v>
                </c:pt>
                <c:pt idx="1240">
                  <c:v>3864.7378944679999</c:v>
                </c:pt>
                <c:pt idx="1241">
                  <c:v>3865.8115597301999</c:v>
                </c:pt>
                <c:pt idx="1242">
                  <c:v>3866.4131157868501</c:v>
                </c:pt>
                <c:pt idx="1243">
                  <c:v>3867.06963763665</c:v>
                </c:pt>
                <c:pt idx="1244">
                  <c:v>3867.1609857557301</c:v>
                </c:pt>
                <c:pt idx="1245">
                  <c:v>3867.2070819833302</c:v>
                </c:pt>
                <c:pt idx="1246">
                  <c:v>3868.3784300982902</c:v>
                </c:pt>
                <c:pt idx="1247">
                  <c:v>3868.6124744578201</c:v>
                </c:pt>
                <c:pt idx="1248">
                  <c:v>3868.9161672547898</c:v>
                </c:pt>
                <c:pt idx="1249">
                  <c:v>3868.9425537222901</c:v>
                </c:pt>
                <c:pt idx="1250">
                  <c:v>3869.03786693234</c:v>
                </c:pt>
                <c:pt idx="1251">
                  <c:v>3869.6211263360401</c:v>
                </c:pt>
                <c:pt idx="1252">
                  <c:v>3869.8220155481199</c:v>
                </c:pt>
                <c:pt idx="1253">
                  <c:v>3870.05786693235</c:v>
                </c:pt>
                <c:pt idx="1254">
                  <c:v>3870.07786693144</c:v>
                </c:pt>
                <c:pt idx="1255">
                  <c:v>3870.07786693144</c:v>
                </c:pt>
                <c:pt idx="1256">
                  <c:v>3870.8578669306498</c:v>
                </c:pt>
                <c:pt idx="1257">
                  <c:v>3871.11786693148</c:v>
                </c:pt>
                <c:pt idx="1258">
                  <c:v>3871.2042135009501</c:v>
                </c:pt>
                <c:pt idx="1259">
                  <c:v>3873.02016393654</c:v>
                </c:pt>
                <c:pt idx="1260">
                  <c:v>3873.0257421564302</c:v>
                </c:pt>
                <c:pt idx="1261">
                  <c:v>3874.5727605634602</c:v>
                </c:pt>
                <c:pt idx="1262">
                  <c:v>3891.0057248043499</c:v>
                </c:pt>
                <c:pt idx="1263">
                  <c:v>3914.1905936989901</c:v>
                </c:pt>
                <c:pt idx="1264">
                  <c:v>3924.45026507787</c:v>
                </c:pt>
                <c:pt idx="1265">
                  <c:v>3932.0306504784298</c:v>
                </c:pt>
                <c:pt idx="1266">
                  <c:v>3952.3312774395999</c:v>
                </c:pt>
                <c:pt idx="1267">
                  <c:v>3958.2536672251299</c:v>
                </c:pt>
                <c:pt idx="1268">
                  <c:v>4115.2518469691204</c:v>
                </c:pt>
                <c:pt idx="1269">
                  <c:v>4119.3294571833603</c:v>
                </c:pt>
                <c:pt idx="1270">
                  <c:v>4121.1742367548804</c:v>
                </c:pt>
                <c:pt idx="1271">
                  <c:v>4122.3787622461005</c:v>
                </c:pt>
                <c:pt idx="1272">
                  <c:v>4123.4070673976003</c:v>
                </c:pt>
                <c:pt idx="1273">
                  <c:v>4125.7971125124004</c:v>
                </c:pt>
                <c:pt idx="1274">
                  <c:v>4137.0779842277898</c:v>
                </c:pt>
                <c:pt idx="1275">
                  <c:v>4139.2313481186202</c:v>
                </c:pt>
                <c:pt idx="1276">
                  <c:v>4139.4139302745398</c:v>
                </c:pt>
                <c:pt idx="1277">
                  <c:v>4178.7554442828896</c:v>
                </c:pt>
                <c:pt idx="1278">
                  <c:v>4195.5640150345798</c:v>
                </c:pt>
                <c:pt idx="1279">
                  <c:v>4207.79028461291</c:v>
                </c:pt>
                <c:pt idx="1280">
                  <c:v>4209.7221248837805</c:v>
                </c:pt>
                <c:pt idx="1281">
                  <c:v>4211.5669044546003</c:v>
                </c:pt>
                <c:pt idx="1282">
                  <c:v>4213.7126743983199</c:v>
                </c:pt>
                <c:pt idx="1283">
                  <c:v>4215.6445146691904</c:v>
                </c:pt>
                <c:pt idx="1284">
                  <c:v>4248.2595820082297</c:v>
                </c:pt>
                <c:pt idx="1285">
                  <c:v>4257.1576655153103</c:v>
                </c:pt>
                <c:pt idx="1286">
                  <c:v>4290.2007785430096</c:v>
                </c:pt>
                <c:pt idx="1287">
                  <c:v>4290.3984300983102</c:v>
                </c:pt>
                <c:pt idx="1288">
                  <c:v>4290.4897782206499</c:v>
                </c:pt>
                <c:pt idx="1289">
                  <c:v>4290.5047073149999</c:v>
                </c:pt>
                <c:pt idx="1290">
                  <c:v>4292.0455581140704</c:v>
                </c:pt>
                <c:pt idx="1291">
                  <c:v>4296.0204203373196</c:v>
                </c:pt>
                <c:pt idx="1292">
                  <c:v>4296.1231683285396</c:v>
                </c:pt>
                <c:pt idx="1293">
                  <c:v>4296.2304195496199</c:v>
                </c:pt>
                <c:pt idx="1294">
                  <c:v>4296.4250316126199</c:v>
                </c:pt>
                <c:pt idx="1295">
                  <c:v>4296.8869413984903</c:v>
                </c:pt>
                <c:pt idx="1296">
                  <c:v>4297.8761672547498</c:v>
                </c:pt>
                <c:pt idx="1297">
                  <c:v>4297.9679478995904</c:v>
                </c:pt>
                <c:pt idx="1298">
                  <c:v>4298.94651881139</c:v>
                </c:pt>
                <c:pt idx="1299">
                  <c:v>4299.1842155479799</c:v>
                </c:pt>
                <c:pt idx="1300">
                  <c:v>4299.2845982844001</c:v>
                </c:pt>
                <c:pt idx="1301">
                  <c:v>4299.98651881143</c:v>
                </c:pt>
                <c:pt idx="1302">
                  <c:v>4300.0030724662302</c:v>
                </c:pt>
                <c:pt idx="1303">
                  <c:v>4300.1642135009097</c:v>
                </c:pt>
                <c:pt idx="1304">
                  <c:v>4300.7465188140004</c:v>
                </c:pt>
                <c:pt idx="1305">
                  <c:v>4301.1757338605803</c:v>
                </c:pt>
                <c:pt idx="1306">
                  <c:v>4301.75651881471</c:v>
                </c:pt>
                <c:pt idx="1307">
                  <c:v>4302.3865188117397</c:v>
                </c:pt>
                <c:pt idx="1308">
                  <c:v>4305.3477371567797</c:v>
                </c:pt>
                <c:pt idx="1309">
                  <c:v>4308.1144669456398</c:v>
                </c:pt>
                <c:pt idx="1310">
                  <c:v>4310.4934958871399</c:v>
                </c:pt>
                <c:pt idx="1311">
                  <c:v>4310.9304958442199</c:v>
                </c:pt>
                <c:pt idx="1312">
                  <c:v>4315.2061479231297</c:v>
                </c:pt>
                <c:pt idx="1313">
                  <c:v>4316.2461479231697</c:v>
                </c:pt>
                <c:pt idx="1314">
                  <c:v>4317.2861479231997</c:v>
                </c:pt>
                <c:pt idx="1315">
                  <c:v>4317.4055388616398</c:v>
                </c:pt>
                <c:pt idx="1316">
                  <c:v>4317.6885004155301</c:v>
                </c:pt>
                <c:pt idx="1317">
                  <c:v>4318.3261479232397</c:v>
                </c:pt>
                <c:pt idx="1318">
                  <c:v>4319.3661479232796</c:v>
                </c:pt>
                <c:pt idx="1319">
                  <c:v>4320.4061479233196</c:v>
                </c:pt>
                <c:pt idx="1320">
                  <c:v>4321.1684383936199</c:v>
                </c:pt>
                <c:pt idx="1321">
                  <c:v>4325.5030201227601</c:v>
                </c:pt>
                <c:pt idx="1322">
                  <c:v>4325.8302216790598</c:v>
                </c:pt>
                <c:pt idx="1323">
                  <c:v>4326.5451155537703</c:v>
                </c:pt>
                <c:pt idx="1324">
                  <c:v>4327.58302012283</c:v>
                </c:pt>
                <c:pt idx="1325">
                  <c:v>4327.5967580295401</c:v>
                </c:pt>
                <c:pt idx="1326">
                  <c:v>4328.62302012287</c:v>
                </c:pt>
                <c:pt idx="1327">
                  <c:v>4329.66302012291</c:v>
                </c:pt>
                <c:pt idx="1328">
                  <c:v>4330.9114677267999</c:v>
                </c:pt>
                <c:pt idx="1329">
                  <c:v>4338.7989941630503</c:v>
                </c:pt>
                <c:pt idx="1330">
                  <c:v>4357.8368786098399</c:v>
                </c:pt>
                <c:pt idx="1331">
                  <c:v>4364.8176397362204</c:v>
                </c:pt>
                <c:pt idx="1332">
                  <c:v>4366.80136653315</c:v>
                </c:pt>
                <c:pt idx="1333">
                  <c:v>4369.4315865998997</c:v>
                </c:pt>
                <c:pt idx="1334">
                  <c:v>4369.6052502859302</c:v>
                </c:pt>
                <c:pt idx="1335">
                  <c:v>4384.1180794714001</c:v>
                </c:pt>
                <c:pt idx="1336">
                  <c:v>4457.9385231295601</c:v>
                </c:pt>
                <c:pt idx="1337">
                  <c:v>4475.3980153975999</c:v>
                </c:pt>
                <c:pt idx="1338">
                  <c:v>4548.9301950400604</c:v>
                </c:pt>
                <c:pt idx="1339">
                  <c:v>4575.08130391128</c:v>
                </c:pt>
                <c:pt idx="1340">
                  <c:v>4589.1882338896303</c:v>
                </c:pt>
                <c:pt idx="1341">
                  <c:v>4698.7850740537897</c:v>
                </c:pt>
                <c:pt idx="1342">
                  <c:v>4698.8250740538297</c:v>
                </c:pt>
                <c:pt idx="1343">
                  <c:v>4714.1176563412801</c:v>
                </c:pt>
                <c:pt idx="1344">
                  <c:v>4714.7754716542504</c:v>
                </c:pt>
                <c:pt idx="1345">
                  <c:v>4723.1456198710903</c:v>
                </c:pt>
                <c:pt idx="1346">
                  <c:v>4724.0830146940398</c:v>
                </c:pt>
                <c:pt idx="1347">
                  <c:v>4725.6343857450402</c:v>
                </c:pt>
                <c:pt idx="1348">
                  <c:v>4725.9972384390403</c:v>
                </c:pt>
                <c:pt idx="1349">
                  <c:v>4729.0680096563801</c:v>
                </c:pt>
                <c:pt idx="1350">
                  <c:v>4729.8351706946196</c:v>
                </c:pt>
                <c:pt idx="1351">
                  <c:v>4729.85517069255</c:v>
                </c:pt>
                <c:pt idx="1352">
                  <c:v>4729.8551706951102</c:v>
                </c:pt>
                <c:pt idx="1353">
                  <c:v>4730.2132501657998</c:v>
                </c:pt>
                <c:pt idx="1354">
                  <c:v>4730.8551706951102</c:v>
                </c:pt>
                <c:pt idx="1355">
                  <c:v>4731.9468509592098</c:v>
                </c:pt>
                <c:pt idx="1356">
                  <c:v>4732.2442135009896</c:v>
                </c:pt>
                <c:pt idx="1357">
                  <c:v>4732.8951706965399</c:v>
                </c:pt>
                <c:pt idx="1358">
                  <c:v>4734.3700643259799</c:v>
                </c:pt>
                <c:pt idx="1359">
                  <c:v>4735.2563890379297</c:v>
                </c:pt>
                <c:pt idx="1360">
                  <c:v>4737.37349588703</c:v>
                </c:pt>
                <c:pt idx="1361">
                  <c:v>4737.7553068473899</c:v>
                </c:pt>
                <c:pt idx="1362">
                  <c:v>4737.9230724661602</c:v>
                </c:pt>
                <c:pt idx="1363">
                  <c:v>4738.0231188265598</c:v>
                </c:pt>
                <c:pt idx="1364">
                  <c:v>4738.7953068474299</c:v>
                </c:pt>
                <c:pt idx="1365">
                  <c:v>4738.9630724661902</c:v>
                </c:pt>
                <c:pt idx="1366">
                  <c:v>4739.5054496675702</c:v>
                </c:pt>
                <c:pt idx="1367">
                  <c:v>4740.4329640222704</c:v>
                </c:pt>
                <c:pt idx="1368">
                  <c:v>4740.5654496676198</c:v>
                </c:pt>
                <c:pt idx="1369">
                  <c:v>4740.5854496676402</c:v>
                </c:pt>
                <c:pt idx="1370">
                  <c:v>4740.8753068474998</c:v>
                </c:pt>
                <c:pt idx="1371">
                  <c:v>4748.8285004133304</c:v>
                </c:pt>
                <c:pt idx="1372">
                  <c:v>4749.6299061814698</c:v>
                </c:pt>
                <c:pt idx="1373">
                  <c:v>4750.3425448033904</c:v>
                </c:pt>
                <c:pt idx="1374">
                  <c:v>4752.0970902750196</c:v>
                </c:pt>
                <c:pt idx="1375">
                  <c:v>4765.4704434762198</c:v>
                </c:pt>
                <c:pt idx="1376">
                  <c:v>4768.8215633663303</c:v>
                </c:pt>
                <c:pt idx="1377">
                  <c:v>4787.8168786102897</c:v>
                </c:pt>
                <c:pt idx="1378">
                  <c:v>4794.28308363631</c:v>
                </c:pt>
                <c:pt idx="1379">
                  <c:v>4804.2217301773399</c:v>
                </c:pt>
                <c:pt idx="1380">
                  <c:v>4814.0980794718398</c:v>
                </c:pt>
                <c:pt idx="1381">
                  <c:v>4890.4066849332303</c:v>
                </c:pt>
                <c:pt idx="1382">
                  <c:v>4904.1027809101997</c:v>
                </c:pt>
                <c:pt idx="1383">
                  <c:v>4912.8049139766899</c:v>
                </c:pt>
                <c:pt idx="1384">
                  <c:v>4967.4013381591003</c:v>
                </c:pt>
                <c:pt idx="1385">
                  <c:v>4985.9128434797703</c:v>
                </c:pt>
                <c:pt idx="1386">
                  <c:v>4996.0350151369303</c:v>
                </c:pt>
                <c:pt idx="1387">
                  <c:v>5025.8557098852398</c:v>
                </c:pt>
                <c:pt idx="1388">
                  <c:v>5045.1695695340104</c:v>
                </c:pt>
                <c:pt idx="1389">
                  <c:v>5063.6913953646999</c:v>
                </c:pt>
                <c:pt idx="1390">
                  <c:v>5065.4888306148296</c:v>
                </c:pt>
                <c:pt idx="1391">
                  <c:v>5065.53588221687</c:v>
                </c:pt>
                <c:pt idx="1392">
                  <c:v>5066.5248037115598</c:v>
                </c:pt>
                <c:pt idx="1393">
                  <c:v>5067.2339018375997</c:v>
                </c:pt>
                <c:pt idx="1394">
                  <c:v>5069.0786814084204</c:v>
                </c:pt>
                <c:pt idx="1395">
                  <c:v>5073.1562916230096</c:v>
                </c:pt>
                <c:pt idx="1396">
                  <c:v>5075.0010711938303</c:v>
                </c:pt>
                <c:pt idx="1397">
                  <c:v>5082.6435833033102</c:v>
                </c:pt>
                <c:pt idx="1398">
                  <c:v>5085.0819195625299</c:v>
                </c:pt>
                <c:pt idx="1399">
                  <c:v>5085.1019195625504</c:v>
                </c:pt>
                <c:pt idx="1400">
                  <c:v>5106.0462915532898</c:v>
                </c:pt>
                <c:pt idx="1401">
                  <c:v>5119.7238225759902</c:v>
                </c:pt>
                <c:pt idx="1402">
                  <c:v>5123.00191956246</c:v>
                </c:pt>
                <c:pt idx="1403">
                  <c:v>5123.4020110778501</c:v>
                </c:pt>
                <c:pt idx="1404">
                  <c:v>5124.4420110778801</c:v>
                </c:pt>
                <c:pt idx="1405">
                  <c:v>5125.4820110779201</c:v>
                </c:pt>
                <c:pt idx="1406">
                  <c:v>5142.3620110778102</c:v>
                </c:pt>
                <c:pt idx="1407">
                  <c:v>5152.0572645673501</c:v>
                </c:pt>
                <c:pt idx="1408">
                  <c:v>5153.6671196548205</c:v>
                </c:pt>
                <c:pt idx="1409">
                  <c:v>5154.2874051295203</c:v>
                </c:pt>
                <c:pt idx="1410">
                  <c:v>5155.3178967907998</c:v>
                </c:pt>
                <c:pt idx="1411">
                  <c:v>5157.06166657619</c:v>
                </c:pt>
                <c:pt idx="1412">
                  <c:v>5157.4167230958101</c:v>
                </c:pt>
                <c:pt idx="1413">
                  <c:v>5158.1016665762199</c:v>
                </c:pt>
                <c:pt idx="1414">
                  <c:v>5159.1242135008797</c:v>
                </c:pt>
                <c:pt idx="1415">
                  <c:v>5159.1416665762599</c:v>
                </c:pt>
                <c:pt idx="1416">
                  <c:v>5160.2016665758501</c:v>
                </c:pt>
                <c:pt idx="1417">
                  <c:v>5160.2097949150402</c:v>
                </c:pt>
                <c:pt idx="1418">
                  <c:v>5160.7338225766998</c:v>
                </c:pt>
                <c:pt idx="1419">
                  <c:v>5161.1419020472003</c:v>
                </c:pt>
                <c:pt idx="1420">
                  <c:v>5161.2402865765598</c:v>
                </c:pt>
                <c:pt idx="1421">
                  <c:v>5161.8438225765703</c:v>
                </c:pt>
                <c:pt idx="1422">
                  <c:v>5161.8555028401297</c:v>
                </c:pt>
                <c:pt idx="1423">
                  <c:v>5162.12734562065</c:v>
                </c:pt>
                <c:pt idx="1424">
                  <c:v>5164.0419195625</c:v>
                </c:pt>
                <c:pt idx="1425">
                  <c:v>5164.27871620724</c:v>
                </c:pt>
                <c:pt idx="1426">
                  <c:v>5164.4437811244197</c:v>
                </c:pt>
                <c:pt idx="1427">
                  <c:v>5165.1650409190897</c:v>
                </c:pt>
                <c:pt idx="1428">
                  <c:v>5166.6547271376403</c:v>
                </c:pt>
                <c:pt idx="1429">
                  <c:v>5166.7538225771796</c:v>
                </c:pt>
                <c:pt idx="1430">
                  <c:v>5167.9317707074797</c:v>
                </c:pt>
                <c:pt idx="1431">
                  <c:v>5168.41349588707</c:v>
                </c:pt>
                <c:pt idx="1432">
                  <c:v>5169.4877058667998</c:v>
                </c:pt>
                <c:pt idx="1433">
                  <c:v>5170.0533228767999</c:v>
                </c:pt>
                <c:pt idx="1434">
                  <c:v>5171.8039587289004</c:v>
                </c:pt>
                <c:pt idx="1435">
                  <c:v>5176.7153068473499</c:v>
                </c:pt>
                <c:pt idx="1436">
                  <c:v>5177.6564663290001</c:v>
                </c:pt>
                <c:pt idx="1437">
                  <c:v>5179.8353068474598</c:v>
                </c:pt>
                <c:pt idx="1438">
                  <c:v>5180.3322142688503</c:v>
                </c:pt>
                <c:pt idx="1439">
                  <c:v>5181.8296670457303</c:v>
                </c:pt>
                <c:pt idx="1440">
                  <c:v>5182.5189841086903</c:v>
                </c:pt>
                <c:pt idx="1441">
                  <c:v>5182.5389841087099</c:v>
                </c:pt>
                <c:pt idx="1442">
                  <c:v>5187.0879865214201</c:v>
                </c:pt>
                <c:pt idx="1443">
                  <c:v>5188.1279865214601</c:v>
                </c:pt>
                <c:pt idx="1444">
                  <c:v>5188.3632888421398</c:v>
                </c:pt>
                <c:pt idx="1445">
                  <c:v>5188.4249452115</c:v>
                </c:pt>
                <c:pt idx="1446">
                  <c:v>5189.1879865210503</c:v>
                </c:pt>
                <c:pt idx="1447">
                  <c:v>5189.4032888421698</c:v>
                </c:pt>
                <c:pt idx="1448">
                  <c:v>5190.4432888422098</c:v>
                </c:pt>
                <c:pt idx="1449">
                  <c:v>5191.4832888422497</c:v>
                </c:pt>
                <c:pt idx="1450">
                  <c:v>5192.4617915949702</c:v>
                </c:pt>
                <c:pt idx="1451">
                  <c:v>5192.5232888422897</c:v>
                </c:pt>
                <c:pt idx="1452">
                  <c:v>5193.3904434761498</c:v>
                </c:pt>
                <c:pt idx="1453">
                  <c:v>5193.5632888423197</c:v>
                </c:pt>
                <c:pt idx="1454">
                  <c:v>5194.6032888423597</c:v>
                </c:pt>
                <c:pt idx="1455">
                  <c:v>5195.6432888423997</c:v>
                </c:pt>
                <c:pt idx="1456">
                  <c:v>5196.6832888424397</c:v>
                </c:pt>
                <c:pt idx="1457">
                  <c:v>5197.7232888424696</c:v>
                </c:pt>
                <c:pt idx="1458">
                  <c:v>5198.7632888425096</c:v>
                </c:pt>
                <c:pt idx="1459">
                  <c:v>5206.9549692776</c:v>
                </c:pt>
                <c:pt idx="1460">
                  <c:v>5207.4836396866003</c:v>
                </c:pt>
                <c:pt idx="1461">
                  <c:v>5219.9367231093302</c:v>
                </c:pt>
                <c:pt idx="1462">
                  <c:v>5236.39612408215</c:v>
                </c:pt>
                <c:pt idx="1463">
                  <c:v>5236.8487189649604</c:v>
                </c:pt>
                <c:pt idx="1464">
                  <c:v>5238.2409036527297</c:v>
                </c:pt>
                <c:pt idx="1465">
                  <c:v>5240.4737342968501</c:v>
                </c:pt>
                <c:pt idx="1466">
                  <c:v>5242.3185138674398</c:v>
                </c:pt>
                <c:pt idx="1467">
                  <c:v>5244.0780794722896</c:v>
                </c:pt>
                <c:pt idx="1468">
                  <c:v>5305.7615883210601</c:v>
                </c:pt>
                <c:pt idx="1469">
                  <c:v>5306.1321847005702</c:v>
                </c:pt>
                <c:pt idx="1470">
                  <c:v>5306.2415305597196</c:v>
                </c:pt>
                <c:pt idx="1471">
                  <c:v>5323.8029557671398</c:v>
                </c:pt>
                <c:pt idx="1472">
                  <c:v>5326.0357864112502</c:v>
                </c:pt>
                <c:pt idx="1473">
                  <c:v>5327.8805659818399</c:v>
                </c:pt>
                <c:pt idx="1474">
                  <c:v>5330.1133966259604</c:v>
                </c:pt>
                <c:pt idx="1475">
                  <c:v>5331.9581761965501</c:v>
                </c:pt>
                <c:pt idx="1476">
                  <c:v>5335.8614327907499</c:v>
                </c:pt>
                <c:pt idx="1477">
                  <c:v>5337.88143279217</c:v>
                </c:pt>
                <c:pt idx="1478">
                  <c:v>5349.1657982510496</c:v>
                </c:pt>
                <c:pt idx="1479">
                  <c:v>5351.0105778216302</c:v>
                </c:pt>
                <c:pt idx="1480">
                  <c:v>5352.85535739222</c:v>
                </c:pt>
                <c:pt idx="1481">
                  <c:v>5355.0881880363404</c:v>
                </c:pt>
                <c:pt idx="1482">
                  <c:v>5356.9329676069301</c:v>
                </c:pt>
                <c:pt idx="1483">
                  <c:v>5364.7344338479397</c:v>
                </c:pt>
                <c:pt idx="1484">
                  <c:v>5379.6374537944703</c:v>
                </c:pt>
                <c:pt idx="1485">
                  <c:v>5381.2599743055098</c:v>
                </c:pt>
                <c:pt idx="1486">
                  <c:v>5412.7711087502503</c:v>
                </c:pt>
                <c:pt idx="1487">
                  <c:v>5414.1632934380305</c:v>
                </c:pt>
                <c:pt idx="1488">
                  <c:v>5498.7883484626</c:v>
                </c:pt>
                <c:pt idx="1489">
                  <c:v>5499.28837495064</c:v>
                </c:pt>
                <c:pt idx="1490">
                  <c:v>5500.6331280335398</c:v>
                </c:pt>
                <c:pt idx="1491">
                  <c:v>5500.7010491806996</c:v>
                </c:pt>
                <c:pt idx="1492">
                  <c:v>5501.5212055942302</c:v>
                </c:pt>
                <c:pt idx="1493">
                  <c:v>5502.5458287522197</c:v>
                </c:pt>
                <c:pt idx="1494">
                  <c:v>5502.86595867713</c:v>
                </c:pt>
                <c:pt idx="1495">
                  <c:v>5503.3659851651701</c:v>
                </c:pt>
                <c:pt idx="1496">
                  <c:v>5504.7107382480699</c:v>
                </c:pt>
                <c:pt idx="1497">
                  <c:v>5504.7786593949404</c:v>
                </c:pt>
                <c:pt idx="1498">
                  <c:v>5506.6234389664596</c:v>
                </c:pt>
                <c:pt idx="1499">
                  <c:v>5507.4435953797001</c:v>
                </c:pt>
                <c:pt idx="1500">
                  <c:v>5508.4682185379697</c:v>
                </c:pt>
                <c:pt idx="1501">
                  <c:v>5544.5550676370003</c:v>
                </c:pt>
                <c:pt idx="1502">
                  <c:v>5559.0487281866299</c:v>
                </c:pt>
                <c:pt idx="1503">
                  <c:v>5581.18463509716</c:v>
                </c:pt>
                <c:pt idx="1504">
                  <c:v>5584.5762738022004</c:v>
                </c:pt>
                <c:pt idx="1505">
                  <c:v>5586.6562738022703</c:v>
                </c:pt>
                <c:pt idx="1506">
                  <c:v>5587.6962738023103</c:v>
                </c:pt>
                <c:pt idx="1507">
                  <c:v>5588.6042660926396</c:v>
                </c:pt>
                <c:pt idx="1508">
                  <c:v>5588.6924744563803</c:v>
                </c:pt>
                <c:pt idx="1509">
                  <c:v>5588.7362738023503</c:v>
                </c:pt>
                <c:pt idx="1510">
                  <c:v>5589.4658211471897</c:v>
                </c:pt>
                <c:pt idx="1511">
                  <c:v>5589.7762738023803</c:v>
                </c:pt>
                <c:pt idx="1512">
                  <c:v>5590.8162738024203</c:v>
                </c:pt>
                <c:pt idx="1513">
                  <c:v>5591.43890850758</c:v>
                </c:pt>
                <c:pt idx="1514">
                  <c:v>5591.7641547210496</c:v>
                </c:pt>
                <c:pt idx="1515">
                  <c:v>5592.07055392861</c:v>
                </c:pt>
                <c:pt idx="1516">
                  <c:v>5593.2842135010196</c:v>
                </c:pt>
                <c:pt idx="1517">
                  <c:v>5593.6169300815</c:v>
                </c:pt>
                <c:pt idx="1518">
                  <c:v>5594.1873680885101</c:v>
                </c:pt>
                <c:pt idx="1519">
                  <c:v>5594.2508059565398</c:v>
                </c:pt>
                <c:pt idx="1520">
                  <c:v>5595.0736928002398</c:v>
                </c:pt>
                <c:pt idx="1521">
                  <c:v>5597.40576335694</c:v>
                </c:pt>
                <c:pt idx="1522">
                  <c:v>5597.8404225883996</c:v>
                </c:pt>
                <c:pt idx="1523">
                  <c:v>5597.8961222860898</c:v>
                </c:pt>
                <c:pt idx="1524">
                  <c:v>5598.0692150508903</c:v>
                </c:pt>
                <c:pt idx="1525">
                  <c:v>5598.8869447670804</c:v>
                </c:pt>
                <c:pt idx="1526">
                  <c:v>5599.4534958871</c:v>
                </c:pt>
                <c:pt idx="1527">
                  <c:v>5599.9269447671204</c:v>
                </c:pt>
                <c:pt idx="1528">
                  <c:v>5602.7326106103101</c:v>
                </c:pt>
                <c:pt idx="1529">
                  <c:v>5608.5899061814398</c:v>
                </c:pt>
                <c:pt idx="1530">
                  <c:v>5613.0146995345103</c:v>
                </c:pt>
                <c:pt idx="1531">
                  <c:v>5613.6222803536803</c:v>
                </c:pt>
                <c:pt idx="1532">
                  <c:v>5615.9557015816599</c:v>
                </c:pt>
                <c:pt idx="1533">
                  <c:v>5621.4217915949403</c:v>
                </c:pt>
                <c:pt idx="1534">
                  <c:v>5623.9466108209399</c:v>
                </c:pt>
                <c:pt idx="1535">
                  <c:v>5629.5565464543097</c:v>
                </c:pt>
                <c:pt idx="1536">
                  <c:v>5637.8836211580701</c:v>
                </c:pt>
                <c:pt idx="1537">
                  <c:v>5658.8803211026798</c:v>
                </c:pt>
                <c:pt idx="1538">
                  <c:v>5662.3885841295096</c:v>
                </c:pt>
                <c:pt idx="1539">
                  <c:v>5666.4661943437504</c:v>
                </c:pt>
                <c:pt idx="1540">
                  <c:v>5667.1216343529504</c:v>
                </c:pt>
                <c:pt idx="1541">
                  <c:v>5668.3109739152696</c:v>
                </c:pt>
                <c:pt idx="1542">
                  <c:v>5668.8187166787602</c:v>
                </c:pt>
                <c:pt idx="1543">
                  <c:v>5670.0578669318902</c:v>
                </c:pt>
                <c:pt idx="1544">
                  <c:v>5674.0580794727402</c:v>
                </c:pt>
                <c:pt idx="1545">
                  <c:v>5674.3906083237298</c:v>
                </c:pt>
                <c:pt idx="1546">
                  <c:v>5680.5963163189499</c:v>
                </c:pt>
                <c:pt idx="1547">
                  <c:v>5691.1623946237296</c:v>
                </c:pt>
                <c:pt idx="1548">
                  <c:v>5704.8528158385298</c:v>
                </c:pt>
                <c:pt idx="1549">
                  <c:v>5735.0389143370503</c:v>
                </c:pt>
                <c:pt idx="1550">
                  <c:v>5739.0911440248601</c:v>
                </c:pt>
                <c:pt idx="1551">
                  <c:v>5740.2057311111103</c:v>
                </c:pt>
                <c:pt idx="1552">
                  <c:v>5743.2617714786902</c:v>
                </c:pt>
                <c:pt idx="1553">
                  <c:v>5745.1065510502003</c:v>
                </c:pt>
                <c:pt idx="1554">
                  <c:v>5746.1527983210899</c:v>
                </c:pt>
                <c:pt idx="1555">
                  <c:v>5747.1927983211299</c:v>
                </c:pt>
                <c:pt idx="1556">
                  <c:v>5747.3393816929301</c:v>
                </c:pt>
                <c:pt idx="1557">
                  <c:v>5749.1841612644403</c:v>
                </c:pt>
                <c:pt idx="1558">
                  <c:v>5751.0289408359604</c:v>
                </c:pt>
                <c:pt idx="1559">
                  <c:v>5754.97624463588</c:v>
                </c:pt>
                <c:pt idx="1560">
                  <c:v>5788.2327983211699</c:v>
                </c:pt>
                <c:pt idx="1561">
                  <c:v>5789.2727983212098</c:v>
                </c:pt>
                <c:pt idx="1562">
                  <c:v>5795.6630857292303</c:v>
                </c:pt>
                <c:pt idx="1563">
                  <c:v>5807.8482552116002</c:v>
                </c:pt>
                <c:pt idx="1564">
                  <c:v>5813.48547714715</c:v>
                </c:pt>
                <c:pt idx="1565">
                  <c:v>5826.3499532956603</c:v>
                </c:pt>
                <c:pt idx="1566">
                  <c:v>5834.4090926889303</c:v>
                </c:pt>
                <c:pt idx="1567">
                  <c:v>5836.6419233330498</c:v>
                </c:pt>
                <c:pt idx="1568">
                  <c:v>5838.4867029036304</c:v>
                </c:pt>
                <c:pt idx="1569">
                  <c:v>5840.71953354775</c:v>
                </c:pt>
                <c:pt idx="1570">
                  <c:v>5841.6422526752503</c:v>
                </c:pt>
                <c:pt idx="1571">
                  <c:v>5842.2152968458804</c:v>
                </c:pt>
                <c:pt idx="1572">
                  <c:v>5842.5643131183397</c:v>
                </c:pt>
                <c:pt idx="1573">
                  <c:v>5844.2333637010297</c:v>
                </c:pt>
                <c:pt idx="1574">
                  <c:v>5850.9541895338298</c:v>
                </c:pt>
                <c:pt idx="1575">
                  <c:v>5850.9741895338502</c:v>
                </c:pt>
                <c:pt idx="1576">
                  <c:v>5859.3361537238798</c:v>
                </c:pt>
                <c:pt idx="1577">
                  <c:v>5865.2585435093197</c:v>
                </c:pt>
                <c:pt idx="1578">
                  <c:v>5901.0155509719598</c:v>
                </c:pt>
                <c:pt idx="1579">
                  <c:v>5907.5235510584898</c:v>
                </c:pt>
                <c:pt idx="1580">
                  <c:v>5916.0935392370402</c:v>
                </c:pt>
                <c:pt idx="1581">
                  <c:v>5916.9513306217204</c:v>
                </c:pt>
                <c:pt idx="1582">
                  <c:v>5944.6363145362402</c:v>
                </c:pt>
                <c:pt idx="1583">
                  <c:v>5945.9432556186803</c:v>
                </c:pt>
                <c:pt idx="1584">
                  <c:v>5954.1302237641003</c:v>
                </c:pt>
                <c:pt idx="1585">
                  <c:v>5954.3753601685103</c:v>
                </c:pt>
                <c:pt idx="1586">
                  <c:v>5958.2078339785803</c:v>
                </c:pt>
                <c:pt idx="1587">
                  <c:v>5960.0526135496302</c:v>
                </c:pt>
                <c:pt idx="1588">
                  <c:v>5974.7786349607604</c:v>
                </c:pt>
                <c:pt idx="1589">
                  <c:v>6001.3719388600402</c:v>
                </c:pt>
                <c:pt idx="1590">
                  <c:v>6010.3314824742201</c:v>
                </c:pt>
                <c:pt idx="1591">
                  <c:v>6016.06446844525</c:v>
                </c:pt>
                <c:pt idx="1592">
                  <c:v>6017.49807413294</c:v>
                </c:pt>
                <c:pt idx="1593">
                  <c:v>6018.6611263377099</c:v>
                </c:pt>
                <c:pt idx="1594">
                  <c:v>6019.8243857445104</c:v>
                </c:pt>
                <c:pt idx="1595">
                  <c:v>6020.08112633973</c:v>
                </c:pt>
                <c:pt idx="1596">
                  <c:v>6022.6928066024502</c:v>
                </c:pt>
                <c:pt idx="1597">
                  <c:v>6022.7811263378198</c:v>
                </c:pt>
                <c:pt idx="1598">
                  <c:v>6022.9992058100097</c:v>
                </c:pt>
                <c:pt idx="1599">
                  <c:v>6023.1988158143304</c:v>
                </c:pt>
                <c:pt idx="1600">
                  <c:v>6023.4772845450698</c:v>
                </c:pt>
                <c:pt idx="1601">
                  <c:v>6024.0311263379399</c:v>
                </c:pt>
                <c:pt idx="1602">
                  <c:v>6024.0392058100497</c:v>
                </c:pt>
                <c:pt idx="1603">
                  <c:v>6025.0792058100897</c:v>
                </c:pt>
                <c:pt idx="1604">
                  <c:v>6026.0330523430002</c:v>
                </c:pt>
                <c:pt idx="1605">
                  <c:v>6026.1192058101296</c:v>
                </c:pt>
                <c:pt idx="1606">
                  <c:v>6027.0730523429802</c:v>
                </c:pt>
                <c:pt idx="1607">
                  <c:v>6027.1592058101596</c:v>
                </c:pt>
                <c:pt idx="1608">
                  <c:v>6027.2752488544202</c:v>
                </c:pt>
                <c:pt idx="1609">
                  <c:v>6028.1130523429601</c:v>
                </c:pt>
                <c:pt idx="1610">
                  <c:v>6028.1992058101996</c:v>
                </c:pt>
                <c:pt idx="1611">
                  <c:v>6028.44576335698</c:v>
                </c:pt>
                <c:pt idx="1612">
                  <c:v>6029.1212055997403</c:v>
                </c:pt>
                <c:pt idx="1613">
                  <c:v>6029.1530523429301</c:v>
                </c:pt>
                <c:pt idx="1614">
                  <c:v>6029.2392058102396</c:v>
                </c:pt>
                <c:pt idx="1615">
                  <c:v>6029.2909027077203</c:v>
                </c:pt>
                <c:pt idx="1616">
                  <c:v>6030.1930523429101</c:v>
                </c:pt>
                <c:pt idx="1617">
                  <c:v>6030.2792058102696</c:v>
                </c:pt>
                <c:pt idx="1618">
                  <c:v>6030.5277058668398</c:v>
                </c:pt>
                <c:pt idx="1619">
                  <c:v>6030.8555966485201</c:v>
                </c:pt>
                <c:pt idx="1620">
                  <c:v>6031.1401811108799</c:v>
                </c:pt>
                <c:pt idx="1621">
                  <c:v>6031.3192058103105</c:v>
                </c:pt>
                <c:pt idx="1622">
                  <c:v>6035.2129640225303</c:v>
                </c:pt>
                <c:pt idx="1623">
                  <c:v>6036.2529640225603</c:v>
                </c:pt>
                <c:pt idx="1624">
                  <c:v>6037.2929640226002</c:v>
                </c:pt>
                <c:pt idx="1625">
                  <c:v>6038.3329640226402</c:v>
                </c:pt>
                <c:pt idx="1626">
                  <c:v>6039.3729640226802</c:v>
                </c:pt>
                <c:pt idx="1627">
                  <c:v>6039.3929640222304</c:v>
                </c:pt>
                <c:pt idx="1628">
                  <c:v>6039.7638372285201</c:v>
                </c:pt>
                <c:pt idx="1629">
                  <c:v>6050.3617915948798</c:v>
                </c:pt>
                <c:pt idx="1630">
                  <c:v>6068.09519385977</c:v>
                </c:pt>
                <c:pt idx="1631">
                  <c:v>6080.7244142685004</c:v>
                </c:pt>
                <c:pt idx="1632">
                  <c:v>6084.8979194788199</c:v>
                </c:pt>
                <c:pt idx="1633">
                  <c:v>6087.0672938032003</c:v>
                </c:pt>
                <c:pt idx="1634">
                  <c:v>6097.3799594396196</c:v>
                </c:pt>
                <c:pt idx="1635">
                  <c:v>6103.5313683860004</c:v>
                </c:pt>
                <c:pt idx="1636">
                  <c:v>6104.03807947319</c:v>
                </c:pt>
                <c:pt idx="1637">
                  <c:v>6104.4102888121197</c:v>
                </c:pt>
                <c:pt idx="1638">
                  <c:v>6108.2787448843001</c:v>
                </c:pt>
                <c:pt idx="1639">
                  <c:v>6123.6688127242896</c:v>
                </c:pt>
                <c:pt idx="1640">
                  <c:v>6134.0776050407403</c:v>
                </c:pt>
                <c:pt idx="1641">
                  <c:v>6140.8820133609697</c:v>
                </c:pt>
                <c:pt idx="1642">
                  <c:v>6178.1070405414703</c:v>
                </c:pt>
                <c:pt idx="1643">
                  <c:v>6188.8386437569197</c:v>
                </c:pt>
                <c:pt idx="1644">
                  <c:v>6190.3875057557598</c:v>
                </c:pt>
                <c:pt idx="1645">
                  <c:v>6192.1482459930703</c:v>
                </c:pt>
                <c:pt idx="1646">
                  <c:v>6205.5510061411096</c:v>
                </c:pt>
                <c:pt idx="1647">
                  <c:v>6217.2827983596299</c:v>
                </c:pt>
                <c:pt idx="1648">
                  <c:v>6218.3761230157597</c:v>
                </c:pt>
                <c:pt idx="1649">
                  <c:v>6226.5917376105199</c:v>
                </c:pt>
                <c:pt idx="1650">
                  <c:v>6253.2262289500704</c:v>
                </c:pt>
                <c:pt idx="1651">
                  <c:v>6262.20032601617</c:v>
                </c:pt>
                <c:pt idx="1652">
                  <c:v>6262.9276828234997</c:v>
                </c:pt>
                <c:pt idx="1653">
                  <c:v>6272.9641290279096</c:v>
                </c:pt>
                <c:pt idx="1654">
                  <c:v>6301.8736503403597</c:v>
                </c:pt>
                <c:pt idx="1655">
                  <c:v>6318.7295087657403</c:v>
                </c:pt>
                <c:pt idx="1656">
                  <c:v>6348.7570996689601</c:v>
                </c:pt>
                <c:pt idx="1657">
                  <c:v>6354.3597176466101</c:v>
                </c:pt>
                <c:pt idx="1658">
                  <c:v>6358.43732786085</c:v>
                </c:pt>
                <c:pt idx="1659">
                  <c:v>6360.2821074323701</c:v>
                </c:pt>
                <c:pt idx="1660">
                  <c:v>6369.3897782200902</c:v>
                </c:pt>
                <c:pt idx="1661">
                  <c:v>6404.6472868425699</c:v>
                </c:pt>
                <c:pt idx="1662">
                  <c:v>6437.0064902571003</c:v>
                </c:pt>
                <c:pt idx="1663">
                  <c:v>6440.7176451515397</c:v>
                </c:pt>
                <c:pt idx="1664">
                  <c:v>6450.5997782209797</c:v>
                </c:pt>
                <c:pt idx="1665">
                  <c:v>6452.6014584833702</c:v>
                </c:pt>
                <c:pt idx="1666">
                  <c:v>6453.2644355637003</c:v>
                </c:pt>
                <c:pt idx="1667">
                  <c:v>6454.4366586953402</c:v>
                </c:pt>
                <c:pt idx="1668">
                  <c:v>6455.2809965624401</c:v>
                </c:pt>
                <c:pt idx="1669">
                  <c:v>6455.2857633577596</c:v>
                </c:pt>
                <c:pt idx="1670">
                  <c:v>6456.9103719191598</c:v>
                </c:pt>
                <c:pt idx="1671">
                  <c:v>6457.1839007358003</c:v>
                </c:pt>
                <c:pt idx="1672">
                  <c:v>6457.6377263506802</c:v>
                </c:pt>
                <c:pt idx="1673">
                  <c:v>6461.3819112889396</c:v>
                </c:pt>
                <c:pt idx="1674">
                  <c:v>6461.7842485299298</c:v>
                </c:pt>
                <c:pt idx="1675">
                  <c:v>6462.9852667776804</c:v>
                </c:pt>
                <c:pt idx="1676">
                  <c:v>6476.0279865218299</c:v>
                </c:pt>
                <c:pt idx="1677">
                  <c:v>6482.4862912918898</c:v>
                </c:pt>
                <c:pt idx="1678">
                  <c:v>6491.29259405005</c:v>
                </c:pt>
                <c:pt idx="1679">
                  <c:v>6495.1464867535897</c:v>
                </c:pt>
                <c:pt idx="1680">
                  <c:v>6502.8527809097404</c:v>
                </c:pt>
                <c:pt idx="1681">
                  <c:v>6512.5729005364701</c:v>
                </c:pt>
                <c:pt idx="1682">
                  <c:v>6516.8952902954097</c:v>
                </c:pt>
                <c:pt idx="1683">
                  <c:v>6521.5930459849696</c:v>
                </c:pt>
                <c:pt idx="1684">
                  <c:v>6531.0011088075098</c:v>
                </c:pt>
                <c:pt idx="1685">
                  <c:v>6547.6759383110302</c:v>
                </c:pt>
                <c:pt idx="1686">
                  <c:v>6576.3686480941196</c:v>
                </c:pt>
                <c:pt idx="1687">
                  <c:v>6585.3086480940601</c:v>
                </c:pt>
                <c:pt idx="1688">
                  <c:v>6586.3486480941001</c:v>
                </c:pt>
                <c:pt idx="1689">
                  <c:v>6586.3886480941401</c:v>
                </c:pt>
                <c:pt idx="1690">
                  <c:v>6587.6228507859596</c:v>
                </c:pt>
                <c:pt idx="1691">
                  <c:v>6607.2936679730101</c:v>
                </c:pt>
                <c:pt idx="1692">
                  <c:v>6625.0460404818796</c:v>
                </c:pt>
                <c:pt idx="1693">
                  <c:v>6626.3573884349298</c:v>
                </c:pt>
                <c:pt idx="1694">
                  <c:v>6628.5473525677799</c:v>
                </c:pt>
                <c:pt idx="1695">
                  <c:v>6637.4970093337997</c:v>
                </c:pt>
                <c:pt idx="1696">
                  <c:v>6674.5374905448398</c:v>
                </c:pt>
                <c:pt idx="1697">
                  <c:v>6679.9037968823604</c:v>
                </c:pt>
                <c:pt idx="1698">
                  <c:v>6696.0459436732299</c:v>
                </c:pt>
                <c:pt idx="1699">
                  <c:v>6713.8757614241904</c:v>
                </c:pt>
                <c:pt idx="1700">
                  <c:v>6788.7049986473703</c:v>
                </c:pt>
                <c:pt idx="1701">
                  <c:v>6802.6249627822499</c:v>
                </c:pt>
                <c:pt idx="1702">
                  <c:v>6810.1589494193904</c:v>
                </c:pt>
                <c:pt idx="1703">
                  <c:v>6865.7241024067598</c:v>
                </c:pt>
                <c:pt idx="1704">
                  <c:v>6879.2431224640404</c:v>
                </c:pt>
                <c:pt idx="1705">
                  <c:v>6880.5997782177801</c:v>
                </c:pt>
                <c:pt idx="1706">
                  <c:v>6884.5702041741397</c:v>
                </c:pt>
                <c:pt idx="1707">
                  <c:v>6885.0583886499498</c:v>
                </c:pt>
                <c:pt idx="1708">
                  <c:v>6886.3457633573498</c:v>
                </c:pt>
                <c:pt idx="1709">
                  <c:v>6886.8190238000798</c:v>
                </c:pt>
                <c:pt idx="1710">
                  <c:v>6887.5463782316001</c:v>
                </c:pt>
                <c:pt idx="1711">
                  <c:v>6888.4520448725598</c:v>
                </c:pt>
                <c:pt idx="1712">
                  <c:v>6888.6952756625196</c:v>
                </c:pt>
                <c:pt idx="1713">
                  <c:v>6889.4684301001198</c:v>
                </c:pt>
                <c:pt idx="1714">
                  <c:v>6889.7352756624996</c:v>
                </c:pt>
                <c:pt idx="1715">
                  <c:v>6890.7752756624805</c:v>
                </c:pt>
                <c:pt idx="1716">
                  <c:v>6891.42035610525</c:v>
                </c:pt>
                <c:pt idx="1717">
                  <c:v>6891.8152756624604</c:v>
                </c:pt>
                <c:pt idx="1718">
                  <c:v>6892.7129004113303</c:v>
                </c:pt>
                <c:pt idx="1719">
                  <c:v>6892.8552756624404</c:v>
                </c:pt>
                <c:pt idx="1720">
                  <c:v>6893.2803561051796</c:v>
                </c:pt>
                <c:pt idx="1721">
                  <c:v>6893.8952756624203</c:v>
                </c:pt>
                <c:pt idx="1722">
                  <c:v>6894.0775752002301</c:v>
                </c:pt>
                <c:pt idx="1723">
                  <c:v>6894.9352756623903</c:v>
                </c:pt>
                <c:pt idx="1724">
                  <c:v>6895.9752756623702</c:v>
                </c:pt>
                <c:pt idx="1725">
                  <c:v>6897.0152756623502</c:v>
                </c:pt>
                <c:pt idx="1726">
                  <c:v>6898.0552756623301</c:v>
                </c:pt>
                <c:pt idx="1727">
                  <c:v>6898.0614771083901</c:v>
                </c:pt>
                <c:pt idx="1728">
                  <c:v>6899.0952756623101</c:v>
                </c:pt>
                <c:pt idx="1729">
                  <c:v>6900.13527566229</c:v>
                </c:pt>
                <c:pt idx="1730">
                  <c:v>6901.17527566227</c:v>
                </c:pt>
                <c:pt idx="1731">
                  <c:v>6902.21527566225</c:v>
                </c:pt>
                <c:pt idx="1732">
                  <c:v>6903.2552756622299</c:v>
                </c:pt>
                <c:pt idx="1733">
                  <c:v>6908.4282754883097</c:v>
                </c:pt>
                <c:pt idx="1734">
                  <c:v>6917.3363109649999</c:v>
                </c:pt>
                <c:pt idx="1735">
                  <c:v>6920.8206827640497</c:v>
                </c:pt>
                <c:pt idx="1736">
                  <c:v>6952.7907820809596</c:v>
                </c:pt>
                <c:pt idx="1737">
                  <c:v>6954.6355616524797</c:v>
                </c:pt>
                <c:pt idx="1738">
                  <c:v>6956.8683922951996</c:v>
                </c:pt>
                <c:pt idx="1739">
                  <c:v>6958.7131718667197</c:v>
                </c:pt>
                <c:pt idx="1740">
                  <c:v>6976.7025729967199</c:v>
                </c:pt>
                <c:pt idx="1741">
                  <c:v>6978.6245901919901</c:v>
                </c:pt>
                <c:pt idx="1742">
                  <c:v>6981.4711642134898</c:v>
                </c:pt>
                <c:pt idx="1743">
                  <c:v>6988.6045901924299</c:v>
                </c:pt>
                <c:pt idx="1744">
                  <c:v>6988.6445901915404</c:v>
                </c:pt>
                <c:pt idx="1745">
                  <c:v>7018.65527833951</c:v>
                </c:pt>
                <c:pt idx="1746">
                  <c:v>7050.1440241569599</c:v>
                </c:pt>
                <c:pt idx="1747">
                  <c:v>7056.21064784191</c:v>
                </c:pt>
                <c:pt idx="1748">
                  <c:v>7057.8460403177796</c:v>
                </c:pt>
                <c:pt idx="1749">
                  <c:v>7088.44904137309</c:v>
                </c:pt>
                <c:pt idx="1750">
                  <c:v>7130.0809800932102</c:v>
                </c:pt>
                <c:pt idx="1751">
                  <c:v>7134.0762444562197</c:v>
                </c:pt>
                <c:pt idx="1752">
                  <c:v>7150.7801832112</c:v>
                </c:pt>
                <c:pt idx="1753">
                  <c:v>7170.7496670465898</c:v>
                </c:pt>
                <c:pt idx="1754">
                  <c:v>7259.5151294264897</c:v>
                </c:pt>
                <c:pt idx="1755">
                  <c:v>7308.3070819834202</c:v>
                </c:pt>
                <c:pt idx="1756">
                  <c:v>7308.3270819783202</c:v>
                </c:pt>
                <c:pt idx="1757">
                  <c:v>7308.9470819830804</c:v>
                </c:pt>
                <c:pt idx="1758">
                  <c:v>7310.1717743454501</c:v>
                </c:pt>
                <c:pt idx="1759">
                  <c:v>7314.2060761460998</c:v>
                </c:pt>
                <c:pt idx="1760">
                  <c:v>7315.9870405313504</c:v>
                </c:pt>
                <c:pt idx="1761">
                  <c:v>7316.9812044985501</c:v>
                </c:pt>
                <c:pt idx="1762">
                  <c:v>7317.45503011252</c:v>
                </c:pt>
                <c:pt idx="1763">
                  <c:v>7319.1205329231398</c:v>
                </c:pt>
                <c:pt idx="1764">
                  <c:v>7319.3770819813899</c:v>
                </c:pt>
                <c:pt idx="1765">
                  <c:v>7323.64155229274</c:v>
                </c:pt>
                <c:pt idx="1766">
                  <c:v>7323.6519112878004</c:v>
                </c:pt>
                <c:pt idx="1767">
                  <c:v>7324.85779342567</c:v>
                </c:pt>
                <c:pt idx="1768">
                  <c:v>7327.9670435748903</c:v>
                </c:pt>
                <c:pt idx="1769">
                  <c:v>7328.7777471775098</c:v>
                </c:pt>
                <c:pt idx="1770">
                  <c:v>7357.5886924678898</c:v>
                </c:pt>
                <c:pt idx="1771">
                  <c:v>7395.4324285453104</c:v>
                </c:pt>
                <c:pt idx="1772">
                  <c:v>7396.6124285422202</c:v>
                </c:pt>
                <c:pt idx="1773">
                  <c:v>7472.5936384675997</c:v>
                </c:pt>
                <c:pt idx="1774">
                  <c:v>7473.7626760295798</c:v>
                </c:pt>
                <c:pt idx="1775">
                  <c:v>7475.6074556003996</c:v>
                </c:pt>
                <c:pt idx="1776">
                  <c:v>7476.6870611691802</c:v>
                </c:pt>
                <c:pt idx="1777">
                  <c:v>7477.8402862441699</c:v>
                </c:pt>
                <c:pt idx="1778">
                  <c:v>7479.6850658149897</c:v>
                </c:pt>
                <c:pt idx="1779">
                  <c:v>7486.2612488922496</c:v>
                </c:pt>
                <c:pt idx="1780">
                  <c:v>7494.2322086030599</c:v>
                </c:pt>
                <c:pt idx="1781">
                  <c:v>7498.9354036401401</c:v>
                </c:pt>
                <c:pt idx="1782">
                  <c:v>7564.8187429919199</c:v>
                </c:pt>
                <c:pt idx="1783">
                  <c:v>7622.9051494805599</c:v>
                </c:pt>
                <c:pt idx="1784">
                  <c:v>7626.8350658100098</c:v>
                </c:pt>
                <c:pt idx="1785">
                  <c:v>7647.7914907895001</c:v>
                </c:pt>
                <c:pt idx="1786">
                  <c:v>7650.1029438371697</c:v>
                </c:pt>
                <c:pt idx="1787">
                  <c:v>7651.9477234082296</c:v>
                </c:pt>
                <c:pt idx="1788">
                  <c:v>7656.0253336226997</c:v>
                </c:pt>
                <c:pt idx="1789">
                  <c:v>7676.2102771056798</c:v>
                </c:pt>
                <c:pt idx="1790">
                  <c:v>7709.3519875928696</c:v>
                </c:pt>
                <c:pt idx="1791">
                  <c:v>7710.0422876169896</c:v>
                </c:pt>
                <c:pt idx="1792">
                  <c:v>7714.4617125168397</c:v>
                </c:pt>
                <c:pt idx="1793">
                  <c:v>7732.17034139111</c:v>
                </c:pt>
                <c:pt idx="1794">
                  <c:v>7733.3216895097803</c:v>
                </c:pt>
                <c:pt idx="1795">
                  <c:v>7737.7842155476101</c:v>
                </c:pt>
                <c:pt idx="1796">
                  <c:v>7741.1004262268498</c:v>
                </c:pt>
                <c:pt idx="1797">
                  <c:v>7742.2874141270204</c:v>
                </c:pt>
                <c:pt idx="1798">
                  <c:v>7745.1347280275004</c:v>
                </c:pt>
                <c:pt idx="1799">
                  <c:v>7745.3057338655899</c:v>
                </c:pt>
                <c:pt idx="1800">
                  <c:v>7746.8898563799403</c:v>
                </c:pt>
                <c:pt idx="1801">
                  <c:v>7746.9156924127601</c:v>
                </c:pt>
                <c:pt idx="1802">
                  <c:v>7747.0263275625102</c:v>
                </c:pt>
                <c:pt idx="1803">
                  <c:v>7747.5670435745196</c:v>
                </c:pt>
                <c:pt idx="1804">
                  <c:v>7747.8887245682999</c:v>
                </c:pt>
                <c:pt idx="1805">
                  <c:v>7748.1460606132096</c:v>
                </c:pt>
                <c:pt idx="1806">
                  <c:v>7748.9287245683299</c:v>
                </c:pt>
                <c:pt idx="1807">
                  <c:v>7749.28573386266</c:v>
                </c:pt>
                <c:pt idx="1808">
                  <c:v>7750.8778669326502</c:v>
                </c:pt>
                <c:pt idx="1809">
                  <c:v>7751.0087245684099</c:v>
                </c:pt>
                <c:pt idx="1810">
                  <c:v>7755.0260476532803</c:v>
                </c:pt>
                <c:pt idx="1811">
                  <c:v>7755.6753068473099</c:v>
                </c:pt>
                <c:pt idx="1812">
                  <c:v>7763.1461101127697</c:v>
                </c:pt>
                <c:pt idx="1813">
                  <c:v>7769.5951706953301</c:v>
                </c:pt>
                <c:pt idx="1814">
                  <c:v>7769.9687245683699</c:v>
                </c:pt>
                <c:pt idx="1815">
                  <c:v>7770.6107104104003</c:v>
                </c:pt>
                <c:pt idx="1816">
                  <c:v>7771.1299871809297</c:v>
                </c:pt>
                <c:pt idx="1817">
                  <c:v>7772.9130523430604</c:v>
                </c:pt>
                <c:pt idx="1818">
                  <c:v>7798.4875190104303</c:v>
                </c:pt>
                <c:pt idx="1819">
                  <c:v>7814.3310076668804</c:v>
                </c:pt>
                <c:pt idx="1820">
                  <c:v>7824.9704526548703</c:v>
                </c:pt>
                <c:pt idx="1821">
                  <c:v>7824.9904526548899</c:v>
                </c:pt>
                <c:pt idx="1822">
                  <c:v>7825.0104526549103</c:v>
                </c:pt>
                <c:pt idx="1823">
                  <c:v>7825.0304526549298</c:v>
                </c:pt>
                <c:pt idx="1824">
                  <c:v>7825.0504526549403</c:v>
                </c:pt>
                <c:pt idx="1825">
                  <c:v>7825.0704526549598</c:v>
                </c:pt>
                <c:pt idx="1826">
                  <c:v>7825.0904526549803</c:v>
                </c:pt>
                <c:pt idx="1827">
                  <c:v>7826.1304526550202</c:v>
                </c:pt>
                <c:pt idx="1828">
                  <c:v>7826.1504526550398</c:v>
                </c:pt>
                <c:pt idx="1829">
                  <c:v>7826.8128830241003</c:v>
                </c:pt>
                <c:pt idx="1830">
                  <c:v>7833.9104526548099</c:v>
                </c:pt>
                <c:pt idx="1831">
                  <c:v>7853.63221256621</c:v>
                </c:pt>
                <c:pt idx="1832">
                  <c:v>7903.31267604185</c:v>
                </c:pt>
                <c:pt idx="1833">
                  <c:v>7904.3568601978404</c:v>
                </c:pt>
                <c:pt idx="1834">
                  <c:v>7908.5395731320596</c:v>
                </c:pt>
                <c:pt idx="1835">
                  <c:v>7908.7559024328302</c:v>
                </c:pt>
                <c:pt idx="1836">
                  <c:v>7908.82451998535</c:v>
                </c:pt>
                <c:pt idx="1837">
                  <c:v>7910.8685922753002</c:v>
                </c:pt>
                <c:pt idx="1838">
                  <c:v>7926.1789981499296</c:v>
                </c:pt>
                <c:pt idx="1839">
                  <c:v>7959.3917034505803</c:v>
                </c:pt>
                <c:pt idx="1840">
                  <c:v>7964.3883448680799</c:v>
                </c:pt>
                <c:pt idx="1841">
                  <c:v>7987.0206929957403</c:v>
                </c:pt>
                <c:pt idx="1842">
                  <c:v>7994.03128410317</c:v>
                </c:pt>
                <c:pt idx="1843">
                  <c:v>8016.1315846219004</c:v>
                </c:pt>
                <c:pt idx="1844">
                  <c:v>8019.9458444714501</c:v>
                </c:pt>
                <c:pt idx="1845">
                  <c:v>8019.9658444710003</c:v>
                </c:pt>
                <c:pt idx="1846">
                  <c:v>8031.8658444704397</c:v>
                </c:pt>
                <c:pt idx="1847">
                  <c:v>8039.8397663366004</c:v>
                </c:pt>
                <c:pt idx="1848">
                  <c:v>8047.9643857441797</c:v>
                </c:pt>
                <c:pt idx="1849">
                  <c:v>8050.0443857423897</c:v>
                </c:pt>
                <c:pt idx="1850">
                  <c:v>8056.0979249244501</c:v>
                </c:pt>
                <c:pt idx="1851">
                  <c:v>8075.8395040063097</c:v>
                </c:pt>
                <c:pt idx="1852">
                  <c:v>8079.0043857432902</c:v>
                </c:pt>
                <c:pt idx="1853">
                  <c:v>8080.1218468830903</c:v>
                </c:pt>
                <c:pt idx="1854">
                  <c:v>8082.2127809091398</c:v>
                </c:pt>
                <c:pt idx="1855">
                  <c:v>8084.1994570977904</c:v>
                </c:pt>
                <c:pt idx="1856">
                  <c:v>8088.9058444714101</c:v>
                </c:pt>
                <c:pt idx="1857">
                  <c:v>8097.9443857446304</c:v>
                </c:pt>
                <c:pt idx="1858">
                  <c:v>8100.5365886907002</c:v>
                </c:pt>
                <c:pt idx="1859">
                  <c:v>8101.1243857405998</c:v>
                </c:pt>
                <c:pt idx="1860">
                  <c:v>8110.2806394742802</c:v>
                </c:pt>
                <c:pt idx="1861">
                  <c:v>8127.9243857450701</c:v>
                </c:pt>
                <c:pt idx="1862">
                  <c:v>8130.0843857415002</c:v>
                </c:pt>
                <c:pt idx="1863">
                  <c:v>8133.2043857388198</c:v>
                </c:pt>
                <c:pt idx="1864">
                  <c:v>8133.3023512137497</c:v>
                </c:pt>
                <c:pt idx="1865">
                  <c:v>8135.2843857370299</c:v>
                </c:pt>
                <c:pt idx="1866">
                  <c:v>8140.0589905180896</c:v>
                </c:pt>
                <c:pt idx="1867">
                  <c:v>8156.1805456699803</c:v>
                </c:pt>
                <c:pt idx="1868">
                  <c:v>8159.8668767404697</c:v>
                </c:pt>
                <c:pt idx="1869">
                  <c:v>8160.8604169236496</c:v>
                </c:pt>
                <c:pt idx="1870">
                  <c:v>8162.8981616180299</c:v>
                </c:pt>
                <c:pt idx="1871">
                  <c:v>8165.4107148749699</c:v>
                </c:pt>
                <c:pt idx="1872">
                  <c:v>8167.9043857455199</c:v>
                </c:pt>
                <c:pt idx="1873">
                  <c:v>8170.06438574194</c:v>
                </c:pt>
                <c:pt idx="1874">
                  <c:v>8171.8606681378997</c:v>
                </c:pt>
                <c:pt idx="1875">
                  <c:v>8172.1643857397103</c:v>
                </c:pt>
                <c:pt idx="1876">
                  <c:v>8172.1960660079403</c:v>
                </c:pt>
                <c:pt idx="1877">
                  <c:v>8174.1057633608498</c:v>
                </c:pt>
                <c:pt idx="1878">
                  <c:v>8174.2443857379203</c:v>
                </c:pt>
                <c:pt idx="1879">
                  <c:v>8175.5752756625798</c:v>
                </c:pt>
                <c:pt idx="1880">
                  <c:v>8175.8870435748204</c:v>
                </c:pt>
                <c:pt idx="1881">
                  <c:v>8176.0385526546897</c:v>
                </c:pt>
                <c:pt idx="1882">
                  <c:v>8176.6736625330504</c:v>
                </c:pt>
                <c:pt idx="1883">
                  <c:v>8176.7985082613304</c:v>
                </c:pt>
                <c:pt idx="1884">
                  <c:v>8176.9349794434302</c:v>
                </c:pt>
                <c:pt idx="1885">
                  <c:v>8177.8443442941598</c:v>
                </c:pt>
                <c:pt idx="1886">
                  <c:v>8179.07471249438</c:v>
                </c:pt>
                <c:pt idx="1887">
                  <c:v>8180.3873672326999</c:v>
                </c:pt>
                <c:pt idx="1888">
                  <c:v>8187.4899061813403</c:v>
                </c:pt>
                <c:pt idx="1889">
                  <c:v>8199.49349776282</c:v>
                </c:pt>
                <c:pt idx="1890">
                  <c:v>8199.9677879186893</c:v>
                </c:pt>
                <c:pt idx="1891">
                  <c:v>8200.3872015837096</c:v>
                </c:pt>
                <c:pt idx="1892">
                  <c:v>8200.5334977628609</c:v>
                </c:pt>
                <c:pt idx="1893">
                  <c:v>8201.0077879186701</c:v>
                </c:pt>
                <c:pt idx="1894">
                  <c:v>8201.5734977628999</c:v>
                </c:pt>
                <c:pt idx="1895">
                  <c:v>8202.6134977629408</c:v>
                </c:pt>
                <c:pt idx="1896">
                  <c:v>8203.6534977629708</c:v>
                </c:pt>
                <c:pt idx="1897">
                  <c:v>8204.6934977630099</c:v>
                </c:pt>
                <c:pt idx="1898">
                  <c:v>8205.7334977630508</c:v>
                </c:pt>
                <c:pt idx="1899">
                  <c:v>8206.7734977630898</c:v>
                </c:pt>
                <c:pt idx="1900">
                  <c:v>8207.8134977631198</c:v>
                </c:pt>
                <c:pt idx="1901">
                  <c:v>8208.5727129071001</c:v>
                </c:pt>
                <c:pt idx="1902">
                  <c:v>8208.8534977631607</c:v>
                </c:pt>
                <c:pt idx="1903">
                  <c:v>8209.6127129071392</c:v>
                </c:pt>
                <c:pt idx="1904">
                  <c:v>8209.8934977631998</c:v>
                </c:pt>
                <c:pt idx="1905">
                  <c:v>8210.4914686204793</c:v>
                </c:pt>
                <c:pt idx="1906">
                  <c:v>8210.9334977632298</c:v>
                </c:pt>
                <c:pt idx="1907">
                  <c:v>8211.9734977632706</c:v>
                </c:pt>
                <c:pt idx="1908">
                  <c:v>8213.0134977633097</c:v>
                </c:pt>
                <c:pt idx="1909">
                  <c:v>8214.0534977633506</c:v>
                </c:pt>
                <c:pt idx="1910">
                  <c:v>8215.0934977633806</c:v>
                </c:pt>
                <c:pt idx="1911">
                  <c:v>8230.4481319594197</c:v>
                </c:pt>
                <c:pt idx="1912">
                  <c:v>8235.6888616774195</c:v>
                </c:pt>
                <c:pt idx="1913">
                  <c:v>8238.8580169640409</c:v>
                </c:pt>
                <c:pt idx="1914">
                  <c:v>8243.3372835512801</c:v>
                </c:pt>
                <c:pt idx="1915">
                  <c:v>8250.7792547964491</c:v>
                </c:pt>
                <c:pt idx="1916">
                  <c:v>8252.2958451292907</c:v>
                </c:pt>
                <c:pt idx="1917">
                  <c:v>8261.9690053425693</c:v>
                </c:pt>
                <c:pt idx="1918">
                  <c:v>8284.1752811435108</c:v>
                </c:pt>
                <c:pt idx="1919">
                  <c:v>8291.7227109514606</c:v>
                </c:pt>
                <c:pt idx="1920">
                  <c:v>8312.5308523848598</c:v>
                </c:pt>
                <c:pt idx="1921">
                  <c:v>8318.7263485640196</c:v>
                </c:pt>
                <c:pt idx="1922">
                  <c:v>8327.5687945522295</c:v>
                </c:pt>
                <c:pt idx="1923">
                  <c:v>8344.0119959609492</c:v>
                </c:pt>
                <c:pt idx="1924">
                  <c:v>8351.8145185969697</c:v>
                </c:pt>
                <c:pt idx="1925">
                  <c:v>8389.8195913797208</c:v>
                </c:pt>
                <c:pt idx="1926">
                  <c:v>8418.0042135026306</c:v>
                </c:pt>
                <c:pt idx="1927">
                  <c:v>8419.2719252257302</c:v>
                </c:pt>
                <c:pt idx="1928">
                  <c:v>8421.1560550377108</c:v>
                </c:pt>
                <c:pt idx="1929">
                  <c:v>8425.7871289419709</c:v>
                </c:pt>
                <c:pt idx="1930">
                  <c:v>8430.7038749661297</c:v>
                </c:pt>
                <c:pt idx="1931">
                  <c:v>8435.7045082983605</c:v>
                </c:pt>
                <c:pt idx="1932">
                  <c:v>8442.5836618048997</c:v>
                </c:pt>
                <c:pt idx="1933">
                  <c:v>8444.4284413754904</c:v>
                </c:pt>
                <c:pt idx="1934">
                  <c:v>8448.5060515902005</c:v>
                </c:pt>
                <c:pt idx="1935">
                  <c:v>8478.2648227731697</c:v>
                </c:pt>
                <c:pt idx="1936">
                  <c:v>8504.1083114296198</c:v>
                </c:pt>
                <c:pt idx="1937">
                  <c:v>8520.5520308958294</c:v>
                </c:pt>
                <c:pt idx="1938">
                  <c:v>8559.9639939842691</c:v>
                </c:pt>
                <c:pt idx="1939">
                  <c:v>8561.0291040595603</c:v>
                </c:pt>
                <c:pt idx="1940">
                  <c:v>8561.0491040591096</c:v>
                </c:pt>
                <c:pt idx="1941">
                  <c:v>8561.2092913556808</c:v>
                </c:pt>
                <c:pt idx="1942">
                  <c:v>8567.8839939842001</c:v>
                </c:pt>
                <c:pt idx="1943">
                  <c:v>8568.92399398423</c:v>
                </c:pt>
                <c:pt idx="1944">
                  <c:v>8591.0891040582192</c:v>
                </c:pt>
                <c:pt idx="1945">
                  <c:v>8591.2407500257195</c:v>
                </c:pt>
                <c:pt idx="1946">
                  <c:v>8592.6379811353909</c:v>
                </c:pt>
                <c:pt idx="1947">
                  <c:v>8593.0899798045793</c:v>
                </c:pt>
                <c:pt idx="1948">
                  <c:v>8593.7914182515797</c:v>
                </c:pt>
                <c:pt idx="1949">
                  <c:v>8596.5270435744897</c:v>
                </c:pt>
                <c:pt idx="1950">
                  <c:v>8598.0109276426901</c:v>
                </c:pt>
                <c:pt idx="1951">
                  <c:v>8598.8136007934809</c:v>
                </c:pt>
                <c:pt idx="1952">
                  <c:v>8600.7124744579196</c:v>
                </c:pt>
                <c:pt idx="1953">
                  <c:v>8601.4043857424895</c:v>
                </c:pt>
                <c:pt idx="1954">
                  <c:v>8601.9330376274793</c:v>
                </c:pt>
                <c:pt idx="1955">
                  <c:v>8603.5930376276301</c:v>
                </c:pt>
                <c:pt idx="1956">
                  <c:v>8603.8261839533207</c:v>
                </c:pt>
                <c:pt idx="1957">
                  <c:v>8603.8461839533393</c:v>
                </c:pt>
                <c:pt idx="1958">
                  <c:v>8605.5245986105801</c:v>
                </c:pt>
                <c:pt idx="1959">
                  <c:v>8606.6152756625597</c:v>
                </c:pt>
                <c:pt idx="1960">
                  <c:v>8606.8436313243492</c:v>
                </c:pt>
                <c:pt idx="1961">
                  <c:v>8606.9920317903106</c:v>
                </c:pt>
                <c:pt idx="1962">
                  <c:v>8609.4930376252105</c:v>
                </c:pt>
                <c:pt idx="1963">
                  <c:v>8610.0033643755596</c:v>
                </c:pt>
                <c:pt idx="1964">
                  <c:v>8620.5014293193799</c:v>
                </c:pt>
                <c:pt idx="1965">
                  <c:v>8621.0691040586607</c:v>
                </c:pt>
                <c:pt idx="1966">
                  <c:v>8622.1291040582491</c:v>
                </c:pt>
                <c:pt idx="1967">
                  <c:v>8622.1491040578094</c:v>
                </c:pt>
                <c:pt idx="1968">
                  <c:v>8629.8512735795193</c:v>
                </c:pt>
                <c:pt idx="1969">
                  <c:v>8632.9872909432706</c:v>
                </c:pt>
                <c:pt idx="1970">
                  <c:v>8633.2774242646992</c:v>
                </c:pt>
                <c:pt idx="1971">
                  <c:v>8634.0272909433097</c:v>
                </c:pt>
                <c:pt idx="1972">
                  <c:v>8635.0872909433601</c:v>
                </c:pt>
                <c:pt idx="1973">
                  <c:v>8636.1272909433992</c:v>
                </c:pt>
                <c:pt idx="1974">
                  <c:v>8637.1672909434401</c:v>
                </c:pt>
                <c:pt idx="1975">
                  <c:v>8637.21740873204</c:v>
                </c:pt>
                <c:pt idx="1976">
                  <c:v>8638.2072909434792</c:v>
                </c:pt>
                <c:pt idx="1977">
                  <c:v>8639.1690072133206</c:v>
                </c:pt>
                <c:pt idx="1978">
                  <c:v>8639.2472909435091</c:v>
                </c:pt>
                <c:pt idx="1979">
                  <c:v>8641.4201205018908</c:v>
                </c:pt>
                <c:pt idx="1980">
                  <c:v>8658.3719608299398</c:v>
                </c:pt>
                <c:pt idx="1981">
                  <c:v>8673.8085878659003</c:v>
                </c:pt>
                <c:pt idx="1982">
                  <c:v>8676.7979967584797</c:v>
                </c:pt>
                <c:pt idx="1983">
                  <c:v>8681.3277789722197</c:v>
                </c:pt>
                <c:pt idx="1984">
                  <c:v>8704.9504526548499</c:v>
                </c:pt>
                <c:pt idx="1985">
                  <c:v>8755.6168077690509</c:v>
                </c:pt>
                <c:pt idx="1986">
                  <c:v>8771.5182305769995</c:v>
                </c:pt>
                <c:pt idx="1987">
                  <c:v>8776.1706478428096</c:v>
                </c:pt>
                <c:pt idx="1988">
                  <c:v>8776.2044972181302</c:v>
                </c:pt>
                <c:pt idx="1989">
                  <c:v>8777.2266884180699</c:v>
                </c:pt>
                <c:pt idx="1990">
                  <c:v>8790.3366678778493</c:v>
                </c:pt>
                <c:pt idx="1991">
                  <c:v>8791.5504752094803</c:v>
                </c:pt>
                <c:pt idx="1992">
                  <c:v>8794.8878641372994</c:v>
                </c:pt>
                <c:pt idx="1993">
                  <c:v>8808.0036488980895</c:v>
                </c:pt>
                <c:pt idx="1994">
                  <c:v>8819.8362942808308</c:v>
                </c:pt>
                <c:pt idx="1995">
                  <c:v>8823.0796549760198</c:v>
                </c:pt>
                <c:pt idx="1996">
                  <c:v>8828.1560899997094</c:v>
                </c:pt>
                <c:pt idx="1997">
                  <c:v>8834.4393404908406</c:v>
                </c:pt>
                <c:pt idx="1998">
                  <c:v>8835.9578494327106</c:v>
                </c:pt>
                <c:pt idx="1999">
                  <c:v>8845.1880186377093</c:v>
                </c:pt>
                <c:pt idx="2000">
                  <c:v>8850.6377206863799</c:v>
                </c:pt>
                <c:pt idx="2001">
                  <c:v>8852.6754653807693</c:v>
                </c:pt>
                <c:pt idx="2002">
                  <c:v>8853.1421864936092</c:v>
                </c:pt>
                <c:pt idx="2003">
                  <c:v>8854.2021864931994</c:v>
                </c:pt>
                <c:pt idx="2004">
                  <c:v>8856.4509662957807</c:v>
                </c:pt>
                <c:pt idx="2005">
                  <c:v>8860.1646709954293</c:v>
                </c:pt>
                <c:pt idx="2006">
                  <c:v>8866.2821864932703</c:v>
                </c:pt>
                <c:pt idx="2007">
                  <c:v>8874.0546995345503</c:v>
                </c:pt>
                <c:pt idx="2008">
                  <c:v>8879.5413999115099</c:v>
                </c:pt>
                <c:pt idx="2009">
                  <c:v>8884.1821864936501</c:v>
                </c:pt>
                <c:pt idx="2010">
                  <c:v>8915.4661654401498</c:v>
                </c:pt>
                <c:pt idx="2011">
                  <c:v>8925.2421864932403</c:v>
                </c:pt>
                <c:pt idx="2012">
                  <c:v>8927.3221864933093</c:v>
                </c:pt>
                <c:pt idx="2013">
                  <c:v>8928.3621864933502</c:v>
                </c:pt>
                <c:pt idx="2014">
                  <c:v>8929.4021864933893</c:v>
                </c:pt>
                <c:pt idx="2015">
                  <c:v>8930.5565585591794</c:v>
                </c:pt>
                <c:pt idx="2016">
                  <c:v>8932.0731488915608</c:v>
                </c:pt>
                <c:pt idx="2017">
                  <c:v>8939.8868392314707</c:v>
                </c:pt>
                <c:pt idx="2018">
                  <c:v>8958.8975429797993</c:v>
                </c:pt>
                <c:pt idx="2019">
                  <c:v>8971.1179432366007</c:v>
                </c:pt>
                <c:pt idx="2020">
                  <c:v>8994.1396494442597</c:v>
                </c:pt>
                <c:pt idx="2021">
                  <c:v>9017.7091359877904</c:v>
                </c:pt>
                <c:pt idx="2022">
                  <c:v>9019.5539155583792</c:v>
                </c:pt>
                <c:pt idx="2023">
                  <c:v>9020.6277244221401</c:v>
                </c:pt>
                <c:pt idx="2024">
                  <c:v>9021.8649489022791</c:v>
                </c:pt>
                <c:pt idx="2025">
                  <c:v>9022.2662005321999</c:v>
                </c:pt>
                <c:pt idx="2026">
                  <c:v>9023.6315257730894</c:v>
                </c:pt>
                <c:pt idx="2027">
                  <c:v>9024.0354128172603</c:v>
                </c:pt>
                <c:pt idx="2028">
                  <c:v>9026.3757660891806</c:v>
                </c:pt>
                <c:pt idx="2029">
                  <c:v>9028.7289932719395</c:v>
                </c:pt>
                <c:pt idx="2030">
                  <c:v>9031.3130376237095</c:v>
                </c:pt>
                <c:pt idx="2031">
                  <c:v>9031.5918223597091</c:v>
                </c:pt>
                <c:pt idx="2032">
                  <c:v>9032.2363818706908</c:v>
                </c:pt>
                <c:pt idx="2033">
                  <c:v>9032.8616895088908</c:v>
                </c:pt>
                <c:pt idx="2034">
                  <c:v>9033.0043563982399</c:v>
                </c:pt>
                <c:pt idx="2035">
                  <c:v>9033.7844163942991</c:v>
                </c:pt>
                <c:pt idx="2036">
                  <c:v>9033.8070435747504</c:v>
                </c:pt>
                <c:pt idx="2037">
                  <c:v>9036.5958120240794</c:v>
                </c:pt>
                <c:pt idx="2038">
                  <c:v>9036.7522832052691</c:v>
                </c:pt>
                <c:pt idx="2039">
                  <c:v>9037.3543157944205</c:v>
                </c:pt>
                <c:pt idx="2040">
                  <c:v>9037.9206836717203</c:v>
                </c:pt>
                <c:pt idx="2041">
                  <c:v>9038.6816480569505</c:v>
                </c:pt>
                <c:pt idx="2042">
                  <c:v>9039.0442835735103</c:v>
                </c:pt>
                <c:pt idx="2043">
                  <c:v>9039.4016895064797</c:v>
                </c:pt>
                <c:pt idx="2044">
                  <c:v>9048.3390826261602</c:v>
                </c:pt>
                <c:pt idx="2045">
                  <c:v>9050.0221864934992</c:v>
                </c:pt>
                <c:pt idx="2046">
                  <c:v>9051.4300812007805</c:v>
                </c:pt>
                <c:pt idx="2047">
                  <c:v>9072.3487723832895</c:v>
                </c:pt>
                <c:pt idx="2048">
                  <c:v>9100.0547125632802</c:v>
                </c:pt>
                <c:pt idx="2049">
                  <c:v>9100.9333588001591</c:v>
                </c:pt>
                <c:pt idx="2050">
                  <c:v>9109.0492289881804</c:v>
                </c:pt>
                <c:pt idx="2051">
                  <c:v>9112.7321230843609</c:v>
                </c:pt>
                <c:pt idx="2052">
                  <c:v>9114.5769026558792</c:v>
                </c:pt>
                <c:pt idx="2053">
                  <c:v>9115.4818120607997</c:v>
                </c:pt>
                <c:pt idx="2054">
                  <c:v>9115.5644327044702</c:v>
                </c:pt>
                <c:pt idx="2055">
                  <c:v>9118.65451287012</c:v>
                </c:pt>
                <c:pt idx="2056">
                  <c:v>9130.9069833522608</c:v>
                </c:pt>
                <c:pt idx="2057">
                  <c:v>9133.7412905087695</c:v>
                </c:pt>
                <c:pt idx="2058">
                  <c:v>9168.5617788638901</c:v>
                </c:pt>
                <c:pt idx="2059">
                  <c:v>9193.5185942714998</c:v>
                </c:pt>
                <c:pt idx="2060">
                  <c:v>9194.4194423421195</c:v>
                </c:pt>
                <c:pt idx="2061">
                  <c:v>9202.7264747358804</c:v>
                </c:pt>
                <c:pt idx="2062">
                  <c:v>9205.8392997248993</c:v>
                </c:pt>
                <c:pt idx="2063">
                  <c:v>9220.3344381358402</c:v>
                </c:pt>
                <c:pt idx="2064">
                  <c:v>9233.5377969781894</c:v>
                </c:pt>
                <c:pt idx="2065">
                  <c:v>9234.7822526756208</c:v>
                </c:pt>
                <c:pt idx="2066">
                  <c:v>9280.7532153297198</c:v>
                </c:pt>
                <c:pt idx="2067">
                  <c:v>9288.7412367969191</c:v>
                </c:pt>
                <c:pt idx="2068">
                  <c:v>9304.1426322217994</c:v>
                </c:pt>
                <c:pt idx="2069">
                  <c:v>9312.4545375723392</c:v>
                </c:pt>
                <c:pt idx="2070">
                  <c:v>9314.7576451505302</c:v>
                </c:pt>
                <c:pt idx="2071">
                  <c:v>9348.1492645926701</c:v>
                </c:pt>
                <c:pt idx="2072">
                  <c:v>9360.8999559227304</c:v>
                </c:pt>
                <c:pt idx="2073">
                  <c:v>9385.9276158320699</c:v>
                </c:pt>
                <c:pt idx="2074">
                  <c:v>9408.6818325845506</c:v>
                </c:pt>
                <c:pt idx="2075">
                  <c:v>9408.8818325847296</c:v>
                </c:pt>
                <c:pt idx="2076">
                  <c:v>9439.98669651616</c:v>
                </c:pt>
                <c:pt idx="2077">
                  <c:v>9452.8606773726606</c:v>
                </c:pt>
                <c:pt idx="2078">
                  <c:v>9452.8626319616997</c:v>
                </c:pt>
                <c:pt idx="2079">
                  <c:v>9453.1842633839697</c:v>
                </c:pt>
                <c:pt idx="2080">
                  <c:v>9457.2618735986707</c:v>
                </c:pt>
                <c:pt idx="2081">
                  <c:v>9457.8389842780307</c:v>
                </c:pt>
                <c:pt idx="2082">
                  <c:v>9460.3983916928992</c:v>
                </c:pt>
                <c:pt idx="2083">
                  <c:v>9460.9203413892501</c:v>
                </c:pt>
                <c:pt idx="2084">
                  <c:v>9461.2216895049205</c:v>
                </c:pt>
                <c:pt idx="2085">
                  <c:v>9462.1268870038894</c:v>
                </c:pt>
                <c:pt idx="2086">
                  <c:v>9463.0257633617093</c:v>
                </c:pt>
                <c:pt idx="2087">
                  <c:v>9463.1650337520896</c:v>
                </c:pt>
                <c:pt idx="2088">
                  <c:v>9463.7903413902895</c:v>
                </c:pt>
                <c:pt idx="2089">
                  <c:v>9467.0039921808002</c:v>
                </c:pt>
                <c:pt idx="2090">
                  <c:v>9469.3103413877507</c:v>
                </c:pt>
                <c:pt idx="2091">
                  <c:v>9469.6102999383493</c:v>
                </c:pt>
                <c:pt idx="2092">
                  <c:v>9481.5634313765895</c:v>
                </c:pt>
                <c:pt idx="2093">
                  <c:v>9482.3587330821902</c:v>
                </c:pt>
                <c:pt idx="2094">
                  <c:v>9518.9647989198493</c:v>
                </c:pt>
                <c:pt idx="2095">
                  <c:v>9565.4208585619908</c:v>
                </c:pt>
                <c:pt idx="2096">
                  <c:v>9584.0437526217393</c:v>
                </c:pt>
                <c:pt idx="2097">
                  <c:v>9631.5952525220291</c:v>
                </c:pt>
                <c:pt idx="2098">
                  <c:v>9634.5791948415499</c:v>
                </c:pt>
                <c:pt idx="2099">
                  <c:v>9638.8223758265303</c:v>
                </c:pt>
                <c:pt idx="2100">
                  <c:v>9667.8923007793492</c:v>
                </c:pt>
                <c:pt idx="2101">
                  <c:v>9689.5848846361005</c:v>
                </c:pt>
                <c:pt idx="2102">
                  <c:v>9707.8717687772496</c:v>
                </c:pt>
                <c:pt idx="2103">
                  <c:v>9712.0435042949393</c:v>
                </c:pt>
                <c:pt idx="2104">
                  <c:v>9714.9589992780202</c:v>
                </c:pt>
                <c:pt idx="2105">
                  <c:v>9719.0366094922592</c:v>
                </c:pt>
                <c:pt idx="2106">
                  <c:v>9724.7585554428497</c:v>
                </c:pt>
                <c:pt idx="2107">
                  <c:v>9738.3733242042308</c:v>
                </c:pt>
                <c:pt idx="2108">
                  <c:v>9745.4307352976102</c:v>
                </c:pt>
                <c:pt idx="2109">
                  <c:v>9840.7538548260909</c:v>
                </c:pt>
                <c:pt idx="2110">
                  <c:v>9844.4652469986995</c:v>
                </c:pt>
                <c:pt idx="2111">
                  <c:v>9851.3252469990402</c:v>
                </c:pt>
                <c:pt idx="2112">
                  <c:v>9852.3652469990702</c:v>
                </c:pt>
                <c:pt idx="2113">
                  <c:v>9852.3852469986305</c:v>
                </c:pt>
                <c:pt idx="2114">
                  <c:v>9853.4252469986604</c:v>
                </c:pt>
                <c:pt idx="2115">
                  <c:v>9880.5799585478308</c:v>
                </c:pt>
                <c:pt idx="2116">
                  <c:v>9888.8889932716193</c:v>
                </c:pt>
                <c:pt idx="2117">
                  <c:v>9889.3897690875401</c:v>
                </c:pt>
                <c:pt idx="2118">
                  <c:v>9891.3270435742998</c:v>
                </c:pt>
                <c:pt idx="2119">
                  <c:v>9892.1503413860901</c:v>
                </c:pt>
                <c:pt idx="2120">
                  <c:v>9892.3670435743406</c:v>
                </c:pt>
                <c:pt idx="2121">
                  <c:v>9892.5230376236104</c:v>
                </c:pt>
                <c:pt idx="2122">
                  <c:v>9893.20559939136</c:v>
                </c:pt>
                <c:pt idx="2123">
                  <c:v>9893.4070435743706</c:v>
                </c:pt>
                <c:pt idx="2124">
                  <c:v>9894.4470435744097</c:v>
                </c:pt>
                <c:pt idx="2125">
                  <c:v>9894.7189932716992</c:v>
                </c:pt>
                <c:pt idx="2126">
                  <c:v>9895.4870435744506</c:v>
                </c:pt>
                <c:pt idx="2127">
                  <c:v>9898.6070435745605</c:v>
                </c:pt>
                <c:pt idx="2128">
                  <c:v>9899.2116195567596</c:v>
                </c:pt>
                <c:pt idx="2129">
                  <c:v>9899.3296585418193</c:v>
                </c:pt>
                <c:pt idx="2130">
                  <c:v>9899.7779874345197</c:v>
                </c:pt>
                <c:pt idx="2131">
                  <c:v>9900.5389518197608</c:v>
                </c:pt>
                <c:pt idx="2132">
                  <c:v>9900.6870435746296</c:v>
                </c:pt>
                <c:pt idx="2133">
                  <c:v>9901.7270435746705</c:v>
                </c:pt>
                <c:pt idx="2134">
                  <c:v>9902.0496585415603</c:v>
                </c:pt>
                <c:pt idx="2135">
                  <c:v>9902.7670435747095</c:v>
                </c:pt>
                <c:pt idx="2136">
                  <c:v>9904.8470435747804</c:v>
                </c:pt>
                <c:pt idx="2137">
                  <c:v>9913.2873849635907</c:v>
                </c:pt>
                <c:pt idx="2138">
                  <c:v>9916.9140701387005</c:v>
                </c:pt>
                <c:pt idx="2139">
                  <c:v>9919.5372292231696</c:v>
                </c:pt>
                <c:pt idx="2140">
                  <c:v>9926.2887568508704</c:v>
                </c:pt>
                <c:pt idx="2141">
                  <c:v>9927.8877879187294</c:v>
                </c:pt>
                <c:pt idx="2142">
                  <c:v>9931.1305778815804</c:v>
                </c:pt>
                <c:pt idx="2143">
                  <c:v>9968.5626694737002</c:v>
                </c:pt>
                <c:pt idx="2144">
                  <c:v>9968.8736174886508</c:v>
                </c:pt>
                <c:pt idx="2145">
                  <c:v>9975.6142774000691</c:v>
                </c:pt>
                <c:pt idx="2146">
                  <c:v>10013.533783369399</c:v>
                </c:pt>
                <c:pt idx="2147">
                  <c:v>10034.898292997799</c:v>
                </c:pt>
                <c:pt idx="2148">
                  <c:v>10047.0618967385</c:v>
                </c:pt>
                <c:pt idx="2149">
                  <c:v>10063.156603486201</c:v>
                </c:pt>
                <c:pt idx="2150">
                  <c:v>10153.2663622582</c:v>
                </c:pt>
                <c:pt idx="2151">
                  <c:v>10153.286362257701</c:v>
                </c:pt>
                <c:pt idx="2152">
                  <c:v>10154.8275658655</c:v>
                </c:pt>
                <c:pt idx="2153">
                  <c:v>10168.332780122701</c:v>
                </c:pt>
                <c:pt idx="2154">
                  <c:v>10190.468050314101</c:v>
                </c:pt>
                <c:pt idx="2155">
                  <c:v>10192.5448467237</c:v>
                </c:pt>
                <c:pt idx="2156">
                  <c:v>10192.5648467233</c:v>
                </c:pt>
                <c:pt idx="2157">
                  <c:v>10220.692489109901</c:v>
                </c:pt>
                <c:pt idx="2158">
                  <c:v>10224.5558185381</c:v>
                </c:pt>
                <c:pt idx="2159">
                  <c:v>10239.982334648201</c:v>
                </c:pt>
                <c:pt idx="2160">
                  <c:v>10240.781942752101</c:v>
                </c:pt>
                <c:pt idx="2161">
                  <c:v>10243.4510693876</c:v>
                </c:pt>
                <c:pt idx="2162">
                  <c:v>10244.7628857493</c:v>
                </c:pt>
                <c:pt idx="2163">
                  <c:v>10249.6985819289</c:v>
                </c:pt>
                <c:pt idx="2164">
                  <c:v>10250.344047181299</c:v>
                </c:pt>
                <c:pt idx="2165">
                  <c:v>10274.373994531101</c:v>
                </c:pt>
                <c:pt idx="2166">
                  <c:v>10286.9292472903</c:v>
                </c:pt>
                <c:pt idx="2167">
                  <c:v>10306.0085147758</c:v>
                </c:pt>
                <c:pt idx="2168">
                  <c:v>10312.3663811851</c:v>
                </c:pt>
                <c:pt idx="2169">
                  <c:v>10313.3065443797</c:v>
                </c:pt>
                <c:pt idx="2170">
                  <c:v>10315.3865443798</c:v>
                </c:pt>
                <c:pt idx="2171">
                  <c:v>10315.954891072501</c:v>
                </c:pt>
                <c:pt idx="2172">
                  <c:v>10316.095701575199</c:v>
                </c:pt>
                <c:pt idx="2173">
                  <c:v>10316.1626495542</c:v>
                </c:pt>
                <c:pt idx="2174">
                  <c:v>10316.4465443799</c:v>
                </c:pt>
                <c:pt idx="2175">
                  <c:v>10317.486544379901</c:v>
                </c:pt>
                <c:pt idx="2176">
                  <c:v>10318.175701575299</c:v>
                </c:pt>
                <c:pt idx="2177">
                  <c:v>10318.52654438</c:v>
                </c:pt>
                <c:pt idx="2178">
                  <c:v>10319.566544380001</c:v>
                </c:pt>
                <c:pt idx="2179">
                  <c:v>10320.0722526791</c:v>
                </c:pt>
                <c:pt idx="2180">
                  <c:v>10320.60654438</c:v>
                </c:pt>
                <c:pt idx="2181">
                  <c:v>10321.646544380101</c:v>
                </c:pt>
                <c:pt idx="2182">
                  <c:v>10322.5776451537</c:v>
                </c:pt>
                <c:pt idx="2183">
                  <c:v>10322.6865443801</c:v>
                </c:pt>
                <c:pt idx="2184">
                  <c:v>10322.957645153099</c:v>
                </c:pt>
                <c:pt idx="2185">
                  <c:v>10323.1142512726</c:v>
                </c:pt>
                <c:pt idx="2186">
                  <c:v>10323.726544380101</c:v>
                </c:pt>
                <c:pt idx="2187">
                  <c:v>10324.0540765924</c:v>
                </c:pt>
                <c:pt idx="2188">
                  <c:v>10324.566772788699</c:v>
                </c:pt>
                <c:pt idx="2189">
                  <c:v>10324.573753532</c:v>
                </c:pt>
                <c:pt idx="2190">
                  <c:v>10324.7665443802</c:v>
                </c:pt>
                <c:pt idx="2191">
                  <c:v>10325.1851900985</c:v>
                </c:pt>
                <c:pt idx="2192">
                  <c:v>10325.806544380201</c:v>
                </c:pt>
                <c:pt idx="2193">
                  <c:v>10326.4037203937</c:v>
                </c:pt>
                <c:pt idx="2194">
                  <c:v>10326.8465443803</c:v>
                </c:pt>
                <c:pt idx="2195">
                  <c:v>10326.8523375159</c:v>
                </c:pt>
                <c:pt idx="2196">
                  <c:v>10327.886544380301</c:v>
                </c:pt>
                <c:pt idx="2197">
                  <c:v>10327.892337515899</c:v>
                </c:pt>
                <c:pt idx="2198">
                  <c:v>10328.628140998</c:v>
                </c:pt>
                <c:pt idx="2199">
                  <c:v>10328.9265443803</c:v>
                </c:pt>
                <c:pt idx="2200">
                  <c:v>10328.9323375159</c:v>
                </c:pt>
                <c:pt idx="2201">
                  <c:v>10329.343680031499</c:v>
                </c:pt>
                <c:pt idx="2202">
                  <c:v>10329.668140998099</c:v>
                </c:pt>
                <c:pt idx="2203">
                  <c:v>10329.725345552401</c:v>
                </c:pt>
                <c:pt idx="2204">
                  <c:v>10329.966544380401</c:v>
                </c:pt>
                <c:pt idx="2205">
                  <c:v>10329.972337515999</c:v>
                </c:pt>
                <c:pt idx="2206">
                  <c:v>10330.1402714379</c:v>
                </c:pt>
                <c:pt idx="2207">
                  <c:v>10330.7081409981</c:v>
                </c:pt>
                <c:pt idx="2208">
                  <c:v>10331.0065443804</c:v>
                </c:pt>
                <c:pt idx="2209">
                  <c:v>10331.012337516</c:v>
                </c:pt>
                <c:pt idx="2210">
                  <c:v>10331.4676037011</c:v>
                </c:pt>
                <c:pt idx="2211">
                  <c:v>10331.748140998099</c:v>
                </c:pt>
                <c:pt idx="2212">
                  <c:v>10332.046544380401</c:v>
                </c:pt>
                <c:pt idx="2213">
                  <c:v>10332.052337516099</c:v>
                </c:pt>
                <c:pt idx="2214">
                  <c:v>10332.5076037012</c:v>
                </c:pt>
                <c:pt idx="2215">
                  <c:v>10332.7881409982</c:v>
                </c:pt>
                <c:pt idx="2216">
                  <c:v>10333.0865443805</c:v>
                </c:pt>
                <c:pt idx="2217">
                  <c:v>10333.0923375161</c:v>
                </c:pt>
                <c:pt idx="2218">
                  <c:v>10333.4654330668</c:v>
                </c:pt>
                <c:pt idx="2219">
                  <c:v>10333.547603701199</c:v>
                </c:pt>
                <c:pt idx="2220">
                  <c:v>10333.828140998199</c:v>
                </c:pt>
                <c:pt idx="2221">
                  <c:v>10333.846639315499</c:v>
                </c:pt>
                <c:pt idx="2222">
                  <c:v>10334.1265443805</c:v>
                </c:pt>
                <c:pt idx="2223">
                  <c:v>10334.132337516099</c:v>
                </c:pt>
                <c:pt idx="2224">
                  <c:v>10334.505433066801</c:v>
                </c:pt>
                <c:pt idx="2225">
                  <c:v>10334.5876037012</c:v>
                </c:pt>
                <c:pt idx="2226">
                  <c:v>10334.595535337899</c:v>
                </c:pt>
                <c:pt idx="2227">
                  <c:v>10334.8681409982</c:v>
                </c:pt>
                <c:pt idx="2228">
                  <c:v>10334.8866393156</c:v>
                </c:pt>
                <c:pt idx="2229">
                  <c:v>10335.1665443805</c:v>
                </c:pt>
                <c:pt idx="2230">
                  <c:v>10335.1723375162</c:v>
                </c:pt>
                <c:pt idx="2231">
                  <c:v>10335.5454330667</c:v>
                </c:pt>
                <c:pt idx="2232">
                  <c:v>10335.627603701299</c:v>
                </c:pt>
                <c:pt idx="2233">
                  <c:v>10335.6355353379</c:v>
                </c:pt>
                <c:pt idx="2234">
                  <c:v>10335.908140998299</c:v>
                </c:pt>
                <c:pt idx="2235">
                  <c:v>10336.0052727824</c:v>
                </c:pt>
                <c:pt idx="2236">
                  <c:v>10336.2065443806</c:v>
                </c:pt>
                <c:pt idx="2237">
                  <c:v>10336.212337516199</c:v>
                </c:pt>
                <c:pt idx="2238">
                  <c:v>10336.585433066701</c:v>
                </c:pt>
                <c:pt idx="2239">
                  <c:v>10336.6676037013</c:v>
                </c:pt>
                <c:pt idx="2240">
                  <c:v>10336.675535337999</c:v>
                </c:pt>
                <c:pt idx="2241">
                  <c:v>10336.9481409983</c:v>
                </c:pt>
                <c:pt idx="2242">
                  <c:v>10337.2465443806</c:v>
                </c:pt>
                <c:pt idx="2243">
                  <c:v>10337.6254330667</c:v>
                </c:pt>
                <c:pt idx="2244">
                  <c:v>10337.715535338</c:v>
                </c:pt>
                <c:pt idx="2245">
                  <c:v>10337.988140998399</c:v>
                </c:pt>
                <c:pt idx="2246">
                  <c:v>10338.665433066701</c:v>
                </c:pt>
                <c:pt idx="2247">
                  <c:v>10338.755535337999</c:v>
                </c:pt>
                <c:pt idx="2248">
                  <c:v>10338.8421864965</c:v>
                </c:pt>
                <c:pt idx="2249">
                  <c:v>10339.0281409984</c:v>
                </c:pt>
                <c:pt idx="2250">
                  <c:v>10339.188050319401</c:v>
                </c:pt>
                <c:pt idx="2251">
                  <c:v>10339.228050318499</c:v>
                </c:pt>
                <c:pt idx="2252">
                  <c:v>10339.2680503176</c:v>
                </c:pt>
                <c:pt idx="2253">
                  <c:v>10339.2880503172</c:v>
                </c:pt>
                <c:pt idx="2254">
                  <c:v>10339.3080503167</c:v>
                </c:pt>
                <c:pt idx="2255">
                  <c:v>10339.328050316301</c:v>
                </c:pt>
                <c:pt idx="2256">
                  <c:v>10339.348050315801</c:v>
                </c:pt>
                <c:pt idx="2257">
                  <c:v>10339.368050315399</c:v>
                </c:pt>
                <c:pt idx="2258">
                  <c:v>10339.388050314899</c:v>
                </c:pt>
                <c:pt idx="2259">
                  <c:v>10339.4080503145</c:v>
                </c:pt>
                <c:pt idx="2260">
                  <c:v>10339.428050314</c:v>
                </c:pt>
                <c:pt idx="2261">
                  <c:v>10339.7955353381</c:v>
                </c:pt>
                <c:pt idx="2262">
                  <c:v>10340.068140998401</c:v>
                </c:pt>
                <c:pt idx="2263">
                  <c:v>10340.745433066601</c:v>
                </c:pt>
                <c:pt idx="2264">
                  <c:v>10340.835535338099</c:v>
                </c:pt>
                <c:pt idx="2265">
                  <c:v>10341.1081409985</c:v>
                </c:pt>
                <c:pt idx="2266">
                  <c:v>10341.164846731601</c:v>
                </c:pt>
                <c:pt idx="2267">
                  <c:v>10341.6106652859</c:v>
                </c:pt>
                <c:pt idx="2268">
                  <c:v>10341.650665285</c:v>
                </c:pt>
                <c:pt idx="2269">
                  <c:v>10341.7854330666</c:v>
                </c:pt>
                <c:pt idx="2270">
                  <c:v>10341.8755353381</c:v>
                </c:pt>
                <c:pt idx="2271">
                  <c:v>10342.148140998501</c:v>
                </c:pt>
                <c:pt idx="2272">
                  <c:v>10342.8254330666</c:v>
                </c:pt>
                <c:pt idx="2273">
                  <c:v>10342.915535338199</c:v>
                </c:pt>
                <c:pt idx="2274">
                  <c:v>10343.1881409985</c:v>
                </c:pt>
                <c:pt idx="2275">
                  <c:v>10343.8654330666</c:v>
                </c:pt>
                <c:pt idx="2276">
                  <c:v>10343.9555353382</c:v>
                </c:pt>
                <c:pt idx="2277">
                  <c:v>10344.228140998601</c:v>
                </c:pt>
                <c:pt idx="2278">
                  <c:v>10344.9054330665</c:v>
                </c:pt>
                <c:pt idx="2279">
                  <c:v>10344.995535338199</c:v>
                </c:pt>
                <c:pt idx="2280">
                  <c:v>10345.1250430932</c:v>
                </c:pt>
                <c:pt idx="2281">
                  <c:v>10345.256036844999</c:v>
                </c:pt>
                <c:pt idx="2282">
                  <c:v>10345.2681409986</c:v>
                </c:pt>
                <c:pt idx="2283">
                  <c:v>10345.945433066499</c:v>
                </c:pt>
                <c:pt idx="2284">
                  <c:v>10346.0355353383</c:v>
                </c:pt>
                <c:pt idx="2285">
                  <c:v>10346.296036845</c:v>
                </c:pt>
                <c:pt idx="2286">
                  <c:v>10346.308140998701</c:v>
                </c:pt>
                <c:pt idx="2287">
                  <c:v>10346.9854330665</c:v>
                </c:pt>
                <c:pt idx="2288">
                  <c:v>10347.075535338299</c:v>
                </c:pt>
                <c:pt idx="2289">
                  <c:v>10347.336036845099</c:v>
                </c:pt>
                <c:pt idx="2290">
                  <c:v>10347.3481409987</c:v>
                </c:pt>
                <c:pt idx="2291">
                  <c:v>10348.025433066499</c:v>
                </c:pt>
                <c:pt idx="2292">
                  <c:v>10348.1155353384</c:v>
                </c:pt>
                <c:pt idx="2293">
                  <c:v>10348.3760368451</c:v>
                </c:pt>
                <c:pt idx="2294">
                  <c:v>10348.388140998701</c:v>
                </c:pt>
                <c:pt idx="2295">
                  <c:v>10349.0654330665</c:v>
                </c:pt>
                <c:pt idx="2296">
                  <c:v>10349.155535338399</c:v>
                </c:pt>
                <c:pt idx="2297">
                  <c:v>10349.416036845099</c:v>
                </c:pt>
                <c:pt idx="2298">
                  <c:v>10349.4281409988</c:v>
                </c:pt>
                <c:pt idx="2299">
                  <c:v>10350.105433066399</c:v>
                </c:pt>
                <c:pt idx="2300">
                  <c:v>10350.1955353384</c:v>
                </c:pt>
                <c:pt idx="2301">
                  <c:v>10350.4560368452</c:v>
                </c:pt>
                <c:pt idx="2302">
                  <c:v>10350.468140998801</c:v>
                </c:pt>
                <c:pt idx="2303">
                  <c:v>10351.1454330664</c:v>
                </c:pt>
                <c:pt idx="2304">
                  <c:v>10351.235535338499</c:v>
                </c:pt>
                <c:pt idx="2305">
                  <c:v>10351.496036845199</c:v>
                </c:pt>
                <c:pt idx="2306">
                  <c:v>10351.5081409988</c:v>
                </c:pt>
                <c:pt idx="2307">
                  <c:v>10352.185433066399</c:v>
                </c:pt>
                <c:pt idx="2308">
                  <c:v>10352.2755353385</c:v>
                </c:pt>
                <c:pt idx="2309">
                  <c:v>10352.5360368452</c:v>
                </c:pt>
                <c:pt idx="2310">
                  <c:v>10352.548140998901</c:v>
                </c:pt>
                <c:pt idx="2311">
                  <c:v>10353.2254330664</c:v>
                </c:pt>
                <c:pt idx="2312">
                  <c:v>10353.315535338499</c:v>
                </c:pt>
                <c:pt idx="2313">
                  <c:v>10353.576036845299</c:v>
                </c:pt>
                <c:pt idx="2314">
                  <c:v>10354.265433066401</c:v>
                </c:pt>
                <c:pt idx="2315">
                  <c:v>10354.3555353386</c:v>
                </c:pt>
                <c:pt idx="2316">
                  <c:v>10354.4879281716</c:v>
                </c:pt>
                <c:pt idx="2317">
                  <c:v>10354.6160368453</c:v>
                </c:pt>
                <c:pt idx="2318">
                  <c:v>10355.3054330663</c:v>
                </c:pt>
                <c:pt idx="2319">
                  <c:v>10355.395535338601</c:v>
                </c:pt>
                <c:pt idx="2320">
                  <c:v>10355.656036845399</c:v>
                </c:pt>
                <c:pt idx="2321">
                  <c:v>10356.345433066301</c:v>
                </c:pt>
                <c:pt idx="2322">
                  <c:v>10356.4355353387</c:v>
                </c:pt>
                <c:pt idx="2323">
                  <c:v>10356.6960368454</c:v>
                </c:pt>
                <c:pt idx="2324">
                  <c:v>10357.3854330663</c:v>
                </c:pt>
                <c:pt idx="2325">
                  <c:v>10357.495535338199</c:v>
                </c:pt>
                <c:pt idx="2326">
                  <c:v>10357.736036845399</c:v>
                </c:pt>
                <c:pt idx="2327">
                  <c:v>10358.425433066301</c:v>
                </c:pt>
                <c:pt idx="2328">
                  <c:v>10358.5355353383</c:v>
                </c:pt>
                <c:pt idx="2329">
                  <c:v>10358.7760368455</c:v>
                </c:pt>
                <c:pt idx="2330">
                  <c:v>10359.4654330663</c:v>
                </c:pt>
                <c:pt idx="2331">
                  <c:v>10359.575535338299</c:v>
                </c:pt>
                <c:pt idx="2332">
                  <c:v>10360.505433066201</c:v>
                </c:pt>
                <c:pt idx="2333">
                  <c:v>10360.6155353384</c:v>
                </c:pt>
                <c:pt idx="2334">
                  <c:v>10361.655535338399</c:v>
                </c:pt>
                <c:pt idx="2335">
                  <c:v>10362.6955353384</c:v>
                </c:pt>
                <c:pt idx="2336">
                  <c:v>10363.735535338499</c:v>
                </c:pt>
                <c:pt idx="2337">
                  <c:v>10364.7755353385</c:v>
                </c:pt>
                <c:pt idx="2338">
                  <c:v>10375.112798321001</c:v>
                </c:pt>
                <c:pt idx="2339">
                  <c:v>10397.157385042799</c:v>
                </c:pt>
                <c:pt idx="2340">
                  <c:v>10417.8158185388</c:v>
                </c:pt>
                <c:pt idx="2341">
                  <c:v>10426.6234259053</c:v>
                </c:pt>
                <c:pt idx="2342">
                  <c:v>10433.4859381513</c:v>
                </c:pt>
                <c:pt idx="2343">
                  <c:v>10448.7501545469</c:v>
                </c:pt>
                <c:pt idx="2344">
                  <c:v>10452.4652553666</c:v>
                </c:pt>
                <c:pt idx="2345">
                  <c:v>10466.9385977815</c:v>
                </c:pt>
                <c:pt idx="2346">
                  <c:v>10467.2354442824</c:v>
                </c:pt>
                <c:pt idx="2347">
                  <c:v>10475.35859854</c:v>
                </c:pt>
                <c:pt idx="2348">
                  <c:v>10485.836973637301</c:v>
                </c:pt>
                <c:pt idx="2349">
                  <c:v>10527.7642862759</c:v>
                </c:pt>
                <c:pt idx="2350">
                  <c:v>10528.804286275899</c:v>
                </c:pt>
                <c:pt idx="2351">
                  <c:v>10529.844286276</c:v>
                </c:pt>
                <c:pt idx="2352">
                  <c:v>10530.884286275999</c:v>
                </c:pt>
                <c:pt idx="2353">
                  <c:v>10531.9242862761</c:v>
                </c:pt>
                <c:pt idx="2354">
                  <c:v>10532.964286276099</c:v>
                </c:pt>
                <c:pt idx="2355">
                  <c:v>10534.0042862761</c:v>
                </c:pt>
                <c:pt idx="2356">
                  <c:v>10534.6146631054</c:v>
                </c:pt>
                <c:pt idx="2357">
                  <c:v>10535.044286276199</c:v>
                </c:pt>
                <c:pt idx="2358">
                  <c:v>10536.0842862762</c:v>
                </c:pt>
                <c:pt idx="2359">
                  <c:v>10537.124286276199</c:v>
                </c:pt>
                <c:pt idx="2360">
                  <c:v>10538.1642862763</c:v>
                </c:pt>
                <c:pt idx="2361">
                  <c:v>10539.204286276299</c:v>
                </c:pt>
                <c:pt idx="2362">
                  <c:v>10539.604286276701</c:v>
                </c:pt>
                <c:pt idx="2363">
                  <c:v>10540.2442862764</c:v>
                </c:pt>
                <c:pt idx="2364">
                  <c:v>10540.6442862767</c:v>
                </c:pt>
                <c:pt idx="2365">
                  <c:v>10541.276244305</c:v>
                </c:pt>
                <c:pt idx="2366">
                  <c:v>10541.284286276399</c:v>
                </c:pt>
                <c:pt idx="2367">
                  <c:v>10542.316244305101</c:v>
                </c:pt>
                <c:pt idx="2368">
                  <c:v>10542.3242862764</c:v>
                </c:pt>
                <c:pt idx="2369">
                  <c:v>10543.3562443051</c:v>
                </c:pt>
                <c:pt idx="2370">
                  <c:v>10543.364286276499</c:v>
                </c:pt>
                <c:pt idx="2371">
                  <c:v>10544.3962443051</c:v>
                </c:pt>
                <c:pt idx="2372">
                  <c:v>10544.4042862765</c:v>
                </c:pt>
                <c:pt idx="2373">
                  <c:v>10545.444286276501</c:v>
                </c:pt>
                <c:pt idx="2374">
                  <c:v>10546.4842862766</c:v>
                </c:pt>
                <c:pt idx="2375">
                  <c:v>10546.8842862769</c:v>
                </c:pt>
                <c:pt idx="2376">
                  <c:v>10547.524286276601</c:v>
                </c:pt>
                <c:pt idx="2377">
                  <c:v>10548.5642862766</c:v>
                </c:pt>
                <c:pt idx="2378">
                  <c:v>10555.844286276901</c:v>
                </c:pt>
                <c:pt idx="2379">
                  <c:v>10574.9132391978</c:v>
                </c:pt>
                <c:pt idx="2380">
                  <c:v>10590.4758655613</c:v>
                </c:pt>
                <c:pt idx="2381">
                  <c:v>10605.5744575345</c:v>
                </c:pt>
                <c:pt idx="2382">
                  <c:v>10625.464061275999</c:v>
                </c:pt>
                <c:pt idx="2383">
                  <c:v>10628.453497762701</c:v>
                </c:pt>
                <c:pt idx="2384">
                  <c:v>10649.8527129064</c:v>
                </c:pt>
                <c:pt idx="2385">
                  <c:v>10651.621140991299</c:v>
                </c:pt>
                <c:pt idx="2386">
                  <c:v>10667.4404168324</c:v>
                </c:pt>
                <c:pt idx="2387">
                  <c:v>10674.939352416401</c:v>
                </c:pt>
                <c:pt idx="2388">
                  <c:v>10734.7695564441</c:v>
                </c:pt>
                <c:pt idx="2389">
                  <c:v>10744.3360678879</c:v>
                </c:pt>
                <c:pt idx="2390">
                  <c:v>10746.8957660775</c:v>
                </c:pt>
                <c:pt idx="2391">
                  <c:v>10746.9157660771</c:v>
                </c:pt>
                <c:pt idx="2392">
                  <c:v>10746.9357660766</c:v>
                </c:pt>
                <c:pt idx="2393">
                  <c:v>10746.9557660762</c:v>
                </c:pt>
                <c:pt idx="2394">
                  <c:v>10747.271455896</c:v>
                </c:pt>
                <c:pt idx="2395">
                  <c:v>10747.2722381085</c:v>
                </c:pt>
                <c:pt idx="2396">
                  <c:v>10747.5156714441</c:v>
                </c:pt>
                <c:pt idx="2397">
                  <c:v>10748.555671444101</c:v>
                </c:pt>
                <c:pt idx="2398">
                  <c:v>10748.6662970343</c:v>
                </c:pt>
                <c:pt idx="2399">
                  <c:v>10749.4525794647</c:v>
                </c:pt>
                <c:pt idx="2400">
                  <c:v>10749.7262970344</c:v>
                </c:pt>
                <c:pt idx="2401">
                  <c:v>10749.7862824434</c:v>
                </c:pt>
                <c:pt idx="2402">
                  <c:v>10749.8062824429</c:v>
                </c:pt>
                <c:pt idx="2403">
                  <c:v>10749.8262824425</c:v>
                </c:pt>
                <c:pt idx="2404">
                  <c:v>10750.366518712601</c:v>
                </c:pt>
                <c:pt idx="2405">
                  <c:v>10750.391455896101</c:v>
                </c:pt>
                <c:pt idx="2406">
                  <c:v>10750.5794662646</c:v>
                </c:pt>
                <c:pt idx="2407">
                  <c:v>10750.635671444201</c:v>
                </c:pt>
                <c:pt idx="2408">
                  <c:v>10750.886282442099</c:v>
                </c:pt>
                <c:pt idx="2409">
                  <c:v>10750.9062824416</c:v>
                </c:pt>
                <c:pt idx="2410">
                  <c:v>10750.9262824412</c:v>
                </c:pt>
                <c:pt idx="2411">
                  <c:v>10750.9462824407</c:v>
                </c:pt>
                <c:pt idx="2412">
                  <c:v>10750.9662824403</c:v>
                </c:pt>
                <c:pt idx="2413">
                  <c:v>10750.986282439901</c:v>
                </c:pt>
                <c:pt idx="2414">
                  <c:v>10751.006282439401</c:v>
                </c:pt>
                <c:pt idx="2415">
                  <c:v>10751.026282438999</c:v>
                </c:pt>
                <c:pt idx="2416">
                  <c:v>10751.046282438499</c:v>
                </c:pt>
                <c:pt idx="2417">
                  <c:v>10751.0662824381</c:v>
                </c:pt>
                <c:pt idx="2418">
                  <c:v>10751.0862824376</c:v>
                </c:pt>
                <c:pt idx="2419">
                  <c:v>10751.1062824372</c:v>
                </c:pt>
                <c:pt idx="2420">
                  <c:v>10751.1262824367</c:v>
                </c:pt>
                <c:pt idx="2421">
                  <c:v>10751.146282436301</c:v>
                </c:pt>
                <c:pt idx="2422">
                  <c:v>10751.166282435801</c:v>
                </c:pt>
                <c:pt idx="2423">
                  <c:v>10751.186282435399</c:v>
                </c:pt>
                <c:pt idx="2424">
                  <c:v>10751.1910241721</c:v>
                </c:pt>
                <c:pt idx="2425">
                  <c:v>10751.2062824349</c:v>
                </c:pt>
                <c:pt idx="2426">
                  <c:v>10751.2262824345</c:v>
                </c:pt>
                <c:pt idx="2427">
                  <c:v>10751.246282434</c:v>
                </c:pt>
                <c:pt idx="2428">
                  <c:v>10751.2662824336</c:v>
                </c:pt>
                <c:pt idx="2429">
                  <c:v>10751.2862824331</c:v>
                </c:pt>
                <c:pt idx="2430">
                  <c:v>10751.306282432701</c:v>
                </c:pt>
                <c:pt idx="2431">
                  <c:v>10751.326282432299</c:v>
                </c:pt>
                <c:pt idx="2432">
                  <c:v>10751.346282431799</c:v>
                </c:pt>
                <c:pt idx="2433">
                  <c:v>10751.3662824314</c:v>
                </c:pt>
                <c:pt idx="2434">
                  <c:v>10751.4065187126</c:v>
                </c:pt>
                <c:pt idx="2435">
                  <c:v>10751.466282429101</c:v>
                </c:pt>
                <c:pt idx="2436">
                  <c:v>10751.486282428699</c:v>
                </c:pt>
                <c:pt idx="2437">
                  <c:v>10751.500341385999</c:v>
                </c:pt>
                <c:pt idx="2438">
                  <c:v>10751.5325794648</c:v>
                </c:pt>
                <c:pt idx="2439">
                  <c:v>10751.6756714442</c:v>
                </c:pt>
                <c:pt idx="2440">
                  <c:v>10751.7824449576</c:v>
                </c:pt>
                <c:pt idx="2441">
                  <c:v>10751.8420631112</c:v>
                </c:pt>
                <c:pt idx="2442">
                  <c:v>10752.231024172101</c:v>
                </c:pt>
                <c:pt idx="2443">
                  <c:v>10752.446518712601</c:v>
                </c:pt>
                <c:pt idx="2444">
                  <c:v>10752.7252984275</c:v>
                </c:pt>
                <c:pt idx="2445">
                  <c:v>10752.822444957599</c:v>
                </c:pt>
                <c:pt idx="2446">
                  <c:v>10753.0229031539</c:v>
                </c:pt>
                <c:pt idx="2447">
                  <c:v>10753.2710241721</c:v>
                </c:pt>
                <c:pt idx="2448">
                  <c:v>10753.3270301879</c:v>
                </c:pt>
                <c:pt idx="2449">
                  <c:v>10753.5065187122</c:v>
                </c:pt>
                <c:pt idx="2450">
                  <c:v>10753.5114558963</c:v>
                </c:pt>
                <c:pt idx="2451">
                  <c:v>10753.6125794649</c:v>
                </c:pt>
                <c:pt idx="2452">
                  <c:v>10753.7556714443</c:v>
                </c:pt>
                <c:pt idx="2453">
                  <c:v>10753.765298427499</c:v>
                </c:pt>
                <c:pt idx="2454">
                  <c:v>10753.778310396199</c:v>
                </c:pt>
                <c:pt idx="2455">
                  <c:v>10753.8624449577</c:v>
                </c:pt>
                <c:pt idx="2456">
                  <c:v>10753.9220631113</c:v>
                </c:pt>
                <c:pt idx="2457">
                  <c:v>10754.175146752001</c:v>
                </c:pt>
                <c:pt idx="2458">
                  <c:v>10754.252579464501</c:v>
                </c:pt>
                <c:pt idx="2459">
                  <c:v>10754.331024172199</c:v>
                </c:pt>
                <c:pt idx="2460">
                  <c:v>10754.546518712301</c:v>
                </c:pt>
                <c:pt idx="2461">
                  <c:v>10754.652579464901</c:v>
                </c:pt>
                <c:pt idx="2462">
                  <c:v>10754.795671444301</c:v>
                </c:pt>
                <c:pt idx="2463">
                  <c:v>10754.8183103962</c:v>
                </c:pt>
                <c:pt idx="2464">
                  <c:v>10754.902444957699</c:v>
                </c:pt>
                <c:pt idx="2465">
                  <c:v>10755.215146752</c:v>
                </c:pt>
                <c:pt idx="2466">
                  <c:v>10755.2925794646</c:v>
                </c:pt>
                <c:pt idx="2467">
                  <c:v>10755.3710241722</c:v>
                </c:pt>
                <c:pt idx="2468">
                  <c:v>10755.427030188001</c:v>
                </c:pt>
                <c:pt idx="2469">
                  <c:v>10755.5865187123</c:v>
                </c:pt>
                <c:pt idx="2470">
                  <c:v>10755.6925794649</c:v>
                </c:pt>
                <c:pt idx="2471">
                  <c:v>10755.8200319688</c:v>
                </c:pt>
                <c:pt idx="2472">
                  <c:v>10755.845298427599</c:v>
                </c:pt>
                <c:pt idx="2473">
                  <c:v>10755.8783103963</c:v>
                </c:pt>
                <c:pt idx="2474">
                  <c:v>10755.9424449577</c:v>
                </c:pt>
                <c:pt idx="2475">
                  <c:v>10756.0020631114</c:v>
                </c:pt>
                <c:pt idx="2476">
                  <c:v>10756.6314558964</c:v>
                </c:pt>
                <c:pt idx="2477">
                  <c:v>10756.646518711899</c:v>
                </c:pt>
                <c:pt idx="2478">
                  <c:v>10756.732579465001</c:v>
                </c:pt>
                <c:pt idx="2479">
                  <c:v>10756.875671444401</c:v>
                </c:pt>
                <c:pt idx="2480">
                  <c:v>10756.8852984276</c:v>
                </c:pt>
                <c:pt idx="2481">
                  <c:v>10756.918310396301</c:v>
                </c:pt>
                <c:pt idx="2482">
                  <c:v>10756.982444957801</c:v>
                </c:pt>
                <c:pt idx="2483">
                  <c:v>10757.2951467521</c:v>
                </c:pt>
                <c:pt idx="2484">
                  <c:v>10757.3725794646</c:v>
                </c:pt>
                <c:pt idx="2485">
                  <c:v>10757.471024172301</c:v>
                </c:pt>
                <c:pt idx="2486">
                  <c:v>10757.527030188099</c:v>
                </c:pt>
                <c:pt idx="2487">
                  <c:v>10757.658327909099</c:v>
                </c:pt>
                <c:pt idx="2488">
                  <c:v>10757.6865187119</c:v>
                </c:pt>
                <c:pt idx="2489">
                  <c:v>10757.749676028199</c:v>
                </c:pt>
                <c:pt idx="2490">
                  <c:v>10757.772579465</c:v>
                </c:pt>
                <c:pt idx="2491">
                  <c:v>10757.7732418011</c:v>
                </c:pt>
                <c:pt idx="2492">
                  <c:v>10757.9156714444</c:v>
                </c:pt>
                <c:pt idx="2493">
                  <c:v>10757.9783103964</c:v>
                </c:pt>
                <c:pt idx="2494">
                  <c:v>10758.0224449578</c:v>
                </c:pt>
                <c:pt idx="2495">
                  <c:v>10758.0820631114</c:v>
                </c:pt>
                <c:pt idx="2496">
                  <c:v>10758.335146752101</c:v>
                </c:pt>
                <c:pt idx="2497">
                  <c:v>10758.5310241724</c:v>
                </c:pt>
                <c:pt idx="2498">
                  <c:v>10758.746518711499</c:v>
                </c:pt>
                <c:pt idx="2499">
                  <c:v>10758.776677312</c:v>
                </c:pt>
                <c:pt idx="2500">
                  <c:v>10758.812579465</c:v>
                </c:pt>
                <c:pt idx="2501">
                  <c:v>10758.813241801199</c:v>
                </c:pt>
                <c:pt idx="2502">
                  <c:v>10758.9600319685</c:v>
                </c:pt>
                <c:pt idx="2503">
                  <c:v>10759.018310396399</c:v>
                </c:pt>
                <c:pt idx="2504">
                  <c:v>10759.062444957901</c:v>
                </c:pt>
                <c:pt idx="2505">
                  <c:v>10759.6270301882</c:v>
                </c:pt>
                <c:pt idx="2506">
                  <c:v>10759.751455896499</c:v>
                </c:pt>
                <c:pt idx="2507">
                  <c:v>10759.7865187115</c:v>
                </c:pt>
                <c:pt idx="2508">
                  <c:v>10759.816677312099</c:v>
                </c:pt>
                <c:pt idx="2509">
                  <c:v>10759.8525794651</c:v>
                </c:pt>
                <c:pt idx="2510">
                  <c:v>10759.8532418012</c:v>
                </c:pt>
                <c:pt idx="2511">
                  <c:v>10759.9956714445</c:v>
                </c:pt>
                <c:pt idx="2512">
                  <c:v>10760.0583103965</c:v>
                </c:pt>
                <c:pt idx="2513">
                  <c:v>10760.1024449579</c:v>
                </c:pt>
                <c:pt idx="2514">
                  <c:v>10760.415146752201</c:v>
                </c:pt>
                <c:pt idx="2515">
                  <c:v>10760.6310241725</c:v>
                </c:pt>
                <c:pt idx="2516">
                  <c:v>10760.8465187111</c:v>
                </c:pt>
                <c:pt idx="2517">
                  <c:v>10760.8566773121</c:v>
                </c:pt>
                <c:pt idx="2518">
                  <c:v>10760.8925794651</c:v>
                </c:pt>
                <c:pt idx="2519">
                  <c:v>10761.035671444601</c:v>
                </c:pt>
                <c:pt idx="2520">
                  <c:v>10761.0600319681</c:v>
                </c:pt>
                <c:pt idx="2521">
                  <c:v>10761.068923319101</c:v>
                </c:pt>
                <c:pt idx="2522">
                  <c:v>10761.098310396501</c:v>
                </c:pt>
                <c:pt idx="2523">
                  <c:v>10761.1332271215</c:v>
                </c:pt>
                <c:pt idx="2524">
                  <c:v>10761.142444957901</c:v>
                </c:pt>
                <c:pt idx="2525">
                  <c:v>10761.7270301883</c:v>
                </c:pt>
                <c:pt idx="2526">
                  <c:v>10761.886518711201</c:v>
                </c:pt>
                <c:pt idx="2527">
                  <c:v>10761.896677312199</c:v>
                </c:pt>
                <c:pt idx="2528">
                  <c:v>10761.9325794652</c:v>
                </c:pt>
                <c:pt idx="2529">
                  <c:v>10762.0756714446</c:v>
                </c:pt>
                <c:pt idx="2530">
                  <c:v>10762.1383103965</c:v>
                </c:pt>
                <c:pt idx="2531">
                  <c:v>10762.182444958</c:v>
                </c:pt>
                <c:pt idx="2532">
                  <c:v>10762.731024172601</c:v>
                </c:pt>
                <c:pt idx="2533">
                  <c:v>10762.9366773122</c:v>
                </c:pt>
                <c:pt idx="2534">
                  <c:v>10762.9465187108</c:v>
                </c:pt>
                <c:pt idx="2535">
                  <c:v>10762.9725794652</c:v>
                </c:pt>
                <c:pt idx="2536">
                  <c:v>10763.115671444601</c:v>
                </c:pt>
                <c:pt idx="2537">
                  <c:v>10763.1600319677</c:v>
                </c:pt>
                <c:pt idx="2538">
                  <c:v>10763.222444958001</c:v>
                </c:pt>
                <c:pt idx="2539">
                  <c:v>10763.976677312199</c:v>
                </c:pt>
                <c:pt idx="2540">
                  <c:v>10763.986518710801</c:v>
                </c:pt>
                <c:pt idx="2541">
                  <c:v>10764.012579465199</c:v>
                </c:pt>
                <c:pt idx="2542">
                  <c:v>10764.1556714447</c:v>
                </c:pt>
                <c:pt idx="2543">
                  <c:v>10764.262444958</c:v>
                </c:pt>
                <c:pt idx="2544">
                  <c:v>10764.811024172601</c:v>
                </c:pt>
                <c:pt idx="2545">
                  <c:v>10765.0166773123</c:v>
                </c:pt>
                <c:pt idx="2546">
                  <c:v>10765.0265187108</c:v>
                </c:pt>
                <c:pt idx="2547">
                  <c:v>10765.0525794653</c:v>
                </c:pt>
                <c:pt idx="2548">
                  <c:v>10765.195671444701</c:v>
                </c:pt>
                <c:pt idx="2549">
                  <c:v>10765.2600319674</c:v>
                </c:pt>
                <c:pt idx="2550">
                  <c:v>10765.302444958101</c:v>
                </c:pt>
                <c:pt idx="2551">
                  <c:v>10765.815291196999</c:v>
                </c:pt>
                <c:pt idx="2552">
                  <c:v>10765.8510241727</c:v>
                </c:pt>
                <c:pt idx="2553">
                  <c:v>10766.056677312299</c:v>
                </c:pt>
                <c:pt idx="2554">
                  <c:v>10766.066518710901</c:v>
                </c:pt>
                <c:pt idx="2555">
                  <c:v>10766.092579465299</c:v>
                </c:pt>
                <c:pt idx="2556">
                  <c:v>10766.2139731426</c:v>
                </c:pt>
                <c:pt idx="2557">
                  <c:v>10766.2356714447</c:v>
                </c:pt>
                <c:pt idx="2558">
                  <c:v>10766.3424449581</c:v>
                </c:pt>
                <c:pt idx="2559">
                  <c:v>10766.6393744088</c:v>
                </c:pt>
                <c:pt idx="2560">
                  <c:v>10766.6593744088</c:v>
                </c:pt>
                <c:pt idx="2561">
                  <c:v>10766.679374408899</c:v>
                </c:pt>
                <c:pt idx="2562">
                  <c:v>10766.6993744089</c:v>
                </c:pt>
                <c:pt idx="2563">
                  <c:v>10766.7193744089</c:v>
                </c:pt>
                <c:pt idx="2564">
                  <c:v>10766.759374408901</c:v>
                </c:pt>
                <c:pt idx="2565">
                  <c:v>10766.779374409</c:v>
                </c:pt>
                <c:pt idx="2566">
                  <c:v>10766.819374409</c:v>
                </c:pt>
                <c:pt idx="2567">
                  <c:v>10766.855291197</c:v>
                </c:pt>
                <c:pt idx="2568">
                  <c:v>10766.859374408999</c:v>
                </c:pt>
                <c:pt idx="2569">
                  <c:v>10766.891024172701</c:v>
                </c:pt>
                <c:pt idx="2570">
                  <c:v>10766.8993744091</c:v>
                </c:pt>
                <c:pt idx="2571">
                  <c:v>10766.939374409099</c:v>
                </c:pt>
                <c:pt idx="2572">
                  <c:v>10766.9593744091</c:v>
                </c:pt>
                <c:pt idx="2573">
                  <c:v>10766.9793744091</c:v>
                </c:pt>
                <c:pt idx="2574">
                  <c:v>10766.999374409201</c:v>
                </c:pt>
                <c:pt idx="2575">
                  <c:v>10767.019374409199</c:v>
                </c:pt>
                <c:pt idx="2576">
                  <c:v>10767.0393744092</c:v>
                </c:pt>
                <c:pt idx="2577">
                  <c:v>10767.0593744092</c:v>
                </c:pt>
                <c:pt idx="2578">
                  <c:v>10767.079374409201</c:v>
                </c:pt>
                <c:pt idx="2579">
                  <c:v>10767.0966773123</c:v>
                </c:pt>
                <c:pt idx="2580">
                  <c:v>10767.099374409299</c:v>
                </c:pt>
                <c:pt idx="2581">
                  <c:v>10767.1065187109</c:v>
                </c:pt>
                <c:pt idx="2582">
                  <c:v>10767.1193744093</c:v>
                </c:pt>
                <c:pt idx="2583">
                  <c:v>10767.1325794653</c:v>
                </c:pt>
                <c:pt idx="2584">
                  <c:v>10767.1393744093</c:v>
                </c:pt>
                <c:pt idx="2585">
                  <c:v>10767.159374409301</c:v>
                </c:pt>
                <c:pt idx="2586">
                  <c:v>10767.179374409299</c:v>
                </c:pt>
                <c:pt idx="2587">
                  <c:v>10767.1993744093</c:v>
                </c:pt>
                <c:pt idx="2588">
                  <c:v>10767.2193744094</c:v>
                </c:pt>
                <c:pt idx="2589">
                  <c:v>10767.239374409401</c:v>
                </c:pt>
                <c:pt idx="2590">
                  <c:v>10767.259374409399</c:v>
                </c:pt>
                <c:pt idx="2591">
                  <c:v>10767.275671444801</c:v>
                </c:pt>
                <c:pt idx="2592">
                  <c:v>10767.2793744094</c:v>
                </c:pt>
                <c:pt idx="2593">
                  <c:v>10767.2993744094</c:v>
                </c:pt>
                <c:pt idx="2594">
                  <c:v>10767.319374409501</c:v>
                </c:pt>
                <c:pt idx="2595">
                  <c:v>10767.339374409499</c:v>
                </c:pt>
                <c:pt idx="2596">
                  <c:v>10767.3593744095</c:v>
                </c:pt>
                <c:pt idx="2597">
                  <c:v>10767.3793744095</c:v>
                </c:pt>
                <c:pt idx="2598">
                  <c:v>10767.382444958201</c:v>
                </c:pt>
                <c:pt idx="2599">
                  <c:v>10767.399374409501</c:v>
                </c:pt>
                <c:pt idx="2600">
                  <c:v>10767.535158860899</c:v>
                </c:pt>
                <c:pt idx="2601">
                  <c:v>10767.595158861001</c:v>
                </c:pt>
                <c:pt idx="2602">
                  <c:v>10767.635158861</c:v>
                </c:pt>
                <c:pt idx="2603">
                  <c:v>10767.675158861</c:v>
                </c:pt>
                <c:pt idx="2604">
                  <c:v>10767.7151588611</c:v>
                </c:pt>
                <c:pt idx="2605">
                  <c:v>10767.895291197099</c:v>
                </c:pt>
                <c:pt idx="2606">
                  <c:v>10767.9310241728</c:v>
                </c:pt>
                <c:pt idx="2607">
                  <c:v>10768.136677312399</c:v>
                </c:pt>
                <c:pt idx="2608">
                  <c:v>10768.146518711001</c:v>
                </c:pt>
                <c:pt idx="2609">
                  <c:v>10768.172579465399</c:v>
                </c:pt>
                <c:pt idx="2610">
                  <c:v>10768.3139731427</c:v>
                </c:pt>
                <c:pt idx="2611">
                  <c:v>10768.3156714448</c:v>
                </c:pt>
                <c:pt idx="2612">
                  <c:v>10768.4224449582</c:v>
                </c:pt>
                <c:pt idx="2613">
                  <c:v>10768.9352911971</c:v>
                </c:pt>
                <c:pt idx="2614">
                  <c:v>10768.971024172801</c:v>
                </c:pt>
                <c:pt idx="2615">
                  <c:v>10769.1766773124</c:v>
                </c:pt>
                <c:pt idx="2616">
                  <c:v>10769.186518711</c:v>
                </c:pt>
                <c:pt idx="2617">
                  <c:v>10769.2125794654</c:v>
                </c:pt>
                <c:pt idx="2618">
                  <c:v>10769.355671444901</c:v>
                </c:pt>
                <c:pt idx="2619">
                  <c:v>10769.462444958201</c:v>
                </c:pt>
                <c:pt idx="2620">
                  <c:v>10769.975291197101</c:v>
                </c:pt>
                <c:pt idx="2621">
                  <c:v>10770.0110241728</c:v>
                </c:pt>
                <c:pt idx="2622">
                  <c:v>10770.216677312501</c:v>
                </c:pt>
                <c:pt idx="2623">
                  <c:v>10770.226518711001</c:v>
                </c:pt>
                <c:pt idx="2624">
                  <c:v>10770.252579465499</c:v>
                </c:pt>
                <c:pt idx="2625">
                  <c:v>10770.376702195001</c:v>
                </c:pt>
                <c:pt idx="2626">
                  <c:v>10770.3956714449</c:v>
                </c:pt>
                <c:pt idx="2627">
                  <c:v>10770.4139731428</c:v>
                </c:pt>
                <c:pt idx="2628">
                  <c:v>10770.5024449583</c:v>
                </c:pt>
                <c:pt idx="2629">
                  <c:v>10771.0152911972</c:v>
                </c:pt>
                <c:pt idx="2630">
                  <c:v>10771.051024172901</c:v>
                </c:pt>
                <c:pt idx="2631">
                  <c:v>10771.2175521142</c:v>
                </c:pt>
                <c:pt idx="2632">
                  <c:v>10771.2566773125</c:v>
                </c:pt>
                <c:pt idx="2633">
                  <c:v>10771.2925794655</c:v>
                </c:pt>
                <c:pt idx="2634">
                  <c:v>10771.4356714449</c:v>
                </c:pt>
                <c:pt idx="2635">
                  <c:v>10771.542444958301</c:v>
                </c:pt>
                <c:pt idx="2636">
                  <c:v>10772.055291197201</c:v>
                </c:pt>
                <c:pt idx="2637">
                  <c:v>10772.0910241729</c:v>
                </c:pt>
                <c:pt idx="2638">
                  <c:v>10772.257552114301</c:v>
                </c:pt>
                <c:pt idx="2639">
                  <c:v>10772.296677312501</c:v>
                </c:pt>
                <c:pt idx="2640">
                  <c:v>10772.332579465499</c:v>
                </c:pt>
                <c:pt idx="2641">
                  <c:v>10772.475671445</c:v>
                </c:pt>
                <c:pt idx="2642">
                  <c:v>10772.5824449583</c:v>
                </c:pt>
                <c:pt idx="2643">
                  <c:v>10773.0952911973</c:v>
                </c:pt>
                <c:pt idx="2644">
                  <c:v>10773.131024172901</c:v>
                </c:pt>
                <c:pt idx="2645">
                  <c:v>10773.2975521143</c:v>
                </c:pt>
                <c:pt idx="2646">
                  <c:v>10773.3366773126</c:v>
                </c:pt>
                <c:pt idx="2647">
                  <c:v>10773.3725794656</c:v>
                </c:pt>
                <c:pt idx="2648">
                  <c:v>10773.515671445</c:v>
                </c:pt>
                <c:pt idx="2649">
                  <c:v>10773.622444958401</c:v>
                </c:pt>
                <c:pt idx="2650">
                  <c:v>10774.135291197301</c:v>
                </c:pt>
                <c:pt idx="2651">
                  <c:v>10774.171024173</c:v>
                </c:pt>
                <c:pt idx="2652">
                  <c:v>10774.337552114301</c:v>
                </c:pt>
                <c:pt idx="2653">
                  <c:v>10774.376677312601</c:v>
                </c:pt>
                <c:pt idx="2654">
                  <c:v>10774.412579465599</c:v>
                </c:pt>
                <c:pt idx="2655">
                  <c:v>10774.555671444999</c:v>
                </c:pt>
                <c:pt idx="2656">
                  <c:v>10774.6624449584</c:v>
                </c:pt>
                <c:pt idx="2657">
                  <c:v>10775.1752911973</c:v>
                </c:pt>
                <c:pt idx="2658">
                  <c:v>10775.211024173001</c:v>
                </c:pt>
                <c:pt idx="2659">
                  <c:v>10775.3775521144</c:v>
                </c:pt>
                <c:pt idx="2660">
                  <c:v>10775.4166773126</c:v>
                </c:pt>
                <c:pt idx="2661">
                  <c:v>10775.4525794656</c:v>
                </c:pt>
                <c:pt idx="2662">
                  <c:v>10775.5956714451</c:v>
                </c:pt>
                <c:pt idx="2663">
                  <c:v>10775.702444958501</c:v>
                </c:pt>
                <c:pt idx="2664">
                  <c:v>10776.215291197401</c:v>
                </c:pt>
                <c:pt idx="2665">
                  <c:v>10776.2510241731</c:v>
                </c:pt>
                <c:pt idx="2666">
                  <c:v>10776.4665187112</c:v>
                </c:pt>
                <c:pt idx="2667">
                  <c:v>10776.492579465699</c:v>
                </c:pt>
                <c:pt idx="2668">
                  <c:v>10776.635671445099</c:v>
                </c:pt>
                <c:pt idx="2669">
                  <c:v>10776.7424449585</c:v>
                </c:pt>
                <c:pt idx="2670">
                  <c:v>10777.2552911974</c:v>
                </c:pt>
                <c:pt idx="2671">
                  <c:v>10777.291024173101</c:v>
                </c:pt>
                <c:pt idx="2672">
                  <c:v>10777.5065187113</c:v>
                </c:pt>
                <c:pt idx="2673">
                  <c:v>10777.5325794657</c:v>
                </c:pt>
                <c:pt idx="2674">
                  <c:v>10777.6756714452</c:v>
                </c:pt>
                <c:pt idx="2675">
                  <c:v>10777.7824449585</c:v>
                </c:pt>
                <c:pt idx="2676">
                  <c:v>10778.3310241731</c:v>
                </c:pt>
                <c:pt idx="2677">
                  <c:v>10778.572579465799</c:v>
                </c:pt>
                <c:pt idx="2678">
                  <c:v>10778.715671445199</c:v>
                </c:pt>
                <c:pt idx="2679">
                  <c:v>10778.8224449586</c:v>
                </c:pt>
                <c:pt idx="2680">
                  <c:v>10779.371024173201</c:v>
                </c:pt>
                <c:pt idx="2681">
                  <c:v>10779.7556714452</c:v>
                </c:pt>
                <c:pt idx="2682">
                  <c:v>10779.8624449586</c:v>
                </c:pt>
                <c:pt idx="2683">
                  <c:v>10780.4110241732</c:v>
                </c:pt>
                <c:pt idx="2684">
                  <c:v>10780.795671445299</c:v>
                </c:pt>
                <c:pt idx="2685">
                  <c:v>10780.9024449586</c:v>
                </c:pt>
                <c:pt idx="2686">
                  <c:v>10781.4510241732</c:v>
                </c:pt>
                <c:pt idx="2687">
                  <c:v>10781.8356714453</c:v>
                </c:pt>
                <c:pt idx="2688">
                  <c:v>10781.9424449587</c:v>
                </c:pt>
                <c:pt idx="2689">
                  <c:v>10782.4910241733</c:v>
                </c:pt>
                <c:pt idx="2690">
                  <c:v>10782.875671445299</c:v>
                </c:pt>
                <c:pt idx="2691">
                  <c:v>10782.982444958699</c:v>
                </c:pt>
                <c:pt idx="2692">
                  <c:v>10783.5310241733</c:v>
                </c:pt>
                <c:pt idx="2693">
                  <c:v>10783.9156714454</c:v>
                </c:pt>
                <c:pt idx="2694">
                  <c:v>10784.0224449587</c:v>
                </c:pt>
                <c:pt idx="2695">
                  <c:v>10784.467928172</c:v>
                </c:pt>
                <c:pt idx="2696">
                  <c:v>10784.5308722425</c:v>
                </c:pt>
                <c:pt idx="2697">
                  <c:v>10784.5710241734</c:v>
                </c:pt>
                <c:pt idx="2698">
                  <c:v>10784.955671445399</c:v>
                </c:pt>
                <c:pt idx="2699">
                  <c:v>10785.570872242501</c:v>
                </c:pt>
                <c:pt idx="2700">
                  <c:v>10785.6110241734</c:v>
                </c:pt>
                <c:pt idx="2701">
                  <c:v>10785.9956714455</c:v>
                </c:pt>
                <c:pt idx="2702">
                  <c:v>10786.6108722426</c:v>
                </c:pt>
                <c:pt idx="2703">
                  <c:v>10786.651024173399</c:v>
                </c:pt>
                <c:pt idx="2704">
                  <c:v>10787.4539731438</c:v>
                </c:pt>
                <c:pt idx="2705">
                  <c:v>10787.650872242601</c:v>
                </c:pt>
                <c:pt idx="2706">
                  <c:v>10787.6910241735</c:v>
                </c:pt>
                <c:pt idx="2707">
                  <c:v>10788.493973143801</c:v>
                </c:pt>
                <c:pt idx="2708">
                  <c:v>10788.731024173499</c:v>
                </c:pt>
                <c:pt idx="2709">
                  <c:v>10789.160133540599</c:v>
                </c:pt>
                <c:pt idx="2710">
                  <c:v>10789.222444958899</c:v>
                </c:pt>
                <c:pt idx="2711">
                  <c:v>10789.262013375699</c:v>
                </c:pt>
                <c:pt idx="2712">
                  <c:v>10789.7710241735</c:v>
                </c:pt>
                <c:pt idx="2713">
                  <c:v>10790.262444959</c:v>
                </c:pt>
                <c:pt idx="2714">
                  <c:v>10792.891024173699</c:v>
                </c:pt>
                <c:pt idx="2715">
                  <c:v>10793.9310241737</c:v>
                </c:pt>
                <c:pt idx="2716">
                  <c:v>10795.704187219901</c:v>
                </c:pt>
                <c:pt idx="2717">
                  <c:v>10796.74418722</c:v>
                </c:pt>
                <c:pt idx="2718">
                  <c:v>10797.784187220001</c:v>
                </c:pt>
                <c:pt idx="2719">
                  <c:v>10798.6344556231</c:v>
                </c:pt>
                <c:pt idx="2720">
                  <c:v>10798.82418722</c:v>
                </c:pt>
                <c:pt idx="2721">
                  <c:v>10815.932559131599</c:v>
                </c:pt>
                <c:pt idx="2722">
                  <c:v>10888.726168282001</c:v>
                </c:pt>
                <c:pt idx="2723">
                  <c:v>10917.126291553301</c:v>
                </c:pt>
                <c:pt idx="2724">
                  <c:v>10925.462906178</c:v>
                </c:pt>
                <c:pt idx="2725">
                  <c:v>10927.3076857496</c:v>
                </c:pt>
                <c:pt idx="2726">
                  <c:v>10928.0733182849</c:v>
                </c:pt>
                <c:pt idx="2727">
                  <c:v>10929.540516392301</c:v>
                </c:pt>
                <c:pt idx="2728">
                  <c:v>10931.385295963801</c:v>
                </c:pt>
                <c:pt idx="2729">
                  <c:v>10953.0610871318</c:v>
                </c:pt>
                <c:pt idx="2730">
                  <c:v>11086.2570452317</c:v>
                </c:pt>
                <c:pt idx="2731">
                  <c:v>11090.334655446</c:v>
                </c:pt>
                <c:pt idx="2732">
                  <c:v>11091.659354216399</c:v>
                </c:pt>
                <c:pt idx="2733">
                  <c:v>11093.737948894501</c:v>
                </c:pt>
                <c:pt idx="2734">
                  <c:v>11099.089756207501</c:v>
                </c:pt>
                <c:pt idx="2735">
                  <c:v>11104.492469053699</c:v>
                </c:pt>
                <c:pt idx="2736">
                  <c:v>11104.654622272101</c:v>
                </c:pt>
                <c:pt idx="2737">
                  <c:v>11157.9186776631</c:v>
                </c:pt>
                <c:pt idx="2738">
                  <c:v>11167.091791634401</c:v>
                </c:pt>
                <c:pt idx="2739">
                  <c:v>11168.8416167907</c:v>
                </c:pt>
                <c:pt idx="2740">
                  <c:v>11169.992021767801</c:v>
                </c:pt>
                <c:pt idx="2741">
                  <c:v>11170.6765013084</c:v>
                </c:pt>
                <c:pt idx="2742">
                  <c:v>11170.7165013084</c:v>
                </c:pt>
                <c:pt idx="2743">
                  <c:v>11171.6903324015</c:v>
                </c:pt>
                <c:pt idx="2744">
                  <c:v>11171.7965013085</c:v>
                </c:pt>
                <c:pt idx="2745">
                  <c:v>11172.072021767901</c:v>
                </c:pt>
                <c:pt idx="2746">
                  <c:v>11172.856501308601</c:v>
                </c:pt>
                <c:pt idx="2747">
                  <c:v>11173.112021768</c:v>
                </c:pt>
                <c:pt idx="2748">
                  <c:v>11173.662876504401</c:v>
                </c:pt>
                <c:pt idx="2749">
                  <c:v>11174.7028765045</c:v>
                </c:pt>
                <c:pt idx="2750">
                  <c:v>11175.192021768</c:v>
                </c:pt>
                <c:pt idx="2751">
                  <c:v>11175.573165599701</c:v>
                </c:pt>
                <c:pt idx="2752">
                  <c:v>11175.742876504501</c:v>
                </c:pt>
                <c:pt idx="2753">
                  <c:v>11175.976416632</c:v>
                </c:pt>
                <c:pt idx="2754">
                  <c:v>11176.232021768101</c:v>
                </c:pt>
                <c:pt idx="2755">
                  <c:v>11176.7671077903</c:v>
                </c:pt>
                <c:pt idx="2756">
                  <c:v>11176.7828765045</c:v>
                </c:pt>
                <c:pt idx="2757">
                  <c:v>11176.966512281901</c:v>
                </c:pt>
                <c:pt idx="2758">
                  <c:v>11177.1849489125</c:v>
                </c:pt>
                <c:pt idx="2759">
                  <c:v>11177.2720217681</c:v>
                </c:pt>
                <c:pt idx="2760">
                  <c:v>11177.556549343</c:v>
                </c:pt>
                <c:pt idx="2761">
                  <c:v>11177.822876504601</c:v>
                </c:pt>
                <c:pt idx="2762">
                  <c:v>11178.0065122819</c:v>
                </c:pt>
                <c:pt idx="2763">
                  <c:v>11178.1849489095</c:v>
                </c:pt>
                <c:pt idx="2764">
                  <c:v>11178.312021768101</c:v>
                </c:pt>
                <c:pt idx="2765">
                  <c:v>11178.8628765046</c:v>
                </c:pt>
                <c:pt idx="2766">
                  <c:v>11179.046512281901</c:v>
                </c:pt>
                <c:pt idx="2767">
                  <c:v>11179.2049489151</c:v>
                </c:pt>
                <c:pt idx="2768">
                  <c:v>11179.2249489147</c:v>
                </c:pt>
                <c:pt idx="2769">
                  <c:v>11179.2449489142</c:v>
                </c:pt>
                <c:pt idx="2770">
                  <c:v>11179.2649489138</c:v>
                </c:pt>
                <c:pt idx="2771">
                  <c:v>11179.2849489133</c:v>
                </c:pt>
                <c:pt idx="2772">
                  <c:v>11179.304948912901</c:v>
                </c:pt>
                <c:pt idx="2773">
                  <c:v>11179.324948912399</c:v>
                </c:pt>
                <c:pt idx="2774">
                  <c:v>11179.344948911999</c:v>
                </c:pt>
                <c:pt idx="2775">
                  <c:v>11179.3520217682</c:v>
                </c:pt>
                <c:pt idx="2776">
                  <c:v>11179.3649489115</c:v>
                </c:pt>
                <c:pt idx="2777">
                  <c:v>11179.3849489111</c:v>
                </c:pt>
                <c:pt idx="2778">
                  <c:v>11179.4049489106</c:v>
                </c:pt>
                <c:pt idx="2779">
                  <c:v>11179.4249489102</c:v>
                </c:pt>
                <c:pt idx="2780">
                  <c:v>11179.444948909801</c:v>
                </c:pt>
                <c:pt idx="2781">
                  <c:v>11179.464948909301</c:v>
                </c:pt>
                <c:pt idx="2782">
                  <c:v>11179.484948908899</c:v>
                </c:pt>
                <c:pt idx="2783">
                  <c:v>11179.504948908399</c:v>
                </c:pt>
                <c:pt idx="2784">
                  <c:v>11179.524948908</c:v>
                </c:pt>
                <c:pt idx="2785">
                  <c:v>11179.5449489075</c:v>
                </c:pt>
                <c:pt idx="2786">
                  <c:v>11179.5649489071</c:v>
                </c:pt>
                <c:pt idx="2787">
                  <c:v>11179.5849489066</c:v>
                </c:pt>
                <c:pt idx="2788">
                  <c:v>11179.604948906201</c:v>
                </c:pt>
                <c:pt idx="2789">
                  <c:v>11179.624948905701</c:v>
                </c:pt>
                <c:pt idx="2790">
                  <c:v>11179.644948905299</c:v>
                </c:pt>
                <c:pt idx="2791">
                  <c:v>11179.656549343101</c:v>
                </c:pt>
                <c:pt idx="2792">
                  <c:v>11179.676549343099</c:v>
                </c:pt>
                <c:pt idx="2793">
                  <c:v>11179.9028765046</c:v>
                </c:pt>
                <c:pt idx="2794">
                  <c:v>11180.086512282</c:v>
                </c:pt>
                <c:pt idx="2795">
                  <c:v>11180.276906933599</c:v>
                </c:pt>
                <c:pt idx="2796">
                  <c:v>11180.296906933099</c:v>
                </c:pt>
                <c:pt idx="2797">
                  <c:v>11180.3169069327</c:v>
                </c:pt>
                <c:pt idx="2798">
                  <c:v>11180.3369069322</c:v>
                </c:pt>
                <c:pt idx="2799">
                  <c:v>11180.3569069318</c:v>
                </c:pt>
                <c:pt idx="2800">
                  <c:v>11180.3769069314</c:v>
                </c:pt>
                <c:pt idx="2801">
                  <c:v>11180.392021768201</c:v>
                </c:pt>
                <c:pt idx="2802">
                  <c:v>11180.6080740788</c:v>
                </c:pt>
                <c:pt idx="2803">
                  <c:v>11180.8049489026</c:v>
                </c:pt>
                <c:pt idx="2804">
                  <c:v>11180.8249489022</c:v>
                </c:pt>
                <c:pt idx="2805">
                  <c:v>11180.9428765047</c:v>
                </c:pt>
                <c:pt idx="2806">
                  <c:v>11181.093702907599</c:v>
                </c:pt>
                <c:pt idx="2807">
                  <c:v>11181.126512282</c:v>
                </c:pt>
                <c:pt idx="2808">
                  <c:v>11181.4320217682</c:v>
                </c:pt>
                <c:pt idx="2809">
                  <c:v>11181.508118146099</c:v>
                </c:pt>
                <c:pt idx="2810">
                  <c:v>11181.9828765047</c:v>
                </c:pt>
                <c:pt idx="2811">
                  <c:v>11182.1665122821</c:v>
                </c:pt>
                <c:pt idx="2812">
                  <c:v>11182.472021768301</c:v>
                </c:pt>
                <c:pt idx="2813">
                  <c:v>11182.7570627778</c:v>
                </c:pt>
                <c:pt idx="2814">
                  <c:v>11182.757912937501</c:v>
                </c:pt>
                <c:pt idx="2815">
                  <c:v>11182.9315550351</c:v>
                </c:pt>
                <c:pt idx="2816">
                  <c:v>11183.0228765048</c:v>
                </c:pt>
                <c:pt idx="2817">
                  <c:v>11183.2065122821</c:v>
                </c:pt>
                <c:pt idx="2818">
                  <c:v>11183.334948902</c:v>
                </c:pt>
                <c:pt idx="2819">
                  <c:v>11183.5120217683</c:v>
                </c:pt>
                <c:pt idx="2820">
                  <c:v>11183.7387539995</c:v>
                </c:pt>
                <c:pt idx="2821">
                  <c:v>11183.7979129375</c:v>
                </c:pt>
                <c:pt idx="2822">
                  <c:v>11183.941222711899</c:v>
                </c:pt>
                <c:pt idx="2823">
                  <c:v>11184.0628765048</c:v>
                </c:pt>
                <c:pt idx="2824">
                  <c:v>11184.2465122821</c:v>
                </c:pt>
                <c:pt idx="2825">
                  <c:v>11184.533597003599</c:v>
                </c:pt>
                <c:pt idx="2826">
                  <c:v>11184.552021768401</c:v>
                </c:pt>
                <c:pt idx="2827">
                  <c:v>11184.577386462999</c:v>
                </c:pt>
                <c:pt idx="2828">
                  <c:v>11184.837912937601</c:v>
                </c:pt>
                <c:pt idx="2829">
                  <c:v>11184.8829354401</c:v>
                </c:pt>
                <c:pt idx="2830">
                  <c:v>11184.9812227119</c:v>
                </c:pt>
                <c:pt idx="2831">
                  <c:v>11185.074855091199</c:v>
                </c:pt>
                <c:pt idx="2832">
                  <c:v>11185.102876504799</c:v>
                </c:pt>
                <c:pt idx="2833">
                  <c:v>11185.2046074057</c:v>
                </c:pt>
                <c:pt idx="2834">
                  <c:v>11185.2865122822</c:v>
                </c:pt>
                <c:pt idx="2835">
                  <c:v>11185.4195559783</c:v>
                </c:pt>
                <c:pt idx="2836">
                  <c:v>11185.5920217684</c:v>
                </c:pt>
                <c:pt idx="2837">
                  <c:v>11185.613597003699</c:v>
                </c:pt>
                <c:pt idx="2838">
                  <c:v>11185.617386463</c:v>
                </c:pt>
                <c:pt idx="2839">
                  <c:v>11185.8779129376</c:v>
                </c:pt>
                <c:pt idx="2840">
                  <c:v>11186.021222711999</c:v>
                </c:pt>
                <c:pt idx="2841">
                  <c:v>11186.1148550913</c:v>
                </c:pt>
                <c:pt idx="2842">
                  <c:v>11186.1428765049</c:v>
                </c:pt>
                <c:pt idx="2843">
                  <c:v>11186.326512282199</c:v>
                </c:pt>
                <c:pt idx="2844">
                  <c:v>11186.632021768401</c:v>
                </c:pt>
                <c:pt idx="2845">
                  <c:v>11186.6535970037</c:v>
                </c:pt>
                <c:pt idx="2846">
                  <c:v>11186.657386463099</c:v>
                </c:pt>
                <c:pt idx="2847">
                  <c:v>11186.674253319101</c:v>
                </c:pt>
                <c:pt idx="2848">
                  <c:v>11186.917912937701</c:v>
                </c:pt>
                <c:pt idx="2849">
                  <c:v>11186.9629354402</c:v>
                </c:pt>
                <c:pt idx="2850">
                  <c:v>11187.0646073874</c:v>
                </c:pt>
                <c:pt idx="2851">
                  <c:v>11187.154855091299</c:v>
                </c:pt>
                <c:pt idx="2852">
                  <c:v>11187.182876504899</c:v>
                </c:pt>
                <c:pt idx="2853">
                  <c:v>11187.3665122822</c:v>
                </c:pt>
                <c:pt idx="2854">
                  <c:v>11187.6720217685</c:v>
                </c:pt>
                <c:pt idx="2855">
                  <c:v>11187.6973864631</c:v>
                </c:pt>
                <c:pt idx="2856">
                  <c:v>11187.7142533191</c:v>
                </c:pt>
                <c:pt idx="2857">
                  <c:v>11187.9579129377</c:v>
                </c:pt>
                <c:pt idx="2858">
                  <c:v>11188.101222712001</c:v>
                </c:pt>
                <c:pt idx="2859">
                  <c:v>11188.105764402</c:v>
                </c:pt>
                <c:pt idx="2860">
                  <c:v>11188.1257644016</c:v>
                </c:pt>
                <c:pt idx="2861">
                  <c:v>11188.145764401101</c:v>
                </c:pt>
                <c:pt idx="2862">
                  <c:v>11188.165764400699</c:v>
                </c:pt>
                <c:pt idx="2863">
                  <c:v>11188.185764400199</c:v>
                </c:pt>
                <c:pt idx="2864">
                  <c:v>11188.2057643998</c:v>
                </c:pt>
                <c:pt idx="2865">
                  <c:v>11188.214855091401</c:v>
                </c:pt>
                <c:pt idx="2866">
                  <c:v>11188.2257643993</c:v>
                </c:pt>
                <c:pt idx="2867">
                  <c:v>11188.242876505001</c:v>
                </c:pt>
                <c:pt idx="2868">
                  <c:v>11188.2457643989</c:v>
                </c:pt>
                <c:pt idx="2869">
                  <c:v>11188.2657643985</c:v>
                </c:pt>
                <c:pt idx="2870">
                  <c:v>11188.285764398001</c:v>
                </c:pt>
                <c:pt idx="2871">
                  <c:v>11188.305764397601</c:v>
                </c:pt>
                <c:pt idx="2872">
                  <c:v>11188.325764397099</c:v>
                </c:pt>
                <c:pt idx="2873">
                  <c:v>11188.345764396699</c:v>
                </c:pt>
                <c:pt idx="2874">
                  <c:v>11188.3657643962</c:v>
                </c:pt>
                <c:pt idx="2875">
                  <c:v>11188.3857643958</c:v>
                </c:pt>
                <c:pt idx="2876">
                  <c:v>11188.4057643953</c:v>
                </c:pt>
                <c:pt idx="2877">
                  <c:v>11188.406512282299</c:v>
                </c:pt>
                <c:pt idx="2878">
                  <c:v>11188.4257643949</c:v>
                </c:pt>
                <c:pt idx="2879">
                  <c:v>11188.445764394401</c:v>
                </c:pt>
                <c:pt idx="2880">
                  <c:v>11188.465764394001</c:v>
                </c:pt>
                <c:pt idx="2881">
                  <c:v>11188.485764393499</c:v>
                </c:pt>
                <c:pt idx="2882">
                  <c:v>11188.5057643931</c:v>
                </c:pt>
                <c:pt idx="2883">
                  <c:v>11188.5595559785</c:v>
                </c:pt>
                <c:pt idx="2884">
                  <c:v>11188.712021768501</c:v>
                </c:pt>
                <c:pt idx="2885">
                  <c:v>11188.737386463201</c:v>
                </c:pt>
                <c:pt idx="2886">
                  <c:v>11188.754253319201</c:v>
                </c:pt>
                <c:pt idx="2887">
                  <c:v>11188.997912937701</c:v>
                </c:pt>
                <c:pt idx="2888">
                  <c:v>11189.0429354403</c:v>
                </c:pt>
                <c:pt idx="2889">
                  <c:v>11189.1412227121</c:v>
                </c:pt>
                <c:pt idx="2890">
                  <c:v>11189.2548550914</c:v>
                </c:pt>
                <c:pt idx="2891">
                  <c:v>11189.282876505</c:v>
                </c:pt>
                <c:pt idx="2892">
                  <c:v>11189.4465122823</c:v>
                </c:pt>
                <c:pt idx="2893">
                  <c:v>11189.565764392701</c:v>
                </c:pt>
                <c:pt idx="2894">
                  <c:v>11189.585764392201</c:v>
                </c:pt>
                <c:pt idx="2895">
                  <c:v>11189.605764391799</c:v>
                </c:pt>
                <c:pt idx="2896">
                  <c:v>11189.6257643913</c:v>
                </c:pt>
                <c:pt idx="2897">
                  <c:v>11189.6457643909</c:v>
                </c:pt>
                <c:pt idx="2898">
                  <c:v>11189.6657643904</c:v>
                </c:pt>
                <c:pt idx="2899">
                  <c:v>11189.68576439</c:v>
                </c:pt>
                <c:pt idx="2900">
                  <c:v>11189.7057643895</c:v>
                </c:pt>
                <c:pt idx="2901">
                  <c:v>11189.725764389101</c:v>
                </c:pt>
                <c:pt idx="2902">
                  <c:v>11189.745764388699</c:v>
                </c:pt>
                <c:pt idx="2903">
                  <c:v>11189.7520217685</c:v>
                </c:pt>
                <c:pt idx="2904">
                  <c:v>11189.765764388199</c:v>
                </c:pt>
                <c:pt idx="2905">
                  <c:v>11189.7773864632</c:v>
                </c:pt>
                <c:pt idx="2906">
                  <c:v>11189.7857643878</c:v>
                </c:pt>
                <c:pt idx="2907">
                  <c:v>11189.7942533192</c:v>
                </c:pt>
                <c:pt idx="2908">
                  <c:v>11189.8057643873</c:v>
                </c:pt>
                <c:pt idx="2909">
                  <c:v>11189.8257643869</c:v>
                </c:pt>
                <c:pt idx="2910">
                  <c:v>11189.8457643864</c:v>
                </c:pt>
                <c:pt idx="2911">
                  <c:v>11189.865764386001</c:v>
                </c:pt>
                <c:pt idx="2912">
                  <c:v>11189.885764385501</c:v>
                </c:pt>
                <c:pt idx="2913">
                  <c:v>11189.905764385099</c:v>
                </c:pt>
                <c:pt idx="2914">
                  <c:v>11189.925764384599</c:v>
                </c:pt>
                <c:pt idx="2915">
                  <c:v>11189.9457643842</c:v>
                </c:pt>
                <c:pt idx="2916">
                  <c:v>11189.9657643837</c:v>
                </c:pt>
                <c:pt idx="2917">
                  <c:v>11189.9857643833</c:v>
                </c:pt>
                <c:pt idx="2918">
                  <c:v>11190.0057643828</c:v>
                </c:pt>
                <c:pt idx="2919">
                  <c:v>11190.025764382401</c:v>
                </c:pt>
                <c:pt idx="2920">
                  <c:v>11190.0379129378</c:v>
                </c:pt>
                <c:pt idx="2921">
                  <c:v>11190.045764381901</c:v>
                </c:pt>
                <c:pt idx="2922">
                  <c:v>11190.065764381499</c:v>
                </c:pt>
                <c:pt idx="2923">
                  <c:v>11190.0857643811</c:v>
                </c:pt>
                <c:pt idx="2924">
                  <c:v>11190.1057643806</c:v>
                </c:pt>
                <c:pt idx="2925">
                  <c:v>11190.1257643802</c:v>
                </c:pt>
                <c:pt idx="2926">
                  <c:v>11190.1457643797</c:v>
                </c:pt>
                <c:pt idx="2927">
                  <c:v>11190.151024172001</c:v>
                </c:pt>
                <c:pt idx="2928">
                  <c:v>11190.165764379301</c:v>
                </c:pt>
                <c:pt idx="2929">
                  <c:v>11190.181222712101</c:v>
                </c:pt>
                <c:pt idx="2930">
                  <c:v>11190.185764378801</c:v>
                </c:pt>
                <c:pt idx="2931">
                  <c:v>11190.205764378399</c:v>
                </c:pt>
                <c:pt idx="2932">
                  <c:v>11190.225764377899</c:v>
                </c:pt>
                <c:pt idx="2933">
                  <c:v>11190.2457643775</c:v>
                </c:pt>
                <c:pt idx="2934">
                  <c:v>11190.265764377</c:v>
                </c:pt>
                <c:pt idx="2935">
                  <c:v>11190.2857643766</c:v>
                </c:pt>
                <c:pt idx="2936">
                  <c:v>11190.3057643761</c:v>
                </c:pt>
                <c:pt idx="2937">
                  <c:v>11190.322876505001</c:v>
                </c:pt>
                <c:pt idx="2938">
                  <c:v>11190.325764375701</c:v>
                </c:pt>
                <c:pt idx="2939">
                  <c:v>11190.345764375201</c:v>
                </c:pt>
                <c:pt idx="2940">
                  <c:v>11190.365764374799</c:v>
                </c:pt>
                <c:pt idx="2941">
                  <c:v>11190.486512282299</c:v>
                </c:pt>
                <c:pt idx="2942">
                  <c:v>11190.5626531178</c:v>
                </c:pt>
                <c:pt idx="2943">
                  <c:v>11190.5670728511</c:v>
                </c:pt>
                <c:pt idx="2944">
                  <c:v>11190.582653117801</c:v>
                </c:pt>
                <c:pt idx="2945">
                  <c:v>11190.5870728511</c:v>
                </c:pt>
                <c:pt idx="2946">
                  <c:v>11190.602653117799</c:v>
                </c:pt>
                <c:pt idx="2947">
                  <c:v>11190.6070728511</c:v>
                </c:pt>
                <c:pt idx="2948">
                  <c:v>11190.6226531178</c:v>
                </c:pt>
                <c:pt idx="2949">
                  <c:v>11190.627072851101</c:v>
                </c:pt>
                <c:pt idx="2950">
                  <c:v>11190.6426531178</c:v>
                </c:pt>
                <c:pt idx="2951">
                  <c:v>11190.647072851099</c:v>
                </c:pt>
                <c:pt idx="2952">
                  <c:v>11190.6670728512</c:v>
                </c:pt>
                <c:pt idx="2953">
                  <c:v>11190.6870728512</c:v>
                </c:pt>
                <c:pt idx="2954">
                  <c:v>11190.707072851201</c:v>
                </c:pt>
                <c:pt idx="2955">
                  <c:v>11190.727072851199</c:v>
                </c:pt>
                <c:pt idx="2956">
                  <c:v>11190.7470728512</c:v>
                </c:pt>
                <c:pt idx="2957">
                  <c:v>11190.7670728513</c:v>
                </c:pt>
                <c:pt idx="2958">
                  <c:v>11190.781893682601</c:v>
                </c:pt>
                <c:pt idx="2959">
                  <c:v>11190.787072851301</c:v>
                </c:pt>
                <c:pt idx="2960">
                  <c:v>11190.792021768601</c:v>
                </c:pt>
                <c:pt idx="2961">
                  <c:v>11190.807072851299</c:v>
                </c:pt>
                <c:pt idx="2962">
                  <c:v>11190.817386463201</c:v>
                </c:pt>
                <c:pt idx="2963">
                  <c:v>11190.8270728513</c:v>
                </c:pt>
                <c:pt idx="2964">
                  <c:v>11190.834253319301</c:v>
                </c:pt>
                <c:pt idx="2965">
                  <c:v>11190.8470728513</c:v>
                </c:pt>
                <c:pt idx="2966">
                  <c:v>11190.867072851301</c:v>
                </c:pt>
                <c:pt idx="2967">
                  <c:v>11190.887072851399</c:v>
                </c:pt>
                <c:pt idx="2968">
                  <c:v>11190.9070728514</c:v>
                </c:pt>
                <c:pt idx="2969">
                  <c:v>11190.9270728514</c:v>
                </c:pt>
                <c:pt idx="2970">
                  <c:v>11190.947072851401</c:v>
                </c:pt>
                <c:pt idx="2971">
                  <c:v>11190.967072851399</c:v>
                </c:pt>
                <c:pt idx="2972">
                  <c:v>11190.9870728515</c:v>
                </c:pt>
                <c:pt idx="2973">
                  <c:v>11191.0070728515</c:v>
                </c:pt>
                <c:pt idx="2974">
                  <c:v>11191.027072851501</c:v>
                </c:pt>
                <c:pt idx="2975">
                  <c:v>11191.047072851499</c:v>
                </c:pt>
                <c:pt idx="2976">
                  <c:v>11191.0670728515</c:v>
                </c:pt>
                <c:pt idx="2977">
                  <c:v>11191.077912937801</c:v>
                </c:pt>
                <c:pt idx="2978">
                  <c:v>11191.0870728516</c:v>
                </c:pt>
                <c:pt idx="2979">
                  <c:v>11191.107072851601</c:v>
                </c:pt>
                <c:pt idx="2980">
                  <c:v>11191.1229354403</c:v>
                </c:pt>
                <c:pt idx="2981">
                  <c:v>11191.127072851599</c:v>
                </c:pt>
                <c:pt idx="2982">
                  <c:v>11191.1470728516</c:v>
                </c:pt>
                <c:pt idx="2983">
                  <c:v>11191.1670728516</c:v>
                </c:pt>
                <c:pt idx="2984">
                  <c:v>11191.187072851601</c:v>
                </c:pt>
                <c:pt idx="2985">
                  <c:v>11191.207072851699</c:v>
                </c:pt>
                <c:pt idx="2986">
                  <c:v>11191.2212227121</c:v>
                </c:pt>
                <c:pt idx="2987">
                  <c:v>11191.2270728517</c:v>
                </c:pt>
                <c:pt idx="2988">
                  <c:v>11191.2470728517</c:v>
                </c:pt>
                <c:pt idx="2989">
                  <c:v>11191.267072851701</c:v>
                </c:pt>
                <c:pt idx="2990">
                  <c:v>11191.287072851699</c:v>
                </c:pt>
                <c:pt idx="2991">
                  <c:v>11191.3070728518</c:v>
                </c:pt>
                <c:pt idx="2992">
                  <c:v>11191.3270728518</c:v>
                </c:pt>
                <c:pt idx="2993">
                  <c:v>11191.3470728518</c:v>
                </c:pt>
                <c:pt idx="2994">
                  <c:v>11191.3628765051</c:v>
                </c:pt>
                <c:pt idx="2995">
                  <c:v>11191.367072851799</c:v>
                </c:pt>
                <c:pt idx="2996">
                  <c:v>11191.3870728518</c:v>
                </c:pt>
                <c:pt idx="2997">
                  <c:v>11191.4070728519</c:v>
                </c:pt>
                <c:pt idx="2998">
                  <c:v>11191.4257643744</c:v>
                </c:pt>
                <c:pt idx="2999">
                  <c:v>11191.4270728519</c:v>
                </c:pt>
                <c:pt idx="3000">
                  <c:v>11191.446393116301</c:v>
                </c:pt>
                <c:pt idx="3001">
                  <c:v>11191.447072851901</c:v>
                </c:pt>
                <c:pt idx="3002">
                  <c:v>11191.463658425901</c:v>
                </c:pt>
                <c:pt idx="3003">
                  <c:v>11191.4670728519</c:v>
                </c:pt>
                <c:pt idx="3004">
                  <c:v>11191.4870728519</c:v>
                </c:pt>
                <c:pt idx="3005">
                  <c:v>11191.5070728519</c:v>
                </c:pt>
                <c:pt idx="3006">
                  <c:v>11191.5265122824</c:v>
                </c:pt>
                <c:pt idx="3007">
                  <c:v>11191.527072852001</c:v>
                </c:pt>
                <c:pt idx="3008">
                  <c:v>11191.547072851999</c:v>
                </c:pt>
                <c:pt idx="3009">
                  <c:v>11191.567072852</c:v>
                </c:pt>
                <c:pt idx="3010">
                  <c:v>11191.587072852</c:v>
                </c:pt>
                <c:pt idx="3011">
                  <c:v>11191.5999473747</c:v>
                </c:pt>
                <c:pt idx="3012">
                  <c:v>11191.607072852001</c:v>
                </c:pt>
                <c:pt idx="3013">
                  <c:v>11191.627072852099</c:v>
                </c:pt>
                <c:pt idx="3014">
                  <c:v>11191.6470728521</c:v>
                </c:pt>
                <c:pt idx="3015">
                  <c:v>11191.6670728521</c:v>
                </c:pt>
                <c:pt idx="3016">
                  <c:v>11191.687072852101</c:v>
                </c:pt>
                <c:pt idx="3017">
                  <c:v>11191.8070728522</c:v>
                </c:pt>
                <c:pt idx="3018">
                  <c:v>11191.8270728522</c:v>
                </c:pt>
                <c:pt idx="3019">
                  <c:v>11191.8320217686</c:v>
                </c:pt>
                <c:pt idx="3020">
                  <c:v>11191.847072852301</c:v>
                </c:pt>
                <c:pt idx="3021">
                  <c:v>11191.8742533193</c:v>
                </c:pt>
                <c:pt idx="3022">
                  <c:v>11191.947405881199</c:v>
                </c:pt>
                <c:pt idx="3023">
                  <c:v>11191.968216682701</c:v>
                </c:pt>
                <c:pt idx="3024">
                  <c:v>11192.162935440399</c:v>
                </c:pt>
                <c:pt idx="3025">
                  <c:v>11192.261222712201</c:v>
                </c:pt>
                <c:pt idx="3026">
                  <c:v>11192.3283977499</c:v>
                </c:pt>
                <c:pt idx="3027">
                  <c:v>11192.3591352165</c:v>
                </c:pt>
                <c:pt idx="3028">
                  <c:v>11192.402876505101</c:v>
                </c:pt>
                <c:pt idx="3029">
                  <c:v>11192.566512282399</c:v>
                </c:pt>
                <c:pt idx="3030">
                  <c:v>11192.872021768701</c:v>
                </c:pt>
                <c:pt idx="3031">
                  <c:v>11192.914253319301</c:v>
                </c:pt>
                <c:pt idx="3032">
                  <c:v>11192.948599256501</c:v>
                </c:pt>
                <c:pt idx="3033">
                  <c:v>11193.157912937901</c:v>
                </c:pt>
                <c:pt idx="3034">
                  <c:v>11193.2029354404</c:v>
                </c:pt>
                <c:pt idx="3035">
                  <c:v>11193.3012227122</c:v>
                </c:pt>
                <c:pt idx="3036">
                  <c:v>11193.399135216599</c:v>
                </c:pt>
                <c:pt idx="3037">
                  <c:v>11193.543658426001</c:v>
                </c:pt>
                <c:pt idx="3038">
                  <c:v>11193.6065122825</c:v>
                </c:pt>
                <c:pt idx="3039">
                  <c:v>11193.9120217687</c:v>
                </c:pt>
                <c:pt idx="3040">
                  <c:v>11193.930516353301</c:v>
                </c:pt>
                <c:pt idx="3041">
                  <c:v>11193.950516353299</c:v>
                </c:pt>
                <c:pt idx="3042">
                  <c:v>11193.9705163533</c:v>
                </c:pt>
                <c:pt idx="3043">
                  <c:v>11193.9885992566</c:v>
                </c:pt>
                <c:pt idx="3044">
                  <c:v>11193.9905163533</c:v>
                </c:pt>
                <c:pt idx="3045">
                  <c:v>11194.010516353401</c:v>
                </c:pt>
                <c:pt idx="3046">
                  <c:v>11194.030516353399</c:v>
                </c:pt>
                <c:pt idx="3047">
                  <c:v>11194.0505163534</c:v>
                </c:pt>
                <c:pt idx="3048">
                  <c:v>11194.0705163534</c:v>
                </c:pt>
                <c:pt idx="3049">
                  <c:v>11194.090516353401</c:v>
                </c:pt>
                <c:pt idx="3050">
                  <c:v>11194.110516353499</c:v>
                </c:pt>
                <c:pt idx="3051">
                  <c:v>11194.1305163535</c:v>
                </c:pt>
                <c:pt idx="3052">
                  <c:v>11194.1505163535</c:v>
                </c:pt>
                <c:pt idx="3053">
                  <c:v>11194.170516353501</c:v>
                </c:pt>
                <c:pt idx="3054">
                  <c:v>11194.190516353499</c:v>
                </c:pt>
                <c:pt idx="3055">
                  <c:v>11194.1979129379</c:v>
                </c:pt>
                <c:pt idx="3056">
                  <c:v>11194.2105163536</c:v>
                </c:pt>
                <c:pt idx="3057">
                  <c:v>11194.2305163536</c:v>
                </c:pt>
                <c:pt idx="3058">
                  <c:v>11194.242935440499</c:v>
                </c:pt>
                <c:pt idx="3059">
                  <c:v>11194.250516353601</c:v>
                </c:pt>
                <c:pt idx="3060">
                  <c:v>11194.270516353599</c:v>
                </c:pt>
                <c:pt idx="3061">
                  <c:v>11194.2905163536</c:v>
                </c:pt>
                <c:pt idx="3062">
                  <c:v>11194.3105163536</c:v>
                </c:pt>
                <c:pt idx="3063">
                  <c:v>11194.330516353701</c:v>
                </c:pt>
                <c:pt idx="3064">
                  <c:v>11194.341222712301</c:v>
                </c:pt>
                <c:pt idx="3065">
                  <c:v>11194.350516353699</c:v>
                </c:pt>
                <c:pt idx="3066">
                  <c:v>11194.3705163537</c:v>
                </c:pt>
                <c:pt idx="3067">
                  <c:v>11194.3905163537</c:v>
                </c:pt>
                <c:pt idx="3068">
                  <c:v>11194.410516353701</c:v>
                </c:pt>
                <c:pt idx="3069">
                  <c:v>11194.430516353799</c:v>
                </c:pt>
                <c:pt idx="3070">
                  <c:v>11194.4391352166</c:v>
                </c:pt>
                <c:pt idx="3071">
                  <c:v>11194.646512282499</c:v>
                </c:pt>
                <c:pt idx="3072">
                  <c:v>11194.9520217687</c:v>
                </c:pt>
                <c:pt idx="3073">
                  <c:v>11194.994253319401</c:v>
                </c:pt>
                <c:pt idx="3074">
                  <c:v>11195.028599256601</c:v>
                </c:pt>
                <c:pt idx="3075">
                  <c:v>11195.237912937901</c:v>
                </c:pt>
                <c:pt idx="3076">
                  <c:v>11195.2829354405</c:v>
                </c:pt>
                <c:pt idx="3077">
                  <c:v>11195.374948917401</c:v>
                </c:pt>
                <c:pt idx="3078">
                  <c:v>11195.3812227123</c:v>
                </c:pt>
                <c:pt idx="3079">
                  <c:v>11195.479135216599</c:v>
                </c:pt>
                <c:pt idx="3080">
                  <c:v>11195.540155529899</c:v>
                </c:pt>
                <c:pt idx="3081">
                  <c:v>11195.5601555295</c:v>
                </c:pt>
                <c:pt idx="3082">
                  <c:v>11195.5732411709</c:v>
                </c:pt>
                <c:pt idx="3083">
                  <c:v>11195.6001555286</c:v>
                </c:pt>
                <c:pt idx="3084">
                  <c:v>11195.6201555281</c:v>
                </c:pt>
                <c:pt idx="3085">
                  <c:v>11195.623658426101</c:v>
                </c:pt>
                <c:pt idx="3086">
                  <c:v>11195.660155527199</c:v>
                </c:pt>
                <c:pt idx="3087">
                  <c:v>11195.680155526799</c:v>
                </c:pt>
                <c:pt idx="3088">
                  <c:v>11195.6865122825</c:v>
                </c:pt>
                <c:pt idx="3089">
                  <c:v>11195.7001555264</c:v>
                </c:pt>
                <c:pt idx="3090">
                  <c:v>11195.7201555259</c:v>
                </c:pt>
                <c:pt idx="3091">
                  <c:v>11195.7401555255</c:v>
                </c:pt>
                <c:pt idx="3092">
                  <c:v>11195.760155525</c:v>
                </c:pt>
                <c:pt idx="3093">
                  <c:v>11195.780155524601</c:v>
                </c:pt>
                <c:pt idx="3094">
                  <c:v>11195.800155524101</c:v>
                </c:pt>
                <c:pt idx="3095">
                  <c:v>11195.820155523699</c:v>
                </c:pt>
                <c:pt idx="3096">
                  <c:v>11195.840155523199</c:v>
                </c:pt>
                <c:pt idx="3097">
                  <c:v>11195.8601555228</c:v>
                </c:pt>
                <c:pt idx="3098">
                  <c:v>11195.8801555223</c:v>
                </c:pt>
                <c:pt idx="3099">
                  <c:v>11195.9001555219</c:v>
                </c:pt>
                <c:pt idx="3100">
                  <c:v>11195.9201555214</c:v>
                </c:pt>
                <c:pt idx="3101">
                  <c:v>11195.940155521001</c:v>
                </c:pt>
                <c:pt idx="3102">
                  <c:v>11195.960155520501</c:v>
                </c:pt>
                <c:pt idx="3103">
                  <c:v>11195.968829666999</c:v>
                </c:pt>
                <c:pt idx="3104">
                  <c:v>11195.980155520099</c:v>
                </c:pt>
                <c:pt idx="3105">
                  <c:v>11195.988829667</c:v>
                </c:pt>
                <c:pt idx="3106">
                  <c:v>11195.9920217688</c:v>
                </c:pt>
                <c:pt idx="3107">
                  <c:v>11196.0001555196</c:v>
                </c:pt>
                <c:pt idx="3108">
                  <c:v>11196.008829667</c:v>
                </c:pt>
                <c:pt idx="3109">
                  <c:v>11196.016513073801</c:v>
                </c:pt>
                <c:pt idx="3110">
                  <c:v>11196.0201555192</c:v>
                </c:pt>
                <c:pt idx="3111">
                  <c:v>11196.028829667001</c:v>
                </c:pt>
                <c:pt idx="3112">
                  <c:v>11196.0342533194</c:v>
                </c:pt>
                <c:pt idx="3113">
                  <c:v>11196.0401555188</c:v>
                </c:pt>
                <c:pt idx="3114">
                  <c:v>11196.048829666999</c:v>
                </c:pt>
                <c:pt idx="3115">
                  <c:v>11196.0601555183</c:v>
                </c:pt>
                <c:pt idx="3116">
                  <c:v>11196.0685992566</c:v>
                </c:pt>
                <c:pt idx="3117">
                  <c:v>11196.0688296671</c:v>
                </c:pt>
                <c:pt idx="3118">
                  <c:v>11196.0801555179</c:v>
                </c:pt>
                <c:pt idx="3119">
                  <c:v>11196.0888296671</c:v>
                </c:pt>
                <c:pt idx="3120">
                  <c:v>11196.108829667101</c:v>
                </c:pt>
                <c:pt idx="3121">
                  <c:v>11196.128829667099</c:v>
                </c:pt>
                <c:pt idx="3122">
                  <c:v>11196.1488296671</c:v>
                </c:pt>
                <c:pt idx="3123">
                  <c:v>11196.1688296672</c:v>
                </c:pt>
                <c:pt idx="3124">
                  <c:v>11196.1888296672</c:v>
                </c:pt>
                <c:pt idx="3125">
                  <c:v>11196.208829667199</c:v>
                </c:pt>
                <c:pt idx="3126">
                  <c:v>11196.2288296672</c:v>
                </c:pt>
                <c:pt idx="3127">
                  <c:v>11196.2488296672</c:v>
                </c:pt>
                <c:pt idx="3128">
                  <c:v>11196.2688296673</c:v>
                </c:pt>
                <c:pt idx="3129">
                  <c:v>11196.269564796199</c:v>
                </c:pt>
                <c:pt idx="3130">
                  <c:v>11196.277912938</c:v>
                </c:pt>
                <c:pt idx="3131">
                  <c:v>11196.288829667301</c:v>
                </c:pt>
                <c:pt idx="3132">
                  <c:v>11196.2895647962</c:v>
                </c:pt>
                <c:pt idx="3133">
                  <c:v>11196.3088296673</c:v>
                </c:pt>
                <c:pt idx="3134">
                  <c:v>11196.3095647962</c:v>
                </c:pt>
                <c:pt idx="3135">
                  <c:v>11196.322935440499</c:v>
                </c:pt>
                <c:pt idx="3136">
                  <c:v>11196.3288296673</c:v>
                </c:pt>
                <c:pt idx="3137">
                  <c:v>11196.3488296673</c:v>
                </c:pt>
                <c:pt idx="3138">
                  <c:v>11196.368829667301</c:v>
                </c:pt>
                <c:pt idx="3139">
                  <c:v>11196.388829667399</c:v>
                </c:pt>
                <c:pt idx="3140">
                  <c:v>11196.4088296674</c:v>
                </c:pt>
                <c:pt idx="3141">
                  <c:v>11196.421222712301</c:v>
                </c:pt>
                <c:pt idx="3142">
                  <c:v>11196.4288296674</c:v>
                </c:pt>
                <c:pt idx="3143">
                  <c:v>11196.4310241723</c:v>
                </c:pt>
                <c:pt idx="3144">
                  <c:v>11196.5191352167</c:v>
                </c:pt>
                <c:pt idx="3145">
                  <c:v>11196.726512282599</c:v>
                </c:pt>
                <c:pt idx="3146">
                  <c:v>11197.0320217688</c:v>
                </c:pt>
                <c:pt idx="3147">
                  <c:v>11197.1085992567</c:v>
                </c:pt>
                <c:pt idx="3148">
                  <c:v>11197.1201555179</c:v>
                </c:pt>
                <c:pt idx="3149">
                  <c:v>11197.1401555174</c:v>
                </c:pt>
                <c:pt idx="3150">
                  <c:v>11197.160155517</c:v>
                </c:pt>
                <c:pt idx="3151">
                  <c:v>11197.1801555166</c:v>
                </c:pt>
                <c:pt idx="3152">
                  <c:v>11197.2001555161</c:v>
                </c:pt>
                <c:pt idx="3153">
                  <c:v>11197.220155515701</c:v>
                </c:pt>
                <c:pt idx="3154">
                  <c:v>11197.240155515199</c:v>
                </c:pt>
                <c:pt idx="3155">
                  <c:v>11197.260155514799</c:v>
                </c:pt>
                <c:pt idx="3156">
                  <c:v>11197.2801555143</c:v>
                </c:pt>
                <c:pt idx="3157">
                  <c:v>11197.3001555139</c:v>
                </c:pt>
                <c:pt idx="3158">
                  <c:v>11197.3201555134</c:v>
                </c:pt>
                <c:pt idx="3159">
                  <c:v>11197.340155513</c:v>
                </c:pt>
                <c:pt idx="3160">
                  <c:v>11197.360155512501</c:v>
                </c:pt>
                <c:pt idx="3161">
                  <c:v>11197.3629354406</c:v>
                </c:pt>
                <c:pt idx="3162">
                  <c:v>11197.380155512101</c:v>
                </c:pt>
                <c:pt idx="3163">
                  <c:v>11197.400155511599</c:v>
                </c:pt>
                <c:pt idx="3164">
                  <c:v>11197.420155511199</c:v>
                </c:pt>
                <c:pt idx="3165">
                  <c:v>11197.4401555107</c:v>
                </c:pt>
                <c:pt idx="3166">
                  <c:v>11197.4601555103</c:v>
                </c:pt>
                <c:pt idx="3167">
                  <c:v>11197.4612227124</c:v>
                </c:pt>
                <c:pt idx="3168">
                  <c:v>11197.468829667399</c:v>
                </c:pt>
                <c:pt idx="3169">
                  <c:v>11197.4801555098</c:v>
                </c:pt>
                <c:pt idx="3170">
                  <c:v>11197.4888296674</c:v>
                </c:pt>
                <c:pt idx="3171">
                  <c:v>11197.5001555094</c:v>
                </c:pt>
                <c:pt idx="3172">
                  <c:v>11197.5088296674</c:v>
                </c:pt>
                <c:pt idx="3173">
                  <c:v>11197.520155509001</c:v>
                </c:pt>
                <c:pt idx="3174">
                  <c:v>11197.5283977501</c:v>
                </c:pt>
                <c:pt idx="3175">
                  <c:v>11197.528829667401</c:v>
                </c:pt>
                <c:pt idx="3176">
                  <c:v>11197.540155508501</c:v>
                </c:pt>
                <c:pt idx="3177">
                  <c:v>11197.548829667499</c:v>
                </c:pt>
                <c:pt idx="3178">
                  <c:v>11197.559135216699</c:v>
                </c:pt>
                <c:pt idx="3179">
                  <c:v>11197.560155508099</c:v>
                </c:pt>
                <c:pt idx="3180">
                  <c:v>11197.5688296675</c:v>
                </c:pt>
                <c:pt idx="3181">
                  <c:v>11197.5801555076</c:v>
                </c:pt>
                <c:pt idx="3182">
                  <c:v>11197.5888296675</c:v>
                </c:pt>
                <c:pt idx="3183">
                  <c:v>11197.6001555072</c:v>
                </c:pt>
                <c:pt idx="3184">
                  <c:v>11197.608829667501</c:v>
                </c:pt>
                <c:pt idx="3185">
                  <c:v>11197.6201555067</c:v>
                </c:pt>
                <c:pt idx="3186">
                  <c:v>11197.628829667499</c:v>
                </c:pt>
                <c:pt idx="3187">
                  <c:v>11197.6401555063</c:v>
                </c:pt>
                <c:pt idx="3188">
                  <c:v>11197.6488296675</c:v>
                </c:pt>
                <c:pt idx="3189">
                  <c:v>11197.660155505801</c:v>
                </c:pt>
                <c:pt idx="3190">
                  <c:v>11197.6688296676</c:v>
                </c:pt>
                <c:pt idx="3191">
                  <c:v>11197.680155505401</c:v>
                </c:pt>
                <c:pt idx="3192">
                  <c:v>11197.688829667601</c:v>
                </c:pt>
                <c:pt idx="3193">
                  <c:v>11197.700155504899</c:v>
                </c:pt>
                <c:pt idx="3194">
                  <c:v>11197.7036584261</c:v>
                </c:pt>
                <c:pt idx="3195">
                  <c:v>11197.708829667599</c:v>
                </c:pt>
                <c:pt idx="3196">
                  <c:v>11197.720155504499</c:v>
                </c:pt>
                <c:pt idx="3197">
                  <c:v>11197.7288296676</c:v>
                </c:pt>
                <c:pt idx="3198">
                  <c:v>11197.740155504</c:v>
                </c:pt>
                <c:pt idx="3199">
                  <c:v>11197.7488296676</c:v>
                </c:pt>
                <c:pt idx="3200">
                  <c:v>11197.7601555036</c:v>
                </c:pt>
                <c:pt idx="3201">
                  <c:v>11197.7665122826</c:v>
                </c:pt>
                <c:pt idx="3202">
                  <c:v>11197.768829667701</c:v>
                </c:pt>
                <c:pt idx="3203">
                  <c:v>11197.7801555031</c:v>
                </c:pt>
                <c:pt idx="3204">
                  <c:v>11197.788829667699</c:v>
                </c:pt>
                <c:pt idx="3205">
                  <c:v>11197.8001555027</c:v>
                </c:pt>
                <c:pt idx="3206">
                  <c:v>11197.8088296677</c:v>
                </c:pt>
                <c:pt idx="3207">
                  <c:v>11197.820155502201</c:v>
                </c:pt>
                <c:pt idx="3208">
                  <c:v>11197.8288296677</c:v>
                </c:pt>
                <c:pt idx="3209">
                  <c:v>11197.840155501801</c:v>
                </c:pt>
                <c:pt idx="3210">
                  <c:v>11197.848829667701</c:v>
                </c:pt>
                <c:pt idx="3211">
                  <c:v>11197.860155501399</c:v>
                </c:pt>
                <c:pt idx="3212">
                  <c:v>11197.868829667799</c:v>
                </c:pt>
                <c:pt idx="3213">
                  <c:v>11197.8888296678</c:v>
                </c:pt>
                <c:pt idx="3214">
                  <c:v>11197.9088296678</c:v>
                </c:pt>
                <c:pt idx="3215">
                  <c:v>11197.928829667801</c:v>
                </c:pt>
                <c:pt idx="3216">
                  <c:v>11197.948829667799</c:v>
                </c:pt>
                <c:pt idx="3217">
                  <c:v>11197.9688296678</c:v>
                </c:pt>
                <c:pt idx="3218">
                  <c:v>11197.9888296679</c:v>
                </c:pt>
                <c:pt idx="3219">
                  <c:v>11198.0088296679</c:v>
                </c:pt>
                <c:pt idx="3220">
                  <c:v>11198.028829667899</c:v>
                </c:pt>
                <c:pt idx="3221">
                  <c:v>11198.0488296679</c:v>
                </c:pt>
                <c:pt idx="3222">
                  <c:v>11198.0688296679</c:v>
                </c:pt>
                <c:pt idx="3223">
                  <c:v>11198.072021768799</c:v>
                </c:pt>
                <c:pt idx="3224">
                  <c:v>11198.088829668</c:v>
                </c:pt>
                <c:pt idx="3225">
                  <c:v>11198.108829668001</c:v>
                </c:pt>
                <c:pt idx="3226">
                  <c:v>11198.1142533195</c:v>
                </c:pt>
                <c:pt idx="3227">
                  <c:v>11198.128829668</c:v>
                </c:pt>
                <c:pt idx="3228">
                  <c:v>11198.1485992567</c:v>
                </c:pt>
                <c:pt idx="3229">
                  <c:v>11198.148829668</c:v>
                </c:pt>
                <c:pt idx="3230">
                  <c:v>11198.168829668</c:v>
                </c:pt>
                <c:pt idx="3231">
                  <c:v>11198.188829668001</c:v>
                </c:pt>
                <c:pt idx="3232">
                  <c:v>11198.208829668099</c:v>
                </c:pt>
                <c:pt idx="3233">
                  <c:v>11198.2288296681</c:v>
                </c:pt>
                <c:pt idx="3234">
                  <c:v>11198.2488296681</c:v>
                </c:pt>
                <c:pt idx="3235">
                  <c:v>11198.268829668101</c:v>
                </c:pt>
                <c:pt idx="3236">
                  <c:v>11198.288829668099</c:v>
                </c:pt>
                <c:pt idx="3237">
                  <c:v>11198.3088296682</c:v>
                </c:pt>
                <c:pt idx="3238">
                  <c:v>11198.3288296682</c:v>
                </c:pt>
                <c:pt idx="3239">
                  <c:v>11198.348829668201</c:v>
                </c:pt>
                <c:pt idx="3240">
                  <c:v>11198.3579129381</c:v>
                </c:pt>
                <c:pt idx="3241">
                  <c:v>11198.368829668199</c:v>
                </c:pt>
                <c:pt idx="3242">
                  <c:v>11198.3888296682</c:v>
                </c:pt>
                <c:pt idx="3243">
                  <c:v>11198.402935440599</c:v>
                </c:pt>
                <c:pt idx="3244">
                  <c:v>11198.4088296683</c:v>
                </c:pt>
                <c:pt idx="3245">
                  <c:v>11198.428829668301</c:v>
                </c:pt>
                <c:pt idx="3246">
                  <c:v>11198.448829668299</c:v>
                </c:pt>
                <c:pt idx="3247">
                  <c:v>11198.4688296683</c:v>
                </c:pt>
                <c:pt idx="3248">
                  <c:v>11198.4888296683</c:v>
                </c:pt>
                <c:pt idx="3249">
                  <c:v>11198.501222712401</c:v>
                </c:pt>
                <c:pt idx="3250">
                  <c:v>11198.508829668301</c:v>
                </c:pt>
                <c:pt idx="3251">
                  <c:v>11198.528829668399</c:v>
                </c:pt>
                <c:pt idx="3252">
                  <c:v>11198.5991352167</c:v>
                </c:pt>
                <c:pt idx="3253">
                  <c:v>11198.6070352019</c:v>
                </c:pt>
                <c:pt idx="3254">
                  <c:v>11198.806512282599</c:v>
                </c:pt>
                <c:pt idx="3255">
                  <c:v>11199.1120217689</c:v>
                </c:pt>
                <c:pt idx="3256">
                  <c:v>11199.1365130739</c:v>
                </c:pt>
                <c:pt idx="3257">
                  <c:v>11199.1885992567</c:v>
                </c:pt>
                <c:pt idx="3258">
                  <c:v>11199.3979129381</c:v>
                </c:pt>
                <c:pt idx="3259">
                  <c:v>11199.4429354406</c:v>
                </c:pt>
                <c:pt idx="3260">
                  <c:v>11199.5412227124</c:v>
                </c:pt>
                <c:pt idx="3261">
                  <c:v>11199.639135216799</c:v>
                </c:pt>
                <c:pt idx="3262">
                  <c:v>11199.8465122827</c:v>
                </c:pt>
                <c:pt idx="3263">
                  <c:v>11199.8505163523</c:v>
                </c:pt>
                <c:pt idx="3264">
                  <c:v>11199.870516352299</c:v>
                </c:pt>
                <c:pt idx="3265">
                  <c:v>11199.8905163523</c:v>
                </c:pt>
                <c:pt idx="3266">
                  <c:v>11199.9105163523</c:v>
                </c:pt>
                <c:pt idx="3267">
                  <c:v>11199.9305163524</c:v>
                </c:pt>
                <c:pt idx="3268">
                  <c:v>11199.950516352401</c:v>
                </c:pt>
                <c:pt idx="3269">
                  <c:v>11199.970516352399</c:v>
                </c:pt>
                <c:pt idx="3270">
                  <c:v>11199.9905163524</c:v>
                </c:pt>
                <c:pt idx="3271">
                  <c:v>11200.0105163524</c:v>
                </c:pt>
                <c:pt idx="3272">
                  <c:v>11200.030516352501</c:v>
                </c:pt>
                <c:pt idx="3273">
                  <c:v>11200.050516352499</c:v>
                </c:pt>
                <c:pt idx="3274">
                  <c:v>11200.0705163525</c:v>
                </c:pt>
                <c:pt idx="3275">
                  <c:v>11200.0905163525</c:v>
                </c:pt>
                <c:pt idx="3276">
                  <c:v>11200.110516352501</c:v>
                </c:pt>
                <c:pt idx="3277">
                  <c:v>11200.130516352499</c:v>
                </c:pt>
                <c:pt idx="3278">
                  <c:v>11200.1505163526</c:v>
                </c:pt>
                <c:pt idx="3279">
                  <c:v>11200.152021768899</c:v>
                </c:pt>
                <c:pt idx="3280">
                  <c:v>11200.1705163526</c:v>
                </c:pt>
                <c:pt idx="3281">
                  <c:v>11200.190516352601</c:v>
                </c:pt>
                <c:pt idx="3282">
                  <c:v>11200.1942533196</c:v>
                </c:pt>
                <c:pt idx="3283">
                  <c:v>11200.210516352599</c:v>
                </c:pt>
                <c:pt idx="3284">
                  <c:v>11200.228599256799</c:v>
                </c:pt>
                <c:pt idx="3285">
                  <c:v>11200.2305163526</c:v>
                </c:pt>
                <c:pt idx="3286">
                  <c:v>11200.2505163527</c:v>
                </c:pt>
                <c:pt idx="3287">
                  <c:v>11200.270516352701</c:v>
                </c:pt>
                <c:pt idx="3288">
                  <c:v>11200.285354075901</c:v>
                </c:pt>
                <c:pt idx="3289">
                  <c:v>11200.290516352699</c:v>
                </c:pt>
                <c:pt idx="3290">
                  <c:v>11200.3105163527</c:v>
                </c:pt>
                <c:pt idx="3291">
                  <c:v>11200.3305163527</c:v>
                </c:pt>
                <c:pt idx="3292">
                  <c:v>11200.350516352801</c:v>
                </c:pt>
                <c:pt idx="3293">
                  <c:v>11200.357820143199</c:v>
                </c:pt>
                <c:pt idx="3294">
                  <c:v>11200.370516352799</c:v>
                </c:pt>
                <c:pt idx="3295">
                  <c:v>11200.3905163528</c:v>
                </c:pt>
                <c:pt idx="3296">
                  <c:v>11200.4105163528</c:v>
                </c:pt>
                <c:pt idx="3297">
                  <c:v>11200.430516352801</c:v>
                </c:pt>
                <c:pt idx="3298">
                  <c:v>11200.4379129381</c:v>
                </c:pt>
                <c:pt idx="3299">
                  <c:v>11200.450516352799</c:v>
                </c:pt>
                <c:pt idx="3300">
                  <c:v>11200.4705163529</c:v>
                </c:pt>
                <c:pt idx="3301">
                  <c:v>11200.482935440699</c:v>
                </c:pt>
                <c:pt idx="3302">
                  <c:v>11200.4905163529</c:v>
                </c:pt>
                <c:pt idx="3303">
                  <c:v>11200.510516352901</c:v>
                </c:pt>
                <c:pt idx="3304">
                  <c:v>11200.530516352899</c:v>
                </c:pt>
                <c:pt idx="3305">
                  <c:v>11200.5505163529</c:v>
                </c:pt>
                <c:pt idx="3306">
                  <c:v>11200.570516353</c:v>
                </c:pt>
                <c:pt idx="3307">
                  <c:v>11200.581222712501</c:v>
                </c:pt>
                <c:pt idx="3308">
                  <c:v>11200.590516353001</c:v>
                </c:pt>
                <c:pt idx="3309">
                  <c:v>11200.610516352999</c:v>
                </c:pt>
                <c:pt idx="3310">
                  <c:v>11200.630516353</c:v>
                </c:pt>
                <c:pt idx="3311">
                  <c:v>11200.6442512911</c:v>
                </c:pt>
                <c:pt idx="3312">
                  <c:v>11200.650516353</c:v>
                </c:pt>
                <c:pt idx="3313">
                  <c:v>11200.670516353101</c:v>
                </c:pt>
                <c:pt idx="3314">
                  <c:v>11200.6791352168</c:v>
                </c:pt>
                <c:pt idx="3315">
                  <c:v>11200.690516353099</c:v>
                </c:pt>
                <c:pt idx="3316">
                  <c:v>11200.7105163531</c:v>
                </c:pt>
                <c:pt idx="3317">
                  <c:v>11200.7305163531</c:v>
                </c:pt>
                <c:pt idx="3318">
                  <c:v>11200.7505163531</c:v>
                </c:pt>
                <c:pt idx="3319">
                  <c:v>11200.886512282699</c:v>
                </c:pt>
                <c:pt idx="3320">
                  <c:v>11201.192021769</c:v>
                </c:pt>
                <c:pt idx="3321">
                  <c:v>11201.216513074</c:v>
                </c:pt>
                <c:pt idx="3322">
                  <c:v>11201.2685992568</c:v>
                </c:pt>
                <c:pt idx="3323">
                  <c:v>11201.4779129382</c:v>
                </c:pt>
                <c:pt idx="3324">
                  <c:v>11201.5229354407</c:v>
                </c:pt>
                <c:pt idx="3325">
                  <c:v>11201.6212227125</c:v>
                </c:pt>
                <c:pt idx="3326">
                  <c:v>11201.684251291201</c:v>
                </c:pt>
                <c:pt idx="3327">
                  <c:v>11201.7905163532</c:v>
                </c:pt>
                <c:pt idx="3328">
                  <c:v>11201.9265122828</c:v>
                </c:pt>
                <c:pt idx="3329">
                  <c:v>11202.232021768999</c:v>
                </c:pt>
                <c:pt idx="3330">
                  <c:v>11202.2742533197</c:v>
                </c:pt>
                <c:pt idx="3331">
                  <c:v>11202.308599256899</c:v>
                </c:pt>
                <c:pt idx="3332">
                  <c:v>11202.5179129382</c:v>
                </c:pt>
                <c:pt idx="3333">
                  <c:v>11202.562935440799</c:v>
                </c:pt>
                <c:pt idx="3334">
                  <c:v>11202.6222343593</c:v>
                </c:pt>
                <c:pt idx="3335">
                  <c:v>11202.661222712601</c:v>
                </c:pt>
                <c:pt idx="3336">
                  <c:v>11202.7242512912</c:v>
                </c:pt>
                <c:pt idx="3337">
                  <c:v>11202.8305163532</c:v>
                </c:pt>
                <c:pt idx="3338">
                  <c:v>11202.966512282799</c:v>
                </c:pt>
                <c:pt idx="3339">
                  <c:v>11203.272021769</c:v>
                </c:pt>
                <c:pt idx="3340">
                  <c:v>11203.296513073999</c:v>
                </c:pt>
                <c:pt idx="3341">
                  <c:v>11203.314253319701</c:v>
                </c:pt>
                <c:pt idx="3342">
                  <c:v>11203.3485992569</c:v>
                </c:pt>
                <c:pt idx="3343">
                  <c:v>11203.377820158301</c:v>
                </c:pt>
                <c:pt idx="3344">
                  <c:v>11203.3978201583</c:v>
                </c:pt>
                <c:pt idx="3345">
                  <c:v>11203.5579129382</c:v>
                </c:pt>
                <c:pt idx="3346">
                  <c:v>11203.6029354408</c:v>
                </c:pt>
                <c:pt idx="3347">
                  <c:v>11203.7012227126</c:v>
                </c:pt>
                <c:pt idx="3348">
                  <c:v>11203.764251291201</c:v>
                </c:pt>
                <c:pt idx="3349">
                  <c:v>11203.870516353199</c:v>
                </c:pt>
                <c:pt idx="3350">
                  <c:v>11204.0065122828</c:v>
                </c:pt>
                <c:pt idx="3351">
                  <c:v>11204.312021769099</c:v>
                </c:pt>
                <c:pt idx="3352">
                  <c:v>11204.3542533197</c:v>
                </c:pt>
                <c:pt idx="3353">
                  <c:v>11204.388599256899</c:v>
                </c:pt>
                <c:pt idx="3354">
                  <c:v>11204.4505163538</c:v>
                </c:pt>
                <c:pt idx="3355">
                  <c:v>11204.4705163538</c:v>
                </c:pt>
                <c:pt idx="3356">
                  <c:v>11204.490516353801</c:v>
                </c:pt>
                <c:pt idx="3357">
                  <c:v>11204.597912938299</c:v>
                </c:pt>
                <c:pt idx="3358">
                  <c:v>11204.642935440799</c:v>
                </c:pt>
                <c:pt idx="3359">
                  <c:v>11204.669660883001</c:v>
                </c:pt>
                <c:pt idx="3360">
                  <c:v>11204.689660882501</c:v>
                </c:pt>
                <c:pt idx="3361">
                  <c:v>11204.709660882099</c:v>
                </c:pt>
                <c:pt idx="3362">
                  <c:v>11204.7296608816</c:v>
                </c:pt>
                <c:pt idx="3363">
                  <c:v>11204.741222712601</c:v>
                </c:pt>
                <c:pt idx="3364">
                  <c:v>11204.7496608812</c:v>
                </c:pt>
                <c:pt idx="3365">
                  <c:v>11204.7696608807</c:v>
                </c:pt>
                <c:pt idx="3366">
                  <c:v>11204.7896608803</c:v>
                </c:pt>
                <c:pt idx="3367">
                  <c:v>11204.8042512913</c:v>
                </c:pt>
                <c:pt idx="3368">
                  <c:v>11204.809660879801</c:v>
                </c:pt>
                <c:pt idx="3369">
                  <c:v>11204.829660879401</c:v>
                </c:pt>
                <c:pt idx="3370">
                  <c:v>11204.849660878999</c:v>
                </c:pt>
                <c:pt idx="3371">
                  <c:v>11204.869660878499</c:v>
                </c:pt>
                <c:pt idx="3372">
                  <c:v>11204.8896608781</c:v>
                </c:pt>
                <c:pt idx="3373">
                  <c:v>11204.9096608776</c:v>
                </c:pt>
                <c:pt idx="3374">
                  <c:v>11204.9296608772</c:v>
                </c:pt>
                <c:pt idx="3375">
                  <c:v>11204.9496608767</c:v>
                </c:pt>
                <c:pt idx="3376">
                  <c:v>11204.969660876301</c:v>
                </c:pt>
                <c:pt idx="3377">
                  <c:v>11204.989660875801</c:v>
                </c:pt>
                <c:pt idx="3378">
                  <c:v>11205.009660875399</c:v>
                </c:pt>
                <c:pt idx="3379">
                  <c:v>11205.029660874899</c:v>
                </c:pt>
                <c:pt idx="3380">
                  <c:v>11205.046512282899</c:v>
                </c:pt>
                <c:pt idx="3381">
                  <c:v>11205.0496608745</c:v>
                </c:pt>
                <c:pt idx="3382">
                  <c:v>11205.069660874</c:v>
                </c:pt>
                <c:pt idx="3383">
                  <c:v>11205.0896608736</c:v>
                </c:pt>
                <c:pt idx="3384">
                  <c:v>11205.1096608731</c:v>
                </c:pt>
                <c:pt idx="3385">
                  <c:v>11205.129660872701</c:v>
                </c:pt>
                <c:pt idx="3386">
                  <c:v>11205.149660872199</c:v>
                </c:pt>
                <c:pt idx="3387">
                  <c:v>11205.169660871799</c:v>
                </c:pt>
                <c:pt idx="3388">
                  <c:v>11205.1896608714</c:v>
                </c:pt>
                <c:pt idx="3389">
                  <c:v>11205.2096608709</c:v>
                </c:pt>
                <c:pt idx="3390">
                  <c:v>11205.2296608705</c:v>
                </c:pt>
                <c:pt idx="3391">
                  <c:v>11205.24966087</c:v>
                </c:pt>
                <c:pt idx="3392">
                  <c:v>11205.269660869601</c:v>
                </c:pt>
                <c:pt idx="3393">
                  <c:v>11205.289660869101</c:v>
                </c:pt>
                <c:pt idx="3394">
                  <c:v>11205.309660868699</c:v>
                </c:pt>
                <c:pt idx="3395">
                  <c:v>11205.329660868199</c:v>
                </c:pt>
                <c:pt idx="3396">
                  <c:v>11205.3496608678</c:v>
                </c:pt>
                <c:pt idx="3397">
                  <c:v>11205.3520217691</c:v>
                </c:pt>
                <c:pt idx="3398">
                  <c:v>11205.3696608673</c:v>
                </c:pt>
                <c:pt idx="3399">
                  <c:v>11205.3896608669</c:v>
                </c:pt>
                <c:pt idx="3400">
                  <c:v>11205.394253319801</c:v>
                </c:pt>
                <c:pt idx="3401">
                  <c:v>11205.4096608664</c:v>
                </c:pt>
                <c:pt idx="3402">
                  <c:v>11205.428599257</c:v>
                </c:pt>
                <c:pt idx="3403">
                  <c:v>11205.429660866001</c:v>
                </c:pt>
                <c:pt idx="3404">
                  <c:v>11205.449660865501</c:v>
                </c:pt>
                <c:pt idx="3405">
                  <c:v>11205.469660865099</c:v>
                </c:pt>
                <c:pt idx="3406">
                  <c:v>11205.472999176</c:v>
                </c:pt>
                <c:pt idx="3407">
                  <c:v>11205.4896608646</c:v>
                </c:pt>
                <c:pt idx="3408">
                  <c:v>11205.5096608642</c:v>
                </c:pt>
                <c:pt idx="3409">
                  <c:v>11205.5296608638</c:v>
                </c:pt>
                <c:pt idx="3410">
                  <c:v>11205.5496608633</c:v>
                </c:pt>
                <c:pt idx="3411">
                  <c:v>11205.5696608629</c:v>
                </c:pt>
                <c:pt idx="3412">
                  <c:v>11205.589660862401</c:v>
                </c:pt>
                <c:pt idx="3413">
                  <c:v>11205.609660861999</c:v>
                </c:pt>
                <c:pt idx="3414">
                  <c:v>11205.629660861499</c:v>
                </c:pt>
                <c:pt idx="3415">
                  <c:v>11205.6379129383</c:v>
                </c:pt>
                <c:pt idx="3416">
                  <c:v>11205.6496608611</c:v>
                </c:pt>
                <c:pt idx="3417">
                  <c:v>11205.6696608606</c:v>
                </c:pt>
                <c:pt idx="3418">
                  <c:v>11205.6829354409</c:v>
                </c:pt>
                <c:pt idx="3419">
                  <c:v>11205.6896608602</c:v>
                </c:pt>
                <c:pt idx="3420">
                  <c:v>11205.7096608597</c:v>
                </c:pt>
                <c:pt idx="3421">
                  <c:v>11205.729660859301</c:v>
                </c:pt>
                <c:pt idx="3422">
                  <c:v>11205.749660858801</c:v>
                </c:pt>
                <c:pt idx="3423">
                  <c:v>11205.769660858399</c:v>
                </c:pt>
                <c:pt idx="3424">
                  <c:v>11205.7812227127</c:v>
                </c:pt>
                <c:pt idx="3425">
                  <c:v>11205.789660857899</c:v>
                </c:pt>
                <c:pt idx="3426">
                  <c:v>11205.8096608575</c:v>
                </c:pt>
                <c:pt idx="3427">
                  <c:v>11205.829660857</c:v>
                </c:pt>
                <c:pt idx="3428">
                  <c:v>11205.8496608566</c:v>
                </c:pt>
                <c:pt idx="3429">
                  <c:v>11205.8696608562</c:v>
                </c:pt>
                <c:pt idx="3430">
                  <c:v>11205.889660855701</c:v>
                </c:pt>
                <c:pt idx="3431">
                  <c:v>11205.909660855301</c:v>
                </c:pt>
                <c:pt idx="3432">
                  <c:v>11205.929660854799</c:v>
                </c:pt>
                <c:pt idx="3433">
                  <c:v>11205.9496608544</c:v>
                </c:pt>
                <c:pt idx="3434">
                  <c:v>11205.9696608539</c:v>
                </c:pt>
                <c:pt idx="3435">
                  <c:v>11205.9896608535</c:v>
                </c:pt>
                <c:pt idx="3436">
                  <c:v>11206.009660853</c:v>
                </c:pt>
                <c:pt idx="3437">
                  <c:v>11206.029660852601</c:v>
                </c:pt>
                <c:pt idx="3438">
                  <c:v>11206.049660852101</c:v>
                </c:pt>
                <c:pt idx="3439">
                  <c:v>11206.069660851699</c:v>
                </c:pt>
                <c:pt idx="3440">
                  <c:v>11206.0865122829</c:v>
                </c:pt>
                <c:pt idx="3441">
                  <c:v>11206.089660851199</c:v>
                </c:pt>
                <c:pt idx="3442">
                  <c:v>11206.1296608503</c:v>
                </c:pt>
                <c:pt idx="3443">
                  <c:v>11206.1496608499</c:v>
                </c:pt>
                <c:pt idx="3444">
                  <c:v>11206.1696608494</c:v>
                </c:pt>
                <c:pt idx="3445">
                  <c:v>11206.392021769099</c:v>
                </c:pt>
                <c:pt idx="3446">
                  <c:v>11206.4342533198</c:v>
                </c:pt>
                <c:pt idx="3447">
                  <c:v>11206.468599256999</c:v>
                </c:pt>
                <c:pt idx="3448">
                  <c:v>11206.677912938399</c:v>
                </c:pt>
                <c:pt idx="3449">
                  <c:v>11206.722935440899</c:v>
                </c:pt>
                <c:pt idx="3450">
                  <c:v>11206.821222712701</c:v>
                </c:pt>
                <c:pt idx="3451">
                  <c:v>11207.4320217692</c:v>
                </c:pt>
                <c:pt idx="3452">
                  <c:v>11207.474253319901</c:v>
                </c:pt>
                <c:pt idx="3453">
                  <c:v>11207.508599257</c:v>
                </c:pt>
                <c:pt idx="3454">
                  <c:v>11207.7179129384</c:v>
                </c:pt>
                <c:pt idx="3455">
                  <c:v>11207.7629354409</c:v>
                </c:pt>
                <c:pt idx="3456">
                  <c:v>11207.8612227127</c:v>
                </c:pt>
                <c:pt idx="3457">
                  <c:v>11208.472021769199</c:v>
                </c:pt>
                <c:pt idx="3458">
                  <c:v>11208.5142533199</c:v>
                </c:pt>
                <c:pt idx="3459">
                  <c:v>11208.548599257099</c:v>
                </c:pt>
                <c:pt idx="3460">
                  <c:v>11208.757912938399</c:v>
                </c:pt>
                <c:pt idx="3461">
                  <c:v>11208.802935440999</c:v>
                </c:pt>
                <c:pt idx="3462">
                  <c:v>11208.901222712801</c:v>
                </c:pt>
                <c:pt idx="3463">
                  <c:v>11209.5120217693</c:v>
                </c:pt>
                <c:pt idx="3464">
                  <c:v>11209.5542533199</c:v>
                </c:pt>
                <c:pt idx="3465">
                  <c:v>11209.5885992571</c:v>
                </c:pt>
                <c:pt idx="3466">
                  <c:v>11209.7979129385</c:v>
                </c:pt>
                <c:pt idx="3467">
                  <c:v>11209.842935441</c:v>
                </c:pt>
                <c:pt idx="3468">
                  <c:v>11209.9412227128</c:v>
                </c:pt>
                <c:pt idx="3469">
                  <c:v>11210.552021769299</c:v>
                </c:pt>
                <c:pt idx="3470">
                  <c:v>11210.59425332</c:v>
                </c:pt>
                <c:pt idx="3471">
                  <c:v>11210.628599257199</c:v>
                </c:pt>
                <c:pt idx="3472">
                  <c:v>11210.837912938499</c:v>
                </c:pt>
                <c:pt idx="3473">
                  <c:v>11210.882935441099</c:v>
                </c:pt>
                <c:pt idx="3474">
                  <c:v>11210.9812227129</c:v>
                </c:pt>
                <c:pt idx="3475">
                  <c:v>11211.5920217693</c:v>
                </c:pt>
                <c:pt idx="3476">
                  <c:v>11211.63425332</c:v>
                </c:pt>
                <c:pt idx="3477">
                  <c:v>11211.6685992572</c:v>
                </c:pt>
                <c:pt idx="3478">
                  <c:v>11211.8779129385</c:v>
                </c:pt>
                <c:pt idx="3479">
                  <c:v>11211.9229354411</c:v>
                </c:pt>
                <c:pt idx="3480">
                  <c:v>11212.0212227129</c:v>
                </c:pt>
                <c:pt idx="3481">
                  <c:v>11212.3265122831</c:v>
                </c:pt>
                <c:pt idx="3482">
                  <c:v>11212.632021769399</c:v>
                </c:pt>
                <c:pt idx="3483">
                  <c:v>11212.674253319999</c:v>
                </c:pt>
                <c:pt idx="3484">
                  <c:v>11212.708599257199</c:v>
                </c:pt>
                <c:pt idx="3485">
                  <c:v>11212.726042934601</c:v>
                </c:pt>
                <c:pt idx="3486">
                  <c:v>11212.917912938599</c:v>
                </c:pt>
                <c:pt idx="3487">
                  <c:v>11212.962935441101</c:v>
                </c:pt>
                <c:pt idx="3488">
                  <c:v>11213.0612227129</c:v>
                </c:pt>
                <c:pt idx="3489">
                  <c:v>11213.359112862399</c:v>
                </c:pt>
                <c:pt idx="3490">
                  <c:v>11213.386512283199</c:v>
                </c:pt>
                <c:pt idx="3491">
                  <c:v>11213.5249489168</c:v>
                </c:pt>
                <c:pt idx="3492">
                  <c:v>11213.6720217694</c:v>
                </c:pt>
                <c:pt idx="3493">
                  <c:v>11213.7142533201</c:v>
                </c:pt>
                <c:pt idx="3494">
                  <c:v>11213.7485992573</c:v>
                </c:pt>
                <c:pt idx="3495">
                  <c:v>11213.7660429347</c:v>
                </c:pt>
                <c:pt idx="3496">
                  <c:v>11213.9579129386</c:v>
                </c:pt>
                <c:pt idx="3497">
                  <c:v>11214.101222713</c:v>
                </c:pt>
                <c:pt idx="3498">
                  <c:v>11214.4265122832</c:v>
                </c:pt>
                <c:pt idx="3499">
                  <c:v>11214.4479281725</c:v>
                </c:pt>
                <c:pt idx="3500">
                  <c:v>11214.712021769399</c:v>
                </c:pt>
                <c:pt idx="3501">
                  <c:v>11214.806042934701</c:v>
                </c:pt>
                <c:pt idx="3502">
                  <c:v>11214.997912938699</c:v>
                </c:pt>
                <c:pt idx="3503">
                  <c:v>11215.141222713</c:v>
                </c:pt>
                <c:pt idx="3504">
                  <c:v>11215.7520217695</c:v>
                </c:pt>
                <c:pt idx="3505">
                  <c:v>11215.8460429348</c:v>
                </c:pt>
                <c:pt idx="3506">
                  <c:v>11216.0379129387</c:v>
                </c:pt>
                <c:pt idx="3507">
                  <c:v>11216.181222712999</c:v>
                </c:pt>
                <c:pt idx="3508">
                  <c:v>11216.792021769499</c:v>
                </c:pt>
                <c:pt idx="3509">
                  <c:v>11217.077912938699</c:v>
                </c:pt>
                <c:pt idx="3510">
                  <c:v>11217.2212227131</c:v>
                </c:pt>
                <c:pt idx="3511">
                  <c:v>11217.8320217696</c:v>
                </c:pt>
                <c:pt idx="3512">
                  <c:v>11218.1179129388</c:v>
                </c:pt>
                <c:pt idx="3513">
                  <c:v>11218.261222713099</c:v>
                </c:pt>
                <c:pt idx="3514">
                  <c:v>11218.872021769601</c:v>
                </c:pt>
                <c:pt idx="3515">
                  <c:v>11218.914253320299</c:v>
                </c:pt>
                <c:pt idx="3516">
                  <c:v>11219.157912938799</c:v>
                </c:pt>
                <c:pt idx="3517">
                  <c:v>11219.3012227131</c:v>
                </c:pt>
                <c:pt idx="3518">
                  <c:v>11219.9120217696</c:v>
                </c:pt>
                <c:pt idx="3519">
                  <c:v>11219.9542533203</c:v>
                </c:pt>
                <c:pt idx="3520">
                  <c:v>11220.1867040693</c:v>
                </c:pt>
                <c:pt idx="3521">
                  <c:v>11220.1979129388</c:v>
                </c:pt>
                <c:pt idx="3522">
                  <c:v>11220.341222713199</c:v>
                </c:pt>
                <c:pt idx="3523">
                  <c:v>11220.952021769701</c:v>
                </c:pt>
                <c:pt idx="3524">
                  <c:v>11221.237912938899</c:v>
                </c:pt>
                <c:pt idx="3525">
                  <c:v>11221.3812227132</c:v>
                </c:pt>
                <c:pt idx="3526">
                  <c:v>11221.9920217697</c:v>
                </c:pt>
                <c:pt idx="3527">
                  <c:v>11222.2779129389</c:v>
                </c:pt>
                <c:pt idx="3528">
                  <c:v>11222.421222713299</c:v>
                </c:pt>
                <c:pt idx="3529">
                  <c:v>11223.032021769701</c:v>
                </c:pt>
                <c:pt idx="3530">
                  <c:v>11223.317912938999</c:v>
                </c:pt>
                <c:pt idx="3531">
                  <c:v>11223.4612227133</c:v>
                </c:pt>
                <c:pt idx="3532">
                  <c:v>11224.0720217698</c:v>
                </c:pt>
                <c:pt idx="3533">
                  <c:v>11224.357912939</c:v>
                </c:pt>
                <c:pt idx="3534">
                  <c:v>11224.501222713299</c:v>
                </c:pt>
                <c:pt idx="3535">
                  <c:v>11224.9652727823</c:v>
                </c:pt>
                <c:pt idx="3536">
                  <c:v>11225.112021769801</c:v>
                </c:pt>
                <c:pt idx="3537">
                  <c:v>11225.397912939001</c:v>
                </c:pt>
                <c:pt idx="3538">
                  <c:v>11225.5412227134</c:v>
                </c:pt>
                <c:pt idx="3539">
                  <c:v>11226.1520217699</c:v>
                </c:pt>
                <c:pt idx="3540">
                  <c:v>11226.4379129391</c:v>
                </c:pt>
                <c:pt idx="3541">
                  <c:v>11226.581222713399</c:v>
                </c:pt>
                <c:pt idx="3542">
                  <c:v>11227.192021769901</c:v>
                </c:pt>
                <c:pt idx="3543">
                  <c:v>11227.477912939101</c:v>
                </c:pt>
                <c:pt idx="3544">
                  <c:v>11227.6212227134</c:v>
                </c:pt>
                <c:pt idx="3545">
                  <c:v>11228.1276020356</c:v>
                </c:pt>
                <c:pt idx="3546">
                  <c:v>11228.2320217699</c:v>
                </c:pt>
                <c:pt idx="3547">
                  <c:v>11228.5179129391</c:v>
                </c:pt>
                <c:pt idx="3548">
                  <c:v>11228.661222713499</c:v>
                </c:pt>
                <c:pt idx="3549">
                  <c:v>11229.167602035601</c:v>
                </c:pt>
                <c:pt idx="3550">
                  <c:v>11229.557912939201</c:v>
                </c:pt>
                <c:pt idx="3551">
                  <c:v>11229.7012227135</c:v>
                </c:pt>
                <c:pt idx="3552">
                  <c:v>11230.2076020357</c:v>
                </c:pt>
                <c:pt idx="3553">
                  <c:v>11230.5979129392</c:v>
                </c:pt>
                <c:pt idx="3554">
                  <c:v>11230.741222713599</c:v>
                </c:pt>
                <c:pt idx="3555">
                  <c:v>11230.793974432099</c:v>
                </c:pt>
                <c:pt idx="3556">
                  <c:v>11231.247602035701</c:v>
                </c:pt>
                <c:pt idx="3557">
                  <c:v>11231.637912939301</c:v>
                </c:pt>
                <c:pt idx="3558">
                  <c:v>11231.7812227136</c:v>
                </c:pt>
                <c:pt idx="3559">
                  <c:v>11232.2876020357</c:v>
                </c:pt>
                <c:pt idx="3560">
                  <c:v>11232.6779129393</c:v>
                </c:pt>
                <c:pt idx="3561">
                  <c:v>11232.821222713599</c:v>
                </c:pt>
                <c:pt idx="3562">
                  <c:v>11233.717912939301</c:v>
                </c:pt>
                <c:pt idx="3563">
                  <c:v>11233.8612227137</c:v>
                </c:pt>
                <c:pt idx="3564">
                  <c:v>11234.4720217701</c:v>
                </c:pt>
                <c:pt idx="3565">
                  <c:v>11234.7579129394</c:v>
                </c:pt>
                <c:pt idx="3566">
                  <c:v>11235.532021770199</c:v>
                </c:pt>
                <c:pt idx="3567">
                  <c:v>11235.797912939401</c:v>
                </c:pt>
                <c:pt idx="3568">
                  <c:v>11236.5720217702</c:v>
                </c:pt>
                <c:pt idx="3569">
                  <c:v>11236.8379129394</c:v>
                </c:pt>
                <c:pt idx="3570">
                  <c:v>11237.877912939501</c:v>
                </c:pt>
                <c:pt idx="3571">
                  <c:v>11238.9179129395</c:v>
                </c:pt>
                <c:pt idx="3572">
                  <c:v>11239.957912939601</c:v>
                </c:pt>
                <c:pt idx="3573">
                  <c:v>11242.644948917899</c:v>
                </c:pt>
                <c:pt idx="3574">
                  <c:v>11248.663352239801</c:v>
                </c:pt>
                <c:pt idx="3575">
                  <c:v>11290.3424891098</c:v>
                </c:pt>
                <c:pt idx="3576">
                  <c:v>11308.6641400032</c:v>
                </c:pt>
                <c:pt idx="3577">
                  <c:v>11335.9276037281</c:v>
                </c:pt>
                <c:pt idx="3578">
                  <c:v>11340.895430357699</c:v>
                </c:pt>
                <c:pt idx="3579">
                  <c:v>11342.1046830657</c:v>
                </c:pt>
                <c:pt idx="3580">
                  <c:v>11348.684082251</c:v>
                </c:pt>
                <c:pt idx="3581">
                  <c:v>11354.118698135901</c:v>
                </c:pt>
                <c:pt idx="3582">
                  <c:v>11355.128861822101</c:v>
                </c:pt>
                <c:pt idx="3583">
                  <c:v>11356.973641393701</c:v>
                </c:pt>
                <c:pt idx="3584">
                  <c:v>11361.0512516079</c:v>
                </c:pt>
                <c:pt idx="3585">
                  <c:v>11365.5233440748</c:v>
                </c:pt>
                <c:pt idx="3586">
                  <c:v>11369.032434077</c:v>
                </c:pt>
                <c:pt idx="3587">
                  <c:v>11369.0394148174</c:v>
                </c:pt>
                <c:pt idx="3588">
                  <c:v>11388.7708805976</c:v>
                </c:pt>
                <c:pt idx="3589">
                  <c:v>11443.832404533399</c:v>
                </c:pt>
                <c:pt idx="3590">
                  <c:v>11473.729175844301</c:v>
                </c:pt>
                <c:pt idx="3591">
                  <c:v>11502.901672014899</c:v>
                </c:pt>
                <c:pt idx="3592">
                  <c:v>11518.6570388497</c:v>
                </c:pt>
                <c:pt idx="3593">
                  <c:v>11519.0404645381</c:v>
                </c:pt>
                <c:pt idx="3594">
                  <c:v>11522.734649063999</c:v>
                </c:pt>
                <c:pt idx="3595">
                  <c:v>11523.9191451277</c:v>
                </c:pt>
                <c:pt idx="3596">
                  <c:v>11526.8122592782</c:v>
                </c:pt>
                <c:pt idx="3597">
                  <c:v>11527.217720595099</c:v>
                </c:pt>
                <c:pt idx="3598">
                  <c:v>11534.5493431384</c:v>
                </c:pt>
                <c:pt idx="3599">
                  <c:v>11544.0015956845</c:v>
                </c:pt>
                <c:pt idx="3600">
                  <c:v>11545.5903736324</c:v>
                </c:pt>
                <c:pt idx="3601">
                  <c:v>11549.667983847199</c:v>
                </c:pt>
                <c:pt idx="3602">
                  <c:v>11601.5989842824</c:v>
                </c:pt>
                <c:pt idx="3603">
                  <c:v>11602.4389842823</c:v>
                </c:pt>
                <c:pt idx="3604">
                  <c:v>11602.4589842818</c:v>
                </c:pt>
                <c:pt idx="3605">
                  <c:v>11602.478984281401</c:v>
                </c:pt>
                <c:pt idx="3606">
                  <c:v>11603.5589842805</c:v>
                </c:pt>
                <c:pt idx="3607">
                  <c:v>11603.5789842801</c:v>
                </c:pt>
                <c:pt idx="3608">
                  <c:v>11604.4631572244</c:v>
                </c:pt>
                <c:pt idx="3609">
                  <c:v>11604.6389842797</c:v>
                </c:pt>
                <c:pt idx="3610">
                  <c:v>11604.6589842792</c:v>
                </c:pt>
                <c:pt idx="3611">
                  <c:v>11605.718984278799</c:v>
                </c:pt>
                <c:pt idx="3612">
                  <c:v>11605.7389842784</c:v>
                </c:pt>
                <c:pt idx="3613">
                  <c:v>11606.798984277901</c:v>
                </c:pt>
                <c:pt idx="3614">
                  <c:v>11607.8546975688</c:v>
                </c:pt>
                <c:pt idx="3615">
                  <c:v>11607.874697568799</c:v>
                </c:pt>
                <c:pt idx="3616">
                  <c:v>11607.8946975688</c:v>
                </c:pt>
                <c:pt idx="3617">
                  <c:v>11607.9146975688</c:v>
                </c:pt>
                <c:pt idx="3618">
                  <c:v>11607.9346975688</c:v>
                </c:pt>
                <c:pt idx="3619">
                  <c:v>11607.954697568901</c:v>
                </c:pt>
                <c:pt idx="3620">
                  <c:v>11607.9746975689</c:v>
                </c:pt>
                <c:pt idx="3621">
                  <c:v>11607.9946975689</c:v>
                </c:pt>
                <c:pt idx="3622">
                  <c:v>11608.0146975689</c:v>
                </c:pt>
                <c:pt idx="3623">
                  <c:v>11608.034697568901</c:v>
                </c:pt>
                <c:pt idx="3624">
                  <c:v>11608.054697568899</c:v>
                </c:pt>
                <c:pt idx="3625">
                  <c:v>11608.074697569</c:v>
                </c:pt>
                <c:pt idx="3626">
                  <c:v>11608.094697569</c:v>
                </c:pt>
                <c:pt idx="3627">
                  <c:v>11608.114697569001</c:v>
                </c:pt>
                <c:pt idx="3628">
                  <c:v>11608.134697568999</c:v>
                </c:pt>
                <c:pt idx="3629">
                  <c:v>11608.154697569</c:v>
                </c:pt>
                <c:pt idx="3630">
                  <c:v>11608.1746975691</c:v>
                </c:pt>
                <c:pt idx="3631">
                  <c:v>11608.194697569101</c:v>
                </c:pt>
                <c:pt idx="3632">
                  <c:v>11608.214697569099</c:v>
                </c:pt>
                <c:pt idx="3633">
                  <c:v>11608.2346975691</c:v>
                </c:pt>
                <c:pt idx="3634">
                  <c:v>11608.2386989961</c:v>
                </c:pt>
                <c:pt idx="3635">
                  <c:v>11608.2497690897</c:v>
                </c:pt>
                <c:pt idx="3636">
                  <c:v>11608.2546975691</c:v>
                </c:pt>
                <c:pt idx="3637">
                  <c:v>11608.2697690892</c:v>
                </c:pt>
                <c:pt idx="3638">
                  <c:v>11608.274697569101</c:v>
                </c:pt>
                <c:pt idx="3639">
                  <c:v>11608.2897690888</c:v>
                </c:pt>
                <c:pt idx="3640">
                  <c:v>11608.294697569199</c:v>
                </c:pt>
                <c:pt idx="3641">
                  <c:v>11608.309769088401</c:v>
                </c:pt>
                <c:pt idx="3642">
                  <c:v>11608.3146975692</c:v>
                </c:pt>
                <c:pt idx="3643">
                  <c:v>11608.3346975692</c:v>
                </c:pt>
                <c:pt idx="3644">
                  <c:v>11608.354697569201</c:v>
                </c:pt>
                <c:pt idx="3645">
                  <c:v>11608.3605080363</c:v>
                </c:pt>
                <c:pt idx="3646">
                  <c:v>11608.374697569199</c:v>
                </c:pt>
                <c:pt idx="3647">
                  <c:v>11608.3946975693</c:v>
                </c:pt>
                <c:pt idx="3648">
                  <c:v>11608.4146975693</c:v>
                </c:pt>
                <c:pt idx="3649">
                  <c:v>11608.434697569301</c:v>
                </c:pt>
                <c:pt idx="3650">
                  <c:v>11608.454697569299</c:v>
                </c:pt>
                <c:pt idx="3651">
                  <c:v>11608.4746975693</c:v>
                </c:pt>
                <c:pt idx="3652">
                  <c:v>11608.4946975694</c:v>
                </c:pt>
                <c:pt idx="3653">
                  <c:v>11608.514697569401</c:v>
                </c:pt>
                <c:pt idx="3654">
                  <c:v>11608.534697569399</c:v>
                </c:pt>
                <c:pt idx="3655">
                  <c:v>11608.5546975694</c:v>
                </c:pt>
                <c:pt idx="3656">
                  <c:v>11608.5746975694</c:v>
                </c:pt>
                <c:pt idx="3657">
                  <c:v>11608.594697569401</c:v>
                </c:pt>
                <c:pt idx="3658">
                  <c:v>11608.614697569499</c:v>
                </c:pt>
                <c:pt idx="3659">
                  <c:v>11608.6346975695</c:v>
                </c:pt>
                <c:pt idx="3660">
                  <c:v>11608.6546975695</c:v>
                </c:pt>
                <c:pt idx="3661">
                  <c:v>11608.6746975695</c:v>
                </c:pt>
                <c:pt idx="3662">
                  <c:v>11608.694697569499</c:v>
                </c:pt>
                <c:pt idx="3663">
                  <c:v>11608.7146975696</c:v>
                </c:pt>
                <c:pt idx="3664">
                  <c:v>11608.7346975696</c:v>
                </c:pt>
                <c:pt idx="3665">
                  <c:v>11608.7546975696</c:v>
                </c:pt>
                <c:pt idx="3666">
                  <c:v>11608.774697569601</c:v>
                </c:pt>
                <c:pt idx="3667">
                  <c:v>11608.7946975696</c:v>
                </c:pt>
                <c:pt idx="3668">
                  <c:v>11608.8146975697</c:v>
                </c:pt>
                <c:pt idx="3669">
                  <c:v>11608.8346975697</c:v>
                </c:pt>
                <c:pt idx="3670">
                  <c:v>11608.854697569701</c:v>
                </c:pt>
                <c:pt idx="3671">
                  <c:v>11608.874697569699</c:v>
                </c:pt>
                <c:pt idx="3672">
                  <c:v>11608.889568451699</c:v>
                </c:pt>
                <c:pt idx="3673">
                  <c:v>11608.8946975697</c:v>
                </c:pt>
                <c:pt idx="3674">
                  <c:v>11608.898984277601</c:v>
                </c:pt>
                <c:pt idx="3675">
                  <c:v>11608.9146975697</c:v>
                </c:pt>
                <c:pt idx="3676">
                  <c:v>11608.918984277099</c:v>
                </c:pt>
                <c:pt idx="3677">
                  <c:v>11608.934697569801</c:v>
                </c:pt>
                <c:pt idx="3678">
                  <c:v>11608.9389842767</c:v>
                </c:pt>
                <c:pt idx="3679">
                  <c:v>11608.954697569799</c:v>
                </c:pt>
                <c:pt idx="3680">
                  <c:v>11608.9589842762</c:v>
                </c:pt>
                <c:pt idx="3681">
                  <c:v>11608.9746975698</c:v>
                </c:pt>
                <c:pt idx="3682">
                  <c:v>11608.9789842758</c:v>
                </c:pt>
                <c:pt idx="3683">
                  <c:v>11608.9946975698</c:v>
                </c:pt>
                <c:pt idx="3684">
                  <c:v>11608.9989842753</c:v>
                </c:pt>
                <c:pt idx="3685">
                  <c:v>11609.014697569801</c:v>
                </c:pt>
                <c:pt idx="3686">
                  <c:v>11609.018984274901</c:v>
                </c:pt>
                <c:pt idx="3687">
                  <c:v>11609.034697569899</c:v>
                </c:pt>
                <c:pt idx="3688">
                  <c:v>11609.038984274401</c:v>
                </c:pt>
                <c:pt idx="3689">
                  <c:v>11609.0546975699</c:v>
                </c:pt>
                <c:pt idx="3690">
                  <c:v>11609.058984273999</c:v>
                </c:pt>
                <c:pt idx="3691">
                  <c:v>11609.0746975699</c:v>
                </c:pt>
                <c:pt idx="3692">
                  <c:v>11609.078984273499</c:v>
                </c:pt>
                <c:pt idx="3693">
                  <c:v>11609.094697569901</c:v>
                </c:pt>
                <c:pt idx="3694">
                  <c:v>11609.0989842731</c:v>
                </c:pt>
                <c:pt idx="3695">
                  <c:v>11609.114697569899</c:v>
                </c:pt>
                <c:pt idx="3696">
                  <c:v>11609.1189842727</c:v>
                </c:pt>
                <c:pt idx="3697">
                  <c:v>11609.13469757</c:v>
                </c:pt>
                <c:pt idx="3698">
                  <c:v>11609.1389842722</c:v>
                </c:pt>
                <c:pt idx="3699">
                  <c:v>11609.15469757</c:v>
                </c:pt>
                <c:pt idx="3700">
                  <c:v>11609.1589842718</c:v>
                </c:pt>
                <c:pt idx="3701">
                  <c:v>11609.174697570001</c:v>
                </c:pt>
                <c:pt idx="3702">
                  <c:v>11609.178984271301</c:v>
                </c:pt>
                <c:pt idx="3703">
                  <c:v>11609.194697569999</c:v>
                </c:pt>
                <c:pt idx="3704">
                  <c:v>11609.198984270901</c:v>
                </c:pt>
                <c:pt idx="3705">
                  <c:v>11609.21469757</c:v>
                </c:pt>
                <c:pt idx="3706">
                  <c:v>11609.218984270399</c:v>
                </c:pt>
                <c:pt idx="3707">
                  <c:v>11609.23469757</c:v>
                </c:pt>
                <c:pt idx="3708">
                  <c:v>11609.238984269999</c:v>
                </c:pt>
                <c:pt idx="3709">
                  <c:v>11609.254697570101</c:v>
                </c:pt>
                <c:pt idx="3710">
                  <c:v>11609.2589842695</c:v>
                </c:pt>
                <c:pt idx="3711">
                  <c:v>11609.274697570099</c:v>
                </c:pt>
                <c:pt idx="3712">
                  <c:v>11609.2946975701</c:v>
                </c:pt>
                <c:pt idx="3713">
                  <c:v>11609.3146975701</c:v>
                </c:pt>
                <c:pt idx="3714">
                  <c:v>11609.334697570101</c:v>
                </c:pt>
                <c:pt idx="3715">
                  <c:v>11609.3746975702</c:v>
                </c:pt>
                <c:pt idx="3716">
                  <c:v>11609.3946975702</c:v>
                </c:pt>
                <c:pt idx="3717">
                  <c:v>11609.4038050947</c:v>
                </c:pt>
                <c:pt idx="3718">
                  <c:v>11609.414697570201</c:v>
                </c:pt>
                <c:pt idx="3719">
                  <c:v>11610.083478566999</c:v>
                </c:pt>
                <c:pt idx="3720">
                  <c:v>11610.3989842673</c:v>
                </c:pt>
                <c:pt idx="3721">
                  <c:v>11612.316309210601</c:v>
                </c:pt>
                <c:pt idx="3722">
                  <c:v>11612.4367700275</c:v>
                </c:pt>
                <c:pt idx="3723">
                  <c:v>11612.515539718701</c:v>
                </c:pt>
                <c:pt idx="3724">
                  <c:v>11613.6027835445</c:v>
                </c:pt>
                <c:pt idx="3725">
                  <c:v>11614.1610887816</c:v>
                </c:pt>
                <c:pt idx="3726">
                  <c:v>11614.6189842801</c:v>
                </c:pt>
                <c:pt idx="3727">
                  <c:v>11614.642783544599</c:v>
                </c:pt>
                <c:pt idx="3728">
                  <c:v>11614.729556444099</c:v>
                </c:pt>
                <c:pt idx="3729">
                  <c:v>11615.168514728501</c:v>
                </c:pt>
                <c:pt idx="3730">
                  <c:v>11615.188514728099</c:v>
                </c:pt>
                <c:pt idx="3731">
                  <c:v>11615.208514727599</c:v>
                </c:pt>
                <c:pt idx="3732">
                  <c:v>11615.2285147272</c:v>
                </c:pt>
                <c:pt idx="3733">
                  <c:v>11615.2485147267</c:v>
                </c:pt>
                <c:pt idx="3734">
                  <c:v>11615.2685147263</c:v>
                </c:pt>
                <c:pt idx="3735">
                  <c:v>11615.6685992563</c:v>
                </c:pt>
                <c:pt idx="3736">
                  <c:v>11615.6827835446</c:v>
                </c:pt>
                <c:pt idx="3737">
                  <c:v>11615.698984279201</c:v>
                </c:pt>
                <c:pt idx="3738">
                  <c:v>11615.707405880999</c:v>
                </c:pt>
                <c:pt idx="3739">
                  <c:v>11616.0058683525</c:v>
                </c:pt>
                <c:pt idx="3740">
                  <c:v>11616.3939194252</c:v>
                </c:pt>
                <c:pt idx="3741">
                  <c:v>11616.722783544599</c:v>
                </c:pt>
                <c:pt idx="3742">
                  <c:v>11616.7789842784</c:v>
                </c:pt>
                <c:pt idx="3743">
                  <c:v>11617.582248884901</c:v>
                </c:pt>
                <c:pt idx="3744">
                  <c:v>11617.7485992563</c:v>
                </c:pt>
                <c:pt idx="3745">
                  <c:v>11617.7627835447</c:v>
                </c:pt>
                <c:pt idx="3746">
                  <c:v>11617.787405881099</c:v>
                </c:pt>
                <c:pt idx="3747">
                  <c:v>11617.9314501974</c:v>
                </c:pt>
                <c:pt idx="3748">
                  <c:v>11617.951450197001</c:v>
                </c:pt>
                <c:pt idx="3749">
                  <c:v>11617.971450196501</c:v>
                </c:pt>
                <c:pt idx="3750">
                  <c:v>11617.991450196099</c:v>
                </c:pt>
                <c:pt idx="3751">
                  <c:v>11618.0114501956</c:v>
                </c:pt>
                <c:pt idx="3752">
                  <c:v>11618.0314501952</c:v>
                </c:pt>
                <c:pt idx="3753">
                  <c:v>11618.0514501947</c:v>
                </c:pt>
                <c:pt idx="3754">
                  <c:v>11618.0714501943</c:v>
                </c:pt>
                <c:pt idx="3755">
                  <c:v>11618.0914501938</c:v>
                </c:pt>
                <c:pt idx="3756">
                  <c:v>11618.111450193401</c:v>
                </c:pt>
                <c:pt idx="3757">
                  <c:v>11618.131450192999</c:v>
                </c:pt>
                <c:pt idx="3758">
                  <c:v>11618.151450192499</c:v>
                </c:pt>
                <c:pt idx="3759">
                  <c:v>11618.1714501921</c:v>
                </c:pt>
                <c:pt idx="3760">
                  <c:v>11618.1914501916</c:v>
                </c:pt>
                <c:pt idx="3761">
                  <c:v>11618.2114501912</c:v>
                </c:pt>
                <c:pt idx="3762">
                  <c:v>11618.2314501907</c:v>
                </c:pt>
                <c:pt idx="3763">
                  <c:v>11618.251450190301</c:v>
                </c:pt>
                <c:pt idx="3764">
                  <c:v>11618.271450189801</c:v>
                </c:pt>
                <c:pt idx="3765">
                  <c:v>11618.291450189399</c:v>
                </c:pt>
                <c:pt idx="3766">
                  <c:v>11618.311450188899</c:v>
                </c:pt>
                <c:pt idx="3767">
                  <c:v>11618.3314501885</c:v>
                </c:pt>
                <c:pt idx="3768">
                  <c:v>11618.351450188</c:v>
                </c:pt>
                <c:pt idx="3769">
                  <c:v>11618.3714501876</c:v>
                </c:pt>
                <c:pt idx="3770">
                  <c:v>11618.3914501871</c:v>
                </c:pt>
                <c:pt idx="3771">
                  <c:v>11618.411450186701</c:v>
                </c:pt>
                <c:pt idx="3772">
                  <c:v>11618.431450186201</c:v>
                </c:pt>
                <c:pt idx="3773">
                  <c:v>11618.451450185799</c:v>
                </c:pt>
                <c:pt idx="3774">
                  <c:v>11618.4714501854</c:v>
                </c:pt>
                <c:pt idx="3775">
                  <c:v>11618.4914501849</c:v>
                </c:pt>
                <c:pt idx="3776">
                  <c:v>11618.5114501845</c:v>
                </c:pt>
                <c:pt idx="3777">
                  <c:v>11618.531450184</c:v>
                </c:pt>
                <c:pt idx="3778">
                  <c:v>11618.551450183601</c:v>
                </c:pt>
                <c:pt idx="3779">
                  <c:v>11618.571450183101</c:v>
                </c:pt>
                <c:pt idx="3780">
                  <c:v>11618.591450182699</c:v>
                </c:pt>
                <c:pt idx="3781">
                  <c:v>11618.611450182199</c:v>
                </c:pt>
                <c:pt idx="3782">
                  <c:v>11618.6314501818</c:v>
                </c:pt>
                <c:pt idx="3783">
                  <c:v>11618.6514501813</c:v>
                </c:pt>
                <c:pt idx="3784">
                  <c:v>11618.6714501809</c:v>
                </c:pt>
                <c:pt idx="3785">
                  <c:v>11618.6914501804</c:v>
                </c:pt>
                <c:pt idx="3786">
                  <c:v>11618.711450180001</c:v>
                </c:pt>
                <c:pt idx="3787">
                  <c:v>11618.731450179501</c:v>
                </c:pt>
                <c:pt idx="3788">
                  <c:v>11618.751450179099</c:v>
                </c:pt>
                <c:pt idx="3789">
                  <c:v>11618.771450178599</c:v>
                </c:pt>
                <c:pt idx="3790">
                  <c:v>11618.788599256401</c:v>
                </c:pt>
                <c:pt idx="3791">
                  <c:v>11618.7914501782</c:v>
                </c:pt>
                <c:pt idx="3792">
                  <c:v>11618.802783544699</c:v>
                </c:pt>
                <c:pt idx="3793">
                  <c:v>11618.8114501778</c:v>
                </c:pt>
                <c:pt idx="3794">
                  <c:v>11618.8314501773</c:v>
                </c:pt>
                <c:pt idx="3795">
                  <c:v>11618.8514501769</c:v>
                </c:pt>
                <c:pt idx="3796">
                  <c:v>11618.871450176401</c:v>
                </c:pt>
                <c:pt idx="3797">
                  <c:v>11618.878984278001</c:v>
                </c:pt>
                <c:pt idx="3798">
                  <c:v>11618.891450175999</c:v>
                </c:pt>
                <c:pt idx="3799">
                  <c:v>11618.911450175499</c:v>
                </c:pt>
                <c:pt idx="3800">
                  <c:v>11618.9314501751</c:v>
                </c:pt>
                <c:pt idx="3801">
                  <c:v>11618.9514501746</c:v>
                </c:pt>
                <c:pt idx="3802">
                  <c:v>11618.9714501742</c:v>
                </c:pt>
                <c:pt idx="3803">
                  <c:v>11618.9914501737</c:v>
                </c:pt>
                <c:pt idx="3804">
                  <c:v>11619.011450173301</c:v>
                </c:pt>
                <c:pt idx="3805">
                  <c:v>11619.031450172801</c:v>
                </c:pt>
                <c:pt idx="3806">
                  <c:v>11619.051450172399</c:v>
                </c:pt>
                <c:pt idx="3807">
                  <c:v>11619.071450171899</c:v>
                </c:pt>
                <c:pt idx="3808">
                  <c:v>11619.0914501715</c:v>
                </c:pt>
                <c:pt idx="3809">
                  <c:v>11619.111450171</c:v>
                </c:pt>
                <c:pt idx="3810">
                  <c:v>11619.1314501706</c:v>
                </c:pt>
                <c:pt idx="3811">
                  <c:v>11619.1514501702</c:v>
                </c:pt>
                <c:pt idx="3812">
                  <c:v>11619.291450167</c:v>
                </c:pt>
                <c:pt idx="3813">
                  <c:v>11619.3114501666</c:v>
                </c:pt>
                <c:pt idx="3814">
                  <c:v>11619.331450166101</c:v>
                </c:pt>
                <c:pt idx="3815">
                  <c:v>11619.351450165699</c:v>
                </c:pt>
                <c:pt idx="3816">
                  <c:v>11619.6231692442</c:v>
                </c:pt>
                <c:pt idx="3817">
                  <c:v>11619.6631692433</c:v>
                </c:pt>
                <c:pt idx="3818">
                  <c:v>11619.6831692429</c:v>
                </c:pt>
                <c:pt idx="3819">
                  <c:v>11619.703169242401</c:v>
                </c:pt>
                <c:pt idx="3820">
                  <c:v>11619.723169241999</c:v>
                </c:pt>
                <c:pt idx="3821">
                  <c:v>11619.743169241499</c:v>
                </c:pt>
                <c:pt idx="3822">
                  <c:v>11619.7631692411</c:v>
                </c:pt>
                <c:pt idx="3823">
                  <c:v>11619.7831692406</c:v>
                </c:pt>
                <c:pt idx="3824">
                  <c:v>11619.8031692402</c:v>
                </c:pt>
                <c:pt idx="3825">
                  <c:v>11619.8231692397</c:v>
                </c:pt>
                <c:pt idx="3826">
                  <c:v>11619.8285992564</c:v>
                </c:pt>
                <c:pt idx="3827">
                  <c:v>11619.8427835447</c:v>
                </c:pt>
                <c:pt idx="3828">
                  <c:v>11619.843169239301</c:v>
                </c:pt>
                <c:pt idx="3829">
                  <c:v>11619.863169238901</c:v>
                </c:pt>
                <c:pt idx="3830">
                  <c:v>11619.883169238399</c:v>
                </c:pt>
                <c:pt idx="3831">
                  <c:v>11619.903169237999</c:v>
                </c:pt>
                <c:pt idx="3832">
                  <c:v>11619.9231692375</c:v>
                </c:pt>
                <c:pt idx="3833">
                  <c:v>11619.9431692371</c:v>
                </c:pt>
                <c:pt idx="3834">
                  <c:v>11619.9631692366</c:v>
                </c:pt>
                <c:pt idx="3835">
                  <c:v>11619.9831692362</c:v>
                </c:pt>
                <c:pt idx="3836">
                  <c:v>11620.003169235701</c:v>
                </c:pt>
                <c:pt idx="3837">
                  <c:v>11620.0537029076</c:v>
                </c:pt>
                <c:pt idx="3838">
                  <c:v>11620.1576885674</c:v>
                </c:pt>
                <c:pt idx="3839">
                  <c:v>11620.1835069726</c:v>
                </c:pt>
                <c:pt idx="3840">
                  <c:v>11620.3789842678</c:v>
                </c:pt>
                <c:pt idx="3841">
                  <c:v>11620.882783544799</c:v>
                </c:pt>
                <c:pt idx="3842">
                  <c:v>11621.157405887699</c:v>
                </c:pt>
                <c:pt idx="3843">
                  <c:v>11621.1974058868</c:v>
                </c:pt>
                <c:pt idx="3844">
                  <c:v>11621.236868563999</c:v>
                </c:pt>
                <c:pt idx="3845">
                  <c:v>11621.6283187298</c:v>
                </c:pt>
                <c:pt idx="3846">
                  <c:v>11621.710545563999</c:v>
                </c:pt>
                <c:pt idx="3847">
                  <c:v>11621.9085992565</c:v>
                </c:pt>
                <c:pt idx="3848">
                  <c:v>11622.0371404252</c:v>
                </c:pt>
                <c:pt idx="3849">
                  <c:v>11622.6683187298</c:v>
                </c:pt>
                <c:pt idx="3850">
                  <c:v>11622.7505455641</c:v>
                </c:pt>
                <c:pt idx="3851">
                  <c:v>11623.3656141594</c:v>
                </c:pt>
                <c:pt idx="3852">
                  <c:v>11623.5885992562</c:v>
                </c:pt>
                <c:pt idx="3853">
                  <c:v>11623.790545564099</c:v>
                </c:pt>
                <c:pt idx="3854">
                  <c:v>11623.8196668485</c:v>
                </c:pt>
                <c:pt idx="3855">
                  <c:v>11623.8819199968</c:v>
                </c:pt>
                <c:pt idx="3856">
                  <c:v>11624.405614159499</c:v>
                </c:pt>
                <c:pt idx="3857">
                  <c:v>11624.7483187299</c:v>
                </c:pt>
                <c:pt idx="3858">
                  <c:v>11624.8305455641</c:v>
                </c:pt>
                <c:pt idx="3859">
                  <c:v>11625.4456141595</c:v>
                </c:pt>
                <c:pt idx="3860">
                  <c:v>11625.7266995683</c:v>
                </c:pt>
                <c:pt idx="3861">
                  <c:v>11625.788318729899</c:v>
                </c:pt>
                <c:pt idx="3862">
                  <c:v>11625.870545564199</c:v>
                </c:pt>
                <c:pt idx="3863">
                  <c:v>11626.114750639499</c:v>
                </c:pt>
                <c:pt idx="3864">
                  <c:v>11626.485614159599</c:v>
                </c:pt>
                <c:pt idx="3865">
                  <c:v>11626.8283187299</c:v>
                </c:pt>
                <c:pt idx="3866">
                  <c:v>11626.9105455642</c:v>
                </c:pt>
                <c:pt idx="3867">
                  <c:v>11627.5256141596</c:v>
                </c:pt>
                <c:pt idx="3868">
                  <c:v>11627.868318729999</c:v>
                </c:pt>
                <c:pt idx="3869">
                  <c:v>11627.950545564199</c:v>
                </c:pt>
                <c:pt idx="3870">
                  <c:v>11627.959530210999</c:v>
                </c:pt>
                <c:pt idx="3871">
                  <c:v>11628.565614159599</c:v>
                </c:pt>
                <c:pt idx="3872">
                  <c:v>11628.90831873</c:v>
                </c:pt>
                <c:pt idx="3873">
                  <c:v>11628.9905455643</c:v>
                </c:pt>
                <c:pt idx="3874">
                  <c:v>11629.3265187125</c:v>
                </c:pt>
                <c:pt idx="3875">
                  <c:v>11629.6056141597</c:v>
                </c:pt>
                <c:pt idx="3876">
                  <c:v>11629.804309782499</c:v>
                </c:pt>
                <c:pt idx="3877">
                  <c:v>11629.948318730099</c:v>
                </c:pt>
                <c:pt idx="3878">
                  <c:v>11630.030545564299</c:v>
                </c:pt>
                <c:pt idx="3879">
                  <c:v>11630.194005956801</c:v>
                </c:pt>
                <c:pt idx="3880">
                  <c:v>11630.645614159699</c:v>
                </c:pt>
                <c:pt idx="3881">
                  <c:v>11630.9883187301</c:v>
                </c:pt>
                <c:pt idx="3882">
                  <c:v>11631.0705455644</c:v>
                </c:pt>
                <c:pt idx="3883">
                  <c:v>11631.607787098201</c:v>
                </c:pt>
                <c:pt idx="3884">
                  <c:v>11631.6856141597</c:v>
                </c:pt>
                <c:pt idx="3885">
                  <c:v>11631.9688992262</c:v>
                </c:pt>
                <c:pt idx="3886">
                  <c:v>11631.9888992263</c:v>
                </c:pt>
                <c:pt idx="3887">
                  <c:v>11632.008899226301</c:v>
                </c:pt>
                <c:pt idx="3888">
                  <c:v>11632.028318730099</c:v>
                </c:pt>
                <c:pt idx="3889">
                  <c:v>11632.028899226299</c:v>
                </c:pt>
                <c:pt idx="3890">
                  <c:v>11632.0488992263</c:v>
                </c:pt>
                <c:pt idx="3891">
                  <c:v>11632.0688992263</c:v>
                </c:pt>
                <c:pt idx="3892">
                  <c:v>11632.088899226301</c:v>
                </c:pt>
                <c:pt idx="3893">
                  <c:v>11632.108899226399</c:v>
                </c:pt>
                <c:pt idx="3894">
                  <c:v>11632.110545564399</c:v>
                </c:pt>
                <c:pt idx="3895">
                  <c:v>11632.1488992264</c:v>
                </c:pt>
                <c:pt idx="3896">
                  <c:v>11632.168899226401</c:v>
                </c:pt>
                <c:pt idx="3897">
                  <c:v>11632.2088992265</c:v>
                </c:pt>
                <c:pt idx="3898">
                  <c:v>11632.2288992265</c:v>
                </c:pt>
                <c:pt idx="3899">
                  <c:v>11632.248899226501</c:v>
                </c:pt>
                <c:pt idx="3900">
                  <c:v>11632.268899226499</c:v>
                </c:pt>
                <c:pt idx="3901">
                  <c:v>11632.2888992265</c:v>
                </c:pt>
                <c:pt idx="3902">
                  <c:v>11632.3088992265</c:v>
                </c:pt>
                <c:pt idx="3903">
                  <c:v>11632.328899226601</c:v>
                </c:pt>
                <c:pt idx="3904">
                  <c:v>11632.348899226599</c:v>
                </c:pt>
                <c:pt idx="3905">
                  <c:v>11632.3688992266</c:v>
                </c:pt>
                <c:pt idx="3906">
                  <c:v>11632.3888992266</c:v>
                </c:pt>
                <c:pt idx="3907">
                  <c:v>11632.408899226601</c:v>
                </c:pt>
                <c:pt idx="3908">
                  <c:v>11632.428899226699</c:v>
                </c:pt>
                <c:pt idx="3909">
                  <c:v>11632.4488992267</c:v>
                </c:pt>
                <c:pt idx="3910">
                  <c:v>11632.725614159801</c:v>
                </c:pt>
                <c:pt idx="3911">
                  <c:v>11633.0683187302</c:v>
                </c:pt>
                <c:pt idx="3912">
                  <c:v>11633.111928734899</c:v>
                </c:pt>
                <c:pt idx="3913">
                  <c:v>11633.1505455644</c:v>
                </c:pt>
                <c:pt idx="3914">
                  <c:v>11633.7656141598</c:v>
                </c:pt>
                <c:pt idx="3915">
                  <c:v>11633.871432960001</c:v>
                </c:pt>
                <c:pt idx="3916">
                  <c:v>11634.108318730199</c:v>
                </c:pt>
                <c:pt idx="3917">
                  <c:v>11634.190545564499</c:v>
                </c:pt>
                <c:pt idx="3918">
                  <c:v>11634.805614159901</c:v>
                </c:pt>
                <c:pt idx="3919">
                  <c:v>11635.1483187302</c:v>
                </c:pt>
                <c:pt idx="3920">
                  <c:v>11635.2305455645</c:v>
                </c:pt>
                <c:pt idx="3921">
                  <c:v>11635.6342533191</c:v>
                </c:pt>
                <c:pt idx="3922">
                  <c:v>11635.7527360147</c:v>
                </c:pt>
                <c:pt idx="3923">
                  <c:v>11635.8456141599</c:v>
                </c:pt>
                <c:pt idx="3924">
                  <c:v>11635.9580564219</c:v>
                </c:pt>
                <c:pt idx="3925">
                  <c:v>11636.018056422001</c:v>
                </c:pt>
                <c:pt idx="3926">
                  <c:v>11636.188318730299</c:v>
                </c:pt>
                <c:pt idx="3927">
                  <c:v>11636.270545564499</c:v>
                </c:pt>
                <c:pt idx="3928">
                  <c:v>11636.792736014801</c:v>
                </c:pt>
                <c:pt idx="3929">
                  <c:v>11636.885614159901</c:v>
                </c:pt>
                <c:pt idx="3930">
                  <c:v>11637.2283187303</c:v>
                </c:pt>
                <c:pt idx="3931">
                  <c:v>11637.3105455646</c:v>
                </c:pt>
                <c:pt idx="3932">
                  <c:v>11637.92561416</c:v>
                </c:pt>
                <c:pt idx="3933">
                  <c:v>11638.268318730399</c:v>
                </c:pt>
                <c:pt idx="3934">
                  <c:v>11638.350545564601</c:v>
                </c:pt>
                <c:pt idx="3935">
                  <c:v>11638.400530885399</c:v>
                </c:pt>
                <c:pt idx="3936">
                  <c:v>11638.8727360148</c:v>
                </c:pt>
                <c:pt idx="3937">
                  <c:v>11639.3083187304</c:v>
                </c:pt>
                <c:pt idx="3938">
                  <c:v>11639.3905455647</c:v>
                </c:pt>
                <c:pt idx="3939">
                  <c:v>11639.4405308854</c:v>
                </c:pt>
                <c:pt idx="3940">
                  <c:v>11639.9127360149</c:v>
                </c:pt>
                <c:pt idx="3941">
                  <c:v>11639.9216167908</c:v>
                </c:pt>
                <c:pt idx="3942">
                  <c:v>11640.348318730399</c:v>
                </c:pt>
                <c:pt idx="3943">
                  <c:v>11640.430545564701</c:v>
                </c:pt>
                <c:pt idx="3944">
                  <c:v>11640.619587905199</c:v>
                </c:pt>
                <c:pt idx="3945">
                  <c:v>11640.9527360149</c:v>
                </c:pt>
                <c:pt idx="3946">
                  <c:v>11641.045614160101</c:v>
                </c:pt>
                <c:pt idx="3947">
                  <c:v>11641.3883187305</c:v>
                </c:pt>
                <c:pt idx="3948">
                  <c:v>11641.4705455647</c:v>
                </c:pt>
                <c:pt idx="3949">
                  <c:v>11641.992736015</c:v>
                </c:pt>
                <c:pt idx="3950">
                  <c:v>11642.041616790901</c:v>
                </c:pt>
                <c:pt idx="3951">
                  <c:v>11642.0856141601</c:v>
                </c:pt>
                <c:pt idx="3952">
                  <c:v>11642.428318730501</c:v>
                </c:pt>
                <c:pt idx="3953">
                  <c:v>11642.510545564801</c:v>
                </c:pt>
                <c:pt idx="3954">
                  <c:v>11643.032736015</c:v>
                </c:pt>
                <c:pt idx="3955">
                  <c:v>11643.4683187305</c:v>
                </c:pt>
                <c:pt idx="3956">
                  <c:v>11643.5505455648</c:v>
                </c:pt>
                <c:pt idx="3957">
                  <c:v>11644.072736014999</c:v>
                </c:pt>
                <c:pt idx="3958">
                  <c:v>11644.407928173399</c:v>
                </c:pt>
                <c:pt idx="3959">
                  <c:v>11644.508318730601</c:v>
                </c:pt>
                <c:pt idx="3960">
                  <c:v>11644.590545564801</c:v>
                </c:pt>
                <c:pt idx="3961">
                  <c:v>11645.1127360151</c:v>
                </c:pt>
                <c:pt idx="3962">
                  <c:v>11645.5483187306</c:v>
                </c:pt>
                <c:pt idx="3963">
                  <c:v>11645.6305455649</c:v>
                </c:pt>
                <c:pt idx="3964">
                  <c:v>11646.152736015099</c:v>
                </c:pt>
                <c:pt idx="3965">
                  <c:v>11646.588318730701</c:v>
                </c:pt>
                <c:pt idx="3966">
                  <c:v>11646.670545564901</c:v>
                </c:pt>
                <c:pt idx="3967">
                  <c:v>11647.1927360151</c:v>
                </c:pt>
                <c:pt idx="3968">
                  <c:v>11647.6283187307</c:v>
                </c:pt>
                <c:pt idx="3969">
                  <c:v>11647.710545565</c:v>
                </c:pt>
                <c:pt idx="3970">
                  <c:v>11648.232736015199</c:v>
                </c:pt>
                <c:pt idx="3971">
                  <c:v>11648.668318730701</c:v>
                </c:pt>
                <c:pt idx="3972">
                  <c:v>11648.750545565001</c:v>
                </c:pt>
                <c:pt idx="3973">
                  <c:v>11649.146704069301</c:v>
                </c:pt>
                <c:pt idx="3974">
                  <c:v>11649.2727360152</c:v>
                </c:pt>
                <c:pt idx="3975">
                  <c:v>11649.7083187308</c:v>
                </c:pt>
                <c:pt idx="3976">
                  <c:v>11649.790545565</c:v>
                </c:pt>
                <c:pt idx="3977">
                  <c:v>11650.312736015299</c:v>
                </c:pt>
                <c:pt idx="3978">
                  <c:v>11650.748318730801</c:v>
                </c:pt>
                <c:pt idx="3979">
                  <c:v>11650.830545565101</c:v>
                </c:pt>
                <c:pt idx="3980">
                  <c:v>11651.3527360153</c:v>
                </c:pt>
                <c:pt idx="3981">
                  <c:v>11651.7883187308</c:v>
                </c:pt>
                <c:pt idx="3982">
                  <c:v>11651.8705455651</c:v>
                </c:pt>
                <c:pt idx="3983">
                  <c:v>11652.047969019901</c:v>
                </c:pt>
                <c:pt idx="3984">
                  <c:v>11652.392736015299</c:v>
                </c:pt>
                <c:pt idx="3985">
                  <c:v>11652.828318730901</c:v>
                </c:pt>
                <c:pt idx="3986">
                  <c:v>11652.910545565101</c:v>
                </c:pt>
                <c:pt idx="3987">
                  <c:v>11653.4327360154</c:v>
                </c:pt>
                <c:pt idx="3988">
                  <c:v>11653.8683187309</c:v>
                </c:pt>
                <c:pt idx="3989">
                  <c:v>11653.9052727827</c:v>
                </c:pt>
                <c:pt idx="3990">
                  <c:v>11653.9505455652</c:v>
                </c:pt>
                <c:pt idx="3991">
                  <c:v>11654.472736015399</c:v>
                </c:pt>
                <c:pt idx="3992">
                  <c:v>11654.908318731001</c:v>
                </c:pt>
                <c:pt idx="3993">
                  <c:v>11654.990545565201</c:v>
                </c:pt>
                <c:pt idx="3994">
                  <c:v>11655.5127360154</c:v>
                </c:pt>
                <c:pt idx="3995">
                  <c:v>11655.948318731</c:v>
                </c:pt>
                <c:pt idx="3996">
                  <c:v>11656.0305455653</c:v>
                </c:pt>
                <c:pt idx="3997">
                  <c:v>11656.552736015499</c:v>
                </c:pt>
                <c:pt idx="3998">
                  <c:v>11656.988318731001</c:v>
                </c:pt>
                <c:pt idx="3999">
                  <c:v>11657.070545565301</c:v>
                </c:pt>
                <c:pt idx="4000">
                  <c:v>11657.5927360155</c:v>
                </c:pt>
                <c:pt idx="4001">
                  <c:v>11658.0283187311</c:v>
                </c:pt>
                <c:pt idx="4002">
                  <c:v>11658.1105455653</c:v>
                </c:pt>
                <c:pt idx="4003">
                  <c:v>11658.632736015599</c:v>
                </c:pt>
                <c:pt idx="4004">
                  <c:v>11658.657049678201</c:v>
                </c:pt>
                <c:pt idx="4005">
                  <c:v>11659.068318731101</c:v>
                </c:pt>
                <c:pt idx="4006">
                  <c:v>11659.6727360156</c:v>
                </c:pt>
                <c:pt idx="4007">
                  <c:v>11659.6970496783</c:v>
                </c:pt>
                <c:pt idx="4008">
                  <c:v>11660.1083187311</c:v>
                </c:pt>
                <c:pt idx="4009">
                  <c:v>11660.712736015599</c:v>
                </c:pt>
                <c:pt idx="4010">
                  <c:v>11660.737049678301</c:v>
                </c:pt>
                <c:pt idx="4011">
                  <c:v>11661.148318731201</c:v>
                </c:pt>
                <c:pt idx="4012">
                  <c:v>11661.7527360157</c:v>
                </c:pt>
                <c:pt idx="4013">
                  <c:v>11662.1883187312</c:v>
                </c:pt>
                <c:pt idx="4014">
                  <c:v>11662.2705455655</c:v>
                </c:pt>
                <c:pt idx="4015">
                  <c:v>11662.792736015699</c:v>
                </c:pt>
                <c:pt idx="4016">
                  <c:v>11663.228318731301</c:v>
                </c:pt>
                <c:pt idx="4017">
                  <c:v>11663.3105455655</c:v>
                </c:pt>
                <c:pt idx="4018">
                  <c:v>11663.8327360157</c:v>
                </c:pt>
                <c:pt idx="4019">
                  <c:v>11664.2683187313</c:v>
                </c:pt>
                <c:pt idx="4020">
                  <c:v>11664.872736015799</c:v>
                </c:pt>
                <c:pt idx="4021">
                  <c:v>11665.3083187313</c:v>
                </c:pt>
                <c:pt idx="4022">
                  <c:v>11665.9127360158</c:v>
                </c:pt>
                <c:pt idx="4023">
                  <c:v>11666.3483187314</c:v>
                </c:pt>
                <c:pt idx="4024">
                  <c:v>11666.952736015801</c:v>
                </c:pt>
                <c:pt idx="4025">
                  <c:v>11667.3883187314</c:v>
                </c:pt>
                <c:pt idx="4026">
                  <c:v>11667.9927360159</c:v>
                </c:pt>
                <c:pt idx="4027">
                  <c:v>11668.428318731399</c:v>
                </c:pt>
                <c:pt idx="4028">
                  <c:v>11668.716057727999</c:v>
                </c:pt>
                <c:pt idx="4029">
                  <c:v>11669.032736015901</c:v>
                </c:pt>
                <c:pt idx="4030">
                  <c:v>11669.4683187315</c:v>
                </c:pt>
                <c:pt idx="4031">
                  <c:v>11670.072736016</c:v>
                </c:pt>
                <c:pt idx="4032">
                  <c:v>11670.508318731499</c:v>
                </c:pt>
                <c:pt idx="4033">
                  <c:v>11671.112736016001</c:v>
                </c:pt>
                <c:pt idx="4034">
                  <c:v>11671.5483187315</c:v>
                </c:pt>
                <c:pt idx="4035">
                  <c:v>11672.152736016</c:v>
                </c:pt>
                <c:pt idx="4036">
                  <c:v>11672.588318731599</c:v>
                </c:pt>
                <c:pt idx="4037">
                  <c:v>11673.192736016101</c:v>
                </c:pt>
                <c:pt idx="4038">
                  <c:v>11673.6283187316</c:v>
                </c:pt>
                <c:pt idx="4039">
                  <c:v>11674.2327360161</c:v>
                </c:pt>
                <c:pt idx="4040">
                  <c:v>11674.668318731699</c:v>
                </c:pt>
                <c:pt idx="4041">
                  <c:v>11675.272736016101</c:v>
                </c:pt>
                <c:pt idx="4042">
                  <c:v>11675.7083187317</c:v>
                </c:pt>
                <c:pt idx="4043">
                  <c:v>11676.3127360162</c:v>
                </c:pt>
                <c:pt idx="4044">
                  <c:v>11676.748318731699</c:v>
                </c:pt>
                <c:pt idx="4045">
                  <c:v>11677.352736016201</c:v>
                </c:pt>
                <c:pt idx="4046">
                  <c:v>11677.7883187318</c:v>
                </c:pt>
                <c:pt idx="4047">
                  <c:v>11678.3927360163</c:v>
                </c:pt>
                <c:pt idx="4048">
                  <c:v>11678.4127360163</c:v>
                </c:pt>
                <c:pt idx="4049">
                  <c:v>11678.432736016301</c:v>
                </c:pt>
                <c:pt idx="4050">
                  <c:v>11678.452736016299</c:v>
                </c:pt>
                <c:pt idx="4051">
                  <c:v>11678.4727360163</c:v>
                </c:pt>
                <c:pt idx="4052">
                  <c:v>11678.4927360164</c:v>
                </c:pt>
                <c:pt idx="4053">
                  <c:v>11678.828318731799</c:v>
                </c:pt>
                <c:pt idx="4054">
                  <c:v>11679.532736016399</c:v>
                </c:pt>
                <c:pt idx="4055">
                  <c:v>11679.8683187318</c:v>
                </c:pt>
                <c:pt idx="4056">
                  <c:v>11680.5727360164</c:v>
                </c:pt>
                <c:pt idx="4057">
                  <c:v>11680.908318731899</c:v>
                </c:pt>
                <c:pt idx="4058">
                  <c:v>11681.612736016499</c:v>
                </c:pt>
                <c:pt idx="4059">
                  <c:v>11681.9483187319</c:v>
                </c:pt>
                <c:pt idx="4060">
                  <c:v>11682.5097691016</c:v>
                </c:pt>
                <c:pt idx="4061">
                  <c:v>11682.988318731999</c:v>
                </c:pt>
                <c:pt idx="4062">
                  <c:v>11683.145383290899</c:v>
                </c:pt>
                <c:pt idx="4063">
                  <c:v>11684.0049274824</c:v>
                </c:pt>
                <c:pt idx="4064">
                  <c:v>11684.028318732</c:v>
                </c:pt>
                <c:pt idx="4065">
                  <c:v>11684.1853832909</c:v>
                </c:pt>
                <c:pt idx="4066">
                  <c:v>11685.068318731999</c:v>
                </c:pt>
                <c:pt idx="4067">
                  <c:v>11685.225383290999</c:v>
                </c:pt>
                <c:pt idx="4068">
                  <c:v>11686.265383291</c:v>
                </c:pt>
                <c:pt idx="4069">
                  <c:v>11691.308318732301</c:v>
                </c:pt>
                <c:pt idx="4070">
                  <c:v>11692.3483187323</c:v>
                </c:pt>
                <c:pt idx="4071">
                  <c:v>11693.388318732301</c:v>
                </c:pt>
                <c:pt idx="4072">
                  <c:v>11694.0568685662</c:v>
                </c:pt>
                <c:pt idx="4073">
                  <c:v>11695.100838575499</c:v>
                </c:pt>
                <c:pt idx="4074">
                  <c:v>11695.3169421772</c:v>
                </c:pt>
                <c:pt idx="4075">
                  <c:v>11696.015593914301</c:v>
                </c:pt>
                <c:pt idx="4076">
                  <c:v>11699.394552391899</c:v>
                </c:pt>
                <c:pt idx="4077">
                  <c:v>11700.093204129</c:v>
                </c:pt>
                <c:pt idx="4078">
                  <c:v>11703.078961068</c:v>
                </c:pt>
                <c:pt idx="4079">
                  <c:v>11703.098961068001</c:v>
                </c:pt>
                <c:pt idx="4080">
                  <c:v>11703.118961068099</c:v>
                </c:pt>
                <c:pt idx="4081">
                  <c:v>11703.1389610681</c:v>
                </c:pt>
                <c:pt idx="4082">
                  <c:v>11703.1589610681</c:v>
                </c:pt>
                <c:pt idx="4083">
                  <c:v>11703.178961068101</c:v>
                </c:pt>
                <c:pt idx="4084">
                  <c:v>11703.198961068099</c:v>
                </c:pt>
                <c:pt idx="4085">
                  <c:v>11703.2189610681</c:v>
                </c:pt>
                <c:pt idx="4086">
                  <c:v>11703.2389610682</c:v>
                </c:pt>
                <c:pt idx="4087">
                  <c:v>11703.258961068201</c:v>
                </c:pt>
                <c:pt idx="4088">
                  <c:v>11703.284510997801</c:v>
                </c:pt>
                <c:pt idx="4089">
                  <c:v>11703.304510997799</c:v>
                </c:pt>
                <c:pt idx="4090">
                  <c:v>11703.436290780501</c:v>
                </c:pt>
                <c:pt idx="4091">
                  <c:v>11705.2810703511</c:v>
                </c:pt>
                <c:pt idx="4092">
                  <c:v>11708.5989610666</c:v>
                </c:pt>
                <c:pt idx="4093">
                  <c:v>11708.638961066699</c:v>
                </c:pt>
                <c:pt idx="4094">
                  <c:v>11708.676822042</c:v>
                </c:pt>
                <c:pt idx="4095">
                  <c:v>11708.6789610667</c:v>
                </c:pt>
                <c:pt idx="4096">
                  <c:v>11708.698961066701</c:v>
                </c:pt>
                <c:pt idx="4097">
                  <c:v>11708.718961066799</c:v>
                </c:pt>
                <c:pt idx="4098">
                  <c:v>11708.7589610668</c:v>
                </c:pt>
                <c:pt idx="4099">
                  <c:v>11708.778961066801</c:v>
                </c:pt>
                <c:pt idx="4100">
                  <c:v>11709.3586805658</c:v>
                </c:pt>
                <c:pt idx="4101">
                  <c:v>11709.550129007999</c:v>
                </c:pt>
                <c:pt idx="4102">
                  <c:v>11709.8389610669</c:v>
                </c:pt>
                <c:pt idx="4103">
                  <c:v>11709.858961066901</c:v>
                </c:pt>
                <c:pt idx="4104">
                  <c:v>11709.878961066899</c:v>
                </c:pt>
                <c:pt idx="4105">
                  <c:v>11709.8845109965</c:v>
                </c:pt>
                <c:pt idx="4106">
                  <c:v>11709.8989610669</c:v>
                </c:pt>
                <c:pt idx="4107">
                  <c:v>11709.9189610669</c:v>
                </c:pt>
                <c:pt idx="4108">
                  <c:v>11709.9245109965</c:v>
                </c:pt>
                <c:pt idx="4109">
                  <c:v>11709.938961067</c:v>
                </c:pt>
                <c:pt idx="4110">
                  <c:v>11709.958961066999</c:v>
                </c:pt>
                <c:pt idx="4111">
                  <c:v>11709.978961067</c:v>
                </c:pt>
                <c:pt idx="4112">
                  <c:v>11709.998961067</c:v>
                </c:pt>
                <c:pt idx="4113">
                  <c:v>11710.004510996599</c:v>
                </c:pt>
                <c:pt idx="4114">
                  <c:v>11710.018961067</c:v>
                </c:pt>
                <c:pt idx="4115">
                  <c:v>11710.038961067001</c:v>
                </c:pt>
                <c:pt idx="4116">
                  <c:v>11710.0589610671</c:v>
                </c:pt>
                <c:pt idx="4117">
                  <c:v>11710.0789610671</c:v>
                </c:pt>
                <c:pt idx="4118">
                  <c:v>11710.0989610671</c:v>
                </c:pt>
                <c:pt idx="4119">
                  <c:v>11710.118961067101</c:v>
                </c:pt>
                <c:pt idx="4120">
                  <c:v>11710.138961067099</c:v>
                </c:pt>
                <c:pt idx="4121">
                  <c:v>11710.1589610672</c:v>
                </c:pt>
                <c:pt idx="4122">
                  <c:v>11710.1789610672</c:v>
                </c:pt>
                <c:pt idx="4123">
                  <c:v>11710.198961067201</c:v>
                </c:pt>
                <c:pt idx="4124">
                  <c:v>11710.218961067199</c:v>
                </c:pt>
                <c:pt idx="4125">
                  <c:v>11710.2389610672</c:v>
                </c:pt>
                <c:pt idx="4126">
                  <c:v>11710.2589610673</c:v>
                </c:pt>
                <c:pt idx="4127">
                  <c:v>11710.278961067301</c:v>
                </c:pt>
                <c:pt idx="4128">
                  <c:v>11710.298961067299</c:v>
                </c:pt>
                <c:pt idx="4129">
                  <c:v>11710.3189610673</c:v>
                </c:pt>
                <c:pt idx="4130">
                  <c:v>11710.3389610673</c:v>
                </c:pt>
                <c:pt idx="4131">
                  <c:v>11710.358961067301</c:v>
                </c:pt>
                <c:pt idx="4132">
                  <c:v>11710.378961067399</c:v>
                </c:pt>
                <c:pt idx="4133">
                  <c:v>11710.3989610674</c:v>
                </c:pt>
                <c:pt idx="4134">
                  <c:v>11710.4189610674</c:v>
                </c:pt>
                <c:pt idx="4135">
                  <c:v>11710.438961067401</c:v>
                </c:pt>
                <c:pt idx="4136">
                  <c:v>11710.458961067399</c:v>
                </c:pt>
                <c:pt idx="4137">
                  <c:v>11710.4789610675</c:v>
                </c:pt>
                <c:pt idx="4138">
                  <c:v>11710.4989610675</c:v>
                </c:pt>
                <c:pt idx="4139">
                  <c:v>11710.518961067501</c:v>
                </c:pt>
                <c:pt idx="4140">
                  <c:v>11710.538961067499</c:v>
                </c:pt>
                <c:pt idx="4141">
                  <c:v>11710.5589610675</c:v>
                </c:pt>
                <c:pt idx="4142">
                  <c:v>11710.5789610676</c:v>
                </c:pt>
                <c:pt idx="4143">
                  <c:v>11710.598961067601</c:v>
                </c:pt>
                <c:pt idx="4144">
                  <c:v>11710.618961067599</c:v>
                </c:pt>
                <c:pt idx="4145">
                  <c:v>11710.6389610676</c:v>
                </c:pt>
                <c:pt idx="4146">
                  <c:v>11710.6589610676</c:v>
                </c:pt>
                <c:pt idx="4147">
                  <c:v>11710.678961067601</c:v>
                </c:pt>
                <c:pt idx="4148">
                  <c:v>11710.698961067699</c:v>
                </c:pt>
                <c:pt idx="4149">
                  <c:v>11710.7189610677</c:v>
                </c:pt>
                <c:pt idx="4150">
                  <c:v>11710.7389610677</c:v>
                </c:pt>
                <c:pt idx="4151">
                  <c:v>11710.758961067701</c:v>
                </c:pt>
                <c:pt idx="4152">
                  <c:v>11710.778961067699</c:v>
                </c:pt>
                <c:pt idx="4153">
                  <c:v>11710.7989610678</c:v>
                </c:pt>
                <c:pt idx="4154">
                  <c:v>11710.8189610678</c:v>
                </c:pt>
                <c:pt idx="4155">
                  <c:v>11710.8389610678</c:v>
                </c:pt>
                <c:pt idx="4156">
                  <c:v>11710.858961067799</c:v>
                </c:pt>
                <c:pt idx="4157">
                  <c:v>11710.8789610678</c:v>
                </c:pt>
                <c:pt idx="4158">
                  <c:v>11710.8989610678</c:v>
                </c:pt>
                <c:pt idx="4159">
                  <c:v>11710.9189610679</c:v>
                </c:pt>
                <c:pt idx="4160">
                  <c:v>11710.938961067901</c:v>
                </c:pt>
                <c:pt idx="4161">
                  <c:v>11711.084510996699</c:v>
                </c:pt>
                <c:pt idx="4162">
                  <c:v>11711.9789610679</c:v>
                </c:pt>
                <c:pt idx="4163">
                  <c:v>11711.9989610679</c:v>
                </c:pt>
                <c:pt idx="4164">
                  <c:v>11713.278961068199</c:v>
                </c:pt>
                <c:pt idx="4165">
                  <c:v>11713.2989610682</c:v>
                </c:pt>
                <c:pt idx="4166">
                  <c:v>11713.3189610682</c:v>
                </c:pt>
                <c:pt idx="4167">
                  <c:v>11714.599211827801</c:v>
                </c:pt>
                <c:pt idx="4168">
                  <c:v>11715.624510998099</c:v>
                </c:pt>
                <c:pt idx="4169">
                  <c:v>11779.6127341223</c:v>
                </c:pt>
                <c:pt idx="4170">
                  <c:v>11781.211511740399</c:v>
                </c:pt>
                <c:pt idx="4171">
                  <c:v>11781.7056696051</c:v>
                </c:pt>
                <c:pt idx="4172">
                  <c:v>11784.591508223601</c:v>
                </c:pt>
                <c:pt idx="4173">
                  <c:v>11784.9308991448</c:v>
                </c:pt>
                <c:pt idx="4174">
                  <c:v>11785.0699431672</c:v>
                </c:pt>
                <c:pt idx="4175">
                  <c:v>11786.8243388663</c:v>
                </c:pt>
                <c:pt idx="4176">
                  <c:v>11786.9147227387</c:v>
                </c:pt>
                <c:pt idx="4177">
                  <c:v>11788.426681929701</c:v>
                </c:pt>
                <c:pt idx="4178">
                  <c:v>11788.6691184379</c:v>
                </c:pt>
                <c:pt idx="4179">
                  <c:v>11789.008509359401</c:v>
                </c:pt>
                <c:pt idx="4180">
                  <c:v>11790.271461500301</c:v>
                </c:pt>
                <c:pt idx="4181">
                  <c:v>11790.992332952999</c:v>
                </c:pt>
                <c:pt idx="4182">
                  <c:v>11791.4221625954</c:v>
                </c:pt>
                <c:pt idx="4183">
                  <c:v>11791.7101719696</c:v>
                </c:pt>
                <c:pt idx="4184">
                  <c:v>11792.1162410709</c:v>
                </c:pt>
                <c:pt idx="4185">
                  <c:v>11792.5042921444</c:v>
                </c:pt>
                <c:pt idx="4186">
                  <c:v>11792.746728652101</c:v>
                </c:pt>
                <c:pt idx="4187">
                  <c:v>11794.349071715</c:v>
                </c:pt>
                <c:pt idx="4188">
                  <c:v>11796.1938512856</c:v>
                </c:pt>
                <c:pt idx="4189">
                  <c:v>11854.1289190179</c:v>
                </c:pt>
                <c:pt idx="4190">
                  <c:v>11854.916912564</c:v>
                </c:pt>
                <c:pt idx="4191">
                  <c:v>11855.7975136934</c:v>
                </c:pt>
                <c:pt idx="4192">
                  <c:v>11859.436262261101</c:v>
                </c:pt>
                <c:pt idx="4193">
                  <c:v>11860.156571281101</c:v>
                </c:pt>
                <c:pt idx="4194">
                  <c:v>11864.772414643299</c:v>
                </c:pt>
                <c:pt idx="4195">
                  <c:v>11866.617194214799</c:v>
                </c:pt>
                <c:pt idx="4196">
                  <c:v>11867.005245286</c:v>
                </c:pt>
                <c:pt idx="4197">
                  <c:v>11867.2031453079</c:v>
                </c:pt>
                <c:pt idx="4198">
                  <c:v>11868.8500248575</c:v>
                </c:pt>
                <c:pt idx="4199">
                  <c:v>11870.6004914231</c:v>
                </c:pt>
                <c:pt idx="4200">
                  <c:v>11870.694804429</c:v>
                </c:pt>
                <c:pt idx="4201">
                  <c:v>11872.927635071799</c:v>
                </c:pt>
                <c:pt idx="4202">
                  <c:v>11874.4843904729</c:v>
                </c:pt>
                <c:pt idx="4203">
                  <c:v>11876.0399791868</c:v>
                </c:pt>
                <c:pt idx="4204">
                  <c:v>11876.329170044501</c:v>
                </c:pt>
                <c:pt idx="4205">
                  <c:v>11880.4067802587</c:v>
                </c:pt>
                <c:pt idx="4206">
                  <c:v>11882.4103903372</c:v>
                </c:pt>
                <c:pt idx="4207">
                  <c:v>11882.8187714787</c:v>
                </c:pt>
                <c:pt idx="4208">
                  <c:v>11884.826046091899</c:v>
                </c:pt>
                <c:pt idx="4209">
                  <c:v>11886.488000551701</c:v>
                </c:pt>
                <c:pt idx="4210">
                  <c:v>11886.670825663001</c:v>
                </c:pt>
                <c:pt idx="4211">
                  <c:v>11887.174870442501</c:v>
                </c:pt>
                <c:pt idx="4212">
                  <c:v>11888.596549342999</c:v>
                </c:pt>
                <c:pt idx="4213">
                  <c:v>11890.7484358774</c:v>
                </c:pt>
                <c:pt idx="4214">
                  <c:v>11896.1815284723</c:v>
                </c:pt>
                <c:pt idx="4215">
                  <c:v>11896.693241802001</c:v>
                </c:pt>
                <c:pt idx="4216">
                  <c:v>11900.259138686801</c:v>
                </c:pt>
                <c:pt idx="4217">
                  <c:v>11902.103918257801</c:v>
                </c:pt>
                <c:pt idx="4218">
                  <c:v>11940.266612035201</c:v>
                </c:pt>
                <c:pt idx="4219">
                  <c:v>11956.085958674499</c:v>
                </c:pt>
                <c:pt idx="4220">
                  <c:v>11957.3110241671</c:v>
                </c:pt>
                <c:pt idx="4221">
                  <c:v>11957.6611209242</c:v>
                </c:pt>
                <c:pt idx="4222">
                  <c:v>11959.6667020225</c:v>
                </c:pt>
                <c:pt idx="4223">
                  <c:v>11960.5069386991</c:v>
                </c:pt>
                <c:pt idx="4224">
                  <c:v>11961.738731138799</c:v>
                </c:pt>
                <c:pt idx="4225">
                  <c:v>11963.744312237</c:v>
                </c:pt>
                <c:pt idx="4226">
                  <c:v>11965.580155529</c:v>
                </c:pt>
                <c:pt idx="4227">
                  <c:v>11972.4707292905</c:v>
                </c:pt>
                <c:pt idx="4228">
                  <c:v>11985.574575236</c:v>
                </c:pt>
                <c:pt idx="4229">
                  <c:v>12032.2634096657</c:v>
                </c:pt>
                <c:pt idx="4230">
                  <c:v>12034.6664166419</c:v>
                </c:pt>
                <c:pt idx="4231">
                  <c:v>12034.6918377112</c:v>
                </c:pt>
                <c:pt idx="4232">
                  <c:v>12035.751837710801</c:v>
                </c:pt>
                <c:pt idx="4233">
                  <c:v>12035.771837710399</c:v>
                </c:pt>
                <c:pt idx="4234">
                  <c:v>12036.1503120693</c:v>
                </c:pt>
                <c:pt idx="4235">
                  <c:v>12037.2695151977</c:v>
                </c:pt>
                <c:pt idx="4236">
                  <c:v>12037.782252676699</c:v>
                </c:pt>
                <c:pt idx="4237">
                  <c:v>12037.839390126899</c:v>
                </c:pt>
                <c:pt idx="4238">
                  <c:v>12037.9222526783</c:v>
                </c:pt>
                <c:pt idx="4239">
                  <c:v>12038.3495151968</c:v>
                </c:pt>
                <c:pt idx="4240">
                  <c:v>12038.715570962901</c:v>
                </c:pt>
                <c:pt idx="4241">
                  <c:v>12038.730460979899</c:v>
                </c:pt>
                <c:pt idx="4242">
                  <c:v>12038.91183771</c:v>
                </c:pt>
                <c:pt idx="4243">
                  <c:v>12039.0525268288</c:v>
                </c:pt>
                <c:pt idx="4244">
                  <c:v>12039.7895151879</c:v>
                </c:pt>
                <c:pt idx="4245">
                  <c:v>12039.9918377092</c:v>
                </c:pt>
                <c:pt idx="4246">
                  <c:v>12040.092526828799</c:v>
                </c:pt>
                <c:pt idx="4247">
                  <c:v>12040.182322521599</c:v>
                </c:pt>
                <c:pt idx="4248">
                  <c:v>12040.590900766099</c:v>
                </c:pt>
                <c:pt idx="4249">
                  <c:v>12041.999958545401</c:v>
                </c:pt>
                <c:pt idx="4250">
                  <c:v>12042.7288587976</c:v>
                </c:pt>
                <c:pt idx="4251">
                  <c:v>12043.0399585454</c:v>
                </c:pt>
                <c:pt idx="4252">
                  <c:v>12043.3654219089</c:v>
                </c:pt>
                <c:pt idx="4253">
                  <c:v>12043.669556444</c:v>
                </c:pt>
                <c:pt idx="4254">
                  <c:v>12043.7109007663</c:v>
                </c:pt>
                <c:pt idx="4255">
                  <c:v>12044.0162970294</c:v>
                </c:pt>
                <c:pt idx="4256">
                  <c:v>12044.079958545501</c:v>
                </c:pt>
                <c:pt idx="4257">
                  <c:v>12044.111617967401</c:v>
                </c:pt>
                <c:pt idx="4258">
                  <c:v>12044.7703322414</c:v>
                </c:pt>
                <c:pt idx="4259">
                  <c:v>12045.1199585455</c:v>
                </c:pt>
                <c:pt idx="4260">
                  <c:v>12045.1516179675</c:v>
                </c:pt>
                <c:pt idx="4261">
                  <c:v>12045.731837711201</c:v>
                </c:pt>
                <c:pt idx="4262">
                  <c:v>12045.7909007663</c:v>
                </c:pt>
                <c:pt idx="4263">
                  <c:v>12046.159958545501</c:v>
                </c:pt>
                <c:pt idx="4264">
                  <c:v>12046.830900766399</c:v>
                </c:pt>
                <c:pt idx="4265">
                  <c:v>12047.0223225224</c:v>
                </c:pt>
                <c:pt idx="4266">
                  <c:v>12047.2847989248</c:v>
                </c:pt>
                <c:pt idx="4267">
                  <c:v>12047.851837710399</c:v>
                </c:pt>
                <c:pt idx="4268">
                  <c:v>12048.239958545601</c:v>
                </c:pt>
                <c:pt idx="4269">
                  <c:v>12048.324798924799</c:v>
                </c:pt>
                <c:pt idx="4270">
                  <c:v>12048.510900766099</c:v>
                </c:pt>
                <c:pt idx="4271">
                  <c:v>12048.8918377105</c:v>
                </c:pt>
                <c:pt idx="4272">
                  <c:v>12048.910900766399</c:v>
                </c:pt>
                <c:pt idx="4273">
                  <c:v>12049.2799585456</c:v>
                </c:pt>
                <c:pt idx="4274">
                  <c:v>12049.2997865262</c:v>
                </c:pt>
                <c:pt idx="4275">
                  <c:v>12049.3647989248</c:v>
                </c:pt>
                <c:pt idx="4276">
                  <c:v>12049.5509007661</c:v>
                </c:pt>
                <c:pt idx="4277">
                  <c:v>12049.9509007665</c:v>
                </c:pt>
                <c:pt idx="4278">
                  <c:v>12049.951837710099</c:v>
                </c:pt>
                <c:pt idx="4279">
                  <c:v>12050.0663404485</c:v>
                </c:pt>
                <c:pt idx="4280">
                  <c:v>12050.319958545701</c:v>
                </c:pt>
                <c:pt idx="4281">
                  <c:v>12050.404798924899</c:v>
                </c:pt>
                <c:pt idx="4282">
                  <c:v>12050.990900766499</c:v>
                </c:pt>
                <c:pt idx="4283">
                  <c:v>12051.031837709201</c:v>
                </c:pt>
                <c:pt idx="4284">
                  <c:v>12051.132158853799</c:v>
                </c:pt>
                <c:pt idx="4285">
                  <c:v>12051.2829179484</c:v>
                </c:pt>
                <c:pt idx="4286">
                  <c:v>12051.3599585457</c:v>
                </c:pt>
                <c:pt idx="4287">
                  <c:v>12051.4447989249</c:v>
                </c:pt>
                <c:pt idx="4288">
                  <c:v>12051.4768597409</c:v>
                </c:pt>
                <c:pt idx="4289">
                  <c:v>12051.6309007662</c:v>
                </c:pt>
                <c:pt idx="4290">
                  <c:v>12051.634690225999</c:v>
                </c:pt>
                <c:pt idx="4291">
                  <c:v>12051.6935705465</c:v>
                </c:pt>
                <c:pt idx="4292">
                  <c:v>12051.713570546501</c:v>
                </c:pt>
                <c:pt idx="4293">
                  <c:v>12051.9283977495</c:v>
                </c:pt>
                <c:pt idx="4294">
                  <c:v>12052.0309007666</c:v>
                </c:pt>
                <c:pt idx="4295">
                  <c:v>12052.1721588538</c:v>
                </c:pt>
                <c:pt idx="4296">
                  <c:v>12052.3999585458</c:v>
                </c:pt>
                <c:pt idx="4297">
                  <c:v>12052.484798924899</c:v>
                </c:pt>
                <c:pt idx="4298">
                  <c:v>12052.670900766199</c:v>
                </c:pt>
                <c:pt idx="4299">
                  <c:v>12052.7535705466</c:v>
                </c:pt>
                <c:pt idx="4300">
                  <c:v>12053.070900766599</c:v>
                </c:pt>
                <c:pt idx="4301">
                  <c:v>12053.212158853799</c:v>
                </c:pt>
                <c:pt idx="4302">
                  <c:v>12053.4399585458</c:v>
                </c:pt>
                <c:pt idx="4303">
                  <c:v>12053.524798925</c:v>
                </c:pt>
                <c:pt idx="4304">
                  <c:v>12053.630180267999</c:v>
                </c:pt>
                <c:pt idx="4305">
                  <c:v>12053.717120872299</c:v>
                </c:pt>
                <c:pt idx="4306">
                  <c:v>12053.793570546601</c:v>
                </c:pt>
                <c:pt idx="4307">
                  <c:v>12053.813570546599</c:v>
                </c:pt>
                <c:pt idx="4308">
                  <c:v>12054.1109007666</c:v>
                </c:pt>
                <c:pt idx="4309">
                  <c:v>12054.272158853901</c:v>
                </c:pt>
                <c:pt idx="4310">
                  <c:v>12054.4799585458</c:v>
                </c:pt>
                <c:pt idx="4311">
                  <c:v>12054.564798924999</c:v>
                </c:pt>
                <c:pt idx="4312">
                  <c:v>12054.616859741</c:v>
                </c:pt>
                <c:pt idx="4313">
                  <c:v>12054.750900766299</c:v>
                </c:pt>
                <c:pt idx="4314">
                  <c:v>12054.777120872401</c:v>
                </c:pt>
                <c:pt idx="4315">
                  <c:v>12054.797120872399</c:v>
                </c:pt>
                <c:pt idx="4316">
                  <c:v>12055.0381262637</c:v>
                </c:pt>
                <c:pt idx="4317">
                  <c:v>12055.150900766699</c:v>
                </c:pt>
                <c:pt idx="4318">
                  <c:v>12055.3121588539</c:v>
                </c:pt>
                <c:pt idx="4319">
                  <c:v>12055.4901802684</c:v>
                </c:pt>
                <c:pt idx="4320">
                  <c:v>12055.519958545899</c:v>
                </c:pt>
                <c:pt idx="4321">
                  <c:v>12055.6047989251</c:v>
                </c:pt>
                <c:pt idx="4322">
                  <c:v>12055.893570546699</c:v>
                </c:pt>
                <c:pt idx="4323">
                  <c:v>12056.1909007667</c:v>
                </c:pt>
                <c:pt idx="4324">
                  <c:v>12056.352158854001</c:v>
                </c:pt>
                <c:pt idx="4325">
                  <c:v>12056.530180268401</c:v>
                </c:pt>
                <c:pt idx="4326">
                  <c:v>12056.5599585459</c:v>
                </c:pt>
                <c:pt idx="4327">
                  <c:v>12056.8971208725</c:v>
                </c:pt>
                <c:pt idx="4328">
                  <c:v>12056.9171208725</c:v>
                </c:pt>
                <c:pt idx="4329">
                  <c:v>12056.9335705467</c:v>
                </c:pt>
                <c:pt idx="4330">
                  <c:v>12056.953570546801</c:v>
                </c:pt>
                <c:pt idx="4331">
                  <c:v>12057.230900766701</c:v>
                </c:pt>
                <c:pt idx="4332">
                  <c:v>12057.412158854</c:v>
                </c:pt>
                <c:pt idx="4333">
                  <c:v>12057.5701802684</c:v>
                </c:pt>
                <c:pt idx="4334">
                  <c:v>12057.599958545899</c:v>
                </c:pt>
                <c:pt idx="4335">
                  <c:v>12057.6847989251</c:v>
                </c:pt>
                <c:pt idx="4336">
                  <c:v>12057.756859741099</c:v>
                </c:pt>
                <c:pt idx="4337">
                  <c:v>12057.8709007664</c:v>
                </c:pt>
                <c:pt idx="4338">
                  <c:v>12057.9935705468</c:v>
                </c:pt>
                <c:pt idx="4339">
                  <c:v>12058.2709007668</c:v>
                </c:pt>
                <c:pt idx="4340">
                  <c:v>12058.452158854099</c:v>
                </c:pt>
                <c:pt idx="4341">
                  <c:v>12058.5280740788</c:v>
                </c:pt>
                <c:pt idx="4342">
                  <c:v>12058.610180268501</c:v>
                </c:pt>
                <c:pt idx="4343">
                  <c:v>12058.639958546</c:v>
                </c:pt>
                <c:pt idx="4344">
                  <c:v>12058.724798925199</c:v>
                </c:pt>
                <c:pt idx="4345">
                  <c:v>12059.017120872601</c:v>
                </c:pt>
                <c:pt idx="4346">
                  <c:v>12059.037120872599</c:v>
                </c:pt>
                <c:pt idx="4347">
                  <c:v>12059.218126263901</c:v>
                </c:pt>
                <c:pt idx="4348">
                  <c:v>12059.310900766801</c:v>
                </c:pt>
                <c:pt idx="4349">
                  <c:v>12059.4921588541</c:v>
                </c:pt>
                <c:pt idx="4350">
                  <c:v>12059.568074078799</c:v>
                </c:pt>
                <c:pt idx="4351">
                  <c:v>12059.6501802685</c:v>
                </c:pt>
                <c:pt idx="4352">
                  <c:v>12059.679958545999</c:v>
                </c:pt>
                <c:pt idx="4353">
                  <c:v>12059.7647989252</c:v>
                </c:pt>
                <c:pt idx="4354">
                  <c:v>12060.0735705469</c:v>
                </c:pt>
                <c:pt idx="4355">
                  <c:v>12060.1026578377</c:v>
                </c:pt>
                <c:pt idx="4356">
                  <c:v>12060.3509007669</c:v>
                </c:pt>
                <c:pt idx="4357">
                  <c:v>12060.690180268601</c:v>
                </c:pt>
                <c:pt idx="4358">
                  <c:v>12060.7199585461</c:v>
                </c:pt>
                <c:pt idx="4359">
                  <c:v>12060.804798925201</c:v>
                </c:pt>
                <c:pt idx="4360">
                  <c:v>12061.390900766901</c:v>
                </c:pt>
                <c:pt idx="4361">
                  <c:v>12061.7301802686</c:v>
                </c:pt>
                <c:pt idx="4362">
                  <c:v>12061.759958546099</c:v>
                </c:pt>
                <c:pt idx="4363">
                  <c:v>12061.8447989253</c:v>
                </c:pt>
                <c:pt idx="4364">
                  <c:v>12062.4309007669</c:v>
                </c:pt>
                <c:pt idx="4365">
                  <c:v>12062.770180268601</c:v>
                </c:pt>
                <c:pt idx="4366">
                  <c:v>12062.7999585461</c:v>
                </c:pt>
                <c:pt idx="4367">
                  <c:v>12062.884798925301</c:v>
                </c:pt>
                <c:pt idx="4368">
                  <c:v>12063.470900767001</c:v>
                </c:pt>
                <c:pt idx="4369">
                  <c:v>12063.8101802687</c:v>
                </c:pt>
                <c:pt idx="4370">
                  <c:v>12063.839958546199</c:v>
                </c:pt>
                <c:pt idx="4371">
                  <c:v>12063.9247989254</c:v>
                </c:pt>
                <c:pt idx="4372">
                  <c:v>12064.510900767</c:v>
                </c:pt>
                <c:pt idx="4373">
                  <c:v>12064.5260055037</c:v>
                </c:pt>
                <c:pt idx="4374">
                  <c:v>12064.850180268701</c:v>
                </c:pt>
                <c:pt idx="4375">
                  <c:v>12064.8799585462</c:v>
                </c:pt>
                <c:pt idx="4376">
                  <c:v>12064.964798925401</c:v>
                </c:pt>
                <c:pt idx="4377">
                  <c:v>12065.550900767001</c:v>
                </c:pt>
                <c:pt idx="4378">
                  <c:v>12065.8901802687</c:v>
                </c:pt>
                <c:pt idx="4379">
                  <c:v>12065.919958546199</c:v>
                </c:pt>
                <c:pt idx="4380">
                  <c:v>12066.0047989254</c:v>
                </c:pt>
                <c:pt idx="4381">
                  <c:v>12066.5909007671</c:v>
                </c:pt>
                <c:pt idx="4382">
                  <c:v>12066.930180268801</c:v>
                </c:pt>
                <c:pt idx="4383">
                  <c:v>12066.9599585463</c:v>
                </c:pt>
                <c:pt idx="4384">
                  <c:v>12067.044798925501</c:v>
                </c:pt>
                <c:pt idx="4385">
                  <c:v>12067.630900767101</c:v>
                </c:pt>
                <c:pt idx="4386">
                  <c:v>12067.9701802688</c:v>
                </c:pt>
                <c:pt idx="4387">
                  <c:v>12067.999958546299</c:v>
                </c:pt>
                <c:pt idx="4388">
                  <c:v>12068.0847989255</c:v>
                </c:pt>
                <c:pt idx="4389">
                  <c:v>12068.6709007672</c:v>
                </c:pt>
                <c:pt idx="4390">
                  <c:v>12069.010180268901</c:v>
                </c:pt>
                <c:pt idx="4391">
                  <c:v>12069.0399585464</c:v>
                </c:pt>
                <c:pt idx="4392">
                  <c:v>12069.124798925501</c:v>
                </c:pt>
                <c:pt idx="4393">
                  <c:v>12069.2236883358</c:v>
                </c:pt>
                <c:pt idx="4394">
                  <c:v>12069.710900767201</c:v>
                </c:pt>
                <c:pt idx="4395">
                  <c:v>12070.0501802689</c:v>
                </c:pt>
                <c:pt idx="4396">
                  <c:v>12070.079958546399</c:v>
                </c:pt>
                <c:pt idx="4397">
                  <c:v>12070.1647989256</c:v>
                </c:pt>
                <c:pt idx="4398">
                  <c:v>12070.7509007672</c:v>
                </c:pt>
                <c:pt idx="4399">
                  <c:v>12071.087927586799</c:v>
                </c:pt>
                <c:pt idx="4400">
                  <c:v>12071.0901802689</c:v>
                </c:pt>
                <c:pt idx="4401">
                  <c:v>12071.1079275868</c:v>
                </c:pt>
                <c:pt idx="4402">
                  <c:v>12071.1199585464</c:v>
                </c:pt>
                <c:pt idx="4403">
                  <c:v>12071.1279275869</c:v>
                </c:pt>
                <c:pt idx="4404">
                  <c:v>12071.147927586901</c:v>
                </c:pt>
                <c:pt idx="4405">
                  <c:v>12071.167927586899</c:v>
                </c:pt>
                <c:pt idx="4406">
                  <c:v>12071.1879275869</c:v>
                </c:pt>
                <c:pt idx="4407">
                  <c:v>12071.204798925601</c:v>
                </c:pt>
                <c:pt idx="4408">
                  <c:v>12071.2079275869</c:v>
                </c:pt>
                <c:pt idx="4409">
                  <c:v>12071.2279275869</c:v>
                </c:pt>
                <c:pt idx="4410">
                  <c:v>12071.247927586999</c:v>
                </c:pt>
                <c:pt idx="4411">
                  <c:v>12071.267927587</c:v>
                </c:pt>
                <c:pt idx="4412">
                  <c:v>12071.287927587</c:v>
                </c:pt>
                <c:pt idx="4413">
                  <c:v>12071.307927587</c:v>
                </c:pt>
                <c:pt idx="4414">
                  <c:v>12071.327927587001</c:v>
                </c:pt>
                <c:pt idx="4415">
                  <c:v>12071.3479275871</c:v>
                </c:pt>
                <c:pt idx="4416">
                  <c:v>12071.3679275871</c:v>
                </c:pt>
                <c:pt idx="4417">
                  <c:v>12071.3879275871</c:v>
                </c:pt>
                <c:pt idx="4418">
                  <c:v>12071.407927587101</c:v>
                </c:pt>
                <c:pt idx="4419">
                  <c:v>12071.427927587099</c:v>
                </c:pt>
                <c:pt idx="4420">
                  <c:v>12071.4479275872</c:v>
                </c:pt>
                <c:pt idx="4421">
                  <c:v>12071.4679275872</c:v>
                </c:pt>
                <c:pt idx="4422">
                  <c:v>12071.487927587201</c:v>
                </c:pt>
                <c:pt idx="4423">
                  <c:v>12071.507927587199</c:v>
                </c:pt>
                <c:pt idx="4424">
                  <c:v>12071.5279275872</c:v>
                </c:pt>
                <c:pt idx="4425">
                  <c:v>12071.5479275872</c:v>
                </c:pt>
                <c:pt idx="4426">
                  <c:v>12071.567927587301</c:v>
                </c:pt>
                <c:pt idx="4427">
                  <c:v>12071.587927587299</c:v>
                </c:pt>
                <c:pt idx="4428">
                  <c:v>12071.603236496399</c:v>
                </c:pt>
                <c:pt idx="4429">
                  <c:v>12071.6079275873</c:v>
                </c:pt>
                <c:pt idx="4430">
                  <c:v>12071.6279275873</c:v>
                </c:pt>
                <c:pt idx="4431">
                  <c:v>12071.647927587301</c:v>
                </c:pt>
                <c:pt idx="4432">
                  <c:v>12071.667927587399</c:v>
                </c:pt>
                <c:pt idx="4433">
                  <c:v>12071.6879275874</c:v>
                </c:pt>
                <c:pt idx="4434">
                  <c:v>12071.7079275874</c:v>
                </c:pt>
                <c:pt idx="4435">
                  <c:v>12071.727927587401</c:v>
                </c:pt>
                <c:pt idx="4436">
                  <c:v>12071.747927587399</c:v>
                </c:pt>
                <c:pt idx="4437">
                  <c:v>12071.76293544</c:v>
                </c:pt>
                <c:pt idx="4438">
                  <c:v>12071.7679275874</c:v>
                </c:pt>
                <c:pt idx="4439">
                  <c:v>12071.7879275875</c:v>
                </c:pt>
                <c:pt idx="4440">
                  <c:v>12071.790900767301</c:v>
                </c:pt>
                <c:pt idx="4441">
                  <c:v>12071.807927587501</c:v>
                </c:pt>
                <c:pt idx="4442">
                  <c:v>12071.827927587499</c:v>
                </c:pt>
                <c:pt idx="4443">
                  <c:v>12072.130180269</c:v>
                </c:pt>
                <c:pt idx="4444">
                  <c:v>12072.159958546499</c:v>
                </c:pt>
                <c:pt idx="4445">
                  <c:v>12072.2447989257</c:v>
                </c:pt>
                <c:pt idx="4446">
                  <c:v>12072.802935440001</c:v>
                </c:pt>
                <c:pt idx="4447">
                  <c:v>12072.8309007673</c:v>
                </c:pt>
                <c:pt idx="4448">
                  <c:v>12073.170180269</c:v>
                </c:pt>
                <c:pt idx="4449">
                  <c:v>12073.1999585465</c:v>
                </c:pt>
                <c:pt idx="4450">
                  <c:v>12073.284798925701</c:v>
                </c:pt>
                <c:pt idx="4451">
                  <c:v>12073.870900767301</c:v>
                </c:pt>
                <c:pt idx="4452">
                  <c:v>12074.239958546499</c:v>
                </c:pt>
                <c:pt idx="4453">
                  <c:v>12074.3247989257</c:v>
                </c:pt>
                <c:pt idx="4454">
                  <c:v>12074.4279281729</c:v>
                </c:pt>
                <c:pt idx="4455">
                  <c:v>12074.9109007674</c:v>
                </c:pt>
                <c:pt idx="4456">
                  <c:v>12075.2799585466</c:v>
                </c:pt>
                <c:pt idx="4457">
                  <c:v>12075.364798925801</c:v>
                </c:pt>
                <c:pt idx="4458">
                  <c:v>12075.950900767401</c:v>
                </c:pt>
                <c:pt idx="4459">
                  <c:v>12076.146486498799</c:v>
                </c:pt>
                <c:pt idx="4460">
                  <c:v>12076.319958546601</c:v>
                </c:pt>
                <c:pt idx="4461">
                  <c:v>12076.4047989258</c:v>
                </c:pt>
                <c:pt idx="4462">
                  <c:v>12076.5484247002</c:v>
                </c:pt>
                <c:pt idx="4463">
                  <c:v>12077.1864864989</c:v>
                </c:pt>
                <c:pt idx="4464">
                  <c:v>12077.3599585467</c:v>
                </c:pt>
                <c:pt idx="4465">
                  <c:v>12077.444798925801</c:v>
                </c:pt>
                <c:pt idx="4466">
                  <c:v>12078.086704069699</c:v>
                </c:pt>
                <c:pt idx="4467">
                  <c:v>12078.226486498899</c:v>
                </c:pt>
                <c:pt idx="4468">
                  <c:v>12078.399958546701</c:v>
                </c:pt>
                <c:pt idx="4469">
                  <c:v>12078.4847989259</c:v>
                </c:pt>
                <c:pt idx="4470">
                  <c:v>12079.2664864989</c:v>
                </c:pt>
                <c:pt idx="4471">
                  <c:v>12079.4399585467</c:v>
                </c:pt>
                <c:pt idx="4472">
                  <c:v>12079.524798925901</c:v>
                </c:pt>
                <c:pt idx="4473">
                  <c:v>12080.479958546801</c:v>
                </c:pt>
                <c:pt idx="4474">
                  <c:v>12080.564798926</c:v>
                </c:pt>
                <c:pt idx="4475">
                  <c:v>12081.1509007676</c:v>
                </c:pt>
                <c:pt idx="4476">
                  <c:v>12081.5199585468</c:v>
                </c:pt>
                <c:pt idx="4477">
                  <c:v>12081.604798926001</c:v>
                </c:pt>
                <c:pt idx="4478">
                  <c:v>12082.003799346499</c:v>
                </c:pt>
                <c:pt idx="4479">
                  <c:v>12082.0237993465</c:v>
                </c:pt>
                <c:pt idx="4480">
                  <c:v>12082.0437993465</c:v>
                </c:pt>
                <c:pt idx="4481">
                  <c:v>12082.063799346501</c:v>
                </c:pt>
                <c:pt idx="4482">
                  <c:v>12082.1037993466</c:v>
                </c:pt>
                <c:pt idx="4483">
                  <c:v>12082.1909007676</c:v>
                </c:pt>
                <c:pt idx="4484">
                  <c:v>12082.559958546801</c:v>
                </c:pt>
                <c:pt idx="4485">
                  <c:v>12082.644798926</c:v>
                </c:pt>
                <c:pt idx="4486">
                  <c:v>12083.230900767699</c:v>
                </c:pt>
                <c:pt idx="4487">
                  <c:v>12083.5999585469</c:v>
                </c:pt>
                <c:pt idx="4488">
                  <c:v>12083.6847989261</c:v>
                </c:pt>
                <c:pt idx="4489">
                  <c:v>12084.639958546901</c:v>
                </c:pt>
                <c:pt idx="4490">
                  <c:v>12084.7247989261</c:v>
                </c:pt>
                <c:pt idx="4491">
                  <c:v>12085.679958547</c:v>
                </c:pt>
                <c:pt idx="4492">
                  <c:v>12085.7647989261</c:v>
                </c:pt>
                <c:pt idx="4493">
                  <c:v>12086.4824375603</c:v>
                </c:pt>
                <c:pt idx="4494">
                  <c:v>12086.5024375598</c:v>
                </c:pt>
                <c:pt idx="4495">
                  <c:v>12086.522437559401</c:v>
                </c:pt>
                <c:pt idx="4496">
                  <c:v>12086.542437558899</c:v>
                </c:pt>
                <c:pt idx="4497">
                  <c:v>12086.562437558499</c:v>
                </c:pt>
                <c:pt idx="4498">
                  <c:v>12086.5824375581</c:v>
                </c:pt>
                <c:pt idx="4499">
                  <c:v>12086.6024375576</c:v>
                </c:pt>
                <c:pt idx="4500">
                  <c:v>12086.6224375572</c:v>
                </c:pt>
                <c:pt idx="4501">
                  <c:v>12086.719958547001</c:v>
                </c:pt>
                <c:pt idx="4502">
                  <c:v>12086.8047989262</c:v>
                </c:pt>
                <c:pt idx="4503">
                  <c:v>12087.662437557199</c:v>
                </c:pt>
                <c:pt idx="4504">
                  <c:v>12087.682437556699</c:v>
                </c:pt>
                <c:pt idx="4505">
                  <c:v>12087.7024375563</c:v>
                </c:pt>
                <c:pt idx="4506">
                  <c:v>12087.7224375559</c:v>
                </c:pt>
                <c:pt idx="4507">
                  <c:v>12087.7424375554</c:v>
                </c:pt>
                <c:pt idx="4508">
                  <c:v>12087.759958547</c:v>
                </c:pt>
                <c:pt idx="4509">
                  <c:v>12087.8447989262</c:v>
                </c:pt>
                <c:pt idx="4510">
                  <c:v>12088.6723897065</c:v>
                </c:pt>
                <c:pt idx="4511">
                  <c:v>12088.782437555399</c:v>
                </c:pt>
                <c:pt idx="4512">
                  <c:v>12088.799958547101</c:v>
                </c:pt>
                <c:pt idx="4513">
                  <c:v>12088.802437554999</c:v>
                </c:pt>
                <c:pt idx="4514">
                  <c:v>12088.8224375545</c:v>
                </c:pt>
                <c:pt idx="4515">
                  <c:v>12088.8424375541</c:v>
                </c:pt>
                <c:pt idx="4516">
                  <c:v>12088.8624375537</c:v>
                </c:pt>
                <c:pt idx="4517">
                  <c:v>12088.8824375532</c:v>
                </c:pt>
                <c:pt idx="4518">
                  <c:v>12088.884798926299</c:v>
                </c:pt>
                <c:pt idx="4519">
                  <c:v>12088.902437552801</c:v>
                </c:pt>
                <c:pt idx="4520">
                  <c:v>12088.922437552301</c:v>
                </c:pt>
                <c:pt idx="4521">
                  <c:v>12088.942437551899</c:v>
                </c:pt>
                <c:pt idx="4522">
                  <c:v>12088.962437551399</c:v>
                </c:pt>
                <c:pt idx="4523">
                  <c:v>12088.982437551</c:v>
                </c:pt>
                <c:pt idx="4524">
                  <c:v>12089.0024375505</c:v>
                </c:pt>
                <c:pt idx="4525">
                  <c:v>12089.0224375501</c:v>
                </c:pt>
                <c:pt idx="4526">
                  <c:v>12089.0424375496</c:v>
                </c:pt>
                <c:pt idx="4527">
                  <c:v>12089.062437549201</c:v>
                </c:pt>
                <c:pt idx="4528">
                  <c:v>12089.082437548701</c:v>
                </c:pt>
                <c:pt idx="4529">
                  <c:v>12089.102437548299</c:v>
                </c:pt>
                <c:pt idx="4530">
                  <c:v>12089.1224375478</c:v>
                </c:pt>
                <c:pt idx="4531">
                  <c:v>12089.1424375474</c:v>
                </c:pt>
                <c:pt idx="4532">
                  <c:v>12089.8399585471</c:v>
                </c:pt>
                <c:pt idx="4533">
                  <c:v>12089.9247989263</c:v>
                </c:pt>
                <c:pt idx="4534">
                  <c:v>12089.9977821707</c:v>
                </c:pt>
                <c:pt idx="4535">
                  <c:v>12090.879958547101</c:v>
                </c:pt>
                <c:pt idx="4536">
                  <c:v>12090.964798926299</c:v>
                </c:pt>
                <c:pt idx="4537">
                  <c:v>12091.159302374301</c:v>
                </c:pt>
                <c:pt idx="4538">
                  <c:v>12091.179302374299</c:v>
                </c:pt>
                <c:pt idx="4539">
                  <c:v>12091.1993023743</c:v>
                </c:pt>
                <c:pt idx="4540">
                  <c:v>12091.2193023744</c:v>
                </c:pt>
                <c:pt idx="4541">
                  <c:v>12091.239302374401</c:v>
                </c:pt>
                <c:pt idx="4542">
                  <c:v>12091.9199585472</c:v>
                </c:pt>
                <c:pt idx="4543">
                  <c:v>12092.0047989264</c:v>
                </c:pt>
                <c:pt idx="4544">
                  <c:v>12092.959958547201</c:v>
                </c:pt>
                <c:pt idx="4545">
                  <c:v>12093.044798926399</c:v>
                </c:pt>
                <c:pt idx="4546">
                  <c:v>12093.9999585472</c:v>
                </c:pt>
                <c:pt idx="4547">
                  <c:v>12094.0847989264</c:v>
                </c:pt>
                <c:pt idx="4548">
                  <c:v>12094.9815633655</c:v>
                </c:pt>
                <c:pt idx="4549">
                  <c:v>12095.0015633655</c:v>
                </c:pt>
                <c:pt idx="4550">
                  <c:v>12095.021563365501</c:v>
                </c:pt>
                <c:pt idx="4551">
                  <c:v>12095.039958547301</c:v>
                </c:pt>
                <c:pt idx="4552">
                  <c:v>12095.041563365599</c:v>
                </c:pt>
                <c:pt idx="4553">
                  <c:v>12095.059958547299</c:v>
                </c:pt>
                <c:pt idx="4554">
                  <c:v>12095.0615633656</c:v>
                </c:pt>
                <c:pt idx="4555">
                  <c:v>12095.0799585473</c:v>
                </c:pt>
                <c:pt idx="4556">
                  <c:v>12095.0815633656</c:v>
                </c:pt>
                <c:pt idx="4557">
                  <c:v>12095.0999585473</c:v>
                </c:pt>
                <c:pt idx="4558">
                  <c:v>12095.119958547401</c:v>
                </c:pt>
                <c:pt idx="4559">
                  <c:v>12095.124798926499</c:v>
                </c:pt>
                <c:pt idx="4560">
                  <c:v>12095.139958547399</c:v>
                </c:pt>
                <c:pt idx="4561">
                  <c:v>12095.1599585474</c:v>
                </c:pt>
                <c:pt idx="4562">
                  <c:v>12095.1799585474</c:v>
                </c:pt>
                <c:pt idx="4563">
                  <c:v>12095.1999585474</c:v>
                </c:pt>
                <c:pt idx="4564">
                  <c:v>12095.219958547499</c:v>
                </c:pt>
                <c:pt idx="4565">
                  <c:v>12095.2399585475</c:v>
                </c:pt>
                <c:pt idx="4566">
                  <c:v>12095.2599585475</c:v>
                </c:pt>
                <c:pt idx="4567">
                  <c:v>12095.2799585475</c:v>
                </c:pt>
                <c:pt idx="4568">
                  <c:v>12095.299958547501</c:v>
                </c:pt>
                <c:pt idx="4569">
                  <c:v>12095.319958547499</c:v>
                </c:pt>
                <c:pt idx="4570">
                  <c:v>12095.3399585476</c:v>
                </c:pt>
                <c:pt idx="4571">
                  <c:v>12095.3599585476</c:v>
                </c:pt>
                <c:pt idx="4572">
                  <c:v>12095.379958547601</c:v>
                </c:pt>
                <c:pt idx="4573">
                  <c:v>12096.1415633657</c:v>
                </c:pt>
                <c:pt idx="4574">
                  <c:v>12096.1615633657</c:v>
                </c:pt>
                <c:pt idx="4575">
                  <c:v>12096.1647989265</c:v>
                </c:pt>
                <c:pt idx="4576">
                  <c:v>12096.181563365701</c:v>
                </c:pt>
                <c:pt idx="4577">
                  <c:v>12096.201563365699</c:v>
                </c:pt>
                <c:pt idx="4578">
                  <c:v>12096.4199585476</c:v>
                </c:pt>
                <c:pt idx="4579">
                  <c:v>12097.204798926599</c:v>
                </c:pt>
                <c:pt idx="4580">
                  <c:v>12097.261563365801</c:v>
                </c:pt>
                <c:pt idx="4581">
                  <c:v>12097.281563365799</c:v>
                </c:pt>
                <c:pt idx="4582">
                  <c:v>12097.3015633658</c:v>
                </c:pt>
                <c:pt idx="4583">
                  <c:v>12097.3215633658</c:v>
                </c:pt>
                <c:pt idx="4584">
                  <c:v>12097.341563365801</c:v>
                </c:pt>
                <c:pt idx="4585">
                  <c:v>12097.361563365899</c:v>
                </c:pt>
                <c:pt idx="4586">
                  <c:v>12097.3815633659</c:v>
                </c:pt>
                <c:pt idx="4587">
                  <c:v>12097.4015633659</c:v>
                </c:pt>
                <c:pt idx="4588">
                  <c:v>12097.421563365901</c:v>
                </c:pt>
                <c:pt idx="4589">
                  <c:v>12097.441563365899</c:v>
                </c:pt>
                <c:pt idx="4590">
                  <c:v>12097.459958547701</c:v>
                </c:pt>
                <c:pt idx="4591">
                  <c:v>12097.461563366</c:v>
                </c:pt>
                <c:pt idx="4592">
                  <c:v>12097.481563366</c:v>
                </c:pt>
                <c:pt idx="4593">
                  <c:v>12097.501563366</c:v>
                </c:pt>
                <c:pt idx="4594">
                  <c:v>12097.521563365999</c:v>
                </c:pt>
                <c:pt idx="4595">
                  <c:v>12097.541563366</c:v>
                </c:pt>
                <c:pt idx="4596">
                  <c:v>12097.561563366</c:v>
                </c:pt>
                <c:pt idx="4597">
                  <c:v>12097.5815633661</c:v>
                </c:pt>
                <c:pt idx="4598">
                  <c:v>12097.601563366101</c:v>
                </c:pt>
                <c:pt idx="4599">
                  <c:v>12097.6215633661</c:v>
                </c:pt>
                <c:pt idx="4600">
                  <c:v>12097.7415633662</c:v>
                </c:pt>
                <c:pt idx="4601">
                  <c:v>12097.761563366201</c:v>
                </c:pt>
                <c:pt idx="4602">
                  <c:v>12097.781563366199</c:v>
                </c:pt>
                <c:pt idx="4603">
                  <c:v>12098.2447989266</c:v>
                </c:pt>
                <c:pt idx="4604">
                  <c:v>12098.499506661199</c:v>
                </c:pt>
                <c:pt idx="4605">
                  <c:v>12098.4999585477</c:v>
                </c:pt>
                <c:pt idx="4606">
                  <c:v>12099.284798926599</c:v>
                </c:pt>
                <c:pt idx="4607">
                  <c:v>12099.539958547801</c:v>
                </c:pt>
                <c:pt idx="4608">
                  <c:v>12100.3247989267</c:v>
                </c:pt>
                <c:pt idx="4609">
                  <c:v>12100.5007179612</c:v>
                </c:pt>
                <c:pt idx="4610">
                  <c:v>12101.364798926699</c:v>
                </c:pt>
                <c:pt idx="4611">
                  <c:v>12101.843352243301</c:v>
                </c:pt>
                <c:pt idx="4612">
                  <c:v>12102.4047989267</c:v>
                </c:pt>
                <c:pt idx="4613">
                  <c:v>12102.4247989263</c:v>
                </c:pt>
                <c:pt idx="4614">
                  <c:v>12102.444798925801</c:v>
                </c:pt>
                <c:pt idx="4615">
                  <c:v>12102.464798925401</c:v>
                </c:pt>
                <c:pt idx="4616">
                  <c:v>12102.484798924899</c:v>
                </c:pt>
                <c:pt idx="4617">
                  <c:v>12102.504798924499</c:v>
                </c:pt>
                <c:pt idx="4618">
                  <c:v>12102.5247989241</c:v>
                </c:pt>
                <c:pt idx="4619">
                  <c:v>12102.5447989236</c:v>
                </c:pt>
                <c:pt idx="4620">
                  <c:v>12102.5647989232</c:v>
                </c:pt>
                <c:pt idx="4621">
                  <c:v>12102.5847989227</c:v>
                </c:pt>
                <c:pt idx="4622">
                  <c:v>12102.604798922301</c:v>
                </c:pt>
                <c:pt idx="4623">
                  <c:v>12102.624798921801</c:v>
                </c:pt>
                <c:pt idx="4624">
                  <c:v>12102.8833522433</c:v>
                </c:pt>
                <c:pt idx="4625">
                  <c:v>12103.6647989219</c:v>
                </c:pt>
                <c:pt idx="4626">
                  <c:v>12103.6847989214</c:v>
                </c:pt>
                <c:pt idx="4627">
                  <c:v>12103.704798921</c:v>
                </c:pt>
                <c:pt idx="4628">
                  <c:v>12103.724798920501</c:v>
                </c:pt>
                <c:pt idx="4629">
                  <c:v>12103.744798920099</c:v>
                </c:pt>
                <c:pt idx="4630">
                  <c:v>12103.764798919599</c:v>
                </c:pt>
                <c:pt idx="4631">
                  <c:v>12103.923352243301</c:v>
                </c:pt>
                <c:pt idx="4632">
                  <c:v>12104.8047989197</c:v>
                </c:pt>
                <c:pt idx="4633">
                  <c:v>12104.9633522434</c:v>
                </c:pt>
                <c:pt idx="4634">
                  <c:v>12105.844798919699</c:v>
                </c:pt>
                <c:pt idx="4635">
                  <c:v>12106.003352243401</c:v>
                </c:pt>
                <c:pt idx="4636">
                  <c:v>12106.8847989197</c:v>
                </c:pt>
                <c:pt idx="4637">
                  <c:v>12107.0433522434</c:v>
                </c:pt>
                <c:pt idx="4638">
                  <c:v>12107.924798919799</c:v>
                </c:pt>
                <c:pt idx="4639">
                  <c:v>12108.0833522435</c:v>
                </c:pt>
                <c:pt idx="4640">
                  <c:v>12109.1233522435</c:v>
                </c:pt>
                <c:pt idx="4641">
                  <c:v>12110.1633522436</c:v>
                </c:pt>
                <c:pt idx="4642">
                  <c:v>12111.2033522436</c:v>
                </c:pt>
                <c:pt idx="4643">
                  <c:v>12112.2433522436</c:v>
                </c:pt>
                <c:pt idx="4644">
                  <c:v>12113.283352243699</c:v>
                </c:pt>
                <c:pt idx="4645">
                  <c:v>12114.3233522437</c:v>
                </c:pt>
                <c:pt idx="4646">
                  <c:v>12115.363352243699</c:v>
                </c:pt>
                <c:pt idx="4647">
                  <c:v>12115.9093255223</c:v>
                </c:pt>
                <c:pt idx="4648">
                  <c:v>12115.9293255219</c:v>
                </c:pt>
                <c:pt idx="4649">
                  <c:v>12115.9493255214</c:v>
                </c:pt>
                <c:pt idx="4650">
                  <c:v>12116.4033522438</c:v>
                </c:pt>
                <c:pt idx="4651">
                  <c:v>12117.443352243799</c:v>
                </c:pt>
                <c:pt idx="4652">
                  <c:v>12117.4633522434</c:v>
                </c:pt>
                <c:pt idx="4653">
                  <c:v>12118.503352243401</c:v>
                </c:pt>
                <c:pt idx="4654">
                  <c:v>12118.523352243001</c:v>
                </c:pt>
                <c:pt idx="4655">
                  <c:v>12118.543352242499</c:v>
                </c:pt>
                <c:pt idx="4656">
                  <c:v>12118.563352242099</c:v>
                </c:pt>
                <c:pt idx="4657">
                  <c:v>12118.6433522403</c:v>
                </c:pt>
                <c:pt idx="4658">
                  <c:v>12120.8261164708</c:v>
                </c:pt>
                <c:pt idx="4659">
                  <c:v>12122.8702686466</c:v>
                </c:pt>
                <c:pt idx="4660">
                  <c:v>12124.7150482181</c:v>
                </c:pt>
                <c:pt idx="4661">
                  <c:v>12126.748506256299</c:v>
                </c:pt>
                <c:pt idx="4662">
                  <c:v>12128.7764986129</c:v>
                </c:pt>
                <c:pt idx="4663">
                  <c:v>12128.7926584323</c:v>
                </c:pt>
                <c:pt idx="4664">
                  <c:v>12130.1635688887</c:v>
                </c:pt>
                <c:pt idx="4665">
                  <c:v>12131.177890040901</c:v>
                </c:pt>
                <c:pt idx="4666">
                  <c:v>12131.211238731599</c:v>
                </c:pt>
                <c:pt idx="4667">
                  <c:v>12132.5363413635</c:v>
                </c:pt>
                <c:pt idx="4668">
                  <c:v>12133.7527835611</c:v>
                </c:pt>
                <c:pt idx="4669">
                  <c:v>12134.047422579901</c:v>
                </c:pt>
                <c:pt idx="4670">
                  <c:v>12135.892202151001</c:v>
                </c:pt>
                <c:pt idx="4671">
                  <c:v>12137.1336285173</c:v>
                </c:pt>
                <c:pt idx="4672">
                  <c:v>12138.4587311493</c:v>
                </c:pt>
                <c:pt idx="4673">
                  <c:v>12139.9698123654</c:v>
                </c:pt>
                <c:pt idx="4674">
                  <c:v>12151.758500395301</c:v>
                </c:pt>
                <c:pt idx="4675">
                  <c:v>12177.2626897054</c:v>
                </c:pt>
                <c:pt idx="4676">
                  <c:v>12202.9113328563</c:v>
                </c:pt>
                <c:pt idx="4677">
                  <c:v>12207.241058255</c:v>
                </c:pt>
                <c:pt idx="4678">
                  <c:v>12211.017157415799</c:v>
                </c:pt>
                <c:pt idx="4679">
                  <c:v>12213.3914531679</c:v>
                </c:pt>
                <c:pt idx="4680">
                  <c:v>12214.381120935001</c:v>
                </c:pt>
                <c:pt idx="4681">
                  <c:v>12217.469063382399</c:v>
                </c:pt>
                <c:pt idx="4682">
                  <c:v>12218.4587311493</c:v>
                </c:pt>
                <c:pt idx="4683">
                  <c:v>12219.313842953399</c:v>
                </c:pt>
                <c:pt idx="4684">
                  <c:v>12220.3035107208</c:v>
                </c:pt>
                <c:pt idx="4685">
                  <c:v>12222.666458282099</c:v>
                </c:pt>
                <c:pt idx="4686">
                  <c:v>12224.511237852699</c:v>
                </c:pt>
                <c:pt idx="4687">
                  <c:v>12228.5888480674</c:v>
                </c:pt>
                <c:pt idx="4688">
                  <c:v>12238.498176032601</c:v>
                </c:pt>
                <c:pt idx="4689">
                  <c:v>12291.635848067701</c:v>
                </c:pt>
                <c:pt idx="4690">
                  <c:v>12293.9849912831</c:v>
                </c:pt>
                <c:pt idx="4691">
                  <c:v>12294.3730423543</c:v>
                </c:pt>
                <c:pt idx="4692">
                  <c:v>12295.8297708546</c:v>
                </c:pt>
                <c:pt idx="4693">
                  <c:v>12296.2178219258</c:v>
                </c:pt>
                <c:pt idx="4694">
                  <c:v>12298.0626014973</c:v>
                </c:pt>
                <c:pt idx="4695">
                  <c:v>12299.907381068901</c:v>
                </c:pt>
                <c:pt idx="4696">
                  <c:v>12300.295432140099</c:v>
                </c:pt>
                <c:pt idx="4697">
                  <c:v>12300.7118395417</c:v>
                </c:pt>
                <c:pt idx="4698">
                  <c:v>12302.140211711599</c:v>
                </c:pt>
                <c:pt idx="4699">
                  <c:v>12304.367834664799</c:v>
                </c:pt>
                <c:pt idx="4700">
                  <c:v>12304.8026034543</c:v>
                </c:pt>
                <c:pt idx="4701">
                  <c:v>12305.09625398</c:v>
                </c:pt>
                <c:pt idx="4702">
                  <c:v>12305.7241639576</c:v>
                </c:pt>
                <c:pt idx="4703">
                  <c:v>12306.9410335509</c:v>
                </c:pt>
                <c:pt idx="4704">
                  <c:v>12307.4431278253</c:v>
                </c:pt>
                <c:pt idx="4705">
                  <c:v>12308.4454448795</c:v>
                </c:pt>
                <c:pt idx="4706">
                  <c:v>12308.880213668899</c:v>
                </c:pt>
                <c:pt idx="4707">
                  <c:v>12310.724993239701</c:v>
                </c:pt>
                <c:pt idx="4708">
                  <c:v>12311.018643765499</c:v>
                </c:pt>
                <c:pt idx="4709">
                  <c:v>12320.5775429774</c:v>
                </c:pt>
                <c:pt idx="4710">
                  <c:v>12352.2957512335</c:v>
                </c:pt>
                <c:pt idx="4711">
                  <c:v>12357.415744080199</c:v>
                </c:pt>
                <c:pt idx="4712">
                  <c:v>12371.1757485168</c:v>
                </c:pt>
                <c:pt idx="4713">
                  <c:v>12378.596020441501</c:v>
                </c:pt>
                <c:pt idx="4714">
                  <c:v>12381.006839231501</c:v>
                </c:pt>
                <c:pt idx="4715">
                  <c:v>12381.0468392316</c:v>
                </c:pt>
                <c:pt idx="4716">
                  <c:v>12382.0244873273</c:v>
                </c:pt>
                <c:pt idx="4717">
                  <c:v>12383.547677389301</c:v>
                </c:pt>
                <c:pt idx="4718">
                  <c:v>12393.2487714784</c:v>
                </c:pt>
                <c:pt idx="4719">
                  <c:v>12397.304945211299</c:v>
                </c:pt>
                <c:pt idx="4720">
                  <c:v>12423.945716387499</c:v>
                </c:pt>
                <c:pt idx="4721">
                  <c:v>12432.145247111001</c:v>
                </c:pt>
                <c:pt idx="4722">
                  <c:v>12452.7831894839</c:v>
                </c:pt>
                <c:pt idx="4723">
                  <c:v>12453.7793272947</c:v>
                </c:pt>
                <c:pt idx="4724">
                  <c:v>12463.192061547101</c:v>
                </c:pt>
                <c:pt idx="4725">
                  <c:v>12463.489182748999</c:v>
                </c:pt>
                <c:pt idx="4726">
                  <c:v>12463.509182749</c:v>
                </c:pt>
                <c:pt idx="4727">
                  <c:v>12463.5291827491</c:v>
                </c:pt>
                <c:pt idx="4728">
                  <c:v>12463.549182749101</c:v>
                </c:pt>
                <c:pt idx="4729">
                  <c:v>12463.569182749099</c:v>
                </c:pt>
                <c:pt idx="4730">
                  <c:v>12464.6291827491</c:v>
                </c:pt>
                <c:pt idx="4731">
                  <c:v>12464.649182749199</c:v>
                </c:pt>
                <c:pt idx="4732">
                  <c:v>12464.6691827492</c:v>
                </c:pt>
                <c:pt idx="4733">
                  <c:v>12465.729182749201</c:v>
                </c:pt>
                <c:pt idx="4734">
                  <c:v>12465.7491827493</c:v>
                </c:pt>
                <c:pt idx="4735">
                  <c:v>12465.7691827493</c:v>
                </c:pt>
                <c:pt idx="4736">
                  <c:v>12466.360184970301</c:v>
                </c:pt>
                <c:pt idx="4737">
                  <c:v>12466.380184969799</c:v>
                </c:pt>
                <c:pt idx="4738">
                  <c:v>12466.4001849694</c:v>
                </c:pt>
                <c:pt idx="4739">
                  <c:v>12466.4201849689</c:v>
                </c:pt>
                <c:pt idx="4740">
                  <c:v>12466.4401849685</c:v>
                </c:pt>
                <c:pt idx="4741">
                  <c:v>12466.460184968</c:v>
                </c:pt>
                <c:pt idx="4742">
                  <c:v>12466.480184967601</c:v>
                </c:pt>
                <c:pt idx="4743">
                  <c:v>12466.500184967101</c:v>
                </c:pt>
                <c:pt idx="4744">
                  <c:v>12466.520184966699</c:v>
                </c:pt>
                <c:pt idx="4745">
                  <c:v>12466.540184966199</c:v>
                </c:pt>
                <c:pt idx="4746">
                  <c:v>12466.5601849658</c:v>
                </c:pt>
                <c:pt idx="4747">
                  <c:v>12466.5801849653</c:v>
                </c:pt>
                <c:pt idx="4748">
                  <c:v>12466.6001849649</c:v>
                </c:pt>
                <c:pt idx="4749">
                  <c:v>12466.6201849645</c:v>
                </c:pt>
                <c:pt idx="4750">
                  <c:v>12466.640184964001</c:v>
                </c:pt>
                <c:pt idx="4751">
                  <c:v>12466.660184963601</c:v>
                </c:pt>
                <c:pt idx="4752">
                  <c:v>12466.680184963099</c:v>
                </c:pt>
                <c:pt idx="4753">
                  <c:v>12466.700184962699</c:v>
                </c:pt>
                <c:pt idx="4754">
                  <c:v>12466.710016608</c:v>
                </c:pt>
                <c:pt idx="4755">
                  <c:v>12466.7201849622</c:v>
                </c:pt>
                <c:pt idx="4756">
                  <c:v>12466.730016608</c:v>
                </c:pt>
                <c:pt idx="4757">
                  <c:v>12466.7401849618</c:v>
                </c:pt>
                <c:pt idx="4758">
                  <c:v>12466.750016608001</c:v>
                </c:pt>
                <c:pt idx="4759">
                  <c:v>12466.7601849613</c:v>
                </c:pt>
                <c:pt idx="4760">
                  <c:v>12466.7801849609</c:v>
                </c:pt>
                <c:pt idx="4761">
                  <c:v>12466.800184960401</c:v>
                </c:pt>
                <c:pt idx="4762">
                  <c:v>12466.820184959999</c:v>
                </c:pt>
                <c:pt idx="4763">
                  <c:v>12466.829182749299</c:v>
                </c:pt>
                <c:pt idx="4764">
                  <c:v>12466.840184959499</c:v>
                </c:pt>
                <c:pt idx="4765">
                  <c:v>12466.8491827494</c:v>
                </c:pt>
                <c:pt idx="4766">
                  <c:v>12466.8601849591</c:v>
                </c:pt>
                <c:pt idx="4767">
                  <c:v>12466.8691827494</c:v>
                </c:pt>
                <c:pt idx="4768">
                  <c:v>12466.8801849586</c:v>
                </c:pt>
                <c:pt idx="4769">
                  <c:v>12466.9001849582</c:v>
                </c:pt>
                <c:pt idx="4770">
                  <c:v>12466.9201849577</c:v>
                </c:pt>
                <c:pt idx="4771">
                  <c:v>12466.940184957301</c:v>
                </c:pt>
                <c:pt idx="4772">
                  <c:v>12466.960184956901</c:v>
                </c:pt>
                <c:pt idx="4773">
                  <c:v>12466.980184956399</c:v>
                </c:pt>
                <c:pt idx="4774">
                  <c:v>12467.000184955999</c:v>
                </c:pt>
                <c:pt idx="4775">
                  <c:v>12467.0201849555</c:v>
                </c:pt>
                <c:pt idx="4776">
                  <c:v>12467.0401849551</c:v>
                </c:pt>
                <c:pt idx="4777">
                  <c:v>12467.0412367966</c:v>
                </c:pt>
                <c:pt idx="4778">
                  <c:v>12467.0601849546</c:v>
                </c:pt>
                <c:pt idx="4779">
                  <c:v>12467.0801849542</c:v>
                </c:pt>
                <c:pt idx="4780">
                  <c:v>12467.100184953701</c:v>
                </c:pt>
                <c:pt idx="4781">
                  <c:v>12467.1037028804</c:v>
                </c:pt>
                <c:pt idx="4782">
                  <c:v>12467.120184953301</c:v>
                </c:pt>
                <c:pt idx="4783">
                  <c:v>12467.140184952799</c:v>
                </c:pt>
                <c:pt idx="4784">
                  <c:v>12467.1601849524</c:v>
                </c:pt>
                <c:pt idx="4785">
                  <c:v>12467.1801849519</c:v>
                </c:pt>
                <c:pt idx="4786">
                  <c:v>12467.2001849515</c:v>
                </c:pt>
                <c:pt idx="4787">
                  <c:v>12467.220184951</c:v>
                </c:pt>
                <c:pt idx="4788">
                  <c:v>12467.2401849506</c:v>
                </c:pt>
                <c:pt idx="4789">
                  <c:v>12467.260184950101</c:v>
                </c:pt>
                <c:pt idx="4790">
                  <c:v>12467.280184949699</c:v>
                </c:pt>
                <c:pt idx="4791">
                  <c:v>12467.300184949299</c:v>
                </c:pt>
                <c:pt idx="4792">
                  <c:v>12467.3201849488</c:v>
                </c:pt>
                <c:pt idx="4793">
                  <c:v>12467.3401849484</c:v>
                </c:pt>
                <c:pt idx="4794">
                  <c:v>12467.3601849479</c:v>
                </c:pt>
                <c:pt idx="4795">
                  <c:v>12467.3605079967</c:v>
                </c:pt>
                <c:pt idx="4796">
                  <c:v>12467.3801849475</c:v>
                </c:pt>
                <c:pt idx="4797">
                  <c:v>12467.400184947001</c:v>
                </c:pt>
                <c:pt idx="4798">
                  <c:v>12467.420184946601</c:v>
                </c:pt>
                <c:pt idx="4799">
                  <c:v>12467.440184946099</c:v>
                </c:pt>
                <c:pt idx="4800">
                  <c:v>12467.460184945699</c:v>
                </c:pt>
                <c:pt idx="4801">
                  <c:v>12467.4801849452</c:v>
                </c:pt>
                <c:pt idx="4802">
                  <c:v>12467.5001849448</c:v>
                </c:pt>
                <c:pt idx="4803">
                  <c:v>12467.5201849443</c:v>
                </c:pt>
                <c:pt idx="4804">
                  <c:v>12467.5401849439</c:v>
                </c:pt>
                <c:pt idx="4805">
                  <c:v>12467.560184943401</c:v>
                </c:pt>
                <c:pt idx="4806">
                  <c:v>12467.580184943001</c:v>
                </c:pt>
                <c:pt idx="4807">
                  <c:v>12467.600184942499</c:v>
                </c:pt>
                <c:pt idx="4808">
                  <c:v>12467.610904559901</c:v>
                </c:pt>
                <c:pt idx="4809">
                  <c:v>12467.6201849421</c:v>
                </c:pt>
                <c:pt idx="4810">
                  <c:v>12467.6401849417</c:v>
                </c:pt>
                <c:pt idx="4811">
                  <c:v>12467.6601849412</c:v>
                </c:pt>
                <c:pt idx="4812">
                  <c:v>12467.6801849408</c:v>
                </c:pt>
                <c:pt idx="4813">
                  <c:v>12467.7001849403</c:v>
                </c:pt>
                <c:pt idx="4814">
                  <c:v>12467.720184939901</c:v>
                </c:pt>
                <c:pt idx="4815">
                  <c:v>12467.740184939399</c:v>
                </c:pt>
                <c:pt idx="4816">
                  <c:v>12467.748042007899</c:v>
                </c:pt>
                <c:pt idx="4817">
                  <c:v>12467.760184938999</c:v>
                </c:pt>
                <c:pt idx="4818">
                  <c:v>12467.768042007399</c:v>
                </c:pt>
                <c:pt idx="4819">
                  <c:v>12467.7801849385</c:v>
                </c:pt>
                <c:pt idx="4820">
                  <c:v>12467.788042007</c:v>
                </c:pt>
                <c:pt idx="4821">
                  <c:v>12467.790016608</c:v>
                </c:pt>
                <c:pt idx="4822">
                  <c:v>12467.8001849381</c:v>
                </c:pt>
                <c:pt idx="4823">
                  <c:v>12467.8080420065</c:v>
                </c:pt>
                <c:pt idx="4824">
                  <c:v>12467.8201849376</c:v>
                </c:pt>
                <c:pt idx="4825">
                  <c:v>12467.8249984579</c:v>
                </c:pt>
                <c:pt idx="4826">
                  <c:v>12467.8280420061</c:v>
                </c:pt>
                <c:pt idx="4827">
                  <c:v>12467.8401849372</c:v>
                </c:pt>
                <c:pt idx="4828">
                  <c:v>12467.8480420056</c:v>
                </c:pt>
                <c:pt idx="4829">
                  <c:v>12467.860184936701</c:v>
                </c:pt>
                <c:pt idx="4830">
                  <c:v>12467.900184935799</c:v>
                </c:pt>
                <c:pt idx="4831">
                  <c:v>12467.920184935399</c:v>
                </c:pt>
                <c:pt idx="4832">
                  <c:v>12467.9491827494</c:v>
                </c:pt>
                <c:pt idx="4833">
                  <c:v>12467.969182749501</c:v>
                </c:pt>
                <c:pt idx="4834">
                  <c:v>12467.989182749499</c:v>
                </c:pt>
                <c:pt idx="4835">
                  <c:v>12468.0091827495</c:v>
                </c:pt>
                <c:pt idx="4836">
                  <c:v>12468.0291827495</c:v>
                </c:pt>
                <c:pt idx="4837">
                  <c:v>12468.049182749501</c:v>
                </c:pt>
                <c:pt idx="4838">
                  <c:v>12468.069182749599</c:v>
                </c:pt>
                <c:pt idx="4839">
                  <c:v>12468.0891827496</c:v>
                </c:pt>
                <c:pt idx="4840">
                  <c:v>12468.1091827496</c:v>
                </c:pt>
                <c:pt idx="4841">
                  <c:v>12468.129182749601</c:v>
                </c:pt>
                <c:pt idx="4842">
                  <c:v>12468.149182749599</c:v>
                </c:pt>
                <c:pt idx="4843">
                  <c:v>12468.1691827496</c:v>
                </c:pt>
                <c:pt idx="4844">
                  <c:v>12468.1891827497</c:v>
                </c:pt>
                <c:pt idx="4845">
                  <c:v>12468.209182749701</c:v>
                </c:pt>
                <c:pt idx="4846">
                  <c:v>12468.229182749699</c:v>
                </c:pt>
                <c:pt idx="4847">
                  <c:v>12468.2491827497</c:v>
                </c:pt>
                <c:pt idx="4848">
                  <c:v>12468.2691827497</c:v>
                </c:pt>
                <c:pt idx="4849">
                  <c:v>12468.289182749801</c:v>
                </c:pt>
                <c:pt idx="4850">
                  <c:v>12468.309182749799</c:v>
                </c:pt>
                <c:pt idx="4851">
                  <c:v>12468.3205079985</c:v>
                </c:pt>
                <c:pt idx="4852">
                  <c:v>12468.3291827498</c:v>
                </c:pt>
                <c:pt idx="4853">
                  <c:v>12468.3405079981</c:v>
                </c:pt>
                <c:pt idx="4854">
                  <c:v>12468.3491827498</c:v>
                </c:pt>
                <c:pt idx="4855">
                  <c:v>12468.360507997601</c:v>
                </c:pt>
                <c:pt idx="4856">
                  <c:v>12468.369182749801</c:v>
                </c:pt>
                <c:pt idx="4857">
                  <c:v>12468.389182749899</c:v>
                </c:pt>
                <c:pt idx="4858">
                  <c:v>12468.4091827499</c:v>
                </c:pt>
                <c:pt idx="4859">
                  <c:v>12468.4291827499</c:v>
                </c:pt>
                <c:pt idx="4860">
                  <c:v>12468.4309045564</c:v>
                </c:pt>
                <c:pt idx="4861">
                  <c:v>12468.449182749901</c:v>
                </c:pt>
                <c:pt idx="4862">
                  <c:v>12468.469182749899</c:v>
                </c:pt>
                <c:pt idx="4863">
                  <c:v>12468.5090547816</c:v>
                </c:pt>
                <c:pt idx="4864">
                  <c:v>12468.5290547816</c:v>
                </c:pt>
                <c:pt idx="4865">
                  <c:v>12468.549054781601</c:v>
                </c:pt>
                <c:pt idx="4866">
                  <c:v>12468.569054781599</c:v>
                </c:pt>
                <c:pt idx="4867">
                  <c:v>12468.5890547817</c:v>
                </c:pt>
                <c:pt idx="4868">
                  <c:v>12468.6090547817</c:v>
                </c:pt>
                <c:pt idx="4869">
                  <c:v>12468.830016608101</c:v>
                </c:pt>
                <c:pt idx="4870">
                  <c:v>12468.850016608099</c:v>
                </c:pt>
                <c:pt idx="4871">
                  <c:v>12468.9080420052</c:v>
                </c:pt>
                <c:pt idx="4872">
                  <c:v>12468.9280420048</c:v>
                </c:pt>
                <c:pt idx="4873">
                  <c:v>12468.9680420039</c:v>
                </c:pt>
                <c:pt idx="4874">
                  <c:v>12468.988042003401</c:v>
                </c:pt>
                <c:pt idx="4875">
                  <c:v>12469.008042003001</c:v>
                </c:pt>
                <c:pt idx="4876">
                  <c:v>12469.028042002499</c:v>
                </c:pt>
                <c:pt idx="4877">
                  <c:v>12469.0680420016</c:v>
                </c:pt>
                <c:pt idx="4878">
                  <c:v>12469.0880420012</c:v>
                </c:pt>
                <c:pt idx="4879">
                  <c:v>12469.1080420007</c:v>
                </c:pt>
                <c:pt idx="4880">
                  <c:v>12469.1212367966</c:v>
                </c:pt>
                <c:pt idx="4881">
                  <c:v>12469.148041999801</c:v>
                </c:pt>
                <c:pt idx="4882">
                  <c:v>12469.168041999401</c:v>
                </c:pt>
                <c:pt idx="4883">
                  <c:v>12469.188041998999</c:v>
                </c:pt>
                <c:pt idx="4884">
                  <c:v>12469.2080419985</c:v>
                </c:pt>
                <c:pt idx="4885">
                  <c:v>12469.2280419981</c:v>
                </c:pt>
                <c:pt idx="4886">
                  <c:v>12469.2480419976</c:v>
                </c:pt>
                <c:pt idx="4887">
                  <c:v>12469.2680419972</c:v>
                </c:pt>
                <c:pt idx="4888">
                  <c:v>12469.2880419967</c:v>
                </c:pt>
                <c:pt idx="4889">
                  <c:v>12469.308041996301</c:v>
                </c:pt>
                <c:pt idx="4890">
                  <c:v>12469.328041995799</c:v>
                </c:pt>
                <c:pt idx="4891">
                  <c:v>12469.348041995399</c:v>
                </c:pt>
                <c:pt idx="4892">
                  <c:v>12469.3680419949</c:v>
                </c:pt>
                <c:pt idx="4893">
                  <c:v>12469.3880419945</c:v>
                </c:pt>
                <c:pt idx="4894">
                  <c:v>12469.408041994</c:v>
                </c:pt>
                <c:pt idx="4895">
                  <c:v>12469.4280419936</c:v>
                </c:pt>
                <c:pt idx="4896">
                  <c:v>12469.448041993101</c:v>
                </c:pt>
                <c:pt idx="4897">
                  <c:v>12469.468041992701</c:v>
                </c:pt>
                <c:pt idx="4898">
                  <c:v>12469.488041992299</c:v>
                </c:pt>
                <c:pt idx="4899">
                  <c:v>12469.508041991799</c:v>
                </c:pt>
                <c:pt idx="4900">
                  <c:v>12469.50918275</c:v>
                </c:pt>
                <c:pt idx="4901">
                  <c:v>12469.5280419914</c:v>
                </c:pt>
                <c:pt idx="4902">
                  <c:v>12469.52918275</c:v>
                </c:pt>
                <c:pt idx="4903">
                  <c:v>12469.5480419909</c:v>
                </c:pt>
                <c:pt idx="4904">
                  <c:v>12469.549182750001</c:v>
                </c:pt>
                <c:pt idx="4905">
                  <c:v>12469.5680419905</c:v>
                </c:pt>
                <c:pt idx="4906">
                  <c:v>12469.56918275</c:v>
                </c:pt>
                <c:pt idx="4907">
                  <c:v>12469.58804199</c:v>
                </c:pt>
                <c:pt idx="4908">
                  <c:v>12469.58918275</c:v>
                </c:pt>
                <c:pt idx="4909">
                  <c:v>12469.608041989601</c:v>
                </c:pt>
                <c:pt idx="4910">
                  <c:v>12469.6091827501</c:v>
                </c:pt>
                <c:pt idx="4911">
                  <c:v>12469.628041989101</c:v>
                </c:pt>
                <c:pt idx="4912">
                  <c:v>12469.629182750101</c:v>
                </c:pt>
                <c:pt idx="4913">
                  <c:v>12469.648041988699</c:v>
                </c:pt>
                <c:pt idx="4914">
                  <c:v>12469.649182750099</c:v>
                </c:pt>
                <c:pt idx="4915">
                  <c:v>12469.6680419882</c:v>
                </c:pt>
                <c:pt idx="4916">
                  <c:v>12469.6691827501</c:v>
                </c:pt>
                <c:pt idx="4917">
                  <c:v>12469.6880419878</c:v>
                </c:pt>
                <c:pt idx="4918">
                  <c:v>12469.6891827501</c:v>
                </c:pt>
                <c:pt idx="4919">
                  <c:v>12469.7080419873</c:v>
                </c:pt>
                <c:pt idx="4920">
                  <c:v>12469.709182750201</c:v>
                </c:pt>
                <c:pt idx="4921">
                  <c:v>12469.7280419869</c:v>
                </c:pt>
                <c:pt idx="4922">
                  <c:v>12469.729182750199</c:v>
                </c:pt>
                <c:pt idx="4923">
                  <c:v>12469.7480419864</c:v>
                </c:pt>
                <c:pt idx="4924">
                  <c:v>12469.7491827502</c:v>
                </c:pt>
                <c:pt idx="4925">
                  <c:v>12469.768041986001</c:v>
                </c:pt>
                <c:pt idx="4926">
                  <c:v>12469.7691827502</c:v>
                </c:pt>
                <c:pt idx="4927">
                  <c:v>12469.788041985499</c:v>
                </c:pt>
                <c:pt idx="4928">
                  <c:v>12469.789182750201</c:v>
                </c:pt>
                <c:pt idx="4929">
                  <c:v>12469.808041985099</c:v>
                </c:pt>
                <c:pt idx="4930">
                  <c:v>12469.809182750199</c:v>
                </c:pt>
                <c:pt idx="4931">
                  <c:v>12469.8280419847</c:v>
                </c:pt>
                <c:pt idx="4932">
                  <c:v>12469.8480419842</c:v>
                </c:pt>
                <c:pt idx="4933">
                  <c:v>12469.8680419838</c:v>
                </c:pt>
                <c:pt idx="4934">
                  <c:v>12469.8880419833</c:v>
                </c:pt>
                <c:pt idx="4935">
                  <c:v>12469.8900166081</c:v>
                </c:pt>
                <c:pt idx="4936">
                  <c:v>12469.908041982901</c:v>
                </c:pt>
                <c:pt idx="4937">
                  <c:v>12469.924998458</c:v>
                </c:pt>
                <c:pt idx="4938">
                  <c:v>12469.928041982401</c:v>
                </c:pt>
                <c:pt idx="4939">
                  <c:v>12469.948041981999</c:v>
                </c:pt>
                <c:pt idx="4940">
                  <c:v>12469.968041981499</c:v>
                </c:pt>
                <c:pt idx="4941">
                  <c:v>12469.9880419811</c:v>
                </c:pt>
                <c:pt idx="4942">
                  <c:v>12470.0080419806</c:v>
                </c:pt>
                <c:pt idx="4943">
                  <c:v>12470.0280419802</c:v>
                </c:pt>
                <c:pt idx="4944">
                  <c:v>12470.0480419797</c:v>
                </c:pt>
                <c:pt idx="4945">
                  <c:v>12470.068041979301</c:v>
                </c:pt>
                <c:pt idx="4946">
                  <c:v>12470.088041978801</c:v>
                </c:pt>
                <c:pt idx="4947">
                  <c:v>12470.108041978399</c:v>
                </c:pt>
                <c:pt idx="4948">
                  <c:v>12470.1280419779</c:v>
                </c:pt>
                <c:pt idx="4949">
                  <c:v>12470.1480419775</c:v>
                </c:pt>
                <c:pt idx="4950">
                  <c:v>12470.161236796601</c:v>
                </c:pt>
                <c:pt idx="4951">
                  <c:v>12470.1680419771</c:v>
                </c:pt>
                <c:pt idx="4952">
                  <c:v>12470.1880419766</c:v>
                </c:pt>
                <c:pt idx="4953">
                  <c:v>12470.208041976201</c:v>
                </c:pt>
                <c:pt idx="4954">
                  <c:v>12470.228041975701</c:v>
                </c:pt>
                <c:pt idx="4955">
                  <c:v>12470.2709045554</c:v>
                </c:pt>
                <c:pt idx="4956">
                  <c:v>12470.3080419739</c:v>
                </c:pt>
                <c:pt idx="4957">
                  <c:v>12470.3280419735</c:v>
                </c:pt>
                <c:pt idx="4958">
                  <c:v>12470.348041973</c:v>
                </c:pt>
                <c:pt idx="4959">
                  <c:v>12470.368041972601</c:v>
                </c:pt>
                <c:pt idx="4960">
                  <c:v>12470.388041972101</c:v>
                </c:pt>
                <c:pt idx="4961">
                  <c:v>12470.408041971699</c:v>
                </c:pt>
                <c:pt idx="4962">
                  <c:v>12470.7042228439</c:v>
                </c:pt>
                <c:pt idx="4963">
                  <c:v>12470.782891196</c:v>
                </c:pt>
                <c:pt idx="4964">
                  <c:v>12470.930016608199</c:v>
                </c:pt>
                <c:pt idx="4965">
                  <c:v>12470.964998457999</c:v>
                </c:pt>
                <c:pt idx="4966">
                  <c:v>12471.004998458</c:v>
                </c:pt>
                <c:pt idx="4967">
                  <c:v>12471.2012367966</c:v>
                </c:pt>
                <c:pt idx="4968">
                  <c:v>12471.744222844</c:v>
                </c:pt>
                <c:pt idx="4969">
                  <c:v>12471.7642228435</c:v>
                </c:pt>
                <c:pt idx="4970">
                  <c:v>12471.861222711799</c:v>
                </c:pt>
                <c:pt idx="4971">
                  <c:v>12471.9604895906</c:v>
                </c:pt>
                <c:pt idx="4972">
                  <c:v>12472.0649984581</c:v>
                </c:pt>
                <c:pt idx="4973">
                  <c:v>12472.0849984581</c:v>
                </c:pt>
                <c:pt idx="4974">
                  <c:v>12472.103805082799</c:v>
                </c:pt>
                <c:pt idx="4975">
                  <c:v>12472.241236796601</c:v>
                </c:pt>
                <c:pt idx="4976">
                  <c:v>12472.3509045554</c:v>
                </c:pt>
                <c:pt idx="4977">
                  <c:v>12472.473238382399</c:v>
                </c:pt>
                <c:pt idx="4978">
                  <c:v>12472.824222843101</c:v>
                </c:pt>
                <c:pt idx="4979">
                  <c:v>12473.1449984582</c:v>
                </c:pt>
                <c:pt idx="4980">
                  <c:v>12473.183805082899</c:v>
                </c:pt>
                <c:pt idx="4981">
                  <c:v>12473.2812367966</c:v>
                </c:pt>
                <c:pt idx="4982">
                  <c:v>12473.5132383825</c:v>
                </c:pt>
                <c:pt idx="4983">
                  <c:v>12473.8642228432</c:v>
                </c:pt>
                <c:pt idx="4984">
                  <c:v>12473.8842228427</c:v>
                </c:pt>
                <c:pt idx="4985">
                  <c:v>12474.224998458199</c:v>
                </c:pt>
                <c:pt idx="4986">
                  <c:v>12474.243805082901</c:v>
                </c:pt>
                <c:pt idx="4987">
                  <c:v>12474.263805082999</c:v>
                </c:pt>
                <c:pt idx="4988">
                  <c:v>12474.294073790301</c:v>
                </c:pt>
                <c:pt idx="4989">
                  <c:v>12474.321236796601</c:v>
                </c:pt>
                <c:pt idx="4990">
                  <c:v>12474.3728434816</c:v>
                </c:pt>
                <c:pt idx="4991">
                  <c:v>12474.3928434811</c:v>
                </c:pt>
                <c:pt idx="4992">
                  <c:v>12474.553238382499</c:v>
                </c:pt>
                <c:pt idx="4993">
                  <c:v>12475.2649984583</c:v>
                </c:pt>
                <c:pt idx="4994">
                  <c:v>12475.3612367966</c:v>
                </c:pt>
                <c:pt idx="4995">
                  <c:v>12475.4328434811</c:v>
                </c:pt>
                <c:pt idx="4996">
                  <c:v>12475.5932383826</c:v>
                </c:pt>
                <c:pt idx="4997">
                  <c:v>12475.9642228428</c:v>
                </c:pt>
                <c:pt idx="4998">
                  <c:v>12475.9842228423</c:v>
                </c:pt>
                <c:pt idx="4999">
                  <c:v>12476.004222841901</c:v>
                </c:pt>
                <c:pt idx="5000">
                  <c:v>12476.0115873217</c:v>
                </c:pt>
                <c:pt idx="5001">
                  <c:v>12476.080269848901</c:v>
                </c:pt>
                <c:pt idx="5002">
                  <c:v>12476.304998458299</c:v>
                </c:pt>
                <c:pt idx="5003">
                  <c:v>12476.3201849712</c:v>
                </c:pt>
                <c:pt idx="5004">
                  <c:v>12476.340184970701</c:v>
                </c:pt>
                <c:pt idx="5005">
                  <c:v>12476.401236796601</c:v>
                </c:pt>
                <c:pt idx="5006">
                  <c:v>12476.633238382599</c:v>
                </c:pt>
                <c:pt idx="5007">
                  <c:v>12477.020508027599</c:v>
                </c:pt>
                <c:pt idx="5008">
                  <c:v>12477.051587321699</c:v>
                </c:pt>
                <c:pt idx="5009">
                  <c:v>12477.1202698489</c:v>
                </c:pt>
                <c:pt idx="5010">
                  <c:v>12477.1205080254</c:v>
                </c:pt>
                <c:pt idx="5011">
                  <c:v>12477.169723078599</c:v>
                </c:pt>
                <c:pt idx="5012">
                  <c:v>12477.200508023599</c:v>
                </c:pt>
                <c:pt idx="5013">
                  <c:v>12477.3449984584</c:v>
                </c:pt>
                <c:pt idx="5014">
                  <c:v>12477.4412367967</c:v>
                </c:pt>
                <c:pt idx="5015">
                  <c:v>12477.462891195701</c:v>
                </c:pt>
                <c:pt idx="5016">
                  <c:v>12477.5128434812</c:v>
                </c:pt>
                <c:pt idx="5017">
                  <c:v>12477.5328434808</c:v>
                </c:pt>
                <c:pt idx="5018">
                  <c:v>12477.5528434803</c:v>
                </c:pt>
                <c:pt idx="5019">
                  <c:v>12477.6732383826</c:v>
                </c:pt>
                <c:pt idx="5020">
                  <c:v>12477.909182749399</c:v>
                </c:pt>
                <c:pt idx="5021">
                  <c:v>12478.084222842001</c:v>
                </c:pt>
                <c:pt idx="5022">
                  <c:v>12478.0915873218</c:v>
                </c:pt>
                <c:pt idx="5023">
                  <c:v>12478.104222841501</c:v>
                </c:pt>
                <c:pt idx="5024">
                  <c:v>12478.124222841099</c:v>
                </c:pt>
                <c:pt idx="5025">
                  <c:v>12478.160269849001</c:v>
                </c:pt>
                <c:pt idx="5026">
                  <c:v>12478.384998458399</c:v>
                </c:pt>
                <c:pt idx="5027">
                  <c:v>12478.4049984584</c:v>
                </c:pt>
                <c:pt idx="5028">
                  <c:v>12478.4249984584</c:v>
                </c:pt>
                <c:pt idx="5029">
                  <c:v>12478.481236796701</c:v>
                </c:pt>
                <c:pt idx="5030">
                  <c:v>12478.562891195799</c:v>
                </c:pt>
                <c:pt idx="5031">
                  <c:v>12478.574931425899</c:v>
                </c:pt>
                <c:pt idx="5032">
                  <c:v>12478.592843480399</c:v>
                </c:pt>
                <c:pt idx="5033">
                  <c:v>12478.5949314259</c:v>
                </c:pt>
                <c:pt idx="5034">
                  <c:v>12478.713238382699</c:v>
                </c:pt>
                <c:pt idx="5035">
                  <c:v>12478.9696291293</c:v>
                </c:pt>
                <c:pt idx="5036">
                  <c:v>12479.131587321801</c:v>
                </c:pt>
                <c:pt idx="5037">
                  <c:v>12479.200269849</c:v>
                </c:pt>
                <c:pt idx="5038">
                  <c:v>12479.5212367967</c:v>
                </c:pt>
                <c:pt idx="5039">
                  <c:v>12479.6328434804</c:v>
                </c:pt>
                <c:pt idx="5040">
                  <c:v>12479.6528434799</c:v>
                </c:pt>
                <c:pt idx="5041">
                  <c:v>12479.6628911959</c:v>
                </c:pt>
                <c:pt idx="5042">
                  <c:v>12479.6728434795</c:v>
                </c:pt>
                <c:pt idx="5043">
                  <c:v>12479.7532383827</c:v>
                </c:pt>
                <c:pt idx="5044">
                  <c:v>12479.971888374501</c:v>
                </c:pt>
                <c:pt idx="5045">
                  <c:v>12480.009629129399</c:v>
                </c:pt>
                <c:pt idx="5046">
                  <c:v>12480.0296291289</c:v>
                </c:pt>
                <c:pt idx="5047">
                  <c:v>12480.1715873219</c:v>
                </c:pt>
                <c:pt idx="5048">
                  <c:v>12480.204222841099</c:v>
                </c:pt>
                <c:pt idx="5049">
                  <c:v>12480.223977028299</c:v>
                </c:pt>
                <c:pt idx="5050">
                  <c:v>12480.2439770284</c:v>
                </c:pt>
                <c:pt idx="5051">
                  <c:v>12480.2639770284</c:v>
                </c:pt>
                <c:pt idx="5052">
                  <c:v>12480.283977028401</c:v>
                </c:pt>
                <c:pt idx="5053">
                  <c:v>12480.303977028399</c:v>
                </c:pt>
                <c:pt idx="5054">
                  <c:v>12480.561236796701</c:v>
                </c:pt>
                <c:pt idx="5055">
                  <c:v>12480.704136365999</c:v>
                </c:pt>
                <c:pt idx="5056">
                  <c:v>12480.712843479499</c:v>
                </c:pt>
                <c:pt idx="5057">
                  <c:v>12480.793238382699</c:v>
                </c:pt>
                <c:pt idx="5058">
                  <c:v>12481.069629129001</c:v>
                </c:pt>
                <c:pt idx="5059">
                  <c:v>12481.211587321901</c:v>
                </c:pt>
                <c:pt idx="5060">
                  <c:v>12481.2802698491</c:v>
                </c:pt>
                <c:pt idx="5061">
                  <c:v>12481.6012367967</c:v>
                </c:pt>
                <c:pt idx="5062">
                  <c:v>12481.700087307299</c:v>
                </c:pt>
                <c:pt idx="5063">
                  <c:v>12481.7528434796</c:v>
                </c:pt>
                <c:pt idx="5064">
                  <c:v>12481.8332383828</c:v>
                </c:pt>
                <c:pt idx="5065">
                  <c:v>12482.109629129</c:v>
                </c:pt>
                <c:pt idx="5066">
                  <c:v>12482.1296291286</c:v>
                </c:pt>
                <c:pt idx="5067">
                  <c:v>12482.2515873219</c:v>
                </c:pt>
                <c:pt idx="5068">
                  <c:v>12482.3202698491</c:v>
                </c:pt>
                <c:pt idx="5069">
                  <c:v>12482.383977028499</c:v>
                </c:pt>
                <c:pt idx="5070">
                  <c:v>12482.4039770285</c:v>
                </c:pt>
                <c:pt idx="5071">
                  <c:v>12482.5633421074</c:v>
                </c:pt>
                <c:pt idx="5072">
                  <c:v>12482.6412367967</c:v>
                </c:pt>
                <c:pt idx="5073">
                  <c:v>12482.6903322414</c:v>
                </c:pt>
                <c:pt idx="5074">
                  <c:v>12482.7400873074</c:v>
                </c:pt>
                <c:pt idx="5075">
                  <c:v>12482.792843479599</c:v>
                </c:pt>
                <c:pt idx="5076">
                  <c:v>12482.873238382799</c:v>
                </c:pt>
                <c:pt idx="5077">
                  <c:v>12483.169629128601</c:v>
                </c:pt>
                <c:pt idx="5078">
                  <c:v>12483.291587322001</c:v>
                </c:pt>
                <c:pt idx="5079">
                  <c:v>12483.360269849099</c:v>
                </c:pt>
                <c:pt idx="5080">
                  <c:v>12483.603342107401</c:v>
                </c:pt>
                <c:pt idx="5081">
                  <c:v>12483.6812367967</c:v>
                </c:pt>
                <c:pt idx="5082">
                  <c:v>12483.730332241401</c:v>
                </c:pt>
                <c:pt idx="5083">
                  <c:v>12483.780087307399</c:v>
                </c:pt>
                <c:pt idx="5084">
                  <c:v>12483.822891197</c:v>
                </c:pt>
                <c:pt idx="5085">
                  <c:v>12483.8328434797</c:v>
                </c:pt>
                <c:pt idx="5086">
                  <c:v>12483.9132383828</c:v>
                </c:pt>
                <c:pt idx="5087">
                  <c:v>12483.933238382901</c:v>
                </c:pt>
                <c:pt idx="5088">
                  <c:v>12484.2096291286</c:v>
                </c:pt>
                <c:pt idx="5089">
                  <c:v>12484.2296291282</c:v>
                </c:pt>
                <c:pt idx="5090">
                  <c:v>12484.331587322</c:v>
                </c:pt>
                <c:pt idx="5091">
                  <c:v>12484.4002698492</c:v>
                </c:pt>
                <c:pt idx="5092">
                  <c:v>12484.4839770286</c:v>
                </c:pt>
                <c:pt idx="5093">
                  <c:v>12484.5039770286</c:v>
                </c:pt>
                <c:pt idx="5094">
                  <c:v>12484.6433421075</c:v>
                </c:pt>
                <c:pt idx="5095">
                  <c:v>12484.7212367967</c:v>
                </c:pt>
                <c:pt idx="5096">
                  <c:v>12484.8200873074</c:v>
                </c:pt>
                <c:pt idx="5097">
                  <c:v>12484.872843479699</c:v>
                </c:pt>
                <c:pt idx="5098">
                  <c:v>12484.9732383829</c:v>
                </c:pt>
                <c:pt idx="5099">
                  <c:v>12485.269629128201</c:v>
                </c:pt>
                <c:pt idx="5100">
                  <c:v>12485.371587322001</c:v>
                </c:pt>
                <c:pt idx="5101">
                  <c:v>12485.440269849199</c:v>
                </c:pt>
                <c:pt idx="5102">
                  <c:v>12485.683342107501</c:v>
                </c:pt>
                <c:pt idx="5103">
                  <c:v>12485.761236796699</c:v>
                </c:pt>
                <c:pt idx="5104">
                  <c:v>12485.810332241401</c:v>
                </c:pt>
                <c:pt idx="5105">
                  <c:v>12485.860087307499</c:v>
                </c:pt>
                <c:pt idx="5106">
                  <c:v>12486.0132383829</c:v>
                </c:pt>
                <c:pt idx="5107">
                  <c:v>12486.3096291283</c:v>
                </c:pt>
                <c:pt idx="5108">
                  <c:v>12486.3296291278</c:v>
                </c:pt>
                <c:pt idx="5109">
                  <c:v>12486.3496291274</c:v>
                </c:pt>
                <c:pt idx="5110">
                  <c:v>12486.4115873221</c:v>
                </c:pt>
                <c:pt idx="5111">
                  <c:v>12486.4802698493</c:v>
                </c:pt>
                <c:pt idx="5112">
                  <c:v>12486.5839770287</c:v>
                </c:pt>
                <c:pt idx="5113">
                  <c:v>12486.603977028701</c:v>
                </c:pt>
                <c:pt idx="5114">
                  <c:v>12486.7233421076</c:v>
                </c:pt>
                <c:pt idx="5115">
                  <c:v>12486.8012367967</c:v>
                </c:pt>
                <c:pt idx="5116">
                  <c:v>12486.8503322414</c:v>
                </c:pt>
                <c:pt idx="5117">
                  <c:v>12486.9000873075</c:v>
                </c:pt>
                <c:pt idx="5118">
                  <c:v>12486.952843479799</c:v>
                </c:pt>
                <c:pt idx="5119">
                  <c:v>12487.053238383</c:v>
                </c:pt>
                <c:pt idx="5120">
                  <c:v>12487.073238383</c:v>
                </c:pt>
                <c:pt idx="5121">
                  <c:v>12487.3896291274</c:v>
                </c:pt>
                <c:pt idx="5122">
                  <c:v>12487.451587322101</c:v>
                </c:pt>
                <c:pt idx="5123">
                  <c:v>12487.520269849299</c:v>
                </c:pt>
                <c:pt idx="5124">
                  <c:v>12487.763342107601</c:v>
                </c:pt>
                <c:pt idx="5125">
                  <c:v>12487.841236796699</c:v>
                </c:pt>
                <c:pt idx="5126">
                  <c:v>12487.890332241401</c:v>
                </c:pt>
                <c:pt idx="5127">
                  <c:v>12487.940087307499</c:v>
                </c:pt>
                <c:pt idx="5128">
                  <c:v>12487.9928434798</c:v>
                </c:pt>
                <c:pt idx="5129">
                  <c:v>12488.113238383001</c:v>
                </c:pt>
                <c:pt idx="5130">
                  <c:v>12488.4296291274</c:v>
                </c:pt>
                <c:pt idx="5131">
                  <c:v>12488.449629127001</c:v>
                </c:pt>
                <c:pt idx="5132">
                  <c:v>12488.469629126599</c:v>
                </c:pt>
                <c:pt idx="5133">
                  <c:v>12488.4915873222</c:v>
                </c:pt>
                <c:pt idx="5134">
                  <c:v>12488.5602698493</c:v>
                </c:pt>
                <c:pt idx="5135">
                  <c:v>12488.683977028801</c:v>
                </c:pt>
                <c:pt idx="5136">
                  <c:v>12488.758327064499</c:v>
                </c:pt>
                <c:pt idx="5137">
                  <c:v>12488.8033421076</c:v>
                </c:pt>
                <c:pt idx="5138">
                  <c:v>12488.8812367967</c:v>
                </c:pt>
                <c:pt idx="5139">
                  <c:v>12488.9303322414</c:v>
                </c:pt>
                <c:pt idx="5140">
                  <c:v>12488.9800873076</c:v>
                </c:pt>
                <c:pt idx="5141">
                  <c:v>12489.032843479799</c:v>
                </c:pt>
                <c:pt idx="5142">
                  <c:v>12489.1532383831</c:v>
                </c:pt>
                <c:pt idx="5143">
                  <c:v>12489.4624832645</c:v>
                </c:pt>
                <c:pt idx="5144">
                  <c:v>12489.5096291266</c:v>
                </c:pt>
                <c:pt idx="5145">
                  <c:v>12489.531587322201</c:v>
                </c:pt>
                <c:pt idx="5146">
                  <c:v>12489.600269849399</c:v>
                </c:pt>
                <c:pt idx="5147">
                  <c:v>12489.7239770288</c:v>
                </c:pt>
                <c:pt idx="5148">
                  <c:v>12489.843342107701</c:v>
                </c:pt>
                <c:pt idx="5149">
                  <c:v>12489.921236796799</c:v>
                </c:pt>
                <c:pt idx="5150">
                  <c:v>12489.970332241401</c:v>
                </c:pt>
                <c:pt idx="5151">
                  <c:v>12490.0113097187</c:v>
                </c:pt>
                <c:pt idx="5152">
                  <c:v>12490.020087307599</c:v>
                </c:pt>
                <c:pt idx="5153">
                  <c:v>12490.0728434799</c:v>
                </c:pt>
                <c:pt idx="5154">
                  <c:v>12490.193238383101</c:v>
                </c:pt>
                <c:pt idx="5155">
                  <c:v>12490.213238383099</c:v>
                </c:pt>
                <c:pt idx="5156">
                  <c:v>12490.420810735301</c:v>
                </c:pt>
                <c:pt idx="5157">
                  <c:v>12490.549629126601</c:v>
                </c:pt>
                <c:pt idx="5158">
                  <c:v>12490.5715873222</c:v>
                </c:pt>
                <c:pt idx="5159">
                  <c:v>12490.6402698494</c:v>
                </c:pt>
                <c:pt idx="5160">
                  <c:v>12490.763977028801</c:v>
                </c:pt>
                <c:pt idx="5161">
                  <c:v>12490.8833421077</c:v>
                </c:pt>
                <c:pt idx="5162">
                  <c:v>12490.9612367968</c:v>
                </c:pt>
                <c:pt idx="5163">
                  <c:v>12491.0103322414</c:v>
                </c:pt>
                <c:pt idx="5164">
                  <c:v>12491.0600873077</c:v>
                </c:pt>
                <c:pt idx="5165">
                  <c:v>12491.112843479899</c:v>
                </c:pt>
                <c:pt idx="5166">
                  <c:v>12491.2532383832</c:v>
                </c:pt>
                <c:pt idx="5167">
                  <c:v>12491.680269849399</c:v>
                </c:pt>
                <c:pt idx="5168">
                  <c:v>12491.923342107701</c:v>
                </c:pt>
                <c:pt idx="5169">
                  <c:v>12492.001236796799</c:v>
                </c:pt>
                <c:pt idx="5170">
                  <c:v>12492.050332241401</c:v>
                </c:pt>
                <c:pt idx="5171">
                  <c:v>12492.100087307699</c:v>
                </c:pt>
                <c:pt idx="5172">
                  <c:v>12492.1528434799</c:v>
                </c:pt>
                <c:pt idx="5173">
                  <c:v>12492.293238383199</c:v>
                </c:pt>
                <c:pt idx="5174">
                  <c:v>12492.5670644976</c:v>
                </c:pt>
                <c:pt idx="5175">
                  <c:v>12492.582483264599</c:v>
                </c:pt>
                <c:pt idx="5176">
                  <c:v>12492.5870644971</c:v>
                </c:pt>
                <c:pt idx="5177">
                  <c:v>12492.6070644967</c:v>
                </c:pt>
                <c:pt idx="5178">
                  <c:v>12492.627064496201</c:v>
                </c:pt>
                <c:pt idx="5179">
                  <c:v>12492.6515873223</c:v>
                </c:pt>
                <c:pt idx="5180">
                  <c:v>12492.7202698495</c:v>
                </c:pt>
                <c:pt idx="5181">
                  <c:v>12492.9479281734</c:v>
                </c:pt>
                <c:pt idx="5182">
                  <c:v>12492.9633421078</c:v>
                </c:pt>
                <c:pt idx="5183">
                  <c:v>12493.003997326399</c:v>
                </c:pt>
                <c:pt idx="5184">
                  <c:v>12493.0412367968</c:v>
                </c:pt>
                <c:pt idx="5185">
                  <c:v>12493.0903322414</c:v>
                </c:pt>
                <c:pt idx="5186">
                  <c:v>12493.1400873077</c:v>
                </c:pt>
                <c:pt idx="5187">
                  <c:v>12493.192843479999</c:v>
                </c:pt>
                <c:pt idx="5188">
                  <c:v>12493.3332383832</c:v>
                </c:pt>
                <c:pt idx="5189">
                  <c:v>12493.691587322301</c:v>
                </c:pt>
                <c:pt idx="5190">
                  <c:v>12493.760269849499</c:v>
                </c:pt>
                <c:pt idx="5191">
                  <c:v>12494.003342107801</c:v>
                </c:pt>
                <c:pt idx="5192">
                  <c:v>12494.081236796799</c:v>
                </c:pt>
                <c:pt idx="5193">
                  <c:v>12494.130332241401</c:v>
                </c:pt>
                <c:pt idx="5194">
                  <c:v>12494.180087307799</c:v>
                </c:pt>
                <c:pt idx="5195">
                  <c:v>12494.23284348</c:v>
                </c:pt>
                <c:pt idx="5196">
                  <c:v>12494.373238383299</c:v>
                </c:pt>
                <c:pt idx="5197">
                  <c:v>12494.8002698495</c:v>
                </c:pt>
                <c:pt idx="5198">
                  <c:v>12495.0433421079</c:v>
                </c:pt>
                <c:pt idx="5199">
                  <c:v>12495.1212367968</c:v>
                </c:pt>
                <c:pt idx="5200">
                  <c:v>12495.1703322414</c:v>
                </c:pt>
                <c:pt idx="5201">
                  <c:v>12495.2200873078</c:v>
                </c:pt>
                <c:pt idx="5202">
                  <c:v>12495.272843480099</c:v>
                </c:pt>
                <c:pt idx="5203">
                  <c:v>12495.311378647501</c:v>
                </c:pt>
                <c:pt idx="5204">
                  <c:v>12495.4132383833</c:v>
                </c:pt>
                <c:pt idx="5205">
                  <c:v>12495.840269849599</c:v>
                </c:pt>
                <c:pt idx="5206">
                  <c:v>12495.895838963799</c:v>
                </c:pt>
                <c:pt idx="5207">
                  <c:v>12495.8991128616</c:v>
                </c:pt>
                <c:pt idx="5208">
                  <c:v>12496.083342107901</c:v>
                </c:pt>
                <c:pt idx="5209">
                  <c:v>12496.161236796799</c:v>
                </c:pt>
                <c:pt idx="5210">
                  <c:v>12496.2103322414</c:v>
                </c:pt>
                <c:pt idx="5211">
                  <c:v>12496.260087307801</c:v>
                </c:pt>
                <c:pt idx="5212">
                  <c:v>12496.3128434801</c:v>
                </c:pt>
                <c:pt idx="5213">
                  <c:v>12496.3513786476</c:v>
                </c:pt>
                <c:pt idx="5214">
                  <c:v>12496.453238383399</c:v>
                </c:pt>
                <c:pt idx="5215">
                  <c:v>12496.8115873225</c:v>
                </c:pt>
                <c:pt idx="5216">
                  <c:v>12496.8802698496</c:v>
                </c:pt>
                <c:pt idx="5217">
                  <c:v>12497.1233421079</c:v>
                </c:pt>
                <c:pt idx="5218">
                  <c:v>12497.2012367968</c:v>
                </c:pt>
                <c:pt idx="5219">
                  <c:v>12497.3000873079</c:v>
                </c:pt>
                <c:pt idx="5220">
                  <c:v>12497.352843480099</c:v>
                </c:pt>
                <c:pt idx="5221">
                  <c:v>12497.391378647601</c:v>
                </c:pt>
                <c:pt idx="5222">
                  <c:v>12497.4932383834</c:v>
                </c:pt>
                <c:pt idx="5223">
                  <c:v>12497.851587322501</c:v>
                </c:pt>
                <c:pt idx="5224">
                  <c:v>12497.920269849699</c:v>
                </c:pt>
                <c:pt idx="5225">
                  <c:v>12498.0175223229</c:v>
                </c:pt>
                <c:pt idx="5226">
                  <c:v>12498.0375223224</c:v>
                </c:pt>
                <c:pt idx="5227">
                  <c:v>12498.057522322</c:v>
                </c:pt>
                <c:pt idx="5228">
                  <c:v>12498.077522321601</c:v>
                </c:pt>
                <c:pt idx="5229">
                  <c:v>12498.097522321101</c:v>
                </c:pt>
                <c:pt idx="5230">
                  <c:v>12498.117522320699</c:v>
                </c:pt>
                <c:pt idx="5231">
                  <c:v>12498.137522320199</c:v>
                </c:pt>
                <c:pt idx="5232">
                  <c:v>12498.1575223198</c:v>
                </c:pt>
                <c:pt idx="5233">
                  <c:v>12498.163342108001</c:v>
                </c:pt>
                <c:pt idx="5234">
                  <c:v>12498.1775223193</c:v>
                </c:pt>
                <c:pt idx="5235">
                  <c:v>12498.1975223189</c:v>
                </c:pt>
                <c:pt idx="5236">
                  <c:v>12498.2175223184</c:v>
                </c:pt>
                <c:pt idx="5237">
                  <c:v>12498.237522318001</c:v>
                </c:pt>
                <c:pt idx="5238">
                  <c:v>12498.241236796801</c:v>
                </c:pt>
                <c:pt idx="5239">
                  <c:v>12498.257522317501</c:v>
                </c:pt>
                <c:pt idx="5240">
                  <c:v>12498.277522317099</c:v>
                </c:pt>
                <c:pt idx="5241">
                  <c:v>12498.2903322413</c:v>
                </c:pt>
                <c:pt idx="5242">
                  <c:v>12498.297522316599</c:v>
                </c:pt>
                <c:pt idx="5243">
                  <c:v>12498.3175223162</c:v>
                </c:pt>
                <c:pt idx="5244">
                  <c:v>12498.3375223157</c:v>
                </c:pt>
                <c:pt idx="5245">
                  <c:v>12498.340087307901</c:v>
                </c:pt>
                <c:pt idx="5246">
                  <c:v>12498.3575223153</c:v>
                </c:pt>
                <c:pt idx="5247">
                  <c:v>12498.3775223148</c:v>
                </c:pt>
                <c:pt idx="5248">
                  <c:v>12498.3928434802</c:v>
                </c:pt>
                <c:pt idx="5249">
                  <c:v>12498.397522314401</c:v>
                </c:pt>
                <c:pt idx="5250">
                  <c:v>12498.417522313999</c:v>
                </c:pt>
                <c:pt idx="5251">
                  <c:v>12498.4313786476</c:v>
                </c:pt>
                <c:pt idx="5252">
                  <c:v>12498.437522313499</c:v>
                </c:pt>
                <c:pt idx="5253">
                  <c:v>12498.4575223131</c:v>
                </c:pt>
                <c:pt idx="5254">
                  <c:v>12498.4775223126</c:v>
                </c:pt>
                <c:pt idx="5255">
                  <c:v>12498.4975223122</c:v>
                </c:pt>
                <c:pt idx="5256">
                  <c:v>12498.5175223117</c:v>
                </c:pt>
                <c:pt idx="5257">
                  <c:v>12498.533238383399</c:v>
                </c:pt>
                <c:pt idx="5258">
                  <c:v>12498.537522311301</c:v>
                </c:pt>
                <c:pt idx="5259">
                  <c:v>12498.557522310801</c:v>
                </c:pt>
                <c:pt idx="5260">
                  <c:v>12498.577522310399</c:v>
                </c:pt>
                <c:pt idx="5261">
                  <c:v>12498.597522309899</c:v>
                </c:pt>
                <c:pt idx="5262">
                  <c:v>12498.6175223095</c:v>
                </c:pt>
                <c:pt idx="5263">
                  <c:v>12498.6206652456</c:v>
                </c:pt>
                <c:pt idx="5264">
                  <c:v>12498.637522309</c:v>
                </c:pt>
                <c:pt idx="5265">
                  <c:v>12498.6575223086</c:v>
                </c:pt>
                <c:pt idx="5266">
                  <c:v>12498.6775223081</c:v>
                </c:pt>
                <c:pt idx="5267">
                  <c:v>12498.697522307701</c:v>
                </c:pt>
                <c:pt idx="5268">
                  <c:v>12498.717522307201</c:v>
                </c:pt>
                <c:pt idx="5269">
                  <c:v>12498.737522306799</c:v>
                </c:pt>
                <c:pt idx="5270">
                  <c:v>12498.7575223064</c:v>
                </c:pt>
                <c:pt idx="5271">
                  <c:v>12498.7775223059</c:v>
                </c:pt>
                <c:pt idx="5272">
                  <c:v>12498.7975223055</c:v>
                </c:pt>
                <c:pt idx="5273">
                  <c:v>12498.817522305</c:v>
                </c:pt>
                <c:pt idx="5274">
                  <c:v>12498.8375223046</c:v>
                </c:pt>
                <c:pt idx="5275">
                  <c:v>12498.857522304101</c:v>
                </c:pt>
                <c:pt idx="5276">
                  <c:v>12498.877522303699</c:v>
                </c:pt>
                <c:pt idx="5277">
                  <c:v>12498.8915873225</c:v>
                </c:pt>
                <c:pt idx="5278">
                  <c:v>12498.897522303199</c:v>
                </c:pt>
                <c:pt idx="5279">
                  <c:v>12498.9175223028</c:v>
                </c:pt>
                <c:pt idx="5280">
                  <c:v>12498.9375223023</c:v>
                </c:pt>
                <c:pt idx="5281">
                  <c:v>12498.9575223019</c:v>
                </c:pt>
                <c:pt idx="5282">
                  <c:v>12498.9602698497</c:v>
                </c:pt>
                <c:pt idx="5283">
                  <c:v>12498.9775223014</c:v>
                </c:pt>
                <c:pt idx="5284">
                  <c:v>12498.997522301001</c:v>
                </c:pt>
                <c:pt idx="5285">
                  <c:v>12499.017522300501</c:v>
                </c:pt>
                <c:pt idx="5286">
                  <c:v>12499.037522300099</c:v>
                </c:pt>
                <c:pt idx="5287">
                  <c:v>12499.057522299699</c:v>
                </c:pt>
                <c:pt idx="5288">
                  <c:v>12499.0775222992</c:v>
                </c:pt>
                <c:pt idx="5289">
                  <c:v>12499.0829992117</c:v>
                </c:pt>
                <c:pt idx="5290">
                  <c:v>12499.0975222988</c:v>
                </c:pt>
                <c:pt idx="5291">
                  <c:v>12499.1175222983</c:v>
                </c:pt>
                <c:pt idx="5292">
                  <c:v>12499.1375222979</c:v>
                </c:pt>
                <c:pt idx="5293">
                  <c:v>12499.157522297401</c:v>
                </c:pt>
                <c:pt idx="5294">
                  <c:v>12499.177522297001</c:v>
                </c:pt>
                <c:pt idx="5295">
                  <c:v>12499.197522296499</c:v>
                </c:pt>
                <c:pt idx="5296">
                  <c:v>12499.203342108</c:v>
                </c:pt>
                <c:pt idx="5297">
                  <c:v>12499.2175222961</c:v>
                </c:pt>
                <c:pt idx="5298">
                  <c:v>12499.2375222956</c:v>
                </c:pt>
                <c:pt idx="5299">
                  <c:v>12499.2575222952</c:v>
                </c:pt>
                <c:pt idx="5300">
                  <c:v>12499.2775222947</c:v>
                </c:pt>
                <c:pt idx="5301">
                  <c:v>12499.2812367968</c:v>
                </c:pt>
                <c:pt idx="5302">
                  <c:v>12499.297522294301</c:v>
                </c:pt>
                <c:pt idx="5303">
                  <c:v>12499.317522293801</c:v>
                </c:pt>
                <c:pt idx="5304">
                  <c:v>12499.330332241299</c:v>
                </c:pt>
                <c:pt idx="5305">
                  <c:v>12499.337522293399</c:v>
                </c:pt>
                <c:pt idx="5306">
                  <c:v>12499.357522292899</c:v>
                </c:pt>
                <c:pt idx="5307">
                  <c:v>12499.3602698501</c:v>
                </c:pt>
                <c:pt idx="5308">
                  <c:v>12499.3775222925</c:v>
                </c:pt>
                <c:pt idx="5309">
                  <c:v>12499.380087308</c:v>
                </c:pt>
                <c:pt idx="5310">
                  <c:v>12499.3975222921</c:v>
                </c:pt>
                <c:pt idx="5311">
                  <c:v>12499.4175222916</c:v>
                </c:pt>
                <c:pt idx="5312">
                  <c:v>12499.432843480199</c:v>
                </c:pt>
                <c:pt idx="5313">
                  <c:v>12499.4375222912</c:v>
                </c:pt>
                <c:pt idx="5314">
                  <c:v>12499.457522290701</c:v>
                </c:pt>
                <c:pt idx="5315">
                  <c:v>12499.4713786477</c:v>
                </c:pt>
                <c:pt idx="5316">
                  <c:v>12499.477522290301</c:v>
                </c:pt>
                <c:pt idx="5317">
                  <c:v>12499.497522289799</c:v>
                </c:pt>
                <c:pt idx="5318">
                  <c:v>12499.517522289399</c:v>
                </c:pt>
                <c:pt idx="5319">
                  <c:v>12499.5732383835</c:v>
                </c:pt>
                <c:pt idx="5320">
                  <c:v>12499.6365493431</c:v>
                </c:pt>
                <c:pt idx="5321">
                  <c:v>12499.660665245699</c:v>
                </c:pt>
                <c:pt idx="5322">
                  <c:v>12499.931587322601</c:v>
                </c:pt>
                <c:pt idx="5323">
                  <c:v>12500.000269849699</c:v>
                </c:pt>
                <c:pt idx="5324">
                  <c:v>12500.243342108</c:v>
                </c:pt>
                <c:pt idx="5325">
                  <c:v>12500.321236796801</c:v>
                </c:pt>
                <c:pt idx="5326">
                  <c:v>12500.3703322413</c:v>
                </c:pt>
                <c:pt idx="5327">
                  <c:v>12500.400269850101</c:v>
                </c:pt>
                <c:pt idx="5328">
                  <c:v>12500.420087308001</c:v>
                </c:pt>
                <c:pt idx="5329">
                  <c:v>12500.5113786477</c:v>
                </c:pt>
                <c:pt idx="5330">
                  <c:v>12500.552843478499</c:v>
                </c:pt>
                <c:pt idx="5331">
                  <c:v>12500.613238383499</c:v>
                </c:pt>
                <c:pt idx="5332">
                  <c:v>12500.7006652457</c:v>
                </c:pt>
                <c:pt idx="5333">
                  <c:v>12500.9715873226</c:v>
                </c:pt>
                <c:pt idx="5334">
                  <c:v>12500.981616790799</c:v>
                </c:pt>
                <c:pt idx="5335">
                  <c:v>12501.0402698498</c:v>
                </c:pt>
                <c:pt idx="5336">
                  <c:v>12501.2833421081</c:v>
                </c:pt>
                <c:pt idx="5337">
                  <c:v>12501.3612367968</c:v>
                </c:pt>
                <c:pt idx="5338">
                  <c:v>12501.410332241299</c:v>
                </c:pt>
                <c:pt idx="5339">
                  <c:v>12501.460087308</c:v>
                </c:pt>
                <c:pt idx="5340">
                  <c:v>12501.5513786477</c:v>
                </c:pt>
                <c:pt idx="5341">
                  <c:v>12501.6532383835</c:v>
                </c:pt>
                <c:pt idx="5342">
                  <c:v>12501.740665245799</c:v>
                </c:pt>
                <c:pt idx="5343">
                  <c:v>12502.0115873226</c:v>
                </c:pt>
                <c:pt idx="5344">
                  <c:v>12502.080269849799</c:v>
                </c:pt>
                <c:pt idx="5345">
                  <c:v>12502.3233421081</c:v>
                </c:pt>
                <c:pt idx="5346">
                  <c:v>12502.401236796801</c:v>
                </c:pt>
                <c:pt idx="5347">
                  <c:v>12502.4503322413</c:v>
                </c:pt>
                <c:pt idx="5348">
                  <c:v>12502.500087308101</c:v>
                </c:pt>
                <c:pt idx="5349">
                  <c:v>12502.510443490901</c:v>
                </c:pt>
                <c:pt idx="5350">
                  <c:v>12502.5913786478</c:v>
                </c:pt>
                <c:pt idx="5351">
                  <c:v>12502.693238383599</c:v>
                </c:pt>
                <c:pt idx="5352">
                  <c:v>12502.7806652458</c:v>
                </c:pt>
                <c:pt idx="5353">
                  <c:v>12502.982483264899</c:v>
                </c:pt>
                <c:pt idx="5354">
                  <c:v>12503.0515873227</c:v>
                </c:pt>
                <c:pt idx="5355">
                  <c:v>12503.1202698498</c:v>
                </c:pt>
                <c:pt idx="5356">
                  <c:v>12503.3633421082</c:v>
                </c:pt>
                <c:pt idx="5357">
                  <c:v>12503.4412367969</c:v>
                </c:pt>
                <c:pt idx="5358">
                  <c:v>12503.490332241299</c:v>
                </c:pt>
                <c:pt idx="5359">
                  <c:v>12503.5400873081</c:v>
                </c:pt>
                <c:pt idx="5360">
                  <c:v>12503.6118883769</c:v>
                </c:pt>
                <c:pt idx="5361">
                  <c:v>12503.6313786478</c:v>
                </c:pt>
                <c:pt idx="5362">
                  <c:v>12503.7332383836</c:v>
                </c:pt>
                <c:pt idx="5363">
                  <c:v>12503.836845563699</c:v>
                </c:pt>
                <c:pt idx="5364">
                  <c:v>12504.0915873227</c:v>
                </c:pt>
                <c:pt idx="5365">
                  <c:v>12504.160269849899</c:v>
                </c:pt>
                <c:pt idx="5366">
                  <c:v>12504.481236796901</c:v>
                </c:pt>
                <c:pt idx="5367">
                  <c:v>12504.5303322413</c:v>
                </c:pt>
                <c:pt idx="5368">
                  <c:v>12504.580087308101</c:v>
                </c:pt>
                <c:pt idx="5369">
                  <c:v>12504.671378647899</c:v>
                </c:pt>
                <c:pt idx="5370">
                  <c:v>12504.773238383699</c:v>
                </c:pt>
                <c:pt idx="5371">
                  <c:v>12505.062483264999</c:v>
                </c:pt>
                <c:pt idx="5372">
                  <c:v>12505.188187408199</c:v>
                </c:pt>
                <c:pt idx="5373">
                  <c:v>12505.2002698499</c:v>
                </c:pt>
                <c:pt idx="5374">
                  <c:v>12505.208187407799</c:v>
                </c:pt>
                <c:pt idx="5375">
                  <c:v>12505.360104969701</c:v>
                </c:pt>
                <c:pt idx="5376">
                  <c:v>12505.5212367969</c:v>
                </c:pt>
                <c:pt idx="5377">
                  <c:v>12505.570332241299</c:v>
                </c:pt>
                <c:pt idx="5378">
                  <c:v>12505.6200873082</c:v>
                </c:pt>
                <c:pt idx="5379">
                  <c:v>12505.7113786479</c:v>
                </c:pt>
                <c:pt idx="5380">
                  <c:v>12505.7318883761</c:v>
                </c:pt>
                <c:pt idx="5381">
                  <c:v>12505.8132383837</c:v>
                </c:pt>
                <c:pt idx="5382">
                  <c:v>12506.1715873228</c:v>
                </c:pt>
                <c:pt idx="5383">
                  <c:v>12506.240269849999</c:v>
                </c:pt>
                <c:pt idx="5384">
                  <c:v>12506.561236796901</c:v>
                </c:pt>
                <c:pt idx="5385">
                  <c:v>12506.6103322413</c:v>
                </c:pt>
                <c:pt idx="5386">
                  <c:v>12506.660087308201</c:v>
                </c:pt>
                <c:pt idx="5387">
                  <c:v>12506.751378647899</c:v>
                </c:pt>
                <c:pt idx="5388">
                  <c:v>12506.853238383699</c:v>
                </c:pt>
                <c:pt idx="5389">
                  <c:v>12507.28026985</c:v>
                </c:pt>
                <c:pt idx="5390">
                  <c:v>12507.6012367969</c:v>
                </c:pt>
                <c:pt idx="5391">
                  <c:v>12507.650332241299</c:v>
                </c:pt>
                <c:pt idx="5392">
                  <c:v>12507.7000873083</c:v>
                </c:pt>
                <c:pt idx="5393">
                  <c:v>12507.791378648</c:v>
                </c:pt>
                <c:pt idx="5394">
                  <c:v>12507.8518883753</c:v>
                </c:pt>
                <c:pt idx="5395">
                  <c:v>12507.8932383838</c:v>
                </c:pt>
                <c:pt idx="5396">
                  <c:v>12508.320269850001</c:v>
                </c:pt>
                <c:pt idx="5397">
                  <c:v>12508.641236796901</c:v>
                </c:pt>
                <c:pt idx="5398">
                  <c:v>12508.6903322413</c:v>
                </c:pt>
                <c:pt idx="5399">
                  <c:v>12508.740087308301</c:v>
                </c:pt>
                <c:pt idx="5400">
                  <c:v>12508.831378647999</c:v>
                </c:pt>
                <c:pt idx="5401">
                  <c:v>12508.933238383799</c:v>
                </c:pt>
                <c:pt idx="5402">
                  <c:v>12509.634931426001</c:v>
                </c:pt>
                <c:pt idx="5403">
                  <c:v>12509.6812367969</c:v>
                </c:pt>
                <c:pt idx="5404">
                  <c:v>12509.730332241301</c:v>
                </c:pt>
                <c:pt idx="5405">
                  <c:v>12509.7800873083</c:v>
                </c:pt>
                <c:pt idx="5406">
                  <c:v>12509.871378648</c:v>
                </c:pt>
                <c:pt idx="5407">
                  <c:v>12509.9732383838</c:v>
                </c:pt>
                <c:pt idx="5408">
                  <c:v>12510.674931426</c:v>
                </c:pt>
                <c:pt idx="5409">
                  <c:v>12510.7212367969</c:v>
                </c:pt>
                <c:pt idx="5410">
                  <c:v>12510.7703322413</c:v>
                </c:pt>
                <c:pt idx="5411">
                  <c:v>12510.820087308401</c:v>
                </c:pt>
                <c:pt idx="5412">
                  <c:v>12510.911378648099</c:v>
                </c:pt>
                <c:pt idx="5413">
                  <c:v>12511.013238383901</c:v>
                </c:pt>
                <c:pt idx="5414">
                  <c:v>12511.0332383839</c:v>
                </c:pt>
                <c:pt idx="5415">
                  <c:v>12511.0532383839</c:v>
                </c:pt>
                <c:pt idx="5416">
                  <c:v>12511.0732383839</c:v>
                </c:pt>
                <c:pt idx="5417">
                  <c:v>12511.093238383901</c:v>
                </c:pt>
                <c:pt idx="5418">
                  <c:v>12511.113238383999</c:v>
                </c:pt>
                <c:pt idx="5419">
                  <c:v>12511.133238384</c:v>
                </c:pt>
                <c:pt idx="5420">
                  <c:v>12511.153238384</c:v>
                </c:pt>
                <c:pt idx="5421">
                  <c:v>12511.173238384001</c:v>
                </c:pt>
                <c:pt idx="5422">
                  <c:v>12511.193238383999</c:v>
                </c:pt>
                <c:pt idx="5423">
                  <c:v>12511.2132383841</c:v>
                </c:pt>
                <c:pt idx="5424">
                  <c:v>12511.2332383841</c:v>
                </c:pt>
                <c:pt idx="5425">
                  <c:v>12511.253238384101</c:v>
                </c:pt>
                <c:pt idx="5426">
                  <c:v>12511.273238384099</c:v>
                </c:pt>
                <c:pt idx="5427">
                  <c:v>12511.2932383841</c:v>
                </c:pt>
                <c:pt idx="5428">
                  <c:v>12511.3132383842</c:v>
                </c:pt>
                <c:pt idx="5429">
                  <c:v>12511.333238384201</c:v>
                </c:pt>
                <c:pt idx="5430">
                  <c:v>12511.353238384199</c:v>
                </c:pt>
                <c:pt idx="5431">
                  <c:v>12511.5063991528</c:v>
                </c:pt>
                <c:pt idx="5432">
                  <c:v>12511.7612367969</c:v>
                </c:pt>
                <c:pt idx="5433">
                  <c:v>12511.810332241301</c:v>
                </c:pt>
                <c:pt idx="5434">
                  <c:v>12511.8600873084</c:v>
                </c:pt>
                <c:pt idx="5435">
                  <c:v>12511.9513786481</c:v>
                </c:pt>
                <c:pt idx="5436">
                  <c:v>12512.1268392317</c:v>
                </c:pt>
                <c:pt idx="5437">
                  <c:v>12512.3932383842</c:v>
                </c:pt>
                <c:pt idx="5438">
                  <c:v>12512.413238384201</c:v>
                </c:pt>
                <c:pt idx="5439">
                  <c:v>12512.433238384299</c:v>
                </c:pt>
                <c:pt idx="5440">
                  <c:v>12512.4532383843</c:v>
                </c:pt>
                <c:pt idx="5441">
                  <c:v>12512.4732383843</c:v>
                </c:pt>
                <c:pt idx="5442">
                  <c:v>12512.493238384301</c:v>
                </c:pt>
                <c:pt idx="5443">
                  <c:v>12512.513238384299</c:v>
                </c:pt>
                <c:pt idx="5444">
                  <c:v>12512.5332383844</c:v>
                </c:pt>
                <c:pt idx="5445">
                  <c:v>12512.546399152799</c:v>
                </c:pt>
                <c:pt idx="5446">
                  <c:v>12512.5532383844</c:v>
                </c:pt>
                <c:pt idx="5447">
                  <c:v>12512.573238384401</c:v>
                </c:pt>
                <c:pt idx="5448">
                  <c:v>12512.593238384399</c:v>
                </c:pt>
                <c:pt idx="5449">
                  <c:v>12512.8012367969</c:v>
                </c:pt>
                <c:pt idx="5450">
                  <c:v>12512.8503322413</c:v>
                </c:pt>
                <c:pt idx="5451">
                  <c:v>12512.900087308401</c:v>
                </c:pt>
                <c:pt idx="5452">
                  <c:v>12512.991378648199</c:v>
                </c:pt>
                <c:pt idx="5453">
                  <c:v>12513.7009282666</c:v>
                </c:pt>
                <c:pt idx="5454">
                  <c:v>12513.841236796899</c:v>
                </c:pt>
                <c:pt idx="5455">
                  <c:v>12513.890332241201</c:v>
                </c:pt>
                <c:pt idx="5456">
                  <c:v>12513.9400873085</c:v>
                </c:pt>
                <c:pt idx="5457">
                  <c:v>12514.0313786482</c:v>
                </c:pt>
                <c:pt idx="5458">
                  <c:v>12514.8812367969</c:v>
                </c:pt>
                <c:pt idx="5459">
                  <c:v>12514.9303322412</c:v>
                </c:pt>
                <c:pt idx="5460">
                  <c:v>12514.980087308501</c:v>
                </c:pt>
                <c:pt idx="5461">
                  <c:v>12515.071378648199</c:v>
                </c:pt>
                <c:pt idx="5462">
                  <c:v>12515.7132383845</c:v>
                </c:pt>
                <c:pt idx="5463">
                  <c:v>12515.921236796999</c:v>
                </c:pt>
                <c:pt idx="5464">
                  <c:v>12515.970332241201</c:v>
                </c:pt>
                <c:pt idx="5465">
                  <c:v>12516.0200873086</c:v>
                </c:pt>
                <c:pt idx="5466">
                  <c:v>12516.1113786483</c:v>
                </c:pt>
                <c:pt idx="5467">
                  <c:v>12516.640269850301</c:v>
                </c:pt>
                <c:pt idx="5468">
                  <c:v>12516.753238384599</c:v>
                </c:pt>
                <c:pt idx="5469">
                  <c:v>12516.961236797</c:v>
                </c:pt>
                <c:pt idx="5470">
                  <c:v>12517.0103322412</c:v>
                </c:pt>
                <c:pt idx="5471">
                  <c:v>12517.0600873086</c:v>
                </c:pt>
                <c:pt idx="5472">
                  <c:v>12517.151378648299</c:v>
                </c:pt>
                <c:pt idx="5473">
                  <c:v>12517.6802698504</c:v>
                </c:pt>
                <c:pt idx="5474">
                  <c:v>12517.7932383846</c:v>
                </c:pt>
                <c:pt idx="5475">
                  <c:v>12517.8132383846</c:v>
                </c:pt>
                <c:pt idx="5476">
                  <c:v>12518.001236796999</c:v>
                </c:pt>
                <c:pt idx="5477">
                  <c:v>12518.050332241201</c:v>
                </c:pt>
                <c:pt idx="5478">
                  <c:v>12518.1000873086</c:v>
                </c:pt>
                <c:pt idx="5479">
                  <c:v>12518.1913786483</c:v>
                </c:pt>
                <c:pt idx="5480">
                  <c:v>12518.7183270645</c:v>
                </c:pt>
                <c:pt idx="5481">
                  <c:v>12519.041236797</c:v>
                </c:pt>
                <c:pt idx="5482">
                  <c:v>12519.0903322412</c:v>
                </c:pt>
                <c:pt idx="5483">
                  <c:v>12519.1400873087</c:v>
                </c:pt>
                <c:pt idx="5484">
                  <c:v>12519.231378648399</c:v>
                </c:pt>
                <c:pt idx="5485">
                  <c:v>12519.601041587999</c:v>
                </c:pt>
                <c:pt idx="5486">
                  <c:v>12520.081236796999</c:v>
                </c:pt>
                <c:pt idx="5487">
                  <c:v>12520.1303322412</c:v>
                </c:pt>
                <c:pt idx="5488">
                  <c:v>12520.1800873087</c:v>
                </c:pt>
                <c:pt idx="5489">
                  <c:v>12520.2713786484</c:v>
                </c:pt>
                <c:pt idx="5490">
                  <c:v>12521.121236797</c:v>
                </c:pt>
                <c:pt idx="5491">
                  <c:v>12521.1703322412</c:v>
                </c:pt>
                <c:pt idx="5492">
                  <c:v>12521.2200873087</c:v>
                </c:pt>
                <c:pt idx="5493">
                  <c:v>12521.311378648499</c:v>
                </c:pt>
                <c:pt idx="5494">
                  <c:v>12522.161236796999</c:v>
                </c:pt>
                <c:pt idx="5495">
                  <c:v>12522.2103322412</c:v>
                </c:pt>
                <c:pt idx="5496">
                  <c:v>12522.260087308799</c:v>
                </c:pt>
                <c:pt idx="5497">
                  <c:v>12522.3513786485</c:v>
                </c:pt>
                <c:pt idx="5498">
                  <c:v>12523.201236797</c:v>
                </c:pt>
                <c:pt idx="5499">
                  <c:v>12523.250332241199</c:v>
                </c:pt>
                <c:pt idx="5500">
                  <c:v>12523.3000873088</c:v>
                </c:pt>
                <c:pt idx="5501">
                  <c:v>12523.391378648501</c:v>
                </c:pt>
                <c:pt idx="5502">
                  <c:v>12524.241236796999</c:v>
                </c:pt>
                <c:pt idx="5503">
                  <c:v>12524.261236797</c:v>
                </c:pt>
                <c:pt idx="5504">
                  <c:v>12524.281236797</c:v>
                </c:pt>
                <c:pt idx="5505">
                  <c:v>12524.2903322412</c:v>
                </c:pt>
                <c:pt idx="5506">
                  <c:v>12524.301236797</c:v>
                </c:pt>
                <c:pt idx="5507">
                  <c:v>12524.321236797001</c:v>
                </c:pt>
                <c:pt idx="5508">
                  <c:v>12524.340087308799</c:v>
                </c:pt>
                <c:pt idx="5509">
                  <c:v>12524.341236797</c:v>
                </c:pt>
                <c:pt idx="5510">
                  <c:v>12524.361236797</c:v>
                </c:pt>
                <c:pt idx="5511">
                  <c:v>12524.3812367969</c:v>
                </c:pt>
                <c:pt idx="5512">
                  <c:v>12524.401236796901</c:v>
                </c:pt>
                <c:pt idx="5513">
                  <c:v>12524.421236796899</c:v>
                </c:pt>
                <c:pt idx="5514">
                  <c:v>12524.4313786486</c:v>
                </c:pt>
                <c:pt idx="5515">
                  <c:v>12524.4412367969</c:v>
                </c:pt>
                <c:pt idx="5516">
                  <c:v>12524.4612367969</c:v>
                </c:pt>
                <c:pt idx="5517">
                  <c:v>12524.481236796901</c:v>
                </c:pt>
                <c:pt idx="5518">
                  <c:v>12524.501236796899</c:v>
                </c:pt>
                <c:pt idx="5519">
                  <c:v>12524.5212367969</c:v>
                </c:pt>
                <c:pt idx="5520">
                  <c:v>12524.5412367969</c:v>
                </c:pt>
                <c:pt idx="5521">
                  <c:v>12524.561236796901</c:v>
                </c:pt>
                <c:pt idx="5522">
                  <c:v>12524.581236796799</c:v>
                </c:pt>
                <c:pt idx="5523">
                  <c:v>12525.243997326201</c:v>
                </c:pt>
                <c:pt idx="5524">
                  <c:v>12525.330332241199</c:v>
                </c:pt>
                <c:pt idx="5525">
                  <c:v>12525.3800873089</c:v>
                </c:pt>
                <c:pt idx="5526">
                  <c:v>12525.471378648601</c:v>
                </c:pt>
                <c:pt idx="5527">
                  <c:v>12525.6212367968</c:v>
                </c:pt>
                <c:pt idx="5528">
                  <c:v>12526.2839973262</c:v>
                </c:pt>
                <c:pt idx="5529">
                  <c:v>12526.3703322412</c:v>
                </c:pt>
                <c:pt idx="5530">
                  <c:v>12526.420087308899</c:v>
                </c:pt>
                <c:pt idx="5531">
                  <c:v>12526.5113786486</c:v>
                </c:pt>
                <c:pt idx="5532">
                  <c:v>12526.661236796899</c:v>
                </c:pt>
                <c:pt idx="5533">
                  <c:v>12526.8554357704</c:v>
                </c:pt>
                <c:pt idx="5534">
                  <c:v>12527.323997326201</c:v>
                </c:pt>
                <c:pt idx="5535">
                  <c:v>12527.410332241199</c:v>
                </c:pt>
                <c:pt idx="5536">
                  <c:v>12527.460087309</c:v>
                </c:pt>
                <c:pt idx="5537">
                  <c:v>12527.551378648701</c:v>
                </c:pt>
                <c:pt idx="5538">
                  <c:v>12527.7012367969</c:v>
                </c:pt>
                <c:pt idx="5539">
                  <c:v>12528.2199593404</c:v>
                </c:pt>
                <c:pt idx="5540">
                  <c:v>12528.4503322412</c:v>
                </c:pt>
                <c:pt idx="5541">
                  <c:v>12528.500087308999</c:v>
                </c:pt>
                <c:pt idx="5542">
                  <c:v>12528.5913786487</c:v>
                </c:pt>
                <c:pt idx="5543">
                  <c:v>12529.259959340399</c:v>
                </c:pt>
                <c:pt idx="5544">
                  <c:v>12529.403997326201</c:v>
                </c:pt>
                <c:pt idx="5545">
                  <c:v>12529.631378648801</c:v>
                </c:pt>
                <c:pt idx="5546">
                  <c:v>12530.2999593404</c:v>
                </c:pt>
                <c:pt idx="5547">
                  <c:v>12530.6713786488</c:v>
                </c:pt>
                <c:pt idx="5548">
                  <c:v>12530.9838050827</c:v>
                </c:pt>
                <c:pt idx="5549">
                  <c:v>12531.339959340499</c:v>
                </c:pt>
                <c:pt idx="5550">
                  <c:v>12531.711378648801</c:v>
                </c:pt>
                <c:pt idx="5551">
                  <c:v>12532.3799593405</c:v>
                </c:pt>
                <c:pt idx="5552">
                  <c:v>12534.6903322411</c:v>
                </c:pt>
                <c:pt idx="5553">
                  <c:v>12534.740087309199</c:v>
                </c:pt>
                <c:pt idx="5554">
                  <c:v>12535.730332241101</c:v>
                </c:pt>
                <c:pt idx="5555">
                  <c:v>12535.7800873093</c:v>
                </c:pt>
                <c:pt idx="5556">
                  <c:v>12536.820087309299</c:v>
                </c:pt>
                <c:pt idx="5557">
                  <c:v>12537.173251041901</c:v>
                </c:pt>
                <c:pt idx="5558">
                  <c:v>12538.693454549601</c:v>
                </c:pt>
                <c:pt idx="5559">
                  <c:v>12553.4112932402</c:v>
                </c:pt>
                <c:pt idx="5560">
                  <c:v>12559.3279900774</c:v>
                </c:pt>
                <c:pt idx="5561">
                  <c:v>12567.218327063099</c:v>
                </c:pt>
                <c:pt idx="5562">
                  <c:v>12567.2383270631</c:v>
                </c:pt>
                <c:pt idx="5563">
                  <c:v>12567.2583270631</c:v>
                </c:pt>
                <c:pt idx="5564">
                  <c:v>12567.278327063101</c:v>
                </c:pt>
                <c:pt idx="5565">
                  <c:v>12567.298327063199</c:v>
                </c:pt>
                <c:pt idx="5566">
                  <c:v>12567.3183270632</c:v>
                </c:pt>
                <c:pt idx="5567">
                  <c:v>12567.3383270632</c:v>
                </c:pt>
                <c:pt idx="5568">
                  <c:v>12567.358327063201</c:v>
                </c:pt>
                <c:pt idx="5569">
                  <c:v>12567.378327063199</c:v>
                </c:pt>
                <c:pt idx="5570">
                  <c:v>12567.3983270633</c:v>
                </c:pt>
                <c:pt idx="5571">
                  <c:v>12567.4183270633</c:v>
                </c:pt>
                <c:pt idx="5572">
                  <c:v>12567.438327063301</c:v>
                </c:pt>
                <c:pt idx="5573">
                  <c:v>12567.458327063299</c:v>
                </c:pt>
                <c:pt idx="5574">
                  <c:v>12567.4783270633</c:v>
                </c:pt>
                <c:pt idx="5575">
                  <c:v>12567.4983270633</c:v>
                </c:pt>
                <c:pt idx="5576">
                  <c:v>12567.518327063401</c:v>
                </c:pt>
                <c:pt idx="5577">
                  <c:v>12567.538327063399</c:v>
                </c:pt>
                <c:pt idx="5578">
                  <c:v>12567.5583270634</c:v>
                </c:pt>
                <c:pt idx="5579">
                  <c:v>12567.5783270634</c:v>
                </c:pt>
                <c:pt idx="5580">
                  <c:v>12567.598327063401</c:v>
                </c:pt>
                <c:pt idx="5581">
                  <c:v>12567.618327063499</c:v>
                </c:pt>
                <c:pt idx="5582">
                  <c:v>12567.6383270635</c:v>
                </c:pt>
                <c:pt idx="5583">
                  <c:v>12567.6583270635</c:v>
                </c:pt>
                <c:pt idx="5584">
                  <c:v>12567.678327063501</c:v>
                </c:pt>
                <c:pt idx="5585">
                  <c:v>12567.698327063499</c:v>
                </c:pt>
                <c:pt idx="5586">
                  <c:v>12567.7183270636</c:v>
                </c:pt>
                <c:pt idx="5587">
                  <c:v>12567.7383270636</c:v>
                </c:pt>
                <c:pt idx="5588">
                  <c:v>12567.758327063601</c:v>
                </c:pt>
                <c:pt idx="5589">
                  <c:v>12567.778327063599</c:v>
                </c:pt>
                <c:pt idx="5590">
                  <c:v>12567.7983270636</c:v>
                </c:pt>
                <c:pt idx="5591">
                  <c:v>12567.8183270636</c:v>
                </c:pt>
                <c:pt idx="5592">
                  <c:v>12567.8383270637</c:v>
                </c:pt>
                <c:pt idx="5593">
                  <c:v>12567.858327063699</c:v>
                </c:pt>
                <c:pt idx="5594">
                  <c:v>12567.8783270637</c:v>
                </c:pt>
                <c:pt idx="5595">
                  <c:v>12567.8983270637</c:v>
                </c:pt>
                <c:pt idx="5596">
                  <c:v>12567.9183270637</c:v>
                </c:pt>
                <c:pt idx="5597">
                  <c:v>12567.938327063801</c:v>
                </c:pt>
                <c:pt idx="5598">
                  <c:v>12567.9583270638</c:v>
                </c:pt>
                <c:pt idx="5599">
                  <c:v>12567.9783270638</c:v>
                </c:pt>
                <c:pt idx="5600">
                  <c:v>12567.9983270638</c:v>
                </c:pt>
                <c:pt idx="5601">
                  <c:v>12568.018327063801</c:v>
                </c:pt>
                <c:pt idx="5602">
                  <c:v>12568.038327063899</c:v>
                </c:pt>
                <c:pt idx="5603">
                  <c:v>12568.0583270639</c:v>
                </c:pt>
                <c:pt idx="5604">
                  <c:v>12568.0783270639</c:v>
                </c:pt>
                <c:pt idx="5605">
                  <c:v>12568.098327063901</c:v>
                </c:pt>
                <c:pt idx="5606">
                  <c:v>12568.118327063899</c:v>
                </c:pt>
                <c:pt idx="5607">
                  <c:v>12568.1383270639</c:v>
                </c:pt>
                <c:pt idx="5608">
                  <c:v>12568.158327064</c:v>
                </c:pt>
                <c:pt idx="5609">
                  <c:v>12568.178327064001</c:v>
                </c:pt>
                <c:pt idx="5610">
                  <c:v>12568.198327063999</c:v>
                </c:pt>
                <c:pt idx="5611">
                  <c:v>12568.218327064</c:v>
                </c:pt>
                <c:pt idx="5612">
                  <c:v>12568.238327064</c:v>
                </c:pt>
                <c:pt idx="5613">
                  <c:v>12568.258327064101</c:v>
                </c:pt>
                <c:pt idx="5614">
                  <c:v>12568.278327064099</c:v>
                </c:pt>
                <c:pt idx="5615">
                  <c:v>12568.2983270641</c:v>
                </c:pt>
                <c:pt idx="5616">
                  <c:v>12568.3183270641</c:v>
                </c:pt>
                <c:pt idx="5617">
                  <c:v>12568.338327064101</c:v>
                </c:pt>
                <c:pt idx="5618">
                  <c:v>12568.358327064099</c:v>
                </c:pt>
                <c:pt idx="5619">
                  <c:v>12568.3783270642</c:v>
                </c:pt>
                <c:pt idx="5620">
                  <c:v>12568.3983270642</c:v>
                </c:pt>
                <c:pt idx="5621">
                  <c:v>12568.418327064201</c:v>
                </c:pt>
                <c:pt idx="5622">
                  <c:v>12568.438327064199</c:v>
                </c:pt>
                <c:pt idx="5623">
                  <c:v>12568.4583270642</c:v>
                </c:pt>
                <c:pt idx="5624">
                  <c:v>12568.4783270643</c:v>
                </c:pt>
                <c:pt idx="5625">
                  <c:v>12568.498327064301</c:v>
                </c:pt>
                <c:pt idx="5626">
                  <c:v>12568.518327064299</c:v>
                </c:pt>
                <c:pt idx="5627">
                  <c:v>12568.5383270643</c:v>
                </c:pt>
                <c:pt idx="5628">
                  <c:v>12568.5583270643</c:v>
                </c:pt>
                <c:pt idx="5629">
                  <c:v>12568.578327064401</c:v>
                </c:pt>
                <c:pt idx="5630">
                  <c:v>12568.598327064399</c:v>
                </c:pt>
                <c:pt idx="5631">
                  <c:v>12568.6183270644</c:v>
                </c:pt>
                <c:pt idx="5632">
                  <c:v>12568.6383270644</c:v>
                </c:pt>
                <c:pt idx="5633">
                  <c:v>12568.658327064401</c:v>
                </c:pt>
                <c:pt idx="5634">
                  <c:v>12568.6983270645</c:v>
                </c:pt>
                <c:pt idx="5635">
                  <c:v>12571.628351089001</c:v>
                </c:pt>
                <c:pt idx="5636">
                  <c:v>12571.6883510891</c:v>
                </c:pt>
                <c:pt idx="5637">
                  <c:v>12630.6144254915</c:v>
                </c:pt>
                <c:pt idx="5638">
                  <c:v>12634.251386014699</c:v>
                </c:pt>
                <c:pt idx="5639">
                  <c:v>12634.6703230403</c:v>
                </c:pt>
                <c:pt idx="5640">
                  <c:v>12634.729602801601</c:v>
                </c:pt>
                <c:pt idx="5641">
                  <c:v>12637.1497101364</c:v>
                </c:pt>
                <c:pt idx="5642">
                  <c:v>12637.3324063736</c:v>
                </c:pt>
                <c:pt idx="5643">
                  <c:v>12640.592712825601</c:v>
                </c:pt>
                <c:pt idx="5644">
                  <c:v>12640.925809296699</c:v>
                </c:pt>
                <c:pt idx="5645">
                  <c:v>12641.108505534899</c:v>
                </c:pt>
                <c:pt idx="5646">
                  <c:v>12643.718514774901</c:v>
                </c:pt>
                <c:pt idx="5647">
                  <c:v>12643.7658066069</c:v>
                </c:pt>
                <c:pt idx="5648">
                  <c:v>12643.788176035499</c:v>
                </c:pt>
                <c:pt idx="5649">
                  <c:v>12643.8367699878</c:v>
                </c:pt>
                <c:pt idx="5650">
                  <c:v>12645.128861822101</c:v>
                </c:pt>
                <c:pt idx="5651">
                  <c:v>12645.174525665099</c:v>
                </c:pt>
                <c:pt idx="5652">
                  <c:v>12645.610586177499</c:v>
                </c:pt>
                <c:pt idx="5653">
                  <c:v>12645.6815495584</c:v>
                </c:pt>
                <c:pt idx="5654">
                  <c:v>12645.7685147761</c:v>
                </c:pt>
                <c:pt idx="5655">
                  <c:v>12646.973641393701</c:v>
                </c:pt>
                <c:pt idx="5656">
                  <c:v>12647.3616924649</c:v>
                </c:pt>
                <c:pt idx="5657">
                  <c:v>12647.8646537819</c:v>
                </c:pt>
                <c:pt idx="5658">
                  <c:v>12649.2064720364</c:v>
                </c:pt>
                <c:pt idx="5659">
                  <c:v>12649.688196392201</c:v>
                </c:pt>
                <c:pt idx="5660">
                  <c:v>12649.759159773101</c:v>
                </c:pt>
                <c:pt idx="5661">
                  <c:v>12651.0512516079</c:v>
                </c:pt>
                <c:pt idx="5662">
                  <c:v>12652.951068486</c:v>
                </c:pt>
                <c:pt idx="5663">
                  <c:v>12653.2840822506</c:v>
                </c:pt>
                <c:pt idx="5664">
                  <c:v>12657.2245818134</c:v>
                </c:pt>
                <c:pt idx="5665">
                  <c:v>12661.8191155409</c:v>
                </c:pt>
                <c:pt idx="5666">
                  <c:v>12689.8904958441</c:v>
                </c:pt>
                <c:pt idx="5667">
                  <c:v>12699.190956925</c:v>
                </c:pt>
                <c:pt idx="5668">
                  <c:v>12713.0034693498</c:v>
                </c:pt>
                <c:pt idx="5669">
                  <c:v>12723.934916628499</c:v>
                </c:pt>
                <c:pt idx="5670">
                  <c:v>12724.9302448041</c:v>
                </c:pt>
                <c:pt idx="5671">
                  <c:v>12729.007855018701</c:v>
                </c:pt>
                <c:pt idx="5672">
                  <c:v>12731.7028978008</c:v>
                </c:pt>
                <c:pt idx="5673">
                  <c:v>12733.0854652333</c:v>
                </c:pt>
                <c:pt idx="5674">
                  <c:v>12741.9658561339</c:v>
                </c:pt>
                <c:pt idx="5675">
                  <c:v>12749.000992098199</c:v>
                </c:pt>
                <c:pt idx="5676">
                  <c:v>12751.614159557599</c:v>
                </c:pt>
                <c:pt idx="5677">
                  <c:v>12768.7595564406</c:v>
                </c:pt>
                <c:pt idx="5678">
                  <c:v>12779.337697518</c:v>
                </c:pt>
                <c:pt idx="5679">
                  <c:v>12794.459903561599</c:v>
                </c:pt>
                <c:pt idx="5680">
                  <c:v>12795.2369365496</c:v>
                </c:pt>
                <c:pt idx="5681">
                  <c:v>12804.081657221501</c:v>
                </c:pt>
                <c:pt idx="5682">
                  <c:v>12806.3526042839</c:v>
                </c:pt>
                <c:pt idx="5683">
                  <c:v>12811.3033333411</c:v>
                </c:pt>
                <c:pt idx="5684">
                  <c:v>12822.1125967269</c:v>
                </c:pt>
                <c:pt idx="5685">
                  <c:v>12831.2678440008</c:v>
                </c:pt>
                <c:pt idx="5686">
                  <c:v>12849.484438111</c:v>
                </c:pt>
                <c:pt idx="5687">
                  <c:v>12880.555716332899</c:v>
                </c:pt>
                <c:pt idx="5688">
                  <c:v>12891.4324753619</c:v>
                </c:pt>
                <c:pt idx="5689">
                  <c:v>12893.471108833601</c:v>
                </c:pt>
                <c:pt idx="5690">
                  <c:v>12894.1207134285</c:v>
                </c:pt>
                <c:pt idx="5691">
                  <c:v>12895.848896932701</c:v>
                </c:pt>
                <c:pt idx="5692">
                  <c:v>12895.868896932299</c:v>
                </c:pt>
                <c:pt idx="5693">
                  <c:v>12897.734879052899</c:v>
                </c:pt>
                <c:pt idx="5694">
                  <c:v>12897.9688969319</c:v>
                </c:pt>
                <c:pt idx="5695">
                  <c:v>12898.109556441101</c:v>
                </c:pt>
                <c:pt idx="5696">
                  <c:v>12898.2144703334</c:v>
                </c:pt>
                <c:pt idx="5697">
                  <c:v>12898.2344703329</c:v>
                </c:pt>
                <c:pt idx="5698">
                  <c:v>12898.2544703325</c:v>
                </c:pt>
                <c:pt idx="5699">
                  <c:v>12898.274470332</c:v>
                </c:pt>
                <c:pt idx="5700">
                  <c:v>12898.294470331601</c:v>
                </c:pt>
                <c:pt idx="5701">
                  <c:v>12898.314470331101</c:v>
                </c:pt>
                <c:pt idx="5702">
                  <c:v>12899.3544703312</c:v>
                </c:pt>
                <c:pt idx="5703">
                  <c:v>12899.3744703307</c:v>
                </c:pt>
                <c:pt idx="5704">
                  <c:v>12899.9773886045</c:v>
                </c:pt>
                <c:pt idx="5705">
                  <c:v>12900.080814486801</c:v>
                </c:pt>
                <c:pt idx="5706">
                  <c:v>12900.2717916327</c:v>
                </c:pt>
                <c:pt idx="5707">
                  <c:v>12900.414470330799</c:v>
                </c:pt>
                <c:pt idx="5708">
                  <c:v>12900.838668489299</c:v>
                </c:pt>
                <c:pt idx="5709">
                  <c:v>12901.199466357901</c:v>
                </c:pt>
                <c:pt idx="5710">
                  <c:v>12901.2295564427</c:v>
                </c:pt>
                <c:pt idx="5711">
                  <c:v>12901.249556442701</c:v>
                </c:pt>
                <c:pt idx="5712">
                  <c:v>12901.269556442699</c:v>
                </c:pt>
                <c:pt idx="5713">
                  <c:v>12901.2895564427</c:v>
                </c:pt>
                <c:pt idx="5714">
                  <c:v>12901.3095564427</c:v>
                </c:pt>
                <c:pt idx="5715">
                  <c:v>12901.311791632699</c:v>
                </c:pt>
                <c:pt idx="5716">
                  <c:v>12901.329556442701</c:v>
                </c:pt>
                <c:pt idx="5717">
                  <c:v>12901.349556442799</c:v>
                </c:pt>
                <c:pt idx="5718">
                  <c:v>12901.3695564428</c:v>
                </c:pt>
                <c:pt idx="5719">
                  <c:v>12901.3895564428</c:v>
                </c:pt>
                <c:pt idx="5720">
                  <c:v>12901.409556442801</c:v>
                </c:pt>
                <c:pt idx="5721">
                  <c:v>12901.429556442799</c:v>
                </c:pt>
                <c:pt idx="5722">
                  <c:v>12901.4495564429</c:v>
                </c:pt>
                <c:pt idx="5723">
                  <c:v>12901.4695564429</c:v>
                </c:pt>
                <c:pt idx="5724">
                  <c:v>12901.489556442901</c:v>
                </c:pt>
                <c:pt idx="5725">
                  <c:v>12901.509556442899</c:v>
                </c:pt>
                <c:pt idx="5726">
                  <c:v>12901.5295564429</c:v>
                </c:pt>
                <c:pt idx="5727">
                  <c:v>12901.549556443</c:v>
                </c:pt>
                <c:pt idx="5728">
                  <c:v>12901.569556443001</c:v>
                </c:pt>
                <c:pt idx="5729">
                  <c:v>12901.589556442999</c:v>
                </c:pt>
                <c:pt idx="5730">
                  <c:v>12901.609556443</c:v>
                </c:pt>
                <c:pt idx="5731">
                  <c:v>12901.629556443</c:v>
                </c:pt>
                <c:pt idx="5732">
                  <c:v>12901.649556443001</c:v>
                </c:pt>
                <c:pt idx="5733">
                  <c:v>12901.669556443099</c:v>
                </c:pt>
                <c:pt idx="5734">
                  <c:v>12901.6895564431</c:v>
                </c:pt>
                <c:pt idx="5735">
                  <c:v>12901.7095564431</c:v>
                </c:pt>
                <c:pt idx="5736">
                  <c:v>12901.729556443101</c:v>
                </c:pt>
                <c:pt idx="5737">
                  <c:v>12901.749556443099</c:v>
                </c:pt>
                <c:pt idx="5738">
                  <c:v>12901.7695564432</c:v>
                </c:pt>
                <c:pt idx="5739">
                  <c:v>12901.7895564432</c:v>
                </c:pt>
                <c:pt idx="5740">
                  <c:v>12901.809556443201</c:v>
                </c:pt>
                <c:pt idx="5741">
                  <c:v>12901.829556443199</c:v>
                </c:pt>
                <c:pt idx="5742">
                  <c:v>12901.8495564432</c:v>
                </c:pt>
                <c:pt idx="5743">
                  <c:v>12901.8695564433</c:v>
                </c:pt>
                <c:pt idx="5744">
                  <c:v>12901.889556443301</c:v>
                </c:pt>
                <c:pt idx="5745">
                  <c:v>12901.909556443299</c:v>
                </c:pt>
                <c:pt idx="5746">
                  <c:v>12901.9295564433</c:v>
                </c:pt>
                <c:pt idx="5747">
                  <c:v>12901.9495564433</c:v>
                </c:pt>
                <c:pt idx="5748">
                  <c:v>12901.9695564433</c:v>
                </c:pt>
                <c:pt idx="5749">
                  <c:v>12901.989556443399</c:v>
                </c:pt>
                <c:pt idx="5750">
                  <c:v>12902.0083484603</c:v>
                </c:pt>
                <c:pt idx="5751">
                  <c:v>12902.0095564434</c:v>
                </c:pt>
                <c:pt idx="5752">
                  <c:v>12902.0295564434</c:v>
                </c:pt>
                <c:pt idx="5753">
                  <c:v>12902.0495564434</c:v>
                </c:pt>
                <c:pt idx="5754">
                  <c:v>12902.0573886046</c:v>
                </c:pt>
                <c:pt idx="5755">
                  <c:v>12902.069556443401</c:v>
                </c:pt>
                <c:pt idx="5756">
                  <c:v>12902.079626283599</c:v>
                </c:pt>
                <c:pt idx="5757">
                  <c:v>12902.0895564435</c:v>
                </c:pt>
                <c:pt idx="5758">
                  <c:v>12902.1095564435</c:v>
                </c:pt>
                <c:pt idx="5759">
                  <c:v>12902.1295564435</c:v>
                </c:pt>
                <c:pt idx="5760">
                  <c:v>12902.149556443501</c:v>
                </c:pt>
                <c:pt idx="5761">
                  <c:v>12902.169556443499</c:v>
                </c:pt>
                <c:pt idx="5762">
                  <c:v>12902.1895564435</c:v>
                </c:pt>
                <c:pt idx="5763">
                  <c:v>12902.2095564436</c:v>
                </c:pt>
                <c:pt idx="5764">
                  <c:v>12902.229556443601</c:v>
                </c:pt>
                <c:pt idx="5765">
                  <c:v>12902.249556443599</c:v>
                </c:pt>
                <c:pt idx="5766">
                  <c:v>12902.2695564436</c:v>
                </c:pt>
                <c:pt idx="5767">
                  <c:v>12902.2895564436</c:v>
                </c:pt>
                <c:pt idx="5768">
                  <c:v>12902.309556443701</c:v>
                </c:pt>
                <c:pt idx="5769">
                  <c:v>12902.329556443699</c:v>
                </c:pt>
                <c:pt idx="5770">
                  <c:v>12902.3495564437</c:v>
                </c:pt>
                <c:pt idx="5771">
                  <c:v>12902.3517916328</c:v>
                </c:pt>
                <c:pt idx="5772">
                  <c:v>12902.3695564437</c:v>
                </c:pt>
                <c:pt idx="5773">
                  <c:v>12902.389556443701</c:v>
                </c:pt>
                <c:pt idx="5774">
                  <c:v>12902.409556443799</c:v>
                </c:pt>
                <c:pt idx="5775">
                  <c:v>12902.4295564438</c:v>
                </c:pt>
                <c:pt idx="5776">
                  <c:v>12902.4495564438</c:v>
                </c:pt>
                <c:pt idx="5777">
                  <c:v>12902.469556443801</c:v>
                </c:pt>
                <c:pt idx="5778">
                  <c:v>12902.489556443799</c:v>
                </c:pt>
                <c:pt idx="5779">
                  <c:v>12902.5095564438</c:v>
                </c:pt>
                <c:pt idx="5780">
                  <c:v>12902.5295564439</c:v>
                </c:pt>
                <c:pt idx="5781">
                  <c:v>12902.549556443901</c:v>
                </c:pt>
                <c:pt idx="5782">
                  <c:v>12902.569556443899</c:v>
                </c:pt>
                <c:pt idx="5783">
                  <c:v>12902.5895564439</c:v>
                </c:pt>
                <c:pt idx="5784">
                  <c:v>12902.6095564439</c:v>
                </c:pt>
                <c:pt idx="5785">
                  <c:v>12902.629556444001</c:v>
                </c:pt>
                <c:pt idx="5786">
                  <c:v>12902.6395564423</c:v>
                </c:pt>
                <c:pt idx="5787">
                  <c:v>12902.9012227118</c:v>
                </c:pt>
                <c:pt idx="5788">
                  <c:v>12903.097388604599</c:v>
                </c:pt>
                <c:pt idx="5789">
                  <c:v>12903.3372522229</c:v>
                </c:pt>
                <c:pt idx="5790">
                  <c:v>12903.391791632799</c:v>
                </c:pt>
                <c:pt idx="5791">
                  <c:v>12903.689556444</c:v>
                </c:pt>
                <c:pt idx="5792">
                  <c:v>12904.1584247015</c:v>
                </c:pt>
                <c:pt idx="5793">
                  <c:v>12904.4317916329</c:v>
                </c:pt>
                <c:pt idx="5794">
                  <c:v>12904.499556442701</c:v>
                </c:pt>
                <c:pt idx="5795">
                  <c:v>12904.7495564441</c:v>
                </c:pt>
                <c:pt idx="5796">
                  <c:v>12905.177388604699</c:v>
                </c:pt>
                <c:pt idx="5797">
                  <c:v>12905.2227256717</c:v>
                </c:pt>
                <c:pt idx="5798">
                  <c:v>12905.471791632899</c:v>
                </c:pt>
                <c:pt idx="5799">
                  <c:v>12905.969025521499</c:v>
                </c:pt>
                <c:pt idx="5800">
                  <c:v>12906.0032042721</c:v>
                </c:pt>
                <c:pt idx="5801">
                  <c:v>12906.5117916329</c:v>
                </c:pt>
                <c:pt idx="5802">
                  <c:v>12906.9088969323</c:v>
                </c:pt>
                <c:pt idx="5803">
                  <c:v>12907.1218561433</c:v>
                </c:pt>
                <c:pt idx="5804">
                  <c:v>12907.258327941399</c:v>
                </c:pt>
                <c:pt idx="5805">
                  <c:v>12907.537252222101</c:v>
                </c:pt>
                <c:pt idx="5806">
                  <c:v>12907.551791633001</c:v>
                </c:pt>
                <c:pt idx="5807">
                  <c:v>12908.188557834799</c:v>
                </c:pt>
                <c:pt idx="5808">
                  <c:v>12908.2983279414</c:v>
                </c:pt>
                <c:pt idx="5809">
                  <c:v>12908.3336503398</c:v>
                </c:pt>
                <c:pt idx="5810">
                  <c:v>12908.353650339801</c:v>
                </c:pt>
                <c:pt idx="5811">
                  <c:v>12908.373650339799</c:v>
                </c:pt>
                <c:pt idx="5812">
                  <c:v>12908.3936503399</c:v>
                </c:pt>
                <c:pt idx="5813">
                  <c:v>12908.4136503399</c:v>
                </c:pt>
                <c:pt idx="5814">
                  <c:v>12908.433650339901</c:v>
                </c:pt>
                <c:pt idx="5815">
                  <c:v>12908.453650339899</c:v>
                </c:pt>
                <c:pt idx="5816">
                  <c:v>12908.4736503399</c:v>
                </c:pt>
                <c:pt idx="5817">
                  <c:v>12908.49365034</c:v>
                </c:pt>
                <c:pt idx="5818">
                  <c:v>12908.513650340001</c:v>
                </c:pt>
                <c:pt idx="5819">
                  <c:v>12908.533650339999</c:v>
                </c:pt>
                <c:pt idx="5820">
                  <c:v>12908.55365034</c:v>
                </c:pt>
                <c:pt idx="5821">
                  <c:v>12908.57365034</c:v>
                </c:pt>
                <c:pt idx="5822">
                  <c:v>12908.5772522222</c:v>
                </c:pt>
                <c:pt idx="5823">
                  <c:v>12908.591791633</c:v>
                </c:pt>
                <c:pt idx="5824">
                  <c:v>12908.593650340101</c:v>
                </c:pt>
                <c:pt idx="5825">
                  <c:v>12908.5972522217</c:v>
                </c:pt>
                <c:pt idx="5826">
                  <c:v>12908.613650340099</c:v>
                </c:pt>
                <c:pt idx="5827">
                  <c:v>12908.6336503401</c:v>
                </c:pt>
                <c:pt idx="5828">
                  <c:v>12908.6536503401</c:v>
                </c:pt>
                <c:pt idx="5829">
                  <c:v>12908.673650340101</c:v>
                </c:pt>
                <c:pt idx="5830">
                  <c:v>12908.693650340099</c:v>
                </c:pt>
                <c:pt idx="5831">
                  <c:v>12908.7136503402</c:v>
                </c:pt>
                <c:pt idx="5832">
                  <c:v>12908.7336503402</c:v>
                </c:pt>
                <c:pt idx="5833">
                  <c:v>12909.008896932</c:v>
                </c:pt>
                <c:pt idx="5834">
                  <c:v>12909.338327941399</c:v>
                </c:pt>
                <c:pt idx="5835">
                  <c:v>12909.631791633001</c:v>
                </c:pt>
                <c:pt idx="5836">
                  <c:v>12909.637252221801</c:v>
                </c:pt>
                <c:pt idx="5837">
                  <c:v>12909.6403736136</c:v>
                </c:pt>
                <c:pt idx="5838">
                  <c:v>12909.7936503402</c:v>
                </c:pt>
                <c:pt idx="5839">
                  <c:v>12909.832456964999</c:v>
                </c:pt>
                <c:pt idx="5840">
                  <c:v>12910.048896931999</c:v>
                </c:pt>
                <c:pt idx="5841">
                  <c:v>12910.112874722099</c:v>
                </c:pt>
                <c:pt idx="5842">
                  <c:v>12910.3783279415</c:v>
                </c:pt>
                <c:pt idx="5843">
                  <c:v>12910.6717916331</c:v>
                </c:pt>
                <c:pt idx="5844">
                  <c:v>12910.6772522218</c:v>
                </c:pt>
                <c:pt idx="5845">
                  <c:v>12911.1995738931</c:v>
                </c:pt>
                <c:pt idx="5846">
                  <c:v>12911.6327882471</c:v>
                </c:pt>
                <c:pt idx="5847">
                  <c:v>12911.711791633101</c:v>
                </c:pt>
                <c:pt idx="5848">
                  <c:v>12912.7517916332</c:v>
                </c:pt>
                <c:pt idx="5849">
                  <c:v>12913.791791633201</c:v>
                </c:pt>
                <c:pt idx="5850">
                  <c:v>12915.871791633301</c:v>
                </c:pt>
                <c:pt idx="5851">
                  <c:v>12916.549430326901</c:v>
                </c:pt>
                <c:pt idx="5852">
                  <c:v>12916.9117916333</c:v>
                </c:pt>
                <c:pt idx="5853">
                  <c:v>12917.6439770287</c:v>
                </c:pt>
                <c:pt idx="5854">
                  <c:v>12917.746047653</c:v>
                </c:pt>
                <c:pt idx="5855">
                  <c:v>12917.951791633301</c:v>
                </c:pt>
                <c:pt idx="5856">
                  <c:v>12918.1280503198</c:v>
                </c:pt>
                <c:pt idx="5857">
                  <c:v>12918.9917916334</c:v>
                </c:pt>
                <c:pt idx="5858">
                  <c:v>12919.8420133609</c:v>
                </c:pt>
                <c:pt idx="5859">
                  <c:v>12919.9199615996</c:v>
                </c:pt>
                <c:pt idx="5860">
                  <c:v>12920.031791633401</c:v>
                </c:pt>
                <c:pt idx="5861">
                  <c:v>12920.458281007501</c:v>
                </c:pt>
                <c:pt idx="5862">
                  <c:v>12920.633570546501</c:v>
                </c:pt>
                <c:pt idx="5863">
                  <c:v>12921.0717916334</c:v>
                </c:pt>
                <c:pt idx="5864">
                  <c:v>12921.3432327713</c:v>
                </c:pt>
                <c:pt idx="5865">
                  <c:v>12921.349462616399</c:v>
                </c:pt>
                <c:pt idx="5866">
                  <c:v>12922.111791633501</c:v>
                </c:pt>
                <c:pt idx="5867">
                  <c:v>12922.3894626165</c:v>
                </c:pt>
                <c:pt idx="5868">
                  <c:v>12923.1517916335</c:v>
                </c:pt>
                <c:pt idx="5869">
                  <c:v>12923.429462616499</c:v>
                </c:pt>
                <c:pt idx="5870">
                  <c:v>12924.191791633601</c:v>
                </c:pt>
                <c:pt idx="5871">
                  <c:v>12924.4694626166</c:v>
                </c:pt>
                <c:pt idx="5872">
                  <c:v>12925.2317916336</c:v>
                </c:pt>
                <c:pt idx="5873">
                  <c:v>12925.509462616599</c:v>
                </c:pt>
                <c:pt idx="5874">
                  <c:v>12926.271791633601</c:v>
                </c:pt>
                <c:pt idx="5875">
                  <c:v>12926.2966773116</c:v>
                </c:pt>
                <c:pt idx="5876">
                  <c:v>12926.5494626166</c:v>
                </c:pt>
                <c:pt idx="5877">
                  <c:v>12927.3117916337</c:v>
                </c:pt>
                <c:pt idx="5878">
                  <c:v>12927.336677311599</c:v>
                </c:pt>
                <c:pt idx="5879">
                  <c:v>12927.589462616699</c:v>
                </c:pt>
                <c:pt idx="5880">
                  <c:v>12927.8773886049</c:v>
                </c:pt>
                <c:pt idx="5881">
                  <c:v>12928.3517916337</c:v>
                </c:pt>
                <c:pt idx="5882">
                  <c:v>12928.3766773117</c:v>
                </c:pt>
                <c:pt idx="5883">
                  <c:v>12928.6294626167</c:v>
                </c:pt>
                <c:pt idx="5884">
                  <c:v>12928.917388604899</c:v>
                </c:pt>
                <c:pt idx="5885">
                  <c:v>12929.3917916337</c:v>
                </c:pt>
                <c:pt idx="5886">
                  <c:v>12929.416677311699</c:v>
                </c:pt>
                <c:pt idx="5887">
                  <c:v>12929.618235955901</c:v>
                </c:pt>
                <c:pt idx="5888">
                  <c:v>12929.669462616699</c:v>
                </c:pt>
                <c:pt idx="5889">
                  <c:v>12930.4317916338</c:v>
                </c:pt>
                <c:pt idx="5890">
                  <c:v>12930.6742338398</c:v>
                </c:pt>
                <c:pt idx="5891">
                  <c:v>12930.7094626168</c:v>
                </c:pt>
                <c:pt idx="5892">
                  <c:v>12931.0173886045</c:v>
                </c:pt>
                <c:pt idx="5893">
                  <c:v>12931.4717916338</c:v>
                </c:pt>
                <c:pt idx="5894">
                  <c:v>12931.4814953599</c:v>
                </c:pt>
                <c:pt idx="5895">
                  <c:v>12931.749462616801</c:v>
                </c:pt>
                <c:pt idx="5896">
                  <c:v>12932.5117916339</c:v>
                </c:pt>
                <c:pt idx="5897">
                  <c:v>12932.5366773118</c:v>
                </c:pt>
                <c:pt idx="5898">
                  <c:v>12932.7894626169</c:v>
                </c:pt>
                <c:pt idx="5899">
                  <c:v>12933.551791633899</c:v>
                </c:pt>
                <c:pt idx="5900">
                  <c:v>12933.829462616901</c:v>
                </c:pt>
                <c:pt idx="5901">
                  <c:v>12934.1373886046</c:v>
                </c:pt>
                <c:pt idx="5902">
                  <c:v>12934.5917916339</c:v>
                </c:pt>
                <c:pt idx="5903">
                  <c:v>12934.8694626169</c:v>
                </c:pt>
                <c:pt idx="5904">
                  <c:v>12935.631791633999</c:v>
                </c:pt>
                <c:pt idx="5905">
                  <c:v>12935.656677311899</c:v>
                </c:pt>
                <c:pt idx="5906">
                  <c:v>12935.909462617001</c:v>
                </c:pt>
                <c:pt idx="5907">
                  <c:v>12936.671791634</c:v>
                </c:pt>
                <c:pt idx="5908">
                  <c:v>12936.949462617</c:v>
                </c:pt>
                <c:pt idx="5909">
                  <c:v>12937.187664821</c:v>
                </c:pt>
                <c:pt idx="5910">
                  <c:v>12937.711791633999</c:v>
                </c:pt>
                <c:pt idx="5911">
                  <c:v>12937.736677311999</c:v>
                </c:pt>
                <c:pt idx="5912">
                  <c:v>12938.227664821001</c:v>
                </c:pt>
                <c:pt idx="5913">
                  <c:v>12938.7517916341</c:v>
                </c:pt>
                <c:pt idx="5914">
                  <c:v>12939.2676648211</c:v>
                </c:pt>
                <c:pt idx="5915">
                  <c:v>12939.791791634099</c:v>
                </c:pt>
                <c:pt idx="5916">
                  <c:v>12940.307664821101</c:v>
                </c:pt>
                <c:pt idx="5917">
                  <c:v>12940.8317916342</c:v>
                </c:pt>
                <c:pt idx="5918">
                  <c:v>12941.3476648211</c:v>
                </c:pt>
                <c:pt idx="5919">
                  <c:v>12941.871791634199</c:v>
                </c:pt>
                <c:pt idx="5920">
                  <c:v>12942.9117916342</c:v>
                </c:pt>
                <c:pt idx="5921">
                  <c:v>12943.1894626172</c:v>
                </c:pt>
                <c:pt idx="5922">
                  <c:v>12943.951791634299</c:v>
                </c:pt>
                <c:pt idx="5923">
                  <c:v>12944.229462617301</c:v>
                </c:pt>
                <c:pt idx="5924">
                  <c:v>12944.9917916343</c:v>
                </c:pt>
                <c:pt idx="5925">
                  <c:v>12945.2694626173</c:v>
                </c:pt>
                <c:pt idx="5926">
                  <c:v>12946.031791634299</c:v>
                </c:pt>
                <c:pt idx="5927">
                  <c:v>12947.0717916344</c:v>
                </c:pt>
                <c:pt idx="5928">
                  <c:v>12948.929436787899</c:v>
                </c:pt>
                <c:pt idx="5929">
                  <c:v>12950.5296934694</c:v>
                </c:pt>
                <c:pt idx="5930">
                  <c:v>12959.8558682207</c:v>
                </c:pt>
                <c:pt idx="5931">
                  <c:v>12966.789737876499</c:v>
                </c:pt>
                <c:pt idx="5932">
                  <c:v>12969.581069145799</c:v>
                </c:pt>
                <c:pt idx="5933">
                  <c:v>12979.3612432392</c:v>
                </c:pt>
                <c:pt idx="5934">
                  <c:v>12980.4891433045</c:v>
                </c:pt>
                <c:pt idx="5935">
                  <c:v>12984.5667535187</c:v>
                </c:pt>
                <c:pt idx="5936">
                  <c:v>12987.828715580499</c:v>
                </c:pt>
                <c:pt idx="5937">
                  <c:v>12995.3962878848</c:v>
                </c:pt>
                <c:pt idx="5938">
                  <c:v>12998.0100619858</c:v>
                </c:pt>
                <c:pt idx="5939">
                  <c:v>13001.995465046701</c:v>
                </c:pt>
                <c:pt idx="5940">
                  <c:v>13014.148324616201</c:v>
                </c:pt>
                <c:pt idx="5941">
                  <c:v>13016.1009422428</c:v>
                </c:pt>
                <c:pt idx="5942">
                  <c:v>13018.1809422429</c:v>
                </c:pt>
                <c:pt idx="5943">
                  <c:v>13019.220942243001</c:v>
                </c:pt>
                <c:pt idx="5944">
                  <c:v>13020.260942243</c:v>
                </c:pt>
                <c:pt idx="5945">
                  <c:v>13021.300942243</c:v>
                </c:pt>
                <c:pt idx="5946">
                  <c:v>13039.1501370635</c:v>
                </c:pt>
                <c:pt idx="5947">
                  <c:v>13043.493215328999</c:v>
                </c:pt>
                <c:pt idx="5948">
                  <c:v>13044.2408022983</c:v>
                </c:pt>
                <c:pt idx="5949">
                  <c:v>13063.5634820908</c:v>
                </c:pt>
                <c:pt idx="5950">
                  <c:v>13064.158307624901</c:v>
                </c:pt>
                <c:pt idx="5951">
                  <c:v>13065.911739077401</c:v>
                </c:pt>
                <c:pt idx="5952">
                  <c:v>13066.637140023</c:v>
                </c:pt>
                <c:pt idx="5953">
                  <c:v>13067.0583620178</c:v>
                </c:pt>
                <c:pt idx="5954">
                  <c:v>13070.0806974107</c:v>
                </c:pt>
                <c:pt idx="5955">
                  <c:v>13070.834461177699</c:v>
                </c:pt>
                <c:pt idx="5956">
                  <c:v>13072.235200208799</c:v>
                </c:pt>
                <c:pt idx="5957">
                  <c:v>13084.546475769001</c:v>
                </c:pt>
                <c:pt idx="5958">
                  <c:v>13084.6539072461</c:v>
                </c:pt>
                <c:pt idx="5959">
                  <c:v>13088.6240859832</c:v>
                </c:pt>
                <c:pt idx="5960">
                  <c:v>13090.4688655547</c:v>
                </c:pt>
                <c:pt idx="5961">
                  <c:v>13095.4712102347</c:v>
                </c:pt>
                <c:pt idx="5962">
                  <c:v>13109.8250624425</c:v>
                </c:pt>
                <c:pt idx="5963">
                  <c:v>13111.837166658601</c:v>
                </c:pt>
                <c:pt idx="5964">
                  <c:v>13113.902672656801</c:v>
                </c:pt>
                <c:pt idx="5965">
                  <c:v>13115.747452228299</c:v>
                </c:pt>
                <c:pt idx="5966">
                  <c:v>13121.7399559225</c:v>
                </c:pt>
                <c:pt idx="5967">
                  <c:v>13139.479437157501</c:v>
                </c:pt>
                <c:pt idx="5968">
                  <c:v>13145.4018269432</c:v>
                </c:pt>
                <c:pt idx="5969">
                  <c:v>13152.093619218</c:v>
                </c:pt>
                <c:pt idx="5970">
                  <c:v>13154.7328685382</c:v>
                </c:pt>
                <c:pt idx="5971">
                  <c:v>13174.0338604031</c:v>
                </c:pt>
                <c:pt idx="5972">
                  <c:v>13180.202625719299</c:v>
                </c:pt>
                <c:pt idx="5973">
                  <c:v>13181.818228749</c:v>
                </c:pt>
                <c:pt idx="5974">
                  <c:v>13189.688208322001</c:v>
                </c:pt>
                <c:pt idx="5975">
                  <c:v>13193.4782320288</c:v>
                </c:pt>
                <c:pt idx="5976">
                  <c:v>13199.9866965161</c:v>
                </c:pt>
                <c:pt idx="5977">
                  <c:v>13201.9138604039</c:v>
                </c:pt>
                <c:pt idx="5978">
                  <c:v>13202.993860402999</c:v>
                </c:pt>
                <c:pt idx="5979">
                  <c:v>13205.073860403099</c:v>
                </c:pt>
                <c:pt idx="5980">
                  <c:v>13247.866752638</c:v>
                </c:pt>
                <c:pt idx="5981">
                  <c:v>13248.1246867876</c:v>
                </c:pt>
                <c:pt idx="5982">
                  <c:v>13251.944362852701</c:v>
                </c:pt>
                <c:pt idx="5983">
                  <c:v>13254.047076573001</c:v>
                </c:pt>
                <c:pt idx="5984">
                  <c:v>13256.2284340974</c:v>
                </c:pt>
                <c:pt idx="5985">
                  <c:v>13262.1375376088</c:v>
                </c:pt>
                <c:pt idx="5986">
                  <c:v>13263.9823171794</c:v>
                </c:pt>
                <c:pt idx="5987">
                  <c:v>13278.2334371097</c:v>
                </c:pt>
                <c:pt idx="5988">
                  <c:v>13314.1170496959</c:v>
                </c:pt>
                <c:pt idx="5989">
                  <c:v>13314.2713786475</c:v>
                </c:pt>
                <c:pt idx="5990">
                  <c:v>13321.1096403393</c:v>
                </c:pt>
                <c:pt idx="5991">
                  <c:v>13326.089365309999</c:v>
                </c:pt>
                <c:pt idx="5992">
                  <c:v>13328.228208322</c:v>
                </c:pt>
                <c:pt idx="5993">
                  <c:v>13328.4279774101</c:v>
                </c:pt>
                <c:pt idx="5994">
                  <c:v>13329.1841124119</c:v>
                </c:pt>
                <c:pt idx="5995">
                  <c:v>13329.2293653097</c:v>
                </c:pt>
                <c:pt idx="5996">
                  <c:v>13330.323122211699</c:v>
                </c:pt>
                <c:pt idx="5997">
                  <c:v>13330.747320370499</c:v>
                </c:pt>
                <c:pt idx="5998">
                  <c:v>13331.3093653097</c:v>
                </c:pt>
                <c:pt idx="5999">
                  <c:v>13331.777793352399</c:v>
                </c:pt>
                <c:pt idx="6000">
                  <c:v>13332.272296093401</c:v>
                </c:pt>
                <c:pt idx="6001">
                  <c:v>13332.292296093399</c:v>
                </c:pt>
                <c:pt idx="6002">
                  <c:v>13332.349365309799</c:v>
                </c:pt>
                <c:pt idx="6003">
                  <c:v>13332.9382083239</c:v>
                </c:pt>
                <c:pt idx="6004">
                  <c:v>13333.344112412</c:v>
                </c:pt>
                <c:pt idx="6005">
                  <c:v>13333.352296093401</c:v>
                </c:pt>
                <c:pt idx="6006">
                  <c:v>13333.848208322101</c:v>
                </c:pt>
                <c:pt idx="6007">
                  <c:v>13334.309760705501</c:v>
                </c:pt>
                <c:pt idx="6008">
                  <c:v>13334.429365309799</c:v>
                </c:pt>
                <c:pt idx="6009">
                  <c:v>13335.0493653099</c:v>
                </c:pt>
                <c:pt idx="6010">
                  <c:v>13335.4693653099</c:v>
                </c:pt>
                <c:pt idx="6011">
                  <c:v>13335.8080589482</c:v>
                </c:pt>
                <c:pt idx="6012">
                  <c:v>13336.509365309899</c:v>
                </c:pt>
                <c:pt idx="6013">
                  <c:v>13337.061222712</c:v>
                </c:pt>
                <c:pt idx="6014">
                  <c:v>13337.5493653099</c:v>
                </c:pt>
                <c:pt idx="6015">
                  <c:v>13338.169365310099</c:v>
                </c:pt>
                <c:pt idx="6016">
                  <c:v>13338.589365309999</c:v>
                </c:pt>
                <c:pt idx="6017">
                  <c:v>13338.597912937401</c:v>
                </c:pt>
                <c:pt idx="6018">
                  <c:v>13339.62936531</c:v>
                </c:pt>
                <c:pt idx="6019">
                  <c:v>13340.098669331001</c:v>
                </c:pt>
                <c:pt idx="6020">
                  <c:v>13340.269365309699</c:v>
                </c:pt>
                <c:pt idx="6021">
                  <c:v>13340.393238382399</c:v>
                </c:pt>
                <c:pt idx="6022">
                  <c:v>13340.5859041027</c:v>
                </c:pt>
                <c:pt idx="6023">
                  <c:v>13340.669365310099</c:v>
                </c:pt>
                <c:pt idx="6024">
                  <c:v>13340.772296092</c:v>
                </c:pt>
                <c:pt idx="6025">
                  <c:v>13340.792296092</c:v>
                </c:pt>
                <c:pt idx="6026">
                  <c:v>13340.812296092001</c:v>
                </c:pt>
                <c:pt idx="6027">
                  <c:v>13340.832296092</c:v>
                </c:pt>
                <c:pt idx="6028">
                  <c:v>13340.852296092</c:v>
                </c:pt>
                <c:pt idx="6029">
                  <c:v>13340.8722960921</c:v>
                </c:pt>
                <c:pt idx="6030">
                  <c:v>13340.882235188899</c:v>
                </c:pt>
                <c:pt idx="6031">
                  <c:v>13340.892296092101</c:v>
                </c:pt>
                <c:pt idx="6032">
                  <c:v>13340.912296092099</c:v>
                </c:pt>
                <c:pt idx="6033">
                  <c:v>13340.9322960921</c:v>
                </c:pt>
                <c:pt idx="6034">
                  <c:v>13340.9522960921</c:v>
                </c:pt>
                <c:pt idx="6035">
                  <c:v>13340.972296092101</c:v>
                </c:pt>
                <c:pt idx="6036">
                  <c:v>13340.992296092199</c:v>
                </c:pt>
                <c:pt idx="6037">
                  <c:v>13341.0122960922</c:v>
                </c:pt>
                <c:pt idx="6038">
                  <c:v>13341.0322960922</c:v>
                </c:pt>
                <c:pt idx="6039">
                  <c:v>13341.0415266035</c:v>
                </c:pt>
                <c:pt idx="6040">
                  <c:v>13341.052296092201</c:v>
                </c:pt>
                <c:pt idx="6041">
                  <c:v>13341.072296092199</c:v>
                </c:pt>
                <c:pt idx="6042">
                  <c:v>13341.0922960923</c:v>
                </c:pt>
                <c:pt idx="6043">
                  <c:v>13341.1122960923</c:v>
                </c:pt>
                <c:pt idx="6044">
                  <c:v>13341.132296092301</c:v>
                </c:pt>
                <c:pt idx="6045">
                  <c:v>13341.152296092299</c:v>
                </c:pt>
                <c:pt idx="6046">
                  <c:v>13341.1722960923</c:v>
                </c:pt>
                <c:pt idx="6047">
                  <c:v>13341.1922960923</c:v>
                </c:pt>
                <c:pt idx="6048">
                  <c:v>13341.212296092401</c:v>
                </c:pt>
                <c:pt idx="6049">
                  <c:v>13341.232296092399</c:v>
                </c:pt>
                <c:pt idx="6050">
                  <c:v>13341.2522960924</c:v>
                </c:pt>
                <c:pt idx="6051">
                  <c:v>13341.2722960924</c:v>
                </c:pt>
                <c:pt idx="6052">
                  <c:v>13341.292296092401</c:v>
                </c:pt>
                <c:pt idx="6053">
                  <c:v>13341.306979822901</c:v>
                </c:pt>
                <c:pt idx="6054">
                  <c:v>13341.312296092499</c:v>
                </c:pt>
                <c:pt idx="6055">
                  <c:v>13341.3322960925</c:v>
                </c:pt>
                <c:pt idx="6056">
                  <c:v>13341.3522960925</c:v>
                </c:pt>
                <c:pt idx="6057">
                  <c:v>13341.372296092501</c:v>
                </c:pt>
                <c:pt idx="6058">
                  <c:v>13341.392296092499</c:v>
                </c:pt>
                <c:pt idx="6059">
                  <c:v>13341.4122960926</c:v>
                </c:pt>
                <c:pt idx="6060">
                  <c:v>13341.4322960926</c:v>
                </c:pt>
                <c:pt idx="6061">
                  <c:v>13341.4332383824</c:v>
                </c:pt>
                <c:pt idx="6062">
                  <c:v>13341.452296092601</c:v>
                </c:pt>
                <c:pt idx="6063">
                  <c:v>13341.472296092599</c:v>
                </c:pt>
                <c:pt idx="6064">
                  <c:v>13341.4922960926</c:v>
                </c:pt>
                <c:pt idx="6065">
                  <c:v>13341.5122960926</c:v>
                </c:pt>
                <c:pt idx="6066">
                  <c:v>13341.532296092701</c:v>
                </c:pt>
                <c:pt idx="6067">
                  <c:v>13341.552296092699</c:v>
                </c:pt>
                <c:pt idx="6068">
                  <c:v>13341.5722960927</c:v>
                </c:pt>
                <c:pt idx="6069">
                  <c:v>13341.5922960927</c:v>
                </c:pt>
                <c:pt idx="6070">
                  <c:v>13341.6122960927</c:v>
                </c:pt>
                <c:pt idx="6071">
                  <c:v>13341.625904102801</c:v>
                </c:pt>
                <c:pt idx="6072">
                  <c:v>13341.632296092799</c:v>
                </c:pt>
                <c:pt idx="6073">
                  <c:v>13341.6522960928</c:v>
                </c:pt>
                <c:pt idx="6074">
                  <c:v>13341.6722960928</c:v>
                </c:pt>
                <c:pt idx="6075">
                  <c:v>13341.6922960928</c:v>
                </c:pt>
                <c:pt idx="6076">
                  <c:v>13341.7093653101</c:v>
                </c:pt>
                <c:pt idx="6077">
                  <c:v>13341.712296092801</c:v>
                </c:pt>
                <c:pt idx="6078">
                  <c:v>13341.7322960929</c:v>
                </c:pt>
                <c:pt idx="6079">
                  <c:v>13341.7522960929</c:v>
                </c:pt>
                <c:pt idx="6080">
                  <c:v>13341.7722960929</c:v>
                </c:pt>
                <c:pt idx="6081">
                  <c:v>13341.792296092901</c:v>
                </c:pt>
                <c:pt idx="6082">
                  <c:v>13341.812296092899</c:v>
                </c:pt>
                <c:pt idx="6083">
                  <c:v>13341.8322960929</c:v>
                </c:pt>
                <c:pt idx="6084">
                  <c:v>13341.852296093</c:v>
                </c:pt>
                <c:pt idx="6085">
                  <c:v>13341.872296093001</c:v>
                </c:pt>
                <c:pt idx="6086">
                  <c:v>13341.892296092999</c:v>
                </c:pt>
                <c:pt idx="6087">
                  <c:v>13341.912296093</c:v>
                </c:pt>
                <c:pt idx="6088">
                  <c:v>13341.932296093</c:v>
                </c:pt>
                <c:pt idx="6089">
                  <c:v>13341.942235189001</c:v>
                </c:pt>
                <c:pt idx="6090">
                  <c:v>13341.952296093101</c:v>
                </c:pt>
                <c:pt idx="6091">
                  <c:v>13341.972296093099</c:v>
                </c:pt>
                <c:pt idx="6092">
                  <c:v>13341.9922960931</c:v>
                </c:pt>
                <c:pt idx="6093">
                  <c:v>13342.0122960931</c:v>
                </c:pt>
                <c:pt idx="6094">
                  <c:v>13342.032296093101</c:v>
                </c:pt>
                <c:pt idx="6095">
                  <c:v>13342.052296093199</c:v>
                </c:pt>
                <c:pt idx="6096">
                  <c:v>13342.0722960932</c:v>
                </c:pt>
                <c:pt idx="6097">
                  <c:v>13342.0922960932</c:v>
                </c:pt>
                <c:pt idx="6098">
                  <c:v>13342.112296093201</c:v>
                </c:pt>
                <c:pt idx="6099">
                  <c:v>13342.132296093199</c:v>
                </c:pt>
                <c:pt idx="6100">
                  <c:v>13342.1522960932</c:v>
                </c:pt>
                <c:pt idx="6101">
                  <c:v>13342.1722960933</c:v>
                </c:pt>
                <c:pt idx="6102">
                  <c:v>13342.192296093301</c:v>
                </c:pt>
                <c:pt idx="6103">
                  <c:v>13342.212296093299</c:v>
                </c:pt>
                <c:pt idx="6104">
                  <c:v>13342.2322960933</c:v>
                </c:pt>
                <c:pt idx="6105">
                  <c:v>13342.2522960933</c:v>
                </c:pt>
                <c:pt idx="6106">
                  <c:v>13342.3469798229</c:v>
                </c:pt>
                <c:pt idx="6107">
                  <c:v>13342.6659041028</c:v>
                </c:pt>
                <c:pt idx="6108">
                  <c:v>13342.6859041024</c:v>
                </c:pt>
                <c:pt idx="6109">
                  <c:v>13342.749365310099</c:v>
                </c:pt>
                <c:pt idx="6110">
                  <c:v>13343.002235189</c:v>
                </c:pt>
                <c:pt idx="6111">
                  <c:v>13343.022235189001</c:v>
                </c:pt>
                <c:pt idx="6112">
                  <c:v>13343.042235189099</c:v>
                </c:pt>
                <c:pt idx="6113">
                  <c:v>13343.0622351891</c:v>
                </c:pt>
                <c:pt idx="6114">
                  <c:v>13343.0822351891</c:v>
                </c:pt>
                <c:pt idx="6115">
                  <c:v>13343.102235189101</c:v>
                </c:pt>
                <c:pt idx="6116">
                  <c:v>13343.122235189099</c:v>
                </c:pt>
                <c:pt idx="6117">
                  <c:v>13343.1422351892</c:v>
                </c:pt>
                <c:pt idx="6118">
                  <c:v>13343.1622351892</c:v>
                </c:pt>
                <c:pt idx="6119">
                  <c:v>13343.182235189201</c:v>
                </c:pt>
                <c:pt idx="6120">
                  <c:v>13343.202235189199</c:v>
                </c:pt>
                <c:pt idx="6121">
                  <c:v>13343.2222351892</c:v>
                </c:pt>
                <c:pt idx="6122">
                  <c:v>13343.2422351893</c:v>
                </c:pt>
                <c:pt idx="6123">
                  <c:v>13343.262235189301</c:v>
                </c:pt>
                <c:pt idx="6124">
                  <c:v>13343.282235189299</c:v>
                </c:pt>
                <c:pt idx="6125">
                  <c:v>13343.3022351893</c:v>
                </c:pt>
                <c:pt idx="6126">
                  <c:v>13343.3222351893</c:v>
                </c:pt>
                <c:pt idx="6127">
                  <c:v>13343.3422351893</c:v>
                </c:pt>
                <c:pt idx="6128">
                  <c:v>13343.362235189399</c:v>
                </c:pt>
                <c:pt idx="6129">
                  <c:v>13343.3822351894</c:v>
                </c:pt>
                <c:pt idx="6130">
                  <c:v>13343.386979823001</c:v>
                </c:pt>
                <c:pt idx="6131">
                  <c:v>13343.3893653098</c:v>
                </c:pt>
                <c:pt idx="6132">
                  <c:v>13343.4022351894</c:v>
                </c:pt>
                <c:pt idx="6133">
                  <c:v>13343.4222351894</c:v>
                </c:pt>
                <c:pt idx="6134">
                  <c:v>13343.442235189401</c:v>
                </c:pt>
                <c:pt idx="6135">
                  <c:v>13343.4622351895</c:v>
                </c:pt>
                <c:pt idx="6136">
                  <c:v>13343.4822351895</c:v>
                </c:pt>
                <c:pt idx="6137">
                  <c:v>13343.5022351895</c:v>
                </c:pt>
                <c:pt idx="6138">
                  <c:v>13343.522235189501</c:v>
                </c:pt>
                <c:pt idx="6139">
                  <c:v>13343.5333956179</c:v>
                </c:pt>
                <c:pt idx="6140">
                  <c:v>13343.542235189499</c:v>
                </c:pt>
                <c:pt idx="6141">
                  <c:v>13343.5622351896</c:v>
                </c:pt>
                <c:pt idx="6142">
                  <c:v>13343.5822351896</c:v>
                </c:pt>
                <c:pt idx="6143">
                  <c:v>13343.602235189601</c:v>
                </c:pt>
                <c:pt idx="6144">
                  <c:v>13343.622235189599</c:v>
                </c:pt>
                <c:pt idx="6145">
                  <c:v>13343.6422351896</c:v>
                </c:pt>
                <c:pt idx="6146">
                  <c:v>13343.6622351896</c:v>
                </c:pt>
                <c:pt idx="6147">
                  <c:v>13343.682235189701</c:v>
                </c:pt>
                <c:pt idx="6148">
                  <c:v>13343.702235189699</c:v>
                </c:pt>
                <c:pt idx="6149">
                  <c:v>13343.7222351897</c:v>
                </c:pt>
                <c:pt idx="6150">
                  <c:v>13343.725904102401</c:v>
                </c:pt>
                <c:pt idx="6151">
                  <c:v>13343.7422351897</c:v>
                </c:pt>
                <c:pt idx="6152">
                  <c:v>13343.762235189701</c:v>
                </c:pt>
                <c:pt idx="6153">
                  <c:v>13343.782235189799</c:v>
                </c:pt>
                <c:pt idx="6154">
                  <c:v>13343.7893653102</c:v>
                </c:pt>
                <c:pt idx="6155">
                  <c:v>13343.8022351898</c:v>
                </c:pt>
                <c:pt idx="6156">
                  <c:v>13343.8222351898</c:v>
                </c:pt>
                <c:pt idx="6157">
                  <c:v>13343.862235189799</c:v>
                </c:pt>
                <c:pt idx="6158">
                  <c:v>13343.8822351899</c:v>
                </c:pt>
                <c:pt idx="6159">
                  <c:v>13343.9022351899</c:v>
                </c:pt>
                <c:pt idx="6160">
                  <c:v>13343.9432318117</c:v>
                </c:pt>
                <c:pt idx="6161">
                  <c:v>13344.426979823</c:v>
                </c:pt>
                <c:pt idx="6162">
                  <c:v>13344.573395617999</c:v>
                </c:pt>
                <c:pt idx="6163">
                  <c:v>13344.7659041024</c:v>
                </c:pt>
                <c:pt idx="6164">
                  <c:v>13344.7793524153</c:v>
                </c:pt>
                <c:pt idx="6165">
                  <c:v>13344.829365310199</c:v>
                </c:pt>
                <c:pt idx="6166">
                  <c:v>13345.466979823001</c:v>
                </c:pt>
                <c:pt idx="6167">
                  <c:v>13345.543977028599</c:v>
                </c:pt>
                <c:pt idx="6168">
                  <c:v>13345.613395618</c:v>
                </c:pt>
                <c:pt idx="6169">
                  <c:v>13345.805904102501</c:v>
                </c:pt>
                <c:pt idx="6170">
                  <c:v>13345.819352415299</c:v>
                </c:pt>
                <c:pt idx="6171">
                  <c:v>13345.8693653102</c:v>
                </c:pt>
                <c:pt idx="6172">
                  <c:v>13346.0232318118</c:v>
                </c:pt>
                <c:pt idx="6173">
                  <c:v>13346.5069798231</c:v>
                </c:pt>
                <c:pt idx="6174">
                  <c:v>13346.653395617999</c:v>
                </c:pt>
                <c:pt idx="6175">
                  <c:v>13346.6860476529</c:v>
                </c:pt>
                <c:pt idx="6176">
                  <c:v>13346.8459041025</c:v>
                </c:pt>
                <c:pt idx="6177">
                  <c:v>13346.8593524154</c:v>
                </c:pt>
                <c:pt idx="6178">
                  <c:v>13346.909365310299</c:v>
                </c:pt>
                <c:pt idx="6179">
                  <c:v>13347.063231811801</c:v>
                </c:pt>
                <c:pt idx="6180">
                  <c:v>13347.546979823101</c:v>
                </c:pt>
                <c:pt idx="6181">
                  <c:v>13347.6933956181</c:v>
                </c:pt>
                <c:pt idx="6182">
                  <c:v>13347.885904102501</c:v>
                </c:pt>
                <c:pt idx="6183">
                  <c:v>13347.899352415399</c:v>
                </c:pt>
                <c:pt idx="6184">
                  <c:v>13347.9493653103</c:v>
                </c:pt>
                <c:pt idx="6185">
                  <c:v>13347.9693653099</c:v>
                </c:pt>
                <c:pt idx="6186">
                  <c:v>13347.9893653094</c:v>
                </c:pt>
                <c:pt idx="6187">
                  <c:v>13348.009365309001</c:v>
                </c:pt>
                <c:pt idx="6188">
                  <c:v>13348.029365308499</c:v>
                </c:pt>
                <c:pt idx="6189">
                  <c:v>13348.049365308099</c:v>
                </c:pt>
                <c:pt idx="6190">
                  <c:v>13348.0693653076</c:v>
                </c:pt>
                <c:pt idx="6191">
                  <c:v>13348.0893653072</c:v>
                </c:pt>
                <c:pt idx="6192">
                  <c:v>13348.1032318118</c:v>
                </c:pt>
                <c:pt idx="6193">
                  <c:v>13348.1093653067</c:v>
                </c:pt>
                <c:pt idx="6194">
                  <c:v>13348.1293653063</c:v>
                </c:pt>
                <c:pt idx="6195">
                  <c:v>13348.149365305901</c:v>
                </c:pt>
                <c:pt idx="6196">
                  <c:v>13348.1524311508</c:v>
                </c:pt>
                <c:pt idx="6197">
                  <c:v>13348.169365305401</c:v>
                </c:pt>
                <c:pt idx="6198">
                  <c:v>13348.189365304999</c:v>
                </c:pt>
                <c:pt idx="6199">
                  <c:v>13348.209365304499</c:v>
                </c:pt>
                <c:pt idx="6200">
                  <c:v>13348.2293653041</c:v>
                </c:pt>
                <c:pt idx="6201">
                  <c:v>13348.2493653036</c:v>
                </c:pt>
                <c:pt idx="6202">
                  <c:v>13348.2693653032</c:v>
                </c:pt>
                <c:pt idx="6203">
                  <c:v>13348.2893653027</c:v>
                </c:pt>
                <c:pt idx="6204">
                  <c:v>13348.309365302301</c:v>
                </c:pt>
                <c:pt idx="6205">
                  <c:v>13348.329365301801</c:v>
                </c:pt>
                <c:pt idx="6206">
                  <c:v>13348.349365301399</c:v>
                </c:pt>
                <c:pt idx="6207">
                  <c:v>13348.3693653009</c:v>
                </c:pt>
                <c:pt idx="6208">
                  <c:v>13348.3893653005</c:v>
                </c:pt>
                <c:pt idx="6209">
                  <c:v>13348.4093653</c:v>
                </c:pt>
                <c:pt idx="6210">
                  <c:v>13348.4293652996</c:v>
                </c:pt>
                <c:pt idx="6211">
                  <c:v>13348.4493652991</c:v>
                </c:pt>
                <c:pt idx="6212">
                  <c:v>13348.469365298701</c:v>
                </c:pt>
                <c:pt idx="6213">
                  <c:v>13348.489365298299</c:v>
                </c:pt>
                <c:pt idx="6214">
                  <c:v>13348.509365297799</c:v>
                </c:pt>
                <c:pt idx="6215">
                  <c:v>13348.5293652974</c:v>
                </c:pt>
                <c:pt idx="6216">
                  <c:v>13348.5493652969</c:v>
                </c:pt>
                <c:pt idx="6217">
                  <c:v>13348.5693652965</c:v>
                </c:pt>
                <c:pt idx="6218">
                  <c:v>13348.5869798231</c:v>
                </c:pt>
                <c:pt idx="6219">
                  <c:v>13348.589365296</c:v>
                </c:pt>
                <c:pt idx="6220">
                  <c:v>13348.609365295601</c:v>
                </c:pt>
                <c:pt idx="6221">
                  <c:v>13348.733395618099</c:v>
                </c:pt>
                <c:pt idx="6222">
                  <c:v>13348.9259041026</c:v>
                </c:pt>
                <c:pt idx="6223">
                  <c:v>13348.9393524155</c:v>
                </c:pt>
                <c:pt idx="6224">
                  <c:v>13348.9971208726</c:v>
                </c:pt>
                <c:pt idx="6225">
                  <c:v>13349.626979823201</c:v>
                </c:pt>
                <c:pt idx="6226">
                  <c:v>13349.6493652956</c:v>
                </c:pt>
                <c:pt idx="6227">
                  <c:v>13349.6693652952</c:v>
                </c:pt>
                <c:pt idx="6228">
                  <c:v>13349.6893652947</c:v>
                </c:pt>
                <c:pt idx="6229">
                  <c:v>13349.759526190301</c:v>
                </c:pt>
                <c:pt idx="6230">
                  <c:v>13349.7733956181</c:v>
                </c:pt>
                <c:pt idx="6231">
                  <c:v>13349.965904102601</c:v>
                </c:pt>
                <c:pt idx="6232">
                  <c:v>13349.979352415499</c:v>
                </c:pt>
                <c:pt idx="6233">
                  <c:v>13350.1832318119</c:v>
                </c:pt>
                <c:pt idx="6234">
                  <c:v>13350.366932888501</c:v>
                </c:pt>
                <c:pt idx="6235">
                  <c:v>13350.482661226701</c:v>
                </c:pt>
                <c:pt idx="6236">
                  <c:v>13350.6669798232</c:v>
                </c:pt>
                <c:pt idx="6237">
                  <c:v>13350.813395618199</c:v>
                </c:pt>
                <c:pt idx="6238">
                  <c:v>13351.0059041026</c:v>
                </c:pt>
                <c:pt idx="6239">
                  <c:v>13351.0193524155</c:v>
                </c:pt>
                <c:pt idx="6240">
                  <c:v>13351.049760689901</c:v>
                </c:pt>
                <c:pt idx="6241">
                  <c:v>13351.069760689499</c:v>
                </c:pt>
                <c:pt idx="6242">
                  <c:v>13351.089760688999</c:v>
                </c:pt>
                <c:pt idx="6243">
                  <c:v>13351.1097606886</c:v>
                </c:pt>
                <c:pt idx="6244">
                  <c:v>13351.1297606881</c:v>
                </c:pt>
                <c:pt idx="6245">
                  <c:v>13351.1497606877</c:v>
                </c:pt>
                <c:pt idx="6246">
                  <c:v>13351.5226612268</c:v>
                </c:pt>
                <c:pt idx="6247">
                  <c:v>13351.706979823201</c:v>
                </c:pt>
                <c:pt idx="6248">
                  <c:v>13351.8533956182</c:v>
                </c:pt>
                <c:pt idx="6249">
                  <c:v>13351.871015020401</c:v>
                </c:pt>
                <c:pt idx="6250">
                  <c:v>13352.045904102701</c:v>
                </c:pt>
                <c:pt idx="6251">
                  <c:v>13352.059352415599</c:v>
                </c:pt>
                <c:pt idx="6252">
                  <c:v>13352.2718846527</c:v>
                </c:pt>
                <c:pt idx="6253">
                  <c:v>13352.304112412001</c:v>
                </c:pt>
                <c:pt idx="6254">
                  <c:v>13352.562661226801</c:v>
                </c:pt>
                <c:pt idx="6255">
                  <c:v>13352.7469798233</c:v>
                </c:pt>
                <c:pt idx="6256">
                  <c:v>13352.893395618299</c:v>
                </c:pt>
                <c:pt idx="6257">
                  <c:v>13353.0859041027</c:v>
                </c:pt>
                <c:pt idx="6258">
                  <c:v>13353.0993524156</c:v>
                </c:pt>
                <c:pt idx="6259">
                  <c:v>13353.303231812</c:v>
                </c:pt>
                <c:pt idx="6260">
                  <c:v>13353.6026612268</c:v>
                </c:pt>
                <c:pt idx="6261">
                  <c:v>13353.7869798233</c:v>
                </c:pt>
                <c:pt idx="6262">
                  <c:v>13353.9333956183</c:v>
                </c:pt>
                <c:pt idx="6263">
                  <c:v>13353.9893652917</c:v>
                </c:pt>
                <c:pt idx="6264">
                  <c:v>13354.125904102801</c:v>
                </c:pt>
                <c:pt idx="6265">
                  <c:v>13354.139352415599</c:v>
                </c:pt>
                <c:pt idx="6266">
                  <c:v>13354.343231812099</c:v>
                </c:pt>
                <c:pt idx="6267">
                  <c:v>13354.8269798234</c:v>
                </c:pt>
                <c:pt idx="6268">
                  <c:v>13354.973395618301</c:v>
                </c:pt>
                <c:pt idx="6269">
                  <c:v>13354.983231811701</c:v>
                </c:pt>
                <c:pt idx="6270">
                  <c:v>13355.049365291299</c:v>
                </c:pt>
                <c:pt idx="6271">
                  <c:v>13355.1659041028</c:v>
                </c:pt>
                <c:pt idx="6272">
                  <c:v>13355.1793524157</c:v>
                </c:pt>
                <c:pt idx="6273">
                  <c:v>13355.3832318121</c:v>
                </c:pt>
                <c:pt idx="6274">
                  <c:v>13355.8669798234</c:v>
                </c:pt>
                <c:pt idx="6275">
                  <c:v>13356.0133956184</c:v>
                </c:pt>
                <c:pt idx="6276">
                  <c:v>13356.205904102801</c:v>
                </c:pt>
                <c:pt idx="6277">
                  <c:v>13356.219352415699</c:v>
                </c:pt>
                <c:pt idx="6278">
                  <c:v>13356.4432318122</c:v>
                </c:pt>
                <c:pt idx="6279">
                  <c:v>13356.9069798234</c:v>
                </c:pt>
                <c:pt idx="6280">
                  <c:v>13357.053395618401</c:v>
                </c:pt>
                <c:pt idx="6281">
                  <c:v>13357.2459041029</c:v>
                </c:pt>
                <c:pt idx="6282">
                  <c:v>13357.2593524158</c:v>
                </c:pt>
                <c:pt idx="6283">
                  <c:v>13357.483231812201</c:v>
                </c:pt>
                <c:pt idx="6284">
                  <c:v>13357.9469798235</c:v>
                </c:pt>
                <c:pt idx="6285">
                  <c:v>13358.0933956184</c:v>
                </c:pt>
                <c:pt idx="6286">
                  <c:v>13358.285904102901</c:v>
                </c:pt>
                <c:pt idx="6287">
                  <c:v>13358.299352415799</c:v>
                </c:pt>
                <c:pt idx="6288">
                  <c:v>13358.5232318122</c:v>
                </c:pt>
                <c:pt idx="6289">
                  <c:v>13358.986979823499</c:v>
                </c:pt>
                <c:pt idx="6290">
                  <c:v>13359.133395618501</c:v>
                </c:pt>
                <c:pt idx="6291">
                  <c:v>13359.1432318119</c:v>
                </c:pt>
                <c:pt idx="6292">
                  <c:v>13359.3259041029</c:v>
                </c:pt>
                <c:pt idx="6293">
                  <c:v>13359.3393524158</c:v>
                </c:pt>
                <c:pt idx="6294">
                  <c:v>13359.583231812299</c:v>
                </c:pt>
                <c:pt idx="6295">
                  <c:v>13359.668208303799</c:v>
                </c:pt>
                <c:pt idx="6296">
                  <c:v>13360.0269798235</c:v>
                </c:pt>
                <c:pt idx="6297">
                  <c:v>13360.1733956185</c:v>
                </c:pt>
                <c:pt idx="6298">
                  <c:v>13360.365904103001</c:v>
                </c:pt>
                <c:pt idx="6299">
                  <c:v>13360.379352415899</c:v>
                </c:pt>
                <c:pt idx="6300">
                  <c:v>13360.6232318123</c:v>
                </c:pt>
                <c:pt idx="6301">
                  <c:v>13361.066979823599</c:v>
                </c:pt>
                <c:pt idx="6302">
                  <c:v>13361.213395618601</c:v>
                </c:pt>
                <c:pt idx="6303">
                  <c:v>13361.223231812</c:v>
                </c:pt>
                <c:pt idx="6304">
                  <c:v>13361.405904103</c:v>
                </c:pt>
                <c:pt idx="6305">
                  <c:v>13361.4193524159</c:v>
                </c:pt>
                <c:pt idx="6306">
                  <c:v>13361.4259041026</c:v>
                </c:pt>
                <c:pt idx="6307">
                  <c:v>13361.4459041021</c:v>
                </c:pt>
                <c:pt idx="6308">
                  <c:v>13361.4659041017</c:v>
                </c:pt>
                <c:pt idx="6309">
                  <c:v>13361.485904101201</c:v>
                </c:pt>
                <c:pt idx="6310">
                  <c:v>13361.504846723699</c:v>
                </c:pt>
                <c:pt idx="6311">
                  <c:v>13361.505904100801</c:v>
                </c:pt>
                <c:pt idx="6312">
                  <c:v>13361.525904100299</c:v>
                </c:pt>
                <c:pt idx="6313">
                  <c:v>13361.545904099899</c:v>
                </c:pt>
                <c:pt idx="6314">
                  <c:v>13361.5659040994</c:v>
                </c:pt>
                <c:pt idx="6315">
                  <c:v>13361.585904099</c:v>
                </c:pt>
                <c:pt idx="6316">
                  <c:v>13361.6059040986</c:v>
                </c:pt>
                <c:pt idx="6317">
                  <c:v>13361.6259040981</c:v>
                </c:pt>
                <c:pt idx="6318">
                  <c:v>13361.645904097701</c:v>
                </c:pt>
                <c:pt idx="6319">
                  <c:v>13361.663231812399</c:v>
                </c:pt>
                <c:pt idx="6320">
                  <c:v>13361.665904097201</c:v>
                </c:pt>
                <c:pt idx="6321">
                  <c:v>13361.685904096799</c:v>
                </c:pt>
                <c:pt idx="6322">
                  <c:v>13361.705904096299</c:v>
                </c:pt>
                <c:pt idx="6323">
                  <c:v>13361.7259040959</c:v>
                </c:pt>
                <c:pt idx="6324">
                  <c:v>13361.7459040954</c:v>
                </c:pt>
                <c:pt idx="6325">
                  <c:v>13361.765904095</c:v>
                </c:pt>
                <c:pt idx="6326">
                  <c:v>13361.7859040945</c:v>
                </c:pt>
                <c:pt idx="6327">
                  <c:v>13361.805904094101</c:v>
                </c:pt>
                <c:pt idx="6328">
                  <c:v>13361.825904093599</c:v>
                </c:pt>
                <c:pt idx="6329">
                  <c:v>13361.845904093199</c:v>
                </c:pt>
                <c:pt idx="6330">
                  <c:v>13361.8659040927</c:v>
                </c:pt>
                <c:pt idx="6331">
                  <c:v>13361.8859040923</c:v>
                </c:pt>
                <c:pt idx="6332">
                  <c:v>13361.9059040918</c:v>
                </c:pt>
                <c:pt idx="6333">
                  <c:v>13361.9259040914</c:v>
                </c:pt>
                <c:pt idx="6334">
                  <c:v>13361.945904091001</c:v>
                </c:pt>
                <c:pt idx="6335">
                  <c:v>13361.965904090501</c:v>
                </c:pt>
                <c:pt idx="6336">
                  <c:v>13361.985904090099</c:v>
                </c:pt>
                <c:pt idx="6337">
                  <c:v>13362.005904089599</c:v>
                </c:pt>
                <c:pt idx="6338">
                  <c:v>13362.0259040892</c:v>
                </c:pt>
                <c:pt idx="6339">
                  <c:v>13362.0459040887</c:v>
                </c:pt>
                <c:pt idx="6340">
                  <c:v>13362.1069798236</c:v>
                </c:pt>
                <c:pt idx="6341">
                  <c:v>13362.2533956186</c:v>
                </c:pt>
                <c:pt idx="6342">
                  <c:v>13362.263231812</c:v>
                </c:pt>
                <c:pt idx="6343">
                  <c:v>13362.459352415901</c:v>
                </c:pt>
                <c:pt idx="6344">
                  <c:v>13362.7032318124</c:v>
                </c:pt>
                <c:pt idx="6345">
                  <c:v>13363.085904088801</c:v>
                </c:pt>
                <c:pt idx="6346">
                  <c:v>13363.146979823699</c:v>
                </c:pt>
                <c:pt idx="6347">
                  <c:v>13363.293395618601</c:v>
                </c:pt>
                <c:pt idx="6348">
                  <c:v>13363.499352416</c:v>
                </c:pt>
                <c:pt idx="6349">
                  <c:v>13363.743231812399</c:v>
                </c:pt>
                <c:pt idx="6350">
                  <c:v>13363.828395332201</c:v>
                </c:pt>
                <c:pt idx="6351">
                  <c:v>13364.1259040888</c:v>
                </c:pt>
                <c:pt idx="6352">
                  <c:v>13364.1869798237</c:v>
                </c:pt>
                <c:pt idx="6353">
                  <c:v>13364.2482083085</c:v>
                </c:pt>
                <c:pt idx="6354">
                  <c:v>13364.3333956187</c:v>
                </c:pt>
                <c:pt idx="6355">
                  <c:v>13364.4314530885</c:v>
                </c:pt>
                <c:pt idx="6356">
                  <c:v>13364.539352416001</c:v>
                </c:pt>
                <c:pt idx="6357">
                  <c:v>13364.7832318125</c:v>
                </c:pt>
                <c:pt idx="6358">
                  <c:v>13365.226979823699</c:v>
                </c:pt>
                <c:pt idx="6359">
                  <c:v>13365.579352416</c:v>
                </c:pt>
                <c:pt idx="6360">
                  <c:v>13365.823231812499</c:v>
                </c:pt>
                <c:pt idx="6361">
                  <c:v>13366.2669798238</c:v>
                </c:pt>
                <c:pt idx="6362">
                  <c:v>13366.423231812099</c:v>
                </c:pt>
                <c:pt idx="6363">
                  <c:v>13366.619352416101</c:v>
                </c:pt>
                <c:pt idx="6364">
                  <c:v>13366.8632318126</c:v>
                </c:pt>
                <c:pt idx="6365">
                  <c:v>13367.306979823799</c:v>
                </c:pt>
                <c:pt idx="6366">
                  <c:v>13367.6593524161</c:v>
                </c:pt>
                <c:pt idx="6367">
                  <c:v>13367.903231812599</c:v>
                </c:pt>
                <c:pt idx="6368">
                  <c:v>13368.3469798238</c:v>
                </c:pt>
                <c:pt idx="6369">
                  <c:v>13368.699352416201</c:v>
                </c:pt>
                <c:pt idx="6370">
                  <c:v>13368.9432318126</c:v>
                </c:pt>
                <c:pt idx="6371">
                  <c:v>13369.386979823899</c:v>
                </c:pt>
                <c:pt idx="6372">
                  <c:v>13369.563231812301</c:v>
                </c:pt>
                <c:pt idx="6373">
                  <c:v>13369.7393524162</c:v>
                </c:pt>
                <c:pt idx="6374">
                  <c:v>13369.7510150203</c:v>
                </c:pt>
                <c:pt idx="6375">
                  <c:v>13369.978208324799</c:v>
                </c:pt>
                <c:pt idx="6376">
                  <c:v>13369.983231812699</c:v>
                </c:pt>
                <c:pt idx="6377">
                  <c:v>13370.4269798239</c:v>
                </c:pt>
                <c:pt idx="6378">
                  <c:v>13370.779352416201</c:v>
                </c:pt>
                <c:pt idx="6379">
                  <c:v>13371.0232318127</c:v>
                </c:pt>
                <c:pt idx="6380">
                  <c:v>13371.466979823999</c:v>
                </c:pt>
                <c:pt idx="6381">
                  <c:v>13371.6924569737</c:v>
                </c:pt>
                <c:pt idx="6382">
                  <c:v>13371.8193524163</c:v>
                </c:pt>
                <c:pt idx="6383">
                  <c:v>13371.922235189</c:v>
                </c:pt>
                <c:pt idx="6384">
                  <c:v>13372.063231812701</c:v>
                </c:pt>
                <c:pt idx="6385">
                  <c:v>13372.176282395099</c:v>
                </c:pt>
                <c:pt idx="6386">
                  <c:v>13372.506979824</c:v>
                </c:pt>
                <c:pt idx="6387">
                  <c:v>13372.7968455638</c:v>
                </c:pt>
                <c:pt idx="6388">
                  <c:v>13372.859352416301</c:v>
                </c:pt>
                <c:pt idx="6389">
                  <c:v>13372.982235189</c:v>
                </c:pt>
                <c:pt idx="6390">
                  <c:v>13373.1032318128</c:v>
                </c:pt>
                <c:pt idx="6391">
                  <c:v>13373.546979823999</c:v>
                </c:pt>
                <c:pt idx="6392">
                  <c:v>13373.8993524163</c:v>
                </c:pt>
                <c:pt idx="6393">
                  <c:v>13374.143231812801</c:v>
                </c:pt>
                <c:pt idx="6394">
                  <c:v>13374.5869798241</c:v>
                </c:pt>
                <c:pt idx="6395">
                  <c:v>13374.7571208723</c:v>
                </c:pt>
                <c:pt idx="6396">
                  <c:v>13375.1832318129</c:v>
                </c:pt>
                <c:pt idx="6397">
                  <c:v>13376.223231812901</c:v>
                </c:pt>
                <c:pt idx="6398">
                  <c:v>13376.877120872399</c:v>
                </c:pt>
                <c:pt idx="6399">
                  <c:v>13377.2632318129</c:v>
                </c:pt>
                <c:pt idx="6400">
                  <c:v>13377.631015020101</c:v>
                </c:pt>
                <c:pt idx="6401">
                  <c:v>13378.280813515399</c:v>
                </c:pt>
                <c:pt idx="6402">
                  <c:v>13378.303231813001</c:v>
                </c:pt>
                <c:pt idx="6403">
                  <c:v>13379.343231813</c:v>
                </c:pt>
                <c:pt idx="6404">
                  <c:v>13380.383231813001</c:v>
                </c:pt>
                <c:pt idx="6405">
                  <c:v>13381.4232318131</c:v>
                </c:pt>
                <c:pt idx="6406">
                  <c:v>13381.4583453508</c:v>
                </c:pt>
                <c:pt idx="6407">
                  <c:v>13382.463231813101</c:v>
                </c:pt>
                <c:pt idx="6408">
                  <c:v>13383.5032318132</c:v>
                </c:pt>
                <c:pt idx="6409">
                  <c:v>13384.543231813201</c:v>
                </c:pt>
                <c:pt idx="6410">
                  <c:v>13384.881657203599</c:v>
                </c:pt>
                <c:pt idx="6411">
                  <c:v>13385.5832318132</c:v>
                </c:pt>
                <c:pt idx="6412">
                  <c:v>13386.216878622699</c:v>
                </c:pt>
                <c:pt idx="6413">
                  <c:v>13386.623231813301</c:v>
                </c:pt>
                <c:pt idx="6414">
                  <c:v>13387.6632318133</c:v>
                </c:pt>
                <c:pt idx="6415">
                  <c:v>13388.703231813301</c:v>
                </c:pt>
                <c:pt idx="6416">
                  <c:v>13388.723231813399</c:v>
                </c:pt>
                <c:pt idx="6417">
                  <c:v>13388.7432318134</c:v>
                </c:pt>
                <c:pt idx="6418">
                  <c:v>13388.7632318134</c:v>
                </c:pt>
                <c:pt idx="6419">
                  <c:v>13388.783231813401</c:v>
                </c:pt>
                <c:pt idx="6420">
                  <c:v>13388.803231813399</c:v>
                </c:pt>
                <c:pt idx="6421">
                  <c:v>13388.8232318134</c:v>
                </c:pt>
                <c:pt idx="6422">
                  <c:v>13388.8432318135</c:v>
                </c:pt>
                <c:pt idx="6423">
                  <c:v>13388.863231813501</c:v>
                </c:pt>
                <c:pt idx="6424">
                  <c:v>13388.883231813499</c:v>
                </c:pt>
                <c:pt idx="6425">
                  <c:v>13389.1172097162</c:v>
                </c:pt>
                <c:pt idx="6426">
                  <c:v>13389.9232318135</c:v>
                </c:pt>
                <c:pt idx="6427">
                  <c:v>13389.943231813601</c:v>
                </c:pt>
                <c:pt idx="6428">
                  <c:v>13389.963231813599</c:v>
                </c:pt>
                <c:pt idx="6429">
                  <c:v>13389.9832318136</c:v>
                </c:pt>
                <c:pt idx="6430">
                  <c:v>13390.0032318136</c:v>
                </c:pt>
                <c:pt idx="6431">
                  <c:v>13411.1036810716</c:v>
                </c:pt>
                <c:pt idx="6432">
                  <c:v>13411.480201563099</c:v>
                </c:pt>
                <c:pt idx="6433">
                  <c:v>13411.7390539306</c:v>
                </c:pt>
                <c:pt idx="6434">
                  <c:v>13415.1812912859</c:v>
                </c:pt>
                <c:pt idx="6435">
                  <c:v>13415.270347003299</c:v>
                </c:pt>
                <c:pt idx="6436">
                  <c:v>13417.026070857401</c:v>
                </c:pt>
                <c:pt idx="6437">
                  <c:v>13427.198327063101</c:v>
                </c:pt>
                <c:pt idx="6438">
                  <c:v>13427.9187138667</c:v>
                </c:pt>
                <c:pt idx="6439">
                  <c:v>13430.7032889453</c:v>
                </c:pt>
                <c:pt idx="6440">
                  <c:v>13434.166147923001</c:v>
                </c:pt>
                <c:pt idx="6441">
                  <c:v>13444.686430661901</c:v>
                </c:pt>
                <c:pt idx="6442">
                  <c:v>13451.624376615</c:v>
                </c:pt>
                <c:pt idx="6443">
                  <c:v>13463.536760991399</c:v>
                </c:pt>
                <c:pt idx="6444">
                  <c:v>13482.658605676101</c:v>
                </c:pt>
                <c:pt idx="6445">
                  <c:v>13486.1299080466</c:v>
                </c:pt>
                <c:pt idx="6446">
                  <c:v>13495.820390958301</c:v>
                </c:pt>
                <c:pt idx="6447">
                  <c:v>13496.967013899201</c:v>
                </c:pt>
                <c:pt idx="6448">
                  <c:v>13499.715422007201</c:v>
                </c:pt>
                <c:pt idx="6449">
                  <c:v>13500.743113058599</c:v>
                </c:pt>
                <c:pt idx="6450">
                  <c:v>13508.1014101048</c:v>
                </c:pt>
                <c:pt idx="6451">
                  <c:v>13510.9901365195</c:v>
                </c:pt>
                <c:pt idx="6452">
                  <c:v>13513.499816103</c:v>
                </c:pt>
                <c:pt idx="6453">
                  <c:v>13513.5223163599</c:v>
                </c:pt>
                <c:pt idx="6454">
                  <c:v>13523.520271428801</c:v>
                </c:pt>
                <c:pt idx="6455">
                  <c:v>13525.3798621161</c:v>
                </c:pt>
                <c:pt idx="6456">
                  <c:v>13525.784309336899</c:v>
                </c:pt>
                <c:pt idx="6457">
                  <c:v>13533.626704099501</c:v>
                </c:pt>
                <c:pt idx="6458">
                  <c:v>13533.646704099099</c:v>
                </c:pt>
                <c:pt idx="6459">
                  <c:v>13533.666704098599</c:v>
                </c:pt>
                <c:pt idx="6460">
                  <c:v>13533.6867040982</c:v>
                </c:pt>
                <c:pt idx="6461">
                  <c:v>13533.7067040978</c:v>
                </c:pt>
                <c:pt idx="6462">
                  <c:v>13533.7267040973</c:v>
                </c:pt>
                <c:pt idx="6463">
                  <c:v>13533.7467040969</c:v>
                </c:pt>
                <c:pt idx="6464">
                  <c:v>13533.766704096401</c:v>
                </c:pt>
                <c:pt idx="6465">
                  <c:v>13533.786704096001</c:v>
                </c:pt>
                <c:pt idx="6466">
                  <c:v>13533.806704095499</c:v>
                </c:pt>
                <c:pt idx="6467">
                  <c:v>13533.8267040951</c:v>
                </c:pt>
                <c:pt idx="6468">
                  <c:v>13533.8467040946</c:v>
                </c:pt>
                <c:pt idx="6469">
                  <c:v>13533.8667040942</c:v>
                </c:pt>
                <c:pt idx="6470">
                  <c:v>13533.8867040937</c:v>
                </c:pt>
                <c:pt idx="6471">
                  <c:v>13533.906704093301</c:v>
                </c:pt>
                <c:pt idx="6472">
                  <c:v>13533.926704092801</c:v>
                </c:pt>
                <c:pt idx="6473">
                  <c:v>13533.946704092399</c:v>
                </c:pt>
                <c:pt idx="6474">
                  <c:v>13533.966704091899</c:v>
                </c:pt>
                <c:pt idx="6475">
                  <c:v>13533.9867040915</c:v>
                </c:pt>
                <c:pt idx="6476">
                  <c:v>13534.006704091</c:v>
                </c:pt>
                <c:pt idx="6477">
                  <c:v>13534.0267040906</c:v>
                </c:pt>
                <c:pt idx="6478">
                  <c:v>13534.0467040902</c:v>
                </c:pt>
                <c:pt idx="6479">
                  <c:v>13535.086704090199</c:v>
                </c:pt>
                <c:pt idx="6480">
                  <c:v>13535.1067040897</c:v>
                </c:pt>
                <c:pt idx="6481">
                  <c:v>13535.1267040893</c:v>
                </c:pt>
                <c:pt idx="6482">
                  <c:v>13535.1467040888</c:v>
                </c:pt>
                <c:pt idx="6483">
                  <c:v>13535.1667040884</c:v>
                </c:pt>
                <c:pt idx="6484">
                  <c:v>13535.186704088001</c:v>
                </c:pt>
                <c:pt idx="6485">
                  <c:v>13535.206704087501</c:v>
                </c:pt>
                <c:pt idx="6486">
                  <c:v>13535.226704087099</c:v>
                </c:pt>
                <c:pt idx="6487">
                  <c:v>13535.246704086599</c:v>
                </c:pt>
                <c:pt idx="6488">
                  <c:v>13535.2667040862</c:v>
                </c:pt>
                <c:pt idx="6489">
                  <c:v>13535.2867040857</c:v>
                </c:pt>
                <c:pt idx="6490">
                  <c:v>13535.3067040853</c:v>
                </c:pt>
                <c:pt idx="6491">
                  <c:v>13535.3267040848</c:v>
                </c:pt>
                <c:pt idx="6492">
                  <c:v>13535.346704084401</c:v>
                </c:pt>
                <c:pt idx="6493">
                  <c:v>13535.366704083899</c:v>
                </c:pt>
                <c:pt idx="6494">
                  <c:v>13535.386704083499</c:v>
                </c:pt>
                <c:pt idx="6495">
                  <c:v>13535.406704083</c:v>
                </c:pt>
                <c:pt idx="6496">
                  <c:v>13535.4267040826</c:v>
                </c:pt>
                <c:pt idx="6497">
                  <c:v>13535.4467040821</c:v>
                </c:pt>
                <c:pt idx="6498">
                  <c:v>13535.4667040817</c:v>
                </c:pt>
                <c:pt idx="6499">
                  <c:v>13535.486704081201</c:v>
                </c:pt>
                <c:pt idx="6500">
                  <c:v>13535.506704080801</c:v>
                </c:pt>
                <c:pt idx="6501">
                  <c:v>13535.526704080399</c:v>
                </c:pt>
                <c:pt idx="6502">
                  <c:v>13535.546704079899</c:v>
                </c:pt>
                <c:pt idx="6503">
                  <c:v>13535.5667040795</c:v>
                </c:pt>
                <c:pt idx="6504">
                  <c:v>13535.586704079</c:v>
                </c:pt>
                <c:pt idx="6505">
                  <c:v>13535.6067040786</c:v>
                </c:pt>
                <c:pt idx="6506">
                  <c:v>13535.6267040781</c:v>
                </c:pt>
                <c:pt idx="6507">
                  <c:v>13535.646704077701</c:v>
                </c:pt>
                <c:pt idx="6508">
                  <c:v>13535.666704077201</c:v>
                </c:pt>
                <c:pt idx="6509">
                  <c:v>13535.686704076799</c:v>
                </c:pt>
                <c:pt idx="6510">
                  <c:v>13535.7067040763</c:v>
                </c:pt>
                <c:pt idx="6511">
                  <c:v>13535.7267040759</c:v>
                </c:pt>
                <c:pt idx="6512">
                  <c:v>13535.7467040754</c:v>
                </c:pt>
                <c:pt idx="6513">
                  <c:v>13535.766704075</c:v>
                </c:pt>
                <c:pt idx="6514">
                  <c:v>13535.7867040745</c:v>
                </c:pt>
                <c:pt idx="6515">
                  <c:v>13535.806704074101</c:v>
                </c:pt>
                <c:pt idx="6516">
                  <c:v>13535.826704073599</c:v>
                </c:pt>
                <c:pt idx="6517">
                  <c:v>13535.846704073199</c:v>
                </c:pt>
                <c:pt idx="6518">
                  <c:v>13535.8667040728</c:v>
                </c:pt>
                <c:pt idx="6519">
                  <c:v>13535.8867040723</c:v>
                </c:pt>
                <c:pt idx="6520">
                  <c:v>13535.9067040719</c:v>
                </c:pt>
                <c:pt idx="6521">
                  <c:v>13535.9267040714</c:v>
                </c:pt>
                <c:pt idx="6522">
                  <c:v>13536.966704071499</c:v>
                </c:pt>
                <c:pt idx="6523">
                  <c:v>13536.986704071</c:v>
                </c:pt>
                <c:pt idx="6524">
                  <c:v>13537.0067040706</c:v>
                </c:pt>
                <c:pt idx="6525">
                  <c:v>13537.0267040701</c:v>
                </c:pt>
                <c:pt idx="6526">
                  <c:v>13537.0467040697</c:v>
                </c:pt>
                <c:pt idx="6527">
                  <c:v>13538.1067040693</c:v>
                </c:pt>
                <c:pt idx="6528">
                  <c:v>13540.2067040689</c:v>
                </c:pt>
                <c:pt idx="6529">
                  <c:v>13540.2267040684</c:v>
                </c:pt>
                <c:pt idx="6530">
                  <c:v>13540.246704068</c:v>
                </c:pt>
                <c:pt idx="6531">
                  <c:v>13551.107490558101</c:v>
                </c:pt>
                <c:pt idx="6532">
                  <c:v>13553.008260704501</c:v>
                </c:pt>
                <c:pt idx="6533">
                  <c:v>13560.333020095701</c:v>
                </c:pt>
                <c:pt idx="6534">
                  <c:v>13572.0721212108</c:v>
                </c:pt>
                <c:pt idx="6535">
                  <c:v>13578.0857644025</c:v>
                </c:pt>
                <c:pt idx="6536">
                  <c:v>13592.3286125659</c:v>
                </c:pt>
                <c:pt idx="6537">
                  <c:v>13599.4300478408</c:v>
                </c:pt>
                <c:pt idx="6538">
                  <c:v>13606.3100478407</c:v>
                </c:pt>
                <c:pt idx="6539">
                  <c:v>13608.390047840699</c:v>
                </c:pt>
                <c:pt idx="6540">
                  <c:v>13615.223208609001</c:v>
                </c:pt>
                <c:pt idx="6541">
                  <c:v>13618.3432086091</c:v>
                </c:pt>
                <c:pt idx="6542">
                  <c:v>13619.383208609101</c:v>
                </c:pt>
                <c:pt idx="6543">
                  <c:v>13619.596860202901</c:v>
                </c:pt>
                <c:pt idx="6544">
                  <c:v>13623.1550012975</c:v>
                </c:pt>
                <c:pt idx="6545">
                  <c:v>13646.336253728699</c:v>
                </c:pt>
                <c:pt idx="6546">
                  <c:v>13647.3762537287</c:v>
                </c:pt>
                <c:pt idx="6547">
                  <c:v>13648.416253728699</c:v>
                </c:pt>
                <c:pt idx="6548">
                  <c:v>13649.4562537288</c:v>
                </c:pt>
                <c:pt idx="6549">
                  <c:v>13649.6331719835</c:v>
                </c:pt>
                <c:pt idx="6550">
                  <c:v>13650.496253728799</c:v>
                </c:pt>
                <c:pt idx="6551">
                  <c:v>13655.2962537286</c:v>
                </c:pt>
                <c:pt idx="6552">
                  <c:v>13680.484797019501</c:v>
                </c:pt>
                <c:pt idx="6553">
                  <c:v>13681.653752616599</c:v>
                </c:pt>
                <c:pt idx="6554">
                  <c:v>13685.173591647201</c:v>
                </c:pt>
                <c:pt idx="6555">
                  <c:v>13695.285459627299</c:v>
                </c:pt>
                <c:pt idx="6556">
                  <c:v>13697.5182902701</c:v>
                </c:pt>
                <c:pt idx="6557">
                  <c:v>13699.3630698416</c:v>
                </c:pt>
                <c:pt idx="6558">
                  <c:v>13703.440680055801</c:v>
                </c:pt>
                <c:pt idx="6559">
                  <c:v>13749.2307581854</c:v>
                </c:pt>
                <c:pt idx="6560">
                  <c:v>13758.7258444707</c:v>
                </c:pt>
                <c:pt idx="6561">
                  <c:v>13758.946860203499</c:v>
                </c:pt>
                <c:pt idx="6562">
                  <c:v>13759.3766292911</c:v>
                </c:pt>
                <c:pt idx="6563">
                  <c:v>13760.143171780701</c:v>
                </c:pt>
                <c:pt idx="6564">
                  <c:v>13760.231774092599</c:v>
                </c:pt>
                <c:pt idx="6565">
                  <c:v>13760.256200694401</c:v>
                </c:pt>
                <c:pt idx="6566">
                  <c:v>13760.5667701312</c:v>
                </c:pt>
                <c:pt idx="6567">
                  <c:v>13760.6315376125</c:v>
                </c:pt>
                <c:pt idx="6568">
                  <c:v>13760.8448467245</c:v>
                </c:pt>
                <c:pt idx="6569">
                  <c:v>13761.884846724501</c:v>
                </c:pt>
                <c:pt idx="6570">
                  <c:v>13762.0125039711</c:v>
                </c:pt>
                <c:pt idx="6571">
                  <c:v>13762.485844470501</c:v>
                </c:pt>
                <c:pt idx="6572">
                  <c:v>13762.496629291199</c:v>
                </c:pt>
                <c:pt idx="6573">
                  <c:v>13763.831282794201</c:v>
                </c:pt>
                <c:pt idx="6574">
                  <c:v>13763.964846724601</c:v>
                </c:pt>
                <c:pt idx="6575">
                  <c:v>13764.5658444706</c:v>
                </c:pt>
                <c:pt idx="6576">
                  <c:v>13764.576629291199</c:v>
                </c:pt>
                <c:pt idx="6577">
                  <c:v>13764.959809174199</c:v>
                </c:pt>
                <c:pt idx="6578">
                  <c:v>13765.0048467246</c:v>
                </c:pt>
                <c:pt idx="6579">
                  <c:v>13765.9946923675</c:v>
                </c:pt>
                <c:pt idx="6580">
                  <c:v>13766.090114185499</c:v>
                </c:pt>
                <c:pt idx="6581">
                  <c:v>13766.1513775531</c:v>
                </c:pt>
                <c:pt idx="6582">
                  <c:v>13766.352764293501</c:v>
                </c:pt>
                <c:pt idx="6583">
                  <c:v>13766.4750685133</c:v>
                </c:pt>
                <c:pt idx="6584">
                  <c:v>13766.4891599165</c:v>
                </c:pt>
                <c:pt idx="6585">
                  <c:v>13766.6458444707</c:v>
                </c:pt>
                <c:pt idx="6586">
                  <c:v>13766.871450197799</c:v>
                </c:pt>
                <c:pt idx="6587">
                  <c:v>13767.296028467201</c:v>
                </c:pt>
                <c:pt idx="6588">
                  <c:v>13767.4127642931</c:v>
                </c:pt>
                <c:pt idx="6589">
                  <c:v>13767.6858444707</c:v>
                </c:pt>
                <c:pt idx="6590">
                  <c:v>13768.124846724701</c:v>
                </c:pt>
                <c:pt idx="6591">
                  <c:v>13768.452764293101</c:v>
                </c:pt>
                <c:pt idx="6592">
                  <c:v>13768.687516398501</c:v>
                </c:pt>
                <c:pt idx="6593">
                  <c:v>13768.707516398599</c:v>
                </c:pt>
                <c:pt idx="6594">
                  <c:v>13768.7275163986</c:v>
                </c:pt>
                <c:pt idx="6595">
                  <c:v>13768.7475163986</c:v>
                </c:pt>
                <c:pt idx="6596">
                  <c:v>13768.8946923678</c:v>
                </c:pt>
                <c:pt idx="6597">
                  <c:v>13769.4927642932</c:v>
                </c:pt>
                <c:pt idx="6598">
                  <c:v>13769.765844470799</c:v>
                </c:pt>
                <c:pt idx="6599">
                  <c:v>13769.9346923679</c:v>
                </c:pt>
                <c:pt idx="6600">
                  <c:v>13770.0458615976</c:v>
                </c:pt>
                <c:pt idx="6601">
                  <c:v>13770.357517421</c:v>
                </c:pt>
                <c:pt idx="6602">
                  <c:v>13770.532764293201</c:v>
                </c:pt>
                <c:pt idx="6603">
                  <c:v>13770.6370877586</c:v>
                </c:pt>
                <c:pt idx="6604">
                  <c:v>13770.8058444708</c:v>
                </c:pt>
                <c:pt idx="6605">
                  <c:v>13770.825844470401</c:v>
                </c:pt>
                <c:pt idx="6606">
                  <c:v>13771.097405889001</c:v>
                </c:pt>
                <c:pt idx="6607">
                  <c:v>13771.1608372349</c:v>
                </c:pt>
                <c:pt idx="6608">
                  <c:v>13771.2448467249</c:v>
                </c:pt>
                <c:pt idx="6609">
                  <c:v>13771.5727642932</c:v>
                </c:pt>
                <c:pt idx="6610">
                  <c:v>13771.650332241399</c:v>
                </c:pt>
                <c:pt idx="6611">
                  <c:v>13771.9701784849</c:v>
                </c:pt>
                <c:pt idx="6612">
                  <c:v>13772.0146923679</c:v>
                </c:pt>
                <c:pt idx="6613">
                  <c:v>13772.0829703165</c:v>
                </c:pt>
                <c:pt idx="6614">
                  <c:v>13772.3601279668</c:v>
                </c:pt>
                <c:pt idx="6615">
                  <c:v>13772.380127966801</c:v>
                </c:pt>
                <c:pt idx="6616">
                  <c:v>13772.481867329599</c:v>
                </c:pt>
                <c:pt idx="6617">
                  <c:v>13772.612764293301</c:v>
                </c:pt>
                <c:pt idx="6618">
                  <c:v>13772.7064452338</c:v>
                </c:pt>
                <c:pt idx="6619">
                  <c:v>13772.8600920094</c:v>
                </c:pt>
                <c:pt idx="6620">
                  <c:v>13772.905844470401</c:v>
                </c:pt>
                <c:pt idx="6621">
                  <c:v>13773.054692367999</c:v>
                </c:pt>
                <c:pt idx="6622">
                  <c:v>13773.181581606999</c:v>
                </c:pt>
                <c:pt idx="6623">
                  <c:v>13773.4401279669</c:v>
                </c:pt>
                <c:pt idx="6624">
                  <c:v>13773.443977028501</c:v>
                </c:pt>
                <c:pt idx="6625">
                  <c:v>13773.6527642933</c:v>
                </c:pt>
                <c:pt idx="6626">
                  <c:v>13773.7887438905</c:v>
                </c:pt>
                <c:pt idx="6627">
                  <c:v>13773.9458444705</c:v>
                </c:pt>
                <c:pt idx="6628">
                  <c:v>13774.384846724501</c:v>
                </c:pt>
                <c:pt idx="6629">
                  <c:v>13774.435127635399</c:v>
                </c:pt>
                <c:pt idx="6630">
                  <c:v>13774.5001279669</c:v>
                </c:pt>
                <c:pt idx="6631">
                  <c:v>13774.692764293401</c:v>
                </c:pt>
                <c:pt idx="6632">
                  <c:v>13774.714697973101</c:v>
                </c:pt>
                <c:pt idx="6633">
                  <c:v>13774.7173957717</c:v>
                </c:pt>
                <c:pt idx="6634">
                  <c:v>13774.985844470501</c:v>
                </c:pt>
                <c:pt idx="6635">
                  <c:v>13775.077645146501</c:v>
                </c:pt>
                <c:pt idx="6636">
                  <c:v>13775.134692367999</c:v>
                </c:pt>
                <c:pt idx="6637">
                  <c:v>13775.178327941299</c:v>
                </c:pt>
                <c:pt idx="6638">
                  <c:v>13775.560127967001</c:v>
                </c:pt>
                <c:pt idx="6639">
                  <c:v>13775.646047652899</c:v>
                </c:pt>
                <c:pt idx="6640">
                  <c:v>13775.7327642934</c:v>
                </c:pt>
                <c:pt idx="6641">
                  <c:v>13776.0258444705</c:v>
                </c:pt>
                <c:pt idx="6642">
                  <c:v>13776.1746923681</c:v>
                </c:pt>
                <c:pt idx="6643">
                  <c:v>13776.2183279413</c:v>
                </c:pt>
                <c:pt idx="6644">
                  <c:v>13776.3215816067</c:v>
                </c:pt>
                <c:pt idx="6645">
                  <c:v>13776.484846724101</c:v>
                </c:pt>
                <c:pt idx="6646">
                  <c:v>13776.5594775441</c:v>
                </c:pt>
                <c:pt idx="6647">
                  <c:v>13776.620127967</c:v>
                </c:pt>
                <c:pt idx="6648">
                  <c:v>13776.640127967101</c:v>
                </c:pt>
                <c:pt idx="6649">
                  <c:v>13776.772764293401</c:v>
                </c:pt>
                <c:pt idx="6650">
                  <c:v>13777.0658444706</c:v>
                </c:pt>
                <c:pt idx="6651">
                  <c:v>13777.214692368099</c:v>
                </c:pt>
                <c:pt idx="6652">
                  <c:v>13777.282970316701</c:v>
                </c:pt>
                <c:pt idx="6653">
                  <c:v>13777.5248467242</c:v>
                </c:pt>
                <c:pt idx="6654">
                  <c:v>13777.6801279671</c:v>
                </c:pt>
                <c:pt idx="6655">
                  <c:v>13777.7001279671</c:v>
                </c:pt>
                <c:pt idx="6656">
                  <c:v>13777.8127642935</c:v>
                </c:pt>
                <c:pt idx="6657">
                  <c:v>13778.0588910803</c:v>
                </c:pt>
                <c:pt idx="6658">
                  <c:v>13778.1058444706</c:v>
                </c:pt>
                <c:pt idx="6659">
                  <c:v>13778.2546923682</c:v>
                </c:pt>
                <c:pt idx="6660">
                  <c:v>13778.584846723799</c:v>
                </c:pt>
                <c:pt idx="6661">
                  <c:v>13778.740127967199</c:v>
                </c:pt>
                <c:pt idx="6662">
                  <c:v>13778.852764293501</c:v>
                </c:pt>
                <c:pt idx="6663">
                  <c:v>13779.081083032301</c:v>
                </c:pt>
                <c:pt idx="6664">
                  <c:v>13779.1458444707</c:v>
                </c:pt>
                <c:pt idx="6665">
                  <c:v>13779.294692368199</c:v>
                </c:pt>
                <c:pt idx="6666">
                  <c:v>13779.4615816064</c:v>
                </c:pt>
                <c:pt idx="6667">
                  <c:v>13779.5551294256</c:v>
                </c:pt>
                <c:pt idx="6668">
                  <c:v>13779.6248467238</c:v>
                </c:pt>
                <c:pt idx="6669">
                  <c:v>13779.8927642935</c:v>
                </c:pt>
                <c:pt idx="6670">
                  <c:v>13780.1858444707</c:v>
                </c:pt>
                <c:pt idx="6671">
                  <c:v>13780.3346923682</c:v>
                </c:pt>
                <c:pt idx="6672">
                  <c:v>13780.4229703163</c:v>
                </c:pt>
                <c:pt idx="6673">
                  <c:v>13780.653570546499</c:v>
                </c:pt>
                <c:pt idx="6674">
                  <c:v>13780.664846723899</c:v>
                </c:pt>
                <c:pt idx="6675">
                  <c:v>13780.9327642936</c:v>
                </c:pt>
                <c:pt idx="6676">
                  <c:v>13781.005772753901</c:v>
                </c:pt>
                <c:pt idx="6677">
                  <c:v>13781.2258444707</c:v>
                </c:pt>
                <c:pt idx="6678">
                  <c:v>13781.2955847699</c:v>
                </c:pt>
                <c:pt idx="6679">
                  <c:v>13781.374692368299</c:v>
                </c:pt>
                <c:pt idx="6680">
                  <c:v>13781.561581606</c:v>
                </c:pt>
                <c:pt idx="6681">
                  <c:v>13781.7048467239</c:v>
                </c:pt>
                <c:pt idx="6682">
                  <c:v>13781.900127967299</c:v>
                </c:pt>
                <c:pt idx="6683">
                  <c:v>13781.9727642936</c:v>
                </c:pt>
                <c:pt idx="6684">
                  <c:v>13782.265844470799</c:v>
                </c:pt>
                <c:pt idx="6685">
                  <c:v>13782.4146923683</c:v>
                </c:pt>
                <c:pt idx="6686">
                  <c:v>13782.429465396899</c:v>
                </c:pt>
                <c:pt idx="6687">
                  <c:v>13782.495535338199</c:v>
                </c:pt>
                <c:pt idx="6688">
                  <c:v>13782.744846723899</c:v>
                </c:pt>
                <c:pt idx="6689">
                  <c:v>13782.9401279673</c:v>
                </c:pt>
                <c:pt idx="6690">
                  <c:v>13783.0127642937</c:v>
                </c:pt>
                <c:pt idx="6691">
                  <c:v>13783.3058444708</c:v>
                </c:pt>
                <c:pt idx="6692">
                  <c:v>13783.454692368299</c:v>
                </c:pt>
                <c:pt idx="6693">
                  <c:v>13783.5555353378</c:v>
                </c:pt>
                <c:pt idx="6694">
                  <c:v>13783.784846724</c:v>
                </c:pt>
                <c:pt idx="6695">
                  <c:v>13783.980127967399</c:v>
                </c:pt>
                <c:pt idx="6696">
                  <c:v>13784.0527642937</c:v>
                </c:pt>
                <c:pt idx="6697">
                  <c:v>13784.345844470799</c:v>
                </c:pt>
                <c:pt idx="6698">
                  <c:v>13784.4946923684</c:v>
                </c:pt>
                <c:pt idx="6699">
                  <c:v>13784.824846723999</c:v>
                </c:pt>
                <c:pt idx="6700">
                  <c:v>13785.0201279674</c:v>
                </c:pt>
                <c:pt idx="6701">
                  <c:v>13785.0927642937</c:v>
                </c:pt>
                <c:pt idx="6702">
                  <c:v>13785.3127642935</c:v>
                </c:pt>
                <c:pt idx="6703">
                  <c:v>13785.3858444709</c:v>
                </c:pt>
                <c:pt idx="6704">
                  <c:v>13785.534692368399</c:v>
                </c:pt>
                <c:pt idx="6705">
                  <c:v>13785.5589335486</c:v>
                </c:pt>
                <c:pt idx="6706">
                  <c:v>13785.7858444713</c:v>
                </c:pt>
                <c:pt idx="6707">
                  <c:v>13785.864846724</c:v>
                </c:pt>
                <c:pt idx="6708">
                  <c:v>13785.9892611216</c:v>
                </c:pt>
                <c:pt idx="6709">
                  <c:v>13786.009261121601</c:v>
                </c:pt>
                <c:pt idx="6710">
                  <c:v>13786.060127967499</c:v>
                </c:pt>
                <c:pt idx="6711">
                  <c:v>13786.132764293799</c:v>
                </c:pt>
                <c:pt idx="6712">
                  <c:v>13786.323203304801</c:v>
                </c:pt>
                <c:pt idx="6713">
                  <c:v>13786.425844470899</c:v>
                </c:pt>
                <c:pt idx="6714">
                  <c:v>13786.5746923685</c:v>
                </c:pt>
                <c:pt idx="6715">
                  <c:v>13786.904846724099</c:v>
                </c:pt>
                <c:pt idx="6716">
                  <c:v>13787.1001279675</c:v>
                </c:pt>
                <c:pt idx="6717">
                  <c:v>13787.1727642938</c:v>
                </c:pt>
                <c:pt idx="6718">
                  <c:v>13787.465844471</c:v>
                </c:pt>
                <c:pt idx="6719">
                  <c:v>13787.614692368499</c:v>
                </c:pt>
                <c:pt idx="6720">
                  <c:v>13787.9448467241</c:v>
                </c:pt>
                <c:pt idx="6721">
                  <c:v>13788.140127967499</c:v>
                </c:pt>
                <c:pt idx="6722">
                  <c:v>13788.144112411799</c:v>
                </c:pt>
                <c:pt idx="6723">
                  <c:v>13788.212764293799</c:v>
                </c:pt>
                <c:pt idx="6724">
                  <c:v>13788.505844470999</c:v>
                </c:pt>
                <c:pt idx="6725">
                  <c:v>13788.6546923685</c:v>
                </c:pt>
                <c:pt idx="6726">
                  <c:v>13788.984846724101</c:v>
                </c:pt>
                <c:pt idx="6727">
                  <c:v>13789.1801279676</c:v>
                </c:pt>
                <c:pt idx="6728">
                  <c:v>13789.2527642939</c:v>
                </c:pt>
                <c:pt idx="6729">
                  <c:v>13789.545844471</c:v>
                </c:pt>
                <c:pt idx="6730">
                  <c:v>13789.694692368599</c:v>
                </c:pt>
                <c:pt idx="6731">
                  <c:v>13790.0248467242</c:v>
                </c:pt>
                <c:pt idx="6732">
                  <c:v>13790.220127967599</c:v>
                </c:pt>
                <c:pt idx="6733">
                  <c:v>13790.224112411899</c:v>
                </c:pt>
                <c:pt idx="6734">
                  <c:v>13790.292764293899</c:v>
                </c:pt>
                <c:pt idx="6735">
                  <c:v>13790.585844471099</c:v>
                </c:pt>
                <c:pt idx="6736">
                  <c:v>13790.7346923686</c:v>
                </c:pt>
                <c:pt idx="6737">
                  <c:v>13791.064846724201</c:v>
                </c:pt>
                <c:pt idx="6738">
                  <c:v>13791.2601279676</c:v>
                </c:pt>
                <c:pt idx="6739">
                  <c:v>13791.3327642939</c:v>
                </c:pt>
                <c:pt idx="6740">
                  <c:v>13791.341581606301</c:v>
                </c:pt>
                <c:pt idx="6741">
                  <c:v>13791.6258444711</c:v>
                </c:pt>
                <c:pt idx="6742">
                  <c:v>13791.774692368601</c:v>
                </c:pt>
                <c:pt idx="6743">
                  <c:v>13792.1048467243</c:v>
                </c:pt>
                <c:pt idx="6744">
                  <c:v>13792.300127967699</c:v>
                </c:pt>
                <c:pt idx="6745">
                  <c:v>13792.302970316199</c:v>
                </c:pt>
                <c:pt idx="6746">
                  <c:v>13792.372764293999</c:v>
                </c:pt>
                <c:pt idx="6747">
                  <c:v>13792.665844471099</c:v>
                </c:pt>
                <c:pt idx="6748">
                  <c:v>13792.8146923687</c:v>
                </c:pt>
                <c:pt idx="6749">
                  <c:v>13792.9163144342</c:v>
                </c:pt>
                <c:pt idx="6750">
                  <c:v>13793.144846724301</c:v>
                </c:pt>
                <c:pt idx="6751">
                  <c:v>13793.3401279677</c:v>
                </c:pt>
                <c:pt idx="6752">
                  <c:v>13793.412764294</c:v>
                </c:pt>
                <c:pt idx="6753">
                  <c:v>13793.7058444712</c:v>
                </c:pt>
                <c:pt idx="6754">
                  <c:v>13793.7677785995</c:v>
                </c:pt>
                <c:pt idx="6755">
                  <c:v>13793.854692368701</c:v>
                </c:pt>
                <c:pt idx="6756">
                  <c:v>13794.1848467243</c:v>
                </c:pt>
                <c:pt idx="6757">
                  <c:v>13794.380127967799</c:v>
                </c:pt>
                <c:pt idx="6758">
                  <c:v>13794.745844471199</c:v>
                </c:pt>
                <c:pt idx="6759">
                  <c:v>13794.8946923688</c:v>
                </c:pt>
                <c:pt idx="6760">
                  <c:v>13795.224846724401</c:v>
                </c:pt>
                <c:pt idx="6761">
                  <c:v>13795.4201279678</c:v>
                </c:pt>
                <c:pt idx="6762">
                  <c:v>13795.4927642941</c:v>
                </c:pt>
                <c:pt idx="6763">
                  <c:v>13795.934692368801</c:v>
                </c:pt>
                <c:pt idx="6764">
                  <c:v>13796.2648467244</c:v>
                </c:pt>
                <c:pt idx="6765">
                  <c:v>13796.269261122699</c:v>
                </c:pt>
                <c:pt idx="6766">
                  <c:v>13796.2892611228</c:v>
                </c:pt>
                <c:pt idx="6767">
                  <c:v>13796.3092611228</c:v>
                </c:pt>
                <c:pt idx="6768">
                  <c:v>13796.460127967801</c:v>
                </c:pt>
                <c:pt idx="6769">
                  <c:v>13796.532764294099</c:v>
                </c:pt>
                <c:pt idx="6770">
                  <c:v>13796.825844471299</c:v>
                </c:pt>
                <c:pt idx="6771">
                  <c:v>13796.9746923688</c:v>
                </c:pt>
                <c:pt idx="6772">
                  <c:v>13797.5001279679</c:v>
                </c:pt>
                <c:pt idx="6773">
                  <c:v>13797.8546923678</c:v>
                </c:pt>
                <c:pt idx="6774">
                  <c:v>13797.8658444713</c:v>
                </c:pt>
                <c:pt idx="6775">
                  <c:v>13798.014692368901</c:v>
                </c:pt>
                <c:pt idx="6776">
                  <c:v>13798.540127967901</c:v>
                </c:pt>
                <c:pt idx="6777">
                  <c:v>13798.754283558501</c:v>
                </c:pt>
                <c:pt idx="6778">
                  <c:v>13799.0546923689</c:v>
                </c:pt>
                <c:pt idx="6779">
                  <c:v>13799.249465396701</c:v>
                </c:pt>
                <c:pt idx="6780">
                  <c:v>13799.424846723599</c:v>
                </c:pt>
                <c:pt idx="6781">
                  <c:v>13799.5801279679</c:v>
                </c:pt>
                <c:pt idx="6782">
                  <c:v>13799.600127968</c:v>
                </c:pt>
                <c:pt idx="6783">
                  <c:v>13799.620127968001</c:v>
                </c:pt>
                <c:pt idx="6784">
                  <c:v>13799.640127967999</c:v>
                </c:pt>
                <c:pt idx="6785">
                  <c:v>13799.660127968</c:v>
                </c:pt>
                <c:pt idx="6786">
                  <c:v>13799.680127968</c:v>
                </c:pt>
                <c:pt idx="6787">
                  <c:v>13799.700127968001</c:v>
                </c:pt>
                <c:pt idx="6788">
                  <c:v>13799.720127968099</c:v>
                </c:pt>
                <c:pt idx="6789">
                  <c:v>13799.7401279681</c:v>
                </c:pt>
                <c:pt idx="6790">
                  <c:v>13799.7601279681</c:v>
                </c:pt>
                <c:pt idx="6791">
                  <c:v>13799.780127968101</c:v>
                </c:pt>
                <c:pt idx="6792">
                  <c:v>13799.7942835586</c:v>
                </c:pt>
                <c:pt idx="6793">
                  <c:v>13799.800127968099</c:v>
                </c:pt>
                <c:pt idx="6794">
                  <c:v>13799.8201279682</c:v>
                </c:pt>
                <c:pt idx="6795">
                  <c:v>13799.8401279682</c:v>
                </c:pt>
                <c:pt idx="6796">
                  <c:v>13799.860127968201</c:v>
                </c:pt>
                <c:pt idx="6797">
                  <c:v>13799.880127968199</c:v>
                </c:pt>
                <c:pt idx="6798">
                  <c:v>13799.9001279682</c:v>
                </c:pt>
                <c:pt idx="6799">
                  <c:v>13799.9201279683</c:v>
                </c:pt>
                <c:pt idx="6800">
                  <c:v>13799.940127968301</c:v>
                </c:pt>
                <c:pt idx="6801">
                  <c:v>13799.960127968299</c:v>
                </c:pt>
                <c:pt idx="6802">
                  <c:v>13799.9801279683</c:v>
                </c:pt>
                <c:pt idx="6803">
                  <c:v>13800.0001279683</c:v>
                </c:pt>
                <c:pt idx="6804">
                  <c:v>13800.020127968301</c:v>
                </c:pt>
                <c:pt idx="6805">
                  <c:v>13800.040127968399</c:v>
                </c:pt>
                <c:pt idx="6806">
                  <c:v>13800.0601279684</c:v>
                </c:pt>
                <c:pt idx="6807">
                  <c:v>13800.094692368901</c:v>
                </c:pt>
                <c:pt idx="6808">
                  <c:v>13800.1601279685</c:v>
                </c:pt>
                <c:pt idx="6809">
                  <c:v>13800.3094653968</c:v>
                </c:pt>
                <c:pt idx="6810">
                  <c:v>13800.4648467237</c:v>
                </c:pt>
                <c:pt idx="6811">
                  <c:v>13800.834283558601</c:v>
                </c:pt>
                <c:pt idx="6812">
                  <c:v>13800.974692367899</c:v>
                </c:pt>
                <c:pt idx="6813">
                  <c:v>13801.134692369</c:v>
                </c:pt>
                <c:pt idx="6814">
                  <c:v>13801.200127968499</c:v>
                </c:pt>
                <c:pt idx="6815">
                  <c:v>13801.3694653968</c:v>
                </c:pt>
                <c:pt idx="6816">
                  <c:v>13802.174692369001</c:v>
                </c:pt>
                <c:pt idx="6817">
                  <c:v>13802.4015816058</c:v>
                </c:pt>
                <c:pt idx="6818">
                  <c:v>13803.2146923691</c:v>
                </c:pt>
                <c:pt idx="6819">
                  <c:v>13803.3629703158</c:v>
                </c:pt>
                <c:pt idx="6820">
                  <c:v>13804.0738364151</c:v>
                </c:pt>
                <c:pt idx="6821">
                  <c:v>13804.093836415201</c:v>
                </c:pt>
                <c:pt idx="6822">
                  <c:v>13804.094692368</c:v>
                </c:pt>
                <c:pt idx="6823">
                  <c:v>13804.113836415199</c:v>
                </c:pt>
                <c:pt idx="6824">
                  <c:v>13804.1338364152</c:v>
                </c:pt>
                <c:pt idx="6825">
                  <c:v>13804.1538364152</c:v>
                </c:pt>
                <c:pt idx="6826">
                  <c:v>13804.173836415201</c:v>
                </c:pt>
                <c:pt idx="6827">
                  <c:v>13804.254692369101</c:v>
                </c:pt>
                <c:pt idx="6828">
                  <c:v>13804.274692368601</c:v>
                </c:pt>
                <c:pt idx="6829">
                  <c:v>13804.294692368199</c:v>
                </c:pt>
                <c:pt idx="6830">
                  <c:v>13804.3146923678</c:v>
                </c:pt>
                <c:pt idx="6831">
                  <c:v>13804.3346923673</c:v>
                </c:pt>
                <c:pt idx="6832">
                  <c:v>13804.3546923669</c:v>
                </c:pt>
                <c:pt idx="6833">
                  <c:v>13804.3746923664</c:v>
                </c:pt>
                <c:pt idx="6834">
                  <c:v>13804.394692366001</c:v>
                </c:pt>
                <c:pt idx="6835">
                  <c:v>13804.414692365501</c:v>
                </c:pt>
                <c:pt idx="6836">
                  <c:v>13804.434692365099</c:v>
                </c:pt>
                <c:pt idx="6837">
                  <c:v>13804.454692364599</c:v>
                </c:pt>
                <c:pt idx="6838">
                  <c:v>13804.4746923642</c:v>
                </c:pt>
                <c:pt idx="6839">
                  <c:v>13804.4946923637</c:v>
                </c:pt>
                <c:pt idx="6840">
                  <c:v>13804.5146923633</c:v>
                </c:pt>
                <c:pt idx="6841">
                  <c:v>13804.5346923628</c:v>
                </c:pt>
                <c:pt idx="6842">
                  <c:v>13804.554692362401</c:v>
                </c:pt>
                <c:pt idx="6843">
                  <c:v>13804.574692361901</c:v>
                </c:pt>
                <c:pt idx="6844">
                  <c:v>13805.614692362</c:v>
                </c:pt>
                <c:pt idx="6845">
                  <c:v>13805.9333466915</c:v>
                </c:pt>
                <c:pt idx="6846">
                  <c:v>13806.654692362001</c:v>
                </c:pt>
                <c:pt idx="6847">
                  <c:v>13807.5648382781</c:v>
                </c:pt>
                <c:pt idx="6848">
                  <c:v>13807.6946923621</c:v>
                </c:pt>
                <c:pt idx="6849">
                  <c:v>13809.7801279672</c:v>
                </c:pt>
                <c:pt idx="6850">
                  <c:v>13810.8837993463</c:v>
                </c:pt>
                <c:pt idx="6851">
                  <c:v>13811.9437993464</c:v>
                </c:pt>
                <c:pt idx="6852">
                  <c:v>13811.9637993464</c:v>
                </c:pt>
                <c:pt idx="6853">
                  <c:v>13815.5389335486</c:v>
                </c:pt>
                <c:pt idx="6854">
                  <c:v>13819.9118836948</c:v>
                </c:pt>
                <c:pt idx="6855">
                  <c:v>13831.870922980799</c:v>
                </c:pt>
                <c:pt idx="6856">
                  <c:v>13833.7110585384</c:v>
                </c:pt>
                <c:pt idx="6857">
                  <c:v>13835.0726199278</c:v>
                </c:pt>
                <c:pt idx="6858">
                  <c:v>13837.595319811</c:v>
                </c:pt>
                <c:pt idx="6859">
                  <c:v>13839.1785470017</c:v>
                </c:pt>
                <c:pt idx="6860">
                  <c:v>13839.787516398599</c:v>
                </c:pt>
                <c:pt idx="6861">
                  <c:v>13844.750291657099</c:v>
                </c:pt>
                <c:pt idx="6862">
                  <c:v>13856.5844050305</c:v>
                </c:pt>
                <c:pt idx="6863">
                  <c:v>13865.3256283709</c:v>
                </c:pt>
                <c:pt idx="6864">
                  <c:v>13866.165628352201</c:v>
                </c:pt>
                <c:pt idx="6865">
                  <c:v>13866.185628351701</c:v>
                </c:pt>
                <c:pt idx="6866">
                  <c:v>13866.205628351299</c:v>
                </c:pt>
                <c:pt idx="6867">
                  <c:v>13866.2256283508</c:v>
                </c:pt>
                <c:pt idx="6868">
                  <c:v>13866.2456283504</c:v>
                </c:pt>
                <c:pt idx="6869">
                  <c:v>13866.2656283499</c:v>
                </c:pt>
                <c:pt idx="6870">
                  <c:v>13866.2856283495</c:v>
                </c:pt>
                <c:pt idx="6871">
                  <c:v>13866.305628349</c:v>
                </c:pt>
                <c:pt idx="6872">
                  <c:v>13866.325628348601</c:v>
                </c:pt>
                <c:pt idx="6873">
                  <c:v>13866.345628348099</c:v>
                </c:pt>
                <c:pt idx="6874">
                  <c:v>13866.365628347699</c:v>
                </c:pt>
                <c:pt idx="6875">
                  <c:v>13866.3856283472</c:v>
                </c:pt>
                <c:pt idx="6876">
                  <c:v>13866.4056283468</c:v>
                </c:pt>
                <c:pt idx="6877">
                  <c:v>13866.4256283463</c:v>
                </c:pt>
                <c:pt idx="6878">
                  <c:v>13866.4456283459</c:v>
                </c:pt>
                <c:pt idx="6879">
                  <c:v>13866.465628345401</c:v>
                </c:pt>
                <c:pt idx="6880">
                  <c:v>13866.472503378</c:v>
                </c:pt>
                <c:pt idx="6881">
                  <c:v>13866.485628345001</c:v>
                </c:pt>
                <c:pt idx="6882">
                  <c:v>13866.505628344599</c:v>
                </c:pt>
                <c:pt idx="6883">
                  <c:v>13866.525628344099</c:v>
                </c:pt>
                <c:pt idx="6884">
                  <c:v>13866.5456283437</c:v>
                </c:pt>
                <c:pt idx="6885">
                  <c:v>13866.5656283432</c:v>
                </c:pt>
                <c:pt idx="6886">
                  <c:v>13866.5856283428</c:v>
                </c:pt>
                <c:pt idx="6887">
                  <c:v>13866.6056283423</c:v>
                </c:pt>
                <c:pt idx="6888">
                  <c:v>13866.665628340999</c:v>
                </c:pt>
                <c:pt idx="6889">
                  <c:v>13866.6856283405</c:v>
                </c:pt>
                <c:pt idx="6890">
                  <c:v>13866.7056283401</c:v>
                </c:pt>
                <c:pt idx="6891">
                  <c:v>13866.7256283396</c:v>
                </c:pt>
                <c:pt idx="6892">
                  <c:v>13868.3172829495</c:v>
                </c:pt>
                <c:pt idx="6893">
                  <c:v>13870.5501135922</c:v>
                </c:pt>
                <c:pt idx="6894">
                  <c:v>13872.394893163801</c:v>
                </c:pt>
                <c:pt idx="6895">
                  <c:v>13873.965628378</c:v>
                </c:pt>
                <c:pt idx="6896">
                  <c:v>13873.985628377601</c:v>
                </c:pt>
                <c:pt idx="6897">
                  <c:v>13874.005628377199</c:v>
                </c:pt>
                <c:pt idx="6898">
                  <c:v>13874.025628376699</c:v>
                </c:pt>
                <c:pt idx="6899">
                  <c:v>13874.0456283763</c:v>
                </c:pt>
                <c:pt idx="6900">
                  <c:v>13874.0656283758</c:v>
                </c:pt>
                <c:pt idx="6901">
                  <c:v>13874.0856283754</c:v>
                </c:pt>
                <c:pt idx="6902">
                  <c:v>13874.1056283749</c:v>
                </c:pt>
                <c:pt idx="6903">
                  <c:v>13874.125628374501</c:v>
                </c:pt>
                <c:pt idx="6904">
                  <c:v>13874.145628374001</c:v>
                </c:pt>
                <c:pt idx="6905">
                  <c:v>13874.165628373599</c:v>
                </c:pt>
                <c:pt idx="6906">
                  <c:v>13874.185628373099</c:v>
                </c:pt>
                <c:pt idx="6907">
                  <c:v>13874.2056283727</c:v>
                </c:pt>
                <c:pt idx="6908">
                  <c:v>13874.2256283722</c:v>
                </c:pt>
                <c:pt idx="6909">
                  <c:v>13874.239672735301</c:v>
                </c:pt>
                <c:pt idx="6910">
                  <c:v>13875.265628372301</c:v>
                </c:pt>
                <c:pt idx="6911">
                  <c:v>13875.285628371799</c:v>
                </c:pt>
                <c:pt idx="6912">
                  <c:v>13875.3056283714</c:v>
                </c:pt>
                <c:pt idx="6913">
                  <c:v>13875.3456283705</c:v>
                </c:pt>
                <c:pt idx="6914">
                  <c:v>13875.36562837</c:v>
                </c:pt>
                <c:pt idx="6915">
                  <c:v>13875.3856283696</c:v>
                </c:pt>
                <c:pt idx="6916">
                  <c:v>13875.405628369101</c:v>
                </c:pt>
                <c:pt idx="6917">
                  <c:v>13875.425628368699</c:v>
                </c:pt>
                <c:pt idx="6918">
                  <c:v>13875.445628368199</c:v>
                </c:pt>
                <c:pt idx="6919">
                  <c:v>13875.4656283678</c:v>
                </c:pt>
                <c:pt idx="6920">
                  <c:v>13875.4856283674</c:v>
                </c:pt>
                <c:pt idx="6921">
                  <c:v>13875.498933548501</c:v>
                </c:pt>
                <c:pt idx="6922">
                  <c:v>13875.5056283669</c:v>
                </c:pt>
                <c:pt idx="6923">
                  <c:v>13875.5256283665</c:v>
                </c:pt>
                <c:pt idx="6924">
                  <c:v>13875.545628366001</c:v>
                </c:pt>
                <c:pt idx="6925">
                  <c:v>13875.565628365601</c:v>
                </c:pt>
                <c:pt idx="6926">
                  <c:v>13875.585628365099</c:v>
                </c:pt>
                <c:pt idx="6927">
                  <c:v>13875.605628364699</c:v>
                </c:pt>
                <c:pt idx="6928">
                  <c:v>13875.6256283642</c:v>
                </c:pt>
                <c:pt idx="6929">
                  <c:v>13875.6456283638</c:v>
                </c:pt>
                <c:pt idx="6930">
                  <c:v>13875.6656283633</c:v>
                </c:pt>
                <c:pt idx="6931">
                  <c:v>13875.6856283629</c:v>
                </c:pt>
                <c:pt idx="6932">
                  <c:v>13875.705628362401</c:v>
                </c:pt>
                <c:pt idx="6933">
                  <c:v>13875.725628362001</c:v>
                </c:pt>
                <c:pt idx="6934">
                  <c:v>13875.745628361499</c:v>
                </c:pt>
                <c:pt idx="6935">
                  <c:v>13875.7656283611</c:v>
                </c:pt>
                <c:pt idx="6936">
                  <c:v>13875.7856283606</c:v>
                </c:pt>
                <c:pt idx="6937">
                  <c:v>13875.8056283602</c:v>
                </c:pt>
                <c:pt idx="6938">
                  <c:v>13875.8256283598</c:v>
                </c:pt>
                <c:pt idx="6939">
                  <c:v>13875.8264306364</c:v>
                </c:pt>
                <c:pt idx="6940">
                  <c:v>13875.8456283593</c:v>
                </c:pt>
                <c:pt idx="6941">
                  <c:v>13875.865628358901</c:v>
                </c:pt>
                <c:pt idx="6942">
                  <c:v>13875.885628358399</c:v>
                </c:pt>
                <c:pt idx="6943">
                  <c:v>13875.905628357999</c:v>
                </c:pt>
                <c:pt idx="6944">
                  <c:v>13875.9256283575</c:v>
                </c:pt>
                <c:pt idx="6945">
                  <c:v>13875.9456283571</c:v>
                </c:pt>
                <c:pt idx="6946">
                  <c:v>13875.9656283566</c:v>
                </c:pt>
                <c:pt idx="6947">
                  <c:v>13875.9856283562</c:v>
                </c:pt>
                <c:pt idx="6948">
                  <c:v>13876.005628355701</c:v>
                </c:pt>
                <c:pt idx="6949">
                  <c:v>13876.025628355301</c:v>
                </c:pt>
                <c:pt idx="6950">
                  <c:v>13876.045628354799</c:v>
                </c:pt>
                <c:pt idx="6951">
                  <c:v>13876.065628354399</c:v>
                </c:pt>
                <c:pt idx="6952">
                  <c:v>13876.0856283539</c:v>
                </c:pt>
                <c:pt idx="6953">
                  <c:v>13876.1056283535</c:v>
                </c:pt>
                <c:pt idx="6954">
                  <c:v>13876.125628353</c:v>
                </c:pt>
                <c:pt idx="6955">
                  <c:v>13876.625628341901</c:v>
                </c:pt>
                <c:pt idx="6956">
                  <c:v>13876.645628341401</c:v>
                </c:pt>
                <c:pt idx="6957">
                  <c:v>13905.4789335485</c:v>
                </c:pt>
                <c:pt idx="6958">
                  <c:v>13924.172862208399</c:v>
                </c:pt>
                <c:pt idx="6959">
                  <c:v>13925.729042839201</c:v>
                </c:pt>
                <c:pt idx="6960">
                  <c:v>13926.875665780601</c:v>
                </c:pt>
                <c:pt idx="6961">
                  <c:v>13928.281174518101</c:v>
                </c:pt>
                <c:pt idx="6962">
                  <c:v>13930.651764939499</c:v>
                </c:pt>
                <c:pt idx="6963">
                  <c:v>13935.4589335485</c:v>
                </c:pt>
                <c:pt idx="6964">
                  <c:v>13936.9351294608</c:v>
                </c:pt>
                <c:pt idx="6965">
                  <c:v>13936.955129460401</c:v>
                </c:pt>
                <c:pt idx="6966">
                  <c:v>13936.995129459499</c:v>
                </c:pt>
                <c:pt idx="6967">
                  <c:v>13937.0351294586</c:v>
                </c:pt>
                <c:pt idx="6968">
                  <c:v>13937.0551294581</c:v>
                </c:pt>
                <c:pt idx="6969">
                  <c:v>13937.115129456801</c:v>
                </c:pt>
                <c:pt idx="6970">
                  <c:v>13937.135129456399</c:v>
                </c:pt>
                <c:pt idx="6971">
                  <c:v>13937.1751294555</c:v>
                </c:pt>
                <c:pt idx="6972">
                  <c:v>13937.195129455</c:v>
                </c:pt>
                <c:pt idx="6973">
                  <c:v>13937.2351294541</c:v>
                </c:pt>
                <c:pt idx="6974">
                  <c:v>13937.255129453701</c:v>
                </c:pt>
                <c:pt idx="6975">
                  <c:v>13937.275129453201</c:v>
                </c:pt>
                <c:pt idx="6976">
                  <c:v>13937.295129452799</c:v>
                </c:pt>
                <c:pt idx="6977">
                  <c:v>13937.3151294523</c:v>
                </c:pt>
                <c:pt idx="6978">
                  <c:v>13937.3351294519</c:v>
                </c:pt>
                <c:pt idx="6979">
                  <c:v>13937.3551294514</c:v>
                </c:pt>
                <c:pt idx="6980">
                  <c:v>13937.374470418299</c:v>
                </c:pt>
                <c:pt idx="6981">
                  <c:v>13937.375129451</c:v>
                </c:pt>
                <c:pt idx="6982">
                  <c:v>13937.3951294505</c:v>
                </c:pt>
                <c:pt idx="6983">
                  <c:v>13937.415129450101</c:v>
                </c:pt>
                <c:pt idx="6984">
                  <c:v>13937.435129449699</c:v>
                </c:pt>
                <c:pt idx="6985">
                  <c:v>13937.455129449199</c:v>
                </c:pt>
                <c:pt idx="6986">
                  <c:v>13937.4751294488</c:v>
                </c:pt>
                <c:pt idx="6987">
                  <c:v>13937.4951294483</c:v>
                </c:pt>
                <c:pt idx="6988">
                  <c:v>13937.5151294479</c:v>
                </c:pt>
                <c:pt idx="6989">
                  <c:v>13937.5351294474</c:v>
                </c:pt>
                <c:pt idx="6990">
                  <c:v>13937.555129447001</c:v>
                </c:pt>
                <c:pt idx="6991">
                  <c:v>13937.575129446501</c:v>
                </c:pt>
                <c:pt idx="6992">
                  <c:v>13937.595129446099</c:v>
                </c:pt>
                <c:pt idx="6993">
                  <c:v>13937.615129445599</c:v>
                </c:pt>
                <c:pt idx="6994">
                  <c:v>13937.6351294452</c:v>
                </c:pt>
                <c:pt idx="6995">
                  <c:v>13937.6551294447</c:v>
                </c:pt>
                <c:pt idx="6996">
                  <c:v>13937.6751294443</c:v>
                </c:pt>
                <c:pt idx="6997">
                  <c:v>13937.6951294438</c:v>
                </c:pt>
                <c:pt idx="6998">
                  <c:v>13937.715129443401</c:v>
                </c:pt>
                <c:pt idx="6999">
                  <c:v>13937.735129442901</c:v>
                </c:pt>
                <c:pt idx="7000">
                  <c:v>13937.755129442499</c:v>
                </c:pt>
                <c:pt idx="7001">
                  <c:v>13937.7751294421</c:v>
                </c:pt>
                <c:pt idx="7002">
                  <c:v>13937.7951294416</c:v>
                </c:pt>
                <c:pt idx="7003">
                  <c:v>13937.8151294412</c:v>
                </c:pt>
                <c:pt idx="7004">
                  <c:v>13937.8351294407</c:v>
                </c:pt>
                <c:pt idx="7005">
                  <c:v>13937.855129440301</c:v>
                </c:pt>
                <c:pt idx="7006">
                  <c:v>13937.875129439801</c:v>
                </c:pt>
                <c:pt idx="7007">
                  <c:v>13937.895129439399</c:v>
                </c:pt>
                <c:pt idx="7008">
                  <c:v>13937.915129438899</c:v>
                </c:pt>
                <c:pt idx="7009">
                  <c:v>13937.9351294385</c:v>
                </c:pt>
                <c:pt idx="7010">
                  <c:v>13937.955129438</c:v>
                </c:pt>
                <c:pt idx="7011">
                  <c:v>13937.9751294376</c:v>
                </c:pt>
                <c:pt idx="7012">
                  <c:v>13937.9951294371</c:v>
                </c:pt>
                <c:pt idx="7013">
                  <c:v>13938.015129436701</c:v>
                </c:pt>
                <c:pt idx="7014">
                  <c:v>13938.027942468399</c:v>
                </c:pt>
                <c:pt idx="7015">
                  <c:v>13938.035129436201</c:v>
                </c:pt>
                <c:pt idx="7016">
                  <c:v>13938.055129435799</c:v>
                </c:pt>
                <c:pt idx="7017">
                  <c:v>13938.0679424675</c:v>
                </c:pt>
                <c:pt idx="7018">
                  <c:v>13938.075129435299</c:v>
                </c:pt>
                <c:pt idx="7019">
                  <c:v>13938.0951294349</c:v>
                </c:pt>
                <c:pt idx="7020">
                  <c:v>13938.1151294345</c:v>
                </c:pt>
                <c:pt idx="7021">
                  <c:v>13938.127942466101</c:v>
                </c:pt>
                <c:pt idx="7022">
                  <c:v>13938.135129434</c:v>
                </c:pt>
                <c:pt idx="7023">
                  <c:v>13938.147942465701</c:v>
                </c:pt>
                <c:pt idx="7024">
                  <c:v>13938.1551294336</c:v>
                </c:pt>
                <c:pt idx="7025">
                  <c:v>13938.175129433101</c:v>
                </c:pt>
                <c:pt idx="7026">
                  <c:v>13938.195129432699</c:v>
                </c:pt>
                <c:pt idx="7027">
                  <c:v>13938.2079424643</c:v>
                </c:pt>
                <c:pt idx="7028">
                  <c:v>13938.215129432199</c:v>
                </c:pt>
                <c:pt idx="7029">
                  <c:v>13938.2351294318</c:v>
                </c:pt>
                <c:pt idx="7030">
                  <c:v>13938.2551294313</c:v>
                </c:pt>
                <c:pt idx="7031">
                  <c:v>13938.267942463001</c:v>
                </c:pt>
                <c:pt idx="7032">
                  <c:v>13938.2751294309</c:v>
                </c:pt>
                <c:pt idx="7033">
                  <c:v>13938.2951294304</c:v>
                </c:pt>
                <c:pt idx="7034">
                  <c:v>13938.315129430001</c:v>
                </c:pt>
                <c:pt idx="7035">
                  <c:v>13938.335129429501</c:v>
                </c:pt>
                <c:pt idx="7036">
                  <c:v>13938.355129429099</c:v>
                </c:pt>
                <c:pt idx="7037">
                  <c:v>13938.375129428599</c:v>
                </c:pt>
                <c:pt idx="7038">
                  <c:v>13938.3951294282</c:v>
                </c:pt>
                <c:pt idx="7039">
                  <c:v>13938.4151294277</c:v>
                </c:pt>
                <c:pt idx="7040">
                  <c:v>13938.4351294273</c:v>
                </c:pt>
                <c:pt idx="7041">
                  <c:v>13938.4551294269</c:v>
                </c:pt>
                <c:pt idx="7042">
                  <c:v>13938.475129426401</c:v>
                </c:pt>
                <c:pt idx="7043">
                  <c:v>13939.535129426</c:v>
                </c:pt>
                <c:pt idx="7044">
                  <c:v>13939.5751294251</c:v>
                </c:pt>
                <c:pt idx="7045">
                  <c:v>13940.0989335472</c:v>
                </c:pt>
                <c:pt idx="7046">
                  <c:v>13940.1389335473</c:v>
                </c:pt>
                <c:pt idx="7047">
                  <c:v>13940.1589335473</c:v>
                </c:pt>
                <c:pt idx="7048">
                  <c:v>13940.1789335473</c:v>
                </c:pt>
                <c:pt idx="7049">
                  <c:v>13940.198933547301</c:v>
                </c:pt>
                <c:pt idx="7050">
                  <c:v>13940.2389335474</c:v>
                </c:pt>
                <c:pt idx="7051">
                  <c:v>13940.2589335474</c:v>
                </c:pt>
                <c:pt idx="7052">
                  <c:v>13940.278933547401</c:v>
                </c:pt>
                <c:pt idx="7053">
                  <c:v>13940.3189335474</c:v>
                </c:pt>
                <c:pt idx="7054">
                  <c:v>13940.3389335474</c:v>
                </c:pt>
                <c:pt idx="7055">
                  <c:v>13940.358933547501</c:v>
                </c:pt>
                <c:pt idx="7056">
                  <c:v>13940.8652462312</c:v>
                </c:pt>
                <c:pt idx="7057">
                  <c:v>13940.9452462312</c:v>
                </c:pt>
                <c:pt idx="7058">
                  <c:v>13940.965246231201</c:v>
                </c:pt>
                <c:pt idx="7059">
                  <c:v>13940.985246231299</c:v>
                </c:pt>
                <c:pt idx="7060">
                  <c:v>13941.458933547599</c:v>
                </c:pt>
                <c:pt idx="7061">
                  <c:v>13942.4269440998</c:v>
                </c:pt>
                <c:pt idx="7062">
                  <c:v>13942.4989335476</c:v>
                </c:pt>
                <c:pt idx="7063">
                  <c:v>13942.6609884556</c:v>
                </c:pt>
                <c:pt idx="7064">
                  <c:v>13943.538933547599</c:v>
                </c:pt>
                <c:pt idx="7065">
                  <c:v>13944.5789335477</c:v>
                </c:pt>
                <c:pt idx="7066">
                  <c:v>13944.598933547701</c:v>
                </c:pt>
                <c:pt idx="7067">
                  <c:v>13944.618933547699</c:v>
                </c:pt>
                <c:pt idx="7068">
                  <c:v>13944.6389335477</c:v>
                </c:pt>
                <c:pt idx="7069">
                  <c:v>13944.6589335477</c:v>
                </c:pt>
                <c:pt idx="7070">
                  <c:v>13944.678933547801</c:v>
                </c:pt>
                <c:pt idx="7071">
                  <c:v>13944.698933547799</c:v>
                </c:pt>
                <c:pt idx="7072">
                  <c:v>13944.7189335478</c:v>
                </c:pt>
                <c:pt idx="7073">
                  <c:v>13944.7389335478</c:v>
                </c:pt>
                <c:pt idx="7074">
                  <c:v>13944.758933547801</c:v>
                </c:pt>
                <c:pt idx="7075">
                  <c:v>13944.778933547899</c:v>
                </c:pt>
                <c:pt idx="7076">
                  <c:v>13944.7989335479</c:v>
                </c:pt>
                <c:pt idx="7077">
                  <c:v>13944.8189335479</c:v>
                </c:pt>
                <c:pt idx="7078">
                  <c:v>13944.838933547901</c:v>
                </c:pt>
                <c:pt idx="7079">
                  <c:v>13944.858933547899</c:v>
                </c:pt>
                <c:pt idx="7080">
                  <c:v>13944.8789335479</c:v>
                </c:pt>
                <c:pt idx="7081">
                  <c:v>13944.898933548</c:v>
                </c:pt>
                <c:pt idx="7082">
                  <c:v>13944.918933548</c:v>
                </c:pt>
                <c:pt idx="7083">
                  <c:v>13944.938933547999</c:v>
                </c:pt>
                <c:pt idx="7084">
                  <c:v>13944.958933548</c:v>
                </c:pt>
                <c:pt idx="7085">
                  <c:v>13944.978933548</c:v>
                </c:pt>
                <c:pt idx="7086">
                  <c:v>13944.9989335481</c:v>
                </c:pt>
                <c:pt idx="7087">
                  <c:v>13945.018933548101</c:v>
                </c:pt>
                <c:pt idx="7088">
                  <c:v>13945.0389335481</c:v>
                </c:pt>
                <c:pt idx="7089">
                  <c:v>13945.0589335481</c:v>
                </c:pt>
                <c:pt idx="7090">
                  <c:v>13945.0789335481</c:v>
                </c:pt>
                <c:pt idx="7091">
                  <c:v>13945.098933548201</c:v>
                </c:pt>
                <c:pt idx="7092">
                  <c:v>13945.118933548199</c:v>
                </c:pt>
                <c:pt idx="7093">
                  <c:v>13945.1389335482</c:v>
                </c:pt>
                <c:pt idx="7094">
                  <c:v>13945.1589335482</c:v>
                </c:pt>
                <c:pt idx="7095">
                  <c:v>13945.178933548201</c:v>
                </c:pt>
                <c:pt idx="7096">
                  <c:v>13945.198933548199</c:v>
                </c:pt>
                <c:pt idx="7097">
                  <c:v>13945.2189335483</c:v>
                </c:pt>
                <c:pt idx="7098">
                  <c:v>13945.2389335483</c:v>
                </c:pt>
                <c:pt idx="7099">
                  <c:v>13945.242743527</c:v>
                </c:pt>
                <c:pt idx="7100">
                  <c:v>13945.258933548301</c:v>
                </c:pt>
                <c:pt idx="7101">
                  <c:v>13945.278933548299</c:v>
                </c:pt>
                <c:pt idx="7102">
                  <c:v>13945.2989335483</c:v>
                </c:pt>
                <c:pt idx="7103">
                  <c:v>13945.3189335484</c:v>
                </c:pt>
                <c:pt idx="7104">
                  <c:v>13945.338933548401</c:v>
                </c:pt>
                <c:pt idx="7105">
                  <c:v>13945.358933548399</c:v>
                </c:pt>
                <c:pt idx="7106">
                  <c:v>13945.3789335484</c:v>
                </c:pt>
                <c:pt idx="7107">
                  <c:v>13945.3989335484</c:v>
                </c:pt>
                <c:pt idx="7108">
                  <c:v>13945.418933548401</c:v>
                </c:pt>
                <c:pt idx="7109">
                  <c:v>13946.0052462322</c:v>
                </c:pt>
                <c:pt idx="7110">
                  <c:v>13949.8330499362</c:v>
                </c:pt>
                <c:pt idx="7111">
                  <c:v>13951.165133312799</c:v>
                </c:pt>
                <c:pt idx="7112">
                  <c:v>14034.0136451255</c:v>
                </c:pt>
                <c:pt idx="7113">
                  <c:v>14071.3769386596</c:v>
                </c:pt>
                <c:pt idx="7114">
                  <c:v>14083.169571185899</c:v>
                </c:pt>
                <c:pt idx="7115">
                  <c:v>14086.4427396748</c:v>
                </c:pt>
                <c:pt idx="7116">
                  <c:v>14097.4946712246</c:v>
                </c:pt>
                <c:pt idx="7117">
                  <c:v>14103.345885622301</c:v>
                </c:pt>
                <c:pt idx="7118">
                  <c:v>14105.026851053301</c:v>
                </c:pt>
                <c:pt idx="7119">
                  <c:v>14133.9438010547</c:v>
                </c:pt>
                <c:pt idx="7120">
                  <c:v>14140.525512084299</c:v>
                </c:pt>
                <c:pt idx="7121">
                  <c:v>14166.447583581699</c:v>
                </c:pt>
                <c:pt idx="7122">
                  <c:v>14176.776845607899</c:v>
                </c:pt>
                <c:pt idx="7123">
                  <c:v>14178.604947100301</c:v>
                </c:pt>
                <c:pt idx="7124">
                  <c:v>14179.5691450918</c:v>
                </c:pt>
                <c:pt idx="7125">
                  <c:v>14183.382179959701</c:v>
                </c:pt>
                <c:pt idx="7126">
                  <c:v>14185.482179959799</c:v>
                </c:pt>
                <c:pt idx="7127">
                  <c:v>14187.5821799599</c:v>
                </c:pt>
                <c:pt idx="7128">
                  <c:v>14188.225512085401</c:v>
                </c:pt>
                <c:pt idx="7129">
                  <c:v>14188.245512085499</c:v>
                </c:pt>
                <c:pt idx="7130">
                  <c:v>14188.2655120855</c:v>
                </c:pt>
                <c:pt idx="7131">
                  <c:v>14188.445512084199</c:v>
                </c:pt>
                <c:pt idx="7132">
                  <c:v>14189.325512085499</c:v>
                </c:pt>
                <c:pt idx="7133">
                  <c:v>14189.3455120855</c:v>
                </c:pt>
                <c:pt idx="7134">
                  <c:v>14189.8486372471</c:v>
                </c:pt>
                <c:pt idx="7135">
                  <c:v>14190.164852575301</c:v>
                </c:pt>
                <c:pt idx="7136">
                  <c:v>14191.0032741265</c:v>
                </c:pt>
                <c:pt idx="7137">
                  <c:v>14191.044545877099</c:v>
                </c:pt>
                <c:pt idx="7138">
                  <c:v>14191.160425974</c:v>
                </c:pt>
                <c:pt idx="7139">
                  <c:v>14191.4458444705</c:v>
                </c:pt>
                <c:pt idx="7140">
                  <c:v>14192.043274126499</c:v>
                </c:pt>
                <c:pt idx="7141">
                  <c:v>14192.9055120789</c:v>
                </c:pt>
                <c:pt idx="7142">
                  <c:v>14193.0832741265</c:v>
                </c:pt>
                <c:pt idx="7143">
                  <c:v>14193.5965365786</c:v>
                </c:pt>
                <c:pt idx="7144">
                  <c:v>14193.7280589481</c:v>
                </c:pt>
                <c:pt idx="7145">
                  <c:v>14194.123274126399</c:v>
                </c:pt>
                <c:pt idx="7146">
                  <c:v>14194.6365365786</c:v>
                </c:pt>
                <c:pt idx="7147">
                  <c:v>14194.857280828899</c:v>
                </c:pt>
                <c:pt idx="7148">
                  <c:v>14195.1632741264</c:v>
                </c:pt>
                <c:pt idx="7149">
                  <c:v>14195.462179959801</c:v>
                </c:pt>
                <c:pt idx="7150">
                  <c:v>14195.6765365786</c:v>
                </c:pt>
                <c:pt idx="7151">
                  <c:v>14195.694627893999</c:v>
                </c:pt>
                <c:pt idx="7152">
                  <c:v>14195.897280829</c:v>
                </c:pt>
                <c:pt idx="7153">
                  <c:v>14196.203274126399</c:v>
                </c:pt>
                <c:pt idx="7154">
                  <c:v>14196.5170967215</c:v>
                </c:pt>
                <c:pt idx="7155">
                  <c:v>14196.7165365787</c:v>
                </c:pt>
                <c:pt idx="7156">
                  <c:v>14196.937280829001</c:v>
                </c:pt>
                <c:pt idx="7157">
                  <c:v>14197.2432741264</c:v>
                </c:pt>
                <c:pt idx="7158">
                  <c:v>14197.562179959899</c:v>
                </c:pt>
                <c:pt idx="7159">
                  <c:v>14197.577096721099</c:v>
                </c:pt>
                <c:pt idx="7160">
                  <c:v>14197.7765365783</c:v>
                </c:pt>
                <c:pt idx="7161">
                  <c:v>14197.905768008901</c:v>
                </c:pt>
                <c:pt idx="7162">
                  <c:v>14197.9772808291</c:v>
                </c:pt>
                <c:pt idx="7163">
                  <c:v>14198.6170967211</c:v>
                </c:pt>
                <c:pt idx="7164">
                  <c:v>14198.662444957499</c:v>
                </c:pt>
                <c:pt idx="7165">
                  <c:v>14198.816536578301</c:v>
                </c:pt>
                <c:pt idx="7166">
                  <c:v>14199.017280829101</c:v>
                </c:pt>
                <c:pt idx="7167">
                  <c:v>14199.111024172</c:v>
                </c:pt>
                <c:pt idx="7168">
                  <c:v>14199.305512085501</c:v>
                </c:pt>
                <c:pt idx="7169">
                  <c:v>14199.583169245099</c:v>
                </c:pt>
                <c:pt idx="7170">
                  <c:v>14199.7485469738</c:v>
                </c:pt>
                <c:pt idx="7171">
                  <c:v>14199.8565365783</c:v>
                </c:pt>
                <c:pt idx="7172">
                  <c:v>14200.0572808291</c:v>
                </c:pt>
                <c:pt idx="7173">
                  <c:v>14200.385512085601</c:v>
                </c:pt>
                <c:pt idx="7174">
                  <c:v>14200.702179960001</c:v>
                </c:pt>
                <c:pt idx="7175">
                  <c:v>14200.7361682798</c:v>
                </c:pt>
                <c:pt idx="7176">
                  <c:v>14201.3439770285</c:v>
                </c:pt>
                <c:pt idx="7177">
                  <c:v>14202.898830366301</c:v>
                </c:pt>
                <c:pt idx="7178">
                  <c:v>14203.0287798435</c:v>
                </c:pt>
                <c:pt idx="7179">
                  <c:v>14206.6193744088</c:v>
                </c:pt>
                <c:pt idx="7180">
                  <c:v>14207.410665286699</c:v>
                </c:pt>
                <c:pt idx="7181">
                  <c:v>14208.9875429617</c:v>
                </c:pt>
                <c:pt idx="7182">
                  <c:v>14209.5935705464</c:v>
                </c:pt>
                <c:pt idx="7183">
                  <c:v>14210.0097349137</c:v>
                </c:pt>
                <c:pt idx="7184">
                  <c:v>14212.004584627201</c:v>
                </c:pt>
                <c:pt idx="7185">
                  <c:v>14212.2242366513</c:v>
                </c:pt>
                <c:pt idx="7186">
                  <c:v>14213.1808722447</c:v>
                </c:pt>
                <c:pt idx="7187">
                  <c:v>14213.5355353383</c:v>
                </c:pt>
                <c:pt idx="7188">
                  <c:v>14214.220872244699</c:v>
                </c:pt>
                <c:pt idx="7189">
                  <c:v>14215.2608722448</c:v>
                </c:pt>
                <c:pt idx="7190">
                  <c:v>14215.866669054099</c:v>
                </c:pt>
                <c:pt idx="7191">
                  <c:v>14216.300872244799</c:v>
                </c:pt>
                <c:pt idx="7192">
                  <c:v>14222.5448761972</c:v>
                </c:pt>
                <c:pt idx="7193">
                  <c:v>14223.473528078501</c:v>
                </c:pt>
                <c:pt idx="7194">
                  <c:v>14229.5388497203</c:v>
                </c:pt>
                <c:pt idx="7195">
                  <c:v>14229.558849720401</c:v>
                </c:pt>
                <c:pt idx="7196">
                  <c:v>14229.578849720399</c:v>
                </c:pt>
                <c:pt idx="7197">
                  <c:v>14229.5988497204</c:v>
                </c:pt>
                <c:pt idx="7198">
                  <c:v>14229.6188497204</c:v>
                </c:pt>
                <c:pt idx="7199">
                  <c:v>14229.7085469746</c:v>
                </c:pt>
                <c:pt idx="7200">
                  <c:v>14235.540380279799</c:v>
                </c:pt>
                <c:pt idx="7201">
                  <c:v>14235.5603802799</c:v>
                </c:pt>
                <c:pt idx="7202">
                  <c:v>14235.5803802799</c:v>
                </c:pt>
                <c:pt idx="7203">
                  <c:v>14235.6003802799</c:v>
                </c:pt>
                <c:pt idx="7204">
                  <c:v>14235.620380279899</c:v>
                </c:pt>
                <c:pt idx="7205">
                  <c:v>14235.6403802799</c:v>
                </c:pt>
                <c:pt idx="7206">
                  <c:v>14235.6603802799</c:v>
                </c:pt>
                <c:pt idx="7207">
                  <c:v>14235.68038028</c:v>
                </c:pt>
                <c:pt idx="7208">
                  <c:v>14235.700380280001</c:v>
                </c:pt>
                <c:pt idx="7209">
                  <c:v>14235.72038028</c:v>
                </c:pt>
                <c:pt idx="7210">
                  <c:v>14235.74038028</c:v>
                </c:pt>
                <c:pt idx="7211">
                  <c:v>14235.76038028</c:v>
                </c:pt>
                <c:pt idx="7212">
                  <c:v>14235.780380280101</c:v>
                </c:pt>
                <c:pt idx="7213">
                  <c:v>14235.800380280099</c:v>
                </c:pt>
                <c:pt idx="7214">
                  <c:v>14235.9203802802</c:v>
                </c:pt>
                <c:pt idx="7215">
                  <c:v>14235.940380280201</c:v>
                </c:pt>
                <c:pt idx="7216">
                  <c:v>14235.960380280199</c:v>
                </c:pt>
                <c:pt idx="7217">
                  <c:v>14241.151378647401</c:v>
                </c:pt>
                <c:pt idx="7218">
                  <c:v>14242.1913786474</c:v>
                </c:pt>
                <c:pt idx="7219">
                  <c:v>14243.231378647401</c:v>
                </c:pt>
                <c:pt idx="7220">
                  <c:v>14245.832584939801</c:v>
                </c:pt>
                <c:pt idx="7221">
                  <c:v>14247.7565365787</c:v>
                </c:pt>
                <c:pt idx="7222">
                  <c:v>14249.8205355759</c:v>
                </c:pt>
                <c:pt idx="7223">
                  <c:v>14250.896536578401</c:v>
                </c:pt>
                <c:pt idx="7224">
                  <c:v>14259.668546975499</c:v>
                </c:pt>
                <c:pt idx="7225">
                  <c:v>14264.6397104195</c:v>
                </c:pt>
                <c:pt idx="7226">
                  <c:v>14267.3885470032</c:v>
                </c:pt>
                <c:pt idx="7227">
                  <c:v>14267.4085470028</c:v>
                </c:pt>
                <c:pt idx="7228">
                  <c:v>14267.448547001901</c:v>
                </c:pt>
                <c:pt idx="7229">
                  <c:v>14267.468547001399</c:v>
                </c:pt>
                <c:pt idx="7230">
                  <c:v>14267.5085470005</c:v>
                </c:pt>
                <c:pt idx="7231">
                  <c:v>14268.8085469948</c:v>
                </c:pt>
                <c:pt idx="7232">
                  <c:v>14268.8285469943</c:v>
                </c:pt>
                <c:pt idx="7233">
                  <c:v>14268.848546993901</c:v>
                </c:pt>
                <c:pt idx="7234">
                  <c:v>14268.868546993401</c:v>
                </c:pt>
                <c:pt idx="7235">
                  <c:v>14268.8879543971</c:v>
                </c:pt>
                <c:pt idx="7236">
                  <c:v>14268.888546992999</c:v>
                </c:pt>
                <c:pt idx="7237">
                  <c:v>14268.908546992499</c:v>
                </c:pt>
                <c:pt idx="7238">
                  <c:v>14268.9279543962</c:v>
                </c:pt>
                <c:pt idx="7239">
                  <c:v>14268.9285469921</c:v>
                </c:pt>
                <c:pt idx="7240">
                  <c:v>14268.9485469916</c:v>
                </c:pt>
                <c:pt idx="7241">
                  <c:v>14268.9685469912</c:v>
                </c:pt>
                <c:pt idx="7242">
                  <c:v>14268.9885469907</c:v>
                </c:pt>
                <c:pt idx="7243">
                  <c:v>14269.008546990301</c:v>
                </c:pt>
                <c:pt idx="7244">
                  <c:v>14269.028546989801</c:v>
                </c:pt>
                <c:pt idx="7245">
                  <c:v>14269.048546989399</c:v>
                </c:pt>
                <c:pt idx="7246">
                  <c:v>14269.068546989</c:v>
                </c:pt>
                <c:pt idx="7247">
                  <c:v>14269.0885469885</c:v>
                </c:pt>
                <c:pt idx="7248">
                  <c:v>14269.1085469881</c:v>
                </c:pt>
                <c:pt idx="7249">
                  <c:v>14269.1285469876</c:v>
                </c:pt>
                <c:pt idx="7250">
                  <c:v>14269.1485469872</c:v>
                </c:pt>
                <c:pt idx="7251">
                  <c:v>14269.168546986701</c:v>
                </c:pt>
                <c:pt idx="7252">
                  <c:v>14269.188546986299</c:v>
                </c:pt>
                <c:pt idx="7253">
                  <c:v>14269.208546985799</c:v>
                </c:pt>
                <c:pt idx="7254">
                  <c:v>14269.2285469854</c:v>
                </c:pt>
                <c:pt idx="7255">
                  <c:v>14269.2485469849</c:v>
                </c:pt>
                <c:pt idx="7256">
                  <c:v>14269.2685469845</c:v>
                </c:pt>
                <c:pt idx="7257">
                  <c:v>14269.288546984</c:v>
                </c:pt>
                <c:pt idx="7258">
                  <c:v>14269.308546983601</c:v>
                </c:pt>
                <c:pt idx="7259">
                  <c:v>14269.328546983101</c:v>
                </c:pt>
                <c:pt idx="7260">
                  <c:v>14269.348546982699</c:v>
                </c:pt>
                <c:pt idx="7261">
                  <c:v>14269.368546982199</c:v>
                </c:pt>
                <c:pt idx="7262">
                  <c:v>14269.3885469818</c:v>
                </c:pt>
                <c:pt idx="7263">
                  <c:v>14269.4085469814</c:v>
                </c:pt>
                <c:pt idx="7264">
                  <c:v>14269.4285469809</c:v>
                </c:pt>
                <c:pt idx="7265">
                  <c:v>14269.4485469805</c:v>
                </c:pt>
                <c:pt idx="7266">
                  <c:v>14269.468546980001</c:v>
                </c:pt>
                <c:pt idx="7267">
                  <c:v>14269.488546979601</c:v>
                </c:pt>
                <c:pt idx="7268">
                  <c:v>14269.508546979099</c:v>
                </c:pt>
                <c:pt idx="7269">
                  <c:v>14269.5285469787</c:v>
                </c:pt>
                <c:pt idx="7270">
                  <c:v>14269.5485469782</c:v>
                </c:pt>
                <c:pt idx="7271">
                  <c:v>14269.5685469778</c:v>
                </c:pt>
                <c:pt idx="7272">
                  <c:v>14269.6085469769</c:v>
                </c:pt>
                <c:pt idx="7273">
                  <c:v>14269.628546976401</c:v>
                </c:pt>
                <c:pt idx="7274">
                  <c:v>14269.648546975999</c:v>
                </c:pt>
                <c:pt idx="7275">
                  <c:v>14269.6885469751</c:v>
                </c:pt>
                <c:pt idx="7276">
                  <c:v>14269.7285469742</c:v>
                </c:pt>
                <c:pt idx="7277">
                  <c:v>14269.945258154499</c:v>
                </c:pt>
                <c:pt idx="7278">
                  <c:v>14269.965258153999</c:v>
                </c:pt>
                <c:pt idx="7279">
                  <c:v>14269.9852581536</c:v>
                </c:pt>
                <c:pt idx="7280">
                  <c:v>14270.0052581531</c:v>
                </c:pt>
                <c:pt idx="7281">
                  <c:v>14270.0252581527</c:v>
                </c:pt>
                <c:pt idx="7282">
                  <c:v>14270.087954393501</c:v>
                </c:pt>
                <c:pt idx="7283">
                  <c:v>14270.107954393099</c:v>
                </c:pt>
                <c:pt idx="7284">
                  <c:v>14270.127954392599</c:v>
                </c:pt>
                <c:pt idx="7285">
                  <c:v>14271.027954372499</c:v>
                </c:pt>
                <c:pt idx="7286">
                  <c:v>14273.5464923698</c:v>
                </c:pt>
                <c:pt idx="7287">
                  <c:v>14274.018079473601</c:v>
                </c:pt>
                <c:pt idx="7288">
                  <c:v>14275.3912719413</c:v>
                </c:pt>
                <c:pt idx="7289">
                  <c:v>14277.0885470099</c:v>
                </c:pt>
                <c:pt idx="7290">
                  <c:v>14277.1085470095</c:v>
                </c:pt>
                <c:pt idx="7291">
                  <c:v>14277.128547009001</c:v>
                </c:pt>
                <c:pt idx="7292">
                  <c:v>14277.148547008601</c:v>
                </c:pt>
                <c:pt idx="7293">
                  <c:v>14277.168547008099</c:v>
                </c:pt>
                <c:pt idx="7294">
                  <c:v>14277.1885470077</c:v>
                </c:pt>
                <c:pt idx="7295">
                  <c:v>14277.2085470072</c:v>
                </c:pt>
                <c:pt idx="7296">
                  <c:v>14277.2285470068</c:v>
                </c:pt>
                <c:pt idx="7297">
                  <c:v>14277.2485470063</c:v>
                </c:pt>
                <c:pt idx="7298">
                  <c:v>14277.2685470059</c:v>
                </c:pt>
                <c:pt idx="7299">
                  <c:v>14277.288547005501</c:v>
                </c:pt>
                <c:pt idx="7300">
                  <c:v>14277.308547004999</c:v>
                </c:pt>
                <c:pt idx="7301">
                  <c:v>14277.328547004599</c:v>
                </c:pt>
                <c:pt idx="7302">
                  <c:v>14277.3485470041</c:v>
                </c:pt>
                <c:pt idx="7303">
                  <c:v>14277.3685470037</c:v>
                </c:pt>
                <c:pt idx="7304">
                  <c:v>14277.624102584001</c:v>
                </c:pt>
                <c:pt idx="7305">
                  <c:v>14278.548547000601</c:v>
                </c:pt>
                <c:pt idx="7306">
                  <c:v>14278.568547000101</c:v>
                </c:pt>
                <c:pt idx="7307">
                  <c:v>14278.588546999699</c:v>
                </c:pt>
                <c:pt idx="7308">
                  <c:v>14278.608546999199</c:v>
                </c:pt>
                <c:pt idx="7309">
                  <c:v>14278.6285469988</c:v>
                </c:pt>
                <c:pt idx="7310">
                  <c:v>14279.468882155599</c:v>
                </c:pt>
                <c:pt idx="7311">
                  <c:v>14280.9592943071</c:v>
                </c:pt>
                <c:pt idx="7312">
                  <c:v>14286.4930569117</c:v>
                </c:pt>
                <c:pt idx="7313">
                  <c:v>14288.440563335</c:v>
                </c:pt>
                <c:pt idx="7314">
                  <c:v>14289.310918532699</c:v>
                </c:pt>
                <c:pt idx="7315">
                  <c:v>14289.3309185327</c:v>
                </c:pt>
                <c:pt idx="7316">
                  <c:v>14289.3509185328</c:v>
                </c:pt>
                <c:pt idx="7317">
                  <c:v>14289.390918532799</c:v>
                </c:pt>
                <c:pt idx="7318">
                  <c:v>14289.4109185328</c:v>
                </c:pt>
                <c:pt idx="7319">
                  <c:v>14289.450918532901</c:v>
                </c:pt>
                <c:pt idx="7320">
                  <c:v>14289.470918532899</c:v>
                </c:pt>
                <c:pt idx="7321">
                  <c:v>14289.4909185329</c:v>
                </c:pt>
                <c:pt idx="7322">
                  <c:v>14289.5109185329</c:v>
                </c:pt>
                <c:pt idx="7323">
                  <c:v>14289.530918532901</c:v>
                </c:pt>
                <c:pt idx="7324">
                  <c:v>14289.550918532999</c:v>
                </c:pt>
                <c:pt idx="7325">
                  <c:v>14289.570918533</c:v>
                </c:pt>
                <c:pt idx="7326">
                  <c:v>14289.590918533</c:v>
                </c:pt>
                <c:pt idx="7327">
                  <c:v>14289.610918533001</c:v>
                </c:pt>
                <c:pt idx="7328">
                  <c:v>14289.630918532999</c:v>
                </c:pt>
                <c:pt idx="7329">
                  <c:v>14289.650918533</c:v>
                </c:pt>
                <c:pt idx="7330">
                  <c:v>14289.6709185331</c:v>
                </c:pt>
                <c:pt idx="7331">
                  <c:v>14289.690918533101</c:v>
                </c:pt>
                <c:pt idx="7332">
                  <c:v>14289.710918533099</c:v>
                </c:pt>
                <c:pt idx="7333">
                  <c:v>14289.7309185331</c:v>
                </c:pt>
                <c:pt idx="7334">
                  <c:v>14289.7509185331</c:v>
                </c:pt>
                <c:pt idx="7335">
                  <c:v>14289.770918533201</c:v>
                </c:pt>
                <c:pt idx="7336">
                  <c:v>14289.790918533199</c:v>
                </c:pt>
                <c:pt idx="7337">
                  <c:v>14289.8109185332</c:v>
                </c:pt>
                <c:pt idx="7338">
                  <c:v>14289.8309185332</c:v>
                </c:pt>
                <c:pt idx="7339">
                  <c:v>14289.8509185332</c:v>
                </c:pt>
                <c:pt idx="7340">
                  <c:v>14289.870918533299</c:v>
                </c:pt>
                <c:pt idx="7341">
                  <c:v>14289.8909185333</c:v>
                </c:pt>
                <c:pt idx="7342">
                  <c:v>14289.9109185333</c:v>
                </c:pt>
                <c:pt idx="7343">
                  <c:v>14289.9309185333</c:v>
                </c:pt>
                <c:pt idx="7344">
                  <c:v>14289.950918533301</c:v>
                </c:pt>
                <c:pt idx="7345">
                  <c:v>14289.970918533299</c:v>
                </c:pt>
                <c:pt idx="7346">
                  <c:v>14289.9909185334</c:v>
                </c:pt>
                <c:pt idx="7347">
                  <c:v>14290.0109185334</c:v>
                </c:pt>
                <c:pt idx="7348">
                  <c:v>14291.300466660399</c:v>
                </c:pt>
                <c:pt idx="7349">
                  <c:v>14291.360466660401</c:v>
                </c:pt>
                <c:pt idx="7350">
                  <c:v>14296.1250155046</c:v>
                </c:pt>
                <c:pt idx="7351">
                  <c:v>14321.3563817096</c:v>
                </c:pt>
                <c:pt idx="7352">
                  <c:v>14355.637694720101</c:v>
                </c:pt>
                <c:pt idx="7353">
                  <c:v>14362.1365943485</c:v>
                </c:pt>
                <c:pt idx="7354">
                  <c:v>14364.7291331905</c:v>
                </c:pt>
                <c:pt idx="7355">
                  <c:v>14367.497175824499</c:v>
                </c:pt>
                <c:pt idx="7356">
                  <c:v>14385.1771658789</c:v>
                </c:pt>
                <c:pt idx="7357">
                  <c:v>14391.2078494131</c:v>
                </c:pt>
                <c:pt idx="7358">
                  <c:v>14403.136658695001</c:v>
                </c:pt>
                <c:pt idx="7359">
                  <c:v>14428.4556695705</c:v>
                </c:pt>
                <c:pt idx="7360">
                  <c:v>14457.995407464899</c:v>
                </c:pt>
                <c:pt idx="7361">
                  <c:v>14462.384315785001</c:v>
                </c:pt>
                <c:pt idx="7362">
                  <c:v>14463.6541639631</c:v>
                </c:pt>
                <c:pt idx="7363">
                  <c:v>14463.9177972506</c:v>
                </c:pt>
                <c:pt idx="7364">
                  <c:v>14464.6941639631</c:v>
                </c:pt>
                <c:pt idx="7365">
                  <c:v>14469.174026864101</c:v>
                </c:pt>
                <c:pt idx="7366">
                  <c:v>14470.2140268641</c:v>
                </c:pt>
                <c:pt idx="7367">
                  <c:v>14471.393884105801</c:v>
                </c:pt>
                <c:pt idx="7368">
                  <c:v>14478.134026864</c:v>
                </c:pt>
                <c:pt idx="7369">
                  <c:v>14515.143265136499</c:v>
                </c:pt>
                <c:pt idx="7370">
                  <c:v>14516.4085837928</c:v>
                </c:pt>
                <c:pt idx="7371">
                  <c:v>14521.028864964799</c:v>
                </c:pt>
                <c:pt idx="7372">
                  <c:v>14522.3309735783</c:v>
                </c:pt>
                <c:pt idx="7373">
                  <c:v>14530.4541639648</c:v>
                </c:pt>
                <c:pt idx="7374">
                  <c:v>14531.4941639648</c:v>
                </c:pt>
                <c:pt idx="7375">
                  <c:v>14532.5541639644</c:v>
                </c:pt>
                <c:pt idx="7376">
                  <c:v>14535.3146452889</c:v>
                </c:pt>
                <c:pt idx="7377">
                  <c:v>14535.5747271375</c:v>
                </c:pt>
                <c:pt idx="7378">
                  <c:v>14538.806743405201</c:v>
                </c:pt>
                <c:pt idx="7379">
                  <c:v>14539.392255503601</c:v>
                </c:pt>
                <c:pt idx="7380">
                  <c:v>14541.2370350742</c:v>
                </c:pt>
                <c:pt idx="7381">
                  <c:v>14570.434163965199</c:v>
                </c:pt>
                <c:pt idx="7382">
                  <c:v>14592.7956055589</c:v>
                </c:pt>
                <c:pt idx="7383">
                  <c:v>14594.544590018601</c:v>
                </c:pt>
                <c:pt idx="7384">
                  <c:v>14611.007082886899</c:v>
                </c:pt>
                <c:pt idx="7385">
                  <c:v>14612.0670828865</c:v>
                </c:pt>
                <c:pt idx="7386">
                  <c:v>14612.5341639649</c:v>
                </c:pt>
                <c:pt idx="7387">
                  <c:v>14612.574163964</c:v>
                </c:pt>
                <c:pt idx="7388">
                  <c:v>14613.1270828861</c:v>
                </c:pt>
                <c:pt idx="7389">
                  <c:v>14613.614163964001</c:v>
                </c:pt>
                <c:pt idx="7390">
                  <c:v>14613.634163963599</c:v>
                </c:pt>
                <c:pt idx="7391">
                  <c:v>14616.267082885801</c:v>
                </c:pt>
                <c:pt idx="7392">
                  <c:v>14616.269188418901</c:v>
                </c:pt>
                <c:pt idx="7393">
                  <c:v>14617.6269622864</c:v>
                </c:pt>
                <c:pt idx="7394">
                  <c:v>14617.631806404899</c:v>
                </c:pt>
                <c:pt idx="7395">
                  <c:v>14617.914163965699</c:v>
                </c:pt>
                <c:pt idx="7396">
                  <c:v>14618.387082884999</c:v>
                </c:pt>
                <c:pt idx="7397">
                  <c:v>14618.389188418099</c:v>
                </c:pt>
                <c:pt idx="7398">
                  <c:v>14618.405716353</c:v>
                </c:pt>
                <c:pt idx="7399">
                  <c:v>14618.686962285999</c:v>
                </c:pt>
                <c:pt idx="7400">
                  <c:v>14618.9529354516</c:v>
                </c:pt>
                <c:pt idx="7401">
                  <c:v>14618.9741639653</c:v>
                </c:pt>
                <c:pt idx="7402">
                  <c:v>14618.9941639648</c:v>
                </c:pt>
                <c:pt idx="7403">
                  <c:v>14619.3941639652</c:v>
                </c:pt>
                <c:pt idx="7404">
                  <c:v>14619.9866431672</c:v>
                </c:pt>
                <c:pt idx="7405">
                  <c:v>14620.0341639649</c:v>
                </c:pt>
                <c:pt idx="7406">
                  <c:v>14620.134163967799</c:v>
                </c:pt>
                <c:pt idx="7407">
                  <c:v>14620.4541639648</c:v>
                </c:pt>
                <c:pt idx="7408">
                  <c:v>14620.467082884999</c:v>
                </c:pt>
                <c:pt idx="7409">
                  <c:v>14620.7772891283</c:v>
                </c:pt>
                <c:pt idx="7410">
                  <c:v>14620.953197758399</c:v>
                </c:pt>
                <c:pt idx="7411">
                  <c:v>14621.1941639669</c:v>
                </c:pt>
                <c:pt idx="7412">
                  <c:v>14621.421646201899</c:v>
                </c:pt>
                <c:pt idx="7413">
                  <c:v>14621.5291884178</c:v>
                </c:pt>
                <c:pt idx="7414">
                  <c:v>14621.565716352299</c:v>
                </c:pt>
                <c:pt idx="7415">
                  <c:v>14622.013197758401</c:v>
                </c:pt>
                <c:pt idx="7416">
                  <c:v>14622.033197758399</c:v>
                </c:pt>
                <c:pt idx="7417">
                  <c:v>14622.0531977585</c:v>
                </c:pt>
                <c:pt idx="7418">
                  <c:v>14622.688058948101</c:v>
                </c:pt>
                <c:pt idx="7419">
                  <c:v>14623.1070828866</c:v>
                </c:pt>
                <c:pt idx="7420">
                  <c:v>14623.113197758499</c:v>
                </c:pt>
                <c:pt idx="7421">
                  <c:v>14623.1331977585</c:v>
                </c:pt>
                <c:pt idx="7422">
                  <c:v>14623.1531977585</c:v>
                </c:pt>
                <c:pt idx="7423">
                  <c:v>14623.649188416999</c:v>
                </c:pt>
                <c:pt idx="7424">
                  <c:v>14624.014128094501</c:v>
                </c:pt>
                <c:pt idx="7425">
                  <c:v>14624.2131977586</c:v>
                </c:pt>
                <c:pt idx="7426">
                  <c:v>14624.2331977586</c:v>
                </c:pt>
                <c:pt idx="7427">
                  <c:v>14624.2531977586</c:v>
                </c:pt>
                <c:pt idx="7428">
                  <c:v>14625.0741280945</c:v>
                </c:pt>
                <c:pt idx="7429">
                  <c:v>14625.3131977587</c:v>
                </c:pt>
                <c:pt idx="7430">
                  <c:v>14625.3331977587</c:v>
                </c:pt>
                <c:pt idx="7431">
                  <c:v>14625.353197758701</c:v>
                </c:pt>
                <c:pt idx="7432">
                  <c:v>14625.949466063101</c:v>
                </c:pt>
                <c:pt idx="7433">
                  <c:v>14626.114128094599</c:v>
                </c:pt>
                <c:pt idx="7434">
                  <c:v>14626.1341280946</c:v>
                </c:pt>
                <c:pt idx="7435">
                  <c:v>14626.247082886201</c:v>
                </c:pt>
                <c:pt idx="7436">
                  <c:v>14626.4131977588</c:v>
                </c:pt>
                <c:pt idx="7437">
                  <c:v>14626.433197758801</c:v>
                </c:pt>
                <c:pt idx="7438">
                  <c:v>14627.174128094601</c:v>
                </c:pt>
                <c:pt idx="7439">
                  <c:v>14627.194128094699</c:v>
                </c:pt>
                <c:pt idx="7440">
                  <c:v>14627.4731977588</c:v>
                </c:pt>
                <c:pt idx="7441">
                  <c:v>14628.041984111</c:v>
                </c:pt>
                <c:pt idx="7442">
                  <c:v>14628.171926007601</c:v>
                </c:pt>
                <c:pt idx="7443">
                  <c:v>14628.2341280947</c:v>
                </c:pt>
                <c:pt idx="7444">
                  <c:v>14628.254128094701</c:v>
                </c:pt>
                <c:pt idx="7445">
                  <c:v>14628.347082885901</c:v>
                </c:pt>
                <c:pt idx="7446">
                  <c:v>14628.513197758901</c:v>
                </c:pt>
                <c:pt idx="7447">
                  <c:v>14629.1065916361</c:v>
                </c:pt>
                <c:pt idx="7448">
                  <c:v>14629.2119260075</c:v>
                </c:pt>
                <c:pt idx="7449">
                  <c:v>14629.2941280948</c:v>
                </c:pt>
                <c:pt idx="7450">
                  <c:v>14629.3141280948</c:v>
                </c:pt>
                <c:pt idx="7451">
                  <c:v>14629.5531977589</c:v>
                </c:pt>
                <c:pt idx="7452">
                  <c:v>14629.563169245601</c:v>
                </c:pt>
                <c:pt idx="7453">
                  <c:v>14630.0578117761</c:v>
                </c:pt>
                <c:pt idx="7454">
                  <c:v>14630.0778117761</c:v>
                </c:pt>
                <c:pt idx="7455">
                  <c:v>14630.097811776201</c:v>
                </c:pt>
                <c:pt idx="7456">
                  <c:v>14630.206591636201</c:v>
                </c:pt>
                <c:pt idx="7457">
                  <c:v>14630.251926007501</c:v>
                </c:pt>
                <c:pt idx="7458">
                  <c:v>14630.267376587401</c:v>
                </c:pt>
                <c:pt idx="7459">
                  <c:v>14630.354128094799</c:v>
                </c:pt>
                <c:pt idx="7460">
                  <c:v>14630.3741280948</c:v>
                </c:pt>
                <c:pt idx="7461">
                  <c:v>14630.593197759001</c:v>
                </c:pt>
                <c:pt idx="7462">
                  <c:v>14630.6103322415</c:v>
                </c:pt>
                <c:pt idx="7463">
                  <c:v>14630.742444957599</c:v>
                </c:pt>
                <c:pt idx="7464">
                  <c:v>14630.805188459301</c:v>
                </c:pt>
                <c:pt idx="7465">
                  <c:v>14630.922013359999</c:v>
                </c:pt>
                <c:pt idx="7466">
                  <c:v>14630.94201336</c:v>
                </c:pt>
                <c:pt idx="7467">
                  <c:v>14631.051420943801</c:v>
                </c:pt>
                <c:pt idx="7468">
                  <c:v>14631.254117181201</c:v>
                </c:pt>
                <c:pt idx="7469">
                  <c:v>14631.2919260075</c:v>
                </c:pt>
                <c:pt idx="7470">
                  <c:v>14631.306591636299</c:v>
                </c:pt>
                <c:pt idx="7471">
                  <c:v>14631.414128094901</c:v>
                </c:pt>
                <c:pt idx="7472">
                  <c:v>14631.434128094899</c:v>
                </c:pt>
                <c:pt idx="7473">
                  <c:v>14631.4541280949</c:v>
                </c:pt>
                <c:pt idx="7474">
                  <c:v>14631.4741280949</c:v>
                </c:pt>
                <c:pt idx="7475">
                  <c:v>14631.494128094901</c:v>
                </c:pt>
                <c:pt idx="7476">
                  <c:v>14631.514128094999</c:v>
                </c:pt>
                <c:pt idx="7477">
                  <c:v>14631.534128095</c:v>
                </c:pt>
                <c:pt idx="7478">
                  <c:v>14631.554128095</c:v>
                </c:pt>
                <c:pt idx="7479">
                  <c:v>14631.574128095001</c:v>
                </c:pt>
                <c:pt idx="7480">
                  <c:v>14631.594128094999</c:v>
                </c:pt>
                <c:pt idx="7481">
                  <c:v>14631.614128095</c:v>
                </c:pt>
                <c:pt idx="7482">
                  <c:v>14631.630831841299</c:v>
                </c:pt>
                <c:pt idx="7483">
                  <c:v>14631.633197759</c:v>
                </c:pt>
                <c:pt idx="7484">
                  <c:v>14631.6341280951</c:v>
                </c:pt>
                <c:pt idx="7485">
                  <c:v>14631.653197759</c:v>
                </c:pt>
                <c:pt idx="7486">
                  <c:v>14631.654128095101</c:v>
                </c:pt>
                <c:pt idx="7487">
                  <c:v>14631.673197759001</c:v>
                </c:pt>
                <c:pt idx="7488">
                  <c:v>14631.674128095099</c:v>
                </c:pt>
                <c:pt idx="7489">
                  <c:v>14631.693197759099</c:v>
                </c:pt>
                <c:pt idx="7490">
                  <c:v>14631.6941280951</c:v>
                </c:pt>
                <c:pt idx="7491">
                  <c:v>14631.7131977591</c:v>
                </c:pt>
                <c:pt idx="7492">
                  <c:v>14631.7141280951</c:v>
                </c:pt>
                <c:pt idx="7493">
                  <c:v>14631.7331977591</c:v>
                </c:pt>
                <c:pt idx="7494">
                  <c:v>14631.734128095201</c:v>
                </c:pt>
                <c:pt idx="7495">
                  <c:v>14631.753197759101</c:v>
                </c:pt>
                <c:pt idx="7496">
                  <c:v>14631.754128095199</c:v>
                </c:pt>
                <c:pt idx="7497">
                  <c:v>14631.773197759099</c:v>
                </c:pt>
                <c:pt idx="7498">
                  <c:v>14631.7741280952</c:v>
                </c:pt>
                <c:pt idx="7499">
                  <c:v>14631.7931977591</c:v>
                </c:pt>
                <c:pt idx="7500">
                  <c:v>14631.7941280952</c:v>
                </c:pt>
                <c:pt idx="7501">
                  <c:v>14631.8131977592</c:v>
                </c:pt>
                <c:pt idx="7502">
                  <c:v>14631.833197759201</c:v>
                </c:pt>
                <c:pt idx="7503">
                  <c:v>14631.8451884593</c:v>
                </c:pt>
                <c:pt idx="7504">
                  <c:v>14631.853197759199</c:v>
                </c:pt>
                <c:pt idx="7505">
                  <c:v>14631.8731977592</c:v>
                </c:pt>
                <c:pt idx="7506">
                  <c:v>14631.8741280953</c:v>
                </c:pt>
                <c:pt idx="7507">
                  <c:v>14631.8931977592</c:v>
                </c:pt>
                <c:pt idx="7508">
                  <c:v>14631.8941280953</c:v>
                </c:pt>
                <c:pt idx="7509">
                  <c:v>14631.913197759301</c:v>
                </c:pt>
                <c:pt idx="7510">
                  <c:v>14631.933197759299</c:v>
                </c:pt>
                <c:pt idx="7511">
                  <c:v>14631.9531977593</c:v>
                </c:pt>
                <c:pt idx="7512">
                  <c:v>14631.9731977593</c:v>
                </c:pt>
                <c:pt idx="7513">
                  <c:v>14631.993197759301</c:v>
                </c:pt>
                <c:pt idx="7514">
                  <c:v>14632.002013360099</c:v>
                </c:pt>
                <c:pt idx="7515">
                  <c:v>14632.013197759399</c:v>
                </c:pt>
                <c:pt idx="7516">
                  <c:v>14632.0220133601</c:v>
                </c:pt>
                <c:pt idx="7517">
                  <c:v>14632.0331977594</c:v>
                </c:pt>
                <c:pt idx="7518">
                  <c:v>14632.0531977594</c:v>
                </c:pt>
                <c:pt idx="7519">
                  <c:v>14632.073197759401</c:v>
                </c:pt>
                <c:pt idx="7520">
                  <c:v>14632.093197759399</c:v>
                </c:pt>
                <c:pt idx="7521">
                  <c:v>14632.1131977594</c:v>
                </c:pt>
                <c:pt idx="7522">
                  <c:v>14632.1331977595</c:v>
                </c:pt>
                <c:pt idx="7523">
                  <c:v>14632.1531977595</c:v>
                </c:pt>
                <c:pt idx="7524">
                  <c:v>14632.173197759501</c:v>
                </c:pt>
                <c:pt idx="7525">
                  <c:v>14632.1931977595</c:v>
                </c:pt>
                <c:pt idx="7526">
                  <c:v>14632.2131977595</c:v>
                </c:pt>
                <c:pt idx="7527">
                  <c:v>14632.2331977596</c:v>
                </c:pt>
                <c:pt idx="7528">
                  <c:v>14632.253197759601</c:v>
                </c:pt>
                <c:pt idx="7529">
                  <c:v>14632.273197759599</c:v>
                </c:pt>
                <c:pt idx="7530">
                  <c:v>14632.2931977596</c:v>
                </c:pt>
                <c:pt idx="7531">
                  <c:v>14632.3131977596</c:v>
                </c:pt>
                <c:pt idx="7532">
                  <c:v>14632.3319260075</c:v>
                </c:pt>
                <c:pt idx="7533">
                  <c:v>14632.333197759601</c:v>
                </c:pt>
                <c:pt idx="7534">
                  <c:v>14632.3881409978</c:v>
                </c:pt>
                <c:pt idx="7535">
                  <c:v>14632.4065916364</c:v>
                </c:pt>
                <c:pt idx="7536">
                  <c:v>14632.9374317247</c:v>
                </c:pt>
                <c:pt idx="7537">
                  <c:v>14633.062013360201</c:v>
                </c:pt>
                <c:pt idx="7538">
                  <c:v>14633.082013360199</c:v>
                </c:pt>
                <c:pt idx="7539">
                  <c:v>14633.371926007499</c:v>
                </c:pt>
                <c:pt idx="7540">
                  <c:v>14633.3731977597</c:v>
                </c:pt>
                <c:pt idx="7541">
                  <c:v>14633.3931977597</c:v>
                </c:pt>
                <c:pt idx="7542">
                  <c:v>14633.413197759701</c:v>
                </c:pt>
                <c:pt idx="7543">
                  <c:v>14633.428140997799</c:v>
                </c:pt>
                <c:pt idx="7544">
                  <c:v>14633.433197759699</c:v>
                </c:pt>
                <c:pt idx="7545">
                  <c:v>14633.4531977598</c:v>
                </c:pt>
                <c:pt idx="7546">
                  <c:v>14633.4731977598</c:v>
                </c:pt>
                <c:pt idx="7547">
                  <c:v>14633.493197759801</c:v>
                </c:pt>
                <c:pt idx="7548">
                  <c:v>14633.513197759799</c:v>
                </c:pt>
                <c:pt idx="7549">
                  <c:v>14633.5331977598</c:v>
                </c:pt>
                <c:pt idx="7550">
                  <c:v>14633.5531977599</c:v>
                </c:pt>
                <c:pt idx="7551">
                  <c:v>14633.573197759901</c:v>
                </c:pt>
                <c:pt idx="7552">
                  <c:v>14633.8274822477</c:v>
                </c:pt>
                <c:pt idx="7553">
                  <c:v>14633.9251884594</c:v>
                </c:pt>
                <c:pt idx="7554">
                  <c:v>14633.945188459</c:v>
                </c:pt>
                <c:pt idx="7555">
                  <c:v>14634.1220133602</c:v>
                </c:pt>
                <c:pt idx="7556">
                  <c:v>14634.142013360201</c:v>
                </c:pt>
                <c:pt idx="7557">
                  <c:v>14634.4119260074</c:v>
                </c:pt>
                <c:pt idx="7558">
                  <c:v>14634.4681409979</c:v>
                </c:pt>
                <c:pt idx="7559">
                  <c:v>14634.673197759999</c:v>
                </c:pt>
                <c:pt idx="7560">
                  <c:v>14634.867482247701</c:v>
                </c:pt>
                <c:pt idx="7561">
                  <c:v>14634.985188459001</c:v>
                </c:pt>
                <c:pt idx="7562">
                  <c:v>14635.0541280945</c:v>
                </c:pt>
                <c:pt idx="7563">
                  <c:v>14635.1820133603</c:v>
                </c:pt>
                <c:pt idx="7564">
                  <c:v>14635.2020133603</c:v>
                </c:pt>
                <c:pt idx="7565">
                  <c:v>14635.451926007399</c:v>
                </c:pt>
                <c:pt idx="7566">
                  <c:v>14635.508140997899</c:v>
                </c:pt>
                <c:pt idx="7567">
                  <c:v>14635.733197760001</c:v>
                </c:pt>
                <c:pt idx="7568">
                  <c:v>14635.753197759999</c:v>
                </c:pt>
                <c:pt idx="7569">
                  <c:v>14635.7731977601</c:v>
                </c:pt>
                <c:pt idx="7570">
                  <c:v>14635.7931977601</c:v>
                </c:pt>
                <c:pt idx="7571">
                  <c:v>14635.813197760101</c:v>
                </c:pt>
                <c:pt idx="7572">
                  <c:v>14635.833197760099</c:v>
                </c:pt>
                <c:pt idx="7573">
                  <c:v>14635.8531977601</c:v>
                </c:pt>
                <c:pt idx="7574">
                  <c:v>14635.9074822478</c:v>
                </c:pt>
                <c:pt idx="7575">
                  <c:v>14636.242013360299</c:v>
                </c:pt>
                <c:pt idx="7576">
                  <c:v>14636.2620133603</c:v>
                </c:pt>
                <c:pt idx="7577">
                  <c:v>14636.4583427179</c:v>
                </c:pt>
                <c:pt idx="7578">
                  <c:v>14636.478342717901</c:v>
                </c:pt>
                <c:pt idx="7579">
                  <c:v>14636.4919260074</c:v>
                </c:pt>
                <c:pt idx="7580">
                  <c:v>14636.4983427179</c:v>
                </c:pt>
                <c:pt idx="7581">
                  <c:v>14636.518342718</c:v>
                </c:pt>
                <c:pt idx="7582">
                  <c:v>14636.538342718</c:v>
                </c:pt>
                <c:pt idx="7583">
                  <c:v>14636.5481409979</c:v>
                </c:pt>
                <c:pt idx="7584">
                  <c:v>14636.558342718001</c:v>
                </c:pt>
                <c:pt idx="7585">
                  <c:v>14636.947482247801</c:v>
                </c:pt>
                <c:pt idx="7586">
                  <c:v>14637.065188459101</c:v>
                </c:pt>
                <c:pt idx="7587">
                  <c:v>14637.085188458601</c:v>
                </c:pt>
                <c:pt idx="7588">
                  <c:v>14637.3020133604</c:v>
                </c:pt>
                <c:pt idx="7589">
                  <c:v>14637.322013360401</c:v>
                </c:pt>
                <c:pt idx="7590">
                  <c:v>14637.531926007399</c:v>
                </c:pt>
                <c:pt idx="7591">
                  <c:v>14637.588140997999</c:v>
                </c:pt>
                <c:pt idx="7592">
                  <c:v>14637.9874822478</c:v>
                </c:pt>
                <c:pt idx="7593">
                  <c:v>14638.1251884587</c:v>
                </c:pt>
                <c:pt idx="7594">
                  <c:v>14638.3620133604</c:v>
                </c:pt>
                <c:pt idx="7595">
                  <c:v>14638.3820133605</c:v>
                </c:pt>
                <c:pt idx="7596">
                  <c:v>14638.5719260073</c:v>
                </c:pt>
                <c:pt idx="7597">
                  <c:v>14639.0274822479</c:v>
                </c:pt>
                <c:pt idx="7598">
                  <c:v>14639.165188458701</c:v>
                </c:pt>
                <c:pt idx="7599">
                  <c:v>14639.1769300862</c:v>
                </c:pt>
                <c:pt idx="7600">
                  <c:v>14639.1969300862</c:v>
                </c:pt>
                <c:pt idx="7601">
                  <c:v>14639.216930086201</c:v>
                </c:pt>
                <c:pt idx="7602">
                  <c:v>14639.422013360499</c:v>
                </c:pt>
                <c:pt idx="7603">
                  <c:v>14639.4420133605</c:v>
                </c:pt>
                <c:pt idx="7604">
                  <c:v>14639.4620133605</c:v>
                </c:pt>
                <c:pt idx="7605">
                  <c:v>14639.482013360501</c:v>
                </c:pt>
                <c:pt idx="7606">
                  <c:v>14639.502013360599</c:v>
                </c:pt>
                <c:pt idx="7607">
                  <c:v>14639.5220133606</c:v>
                </c:pt>
                <c:pt idx="7608">
                  <c:v>14639.5420133606</c:v>
                </c:pt>
                <c:pt idx="7609">
                  <c:v>14639.550012162799</c:v>
                </c:pt>
                <c:pt idx="7610">
                  <c:v>14639.562013360601</c:v>
                </c:pt>
                <c:pt idx="7611">
                  <c:v>14639.582013360599</c:v>
                </c:pt>
                <c:pt idx="7612">
                  <c:v>14639.6020133607</c:v>
                </c:pt>
                <c:pt idx="7613">
                  <c:v>14639.611926007299</c:v>
                </c:pt>
                <c:pt idx="7614">
                  <c:v>14639.6220133607</c:v>
                </c:pt>
                <c:pt idx="7615">
                  <c:v>14639.642013360701</c:v>
                </c:pt>
                <c:pt idx="7616">
                  <c:v>14639.662013360699</c:v>
                </c:pt>
                <c:pt idx="7617">
                  <c:v>14639.6820133607</c:v>
                </c:pt>
                <c:pt idx="7618">
                  <c:v>14639.7020133608</c:v>
                </c:pt>
                <c:pt idx="7619">
                  <c:v>14639.722013360801</c:v>
                </c:pt>
                <c:pt idx="7620">
                  <c:v>14639.802013360801</c:v>
                </c:pt>
                <c:pt idx="7621">
                  <c:v>14639.822013360899</c:v>
                </c:pt>
                <c:pt idx="7622">
                  <c:v>14639.916194843099</c:v>
                </c:pt>
                <c:pt idx="7623">
                  <c:v>14640.0674822479</c:v>
                </c:pt>
                <c:pt idx="7624">
                  <c:v>14640.2051884587</c:v>
                </c:pt>
                <c:pt idx="7625">
                  <c:v>14640.6519260073</c:v>
                </c:pt>
                <c:pt idx="7626">
                  <c:v>14641.1074822479</c:v>
                </c:pt>
                <c:pt idx="7627">
                  <c:v>14641.4603359755</c:v>
                </c:pt>
                <c:pt idx="7628">
                  <c:v>14641.480335975</c:v>
                </c:pt>
                <c:pt idx="7629">
                  <c:v>14641.500335974601</c:v>
                </c:pt>
                <c:pt idx="7630">
                  <c:v>14641.520335974101</c:v>
                </c:pt>
                <c:pt idx="7631">
                  <c:v>14641.540335973699</c:v>
                </c:pt>
                <c:pt idx="7632">
                  <c:v>14641.560335973199</c:v>
                </c:pt>
                <c:pt idx="7633">
                  <c:v>14641.664820161001</c:v>
                </c:pt>
                <c:pt idx="7634">
                  <c:v>14641.691926007299</c:v>
                </c:pt>
                <c:pt idx="7635">
                  <c:v>14641.7265916377</c:v>
                </c:pt>
                <c:pt idx="7636">
                  <c:v>14642.147482248</c:v>
                </c:pt>
                <c:pt idx="7637">
                  <c:v>14642.5008695572</c:v>
                </c:pt>
                <c:pt idx="7638">
                  <c:v>14642.7319260073</c:v>
                </c:pt>
                <c:pt idx="7639">
                  <c:v>14643.187482248</c:v>
                </c:pt>
                <c:pt idx="7640">
                  <c:v>14643.5408695572</c:v>
                </c:pt>
                <c:pt idx="7641">
                  <c:v>14643.771926007201</c:v>
                </c:pt>
                <c:pt idx="7642">
                  <c:v>14643.9522875575</c:v>
                </c:pt>
                <c:pt idx="7643">
                  <c:v>14644.227482247999</c:v>
                </c:pt>
                <c:pt idx="7644">
                  <c:v>14644.2474822476</c:v>
                </c:pt>
                <c:pt idx="7645">
                  <c:v>14644.2674822472</c:v>
                </c:pt>
                <c:pt idx="7646">
                  <c:v>14644.2874822467</c:v>
                </c:pt>
                <c:pt idx="7647">
                  <c:v>14644.3074822463</c:v>
                </c:pt>
                <c:pt idx="7648">
                  <c:v>14644.327482245801</c:v>
                </c:pt>
                <c:pt idx="7649">
                  <c:v>14644.347482245401</c:v>
                </c:pt>
                <c:pt idx="7650">
                  <c:v>14644.367482244899</c:v>
                </c:pt>
                <c:pt idx="7651">
                  <c:v>14644.3874822445</c:v>
                </c:pt>
                <c:pt idx="7652">
                  <c:v>14644.407482244</c:v>
                </c:pt>
                <c:pt idx="7653">
                  <c:v>14644.4274822436</c:v>
                </c:pt>
                <c:pt idx="7654">
                  <c:v>14644.4474822431</c:v>
                </c:pt>
                <c:pt idx="7655">
                  <c:v>14644.4674822427</c:v>
                </c:pt>
                <c:pt idx="7656">
                  <c:v>14644.487482242201</c:v>
                </c:pt>
                <c:pt idx="7657">
                  <c:v>14644.507482241799</c:v>
                </c:pt>
                <c:pt idx="7658">
                  <c:v>14644.514253318999</c:v>
                </c:pt>
                <c:pt idx="7659">
                  <c:v>14644.527482241299</c:v>
                </c:pt>
                <c:pt idx="7660">
                  <c:v>14644.5474822409</c:v>
                </c:pt>
                <c:pt idx="7661">
                  <c:v>14644.5674822404</c:v>
                </c:pt>
                <c:pt idx="7662">
                  <c:v>14644.58748224</c:v>
                </c:pt>
                <c:pt idx="7663">
                  <c:v>14644.6008695568</c:v>
                </c:pt>
                <c:pt idx="7664">
                  <c:v>14644.6074822396</c:v>
                </c:pt>
                <c:pt idx="7665">
                  <c:v>14644.627482239101</c:v>
                </c:pt>
                <c:pt idx="7666">
                  <c:v>14644.647482238701</c:v>
                </c:pt>
                <c:pt idx="7667">
                  <c:v>14644.787482235501</c:v>
                </c:pt>
                <c:pt idx="7668">
                  <c:v>14644.8119260072</c:v>
                </c:pt>
                <c:pt idx="7669">
                  <c:v>14645.640869556901</c:v>
                </c:pt>
                <c:pt idx="7670">
                  <c:v>14645.8274822356</c:v>
                </c:pt>
                <c:pt idx="7671">
                  <c:v>14645.851926007201</c:v>
                </c:pt>
                <c:pt idx="7672">
                  <c:v>14646.867482235601</c:v>
                </c:pt>
                <c:pt idx="7673">
                  <c:v>14646.887482235201</c:v>
                </c:pt>
                <c:pt idx="7674">
                  <c:v>14646.8919260072</c:v>
                </c:pt>
                <c:pt idx="7675">
                  <c:v>14647.720869557001</c:v>
                </c:pt>
                <c:pt idx="7676">
                  <c:v>14647.931926007201</c:v>
                </c:pt>
                <c:pt idx="7677">
                  <c:v>14648.9719260071</c:v>
                </c:pt>
                <c:pt idx="7678">
                  <c:v>14649.484743736601</c:v>
                </c:pt>
                <c:pt idx="7679">
                  <c:v>14650.011926007101</c:v>
                </c:pt>
                <c:pt idx="7680">
                  <c:v>14650.5247437367</c:v>
                </c:pt>
                <c:pt idx="7681">
                  <c:v>14650.766962285999</c:v>
                </c:pt>
                <c:pt idx="7682">
                  <c:v>14651.0519260071</c:v>
                </c:pt>
                <c:pt idx="7683">
                  <c:v>14651.434163947501</c:v>
                </c:pt>
                <c:pt idx="7684">
                  <c:v>14651.659352415199</c:v>
                </c:pt>
                <c:pt idx="7685">
                  <c:v>14652.0919260071</c:v>
                </c:pt>
                <c:pt idx="7686">
                  <c:v>14652.6993524152</c:v>
                </c:pt>
                <c:pt idx="7687">
                  <c:v>14652.891587321599</c:v>
                </c:pt>
                <c:pt idx="7688">
                  <c:v>14653.1319260071</c:v>
                </c:pt>
                <c:pt idx="7689">
                  <c:v>14653.739352415299</c:v>
                </c:pt>
                <c:pt idx="7690">
                  <c:v>14653.9315873216</c:v>
                </c:pt>
                <c:pt idx="7691">
                  <c:v>14654.171926007</c:v>
                </c:pt>
                <c:pt idx="7692">
                  <c:v>14654.4221799598</c:v>
                </c:pt>
                <c:pt idx="7693">
                  <c:v>14654.971587321699</c:v>
                </c:pt>
                <c:pt idx="7694">
                  <c:v>14655.211926006999</c:v>
                </c:pt>
                <c:pt idx="7695">
                  <c:v>14656.251926007</c:v>
                </c:pt>
                <c:pt idx="7696">
                  <c:v>14656.5221799599</c:v>
                </c:pt>
                <c:pt idx="7697">
                  <c:v>14657.291926006999</c:v>
                </c:pt>
                <c:pt idx="7698">
                  <c:v>14657.7142835585</c:v>
                </c:pt>
                <c:pt idx="7699">
                  <c:v>14658.3319260069</c:v>
                </c:pt>
                <c:pt idx="7700">
                  <c:v>14658.622179960001</c:v>
                </c:pt>
                <c:pt idx="7701">
                  <c:v>14659.371926006899</c:v>
                </c:pt>
                <c:pt idx="7702">
                  <c:v>14659.66217996</c:v>
                </c:pt>
                <c:pt idx="7703">
                  <c:v>14660.4119260069</c:v>
                </c:pt>
                <c:pt idx="7704">
                  <c:v>14660.730700533801</c:v>
                </c:pt>
                <c:pt idx="7705">
                  <c:v>14661.451926006899</c:v>
                </c:pt>
                <c:pt idx="7706">
                  <c:v>14661.862238038701</c:v>
                </c:pt>
                <c:pt idx="7707">
                  <c:v>14662.4919260069</c:v>
                </c:pt>
                <c:pt idx="7708">
                  <c:v>14663.531926006801</c:v>
                </c:pt>
                <c:pt idx="7709">
                  <c:v>14664.1291884155</c:v>
                </c:pt>
                <c:pt idx="7710">
                  <c:v>14664.5719260068</c:v>
                </c:pt>
                <c:pt idx="7711">
                  <c:v>14665.611926006801</c:v>
                </c:pt>
                <c:pt idx="7712">
                  <c:v>14666.6519260068</c:v>
                </c:pt>
                <c:pt idx="7713">
                  <c:v>14667.691926006801</c:v>
                </c:pt>
                <c:pt idx="7714">
                  <c:v>14667.758994162999</c:v>
                </c:pt>
                <c:pt idx="7715">
                  <c:v>14668.7319260067</c:v>
                </c:pt>
                <c:pt idx="7716">
                  <c:v>14668.818994162601</c:v>
                </c:pt>
                <c:pt idx="7717">
                  <c:v>14669.771926006701</c:v>
                </c:pt>
                <c:pt idx="7718">
                  <c:v>14670.222726766</c:v>
                </c:pt>
                <c:pt idx="7719">
                  <c:v>14670.8119260067</c:v>
                </c:pt>
                <c:pt idx="7720">
                  <c:v>14671.851926006701</c:v>
                </c:pt>
                <c:pt idx="7721">
                  <c:v>14672.8919260067</c:v>
                </c:pt>
                <c:pt idx="7722">
                  <c:v>14673.9319260066</c:v>
                </c:pt>
                <c:pt idx="7723">
                  <c:v>14674.971926006599</c:v>
                </c:pt>
                <c:pt idx="7724">
                  <c:v>14675.085938136999</c:v>
                </c:pt>
                <c:pt idx="7725">
                  <c:v>14676.0119260066</c:v>
                </c:pt>
                <c:pt idx="7726">
                  <c:v>14676.025188459</c:v>
                </c:pt>
                <c:pt idx="7727">
                  <c:v>14677.051926006599</c:v>
                </c:pt>
                <c:pt idx="7728">
                  <c:v>14678.0919260066</c:v>
                </c:pt>
                <c:pt idx="7729">
                  <c:v>14679.131926006499</c:v>
                </c:pt>
                <c:pt idx="7730">
                  <c:v>14679.7291874571</c:v>
                </c:pt>
                <c:pt idx="7731">
                  <c:v>14680.1719260065</c:v>
                </c:pt>
                <c:pt idx="7732">
                  <c:v>14681.211926006499</c:v>
                </c:pt>
                <c:pt idx="7733">
                  <c:v>14682.2519260065</c:v>
                </c:pt>
                <c:pt idx="7734">
                  <c:v>14682.271926006501</c:v>
                </c:pt>
                <c:pt idx="7735">
                  <c:v>14682.291926006499</c:v>
                </c:pt>
                <c:pt idx="7736">
                  <c:v>14682.3119260065</c:v>
                </c:pt>
                <c:pt idx="7737">
                  <c:v>14682.3319260065</c:v>
                </c:pt>
                <c:pt idx="7738">
                  <c:v>14682.3519260066</c:v>
                </c:pt>
                <c:pt idx="7739">
                  <c:v>14682.371926006599</c:v>
                </c:pt>
                <c:pt idx="7740">
                  <c:v>14682.3919260066</c:v>
                </c:pt>
                <c:pt idx="7741">
                  <c:v>14682.4119260066</c:v>
                </c:pt>
                <c:pt idx="7742">
                  <c:v>14682.885188459401</c:v>
                </c:pt>
                <c:pt idx="7743">
                  <c:v>14682.9464929403</c:v>
                </c:pt>
                <c:pt idx="7744">
                  <c:v>14683.986492940299</c:v>
                </c:pt>
                <c:pt idx="7745">
                  <c:v>14689.9989757398</c:v>
                </c:pt>
                <c:pt idx="7746">
                  <c:v>14691.0292151793</c:v>
                </c:pt>
                <c:pt idx="7747">
                  <c:v>14691.5900275725</c:v>
                </c:pt>
                <c:pt idx="7748">
                  <c:v>14692.4920483982</c:v>
                </c:pt>
                <c:pt idx="7749">
                  <c:v>14702.3216104856</c:v>
                </c:pt>
                <c:pt idx="7750">
                  <c:v>14712.88435362</c:v>
                </c:pt>
                <c:pt idx="7751">
                  <c:v>14715.7980566676</c:v>
                </c:pt>
                <c:pt idx="7752">
                  <c:v>14718.349215216</c:v>
                </c:pt>
                <c:pt idx="7753">
                  <c:v>14718.3692152155</c:v>
                </c:pt>
                <c:pt idx="7754">
                  <c:v>14718.3892152151</c:v>
                </c:pt>
                <c:pt idx="7755">
                  <c:v>14718.4092152146</c:v>
                </c:pt>
                <c:pt idx="7756">
                  <c:v>14718.429215214201</c:v>
                </c:pt>
                <c:pt idx="7757">
                  <c:v>14719.277770389799</c:v>
                </c:pt>
                <c:pt idx="7758">
                  <c:v>14719.4692152142</c:v>
                </c:pt>
                <c:pt idx="7759">
                  <c:v>14719.4892152138</c:v>
                </c:pt>
                <c:pt idx="7760">
                  <c:v>14719.5092152133</c:v>
                </c:pt>
                <c:pt idx="7761">
                  <c:v>14719.5292152129</c:v>
                </c:pt>
                <c:pt idx="7762">
                  <c:v>14719.549215212401</c:v>
                </c:pt>
                <c:pt idx="7763">
                  <c:v>14719.569215211999</c:v>
                </c:pt>
                <c:pt idx="7764">
                  <c:v>14719.589215211499</c:v>
                </c:pt>
                <c:pt idx="7765">
                  <c:v>14719.6092152111</c:v>
                </c:pt>
                <c:pt idx="7766">
                  <c:v>14719.6292152106</c:v>
                </c:pt>
                <c:pt idx="7767">
                  <c:v>14719.6492152102</c:v>
                </c:pt>
                <c:pt idx="7768">
                  <c:v>14719.6692152097</c:v>
                </c:pt>
                <c:pt idx="7769">
                  <c:v>14719.689215209301</c:v>
                </c:pt>
                <c:pt idx="7770">
                  <c:v>14719.709215208801</c:v>
                </c:pt>
                <c:pt idx="7771">
                  <c:v>14719.729215208399</c:v>
                </c:pt>
                <c:pt idx="7772">
                  <c:v>14719.749215207899</c:v>
                </c:pt>
                <c:pt idx="7773">
                  <c:v>14719.7692152075</c:v>
                </c:pt>
                <c:pt idx="7774">
                  <c:v>14719.7892152071</c:v>
                </c:pt>
                <c:pt idx="7775">
                  <c:v>14719.8092152066</c:v>
                </c:pt>
                <c:pt idx="7776">
                  <c:v>14719.8292152062</c:v>
                </c:pt>
                <c:pt idx="7777">
                  <c:v>14719.849215205701</c:v>
                </c:pt>
                <c:pt idx="7778">
                  <c:v>14719.869215205301</c:v>
                </c:pt>
                <c:pt idx="7779">
                  <c:v>14719.889215204799</c:v>
                </c:pt>
                <c:pt idx="7780">
                  <c:v>14719.9092152044</c:v>
                </c:pt>
                <c:pt idx="7781">
                  <c:v>14719.9292152039</c:v>
                </c:pt>
                <c:pt idx="7782">
                  <c:v>14719.9492152035</c:v>
                </c:pt>
                <c:pt idx="7783">
                  <c:v>14719.969215203</c:v>
                </c:pt>
                <c:pt idx="7784">
                  <c:v>14719.9892152026</c:v>
                </c:pt>
                <c:pt idx="7785">
                  <c:v>14720.009215202101</c:v>
                </c:pt>
                <c:pt idx="7786">
                  <c:v>14720.029215201699</c:v>
                </c:pt>
                <c:pt idx="7787">
                  <c:v>14720.049215201199</c:v>
                </c:pt>
                <c:pt idx="7788">
                  <c:v>14720.0692152008</c:v>
                </c:pt>
                <c:pt idx="7789">
                  <c:v>14720.0892152003</c:v>
                </c:pt>
                <c:pt idx="7790">
                  <c:v>14720.1092151999</c:v>
                </c:pt>
                <c:pt idx="7791">
                  <c:v>14720.1292151995</c:v>
                </c:pt>
                <c:pt idx="7792">
                  <c:v>14720.149215199001</c:v>
                </c:pt>
                <c:pt idx="7793">
                  <c:v>14720.169215198601</c:v>
                </c:pt>
                <c:pt idx="7794">
                  <c:v>14720.189215198099</c:v>
                </c:pt>
                <c:pt idx="7795">
                  <c:v>14720.209215197699</c:v>
                </c:pt>
                <c:pt idx="7796">
                  <c:v>14720.2292151972</c:v>
                </c:pt>
                <c:pt idx="7797">
                  <c:v>14720.2492151968</c:v>
                </c:pt>
                <c:pt idx="7798">
                  <c:v>14720.2692151963</c:v>
                </c:pt>
                <c:pt idx="7799">
                  <c:v>14720.2892151959</c:v>
                </c:pt>
                <c:pt idx="7800">
                  <c:v>14720.309215195401</c:v>
                </c:pt>
                <c:pt idx="7801">
                  <c:v>14720.329215195001</c:v>
                </c:pt>
                <c:pt idx="7802">
                  <c:v>14720.349215194499</c:v>
                </c:pt>
                <c:pt idx="7803">
                  <c:v>14720.3692151941</c:v>
                </c:pt>
                <c:pt idx="7804">
                  <c:v>14720.3892151936</c:v>
                </c:pt>
                <c:pt idx="7805">
                  <c:v>14720.4092151932</c:v>
                </c:pt>
                <c:pt idx="7806">
                  <c:v>14720.4292151927</c:v>
                </c:pt>
                <c:pt idx="7807">
                  <c:v>14720.4492151923</c:v>
                </c:pt>
                <c:pt idx="7808">
                  <c:v>14720.469215191901</c:v>
                </c:pt>
                <c:pt idx="7809">
                  <c:v>14720.489215191399</c:v>
                </c:pt>
                <c:pt idx="7810">
                  <c:v>14720.509215190999</c:v>
                </c:pt>
                <c:pt idx="7811">
                  <c:v>14720.5292151905</c:v>
                </c:pt>
                <c:pt idx="7812">
                  <c:v>14720.5492151901</c:v>
                </c:pt>
                <c:pt idx="7813">
                  <c:v>14720.5692151896</c:v>
                </c:pt>
                <c:pt idx="7814">
                  <c:v>14720.5892151892</c:v>
                </c:pt>
                <c:pt idx="7815">
                  <c:v>14720.609215188701</c:v>
                </c:pt>
                <c:pt idx="7816">
                  <c:v>14720.629215188301</c:v>
                </c:pt>
                <c:pt idx="7817">
                  <c:v>14720.649215187799</c:v>
                </c:pt>
                <c:pt idx="7818">
                  <c:v>14720.669215187399</c:v>
                </c:pt>
                <c:pt idx="7819">
                  <c:v>14720.6892151869</c:v>
                </c:pt>
                <c:pt idx="7820">
                  <c:v>14720.7092151865</c:v>
                </c:pt>
                <c:pt idx="7821">
                  <c:v>14720.729215186</c:v>
                </c:pt>
                <c:pt idx="7822">
                  <c:v>14720.7492151856</c:v>
                </c:pt>
                <c:pt idx="7823">
                  <c:v>14720.769215185101</c:v>
                </c:pt>
                <c:pt idx="7824">
                  <c:v>14720.789215184701</c:v>
                </c:pt>
                <c:pt idx="7825">
                  <c:v>14720.809215184299</c:v>
                </c:pt>
                <c:pt idx="7826">
                  <c:v>14720.8492151834</c:v>
                </c:pt>
                <c:pt idx="7827">
                  <c:v>14720.8892151825</c:v>
                </c:pt>
                <c:pt idx="7828">
                  <c:v>14720.909215182</c:v>
                </c:pt>
                <c:pt idx="7829">
                  <c:v>14720.929215181601</c:v>
                </c:pt>
                <c:pt idx="7830">
                  <c:v>14720.949215181099</c:v>
                </c:pt>
                <c:pt idx="7831">
                  <c:v>14720.969215180699</c:v>
                </c:pt>
                <c:pt idx="7832">
                  <c:v>14720.9892151802</c:v>
                </c:pt>
                <c:pt idx="7833">
                  <c:v>14721.0092151798</c:v>
                </c:pt>
                <c:pt idx="7834">
                  <c:v>14735.12906506</c:v>
                </c:pt>
                <c:pt idx="7835">
                  <c:v>14740.752511455599</c:v>
                </c:pt>
                <c:pt idx="7836">
                  <c:v>14748.430715025401</c:v>
                </c:pt>
                <c:pt idx="7837">
                  <c:v>14750.1793668793</c:v>
                </c:pt>
                <c:pt idx="7838">
                  <c:v>14789.118478280399</c:v>
                </c:pt>
                <c:pt idx="7839">
                  <c:v>14789.4013776509</c:v>
                </c:pt>
                <c:pt idx="7840">
                  <c:v>14789.494590104599</c:v>
                </c:pt>
                <c:pt idx="7841">
                  <c:v>14791.327475735899</c:v>
                </c:pt>
                <c:pt idx="7842">
                  <c:v>14793.050811781501</c:v>
                </c:pt>
                <c:pt idx="7843">
                  <c:v>14794.4917741799</c:v>
                </c:pt>
                <c:pt idx="7844">
                  <c:v>14798.9732015673</c:v>
                </c:pt>
                <c:pt idx="7845">
                  <c:v>14800.543839271601</c:v>
                </c:pt>
                <c:pt idx="7846">
                  <c:v>14800.8692151829</c:v>
                </c:pt>
                <c:pt idx="7847">
                  <c:v>14814.417455618201</c:v>
                </c:pt>
                <c:pt idx="7848">
                  <c:v>14815.0858177603</c:v>
                </c:pt>
                <c:pt idx="7849">
                  <c:v>14816.3115652343</c:v>
                </c:pt>
                <c:pt idx="7850">
                  <c:v>14819.8021812466</c:v>
                </c:pt>
                <c:pt idx="7851">
                  <c:v>14828.4061074734</c:v>
                </c:pt>
                <c:pt idx="7852">
                  <c:v>14847.319991636001</c:v>
                </c:pt>
                <c:pt idx="7853">
                  <c:v>14858.2394663584</c:v>
                </c:pt>
                <c:pt idx="7854">
                  <c:v>14869.9101951546</c:v>
                </c:pt>
                <c:pt idx="7855">
                  <c:v>14872.227294974</c:v>
                </c:pt>
                <c:pt idx="7856">
                  <c:v>14872.5351674705</c:v>
                </c:pt>
                <c:pt idx="7857">
                  <c:v>14886.961963834699</c:v>
                </c:pt>
                <c:pt idx="7858">
                  <c:v>14887.766091896599</c:v>
                </c:pt>
                <c:pt idx="7859">
                  <c:v>14894.592848067599</c:v>
                </c:pt>
                <c:pt idx="7860">
                  <c:v>14897.0146370521</c:v>
                </c:pt>
                <c:pt idx="7861">
                  <c:v>14925.256370478501</c:v>
                </c:pt>
                <c:pt idx="7862">
                  <c:v>14951.6219905379</c:v>
                </c:pt>
                <c:pt idx="7863">
                  <c:v>14951.733105053099</c:v>
                </c:pt>
                <c:pt idx="7864">
                  <c:v>14958.6065539512</c:v>
                </c:pt>
                <c:pt idx="7865">
                  <c:v>14960.4513335227</c:v>
                </c:pt>
                <c:pt idx="7866">
                  <c:v>14962.684164165499</c:v>
                </c:pt>
                <c:pt idx="7867">
                  <c:v>14964.528943736999</c:v>
                </c:pt>
                <c:pt idx="7868">
                  <c:v>14977.2221423881</c:v>
                </c:pt>
                <c:pt idx="7869">
                  <c:v>14986.9205162492</c:v>
                </c:pt>
                <c:pt idx="7870">
                  <c:v>14989.612439430501</c:v>
                </c:pt>
                <c:pt idx="7871">
                  <c:v>14992.4197553228</c:v>
                </c:pt>
                <c:pt idx="7872">
                  <c:v>15040.1805162495</c:v>
                </c:pt>
                <c:pt idx="7873">
                  <c:v>15040.200516249501</c:v>
                </c:pt>
                <c:pt idx="7874">
                  <c:v>15040.346345980601</c:v>
                </c:pt>
                <c:pt idx="7875">
                  <c:v>15043.6051384112</c:v>
                </c:pt>
                <c:pt idx="7876">
                  <c:v>15048.662815846499</c:v>
                </c:pt>
                <c:pt idx="7877">
                  <c:v>15048.6718064049</c:v>
                </c:pt>
                <c:pt idx="7878">
                  <c:v>15048.9342310517</c:v>
                </c:pt>
                <c:pt idx="7879">
                  <c:v>15049.722815846</c:v>
                </c:pt>
                <c:pt idx="7880">
                  <c:v>15049.7428158456</c:v>
                </c:pt>
                <c:pt idx="7881">
                  <c:v>15049.762815845101</c:v>
                </c:pt>
                <c:pt idx="7882">
                  <c:v>15050.3191800245</c:v>
                </c:pt>
                <c:pt idx="7883">
                  <c:v>15050.675614166999</c:v>
                </c:pt>
                <c:pt idx="7884">
                  <c:v>15050.6859410095</c:v>
                </c:pt>
                <c:pt idx="7885">
                  <c:v>15050.935295048101</c:v>
                </c:pt>
                <c:pt idx="7886">
                  <c:v>15051.6480589481</c:v>
                </c:pt>
                <c:pt idx="7887">
                  <c:v>15051.7329824958</c:v>
                </c:pt>
                <c:pt idx="7888">
                  <c:v>15052.2624193257</c:v>
                </c:pt>
                <c:pt idx="7889">
                  <c:v>15052.761071183901</c:v>
                </c:pt>
                <c:pt idx="7890">
                  <c:v>15052.772982495801</c:v>
                </c:pt>
                <c:pt idx="7891">
                  <c:v>15052.781071183899</c:v>
                </c:pt>
                <c:pt idx="7892">
                  <c:v>15052.8010711839</c:v>
                </c:pt>
                <c:pt idx="7893">
                  <c:v>15052.821071184</c:v>
                </c:pt>
                <c:pt idx="7894">
                  <c:v>15052.841071184001</c:v>
                </c:pt>
                <c:pt idx="7895">
                  <c:v>15052.9034021762</c:v>
                </c:pt>
                <c:pt idx="7896">
                  <c:v>15052.9234021762</c:v>
                </c:pt>
                <c:pt idx="7897">
                  <c:v>15052.943402176301</c:v>
                </c:pt>
                <c:pt idx="7898">
                  <c:v>15053.537238437601</c:v>
                </c:pt>
                <c:pt idx="7899">
                  <c:v>15053.557238437699</c:v>
                </c:pt>
                <c:pt idx="7900">
                  <c:v>15053.574368232799</c:v>
                </c:pt>
                <c:pt idx="7901">
                  <c:v>15053.5772384377</c:v>
                </c:pt>
                <c:pt idx="7902">
                  <c:v>15053.5972384377</c:v>
                </c:pt>
                <c:pt idx="7903">
                  <c:v>15053.617238437701</c:v>
                </c:pt>
                <c:pt idx="7904">
                  <c:v>15053.637238437699</c:v>
                </c:pt>
                <c:pt idx="7905">
                  <c:v>15053.6572384377</c:v>
                </c:pt>
                <c:pt idx="7906">
                  <c:v>15053.6772384378</c:v>
                </c:pt>
                <c:pt idx="7907">
                  <c:v>15053.6972384378</c:v>
                </c:pt>
                <c:pt idx="7908">
                  <c:v>15053.717238437799</c:v>
                </c:pt>
                <c:pt idx="7909">
                  <c:v>15053.7372384378</c:v>
                </c:pt>
                <c:pt idx="7910">
                  <c:v>15053.7572384378</c:v>
                </c:pt>
                <c:pt idx="7911">
                  <c:v>15053.7772384379</c:v>
                </c:pt>
                <c:pt idx="7912">
                  <c:v>15053.797238437901</c:v>
                </c:pt>
                <c:pt idx="7913">
                  <c:v>15053.8172384379</c:v>
                </c:pt>
                <c:pt idx="7914">
                  <c:v>15053.8372384379</c:v>
                </c:pt>
                <c:pt idx="7915">
                  <c:v>15053.8572384379</c:v>
                </c:pt>
                <c:pt idx="7916">
                  <c:v>15053.877238437901</c:v>
                </c:pt>
                <c:pt idx="7917">
                  <c:v>15053.897238437999</c:v>
                </c:pt>
                <c:pt idx="7918">
                  <c:v>15053.917238438</c:v>
                </c:pt>
                <c:pt idx="7919">
                  <c:v>15053.937238438</c:v>
                </c:pt>
                <c:pt idx="7920">
                  <c:v>15053.957238438001</c:v>
                </c:pt>
                <c:pt idx="7921">
                  <c:v>15053.977238437999</c:v>
                </c:pt>
                <c:pt idx="7922">
                  <c:v>15053.9972384381</c:v>
                </c:pt>
                <c:pt idx="7923">
                  <c:v>15054.0034021763</c:v>
                </c:pt>
                <c:pt idx="7924">
                  <c:v>15054.0172384381</c:v>
                </c:pt>
                <c:pt idx="7925">
                  <c:v>15054.023402176301</c:v>
                </c:pt>
                <c:pt idx="7926">
                  <c:v>15054.037238438101</c:v>
                </c:pt>
                <c:pt idx="7927">
                  <c:v>15054.043402176299</c:v>
                </c:pt>
                <c:pt idx="7928">
                  <c:v>15054.057238438099</c:v>
                </c:pt>
                <c:pt idx="7929">
                  <c:v>15054.0772384381</c:v>
                </c:pt>
                <c:pt idx="7930">
                  <c:v>15054.0834021763</c:v>
                </c:pt>
                <c:pt idx="7931">
                  <c:v>15054.0972384382</c:v>
                </c:pt>
                <c:pt idx="7932">
                  <c:v>15054.117238438201</c:v>
                </c:pt>
                <c:pt idx="7933">
                  <c:v>15054.137238438199</c:v>
                </c:pt>
                <c:pt idx="7934">
                  <c:v>15054.1572384382</c:v>
                </c:pt>
                <c:pt idx="7935">
                  <c:v>15054.1772384382</c:v>
                </c:pt>
                <c:pt idx="7936">
                  <c:v>15054.1850740523</c:v>
                </c:pt>
                <c:pt idx="7937">
                  <c:v>15054.197238438201</c:v>
                </c:pt>
                <c:pt idx="7938">
                  <c:v>15054.205074052299</c:v>
                </c:pt>
                <c:pt idx="7939">
                  <c:v>15054.217238438299</c:v>
                </c:pt>
                <c:pt idx="7940">
                  <c:v>15054.2250740523</c:v>
                </c:pt>
                <c:pt idx="7941">
                  <c:v>15054.2372384383</c:v>
                </c:pt>
                <c:pt idx="7942">
                  <c:v>15054.2450740523</c:v>
                </c:pt>
                <c:pt idx="7943">
                  <c:v>15054.2572384383</c:v>
                </c:pt>
                <c:pt idx="7944">
                  <c:v>15054.2650740523</c:v>
                </c:pt>
                <c:pt idx="7945">
                  <c:v>15054.277238438301</c:v>
                </c:pt>
                <c:pt idx="7946">
                  <c:v>15054.285074052401</c:v>
                </c:pt>
                <c:pt idx="7947">
                  <c:v>15054.297238438299</c:v>
                </c:pt>
                <c:pt idx="7948">
                  <c:v>15054.3050740524</c:v>
                </c:pt>
                <c:pt idx="7949">
                  <c:v>15054.3172384384</c:v>
                </c:pt>
                <c:pt idx="7950">
                  <c:v>15054.3228158412</c:v>
                </c:pt>
                <c:pt idx="7951">
                  <c:v>15054.3250740524</c:v>
                </c:pt>
                <c:pt idx="7952">
                  <c:v>15054.3372384384</c:v>
                </c:pt>
                <c:pt idx="7953">
                  <c:v>15054.342815841201</c:v>
                </c:pt>
                <c:pt idx="7954">
                  <c:v>15054.3450740524</c:v>
                </c:pt>
                <c:pt idx="7955">
                  <c:v>15054.357238438401</c:v>
                </c:pt>
                <c:pt idx="7956">
                  <c:v>15054.365074052401</c:v>
                </c:pt>
                <c:pt idx="7957">
                  <c:v>15054.377238438399</c:v>
                </c:pt>
                <c:pt idx="7958">
                  <c:v>15054.385074052399</c:v>
                </c:pt>
                <c:pt idx="7959">
                  <c:v>15054.3972384384</c:v>
                </c:pt>
                <c:pt idx="7960">
                  <c:v>15054.4050740525</c:v>
                </c:pt>
                <c:pt idx="7961">
                  <c:v>15054.4172384385</c:v>
                </c:pt>
                <c:pt idx="7962">
                  <c:v>15054.4250740525</c:v>
                </c:pt>
                <c:pt idx="7963">
                  <c:v>15054.437238438501</c:v>
                </c:pt>
                <c:pt idx="7964">
                  <c:v>15054.445074052501</c:v>
                </c:pt>
                <c:pt idx="7965">
                  <c:v>15054.457238438499</c:v>
                </c:pt>
                <c:pt idx="7966">
                  <c:v>15054.465074052499</c:v>
                </c:pt>
                <c:pt idx="7967">
                  <c:v>15054.4772384385</c:v>
                </c:pt>
                <c:pt idx="7968">
                  <c:v>15054.4850740525</c:v>
                </c:pt>
                <c:pt idx="7969">
                  <c:v>15054.4972384385</c:v>
                </c:pt>
                <c:pt idx="7970">
                  <c:v>15054.5050740526</c:v>
                </c:pt>
                <c:pt idx="7971">
                  <c:v>15054.5172384385</c:v>
                </c:pt>
                <c:pt idx="7972">
                  <c:v>15054.525074052601</c:v>
                </c:pt>
                <c:pt idx="7973">
                  <c:v>15054.537238438599</c:v>
                </c:pt>
                <c:pt idx="7974">
                  <c:v>15054.545074052599</c:v>
                </c:pt>
                <c:pt idx="7975">
                  <c:v>15054.5572384386</c:v>
                </c:pt>
                <c:pt idx="7976">
                  <c:v>15054.5650740526</c:v>
                </c:pt>
                <c:pt idx="7977">
                  <c:v>15054.5772384386</c:v>
                </c:pt>
                <c:pt idx="7978">
                  <c:v>15054.5850740526</c:v>
                </c:pt>
                <c:pt idx="7979">
                  <c:v>15054.5972384386</c:v>
                </c:pt>
                <c:pt idx="7980">
                  <c:v>15054.605074052601</c:v>
                </c:pt>
                <c:pt idx="7981">
                  <c:v>15054.617238438601</c:v>
                </c:pt>
                <c:pt idx="7982">
                  <c:v>15054.625074052699</c:v>
                </c:pt>
                <c:pt idx="7983">
                  <c:v>15054.6372384387</c:v>
                </c:pt>
                <c:pt idx="7984">
                  <c:v>15054.6450740527</c:v>
                </c:pt>
                <c:pt idx="7985">
                  <c:v>15054.6572384387</c:v>
                </c:pt>
                <c:pt idx="7986">
                  <c:v>15054.6650740527</c:v>
                </c:pt>
                <c:pt idx="7987">
                  <c:v>15054.6772384387</c:v>
                </c:pt>
                <c:pt idx="7988">
                  <c:v>15054.685074052701</c:v>
                </c:pt>
                <c:pt idx="7989">
                  <c:v>15054.697238438701</c:v>
                </c:pt>
                <c:pt idx="7990">
                  <c:v>15054.705074052699</c:v>
                </c:pt>
                <c:pt idx="7991">
                  <c:v>15054.717238438699</c:v>
                </c:pt>
                <c:pt idx="7992">
                  <c:v>15054.7250740528</c:v>
                </c:pt>
                <c:pt idx="7993">
                  <c:v>15054.7372384388</c:v>
                </c:pt>
                <c:pt idx="7994">
                  <c:v>15054.7450740528</c:v>
                </c:pt>
                <c:pt idx="7995">
                  <c:v>15054.7572384388</c:v>
                </c:pt>
                <c:pt idx="7996">
                  <c:v>15054.765074052801</c:v>
                </c:pt>
                <c:pt idx="7997">
                  <c:v>15054.777238438801</c:v>
                </c:pt>
                <c:pt idx="7998">
                  <c:v>15054.785074052799</c:v>
                </c:pt>
                <c:pt idx="7999">
                  <c:v>15054.8050740528</c:v>
                </c:pt>
                <c:pt idx="8000">
                  <c:v>15054.8250740529</c:v>
                </c:pt>
                <c:pt idx="8001">
                  <c:v>15054.845074052901</c:v>
                </c:pt>
                <c:pt idx="8002">
                  <c:v>15054.865074052899</c:v>
                </c:pt>
                <c:pt idx="8003">
                  <c:v>15054.8850740529</c:v>
                </c:pt>
                <c:pt idx="8004">
                  <c:v>15054.8972384389</c:v>
                </c:pt>
                <c:pt idx="8005">
                  <c:v>15054.9050740529</c:v>
                </c:pt>
                <c:pt idx="8006">
                  <c:v>15054.9172384389</c:v>
                </c:pt>
                <c:pt idx="8007">
                  <c:v>15054.925074052901</c:v>
                </c:pt>
                <c:pt idx="8008">
                  <c:v>15054.937238438901</c:v>
                </c:pt>
                <c:pt idx="8009">
                  <c:v>15054.945074052999</c:v>
                </c:pt>
                <c:pt idx="8010">
                  <c:v>15054.957238438999</c:v>
                </c:pt>
                <c:pt idx="8011">
                  <c:v>15054.965074053</c:v>
                </c:pt>
                <c:pt idx="8012">
                  <c:v>15054.985074053</c:v>
                </c:pt>
                <c:pt idx="8013">
                  <c:v>15055.005074053</c:v>
                </c:pt>
                <c:pt idx="8014">
                  <c:v>15055.025074052999</c:v>
                </c:pt>
                <c:pt idx="8015">
                  <c:v>15055.0450740531</c:v>
                </c:pt>
                <c:pt idx="8016">
                  <c:v>15055.0650740531</c:v>
                </c:pt>
                <c:pt idx="8017">
                  <c:v>15055.0850740531</c:v>
                </c:pt>
                <c:pt idx="8018">
                  <c:v>15055.105074053101</c:v>
                </c:pt>
                <c:pt idx="8019">
                  <c:v>15055.123402176299</c:v>
                </c:pt>
                <c:pt idx="8020">
                  <c:v>15055.1250740531</c:v>
                </c:pt>
                <c:pt idx="8021">
                  <c:v>15055.1434021763</c:v>
                </c:pt>
                <c:pt idx="8022">
                  <c:v>15055.1450740532</c:v>
                </c:pt>
                <c:pt idx="8023">
                  <c:v>15055.1650740532</c:v>
                </c:pt>
                <c:pt idx="8024">
                  <c:v>15055.183402176401</c:v>
                </c:pt>
                <c:pt idx="8025">
                  <c:v>15055.185074053201</c:v>
                </c:pt>
                <c:pt idx="8026">
                  <c:v>15055.205074053199</c:v>
                </c:pt>
                <c:pt idx="8027">
                  <c:v>15055.2250740532</c:v>
                </c:pt>
                <c:pt idx="8028">
                  <c:v>15055.2450740532</c:v>
                </c:pt>
                <c:pt idx="8029">
                  <c:v>15055.265074053301</c:v>
                </c:pt>
                <c:pt idx="8030">
                  <c:v>15055.285074053299</c:v>
                </c:pt>
                <c:pt idx="8031">
                  <c:v>15055.3050740533</c:v>
                </c:pt>
                <c:pt idx="8032">
                  <c:v>15055.3250740533</c:v>
                </c:pt>
                <c:pt idx="8033">
                  <c:v>15055.345074053301</c:v>
                </c:pt>
                <c:pt idx="8034">
                  <c:v>15055.365074053399</c:v>
                </c:pt>
                <c:pt idx="8035">
                  <c:v>15055.3850740534</c:v>
                </c:pt>
                <c:pt idx="8036">
                  <c:v>15055.4050740534</c:v>
                </c:pt>
                <c:pt idx="8037">
                  <c:v>15055.425074053401</c:v>
                </c:pt>
                <c:pt idx="8038">
                  <c:v>15055.445074053399</c:v>
                </c:pt>
                <c:pt idx="8039">
                  <c:v>15055.4650740535</c:v>
                </c:pt>
                <c:pt idx="8040">
                  <c:v>15055.4850740535</c:v>
                </c:pt>
                <c:pt idx="8041">
                  <c:v>15055.505074053501</c:v>
                </c:pt>
                <c:pt idx="8042">
                  <c:v>15055.522815841299</c:v>
                </c:pt>
                <c:pt idx="8043">
                  <c:v>15055.525074053499</c:v>
                </c:pt>
                <c:pt idx="8044">
                  <c:v>15055.752815850999</c:v>
                </c:pt>
                <c:pt idx="8045">
                  <c:v>15055.880516249201</c:v>
                </c:pt>
                <c:pt idx="8046">
                  <c:v>15056.017238439001</c:v>
                </c:pt>
                <c:pt idx="8047">
                  <c:v>15056.037238438999</c:v>
                </c:pt>
                <c:pt idx="8048">
                  <c:v>15056.057238439</c:v>
                </c:pt>
                <c:pt idx="8049">
                  <c:v>15056.0772384391</c:v>
                </c:pt>
                <c:pt idx="8050">
                  <c:v>15056.097238439101</c:v>
                </c:pt>
                <c:pt idx="8051">
                  <c:v>15056.2234021764</c:v>
                </c:pt>
                <c:pt idx="8052">
                  <c:v>15056.6228158414</c:v>
                </c:pt>
                <c:pt idx="8053">
                  <c:v>15056.630184878501</c:v>
                </c:pt>
                <c:pt idx="8054">
                  <c:v>15056.792815851</c:v>
                </c:pt>
                <c:pt idx="8055">
                  <c:v>15057.263402176301</c:v>
                </c:pt>
                <c:pt idx="8056">
                  <c:v>15057.6450740536</c:v>
                </c:pt>
                <c:pt idx="8057">
                  <c:v>15057.665074053601</c:v>
                </c:pt>
                <c:pt idx="8058">
                  <c:v>15057.685074053699</c:v>
                </c:pt>
                <c:pt idx="8059">
                  <c:v>15057.7050740537</c:v>
                </c:pt>
                <c:pt idx="8060">
                  <c:v>15057.7250740537</c:v>
                </c:pt>
                <c:pt idx="8061">
                  <c:v>15057.745074053701</c:v>
                </c:pt>
                <c:pt idx="8062">
                  <c:v>15058.3034021763</c:v>
                </c:pt>
                <c:pt idx="8063">
                  <c:v>15058.3867575605</c:v>
                </c:pt>
                <c:pt idx="8064">
                  <c:v>15058.710184878601</c:v>
                </c:pt>
                <c:pt idx="8065">
                  <c:v>15058.8050740538</c:v>
                </c:pt>
                <c:pt idx="8066">
                  <c:v>15058.814855090999</c:v>
                </c:pt>
                <c:pt idx="8067">
                  <c:v>15058.845074053799</c:v>
                </c:pt>
                <c:pt idx="8068">
                  <c:v>15058.8728158511</c:v>
                </c:pt>
                <c:pt idx="8069">
                  <c:v>15059.140516249399</c:v>
                </c:pt>
                <c:pt idx="8070">
                  <c:v>15059.343402176301</c:v>
                </c:pt>
                <c:pt idx="8071">
                  <c:v>15059.7501848787</c:v>
                </c:pt>
                <c:pt idx="8072">
                  <c:v>15059.854855091</c:v>
                </c:pt>
                <c:pt idx="8073">
                  <c:v>15060.203977028301</c:v>
                </c:pt>
                <c:pt idx="8074">
                  <c:v>15060.894855091101</c:v>
                </c:pt>
                <c:pt idx="8075">
                  <c:v>15060.9528158511</c:v>
                </c:pt>
                <c:pt idx="8076">
                  <c:v>15061.0395740494</c:v>
                </c:pt>
                <c:pt idx="8077">
                  <c:v>15061.573472042201</c:v>
                </c:pt>
                <c:pt idx="8078">
                  <c:v>15061.9348550911</c:v>
                </c:pt>
                <c:pt idx="8079">
                  <c:v>15062.5594837226</c:v>
                </c:pt>
                <c:pt idx="8080">
                  <c:v>15062.974855091101</c:v>
                </c:pt>
                <c:pt idx="8081">
                  <c:v>15063.0328158512</c:v>
                </c:pt>
                <c:pt idx="8082">
                  <c:v>15064.072815851299</c:v>
                </c:pt>
                <c:pt idx="8083">
                  <c:v>15064.838955448</c:v>
                </c:pt>
                <c:pt idx="8084">
                  <c:v>15066.4503322415</c:v>
                </c:pt>
                <c:pt idx="8085">
                  <c:v>15067.1928158514</c:v>
                </c:pt>
                <c:pt idx="8086">
                  <c:v>15067.490332241499</c:v>
                </c:pt>
                <c:pt idx="8087">
                  <c:v>15068.232815851399</c:v>
                </c:pt>
                <c:pt idx="8088">
                  <c:v>15068.5303322415</c:v>
                </c:pt>
                <c:pt idx="8089">
                  <c:v>15069.570332241499</c:v>
                </c:pt>
                <c:pt idx="8090">
                  <c:v>15069.7024449575</c:v>
                </c:pt>
                <c:pt idx="8091">
                  <c:v>15070.038955448101</c:v>
                </c:pt>
                <c:pt idx="8092">
                  <c:v>15070.312815851499</c:v>
                </c:pt>
                <c:pt idx="8093">
                  <c:v>15070.3541337149</c:v>
                </c:pt>
                <c:pt idx="8094">
                  <c:v>15070.8660476531</c:v>
                </c:pt>
                <c:pt idx="8095">
                  <c:v>15071.133840340101</c:v>
                </c:pt>
                <c:pt idx="8096">
                  <c:v>15071.3528158515</c:v>
                </c:pt>
                <c:pt idx="8097">
                  <c:v>15071.7117283977</c:v>
                </c:pt>
                <c:pt idx="8098">
                  <c:v>15071.906047653099</c:v>
                </c:pt>
                <c:pt idx="8099">
                  <c:v>15071.9284502509</c:v>
                </c:pt>
                <c:pt idx="8100">
                  <c:v>15072.392815851599</c:v>
                </c:pt>
                <c:pt idx="8101">
                  <c:v>15072.9460476532</c:v>
                </c:pt>
                <c:pt idx="8102">
                  <c:v>15073.986047653199</c:v>
                </c:pt>
                <c:pt idx="8103">
                  <c:v>15074.198955448301</c:v>
                </c:pt>
                <c:pt idx="8104">
                  <c:v>15074.472815851601</c:v>
                </c:pt>
                <c:pt idx="8105">
                  <c:v>15074.479310885001</c:v>
                </c:pt>
                <c:pt idx="8106">
                  <c:v>15075.5128158517</c:v>
                </c:pt>
                <c:pt idx="8107">
                  <c:v>15076.044846724701</c:v>
                </c:pt>
                <c:pt idx="8108">
                  <c:v>15076.066047653299</c:v>
                </c:pt>
                <c:pt idx="8109">
                  <c:v>15076.552815851701</c:v>
                </c:pt>
                <c:pt idx="8110">
                  <c:v>15077.1060476533</c:v>
                </c:pt>
                <c:pt idx="8111">
                  <c:v>15077.5928158517</c:v>
                </c:pt>
                <c:pt idx="8112">
                  <c:v>15077.6701848786</c:v>
                </c:pt>
                <c:pt idx="8113">
                  <c:v>15078.358955448401</c:v>
                </c:pt>
                <c:pt idx="8114">
                  <c:v>15078.632815851801</c:v>
                </c:pt>
                <c:pt idx="8115">
                  <c:v>15079.6728158518</c:v>
                </c:pt>
                <c:pt idx="8116">
                  <c:v>15080.204846724801</c:v>
                </c:pt>
                <c:pt idx="8117">
                  <c:v>15080.712815851901</c:v>
                </c:pt>
                <c:pt idx="8118">
                  <c:v>15080.790184878701</c:v>
                </c:pt>
                <c:pt idx="8119">
                  <c:v>15081.4533956178</c:v>
                </c:pt>
                <c:pt idx="8120">
                  <c:v>15081.7528158519</c:v>
                </c:pt>
                <c:pt idx="8121">
                  <c:v>15082.493395617899</c:v>
                </c:pt>
                <c:pt idx="8122">
                  <c:v>15082.792815851901</c:v>
                </c:pt>
                <c:pt idx="8123">
                  <c:v>15083.3448467245</c:v>
                </c:pt>
                <c:pt idx="8124">
                  <c:v>15083.832815852</c:v>
                </c:pt>
                <c:pt idx="8125">
                  <c:v>15084.872815852001</c:v>
                </c:pt>
                <c:pt idx="8126">
                  <c:v>15085.912815852</c:v>
                </c:pt>
                <c:pt idx="8127">
                  <c:v>15085.984228425999</c:v>
                </c:pt>
                <c:pt idx="8128">
                  <c:v>15086.952815852101</c:v>
                </c:pt>
                <c:pt idx="8129">
                  <c:v>15087.948896932399</c:v>
                </c:pt>
                <c:pt idx="8130">
                  <c:v>15087.9928158521</c:v>
                </c:pt>
                <c:pt idx="8131">
                  <c:v>15089.032815852201</c:v>
                </c:pt>
                <c:pt idx="8132">
                  <c:v>15089.7028158465</c:v>
                </c:pt>
                <c:pt idx="8133">
                  <c:v>15090.0728158522</c:v>
                </c:pt>
                <c:pt idx="8134">
                  <c:v>15090.105631677399</c:v>
                </c:pt>
                <c:pt idx="8135">
                  <c:v>15091.112815852201</c:v>
                </c:pt>
                <c:pt idx="8136">
                  <c:v>15091.132815851801</c:v>
                </c:pt>
                <c:pt idx="8137">
                  <c:v>15091.152815851299</c:v>
                </c:pt>
                <c:pt idx="8138">
                  <c:v>15091.172815850899</c:v>
                </c:pt>
                <c:pt idx="8139">
                  <c:v>15091.1928158504</c:v>
                </c:pt>
                <c:pt idx="8140">
                  <c:v>15091.21281585</c:v>
                </c:pt>
                <c:pt idx="8141">
                  <c:v>15091.2328158495</c:v>
                </c:pt>
                <c:pt idx="8142">
                  <c:v>15091.2528158491</c:v>
                </c:pt>
                <c:pt idx="8143">
                  <c:v>15091.272815848701</c:v>
                </c:pt>
                <c:pt idx="8144">
                  <c:v>15091.292815848199</c:v>
                </c:pt>
                <c:pt idx="8145">
                  <c:v>15091.312815847799</c:v>
                </c:pt>
                <c:pt idx="8146">
                  <c:v>15091.3328158473</c:v>
                </c:pt>
                <c:pt idx="8147">
                  <c:v>15091.3528158469</c:v>
                </c:pt>
                <c:pt idx="8148">
                  <c:v>15091.3728158464</c:v>
                </c:pt>
                <c:pt idx="8149">
                  <c:v>15091.392815846</c:v>
                </c:pt>
                <c:pt idx="8150">
                  <c:v>15091.412815845501</c:v>
                </c:pt>
                <c:pt idx="8151">
                  <c:v>15091.432815845101</c:v>
                </c:pt>
                <c:pt idx="8152">
                  <c:v>15091.452815844599</c:v>
                </c:pt>
                <c:pt idx="8153">
                  <c:v>15091.472815844199</c:v>
                </c:pt>
                <c:pt idx="8154">
                  <c:v>15091.4928158437</c:v>
                </c:pt>
                <c:pt idx="8155">
                  <c:v>15091.5128158433</c:v>
                </c:pt>
                <c:pt idx="8156">
                  <c:v>15091.5328158428</c:v>
                </c:pt>
                <c:pt idx="8157">
                  <c:v>15091.5528158424</c:v>
                </c:pt>
                <c:pt idx="8158">
                  <c:v>15091.572815841901</c:v>
                </c:pt>
                <c:pt idx="8159">
                  <c:v>15091.592815841501</c:v>
                </c:pt>
                <c:pt idx="8160">
                  <c:v>15091.612815841099</c:v>
                </c:pt>
                <c:pt idx="8161">
                  <c:v>15091.6328158406</c:v>
                </c:pt>
                <c:pt idx="8162">
                  <c:v>15091.6528158402</c:v>
                </c:pt>
                <c:pt idx="8163">
                  <c:v>15091.6728158397</c:v>
                </c:pt>
                <c:pt idx="8164">
                  <c:v>15091.6928158393</c:v>
                </c:pt>
                <c:pt idx="8165">
                  <c:v>15091.7128158388</c:v>
                </c:pt>
                <c:pt idx="8166">
                  <c:v>15091.770889919901</c:v>
                </c:pt>
                <c:pt idx="8167">
                  <c:v>15091.790998033201</c:v>
                </c:pt>
                <c:pt idx="8168">
                  <c:v>15092.7528158389</c:v>
                </c:pt>
                <c:pt idx="8169">
                  <c:v>15093.7928158389</c:v>
                </c:pt>
                <c:pt idx="8170">
                  <c:v>15094.4803802798</c:v>
                </c:pt>
                <c:pt idx="8171">
                  <c:v>15094.832815838899</c:v>
                </c:pt>
                <c:pt idx="8172">
                  <c:v>15095.442815841199</c:v>
                </c:pt>
                <c:pt idx="8173">
                  <c:v>15097.157840296601</c:v>
                </c:pt>
                <c:pt idx="8174">
                  <c:v>15097.960516249201</c:v>
                </c:pt>
                <c:pt idx="8175">
                  <c:v>15098.0005162493</c:v>
                </c:pt>
                <c:pt idx="8176">
                  <c:v>15098.1005162494</c:v>
                </c:pt>
                <c:pt idx="8177">
                  <c:v>15098.786047653</c:v>
                </c:pt>
                <c:pt idx="8178">
                  <c:v>15099.8260476531</c:v>
                </c:pt>
                <c:pt idx="8179">
                  <c:v>15101.450247565201</c:v>
                </c:pt>
                <c:pt idx="8180">
                  <c:v>15101.8718790034</c:v>
                </c:pt>
                <c:pt idx="8181">
                  <c:v>15106.183471951599</c:v>
                </c:pt>
                <c:pt idx="8182">
                  <c:v>15108.1427267659</c:v>
                </c:pt>
                <c:pt idx="8183">
                  <c:v>15109.6378393382</c:v>
                </c:pt>
                <c:pt idx="8184">
                  <c:v>15109.813267705</c:v>
                </c:pt>
                <c:pt idx="8185">
                  <c:v>15114.9151448215</c:v>
                </c:pt>
                <c:pt idx="8186">
                  <c:v>15115.597076567799</c:v>
                </c:pt>
                <c:pt idx="8187">
                  <c:v>15121.4986794535</c:v>
                </c:pt>
                <c:pt idx="8188">
                  <c:v>15122.2805308923</c:v>
                </c:pt>
                <c:pt idx="8189">
                  <c:v>15129.624379425301</c:v>
                </c:pt>
                <c:pt idx="8190">
                  <c:v>15133.998079474</c:v>
                </c:pt>
                <c:pt idx="8191">
                  <c:v>15146.310360674001</c:v>
                </c:pt>
                <c:pt idx="8192">
                  <c:v>15157.7985176984</c:v>
                </c:pt>
                <c:pt idx="8193">
                  <c:v>15160.8393109198</c:v>
                </c:pt>
                <c:pt idx="8194">
                  <c:v>15160.879310918899</c:v>
                </c:pt>
                <c:pt idx="8195">
                  <c:v>15160.899310918499</c:v>
                </c:pt>
                <c:pt idx="8196">
                  <c:v>15160.919310918</c:v>
                </c:pt>
                <c:pt idx="8197">
                  <c:v>15160.9393109176</c:v>
                </c:pt>
                <c:pt idx="8198">
                  <c:v>15160.9593109171</c:v>
                </c:pt>
                <c:pt idx="8199">
                  <c:v>15160.9793109167</c:v>
                </c:pt>
                <c:pt idx="8200">
                  <c:v>15160.999310916201</c:v>
                </c:pt>
                <c:pt idx="8201">
                  <c:v>15161.019310915801</c:v>
                </c:pt>
                <c:pt idx="8202">
                  <c:v>15161.039310915299</c:v>
                </c:pt>
                <c:pt idx="8203">
                  <c:v>15161.059310914899</c:v>
                </c:pt>
                <c:pt idx="8204">
                  <c:v>15161.0793109145</c:v>
                </c:pt>
                <c:pt idx="8205">
                  <c:v>15161.099310914</c:v>
                </c:pt>
                <c:pt idx="8206">
                  <c:v>15162.139310914001</c:v>
                </c:pt>
                <c:pt idx="8207">
                  <c:v>15162.159310913599</c:v>
                </c:pt>
                <c:pt idx="8208">
                  <c:v>15162.179310913099</c:v>
                </c:pt>
                <c:pt idx="8209">
                  <c:v>15162.1993109127</c:v>
                </c:pt>
                <c:pt idx="8210">
                  <c:v>15162.2193109123</c:v>
                </c:pt>
                <c:pt idx="8211">
                  <c:v>15162.2393109118</c:v>
                </c:pt>
                <c:pt idx="8212">
                  <c:v>15162.2593109114</c:v>
                </c:pt>
                <c:pt idx="8213">
                  <c:v>15162.279310910901</c:v>
                </c:pt>
                <c:pt idx="8214">
                  <c:v>15162.299310910499</c:v>
                </c:pt>
                <c:pt idx="8215">
                  <c:v>15162.319310909999</c:v>
                </c:pt>
                <c:pt idx="8216">
                  <c:v>15162.3393109096</c:v>
                </c:pt>
                <c:pt idx="8217">
                  <c:v>15162.3593109091</c:v>
                </c:pt>
                <c:pt idx="8218">
                  <c:v>15162.3793109087</c:v>
                </c:pt>
                <c:pt idx="8219">
                  <c:v>15162.3993109082</c:v>
                </c:pt>
                <c:pt idx="8220">
                  <c:v>15162.419310907801</c:v>
                </c:pt>
                <c:pt idx="8221">
                  <c:v>15162.439310907301</c:v>
                </c:pt>
                <c:pt idx="8222">
                  <c:v>15162.459310906899</c:v>
                </c:pt>
                <c:pt idx="8223">
                  <c:v>15162.479310906399</c:v>
                </c:pt>
                <c:pt idx="8224">
                  <c:v>15162.499310906</c:v>
                </c:pt>
                <c:pt idx="8225">
                  <c:v>15162.5193109055</c:v>
                </c:pt>
                <c:pt idx="8226">
                  <c:v>15162.5393109051</c:v>
                </c:pt>
                <c:pt idx="8227">
                  <c:v>15162.5593109047</c:v>
                </c:pt>
                <c:pt idx="8228">
                  <c:v>15162.579310904201</c:v>
                </c:pt>
                <c:pt idx="8229">
                  <c:v>15162.599310903801</c:v>
                </c:pt>
                <c:pt idx="8230">
                  <c:v>15162.619310903299</c:v>
                </c:pt>
                <c:pt idx="8231">
                  <c:v>15162.6393109029</c:v>
                </c:pt>
                <c:pt idx="8232">
                  <c:v>15162.6593109024</c:v>
                </c:pt>
                <c:pt idx="8233">
                  <c:v>15162.679310902</c:v>
                </c:pt>
                <c:pt idx="8234">
                  <c:v>15162.6993109015</c:v>
                </c:pt>
                <c:pt idx="8235">
                  <c:v>15162.7193109011</c:v>
                </c:pt>
                <c:pt idx="8236">
                  <c:v>15162.739310900601</c:v>
                </c:pt>
                <c:pt idx="8237">
                  <c:v>15162.759310900199</c:v>
                </c:pt>
                <c:pt idx="8238">
                  <c:v>15162.779310899699</c:v>
                </c:pt>
                <c:pt idx="8239">
                  <c:v>15162.7993108993</c:v>
                </c:pt>
                <c:pt idx="8240">
                  <c:v>15162.8193108988</c:v>
                </c:pt>
                <c:pt idx="8241">
                  <c:v>15162.8393108984</c:v>
                </c:pt>
                <c:pt idx="8242">
                  <c:v>15162.8593108979</c:v>
                </c:pt>
                <c:pt idx="8243">
                  <c:v>15162.879310897501</c:v>
                </c:pt>
                <c:pt idx="8244">
                  <c:v>15162.899310897101</c:v>
                </c:pt>
                <c:pt idx="8245">
                  <c:v>15162.919310896599</c:v>
                </c:pt>
                <c:pt idx="8246">
                  <c:v>15162.939310896199</c:v>
                </c:pt>
                <c:pt idx="8247">
                  <c:v>15162.9593108957</c:v>
                </c:pt>
                <c:pt idx="8248">
                  <c:v>15162.9793108953</c:v>
                </c:pt>
                <c:pt idx="8249">
                  <c:v>15162.9993108948</c:v>
                </c:pt>
                <c:pt idx="8250">
                  <c:v>15163.0193108944</c:v>
                </c:pt>
                <c:pt idx="8251">
                  <c:v>15163.039310893901</c:v>
                </c:pt>
                <c:pt idx="8252">
                  <c:v>15163.059310893501</c:v>
                </c:pt>
                <c:pt idx="8253">
                  <c:v>15163.079310892999</c:v>
                </c:pt>
                <c:pt idx="8254">
                  <c:v>15163.0993108926</c:v>
                </c:pt>
                <c:pt idx="8255">
                  <c:v>15163.1193108921</c:v>
                </c:pt>
                <c:pt idx="8256">
                  <c:v>15163.1393108917</c:v>
                </c:pt>
                <c:pt idx="8257">
                  <c:v>15163.1593108912</c:v>
                </c:pt>
                <c:pt idx="8258">
                  <c:v>15163.1793108908</c:v>
                </c:pt>
                <c:pt idx="8259">
                  <c:v>15163.199310890301</c:v>
                </c:pt>
                <c:pt idx="8260">
                  <c:v>15163.219310889899</c:v>
                </c:pt>
                <c:pt idx="8261">
                  <c:v>15163.239310889499</c:v>
                </c:pt>
                <c:pt idx="8262">
                  <c:v>15163.259310889</c:v>
                </c:pt>
                <c:pt idx="8263">
                  <c:v>15163.2793108886</c:v>
                </c:pt>
                <c:pt idx="8264">
                  <c:v>15163.2993108881</c:v>
                </c:pt>
                <c:pt idx="8265">
                  <c:v>15163.3193108877</c:v>
                </c:pt>
                <c:pt idx="8266">
                  <c:v>15164.359310887699</c:v>
                </c:pt>
                <c:pt idx="8267">
                  <c:v>15164.3993108868</c:v>
                </c:pt>
                <c:pt idx="8268">
                  <c:v>15164.4193108864</c:v>
                </c:pt>
                <c:pt idx="8269">
                  <c:v>15164.4393108859</c:v>
                </c:pt>
                <c:pt idx="8270">
                  <c:v>15164.459310885501</c:v>
                </c:pt>
                <c:pt idx="8271">
                  <c:v>15164.499310884599</c:v>
                </c:pt>
                <c:pt idx="8272">
                  <c:v>15164.519310884099</c:v>
                </c:pt>
                <c:pt idx="8273">
                  <c:v>15164.5393108837</c:v>
                </c:pt>
                <c:pt idx="8274">
                  <c:v>15164.5593108832</c:v>
                </c:pt>
                <c:pt idx="8275">
                  <c:v>15164.5793108828</c:v>
                </c:pt>
                <c:pt idx="8276">
                  <c:v>15193.2005815925</c:v>
                </c:pt>
                <c:pt idx="8277">
                  <c:v>15203.699521460499</c:v>
                </c:pt>
                <c:pt idx="8278">
                  <c:v>15220.0471301618</c:v>
                </c:pt>
                <c:pt idx="8279">
                  <c:v>15227.4504260625</c:v>
                </c:pt>
                <c:pt idx="8280">
                  <c:v>15240.516214286399</c:v>
                </c:pt>
                <c:pt idx="8281">
                  <c:v>15240.5362142864</c:v>
                </c:pt>
                <c:pt idx="8282">
                  <c:v>15240.5562142864</c:v>
                </c:pt>
                <c:pt idx="8283">
                  <c:v>15240.5762142864</c:v>
                </c:pt>
                <c:pt idx="8284">
                  <c:v>15240.596214286499</c:v>
                </c:pt>
                <c:pt idx="8285">
                  <c:v>15240.6162142865</c:v>
                </c:pt>
                <c:pt idx="8286">
                  <c:v>15241.839276581301</c:v>
                </c:pt>
                <c:pt idx="8287">
                  <c:v>15251.7777374088</c:v>
                </c:pt>
                <c:pt idx="8288">
                  <c:v>15251.7977374088</c:v>
                </c:pt>
                <c:pt idx="8289">
                  <c:v>15251.817737408899</c:v>
                </c:pt>
                <c:pt idx="8290">
                  <c:v>15251.8377374089</c:v>
                </c:pt>
                <c:pt idx="8291">
                  <c:v>15251.8577374089</c:v>
                </c:pt>
                <c:pt idx="8292">
                  <c:v>15251.8777374089</c:v>
                </c:pt>
                <c:pt idx="8293">
                  <c:v>15251.897737408901</c:v>
                </c:pt>
                <c:pt idx="8294">
                  <c:v>15251.917737409</c:v>
                </c:pt>
                <c:pt idx="8295">
                  <c:v>15251.937737409</c:v>
                </c:pt>
                <c:pt idx="8296">
                  <c:v>15251.957737409</c:v>
                </c:pt>
                <c:pt idx="8297">
                  <c:v>15251.977737409001</c:v>
                </c:pt>
                <c:pt idx="8298">
                  <c:v>15251.997737408999</c:v>
                </c:pt>
                <c:pt idx="8299">
                  <c:v>15252.0177374091</c:v>
                </c:pt>
                <c:pt idx="8300">
                  <c:v>15252.0377374091</c:v>
                </c:pt>
                <c:pt idx="8301">
                  <c:v>15252.057737409101</c:v>
                </c:pt>
                <c:pt idx="8302">
                  <c:v>15252.077737409099</c:v>
                </c:pt>
                <c:pt idx="8303">
                  <c:v>15252.0977374091</c:v>
                </c:pt>
                <c:pt idx="8304">
                  <c:v>15252.1177374091</c:v>
                </c:pt>
                <c:pt idx="8305">
                  <c:v>15252.137737409201</c:v>
                </c:pt>
                <c:pt idx="8306">
                  <c:v>15252.157737409199</c:v>
                </c:pt>
                <c:pt idx="8307">
                  <c:v>15252.1777374092</c:v>
                </c:pt>
                <c:pt idx="8308">
                  <c:v>15252.1977374092</c:v>
                </c:pt>
                <c:pt idx="8309">
                  <c:v>15252.217737409201</c:v>
                </c:pt>
                <c:pt idx="8310">
                  <c:v>15252.237737409299</c:v>
                </c:pt>
                <c:pt idx="8311">
                  <c:v>15252.2577374093</c:v>
                </c:pt>
                <c:pt idx="8312">
                  <c:v>15252.2777374093</c:v>
                </c:pt>
                <c:pt idx="8313">
                  <c:v>15252.297737409301</c:v>
                </c:pt>
                <c:pt idx="8314">
                  <c:v>15252.317737409299</c:v>
                </c:pt>
                <c:pt idx="8315">
                  <c:v>15252.3377374093</c:v>
                </c:pt>
                <c:pt idx="8316">
                  <c:v>15252.3577374094</c:v>
                </c:pt>
                <c:pt idx="8317">
                  <c:v>15252.377737409401</c:v>
                </c:pt>
                <c:pt idx="8318">
                  <c:v>15252.397737409399</c:v>
                </c:pt>
                <c:pt idx="8319">
                  <c:v>15252.4177374094</c:v>
                </c:pt>
                <c:pt idx="8320">
                  <c:v>15252.4377374094</c:v>
                </c:pt>
                <c:pt idx="8321">
                  <c:v>15252.457737409501</c:v>
                </c:pt>
                <c:pt idx="8322">
                  <c:v>15252.477737409499</c:v>
                </c:pt>
                <c:pt idx="8323">
                  <c:v>15252.4977374095</c:v>
                </c:pt>
                <c:pt idx="8324">
                  <c:v>15252.5177374095</c:v>
                </c:pt>
                <c:pt idx="8325">
                  <c:v>15252.537737409501</c:v>
                </c:pt>
                <c:pt idx="8326">
                  <c:v>15257.485878744599</c:v>
                </c:pt>
                <c:pt idx="8327">
                  <c:v>15258.1977374083</c:v>
                </c:pt>
                <c:pt idx="8328">
                  <c:v>15258.2177374083</c:v>
                </c:pt>
                <c:pt idx="8329">
                  <c:v>15258.237737408301</c:v>
                </c:pt>
                <c:pt idx="8330">
                  <c:v>15258.257737408299</c:v>
                </c:pt>
                <c:pt idx="8331">
                  <c:v>15258.2777374084</c:v>
                </c:pt>
                <c:pt idx="8332">
                  <c:v>15258.2977374084</c:v>
                </c:pt>
                <c:pt idx="8333">
                  <c:v>15259.337737408399</c:v>
                </c:pt>
                <c:pt idx="8334">
                  <c:v>15259.3577374084</c:v>
                </c:pt>
                <c:pt idx="8335">
                  <c:v>15259.3777374085</c:v>
                </c:pt>
                <c:pt idx="8336">
                  <c:v>15259.397737408501</c:v>
                </c:pt>
                <c:pt idx="8337">
                  <c:v>15259.417737408499</c:v>
                </c:pt>
                <c:pt idx="8338">
                  <c:v>15259.4377374085</c:v>
                </c:pt>
                <c:pt idx="8339">
                  <c:v>15259.4577374085</c:v>
                </c:pt>
                <c:pt idx="8340">
                  <c:v>15259.477737408501</c:v>
                </c:pt>
                <c:pt idx="8341">
                  <c:v>15259.497737408599</c:v>
                </c:pt>
                <c:pt idx="8342">
                  <c:v>15259.5177374086</c:v>
                </c:pt>
                <c:pt idx="8343">
                  <c:v>15259.5377374086</c:v>
                </c:pt>
                <c:pt idx="8344">
                  <c:v>15259.557737408601</c:v>
                </c:pt>
                <c:pt idx="8345">
                  <c:v>15259.577737408599</c:v>
                </c:pt>
                <c:pt idx="8346">
                  <c:v>15259.5977374087</c:v>
                </c:pt>
                <c:pt idx="8347">
                  <c:v>15259.6177374087</c:v>
                </c:pt>
                <c:pt idx="8348">
                  <c:v>15259.637737408701</c:v>
                </c:pt>
                <c:pt idx="8349">
                  <c:v>15259.657737408699</c:v>
                </c:pt>
                <c:pt idx="8350">
                  <c:v>15260.6977374088</c:v>
                </c:pt>
                <c:pt idx="8351">
                  <c:v>15260.7887313785</c:v>
                </c:pt>
                <c:pt idx="8352">
                  <c:v>15261.737737408799</c:v>
                </c:pt>
                <c:pt idx="8353">
                  <c:v>15262.557737409599</c:v>
                </c:pt>
                <c:pt idx="8354">
                  <c:v>15262.5777374096</c:v>
                </c:pt>
                <c:pt idx="8355">
                  <c:v>15262.5977374096</c:v>
                </c:pt>
                <c:pt idx="8356">
                  <c:v>15276.1135392258</c:v>
                </c:pt>
                <c:pt idx="8357">
                  <c:v>15280.191149440499</c:v>
                </c:pt>
                <c:pt idx="8358">
                  <c:v>15284.268759655301</c:v>
                </c:pt>
                <c:pt idx="8359">
                  <c:v>15284.6844618998</c:v>
                </c:pt>
                <c:pt idx="8360">
                  <c:v>15291.4081182345</c:v>
                </c:pt>
                <c:pt idx="8361">
                  <c:v>15291.776597072299</c:v>
                </c:pt>
                <c:pt idx="8362">
                  <c:v>15311.2641124119</c:v>
                </c:pt>
                <c:pt idx="8363">
                  <c:v>15314.384112412101</c:v>
                </c:pt>
                <c:pt idx="8364">
                  <c:v>15323.437872627699</c:v>
                </c:pt>
                <c:pt idx="8365">
                  <c:v>15326.7480133809</c:v>
                </c:pt>
                <c:pt idx="8366">
                  <c:v>15371.3274088116</c:v>
                </c:pt>
                <c:pt idx="8367">
                  <c:v>15385.2031337218</c:v>
                </c:pt>
                <c:pt idx="8368">
                  <c:v>15386.728715577099</c:v>
                </c:pt>
                <c:pt idx="8369">
                  <c:v>15388.9615462198</c:v>
                </c:pt>
                <c:pt idx="8370">
                  <c:v>15390.757013029401</c:v>
                </c:pt>
                <c:pt idx="8371">
                  <c:v>15390.9234609792</c:v>
                </c:pt>
                <c:pt idx="8372">
                  <c:v>15391.1255235075</c:v>
                </c:pt>
                <c:pt idx="8373">
                  <c:v>15393.039156434101</c:v>
                </c:pt>
                <c:pt idx="8374">
                  <c:v>15397.6479461984</c:v>
                </c:pt>
                <c:pt idx="8375">
                  <c:v>15401.725556412701</c:v>
                </c:pt>
                <c:pt idx="8376">
                  <c:v>15403.570335984199</c:v>
                </c:pt>
                <c:pt idx="8377">
                  <c:v>15439.476206813701</c:v>
                </c:pt>
                <c:pt idx="8378">
                  <c:v>15450.173195742</c:v>
                </c:pt>
                <c:pt idx="8379">
                  <c:v>15452.0179753131</c:v>
                </c:pt>
                <c:pt idx="8380">
                  <c:v>15456.095585527501</c:v>
                </c:pt>
                <c:pt idx="8381">
                  <c:v>15457.787067391901</c:v>
                </c:pt>
                <c:pt idx="8382">
                  <c:v>15457.940365098601</c:v>
                </c:pt>
                <c:pt idx="8383">
                  <c:v>15468.625018271599</c:v>
                </c:pt>
                <c:pt idx="8384">
                  <c:v>15469.3215432623</c:v>
                </c:pt>
                <c:pt idx="8385">
                  <c:v>15472.7026284858</c:v>
                </c:pt>
                <c:pt idx="8386">
                  <c:v>15475.6086480924</c:v>
                </c:pt>
                <c:pt idx="8387">
                  <c:v>15476.551806404899</c:v>
                </c:pt>
                <c:pt idx="8388">
                  <c:v>15477.6886480925</c:v>
                </c:pt>
                <c:pt idx="8389">
                  <c:v>15477.883702880699</c:v>
                </c:pt>
                <c:pt idx="8390">
                  <c:v>15479.7686480926</c:v>
                </c:pt>
                <c:pt idx="8391">
                  <c:v>15479.963702880699</c:v>
                </c:pt>
                <c:pt idx="8392">
                  <c:v>15480.284386646899</c:v>
                </c:pt>
                <c:pt idx="8393">
                  <c:v>15480.608058948001</c:v>
                </c:pt>
                <c:pt idx="8394">
                  <c:v>15480.8286480926</c:v>
                </c:pt>
                <c:pt idx="8395">
                  <c:v>15480.8486480927</c:v>
                </c:pt>
                <c:pt idx="8396">
                  <c:v>15481.6042660484</c:v>
                </c:pt>
                <c:pt idx="8397">
                  <c:v>15481.614592890701</c:v>
                </c:pt>
                <c:pt idx="8398">
                  <c:v>15481.6405797761</c:v>
                </c:pt>
                <c:pt idx="8399">
                  <c:v>15482.043702880799</c:v>
                </c:pt>
                <c:pt idx="8400">
                  <c:v>15482.680579776101</c:v>
                </c:pt>
                <c:pt idx="8401">
                  <c:v>15482.700579776099</c:v>
                </c:pt>
                <c:pt idx="8402">
                  <c:v>15482.7205797762</c:v>
                </c:pt>
                <c:pt idx="8403">
                  <c:v>15482.948648092801</c:v>
                </c:pt>
                <c:pt idx="8404">
                  <c:v>15482.968648092799</c:v>
                </c:pt>
                <c:pt idx="8405">
                  <c:v>15483.123702880899</c:v>
                </c:pt>
                <c:pt idx="8406">
                  <c:v>15483.278949964701</c:v>
                </c:pt>
                <c:pt idx="8407">
                  <c:v>15483.760579776201</c:v>
                </c:pt>
                <c:pt idx="8408">
                  <c:v>15484.028648092801</c:v>
                </c:pt>
                <c:pt idx="8409">
                  <c:v>15484.048648092799</c:v>
                </c:pt>
                <c:pt idx="8410">
                  <c:v>15484.0686480929</c:v>
                </c:pt>
                <c:pt idx="8411">
                  <c:v>15484.8005797762</c:v>
                </c:pt>
                <c:pt idx="8412">
                  <c:v>15484.8205797763</c:v>
                </c:pt>
                <c:pt idx="8413">
                  <c:v>15484.840579776301</c:v>
                </c:pt>
                <c:pt idx="8414">
                  <c:v>15485.0004051662</c:v>
                </c:pt>
                <c:pt idx="8415">
                  <c:v>15485.108648092901</c:v>
                </c:pt>
                <c:pt idx="8416">
                  <c:v>15485.128648092899</c:v>
                </c:pt>
                <c:pt idx="8417">
                  <c:v>15485.1486480929</c:v>
                </c:pt>
                <c:pt idx="8418">
                  <c:v>15485.168648093</c:v>
                </c:pt>
                <c:pt idx="8419">
                  <c:v>15485.243702881</c:v>
                </c:pt>
                <c:pt idx="8420">
                  <c:v>15485.8805797763</c:v>
                </c:pt>
                <c:pt idx="8421">
                  <c:v>15486.208648092999</c:v>
                </c:pt>
                <c:pt idx="8422">
                  <c:v>15486.6346369599</c:v>
                </c:pt>
                <c:pt idx="8423">
                  <c:v>15486.852673341</c:v>
                </c:pt>
                <c:pt idx="8424">
                  <c:v>15486.920579776401</c:v>
                </c:pt>
                <c:pt idx="8425">
                  <c:v>15487.0804051663</c:v>
                </c:pt>
                <c:pt idx="8426">
                  <c:v>15487.248648093</c:v>
                </c:pt>
                <c:pt idx="8427">
                  <c:v>15487.9605797764</c:v>
                </c:pt>
                <c:pt idx="8428">
                  <c:v>15488.1074233697</c:v>
                </c:pt>
                <c:pt idx="8429">
                  <c:v>15488.288648093099</c:v>
                </c:pt>
                <c:pt idx="8430">
                  <c:v>15489.000579776401</c:v>
                </c:pt>
                <c:pt idx="8431">
                  <c:v>15489.0687540089</c:v>
                </c:pt>
                <c:pt idx="8432">
                  <c:v>15489.1604051664</c:v>
                </c:pt>
                <c:pt idx="8433">
                  <c:v>15489.3286480931</c:v>
                </c:pt>
                <c:pt idx="8434">
                  <c:v>15490.0405797765</c:v>
                </c:pt>
                <c:pt idx="8435">
                  <c:v>15490.200405166401</c:v>
                </c:pt>
                <c:pt idx="8436">
                  <c:v>15490.368648093099</c:v>
                </c:pt>
                <c:pt idx="8437">
                  <c:v>15490.8114677332</c:v>
                </c:pt>
                <c:pt idx="8438">
                  <c:v>15490.989427686</c:v>
                </c:pt>
                <c:pt idx="8439">
                  <c:v>15491.4086480932</c:v>
                </c:pt>
                <c:pt idx="8440">
                  <c:v>15491.428648093201</c:v>
                </c:pt>
                <c:pt idx="8441">
                  <c:v>15491.448648093199</c:v>
                </c:pt>
                <c:pt idx="8442">
                  <c:v>15491.4686480932</c:v>
                </c:pt>
                <c:pt idx="8443">
                  <c:v>15491.4886480933</c:v>
                </c:pt>
                <c:pt idx="8444">
                  <c:v>15491.508648093301</c:v>
                </c:pt>
                <c:pt idx="8445">
                  <c:v>15491.528648093299</c:v>
                </c:pt>
                <c:pt idx="8446">
                  <c:v>15491.5486480933</c:v>
                </c:pt>
                <c:pt idx="8447">
                  <c:v>15491.5686480933</c:v>
                </c:pt>
                <c:pt idx="8448">
                  <c:v>15491.5886480933</c:v>
                </c:pt>
                <c:pt idx="8449">
                  <c:v>15491.608648093399</c:v>
                </c:pt>
                <c:pt idx="8450">
                  <c:v>15491.6286480934</c:v>
                </c:pt>
                <c:pt idx="8451">
                  <c:v>15491.6486480934</c:v>
                </c:pt>
                <c:pt idx="8452">
                  <c:v>15491.6686480934</c:v>
                </c:pt>
                <c:pt idx="8453">
                  <c:v>15491.688648093401</c:v>
                </c:pt>
                <c:pt idx="8454">
                  <c:v>15491.7086480935</c:v>
                </c:pt>
                <c:pt idx="8455">
                  <c:v>15491.7286480935</c:v>
                </c:pt>
                <c:pt idx="8456">
                  <c:v>15491.7486480935</c:v>
                </c:pt>
                <c:pt idx="8457">
                  <c:v>15491.768648093501</c:v>
                </c:pt>
                <c:pt idx="8458">
                  <c:v>15491.788648093499</c:v>
                </c:pt>
                <c:pt idx="8459">
                  <c:v>15491.8086480936</c:v>
                </c:pt>
                <c:pt idx="8460">
                  <c:v>15491.8286480936</c:v>
                </c:pt>
                <c:pt idx="8461">
                  <c:v>15491.848648093601</c:v>
                </c:pt>
                <c:pt idx="8462">
                  <c:v>15491.8514677332</c:v>
                </c:pt>
                <c:pt idx="8463">
                  <c:v>15491.868648093599</c:v>
                </c:pt>
                <c:pt idx="8464">
                  <c:v>15491.8886480936</c:v>
                </c:pt>
                <c:pt idx="8465">
                  <c:v>15491.9086480936</c:v>
                </c:pt>
                <c:pt idx="8466">
                  <c:v>15491.928648093701</c:v>
                </c:pt>
                <c:pt idx="8467">
                  <c:v>15491.948648093699</c:v>
                </c:pt>
                <c:pt idx="8468">
                  <c:v>15491.9686480937</c:v>
                </c:pt>
                <c:pt idx="8469">
                  <c:v>15491.9886480937</c:v>
                </c:pt>
                <c:pt idx="8470">
                  <c:v>15492.2242338252</c:v>
                </c:pt>
                <c:pt idx="8471">
                  <c:v>15492.2442338252</c:v>
                </c:pt>
                <c:pt idx="8472">
                  <c:v>15492.264233825201</c:v>
                </c:pt>
                <c:pt idx="8473">
                  <c:v>15492.284233825199</c:v>
                </c:pt>
                <c:pt idx="8474">
                  <c:v>15492.3042338253</c:v>
                </c:pt>
                <c:pt idx="8475">
                  <c:v>15492.8914677333</c:v>
                </c:pt>
                <c:pt idx="8476">
                  <c:v>15493.028648093799</c:v>
                </c:pt>
                <c:pt idx="8477">
                  <c:v>15493.0486480938</c:v>
                </c:pt>
                <c:pt idx="8478">
                  <c:v>15493.4881356039</c:v>
                </c:pt>
                <c:pt idx="8479">
                  <c:v>15493.754735487</c:v>
                </c:pt>
                <c:pt idx="8480">
                  <c:v>15493.8099063064</c:v>
                </c:pt>
                <c:pt idx="8481">
                  <c:v>15493.9314677333</c:v>
                </c:pt>
                <c:pt idx="8482">
                  <c:v>15494.188648093899</c:v>
                </c:pt>
                <c:pt idx="8483">
                  <c:v>15494.2086480939</c:v>
                </c:pt>
                <c:pt idx="8484">
                  <c:v>15494.2286480939</c:v>
                </c:pt>
                <c:pt idx="8485">
                  <c:v>15494.248648094001</c:v>
                </c:pt>
                <c:pt idx="8486">
                  <c:v>15494.528135603899</c:v>
                </c:pt>
                <c:pt idx="8487">
                  <c:v>15494.794735486999</c:v>
                </c:pt>
                <c:pt idx="8488">
                  <c:v>15494.8147354871</c:v>
                </c:pt>
                <c:pt idx="8489">
                  <c:v>15495.568135604</c:v>
                </c:pt>
                <c:pt idx="8490">
                  <c:v>15495.691467722399</c:v>
                </c:pt>
                <c:pt idx="8491">
                  <c:v>15496.0114677334</c:v>
                </c:pt>
                <c:pt idx="8492">
                  <c:v>15496.608135603999</c:v>
                </c:pt>
                <c:pt idx="8493">
                  <c:v>15496.8947354871</c:v>
                </c:pt>
                <c:pt idx="8494">
                  <c:v>15497.051467733399</c:v>
                </c:pt>
                <c:pt idx="8495">
                  <c:v>15497.6481356041</c:v>
                </c:pt>
                <c:pt idx="8496">
                  <c:v>15497.934735487201</c:v>
                </c:pt>
                <c:pt idx="8497">
                  <c:v>15497.954735487199</c:v>
                </c:pt>
                <c:pt idx="8498">
                  <c:v>15498.688135604099</c:v>
                </c:pt>
                <c:pt idx="8499">
                  <c:v>15498.9947354872</c:v>
                </c:pt>
                <c:pt idx="8500">
                  <c:v>15499.131467733499</c:v>
                </c:pt>
                <c:pt idx="8501">
                  <c:v>15499.542576481999</c:v>
                </c:pt>
                <c:pt idx="8502">
                  <c:v>15499.562576482</c:v>
                </c:pt>
                <c:pt idx="8503">
                  <c:v>15499.602576482101</c:v>
                </c:pt>
                <c:pt idx="8504">
                  <c:v>15499.622576482099</c:v>
                </c:pt>
                <c:pt idx="8505">
                  <c:v>15499.6625764821</c:v>
                </c:pt>
                <c:pt idx="8506">
                  <c:v>15499.682576482101</c:v>
                </c:pt>
                <c:pt idx="8507">
                  <c:v>15499.702576482199</c:v>
                </c:pt>
                <c:pt idx="8508">
                  <c:v>15499.7225764822</c:v>
                </c:pt>
                <c:pt idx="8509">
                  <c:v>15499.7281356041</c:v>
                </c:pt>
                <c:pt idx="8510">
                  <c:v>15499.7425764822</c:v>
                </c:pt>
                <c:pt idx="8511">
                  <c:v>15499.762576482201</c:v>
                </c:pt>
                <c:pt idx="8512">
                  <c:v>15499.782576482199</c:v>
                </c:pt>
                <c:pt idx="8513">
                  <c:v>15499.8025764822</c:v>
                </c:pt>
                <c:pt idx="8514">
                  <c:v>15499.8225764823</c:v>
                </c:pt>
                <c:pt idx="8515">
                  <c:v>15499.842576482301</c:v>
                </c:pt>
                <c:pt idx="8516">
                  <c:v>15499.862576482299</c:v>
                </c:pt>
                <c:pt idx="8517">
                  <c:v>15499.8825764823</c:v>
                </c:pt>
                <c:pt idx="8518">
                  <c:v>15499.9025764823</c:v>
                </c:pt>
                <c:pt idx="8519">
                  <c:v>15499.9225764824</c:v>
                </c:pt>
                <c:pt idx="8520">
                  <c:v>15499.942576482401</c:v>
                </c:pt>
                <c:pt idx="8521">
                  <c:v>15499.9625764824</c:v>
                </c:pt>
                <c:pt idx="8522">
                  <c:v>15499.9825764824</c:v>
                </c:pt>
                <c:pt idx="8523">
                  <c:v>15500.0025764824</c:v>
                </c:pt>
                <c:pt idx="8524">
                  <c:v>15500.1281356045</c:v>
                </c:pt>
                <c:pt idx="8525">
                  <c:v>15500.148135604501</c:v>
                </c:pt>
                <c:pt idx="8526">
                  <c:v>15500.168135604499</c:v>
                </c:pt>
                <c:pt idx="8527">
                  <c:v>15500.1714677335</c:v>
                </c:pt>
                <c:pt idx="8528">
                  <c:v>15500.1881356046</c:v>
                </c:pt>
                <c:pt idx="8529">
                  <c:v>15500.191467733501</c:v>
                </c:pt>
                <c:pt idx="8530">
                  <c:v>15500.2081356046</c:v>
                </c:pt>
                <c:pt idx="8531">
                  <c:v>15500.228135604601</c:v>
                </c:pt>
                <c:pt idx="8532">
                  <c:v>15500.248135604599</c:v>
                </c:pt>
                <c:pt idx="8533">
                  <c:v>15500.2681356046</c:v>
                </c:pt>
                <c:pt idx="8534">
                  <c:v>15500.2881356047</c:v>
                </c:pt>
                <c:pt idx="8535">
                  <c:v>15500.308135604701</c:v>
                </c:pt>
                <c:pt idx="8536">
                  <c:v>15500.328135604699</c:v>
                </c:pt>
                <c:pt idx="8537">
                  <c:v>15500.3481356047</c:v>
                </c:pt>
                <c:pt idx="8538">
                  <c:v>15500.3681356047</c:v>
                </c:pt>
                <c:pt idx="8539">
                  <c:v>15500.3881356047</c:v>
                </c:pt>
                <c:pt idx="8540">
                  <c:v>15500.408135604799</c:v>
                </c:pt>
                <c:pt idx="8541">
                  <c:v>15500.4281356048</c:v>
                </c:pt>
                <c:pt idx="8542">
                  <c:v>15500.4481356048</c:v>
                </c:pt>
                <c:pt idx="8543">
                  <c:v>15500.4681356048</c:v>
                </c:pt>
                <c:pt idx="8544">
                  <c:v>15500.488135604801</c:v>
                </c:pt>
                <c:pt idx="8545">
                  <c:v>15500.768135604199</c:v>
                </c:pt>
                <c:pt idx="8546">
                  <c:v>15501.2314677336</c:v>
                </c:pt>
                <c:pt idx="8547">
                  <c:v>15501.4673413131</c:v>
                </c:pt>
                <c:pt idx="8548">
                  <c:v>15501.5481356049</c:v>
                </c:pt>
                <c:pt idx="8549">
                  <c:v>15501.8081356042</c:v>
                </c:pt>
                <c:pt idx="8550">
                  <c:v>15501.961791625699</c:v>
                </c:pt>
                <c:pt idx="8551">
                  <c:v>15502.021791625701</c:v>
                </c:pt>
                <c:pt idx="8552">
                  <c:v>15502.062492221499</c:v>
                </c:pt>
                <c:pt idx="8553">
                  <c:v>15502.0817916258</c:v>
                </c:pt>
                <c:pt idx="8554">
                  <c:v>15502.271467733601</c:v>
                </c:pt>
                <c:pt idx="8555">
                  <c:v>15502.291467733599</c:v>
                </c:pt>
                <c:pt idx="8556">
                  <c:v>15502.640380278999</c:v>
                </c:pt>
                <c:pt idx="8557">
                  <c:v>15502.848135604199</c:v>
                </c:pt>
                <c:pt idx="8558">
                  <c:v>15503.3314677337</c:v>
                </c:pt>
                <c:pt idx="8559">
                  <c:v>15503.680380279</c:v>
                </c:pt>
                <c:pt idx="8560">
                  <c:v>15503.8881356043</c:v>
                </c:pt>
                <c:pt idx="8561">
                  <c:v>15504.371467733699</c:v>
                </c:pt>
                <c:pt idx="8562">
                  <c:v>15504.720380279099</c:v>
                </c:pt>
                <c:pt idx="8563">
                  <c:v>15504.928135604299</c:v>
                </c:pt>
                <c:pt idx="8564">
                  <c:v>15505.4114677337</c:v>
                </c:pt>
                <c:pt idx="8565">
                  <c:v>15505.7603802791</c:v>
                </c:pt>
                <c:pt idx="8566">
                  <c:v>15505.9681356044</c:v>
                </c:pt>
                <c:pt idx="8567">
                  <c:v>15506.451467733799</c:v>
                </c:pt>
                <c:pt idx="8568">
                  <c:v>15506.800380279101</c:v>
                </c:pt>
                <c:pt idx="8569">
                  <c:v>15507.008135604399</c:v>
                </c:pt>
                <c:pt idx="8570">
                  <c:v>15507.4914677338</c:v>
                </c:pt>
                <c:pt idx="8571">
                  <c:v>15507.8403802792</c:v>
                </c:pt>
                <c:pt idx="8572">
                  <c:v>15508.034699534501</c:v>
                </c:pt>
                <c:pt idx="8573">
                  <c:v>15508.0481356044</c:v>
                </c:pt>
                <c:pt idx="8574">
                  <c:v>15508.120405166401</c:v>
                </c:pt>
                <c:pt idx="8575">
                  <c:v>15508.531467733899</c:v>
                </c:pt>
                <c:pt idx="8576">
                  <c:v>15508.880380279201</c:v>
                </c:pt>
                <c:pt idx="8577">
                  <c:v>15509.088135604499</c:v>
                </c:pt>
                <c:pt idx="8578">
                  <c:v>15509.5714677339</c:v>
                </c:pt>
                <c:pt idx="8579">
                  <c:v>15509.894699534399</c:v>
                </c:pt>
                <c:pt idx="8580">
                  <c:v>15509.9203802793</c:v>
                </c:pt>
                <c:pt idx="8581">
                  <c:v>15510.611467733899</c:v>
                </c:pt>
                <c:pt idx="8582">
                  <c:v>15510.9346995344</c:v>
                </c:pt>
                <c:pt idx="8583">
                  <c:v>15510.960380279301</c:v>
                </c:pt>
                <c:pt idx="8584">
                  <c:v>15511.067927586801</c:v>
                </c:pt>
                <c:pt idx="8585">
                  <c:v>15511.5281356049</c:v>
                </c:pt>
                <c:pt idx="8586">
                  <c:v>15511.974699534399</c:v>
                </c:pt>
                <c:pt idx="8587">
                  <c:v>15512.0003802793</c:v>
                </c:pt>
                <c:pt idx="8588">
                  <c:v>15512.0842338241</c:v>
                </c:pt>
                <c:pt idx="8589">
                  <c:v>15512.588135604899</c:v>
                </c:pt>
                <c:pt idx="8590">
                  <c:v>15513.040380279401</c:v>
                </c:pt>
                <c:pt idx="8591">
                  <c:v>15514.0803802794</c:v>
                </c:pt>
                <c:pt idx="8592">
                  <c:v>15514.9714677333</c:v>
                </c:pt>
                <c:pt idx="8593">
                  <c:v>15515.120380279401</c:v>
                </c:pt>
                <c:pt idx="8594">
                  <c:v>15516.040405166301</c:v>
                </c:pt>
                <c:pt idx="8595">
                  <c:v>15516.1603802795</c:v>
                </c:pt>
                <c:pt idx="8596">
                  <c:v>15517.200380279501</c:v>
                </c:pt>
                <c:pt idx="8597">
                  <c:v>15518.0914677334</c:v>
                </c:pt>
                <c:pt idx="8598">
                  <c:v>15518.2403802796</c:v>
                </c:pt>
                <c:pt idx="8599">
                  <c:v>15519.280380279601</c:v>
                </c:pt>
                <c:pt idx="8600">
                  <c:v>15520.3203802796</c:v>
                </c:pt>
                <c:pt idx="8601">
                  <c:v>15521.0342835588</c:v>
                </c:pt>
                <c:pt idx="8602">
                  <c:v>15521.360380279701</c:v>
                </c:pt>
                <c:pt idx="8603">
                  <c:v>15521.6430143956</c:v>
                </c:pt>
                <c:pt idx="8604">
                  <c:v>15522.4003802797</c:v>
                </c:pt>
                <c:pt idx="8605">
                  <c:v>15525.520380279801</c:v>
                </c:pt>
                <c:pt idx="8606">
                  <c:v>15537.112123833</c:v>
                </c:pt>
                <c:pt idx="8607">
                  <c:v>15538.2121238317</c:v>
                </c:pt>
                <c:pt idx="8608">
                  <c:v>15539.2521238317</c:v>
                </c:pt>
                <c:pt idx="8609">
                  <c:v>15539.5464912194</c:v>
                </c:pt>
                <c:pt idx="8610">
                  <c:v>15540.292123831799</c:v>
                </c:pt>
                <c:pt idx="8611">
                  <c:v>15541.801919586</c:v>
                </c:pt>
                <c:pt idx="8612">
                  <c:v>15541.8219195855</c:v>
                </c:pt>
                <c:pt idx="8613">
                  <c:v>15541.8419195851</c:v>
                </c:pt>
                <c:pt idx="8614">
                  <c:v>15544.4560599382</c:v>
                </c:pt>
                <c:pt idx="8615">
                  <c:v>15545.234274427499</c:v>
                </c:pt>
                <c:pt idx="8616">
                  <c:v>15545.8437967026</c:v>
                </c:pt>
                <c:pt idx="8617">
                  <c:v>15549.7620396073</c:v>
                </c:pt>
                <c:pt idx="8618">
                  <c:v>15551.955124489899</c:v>
                </c:pt>
                <c:pt idx="8619">
                  <c:v>15556.747227452701</c:v>
                </c:pt>
                <c:pt idx="8620">
                  <c:v>15563.1318470099</c:v>
                </c:pt>
                <c:pt idx="8621">
                  <c:v>15566.165646486101</c:v>
                </c:pt>
                <c:pt idx="8622">
                  <c:v>15566.845850764599</c:v>
                </c:pt>
                <c:pt idx="8623">
                  <c:v>15569.938199318</c:v>
                </c:pt>
                <c:pt idx="8624">
                  <c:v>15576.6353604299</c:v>
                </c:pt>
                <c:pt idx="8625">
                  <c:v>15579.290918532701</c:v>
                </c:pt>
                <c:pt idx="8626">
                  <c:v>15623.8627548841</c:v>
                </c:pt>
                <c:pt idx="8627">
                  <c:v>15624.9903994416</c:v>
                </c:pt>
                <c:pt idx="8628">
                  <c:v>15641.7638069854</c:v>
                </c:pt>
                <c:pt idx="8629">
                  <c:v>15644.5474080573</c:v>
                </c:pt>
                <c:pt idx="8630">
                  <c:v>15645.639816115599</c:v>
                </c:pt>
                <c:pt idx="8631">
                  <c:v>15645.841417199899</c:v>
                </c:pt>
                <c:pt idx="8632">
                  <c:v>15647.686196770899</c:v>
                </c:pt>
                <c:pt idx="8633">
                  <c:v>15651.822549992199</c:v>
                </c:pt>
                <c:pt idx="8634">
                  <c:v>15652.814829275399</c:v>
                </c:pt>
                <c:pt idx="8635">
                  <c:v>15656.892439490101</c:v>
                </c:pt>
                <c:pt idx="8636">
                  <c:v>15658.7372190607</c:v>
                </c:pt>
                <c:pt idx="8637">
                  <c:v>15659.939825248601</c:v>
                </c:pt>
                <c:pt idx="8638">
                  <c:v>15660.206372465</c:v>
                </c:pt>
                <c:pt idx="8639">
                  <c:v>15717.018042007399</c:v>
                </c:pt>
                <c:pt idx="8640">
                  <c:v>15723.790245496601</c:v>
                </c:pt>
                <c:pt idx="8641">
                  <c:v>15725.635025067701</c:v>
                </c:pt>
                <c:pt idx="8642">
                  <c:v>15727.8678557111</c:v>
                </c:pt>
                <c:pt idx="8643">
                  <c:v>15729.7126352821</c:v>
                </c:pt>
                <c:pt idx="8644">
                  <c:v>15739.502860098301</c:v>
                </c:pt>
                <c:pt idx="8645">
                  <c:v>15739.981513757401</c:v>
                </c:pt>
                <c:pt idx="8646">
                  <c:v>15747.543395659401</c:v>
                </c:pt>
                <c:pt idx="8647">
                  <c:v>15751.392359614299</c:v>
                </c:pt>
                <c:pt idx="8648">
                  <c:v>15754.146728754</c:v>
                </c:pt>
                <c:pt idx="8649">
                  <c:v>15766.994280876999</c:v>
                </c:pt>
                <c:pt idx="8650">
                  <c:v>15806.555517819001</c:v>
                </c:pt>
                <c:pt idx="8651">
                  <c:v>15821.196892424299</c:v>
                </c:pt>
                <c:pt idx="8652">
                  <c:v>15823.5172384376</c:v>
                </c:pt>
                <c:pt idx="8653">
                  <c:v>15823.6085865565</c:v>
                </c:pt>
                <c:pt idx="8654">
                  <c:v>15838.414322251399</c:v>
                </c:pt>
                <c:pt idx="8655">
                  <c:v>15845.5077430652</c:v>
                </c:pt>
                <c:pt idx="8656">
                  <c:v>15847.740573707901</c:v>
                </c:pt>
                <c:pt idx="8657">
                  <c:v>15849.585353279401</c:v>
                </c:pt>
                <c:pt idx="8658">
                  <c:v>15851.430132850999</c:v>
                </c:pt>
                <c:pt idx="8659">
                  <c:v>15851.8181839222</c:v>
                </c:pt>
                <c:pt idx="8660">
                  <c:v>15853.6629634937</c:v>
                </c:pt>
                <c:pt idx="8661">
                  <c:v>15875.8169047636</c:v>
                </c:pt>
                <c:pt idx="8662">
                  <c:v>15878.049735406399</c:v>
                </c:pt>
                <c:pt idx="8663">
                  <c:v>15879.894514977899</c:v>
                </c:pt>
                <c:pt idx="8664">
                  <c:v>15883.9721251921</c:v>
                </c:pt>
                <c:pt idx="8665">
                  <c:v>15890.3784676953</c:v>
                </c:pt>
                <c:pt idx="8666">
                  <c:v>15901.5574148532</c:v>
                </c:pt>
                <c:pt idx="8667">
                  <c:v>15905.322112854899</c:v>
                </c:pt>
                <c:pt idx="8668">
                  <c:v>15905.9401196092</c:v>
                </c:pt>
                <c:pt idx="8669">
                  <c:v>15911.189460100601</c:v>
                </c:pt>
                <c:pt idx="8670">
                  <c:v>15911.523244771901</c:v>
                </c:pt>
                <c:pt idx="8671">
                  <c:v>15912.169704640201</c:v>
                </c:pt>
                <c:pt idx="8672">
                  <c:v>15912.2494601001</c:v>
                </c:pt>
                <c:pt idx="8673">
                  <c:v>15912.532917929801</c:v>
                </c:pt>
                <c:pt idx="8674">
                  <c:v>15912.552917929301</c:v>
                </c:pt>
                <c:pt idx="8675">
                  <c:v>15912.8125988105</c:v>
                </c:pt>
                <c:pt idx="8676">
                  <c:v>15913.309460099699</c:v>
                </c:pt>
                <c:pt idx="8677">
                  <c:v>15913.391671994699</c:v>
                </c:pt>
                <c:pt idx="8678">
                  <c:v>15913.5929179294</c:v>
                </c:pt>
                <c:pt idx="8679">
                  <c:v>15914.207601846099</c:v>
                </c:pt>
                <c:pt idx="8680">
                  <c:v>15914.3694600993</c:v>
                </c:pt>
                <c:pt idx="8681">
                  <c:v>15914.632917929401</c:v>
                </c:pt>
                <c:pt idx="8682">
                  <c:v>15914.652917928899</c:v>
                </c:pt>
                <c:pt idx="8683">
                  <c:v>15914.967423370101</c:v>
                </c:pt>
                <c:pt idx="8684">
                  <c:v>15915.3976211925</c:v>
                </c:pt>
                <c:pt idx="8685">
                  <c:v>15915.653241802</c:v>
                </c:pt>
                <c:pt idx="8686">
                  <c:v>15915.692917929</c:v>
                </c:pt>
                <c:pt idx="8687">
                  <c:v>15915.9525988101</c:v>
                </c:pt>
                <c:pt idx="8688">
                  <c:v>15916.732917929001</c:v>
                </c:pt>
                <c:pt idx="8689">
                  <c:v>15917.5632888413</c:v>
                </c:pt>
                <c:pt idx="8690">
                  <c:v>15917.574848652101</c:v>
                </c:pt>
                <c:pt idx="8691">
                  <c:v>15917.7729179291</c:v>
                </c:pt>
                <c:pt idx="8692">
                  <c:v>15918.603288841399</c:v>
                </c:pt>
                <c:pt idx="8693">
                  <c:v>15918.812917929101</c:v>
                </c:pt>
                <c:pt idx="8694">
                  <c:v>15919.092598809801</c:v>
                </c:pt>
                <c:pt idx="8695">
                  <c:v>15919.8529179291</c:v>
                </c:pt>
                <c:pt idx="8696">
                  <c:v>15920.683288841499</c:v>
                </c:pt>
                <c:pt idx="8697">
                  <c:v>15920.892917929201</c:v>
                </c:pt>
                <c:pt idx="8698">
                  <c:v>15921.169460101</c:v>
                </c:pt>
                <c:pt idx="8699">
                  <c:v>15921.607488641501</c:v>
                </c:pt>
                <c:pt idx="8700">
                  <c:v>15921.7232888415</c:v>
                </c:pt>
                <c:pt idx="8701">
                  <c:v>15921.863946929499</c:v>
                </c:pt>
                <c:pt idx="8702">
                  <c:v>15922.2294601006</c:v>
                </c:pt>
                <c:pt idx="8703">
                  <c:v>15922.763288841499</c:v>
                </c:pt>
                <c:pt idx="8704">
                  <c:v>15923.289460100201</c:v>
                </c:pt>
                <c:pt idx="8705">
                  <c:v>15923.8032888416</c:v>
                </c:pt>
                <c:pt idx="8706">
                  <c:v>15924.3494600998</c:v>
                </c:pt>
                <c:pt idx="8707">
                  <c:v>15924.843288841599</c:v>
                </c:pt>
                <c:pt idx="8708">
                  <c:v>15925.409460099399</c:v>
                </c:pt>
                <c:pt idx="8709">
                  <c:v>15925.8832888416</c:v>
                </c:pt>
                <c:pt idx="8710">
                  <c:v>15926.4494600994</c:v>
                </c:pt>
                <c:pt idx="8711">
                  <c:v>15926.797525485001</c:v>
                </c:pt>
                <c:pt idx="8712">
                  <c:v>15926.923288841699</c:v>
                </c:pt>
                <c:pt idx="8713">
                  <c:v>15927.489460099399</c:v>
                </c:pt>
                <c:pt idx="8714">
                  <c:v>15927.774855091</c:v>
                </c:pt>
                <c:pt idx="8715">
                  <c:v>15927.787738156499</c:v>
                </c:pt>
                <c:pt idx="8716">
                  <c:v>15927.9632888417</c:v>
                </c:pt>
                <c:pt idx="8717">
                  <c:v>15928.5294600995</c:v>
                </c:pt>
                <c:pt idx="8718">
                  <c:v>15928.877525485101</c:v>
                </c:pt>
                <c:pt idx="8719">
                  <c:v>15929.003288841801</c:v>
                </c:pt>
                <c:pt idx="8720">
                  <c:v>15929.569460099499</c:v>
                </c:pt>
                <c:pt idx="8721">
                  <c:v>15930.0432888418</c:v>
                </c:pt>
                <c:pt idx="8722">
                  <c:v>15930.6094600996</c:v>
                </c:pt>
                <c:pt idx="8723">
                  <c:v>15930.9633873684</c:v>
                </c:pt>
                <c:pt idx="8724">
                  <c:v>15931.083288841801</c:v>
                </c:pt>
                <c:pt idx="8725">
                  <c:v>15932.1232888419</c:v>
                </c:pt>
                <c:pt idx="8726">
                  <c:v>15932.211437477201</c:v>
                </c:pt>
                <c:pt idx="8727">
                  <c:v>15932.9911441029</c:v>
                </c:pt>
                <c:pt idx="8728">
                  <c:v>15933.163288841901</c:v>
                </c:pt>
                <c:pt idx="8729">
                  <c:v>15933.4307758046</c:v>
                </c:pt>
                <c:pt idx="8730">
                  <c:v>15934.031144103001</c:v>
                </c:pt>
                <c:pt idx="8731">
                  <c:v>15934.2032888419</c:v>
                </c:pt>
                <c:pt idx="8732">
                  <c:v>15935.071144103</c:v>
                </c:pt>
                <c:pt idx="8733">
                  <c:v>15936.111144103101</c:v>
                </c:pt>
                <c:pt idx="8734">
                  <c:v>15936.283288842</c:v>
                </c:pt>
                <c:pt idx="8735">
                  <c:v>15937.1511441031</c:v>
                </c:pt>
                <c:pt idx="8736">
                  <c:v>15938.191144103101</c:v>
                </c:pt>
                <c:pt idx="8737">
                  <c:v>15939.2311441032</c:v>
                </c:pt>
                <c:pt idx="8738">
                  <c:v>15940.0279275868</c:v>
                </c:pt>
                <c:pt idx="8739">
                  <c:v>15940.271144103201</c:v>
                </c:pt>
                <c:pt idx="8740">
                  <c:v>15941.3111441032</c:v>
                </c:pt>
                <c:pt idx="8741">
                  <c:v>15942.351144103301</c:v>
                </c:pt>
                <c:pt idx="8742">
                  <c:v>15942.9248467246</c:v>
                </c:pt>
                <c:pt idx="8743">
                  <c:v>15943.3670496996</c:v>
                </c:pt>
                <c:pt idx="8744">
                  <c:v>15943.3911441033</c:v>
                </c:pt>
                <c:pt idx="8745">
                  <c:v>15944.431144103401</c:v>
                </c:pt>
                <c:pt idx="8746">
                  <c:v>15945.4711441034</c:v>
                </c:pt>
                <c:pt idx="8747">
                  <c:v>15946.0309367673</c:v>
                </c:pt>
                <c:pt idx="8748">
                  <c:v>15946.511144103401</c:v>
                </c:pt>
                <c:pt idx="8749">
                  <c:v>15946.531144103001</c:v>
                </c:pt>
                <c:pt idx="8750">
                  <c:v>15946.551144102499</c:v>
                </c:pt>
                <c:pt idx="8751">
                  <c:v>15946.571144102099</c:v>
                </c:pt>
                <c:pt idx="8752">
                  <c:v>15946.5911441016</c:v>
                </c:pt>
                <c:pt idx="8753">
                  <c:v>15946.6111441012</c:v>
                </c:pt>
                <c:pt idx="8754">
                  <c:v>15946.6311441008</c:v>
                </c:pt>
                <c:pt idx="8755">
                  <c:v>15947.671144100799</c:v>
                </c:pt>
                <c:pt idx="8756">
                  <c:v>15947.691144100299</c:v>
                </c:pt>
                <c:pt idx="8757">
                  <c:v>15947.7111440999</c:v>
                </c:pt>
                <c:pt idx="8758">
                  <c:v>15947.7311440994</c:v>
                </c:pt>
                <c:pt idx="8759">
                  <c:v>15947.751144099</c:v>
                </c:pt>
                <c:pt idx="8760">
                  <c:v>15947.7711440986</c:v>
                </c:pt>
                <c:pt idx="8761">
                  <c:v>15947.791144098101</c:v>
                </c:pt>
                <c:pt idx="8762">
                  <c:v>15947.811144097701</c:v>
                </c:pt>
                <c:pt idx="8763">
                  <c:v>15947.831144097199</c:v>
                </c:pt>
                <c:pt idx="8764">
                  <c:v>15947.8511440968</c:v>
                </c:pt>
                <c:pt idx="8765">
                  <c:v>15947.8711440963</c:v>
                </c:pt>
                <c:pt idx="8766">
                  <c:v>15947.8911440959</c:v>
                </c:pt>
                <c:pt idx="8767">
                  <c:v>15947.9111440954</c:v>
                </c:pt>
                <c:pt idx="8768">
                  <c:v>15948.951144095499</c:v>
                </c:pt>
                <c:pt idx="8769">
                  <c:v>15948.971144095</c:v>
                </c:pt>
                <c:pt idx="8770">
                  <c:v>15948.9911440946</c:v>
                </c:pt>
                <c:pt idx="8771">
                  <c:v>15949.0111440941</c:v>
                </c:pt>
                <c:pt idx="8772">
                  <c:v>15949.0311440937</c:v>
                </c:pt>
                <c:pt idx="8773">
                  <c:v>15949.0511440932</c:v>
                </c:pt>
                <c:pt idx="8774">
                  <c:v>15949.071144092801</c:v>
                </c:pt>
                <c:pt idx="8775">
                  <c:v>15949.091144092299</c:v>
                </c:pt>
                <c:pt idx="8776">
                  <c:v>15949.111144091899</c:v>
                </c:pt>
                <c:pt idx="8777">
                  <c:v>15949.1311440914</c:v>
                </c:pt>
                <c:pt idx="8778">
                  <c:v>15949.151144091</c:v>
                </c:pt>
                <c:pt idx="8779">
                  <c:v>15949.1711440905</c:v>
                </c:pt>
                <c:pt idx="8780">
                  <c:v>15949.632955589301</c:v>
                </c:pt>
                <c:pt idx="8781">
                  <c:v>15949.8138313824</c:v>
                </c:pt>
                <c:pt idx="8782">
                  <c:v>15951.5516662767</c:v>
                </c:pt>
                <c:pt idx="8783">
                  <c:v>15952.3560752421</c:v>
                </c:pt>
                <c:pt idx="8784">
                  <c:v>15961.769466063</c:v>
                </c:pt>
                <c:pt idx="8785">
                  <c:v>15962.809466062999</c:v>
                </c:pt>
                <c:pt idx="8786">
                  <c:v>15963.849466063</c:v>
                </c:pt>
                <c:pt idx="8787">
                  <c:v>15964.7961534715</c:v>
                </c:pt>
                <c:pt idx="8788">
                  <c:v>15965.123471952</c:v>
                </c:pt>
                <c:pt idx="8789">
                  <c:v>15971.2207757132</c:v>
                </c:pt>
                <c:pt idx="8790">
                  <c:v>15972.700593699699</c:v>
                </c:pt>
                <c:pt idx="8791">
                  <c:v>15975.1479537575</c:v>
                </c:pt>
                <c:pt idx="8792">
                  <c:v>15976.772448583801</c:v>
                </c:pt>
                <c:pt idx="8793">
                  <c:v>15978.804802668201</c:v>
                </c:pt>
                <c:pt idx="8794">
                  <c:v>15981.295983215699</c:v>
                </c:pt>
                <c:pt idx="8795">
                  <c:v>15992.6290604118</c:v>
                </c:pt>
                <c:pt idx="8796">
                  <c:v>16005.115637356799</c:v>
                </c:pt>
                <c:pt idx="8797">
                  <c:v>16007.1750456728</c:v>
                </c:pt>
                <c:pt idx="8798">
                  <c:v>16007.564012311301</c:v>
                </c:pt>
                <c:pt idx="8799">
                  <c:v>16031.739294549399</c:v>
                </c:pt>
                <c:pt idx="8800">
                  <c:v>16049.364431240499</c:v>
                </c:pt>
                <c:pt idx="8801">
                  <c:v>16062.204575248001</c:v>
                </c:pt>
                <c:pt idx="8802">
                  <c:v>16069.5011263387</c:v>
                </c:pt>
                <c:pt idx="8803">
                  <c:v>16079.087333294499</c:v>
                </c:pt>
                <c:pt idx="8804">
                  <c:v>16081.2445026403</c:v>
                </c:pt>
                <c:pt idx="8805">
                  <c:v>16083.3645138309</c:v>
                </c:pt>
                <c:pt idx="8806">
                  <c:v>16087.132453643701</c:v>
                </c:pt>
                <c:pt idx="8807">
                  <c:v>16091.3042320651</c:v>
                </c:pt>
                <c:pt idx="8808">
                  <c:v>16116.2706652656</c:v>
                </c:pt>
                <c:pt idx="8809">
                  <c:v>16137.9834021232</c:v>
                </c:pt>
                <c:pt idx="8810">
                  <c:v>16142.351315841001</c:v>
                </c:pt>
                <c:pt idx="8811">
                  <c:v>16158.600186695799</c:v>
                </c:pt>
                <c:pt idx="8812">
                  <c:v>16167.1033230801</c:v>
                </c:pt>
                <c:pt idx="8813">
                  <c:v>16171.1412055869</c:v>
                </c:pt>
                <c:pt idx="8814">
                  <c:v>16171.1809332947</c:v>
                </c:pt>
                <c:pt idx="8815">
                  <c:v>16173.025712865599</c:v>
                </c:pt>
                <c:pt idx="8816">
                  <c:v>16184.230151855299</c:v>
                </c:pt>
                <c:pt idx="8817">
                  <c:v>16193.816233539401</c:v>
                </c:pt>
                <c:pt idx="8818">
                  <c:v>16198.1718118181</c:v>
                </c:pt>
                <c:pt idx="8819">
                  <c:v>16204.0056657805</c:v>
                </c:pt>
                <c:pt idx="8820">
                  <c:v>16212.498056434</c:v>
                </c:pt>
                <c:pt idx="8821">
                  <c:v>16220.365698060001</c:v>
                </c:pt>
                <c:pt idx="8822">
                  <c:v>16230.346164607199</c:v>
                </c:pt>
                <c:pt idx="8823">
                  <c:v>16235.497169265</c:v>
                </c:pt>
                <c:pt idx="8824">
                  <c:v>16246.888374955901</c:v>
                </c:pt>
                <c:pt idx="8825">
                  <c:v>16248.733154526701</c:v>
                </c:pt>
                <c:pt idx="8826">
                  <c:v>16250.9659851705</c:v>
                </c:pt>
                <c:pt idx="8827">
                  <c:v>16252.8107647413</c:v>
                </c:pt>
                <c:pt idx="8828">
                  <c:v>16255.043595385099</c:v>
                </c:pt>
                <c:pt idx="8829">
                  <c:v>16255.210764736101</c:v>
                </c:pt>
                <c:pt idx="8830">
                  <c:v>16263.2809193045</c:v>
                </c:pt>
                <c:pt idx="8831">
                  <c:v>16264.376892448399</c:v>
                </c:pt>
                <c:pt idx="8832">
                  <c:v>16266.4017087928</c:v>
                </c:pt>
                <c:pt idx="8833">
                  <c:v>16279.052079856299</c:v>
                </c:pt>
                <c:pt idx="8834">
                  <c:v>16292.6447970271</c:v>
                </c:pt>
                <c:pt idx="8835">
                  <c:v>16315.583909859401</c:v>
                </c:pt>
                <c:pt idx="8836">
                  <c:v>16320.347735445899</c:v>
                </c:pt>
                <c:pt idx="8837">
                  <c:v>16320.3877354459</c:v>
                </c:pt>
                <c:pt idx="8838">
                  <c:v>16340.098446796101</c:v>
                </c:pt>
                <c:pt idx="8839">
                  <c:v>16342.4518966531</c:v>
                </c:pt>
                <c:pt idx="8840">
                  <c:v>16343.300323875599</c:v>
                </c:pt>
                <c:pt idx="8841">
                  <c:v>16344.1760570106</c:v>
                </c:pt>
                <c:pt idx="8842">
                  <c:v>16344.4230773737</c:v>
                </c:pt>
                <c:pt idx="8843">
                  <c:v>16345.3587714891</c:v>
                </c:pt>
                <c:pt idx="8844">
                  <c:v>16345.463077373801</c:v>
                </c:pt>
                <c:pt idx="8845">
                  <c:v>16345.6421864982</c:v>
                </c:pt>
                <c:pt idx="8846">
                  <c:v>16346.176253727601</c:v>
                </c:pt>
                <c:pt idx="8847">
                  <c:v>16346.5030773738</c:v>
                </c:pt>
                <c:pt idx="8848">
                  <c:v>16347.2162537276</c:v>
                </c:pt>
                <c:pt idx="8849">
                  <c:v>16347.543077373801</c:v>
                </c:pt>
                <c:pt idx="8850">
                  <c:v>16348.5830773739</c:v>
                </c:pt>
                <c:pt idx="8851">
                  <c:v>16348.948102651</c:v>
                </c:pt>
                <c:pt idx="8852">
                  <c:v>16349.2091074651</c:v>
                </c:pt>
                <c:pt idx="8853">
                  <c:v>16349.2962537277</c:v>
                </c:pt>
                <c:pt idx="8854">
                  <c:v>16349.5231692465</c:v>
                </c:pt>
                <c:pt idx="8855">
                  <c:v>16349.6432888414</c:v>
                </c:pt>
                <c:pt idx="8856">
                  <c:v>16350.336253727701</c:v>
                </c:pt>
                <c:pt idx="8857">
                  <c:v>16350.4188618259</c:v>
                </c:pt>
                <c:pt idx="8858">
                  <c:v>16350.6630773739</c:v>
                </c:pt>
                <c:pt idx="8859">
                  <c:v>16350.888397749501</c:v>
                </c:pt>
                <c:pt idx="8860">
                  <c:v>16351.8215698106</c:v>
                </c:pt>
                <c:pt idx="8861">
                  <c:v>16352.3125059208</c:v>
                </c:pt>
                <c:pt idx="8862">
                  <c:v>16352.329107465201</c:v>
                </c:pt>
                <c:pt idx="8863">
                  <c:v>16352.517683034001</c:v>
                </c:pt>
                <c:pt idx="8864">
                  <c:v>16353.4562537278</c:v>
                </c:pt>
                <c:pt idx="8865">
                  <c:v>16353.7494276859</c:v>
                </c:pt>
                <c:pt idx="8866">
                  <c:v>16354.496253727901</c:v>
                </c:pt>
                <c:pt idx="8867">
                  <c:v>16354.613241801901</c:v>
                </c:pt>
                <c:pt idx="8868">
                  <c:v>16354.9884852457</c:v>
                </c:pt>
                <c:pt idx="8869">
                  <c:v>16355.1082285912</c:v>
                </c:pt>
                <c:pt idx="8870">
                  <c:v>16355.4491074653</c:v>
                </c:pt>
                <c:pt idx="8871">
                  <c:v>16355.932598810599</c:v>
                </c:pt>
                <c:pt idx="8872">
                  <c:v>16356.576253728001</c:v>
                </c:pt>
                <c:pt idx="8873">
                  <c:v>16357.616253728</c:v>
                </c:pt>
                <c:pt idx="8874">
                  <c:v>16357.6963900378</c:v>
                </c:pt>
                <c:pt idx="8875">
                  <c:v>16358.756390037899</c:v>
                </c:pt>
                <c:pt idx="8876">
                  <c:v>16358.7963900379</c:v>
                </c:pt>
                <c:pt idx="8877">
                  <c:v>16358.836390038001</c:v>
                </c:pt>
                <c:pt idx="8878">
                  <c:v>16358.876390038</c:v>
                </c:pt>
                <c:pt idx="8879">
                  <c:v>16358.9563900381</c:v>
                </c:pt>
                <c:pt idx="8880">
                  <c:v>16359.016390038099</c:v>
                </c:pt>
                <c:pt idx="8881">
                  <c:v>16359.0363900382</c:v>
                </c:pt>
                <c:pt idx="8882">
                  <c:v>16359.0563900382</c:v>
                </c:pt>
                <c:pt idx="8883">
                  <c:v>16359.0725988103</c:v>
                </c:pt>
                <c:pt idx="8884">
                  <c:v>16359.076390038201</c:v>
                </c:pt>
                <c:pt idx="8885">
                  <c:v>16359.0894276859</c:v>
                </c:pt>
                <c:pt idx="8886">
                  <c:v>16359.096390038199</c:v>
                </c:pt>
                <c:pt idx="8887">
                  <c:v>16359.1094276859</c:v>
                </c:pt>
                <c:pt idx="8888">
                  <c:v>16359.129427685901</c:v>
                </c:pt>
                <c:pt idx="8889">
                  <c:v>16359.149427685899</c:v>
                </c:pt>
                <c:pt idx="8890">
                  <c:v>16359.1694276859</c:v>
                </c:pt>
                <c:pt idx="8891">
                  <c:v>16359.1894276859</c:v>
                </c:pt>
                <c:pt idx="8892">
                  <c:v>16359.209427685901</c:v>
                </c:pt>
                <c:pt idx="8893">
                  <c:v>16359.229427685899</c:v>
                </c:pt>
                <c:pt idx="8894">
                  <c:v>16359.2494276859</c:v>
                </c:pt>
                <c:pt idx="8895">
                  <c:v>16359.2694276859</c:v>
                </c:pt>
                <c:pt idx="8896">
                  <c:v>16359.289427685901</c:v>
                </c:pt>
                <c:pt idx="8897">
                  <c:v>16359.309427685899</c:v>
                </c:pt>
                <c:pt idx="8898">
                  <c:v>16359.3216924676</c:v>
                </c:pt>
                <c:pt idx="8899">
                  <c:v>16359.3294276859</c:v>
                </c:pt>
                <c:pt idx="8900">
                  <c:v>16359.3494276859</c:v>
                </c:pt>
                <c:pt idx="8901">
                  <c:v>16359.361692467701</c:v>
                </c:pt>
                <c:pt idx="8902">
                  <c:v>16359.369427685901</c:v>
                </c:pt>
                <c:pt idx="8903">
                  <c:v>16359.389427685899</c:v>
                </c:pt>
                <c:pt idx="8904">
                  <c:v>16359.4016924677</c:v>
                </c:pt>
                <c:pt idx="8905">
                  <c:v>16359.4094276859</c:v>
                </c:pt>
                <c:pt idx="8906">
                  <c:v>16359.4294276859</c:v>
                </c:pt>
                <c:pt idx="8907">
                  <c:v>16359.4494276859</c:v>
                </c:pt>
                <c:pt idx="8908">
                  <c:v>16359.469427685901</c:v>
                </c:pt>
                <c:pt idx="8909">
                  <c:v>16359.489427686</c:v>
                </c:pt>
                <c:pt idx="8910">
                  <c:v>16359.509427686</c:v>
                </c:pt>
                <c:pt idx="8911">
                  <c:v>16359.529427686</c:v>
                </c:pt>
                <c:pt idx="8912">
                  <c:v>16359.549427686001</c:v>
                </c:pt>
                <c:pt idx="8913">
                  <c:v>16359.569427685999</c:v>
                </c:pt>
                <c:pt idx="8914">
                  <c:v>16359.589427686</c:v>
                </c:pt>
                <c:pt idx="8915">
                  <c:v>16359.609427686</c:v>
                </c:pt>
                <c:pt idx="8916">
                  <c:v>16359.629427686001</c:v>
                </c:pt>
                <c:pt idx="8917">
                  <c:v>16359.649427685999</c:v>
                </c:pt>
                <c:pt idx="8918">
                  <c:v>16359.669427686</c:v>
                </c:pt>
                <c:pt idx="8919">
                  <c:v>16359.684236613901</c:v>
                </c:pt>
                <c:pt idx="8920">
                  <c:v>16359.689427686</c:v>
                </c:pt>
                <c:pt idx="8921">
                  <c:v>16359.6962537281</c:v>
                </c:pt>
                <c:pt idx="8922">
                  <c:v>16359.709427686001</c:v>
                </c:pt>
                <c:pt idx="8923">
                  <c:v>16359.729427685999</c:v>
                </c:pt>
                <c:pt idx="8924">
                  <c:v>16359.749427686</c:v>
                </c:pt>
                <c:pt idx="8925">
                  <c:v>16359.769427686</c:v>
                </c:pt>
                <c:pt idx="8926">
                  <c:v>16359.789427686001</c:v>
                </c:pt>
                <c:pt idx="8927">
                  <c:v>16359.809427685999</c:v>
                </c:pt>
                <c:pt idx="8928">
                  <c:v>16359.829427686</c:v>
                </c:pt>
                <c:pt idx="8929">
                  <c:v>16359.849427686</c:v>
                </c:pt>
                <c:pt idx="8930">
                  <c:v>16359.869427686001</c:v>
                </c:pt>
                <c:pt idx="8931">
                  <c:v>16359.889427685999</c:v>
                </c:pt>
                <c:pt idx="8932">
                  <c:v>16359.909427686</c:v>
                </c:pt>
                <c:pt idx="8933">
                  <c:v>16359.929427686</c:v>
                </c:pt>
                <c:pt idx="8934">
                  <c:v>16359.949427686</c:v>
                </c:pt>
                <c:pt idx="8935">
                  <c:v>16360.1325988098</c:v>
                </c:pt>
                <c:pt idx="8936">
                  <c:v>16360.492994320501</c:v>
                </c:pt>
                <c:pt idx="8937">
                  <c:v>16360.736253728101</c:v>
                </c:pt>
                <c:pt idx="8938">
                  <c:v>16360.8720392496</c:v>
                </c:pt>
                <c:pt idx="8939">
                  <c:v>16360.8920392496</c:v>
                </c:pt>
                <c:pt idx="8940">
                  <c:v>16360.9562180186</c:v>
                </c:pt>
                <c:pt idx="8941">
                  <c:v>16360.996218018699</c:v>
                </c:pt>
                <c:pt idx="8942">
                  <c:v>16361.0162180187</c:v>
                </c:pt>
                <c:pt idx="8943">
                  <c:v>16361.0362180187</c:v>
                </c:pt>
                <c:pt idx="8944">
                  <c:v>16361.076218018699</c:v>
                </c:pt>
                <c:pt idx="8945">
                  <c:v>16361.0962180187</c:v>
                </c:pt>
                <c:pt idx="8946">
                  <c:v>16361.7762537281</c:v>
                </c:pt>
                <c:pt idx="8947">
                  <c:v>16362.120089358399</c:v>
                </c:pt>
                <c:pt idx="8948">
                  <c:v>16362.816253728201</c:v>
                </c:pt>
                <c:pt idx="8949">
                  <c:v>16362.9720392497</c:v>
                </c:pt>
                <c:pt idx="8950">
                  <c:v>16362.992039249701</c:v>
                </c:pt>
                <c:pt idx="8951">
                  <c:v>16363.012039249699</c:v>
                </c:pt>
                <c:pt idx="8952">
                  <c:v>16363.117496058299</c:v>
                </c:pt>
                <c:pt idx="8953">
                  <c:v>16363.314531215099</c:v>
                </c:pt>
                <c:pt idx="8954">
                  <c:v>16363.8562537282</c:v>
                </c:pt>
                <c:pt idx="8955">
                  <c:v>16364.723092770901</c:v>
                </c:pt>
                <c:pt idx="8956">
                  <c:v>16364.743092770899</c:v>
                </c:pt>
                <c:pt idx="8957">
                  <c:v>16364.7544058943</c:v>
                </c:pt>
                <c:pt idx="8958">
                  <c:v>16364.7630927709</c:v>
                </c:pt>
                <c:pt idx="8959">
                  <c:v>16364.7830927709</c:v>
                </c:pt>
                <c:pt idx="8960">
                  <c:v>16364.803092770901</c:v>
                </c:pt>
                <c:pt idx="8961">
                  <c:v>16364.896253728301</c:v>
                </c:pt>
                <c:pt idx="8962">
                  <c:v>16365.092039249799</c:v>
                </c:pt>
                <c:pt idx="8963">
                  <c:v>16365.1120392498</c:v>
                </c:pt>
                <c:pt idx="8964">
                  <c:v>16365.8294276859</c:v>
                </c:pt>
                <c:pt idx="8965">
                  <c:v>16365.9362537283</c:v>
                </c:pt>
                <c:pt idx="8966">
                  <c:v>16366.244798924699</c:v>
                </c:pt>
                <c:pt idx="8967">
                  <c:v>16366.7119959094</c:v>
                </c:pt>
                <c:pt idx="8968">
                  <c:v>16366.854405893901</c:v>
                </c:pt>
                <c:pt idx="8969">
                  <c:v>16366.869427685901</c:v>
                </c:pt>
                <c:pt idx="8970">
                  <c:v>16366.9762537283</c:v>
                </c:pt>
                <c:pt idx="8971">
                  <c:v>16366.9925988102</c:v>
                </c:pt>
                <c:pt idx="8972">
                  <c:v>16367.2120392499</c:v>
                </c:pt>
                <c:pt idx="8973">
                  <c:v>16367.9094276858</c:v>
                </c:pt>
                <c:pt idx="8974">
                  <c:v>16368.0162537284</c:v>
                </c:pt>
                <c:pt idx="8975">
                  <c:v>16368.252039249899</c:v>
                </c:pt>
                <c:pt idx="8976">
                  <c:v>16368.9494276858</c:v>
                </c:pt>
                <c:pt idx="8977">
                  <c:v>16369.0562537284</c:v>
                </c:pt>
                <c:pt idx="8978">
                  <c:v>16369.2710088936</c:v>
                </c:pt>
                <c:pt idx="8979">
                  <c:v>16369.29203925</c:v>
                </c:pt>
                <c:pt idx="8980">
                  <c:v>16369.9944058936</c:v>
                </c:pt>
                <c:pt idx="8981">
                  <c:v>16370.009107465799</c:v>
                </c:pt>
                <c:pt idx="8982">
                  <c:v>16370.096253728399</c:v>
                </c:pt>
                <c:pt idx="8983">
                  <c:v>16370.332039250001</c:v>
                </c:pt>
                <c:pt idx="8984">
                  <c:v>16370.432593600301</c:v>
                </c:pt>
                <c:pt idx="8985">
                  <c:v>16371.1362537285</c:v>
                </c:pt>
                <c:pt idx="8986">
                  <c:v>16371.391008893699</c:v>
                </c:pt>
                <c:pt idx="8987">
                  <c:v>16371.838771496899</c:v>
                </c:pt>
                <c:pt idx="8988">
                  <c:v>16372.176253728499</c:v>
                </c:pt>
                <c:pt idx="8989">
                  <c:v>16372.8787714969</c:v>
                </c:pt>
                <c:pt idx="8990">
                  <c:v>16373.4910088938</c:v>
                </c:pt>
                <c:pt idx="8991">
                  <c:v>16373.852598810499</c:v>
                </c:pt>
                <c:pt idx="8992">
                  <c:v>16373.918771496899</c:v>
                </c:pt>
                <c:pt idx="8993">
                  <c:v>16374.256253728599</c:v>
                </c:pt>
                <c:pt idx="8994">
                  <c:v>16374.958771497</c:v>
                </c:pt>
                <c:pt idx="8995">
                  <c:v>16375.854735487101</c:v>
                </c:pt>
                <c:pt idx="8996">
                  <c:v>16375.998771496999</c:v>
                </c:pt>
                <c:pt idx="8997">
                  <c:v>16376.152815851299</c:v>
                </c:pt>
                <c:pt idx="8998">
                  <c:v>16377.038771497</c:v>
                </c:pt>
                <c:pt idx="8999">
                  <c:v>16377.058771497101</c:v>
                </c:pt>
                <c:pt idx="9000">
                  <c:v>16377.078771497099</c:v>
                </c:pt>
                <c:pt idx="9001">
                  <c:v>16377.0987714971</c:v>
                </c:pt>
                <c:pt idx="9002">
                  <c:v>16377.1187714971</c:v>
                </c:pt>
                <c:pt idx="9003">
                  <c:v>16377.138771497101</c:v>
                </c:pt>
                <c:pt idx="9004">
                  <c:v>16377.158771497099</c:v>
                </c:pt>
                <c:pt idx="9005">
                  <c:v>16377.1787714972</c:v>
                </c:pt>
                <c:pt idx="9006">
                  <c:v>16377.1987714972</c:v>
                </c:pt>
                <c:pt idx="9007">
                  <c:v>16377.218771497201</c:v>
                </c:pt>
                <c:pt idx="9008">
                  <c:v>16377.919145101199</c:v>
                </c:pt>
                <c:pt idx="9009">
                  <c:v>16378.2587714972</c:v>
                </c:pt>
                <c:pt idx="9010">
                  <c:v>16378.2787714973</c:v>
                </c:pt>
                <c:pt idx="9011">
                  <c:v>16378.298771497301</c:v>
                </c:pt>
                <c:pt idx="9012">
                  <c:v>16378.318771497299</c:v>
                </c:pt>
                <c:pt idx="9013">
                  <c:v>16378.3387714973</c:v>
                </c:pt>
                <c:pt idx="9014">
                  <c:v>16378.3587714973</c:v>
                </c:pt>
                <c:pt idx="9015">
                  <c:v>16378.378771497401</c:v>
                </c:pt>
                <c:pt idx="9016">
                  <c:v>16378.398771497399</c:v>
                </c:pt>
                <c:pt idx="9017">
                  <c:v>16378.4187714974</c:v>
                </c:pt>
                <c:pt idx="9018">
                  <c:v>16378.4387714974</c:v>
                </c:pt>
                <c:pt idx="9019">
                  <c:v>16378.4587714974</c:v>
                </c:pt>
                <c:pt idx="9020">
                  <c:v>16378.478771497401</c:v>
                </c:pt>
                <c:pt idx="9021">
                  <c:v>16378.4987714975</c:v>
                </c:pt>
                <c:pt idx="9022">
                  <c:v>16378.5187714975</c:v>
                </c:pt>
                <c:pt idx="9023">
                  <c:v>16378.5387714975</c:v>
                </c:pt>
                <c:pt idx="9024">
                  <c:v>16379.578771497499</c:v>
                </c:pt>
                <c:pt idx="9025">
                  <c:v>16379.5987714976</c:v>
                </c:pt>
                <c:pt idx="9026">
                  <c:v>16379.6187714976</c:v>
                </c:pt>
                <c:pt idx="9027">
                  <c:v>16379.638771497601</c:v>
                </c:pt>
                <c:pt idx="9028">
                  <c:v>16379.658771497599</c:v>
                </c:pt>
                <c:pt idx="9029">
                  <c:v>16379.6787714976</c:v>
                </c:pt>
                <c:pt idx="9030">
                  <c:v>16379.6987714977</c:v>
                </c:pt>
                <c:pt idx="9031">
                  <c:v>16379.718771497701</c:v>
                </c:pt>
                <c:pt idx="9032">
                  <c:v>16379.738771497699</c:v>
                </c:pt>
                <c:pt idx="9033">
                  <c:v>16379.7587714977</c:v>
                </c:pt>
                <c:pt idx="9034">
                  <c:v>16379.7787714977</c:v>
                </c:pt>
                <c:pt idx="9035">
                  <c:v>16379.798771497701</c:v>
                </c:pt>
                <c:pt idx="9036">
                  <c:v>16379.818771497799</c:v>
                </c:pt>
                <c:pt idx="9037">
                  <c:v>16379.8387714978</c:v>
                </c:pt>
                <c:pt idx="9038">
                  <c:v>16379.8587714978</c:v>
                </c:pt>
                <c:pt idx="9039">
                  <c:v>16380.034735487299</c:v>
                </c:pt>
                <c:pt idx="9040">
                  <c:v>16380.716316319</c:v>
                </c:pt>
                <c:pt idx="9041">
                  <c:v>16380.898771497799</c:v>
                </c:pt>
                <c:pt idx="9042">
                  <c:v>16381.4568455635</c:v>
                </c:pt>
                <c:pt idx="9043">
                  <c:v>16381.4603181579</c:v>
                </c:pt>
                <c:pt idx="9044">
                  <c:v>16381.4768455635</c:v>
                </c:pt>
                <c:pt idx="9045">
                  <c:v>16381.5087714893</c:v>
                </c:pt>
                <c:pt idx="9046">
                  <c:v>16381.516845563599</c:v>
                </c:pt>
                <c:pt idx="9047">
                  <c:v>16381.5368455636</c:v>
                </c:pt>
                <c:pt idx="9048">
                  <c:v>16381.5568455636</c:v>
                </c:pt>
                <c:pt idx="9049">
                  <c:v>16381.576845563601</c:v>
                </c:pt>
                <c:pt idx="9050">
                  <c:v>16381.596845563599</c:v>
                </c:pt>
                <c:pt idx="9051">
                  <c:v>16381.6168455636</c:v>
                </c:pt>
                <c:pt idx="9052">
                  <c:v>16381.6368455637</c:v>
                </c:pt>
                <c:pt idx="9053">
                  <c:v>16381.656845563701</c:v>
                </c:pt>
                <c:pt idx="9054">
                  <c:v>16381.676845563699</c:v>
                </c:pt>
                <c:pt idx="9055">
                  <c:v>16381.6968455637</c:v>
                </c:pt>
                <c:pt idx="9056">
                  <c:v>16381.7168455637</c:v>
                </c:pt>
                <c:pt idx="9057">
                  <c:v>16381.736845563801</c:v>
                </c:pt>
                <c:pt idx="9058">
                  <c:v>16381.756845563799</c:v>
                </c:pt>
                <c:pt idx="9059">
                  <c:v>16382.618771478499</c:v>
                </c:pt>
                <c:pt idx="9060">
                  <c:v>16401.9830322167</c:v>
                </c:pt>
                <c:pt idx="9061">
                  <c:v>16402.149427594599</c:v>
                </c:pt>
                <c:pt idx="9062">
                  <c:v>16403.191003094798</c:v>
                </c:pt>
                <c:pt idx="9063">
                  <c:v>16405.802708282099</c:v>
                </c:pt>
                <c:pt idx="9064">
                  <c:v>16406.730569608</c:v>
                </c:pt>
                <c:pt idx="9065">
                  <c:v>16408.771806404799</c:v>
                </c:pt>
                <c:pt idx="9066">
                  <c:v>16409.399674330802</c:v>
                </c:pt>
                <c:pt idx="9067">
                  <c:v>16410.696316319001</c:v>
                </c:pt>
                <c:pt idx="9068">
                  <c:v>16410.748546998799</c:v>
                </c:pt>
                <c:pt idx="9069">
                  <c:v>16410.768546998799</c:v>
                </c:pt>
                <c:pt idx="9070">
                  <c:v>16410.7885469988</c:v>
                </c:pt>
                <c:pt idx="9071">
                  <c:v>16410.8085469988</c:v>
                </c:pt>
                <c:pt idx="9072">
                  <c:v>16411.244453902302</c:v>
                </c:pt>
                <c:pt idx="9073">
                  <c:v>16413.971806405701</c:v>
                </c:pt>
                <c:pt idx="9074">
                  <c:v>16413.991806405698</c:v>
                </c:pt>
                <c:pt idx="9075">
                  <c:v>16414.011806405699</c:v>
                </c:pt>
                <c:pt idx="9076">
                  <c:v>16414.031806405699</c:v>
                </c:pt>
                <c:pt idx="9077">
                  <c:v>16414.0518064057</c:v>
                </c:pt>
                <c:pt idx="9078">
                  <c:v>16414.0718064057</c:v>
                </c:pt>
                <c:pt idx="9079">
                  <c:v>16414.111806405599</c:v>
                </c:pt>
                <c:pt idx="9080">
                  <c:v>16414.131806405599</c:v>
                </c:pt>
                <c:pt idx="9081">
                  <c:v>16414.1518064056</c:v>
                </c:pt>
                <c:pt idx="9082">
                  <c:v>16414.191806405601</c:v>
                </c:pt>
                <c:pt idx="9083">
                  <c:v>16414.211806405601</c:v>
                </c:pt>
                <c:pt idx="9084">
                  <c:v>16414.231806405602</c:v>
                </c:pt>
                <c:pt idx="9085">
                  <c:v>16414.271806405501</c:v>
                </c:pt>
                <c:pt idx="9086">
                  <c:v>16414.291806405501</c:v>
                </c:pt>
                <c:pt idx="9087">
                  <c:v>16414.311806405502</c:v>
                </c:pt>
                <c:pt idx="9088">
                  <c:v>16414.331806405498</c:v>
                </c:pt>
                <c:pt idx="9089">
                  <c:v>16414.351806405499</c:v>
                </c:pt>
                <c:pt idx="9090">
                  <c:v>16414.371806405499</c:v>
                </c:pt>
                <c:pt idx="9091">
                  <c:v>16414.3918064055</c:v>
                </c:pt>
                <c:pt idx="9092">
                  <c:v>16414.4118064055</c:v>
                </c:pt>
                <c:pt idx="9093">
                  <c:v>16414.431806405501</c:v>
                </c:pt>
                <c:pt idx="9094">
                  <c:v>16414.451806405501</c:v>
                </c:pt>
                <c:pt idx="9095">
                  <c:v>16414.4718064054</c:v>
                </c:pt>
                <c:pt idx="9096">
                  <c:v>16414.4918064054</c:v>
                </c:pt>
                <c:pt idx="9097">
                  <c:v>16414.5118064054</c:v>
                </c:pt>
                <c:pt idx="9098">
                  <c:v>16414.531806405401</c:v>
                </c:pt>
                <c:pt idx="9099">
                  <c:v>16414.551806405401</c:v>
                </c:pt>
                <c:pt idx="9100">
                  <c:v>16414.571806405402</c:v>
                </c:pt>
                <c:pt idx="9101">
                  <c:v>16414.591806405399</c:v>
                </c:pt>
                <c:pt idx="9102">
                  <c:v>16414.611806405399</c:v>
                </c:pt>
                <c:pt idx="9103">
                  <c:v>16414.631806405399</c:v>
                </c:pt>
                <c:pt idx="9104">
                  <c:v>16414.651806405302</c:v>
                </c:pt>
                <c:pt idx="9105">
                  <c:v>16414.671806405298</c:v>
                </c:pt>
                <c:pt idx="9106">
                  <c:v>16414.691806405299</c:v>
                </c:pt>
                <c:pt idx="9107">
                  <c:v>16414.711806405299</c:v>
                </c:pt>
                <c:pt idx="9108">
                  <c:v>16414.7318064053</c:v>
                </c:pt>
                <c:pt idx="9109">
                  <c:v>16414.7518064053</c:v>
                </c:pt>
                <c:pt idx="9110">
                  <c:v>16414.771806405301</c:v>
                </c:pt>
                <c:pt idx="9111">
                  <c:v>16414.791806405301</c:v>
                </c:pt>
                <c:pt idx="9112">
                  <c:v>16414.811806405301</c:v>
                </c:pt>
                <c:pt idx="9113">
                  <c:v>16414.831806405298</c:v>
                </c:pt>
                <c:pt idx="9114">
                  <c:v>16414.8518064052</c:v>
                </c:pt>
                <c:pt idx="9115">
                  <c:v>16414.871806405201</c:v>
                </c:pt>
                <c:pt idx="9116">
                  <c:v>16414.891806405201</c:v>
                </c:pt>
                <c:pt idx="9117">
                  <c:v>16414.911806405202</c:v>
                </c:pt>
                <c:pt idx="9118">
                  <c:v>16414.931806405199</c:v>
                </c:pt>
                <c:pt idx="9119">
                  <c:v>16414.951806405199</c:v>
                </c:pt>
                <c:pt idx="9120">
                  <c:v>16414.971806405199</c:v>
                </c:pt>
                <c:pt idx="9121">
                  <c:v>16414.9918064052</c:v>
                </c:pt>
                <c:pt idx="9122">
                  <c:v>16415.0118064052</c:v>
                </c:pt>
                <c:pt idx="9123">
                  <c:v>16415.031806405099</c:v>
                </c:pt>
                <c:pt idx="9124">
                  <c:v>16415.051806405099</c:v>
                </c:pt>
                <c:pt idx="9125">
                  <c:v>16415.0718064051</c:v>
                </c:pt>
                <c:pt idx="9126">
                  <c:v>16415.0918064051</c:v>
                </c:pt>
                <c:pt idx="9127">
                  <c:v>16415.111806405101</c:v>
                </c:pt>
                <c:pt idx="9128">
                  <c:v>16415.131806405101</c:v>
                </c:pt>
                <c:pt idx="9129">
                  <c:v>16415.151806405102</c:v>
                </c:pt>
                <c:pt idx="9130">
                  <c:v>16415.171806405098</c:v>
                </c:pt>
                <c:pt idx="9131">
                  <c:v>16415.191806405099</c:v>
                </c:pt>
                <c:pt idx="9132">
                  <c:v>16415.211806405099</c:v>
                </c:pt>
                <c:pt idx="9133">
                  <c:v>16415.231806405001</c:v>
                </c:pt>
                <c:pt idx="9134">
                  <c:v>16415.251806404998</c:v>
                </c:pt>
                <c:pt idx="9135">
                  <c:v>16415.271806404999</c:v>
                </c:pt>
                <c:pt idx="9136">
                  <c:v>16415.291806404999</c:v>
                </c:pt>
                <c:pt idx="9137">
                  <c:v>16415.311806405</c:v>
                </c:pt>
                <c:pt idx="9138">
                  <c:v>16415.322064116499</c:v>
                </c:pt>
                <c:pt idx="9139">
                  <c:v>16415.331806405</c:v>
                </c:pt>
                <c:pt idx="9140">
                  <c:v>16415.350569608701</c:v>
                </c:pt>
                <c:pt idx="9141">
                  <c:v>16415.351806405</c:v>
                </c:pt>
                <c:pt idx="9142">
                  <c:v>16415.371806405001</c:v>
                </c:pt>
                <c:pt idx="9143">
                  <c:v>16415.430569608699</c:v>
                </c:pt>
                <c:pt idx="9144">
                  <c:v>16415.491806404902</c:v>
                </c:pt>
                <c:pt idx="9145">
                  <c:v>16415.510569608599</c:v>
                </c:pt>
                <c:pt idx="9146">
                  <c:v>16416.182389197798</c:v>
                </c:pt>
                <c:pt idx="9147">
                  <c:v>16416.5718064049</c:v>
                </c:pt>
                <c:pt idx="9148">
                  <c:v>16416.5918064049</c:v>
                </c:pt>
                <c:pt idx="9149">
                  <c:v>16416.770569608001</c:v>
                </c:pt>
                <c:pt idx="9150">
                  <c:v>16418.691806404899</c:v>
                </c:pt>
                <c:pt idx="9151">
                  <c:v>16418.711806404899</c:v>
                </c:pt>
                <c:pt idx="9152">
                  <c:v>16418.7318064049</c:v>
                </c:pt>
                <c:pt idx="9153">
                  <c:v>16418.7518064049</c:v>
                </c:pt>
                <c:pt idx="9154">
                  <c:v>16419.0345312151</c:v>
                </c:pt>
                <c:pt idx="9155">
                  <c:v>16421.1331545215</c:v>
                </c:pt>
                <c:pt idx="9156">
                  <c:v>16424.102969825199</c:v>
                </c:pt>
                <c:pt idx="9157">
                  <c:v>16425.187438085301</c:v>
                </c:pt>
                <c:pt idx="9158">
                  <c:v>16432.774890938301</c:v>
                </c:pt>
                <c:pt idx="9159">
                  <c:v>16433.6164794988</c:v>
                </c:pt>
                <c:pt idx="9160">
                  <c:v>16435.9963163174</c:v>
                </c:pt>
                <c:pt idx="9161">
                  <c:v>16436.0163163174</c:v>
                </c:pt>
                <c:pt idx="9162">
                  <c:v>16436.036316317499</c:v>
                </c:pt>
                <c:pt idx="9163">
                  <c:v>16436.056316317499</c:v>
                </c:pt>
                <c:pt idx="9164">
                  <c:v>16436.0763163175</c:v>
                </c:pt>
                <c:pt idx="9165">
                  <c:v>16436.0963163175</c:v>
                </c:pt>
                <c:pt idx="9166">
                  <c:v>16436.116316317501</c:v>
                </c:pt>
                <c:pt idx="9167">
                  <c:v>16436.136316317599</c:v>
                </c:pt>
                <c:pt idx="9168">
                  <c:v>16436.1563163176</c:v>
                </c:pt>
                <c:pt idx="9169">
                  <c:v>16436.1763163176</c:v>
                </c:pt>
                <c:pt idx="9170">
                  <c:v>16436.196316317601</c:v>
                </c:pt>
                <c:pt idx="9171">
                  <c:v>16436.216316317601</c:v>
                </c:pt>
                <c:pt idx="9172">
                  <c:v>16436.236316317601</c:v>
                </c:pt>
                <c:pt idx="9173">
                  <c:v>16436.2563163177</c:v>
                </c:pt>
                <c:pt idx="9174">
                  <c:v>16436.276316317701</c:v>
                </c:pt>
                <c:pt idx="9175">
                  <c:v>16436.296316317701</c:v>
                </c:pt>
                <c:pt idx="9176">
                  <c:v>16436.316316317701</c:v>
                </c:pt>
                <c:pt idx="9177">
                  <c:v>16436.336316317698</c:v>
                </c:pt>
                <c:pt idx="9178">
                  <c:v>16436.356316317801</c:v>
                </c:pt>
                <c:pt idx="9179">
                  <c:v>16436.376316317801</c:v>
                </c:pt>
                <c:pt idx="9180">
                  <c:v>16436.396316317801</c:v>
                </c:pt>
                <c:pt idx="9181">
                  <c:v>16436.416316317798</c:v>
                </c:pt>
                <c:pt idx="9182">
                  <c:v>16436.436316317799</c:v>
                </c:pt>
                <c:pt idx="9183">
                  <c:v>16436.456316317799</c:v>
                </c:pt>
                <c:pt idx="9184">
                  <c:v>16436.476316317901</c:v>
                </c:pt>
                <c:pt idx="9185">
                  <c:v>16436.496316317902</c:v>
                </c:pt>
                <c:pt idx="9186">
                  <c:v>16436.516316317899</c:v>
                </c:pt>
                <c:pt idx="9187">
                  <c:v>16436.536316317899</c:v>
                </c:pt>
                <c:pt idx="9188">
                  <c:v>16436.556316317899</c:v>
                </c:pt>
                <c:pt idx="9189">
                  <c:v>16436.576316318002</c:v>
                </c:pt>
                <c:pt idx="9190">
                  <c:v>16436.596316317999</c:v>
                </c:pt>
                <c:pt idx="9191">
                  <c:v>16436.616316317999</c:v>
                </c:pt>
                <c:pt idx="9192">
                  <c:v>16436.636316317999</c:v>
                </c:pt>
                <c:pt idx="9193">
                  <c:v>16437.676316318099</c:v>
                </c:pt>
                <c:pt idx="9194">
                  <c:v>16437.696316318099</c:v>
                </c:pt>
                <c:pt idx="9195">
                  <c:v>16437.716316318099</c:v>
                </c:pt>
                <c:pt idx="9196">
                  <c:v>16437.7363163181</c:v>
                </c:pt>
                <c:pt idx="9197">
                  <c:v>16437.7563163181</c:v>
                </c:pt>
                <c:pt idx="9198">
                  <c:v>16437.776316318101</c:v>
                </c:pt>
                <c:pt idx="9199">
                  <c:v>16437.796316318199</c:v>
                </c:pt>
                <c:pt idx="9200">
                  <c:v>16437.8163163182</c:v>
                </c:pt>
                <c:pt idx="9201">
                  <c:v>16437.8363163182</c:v>
                </c:pt>
                <c:pt idx="9202">
                  <c:v>16437.856316318201</c:v>
                </c:pt>
                <c:pt idx="9203">
                  <c:v>16437.876316318201</c:v>
                </c:pt>
                <c:pt idx="9204">
                  <c:v>16437.8963163183</c:v>
                </c:pt>
                <c:pt idx="9205">
                  <c:v>16437.9163163183</c:v>
                </c:pt>
                <c:pt idx="9206">
                  <c:v>16437.936316318301</c:v>
                </c:pt>
                <c:pt idx="9207">
                  <c:v>16437.956316318301</c:v>
                </c:pt>
                <c:pt idx="9208">
                  <c:v>16437.976316318302</c:v>
                </c:pt>
                <c:pt idx="9209">
                  <c:v>16437.9963163184</c:v>
                </c:pt>
                <c:pt idx="9210">
                  <c:v>16438.016316318401</c:v>
                </c:pt>
                <c:pt idx="9211">
                  <c:v>16438.036316318401</c:v>
                </c:pt>
                <c:pt idx="9212">
                  <c:v>16438.056316318402</c:v>
                </c:pt>
                <c:pt idx="9213">
                  <c:v>16438.076316318398</c:v>
                </c:pt>
                <c:pt idx="9214">
                  <c:v>16438.096316318399</c:v>
                </c:pt>
                <c:pt idx="9215">
                  <c:v>16438.116316318501</c:v>
                </c:pt>
                <c:pt idx="9216">
                  <c:v>16438.136316318501</c:v>
                </c:pt>
                <c:pt idx="9217">
                  <c:v>16438.156316318498</c:v>
                </c:pt>
                <c:pt idx="9218">
                  <c:v>16438.176316318499</c:v>
                </c:pt>
                <c:pt idx="9219">
                  <c:v>16438.196316318499</c:v>
                </c:pt>
                <c:pt idx="9220">
                  <c:v>16438.216316318601</c:v>
                </c:pt>
                <c:pt idx="9221">
                  <c:v>16438.236316318598</c:v>
                </c:pt>
                <c:pt idx="9222">
                  <c:v>16438.256316318599</c:v>
                </c:pt>
                <c:pt idx="9223">
                  <c:v>16438.276316318599</c:v>
                </c:pt>
                <c:pt idx="9224">
                  <c:v>16438.2963163186</c:v>
                </c:pt>
                <c:pt idx="9225">
                  <c:v>16438.316316318698</c:v>
                </c:pt>
                <c:pt idx="9226">
                  <c:v>16438.336316318699</c:v>
                </c:pt>
                <c:pt idx="9227">
                  <c:v>16438.356316318699</c:v>
                </c:pt>
                <c:pt idx="9228">
                  <c:v>16438.3763163187</c:v>
                </c:pt>
                <c:pt idx="9229">
                  <c:v>16438.3963163187</c:v>
                </c:pt>
                <c:pt idx="9230">
                  <c:v>16438.4163163187</c:v>
                </c:pt>
                <c:pt idx="9231">
                  <c:v>16438.436316318799</c:v>
                </c:pt>
                <c:pt idx="9232">
                  <c:v>16438.4563163188</c:v>
                </c:pt>
                <c:pt idx="9233">
                  <c:v>16438.4763163188</c:v>
                </c:pt>
                <c:pt idx="9234">
                  <c:v>16438.4926641928</c:v>
                </c:pt>
                <c:pt idx="9235">
                  <c:v>16439.516316318801</c:v>
                </c:pt>
                <c:pt idx="9236">
                  <c:v>16439.536316318899</c:v>
                </c:pt>
                <c:pt idx="9237">
                  <c:v>16439.5563163189</c:v>
                </c:pt>
                <c:pt idx="9238">
                  <c:v>16440.616316318901</c:v>
                </c:pt>
                <c:pt idx="9239">
                  <c:v>16440.636316318902</c:v>
                </c:pt>
                <c:pt idx="9240">
                  <c:v>16440.656316319</c:v>
                </c:pt>
                <c:pt idx="9241">
                  <c:v>16440.676316319001</c:v>
                </c:pt>
                <c:pt idx="9242">
                  <c:v>16469.2877354458</c:v>
                </c:pt>
                <c:pt idx="9243">
                  <c:v>16480.293083122</c:v>
                </c:pt>
                <c:pt idx="9244">
                  <c:v>16480.347618377698</c:v>
                </c:pt>
                <c:pt idx="9245">
                  <c:v>16505.2819664335</c:v>
                </c:pt>
                <c:pt idx="9246">
                  <c:v>16508.995985175399</c:v>
                </c:pt>
                <c:pt idx="9247">
                  <c:v>16510.753085806002</c:v>
                </c:pt>
                <c:pt idx="9248">
                  <c:v>16513.783762249099</c:v>
                </c:pt>
                <c:pt idx="9249">
                  <c:v>16514.3723399585</c:v>
                </c:pt>
                <c:pt idx="9250">
                  <c:v>16515.628541820599</c:v>
                </c:pt>
                <c:pt idx="9251">
                  <c:v>16517.473321392201</c:v>
                </c:pt>
                <c:pt idx="9252">
                  <c:v>16517.861372463401</c:v>
                </c:pt>
                <c:pt idx="9253">
                  <c:v>16519.706152034902</c:v>
                </c:pt>
                <c:pt idx="9254">
                  <c:v>16521.550931606402</c:v>
                </c:pt>
                <c:pt idx="9255">
                  <c:v>16530.859310919401</c:v>
                </c:pt>
                <c:pt idx="9256">
                  <c:v>16575.077125231201</c:v>
                </c:pt>
                <c:pt idx="9257">
                  <c:v>16576.6839976515</c:v>
                </c:pt>
                <c:pt idx="9258">
                  <c:v>16607.3206994221</c:v>
                </c:pt>
                <c:pt idx="9259">
                  <c:v>16607.4433118118</c:v>
                </c:pt>
                <c:pt idx="9260">
                  <c:v>16655.223865824199</c:v>
                </c:pt>
                <c:pt idx="9261">
                  <c:v>16658.750171899301</c:v>
                </c:pt>
                <c:pt idx="9262">
                  <c:v>16660.870171899402</c:v>
                </c:pt>
                <c:pt idx="9263">
                  <c:v>16661.8979370612</c:v>
                </c:pt>
                <c:pt idx="9264">
                  <c:v>16668.582106431</c:v>
                </c:pt>
                <c:pt idx="9265">
                  <c:v>16682.477157516401</c:v>
                </c:pt>
                <c:pt idx="9266">
                  <c:v>16682.625544319799</c:v>
                </c:pt>
                <c:pt idx="9267">
                  <c:v>16685.563991921899</c:v>
                </c:pt>
                <c:pt idx="9268">
                  <c:v>16687.710171899202</c:v>
                </c:pt>
                <c:pt idx="9269">
                  <c:v>16688.4378494005</c:v>
                </c:pt>
                <c:pt idx="9270">
                  <c:v>16689.7293024268</c:v>
                </c:pt>
                <c:pt idx="9271">
                  <c:v>16690.5178494006</c:v>
                </c:pt>
                <c:pt idx="9272">
                  <c:v>16690.850171899401</c:v>
                </c:pt>
                <c:pt idx="9273">
                  <c:v>16694.590171899101</c:v>
                </c:pt>
                <c:pt idx="9274">
                  <c:v>16698.018301228902</c:v>
                </c:pt>
                <c:pt idx="9275">
                  <c:v>16704.730396532999</c:v>
                </c:pt>
                <c:pt idx="9276">
                  <c:v>16704.965835987499</c:v>
                </c:pt>
                <c:pt idx="9277">
                  <c:v>16706.473570546299</c:v>
                </c:pt>
                <c:pt idx="9278">
                  <c:v>16713.5501718991</c:v>
                </c:pt>
                <c:pt idx="9279">
                  <c:v>16716.670171899201</c:v>
                </c:pt>
                <c:pt idx="9280">
                  <c:v>16720.830171899401</c:v>
                </c:pt>
                <c:pt idx="9281">
                  <c:v>16722.950171899502</c:v>
                </c:pt>
                <c:pt idx="9282">
                  <c:v>16759.2784301014</c:v>
                </c:pt>
                <c:pt idx="9283">
                  <c:v>16765.737423371502</c:v>
                </c:pt>
                <c:pt idx="9284">
                  <c:v>16766.797423371099</c:v>
                </c:pt>
                <c:pt idx="9285">
                  <c:v>16766.817423370601</c:v>
                </c:pt>
                <c:pt idx="9286">
                  <c:v>16768.111497245602</c:v>
                </c:pt>
                <c:pt idx="9287">
                  <c:v>16768.150171899699</c:v>
                </c:pt>
                <c:pt idx="9288">
                  <c:v>16769.1901718997</c:v>
                </c:pt>
                <c:pt idx="9289">
                  <c:v>16769.781222711699</c:v>
                </c:pt>
                <c:pt idx="9290">
                  <c:v>16769.790171899302</c:v>
                </c:pt>
                <c:pt idx="9291">
                  <c:v>16769.9562768166</c:v>
                </c:pt>
                <c:pt idx="9292">
                  <c:v>16769.957423370299</c:v>
                </c:pt>
                <c:pt idx="9293">
                  <c:v>16770.230171899701</c:v>
                </c:pt>
                <c:pt idx="9294">
                  <c:v>16770.641314048698</c:v>
                </c:pt>
                <c:pt idx="9295">
                  <c:v>16770.821222711798</c:v>
                </c:pt>
                <c:pt idx="9296">
                  <c:v>16771.030342290102</c:v>
                </c:pt>
                <c:pt idx="9297">
                  <c:v>16771.8274233704</c:v>
                </c:pt>
                <c:pt idx="9298">
                  <c:v>16771.847423369902</c:v>
                </c:pt>
                <c:pt idx="9299">
                  <c:v>16771.910171899399</c:v>
                </c:pt>
                <c:pt idx="9300">
                  <c:v>16773.990171899499</c:v>
                </c:pt>
                <c:pt idx="9301">
                  <c:v>16774.033887031099</c:v>
                </c:pt>
                <c:pt idx="9302">
                  <c:v>16774.987423369599</c:v>
                </c:pt>
                <c:pt idx="9303">
                  <c:v>16775.0301718995</c:v>
                </c:pt>
                <c:pt idx="9304">
                  <c:v>16776.070171899599</c:v>
                </c:pt>
                <c:pt idx="9305">
                  <c:v>16777.1101718996</c:v>
                </c:pt>
                <c:pt idx="9306">
                  <c:v>16777.8574233707</c:v>
                </c:pt>
                <c:pt idx="9307">
                  <c:v>16779.862015547202</c:v>
                </c:pt>
                <c:pt idx="9308">
                  <c:v>16779.937423370699</c:v>
                </c:pt>
                <c:pt idx="9309">
                  <c:v>16780.377700475001</c:v>
                </c:pt>
                <c:pt idx="9310">
                  <c:v>16781.398309636799</c:v>
                </c:pt>
                <c:pt idx="9311">
                  <c:v>16781.5735346172</c:v>
                </c:pt>
                <c:pt idx="9312">
                  <c:v>16781.659192117801</c:v>
                </c:pt>
                <c:pt idx="9313">
                  <c:v>16782.426334915199</c:v>
                </c:pt>
                <c:pt idx="9314">
                  <c:v>16782.446334915199</c:v>
                </c:pt>
                <c:pt idx="9315">
                  <c:v>16782.4663349152</c:v>
                </c:pt>
                <c:pt idx="9316">
                  <c:v>16782.506334915201</c:v>
                </c:pt>
                <c:pt idx="9317">
                  <c:v>16782.526334915201</c:v>
                </c:pt>
                <c:pt idx="9318">
                  <c:v>16782.566334915198</c:v>
                </c:pt>
                <c:pt idx="9319">
                  <c:v>16782.586334915199</c:v>
                </c:pt>
                <c:pt idx="9320">
                  <c:v>16782.6263349152</c:v>
                </c:pt>
                <c:pt idx="9321">
                  <c:v>16782.6463349152</c:v>
                </c:pt>
                <c:pt idx="9322">
                  <c:v>16782.686334915201</c:v>
                </c:pt>
                <c:pt idx="9323">
                  <c:v>16782.6991921179</c:v>
                </c:pt>
                <c:pt idx="9324">
                  <c:v>16782.706334915201</c:v>
                </c:pt>
                <c:pt idx="9325">
                  <c:v>16782.726334915202</c:v>
                </c:pt>
                <c:pt idx="9326">
                  <c:v>16782.746334915199</c:v>
                </c:pt>
                <c:pt idx="9327">
                  <c:v>16782.750221692</c:v>
                </c:pt>
                <c:pt idx="9328">
                  <c:v>16782.766334915199</c:v>
                </c:pt>
                <c:pt idx="9329">
                  <c:v>16782.786334915101</c:v>
                </c:pt>
                <c:pt idx="9330">
                  <c:v>16782.806334915102</c:v>
                </c:pt>
                <c:pt idx="9331">
                  <c:v>16782.826334915098</c:v>
                </c:pt>
                <c:pt idx="9332">
                  <c:v>16782.846334915099</c:v>
                </c:pt>
                <c:pt idx="9333">
                  <c:v>16782.866334915099</c:v>
                </c:pt>
                <c:pt idx="9334">
                  <c:v>16782.8863349151</c:v>
                </c:pt>
                <c:pt idx="9335">
                  <c:v>16782.9063349151</c:v>
                </c:pt>
                <c:pt idx="9336">
                  <c:v>16782.926334915101</c:v>
                </c:pt>
                <c:pt idx="9337">
                  <c:v>16782.946334915101</c:v>
                </c:pt>
                <c:pt idx="9338">
                  <c:v>16782.966334915101</c:v>
                </c:pt>
                <c:pt idx="9339">
                  <c:v>16782.986334915098</c:v>
                </c:pt>
                <c:pt idx="9340">
                  <c:v>16783.006334915099</c:v>
                </c:pt>
                <c:pt idx="9341">
                  <c:v>16783.026334915099</c:v>
                </c:pt>
                <c:pt idx="9342">
                  <c:v>16783.0463349151</c:v>
                </c:pt>
                <c:pt idx="9343">
                  <c:v>16783.0663349151</c:v>
                </c:pt>
                <c:pt idx="9344">
                  <c:v>16783.0863349151</c:v>
                </c:pt>
                <c:pt idx="9345">
                  <c:v>16783.106334915101</c:v>
                </c:pt>
                <c:pt idx="9346">
                  <c:v>16783.126334915101</c:v>
                </c:pt>
                <c:pt idx="9347">
                  <c:v>16783.146334915102</c:v>
                </c:pt>
                <c:pt idx="9348">
                  <c:v>16783.166334915099</c:v>
                </c:pt>
                <c:pt idx="9349">
                  <c:v>16783.186334915099</c:v>
                </c:pt>
                <c:pt idx="9350">
                  <c:v>16783.206334915099</c:v>
                </c:pt>
                <c:pt idx="9351">
                  <c:v>16783.2263349151</c:v>
                </c:pt>
                <c:pt idx="9352">
                  <c:v>16783.2463349151</c:v>
                </c:pt>
                <c:pt idx="9353">
                  <c:v>16783.266334915101</c:v>
                </c:pt>
                <c:pt idx="9354">
                  <c:v>16783.286334915101</c:v>
                </c:pt>
                <c:pt idx="9355">
                  <c:v>16783.306334915102</c:v>
                </c:pt>
                <c:pt idx="9356">
                  <c:v>16783.326334915098</c:v>
                </c:pt>
                <c:pt idx="9357">
                  <c:v>16783.346334915099</c:v>
                </c:pt>
                <c:pt idx="9358">
                  <c:v>16783.366334915099</c:v>
                </c:pt>
                <c:pt idx="9359">
                  <c:v>16783.3863349151</c:v>
                </c:pt>
                <c:pt idx="9360">
                  <c:v>16783.406334914998</c:v>
                </c:pt>
                <c:pt idx="9361">
                  <c:v>16783.426334914999</c:v>
                </c:pt>
                <c:pt idx="9362">
                  <c:v>16783.446334914999</c:v>
                </c:pt>
                <c:pt idx="9363">
                  <c:v>16783.466334915</c:v>
                </c:pt>
                <c:pt idx="9364">
                  <c:v>16783.486334915</c:v>
                </c:pt>
                <c:pt idx="9365">
                  <c:v>16783.506334915</c:v>
                </c:pt>
                <c:pt idx="9366">
                  <c:v>16783.526334915001</c:v>
                </c:pt>
                <c:pt idx="9367">
                  <c:v>16783.546334915001</c:v>
                </c:pt>
                <c:pt idx="9368">
                  <c:v>16783.566334915002</c:v>
                </c:pt>
                <c:pt idx="9369">
                  <c:v>16783.586334914999</c:v>
                </c:pt>
                <c:pt idx="9370">
                  <c:v>16783.606334914999</c:v>
                </c:pt>
                <c:pt idx="9371">
                  <c:v>16783.626334914999</c:v>
                </c:pt>
                <c:pt idx="9372">
                  <c:v>16783.646334915</c:v>
                </c:pt>
                <c:pt idx="9373">
                  <c:v>16783.666334915</c:v>
                </c:pt>
                <c:pt idx="9374">
                  <c:v>16783.686334915001</c:v>
                </c:pt>
                <c:pt idx="9375">
                  <c:v>16783.706334915001</c:v>
                </c:pt>
                <c:pt idx="9376">
                  <c:v>16783.726334915002</c:v>
                </c:pt>
                <c:pt idx="9377">
                  <c:v>16783.739192117901</c:v>
                </c:pt>
                <c:pt idx="9378">
                  <c:v>16783.746334914998</c:v>
                </c:pt>
                <c:pt idx="9379">
                  <c:v>16783.766334914999</c:v>
                </c:pt>
                <c:pt idx="9380">
                  <c:v>16783.786334914999</c:v>
                </c:pt>
                <c:pt idx="9381">
                  <c:v>16783.790221692001</c:v>
                </c:pt>
                <c:pt idx="9382">
                  <c:v>16783.806334915</c:v>
                </c:pt>
                <c:pt idx="9383">
                  <c:v>16783.826334915</c:v>
                </c:pt>
                <c:pt idx="9384">
                  <c:v>16783.846334915001</c:v>
                </c:pt>
                <c:pt idx="9385">
                  <c:v>16783.866334915001</c:v>
                </c:pt>
                <c:pt idx="9386">
                  <c:v>16783.886334915001</c:v>
                </c:pt>
                <c:pt idx="9387">
                  <c:v>16783.906334914998</c:v>
                </c:pt>
                <c:pt idx="9388">
                  <c:v>16783.926334914999</c:v>
                </c:pt>
                <c:pt idx="9389">
                  <c:v>16783.946334914999</c:v>
                </c:pt>
                <c:pt idx="9390">
                  <c:v>16783.966334915</c:v>
                </c:pt>
                <c:pt idx="9391">
                  <c:v>16784.006334915</c:v>
                </c:pt>
                <c:pt idx="9392">
                  <c:v>16784.026334914899</c:v>
                </c:pt>
                <c:pt idx="9393">
                  <c:v>16784.106334914901</c:v>
                </c:pt>
                <c:pt idx="9394">
                  <c:v>16784.146334914902</c:v>
                </c:pt>
                <c:pt idx="9395">
                  <c:v>16784.186334914899</c:v>
                </c:pt>
                <c:pt idx="9396">
                  <c:v>16784.206334914899</c:v>
                </c:pt>
                <c:pt idx="9397">
                  <c:v>16784.2263349149</c:v>
                </c:pt>
                <c:pt idx="9398">
                  <c:v>16784.2463349149</c:v>
                </c:pt>
                <c:pt idx="9399">
                  <c:v>16784.779192117901</c:v>
                </c:pt>
                <c:pt idx="9400">
                  <c:v>16784.8302216921</c:v>
                </c:pt>
                <c:pt idx="9401">
                  <c:v>16785.016880472602</c:v>
                </c:pt>
                <c:pt idx="9402">
                  <c:v>16785.819192118001</c:v>
                </c:pt>
                <c:pt idx="9403">
                  <c:v>16785.870221692101</c:v>
                </c:pt>
                <c:pt idx="9404">
                  <c:v>16786.027423369698</c:v>
                </c:pt>
                <c:pt idx="9405">
                  <c:v>16786.8589464824</c:v>
                </c:pt>
                <c:pt idx="9406">
                  <c:v>16786.859192118001</c:v>
                </c:pt>
                <c:pt idx="9407">
                  <c:v>16786.910221692098</c:v>
                </c:pt>
                <c:pt idx="9408">
                  <c:v>16786.918946482401</c:v>
                </c:pt>
                <c:pt idx="9409">
                  <c:v>16786.978946482301</c:v>
                </c:pt>
                <c:pt idx="9410">
                  <c:v>16787.899192117999</c:v>
                </c:pt>
                <c:pt idx="9411">
                  <c:v>16787.950221692201</c:v>
                </c:pt>
                <c:pt idx="9412">
                  <c:v>16788.2314384442</c:v>
                </c:pt>
                <c:pt idx="9413">
                  <c:v>16788.291438444201</c:v>
                </c:pt>
                <c:pt idx="9414">
                  <c:v>16788.311438444201</c:v>
                </c:pt>
                <c:pt idx="9415">
                  <c:v>16788.331438444198</c:v>
                </c:pt>
                <c:pt idx="9416">
                  <c:v>16788.371438444199</c:v>
                </c:pt>
                <c:pt idx="9417">
                  <c:v>16788.4114384442</c:v>
                </c:pt>
                <c:pt idx="9418">
                  <c:v>16788.939192118101</c:v>
                </c:pt>
                <c:pt idx="9419">
                  <c:v>16788.990221692198</c:v>
                </c:pt>
                <c:pt idx="9420">
                  <c:v>16789.147423369799</c:v>
                </c:pt>
                <c:pt idx="9421">
                  <c:v>16789.979192118099</c:v>
                </c:pt>
                <c:pt idx="9422">
                  <c:v>16790.030221692199</c:v>
                </c:pt>
                <c:pt idx="9423">
                  <c:v>16790.1874233698</c:v>
                </c:pt>
                <c:pt idx="9424">
                  <c:v>16790.823563082398</c:v>
                </c:pt>
                <c:pt idx="9425">
                  <c:v>16790.898079567301</c:v>
                </c:pt>
                <c:pt idx="9426">
                  <c:v>16791.019192118099</c:v>
                </c:pt>
                <c:pt idx="9427">
                  <c:v>16791.061250691298</c:v>
                </c:pt>
                <c:pt idx="9428">
                  <c:v>16791.070221692298</c:v>
                </c:pt>
                <c:pt idx="9429">
                  <c:v>16791.0902216918</c:v>
                </c:pt>
                <c:pt idx="9430">
                  <c:v>16791.110221691401</c:v>
                </c:pt>
                <c:pt idx="9431">
                  <c:v>16791.130221690899</c:v>
                </c:pt>
                <c:pt idx="9432">
                  <c:v>16791.150221690499</c:v>
                </c:pt>
                <c:pt idx="9433">
                  <c:v>16791.170221690001</c:v>
                </c:pt>
                <c:pt idx="9434">
                  <c:v>16791.190221689601</c:v>
                </c:pt>
                <c:pt idx="9435">
                  <c:v>16791.2102216891</c:v>
                </c:pt>
                <c:pt idx="9436">
                  <c:v>16791.2302216887</c:v>
                </c:pt>
                <c:pt idx="9437">
                  <c:v>16791.2502216883</c:v>
                </c:pt>
                <c:pt idx="9438">
                  <c:v>16791.270221687799</c:v>
                </c:pt>
                <c:pt idx="9439">
                  <c:v>16791.290221687399</c:v>
                </c:pt>
                <c:pt idx="9440">
                  <c:v>16791.310221686901</c:v>
                </c:pt>
                <c:pt idx="9441">
                  <c:v>16791.330221686501</c:v>
                </c:pt>
                <c:pt idx="9442">
                  <c:v>16791.350221686</c:v>
                </c:pt>
                <c:pt idx="9443">
                  <c:v>16791.3702216856</c:v>
                </c:pt>
                <c:pt idx="9444">
                  <c:v>16791.390221685098</c:v>
                </c:pt>
                <c:pt idx="9445">
                  <c:v>16791.410221684699</c:v>
                </c:pt>
                <c:pt idx="9446">
                  <c:v>16791.430221684201</c:v>
                </c:pt>
                <c:pt idx="9447">
                  <c:v>16791.450221683801</c:v>
                </c:pt>
                <c:pt idx="9448">
                  <c:v>16791.470221683299</c:v>
                </c:pt>
                <c:pt idx="9449">
                  <c:v>16791.4902216829</c:v>
                </c:pt>
                <c:pt idx="9450">
                  <c:v>16792.059192118199</c:v>
                </c:pt>
                <c:pt idx="9451">
                  <c:v>16792.481255086099</c:v>
                </c:pt>
                <c:pt idx="9452">
                  <c:v>16792.501255085601</c:v>
                </c:pt>
                <c:pt idx="9453">
                  <c:v>16792.510171899099</c:v>
                </c:pt>
                <c:pt idx="9454">
                  <c:v>16792.521255085201</c:v>
                </c:pt>
                <c:pt idx="9455">
                  <c:v>16792.5412550847</c:v>
                </c:pt>
                <c:pt idx="9456">
                  <c:v>16792.5612550843</c:v>
                </c:pt>
                <c:pt idx="9457">
                  <c:v>16792.5812550839</c:v>
                </c:pt>
                <c:pt idx="9458">
                  <c:v>16793.099192118199</c:v>
                </c:pt>
                <c:pt idx="9459">
                  <c:v>16793.150495843402</c:v>
                </c:pt>
                <c:pt idx="9460">
                  <c:v>16793.670221680699</c:v>
                </c:pt>
                <c:pt idx="9461">
                  <c:v>16793.690221680299</c:v>
                </c:pt>
                <c:pt idx="9462">
                  <c:v>16794.046147939702</c:v>
                </c:pt>
                <c:pt idx="9463">
                  <c:v>16794.139192118299</c:v>
                </c:pt>
                <c:pt idx="9464">
                  <c:v>16794.190495843501</c:v>
                </c:pt>
                <c:pt idx="9465">
                  <c:v>16794.393570546199</c:v>
                </c:pt>
                <c:pt idx="9466">
                  <c:v>16794.7302216803</c:v>
                </c:pt>
                <c:pt idx="9467">
                  <c:v>16795.086147939699</c:v>
                </c:pt>
                <c:pt idx="9468">
                  <c:v>16795.179192118299</c:v>
                </c:pt>
                <c:pt idx="9469">
                  <c:v>16795.230495843502</c:v>
                </c:pt>
                <c:pt idx="9470">
                  <c:v>16795.433570546302</c:v>
                </c:pt>
                <c:pt idx="9471">
                  <c:v>16795.6301718992</c:v>
                </c:pt>
                <c:pt idx="9472">
                  <c:v>16796.126147939802</c:v>
                </c:pt>
                <c:pt idx="9473">
                  <c:v>16796.2191921183</c:v>
                </c:pt>
                <c:pt idx="9474">
                  <c:v>16796.270495843601</c:v>
                </c:pt>
                <c:pt idx="9475">
                  <c:v>16796.290495843601</c:v>
                </c:pt>
                <c:pt idx="9476">
                  <c:v>16796.310495843602</c:v>
                </c:pt>
                <c:pt idx="9477">
                  <c:v>16796.330495843598</c:v>
                </c:pt>
                <c:pt idx="9478">
                  <c:v>16796.350495843599</c:v>
                </c:pt>
                <c:pt idx="9479">
                  <c:v>16796.3647437365</c:v>
                </c:pt>
                <c:pt idx="9480">
                  <c:v>16796.370495843701</c:v>
                </c:pt>
                <c:pt idx="9481">
                  <c:v>16796.390495843702</c:v>
                </c:pt>
                <c:pt idx="9482">
                  <c:v>16796.410495843698</c:v>
                </c:pt>
                <c:pt idx="9483">
                  <c:v>16796.430495843699</c:v>
                </c:pt>
                <c:pt idx="9484">
                  <c:v>16796.450495843699</c:v>
                </c:pt>
                <c:pt idx="9485">
                  <c:v>16796.4704958437</c:v>
                </c:pt>
                <c:pt idx="9486">
                  <c:v>16796.490495843798</c:v>
                </c:pt>
                <c:pt idx="9487">
                  <c:v>16796.510495843799</c:v>
                </c:pt>
                <c:pt idx="9488">
                  <c:v>16796.5253601609</c:v>
                </c:pt>
                <c:pt idx="9489">
                  <c:v>16796.530495843799</c:v>
                </c:pt>
                <c:pt idx="9490">
                  <c:v>16796.5504958438</c:v>
                </c:pt>
                <c:pt idx="9491">
                  <c:v>16796.5704958438</c:v>
                </c:pt>
                <c:pt idx="9492">
                  <c:v>16797.166147939799</c:v>
                </c:pt>
                <c:pt idx="9493">
                  <c:v>16797.259192118399</c:v>
                </c:pt>
                <c:pt idx="9494">
                  <c:v>16797.513570546402</c:v>
                </c:pt>
                <c:pt idx="9495">
                  <c:v>16797.610495843899</c:v>
                </c:pt>
                <c:pt idx="9496">
                  <c:v>16797.6304958439</c:v>
                </c:pt>
                <c:pt idx="9497">
                  <c:v>16797.6504958439</c:v>
                </c:pt>
                <c:pt idx="9498">
                  <c:v>16797.6704958439</c:v>
                </c:pt>
                <c:pt idx="9499">
                  <c:v>16797.690495843999</c:v>
                </c:pt>
                <c:pt idx="9500">
                  <c:v>16797.710495844</c:v>
                </c:pt>
                <c:pt idx="9501">
                  <c:v>16797.730495844</c:v>
                </c:pt>
                <c:pt idx="9502">
                  <c:v>16797.750495844</c:v>
                </c:pt>
                <c:pt idx="9503">
                  <c:v>16797.770495844001</c:v>
                </c:pt>
                <c:pt idx="9504">
                  <c:v>16797.790495844001</c:v>
                </c:pt>
                <c:pt idx="9505">
                  <c:v>16798.1037349365</c:v>
                </c:pt>
                <c:pt idx="9506">
                  <c:v>16798.1237349361</c:v>
                </c:pt>
                <c:pt idx="9507">
                  <c:v>16798.143734935598</c:v>
                </c:pt>
                <c:pt idx="9508">
                  <c:v>16798.2061479398</c:v>
                </c:pt>
                <c:pt idx="9509">
                  <c:v>16798.2991921184</c:v>
                </c:pt>
                <c:pt idx="9510">
                  <c:v>16798.8304958441</c:v>
                </c:pt>
                <c:pt idx="9511">
                  <c:v>16799.203734935199</c:v>
                </c:pt>
                <c:pt idx="9512">
                  <c:v>16799.2237349348</c:v>
                </c:pt>
                <c:pt idx="9513">
                  <c:v>16799.246147939899</c:v>
                </c:pt>
                <c:pt idx="9514">
                  <c:v>16799.339192118401</c:v>
                </c:pt>
                <c:pt idx="9515">
                  <c:v>16799.870495844101</c:v>
                </c:pt>
                <c:pt idx="9516">
                  <c:v>16800.2861479399</c:v>
                </c:pt>
                <c:pt idx="9517">
                  <c:v>16800.3061479395</c:v>
                </c:pt>
                <c:pt idx="9518">
                  <c:v>16800.326147938998</c:v>
                </c:pt>
                <c:pt idx="9519">
                  <c:v>16800.346147938599</c:v>
                </c:pt>
                <c:pt idx="9520">
                  <c:v>16800.366147938101</c:v>
                </c:pt>
                <c:pt idx="9521">
                  <c:v>16800.3791921185</c:v>
                </c:pt>
                <c:pt idx="9522">
                  <c:v>16800.386147937701</c:v>
                </c:pt>
                <c:pt idx="9523">
                  <c:v>16800.394575209299</c:v>
                </c:pt>
                <c:pt idx="9524">
                  <c:v>16800.406147937199</c:v>
                </c:pt>
                <c:pt idx="9525">
                  <c:v>16800.414575208899</c:v>
                </c:pt>
                <c:pt idx="9526">
                  <c:v>16800.4261479368</c:v>
                </c:pt>
                <c:pt idx="9527">
                  <c:v>16800.434575208401</c:v>
                </c:pt>
                <c:pt idx="9528">
                  <c:v>16800.446147936302</c:v>
                </c:pt>
                <c:pt idx="9529">
                  <c:v>16800.454575208001</c:v>
                </c:pt>
                <c:pt idx="9530">
                  <c:v>16800.466147935898</c:v>
                </c:pt>
                <c:pt idx="9531">
                  <c:v>16800.4745752075</c:v>
                </c:pt>
                <c:pt idx="9532">
                  <c:v>16800.486147935499</c:v>
                </c:pt>
                <c:pt idx="9533">
                  <c:v>16800.506147935001</c:v>
                </c:pt>
                <c:pt idx="9534">
                  <c:v>16800.526147934601</c:v>
                </c:pt>
                <c:pt idx="9535">
                  <c:v>16800.546147934099</c:v>
                </c:pt>
                <c:pt idx="9536">
                  <c:v>16800.5661479337</c:v>
                </c:pt>
                <c:pt idx="9537">
                  <c:v>16800.586147933202</c:v>
                </c:pt>
                <c:pt idx="9538">
                  <c:v>16800.606147932798</c:v>
                </c:pt>
                <c:pt idx="9539">
                  <c:v>16800.6261479323</c:v>
                </c:pt>
                <c:pt idx="9540">
                  <c:v>16800.6461479319</c:v>
                </c:pt>
                <c:pt idx="9541">
                  <c:v>16800.666147931399</c:v>
                </c:pt>
                <c:pt idx="9542">
                  <c:v>16800.686147930999</c:v>
                </c:pt>
                <c:pt idx="9543">
                  <c:v>16800.706147930501</c:v>
                </c:pt>
                <c:pt idx="9544">
                  <c:v>16800.726147930101</c:v>
                </c:pt>
                <c:pt idx="9545">
                  <c:v>16800.7461479296</c:v>
                </c:pt>
                <c:pt idx="9546">
                  <c:v>16800.7661479292</c:v>
                </c:pt>
                <c:pt idx="9547">
                  <c:v>16800.786147928698</c:v>
                </c:pt>
                <c:pt idx="9548">
                  <c:v>16800.806147928299</c:v>
                </c:pt>
                <c:pt idx="9549">
                  <c:v>16800.826147927899</c:v>
                </c:pt>
                <c:pt idx="9550">
                  <c:v>16800.846147927401</c:v>
                </c:pt>
                <c:pt idx="9551">
                  <c:v>16800.866147927001</c:v>
                </c:pt>
                <c:pt idx="9552">
                  <c:v>16800.8861479265</c:v>
                </c:pt>
                <c:pt idx="9553">
                  <c:v>16800.9061479261</c:v>
                </c:pt>
                <c:pt idx="9554">
                  <c:v>16801.419192118501</c:v>
                </c:pt>
                <c:pt idx="9555">
                  <c:v>16802.046147923898</c:v>
                </c:pt>
                <c:pt idx="9556">
                  <c:v>16802.4591921186</c:v>
                </c:pt>
                <c:pt idx="9557">
                  <c:v>16803.086147923899</c:v>
                </c:pt>
                <c:pt idx="9558">
                  <c:v>16803.1061479235</c:v>
                </c:pt>
                <c:pt idx="9559">
                  <c:v>16803.126147923002</c:v>
                </c:pt>
                <c:pt idx="9560">
                  <c:v>16803.499192118601</c:v>
                </c:pt>
                <c:pt idx="9561">
                  <c:v>16804.539192118598</c:v>
                </c:pt>
                <c:pt idx="9562">
                  <c:v>16805.579192118701</c:v>
                </c:pt>
                <c:pt idx="9563">
                  <c:v>16806.619192118698</c:v>
                </c:pt>
                <c:pt idx="9564">
                  <c:v>16806.644798925099</c:v>
                </c:pt>
                <c:pt idx="9565">
                  <c:v>16807.659192118699</c:v>
                </c:pt>
                <c:pt idx="9566">
                  <c:v>16807.832815851001</c:v>
                </c:pt>
                <c:pt idx="9567">
                  <c:v>16808.699192118798</c:v>
                </c:pt>
                <c:pt idx="9568">
                  <c:v>16809.739192118799</c:v>
                </c:pt>
                <c:pt idx="9569">
                  <c:v>16809.842015547601</c:v>
                </c:pt>
                <c:pt idx="9570">
                  <c:v>16810.779192118898</c:v>
                </c:pt>
                <c:pt idx="9571">
                  <c:v>16810.9974233703</c:v>
                </c:pt>
                <c:pt idx="9572">
                  <c:v>16811.819192118899</c:v>
                </c:pt>
                <c:pt idx="9573">
                  <c:v>16811.992815851201</c:v>
                </c:pt>
                <c:pt idx="9574">
                  <c:v>16812.8591921189</c:v>
                </c:pt>
                <c:pt idx="9575">
                  <c:v>16812.887423370001</c:v>
                </c:pt>
                <c:pt idx="9576">
                  <c:v>16813.264727119298</c:v>
                </c:pt>
                <c:pt idx="9577">
                  <c:v>16813.899192118999</c:v>
                </c:pt>
                <c:pt idx="9578">
                  <c:v>16813.927423370002</c:v>
                </c:pt>
                <c:pt idx="9579">
                  <c:v>16814.939192119</c:v>
                </c:pt>
                <c:pt idx="9580">
                  <c:v>16815.979192119001</c:v>
                </c:pt>
                <c:pt idx="9581">
                  <c:v>16816.777423371499</c:v>
                </c:pt>
                <c:pt idx="9582">
                  <c:v>16817.0191921191</c:v>
                </c:pt>
                <c:pt idx="9583">
                  <c:v>16817.067423369699</c:v>
                </c:pt>
                <c:pt idx="9584">
                  <c:v>16817.457002501</c:v>
                </c:pt>
                <c:pt idx="9585">
                  <c:v>16818.059192119101</c:v>
                </c:pt>
                <c:pt idx="9586">
                  <c:v>16819.0991921192</c:v>
                </c:pt>
                <c:pt idx="9587">
                  <c:v>16820.139192119201</c:v>
                </c:pt>
                <c:pt idx="9588">
                  <c:v>16821.179192119202</c:v>
                </c:pt>
                <c:pt idx="9589">
                  <c:v>16822.219192119301</c:v>
                </c:pt>
                <c:pt idx="9590">
                  <c:v>16823.259192119302</c:v>
                </c:pt>
                <c:pt idx="9591">
                  <c:v>16824.299192119299</c:v>
                </c:pt>
                <c:pt idx="9592">
                  <c:v>16825.339192119402</c:v>
                </c:pt>
                <c:pt idx="9593">
                  <c:v>16826.379192119399</c:v>
                </c:pt>
                <c:pt idx="9594">
                  <c:v>16827.419192119502</c:v>
                </c:pt>
                <c:pt idx="9595">
                  <c:v>16828.459192119499</c:v>
                </c:pt>
                <c:pt idx="9596">
                  <c:v>16829.4991921195</c:v>
                </c:pt>
                <c:pt idx="9597">
                  <c:v>16830.539192119599</c:v>
                </c:pt>
                <c:pt idx="9598">
                  <c:v>16831.5791921196</c:v>
                </c:pt>
                <c:pt idx="9599">
                  <c:v>16832.6191921196</c:v>
                </c:pt>
                <c:pt idx="9600">
                  <c:v>16833.078079475999</c:v>
                </c:pt>
                <c:pt idx="9601">
                  <c:v>16833.6591921197</c:v>
                </c:pt>
                <c:pt idx="9602">
                  <c:v>16834.118079476</c:v>
                </c:pt>
                <c:pt idx="9603">
                  <c:v>16834.1420155819</c:v>
                </c:pt>
                <c:pt idx="9604">
                  <c:v>16834.1620155815</c:v>
                </c:pt>
                <c:pt idx="9605">
                  <c:v>16834.182015580998</c:v>
                </c:pt>
                <c:pt idx="9606">
                  <c:v>16834.202015580599</c:v>
                </c:pt>
                <c:pt idx="9607">
                  <c:v>16834.222015580101</c:v>
                </c:pt>
                <c:pt idx="9608">
                  <c:v>16834.242015579701</c:v>
                </c:pt>
                <c:pt idx="9609">
                  <c:v>16834.262015579199</c:v>
                </c:pt>
                <c:pt idx="9610">
                  <c:v>16834.282015578799</c:v>
                </c:pt>
                <c:pt idx="9611">
                  <c:v>16834.302015578302</c:v>
                </c:pt>
                <c:pt idx="9612">
                  <c:v>16834.322015577902</c:v>
                </c:pt>
                <c:pt idx="9613">
                  <c:v>16834.6991921197</c:v>
                </c:pt>
                <c:pt idx="9614">
                  <c:v>16835.158079476001</c:v>
                </c:pt>
                <c:pt idx="9615">
                  <c:v>16835.382015577499</c:v>
                </c:pt>
                <c:pt idx="9616">
                  <c:v>16835.402015577001</c:v>
                </c:pt>
                <c:pt idx="9617">
                  <c:v>16835.7391921198</c:v>
                </c:pt>
                <c:pt idx="9618">
                  <c:v>16836.1980794761</c:v>
                </c:pt>
                <c:pt idx="9619">
                  <c:v>16836.462015576599</c:v>
                </c:pt>
                <c:pt idx="9620">
                  <c:v>16836.482015576199</c:v>
                </c:pt>
                <c:pt idx="9621">
                  <c:v>16836.522015575301</c:v>
                </c:pt>
                <c:pt idx="9622">
                  <c:v>16836.5420155748</c:v>
                </c:pt>
                <c:pt idx="9623">
                  <c:v>16836.5620155744</c:v>
                </c:pt>
                <c:pt idx="9624">
                  <c:v>16836.582015573898</c:v>
                </c:pt>
                <c:pt idx="9625">
                  <c:v>16836.602015573499</c:v>
                </c:pt>
                <c:pt idx="9626">
                  <c:v>16836.622015573001</c:v>
                </c:pt>
                <c:pt idx="9627">
                  <c:v>16836.642015572601</c:v>
                </c:pt>
                <c:pt idx="9628">
                  <c:v>16836.662015572099</c:v>
                </c:pt>
                <c:pt idx="9629">
                  <c:v>16836.6820155717</c:v>
                </c:pt>
                <c:pt idx="9630">
                  <c:v>16836.702015571202</c:v>
                </c:pt>
                <c:pt idx="9631">
                  <c:v>16836.722015570798</c:v>
                </c:pt>
                <c:pt idx="9632">
                  <c:v>16836.742015570399</c:v>
                </c:pt>
                <c:pt idx="9633">
                  <c:v>16836.762015569901</c:v>
                </c:pt>
                <c:pt idx="9634">
                  <c:v>16836.7791921198</c:v>
                </c:pt>
                <c:pt idx="9635">
                  <c:v>16836.782015569501</c:v>
                </c:pt>
                <c:pt idx="9636">
                  <c:v>16836.802015568999</c:v>
                </c:pt>
                <c:pt idx="9637">
                  <c:v>16836.822015568599</c:v>
                </c:pt>
                <c:pt idx="9638">
                  <c:v>16836.842015568101</c:v>
                </c:pt>
                <c:pt idx="9639">
                  <c:v>16836.862015567702</c:v>
                </c:pt>
                <c:pt idx="9640">
                  <c:v>16836.8820155672</c:v>
                </c:pt>
                <c:pt idx="9641">
                  <c:v>16836.9020155668</c:v>
                </c:pt>
                <c:pt idx="9642">
                  <c:v>16836.922015566299</c:v>
                </c:pt>
                <c:pt idx="9643">
                  <c:v>16836.942015565899</c:v>
                </c:pt>
                <c:pt idx="9644">
                  <c:v>16836.962015565401</c:v>
                </c:pt>
                <c:pt idx="9645">
                  <c:v>16836.982015565001</c:v>
                </c:pt>
                <c:pt idx="9646">
                  <c:v>16837.0020155645</c:v>
                </c:pt>
                <c:pt idx="9647">
                  <c:v>16837.0220155641</c:v>
                </c:pt>
                <c:pt idx="9648">
                  <c:v>16837.042015563598</c:v>
                </c:pt>
                <c:pt idx="9649">
                  <c:v>16837.062015563199</c:v>
                </c:pt>
                <c:pt idx="9650">
                  <c:v>16837.082015562799</c:v>
                </c:pt>
                <c:pt idx="9651">
                  <c:v>16837.102015562301</c:v>
                </c:pt>
                <c:pt idx="9652">
                  <c:v>16837.122015561901</c:v>
                </c:pt>
                <c:pt idx="9653">
                  <c:v>16837.1420155614</c:v>
                </c:pt>
                <c:pt idx="9654">
                  <c:v>16837.162015561</c:v>
                </c:pt>
                <c:pt idx="9655">
                  <c:v>16837.182015560498</c:v>
                </c:pt>
                <c:pt idx="9656">
                  <c:v>16837.238079476101</c:v>
                </c:pt>
                <c:pt idx="9657">
                  <c:v>16837.819192119801</c:v>
                </c:pt>
                <c:pt idx="9658">
                  <c:v>16838.222015560601</c:v>
                </c:pt>
                <c:pt idx="9659">
                  <c:v>16838.242015560099</c:v>
                </c:pt>
                <c:pt idx="9660">
                  <c:v>16838.2620155597</c:v>
                </c:pt>
                <c:pt idx="9661">
                  <c:v>16838.2780794762</c:v>
                </c:pt>
                <c:pt idx="9662">
                  <c:v>16838.282015559202</c:v>
                </c:pt>
                <c:pt idx="9663">
                  <c:v>16838.302015558798</c:v>
                </c:pt>
                <c:pt idx="9664">
                  <c:v>16838.3220155583</c:v>
                </c:pt>
                <c:pt idx="9665">
                  <c:v>16838.342015557901</c:v>
                </c:pt>
                <c:pt idx="9666">
                  <c:v>16838.362015557399</c:v>
                </c:pt>
                <c:pt idx="9667">
                  <c:v>16838.382015556999</c:v>
                </c:pt>
                <c:pt idx="9668">
                  <c:v>16838.402015556501</c:v>
                </c:pt>
                <c:pt idx="9669">
                  <c:v>16838.422015556102</c:v>
                </c:pt>
                <c:pt idx="9670">
                  <c:v>16838.4318063883</c:v>
                </c:pt>
                <c:pt idx="9671">
                  <c:v>16838.4420155556</c:v>
                </c:pt>
                <c:pt idx="9672">
                  <c:v>16838.451806387799</c:v>
                </c:pt>
                <c:pt idx="9673">
                  <c:v>16838.4620155552</c:v>
                </c:pt>
                <c:pt idx="9674">
                  <c:v>16838.471806387399</c:v>
                </c:pt>
                <c:pt idx="9675">
                  <c:v>16838.482015554699</c:v>
                </c:pt>
                <c:pt idx="9676">
                  <c:v>16838.491806386901</c:v>
                </c:pt>
                <c:pt idx="9677">
                  <c:v>16838.502015554299</c:v>
                </c:pt>
                <c:pt idx="9678">
                  <c:v>16838.511806386501</c:v>
                </c:pt>
                <c:pt idx="9679">
                  <c:v>16838.522015553899</c:v>
                </c:pt>
                <c:pt idx="9680">
                  <c:v>16838.642015551199</c:v>
                </c:pt>
                <c:pt idx="9681">
                  <c:v>16838.662015550701</c:v>
                </c:pt>
                <c:pt idx="9682">
                  <c:v>16838.682015550301</c:v>
                </c:pt>
                <c:pt idx="9683">
                  <c:v>16838.702015549799</c:v>
                </c:pt>
                <c:pt idx="9684">
                  <c:v>16838.7220155494</c:v>
                </c:pt>
                <c:pt idx="9685">
                  <c:v>16838.772941105999</c:v>
                </c:pt>
                <c:pt idx="9686">
                  <c:v>16838.8591921199</c:v>
                </c:pt>
                <c:pt idx="9687">
                  <c:v>16839.2699124598</c:v>
                </c:pt>
                <c:pt idx="9688">
                  <c:v>16839.318079476201</c:v>
                </c:pt>
                <c:pt idx="9689">
                  <c:v>16839.782015549001</c:v>
                </c:pt>
                <c:pt idx="9690">
                  <c:v>16839.802015548499</c:v>
                </c:pt>
                <c:pt idx="9691">
                  <c:v>16839.899192119901</c:v>
                </c:pt>
                <c:pt idx="9692">
                  <c:v>16840.358079476198</c:v>
                </c:pt>
                <c:pt idx="9693">
                  <c:v>16840.939192119899</c:v>
                </c:pt>
                <c:pt idx="9694">
                  <c:v>16841.398079476301</c:v>
                </c:pt>
                <c:pt idx="9695">
                  <c:v>16841.502743102599</c:v>
                </c:pt>
                <c:pt idx="9696">
                  <c:v>16841.979192120001</c:v>
                </c:pt>
                <c:pt idx="9697">
                  <c:v>16842.438079476298</c:v>
                </c:pt>
                <c:pt idx="9698">
                  <c:v>16843.019192119998</c:v>
                </c:pt>
                <c:pt idx="9699">
                  <c:v>16843.191602167601</c:v>
                </c:pt>
                <c:pt idx="9700">
                  <c:v>16843.347522674099</c:v>
                </c:pt>
                <c:pt idx="9701">
                  <c:v>16843.478079476299</c:v>
                </c:pt>
                <c:pt idx="9702">
                  <c:v>16844.059192119999</c:v>
                </c:pt>
                <c:pt idx="9703">
                  <c:v>16844.518079476398</c:v>
                </c:pt>
                <c:pt idx="9704">
                  <c:v>16845.099192120098</c:v>
                </c:pt>
                <c:pt idx="9705">
                  <c:v>16845.192302245599</c:v>
                </c:pt>
                <c:pt idx="9706">
                  <c:v>16845.362015577899</c:v>
                </c:pt>
                <c:pt idx="9707">
                  <c:v>16845.558079476399</c:v>
                </c:pt>
                <c:pt idx="9708">
                  <c:v>16846.139192120099</c:v>
                </c:pt>
                <c:pt idx="9709">
                  <c:v>16846.4420155771</c:v>
                </c:pt>
                <c:pt idx="9710">
                  <c:v>16846.598079476498</c:v>
                </c:pt>
                <c:pt idx="9711">
                  <c:v>16847.179192120198</c:v>
                </c:pt>
                <c:pt idx="9712">
                  <c:v>16847.1991921197</c:v>
                </c:pt>
                <c:pt idx="9713">
                  <c:v>16847.4251328883</c:v>
                </c:pt>
                <c:pt idx="9714">
                  <c:v>16847.638079476499</c:v>
                </c:pt>
                <c:pt idx="9715">
                  <c:v>16848.2391921198</c:v>
                </c:pt>
                <c:pt idx="9716">
                  <c:v>16848.6780794765</c:v>
                </c:pt>
                <c:pt idx="9717">
                  <c:v>16849.2791921198</c:v>
                </c:pt>
                <c:pt idx="9718">
                  <c:v>16849.718079476599</c:v>
                </c:pt>
                <c:pt idx="9719">
                  <c:v>16850.319192119801</c:v>
                </c:pt>
                <c:pt idx="9720">
                  <c:v>16850.7580794766</c:v>
                </c:pt>
                <c:pt idx="9721">
                  <c:v>16850.788054641798</c:v>
                </c:pt>
                <c:pt idx="9722">
                  <c:v>16851.798079476601</c:v>
                </c:pt>
                <c:pt idx="9723">
                  <c:v>16851.818079476201</c:v>
                </c:pt>
                <c:pt idx="9724">
                  <c:v>16851.838079475699</c:v>
                </c:pt>
                <c:pt idx="9725">
                  <c:v>16851.8580794753</c:v>
                </c:pt>
                <c:pt idx="9726">
                  <c:v>16851.8780794749</c:v>
                </c:pt>
                <c:pt idx="9727">
                  <c:v>16852.242884924101</c:v>
                </c:pt>
                <c:pt idx="9728">
                  <c:v>16852.692529805001</c:v>
                </c:pt>
                <c:pt idx="9729">
                  <c:v>16852.918079474901</c:v>
                </c:pt>
                <c:pt idx="9730">
                  <c:v>16853.958079474902</c:v>
                </c:pt>
                <c:pt idx="9731">
                  <c:v>16853.978079474498</c:v>
                </c:pt>
                <c:pt idx="9732">
                  <c:v>16858.315505669201</c:v>
                </c:pt>
                <c:pt idx="9733">
                  <c:v>16859.641602136599</c:v>
                </c:pt>
                <c:pt idx="9734">
                  <c:v>16865.0238777208</c:v>
                </c:pt>
                <c:pt idx="9735">
                  <c:v>16874.171741088801</c:v>
                </c:pt>
                <c:pt idx="9736">
                  <c:v>16880.251196684301</c:v>
                </c:pt>
                <c:pt idx="9737">
                  <c:v>16901.8687303476</c:v>
                </c:pt>
                <c:pt idx="9738">
                  <c:v>16904.942417357099</c:v>
                </c:pt>
                <c:pt idx="9739">
                  <c:v>16905.249317157999</c:v>
                </c:pt>
                <c:pt idx="9740">
                  <c:v>16910.123468369398</c:v>
                </c:pt>
                <c:pt idx="9741">
                  <c:v>16910.246838360999</c:v>
                </c:pt>
                <c:pt idx="9742">
                  <c:v>16925.443974395199</c:v>
                </c:pt>
                <c:pt idx="9743">
                  <c:v>16930.700764750101</c:v>
                </c:pt>
                <c:pt idx="9744">
                  <c:v>16938.904637056399</c:v>
                </c:pt>
                <c:pt idx="9745">
                  <c:v>16941.5085056358</c:v>
                </c:pt>
                <c:pt idx="9746">
                  <c:v>16955.475919851498</c:v>
                </c:pt>
                <c:pt idx="9747">
                  <c:v>16958.924024481301</c:v>
                </c:pt>
                <c:pt idx="9748">
                  <c:v>16982.015470941999</c:v>
                </c:pt>
                <c:pt idx="9749">
                  <c:v>17005.590714988299</c:v>
                </c:pt>
                <c:pt idx="9750">
                  <c:v>17009.3034094385</c:v>
                </c:pt>
                <c:pt idx="9751">
                  <c:v>17014.350184083902</c:v>
                </c:pt>
                <c:pt idx="9752">
                  <c:v>17023.520869620599</c:v>
                </c:pt>
                <c:pt idx="9753">
                  <c:v>17024.407732434101</c:v>
                </c:pt>
                <c:pt idx="9754">
                  <c:v>17054.4201550176</c:v>
                </c:pt>
                <c:pt idx="9755">
                  <c:v>17056.489299672099</c:v>
                </c:pt>
                <c:pt idx="9756">
                  <c:v>17058.3161279456</c:v>
                </c:pt>
                <c:pt idx="9757">
                  <c:v>17058.497765231801</c:v>
                </c:pt>
                <c:pt idx="9758">
                  <c:v>17077.416579524899</c:v>
                </c:pt>
                <c:pt idx="9759">
                  <c:v>17084.1170138991</c:v>
                </c:pt>
                <c:pt idx="9760">
                  <c:v>17089.474730670401</c:v>
                </c:pt>
                <c:pt idx="9761">
                  <c:v>17117.857595414702</c:v>
                </c:pt>
                <c:pt idx="9762">
                  <c:v>17121.697954308202</c:v>
                </c:pt>
                <c:pt idx="9763">
                  <c:v>17129.553530066201</c:v>
                </c:pt>
                <c:pt idx="9764">
                  <c:v>17165.2592582986</c:v>
                </c:pt>
                <c:pt idx="9765">
                  <c:v>17187.871990553998</c:v>
                </c:pt>
                <c:pt idx="9766">
                  <c:v>17190.478068504199</c:v>
                </c:pt>
                <c:pt idx="9767">
                  <c:v>17194.2977445703</c:v>
                </c:pt>
                <c:pt idx="9768">
                  <c:v>17194.875555607901</c:v>
                </c:pt>
                <c:pt idx="9769">
                  <c:v>17199.626075255201</c:v>
                </c:pt>
                <c:pt idx="9770">
                  <c:v>17199.646075255201</c:v>
                </c:pt>
                <c:pt idx="9771">
                  <c:v>17201.958994171498</c:v>
                </c:pt>
                <c:pt idx="9772">
                  <c:v>17202.066145095901</c:v>
                </c:pt>
                <c:pt idx="9773">
                  <c:v>17202.998994171601</c:v>
                </c:pt>
                <c:pt idx="9774">
                  <c:v>17203.289200415398</c:v>
                </c:pt>
                <c:pt idx="9775">
                  <c:v>17204.038994171598</c:v>
                </c:pt>
                <c:pt idx="9776">
                  <c:v>17205.078994171599</c:v>
                </c:pt>
                <c:pt idx="9777">
                  <c:v>17205.616407516402</c:v>
                </c:pt>
                <c:pt idx="9778">
                  <c:v>17206.118994171698</c:v>
                </c:pt>
                <c:pt idx="9779">
                  <c:v>17206.656407516399</c:v>
                </c:pt>
                <c:pt idx="9780">
                  <c:v>17206.9979193373</c:v>
                </c:pt>
                <c:pt idx="9781">
                  <c:v>17207.158994171699</c:v>
                </c:pt>
                <c:pt idx="9782">
                  <c:v>17207.6964075164</c:v>
                </c:pt>
                <c:pt idx="9783">
                  <c:v>17208.198994171798</c:v>
                </c:pt>
                <c:pt idx="9784">
                  <c:v>17208.901193375201</c:v>
                </c:pt>
                <c:pt idx="9785">
                  <c:v>17209.238994171799</c:v>
                </c:pt>
                <c:pt idx="9786">
                  <c:v>17209.365783011501</c:v>
                </c:pt>
                <c:pt idx="9787">
                  <c:v>17209.8483977494</c:v>
                </c:pt>
                <c:pt idx="9788">
                  <c:v>17210.2789941718</c:v>
                </c:pt>
                <c:pt idx="9789">
                  <c:v>17210.686075255198</c:v>
                </c:pt>
                <c:pt idx="9790">
                  <c:v>17211.045187300999</c:v>
                </c:pt>
                <c:pt idx="9791">
                  <c:v>17211.318994171899</c:v>
                </c:pt>
                <c:pt idx="9792">
                  <c:v>17212.085187301</c:v>
                </c:pt>
                <c:pt idx="9793">
                  <c:v>17212.3589941719</c:v>
                </c:pt>
                <c:pt idx="9794">
                  <c:v>17213.125187301001</c:v>
                </c:pt>
                <c:pt idx="9795">
                  <c:v>17213.398994171901</c:v>
                </c:pt>
                <c:pt idx="9796">
                  <c:v>17213.4433932262</c:v>
                </c:pt>
                <c:pt idx="9797">
                  <c:v>17213.963977028099</c:v>
                </c:pt>
                <c:pt idx="9798">
                  <c:v>17214.1651873011</c:v>
                </c:pt>
                <c:pt idx="9799">
                  <c:v>17214.323448835799</c:v>
                </c:pt>
                <c:pt idx="9800">
                  <c:v>17214.438994172</c:v>
                </c:pt>
                <c:pt idx="9801">
                  <c:v>17214.556075253498</c:v>
                </c:pt>
                <c:pt idx="9802">
                  <c:v>17215.0039770281</c:v>
                </c:pt>
                <c:pt idx="9803">
                  <c:v>17215.205187301101</c:v>
                </c:pt>
                <c:pt idx="9804">
                  <c:v>17215.288172796802</c:v>
                </c:pt>
                <c:pt idx="9805">
                  <c:v>17215.478994172001</c:v>
                </c:pt>
                <c:pt idx="9806">
                  <c:v>17215.945532353999</c:v>
                </c:pt>
                <c:pt idx="9807">
                  <c:v>17216.043977028199</c:v>
                </c:pt>
                <c:pt idx="9808">
                  <c:v>17216.245187301101</c:v>
                </c:pt>
                <c:pt idx="9809">
                  <c:v>17216.5189941721</c:v>
                </c:pt>
                <c:pt idx="9810">
                  <c:v>17216.599374408801</c:v>
                </c:pt>
                <c:pt idx="9811">
                  <c:v>17217.0839770282</c:v>
                </c:pt>
                <c:pt idx="9812">
                  <c:v>17217.2851873012</c:v>
                </c:pt>
                <c:pt idx="9813">
                  <c:v>17217.5579129373</c:v>
                </c:pt>
                <c:pt idx="9814">
                  <c:v>17217.558994172101</c:v>
                </c:pt>
                <c:pt idx="9815">
                  <c:v>17218.123977028299</c:v>
                </c:pt>
                <c:pt idx="9816">
                  <c:v>17218.325187301201</c:v>
                </c:pt>
                <c:pt idx="9817">
                  <c:v>17218.598994172102</c:v>
                </c:pt>
                <c:pt idx="9818">
                  <c:v>17219.1639770283</c:v>
                </c:pt>
                <c:pt idx="9819">
                  <c:v>17219.3651873013</c:v>
                </c:pt>
                <c:pt idx="9820">
                  <c:v>17219.638994172201</c:v>
                </c:pt>
                <c:pt idx="9821">
                  <c:v>17220.405187301301</c:v>
                </c:pt>
                <c:pt idx="9822">
                  <c:v>17220.678994172202</c:v>
                </c:pt>
                <c:pt idx="9823">
                  <c:v>17221.445187301299</c:v>
                </c:pt>
                <c:pt idx="9824">
                  <c:v>17221.718994172199</c:v>
                </c:pt>
                <c:pt idx="9825">
                  <c:v>17221.9691101727</c:v>
                </c:pt>
                <c:pt idx="9826">
                  <c:v>17221.989902572699</c:v>
                </c:pt>
                <c:pt idx="9827">
                  <c:v>17222.3430773736</c:v>
                </c:pt>
                <c:pt idx="9828">
                  <c:v>17222.3502980833</c:v>
                </c:pt>
                <c:pt idx="9829">
                  <c:v>17222.485187301401</c:v>
                </c:pt>
                <c:pt idx="9830">
                  <c:v>17222.758994172302</c:v>
                </c:pt>
                <c:pt idx="9831">
                  <c:v>17223.383077373699</c:v>
                </c:pt>
                <c:pt idx="9832">
                  <c:v>17223.525187301399</c:v>
                </c:pt>
                <c:pt idx="9833">
                  <c:v>17223.798994172299</c:v>
                </c:pt>
                <c:pt idx="9834">
                  <c:v>17224.175535337999</c:v>
                </c:pt>
                <c:pt idx="9835">
                  <c:v>17224.565187301399</c:v>
                </c:pt>
                <c:pt idx="9836">
                  <c:v>17224.838994172402</c:v>
                </c:pt>
                <c:pt idx="9837">
                  <c:v>17225.2047989247</c:v>
                </c:pt>
                <c:pt idx="9838">
                  <c:v>17225.215535338</c:v>
                </c:pt>
                <c:pt idx="9839">
                  <c:v>17225.605187301499</c:v>
                </c:pt>
                <c:pt idx="9840">
                  <c:v>17225.878994172399</c:v>
                </c:pt>
                <c:pt idx="9841">
                  <c:v>17226.255535338001</c:v>
                </c:pt>
                <c:pt idx="9842">
                  <c:v>17226.645187301499</c:v>
                </c:pt>
                <c:pt idx="9843">
                  <c:v>17226.6651873015</c:v>
                </c:pt>
                <c:pt idx="9844">
                  <c:v>17226.685187301598</c:v>
                </c:pt>
                <c:pt idx="9845">
                  <c:v>17226.705187301599</c:v>
                </c:pt>
                <c:pt idx="9846">
                  <c:v>17226.725187301599</c:v>
                </c:pt>
                <c:pt idx="9847">
                  <c:v>17226.7451873016</c:v>
                </c:pt>
                <c:pt idx="9848">
                  <c:v>17226.7651873016</c:v>
                </c:pt>
                <c:pt idx="9849">
                  <c:v>17226.785187301601</c:v>
                </c:pt>
                <c:pt idx="9850">
                  <c:v>17226.805187301699</c:v>
                </c:pt>
                <c:pt idx="9851">
                  <c:v>17226.8251873017</c:v>
                </c:pt>
                <c:pt idx="9852">
                  <c:v>17226.8451873017</c:v>
                </c:pt>
                <c:pt idx="9853">
                  <c:v>17226.865187301701</c:v>
                </c:pt>
                <c:pt idx="9854">
                  <c:v>17226.885187301701</c:v>
                </c:pt>
                <c:pt idx="9855">
                  <c:v>17226.9051873018</c:v>
                </c:pt>
                <c:pt idx="9856">
                  <c:v>17226.9189941724</c:v>
                </c:pt>
                <c:pt idx="9857">
                  <c:v>17226.9251873018</c:v>
                </c:pt>
                <c:pt idx="9858">
                  <c:v>17226.945187301801</c:v>
                </c:pt>
                <c:pt idx="9859">
                  <c:v>17226.965187301801</c:v>
                </c:pt>
                <c:pt idx="9860">
                  <c:v>17226.985187301801</c:v>
                </c:pt>
                <c:pt idx="9861">
                  <c:v>17227.005187301798</c:v>
                </c:pt>
                <c:pt idx="9862">
                  <c:v>17227.025187301901</c:v>
                </c:pt>
                <c:pt idx="9863">
                  <c:v>17227.045187301901</c:v>
                </c:pt>
                <c:pt idx="9864">
                  <c:v>17227.2955353381</c:v>
                </c:pt>
                <c:pt idx="9865">
                  <c:v>17227.958994172499</c:v>
                </c:pt>
                <c:pt idx="9866">
                  <c:v>17227.993783262998</c:v>
                </c:pt>
                <c:pt idx="9867">
                  <c:v>17228.085187301898</c:v>
                </c:pt>
                <c:pt idx="9868">
                  <c:v>17228.105187301899</c:v>
                </c:pt>
                <c:pt idx="9869">
                  <c:v>17228.4447437366</c:v>
                </c:pt>
                <c:pt idx="9870">
                  <c:v>17228.752439431599</c:v>
                </c:pt>
                <c:pt idx="9871">
                  <c:v>17228.9989941725</c:v>
                </c:pt>
                <c:pt idx="9872">
                  <c:v>17229.7924394316</c:v>
                </c:pt>
                <c:pt idx="9873">
                  <c:v>17230.038994172501</c:v>
                </c:pt>
                <c:pt idx="9874">
                  <c:v>17231.0789941726</c:v>
                </c:pt>
                <c:pt idx="9875">
                  <c:v>17232.118994172601</c:v>
                </c:pt>
                <c:pt idx="9876">
                  <c:v>17233.1589941727</c:v>
                </c:pt>
                <c:pt idx="9877">
                  <c:v>17233.178994172202</c:v>
                </c:pt>
                <c:pt idx="9878">
                  <c:v>17233.198994171798</c:v>
                </c:pt>
                <c:pt idx="9879">
                  <c:v>17233.2189941713</c:v>
                </c:pt>
                <c:pt idx="9880">
                  <c:v>17233.238994170901</c:v>
                </c:pt>
                <c:pt idx="9881">
                  <c:v>17233.258994170399</c:v>
                </c:pt>
                <c:pt idx="9882">
                  <c:v>17233.278994169999</c:v>
                </c:pt>
                <c:pt idx="9883">
                  <c:v>17233.298994169501</c:v>
                </c:pt>
                <c:pt idx="9884">
                  <c:v>17233.318994169102</c:v>
                </c:pt>
                <c:pt idx="9885">
                  <c:v>17233.3389941686</c:v>
                </c:pt>
                <c:pt idx="9886">
                  <c:v>17233.3589941682</c:v>
                </c:pt>
                <c:pt idx="9887">
                  <c:v>17233.378994167699</c:v>
                </c:pt>
                <c:pt idx="9888">
                  <c:v>17233.398994167299</c:v>
                </c:pt>
                <c:pt idx="9889">
                  <c:v>17233.418994166801</c:v>
                </c:pt>
                <c:pt idx="9890">
                  <c:v>17233.438994166401</c:v>
                </c:pt>
                <c:pt idx="9891">
                  <c:v>17233.4589941659</c:v>
                </c:pt>
                <c:pt idx="9892">
                  <c:v>17233.4789941655</c:v>
                </c:pt>
                <c:pt idx="9893">
                  <c:v>17233.4989941651</c:v>
                </c:pt>
                <c:pt idx="9894">
                  <c:v>17233.518994164599</c:v>
                </c:pt>
                <c:pt idx="9895">
                  <c:v>17234.558994164599</c:v>
                </c:pt>
                <c:pt idx="9896">
                  <c:v>17235.618994164201</c:v>
                </c:pt>
                <c:pt idx="9897">
                  <c:v>17236.682186498299</c:v>
                </c:pt>
                <c:pt idx="9898">
                  <c:v>17236.698994163398</c:v>
                </c:pt>
                <c:pt idx="9899">
                  <c:v>17237.742186497799</c:v>
                </c:pt>
                <c:pt idx="9900">
                  <c:v>17238.837627630601</c:v>
                </c:pt>
                <c:pt idx="9901">
                  <c:v>17238.861193375102</c:v>
                </c:pt>
                <c:pt idx="9902">
                  <c:v>17239.780682764002</c:v>
                </c:pt>
                <c:pt idx="9903">
                  <c:v>17240.256075242502</c:v>
                </c:pt>
                <c:pt idx="9904">
                  <c:v>17241.062186493498</c:v>
                </c:pt>
                <c:pt idx="9905">
                  <c:v>17242.102186493499</c:v>
                </c:pt>
                <c:pt idx="9906">
                  <c:v>17251.949110172602</c:v>
                </c:pt>
                <c:pt idx="9907">
                  <c:v>17256.762013359901</c:v>
                </c:pt>
                <c:pt idx="9908">
                  <c:v>17258.649466062801</c:v>
                </c:pt>
                <c:pt idx="9909">
                  <c:v>17264.991228446299</c:v>
                </c:pt>
                <c:pt idx="9910">
                  <c:v>17265.722013359798</c:v>
                </c:pt>
                <c:pt idx="9911">
                  <c:v>17268.821193375101</c:v>
                </c:pt>
                <c:pt idx="9912">
                  <c:v>17269.716238937199</c:v>
                </c:pt>
                <c:pt idx="9913">
                  <c:v>17269.855001520398</c:v>
                </c:pt>
                <c:pt idx="9914">
                  <c:v>17278.921193375201</c:v>
                </c:pt>
                <c:pt idx="9915">
                  <c:v>17281.247844001198</c:v>
                </c:pt>
                <c:pt idx="9916">
                  <c:v>17286.121193373499</c:v>
                </c:pt>
                <c:pt idx="9917">
                  <c:v>17286.2724328597</c:v>
                </c:pt>
                <c:pt idx="9918">
                  <c:v>17286.2924328597</c:v>
                </c:pt>
                <c:pt idx="9919">
                  <c:v>17286.3124328597</c:v>
                </c:pt>
                <c:pt idx="9920">
                  <c:v>17286.332432859799</c:v>
                </c:pt>
                <c:pt idx="9921">
                  <c:v>17286.3524328598</c:v>
                </c:pt>
                <c:pt idx="9922">
                  <c:v>17286.3724328598</c:v>
                </c:pt>
                <c:pt idx="9923">
                  <c:v>17287.181193373599</c:v>
                </c:pt>
                <c:pt idx="9924">
                  <c:v>17287.201193373599</c:v>
                </c:pt>
                <c:pt idx="9925">
                  <c:v>17287.2211933736</c:v>
                </c:pt>
                <c:pt idx="9926">
                  <c:v>17287.2411933736</c:v>
                </c:pt>
                <c:pt idx="9927">
                  <c:v>17287.261193373699</c:v>
                </c:pt>
                <c:pt idx="9928">
                  <c:v>17287.281193373699</c:v>
                </c:pt>
                <c:pt idx="9929">
                  <c:v>17287.3011933737</c:v>
                </c:pt>
                <c:pt idx="9930">
                  <c:v>17287.3211933737</c:v>
                </c:pt>
                <c:pt idx="9931">
                  <c:v>17287.341193373701</c:v>
                </c:pt>
                <c:pt idx="9932">
                  <c:v>17287.361193373799</c:v>
                </c:pt>
                <c:pt idx="9933">
                  <c:v>17287.3811933738</c:v>
                </c:pt>
                <c:pt idx="9934">
                  <c:v>17287.4011933738</c:v>
                </c:pt>
                <c:pt idx="9935">
                  <c:v>17287.421193373801</c:v>
                </c:pt>
                <c:pt idx="9936">
                  <c:v>17287.441193373801</c:v>
                </c:pt>
                <c:pt idx="9937">
                  <c:v>17287.461193373802</c:v>
                </c:pt>
                <c:pt idx="9938">
                  <c:v>17287.4811933739</c:v>
                </c:pt>
                <c:pt idx="9939">
                  <c:v>17287.501193373901</c:v>
                </c:pt>
                <c:pt idx="9940">
                  <c:v>17287.521193373901</c:v>
                </c:pt>
                <c:pt idx="9941">
                  <c:v>17287.541193373901</c:v>
                </c:pt>
                <c:pt idx="9942">
                  <c:v>17287.561193373898</c:v>
                </c:pt>
                <c:pt idx="9943">
                  <c:v>17287.581193374001</c:v>
                </c:pt>
                <c:pt idx="9944">
                  <c:v>17287.601193374001</c:v>
                </c:pt>
                <c:pt idx="9945">
                  <c:v>17287.621193374001</c:v>
                </c:pt>
                <c:pt idx="9946">
                  <c:v>17287.641193373998</c:v>
                </c:pt>
                <c:pt idx="9947">
                  <c:v>17287.661193373999</c:v>
                </c:pt>
                <c:pt idx="9948">
                  <c:v>17287.681193373999</c:v>
                </c:pt>
                <c:pt idx="9949">
                  <c:v>17287.701193374101</c:v>
                </c:pt>
                <c:pt idx="9950">
                  <c:v>17287.721193374098</c:v>
                </c:pt>
                <c:pt idx="9951">
                  <c:v>17287.741193374099</c:v>
                </c:pt>
                <c:pt idx="9952">
                  <c:v>17287.761193374099</c:v>
                </c:pt>
                <c:pt idx="9953">
                  <c:v>17287.7811933741</c:v>
                </c:pt>
                <c:pt idx="9954">
                  <c:v>17287.801193374198</c:v>
                </c:pt>
                <c:pt idx="9955">
                  <c:v>17287.821193374199</c:v>
                </c:pt>
                <c:pt idx="9956">
                  <c:v>17287.841193374199</c:v>
                </c:pt>
                <c:pt idx="9957">
                  <c:v>17287.8611933742</c:v>
                </c:pt>
                <c:pt idx="9958">
                  <c:v>17287.8811933742</c:v>
                </c:pt>
                <c:pt idx="9959">
                  <c:v>17287.901193374299</c:v>
                </c:pt>
                <c:pt idx="9960">
                  <c:v>17287.921193374299</c:v>
                </c:pt>
                <c:pt idx="9961">
                  <c:v>17287.941193374299</c:v>
                </c:pt>
                <c:pt idx="9962">
                  <c:v>17287.9611933743</c:v>
                </c:pt>
                <c:pt idx="9963">
                  <c:v>17287.9811933743</c:v>
                </c:pt>
                <c:pt idx="9964">
                  <c:v>17288.001193374301</c:v>
                </c:pt>
                <c:pt idx="9965">
                  <c:v>17288.021193374399</c:v>
                </c:pt>
                <c:pt idx="9966">
                  <c:v>17288.0411933744</c:v>
                </c:pt>
                <c:pt idx="9967">
                  <c:v>17288.0611933744</c:v>
                </c:pt>
                <c:pt idx="9968">
                  <c:v>17288.081193374401</c:v>
                </c:pt>
                <c:pt idx="9969">
                  <c:v>17288.101193374401</c:v>
                </c:pt>
                <c:pt idx="9970">
                  <c:v>17288.1211933745</c:v>
                </c:pt>
                <c:pt idx="9971">
                  <c:v>17288.1411933745</c:v>
                </c:pt>
                <c:pt idx="9972">
                  <c:v>17288.161193374501</c:v>
                </c:pt>
                <c:pt idx="9973">
                  <c:v>17288.181193374501</c:v>
                </c:pt>
                <c:pt idx="9974">
                  <c:v>17288.201193374502</c:v>
                </c:pt>
                <c:pt idx="9975">
                  <c:v>17288.2211933746</c:v>
                </c:pt>
                <c:pt idx="9976">
                  <c:v>17288.241193374601</c:v>
                </c:pt>
                <c:pt idx="9977">
                  <c:v>17288.261193374601</c:v>
                </c:pt>
                <c:pt idx="9978">
                  <c:v>17288.281193374602</c:v>
                </c:pt>
                <c:pt idx="9979">
                  <c:v>17288.301193374598</c:v>
                </c:pt>
                <c:pt idx="9980">
                  <c:v>17288.321193374599</c:v>
                </c:pt>
                <c:pt idx="9981">
                  <c:v>17288.341193374701</c:v>
                </c:pt>
                <c:pt idx="9982">
                  <c:v>17288.361193374702</c:v>
                </c:pt>
                <c:pt idx="9983">
                  <c:v>17288.381193374698</c:v>
                </c:pt>
                <c:pt idx="9984">
                  <c:v>17288.401193374699</c:v>
                </c:pt>
                <c:pt idx="9985">
                  <c:v>17288.421193374699</c:v>
                </c:pt>
                <c:pt idx="9986">
                  <c:v>17288.441193374802</c:v>
                </c:pt>
                <c:pt idx="9987">
                  <c:v>17288.461193374798</c:v>
                </c:pt>
                <c:pt idx="9988">
                  <c:v>17288.481193374799</c:v>
                </c:pt>
                <c:pt idx="9989">
                  <c:v>17288.501193374799</c:v>
                </c:pt>
                <c:pt idx="9990">
                  <c:v>17288.5211933748</c:v>
                </c:pt>
                <c:pt idx="9991">
                  <c:v>17288.541193374898</c:v>
                </c:pt>
                <c:pt idx="9992">
                  <c:v>17288.561193374899</c:v>
                </c:pt>
                <c:pt idx="9993">
                  <c:v>17288.581193374899</c:v>
                </c:pt>
                <c:pt idx="9994">
                  <c:v>17288.6011933749</c:v>
                </c:pt>
                <c:pt idx="9995">
                  <c:v>17288.6211933749</c:v>
                </c:pt>
                <c:pt idx="9996">
                  <c:v>17288.6411933749</c:v>
                </c:pt>
                <c:pt idx="9997">
                  <c:v>17288.661193374999</c:v>
                </c:pt>
                <c:pt idx="9998">
                  <c:v>17288.681193375</c:v>
                </c:pt>
                <c:pt idx="9999">
                  <c:v>17288.681193375</c:v>
                </c:pt>
              </c:numCache>
            </c:numRef>
          </c:xVal>
          <c:yVal>
            <c:numRef>
              <c:f>'Lambda-IO'!$B$1:$B$10000</c:f>
              <c:numCache>
                <c:formatCode>General</c:formatCode>
                <c:ptCount val="10000"/>
                <c:pt idx="0">
                  <c:v>3.3077936349303054E-2</c:v>
                </c:pt>
                <c:pt idx="1">
                  <c:v>3.3086982960116168E-2</c:v>
                </c:pt>
                <c:pt idx="2">
                  <c:v>3.3124106797297832E-2</c:v>
                </c:pt>
                <c:pt idx="3">
                  <c:v>3.3137409149656363E-2</c:v>
                </c:pt>
                <c:pt idx="4">
                  <c:v>3.3184208485124628E-2</c:v>
                </c:pt>
                <c:pt idx="5">
                  <c:v>3.3227653293463638E-2</c:v>
                </c:pt>
                <c:pt idx="6">
                  <c:v>3.3229555559334087E-2</c:v>
                </c:pt>
                <c:pt idx="7">
                  <c:v>3.3229555559397723E-2</c:v>
                </c:pt>
                <c:pt idx="8">
                  <c:v>3.3234461267428551E-2</c:v>
                </c:pt>
                <c:pt idx="9">
                  <c:v>3.3234461267428551E-2</c:v>
                </c:pt>
                <c:pt idx="10">
                  <c:v>3.3234461267428551E-2</c:v>
                </c:pt>
                <c:pt idx="11">
                  <c:v>3.3234461267428551E-2</c:v>
                </c:pt>
                <c:pt idx="12">
                  <c:v>3.3234461267428551E-2</c:v>
                </c:pt>
                <c:pt idx="13">
                  <c:v>3.3234461267428551E-2</c:v>
                </c:pt>
                <c:pt idx="14">
                  <c:v>3.3234461267428551E-2</c:v>
                </c:pt>
                <c:pt idx="15">
                  <c:v>3.3234461267428551E-2</c:v>
                </c:pt>
                <c:pt idx="16">
                  <c:v>3.3234461267428551E-2</c:v>
                </c:pt>
                <c:pt idx="17">
                  <c:v>3.3234461267428551E-2</c:v>
                </c:pt>
                <c:pt idx="18">
                  <c:v>3.3234461267428551E-2</c:v>
                </c:pt>
                <c:pt idx="19">
                  <c:v>3.3234461267428551E-2</c:v>
                </c:pt>
                <c:pt idx="20">
                  <c:v>3.3234461267428551E-2</c:v>
                </c:pt>
                <c:pt idx="21">
                  <c:v>3.3234461267428551E-2</c:v>
                </c:pt>
                <c:pt idx="22">
                  <c:v>3.3234461267428551E-2</c:v>
                </c:pt>
                <c:pt idx="23">
                  <c:v>3.3234461267428551E-2</c:v>
                </c:pt>
                <c:pt idx="24">
                  <c:v>3.3234461267428551E-2</c:v>
                </c:pt>
                <c:pt idx="25">
                  <c:v>3.3234461267428551E-2</c:v>
                </c:pt>
                <c:pt idx="26">
                  <c:v>3.3234461267428551E-2</c:v>
                </c:pt>
                <c:pt idx="27">
                  <c:v>3.3234461267428551E-2</c:v>
                </c:pt>
                <c:pt idx="28">
                  <c:v>3.3234461267428551E-2</c:v>
                </c:pt>
                <c:pt idx="29">
                  <c:v>3.3234461267428551E-2</c:v>
                </c:pt>
                <c:pt idx="30">
                  <c:v>3.3234461267428551E-2</c:v>
                </c:pt>
                <c:pt idx="31">
                  <c:v>3.3234461267428551E-2</c:v>
                </c:pt>
                <c:pt idx="32">
                  <c:v>3.3234461267428551E-2</c:v>
                </c:pt>
                <c:pt idx="33">
                  <c:v>3.3234461267428551E-2</c:v>
                </c:pt>
                <c:pt idx="34">
                  <c:v>3.3234461267428551E-2</c:v>
                </c:pt>
                <c:pt idx="35">
                  <c:v>3.3234461267428551E-2</c:v>
                </c:pt>
                <c:pt idx="36">
                  <c:v>3.3234461267428551E-2</c:v>
                </c:pt>
                <c:pt idx="37">
                  <c:v>3.3234461267428551E-2</c:v>
                </c:pt>
                <c:pt idx="38">
                  <c:v>3.3234461267428551E-2</c:v>
                </c:pt>
                <c:pt idx="39">
                  <c:v>3.3234461267428551E-2</c:v>
                </c:pt>
                <c:pt idx="40">
                  <c:v>3.3234461267428551E-2</c:v>
                </c:pt>
                <c:pt idx="41">
                  <c:v>3.3234461267428551E-2</c:v>
                </c:pt>
                <c:pt idx="42">
                  <c:v>3.3234461267428551E-2</c:v>
                </c:pt>
                <c:pt idx="43">
                  <c:v>3.3234461267428551E-2</c:v>
                </c:pt>
                <c:pt idx="44">
                  <c:v>3.3234461267428551E-2</c:v>
                </c:pt>
                <c:pt idx="45">
                  <c:v>3.3234461267428551E-2</c:v>
                </c:pt>
                <c:pt idx="46">
                  <c:v>3.3234461267428551E-2</c:v>
                </c:pt>
                <c:pt idx="47">
                  <c:v>3.3234461267428551E-2</c:v>
                </c:pt>
                <c:pt idx="48">
                  <c:v>3.3234461267428551E-2</c:v>
                </c:pt>
                <c:pt idx="49">
                  <c:v>3.3234461267428551E-2</c:v>
                </c:pt>
                <c:pt idx="50">
                  <c:v>3.3234461267428551E-2</c:v>
                </c:pt>
                <c:pt idx="51">
                  <c:v>3.3234461267428551E-2</c:v>
                </c:pt>
                <c:pt idx="52">
                  <c:v>3.3234461267428551E-2</c:v>
                </c:pt>
                <c:pt idx="53">
                  <c:v>3.3234461267428551E-2</c:v>
                </c:pt>
                <c:pt idx="54">
                  <c:v>3.3234461267428551E-2</c:v>
                </c:pt>
                <c:pt idx="55">
                  <c:v>3.3234461267428551E-2</c:v>
                </c:pt>
                <c:pt idx="56">
                  <c:v>3.3234461267428551E-2</c:v>
                </c:pt>
                <c:pt idx="57">
                  <c:v>3.3234461267428551E-2</c:v>
                </c:pt>
                <c:pt idx="58">
                  <c:v>3.3234461267428551E-2</c:v>
                </c:pt>
                <c:pt idx="59">
                  <c:v>3.3234461267428551E-2</c:v>
                </c:pt>
                <c:pt idx="60">
                  <c:v>3.3234461267428551E-2</c:v>
                </c:pt>
                <c:pt idx="61">
                  <c:v>3.3234461267428551E-2</c:v>
                </c:pt>
                <c:pt idx="62">
                  <c:v>3.3234461267428551E-2</c:v>
                </c:pt>
                <c:pt idx="63">
                  <c:v>3.3234461267428551E-2</c:v>
                </c:pt>
                <c:pt idx="64">
                  <c:v>3.3234461267428551E-2</c:v>
                </c:pt>
                <c:pt idx="65">
                  <c:v>3.3234461267428551E-2</c:v>
                </c:pt>
                <c:pt idx="66">
                  <c:v>3.3234461267428551E-2</c:v>
                </c:pt>
                <c:pt idx="67">
                  <c:v>3.3234461267428551E-2</c:v>
                </c:pt>
                <c:pt idx="68">
                  <c:v>3.3234461267428551E-2</c:v>
                </c:pt>
                <c:pt idx="69">
                  <c:v>3.3234461267428551E-2</c:v>
                </c:pt>
                <c:pt idx="70">
                  <c:v>3.3234461267428551E-2</c:v>
                </c:pt>
                <c:pt idx="71">
                  <c:v>3.3234461267428551E-2</c:v>
                </c:pt>
                <c:pt idx="72">
                  <c:v>3.3234461267428551E-2</c:v>
                </c:pt>
                <c:pt idx="73">
                  <c:v>3.3234461267428551E-2</c:v>
                </c:pt>
                <c:pt idx="74">
                  <c:v>3.3234461267428551E-2</c:v>
                </c:pt>
                <c:pt idx="75">
                  <c:v>3.3234461267428551E-2</c:v>
                </c:pt>
                <c:pt idx="76">
                  <c:v>3.3234461267428551E-2</c:v>
                </c:pt>
                <c:pt idx="77">
                  <c:v>3.3234461267428551E-2</c:v>
                </c:pt>
                <c:pt idx="78">
                  <c:v>3.3234461267428551E-2</c:v>
                </c:pt>
                <c:pt idx="79">
                  <c:v>3.3234461267428551E-2</c:v>
                </c:pt>
                <c:pt idx="80">
                  <c:v>3.3234461267428551E-2</c:v>
                </c:pt>
                <c:pt idx="81">
                  <c:v>3.3234461267432534E-2</c:v>
                </c:pt>
                <c:pt idx="82">
                  <c:v>3.3234461267432534E-2</c:v>
                </c:pt>
                <c:pt idx="83">
                  <c:v>3.3234461267432534E-2</c:v>
                </c:pt>
                <c:pt idx="84">
                  <c:v>3.3234461267432534E-2</c:v>
                </c:pt>
                <c:pt idx="85">
                  <c:v>3.3234461267432534E-2</c:v>
                </c:pt>
                <c:pt idx="86">
                  <c:v>3.3234461267432534E-2</c:v>
                </c:pt>
                <c:pt idx="87">
                  <c:v>3.3234461267432534E-2</c:v>
                </c:pt>
                <c:pt idx="88">
                  <c:v>3.3234461267432534E-2</c:v>
                </c:pt>
                <c:pt idx="89">
                  <c:v>3.3234461267432534E-2</c:v>
                </c:pt>
                <c:pt idx="90">
                  <c:v>3.3234461267432534E-2</c:v>
                </c:pt>
                <c:pt idx="91">
                  <c:v>3.3234461267432534E-2</c:v>
                </c:pt>
                <c:pt idx="92">
                  <c:v>3.3234461267432534E-2</c:v>
                </c:pt>
                <c:pt idx="93">
                  <c:v>3.3234461267432534E-2</c:v>
                </c:pt>
                <c:pt idx="94">
                  <c:v>3.3234461267432534E-2</c:v>
                </c:pt>
                <c:pt idx="95">
                  <c:v>3.3234461267432534E-2</c:v>
                </c:pt>
                <c:pt idx="96">
                  <c:v>3.3234461267432534E-2</c:v>
                </c:pt>
                <c:pt idx="97">
                  <c:v>3.3234461267432534E-2</c:v>
                </c:pt>
                <c:pt idx="98">
                  <c:v>3.3234461267432534E-2</c:v>
                </c:pt>
                <c:pt idx="99">
                  <c:v>3.3234461267432534E-2</c:v>
                </c:pt>
                <c:pt idx="100">
                  <c:v>3.3234461267432534E-2</c:v>
                </c:pt>
                <c:pt idx="101">
                  <c:v>3.3234461267432534E-2</c:v>
                </c:pt>
                <c:pt idx="102">
                  <c:v>3.3234461267432534E-2</c:v>
                </c:pt>
                <c:pt idx="103">
                  <c:v>3.3234461267432534E-2</c:v>
                </c:pt>
                <c:pt idx="104">
                  <c:v>3.3234461267432534E-2</c:v>
                </c:pt>
                <c:pt idx="105">
                  <c:v>3.3234461267433547E-2</c:v>
                </c:pt>
                <c:pt idx="106">
                  <c:v>3.3234461267433547E-2</c:v>
                </c:pt>
                <c:pt idx="107">
                  <c:v>3.3234461267433547E-2</c:v>
                </c:pt>
                <c:pt idx="108">
                  <c:v>3.3234461267433547E-2</c:v>
                </c:pt>
                <c:pt idx="109">
                  <c:v>3.3234461267433547E-2</c:v>
                </c:pt>
                <c:pt idx="110">
                  <c:v>3.3234461267433547E-2</c:v>
                </c:pt>
                <c:pt idx="111">
                  <c:v>3.3234461267433547E-2</c:v>
                </c:pt>
                <c:pt idx="112">
                  <c:v>3.3234461267433547E-2</c:v>
                </c:pt>
                <c:pt idx="113">
                  <c:v>3.3234461267433547E-2</c:v>
                </c:pt>
                <c:pt idx="114">
                  <c:v>3.3234461267433547E-2</c:v>
                </c:pt>
                <c:pt idx="115">
                  <c:v>3.3234461267433547E-2</c:v>
                </c:pt>
                <c:pt idx="116">
                  <c:v>3.3234461267433547E-2</c:v>
                </c:pt>
                <c:pt idx="117">
                  <c:v>3.3234461267433811E-2</c:v>
                </c:pt>
                <c:pt idx="118">
                  <c:v>3.3234461267433811E-2</c:v>
                </c:pt>
                <c:pt idx="119">
                  <c:v>3.3234461267433874E-2</c:v>
                </c:pt>
                <c:pt idx="120">
                  <c:v>3.3234461267433874E-2</c:v>
                </c:pt>
                <c:pt idx="121">
                  <c:v>3.3234461267433874E-2</c:v>
                </c:pt>
                <c:pt idx="122">
                  <c:v>3.3234461267433874E-2</c:v>
                </c:pt>
                <c:pt idx="123">
                  <c:v>3.3234461267434033E-2</c:v>
                </c:pt>
                <c:pt idx="124">
                  <c:v>3.3234461267434547E-2</c:v>
                </c:pt>
                <c:pt idx="125">
                  <c:v>3.3234461267434547E-2</c:v>
                </c:pt>
                <c:pt idx="126">
                  <c:v>3.3234461267434547E-2</c:v>
                </c:pt>
                <c:pt idx="127">
                  <c:v>3.3234461267434547E-2</c:v>
                </c:pt>
                <c:pt idx="128">
                  <c:v>3.3234461267434547E-2</c:v>
                </c:pt>
                <c:pt idx="129">
                  <c:v>3.3234461267434547E-2</c:v>
                </c:pt>
                <c:pt idx="130">
                  <c:v>3.3234461267434547E-2</c:v>
                </c:pt>
                <c:pt idx="131">
                  <c:v>3.3234461267434547E-2</c:v>
                </c:pt>
                <c:pt idx="132">
                  <c:v>3.3234461267434547E-2</c:v>
                </c:pt>
                <c:pt idx="133">
                  <c:v>3.3234461267434547E-2</c:v>
                </c:pt>
                <c:pt idx="134">
                  <c:v>3.3234461267434547E-2</c:v>
                </c:pt>
                <c:pt idx="135">
                  <c:v>3.3234461267434547E-2</c:v>
                </c:pt>
                <c:pt idx="136">
                  <c:v>3.3234461267434547E-2</c:v>
                </c:pt>
                <c:pt idx="137">
                  <c:v>3.323446126743651E-2</c:v>
                </c:pt>
                <c:pt idx="138">
                  <c:v>3.323446126743651E-2</c:v>
                </c:pt>
                <c:pt idx="139">
                  <c:v>3.323446126743651E-2</c:v>
                </c:pt>
                <c:pt idx="140">
                  <c:v>3.323446126743651E-2</c:v>
                </c:pt>
                <c:pt idx="141">
                  <c:v>3.323446126743651E-2</c:v>
                </c:pt>
                <c:pt idx="142">
                  <c:v>3.323446126743651E-2</c:v>
                </c:pt>
                <c:pt idx="143">
                  <c:v>3.323446126743651E-2</c:v>
                </c:pt>
                <c:pt idx="144">
                  <c:v>3.323446126743651E-2</c:v>
                </c:pt>
                <c:pt idx="145">
                  <c:v>3.323446126743651E-2</c:v>
                </c:pt>
                <c:pt idx="146">
                  <c:v>3.323446126743651E-2</c:v>
                </c:pt>
                <c:pt idx="147">
                  <c:v>3.323446126743651E-2</c:v>
                </c:pt>
                <c:pt idx="148">
                  <c:v>3.323446126743651E-2</c:v>
                </c:pt>
                <c:pt idx="149">
                  <c:v>3.323446126743651E-2</c:v>
                </c:pt>
                <c:pt idx="150">
                  <c:v>3.323446126743651E-2</c:v>
                </c:pt>
                <c:pt idx="151">
                  <c:v>3.323446126743651E-2</c:v>
                </c:pt>
                <c:pt idx="152">
                  <c:v>3.323446126743651E-2</c:v>
                </c:pt>
                <c:pt idx="153">
                  <c:v>3.323446126743651E-2</c:v>
                </c:pt>
                <c:pt idx="154">
                  <c:v>3.323446126743651E-2</c:v>
                </c:pt>
                <c:pt idx="155">
                  <c:v>3.323446126743651E-2</c:v>
                </c:pt>
                <c:pt idx="156">
                  <c:v>3.323446126743651E-2</c:v>
                </c:pt>
                <c:pt idx="157">
                  <c:v>3.323446126743651E-2</c:v>
                </c:pt>
                <c:pt idx="158">
                  <c:v>3.323446126743651E-2</c:v>
                </c:pt>
                <c:pt idx="159">
                  <c:v>3.323446126743651E-2</c:v>
                </c:pt>
                <c:pt idx="160">
                  <c:v>3.323446126743651E-2</c:v>
                </c:pt>
                <c:pt idx="161">
                  <c:v>3.323446126743651E-2</c:v>
                </c:pt>
                <c:pt idx="162">
                  <c:v>3.323446126743651E-2</c:v>
                </c:pt>
                <c:pt idx="163">
                  <c:v>3.323446126743651E-2</c:v>
                </c:pt>
                <c:pt idx="164">
                  <c:v>3.323446126743651E-2</c:v>
                </c:pt>
                <c:pt idx="165">
                  <c:v>3.323446126743651E-2</c:v>
                </c:pt>
                <c:pt idx="166">
                  <c:v>3.323446126743651E-2</c:v>
                </c:pt>
                <c:pt idx="167">
                  <c:v>3.323446126743651E-2</c:v>
                </c:pt>
                <c:pt idx="168">
                  <c:v>3.323446126743651E-2</c:v>
                </c:pt>
                <c:pt idx="169">
                  <c:v>3.323446126743651E-2</c:v>
                </c:pt>
                <c:pt idx="170">
                  <c:v>3.323446126743651E-2</c:v>
                </c:pt>
                <c:pt idx="171">
                  <c:v>3.323446126743651E-2</c:v>
                </c:pt>
                <c:pt idx="172">
                  <c:v>3.323446126743651E-2</c:v>
                </c:pt>
                <c:pt idx="173">
                  <c:v>3.323446126743651E-2</c:v>
                </c:pt>
                <c:pt idx="174">
                  <c:v>3.323446126743651E-2</c:v>
                </c:pt>
                <c:pt idx="175">
                  <c:v>3.323446126743651E-2</c:v>
                </c:pt>
                <c:pt idx="176">
                  <c:v>3.323446126743651E-2</c:v>
                </c:pt>
                <c:pt idx="177">
                  <c:v>3.323446126743651E-2</c:v>
                </c:pt>
                <c:pt idx="178">
                  <c:v>3.323446126743651E-2</c:v>
                </c:pt>
                <c:pt idx="179">
                  <c:v>3.323446126743651E-2</c:v>
                </c:pt>
                <c:pt idx="180">
                  <c:v>3.323446126743651E-2</c:v>
                </c:pt>
                <c:pt idx="181">
                  <c:v>3.3329483619122524E-2</c:v>
                </c:pt>
                <c:pt idx="182">
                  <c:v>3.3356745065147374E-2</c:v>
                </c:pt>
                <c:pt idx="183">
                  <c:v>3.3363093501494842E-2</c:v>
                </c:pt>
                <c:pt idx="184">
                  <c:v>3.3410155154982343E-2</c:v>
                </c:pt>
                <c:pt idx="185">
                  <c:v>3.459295131366022E-2</c:v>
                </c:pt>
                <c:pt idx="186">
                  <c:v>3.4594127815430274E-2</c:v>
                </c:pt>
                <c:pt idx="187">
                  <c:v>3.4715956356931713E-2</c:v>
                </c:pt>
                <c:pt idx="188">
                  <c:v>3.4826752221076944E-2</c:v>
                </c:pt>
                <c:pt idx="189">
                  <c:v>3.5924849523079116E-2</c:v>
                </c:pt>
                <c:pt idx="190">
                  <c:v>3.5967119865246325E-2</c:v>
                </c:pt>
                <c:pt idx="191">
                  <c:v>3.5967119865254846E-2</c:v>
                </c:pt>
                <c:pt idx="192">
                  <c:v>3.6136947536372921E-2</c:v>
                </c:pt>
                <c:pt idx="193">
                  <c:v>3.613694753638573E-2</c:v>
                </c:pt>
                <c:pt idx="194">
                  <c:v>3.6180387386825864E-2</c:v>
                </c:pt>
                <c:pt idx="195">
                  <c:v>3.6186403411077761E-2</c:v>
                </c:pt>
                <c:pt idx="196">
                  <c:v>3.6199576202669899E-2</c:v>
                </c:pt>
                <c:pt idx="197">
                  <c:v>3.6244904129894444E-2</c:v>
                </c:pt>
                <c:pt idx="198">
                  <c:v>3.6301385235707126E-2</c:v>
                </c:pt>
                <c:pt idx="199">
                  <c:v>3.6306607318610892E-2</c:v>
                </c:pt>
                <c:pt idx="200">
                  <c:v>3.6309870035593786E-2</c:v>
                </c:pt>
                <c:pt idx="201">
                  <c:v>3.6311683317296339E-2</c:v>
                </c:pt>
                <c:pt idx="202">
                  <c:v>3.6318308157966189E-2</c:v>
                </c:pt>
                <c:pt idx="203">
                  <c:v>3.6318308157970471E-2</c:v>
                </c:pt>
                <c:pt idx="204">
                  <c:v>3.6318308157970471E-2</c:v>
                </c:pt>
                <c:pt idx="205">
                  <c:v>3.6318308157973697E-2</c:v>
                </c:pt>
                <c:pt idx="206">
                  <c:v>3.6319986974437141E-2</c:v>
                </c:pt>
                <c:pt idx="207">
                  <c:v>3.6320354547443021E-2</c:v>
                </c:pt>
                <c:pt idx="208">
                  <c:v>3.6320354547443021E-2</c:v>
                </c:pt>
                <c:pt idx="209">
                  <c:v>3.6320354547443021E-2</c:v>
                </c:pt>
                <c:pt idx="210">
                  <c:v>3.6320354547455899E-2</c:v>
                </c:pt>
                <c:pt idx="211">
                  <c:v>3.6320354547460167E-2</c:v>
                </c:pt>
                <c:pt idx="212">
                  <c:v>3.7848515982961232E-2</c:v>
                </c:pt>
                <c:pt idx="213">
                  <c:v>3.7848515982961232E-2</c:v>
                </c:pt>
                <c:pt idx="214">
                  <c:v>3.7848515982961232E-2</c:v>
                </c:pt>
                <c:pt idx="215">
                  <c:v>3.7848515982961232E-2</c:v>
                </c:pt>
                <c:pt idx="216">
                  <c:v>3.7848515982961232E-2</c:v>
                </c:pt>
                <c:pt idx="217">
                  <c:v>3.7848515982961232E-2</c:v>
                </c:pt>
                <c:pt idx="218">
                  <c:v>3.7848515982966777E-2</c:v>
                </c:pt>
                <c:pt idx="219">
                  <c:v>3.784851598297008E-2</c:v>
                </c:pt>
                <c:pt idx="220">
                  <c:v>3.784851598297008E-2</c:v>
                </c:pt>
                <c:pt idx="221">
                  <c:v>3.7864193054006103E-2</c:v>
                </c:pt>
                <c:pt idx="222">
                  <c:v>3.7865915123514442E-2</c:v>
                </c:pt>
                <c:pt idx="223">
                  <c:v>3.7867908545172593E-2</c:v>
                </c:pt>
                <c:pt idx="224">
                  <c:v>3.7874004867698416E-2</c:v>
                </c:pt>
                <c:pt idx="225">
                  <c:v>3.7877706214505202E-2</c:v>
                </c:pt>
                <c:pt idx="226">
                  <c:v>3.7896024207012255E-2</c:v>
                </c:pt>
                <c:pt idx="227">
                  <c:v>3.789604581756429E-2</c:v>
                </c:pt>
                <c:pt idx="228">
                  <c:v>3.7907017445322808E-2</c:v>
                </c:pt>
                <c:pt idx="229">
                  <c:v>3.7916570960842375E-2</c:v>
                </c:pt>
                <c:pt idx="230">
                  <c:v>3.7949476950548268E-2</c:v>
                </c:pt>
                <c:pt idx="231">
                  <c:v>3.7953488289999837E-2</c:v>
                </c:pt>
                <c:pt idx="232">
                  <c:v>3.8118744252788793E-2</c:v>
                </c:pt>
                <c:pt idx="233">
                  <c:v>3.8212968063648177E-2</c:v>
                </c:pt>
                <c:pt idx="234">
                  <c:v>3.8313867410125504E-2</c:v>
                </c:pt>
                <c:pt idx="235">
                  <c:v>3.8462278941724486E-2</c:v>
                </c:pt>
                <c:pt idx="236">
                  <c:v>3.8490031429983564E-2</c:v>
                </c:pt>
                <c:pt idx="237">
                  <c:v>3.8492434395678315E-2</c:v>
                </c:pt>
                <c:pt idx="238">
                  <c:v>3.8501134102245795E-2</c:v>
                </c:pt>
                <c:pt idx="239">
                  <c:v>3.8532448289329113E-2</c:v>
                </c:pt>
                <c:pt idx="240">
                  <c:v>3.8539245339098076E-2</c:v>
                </c:pt>
                <c:pt idx="241">
                  <c:v>3.8636085631850448E-2</c:v>
                </c:pt>
                <c:pt idx="242">
                  <c:v>3.8670063487435187E-2</c:v>
                </c:pt>
                <c:pt idx="243">
                  <c:v>3.8704103568260401E-2</c:v>
                </c:pt>
                <c:pt idx="244">
                  <c:v>3.9439964102015494E-2</c:v>
                </c:pt>
                <c:pt idx="245">
                  <c:v>3.9441832039298505E-2</c:v>
                </c:pt>
                <c:pt idx="246">
                  <c:v>3.9449336336401464E-2</c:v>
                </c:pt>
                <c:pt idx="247">
                  <c:v>3.9461697888248194E-2</c:v>
                </c:pt>
                <c:pt idx="248">
                  <c:v>3.9469190833637674E-2</c:v>
                </c:pt>
                <c:pt idx="249">
                  <c:v>3.9515246972685672E-2</c:v>
                </c:pt>
                <c:pt idx="250">
                  <c:v>3.9517164714397375E-2</c:v>
                </c:pt>
                <c:pt idx="251">
                  <c:v>3.9520184301824003E-2</c:v>
                </c:pt>
                <c:pt idx="252">
                  <c:v>3.9529572039634878E-2</c:v>
                </c:pt>
                <c:pt idx="253">
                  <c:v>3.9549459376686906E-2</c:v>
                </c:pt>
                <c:pt idx="254">
                  <c:v>3.9627621744388303E-2</c:v>
                </c:pt>
                <c:pt idx="255">
                  <c:v>3.9636539051962648E-2</c:v>
                </c:pt>
                <c:pt idx="256">
                  <c:v>3.9636933788195196E-2</c:v>
                </c:pt>
                <c:pt idx="257">
                  <c:v>3.9636933788195196E-2</c:v>
                </c:pt>
                <c:pt idx="258">
                  <c:v>3.963693378822275E-2</c:v>
                </c:pt>
                <c:pt idx="259">
                  <c:v>4.1110443180965454E-2</c:v>
                </c:pt>
                <c:pt idx="260">
                  <c:v>4.127699148091582E-2</c:v>
                </c:pt>
                <c:pt idx="261">
                  <c:v>4.1281592680566817E-2</c:v>
                </c:pt>
                <c:pt idx="262">
                  <c:v>4.1361834404053908E-2</c:v>
                </c:pt>
                <c:pt idx="263">
                  <c:v>4.298450419497158E-2</c:v>
                </c:pt>
                <c:pt idx="264">
                  <c:v>4.2992856172861423E-2</c:v>
                </c:pt>
                <c:pt idx="265">
                  <c:v>4.3015807692295564E-2</c:v>
                </c:pt>
                <c:pt idx="266">
                  <c:v>4.3065059316118502E-2</c:v>
                </c:pt>
                <c:pt idx="267">
                  <c:v>4.3070520039171938E-2</c:v>
                </c:pt>
                <c:pt idx="268">
                  <c:v>4.3078885516707063E-2</c:v>
                </c:pt>
                <c:pt idx="269">
                  <c:v>4.3091236481589051E-2</c:v>
                </c:pt>
                <c:pt idx="270">
                  <c:v>4.3101874129920656E-2</c:v>
                </c:pt>
                <c:pt idx="271">
                  <c:v>4.314085771255461E-2</c:v>
                </c:pt>
                <c:pt idx="272">
                  <c:v>4.3151205334878123E-2</c:v>
                </c:pt>
                <c:pt idx="273">
                  <c:v>4.3156674879879613E-2</c:v>
                </c:pt>
                <c:pt idx="274">
                  <c:v>4.3177424787438523E-2</c:v>
                </c:pt>
                <c:pt idx="275">
                  <c:v>4.3185714395107856E-2</c:v>
                </c:pt>
                <c:pt idx="276">
                  <c:v>4.3190224949259351E-2</c:v>
                </c:pt>
                <c:pt idx="277">
                  <c:v>4.3195698488484396E-2</c:v>
                </c:pt>
                <c:pt idx="278">
                  <c:v>4.4263734031175304E-2</c:v>
                </c:pt>
                <c:pt idx="279">
                  <c:v>4.4496217405945344E-2</c:v>
                </c:pt>
                <c:pt idx="280">
                  <c:v>4.4501044270548087E-2</c:v>
                </c:pt>
                <c:pt idx="281">
                  <c:v>4.4534390681394122E-2</c:v>
                </c:pt>
                <c:pt idx="282">
                  <c:v>4.456702782466844E-2</c:v>
                </c:pt>
                <c:pt idx="283">
                  <c:v>4.5309970504272955E-2</c:v>
                </c:pt>
                <c:pt idx="284">
                  <c:v>4.6557875337837264E-2</c:v>
                </c:pt>
                <c:pt idx="285">
                  <c:v>4.6588033466933534E-2</c:v>
                </c:pt>
                <c:pt idx="286">
                  <c:v>4.6601346657230008E-2</c:v>
                </c:pt>
                <c:pt idx="287">
                  <c:v>4.6602289436056508E-2</c:v>
                </c:pt>
                <c:pt idx="288">
                  <c:v>4.6609804186985536E-2</c:v>
                </c:pt>
                <c:pt idx="289">
                  <c:v>4.6611859347938364E-2</c:v>
                </c:pt>
                <c:pt idx="290">
                  <c:v>4.6644278927723604E-2</c:v>
                </c:pt>
                <c:pt idx="291">
                  <c:v>4.6648647238733174E-2</c:v>
                </c:pt>
                <c:pt idx="292">
                  <c:v>4.6722954079339026E-2</c:v>
                </c:pt>
                <c:pt idx="293">
                  <c:v>4.676876916939577E-2</c:v>
                </c:pt>
                <c:pt idx="294">
                  <c:v>4.676876916939577E-2</c:v>
                </c:pt>
                <c:pt idx="295">
                  <c:v>4.676876916939577E-2</c:v>
                </c:pt>
                <c:pt idx="296">
                  <c:v>4.676876916939577E-2</c:v>
                </c:pt>
                <c:pt idx="297">
                  <c:v>4.676876916939577E-2</c:v>
                </c:pt>
                <c:pt idx="298">
                  <c:v>4.676876916939577E-2</c:v>
                </c:pt>
                <c:pt idx="299">
                  <c:v>4.676876916939577E-2</c:v>
                </c:pt>
                <c:pt idx="300">
                  <c:v>4.676876916939577E-2</c:v>
                </c:pt>
                <c:pt idx="301">
                  <c:v>4.676876916939577E-2</c:v>
                </c:pt>
                <c:pt idx="302">
                  <c:v>4.676876916939577E-2</c:v>
                </c:pt>
                <c:pt idx="303">
                  <c:v>4.676876916939577E-2</c:v>
                </c:pt>
                <c:pt idx="304">
                  <c:v>4.676876916939577E-2</c:v>
                </c:pt>
                <c:pt idx="305">
                  <c:v>4.676876916939577E-2</c:v>
                </c:pt>
                <c:pt idx="306">
                  <c:v>4.676876916939577E-2</c:v>
                </c:pt>
                <c:pt idx="307">
                  <c:v>4.676876916939577E-2</c:v>
                </c:pt>
                <c:pt idx="308">
                  <c:v>4.676876916939577E-2</c:v>
                </c:pt>
                <c:pt idx="309">
                  <c:v>4.676876916939577E-2</c:v>
                </c:pt>
                <c:pt idx="310">
                  <c:v>4.676876916939577E-2</c:v>
                </c:pt>
                <c:pt idx="311">
                  <c:v>4.676876916939577E-2</c:v>
                </c:pt>
                <c:pt idx="312">
                  <c:v>4.6768769169398441E-2</c:v>
                </c:pt>
                <c:pt idx="313">
                  <c:v>4.6768769169398441E-2</c:v>
                </c:pt>
                <c:pt idx="314">
                  <c:v>4.676876916940105E-2</c:v>
                </c:pt>
                <c:pt idx="315">
                  <c:v>4.676876916940105E-2</c:v>
                </c:pt>
                <c:pt idx="316">
                  <c:v>4.6768769169406303E-2</c:v>
                </c:pt>
                <c:pt idx="317">
                  <c:v>4.6768769169406303E-2</c:v>
                </c:pt>
                <c:pt idx="318">
                  <c:v>4.6768769169406303E-2</c:v>
                </c:pt>
                <c:pt idx="319">
                  <c:v>4.6768769169406303E-2</c:v>
                </c:pt>
                <c:pt idx="320">
                  <c:v>4.6768769169406303E-2</c:v>
                </c:pt>
                <c:pt idx="321">
                  <c:v>4.6768769169406303E-2</c:v>
                </c:pt>
                <c:pt idx="322">
                  <c:v>4.6768769169406303E-2</c:v>
                </c:pt>
                <c:pt idx="323">
                  <c:v>4.6776811639437463E-2</c:v>
                </c:pt>
                <c:pt idx="324">
                  <c:v>4.6782097517558519E-2</c:v>
                </c:pt>
                <c:pt idx="325">
                  <c:v>4.6783087206312267E-2</c:v>
                </c:pt>
                <c:pt idx="326">
                  <c:v>4.6790277967068597E-2</c:v>
                </c:pt>
                <c:pt idx="327">
                  <c:v>4.6791784160682602E-2</c:v>
                </c:pt>
                <c:pt idx="328">
                  <c:v>4.67917841606839E-2</c:v>
                </c:pt>
                <c:pt idx="329">
                  <c:v>4.6791784160685905E-2</c:v>
                </c:pt>
                <c:pt idx="330">
                  <c:v>4.679178416068789E-2</c:v>
                </c:pt>
                <c:pt idx="331">
                  <c:v>4.679178416068789E-2</c:v>
                </c:pt>
                <c:pt idx="332">
                  <c:v>4.6791784160693142E-2</c:v>
                </c:pt>
                <c:pt idx="333">
                  <c:v>4.6791784160693142E-2</c:v>
                </c:pt>
                <c:pt idx="334">
                  <c:v>4.6791784160693142E-2</c:v>
                </c:pt>
                <c:pt idx="335">
                  <c:v>4.6791784160693142E-2</c:v>
                </c:pt>
                <c:pt idx="336">
                  <c:v>4.6791784160693142E-2</c:v>
                </c:pt>
                <c:pt idx="337">
                  <c:v>4.6791784160693142E-2</c:v>
                </c:pt>
                <c:pt idx="338">
                  <c:v>4.6791784160693142E-2</c:v>
                </c:pt>
                <c:pt idx="339">
                  <c:v>4.6791784160693142E-2</c:v>
                </c:pt>
                <c:pt idx="340">
                  <c:v>4.6791784160693142E-2</c:v>
                </c:pt>
                <c:pt idx="341">
                  <c:v>4.6793927712281469E-2</c:v>
                </c:pt>
                <c:pt idx="342">
                  <c:v>4.6793992879992294E-2</c:v>
                </c:pt>
                <c:pt idx="343">
                  <c:v>4.680414982506461E-2</c:v>
                </c:pt>
                <c:pt idx="344">
                  <c:v>4.6804874232164229E-2</c:v>
                </c:pt>
                <c:pt idx="345">
                  <c:v>4.6806107849340514E-2</c:v>
                </c:pt>
                <c:pt idx="346">
                  <c:v>4.6806934920521022E-2</c:v>
                </c:pt>
                <c:pt idx="347">
                  <c:v>4.6808621443800373E-2</c:v>
                </c:pt>
                <c:pt idx="348">
                  <c:v>4.6811282313129143E-2</c:v>
                </c:pt>
                <c:pt idx="349">
                  <c:v>4.6821846474416888E-2</c:v>
                </c:pt>
                <c:pt idx="350">
                  <c:v>4.6837298730028502E-2</c:v>
                </c:pt>
                <c:pt idx="351">
                  <c:v>4.6843737873458795E-2</c:v>
                </c:pt>
                <c:pt idx="352">
                  <c:v>4.6852423351473521E-2</c:v>
                </c:pt>
                <c:pt idx="353">
                  <c:v>4.6863516092958933E-2</c:v>
                </c:pt>
                <c:pt idx="354">
                  <c:v>4.6870895230968185E-2</c:v>
                </c:pt>
                <c:pt idx="355">
                  <c:v>4.6875923369048035E-2</c:v>
                </c:pt>
                <c:pt idx="356">
                  <c:v>4.6884950623731124E-2</c:v>
                </c:pt>
                <c:pt idx="357">
                  <c:v>4.6912074826800224E-2</c:v>
                </c:pt>
                <c:pt idx="358">
                  <c:v>4.6912131432210076E-2</c:v>
                </c:pt>
                <c:pt idx="359">
                  <c:v>4.6927743331322457E-2</c:v>
                </c:pt>
                <c:pt idx="360">
                  <c:v>4.6935916680612672E-2</c:v>
                </c:pt>
                <c:pt idx="361">
                  <c:v>4.6955726107057741E-2</c:v>
                </c:pt>
                <c:pt idx="362">
                  <c:v>4.6976962578256419E-2</c:v>
                </c:pt>
                <c:pt idx="363">
                  <c:v>4.7008178635801166E-2</c:v>
                </c:pt>
                <c:pt idx="364">
                  <c:v>4.7067386901801817E-2</c:v>
                </c:pt>
                <c:pt idx="365">
                  <c:v>4.7079991675412367E-2</c:v>
                </c:pt>
                <c:pt idx="366">
                  <c:v>4.7108151265637221E-2</c:v>
                </c:pt>
                <c:pt idx="367">
                  <c:v>4.7171209211584415E-2</c:v>
                </c:pt>
                <c:pt idx="368">
                  <c:v>4.7194837346577909E-2</c:v>
                </c:pt>
                <c:pt idx="369">
                  <c:v>4.7209064348605514E-2</c:v>
                </c:pt>
                <c:pt idx="370">
                  <c:v>4.7257291999063089E-2</c:v>
                </c:pt>
                <c:pt idx="371">
                  <c:v>4.7260722157980425E-2</c:v>
                </c:pt>
                <c:pt idx="372">
                  <c:v>4.7265438371242502E-2</c:v>
                </c:pt>
                <c:pt idx="373">
                  <c:v>4.7448957047416973E-2</c:v>
                </c:pt>
                <c:pt idx="374">
                  <c:v>4.7472696604913905E-2</c:v>
                </c:pt>
                <c:pt idx="375">
                  <c:v>4.7488860559302945E-2</c:v>
                </c:pt>
                <c:pt idx="376">
                  <c:v>4.7763423255318981E-2</c:v>
                </c:pt>
                <c:pt idx="377">
                  <c:v>4.7803788385087406E-2</c:v>
                </c:pt>
                <c:pt idx="378">
                  <c:v>4.7827670015949661E-2</c:v>
                </c:pt>
                <c:pt idx="379">
                  <c:v>4.7834349305464118E-2</c:v>
                </c:pt>
                <c:pt idx="380">
                  <c:v>4.7863662532053743E-2</c:v>
                </c:pt>
                <c:pt idx="381">
                  <c:v>4.7864122164521586E-2</c:v>
                </c:pt>
                <c:pt idx="382">
                  <c:v>4.8093408593154932E-2</c:v>
                </c:pt>
                <c:pt idx="383">
                  <c:v>4.8093795966117549E-2</c:v>
                </c:pt>
                <c:pt idx="384">
                  <c:v>4.8117405961802105E-2</c:v>
                </c:pt>
                <c:pt idx="385">
                  <c:v>4.816757403004697E-2</c:v>
                </c:pt>
                <c:pt idx="386">
                  <c:v>4.8396157455409053E-2</c:v>
                </c:pt>
                <c:pt idx="387">
                  <c:v>4.8514032955111558E-2</c:v>
                </c:pt>
                <c:pt idx="388">
                  <c:v>4.8575720109405807E-2</c:v>
                </c:pt>
                <c:pt idx="389">
                  <c:v>4.8646649466689951E-2</c:v>
                </c:pt>
                <c:pt idx="390">
                  <c:v>4.8668217871163023E-2</c:v>
                </c:pt>
                <c:pt idx="391">
                  <c:v>4.8787246254070091E-2</c:v>
                </c:pt>
                <c:pt idx="392">
                  <c:v>4.8813283741341647E-2</c:v>
                </c:pt>
                <c:pt idx="393">
                  <c:v>4.8868947340818453E-2</c:v>
                </c:pt>
                <c:pt idx="394">
                  <c:v>4.8932829987020171E-2</c:v>
                </c:pt>
                <c:pt idx="395">
                  <c:v>4.9168607820309587E-2</c:v>
                </c:pt>
                <c:pt idx="396">
                  <c:v>4.92017308843197E-2</c:v>
                </c:pt>
                <c:pt idx="397">
                  <c:v>4.9209626371171232E-2</c:v>
                </c:pt>
                <c:pt idx="398">
                  <c:v>4.9339392675530183E-2</c:v>
                </c:pt>
                <c:pt idx="399">
                  <c:v>4.9947061597433562E-2</c:v>
                </c:pt>
                <c:pt idx="400">
                  <c:v>5.0388727602548124E-2</c:v>
                </c:pt>
                <c:pt idx="401">
                  <c:v>5.0458982837165961E-2</c:v>
                </c:pt>
                <c:pt idx="402">
                  <c:v>5.0493200681918794E-2</c:v>
                </c:pt>
                <c:pt idx="403">
                  <c:v>5.0543528969576881E-2</c:v>
                </c:pt>
                <c:pt idx="404">
                  <c:v>5.0544428461642761E-2</c:v>
                </c:pt>
                <c:pt idx="405">
                  <c:v>5.0598339301296667E-2</c:v>
                </c:pt>
                <c:pt idx="406">
                  <c:v>5.0668447505054573E-2</c:v>
                </c:pt>
                <c:pt idx="407">
                  <c:v>5.0697595315181386E-2</c:v>
                </c:pt>
                <c:pt idx="408">
                  <c:v>5.0700578270646217E-2</c:v>
                </c:pt>
                <c:pt idx="409">
                  <c:v>5.0705268731656393E-2</c:v>
                </c:pt>
                <c:pt idx="410">
                  <c:v>5.0791096255176728E-2</c:v>
                </c:pt>
                <c:pt idx="411">
                  <c:v>5.0806130739239112E-2</c:v>
                </c:pt>
                <c:pt idx="412">
                  <c:v>5.0824200994932248E-2</c:v>
                </c:pt>
                <c:pt idx="413">
                  <c:v>5.0829524242236086E-2</c:v>
                </c:pt>
                <c:pt idx="414">
                  <c:v>5.0844252021417978E-2</c:v>
                </c:pt>
                <c:pt idx="415">
                  <c:v>5.0846390994786675E-2</c:v>
                </c:pt>
                <c:pt idx="416">
                  <c:v>5.0859652299865679E-2</c:v>
                </c:pt>
                <c:pt idx="417">
                  <c:v>5.0874245813526835E-2</c:v>
                </c:pt>
                <c:pt idx="418">
                  <c:v>5.0877984154797454E-2</c:v>
                </c:pt>
                <c:pt idx="419">
                  <c:v>5.0879188771948095E-2</c:v>
                </c:pt>
                <c:pt idx="420">
                  <c:v>5.087999282057918E-2</c:v>
                </c:pt>
                <c:pt idx="421">
                  <c:v>5.0880812232616132E-2</c:v>
                </c:pt>
                <c:pt idx="422">
                  <c:v>5.0882833925407177E-2</c:v>
                </c:pt>
                <c:pt idx="423">
                  <c:v>5.0884754066514271E-2</c:v>
                </c:pt>
                <c:pt idx="424">
                  <c:v>5.0904169337027703E-2</c:v>
                </c:pt>
                <c:pt idx="425">
                  <c:v>5.0904901016593632E-2</c:v>
                </c:pt>
                <c:pt idx="426">
                  <c:v>5.0906094590518265E-2</c:v>
                </c:pt>
                <c:pt idx="427">
                  <c:v>5.0913604930686668E-2</c:v>
                </c:pt>
                <c:pt idx="428">
                  <c:v>5.0914757785493515E-2</c:v>
                </c:pt>
                <c:pt idx="429">
                  <c:v>5.0918319191698792E-2</c:v>
                </c:pt>
                <c:pt idx="430">
                  <c:v>5.0922513964611039E-2</c:v>
                </c:pt>
                <c:pt idx="431">
                  <c:v>5.0923719421037628E-2</c:v>
                </c:pt>
                <c:pt idx="432">
                  <c:v>5.0924524029840219E-2</c:v>
                </c:pt>
                <c:pt idx="433">
                  <c:v>5.0925344012768298E-2</c:v>
                </c:pt>
                <c:pt idx="434">
                  <c:v>5.0927479433805524E-2</c:v>
                </c:pt>
                <c:pt idx="435">
                  <c:v>5.0932566593419056E-2</c:v>
                </c:pt>
                <c:pt idx="436">
                  <c:v>5.0932923997417154E-2</c:v>
                </c:pt>
                <c:pt idx="437">
                  <c:v>5.0938660419967127E-2</c:v>
                </c:pt>
                <c:pt idx="438">
                  <c:v>5.0939383496413616E-2</c:v>
                </c:pt>
                <c:pt idx="439">
                  <c:v>5.0942668057534425E-2</c:v>
                </c:pt>
                <c:pt idx="440">
                  <c:v>5.0958159555252507E-2</c:v>
                </c:pt>
                <c:pt idx="441">
                  <c:v>5.0962877099992067E-2</c:v>
                </c:pt>
                <c:pt idx="442">
                  <c:v>5.0972708056480485E-2</c:v>
                </c:pt>
                <c:pt idx="443">
                  <c:v>5.0976452156283304E-2</c:v>
                </c:pt>
                <c:pt idx="444">
                  <c:v>5.0978463916151129E-2</c:v>
                </c:pt>
                <c:pt idx="445">
                  <c:v>5.0979284590370724E-2</c:v>
                </c:pt>
                <c:pt idx="446">
                  <c:v>5.0981309397255127E-2</c:v>
                </c:pt>
                <c:pt idx="447">
                  <c:v>5.0983232496004519E-2</c:v>
                </c:pt>
                <c:pt idx="448">
                  <c:v>5.1002677670499603E-2</c:v>
                </c:pt>
                <c:pt idx="449">
                  <c:v>5.1003410476947952E-2</c:v>
                </c:pt>
                <c:pt idx="450">
                  <c:v>5.101328242616273E-2</c:v>
                </c:pt>
                <c:pt idx="451">
                  <c:v>5.1021050549897876E-2</c:v>
                </c:pt>
                <c:pt idx="452">
                  <c:v>5.1022257862687166E-2</c:v>
                </c:pt>
                <c:pt idx="453">
                  <c:v>5.1023063710562318E-2</c:v>
                </c:pt>
                <c:pt idx="454">
                  <c:v>5.1023884956223522E-2</c:v>
                </c:pt>
                <c:pt idx="455">
                  <c:v>5.1024034487920561E-2</c:v>
                </c:pt>
                <c:pt idx="456">
                  <c:v>5.1037946059100205E-2</c:v>
                </c:pt>
                <c:pt idx="457">
                  <c:v>5.1041235677815502E-2</c:v>
                </c:pt>
                <c:pt idx="458">
                  <c:v>5.1047294323755425E-2</c:v>
                </c:pt>
                <c:pt idx="459">
                  <c:v>5.1048027640394997E-2</c:v>
                </c:pt>
                <c:pt idx="460">
                  <c:v>5.1049823840669424E-2</c:v>
                </c:pt>
                <c:pt idx="461">
                  <c:v>5.1055212141906031E-2</c:v>
                </c:pt>
                <c:pt idx="462">
                  <c:v>5.1056751028188664E-2</c:v>
                </c:pt>
                <c:pt idx="463">
                  <c:v>5.1057906462259869E-2</c:v>
                </c:pt>
                <c:pt idx="464">
                  <c:v>5.1061475836228998E-2</c:v>
                </c:pt>
                <c:pt idx="465">
                  <c:v>5.1066888146935094E-2</c:v>
                </c:pt>
                <c:pt idx="466">
                  <c:v>5.1071321928149331E-2</c:v>
                </c:pt>
                <c:pt idx="467">
                  <c:v>5.1081862569812155E-2</c:v>
                </c:pt>
                <c:pt idx="468">
                  <c:v>5.3782396342793498E-2</c:v>
                </c:pt>
                <c:pt idx="469">
                  <c:v>5.3941101234235185E-2</c:v>
                </c:pt>
                <c:pt idx="470">
                  <c:v>5.4257710483094086E-2</c:v>
                </c:pt>
                <c:pt idx="471">
                  <c:v>5.4397997609300142E-2</c:v>
                </c:pt>
                <c:pt idx="472">
                  <c:v>5.4424906909653403E-2</c:v>
                </c:pt>
                <c:pt idx="473">
                  <c:v>5.4673690217547269E-2</c:v>
                </c:pt>
                <c:pt idx="474">
                  <c:v>5.5184677271077155E-2</c:v>
                </c:pt>
                <c:pt idx="475">
                  <c:v>5.519166996817286E-2</c:v>
                </c:pt>
                <c:pt idx="476">
                  <c:v>5.5192784459114942E-2</c:v>
                </c:pt>
                <c:pt idx="477">
                  <c:v>5.5194876449067364E-2</c:v>
                </c:pt>
                <c:pt idx="478">
                  <c:v>5.5195519817255463E-2</c:v>
                </c:pt>
                <c:pt idx="479">
                  <c:v>5.519586087951598E-2</c:v>
                </c:pt>
                <c:pt idx="480">
                  <c:v>5.5198185439710529E-2</c:v>
                </c:pt>
                <c:pt idx="481">
                  <c:v>5.5198625077907959E-2</c:v>
                </c:pt>
                <c:pt idx="482">
                  <c:v>5.5198653241584149E-2</c:v>
                </c:pt>
                <c:pt idx="483">
                  <c:v>5.520247581268907E-2</c:v>
                </c:pt>
                <c:pt idx="484">
                  <c:v>5.5202842632509762E-2</c:v>
                </c:pt>
                <c:pt idx="485">
                  <c:v>5.5206485151079981E-2</c:v>
                </c:pt>
                <c:pt idx="486">
                  <c:v>5.5230309237692773E-2</c:v>
                </c:pt>
                <c:pt idx="487">
                  <c:v>5.5235351875543966E-2</c:v>
                </c:pt>
                <c:pt idx="488">
                  <c:v>5.523892202107903E-2</c:v>
                </c:pt>
                <c:pt idx="489">
                  <c:v>5.5240283333332654E-2</c:v>
                </c:pt>
                <c:pt idx="490">
                  <c:v>5.5243361844738513E-2</c:v>
                </c:pt>
                <c:pt idx="491">
                  <c:v>5.5245687984881178E-2</c:v>
                </c:pt>
                <c:pt idx="492">
                  <c:v>5.5246156104732429E-2</c:v>
                </c:pt>
                <c:pt idx="493">
                  <c:v>5.524998127390366E-2</c:v>
                </c:pt>
                <c:pt idx="494">
                  <c:v>5.5250348343024926E-2</c:v>
                </c:pt>
                <c:pt idx="495">
                  <c:v>5.5252372584895369E-2</c:v>
                </c:pt>
                <c:pt idx="496">
                  <c:v>5.5253369273469917E-2</c:v>
                </c:pt>
                <c:pt idx="497">
                  <c:v>5.52562635726081E-2</c:v>
                </c:pt>
                <c:pt idx="498">
                  <c:v>5.5263990837064361E-2</c:v>
                </c:pt>
                <c:pt idx="499">
                  <c:v>5.5264082919671297E-2</c:v>
                </c:pt>
                <c:pt idx="500">
                  <c:v>5.5267304230275691E-2</c:v>
                </c:pt>
                <c:pt idx="501">
                  <c:v>5.5268150256267176E-2</c:v>
                </c:pt>
                <c:pt idx="502">
                  <c:v>5.5275145279379115E-2</c:v>
                </c:pt>
                <c:pt idx="503">
                  <c:v>5.5284089057270697E-2</c:v>
                </c:pt>
                <c:pt idx="504">
                  <c:v>5.5284681024087179E-2</c:v>
                </c:pt>
                <c:pt idx="505">
                  <c:v>5.5287814488106185E-2</c:v>
                </c:pt>
                <c:pt idx="506">
                  <c:v>5.529609637081679E-2</c:v>
                </c:pt>
                <c:pt idx="507">
                  <c:v>5.5296700654814478E-2</c:v>
                </c:pt>
                <c:pt idx="508">
                  <c:v>5.5297519018392506E-2</c:v>
                </c:pt>
                <c:pt idx="509">
                  <c:v>5.5297816820551716E-2</c:v>
                </c:pt>
                <c:pt idx="510">
                  <c:v>5.5297886336917193E-2</c:v>
                </c:pt>
                <c:pt idx="511">
                  <c:v>5.529991195421919E-2</c:v>
                </c:pt>
                <c:pt idx="512">
                  <c:v>5.5300897863994364E-2</c:v>
                </c:pt>
                <c:pt idx="513">
                  <c:v>5.530322591733329E-2</c:v>
                </c:pt>
                <c:pt idx="514">
                  <c:v>5.5303666216169875E-2</c:v>
                </c:pt>
                <c:pt idx="515">
                  <c:v>5.5303694422159516E-2</c:v>
                </c:pt>
                <c:pt idx="516">
                  <c:v>5.53075227373694E-2</c:v>
                </c:pt>
                <c:pt idx="517">
                  <c:v>5.5307890108402126E-2</c:v>
                </c:pt>
                <c:pt idx="518">
                  <c:v>5.5311538100379892E-2</c:v>
                </c:pt>
                <c:pt idx="519">
                  <c:v>5.5312261474621503E-2</c:v>
                </c:pt>
                <c:pt idx="520">
                  <c:v>5.5329022607069026E-2</c:v>
                </c:pt>
                <c:pt idx="521">
                  <c:v>5.5331649975066767E-2</c:v>
                </c:pt>
                <c:pt idx="522">
                  <c:v>5.533254524361194E-2</c:v>
                </c:pt>
                <c:pt idx="523">
                  <c:v>5.5335397983360297E-2</c:v>
                </c:pt>
                <c:pt idx="524">
                  <c:v>5.5345387063942861E-2</c:v>
                </c:pt>
                <c:pt idx="525">
                  <c:v>5.534748362080745E-2</c:v>
                </c:pt>
                <c:pt idx="526">
                  <c:v>5.534812839349542E-2</c:v>
                </c:pt>
                <c:pt idx="527">
                  <c:v>5.5348175241596277E-2</c:v>
                </c:pt>
                <c:pt idx="528">
                  <c:v>5.5348470200297845E-2</c:v>
                </c:pt>
                <c:pt idx="529">
                  <c:v>5.5350799835025825E-2</c:v>
                </c:pt>
                <c:pt idx="530">
                  <c:v>5.5351268658119977E-2</c:v>
                </c:pt>
                <c:pt idx="531">
                  <c:v>5.5355099573765734E-2</c:v>
                </c:pt>
                <c:pt idx="532">
                  <c:v>5.5355467194326435E-2</c:v>
                </c:pt>
                <c:pt idx="533">
                  <c:v>5.5358492662950121E-2</c:v>
                </c:pt>
                <c:pt idx="534">
                  <c:v>5.5359117664215196E-2</c:v>
                </c:pt>
                <c:pt idx="535">
                  <c:v>5.5369130182136912E-2</c:v>
                </c:pt>
                <c:pt idx="536">
                  <c:v>5.5369222403065868E-2</c:v>
                </c:pt>
                <c:pt idx="537">
                  <c:v>5.5374232182892523E-2</c:v>
                </c:pt>
                <c:pt idx="538">
                  <c:v>5.5380301379496025E-2</c:v>
                </c:pt>
                <c:pt idx="539">
                  <c:v>5.539162533401501E-2</c:v>
                </c:pt>
                <c:pt idx="540">
                  <c:v>5.5392989617328359E-2</c:v>
                </c:pt>
                <c:pt idx="541">
                  <c:v>5.5394002862330427E-2</c:v>
                </c:pt>
                <c:pt idx="542">
                  <c:v>5.5397142043539196E-2</c:v>
                </c:pt>
                <c:pt idx="543">
                  <c:v>5.5398875205720399E-2</c:v>
                </c:pt>
                <c:pt idx="544">
                  <c:v>5.5402708722873797E-2</c:v>
                </c:pt>
                <c:pt idx="545">
                  <c:v>5.5403076593065509E-2</c:v>
                </c:pt>
                <c:pt idx="546">
                  <c:v>5.5405105252533685E-2</c:v>
                </c:pt>
                <c:pt idx="547">
                  <c:v>5.5408424192652378E-2</c:v>
                </c:pt>
                <c:pt idx="548">
                  <c:v>5.541674885874788E-2</c:v>
                </c:pt>
                <c:pt idx="549">
                  <c:v>5.5420069482349718E-2</c:v>
                </c:pt>
                <c:pt idx="550">
                  <c:v>5.5420917354490812E-2</c:v>
                </c:pt>
                <c:pt idx="551">
                  <c:v>5.5436890934590692E-2</c:v>
                </c:pt>
                <c:pt idx="552">
                  <c:v>5.7057088463670393E-2</c:v>
                </c:pt>
                <c:pt idx="553">
                  <c:v>5.7059502118689959E-2</c:v>
                </c:pt>
                <c:pt idx="554">
                  <c:v>5.7059502118696037E-2</c:v>
                </c:pt>
                <c:pt idx="555">
                  <c:v>5.7059502118696037E-2</c:v>
                </c:pt>
                <c:pt idx="556">
                  <c:v>5.7059502118696037E-2</c:v>
                </c:pt>
                <c:pt idx="557">
                  <c:v>5.7059502118705321E-2</c:v>
                </c:pt>
                <c:pt idx="558">
                  <c:v>5.7059502118720642E-2</c:v>
                </c:pt>
                <c:pt idx="559">
                  <c:v>5.706003058147744E-2</c:v>
                </c:pt>
                <c:pt idx="560">
                  <c:v>5.7060030581486669E-2</c:v>
                </c:pt>
                <c:pt idx="561">
                  <c:v>5.7060030581501997E-2</c:v>
                </c:pt>
                <c:pt idx="562">
                  <c:v>5.7070336375865637E-2</c:v>
                </c:pt>
                <c:pt idx="563">
                  <c:v>5.7070336375890221E-2</c:v>
                </c:pt>
                <c:pt idx="564">
                  <c:v>5.7073858106682952E-2</c:v>
                </c:pt>
                <c:pt idx="565">
                  <c:v>5.7075215161643579E-2</c:v>
                </c:pt>
                <c:pt idx="566">
                  <c:v>5.7077329494117063E-2</c:v>
                </c:pt>
                <c:pt idx="567">
                  <c:v>5.7077329494117063E-2</c:v>
                </c:pt>
                <c:pt idx="568">
                  <c:v>5.7077329494135576E-2</c:v>
                </c:pt>
                <c:pt idx="569">
                  <c:v>5.7079215216723808E-2</c:v>
                </c:pt>
                <c:pt idx="570">
                  <c:v>5.7079215216723808E-2</c:v>
                </c:pt>
                <c:pt idx="571">
                  <c:v>5.7079215216723808E-2</c:v>
                </c:pt>
                <c:pt idx="572">
                  <c:v>5.7079215216733037E-2</c:v>
                </c:pt>
                <c:pt idx="573">
                  <c:v>5.7079215216748386E-2</c:v>
                </c:pt>
                <c:pt idx="574">
                  <c:v>5.7079215216772956E-2</c:v>
                </c:pt>
                <c:pt idx="575">
                  <c:v>5.7081629608614549E-2</c:v>
                </c:pt>
                <c:pt idx="576">
                  <c:v>5.7081629608614549E-2</c:v>
                </c:pt>
                <c:pt idx="577">
                  <c:v>5.7088995060916192E-2</c:v>
                </c:pt>
                <c:pt idx="578">
                  <c:v>5.7091602851280031E-2</c:v>
                </c:pt>
                <c:pt idx="579">
                  <c:v>5.7097876186824839E-2</c:v>
                </c:pt>
                <c:pt idx="580">
                  <c:v>5.7100335867275469E-2</c:v>
                </c:pt>
                <c:pt idx="581">
                  <c:v>5.7100819960184325E-2</c:v>
                </c:pt>
                <c:pt idx="582">
                  <c:v>5.7100819960196725E-2</c:v>
                </c:pt>
                <c:pt idx="583">
                  <c:v>5.7100819960215238E-2</c:v>
                </c:pt>
                <c:pt idx="584">
                  <c:v>5.7121902222712684E-2</c:v>
                </c:pt>
                <c:pt idx="585">
                  <c:v>5.7133763427168485E-2</c:v>
                </c:pt>
                <c:pt idx="586">
                  <c:v>5.7141504539090192E-2</c:v>
                </c:pt>
                <c:pt idx="587">
                  <c:v>5.7162298346615487E-2</c:v>
                </c:pt>
                <c:pt idx="588">
                  <c:v>5.7170060402742785E-2</c:v>
                </c:pt>
                <c:pt idx="589">
                  <c:v>5.7177920758234767E-2</c:v>
                </c:pt>
                <c:pt idx="590">
                  <c:v>5.7185587326063478E-2</c:v>
                </c:pt>
                <c:pt idx="591">
                  <c:v>5.7250128482524441E-2</c:v>
                </c:pt>
                <c:pt idx="592">
                  <c:v>5.7271028484866232E-2</c:v>
                </c:pt>
                <c:pt idx="593">
                  <c:v>5.7291266333373905E-2</c:v>
                </c:pt>
                <c:pt idx="594">
                  <c:v>5.7291796484853198E-2</c:v>
                </c:pt>
                <c:pt idx="595">
                  <c:v>5.7291796484853198E-2</c:v>
                </c:pt>
                <c:pt idx="596">
                  <c:v>5.7291796484859325E-2</c:v>
                </c:pt>
                <c:pt idx="597">
                  <c:v>5.7291796484859325E-2</c:v>
                </c:pt>
                <c:pt idx="598">
                  <c:v>5.7294018460139658E-2</c:v>
                </c:pt>
                <c:pt idx="599">
                  <c:v>5.7296639498040883E-2</c:v>
                </c:pt>
                <c:pt idx="600">
                  <c:v>5.7296639498040883E-2</c:v>
                </c:pt>
                <c:pt idx="601">
                  <c:v>5.7296639498040883E-2</c:v>
                </c:pt>
                <c:pt idx="602">
                  <c:v>5.7296639498047225E-2</c:v>
                </c:pt>
                <c:pt idx="603">
                  <c:v>5.7296639498047225E-2</c:v>
                </c:pt>
                <c:pt idx="604">
                  <c:v>5.7296639498047225E-2</c:v>
                </c:pt>
                <c:pt idx="605">
                  <c:v>5.7296639498047225E-2</c:v>
                </c:pt>
                <c:pt idx="606">
                  <c:v>5.7296639498047225E-2</c:v>
                </c:pt>
                <c:pt idx="607">
                  <c:v>5.729663949807192E-2</c:v>
                </c:pt>
                <c:pt idx="608">
                  <c:v>5.7297169688689295E-2</c:v>
                </c:pt>
                <c:pt idx="609">
                  <c:v>5.7297169688689295E-2</c:v>
                </c:pt>
                <c:pt idx="610">
                  <c:v>5.7297169688695415E-2</c:v>
                </c:pt>
                <c:pt idx="611">
                  <c:v>5.7299713481661144E-2</c:v>
                </c:pt>
                <c:pt idx="612">
                  <c:v>5.7302013059298829E-2</c:v>
                </c:pt>
                <c:pt idx="613">
                  <c:v>5.7302013059311006E-2</c:v>
                </c:pt>
                <c:pt idx="614">
                  <c:v>5.7302543289068419E-2</c:v>
                </c:pt>
                <c:pt idx="615">
                  <c:v>5.7302543289068419E-2</c:v>
                </c:pt>
                <c:pt idx="616">
                  <c:v>5.7302543289068419E-2</c:v>
                </c:pt>
                <c:pt idx="617">
                  <c:v>5.730254328909308E-2</c:v>
                </c:pt>
                <c:pt idx="618">
                  <c:v>5.730254328909308E-2</c:v>
                </c:pt>
                <c:pt idx="619">
                  <c:v>5.7303073522698894E-2</c:v>
                </c:pt>
                <c:pt idx="620">
                  <c:v>5.7303073522698894E-2</c:v>
                </c:pt>
                <c:pt idx="621">
                  <c:v>5.7303073522698894E-2</c:v>
                </c:pt>
                <c:pt idx="622">
                  <c:v>5.7303073522698894E-2</c:v>
                </c:pt>
                <c:pt idx="623">
                  <c:v>5.7303073522698894E-2</c:v>
                </c:pt>
                <c:pt idx="624">
                  <c:v>5.7303073522717442E-2</c:v>
                </c:pt>
                <c:pt idx="625">
                  <c:v>5.7303073522717442E-2</c:v>
                </c:pt>
                <c:pt idx="626">
                  <c:v>5.7303073522717442E-2</c:v>
                </c:pt>
                <c:pt idx="627">
                  <c:v>5.7303073522736017E-2</c:v>
                </c:pt>
                <c:pt idx="628">
                  <c:v>5.7303073522736017E-2</c:v>
                </c:pt>
                <c:pt idx="629">
                  <c:v>5.7307509178110512E-2</c:v>
                </c:pt>
                <c:pt idx="630">
                  <c:v>5.7307509178119768E-2</c:v>
                </c:pt>
                <c:pt idx="631">
                  <c:v>5.7307509178122697E-2</c:v>
                </c:pt>
                <c:pt idx="632">
                  <c:v>5.7312883541524598E-2</c:v>
                </c:pt>
                <c:pt idx="633">
                  <c:v>5.7312934220028214E-2</c:v>
                </c:pt>
                <c:pt idx="634">
                  <c:v>5.7313413850444188E-2</c:v>
                </c:pt>
                <c:pt idx="635">
                  <c:v>5.7313413850444188E-2</c:v>
                </c:pt>
                <c:pt idx="636">
                  <c:v>5.7313413850468856E-2</c:v>
                </c:pt>
                <c:pt idx="637">
                  <c:v>5.7313944163237318E-2</c:v>
                </c:pt>
                <c:pt idx="638">
                  <c:v>5.7319369684431104E-2</c:v>
                </c:pt>
                <c:pt idx="639">
                  <c:v>5.7319369684437467E-2</c:v>
                </c:pt>
                <c:pt idx="640">
                  <c:v>5.7319369684446779E-2</c:v>
                </c:pt>
                <c:pt idx="641">
                  <c:v>5.7319369684458971E-2</c:v>
                </c:pt>
                <c:pt idx="642">
                  <c:v>5.7319369684480696E-2</c:v>
                </c:pt>
                <c:pt idx="643">
                  <c:v>5.7321783824280534E-2</c:v>
                </c:pt>
                <c:pt idx="644">
                  <c:v>5.7321792067753917E-2</c:v>
                </c:pt>
                <c:pt idx="645">
                  <c:v>5.7321792067761584E-2</c:v>
                </c:pt>
                <c:pt idx="646">
                  <c:v>5.7321792067772472E-2</c:v>
                </c:pt>
                <c:pt idx="647">
                  <c:v>5.7321792067791033E-2</c:v>
                </c:pt>
                <c:pt idx="648">
                  <c:v>5.7326637076062559E-2</c:v>
                </c:pt>
                <c:pt idx="649">
                  <c:v>5.7326637076062559E-2</c:v>
                </c:pt>
                <c:pt idx="650">
                  <c:v>5.7326637076062559E-2</c:v>
                </c:pt>
                <c:pt idx="651">
                  <c:v>5.7326637076062559E-2</c:v>
                </c:pt>
                <c:pt idx="652">
                  <c:v>5.7326637076062559E-2</c:v>
                </c:pt>
                <c:pt idx="653">
                  <c:v>5.7326637076075021E-2</c:v>
                </c:pt>
                <c:pt idx="654">
                  <c:v>5.7326637076075021E-2</c:v>
                </c:pt>
                <c:pt idx="655">
                  <c:v>5.7326637076075021E-2</c:v>
                </c:pt>
                <c:pt idx="656">
                  <c:v>5.7329059701026926E-2</c:v>
                </c:pt>
                <c:pt idx="657">
                  <c:v>5.7329059701051593E-2</c:v>
                </c:pt>
                <c:pt idx="658">
                  <c:v>5.7329059701051593E-2</c:v>
                </c:pt>
                <c:pt idx="659">
                  <c:v>5.7329059701051593E-2</c:v>
                </c:pt>
                <c:pt idx="660">
                  <c:v>5.7329590127737778E-2</c:v>
                </c:pt>
                <c:pt idx="661">
                  <c:v>5.7329590127737778E-2</c:v>
                </c:pt>
                <c:pt idx="662">
                  <c:v>5.7329590127740956E-2</c:v>
                </c:pt>
                <c:pt idx="663">
                  <c:v>5.7329590127747056E-2</c:v>
                </c:pt>
                <c:pt idx="664">
                  <c:v>5.7329590127747056E-2</c:v>
                </c:pt>
                <c:pt idx="665">
                  <c:v>5.732959012775634E-2</c:v>
                </c:pt>
                <c:pt idx="666">
                  <c:v>5.732959012775634E-2</c:v>
                </c:pt>
                <c:pt idx="667">
                  <c:v>5.732959012775634E-2</c:v>
                </c:pt>
                <c:pt idx="668">
                  <c:v>5.7330120558298052E-2</c:v>
                </c:pt>
                <c:pt idx="669">
                  <c:v>5.7330120558298052E-2</c:v>
                </c:pt>
                <c:pt idx="670">
                  <c:v>5.7330120558298052E-2</c:v>
                </c:pt>
                <c:pt idx="671">
                  <c:v>5.7330120558298052E-2</c:v>
                </c:pt>
                <c:pt idx="672">
                  <c:v>5.7330120558298052E-2</c:v>
                </c:pt>
                <c:pt idx="673">
                  <c:v>5.7330120558322727E-2</c:v>
                </c:pt>
                <c:pt idx="674">
                  <c:v>5.7330120558322727E-2</c:v>
                </c:pt>
                <c:pt idx="675">
                  <c:v>5.7332135053247975E-2</c:v>
                </c:pt>
                <c:pt idx="676">
                  <c:v>5.7334259638088317E-2</c:v>
                </c:pt>
                <c:pt idx="677">
                  <c:v>5.7340464726222957E-2</c:v>
                </c:pt>
                <c:pt idx="678">
                  <c:v>5.7340873018769681E-2</c:v>
                </c:pt>
                <c:pt idx="679">
                  <c:v>5.7342938510344776E-2</c:v>
                </c:pt>
                <c:pt idx="680">
                  <c:v>5.7343999569668042E-2</c:v>
                </c:pt>
                <c:pt idx="681">
                  <c:v>5.7351463182433914E-2</c:v>
                </c:pt>
                <c:pt idx="682">
                  <c:v>5.7355763744336687E-2</c:v>
                </c:pt>
                <c:pt idx="683">
                  <c:v>5.7356647010598449E-2</c:v>
                </c:pt>
                <c:pt idx="684">
                  <c:v>5.7356647010611446E-2</c:v>
                </c:pt>
                <c:pt idx="685">
                  <c:v>5.7356647010611446E-2</c:v>
                </c:pt>
                <c:pt idx="686">
                  <c:v>5.7356647010611446E-2</c:v>
                </c:pt>
                <c:pt idx="687">
                  <c:v>5.7361688128120036E-2</c:v>
                </c:pt>
                <c:pt idx="688">
                  <c:v>5.7364347102790848E-2</c:v>
                </c:pt>
                <c:pt idx="689">
                  <c:v>5.7364383534718566E-2</c:v>
                </c:pt>
                <c:pt idx="690">
                  <c:v>5.737117979678872E-2</c:v>
                </c:pt>
                <c:pt idx="691">
                  <c:v>5.7372035677313228E-2</c:v>
                </c:pt>
                <c:pt idx="692">
                  <c:v>5.7377502402567025E-2</c:v>
                </c:pt>
                <c:pt idx="693">
                  <c:v>5.7384244764433712E-2</c:v>
                </c:pt>
                <c:pt idx="694">
                  <c:v>5.7411852964882763E-2</c:v>
                </c:pt>
                <c:pt idx="695">
                  <c:v>5.7466168897577011E-2</c:v>
                </c:pt>
                <c:pt idx="696">
                  <c:v>5.7469668561463107E-2</c:v>
                </c:pt>
                <c:pt idx="697">
                  <c:v>5.7517916122055313E-2</c:v>
                </c:pt>
                <c:pt idx="698">
                  <c:v>5.7538630394109155E-2</c:v>
                </c:pt>
                <c:pt idx="699">
                  <c:v>5.754557489887676E-2</c:v>
                </c:pt>
                <c:pt idx="700">
                  <c:v>5.7614731985155224E-2</c:v>
                </c:pt>
                <c:pt idx="701">
                  <c:v>5.7868175046741417E-2</c:v>
                </c:pt>
                <c:pt idx="702">
                  <c:v>5.796025911626794E-2</c:v>
                </c:pt>
                <c:pt idx="703">
                  <c:v>5.798862021045318E-2</c:v>
                </c:pt>
                <c:pt idx="704">
                  <c:v>5.8009355787224617E-2</c:v>
                </c:pt>
                <c:pt idx="705">
                  <c:v>5.8164188889277428E-2</c:v>
                </c:pt>
                <c:pt idx="706">
                  <c:v>5.8935372853498015E-2</c:v>
                </c:pt>
                <c:pt idx="707">
                  <c:v>5.9213481909695408E-2</c:v>
                </c:pt>
                <c:pt idx="708">
                  <c:v>5.950734411317516E-2</c:v>
                </c:pt>
                <c:pt idx="709">
                  <c:v>5.9730721780692331E-2</c:v>
                </c:pt>
                <c:pt idx="710">
                  <c:v>5.976807003557269E-2</c:v>
                </c:pt>
                <c:pt idx="711">
                  <c:v>5.9815341178844704E-2</c:v>
                </c:pt>
                <c:pt idx="712">
                  <c:v>5.982267273101053E-2</c:v>
                </c:pt>
                <c:pt idx="713">
                  <c:v>5.9823285180725279E-2</c:v>
                </c:pt>
                <c:pt idx="714">
                  <c:v>5.9826537530075115E-2</c:v>
                </c:pt>
                <c:pt idx="715">
                  <c:v>5.9837180248828545E-2</c:v>
                </c:pt>
                <c:pt idx="716">
                  <c:v>5.9847031261436014E-2</c:v>
                </c:pt>
                <c:pt idx="717">
                  <c:v>5.985799712826001E-2</c:v>
                </c:pt>
                <c:pt idx="718">
                  <c:v>5.9873278471810336E-2</c:v>
                </c:pt>
                <c:pt idx="719">
                  <c:v>5.9887795601593248E-2</c:v>
                </c:pt>
                <c:pt idx="720">
                  <c:v>5.9923917738112613E-2</c:v>
                </c:pt>
                <c:pt idx="721">
                  <c:v>5.9938444483596448E-2</c:v>
                </c:pt>
                <c:pt idx="722">
                  <c:v>5.9949102791746957E-2</c:v>
                </c:pt>
                <c:pt idx="723">
                  <c:v>5.9958968233277052E-2</c:v>
                </c:pt>
                <c:pt idx="724">
                  <c:v>5.9985253884537612E-2</c:v>
                </c:pt>
                <c:pt idx="725">
                  <c:v>5.999979227332089E-2</c:v>
                </c:pt>
                <c:pt idx="726">
                  <c:v>6.0005847916804272E-2</c:v>
                </c:pt>
                <c:pt idx="727">
                  <c:v>6.0009664246778061E-2</c:v>
                </c:pt>
                <c:pt idx="728">
                  <c:v>6.0016961718761051E-2</c:v>
                </c:pt>
                <c:pt idx="729">
                  <c:v>6.0035967300185296E-2</c:v>
                </c:pt>
                <c:pt idx="730">
                  <c:v>6.00505153129244E-2</c:v>
                </c:pt>
                <c:pt idx="731">
                  <c:v>6.0119442235177754E-2</c:v>
                </c:pt>
                <c:pt idx="732">
                  <c:v>6.0186374143725546E-2</c:v>
                </c:pt>
                <c:pt idx="733">
                  <c:v>6.0195633832432545E-2</c:v>
                </c:pt>
                <c:pt idx="734">
                  <c:v>6.0319653096444853E-2</c:v>
                </c:pt>
                <c:pt idx="735">
                  <c:v>6.0867514544640788E-2</c:v>
                </c:pt>
                <c:pt idx="736">
                  <c:v>6.103175373597295E-2</c:v>
                </c:pt>
                <c:pt idx="737">
                  <c:v>6.1495320438316167E-2</c:v>
                </c:pt>
                <c:pt idx="738">
                  <c:v>6.1535360633968215E-2</c:v>
                </c:pt>
                <c:pt idx="739">
                  <c:v>6.1549061241011067E-2</c:v>
                </c:pt>
                <c:pt idx="740">
                  <c:v>6.1667102457522827E-2</c:v>
                </c:pt>
                <c:pt idx="741">
                  <c:v>6.1794495378958529E-2</c:v>
                </c:pt>
                <c:pt idx="742">
                  <c:v>6.1849655284641515E-2</c:v>
                </c:pt>
                <c:pt idx="743">
                  <c:v>6.1876574061972847E-2</c:v>
                </c:pt>
                <c:pt idx="744">
                  <c:v>6.1942927311893839E-2</c:v>
                </c:pt>
                <c:pt idx="745">
                  <c:v>6.2037749801761105E-2</c:v>
                </c:pt>
                <c:pt idx="746">
                  <c:v>6.2048927636774096E-2</c:v>
                </c:pt>
                <c:pt idx="747">
                  <c:v>6.2087692381869286E-2</c:v>
                </c:pt>
                <c:pt idx="748">
                  <c:v>6.2094490315108004E-2</c:v>
                </c:pt>
                <c:pt idx="749">
                  <c:v>6.3017040097132521E-2</c:v>
                </c:pt>
                <c:pt idx="750">
                  <c:v>6.3743923563209792E-2</c:v>
                </c:pt>
                <c:pt idx="751">
                  <c:v>6.4405895069329436E-2</c:v>
                </c:pt>
                <c:pt idx="752">
                  <c:v>6.4732115959187486E-2</c:v>
                </c:pt>
                <c:pt idx="753">
                  <c:v>6.4735619085260307E-2</c:v>
                </c:pt>
                <c:pt idx="754">
                  <c:v>6.4739329181842636E-2</c:v>
                </c:pt>
                <c:pt idx="755">
                  <c:v>6.4745692918910872E-2</c:v>
                </c:pt>
                <c:pt idx="756">
                  <c:v>6.4746936987662984E-2</c:v>
                </c:pt>
                <c:pt idx="757">
                  <c:v>6.4785932273342201E-2</c:v>
                </c:pt>
                <c:pt idx="758">
                  <c:v>6.4789437660723745E-2</c:v>
                </c:pt>
                <c:pt idx="759">
                  <c:v>6.4800762868681902E-2</c:v>
                </c:pt>
                <c:pt idx="760">
                  <c:v>6.4850502919916342E-2</c:v>
                </c:pt>
                <c:pt idx="761">
                  <c:v>6.4851115362223655E-2</c:v>
                </c:pt>
                <c:pt idx="762">
                  <c:v>6.4852014637525462E-2</c:v>
                </c:pt>
                <c:pt idx="763">
                  <c:v>6.4854623487684768E-2</c:v>
                </c:pt>
                <c:pt idx="764">
                  <c:v>6.4854686990856586E-2</c:v>
                </c:pt>
                <c:pt idx="765">
                  <c:v>6.4864711697428967E-2</c:v>
                </c:pt>
                <c:pt idx="766">
                  <c:v>6.4878871321524478E-2</c:v>
                </c:pt>
                <c:pt idx="767">
                  <c:v>6.4905008468734135E-2</c:v>
                </c:pt>
                <c:pt idx="768">
                  <c:v>6.4908518857325306E-2</c:v>
                </c:pt>
                <c:pt idx="769">
                  <c:v>6.491223664536272E-2</c:v>
                </c:pt>
                <c:pt idx="770">
                  <c:v>6.491986022256914E-2</c:v>
                </c:pt>
                <c:pt idx="771">
                  <c:v>6.4969671224931691E-2</c:v>
                </c:pt>
                <c:pt idx="772">
                  <c:v>6.4970284540721596E-2</c:v>
                </c:pt>
                <c:pt idx="773">
                  <c:v>6.4973797669595823E-2</c:v>
                </c:pt>
                <c:pt idx="774">
                  <c:v>6.4986524027592876E-2</c:v>
                </c:pt>
                <c:pt idx="775">
                  <c:v>6.4986633259742951E-2</c:v>
                </c:pt>
                <c:pt idx="776">
                  <c:v>6.5015217027730651E-2</c:v>
                </c:pt>
                <c:pt idx="777">
                  <c:v>6.5707051391802704E-2</c:v>
                </c:pt>
                <c:pt idx="778">
                  <c:v>6.6179106401194482E-2</c:v>
                </c:pt>
                <c:pt idx="779">
                  <c:v>6.6556782267806425E-2</c:v>
                </c:pt>
                <c:pt idx="780">
                  <c:v>6.9050001926967183E-2</c:v>
                </c:pt>
                <c:pt idx="781">
                  <c:v>6.933599975554626E-2</c:v>
                </c:pt>
                <c:pt idx="782">
                  <c:v>6.9338597566577301E-2</c:v>
                </c:pt>
                <c:pt idx="783">
                  <c:v>6.9347521353309488E-2</c:v>
                </c:pt>
                <c:pt idx="784">
                  <c:v>6.9348136523770768E-2</c:v>
                </c:pt>
                <c:pt idx="785">
                  <c:v>6.934860997646454E-2</c:v>
                </c:pt>
                <c:pt idx="786">
                  <c:v>6.935270896788838E-2</c:v>
                </c:pt>
                <c:pt idx="787">
                  <c:v>6.9352708967960058E-2</c:v>
                </c:pt>
                <c:pt idx="788">
                  <c:v>6.9356134122445665E-2</c:v>
                </c:pt>
                <c:pt idx="789">
                  <c:v>6.9356134122467161E-2</c:v>
                </c:pt>
                <c:pt idx="790">
                  <c:v>6.9356134122502855E-2</c:v>
                </c:pt>
                <c:pt idx="791">
                  <c:v>6.9368605410349352E-2</c:v>
                </c:pt>
                <c:pt idx="792">
                  <c:v>6.9368605410349352E-2</c:v>
                </c:pt>
                <c:pt idx="793">
                  <c:v>6.9375657629923523E-2</c:v>
                </c:pt>
                <c:pt idx="794">
                  <c:v>6.9375657629923523E-2</c:v>
                </c:pt>
                <c:pt idx="795">
                  <c:v>6.9376272992626234E-2</c:v>
                </c:pt>
                <c:pt idx="796">
                  <c:v>6.9377935857788092E-2</c:v>
                </c:pt>
                <c:pt idx="797">
                  <c:v>6.9391493554088912E-2</c:v>
                </c:pt>
                <c:pt idx="798">
                  <c:v>6.9398062271877087E-2</c:v>
                </c:pt>
                <c:pt idx="799">
                  <c:v>6.9408094338099816E-2</c:v>
                </c:pt>
                <c:pt idx="800">
                  <c:v>6.9417604302370636E-2</c:v>
                </c:pt>
                <c:pt idx="801">
                  <c:v>6.9423153199966378E-2</c:v>
                </c:pt>
                <c:pt idx="802">
                  <c:v>6.9423843986533146E-2</c:v>
                </c:pt>
                <c:pt idx="803">
                  <c:v>6.9431455813365087E-2</c:v>
                </c:pt>
                <c:pt idx="804">
                  <c:v>6.9465291295347911E-2</c:v>
                </c:pt>
                <c:pt idx="805">
                  <c:v>6.9469167413493807E-2</c:v>
                </c:pt>
                <c:pt idx="806">
                  <c:v>6.9493933280144429E-2</c:v>
                </c:pt>
                <c:pt idx="807">
                  <c:v>6.9535320489889141E-2</c:v>
                </c:pt>
                <c:pt idx="808">
                  <c:v>6.9535839311163444E-2</c:v>
                </c:pt>
                <c:pt idx="809">
                  <c:v>6.960414534270537E-2</c:v>
                </c:pt>
                <c:pt idx="810">
                  <c:v>6.9616033954920706E-2</c:v>
                </c:pt>
                <c:pt idx="811">
                  <c:v>6.9618235077860136E-2</c:v>
                </c:pt>
                <c:pt idx="812">
                  <c:v>6.961885209684042E-2</c:v>
                </c:pt>
                <c:pt idx="813">
                  <c:v>6.961885209684042E-2</c:v>
                </c:pt>
                <c:pt idx="814">
                  <c:v>6.961885209684042E-2</c:v>
                </c:pt>
                <c:pt idx="815">
                  <c:v>6.961885209684042E-2</c:v>
                </c:pt>
                <c:pt idx="816">
                  <c:v>6.9618852096847483E-2</c:v>
                </c:pt>
                <c:pt idx="817">
                  <c:v>6.9618852096854617E-2</c:v>
                </c:pt>
                <c:pt idx="818">
                  <c:v>6.9618852096869119E-2</c:v>
                </c:pt>
                <c:pt idx="819">
                  <c:v>6.9618852096869119E-2</c:v>
                </c:pt>
                <c:pt idx="820">
                  <c:v>6.9618852096869119E-2</c:v>
                </c:pt>
                <c:pt idx="821">
                  <c:v>6.9619469120030933E-2</c:v>
                </c:pt>
                <c:pt idx="822">
                  <c:v>6.9624630800162346E-2</c:v>
                </c:pt>
                <c:pt idx="823">
                  <c:v>6.9624630800191073E-2</c:v>
                </c:pt>
                <c:pt idx="824">
                  <c:v>6.9632119023599184E-2</c:v>
                </c:pt>
                <c:pt idx="825">
                  <c:v>6.9632119023599184E-2</c:v>
                </c:pt>
                <c:pt idx="826">
                  <c:v>6.9632119023615227E-2</c:v>
                </c:pt>
                <c:pt idx="827">
                  <c:v>6.9632119023642358E-2</c:v>
                </c:pt>
                <c:pt idx="828">
                  <c:v>6.9634996642554195E-2</c:v>
                </c:pt>
                <c:pt idx="829">
                  <c:v>6.9638432528050589E-2</c:v>
                </c:pt>
                <c:pt idx="830">
                  <c:v>6.9638432528050589E-2</c:v>
                </c:pt>
                <c:pt idx="831">
                  <c:v>6.9638432528050589E-2</c:v>
                </c:pt>
                <c:pt idx="832">
                  <c:v>6.9638432528107988E-2</c:v>
                </c:pt>
                <c:pt idx="833">
                  <c:v>6.964001225756318E-2</c:v>
                </c:pt>
                <c:pt idx="834">
                  <c:v>6.9644212482607076E-2</c:v>
                </c:pt>
                <c:pt idx="835">
                  <c:v>6.9649708415044087E-2</c:v>
                </c:pt>
                <c:pt idx="836">
                  <c:v>6.9649708415044087E-2</c:v>
                </c:pt>
                <c:pt idx="837">
                  <c:v>6.9650325648741226E-2</c:v>
                </c:pt>
                <c:pt idx="838">
                  <c:v>6.9650325648755743E-2</c:v>
                </c:pt>
                <c:pt idx="839">
                  <c:v>6.9650325648769953E-2</c:v>
                </c:pt>
                <c:pt idx="840">
                  <c:v>6.9650325648769953E-2</c:v>
                </c:pt>
                <c:pt idx="841">
                  <c:v>6.9650325648769953E-2</c:v>
                </c:pt>
                <c:pt idx="842">
                  <c:v>6.9650942886707243E-2</c:v>
                </c:pt>
                <c:pt idx="843">
                  <c:v>6.9650942886707243E-2</c:v>
                </c:pt>
                <c:pt idx="844">
                  <c:v>6.9650942886707243E-2</c:v>
                </c:pt>
                <c:pt idx="845">
                  <c:v>6.965223741262716E-2</c:v>
                </c:pt>
                <c:pt idx="846">
                  <c:v>6.9657198714855442E-2</c:v>
                </c:pt>
                <c:pt idx="847">
                  <c:v>6.9657399912553375E-2</c:v>
                </c:pt>
                <c:pt idx="848">
                  <c:v>6.9657399912553375E-2</c:v>
                </c:pt>
                <c:pt idx="849">
                  <c:v>6.9657399912567919E-2</c:v>
                </c:pt>
                <c:pt idx="850">
                  <c:v>6.9657399912567919E-2</c:v>
                </c:pt>
                <c:pt idx="851">
                  <c:v>6.9657424139482615E-2</c:v>
                </c:pt>
                <c:pt idx="852">
                  <c:v>6.9662102032263098E-2</c:v>
                </c:pt>
                <c:pt idx="853">
                  <c:v>6.966236254842742E-2</c:v>
                </c:pt>
                <c:pt idx="854">
                  <c:v>6.966359719275235E-2</c:v>
                </c:pt>
                <c:pt idx="855">
                  <c:v>6.9670530265917893E-2</c:v>
                </c:pt>
                <c:pt idx="856">
                  <c:v>6.9670530265917893E-2</c:v>
                </c:pt>
                <c:pt idx="857">
                  <c:v>6.9672732715277116E-2</c:v>
                </c:pt>
                <c:pt idx="858">
                  <c:v>6.967273271529309E-2</c:v>
                </c:pt>
                <c:pt idx="859">
                  <c:v>6.9672732715318486E-2</c:v>
                </c:pt>
                <c:pt idx="860">
                  <c:v>6.9685567690344785E-2</c:v>
                </c:pt>
                <c:pt idx="861">
                  <c:v>6.9688911114576979E-2</c:v>
                </c:pt>
                <c:pt idx="862">
                  <c:v>6.9690739394910911E-2</c:v>
                </c:pt>
                <c:pt idx="863">
                  <c:v>6.9713923281471357E-2</c:v>
                </c:pt>
                <c:pt idx="864">
                  <c:v>6.971392328149173E-2</c:v>
                </c:pt>
                <c:pt idx="865">
                  <c:v>6.971392328149173E-2</c:v>
                </c:pt>
                <c:pt idx="866">
                  <c:v>6.9730839926362767E-2</c:v>
                </c:pt>
                <c:pt idx="867">
                  <c:v>6.9731836193037328E-2</c:v>
                </c:pt>
                <c:pt idx="868">
                  <c:v>6.9743469163472988E-2</c:v>
                </c:pt>
                <c:pt idx="869">
                  <c:v>6.9745881203079396E-2</c:v>
                </c:pt>
                <c:pt idx="870">
                  <c:v>6.9894173342765292E-2</c:v>
                </c:pt>
                <c:pt idx="871">
                  <c:v>6.9965856528052747E-2</c:v>
                </c:pt>
                <c:pt idx="872">
                  <c:v>6.9972220127448789E-2</c:v>
                </c:pt>
                <c:pt idx="873">
                  <c:v>6.9984239449113153E-2</c:v>
                </c:pt>
                <c:pt idx="874">
                  <c:v>6.9999791771033854E-2</c:v>
                </c:pt>
                <c:pt idx="875">
                  <c:v>7.0013379701150014E-2</c:v>
                </c:pt>
                <c:pt idx="876">
                  <c:v>7.0023006087949646E-2</c:v>
                </c:pt>
                <c:pt idx="877">
                  <c:v>7.0023479917961887E-2</c:v>
                </c:pt>
                <c:pt idx="878">
                  <c:v>7.004140056042317E-2</c:v>
                </c:pt>
                <c:pt idx="879">
                  <c:v>7.0071205213845675E-2</c:v>
                </c:pt>
                <c:pt idx="880">
                  <c:v>7.0133068620924277E-2</c:v>
                </c:pt>
                <c:pt idx="881">
                  <c:v>7.0140128678244443E-2</c:v>
                </c:pt>
                <c:pt idx="882">
                  <c:v>7.0143406901323674E-2</c:v>
                </c:pt>
                <c:pt idx="883">
                  <c:v>7.0149825030283497E-2</c:v>
                </c:pt>
                <c:pt idx="884">
                  <c:v>7.0167874108044967E-2</c:v>
                </c:pt>
                <c:pt idx="885">
                  <c:v>7.0183457812937097E-2</c:v>
                </c:pt>
                <c:pt idx="886">
                  <c:v>7.0206718969346132E-2</c:v>
                </c:pt>
                <c:pt idx="887">
                  <c:v>7.0207193755332686E-2</c:v>
                </c:pt>
                <c:pt idx="888">
                  <c:v>7.0225150552417986E-2</c:v>
                </c:pt>
                <c:pt idx="889">
                  <c:v>7.0251512977363234E-2</c:v>
                </c:pt>
                <c:pt idx="890">
                  <c:v>7.0259669443542713E-2</c:v>
                </c:pt>
                <c:pt idx="891">
                  <c:v>7.0326495569161096E-2</c:v>
                </c:pt>
                <c:pt idx="892">
                  <c:v>7.0327117412421689E-2</c:v>
                </c:pt>
                <c:pt idx="893">
                  <c:v>7.0440938029936256E-2</c:v>
                </c:pt>
                <c:pt idx="894">
                  <c:v>7.0473319941732421E-2</c:v>
                </c:pt>
                <c:pt idx="895">
                  <c:v>7.0505713296116351E-2</c:v>
                </c:pt>
                <c:pt idx="896">
                  <c:v>7.0507237961456345E-2</c:v>
                </c:pt>
                <c:pt idx="897">
                  <c:v>7.0554807403361453E-2</c:v>
                </c:pt>
                <c:pt idx="898">
                  <c:v>7.0557646618453679E-2</c:v>
                </c:pt>
                <c:pt idx="899">
                  <c:v>7.0616307697228389E-2</c:v>
                </c:pt>
                <c:pt idx="900">
                  <c:v>7.0801920993793024E-2</c:v>
                </c:pt>
                <c:pt idx="901">
                  <c:v>7.0834430358435146E-2</c:v>
                </c:pt>
                <c:pt idx="902">
                  <c:v>7.1302016879757943E-2</c:v>
                </c:pt>
                <c:pt idx="903">
                  <c:v>7.1380042381500822E-2</c:v>
                </c:pt>
                <c:pt idx="904">
                  <c:v>7.1550379121612703E-2</c:v>
                </c:pt>
                <c:pt idx="905">
                  <c:v>7.1823346040380431E-2</c:v>
                </c:pt>
                <c:pt idx="906">
                  <c:v>7.1840453618697078E-2</c:v>
                </c:pt>
                <c:pt idx="907">
                  <c:v>7.1841391587957562E-2</c:v>
                </c:pt>
                <c:pt idx="908">
                  <c:v>7.2030420992849981E-2</c:v>
                </c:pt>
                <c:pt idx="909">
                  <c:v>7.2085632271967973E-2</c:v>
                </c:pt>
                <c:pt idx="910">
                  <c:v>7.213364186298149E-2</c:v>
                </c:pt>
                <c:pt idx="911">
                  <c:v>7.2182757458490232E-2</c:v>
                </c:pt>
                <c:pt idx="912">
                  <c:v>7.2474637739144906E-2</c:v>
                </c:pt>
                <c:pt idx="913">
                  <c:v>7.2485560080935027E-2</c:v>
                </c:pt>
                <c:pt idx="914">
                  <c:v>7.2572935850114165E-2</c:v>
                </c:pt>
                <c:pt idx="915">
                  <c:v>7.2766905410649702E-2</c:v>
                </c:pt>
                <c:pt idx="916">
                  <c:v>7.295702322645968E-2</c:v>
                </c:pt>
                <c:pt idx="917">
                  <c:v>7.3003864186789919E-2</c:v>
                </c:pt>
                <c:pt idx="918">
                  <c:v>7.3125942200477939E-2</c:v>
                </c:pt>
                <c:pt idx="919">
                  <c:v>7.3761713664477646E-2</c:v>
                </c:pt>
                <c:pt idx="920">
                  <c:v>7.4511245324802314E-2</c:v>
                </c:pt>
                <c:pt idx="921">
                  <c:v>7.4523053375428597E-2</c:v>
                </c:pt>
                <c:pt idx="922">
                  <c:v>7.4873415618117334E-2</c:v>
                </c:pt>
                <c:pt idx="923">
                  <c:v>7.4931938306983734E-2</c:v>
                </c:pt>
                <c:pt idx="924">
                  <c:v>7.4980209429773556E-2</c:v>
                </c:pt>
                <c:pt idx="925">
                  <c:v>7.498594791810323E-2</c:v>
                </c:pt>
                <c:pt idx="926">
                  <c:v>7.5026258518891234E-2</c:v>
                </c:pt>
                <c:pt idx="927">
                  <c:v>7.5042179993633759E-2</c:v>
                </c:pt>
                <c:pt idx="928">
                  <c:v>7.5114544321272E-2</c:v>
                </c:pt>
                <c:pt idx="929">
                  <c:v>7.5118767527058122E-2</c:v>
                </c:pt>
                <c:pt idx="930">
                  <c:v>7.5165089572224189E-2</c:v>
                </c:pt>
                <c:pt idx="931">
                  <c:v>7.5210035453375915E-2</c:v>
                </c:pt>
                <c:pt idx="932">
                  <c:v>7.5316492970905702E-2</c:v>
                </c:pt>
                <c:pt idx="933">
                  <c:v>7.5534235007555767E-2</c:v>
                </c:pt>
                <c:pt idx="934">
                  <c:v>7.5605623770024791E-2</c:v>
                </c:pt>
                <c:pt idx="935">
                  <c:v>7.5607170055484701E-2</c:v>
                </c:pt>
                <c:pt idx="936">
                  <c:v>7.5640160642543294E-2</c:v>
                </c:pt>
                <c:pt idx="937">
                  <c:v>7.5728915413144776E-2</c:v>
                </c:pt>
                <c:pt idx="938">
                  <c:v>7.5739718214482554E-2</c:v>
                </c:pt>
                <c:pt idx="939">
                  <c:v>7.5741266588756448E-2</c:v>
                </c:pt>
                <c:pt idx="940">
                  <c:v>7.5774301737701846E-2</c:v>
                </c:pt>
                <c:pt idx="941">
                  <c:v>7.5800444288151164E-2</c:v>
                </c:pt>
                <c:pt idx="942">
                  <c:v>7.7824572352063845E-2</c:v>
                </c:pt>
                <c:pt idx="943">
                  <c:v>7.794484906603448E-2</c:v>
                </c:pt>
                <c:pt idx="944">
                  <c:v>7.9011793119529633E-2</c:v>
                </c:pt>
                <c:pt idx="945">
                  <c:v>7.9703780963788828E-2</c:v>
                </c:pt>
                <c:pt idx="946">
                  <c:v>7.9799654459700498E-2</c:v>
                </c:pt>
                <c:pt idx="947">
                  <c:v>7.9906617883780909E-2</c:v>
                </c:pt>
                <c:pt idx="948">
                  <c:v>7.9939860717790398E-2</c:v>
                </c:pt>
                <c:pt idx="949">
                  <c:v>8.0347313084746713E-2</c:v>
                </c:pt>
                <c:pt idx="950">
                  <c:v>8.0750969820622853E-2</c:v>
                </c:pt>
                <c:pt idx="951">
                  <c:v>8.3553816808770151E-2</c:v>
                </c:pt>
                <c:pt idx="952">
                  <c:v>8.3579551800335494E-2</c:v>
                </c:pt>
                <c:pt idx="953">
                  <c:v>8.3579551800351787E-2</c:v>
                </c:pt>
                <c:pt idx="954">
                  <c:v>8.3590140682640451E-2</c:v>
                </c:pt>
                <c:pt idx="955">
                  <c:v>8.3604679121134978E-2</c:v>
                </c:pt>
                <c:pt idx="956">
                  <c:v>8.3608133736183088E-2</c:v>
                </c:pt>
                <c:pt idx="957">
                  <c:v>8.3608532192461338E-2</c:v>
                </c:pt>
                <c:pt idx="958">
                  <c:v>8.3611225851647625E-2</c:v>
                </c:pt>
                <c:pt idx="959">
                  <c:v>8.3622009005943382E-2</c:v>
                </c:pt>
                <c:pt idx="960">
                  <c:v>8.362709016713693E-2</c:v>
                </c:pt>
                <c:pt idx="961">
                  <c:v>8.3636906330206234E-2</c:v>
                </c:pt>
                <c:pt idx="962">
                  <c:v>8.3654814854359771E-2</c:v>
                </c:pt>
                <c:pt idx="963">
                  <c:v>8.3654950790268787E-2</c:v>
                </c:pt>
                <c:pt idx="964">
                  <c:v>8.3677574186983489E-2</c:v>
                </c:pt>
                <c:pt idx="965">
                  <c:v>8.3728318633579393E-2</c:v>
                </c:pt>
                <c:pt idx="966">
                  <c:v>8.3736544219660411E-2</c:v>
                </c:pt>
                <c:pt idx="967">
                  <c:v>8.3785913493149816E-2</c:v>
                </c:pt>
                <c:pt idx="968">
                  <c:v>8.3840812995139166E-2</c:v>
                </c:pt>
                <c:pt idx="969">
                  <c:v>8.386944367272646E-2</c:v>
                </c:pt>
                <c:pt idx="970">
                  <c:v>8.3871536585488446E-2</c:v>
                </c:pt>
                <c:pt idx="971">
                  <c:v>8.3874430133286396E-2</c:v>
                </c:pt>
                <c:pt idx="972">
                  <c:v>8.3878358648695833E-2</c:v>
                </c:pt>
                <c:pt idx="973">
                  <c:v>8.3879780621303066E-2</c:v>
                </c:pt>
                <c:pt idx="974">
                  <c:v>8.3893645803342923E-2</c:v>
                </c:pt>
                <c:pt idx="975">
                  <c:v>8.3893645803342923E-2</c:v>
                </c:pt>
                <c:pt idx="976">
                  <c:v>8.3894356884696097E-2</c:v>
                </c:pt>
                <c:pt idx="977">
                  <c:v>8.3904168692694167E-2</c:v>
                </c:pt>
                <c:pt idx="978">
                  <c:v>8.391533582145469E-2</c:v>
                </c:pt>
                <c:pt idx="979">
                  <c:v>8.391533582145469E-2</c:v>
                </c:pt>
                <c:pt idx="980">
                  <c:v>8.3915335821471385E-2</c:v>
                </c:pt>
                <c:pt idx="981">
                  <c:v>8.3915499669108232E-2</c:v>
                </c:pt>
                <c:pt idx="982">
                  <c:v>8.3916047040858824E-2</c:v>
                </c:pt>
                <c:pt idx="983">
                  <c:v>8.3916047040858824E-2</c:v>
                </c:pt>
                <c:pt idx="984">
                  <c:v>8.3916047040858824E-2</c:v>
                </c:pt>
                <c:pt idx="985">
                  <c:v>8.3916047040858824E-2</c:v>
                </c:pt>
                <c:pt idx="986">
                  <c:v>8.3916047040866984E-2</c:v>
                </c:pt>
                <c:pt idx="987">
                  <c:v>8.3916047040866984E-2</c:v>
                </c:pt>
                <c:pt idx="988">
                  <c:v>8.3916047040866984E-2</c:v>
                </c:pt>
                <c:pt idx="989">
                  <c:v>8.3916047040866984E-2</c:v>
                </c:pt>
                <c:pt idx="990">
                  <c:v>8.3916047040866984E-2</c:v>
                </c:pt>
                <c:pt idx="991">
                  <c:v>8.3916047040866984E-2</c:v>
                </c:pt>
                <c:pt idx="992">
                  <c:v>8.3916047040879446E-2</c:v>
                </c:pt>
                <c:pt idx="993">
                  <c:v>8.3916047040900096E-2</c:v>
                </c:pt>
                <c:pt idx="994">
                  <c:v>8.3916047040900096E-2</c:v>
                </c:pt>
                <c:pt idx="995">
                  <c:v>8.3916047040900096E-2</c:v>
                </c:pt>
                <c:pt idx="996">
                  <c:v>8.3916758264806449E-2</c:v>
                </c:pt>
                <c:pt idx="997">
                  <c:v>8.3916758264814623E-2</c:v>
                </c:pt>
                <c:pt idx="998">
                  <c:v>8.3916758264822755E-2</c:v>
                </c:pt>
                <c:pt idx="999">
                  <c:v>8.3916758264835273E-2</c:v>
                </c:pt>
                <c:pt idx="1000">
                  <c:v>8.3916758264855854E-2</c:v>
                </c:pt>
                <c:pt idx="1001">
                  <c:v>8.3918036901939996E-2</c:v>
                </c:pt>
                <c:pt idx="1002">
                  <c:v>8.3922092588774033E-2</c:v>
                </c:pt>
                <c:pt idx="1003">
                  <c:v>8.3924226389705092E-2</c:v>
                </c:pt>
                <c:pt idx="1004">
                  <c:v>8.392920541685446E-2</c:v>
                </c:pt>
                <c:pt idx="1005">
                  <c:v>8.392991672454074E-2</c:v>
                </c:pt>
                <c:pt idx="1006">
                  <c:v>8.3931339353494755E-2</c:v>
                </c:pt>
                <c:pt idx="1007">
                  <c:v>8.3952489136381092E-2</c:v>
                </c:pt>
                <c:pt idx="1008">
                  <c:v>8.3955738681122313E-2</c:v>
                </c:pt>
                <c:pt idx="1009">
                  <c:v>8.3959795736092815E-2</c:v>
                </c:pt>
                <c:pt idx="1010">
                  <c:v>8.3959795736092815E-2</c:v>
                </c:pt>
                <c:pt idx="1011">
                  <c:v>8.3959795736092815E-2</c:v>
                </c:pt>
                <c:pt idx="1012">
                  <c:v>8.3966910963604646E-2</c:v>
                </c:pt>
                <c:pt idx="1013">
                  <c:v>8.4022609329043027E-2</c:v>
                </c:pt>
                <c:pt idx="1014">
                  <c:v>8.4025628867852489E-2</c:v>
                </c:pt>
                <c:pt idx="1015">
                  <c:v>8.4062654777740095E-2</c:v>
                </c:pt>
                <c:pt idx="1016">
                  <c:v>8.4074026104150795E-2</c:v>
                </c:pt>
                <c:pt idx="1017">
                  <c:v>8.4211620955296787E-2</c:v>
                </c:pt>
                <c:pt idx="1018">
                  <c:v>8.438767117387444E-2</c:v>
                </c:pt>
                <c:pt idx="1019">
                  <c:v>8.4611077377017771E-2</c:v>
                </c:pt>
                <c:pt idx="1020">
                  <c:v>8.4769195955882976E-2</c:v>
                </c:pt>
                <c:pt idx="1021">
                  <c:v>8.4895641912577563E-2</c:v>
                </c:pt>
                <c:pt idx="1022">
                  <c:v>8.491853444469534E-2</c:v>
                </c:pt>
                <c:pt idx="1023">
                  <c:v>8.4932955054657228E-2</c:v>
                </c:pt>
                <c:pt idx="1024">
                  <c:v>8.4949169501308069E-2</c:v>
                </c:pt>
                <c:pt idx="1025">
                  <c:v>8.4977379629312996E-2</c:v>
                </c:pt>
                <c:pt idx="1026">
                  <c:v>8.499452052709644E-2</c:v>
                </c:pt>
                <c:pt idx="1027">
                  <c:v>8.6140873196276224E-2</c:v>
                </c:pt>
                <c:pt idx="1028">
                  <c:v>8.6230189744219921E-2</c:v>
                </c:pt>
                <c:pt idx="1029">
                  <c:v>8.6929936631951185E-2</c:v>
                </c:pt>
                <c:pt idx="1030">
                  <c:v>8.7540517486252981E-2</c:v>
                </c:pt>
                <c:pt idx="1031">
                  <c:v>8.9558856577400495E-2</c:v>
                </c:pt>
                <c:pt idx="1032">
                  <c:v>8.9814319634436632E-2</c:v>
                </c:pt>
                <c:pt idx="1033">
                  <c:v>8.9990204639534332E-2</c:v>
                </c:pt>
                <c:pt idx="1034">
                  <c:v>9.0083758101650369E-2</c:v>
                </c:pt>
                <c:pt idx="1035">
                  <c:v>9.0182905088163068E-2</c:v>
                </c:pt>
                <c:pt idx="1036">
                  <c:v>9.0416793917324406E-2</c:v>
                </c:pt>
                <c:pt idx="1037">
                  <c:v>9.1937009891562421E-2</c:v>
                </c:pt>
                <c:pt idx="1038">
                  <c:v>9.2650472163207667E-2</c:v>
                </c:pt>
                <c:pt idx="1039">
                  <c:v>9.3099573660861953E-2</c:v>
                </c:pt>
                <c:pt idx="1040">
                  <c:v>9.3170473976992185E-2</c:v>
                </c:pt>
                <c:pt idx="1041">
                  <c:v>9.3256341603515092E-2</c:v>
                </c:pt>
                <c:pt idx="1042">
                  <c:v>9.3327330110376805E-2</c:v>
                </c:pt>
                <c:pt idx="1043">
                  <c:v>9.5679771518526607E-2</c:v>
                </c:pt>
                <c:pt idx="1044">
                  <c:v>9.5784209639385262E-2</c:v>
                </c:pt>
                <c:pt idx="1045">
                  <c:v>9.5794270586776892E-2</c:v>
                </c:pt>
                <c:pt idx="1046">
                  <c:v>9.6916797834678978E-2</c:v>
                </c:pt>
                <c:pt idx="1047">
                  <c:v>9.6989827867940526E-2</c:v>
                </c:pt>
                <c:pt idx="1048">
                  <c:v>9.7151393182088985E-2</c:v>
                </c:pt>
                <c:pt idx="1049">
                  <c:v>9.7872438464526854E-2</c:v>
                </c:pt>
                <c:pt idx="1050">
                  <c:v>9.953967731922872E-2</c:v>
                </c:pt>
                <c:pt idx="1051">
                  <c:v>9.9840229362719093E-2</c:v>
                </c:pt>
                <c:pt idx="1052">
                  <c:v>9.9856518273385639E-2</c:v>
                </c:pt>
                <c:pt idx="1053">
                  <c:v>9.9864717993925753E-2</c:v>
                </c:pt>
                <c:pt idx="1054">
                  <c:v>9.9875065861014994E-2</c:v>
                </c:pt>
                <c:pt idx="1055">
                  <c:v>9.9885996900136623E-2</c:v>
                </c:pt>
                <c:pt idx="1056">
                  <c:v>9.9899404151943788E-2</c:v>
                </c:pt>
                <c:pt idx="1057">
                  <c:v>9.9901668400222285E-2</c:v>
                </c:pt>
                <c:pt idx="1058">
                  <c:v>9.9902477710460416E-2</c:v>
                </c:pt>
                <c:pt idx="1059">
                  <c:v>9.9905769552866536E-2</c:v>
                </c:pt>
                <c:pt idx="1060">
                  <c:v>9.9914393679448779E-2</c:v>
                </c:pt>
                <c:pt idx="1061">
                  <c:v>9.991923776856515E-2</c:v>
                </c:pt>
                <c:pt idx="1062">
                  <c:v>9.9923576017246551E-2</c:v>
                </c:pt>
                <c:pt idx="1063">
                  <c:v>9.9949721437046959E-2</c:v>
                </c:pt>
                <c:pt idx="1064">
                  <c:v>0.10001884998028626</c:v>
                </c:pt>
                <c:pt idx="1065">
                  <c:v>0.10004374387609981</c:v>
                </c:pt>
                <c:pt idx="1066">
                  <c:v>0.10005154446632053</c:v>
                </c:pt>
                <c:pt idx="1067">
                  <c:v>0.1000552450024577</c:v>
                </c:pt>
                <c:pt idx="1068">
                  <c:v>0.100058945638531</c:v>
                </c:pt>
                <c:pt idx="1069">
                  <c:v>0.10008277867601445</c:v>
                </c:pt>
                <c:pt idx="1070">
                  <c:v>0.10011488103598279</c:v>
                </c:pt>
                <c:pt idx="1071">
                  <c:v>0.10011967438010211</c:v>
                </c:pt>
                <c:pt idx="1072">
                  <c:v>0.10018966745066342</c:v>
                </c:pt>
                <c:pt idx="1073">
                  <c:v>0.10022139957160013</c:v>
                </c:pt>
                <c:pt idx="1074">
                  <c:v>0.1002276705822167</c:v>
                </c:pt>
                <c:pt idx="1075">
                  <c:v>0.10022929306230784</c:v>
                </c:pt>
                <c:pt idx="1076">
                  <c:v>0.10026934615703201</c:v>
                </c:pt>
                <c:pt idx="1077">
                  <c:v>0.10027067278292515</c:v>
                </c:pt>
                <c:pt idx="1078">
                  <c:v>0.10027067278292515</c:v>
                </c:pt>
                <c:pt idx="1079">
                  <c:v>0.10027148427467915</c:v>
                </c:pt>
                <c:pt idx="1080">
                  <c:v>0.1002791936848315</c:v>
                </c:pt>
                <c:pt idx="1081">
                  <c:v>0.10027919368484568</c:v>
                </c:pt>
                <c:pt idx="1082">
                  <c:v>0.1002832285905655</c:v>
                </c:pt>
                <c:pt idx="1083">
                  <c:v>0.1002873093208367</c:v>
                </c:pt>
                <c:pt idx="1084">
                  <c:v>0.10028730932087444</c:v>
                </c:pt>
                <c:pt idx="1085">
                  <c:v>0.10030429710000707</c:v>
                </c:pt>
                <c:pt idx="1086">
                  <c:v>0.10031368844850314</c:v>
                </c:pt>
                <c:pt idx="1087">
                  <c:v>0.10031368844850314</c:v>
                </c:pt>
                <c:pt idx="1088">
                  <c:v>0.10031368844850314</c:v>
                </c:pt>
                <c:pt idx="1089">
                  <c:v>0.10031368844850314</c:v>
                </c:pt>
                <c:pt idx="1090">
                  <c:v>0.10031368844850314</c:v>
                </c:pt>
                <c:pt idx="1091">
                  <c:v>0.10031368844850314</c:v>
                </c:pt>
                <c:pt idx="1092">
                  <c:v>0.10031368844851248</c:v>
                </c:pt>
                <c:pt idx="1093">
                  <c:v>0.10031368844853157</c:v>
                </c:pt>
                <c:pt idx="1094">
                  <c:v>0.10031368844855997</c:v>
                </c:pt>
                <c:pt idx="1095">
                  <c:v>0.10031977665867324</c:v>
                </c:pt>
                <c:pt idx="1096">
                  <c:v>0.10032058844035767</c:v>
                </c:pt>
                <c:pt idx="1097">
                  <c:v>0.10034550526929893</c:v>
                </c:pt>
                <c:pt idx="1098">
                  <c:v>0.10037883092072367</c:v>
                </c:pt>
                <c:pt idx="1099">
                  <c:v>0.1006592605788434</c:v>
                </c:pt>
                <c:pt idx="1100">
                  <c:v>0.10116665991491876</c:v>
                </c:pt>
                <c:pt idx="1101">
                  <c:v>0.10120859434292533</c:v>
                </c:pt>
                <c:pt idx="1102">
                  <c:v>0.10142930773604843</c:v>
                </c:pt>
                <c:pt idx="1103">
                  <c:v>0.10143419098321232</c:v>
                </c:pt>
                <c:pt idx="1104">
                  <c:v>0.10153335499533288</c:v>
                </c:pt>
                <c:pt idx="1105">
                  <c:v>0.10154334397107809</c:v>
                </c:pt>
                <c:pt idx="1106">
                  <c:v>0.10188055480199748</c:v>
                </c:pt>
                <c:pt idx="1107">
                  <c:v>0.1019232514912277</c:v>
                </c:pt>
                <c:pt idx="1108">
                  <c:v>0.10311286213214896</c:v>
                </c:pt>
                <c:pt idx="1109">
                  <c:v>0.10443704145639049</c:v>
                </c:pt>
                <c:pt idx="1110">
                  <c:v>0.10444481141899668</c:v>
                </c:pt>
                <c:pt idx="1111">
                  <c:v>0.10706237992442118</c:v>
                </c:pt>
                <c:pt idx="1112">
                  <c:v>0.10714089718128914</c:v>
                </c:pt>
                <c:pt idx="1113">
                  <c:v>0.10725741762437073</c:v>
                </c:pt>
                <c:pt idx="1114">
                  <c:v>0.10731459518523426</c:v>
                </c:pt>
                <c:pt idx="1115">
                  <c:v>0.10744013358087376</c:v>
                </c:pt>
                <c:pt idx="1116">
                  <c:v>0.10747299979369666</c:v>
                </c:pt>
                <c:pt idx="1117">
                  <c:v>0.11195618797084513</c:v>
                </c:pt>
                <c:pt idx="1118">
                  <c:v>0.11302837253500919</c:v>
                </c:pt>
                <c:pt idx="1119">
                  <c:v>0.11383693540982219</c:v>
                </c:pt>
                <c:pt idx="1120">
                  <c:v>0.11397786205978941</c:v>
                </c:pt>
                <c:pt idx="1121">
                  <c:v>0.11437184932539488</c:v>
                </c:pt>
                <c:pt idx="1122">
                  <c:v>0.11834940449756534</c:v>
                </c:pt>
                <c:pt idx="1123">
                  <c:v>0.11837875317979731</c:v>
                </c:pt>
                <c:pt idx="1124">
                  <c:v>0.11839170324145558</c:v>
                </c:pt>
                <c:pt idx="1125">
                  <c:v>0.11839432317822847</c:v>
                </c:pt>
                <c:pt idx="1126">
                  <c:v>0.1184003285890249</c:v>
                </c:pt>
                <c:pt idx="1127">
                  <c:v>0.11846054362103252</c:v>
                </c:pt>
                <c:pt idx="1128">
                  <c:v>0.11846343704182397</c:v>
                </c:pt>
                <c:pt idx="1129">
                  <c:v>0.11846761529976833</c:v>
                </c:pt>
                <c:pt idx="1130">
                  <c:v>0.11852409639756964</c:v>
                </c:pt>
                <c:pt idx="1131">
                  <c:v>0.11853145636665766</c:v>
                </c:pt>
                <c:pt idx="1132">
                  <c:v>0.11853563631999441</c:v>
                </c:pt>
                <c:pt idx="1133">
                  <c:v>0.11854817680502554</c:v>
                </c:pt>
                <c:pt idx="1134">
                  <c:v>0.11860300314266881</c:v>
                </c:pt>
                <c:pt idx="1135">
                  <c:v>0.11864551984227749</c:v>
                </c:pt>
                <c:pt idx="1136">
                  <c:v>0.11868804730972879</c:v>
                </c:pt>
                <c:pt idx="1137">
                  <c:v>0.11877121107863629</c:v>
                </c:pt>
                <c:pt idx="1138">
                  <c:v>0.11877958303347258</c:v>
                </c:pt>
                <c:pt idx="1139">
                  <c:v>0.11878978853017262</c:v>
                </c:pt>
                <c:pt idx="1140">
                  <c:v>0.11879345484000869</c:v>
                </c:pt>
                <c:pt idx="1141">
                  <c:v>0.11880857921301777</c:v>
                </c:pt>
                <c:pt idx="1142">
                  <c:v>0.11880949588537612</c:v>
                </c:pt>
                <c:pt idx="1143">
                  <c:v>0.11880949588537612</c:v>
                </c:pt>
                <c:pt idx="1144">
                  <c:v>0.1188383736225625</c:v>
                </c:pt>
                <c:pt idx="1145">
                  <c:v>0.1188383736225625</c:v>
                </c:pt>
                <c:pt idx="1146">
                  <c:v>0.11884616687712471</c:v>
                </c:pt>
                <c:pt idx="1147">
                  <c:v>0.11884708375444451</c:v>
                </c:pt>
                <c:pt idx="1148">
                  <c:v>0.11885023105969762</c:v>
                </c:pt>
                <c:pt idx="1149">
                  <c:v>0.11885044229114179</c:v>
                </c:pt>
                <c:pt idx="1150">
                  <c:v>0.11885625280129661</c:v>
                </c:pt>
                <c:pt idx="1151">
                  <c:v>0.11886655058154073</c:v>
                </c:pt>
                <c:pt idx="1152">
                  <c:v>0.11888605565423907</c:v>
                </c:pt>
                <c:pt idx="1153">
                  <c:v>0.11890393989925688</c:v>
                </c:pt>
                <c:pt idx="1154">
                  <c:v>0.11891401911444843</c:v>
                </c:pt>
                <c:pt idx="1155">
                  <c:v>0.11896310821020734</c:v>
                </c:pt>
                <c:pt idx="1156">
                  <c:v>0.11972014353211445</c:v>
                </c:pt>
                <c:pt idx="1157">
                  <c:v>0.11975508587117235</c:v>
                </c:pt>
                <c:pt idx="1158">
                  <c:v>0.11997789533281085</c:v>
                </c:pt>
                <c:pt idx="1159">
                  <c:v>0.12002589948883084</c:v>
                </c:pt>
                <c:pt idx="1160">
                  <c:v>0.12007391718056892</c:v>
                </c:pt>
                <c:pt idx="1161">
                  <c:v>0.12012194840907518</c:v>
                </c:pt>
                <c:pt idx="1162">
                  <c:v>0.12016999317540006</c:v>
                </c:pt>
                <c:pt idx="1163">
                  <c:v>0.12021805148059139</c:v>
                </c:pt>
                <c:pt idx="1164">
                  <c:v>0.12099187574587832</c:v>
                </c:pt>
                <c:pt idx="1165">
                  <c:v>0.12206175387181963</c:v>
                </c:pt>
                <c:pt idx="1166">
                  <c:v>0.12212313654853467</c:v>
                </c:pt>
                <c:pt idx="1167">
                  <c:v>0.12212407115815238</c:v>
                </c:pt>
                <c:pt idx="1168">
                  <c:v>0.12212594039245515</c:v>
                </c:pt>
                <c:pt idx="1169">
                  <c:v>0.12212687501713981</c:v>
                </c:pt>
                <c:pt idx="1170">
                  <c:v>0.12227305915821941</c:v>
                </c:pt>
                <c:pt idx="1171">
                  <c:v>0.12227399457323537</c:v>
                </c:pt>
                <c:pt idx="1172">
                  <c:v>0.1228033991049703</c:v>
                </c:pt>
                <c:pt idx="1173">
                  <c:v>0.12299479599018276</c:v>
                </c:pt>
                <c:pt idx="1174">
                  <c:v>0.12382701611838164</c:v>
                </c:pt>
                <c:pt idx="1175">
                  <c:v>0.12627091690460598</c:v>
                </c:pt>
                <c:pt idx="1176">
                  <c:v>0.12643028663819897</c:v>
                </c:pt>
                <c:pt idx="1177">
                  <c:v>0.13046010596999849</c:v>
                </c:pt>
                <c:pt idx="1178">
                  <c:v>0.1306207804748237</c:v>
                </c:pt>
                <c:pt idx="1179">
                  <c:v>0.13065973456433444</c:v>
                </c:pt>
                <c:pt idx="1180">
                  <c:v>0.13075011925495839</c:v>
                </c:pt>
                <c:pt idx="1181">
                  <c:v>0.13085957424880465</c:v>
                </c:pt>
                <c:pt idx="1182">
                  <c:v>0.1332019698421093</c:v>
                </c:pt>
                <c:pt idx="1183">
                  <c:v>0.13521490662201929</c:v>
                </c:pt>
                <c:pt idx="1184">
                  <c:v>0.13541951532651073</c:v>
                </c:pt>
                <c:pt idx="1185">
                  <c:v>0.13923902015617443</c:v>
                </c:pt>
                <c:pt idx="1186">
                  <c:v>0.1392517722255453</c:v>
                </c:pt>
                <c:pt idx="1187">
                  <c:v>0.13928119430930372</c:v>
                </c:pt>
                <c:pt idx="1188">
                  <c:v>0.13936339787245597</c:v>
                </c:pt>
                <c:pt idx="1189">
                  <c:v>0.13937677704119633</c:v>
                </c:pt>
                <c:pt idx="1190">
                  <c:v>0.13938210625059902</c:v>
                </c:pt>
                <c:pt idx="1191">
                  <c:v>0.13940524682223154</c:v>
                </c:pt>
                <c:pt idx="1192">
                  <c:v>0.13948034944969773</c:v>
                </c:pt>
                <c:pt idx="1193">
                  <c:v>0.1395861919198888</c:v>
                </c:pt>
                <c:pt idx="1194">
                  <c:v>0.13968291458457449</c:v>
                </c:pt>
                <c:pt idx="1195">
                  <c:v>0.13969746236784655</c:v>
                </c:pt>
                <c:pt idx="1196">
                  <c:v>0.13970633677476357</c:v>
                </c:pt>
                <c:pt idx="1197">
                  <c:v>0.13970736245907536</c:v>
                </c:pt>
                <c:pt idx="1198">
                  <c:v>0.13970941384305816</c:v>
                </c:pt>
                <c:pt idx="1199">
                  <c:v>0.13973146751480989</c:v>
                </c:pt>
                <c:pt idx="1200">
                  <c:v>0.13976070509958652</c:v>
                </c:pt>
                <c:pt idx="1201">
                  <c:v>0.13976173105524983</c:v>
                </c:pt>
                <c:pt idx="1202">
                  <c:v>0.13976275701603319</c:v>
                </c:pt>
                <c:pt idx="1203">
                  <c:v>0.13976378298193648</c:v>
                </c:pt>
                <c:pt idx="1204">
                  <c:v>0.13978225124423854</c:v>
                </c:pt>
                <c:pt idx="1205">
                  <c:v>0.13987245492510017</c:v>
                </c:pt>
                <c:pt idx="1206">
                  <c:v>0.13992756439894455</c:v>
                </c:pt>
                <c:pt idx="1207">
                  <c:v>0.1399390362804</c:v>
                </c:pt>
                <c:pt idx="1208">
                  <c:v>0.13999387733884272</c:v>
                </c:pt>
                <c:pt idx="1209">
                  <c:v>0.14003437778721026</c:v>
                </c:pt>
                <c:pt idx="1210">
                  <c:v>0.14008780525152673</c:v>
                </c:pt>
                <c:pt idx="1211">
                  <c:v>0.14009674874713376</c:v>
                </c:pt>
                <c:pt idx="1212">
                  <c:v>0.1401412465633157</c:v>
                </c:pt>
                <c:pt idx="1213">
                  <c:v>0.14015019237662046</c:v>
                </c:pt>
                <c:pt idx="1214">
                  <c:v>0.14019470172308782</c:v>
                </c:pt>
                <c:pt idx="1215">
                  <c:v>0.1402036498541763</c:v>
                </c:pt>
                <c:pt idx="1216">
                  <c:v>0.14021884057641609</c:v>
                </c:pt>
                <c:pt idx="1217">
                  <c:v>0.14024817073135196</c:v>
                </c:pt>
                <c:pt idx="1218">
                  <c:v>0.14025712118030967</c:v>
                </c:pt>
                <c:pt idx="1219">
                  <c:v>0.14071251146657121</c:v>
                </c:pt>
                <c:pt idx="1220">
                  <c:v>0.14113724373700023</c:v>
                </c:pt>
                <c:pt idx="1221">
                  <c:v>0.14125100474405419</c:v>
                </c:pt>
                <c:pt idx="1222">
                  <c:v>0.14217233713671187</c:v>
                </c:pt>
                <c:pt idx="1223">
                  <c:v>0.14251682623858844</c:v>
                </c:pt>
                <c:pt idx="1224">
                  <c:v>0.14251682623858844</c:v>
                </c:pt>
                <c:pt idx="1225">
                  <c:v>0.14268818850849471</c:v>
                </c:pt>
                <c:pt idx="1226">
                  <c:v>0.14430451819998283</c:v>
                </c:pt>
                <c:pt idx="1227">
                  <c:v>0.14816044449293295</c:v>
                </c:pt>
                <c:pt idx="1228">
                  <c:v>0.148843105581178</c:v>
                </c:pt>
                <c:pt idx="1229">
                  <c:v>0.15272271872097404</c:v>
                </c:pt>
                <c:pt idx="1230">
                  <c:v>0.15284432066490505</c:v>
                </c:pt>
                <c:pt idx="1231">
                  <c:v>0.15294483742755688</c:v>
                </c:pt>
                <c:pt idx="1232">
                  <c:v>0.1531671702130534</c:v>
                </c:pt>
                <c:pt idx="1233">
                  <c:v>0.15373846021299217</c:v>
                </c:pt>
                <c:pt idx="1234">
                  <c:v>0.15833387941804353</c:v>
                </c:pt>
                <c:pt idx="1235">
                  <c:v>0.16236422910363818</c:v>
                </c:pt>
                <c:pt idx="1236">
                  <c:v>0.16244427132135414</c:v>
                </c:pt>
                <c:pt idx="1237">
                  <c:v>0.16248027485527167</c:v>
                </c:pt>
                <c:pt idx="1238">
                  <c:v>0.16248545507402679</c:v>
                </c:pt>
                <c:pt idx="1239">
                  <c:v>0.16250540322219376</c:v>
                </c:pt>
                <c:pt idx="1240">
                  <c:v>0.16264000830560152</c:v>
                </c:pt>
                <c:pt idx="1241">
                  <c:v>0.16270094002863528</c:v>
                </c:pt>
                <c:pt idx="1242">
                  <c:v>0.16273508550749913</c:v>
                </c:pt>
                <c:pt idx="1243">
                  <c:v>0.1627723562692992</c:v>
                </c:pt>
                <c:pt idx="1244">
                  <c:v>0.16277754254422627</c:v>
                </c:pt>
                <c:pt idx="1245">
                  <c:v>0.16278015969101281</c:v>
                </c:pt>
                <c:pt idx="1246">
                  <c:v>0.16284667301366562</c:v>
                </c:pt>
                <c:pt idx="1247">
                  <c:v>0.16285996500503327</c:v>
                </c:pt>
                <c:pt idx="1248">
                  <c:v>0.16287721356494889</c:v>
                </c:pt>
                <c:pt idx="1249">
                  <c:v>0.16287871226891168</c:v>
                </c:pt>
                <c:pt idx="1250">
                  <c:v>0.16288412596275045</c:v>
                </c:pt>
                <c:pt idx="1251">
                  <c:v>0.16291725705502563</c:v>
                </c:pt>
                <c:pt idx="1252">
                  <c:v>0.16292866925108601</c:v>
                </c:pt>
                <c:pt idx="1253">
                  <c:v>0.1629420682557354</c:v>
                </c:pt>
                <c:pt idx="1254">
                  <c:v>0.16294320451301486</c:v>
                </c:pt>
                <c:pt idx="1255">
                  <c:v>0.16294320451301486</c:v>
                </c:pt>
                <c:pt idx="1256">
                  <c:v>0.16298752256704629</c:v>
                </c:pt>
                <c:pt idx="1257">
                  <c:v>0.16300229699298313</c:v>
                </c:pt>
                <c:pt idx="1258">
                  <c:v>0.16300720380475436</c:v>
                </c:pt>
                <c:pt idx="1259">
                  <c:v>0.16311042096498951</c:v>
                </c:pt>
                <c:pt idx="1260">
                  <c:v>0.16311073809194387</c:v>
                </c:pt>
                <c:pt idx="1261">
                  <c:v>0.16319870298392156</c:v>
                </c:pt>
                <c:pt idx="1262">
                  <c:v>0.1641349989185775</c:v>
                </c:pt>
                <c:pt idx="1263">
                  <c:v>0.16546190951132098</c:v>
                </c:pt>
                <c:pt idx="1264">
                  <c:v>0.16605129707296409</c:v>
                </c:pt>
                <c:pt idx="1265">
                  <c:v>0.16648763794396476</c:v>
                </c:pt>
                <c:pt idx="1266">
                  <c:v>0.16765982107149383</c:v>
                </c:pt>
                <c:pt idx="1267">
                  <c:v>0.16800278622097015</c:v>
                </c:pt>
                <c:pt idx="1268">
                  <c:v>0.17725887425979764</c:v>
                </c:pt>
                <c:pt idx="1269">
                  <c:v>0.17750349013174518</c:v>
                </c:pt>
                <c:pt idx="1270">
                  <c:v>0.17761422844522207</c:v>
                </c:pt>
                <c:pt idx="1271">
                  <c:v>0.1776865571476004</c:v>
                </c:pt>
                <c:pt idx="1272">
                  <c:v>0.17774831896794877</c:v>
                </c:pt>
                <c:pt idx="1273">
                  <c:v>0.17789192160513739</c:v>
                </c:pt>
                <c:pt idx="1274">
                  <c:v>0.17857070488184101</c:v>
                </c:pt>
                <c:pt idx="1275">
                  <c:v>0.1787004604771408</c:v>
                </c:pt>
                <c:pt idx="1276">
                  <c:v>0.17871146508901448</c:v>
                </c:pt>
                <c:pt idx="1277">
                  <c:v>0.18109260673957342</c:v>
                </c:pt>
                <c:pt idx="1278">
                  <c:v>0.18211597600929805</c:v>
                </c:pt>
                <c:pt idx="1279">
                  <c:v>0.18286262403730089</c:v>
                </c:pt>
                <c:pt idx="1280">
                  <c:v>0.18298077445534372</c:v>
                </c:pt>
                <c:pt idx="1281">
                  <c:v>0.18309364473506154</c:v>
                </c:pt>
                <c:pt idx="1282">
                  <c:v>0.18322498532190098</c:v>
                </c:pt>
                <c:pt idx="1283">
                  <c:v>0.1833432817225302</c:v>
                </c:pt>
                <c:pt idx="1284">
                  <c:v>0.18534765159169045</c:v>
                </c:pt>
                <c:pt idx="1285">
                  <c:v>0.18589683959920922</c:v>
                </c:pt>
                <c:pt idx="1286">
                  <c:v>0.18794507199660271</c:v>
                </c:pt>
                <c:pt idx="1287">
                  <c:v>0.18795736552897857</c:v>
                </c:pt>
                <c:pt idx="1288">
                  <c:v>0.18796304736766697</c:v>
                </c:pt>
                <c:pt idx="1289">
                  <c:v>0.18796397596504358</c:v>
                </c:pt>
                <c:pt idx="1290">
                  <c:v>0.18805983291153333</c:v>
                </c:pt>
                <c:pt idx="1291">
                  <c:v>0.18830724997053502</c:v>
                </c:pt>
                <c:pt idx="1292">
                  <c:v>0.188313648226165</c:v>
                </c:pt>
                <c:pt idx="1293">
                  <c:v>0.18832032704703686</c:v>
                </c:pt>
                <c:pt idx="1294">
                  <c:v>0.18833244643472688</c:v>
                </c:pt>
                <c:pt idx="1295">
                  <c:v>0.18836121360642546</c:v>
                </c:pt>
                <c:pt idx="1296">
                  <c:v>0.18842283049014824</c:v>
                </c:pt>
                <c:pt idx="1297">
                  <c:v>0.1884285479515814</c:v>
                </c:pt>
                <c:pt idx="1298">
                  <c:v>0.18848951453121265</c:v>
                </c:pt>
                <c:pt idx="1299">
                  <c:v>0.18850432526548688</c:v>
                </c:pt>
                <c:pt idx="1300">
                  <c:v>0.18851058026623466</c:v>
                </c:pt>
                <c:pt idx="1301">
                  <c:v>0.18855432157659133</c:v>
                </c:pt>
                <c:pt idx="1302">
                  <c:v>0.18855535321983269</c:v>
                </c:pt>
                <c:pt idx="1303">
                  <c:v>0.18856539590052285</c:v>
                </c:pt>
                <c:pt idx="1304">
                  <c:v>0.18860168925891294</c:v>
                </c:pt>
                <c:pt idx="1305">
                  <c:v>0.1886284437132793</c:v>
                </c:pt>
                <c:pt idx="1306">
                  <c:v>0.1886646497676642</c:v>
                </c:pt>
                <c:pt idx="1307">
                  <c:v>0.18870392872466463</c:v>
                </c:pt>
                <c:pt idx="1308">
                  <c:v>0.18888862095746603</c:v>
                </c:pt>
                <c:pt idx="1309">
                  <c:v>0.189061283479558</c:v>
                </c:pt>
                <c:pt idx="1310">
                  <c:v>0.18920982857032914</c:v>
                </c:pt>
                <c:pt idx="1311">
                  <c:v>0.18923712238688556</c:v>
                </c:pt>
                <c:pt idx="1312">
                  <c:v>0.18950429573578759</c:v>
                </c:pt>
                <c:pt idx="1313">
                  <c:v>0.18956931745869293</c:v>
                </c:pt>
                <c:pt idx="1314">
                  <c:v>0.1896343529058469</c:v>
                </c:pt>
                <c:pt idx="1315">
                  <c:v>0.18964181978695749</c:v>
                </c:pt>
                <c:pt idx="1316">
                  <c:v>0.18965951733202166</c:v>
                </c:pt>
                <c:pt idx="1317">
                  <c:v>0.18969940207640162</c:v>
                </c:pt>
                <c:pt idx="1318">
                  <c:v>0.18976446496950558</c:v>
                </c:pt>
                <c:pt idx="1319">
                  <c:v>0.18982954158430626</c:v>
                </c:pt>
                <c:pt idx="1320">
                  <c:v>0.18987724960945729</c:v>
                </c:pt>
                <c:pt idx="1321">
                  <c:v>0.19014866995433397</c:v>
                </c:pt>
                <c:pt idx="1322">
                  <c:v>0.19016916814595869</c:v>
                </c:pt>
                <c:pt idx="1323">
                  <c:v>0.19021395881695216</c:v>
                </c:pt>
                <c:pt idx="1324">
                  <c:v>0.19027899880382881</c:v>
                </c:pt>
                <c:pt idx="1325">
                  <c:v>0.19027985977734257</c:v>
                </c:pt>
                <c:pt idx="1326">
                  <c:v>0.19034418380135756</c:v>
                </c:pt>
                <c:pt idx="1327">
                  <c:v>0.19040938251291661</c:v>
                </c:pt>
                <c:pt idx="1328">
                  <c:v>0.19048766713887991</c:v>
                </c:pt>
                <c:pt idx="1329">
                  <c:v>0.19098271574038206</c:v>
                </c:pt>
                <c:pt idx="1330">
                  <c:v>0.19218084655661985</c:v>
                </c:pt>
                <c:pt idx="1331">
                  <c:v>0.1926213236612474</c:v>
                </c:pt>
                <c:pt idx="1332">
                  <c:v>0.19274660678080816</c:v>
                </c:pt>
                <c:pt idx="1333">
                  <c:v>0.1929127962109044</c:v>
                </c:pt>
                <c:pt idx="1334">
                  <c:v>0.19292377216243023</c:v>
                </c:pt>
                <c:pt idx="1335">
                  <c:v>0.19384236426474025</c:v>
                </c:pt>
                <c:pt idx="1336">
                  <c:v>0.19855597777591627</c:v>
                </c:pt>
                <c:pt idx="1337">
                  <c:v>0.19968083642758486</c:v>
                </c:pt>
                <c:pt idx="1338">
                  <c:v>0.20446019668971649</c:v>
                </c:pt>
                <c:pt idx="1339">
                  <c:v>0.20617621517913687</c:v>
                </c:pt>
                <c:pt idx="1340">
                  <c:v>0.20710543713746044</c:v>
                </c:pt>
                <c:pt idx="1341">
                  <c:v>0.21440854333206208</c:v>
                </c:pt>
                <c:pt idx="1342">
                  <c:v>0.214411235826304</c:v>
                </c:pt>
                <c:pt idx="1343">
                  <c:v>0.21544205547507966</c:v>
                </c:pt>
                <c:pt idx="1344">
                  <c:v>0.21548646090755705</c:v>
                </c:pt>
                <c:pt idx="1345">
                  <c:v>0.21605194615406234</c:v>
                </c:pt>
                <c:pt idx="1346">
                  <c:v>0.21611532980764481</c:v>
                </c:pt>
                <c:pt idx="1347">
                  <c:v>0.21622025223577207</c:v>
                </c:pt>
                <c:pt idx="1348">
                  <c:v>0.21624479696815072</c:v>
                </c:pt>
                <c:pt idx="1349">
                  <c:v>0.21645258016375157</c:v>
                </c:pt>
                <c:pt idx="1350">
                  <c:v>0.216504508012691</c:v>
                </c:pt>
                <c:pt idx="1351">
                  <c:v>0.21650586187553819</c:v>
                </c:pt>
                <c:pt idx="1352">
                  <c:v>0.21650586187571155</c:v>
                </c:pt>
                <c:pt idx="1353">
                  <c:v>0.21653010223177419</c:v>
                </c:pt>
                <c:pt idx="1354">
                  <c:v>0.21657356127054808</c:v>
                </c:pt>
                <c:pt idx="1355">
                  <c:v>0.21664748134423134</c:v>
                </c:pt>
                <c:pt idx="1356">
                  <c:v>0.21666761894516293</c:v>
                </c:pt>
                <c:pt idx="1357">
                  <c:v>0.21671170600418049</c:v>
                </c:pt>
                <c:pt idx="1358">
                  <c:v>0.21681161459392678</c:v>
                </c:pt>
                <c:pt idx="1359">
                  <c:v>0.21687166661488347</c:v>
                </c:pt>
                <c:pt idx="1360">
                  <c:v>0.21701514792541418</c:v>
                </c:pt>
                <c:pt idx="1361">
                  <c:v>0.21704102998985819</c:v>
                </c:pt>
                <c:pt idx="1362">
                  <c:v>0.21705240298951359</c:v>
                </c:pt>
                <c:pt idx="1363">
                  <c:v>0.21705918539659866</c:v>
                </c:pt>
                <c:pt idx="1364">
                  <c:v>0.21711153818282072</c:v>
                </c:pt>
                <c:pt idx="1365">
                  <c:v>0.21712291331712463</c:v>
                </c:pt>
                <c:pt idx="1366">
                  <c:v>0.2171596908690841</c:v>
                </c:pt>
                <c:pt idx="1367">
                  <c:v>0.2172225921673907</c:v>
                </c:pt>
                <c:pt idx="1368">
                  <c:v>0.21723157781349234</c:v>
                </c:pt>
                <c:pt idx="1369">
                  <c:v>0.21723293430304091</c:v>
                </c:pt>
                <c:pt idx="1370">
                  <c:v>0.21725259426405008</c:v>
                </c:pt>
                <c:pt idx="1371">
                  <c:v>0.21779243134034593</c:v>
                </c:pt>
                <c:pt idx="1372">
                  <c:v>0.21784687105290881</c:v>
                </c:pt>
                <c:pt idx="1373">
                  <c:v>0.21789528738081543</c:v>
                </c:pt>
                <c:pt idx="1374">
                  <c:v>0.21801451680574471</c:v>
                </c:pt>
                <c:pt idx="1375">
                  <c:v>0.21892453266523104</c:v>
                </c:pt>
                <c:pt idx="1376">
                  <c:v>0.2191529080459709</c:v>
                </c:pt>
                <c:pt idx="1377">
                  <c:v>0.22045000511279203</c:v>
                </c:pt>
                <c:pt idx="1378">
                  <c:v>0.2208925523833199</c:v>
                </c:pt>
                <c:pt idx="1379">
                  <c:v>0.22157374430536669</c:v>
                </c:pt>
                <c:pt idx="1380">
                  <c:v>0.22225185418562782</c:v>
                </c:pt>
                <c:pt idx="1381">
                  <c:v>0.22753095574449603</c:v>
                </c:pt>
                <c:pt idx="1382">
                  <c:v>0.22848588372823109</c:v>
                </c:pt>
                <c:pt idx="1383">
                  <c:v>0.2290937873066782</c:v>
                </c:pt>
                <c:pt idx="1384">
                  <c:v>0.2329283536785664</c:v>
                </c:pt>
                <c:pt idx="1385">
                  <c:v>0.23423655266161422</c:v>
                </c:pt>
                <c:pt idx="1386">
                  <c:v>0.23495359807741795</c:v>
                </c:pt>
                <c:pt idx="1387">
                  <c:v>0.23707310234489534</c:v>
                </c:pt>
                <c:pt idx="1388">
                  <c:v>0.23845142030735386</c:v>
                </c:pt>
                <c:pt idx="1389">
                  <c:v>0.23977732609237584</c:v>
                </c:pt>
                <c:pt idx="1390">
                  <c:v>0.23990621130014556</c:v>
                </c:pt>
                <c:pt idx="1391">
                  <c:v>0.23990958564565951</c:v>
                </c:pt>
                <c:pt idx="1392">
                  <c:v>0.23998051297788286</c:v>
                </c:pt>
                <c:pt idx="1393">
                  <c:v>0.24003137788365098</c:v>
                </c:pt>
                <c:pt idx="1394">
                  <c:v>0.24016373483144193</c:v>
                </c:pt>
                <c:pt idx="1395">
                  <c:v>0.24045643121592825</c:v>
                </c:pt>
                <c:pt idx="1396">
                  <c:v>0.24058891579381364</c:v>
                </c:pt>
                <c:pt idx="1397">
                  <c:v>0.24113819308090884</c:v>
                </c:pt>
                <c:pt idx="1398">
                  <c:v>0.24131358282057236</c:v>
                </c:pt>
                <c:pt idx="1399">
                  <c:v>0.24131502170887181</c:v>
                </c:pt>
                <c:pt idx="1400">
                  <c:v>0.24282440804712552</c:v>
                </c:pt>
                <c:pt idx="1401">
                  <c:v>0.24381284996190816</c:v>
                </c:pt>
                <c:pt idx="1402">
                  <c:v>0.24405007225936864</c:v>
                </c:pt>
                <c:pt idx="1403">
                  <c:v>0.24407903374684919</c:v>
                </c:pt>
                <c:pt idx="1404">
                  <c:v>0.2441543250613179</c:v>
                </c:pt>
                <c:pt idx="1405">
                  <c:v>0.24422962889771616</c:v>
                </c:pt>
                <c:pt idx="1406">
                  <c:v>0.24545361716210745</c:v>
                </c:pt>
                <c:pt idx="1407">
                  <c:v>0.24615811859647935</c:v>
                </c:pt>
                <c:pt idx="1408">
                  <c:v>0.24627520291720301</c:v>
                </c:pt>
                <c:pt idx="1409">
                  <c:v>0.24632032407736282</c:v>
                </c:pt>
                <c:pt idx="1410">
                  <c:v>0.24639529448555353</c:v>
                </c:pt>
                <c:pt idx="1411">
                  <c:v>0.24652218520923014</c:v>
                </c:pt>
                <c:pt idx="1412">
                  <c:v>0.2465480262685219</c:v>
                </c:pt>
                <c:pt idx="1413">
                  <c:v>0.24659788064292432</c:v>
                </c:pt>
                <c:pt idx="1414">
                  <c:v>0.2466723179071969</c:v>
                </c:pt>
                <c:pt idx="1415">
                  <c:v>0.24667358852465732</c:v>
                </c:pt>
                <c:pt idx="1416">
                  <c:v>0.24675076513418231</c:v>
                </c:pt>
                <c:pt idx="1417">
                  <c:v>0.24675135699324069</c:v>
                </c:pt>
                <c:pt idx="1418">
                  <c:v>0.24678951528726473</c:v>
                </c:pt>
                <c:pt idx="1419">
                  <c:v>0.24681923273167239</c:v>
                </c:pt>
                <c:pt idx="1420">
                  <c:v>0.24682639764424968</c:v>
                </c:pt>
                <c:pt idx="1421">
                  <c:v>0.24687035295311749</c:v>
                </c:pt>
                <c:pt idx="1422">
                  <c:v>0.24687120366381798</c:v>
                </c:pt>
                <c:pt idx="1423">
                  <c:v>0.2468910032803161</c:v>
                </c:pt>
                <c:pt idx="1424">
                  <c:v>0.2470304749729359</c:v>
                </c:pt>
                <c:pt idx="1425">
                  <c:v>0.24704772791645541</c:v>
                </c:pt>
                <c:pt idx="1426">
                  <c:v>0.24705975488577647</c:v>
                </c:pt>
                <c:pt idx="1427">
                  <c:v>0.2471123110320374</c:v>
                </c:pt>
                <c:pt idx="1428">
                  <c:v>0.24722087915056301</c:v>
                </c:pt>
                <c:pt idx="1429">
                  <c:v>0.24722810211669632</c:v>
                </c:pt>
                <c:pt idx="1430">
                  <c:v>0.24731397020420381</c:v>
                </c:pt>
                <c:pt idx="1431">
                  <c:v>0.24734909079135131</c:v>
                </c:pt>
                <c:pt idx="1432">
                  <c:v>0.24742741659060113</c:v>
                </c:pt>
                <c:pt idx="1433">
                  <c:v>0.24746866376489685</c:v>
                </c:pt>
                <c:pt idx="1434">
                  <c:v>0.24759635078564063</c:v>
                </c:pt>
                <c:pt idx="1435">
                  <c:v>0.24795476007316497</c:v>
                </c:pt>
                <c:pt idx="1436">
                  <c:v>0.24802347348526266</c:v>
                </c:pt>
                <c:pt idx="1437">
                  <c:v>0.24818258812415617</c:v>
                </c:pt>
                <c:pt idx="1438">
                  <c:v>0.24821888350753296</c:v>
                </c:pt>
                <c:pt idx="1439">
                  <c:v>0.24832827838704929</c:v>
                </c:pt>
                <c:pt idx="1440">
                  <c:v>0.24837864437682861</c:v>
                </c:pt>
                <c:pt idx="1441">
                  <c:v>0.24838010578824216</c:v>
                </c:pt>
                <c:pt idx="1442">
                  <c:v>0.24871262303339364</c:v>
                </c:pt>
                <c:pt idx="1443">
                  <c:v>0.24878867692285644</c:v>
                </c:pt>
                <c:pt idx="1444">
                  <c:v>0.24880588600257975</c:v>
                </c:pt>
                <c:pt idx="1445">
                  <c:v>0.24881039541000516</c:v>
                </c:pt>
                <c:pt idx="1446">
                  <c:v>0.24886620612700772</c:v>
                </c:pt>
                <c:pt idx="1447">
                  <c:v>0.24888195507335392</c:v>
                </c:pt>
                <c:pt idx="1448">
                  <c:v>0.24895803652174769</c:v>
                </c:pt>
                <c:pt idx="1449">
                  <c:v>0.24903413034539235</c:v>
                </c:pt>
                <c:pt idx="1450">
                  <c:v>0.24910573588855461</c:v>
                </c:pt>
                <c:pt idx="1451">
                  <c:v>0.24911023654191822</c:v>
                </c:pt>
                <c:pt idx="1452">
                  <c:v>0.24917370353885815</c:v>
                </c:pt>
                <c:pt idx="1453">
                  <c:v>0.24918635510895309</c:v>
                </c:pt>
                <c:pt idx="1454">
                  <c:v>0.24926248604412526</c:v>
                </c:pt>
                <c:pt idx="1455">
                  <c:v>0.24933862934505879</c:v>
                </c:pt>
                <c:pt idx="1456">
                  <c:v>0.24941478500937675</c:v>
                </c:pt>
                <c:pt idx="1457">
                  <c:v>0.2494909530346997</c:v>
                </c:pt>
                <c:pt idx="1458">
                  <c:v>0.24956713341864861</c:v>
                </c:pt>
                <c:pt idx="1459">
                  <c:v>0.25016760880344568</c:v>
                </c:pt>
                <c:pt idx="1460">
                  <c:v>0.25020638827725783</c:v>
                </c:pt>
                <c:pt idx="1461">
                  <c:v>0.25112077850015935</c:v>
                </c:pt>
                <c:pt idx="1462">
                  <c:v>0.25233204665293463</c:v>
                </c:pt>
                <c:pt idx="1463">
                  <c:v>0.25236539713968531</c:v>
                </c:pt>
                <c:pt idx="1464">
                  <c:v>0.25246799800943509</c:v>
                </c:pt>
                <c:pt idx="1465">
                  <c:v>0.25263259847659336</c:v>
                </c:pt>
                <c:pt idx="1466">
                  <c:v>0.25276863511151471</c:v>
                </c:pt>
                <c:pt idx="1467">
                  <c:v>0.25289842387801803</c:v>
                </c:pt>
                <c:pt idx="1468">
                  <c:v>0.25747038786909193</c:v>
                </c:pt>
                <c:pt idx="1469">
                  <c:v>0.25749798554881675</c:v>
                </c:pt>
                <c:pt idx="1470">
                  <c:v>0.25750612864184758</c:v>
                </c:pt>
                <c:pt idx="1471">
                  <c:v>0.25881567893893931</c:v>
                </c:pt>
                <c:pt idx="1472">
                  <c:v>0.25898242705617902</c:v>
                </c:pt>
                <c:pt idx="1473">
                  <c:v>0.25912023737024126</c:v>
                </c:pt>
                <c:pt idx="1474">
                  <c:v>0.2592870869106968</c:v>
                </c:pt>
                <c:pt idx="1475">
                  <c:v>0.25942498098575223</c:v>
                </c:pt>
                <c:pt idx="1476">
                  <c:v>0.25971686746820544</c:v>
                </c:pt>
                <c:pt idx="1477">
                  <c:v>0.25986799009072165</c:v>
                </c:pt>
                <c:pt idx="1478">
                  <c:v>0.2607130431142175</c:v>
                </c:pt>
                <c:pt idx="1479">
                  <c:v>0.26085132761066149</c:v>
                </c:pt>
                <c:pt idx="1480">
                  <c:v>0.26098964982698458</c:v>
                </c:pt>
                <c:pt idx="1481">
                  <c:v>0.26115711868313396</c:v>
                </c:pt>
                <c:pt idx="1482">
                  <c:v>0.26129552422115832</c:v>
                </c:pt>
                <c:pt idx="1483">
                  <c:v>0.26188124959235104</c:v>
                </c:pt>
                <c:pt idx="1484">
                  <c:v>0.26300202039735054</c:v>
                </c:pt>
                <c:pt idx="1485">
                  <c:v>0.26312418869858278</c:v>
                </c:pt>
                <c:pt idx="1486">
                  <c:v>0.26550256761945562</c:v>
                </c:pt>
                <c:pt idx="1487">
                  <c:v>0.26560789713997668</c:v>
                </c:pt>
                <c:pt idx="1488">
                  <c:v>0.27204997350875348</c:v>
                </c:pt>
                <c:pt idx="1489">
                  <c:v>0.27208826764155736</c:v>
                </c:pt>
                <c:pt idx="1490">
                  <c:v>0.27219126778559982</c:v>
                </c:pt>
                <c:pt idx="1491">
                  <c:v>0.27219647065841612</c:v>
                </c:pt>
                <c:pt idx="1492">
                  <c:v>0.27225929990524517</c:v>
                </c:pt>
                <c:pt idx="1493">
                  <c:v>0.27233780274142938</c:v>
                </c:pt>
                <c:pt idx="1494">
                  <c:v>0.27236233221743744</c:v>
                </c:pt>
                <c:pt idx="1495">
                  <c:v>0.27240064819395338</c:v>
                </c:pt>
                <c:pt idx="1496">
                  <c:v>0.27250370707062743</c:v>
                </c:pt>
                <c:pt idx="1497">
                  <c:v>0.27250891290939983</c:v>
                </c:pt>
                <c:pt idx="1498">
                  <c:v>0.27265032553159652</c:v>
                </c:pt>
                <c:pt idx="1499">
                  <c:v>0.27271320677892169</c:v>
                </c:pt>
                <c:pt idx="1500">
                  <c:v>0.27279177456501436</c:v>
                </c:pt>
                <c:pt idx="1501">
                  <c:v>0.27556604367441251</c:v>
                </c:pt>
                <c:pt idx="1502">
                  <c:v>0.27668417329107231</c:v>
                </c:pt>
                <c:pt idx="1503">
                  <c:v>0.27839615146464636</c:v>
                </c:pt>
                <c:pt idx="1504">
                  <c:v>0.27865891418741062</c:v>
                </c:pt>
                <c:pt idx="1505">
                  <c:v>0.27882011915205734</c:v>
                </c:pt>
                <c:pt idx="1506">
                  <c:v>0.27890073865019799</c:v>
                </c:pt>
                <c:pt idx="1507">
                  <c:v>0.27897113434814635</c:v>
                </c:pt>
                <c:pt idx="1508">
                  <c:v>0.27897797351141862</c:v>
                </c:pt>
                <c:pt idx="1509">
                  <c:v>0.27898136948815438</c:v>
                </c:pt>
                <c:pt idx="1510">
                  <c:v>0.27903793780563912</c:v>
                </c:pt>
                <c:pt idx="1511">
                  <c:v>0.27906201166287703</c:v>
                </c:pt>
                <c:pt idx="1512">
                  <c:v>0.27914266517131697</c:v>
                </c:pt>
                <c:pt idx="1513">
                  <c:v>0.27919095681834583</c:v>
                </c:pt>
                <c:pt idx="1514">
                  <c:v>0.2792161845811354</c:v>
                </c:pt>
                <c:pt idx="1515">
                  <c:v>0.27923995148705638</c:v>
                </c:pt>
                <c:pt idx="1516">
                  <c:v>0.27933410281556409</c:v>
                </c:pt>
                <c:pt idx="1517">
                  <c:v>0.27935991646023917</c:v>
                </c:pt>
                <c:pt idx="1518">
                  <c:v>0.27940417629598358</c:v>
                </c:pt>
                <c:pt idx="1519">
                  <c:v>0.27940909860065766</c:v>
                </c:pt>
                <c:pt idx="1520">
                  <c:v>0.2794729522893048</c:v>
                </c:pt>
                <c:pt idx="1521">
                  <c:v>0.27965395285087913</c:v>
                </c:pt>
                <c:pt idx="1522">
                  <c:v>0.279687694639633</c:v>
                </c:pt>
                <c:pt idx="1523">
                  <c:v>0.27969201864650822</c:v>
                </c:pt>
                <c:pt idx="1524">
                  <c:v>0.27970545616715414</c:v>
                </c:pt>
                <c:pt idx="1525">
                  <c:v>0.27976894231644256</c:v>
                </c:pt>
                <c:pt idx="1526">
                  <c:v>0.27981293179178501</c:v>
                </c:pt>
                <c:pt idx="1527">
                  <c:v>0.27984969498051337</c:v>
                </c:pt>
                <c:pt idx="1528">
                  <c:v>0.28006760230662653</c:v>
                </c:pt>
                <c:pt idx="1529">
                  <c:v>0.28052278509370915</c:v>
                </c:pt>
                <c:pt idx="1530">
                  <c:v>0.28086688234536922</c:v>
                </c:pt>
                <c:pt idx="1531">
                  <c:v>0.28091414723469454</c:v>
                </c:pt>
                <c:pt idx="1532">
                  <c:v>0.28109570432042019</c:v>
                </c:pt>
                <c:pt idx="1533">
                  <c:v>0.28152122752681891</c:v>
                </c:pt>
                <c:pt idx="1534">
                  <c:v>0.28171788406679021</c:v>
                </c:pt>
                <c:pt idx="1535">
                  <c:v>0.28215507523206929</c:v>
                </c:pt>
                <c:pt idx="1536">
                  <c:v>0.28280461891890385</c:v>
                </c:pt>
                <c:pt idx="1537">
                  <c:v>0.28444562338466162</c:v>
                </c:pt>
                <c:pt idx="1538">
                  <c:v>0.2847202558331775</c:v>
                </c:pt>
                <c:pt idx="1539">
                  <c:v>0.28503961664063088</c:v>
                </c:pt>
                <c:pt idx="1540">
                  <c:v>0.28509096701317388</c:v>
                </c:pt>
                <c:pt idx="1541">
                  <c:v>0.28518415694501653</c:v>
                </c:pt>
                <c:pt idx="1542">
                  <c:v>0.28522394522187666</c:v>
                </c:pt>
                <c:pt idx="1543">
                  <c:v>0.28532105993162482</c:v>
                </c:pt>
                <c:pt idx="1544">
                  <c:v>0.2856346721226799</c:v>
                </c:pt>
                <c:pt idx="1545">
                  <c:v>0.28566074939548403</c:v>
                </c:pt>
                <c:pt idx="1546">
                  <c:v>0.28614761544674916</c:v>
                </c:pt>
                <c:pt idx="1547">
                  <c:v>0.28697747814092844</c:v>
                </c:pt>
                <c:pt idx="1548">
                  <c:v>0.28805442004977044</c:v>
                </c:pt>
                <c:pt idx="1549">
                  <c:v>0.29043569180296869</c:v>
                </c:pt>
                <c:pt idx="1550">
                  <c:v>0.29075605775807689</c:v>
                </c:pt>
                <c:pt idx="1551">
                  <c:v>0.29084420506621622</c:v>
                </c:pt>
                <c:pt idx="1552">
                  <c:v>0.29108595659513486</c:v>
                </c:pt>
                <c:pt idx="1553">
                  <c:v>0.2912319353825451</c:v>
                </c:pt>
                <c:pt idx="1554">
                  <c:v>0.29131474089637033</c:v>
                </c:pt>
                <c:pt idx="1555">
                  <c:v>0.29139706285639444</c:v>
                </c:pt>
                <c:pt idx="1556">
                  <c:v>0.29140866664296178</c:v>
                </c:pt>
                <c:pt idx="1557">
                  <c:v>0.29155472092625673</c:v>
                </c:pt>
                <c:pt idx="1558">
                  <c:v>0.29170080933550113</c:v>
                </c:pt>
                <c:pt idx="1559">
                  <c:v>0.2920135115423409</c:v>
                </c:pt>
                <c:pt idx="1560">
                  <c:v>0.29465424368280557</c:v>
                </c:pt>
                <c:pt idx="1561">
                  <c:v>0.29473700207738324</c:v>
                </c:pt>
                <c:pt idx="1562">
                  <c:v>0.29524574672702097</c:v>
                </c:pt>
                <c:pt idx="1563">
                  <c:v>0.29621695303057599</c:v>
                </c:pt>
                <c:pt idx="1564">
                  <c:v>0.29666675721731772</c:v>
                </c:pt>
                <c:pt idx="1565">
                  <c:v>0.29769440674389208</c:v>
                </c:pt>
                <c:pt idx="1566">
                  <c:v>0.29833901917518102</c:v>
                </c:pt>
                <c:pt idx="1567">
                  <c:v>0.29851772507653285</c:v>
                </c:pt>
                <c:pt idx="1568">
                  <c:v>0.29866540981122303</c:v>
                </c:pt>
                <c:pt idx="1569">
                  <c:v>0.29884420458844607</c:v>
                </c:pt>
                <c:pt idx="1570">
                  <c:v>0.29891810587861789</c:v>
                </c:pt>
                <c:pt idx="1571">
                  <c:v>0.29896400560875658</c:v>
                </c:pt>
                <c:pt idx="1572">
                  <c:v>0.29899196270584039</c:v>
                </c:pt>
                <c:pt idx="1573">
                  <c:v>0.29912567434279203</c:v>
                </c:pt>
                <c:pt idx="1574">
                  <c:v>0.29966437027533388</c:v>
                </c:pt>
                <c:pt idx="1575">
                  <c:v>0.29966597399573447</c:v>
                </c:pt>
                <c:pt idx="1576">
                  <c:v>0.30033682696833347</c:v>
                </c:pt>
                <c:pt idx="1577">
                  <c:v>0.300812371052676</c:v>
                </c:pt>
                <c:pt idx="1578">
                  <c:v>0.30369070204491644</c:v>
                </c:pt>
                <c:pt idx="1579">
                  <c:v>0.30421589592037324</c:v>
                </c:pt>
                <c:pt idx="1580">
                  <c:v>0.30490810812766078</c:v>
                </c:pt>
                <c:pt idx="1581">
                  <c:v>0.30497743187689486</c:v>
                </c:pt>
                <c:pt idx="1582">
                  <c:v>0.30721858451767903</c:v>
                </c:pt>
                <c:pt idx="1583">
                  <c:v>0.30732456299839772</c:v>
                </c:pt>
                <c:pt idx="1584">
                  <c:v>0.30798880147447161</c:v>
                </c:pt>
                <c:pt idx="1585">
                  <c:v>0.30800869999940228</c:v>
                </c:pt>
                <c:pt idx="1586">
                  <c:v>0.30831986781784915</c:v>
                </c:pt>
                <c:pt idx="1587">
                  <c:v>0.30846969906855204</c:v>
                </c:pt>
                <c:pt idx="1588">
                  <c:v>0.30966687472270288</c:v>
                </c:pt>
                <c:pt idx="1589">
                  <c:v>0.31183393742343091</c:v>
                </c:pt>
                <c:pt idx="1590">
                  <c:v>0.3125655166688992</c:v>
                </c:pt>
                <c:pt idx="1591">
                  <c:v>0.31303402381731649</c:v>
                </c:pt>
                <c:pt idx="1592">
                  <c:v>0.31315122719760657</c:v>
                </c:pt>
                <c:pt idx="1593">
                  <c:v>0.31324632554858989</c:v>
                </c:pt>
                <c:pt idx="1594">
                  <c:v>0.31334145326603574</c:v>
                </c:pt>
                <c:pt idx="1595">
                  <c:v>0.31336245038254301</c:v>
                </c:pt>
                <c:pt idx="1596">
                  <c:v>0.31357607681813709</c:v>
                </c:pt>
                <c:pt idx="1597">
                  <c:v>0.31358330216137553</c:v>
                </c:pt>
                <c:pt idx="1598">
                  <c:v>0.3136011433164399</c:v>
                </c:pt>
                <c:pt idx="1599">
                  <c:v>0.31361747386031091</c:v>
                </c:pt>
                <c:pt idx="1600">
                  <c:v>0.31364025662435885</c:v>
                </c:pt>
                <c:pt idx="1601">
                  <c:v>0.31368557099470135</c:v>
                </c:pt>
                <c:pt idx="1602">
                  <c:v>0.31368623206383484</c:v>
                </c:pt>
                <c:pt idx="1603">
                  <c:v>0.31377133072362806</c:v>
                </c:pt>
                <c:pt idx="1604">
                  <c:v>0.31384938853281114</c:v>
                </c:pt>
                <c:pt idx="1605">
                  <c:v>0.31385643929207341</c:v>
                </c:pt>
                <c:pt idx="1606">
                  <c:v>0.31393450618577717</c:v>
                </c:pt>
                <c:pt idx="1607">
                  <c:v>0.3139415577654221</c:v>
                </c:pt>
                <c:pt idx="1608">
                  <c:v>0.31395105588602013</c:v>
                </c:pt>
                <c:pt idx="1609">
                  <c:v>0.31401963374020858</c:v>
                </c:pt>
                <c:pt idx="1610">
                  <c:v>0.31402668613992635</c:v>
                </c:pt>
                <c:pt idx="1611">
                  <c:v>0.31404686936370307</c:v>
                </c:pt>
                <c:pt idx="1612">
                  <c:v>0.31410216397762758</c:v>
                </c:pt>
                <c:pt idx="1613">
                  <c:v>0.3141047711923538</c:v>
                </c:pt>
                <c:pt idx="1614">
                  <c:v>0.31411182441183438</c:v>
                </c:pt>
                <c:pt idx="1615">
                  <c:v>0.31411605677048277</c:v>
                </c:pt>
                <c:pt idx="1616">
                  <c:v>0.3141899185384619</c:v>
                </c:pt>
                <c:pt idx="1617">
                  <c:v>0.31419697257739276</c:v>
                </c:pt>
                <c:pt idx="1618">
                  <c:v>0.31421731954522092</c:v>
                </c:pt>
                <c:pt idx="1619">
                  <c:v>0.31424416782032494</c:v>
                </c:pt>
                <c:pt idx="1620">
                  <c:v>0.31426747089439655</c:v>
                </c:pt>
                <c:pt idx="1621">
                  <c:v>0.31428213063284915</c:v>
                </c:pt>
                <c:pt idx="1622">
                  <c:v>0.31460105001200644</c:v>
                </c:pt>
                <c:pt idx="1623">
                  <c:v>0.31468625493391889</c:v>
                </c:pt>
                <c:pt idx="1624">
                  <c:v>0.31477146972413494</c:v>
                </c:pt>
                <c:pt idx="1625">
                  <c:v>0.31485669437888897</c:v>
                </c:pt>
                <c:pt idx="1626">
                  <c:v>0.31494192889441464</c:v>
                </c:pt>
                <c:pt idx="1627">
                  <c:v>0.31494356811628993</c:v>
                </c:pt>
                <c:pt idx="1628">
                  <c:v>0.31497396595113125</c:v>
                </c:pt>
                <c:pt idx="1629">
                  <c:v>0.31584313373693867</c:v>
                </c:pt>
                <c:pt idx="1630">
                  <c:v>0.31729977753940997</c:v>
                </c:pt>
                <c:pt idx="1631">
                  <c:v>0.31833888730216375</c:v>
                </c:pt>
                <c:pt idx="1632">
                  <c:v>0.31868259085891504</c:v>
                </c:pt>
                <c:pt idx="1633">
                  <c:v>0.31886130849779204</c:v>
                </c:pt>
                <c:pt idx="1634">
                  <c:v>0.31971146324495869</c:v>
                </c:pt>
                <c:pt idx="1635">
                  <c:v>0.32021902440186323</c:v>
                </c:pt>
                <c:pt idx="1636">
                  <c:v>0.32026084884271699</c:v>
                </c:pt>
                <c:pt idx="1637">
                  <c:v>0.32029157282931375</c:v>
                </c:pt>
                <c:pt idx="1638">
                  <c:v>0.32061096709804976</c:v>
                </c:pt>
                <c:pt idx="1639">
                  <c:v>0.32188294283584112</c:v>
                </c:pt>
                <c:pt idx="1640">
                  <c:v>0.32274440631980639</c:v>
                </c:pt>
                <c:pt idx="1641">
                  <c:v>0.32330807497813863</c:v>
                </c:pt>
                <c:pt idx="1642">
                  <c:v>0.32639890458185361</c:v>
                </c:pt>
                <c:pt idx="1643">
                  <c:v>0.327292190070408</c:v>
                </c:pt>
                <c:pt idx="1644">
                  <c:v>0.32742119731493968</c:v>
                </c:pt>
                <c:pt idx="1645">
                  <c:v>0.32756787727835185</c:v>
                </c:pt>
                <c:pt idx="1646">
                  <c:v>0.32868527669796477</c:v>
                </c:pt>
                <c:pt idx="1647">
                  <c:v>0.32966462526988149</c:v>
                </c:pt>
                <c:pt idx="1648">
                  <c:v>0.32975595367130472</c:v>
                </c:pt>
                <c:pt idx="1649">
                  <c:v>0.33044255086983543</c:v>
                </c:pt>
                <c:pt idx="1650">
                  <c:v>0.33267237207077671</c:v>
                </c:pt>
                <c:pt idx="1651">
                  <c:v>0.33342501750535247</c:v>
                </c:pt>
                <c:pt idx="1652">
                  <c:v>0.33348604938127901</c:v>
                </c:pt>
                <c:pt idx="1653">
                  <c:v>0.33432864825709552</c:v>
                </c:pt>
                <c:pt idx="1654">
                  <c:v>0.33676037224725652</c:v>
                </c:pt>
                <c:pt idx="1655">
                  <c:v>0.33818136673683707</c:v>
                </c:pt>
                <c:pt idx="1656">
                  <c:v>0.34071848264145344</c:v>
                </c:pt>
                <c:pt idx="1657">
                  <c:v>0.34119266662677261</c:v>
                </c:pt>
                <c:pt idx="1658">
                  <c:v>0.34153793763377294</c:v>
                </c:pt>
                <c:pt idx="1659">
                  <c:v>0.34169418765385629</c:v>
                </c:pt>
                <c:pt idx="1660">
                  <c:v>0.34246599061866534</c:v>
                </c:pt>
                <c:pt idx="1661">
                  <c:v>0.34545996701258841</c:v>
                </c:pt>
                <c:pt idx="1662">
                  <c:v>0.34821636767673969</c:v>
                </c:pt>
                <c:pt idx="1663">
                  <c:v>0.34853300530875203</c:v>
                </c:pt>
                <c:pt idx="1664">
                  <c:v>0.34937666824504865</c:v>
                </c:pt>
                <c:pt idx="1665">
                  <c:v>0.34954764763433299</c:v>
                </c:pt>
                <c:pt idx="1666">
                  <c:v>0.34960428449730274</c:v>
                </c:pt>
                <c:pt idx="1667">
                  <c:v>0.34970443346764046</c:v>
                </c:pt>
                <c:pt idx="1668">
                  <c:v>0.34977657601677564</c:v>
                </c:pt>
                <c:pt idx="1669">
                  <c:v>0.34977698332027607</c:v>
                </c:pt>
                <c:pt idx="1670">
                  <c:v>0.34991580965971669</c:v>
                </c:pt>
                <c:pt idx="1671">
                  <c:v>0.34993918526679496</c:v>
                </c:pt>
                <c:pt idx="1672">
                  <c:v>0.34997797018364735</c:v>
                </c:pt>
                <c:pt idx="1673">
                  <c:v>0.35029801600498101</c:v>
                </c:pt>
                <c:pt idx="1674">
                  <c:v>0.35033241335938503</c:v>
                </c:pt>
                <c:pt idx="1675">
                  <c:v>0.35043510031811598</c:v>
                </c:pt>
                <c:pt idx="1676">
                  <c:v>0.3515509543261377</c:v>
                </c:pt>
                <c:pt idx="1677">
                  <c:v>0.35210396133072774</c:v>
                </c:pt>
                <c:pt idx="1678">
                  <c:v>0.35285852508369275</c:v>
                </c:pt>
                <c:pt idx="1679">
                  <c:v>0.35318892635707033</c:v>
                </c:pt>
                <c:pt idx="1680">
                  <c:v>0.35384993283546184</c:v>
                </c:pt>
                <c:pt idx="1681">
                  <c:v>0.35468430343958823</c:v>
                </c:pt>
                <c:pt idx="1682">
                  <c:v>0.35505555973332142</c:v>
                </c:pt>
                <c:pt idx="1683">
                  <c:v>0.35545921284695181</c:v>
                </c:pt>
                <c:pt idx="1684">
                  <c:v>0.35626808481423589</c:v>
                </c:pt>
                <c:pt idx="1685">
                  <c:v>0.35770331576445435</c:v>
                </c:pt>
                <c:pt idx="1686">
                  <c:v>0.36017765197553808</c:v>
                </c:pt>
                <c:pt idx="1687">
                  <c:v>0.36094980333205362</c:v>
                </c:pt>
                <c:pt idx="1688">
                  <c:v>0.36103966542501048</c:v>
                </c:pt>
                <c:pt idx="1689">
                  <c:v>0.3610431218125662</c:v>
                </c:pt>
                <c:pt idx="1690">
                  <c:v>0.36114977445793284</c:v>
                </c:pt>
                <c:pt idx="1691">
                  <c:v>0.3628510644663232</c:v>
                </c:pt>
                <c:pt idx="1692">
                  <c:v>0.36438876046581481</c:v>
                </c:pt>
                <c:pt idx="1693">
                  <c:v>0.364502435320123</c:v>
                </c:pt>
                <c:pt idx="1694">
                  <c:v>0.36469230002228403</c:v>
                </c:pt>
                <c:pt idx="1695">
                  <c:v>0.36546855860633232</c:v>
                </c:pt>
                <c:pt idx="1696">
                  <c:v>0.3686871380025194</c:v>
                </c:pt>
                <c:pt idx="1697">
                  <c:v>0.36915420652530645</c:v>
                </c:pt>
                <c:pt idx="1698">
                  <c:v>0.37056033695376323</c:v>
                </c:pt>
                <c:pt idx="1699">
                  <c:v>0.37211549073645778</c:v>
                </c:pt>
                <c:pt idx="1700">
                  <c:v>0.37866475629053831</c:v>
                </c:pt>
                <c:pt idx="1701">
                  <c:v>0.37988698842762725</c:v>
                </c:pt>
                <c:pt idx="1702">
                  <c:v>0.3805490061810719</c:v>
                </c:pt>
                <c:pt idx="1703">
                  <c:v>0.3854422529738305</c:v>
                </c:pt>
                <c:pt idx="1704">
                  <c:v>0.38663557812634652</c:v>
                </c:pt>
                <c:pt idx="1705">
                  <c:v>0.38675538966819456</c:v>
                </c:pt>
                <c:pt idx="1706">
                  <c:v>0.38710609539527308</c:v>
                </c:pt>
                <c:pt idx="1707">
                  <c:v>0.38714922285375597</c:v>
                </c:pt>
                <c:pt idx="1708">
                  <c:v>0.3872629594897658</c:v>
                </c:pt>
                <c:pt idx="1709">
                  <c:v>0.38730477341014141</c:v>
                </c:pt>
                <c:pt idx="1710">
                  <c:v>0.38736903981358289</c:v>
                </c:pt>
                <c:pt idx="1711">
                  <c:v>0.38744906555254255</c:v>
                </c:pt>
                <c:pt idx="1712">
                  <c:v>0.38747055851781664</c:v>
                </c:pt>
                <c:pt idx="1713">
                  <c:v>0.3875388802074386</c:v>
                </c:pt>
                <c:pt idx="1714">
                  <c:v>0.38756246147910617</c:v>
                </c:pt>
                <c:pt idx="1715">
                  <c:v>0.38765437074092401</c:v>
                </c:pt>
                <c:pt idx="1716">
                  <c:v>0.38771138243107772</c:v>
                </c:pt>
                <c:pt idx="1717">
                  <c:v>0.38774628629840896</c:v>
                </c:pt>
                <c:pt idx="1718">
                  <c:v>0.38782562374038387</c:v>
                </c:pt>
                <c:pt idx="1719">
                  <c:v>0.387838208146699</c:v>
                </c:pt>
                <c:pt idx="1720">
                  <c:v>0.38787578128356726</c:v>
                </c:pt>
                <c:pt idx="1721">
                  <c:v>0.38793013628093093</c:v>
                </c:pt>
                <c:pt idx="1722">
                  <c:v>0.38794625082843115</c:v>
                </c:pt>
                <c:pt idx="1723">
                  <c:v>0.38802207069623962</c:v>
                </c:pt>
                <c:pt idx="1724">
                  <c:v>0.38811401138776164</c:v>
                </c:pt>
                <c:pt idx="1725">
                  <c:v>0.38820595835062965</c:v>
                </c:pt>
                <c:pt idx="1726">
                  <c:v>0.38829791157997645</c:v>
                </c:pt>
                <c:pt idx="1727">
                  <c:v>0.38829845990933043</c:v>
                </c:pt>
                <c:pt idx="1728">
                  <c:v>0.38838987107093342</c:v>
                </c:pt>
                <c:pt idx="1729">
                  <c:v>0.38848183681863113</c:v>
                </c:pt>
                <c:pt idx="1730">
                  <c:v>0.38857380881819908</c:v>
                </c:pt>
                <c:pt idx="1731">
                  <c:v>0.38866578706476562</c:v>
                </c:pt>
                <c:pt idx="1732">
                  <c:v>0.38875777155345809</c:v>
                </c:pt>
                <c:pt idx="1733">
                  <c:v>0.38921539849702036</c:v>
                </c:pt>
                <c:pt idx="1734">
                  <c:v>0.39000380349941111</c:v>
                </c:pt>
                <c:pt idx="1735">
                  <c:v>0.39031231091292762</c:v>
                </c:pt>
                <c:pt idx="1736">
                  <c:v>0.39314615548199083</c:v>
                </c:pt>
                <c:pt idx="1737">
                  <c:v>0.3933098521125814</c:v>
                </c:pt>
                <c:pt idx="1738">
                  <c:v>0.39350800770954941</c:v>
                </c:pt>
                <c:pt idx="1739">
                  <c:v>0.39367174599853844</c:v>
                </c:pt>
                <c:pt idx="1740">
                  <c:v>0.39526942433190726</c:v>
                </c:pt>
                <c:pt idx="1741">
                  <c:v>0.39544022757273412</c:v>
                </c:pt>
                <c:pt idx="1742">
                  <c:v>0.39569322998314699</c:v>
                </c:pt>
                <c:pt idx="1743">
                  <c:v>0.39632743904205558</c:v>
                </c:pt>
                <c:pt idx="1744">
                  <c:v>0.39633099608358335</c:v>
                </c:pt>
                <c:pt idx="1745">
                  <c:v>0.39900213989457778</c:v>
                </c:pt>
                <c:pt idx="1746">
                  <c:v>0.40180993205598248</c:v>
                </c:pt>
                <c:pt idx="1747">
                  <c:v>0.40235146911583231</c:v>
                </c:pt>
                <c:pt idx="1748">
                  <c:v>0.4024974845191458</c:v>
                </c:pt>
                <c:pt idx="1749">
                  <c:v>0.40523234984023998</c:v>
                </c:pt>
                <c:pt idx="1750">
                  <c:v>0.40896024367091616</c:v>
                </c:pt>
                <c:pt idx="1751">
                  <c:v>0.40931843515908445</c:v>
                </c:pt>
                <c:pt idx="1752">
                  <c:v>0.41081682713697165</c:v>
                </c:pt>
                <c:pt idx="1753">
                  <c:v>0.41260985561974783</c:v>
                </c:pt>
                <c:pt idx="1754">
                  <c:v>0.42060155246714848</c:v>
                </c:pt>
                <c:pt idx="1755">
                  <c:v>0.4250085724088713</c:v>
                </c:pt>
                <c:pt idx="1756">
                  <c:v>0.42501038082454912</c:v>
                </c:pt>
                <c:pt idx="1757">
                  <c:v>0.42506644250782266</c:v>
                </c:pt>
                <c:pt idx="1758">
                  <c:v>0.42517718617734473</c:v>
                </c:pt>
                <c:pt idx="1759">
                  <c:v>0.42554203247334438</c:v>
                </c:pt>
                <c:pt idx="1760">
                  <c:v>0.42570311615348505</c:v>
                </c:pt>
                <c:pt idx="1761">
                  <c:v>0.42579304114008454</c:v>
                </c:pt>
                <c:pt idx="1762">
                  <c:v>0.42583590138631633</c:v>
                </c:pt>
                <c:pt idx="1763">
                  <c:v>0.42598656262402057</c:v>
                </c:pt>
                <c:pt idx="1764">
                  <c:v>0.42600977099011283</c:v>
                </c:pt>
                <c:pt idx="1765">
                  <c:v>0.4263955880471495</c:v>
                </c:pt>
                <c:pt idx="1766">
                  <c:v>0.42639652533668559</c:v>
                </c:pt>
                <c:pt idx="1767">
                  <c:v>0.42650563728405638</c:v>
                </c:pt>
                <c:pt idx="1768">
                  <c:v>0.42678699778956841</c:v>
                </c:pt>
                <c:pt idx="1769">
                  <c:v>0.42686036565065111</c:v>
                </c:pt>
                <c:pt idx="1770">
                  <c:v>0.4294693515722588</c:v>
                </c:pt>
                <c:pt idx="1771">
                  <c:v>0.43290097384187004</c:v>
                </c:pt>
                <c:pt idx="1772">
                  <c:v>0.43300805754410465</c:v>
                </c:pt>
                <c:pt idx="1773">
                  <c:v>0.43991328157037007</c:v>
                </c:pt>
                <c:pt idx="1774">
                  <c:v>0.44001967298098421</c:v>
                </c:pt>
                <c:pt idx="1775">
                  <c:v>0.44018757091958649</c:v>
                </c:pt>
                <c:pt idx="1776">
                  <c:v>0.44028583347612504</c:v>
                </c:pt>
                <c:pt idx="1777">
                  <c:v>0.44039080072818154</c:v>
                </c:pt>
                <c:pt idx="1778">
                  <c:v>0.44055872240121052</c:v>
                </c:pt>
                <c:pt idx="1779">
                  <c:v>0.44115740841855317</c:v>
                </c:pt>
                <c:pt idx="1780">
                  <c:v>0.44188325302792236</c:v>
                </c:pt>
                <c:pt idx="1781">
                  <c:v>0.44231162300868143</c:v>
                </c:pt>
                <c:pt idx="1782">
                  <c:v>0.44831918546898319</c:v>
                </c:pt>
                <c:pt idx="1783">
                  <c:v>0.45362568120273727</c:v>
                </c:pt>
                <c:pt idx="1784">
                  <c:v>0.45398500958923094</c:v>
                </c:pt>
                <c:pt idx="1785">
                  <c:v>0.45590177046270919</c:v>
                </c:pt>
                <c:pt idx="1786">
                  <c:v>0.45611324915328666</c:v>
                </c:pt>
                <c:pt idx="1787">
                  <c:v>0.45628204003421813</c:v>
                </c:pt>
                <c:pt idx="1788">
                  <c:v>0.45665515506109344</c:v>
                </c:pt>
                <c:pt idx="1789">
                  <c:v>0.45850270169748497</c:v>
                </c:pt>
                <c:pt idx="1790">
                  <c:v>0.46153812011667356</c:v>
                </c:pt>
                <c:pt idx="1791">
                  <c:v>0.46160136850106287</c:v>
                </c:pt>
                <c:pt idx="1792">
                  <c:v>0.46200631897655647</c:v>
                </c:pt>
                <c:pt idx="1793">
                  <c:v>0.46362934584879945</c:v>
                </c:pt>
                <c:pt idx="1794">
                  <c:v>0.463734890177258</c:v>
                </c:pt>
                <c:pt idx="1795">
                  <c:v>0.46414399494570324</c:v>
                </c:pt>
                <c:pt idx="1796">
                  <c:v>0.46444803514139399</c:v>
                </c:pt>
                <c:pt idx="1797">
                  <c:v>0.46455686682621389</c:v>
                </c:pt>
                <c:pt idx="1798">
                  <c:v>0.46481794007002913</c:v>
                </c:pt>
                <c:pt idx="1799">
                  <c:v>0.46483362026070529</c:v>
                </c:pt>
                <c:pt idx="1800">
                  <c:v>0.46497887721072467</c:v>
                </c:pt>
                <c:pt idx="1801">
                  <c:v>0.46498124629812043</c:v>
                </c:pt>
                <c:pt idx="1802">
                  <c:v>0.46499139122645788</c:v>
                </c:pt>
                <c:pt idx="1803">
                  <c:v>0.46504097367301078</c:v>
                </c:pt>
                <c:pt idx="1804">
                  <c:v>0.46507047135680935</c:v>
                </c:pt>
                <c:pt idx="1805">
                  <c:v>0.46509406883967641</c:v>
                </c:pt>
                <c:pt idx="1806">
                  <c:v>0.46516583917145493</c:v>
                </c:pt>
                <c:pt idx="1807">
                  <c:v>0.465198577321701</c:v>
                </c:pt>
                <c:pt idx="1808">
                  <c:v>0.46534458056354511</c:v>
                </c:pt>
                <c:pt idx="1809">
                  <c:v>0.46535658079779574</c:v>
                </c:pt>
                <c:pt idx="1810">
                  <c:v>0.46572500268600664</c:v>
                </c:pt>
                <c:pt idx="1811">
                  <c:v>0.46578454791167506</c:v>
                </c:pt>
                <c:pt idx="1812">
                  <c:v>0.46646976922164557</c:v>
                </c:pt>
                <c:pt idx="1813">
                  <c:v>0.46706135641042767</c:v>
                </c:pt>
                <c:pt idx="1814">
                  <c:v>0.46709562561020196</c:v>
                </c:pt>
                <c:pt idx="1815">
                  <c:v>0.46715452087391046</c:v>
                </c:pt>
                <c:pt idx="1816">
                  <c:v>0.46720215943242432</c:v>
                </c:pt>
                <c:pt idx="1817">
                  <c:v>0.4673657417717848</c:v>
                </c:pt>
                <c:pt idx="1818">
                  <c:v>0.46971259286935774</c:v>
                </c:pt>
                <c:pt idx="1819">
                  <c:v>0.4711670101268487</c:v>
                </c:pt>
                <c:pt idx="1820">
                  <c:v>0.47214391818078005</c:v>
                </c:pt>
                <c:pt idx="1821">
                  <c:v>0.47214575472957421</c:v>
                </c:pt>
                <c:pt idx="1822">
                  <c:v>0.47214759127896072</c:v>
                </c:pt>
                <c:pt idx="1823">
                  <c:v>0.47214942782893932</c:v>
                </c:pt>
                <c:pt idx="1824">
                  <c:v>0.47215126437950927</c:v>
                </c:pt>
                <c:pt idx="1825">
                  <c:v>0.47215310093067214</c:v>
                </c:pt>
                <c:pt idx="1826">
                  <c:v>0.47215493748242715</c:v>
                </c:pt>
                <c:pt idx="1827">
                  <c:v>0.47225043898850677</c:v>
                </c:pt>
                <c:pt idx="1828">
                  <c:v>0.47225227557158594</c:v>
                </c:pt>
                <c:pt idx="1829">
                  <c:v>0.472313106325018</c:v>
                </c:pt>
                <c:pt idx="1830">
                  <c:v>0.4729649139494444</c:v>
                </c:pt>
                <c:pt idx="1831">
                  <c:v>0.47477644286854143</c:v>
                </c:pt>
                <c:pt idx="1832">
                  <c:v>0.47934203639066097</c:v>
                </c:pt>
                <c:pt idx="1833">
                  <c:v>0.4794380272472879</c:v>
                </c:pt>
                <c:pt idx="1834">
                  <c:v>0.47982255197080476</c:v>
                </c:pt>
                <c:pt idx="1835">
                  <c:v>0.47984244004701876</c:v>
                </c:pt>
                <c:pt idx="1836">
                  <c:v>0.47984874836206232</c:v>
                </c:pt>
                <c:pt idx="1837">
                  <c:v>0.480036671274648</c:v>
                </c:pt>
                <c:pt idx="1838">
                  <c:v>0.48144438009440316</c:v>
                </c:pt>
                <c:pt idx="1839">
                  <c:v>0.48449888027883348</c:v>
                </c:pt>
                <c:pt idx="1840">
                  <c:v>0.48495849364101373</c:v>
                </c:pt>
                <c:pt idx="1841">
                  <c:v>0.48704055923266465</c:v>
                </c:pt>
                <c:pt idx="1842">
                  <c:v>0.48768557372098054</c:v>
                </c:pt>
                <c:pt idx="1843">
                  <c:v>0.48971913071769052</c:v>
                </c:pt>
                <c:pt idx="1844">
                  <c:v>0.49007012798650873</c:v>
                </c:pt>
                <c:pt idx="1845">
                  <c:v>0.49007196845456891</c:v>
                </c:pt>
                <c:pt idx="1846">
                  <c:v>0.49116708308077145</c:v>
                </c:pt>
                <c:pt idx="1847">
                  <c:v>0.49190093248089006</c:v>
                </c:pt>
                <c:pt idx="1848">
                  <c:v>0.49264867893226877</c:v>
                </c:pt>
                <c:pt idx="1849">
                  <c:v>0.49284011524877419</c:v>
                </c:pt>
                <c:pt idx="1850">
                  <c:v>0.49339727218590085</c:v>
                </c:pt>
                <c:pt idx="1851">
                  <c:v>0.49521433568154816</c:v>
                </c:pt>
                <c:pt idx="1852">
                  <c:v>0.49550564939774072</c:v>
                </c:pt>
                <c:pt idx="1853">
                  <c:v>0.49560850745741503</c:v>
                </c:pt>
                <c:pt idx="1854">
                  <c:v>0.49580097078302221</c:v>
                </c:pt>
                <c:pt idx="1855">
                  <c:v>0.49598383843745797</c:v>
                </c:pt>
                <c:pt idx="1856">
                  <c:v>0.49641705074260722</c:v>
                </c:pt>
                <c:pt idx="1857">
                  <c:v>0.49724903941820392</c:v>
                </c:pt>
                <c:pt idx="1858">
                  <c:v>0.49748765147088858</c:v>
                </c:pt>
                <c:pt idx="1859">
                  <c:v>0.49754175826558783</c:v>
                </c:pt>
                <c:pt idx="1860">
                  <c:v>0.49838459782360134</c:v>
                </c:pt>
                <c:pt idx="1861">
                  <c:v>0.50000873405959656</c:v>
                </c:pt>
                <c:pt idx="1862">
                  <c:v>0.50020756618855766</c:v>
                </c:pt>
                <c:pt idx="1863">
                  <c:v>0.50049476804889781</c:v>
                </c:pt>
                <c:pt idx="1864">
                  <c:v>0.50050378595150868</c:v>
                </c:pt>
                <c:pt idx="1865">
                  <c:v>0.50068623582252203</c:v>
                </c:pt>
                <c:pt idx="1866">
                  <c:v>0.50112574618538108</c:v>
                </c:pt>
                <c:pt idx="1867">
                  <c:v>0.50260974910707112</c:v>
                </c:pt>
                <c:pt idx="1868">
                  <c:v>0.50294907469965122</c:v>
                </c:pt>
                <c:pt idx="1869">
                  <c:v>0.50304052940002619</c:v>
                </c:pt>
                <c:pt idx="1870">
                  <c:v>0.5032281019126017</c:v>
                </c:pt>
                <c:pt idx="1871">
                  <c:v>0.50345937912690442</c:v>
                </c:pt>
                <c:pt idx="1872">
                  <c:v>0.50368891709301589</c:v>
                </c:pt>
                <c:pt idx="1873">
                  <c:v>0.50388774026459715</c:v>
                </c:pt>
                <c:pt idx="1874">
                  <c:v>0.5040530833106952</c:v>
                </c:pt>
                <c:pt idx="1875">
                  <c:v>0.50408103964503193</c:v>
                </c:pt>
                <c:pt idx="1876">
                  <c:v>0.50408395572172737</c:v>
                </c:pt>
                <c:pt idx="1877">
                  <c:v>0.50425973740883379</c:v>
                </c:pt>
                <c:pt idx="1878">
                  <c:v>0.5042724971346475</c:v>
                </c:pt>
                <c:pt idx="1879">
                  <c:v>0.50439500087313349</c:v>
                </c:pt>
                <c:pt idx="1880">
                  <c:v>0.50442369795386777</c:v>
                </c:pt>
                <c:pt idx="1881">
                  <c:v>0.50443764379483558</c:v>
                </c:pt>
                <c:pt idx="1882">
                  <c:v>0.50449610321124239</c:v>
                </c:pt>
                <c:pt idx="1883">
                  <c:v>0.50450759476802354</c:v>
                </c:pt>
                <c:pt idx="1884">
                  <c:v>0.50452015639768777</c:v>
                </c:pt>
                <c:pt idx="1885">
                  <c:v>0.50460385970127208</c:v>
                </c:pt>
                <c:pt idx="1886">
                  <c:v>0.504717109722844</c:v>
                </c:pt>
                <c:pt idx="1887">
                  <c:v>0.50483793344164352</c:v>
                </c:pt>
                <c:pt idx="1888">
                  <c:v>0.50549168089627927</c:v>
                </c:pt>
                <c:pt idx="1889">
                  <c:v>0.50659650733419404</c:v>
                </c:pt>
                <c:pt idx="1890">
                  <c:v>0.5066401606437223</c:v>
                </c:pt>
                <c:pt idx="1891">
                  <c:v>0.50667876309603743</c:v>
                </c:pt>
                <c:pt idx="1892">
                  <c:v>0.50669222804863079</c:v>
                </c:pt>
                <c:pt idx="1893">
                  <c:v>0.50673588118310409</c:v>
                </c:pt>
                <c:pt idx="1894">
                  <c:v>0.50678794837772889</c:v>
                </c:pt>
                <c:pt idx="1895">
                  <c:v>0.50688366831597831</c:v>
                </c:pt>
                <c:pt idx="1896">
                  <c:v>0.50697938785786756</c:v>
                </c:pt>
                <c:pt idx="1897">
                  <c:v>0.50707510699788794</c:v>
                </c:pt>
                <c:pt idx="1898">
                  <c:v>0.50717082573052852</c:v>
                </c:pt>
                <c:pt idx="1899">
                  <c:v>0.5072665440502786</c:v>
                </c:pt>
                <c:pt idx="1900">
                  <c:v>0.50736226195162759</c:v>
                </c:pt>
                <c:pt idx="1901">
                  <c:v>0.50743213714603574</c:v>
                </c:pt>
                <c:pt idx="1902">
                  <c:v>0.50745797942906701</c:v>
                </c:pt>
                <c:pt idx="1903">
                  <c:v>0.50752785431053471</c:v>
                </c:pt>
                <c:pt idx="1904">
                  <c:v>0.50755369647708592</c:v>
                </c:pt>
                <c:pt idx="1905">
                  <c:v>0.50760873090095071</c:v>
                </c:pt>
                <c:pt idx="1906">
                  <c:v>0.50764941309017331</c:v>
                </c:pt>
                <c:pt idx="1907">
                  <c:v>0.50774512926282145</c:v>
                </c:pt>
                <c:pt idx="1908">
                  <c:v>0.50784084498951931</c:v>
                </c:pt>
                <c:pt idx="1909">
                  <c:v>0.50793656026475742</c:v>
                </c:pt>
                <c:pt idx="1910">
                  <c:v>0.50803227508302506</c:v>
                </c:pt>
                <c:pt idx="1911">
                  <c:v>0.50944535872784136</c:v>
                </c:pt>
                <c:pt idx="1912">
                  <c:v>0.50992763570069677</c:v>
                </c:pt>
                <c:pt idx="1913">
                  <c:v>0.51021926950562757</c:v>
                </c:pt>
                <c:pt idx="1914">
                  <c:v>0.51063145376104679</c:v>
                </c:pt>
                <c:pt idx="1915">
                  <c:v>0.51131624220040572</c:v>
                </c:pt>
                <c:pt idx="1916">
                  <c:v>0.51145579038342903</c:v>
                </c:pt>
                <c:pt idx="1917">
                  <c:v>0.51234582691031805</c:v>
                </c:pt>
                <c:pt idx="1918">
                  <c:v>0.51438880731393155</c:v>
                </c:pt>
                <c:pt idx="1919">
                  <c:v>0.51508308859116481</c:v>
                </c:pt>
                <c:pt idx="1920">
                  <c:v>0.51699696762943947</c:v>
                </c:pt>
                <c:pt idx="1921">
                  <c:v>0.51756673968561873</c:v>
                </c:pt>
                <c:pt idx="1922">
                  <c:v>0.51837987744072456</c:v>
                </c:pt>
                <c:pt idx="1923">
                  <c:v>0.51989176313274732</c:v>
                </c:pt>
                <c:pt idx="1924">
                  <c:v>0.52060907468836559</c:v>
                </c:pt>
                <c:pt idx="1925">
                  <c:v>0.52410200894537817</c:v>
                </c:pt>
                <c:pt idx="1926">
                  <c:v>0.52669119393926422</c:v>
                </c:pt>
                <c:pt idx="1927">
                  <c:v>0.52680762681342341</c:v>
                </c:pt>
                <c:pt idx="1928">
                  <c:v>0.52698067031946194</c:v>
                </c:pt>
                <c:pt idx="1929">
                  <c:v>0.52740597879065798</c:v>
                </c:pt>
                <c:pt idx="1930">
                  <c:v>0.52785748860665949</c:v>
                </c:pt>
                <c:pt idx="1931">
                  <c:v>0.52831666515916376</c:v>
                </c:pt>
                <c:pt idx="1932">
                  <c:v>0.52894827272234857</c:v>
                </c:pt>
                <c:pt idx="1933">
                  <c:v>0.52911763833016534</c:v>
                </c:pt>
                <c:pt idx="1934">
                  <c:v>0.52949197702757878</c:v>
                </c:pt>
                <c:pt idx="1935">
                  <c:v>0.5322231249479592</c:v>
                </c:pt>
                <c:pt idx="1936">
                  <c:v>0.53459371762086105</c:v>
                </c:pt>
                <c:pt idx="1937">
                  <c:v>0.53610144710842511</c:v>
                </c:pt>
                <c:pt idx="1938">
                  <c:v>0.53971299104264892</c:v>
                </c:pt>
                <c:pt idx="1939">
                  <c:v>0.5398105490843772</c:v>
                </c:pt>
                <c:pt idx="1940">
                  <c:v>0.53981238094799378</c:v>
                </c:pt>
                <c:pt idx="1941">
                  <c:v>0.53982705298185363</c:v>
                </c:pt>
                <c:pt idx="1942">
                  <c:v>0.54043836052392669</c:v>
                </c:pt>
                <c:pt idx="1943">
                  <c:v>0.54053360111672677</c:v>
                </c:pt>
                <c:pt idx="1944">
                  <c:v>0.54256286452142821</c:v>
                </c:pt>
                <c:pt idx="1945">
                  <c:v>0.54257674427518565</c:v>
                </c:pt>
                <c:pt idx="1946">
                  <c:v>0.54270462669227093</c:v>
                </c:pt>
                <c:pt idx="1947">
                  <c:v>0.54274599519619582</c:v>
                </c:pt>
                <c:pt idx="1948">
                  <c:v>0.54281019238640082</c:v>
                </c:pt>
                <c:pt idx="1949">
                  <c:v>0.54306055214628457</c:v>
                </c:pt>
                <c:pt idx="1950">
                  <c:v>0.54319634754023471</c:v>
                </c:pt>
                <c:pt idx="1951">
                  <c:v>0.54326980085177967</c:v>
                </c:pt>
                <c:pt idx="1952">
                  <c:v>0.54344356252650439</c:v>
                </c:pt>
                <c:pt idx="1953">
                  <c:v>0.54350687571480949</c:v>
                </c:pt>
                <c:pt idx="1954">
                  <c:v>0.54355524914378295</c:v>
                </c:pt>
                <c:pt idx="1955">
                  <c:v>0.54370714053877922</c:v>
                </c:pt>
                <c:pt idx="1956">
                  <c:v>0.54372847311252182</c:v>
                </c:pt>
                <c:pt idx="1957">
                  <c:v>0.54373030307962789</c:v>
                </c:pt>
                <c:pt idx="1958">
                  <c:v>0.54388387195116994</c:v>
                </c:pt>
                <c:pt idx="1959">
                  <c:v>0.54398366144472909</c:v>
                </c:pt>
                <c:pt idx="1960">
                  <c:v>0.54400455407553605</c:v>
                </c:pt>
                <c:pt idx="1961">
                  <c:v>0.54401813141024302</c:v>
                </c:pt>
                <c:pt idx="1962">
                  <c:v>0.54424694365614679</c:v>
                </c:pt>
                <c:pt idx="1963">
                  <c:v>0.54429363067538561</c:v>
                </c:pt>
                <c:pt idx="1964">
                  <c:v>0.54525390491808268</c:v>
                </c:pt>
                <c:pt idx="1965">
                  <c:v>0.54530582351981127</c:v>
                </c:pt>
                <c:pt idx="1966">
                  <c:v>0.5454027673107813</c:v>
                </c:pt>
                <c:pt idx="1967">
                  <c:v>0.54540459641289774</c:v>
                </c:pt>
                <c:pt idx="1968">
                  <c:v>0.54610892721241966</c:v>
                </c:pt>
                <c:pt idx="1969">
                  <c:v>0.54639566131694239</c:v>
                </c:pt>
                <c:pt idx="1970">
                  <c:v>0.54642218773017204</c:v>
                </c:pt>
                <c:pt idx="1971">
                  <c:v>0.54649074584978441</c:v>
                </c:pt>
                <c:pt idx="1972">
                  <c:v>0.54658765618889649</c:v>
                </c:pt>
                <c:pt idx="1973">
                  <c:v>0.54668273533486078</c:v>
                </c:pt>
                <c:pt idx="1974">
                  <c:v>0.54677781180488594</c:v>
                </c:pt>
                <c:pt idx="1975">
                  <c:v>0.54678239348954083</c:v>
                </c:pt>
                <c:pt idx="1976">
                  <c:v>0.54687288559357217</c:v>
                </c:pt>
                <c:pt idx="1977">
                  <c:v>0.54696080051944262</c:v>
                </c:pt>
                <c:pt idx="1978">
                  <c:v>0.54696795669551967</c:v>
                </c:pt>
                <c:pt idx="1979">
                  <c:v>0.54716657617482856</c:v>
                </c:pt>
                <c:pt idx="1980">
                  <c:v>0.54871574371985621</c:v>
                </c:pt>
                <c:pt idx="1981">
                  <c:v>0.55012579684973895</c:v>
                </c:pt>
                <c:pt idx="1982">
                  <c:v>0.55039879076086384</c:v>
                </c:pt>
                <c:pt idx="1983">
                  <c:v>0.55081240663130793</c:v>
                </c:pt>
                <c:pt idx="1984">
                  <c:v>0.55296849576622686</c:v>
                </c:pt>
                <c:pt idx="1985">
                  <c:v>0.55758755945895766</c:v>
                </c:pt>
                <c:pt idx="1986">
                  <c:v>0.55903565096249119</c:v>
                </c:pt>
                <c:pt idx="1987">
                  <c:v>0.55945918333233524</c:v>
                </c:pt>
                <c:pt idx="1988">
                  <c:v>0.55946226455841186</c:v>
                </c:pt>
                <c:pt idx="1989">
                  <c:v>0.55955531043336193</c:v>
                </c:pt>
                <c:pt idx="1990">
                  <c:v>0.56074836482058354</c:v>
                </c:pt>
                <c:pt idx="1991">
                  <c:v>0.56085879783567227</c:v>
                </c:pt>
                <c:pt idx="1992">
                  <c:v>0.56116241130472777</c:v>
                </c:pt>
                <c:pt idx="1993">
                  <c:v>0.56235524800333803</c:v>
                </c:pt>
                <c:pt idx="1994">
                  <c:v>0.56343090176217503</c:v>
                </c:pt>
                <c:pt idx="1995">
                  <c:v>0.56372565988473267</c:v>
                </c:pt>
                <c:pt idx="1996">
                  <c:v>0.56418693755564397</c:v>
                </c:pt>
                <c:pt idx="1997">
                  <c:v>0.56475775330533795</c:v>
                </c:pt>
                <c:pt idx="1998">
                  <c:v>0.56489568540123813</c:v>
                </c:pt>
                <c:pt idx="1999">
                  <c:v>0.56573392723307858</c:v>
                </c:pt>
                <c:pt idx="2000">
                  <c:v>0.5662287058154073</c:v>
                </c:pt>
                <c:pt idx="2001">
                  <c:v>0.56641368609575982</c:v>
                </c:pt>
                <c:pt idx="2002">
                  <c:v>0.5664560515763265</c:v>
                </c:pt>
                <c:pt idx="2003">
                  <c:v>0.56655226767630706</c:v>
                </c:pt>
                <c:pt idx="2004">
                  <c:v>0.56675637614056473</c:v>
                </c:pt>
                <c:pt idx="2005">
                  <c:v>0.56709340818188325</c:v>
                </c:pt>
                <c:pt idx="2006">
                  <c:v>0.56764848817501323</c:v>
                </c:pt>
                <c:pt idx="2007">
                  <c:v>0.56835354364062074</c:v>
                </c:pt>
                <c:pt idx="2008">
                  <c:v>0.56885111891912832</c:v>
                </c:pt>
                <c:pt idx="2009">
                  <c:v>0.56927189511757703</c:v>
                </c:pt>
                <c:pt idx="2010">
                  <c:v>0.57210631220939012</c:v>
                </c:pt>
                <c:pt idx="2011">
                  <c:v>0.57299129206891208</c:v>
                </c:pt>
                <c:pt idx="2012">
                  <c:v>0.57317953801923527</c:v>
                </c:pt>
                <c:pt idx="2013">
                  <c:v>0.57327365474728809</c:v>
                </c:pt>
                <c:pt idx="2014">
                  <c:v>0.57336776730362105</c:v>
                </c:pt>
                <c:pt idx="2015">
                  <c:v>0.57347222482183424</c:v>
                </c:pt>
                <c:pt idx="2016">
                  <c:v>0.57360945113212158</c:v>
                </c:pt>
                <c:pt idx="2017">
                  <c:v>0.57431631913288783</c:v>
                </c:pt>
                <c:pt idx="2018">
                  <c:v>0.57603512702034032</c:v>
                </c:pt>
                <c:pt idx="2019">
                  <c:v>0.57713924457218546</c:v>
                </c:pt>
                <c:pt idx="2020">
                  <c:v>0.57921761210822242</c:v>
                </c:pt>
                <c:pt idx="2021">
                  <c:v>0.5813431469748247</c:v>
                </c:pt>
                <c:pt idx="2022">
                  <c:v>0.58150941289342439</c:v>
                </c:pt>
                <c:pt idx="2023">
                  <c:v>0.58160618621773752</c:v>
                </c:pt>
                <c:pt idx="2024">
                  <c:v>0.581717680687028</c:v>
                </c:pt>
                <c:pt idx="2025">
                  <c:v>0.58175383871193109</c:v>
                </c:pt>
                <c:pt idx="2026">
                  <c:v>0.58187686721363419</c:v>
                </c:pt>
                <c:pt idx="2027">
                  <c:v>0.58191325965757679</c:v>
                </c:pt>
                <c:pt idx="2028">
                  <c:v>0.58212412454293494</c:v>
                </c:pt>
                <c:pt idx="2029">
                  <c:v>0.5823361255598527</c:v>
                </c:pt>
                <c:pt idx="2030">
                  <c:v>0.58256889321048999</c:v>
                </c:pt>
                <c:pt idx="2031">
                  <c:v>0.5825940040812847</c:v>
                </c:pt>
                <c:pt idx="2032">
                  <c:v>0.58265205995349278</c:v>
                </c:pt>
                <c:pt idx="2033">
                  <c:v>0.58270838007577219</c:v>
                </c:pt>
                <c:pt idx="2034">
                  <c:v>0.58272122953981764</c:v>
                </c:pt>
                <c:pt idx="2035">
                  <c:v>0.58279148501400657</c:v>
                </c:pt>
                <c:pt idx="2036">
                  <c:v>0.5827935228733192</c:v>
                </c:pt>
                <c:pt idx="2037">
                  <c:v>0.58304466914647457</c:v>
                </c:pt>
                <c:pt idx="2038">
                  <c:v>0.5830587593649903</c:v>
                </c:pt>
                <c:pt idx="2039">
                  <c:v>0.58311297136086426</c:v>
                </c:pt>
                <c:pt idx="2040">
                  <c:v>0.58316397036824719</c:v>
                </c:pt>
                <c:pt idx="2041">
                  <c:v>0.58323248975610853</c:v>
                </c:pt>
                <c:pt idx="2042">
                  <c:v>0.58326514159533627</c:v>
                </c:pt>
                <c:pt idx="2043">
                  <c:v>0.58329732199881001</c:v>
                </c:pt>
                <c:pt idx="2044">
                  <c:v>0.58410185215743882</c:v>
                </c:pt>
                <c:pt idx="2045">
                  <c:v>0.5842533232138607</c:v>
                </c:pt>
                <c:pt idx="2046">
                  <c:v>0.58438001718851673</c:v>
                </c:pt>
                <c:pt idx="2047">
                  <c:v>0.58626141326550651</c:v>
                </c:pt>
                <c:pt idx="2048">
                  <c:v>0.58875019262390094</c:v>
                </c:pt>
                <c:pt idx="2049">
                  <c:v>0.58882906214164643</c:v>
                </c:pt>
                <c:pt idx="2050">
                  <c:v>0.58955739312680855</c:v>
                </c:pt>
                <c:pt idx="2051">
                  <c:v>0.58988780015666542</c:v>
                </c:pt>
                <c:pt idx="2052">
                  <c:v>0.59005327867606239</c:v>
                </c:pt>
                <c:pt idx="2053">
                  <c:v>0.59013444406783933</c:v>
                </c:pt>
                <c:pt idx="2054">
                  <c:v>0.59014185449236756</c:v>
                </c:pt>
                <c:pt idx="2055">
                  <c:v>0.59041898733373677</c:v>
                </c:pt>
                <c:pt idx="2056">
                  <c:v>0.59151740024410215</c:v>
                </c:pt>
                <c:pt idx="2057">
                  <c:v>0.59177138898245307</c:v>
                </c:pt>
                <c:pt idx="2058">
                  <c:v>0.59488855492975379</c:v>
                </c:pt>
                <c:pt idx="2059">
                  <c:v>0.59711902927585137</c:v>
                </c:pt>
                <c:pt idx="2060">
                  <c:v>0.59719948249006016</c:v>
                </c:pt>
                <c:pt idx="2061">
                  <c:v>0.59794117509650646</c:v>
                </c:pt>
                <c:pt idx="2062">
                  <c:v>0.59821901272309552</c:v>
                </c:pt>
                <c:pt idx="2063">
                  <c:v>0.59951213178763663</c:v>
                </c:pt>
                <c:pt idx="2064">
                  <c:v>0.60068906240931752</c:v>
                </c:pt>
                <c:pt idx="2065">
                  <c:v>0.6007999446112412</c:v>
                </c:pt>
                <c:pt idx="2066">
                  <c:v>0.60489023135832076</c:v>
                </c:pt>
                <c:pt idx="2067">
                  <c:v>0.60559980572848271</c:v>
                </c:pt>
                <c:pt idx="2068">
                  <c:v>0.60696691803514358</c:v>
                </c:pt>
                <c:pt idx="2069">
                  <c:v>0.60770418174608443</c:v>
                </c:pt>
                <c:pt idx="2070">
                  <c:v>0.60790839849378064</c:v>
                </c:pt>
                <c:pt idx="2071">
                  <c:v>0.61086587026850958</c:v>
                </c:pt>
                <c:pt idx="2072">
                  <c:v>0.61199350766722516</c:v>
                </c:pt>
                <c:pt idx="2073">
                  <c:v>0.61420413572363086</c:v>
                </c:pt>
                <c:pt idx="2074">
                  <c:v>0.61621074468139858</c:v>
                </c:pt>
                <c:pt idx="2075">
                  <c:v>0.61622836821115956</c:v>
                </c:pt>
                <c:pt idx="2076">
                  <c:v>0.61896630819226417</c:v>
                </c:pt>
                <c:pt idx="2077">
                  <c:v>0.62009778156660911</c:v>
                </c:pt>
                <c:pt idx="2078">
                  <c:v>0.62009795327452555</c:v>
                </c:pt>
                <c:pt idx="2079">
                  <c:v>0.62012620782310557</c:v>
                </c:pt>
                <c:pt idx="2080">
                  <c:v>0.62048436044961031</c:v>
                </c:pt>
                <c:pt idx="2081">
                  <c:v>0.62053504201990028</c:v>
                </c:pt>
                <c:pt idx="2082">
                  <c:v>0.62075978292392109</c:v>
                </c:pt>
                <c:pt idx="2083">
                  <c:v>0.62080561018492864</c:v>
                </c:pt>
                <c:pt idx="2084">
                  <c:v>0.6208320678213497</c:v>
                </c:pt>
                <c:pt idx="2085">
                  <c:v>0.62091153857050396</c:v>
                </c:pt>
                <c:pt idx="2086">
                  <c:v>0.62099044930575609</c:v>
                </c:pt>
                <c:pt idx="2087">
                  <c:v>0.62100267515124508</c:v>
                </c:pt>
                <c:pt idx="2088">
                  <c:v>0.62105756626447228</c:v>
                </c:pt>
                <c:pt idx="2089">
                  <c:v>0.62133963026208272</c:v>
                </c:pt>
                <c:pt idx="2090">
                  <c:v>0.62154202005000225</c:v>
                </c:pt>
                <c:pt idx="2091">
                  <c:v>0.62156833995850402</c:v>
                </c:pt>
                <c:pt idx="2092">
                  <c:v>0.62261670905626554</c:v>
                </c:pt>
                <c:pt idx="2093">
                  <c:v>0.62268643035093652</c:v>
                </c:pt>
                <c:pt idx="2094">
                  <c:v>0.62589119287151185</c:v>
                </c:pt>
                <c:pt idx="2095">
                  <c:v>0.62994577602157076</c:v>
                </c:pt>
                <c:pt idx="2096">
                  <c:v>0.63156712382178049</c:v>
                </c:pt>
                <c:pt idx="2097">
                  <c:v>0.63569638161455222</c:v>
                </c:pt>
                <c:pt idx="2098">
                  <c:v>0.63595498133889761</c:v>
                </c:pt>
                <c:pt idx="2099">
                  <c:v>0.63632260483556136</c:v>
                </c:pt>
                <c:pt idx="2100">
                  <c:v>0.63883779362467197</c:v>
                </c:pt>
                <c:pt idx="2101">
                  <c:v>0.64071078399516757</c:v>
                </c:pt>
                <c:pt idx="2102">
                  <c:v>0.64228709761174452</c:v>
                </c:pt>
                <c:pt idx="2103">
                  <c:v>0.64264635905429268</c:v>
                </c:pt>
                <c:pt idx="2104">
                  <c:v>0.64289736058465552</c:v>
                </c:pt>
                <c:pt idx="2105">
                  <c:v>0.64324830750259798</c:v>
                </c:pt>
                <c:pt idx="2106">
                  <c:v>0.64374057270993301</c:v>
                </c:pt>
                <c:pt idx="2107">
                  <c:v>0.64491090204737123</c:v>
                </c:pt>
                <c:pt idx="2108">
                  <c:v>0.64551702235257313</c:v>
                </c:pt>
                <c:pt idx="2109">
                  <c:v>0.65366713250092812</c:v>
                </c:pt>
                <c:pt idx="2110">
                  <c:v>0.6539830506236779</c:v>
                </c:pt>
                <c:pt idx="2111">
                  <c:v>0.65456669980790561</c:v>
                </c:pt>
                <c:pt idx="2112">
                  <c:v>0.6546551510355243</c:v>
                </c:pt>
                <c:pt idx="2113">
                  <c:v>0.65465685193787704</c:v>
                </c:pt>
                <c:pt idx="2114">
                  <c:v>0.65474529455736519</c:v>
                </c:pt>
                <c:pt idx="2115">
                  <c:v>0.65705155446377472</c:v>
                </c:pt>
                <c:pt idx="2116">
                  <c:v>0.65775608118957696</c:v>
                </c:pt>
                <c:pt idx="2117">
                  <c:v>0.65779852468411459</c:v>
                </c:pt>
                <c:pt idx="2118">
                  <c:v>0.65796270053669836</c:v>
                </c:pt>
                <c:pt idx="2119">
                  <c:v>0.65803246251876901</c:v>
                </c:pt>
                <c:pt idx="2120">
                  <c:v>0.65805082384030478</c:v>
                </c:pt>
                <c:pt idx="2121">
                  <c:v>0.65806404108918004</c:v>
                </c:pt>
                <c:pt idx="2122">
                  <c:v>0.65812187171404601</c:v>
                </c:pt>
                <c:pt idx="2123">
                  <c:v>0.65813893853438266</c:v>
                </c:pt>
                <c:pt idx="2124">
                  <c:v>0.65822704461470105</c:v>
                </c:pt>
                <c:pt idx="2125">
                  <c:v>0.65825008206066038</c:v>
                </c:pt>
                <c:pt idx="2126">
                  <c:v>0.65831514207702835</c:v>
                </c:pt>
                <c:pt idx="2127">
                  <c:v>0.65857938271377225</c:v>
                </c:pt>
                <c:pt idx="2128">
                  <c:v>0.65863057678728398</c:v>
                </c:pt>
                <c:pt idx="2129">
                  <c:v>0.65864057171061319</c:v>
                </c:pt>
                <c:pt idx="2130">
                  <c:v>0.65867853284030531</c:v>
                </c:pt>
                <c:pt idx="2131">
                  <c:v>0.65874296192429727</c:v>
                </c:pt>
                <c:pt idx="2132">
                  <c:v>0.65875549997080507</c:v>
                </c:pt>
                <c:pt idx="2133">
                  <c:v>0.65884354563641101</c:v>
                </c:pt>
                <c:pt idx="2134">
                  <c:v>0.65887085623455321</c:v>
                </c:pt>
                <c:pt idx="2135">
                  <c:v>0.65893158265444751</c:v>
                </c:pt>
                <c:pt idx="2136">
                  <c:v>0.65910763073093404</c:v>
                </c:pt>
                <c:pt idx="2137">
                  <c:v>0.65982165271287108</c:v>
                </c:pt>
                <c:pt idx="2138">
                  <c:v>0.6601282812382312</c:v>
                </c:pt>
                <c:pt idx="2139">
                  <c:v>0.6603499977715741</c:v>
                </c:pt>
                <c:pt idx="2140">
                  <c:v>0.66092039993976148</c:v>
                </c:pt>
                <c:pt idx="2141">
                  <c:v>0.66105543997808514</c:v>
                </c:pt>
                <c:pt idx="2142">
                  <c:v>0.66132923382250319</c:v>
                </c:pt>
                <c:pt idx="2143">
                  <c:v>0.66448348181386008</c:v>
                </c:pt>
                <c:pt idx="2144">
                  <c:v>0.66450963601639723</c:v>
                </c:pt>
                <c:pt idx="2145">
                  <c:v>0.66507640470967622</c:v>
                </c:pt>
                <c:pt idx="2146">
                  <c:v>0.66825772166049435</c:v>
                </c:pt>
                <c:pt idx="2147">
                  <c:v>0.6700448196468296</c:v>
                </c:pt>
                <c:pt idx="2148">
                  <c:v>0.67106055275706145</c:v>
                </c:pt>
                <c:pt idx="2149">
                  <c:v>0.67240261605246687</c:v>
                </c:pt>
                <c:pt idx="2150">
                  <c:v>0.67987495859524172</c:v>
                </c:pt>
                <c:pt idx="2151">
                  <c:v>0.67987660916574955</c:v>
                </c:pt>
                <c:pt idx="2152">
                  <c:v>0.68000379172107384</c:v>
                </c:pt>
                <c:pt idx="2153">
                  <c:v>0.68111735717476773</c:v>
                </c:pt>
                <c:pt idx="2154">
                  <c:v>0.68293897473066989</c:v>
                </c:pt>
                <c:pt idx="2155">
                  <c:v>0.68310965789897993</c:v>
                </c:pt>
                <c:pt idx="2156">
                  <c:v>0.68311130142552479</c:v>
                </c:pt>
                <c:pt idx="2157">
                  <c:v>0.68541913927458886</c:v>
                </c:pt>
                <c:pt idx="2158">
                  <c:v>0.68573555821586585</c:v>
                </c:pt>
                <c:pt idx="2159">
                  <c:v>0.68699767686361068</c:v>
                </c:pt>
                <c:pt idx="2160">
                  <c:v>0.68706303718075568</c:v>
                </c:pt>
                <c:pt idx="2161">
                  <c:v>0.68728117018712187</c:v>
                </c:pt>
                <c:pt idx="2162">
                  <c:v>0.68738835367836693</c:v>
                </c:pt>
                <c:pt idx="2163">
                  <c:v>0.68779148847858917</c:v>
                </c:pt>
                <c:pt idx="2164">
                  <c:v>0.68784419179120737</c:v>
                </c:pt>
                <c:pt idx="2165">
                  <c:v>0.68980353391248306</c:v>
                </c:pt>
                <c:pt idx="2166">
                  <c:v>0.69082512364931703</c:v>
                </c:pt>
                <c:pt idx="2167">
                  <c:v>0.69237473348483358</c:v>
                </c:pt>
                <c:pt idx="2168">
                  <c:v>0.6928903569489987</c:v>
                </c:pt>
                <c:pt idx="2169">
                  <c:v>0.69296657192994637</c:v>
                </c:pt>
                <c:pt idx="2170">
                  <c:v>0.69313515894193523</c:v>
                </c:pt>
                <c:pt idx="2171">
                  <c:v>0.69318121716212056</c:v>
                </c:pt>
                <c:pt idx="2172">
                  <c:v>0.69319262782632085</c:v>
                </c:pt>
                <c:pt idx="2173">
                  <c:v>0.69319805293060954</c:v>
                </c:pt>
                <c:pt idx="2174">
                  <c:v>0.6932210577707969</c:v>
                </c:pt>
                <c:pt idx="2175">
                  <c:v>0.69330532555625091</c:v>
                </c:pt>
                <c:pt idx="2176">
                  <c:v>0.6933611600734656</c:v>
                </c:pt>
                <c:pt idx="2177">
                  <c:v>0.69338958312549304</c:v>
                </c:pt>
                <c:pt idx="2178">
                  <c:v>0.69347383047489475</c:v>
                </c:pt>
                <c:pt idx="2179">
                  <c:v>0.6935147927267844</c:v>
                </c:pt>
                <c:pt idx="2180">
                  <c:v>0.69355806760085259</c:v>
                </c:pt>
                <c:pt idx="2181">
                  <c:v>0.69364229449976533</c:v>
                </c:pt>
                <c:pt idx="2182">
                  <c:v>0.69371769325340771</c:v>
                </c:pt>
                <c:pt idx="2183">
                  <c:v>0.69372651116800832</c:v>
                </c:pt>
                <c:pt idx="2184">
                  <c:v>0.69374846256717271</c:v>
                </c:pt>
                <c:pt idx="2185">
                  <c:v>0.69376114286124024</c:v>
                </c:pt>
                <c:pt idx="2186">
                  <c:v>0.69381071760198376</c:v>
                </c:pt>
                <c:pt idx="2187">
                  <c:v>0.69383723502039296</c:v>
                </c:pt>
                <c:pt idx="2188">
                  <c:v>0.69387874150796658</c:v>
                </c:pt>
                <c:pt idx="2189">
                  <c:v>0.6938793066327571</c:v>
                </c:pt>
                <c:pt idx="2190">
                  <c:v>0.69389491379809465</c:v>
                </c:pt>
                <c:pt idx="2191">
                  <c:v>0.69392880357739051</c:v>
                </c:pt>
                <c:pt idx="2192">
                  <c:v>0.69397909975272187</c:v>
                </c:pt>
                <c:pt idx="2193">
                  <c:v>0.69402743534640043</c:v>
                </c:pt>
                <c:pt idx="2194">
                  <c:v>0.69406327546227986</c:v>
                </c:pt>
                <c:pt idx="2195">
                  <c:v>0.69406374431944506</c:v>
                </c:pt>
                <c:pt idx="2196">
                  <c:v>0.69414744092315273</c:v>
                </c:pt>
                <c:pt idx="2197">
                  <c:v>0.69414790972321927</c:v>
                </c:pt>
                <c:pt idx="2198">
                  <c:v>0.69420745083568547</c:v>
                </c:pt>
                <c:pt idx="2199">
                  <c:v>0.69423159613175001</c:v>
                </c:pt>
                <c:pt idx="2200">
                  <c:v>0.69423206487469813</c:v>
                </c:pt>
                <c:pt idx="2201">
                  <c:v>0.6942653472288185</c:v>
                </c:pt>
                <c:pt idx="2202">
                  <c:v>0.6942915987314664</c:v>
                </c:pt>
                <c:pt idx="2203">
                  <c:v>0.69429622693661397</c:v>
                </c:pt>
                <c:pt idx="2204">
                  <c:v>0.69431574108448346</c:v>
                </c:pt>
                <c:pt idx="2205">
                  <c:v>0.69431620977029285</c:v>
                </c:pt>
                <c:pt idx="2206">
                  <c:v>0.69432979609900425</c:v>
                </c:pt>
                <c:pt idx="2207">
                  <c:v>0.69437573636880345</c:v>
                </c:pt>
                <c:pt idx="2208">
                  <c:v>0.69439987577774143</c:v>
                </c:pt>
                <c:pt idx="2209">
                  <c:v>0.69440034440639242</c:v>
                </c:pt>
                <c:pt idx="2210">
                  <c:v>0.69443717161420238</c:v>
                </c:pt>
                <c:pt idx="2211">
                  <c:v>0.69445986374411062</c:v>
                </c:pt>
                <c:pt idx="2212">
                  <c:v>0.69448400020793888</c:v>
                </c:pt>
                <c:pt idx="2213">
                  <c:v>0.69448446877941916</c:v>
                </c:pt>
                <c:pt idx="2214">
                  <c:v>0.69452129149337438</c:v>
                </c:pt>
                <c:pt idx="2215">
                  <c:v>0.69454398085380409</c:v>
                </c:pt>
                <c:pt idx="2216">
                  <c:v>0.69456811437149191</c:v>
                </c:pt>
                <c:pt idx="2217">
                  <c:v>0.69456858288576562</c:v>
                </c:pt>
                <c:pt idx="2218">
                  <c:v>0.69459875595865961</c:v>
                </c:pt>
                <c:pt idx="2219">
                  <c:v>0.69460540110429392</c:v>
                </c:pt>
                <c:pt idx="2220">
                  <c:v>0.69462808769427653</c:v>
                </c:pt>
                <c:pt idx="2221">
                  <c:v>0.6946295835965155</c:v>
                </c:pt>
                <c:pt idx="2222">
                  <c:v>0.6946522182647944</c:v>
                </c:pt>
                <c:pt idx="2223">
                  <c:v>0.69465268672184932</c:v>
                </c:pt>
                <c:pt idx="2224">
                  <c:v>0.69468285610945602</c:v>
                </c:pt>
                <c:pt idx="2225">
                  <c:v>0.69468950044337974</c:v>
                </c:pt>
                <c:pt idx="2226">
                  <c:v>0.69469014179371424</c:v>
                </c:pt>
                <c:pt idx="2227">
                  <c:v>0.69471218426194747</c:v>
                </c:pt>
                <c:pt idx="2228">
                  <c:v>0.69471367998144129</c:v>
                </c:pt>
                <c:pt idx="2229">
                  <c:v>0.69473631188426543</c:v>
                </c:pt>
                <c:pt idx="2230">
                  <c:v>0.69473678028409003</c:v>
                </c:pt>
                <c:pt idx="2231">
                  <c:v>0.69476694598510591</c:v>
                </c:pt>
                <c:pt idx="2232">
                  <c:v>0.69477358950705204</c:v>
                </c:pt>
                <c:pt idx="2233">
                  <c:v>0.69477423077899836</c:v>
                </c:pt>
                <c:pt idx="2234">
                  <c:v>0.69479627055323723</c:v>
                </c:pt>
                <c:pt idx="2235">
                  <c:v>0.69480412334714448</c:v>
                </c:pt>
                <c:pt idx="2236">
                  <c:v>0.69482039522632655</c:v>
                </c:pt>
                <c:pt idx="2237">
                  <c:v>0.69482086356888439</c:v>
                </c:pt>
                <c:pt idx="2238">
                  <c:v>0.69485102558203948</c:v>
                </c:pt>
                <c:pt idx="2239">
                  <c:v>0.69485766829170847</c:v>
                </c:pt>
                <c:pt idx="2240">
                  <c:v>0.6948583094852554</c:v>
                </c:pt>
                <c:pt idx="2241">
                  <c:v>0.69488034656454412</c:v>
                </c:pt>
                <c:pt idx="2242">
                  <c:v>0.69490446828737606</c:v>
                </c:pt>
                <c:pt idx="2243">
                  <c:v>0.69493509489666361</c:v>
                </c:pt>
                <c:pt idx="2244">
                  <c:v>0.69494237790888469</c:v>
                </c:pt>
                <c:pt idx="2245">
                  <c:v>0.69496441229229966</c:v>
                </c:pt>
                <c:pt idx="2246">
                  <c:v>0.69501915392539559</c:v>
                </c:pt>
                <c:pt idx="2247">
                  <c:v>0.69502643604631098</c:v>
                </c:pt>
                <c:pt idx="2248">
                  <c:v>0.69503343917331639</c:v>
                </c:pt>
                <c:pt idx="2249">
                  <c:v>0.69504846773290574</c:v>
                </c:pt>
                <c:pt idx="2250">
                  <c:v>0.69506139109754428</c:v>
                </c:pt>
                <c:pt idx="2251">
                  <c:v>0.69506462373268674</c:v>
                </c:pt>
                <c:pt idx="2252">
                  <c:v>0.69506785635260537</c:v>
                </c:pt>
                <c:pt idx="2253">
                  <c:v>0.6950694726568597</c:v>
                </c:pt>
                <c:pt idx="2254">
                  <c:v>0.69507108895729985</c:v>
                </c:pt>
                <c:pt idx="2255">
                  <c:v>0.69507270525394205</c:v>
                </c:pt>
                <c:pt idx="2256">
                  <c:v>0.69507432154676996</c:v>
                </c:pt>
                <c:pt idx="2257">
                  <c:v>0.69507593783579968</c:v>
                </c:pt>
                <c:pt idx="2258">
                  <c:v>0.69507755412101524</c:v>
                </c:pt>
                <c:pt idx="2259">
                  <c:v>0.69507917040243272</c:v>
                </c:pt>
                <c:pt idx="2260">
                  <c:v>0.69508078668003592</c:v>
                </c:pt>
                <c:pt idx="2261">
                  <c:v>0.69511048389396146</c:v>
                </c:pt>
                <c:pt idx="2262">
                  <c:v>0.69513251288278921</c:v>
                </c:pt>
                <c:pt idx="2263">
                  <c:v>0.69518724111084951</c:v>
                </c:pt>
                <c:pt idx="2264">
                  <c:v>0.69519452144823979</c:v>
                </c:pt>
                <c:pt idx="2265">
                  <c:v>0.69521654773837871</c:v>
                </c:pt>
                <c:pt idx="2266">
                  <c:v>0.69522112942129333</c:v>
                </c:pt>
                <c:pt idx="2267">
                  <c:v>0.69525714939071048</c:v>
                </c:pt>
                <c:pt idx="2268">
                  <c:v>0.69526038110343968</c:v>
                </c:pt>
                <c:pt idx="2269">
                  <c:v>0.69527126926042149</c:v>
                </c:pt>
                <c:pt idx="2270">
                  <c:v>0.69527854870557637</c:v>
                </c:pt>
                <c:pt idx="2271">
                  <c:v>0.69530057229608044</c:v>
                </c:pt>
                <c:pt idx="2272">
                  <c:v>0.695355287109785</c:v>
                </c:pt>
                <c:pt idx="2273">
                  <c:v>0.69536256566240229</c:v>
                </c:pt>
                <c:pt idx="2274">
                  <c:v>0.6953845865523266</c:v>
                </c:pt>
                <c:pt idx="2275">
                  <c:v>0.69543929465536458</c:v>
                </c:pt>
                <c:pt idx="2276">
                  <c:v>0.69544657231512697</c:v>
                </c:pt>
                <c:pt idx="2277">
                  <c:v>0.69546859050355081</c:v>
                </c:pt>
                <c:pt idx="2278">
                  <c:v>0.69552329189357931</c:v>
                </c:pt>
                <c:pt idx="2279">
                  <c:v>0.69553056866018514</c:v>
                </c:pt>
                <c:pt idx="2280">
                  <c:v>0.69554102772491044</c:v>
                </c:pt>
                <c:pt idx="2281">
                  <c:v>0.6955516066362839</c:v>
                </c:pt>
                <c:pt idx="2282">
                  <c:v>0.69555258414616383</c:v>
                </c:pt>
                <c:pt idx="2283">
                  <c:v>0.69560727882087314</c:v>
                </c:pt>
                <c:pt idx="2284">
                  <c:v>0.69561455469401312</c:v>
                </c:pt>
                <c:pt idx="2285">
                  <c:v>0.69563559008676301</c:v>
                </c:pt>
                <c:pt idx="2286">
                  <c:v>0.69563656747661107</c:v>
                </c:pt>
                <c:pt idx="2287">
                  <c:v>0.69569125543366805</c:v>
                </c:pt>
                <c:pt idx="2288">
                  <c:v>0.69569853041302487</c:v>
                </c:pt>
                <c:pt idx="2289">
                  <c:v>0.69571956322154782</c:v>
                </c:pt>
                <c:pt idx="2290">
                  <c:v>0.69572054049130638</c:v>
                </c:pt>
                <c:pt idx="2291">
                  <c:v>0.69577522172839557</c:v>
                </c:pt>
                <c:pt idx="2292">
                  <c:v>0.69578249581366824</c:v>
                </c:pt>
                <c:pt idx="2293">
                  <c:v>0.69580352603705475</c:v>
                </c:pt>
                <c:pt idx="2294">
                  <c:v>0.6958045031866904</c:v>
                </c:pt>
                <c:pt idx="2295">
                  <c:v>0.69585917770148886</c:v>
                </c:pt>
                <c:pt idx="2296">
                  <c:v>0.69586645089236021</c:v>
                </c:pt>
                <c:pt idx="2297">
                  <c:v>0.6958874785297251</c:v>
                </c:pt>
                <c:pt idx="2298">
                  <c:v>0.69588845555920431</c:v>
                </c:pt>
                <c:pt idx="2299">
                  <c:v>0.69594312334937447</c:v>
                </c:pt>
                <c:pt idx="2300">
                  <c:v>0.69595039564554395</c:v>
                </c:pt>
                <c:pt idx="2301">
                  <c:v>0.69597142069600249</c:v>
                </c:pt>
                <c:pt idx="2302">
                  <c:v>0.69597239760526775</c:v>
                </c:pt>
                <c:pt idx="2303">
                  <c:v>0.69602705866850512</c:v>
                </c:pt>
                <c:pt idx="2304">
                  <c:v>0.69603433006966386</c:v>
                </c:pt>
                <c:pt idx="2305">
                  <c:v>0.69605535253230755</c:v>
                </c:pt>
                <c:pt idx="2306">
                  <c:v>0.69605632932132544</c:v>
                </c:pt>
                <c:pt idx="2307">
                  <c:v>0.69611098365531032</c:v>
                </c:pt>
                <c:pt idx="2308">
                  <c:v>0.69611825416114215</c:v>
                </c:pt>
                <c:pt idx="2309">
                  <c:v>0.69613927403508713</c:v>
                </c:pt>
                <c:pt idx="2310">
                  <c:v>0.69614025070382435</c:v>
                </c:pt>
                <c:pt idx="2311">
                  <c:v>0.69619489830623038</c:v>
                </c:pt>
                <c:pt idx="2312">
                  <c:v>0.69620216791642631</c:v>
                </c:pt>
                <c:pt idx="2313">
                  <c:v>0.69622318520078941</c:v>
                </c:pt>
                <c:pt idx="2314">
                  <c:v>0.69627880261770603</c:v>
                </c:pt>
                <c:pt idx="2315">
                  <c:v>0.69628607133196629</c:v>
                </c:pt>
                <c:pt idx="2316">
                  <c:v>0.69629675156187609</c:v>
                </c:pt>
                <c:pt idx="2317">
                  <c:v>0.69630708602583991</c:v>
                </c:pt>
                <c:pt idx="2318">
                  <c:v>0.69636269658617223</c:v>
                </c:pt>
                <c:pt idx="2319">
                  <c:v>0.69636996440418875</c:v>
                </c:pt>
                <c:pt idx="2320">
                  <c:v>0.69639097650669834</c:v>
                </c:pt>
                <c:pt idx="2321">
                  <c:v>0.69644658020808969</c:v>
                </c:pt>
                <c:pt idx="2322">
                  <c:v>0.69645384712955427</c:v>
                </c:pt>
                <c:pt idx="2323">
                  <c:v>0.69647485663979369</c:v>
                </c:pt>
                <c:pt idx="2324">
                  <c:v>0.69653045347989639</c:v>
                </c:pt>
                <c:pt idx="2325">
                  <c:v>0.69653933233327969</c:v>
                </c:pt>
                <c:pt idx="2326">
                  <c:v>0.69655872642158068</c:v>
                </c:pt>
                <c:pt idx="2327">
                  <c:v>0.6966143163980405</c:v>
                </c:pt>
                <c:pt idx="2328">
                  <c:v>0.69662319415510676</c:v>
                </c:pt>
                <c:pt idx="2329">
                  <c:v>0.69664258584851568</c:v>
                </c:pt>
                <c:pt idx="2330">
                  <c:v>0.69669816895897085</c:v>
                </c:pt>
                <c:pt idx="2331">
                  <c:v>0.69670704561933638</c:v>
                </c:pt>
                <c:pt idx="2332">
                  <c:v>0.69678201115913097</c:v>
                </c:pt>
                <c:pt idx="2333">
                  <c:v>0.69679088672243616</c:v>
                </c:pt>
                <c:pt idx="2334">
                  <c:v>0.69687471746084251</c:v>
                </c:pt>
                <c:pt idx="2335">
                  <c:v>0.69695853783101835</c:v>
                </c:pt>
                <c:pt idx="2336">
                  <c:v>0.69704234782942753</c:v>
                </c:pt>
                <c:pt idx="2337">
                  <c:v>0.697126147452512</c:v>
                </c:pt>
                <c:pt idx="2338">
                  <c:v>0.69795852369537892</c:v>
                </c:pt>
                <c:pt idx="2339">
                  <c:v>0.69973015520145843</c:v>
                </c:pt>
                <c:pt idx="2340">
                  <c:v>0.70138611076932089</c:v>
                </c:pt>
                <c:pt idx="2341">
                  <c:v>0.70209085314256481</c:v>
                </c:pt>
                <c:pt idx="2342">
                  <c:v>0.70263943219678415</c:v>
                </c:pt>
                <c:pt idx="2343">
                  <c:v>0.70385797314687004</c:v>
                </c:pt>
                <c:pt idx="2344">
                  <c:v>0.70415420226222702</c:v>
                </c:pt>
                <c:pt idx="2345">
                  <c:v>0.70530695577285152</c:v>
                </c:pt>
                <c:pt idx="2346">
                  <c:v>0.70533057691390966</c:v>
                </c:pt>
                <c:pt idx="2347">
                  <c:v>0.70597662623674196</c:v>
                </c:pt>
                <c:pt idx="2348">
                  <c:v>0.70680902209982022</c:v>
                </c:pt>
                <c:pt idx="2349">
                  <c:v>0.71012871939641009</c:v>
                </c:pt>
                <c:pt idx="2350">
                  <c:v>0.71021083938671281</c:v>
                </c:pt>
                <c:pt idx="2351">
                  <c:v>0.71029294846044633</c:v>
                </c:pt>
                <c:pt idx="2352">
                  <c:v>0.71037504661431816</c:v>
                </c:pt>
                <c:pt idx="2353">
                  <c:v>0.71045713384506937</c:v>
                </c:pt>
                <c:pt idx="2354">
                  <c:v>0.71053921014941124</c:v>
                </c:pt>
                <c:pt idx="2355">
                  <c:v>0.71062127552408039</c:v>
                </c:pt>
                <c:pt idx="2356">
                  <c:v>0.71066943466690602</c:v>
                </c:pt>
                <c:pt idx="2357">
                  <c:v>0.71070332996581453</c:v>
                </c:pt>
                <c:pt idx="2358">
                  <c:v>0.71078537347133042</c:v>
                </c:pt>
                <c:pt idx="2359">
                  <c:v>0.7108674060373692</c:v>
                </c:pt>
                <c:pt idx="2360">
                  <c:v>0.71094942766067459</c:v>
                </c:pt>
                <c:pt idx="2361">
                  <c:v>0.71103143833796745</c:v>
                </c:pt>
                <c:pt idx="2362">
                  <c:v>0.71106297799088192</c:v>
                </c:pt>
                <c:pt idx="2363">
                  <c:v>0.7111134380660028</c:v>
                </c:pt>
                <c:pt idx="2364">
                  <c:v>0.71114497350678518</c:v>
                </c:pt>
                <c:pt idx="2365">
                  <c:v>0.71119479289181298</c:v>
                </c:pt>
                <c:pt idx="2366">
                  <c:v>0.71119542684150494</c:v>
                </c:pt>
                <c:pt idx="2367">
                  <c:v>0.71127677079627016</c:v>
                </c:pt>
                <c:pt idx="2368">
                  <c:v>0.71127740466122436</c:v>
                </c:pt>
                <c:pt idx="2369">
                  <c:v>0.71135873774170533</c:v>
                </c:pt>
                <c:pt idx="2370">
                  <c:v>0.71135937152191242</c:v>
                </c:pt>
                <c:pt idx="2371">
                  <c:v>0.71144069372487229</c:v>
                </c:pt>
                <c:pt idx="2372">
                  <c:v>0.7114413274202992</c:v>
                </c:pt>
                <c:pt idx="2373">
                  <c:v>0.71152327235313972</c:v>
                </c:pt>
                <c:pt idx="2374">
                  <c:v>0.71160520631719082</c:v>
                </c:pt>
                <c:pt idx="2375">
                  <c:v>0.71163671645893445</c:v>
                </c:pt>
                <c:pt idx="2376">
                  <c:v>0.71168712930918754</c:v>
                </c:pt>
                <c:pt idx="2377">
                  <c:v>0.71176904132588992</c:v>
                </c:pt>
                <c:pt idx="2378">
                  <c:v>0.71234211786214841</c:v>
                </c:pt>
                <c:pt idx="2379">
                  <c:v>0.71384065448870115</c:v>
                </c:pt>
                <c:pt idx="2380">
                  <c:v>0.71506089116869231</c:v>
                </c:pt>
                <c:pt idx="2381">
                  <c:v>0.71624236669834762</c:v>
                </c:pt>
                <c:pt idx="2382">
                  <c:v>0.71779515255557214</c:v>
                </c:pt>
                <c:pt idx="2383">
                  <c:v>0.71802818451757577</c:v>
                </c:pt>
                <c:pt idx="2384">
                  <c:v>0.71969357985620541</c:v>
                </c:pt>
                <c:pt idx="2385">
                  <c:v>0.71983099449487076</c:v>
                </c:pt>
                <c:pt idx="2386">
                  <c:v>0.72105876770573696</c:v>
                </c:pt>
                <c:pt idx="2387">
                  <c:v>0.72163986281641879</c:v>
                </c:pt>
                <c:pt idx="2388">
                  <c:v>0.72625487693447854</c:v>
                </c:pt>
                <c:pt idx="2389">
                  <c:v>0.72698926708375367</c:v>
                </c:pt>
                <c:pt idx="2390">
                  <c:v>0.72718560107335861</c:v>
                </c:pt>
                <c:pt idx="2391">
                  <c:v>0.72718713483767272</c:v>
                </c:pt>
                <c:pt idx="2392">
                  <c:v>0.72718866859770159</c:v>
                </c:pt>
                <c:pt idx="2393">
                  <c:v>0.72719020235346077</c:v>
                </c:pt>
                <c:pt idx="2394">
                  <c:v>0.72721441134126619</c:v>
                </c:pt>
                <c:pt idx="2395">
                  <c:v>0.7272144713246862</c:v>
                </c:pt>
                <c:pt idx="2396">
                  <c:v>0.72723313852229432</c:v>
                </c:pt>
                <c:pt idx="2397">
                  <c:v>0.72731288170035679</c:v>
                </c:pt>
                <c:pt idx="2398">
                  <c:v>0.72732136336199149</c:v>
                </c:pt>
                <c:pt idx="2399">
                  <c:v>0.72738164384662773</c:v>
                </c:pt>
                <c:pt idx="2400">
                  <c:v>0.7274026269013687</c:v>
                </c:pt>
                <c:pt idx="2401">
                  <c:v>0.72740722524632351</c:v>
                </c:pt>
                <c:pt idx="2402">
                  <c:v>0.7274087583922153</c:v>
                </c:pt>
                <c:pt idx="2403">
                  <c:v>0.7274102915338343</c:v>
                </c:pt>
                <c:pt idx="2404">
                  <c:v>0.72745170285068173</c:v>
                </c:pt>
                <c:pt idx="2405">
                  <c:v>0.7274536143122432</c:v>
                </c:pt>
                <c:pt idx="2406">
                  <c:v>0.72746802529212684</c:v>
                </c:pt>
                <c:pt idx="2407">
                  <c:v>0.72747233334124495</c:v>
                </c:pt>
                <c:pt idx="2408">
                  <c:v>0.72749154191539667</c:v>
                </c:pt>
                <c:pt idx="2409">
                  <c:v>0.72749307482583403</c:v>
                </c:pt>
                <c:pt idx="2410">
                  <c:v>0.72749460773199759</c:v>
                </c:pt>
                <c:pt idx="2411">
                  <c:v>0.72749614063387191</c:v>
                </c:pt>
                <c:pt idx="2412">
                  <c:v>0.72749767353147221</c:v>
                </c:pt>
                <c:pt idx="2413">
                  <c:v>0.72749920642479093</c:v>
                </c:pt>
                <c:pt idx="2414">
                  <c:v>0.72750073931382031</c:v>
                </c:pt>
                <c:pt idx="2415">
                  <c:v>0.72750227219857555</c:v>
                </c:pt>
                <c:pt idx="2416">
                  <c:v>0.72750380507904167</c:v>
                </c:pt>
                <c:pt idx="2417">
                  <c:v>0.72750533795523364</c:v>
                </c:pt>
                <c:pt idx="2418">
                  <c:v>0.72750687082713617</c:v>
                </c:pt>
                <c:pt idx="2419">
                  <c:v>0.72750840369476466</c:v>
                </c:pt>
                <c:pt idx="2420">
                  <c:v>0.7275099365581037</c:v>
                </c:pt>
                <c:pt idx="2421">
                  <c:v>0.72751146941716871</c:v>
                </c:pt>
                <c:pt idx="2422">
                  <c:v>0.72751300227194404</c:v>
                </c:pt>
                <c:pt idx="2423">
                  <c:v>0.72751453512244524</c:v>
                </c:pt>
                <c:pt idx="2424">
                  <c:v>0.72751489854049844</c:v>
                </c:pt>
                <c:pt idx="2425">
                  <c:v>0.72751606796865698</c:v>
                </c:pt>
                <c:pt idx="2426">
                  <c:v>0.72751760081059458</c:v>
                </c:pt>
                <c:pt idx="2427">
                  <c:v>0.7275191336482425</c:v>
                </c:pt>
                <c:pt idx="2428">
                  <c:v>0.72752066648161628</c:v>
                </c:pt>
                <c:pt idx="2429">
                  <c:v>0.72752219931070039</c:v>
                </c:pt>
                <c:pt idx="2430">
                  <c:v>0.72752373213551025</c:v>
                </c:pt>
                <c:pt idx="2431">
                  <c:v>0.72752526495603798</c:v>
                </c:pt>
                <c:pt idx="2432">
                  <c:v>0.72752679777227613</c:v>
                </c:pt>
                <c:pt idx="2433">
                  <c:v>0.72752833058423994</c:v>
                </c:pt>
                <c:pt idx="2434">
                  <c:v>0.72753141430398882</c:v>
                </c:pt>
                <c:pt idx="2435">
                  <c:v>0.72753599457980511</c:v>
                </c:pt>
                <c:pt idx="2436">
                  <c:v>0.72753752736607624</c:v>
                </c:pt>
                <c:pt idx="2437">
                  <c:v>0.72753860483237154</c:v>
                </c:pt>
                <c:pt idx="2438">
                  <c:v>0.72754107552278446</c:v>
                </c:pt>
                <c:pt idx="2439">
                  <c:v>0.72755204179824096</c:v>
                </c:pt>
                <c:pt idx="2440">
                  <c:v>0.72756022455823333</c:v>
                </c:pt>
                <c:pt idx="2441">
                  <c:v>0.72756479343825475</c:v>
                </c:pt>
                <c:pt idx="2442">
                  <c:v>0.72759460081448024</c:v>
                </c:pt>
                <c:pt idx="2443">
                  <c:v>0.72761111417854096</c:v>
                </c:pt>
                <c:pt idx="2444">
                  <c:v>0.72763247635288841</c:v>
                </c:pt>
                <c:pt idx="2445">
                  <c:v>0.72763992024672575</c:v>
                </c:pt>
                <c:pt idx="2446">
                  <c:v>0.72765528012112046</c:v>
                </c:pt>
                <c:pt idx="2447">
                  <c:v>0.72767429150740193</c:v>
                </c:pt>
                <c:pt idx="2448">
                  <c:v>0.72767858267699748</c:v>
                </c:pt>
                <c:pt idx="2449">
                  <c:v>0.72769233482504814</c:v>
                </c:pt>
                <c:pt idx="2450">
                  <c:v>0.72769271309999217</c:v>
                </c:pt>
                <c:pt idx="2451">
                  <c:v>0.72770046088251239</c:v>
                </c:pt>
                <c:pt idx="2452">
                  <c:v>0.72771142397081123</c:v>
                </c:pt>
                <c:pt idx="2453">
                  <c:v>0.72771216154073393</c:v>
                </c:pt>
                <c:pt idx="2454">
                  <c:v>0.72771315844925244</c:v>
                </c:pt>
                <c:pt idx="2455">
                  <c:v>0.72771960435251348</c:v>
                </c:pt>
                <c:pt idx="2456">
                  <c:v>0.72772417190456384</c:v>
                </c:pt>
                <c:pt idx="2457">
                  <c:v>0.72774356108993821</c:v>
                </c:pt>
                <c:pt idx="2458">
                  <c:v>0.7277494932099301</c:v>
                </c:pt>
                <c:pt idx="2459">
                  <c:v>0.72775550279337731</c:v>
                </c:pt>
                <c:pt idx="2460">
                  <c:v>0.72777201131056979</c:v>
                </c:pt>
                <c:pt idx="2461">
                  <c:v>0.72778013618644599</c:v>
                </c:pt>
                <c:pt idx="2462">
                  <c:v>0.7277910976805666</c:v>
                </c:pt>
                <c:pt idx="2463">
                  <c:v>0.72779283190678368</c:v>
                </c:pt>
                <c:pt idx="2464">
                  <c:v>0.7277992768726762</c:v>
                </c:pt>
                <c:pt idx="2465">
                  <c:v>0.72782323012603023</c:v>
                </c:pt>
                <c:pt idx="2466">
                  <c:v>0.72782916138324694</c:v>
                </c:pt>
                <c:pt idx="2467">
                  <c:v>0.72783517009261134</c:v>
                </c:pt>
                <c:pt idx="2468">
                  <c:v>0.72783946000224498</c:v>
                </c:pt>
                <c:pt idx="2469">
                  <c:v>0.72785167620855695</c:v>
                </c:pt>
                <c:pt idx="2470">
                  <c:v>0.72785979990255689</c:v>
                </c:pt>
                <c:pt idx="2471">
                  <c:v>0.72786956193236052</c:v>
                </c:pt>
                <c:pt idx="2472">
                  <c:v>0.72787149715749222</c:v>
                </c:pt>
                <c:pt idx="2473">
                  <c:v>0.72787402562147363</c:v>
                </c:pt>
                <c:pt idx="2474">
                  <c:v>0.72787893780431923</c:v>
                </c:pt>
                <c:pt idx="2475">
                  <c:v>0.7278835040277406</c:v>
                </c:pt>
                <c:pt idx="2476">
                  <c:v>0.72793170762601112</c:v>
                </c:pt>
                <c:pt idx="2477">
                  <c:v>0.72793286119685263</c:v>
                </c:pt>
                <c:pt idx="2478">
                  <c:v>0.72793945202795141</c:v>
                </c:pt>
                <c:pt idx="2479">
                  <c:v>0.72795041033251784</c:v>
                </c:pt>
                <c:pt idx="2480">
                  <c:v>0.72795114758059321</c:v>
                </c:pt>
                <c:pt idx="2481">
                  <c:v>0.72795367567659763</c:v>
                </c:pt>
                <c:pt idx="2482">
                  <c:v>0.72795858714454897</c:v>
                </c:pt>
                <c:pt idx="2483">
                  <c:v>0.72798253342714436</c:v>
                </c:pt>
                <c:pt idx="2484">
                  <c:v>0.7279884629581399</c:v>
                </c:pt>
                <c:pt idx="2485">
                  <c:v>0.72799600142270238</c:v>
                </c:pt>
                <c:pt idx="2486">
                  <c:v>0.72800029007173717</c:v>
                </c:pt>
                <c:pt idx="2487">
                  <c:v>0.72801034403564036</c:v>
                </c:pt>
                <c:pt idx="2488">
                  <c:v>0.72801250268810647</c:v>
                </c:pt>
                <c:pt idx="2489">
                  <c:v>0.72801733879815511</c:v>
                </c:pt>
                <c:pt idx="2490">
                  <c:v>0.72801909255971431</c:v>
                </c:pt>
                <c:pt idx="2491">
                  <c:v>0.7280191432760188</c:v>
                </c:pt>
                <c:pt idx="2492">
                  <c:v>0.72803004926890524</c:v>
                </c:pt>
                <c:pt idx="2493">
                  <c:v>0.72803484553280751</c:v>
                </c:pt>
                <c:pt idx="2494">
                  <c:v>0.72803822489045067</c:v>
                </c:pt>
                <c:pt idx="2495">
                  <c:v>0.72804278978456272</c:v>
                </c:pt>
                <c:pt idx="2496">
                  <c:v>0.72806216768635956</c:v>
                </c:pt>
                <c:pt idx="2497">
                  <c:v>0.72807716499742881</c:v>
                </c:pt>
                <c:pt idx="2498">
                  <c:v>0.72809366381351537</c:v>
                </c:pt>
                <c:pt idx="2499">
                  <c:v>0.728095972793802</c:v>
                </c:pt>
                <c:pt idx="2500">
                  <c:v>0.72809872149495547</c:v>
                </c:pt>
                <c:pt idx="2501">
                  <c:v>0.72809877220388119</c:v>
                </c:pt>
                <c:pt idx="2502">
                  <c:v>0.72811001044638979</c:v>
                </c:pt>
                <c:pt idx="2503">
                  <c:v>0.72811447217370229</c:v>
                </c:pt>
                <c:pt idx="2504">
                  <c:v>0.72811785103914239</c:v>
                </c:pt>
                <c:pt idx="2505">
                  <c:v>0.72816107286160436</c:v>
                </c:pt>
                <c:pt idx="2506">
                  <c:v>0.72817059781196269</c:v>
                </c:pt>
                <c:pt idx="2507">
                  <c:v>0.7281732818862191</c:v>
                </c:pt>
                <c:pt idx="2508">
                  <c:v>0.72817559053010794</c:v>
                </c:pt>
                <c:pt idx="2509">
                  <c:v>0.72817833883078609</c:v>
                </c:pt>
                <c:pt idx="2510">
                  <c:v>0.72817838953231617</c:v>
                </c:pt>
                <c:pt idx="2511">
                  <c:v>0.72818929234803054</c:v>
                </c:pt>
                <c:pt idx="2512">
                  <c:v>0.72819408721461409</c:v>
                </c:pt>
                <c:pt idx="2513">
                  <c:v>0.72819746558771259</c:v>
                </c:pt>
                <c:pt idx="2514">
                  <c:v>0.72822140140763614</c:v>
                </c:pt>
                <c:pt idx="2515">
                  <c:v>0.72823792517484232</c:v>
                </c:pt>
                <c:pt idx="2516">
                  <c:v>0.72825441913670508</c:v>
                </c:pt>
                <c:pt idx="2517">
                  <c:v>0.72825519666419369</c:v>
                </c:pt>
                <c:pt idx="2518">
                  <c:v>0.72825794456429682</c:v>
                </c:pt>
                <c:pt idx="2519">
                  <c:v>0.72826889648497839</c:v>
                </c:pt>
                <c:pt idx="2520">
                  <c:v>0.72827076095977639</c:v>
                </c:pt>
                <c:pt idx="2521">
                  <c:v>0.72827144147311684</c:v>
                </c:pt>
                <c:pt idx="2522">
                  <c:v>0.72827369065263325</c:v>
                </c:pt>
                <c:pt idx="2523">
                  <c:v>0.72827636303912424</c:v>
                </c:pt>
                <c:pt idx="2524">
                  <c:v>0.72827706853327534</c:v>
                </c:pt>
                <c:pt idx="2525">
                  <c:v>0.72832180834800575</c:v>
                </c:pt>
                <c:pt idx="2526">
                  <c:v>0.72833401377906437</c:v>
                </c:pt>
                <c:pt idx="2527">
                  <c:v>0.72833479119318167</c:v>
                </c:pt>
                <c:pt idx="2528">
                  <c:v>0.72833753869260975</c:v>
                </c:pt>
                <c:pt idx="2529">
                  <c:v>0.72834848901631533</c:v>
                </c:pt>
                <c:pt idx="2530">
                  <c:v>0.7283532824848753</c:v>
                </c:pt>
                <c:pt idx="2531">
                  <c:v>0.72835665987294573</c:v>
                </c:pt>
                <c:pt idx="2532">
                  <c:v>0.72839863803740246</c:v>
                </c:pt>
                <c:pt idx="2533">
                  <c:v>0.72841437411416565</c:v>
                </c:pt>
                <c:pt idx="2534">
                  <c:v>0.72841512714260559</c:v>
                </c:pt>
                <c:pt idx="2535">
                  <c:v>0.7284171212128191</c:v>
                </c:pt>
                <c:pt idx="2536">
                  <c:v>0.72842806993915865</c:v>
                </c:pt>
                <c:pt idx="2537">
                  <c:v>0.72843146415344573</c:v>
                </c:pt>
                <c:pt idx="2538">
                  <c:v>0.72843623960381809</c:v>
                </c:pt>
                <c:pt idx="2539">
                  <c:v>0.72849394542426393</c:v>
                </c:pt>
                <c:pt idx="2540">
                  <c:v>0.72849469834281777</c:v>
                </c:pt>
                <c:pt idx="2541">
                  <c:v>0.72849669212204304</c:v>
                </c:pt>
                <c:pt idx="2542">
                  <c:v>0.72850763925062678</c:v>
                </c:pt>
                <c:pt idx="2543">
                  <c:v>0.72851580772301117</c:v>
                </c:pt>
                <c:pt idx="2544">
                  <c:v>0.72855777363680718</c:v>
                </c:pt>
                <c:pt idx="2545">
                  <c:v>0.72857350512059704</c:v>
                </c:pt>
                <c:pt idx="2546">
                  <c:v>0.72857425792922947</c:v>
                </c:pt>
                <c:pt idx="2547">
                  <c:v>0.72857625141740179</c:v>
                </c:pt>
                <c:pt idx="2548">
                  <c:v>0.72858719694781748</c:v>
                </c:pt>
                <c:pt idx="2549">
                  <c:v>0.72859212000361406</c:v>
                </c:pt>
                <c:pt idx="2550">
                  <c:v>0.7285953642276457</c:v>
                </c:pt>
                <c:pt idx="2551">
                  <c:v>0.72863459096455052</c:v>
                </c:pt>
                <c:pt idx="2552">
                  <c:v>0.72863732401382764</c:v>
                </c:pt>
                <c:pt idx="2553">
                  <c:v>0.7286530532002633</c:v>
                </c:pt>
                <c:pt idx="2554">
                  <c:v>0.72865380589896278</c:v>
                </c:pt>
                <c:pt idx="2555">
                  <c:v>0.72865579909599454</c:v>
                </c:pt>
                <c:pt idx="2556">
                  <c:v>0.72866508351684456</c:v>
                </c:pt>
                <c:pt idx="2557">
                  <c:v>0.72866674302785284</c:v>
                </c:pt>
                <c:pt idx="2558">
                  <c:v>0.72867490911482125</c:v>
                </c:pt>
                <c:pt idx="2559">
                  <c:v>0.72869761777060305</c:v>
                </c:pt>
                <c:pt idx="2560">
                  <c:v>0.72869914730229379</c:v>
                </c:pt>
                <c:pt idx="2561">
                  <c:v>0.7287006768296943</c:v>
                </c:pt>
                <c:pt idx="2562">
                  <c:v>0.72870220635278948</c:v>
                </c:pt>
                <c:pt idx="2563">
                  <c:v>0.72870373587158688</c:v>
                </c:pt>
                <c:pt idx="2564">
                  <c:v>0.72870679489628787</c:v>
                </c:pt>
                <c:pt idx="2565">
                  <c:v>0.72870832440219913</c:v>
                </c:pt>
                <c:pt idx="2566">
                  <c:v>0.72871138340111274</c:v>
                </c:pt>
                <c:pt idx="2567">
                  <c:v>0.72871413012185071</c:v>
                </c:pt>
                <c:pt idx="2568">
                  <c:v>0.72871444238283456</c:v>
                </c:pt>
                <c:pt idx="2569">
                  <c:v>0.72871686277186809</c:v>
                </c:pt>
                <c:pt idx="2570">
                  <c:v>0.72871750134737223</c:v>
                </c:pt>
                <c:pt idx="2571">
                  <c:v>0.72872056029471</c:v>
                </c:pt>
                <c:pt idx="2572">
                  <c:v>0.72872208976193176</c:v>
                </c:pt>
                <c:pt idx="2573">
                  <c:v>0.7287236192248554</c:v>
                </c:pt>
                <c:pt idx="2574">
                  <c:v>0.7287251486834887</c:v>
                </c:pt>
                <c:pt idx="2575">
                  <c:v>0.72872667813781611</c:v>
                </c:pt>
                <c:pt idx="2576">
                  <c:v>0.7287282075878454</c:v>
                </c:pt>
                <c:pt idx="2577">
                  <c:v>0.72872973703357646</c:v>
                </c:pt>
                <c:pt idx="2578">
                  <c:v>0.72873126647500952</c:v>
                </c:pt>
                <c:pt idx="2579">
                  <c:v>0.72873258966038712</c:v>
                </c:pt>
                <c:pt idx="2580">
                  <c:v>0.72873279591215168</c:v>
                </c:pt>
                <c:pt idx="2581">
                  <c:v>0.72873334224911823</c:v>
                </c:pt>
                <c:pt idx="2582">
                  <c:v>0.72873432534498817</c:v>
                </c:pt>
                <c:pt idx="2583">
                  <c:v>0.72873533515494504</c:v>
                </c:pt>
                <c:pt idx="2584">
                  <c:v>0.72873585477352631</c:v>
                </c:pt>
                <c:pt idx="2585">
                  <c:v>0.72873738419776646</c:v>
                </c:pt>
                <c:pt idx="2586">
                  <c:v>0.72873891361770793</c:v>
                </c:pt>
                <c:pt idx="2587">
                  <c:v>0.72874044303335117</c:v>
                </c:pt>
                <c:pt idx="2588">
                  <c:v>0.72874197244470396</c:v>
                </c:pt>
                <c:pt idx="2589">
                  <c:v>0.72874350185175052</c:v>
                </c:pt>
                <c:pt idx="2590">
                  <c:v>0.72874503125449863</c:v>
                </c:pt>
                <c:pt idx="2591">
                  <c:v>0.72874627748785692</c:v>
                </c:pt>
                <c:pt idx="2592">
                  <c:v>0.72874656065294852</c:v>
                </c:pt>
                <c:pt idx="2593">
                  <c:v>0.72874809004709995</c:v>
                </c:pt>
                <c:pt idx="2594">
                  <c:v>0.72874961943696059</c:v>
                </c:pt>
                <c:pt idx="2595">
                  <c:v>0.72875114882251502</c:v>
                </c:pt>
                <c:pt idx="2596">
                  <c:v>0.72875267820377099</c:v>
                </c:pt>
                <c:pt idx="2597">
                  <c:v>0.72875420758072862</c:v>
                </c:pt>
                <c:pt idx="2598">
                  <c:v>0.72875444238166942</c:v>
                </c:pt>
                <c:pt idx="2599">
                  <c:v>0.72875573695338769</c:v>
                </c:pt>
                <c:pt idx="2600">
                  <c:v>0.72876612009110131</c:v>
                </c:pt>
                <c:pt idx="2601">
                  <c:v>0.7287707080957414</c:v>
                </c:pt>
                <c:pt idx="2602">
                  <c:v>0.7287737667440024</c:v>
                </c:pt>
                <c:pt idx="2603">
                  <c:v>0.72877682537506849</c:v>
                </c:pt>
                <c:pt idx="2604">
                  <c:v>0.72877988398894678</c:v>
                </c:pt>
                <c:pt idx="2605">
                  <c:v>0.72879365765740223</c:v>
                </c:pt>
                <c:pt idx="2606">
                  <c:v>0.72879638990806073</c:v>
                </c:pt>
                <c:pt idx="2607">
                  <c:v>0.72881211449809336</c:v>
                </c:pt>
                <c:pt idx="2608">
                  <c:v>0.72881286697682923</c:v>
                </c:pt>
                <c:pt idx="2609">
                  <c:v>0.72881485959137859</c:v>
                </c:pt>
                <c:pt idx="2610">
                  <c:v>0.72882567047498426</c:v>
                </c:pt>
                <c:pt idx="2611">
                  <c:v>0.72882580032493227</c:v>
                </c:pt>
                <c:pt idx="2612">
                  <c:v>0.72883396402529321</c:v>
                </c:pt>
                <c:pt idx="2613">
                  <c:v>0.72887317356830905</c:v>
                </c:pt>
                <c:pt idx="2614">
                  <c:v>0.72887590541950986</c:v>
                </c:pt>
                <c:pt idx="2615">
                  <c:v>0.72889162771048666</c:v>
                </c:pt>
                <c:pt idx="2616">
                  <c:v>0.72889238007919965</c:v>
                </c:pt>
                <c:pt idx="2617">
                  <c:v>0.72889437240239985</c:v>
                </c:pt>
                <c:pt idx="2618">
                  <c:v>0.72890531153621452</c:v>
                </c:pt>
                <c:pt idx="2619">
                  <c:v>0.72891347404282059</c:v>
                </c:pt>
                <c:pt idx="2620">
                  <c:v>0.72895267785169993</c:v>
                </c:pt>
                <c:pt idx="2621">
                  <c:v>0.72895540930334379</c:v>
                </c:pt>
                <c:pt idx="2622">
                  <c:v>0.72897112929470342</c:v>
                </c:pt>
                <c:pt idx="2623">
                  <c:v>0.7289718815533589</c:v>
                </c:pt>
                <c:pt idx="2624">
                  <c:v>0.72897387358514498</c:v>
                </c:pt>
                <c:pt idx="2625">
                  <c:v>0.72898336117731954</c:v>
                </c:pt>
                <c:pt idx="2626">
                  <c:v>0.72898481111880953</c:v>
                </c:pt>
                <c:pt idx="2627">
                  <c:v>0.72898621003134889</c:v>
                </c:pt>
                <c:pt idx="2628">
                  <c:v>0.72899297243138061</c:v>
                </c:pt>
                <c:pt idx="2629">
                  <c:v>0.7290321705047047</c:v>
                </c:pt>
                <c:pt idx="2630">
                  <c:v>0.72903490155669326</c:v>
                </c:pt>
                <c:pt idx="2631">
                  <c:v>0.72904762901595666</c:v>
                </c:pt>
                <c:pt idx="2632">
                  <c:v>0.72905061924785142</c:v>
                </c:pt>
                <c:pt idx="2633">
                  <c:v>0.72905336313672242</c:v>
                </c:pt>
                <c:pt idx="2634">
                  <c:v>0.7290642990698486</c:v>
                </c:pt>
                <c:pt idx="2635">
                  <c:v>0.72907245918808183</c:v>
                </c:pt>
                <c:pt idx="2636">
                  <c:v>0.72911165152443291</c:v>
                </c:pt>
                <c:pt idx="2637">
                  <c:v>0.72911438217666702</c:v>
                </c:pt>
                <c:pt idx="2638">
                  <c:v>0.72912710777290135</c:v>
                </c:pt>
                <c:pt idx="2639">
                  <c:v>0.72913009756706315</c:v>
                </c:pt>
                <c:pt idx="2640">
                  <c:v>0.72913284105426424</c:v>
                </c:pt>
                <c:pt idx="2641">
                  <c:v>0.72914377538646435</c:v>
                </c:pt>
                <c:pt idx="2642">
                  <c:v>0.72915193431005698</c:v>
                </c:pt>
                <c:pt idx="2643">
                  <c:v>0.72919112090802574</c:v>
                </c:pt>
                <c:pt idx="2644">
                  <c:v>0.72919385116039948</c:v>
                </c:pt>
                <c:pt idx="2645">
                  <c:v>0.72920657489313667</c:v>
                </c:pt>
                <c:pt idx="2646">
                  <c:v>0.72920956424947292</c:v>
                </c:pt>
                <c:pt idx="2647">
                  <c:v>0.72921230733490494</c:v>
                </c:pt>
                <c:pt idx="2648">
                  <c:v>0.72922324006576844</c:v>
                </c:pt>
                <c:pt idx="2649">
                  <c:v>0.72923139779444113</c:v>
                </c:pt>
                <c:pt idx="2650">
                  <c:v>0.72927057865259626</c:v>
                </c:pt>
                <c:pt idx="2651">
                  <c:v>0.72927330850502581</c:v>
                </c:pt>
                <c:pt idx="2652">
                  <c:v>0.7292860303737988</c:v>
                </c:pt>
                <c:pt idx="2653">
                  <c:v>0.72928901929219381</c:v>
                </c:pt>
                <c:pt idx="2654">
                  <c:v>0.72929176197575751</c:v>
                </c:pt>
                <c:pt idx="2655">
                  <c:v>0.72930269310489715</c:v>
                </c:pt>
                <c:pt idx="2656">
                  <c:v>0.72931084963834736</c:v>
                </c:pt>
                <c:pt idx="2657">
                  <c:v>0.72935002475528132</c:v>
                </c:pt>
                <c:pt idx="2658">
                  <c:v>0.72935275420766077</c:v>
                </c:pt>
                <c:pt idx="2659">
                  <c:v>0.72936547421202513</c:v>
                </c:pt>
                <c:pt idx="2660">
                  <c:v>0.72936846269236344</c:v>
                </c:pt>
                <c:pt idx="2661">
                  <c:v>0.72937120497396002</c:v>
                </c:pt>
                <c:pt idx="2662">
                  <c:v>0.72938213450098877</c:v>
                </c:pt>
                <c:pt idx="2663">
                  <c:v>0.72939028983892185</c:v>
                </c:pt>
                <c:pt idx="2664">
                  <c:v>0.72942945921322044</c:v>
                </c:pt>
                <c:pt idx="2665">
                  <c:v>0.72943218826545098</c:v>
                </c:pt>
                <c:pt idx="2666">
                  <c:v>0.72944864604490678</c:v>
                </c:pt>
                <c:pt idx="2667">
                  <c:v>0.72945063632665175</c:v>
                </c:pt>
                <c:pt idx="2668">
                  <c:v>0.72946156425115982</c:v>
                </c:pt>
                <c:pt idx="2669">
                  <c:v>0.72946971839328156</c:v>
                </c:pt>
                <c:pt idx="2670">
                  <c:v>0.72950888202353126</c:v>
                </c:pt>
                <c:pt idx="2671">
                  <c:v>0.72951161067551462</c:v>
                </c:pt>
                <c:pt idx="2672">
                  <c:v>0.72952806604113896</c:v>
                </c:pt>
                <c:pt idx="2673">
                  <c:v>0.72953005603095145</c:v>
                </c:pt>
                <c:pt idx="2674">
                  <c:v>0.72954098235255982</c:v>
                </c:pt>
                <c:pt idx="2675">
                  <c:v>0.72954913529856846</c:v>
                </c:pt>
                <c:pt idx="2676">
                  <c:v>0.72959102143499432</c:v>
                </c:pt>
                <c:pt idx="2677">
                  <c:v>0.72960946408400951</c:v>
                </c:pt>
                <c:pt idx="2678">
                  <c:v>0.72962038880230884</c:v>
                </c:pt>
                <c:pt idx="2679">
                  <c:v>0.72962854055192583</c:v>
                </c:pt>
                <c:pt idx="2680">
                  <c:v>0.72967042054103459</c:v>
                </c:pt>
                <c:pt idx="2681">
                  <c:v>0.7296997835975525</c:v>
                </c:pt>
                <c:pt idx="2682">
                  <c:v>0.72970793415047619</c:v>
                </c:pt>
                <c:pt idx="2683">
                  <c:v>0.72974980799075861</c:v>
                </c:pt>
                <c:pt idx="2684">
                  <c:v>0.72977916673543719</c:v>
                </c:pt>
                <c:pt idx="2685">
                  <c:v>0.72978731609136638</c:v>
                </c:pt>
                <c:pt idx="2686">
                  <c:v>0.72982918378131445</c:v>
                </c:pt>
                <c:pt idx="2687">
                  <c:v>0.72985853821308899</c:v>
                </c:pt>
                <c:pt idx="2688">
                  <c:v>0.72986668637174557</c:v>
                </c:pt>
                <c:pt idx="2689">
                  <c:v>0.72990854790985171</c:v>
                </c:pt>
                <c:pt idx="2690">
                  <c:v>0.72993789802765785</c:v>
                </c:pt>
                <c:pt idx="2691">
                  <c:v>0.72994604498874105</c:v>
                </c:pt>
                <c:pt idx="2692">
                  <c:v>0.72998790037349925</c:v>
                </c:pt>
                <c:pt idx="2693">
                  <c:v>0.73001724617629649</c:v>
                </c:pt>
                <c:pt idx="2694">
                  <c:v>0.73002539193950544</c:v>
                </c:pt>
                <c:pt idx="2695">
                  <c:v>0.73005937657624853</c:v>
                </c:pt>
                <c:pt idx="2696">
                  <c:v>0.73006417822622405</c:v>
                </c:pt>
                <c:pt idx="2697">
                  <c:v>0.73006724116941757</c:v>
                </c:pt>
                <c:pt idx="2698">
                  <c:v>0.73009658265613542</c:v>
                </c:pt>
                <c:pt idx="2699">
                  <c:v>0.7301435078021723</c:v>
                </c:pt>
                <c:pt idx="2700">
                  <c:v>0.73014657029473928</c:v>
                </c:pt>
                <c:pt idx="2701">
                  <c:v>0.73017590746433825</c:v>
                </c:pt>
                <c:pt idx="2702">
                  <c:v>0.73022282570479802</c:v>
                </c:pt>
                <c:pt idx="2703">
                  <c:v>0.73022588774662067</c:v>
                </c:pt>
                <c:pt idx="2704">
                  <c:v>0.73028711809229829</c:v>
                </c:pt>
                <c:pt idx="2705">
                  <c:v>0.73030213193123705</c:v>
                </c:pt>
                <c:pt idx="2706">
                  <c:v>0.73030519352222067</c:v>
                </c:pt>
                <c:pt idx="2707">
                  <c:v>0.73036641485107312</c:v>
                </c:pt>
                <c:pt idx="2708">
                  <c:v>0.73038448761867647</c:v>
                </c:pt>
                <c:pt idx="2709">
                  <c:v>0.73041720136783639</c:v>
                </c:pt>
                <c:pt idx="2710">
                  <c:v>0.73042195160006151</c:v>
                </c:pt>
                <c:pt idx="2711">
                  <c:v>0.73042496802653745</c:v>
                </c:pt>
                <c:pt idx="2712">
                  <c:v>0.73046377003315044</c:v>
                </c:pt>
                <c:pt idx="2713">
                  <c:v>0.73050122849358357</c:v>
                </c:pt>
                <c:pt idx="2714">
                  <c:v>0.73070154715626556</c:v>
                </c:pt>
                <c:pt idx="2715">
                  <c:v>0.73078078281439107</c:v>
                </c:pt>
                <c:pt idx="2716">
                  <c:v>0.73091584982388891</c:v>
                </c:pt>
                <c:pt idx="2717">
                  <c:v>0.73099505383772523</c:v>
                </c:pt>
                <c:pt idx="2718">
                  <c:v>0.73107424614770633</c:v>
                </c:pt>
                <c:pt idx="2719">
                  <c:v>0.73113898237195485</c:v>
                </c:pt>
                <c:pt idx="2720">
                  <c:v>0.73115342675100936</c:v>
                </c:pt>
                <c:pt idx="2721">
                  <c:v>0.7324542932136282</c:v>
                </c:pt>
                <c:pt idx="2722">
                  <c:v>0.73795357505003567</c:v>
                </c:pt>
                <c:pt idx="2723">
                  <c:v>0.74008327566067644</c:v>
                </c:pt>
                <c:pt idx="2724">
                  <c:v>0.74070673185171676</c:v>
                </c:pt>
                <c:pt idx="2725">
                  <c:v>0.74084458973959011</c:v>
                </c:pt>
                <c:pt idx="2726">
                  <c:v>0.74090179329774242</c:v>
                </c:pt>
                <c:pt idx="2727">
                  <c:v>0.74101139546205452</c:v>
                </c:pt>
                <c:pt idx="2728">
                  <c:v>0.74114916955820431</c:v>
                </c:pt>
                <c:pt idx="2729">
                  <c:v>0.74276514250404468</c:v>
                </c:pt>
                <c:pt idx="2730">
                  <c:v>0.75257883585736352</c:v>
                </c:pt>
                <c:pt idx="2731">
                  <c:v>0.75287607959760372</c:v>
                </c:pt>
                <c:pt idx="2732">
                  <c:v>0.75297260445404413</c:v>
                </c:pt>
                <c:pt idx="2733">
                  <c:v>0.75312402165683578</c:v>
                </c:pt>
                <c:pt idx="2734">
                  <c:v>0.75351365042121121</c:v>
                </c:pt>
                <c:pt idx="2735">
                  <c:v>0.75390665082506703</c:v>
                </c:pt>
                <c:pt idx="2736">
                  <c:v>0.75391844086501214</c:v>
                </c:pt>
                <c:pt idx="2737">
                  <c:v>0.75777478361491124</c:v>
                </c:pt>
                <c:pt idx="2738">
                  <c:v>0.75843559919307035</c:v>
                </c:pt>
                <c:pt idx="2739">
                  <c:v>0.75856154236033047</c:v>
                </c:pt>
                <c:pt idx="2740">
                  <c:v>0.75864432299428775</c:v>
                </c:pt>
                <c:pt idx="2741">
                  <c:v>0.75869356933166077</c:v>
                </c:pt>
                <c:pt idx="2742">
                  <c:v>0.75869644704792427</c:v>
                </c:pt>
                <c:pt idx="2743">
                  <c:v>0.7587665015334224</c:v>
                </c:pt>
                <c:pt idx="2744">
                  <c:v>0.75877413833760388</c:v>
                </c:pt>
                <c:pt idx="2745">
                  <c:v>0.75879395610514333</c:v>
                </c:pt>
                <c:pt idx="2746">
                  <c:v>0.75885037767806085</c:v>
                </c:pt>
                <c:pt idx="2747">
                  <c:v>0.75886875374807949</c:v>
                </c:pt>
                <c:pt idx="2748">
                  <c:v>0.7589083665584172</c:v>
                </c:pt>
                <c:pt idx="2749">
                  <c:v>0.75898314490946128</c:v>
                </c:pt>
                <c:pt idx="2750">
                  <c:v>0.75901831119804086</c:v>
                </c:pt>
                <c:pt idx="2751">
                  <c:v>0.75904571096809192</c:v>
                </c:pt>
                <c:pt idx="2752">
                  <c:v>0.75905791064592609</c:v>
                </c:pt>
                <c:pt idx="2753">
                  <c:v>0.75907469814171158</c:v>
                </c:pt>
                <c:pt idx="2754">
                  <c:v>0.75909307100072354</c:v>
                </c:pt>
                <c:pt idx="2755">
                  <c:v>0.75913153043621662</c:v>
                </c:pt>
                <c:pt idx="2756">
                  <c:v>0.75913266376564204</c:v>
                </c:pt>
                <c:pt idx="2757">
                  <c:v>0.75914586182726596</c:v>
                </c:pt>
                <c:pt idx="2758">
                  <c:v>0.75916156054385575</c:v>
                </c:pt>
                <c:pt idx="2759">
                  <c:v>0.75916781818562673</c:v>
                </c:pt>
                <c:pt idx="2760">
                  <c:v>0.75918826563639841</c:v>
                </c:pt>
                <c:pt idx="2761">
                  <c:v>0.75920740426644151</c:v>
                </c:pt>
                <c:pt idx="2762">
                  <c:v>0.75922060009967263</c:v>
                </c:pt>
                <c:pt idx="2763">
                  <c:v>0.75923342195166599</c:v>
                </c:pt>
                <c:pt idx="2764">
                  <c:v>0.75924255275058394</c:v>
                </c:pt>
                <c:pt idx="2765">
                  <c:v>0.75928213214613671</c:v>
                </c:pt>
                <c:pt idx="2766">
                  <c:v>0.75929532575059933</c:v>
                </c:pt>
                <c:pt idx="2767">
                  <c:v>0.75930670856620641</c:v>
                </c:pt>
                <c:pt idx="2768">
                  <c:v>0.75930814543723391</c:v>
                </c:pt>
                <c:pt idx="2769">
                  <c:v>0.7593095823035857</c:v>
                </c:pt>
                <c:pt idx="2770">
                  <c:v>0.7593110191652761</c:v>
                </c:pt>
                <c:pt idx="2771">
                  <c:v>0.75931245602229036</c:v>
                </c:pt>
                <c:pt idx="2772">
                  <c:v>0.75931389287464335</c:v>
                </c:pt>
                <c:pt idx="2773">
                  <c:v>0.7593153297223203</c:v>
                </c:pt>
                <c:pt idx="2774">
                  <c:v>0.75931676656533575</c:v>
                </c:pt>
                <c:pt idx="2775">
                  <c:v>0.75931727469343002</c:v>
                </c:pt>
                <c:pt idx="2776">
                  <c:v>0.7593182034036754</c:v>
                </c:pt>
                <c:pt idx="2777">
                  <c:v>0.75931964023735332</c:v>
                </c:pt>
                <c:pt idx="2778">
                  <c:v>0.75932107706635543</c:v>
                </c:pt>
                <c:pt idx="2779">
                  <c:v>0.75932251389069583</c:v>
                </c:pt>
                <c:pt idx="2780">
                  <c:v>0.7593239507103674</c:v>
                </c:pt>
                <c:pt idx="2781">
                  <c:v>0.75932538752536305</c:v>
                </c:pt>
                <c:pt idx="2782">
                  <c:v>0.75932682433569687</c:v>
                </c:pt>
                <c:pt idx="2783">
                  <c:v>0.75932826114135488</c:v>
                </c:pt>
                <c:pt idx="2784">
                  <c:v>0.75932969794235117</c:v>
                </c:pt>
                <c:pt idx="2785">
                  <c:v>0.75933113473867131</c:v>
                </c:pt>
                <c:pt idx="2786">
                  <c:v>0.75933257153032985</c:v>
                </c:pt>
                <c:pt idx="2787">
                  <c:v>0.75933400831731224</c:v>
                </c:pt>
                <c:pt idx="2788">
                  <c:v>0.7593354450996328</c:v>
                </c:pt>
                <c:pt idx="2789">
                  <c:v>0.75933688187727744</c:v>
                </c:pt>
                <c:pt idx="2790">
                  <c:v>0.75933831865026002</c:v>
                </c:pt>
                <c:pt idx="2791">
                  <c:v>0.75933915200791835</c:v>
                </c:pt>
                <c:pt idx="2792">
                  <c:v>0.7593405887735527</c:v>
                </c:pt>
                <c:pt idx="2793">
                  <c:v>0.75935684740256404</c:v>
                </c:pt>
                <c:pt idx="2794">
                  <c:v>0.75937003877788167</c:v>
                </c:pt>
                <c:pt idx="2795">
                  <c:v>0.7593837152575722</c:v>
                </c:pt>
                <c:pt idx="2796">
                  <c:v>0.7593851518783411</c:v>
                </c:pt>
                <c:pt idx="2797">
                  <c:v>0.75938658849444773</c:v>
                </c:pt>
                <c:pt idx="2798">
                  <c:v>0.75938802510587777</c:v>
                </c:pt>
                <c:pt idx="2799">
                  <c:v>0.75938946171264532</c:v>
                </c:pt>
                <c:pt idx="2800">
                  <c:v>0.7593908983147436</c:v>
                </c:pt>
                <c:pt idx="2801">
                  <c:v>0.75939198401198038</c:v>
                </c:pt>
                <c:pt idx="2802">
                  <c:v>0.75940750273661961</c:v>
                </c:pt>
                <c:pt idx="2803">
                  <c:v>0.75942164349562002</c:v>
                </c:pt>
                <c:pt idx="2804">
                  <c:v>0.75942307999310721</c:v>
                </c:pt>
                <c:pt idx="2805">
                  <c:v>0.75943155003356089</c:v>
                </c:pt>
                <c:pt idx="2806">
                  <c:v>0.75944238276315568</c:v>
                </c:pt>
                <c:pt idx="2807">
                  <c:v>0.75944473917933664</c:v>
                </c:pt>
                <c:pt idx="2808">
                  <c:v>0.7594666807040733</c:v>
                </c:pt>
                <c:pt idx="2809">
                  <c:v>0.75947214573492206</c:v>
                </c:pt>
                <c:pt idx="2810">
                  <c:v>0.75950624003694567</c:v>
                </c:pt>
                <c:pt idx="2811">
                  <c:v>0.75951942695281094</c:v>
                </c:pt>
                <c:pt idx="2812">
                  <c:v>0.75954136476754974</c:v>
                </c:pt>
                <c:pt idx="2813">
                  <c:v>0.7595618318131393</c:v>
                </c:pt>
                <c:pt idx="2814">
                  <c:v>0.75956189285647069</c:v>
                </c:pt>
                <c:pt idx="2815">
                  <c:v>0.75957436056305905</c:v>
                </c:pt>
                <c:pt idx="2816">
                  <c:v>0.75958091741056655</c:v>
                </c:pt>
                <c:pt idx="2817">
                  <c:v>0.75959410209612521</c:v>
                </c:pt>
                <c:pt idx="2818">
                  <c:v>0.7596033233573114</c:v>
                </c:pt>
                <c:pt idx="2819">
                  <c:v>0.75961603620022999</c:v>
                </c:pt>
                <c:pt idx="2820">
                  <c:v>0.7596323137735399</c:v>
                </c:pt>
                <c:pt idx="2821">
                  <c:v>0.75963656081662656</c:v>
                </c:pt>
                <c:pt idx="2822">
                  <c:v>0.75964684891141299</c:v>
                </c:pt>
                <c:pt idx="2823">
                  <c:v>0.7596555821522456</c:v>
                </c:pt>
                <c:pt idx="2824">
                  <c:v>0.75966876460712263</c:v>
                </c:pt>
                <c:pt idx="2825">
                  <c:v>0.75968937244564372</c:v>
                </c:pt>
                <c:pt idx="2826">
                  <c:v>0.75969069499996555</c:v>
                </c:pt>
                <c:pt idx="2827">
                  <c:v>0.75969251570526575</c:v>
                </c:pt>
                <c:pt idx="2828">
                  <c:v>0.75971121614324355</c:v>
                </c:pt>
                <c:pt idx="2829">
                  <c:v>0.75971444775178743</c:v>
                </c:pt>
                <c:pt idx="2830">
                  <c:v>0.75972150249697767</c:v>
                </c:pt>
                <c:pt idx="2831">
                  <c:v>0.75972822302394283</c:v>
                </c:pt>
                <c:pt idx="2832">
                  <c:v>0.75973023425982755</c:v>
                </c:pt>
                <c:pt idx="2833">
                  <c:v>0.75973753591422488</c:v>
                </c:pt>
                <c:pt idx="2834">
                  <c:v>0.75974341448364879</c:v>
                </c:pt>
                <c:pt idx="2835">
                  <c:v>0.7597529632792096</c:v>
                </c:pt>
                <c:pt idx="2836">
                  <c:v>0.75976534116458039</c:v>
                </c:pt>
                <c:pt idx="2837">
                  <c:v>0.75976688959671446</c:v>
                </c:pt>
                <c:pt idx="2838">
                  <c:v>0.75976716156169444</c:v>
                </c:pt>
                <c:pt idx="2839">
                  <c:v>0.75978585883414618</c:v>
                </c:pt>
                <c:pt idx="2840">
                  <c:v>0.75979614344654478</c:v>
                </c:pt>
                <c:pt idx="2841">
                  <c:v>0.75980286283577025</c:v>
                </c:pt>
                <c:pt idx="2842">
                  <c:v>0.75980487373115957</c:v>
                </c:pt>
                <c:pt idx="2843">
                  <c:v>0.75981805172352912</c:v>
                </c:pt>
                <c:pt idx="2844">
                  <c:v>0.75983997469192288</c:v>
                </c:pt>
                <c:pt idx="2845">
                  <c:v>0.75984152286186846</c:v>
                </c:pt>
                <c:pt idx="2846">
                  <c:v>0.75984179478080482</c:v>
                </c:pt>
                <c:pt idx="2847">
                  <c:v>0.75984300508796132</c:v>
                </c:pt>
                <c:pt idx="2848">
                  <c:v>0.75986048888718993</c:v>
                </c:pt>
                <c:pt idx="2849">
                  <c:v>0.75986371940152142</c:v>
                </c:pt>
                <c:pt idx="2850">
                  <c:v>0.75987101461481599</c:v>
                </c:pt>
                <c:pt idx="2851">
                  <c:v>0.75987749000923277</c:v>
                </c:pt>
                <c:pt idx="2852">
                  <c:v>0.75987950056406861</c:v>
                </c:pt>
                <c:pt idx="2853">
                  <c:v>0.75989267632461277</c:v>
                </c:pt>
                <c:pt idx="2854">
                  <c:v>0.75991459557984209</c:v>
                </c:pt>
                <c:pt idx="2855">
                  <c:v>0.75991641536042531</c:v>
                </c:pt>
                <c:pt idx="2856">
                  <c:v>0.75991762546257513</c:v>
                </c:pt>
                <c:pt idx="2857">
                  <c:v>0.75993510630020333</c:v>
                </c:pt>
                <c:pt idx="2858">
                  <c:v>0.75994538742901785</c:v>
                </c:pt>
                <c:pt idx="2859">
                  <c:v>0.7599457132486469</c:v>
                </c:pt>
                <c:pt idx="2860">
                  <c:v>0.75994714804041497</c:v>
                </c:pt>
                <c:pt idx="2861">
                  <c:v>0.75994858282750022</c:v>
                </c:pt>
                <c:pt idx="2862">
                  <c:v>0.75995001760991698</c:v>
                </c:pt>
                <c:pt idx="2863">
                  <c:v>0.75995145238765127</c:v>
                </c:pt>
                <c:pt idx="2864">
                  <c:v>0.75995288716071729</c:v>
                </c:pt>
                <c:pt idx="2865">
                  <c:v>0.75995353931315768</c:v>
                </c:pt>
                <c:pt idx="2866">
                  <c:v>0.75995432192910028</c:v>
                </c:pt>
                <c:pt idx="2867">
                  <c:v>0.759955549520831</c:v>
                </c:pt>
                <c:pt idx="2868">
                  <c:v>0.75995575669281523</c:v>
                </c:pt>
                <c:pt idx="2869">
                  <c:v>0.75995719145185436</c:v>
                </c:pt>
                <c:pt idx="2870">
                  <c:v>0.7599586262062108</c:v>
                </c:pt>
                <c:pt idx="2871">
                  <c:v>0.75996006095589885</c:v>
                </c:pt>
                <c:pt idx="2872">
                  <c:v>0.75996149570090399</c:v>
                </c:pt>
                <c:pt idx="2873">
                  <c:v>0.75996293044124064</c:v>
                </c:pt>
                <c:pt idx="2874">
                  <c:v>0.75996436517689459</c:v>
                </c:pt>
                <c:pt idx="2875">
                  <c:v>0.75996579990787994</c:v>
                </c:pt>
                <c:pt idx="2876">
                  <c:v>0.75996723463418248</c:v>
                </c:pt>
                <c:pt idx="2877">
                  <c:v>0.75996728828475058</c:v>
                </c:pt>
                <c:pt idx="2878">
                  <c:v>0.75996866935581653</c:v>
                </c:pt>
                <c:pt idx="2879">
                  <c:v>0.75997010407276755</c:v>
                </c:pt>
                <c:pt idx="2880">
                  <c:v>0.75997153878505008</c:v>
                </c:pt>
                <c:pt idx="2881">
                  <c:v>0.75997297349264969</c:v>
                </c:pt>
                <c:pt idx="2882">
                  <c:v>0.7599744081955806</c:v>
                </c:pt>
                <c:pt idx="2883">
                  <c:v>0.75997826691971981</c:v>
                </c:pt>
                <c:pt idx="2884">
                  <c:v>0.75998920382616797</c:v>
                </c:pt>
                <c:pt idx="2885">
                  <c:v>0.75999102329841417</c:v>
                </c:pt>
                <c:pt idx="2886">
                  <c:v>0.75999223319552245</c:v>
                </c:pt>
                <c:pt idx="2887">
                  <c:v>0.76000971107103843</c:v>
                </c:pt>
                <c:pt idx="2888">
                  <c:v>0.76001294049079138</c:v>
                </c:pt>
                <c:pt idx="2889">
                  <c:v>0.76001999045762592</c:v>
                </c:pt>
                <c:pt idx="2890">
                  <c:v>0.76002814096028715</c:v>
                </c:pt>
                <c:pt idx="2891">
                  <c:v>0.76003015082728975</c:v>
                </c:pt>
                <c:pt idx="2892">
                  <c:v>0.76004188760177371</c:v>
                </c:pt>
                <c:pt idx="2893">
                  <c:v>0.76005044076099315</c:v>
                </c:pt>
                <c:pt idx="2894">
                  <c:v>0.76005187521140294</c:v>
                </c:pt>
                <c:pt idx="2895">
                  <c:v>0.76005330965714313</c:v>
                </c:pt>
                <c:pt idx="2896">
                  <c:v>0.76005474409819973</c:v>
                </c:pt>
                <c:pt idx="2897">
                  <c:v>0.76005617853458673</c:v>
                </c:pt>
                <c:pt idx="2898">
                  <c:v>0.76005761296628993</c:v>
                </c:pt>
                <c:pt idx="2899">
                  <c:v>0.76005904739332375</c:v>
                </c:pt>
                <c:pt idx="2900">
                  <c:v>0.76006048181567354</c:v>
                </c:pt>
                <c:pt idx="2901">
                  <c:v>0.76006191623335395</c:v>
                </c:pt>
                <c:pt idx="2902">
                  <c:v>0.76006335064635744</c:v>
                </c:pt>
                <c:pt idx="2903">
                  <c:v>0.76006379942875357</c:v>
                </c:pt>
                <c:pt idx="2904">
                  <c:v>0.76006478505467712</c:v>
                </c:pt>
                <c:pt idx="2905">
                  <c:v>0.76006561859260313</c:v>
                </c:pt>
                <c:pt idx="2906">
                  <c:v>0.76006621945832731</c:v>
                </c:pt>
                <c:pt idx="2907">
                  <c:v>0.76006682828463501</c:v>
                </c:pt>
                <c:pt idx="2908">
                  <c:v>0.76006765385729347</c:v>
                </c:pt>
                <c:pt idx="2909">
                  <c:v>0.76006908825159014</c:v>
                </c:pt>
                <c:pt idx="2910">
                  <c:v>0.76007052264120278</c:v>
                </c:pt>
                <c:pt idx="2911">
                  <c:v>0.76007195702614583</c:v>
                </c:pt>
                <c:pt idx="2912">
                  <c:v>0.76007339140640484</c:v>
                </c:pt>
                <c:pt idx="2913">
                  <c:v>0.76007482578199403</c:v>
                </c:pt>
                <c:pt idx="2914">
                  <c:v>0.76007626015289942</c:v>
                </c:pt>
                <c:pt idx="2915">
                  <c:v>0.76007769451913498</c:v>
                </c:pt>
                <c:pt idx="2916">
                  <c:v>0.76007912888068663</c:v>
                </c:pt>
                <c:pt idx="2917">
                  <c:v>0.76008056323756845</c:v>
                </c:pt>
                <c:pt idx="2918">
                  <c:v>0.76008199758976613</c:v>
                </c:pt>
                <c:pt idx="2919">
                  <c:v>0.76008343193729422</c:v>
                </c:pt>
                <c:pt idx="2920">
                  <c:v>0.76008430319754861</c:v>
                </c:pt>
                <c:pt idx="2921">
                  <c:v>0.76008486628013805</c:v>
                </c:pt>
                <c:pt idx="2922">
                  <c:v>0.76008630061831206</c:v>
                </c:pt>
                <c:pt idx="2923">
                  <c:v>0.76008773495180926</c:v>
                </c:pt>
                <c:pt idx="2924">
                  <c:v>0.7600891692806222</c:v>
                </c:pt>
                <c:pt idx="2925">
                  <c:v>0.76009060360476532</c:v>
                </c:pt>
                <c:pt idx="2926">
                  <c:v>0.76009203792422431</c:v>
                </c:pt>
                <c:pt idx="2927">
                  <c:v>0.76009241513457926</c:v>
                </c:pt>
                <c:pt idx="2928">
                  <c:v>0.76009347223901336</c:v>
                </c:pt>
                <c:pt idx="2929">
                  <c:v>0.76009458084159842</c:v>
                </c:pt>
                <c:pt idx="2930">
                  <c:v>0.76009490654911827</c:v>
                </c:pt>
                <c:pt idx="2931">
                  <c:v>0.76009634085455291</c:v>
                </c:pt>
                <c:pt idx="2932">
                  <c:v>0.76009777515530375</c:v>
                </c:pt>
                <c:pt idx="2933">
                  <c:v>0.76009920945138454</c:v>
                </c:pt>
                <c:pt idx="2934">
                  <c:v>0.76010064374278108</c:v>
                </c:pt>
                <c:pt idx="2935">
                  <c:v>0.76010207802950758</c:v>
                </c:pt>
                <c:pt idx="2936">
                  <c:v>0.76010351231154982</c:v>
                </c:pt>
                <c:pt idx="2937">
                  <c:v>0.76010473948882695</c:v>
                </c:pt>
                <c:pt idx="2938">
                  <c:v>0.76010494658892203</c:v>
                </c:pt>
                <c:pt idx="2939">
                  <c:v>0.76010638086160998</c:v>
                </c:pt>
                <c:pt idx="2940">
                  <c:v>0.76010781512962766</c:v>
                </c:pt>
                <c:pt idx="2941">
                  <c:v>0.76011647427353635</c:v>
                </c:pt>
                <c:pt idx="2942">
                  <c:v>0.7601219344416027</c:v>
                </c:pt>
                <c:pt idx="2943">
                  <c:v>0.76012225138490863</c:v>
                </c:pt>
                <c:pt idx="2944">
                  <c:v>0.76012336865892682</c:v>
                </c:pt>
                <c:pt idx="2945">
                  <c:v>0.76012368560119903</c:v>
                </c:pt>
                <c:pt idx="2946">
                  <c:v>0.76012480287157347</c:v>
                </c:pt>
                <c:pt idx="2947">
                  <c:v>0.76012511981281217</c:v>
                </c:pt>
                <c:pt idx="2948">
                  <c:v>0.76012623707954274</c:v>
                </c:pt>
                <c:pt idx="2949">
                  <c:v>0.76012655401974782</c:v>
                </c:pt>
                <c:pt idx="2950">
                  <c:v>0.76012767128283465</c:v>
                </c:pt>
                <c:pt idx="2951">
                  <c:v>0.760127988222006</c:v>
                </c:pt>
                <c:pt idx="2952">
                  <c:v>0.76012942241959403</c:v>
                </c:pt>
                <c:pt idx="2953">
                  <c:v>0.76013085661249757</c:v>
                </c:pt>
                <c:pt idx="2954">
                  <c:v>0.76013229080072353</c:v>
                </c:pt>
                <c:pt idx="2955">
                  <c:v>0.7601337249842719</c:v>
                </c:pt>
                <c:pt idx="2956">
                  <c:v>0.760135159163143</c:v>
                </c:pt>
                <c:pt idx="2957">
                  <c:v>0.76013659333734362</c:v>
                </c:pt>
                <c:pt idx="2958">
                  <c:v>0.76013765611701511</c:v>
                </c:pt>
                <c:pt idx="2959">
                  <c:v>0.76013802750685966</c:v>
                </c:pt>
                <c:pt idx="2960">
                  <c:v>0.76013838238545417</c:v>
                </c:pt>
                <c:pt idx="2961">
                  <c:v>0.7601394616716981</c:v>
                </c:pt>
                <c:pt idx="2962">
                  <c:v>0.76014020124084747</c:v>
                </c:pt>
                <c:pt idx="2963">
                  <c:v>0.76014089583185918</c:v>
                </c:pt>
                <c:pt idx="2964">
                  <c:v>0.76014141072777508</c:v>
                </c:pt>
                <c:pt idx="2965">
                  <c:v>0.76014232998734255</c:v>
                </c:pt>
                <c:pt idx="2966">
                  <c:v>0.76014376413814833</c:v>
                </c:pt>
                <c:pt idx="2967">
                  <c:v>0.76014519828428362</c:v>
                </c:pt>
                <c:pt idx="2968">
                  <c:v>0.76014663242573433</c:v>
                </c:pt>
                <c:pt idx="2969">
                  <c:v>0.76014806656250733</c:v>
                </c:pt>
                <c:pt idx="2970">
                  <c:v>0.76014950069460263</c:v>
                </c:pt>
                <c:pt idx="2971">
                  <c:v>0.76015093482202034</c:v>
                </c:pt>
                <c:pt idx="2972">
                  <c:v>0.76015236894476756</c:v>
                </c:pt>
                <c:pt idx="2973">
                  <c:v>0.76015380306282998</c:v>
                </c:pt>
                <c:pt idx="2974">
                  <c:v>0.76015523717621469</c:v>
                </c:pt>
                <c:pt idx="2975">
                  <c:v>0.76015667128492159</c:v>
                </c:pt>
                <c:pt idx="2976">
                  <c:v>0.76015810538895079</c:v>
                </c:pt>
                <c:pt idx="2977">
                  <c:v>0.76015888267756826</c:v>
                </c:pt>
                <c:pt idx="2978">
                  <c:v>0.76015953948830961</c:v>
                </c:pt>
                <c:pt idx="2979">
                  <c:v>0.76016097358298329</c:v>
                </c:pt>
                <c:pt idx="2980">
                  <c:v>0.76016211100235531</c:v>
                </c:pt>
                <c:pt idx="2981">
                  <c:v>0.76016240767297916</c:v>
                </c:pt>
                <c:pt idx="2982">
                  <c:v>0.76016384175829743</c:v>
                </c:pt>
                <c:pt idx="2983">
                  <c:v>0.76016527583893789</c:v>
                </c:pt>
                <c:pt idx="2984">
                  <c:v>0.76016670991490043</c:v>
                </c:pt>
                <c:pt idx="2985">
                  <c:v>0.76016814398619226</c:v>
                </c:pt>
                <c:pt idx="2986">
                  <c:v>0.76016915857879086</c:v>
                </c:pt>
                <c:pt idx="2987">
                  <c:v>0.76016957805279928</c:v>
                </c:pt>
                <c:pt idx="2988">
                  <c:v>0.76017101211472826</c:v>
                </c:pt>
                <c:pt idx="2989">
                  <c:v>0.76017244617197943</c:v>
                </c:pt>
                <c:pt idx="2990">
                  <c:v>0.76017388022455257</c:v>
                </c:pt>
                <c:pt idx="2991">
                  <c:v>0.7601753142724551</c:v>
                </c:pt>
                <c:pt idx="2992">
                  <c:v>0.76017674831567261</c:v>
                </c:pt>
                <c:pt idx="2993">
                  <c:v>0.76017818235421208</c:v>
                </c:pt>
                <c:pt idx="2994">
                  <c:v>0.76017931550329831</c:v>
                </c:pt>
                <c:pt idx="2995">
                  <c:v>0.76017961638807341</c:v>
                </c:pt>
                <c:pt idx="2996">
                  <c:v>0.76018105041725703</c:v>
                </c:pt>
                <c:pt idx="2997">
                  <c:v>0.76018248444176995</c:v>
                </c:pt>
                <c:pt idx="2998">
                  <c:v>0.76018382464260659</c:v>
                </c:pt>
                <c:pt idx="2999">
                  <c:v>0.7601839184615975</c:v>
                </c:pt>
                <c:pt idx="3000">
                  <c:v>0.76018530373926652</c:v>
                </c:pt>
                <c:pt idx="3001">
                  <c:v>0.76018535247674701</c:v>
                </c:pt>
                <c:pt idx="3002">
                  <c:v>0.76018654167141786</c:v>
                </c:pt>
                <c:pt idx="3003">
                  <c:v>0.76018678648721849</c:v>
                </c:pt>
                <c:pt idx="3004">
                  <c:v>0.76018822049301193</c:v>
                </c:pt>
                <c:pt idx="3005">
                  <c:v>0.76018965449412734</c:v>
                </c:pt>
                <c:pt idx="3006">
                  <c:v>0.76019104829789519</c:v>
                </c:pt>
                <c:pt idx="3007">
                  <c:v>0.76019108849057204</c:v>
                </c:pt>
                <c:pt idx="3008">
                  <c:v>0.76019252248233116</c:v>
                </c:pt>
                <c:pt idx="3009">
                  <c:v>0.76019395646941224</c:v>
                </c:pt>
                <c:pt idx="3010">
                  <c:v>0.76019539045181528</c:v>
                </c:pt>
                <c:pt idx="3011">
                  <c:v>0.76019631354129025</c:v>
                </c:pt>
                <c:pt idx="3012">
                  <c:v>0.76019682442954029</c:v>
                </c:pt>
                <c:pt idx="3013">
                  <c:v>0.76019825840259414</c:v>
                </c:pt>
                <c:pt idx="3014">
                  <c:v>0.76019969237096263</c:v>
                </c:pt>
                <c:pt idx="3015">
                  <c:v>0.76020112633465309</c:v>
                </c:pt>
                <c:pt idx="3016">
                  <c:v>0.76020256029366529</c:v>
                </c:pt>
                <c:pt idx="3017">
                  <c:v>0.76021116394950228</c:v>
                </c:pt>
                <c:pt idx="3018">
                  <c:v>0.76021259787576678</c:v>
                </c:pt>
                <c:pt idx="3019">
                  <c:v>0.76021295269410483</c:v>
                </c:pt>
                <c:pt idx="3020">
                  <c:v>0.76021403179735991</c:v>
                </c:pt>
                <c:pt idx="3021">
                  <c:v>0.76021598052277806</c:v>
                </c:pt>
                <c:pt idx="3022">
                  <c:v>0.76022122521155189</c:v>
                </c:pt>
                <c:pt idx="3023">
                  <c:v>0.76022271723503876</c:v>
                </c:pt>
                <c:pt idx="3024">
                  <c:v>0.76023667728612954</c:v>
                </c:pt>
                <c:pt idx="3025">
                  <c:v>0.76024372366706106</c:v>
                </c:pt>
                <c:pt idx="3026">
                  <c:v>0.7602485394942482</c:v>
                </c:pt>
                <c:pt idx="3027">
                  <c:v>0.76025074306792728</c:v>
                </c:pt>
                <c:pt idx="3028">
                  <c:v>0.76025387886854023</c:v>
                </c:pt>
                <c:pt idx="3029">
                  <c:v>0.76026560967268642</c:v>
                </c:pt>
                <c:pt idx="3030">
                  <c:v>0.76028751035257169</c:v>
                </c:pt>
                <c:pt idx="3031">
                  <c:v>0.76029053766750265</c:v>
                </c:pt>
                <c:pt idx="3032">
                  <c:v>0.76029299969689434</c:v>
                </c:pt>
                <c:pt idx="3033">
                  <c:v>0.76030800368956575</c:v>
                </c:pt>
                <c:pt idx="3034">
                  <c:v>0.76031123091902231</c:v>
                </c:pt>
                <c:pt idx="3035">
                  <c:v>0.76031827610424652</c:v>
                </c:pt>
                <c:pt idx="3036">
                  <c:v>0.76032529431395302</c:v>
                </c:pt>
                <c:pt idx="3037">
                  <c:v>0.76033565329853958</c:v>
                </c:pt>
                <c:pt idx="3038">
                  <c:v>0.7603401583957774</c:v>
                </c:pt>
                <c:pt idx="3039">
                  <c:v>0.76036205535869317</c:v>
                </c:pt>
                <c:pt idx="3040">
                  <c:v>0.76036338089698952</c:v>
                </c:pt>
                <c:pt idx="3041">
                  <c:v>0.76036481432646108</c:v>
                </c:pt>
                <c:pt idx="3042">
                  <c:v>0.76036624775125272</c:v>
                </c:pt>
                <c:pt idx="3043">
                  <c:v>0.76036754377131888</c:v>
                </c:pt>
                <c:pt idx="3044">
                  <c:v>0.76036768117136444</c:v>
                </c:pt>
                <c:pt idx="3045">
                  <c:v>0.76036911458680323</c:v>
                </c:pt>
                <c:pt idx="3046">
                  <c:v>0.76037054799755477</c:v>
                </c:pt>
                <c:pt idx="3047">
                  <c:v>0.7603719814036265</c:v>
                </c:pt>
                <c:pt idx="3048">
                  <c:v>0.7603734148050183</c:v>
                </c:pt>
                <c:pt idx="3049">
                  <c:v>0.76037484820172985</c:v>
                </c:pt>
                <c:pt idx="3050">
                  <c:v>0.76037628159376869</c:v>
                </c:pt>
                <c:pt idx="3051">
                  <c:v>0.76037771498112028</c:v>
                </c:pt>
                <c:pt idx="3052">
                  <c:v>0.76037914836379161</c:v>
                </c:pt>
                <c:pt idx="3053">
                  <c:v>0.76038058174178313</c:v>
                </c:pt>
                <c:pt idx="3054">
                  <c:v>0.76038201511509418</c:v>
                </c:pt>
                <c:pt idx="3055">
                  <c:v>0.76038254521724247</c:v>
                </c:pt>
                <c:pt idx="3056">
                  <c:v>0.76038344848373252</c:v>
                </c:pt>
                <c:pt idx="3057">
                  <c:v>0.7603848818476836</c:v>
                </c:pt>
                <c:pt idx="3058">
                  <c:v>0.76038577189890155</c:v>
                </c:pt>
                <c:pt idx="3059">
                  <c:v>0.76038631520695443</c:v>
                </c:pt>
                <c:pt idx="3060">
                  <c:v>0.76038774856154501</c:v>
                </c:pt>
                <c:pt idx="3061">
                  <c:v>0.76038918191145566</c:v>
                </c:pt>
                <c:pt idx="3062">
                  <c:v>0.76039061525668583</c:v>
                </c:pt>
                <c:pt idx="3063">
                  <c:v>0.76039204859724308</c:v>
                </c:pt>
                <c:pt idx="3064">
                  <c:v>0.76039281588821606</c:v>
                </c:pt>
                <c:pt idx="3065">
                  <c:v>0.76039348193311285</c:v>
                </c:pt>
                <c:pt idx="3066">
                  <c:v>0.76039491526430247</c:v>
                </c:pt>
                <c:pt idx="3067">
                  <c:v>0.76039634859081184</c:v>
                </c:pt>
                <c:pt idx="3068">
                  <c:v>0.76039778191264085</c:v>
                </c:pt>
                <c:pt idx="3069">
                  <c:v>0.7603992152297967</c:v>
                </c:pt>
                <c:pt idx="3070">
                  <c:v>0.76039983290654645</c:v>
                </c:pt>
                <c:pt idx="3071">
                  <c:v>0.76041469446500842</c:v>
                </c:pt>
                <c:pt idx="3072">
                  <c:v>0.76043658771033207</c:v>
                </c:pt>
                <c:pt idx="3073">
                  <c:v>0.7604396139975389</c:v>
                </c:pt>
                <c:pt idx="3074">
                  <c:v>0.76044207519109552</c:v>
                </c:pt>
                <c:pt idx="3075">
                  <c:v>0.76045707408984708</c:v>
                </c:pt>
                <c:pt idx="3076">
                  <c:v>0.76046030022360878</c:v>
                </c:pt>
                <c:pt idx="3077">
                  <c:v>0.76046689347021879</c:v>
                </c:pt>
                <c:pt idx="3078">
                  <c:v>0.76046734301681074</c:v>
                </c:pt>
                <c:pt idx="3079">
                  <c:v>0.76047435884357051</c:v>
                </c:pt>
                <c:pt idx="3080">
                  <c:v>0.76047873113895526</c:v>
                </c:pt>
                <c:pt idx="3081">
                  <c:v>0.7604801641916985</c:v>
                </c:pt>
                <c:pt idx="3082">
                  <c:v>0.76048110180989914</c:v>
                </c:pt>
                <c:pt idx="3083">
                  <c:v>0.76048303028313446</c:v>
                </c:pt>
                <c:pt idx="3084">
                  <c:v>0.76048446332182706</c:v>
                </c:pt>
                <c:pt idx="3085">
                  <c:v>0.76048471431077003</c:v>
                </c:pt>
                <c:pt idx="3086">
                  <c:v>0.76048732938517549</c:v>
                </c:pt>
                <c:pt idx="3087">
                  <c:v>0.76048876240983154</c:v>
                </c:pt>
                <c:pt idx="3088">
                  <c:v>0.76048921787824286</c:v>
                </c:pt>
                <c:pt idx="3089">
                  <c:v>0.76049019542980634</c:v>
                </c:pt>
                <c:pt idx="3090">
                  <c:v>0.76049162844509277</c:v>
                </c:pt>
                <c:pt idx="3091">
                  <c:v>0.76049306145570505</c:v>
                </c:pt>
                <c:pt idx="3092">
                  <c:v>0.76049449446162876</c:v>
                </c:pt>
                <c:pt idx="3093">
                  <c:v>0.76049592746287842</c:v>
                </c:pt>
                <c:pt idx="3094">
                  <c:v>0.7604973604594395</c:v>
                </c:pt>
                <c:pt idx="3095">
                  <c:v>0.76049879345132632</c:v>
                </c:pt>
                <c:pt idx="3096">
                  <c:v>0.76050022643852466</c:v>
                </c:pt>
                <c:pt idx="3097">
                  <c:v>0.76050165942104886</c:v>
                </c:pt>
                <c:pt idx="3098">
                  <c:v>0.76050309239888447</c:v>
                </c:pt>
                <c:pt idx="3099">
                  <c:v>0.76050452537204583</c:v>
                </c:pt>
                <c:pt idx="3100">
                  <c:v>0.76050595834051871</c:v>
                </c:pt>
                <c:pt idx="3101">
                  <c:v>0.7605073913043171</c:v>
                </c:pt>
                <c:pt idx="3102">
                  <c:v>0.76050882426342703</c:v>
                </c:pt>
                <c:pt idx="3103">
                  <c:v>0.76050944574684931</c:v>
                </c:pt>
                <c:pt idx="3104">
                  <c:v>0.76051025721786247</c:v>
                </c:pt>
                <c:pt idx="3105">
                  <c:v>0.76051087869928313</c:v>
                </c:pt>
                <c:pt idx="3106">
                  <c:v>0.7605111074053521</c:v>
                </c:pt>
                <c:pt idx="3107">
                  <c:v>0.76051169016760944</c:v>
                </c:pt>
                <c:pt idx="3108">
                  <c:v>0.76051231164703548</c:v>
                </c:pt>
                <c:pt idx="3109">
                  <c:v>0.76051286214181602</c:v>
                </c:pt>
                <c:pt idx="3110">
                  <c:v>0.76051312311268204</c:v>
                </c:pt>
                <c:pt idx="3111">
                  <c:v>0.76051374459010634</c:v>
                </c:pt>
                <c:pt idx="3112">
                  <c:v>0.76051413317855565</c:v>
                </c:pt>
                <c:pt idx="3113">
                  <c:v>0.76051455605307305</c:v>
                </c:pt>
                <c:pt idx="3114">
                  <c:v>0.76051517752849551</c:v>
                </c:pt>
                <c:pt idx="3115">
                  <c:v>0.76051598898877537</c:v>
                </c:pt>
                <c:pt idx="3116">
                  <c:v>0.76051659395408855</c:v>
                </c:pt>
                <c:pt idx="3117">
                  <c:v>0.76051661046221053</c:v>
                </c:pt>
                <c:pt idx="3118">
                  <c:v>0.76051742191980332</c:v>
                </c:pt>
                <c:pt idx="3119">
                  <c:v>0.76051804339123663</c:v>
                </c:pt>
                <c:pt idx="3120">
                  <c:v>0.76051947631558137</c:v>
                </c:pt>
                <c:pt idx="3121">
                  <c:v>0.7605209092352444</c:v>
                </c:pt>
                <c:pt idx="3122">
                  <c:v>0.76052234215022585</c:v>
                </c:pt>
                <c:pt idx="3123">
                  <c:v>0.76052377506053292</c:v>
                </c:pt>
                <c:pt idx="3124">
                  <c:v>0.76052520796615108</c:v>
                </c:pt>
                <c:pt idx="3125">
                  <c:v>0.76052664086708754</c:v>
                </c:pt>
                <c:pt idx="3126">
                  <c:v>0.76052807376334253</c:v>
                </c:pt>
                <c:pt idx="3127">
                  <c:v>0.76052950665491559</c:v>
                </c:pt>
                <c:pt idx="3128">
                  <c:v>0.76053093954181439</c:v>
                </c:pt>
                <c:pt idx="3129">
                  <c:v>0.76053099220955334</c:v>
                </c:pt>
                <c:pt idx="3130">
                  <c:v>0.7605315903052442</c:v>
                </c:pt>
                <c:pt idx="3131">
                  <c:v>0.76053237242402416</c:v>
                </c:pt>
                <c:pt idx="3132">
                  <c:v>0.76053242509159102</c:v>
                </c:pt>
                <c:pt idx="3133">
                  <c:v>0.76053380530155223</c:v>
                </c:pt>
                <c:pt idx="3134">
                  <c:v>0.76053385796894712</c:v>
                </c:pt>
                <c:pt idx="3135">
                  <c:v>0.76053481589100858</c:v>
                </c:pt>
                <c:pt idx="3136">
                  <c:v>0.7605352381743985</c:v>
                </c:pt>
                <c:pt idx="3137">
                  <c:v>0.76053667104256328</c:v>
                </c:pt>
                <c:pt idx="3138">
                  <c:v>0.76053810390604604</c:v>
                </c:pt>
                <c:pt idx="3139">
                  <c:v>0.7605395367648542</c:v>
                </c:pt>
                <c:pt idx="3140">
                  <c:v>0.76054096961897344</c:v>
                </c:pt>
                <c:pt idx="3141">
                  <c:v>0.76054185748789593</c:v>
                </c:pt>
                <c:pt idx="3142">
                  <c:v>0.76054240246841087</c:v>
                </c:pt>
                <c:pt idx="3143">
                  <c:v>0.76054255968788143</c:v>
                </c:pt>
                <c:pt idx="3144">
                  <c:v>0.76054887212289046</c:v>
                </c:pt>
                <c:pt idx="3145">
                  <c:v>0.76056372863334609</c:v>
                </c:pt>
                <c:pt idx="3146">
                  <c:v>0.760585614441598</c:v>
                </c:pt>
                <c:pt idx="3147">
                  <c:v>0.76059110005816422</c:v>
                </c:pt>
                <c:pt idx="3148">
                  <c:v>0.76059192788319629</c:v>
                </c:pt>
                <c:pt idx="3149">
                  <c:v>0.7605933605660733</c:v>
                </c:pt>
                <c:pt idx="3150">
                  <c:v>0.76059479324427515</c:v>
                </c:pt>
                <c:pt idx="3151">
                  <c:v>0.76059622591779452</c:v>
                </c:pt>
                <c:pt idx="3152">
                  <c:v>0.76059765858662431</c:v>
                </c:pt>
                <c:pt idx="3153">
                  <c:v>0.76059909125077885</c:v>
                </c:pt>
                <c:pt idx="3154">
                  <c:v>0.7606005239102438</c:v>
                </c:pt>
                <c:pt idx="3155">
                  <c:v>0.76060195656503338</c:v>
                </c:pt>
                <c:pt idx="3156">
                  <c:v>0.76060338921513337</c:v>
                </c:pt>
                <c:pt idx="3157">
                  <c:v>0.76060482186055822</c:v>
                </c:pt>
                <c:pt idx="3158">
                  <c:v>0.76060625450129327</c:v>
                </c:pt>
                <c:pt idx="3159">
                  <c:v>0.76060768713735305</c:v>
                </c:pt>
                <c:pt idx="3160">
                  <c:v>0.76060911976872314</c:v>
                </c:pt>
                <c:pt idx="3161">
                  <c:v>0.76060931889896755</c:v>
                </c:pt>
                <c:pt idx="3162">
                  <c:v>0.76061055239541786</c:v>
                </c:pt>
                <c:pt idx="3163">
                  <c:v>0.76061198501742255</c:v>
                </c:pt>
                <c:pt idx="3164">
                  <c:v>0.76061341763475221</c:v>
                </c:pt>
                <c:pt idx="3165">
                  <c:v>0.76061485024739206</c:v>
                </c:pt>
                <c:pt idx="3166">
                  <c:v>0.76061628285535643</c:v>
                </c:pt>
                <c:pt idx="3167">
                  <c:v>0.7606163592993378</c:v>
                </c:pt>
                <c:pt idx="3168">
                  <c:v>0.76061690418724015</c:v>
                </c:pt>
                <c:pt idx="3169">
                  <c:v>0.76061771545863099</c:v>
                </c:pt>
                <c:pt idx="3170">
                  <c:v>0.76061833678851987</c:v>
                </c:pt>
                <c:pt idx="3171">
                  <c:v>0.76061914805723019</c:v>
                </c:pt>
                <c:pt idx="3172">
                  <c:v>0.76061976938511677</c:v>
                </c:pt>
                <c:pt idx="3173">
                  <c:v>0.76062058065114679</c:v>
                </c:pt>
                <c:pt idx="3174">
                  <c:v>0.76062117103901883</c:v>
                </c:pt>
                <c:pt idx="3175">
                  <c:v>0.76062120197703109</c:v>
                </c:pt>
                <c:pt idx="3176">
                  <c:v>0.76062201324037337</c:v>
                </c:pt>
                <c:pt idx="3177">
                  <c:v>0.7606226345642696</c:v>
                </c:pt>
                <c:pt idx="3178">
                  <c:v>0.76062337274235148</c:v>
                </c:pt>
                <c:pt idx="3179">
                  <c:v>0.76062344582492436</c:v>
                </c:pt>
                <c:pt idx="3180">
                  <c:v>0.76062406714681852</c:v>
                </c:pt>
                <c:pt idx="3181">
                  <c:v>0.76062487840478565</c:v>
                </c:pt>
                <c:pt idx="3182">
                  <c:v>0.76062549972468485</c:v>
                </c:pt>
                <c:pt idx="3183">
                  <c:v>0.76062631097997158</c:v>
                </c:pt>
                <c:pt idx="3184">
                  <c:v>0.76062693229786826</c:v>
                </c:pt>
                <c:pt idx="3185">
                  <c:v>0.76062774355046736</c:v>
                </c:pt>
                <c:pt idx="3186">
                  <c:v>0.76062836486636898</c:v>
                </c:pt>
                <c:pt idx="3187">
                  <c:v>0.76062917611628778</c:v>
                </c:pt>
                <c:pt idx="3188">
                  <c:v>0.76062979743018699</c:v>
                </c:pt>
                <c:pt idx="3189">
                  <c:v>0.76063060867741816</c:v>
                </c:pt>
                <c:pt idx="3190">
                  <c:v>0.76063122998932942</c:v>
                </c:pt>
                <c:pt idx="3191">
                  <c:v>0.76063204123387296</c:v>
                </c:pt>
                <c:pt idx="3192">
                  <c:v>0.76063266254378203</c:v>
                </c:pt>
                <c:pt idx="3193">
                  <c:v>0.76063347378563773</c:v>
                </c:pt>
                <c:pt idx="3194">
                  <c:v>0.76063372469095958</c:v>
                </c:pt>
                <c:pt idx="3195">
                  <c:v>0.76063409509355162</c:v>
                </c:pt>
                <c:pt idx="3196">
                  <c:v>0.7606349063327269</c:v>
                </c:pt>
                <c:pt idx="3197">
                  <c:v>0.76063552763863851</c:v>
                </c:pt>
                <c:pt idx="3198">
                  <c:v>0.76063633887512616</c:v>
                </c:pt>
                <c:pt idx="3199">
                  <c:v>0.76063696017904259</c:v>
                </c:pt>
                <c:pt idx="3200">
                  <c:v>0.76063777141284983</c:v>
                </c:pt>
                <c:pt idx="3201">
                  <c:v>0.76063822672816406</c:v>
                </c:pt>
                <c:pt idx="3202">
                  <c:v>0.76063839271477107</c:v>
                </c:pt>
                <c:pt idx="3203">
                  <c:v>0.76063920394588336</c:v>
                </c:pt>
                <c:pt idx="3204">
                  <c:v>0.76063982524580931</c:v>
                </c:pt>
                <c:pt idx="3205">
                  <c:v>0.76064063647424129</c:v>
                </c:pt>
                <c:pt idx="3206">
                  <c:v>0.76064125777216485</c:v>
                </c:pt>
                <c:pt idx="3207">
                  <c:v>0.76064206899790909</c:v>
                </c:pt>
                <c:pt idx="3208">
                  <c:v>0.76064269029383758</c:v>
                </c:pt>
                <c:pt idx="3209">
                  <c:v>0.7606435015169013</c:v>
                </c:pt>
                <c:pt idx="3210">
                  <c:v>0.76064412281082738</c:v>
                </c:pt>
                <c:pt idx="3211">
                  <c:v>0.76064493403121047</c:v>
                </c:pt>
                <c:pt idx="3212">
                  <c:v>0.76064555532314138</c:v>
                </c:pt>
                <c:pt idx="3213">
                  <c:v>0.76064698783076523</c:v>
                </c:pt>
                <c:pt idx="3214">
                  <c:v>0.76064842033370628</c:v>
                </c:pt>
                <c:pt idx="3215">
                  <c:v>0.76064985283196429</c:v>
                </c:pt>
                <c:pt idx="3216">
                  <c:v>0.76065128532553938</c:v>
                </c:pt>
                <c:pt idx="3217">
                  <c:v>0.76065271781443144</c:v>
                </c:pt>
                <c:pt idx="3218">
                  <c:v>0.76065415029864769</c:v>
                </c:pt>
                <c:pt idx="3219">
                  <c:v>0.7606555827781738</c:v>
                </c:pt>
                <c:pt idx="3220">
                  <c:v>0.76065701525301677</c:v>
                </c:pt>
                <c:pt idx="3221">
                  <c:v>0.7606584477231767</c:v>
                </c:pt>
                <c:pt idx="3222">
                  <c:v>0.76065988018865371</c:v>
                </c:pt>
                <c:pt idx="3223">
                  <c:v>0.76066010881693724</c:v>
                </c:pt>
                <c:pt idx="3224">
                  <c:v>0.7606613126494548</c:v>
                </c:pt>
                <c:pt idx="3225">
                  <c:v>0.76066274510556564</c:v>
                </c:pt>
                <c:pt idx="3226">
                  <c:v>0.76066313356189497</c:v>
                </c:pt>
                <c:pt idx="3227">
                  <c:v>0.76066417755699312</c:v>
                </c:pt>
                <c:pt idx="3228">
                  <c:v>0.76066559350116847</c:v>
                </c:pt>
                <c:pt idx="3229">
                  <c:v>0.76066561000373767</c:v>
                </c:pt>
                <c:pt idx="3230">
                  <c:v>0.76066704244579908</c:v>
                </c:pt>
                <c:pt idx="3231">
                  <c:v>0.76066847488317735</c:v>
                </c:pt>
                <c:pt idx="3232">
                  <c:v>0.76066990731587958</c:v>
                </c:pt>
                <c:pt idx="3233">
                  <c:v>0.76067133974389145</c:v>
                </c:pt>
                <c:pt idx="3234">
                  <c:v>0.76067277216722007</c:v>
                </c:pt>
                <c:pt idx="3235">
                  <c:v>0.76067420458586565</c:v>
                </c:pt>
                <c:pt idx="3236">
                  <c:v>0.76067563699982776</c:v>
                </c:pt>
                <c:pt idx="3237">
                  <c:v>0.76067706940911406</c:v>
                </c:pt>
                <c:pt idx="3238">
                  <c:v>0.76067850181370988</c:v>
                </c:pt>
                <c:pt idx="3239">
                  <c:v>0.76067993421362234</c:v>
                </c:pt>
                <c:pt idx="3240">
                  <c:v>0.76068058475582623</c:v>
                </c:pt>
                <c:pt idx="3241">
                  <c:v>0.76068136660885144</c:v>
                </c:pt>
                <c:pt idx="3242">
                  <c:v>0.76068279899939739</c:v>
                </c:pt>
                <c:pt idx="3243">
                  <c:v>0.76068380924533241</c:v>
                </c:pt>
                <c:pt idx="3244">
                  <c:v>0.76068423138526708</c:v>
                </c:pt>
                <c:pt idx="3245">
                  <c:v>0.76068566376644631</c:v>
                </c:pt>
                <c:pt idx="3246">
                  <c:v>0.76068709614294217</c:v>
                </c:pt>
                <c:pt idx="3247">
                  <c:v>0.76068852851475466</c:v>
                </c:pt>
                <c:pt idx="3248">
                  <c:v>0.76068996088188379</c:v>
                </c:pt>
                <c:pt idx="3249">
                  <c:v>0.7606908484489836</c:v>
                </c:pt>
                <c:pt idx="3250">
                  <c:v>0.76069139324432955</c:v>
                </c:pt>
                <c:pt idx="3251">
                  <c:v>0.76069282560209905</c:v>
                </c:pt>
                <c:pt idx="3252">
                  <c:v>0.76069786069982248</c:v>
                </c:pt>
                <c:pt idx="3253">
                  <c:v>0.76069842647228503</c:v>
                </c:pt>
                <c:pt idx="3254">
                  <c:v>0.76071271216056546</c:v>
                </c:pt>
                <c:pt idx="3255">
                  <c:v>0.76073459052923964</c:v>
                </c:pt>
                <c:pt idx="3256">
                  <c:v>0.76073634437115845</c:v>
                </c:pt>
                <c:pt idx="3257">
                  <c:v>0.76074007428097157</c:v>
                </c:pt>
                <c:pt idx="3258">
                  <c:v>0.76075506298673512</c:v>
                </c:pt>
                <c:pt idx="3259">
                  <c:v>0.76075828692797343</c:v>
                </c:pt>
                <c:pt idx="3260">
                  <c:v>0.76076532493470372</c:v>
                </c:pt>
                <c:pt idx="3261">
                  <c:v>0.76077233599317351</c:v>
                </c:pt>
                <c:pt idx="3262">
                  <c:v>0.76078718492842146</c:v>
                </c:pt>
                <c:pt idx="3263">
                  <c:v>0.76078747162908533</c:v>
                </c:pt>
                <c:pt idx="3264">
                  <c:v>0.76078890367262941</c:v>
                </c:pt>
                <c:pt idx="3265">
                  <c:v>0.76079033571148924</c:v>
                </c:pt>
                <c:pt idx="3266">
                  <c:v>0.76079176774566459</c:v>
                </c:pt>
                <c:pt idx="3267">
                  <c:v>0.76079319977516269</c:v>
                </c:pt>
                <c:pt idx="3268">
                  <c:v>0.76079463179996898</c:v>
                </c:pt>
                <c:pt idx="3269">
                  <c:v>0.76079606382009068</c:v>
                </c:pt>
                <c:pt idx="3270">
                  <c:v>0.76079749583552803</c:v>
                </c:pt>
                <c:pt idx="3271">
                  <c:v>0.76079892784628078</c:v>
                </c:pt>
                <c:pt idx="3272">
                  <c:v>0.76080035985235628</c:v>
                </c:pt>
                <c:pt idx="3273">
                  <c:v>0.76080179185373975</c:v>
                </c:pt>
                <c:pt idx="3274">
                  <c:v>0.76080322385043886</c:v>
                </c:pt>
                <c:pt idx="3275">
                  <c:v>0.76080465584245338</c:v>
                </c:pt>
                <c:pt idx="3276">
                  <c:v>0.76080608782978321</c:v>
                </c:pt>
                <c:pt idx="3277">
                  <c:v>0.76080751981242845</c:v>
                </c:pt>
                <c:pt idx="3278">
                  <c:v>0.7608089517903962</c:v>
                </c:pt>
                <c:pt idx="3279">
                  <c:v>0.76080905957635481</c:v>
                </c:pt>
                <c:pt idx="3280">
                  <c:v>0.76081038376367216</c:v>
                </c:pt>
                <c:pt idx="3281">
                  <c:v>0.76081181573226342</c:v>
                </c:pt>
                <c:pt idx="3282">
                  <c:v>0.76081208329271244</c:v>
                </c:pt>
                <c:pt idx="3283">
                  <c:v>0.76081324769616998</c:v>
                </c:pt>
                <c:pt idx="3284">
                  <c:v>0.76081454239544433</c:v>
                </c:pt>
                <c:pt idx="3285">
                  <c:v>0.76081467965539185</c:v>
                </c:pt>
                <c:pt idx="3286">
                  <c:v>0.76081611160993623</c:v>
                </c:pt>
                <c:pt idx="3287">
                  <c:v>0.7608175435597887</c:v>
                </c:pt>
                <c:pt idx="3288">
                  <c:v>0.76081860590053907</c:v>
                </c:pt>
                <c:pt idx="3289">
                  <c:v>0.76081897550495614</c:v>
                </c:pt>
                <c:pt idx="3290">
                  <c:v>0.76082040744543922</c:v>
                </c:pt>
                <c:pt idx="3291">
                  <c:v>0.76082183938123737</c:v>
                </c:pt>
                <c:pt idx="3292">
                  <c:v>0.76082327131235794</c:v>
                </c:pt>
                <c:pt idx="3293">
                  <c:v>0.76082379423742585</c:v>
                </c:pt>
                <c:pt idx="3294">
                  <c:v>0.76082470323878626</c:v>
                </c:pt>
                <c:pt idx="3295">
                  <c:v>0.7608261351605301</c:v>
                </c:pt>
                <c:pt idx="3296">
                  <c:v>0.76082756707758903</c:v>
                </c:pt>
                <c:pt idx="3297">
                  <c:v>0.76082899898996303</c:v>
                </c:pt>
                <c:pt idx="3298">
                  <c:v>0.76082952855187713</c:v>
                </c:pt>
                <c:pt idx="3299">
                  <c:v>0.76083043089765212</c:v>
                </c:pt>
                <c:pt idx="3300">
                  <c:v>0.76083186280066362</c:v>
                </c:pt>
                <c:pt idx="3301">
                  <c:v>0.7608327519447623</c:v>
                </c:pt>
                <c:pt idx="3302">
                  <c:v>0.76083329469898309</c:v>
                </c:pt>
                <c:pt idx="3303">
                  <c:v>0.76083472659261742</c:v>
                </c:pt>
                <c:pt idx="3304">
                  <c:v>0.76083615848156683</c:v>
                </c:pt>
                <c:pt idx="3305">
                  <c:v>0.76083759036583154</c:v>
                </c:pt>
                <c:pt idx="3306">
                  <c:v>0.76083902224541833</c:v>
                </c:pt>
                <c:pt idx="3307">
                  <c:v>0.76083978875437008</c:v>
                </c:pt>
                <c:pt idx="3308">
                  <c:v>0.76084045412031287</c:v>
                </c:pt>
                <c:pt idx="3309">
                  <c:v>0.7608418859905226</c:v>
                </c:pt>
                <c:pt idx="3310">
                  <c:v>0.7608433178560472</c:v>
                </c:pt>
                <c:pt idx="3311">
                  <c:v>0.7608443011825512</c:v>
                </c:pt>
                <c:pt idx="3312">
                  <c:v>0.76084474971688687</c:v>
                </c:pt>
                <c:pt idx="3313">
                  <c:v>0.76084618157304873</c:v>
                </c:pt>
                <c:pt idx="3314">
                  <c:v>0.76084679862025584</c:v>
                </c:pt>
                <c:pt idx="3315">
                  <c:v>0.76084761342451812</c:v>
                </c:pt>
                <c:pt idx="3316">
                  <c:v>0.76084904527130259</c:v>
                </c:pt>
                <c:pt idx="3317">
                  <c:v>0.76085047711340215</c:v>
                </c:pt>
                <c:pt idx="3318">
                  <c:v>0.76085190895081645</c:v>
                </c:pt>
                <c:pt idx="3319">
                  <c:v>0.76086164502958309</c:v>
                </c:pt>
                <c:pt idx="3320">
                  <c:v>0.76088351595616333</c:v>
                </c:pt>
                <c:pt idx="3321">
                  <c:v>0.76088526920146748</c:v>
                </c:pt>
                <c:pt idx="3322">
                  <c:v>0.76088899784243935</c:v>
                </c:pt>
                <c:pt idx="3323">
                  <c:v>0.76090398144912619</c:v>
                </c:pt>
                <c:pt idx="3324">
                  <c:v>0.76090720429355185</c:v>
                </c:pt>
                <c:pt idx="3325">
                  <c:v>0.76091423990583529</c:v>
                </c:pt>
                <c:pt idx="3326">
                  <c:v>0.76091875156620681</c:v>
                </c:pt>
                <c:pt idx="3327">
                  <c:v>0.76092635803992859</c:v>
                </c:pt>
                <c:pt idx="3328">
                  <c:v>0.76093609246193195</c:v>
                </c:pt>
                <c:pt idx="3329">
                  <c:v>0.76095795966651858</c:v>
                </c:pt>
                <c:pt idx="3330">
                  <c:v>0.76096098235392984</c:v>
                </c:pt>
                <c:pt idx="3331">
                  <c:v>0.76096344061983834</c:v>
                </c:pt>
                <c:pt idx="3332">
                  <c:v>0.76097842167633623</c:v>
                </c:pt>
                <c:pt idx="3333">
                  <c:v>0.76098164397222412</c:v>
                </c:pt>
                <c:pt idx="3334">
                  <c:v>0.76098588800617673</c:v>
                </c:pt>
                <c:pt idx="3335">
                  <c:v>0.76098867838698236</c:v>
                </c:pt>
                <c:pt idx="3336">
                  <c:v>0.76099318927940063</c:v>
                </c:pt>
                <c:pt idx="3337">
                  <c:v>0.76100079445836166</c:v>
                </c:pt>
                <c:pt idx="3338">
                  <c:v>0.76101052722332296</c:v>
                </c:pt>
                <c:pt idx="3339">
                  <c:v>0.7610323907052976</c:v>
                </c:pt>
                <c:pt idx="3340">
                  <c:v>0.76103414335378639</c:v>
                </c:pt>
                <c:pt idx="3341">
                  <c:v>0.76103541287810583</c:v>
                </c:pt>
                <c:pt idx="3342">
                  <c:v>0.76103787072549711</c:v>
                </c:pt>
                <c:pt idx="3343">
                  <c:v>0.76103996180666589</c:v>
                </c:pt>
                <c:pt idx="3344">
                  <c:v>0.76104139302380269</c:v>
                </c:pt>
                <c:pt idx="3345">
                  <c:v>0.76105284923138483</c:v>
                </c:pt>
                <c:pt idx="3346">
                  <c:v>0.7610560709786357</c:v>
                </c:pt>
                <c:pt idx="3347">
                  <c:v>0.76106310419566714</c:v>
                </c:pt>
                <c:pt idx="3348">
                  <c:v>0.76106761432001058</c:v>
                </c:pt>
                <c:pt idx="3349">
                  <c:v>0.76107521820399304</c:v>
                </c:pt>
                <c:pt idx="3350">
                  <c:v>0.76108494931163428</c:v>
                </c:pt>
                <c:pt idx="3351">
                  <c:v>0.76110680907037898</c:v>
                </c:pt>
                <c:pt idx="3352">
                  <c:v>0.7611098307284907</c:v>
                </c:pt>
                <c:pt idx="3353">
                  <c:v>0.76111228815729437</c:v>
                </c:pt>
                <c:pt idx="3354">
                  <c:v>0.76111671824918259</c:v>
                </c:pt>
                <c:pt idx="3355">
                  <c:v>0.76111814921490561</c:v>
                </c:pt>
                <c:pt idx="3356">
                  <c:v>0.76111958017594072</c:v>
                </c:pt>
                <c:pt idx="3357">
                  <c:v>0.7611272641121507</c:v>
                </c:pt>
                <c:pt idx="3358">
                  <c:v>0.76113048531066552</c:v>
                </c:pt>
                <c:pt idx="3359">
                  <c:v>0.76113239740892846</c:v>
                </c:pt>
                <c:pt idx="3360">
                  <c:v>0.76113382832324816</c:v>
                </c:pt>
                <c:pt idx="3361">
                  <c:v>0.76113525923288683</c:v>
                </c:pt>
                <c:pt idx="3362">
                  <c:v>0.76113669013783036</c:v>
                </c:pt>
                <c:pt idx="3363">
                  <c:v>0.76113751732976942</c:v>
                </c:pt>
                <c:pt idx="3364">
                  <c:v>0.76113812103809286</c:v>
                </c:pt>
                <c:pt idx="3365">
                  <c:v>0.76113955193366012</c:v>
                </c:pt>
                <c:pt idx="3366">
                  <c:v>0.76114098282454645</c:v>
                </c:pt>
                <c:pt idx="3367">
                  <c:v>0.76114202668591591</c:v>
                </c:pt>
                <c:pt idx="3368">
                  <c:v>0.76114241371073732</c:v>
                </c:pt>
                <c:pt idx="3369">
                  <c:v>0.76114384459224715</c:v>
                </c:pt>
                <c:pt idx="3370">
                  <c:v>0.76114527546906874</c:v>
                </c:pt>
                <c:pt idx="3371">
                  <c:v>0.76114670634119508</c:v>
                </c:pt>
                <c:pt idx="3372">
                  <c:v>0.76114813720864027</c:v>
                </c:pt>
                <c:pt idx="3373">
                  <c:v>0.76114956807139023</c:v>
                </c:pt>
                <c:pt idx="3374">
                  <c:v>0.76115099892945892</c:v>
                </c:pt>
                <c:pt idx="3375">
                  <c:v>0.76115242978283226</c:v>
                </c:pt>
                <c:pt idx="3376">
                  <c:v>0.76115386063152446</c:v>
                </c:pt>
                <c:pt idx="3377">
                  <c:v>0.7611552914755213</c:v>
                </c:pt>
                <c:pt idx="3378">
                  <c:v>0.76115672231483666</c:v>
                </c:pt>
                <c:pt idx="3379">
                  <c:v>0.76115815314945667</c:v>
                </c:pt>
                <c:pt idx="3380">
                  <c:v>0.7611593587247456</c:v>
                </c:pt>
                <c:pt idx="3381">
                  <c:v>0.76115958397939565</c:v>
                </c:pt>
                <c:pt idx="3382">
                  <c:v>0.76116101480463894</c:v>
                </c:pt>
                <c:pt idx="3383">
                  <c:v>0.76116244562520108</c:v>
                </c:pt>
                <c:pt idx="3384">
                  <c:v>0.76116387644106764</c:v>
                </c:pt>
                <c:pt idx="3385">
                  <c:v>0.76116530725225306</c:v>
                </c:pt>
                <c:pt idx="3386">
                  <c:v>0.76116673805874258</c:v>
                </c:pt>
                <c:pt idx="3387">
                  <c:v>0.76116816886055116</c:v>
                </c:pt>
                <c:pt idx="3388">
                  <c:v>0.76116959965767106</c:v>
                </c:pt>
                <c:pt idx="3389">
                  <c:v>0.76117103045009549</c:v>
                </c:pt>
                <c:pt idx="3390">
                  <c:v>0.76117246123783855</c:v>
                </c:pt>
                <c:pt idx="3391">
                  <c:v>0.76117389202088592</c:v>
                </c:pt>
                <c:pt idx="3392">
                  <c:v>0.76117532279925193</c:v>
                </c:pt>
                <c:pt idx="3393">
                  <c:v>0.76117675357292236</c:v>
                </c:pt>
                <c:pt idx="3394">
                  <c:v>0.7611781843419112</c:v>
                </c:pt>
                <c:pt idx="3395">
                  <c:v>0.76117961510620447</c:v>
                </c:pt>
                <c:pt idx="3396">
                  <c:v>0.76118104586581625</c:v>
                </c:pt>
                <c:pt idx="3397">
                  <c:v>0.76118121475962164</c:v>
                </c:pt>
                <c:pt idx="3398">
                  <c:v>0.76118247662073235</c:v>
                </c:pt>
                <c:pt idx="3399">
                  <c:v>0.76118390737096686</c:v>
                </c:pt>
                <c:pt idx="3400">
                  <c:v>0.7611842359029648</c:v>
                </c:pt>
                <c:pt idx="3401">
                  <c:v>0.76118533811650579</c:v>
                </c:pt>
                <c:pt idx="3402">
                  <c:v>0.76118669291311103</c:v>
                </c:pt>
                <c:pt idx="3403">
                  <c:v>0.76118676885736314</c:v>
                </c:pt>
                <c:pt idx="3404">
                  <c:v>0.76118819959352468</c:v>
                </c:pt>
                <c:pt idx="3405">
                  <c:v>0.76118963032500464</c:v>
                </c:pt>
                <c:pt idx="3406">
                  <c:v>0.76118986913587761</c:v>
                </c:pt>
                <c:pt idx="3407">
                  <c:v>0.76119106105178891</c:v>
                </c:pt>
                <c:pt idx="3408">
                  <c:v>0.76119249177389159</c:v>
                </c:pt>
                <c:pt idx="3409">
                  <c:v>0.76119392249130546</c:v>
                </c:pt>
                <c:pt idx="3410">
                  <c:v>0.76119535320402365</c:v>
                </c:pt>
                <c:pt idx="3411">
                  <c:v>0.76119678391206014</c:v>
                </c:pt>
                <c:pt idx="3412">
                  <c:v>0.7611982146154006</c:v>
                </c:pt>
                <c:pt idx="3413">
                  <c:v>0.76119964531405948</c:v>
                </c:pt>
                <c:pt idx="3414">
                  <c:v>0.76120107600802256</c:v>
                </c:pt>
                <c:pt idx="3415">
                  <c:v>0.76120166631649389</c:v>
                </c:pt>
                <c:pt idx="3416">
                  <c:v>0.76120250669730383</c:v>
                </c:pt>
                <c:pt idx="3417">
                  <c:v>0.7612039373818893</c:v>
                </c:pt>
                <c:pt idx="3418">
                  <c:v>0.7612048869661947</c:v>
                </c:pt>
                <c:pt idx="3419">
                  <c:v>0.76120536806179295</c:v>
                </c:pt>
                <c:pt idx="3420">
                  <c:v>0.7612067987370007</c:v>
                </c:pt>
                <c:pt idx="3421">
                  <c:v>0.76120822940752664</c:v>
                </c:pt>
                <c:pt idx="3422">
                  <c:v>0.76120966007335666</c:v>
                </c:pt>
                <c:pt idx="3423">
                  <c:v>0.76121109073450477</c:v>
                </c:pt>
                <c:pt idx="3424">
                  <c:v>0.7612119177871699</c:v>
                </c:pt>
                <c:pt idx="3425">
                  <c:v>0.76121252139095685</c:v>
                </c:pt>
                <c:pt idx="3426">
                  <c:v>0.76121395204272724</c:v>
                </c:pt>
                <c:pt idx="3427">
                  <c:v>0.7612153826898016</c:v>
                </c:pt>
                <c:pt idx="3428">
                  <c:v>0.76121681333219415</c:v>
                </c:pt>
                <c:pt idx="3429">
                  <c:v>0.76121824396989768</c:v>
                </c:pt>
                <c:pt idx="3430">
                  <c:v>0.76121967460290507</c:v>
                </c:pt>
                <c:pt idx="3431">
                  <c:v>0.76122110523123065</c:v>
                </c:pt>
                <c:pt idx="3432">
                  <c:v>0.76122253585485988</c:v>
                </c:pt>
                <c:pt idx="3433">
                  <c:v>0.76122396647380741</c:v>
                </c:pt>
                <c:pt idx="3434">
                  <c:v>0.7612253970880587</c:v>
                </c:pt>
                <c:pt idx="3435">
                  <c:v>0.76122682769762806</c:v>
                </c:pt>
                <c:pt idx="3436">
                  <c:v>0.76122825830250129</c:v>
                </c:pt>
                <c:pt idx="3437">
                  <c:v>0.7612296889026926</c:v>
                </c:pt>
                <c:pt idx="3438">
                  <c:v>0.76123111949818756</c:v>
                </c:pt>
                <c:pt idx="3439">
                  <c:v>0.76123255008900048</c:v>
                </c:pt>
                <c:pt idx="3440">
                  <c:v>0.76123375546051764</c:v>
                </c:pt>
                <c:pt idx="3441">
                  <c:v>0.76123398067511716</c:v>
                </c:pt>
                <c:pt idx="3442">
                  <c:v>0.76123684183329021</c:v>
                </c:pt>
                <c:pt idx="3443">
                  <c:v>0.76123827240534669</c:v>
                </c:pt>
                <c:pt idx="3444">
                  <c:v>0.76123970297270671</c:v>
                </c:pt>
                <c:pt idx="3445">
                  <c:v>0.76125560777090795</c:v>
                </c:pt>
                <c:pt idx="3446">
                  <c:v>0.76125862839938918</c:v>
                </c:pt>
                <c:pt idx="3447">
                  <c:v>0.76126108499080747</c:v>
                </c:pt>
                <c:pt idx="3448">
                  <c:v>0.76127605584230384</c:v>
                </c:pt>
                <c:pt idx="3449">
                  <c:v>0.76127927594308464</c:v>
                </c:pt>
                <c:pt idx="3450">
                  <c:v>0.76128630556573085</c:v>
                </c:pt>
                <c:pt idx="3451">
                  <c:v>0.76132998810212205</c:v>
                </c:pt>
                <c:pt idx="3452">
                  <c:v>0.76133300821565519</c:v>
                </c:pt>
                <c:pt idx="3453">
                  <c:v>0.76133546438826838</c:v>
                </c:pt>
                <c:pt idx="3454">
                  <c:v>0.76135043268744418</c:v>
                </c:pt>
                <c:pt idx="3455">
                  <c:v>0.76135365223922014</c:v>
                </c:pt>
                <c:pt idx="3456">
                  <c:v>0.76136068066333651</c:v>
                </c:pt>
                <c:pt idx="3457">
                  <c:v>0.7614043557511283</c:v>
                </c:pt>
                <c:pt idx="3458">
                  <c:v>0.76140737534962732</c:v>
                </c:pt>
                <c:pt idx="3459">
                  <c:v>0.76140983110337979</c:v>
                </c:pt>
                <c:pt idx="3460">
                  <c:v>0.76142479684980091</c:v>
                </c:pt>
                <c:pt idx="3461">
                  <c:v>0.76142801585248765</c:v>
                </c:pt>
                <c:pt idx="3462">
                  <c:v>0.76143504307787402</c:v>
                </c:pt>
                <c:pt idx="3463">
                  <c:v>0.76147871071582196</c:v>
                </c:pt>
                <c:pt idx="3464">
                  <c:v>0.7614817297991936</c:v>
                </c:pt>
                <c:pt idx="3465">
                  <c:v>0.76148418513400817</c:v>
                </c:pt>
                <c:pt idx="3466">
                  <c:v>0.76149914832726284</c:v>
                </c:pt>
                <c:pt idx="3467">
                  <c:v>0.761502366780754</c:v>
                </c:pt>
                <c:pt idx="3468">
                  <c:v>0.76150939280721031</c:v>
                </c:pt>
                <c:pt idx="3469">
                  <c:v>0.76155305299407083</c:v>
                </c:pt>
                <c:pt idx="3470">
                  <c:v>0.76155607156224336</c:v>
                </c:pt>
                <c:pt idx="3471">
                  <c:v>0.76155852647805022</c:v>
                </c:pt>
                <c:pt idx="3472">
                  <c:v>0.76157348711769812</c:v>
                </c:pt>
                <c:pt idx="3473">
                  <c:v>0.76157670502191654</c:v>
                </c:pt>
                <c:pt idx="3474">
                  <c:v>0.76158372984924283</c:v>
                </c:pt>
                <c:pt idx="3475">
                  <c:v>0.7616273825837665</c:v>
                </c:pt>
                <c:pt idx="3476">
                  <c:v>0.76163040063664689</c:v>
                </c:pt>
                <c:pt idx="3477">
                  <c:v>0.7616328551333762</c:v>
                </c:pt>
                <c:pt idx="3478">
                  <c:v>0.76164781321899899</c:v>
                </c:pt>
                <c:pt idx="3479">
                  <c:v>0.76165103057384609</c:v>
                </c:pt>
                <c:pt idx="3480">
                  <c:v>0.76165805420184218</c:v>
                </c:pt>
                <c:pt idx="3481">
                  <c:v>0.76167986953239253</c:v>
                </c:pt>
                <c:pt idx="3482">
                  <c:v>0.76170169948280209</c:v>
                </c:pt>
                <c:pt idx="3483">
                  <c:v>0.76170471702029752</c:v>
                </c:pt>
                <c:pt idx="3484">
                  <c:v>0.76170717109787933</c:v>
                </c:pt>
                <c:pt idx="3485">
                  <c:v>0.7617084174739891</c:v>
                </c:pt>
                <c:pt idx="3486">
                  <c:v>0.7617221266290588</c:v>
                </c:pt>
                <c:pt idx="3487">
                  <c:v>0.7617253434344361</c:v>
                </c:pt>
                <c:pt idx="3488">
                  <c:v>0.76173236586290272</c:v>
                </c:pt>
                <c:pt idx="3489">
                  <c:v>0.76175364882416807</c:v>
                </c:pt>
                <c:pt idx="3490">
                  <c:v>0.76175560634183836</c:v>
                </c:pt>
                <c:pt idx="3491">
                  <c:v>0.76176549664087401</c:v>
                </c:pt>
                <c:pt idx="3492">
                  <c:v>0.7617760036890513</c:v>
                </c:pt>
                <c:pt idx="3493">
                  <c:v>0.76177902071109027</c:v>
                </c:pt>
                <c:pt idx="3494">
                  <c:v>0.76178147436945498</c:v>
                </c:pt>
                <c:pt idx="3495">
                  <c:v>0.76178272053265095</c:v>
                </c:pt>
                <c:pt idx="3496">
                  <c:v>0.76179642734575215</c:v>
                </c:pt>
                <c:pt idx="3497">
                  <c:v>0.76180666483031978</c:v>
                </c:pt>
                <c:pt idx="3498">
                  <c:v>0.76182990133851514</c:v>
                </c:pt>
                <c:pt idx="3499">
                  <c:v>0.7618314311026303</c:v>
                </c:pt>
                <c:pt idx="3500">
                  <c:v>0.76185029520041081</c:v>
                </c:pt>
                <c:pt idx="3501">
                  <c:v>0.76185701089622559</c:v>
                </c:pt>
                <c:pt idx="3502">
                  <c:v>0.76187071536698314</c:v>
                </c:pt>
                <c:pt idx="3503">
                  <c:v>0.76188095110196985</c:v>
                </c:pt>
                <c:pt idx="3504">
                  <c:v>0.76192457401477975</c:v>
                </c:pt>
                <c:pt idx="3505">
                  <c:v>0.76193128856261882</c:v>
                </c:pt>
                <c:pt idx="3506">
                  <c:v>0.76194499069062993</c:v>
                </c:pt>
                <c:pt idx="3507">
                  <c:v>0.76195522467575239</c:v>
                </c:pt>
                <c:pt idx="3508">
                  <c:v>0.7619988401300366</c:v>
                </c:pt>
                <c:pt idx="3509">
                  <c:v>0.76201925331459308</c:v>
                </c:pt>
                <c:pt idx="3510">
                  <c:v>0.76202948554956862</c:v>
                </c:pt>
                <c:pt idx="3511">
                  <c:v>0.76207309354409147</c:v>
                </c:pt>
                <c:pt idx="3512">
                  <c:v>0.76209350323677572</c:v>
                </c:pt>
                <c:pt idx="3513">
                  <c:v>0.76210373372130014</c:v>
                </c:pt>
                <c:pt idx="3514">
                  <c:v>0.76214733425482672</c:v>
                </c:pt>
                <c:pt idx="3515">
                  <c:v>0.76215034869826426</c:v>
                </c:pt>
                <c:pt idx="3516">
                  <c:v>0.76216774045506097</c:v>
                </c:pt>
                <c:pt idx="3517">
                  <c:v>0.76217796918885194</c:v>
                </c:pt>
                <c:pt idx="3518">
                  <c:v>0.76222156226014826</c:v>
                </c:pt>
                <c:pt idx="3519">
                  <c:v>0.76222457618760964</c:v>
                </c:pt>
                <c:pt idx="3520">
                  <c:v>0.76224116506118067</c:v>
                </c:pt>
                <c:pt idx="3521">
                  <c:v>0.76224196496735563</c:v>
                </c:pt>
                <c:pt idx="3522">
                  <c:v>0.76225219195013061</c:v>
                </c:pt>
                <c:pt idx="3523">
                  <c:v>0.76229577755796418</c:v>
                </c:pt>
                <c:pt idx="3524">
                  <c:v>0.7623161767715676</c:v>
                </c:pt>
                <c:pt idx="3525">
                  <c:v>0.76232640200302348</c:v>
                </c:pt>
                <c:pt idx="3526">
                  <c:v>0.76236998014616242</c:v>
                </c:pt>
                <c:pt idx="3527">
                  <c:v>0.76239037586558567</c:v>
                </c:pt>
                <c:pt idx="3528">
                  <c:v>0.7624005993454479</c:v>
                </c:pt>
                <c:pt idx="3529">
                  <c:v>0.76244417002265463</c:v>
                </c:pt>
                <c:pt idx="3530">
                  <c:v>0.76246456224732906</c:v>
                </c:pt>
                <c:pt idx="3531">
                  <c:v>0.76247478397529489</c:v>
                </c:pt>
                <c:pt idx="3532">
                  <c:v>0.76251834718535394</c:v>
                </c:pt>
                <c:pt idx="3533">
                  <c:v>0.76253873591469012</c:v>
                </c:pt>
                <c:pt idx="3534">
                  <c:v>0.762548955890478</c:v>
                </c:pt>
                <c:pt idx="3535">
                  <c:v>0.76258204744366709</c:v>
                </c:pt>
                <c:pt idx="3536">
                  <c:v>0.76259251163215436</c:v>
                </c:pt>
                <c:pt idx="3537">
                  <c:v>0.76261289686558442</c:v>
                </c:pt>
                <c:pt idx="3538">
                  <c:v>0.76262311508891367</c:v>
                </c:pt>
                <c:pt idx="3539">
                  <c:v>0.76266666336097932</c:v>
                </c:pt>
                <c:pt idx="3540">
                  <c:v>0.76268704509792917</c:v>
                </c:pt>
                <c:pt idx="3541">
                  <c:v>0.76269726156849771</c:v>
                </c:pt>
                <c:pt idx="3542">
                  <c:v>0.76274080236972674</c:v>
                </c:pt>
                <c:pt idx="3543">
                  <c:v>0.76276118060962261</c:v>
                </c:pt>
                <c:pt idx="3544">
                  <c:v>0.76277139532714999</c:v>
                </c:pt>
                <c:pt idx="3545">
                  <c:v>0.7628074866855894</c:v>
                </c:pt>
                <c:pt idx="3546">
                  <c:v>0.76281492865631684</c:v>
                </c:pt>
                <c:pt idx="3547">
                  <c:v>0.76283530339858541</c:v>
                </c:pt>
                <c:pt idx="3548">
                  <c:v>0.76284551636279152</c:v>
                </c:pt>
                <c:pt idx="3549">
                  <c:v>0.76288160152559148</c:v>
                </c:pt>
                <c:pt idx="3550">
                  <c:v>0.76290941346274077</c:v>
                </c:pt>
                <c:pt idx="3551">
                  <c:v>0.76291962467332408</c:v>
                </c:pt>
                <c:pt idx="3552">
                  <c:v>0.76295570363948451</c:v>
                </c:pt>
                <c:pt idx="3553">
                  <c:v>0.7629835107999916</c:v>
                </c:pt>
                <c:pt idx="3554">
                  <c:v>0.76299372025667989</c:v>
                </c:pt>
                <c:pt idx="3555">
                  <c:v>0.76299747825340858</c:v>
                </c:pt>
                <c:pt idx="3556">
                  <c:v>0.76302979302517349</c:v>
                </c:pt>
                <c:pt idx="3557">
                  <c:v>0.763057595408272</c:v>
                </c:pt>
                <c:pt idx="3558">
                  <c:v>0.76306780311076416</c:v>
                </c:pt>
                <c:pt idx="3559">
                  <c:v>0.76310386968058574</c:v>
                </c:pt>
                <c:pt idx="3560">
                  <c:v>0.76313166728548854</c:v>
                </c:pt>
                <c:pt idx="3561">
                  <c:v>0.76314187323350557</c:v>
                </c:pt>
                <c:pt idx="3562">
                  <c:v>0.76320572642957174</c:v>
                </c:pt>
                <c:pt idx="3563">
                  <c:v>0.76321593062283455</c:v>
                </c:pt>
                <c:pt idx="3564">
                  <c:v>0.76325941909395223</c:v>
                </c:pt>
                <c:pt idx="3565">
                  <c:v>0.76327977283845327</c:v>
                </c:pt>
                <c:pt idx="3566">
                  <c:v>0.76333487993413351</c:v>
                </c:pt>
                <c:pt idx="3567">
                  <c:v>0.76335380651004592</c:v>
                </c:pt>
                <c:pt idx="3568">
                  <c:v>0.76340890412357121</c:v>
                </c:pt>
                <c:pt idx="3569">
                  <c:v>0.76342782744228499</c:v>
                </c:pt>
                <c:pt idx="3570">
                  <c:v>0.76350183563310825</c:v>
                </c:pt>
                <c:pt idx="3571">
                  <c:v>0.76357583108043325</c:v>
                </c:pt>
                <c:pt idx="3572">
                  <c:v>0.76364981378220864</c:v>
                </c:pt>
                <c:pt idx="3573">
                  <c:v>0.76384090301256835</c:v>
                </c:pt>
                <c:pt idx="3574">
                  <c:v>0.7642685943278883</c:v>
                </c:pt>
                <c:pt idx="3575">
                  <c:v>0.76721872479846454</c:v>
                </c:pt>
                <c:pt idx="3576">
                  <c:v>0.7685090466285327</c:v>
                </c:pt>
                <c:pt idx="3577">
                  <c:v>0.77042170219824169</c:v>
                </c:pt>
                <c:pt idx="3578">
                  <c:v>0.77076926167165871</c:v>
                </c:pt>
                <c:pt idx="3579">
                  <c:v>0.77085381883156323</c:v>
                </c:pt>
                <c:pt idx="3580">
                  <c:v>0.77131357756268759</c:v>
                </c:pt>
                <c:pt idx="3581">
                  <c:v>0.77169294957340351</c:v>
                </c:pt>
                <c:pt idx="3582">
                  <c:v>0.77176342665181508</c:v>
                </c:pt>
                <c:pt idx="3583">
                  <c:v>0.77189210162653854</c:v>
                </c:pt>
                <c:pt idx="3584">
                  <c:v>0.77217637368722802</c:v>
                </c:pt>
                <c:pt idx="3585">
                  <c:v>0.77248791787095306</c:v>
                </c:pt>
                <c:pt idx="3586">
                  <c:v>0.77273220729149872</c:v>
                </c:pt>
                <c:pt idx="3587">
                  <c:v>0.77273269311657411</c:v>
                </c:pt>
                <c:pt idx="3588">
                  <c:v>0.77410356496801125</c:v>
                </c:pt>
                <c:pt idx="3589">
                  <c:v>0.7779042100857696</c:v>
                </c:pt>
                <c:pt idx="3590">
                  <c:v>0.7799524622715901</c:v>
                </c:pt>
                <c:pt idx="3591">
                  <c:v>0.78194060674651911</c:v>
                </c:pt>
                <c:pt idx="3592">
                  <c:v>0.78301003530282065</c:v>
                </c:pt>
                <c:pt idx="3593">
                  <c:v>0.78303602328765076</c:v>
                </c:pt>
                <c:pt idx="3594">
                  <c:v>0.78328631707608143</c:v>
                </c:pt>
                <c:pt idx="3595">
                  <c:v>0.78336653541520596</c:v>
                </c:pt>
                <c:pt idx="3596">
                  <c:v>0.78356239529935867</c:v>
                </c:pt>
                <c:pt idx="3597">
                  <c:v>0.78358983628813728</c:v>
                </c:pt>
                <c:pt idx="3598">
                  <c:v>0.78408568156393432</c:v>
                </c:pt>
                <c:pt idx="3599">
                  <c:v>0.78472397479901179</c:v>
                </c:pt>
                <c:pt idx="3600">
                  <c:v>0.7848311544523412</c:v>
                </c:pt>
                <c:pt idx="3601">
                  <c:v>0.78510609000966503</c:v>
                </c:pt>
                <c:pt idx="3602">
                  <c:v>0.78858968358332027</c:v>
                </c:pt>
                <c:pt idx="3603">
                  <c:v>0.78864575861213226</c:v>
                </c:pt>
                <c:pt idx="3604">
                  <c:v>0.78864709362564012</c:v>
                </c:pt>
                <c:pt idx="3605">
                  <c:v>0.78864842863421525</c:v>
                </c:pt>
                <c:pt idx="3606">
                  <c:v>0.78872051176345348</c:v>
                </c:pt>
                <c:pt idx="3607">
                  <c:v>0.78872184650034938</c:v>
                </c:pt>
                <c:pt idx="3608">
                  <c:v>0.78878084847745333</c:v>
                </c:pt>
                <c:pt idx="3609">
                  <c:v>0.78879258048795631</c:v>
                </c:pt>
                <c:pt idx="3610">
                  <c:v>0.78879391495807594</c:v>
                </c:pt>
                <c:pt idx="3611">
                  <c:v>0.78886463480611424</c:v>
                </c:pt>
                <c:pt idx="3612">
                  <c:v>0.7888659690094415</c:v>
                </c:pt>
                <c:pt idx="3613">
                  <c:v>0.78893667471634021</c:v>
                </c:pt>
                <c:pt idx="3614">
                  <c:v>0.78900708068809544</c:v>
                </c:pt>
                <c:pt idx="3615">
                  <c:v>0.78900841436376412</c:v>
                </c:pt>
                <c:pt idx="3616">
                  <c:v>0.78900974803449064</c:v>
                </c:pt>
                <c:pt idx="3617">
                  <c:v>0.78901108170027512</c:v>
                </c:pt>
                <c:pt idx="3618">
                  <c:v>0.78901241536111755</c:v>
                </c:pt>
                <c:pt idx="3619">
                  <c:v>0.78901374901702437</c:v>
                </c:pt>
                <c:pt idx="3620">
                  <c:v>0.78901508266798248</c:v>
                </c:pt>
                <c:pt idx="3621">
                  <c:v>0.78901641631399855</c:v>
                </c:pt>
                <c:pt idx="3622">
                  <c:v>0.78901774995507246</c:v>
                </c:pt>
                <c:pt idx="3623">
                  <c:v>0.7890190835912041</c:v>
                </c:pt>
                <c:pt idx="3624">
                  <c:v>0.78902041722239358</c:v>
                </c:pt>
                <c:pt idx="3625">
                  <c:v>0.78902175084864767</c:v>
                </c:pt>
                <c:pt idx="3626">
                  <c:v>0.78902308446995295</c:v>
                </c:pt>
                <c:pt idx="3627">
                  <c:v>0.78902441808631596</c:v>
                </c:pt>
                <c:pt idx="3628">
                  <c:v>0.78902575169773659</c:v>
                </c:pt>
                <c:pt idx="3629">
                  <c:v>0.78902708530421517</c:v>
                </c:pt>
                <c:pt idx="3630">
                  <c:v>0.78902841890575826</c:v>
                </c:pt>
                <c:pt idx="3631">
                  <c:v>0.78902975250235241</c:v>
                </c:pt>
                <c:pt idx="3632">
                  <c:v>0.7890310860940043</c:v>
                </c:pt>
                <c:pt idx="3633">
                  <c:v>0.78903241968071391</c:v>
                </c:pt>
                <c:pt idx="3634">
                  <c:v>0.78903268649261393</c:v>
                </c:pt>
                <c:pt idx="3635">
                  <c:v>0.78903342463642678</c:v>
                </c:pt>
                <c:pt idx="3636">
                  <c:v>0.78903375326248126</c:v>
                </c:pt>
                <c:pt idx="3637">
                  <c:v>0.78903475821443647</c:v>
                </c:pt>
                <c:pt idx="3638">
                  <c:v>0.78903508683930645</c:v>
                </c:pt>
                <c:pt idx="3639">
                  <c:v>0.78903609178751055</c:v>
                </c:pt>
                <c:pt idx="3640">
                  <c:v>0.78903642041119593</c:v>
                </c:pt>
                <c:pt idx="3641">
                  <c:v>0.78903742535564225</c:v>
                </c:pt>
                <c:pt idx="3642">
                  <c:v>0.78903775397813636</c:v>
                </c:pt>
                <c:pt idx="3643">
                  <c:v>0.78903908754013474</c:v>
                </c:pt>
                <c:pt idx="3644">
                  <c:v>0.78904042109719064</c:v>
                </c:pt>
                <c:pt idx="3645">
                  <c:v>0.78904080852573411</c:v>
                </c:pt>
                <c:pt idx="3646">
                  <c:v>0.78904175464930415</c:v>
                </c:pt>
                <c:pt idx="3647">
                  <c:v>0.78904308819648217</c:v>
                </c:pt>
                <c:pt idx="3648">
                  <c:v>0.78904442173871103</c:v>
                </c:pt>
                <c:pt idx="3649">
                  <c:v>0.78904575527599763</c:v>
                </c:pt>
                <c:pt idx="3650">
                  <c:v>0.78904708880834173</c:v>
                </c:pt>
                <c:pt idx="3651">
                  <c:v>0.78904842233574357</c:v>
                </c:pt>
                <c:pt idx="3652">
                  <c:v>0.78904975585820969</c:v>
                </c:pt>
                <c:pt idx="3653">
                  <c:v>0.78905108937572677</c:v>
                </c:pt>
                <c:pt idx="3654">
                  <c:v>0.78905242288830135</c:v>
                </c:pt>
                <c:pt idx="3655">
                  <c:v>0.78905375639593367</c:v>
                </c:pt>
                <c:pt idx="3656">
                  <c:v>0.7890550898986235</c:v>
                </c:pt>
                <c:pt idx="3657">
                  <c:v>0.78905642339637083</c:v>
                </c:pt>
                <c:pt idx="3658">
                  <c:v>0.78905775688918245</c:v>
                </c:pt>
                <c:pt idx="3659">
                  <c:v>0.78905909037704491</c:v>
                </c:pt>
                <c:pt idx="3660">
                  <c:v>0.78906042385996489</c:v>
                </c:pt>
                <c:pt idx="3661">
                  <c:v>0.78906175733794259</c:v>
                </c:pt>
                <c:pt idx="3662">
                  <c:v>0.78906309081097747</c:v>
                </c:pt>
                <c:pt idx="3663">
                  <c:v>0.78906442427907675</c:v>
                </c:pt>
                <c:pt idx="3664">
                  <c:v>0.78906575774222687</c:v>
                </c:pt>
                <c:pt idx="3665">
                  <c:v>0.78906709120043439</c:v>
                </c:pt>
                <c:pt idx="3666">
                  <c:v>0.78906842465369942</c:v>
                </c:pt>
                <c:pt idx="3667">
                  <c:v>0.78906975810202185</c:v>
                </c:pt>
                <c:pt idx="3668">
                  <c:v>0.78907109154540844</c:v>
                </c:pt>
                <c:pt idx="3669">
                  <c:v>0.78907242498384589</c:v>
                </c:pt>
                <c:pt idx="3670">
                  <c:v>0.78907375841734073</c:v>
                </c:pt>
                <c:pt idx="3671">
                  <c:v>0.78907509184589286</c:v>
                </c:pt>
                <c:pt idx="3672">
                  <c:v>0.78907608330562184</c:v>
                </c:pt>
                <c:pt idx="3673">
                  <c:v>0.78907642526950261</c:v>
                </c:pt>
                <c:pt idx="3674">
                  <c:v>0.78907671106873545</c:v>
                </c:pt>
                <c:pt idx="3675">
                  <c:v>0.78907775868816965</c:v>
                </c:pt>
                <c:pt idx="3676">
                  <c:v>0.78907804448630969</c:v>
                </c:pt>
                <c:pt idx="3677">
                  <c:v>0.78907909210190086</c:v>
                </c:pt>
                <c:pt idx="3678">
                  <c:v>0.78907937789894822</c:v>
                </c:pt>
                <c:pt idx="3679">
                  <c:v>0.78908042551068258</c:v>
                </c:pt>
                <c:pt idx="3680">
                  <c:v>0.78908071130663726</c:v>
                </c:pt>
                <c:pt idx="3681">
                  <c:v>0.78908175891452181</c:v>
                </c:pt>
                <c:pt idx="3682">
                  <c:v>0.78908204470939047</c:v>
                </c:pt>
                <c:pt idx="3683">
                  <c:v>0.78908309231341844</c:v>
                </c:pt>
                <c:pt idx="3684">
                  <c:v>0.78908337810719442</c:v>
                </c:pt>
                <c:pt idx="3685">
                  <c:v>0.78908442570737236</c:v>
                </c:pt>
                <c:pt idx="3686">
                  <c:v>0.78908471150006232</c:v>
                </c:pt>
                <c:pt idx="3687">
                  <c:v>0.78908575909639023</c:v>
                </c:pt>
                <c:pt idx="3688">
                  <c:v>0.78908604488798084</c:v>
                </c:pt>
                <c:pt idx="3689">
                  <c:v>0.78908709248045883</c:v>
                </c:pt>
                <c:pt idx="3690">
                  <c:v>0.78908737827096331</c:v>
                </c:pt>
                <c:pt idx="3691">
                  <c:v>0.78908842585958483</c:v>
                </c:pt>
                <c:pt idx="3692">
                  <c:v>0.78908871164899652</c:v>
                </c:pt>
                <c:pt idx="3693">
                  <c:v>0.78908975923376812</c:v>
                </c:pt>
                <c:pt idx="3694">
                  <c:v>0.78909004502209379</c:v>
                </c:pt>
                <c:pt idx="3695">
                  <c:v>0.78909109260300858</c:v>
                </c:pt>
                <c:pt idx="3696">
                  <c:v>0.78909137839024823</c:v>
                </c:pt>
                <c:pt idx="3697">
                  <c:v>0.78909242596731322</c:v>
                </c:pt>
                <c:pt idx="3698">
                  <c:v>0.78909271175345341</c:v>
                </c:pt>
                <c:pt idx="3699">
                  <c:v>0.78909375932666836</c:v>
                </c:pt>
                <c:pt idx="3700">
                  <c:v>0.78909404511172254</c:v>
                </c:pt>
                <c:pt idx="3701">
                  <c:v>0.78909509268108069</c:v>
                </c:pt>
                <c:pt idx="3702">
                  <c:v>0.78909537846504219</c:v>
                </c:pt>
                <c:pt idx="3703">
                  <c:v>0.78909642603055041</c:v>
                </c:pt>
                <c:pt idx="3704">
                  <c:v>0.78909671181342589</c:v>
                </c:pt>
                <c:pt idx="3705">
                  <c:v>0.78909775937507731</c:v>
                </c:pt>
                <c:pt idx="3706">
                  <c:v>0.78909804515685988</c:v>
                </c:pt>
                <c:pt idx="3707">
                  <c:v>0.7890990927146615</c:v>
                </c:pt>
                <c:pt idx="3708">
                  <c:v>0.78909937849535805</c:v>
                </c:pt>
                <c:pt idx="3709">
                  <c:v>0.78910042604930963</c:v>
                </c:pt>
                <c:pt idx="3710">
                  <c:v>0.78910071182890673</c:v>
                </c:pt>
                <c:pt idx="3711">
                  <c:v>0.78910175937900817</c:v>
                </c:pt>
                <c:pt idx="3712">
                  <c:v>0.78910309270376411</c:v>
                </c:pt>
                <c:pt idx="3713">
                  <c:v>0.78910442602357711</c:v>
                </c:pt>
                <c:pt idx="3714">
                  <c:v>0.7891057593384474</c:v>
                </c:pt>
                <c:pt idx="3715">
                  <c:v>0.78910842595336605</c:v>
                </c:pt>
                <c:pt idx="3716">
                  <c:v>0.78910975925340776</c:v>
                </c:pt>
                <c:pt idx="3717">
                  <c:v>0.78911036640490972</c:v>
                </c:pt>
                <c:pt idx="3718">
                  <c:v>0.78911109254850675</c:v>
                </c:pt>
                <c:pt idx="3719">
                  <c:v>0.78915567382358864</c:v>
                </c:pt>
                <c:pt idx="3720">
                  <c:v>0.78917670367221071</c:v>
                </c:pt>
                <c:pt idx="3721">
                  <c:v>0.78930447539423243</c:v>
                </c:pt>
                <c:pt idx="3722">
                  <c:v>0.78931250146066745</c:v>
                </c:pt>
                <c:pt idx="3723">
                  <c:v>0.78931774963270529</c:v>
                </c:pt>
                <c:pt idx="3724">
                  <c:v>0.78939018136822425</c:v>
                </c:pt>
                <c:pt idx="3725">
                  <c:v>0.78942736975430694</c:v>
                </c:pt>
                <c:pt idx="3726">
                  <c:v>0.78945786702993859</c:v>
                </c:pt>
                <c:pt idx="3727">
                  <c:v>0.78945945206469381</c:v>
                </c:pt>
                <c:pt idx="3728">
                  <c:v>0.78946523109412226</c:v>
                </c:pt>
                <c:pt idx="3729">
                  <c:v>0.7894944640581506</c:v>
                </c:pt>
                <c:pt idx="3730">
                  <c:v>0.78949579592584807</c:v>
                </c:pt>
                <c:pt idx="3731">
                  <c:v>0.78949712778859316</c:v>
                </c:pt>
                <c:pt idx="3732">
                  <c:v>0.7894984596463992</c:v>
                </c:pt>
                <c:pt idx="3733">
                  <c:v>0.78949979149925276</c:v>
                </c:pt>
                <c:pt idx="3734">
                  <c:v>0.78950112334716716</c:v>
                </c:pt>
                <c:pt idx="3735">
                  <c:v>0.78952776489598553</c:v>
                </c:pt>
                <c:pt idx="3736">
                  <c:v>0.78952870938857744</c:v>
                </c:pt>
                <c:pt idx="3737">
                  <c:v>0.78952978814771724</c:v>
                </c:pt>
                <c:pt idx="3738">
                  <c:v>0.789530348916063</c:v>
                </c:pt>
                <c:pt idx="3739">
                  <c:v>0.78955022204013336</c:v>
                </c:pt>
                <c:pt idx="3740">
                  <c:v>0.78957605877424486</c:v>
                </c:pt>
                <c:pt idx="3741">
                  <c:v>0.78959795333847527</c:v>
                </c:pt>
                <c:pt idx="3742">
                  <c:v>0.78960169484294118</c:v>
                </c:pt>
                <c:pt idx="3743">
                  <c:v>0.78965516706647176</c:v>
                </c:pt>
                <c:pt idx="3744">
                  <c:v>0.78966623978523831</c:v>
                </c:pt>
                <c:pt idx="3745">
                  <c:v>0.78966718391299029</c:v>
                </c:pt>
                <c:pt idx="3746">
                  <c:v>0.78966882280714179</c:v>
                </c:pt>
                <c:pt idx="3747">
                  <c:v>0.78967841043052844</c:v>
                </c:pt>
                <c:pt idx="3748">
                  <c:v>0.78967974161489141</c:v>
                </c:pt>
                <c:pt idx="3749">
                  <c:v>0.78968107279430066</c:v>
                </c:pt>
                <c:pt idx="3750">
                  <c:v>0.78968240396876932</c:v>
                </c:pt>
                <c:pt idx="3751">
                  <c:v>0.78968373513828427</c:v>
                </c:pt>
                <c:pt idx="3752">
                  <c:v>0.78968506630285873</c:v>
                </c:pt>
                <c:pt idx="3753">
                  <c:v>0.78968639746247926</c:v>
                </c:pt>
                <c:pt idx="3754">
                  <c:v>0.78968772861715941</c:v>
                </c:pt>
                <c:pt idx="3755">
                  <c:v>0.78968905976688564</c:v>
                </c:pt>
                <c:pt idx="3756">
                  <c:v>0.78969039091167126</c:v>
                </c:pt>
                <c:pt idx="3757">
                  <c:v>0.78969172205150973</c:v>
                </c:pt>
                <c:pt idx="3758">
                  <c:v>0.78969305318639438</c:v>
                </c:pt>
                <c:pt idx="3759">
                  <c:v>0.78969438431633832</c:v>
                </c:pt>
                <c:pt idx="3760">
                  <c:v>0.78969571544132844</c:v>
                </c:pt>
                <c:pt idx="3761">
                  <c:v>0.78969704656137796</c:v>
                </c:pt>
                <c:pt idx="3762">
                  <c:v>0.78969837767647355</c:v>
                </c:pt>
                <c:pt idx="3763">
                  <c:v>0.78969970878662865</c:v>
                </c:pt>
                <c:pt idx="3764">
                  <c:v>0.7897010398918296</c:v>
                </c:pt>
                <c:pt idx="3765">
                  <c:v>0.78970237099208995</c:v>
                </c:pt>
                <c:pt idx="3766">
                  <c:v>0.78970370208739649</c:v>
                </c:pt>
                <c:pt idx="3767">
                  <c:v>0.78970503317776219</c:v>
                </c:pt>
                <c:pt idx="3768">
                  <c:v>0.78970636426317409</c:v>
                </c:pt>
                <c:pt idx="3769">
                  <c:v>0.78970769534364527</c:v>
                </c:pt>
                <c:pt idx="3770">
                  <c:v>0.78970902641916241</c:v>
                </c:pt>
                <c:pt idx="3771">
                  <c:v>0.78971035748973883</c:v>
                </c:pt>
                <c:pt idx="3772">
                  <c:v>0.78971168855536134</c:v>
                </c:pt>
                <c:pt idx="3773">
                  <c:v>0.7897130196160429</c:v>
                </c:pt>
                <c:pt idx="3774">
                  <c:v>0.78971435067177731</c:v>
                </c:pt>
                <c:pt idx="3775">
                  <c:v>0.78971568172255768</c:v>
                </c:pt>
                <c:pt idx="3776">
                  <c:v>0.78971701276839723</c:v>
                </c:pt>
                <c:pt idx="3777">
                  <c:v>0.78971834380928263</c:v>
                </c:pt>
                <c:pt idx="3778">
                  <c:v>0.78971967484522732</c:v>
                </c:pt>
                <c:pt idx="3779">
                  <c:v>0.78972100587621807</c:v>
                </c:pt>
                <c:pt idx="3780">
                  <c:v>0.78972233690226779</c:v>
                </c:pt>
                <c:pt idx="3781">
                  <c:v>0.78972366792336346</c:v>
                </c:pt>
                <c:pt idx="3782">
                  <c:v>0.78972499893951842</c:v>
                </c:pt>
                <c:pt idx="3783">
                  <c:v>0.78972632995071934</c:v>
                </c:pt>
                <c:pt idx="3784">
                  <c:v>0.78972766095697922</c:v>
                </c:pt>
                <c:pt idx="3785">
                  <c:v>0.78972899195828505</c:v>
                </c:pt>
                <c:pt idx="3786">
                  <c:v>0.78973032295465018</c:v>
                </c:pt>
                <c:pt idx="3787">
                  <c:v>0.78973165394606093</c:v>
                </c:pt>
                <c:pt idx="3788">
                  <c:v>0.78973298493253075</c:v>
                </c:pt>
                <c:pt idx="3789">
                  <c:v>0.78973431591404653</c:v>
                </c:pt>
                <c:pt idx="3790">
                  <c:v>0.78973545716541338</c:v>
                </c:pt>
                <c:pt idx="3791">
                  <c:v>0.78973564689062148</c:v>
                </c:pt>
                <c:pt idx="3792">
                  <c:v>0.78973640111070664</c:v>
                </c:pt>
                <c:pt idx="3793">
                  <c:v>0.78973697786224872</c:v>
                </c:pt>
                <c:pt idx="3794">
                  <c:v>0.78973830882892193</c:v>
                </c:pt>
                <c:pt idx="3795">
                  <c:v>0.7897396397906542</c:v>
                </c:pt>
                <c:pt idx="3796">
                  <c:v>0.7897409707474321</c:v>
                </c:pt>
                <c:pt idx="3797">
                  <c:v>0.7897414721243412</c:v>
                </c:pt>
                <c:pt idx="3798">
                  <c:v>0.78974230169926907</c:v>
                </c:pt>
                <c:pt idx="3799">
                  <c:v>0.78974363264615188</c:v>
                </c:pt>
                <c:pt idx="3800">
                  <c:v>0.78974496358809376</c:v>
                </c:pt>
                <c:pt idx="3801">
                  <c:v>0.78974629452508127</c:v>
                </c:pt>
                <c:pt idx="3802">
                  <c:v>0.78974762545712784</c:v>
                </c:pt>
                <c:pt idx="3803">
                  <c:v>0.78974895638422016</c:v>
                </c:pt>
                <c:pt idx="3804">
                  <c:v>0.78975028730637142</c:v>
                </c:pt>
                <c:pt idx="3805">
                  <c:v>0.78975161822356843</c:v>
                </c:pt>
                <c:pt idx="3806">
                  <c:v>0.78975294913582417</c:v>
                </c:pt>
                <c:pt idx="3807">
                  <c:v>0.78975428004312587</c:v>
                </c:pt>
                <c:pt idx="3808">
                  <c:v>0.78975561094548641</c:v>
                </c:pt>
                <c:pt idx="3809">
                  <c:v>0.78975694184289269</c:v>
                </c:pt>
                <c:pt idx="3810">
                  <c:v>0.78975827273535804</c:v>
                </c:pt>
                <c:pt idx="3811">
                  <c:v>0.78975960362287545</c:v>
                </c:pt>
                <c:pt idx="3812">
                  <c:v>0.78976891969693386</c:v>
                </c:pt>
                <c:pt idx="3813">
                  <c:v>0.78977025054486927</c:v>
                </c:pt>
                <c:pt idx="3814">
                  <c:v>0.78977158138785009</c:v>
                </c:pt>
                <c:pt idx="3815">
                  <c:v>0.78977291222588974</c:v>
                </c:pt>
                <c:pt idx="3816">
                  <c:v>0.78979099244029527</c:v>
                </c:pt>
                <c:pt idx="3817">
                  <c:v>0.78979365396708046</c:v>
                </c:pt>
                <c:pt idx="3818">
                  <c:v>0.78979498472305454</c:v>
                </c:pt>
                <c:pt idx="3819">
                  <c:v>0.7897963154740737</c:v>
                </c:pt>
                <c:pt idx="3820">
                  <c:v>0.78979764622015158</c:v>
                </c:pt>
                <c:pt idx="3821">
                  <c:v>0.78979897696127488</c:v>
                </c:pt>
                <c:pt idx="3822">
                  <c:v>0.7898003076974569</c:v>
                </c:pt>
                <c:pt idx="3823">
                  <c:v>0.78980163842868412</c:v>
                </c:pt>
                <c:pt idx="3824">
                  <c:v>0.78980296915496995</c:v>
                </c:pt>
                <c:pt idx="3825">
                  <c:v>0.78980429987630107</c:v>
                </c:pt>
                <c:pt idx="3826">
                  <c:v>0.78980466116740855</c:v>
                </c:pt>
                <c:pt idx="3827">
                  <c:v>0.78980560493023089</c:v>
                </c:pt>
                <c:pt idx="3828">
                  <c:v>0.78980563059269082</c:v>
                </c:pt>
                <c:pt idx="3829">
                  <c:v>0.78980696130413253</c:v>
                </c:pt>
                <c:pt idx="3830">
                  <c:v>0.78980829201061931</c:v>
                </c:pt>
                <c:pt idx="3831">
                  <c:v>0.78980962271216471</c:v>
                </c:pt>
                <c:pt idx="3832">
                  <c:v>0.78981095340875551</c:v>
                </c:pt>
                <c:pt idx="3833">
                  <c:v>0.78981228410040483</c:v>
                </c:pt>
                <c:pt idx="3834">
                  <c:v>0.78981361478709933</c:v>
                </c:pt>
                <c:pt idx="3835">
                  <c:v>0.78981494546885234</c:v>
                </c:pt>
                <c:pt idx="3836">
                  <c:v>0.78981627614565053</c:v>
                </c:pt>
                <c:pt idx="3837">
                  <c:v>0.78981963832292479</c:v>
                </c:pt>
                <c:pt idx="3838">
                  <c:v>0.78982655674359148</c:v>
                </c:pt>
                <c:pt idx="3839">
                  <c:v>0.78982827448460458</c:v>
                </c:pt>
                <c:pt idx="3840">
                  <c:v>0.78984127964337891</c:v>
                </c:pt>
                <c:pt idx="3841">
                  <c:v>0.78987479537017058</c:v>
                </c:pt>
                <c:pt idx="3842">
                  <c:v>0.7898930635607937</c:v>
                </c:pt>
                <c:pt idx="3843">
                  <c:v>0.78989572432838417</c:v>
                </c:pt>
                <c:pt idx="3844">
                  <c:v>0.78989834933435832</c:v>
                </c:pt>
                <c:pt idx="3845">
                  <c:v>0.78992438704692158</c:v>
                </c:pt>
                <c:pt idx="3846">
                  <c:v>0.78992985620888279</c:v>
                </c:pt>
                <c:pt idx="3847">
                  <c:v>0.78994302903129299</c:v>
                </c:pt>
                <c:pt idx="3848">
                  <c:v>0.78995157822080841</c:v>
                </c:pt>
                <c:pt idx="3849">
                  <c:v>0.78999355451270348</c:v>
                </c:pt>
                <c:pt idx="3850">
                  <c:v>0.78999902261657473</c:v>
                </c:pt>
                <c:pt idx="3851">
                  <c:v>0.79003992216969388</c:v>
                </c:pt>
                <c:pt idx="3852">
                  <c:v>0.79005474861299607</c:v>
                </c:pt>
                <c:pt idx="3853">
                  <c:v>0.79006817564076803</c:v>
                </c:pt>
                <c:pt idx="3854">
                  <c:v>0.79007011181821196</c:v>
                </c:pt>
                <c:pt idx="3855">
                  <c:v>0.79007425078800853</c:v>
                </c:pt>
                <c:pt idx="3856">
                  <c:v>0.79010906727807972</c:v>
                </c:pt>
                <c:pt idx="3857">
                  <c:v>0.7901318492927365</c:v>
                </c:pt>
                <c:pt idx="3858">
                  <c:v>0.79013731528007791</c:v>
                </c:pt>
                <c:pt idx="3859">
                  <c:v>0.79017819900075303</c:v>
                </c:pt>
                <c:pt idx="3860">
                  <c:v>0.79019688123981102</c:v>
                </c:pt>
                <c:pt idx="3861">
                  <c:v>0.79020097660419908</c:v>
                </c:pt>
                <c:pt idx="3862">
                  <c:v>0.7902064415331207</c:v>
                </c:pt>
                <c:pt idx="3863">
                  <c:v>0.79022267130559498</c:v>
                </c:pt>
                <c:pt idx="3864">
                  <c:v>0.79024731733633824</c:v>
                </c:pt>
                <c:pt idx="3865">
                  <c:v>0.7902700905281097</c:v>
                </c:pt>
                <c:pt idx="3866">
                  <c:v>0.79027555439849517</c:v>
                </c:pt>
                <c:pt idx="3867">
                  <c:v>0.79031642228343491</c:v>
                </c:pt>
                <c:pt idx="3868">
                  <c:v>0.79033919106308836</c:v>
                </c:pt>
                <c:pt idx="3869">
                  <c:v>0.79034465387482167</c:v>
                </c:pt>
                <c:pt idx="3870">
                  <c:v>0.79034525077262652</c:v>
                </c:pt>
                <c:pt idx="3871">
                  <c:v>0.79038551384066436</c:v>
                </c:pt>
                <c:pt idx="3872">
                  <c:v>0.79040827820773729</c:v>
                </c:pt>
                <c:pt idx="3873">
                  <c:v>0.79041373996072206</c:v>
                </c:pt>
                <c:pt idx="3874">
                  <c:v>0.79043605543519169</c:v>
                </c:pt>
                <c:pt idx="3875">
                  <c:v>0.79045459200665014</c:v>
                </c:pt>
                <c:pt idx="3876">
                  <c:v>0.79046778810715423</c:v>
                </c:pt>
                <c:pt idx="3877">
                  <c:v>0.79047735196068669</c:v>
                </c:pt>
                <c:pt idx="3878">
                  <c:v>0.79048281265480069</c:v>
                </c:pt>
                <c:pt idx="3879">
                  <c:v>0.7904936678308071</c:v>
                </c:pt>
                <c:pt idx="3880">
                  <c:v>0.79052365677999692</c:v>
                </c:pt>
                <c:pt idx="3881">
                  <c:v>0.79054641232054257</c:v>
                </c:pt>
                <c:pt idx="3882">
                  <c:v>0.79055187195568966</c:v>
                </c:pt>
                <c:pt idx="3883">
                  <c:v>0.79058754125191855</c:v>
                </c:pt>
                <c:pt idx="3884">
                  <c:v>0.7905927081593318</c:v>
                </c:pt>
                <c:pt idx="3885">
                  <c:v>0.79061151470786062</c:v>
                </c:pt>
                <c:pt idx="3886">
                  <c:v>0.79061284241756435</c:v>
                </c:pt>
                <c:pt idx="3887">
                  <c:v>0.79061417012230739</c:v>
                </c:pt>
                <c:pt idx="3888">
                  <c:v>0.79061545928593191</c:v>
                </c:pt>
                <c:pt idx="3889">
                  <c:v>0.79061549782209628</c:v>
                </c:pt>
                <c:pt idx="3890">
                  <c:v>0.79061682551693124</c:v>
                </c:pt>
                <c:pt idx="3891">
                  <c:v>0.79061815320681195</c:v>
                </c:pt>
                <c:pt idx="3892">
                  <c:v>0.79061948089173872</c:v>
                </c:pt>
                <c:pt idx="3893">
                  <c:v>0.79062080857171779</c:v>
                </c:pt>
                <c:pt idx="3894">
                  <c:v>0.79062091786199673</c:v>
                </c:pt>
                <c:pt idx="3895">
                  <c:v>0.79062346391680061</c:v>
                </c:pt>
                <c:pt idx="3896">
                  <c:v>0.7906247915819109</c:v>
                </c:pt>
                <c:pt idx="3897">
                  <c:v>0.79062744689727527</c:v>
                </c:pt>
                <c:pt idx="3898">
                  <c:v>0.79062877454752301</c:v>
                </c:pt>
                <c:pt idx="3899">
                  <c:v>0.79063010219281649</c:v>
                </c:pt>
                <c:pt idx="3900">
                  <c:v>0.79063142983315571</c:v>
                </c:pt>
                <c:pt idx="3901">
                  <c:v>0.79063275746854078</c:v>
                </c:pt>
                <c:pt idx="3902">
                  <c:v>0.79063408509897171</c:v>
                </c:pt>
                <c:pt idx="3903">
                  <c:v>0.79063541272445514</c:v>
                </c:pt>
                <c:pt idx="3904">
                  <c:v>0.79063674034497744</c:v>
                </c:pt>
                <c:pt idx="3905">
                  <c:v>0.79063806796054559</c:v>
                </c:pt>
                <c:pt idx="3906">
                  <c:v>0.7906393955711597</c:v>
                </c:pt>
                <c:pt idx="3907">
                  <c:v>0.79064072317681933</c:v>
                </c:pt>
                <c:pt idx="3908">
                  <c:v>0.79064205077753136</c:v>
                </c:pt>
                <c:pt idx="3909">
                  <c:v>0.79064337837328236</c:v>
                </c:pt>
                <c:pt idx="3910">
                  <c:v>0.79066174614328333</c:v>
                </c:pt>
                <c:pt idx="3911">
                  <c:v>0.79068449285548437</c:v>
                </c:pt>
                <c:pt idx="3912">
                  <c:v>0.79068738732656729</c:v>
                </c:pt>
                <c:pt idx="3913">
                  <c:v>0.79068995037235124</c:v>
                </c:pt>
                <c:pt idx="3914">
                  <c:v>0.79073077073046172</c:v>
                </c:pt>
                <c:pt idx="3915">
                  <c:v>0.79073779315162285</c:v>
                </c:pt>
                <c:pt idx="3916">
                  <c:v>0.79075351302781061</c:v>
                </c:pt>
                <c:pt idx="3917">
                  <c:v>0.79075896948538427</c:v>
                </c:pt>
                <c:pt idx="3918">
                  <c:v>0.79079978191950628</c:v>
                </c:pt>
                <c:pt idx="3919">
                  <c:v>0.79082251980154383</c:v>
                </c:pt>
                <c:pt idx="3920">
                  <c:v>0.79082797519970893</c:v>
                </c:pt>
                <c:pt idx="3921">
                  <c:v>0.79085475826435647</c:v>
                </c:pt>
                <c:pt idx="3922">
                  <c:v>0.79086261834365801</c:v>
                </c:pt>
                <c:pt idx="3923">
                  <c:v>0.79086877970903069</c:v>
                </c:pt>
                <c:pt idx="3924">
                  <c:v>0.79087623877891777</c:v>
                </c:pt>
                <c:pt idx="3925">
                  <c:v>0.79088021892818572</c:v>
                </c:pt>
                <c:pt idx="3926">
                  <c:v>0.79089151317531847</c:v>
                </c:pt>
                <c:pt idx="3927">
                  <c:v>0.7908969675139601</c:v>
                </c:pt>
                <c:pt idx="3928">
                  <c:v>0.79093160392913908</c:v>
                </c:pt>
                <c:pt idx="3929">
                  <c:v>0.79093776409767125</c:v>
                </c:pt>
                <c:pt idx="3930">
                  <c:v>0.79096049314775119</c:v>
                </c:pt>
                <c:pt idx="3931">
                  <c:v>0.79096594642677431</c:v>
                </c:pt>
                <c:pt idx="3932">
                  <c:v>0.79100673508406538</c:v>
                </c:pt>
                <c:pt idx="3933">
                  <c:v>0.79102945971748673</c:v>
                </c:pt>
                <c:pt idx="3934">
                  <c:v>0.79103491193677011</c:v>
                </c:pt>
                <c:pt idx="3935">
                  <c:v>0.79103822627527487</c:v>
                </c:pt>
                <c:pt idx="3936">
                  <c:v>0.7910695348923279</c:v>
                </c:pt>
                <c:pt idx="3937">
                  <c:v>0.79109841288314531</c:v>
                </c:pt>
                <c:pt idx="3938">
                  <c:v>0.79110386404259403</c:v>
                </c:pt>
                <c:pt idx="3939">
                  <c:v>0.7911071777368156</c:v>
                </c:pt>
                <c:pt idx="3940">
                  <c:v>0.79113848026731604</c:v>
                </c:pt>
                <c:pt idx="3941">
                  <c:v>0.79113906894845965</c:v>
                </c:pt>
                <c:pt idx="3942">
                  <c:v>0.79116735264336879</c:v>
                </c:pt>
                <c:pt idx="3943">
                  <c:v>0.7911728027428685</c:v>
                </c:pt>
                <c:pt idx="3944">
                  <c:v>0.79118533239258826</c:v>
                </c:pt>
                <c:pt idx="3945">
                  <c:v>0.79120741223607038</c:v>
                </c:pt>
                <c:pt idx="3946">
                  <c:v>0.79121356761605377</c:v>
                </c:pt>
                <c:pt idx="3947">
                  <c:v>0.79123627899680105</c:v>
                </c:pt>
                <c:pt idx="3948">
                  <c:v>0.79124172803623738</c:v>
                </c:pt>
                <c:pt idx="3949">
                  <c:v>0.79127633079724191</c:v>
                </c:pt>
                <c:pt idx="3950">
                  <c:v>0.79127956969111857</c:v>
                </c:pt>
                <c:pt idx="3951">
                  <c:v>0.79128248497977549</c:v>
                </c:pt>
                <c:pt idx="3952">
                  <c:v>0.79130519194206739</c:v>
                </c:pt>
                <c:pt idx="3953">
                  <c:v>0.79131063992134609</c:v>
                </c:pt>
                <c:pt idx="3954">
                  <c:v>0.79134523594945749</c:v>
                </c:pt>
                <c:pt idx="3955">
                  <c:v>0.79137409147781523</c:v>
                </c:pt>
                <c:pt idx="3956">
                  <c:v>0.79137953839682229</c:v>
                </c:pt>
                <c:pt idx="3957">
                  <c:v>0.79141412769136532</c:v>
                </c:pt>
                <c:pt idx="3958">
                  <c:v>0.79143632865246516</c:v>
                </c:pt>
                <c:pt idx="3959">
                  <c:v>0.79144297760269378</c:v>
                </c:pt>
                <c:pt idx="3960">
                  <c:v>0.79144842346131528</c:v>
                </c:pt>
                <c:pt idx="3961">
                  <c:v>0.79148300602161581</c:v>
                </c:pt>
                <c:pt idx="3962">
                  <c:v>0.79151185031533378</c:v>
                </c:pt>
                <c:pt idx="3963">
                  <c:v>0.79151729511347602</c:v>
                </c:pt>
                <c:pt idx="3964">
                  <c:v>0.79155187093884072</c:v>
                </c:pt>
                <c:pt idx="3965">
                  <c:v>0.79158070961439497</c:v>
                </c:pt>
                <c:pt idx="3966">
                  <c:v>0.7915861533519376</c:v>
                </c:pt>
                <c:pt idx="3967">
                  <c:v>0.79162072244169401</c:v>
                </c:pt>
                <c:pt idx="3968">
                  <c:v>0.79164955549851168</c:v>
                </c:pt>
                <c:pt idx="3969">
                  <c:v>0.791654998175361</c:v>
                </c:pt>
                <c:pt idx="3970">
                  <c:v>0.79168956052883122</c:v>
                </c:pt>
                <c:pt idx="3971">
                  <c:v>0.79171838796634031</c:v>
                </c:pt>
                <c:pt idx="3972">
                  <c:v>0.79172382958238341</c:v>
                </c:pt>
                <c:pt idx="3973">
                  <c:v>0.79175004542579663</c:v>
                </c:pt>
                <c:pt idx="3974">
                  <c:v>0.79175838519888997</c:v>
                </c:pt>
                <c:pt idx="3975">
                  <c:v>0.79178720701653915</c:v>
                </c:pt>
                <c:pt idx="3976">
                  <c:v>0.79179264757166246</c:v>
                </c:pt>
                <c:pt idx="3977">
                  <c:v>0.79182719645053579</c:v>
                </c:pt>
                <c:pt idx="3978">
                  <c:v>0.79185601264774819</c:v>
                </c:pt>
                <c:pt idx="3979">
                  <c:v>0.79186145214185877</c:v>
                </c:pt>
                <c:pt idx="3980">
                  <c:v>0.79189599428241009</c:v>
                </c:pt>
                <c:pt idx="3981">
                  <c:v>0.79192480485862904</c:v>
                </c:pt>
                <c:pt idx="3982">
                  <c:v>0.79193024329161399</c:v>
                </c:pt>
                <c:pt idx="3983">
                  <c:v>0.79194197768554786</c:v>
                </c:pt>
                <c:pt idx="3984">
                  <c:v>0.79196477869317561</c:v>
                </c:pt>
                <c:pt idx="3985">
                  <c:v>0.79199358364784567</c:v>
                </c:pt>
                <c:pt idx="3986">
                  <c:v>0.79199902101959208</c:v>
                </c:pt>
                <c:pt idx="3987">
                  <c:v>0.79203354968149675</c:v>
                </c:pt>
                <c:pt idx="3988">
                  <c:v>0.79206234901404304</c:v>
                </c:pt>
                <c:pt idx="3989">
                  <c:v>0.79206479218909798</c:v>
                </c:pt>
                <c:pt idx="3990">
                  <c:v>0.79206778532445843</c:v>
                </c:pt>
                <c:pt idx="3991">
                  <c:v>0.79210230724602027</c:v>
                </c:pt>
                <c:pt idx="3992">
                  <c:v>0.79213110095589545</c:v>
                </c:pt>
                <c:pt idx="3993">
                  <c:v>0.79213653620486058</c:v>
                </c:pt>
                <c:pt idx="3994">
                  <c:v>0.79217105138541455</c:v>
                </c:pt>
                <c:pt idx="3995">
                  <c:v>0.79219983947205164</c:v>
                </c:pt>
                <c:pt idx="3996">
                  <c:v>0.79220527365947413</c:v>
                </c:pt>
                <c:pt idx="3997">
                  <c:v>0.79223978209834933</c:v>
                </c:pt>
                <c:pt idx="3998">
                  <c:v>0.79226856456118266</c:v>
                </c:pt>
                <c:pt idx="3999">
                  <c:v>0.79227399768695039</c:v>
                </c:pt>
                <c:pt idx="4000">
                  <c:v>0.79230849938347681</c:v>
                </c:pt>
                <c:pt idx="4001">
                  <c:v>0.79233727622196093</c:v>
                </c:pt>
                <c:pt idx="4002">
                  <c:v>0.79234270828596176</c:v>
                </c:pt>
                <c:pt idx="4003">
                  <c:v>0.79237720323947691</c:v>
                </c:pt>
                <c:pt idx="4004">
                  <c:v>0.7923788092734102</c:v>
                </c:pt>
                <c:pt idx="4005">
                  <c:v>0.79240597445304117</c:v>
                </c:pt>
                <c:pt idx="4006">
                  <c:v>0.79244589366500573</c:v>
                </c:pt>
                <c:pt idx="4007">
                  <c:v>0.79244749938494508</c:v>
                </c:pt>
                <c:pt idx="4008">
                  <c:v>0.79247465925309934</c:v>
                </c:pt>
                <c:pt idx="4009">
                  <c:v>0.7925145706587402</c:v>
                </c:pt>
                <c:pt idx="4010">
                  <c:v>0.7925161760646483</c:v>
                </c:pt>
                <c:pt idx="4011">
                  <c:v>0.79254333062081384</c:v>
                </c:pt>
                <c:pt idx="4012">
                  <c:v>0.7925832342193595</c:v>
                </c:pt>
                <c:pt idx="4013">
                  <c:v>0.79261198855484416</c:v>
                </c:pt>
                <c:pt idx="4014">
                  <c:v>0.79261741637075978</c:v>
                </c:pt>
                <c:pt idx="4015">
                  <c:v>0.79265188434552447</c:v>
                </c:pt>
                <c:pt idx="4016">
                  <c:v>0.79268063305387904</c:v>
                </c:pt>
                <c:pt idx="4017">
                  <c:v>0.79268605980750306</c:v>
                </c:pt>
                <c:pt idx="4018">
                  <c:v>0.79272052103591806</c:v>
                </c:pt>
                <c:pt idx="4019">
                  <c:v>0.79274926411658164</c:v>
                </c:pt>
                <c:pt idx="4020">
                  <c:v>0.79278914428922453</c:v>
                </c:pt>
                <c:pt idx="4021">
                  <c:v>0.79281788174163759</c:v>
                </c:pt>
                <c:pt idx="4022">
                  <c:v>0.79285775410411041</c:v>
                </c:pt>
                <c:pt idx="4023">
                  <c:v>0.79288648592773359</c:v>
                </c:pt>
                <c:pt idx="4024">
                  <c:v>0.79292635047926396</c:v>
                </c:pt>
                <c:pt idx="4025">
                  <c:v>0.79295507667353882</c:v>
                </c:pt>
                <c:pt idx="4026">
                  <c:v>0.79299493341337479</c:v>
                </c:pt>
                <c:pt idx="4027">
                  <c:v>0.79302365397774388</c:v>
                </c:pt>
                <c:pt idx="4028">
                  <c:v>0.79304262503124712</c:v>
                </c:pt>
                <c:pt idx="4029">
                  <c:v>0.79306350290511507</c:v>
                </c:pt>
                <c:pt idx="4030">
                  <c:v>0.79309221783904127</c:v>
                </c:pt>
                <c:pt idx="4031">
                  <c:v>0.7931320589531845</c:v>
                </c:pt>
                <c:pt idx="4032">
                  <c:v>0.79316076825610538</c:v>
                </c:pt>
                <c:pt idx="4033">
                  <c:v>0.79320060155625904</c:v>
                </c:pt>
                <c:pt idx="4034">
                  <c:v>0.79322930522763246</c:v>
                </c:pt>
                <c:pt idx="4035">
                  <c:v>0.79326913071303551</c:v>
                </c:pt>
                <c:pt idx="4036">
                  <c:v>0.79329782875232013</c:v>
                </c:pt>
                <c:pt idx="4037">
                  <c:v>0.79333764642221294</c:v>
                </c:pt>
                <c:pt idx="4038">
                  <c:v>0.79336633882884844</c:v>
                </c:pt>
                <c:pt idx="4039">
                  <c:v>0.79340614868247217</c:v>
                </c:pt>
                <c:pt idx="4040">
                  <c:v>0.79343483545592519</c:v>
                </c:pt>
                <c:pt idx="4041">
                  <c:v>0.79347463749251579</c:v>
                </c:pt>
                <c:pt idx="4042">
                  <c:v>0.79350331863223433</c:v>
                </c:pt>
                <c:pt idx="4043">
                  <c:v>0.79354311285104795</c:v>
                </c:pt>
                <c:pt idx="4044">
                  <c:v>0.79357178835648057</c:v>
                </c:pt>
                <c:pt idx="4045">
                  <c:v>0.79361157475675537</c:v>
                </c:pt>
                <c:pt idx="4046">
                  <c:v>0.79364024462737093</c:v>
                </c:pt>
                <c:pt idx="4047">
                  <c:v>0.79368002320835229</c:v>
                </c:pt>
                <c:pt idx="4048">
                  <c:v>0.79368133939286623</c:v>
                </c:pt>
                <c:pt idx="4049">
                  <c:v>0.79368265557240403</c:v>
                </c:pt>
                <c:pt idx="4050">
                  <c:v>0.79368397174696548</c:v>
                </c:pt>
                <c:pt idx="4051">
                  <c:v>0.79368528791655091</c:v>
                </c:pt>
                <c:pt idx="4052">
                  <c:v>0.79368660408116687</c:v>
                </c:pt>
                <c:pt idx="4053">
                  <c:v>0.79370868744359424</c:v>
                </c:pt>
                <c:pt idx="4054">
                  <c:v>0.79375503778348522</c:v>
                </c:pt>
                <c:pt idx="4055">
                  <c:v>0.7937771168038612</c:v>
                </c:pt>
                <c:pt idx="4056">
                  <c:v>0.79382345802897025</c:v>
                </c:pt>
                <c:pt idx="4057">
                  <c:v>0.79384553270688374</c:v>
                </c:pt>
                <c:pt idx="4058">
                  <c:v>0.79389186481633534</c:v>
                </c:pt>
                <c:pt idx="4059">
                  <c:v>0.79391393515135655</c:v>
                </c:pt>
                <c:pt idx="4060">
                  <c:v>0.79395085703544743</c:v>
                </c:pt>
                <c:pt idx="4061">
                  <c:v>0.79398232413600178</c:v>
                </c:pt>
                <c:pt idx="4062">
                  <c:v>0.79399265131768848</c:v>
                </c:pt>
                <c:pt idx="4063">
                  <c:v>0.79404916193352526</c:v>
                </c:pt>
                <c:pt idx="4064">
                  <c:v>0.7940506996595178</c:v>
                </c:pt>
                <c:pt idx="4065">
                  <c:v>0.79406102480814511</c:v>
                </c:pt>
                <c:pt idx="4066">
                  <c:v>0.79411906172062374</c:v>
                </c:pt>
                <c:pt idx="4067">
                  <c:v>0.79412938483600404</c:v>
                </c:pt>
                <c:pt idx="4068">
                  <c:v>0.7941977313999673</c:v>
                </c:pt>
                <c:pt idx="4069">
                  <c:v>0.79452895130482148</c:v>
                </c:pt>
                <c:pt idx="4070">
                  <c:v>0.79459721909317116</c:v>
                </c:pt>
                <c:pt idx="4071">
                  <c:v>0.79466547340887916</c:v>
                </c:pt>
                <c:pt idx="4072">
                  <c:v>0.79470934265137183</c:v>
                </c:pt>
                <c:pt idx="4073">
                  <c:v>0.79477783526899182</c:v>
                </c:pt>
                <c:pt idx="4074">
                  <c:v>0.79479201166324032</c:v>
                </c:pt>
                <c:pt idx="4075">
                  <c:v>0.79483783922917062</c:v>
                </c:pt>
                <c:pt idx="4076">
                  <c:v>0.79505939377088752</c:v>
                </c:pt>
                <c:pt idx="4077">
                  <c:v>0.79510518583399925</c:v>
                </c:pt>
                <c:pt idx="4078">
                  <c:v>0.79530081415476062</c:v>
                </c:pt>
                <c:pt idx="4079">
                  <c:v>0.79530212419025093</c:v>
                </c:pt>
                <c:pt idx="4080">
                  <c:v>0.79530343422076033</c:v>
                </c:pt>
                <c:pt idx="4081">
                  <c:v>0.79530474424627606</c:v>
                </c:pt>
                <c:pt idx="4082">
                  <c:v>0.79530605426680445</c:v>
                </c:pt>
                <c:pt idx="4083">
                  <c:v>0.79530736428234539</c:v>
                </c:pt>
                <c:pt idx="4084">
                  <c:v>0.79530867429289887</c:v>
                </c:pt>
                <c:pt idx="4085">
                  <c:v>0.79530998429846522</c:v>
                </c:pt>
                <c:pt idx="4086">
                  <c:v>0.79531129429905068</c:v>
                </c:pt>
                <c:pt idx="4087">
                  <c:v>0.79531260429464212</c:v>
                </c:pt>
                <c:pt idx="4088">
                  <c:v>0.79531427780214381</c:v>
                </c:pt>
                <c:pt idx="4089">
                  <c:v>0.79531558778637645</c:v>
                </c:pt>
                <c:pt idx="4090">
                  <c:v>0.79532421913355833</c:v>
                </c:pt>
                <c:pt idx="4091">
                  <c:v>0.79544502626198976</c:v>
                </c:pt>
                <c:pt idx="4092">
                  <c:v>0.79566219465065813</c:v>
                </c:pt>
                <c:pt idx="4093">
                  <c:v>0.79566481196298444</c:v>
                </c:pt>
                <c:pt idx="4094">
                  <c:v>0.79566728929452513</c:v>
                </c:pt>
                <c:pt idx="4095">
                  <c:v>0.79566742925534517</c:v>
                </c:pt>
                <c:pt idx="4096">
                  <c:v>0.79566873789404091</c:v>
                </c:pt>
                <c:pt idx="4097">
                  <c:v>0.79567004652775319</c:v>
                </c:pt>
                <c:pt idx="4098">
                  <c:v>0.79567266378019552</c:v>
                </c:pt>
                <c:pt idx="4099">
                  <c:v>0.79567397239893212</c:v>
                </c:pt>
                <c:pt idx="4100">
                  <c:v>0.79571190182029605</c:v>
                </c:pt>
                <c:pt idx="4101">
                  <c:v>0.79572442683416988</c:v>
                </c:pt>
                <c:pt idx="4102">
                  <c:v>0.79574332205129905</c:v>
                </c:pt>
                <c:pt idx="4103">
                  <c:v>0.79574463040057186</c:v>
                </c:pt>
                <c:pt idx="4104">
                  <c:v>0.79574593874485422</c:v>
                </c:pt>
                <c:pt idx="4105">
                  <c:v>0.7957463018049028</c:v>
                </c:pt>
                <c:pt idx="4106">
                  <c:v>0.79574724708414646</c:v>
                </c:pt>
                <c:pt idx="4107">
                  <c:v>0.79574855541844824</c:v>
                </c:pt>
                <c:pt idx="4108">
                  <c:v>0.79574891847572715</c:v>
                </c:pt>
                <c:pt idx="4109">
                  <c:v>0.79574986374776635</c:v>
                </c:pt>
                <c:pt idx="4110">
                  <c:v>0.79575117207208745</c:v>
                </c:pt>
                <c:pt idx="4111">
                  <c:v>0.79575248039141822</c:v>
                </c:pt>
                <c:pt idx="4112">
                  <c:v>0.79575378870575875</c:v>
                </c:pt>
                <c:pt idx="4113">
                  <c:v>0.79575415175749831</c:v>
                </c:pt>
                <c:pt idx="4114">
                  <c:v>0.79575509701510883</c:v>
                </c:pt>
                <c:pt idx="4115">
                  <c:v>0.79575640531946856</c:v>
                </c:pt>
                <c:pt idx="4116">
                  <c:v>0.79575771361884429</c:v>
                </c:pt>
                <c:pt idx="4117">
                  <c:v>0.79575902191322312</c:v>
                </c:pt>
                <c:pt idx="4118">
                  <c:v>0.79576033020261172</c:v>
                </c:pt>
                <c:pt idx="4119">
                  <c:v>0.79576163848700965</c:v>
                </c:pt>
                <c:pt idx="4120">
                  <c:v>0.79576294676641735</c:v>
                </c:pt>
                <c:pt idx="4121">
                  <c:v>0.79576425504084114</c:v>
                </c:pt>
                <c:pt idx="4122">
                  <c:v>0.79576556331026782</c:v>
                </c:pt>
                <c:pt idx="4123">
                  <c:v>0.79576687157470427</c:v>
                </c:pt>
                <c:pt idx="4124">
                  <c:v>0.79576817983415005</c:v>
                </c:pt>
                <c:pt idx="4125">
                  <c:v>0.79576948808860548</c:v>
                </c:pt>
                <c:pt idx="4126">
                  <c:v>0.79577079633807701</c:v>
                </c:pt>
                <c:pt idx="4127">
                  <c:v>0.79577210458255143</c:v>
                </c:pt>
                <c:pt idx="4128">
                  <c:v>0.79577341282203529</c:v>
                </c:pt>
                <c:pt idx="4129">
                  <c:v>0.79577472105652869</c:v>
                </c:pt>
                <c:pt idx="4130">
                  <c:v>0.79577602928603164</c:v>
                </c:pt>
                <c:pt idx="4131">
                  <c:v>0.79577733751054403</c:v>
                </c:pt>
                <c:pt idx="4132">
                  <c:v>0.7957786457300724</c:v>
                </c:pt>
                <c:pt idx="4133">
                  <c:v>0.79577995394460366</c:v>
                </c:pt>
                <c:pt idx="4134">
                  <c:v>0.79578126215414458</c:v>
                </c:pt>
                <c:pt idx="4135">
                  <c:v>0.79578257035869482</c:v>
                </c:pt>
                <c:pt idx="4136">
                  <c:v>0.79578387855825428</c:v>
                </c:pt>
                <c:pt idx="4137">
                  <c:v>0.79578518675282994</c:v>
                </c:pt>
                <c:pt idx="4138">
                  <c:v>0.7957864949424085</c:v>
                </c:pt>
                <c:pt idx="4139">
                  <c:v>0.79578780312699637</c:v>
                </c:pt>
                <c:pt idx="4140">
                  <c:v>0.79578911130659358</c:v>
                </c:pt>
                <c:pt idx="4141">
                  <c:v>0.79579041948120022</c:v>
                </c:pt>
                <c:pt idx="4142">
                  <c:v>0.79579172765082296</c:v>
                </c:pt>
                <c:pt idx="4143">
                  <c:v>0.79579303581544847</c:v>
                </c:pt>
                <c:pt idx="4144">
                  <c:v>0.79579434397508297</c:v>
                </c:pt>
                <c:pt idx="4145">
                  <c:v>0.79579565212972725</c:v>
                </c:pt>
                <c:pt idx="4146">
                  <c:v>0.79579696027938085</c:v>
                </c:pt>
                <c:pt idx="4147">
                  <c:v>0.79579826842404366</c:v>
                </c:pt>
                <c:pt idx="4148">
                  <c:v>0.79579957656372224</c:v>
                </c:pt>
                <c:pt idx="4149">
                  <c:v>0.79580088469840371</c:v>
                </c:pt>
                <c:pt idx="4150">
                  <c:v>0.79580219282809461</c:v>
                </c:pt>
                <c:pt idx="4151">
                  <c:v>0.79580350095279462</c:v>
                </c:pt>
                <c:pt idx="4152">
                  <c:v>0.79580480907250406</c:v>
                </c:pt>
                <c:pt idx="4153">
                  <c:v>0.79580611718722927</c:v>
                </c:pt>
                <c:pt idx="4154">
                  <c:v>0.79580742529695725</c:v>
                </c:pt>
                <c:pt idx="4155">
                  <c:v>0.79580873340169445</c:v>
                </c:pt>
                <c:pt idx="4156">
                  <c:v>0.79581004150144086</c:v>
                </c:pt>
                <c:pt idx="4157">
                  <c:v>0.79581134959619659</c:v>
                </c:pt>
                <c:pt idx="4158">
                  <c:v>0.79581265768596166</c:v>
                </c:pt>
                <c:pt idx="4159">
                  <c:v>0.79581396577074226</c:v>
                </c:pt>
                <c:pt idx="4160">
                  <c:v>0.79581527385052575</c:v>
                </c:pt>
                <c:pt idx="4161">
                  <c:v>0.79582479324617106</c:v>
                </c:pt>
                <c:pt idx="4162">
                  <c:v>0.79588328712175249</c:v>
                </c:pt>
                <c:pt idx="4163">
                  <c:v>0.79588459493701214</c:v>
                </c:pt>
                <c:pt idx="4164">
                  <c:v>0.79596828473145242</c:v>
                </c:pt>
                <c:pt idx="4165">
                  <c:v>0.79596959222226227</c:v>
                </c:pt>
                <c:pt idx="4166">
                  <c:v>0.79597089970808022</c:v>
                </c:pt>
                <c:pt idx="4167">
                  <c:v>0.79605458480622515</c:v>
                </c:pt>
                <c:pt idx="4168">
                  <c:v>0.79612158994191884</c:v>
                </c:pt>
                <c:pt idx="4169">
                  <c:v>0.80027732470273227</c:v>
                </c:pt>
                <c:pt idx="4170">
                  <c:v>0.80038050097941371</c:v>
                </c:pt>
                <c:pt idx="4171">
                  <c:v>0.80041238470855214</c:v>
                </c:pt>
                <c:pt idx="4172">
                  <c:v>0.80059852167584733</c:v>
                </c:pt>
                <c:pt idx="4173">
                  <c:v>0.80062040556412217</c:v>
                </c:pt>
                <c:pt idx="4174">
                  <c:v>0.80062937068940965</c:v>
                </c:pt>
                <c:pt idx="4175">
                  <c:v>0.80074246780438108</c:v>
                </c:pt>
                <c:pt idx="4176">
                  <c:v>0.80074829335376951</c:v>
                </c:pt>
                <c:pt idx="4177">
                  <c:v>0.80084572907905782</c:v>
                </c:pt>
                <c:pt idx="4178">
                  <c:v>0.80086134983090351</c:v>
                </c:pt>
                <c:pt idx="4179">
                  <c:v>0.80088321634270354</c:v>
                </c:pt>
                <c:pt idx="4180">
                  <c:v>0.80096457398485144</c:v>
                </c:pt>
                <c:pt idx="4181">
                  <c:v>0.80101100255318869</c:v>
                </c:pt>
                <c:pt idx="4182">
                  <c:v>0.80103868312745252</c:v>
                </c:pt>
                <c:pt idx="4183">
                  <c:v>0.80105722932805212</c:v>
                </c:pt>
                <c:pt idx="4184">
                  <c:v>0.80108337614782021</c:v>
                </c:pt>
                <c:pt idx="4185">
                  <c:v>0.8011083608499836</c:v>
                </c:pt>
                <c:pt idx="4186">
                  <c:v>0.80112396918559869</c:v>
                </c:pt>
                <c:pt idx="4187">
                  <c:v>0.80122711127091661</c:v>
                </c:pt>
                <c:pt idx="4188">
                  <c:v>0.80134581893546464</c:v>
                </c:pt>
                <c:pt idx="4189">
                  <c:v>0.80505202823824074</c:v>
                </c:pt>
                <c:pt idx="4190">
                  <c:v>0.80510214602247543</c:v>
                </c:pt>
                <c:pt idx="4191">
                  <c:v>0.80515814454138845</c:v>
                </c:pt>
                <c:pt idx="4192">
                  <c:v>0.80538943330218538</c:v>
                </c:pt>
                <c:pt idx="4193">
                  <c:v>0.80543519828656207</c:v>
                </c:pt>
                <c:pt idx="4194">
                  <c:v>0.80572831137287793</c:v>
                </c:pt>
                <c:pt idx="4195">
                  <c:v>0.80584538243615111</c:v>
                </c:pt>
                <c:pt idx="4196">
                  <c:v>0.8058700029700101</c:v>
                </c:pt>
                <c:pt idx="4197">
                  <c:v>0.80588255832775024</c:v>
                </c:pt>
                <c:pt idx="4198">
                  <c:v>0.8059870220088089</c:v>
                </c:pt>
                <c:pt idx="4199">
                  <c:v>0.80609801878648646</c:v>
                </c:pt>
                <c:pt idx="4200">
                  <c:v>0.80610399805865751</c:v>
                </c:pt>
                <c:pt idx="4201">
                  <c:v>0.80624552261575899</c:v>
                </c:pt>
                <c:pt idx="4202">
                  <c:v>0.80634415790677794</c:v>
                </c:pt>
                <c:pt idx="4203">
                  <c:v>0.80644268868657554</c:v>
                </c:pt>
                <c:pt idx="4204">
                  <c:v>0.806461002625529</c:v>
                </c:pt>
                <c:pt idx="4205">
                  <c:v>0.80671911784687422</c:v>
                </c:pt>
                <c:pt idx="4206">
                  <c:v>0.8068458705784014</c:v>
                </c:pt>
                <c:pt idx="4207">
                  <c:v>0.80687169943093151</c:v>
                </c:pt>
                <c:pt idx="4208">
                  <c:v>0.80699862272813672</c:v>
                </c:pt>
                <c:pt idx="4209">
                  <c:v>0.80710367230409141</c:v>
                </c:pt>
                <c:pt idx="4210">
                  <c:v>0.80711522626452148</c:v>
                </c:pt>
                <c:pt idx="4211">
                  <c:v>0.80714707808804154</c:v>
                </c:pt>
                <c:pt idx="4212">
                  <c:v>0.807236900144922</c:v>
                </c:pt>
                <c:pt idx="4213">
                  <c:v>0.80737280828335178</c:v>
                </c:pt>
                <c:pt idx="4214">
                  <c:v>0.80771568907095159</c:v>
                </c:pt>
                <c:pt idx="4215">
                  <c:v>0.80774796389420467</c:v>
                </c:pt>
                <c:pt idx="4216">
                  <c:v>0.80797278041024734</c:v>
                </c:pt>
                <c:pt idx="4217">
                  <c:v>0.80808902371919356</c:v>
                </c:pt>
                <c:pt idx="4218">
                  <c:v>0.81048406089811442</c:v>
                </c:pt>
                <c:pt idx="4219">
                  <c:v>0.81147144521688808</c:v>
                </c:pt>
                <c:pt idx="4220">
                  <c:v>0.81154777664626276</c:v>
                </c:pt>
                <c:pt idx="4221">
                  <c:v>0.81156958698662551</c:v>
                </c:pt>
                <c:pt idx="4222">
                  <c:v>0.81169450074291383</c:v>
                </c:pt>
                <c:pt idx="4223">
                  <c:v>0.81174681807807769</c:v>
                </c:pt>
                <c:pt idx="4224">
                  <c:v>0.81182349941921261</c:v>
                </c:pt>
                <c:pt idx="4225">
                  <c:v>0.81194830927795103</c:v>
                </c:pt>
                <c:pt idx="4226">
                  <c:v>0.81206251133201324</c:v>
                </c:pt>
                <c:pt idx="4227">
                  <c:v>0.81249077021321914</c:v>
                </c:pt>
                <c:pt idx="4228">
                  <c:v>0.81330352711785991</c:v>
                </c:pt>
                <c:pt idx="4229">
                  <c:v>0.81618160135138362</c:v>
                </c:pt>
                <c:pt idx="4230">
                  <c:v>0.81632898004491261</c:v>
                </c:pt>
                <c:pt idx="4231">
                  <c:v>0.816330538749513</c:v>
                </c:pt>
                <c:pt idx="4232">
                  <c:v>0.81639552580177532</c:v>
                </c:pt>
                <c:pt idx="4233">
                  <c:v>0.81639675183480187</c:v>
                </c:pt>
                <c:pt idx="4234">
                  <c:v>0.81641995197667727</c:v>
                </c:pt>
                <c:pt idx="4235">
                  <c:v>0.81648854744394872</c:v>
                </c:pt>
                <c:pt idx="4236">
                  <c:v>0.81651996756186551</c:v>
                </c:pt>
                <c:pt idx="4237">
                  <c:v>0.81652346868869163</c:v>
                </c:pt>
                <c:pt idx="4238">
                  <c:v>0.81652854606041658</c:v>
                </c:pt>
                <c:pt idx="4239">
                  <c:v>0.81655472502069149</c:v>
                </c:pt>
                <c:pt idx="4240">
                  <c:v>0.8165771519071563</c:v>
                </c:pt>
                <c:pt idx="4241">
                  <c:v>0.8165780641273922</c:v>
                </c:pt>
                <c:pt idx="4242">
                  <c:v>0.81658917574282697</c:v>
                </c:pt>
                <c:pt idx="4243">
                  <c:v>0.81659779443919667</c:v>
                </c:pt>
                <c:pt idx="4244">
                  <c:v>0.81664293864438875</c:v>
                </c:pt>
                <c:pt idx="4245">
                  <c:v>0.81665533069365193</c:v>
                </c:pt>
                <c:pt idx="4246">
                  <c:v>0.81666149760551376</c:v>
                </c:pt>
                <c:pt idx="4247">
                  <c:v>0.81666699721798142</c:v>
                </c:pt>
                <c:pt idx="4248">
                  <c:v>0.81669201963616544</c:v>
                </c:pt>
                <c:pt idx="4249">
                  <c:v>0.8167782977443574</c:v>
                </c:pt>
                <c:pt idx="4250">
                  <c:v>0.81682291914202709</c:v>
                </c:pt>
                <c:pt idx="4251">
                  <c:v>0.81684196180400193</c:v>
                </c:pt>
                <c:pt idx="4252">
                  <c:v>0.81686188235258483</c:v>
                </c:pt>
                <c:pt idx="4253">
                  <c:v>0.81688049621172765</c:v>
                </c:pt>
                <c:pt idx="4254">
                  <c:v>0.81688302650536049</c:v>
                </c:pt>
                <c:pt idx="4255">
                  <c:v>0.81690171623701313</c:v>
                </c:pt>
                <c:pt idx="4256">
                  <c:v>0.81690561206358425</c:v>
                </c:pt>
                <c:pt idx="4257">
                  <c:v>0.81690754947253941</c:v>
                </c:pt>
                <c:pt idx="4258">
                  <c:v>0.81694785681245408</c:v>
                </c:pt>
                <c:pt idx="4259">
                  <c:v>0.81696924852241881</c:v>
                </c:pt>
                <c:pt idx="4260">
                  <c:v>0.81697118551125092</c:v>
                </c:pt>
                <c:pt idx="4261">
                  <c:v>0.81700668228853179</c:v>
                </c:pt>
                <c:pt idx="4262">
                  <c:v>0.81701029541676073</c:v>
                </c:pt>
                <c:pt idx="4263">
                  <c:v>0.81703287117984058</c:v>
                </c:pt>
                <c:pt idx="4264">
                  <c:v>0.8170739091700342</c:v>
                </c:pt>
                <c:pt idx="4265">
                  <c:v>0.81708561637404797</c:v>
                </c:pt>
                <c:pt idx="4266">
                  <c:v>0.81710166846416321</c:v>
                </c:pt>
                <c:pt idx="4267">
                  <c:v>0.81713634346668096</c:v>
                </c:pt>
                <c:pt idx="4268">
                  <c:v>0.817160075087774</c:v>
                </c:pt>
                <c:pt idx="4269">
                  <c:v>0.81716526239073128</c:v>
                </c:pt>
                <c:pt idx="4270">
                  <c:v>0.81717664069129248</c:v>
                </c:pt>
                <c:pt idx="4271">
                  <c:v>0.81719992986727652</c:v>
                </c:pt>
                <c:pt idx="4272">
                  <c:v>0.81720109526836082</c:v>
                </c:pt>
                <c:pt idx="4273">
                  <c:v>0.81722365633694549</c:v>
                </c:pt>
                <c:pt idx="4274">
                  <c:v>0.81722486840263264</c:v>
                </c:pt>
                <c:pt idx="4275">
                  <c:v>0.8172288425138281</c:v>
                </c:pt>
                <c:pt idx="4276">
                  <c:v>0.81724021834426985</c:v>
                </c:pt>
                <c:pt idx="4277">
                  <c:v>0.81726466761209426</c:v>
                </c:pt>
                <c:pt idx="4278">
                  <c:v>0.81726472487865953</c:v>
                </c:pt>
                <c:pt idx="4279">
                  <c:v>0.81727172327163133</c:v>
                </c:pt>
                <c:pt idx="4280">
                  <c:v>0.81728722378204166</c:v>
                </c:pt>
                <c:pt idx="4281">
                  <c:v>0.81729240883279552</c:v>
                </c:pt>
                <c:pt idx="4282">
                  <c:v>0.8173282261513124</c:v>
                </c:pt>
                <c:pt idx="4283">
                  <c:v>0.8173307276884173</c:v>
                </c:pt>
                <c:pt idx="4284">
                  <c:v>0.81733685793036526</c:v>
                </c:pt>
                <c:pt idx="4285">
                  <c:v>0.8173460700012084</c:v>
                </c:pt>
                <c:pt idx="4286">
                  <c:v>0.8173507774223876</c:v>
                </c:pt>
                <c:pt idx="4287">
                  <c:v>0.81735596134695876</c:v>
                </c:pt>
                <c:pt idx="4288">
                  <c:v>0.81735792030593657</c:v>
                </c:pt>
                <c:pt idx="4289">
                  <c:v>0.81736733223680558</c:v>
                </c:pt>
                <c:pt idx="4290">
                  <c:v>0.81736756376957831</c:v>
                </c:pt>
                <c:pt idx="4291">
                  <c:v>0.81737116128356146</c:v>
                </c:pt>
                <c:pt idx="4292">
                  <c:v>0.81737238324849337</c:v>
                </c:pt>
                <c:pt idx="4293">
                  <c:v>0.81738550849196134</c:v>
                </c:pt>
                <c:pt idx="4294">
                  <c:v>0.81739177088536574</c:v>
                </c:pt>
                <c:pt idx="4295">
                  <c:v>0.81740040078927323</c:v>
                </c:pt>
                <c:pt idx="4296">
                  <c:v>0.81741431725733471</c:v>
                </c:pt>
                <c:pt idx="4297">
                  <c:v>0.817419500055663</c:v>
                </c:pt>
                <c:pt idx="4298">
                  <c:v>0.8174308684750351</c:v>
                </c:pt>
                <c:pt idx="4299">
                  <c:v>0.81743591838929297</c:v>
                </c:pt>
                <c:pt idx="4300">
                  <c:v>0.81745530181358239</c:v>
                </c:pt>
                <c:pt idx="4301">
                  <c:v>0.81746392984226091</c:v>
                </c:pt>
                <c:pt idx="4302">
                  <c:v>0.81747784328621098</c:v>
                </c:pt>
                <c:pt idx="4303">
                  <c:v>0.8174830249582552</c:v>
                </c:pt>
                <c:pt idx="4304">
                  <c:v>0.81748946105282871</c:v>
                </c:pt>
                <c:pt idx="4305">
                  <c:v>0.8174947707849809</c:v>
                </c:pt>
                <c:pt idx="4306">
                  <c:v>0.81749943972379824</c:v>
                </c:pt>
                <c:pt idx="4307">
                  <c:v>0.81750066115261322</c:v>
                </c:pt>
                <c:pt idx="4308">
                  <c:v>0.8175188189353102</c:v>
                </c:pt>
                <c:pt idx="4309">
                  <c:v>0.81752866640041011</c:v>
                </c:pt>
                <c:pt idx="4310">
                  <c:v>0.81754135550836537</c:v>
                </c:pt>
                <c:pt idx="4311">
                  <c:v>0.81754653605406546</c:v>
                </c:pt>
                <c:pt idx="4312">
                  <c:v>0.8175497149599058</c:v>
                </c:pt>
                <c:pt idx="4313">
                  <c:v>0.8175578995321352</c:v>
                </c:pt>
                <c:pt idx="4314">
                  <c:v>0.81755950051031778</c:v>
                </c:pt>
                <c:pt idx="4315">
                  <c:v>0.81756072168802074</c:v>
                </c:pt>
                <c:pt idx="4316">
                  <c:v>0.81757543680701739</c:v>
                </c:pt>
                <c:pt idx="4317">
                  <c:v>0.81758232224989857</c:v>
                </c:pt>
                <c:pt idx="4318">
                  <c:v>0.81759216757405506</c:v>
                </c:pt>
                <c:pt idx="4319">
                  <c:v>0.8176030359676516</c:v>
                </c:pt>
                <c:pt idx="4320">
                  <c:v>0.81760485392314797</c:v>
                </c:pt>
                <c:pt idx="4321">
                  <c:v>0.81761003334245086</c:v>
                </c:pt>
                <c:pt idx="4322">
                  <c:v>0.8176276618690772</c:v>
                </c:pt>
                <c:pt idx="4323">
                  <c:v>0.81764581175668105</c:v>
                </c:pt>
                <c:pt idx="4324">
                  <c:v>0.81765565493980485</c:v>
                </c:pt>
                <c:pt idx="4325">
                  <c:v>0.81766652096976999</c:v>
                </c:pt>
                <c:pt idx="4326">
                  <c:v>0.8176683385298924</c:v>
                </c:pt>
                <c:pt idx="4327">
                  <c:v>0.81768891692909884</c:v>
                </c:pt>
                <c:pt idx="4328">
                  <c:v>0.81769013756550268</c:v>
                </c:pt>
                <c:pt idx="4329">
                  <c:v>0.81769114151523314</c:v>
                </c:pt>
                <c:pt idx="4330">
                  <c:v>0.81769236214233598</c:v>
                </c:pt>
                <c:pt idx="4331">
                  <c:v>0.81770928745501048</c:v>
                </c:pt>
                <c:pt idx="4332">
                  <c:v>0.81772034900699264</c:v>
                </c:pt>
                <c:pt idx="4333">
                  <c:v>0.81772999216322262</c:v>
                </c:pt>
                <c:pt idx="4334">
                  <c:v>0.81773180932795253</c:v>
                </c:pt>
                <c:pt idx="4335">
                  <c:v>0.81773698649430115</c:v>
                </c:pt>
                <c:pt idx="4336">
                  <c:v>0.81774138374843397</c:v>
                </c:pt>
                <c:pt idx="4337">
                  <c:v>0.81774834255953943</c:v>
                </c:pt>
                <c:pt idx="4338">
                  <c:v>0.8177558277140109</c:v>
                </c:pt>
                <c:pt idx="4339">
                  <c:v>0.8177727493442416</c:v>
                </c:pt>
                <c:pt idx="4340">
                  <c:v>0.81778380848941512</c:v>
                </c:pt>
                <c:pt idx="4341">
                  <c:v>0.81778844019943653</c:v>
                </c:pt>
                <c:pt idx="4342">
                  <c:v>0.81779344954736533</c:v>
                </c:pt>
                <c:pt idx="4343">
                  <c:v>0.81779526631668387</c:v>
                </c:pt>
                <c:pt idx="4344">
                  <c:v>0.81780044235647575</c:v>
                </c:pt>
                <c:pt idx="4345">
                  <c:v>0.81781827596742718</c:v>
                </c:pt>
                <c:pt idx="4346">
                  <c:v>0.81781949606247961</c:v>
                </c:pt>
                <c:pt idx="4347">
                  <c:v>0.81783053801932426</c:v>
                </c:pt>
                <c:pt idx="4348">
                  <c:v>0.81783619742371294</c:v>
                </c:pt>
                <c:pt idx="4349">
                  <c:v>0.8178472541619648</c:v>
                </c:pt>
                <c:pt idx="4350">
                  <c:v>0.81785188486390381</c:v>
                </c:pt>
                <c:pt idx="4351">
                  <c:v>0.8178568931215362</c:v>
                </c:pt>
                <c:pt idx="4352">
                  <c:v>0.81785870949542527</c:v>
                </c:pt>
                <c:pt idx="4353">
                  <c:v>0.81786388440860747</c:v>
                </c:pt>
                <c:pt idx="4354">
                  <c:v>0.8178827174279768</c:v>
                </c:pt>
                <c:pt idx="4355">
                  <c:v>0.81788449149689846</c:v>
                </c:pt>
                <c:pt idx="4356">
                  <c:v>0.81789963169278856</c:v>
                </c:pt>
                <c:pt idx="4357">
                  <c:v>0.81792032288510086</c:v>
                </c:pt>
                <c:pt idx="4358">
                  <c:v>0.81792213886354181</c:v>
                </c:pt>
                <c:pt idx="4359">
                  <c:v>0.81792731265005558</c:v>
                </c:pt>
                <c:pt idx="4360">
                  <c:v>0.81796305215081078</c:v>
                </c:pt>
                <c:pt idx="4361">
                  <c:v>0.81798373883740139</c:v>
                </c:pt>
                <c:pt idx="4362">
                  <c:v>0.81798555442037557</c:v>
                </c:pt>
                <c:pt idx="4363">
                  <c:v>0.8179907270801805</c:v>
                </c:pt>
                <c:pt idx="4364">
                  <c:v>0.81802645879714064</c:v>
                </c:pt>
                <c:pt idx="4365">
                  <c:v>0.81804714097780018</c:v>
                </c:pt>
                <c:pt idx="4366">
                  <c:v>0.81804895616528917</c:v>
                </c:pt>
                <c:pt idx="4367">
                  <c:v>0.81805412769832686</c:v>
                </c:pt>
                <c:pt idx="4368">
                  <c:v>0.81808985163114245</c:v>
                </c:pt>
                <c:pt idx="4369">
                  <c:v>0.81811052930566108</c:v>
                </c:pt>
                <c:pt idx="4370">
                  <c:v>0.81811234409764666</c:v>
                </c:pt>
                <c:pt idx="4371">
                  <c:v>0.81811751450386472</c:v>
                </c:pt>
                <c:pt idx="4372">
                  <c:v>0.8181532306521625</c:v>
                </c:pt>
                <c:pt idx="4373">
                  <c:v>0.81815415105368716</c:v>
                </c:pt>
                <c:pt idx="4374">
                  <c:v>0.81817390382033195</c:v>
                </c:pt>
                <c:pt idx="4375">
                  <c:v>0.8181757182167958</c:v>
                </c:pt>
                <c:pt idx="4376">
                  <c:v>0.81818088749614204</c:v>
                </c:pt>
                <c:pt idx="4377">
                  <c:v>0.81821659585956807</c:v>
                </c:pt>
                <c:pt idx="4378">
                  <c:v>0.81823726452118006</c:v>
                </c:pt>
                <c:pt idx="4379">
                  <c:v>0.81823907852210387</c:v>
                </c:pt>
                <c:pt idx="4380">
                  <c:v>0.81824424667452633</c:v>
                </c:pt>
                <c:pt idx="4381">
                  <c:v>0.81827994725272779</c:v>
                </c:pt>
                <c:pt idx="4382">
                  <c:v>0.81830061140757471</c:v>
                </c:pt>
                <c:pt idx="4383">
                  <c:v>0.81830242501294037</c:v>
                </c:pt>
                <c:pt idx="4384">
                  <c:v>0.81830759203838721</c:v>
                </c:pt>
                <c:pt idx="4385">
                  <c:v>0.81834328483099383</c:v>
                </c:pt>
                <c:pt idx="4386">
                  <c:v>0.81836394447886862</c:v>
                </c:pt>
                <c:pt idx="4387">
                  <c:v>0.81836575768865794</c:v>
                </c:pt>
                <c:pt idx="4388">
                  <c:v>0.8183709235870773</c:v>
                </c:pt>
                <c:pt idx="4389">
                  <c:v>0.81840660859374426</c:v>
                </c:pt>
                <c:pt idx="4390">
                  <c:v>0.81842726373444075</c:v>
                </c:pt>
                <c:pt idx="4391">
                  <c:v>0.8184290765486355</c:v>
                </c:pt>
                <c:pt idx="4392">
                  <c:v>0.81843424131996989</c:v>
                </c:pt>
                <c:pt idx="4393">
                  <c:v>0.81844026122878755</c:v>
                </c:pt>
                <c:pt idx="4394">
                  <c:v>0.81846991854033502</c:v>
                </c:pt>
                <c:pt idx="4395">
                  <c:v>0.81849056917364704</c:v>
                </c:pt>
                <c:pt idx="4396">
                  <c:v>0.81849238159222926</c:v>
                </c:pt>
                <c:pt idx="4397">
                  <c:v>0.81849754523643936</c:v>
                </c:pt>
                <c:pt idx="4398">
                  <c:v>0.81853321467014128</c:v>
                </c:pt>
                <c:pt idx="4399">
                  <c:v>0.81855372371858004</c:v>
                </c:pt>
                <c:pt idx="4400">
                  <c:v>0.81855386079586379</c:v>
                </c:pt>
                <c:pt idx="4401">
                  <c:v>0.81855494073032198</c:v>
                </c:pt>
                <c:pt idx="4402">
                  <c:v>0.81855567281881547</c:v>
                </c:pt>
                <c:pt idx="4403">
                  <c:v>0.81855615773696</c:v>
                </c:pt>
                <c:pt idx="4404">
                  <c:v>0.81855737473848178</c:v>
                </c:pt>
                <c:pt idx="4405">
                  <c:v>0.81855859173489343</c:v>
                </c:pt>
                <c:pt idx="4406">
                  <c:v>0.81855980872619505</c:v>
                </c:pt>
                <c:pt idx="4407">
                  <c:v>0.81856083533584378</c:v>
                </c:pt>
                <c:pt idx="4408">
                  <c:v>0.81856102571238654</c:v>
                </c:pt>
                <c:pt idx="4409">
                  <c:v>0.81856224269346811</c:v>
                </c:pt>
                <c:pt idx="4410">
                  <c:v>0.81856345966944544</c:v>
                </c:pt>
                <c:pt idx="4411">
                  <c:v>0.81856467664030674</c:v>
                </c:pt>
                <c:pt idx="4412">
                  <c:v>0.8185658936060578</c:v>
                </c:pt>
                <c:pt idx="4413">
                  <c:v>0.81856711056669884</c:v>
                </c:pt>
                <c:pt idx="4414">
                  <c:v>0.81856832752222985</c:v>
                </c:pt>
                <c:pt idx="4415">
                  <c:v>0.81856954447265662</c:v>
                </c:pt>
                <c:pt idx="4416">
                  <c:v>0.81857076141796736</c:v>
                </c:pt>
                <c:pt idx="4417">
                  <c:v>0.81857197835816786</c:v>
                </c:pt>
                <c:pt idx="4418">
                  <c:v>0.81857319529325834</c:v>
                </c:pt>
                <c:pt idx="4419">
                  <c:v>0.81857441222323857</c:v>
                </c:pt>
                <c:pt idx="4420">
                  <c:v>0.81857562914811477</c:v>
                </c:pt>
                <c:pt idx="4421">
                  <c:v>0.81857684606787484</c:v>
                </c:pt>
                <c:pt idx="4422">
                  <c:v>0.81857806298252467</c:v>
                </c:pt>
                <c:pt idx="4423">
                  <c:v>0.81857927989206436</c:v>
                </c:pt>
                <c:pt idx="4424">
                  <c:v>0.81858049679649381</c:v>
                </c:pt>
                <c:pt idx="4425">
                  <c:v>0.81858171369581323</c:v>
                </c:pt>
                <c:pt idx="4426">
                  <c:v>0.81858293059002851</c:v>
                </c:pt>
                <c:pt idx="4427">
                  <c:v>0.81858414747912744</c:v>
                </c:pt>
                <c:pt idx="4428">
                  <c:v>0.81858507893790478</c:v>
                </c:pt>
                <c:pt idx="4429">
                  <c:v>0.81858536436311624</c:v>
                </c:pt>
                <c:pt idx="4430">
                  <c:v>0.81858658124199501</c:v>
                </c:pt>
                <c:pt idx="4431">
                  <c:v>0.81858779811576354</c:v>
                </c:pt>
                <c:pt idx="4432">
                  <c:v>0.81858901498442782</c:v>
                </c:pt>
                <c:pt idx="4433">
                  <c:v>0.81859023184797597</c:v>
                </c:pt>
                <c:pt idx="4434">
                  <c:v>0.81859144870641387</c:v>
                </c:pt>
                <c:pt idx="4435">
                  <c:v>0.81859266555974153</c:v>
                </c:pt>
                <c:pt idx="4436">
                  <c:v>0.81859388240795905</c:v>
                </c:pt>
                <c:pt idx="4437">
                  <c:v>0.81859479551853709</c:v>
                </c:pt>
                <c:pt idx="4438">
                  <c:v>0.81859509925106622</c:v>
                </c:pt>
                <c:pt idx="4439">
                  <c:v>0.81859631608906946</c:v>
                </c:pt>
                <c:pt idx="4440">
                  <c:v>0.81859649698254078</c:v>
                </c:pt>
                <c:pt idx="4441">
                  <c:v>0.81859753292195636</c:v>
                </c:pt>
                <c:pt idx="4442">
                  <c:v>0.8185987497497329</c:v>
                </c:pt>
                <c:pt idx="4443">
                  <c:v>0.81861713860046881</c:v>
                </c:pt>
                <c:pt idx="4444">
                  <c:v>0.81861895022777198</c:v>
                </c:pt>
                <c:pt idx="4445">
                  <c:v>0.81862411161756732</c:v>
                </c:pt>
                <c:pt idx="4446">
                  <c:v>0.81865806438446209</c:v>
                </c:pt>
                <c:pt idx="4447">
                  <c:v>0.81865976547689412</c:v>
                </c:pt>
                <c:pt idx="4448">
                  <c:v>0.81868040258682362</c:v>
                </c:pt>
                <c:pt idx="4449">
                  <c:v>0.81868221381846029</c:v>
                </c:pt>
                <c:pt idx="4450">
                  <c:v>0.81868737408097181</c:v>
                </c:pt>
                <c:pt idx="4451">
                  <c:v>0.81872302015258203</c:v>
                </c:pt>
                <c:pt idx="4452">
                  <c:v>0.81874546359026168</c:v>
                </c:pt>
                <c:pt idx="4453">
                  <c:v>0.81875062272543842</c:v>
                </c:pt>
                <c:pt idx="4454">
                  <c:v>0.81875689388105088</c:v>
                </c:pt>
                <c:pt idx="4455">
                  <c:v>0.8187862610089871</c:v>
                </c:pt>
                <c:pt idx="4456">
                  <c:v>0.81880869954255953</c:v>
                </c:pt>
                <c:pt idx="4457">
                  <c:v>0.81881385755035063</c:v>
                </c:pt>
                <c:pt idx="4458">
                  <c:v>0.81884948804547542</c:v>
                </c:pt>
                <c:pt idx="4459">
                  <c:v>0.81886137718054197</c:v>
                </c:pt>
                <c:pt idx="4460">
                  <c:v>0.81887192167472023</c:v>
                </c:pt>
                <c:pt idx="4461">
                  <c:v>0.81887707855507519</c:v>
                </c:pt>
                <c:pt idx="4462">
                  <c:v>0.81888580839757252</c:v>
                </c:pt>
                <c:pt idx="4463">
                  <c:v>0.81892458779730304</c:v>
                </c:pt>
                <c:pt idx="4464">
                  <c:v>0.81893512998613649</c:v>
                </c:pt>
                <c:pt idx="4465">
                  <c:v>0.81894028573899869</c:v>
                </c:pt>
                <c:pt idx="4466">
                  <c:v>0.81897929135681435</c:v>
                </c:pt>
                <c:pt idx="4467">
                  <c:v>0.81898778459279253</c:v>
                </c:pt>
                <c:pt idx="4468">
                  <c:v>0.81899832447617837</c:v>
                </c:pt>
                <c:pt idx="4469">
                  <c:v>0.81900347910150961</c:v>
                </c:pt>
                <c:pt idx="4470">
                  <c:v>0.81905096756640039</c:v>
                </c:pt>
                <c:pt idx="4471">
                  <c:v>0.81906150514423581</c:v>
                </c:pt>
                <c:pt idx="4472">
                  <c:v>0.81906665864198003</c:v>
                </c:pt>
                <c:pt idx="4473">
                  <c:v>0.81912467198970074</c:v>
                </c:pt>
                <c:pt idx="4474">
                  <c:v>0.81912982435980775</c:v>
                </c:pt>
                <c:pt idx="4475">
                  <c:v>0.81916541590762371</c:v>
                </c:pt>
                <c:pt idx="4476">
                  <c:v>0.8191878250119482</c:v>
                </c:pt>
                <c:pt idx="4477">
                  <c:v>0.81919297625436815</c:v>
                </c:pt>
                <c:pt idx="4478">
                  <c:v>0.81921720107800999</c:v>
                </c:pt>
                <c:pt idx="4479">
                  <c:v>0.81921841530005168</c:v>
                </c:pt>
                <c:pt idx="4480">
                  <c:v>0.81921962951698102</c:v>
                </c:pt>
                <c:pt idx="4481">
                  <c:v>0.81922084372879778</c:v>
                </c:pt>
                <c:pt idx="4482">
                  <c:v>0.8192232721371</c:v>
                </c:pt>
                <c:pt idx="4483">
                  <c:v>0.81922856001168542</c:v>
                </c:pt>
                <c:pt idx="4484">
                  <c:v>0.81925096421037358</c:v>
                </c:pt>
                <c:pt idx="4485">
                  <c:v>0.81925611432505674</c:v>
                </c:pt>
                <c:pt idx="4486">
                  <c:v>0.8192916902915377</c:v>
                </c:pt>
                <c:pt idx="4487">
                  <c:v>0.81931408958437368</c:v>
                </c:pt>
                <c:pt idx="4488">
                  <c:v>0.81931923857127065</c:v>
                </c:pt>
                <c:pt idx="4489">
                  <c:v>0.81937720113332912</c:v>
                </c:pt>
                <c:pt idx="4490">
                  <c:v>0.81938234899238993</c:v>
                </c:pt>
                <c:pt idx="4491">
                  <c:v>0.81944029885664627</c:v>
                </c:pt>
                <c:pt idx="4492">
                  <c:v>0.81944544558781585</c:v>
                </c:pt>
                <c:pt idx="4493">
                  <c:v>0.81948897652059127</c:v>
                </c:pt>
                <c:pt idx="4494">
                  <c:v>0.81949018959764985</c:v>
                </c:pt>
                <c:pt idx="4495">
                  <c:v>0.81949140266960108</c:v>
                </c:pt>
                <c:pt idx="4496">
                  <c:v>0.81949261573643273</c:v>
                </c:pt>
                <c:pt idx="4497">
                  <c:v>0.81949382879815724</c:v>
                </c:pt>
                <c:pt idx="4498">
                  <c:v>0.81949504185476818</c:v>
                </c:pt>
                <c:pt idx="4499">
                  <c:v>0.81949625490625955</c:v>
                </c:pt>
                <c:pt idx="4500">
                  <c:v>0.81949746795264367</c:v>
                </c:pt>
                <c:pt idx="4501">
                  <c:v>0.81950338275370882</c:v>
                </c:pt>
                <c:pt idx="4502">
                  <c:v>0.81950852835694998</c:v>
                </c:pt>
                <c:pt idx="4503">
                  <c:v>0.81956053931942741</c:v>
                </c:pt>
                <c:pt idx="4504">
                  <c:v>0.81956175209478621</c:v>
                </c:pt>
                <c:pt idx="4505">
                  <c:v>0.81956296486503721</c:v>
                </c:pt>
                <c:pt idx="4506">
                  <c:v>0.81956417763017475</c:v>
                </c:pt>
                <c:pt idx="4507">
                  <c:v>0.81956539039019238</c:v>
                </c:pt>
                <c:pt idx="4508">
                  <c:v>0.81956645282392082</c:v>
                </c:pt>
                <c:pt idx="4509">
                  <c:v>0.81957159729917861</c:v>
                </c:pt>
                <c:pt idx="4510">
                  <c:v>0.81962177518402446</c:v>
                </c:pt>
                <c:pt idx="4511">
                  <c:v>0.81962844686591074</c:v>
                </c:pt>
                <c:pt idx="4512">
                  <c:v>0.81962950906668786</c:v>
                </c:pt>
                <c:pt idx="4513">
                  <c:v>0.81962965935490251</c:v>
                </c:pt>
                <c:pt idx="4514">
                  <c:v>0.81963087183877437</c:v>
                </c:pt>
                <c:pt idx="4515">
                  <c:v>0.81963208431753842</c:v>
                </c:pt>
                <c:pt idx="4516">
                  <c:v>0.81963329679118846</c:v>
                </c:pt>
                <c:pt idx="4517">
                  <c:v>0.81963450925971848</c:v>
                </c:pt>
                <c:pt idx="4518">
                  <c:v>0.81963465241391309</c:v>
                </c:pt>
                <c:pt idx="4519">
                  <c:v>0.8196357217231407</c:v>
                </c:pt>
                <c:pt idx="4520">
                  <c:v>0.8196369341814429</c:v>
                </c:pt>
                <c:pt idx="4521">
                  <c:v>0.81963814663463708</c:v>
                </c:pt>
                <c:pt idx="4522">
                  <c:v>0.81963935908271124</c:v>
                </c:pt>
                <c:pt idx="4523">
                  <c:v>0.81964057152567771</c:v>
                </c:pt>
                <c:pt idx="4524">
                  <c:v>0.81964178396352405</c:v>
                </c:pt>
                <c:pt idx="4525">
                  <c:v>0.81964299639626248</c:v>
                </c:pt>
                <c:pt idx="4526">
                  <c:v>0.81964420882388089</c:v>
                </c:pt>
                <c:pt idx="4527">
                  <c:v>0.81964542124639139</c:v>
                </c:pt>
                <c:pt idx="4528">
                  <c:v>0.81964663366378188</c:v>
                </c:pt>
                <c:pt idx="4529">
                  <c:v>0.81964784607606422</c:v>
                </c:pt>
                <c:pt idx="4530">
                  <c:v>0.81964905848322667</c:v>
                </c:pt>
                <c:pt idx="4531">
                  <c:v>0.81965027088528131</c:v>
                </c:pt>
                <c:pt idx="4532">
                  <c:v>0.81969255148139863</c:v>
                </c:pt>
                <c:pt idx="4533">
                  <c:v>0.81969769370054291</c:v>
                </c:pt>
                <c:pt idx="4534">
                  <c:v>0.81970211717899666</c:v>
                </c:pt>
                <c:pt idx="4535">
                  <c:v>0.81975558006746263</c:v>
                </c:pt>
                <c:pt idx="4536">
                  <c:v>0.81976072115847698</c:v>
                </c:pt>
                <c:pt idx="4537">
                  <c:v>0.81977250717910422</c:v>
                </c:pt>
                <c:pt idx="4538">
                  <c:v>0.81977371906033514</c:v>
                </c:pt>
                <c:pt idx="4539">
                  <c:v>0.81977493093645171</c:v>
                </c:pt>
                <c:pt idx="4540">
                  <c:v>0.81977614280745992</c:v>
                </c:pt>
                <c:pt idx="4541">
                  <c:v>0.81977735467334778</c:v>
                </c:pt>
                <c:pt idx="4542">
                  <c:v>0.8198185948242902</c:v>
                </c:pt>
                <c:pt idx="4543">
                  <c:v>0.81982373478712622</c:v>
                </c:pt>
                <c:pt idx="4544">
                  <c:v>0.81988159575127573</c:v>
                </c:pt>
                <c:pt idx="4545">
                  <c:v>0.81988673458588512</c:v>
                </c:pt>
                <c:pt idx="4546">
                  <c:v>0.81994458284783334</c:v>
                </c:pt>
                <c:pt idx="4547">
                  <c:v>0.81994972055416793</c:v>
                </c:pt>
                <c:pt idx="4548">
                  <c:v>0.82000402058056965</c:v>
                </c:pt>
                <c:pt idx="4549">
                  <c:v>0.82000523148429028</c:v>
                </c:pt>
                <c:pt idx="4550">
                  <c:v>0.82000644238289566</c:v>
                </c:pt>
                <c:pt idx="4551">
                  <c:v>0.82000755611337905</c:v>
                </c:pt>
                <c:pt idx="4552">
                  <c:v>0.8200076532763918</c:v>
                </c:pt>
                <c:pt idx="4553">
                  <c:v>0.8200087670021643</c:v>
                </c:pt>
                <c:pt idx="4554">
                  <c:v>0.8200088641647667</c:v>
                </c:pt>
                <c:pt idx="4555">
                  <c:v>0.8200099778858343</c:v>
                </c:pt>
                <c:pt idx="4556">
                  <c:v>0.82001007504802637</c:v>
                </c:pt>
                <c:pt idx="4557">
                  <c:v>0.82001118876438928</c:v>
                </c:pt>
                <c:pt idx="4558">
                  <c:v>0.82001239963783501</c:v>
                </c:pt>
                <c:pt idx="4559">
                  <c:v>0.82001269269139054</c:v>
                </c:pt>
                <c:pt idx="4560">
                  <c:v>0.82001361050615929</c:v>
                </c:pt>
                <c:pt idx="4561">
                  <c:v>0.82001482136936832</c:v>
                </c:pt>
                <c:pt idx="4562">
                  <c:v>0.82001603222746211</c:v>
                </c:pt>
                <c:pt idx="4563">
                  <c:v>0.82001724308044066</c:v>
                </c:pt>
                <c:pt idx="4564">
                  <c:v>0.82001845392831008</c:v>
                </c:pt>
                <c:pt idx="4565">
                  <c:v>0.82001966477105803</c:v>
                </c:pt>
                <c:pt idx="4566">
                  <c:v>0.82002087560869086</c:v>
                </c:pt>
                <c:pt idx="4567">
                  <c:v>0.82002208644120822</c:v>
                </c:pt>
                <c:pt idx="4568">
                  <c:v>0.82002329726861045</c:v>
                </c:pt>
                <c:pt idx="4569">
                  <c:v>0.82002450809089722</c:v>
                </c:pt>
                <c:pt idx="4570">
                  <c:v>0.82002571890807496</c:v>
                </c:pt>
                <c:pt idx="4571">
                  <c:v>0.82002692972013114</c:v>
                </c:pt>
                <c:pt idx="4572">
                  <c:v>0.82002814052707218</c:v>
                </c:pt>
                <c:pt idx="4573">
                  <c:v>0.82007424454077071</c:v>
                </c:pt>
                <c:pt idx="4574">
                  <c:v>0.82007545514780089</c:v>
                </c:pt>
                <c:pt idx="4575">
                  <c:v>0.82007565099695279</c:v>
                </c:pt>
                <c:pt idx="4576">
                  <c:v>0.82007666574971583</c:v>
                </c:pt>
                <c:pt idx="4577">
                  <c:v>0.82007787634651508</c:v>
                </c:pt>
                <c:pt idx="4578">
                  <c:v>0.82009109543900638</c:v>
                </c:pt>
                <c:pt idx="4579">
                  <c:v>0.8201385954702799</c:v>
                </c:pt>
                <c:pt idx="4580">
                  <c:v>0.82014203065652913</c:v>
                </c:pt>
                <c:pt idx="4581">
                  <c:v>0.82014324097708646</c:v>
                </c:pt>
                <c:pt idx="4582">
                  <c:v>0.82014445129252811</c:v>
                </c:pt>
                <c:pt idx="4583">
                  <c:v>0.82014566160285407</c:v>
                </c:pt>
                <c:pt idx="4584">
                  <c:v>0.82014687190806446</c:v>
                </c:pt>
                <c:pt idx="4585">
                  <c:v>0.82014808220816482</c:v>
                </c:pt>
                <c:pt idx="4586">
                  <c:v>0.82014929250314372</c:v>
                </c:pt>
                <c:pt idx="4587">
                  <c:v>0.82015050279300683</c:v>
                </c:pt>
                <c:pt idx="4588">
                  <c:v>0.82015171307775425</c:v>
                </c:pt>
                <c:pt idx="4589">
                  <c:v>0.82015292335738588</c:v>
                </c:pt>
                <c:pt idx="4590">
                  <c:v>0.820154036518562</c:v>
                </c:pt>
                <c:pt idx="4591">
                  <c:v>0.82015413363190781</c:v>
                </c:pt>
                <c:pt idx="4592">
                  <c:v>0.82015534390130795</c:v>
                </c:pt>
                <c:pt idx="4593">
                  <c:v>0.82015655416559241</c:v>
                </c:pt>
                <c:pt idx="4594">
                  <c:v>0.82015776442476085</c:v>
                </c:pt>
                <c:pt idx="4595">
                  <c:v>0.82015897467881382</c:v>
                </c:pt>
                <c:pt idx="4596">
                  <c:v>0.820160184927751</c:v>
                </c:pt>
                <c:pt idx="4597">
                  <c:v>0.82016139517157849</c:v>
                </c:pt>
                <c:pt idx="4598">
                  <c:v>0.82016260541028396</c:v>
                </c:pt>
                <c:pt idx="4599">
                  <c:v>0.82016381564387375</c:v>
                </c:pt>
                <c:pt idx="4600">
                  <c:v>0.8201710769379873</c:v>
                </c:pt>
                <c:pt idx="4601">
                  <c:v>0.82017228713576662</c:v>
                </c:pt>
                <c:pt idx="4602">
                  <c:v>0.82017349732843003</c:v>
                </c:pt>
                <c:pt idx="4603">
                  <c:v>0.82020152611077513</c:v>
                </c:pt>
                <c:pt idx="4604">
                  <c:v>0.82021693642586446</c:v>
                </c:pt>
                <c:pt idx="4605">
                  <c:v>0.82021696376514241</c:v>
                </c:pt>
                <c:pt idx="4606">
                  <c:v>0.82026444291786116</c:v>
                </c:pt>
                <c:pt idx="4607">
                  <c:v>0.82027987717817707</c:v>
                </c:pt>
                <c:pt idx="4608">
                  <c:v>0.82032734589096279</c:v>
                </c:pt>
                <c:pt idx="4609">
                  <c:v>0.82033798474441411</c:v>
                </c:pt>
                <c:pt idx="4610">
                  <c:v>0.82039023502948805</c:v>
                </c:pt>
                <c:pt idx="4611">
                  <c:v>0.82041916865654851</c:v>
                </c:pt>
                <c:pt idx="4612">
                  <c:v>0.82045311033286517</c:v>
                </c:pt>
                <c:pt idx="4613">
                  <c:v>0.8204543193376983</c:v>
                </c:pt>
                <c:pt idx="4614">
                  <c:v>0.82045552833740842</c:v>
                </c:pt>
                <c:pt idx="4615">
                  <c:v>0.82045673733200797</c:v>
                </c:pt>
                <c:pt idx="4616">
                  <c:v>0.8204579463214845</c:v>
                </c:pt>
                <c:pt idx="4617">
                  <c:v>0.82045915530585045</c:v>
                </c:pt>
                <c:pt idx="4618">
                  <c:v>0.82046036428509961</c:v>
                </c:pt>
                <c:pt idx="4619">
                  <c:v>0.82046157325922597</c:v>
                </c:pt>
                <c:pt idx="4620">
                  <c:v>0.82046278222824165</c:v>
                </c:pt>
                <c:pt idx="4621">
                  <c:v>0.82046399119213431</c:v>
                </c:pt>
                <c:pt idx="4622">
                  <c:v>0.8204652001509164</c:v>
                </c:pt>
                <c:pt idx="4623">
                  <c:v>0.82046640910457558</c:v>
                </c:pt>
                <c:pt idx="4624">
                  <c:v>0.82048203759352412</c:v>
                </c:pt>
                <c:pt idx="4625">
                  <c:v>0.8205292676453726</c:v>
                </c:pt>
                <c:pt idx="4626">
                  <c:v>0.82053047632783538</c:v>
                </c:pt>
                <c:pt idx="4627">
                  <c:v>0.82053168500518714</c:v>
                </c:pt>
                <c:pt idx="4628">
                  <c:v>0.82053289367741589</c:v>
                </c:pt>
                <c:pt idx="4629">
                  <c:v>0.82053410234453361</c:v>
                </c:pt>
                <c:pt idx="4630">
                  <c:v>0.82053531100652821</c:v>
                </c:pt>
                <c:pt idx="4631">
                  <c:v>0.82054489269451059</c:v>
                </c:pt>
                <c:pt idx="4632">
                  <c:v>0.8205981543804497</c:v>
                </c:pt>
                <c:pt idx="4633">
                  <c:v>0.82060773395894027</c:v>
                </c:pt>
                <c:pt idx="4634">
                  <c:v>0.82066098391731745</c:v>
                </c:pt>
                <c:pt idx="4635">
                  <c:v>0.82067056138622918</c:v>
                </c:pt>
                <c:pt idx="4636">
                  <c:v>0.82072379961656683</c:v>
                </c:pt>
                <c:pt idx="4637">
                  <c:v>0.82073337497581267</c:v>
                </c:pt>
                <c:pt idx="4638">
                  <c:v>0.82078660147763494</c:v>
                </c:pt>
                <c:pt idx="4639">
                  <c:v>0.82079617472712862</c:v>
                </c:pt>
                <c:pt idx="4640">
                  <c:v>0.82085896063959762</c:v>
                </c:pt>
                <c:pt idx="4641">
                  <c:v>0.820921732712667</c:v>
                </c:pt>
                <c:pt idx="4642">
                  <c:v>0.82098449094576087</c:v>
                </c:pt>
                <c:pt idx="4643">
                  <c:v>0.8210472353383238</c:v>
                </c:pt>
                <c:pt idx="4644">
                  <c:v>0.82110996588980179</c:v>
                </c:pt>
                <c:pt idx="4645">
                  <c:v>0.82117268259962428</c:v>
                </c:pt>
                <c:pt idx="4646">
                  <c:v>0.82123538546724095</c:v>
                </c:pt>
                <c:pt idx="4647">
                  <c:v>0.82126829732064333</c:v>
                </c:pt>
                <c:pt idx="4648">
                  <c:v>0.82126950286958178</c:v>
                </c:pt>
                <c:pt idx="4649">
                  <c:v>0.82127070841339478</c:v>
                </c:pt>
                <c:pt idx="4650">
                  <c:v>0.8212980744921029</c:v>
                </c:pt>
                <c:pt idx="4651">
                  <c:v>0.82136074967364481</c:v>
                </c:pt>
                <c:pt idx="4652">
                  <c:v>0.82136195482990126</c:v>
                </c:pt>
                <c:pt idx="4653">
                  <c:v>0.8214246159013443</c:v>
                </c:pt>
                <c:pt idx="4654">
                  <c:v>0.82142582078624726</c:v>
                </c:pt>
                <c:pt idx="4655">
                  <c:v>0.8214270256660241</c:v>
                </c:pt>
                <c:pt idx="4656">
                  <c:v>0.82142823054068692</c:v>
                </c:pt>
                <c:pt idx="4657">
                  <c:v>0.82143304998812661</c:v>
                </c:pt>
                <c:pt idx="4658">
                  <c:v>0.82156451484860438</c:v>
                </c:pt>
                <c:pt idx="4659">
                  <c:v>0.82168757599387665</c:v>
                </c:pt>
                <c:pt idx="4660">
                  <c:v>0.82179858867548039</c:v>
                </c:pt>
                <c:pt idx="4661">
                  <c:v>0.82192090491424719</c:v>
                </c:pt>
                <c:pt idx="4662">
                  <c:v>0.82204283965189129</c:v>
                </c:pt>
                <c:pt idx="4663">
                  <c:v>0.82204381106306923</c:v>
                </c:pt>
                <c:pt idx="4664">
                  <c:v>0.82212620808535397</c:v>
                </c:pt>
                <c:pt idx="4665">
                  <c:v>0.82218715722012914</c:v>
                </c:pt>
                <c:pt idx="4666">
                  <c:v>0.8221891608724512</c:v>
                </c:pt>
                <c:pt idx="4667">
                  <c:v>0.8222687640150963</c:v>
                </c:pt>
                <c:pt idx="4668">
                  <c:v>0.82234181978201981</c:v>
                </c:pt>
                <c:pt idx="4669">
                  <c:v>0.822359512041827</c:v>
                </c:pt>
                <c:pt idx="4670">
                  <c:v>0.82247026068882678</c:v>
                </c:pt>
                <c:pt idx="4671">
                  <c:v>0.82254476337159921</c:v>
                </c:pt>
                <c:pt idx="4672">
                  <c:v>0.82262426600215188</c:v>
                </c:pt>
                <c:pt idx="4673">
                  <c:v>0.82271489940398601</c:v>
                </c:pt>
                <c:pt idx="4674">
                  <c:v>0.82342097081621346</c:v>
                </c:pt>
                <c:pt idx="4675">
                  <c:v>0.82494242271812257</c:v>
                </c:pt>
                <c:pt idx="4676">
                  <c:v>0.82646407812747869</c:v>
                </c:pt>
                <c:pt idx="4677">
                  <c:v>0.82672011460183314</c:v>
                </c:pt>
                <c:pt idx="4678">
                  <c:v>0.82694321615693345</c:v>
                </c:pt>
                <c:pt idx="4679">
                  <c:v>0.82708340185597029</c:v>
                </c:pt>
                <c:pt idx="4680">
                  <c:v>0.82714181350183147</c:v>
                </c:pt>
                <c:pt idx="4681">
                  <c:v>0.8273239875639673</c:v>
                </c:pt>
                <c:pt idx="4682">
                  <c:v>0.82738234739201078</c:v>
                </c:pt>
                <c:pt idx="4683">
                  <c:v>0.8274327624459763</c:v>
                </c:pt>
                <c:pt idx="4684">
                  <c:v>0.82749109882893934</c:v>
                </c:pt>
                <c:pt idx="4685">
                  <c:v>0.82763033289881205</c:v>
                </c:pt>
                <c:pt idx="4686">
                  <c:v>0.82773898464828854</c:v>
                </c:pt>
                <c:pt idx="4687">
                  <c:v>0.82797898805950831</c:v>
                </c:pt>
                <c:pt idx="4688">
                  <c:v>0.82856134942097004</c:v>
                </c:pt>
                <c:pt idx="4689">
                  <c:v>0.83166266902581176</c:v>
                </c:pt>
                <c:pt idx="4690">
                  <c:v>0.83179893607205246</c:v>
                </c:pt>
                <c:pt idx="4691">
                  <c:v>0.83182143896801164</c:v>
                </c:pt>
                <c:pt idx="4692">
                  <c:v>0.83190589667262738</c:v>
                </c:pt>
                <c:pt idx="4693">
                  <c:v>0.83192839036003363</c:v>
                </c:pt>
                <c:pt idx="4694">
                  <c:v>0.83203529797407549</c:v>
                </c:pt>
                <c:pt idx="4695">
                  <c:v>0.83214216180869971</c:v>
                </c:pt>
                <c:pt idx="4696">
                  <c:v>0.83216463514089278</c:v>
                </c:pt>
                <c:pt idx="4697">
                  <c:v>0.83218874852806746</c:v>
                </c:pt>
                <c:pt idx="4698">
                  <c:v>0.83227144598513902</c:v>
                </c:pt>
                <c:pt idx="4699">
                  <c:v>0.83240036471369505</c:v>
                </c:pt>
                <c:pt idx="4700">
                  <c:v>0.83242551854528712</c:v>
                </c:pt>
                <c:pt idx="4701">
                  <c:v>0.83244250651179519</c:v>
                </c:pt>
                <c:pt idx="4702">
                  <c:v>0.83247882798798312</c:v>
                </c:pt>
                <c:pt idx="4703">
                  <c:v>0.83254920341416527</c:v>
                </c:pt>
                <c:pt idx="4704">
                  <c:v>0.83257823556550736</c:v>
                </c:pt>
                <c:pt idx="4705">
                  <c:v>0.83263618195391753</c:v>
                </c:pt>
                <c:pt idx="4706">
                  <c:v>0.83266131297633672</c:v>
                </c:pt>
                <c:pt idx="4707">
                  <c:v>0.83276792006435807</c:v>
                </c:pt>
                <c:pt idx="4708">
                  <c:v>0.83278488565487208</c:v>
                </c:pt>
                <c:pt idx="4709">
                  <c:v>0.83333654288961045</c:v>
                </c:pt>
                <c:pt idx="4710">
                  <c:v>0.83515861923301737</c:v>
                </c:pt>
                <c:pt idx="4711">
                  <c:v>0.83545152707702708</c:v>
                </c:pt>
                <c:pt idx="4712">
                  <c:v>0.83623704578972391</c:v>
                </c:pt>
                <c:pt idx="4713">
                  <c:v>0.83665963569441804</c:v>
                </c:pt>
                <c:pt idx="4714">
                  <c:v>0.83679678097701782</c:v>
                </c:pt>
                <c:pt idx="4715">
                  <c:v>0.83679905584294034</c:v>
                </c:pt>
                <c:pt idx="4716">
                  <c:v>0.83685464989491398</c:v>
                </c:pt>
                <c:pt idx="4717">
                  <c:v>0.83694124171420414</c:v>
                </c:pt>
                <c:pt idx="4718">
                  <c:v>0.83749203795911908</c:v>
                </c:pt>
                <c:pt idx="4719">
                  <c:v>0.83772197483001509</c:v>
                </c:pt>
                <c:pt idx="4720">
                  <c:v>0.83922692334639448</c:v>
                </c:pt>
                <c:pt idx="4721">
                  <c:v>0.83968827839289506</c:v>
                </c:pt>
                <c:pt idx="4722">
                  <c:v>0.84084566007213146</c:v>
                </c:pt>
                <c:pt idx="4723">
                  <c:v>0.84090138495094924</c:v>
                </c:pt>
                <c:pt idx="4724">
                  <c:v>0.84142731099138024</c:v>
                </c:pt>
                <c:pt idx="4725">
                  <c:v>0.84144389372416373</c:v>
                </c:pt>
                <c:pt idx="4726">
                  <c:v>0.84144500991013427</c:v>
                </c:pt>
                <c:pt idx="4727">
                  <c:v>0.84144612609095737</c:v>
                </c:pt>
                <c:pt idx="4728">
                  <c:v>0.84144724226662171</c:v>
                </c:pt>
                <c:pt idx="4729">
                  <c:v>0.84144835843713295</c:v>
                </c:pt>
                <c:pt idx="4730">
                  <c:v>0.84150750810014874</c:v>
                </c:pt>
                <c:pt idx="4731">
                  <c:v>0.84150862399239834</c:v>
                </c:pt>
                <c:pt idx="4732">
                  <c:v>0.84150973987948929</c:v>
                </c:pt>
                <c:pt idx="4733">
                  <c:v>0.8415688745212333</c:v>
                </c:pt>
                <c:pt idx="4734">
                  <c:v>0.84156999013006273</c:v>
                </c:pt>
                <c:pt idx="4735">
                  <c:v>0.84157110573373362</c:v>
                </c:pt>
                <c:pt idx="4736">
                  <c:v>0.84160406962009304</c:v>
                </c:pt>
                <c:pt idx="4737">
                  <c:v>0.84160518506630844</c:v>
                </c:pt>
                <c:pt idx="4738">
                  <c:v>0.84160630050737639</c:v>
                </c:pt>
                <c:pt idx="4739">
                  <c:v>0.84160741594328559</c:v>
                </c:pt>
                <c:pt idx="4740">
                  <c:v>0.84160853137404723</c:v>
                </c:pt>
                <c:pt idx="4741">
                  <c:v>0.84160964679965033</c:v>
                </c:pt>
                <c:pt idx="4742">
                  <c:v>0.84161076222010578</c:v>
                </c:pt>
                <c:pt idx="4743">
                  <c:v>0.84161187763540268</c:v>
                </c:pt>
                <c:pt idx="4744">
                  <c:v>0.84161299304555182</c:v>
                </c:pt>
                <c:pt idx="4745">
                  <c:v>0.84161410845054263</c:v>
                </c:pt>
                <c:pt idx="4746">
                  <c:v>0.84161522385038579</c:v>
                </c:pt>
                <c:pt idx="4747">
                  <c:v>0.84161633924507018</c:v>
                </c:pt>
                <c:pt idx="4748">
                  <c:v>0.84161745463460713</c:v>
                </c:pt>
                <c:pt idx="4749">
                  <c:v>0.8416185700189911</c:v>
                </c:pt>
                <c:pt idx="4750">
                  <c:v>0.8416196853982163</c:v>
                </c:pt>
                <c:pt idx="4751">
                  <c:v>0.84162080077229406</c:v>
                </c:pt>
                <c:pt idx="4752">
                  <c:v>0.84162191614121284</c:v>
                </c:pt>
                <c:pt idx="4753">
                  <c:v>0.84162303150498441</c:v>
                </c:pt>
                <c:pt idx="4754">
                  <c:v>0.84162357979615532</c:v>
                </c:pt>
                <c:pt idx="4755">
                  <c:v>0.84162414686359732</c:v>
                </c:pt>
                <c:pt idx="4756">
                  <c:v>0.8416246951522629</c:v>
                </c:pt>
                <c:pt idx="4757">
                  <c:v>0.84162526221706269</c:v>
                </c:pt>
                <c:pt idx="4758">
                  <c:v>0.84162581050321739</c:v>
                </c:pt>
                <c:pt idx="4759">
                  <c:v>0.84162637756536929</c:v>
                </c:pt>
                <c:pt idx="4760">
                  <c:v>0.84162749290852856</c:v>
                </c:pt>
                <c:pt idx="4761">
                  <c:v>0.84162860824652896</c:v>
                </c:pt>
                <c:pt idx="4762">
                  <c:v>0.84162972357938193</c:v>
                </c:pt>
                <c:pt idx="4763">
                  <c:v>0.84163022535421184</c:v>
                </c:pt>
                <c:pt idx="4764">
                  <c:v>0.84163083890707624</c:v>
                </c:pt>
                <c:pt idx="4765">
                  <c:v>0.84163134067962131</c:v>
                </c:pt>
                <c:pt idx="4766">
                  <c:v>0.84163195422962311</c:v>
                </c:pt>
                <c:pt idx="4767">
                  <c:v>0.84163245599987202</c:v>
                </c:pt>
                <c:pt idx="4768">
                  <c:v>0.84163306954701111</c:v>
                </c:pt>
                <c:pt idx="4769">
                  <c:v>0.84163418485925179</c:v>
                </c:pt>
                <c:pt idx="4770">
                  <c:v>0.8416353001663337</c:v>
                </c:pt>
                <c:pt idx="4771">
                  <c:v>0.84163641546826817</c:v>
                </c:pt>
                <c:pt idx="4772">
                  <c:v>0.84163753076504955</c:v>
                </c:pt>
                <c:pt idx="4773">
                  <c:v>0.84163864605667205</c:v>
                </c:pt>
                <c:pt idx="4774">
                  <c:v>0.84163976134314722</c:v>
                </c:pt>
                <c:pt idx="4775">
                  <c:v>0.84164087662446385</c:v>
                </c:pt>
                <c:pt idx="4776">
                  <c:v>0.84164199190063282</c:v>
                </c:pt>
                <c:pt idx="4777">
                  <c:v>0.84164205055517927</c:v>
                </c:pt>
                <c:pt idx="4778">
                  <c:v>0.84164310717164315</c:v>
                </c:pt>
                <c:pt idx="4779">
                  <c:v>0.84164422243750592</c:v>
                </c:pt>
                <c:pt idx="4780">
                  <c:v>0.84164533769821004</c:v>
                </c:pt>
                <c:pt idx="4781">
                  <c:v>0.84164553386795249</c:v>
                </c:pt>
                <c:pt idx="4782">
                  <c:v>0.84164645295376672</c:v>
                </c:pt>
                <c:pt idx="4783">
                  <c:v>0.84164756820416464</c:v>
                </c:pt>
                <c:pt idx="4784">
                  <c:v>0.84164868344941501</c:v>
                </c:pt>
                <c:pt idx="4785">
                  <c:v>0.84164979868950685</c:v>
                </c:pt>
                <c:pt idx="4786">
                  <c:v>0.84165091392445113</c:v>
                </c:pt>
                <c:pt idx="4787">
                  <c:v>0.84165202915423676</c:v>
                </c:pt>
                <c:pt idx="4788">
                  <c:v>0.84165314437887484</c:v>
                </c:pt>
                <c:pt idx="4789">
                  <c:v>0.84165425959835427</c:v>
                </c:pt>
                <c:pt idx="4790">
                  <c:v>0.84165537481268615</c:v>
                </c:pt>
                <c:pt idx="4791">
                  <c:v>0.84165649002186493</c:v>
                </c:pt>
                <c:pt idx="4792">
                  <c:v>0.84165760522588506</c:v>
                </c:pt>
                <c:pt idx="4793">
                  <c:v>0.84165872042475776</c:v>
                </c:pt>
                <c:pt idx="4794">
                  <c:v>0.84165983561847169</c:v>
                </c:pt>
                <c:pt idx="4795">
                  <c:v>0.84165985363152951</c:v>
                </c:pt>
                <c:pt idx="4796">
                  <c:v>0.84166095080703829</c:v>
                </c:pt>
                <c:pt idx="4797">
                  <c:v>0.84166206599044613</c:v>
                </c:pt>
                <c:pt idx="4798">
                  <c:v>0.84166318116870631</c:v>
                </c:pt>
                <c:pt idx="4799">
                  <c:v>0.84166429634180795</c:v>
                </c:pt>
                <c:pt idx="4800">
                  <c:v>0.84166541150976204</c:v>
                </c:pt>
                <c:pt idx="4801">
                  <c:v>0.84166652667255759</c:v>
                </c:pt>
                <c:pt idx="4802">
                  <c:v>0.84166764183020559</c:v>
                </c:pt>
                <c:pt idx="4803">
                  <c:v>0.84166875698269483</c:v>
                </c:pt>
                <c:pt idx="4804">
                  <c:v>0.84166987213003652</c:v>
                </c:pt>
                <c:pt idx="4805">
                  <c:v>0.84167098727221967</c:v>
                </c:pt>
                <c:pt idx="4806">
                  <c:v>0.84167210240925527</c:v>
                </c:pt>
                <c:pt idx="4807">
                  <c:v>0.84167321754113211</c:v>
                </c:pt>
                <c:pt idx="4808">
                  <c:v>0.84167381522837947</c:v>
                </c:pt>
                <c:pt idx="4809">
                  <c:v>0.84167433266786151</c:v>
                </c:pt>
                <c:pt idx="4810">
                  <c:v>0.84167544778943781</c:v>
                </c:pt>
                <c:pt idx="4811">
                  <c:v>0.84167656290585557</c:v>
                </c:pt>
                <c:pt idx="4812">
                  <c:v>0.84167767801712579</c:v>
                </c:pt>
                <c:pt idx="4813">
                  <c:v>0.84167879312323723</c:v>
                </c:pt>
                <c:pt idx="4814">
                  <c:v>0.84167990822420125</c:v>
                </c:pt>
                <c:pt idx="4815">
                  <c:v>0.84168102332000649</c:v>
                </c:pt>
                <c:pt idx="4816">
                  <c:v>0.84168146138781386</c:v>
                </c:pt>
                <c:pt idx="4817">
                  <c:v>0.8416821384106643</c:v>
                </c:pt>
                <c:pt idx="4818">
                  <c:v>0.84168257647644174</c:v>
                </c:pt>
                <c:pt idx="4819">
                  <c:v>0.84168325349616346</c:v>
                </c:pt>
                <c:pt idx="4820">
                  <c:v>0.84168369155992206</c:v>
                </c:pt>
                <c:pt idx="4821">
                  <c:v>0.84168380165189249</c:v>
                </c:pt>
                <c:pt idx="4822">
                  <c:v>0.84168436857651507</c:v>
                </c:pt>
                <c:pt idx="4823">
                  <c:v>0.84168480663824363</c:v>
                </c:pt>
                <c:pt idx="4824">
                  <c:v>0.84168548365170803</c:v>
                </c:pt>
                <c:pt idx="4825">
                  <c:v>0.84168575202279916</c:v>
                </c:pt>
                <c:pt idx="4826">
                  <c:v>0.84168592171141787</c:v>
                </c:pt>
                <c:pt idx="4827">
                  <c:v>0.84168659872175344</c:v>
                </c:pt>
                <c:pt idx="4828">
                  <c:v>0.84168703677943335</c:v>
                </c:pt>
                <c:pt idx="4829">
                  <c:v>0.84168771378664031</c:v>
                </c:pt>
                <c:pt idx="4830">
                  <c:v>0.84168994390096019</c:v>
                </c:pt>
                <c:pt idx="4831">
                  <c:v>0.8416910589503932</c:v>
                </c:pt>
                <c:pt idx="4832">
                  <c:v>0.84169267564107675</c:v>
                </c:pt>
                <c:pt idx="4833">
                  <c:v>0.84169379067791317</c:v>
                </c:pt>
                <c:pt idx="4834">
                  <c:v>0.84169490570959093</c:v>
                </c:pt>
                <c:pt idx="4835">
                  <c:v>0.84169602073611571</c:v>
                </c:pt>
                <c:pt idx="4836">
                  <c:v>0.84169713575748728</c:v>
                </c:pt>
                <c:pt idx="4837">
                  <c:v>0.84169825077370597</c:v>
                </c:pt>
                <c:pt idx="4838">
                  <c:v>0.84169936578477689</c:v>
                </c:pt>
                <c:pt idx="4839">
                  <c:v>0.84170048079068938</c:v>
                </c:pt>
                <c:pt idx="4840">
                  <c:v>0.84170159579144865</c:v>
                </c:pt>
                <c:pt idx="4841">
                  <c:v>0.84170271078705494</c:v>
                </c:pt>
                <c:pt idx="4842">
                  <c:v>0.84170382577750791</c:v>
                </c:pt>
                <c:pt idx="4843">
                  <c:v>0.84170494076280811</c:v>
                </c:pt>
                <c:pt idx="4844">
                  <c:v>0.84170605574296065</c:v>
                </c:pt>
                <c:pt idx="4845">
                  <c:v>0.84170717071795453</c:v>
                </c:pt>
                <c:pt idx="4846">
                  <c:v>0.84170828568779521</c:v>
                </c:pt>
                <c:pt idx="4847">
                  <c:v>0.8417094006524829</c:v>
                </c:pt>
                <c:pt idx="4848">
                  <c:v>0.8417105156120176</c:v>
                </c:pt>
                <c:pt idx="4849">
                  <c:v>0.84171163056640474</c:v>
                </c:pt>
                <c:pt idx="4850">
                  <c:v>0.84171274551563313</c:v>
                </c:pt>
                <c:pt idx="4851">
                  <c:v>0.84171337686721293</c:v>
                </c:pt>
                <c:pt idx="4852">
                  <c:v>0.84171386045970842</c:v>
                </c:pt>
                <c:pt idx="4853">
                  <c:v>0.84171449180834801</c:v>
                </c:pt>
                <c:pt idx="4854">
                  <c:v>0.84171497539863072</c:v>
                </c:pt>
                <c:pt idx="4855">
                  <c:v>0.84171560674432444</c:v>
                </c:pt>
                <c:pt idx="4856">
                  <c:v>0.84171609033240002</c:v>
                </c:pt>
                <c:pt idx="4857">
                  <c:v>0.84171720526102156</c:v>
                </c:pt>
                <c:pt idx="4858">
                  <c:v>0.84171832018448467</c:v>
                </c:pt>
                <c:pt idx="4859">
                  <c:v>0.84171943510279457</c:v>
                </c:pt>
                <c:pt idx="4860">
                  <c:v>0.84171953108623332</c:v>
                </c:pt>
                <c:pt idx="4861">
                  <c:v>0.84172055001595147</c:v>
                </c:pt>
                <c:pt idx="4862">
                  <c:v>0.84172166492395517</c:v>
                </c:pt>
                <c:pt idx="4863">
                  <c:v>0.84172388759094174</c:v>
                </c:pt>
                <c:pt idx="4864">
                  <c:v>0.84172500248351922</c:v>
                </c:pt>
                <c:pt idx="4865">
                  <c:v>0.84172611737094361</c:v>
                </c:pt>
                <c:pt idx="4866">
                  <c:v>0.84172723225321489</c:v>
                </c:pt>
                <c:pt idx="4867">
                  <c:v>0.84172834713033862</c:v>
                </c:pt>
                <c:pt idx="4868">
                  <c:v>0.84172946200230392</c:v>
                </c:pt>
                <c:pt idx="4869">
                  <c:v>0.84174177886662549</c:v>
                </c:pt>
                <c:pt idx="4870">
                  <c:v>0.84174289367650568</c:v>
                </c:pt>
                <c:pt idx="4871">
                  <c:v>0.84174612801164261</c:v>
                </c:pt>
                <c:pt idx="4872">
                  <c:v>0.84174724280139701</c:v>
                </c:pt>
                <c:pt idx="4873">
                  <c:v>0.84174947236544118</c:v>
                </c:pt>
                <c:pt idx="4874">
                  <c:v>0.84175058713973083</c:v>
                </c:pt>
                <c:pt idx="4875">
                  <c:v>0.84175170190887294</c:v>
                </c:pt>
                <c:pt idx="4876">
                  <c:v>0.84175281667285629</c:v>
                </c:pt>
                <c:pt idx="4877">
                  <c:v>0.84175504618536956</c:v>
                </c:pt>
                <c:pt idx="4878">
                  <c:v>0.84175616093389949</c:v>
                </c:pt>
                <c:pt idx="4879">
                  <c:v>0.84175727567727054</c:v>
                </c:pt>
                <c:pt idx="4880">
                  <c:v>0.84175801111503079</c:v>
                </c:pt>
                <c:pt idx="4881">
                  <c:v>0.84175950514855924</c:v>
                </c:pt>
                <c:pt idx="4882">
                  <c:v>0.84176061987647666</c:v>
                </c:pt>
                <c:pt idx="4883">
                  <c:v>0.84176173459924097</c:v>
                </c:pt>
                <c:pt idx="4884">
                  <c:v>0.84176284931684675</c:v>
                </c:pt>
                <c:pt idx="4885">
                  <c:v>0.84176396402930487</c:v>
                </c:pt>
                <c:pt idx="4886">
                  <c:v>0.84176507873660444</c:v>
                </c:pt>
                <c:pt idx="4887">
                  <c:v>0.84176619343875669</c:v>
                </c:pt>
                <c:pt idx="4888">
                  <c:v>0.84176730813574996</c:v>
                </c:pt>
                <c:pt idx="4889">
                  <c:v>0.8417684228275959</c:v>
                </c:pt>
                <c:pt idx="4890">
                  <c:v>0.84176953751428307</c:v>
                </c:pt>
                <c:pt idx="4891">
                  <c:v>0.84177065219582281</c:v>
                </c:pt>
                <c:pt idx="4892">
                  <c:v>0.8417717668722039</c:v>
                </c:pt>
                <c:pt idx="4893">
                  <c:v>0.84177288154343743</c:v>
                </c:pt>
                <c:pt idx="4894">
                  <c:v>0.84177399620951232</c:v>
                </c:pt>
                <c:pt idx="4895">
                  <c:v>0.84177511087043988</c:v>
                </c:pt>
                <c:pt idx="4896">
                  <c:v>0.84177622552620857</c:v>
                </c:pt>
                <c:pt idx="4897">
                  <c:v>0.84177734017682981</c:v>
                </c:pt>
                <c:pt idx="4898">
                  <c:v>0.84177845482229785</c:v>
                </c:pt>
                <c:pt idx="4899">
                  <c:v>0.84177956946260735</c:v>
                </c:pt>
                <c:pt idx="4900">
                  <c:v>0.84177963303920733</c:v>
                </c:pt>
                <c:pt idx="4901">
                  <c:v>0.8417806840977694</c:v>
                </c:pt>
                <c:pt idx="4902">
                  <c:v>0.84178074767409772</c:v>
                </c:pt>
                <c:pt idx="4903">
                  <c:v>0.84178179872777281</c:v>
                </c:pt>
                <c:pt idx="4904">
                  <c:v>0.84178186230383512</c:v>
                </c:pt>
                <c:pt idx="4905">
                  <c:v>0.84178291335262867</c:v>
                </c:pt>
                <c:pt idx="4906">
                  <c:v>0.84178297692841908</c:v>
                </c:pt>
                <c:pt idx="4907">
                  <c:v>0.84178402797232588</c:v>
                </c:pt>
                <c:pt idx="4908">
                  <c:v>0.84178409154785039</c:v>
                </c:pt>
                <c:pt idx="4909">
                  <c:v>0.84178514258687565</c:v>
                </c:pt>
                <c:pt idx="4910">
                  <c:v>0.84178520616213404</c:v>
                </c:pt>
                <c:pt idx="4911">
                  <c:v>0.84178625719626654</c:v>
                </c:pt>
                <c:pt idx="4912">
                  <c:v>0.84178632077125903</c:v>
                </c:pt>
                <c:pt idx="4913">
                  <c:v>0.84178737180051</c:v>
                </c:pt>
                <c:pt idx="4914">
                  <c:v>0.84178743537523082</c:v>
                </c:pt>
                <c:pt idx="4915">
                  <c:v>0.84178848639959492</c:v>
                </c:pt>
                <c:pt idx="4916">
                  <c:v>0.84178854997404962</c:v>
                </c:pt>
                <c:pt idx="4917">
                  <c:v>0.84178960099353228</c:v>
                </c:pt>
                <c:pt idx="4918">
                  <c:v>0.84178966456771542</c:v>
                </c:pt>
                <c:pt idx="4919">
                  <c:v>0.841790715582311</c:v>
                </c:pt>
                <c:pt idx="4920">
                  <c:v>0.84179077915623357</c:v>
                </c:pt>
                <c:pt idx="4921">
                  <c:v>0.84179183016594217</c:v>
                </c:pt>
                <c:pt idx="4922">
                  <c:v>0.84179189373959318</c:v>
                </c:pt>
                <c:pt idx="4923">
                  <c:v>0.8417929447444148</c:v>
                </c:pt>
                <c:pt idx="4924">
                  <c:v>0.84179300831779968</c:v>
                </c:pt>
                <c:pt idx="4925">
                  <c:v>0.84179405931773976</c:v>
                </c:pt>
                <c:pt idx="4926">
                  <c:v>0.84179412289085309</c:v>
                </c:pt>
                <c:pt idx="4927">
                  <c:v>0.84179517388590619</c:v>
                </c:pt>
                <c:pt idx="4928">
                  <c:v>0.8417952374587534</c:v>
                </c:pt>
                <c:pt idx="4929">
                  <c:v>0.84179628844892496</c:v>
                </c:pt>
                <c:pt idx="4930">
                  <c:v>0.8417963520215006</c:v>
                </c:pt>
                <c:pt idx="4931">
                  <c:v>0.84179740300679073</c:v>
                </c:pt>
                <c:pt idx="4932">
                  <c:v>0.84179851755949797</c:v>
                </c:pt>
                <c:pt idx="4933">
                  <c:v>0.84179963210705766</c:v>
                </c:pt>
                <c:pt idx="4934">
                  <c:v>0.8418007466494587</c:v>
                </c:pt>
                <c:pt idx="4935">
                  <c:v>0.84180085668933513</c:v>
                </c:pt>
                <c:pt idx="4936">
                  <c:v>0.84180186118671219</c:v>
                </c:pt>
                <c:pt idx="4937">
                  <c:v>0.84180280611385383</c:v>
                </c:pt>
                <c:pt idx="4938">
                  <c:v>0.84180297571880702</c:v>
                </c:pt>
                <c:pt idx="4939">
                  <c:v>0.84180409024575431</c:v>
                </c:pt>
                <c:pt idx="4940">
                  <c:v>0.84180520476754295</c:v>
                </c:pt>
                <c:pt idx="4941">
                  <c:v>0.84180631928418415</c:v>
                </c:pt>
                <c:pt idx="4942">
                  <c:v>0.84180743379566658</c:v>
                </c:pt>
                <c:pt idx="4943">
                  <c:v>0.84180854830200169</c:v>
                </c:pt>
                <c:pt idx="4944">
                  <c:v>0.84180966280317815</c:v>
                </c:pt>
                <c:pt idx="4945">
                  <c:v>0.84181077729920695</c:v>
                </c:pt>
                <c:pt idx="4946">
                  <c:v>0.8418118917900772</c:v>
                </c:pt>
                <c:pt idx="4947">
                  <c:v>0.8418130062757998</c:v>
                </c:pt>
                <c:pt idx="4948">
                  <c:v>0.84181412075636386</c:v>
                </c:pt>
                <c:pt idx="4949">
                  <c:v>0.84181523523178048</c:v>
                </c:pt>
                <c:pt idx="4950">
                  <c:v>0.84181597049404955</c:v>
                </c:pt>
                <c:pt idx="4951">
                  <c:v>0.84181634970204389</c:v>
                </c:pt>
                <c:pt idx="4952">
                  <c:v>0.84181746416714875</c:v>
                </c:pt>
                <c:pt idx="4953">
                  <c:v>0.84181857862710607</c:v>
                </c:pt>
                <c:pt idx="4954">
                  <c:v>0.84181969308190474</c:v>
                </c:pt>
                <c:pt idx="4955">
                  <c:v>0.84182208148499016</c:v>
                </c:pt>
                <c:pt idx="4956">
                  <c:v>0.84182415084957973</c:v>
                </c:pt>
                <c:pt idx="4957">
                  <c:v>0.84182526527861867</c:v>
                </c:pt>
                <c:pt idx="4958">
                  <c:v>0.84182637970249885</c:v>
                </c:pt>
                <c:pt idx="4959">
                  <c:v>0.84182749412123148</c:v>
                </c:pt>
                <c:pt idx="4960">
                  <c:v>0.84182860853480568</c:v>
                </c:pt>
                <c:pt idx="4961">
                  <c:v>0.84182972294323211</c:v>
                </c:pt>
                <c:pt idx="4962">
                  <c:v>0.84184622566333933</c:v>
                </c:pt>
                <c:pt idx="4963">
                  <c:v>0.84185060874698558</c:v>
                </c:pt>
                <c:pt idx="4964">
                  <c:v>0.84185880576824457</c:v>
                </c:pt>
                <c:pt idx="4965">
                  <c:v>0.84186075472407096</c:v>
                </c:pt>
                <c:pt idx="4966">
                  <c:v>0.84186298323850561</c:v>
                </c:pt>
                <c:pt idx="4967">
                  <c:v>0.84187391593914596</c:v>
                </c:pt>
                <c:pt idx="4968">
                  <c:v>0.84190416383351852</c:v>
                </c:pt>
                <c:pt idx="4969">
                  <c:v>0.84190527789251446</c:v>
                </c:pt>
                <c:pt idx="4970">
                  <c:v>0.84191068099834154</c:v>
                </c:pt>
                <c:pt idx="4971">
                  <c:v>0.84191621025614016</c:v>
                </c:pt>
                <c:pt idx="4972">
                  <c:v>0.84192203136042498</c:v>
                </c:pt>
                <c:pt idx="4973">
                  <c:v>0.84192314533679991</c:v>
                </c:pt>
                <c:pt idx="4974">
                  <c:v>0.8419241928388792</c:v>
                </c:pt>
                <c:pt idx="4975">
                  <c:v>0.84193184745033389</c:v>
                </c:pt>
                <c:pt idx="4976">
                  <c:v>0.84193795550261974</c:v>
                </c:pt>
                <c:pt idx="4977">
                  <c:v>0.84194476882105407</c:v>
                </c:pt>
                <c:pt idx="4978">
                  <c:v>0.84196431564671714</c:v>
                </c:pt>
                <c:pt idx="4979">
                  <c:v>0.84198217871063907</c:v>
                </c:pt>
                <c:pt idx="4980">
                  <c:v>0.84198433964916608</c:v>
                </c:pt>
                <c:pt idx="4981">
                  <c:v>0.84198976502762879</c:v>
                </c:pt>
                <c:pt idx="4982">
                  <c:v>0.8420026832900056</c:v>
                </c:pt>
                <c:pt idx="4983">
                  <c:v>0.84202222541319294</c:v>
                </c:pt>
                <c:pt idx="4984">
                  <c:v>0.84202333892596437</c:v>
                </c:pt>
                <c:pt idx="4985">
                  <c:v>0.84204231103452021</c:v>
                </c:pt>
                <c:pt idx="4986">
                  <c:v>0.84204335801812202</c:v>
                </c:pt>
                <c:pt idx="4987">
                  <c:v>0.84204447143312622</c:v>
                </c:pt>
                <c:pt idx="4988">
                  <c:v>0.8420461565049604</c:v>
                </c:pt>
                <c:pt idx="4989">
                  <c:v>0.84204766867104786</c:v>
                </c:pt>
                <c:pt idx="4990">
                  <c:v>0.84205054159191794</c:v>
                </c:pt>
                <c:pt idx="4991">
                  <c:v>0.84205165497364176</c:v>
                </c:pt>
                <c:pt idx="4992">
                  <c:v>0.84206058382507942</c:v>
                </c:pt>
                <c:pt idx="4993">
                  <c:v>0.84210020203348201</c:v>
                </c:pt>
                <c:pt idx="4994">
                  <c:v>0.8421055583806093</c:v>
                </c:pt>
                <c:pt idx="4995">
                  <c:v>0.84210954372382196</c:v>
                </c:pt>
                <c:pt idx="4996">
                  <c:v>0.84211847042630616</c:v>
                </c:pt>
                <c:pt idx="4997">
                  <c:v>0.84213911612141568</c:v>
                </c:pt>
                <c:pt idx="4998">
                  <c:v>0.84214022909311681</c:v>
                </c:pt>
                <c:pt idx="4999">
                  <c:v>0.84214134205967039</c:v>
                </c:pt>
                <c:pt idx="5000">
                  <c:v>0.84214175187936569</c:v>
                </c:pt>
                <c:pt idx="5001">
                  <c:v>0.84214557390147204</c:v>
                </c:pt>
                <c:pt idx="5002">
                  <c:v>0.84215807909859908</c:v>
                </c:pt>
                <c:pt idx="5003">
                  <c:v>0.84215892414037596</c:v>
                </c:pt>
                <c:pt idx="5004">
                  <c:v>0.84216003702036268</c:v>
                </c:pt>
                <c:pt idx="5005">
                  <c:v>0.84216343415633366</c:v>
                </c:pt>
                <c:pt idx="5006">
                  <c:v>0.8421763430936946</c:v>
                </c:pt>
                <c:pt idx="5007">
                  <c:v>0.84219788984810751</c:v>
                </c:pt>
                <c:pt idx="5008">
                  <c:v>0.84219961894175643</c:v>
                </c:pt>
                <c:pt idx="5009">
                  <c:v>0.84220344004366143</c:v>
                </c:pt>
                <c:pt idx="5010">
                  <c:v>0.84220345329433022</c:v>
                </c:pt>
                <c:pt idx="5011">
                  <c:v>0.84220619130010621</c:v>
                </c:pt>
                <c:pt idx="5012">
                  <c:v>0.84220790395855161</c:v>
                </c:pt>
                <c:pt idx="5013">
                  <c:v>0.84221594222990437</c:v>
                </c:pt>
                <c:pt idx="5014">
                  <c:v>0.84222129599824835</c:v>
                </c:pt>
                <c:pt idx="5015">
                  <c:v>0.84222250062267756</c:v>
                </c:pt>
                <c:pt idx="5016">
                  <c:v>0.84222527942270276</c:v>
                </c:pt>
                <c:pt idx="5017">
                  <c:v>0.84222639199540461</c:v>
                </c:pt>
                <c:pt idx="5018">
                  <c:v>0.84222750456294793</c:v>
                </c:pt>
                <c:pt idx="5019">
                  <c:v>0.84223420182727304</c:v>
                </c:pt>
                <c:pt idx="5020">
                  <c:v>0.84224732627489773</c:v>
                </c:pt>
                <c:pt idx="5021">
                  <c:v>0.8422570624479937</c:v>
                </c:pt>
                <c:pt idx="5022">
                  <c:v>0.84225747207035206</c:v>
                </c:pt>
                <c:pt idx="5023">
                  <c:v>0.84225817487347343</c:v>
                </c:pt>
                <c:pt idx="5024">
                  <c:v>0.8422592872938055</c:v>
                </c:pt>
                <c:pt idx="5025">
                  <c:v>0.84226129225205737</c:v>
                </c:pt>
                <c:pt idx="5026">
                  <c:v>0.84227379142740988</c:v>
                </c:pt>
                <c:pt idx="5027">
                  <c:v>0.84227490377542213</c:v>
                </c:pt>
                <c:pt idx="5028">
                  <c:v>0.8422760161182814</c:v>
                </c:pt>
                <c:pt idx="5029">
                  <c:v>0.84227914390636549</c:v>
                </c:pt>
                <c:pt idx="5030">
                  <c:v>0.84228368517812968</c:v>
                </c:pt>
                <c:pt idx="5031">
                  <c:v>0.84228435479745523</c:v>
                </c:pt>
                <c:pt idx="5032">
                  <c:v>0.8422853509757795</c:v>
                </c:pt>
                <c:pt idx="5033">
                  <c:v>0.84228546709653107</c:v>
                </c:pt>
                <c:pt idx="5034">
                  <c:v>0.84229204662707025</c:v>
                </c:pt>
                <c:pt idx="5035">
                  <c:v>0.84230630493937708</c:v>
                </c:pt>
                <c:pt idx="5036">
                  <c:v>0.84231531126516568</c:v>
                </c:pt>
                <c:pt idx="5037">
                  <c:v>0.84231913052667273</c:v>
                </c:pt>
                <c:pt idx="5038">
                  <c:v>0.84233697788071582</c:v>
                </c:pt>
                <c:pt idx="5039">
                  <c:v>0.84234318345484149</c:v>
                </c:pt>
                <c:pt idx="5040">
                  <c:v>0.84234429548131762</c:v>
                </c:pt>
                <c:pt idx="5041">
                  <c:v>0.84234485414569793</c:v>
                </c:pt>
                <c:pt idx="5042">
                  <c:v>0.84234540750264653</c:v>
                </c:pt>
                <c:pt idx="5043">
                  <c:v>0.8423498774931012</c:v>
                </c:pt>
                <c:pt idx="5044">
                  <c:v>0.84236203410350186</c:v>
                </c:pt>
                <c:pt idx="5045">
                  <c:v>0.84236413237033347</c:v>
                </c:pt>
                <c:pt idx="5046">
                  <c:v>0.8423652442997307</c:v>
                </c:pt>
                <c:pt idx="5047">
                  <c:v>0.84237313652623436</c:v>
                </c:pt>
                <c:pt idx="5048">
                  <c:v>0.84237495087519154</c:v>
                </c:pt>
                <c:pt idx="5049">
                  <c:v>0.84237604908880281</c:v>
                </c:pt>
                <c:pt idx="5050">
                  <c:v>0.84237716096300663</c:v>
                </c:pt>
                <c:pt idx="5051">
                  <c:v>0.84237827283205191</c:v>
                </c:pt>
                <c:pt idx="5052">
                  <c:v>0.84237938469594431</c:v>
                </c:pt>
                <c:pt idx="5053">
                  <c:v>0.8423804965546835</c:v>
                </c:pt>
                <c:pt idx="5054">
                  <c:v>0.84239479792132588</c:v>
                </c:pt>
                <c:pt idx="5055">
                  <c:v>0.84240274150454242</c:v>
                </c:pt>
                <c:pt idx="5056">
                  <c:v>0.84240322551205871</c:v>
                </c:pt>
                <c:pt idx="5057">
                  <c:v>0.84240769442539776</c:v>
                </c:pt>
                <c:pt idx="5058">
                  <c:v>0.84242305752900393</c:v>
                </c:pt>
                <c:pt idx="5059">
                  <c:v>0.84243094785357475</c:v>
                </c:pt>
                <c:pt idx="5060">
                  <c:v>0.84243476527469097</c:v>
                </c:pt>
                <c:pt idx="5061">
                  <c:v>0.84245260402822386</c:v>
                </c:pt>
                <c:pt idx="5062">
                  <c:v>0.84245809769077074</c:v>
                </c:pt>
                <c:pt idx="5063">
                  <c:v>0.84246102958776869</c:v>
                </c:pt>
                <c:pt idx="5064">
                  <c:v>0.84246549742399468</c:v>
                </c:pt>
                <c:pt idx="5065">
                  <c:v>0.84248085682457396</c:v>
                </c:pt>
                <c:pt idx="5066">
                  <c:v>0.84248196821291232</c:v>
                </c:pt>
                <c:pt idx="5067">
                  <c:v>0.8424887452472215</c:v>
                </c:pt>
                <c:pt idx="5068">
                  <c:v>0.84249256174814535</c:v>
                </c:pt>
                <c:pt idx="5069">
                  <c:v>0.84249610172821976</c:v>
                </c:pt>
                <c:pt idx="5070">
                  <c:v>0.84249721304589498</c:v>
                </c:pt>
                <c:pt idx="5071">
                  <c:v>0.84250606812322482</c:v>
                </c:pt>
                <c:pt idx="5072">
                  <c:v>0.84251039620143975</c:v>
                </c:pt>
                <c:pt idx="5073">
                  <c:v>0.84251312406130308</c:v>
                </c:pt>
                <c:pt idx="5074">
                  <c:v>0.84251588853961723</c:v>
                </c:pt>
                <c:pt idx="5075">
                  <c:v>0.84251881972979548</c:v>
                </c:pt>
                <c:pt idx="5076">
                  <c:v>0.84252328648891039</c:v>
                </c:pt>
                <c:pt idx="5077">
                  <c:v>0.84253975330686048</c:v>
                </c:pt>
                <c:pt idx="5078">
                  <c:v>0.84254652870721114</c:v>
                </c:pt>
                <c:pt idx="5079">
                  <c:v>0.84255034428793896</c:v>
                </c:pt>
                <c:pt idx="5080">
                  <c:v>0.84256384740640167</c:v>
                </c:pt>
                <c:pt idx="5081">
                  <c:v>0.84256817444100474</c:v>
                </c:pt>
                <c:pt idx="5082">
                  <c:v>0.84257090164310089</c:v>
                </c:pt>
                <c:pt idx="5083">
                  <c:v>0.84257366545481027</c:v>
                </c:pt>
                <c:pt idx="5084">
                  <c:v>0.84257604311463652</c:v>
                </c:pt>
                <c:pt idx="5085">
                  <c:v>0.84257659593818168</c:v>
                </c:pt>
                <c:pt idx="5086">
                  <c:v>0.84258106162018276</c:v>
                </c:pt>
                <c:pt idx="5087">
                  <c:v>0.84258217254385159</c:v>
                </c:pt>
                <c:pt idx="5088">
                  <c:v>0.84259752446717429</c:v>
                </c:pt>
                <c:pt idx="5089">
                  <c:v>0.84259863531445078</c:v>
                </c:pt>
                <c:pt idx="5090">
                  <c:v>0.84260429823356486</c:v>
                </c:pt>
                <c:pt idx="5091">
                  <c:v>0.84260811289411008</c:v>
                </c:pt>
                <c:pt idx="5092">
                  <c:v>0.84261276194888945</c:v>
                </c:pt>
                <c:pt idx="5093">
                  <c:v>0.84261387272550292</c:v>
                </c:pt>
                <c:pt idx="5094">
                  <c:v>0.8426216127559637</c:v>
                </c:pt>
                <c:pt idx="5095">
                  <c:v>0.84262593874695202</c:v>
                </c:pt>
                <c:pt idx="5096">
                  <c:v>0.84263142843638905</c:v>
                </c:pt>
                <c:pt idx="5097">
                  <c:v>0.84263435821294952</c:v>
                </c:pt>
                <c:pt idx="5098">
                  <c:v>0.84263993347355981</c:v>
                </c:pt>
                <c:pt idx="5099">
                  <c:v>0.84265639227321087</c:v>
                </c:pt>
                <c:pt idx="5100">
                  <c:v>0.84266205382632231</c:v>
                </c:pt>
                <c:pt idx="5101">
                  <c:v>0.84266586756668149</c:v>
                </c:pt>
                <c:pt idx="5102">
                  <c:v>0.84267936417193434</c:v>
                </c:pt>
                <c:pt idx="5103">
                  <c:v>0.84268368911931602</c:v>
                </c:pt>
                <c:pt idx="5104">
                  <c:v>0.84268641500588259</c:v>
                </c:pt>
                <c:pt idx="5105">
                  <c:v>0.8426891774843932</c:v>
                </c:pt>
                <c:pt idx="5106">
                  <c:v>0.84269768046969373</c:v>
                </c:pt>
                <c:pt idx="5107">
                  <c:v>0.84271413529841199</c:v>
                </c:pt>
                <c:pt idx="5108">
                  <c:v>0.84271524560462363</c:v>
                </c:pt>
                <c:pt idx="5109">
                  <c:v>0.84271635590568794</c:v>
                </c:pt>
                <c:pt idx="5110">
                  <c:v>0.84271979548552445</c:v>
                </c:pt>
                <c:pt idx="5111">
                  <c:v>0.84272360830570037</c:v>
                </c:pt>
                <c:pt idx="5112">
                  <c:v>0.84272936535822807</c:v>
                </c:pt>
                <c:pt idx="5113">
                  <c:v>0.84273047559378278</c:v>
                </c:pt>
                <c:pt idx="5114">
                  <c:v>0.84273710165436089</c:v>
                </c:pt>
                <c:pt idx="5115">
                  <c:v>0.84274142555813325</c:v>
                </c:pt>
                <c:pt idx="5116">
                  <c:v>0.84274415078693732</c:v>
                </c:pt>
                <c:pt idx="5117">
                  <c:v>0.84274691259884871</c:v>
                </c:pt>
                <c:pt idx="5118">
                  <c:v>0.84274984096179317</c:v>
                </c:pt>
                <c:pt idx="5119">
                  <c:v>0.84275541353229499</c:v>
                </c:pt>
                <c:pt idx="5120">
                  <c:v>0.84275652364694631</c:v>
                </c:pt>
                <c:pt idx="5121">
                  <c:v>0.8427740844614523</c:v>
                </c:pt>
                <c:pt idx="5122">
                  <c:v>0.84277752321119759</c:v>
                </c:pt>
                <c:pt idx="5123">
                  <c:v>0.84278133511119235</c:v>
                </c:pt>
                <c:pt idx="5124">
                  <c:v>0.84279482520326976</c:v>
                </c:pt>
                <c:pt idx="5125">
                  <c:v>0.84279914806344114</c:v>
                </c:pt>
                <c:pt idx="5126">
                  <c:v>0.84280187263448503</c:v>
                </c:pt>
                <c:pt idx="5127">
                  <c:v>0.84280463377979853</c:v>
                </c:pt>
                <c:pt idx="5128">
                  <c:v>0.84280756143593794</c:v>
                </c:pt>
                <c:pt idx="5129">
                  <c:v>0.842814242508091</c:v>
                </c:pt>
                <c:pt idx="5130">
                  <c:v>0.84283179908372963</c:v>
                </c:pt>
                <c:pt idx="5131">
                  <c:v>0.84283290884373763</c:v>
                </c:pt>
                <c:pt idx="5132">
                  <c:v>0.84283401859859275</c:v>
                </c:pt>
                <c:pt idx="5133">
                  <c:v>0.84283523700339158</c:v>
                </c:pt>
                <c:pt idx="5134">
                  <c:v>0.84283904798320264</c:v>
                </c:pt>
                <c:pt idx="5135">
                  <c:v>0.8428459119565378</c:v>
                </c:pt>
                <c:pt idx="5136">
                  <c:v>0.84285003722178953</c:v>
                </c:pt>
                <c:pt idx="5137">
                  <c:v>0.84285253481870592</c:v>
                </c:pt>
                <c:pt idx="5138">
                  <c:v>0.84285685663527932</c:v>
                </c:pt>
                <c:pt idx="5139">
                  <c:v>0.84285958054856458</c:v>
                </c:pt>
                <c:pt idx="5140">
                  <c:v>0.84286234102728819</c:v>
                </c:pt>
                <c:pt idx="5141">
                  <c:v>0.84286526797661876</c:v>
                </c:pt>
                <c:pt idx="5142">
                  <c:v>0.84287194743578187</c:v>
                </c:pt>
                <c:pt idx="5143">
                  <c:v>0.8428891033573962</c:v>
                </c:pt>
                <c:pt idx="5144">
                  <c:v>0.84289171875152236</c:v>
                </c:pt>
                <c:pt idx="5145">
                  <c:v>0.84289293686213573</c:v>
                </c:pt>
                <c:pt idx="5146">
                  <c:v>0.84289674692177663</c:v>
                </c:pt>
                <c:pt idx="5147">
                  <c:v>0.84290360923773722</c:v>
                </c:pt>
                <c:pt idx="5148">
                  <c:v>0.84291023050071567</c:v>
                </c:pt>
                <c:pt idx="5149">
                  <c:v>0.84291455127369419</c:v>
                </c:pt>
                <c:pt idx="5150">
                  <c:v>0.84291727452921761</c:v>
                </c:pt>
                <c:pt idx="5151">
                  <c:v>0.84291954746869502</c:v>
                </c:pt>
                <c:pt idx="5152">
                  <c:v>0.84292003434134721</c:v>
                </c:pt>
                <c:pt idx="5153">
                  <c:v>0.84292296058388261</c:v>
                </c:pt>
                <c:pt idx="5154">
                  <c:v>0.84292963843004953</c:v>
                </c:pt>
                <c:pt idx="5155">
                  <c:v>0.84293074773569554</c:v>
                </c:pt>
                <c:pt idx="5156">
                  <c:v>0.84294226049054677</c:v>
                </c:pt>
                <c:pt idx="5157">
                  <c:v>0.84294940497104864</c:v>
                </c:pt>
                <c:pt idx="5158">
                  <c:v>0.84295062278747757</c:v>
                </c:pt>
                <c:pt idx="5159">
                  <c:v>0.84295443192694564</c:v>
                </c:pt>
                <c:pt idx="5160">
                  <c:v>0.8429612925855422</c:v>
                </c:pt>
                <c:pt idx="5161">
                  <c:v>0.84296791224933043</c:v>
                </c:pt>
                <c:pt idx="5162">
                  <c:v>0.84297223197871751</c:v>
                </c:pt>
                <c:pt idx="5163">
                  <c:v>0.84297495457648619</c:v>
                </c:pt>
                <c:pt idx="5164">
                  <c:v>0.84297771372203001</c:v>
                </c:pt>
                <c:pt idx="5165">
                  <c:v>0.8429806392577609</c:v>
                </c:pt>
                <c:pt idx="5166">
                  <c:v>0.84298842452864498</c:v>
                </c:pt>
                <c:pt idx="5167">
                  <c:v>0.84301210299875895</c:v>
                </c:pt>
                <c:pt idx="5168">
                  <c:v>0.84302558006459982</c:v>
                </c:pt>
                <c:pt idx="5169">
                  <c:v>0.8430298987503988</c:v>
                </c:pt>
                <c:pt idx="5170">
                  <c:v>0.84303262069041518</c:v>
                </c:pt>
                <c:pt idx="5171">
                  <c:v>0.84303537916936921</c:v>
                </c:pt>
                <c:pt idx="5172">
                  <c:v>0.84303830399830382</c:v>
                </c:pt>
                <c:pt idx="5173">
                  <c:v>0.84304608738825926</c:v>
                </c:pt>
                <c:pt idx="5174">
                  <c:v>0.84306126737563425</c:v>
                </c:pt>
                <c:pt idx="5175">
                  <c:v>0.84306212211084841</c:v>
                </c:pt>
                <c:pt idx="5176">
                  <c:v>0.84306237606965351</c:v>
                </c:pt>
                <c:pt idx="5177">
                  <c:v>0.84306348475852533</c:v>
                </c:pt>
                <c:pt idx="5178">
                  <c:v>0.84306459344223894</c:v>
                </c:pt>
                <c:pt idx="5179">
                  <c:v>0.84306595283813568</c:v>
                </c:pt>
                <c:pt idx="5180">
                  <c:v>0.84306976013726709</c:v>
                </c:pt>
                <c:pt idx="5181">
                  <c:v>0.84308237955488008</c:v>
                </c:pt>
                <c:pt idx="5182">
                  <c:v>0.84308323394657503</c:v>
                </c:pt>
                <c:pt idx="5183">
                  <c:v>0.84308548744356804</c:v>
                </c:pt>
                <c:pt idx="5184">
                  <c:v>0.8430875515887839</c:v>
                </c:pt>
                <c:pt idx="5185">
                  <c:v>0.84309027287104998</c:v>
                </c:pt>
                <c:pt idx="5186">
                  <c:v>0.8430930306834169</c:v>
                </c:pt>
                <c:pt idx="5187">
                  <c:v>0.84309595480556287</c:v>
                </c:pt>
                <c:pt idx="5188">
                  <c:v>0.84310373631459068</c:v>
                </c:pt>
                <c:pt idx="5189">
                  <c:v>0.84312359696353845</c:v>
                </c:pt>
                <c:pt idx="5190">
                  <c:v>0.84312740334250613</c:v>
                </c:pt>
                <c:pt idx="5191">
                  <c:v>0.84314087389529235</c:v>
                </c:pt>
                <c:pt idx="5192">
                  <c:v>0.84314519049391989</c:v>
                </c:pt>
                <c:pt idx="5193">
                  <c:v>0.84314791111843823</c:v>
                </c:pt>
                <c:pt idx="5194">
                  <c:v>0.84315066826422569</c:v>
                </c:pt>
                <c:pt idx="5195">
                  <c:v>0.84315359167957471</c:v>
                </c:pt>
                <c:pt idx="5196">
                  <c:v>0.8431613713076922</c:v>
                </c:pt>
                <c:pt idx="5197">
                  <c:v>0.84318503261452993</c:v>
                </c:pt>
                <c:pt idx="5198">
                  <c:v>0.84319849991081153</c:v>
                </c:pt>
                <c:pt idx="5199">
                  <c:v>0.84320281546585629</c:v>
                </c:pt>
                <c:pt idx="5200">
                  <c:v>0.84320553543262888</c:v>
                </c:pt>
                <c:pt idx="5201">
                  <c:v>0.84320829191183388</c:v>
                </c:pt>
                <c:pt idx="5202">
                  <c:v>0.84321121462039927</c:v>
                </c:pt>
                <c:pt idx="5203">
                  <c:v>0.84321334945815418</c:v>
                </c:pt>
                <c:pt idx="5204">
                  <c:v>0.84321899236760256</c:v>
                </c:pt>
                <c:pt idx="5205">
                  <c:v>0.84324264795339421</c:v>
                </c:pt>
                <c:pt idx="5206">
                  <c:v>0.84324572605486925</c:v>
                </c:pt>
                <c:pt idx="5207">
                  <c:v>0.84324590740238292</c:v>
                </c:pt>
                <c:pt idx="5208">
                  <c:v>0.84325611199317208</c:v>
                </c:pt>
                <c:pt idx="5209">
                  <c:v>0.84326042650464306</c:v>
                </c:pt>
                <c:pt idx="5210">
                  <c:v>0.84326314581367279</c:v>
                </c:pt>
                <c:pt idx="5211">
                  <c:v>0.84326590162629766</c:v>
                </c:pt>
                <c:pt idx="5212">
                  <c:v>0.84326882362807654</c:v>
                </c:pt>
                <c:pt idx="5213">
                  <c:v>0.84327095794957252</c:v>
                </c:pt>
                <c:pt idx="5214">
                  <c:v>0.84327659949438338</c:v>
                </c:pt>
                <c:pt idx="5215">
                  <c:v>0.84329644574064844</c:v>
                </c:pt>
                <c:pt idx="5216">
                  <c:v>0.84330024935913961</c:v>
                </c:pt>
                <c:pt idx="5217">
                  <c:v>0.84331371014243128</c:v>
                </c:pt>
                <c:pt idx="5218">
                  <c:v>0.84331802361033281</c:v>
                </c:pt>
                <c:pt idx="5219">
                  <c:v>0.84332349740767476</c:v>
                </c:pt>
                <c:pt idx="5220">
                  <c:v>0.84332641870266423</c:v>
                </c:pt>
                <c:pt idx="5221">
                  <c:v>0.84332855250789795</c:v>
                </c:pt>
                <c:pt idx="5222">
                  <c:v>0.84333419268807641</c:v>
                </c:pt>
                <c:pt idx="5223">
                  <c:v>0.84335403413348364</c:v>
                </c:pt>
                <c:pt idx="5224">
                  <c:v>0.84335783683183019</c:v>
                </c:pt>
                <c:pt idx="5225">
                  <c:v>0.84336322123882845</c:v>
                </c:pt>
                <c:pt idx="5226">
                  <c:v>0.843364328528595</c:v>
                </c:pt>
                <c:pt idx="5227">
                  <c:v>0.84336543581321433</c:v>
                </c:pt>
                <c:pt idx="5228">
                  <c:v>0.84336654309268089</c:v>
                </c:pt>
                <c:pt idx="5229">
                  <c:v>0.84336765036698924</c:v>
                </c:pt>
                <c:pt idx="5230">
                  <c:v>0.84336875763615027</c:v>
                </c:pt>
                <c:pt idx="5231">
                  <c:v>0.84336986490015309</c:v>
                </c:pt>
                <c:pt idx="5232">
                  <c:v>0.8433709721590088</c:v>
                </c:pt>
                <c:pt idx="5233">
                  <c:v>0.84337129435864866</c:v>
                </c:pt>
                <c:pt idx="5234">
                  <c:v>0.8433720794127062</c:v>
                </c:pt>
                <c:pt idx="5235">
                  <c:v>0.84337318666125649</c:v>
                </c:pt>
                <c:pt idx="5236">
                  <c:v>0.84337429390464835</c:v>
                </c:pt>
                <c:pt idx="5237">
                  <c:v>0.84337540114289311</c:v>
                </c:pt>
                <c:pt idx="5238">
                  <c:v>0.84337560678297918</c:v>
                </c:pt>
                <c:pt idx="5239">
                  <c:v>0.84337650837597955</c:v>
                </c:pt>
                <c:pt idx="5240">
                  <c:v>0.84337761560391877</c:v>
                </c:pt>
                <c:pt idx="5241">
                  <c:v>0.84337832477652463</c:v>
                </c:pt>
                <c:pt idx="5242">
                  <c:v>0.84337872282669979</c:v>
                </c:pt>
                <c:pt idx="5243">
                  <c:v>0.84337983004433359</c:v>
                </c:pt>
                <c:pt idx="5244">
                  <c:v>0.84338093725680907</c:v>
                </c:pt>
                <c:pt idx="5245">
                  <c:v>0.84338107925600814</c:v>
                </c:pt>
                <c:pt idx="5246">
                  <c:v>0.84338204446413745</c:v>
                </c:pt>
                <c:pt idx="5247">
                  <c:v>0.84338315166630751</c:v>
                </c:pt>
                <c:pt idx="5248">
                  <c:v>0.84338399984422208</c:v>
                </c:pt>
                <c:pt idx="5249">
                  <c:v>0.84338425886333046</c:v>
                </c:pt>
                <c:pt idx="5250">
                  <c:v>0.84338536605520042</c:v>
                </c:pt>
                <c:pt idx="5251">
                  <c:v>0.84338613313318977</c:v>
                </c:pt>
                <c:pt idx="5252">
                  <c:v>0.8433864732419124</c:v>
                </c:pt>
                <c:pt idx="5253">
                  <c:v>0.84338758042347717</c:v>
                </c:pt>
                <c:pt idx="5254">
                  <c:v>0.8433886875998835</c:v>
                </c:pt>
                <c:pt idx="5255">
                  <c:v>0.84338979477114284</c:v>
                </c:pt>
                <c:pt idx="5256">
                  <c:v>0.84339090193724375</c:v>
                </c:pt>
                <c:pt idx="5257">
                  <c:v>0.84339177194874138</c:v>
                </c:pt>
                <c:pt idx="5258">
                  <c:v>0.84339200909819756</c:v>
                </c:pt>
                <c:pt idx="5259">
                  <c:v>0.84339311625399316</c:v>
                </c:pt>
                <c:pt idx="5260">
                  <c:v>0.84339422340464132</c:v>
                </c:pt>
                <c:pt idx="5261">
                  <c:v>0.84339533055013138</c:v>
                </c:pt>
                <c:pt idx="5262">
                  <c:v>0.84339643769047434</c:v>
                </c:pt>
                <c:pt idx="5263">
                  <c:v>0.84339661167357693</c:v>
                </c:pt>
                <c:pt idx="5264">
                  <c:v>0.84339754482565898</c:v>
                </c:pt>
                <c:pt idx="5265">
                  <c:v>0.8433986519556963</c:v>
                </c:pt>
                <c:pt idx="5266">
                  <c:v>0.84339975908057563</c:v>
                </c:pt>
                <c:pt idx="5267">
                  <c:v>0.84340086620030763</c:v>
                </c:pt>
                <c:pt idx="5268">
                  <c:v>0.8434019733148812</c:v>
                </c:pt>
                <c:pt idx="5269">
                  <c:v>0.84340308042430778</c:v>
                </c:pt>
                <c:pt idx="5270">
                  <c:v>0.84340418752858159</c:v>
                </c:pt>
                <c:pt idx="5271">
                  <c:v>0.8434052946276972</c:v>
                </c:pt>
                <c:pt idx="5272">
                  <c:v>0.84340640172166559</c:v>
                </c:pt>
                <c:pt idx="5273">
                  <c:v>0.84340750881047566</c:v>
                </c:pt>
                <c:pt idx="5274">
                  <c:v>0.84340861589413862</c:v>
                </c:pt>
                <c:pt idx="5275">
                  <c:v>0.84340972297264338</c:v>
                </c:pt>
                <c:pt idx="5276">
                  <c:v>0.8434108300460007</c:v>
                </c:pt>
                <c:pt idx="5277">
                  <c:v>0.84341160859330966</c:v>
                </c:pt>
                <c:pt idx="5278">
                  <c:v>0.84341193711419993</c:v>
                </c:pt>
                <c:pt idx="5279">
                  <c:v>0.84341304417725205</c:v>
                </c:pt>
                <c:pt idx="5280">
                  <c:v>0.84341415123514585</c:v>
                </c:pt>
                <c:pt idx="5281">
                  <c:v>0.84341525828789254</c:v>
                </c:pt>
                <c:pt idx="5282">
                  <c:v>0.84341541037150991</c:v>
                </c:pt>
                <c:pt idx="5283">
                  <c:v>0.84341636533548092</c:v>
                </c:pt>
                <c:pt idx="5284">
                  <c:v>0.84341747237792197</c:v>
                </c:pt>
                <c:pt idx="5285">
                  <c:v>0.84341857941520504</c:v>
                </c:pt>
                <c:pt idx="5286">
                  <c:v>0.84341968644734067</c:v>
                </c:pt>
                <c:pt idx="5287">
                  <c:v>0.84342079347432364</c:v>
                </c:pt>
                <c:pt idx="5288">
                  <c:v>0.84342190049614851</c:v>
                </c:pt>
                <c:pt idx="5289">
                  <c:v>0.84342220364834086</c:v>
                </c:pt>
                <c:pt idx="5290">
                  <c:v>0.84342300751282617</c:v>
                </c:pt>
                <c:pt idx="5291">
                  <c:v>0.84342411452434551</c:v>
                </c:pt>
                <c:pt idx="5292">
                  <c:v>0.84342522153071775</c:v>
                </c:pt>
                <c:pt idx="5293">
                  <c:v>0.84342632853193167</c:v>
                </c:pt>
                <c:pt idx="5294">
                  <c:v>0.84342743552799837</c:v>
                </c:pt>
                <c:pt idx="5295">
                  <c:v>0.84342854251890675</c:v>
                </c:pt>
                <c:pt idx="5296">
                  <c:v>0.84342886464186795</c:v>
                </c:pt>
                <c:pt idx="5297">
                  <c:v>0.84342964950466803</c:v>
                </c:pt>
                <c:pt idx="5298">
                  <c:v>0.84343075648527122</c:v>
                </c:pt>
                <c:pt idx="5299">
                  <c:v>0.84343186346072718</c:v>
                </c:pt>
                <c:pt idx="5300">
                  <c:v>0.84343297043102483</c:v>
                </c:pt>
                <c:pt idx="5301">
                  <c:v>0.84343317602263723</c:v>
                </c:pt>
                <c:pt idx="5302">
                  <c:v>0.84343407739617526</c:v>
                </c:pt>
                <c:pt idx="5303">
                  <c:v>0.84343518435616749</c:v>
                </c:pt>
                <c:pt idx="5304">
                  <c:v>0.84343589335844737</c:v>
                </c:pt>
                <c:pt idx="5305">
                  <c:v>0.8434362913110125</c:v>
                </c:pt>
                <c:pt idx="5306">
                  <c:v>0.8434373982606993</c:v>
                </c:pt>
                <c:pt idx="5307">
                  <c:v>0.84343755033067969</c:v>
                </c:pt>
                <c:pt idx="5308">
                  <c:v>0.843438505205239</c:v>
                </c:pt>
                <c:pt idx="5309">
                  <c:v>0.84343864717136408</c:v>
                </c:pt>
                <c:pt idx="5310">
                  <c:v>0.84343961214462593</c:v>
                </c:pt>
                <c:pt idx="5311">
                  <c:v>0.84344071907885454</c:v>
                </c:pt>
                <c:pt idx="5312">
                  <c:v>0.84344156705279438</c:v>
                </c:pt>
                <c:pt idx="5313">
                  <c:v>0.84344182600793605</c:v>
                </c:pt>
                <c:pt idx="5314">
                  <c:v>0.84344293293185935</c:v>
                </c:pt>
                <c:pt idx="5315">
                  <c:v>0.84344369982550971</c:v>
                </c:pt>
                <c:pt idx="5316">
                  <c:v>0.84344403985063554</c:v>
                </c:pt>
                <c:pt idx="5317">
                  <c:v>0.84344514676425331</c:v>
                </c:pt>
                <c:pt idx="5318">
                  <c:v>0.84344625367272386</c:v>
                </c:pt>
                <c:pt idx="5319">
                  <c:v>0.84344933727643967</c:v>
                </c:pt>
                <c:pt idx="5320">
                  <c:v>0.84345284116897112</c:v>
                </c:pt>
                <c:pt idx="5321">
                  <c:v>0.84345417583001225</c:v>
                </c:pt>
                <c:pt idx="5322">
                  <c:v>0.84346916912018866</c:v>
                </c:pt>
                <c:pt idx="5323">
                  <c:v>0.84347296997824062</c:v>
                </c:pt>
                <c:pt idx="5324">
                  <c:v>0.84348642099215199</c:v>
                </c:pt>
                <c:pt idx="5325">
                  <c:v>0.84349073132936425</c:v>
                </c:pt>
                <c:pt idx="5326">
                  <c:v>0.84349344800744164</c:v>
                </c:pt>
                <c:pt idx="5327">
                  <c:v>0.84349510457859933</c:v>
                </c:pt>
                <c:pt idx="5328">
                  <c:v>0.84349620115378898</c:v>
                </c:pt>
                <c:pt idx="5329">
                  <c:v>0.84350125258490294</c:v>
                </c:pt>
                <c:pt idx="5330">
                  <c:v>0.84350354692629825</c:v>
                </c:pt>
                <c:pt idx="5331">
                  <c:v>0.84350688867121737</c:v>
                </c:pt>
                <c:pt idx="5332">
                  <c:v>0.84351172605353208</c:v>
                </c:pt>
                <c:pt idx="5333">
                  <c:v>0.84352671571416704</c:v>
                </c:pt>
                <c:pt idx="5334">
                  <c:v>0.84352727060954302</c:v>
                </c:pt>
                <c:pt idx="5335">
                  <c:v>0.84353051565208603</c:v>
                </c:pt>
                <c:pt idx="5336">
                  <c:v>0.84354396340956428</c:v>
                </c:pt>
                <c:pt idx="5337">
                  <c:v>0.84354827270321853</c:v>
                </c:pt>
                <c:pt idx="5338">
                  <c:v>0.84355098872356604</c:v>
                </c:pt>
                <c:pt idx="5339">
                  <c:v>0.84355374120334659</c:v>
                </c:pt>
                <c:pt idx="5340">
                  <c:v>0.84355879141143464</c:v>
                </c:pt>
                <c:pt idx="5341">
                  <c:v>0.8435644261331392</c:v>
                </c:pt>
                <c:pt idx="5342">
                  <c:v>0.84356926234420648</c:v>
                </c:pt>
                <c:pt idx="5343">
                  <c:v>0.84358424837531043</c:v>
                </c:pt>
                <c:pt idx="5344">
                  <c:v>0.84358804739309456</c:v>
                </c:pt>
                <c:pt idx="5345">
                  <c:v>0.8436014918941539</c:v>
                </c:pt>
                <c:pt idx="5346">
                  <c:v>0.84360580014426023</c:v>
                </c:pt>
                <c:pt idx="5347">
                  <c:v>0.84360851550688076</c:v>
                </c:pt>
                <c:pt idx="5348">
                  <c:v>0.84361126732010316</c:v>
                </c:pt>
                <c:pt idx="5349">
                  <c:v>0.84361184008752366</c:v>
                </c:pt>
                <c:pt idx="5350">
                  <c:v>0.84361631630517042</c:v>
                </c:pt>
                <c:pt idx="5351">
                  <c:v>0.84362194966227111</c:v>
                </c:pt>
                <c:pt idx="5352">
                  <c:v>0.84362678470208508</c:v>
                </c:pt>
                <c:pt idx="5353">
                  <c:v>0.84363794563434547</c:v>
                </c:pt>
                <c:pt idx="5354">
                  <c:v>0.84364176710368499</c:v>
                </c:pt>
                <c:pt idx="5355">
                  <c:v>0.84364556520133305</c:v>
                </c:pt>
                <c:pt idx="5356">
                  <c:v>0.84365900644599345</c:v>
                </c:pt>
                <c:pt idx="5357">
                  <c:v>0.84366331365255653</c:v>
                </c:pt>
                <c:pt idx="5358">
                  <c:v>0.84366602835744753</c:v>
                </c:pt>
                <c:pt idx="5359">
                  <c:v>0.84366877950410912</c:v>
                </c:pt>
                <c:pt idx="5360">
                  <c:v>0.84367274960175942</c:v>
                </c:pt>
                <c:pt idx="5361">
                  <c:v>0.84367382726616125</c:v>
                </c:pt>
                <c:pt idx="5362">
                  <c:v>0.84367945925866428</c:v>
                </c:pt>
                <c:pt idx="5363">
                  <c:v>0.8436851877331295</c:v>
                </c:pt>
                <c:pt idx="5364">
                  <c:v>0.84369927189934257</c:v>
                </c:pt>
                <c:pt idx="5365">
                  <c:v>0.84370306907686965</c:v>
                </c:pt>
                <c:pt idx="5366">
                  <c:v>0.84372081322815962</c:v>
                </c:pt>
                <c:pt idx="5367">
                  <c:v>0.84372352727532962</c:v>
                </c:pt>
                <c:pt idx="5368">
                  <c:v>0.84372627775543363</c:v>
                </c:pt>
                <c:pt idx="5369">
                  <c:v>0.84373132429448172</c:v>
                </c:pt>
                <c:pt idx="5370">
                  <c:v>0.8437369549223932</c:v>
                </c:pt>
                <c:pt idx="5371">
                  <c:v>0.8437529431445624</c:v>
                </c:pt>
                <c:pt idx="5372">
                  <c:v>0.84375989119697781</c:v>
                </c:pt>
                <c:pt idx="5373">
                  <c:v>0.84376055901975788</c:v>
                </c:pt>
                <c:pt idx="5374">
                  <c:v>0.84376099663934967</c:v>
                </c:pt>
                <c:pt idx="5375">
                  <c:v>0.84376939327680112</c:v>
                </c:pt>
                <c:pt idx="5376">
                  <c:v>0.84377829887114009</c:v>
                </c:pt>
                <c:pt idx="5377">
                  <c:v>0.84378101226059221</c:v>
                </c:pt>
                <c:pt idx="5378">
                  <c:v>0.84378376207414707</c:v>
                </c:pt>
                <c:pt idx="5379">
                  <c:v>0.84378880739018591</c:v>
                </c:pt>
                <c:pt idx="5380">
                  <c:v>0.84378994086804626</c:v>
                </c:pt>
                <c:pt idx="5381">
                  <c:v>0.8437944366535125</c:v>
                </c:pt>
                <c:pt idx="5382">
                  <c:v>0.84381423969278746</c:v>
                </c:pt>
                <c:pt idx="5383">
                  <c:v>0.84381803503007458</c:v>
                </c:pt>
                <c:pt idx="5384">
                  <c:v>0.84383577058156423</c:v>
                </c:pt>
                <c:pt idx="5385">
                  <c:v>0.84383848331330158</c:v>
                </c:pt>
                <c:pt idx="5386">
                  <c:v>0.8438412324603054</c:v>
                </c:pt>
                <c:pt idx="5387">
                  <c:v>0.8438462765533461</c:v>
                </c:pt>
                <c:pt idx="5388">
                  <c:v>0.84385190445209446</c:v>
                </c:pt>
                <c:pt idx="5389">
                  <c:v>0.84387549710787646</c:v>
                </c:pt>
                <c:pt idx="5390">
                  <c:v>0.84389322835950009</c:v>
                </c:pt>
                <c:pt idx="5391">
                  <c:v>0.843895940433526</c:v>
                </c:pt>
                <c:pt idx="5392">
                  <c:v>0.84389868891398723</c:v>
                </c:pt>
                <c:pt idx="5393">
                  <c:v>0.84390373178403622</c:v>
                </c:pt>
                <c:pt idx="5394">
                  <c:v>0.84390707424008604</c:v>
                </c:pt>
                <c:pt idx="5395">
                  <c:v>0.84390935831821301</c:v>
                </c:pt>
                <c:pt idx="5396">
                  <c:v>0.84393294525323803</c:v>
                </c:pt>
                <c:pt idx="5397">
                  <c:v>0.8439506722050174</c:v>
                </c:pt>
                <c:pt idx="5398">
                  <c:v>0.8439533836213351</c:v>
                </c:pt>
                <c:pt idx="5399">
                  <c:v>0.84395613143525172</c:v>
                </c:pt>
                <c:pt idx="5400">
                  <c:v>0.84396117308231522</c:v>
                </c:pt>
                <c:pt idx="5401">
                  <c:v>0.84396679825192733</c:v>
                </c:pt>
                <c:pt idx="5402">
                  <c:v>0.8440055453823968</c:v>
                </c:pt>
                <c:pt idx="5403">
                  <c:v>0.84400810211818733</c:v>
                </c:pt>
                <c:pt idx="5404">
                  <c:v>0.84401081287680035</c:v>
                </c:pt>
                <c:pt idx="5405">
                  <c:v>0.84401356002417571</c:v>
                </c:pt>
                <c:pt idx="5406">
                  <c:v>0.84401860044825994</c:v>
                </c:pt>
                <c:pt idx="5407">
                  <c:v>0.84402422425331447</c:v>
                </c:pt>
                <c:pt idx="5408">
                  <c:v>0.84406296198361652</c:v>
                </c:pt>
                <c:pt idx="5409">
                  <c:v>0.84406551809908259</c:v>
                </c:pt>
                <c:pt idx="5410">
                  <c:v>0.84406822819999439</c:v>
                </c:pt>
                <c:pt idx="5411">
                  <c:v>0.8440709746808378</c:v>
                </c:pt>
                <c:pt idx="5412">
                  <c:v>0.84407601388194908</c:v>
                </c:pt>
                <c:pt idx="5413">
                  <c:v>0.84408163632245348</c:v>
                </c:pt>
                <c:pt idx="5414">
                  <c:v>0.8440827402641663</c:v>
                </c:pt>
                <c:pt idx="5415">
                  <c:v>0.84408384420072669</c:v>
                </c:pt>
                <c:pt idx="5416">
                  <c:v>0.84408494813213464</c:v>
                </c:pt>
                <c:pt idx="5417">
                  <c:v>0.84408605205839027</c:v>
                </c:pt>
                <c:pt idx="5418">
                  <c:v>0.8440871559794989</c:v>
                </c:pt>
                <c:pt idx="5419">
                  <c:v>0.84408825989544956</c:v>
                </c:pt>
                <c:pt idx="5420">
                  <c:v>0.84408936380624788</c:v>
                </c:pt>
                <c:pt idx="5421">
                  <c:v>0.84409046771189367</c:v>
                </c:pt>
                <c:pt idx="5422">
                  <c:v>0.84409157161238701</c:v>
                </c:pt>
                <c:pt idx="5423">
                  <c:v>0.84409267550773348</c:v>
                </c:pt>
                <c:pt idx="5424">
                  <c:v>0.84409377939792207</c:v>
                </c:pt>
                <c:pt idx="5425">
                  <c:v>0.84409488328295834</c:v>
                </c:pt>
                <c:pt idx="5426">
                  <c:v>0.84409598716284195</c:v>
                </c:pt>
                <c:pt idx="5427">
                  <c:v>0.84409709103757313</c:v>
                </c:pt>
                <c:pt idx="5428">
                  <c:v>0.84409819490715754</c:v>
                </c:pt>
                <c:pt idx="5429">
                  <c:v>0.84409929877158396</c:v>
                </c:pt>
                <c:pt idx="5430">
                  <c:v>0.84410040263085795</c:v>
                </c:pt>
                <c:pt idx="5431">
                  <c:v>0.84410885585678752</c:v>
                </c:pt>
                <c:pt idx="5432">
                  <c:v>0.84412292014777779</c:v>
                </c:pt>
                <c:pt idx="5433">
                  <c:v>0.84412562959099202</c:v>
                </c:pt>
                <c:pt idx="5434">
                  <c:v>0.84412837540530106</c:v>
                </c:pt>
                <c:pt idx="5435">
                  <c:v>0.84413341338344638</c:v>
                </c:pt>
                <c:pt idx="5436">
                  <c:v>0.84414309600032078</c:v>
                </c:pt>
                <c:pt idx="5437">
                  <c:v>0.84415779621307807</c:v>
                </c:pt>
                <c:pt idx="5438">
                  <c:v>0.84415889979927428</c:v>
                </c:pt>
                <c:pt idx="5439">
                  <c:v>0.8441600033803236</c:v>
                </c:pt>
                <c:pt idx="5440">
                  <c:v>0.84416110695621516</c:v>
                </c:pt>
                <c:pt idx="5441">
                  <c:v>0.84416221052695428</c:v>
                </c:pt>
                <c:pt idx="5442">
                  <c:v>0.84416331409254097</c:v>
                </c:pt>
                <c:pt idx="5443">
                  <c:v>0.84416441765297523</c:v>
                </c:pt>
                <c:pt idx="5444">
                  <c:v>0.8441655212082626</c:v>
                </c:pt>
                <c:pt idx="5445">
                  <c:v>0.84416624738722601</c:v>
                </c:pt>
                <c:pt idx="5446">
                  <c:v>0.84416662475839221</c:v>
                </c:pt>
                <c:pt idx="5447">
                  <c:v>0.84416772830336928</c:v>
                </c:pt>
                <c:pt idx="5448">
                  <c:v>0.84416883184319413</c:v>
                </c:pt>
                <c:pt idx="5449">
                  <c:v>0.84418030826434876</c:v>
                </c:pt>
                <c:pt idx="5450">
                  <c:v>0.84418301704986876</c:v>
                </c:pt>
                <c:pt idx="5451">
                  <c:v>0.84418576219764763</c:v>
                </c:pt>
                <c:pt idx="5452">
                  <c:v>0.84419079895283899</c:v>
                </c:pt>
                <c:pt idx="5453">
                  <c:v>0.84422994279312291</c:v>
                </c:pt>
                <c:pt idx="5454">
                  <c:v>0.84423768244887309</c:v>
                </c:pt>
                <c:pt idx="5455">
                  <c:v>0.84424039057669731</c:v>
                </c:pt>
                <c:pt idx="5456">
                  <c:v>0.84424313505796045</c:v>
                </c:pt>
                <c:pt idx="5457">
                  <c:v>0.84424817059019386</c:v>
                </c:pt>
                <c:pt idx="5458">
                  <c:v>0.84429504270143008</c:v>
                </c:pt>
                <c:pt idx="5459">
                  <c:v>0.8442977501715675</c:v>
                </c:pt>
                <c:pt idx="5460">
                  <c:v>0.84430049398630802</c:v>
                </c:pt>
                <c:pt idx="5461">
                  <c:v>0.84430552829559591</c:v>
                </c:pt>
                <c:pt idx="5462">
                  <c:v>0.84434092096004809</c:v>
                </c:pt>
                <c:pt idx="5463">
                  <c:v>0.84435238902210563</c:v>
                </c:pt>
                <c:pt idx="5464">
                  <c:v>0.84435509583455504</c:v>
                </c:pt>
                <c:pt idx="5465">
                  <c:v>0.84435783898278216</c:v>
                </c:pt>
                <c:pt idx="5466">
                  <c:v>0.84436287206913163</c:v>
                </c:pt>
                <c:pt idx="5467">
                  <c:v>0.84439202885711884</c:v>
                </c:pt>
                <c:pt idx="5468">
                  <c:v>0.84439825613525232</c:v>
                </c:pt>
                <c:pt idx="5469">
                  <c:v>0.84440972141097159</c:v>
                </c:pt>
                <c:pt idx="5470">
                  <c:v>0.84441242756574186</c:v>
                </c:pt>
                <c:pt idx="5471">
                  <c:v>0.84441517004745414</c:v>
                </c:pt>
                <c:pt idx="5472">
                  <c:v>0.84442020191087286</c:v>
                </c:pt>
                <c:pt idx="5473">
                  <c:v>0.84444935161389689</c:v>
                </c:pt>
                <c:pt idx="5474">
                  <c:v>0.8444555773787138</c:v>
                </c:pt>
                <c:pt idx="5475">
                  <c:v>0.84445667957378423</c:v>
                </c:pt>
                <c:pt idx="5476">
                  <c:v>0.84446703986811678</c:v>
                </c:pt>
                <c:pt idx="5477">
                  <c:v>0.84446974536521258</c:v>
                </c:pt>
                <c:pt idx="5478">
                  <c:v>0.84447248718041379</c:v>
                </c:pt>
                <c:pt idx="5479">
                  <c:v>0.84447751782090896</c:v>
                </c:pt>
                <c:pt idx="5480">
                  <c:v>0.84450655339547942</c:v>
                </c:pt>
                <c:pt idx="5481">
                  <c:v>0.84452434439362711</c:v>
                </c:pt>
                <c:pt idx="5482">
                  <c:v>0.84452704923305189</c:v>
                </c:pt>
                <c:pt idx="5483">
                  <c:v>0.84452979038175224</c:v>
                </c:pt>
                <c:pt idx="5484">
                  <c:v>0.8445348197993312</c:v>
                </c:pt>
                <c:pt idx="5485">
                  <c:v>0.84455518415272568</c:v>
                </c:pt>
                <c:pt idx="5486">
                  <c:v>0.84458163498758954</c:v>
                </c:pt>
                <c:pt idx="5487">
                  <c:v>0.84458433916934783</c:v>
                </c:pt>
                <c:pt idx="5488">
                  <c:v>0.84458707965154545</c:v>
                </c:pt>
                <c:pt idx="5489">
                  <c:v>0.84459210784621641</c:v>
                </c:pt>
                <c:pt idx="5490">
                  <c:v>0.84463891165009264</c:v>
                </c:pt>
                <c:pt idx="5491">
                  <c:v>0.84464161517418845</c:v>
                </c:pt>
                <c:pt idx="5492">
                  <c:v>0.84464435498988799</c:v>
                </c:pt>
                <c:pt idx="5493">
                  <c:v>0.84464938196166406</c:v>
                </c:pt>
                <c:pt idx="5494">
                  <c:v>0.84469617438122668</c:v>
                </c:pt>
                <c:pt idx="5495">
                  <c:v>0.84469887724766468</c:v>
                </c:pt>
                <c:pt idx="5496">
                  <c:v>0.84470161639687569</c:v>
                </c:pt>
                <c:pt idx="5497">
                  <c:v>0.84470664214575408</c:v>
                </c:pt>
                <c:pt idx="5498">
                  <c:v>0.84475342318108371</c:v>
                </c:pt>
                <c:pt idx="5499">
                  <c:v>0.84475612538986766</c:v>
                </c:pt>
                <c:pt idx="5500">
                  <c:v>0.84475886387258947</c:v>
                </c:pt>
                <c:pt idx="5501">
                  <c:v>0.84476388839858363</c:v>
                </c:pt>
                <c:pt idx="5502">
                  <c:v>0.84481065804975675</c:v>
                </c:pt>
                <c:pt idx="5503">
                  <c:v>0.84481175858377922</c:v>
                </c:pt>
                <c:pt idx="5504">
                  <c:v>0.84481285911264936</c:v>
                </c:pt>
                <c:pt idx="5505">
                  <c:v>0.84481335960089177</c:v>
                </c:pt>
                <c:pt idx="5506">
                  <c:v>0.84481395963636774</c:v>
                </c:pt>
                <c:pt idx="5507">
                  <c:v>0.84481506015493391</c:v>
                </c:pt>
                <c:pt idx="5508">
                  <c:v>0.84481609741712838</c:v>
                </c:pt>
                <c:pt idx="5509">
                  <c:v>0.84481616066834808</c:v>
                </c:pt>
                <c:pt idx="5510">
                  <c:v>0.84481726117661027</c:v>
                </c:pt>
                <c:pt idx="5511">
                  <c:v>0.84481836167971491</c:v>
                </c:pt>
                <c:pt idx="5512">
                  <c:v>0.84481946217767312</c:v>
                </c:pt>
                <c:pt idx="5513">
                  <c:v>0.844820562670479</c:v>
                </c:pt>
                <c:pt idx="5514">
                  <c:v>0.84482112072025228</c:v>
                </c:pt>
                <c:pt idx="5515">
                  <c:v>0.84482166315813323</c:v>
                </c:pt>
                <c:pt idx="5516">
                  <c:v>0.84482276364063524</c:v>
                </c:pt>
                <c:pt idx="5517">
                  <c:v>0.84482386411798527</c:v>
                </c:pt>
                <c:pt idx="5518">
                  <c:v>0.8448249645901833</c:v>
                </c:pt>
                <c:pt idx="5519">
                  <c:v>0.84482606505722924</c:v>
                </c:pt>
                <c:pt idx="5520">
                  <c:v>0.84482716551912318</c:v>
                </c:pt>
                <c:pt idx="5521">
                  <c:v>0.84482826597586513</c:v>
                </c:pt>
                <c:pt idx="5522">
                  <c:v>0.84482936642744955</c:v>
                </c:pt>
                <c:pt idx="5523">
                  <c:v>0.84486583030721585</c:v>
                </c:pt>
                <c:pt idx="5524">
                  <c:v>0.84487057988083125</c:v>
                </c:pt>
                <c:pt idx="5525">
                  <c:v>0.84487331703059332</c:v>
                </c:pt>
                <c:pt idx="5526">
                  <c:v>0.84487833911084409</c:v>
                </c:pt>
                <c:pt idx="5527">
                  <c:v>0.84488658281066042</c:v>
                </c:pt>
                <c:pt idx="5528">
                  <c:v>0.84492303781263589</c:v>
                </c:pt>
                <c:pt idx="5529">
                  <c:v>0.84492778622978326</c:v>
                </c:pt>
                <c:pt idx="5530">
                  <c:v>0.84493052271306957</c:v>
                </c:pt>
                <c:pt idx="5531">
                  <c:v>0.84493554357046152</c:v>
                </c:pt>
                <c:pt idx="5532">
                  <c:v>0.84494378526291625</c:v>
                </c:pt>
                <c:pt idx="5533">
                  <c:v>0.84495446512083994</c:v>
                </c:pt>
                <c:pt idx="5534">
                  <c:v>0.84498023138715828</c:v>
                </c:pt>
                <c:pt idx="5535">
                  <c:v>0.84498497864784572</c:v>
                </c:pt>
                <c:pt idx="5536">
                  <c:v>0.84498771446466669</c:v>
                </c:pt>
                <c:pt idx="5537">
                  <c:v>0.8449927340992085</c:v>
                </c:pt>
                <c:pt idx="5538">
                  <c:v>0.84500097378430516</c:v>
                </c:pt>
                <c:pt idx="5539">
                  <c:v>0.84502949259205073</c:v>
                </c:pt>
                <c:pt idx="5540">
                  <c:v>0.84504215713511888</c:v>
                </c:pt>
                <c:pt idx="5541">
                  <c:v>0.84504489228547364</c:v>
                </c:pt>
                <c:pt idx="5542">
                  <c:v>0.84504991069717406</c:v>
                </c:pt>
                <c:pt idx="5543">
                  <c:v>0.8450866602344469</c:v>
                </c:pt>
                <c:pt idx="5544">
                  <c:v>0.84509457674391053</c:v>
                </c:pt>
                <c:pt idx="5545">
                  <c:v>0.84510707336447077</c:v>
                </c:pt>
                <c:pt idx="5546">
                  <c:v>0.84514381394623495</c:v>
                </c:pt>
                <c:pt idx="5547">
                  <c:v>0.8451642221011908</c:v>
                </c:pt>
                <c:pt idx="5548">
                  <c:v>0.84518138743403526</c:v>
                </c:pt>
                <c:pt idx="5549">
                  <c:v>0.84520095372752435</c:v>
                </c:pt>
                <c:pt idx="5550">
                  <c:v>0.84522135690744438</c:v>
                </c:pt>
                <c:pt idx="5551">
                  <c:v>0.84525807957841015</c:v>
                </c:pt>
                <c:pt idx="5552">
                  <c:v>0.8453849355179579</c:v>
                </c:pt>
                <c:pt idx="5553">
                  <c:v>0.84538766666963783</c:v>
                </c:pt>
                <c:pt idx="5554">
                  <c:v>0.84544201649263084</c:v>
                </c:pt>
                <c:pt idx="5555">
                  <c:v>0.84544474697788596</c:v>
                </c:pt>
                <c:pt idx="5556">
                  <c:v>0.84550181335619978</c:v>
                </c:pt>
                <c:pt idx="5557">
                  <c:v>0.84552118881786176</c:v>
                </c:pt>
                <c:pt idx="5558">
                  <c:v>0.84560457271452771</c:v>
                </c:pt>
                <c:pt idx="5559">
                  <c:v>0.84641031439969505</c:v>
                </c:pt>
                <c:pt idx="5560">
                  <c:v>0.84673344335010992</c:v>
                </c:pt>
                <c:pt idx="5561">
                  <c:v>0.84716365746018141</c:v>
                </c:pt>
                <c:pt idx="5562">
                  <c:v>0.8471647469251713</c:v>
                </c:pt>
                <c:pt idx="5563">
                  <c:v>0.8471658363850112</c:v>
                </c:pt>
                <c:pt idx="5564">
                  <c:v>0.84716692583970099</c:v>
                </c:pt>
                <c:pt idx="5565">
                  <c:v>0.84716801528924601</c:v>
                </c:pt>
                <c:pt idx="5566">
                  <c:v>0.8471691047336356</c:v>
                </c:pt>
                <c:pt idx="5567">
                  <c:v>0.84717019417287531</c:v>
                </c:pt>
                <c:pt idx="5568">
                  <c:v>0.84717128360696481</c:v>
                </c:pt>
                <c:pt idx="5569">
                  <c:v>0.8471723730359042</c:v>
                </c:pt>
                <c:pt idx="5570">
                  <c:v>0.84717346245969904</c:v>
                </c:pt>
                <c:pt idx="5571">
                  <c:v>0.84717455187833846</c:v>
                </c:pt>
                <c:pt idx="5572">
                  <c:v>0.84717564129182765</c:v>
                </c:pt>
                <c:pt idx="5573">
                  <c:v>0.84717673070016686</c:v>
                </c:pt>
                <c:pt idx="5574">
                  <c:v>0.84717782010335607</c:v>
                </c:pt>
                <c:pt idx="5575">
                  <c:v>0.84717890950139529</c:v>
                </c:pt>
                <c:pt idx="5576">
                  <c:v>0.84717999889428974</c:v>
                </c:pt>
                <c:pt idx="5577">
                  <c:v>0.84718108828202865</c:v>
                </c:pt>
                <c:pt idx="5578">
                  <c:v>0.84718217766461767</c:v>
                </c:pt>
                <c:pt idx="5579">
                  <c:v>0.8471832670420566</c:v>
                </c:pt>
                <c:pt idx="5580">
                  <c:v>0.84718435641434542</c:v>
                </c:pt>
                <c:pt idx="5581">
                  <c:v>0.84718544578148969</c:v>
                </c:pt>
                <c:pt idx="5582">
                  <c:v>0.84718653514347841</c:v>
                </c:pt>
                <c:pt idx="5583">
                  <c:v>0.84718762450031726</c:v>
                </c:pt>
                <c:pt idx="5584">
                  <c:v>0.84718871385200589</c:v>
                </c:pt>
                <c:pt idx="5585">
                  <c:v>0.84718980319854442</c:v>
                </c:pt>
                <c:pt idx="5586">
                  <c:v>0.84719089253993851</c:v>
                </c:pt>
                <c:pt idx="5587">
                  <c:v>0.84719198187617706</c:v>
                </c:pt>
                <c:pt idx="5588">
                  <c:v>0.84719307120726561</c:v>
                </c:pt>
                <c:pt idx="5589">
                  <c:v>0.84719416053320407</c:v>
                </c:pt>
                <c:pt idx="5590">
                  <c:v>0.84719524985399253</c:v>
                </c:pt>
                <c:pt idx="5591">
                  <c:v>0.84719633916963089</c:v>
                </c:pt>
                <c:pt idx="5592">
                  <c:v>0.8471974284801248</c:v>
                </c:pt>
                <c:pt idx="5593">
                  <c:v>0.84719851778546307</c:v>
                </c:pt>
                <c:pt idx="5594">
                  <c:v>0.84719960708565134</c:v>
                </c:pt>
                <c:pt idx="5595">
                  <c:v>0.84720069638068973</c:v>
                </c:pt>
                <c:pt idx="5596">
                  <c:v>0.84720178567057791</c:v>
                </c:pt>
                <c:pt idx="5597">
                  <c:v>0.84720287495532154</c:v>
                </c:pt>
                <c:pt idx="5598">
                  <c:v>0.84720396423490973</c:v>
                </c:pt>
                <c:pt idx="5599">
                  <c:v>0.84720505350934794</c:v>
                </c:pt>
                <c:pt idx="5600">
                  <c:v>0.84720614277863615</c:v>
                </c:pt>
                <c:pt idx="5601">
                  <c:v>0.84720723204277426</c:v>
                </c:pt>
                <c:pt idx="5602">
                  <c:v>0.8472083213017676</c:v>
                </c:pt>
                <c:pt idx="5603">
                  <c:v>0.84720941055560584</c:v>
                </c:pt>
                <c:pt idx="5604">
                  <c:v>0.84721049980429386</c:v>
                </c:pt>
                <c:pt idx="5605">
                  <c:v>0.847211589047832</c:v>
                </c:pt>
                <c:pt idx="5606">
                  <c:v>0.84721267828621993</c:v>
                </c:pt>
                <c:pt idx="5607">
                  <c:v>0.84721376751945787</c:v>
                </c:pt>
                <c:pt idx="5608">
                  <c:v>0.84721485674755137</c:v>
                </c:pt>
                <c:pt idx="5609">
                  <c:v>0.84721594597048933</c:v>
                </c:pt>
                <c:pt idx="5610">
                  <c:v>0.84721703518827729</c:v>
                </c:pt>
                <c:pt idx="5611">
                  <c:v>0.84721812440091515</c:v>
                </c:pt>
                <c:pt idx="5612">
                  <c:v>0.84721921360840313</c:v>
                </c:pt>
                <c:pt idx="5613">
                  <c:v>0.84722030281074656</c:v>
                </c:pt>
                <c:pt idx="5614">
                  <c:v>0.84722139200793434</c:v>
                </c:pt>
                <c:pt idx="5615">
                  <c:v>0.84722248119997234</c:v>
                </c:pt>
                <c:pt idx="5616">
                  <c:v>0.84722357038686025</c:v>
                </c:pt>
                <c:pt idx="5617">
                  <c:v>0.84722465956859805</c:v>
                </c:pt>
                <c:pt idx="5618">
                  <c:v>0.84722574874518597</c:v>
                </c:pt>
                <c:pt idx="5619">
                  <c:v>0.84722683791662923</c:v>
                </c:pt>
                <c:pt idx="5620">
                  <c:v>0.84722792708291716</c:v>
                </c:pt>
                <c:pt idx="5621">
                  <c:v>0.84722901624405511</c:v>
                </c:pt>
                <c:pt idx="5622">
                  <c:v>0.84723010540004284</c:v>
                </c:pt>
                <c:pt idx="5623">
                  <c:v>0.84723119455088081</c:v>
                </c:pt>
                <c:pt idx="5624">
                  <c:v>0.84723228369657422</c:v>
                </c:pt>
                <c:pt idx="5625">
                  <c:v>0.84723337283711209</c:v>
                </c:pt>
                <c:pt idx="5626">
                  <c:v>0.84723446197249985</c:v>
                </c:pt>
                <c:pt idx="5627">
                  <c:v>0.84723555110273785</c:v>
                </c:pt>
                <c:pt idx="5628">
                  <c:v>0.84723664022782574</c:v>
                </c:pt>
                <c:pt idx="5629">
                  <c:v>0.84723772934776909</c:v>
                </c:pt>
                <c:pt idx="5630">
                  <c:v>0.847238818462557</c:v>
                </c:pt>
                <c:pt idx="5631">
                  <c:v>0.84723990757219503</c:v>
                </c:pt>
                <c:pt idx="5632">
                  <c:v>0.84724099667668296</c:v>
                </c:pt>
                <c:pt idx="5633">
                  <c:v>0.84724208577602089</c:v>
                </c:pt>
                <c:pt idx="5634">
                  <c:v>0.84724426395925223</c:v>
                </c:pt>
                <c:pt idx="5635">
                  <c:v>0.84740376116890848</c:v>
                </c:pt>
                <c:pt idx="5636">
                  <c:v>0.84740702614173014</c:v>
                </c:pt>
                <c:pt idx="5637">
                  <c:v>0.85059119099796088</c:v>
                </c:pt>
                <c:pt idx="5638">
                  <c:v>0.85078625608403435</c:v>
                </c:pt>
                <c:pt idx="5639">
                  <c:v>0.85080871446419104</c:v>
                </c:pt>
                <c:pt idx="5640">
                  <c:v>0.85081189215189612</c:v>
                </c:pt>
                <c:pt idx="5641">
                  <c:v>0.85094158325698999</c:v>
                </c:pt>
                <c:pt idx="5642">
                  <c:v>0.85095137070550786</c:v>
                </c:pt>
                <c:pt idx="5643">
                  <c:v>0.85112596047074629</c:v>
                </c:pt>
                <c:pt idx="5644">
                  <c:v>0.85114379012582597</c:v>
                </c:pt>
                <c:pt idx="5645">
                  <c:v>0.85115356870154713</c:v>
                </c:pt>
                <c:pt idx="5646">
                  <c:v>0.85129321914028433</c:v>
                </c:pt>
                <c:pt idx="5647">
                  <c:v>0.85129574871599556</c:v>
                </c:pt>
                <c:pt idx="5648">
                  <c:v>0.85129694521625787</c:v>
                </c:pt>
                <c:pt idx="5649">
                  <c:v>0.85129954439667077</c:v>
                </c:pt>
                <c:pt idx="5650">
                  <c:v>0.85136864432268122</c:v>
                </c:pt>
                <c:pt idx="5651">
                  <c:v>0.85137108599173605</c:v>
                </c:pt>
                <c:pt idx="5652">
                  <c:v>0.85139440101981168</c:v>
                </c:pt>
                <c:pt idx="5653">
                  <c:v>0.85139819501694758</c:v>
                </c:pt>
                <c:pt idx="5654">
                  <c:v>0.85140284445044245</c:v>
                </c:pt>
                <c:pt idx="5655">
                  <c:v>0.85146726428975028</c:v>
                </c:pt>
                <c:pt idx="5656">
                  <c:v>0.85148800351893361</c:v>
                </c:pt>
                <c:pt idx="5657">
                  <c:v>0.8515148811972848</c:v>
                </c:pt>
                <c:pt idx="5658">
                  <c:v>0.85158657051668363</c:v>
                </c:pt>
                <c:pt idx="5659">
                  <c:v>0.85161230195424242</c:v>
                </c:pt>
                <c:pt idx="5660">
                  <c:v>0.85161609223037782</c:v>
                </c:pt>
                <c:pt idx="5661">
                  <c:v>0.85168509375256818</c:v>
                </c:pt>
                <c:pt idx="5662">
                  <c:v>0.85178651060077648</c:v>
                </c:pt>
                <c:pt idx="5663">
                  <c:v>0.85180428290549559</c:v>
                </c:pt>
                <c:pt idx="5664">
                  <c:v>0.85201447153541987</c:v>
                </c:pt>
                <c:pt idx="5665">
                  <c:v>0.8522592946553289</c:v>
                </c:pt>
                <c:pt idx="5666">
                  <c:v>0.85374920566349433</c:v>
                </c:pt>
                <c:pt idx="5667">
                  <c:v>0.8542406020009653</c:v>
                </c:pt>
                <c:pt idx="5668">
                  <c:v>0.85496834545224631</c:v>
                </c:pt>
                <c:pt idx="5669">
                  <c:v>0.8555425568607391</c:v>
                </c:pt>
                <c:pt idx="5670">
                  <c:v>0.85559476365622311</c:v>
                </c:pt>
                <c:pt idx="5671">
                  <c:v>0.85580850906204575</c:v>
                </c:pt>
                <c:pt idx="5672">
                  <c:v>0.85594966413810203</c:v>
                </c:pt>
                <c:pt idx="5673">
                  <c:v>0.85602204106503688</c:v>
                </c:pt>
                <c:pt idx="5674">
                  <c:v>0.85648634168958371</c:v>
                </c:pt>
                <c:pt idx="5675">
                  <c:v>0.8568534470738276</c:v>
                </c:pt>
                <c:pt idx="5676">
                  <c:v>0.85698964489150753</c:v>
                </c:pt>
                <c:pt idx="5677">
                  <c:v>0.85788108761295823</c:v>
                </c:pt>
                <c:pt idx="5678">
                  <c:v>0.85842919829905528</c:v>
                </c:pt>
                <c:pt idx="5679">
                  <c:v>0.85921027137567418</c:v>
                </c:pt>
                <c:pt idx="5680">
                  <c:v>0.85925032656707234</c:v>
                </c:pt>
                <c:pt idx="5681">
                  <c:v>0.85970571717576172</c:v>
                </c:pt>
                <c:pt idx="5682">
                  <c:v>0.8598224804367578</c:v>
                </c:pt>
                <c:pt idx="5683">
                  <c:v>0.86007679878732013</c:v>
                </c:pt>
                <c:pt idx="5684">
                  <c:v>0.86063097903609898</c:v>
                </c:pt>
                <c:pt idx="5685">
                  <c:v>0.86109919003955082</c:v>
                </c:pt>
                <c:pt idx="5686">
                  <c:v>0.86202762107046527</c:v>
                </c:pt>
                <c:pt idx="5687">
                  <c:v>0.86360142045030075</c:v>
                </c:pt>
                <c:pt idx="5688">
                  <c:v>0.8641494287499828</c:v>
                </c:pt>
                <c:pt idx="5689">
                  <c:v>0.86425197406011522</c:v>
                </c:pt>
                <c:pt idx="5690">
                  <c:v>0.86428463868228222</c:v>
                </c:pt>
                <c:pt idx="5691">
                  <c:v>0.86437151219341368</c:v>
                </c:pt>
                <c:pt idx="5692">
                  <c:v>0.86437251734404064</c:v>
                </c:pt>
                <c:pt idx="5693">
                  <c:v>0.86446627455227953</c:v>
                </c:pt>
                <c:pt idx="5694">
                  <c:v>0.86447802976335264</c:v>
                </c:pt>
                <c:pt idx="5695">
                  <c:v>0.8644850950506735</c:v>
                </c:pt>
                <c:pt idx="5696">
                  <c:v>0.86449036468144458</c:v>
                </c:pt>
                <c:pt idx="5697">
                  <c:v>0.86449136922849434</c:v>
                </c:pt>
                <c:pt idx="5698">
                  <c:v>0.8644923737704463</c:v>
                </c:pt>
                <c:pt idx="5699">
                  <c:v>0.86449337830729067</c:v>
                </c:pt>
                <c:pt idx="5700">
                  <c:v>0.86449438283903735</c:v>
                </c:pt>
                <c:pt idx="5701">
                  <c:v>0.86449538736567644</c:v>
                </c:pt>
                <c:pt idx="5702">
                  <c:v>0.86454761572082472</c:v>
                </c:pt>
                <c:pt idx="5703">
                  <c:v>0.86454861997702781</c:v>
                </c:pt>
                <c:pt idx="5704">
                  <c:v>0.86457889180323</c:v>
                </c:pt>
                <c:pt idx="5705">
                  <c:v>0.86458408423071009</c:v>
                </c:pt>
                <c:pt idx="5706">
                  <c:v>0.86459367175243074</c:v>
                </c:pt>
                <c:pt idx="5707">
                  <c:v>0.86460083426984291</c:v>
                </c:pt>
                <c:pt idx="5708">
                  <c:v>0.86462212762280377</c:v>
                </c:pt>
                <c:pt idx="5709">
                  <c:v>0.86464023668334</c:v>
                </c:pt>
                <c:pt idx="5710">
                  <c:v>0.86464174688101703</c:v>
                </c:pt>
                <c:pt idx="5711">
                  <c:v>0.86464275065888929</c:v>
                </c:pt>
                <c:pt idx="5712">
                  <c:v>0.86464375443165931</c:v>
                </c:pt>
                <c:pt idx="5713">
                  <c:v>0.86464475819932751</c:v>
                </c:pt>
                <c:pt idx="5714">
                  <c:v>0.86464576196189369</c:v>
                </c:pt>
                <c:pt idx="5715">
                  <c:v>0.86464587414157912</c:v>
                </c:pt>
                <c:pt idx="5716">
                  <c:v>0.86464676571935783</c:v>
                </c:pt>
                <c:pt idx="5717">
                  <c:v>0.86464776947172484</c:v>
                </c:pt>
                <c:pt idx="5718">
                  <c:v>0.86464877321898514</c:v>
                </c:pt>
                <c:pt idx="5719">
                  <c:v>0.86464977696114331</c:v>
                </c:pt>
                <c:pt idx="5720">
                  <c:v>0.86465078069819945</c:v>
                </c:pt>
                <c:pt idx="5721">
                  <c:v>0.86465178443015356</c:v>
                </c:pt>
                <c:pt idx="5722">
                  <c:v>0.86465278815701085</c:v>
                </c:pt>
                <c:pt idx="5723">
                  <c:v>0.86465379187876112</c:v>
                </c:pt>
                <c:pt idx="5724">
                  <c:v>0.86465479559540948</c:v>
                </c:pt>
                <c:pt idx="5725">
                  <c:v>0.86465579930695569</c:v>
                </c:pt>
                <c:pt idx="5726">
                  <c:v>0.86465680301340009</c:v>
                </c:pt>
                <c:pt idx="5727">
                  <c:v>0.86465780671474768</c:v>
                </c:pt>
                <c:pt idx="5728">
                  <c:v>0.86465881041098802</c:v>
                </c:pt>
                <c:pt idx="5729">
                  <c:v>0.86465981410212667</c:v>
                </c:pt>
                <c:pt idx="5730">
                  <c:v>0.86466081778816317</c:v>
                </c:pt>
                <c:pt idx="5731">
                  <c:v>0.86466182146909798</c:v>
                </c:pt>
                <c:pt idx="5732">
                  <c:v>0.86466282514493076</c:v>
                </c:pt>
                <c:pt idx="5733">
                  <c:v>0.8646638288156665</c:v>
                </c:pt>
                <c:pt idx="5734">
                  <c:v>0.86466483248129533</c:v>
                </c:pt>
                <c:pt idx="5735">
                  <c:v>0.86466583614182246</c:v>
                </c:pt>
                <c:pt idx="5736">
                  <c:v>0.86466683979724746</c:v>
                </c:pt>
                <c:pt idx="5737">
                  <c:v>0.86466784344757064</c:v>
                </c:pt>
                <c:pt idx="5738">
                  <c:v>0.8646688470927969</c:v>
                </c:pt>
                <c:pt idx="5739">
                  <c:v>0.86466985073291625</c:v>
                </c:pt>
                <c:pt idx="5740">
                  <c:v>0.86467085436793378</c:v>
                </c:pt>
                <c:pt idx="5741">
                  <c:v>0.8646718579978494</c:v>
                </c:pt>
                <c:pt idx="5742">
                  <c:v>0.86467286162266321</c:v>
                </c:pt>
                <c:pt idx="5743">
                  <c:v>0.86467386524237999</c:v>
                </c:pt>
                <c:pt idx="5744">
                  <c:v>0.86467486885699008</c:v>
                </c:pt>
                <c:pt idx="5745">
                  <c:v>0.86467587246649802</c:v>
                </c:pt>
                <c:pt idx="5746">
                  <c:v>0.86467687607090427</c:v>
                </c:pt>
                <c:pt idx="5747">
                  <c:v>0.8646778796702087</c:v>
                </c:pt>
                <c:pt idx="5748">
                  <c:v>0.86467888326441122</c:v>
                </c:pt>
                <c:pt idx="5749">
                  <c:v>0.86467988685351682</c:v>
                </c:pt>
                <c:pt idx="5750">
                  <c:v>0.86468082982203498</c:v>
                </c:pt>
                <c:pt idx="5751">
                  <c:v>0.86468089043751573</c:v>
                </c:pt>
                <c:pt idx="5752">
                  <c:v>0.86468189401641271</c:v>
                </c:pt>
                <c:pt idx="5753">
                  <c:v>0.86468289759020789</c:v>
                </c:pt>
                <c:pt idx="5754">
                  <c:v>0.8646832905964047</c:v>
                </c:pt>
                <c:pt idx="5755">
                  <c:v>0.86468390115890126</c:v>
                </c:pt>
                <c:pt idx="5756">
                  <c:v>0.86468440644578859</c:v>
                </c:pt>
                <c:pt idx="5757">
                  <c:v>0.86468490472249759</c:v>
                </c:pt>
                <c:pt idx="5758">
                  <c:v>0.86468590828098735</c:v>
                </c:pt>
                <c:pt idx="5759">
                  <c:v>0.86468691183437518</c:v>
                </c:pt>
                <c:pt idx="5760">
                  <c:v>0.86468791538266121</c:v>
                </c:pt>
                <c:pt idx="5761">
                  <c:v>0.86468891892584543</c:v>
                </c:pt>
                <c:pt idx="5762">
                  <c:v>0.86468992246392784</c:v>
                </c:pt>
                <c:pt idx="5763">
                  <c:v>0.86469092599691344</c:v>
                </c:pt>
                <c:pt idx="5764">
                  <c:v>0.86469192952479235</c:v>
                </c:pt>
                <c:pt idx="5765">
                  <c:v>0.86469293304756922</c:v>
                </c:pt>
                <c:pt idx="5766">
                  <c:v>0.86469393656524451</c:v>
                </c:pt>
                <c:pt idx="5767">
                  <c:v>0.864694940077818</c:v>
                </c:pt>
                <c:pt idx="5768">
                  <c:v>0.86469594358529478</c:v>
                </c:pt>
                <c:pt idx="5769">
                  <c:v>0.86469694708766454</c:v>
                </c:pt>
                <c:pt idx="5770">
                  <c:v>0.86469795058493271</c:v>
                </c:pt>
                <c:pt idx="5771">
                  <c:v>0.86469806273492356</c:v>
                </c:pt>
                <c:pt idx="5772">
                  <c:v>0.86469895407709907</c:v>
                </c:pt>
                <c:pt idx="5773">
                  <c:v>0.86469995756416385</c:v>
                </c:pt>
                <c:pt idx="5774">
                  <c:v>0.86470096104613159</c:v>
                </c:pt>
                <c:pt idx="5775">
                  <c:v>0.86470196452299275</c:v>
                </c:pt>
                <c:pt idx="5776">
                  <c:v>0.8647029679947521</c:v>
                </c:pt>
                <c:pt idx="5777">
                  <c:v>0.86470397146140976</c:v>
                </c:pt>
                <c:pt idx="5778">
                  <c:v>0.86470497492296561</c:v>
                </c:pt>
                <c:pt idx="5779">
                  <c:v>0.86470597837941976</c:v>
                </c:pt>
                <c:pt idx="5780">
                  <c:v>0.86470698183077721</c:v>
                </c:pt>
                <c:pt idx="5781">
                  <c:v>0.86470798527702797</c:v>
                </c:pt>
                <c:pt idx="5782">
                  <c:v>0.86470898871817692</c:v>
                </c:pt>
                <c:pt idx="5783">
                  <c:v>0.86470999215422417</c:v>
                </c:pt>
                <c:pt idx="5784">
                  <c:v>0.86471099558516973</c:v>
                </c:pt>
                <c:pt idx="5785">
                  <c:v>0.86471199901101869</c:v>
                </c:pt>
                <c:pt idx="5786">
                  <c:v>0.86471250072194217</c:v>
                </c:pt>
                <c:pt idx="5787">
                  <c:v>0.86472562835342426</c:v>
                </c:pt>
                <c:pt idx="5788">
                  <c:v>0.86473546929964495</c:v>
                </c:pt>
                <c:pt idx="5789">
                  <c:v>0.86474750173862169</c:v>
                </c:pt>
                <c:pt idx="5790">
                  <c:v>0.86475023753309532</c:v>
                </c:pt>
                <c:pt idx="5791">
                  <c:v>0.86476517328032443</c:v>
                </c:pt>
                <c:pt idx="5792">
                  <c:v>0.8647886892063007</c:v>
                </c:pt>
                <c:pt idx="5793">
                  <c:v>0.86480239853674734</c:v>
                </c:pt>
                <c:pt idx="5794">
                  <c:v>0.86480579678930591</c:v>
                </c:pt>
                <c:pt idx="5795">
                  <c:v>0.86481833321964174</c:v>
                </c:pt>
                <c:pt idx="5796">
                  <c:v>0.86483978532265382</c:v>
                </c:pt>
                <c:pt idx="5797">
                  <c:v>0.86484205844982576</c:v>
                </c:pt>
                <c:pt idx="5798">
                  <c:v>0.86485454574651377</c:v>
                </c:pt>
                <c:pt idx="5799">
                  <c:v>0.86487947294946577</c:v>
                </c:pt>
                <c:pt idx="5800">
                  <c:v>0.86488118627409449</c:v>
                </c:pt>
                <c:pt idx="5801">
                  <c:v>0.86490667916304509</c:v>
                </c:pt>
                <c:pt idx="5802">
                  <c:v>0.86492658173200776</c:v>
                </c:pt>
                <c:pt idx="5803">
                  <c:v>0.86493725423234136</c:v>
                </c:pt>
                <c:pt idx="5804">
                  <c:v>0.86494409324416011</c:v>
                </c:pt>
                <c:pt idx="5805">
                  <c:v>0.86495807023914251</c:v>
                </c:pt>
                <c:pt idx="5806">
                  <c:v>0.86495879878699378</c:v>
                </c:pt>
                <c:pt idx="5807">
                  <c:v>0.86499070353241692</c:v>
                </c:pt>
                <c:pt idx="5808">
                  <c:v>0.8649962029678615</c:v>
                </c:pt>
                <c:pt idx="5809">
                  <c:v>0.8649979725722563</c:v>
                </c:pt>
                <c:pt idx="5810">
                  <c:v>0.86499897453815699</c:v>
                </c:pt>
                <c:pt idx="5811">
                  <c:v>0.86499997649895732</c:v>
                </c:pt>
                <c:pt idx="5812">
                  <c:v>0.86500097845466217</c:v>
                </c:pt>
                <c:pt idx="5813">
                  <c:v>0.86500198040526177</c:v>
                </c:pt>
                <c:pt idx="5814">
                  <c:v>0.86500298235076101</c:v>
                </c:pt>
                <c:pt idx="5815">
                  <c:v>0.86500398429115966</c:v>
                </c:pt>
                <c:pt idx="5816">
                  <c:v>0.86500498622645816</c:v>
                </c:pt>
                <c:pt idx="5817">
                  <c:v>0.8650059881566613</c:v>
                </c:pt>
                <c:pt idx="5818">
                  <c:v>0.86500699008175908</c:v>
                </c:pt>
                <c:pt idx="5819">
                  <c:v>0.86500799200175638</c:v>
                </c:pt>
                <c:pt idx="5820">
                  <c:v>0.86500899391665342</c:v>
                </c:pt>
                <c:pt idx="5821">
                  <c:v>0.86500999582645011</c:v>
                </c:pt>
                <c:pt idx="5822">
                  <c:v>0.86501017626396126</c:v>
                </c:pt>
                <c:pt idx="5823">
                  <c:v>0.86501090461899788</c:v>
                </c:pt>
                <c:pt idx="5824">
                  <c:v>0.86501099773115153</c:v>
                </c:pt>
                <c:pt idx="5825">
                  <c:v>0.86501117816771411</c:v>
                </c:pt>
                <c:pt idx="5826">
                  <c:v>0.8650119996307476</c:v>
                </c:pt>
                <c:pt idx="5827">
                  <c:v>0.8650130015252433</c:v>
                </c:pt>
                <c:pt idx="5828">
                  <c:v>0.86501400341463874</c:v>
                </c:pt>
                <c:pt idx="5829">
                  <c:v>0.86501500529893383</c:v>
                </c:pt>
                <c:pt idx="5830">
                  <c:v>0.86501600717812854</c:v>
                </c:pt>
                <c:pt idx="5831">
                  <c:v>0.865017009052228</c:v>
                </c:pt>
                <c:pt idx="5832">
                  <c:v>0.86501801092122232</c:v>
                </c:pt>
                <c:pt idx="5833">
                  <c:v>0.86503179845442968</c:v>
                </c:pt>
                <c:pt idx="5834">
                  <c:v>0.86504829890008972</c:v>
                </c:pt>
                <c:pt idx="5835">
                  <c:v>0.86506299665971254</c:v>
                </c:pt>
                <c:pt idx="5836">
                  <c:v>0.86506327013602347</c:v>
                </c:pt>
                <c:pt idx="5837">
                  <c:v>0.86506342646088374</c:v>
                </c:pt>
                <c:pt idx="5838">
                  <c:v>0.86507110267950438</c:v>
                </c:pt>
                <c:pt idx="5839">
                  <c:v>0.86507304609817415</c:v>
                </c:pt>
                <c:pt idx="5840">
                  <c:v>0.86508388496415423</c:v>
                </c:pt>
                <c:pt idx="5841">
                  <c:v>0.86508708872521445</c:v>
                </c:pt>
                <c:pt idx="5842">
                  <c:v>0.865100381041501</c:v>
                </c:pt>
                <c:pt idx="5843">
                  <c:v>0.865115074909794</c:v>
                </c:pt>
                <c:pt idx="5844">
                  <c:v>0.86511534831369286</c:v>
                </c:pt>
                <c:pt idx="5845">
                  <c:v>0.86514149845851163</c:v>
                </c:pt>
                <c:pt idx="5846">
                  <c:v>0.86516318478786081</c:v>
                </c:pt>
                <c:pt idx="5847">
                  <c:v>0.86516713936988499</c:v>
                </c:pt>
                <c:pt idx="5848">
                  <c:v>0.86521919004064962</c:v>
                </c:pt>
                <c:pt idx="5849">
                  <c:v>0.86527122692273351</c:v>
                </c:pt>
                <c:pt idx="5850">
                  <c:v>0.86537525932350823</c:v>
                </c:pt>
                <c:pt idx="5851">
                  <c:v>0.86540913990405222</c:v>
                </c:pt>
                <c:pt idx="5852">
                  <c:v>0.86542725484351235</c:v>
                </c:pt>
                <c:pt idx="5853">
                  <c:v>0.8654638526898345</c:v>
                </c:pt>
                <c:pt idx="5854">
                  <c:v>0.86546895408589286</c:v>
                </c:pt>
                <c:pt idx="5855">
                  <c:v>0.86547923657747694</c:v>
                </c:pt>
                <c:pt idx="5856">
                  <c:v>0.86548804504991483</c:v>
                </c:pt>
                <c:pt idx="5857">
                  <c:v>0.8655312045260698</c:v>
                </c:pt>
                <c:pt idx="5858">
                  <c:v>0.86557367916863004</c:v>
                </c:pt>
                <c:pt idx="5859">
                  <c:v>0.86557757277837666</c:v>
                </c:pt>
                <c:pt idx="5860">
                  <c:v>0.86558315868994484</c:v>
                </c:pt>
                <c:pt idx="5861">
                  <c:v>0.86560446037650496</c:v>
                </c:pt>
                <c:pt idx="5862">
                  <c:v>0.86561321481771492</c:v>
                </c:pt>
                <c:pt idx="5863">
                  <c:v>0.86563509906977265</c:v>
                </c:pt>
                <c:pt idx="5864">
                  <c:v>0.86564865329749896</c:v>
                </c:pt>
                <c:pt idx="5865">
                  <c:v>0.86564896436953465</c:v>
                </c:pt>
                <c:pt idx="5866">
                  <c:v>0.86568702566622502</c:v>
                </c:pt>
                <c:pt idx="5867">
                  <c:v>0.86570088728605687</c:v>
                </c:pt>
                <c:pt idx="5868">
                  <c:v>0.86573893847996009</c:v>
                </c:pt>
                <c:pt idx="5869">
                  <c:v>0.86575279642004066</c:v>
                </c:pt>
                <c:pt idx="5870">
                  <c:v>0.86579083751165786</c:v>
                </c:pt>
                <c:pt idx="5871">
                  <c:v>0.86580469177216579</c:v>
                </c:pt>
                <c:pt idx="5872">
                  <c:v>0.86584272276197893</c:v>
                </c:pt>
                <c:pt idx="5873">
                  <c:v>0.86585657334309407</c:v>
                </c:pt>
                <c:pt idx="5874">
                  <c:v>0.86589459423160131</c:v>
                </c:pt>
                <c:pt idx="5875">
                  <c:v>0.86589583527114178</c:v>
                </c:pt>
                <c:pt idx="5876">
                  <c:v>0.86590844113350318</c:v>
                </c:pt>
                <c:pt idx="5877">
                  <c:v>0.86594645192120356</c:v>
                </c:pt>
                <c:pt idx="5878">
                  <c:v>0.86594769263101146</c:v>
                </c:pt>
                <c:pt idx="5879">
                  <c:v>0.86596029514407236</c:v>
                </c:pt>
                <c:pt idx="5880">
                  <c:v>0.86597464859053863</c:v>
                </c:pt>
                <c:pt idx="5881">
                  <c:v>0.86599829583145116</c:v>
                </c:pt>
                <c:pt idx="5882">
                  <c:v>0.86599953621155268</c:v>
                </c:pt>
                <c:pt idx="5883">
                  <c:v>0.8660121353754674</c:v>
                </c:pt>
                <c:pt idx="5884">
                  <c:v>0.86602648500726387</c:v>
                </c:pt>
                <c:pt idx="5885">
                  <c:v>0.86605012596302566</c:v>
                </c:pt>
                <c:pt idx="5886">
                  <c:v>0.86605136601343191</c:v>
                </c:pt>
                <c:pt idx="5887">
                  <c:v>0.86606140936625098</c:v>
                </c:pt>
                <c:pt idx="5888">
                  <c:v>0.86606396182837031</c:v>
                </c:pt>
                <c:pt idx="5889">
                  <c:v>0.86610194231661031</c:v>
                </c:pt>
                <c:pt idx="5890">
                  <c:v>0.86611401963546752</c:v>
                </c:pt>
                <c:pt idx="5891">
                  <c:v>0.86611577450346477</c:v>
                </c:pt>
                <c:pt idx="5892">
                  <c:v>0.8661311126956861</c:v>
                </c:pt>
                <c:pt idx="5893">
                  <c:v>0.86615374489287467</c:v>
                </c:pt>
                <c:pt idx="5894">
                  <c:v>0.86615422817224408</c:v>
                </c:pt>
                <c:pt idx="5895">
                  <c:v>0.86616757340142048</c:v>
                </c:pt>
                <c:pt idx="5896">
                  <c:v>0.86620553369250963</c:v>
                </c:pt>
                <c:pt idx="5897">
                  <c:v>0.8662067727539231</c:v>
                </c:pt>
                <c:pt idx="5898">
                  <c:v>0.86621935852292875</c:v>
                </c:pt>
                <c:pt idx="5899">
                  <c:v>0.86625730871618745</c:v>
                </c:pt>
                <c:pt idx="5900">
                  <c:v>0.86627112986866261</c:v>
                </c:pt>
                <c:pt idx="5901">
                  <c:v>0.86628645582437036</c:v>
                </c:pt>
                <c:pt idx="5902">
                  <c:v>0.866309069964597</c:v>
                </c:pt>
                <c:pt idx="5903">
                  <c:v>0.86632288743931074</c:v>
                </c:pt>
                <c:pt idx="5904">
                  <c:v>0.8663608174384283</c:v>
                </c:pt>
                <c:pt idx="5905">
                  <c:v>0.86636205551100098</c:v>
                </c:pt>
                <c:pt idx="5906">
                  <c:v>0.86637463123556391</c:v>
                </c:pt>
                <c:pt idx="5907">
                  <c:v>0.86641255113835824</c:v>
                </c:pt>
                <c:pt idx="5908">
                  <c:v>0.86642636125809891</c:v>
                </c:pt>
                <c:pt idx="5909">
                  <c:v>0.86643820759392431</c:v>
                </c:pt>
                <c:pt idx="5910">
                  <c:v>0.86646427106507928</c:v>
                </c:pt>
                <c:pt idx="5911">
                  <c:v>0.86646550847851189</c:v>
                </c:pt>
                <c:pt idx="5912">
                  <c:v>0.86648992068895025</c:v>
                </c:pt>
                <c:pt idx="5913">
                  <c:v>0.86651597721928619</c:v>
                </c:pt>
                <c:pt idx="5914">
                  <c:v>0.86654162001180413</c:v>
                </c:pt>
                <c:pt idx="5915">
                  <c:v>0.86656766960165954</c:v>
                </c:pt>
                <c:pt idx="5916">
                  <c:v>0.86659330556316783</c:v>
                </c:pt>
                <c:pt idx="5917">
                  <c:v>0.86661934821290143</c:v>
                </c:pt>
                <c:pt idx="5918">
                  <c:v>0.86664497734373891</c:v>
                </c:pt>
                <c:pt idx="5919">
                  <c:v>0.86667101305369565</c:v>
                </c:pt>
                <c:pt idx="5920">
                  <c:v>0.86672266412474208</c:v>
                </c:pt>
                <c:pt idx="5921">
                  <c:v>0.86673645218399009</c:v>
                </c:pt>
                <c:pt idx="5922">
                  <c:v>0.86677430142674194</c:v>
                </c:pt>
                <c:pt idx="5923">
                  <c:v>0.86678808580989064</c:v>
                </c:pt>
                <c:pt idx="5924">
                  <c:v>0.86682592496038313</c:v>
                </c:pt>
                <c:pt idx="5925">
                  <c:v>0.86683970566761903</c:v>
                </c:pt>
                <c:pt idx="5926">
                  <c:v>0.86687753472636975</c:v>
                </c:pt>
                <c:pt idx="5927">
                  <c:v>0.86692913072540756</c:v>
                </c:pt>
                <c:pt idx="5928">
                  <c:v>0.86702125710288047</c:v>
                </c:pt>
                <c:pt idx="5929">
                  <c:v>0.86710058357731301</c:v>
                </c:pt>
                <c:pt idx="5930">
                  <c:v>0.86756224396966763</c:v>
                </c:pt>
                <c:pt idx="5931">
                  <c:v>0.86790476441453035</c:v>
                </c:pt>
                <c:pt idx="5932">
                  <c:v>0.86804247846403992</c:v>
                </c:pt>
                <c:pt idx="5933">
                  <c:v>0.86852421492499343</c:v>
                </c:pt>
                <c:pt idx="5934">
                  <c:v>0.86857969307616034</c:v>
                </c:pt>
                <c:pt idx="5935">
                  <c:v>0.86878012411858807</c:v>
                </c:pt>
                <c:pt idx="5936">
                  <c:v>0.86894031068275568</c:v>
                </c:pt>
                <c:pt idx="5937">
                  <c:v>0.86931141427418812</c:v>
                </c:pt>
                <c:pt idx="5938">
                  <c:v>0.86943942130129614</c:v>
                </c:pt>
                <c:pt idx="5939">
                  <c:v>0.8696344355850727</c:v>
                </c:pt>
                <c:pt idx="5940">
                  <c:v>0.87022785657101154</c:v>
                </c:pt>
                <c:pt idx="5941">
                  <c:v>0.8703230276884476</c:v>
                </c:pt>
                <c:pt idx="5942">
                  <c:v>0.87042435427156595</c:v>
                </c:pt>
                <c:pt idx="5943">
                  <c:v>0.8704749969902793</c:v>
                </c:pt>
                <c:pt idx="5944">
                  <c:v>0.87052562599481909</c:v>
                </c:pt>
                <c:pt idx="5945">
                  <c:v>0.87057624128598921</c:v>
                </c:pt>
                <c:pt idx="5946">
                  <c:v>0.87144279913535039</c:v>
                </c:pt>
                <c:pt idx="5947">
                  <c:v>0.87165304007400835</c:v>
                </c:pt>
                <c:pt idx="5948">
                  <c:v>0.871689205376043</c:v>
                </c:pt>
                <c:pt idx="5949">
                  <c:v>0.87262150601045896</c:v>
                </c:pt>
                <c:pt idx="5950">
                  <c:v>0.87265013082321152</c:v>
                </c:pt>
                <c:pt idx="5951">
                  <c:v>0.8727344852391683</c:v>
                </c:pt>
                <c:pt idx="5952">
                  <c:v>0.87276937159758927</c:v>
                </c:pt>
                <c:pt idx="5953">
                  <c:v>0.87278962617060984</c:v>
                </c:pt>
                <c:pt idx="5954">
                  <c:v>0.87293489018710457</c:v>
                </c:pt>
                <c:pt idx="5955">
                  <c:v>0.87297110071966244</c:v>
                </c:pt>
                <c:pt idx="5956">
                  <c:v>0.87303837262972184</c:v>
                </c:pt>
                <c:pt idx="5957">
                  <c:v>0.87362856742358608</c:v>
                </c:pt>
                <c:pt idx="5958">
                  <c:v>0.87363370919311523</c:v>
                </c:pt>
                <c:pt idx="5959">
                  <c:v>0.87382362337816988</c:v>
                </c:pt>
                <c:pt idx="5960">
                  <c:v>0.87391180099489529</c:v>
                </c:pt>
                <c:pt idx="5961">
                  <c:v>0.87415068913439742</c:v>
                </c:pt>
                <c:pt idx="5962">
                  <c:v>0.87483440762076914</c:v>
                </c:pt>
                <c:pt idx="5963">
                  <c:v>0.87493004269693697</c:v>
                </c:pt>
                <c:pt idx="5964">
                  <c:v>0.87502816285569041</c:v>
                </c:pt>
                <c:pt idx="5965">
                  <c:v>0.87511575211582782</c:v>
                </c:pt>
                <c:pt idx="5966">
                  <c:v>0.87539997736754982</c:v>
                </c:pt>
                <c:pt idx="5967">
                  <c:v>0.87623871161735356</c:v>
                </c:pt>
                <c:pt idx="5968">
                  <c:v>0.87651784398106225</c:v>
                </c:pt>
                <c:pt idx="5969">
                  <c:v>0.87683270862709162</c:v>
                </c:pt>
                <c:pt idx="5970">
                  <c:v>0.8769567366896126</c:v>
                </c:pt>
                <c:pt idx="5971">
                  <c:v>0.87786110043330312</c:v>
                </c:pt>
                <c:pt idx="5972">
                  <c:v>0.87814915629550483</c:v>
                </c:pt>
                <c:pt idx="5973">
                  <c:v>0.87822451935574952</c:v>
                </c:pt>
                <c:pt idx="5974">
                  <c:v>0.87859116208788057</c:v>
                </c:pt>
                <c:pt idx="5975">
                  <c:v>0.8787674526939081</c:v>
                </c:pt>
                <c:pt idx="5976">
                  <c:v>0.87906976970576034</c:v>
                </c:pt>
                <c:pt idx="5977">
                  <c:v>0.87915918424237294</c:v>
                </c:pt>
                <c:pt idx="5978">
                  <c:v>0.87920927260514259</c:v>
                </c:pt>
                <c:pt idx="5979">
                  <c:v>0.87930569790462787</c:v>
                </c:pt>
                <c:pt idx="5980">
                  <c:v>0.88127748817926199</c:v>
                </c:pt>
                <c:pt idx="5981">
                  <c:v>0.88128930373674363</c:v>
                </c:pt>
                <c:pt idx="5982">
                  <c:v>0.88146417984893399</c:v>
                </c:pt>
                <c:pt idx="5983">
                  <c:v>0.88156037059317693</c:v>
                </c:pt>
                <c:pt idx="5984">
                  <c:v>0.88166010065613587</c:v>
                </c:pt>
                <c:pt idx="5985">
                  <c:v>0.88192996224903042</c:v>
                </c:pt>
                <c:pt idx="5986">
                  <c:v>0.88201412187246075</c:v>
                </c:pt>
                <c:pt idx="5987">
                  <c:v>0.88266283401957768</c:v>
                </c:pt>
                <c:pt idx="5988">
                  <c:v>0.8842850596530254</c:v>
                </c:pt>
                <c:pt idx="5989">
                  <c:v>0.8842920019772893</c:v>
                </c:pt>
                <c:pt idx="5990">
                  <c:v>0.88459931701150918</c:v>
                </c:pt>
                <c:pt idx="5991">
                  <c:v>0.88482274313408582</c:v>
                </c:pt>
                <c:pt idx="5992">
                  <c:v>0.88491861247480519</c:v>
                </c:pt>
                <c:pt idx="5993">
                  <c:v>0.88492756382456772</c:v>
                </c:pt>
                <c:pt idx="5994">
                  <c:v>0.88496144060327531</c:v>
                </c:pt>
                <c:pt idx="5995">
                  <c:v>0.88496346782368973</c:v>
                </c:pt>
                <c:pt idx="5996">
                  <c:v>0.88501245776132642</c:v>
                </c:pt>
                <c:pt idx="5997">
                  <c:v>0.8850314538226004</c:v>
                </c:pt>
                <c:pt idx="5998">
                  <c:v>0.88505661937685576</c:v>
                </c:pt>
                <c:pt idx="5999">
                  <c:v>0.88507759024229982</c:v>
                </c:pt>
                <c:pt idx="6000">
                  <c:v>0.88509972548240046</c:v>
                </c:pt>
                <c:pt idx="6001">
                  <c:v>0.88510062067106243</c:v>
                </c:pt>
                <c:pt idx="6002">
                  <c:v>0.88510317502956126</c:v>
                </c:pt>
                <c:pt idx="6003">
                  <c:v>0.88512952866911743</c:v>
                </c:pt>
                <c:pt idx="6004">
                  <c:v>0.88514769238247704</c:v>
                </c:pt>
                <c:pt idx="6005">
                  <c:v>0.88514805857123546</c:v>
                </c:pt>
                <c:pt idx="6006">
                  <c:v>0.88517024721583604</c:v>
                </c:pt>
                <c:pt idx="6007">
                  <c:v>0.88519089575477772</c:v>
                </c:pt>
                <c:pt idx="6008">
                  <c:v>0.88519624609312197</c:v>
                </c:pt>
                <c:pt idx="6009">
                  <c:v>0.88522397805004993</c:v>
                </c:pt>
                <c:pt idx="6010">
                  <c:v>0.88524276150635894</c:v>
                </c:pt>
                <c:pt idx="6011">
                  <c:v>0.88525790714462627</c:v>
                </c:pt>
                <c:pt idx="6012">
                  <c:v>0.88528926350880988</c:v>
                </c:pt>
                <c:pt idx="6013">
                  <c:v>0.88531393351910592</c:v>
                </c:pt>
                <c:pt idx="6014">
                  <c:v>0.88533575210166904</c:v>
                </c:pt>
                <c:pt idx="6015">
                  <c:v>0.88536346007563282</c:v>
                </c:pt>
                <c:pt idx="6016">
                  <c:v>0.88538222728613103</c:v>
                </c:pt>
                <c:pt idx="6017">
                  <c:v>0.88538260920419598</c:v>
                </c:pt>
                <c:pt idx="6018">
                  <c:v>0.8854286890633789</c:v>
                </c:pt>
                <c:pt idx="6019">
                  <c:v>0.8854496507302354</c:v>
                </c:pt>
                <c:pt idx="6020">
                  <c:v>0.88545727426286558</c:v>
                </c:pt>
                <c:pt idx="6021">
                  <c:v>0.88546280638975405</c:v>
                </c:pt>
                <c:pt idx="6022">
                  <c:v>0.88547141039362531</c:v>
                </c:pt>
                <c:pt idx="6023">
                  <c:v>0.88547513743461448</c:v>
                </c:pt>
                <c:pt idx="6024">
                  <c:v>0.8854797337894077</c:v>
                </c:pt>
                <c:pt idx="6025">
                  <c:v>0.88548062687042761</c:v>
                </c:pt>
                <c:pt idx="6026">
                  <c:v>0.88548151994649016</c:v>
                </c:pt>
                <c:pt idx="6027">
                  <c:v>0.88548241301759523</c:v>
                </c:pt>
                <c:pt idx="6028">
                  <c:v>0.88548330608374315</c:v>
                </c:pt>
                <c:pt idx="6029">
                  <c:v>0.88548419914493826</c:v>
                </c:pt>
                <c:pt idx="6030">
                  <c:v>0.88548464295417517</c:v>
                </c:pt>
                <c:pt idx="6031">
                  <c:v>0.88548509220117144</c:v>
                </c:pt>
                <c:pt idx="6032">
                  <c:v>0.88548598525244726</c:v>
                </c:pt>
                <c:pt idx="6033">
                  <c:v>0.88548687829876582</c:v>
                </c:pt>
                <c:pt idx="6034">
                  <c:v>0.88548777134012713</c:v>
                </c:pt>
                <c:pt idx="6035">
                  <c:v>0.88548866437653118</c:v>
                </c:pt>
                <c:pt idx="6036">
                  <c:v>0.88548955740798241</c:v>
                </c:pt>
                <c:pt idx="6037">
                  <c:v>0.88549045043447194</c:v>
                </c:pt>
                <c:pt idx="6038">
                  <c:v>0.88549134345600411</c:v>
                </c:pt>
                <c:pt idx="6039">
                  <c:v>0.88549175560659943</c:v>
                </c:pt>
                <c:pt idx="6040">
                  <c:v>0.88549223647257913</c:v>
                </c:pt>
                <c:pt idx="6041">
                  <c:v>0.88549312948419678</c:v>
                </c:pt>
                <c:pt idx="6042">
                  <c:v>0.88549402249086173</c:v>
                </c:pt>
                <c:pt idx="6043">
                  <c:v>0.88549491549256509</c:v>
                </c:pt>
                <c:pt idx="6044">
                  <c:v>0.8854958084893112</c:v>
                </c:pt>
                <c:pt idx="6045">
                  <c:v>0.88549670148109993</c:v>
                </c:pt>
                <c:pt idx="6046">
                  <c:v>0.88549759446793164</c:v>
                </c:pt>
                <c:pt idx="6047">
                  <c:v>0.88549848744980608</c:v>
                </c:pt>
                <c:pt idx="6048">
                  <c:v>0.88549938042672782</c:v>
                </c:pt>
                <c:pt idx="6049">
                  <c:v>0.88550027339868786</c:v>
                </c:pt>
                <c:pt idx="6050">
                  <c:v>0.88550116636569087</c:v>
                </c:pt>
                <c:pt idx="6051">
                  <c:v>0.88550205932773662</c:v>
                </c:pt>
                <c:pt idx="6052">
                  <c:v>0.88550295228482523</c:v>
                </c:pt>
                <c:pt idx="6053">
                  <c:v>0.88550360787873139</c:v>
                </c:pt>
                <c:pt idx="6054">
                  <c:v>0.88550384523696113</c:v>
                </c:pt>
                <c:pt idx="6055">
                  <c:v>0.88550473818413555</c:v>
                </c:pt>
                <c:pt idx="6056">
                  <c:v>0.88550563112635283</c:v>
                </c:pt>
                <c:pt idx="6057">
                  <c:v>0.88550652406361297</c:v>
                </c:pt>
                <c:pt idx="6058">
                  <c:v>0.88550741699591584</c:v>
                </c:pt>
                <c:pt idx="6059">
                  <c:v>0.88550830992326623</c:v>
                </c:pt>
                <c:pt idx="6060">
                  <c:v>0.88550920284565515</c:v>
                </c:pt>
                <c:pt idx="6061">
                  <c:v>0.88550924491511585</c:v>
                </c:pt>
                <c:pt idx="6062">
                  <c:v>0.88551009576308692</c:v>
                </c:pt>
                <c:pt idx="6063">
                  <c:v>0.88551098867556155</c:v>
                </c:pt>
                <c:pt idx="6064">
                  <c:v>0.88551188158307914</c:v>
                </c:pt>
                <c:pt idx="6065">
                  <c:v>0.8855127744856397</c:v>
                </c:pt>
                <c:pt idx="6066">
                  <c:v>0.88551366738324766</c:v>
                </c:pt>
                <c:pt idx="6067">
                  <c:v>0.88551456027589415</c:v>
                </c:pt>
                <c:pt idx="6068">
                  <c:v>0.8855154531635836</c:v>
                </c:pt>
                <c:pt idx="6069">
                  <c:v>0.88551634604631602</c:v>
                </c:pt>
                <c:pt idx="6070">
                  <c:v>0.8855172389240914</c:v>
                </c:pt>
                <c:pt idx="6071">
                  <c:v>0.88551784643574694</c:v>
                </c:pt>
                <c:pt idx="6072">
                  <c:v>0.88551813179691419</c:v>
                </c:pt>
                <c:pt idx="6073">
                  <c:v>0.88551902466477572</c:v>
                </c:pt>
                <c:pt idx="6074">
                  <c:v>0.88551991752768011</c:v>
                </c:pt>
                <c:pt idx="6075">
                  <c:v>0.88552081038562758</c:v>
                </c:pt>
                <c:pt idx="6076">
                  <c:v>0.88552157240102303</c:v>
                </c:pt>
                <c:pt idx="6077">
                  <c:v>0.88552170323861801</c:v>
                </c:pt>
                <c:pt idx="6078">
                  <c:v>0.88552259608665596</c:v>
                </c:pt>
                <c:pt idx="6079">
                  <c:v>0.88552348892973254</c:v>
                </c:pt>
                <c:pt idx="6080">
                  <c:v>0.8855243817678522</c:v>
                </c:pt>
                <c:pt idx="6081">
                  <c:v>0.88552527460101493</c:v>
                </c:pt>
                <c:pt idx="6082">
                  <c:v>0.88552616742922052</c:v>
                </c:pt>
                <c:pt idx="6083">
                  <c:v>0.88552706025246941</c:v>
                </c:pt>
                <c:pt idx="6084">
                  <c:v>0.88552795307076582</c:v>
                </c:pt>
                <c:pt idx="6085">
                  <c:v>0.88552884588410086</c:v>
                </c:pt>
                <c:pt idx="6086">
                  <c:v>0.88552973869247897</c:v>
                </c:pt>
                <c:pt idx="6087">
                  <c:v>0.88553063149590017</c:v>
                </c:pt>
                <c:pt idx="6088">
                  <c:v>0.88553152429436455</c:v>
                </c:pt>
                <c:pt idx="6089">
                  <c:v>0.88553196797300315</c:v>
                </c:pt>
                <c:pt idx="6090">
                  <c:v>0.88553241708787656</c:v>
                </c:pt>
                <c:pt idx="6091">
                  <c:v>0.88553330987642709</c:v>
                </c:pt>
                <c:pt idx="6092">
                  <c:v>0.88553420266002092</c:v>
                </c:pt>
                <c:pt idx="6093">
                  <c:v>0.88553509543865794</c:v>
                </c:pt>
                <c:pt idx="6094">
                  <c:v>0.88553598821233803</c:v>
                </c:pt>
                <c:pt idx="6095">
                  <c:v>0.88553688098106575</c:v>
                </c:pt>
                <c:pt idx="6096">
                  <c:v>0.88553777374483222</c:v>
                </c:pt>
                <c:pt idx="6097">
                  <c:v>0.88553866650364188</c:v>
                </c:pt>
                <c:pt idx="6098">
                  <c:v>0.88553955925749472</c:v>
                </c:pt>
                <c:pt idx="6099">
                  <c:v>0.88554045200639075</c:v>
                </c:pt>
                <c:pt idx="6100">
                  <c:v>0.88554134475033008</c:v>
                </c:pt>
                <c:pt idx="6101">
                  <c:v>0.88554223748931715</c:v>
                </c:pt>
                <c:pt idx="6102">
                  <c:v>0.88554313022334286</c:v>
                </c:pt>
                <c:pt idx="6103">
                  <c:v>0.88554402295241164</c:v>
                </c:pt>
                <c:pt idx="6104">
                  <c:v>0.88554491567652405</c:v>
                </c:pt>
                <c:pt idx="6105">
                  <c:v>0.88554580839567953</c:v>
                </c:pt>
                <c:pt idx="6106">
                  <c:v>0.8855500346273566</c:v>
                </c:pt>
                <c:pt idx="6107">
                  <c:v>0.88556426907414088</c:v>
                </c:pt>
                <c:pt idx="6108">
                  <c:v>0.88556516168581656</c:v>
                </c:pt>
                <c:pt idx="6109">
                  <c:v>0.88556799396380459</c:v>
                </c:pt>
                <c:pt idx="6110">
                  <c:v>0.88557927906799649</c:v>
                </c:pt>
                <c:pt idx="6111">
                  <c:v>0.88558017159633906</c:v>
                </c:pt>
                <c:pt idx="6112">
                  <c:v>0.88558106411972959</c:v>
                </c:pt>
                <c:pt idx="6113">
                  <c:v>0.88558195663815942</c:v>
                </c:pt>
                <c:pt idx="6114">
                  <c:v>0.88558284915163277</c:v>
                </c:pt>
                <c:pt idx="6115">
                  <c:v>0.88558374166014975</c:v>
                </c:pt>
                <c:pt idx="6116">
                  <c:v>0.88558463416371036</c:v>
                </c:pt>
                <c:pt idx="6117">
                  <c:v>0.88558552666231916</c:v>
                </c:pt>
                <c:pt idx="6118">
                  <c:v>0.88558641915596703</c:v>
                </c:pt>
                <c:pt idx="6119">
                  <c:v>0.88558731164465865</c:v>
                </c:pt>
                <c:pt idx="6120">
                  <c:v>0.88558820412839379</c:v>
                </c:pt>
                <c:pt idx="6121">
                  <c:v>0.88558909660717278</c:v>
                </c:pt>
                <c:pt idx="6122">
                  <c:v>0.88558998908099984</c:v>
                </c:pt>
                <c:pt idx="6123">
                  <c:v>0.88559088154986609</c:v>
                </c:pt>
                <c:pt idx="6124">
                  <c:v>0.88559177401377598</c:v>
                </c:pt>
                <c:pt idx="6125">
                  <c:v>0.88559266647272972</c:v>
                </c:pt>
                <c:pt idx="6126">
                  <c:v>0.88559355892672709</c:v>
                </c:pt>
                <c:pt idx="6127">
                  <c:v>0.88559445137576831</c:v>
                </c:pt>
                <c:pt idx="6128">
                  <c:v>0.88559534381985749</c:v>
                </c:pt>
                <c:pt idx="6129">
                  <c:v>0.8855962362589862</c:v>
                </c:pt>
                <c:pt idx="6130">
                  <c:v>0.88559644797309267</c:v>
                </c:pt>
                <c:pt idx="6131">
                  <c:v>0.88559655441770957</c:v>
                </c:pt>
                <c:pt idx="6132">
                  <c:v>0.88559712869315854</c:v>
                </c:pt>
                <c:pt idx="6133">
                  <c:v>0.88559802112237462</c:v>
                </c:pt>
                <c:pt idx="6134">
                  <c:v>0.88559891354663445</c:v>
                </c:pt>
                <c:pt idx="6135">
                  <c:v>0.88559980596594257</c:v>
                </c:pt>
                <c:pt idx="6136">
                  <c:v>0.88560069838028999</c:v>
                </c:pt>
                <c:pt idx="6137">
                  <c:v>0.88560159078968126</c:v>
                </c:pt>
                <c:pt idx="6138">
                  <c:v>0.88560248319411627</c:v>
                </c:pt>
                <c:pt idx="6139">
                  <c:v>0.88560298117275171</c:v>
                </c:pt>
                <c:pt idx="6140">
                  <c:v>0.88560337559359503</c:v>
                </c:pt>
                <c:pt idx="6141">
                  <c:v>0.8856042679881222</c:v>
                </c:pt>
                <c:pt idx="6142">
                  <c:v>0.88560516037768866</c:v>
                </c:pt>
                <c:pt idx="6143">
                  <c:v>0.88560605276229898</c:v>
                </c:pt>
                <c:pt idx="6144">
                  <c:v>0.88560694514195304</c:v>
                </c:pt>
                <c:pt idx="6145">
                  <c:v>0.88560783751665106</c:v>
                </c:pt>
                <c:pt idx="6146">
                  <c:v>0.88560872988639294</c:v>
                </c:pt>
                <c:pt idx="6147">
                  <c:v>0.88560962225118323</c:v>
                </c:pt>
                <c:pt idx="6148">
                  <c:v>0.8856105146110127</c:v>
                </c:pt>
                <c:pt idx="6149">
                  <c:v>0.88561140696588625</c:v>
                </c:pt>
                <c:pt idx="6150">
                  <c:v>0.88561157066395468</c:v>
                </c:pt>
                <c:pt idx="6151">
                  <c:v>0.88561229931580365</c:v>
                </c:pt>
                <c:pt idx="6152">
                  <c:v>0.88561319166076491</c:v>
                </c:pt>
                <c:pt idx="6153">
                  <c:v>0.88561408400077457</c:v>
                </c:pt>
                <c:pt idx="6154">
                  <c:v>0.88561440212415987</c:v>
                </c:pt>
                <c:pt idx="6155">
                  <c:v>0.88561497633582364</c:v>
                </c:pt>
                <c:pt idx="6156">
                  <c:v>0.88561586866591679</c:v>
                </c:pt>
                <c:pt idx="6157">
                  <c:v>0.88561765331123454</c:v>
                </c:pt>
                <c:pt idx="6158">
                  <c:v>0.88561854562646392</c:v>
                </c:pt>
                <c:pt idx="6159">
                  <c:v>0.88561943793673281</c:v>
                </c:pt>
                <c:pt idx="6160">
                  <c:v>0.88562126700657218</c:v>
                </c:pt>
                <c:pt idx="6161">
                  <c:v>0.88564284791712777</c:v>
                </c:pt>
                <c:pt idx="6162">
                  <c:v>0.88564937923013765</c:v>
                </c:pt>
                <c:pt idx="6163">
                  <c:v>0.88565796624078685</c:v>
                </c:pt>
                <c:pt idx="6164">
                  <c:v>0.88565856609748128</c:v>
                </c:pt>
                <c:pt idx="6165">
                  <c:v>0.88566079688327792</c:v>
                </c:pt>
                <c:pt idx="6166">
                  <c:v>0.88568923446066505</c:v>
                </c:pt>
                <c:pt idx="6167">
                  <c:v>0.88569266819159631</c:v>
                </c:pt>
                <c:pt idx="6168">
                  <c:v>0.88569576388718985</c:v>
                </c:pt>
                <c:pt idx="6169">
                  <c:v>0.88570434841751655</c:v>
                </c:pt>
                <c:pt idx="6170">
                  <c:v>0.88570494810093658</c:v>
                </c:pt>
                <c:pt idx="6171">
                  <c:v>0.88570717824236223</c:v>
                </c:pt>
                <c:pt idx="6172">
                  <c:v>0.88571403915977387</c:v>
                </c:pt>
                <c:pt idx="6173">
                  <c:v>0.88573560760490866</c:v>
                </c:pt>
                <c:pt idx="6174">
                  <c:v>0.88574213514511302</c:v>
                </c:pt>
                <c:pt idx="6175">
                  <c:v>0.88574359080888543</c:v>
                </c:pt>
                <c:pt idx="6176">
                  <c:v>0.88575071719533471</c:v>
                </c:pt>
                <c:pt idx="6177">
                  <c:v>0.885751316705505</c:v>
                </c:pt>
                <c:pt idx="6178">
                  <c:v>0.88575354620261715</c:v>
                </c:pt>
                <c:pt idx="6179">
                  <c:v>0.88576040513778831</c:v>
                </c:pt>
                <c:pt idx="6180">
                  <c:v>0.88578196735105053</c:v>
                </c:pt>
                <c:pt idx="6181">
                  <c:v>0.88578849300511253</c:v>
                </c:pt>
                <c:pt idx="6182">
                  <c:v>0.88579707257544738</c:v>
                </c:pt>
                <c:pt idx="6183">
                  <c:v>0.88579767191237879</c:v>
                </c:pt>
                <c:pt idx="6184">
                  <c:v>0.88579990076523552</c:v>
                </c:pt>
                <c:pt idx="6185">
                  <c:v>0.88580079206782136</c:v>
                </c:pt>
                <c:pt idx="6186">
                  <c:v>0.88580168336544851</c:v>
                </c:pt>
                <c:pt idx="6187">
                  <c:v>0.88580257465812573</c:v>
                </c:pt>
                <c:pt idx="6188">
                  <c:v>0.88580346594584425</c:v>
                </c:pt>
                <c:pt idx="6189">
                  <c:v>0.88580435722861295</c:v>
                </c:pt>
                <c:pt idx="6190">
                  <c:v>0.88580524850642306</c:v>
                </c:pt>
                <c:pt idx="6191">
                  <c:v>0.88580613977928324</c:v>
                </c:pt>
                <c:pt idx="6192">
                  <c:v>0.88580675771834816</c:v>
                </c:pt>
                <c:pt idx="6193">
                  <c:v>0.88580703104718483</c:v>
                </c:pt>
                <c:pt idx="6194">
                  <c:v>0.8858079223101365</c:v>
                </c:pt>
                <c:pt idx="6195">
                  <c:v>0.88580881356813412</c:v>
                </c:pt>
                <c:pt idx="6196">
                  <c:v>0.88580895019063821</c:v>
                </c:pt>
                <c:pt idx="6197">
                  <c:v>0.88580970482117294</c:v>
                </c:pt>
                <c:pt idx="6198">
                  <c:v>0.88581059606926205</c:v>
                </c:pt>
                <c:pt idx="6199">
                  <c:v>0.88581148731239245</c:v>
                </c:pt>
                <c:pt idx="6200">
                  <c:v>0.88581237855057315</c:v>
                </c:pt>
                <c:pt idx="6201">
                  <c:v>0.88581326978379527</c:v>
                </c:pt>
                <c:pt idx="6202">
                  <c:v>0.88581416101206767</c:v>
                </c:pt>
                <c:pt idx="6203">
                  <c:v>0.88581505223538137</c:v>
                </c:pt>
                <c:pt idx="6204">
                  <c:v>0.88581594345374548</c:v>
                </c:pt>
                <c:pt idx="6205">
                  <c:v>0.88581683466715089</c:v>
                </c:pt>
                <c:pt idx="6206">
                  <c:v>0.88581772587560659</c:v>
                </c:pt>
                <c:pt idx="6207">
                  <c:v>0.88581861707910381</c:v>
                </c:pt>
                <c:pt idx="6208">
                  <c:v>0.88581950827765132</c:v>
                </c:pt>
                <c:pt idx="6209">
                  <c:v>0.88582039947124025</c:v>
                </c:pt>
                <c:pt idx="6210">
                  <c:v>0.88582129065987958</c:v>
                </c:pt>
                <c:pt idx="6211">
                  <c:v>0.88582218184356032</c:v>
                </c:pt>
                <c:pt idx="6212">
                  <c:v>0.88582307302229146</c:v>
                </c:pt>
                <c:pt idx="6213">
                  <c:v>0.88582396419606835</c:v>
                </c:pt>
                <c:pt idx="6214">
                  <c:v>0.88582485536488687</c:v>
                </c:pt>
                <c:pt idx="6215">
                  <c:v>0.8858257465287559</c:v>
                </c:pt>
                <c:pt idx="6216">
                  <c:v>0.88582663768766623</c:v>
                </c:pt>
                <c:pt idx="6217">
                  <c:v>0.88582752884162697</c:v>
                </c:pt>
                <c:pt idx="6218">
                  <c:v>0.88582831370029713</c:v>
                </c:pt>
                <c:pt idx="6219">
                  <c:v>0.88582841999062945</c:v>
                </c:pt>
                <c:pt idx="6220">
                  <c:v>0.88582931113468211</c:v>
                </c:pt>
                <c:pt idx="6221">
                  <c:v>0.88583483746838165</c:v>
                </c:pt>
                <c:pt idx="6222">
                  <c:v>0.88584341455906124</c:v>
                </c:pt>
                <c:pt idx="6223">
                  <c:v>0.88584401372276944</c:v>
                </c:pt>
                <c:pt idx="6224">
                  <c:v>0.88584658745975942</c:v>
                </c:pt>
                <c:pt idx="6225">
                  <c:v>0.88587464665385651</c:v>
                </c:pt>
                <c:pt idx="6226">
                  <c:v>0.88587564379991468</c:v>
                </c:pt>
                <c:pt idx="6227">
                  <c:v>0.88587653468141625</c:v>
                </c:pt>
                <c:pt idx="6228">
                  <c:v>0.88587742555795979</c:v>
                </c:pt>
                <c:pt idx="6229">
                  <c:v>0.88588055075367744</c:v>
                </c:pt>
                <c:pt idx="6230">
                  <c:v>0.88588116853612853</c:v>
                </c:pt>
                <c:pt idx="6231">
                  <c:v>0.88588974314737123</c:v>
                </c:pt>
                <c:pt idx="6232">
                  <c:v>0.88589034213787166</c:v>
                </c:pt>
                <c:pt idx="6233">
                  <c:v>0.88589942269192135</c:v>
                </c:pt>
                <c:pt idx="6234">
                  <c:v>0.88590760408595148</c:v>
                </c:pt>
                <c:pt idx="6235">
                  <c:v>0.88591275800088209</c:v>
                </c:pt>
                <c:pt idx="6236">
                  <c:v>0.88592096621292382</c:v>
                </c:pt>
                <c:pt idx="6237">
                  <c:v>0.88592748620956208</c:v>
                </c:pt>
                <c:pt idx="6238">
                  <c:v>0.88593605834158651</c:v>
                </c:pt>
                <c:pt idx="6239">
                  <c:v>0.88593665715889502</c:v>
                </c:pt>
                <c:pt idx="6240">
                  <c:v>0.88593801114954995</c:v>
                </c:pt>
                <c:pt idx="6241">
                  <c:v>0.88593890168422473</c:v>
                </c:pt>
                <c:pt idx="6242">
                  <c:v>0.88593979221394226</c:v>
                </c:pt>
                <c:pt idx="6243">
                  <c:v>0.88594068273871118</c:v>
                </c:pt>
                <c:pt idx="6244">
                  <c:v>0.88594157325852274</c:v>
                </c:pt>
                <c:pt idx="6245">
                  <c:v>0.88594246377338581</c:v>
                </c:pt>
                <c:pt idx="6246">
                  <c:v>0.88595906654026779</c:v>
                </c:pt>
                <c:pt idx="6247">
                  <c:v>0.88596727237870965</c:v>
                </c:pt>
                <c:pt idx="6248">
                  <c:v>0.88597379048987934</c:v>
                </c:pt>
                <c:pt idx="6249">
                  <c:v>0.88597457484926168</c:v>
                </c:pt>
                <c:pt idx="6250">
                  <c:v>0.88598236014291798</c:v>
                </c:pt>
                <c:pt idx="6251">
                  <c:v>0.8859829587870498</c:v>
                </c:pt>
                <c:pt idx="6252">
                  <c:v>0.88599241924346628</c:v>
                </c:pt>
                <c:pt idx="6253">
                  <c:v>0.88599385375024076</c:v>
                </c:pt>
                <c:pt idx="6254">
                  <c:v>0.88600536168736033</c:v>
                </c:pt>
                <c:pt idx="6255">
                  <c:v>0.88601356515242491</c:v>
                </c:pt>
                <c:pt idx="6256">
                  <c:v>0.88602008137829624</c:v>
                </c:pt>
                <c:pt idx="6257">
                  <c:v>0.88602864855256347</c:v>
                </c:pt>
                <c:pt idx="6258">
                  <c:v>0.88602924702353447</c:v>
                </c:pt>
                <c:pt idx="6259">
                  <c:v>0.88603831970147762</c:v>
                </c:pt>
                <c:pt idx="6260">
                  <c:v>0.88605164344337184</c:v>
                </c:pt>
                <c:pt idx="6261">
                  <c:v>0.88605984453526909</c:v>
                </c:pt>
                <c:pt idx="6262">
                  <c:v>0.88606635887601204</c:v>
                </c:pt>
                <c:pt idx="6263">
                  <c:v>0.88606884901212135</c:v>
                </c:pt>
                <c:pt idx="6264">
                  <c:v>0.88607492357174078</c:v>
                </c:pt>
                <c:pt idx="6265">
                  <c:v>0.88607552186956207</c:v>
                </c:pt>
                <c:pt idx="6266">
                  <c:v>0.88608459192261446</c:v>
                </c:pt>
                <c:pt idx="6267">
                  <c:v>0.88610611052846011</c:v>
                </c:pt>
                <c:pt idx="6268">
                  <c:v>0.88611262298424076</c:v>
                </c:pt>
                <c:pt idx="6269">
                  <c:v>0.88611306048063154</c:v>
                </c:pt>
                <c:pt idx="6270">
                  <c:v>0.88611600194910456</c:v>
                </c:pt>
                <c:pt idx="6271">
                  <c:v>0.88612118520165029</c:v>
                </c:pt>
                <c:pt idx="6272">
                  <c:v>0.88612178332634661</c:v>
                </c:pt>
                <c:pt idx="6273">
                  <c:v>0.88613085075473685</c:v>
                </c:pt>
                <c:pt idx="6274">
                  <c:v>0.88615236313319978</c:v>
                </c:pt>
                <c:pt idx="6275">
                  <c:v>0.88615887370419733</c:v>
                </c:pt>
                <c:pt idx="6276">
                  <c:v>0.88616743344350768</c:v>
                </c:pt>
                <c:pt idx="6277">
                  <c:v>0.88616803139508993</c:v>
                </c:pt>
                <c:pt idx="6278">
                  <c:v>0.8861779854033357</c:v>
                </c:pt>
                <c:pt idx="6279">
                  <c:v>0.88619860235070391</c:v>
                </c:pt>
                <c:pt idx="6280">
                  <c:v>0.88620511103708477</c:v>
                </c:pt>
                <c:pt idx="6281">
                  <c:v>0.88621366829852899</c:v>
                </c:pt>
                <c:pt idx="6282">
                  <c:v>0.88621426607701315</c:v>
                </c:pt>
                <c:pt idx="6283">
                  <c:v>0.88622421720364952</c:v>
                </c:pt>
                <c:pt idx="6284">
                  <c:v>0.88624482818219008</c:v>
                </c:pt>
                <c:pt idx="6285">
                  <c:v>0.88625133498412034</c:v>
                </c:pt>
                <c:pt idx="6286">
                  <c:v>0.88625988976791903</c:v>
                </c:pt>
                <c:pt idx="6287">
                  <c:v>0.88626048737332053</c:v>
                </c:pt>
                <c:pt idx="6288">
                  <c:v>0.88627043561861318</c:v>
                </c:pt>
                <c:pt idx="6289">
                  <c:v>0.88629104062886299</c:v>
                </c:pt>
                <c:pt idx="6290">
                  <c:v>0.88629754554652296</c:v>
                </c:pt>
                <c:pt idx="6291">
                  <c:v>0.88629798253650705</c:v>
                </c:pt>
                <c:pt idx="6292">
                  <c:v>0.88630609785289627</c:v>
                </c:pt>
                <c:pt idx="6293">
                  <c:v>0.88630669528523109</c:v>
                </c:pt>
                <c:pt idx="6294">
                  <c:v>0.88631752907657069</c:v>
                </c:pt>
                <c:pt idx="6295">
                  <c:v>0.88632130379238327</c:v>
                </c:pt>
                <c:pt idx="6296">
                  <c:v>0.88633723969194278</c:v>
                </c:pt>
                <c:pt idx="6297">
                  <c:v>0.88634374272549898</c:v>
                </c:pt>
                <c:pt idx="6298">
                  <c:v>0.88635229255468106</c:v>
                </c:pt>
                <c:pt idx="6299">
                  <c:v>0.88635288981396465</c:v>
                </c:pt>
                <c:pt idx="6300">
                  <c:v>0.88636372046712764</c:v>
                </c:pt>
                <c:pt idx="6301">
                  <c:v>0.88638342537265002</c:v>
                </c:pt>
                <c:pt idx="6302">
                  <c:v>0.88638992652227389</c:v>
                </c:pt>
                <c:pt idx="6303">
                  <c:v>0.88639036325912346</c:v>
                </c:pt>
                <c:pt idx="6304">
                  <c:v>0.8863984738744809</c:v>
                </c:pt>
                <c:pt idx="6305">
                  <c:v>0.88639907096072934</c:v>
                </c:pt>
                <c:pt idx="6306">
                  <c:v>0.88639936184562773</c:v>
                </c:pt>
                <c:pt idx="6307">
                  <c:v>0.88640024981182153</c:v>
                </c:pt>
                <c:pt idx="6308">
                  <c:v>0.88640113777307128</c:v>
                </c:pt>
                <c:pt idx="6309">
                  <c:v>0.88640202572936821</c:v>
                </c:pt>
                <c:pt idx="6310">
                  <c:v>0.88640286673587254</c:v>
                </c:pt>
                <c:pt idx="6311">
                  <c:v>0.88640291368072099</c:v>
                </c:pt>
                <c:pt idx="6312">
                  <c:v>0.88640380162712085</c:v>
                </c:pt>
                <c:pt idx="6313">
                  <c:v>0.88640468956857676</c:v>
                </c:pt>
                <c:pt idx="6314">
                  <c:v>0.88640557750507976</c:v>
                </c:pt>
                <c:pt idx="6315">
                  <c:v>0.88640646543663881</c:v>
                </c:pt>
                <c:pt idx="6316">
                  <c:v>0.88640735336324938</c:v>
                </c:pt>
                <c:pt idx="6317">
                  <c:v>0.88640824128490714</c:v>
                </c:pt>
                <c:pt idx="6318">
                  <c:v>0.88640912920162085</c:v>
                </c:pt>
                <c:pt idx="6319">
                  <c:v>0.88640989847601004</c:v>
                </c:pt>
                <c:pt idx="6320">
                  <c:v>0.88641001711338185</c:v>
                </c:pt>
                <c:pt idx="6321">
                  <c:v>0.8864109050201987</c:v>
                </c:pt>
                <c:pt idx="6322">
                  <c:v>0.88641179292206285</c:v>
                </c:pt>
                <c:pt idx="6323">
                  <c:v>0.88641268081898306</c:v>
                </c:pt>
                <c:pt idx="6324">
                  <c:v>0.88641356871095045</c:v>
                </c:pt>
                <c:pt idx="6325">
                  <c:v>0.88641445659797391</c:v>
                </c:pt>
                <c:pt idx="6326">
                  <c:v>0.88641534448004466</c:v>
                </c:pt>
                <c:pt idx="6327">
                  <c:v>0.88641623235717137</c:v>
                </c:pt>
                <c:pt idx="6328">
                  <c:v>0.88641712022934527</c:v>
                </c:pt>
                <c:pt idx="6329">
                  <c:v>0.88641800809657545</c:v>
                </c:pt>
                <c:pt idx="6330">
                  <c:v>0.88641889595885281</c:v>
                </c:pt>
                <c:pt idx="6331">
                  <c:v>0.88641978381618625</c:v>
                </c:pt>
                <c:pt idx="6332">
                  <c:v>0.88642067166856708</c:v>
                </c:pt>
                <c:pt idx="6333">
                  <c:v>0.88642155951600399</c:v>
                </c:pt>
                <c:pt idx="6334">
                  <c:v>0.88642244735849263</c:v>
                </c:pt>
                <c:pt idx="6335">
                  <c:v>0.88642333519602856</c:v>
                </c:pt>
                <c:pt idx="6336">
                  <c:v>0.88642422302862056</c:v>
                </c:pt>
                <c:pt idx="6337">
                  <c:v>0.88642511085625997</c:v>
                </c:pt>
                <c:pt idx="6338">
                  <c:v>0.88642599867895555</c:v>
                </c:pt>
                <c:pt idx="6339">
                  <c:v>0.88642688649669843</c:v>
                </c:pt>
                <c:pt idx="6340">
                  <c:v>0.88642959767219365</c:v>
                </c:pt>
                <c:pt idx="6341">
                  <c:v>0.88643609693805647</c:v>
                </c:pt>
                <c:pt idx="6342">
                  <c:v>0.88643653354835605</c:v>
                </c:pt>
                <c:pt idx="6343">
                  <c:v>0.88644523872674752</c:v>
                </c:pt>
                <c:pt idx="6344">
                  <c:v>0.88645606310442737</c:v>
                </c:pt>
                <c:pt idx="6345">
                  <c:v>0.8864730462020316</c:v>
                </c:pt>
                <c:pt idx="6346">
                  <c:v>0.88647575659180089</c:v>
                </c:pt>
                <c:pt idx="6347">
                  <c:v>0.88648225397407021</c:v>
                </c:pt>
                <c:pt idx="6348">
                  <c:v>0.88649139311324265</c:v>
                </c:pt>
                <c:pt idx="6349">
                  <c:v>0.88650221435360332</c:v>
                </c:pt>
                <c:pt idx="6350">
                  <c:v>0.88650599299446664</c:v>
                </c:pt>
                <c:pt idx="6351">
                  <c:v>0.88651919252856781</c:v>
                </c:pt>
                <c:pt idx="6352">
                  <c:v>0.88652190213268334</c:v>
                </c:pt>
                <c:pt idx="6353">
                  <c:v>0.886524618467186</c:v>
                </c:pt>
                <c:pt idx="6354">
                  <c:v>0.88652839763153957</c:v>
                </c:pt>
                <c:pt idx="6355">
                  <c:v>0.88653274764362178</c:v>
                </c:pt>
                <c:pt idx="6356">
                  <c:v>0.88653753412142655</c:v>
                </c:pt>
                <c:pt idx="6357">
                  <c:v>0.88654835222476325</c:v>
                </c:pt>
                <c:pt idx="6358">
                  <c:v>0.88656803429606612</c:v>
                </c:pt>
                <c:pt idx="6359">
                  <c:v>0.8865836617525249</c:v>
                </c:pt>
                <c:pt idx="6360">
                  <c:v>0.88659447671911973</c:v>
                </c:pt>
                <c:pt idx="6361">
                  <c:v>0.88661415308317648</c:v>
                </c:pt>
                <c:pt idx="6362">
                  <c:v>0.8866210809199252</c:v>
                </c:pt>
                <c:pt idx="6363">
                  <c:v>0.88662977600776516</c:v>
                </c:pt>
                <c:pt idx="6364">
                  <c:v>0.886640587837905</c:v>
                </c:pt>
                <c:pt idx="6365">
                  <c:v>0.88666025849522878</c:v>
                </c:pt>
                <c:pt idx="6366">
                  <c:v>0.88667587688836214</c:v>
                </c:pt>
                <c:pt idx="6367">
                  <c:v>0.88668668558233432</c:v>
                </c:pt>
                <c:pt idx="6368">
                  <c:v>0.88670635053345226</c:v>
                </c:pt>
                <c:pt idx="6369">
                  <c:v>0.88672196439555007</c:v>
                </c:pt>
                <c:pt idx="6370">
                  <c:v>0.88673276995363748</c:v>
                </c:pt>
                <c:pt idx="6371">
                  <c:v>0.88675242919907715</c:v>
                </c:pt>
                <c:pt idx="6372">
                  <c:v>0.88676023696670836</c:v>
                </c:pt>
                <c:pt idx="6373">
                  <c:v>0.88676803853054609</c:v>
                </c:pt>
                <c:pt idx="6374">
                  <c:v>0.88676855513203545</c:v>
                </c:pt>
                <c:pt idx="6375">
                  <c:v>0.88677861844950168</c:v>
                </c:pt>
                <c:pt idx="6376">
                  <c:v>0.88677884095304549</c:v>
                </c:pt>
                <c:pt idx="6377">
                  <c:v>0.88679849449332182</c:v>
                </c:pt>
                <c:pt idx="6378">
                  <c:v>0.88681409929458244</c:v>
                </c:pt>
                <c:pt idx="6379">
                  <c:v>0.88682489858177727</c:v>
                </c:pt>
                <c:pt idx="6380">
                  <c:v>0.88684454641742327</c:v>
                </c:pt>
                <c:pt idx="6381">
                  <c:v>0.88685452893913475</c:v>
                </c:pt>
                <c:pt idx="6382">
                  <c:v>0.88686014668889201</c:v>
                </c:pt>
                <c:pt idx="6383">
                  <c:v>0.88686470123490724</c:v>
                </c:pt>
                <c:pt idx="6384">
                  <c:v>0.88687094284106616</c:v>
                </c:pt>
                <c:pt idx="6385">
                  <c:v>0.88687594716080032</c:v>
                </c:pt>
                <c:pt idx="6386">
                  <c:v>0.8868905849726022</c:v>
                </c:pt>
                <c:pt idx="6387">
                  <c:v>0.8869034143210569</c:v>
                </c:pt>
                <c:pt idx="6388">
                  <c:v>0.88690618071469574</c:v>
                </c:pt>
                <c:pt idx="6389">
                  <c:v>0.88691161905157889</c:v>
                </c:pt>
                <c:pt idx="6390">
                  <c:v>0.88691697373214673</c:v>
                </c:pt>
                <c:pt idx="6391">
                  <c:v>0.88693661016009362</c:v>
                </c:pt>
                <c:pt idx="6392">
                  <c:v>0.88695220137322928</c:v>
                </c:pt>
                <c:pt idx="6393">
                  <c:v>0.88696299125624145</c:v>
                </c:pt>
                <c:pt idx="6394">
                  <c:v>0.88698262198113376</c:v>
                </c:pt>
                <c:pt idx="6395">
                  <c:v>0.88699014811231869</c:v>
                </c:pt>
                <c:pt idx="6396">
                  <c:v>0.88700899541459166</c:v>
                </c:pt>
                <c:pt idx="6397">
                  <c:v>0.88705498620842216</c:v>
                </c:pt>
                <c:pt idx="6398">
                  <c:v>0.8870838955938023</c:v>
                </c:pt>
                <c:pt idx="6399">
                  <c:v>0.88710096363897217</c:v>
                </c:pt>
                <c:pt idx="6400">
                  <c:v>0.88711721979347724</c:v>
                </c:pt>
                <c:pt idx="6401">
                  <c:v>0.88714593704437927</c:v>
                </c:pt>
                <c:pt idx="6402">
                  <c:v>0.88714692770748238</c:v>
                </c:pt>
                <c:pt idx="6403">
                  <c:v>0.8871928784151808</c:v>
                </c:pt>
                <c:pt idx="6404">
                  <c:v>0.88723881576331054</c:v>
                </c:pt>
                <c:pt idx="6405">
                  <c:v>0.8872847397531155</c:v>
                </c:pt>
                <c:pt idx="6406">
                  <c:v>0.88728629005245685</c:v>
                </c:pt>
                <c:pt idx="6407">
                  <c:v>0.88733065038582759</c:v>
                </c:pt>
                <c:pt idx="6408">
                  <c:v>0.88737654766269758</c:v>
                </c:pt>
                <c:pt idx="6409">
                  <c:v>0.8874224315849597</c:v>
                </c:pt>
                <c:pt idx="6410">
                  <c:v>0.88743735974784754</c:v>
                </c:pt>
                <c:pt idx="6411">
                  <c:v>0.88746830215386263</c:v>
                </c:pt>
                <c:pt idx="6412">
                  <c:v>0.88749624343453015</c:v>
                </c:pt>
                <c:pt idx="6413">
                  <c:v>0.88751415937065636</c:v>
                </c:pt>
                <c:pt idx="6414">
                  <c:v>0.88756000323657847</c:v>
                </c:pt>
                <c:pt idx="6415">
                  <c:v>0.88760583375288138</c:v>
                </c:pt>
                <c:pt idx="6416">
                  <c:v>0.88760671497814658</c:v>
                </c:pt>
                <c:pt idx="6417">
                  <c:v>0.88760759619847085</c:v>
                </c:pt>
                <c:pt idx="6418">
                  <c:v>0.88760847741385851</c:v>
                </c:pt>
                <c:pt idx="6419">
                  <c:v>0.88760935862430979</c:v>
                </c:pt>
                <c:pt idx="6420">
                  <c:v>0.88761023982982445</c:v>
                </c:pt>
                <c:pt idx="6421">
                  <c:v>0.88761112103040274</c:v>
                </c:pt>
                <c:pt idx="6422">
                  <c:v>0.88761200222604897</c:v>
                </c:pt>
                <c:pt idx="6423">
                  <c:v>0.88761288341675437</c:v>
                </c:pt>
                <c:pt idx="6424">
                  <c:v>0.88761376460252317</c:v>
                </c:pt>
                <c:pt idx="6425">
                  <c:v>0.8876240731357431</c:v>
                </c:pt>
                <c:pt idx="6426">
                  <c:v>0.88765957946028784</c:v>
                </c:pt>
                <c:pt idx="6427">
                  <c:v>0.88766046038444157</c:v>
                </c:pt>
                <c:pt idx="6428">
                  <c:v>0.88766134130365504</c:v>
                </c:pt>
                <c:pt idx="6429">
                  <c:v>0.88766222221793245</c:v>
                </c:pt>
                <c:pt idx="6430">
                  <c:v>0.88766310312727392</c:v>
                </c:pt>
                <c:pt idx="6431">
                  <c:v>0.88858973438161104</c:v>
                </c:pt>
                <c:pt idx="6432">
                  <c:v>0.88860621953963026</c:v>
                </c:pt>
                <c:pt idx="6433">
                  <c:v>0.8886175518334819</c:v>
                </c:pt>
                <c:pt idx="6434">
                  <c:v>0.88876817104818095</c:v>
                </c:pt>
                <c:pt idx="6435">
                  <c:v>0.88877206585158597</c:v>
                </c:pt>
                <c:pt idx="6436">
                  <c:v>0.88884883154332883</c:v>
                </c:pt>
                <c:pt idx="6437">
                  <c:v>0.88929284754447802</c:v>
                </c:pt>
                <c:pt idx="6438">
                  <c:v>0.88932424395311171</c:v>
                </c:pt>
                <c:pt idx="6439">
                  <c:v>0.88944554327484715</c:v>
                </c:pt>
                <c:pt idx="6440">
                  <c:v>0.88959625645140283</c:v>
                </c:pt>
                <c:pt idx="6441">
                  <c:v>0.89005322442725843</c:v>
                </c:pt>
                <c:pt idx="6442">
                  <c:v>0.89035384332671019</c:v>
                </c:pt>
                <c:pt idx="6443">
                  <c:v>0.8908686256464915</c:v>
                </c:pt>
                <c:pt idx="6444">
                  <c:v>0.89169132238767679</c:v>
                </c:pt>
                <c:pt idx="6445">
                  <c:v>0.89184019149621108</c:v>
                </c:pt>
                <c:pt idx="6446">
                  <c:v>0.892254994624191</c:v>
                </c:pt>
                <c:pt idx="6447">
                  <c:v>0.89230400013257294</c:v>
                </c:pt>
                <c:pt idx="6448">
                  <c:v>0.89242139894436501</c:v>
                </c:pt>
                <c:pt idx="6449">
                  <c:v>0.89246527328027914</c:v>
                </c:pt>
                <c:pt idx="6450">
                  <c:v>0.89277903810865977</c:v>
                </c:pt>
                <c:pt idx="6451">
                  <c:v>0.89290203555082681</c:v>
                </c:pt>
                <c:pt idx="6452">
                  <c:v>0.89300881114040864</c:v>
                </c:pt>
                <c:pt idx="6453">
                  <c:v>0.89300976807780674</c:v>
                </c:pt>
                <c:pt idx="6454">
                  <c:v>0.89343437109442547</c:v>
                </c:pt>
                <c:pt idx="6455">
                  <c:v>0.893513211674137</c:v>
                </c:pt>
                <c:pt idx="6456">
                  <c:v>0.89353035334017628</c:v>
                </c:pt>
                <c:pt idx="6457">
                  <c:v>0.89386234339466819</c:v>
                </c:pt>
                <c:pt idx="6458">
                  <c:v>0.89386318909232898</c:v>
                </c:pt>
                <c:pt idx="6459">
                  <c:v>0.89386403478511778</c:v>
                </c:pt>
                <c:pt idx="6460">
                  <c:v>0.89386488047304269</c:v>
                </c:pt>
                <c:pt idx="6461">
                  <c:v>0.89386572615609972</c:v>
                </c:pt>
                <c:pt idx="6462">
                  <c:v>0.89386657183428442</c:v>
                </c:pt>
                <c:pt idx="6463">
                  <c:v>0.89386741750760546</c:v>
                </c:pt>
                <c:pt idx="6464">
                  <c:v>0.89386826317605428</c:v>
                </c:pt>
                <c:pt idx="6465">
                  <c:v>0.89386910883963944</c:v>
                </c:pt>
                <c:pt idx="6466">
                  <c:v>0.89386995449835238</c:v>
                </c:pt>
                <c:pt idx="6467">
                  <c:v>0.89387080015220166</c:v>
                </c:pt>
                <c:pt idx="6468">
                  <c:v>0.89387164580117884</c:v>
                </c:pt>
                <c:pt idx="6469">
                  <c:v>0.89387249144529224</c:v>
                </c:pt>
                <c:pt idx="6470">
                  <c:v>0.89387333708453365</c:v>
                </c:pt>
                <c:pt idx="6471">
                  <c:v>0.89387418271891139</c:v>
                </c:pt>
                <c:pt idx="6472">
                  <c:v>0.89387502834841692</c:v>
                </c:pt>
                <c:pt idx="6473">
                  <c:v>0.8938758739730589</c:v>
                </c:pt>
                <c:pt idx="6474">
                  <c:v>0.89387671959282877</c:v>
                </c:pt>
                <c:pt idx="6475">
                  <c:v>0.89387756520773498</c:v>
                </c:pt>
                <c:pt idx="6476">
                  <c:v>0.8938784108177692</c:v>
                </c:pt>
                <c:pt idx="6477">
                  <c:v>0.89387925642293986</c:v>
                </c:pt>
                <c:pt idx="6478">
                  <c:v>0.89388010202324264</c:v>
                </c:pt>
                <c:pt idx="6479">
                  <c:v>0.89392406653227097</c:v>
                </c:pt>
                <c:pt idx="6480">
                  <c:v>0.89392491187458978</c:v>
                </c:pt>
                <c:pt idx="6481">
                  <c:v>0.89392575721204559</c:v>
                </c:pt>
                <c:pt idx="6482">
                  <c:v>0.89392660254462997</c:v>
                </c:pt>
                <c:pt idx="6483">
                  <c:v>0.89392744787235134</c:v>
                </c:pt>
                <c:pt idx="6484">
                  <c:v>0.89392829319520539</c:v>
                </c:pt>
                <c:pt idx="6485">
                  <c:v>0.893929138513188</c:v>
                </c:pt>
                <c:pt idx="6486">
                  <c:v>0.89392998382630762</c:v>
                </c:pt>
                <c:pt idx="6487">
                  <c:v>0.89393082913455579</c:v>
                </c:pt>
                <c:pt idx="6488">
                  <c:v>0.89393167443794097</c:v>
                </c:pt>
                <c:pt idx="6489">
                  <c:v>0.89393251973645482</c:v>
                </c:pt>
                <c:pt idx="6490">
                  <c:v>0.89393336503010568</c:v>
                </c:pt>
                <c:pt idx="6491">
                  <c:v>0.89393421031888509</c:v>
                </c:pt>
                <c:pt idx="6492">
                  <c:v>0.89393505560280162</c:v>
                </c:pt>
                <c:pt idx="6493">
                  <c:v>0.89393590088184671</c:v>
                </c:pt>
                <c:pt idx="6494">
                  <c:v>0.89393674615602892</c:v>
                </c:pt>
                <c:pt idx="6495">
                  <c:v>0.89393759142533979</c:v>
                </c:pt>
                <c:pt idx="6496">
                  <c:v>0.89393843668978779</c:v>
                </c:pt>
                <c:pt idx="6497">
                  <c:v>0.89393928194936445</c:v>
                </c:pt>
                <c:pt idx="6498">
                  <c:v>0.89394012720407812</c:v>
                </c:pt>
                <c:pt idx="6499">
                  <c:v>0.89394097245392068</c:v>
                </c:pt>
                <c:pt idx="6500">
                  <c:v>0.89394181769890024</c:v>
                </c:pt>
                <c:pt idx="6501">
                  <c:v>0.8939426629390127</c:v>
                </c:pt>
                <c:pt idx="6502">
                  <c:v>0.89394350817425394</c:v>
                </c:pt>
                <c:pt idx="6503">
                  <c:v>0.8939443534046323</c:v>
                </c:pt>
                <c:pt idx="6504">
                  <c:v>0.89394519863013944</c:v>
                </c:pt>
                <c:pt idx="6505">
                  <c:v>0.8939460438507838</c:v>
                </c:pt>
                <c:pt idx="6506">
                  <c:v>0.89394688906655695</c:v>
                </c:pt>
                <c:pt idx="6507">
                  <c:v>0.89394773427746721</c:v>
                </c:pt>
                <c:pt idx="6508">
                  <c:v>0.89394857948350626</c:v>
                </c:pt>
                <c:pt idx="6509">
                  <c:v>0.89394942468468253</c:v>
                </c:pt>
                <c:pt idx="6510">
                  <c:v>0.89395026988098758</c:v>
                </c:pt>
                <c:pt idx="6511">
                  <c:v>0.89395111507243008</c:v>
                </c:pt>
                <c:pt idx="6512">
                  <c:v>0.89395196025900125</c:v>
                </c:pt>
                <c:pt idx="6513">
                  <c:v>0.89395280544070965</c:v>
                </c:pt>
                <c:pt idx="6514">
                  <c:v>0.89395365061754695</c:v>
                </c:pt>
                <c:pt idx="6515">
                  <c:v>0.89395449578952157</c:v>
                </c:pt>
                <c:pt idx="6516">
                  <c:v>0.89395534095662499</c:v>
                </c:pt>
                <c:pt idx="6517">
                  <c:v>0.89395618611886574</c:v>
                </c:pt>
                <c:pt idx="6518">
                  <c:v>0.8939570312762396</c:v>
                </c:pt>
                <c:pt idx="6519">
                  <c:v>0.89395787642874236</c:v>
                </c:pt>
                <c:pt idx="6520">
                  <c:v>0.89395872157638245</c:v>
                </c:pt>
                <c:pt idx="6521">
                  <c:v>0.89395956671915144</c:v>
                </c:pt>
                <c:pt idx="6522">
                  <c:v>0.89400350743794343</c:v>
                </c:pt>
                <c:pt idx="6523">
                  <c:v>0.89400435232278264</c:v>
                </c:pt>
                <c:pt idx="6524">
                  <c:v>0.89400519720275973</c:v>
                </c:pt>
                <c:pt idx="6525">
                  <c:v>0.89400604207786638</c:v>
                </c:pt>
                <c:pt idx="6526">
                  <c:v>0.89400688694811081</c:v>
                </c:pt>
                <c:pt idx="6527">
                  <c:v>0.89405165810852438</c:v>
                </c:pt>
                <c:pt idx="6528">
                  <c:v>0.89414031533040739</c:v>
                </c:pt>
                <c:pt idx="6529">
                  <c:v>0.89414115942703243</c:v>
                </c:pt>
                <c:pt idx="6530">
                  <c:v>0.89414200351879702</c:v>
                </c:pt>
                <c:pt idx="6531">
                  <c:v>0.89459966021935466</c:v>
                </c:pt>
                <c:pt idx="6532">
                  <c:v>0.89467960834404048</c:v>
                </c:pt>
                <c:pt idx="6533">
                  <c:v>0.89498728410912265</c:v>
                </c:pt>
                <c:pt idx="6534">
                  <c:v>0.89547902605078689</c:v>
                </c:pt>
                <c:pt idx="6535">
                  <c:v>0.89573028579741143</c:v>
                </c:pt>
                <c:pt idx="6536">
                  <c:v>0.89632362813056576</c:v>
                </c:pt>
                <c:pt idx="6537">
                  <c:v>0.89661854970109478</c:v>
                </c:pt>
                <c:pt idx="6538">
                  <c:v>0.89690369381779544</c:v>
                </c:pt>
                <c:pt idx="6539">
                  <c:v>0.89698978762410664</c:v>
                </c:pt>
                <c:pt idx="6540">
                  <c:v>0.89727225309368608</c:v>
                </c:pt>
                <c:pt idx="6541">
                  <c:v>0.89740103859490161</c:v>
                </c:pt>
                <c:pt idx="6542">
                  <c:v>0.89744394100358604</c:v>
                </c:pt>
                <c:pt idx="6543">
                  <c:v>0.89745275301159422</c:v>
                </c:pt>
                <c:pt idx="6544">
                  <c:v>0.8975994267657379</c:v>
                </c:pt>
                <c:pt idx="6545">
                  <c:v>0.89855127152429093</c:v>
                </c:pt>
                <c:pt idx="6546">
                  <c:v>0.89859382337756077</c:v>
                </c:pt>
                <c:pt idx="6547">
                  <c:v>0.89863636222810483</c:v>
                </c:pt>
                <c:pt idx="6548">
                  <c:v>0.89867888807745155</c:v>
                </c:pt>
                <c:pt idx="6549">
                  <c:v>0.89868612101345258</c:v>
                </c:pt>
                <c:pt idx="6550">
                  <c:v>0.89872140092711827</c:v>
                </c:pt>
                <c:pt idx="6551">
                  <c:v>0.89891744566572562</c:v>
                </c:pt>
                <c:pt idx="6552">
                  <c:v>0.89994167977262329</c:v>
                </c:pt>
                <c:pt idx="6553">
                  <c:v>0.89998902798886371</c:v>
                </c:pt>
                <c:pt idx="6554">
                  <c:v>0.90013149926857827</c:v>
                </c:pt>
                <c:pt idx="6555">
                  <c:v>0.90053996900454392</c:v>
                </c:pt>
                <c:pt idx="6556">
                  <c:v>0.90062999955777234</c:v>
                </c:pt>
                <c:pt idx="6557">
                  <c:v>0.90070433844479802</c:v>
                </c:pt>
                <c:pt idx="6558">
                  <c:v>0.90086850919120398</c:v>
                </c:pt>
                <c:pt idx="6559">
                  <c:v>0.90269847211576182</c:v>
                </c:pt>
                <c:pt idx="6560">
                  <c:v>0.90307481296865633</c:v>
                </c:pt>
                <c:pt idx="6561">
                  <c:v>0.90308356025466296</c:v>
                </c:pt>
                <c:pt idx="6562">
                  <c:v>0.90310056785116144</c:v>
                </c:pt>
                <c:pt idx="6563">
                  <c:v>0.90313089741138575</c:v>
                </c:pt>
                <c:pt idx="6564">
                  <c:v>0.90313440266343703</c:v>
                </c:pt>
                <c:pt idx="6565">
                  <c:v>0.90313536900328995</c:v>
                </c:pt>
                <c:pt idx="6566">
                  <c:v>0.90314765481169434</c:v>
                </c:pt>
                <c:pt idx="6567">
                  <c:v>0.90315021680263763</c:v>
                </c:pt>
                <c:pt idx="6568">
                  <c:v>0.90315865426562403</c:v>
                </c:pt>
                <c:pt idx="6569">
                  <c:v>0.90319978383755362</c:v>
                </c:pt>
                <c:pt idx="6570">
                  <c:v>0.90320483149958786</c:v>
                </c:pt>
                <c:pt idx="6571">
                  <c:v>0.90322354604631239</c:v>
                </c:pt>
                <c:pt idx="6572">
                  <c:v>0.90322397241670604</c:v>
                </c:pt>
                <c:pt idx="6573">
                  <c:v>0.90327672636775391</c:v>
                </c:pt>
                <c:pt idx="6574">
                  <c:v>0.90328200449661611</c:v>
                </c:pt>
                <c:pt idx="6575">
                  <c:v>0.90330575188071993</c:v>
                </c:pt>
                <c:pt idx="6576">
                  <c:v>0.90330617798509316</c:v>
                </c:pt>
                <c:pt idx="6577">
                  <c:v>0.90332131638915958</c:v>
                </c:pt>
                <c:pt idx="6578">
                  <c:v>0.90332309558701496</c:v>
                </c:pt>
                <c:pt idx="6579">
                  <c:v>0.90336219313428401</c:v>
                </c:pt>
                <c:pt idx="6580">
                  <c:v>0.90336596155154902</c:v>
                </c:pt>
                <c:pt idx="6581">
                  <c:v>0.9033683809196531</c:v>
                </c:pt>
                <c:pt idx="6582">
                  <c:v>0.9033763336239844</c:v>
                </c:pt>
                <c:pt idx="6583">
                  <c:v>0.9033811631477191</c:v>
                </c:pt>
                <c:pt idx="6584">
                  <c:v>0.903381719574742</c:v>
                </c:pt>
                <c:pt idx="6585">
                  <c:v>0.9033879064167436</c:v>
                </c:pt>
                <c:pt idx="6586">
                  <c:v>0.90339681416709905</c:v>
                </c:pt>
                <c:pt idx="6587">
                  <c:v>0.90341357645483567</c:v>
                </c:pt>
                <c:pt idx="6588">
                  <c:v>0.90341818479359492</c:v>
                </c:pt>
                <c:pt idx="6589">
                  <c:v>0.90342896445195242</c:v>
                </c:pt>
                <c:pt idx="6590">
                  <c:v>0.90344629192133419</c:v>
                </c:pt>
                <c:pt idx="6591">
                  <c:v>0.90345923337511769</c:v>
                </c:pt>
                <c:pt idx="6592">
                  <c:v>0.90346849721807398</c:v>
                </c:pt>
                <c:pt idx="6593">
                  <c:v>0.90346928643260427</c:v>
                </c:pt>
                <c:pt idx="6594">
                  <c:v>0.90347007564239035</c:v>
                </c:pt>
                <c:pt idx="6595">
                  <c:v>0.90347086484743611</c:v>
                </c:pt>
                <c:pt idx="6596">
                  <c:v>0.90347667230251927</c:v>
                </c:pt>
                <c:pt idx="6597">
                  <c:v>0.90350026913817116</c:v>
                </c:pt>
                <c:pt idx="6598">
                  <c:v>0.90351104206496691</c:v>
                </c:pt>
                <c:pt idx="6599">
                  <c:v>0.9035177026191048</c:v>
                </c:pt>
                <c:pt idx="6600">
                  <c:v>0.90352208773461429</c:v>
                </c:pt>
                <c:pt idx="6601">
                  <c:v>0.90353438034470224</c:v>
                </c:pt>
                <c:pt idx="6602">
                  <c:v>0.90354129208438805</c:v>
                </c:pt>
                <c:pt idx="6603">
                  <c:v>0.90354540643089309</c:v>
                </c:pt>
                <c:pt idx="6604">
                  <c:v>0.90355206164604918</c:v>
                </c:pt>
                <c:pt idx="6605">
                  <c:v>0.9035528503585375</c:v>
                </c:pt>
                <c:pt idx="6606">
                  <c:v>0.90356355908382446</c:v>
                </c:pt>
                <c:pt idx="6607">
                  <c:v>0.90356606030317432</c:v>
                </c:pt>
                <c:pt idx="6608">
                  <c:v>0.90356937288475037</c:v>
                </c:pt>
                <c:pt idx="6609">
                  <c:v>0.9035823022154138</c:v>
                </c:pt>
                <c:pt idx="6610">
                  <c:v>0.90358536042471382</c:v>
                </c:pt>
                <c:pt idx="6611">
                  <c:v>0.90359796999318498</c:v>
                </c:pt>
                <c:pt idx="6612">
                  <c:v>0.9035997248055041</c:v>
                </c:pt>
                <c:pt idx="6613">
                  <c:v>0.90360241639174099</c:v>
                </c:pt>
                <c:pt idx="6614">
                  <c:v>0.90361334166137797</c:v>
                </c:pt>
                <c:pt idx="6615">
                  <c:v>0.90361413000561586</c:v>
                </c:pt>
                <c:pt idx="6616">
                  <c:v>0.90361814021427878</c:v>
                </c:pt>
                <c:pt idx="6617">
                  <c:v>0.903623299532895</c:v>
                </c:pt>
                <c:pt idx="6618">
                  <c:v>0.90362699185314588</c:v>
                </c:pt>
                <c:pt idx="6619">
                  <c:v>0.9036330474287384</c:v>
                </c:pt>
                <c:pt idx="6620">
                  <c:v>0.90363485058525339</c:v>
                </c:pt>
                <c:pt idx="6621">
                  <c:v>0.90364071667861068</c:v>
                </c:pt>
                <c:pt idx="6622">
                  <c:v>0.90364571717435849</c:v>
                </c:pt>
                <c:pt idx="6623">
                  <c:v>0.90365590547005414</c:v>
                </c:pt>
                <c:pt idx="6624">
                  <c:v>0.90365605714046005</c:v>
                </c:pt>
                <c:pt idx="6625">
                  <c:v>0.90366428403846688</c:v>
                </c:pt>
                <c:pt idx="6626">
                  <c:v>0.90366964179969456</c:v>
                </c:pt>
                <c:pt idx="6627">
                  <c:v>0.90367583148063069</c:v>
                </c:pt>
                <c:pt idx="6628">
                  <c:v>0.9036931263909006</c:v>
                </c:pt>
                <c:pt idx="6629">
                  <c:v>0.90369510710940859</c:v>
                </c:pt>
                <c:pt idx="6630">
                  <c:v>0.90369766762643866</c:v>
                </c:pt>
                <c:pt idx="6631">
                  <c:v>0.90370525573378224</c:v>
                </c:pt>
                <c:pt idx="6632">
                  <c:v>0.90370611969205439</c:v>
                </c:pt>
                <c:pt idx="6633">
                  <c:v>0.90370622595679517</c:v>
                </c:pt>
                <c:pt idx="6634">
                  <c:v>0.90371679956620699</c:v>
                </c:pt>
                <c:pt idx="6635">
                  <c:v>0.90372041519902735</c:v>
                </c:pt>
                <c:pt idx="6636">
                  <c:v>0.90372266199284135</c:v>
                </c:pt>
                <c:pt idx="6637">
                  <c:v>0.90372438054546611</c:v>
                </c:pt>
                <c:pt idx="6638">
                  <c:v>0.90373941647651923</c:v>
                </c:pt>
                <c:pt idx="6639">
                  <c:v>0.90374279990120754</c:v>
                </c:pt>
                <c:pt idx="6640">
                  <c:v>0.90374621462047811</c:v>
                </c:pt>
                <c:pt idx="6641">
                  <c:v>0.90375775484363174</c:v>
                </c:pt>
                <c:pt idx="6642">
                  <c:v>0.90376361543726402</c:v>
                </c:pt>
                <c:pt idx="6643">
                  <c:v>0.9037653334525354</c:v>
                </c:pt>
                <c:pt idx="6644">
                  <c:v>0.90376939865537409</c:v>
                </c:pt>
                <c:pt idx="6645">
                  <c:v>0.9037758263131086</c:v>
                </c:pt>
                <c:pt idx="6646">
                  <c:v>0.903778764382277</c:v>
                </c:pt>
                <c:pt idx="6647">
                  <c:v>0.90378115202203069</c:v>
                </c:pt>
                <c:pt idx="6648">
                  <c:v>0.9037819393572859</c:v>
                </c:pt>
                <c:pt idx="6649">
                  <c:v>0.90378716070020515</c:v>
                </c:pt>
                <c:pt idx="6650">
                  <c:v>0.90379869731455553</c:v>
                </c:pt>
                <c:pt idx="6651">
                  <c:v>0.90380455607541355</c:v>
                </c:pt>
                <c:pt idx="6652">
                  <c:v>0.90380724345707997</c:v>
                </c:pt>
                <c:pt idx="6653">
                  <c:v>0.90381676313242698</c:v>
                </c:pt>
                <c:pt idx="6654">
                  <c:v>0.90382287426472518</c:v>
                </c:pt>
                <c:pt idx="6655">
                  <c:v>0.90382366134899661</c:v>
                </c:pt>
                <c:pt idx="6656">
                  <c:v>0.90382809397461428</c:v>
                </c:pt>
                <c:pt idx="6657">
                  <c:v>0.90383777938488175</c:v>
                </c:pt>
                <c:pt idx="6658">
                  <c:v>0.90383962698061815</c:v>
                </c:pt>
                <c:pt idx="6659">
                  <c:v>0.90384548390894559</c:v>
                </c:pt>
                <c:pt idx="6660">
                  <c:v>0.90385847402241459</c:v>
                </c:pt>
                <c:pt idx="6661">
                  <c:v>0.90386458320634377</c:v>
                </c:pt>
                <c:pt idx="6662">
                  <c:v>0.90386901444534629</c:v>
                </c:pt>
                <c:pt idx="6663">
                  <c:v>0.90387799629908716</c:v>
                </c:pt>
                <c:pt idx="6664">
                  <c:v>0.90388054384347605</c:v>
                </c:pt>
                <c:pt idx="6665">
                  <c:v>0.90388639893950096</c:v>
                </c:pt>
                <c:pt idx="6666">
                  <c:v>0.90389296339971192</c:v>
                </c:pt>
                <c:pt idx="6667">
                  <c:v>0.90389664288727201</c:v>
                </c:pt>
                <c:pt idx="6668">
                  <c:v>0.90389938498893296</c:v>
                </c:pt>
                <c:pt idx="6669">
                  <c:v>0.90390992211405385</c:v>
                </c:pt>
                <c:pt idx="6670">
                  <c:v>0.90392144790477069</c:v>
                </c:pt>
                <c:pt idx="6671">
                  <c:v>0.90392730116873343</c:v>
                </c:pt>
                <c:pt idx="6672">
                  <c:v>0.90393077246866138</c:v>
                </c:pt>
                <c:pt idx="6673">
                  <c:v>0.90393983978582093</c:v>
                </c:pt>
                <c:pt idx="6674">
                  <c:v>0.90394028315465613</c:v>
                </c:pt>
                <c:pt idx="6675">
                  <c:v>0.90395081698239155</c:v>
                </c:pt>
                <c:pt idx="6676">
                  <c:v>0.90395368733945458</c:v>
                </c:pt>
                <c:pt idx="6677">
                  <c:v>0.90396233916615654</c:v>
                </c:pt>
                <c:pt idx="6678">
                  <c:v>0.90396508079363824</c:v>
                </c:pt>
                <c:pt idx="6679">
                  <c:v>0.90396819059829714</c:v>
                </c:pt>
                <c:pt idx="6680">
                  <c:v>0.90397553712085355</c:v>
                </c:pt>
                <c:pt idx="6681">
                  <c:v>0.90398116852122701</c:v>
                </c:pt>
                <c:pt idx="6682">
                  <c:v>0.90398884415678837</c:v>
                </c:pt>
                <c:pt idx="6683">
                  <c:v>0.90399169905200238</c:v>
                </c:pt>
                <c:pt idx="6684">
                  <c:v>0.90400321762928881</c:v>
                </c:pt>
                <c:pt idx="6685">
                  <c:v>0.90400906722983609</c:v>
                </c:pt>
                <c:pt idx="6686">
                  <c:v>0.90400964778347015</c:v>
                </c:pt>
                <c:pt idx="6687">
                  <c:v>0.90401224418254289</c:v>
                </c:pt>
                <c:pt idx="6688">
                  <c:v>0.90402204109030149</c:v>
                </c:pt>
                <c:pt idx="6689">
                  <c:v>0.9040297143230559</c:v>
                </c:pt>
                <c:pt idx="6690">
                  <c:v>0.90403256832454648</c:v>
                </c:pt>
                <c:pt idx="6691">
                  <c:v>0.90404408329581243</c:v>
                </c:pt>
                <c:pt idx="6692">
                  <c:v>0.90404993106500653</c:v>
                </c:pt>
                <c:pt idx="6693">
                  <c:v>0.90405389272151926</c:v>
                </c:pt>
                <c:pt idx="6694">
                  <c:v>0.90406290086353625</c:v>
                </c:pt>
                <c:pt idx="6695">
                  <c:v>0.9040705716937939</c:v>
                </c:pt>
                <c:pt idx="6696">
                  <c:v>0.90407342480166886</c:v>
                </c:pt>
                <c:pt idx="6697">
                  <c:v>0.90408493616738406</c:v>
                </c:pt>
                <c:pt idx="6698">
                  <c:v>0.90409078210546601</c:v>
                </c:pt>
                <c:pt idx="6699">
                  <c:v>0.90410374784257719</c:v>
                </c:pt>
                <c:pt idx="6700">
                  <c:v>0.90411141627064895</c:v>
                </c:pt>
                <c:pt idx="6701">
                  <c:v>0.90411426848502763</c:v>
                </c:pt>
                <c:pt idx="6702">
                  <c:v>0.90412290685567975</c:v>
                </c:pt>
                <c:pt idx="6703">
                  <c:v>0.90412577624566248</c:v>
                </c:pt>
                <c:pt idx="6704">
                  <c:v>0.90413162035286077</c:v>
                </c:pt>
                <c:pt idx="6705">
                  <c:v>0.90413257209195153</c:v>
                </c:pt>
                <c:pt idx="6706">
                  <c:v>0.90414148056194232</c:v>
                </c:pt>
                <c:pt idx="6707">
                  <c:v>0.90414458202908299</c:v>
                </c:pt>
                <c:pt idx="6708">
                  <c:v>0.90414946613466929</c:v>
                </c:pt>
                <c:pt idx="6709">
                  <c:v>0.9041502512527011</c:v>
                </c:pt>
                <c:pt idx="6710">
                  <c:v>0.90415224805528338</c:v>
                </c:pt>
                <c:pt idx="6711">
                  <c:v>0.90415509937628147</c:v>
                </c:pt>
                <c:pt idx="6712">
                  <c:v>0.90416257471626349</c:v>
                </c:pt>
                <c:pt idx="6713">
                  <c:v>0.90416660353229461</c:v>
                </c:pt>
                <c:pt idx="6714">
                  <c:v>0.90417244580885447</c:v>
                </c:pt>
                <c:pt idx="6715">
                  <c:v>0.90418540342471321</c:v>
                </c:pt>
                <c:pt idx="6716">
                  <c:v>0.90419306704934554</c:v>
                </c:pt>
                <c:pt idx="6717">
                  <c:v>0.90419591747707861</c:v>
                </c:pt>
                <c:pt idx="6718">
                  <c:v>0.90420741802894478</c:v>
                </c:pt>
                <c:pt idx="6719">
                  <c:v>0.90421325847509537</c:v>
                </c:pt>
                <c:pt idx="6720">
                  <c:v>0.90422621203111664</c:v>
                </c:pt>
                <c:pt idx="6721">
                  <c:v>0.904233873254496</c:v>
                </c:pt>
                <c:pt idx="6722">
                  <c:v>0.90423402956649379</c:v>
                </c:pt>
                <c:pt idx="6723">
                  <c:v>0.90423672278907985</c:v>
                </c:pt>
                <c:pt idx="6724">
                  <c:v>0.9042482197372621</c:v>
                </c:pt>
                <c:pt idx="6725">
                  <c:v>0.90425405835324468</c:v>
                </c:pt>
                <c:pt idx="6726">
                  <c:v>0.90426700784995484</c:v>
                </c:pt>
                <c:pt idx="6727">
                  <c:v>0.90427466667239642</c:v>
                </c:pt>
                <c:pt idx="6728">
                  <c:v>0.90427751531394696</c:v>
                </c:pt>
                <c:pt idx="6729">
                  <c:v>0.90428900865890882</c:v>
                </c:pt>
                <c:pt idx="6730">
                  <c:v>0.90429484544496452</c:v>
                </c:pt>
                <c:pt idx="6731">
                  <c:v>0.90430779088289015</c:v>
                </c:pt>
                <c:pt idx="6732">
                  <c:v>0.90431544730469771</c:v>
                </c:pt>
                <c:pt idx="6733">
                  <c:v>0.90431560351872731</c:v>
                </c:pt>
                <c:pt idx="6734">
                  <c:v>0.90431829505333072</c:v>
                </c:pt>
                <c:pt idx="6735">
                  <c:v>0.9043297847955476</c:v>
                </c:pt>
                <c:pt idx="6736">
                  <c:v>0.90433561975190635</c:v>
                </c:pt>
                <c:pt idx="6737">
                  <c:v>0.90434856113157447</c:v>
                </c:pt>
                <c:pt idx="6738">
                  <c:v>0.90435621515306353</c:v>
                </c:pt>
                <c:pt idx="6739">
                  <c:v>0.90435906200889504</c:v>
                </c:pt>
                <c:pt idx="6740">
                  <c:v>0.90435940758403965</c:v>
                </c:pt>
                <c:pt idx="6741">
                  <c:v>0.90437054814883089</c:v>
                </c:pt>
                <c:pt idx="6742">
                  <c:v>0.90437638127573405</c:v>
                </c:pt>
                <c:pt idx="6743">
                  <c:v>0.90438931859767568</c:v>
                </c:pt>
                <c:pt idx="6744">
                  <c:v>0.90439697021915821</c:v>
                </c:pt>
                <c:pt idx="6745">
                  <c:v>0.90439708158635734</c:v>
                </c:pt>
                <c:pt idx="6746">
                  <c:v>0.90439981618230425</c:v>
                </c:pt>
                <c:pt idx="6747">
                  <c:v>0.90441129872042336</c:v>
                </c:pt>
                <c:pt idx="6748">
                  <c:v>0.90441713001811275</c:v>
                </c:pt>
                <c:pt idx="6749">
                  <c:v>0.9044211110359337</c:v>
                </c:pt>
                <c:pt idx="6750">
                  <c:v>0.9044300632828477</c:v>
                </c:pt>
                <c:pt idx="6751">
                  <c:v>0.90443771250463578</c:v>
                </c:pt>
                <c:pt idx="6752">
                  <c:v>0.90444055757521236</c:v>
                </c:pt>
                <c:pt idx="6753">
                  <c:v>0.90445203651199102</c:v>
                </c:pt>
                <c:pt idx="6754">
                  <c:v>0.90445446212768188</c:v>
                </c:pt>
                <c:pt idx="6755">
                  <c:v>0.90445786598069666</c:v>
                </c:pt>
                <c:pt idx="6756">
                  <c:v>0.90447079518875662</c:v>
                </c:pt>
                <c:pt idx="6757">
                  <c:v>0.90447844201116634</c:v>
                </c:pt>
                <c:pt idx="6758">
                  <c:v>0.90449276152518876</c:v>
                </c:pt>
                <c:pt idx="6759">
                  <c:v>0.90449858916515657</c:v>
                </c:pt>
                <c:pt idx="6760">
                  <c:v>0.90451151431706966</c:v>
                </c:pt>
                <c:pt idx="6761">
                  <c:v>0.90451915874040578</c:v>
                </c:pt>
                <c:pt idx="6762">
                  <c:v>0.90452200202619193</c:v>
                </c:pt>
                <c:pt idx="6763">
                  <c:v>0.90453929957314871</c:v>
                </c:pt>
                <c:pt idx="6764">
                  <c:v>0.9045522206694433</c:v>
                </c:pt>
                <c:pt idx="6765">
                  <c:v>0.90455239342495908</c:v>
                </c:pt>
                <c:pt idx="6766">
                  <c:v>0.90455317611319197</c:v>
                </c:pt>
                <c:pt idx="6767">
                  <c:v>0.90455395879669687</c:v>
                </c:pt>
                <c:pt idx="6768">
                  <c:v>0.90455986269402211</c:v>
                </c:pt>
                <c:pt idx="6769">
                  <c:v>0.90456270508758752</c:v>
                </c:pt>
                <c:pt idx="6770">
                  <c:v>0.90457417322314637</c:v>
                </c:pt>
                <c:pt idx="6771">
                  <c:v>0.90457999720634163</c:v>
                </c:pt>
                <c:pt idx="6772">
                  <c:v>0.90460055387368488</c:v>
                </c:pt>
                <c:pt idx="6773">
                  <c:v>0.90461442368844291</c:v>
                </c:pt>
                <c:pt idx="6774">
                  <c:v>0.9046148599112328</c:v>
                </c:pt>
                <c:pt idx="6775">
                  <c:v>0.90462068206640533</c:v>
                </c:pt>
                <c:pt idx="6776">
                  <c:v>0.90464123228105253</c:v>
                </c:pt>
                <c:pt idx="6777">
                  <c:v>0.90464960714572884</c:v>
                </c:pt>
                <c:pt idx="6778">
                  <c:v>0.9046613541549986</c:v>
                </c:pt>
                <c:pt idx="6779">
                  <c:v>0.90466896987545931</c:v>
                </c:pt>
                <c:pt idx="6780">
                  <c:v>0.90467582698773341</c:v>
                </c:pt>
                <c:pt idx="6781">
                  <c:v>0.90468189791779607</c:v>
                </c:pt>
                <c:pt idx="6782">
                  <c:v>0.90468267982413098</c:v>
                </c:pt>
                <c:pt idx="6783">
                  <c:v>0.90468346172573966</c:v>
                </c:pt>
                <c:pt idx="6784">
                  <c:v>0.90468424362262612</c:v>
                </c:pt>
                <c:pt idx="6785">
                  <c:v>0.90468502551479046</c:v>
                </c:pt>
                <c:pt idx="6786">
                  <c:v>0.90468580740223248</c:v>
                </c:pt>
                <c:pt idx="6787">
                  <c:v>0.90468658928495238</c:v>
                </c:pt>
                <c:pt idx="6788">
                  <c:v>0.90468737116295395</c:v>
                </c:pt>
                <c:pt idx="6789">
                  <c:v>0.90468815303622963</c:v>
                </c:pt>
                <c:pt idx="6790">
                  <c:v>0.90468893490478297</c:v>
                </c:pt>
                <c:pt idx="6791">
                  <c:v>0.90468971676861432</c:v>
                </c:pt>
                <c:pt idx="6792">
                  <c:v>0.90469027015297143</c:v>
                </c:pt>
                <c:pt idx="6793">
                  <c:v>0.90469049862772333</c:v>
                </c:pt>
                <c:pt idx="6794">
                  <c:v>0.90469128048211422</c:v>
                </c:pt>
                <c:pt idx="6795">
                  <c:v>0.90469206233177923</c:v>
                </c:pt>
                <c:pt idx="6796">
                  <c:v>0.90469284417672202</c:v>
                </c:pt>
                <c:pt idx="6797">
                  <c:v>0.9046936260169427</c:v>
                </c:pt>
                <c:pt idx="6798">
                  <c:v>0.90469440785244137</c:v>
                </c:pt>
                <c:pt idx="6799">
                  <c:v>0.90469518968322193</c:v>
                </c:pt>
                <c:pt idx="6800">
                  <c:v>0.9046959715092765</c:v>
                </c:pt>
                <c:pt idx="6801">
                  <c:v>0.90469675333060895</c:v>
                </c:pt>
                <c:pt idx="6802">
                  <c:v>0.90469753514721951</c:v>
                </c:pt>
                <c:pt idx="6803">
                  <c:v>0.90469831695910807</c:v>
                </c:pt>
                <c:pt idx="6804">
                  <c:v>0.90469909876627452</c:v>
                </c:pt>
                <c:pt idx="6805">
                  <c:v>0.90469988056872297</c:v>
                </c:pt>
                <c:pt idx="6806">
                  <c:v>0.90470066236644553</c:v>
                </c:pt>
                <c:pt idx="6807">
                  <c:v>0.9047020134737932</c:v>
                </c:pt>
                <c:pt idx="6808">
                  <c:v>0.90470457128423298</c:v>
                </c:pt>
                <c:pt idx="6809">
                  <c:v>0.90471040854174822</c:v>
                </c:pt>
                <c:pt idx="6810">
                  <c:v>0.90471648176193775</c:v>
                </c:pt>
                <c:pt idx="6811">
                  <c:v>0.90473092039159797</c:v>
                </c:pt>
                <c:pt idx="6812">
                  <c:v>0.90473640753992668</c:v>
                </c:pt>
                <c:pt idx="6813">
                  <c:v>0.90474266002446169</c:v>
                </c:pt>
                <c:pt idx="6814">
                  <c:v>0.90474521703159727</c:v>
                </c:pt>
                <c:pt idx="6815">
                  <c:v>0.90475183394445746</c:v>
                </c:pt>
                <c:pt idx="6816">
                  <c:v>0.90478329380866584</c:v>
                </c:pt>
                <c:pt idx="6817">
                  <c:v>0.90479215688963577</c:v>
                </c:pt>
                <c:pt idx="6818">
                  <c:v>0.90482391482808411</c:v>
                </c:pt>
                <c:pt idx="6819">
                  <c:v>0.90482970532823392</c:v>
                </c:pt>
                <c:pt idx="6820">
                  <c:v>0.90485746222710017</c:v>
                </c:pt>
                <c:pt idx="6821">
                  <c:v>0.90485824307271612</c:v>
                </c:pt>
                <c:pt idx="6822">
                  <c:v>0.90485827649096018</c:v>
                </c:pt>
                <c:pt idx="6823">
                  <c:v>0.90485902391360851</c:v>
                </c:pt>
                <c:pt idx="6824">
                  <c:v>0.90485980474978145</c:v>
                </c:pt>
                <c:pt idx="6825">
                  <c:v>0.90486058558123483</c:v>
                </c:pt>
                <c:pt idx="6826">
                  <c:v>0.90486136640796866</c:v>
                </c:pt>
                <c:pt idx="6827">
                  <c:v>0.90486452308438015</c:v>
                </c:pt>
                <c:pt idx="6828">
                  <c:v>0.90486530388729491</c:v>
                </c:pt>
                <c:pt idx="6829">
                  <c:v>0.90486608468549423</c:v>
                </c:pt>
                <c:pt idx="6830">
                  <c:v>0.9048668654789741</c:v>
                </c:pt>
                <c:pt idx="6831">
                  <c:v>0.90486764626773064</c:v>
                </c:pt>
                <c:pt idx="6832">
                  <c:v>0.90486842705177162</c:v>
                </c:pt>
                <c:pt idx="6833">
                  <c:v>0.90486920783108937</c:v>
                </c:pt>
                <c:pt idx="6834">
                  <c:v>0.90486998860569157</c:v>
                </c:pt>
                <c:pt idx="6835">
                  <c:v>0.90487076937557054</c:v>
                </c:pt>
                <c:pt idx="6836">
                  <c:v>0.90487155014073395</c:v>
                </c:pt>
                <c:pt idx="6837">
                  <c:v>0.90487233090117414</c:v>
                </c:pt>
                <c:pt idx="6838">
                  <c:v>0.90487311165689888</c:v>
                </c:pt>
                <c:pt idx="6839">
                  <c:v>0.90487389240790039</c:v>
                </c:pt>
                <c:pt idx="6840">
                  <c:v>0.90487467315418635</c:v>
                </c:pt>
                <c:pt idx="6841">
                  <c:v>0.9048754538957493</c:v>
                </c:pt>
                <c:pt idx="6842">
                  <c:v>0.9048762346325967</c:v>
                </c:pt>
                <c:pt idx="6843">
                  <c:v>0.90487701536472098</c:v>
                </c:pt>
                <c:pt idx="6844">
                  <c:v>0.90491760693331302</c:v>
                </c:pt>
                <c:pt idx="6845">
                  <c:v>0.90493004157102341</c:v>
                </c:pt>
                <c:pt idx="6846">
                  <c:v>0.90495818574264386</c:v>
                </c:pt>
                <c:pt idx="6847">
                  <c:v>0.90499368742645214</c:v>
                </c:pt>
                <c:pt idx="6848">
                  <c:v>0.90499875179439582</c:v>
                </c:pt>
                <c:pt idx="6849">
                  <c:v>0.90508005748524445</c:v>
                </c:pt>
                <c:pt idx="6850">
                  <c:v>0.90512306600109182</c:v>
                </c:pt>
                <c:pt idx="6851">
                  <c:v>0.90516435918616123</c:v>
                </c:pt>
                <c:pt idx="6852">
                  <c:v>0.90516513817555311</c:v>
                </c:pt>
                <c:pt idx="6853">
                  <c:v>0.9053043120169697</c:v>
                </c:pt>
                <c:pt idx="6854">
                  <c:v>0.9054743387231603</c:v>
                </c:pt>
                <c:pt idx="6855">
                  <c:v>0.90593817411179822</c:v>
                </c:pt>
                <c:pt idx="6856">
                  <c:v>0.90600939505532574</c:v>
                </c:pt>
                <c:pt idx="6857">
                  <c:v>0.90606206755532614</c:v>
                </c:pt>
                <c:pt idx="6858">
                  <c:v>0.90615960154507302</c:v>
                </c:pt>
                <c:pt idx="6859">
                  <c:v>0.90622077494430675</c:v>
                </c:pt>
                <c:pt idx="6860">
                  <c:v>0.90624429671959927</c:v>
                </c:pt>
                <c:pt idx="6861">
                  <c:v>0.90643582426594249</c:v>
                </c:pt>
                <c:pt idx="6862">
                  <c:v>0.90689136995151776</c:v>
                </c:pt>
                <c:pt idx="6863">
                  <c:v>0.90722680299790226</c:v>
                </c:pt>
                <c:pt idx="6864">
                  <c:v>0.90725898977776809</c:v>
                </c:pt>
                <c:pt idx="6865">
                  <c:v>0.90725975602900033</c:v>
                </c:pt>
                <c:pt idx="6866">
                  <c:v>0.90726052227555443</c:v>
                </c:pt>
                <c:pt idx="6867">
                  <c:v>0.9072612885174226</c:v>
                </c:pt>
                <c:pt idx="6868">
                  <c:v>0.90726205475461275</c:v>
                </c:pt>
                <c:pt idx="6869">
                  <c:v>0.90726282098711697</c:v>
                </c:pt>
                <c:pt idx="6870">
                  <c:v>0.90726358721494316</c:v>
                </c:pt>
                <c:pt idx="6871">
                  <c:v>0.90726435343808343</c:v>
                </c:pt>
                <c:pt idx="6872">
                  <c:v>0.90726511965654577</c:v>
                </c:pt>
                <c:pt idx="6873">
                  <c:v>0.9072658858703222</c:v>
                </c:pt>
                <c:pt idx="6874">
                  <c:v>0.90726665207942048</c:v>
                </c:pt>
                <c:pt idx="6875">
                  <c:v>0.90726741828383317</c:v>
                </c:pt>
                <c:pt idx="6876">
                  <c:v>0.90726818448356772</c:v>
                </c:pt>
                <c:pt idx="6877">
                  <c:v>0.90726895067861668</c:v>
                </c:pt>
                <c:pt idx="6878">
                  <c:v>0.9072697168689875</c:v>
                </c:pt>
                <c:pt idx="6879">
                  <c:v>0.90727048305467273</c:v>
                </c:pt>
                <c:pt idx="6880">
                  <c:v>0.907270746431176</c:v>
                </c:pt>
                <c:pt idx="6881">
                  <c:v>0.90727124923567981</c:v>
                </c:pt>
                <c:pt idx="6882">
                  <c:v>0.90727201541200508</c:v>
                </c:pt>
                <c:pt idx="6883">
                  <c:v>0.90727278158364477</c:v>
                </c:pt>
                <c:pt idx="6884">
                  <c:v>0.90727354775060642</c:v>
                </c:pt>
                <c:pt idx="6885">
                  <c:v>0.90727431391288249</c:v>
                </c:pt>
                <c:pt idx="6886">
                  <c:v>0.90727508007048063</c:v>
                </c:pt>
                <c:pt idx="6887">
                  <c:v>0.90727584622339319</c:v>
                </c:pt>
                <c:pt idx="6888">
                  <c:v>0.90727814465404777</c:v>
                </c:pt>
                <c:pt idx="6889">
                  <c:v>0.90727891078823331</c:v>
                </c:pt>
                <c:pt idx="6890">
                  <c:v>0.90727967691774103</c:v>
                </c:pt>
                <c:pt idx="6891">
                  <c:v>0.90728044304256317</c:v>
                </c:pt>
                <c:pt idx="6892">
                  <c:v>0.90734139833856065</c:v>
                </c:pt>
                <c:pt idx="6893">
                  <c:v>0.90742685867021666</c:v>
                </c:pt>
                <c:pt idx="6894">
                  <c:v>0.90749742256644694</c:v>
                </c:pt>
                <c:pt idx="6895">
                  <c:v>0.90755747273317122</c:v>
                </c:pt>
                <c:pt idx="6896">
                  <c:v>0.90755823715935446</c:v>
                </c:pt>
                <c:pt idx="6897">
                  <c:v>0.90755900158086056</c:v>
                </c:pt>
                <c:pt idx="6898">
                  <c:v>0.90755976599768573</c:v>
                </c:pt>
                <c:pt idx="6899">
                  <c:v>0.90756053040983753</c:v>
                </c:pt>
                <c:pt idx="6900">
                  <c:v>0.9075612948173083</c:v>
                </c:pt>
                <c:pt idx="6901">
                  <c:v>0.90756205922010569</c:v>
                </c:pt>
                <c:pt idx="6902">
                  <c:v>0.90756282361822216</c:v>
                </c:pt>
                <c:pt idx="6903">
                  <c:v>0.90756358801166537</c:v>
                </c:pt>
                <c:pt idx="6904">
                  <c:v>0.90756435240042754</c:v>
                </c:pt>
                <c:pt idx="6905">
                  <c:v>0.90756511678451635</c:v>
                </c:pt>
                <c:pt idx="6906">
                  <c:v>0.90756588116392434</c:v>
                </c:pt>
                <c:pt idx="6907">
                  <c:v>0.90756664553865907</c:v>
                </c:pt>
                <c:pt idx="6908">
                  <c:v>0.90756740990871276</c:v>
                </c:pt>
                <c:pt idx="6909">
                  <c:v>0.90756794666045981</c:v>
                </c:pt>
                <c:pt idx="6910">
                  <c:v>0.90760715070780085</c:v>
                </c:pt>
                <c:pt idx="6911">
                  <c:v>0.90760791482998715</c:v>
                </c:pt>
                <c:pt idx="6912">
                  <c:v>0.90760867894750097</c:v>
                </c:pt>
                <c:pt idx="6913">
                  <c:v>0.9076102071684955</c:v>
                </c:pt>
                <c:pt idx="6914">
                  <c:v>0.90761097127197621</c:v>
                </c:pt>
                <c:pt idx="6915">
                  <c:v>0.90761173537078443</c:v>
                </c:pt>
                <c:pt idx="6916">
                  <c:v>0.90761249946491251</c:v>
                </c:pt>
                <c:pt idx="6917">
                  <c:v>0.90761326355436811</c:v>
                </c:pt>
                <c:pt idx="6918">
                  <c:v>0.90761402763914345</c:v>
                </c:pt>
                <c:pt idx="6919">
                  <c:v>0.90761479171924631</c:v>
                </c:pt>
                <c:pt idx="6920">
                  <c:v>0.90761555579467301</c:v>
                </c:pt>
                <c:pt idx="6921">
                  <c:v>0.90761606410018913</c:v>
                </c:pt>
                <c:pt idx="6922">
                  <c:v>0.90761631986541957</c:v>
                </c:pt>
                <c:pt idx="6923">
                  <c:v>0.90761708393149354</c:v>
                </c:pt>
                <c:pt idx="6924">
                  <c:v>0.90761784799288758</c:v>
                </c:pt>
                <c:pt idx="6925">
                  <c:v>0.90761861204960914</c:v>
                </c:pt>
                <c:pt idx="6926">
                  <c:v>0.90761937610165055</c:v>
                </c:pt>
                <c:pt idx="6927">
                  <c:v>0.90762014014901959</c:v>
                </c:pt>
                <c:pt idx="6928">
                  <c:v>0.90762090419170871</c:v>
                </c:pt>
                <c:pt idx="6929">
                  <c:v>0.90762166822972534</c:v>
                </c:pt>
                <c:pt idx="6930">
                  <c:v>0.90762243226306194</c:v>
                </c:pt>
                <c:pt idx="6931">
                  <c:v>0.90762319629172628</c:v>
                </c:pt>
                <c:pt idx="6932">
                  <c:v>0.90762396031571058</c:v>
                </c:pt>
                <c:pt idx="6933">
                  <c:v>0.90762472433502261</c:v>
                </c:pt>
                <c:pt idx="6934">
                  <c:v>0.90762548834965462</c:v>
                </c:pt>
                <c:pt idx="6935">
                  <c:v>0.90762625235961425</c:v>
                </c:pt>
                <c:pt idx="6936">
                  <c:v>0.90762701636489407</c:v>
                </c:pt>
                <c:pt idx="6937">
                  <c:v>0.90762778036550151</c:v>
                </c:pt>
                <c:pt idx="6938">
                  <c:v>0.90762854436143303</c:v>
                </c:pt>
                <c:pt idx="6939">
                  <c:v>0.90762857500813898</c:v>
                </c:pt>
                <c:pt idx="6940">
                  <c:v>0.90762930835268452</c:v>
                </c:pt>
                <c:pt idx="6941">
                  <c:v>0.90763007233926374</c:v>
                </c:pt>
                <c:pt idx="6942">
                  <c:v>0.90763083632116315</c:v>
                </c:pt>
                <c:pt idx="6943">
                  <c:v>0.9076316002983903</c:v>
                </c:pt>
                <c:pt idx="6944">
                  <c:v>0.90763236427093763</c:v>
                </c:pt>
                <c:pt idx="6945">
                  <c:v>0.90763312823881281</c:v>
                </c:pt>
                <c:pt idx="6946">
                  <c:v>0.90763389220200807</c:v>
                </c:pt>
                <c:pt idx="6947">
                  <c:v>0.90763465616053118</c:v>
                </c:pt>
                <c:pt idx="6948">
                  <c:v>0.90763542011437459</c:v>
                </c:pt>
                <c:pt idx="6949">
                  <c:v>0.90763618406354574</c:v>
                </c:pt>
                <c:pt idx="6950">
                  <c:v>0.90763694800803707</c:v>
                </c:pt>
                <c:pt idx="6951">
                  <c:v>0.90763771194785647</c:v>
                </c:pt>
                <c:pt idx="6952">
                  <c:v>0.90763847588299595</c:v>
                </c:pt>
                <c:pt idx="6953">
                  <c:v>0.90763923981346339</c:v>
                </c:pt>
                <c:pt idx="6954">
                  <c:v>0.90764000373925113</c:v>
                </c:pt>
                <c:pt idx="6955">
                  <c:v>0.90765910036436481</c:v>
                </c:pt>
                <c:pt idx="6956">
                  <c:v>0.90765986416858335</c:v>
                </c:pt>
                <c:pt idx="6957">
                  <c:v>0.90875615817487099</c:v>
                </c:pt>
                <c:pt idx="6958">
                  <c:v>0.90946175984365873</c:v>
                </c:pt>
                <c:pt idx="6959">
                  <c:v>0.90952031467850969</c:v>
                </c:pt>
                <c:pt idx="6960">
                  <c:v>0.90956344097999331</c:v>
                </c:pt>
                <c:pt idx="6961">
                  <c:v>0.90961628356229041</c:v>
                </c:pt>
                <c:pt idx="6962">
                  <c:v>0.90970535814081199</c:v>
                </c:pt>
                <c:pt idx="6963">
                  <c:v>0.90988578659716413</c:v>
                </c:pt>
                <c:pt idx="6964">
                  <c:v>0.9099411391734793</c:v>
                </c:pt>
                <c:pt idx="6965">
                  <c:v>0.90994188893534644</c:v>
                </c:pt>
                <c:pt idx="6966">
                  <c:v>0.90994338844516354</c:v>
                </c:pt>
                <c:pt idx="6967">
                  <c:v>0.9099448879364298</c:v>
                </c:pt>
                <c:pt idx="6968">
                  <c:v>0.9099456376751045</c:v>
                </c:pt>
                <c:pt idx="6969">
                  <c:v>0.90994788686330996</c:v>
                </c:pt>
                <c:pt idx="6970">
                  <c:v>0.90994863658343761</c:v>
                </c:pt>
                <c:pt idx="6971">
                  <c:v>0.90995013600977637</c:v>
                </c:pt>
                <c:pt idx="6972">
                  <c:v>0.90995088571598737</c:v>
                </c:pt>
                <c:pt idx="6973">
                  <c:v>0.90995238511450049</c:v>
                </c:pt>
                <c:pt idx="6974">
                  <c:v>0.90995313480680251</c:v>
                </c:pt>
                <c:pt idx="6975">
                  <c:v>0.90995388449446324</c:v>
                </c:pt>
                <c:pt idx="6976">
                  <c:v>0.90995463417749001</c:v>
                </c:pt>
                <c:pt idx="6977">
                  <c:v>0.90995538385587571</c:v>
                </c:pt>
                <c:pt idx="6978">
                  <c:v>0.90995613352962756</c:v>
                </c:pt>
                <c:pt idx="6979">
                  <c:v>0.90995688319873813</c:v>
                </c:pt>
                <c:pt idx="6980">
                  <c:v>0.90995760816061799</c:v>
                </c:pt>
                <c:pt idx="6981">
                  <c:v>0.90995763286321485</c:v>
                </c:pt>
                <c:pt idx="6982">
                  <c:v>0.90995838252305039</c:v>
                </c:pt>
                <c:pt idx="6983">
                  <c:v>0.90995913217825231</c:v>
                </c:pt>
                <c:pt idx="6984">
                  <c:v>0.9099598818288166</c:v>
                </c:pt>
                <c:pt idx="6985">
                  <c:v>0.90996063147473971</c:v>
                </c:pt>
                <c:pt idx="6986">
                  <c:v>0.9099613811160292</c:v>
                </c:pt>
                <c:pt idx="6987">
                  <c:v>0.90996213075267751</c:v>
                </c:pt>
                <c:pt idx="6988">
                  <c:v>0.9099628803846922</c:v>
                </c:pt>
                <c:pt idx="6989">
                  <c:v>0.90996363001206559</c:v>
                </c:pt>
                <c:pt idx="6990">
                  <c:v>0.90996437963480548</c:v>
                </c:pt>
                <c:pt idx="6991">
                  <c:v>0.90996512925290418</c:v>
                </c:pt>
                <c:pt idx="6992">
                  <c:v>0.90996587886636915</c:v>
                </c:pt>
                <c:pt idx="6993">
                  <c:v>0.90996662847519316</c:v>
                </c:pt>
                <c:pt idx="6994">
                  <c:v>0.90996737807938355</c:v>
                </c:pt>
                <c:pt idx="6995">
                  <c:v>0.90996812767893287</c:v>
                </c:pt>
                <c:pt idx="6996">
                  <c:v>0.90996887727384856</c:v>
                </c:pt>
                <c:pt idx="6997">
                  <c:v>0.9099696268641233</c:v>
                </c:pt>
                <c:pt idx="6998">
                  <c:v>0.90997037644976442</c:v>
                </c:pt>
                <c:pt idx="6999">
                  <c:v>0.90997112603076458</c:v>
                </c:pt>
                <c:pt idx="7000">
                  <c:v>0.90997187560713111</c:v>
                </c:pt>
                <c:pt idx="7001">
                  <c:v>0.90997262517886046</c:v>
                </c:pt>
                <c:pt idx="7002">
                  <c:v>0.90997337474594886</c:v>
                </c:pt>
                <c:pt idx="7003">
                  <c:v>0.90997412430840374</c:v>
                </c:pt>
                <c:pt idx="7004">
                  <c:v>0.90997487386621767</c:v>
                </c:pt>
                <c:pt idx="7005">
                  <c:v>0.90997562341939831</c:v>
                </c:pt>
                <c:pt idx="7006">
                  <c:v>0.90997637296793776</c:v>
                </c:pt>
                <c:pt idx="7007">
                  <c:v>0.90997712251184382</c:v>
                </c:pt>
                <c:pt idx="7008">
                  <c:v>0.90997787205110903</c:v>
                </c:pt>
                <c:pt idx="7009">
                  <c:v>0.90997862158574083</c:v>
                </c:pt>
                <c:pt idx="7010">
                  <c:v>0.90997937111573179</c:v>
                </c:pt>
                <c:pt idx="7011">
                  <c:v>0.90998012064108935</c:v>
                </c:pt>
                <c:pt idx="7012">
                  <c:v>0.90998087016180595</c:v>
                </c:pt>
                <c:pt idx="7013">
                  <c:v>0.90998161967788938</c:v>
                </c:pt>
                <c:pt idx="7014">
                  <c:v>0.9099820998541287</c:v>
                </c:pt>
                <c:pt idx="7015">
                  <c:v>0.90998236918933184</c:v>
                </c:pt>
                <c:pt idx="7016">
                  <c:v>0.90998311869614101</c:v>
                </c:pt>
                <c:pt idx="7017">
                  <c:v>0.90998359886643887</c:v>
                </c:pt>
                <c:pt idx="7018">
                  <c:v>0.90998386819830934</c:v>
                </c:pt>
                <c:pt idx="7019">
                  <c:v>0.90998461769584438</c:v>
                </c:pt>
                <c:pt idx="7020">
                  <c:v>0.90998536718874246</c:v>
                </c:pt>
                <c:pt idx="7021">
                  <c:v>0.90998584735012444</c:v>
                </c:pt>
                <c:pt idx="7022">
                  <c:v>0.9099861166769998</c:v>
                </c:pt>
                <c:pt idx="7023">
                  <c:v>0.90998659683541472</c:v>
                </c:pt>
                <c:pt idx="7024">
                  <c:v>0.90998686616062374</c:v>
                </c:pt>
                <c:pt idx="7025">
                  <c:v>0.90998761563960695</c:v>
                </c:pt>
                <c:pt idx="7026">
                  <c:v>0.90998836511395698</c:v>
                </c:pt>
                <c:pt idx="7027">
                  <c:v>0.90998884526345614</c:v>
                </c:pt>
                <c:pt idx="7028">
                  <c:v>0.90998911458366627</c:v>
                </c:pt>
                <c:pt idx="7029">
                  <c:v>0.90998986404874238</c:v>
                </c:pt>
                <c:pt idx="7030">
                  <c:v>0.90999061350917776</c:v>
                </c:pt>
                <c:pt idx="7031">
                  <c:v>0.90999109364976871</c:v>
                </c:pt>
                <c:pt idx="7032">
                  <c:v>0.90999136296498007</c:v>
                </c:pt>
                <c:pt idx="7033">
                  <c:v>0.90999211241614153</c:v>
                </c:pt>
                <c:pt idx="7034">
                  <c:v>0.90999286186266992</c:v>
                </c:pt>
                <c:pt idx="7035">
                  <c:v>0.90999361130455769</c:v>
                </c:pt>
                <c:pt idx="7036">
                  <c:v>0.90999436074181217</c:v>
                </c:pt>
                <c:pt idx="7037">
                  <c:v>0.90999511017442625</c:v>
                </c:pt>
                <c:pt idx="7038">
                  <c:v>0.90999585960240714</c:v>
                </c:pt>
                <c:pt idx="7039">
                  <c:v>0.90999660902574742</c:v>
                </c:pt>
                <c:pt idx="7040">
                  <c:v>0.90999735844445462</c:v>
                </c:pt>
                <c:pt idx="7041">
                  <c:v>0.90999810785852497</c:v>
                </c:pt>
                <c:pt idx="7042">
                  <c:v>0.90999885726795482</c:v>
                </c:pt>
                <c:pt idx="7043">
                  <c:v>0.91003856933377825</c:v>
                </c:pt>
                <c:pt idx="7044">
                  <c:v>0.91004006764726841</c:v>
                </c:pt>
                <c:pt idx="7045">
                  <c:v>0.91005968650587454</c:v>
                </c:pt>
                <c:pt idx="7046">
                  <c:v>0.91006118455802665</c:v>
                </c:pt>
                <c:pt idx="7047">
                  <c:v>0.91006193357714715</c:v>
                </c:pt>
                <c:pt idx="7048">
                  <c:v>0.91006268259163203</c:v>
                </c:pt>
                <c:pt idx="7049">
                  <c:v>0.91006343160148118</c:v>
                </c:pt>
                <c:pt idx="7050">
                  <c:v>0.91006492960727603</c:v>
                </c:pt>
                <c:pt idx="7051">
                  <c:v>0.91006567860321819</c:v>
                </c:pt>
                <c:pt idx="7052">
                  <c:v>0.91006642759452472</c:v>
                </c:pt>
                <c:pt idx="7053">
                  <c:v>0.91006792556323057</c:v>
                </c:pt>
                <c:pt idx="7054">
                  <c:v>0.91006867454063012</c:v>
                </c:pt>
                <c:pt idx="7055">
                  <c:v>0.91006942351339781</c:v>
                </c:pt>
                <c:pt idx="7056">
                  <c:v>0.91008838268982906</c:v>
                </c:pt>
                <c:pt idx="7057">
                  <c:v>0.91009137806513585</c:v>
                </c:pt>
                <c:pt idx="7058">
                  <c:v>0.91009212689737451</c:v>
                </c:pt>
                <c:pt idx="7059">
                  <c:v>0.91009287572498154</c:v>
                </c:pt>
                <c:pt idx="7060">
                  <c:v>0.91011060987695624</c:v>
                </c:pt>
                <c:pt idx="7061">
                  <c:v>0.91014684267392598</c:v>
                </c:pt>
                <c:pt idx="7062">
                  <c:v>0.9101495368172825</c:v>
                </c:pt>
                <c:pt idx="7063">
                  <c:v>0.910155601363552</c:v>
                </c:pt>
                <c:pt idx="7064">
                  <c:v>0.91018845122665115</c:v>
                </c:pt>
                <c:pt idx="7065">
                  <c:v>0.91022735310685965</c:v>
                </c:pt>
                <c:pt idx="7066">
                  <c:v>0.9102281010971629</c:v>
                </c:pt>
                <c:pt idx="7067">
                  <c:v>0.91022884908283308</c:v>
                </c:pt>
                <c:pt idx="7068">
                  <c:v>0.91022959706387052</c:v>
                </c:pt>
                <c:pt idx="7069">
                  <c:v>0.91023034504027511</c:v>
                </c:pt>
                <c:pt idx="7070">
                  <c:v>0.91023109301205052</c:v>
                </c:pt>
                <c:pt idx="7071">
                  <c:v>0.9102318409791893</c:v>
                </c:pt>
                <c:pt idx="7072">
                  <c:v>0.91023258894169545</c:v>
                </c:pt>
                <c:pt idx="7073">
                  <c:v>0.91023333689956865</c:v>
                </c:pt>
                <c:pt idx="7074">
                  <c:v>0.9102340848528091</c:v>
                </c:pt>
                <c:pt idx="7075">
                  <c:v>0.91023483280142048</c:v>
                </c:pt>
                <c:pt idx="7076">
                  <c:v>0.91023558074539523</c:v>
                </c:pt>
                <c:pt idx="7077">
                  <c:v>0.91023632868473736</c:v>
                </c:pt>
                <c:pt idx="7078">
                  <c:v>0.91023707661944675</c:v>
                </c:pt>
                <c:pt idx="7079">
                  <c:v>0.91023782454952329</c:v>
                </c:pt>
                <c:pt idx="7080">
                  <c:v>0.9102385724749672</c:v>
                </c:pt>
                <c:pt idx="7081">
                  <c:v>0.91023932039578215</c:v>
                </c:pt>
                <c:pt idx="7082">
                  <c:v>0.91024006831196058</c:v>
                </c:pt>
                <c:pt idx="7083">
                  <c:v>0.91024081622350639</c:v>
                </c:pt>
                <c:pt idx="7084">
                  <c:v>0.91024156413041946</c:v>
                </c:pt>
                <c:pt idx="7085">
                  <c:v>0.9102423120326999</c:v>
                </c:pt>
                <c:pt idx="7086">
                  <c:v>0.91024305993035148</c:v>
                </c:pt>
                <c:pt idx="7087">
                  <c:v>0.91024380782336667</c:v>
                </c:pt>
                <c:pt idx="7088">
                  <c:v>0.91024455571174923</c:v>
                </c:pt>
                <c:pt idx="7089">
                  <c:v>0.91024530359549916</c:v>
                </c:pt>
                <c:pt idx="7090">
                  <c:v>0.91024605147461646</c:v>
                </c:pt>
                <c:pt idx="7091">
                  <c:v>0.91024679934910502</c:v>
                </c:pt>
                <c:pt idx="7092">
                  <c:v>0.91024754721895718</c:v>
                </c:pt>
                <c:pt idx="7093">
                  <c:v>0.91024829508417682</c:v>
                </c:pt>
                <c:pt idx="7094">
                  <c:v>0.91024904294476394</c:v>
                </c:pt>
                <c:pt idx="7095">
                  <c:v>0.91024979080071855</c:v>
                </c:pt>
                <c:pt idx="7096">
                  <c:v>0.91025053865204042</c:v>
                </c:pt>
                <c:pt idx="7097">
                  <c:v>0.91025128649873377</c:v>
                </c:pt>
                <c:pt idx="7098">
                  <c:v>0.91025203434079083</c:v>
                </c:pt>
                <c:pt idx="7099">
                  <c:v>0.91025217680338089</c:v>
                </c:pt>
                <c:pt idx="7100">
                  <c:v>0.91025278217821537</c:v>
                </c:pt>
                <c:pt idx="7101">
                  <c:v>0.91025353001100739</c:v>
                </c:pt>
                <c:pt idx="7102">
                  <c:v>0.91025427783916701</c:v>
                </c:pt>
                <c:pt idx="7103">
                  <c:v>0.910255025662698</c:v>
                </c:pt>
                <c:pt idx="7104">
                  <c:v>0.9102557734815927</c:v>
                </c:pt>
                <c:pt idx="7105">
                  <c:v>0.9102565212958551</c:v>
                </c:pt>
                <c:pt idx="7106">
                  <c:v>0.91025726910548499</c:v>
                </c:pt>
                <c:pt idx="7107">
                  <c:v>0.91025801691048258</c:v>
                </c:pt>
                <c:pt idx="7108">
                  <c:v>0.91025876471084766</c:v>
                </c:pt>
                <c:pt idx="7109">
                  <c:v>0.91028068489441005</c:v>
                </c:pt>
                <c:pt idx="7110">
                  <c:v>0.91042369529113665</c:v>
                </c:pt>
                <c:pt idx="7111">
                  <c:v>0.91047342341594906</c:v>
                </c:pt>
                <c:pt idx="7112">
                  <c:v>0.91352604977821295</c:v>
                </c:pt>
                <c:pt idx="7113">
                  <c:v>0.91487699348460627</c:v>
                </c:pt>
                <c:pt idx="7114">
                  <c:v>0.91530007859921769</c:v>
                </c:pt>
                <c:pt idx="7115">
                  <c:v>0.91541723022424504</c:v>
                </c:pt>
                <c:pt idx="7116">
                  <c:v>0.91581189747023484</c:v>
                </c:pt>
                <c:pt idx="7117">
                  <c:v>0.91602028537174207</c:v>
                </c:pt>
                <c:pt idx="7118">
                  <c:v>0.91608008038754696</c:v>
                </c:pt>
                <c:pt idx="7119">
                  <c:v>0.91710370943066477</c:v>
                </c:pt>
                <c:pt idx="7120">
                  <c:v>0.91733537718418479</c:v>
                </c:pt>
                <c:pt idx="7121">
                  <c:v>0.91824306347901452</c:v>
                </c:pt>
                <c:pt idx="7122">
                  <c:v>0.91860265187988566</c:v>
                </c:pt>
                <c:pt idx="7123">
                  <c:v>0.91866616839933224</c:v>
                </c:pt>
                <c:pt idx="7124">
                  <c:v>0.91869965393756925</c:v>
                </c:pt>
                <c:pt idx="7125">
                  <c:v>0.91883197457149612</c:v>
                </c:pt>
                <c:pt idx="7126">
                  <c:v>0.91890477972896289</c:v>
                </c:pt>
                <c:pt idx="7127">
                  <c:v>0.91897753559354067</c:v>
                </c:pt>
                <c:pt idx="7128">
                  <c:v>0.91899981439211109</c:v>
                </c:pt>
                <c:pt idx="7129">
                  <c:v>0.91900050692443724</c:v>
                </c:pt>
                <c:pt idx="7130">
                  <c:v>0.91900119945229086</c:v>
                </c:pt>
                <c:pt idx="7131">
                  <c:v>0.91900743200182333</c:v>
                </c:pt>
                <c:pt idx="7132">
                  <c:v>0.91903789703367389</c:v>
                </c:pt>
                <c:pt idx="7133">
                  <c:v>0.91903858932021909</c:v>
                </c:pt>
                <c:pt idx="7134">
                  <c:v>0.919056003189198</c:v>
                </c:pt>
                <c:pt idx="7135">
                  <c:v>0.91906694639914388</c:v>
                </c:pt>
                <c:pt idx="7136">
                  <c:v>0.91909595610462202</c:v>
                </c:pt>
                <c:pt idx="7137">
                  <c:v>0.91909738392019513</c:v>
                </c:pt>
                <c:pt idx="7138">
                  <c:v>0.91910139274482217</c:v>
                </c:pt>
                <c:pt idx="7139">
                  <c:v>0.91911126604159676</c:v>
                </c:pt>
                <c:pt idx="7140">
                  <c:v>0.91913192959295853</c:v>
                </c:pt>
                <c:pt idx="7141">
                  <c:v>0.91916174515396121</c:v>
                </c:pt>
                <c:pt idx="7142">
                  <c:v>0.91916789100418517</c:v>
                </c:pt>
                <c:pt idx="7143">
                  <c:v>0.91918563428665911</c:v>
                </c:pt>
                <c:pt idx="7144">
                  <c:v>0.91919018049024581</c:v>
                </c:pt>
                <c:pt idx="7145">
                  <c:v>0.91920384034028291</c:v>
                </c:pt>
                <c:pt idx="7146">
                  <c:v>0.91922157766415691</c:v>
                </c:pt>
                <c:pt idx="7147">
                  <c:v>0.91922920523973917</c:v>
                </c:pt>
                <c:pt idx="7148">
                  <c:v>0.91923977760324393</c:v>
                </c:pt>
                <c:pt idx="7149">
                  <c:v>0.91925010407907937</c:v>
                </c:pt>
                <c:pt idx="7150">
                  <c:v>0.91925750896949432</c:v>
                </c:pt>
                <c:pt idx="7151">
                  <c:v>0.91925813390554201</c:v>
                </c:pt>
                <c:pt idx="7152">
                  <c:v>0.91926513398297016</c:v>
                </c:pt>
                <c:pt idx="7153">
                  <c:v>0.91927570279505033</c:v>
                </c:pt>
                <c:pt idx="7154">
                  <c:v>0.91928654094080375</c:v>
                </c:pt>
                <c:pt idx="7155">
                  <c:v>0.91929342820466109</c:v>
                </c:pt>
                <c:pt idx="7156">
                  <c:v>0.9193010506564453</c:v>
                </c:pt>
                <c:pt idx="7157">
                  <c:v>0.91931161591768906</c:v>
                </c:pt>
                <c:pt idx="7158">
                  <c:v>0.91932262590811686</c:v>
                </c:pt>
                <c:pt idx="7159">
                  <c:v>0.91932314087059963</c:v>
                </c:pt>
                <c:pt idx="7160">
                  <c:v>0.91933002577580658</c:v>
                </c:pt>
                <c:pt idx="7161">
                  <c:v>0.91933448676424889</c:v>
                </c:pt>
                <c:pt idx="7162">
                  <c:v>0.91933695526215853</c:v>
                </c:pt>
                <c:pt idx="7163">
                  <c:v>0.91935903805311614</c:v>
                </c:pt>
                <c:pt idx="7164">
                  <c:v>0.91936060304198408</c:v>
                </c:pt>
                <c:pt idx="7165">
                  <c:v>0.91936592064456035</c:v>
                </c:pt>
                <c:pt idx="7166">
                  <c:v>0.91937284780209072</c:v>
                </c:pt>
                <c:pt idx="7167">
                  <c:v>0.91937608248500335</c:v>
                </c:pt>
                <c:pt idx="7168">
                  <c:v>0.91938279312071736</c:v>
                </c:pt>
                <c:pt idx="7169">
                  <c:v>0.91939237270762664</c:v>
                </c:pt>
                <c:pt idx="7170">
                  <c:v>0.91939807807782159</c:v>
                </c:pt>
                <c:pt idx="7171">
                  <c:v>0.91940180344914124</c:v>
                </c:pt>
                <c:pt idx="7172">
                  <c:v>0.91940872827823394</c:v>
                </c:pt>
                <c:pt idx="7173">
                  <c:v>0.91942004990264459</c:v>
                </c:pt>
                <c:pt idx="7174">
                  <c:v>0.91943097153465403</c:v>
                </c:pt>
                <c:pt idx="7175">
                  <c:v>0.91943214369927573</c:v>
                </c:pt>
                <c:pt idx="7176">
                  <c:v>0.91945310319354423</c:v>
                </c:pt>
                <c:pt idx="7177">
                  <c:v>0.9195067015439754</c:v>
                </c:pt>
                <c:pt idx="7178">
                  <c:v>0.91951117989573994</c:v>
                </c:pt>
                <c:pt idx="7179">
                  <c:v>0.91963484543462026</c:v>
                </c:pt>
                <c:pt idx="7180">
                  <c:v>0.91966207937985855</c:v>
                </c:pt>
                <c:pt idx="7181">
                  <c:v>0.91971633015536813</c:v>
                </c:pt>
                <c:pt idx="7182">
                  <c:v>0.91973717251444198</c:v>
                </c:pt>
                <c:pt idx="7183">
                  <c:v>0.91975148277369123</c:v>
                </c:pt>
                <c:pt idx="7184">
                  <c:v>0.91982005105276166</c:v>
                </c:pt>
                <c:pt idx="7185">
                  <c:v>0.9198275983684594</c:v>
                </c:pt>
                <c:pt idx="7186">
                  <c:v>0.91986046241960917</c:v>
                </c:pt>
                <c:pt idx="7187">
                  <c:v>0.9198726438505479</c:v>
                </c:pt>
                <c:pt idx="7188">
                  <c:v>0.9198961787992872</c:v>
                </c:pt>
                <c:pt idx="7189">
                  <c:v>0.91993188314433161</c:v>
                </c:pt>
                <c:pt idx="7190">
                  <c:v>0.91995267526980906</c:v>
                </c:pt>
                <c:pt idx="7191">
                  <c:v>0.91996757545673513</c:v>
                </c:pt>
                <c:pt idx="7192">
                  <c:v>0.92018161387059927</c:v>
                </c:pt>
                <c:pt idx="7193">
                  <c:v>0.92021341014045532</c:v>
                </c:pt>
                <c:pt idx="7194">
                  <c:v>0.92042084613369757</c:v>
                </c:pt>
                <c:pt idx="7195">
                  <c:v>0.92042152946461986</c:v>
                </c:pt>
                <c:pt idx="7196">
                  <c:v>0.92042221279109893</c:v>
                </c:pt>
                <c:pt idx="7197">
                  <c:v>0.92042289611313832</c:v>
                </c:pt>
                <c:pt idx="7198">
                  <c:v>0.92042357943073805</c:v>
                </c:pt>
                <c:pt idx="7199">
                  <c:v>0.92042664396175422</c:v>
                </c:pt>
                <c:pt idx="7200">
                  <c:v>0.92062569854266618</c:v>
                </c:pt>
                <c:pt idx="7201">
                  <c:v>0.92062638054196677</c:v>
                </c:pt>
                <c:pt idx="7202">
                  <c:v>0.92062706253682847</c:v>
                </c:pt>
                <c:pt idx="7203">
                  <c:v>0.9206277445272546</c:v>
                </c:pt>
                <c:pt idx="7204">
                  <c:v>0.92062842651324539</c:v>
                </c:pt>
                <c:pt idx="7205">
                  <c:v>0.92062910849480084</c:v>
                </c:pt>
                <c:pt idx="7206">
                  <c:v>0.92062979047192084</c:v>
                </c:pt>
                <c:pt idx="7207">
                  <c:v>0.92063047244460883</c:v>
                </c:pt>
                <c:pt idx="7208">
                  <c:v>0.92063115441285814</c:v>
                </c:pt>
                <c:pt idx="7209">
                  <c:v>0.9206318363766719</c:v>
                </c:pt>
                <c:pt idx="7210">
                  <c:v>0.92063251833605053</c:v>
                </c:pt>
                <c:pt idx="7211">
                  <c:v>0.92063320029099383</c:v>
                </c:pt>
                <c:pt idx="7212">
                  <c:v>0.92063388224150511</c:v>
                </c:pt>
                <c:pt idx="7213">
                  <c:v>0.92063456418757772</c:v>
                </c:pt>
                <c:pt idx="7214">
                  <c:v>0.92063865577087645</c:v>
                </c:pt>
                <c:pt idx="7215">
                  <c:v>0.92063933768590256</c:v>
                </c:pt>
                <c:pt idx="7216">
                  <c:v>0.92064001959649322</c:v>
                </c:pt>
                <c:pt idx="7217">
                  <c:v>0.92081685951079317</c:v>
                </c:pt>
                <c:pt idx="7218">
                  <c:v>0.92085225292068251</c:v>
                </c:pt>
                <c:pt idx="7219">
                  <c:v>0.92088763434996268</c:v>
                </c:pt>
                <c:pt idx="7220">
                  <c:v>0.92097607651836144</c:v>
                </c:pt>
                <c:pt idx="7221">
                  <c:v>0.92104144353655459</c:v>
                </c:pt>
                <c:pt idx="7222">
                  <c:v>0.92111152317358935</c:v>
                </c:pt>
                <c:pt idx="7223">
                  <c:v>0.921148038299612</c:v>
                </c:pt>
                <c:pt idx="7224">
                  <c:v>0.92144524731824085</c:v>
                </c:pt>
                <c:pt idx="7225">
                  <c:v>0.92161330049358958</c:v>
                </c:pt>
                <c:pt idx="7226">
                  <c:v>0.92170610945530895</c:v>
                </c:pt>
                <c:pt idx="7227">
                  <c:v>0.92170678440975284</c:v>
                </c:pt>
                <c:pt idx="7228">
                  <c:v>0.92170813430539944</c:v>
                </c:pt>
                <c:pt idx="7229">
                  <c:v>0.92170880924660226</c:v>
                </c:pt>
                <c:pt idx="7230">
                  <c:v>0.92171015911577392</c:v>
                </c:pt>
                <c:pt idx="7231">
                  <c:v>0.92175402025719477</c:v>
                </c:pt>
                <c:pt idx="7232">
                  <c:v>0.92175469489838191</c:v>
                </c:pt>
                <c:pt idx="7233">
                  <c:v>0.92175536953516091</c:v>
                </c:pt>
                <c:pt idx="7234">
                  <c:v>0.92175604416752499</c:v>
                </c:pt>
                <c:pt idx="7235">
                  <c:v>0.92175669880645594</c:v>
                </c:pt>
                <c:pt idx="7236">
                  <c:v>0.92175671879548104</c:v>
                </c:pt>
                <c:pt idx="7237">
                  <c:v>0.92175739341902219</c:v>
                </c:pt>
                <c:pt idx="7238">
                  <c:v>0.92175804804939176</c:v>
                </c:pt>
                <c:pt idx="7239">
                  <c:v>0.92175806803815541</c:v>
                </c:pt>
                <c:pt idx="7240">
                  <c:v>0.92175874265287372</c:v>
                </c:pt>
                <c:pt idx="7241">
                  <c:v>0.92175941726318411</c:v>
                </c:pt>
                <c:pt idx="7242">
                  <c:v>0.92176009186907959</c:v>
                </c:pt>
                <c:pt idx="7243">
                  <c:v>0.92176076647056715</c:v>
                </c:pt>
                <c:pt idx="7244">
                  <c:v>0.92176144106763991</c:v>
                </c:pt>
                <c:pt idx="7245">
                  <c:v>0.92176211566030464</c:v>
                </c:pt>
                <c:pt idx="7246">
                  <c:v>0.92176279024855812</c:v>
                </c:pt>
                <c:pt idx="7247">
                  <c:v>0.92176346483239691</c:v>
                </c:pt>
                <c:pt idx="7248">
                  <c:v>0.92176413941182778</c:v>
                </c:pt>
                <c:pt idx="7249">
                  <c:v>0.92176481398684396</c:v>
                </c:pt>
                <c:pt idx="7250">
                  <c:v>0.92176548855745233</c:v>
                </c:pt>
                <c:pt idx="7251">
                  <c:v>0.9217661631236459</c:v>
                </c:pt>
                <c:pt idx="7252">
                  <c:v>0.92176683768543155</c:v>
                </c:pt>
                <c:pt idx="7253">
                  <c:v>0.92176751224280273</c:v>
                </c:pt>
                <c:pt idx="7254">
                  <c:v>0.92176818679576611</c:v>
                </c:pt>
                <c:pt idx="7255">
                  <c:v>0.92176886134431479</c:v>
                </c:pt>
                <c:pt idx="7256">
                  <c:v>0.92176953588845567</c:v>
                </c:pt>
                <c:pt idx="7257">
                  <c:v>0.92177021042818197</c:v>
                </c:pt>
                <c:pt idx="7258">
                  <c:v>0.92177088496350057</c:v>
                </c:pt>
                <c:pt idx="7259">
                  <c:v>0.9217715594944047</c:v>
                </c:pt>
                <c:pt idx="7260">
                  <c:v>0.9217722340209008</c:v>
                </c:pt>
                <c:pt idx="7261">
                  <c:v>0.92177290854298255</c:v>
                </c:pt>
                <c:pt idx="7262">
                  <c:v>0.9217735830606566</c:v>
                </c:pt>
                <c:pt idx="7263">
                  <c:v>0.92177425757391962</c:v>
                </c:pt>
                <c:pt idx="7264">
                  <c:v>0.92177493208276817</c:v>
                </c:pt>
                <c:pt idx="7265">
                  <c:v>0.92177560658720892</c:v>
                </c:pt>
                <c:pt idx="7266">
                  <c:v>0.92177628108723531</c:v>
                </c:pt>
                <c:pt idx="7267">
                  <c:v>0.92177695558285411</c:v>
                </c:pt>
                <c:pt idx="7268">
                  <c:v>0.92177763007405833</c:v>
                </c:pt>
                <c:pt idx="7269">
                  <c:v>0.92177830456085497</c:v>
                </c:pt>
                <c:pt idx="7270">
                  <c:v>0.92177897904323736</c:v>
                </c:pt>
                <c:pt idx="7271">
                  <c:v>0.92177965352121216</c:v>
                </c:pt>
                <c:pt idx="7272">
                  <c:v>0.92178100246392547</c:v>
                </c:pt>
                <c:pt idx="7273">
                  <c:v>0.92178167692866397</c:v>
                </c:pt>
                <c:pt idx="7274">
                  <c:v>0.92178235138899489</c:v>
                </c:pt>
                <c:pt idx="7275">
                  <c:v>0.92178370029642076</c:v>
                </c:pt>
                <c:pt idx="7276">
                  <c:v>0.92178504918620319</c:v>
                </c:pt>
                <c:pt idx="7277">
                  <c:v>0.92179235686706029</c:v>
                </c:pt>
                <c:pt idx="7278">
                  <c:v>0.92179303125754053</c:v>
                </c:pt>
                <c:pt idx="7279">
                  <c:v>0.9217937056436134</c:v>
                </c:pt>
                <c:pt idx="7280">
                  <c:v>0.92179438002527225</c:v>
                </c:pt>
                <c:pt idx="7281">
                  <c:v>0.92179505440252385</c:v>
                </c:pt>
                <c:pt idx="7282">
                  <c:v>0.921797168419909</c:v>
                </c:pt>
                <c:pt idx="7283">
                  <c:v>0.92179784277892352</c:v>
                </c:pt>
                <c:pt idx="7284">
                  <c:v>0.92179851713352412</c:v>
                </c:pt>
                <c:pt idx="7285">
                  <c:v>0.92182885852592678</c:v>
                </c:pt>
                <c:pt idx="7286">
                  <c:v>0.92191371768272234</c:v>
                </c:pt>
                <c:pt idx="7287">
                  <c:v>0.92192959948131281</c:v>
                </c:pt>
                <c:pt idx="7288">
                  <c:v>0.92197583099244351</c:v>
                </c:pt>
                <c:pt idx="7289">
                  <c:v>0.92203294474296105</c:v>
                </c:pt>
                <c:pt idx="7290">
                  <c:v>0.92203361755903068</c:v>
                </c:pt>
                <c:pt idx="7291">
                  <c:v>0.92203429037069151</c:v>
                </c:pt>
                <c:pt idx="7292">
                  <c:v>0.9220349631779502</c:v>
                </c:pt>
                <c:pt idx="7293">
                  <c:v>0.92203563598080007</c:v>
                </c:pt>
                <c:pt idx="7294">
                  <c:v>0.9220363087792478</c:v>
                </c:pt>
                <c:pt idx="7295">
                  <c:v>0.92203698157328684</c:v>
                </c:pt>
                <c:pt idx="7296">
                  <c:v>0.92203765436292373</c:v>
                </c:pt>
                <c:pt idx="7297">
                  <c:v>0.92203832714815193</c:v>
                </c:pt>
                <c:pt idx="7298">
                  <c:v>0.92203899992897798</c:v>
                </c:pt>
                <c:pt idx="7299">
                  <c:v>0.92203967270539877</c:v>
                </c:pt>
                <c:pt idx="7300">
                  <c:v>0.92204034547741076</c:v>
                </c:pt>
                <c:pt idx="7301">
                  <c:v>0.92204101824502072</c:v>
                </c:pt>
                <c:pt idx="7302">
                  <c:v>0.9220416910082222</c:v>
                </c:pt>
                <c:pt idx="7303">
                  <c:v>0.92204236376702153</c:v>
                </c:pt>
                <c:pt idx="7304">
                  <c:v>0.92205095974269158</c:v>
                </c:pt>
                <c:pt idx="7305">
                  <c:v>0.92208204873998012</c:v>
                </c:pt>
                <c:pt idx="7306">
                  <c:v>0.92208272123448343</c:v>
                </c:pt>
                <c:pt idx="7307">
                  <c:v>0.92208339372458581</c:v>
                </c:pt>
                <c:pt idx="7308">
                  <c:v>0.92208406621028027</c:v>
                </c:pt>
                <c:pt idx="7309">
                  <c:v>0.92208473869157381</c:v>
                </c:pt>
                <c:pt idx="7310">
                  <c:v>0.92211299019567583</c:v>
                </c:pt>
                <c:pt idx="7311">
                  <c:v>0.92216307773064454</c:v>
                </c:pt>
                <c:pt idx="7312">
                  <c:v>0.92234883425081171</c:v>
                </c:pt>
                <c:pt idx="7313">
                  <c:v>0.92241412773114184</c:v>
                </c:pt>
                <c:pt idx="7314">
                  <c:v>0.92244329439486872</c:v>
                </c:pt>
                <c:pt idx="7315">
                  <c:v>0.92244396452138233</c:v>
                </c:pt>
                <c:pt idx="7316">
                  <c:v>0.92244463464350279</c:v>
                </c:pt>
                <c:pt idx="7317">
                  <c:v>0.92244597487454705</c:v>
                </c:pt>
                <c:pt idx="7318">
                  <c:v>0.92244664498347428</c:v>
                </c:pt>
                <c:pt idx="7319">
                  <c:v>0.92244798518814264</c:v>
                </c:pt>
                <c:pt idx="7320">
                  <c:v>0.92244865528388031</c:v>
                </c:pt>
                <c:pt idx="7321">
                  <c:v>0.92244932537522151</c:v>
                </c:pt>
                <c:pt idx="7322">
                  <c:v>0.92244999546216611</c:v>
                </c:pt>
                <c:pt idx="7323">
                  <c:v>0.92245066554471444</c:v>
                </c:pt>
                <c:pt idx="7324">
                  <c:v>0.92245133562286952</c:v>
                </c:pt>
                <c:pt idx="7325">
                  <c:v>0.92245200569662489</c:v>
                </c:pt>
                <c:pt idx="7326">
                  <c:v>0.92245267576598378</c:v>
                </c:pt>
                <c:pt idx="7327">
                  <c:v>0.92245334583094629</c:v>
                </c:pt>
                <c:pt idx="7328">
                  <c:v>0.92245401589151232</c:v>
                </c:pt>
                <c:pt idx="7329">
                  <c:v>0.92245468594768198</c:v>
                </c:pt>
                <c:pt idx="7330">
                  <c:v>0.9224553559994586</c:v>
                </c:pt>
                <c:pt idx="7331">
                  <c:v>0.92245602604683574</c:v>
                </c:pt>
                <c:pt idx="7332">
                  <c:v>0.92245669608981617</c:v>
                </c:pt>
                <c:pt idx="7333">
                  <c:v>0.92245736612840057</c:v>
                </c:pt>
                <c:pt idx="7334">
                  <c:v>0.92245803616258848</c:v>
                </c:pt>
                <c:pt idx="7335">
                  <c:v>0.92245870619238346</c:v>
                </c:pt>
                <c:pt idx="7336">
                  <c:v>0.92245937621777885</c:v>
                </c:pt>
                <c:pt idx="7337">
                  <c:v>0.92246004623877798</c:v>
                </c:pt>
                <c:pt idx="7338">
                  <c:v>0.92246071625538084</c:v>
                </c:pt>
                <c:pt idx="7339">
                  <c:v>0.92246138626758756</c:v>
                </c:pt>
                <c:pt idx="7340">
                  <c:v>0.92246205627540123</c:v>
                </c:pt>
                <c:pt idx="7341">
                  <c:v>0.92246272627881543</c:v>
                </c:pt>
                <c:pt idx="7342">
                  <c:v>0.92246339627783347</c:v>
                </c:pt>
                <c:pt idx="7343">
                  <c:v>0.92246406627245525</c:v>
                </c:pt>
                <c:pt idx="7344">
                  <c:v>0.92246473626268088</c:v>
                </c:pt>
                <c:pt idx="7345">
                  <c:v>0.92246540624851037</c:v>
                </c:pt>
                <c:pt idx="7346">
                  <c:v>0.92246607622994703</c:v>
                </c:pt>
                <c:pt idx="7347">
                  <c:v>0.92246674620698421</c:v>
                </c:pt>
                <c:pt idx="7348">
                  <c:v>0.92250993530953285</c:v>
                </c:pt>
                <c:pt idx="7349">
                  <c:v>0.92251194436401385</c:v>
                </c:pt>
                <c:pt idx="7350">
                  <c:v>0.92267135541297085</c:v>
                </c:pt>
                <c:pt idx="7351">
                  <c:v>0.92351138998457005</c:v>
                </c:pt>
                <c:pt idx="7352">
                  <c:v>0.92464158006384267</c:v>
                </c:pt>
                <c:pt idx="7353">
                  <c:v>0.92485439387298196</c:v>
                </c:pt>
                <c:pt idx="7354">
                  <c:v>0.92493916150337863</c:v>
                </c:pt>
                <c:pt idx="7355">
                  <c:v>0.92502958702377791</c:v>
                </c:pt>
                <c:pt idx="7356">
                  <c:v>0.92560519211044545</c:v>
                </c:pt>
                <c:pt idx="7357">
                  <c:v>0.92580075857350563</c:v>
                </c:pt>
                <c:pt idx="7358">
                  <c:v>0.92618643604061723</c:v>
                </c:pt>
                <c:pt idx="7359">
                  <c:v>0.92699996063003909</c:v>
                </c:pt>
                <c:pt idx="7360">
                  <c:v>0.92794040723437843</c:v>
                </c:pt>
                <c:pt idx="7361">
                  <c:v>0.92807933931187803</c:v>
                </c:pt>
                <c:pt idx="7362">
                  <c:v>0.92811949836241836</c:v>
                </c:pt>
                <c:pt idx="7363">
                  <c:v>0.92812783363022588</c:v>
                </c:pt>
                <c:pt idx="7364">
                  <c:v>0.92815237563496833</c:v>
                </c:pt>
                <c:pt idx="7365">
                  <c:v>0.92829386465541541</c:v>
                </c:pt>
                <c:pt idx="7366">
                  <c:v>0.9283266807361904</c:v>
                </c:pt>
                <c:pt idx="7367">
                  <c:v>0.9283638959110132</c:v>
                </c:pt>
                <c:pt idx="7368">
                  <c:v>0.9285762099806264</c:v>
                </c:pt>
                <c:pt idx="7369">
                  <c:v>0.92973340231226287</c:v>
                </c:pt>
                <c:pt idx="7370">
                  <c:v>0.92977270944566781</c:v>
                </c:pt>
                <c:pt idx="7371">
                  <c:v>0.92991609491000571</c:v>
                </c:pt>
                <c:pt idx="7372">
                  <c:v>0.92995646374616359</c:v>
                </c:pt>
                <c:pt idx="7373">
                  <c:v>0.93020790049167379</c:v>
                </c:pt>
                <c:pt idx="7374">
                  <c:v>0.9302400413369869</c:v>
                </c:pt>
                <c:pt idx="7375">
                  <c:v>0.93027278855038986</c:v>
                </c:pt>
                <c:pt idx="7376">
                  <c:v>0.9303580142149398</c:v>
                </c:pt>
                <c:pt idx="7377">
                  <c:v>0.93036603971095044</c:v>
                </c:pt>
                <c:pt idx="7378">
                  <c:v>0.93046571251188714</c:v>
                </c:pt>
                <c:pt idx="7379">
                  <c:v>0.93048375747787271</c:v>
                </c:pt>
                <c:pt idx="7380">
                  <c:v>0.93054058837668074</c:v>
                </c:pt>
                <c:pt idx="7381">
                  <c:v>0.93143528764108441</c:v>
                </c:pt>
                <c:pt idx="7382">
                  <c:v>0.93211448670271035</c:v>
                </c:pt>
                <c:pt idx="7383">
                  <c:v>0.93216738991167636</c:v>
                </c:pt>
                <c:pt idx="7384">
                  <c:v>0.93266378751266643</c:v>
                </c:pt>
                <c:pt idx="7385">
                  <c:v>0.93269565347506189</c:v>
                </c:pt>
                <c:pt idx="7386">
                  <c:v>0.93270969127252978</c:v>
                </c:pt>
                <c:pt idx="7387">
                  <c:v>0.93271089333949975</c:v>
                </c:pt>
                <c:pt idx="7388">
                  <c:v>0.93272750777854896</c:v>
                </c:pt>
                <c:pt idx="7389">
                  <c:v>0.93274214125497668</c:v>
                </c:pt>
                <c:pt idx="7390">
                  <c:v>0.9327427420664518</c:v>
                </c:pt>
                <c:pt idx="7391">
                  <c:v>0.93282180024087147</c:v>
                </c:pt>
                <c:pt idx="7392">
                  <c:v>0.93282186343456186</c:v>
                </c:pt>
                <c:pt idx="7393">
                  <c:v>0.9328626049405192</c:v>
                </c:pt>
                <c:pt idx="7394">
                  <c:v>0.93286275025943799</c:v>
                </c:pt>
                <c:pt idx="7395">
                  <c:v>0.93287122029574587</c:v>
                </c:pt>
                <c:pt idx="7396">
                  <c:v>0.93288540485573468</c:v>
                </c:pt>
                <c:pt idx="7397">
                  <c:v>0.93288546800315431</c:v>
                </c:pt>
                <c:pt idx="7398">
                  <c:v>0.93288596369380838</c:v>
                </c:pt>
                <c:pt idx="7399">
                  <c:v>0.93289439812973662</c:v>
                </c:pt>
                <c:pt idx="7400">
                  <c:v>0.93290237378824448</c:v>
                </c:pt>
                <c:pt idx="7401">
                  <c:v>0.93290301032980416</c:v>
                </c:pt>
                <c:pt idx="7402">
                  <c:v>0.93290361002982825</c:v>
                </c:pt>
                <c:pt idx="7403">
                  <c:v>0.93291560316018163</c:v>
                </c:pt>
                <c:pt idx="7404">
                  <c:v>0.93293336431444873</c:v>
                </c:pt>
                <c:pt idx="7405">
                  <c:v>0.93293478872034674</c:v>
                </c:pt>
                <c:pt idx="7406">
                  <c:v>0.93293778608085598</c:v>
                </c:pt>
                <c:pt idx="7407">
                  <c:v>0.93294737693790974</c:v>
                </c:pt>
                <c:pt idx="7408">
                  <c:v>0.93294776411412483</c:v>
                </c:pt>
                <c:pt idx="7409">
                  <c:v>0.93295706038423876</c:v>
                </c:pt>
                <c:pt idx="7410">
                  <c:v>0.93296233157648756</c:v>
                </c:pt>
                <c:pt idx="7411">
                  <c:v>0.93296955173213247</c:v>
                </c:pt>
                <c:pt idx="7412">
                  <c:v>0.93297636731080624</c:v>
                </c:pt>
                <c:pt idx="7413">
                  <c:v>0.93297958918871005</c:v>
                </c:pt>
                <c:pt idx="7414">
                  <c:v>0.9329806835088621</c:v>
                </c:pt>
                <c:pt idx="7415">
                  <c:v>0.93299408823477492</c:v>
                </c:pt>
                <c:pt idx="7416">
                  <c:v>0.93299468730514745</c:v>
                </c:pt>
                <c:pt idx="7417">
                  <c:v>0.93299528637138029</c:v>
                </c:pt>
                <c:pt idx="7418">
                  <c:v>0.93301430041358113</c:v>
                </c:pt>
                <c:pt idx="7419">
                  <c:v>0.93302684786075485</c:v>
                </c:pt>
                <c:pt idx="7420">
                  <c:v>0.93302703095385586</c:v>
                </c:pt>
                <c:pt idx="7421">
                  <c:v>0.93302762979640641</c:v>
                </c:pt>
                <c:pt idx="7422">
                  <c:v>0.93302822863481538</c:v>
                </c:pt>
                <c:pt idx="7423">
                  <c:v>0.93304307822271149</c:v>
                </c:pt>
                <c:pt idx="7424">
                  <c:v>0.93305400261616811</c:v>
                </c:pt>
                <c:pt idx="7425">
                  <c:v>0.93305996114402989</c:v>
                </c:pt>
                <c:pt idx="7426">
                  <c:v>0.93306055975880675</c:v>
                </c:pt>
                <c:pt idx="7427">
                  <c:v>0.9330611583694427</c:v>
                </c:pt>
                <c:pt idx="7428">
                  <c:v>0.93308572567784887</c:v>
                </c:pt>
                <c:pt idx="7429">
                  <c:v>0.93309287880794145</c:v>
                </c:pt>
                <c:pt idx="7430">
                  <c:v>0.93309347719499247</c:v>
                </c:pt>
                <c:pt idx="7431">
                  <c:v>0.93309407557790358</c:v>
                </c:pt>
                <c:pt idx="7432">
                  <c:v>0.93311191351454559</c:v>
                </c:pt>
                <c:pt idx="7433">
                  <c:v>0.93311683888835972</c:v>
                </c:pt>
                <c:pt idx="7434">
                  <c:v>0.93311743710962969</c:v>
                </c:pt>
                <c:pt idx="7435">
                  <c:v>0.93312081562986826</c:v>
                </c:pt>
                <c:pt idx="7436">
                  <c:v>0.93312578394823553</c:v>
                </c:pt>
                <c:pt idx="7437">
                  <c:v>0.9331263821076089</c:v>
                </c:pt>
                <c:pt idx="7438">
                  <c:v>0.93314853891196747</c:v>
                </c:pt>
                <c:pt idx="7439">
                  <c:v>0.93314913691387491</c:v>
                </c:pt>
                <c:pt idx="7440">
                  <c:v>0.93315748069165205</c:v>
                </c:pt>
                <c:pt idx="7441">
                  <c:v>0.93317448408318571</c:v>
                </c:pt>
                <c:pt idx="7442">
                  <c:v>0.93317836811770316</c:v>
                </c:pt>
                <c:pt idx="7443">
                  <c:v>0.93318022731036565</c:v>
                </c:pt>
                <c:pt idx="7444">
                  <c:v>0.9331808250929492</c:v>
                </c:pt>
                <c:pt idx="7445">
                  <c:v>0.93318360337640571</c:v>
                </c:pt>
                <c:pt idx="7446">
                  <c:v>0.93318856808567752</c:v>
                </c:pt>
                <c:pt idx="7447">
                  <c:v>0.93320630063932941</c:v>
                </c:pt>
                <c:pt idx="7448">
                  <c:v>0.93320944799491778</c:v>
                </c:pt>
                <c:pt idx="7449">
                  <c:v>0.93321190408591947</c:v>
                </c:pt>
                <c:pt idx="7450">
                  <c:v>0.93321250164922698</c:v>
                </c:pt>
                <c:pt idx="7451">
                  <c:v>0.93321964429191628</c:v>
                </c:pt>
                <c:pt idx="7452">
                  <c:v>0.93321994219544568</c:v>
                </c:pt>
                <c:pt idx="7453">
                  <c:v>0.93323471861652207</c:v>
                </c:pt>
                <c:pt idx="7454">
                  <c:v>0.93323531602187826</c:v>
                </c:pt>
                <c:pt idx="7455">
                  <c:v>0.93323591342310119</c:v>
                </c:pt>
                <c:pt idx="7456">
                  <c:v>0.93323916261172613</c:v>
                </c:pt>
                <c:pt idx="7457">
                  <c:v>0.93324051668585484</c:v>
                </c:pt>
                <c:pt idx="7458">
                  <c:v>0.93324097816816487</c:v>
                </c:pt>
                <c:pt idx="7459">
                  <c:v>0.93324356924099505</c:v>
                </c:pt>
                <c:pt idx="7460">
                  <c:v>0.93324416658507092</c:v>
                </c:pt>
                <c:pt idx="7461">
                  <c:v>0.93325070931261167</c:v>
                </c:pt>
                <c:pt idx="7462">
                  <c:v>0.93325122102959079</c:v>
                </c:pt>
                <c:pt idx="7463">
                  <c:v>0.93325516644045525</c:v>
                </c:pt>
                <c:pt idx="7464">
                  <c:v>0.93325704014762367</c:v>
                </c:pt>
                <c:pt idx="7465">
                  <c:v>0.93326052877741938</c:v>
                </c:pt>
                <c:pt idx="7466">
                  <c:v>0.93326112600406241</c:v>
                </c:pt>
                <c:pt idx="7467">
                  <c:v>0.93326439298707264</c:v>
                </c:pt>
                <c:pt idx="7468">
                  <c:v>0.93327044530412506</c:v>
                </c:pt>
                <c:pt idx="7469">
                  <c:v>0.93327157419274887</c:v>
                </c:pt>
                <c:pt idx="7470">
                  <c:v>0.93327201207227939</c:v>
                </c:pt>
                <c:pt idx="7471">
                  <c:v>0.93327522277796748</c:v>
                </c:pt>
                <c:pt idx="7472">
                  <c:v>0.93327581990285657</c:v>
                </c:pt>
                <c:pt idx="7473">
                  <c:v>0.93327641702361053</c:v>
                </c:pt>
                <c:pt idx="7474">
                  <c:v>0.93327701414022934</c:v>
                </c:pt>
                <c:pt idx="7475">
                  <c:v>0.93327761125271302</c:v>
                </c:pt>
                <c:pt idx="7476">
                  <c:v>0.93327820836106445</c:v>
                </c:pt>
                <c:pt idx="7477">
                  <c:v>0.93327880546527797</c:v>
                </c:pt>
                <c:pt idx="7478">
                  <c:v>0.93327940256535635</c:v>
                </c:pt>
                <c:pt idx="7479">
                  <c:v>0.93327999966129971</c:v>
                </c:pt>
                <c:pt idx="7480">
                  <c:v>0.93328059675310782</c:v>
                </c:pt>
                <c:pt idx="7481">
                  <c:v>0.93328119384078101</c:v>
                </c:pt>
                <c:pt idx="7482">
                  <c:v>0.93328169251766269</c:v>
                </c:pt>
                <c:pt idx="7483">
                  <c:v>0.93328176314999534</c:v>
                </c:pt>
                <c:pt idx="7484">
                  <c:v>0.93328179092432217</c:v>
                </c:pt>
                <c:pt idx="7485">
                  <c:v>0.93328236022959088</c:v>
                </c:pt>
                <c:pt idx="7486">
                  <c:v>0.93328238800372532</c:v>
                </c:pt>
                <c:pt idx="7487">
                  <c:v>0.9332829573050514</c:v>
                </c:pt>
                <c:pt idx="7488">
                  <c:v>0.93328298507899343</c:v>
                </c:pt>
                <c:pt idx="7489">
                  <c:v>0.93328355437637978</c:v>
                </c:pt>
                <c:pt idx="7490">
                  <c:v>0.93328358215012663</c:v>
                </c:pt>
                <c:pt idx="7491">
                  <c:v>0.93328415144357046</c:v>
                </c:pt>
                <c:pt idx="7492">
                  <c:v>0.93328417921712481</c:v>
                </c:pt>
                <c:pt idx="7493">
                  <c:v>0.93328474850662602</c:v>
                </c:pt>
                <c:pt idx="7494">
                  <c:v>0.93328477627999107</c:v>
                </c:pt>
                <c:pt idx="7495">
                  <c:v>0.93328534556554665</c:v>
                </c:pt>
                <c:pt idx="7496">
                  <c:v>0.93328537333871942</c:v>
                </c:pt>
                <c:pt idx="7497">
                  <c:v>0.93328594262033238</c:v>
                </c:pt>
                <c:pt idx="7498">
                  <c:v>0.93328597039331285</c:v>
                </c:pt>
                <c:pt idx="7499">
                  <c:v>0.9332865396709833</c:v>
                </c:pt>
                <c:pt idx="7500">
                  <c:v>0.93328656744377136</c:v>
                </c:pt>
                <c:pt idx="7501">
                  <c:v>0.93328713671750219</c:v>
                </c:pt>
                <c:pt idx="7502">
                  <c:v>0.93328773375988328</c:v>
                </c:pt>
                <c:pt idx="7503">
                  <c:v>0.9332880917057077</c:v>
                </c:pt>
                <c:pt idx="7504">
                  <c:v>0.93328833079812956</c:v>
                </c:pt>
                <c:pt idx="7505">
                  <c:v>0.93328892783224104</c:v>
                </c:pt>
                <c:pt idx="7506">
                  <c:v>0.93328895560425973</c:v>
                </c:pt>
                <c:pt idx="7507">
                  <c:v>0.93328952486221761</c:v>
                </c:pt>
                <c:pt idx="7508">
                  <c:v>0.93328955263404401</c:v>
                </c:pt>
                <c:pt idx="7509">
                  <c:v>0.93329012188806237</c:v>
                </c:pt>
                <c:pt idx="7510">
                  <c:v>0.93329071890976945</c:v>
                </c:pt>
                <c:pt idx="7511">
                  <c:v>0.93329131592734171</c:v>
                </c:pt>
                <c:pt idx="7512">
                  <c:v>0.93329191294077907</c:v>
                </c:pt>
                <c:pt idx="7513">
                  <c:v>0.93329250995008184</c:v>
                </c:pt>
                <c:pt idx="7514">
                  <c:v>0.93329277309855319</c:v>
                </c:pt>
                <c:pt idx="7515">
                  <c:v>0.9332931069552528</c:v>
                </c:pt>
                <c:pt idx="7516">
                  <c:v>0.93329337010189883</c:v>
                </c:pt>
                <c:pt idx="7517">
                  <c:v>0.93329370395628608</c:v>
                </c:pt>
                <c:pt idx="7518">
                  <c:v>0.93329430095318477</c:v>
                </c:pt>
                <c:pt idx="7519">
                  <c:v>0.93329489794594866</c:v>
                </c:pt>
                <c:pt idx="7520">
                  <c:v>0.93329549493457786</c:v>
                </c:pt>
                <c:pt idx="7521">
                  <c:v>0.93329609191907259</c:v>
                </c:pt>
                <c:pt idx="7522">
                  <c:v>0.93329668889943551</c:v>
                </c:pt>
                <c:pt idx="7523">
                  <c:v>0.93329728587566096</c:v>
                </c:pt>
                <c:pt idx="7524">
                  <c:v>0.93329788284775184</c:v>
                </c:pt>
                <c:pt idx="7525">
                  <c:v>0.9332984798157079</c:v>
                </c:pt>
                <c:pt idx="7526">
                  <c:v>0.93329907677952961</c:v>
                </c:pt>
                <c:pt idx="7527">
                  <c:v>0.93329967373921963</c:v>
                </c:pt>
                <c:pt idx="7528">
                  <c:v>0.93330027069477217</c:v>
                </c:pt>
                <c:pt idx="7529">
                  <c:v>0.93330086764619025</c:v>
                </c:pt>
                <c:pt idx="7530">
                  <c:v>0.93330146459347374</c:v>
                </c:pt>
                <c:pt idx="7531">
                  <c:v>0.93330206153662287</c:v>
                </c:pt>
                <c:pt idx="7532">
                  <c:v>0.9333026205178383</c:v>
                </c:pt>
                <c:pt idx="7533">
                  <c:v>0.93330265847563743</c:v>
                </c:pt>
                <c:pt idx="7534">
                  <c:v>0.93330429834248074</c:v>
                </c:pt>
                <c:pt idx="7535">
                  <c:v>0.93330484902363753</c:v>
                </c:pt>
                <c:pt idx="7536">
                  <c:v>0.9333206910677867</c:v>
                </c:pt>
                <c:pt idx="7537">
                  <c:v>0.93332440857862253</c:v>
                </c:pt>
                <c:pt idx="7538">
                  <c:v>0.93332500536285079</c:v>
                </c:pt>
                <c:pt idx="7539">
                  <c:v>0.93333365566336157</c:v>
                </c:pt>
                <c:pt idx="7540">
                  <c:v>0.9333336936074943</c:v>
                </c:pt>
                <c:pt idx="7541">
                  <c:v>0.93333429032740478</c:v>
                </c:pt>
                <c:pt idx="7542">
                  <c:v>0.93333488704318157</c:v>
                </c:pt>
                <c:pt idx="7543">
                  <c:v>0.93333533288378012</c:v>
                </c:pt>
                <c:pt idx="7544">
                  <c:v>0.93333548375482478</c:v>
                </c:pt>
                <c:pt idx="7545">
                  <c:v>0.93333608046233751</c:v>
                </c:pt>
                <c:pt idx="7546">
                  <c:v>0.93333667716571367</c:v>
                </c:pt>
                <c:pt idx="7547">
                  <c:v>0.93333727386495624</c:v>
                </c:pt>
                <c:pt idx="7548">
                  <c:v>0.93333787056006523</c:v>
                </c:pt>
                <c:pt idx="7549">
                  <c:v>0.93333846725104075</c:v>
                </c:pt>
                <c:pt idx="7550">
                  <c:v>0.93333906393788579</c:v>
                </c:pt>
                <c:pt idx="7551">
                  <c:v>0.93333966062059448</c:v>
                </c:pt>
                <c:pt idx="7552">
                  <c:v>0.93334724661807855</c:v>
                </c:pt>
                <c:pt idx="7553">
                  <c:v>0.93335016128227588</c:v>
                </c:pt>
                <c:pt idx="7554">
                  <c:v>0.93335075788809463</c:v>
                </c:pt>
                <c:pt idx="7555">
                  <c:v>0.9333560324466379</c:v>
                </c:pt>
                <c:pt idx="7556">
                  <c:v>0.93335662901179361</c:v>
                </c:pt>
                <c:pt idx="7557">
                  <c:v>0.93336467963155501</c:v>
                </c:pt>
                <c:pt idx="7558">
                  <c:v>0.93336635624787667</c:v>
                </c:pt>
                <c:pt idx="7559">
                  <c:v>0.9333724718044708</c:v>
                </c:pt>
                <c:pt idx="7560">
                  <c:v>0.93337826569092164</c:v>
                </c:pt>
                <c:pt idx="7561">
                  <c:v>0.93338177569615066</c:v>
                </c:pt>
                <c:pt idx="7562">
                  <c:v>0.93338383141313475</c:v>
                </c:pt>
                <c:pt idx="7563">
                  <c:v>0.93338764470497637</c:v>
                </c:pt>
                <c:pt idx="7564">
                  <c:v>0.93338824105110441</c:v>
                </c:pt>
                <c:pt idx="7565">
                  <c:v>0.93339569242466403</c:v>
                </c:pt>
                <c:pt idx="7566">
                  <c:v>0.93339736843700394</c:v>
                </c:pt>
                <c:pt idx="7567">
                  <c:v>0.93340407802688108</c:v>
                </c:pt>
                <c:pt idx="7568">
                  <c:v>0.93340467425913554</c:v>
                </c:pt>
                <c:pt idx="7569">
                  <c:v>0.9334052704872613</c:v>
                </c:pt>
                <c:pt idx="7570">
                  <c:v>0.93340586671125236</c:v>
                </c:pt>
                <c:pt idx="7571">
                  <c:v>0.93340646293111162</c:v>
                </c:pt>
                <c:pt idx="7572">
                  <c:v>0.93340705914683919</c:v>
                </c:pt>
                <c:pt idx="7573">
                  <c:v>0.93340765535843517</c:v>
                </c:pt>
                <c:pt idx="7574">
                  <c:v>0.93340927358966153</c:v>
                </c:pt>
                <c:pt idx="7575">
                  <c:v>0.93341924535600396</c:v>
                </c:pt>
                <c:pt idx="7576">
                  <c:v>0.93341984148314894</c:v>
                </c:pt>
                <c:pt idx="7577">
                  <c:v>0.93342569312679158</c:v>
                </c:pt>
                <c:pt idx="7578">
                  <c:v>0.93342628920925108</c:v>
                </c:pt>
                <c:pt idx="7579">
                  <c:v>0.93342669404492606</c:v>
                </c:pt>
                <c:pt idx="7580">
                  <c:v>0.93342688528757933</c:v>
                </c:pt>
                <c:pt idx="7581">
                  <c:v>0.93342748136177955</c:v>
                </c:pt>
                <c:pt idx="7582">
                  <c:v>0.93342807743184564</c:v>
                </c:pt>
                <c:pt idx="7583">
                  <c:v>0.93342836945340524</c:v>
                </c:pt>
                <c:pt idx="7584">
                  <c:v>0.93342867349778058</c:v>
                </c:pt>
                <c:pt idx="7585">
                  <c:v>0.93344027031653287</c:v>
                </c:pt>
                <c:pt idx="7586">
                  <c:v>0.93344377779294829</c:v>
                </c:pt>
                <c:pt idx="7587">
                  <c:v>0.9334443737500514</c:v>
                </c:pt>
                <c:pt idx="7588">
                  <c:v>0.93345083440209875</c:v>
                </c:pt>
                <c:pt idx="7589">
                  <c:v>0.93345143031030553</c:v>
                </c:pt>
                <c:pt idx="7590">
                  <c:v>0.93345768449458144</c:v>
                </c:pt>
                <c:pt idx="7591">
                  <c:v>0.93345935929932411</c:v>
                </c:pt>
                <c:pt idx="7592">
                  <c:v>0.9334712558737791</c:v>
                </c:pt>
                <c:pt idx="7593">
                  <c:v>0.93347535782850066</c:v>
                </c:pt>
                <c:pt idx="7594">
                  <c:v>0.93348241184562752</c:v>
                </c:pt>
                <c:pt idx="7595">
                  <c:v>0.93348300753494384</c:v>
                </c:pt>
                <c:pt idx="7596">
                  <c:v>0.93348866377586848</c:v>
                </c:pt>
                <c:pt idx="7597">
                  <c:v>0.93350223026364487</c:v>
                </c:pt>
                <c:pt idx="7598">
                  <c:v>0.93350633073986011</c:v>
                </c:pt>
                <c:pt idx="7599">
                  <c:v>0.93350668036110684</c:v>
                </c:pt>
                <c:pt idx="7600">
                  <c:v>0.93350727588216764</c:v>
                </c:pt>
                <c:pt idx="7601">
                  <c:v>0.93350787139909941</c:v>
                </c:pt>
                <c:pt idx="7602">
                  <c:v>0.9335139776889696</c:v>
                </c:pt>
                <c:pt idx="7603">
                  <c:v>0.9335145731594342</c:v>
                </c:pt>
                <c:pt idx="7604">
                  <c:v>0.93351516862577</c:v>
                </c:pt>
                <c:pt idx="7605">
                  <c:v>0.93351576408797698</c:v>
                </c:pt>
                <c:pt idx="7606">
                  <c:v>0.93351635954605827</c:v>
                </c:pt>
                <c:pt idx="7607">
                  <c:v>0.93351695500000775</c:v>
                </c:pt>
                <c:pt idx="7608">
                  <c:v>0.93351755044982854</c:v>
                </c:pt>
                <c:pt idx="7609">
                  <c:v>0.93351778859293943</c:v>
                </c:pt>
                <c:pt idx="7610">
                  <c:v>0.93351814589552062</c:v>
                </c:pt>
                <c:pt idx="7611">
                  <c:v>0.9335187413370839</c:v>
                </c:pt>
                <c:pt idx="7612">
                  <c:v>0.93351933677452159</c:v>
                </c:pt>
                <c:pt idx="7613">
                  <c:v>0.93351963189103448</c:v>
                </c:pt>
                <c:pt idx="7614">
                  <c:v>0.9335199322078277</c:v>
                </c:pt>
                <c:pt idx="7615">
                  <c:v>0.9335205276370051</c:v>
                </c:pt>
                <c:pt idx="7616">
                  <c:v>0.93352112306205381</c:v>
                </c:pt>
                <c:pt idx="7617">
                  <c:v>0.93352171848297394</c:v>
                </c:pt>
                <c:pt idx="7618">
                  <c:v>0.93352231389976847</c:v>
                </c:pt>
                <c:pt idx="7619">
                  <c:v>0.93352290931243143</c:v>
                </c:pt>
                <c:pt idx="7620">
                  <c:v>0.9335252909217977</c:v>
                </c:pt>
                <c:pt idx="7621">
                  <c:v>0.93352588631382094</c:v>
                </c:pt>
                <c:pt idx="7622">
                  <c:v>0.93352869000347316</c:v>
                </c:pt>
                <c:pt idx="7623">
                  <c:v>0.9335331934883655</c:v>
                </c:pt>
                <c:pt idx="7624">
                  <c:v>0.93353729248637451</c:v>
                </c:pt>
                <c:pt idx="7625">
                  <c:v>0.93355058884231867</c:v>
                </c:pt>
                <c:pt idx="7626">
                  <c:v>0.93356414555018674</c:v>
                </c:pt>
                <c:pt idx="7627">
                  <c:v>0.93357464450516126</c:v>
                </c:pt>
                <c:pt idx="7628">
                  <c:v>0.93357523955490263</c:v>
                </c:pt>
                <c:pt idx="7629">
                  <c:v>0.93357583460051985</c:v>
                </c:pt>
                <c:pt idx="7630">
                  <c:v>0.93357642964200693</c:v>
                </c:pt>
                <c:pt idx="7631">
                  <c:v>0.93357702467936987</c:v>
                </c:pt>
                <c:pt idx="7632">
                  <c:v>0.93357761971260267</c:v>
                </c:pt>
                <c:pt idx="7633">
                  <c:v>0.93358072822378357</c:v>
                </c:pt>
                <c:pt idx="7634">
                  <c:v>0.93358153463196336</c:v>
                </c:pt>
                <c:pt idx="7635">
                  <c:v>0.93358256593525413</c:v>
                </c:pt>
                <c:pt idx="7636">
                  <c:v>0.93359508645135381</c:v>
                </c:pt>
                <c:pt idx="7637">
                  <c:v>0.93360559748993166</c:v>
                </c:pt>
                <c:pt idx="7638">
                  <c:v>0.93361246926221186</c:v>
                </c:pt>
                <c:pt idx="7639">
                  <c:v>0.93362601619410435</c:v>
                </c:pt>
                <c:pt idx="7640">
                  <c:v>0.9336365234416143</c:v>
                </c:pt>
                <c:pt idx="7641">
                  <c:v>0.93364339273530439</c:v>
                </c:pt>
                <c:pt idx="7642">
                  <c:v>0.93364875449017593</c:v>
                </c:pt>
                <c:pt idx="7643">
                  <c:v>0.93365693478068468</c:v>
                </c:pt>
                <c:pt idx="7644">
                  <c:v>0.93365752925955736</c:v>
                </c:pt>
                <c:pt idx="7645">
                  <c:v>0.93365812373430501</c:v>
                </c:pt>
                <c:pt idx="7646">
                  <c:v>0.93365871820492474</c:v>
                </c:pt>
                <c:pt idx="7647">
                  <c:v>0.93365931267142255</c:v>
                </c:pt>
                <c:pt idx="7648">
                  <c:v>0.93365990713379254</c:v>
                </c:pt>
                <c:pt idx="7649">
                  <c:v>0.9336605015920405</c:v>
                </c:pt>
                <c:pt idx="7650">
                  <c:v>0.93366109604616054</c:v>
                </c:pt>
                <c:pt idx="7651">
                  <c:v>0.93366169049615877</c:v>
                </c:pt>
                <c:pt idx="7652">
                  <c:v>0.9336622849420293</c:v>
                </c:pt>
                <c:pt idx="7653">
                  <c:v>0.9336628793837779</c:v>
                </c:pt>
                <c:pt idx="7654">
                  <c:v>0.93366347382139869</c:v>
                </c:pt>
                <c:pt idx="7655">
                  <c:v>0.93366406825489767</c:v>
                </c:pt>
                <c:pt idx="7656">
                  <c:v>0.93366466268426884</c:v>
                </c:pt>
                <c:pt idx="7657">
                  <c:v>0.93366525710951831</c:v>
                </c:pt>
                <c:pt idx="7658">
                  <c:v>0.9336654583535503</c:v>
                </c:pt>
                <c:pt idx="7659">
                  <c:v>0.93366585153063997</c:v>
                </c:pt>
                <c:pt idx="7660">
                  <c:v>0.93366644594763992</c:v>
                </c:pt>
                <c:pt idx="7661">
                  <c:v>0.93366704036051218</c:v>
                </c:pt>
                <c:pt idx="7662">
                  <c:v>0.93366763476926273</c:v>
                </c:pt>
                <c:pt idx="7663">
                  <c:v>0.93366803264387876</c:v>
                </c:pt>
                <c:pt idx="7664">
                  <c:v>0.93366822917388859</c:v>
                </c:pt>
                <c:pt idx="7665">
                  <c:v>0.93366882357438685</c:v>
                </c:pt>
                <c:pt idx="7666">
                  <c:v>0.9336694179707633</c:v>
                </c:pt>
                <c:pt idx="7667">
                  <c:v>0.93367357862989808</c:v>
                </c:pt>
                <c:pt idx="7668">
                  <c:v>0.93367430505349081</c:v>
                </c:pt>
                <c:pt idx="7669">
                  <c:v>0.93369893607253163</c:v>
                </c:pt>
                <c:pt idx="7670">
                  <c:v>0.93370448005752527</c:v>
                </c:pt>
                <c:pt idx="7671">
                  <c:v>0.93370520621901276</c:v>
                </c:pt>
                <c:pt idx="7672">
                  <c:v>0.93373537033467702</c:v>
                </c:pt>
                <c:pt idx="7673">
                  <c:v>0.93373596426919347</c:v>
                </c:pt>
                <c:pt idx="7674">
                  <c:v>0.93373609623411491</c:v>
                </c:pt>
                <c:pt idx="7675">
                  <c:v>0.93376070947945344</c:v>
                </c:pt>
                <c:pt idx="7676">
                  <c:v>0.9337669751010429</c:v>
                </c:pt>
                <c:pt idx="7677">
                  <c:v>0.93379784282203926</c:v>
                </c:pt>
                <c:pt idx="7678">
                  <c:v>0.9338130594068248</c:v>
                </c:pt>
                <c:pt idx="7679">
                  <c:v>0.93382869939935653</c:v>
                </c:pt>
                <c:pt idx="7680">
                  <c:v>0.93384391049008952</c:v>
                </c:pt>
                <c:pt idx="7681">
                  <c:v>0.93385109418347212</c:v>
                </c:pt>
                <c:pt idx="7682">
                  <c:v>0.93385954483523836</c:v>
                </c:pt>
                <c:pt idx="7683">
                  <c:v>0.93387087885869602</c:v>
                </c:pt>
                <c:pt idx="7684">
                  <c:v>0.93387755538629436</c:v>
                </c:pt>
                <c:pt idx="7685">
                  <c:v>0.93389037913193196</c:v>
                </c:pt>
                <c:pt idx="7686">
                  <c:v>0.9339083831780306</c:v>
                </c:pt>
                <c:pt idx="7687">
                  <c:v>0.9339140802063195</c:v>
                </c:pt>
                <c:pt idx="7688">
                  <c:v>0.93392120229168518</c:v>
                </c:pt>
                <c:pt idx="7689">
                  <c:v>0.93393919983414253</c:v>
                </c:pt>
                <c:pt idx="7690">
                  <c:v>0.93394489480435128</c:v>
                </c:pt>
                <c:pt idx="7691">
                  <c:v>0.93395201431674324</c:v>
                </c:pt>
                <c:pt idx="7692">
                  <c:v>0.93395942691560818</c:v>
                </c:pt>
                <c:pt idx="7693">
                  <c:v>0.93397569826942273</c:v>
                </c:pt>
                <c:pt idx="7694">
                  <c:v>0.93398281520936077</c:v>
                </c:pt>
                <c:pt idx="7695">
                  <c:v>0.93401360497178376</c:v>
                </c:pt>
                <c:pt idx="7696">
                  <c:v>0.93402160416454971</c:v>
                </c:pt>
                <c:pt idx="7697">
                  <c:v>0.93404438360626196</c:v>
                </c:pt>
                <c:pt idx="7698">
                  <c:v>0.93405688003403786</c:v>
                </c:pt>
                <c:pt idx="7699">
                  <c:v>0.93407515111504247</c:v>
                </c:pt>
                <c:pt idx="7700">
                  <c:v>0.93408373604398509</c:v>
                </c:pt>
                <c:pt idx="7701">
                  <c:v>0.93410590750038158</c:v>
                </c:pt>
                <c:pt idx="7702">
                  <c:v>0.93411448932528018</c:v>
                </c:pt>
                <c:pt idx="7703">
                  <c:v>0.93413665276452762</c:v>
                </c:pt>
                <c:pt idx="7704">
                  <c:v>0.93414607439096708</c:v>
                </c:pt>
                <c:pt idx="7705">
                  <c:v>0.93416738690973189</c:v>
                </c:pt>
                <c:pt idx="7706">
                  <c:v>0.93417950941837569</c:v>
                </c:pt>
                <c:pt idx="7707">
                  <c:v>0.93419810993824626</c:v>
                </c:pt>
                <c:pt idx="7708">
                  <c:v>0.93422882185232037</c:v>
                </c:pt>
                <c:pt idx="7709">
                  <c:v>0.93424645439792575</c:v>
                </c:pt>
                <c:pt idx="7710">
                  <c:v>0.93425952265421275</c:v>
                </c:pt>
                <c:pt idx="7711">
                  <c:v>0.93429021234617415</c:v>
                </c:pt>
                <c:pt idx="7712">
                  <c:v>0.93432089093045789</c:v>
                </c:pt>
                <c:pt idx="7713">
                  <c:v>0.93435155840931872</c:v>
                </c:pt>
                <c:pt idx="7714">
                  <c:v>0.93435353573132973</c:v>
                </c:pt>
                <c:pt idx="7715">
                  <c:v>0.93438221478500794</c:v>
                </c:pt>
                <c:pt idx="7716">
                  <c:v>0.93438478081417986</c:v>
                </c:pt>
                <c:pt idx="7717">
                  <c:v>0.93441286005978708</c:v>
                </c:pt>
                <c:pt idx="7718">
                  <c:v>0.93442614018189551</c:v>
                </c:pt>
                <c:pt idx="7719">
                  <c:v>0.93444349423590845</c:v>
                </c:pt>
                <c:pt idx="7720">
                  <c:v>0.93447411731562846</c:v>
                </c:pt>
                <c:pt idx="7721">
                  <c:v>0.93450472930120343</c:v>
                </c:pt>
                <c:pt idx="7722">
                  <c:v>0.93453533019488777</c:v>
                </c:pt>
                <c:pt idx="7723">
                  <c:v>0.93456591999894445</c:v>
                </c:pt>
                <c:pt idx="7724">
                  <c:v>0.93456927279447299</c:v>
                </c:pt>
                <c:pt idx="7725">
                  <c:v>0.93459649871562889</c:v>
                </c:pt>
                <c:pt idx="7726">
                  <c:v>0.93459688859478673</c:v>
                </c:pt>
                <c:pt idx="7727">
                  <c:v>0.93462706634719905</c:v>
                </c:pt>
                <c:pt idx="7728">
                  <c:v>0.93465762289591414</c:v>
                </c:pt>
                <c:pt idx="7729">
                  <c:v>0.93468816836403046</c:v>
                </c:pt>
                <c:pt idx="7730">
                  <c:v>0.93470570530842911</c:v>
                </c:pt>
                <c:pt idx="7731">
                  <c:v>0.93471870275381352</c:v>
                </c:pt>
                <c:pt idx="7732">
                  <c:v>0.93474922606752076</c:v>
                </c:pt>
                <c:pt idx="7733">
                  <c:v>0.9347797383074129</c:v>
                </c:pt>
                <c:pt idx="7734">
                  <c:v>0.93478032497274532</c:v>
                </c:pt>
                <c:pt idx="7735">
                  <c:v>0.93478091163398314</c:v>
                </c:pt>
                <c:pt idx="7736">
                  <c:v>0.93478149829112644</c:v>
                </c:pt>
                <c:pt idx="7737">
                  <c:v>0.93478208494417536</c:v>
                </c:pt>
                <c:pt idx="7738">
                  <c:v>0.93478267159313277</c:v>
                </c:pt>
                <c:pt idx="7739">
                  <c:v>0.9347832582379928</c:v>
                </c:pt>
                <c:pt idx="7740">
                  <c:v>0.93478384487875843</c:v>
                </c:pt>
                <c:pt idx="7741">
                  <c:v>0.93478443151542956</c:v>
                </c:pt>
                <c:pt idx="7742">
                  <c:v>0.93479831197620733</c:v>
                </c:pt>
                <c:pt idx="7743">
                  <c:v>0.93480010982656681</c:v>
                </c:pt>
                <c:pt idx="7744">
                  <c:v>0.93483060360199588</c:v>
                </c:pt>
                <c:pt idx="7745">
                  <c:v>0.9350066783574803</c:v>
                </c:pt>
                <c:pt idx="7746">
                  <c:v>0.93503681169062047</c:v>
                </c:pt>
                <c:pt idx="7747">
                  <c:v>0.93505321025689603</c:v>
                </c:pt>
                <c:pt idx="7748">
                  <c:v>0.93507957926747931</c:v>
                </c:pt>
                <c:pt idx="7749">
                  <c:v>0.93536639093286622</c:v>
                </c:pt>
                <c:pt idx="7750">
                  <c:v>0.93567349767283414</c:v>
                </c:pt>
                <c:pt idx="7751">
                  <c:v>0.9357580123459055</c:v>
                </c:pt>
                <c:pt idx="7752">
                  <c:v>0.93583194019204674</c:v>
                </c:pt>
                <c:pt idx="7753">
                  <c:v>0.93583251949359958</c:v>
                </c:pt>
                <c:pt idx="7754">
                  <c:v>0.93583309879109</c:v>
                </c:pt>
                <c:pt idx="7755">
                  <c:v>0.93583367808451223</c:v>
                </c:pt>
                <c:pt idx="7756">
                  <c:v>0.93583425737387194</c:v>
                </c:pt>
                <c:pt idx="7757">
                  <c:v>0.93585883157852767</c:v>
                </c:pt>
                <c:pt idx="7758">
                  <c:v>0.93586437481955187</c:v>
                </c:pt>
                <c:pt idx="7759">
                  <c:v>0.93586495389347213</c:v>
                </c:pt>
                <c:pt idx="7760">
                  <c:v>0.93586553296332498</c:v>
                </c:pt>
                <c:pt idx="7761">
                  <c:v>0.93586611202911629</c:v>
                </c:pt>
                <c:pt idx="7762">
                  <c:v>0.93586669109084031</c:v>
                </c:pt>
                <c:pt idx="7763">
                  <c:v>0.93586727014850268</c:v>
                </c:pt>
                <c:pt idx="7764">
                  <c:v>0.93586784920209787</c:v>
                </c:pt>
                <c:pt idx="7765">
                  <c:v>0.93586842825163163</c:v>
                </c:pt>
                <c:pt idx="7766">
                  <c:v>0.93586900729709799</c:v>
                </c:pt>
                <c:pt idx="7767">
                  <c:v>0.93586958633850303</c:v>
                </c:pt>
                <c:pt idx="7768">
                  <c:v>0.93587016537584078</c:v>
                </c:pt>
                <c:pt idx="7769">
                  <c:v>0.93587074440911711</c:v>
                </c:pt>
                <c:pt idx="7770">
                  <c:v>0.93587132343832624</c:v>
                </c:pt>
                <c:pt idx="7771">
                  <c:v>0.93587190246347396</c:v>
                </c:pt>
                <c:pt idx="7772">
                  <c:v>0.9358724814845546</c:v>
                </c:pt>
                <c:pt idx="7773">
                  <c:v>0.93587306050157393</c:v>
                </c:pt>
                <c:pt idx="7774">
                  <c:v>0.93587363951452895</c:v>
                </c:pt>
                <c:pt idx="7775">
                  <c:v>0.93587421852341679</c:v>
                </c:pt>
                <c:pt idx="7776">
                  <c:v>0.93587479752824343</c:v>
                </c:pt>
                <c:pt idx="7777">
                  <c:v>0.93587537652900299</c:v>
                </c:pt>
                <c:pt idx="7778">
                  <c:v>0.93587595552570124</c:v>
                </c:pt>
                <c:pt idx="7779">
                  <c:v>0.93587653451833241</c:v>
                </c:pt>
                <c:pt idx="7780">
                  <c:v>0.93587711350690239</c:v>
                </c:pt>
                <c:pt idx="7781">
                  <c:v>0.93587769249140529</c:v>
                </c:pt>
                <c:pt idx="7782">
                  <c:v>0.9358782714718471</c:v>
                </c:pt>
                <c:pt idx="7783">
                  <c:v>0.93587885044822183</c:v>
                </c:pt>
                <c:pt idx="7784">
                  <c:v>0.93587942942053537</c:v>
                </c:pt>
                <c:pt idx="7785">
                  <c:v>0.93588000838878205</c:v>
                </c:pt>
                <c:pt idx="7786">
                  <c:v>0.93588058735296753</c:v>
                </c:pt>
                <c:pt idx="7787">
                  <c:v>0.93588116631308604</c:v>
                </c:pt>
                <c:pt idx="7788">
                  <c:v>0.93588174526914358</c:v>
                </c:pt>
                <c:pt idx="7789">
                  <c:v>0.93588232422113415</c:v>
                </c:pt>
                <c:pt idx="7790">
                  <c:v>0.93588290316906364</c:v>
                </c:pt>
                <c:pt idx="7791">
                  <c:v>0.93588348211292915</c:v>
                </c:pt>
                <c:pt idx="7792">
                  <c:v>0.93588406105272792</c:v>
                </c:pt>
                <c:pt idx="7793">
                  <c:v>0.93588463998846561</c:v>
                </c:pt>
                <c:pt idx="7794">
                  <c:v>0.93588521892013643</c:v>
                </c:pt>
                <c:pt idx="7795">
                  <c:v>0.93588579784774639</c:v>
                </c:pt>
                <c:pt idx="7796">
                  <c:v>0.93588637677128939</c:v>
                </c:pt>
                <c:pt idx="7797">
                  <c:v>0.93588695569077163</c:v>
                </c:pt>
                <c:pt idx="7798">
                  <c:v>0.93588753460618701</c:v>
                </c:pt>
                <c:pt idx="7799">
                  <c:v>0.93588811351754142</c:v>
                </c:pt>
                <c:pt idx="7800">
                  <c:v>0.9358886924248293</c:v>
                </c:pt>
                <c:pt idx="7801">
                  <c:v>0.9358892713280561</c:v>
                </c:pt>
                <c:pt idx="7802">
                  <c:v>0.93588985022721627</c:v>
                </c:pt>
                <c:pt idx="7803">
                  <c:v>0.93589042912231557</c:v>
                </c:pt>
                <c:pt idx="7804">
                  <c:v>0.93589100801334824</c:v>
                </c:pt>
                <c:pt idx="7805">
                  <c:v>0.93589158690032004</c:v>
                </c:pt>
                <c:pt idx="7806">
                  <c:v>0.93589216578322543</c:v>
                </c:pt>
                <c:pt idx="7807">
                  <c:v>0.93589274466206984</c:v>
                </c:pt>
                <c:pt idx="7808">
                  <c:v>0.93589332353685051</c:v>
                </c:pt>
                <c:pt idx="7809">
                  <c:v>0.93589390240756476</c:v>
                </c:pt>
                <c:pt idx="7810">
                  <c:v>0.93589448127421815</c:v>
                </c:pt>
                <c:pt idx="7811">
                  <c:v>0.93589506013680501</c:v>
                </c:pt>
                <c:pt idx="7812">
                  <c:v>0.93589563899533124</c:v>
                </c:pt>
                <c:pt idx="7813">
                  <c:v>0.93589621784979093</c:v>
                </c:pt>
                <c:pt idx="7814">
                  <c:v>0.93589679670018999</c:v>
                </c:pt>
                <c:pt idx="7815">
                  <c:v>0.93589737554652253</c:v>
                </c:pt>
                <c:pt idx="7816">
                  <c:v>0.93589795438879442</c:v>
                </c:pt>
                <c:pt idx="7817">
                  <c:v>0.93589853322699978</c:v>
                </c:pt>
                <c:pt idx="7818">
                  <c:v>0.93589911206114462</c:v>
                </c:pt>
                <c:pt idx="7819">
                  <c:v>0.93589969089122305</c:v>
                </c:pt>
                <c:pt idx="7820">
                  <c:v>0.93590026971724094</c:v>
                </c:pt>
                <c:pt idx="7821">
                  <c:v>0.93590084853919242</c:v>
                </c:pt>
                <c:pt idx="7822">
                  <c:v>0.93590142735708326</c:v>
                </c:pt>
                <c:pt idx="7823">
                  <c:v>0.93590200617090791</c:v>
                </c:pt>
                <c:pt idx="7824">
                  <c:v>0.93590258498067191</c:v>
                </c:pt>
                <c:pt idx="7825">
                  <c:v>0.93590316378637251</c:v>
                </c:pt>
                <c:pt idx="7826">
                  <c:v>0.93590432138558066</c:v>
                </c:pt>
                <c:pt idx="7827">
                  <c:v>0.9359054789685356</c:v>
                </c:pt>
                <c:pt idx="7828">
                  <c:v>0.93590605775391644</c:v>
                </c:pt>
                <c:pt idx="7829">
                  <c:v>0.93590663653523709</c:v>
                </c:pt>
                <c:pt idx="7830">
                  <c:v>0.93590721531249133</c:v>
                </c:pt>
                <c:pt idx="7831">
                  <c:v>0.93590779408568536</c:v>
                </c:pt>
                <c:pt idx="7832">
                  <c:v>0.93590837285481321</c:v>
                </c:pt>
                <c:pt idx="7833">
                  <c:v>0.93590895161988064</c:v>
                </c:pt>
                <c:pt idx="7834">
                  <c:v>0.93631654232977191</c:v>
                </c:pt>
                <c:pt idx="7835">
                  <c:v>0.93647830893898831</c:v>
                </c:pt>
                <c:pt idx="7836">
                  <c:v>0.93669866700542193</c:v>
                </c:pt>
                <c:pt idx="7837">
                  <c:v>0.93674876856293765</c:v>
                </c:pt>
                <c:pt idx="7838">
                  <c:v>0.93785645382251481</c:v>
                </c:pt>
                <c:pt idx="7839">
                  <c:v>0.9378644456144668</c:v>
                </c:pt>
                <c:pt idx="7840">
                  <c:v>0.93786707865268315</c:v>
                </c:pt>
                <c:pt idx="7841">
                  <c:v>0.93791883578941226</c:v>
                </c:pt>
                <c:pt idx="7842">
                  <c:v>0.93796746876988069</c:v>
                </c:pt>
                <c:pt idx="7843">
                  <c:v>0.93800811027011932</c:v>
                </c:pt>
                <c:pt idx="7844">
                  <c:v>0.93813437351781404</c:v>
                </c:pt>
                <c:pt idx="7845">
                  <c:v>0.93817857836235574</c:v>
                </c:pt>
                <c:pt idx="7846">
                  <c:v>0.93818773282767698</c:v>
                </c:pt>
                <c:pt idx="7847">
                  <c:v>0.93856797464376573</c:v>
                </c:pt>
                <c:pt idx="7848">
                  <c:v>0.93858668534665768</c:v>
                </c:pt>
                <c:pt idx="7849">
                  <c:v>0.93862098840389352</c:v>
                </c:pt>
                <c:pt idx="7850">
                  <c:v>0.93871859275575065</c:v>
                </c:pt>
                <c:pt idx="7851">
                  <c:v>0.93895865727224326</c:v>
                </c:pt>
                <c:pt idx="7852">
                  <c:v>0.93948380305594448</c:v>
                </c:pt>
                <c:pt idx="7853">
                  <c:v>0.93978536995871431</c:v>
                </c:pt>
                <c:pt idx="7854">
                  <c:v>0.94010638258344126</c:v>
                </c:pt>
                <c:pt idx="7855">
                  <c:v>0.9401699564730418</c:v>
                </c:pt>
                <c:pt idx="7856">
                  <c:v>0.94017839954061311</c:v>
                </c:pt>
                <c:pt idx="7857">
                  <c:v>0.94057299310930054</c:v>
                </c:pt>
                <c:pt idx="7858">
                  <c:v>0.9405949269881958</c:v>
                </c:pt>
                <c:pt idx="7859">
                  <c:v>0.94078088212224764</c:v>
                </c:pt>
                <c:pt idx="7860">
                  <c:v>0.94084673983089673</c:v>
                </c:pt>
                <c:pt idx="7861">
                  <c:v>0.94161050663166124</c:v>
                </c:pt>
                <c:pt idx="7862">
                  <c:v>0.94231652535287402</c:v>
                </c:pt>
                <c:pt idx="7863">
                  <c:v>0.94231948650883013</c:v>
                </c:pt>
                <c:pt idx="7864">
                  <c:v>0.94250242879354662</c:v>
                </c:pt>
                <c:pt idx="7865">
                  <c:v>0.94255145129232498</c:v>
                </c:pt>
                <c:pt idx="7866">
                  <c:v>0.94261074172823678</c:v>
                </c:pt>
                <c:pt idx="7867">
                  <c:v>0.94265969155237239</c:v>
                </c:pt>
                <c:pt idx="7868">
                  <c:v>0.94299560579861907</c:v>
                </c:pt>
                <c:pt idx="7869">
                  <c:v>0.94325121898392195</c:v>
                </c:pt>
                <c:pt idx="7870">
                  <c:v>0.94332200778927844</c:v>
                </c:pt>
                <c:pt idx="7871">
                  <c:v>0.94339575692754707</c:v>
                </c:pt>
                <c:pt idx="7872">
                  <c:v>0.94463889817042646</c:v>
                </c:pt>
                <c:pt idx="7873">
                  <c:v>0.94463941418752895</c:v>
                </c:pt>
                <c:pt idx="7874">
                  <c:v>0.94464317660448494</c:v>
                </c:pt>
                <c:pt idx="7875">
                  <c:v>0.94472720100967145</c:v>
                </c:pt>
                <c:pt idx="7876">
                  <c:v>0.94485740818540231</c:v>
                </c:pt>
                <c:pt idx="7877">
                  <c:v>0.94485763942653933</c:v>
                </c:pt>
                <c:pt idx="7878">
                  <c:v>0.94486438876697365</c:v>
                </c:pt>
                <c:pt idx="7879">
                  <c:v>0.94488466657529868</c:v>
                </c:pt>
                <c:pt idx="7880">
                  <c:v>0.94488518078219386</c:v>
                </c:pt>
                <c:pt idx="7881">
                  <c:v>0.94488569498529651</c:v>
                </c:pt>
                <c:pt idx="7882">
                  <c:v>0.94489999767592092</c:v>
                </c:pt>
                <c:pt idx="7883">
                  <c:v>0.94490915913886397</c:v>
                </c:pt>
                <c:pt idx="7884">
                  <c:v>0.94490942455280513</c:v>
                </c:pt>
                <c:pt idx="7885">
                  <c:v>0.94491583298509574</c:v>
                </c:pt>
                <c:pt idx="7886">
                  <c:v>0.94493414786526708</c:v>
                </c:pt>
                <c:pt idx="7887">
                  <c:v>0.94493632970407826</c:v>
                </c:pt>
                <c:pt idx="7888">
                  <c:v>0.94494993034907659</c:v>
                </c:pt>
                <c:pt idx="7889">
                  <c:v>0.9449627377349471</c:v>
                </c:pt>
                <c:pt idx="7890">
                  <c:v>0.94496304363656525</c:v>
                </c:pt>
                <c:pt idx="7891">
                  <c:v>0.94496325136629944</c:v>
                </c:pt>
                <c:pt idx="7892">
                  <c:v>0.94496376499386447</c:v>
                </c:pt>
                <c:pt idx="7893">
                  <c:v>0.94496427861764465</c:v>
                </c:pt>
                <c:pt idx="7894">
                  <c:v>0.94496479223763485</c:v>
                </c:pt>
                <c:pt idx="7895">
                  <c:v>0.94496639293552032</c:v>
                </c:pt>
                <c:pt idx="7896">
                  <c:v>0.94496690653991977</c:v>
                </c:pt>
                <c:pt idx="7897">
                  <c:v>0.94496742014053448</c:v>
                </c:pt>
                <c:pt idx="7898">
                  <c:v>0.94498266814831389</c:v>
                </c:pt>
                <c:pt idx="7899">
                  <c:v>0.94498318163269812</c:v>
                </c:pt>
                <c:pt idx="7900">
                  <c:v>0.94498362142379988</c:v>
                </c:pt>
                <c:pt idx="7901">
                  <c:v>0.94498369511329317</c:v>
                </c:pt>
                <c:pt idx="7902">
                  <c:v>0.94498420859010135</c:v>
                </c:pt>
                <c:pt idx="7903">
                  <c:v>0.9449847220631229</c:v>
                </c:pt>
                <c:pt idx="7904">
                  <c:v>0.94498523553235769</c:v>
                </c:pt>
                <c:pt idx="7905">
                  <c:v>0.94498574899780574</c:v>
                </c:pt>
                <c:pt idx="7906">
                  <c:v>0.94498626245946982</c:v>
                </c:pt>
                <c:pt idx="7907">
                  <c:v>0.9449867759173447</c:v>
                </c:pt>
                <c:pt idx="7908">
                  <c:v>0.94498728937143284</c:v>
                </c:pt>
                <c:pt idx="7909">
                  <c:v>0.94498780282173445</c:v>
                </c:pt>
                <c:pt idx="7910">
                  <c:v>0.94498831626824942</c:v>
                </c:pt>
                <c:pt idx="7911">
                  <c:v>0.94498882971098042</c:v>
                </c:pt>
                <c:pt idx="7912">
                  <c:v>0.94498934314992222</c:v>
                </c:pt>
                <c:pt idx="7913">
                  <c:v>0.9449898565850775</c:v>
                </c:pt>
                <c:pt idx="7914">
                  <c:v>0.94499037001644626</c:v>
                </c:pt>
                <c:pt idx="7915">
                  <c:v>0.9449908834440286</c:v>
                </c:pt>
                <c:pt idx="7916">
                  <c:v>0.9449913968678243</c:v>
                </c:pt>
                <c:pt idx="7917">
                  <c:v>0.94499191028783613</c:v>
                </c:pt>
                <c:pt idx="7918">
                  <c:v>0.94499242370405889</c:v>
                </c:pt>
                <c:pt idx="7919">
                  <c:v>0.94499293711649535</c:v>
                </c:pt>
                <c:pt idx="7920">
                  <c:v>0.94499345052514527</c:v>
                </c:pt>
                <c:pt idx="7921">
                  <c:v>0.94499396393000878</c:v>
                </c:pt>
                <c:pt idx="7922">
                  <c:v>0.94499447733108854</c:v>
                </c:pt>
                <c:pt idx="7923">
                  <c:v>0.94499463555381691</c:v>
                </c:pt>
                <c:pt idx="7924">
                  <c:v>0.94499499072837934</c:v>
                </c:pt>
                <c:pt idx="7925">
                  <c:v>0.94499514894994074</c:v>
                </c:pt>
                <c:pt idx="7926">
                  <c:v>0.94499550412188382</c:v>
                </c:pt>
                <c:pt idx="7927">
                  <c:v>0.94499566234227816</c:v>
                </c:pt>
                <c:pt idx="7928">
                  <c:v>0.94499601751160178</c:v>
                </c:pt>
                <c:pt idx="7929">
                  <c:v>0.94499653089753355</c:v>
                </c:pt>
                <c:pt idx="7930">
                  <c:v>0.9449966891155942</c:v>
                </c:pt>
                <c:pt idx="7931">
                  <c:v>0.94499704427968156</c:v>
                </c:pt>
                <c:pt idx="7932">
                  <c:v>0.94499755765804072</c:v>
                </c:pt>
                <c:pt idx="7933">
                  <c:v>0.94499807103261357</c:v>
                </c:pt>
                <c:pt idx="7934">
                  <c:v>0.94499858440340023</c:v>
                </c:pt>
                <c:pt idx="7935">
                  <c:v>0.94499909777040059</c:v>
                </c:pt>
                <c:pt idx="7936">
                  <c:v>0.94499929889665357</c:v>
                </c:pt>
                <c:pt idx="7937">
                  <c:v>0.94499961113361475</c:v>
                </c:pt>
                <c:pt idx="7938">
                  <c:v>0.94499981225838436</c:v>
                </c:pt>
                <c:pt idx="7939">
                  <c:v>0.94500012449304516</c:v>
                </c:pt>
                <c:pt idx="7940">
                  <c:v>0.94500032561632896</c:v>
                </c:pt>
                <c:pt idx="7941">
                  <c:v>0.94500063784868693</c:v>
                </c:pt>
                <c:pt idx="7942">
                  <c:v>0.94500083897048737</c:v>
                </c:pt>
                <c:pt idx="7943">
                  <c:v>0.94500115120054251</c:v>
                </c:pt>
                <c:pt idx="7944">
                  <c:v>0.94500135232085969</c:v>
                </c:pt>
                <c:pt idx="7945">
                  <c:v>0.94500166454861201</c:v>
                </c:pt>
                <c:pt idx="7946">
                  <c:v>0.94500186566744826</c:v>
                </c:pt>
                <c:pt idx="7947">
                  <c:v>0.94500217789289531</c:v>
                </c:pt>
                <c:pt idx="7948">
                  <c:v>0.94500237901024831</c:v>
                </c:pt>
                <c:pt idx="7949">
                  <c:v>0.94500269123339509</c:v>
                </c:pt>
                <c:pt idx="7950">
                  <c:v>0.94500283438805621</c:v>
                </c:pt>
                <c:pt idx="7951">
                  <c:v>0.94500289234926216</c:v>
                </c:pt>
                <c:pt idx="7952">
                  <c:v>0.94500320457010611</c:v>
                </c:pt>
                <c:pt idx="7953">
                  <c:v>0.94500334772371142</c:v>
                </c:pt>
                <c:pt idx="7954">
                  <c:v>0.94500340568448993</c:v>
                </c:pt>
                <c:pt idx="7955">
                  <c:v>0.94500371790303106</c:v>
                </c:pt>
                <c:pt idx="7956">
                  <c:v>0.9450039190159315</c:v>
                </c:pt>
                <c:pt idx="7957">
                  <c:v>0.94500423123217003</c:v>
                </c:pt>
                <c:pt idx="7958">
                  <c:v>0.94500443234358711</c:v>
                </c:pt>
                <c:pt idx="7959">
                  <c:v>0.94500474455752281</c:v>
                </c:pt>
                <c:pt idx="7960">
                  <c:v>0.9450049456674593</c:v>
                </c:pt>
                <c:pt idx="7961">
                  <c:v>0.94500525787909229</c:v>
                </c:pt>
                <c:pt idx="7962">
                  <c:v>0.94500545898754285</c:v>
                </c:pt>
                <c:pt idx="7963">
                  <c:v>0.94500577119687301</c:v>
                </c:pt>
                <c:pt idx="7964">
                  <c:v>0.94500597230384042</c:v>
                </c:pt>
                <c:pt idx="7965">
                  <c:v>0.94500628451086777</c:v>
                </c:pt>
                <c:pt idx="7966">
                  <c:v>0.94500648561635181</c:v>
                </c:pt>
                <c:pt idx="7967">
                  <c:v>0.94500679782107666</c:v>
                </c:pt>
                <c:pt idx="7968">
                  <c:v>0.94500699892507734</c:v>
                </c:pt>
                <c:pt idx="7969">
                  <c:v>0.94500731112749947</c:v>
                </c:pt>
                <c:pt idx="7970">
                  <c:v>0.94500751223001955</c:v>
                </c:pt>
                <c:pt idx="7971">
                  <c:v>0.94500782443013642</c:v>
                </c:pt>
                <c:pt idx="7972">
                  <c:v>0.94500802553117325</c:v>
                </c:pt>
                <c:pt idx="7973">
                  <c:v>0.94500833772898996</c:v>
                </c:pt>
                <c:pt idx="7974">
                  <c:v>0.94500853882854086</c:v>
                </c:pt>
                <c:pt idx="7975">
                  <c:v>0.94500885102405496</c:v>
                </c:pt>
                <c:pt idx="7976">
                  <c:v>0.94500905212212272</c:v>
                </c:pt>
                <c:pt idx="7977">
                  <c:v>0.94500936431533411</c:v>
                </c:pt>
                <c:pt idx="7978">
                  <c:v>0.94500956541191861</c:v>
                </c:pt>
                <c:pt idx="7979">
                  <c:v>0.9450098776028274</c:v>
                </c:pt>
                <c:pt idx="7980">
                  <c:v>0.94501007869792875</c:v>
                </c:pt>
                <c:pt idx="7981">
                  <c:v>0.94501039088653482</c:v>
                </c:pt>
                <c:pt idx="7982">
                  <c:v>0.94501059198015536</c:v>
                </c:pt>
                <c:pt idx="7983">
                  <c:v>0.94501090416645894</c:v>
                </c:pt>
                <c:pt idx="7984">
                  <c:v>0.94501110525859366</c:v>
                </c:pt>
                <c:pt idx="7985">
                  <c:v>0.94501141744259465</c:v>
                </c:pt>
                <c:pt idx="7986">
                  <c:v>0.94501161853324622</c:v>
                </c:pt>
                <c:pt idx="7987">
                  <c:v>0.9450119307149446</c:v>
                </c:pt>
                <c:pt idx="7988">
                  <c:v>0.94501213180411292</c:v>
                </c:pt>
                <c:pt idx="7989">
                  <c:v>0.9450124439835087</c:v>
                </c:pt>
                <c:pt idx="7990">
                  <c:v>0.94501264507119387</c:v>
                </c:pt>
                <c:pt idx="7991">
                  <c:v>0.94501295724828693</c:v>
                </c:pt>
                <c:pt idx="7992">
                  <c:v>0.94501315833449162</c:v>
                </c:pt>
                <c:pt idx="7993">
                  <c:v>0.94501347050928208</c:v>
                </c:pt>
                <c:pt idx="7994">
                  <c:v>0.94501367159400096</c:v>
                </c:pt>
                <c:pt idx="7995">
                  <c:v>0.94501398376648893</c:v>
                </c:pt>
                <c:pt idx="7996">
                  <c:v>0.94501418484972466</c:v>
                </c:pt>
                <c:pt idx="7997">
                  <c:v>0.94501449701991003</c:v>
                </c:pt>
                <c:pt idx="7998">
                  <c:v>0.9450146981016625</c:v>
                </c:pt>
                <c:pt idx="7999">
                  <c:v>0.9450152113498147</c:v>
                </c:pt>
                <c:pt idx="8000">
                  <c:v>0.9450157245941837</c:v>
                </c:pt>
                <c:pt idx="8001">
                  <c:v>0.94501623783476463</c:v>
                </c:pt>
                <c:pt idx="8002">
                  <c:v>0.9450167510715598</c:v>
                </c:pt>
                <c:pt idx="8003">
                  <c:v>0.94501726430456934</c:v>
                </c:pt>
                <c:pt idx="8004">
                  <c:v>0.94501757646093965</c:v>
                </c:pt>
                <c:pt idx="8005">
                  <c:v>0.94501777753379324</c:v>
                </c:pt>
                <c:pt idx="8006">
                  <c:v>0.94501808968786116</c:v>
                </c:pt>
                <c:pt idx="8007">
                  <c:v>0.94501829075923161</c:v>
                </c:pt>
                <c:pt idx="8008">
                  <c:v>0.94501860291099704</c:v>
                </c:pt>
                <c:pt idx="8009">
                  <c:v>0.94501880398088689</c:v>
                </c:pt>
                <c:pt idx="8010">
                  <c:v>0.94501911613034983</c:v>
                </c:pt>
                <c:pt idx="8011">
                  <c:v>0.94501931719875409</c:v>
                </c:pt>
                <c:pt idx="8012">
                  <c:v>0.94501983041283566</c:v>
                </c:pt>
                <c:pt idx="8013">
                  <c:v>0.94502034362313181</c:v>
                </c:pt>
                <c:pt idx="8014">
                  <c:v>0.94502085682964232</c:v>
                </c:pt>
                <c:pt idx="8015">
                  <c:v>0.94502137003236997</c:v>
                </c:pt>
                <c:pt idx="8016">
                  <c:v>0.94502188323130953</c:v>
                </c:pt>
                <c:pt idx="8017">
                  <c:v>0.94502239642646368</c:v>
                </c:pt>
                <c:pt idx="8018">
                  <c:v>0.94502290961783231</c:v>
                </c:pt>
                <c:pt idx="8019">
                  <c:v>0.94502337990623975</c:v>
                </c:pt>
                <c:pt idx="8020">
                  <c:v>0.94502342280541551</c:v>
                </c:pt>
                <c:pt idx="8021">
                  <c:v>0.94502389309035395</c:v>
                </c:pt>
                <c:pt idx="8022">
                  <c:v>0.94502393598921586</c:v>
                </c:pt>
                <c:pt idx="8023">
                  <c:v>0.94502444916922823</c:v>
                </c:pt>
                <c:pt idx="8024">
                  <c:v>0.94502491944722888</c:v>
                </c:pt>
                <c:pt idx="8025">
                  <c:v>0.9450249623454553</c:v>
                </c:pt>
                <c:pt idx="8026">
                  <c:v>0.94502547551789684</c:v>
                </c:pt>
                <c:pt idx="8027">
                  <c:v>0.94502598868655319</c:v>
                </c:pt>
                <c:pt idx="8028">
                  <c:v>0.94502650185142412</c:v>
                </c:pt>
                <c:pt idx="8029">
                  <c:v>0.94502701501251241</c:v>
                </c:pt>
                <c:pt idx="8030">
                  <c:v>0.94502752816981272</c:v>
                </c:pt>
                <c:pt idx="8031">
                  <c:v>0.94502804132332774</c:v>
                </c:pt>
                <c:pt idx="8032">
                  <c:v>0.94502855447305767</c:v>
                </c:pt>
                <c:pt idx="8033">
                  <c:v>0.94502906761900218</c:v>
                </c:pt>
                <c:pt idx="8034">
                  <c:v>0.94502958076116406</c:v>
                </c:pt>
                <c:pt idx="8035">
                  <c:v>0.94503009389953807</c:v>
                </c:pt>
                <c:pt idx="8036">
                  <c:v>0.94503060703412711</c:v>
                </c:pt>
                <c:pt idx="8037">
                  <c:v>0.94503112016493085</c:v>
                </c:pt>
                <c:pt idx="8038">
                  <c:v>0.94503163329194939</c:v>
                </c:pt>
                <c:pt idx="8039">
                  <c:v>0.9450321464151854</c:v>
                </c:pt>
                <c:pt idx="8040">
                  <c:v>0.94503265953463367</c:v>
                </c:pt>
                <c:pt idx="8041">
                  <c:v>0.94503317265029685</c:v>
                </c:pt>
                <c:pt idx="8042">
                  <c:v>0.9450336278265894</c:v>
                </c:pt>
                <c:pt idx="8043">
                  <c:v>0.94503368576217495</c:v>
                </c:pt>
                <c:pt idx="8044">
                  <c:v>0.94503952834630278</c:v>
                </c:pt>
                <c:pt idx="8045">
                  <c:v>0.9450428042114315</c:v>
                </c:pt>
                <c:pt idx="8046">
                  <c:v>0.94504631133919959</c:v>
                </c:pt>
                <c:pt idx="8047">
                  <c:v>0.94504682435415388</c:v>
                </c:pt>
                <c:pt idx="8048">
                  <c:v>0.94504733736532365</c:v>
                </c:pt>
                <c:pt idx="8049">
                  <c:v>0.94504785037271133</c:v>
                </c:pt>
                <c:pt idx="8050">
                  <c:v>0.94504836337631171</c:v>
                </c:pt>
                <c:pt idx="8051">
                  <c:v>0.94505159941164918</c:v>
                </c:pt>
                <c:pt idx="8052">
                  <c:v>0.94506184317484132</c:v>
                </c:pt>
                <c:pt idx="8053">
                  <c:v>0.94506203215437334</c:v>
                </c:pt>
                <c:pt idx="8054">
                  <c:v>0.94506620270759067</c:v>
                </c:pt>
                <c:pt idx="8055">
                  <c:v>0.94507826914282156</c:v>
                </c:pt>
                <c:pt idx="8056">
                  <c:v>0.94508805415945341</c:v>
                </c:pt>
                <c:pt idx="8057">
                  <c:v>0.94508856686642462</c:v>
                </c:pt>
                <c:pt idx="8058">
                  <c:v>0.94508907956961508</c:v>
                </c:pt>
                <c:pt idx="8059">
                  <c:v>0.94508959226901967</c:v>
                </c:pt>
                <c:pt idx="8060">
                  <c:v>0.94509010496464119</c:v>
                </c:pt>
                <c:pt idx="8061">
                  <c:v>0.94509061765647939</c:v>
                </c:pt>
                <c:pt idx="8062">
                  <c:v>0.945104928643141</c:v>
                </c:pt>
                <c:pt idx="8063">
                  <c:v>0.94510706494351815</c:v>
                </c:pt>
                <c:pt idx="8064">
                  <c:v>0.94511535338289943</c:v>
                </c:pt>
                <c:pt idx="8065">
                  <c:v>0.94511778491058362</c:v>
                </c:pt>
                <c:pt idx="8066">
                  <c:v>0.9451180355440556</c:v>
                </c:pt>
                <c:pt idx="8067">
                  <c:v>0.94511880988194175</c:v>
                </c:pt>
                <c:pt idx="8068">
                  <c:v>0.94511952073674843</c:v>
                </c:pt>
                <c:pt idx="8069">
                  <c:v>0.94512637990811832</c:v>
                </c:pt>
                <c:pt idx="8070">
                  <c:v>0.94513157791499502</c:v>
                </c:pt>
                <c:pt idx="8071">
                  <c:v>0.94514199865467274</c:v>
                </c:pt>
                <c:pt idx="8072">
                  <c:v>0.94514467978661487</c:v>
                </c:pt>
                <c:pt idx="8073">
                  <c:v>0.94515362181105567</c:v>
                </c:pt>
                <c:pt idx="8074">
                  <c:v>0.94517131380427721</c:v>
                </c:pt>
                <c:pt idx="8075">
                  <c:v>0.94517279785727681</c:v>
                </c:pt>
                <c:pt idx="8076">
                  <c:v>0.9451750191933237</c:v>
                </c:pt>
                <c:pt idx="8077">
                  <c:v>0.94518868742332829</c:v>
                </c:pt>
                <c:pt idx="8078">
                  <c:v>0.94519793759942816</c:v>
                </c:pt>
                <c:pt idx="8079">
                  <c:v>0.94521392305675456</c:v>
                </c:pt>
                <c:pt idx="8080">
                  <c:v>0.94522455117446147</c:v>
                </c:pt>
                <c:pt idx="8081">
                  <c:v>0.94522603408830608</c:v>
                </c:pt>
                <c:pt idx="8082">
                  <c:v>0.9452526368762364</c:v>
                </c:pt>
                <c:pt idx="8083">
                  <c:v>0.94527222788896659</c:v>
                </c:pt>
                <c:pt idx="8084">
                  <c:v>0.94531341443797579</c:v>
                </c:pt>
                <c:pt idx="8085">
                  <c:v>0.94533238395837971</c:v>
                </c:pt>
                <c:pt idx="8086">
                  <c:v>0.94533998366698468</c:v>
                </c:pt>
                <c:pt idx="8087">
                  <c:v>0.94535894589985248</c:v>
                </c:pt>
                <c:pt idx="8088">
                  <c:v>0.94536654268865239</c:v>
                </c:pt>
                <c:pt idx="8089">
                  <c:v>0.94539309150537154</c:v>
                </c:pt>
                <c:pt idx="8090">
                  <c:v>0.94539646330986749</c:v>
                </c:pt>
                <c:pt idx="8091">
                  <c:v>0.9454050510473947</c:v>
                </c:pt>
                <c:pt idx="8092">
                  <c:v>0.94541203916829408</c:v>
                </c:pt>
                <c:pt idx="8093">
                  <c:v>0.94541309341857394</c:v>
                </c:pt>
                <c:pt idx="8094">
                  <c:v>0.94542615387694806</c:v>
                </c:pt>
                <c:pt idx="8095">
                  <c:v>0.94543298508624407</c:v>
                </c:pt>
                <c:pt idx="8096">
                  <c:v>0.94543857050004632</c:v>
                </c:pt>
                <c:pt idx="8097">
                  <c:v>0.9454477243134326</c:v>
                </c:pt>
                <c:pt idx="8098">
                  <c:v>0.9454526797832975</c:v>
                </c:pt>
                <c:pt idx="8099">
                  <c:v>0.9454532510645669</c:v>
                </c:pt>
                <c:pt idx="8100">
                  <c:v>0.94546509163334724</c:v>
                </c:pt>
                <c:pt idx="8101">
                  <c:v>0.94547919549246884</c:v>
                </c:pt>
                <c:pt idx="8102">
                  <c:v>0.94550570100685072</c:v>
                </c:pt>
                <c:pt idx="8103">
                  <c:v>0.94551112593319642</c:v>
                </c:pt>
                <c:pt idx="8104">
                  <c:v>0.94551810331415698</c:v>
                </c:pt>
                <c:pt idx="8105">
                  <c:v>0.94551826878522338</c:v>
                </c:pt>
                <c:pt idx="8106">
                  <c:v>0.94554459386645873</c:v>
                </c:pt>
                <c:pt idx="8107">
                  <c:v>0.94555814164968632</c:v>
                </c:pt>
                <c:pt idx="8108">
                  <c:v>0.94555868146083244</c:v>
                </c:pt>
                <c:pt idx="8109">
                  <c:v>0.94557107422987985</c:v>
                </c:pt>
                <c:pt idx="8110">
                  <c:v>0.94558515640521834</c:v>
                </c:pt>
                <c:pt idx="8111">
                  <c:v>0.94559754440681754</c:v>
                </c:pt>
                <c:pt idx="8112">
                  <c:v>0.94559951320347702</c:v>
                </c:pt>
                <c:pt idx="8113">
                  <c:v>0.9456170377485551</c:v>
                </c:pt>
                <c:pt idx="8114">
                  <c:v>0.94562400439966909</c:v>
                </c:pt>
                <c:pt idx="8115">
                  <c:v>0.9456504542108245</c:v>
                </c:pt>
                <c:pt idx="8116">
                  <c:v>0.94566398115588446</c:v>
                </c:pt>
                <c:pt idx="8117">
                  <c:v>0.94567689384268427</c:v>
                </c:pt>
                <c:pt idx="8118">
                  <c:v>0.94567886036727911</c:v>
                </c:pt>
                <c:pt idx="8119">
                  <c:v>0.94569571519302675</c:v>
                </c:pt>
                <c:pt idx="8120">
                  <c:v>0.94570332329763873</c:v>
                </c:pt>
                <c:pt idx="8121">
                  <c:v>0.94572213740251332</c:v>
                </c:pt>
                <c:pt idx="8122">
                  <c:v>0.94572974257808662</c:v>
                </c:pt>
                <c:pt idx="8123">
                  <c:v>0.94574376177070041</c:v>
                </c:pt>
                <c:pt idx="8124">
                  <c:v>0.94575615168642613</c:v>
                </c:pt>
                <c:pt idx="8125">
                  <c:v>0.94578255062504879</c:v>
                </c:pt>
                <c:pt idx="8126">
                  <c:v>0.94580893939635358</c:v>
                </c:pt>
                <c:pt idx="8127">
                  <c:v>0.94581075103306622</c:v>
                </c:pt>
                <c:pt idx="8128">
                  <c:v>0.94583531800274001</c:v>
                </c:pt>
                <c:pt idx="8129">
                  <c:v>0.94586057311980964</c:v>
                </c:pt>
                <c:pt idx="8130">
                  <c:v>0.94586168644659996</c:v>
                </c:pt>
                <c:pt idx="8131">
                  <c:v>0.94588804473033594</c:v>
                </c:pt>
                <c:pt idx="8132">
                  <c:v>0.94590502016758748</c:v>
                </c:pt>
                <c:pt idx="8133">
                  <c:v>0.94591439285634038</c:v>
                </c:pt>
                <c:pt idx="8134">
                  <c:v>0.9459152240713391</c:v>
                </c:pt>
                <c:pt idx="8135">
                  <c:v>0.94594073082701358</c:v>
                </c:pt>
                <c:pt idx="8136">
                  <c:v>0.94594123722693002</c:v>
                </c:pt>
                <c:pt idx="8137">
                  <c:v>0.94594174362308925</c:v>
                </c:pt>
                <c:pt idx="8138">
                  <c:v>0.94594225001549614</c:v>
                </c:pt>
                <c:pt idx="8139">
                  <c:v>0.94594275640414582</c:v>
                </c:pt>
                <c:pt idx="8140">
                  <c:v>0.94594326278904328</c:v>
                </c:pt>
                <c:pt idx="8141">
                  <c:v>0.94594376917018363</c:v>
                </c:pt>
                <c:pt idx="8142">
                  <c:v>0.94594427554757177</c:v>
                </c:pt>
                <c:pt idx="8143">
                  <c:v>0.94594478192120524</c:v>
                </c:pt>
                <c:pt idx="8144">
                  <c:v>0.94594528829108149</c:v>
                </c:pt>
                <c:pt idx="8145">
                  <c:v>0.94594579465720563</c:v>
                </c:pt>
                <c:pt idx="8146">
                  <c:v>0.94594630101957267</c:v>
                </c:pt>
                <c:pt idx="8147">
                  <c:v>0.9459468073781877</c:v>
                </c:pt>
                <c:pt idx="8148">
                  <c:v>0.94594731373304564</c:v>
                </c:pt>
                <c:pt idx="8149">
                  <c:v>0.94594782008415146</c:v>
                </c:pt>
                <c:pt idx="8150">
                  <c:v>0.94594832643150017</c:v>
                </c:pt>
                <c:pt idx="8151">
                  <c:v>0.945948832775097</c:v>
                </c:pt>
                <c:pt idx="8152">
                  <c:v>0.94594933911493662</c:v>
                </c:pt>
                <c:pt idx="8153">
                  <c:v>0.94594984545102445</c:v>
                </c:pt>
                <c:pt idx="8154">
                  <c:v>0.94595035178335518</c:v>
                </c:pt>
                <c:pt idx="8155">
                  <c:v>0.94595085811193402</c:v>
                </c:pt>
                <c:pt idx="8156">
                  <c:v>0.94595136443675587</c:v>
                </c:pt>
                <c:pt idx="8157">
                  <c:v>0.94595187075782583</c:v>
                </c:pt>
                <c:pt idx="8158">
                  <c:v>0.94595237707513891</c:v>
                </c:pt>
                <c:pt idx="8159">
                  <c:v>0.94595288338870009</c:v>
                </c:pt>
                <c:pt idx="8160">
                  <c:v>0.94595338969850684</c:v>
                </c:pt>
                <c:pt idx="8161">
                  <c:v>0.9459538960045567</c:v>
                </c:pt>
                <c:pt idx="8162">
                  <c:v>0.94595440230685479</c:v>
                </c:pt>
                <c:pt idx="8163">
                  <c:v>0.94595490860539611</c:v>
                </c:pt>
                <c:pt idx="8164">
                  <c:v>0.94595541490018553</c:v>
                </c:pt>
                <c:pt idx="8165">
                  <c:v>0.94595592119121819</c:v>
                </c:pt>
                <c:pt idx="8166">
                  <c:v>0.94595739128930179</c:v>
                </c:pt>
                <c:pt idx="8167">
                  <c:v>0.94595790030244209</c:v>
                </c:pt>
                <c:pt idx="8168">
                  <c:v>0.9459822431525905</c:v>
                </c:pt>
                <c:pt idx="8169">
                  <c:v>0.94600855496480918</c:v>
                </c:pt>
                <c:pt idx="8170">
                  <c:v>0.94602594464929335</c:v>
                </c:pt>
                <c:pt idx="8171">
                  <c:v>0.94603485663027542</c:v>
                </c:pt>
                <c:pt idx="8172">
                  <c:v>0.94605027884858395</c:v>
                </c:pt>
                <c:pt idx="8173">
                  <c:v>0.94609361995910135</c:v>
                </c:pt>
                <c:pt idx="8174">
                  <c:v>0.94611389525092182</c:v>
                </c:pt>
                <c:pt idx="8175">
                  <c:v>0.94611490547787136</c:v>
                </c:pt>
                <c:pt idx="8176">
                  <c:v>0.94611743097963596</c:v>
                </c:pt>
                <c:pt idx="8177">
                  <c:v>0.94613474156396993</c:v>
                </c:pt>
                <c:pt idx="8178">
                  <c:v>0.94616099454642166</c:v>
                </c:pt>
                <c:pt idx="8179">
                  <c:v>0.94620197436619646</c:v>
                </c:pt>
                <c:pt idx="8180">
                  <c:v>0.94621260841403787</c:v>
                </c:pt>
                <c:pt idx="8181">
                  <c:v>0.94632125641069176</c:v>
                </c:pt>
                <c:pt idx="8182">
                  <c:v>0.94637057027044447</c:v>
                </c:pt>
                <c:pt idx="8183">
                  <c:v>0.94640817766101837</c:v>
                </c:pt>
                <c:pt idx="8184">
                  <c:v>0.94641258893759972</c:v>
                </c:pt>
                <c:pt idx="8185">
                  <c:v>0.94654075364351431</c:v>
                </c:pt>
                <c:pt idx="8186">
                  <c:v>0.94655786609331583</c:v>
                </c:pt>
                <c:pt idx="8187">
                  <c:v>0.94670578011817519</c:v>
                </c:pt>
                <c:pt idx="8188">
                  <c:v>0.94672535158019855</c:v>
                </c:pt>
                <c:pt idx="8189">
                  <c:v>0.94690890631650193</c:v>
                </c:pt>
                <c:pt idx="8190">
                  <c:v>0.94701798563291328</c:v>
                </c:pt>
                <c:pt idx="8191">
                  <c:v>0.94732409753180336</c:v>
                </c:pt>
                <c:pt idx="8192">
                  <c:v>0.94760845253428527</c:v>
                </c:pt>
                <c:pt idx="8193">
                  <c:v>0.9476835139463986</c:v>
                </c:pt>
                <c:pt idx="8194">
                  <c:v>0.94768450076956889</c:v>
                </c:pt>
                <c:pt idx="8195">
                  <c:v>0.94768499417561269</c:v>
                </c:pt>
                <c:pt idx="8196">
                  <c:v>0.94768548757795901</c:v>
                </c:pt>
                <c:pt idx="8197">
                  <c:v>0.94768598097661272</c:v>
                </c:pt>
                <c:pt idx="8198">
                  <c:v>0.94768647437156883</c:v>
                </c:pt>
                <c:pt idx="8199">
                  <c:v>0.94768696776283246</c:v>
                </c:pt>
                <c:pt idx="8200">
                  <c:v>0.94768746115039859</c:v>
                </c:pt>
                <c:pt idx="8201">
                  <c:v>0.94768795453427213</c:v>
                </c:pt>
                <c:pt idx="8202">
                  <c:v>0.94768844791444828</c:v>
                </c:pt>
                <c:pt idx="8203">
                  <c:v>0.94768894129093195</c:v>
                </c:pt>
                <c:pt idx="8204">
                  <c:v>0.94768943466372069</c:v>
                </c:pt>
                <c:pt idx="8205">
                  <c:v>0.94768992803281205</c:v>
                </c:pt>
                <c:pt idx="8206">
                  <c:v>0.94771557813502816</c:v>
                </c:pt>
                <c:pt idx="8207">
                  <c:v>0.94771607130831581</c:v>
                </c:pt>
                <c:pt idx="8208">
                  <c:v>0.94771656447790686</c:v>
                </c:pt>
                <c:pt idx="8209">
                  <c:v>0.94771705764380654</c:v>
                </c:pt>
                <c:pt idx="8210">
                  <c:v>0.94771755080601217</c:v>
                </c:pt>
                <c:pt idx="8211">
                  <c:v>0.94771804396452142</c:v>
                </c:pt>
                <c:pt idx="8212">
                  <c:v>0.94771853711933918</c:v>
                </c:pt>
                <c:pt idx="8213">
                  <c:v>0.94771903027046056</c:v>
                </c:pt>
                <c:pt idx="8214">
                  <c:v>0.94771952341789045</c:v>
                </c:pt>
                <c:pt idx="8215">
                  <c:v>0.94772001656162408</c:v>
                </c:pt>
                <c:pt idx="8216">
                  <c:v>0.94772050970166632</c:v>
                </c:pt>
                <c:pt idx="8217">
                  <c:v>0.94772100283801231</c:v>
                </c:pt>
                <c:pt idx="8218">
                  <c:v>0.94772149597066691</c:v>
                </c:pt>
                <c:pt idx="8219">
                  <c:v>0.94772198909962524</c:v>
                </c:pt>
                <c:pt idx="8220">
                  <c:v>0.94772248222489219</c:v>
                </c:pt>
                <c:pt idx="8221">
                  <c:v>0.94772297534646299</c:v>
                </c:pt>
                <c:pt idx="8222">
                  <c:v>0.94772346846434241</c:v>
                </c:pt>
                <c:pt idx="8223">
                  <c:v>0.94772396157852568</c:v>
                </c:pt>
                <c:pt idx="8224">
                  <c:v>0.94772445468901767</c:v>
                </c:pt>
                <c:pt idx="8225">
                  <c:v>0.94772494779581362</c:v>
                </c:pt>
                <c:pt idx="8226">
                  <c:v>0.94772544089891819</c:v>
                </c:pt>
                <c:pt idx="8227">
                  <c:v>0.94772593399832916</c:v>
                </c:pt>
                <c:pt idx="8228">
                  <c:v>0.94772642709404398</c:v>
                </c:pt>
                <c:pt idx="8229">
                  <c:v>0.94772692018606775</c:v>
                </c:pt>
                <c:pt idx="8230">
                  <c:v>0.94772741327439525</c:v>
                </c:pt>
                <c:pt idx="8231">
                  <c:v>0.9477279063590317</c:v>
                </c:pt>
                <c:pt idx="8232">
                  <c:v>0.94772839943997211</c:v>
                </c:pt>
                <c:pt idx="8233">
                  <c:v>0.94772889251722148</c:v>
                </c:pt>
                <c:pt idx="8234">
                  <c:v>0.94772938559077469</c:v>
                </c:pt>
                <c:pt idx="8235">
                  <c:v>0.94772987866063696</c:v>
                </c:pt>
                <c:pt idx="8236">
                  <c:v>0.9477303717268033</c:v>
                </c:pt>
                <c:pt idx="8237">
                  <c:v>0.94773086478927837</c:v>
                </c:pt>
                <c:pt idx="8238">
                  <c:v>0.94773135784805773</c:v>
                </c:pt>
                <c:pt idx="8239">
                  <c:v>0.94773185090314604</c:v>
                </c:pt>
                <c:pt idx="8240">
                  <c:v>0.94773234395453843</c:v>
                </c:pt>
                <c:pt idx="8241">
                  <c:v>0.94773283700223976</c:v>
                </c:pt>
                <c:pt idx="8242">
                  <c:v>0.94773333004624538</c:v>
                </c:pt>
                <c:pt idx="8243">
                  <c:v>0.94773382308655996</c:v>
                </c:pt>
                <c:pt idx="8244">
                  <c:v>0.94773431612318126</c:v>
                </c:pt>
                <c:pt idx="8245">
                  <c:v>0.94773480915610664</c:v>
                </c:pt>
                <c:pt idx="8246">
                  <c:v>0.94773530218534108</c:v>
                </c:pt>
                <c:pt idx="8247">
                  <c:v>0.94773579521087992</c:v>
                </c:pt>
                <c:pt idx="8248">
                  <c:v>0.94773628823272782</c:v>
                </c:pt>
                <c:pt idx="8249">
                  <c:v>0.9477367812508799</c:v>
                </c:pt>
                <c:pt idx="8250">
                  <c:v>0.94773727426534127</c:v>
                </c:pt>
                <c:pt idx="8251">
                  <c:v>0.94773776727610692</c:v>
                </c:pt>
                <c:pt idx="8252">
                  <c:v>0.94773826028318175</c:v>
                </c:pt>
                <c:pt idx="8253">
                  <c:v>0.94773875328656088</c:v>
                </c:pt>
                <c:pt idx="8254">
                  <c:v>0.94773924628624928</c:v>
                </c:pt>
                <c:pt idx="8255">
                  <c:v>0.94773973928224209</c:v>
                </c:pt>
                <c:pt idx="8256">
                  <c:v>0.94774023227454418</c:v>
                </c:pt>
                <c:pt idx="8257">
                  <c:v>0.94774072526315056</c:v>
                </c:pt>
                <c:pt idx="8258">
                  <c:v>0.94774121824806634</c:v>
                </c:pt>
                <c:pt idx="8259">
                  <c:v>0.94774171122928652</c:v>
                </c:pt>
                <c:pt idx="8260">
                  <c:v>0.9477422042068161</c:v>
                </c:pt>
                <c:pt idx="8261">
                  <c:v>0.94774269718065252</c:v>
                </c:pt>
                <c:pt idx="8262">
                  <c:v>0.94774319015079345</c:v>
                </c:pt>
                <c:pt idx="8263">
                  <c:v>0.94774368311724388</c:v>
                </c:pt>
                <c:pt idx="8264">
                  <c:v>0.94774417607999872</c:v>
                </c:pt>
                <c:pt idx="8265">
                  <c:v>0.94774466903906307</c:v>
                </c:pt>
                <c:pt idx="8266">
                  <c:v>0.94777029782237021</c:v>
                </c:pt>
                <c:pt idx="8267">
                  <c:v>0.94777128334539384</c:v>
                </c:pt>
                <c:pt idx="8268">
                  <c:v>0.94777177610136865</c:v>
                </c:pt>
                <c:pt idx="8269">
                  <c:v>0.94777226885364907</c:v>
                </c:pt>
                <c:pt idx="8270">
                  <c:v>0.94777276160223989</c:v>
                </c:pt>
                <c:pt idx="8271">
                  <c:v>0.94777374708834294</c:v>
                </c:pt>
                <c:pt idx="8272">
                  <c:v>0.9477742398258554</c:v>
                </c:pt>
                <c:pt idx="8273">
                  <c:v>0.94777473255967815</c:v>
                </c:pt>
                <c:pt idx="8274">
                  <c:v>0.94777522528980662</c:v>
                </c:pt>
                <c:pt idx="8275">
                  <c:v>0.94777571801624561</c:v>
                </c:pt>
                <c:pt idx="8276">
                  <c:v>0.94847706620288641</c:v>
                </c:pt>
                <c:pt idx="8277">
                  <c:v>0.94873245136537288</c:v>
                </c:pt>
                <c:pt idx="8278">
                  <c:v>0.9491280985377899</c:v>
                </c:pt>
                <c:pt idx="8279">
                  <c:v>0.94930647263242873</c:v>
                </c:pt>
                <c:pt idx="8280">
                  <c:v>0.94962006251978404</c:v>
                </c:pt>
                <c:pt idx="8281">
                  <c:v>0.94962054134894736</c:v>
                </c:pt>
                <c:pt idx="8282">
                  <c:v>0.94962102017448413</c:v>
                </c:pt>
                <c:pt idx="8283">
                  <c:v>0.94962149899639436</c:v>
                </c:pt>
                <c:pt idx="8284">
                  <c:v>0.9496219778146805</c:v>
                </c:pt>
                <c:pt idx="8285">
                  <c:v>0.94962245662933786</c:v>
                </c:pt>
                <c:pt idx="8286">
                  <c:v>0.94965173074587539</c:v>
                </c:pt>
                <c:pt idx="8287">
                  <c:v>0.94988910643488456</c:v>
                </c:pt>
                <c:pt idx="8288">
                  <c:v>0.94988958322477757</c:v>
                </c:pt>
                <c:pt idx="8289">
                  <c:v>0.94989006001105625</c:v>
                </c:pt>
                <c:pt idx="8290">
                  <c:v>0.94989053679371571</c:v>
                </c:pt>
                <c:pt idx="8291">
                  <c:v>0.94989101357275851</c:v>
                </c:pt>
                <c:pt idx="8292">
                  <c:v>0.94989149034818454</c:v>
                </c:pt>
                <c:pt idx="8293">
                  <c:v>0.9498919671199938</c:v>
                </c:pt>
                <c:pt idx="8294">
                  <c:v>0.94989244388818872</c:v>
                </c:pt>
                <c:pt idx="8295">
                  <c:v>0.94989292065276465</c:v>
                </c:pt>
                <c:pt idx="8296">
                  <c:v>0.94989339741372392</c:v>
                </c:pt>
                <c:pt idx="8297">
                  <c:v>0.94989387417106652</c:v>
                </c:pt>
                <c:pt idx="8298">
                  <c:v>0.94989435092479246</c:v>
                </c:pt>
                <c:pt idx="8299">
                  <c:v>0.94989482767490419</c:v>
                </c:pt>
                <c:pt idx="8300">
                  <c:v>0.94989530442139702</c:v>
                </c:pt>
                <c:pt idx="8301">
                  <c:v>0.9498957811642732</c:v>
                </c:pt>
                <c:pt idx="8302">
                  <c:v>0.94989625790353283</c:v>
                </c:pt>
                <c:pt idx="8303">
                  <c:v>0.94989673463917579</c:v>
                </c:pt>
                <c:pt idx="8304">
                  <c:v>0.94989721137120242</c:v>
                </c:pt>
                <c:pt idx="8305">
                  <c:v>0.94989768809961483</c:v>
                </c:pt>
                <c:pt idx="8306">
                  <c:v>0.94989816482440836</c:v>
                </c:pt>
                <c:pt idx="8307">
                  <c:v>0.94989864154558545</c:v>
                </c:pt>
                <c:pt idx="8308">
                  <c:v>0.94989911826314599</c:v>
                </c:pt>
                <c:pt idx="8309">
                  <c:v>0.9498995949770902</c:v>
                </c:pt>
                <c:pt idx="8310">
                  <c:v>0.9499000716874203</c:v>
                </c:pt>
                <c:pt idx="8311">
                  <c:v>0.94990054839413163</c:v>
                </c:pt>
                <c:pt idx="8312">
                  <c:v>0.94990102509722663</c:v>
                </c:pt>
                <c:pt idx="8313">
                  <c:v>0.94990150179670518</c:v>
                </c:pt>
                <c:pt idx="8314">
                  <c:v>0.94990197849256741</c:v>
                </c:pt>
                <c:pt idx="8315">
                  <c:v>0.9499024551848132</c:v>
                </c:pt>
                <c:pt idx="8316">
                  <c:v>0.94990293187344521</c:v>
                </c:pt>
                <c:pt idx="8317">
                  <c:v>0.94990340855845845</c:v>
                </c:pt>
                <c:pt idx="8318">
                  <c:v>0.94990388523985536</c:v>
                </c:pt>
                <c:pt idx="8319">
                  <c:v>0.94990436191763616</c:v>
                </c:pt>
                <c:pt idx="8320">
                  <c:v>0.94990483859180064</c:v>
                </c:pt>
                <c:pt idx="8321">
                  <c:v>0.94990531526235122</c:v>
                </c:pt>
                <c:pt idx="8322">
                  <c:v>0.94990579192928315</c:v>
                </c:pt>
                <c:pt idx="8323">
                  <c:v>0.94990626859259897</c:v>
                </c:pt>
                <c:pt idx="8324">
                  <c:v>0.94990674525229857</c:v>
                </c:pt>
                <c:pt idx="8325">
                  <c:v>0.94990722190838206</c:v>
                </c:pt>
                <c:pt idx="8326">
                  <c:v>0.95002503891548506</c:v>
                </c:pt>
                <c:pt idx="8327">
                  <c:v>0.95004197032677096</c:v>
                </c:pt>
                <c:pt idx="8328">
                  <c:v>0.95004244595656329</c:v>
                </c:pt>
                <c:pt idx="8329">
                  <c:v>0.95004292158274428</c:v>
                </c:pt>
                <c:pt idx="8330">
                  <c:v>0.95004339720531406</c:v>
                </c:pt>
                <c:pt idx="8331">
                  <c:v>0.95004387282427505</c:v>
                </c:pt>
                <c:pt idx="8332">
                  <c:v>0.95004434843962249</c:v>
                </c:pt>
                <c:pt idx="8333">
                  <c:v>0.95006907546190222</c:v>
                </c:pt>
                <c:pt idx="8334">
                  <c:v>0.95006955088588152</c:v>
                </c:pt>
                <c:pt idx="8335">
                  <c:v>0.95007002630625292</c:v>
                </c:pt>
                <c:pt idx="8336">
                  <c:v>0.95007050172301177</c:v>
                </c:pt>
                <c:pt idx="8337">
                  <c:v>0.95007097713616029</c:v>
                </c:pt>
                <c:pt idx="8338">
                  <c:v>0.95007145254569869</c:v>
                </c:pt>
                <c:pt idx="8339">
                  <c:v>0.95007192795162698</c:v>
                </c:pt>
                <c:pt idx="8340">
                  <c:v>0.95007240335394494</c:v>
                </c:pt>
                <c:pt idx="8341">
                  <c:v>0.95007287875265523</c:v>
                </c:pt>
                <c:pt idx="8342">
                  <c:v>0.95007335414775296</c:v>
                </c:pt>
                <c:pt idx="8343">
                  <c:v>0.95007382953924058</c:v>
                </c:pt>
                <c:pt idx="8344">
                  <c:v>0.9500743049271182</c:v>
                </c:pt>
                <c:pt idx="8345">
                  <c:v>0.95007478031138559</c:v>
                </c:pt>
                <c:pt idx="8346">
                  <c:v>0.95007525569204543</c:v>
                </c:pt>
                <c:pt idx="8347">
                  <c:v>0.95007573106909282</c:v>
                </c:pt>
                <c:pt idx="8348">
                  <c:v>0.9500762064425301</c:v>
                </c:pt>
                <c:pt idx="8349">
                  <c:v>0.95007668181235738</c:v>
                </c:pt>
                <c:pt idx="8350">
                  <c:v>0.95010139606921507</c:v>
                </c:pt>
                <c:pt idx="8351">
                  <c:v>0.9501035579590712</c:v>
                </c:pt>
                <c:pt idx="8352">
                  <c:v>0.95012610056708036</c:v>
                </c:pt>
                <c:pt idx="8353">
                  <c:v>0.95014557223434903</c:v>
                </c:pt>
                <c:pt idx="8354">
                  <c:v>0.95014604707730044</c:v>
                </c:pt>
                <c:pt idx="8355">
                  <c:v>0.95014652191664428</c:v>
                </c:pt>
                <c:pt idx="8356">
                  <c:v>0.95046658956335373</c:v>
                </c:pt>
                <c:pt idx="8357">
                  <c:v>0.95056282874430953</c:v>
                </c:pt>
                <c:pt idx="8358">
                  <c:v>0.9506589186061335</c:v>
                </c:pt>
                <c:pt idx="8359">
                  <c:v>0.95066870634759759</c:v>
                </c:pt>
                <c:pt idx="8360">
                  <c:v>0.95082680015275678</c:v>
                </c:pt>
                <c:pt idx="8361">
                  <c:v>0.95083545251289647</c:v>
                </c:pt>
                <c:pt idx="8362">
                  <c:v>0.95129131463561334</c:v>
                </c:pt>
                <c:pt idx="8363">
                  <c:v>0.95136398453529503</c:v>
                </c:pt>
                <c:pt idx="8364">
                  <c:v>0.9515743708159855</c:v>
                </c:pt>
                <c:pt idx="8365">
                  <c:v>0.95165110810110476</c:v>
                </c:pt>
                <c:pt idx="8366">
                  <c:v>0.95267512255081832</c:v>
                </c:pt>
                <c:pt idx="8367">
                  <c:v>0.95299028503024352</c:v>
                </c:pt>
                <c:pt idx="8368">
                  <c:v>0.95302483298488694</c:v>
                </c:pt>
                <c:pt idx="8369">
                  <c:v>0.95307536041347141</c:v>
                </c:pt>
                <c:pt idx="8370">
                  <c:v>0.9531159589738587</c:v>
                </c:pt>
                <c:pt idx="8371">
                  <c:v>0.95311972121795363</c:v>
                </c:pt>
                <c:pt idx="8372">
                  <c:v>0.95312428813747163</c:v>
                </c:pt>
                <c:pt idx="8373">
                  <c:v>0.95316752145348937</c:v>
                </c:pt>
                <c:pt idx="8374">
                  <c:v>0.95327151321768633</c:v>
                </c:pt>
                <c:pt idx="8375">
                  <c:v>0.95336336502249253</c:v>
                </c:pt>
                <c:pt idx="8376">
                  <c:v>0.95340487270077301</c:v>
                </c:pt>
                <c:pt idx="8377">
                  <c:v>0.95420686935489996</c:v>
                </c:pt>
                <c:pt idx="8378">
                  <c:v>0.95444364148680005</c:v>
                </c:pt>
                <c:pt idx="8379">
                  <c:v>0.95448437500525807</c:v>
                </c:pt>
                <c:pt idx="8380">
                  <c:v>0.95457430646754549</c:v>
                </c:pt>
                <c:pt idx="8381">
                  <c:v>0.95461157004383612</c:v>
                </c:pt>
                <c:pt idx="8382">
                  <c:v>0.95461494599781038</c:v>
                </c:pt>
                <c:pt idx="8383">
                  <c:v>0.9548497484938796</c:v>
                </c:pt>
                <c:pt idx="8384">
                  <c:v>0.9548650211021219</c:v>
                </c:pt>
                <c:pt idx="8385">
                  <c:v>0.95493909863736959</c:v>
                </c:pt>
                <c:pt idx="8386">
                  <c:v>0.95500268955328749</c:v>
                </c:pt>
                <c:pt idx="8387">
                  <c:v>0.95502331266351692</c:v>
                </c:pt>
                <c:pt idx="8388">
                  <c:v>0.9550481607437602</c:v>
                </c:pt>
                <c:pt idx="8389">
                  <c:v>0.95505242296798121</c:v>
                </c:pt>
                <c:pt idx="8390">
                  <c:v>0.95509359493885482</c:v>
                </c:pt>
                <c:pt idx="8391">
                  <c:v>0.95509785369478983</c:v>
                </c:pt>
                <c:pt idx="8392">
                  <c:v>0.95510485468184048</c:v>
                </c:pt>
                <c:pt idx="8393">
                  <c:v>0.9551119200217828</c:v>
                </c:pt>
                <c:pt idx="8394">
                  <c:v>0.95511673467928038</c:v>
                </c:pt>
                <c:pt idx="8395">
                  <c:v>0.9551171711858728</c:v>
                </c:pt>
                <c:pt idx="8396">
                  <c:v>0.95513366029314839</c:v>
                </c:pt>
                <c:pt idx="8397">
                  <c:v>0.95513388561188151</c:v>
                </c:pt>
                <c:pt idx="8398">
                  <c:v>0.95513445260906227</c:v>
                </c:pt>
                <c:pt idx="8399">
                  <c:v>0.95514324744770729</c:v>
                </c:pt>
                <c:pt idx="8400">
                  <c:v>0.95515713920719358</c:v>
                </c:pt>
                <c:pt idx="8401">
                  <c:v>0.9551575753973931</c:v>
                </c:pt>
                <c:pt idx="8402">
                  <c:v>0.95515801158417879</c:v>
                </c:pt>
                <c:pt idx="8403">
                  <c:v>0.95516298536187005</c:v>
                </c:pt>
                <c:pt idx="8404">
                  <c:v>0.95516342150628419</c:v>
                </c:pt>
                <c:pt idx="8405">
                  <c:v>0.95516680270437671</c:v>
                </c:pt>
                <c:pt idx="8406">
                  <c:v>0.95517018789007846</c:v>
                </c:pt>
                <c:pt idx="8407">
                  <c:v>0.95518068859002891</c:v>
                </c:pt>
                <c:pt idx="8408">
                  <c:v>0.9551865322726294</c:v>
                </c:pt>
                <c:pt idx="8409">
                  <c:v>0.95518696823261418</c:v>
                </c:pt>
                <c:pt idx="8410">
                  <c:v>0.95518740418918635</c:v>
                </c:pt>
                <c:pt idx="8411">
                  <c:v>0.95520335636137033</c:v>
                </c:pt>
                <c:pt idx="8412">
                  <c:v>0.95520379218956741</c:v>
                </c:pt>
                <c:pt idx="8413">
                  <c:v>0.95520422801434823</c:v>
                </c:pt>
                <c:pt idx="8414">
                  <c:v>0.95520771068496757</c:v>
                </c:pt>
                <c:pt idx="8415">
                  <c:v>0.9552100692255574</c:v>
                </c:pt>
                <c:pt idx="8416">
                  <c:v>0.95521050500116389</c:v>
                </c:pt>
                <c:pt idx="8417">
                  <c:v>0.95521094077335644</c:v>
                </c:pt>
                <c:pt idx="8418">
                  <c:v>0.95521137654213728</c:v>
                </c:pt>
                <c:pt idx="8419">
                  <c:v>0.95521301183835738</c:v>
                </c:pt>
                <c:pt idx="8420">
                  <c:v>0.95522688619860674</c:v>
                </c:pt>
                <c:pt idx="8421">
                  <c:v>0.95523403181468114</c:v>
                </c:pt>
                <c:pt idx="8422">
                  <c:v>0.9552433088559511</c:v>
                </c:pt>
                <c:pt idx="8423">
                  <c:v>0.95524805657939982</c:v>
                </c:pt>
                <c:pt idx="8424">
                  <c:v>0.95524953515336464</c:v>
                </c:pt>
                <c:pt idx="8425">
                  <c:v>0.9552530149872942</c:v>
                </c:pt>
                <c:pt idx="8426">
                  <c:v>0.95525667785849699</c:v>
                </c:pt>
                <c:pt idx="8427">
                  <c:v>0.95527217488107341</c:v>
                </c:pt>
                <c:pt idx="8428">
                  <c:v>0.95527537077145142</c:v>
                </c:pt>
                <c:pt idx="8429">
                  <c:v>0.95527931467604255</c:v>
                </c:pt>
                <c:pt idx="8430">
                  <c:v>0.95529480538419098</c:v>
                </c:pt>
                <c:pt idx="8431">
                  <c:v>0.95529628854014348</c:v>
                </c:pt>
                <c:pt idx="8432">
                  <c:v>0.95529828238294234</c:v>
                </c:pt>
                <c:pt idx="8433">
                  <c:v>0.95530194226976961</c:v>
                </c:pt>
                <c:pt idx="8434">
                  <c:v>0.9553174266651755</c:v>
                </c:pt>
                <c:pt idx="8435">
                  <c:v>0.9553209022469008</c:v>
                </c:pt>
                <c:pt idx="8436">
                  <c:v>0.95532456064213611</c:v>
                </c:pt>
                <c:pt idx="8437">
                  <c:v>0.95533418847781559</c:v>
                </c:pt>
                <c:pt idx="8438">
                  <c:v>0.95533805723286747</c:v>
                </c:pt>
                <c:pt idx="8439">
                  <c:v>0.9553471697956003</c:v>
                </c:pt>
                <c:pt idx="8440">
                  <c:v>0.95534760449668132</c:v>
                </c:pt>
                <c:pt idx="8441">
                  <c:v>0.95534803919435374</c:v>
                </c:pt>
                <c:pt idx="8442">
                  <c:v>0.95534847388861788</c:v>
                </c:pt>
                <c:pt idx="8443">
                  <c:v>0.95534890857947574</c:v>
                </c:pt>
                <c:pt idx="8444">
                  <c:v>0.95534934326692311</c:v>
                </c:pt>
                <c:pt idx="8445">
                  <c:v>0.95534977795096199</c:v>
                </c:pt>
                <c:pt idx="8446">
                  <c:v>0.95535021263159259</c:v>
                </c:pt>
                <c:pt idx="8447">
                  <c:v>0.95535064730881492</c:v>
                </c:pt>
                <c:pt idx="8448">
                  <c:v>0.95535108198262886</c:v>
                </c:pt>
                <c:pt idx="8449">
                  <c:v>0.95535151665303675</c:v>
                </c:pt>
                <c:pt idx="8450">
                  <c:v>0.95535195132003414</c:v>
                </c:pt>
                <c:pt idx="8451">
                  <c:v>0.95535238598362326</c:v>
                </c:pt>
                <c:pt idx="8452">
                  <c:v>0.95535282064380422</c:v>
                </c:pt>
                <c:pt idx="8453">
                  <c:v>0.95535325530057691</c:v>
                </c:pt>
                <c:pt idx="8454">
                  <c:v>0.95535368995394354</c:v>
                </c:pt>
                <c:pt idx="8455">
                  <c:v>0.95535412460389979</c:v>
                </c:pt>
                <c:pt idx="8456">
                  <c:v>0.95535455925044799</c:v>
                </c:pt>
                <c:pt idx="8457">
                  <c:v>0.95535499389358791</c:v>
                </c:pt>
                <c:pt idx="8458">
                  <c:v>0.95535542853331967</c:v>
                </c:pt>
                <c:pt idx="8459">
                  <c:v>0.9553558631696456</c:v>
                </c:pt>
                <c:pt idx="8460">
                  <c:v>0.95535629780256126</c:v>
                </c:pt>
                <c:pt idx="8461">
                  <c:v>0.95535673243206876</c:v>
                </c:pt>
                <c:pt idx="8462">
                  <c:v>0.95535679370672322</c:v>
                </c:pt>
                <c:pt idx="8463">
                  <c:v>0.9553571670581682</c:v>
                </c:pt>
                <c:pt idx="8464">
                  <c:v>0.95535760168085959</c:v>
                </c:pt>
                <c:pt idx="8465">
                  <c:v>0.95535803630014304</c:v>
                </c:pt>
                <c:pt idx="8466">
                  <c:v>0.95535847091602055</c:v>
                </c:pt>
                <c:pt idx="8467">
                  <c:v>0.9553589055284879</c:v>
                </c:pt>
                <c:pt idx="8468">
                  <c:v>0.95535934013754731</c:v>
                </c:pt>
                <c:pt idx="8469">
                  <c:v>0.95535977474319878</c:v>
                </c:pt>
                <c:pt idx="8470">
                  <c:v>0.95536489383121848</c:v>
                </c:pt>
                <c:pt idx="8471">
                  <c:v>0.95536532839332011</c:v>
                </c:pt>
                <c:pt idx="8472">
                  <c:v>0.95536576295201414</c:v>
                </c:pt>
                <c:pt idx="8473">
                  <c:v>0.95536619750730034</c:v>
                </c:pt>
                <c:pt idx="8474">
                  <c:v>0.95536663205918104</c:v>
                </c:pt>
                <c:pt idx="8475">
                  <c:v>0.95537938972023018</c:v>
                </c:pt>
                <c:pt idx="8476">
                  <c:v>0.95538236954133882</c:v>
                </c:pt>
                <c:pt idx="8477">
                  <c:v>0.95538280396639341</c:v>
                </c:pt>
                <c:pt idx="8478">
                  <c:v>0.95539234932568862</c:v>
                </c:pt>
                <c:pt idx="8479">
                  <c:v>0.95539813888584335</c:v>
                </c:pt>
                <c:pt idx="8480">
                  <c:v>0.95539933691572043</c:v>
                </c:pt>
                <c:pt idx="8481">
                  <c:v>0.95540197652078862</c:v>
                </c:pt>
                <c:pt idx="8482">
                  <c:v>0.95540756056324183</c:v>
                </c:pt>
                <c:pt idx="8483">
                  <c:v>0.95540799479071825</c:v>
                </c:pt>
                <c:pt idx="8484">
                  <c:v>0.95540842901478862</c:v>
                </c:pt>
                <c:pt idx="8485">
                  <c:v>0.95540886323545515</c:v>
                </c:pt>
                <c:pt idx="8486">
                  <c:v>0.95541493084171236</c:v>
                </c:pt>
                <c:pt idx="8487">
                  <c:v>0.95542071804092155</c:v>
                </c:pt>
                <c:pt idx="8488">
                  <c:v>0.95542115216519097</c:v>
                </c:pt>
                <c:pt idx="8489">
                  <c:v>0.95543750314865716</c:v>
                </c:pt>
                <c:pt idx="8490">
                  <c:v>0.95544017935569492</c:v>
                </c:pt>
                <c:pt idx="8491">
                  <c:v>0.95544712249289276</c:v>
                </c:pt>
                <c:pt idx="8492">
                  <c:v>0.95546006624897495</c:v>
                </c:pt>
                <c:pt idx="8493">
                  <c:v>0.95546628249837329</c:v>
                </c:pt>
                <c:pt idx="8494">
                  <c:v>0.95546968166934909</c:v>
                </c:pt>
                <c:pt idx="8495">
                  <c:v>0.95548262014512642</c:v>
                </c:pt>
                <c:pt idx="8496">
                  <c:v>0.95548883385850114</c:v>
                </c:pt>
                <c:pt idx="8497">
                  <c:v>0.95548926744832285</c:v>
                </c:pt>
                <c:pt idx="8498">
                  <c:v>0.95550516483956371</c:v>
                </c:pt>
                <c:pt idx="8499">
                  <c:v>0.95551180943049452</c:v>
                </c:pt>
                <c:pt idx="8500">
                  <c:v>0.9555147724153561</c:v>
                </c:pt>
                <c:pt idx="8501">
                  <c:v>0.95552368017551781</c:v>
                </c:pt>
                <c:pt idx="8502">
                  <c:v>0.95552411349184263</c:v>
                </c:pt>
                <c:pt idx="8503">
                  <c:v>0.95552498011429043</c:v>
                </c:pt>
                <c:pt idx="8504">
                  <c:v>0.95552541342041131</c:v>
                </c:pt>
                <c:pt idx="8505">
                  <c:v>0.95552628002244933</c:v>
                </c:pt>
                <c:pt idx="8506">
                  <c:v>0.95552671331836636</c:v>
                </c:pt>
                <c:pt idx="8507">
                  <c:v>0.95552714661088445</c:v>
                </c:pt>
                <c:pt idx="8508">
                  <c:v>0.95552757989999915</c:v>
                </c:pt>
                <c:pt idx="8509">
                  <c:v>0.95552770033474532</c:v>
                </c:pt>
                <c:pt idx="8510">
                  <c:v>0.95552801318571268</c:v>
                </c:pt>
                <c:pt idx="8511">
                  <c:v>0.95552844646802493</c:v>
                </c:pt>
                <c:pt idx="8512">
                  <c:v>0.95552887974693612</c:v>
                </c:pt>
                <c:pt idx="8513">
                  <c:v>0.95552931302244615</c:v>
                </c:pt>
                <c:pt idx="8514">
                  <c:v>0.95552974629455723</c:v>
                </c:pt>
                <c:pt idx="8515">
                  <c:v>0.95553017956326503</c:v>
                </c:pt>
                <c:pt idx="8516">
                  <c:v>0.95553061282857177</c:v>
                </c:pt>
                <c:pt idx="8517">
                  <c:v>0.95553104609047745</c:v>
                </c:pt>
                <c:pt idx="8518">
                  <c:v>0.95553147934898208</c:v>
                </c:pt>
                <c:pt idx="8519">
                  <c:v>0.95553191260408787</c:v>
                </c:pt>
                <c:pt idx="8520">
                  <c:v>0.9555323458557905</c:v>
                </c:pt>
                <c:pt idx="8521">
                  <c:v>0.95553277910409196</c:v>
                </c:pt>
                <c:pt idx="8522">
                  <c:v>0.95553321234899258</c:v>
                </c:pt>
                <c:pt idx="8523">
                  <c:v>0.95553364559049225</c:v>
                </c:pt>
                <c:pt idx="8524">
                  <c:v>0.95553636538391484</c:v>
                </c:pt>
                <c:pt idx="8525">
                  <c:v>0.95553679860066298</c:v>
                </c:pt>
                <c:pt idx="8526">
                  <c:v>0.95553723181401029</c:v>
                </c:pt>
                <c:pt idx="8527">
                  <c:v>0.95553730398981762</c:v>
                </c:pt>
                <c:pt idx="8528">
                  <c:v>0.95553766502395898</c:v>
                </c:pt>
                <c:pt idx="8529">
                  <c:v>0.95553773719919755</c:v>
                </c:pt>
                <c:pt idx="8530">
                  <c:v>0.95553809823050473</c:v>
                </c:pt>
                <c:pt idx="8531">
                  <c:v>0.95553853143364964</c:v>
                </c:pt>
                <c:pt idx="8532">
                  <c:v>0.95553896463339383</c:v>
                </c:pt>
                <c:pt idx="8533">
                  <c:v>0.95553939782973729</c:v>
                </c:pt>
                <c:pt idx="8534">
                  <c:v>0.95553983102268225</c:v>
                </c:pt>
                <c:pt idx="8535">
                  <c:v>0.95554026421222438</c:v>
                </c:pt>
                <c:pt idx="8536">
                  <c:v>0.95554069739836578</c:v>
                </c:pt>
                <c:pt idx="8537">
                  <c:v>0.95554113058110646</c:v>
                </c:pt>
                <c:pt idx="8538">
                  <c:v>0.95554156376044663</c:v>
                </c:pt>
                <c:pt idx="8539">
                  <c:v>0.95554199693638608</c:v>
                </c:pt>
                <c:pt idx="8540">
                  <c:v>0.95554243010892714</c:v>
                </c:pt>
                <c:pt idx="8541">
                  <c:v>0.95554286327806548</c:v>
                </c:pt>
                <c:pt idx="8542">
                  <c:v>0.9555432964438032</c:v>
                </c:pt>
                <c:pt idx="8543">
                  <c:v>0.95554372960614031</c:v>
                </c:pt>
                <c:pt idx="8544">
                  <c:v>0.95554416276507692</c:v>
                </c:pt>
                <c:pt idx="8545">
                  <c:v>0.95555022663313016</c:v>
                </c:pt>
                <c:pt idx="8546">
                  <c:v>0.95556025940109213</c:v>
                </c:pt>
                <c:pt idx="8547">
                  <c:v>0.95556536619163213</c:v>
                </c:pt>
                <c:pt idx="8548">
                  <c:v>0.95556711532301064</c:v>
                </c:pt>
                <c:pt idx="8549">
                  <c:v>0.95557274373717027</c:v>
                </c:pt>
                <c:pt idx="8550">
                  <c:v>0.95557606977373677</c:v>
                </c:pt>
                <c:pt idx="8551">
                  <c:v>0.95557736847861241</c:v>
                </c:pt>
                <c:pt idx="8552">
                  <c:v>0.95557824942890102</c:v>
                </c:pt>
                <c:pt idx="8553">
                  <c:v>0.95557866715289752</c:v>
                </c:pt>
                <c:pt idx="8554">
                  <c:v>0.95558277240973644</c:v>
                </c:pt>
                <c:pt idx="8555">
                  <c:v>0.95558320526213003</c:v>
                </c:pt>
                <c:pt idx="8556">
                  <c:v>0.95559075609678434</c:v>
                </c:pt>
                <c:pt idx="8557">
                  <c:v>0.95559525164932457</c:v>
                </c:pt>
                <c:pt idx="8558">
                  <c:v>0.95560570890326335</c:v>
                </c:pt>
                <c:pt idx="8559">
                  <c:v>0.95561325665503705</c:v>
                </c:pt>
                <c:pt idx="8560">
                  <c:v>0.95561775037205188</c:v>
                </c:pt>
                <c:pt idx="8561">
                  <c:v>0.95562820335610699</c:v>
                </c:pt>
                <c:pt idx="8562">
                  <c:v>0.95563574802582874</c:v>
                </c:pt>
                <c:pt idx="8563">
                  <c:v>0.95564023990780467</c:v>
                </c:pt>
                <c:pt idx="8564">
                  <c:v>0.95565068862312008</c:v>
                </c:pt>
                <c:pt idx="8565">
                  <c:v>0.95565823021161189</c:v>
                </c:pt>
                <c:pt idx="8566">
                  <c:v>0.95566272025904397</c:v>
                </c:pt>
                <c:pt idx="8567">
                  <c:v>0.95567316470676156</c:v>
                </c:pt>
                <c:pt idx="8568">
                  <c:v>0.95568070321484555</c:v>
                </c:pt>
                <c:pt idx="8569">
                  <c:v>0.9556851914282225</c:v>
                </c:pt>
                <c:pt idx="8570">
                  <c:v>0.95569563160948401</c:v>
                </c:pt>
                <c:pt idx="8571">
                  <c:v>0.95570316703798863</c:v>
                </c:pt>
                <c:pt idx="8572">
                  <c:v>0.95570736328318318</c:v>
                </c:pt>
                <c:pt idx="8573">
                  <c:v>0.95570765341779906</c:v>
                </c:pt>
                <c:pt idx="8574">
                  <c:v>0.95570921395958852</c:v>
                </c:pt>
                <c:pt idx="8575">
                  <c:v>0.95571808933374847</c:v>
                </c:pt>
                <c:pt idx="8576">
                  <c:v>0.95572562168349395</c:v>
                </c:pt>
                <c:pt idx="8577">
                  <c:v>0.95573010623023302</c:v>
                </c:pt>
                <c:pt idx="8578">
                  <c:v>0.95574053788200797</c:v>
                </c:pt>
                <c:pt idx="8579">
                  <c:v>0.95574751301775129</c:v>
                </c:pt>
                <c:pt idx="8580">
                  <c:v>0.95574806715382288</c:v>
                </c:pt>
                <c:pt idx="8581">
                  <c:v>0.95576297725672155</c:v>
                </c:pt>
                <c:pt idx="8582">
                  <c:v>0.95576994954182903</c:v>
                </c:pt>
                <c:pt idx="8583">
                  <c:v>0.95577050345142789</c:v>
                </c:pt>
                <c:pt idx="8584">
                  <c:v>0.95577282308531408</c:v>
                </c:pt>
                <c:pt idx="8585">
                  <c:v>0.9557827479734492</c:v>
                </c:pt>
                <c:pt idx="8586">
                  <c:v>0.95579237689558161</c:v>
                </c:pt>
                <c:pt idx="8587">
                  <c:v>0.95579293057876846</c:v>
                </c:pt>
                <c:pt idx="8588">
                  <c:v>0.95579473844292695</c:v>
                </c:pt>
                <c:pt idx="8589">
                  <c:v>0.95580560120042379</c:v>
                </c:pt>
                <c:pt idx="8590">
                  <c:v>0.95581534853830386</c:v>
                </c:pt>
                <c:pt idx="8591">
                  <c:v>0.9558377573324871</c:v>
                </c:pt>
                <c:pt idx="8592">
                  <c:v>0.95585695023139738</c:v>
                </c:pt>
                <c:pt idx="8593">
                  <c:v>0.95586015696377746</c:v>
                </c:pt>
                <c:pt idx="8594">
                  <c:v>0.9558799649219063</c:v>
                </c:pt>
                <c:pt idx="8595">
                  <c:v>0.95588254743463441</c:v>
                </c:pt>
                <c:pt idx="8596">
                  <c:v>0.9559049287475111</c:v>
                </c:pt>
                <c:pt idx="8597">
                  <c:v>0.95592409810589396</c:v>
                </c:pt>
                <c:pt idx="8598">
                  <c:v>0.9559273009048691</c:v>
                </c:pt>
                <c:pt idx="8599">
                  <c:v>0.95594966390916181</c:v>
                </c:pt>
                <c:pt idx="8600">
                  <c:v>0.95597201776284868</c:v>
                </c:pt>
                <c:pt idx="8601">
                  <c:v>0.95598735716890437</c:v>
                </c:pt>
                <c:pt idx="8602">
                  <c:v>0.95599436246838965</c:v>
                </c:pt>
                <c:pt idx="8603">
                  <c:v>0.95600043336483864</c:v>
                </c:pt>
                <c:pt idx="8604">
                  <c:v>0.95601669802823774</c:v>
                </c:pt>
                <c:pt idx="8605">
                  <c:v>0.9560836498582177</c:v>
                </c:pt>
                <c:pt idx="8606">
                  <c:v>0.95633167645957107</c:v>
                </c:pt>
                <c:pt idx="8607">
                  <c:v>0.95635515413809202</c:v>
                </c:pt>
                <c:pt idx="8608">
                  <c:v>0.95637734184741263</c:v>
                </c:pt>
                <c:pt idx="8609">
                  <c:v>0.95638362032703117</c:v>
                </c:pt>
                <c:pt idx="8610">
                  <c:v>0.95639952045333154</c:v>
                </c:pt>
                <c:pt idx="8611">
                  <c:v>0.95643170153186319</c:v>
                </c:pt>
                <c:pt idx="8612">
                  <c:v>0.95643212770027686</c:v>
                </c:pt>
                <c:pt idx="8613">
                  <c:v>0.95643255386532822</c:v>
                </c:pt>
                <c:pt idx="8614">
                  <c:v>0.95648822767689889</c:v>
                </c:pt>
                <c:pt idx="8615">
                  <c:v>0.95650479035255731</c:v>
                </c:pt>
                <c:pt idx="8616">
                  <c:v>0.95651775921140236</c:v>
                </c:pt>
                <c:pt idx="8617">
                  <c:v>0.95660105349908742</c:v>
                </c:pt>
                <c:pt idx="8618">
                  <c:v>0.95664761799729037</c:v>
                </c:pt>
                <c:pt idx="8619">
                  <c:v>0.95674922556634467</c:v>
                </c:pt>
                <c:pt idx="8620">
                  <c:v>0.95688430057234986</c:v>
                </c:pt>
                <c:pt idx="8621">
                  <c:v>0.95694836504634606</c:v>
                </c:pt>
                <c:pt idx="8622">
                  <c:v>0.95696271830044555</c:v>
                </c:pt>
                <c:pt idx="8623">
                  <c:v>0.95702792241354262</c:v>
                </c:pt>
                <c:pt idx="8624">
                  <c:v>0.95716886264590983</c:v>
                </c:pt>
                <c:pt idx="8625">
                  <c:v>0.95722464472010793</c:v>
                </c:pt>
                <c:pt idx="8626">
                  <c:v>0.95815217674236974</c:v>
                </c:pt>
                <c:pt idx="8627">
                  <c:v>0.95817542991111793</c:v>
                </c:pt>
                <c:pt idx="8628">
                  <c:v>0.95852008076632123</c:v>
                </c:pt>
                <c:pt idx="8629">
                  <c:v>0.95857705341533261</c:v>
                </c:pt>
                <c:pt idx="8630">
                  <c:v>0.95859939466632393</c:v>
                </c:pt>
                <c:pt idx="8631">
                  <c:v>0.95860351661888599</c:v>
                </c:pt>
                <c:pt idx="8632">
                  <c:v>0.95864121969099203</c:v>
                </c:pt>
                <c:pt idx="8633">
                  <c:v>0.95872565612344451</c:v>
                </c:pt>
                <c:pt idx="8634">
                  <c:v>0.95874589097762586</c:v>
                </c:pt>
                <c:pt idx="8635">
                  <c:v>0.95882895840914462</c:v>
                </c:pt>
                <c:pt idx="8636">
                  <c:v>0.95886649493338083</c:v>
                </c:pt>
                <c:pt idx="8637">
                  <c:v>0.9588909499345819</c:v>
                </c:pt>
                <c:pt idx="8638">
                  <c:v>0.95889636857676774</c:v>
                </c:pt>
                <c:pt idx="8639">
                  <c:v>0.96003814317066782</c:v>
                </c:pt>
                <c:pt idx="8640">
                  <c:v>0.96017251150621319</c:v>
                </c:pt>
                <c:pt idx="8641">
                  <c:v>0.9602090503442654</c:v>
                </c:pt>
                <c:pt idx="8642">
                  <c:v>0.96025323870192514</c:v>
                </c:pt>
                <c:pt idx="8643">
                  <c:v>0.96028971731179047</c:v>
                </c:pt>
                <c:pt idx="8644">
                  <c:v>0.96048285357521124</c:v>
                </c:pt>
                <c:pt idx="8645">
                  <c:v>0.96049227657046499</c:v>
                </c:pt>
                <c:pt idx="8646">
                  <c:v>0.96064090087050713</c:v>
                </c:pt>
                <c:pt idx="8647">
                  <c:v>0.96071637508541596</c:v>
                </c:pt>
                <c:pt idx="8648">
                  <c:v>0.96077031309460359</c:v>
                </c:pt>
                <c:pt idx="8649">
                  <c:v>0.96102110725453826</c:v>
                </c:pt>
                <c:pt idx="8650">
                  <c:v>0.96178518422709069</c:v>
                </c:pt>
                <c:pt idx="8651">
                  <c:v>0.96206484942736303</c:v>
                </c:pt>
                <c:pt idx="8652">
                  <c:v>0.96210901672815607</c:v>
                </c:pt>
                <c:pt idx="8653">
                  <c:v>0.96211075466163432</c:v>
                </c:pt>
                <c:pt idx="8654">
                  <c:v>0.96239158106310274</c:v>
                </c:pt>
                <c:pt idx="8655">
                  <c:v>0.96252552148069559</c:v>
                </c:pt>
                <c:pt idx="8656">
                  <c:v>0.96256760185643142</c:v>
                </c:pt>
                <c:pt idx="8657">
                  <c:v>0.96260233982175758</c:v>
                </c:pt>
                <c:pt idx="8658">
                  <c:v>0.96263705145133061</c:v>
                </c:pt>
                <c:pt idx="8659">
                  <c:v>0.96264434972314128</c:v>
                </c:pt>
                <c:pt idx="8660">
                  <c:v>0.96267902949550788</c:v>
                </c:pt>
                <c:pt idx="8661">
                  <c:v>0.96309344770250427</c:v>
                </c:pt>
                <c:pt idx="8662">
                  <c:v>0.9631350061711994</c:v>
                </c:pt>
                <c:pt idx="8663">
                  <c:v>0.96316931318175936</c:v>
                </c:pt>
                <c:pt idx="8664">
                  <c:v>0.96324505109134406</c:v>
                </c:pt>
                <c:pt idx="8665">
                  <c:v>0.96336378578826976</c:v>
                </c:pt>
                <c:pt idx="8666">
                  <c:v>0.96357022403617687</c:v>
                </c:pt>
                <c:pt idx="8667">
                  <c:v>0.96363953093375532</c:v>
                </c:pt>
                <c:pt idx="8668">
                  <c:v>0.96365089792353931</c:v>
                </c:pt>
                <c:pt idx="8669">
                  <c:v>0.96374733174073379</c:v>
                </c:pt>
                <c:pt idx="8670">
                  <c:v>0.96375345649444311</c:v>
                </c:pt>
                <c:pt idx="8671">
                  <c:v>0.96376531624623163</c:v>
                </c:pt>
                <c:pt idx="8672">
                  <c:v>0.96376677919493436</c:v>
                </c:pt>
                <c:pt idx="8673">
                  <c:v>0.9637719782503209</c:v>
                </c:pt>
                <c:pt idx="8674">
                  <c:v>0.96377234505820364</c:v>
                </c:pt>
                <c:pt idx="8675">
                  <c:v>0.96377710743200273</c:v>
                </c:pt>
                <c:pt idx="8676">
                  <c:v>0.96378621810742293</c:v>
                </c:pt>
                <c:pt idx="8677">
                  <c:v>0.96378772540135238</c:v>
                </c:pt>
                <c:pt idx="8678">
                  <c:v>0.96379141487908249</c:v>
                </c:pt>
                <c:pt idx="8679">
                  <c:v>0.96380268208374797</c:v>
                </c:pt>
                <c:pt idx="8680">
                  <c:v>0.96380564848078698</c:v>
                </c:pt>
                <c:pt idx="8681">
                  <c:v>0.96381047648069273</c:v>
                </c:pt>
                <c:pt idx="8682">
                  <c:v>0.96381084296941022</c:v>
                </c:pt>
                <c:pt idx="8683">
                  <c:v>0.9638166057047447</c:v>
                </c:pt>
                <c:pt idx="8684">
                  <c:v>0.96382448707397761</c:v>
                </c:pt>
                <c:pt idx="8685">
                  <c:v>0.96382916946400665</c:v>
                </c:pt>
                <c:pt idx="8686">
                  <c:v>0.96382989619620907</c:v>
                </c:pt>
                <c:pt idx="8687">
                  <c:v>0.96383465237482469</c:v>
                </c:pt>
                <c:pt idx="8688">
                  <c:v>0.96384894120867692</c:v>
                </c:pt>
                <c:pt idx="8689">
                  <c:v>0.96386414149000099</c:v>
                </c:pt>
                <c:pt idx="8690">
                  <c:v>0.96386435306015505</c:v>
                </c:pt>
                <c:pt idx="8691">
                  <c:v>0.9638679780092626</c:v>
                </c:pt>
                <c:pt idx="8692">
                  <c:v>0.96388317173569837</c:v>
                </c:pt>
                <c:pt idx="8693">
                  <c:v>0.96388700660040771</c:v>
                </c:pt>
                <c:pt idx="8694">
                  <c:v>0.96389212244340639</c:v>
                </c:pt>
                <c:pt idx="8695">
                  <c:v>0.96390602698455863</c:v>
                </c:pt>
                <c:pt idx="8696">
                  <c:v>0.96392120760707589</c:v>
                </c:pt>
                <c:pt idx="8697">
                  <c:v>0.96392503916416239</c:v>
                </c:pt>
                <c:pt idx="8698">
                  <c:v>0.96393009323498124</c:v>
                </c:pt>
                <c:pt idx="8699">
                  <c:v>0.96393809743586589</c:v>
                </c:pt>
                <c:pt idx="8700">
                  <c:v>0.96394021323764567</c:v>
                </c:pt>
                <c:pt idx="8701">
                  <c:v>0.96394278308465831</c:v>
                </c:pt>
                <c:pt idx="8702">
                  <c:v>0.96394946037070572</c:v>
                </c:pt>
                <c:pt idx="8703">
                  <c:v>0.96395921066806278</c:v>
                </c:pt>
                <c:pt idx="8704">
                  <c:v>0.96396881898909048</c:v>
                </c:pt>
                <c:pt idx="8705">
                  <c:v>0.96397819990077382</c:v>
                </c:pt>
                <c:pt idx="8706">
                  <c:v>0.963988169092724</c:v>
                </c:pt>
                <c:pt idx="8707">
                  <c:v>0.96399718093821951</c:v>
                </c:pt>
                <c:pt idx="8708">
                  <c:v>0.9640075106841941</c:v>
                </c:pt>
                <c:pt idx="8709">
                  <c:v>0.96401615378284589</c:v>
                </c:pt>
                <c:pt idx="8710">
                  <c:v>0.9640264790697145</c:v>
                </c:pt>
                <c:pt idx="8711">
                  <c:v>0.96403282554679381</c:v>
                </c:pt>
                <c:pt idx="8712">
                  <c:v>0.96403511843709899</c:v>
                </c:pt>
                <c:pt idx="8713">
                  <c:v>0.96404543926619046</c:v>
                </c:pt>
                <c:pt idx="8714">
                  <c:v>0.96405064085871128</c:v>
                </c:pt>
                <c:pt idx="8715">
                  <c:v>0.964050875650172</c:v>
                </c:pt>
                <c:pt idx="8716">
                  <c:v>0.96405407490341932</c:v>
                </c:pt>
                <c:pt idx="8717">
                  <c:v>0.96406439127606769</c:v>
                </c:pt>
                <c:pt idx="8718">
                  <c:v>0.96407073227366635</c:v>
                </c:pt>
                <c:pt idx="8719">
                  <c:v>0.96407302318425447</c:v>
                </c:pt>
                <c:pt idx="8720">
                  <c:v>0.96408333510178656</c:v>
                </c:pt>
                <c:pt idx="8721">
                  <c:v>0.96409196328204461</c:v>
                </c:pt>
                <c:pt idx="8722">
                  <c:v>0.96410227074579435</c:v>
                </c:pt>
                <c:pt idx="8723">
                  <c:v>0.96410871295793155</c:v>
                </c:pt>
                <c:pt idx="8724">
                  <c:v>0.96411089519923532</c:v>
                </c:pt>
                <c:pt idx="8725">
                  <c:v>0.96412981893827199</c:v>
                </c:pt>
                <c:pt idx="8726">
                  <c:v>0.96413142250640127</c:v>
                </c:pt>
                <c:pt idx="8727">
                  <c:v>0.96414560409044547</c:v>
                </c:pt>
                <c:pt idx="8728">
                  <c:v>0.96414873450159466</c:v>
                </c:pt>
                <c:pt idx="8729">
                  <c:v>0.96415359824410241</c:v>
                </c:pt>
                <c:pt idx="8730">
                  <c:v>0.9641645128332027</c:v>
                </c:pt>
                <c:pt idx="8731">
                  <c:v>0.9641676418916485</c:v>
                </c:pt>
                <c:pt idx="8732">
                  <c:v>0.96418341340472813</c:v>
                </c:pt>
                <c:pt idx="8733">
                  <c:v>0.96420230580746868</c:v>
                </c:pt>
                <c:pt idx="8734">
                  <c:v>0.96420543216172427</c:v>
                </c:pt>
                <c:pt idx="8735">
                  <c:v>0.96422119004386353</c:v>
                </c:pt>
                <c:pt idx="8736">
                  <c:v>0.96424006611635771</c:v>
                </c:pt>
                <c:pt idx="8737">
                  <c:v>0.96425893402739582</c:v>
                </c:pt>
                <c:pt idx="8738">
                  <c:v>0.96427338393022854</c:v>
                </c:pt>
                <c:pt idx="8739">
                  <c:v>0.9642777937794168</c:v>
                </c:pt>
                <c:pt idx="8740">
                  <c:v>0.96429664537486526</c:v>
                </c:pt>
                <c:pt idx="8741">
                  <c:v>0.96431548881618556</c:v>
                </c:pt>
                <c:pt idx="8742">
                  <c:v>0.9643258800693475</c:v>
                </c:pt>
                <c:pt idx="8743">
                  <c:v>0.96433388782777651</c:v>
                </c:pt>
                <c:pt idx="8744">
                  <c:v>0.96433432410581621</c:v>
                </c:pt>
                <c:pt idx="8745">
                  <c:v>0.96435315124620324</c:v>
                </c:pt>
                <c:pt idx="8746">
                  <c:v>0.96437197023978505</c:v>
                </c:pt>
                <c:pt idx="8747">
                  <c:v>0.96438209642036243</c:v>
                </c:pt>
                <c:pt idx="8748">
                  <c:v>0.96439078108900567</c:v>
                </c:pt>
                <c:pt idx="8749">
                  <c:v>0.96439114275629778</c:v>
                </c:pt>
                <c:pt idx="8750">
                  <c:v>0.96439150442057708</c:v>
                </c:pt>
                <c:pt idx="8751">
                  <c:v>0.96439186608184713</c:v>
                </c:pt>
                <c:pt idx="8752">
                  <c:v>0.96439222774010436</c:v>
                </c:pt>
                <c:pt idx="8753">
                  <c:v>0.96439258939535233</c:v>
                </c:pt>
                <c:pt idx="8754">
                  <c:v>0.96439295104758938</c:v>
                </c:pt>
                <c:pt idx="8755">
                  <c:v>0.96441175281559555</c:v>
                </c:pt>
                <c:pt idx="8756">
                  <c:v>0.96441211430827378</c:v>
                </c:pt>
                <c:pt idx="8757">
                  <c:v>0.96441247579794387</c:v>
                </c:pt>
                <c:pt idx="8758">
                  <c:v>0.96441283728460203</c:v>
                </c:pt>
                <c:pt idx="8759">
                  <c:v>0.96441319876825204</c:v>
                </c:pt>
                <c:pt idx="8760">
                  <c:v>0.96441356024889213</c:v>
                </c:pt>
                <c:pt idx="8761">
                  <c:v>0.9644139217265203</c:v>
                </c:pt>
                <c:pt idx="8762">
                  <c:v>0.96441428320114042</c:v>
                </c:pt>
                <c:pt idx="8763">
                  <c:v>0.96441464467274873</c:v>
                </c:pt>
                <c:pt idx="8764">
                  <c:v>0.96441500614134901</c:v>
                </c:pt>
                <c:pt idx="8765">
                  <c:v>0.96441536760693758</c:v>
                </c:pt>
                <c:pt idx="8766">
                  <c:v>0.964415729069518</c:v>
                </c:pt>
                <c:pt idx="8767">
                  <c:v>0.96441609052908683</c:v>
                </c:pt>
                <c:pt idx="8768">
                  <c:v>0.96443488227996965</c:v>
                </c:pt>
                <c:pt idx="8769">
                  <c:v>0.9644352435800404</c:v>
                </c:pt>
                <c:pt idx="8770">
                  <c:v>0.96443560487710389</c:v>
                </c:pt>
                <c:pt idx="8771">
                  <c:v>0.96443596617115679</c:v>
                </c:pt>
                <c:pt idx="8772">
                  <c:v>0.96443632746220265</c:v>
                </c:pt>
                <c:pt idx="8773">
                  <c:v>0.96443668875023769</c:v>
                </c:pt>
                <c:pt idx="8774">
                  <c:v>0.9644370500352657</c:v>
                </c:pt>
                <c:pt idx="8775">
                  <c:v>0.96443741131728311</c:v>
                </c:pt>
                <c:pt idx="8776">
                  <c:v>0.96443777259629349</c:v>
                </c:pt>
                <c:pt idx="8777">
                  <c:v>0.96443813387229327</c:v>
                </c:pt>
                <c:pt idx="8778">
                  <c:v>0.96443849514528601</c:v>
                </c:pt>
                <c:pt idx="8779">
                  <c:v>0.96443885641526828</c:v>
                </c:pt>
                <c:pt idx="8780">
                  <c:v>0.96444719751027685</c:v>
                </c:pt>
                <c:pt idx="8781">
                  <c:v>0.96445046399519085</c:v>
                </c:pt>
                <c:pt idx="8782">
                  <c:v>0.96448183548971311</c:v>
                </c:pt>
                <c:pt idx="8783">
                  <c:v>0.96449634903963399</c:v>
                </c:pt>
                <c:pt idx="8784">
                  <c:v>0.96466582904584375</c:v>
                </c:pt>
                <c:pt idx="8785">
                  <c:v>0.96468451257992049</c:v>
                </c:pt>
                <c:pt idx="8786">
                  <c:v>0.96470318801033017</c:v>
                </c:pt>
                <c:pt idx="8787">
                  <c:v>0.9647201807694471</c:v>
                </c:pt>
                <c:pt idx="8788">
                  <c:v>0.96472605447804838</c:v>
                </c:pt>
                <c:pt idx="8789">
                  <c:v>0.96483532362558122</c:v>
                </c:pt>
                <c:pt idx="8790">
                  <c:v>0.96486180136894073</c:v>
                </c:pt>
                <c:pt idx="8791">
                  <c:v>0.96490555502560837</c:v>
                </c:pt>
                <c:pt idx="8792">
                  <c:v>0.96493457288737916</c:v>
                </c:pt>
                <c:pt idx="8793">
                  <c:v>0.96497084848841352</c:v>
                </c:pt>
                <c:pt idx="8794">
                  <c:v>0.96501527169065227</c:v>
                </c:pt>
                <c:pt idx="8795">
                  <c:v>0.96521678199043748</c:v>
                </c:pt>
                <c:pt idx="8796">
                  <c:v>0.9654376978828072</c:v>
                </c:pt>
                <c:pt idx="8797">
                  <c:v>0.9654740225312749</c:v>
                </c:pt>
                <c:pt idx="8798">
                  <c:v>0.96548087975441488</c:v>
                </c:pt>
                <c:pt idx="8799">
                  <c:v>0.96590488314449052</c:v>
                </c:pt>
                <c:pt idx="8800">
                  <c:v>0.96621129870446532</c:v>
                </c:pt>
                <c:pt idx="8801">
                  <c:v>0.9664330970214059</c:v>
                </c:pt>
                <c:pt idx="8802">
                  <c:v>0.96655860140821681</c:v>
                </c:pt>
                <c:pt idx="8803">
                  <c:v>0.96672290156275997</c:v>
                </c:pt>
                <c:pt idx="8804">
                  <c:v>0.96675978199056223</c:v>
                </c:pt>
                <c:pt idx="8805">
                  <c:v>0.96679599432937302</c:v>
                </c:pt>
                <c:pt idx="8806">
                  <c:v>0.96686027506367112</c:v>
                </c:pt>
                <c:pt idx="8807">
                  <c:v>0.96693132562333406</c:v>
                </c:pt>
                <c:pt idx="8808">
                  <c:v>0.96735391614866373</c:v>
                </c:pt>
                <c:pt idx="8809">
                  <c:v>0.96771780340988445</c:v>
                </c:pt>
                <c:pt idx="8810">
                  <c:v>0.96779060005404338</c:v>
                </c:pt>
                <c:pt idx="8811">
                  <c:v>0.96806021879368631</c:v>
                </c:pt>
                <c:pt idx="8812">
                  <c:v>0.96820056738124949</c:v>
                </c:pt>
                <c:pt idx="8813">
                  <c:v>0.96826703605445408</c:v>
                </c:pt>
                <c:pt idx="8814">
                  <c:v>0.96826768945226194</c:v>
                </c:pt>
                <c:pt idx="8815">
                  <c:v>0.96829801812488936</c:v>
                </c:pt>
                <c:pt idx="8816">
                  <c:v>0.96848170801200595</c:v>
                </c:pt>
                <c:pt idx="8817">
                  <c:v>0.9686381667508166</c:v>
                </c:pt>
                <c:pt idx="8818">
                  <c:v>0.96870904361192534</c:v>
                </c:pt>
                <c:pt idx="8819">
                  <c:v>0.9688037683694033</c:v>
                </c:pt>
                <c:pt idx="8820">
                  <c:v>0.96894123593986969</c:v>
                </c:pt>
                <c:pt idx="8821">
                  <c:v>0.96906814298497779</c:v>
                </c:pt>
                <c:pt idx="8822">
                  <c:v>0.9692285126200576</c:v>
                </c:pt>
                <c:pt idx="8823">
                  <c:v>0.96931101108135753</c:v>
                </c:pt>
                <c:pt idx="8824">
                  <c:v>0.96949280233648416</c:v>
                </c:pt>
                <c:pt idx="8825">
                  <c:v>0.96952215891475813</c:v>
                </c:pt>
                <c:pt idx="8826">
                  <c:v>0.96955765936842586</c:v>
                </c:pt>
                <c:pt idx="8827">
                  <c:v>0.96958696422915513</c:v>
                </c:pt>
                <c:pt idx="8828">
                  <c:v>0.96962240212591533</c:v>
                </c:pt>
                <c:pt idx="8829">
                  <c:v>0.9696250539414486</c:v>
                </c:pt>
                <c:pt idx="8830">
                  <c:v>0.96975284323943034</c:v>
                </c:pt>
                <c:pt idx="8831">
                  <c:v>0.9697701633417688</c:v>
                </c:pt>
                <c:pt idx="8832">
                  <c:v>0.96980214070226378</c:v>
                </c:pt>
                <c:pt idx="8833">
                  <c:v>0.97000129026920867</c:v>
                </c:pt>
                <c:pt idx="8834">
                  <c:v>0.97021405973183317</c:v>
                </c:pt>
                <c:pt idx="8835">
                  <c:v>0.97057029022461583</c:v>
                </c:pt>
                <c:pt idx="8836">
                  <c:v>0.97064382422479178</c:v>
                </c:pt>
                <c:pt idx="8837">
                  <c:v>0.97064444101482461</c:v>
                </c:pt>
                <c:pt idx="8838">
                  <c:v>0.97094706880459269</c:v>
                </c:pt>
                <c:pt idx="8839">
                  <c:v>0.97098302856370888</c:v>
                </c:pt>
                <c:pt idx="8840">
                  <c:v>0.97099598311389945</c:v>
                </c:pt>
                <c:pt idx="8841">
                  <c:v>0.971009349554253</c:v>
                </c:pt>
                <c:pt idx="8842">
                  <c:v>0.97101311893569353</c:v>
                </c:pt>
                <c:pt idx="8843">
                  <c:v>0.97102739336915034</c:v>
                </c:pt>
                <c:pt idx="8844">
                  <c:v>0.97102898424023976</c:v>
                </c:pt>
                <c:pt idx="8845">
                  <c:v>0.97103171583935555</c:v>
                </c:pt>
                <c:pt idx="8846">
                  <c:v>0.97103985964547934</c:v>
                </c:pt>
                <c:pt idx="8847">
                  <c:v>0.97104484232747612</c:v>
                </c:pt>
                <c:pt idx="8848">
                  <c:v>0.97105571278484204</c:v>
                </c:pt>
                <c:pt idx="8849">
                  <c:v>0.97106069319977473</c:v>
                </c:pt>
                <c:pt idx="8850">
                  <c:v>0.97107653685950723</c:v>
                </c:pt>
                <c:pt idx="8851">
                  <c:v>0.97108209605020379</c:v>
                </c:pt>
                <c:pt idx="8852">
                  <c:v>0.9710860705057982</c:v>
                </c:pt>
                <c:pt idx="8853">
                  <c:v>0.9710873974260017</c:v>
                </c:pt>
                <c:pt idx="8854">
                  <c:v>0.97109085228547565</c:v>
                </c:pt>
                <c:pt idx="8855">
                  <c:v>0.97109268100483004</c:v>
                </c:pt>
                <c:pt idx="8856">
                  <c:v>0.97110322893253709</c:v>
                </c:pt>
                <c:pt idx="8857">
                  <c:v>0.97110448613381251</c:v>
                </c:pt>
                <c:pt idx="8858">
                  <c:v>0.97110820255074604</c:v>
                </c:pt>
                <c:pt idx="8859">
                  <c:v>0.97111163107282339</c:v>
                </c:pt>
                <c:pt idx="8860">
                  <c:v>0.9711258268141123</c:v>
                </c:pt>
                <c:pt idx="8861">
                  <c:v>0.97113329277866511</c:v>
                </c:pt>
                <c:pt idx="8862">
                  <c:v>0.97113354522041329</c:v>
                </c:pt>
                <c:pt idx="8863">
                  <c:v>0.97113641255652827</c:v>
                </c:pt>
                <c:pt idx="8864">
                  <c:v>0.97115068022440321</c:v>
                </c:pt>
                <c:pt idx="8865">
                  <c:v>0.97115513570192125</c:v>
                </c:pt>
                <c:pt idx="8866">
                  <c:v>0.97116648292034269</c:v>
                </c:pt>
                <c:pt idx="8867">
                  <c:v>0.97116826009207036</c:v>
                </c:pt>
                <c:pt idx="8868">
                  <c:v>0.97117395981967602</c:v>
                </c:pt>
                <c:pt idx="8869">
                  <c:v>0.9711757784536289</c:v>
                </c:pt>
                <c:pt idx="8870">
                  <c:v>0.97118095512005798</c:v>
                </c:pt>
                <c:pt idx="8871">
                  <c:v>0.97118829620728186</c:v>
                </c:pt>
                <c:pt idx="8872">
                  <c:v>0.97119806672440645</c:v>
                </c:pt>
                <c:pt idx="8873">
                  <c:v>0.97121384783726694</c:v>
                </c:pt>
                <c:pt idx="8874">
                  <c:v>0.97121506353904141</c:v>
                </c:pt>
                <c:pt idx="8875">
                  <c:v>0.9712311401719711</c:v>
                </c:pt>
                <c:pt idx="8876">
                  <c:v>0.97123174669116297</c:v>
                </c:pt>
                <c:pt idx="8877">
                  <c:v>0.9712323531997249</c:v>
                </c:pt>
                <c:pt idx="8878">
                  <c:v>0.97123295969765377</c:v>
                </c:pt>
                <c:pt idx="8879">
                  <c:v>0.97123417266161949</c:v>
                </c:pt>
                <c:pt idx="8880">
                  <c:v>0.9712350823566861</c:v>
                </c:pt>
                <c:pt idx="8881">
                  <c:v>0.97123538558306099</c:v>
                </c:pt>
                <c:pt idx="8882">
                  <c:v>0.97123568880677669</c:v>
                </c:pt>
                <c:pt idx="8883">
                  <c:v>0.97123593454903223</c:v>
                </c:pt>
                <c:pt idx="8884">
                  <c:v>0.97123599202783484</c:v>
                </c:pt>
                <c:pt idx="8885">
                  <c:v>0.97123618969087033</c:v>
                </c:pt>
                <c:pt idx="8886">
                  <c:v>0.97123629524623523</c:v>
                </c:pt>
                <c:pt idx="8887">
                  <c:v>0.97123649290753833</c:v>
                </c:pt>
                <c:pt idx="8888">
                  <c:v>0.97123679612154867</c:v>
                </c:pt>
                <c:pt idx="8889">
                  <c:v>0.97123709933290137</c:v>
                </c:pt>
                <c:pt idx="8890">
                  <c:v>0.97123740254159652</c:v>
                </c:pt>
                <c:pt idx="8891">
                  <c:v>0.97123770574763402</c:v>
                </c:pt>
                <c:pt idx="8892">
                  <c:v>0.97123800895101398</c:v>
                </c:pt>
                <c:pt idx="8893">
                  <c:v>0.97123831215173639</c:v>
                </c:pt>
                <c:pt idx="8894">
                  <c:v>0.97123861534980138</c:v>
                </c:pt>
                <c:pt idx="8895">
                  <c:v>0.97123891854520872</c:v>
                </c:pt>
                <c:pt idx="8896">
                  <c:v>0.97123922173795862</c:v>
                </c:pt>
                <c:pt idx="8897">
                  <c:v>0.9712395249280511</c:v>
                </c:pt>
                <c:pt idx="8898">
                  <c:v>0.97123971085475147</c:v>
                </c:pt>
                <c:pt idx="8899">
                  <c:v>0.97123982811548604</c:v>
                </c:pt>
                <c:pt idx="8900">
                  <c:v>0.97124013130026354</c:v>
                </c:pt>
                <c:pt idx="8901">
                  <c:v>0.97124031722370618</c:v>
                </c:pt>
                <c:pt idx="8902">
                  <c:v>0.97124043448238373</c:v>
                </c:pt>
                <c:pt idx="8903">
                  <c:v>0.97124073766184638</c:v>
                </c:pt>
                <c:pt idx="8904">
                  <c:v>0.97124092358202974</c:v>
                </c:pt>
                <c:pt idx="8905">
                  <c:v>0.9712410408386517</c:v>
                </c:pt>
                <c:pt idx="8906">
                  <c:v>0.9712413440127996</c:v>
                </c:pt>
                <c:pt idx="8907">
                  <c:v>0.97124164718429018</c:v>
                </c:pt>
                <c:pt idx="8908">
                  <c:v>0.97124195035312344</c:v>
                </c:pt>
                <c:pt idx="8909">
                  <c:v>0.97124225351930082</c:v>
                </c:pt>
                <c:pt idx="8910">
                  <c:v>0.97124255668281945</c:v>
                </c:pt>
                <c:pt idx="8911">
                  <c:v>0.97124285984368075</c:v>
                </c:pt>
                <c:pt idx="8912">
                  <c:v>0.97124316300188485</c:v>
                </c:pt>
                <c:pt idx="8913">
                  <c:v>0.97124346615743162</c:v>
                </c:pt>
                <c:pt idx="8914">
                  <c:v>0.97124376931032108</c:v>
                </c:pt>
                <c:pt idx="8915">
                  <c:v>0.97124407246055344</c:v>
                </c:pt>
                <c:pt idx="8916">
                  <c:v>0.9712443756081286</c:v>
                </c:pt>
                <c:pt idx="8917">
                  <c:v>0.97124467875304643</c:v>
                </c:pt>
                <c:pt idx="8918">
                  <c:v>0.97124498189530728</c:v>
                </c:pt>
                <c:pt idx="8919">
                  <c:v>0.97124520635418921</c:v>
                </c:pt>
                <c:pt idx="8920">
                  <c:v>0.97124528503491081</c:v>
                </c:pt>
                <c:pt idx="8921">
                  <c:v>0.97124538849648745</c:v>
                </c:pt>
                <c:pt idx="8922">
                  <c:v>0.97124558817185724</c:v>
                </c:pt>
                <c:pt idx="8923">
                  <c:v>0.97124589130614658</c:v>
                </c:pt>
                <c:pt idx="8924">
                  <c:v>0.97124619443777882</c:v>
                </c:pt>
                <c:pt idx="8925">
                  <c:v>0.97124649756675396</c:v>
                </c:pt>
                <c:pt idx="8926">
                  <c:v>0.97124680069307201</c:v>
                </c:pt>
                <c:pt idx="8927">
                  <c:v>0.97124710381673307</c:v>
                </c:pt>
                <c:pt idx="8928">
                  <c:v>0.97124740693773703</c:v>
                </c:pt>
                <c:pt idx="8929">
                  <c:v>0.97124771005608401</c:v>
                </c:pt>
                <c:pt idx="8930">
                  <c:v>0.97124801317177389</c:v>
                </c:pt>
                <c:pt idx="8931">
                  <c:v>0.9712483162848069</c:v>
                </c:pt>
                <c:pt idx="8932">
                  <c:v>0.97124861939518281</c:v>
                </c:pt>
                <c:pt idx="8933">
                  <c:v>0.97124892250290185</c:v>
                </c:pt>
                <c:pt idx="8934">
                  <c:v>0.97124922560796401</c:v>
                </c:pt>
                <c:pt idx="8935">
                  <c:v>0.97125200148911195</c:v>
                </c:pt>
                <c:pt idx="8936">
                  <c:v>0.97125746248055755</c:v>
                </c:pt>
                <c:pt idx="8937">
                  <c:v>0.97126114804758068</c:v>
                </c:pt>
                <c:pt idx="8938">
                  <c:v>0.97126320513171727</c:v>
                </c:pt>
                <c:pt idx="8939">
                  <c:v>0.97126350811157547</c:v>
                </c:pt>
                <c:pt idx="8940">
                  <c:v>0.97126448033735502</c:v>
                </c:pt>
                <c:pt idx="8941">
                  <c:v>0.97126508627205821</c:v>
                </c:pt>
                <c:pt idx="8942">
                  <c:v>0.97126538923542494</c:v>
                </c:pt>
                <c:pt idx="8943">
                  <c:v>0.97126569219613568</c:v>
                </c:pt>
                <c:pt idx="8944">
                  <c:v>0.9712662981095892</c:v>
                </c:pt>
                <c:pt idx="8945">
                  <c:v>0.97126660106233198</c:v>
                </c:pt>
                <c:pt idx="8946">
                  <c:v>0.97127690041615267</c:v>
                </c:pt>
                <c:pt idx="8947">
                  <c:v>0.9712821067459162</c:v>
                </c:pt>
                <c:pt idx="8948">
                  <c:v>0.97129264560457151</c:v>
                </c:pt>
                <c:pt idx="8949">
                  <c:v>0.97129500351753462</c:v>
                </c:pt>
                <c:pt idx="8950">
                  <c:v>0.97129530621859139</c:v>
                </c:pt>
                <c:pt idx="8951">
                  <c:v>0.97129560891699385</c:v>
                </c:pt>
                <c:pt idx="8952">
                  <c:v>0.97129720495347172</c:v>
                </c:pt>
                <c:pt idx="8953">
                  <c:v>0.97130018678506946</c:v>
                </c:pt>
                <c:pt idx="8954">
                  <c:v>0.97130838361520089</c:v>
                </c:pt>
                <c:pt idx="8955">
                  <c:v>0.97132149574966287</c:v>
                </c:pt>
                <c:pt idx="8956">
                  <c:v>0.97132179821838716</c:v>
                </c:pt>
                <c:pt idx="8957">
                  <c:v>0.97132196931051262</c:v>
                </c:pt>
                <c:pt idx="8958">
                  <c:v>0.97132210068445857</c:v>
                </c:pt>
                <c:pt idx="8959">
                  <c:v>0.9713224031478771</c:v>
                </c:pt>
                <c:pt idx="8960">
                  <c:v>0.97132270560864276</c:v>
                </c:pt>
                <c:pt idx="8961">
                  <c:v>0.97132411445041011</c:v>
                </c:pt>
                <c:pt idx="8962">
                  <c:v>0.97132707506129379</c:v>
                </c:pt>
                <c:pt idx="8963">
                  <c:v>0.97132737748108211</c:v>
                </c:pt>
                <c:pt idx="8964">
                  <c:v>0.9713382233501664</c:v>
                </c:pt>
                <c:pt idx="8965">
                  <c:v>0.97133983811256208</c:v>
                </c:pt>
                <c:pt idx="8966">
                  <c:v>0.97134450159898267</c:v>
                </c:pt>
                <c:pt idx="8967">
                  <c:v>0.9713515618163534</c:v>
                </c:pt>
                <c:pt idx="8968">
                  <c:v>0.97135371360897971</c:v>
                </c:pt>
                <c:pt idx="8969">
                  <c:v>0.97135394057807378</c:v>
                </c:pt>
                <c:pt idx="8970">
                  <c:v>0.97135555460402412</c:v>
                </c:pt>
                <c:pt idx="8971">
                  <c:v>0.97135580155386025</c:v>
                </c:pt>
                <c:pt idx="8972">
                  <c:v>0.97135911680052256</c:v>
                </c:pt>
                <c:pt idx="8973">
                  <c:v>0.97136965063741221</c:v>
                </c:pt>
                <c:pt idx="8974">
                  <c:v>0.97137126392716322</c:v>
                </c:pt>
                <c:pt idx="8975">
                  <c:v>0.9713748244988093</c:v>
                </c:pt>
                <c:pt idx="8976">
                  <c:v>0.97138535353055</c:v>
                </c:pt>
                <c:pt idx="8977">
                  <c:v>0.97138696608434183</c:v>
                </c:pt>
                <c:pt idx="8978">
                  <c:v>0.97139020761437089</c:v>
                </c:pt>
                <c:pt idx="8979">
                  <c:v>0.97139052503167456</c:v>
                </c:pt>
                <c:pt idx="8980">
                  <c:v>0.97140112437397508</c:v>
                </c:pt>
                <c:pt idx="8981">
                  <c:v>0.97140134619897622</c:v>
                </c:pt>
                <c:pt idx="8982">
                  <c:v>0.97140266107792628</c:v>
                </c:pt>
                <c:pt idx="8983">
                  <c:v>0.97140621840148045</c:v>
                </c:pt>
                <c:pt idx="8984">
                  <c:v>0.97140773536468905</c:v>
                </c:pt>
                <c:pt idx="8985">
                  <c:v>0.97141834891028289</c:v>
                </c:pt>
                <c:pt idx="8986">
                  <c:v>0.97142219066122426</c:v>
                </c:pt>
                <c:pt idx="8987">
                  <c:v>0.97142894195604723</c:v>
                </c:pt>
                <c:pt idx="8988">
                  <c:v>0.97143402958377323</c:v>
                </c:pt>
                <c:pt idx="8989">
                  <c:v>0.97144461779507763</c:v>
                </c:pt>
                <c:pt idx="8990">
                  <c:v>0.97145384265574786</c:v>
                </c:pt>
                <c:pt idx="8991">
                  <c:v>0.9714592897317994</c:v>
                </c:pt>
                <c:pt idx="8992">
                  <c:v>0.97146028647920435</c:v>
                </c:pt>
                <c:pt idx="8993">
                  <c:v>0.97146536946361772</c:v>
                </c:pt>
                <c:pt idx="8994">
                  <c:v>0.97147594801079284</c:v>
                </c:pt>
                <c:pt idx="8995">
                  <c:v>0.97148943474691241</c:v>
                </c:pt>
                <c:pt idx="8996">
                  <c:v>0.97149160239220356</c:v>
                </c:pt>
                <c:pt idx="8997">
                  <c:v>0.97149392050463734</c:v>
                </c:pt>
                <c:pt idx="8998">
                  <c:v>0.97150724962580126</c:v>
                </c:pt>
                <c:pt idx="8999">
                  <c:v>0.9715075504641062</c:v>
                </c:pt>
                <c:pt idx="9000">
                  <c:v>0.97150785129976691</c:v>
                </c:pt>
                <c:pt idx="9001">
                  <c:v>0.97150815213278519</c:v>
                </c:pt>
                <c:pt idx="9002">
                  <c:v>0.97150845296316102</c:v>
                </c:pt>
                <c:pt idx="9003">
                  <c:v>0.9715087537908943</c:v>
                </c:pt>
                <c:pt idx="9004">
                  <c:v>0.97150905461598513</c:v>
                </c:pt>
                <c:pt idx="9005">
                  <c:v>0.97150935543843497</c:v>
                </c:pt>
                <c:pt idx="9006">
                  <c:v>0.97150965625824104</c:v>
                </c:pt>
                <c:pt idx="9007">
                  <c:v>0.97150995707540455</c:v>
                </c:pt>
                <c:pt idx="9008">
                  <c:v>0.97152048962911086</c:v>
                </c:pt>
                <c:pt idx="9009">
                  <c:v>0.97152559592707988</c:v>
                </c:pt>
                <c:pt idx="9010">
                  <c:v>0.97152589660422095</c:v>
                </c:pt>
                <c:pt idx="9011">
                  <c:v>0.97152619727871914</c:v>
                </c:pt>
                <c:pt idx="9012">
                  <c:v>0.97152649795057577</c:v>
                </c:pt>
                <c:pt idx="9013">
                  <c:v>0.97152679861979108</c:v>
                </c:pt>
                <c:pt idx="9014">
                  <c:v>0.97152709928636483</c:v>
                </c:pt>
                <c:pt idx="9015">
                  <c:v>0.97152739995029858</c:v>
                </c:pt>
                <c:pt idx="9016">
                  <c:v>0.97152770061158944</c:v>
                </c:pt>
                <c:pt idx="9017">
                  <c:v>0.97152800127023897</c:v>
                </c:pt>
                <c:pt idx="9018">
                  <c:v>0.97152830192624706</c:v>
                </c:pt>
                <c:pt idx="9019">
                  <c:v>0.97152860257961382</c:v>
                </c:pt>
                <c:pt idx="9020">
                  <c:v>0.97152890323033914</c:v>
                </c:pt>
                <c:pt idx="9021">
                  <c:v>0.97152920387842467</c:v>
                </c:pt>
                <c:pt idx="9022">
                  <c:v>0.97152950452386744</c:v>
                </c:pt>
                <c:pt idx="9023">
                  <c:v>0.97152980516666876</c:v>
                </c:pt>
                <c:pt idx="9024">
                  <c:v>0.97154543495304091</c:v>
                </c:pt>
                <c:pt idx="9025">
                  <c:v>0.97154573545587863</c:v>
                </c:pt>
                <c:pt idx="9026">
                  <c:v>0.97154603595607458</c:v>
                </c:pt>
                <c:pt idx="9027">
                  <c:v>0.97154633645363009</c:v>
                </c:pt>
                <c:pt idx="9028">
                  <c:v>0.97154663694854526</c:v>
                </c:pt>
                <c:pt idx="9029">
                  <c:v>0.9715469374408201</c:v>
                </c:pt>
                <c:pt idx="9030">
                  <c:v>0.97154723793045605</c:v>
                </c:pt>
                <c:pt idx="9031">
                  <c:v>0.97154753841745023</c:v>
                </c:pt>
                <c:pt idx="9032">
                  <c:v>0.97154783890180407</c:v>
                </c:pt>
                <c:pt idx="9033">
                  <c:v>0.97154813938351769</c:v>
                </c:pt>
                <c:pt idx="9034">
                  <c:v>0.9715484398625911</c:v>
                </c:pt>
                <c:pt idx="9035">
                  <c:v>0.97154874033902416</c:v>
                </c:pt>
                <c:pt idx="9036">
                  <c:v>0.97154904081281845</c:v>
                </c:pt>
                <c:pt idx="9037">
                  <c:v>0.97154934128397119</c:v>
                </c:pt>
                <c:pt idx="9038">
                  <c:v>0.97154964175248359</c:v>
                </c:pt>
                <c:pt idx="9039">
                  <c:v>0.97155228522059367</c:v>
                </c:pt>
                <c:pt idx="9040">
                  <c:v>0.97156252253001307</c:v>
                </c:pt>
                <c:pt idx="9041">
                  <c:v>0.97156526247735819</c:v>
                </c:pt>
                <c:pt idx="9042">
                  <c:v>0.97157364176705185</c:v>
                </c:pt>
                <c:pt idx="9043">
                  <c:v>0.97157369390042692</c:v>
                </c:pt>
                <c:pt idx="9044">
                  <c:v>0.9715739420220183</c:v>
                </c:pt>
                <c:pt idx="9045">
                  <c:v>0.97157442131243921</c:v>
                </c:pt>
                <c:pt idx="9046">
                  <c:v>0.97157454252403641</c:v>
                </c:pt>
                <c:pt idx="9047">
                  <c:v>0.97157484277108652</c:v>
                </c:pt>
                <c:pt idx="9048">
                  <c:v>0.97157514301549786</c:v>
                </c:pt>
                <c:pt idx="9049">
                  <c:v>0.97157544325727041</c:v>
                </c:pt>
                <c:pt idx="9050">
                  <c:v>0.9715757434964043</c:v>
                </c:pt>
                <c:pt idx="9051">
                  <c:v>0.97157604373289941</c:v>
                </c:pt>
                <c:pt idx="9052">
                  <c:v>0.97157634396675729</c:v>
                </c:pt>
                <c:pt idx="9053">
                  <c:v>0.97157664419797507</c:v>
                </c:pt>
                <c:pt idx="9054">
                  <c:v>0.97157694442655407</c:v>
                </c:pt>
                <c:pt idx="9055">
                  <c:v>0.97157724465249451</c:v>
                </c:pt>
                <c:pt idx="9056">
                  <c:v>0.97157754487579628</c:v>
                </c:pt>
                <c:pt idx="9057">
                  <c:v>0.97157784509646095</c:v>
                </c:pt>
                <c:pt idx="9058">
                  <c:v>0.9715781453144855</c:v>
                </c:pt>
                <c:pt idx="9059">
                  <c:v>0.97159108109231473</c:v>
                </c:pt>
                <c:pt idx="9060">
                  <c:v>0.97188041086264199</c:v>
                </c:pt>
                <c:pt idx="9061">
                  <c:v>0.97188288637624753</c:v>
                </c:pt>
                <c:pt idx="9062">
                  <c:v>0.97189837808272617</c:v>
                </c:pt>
                <c:pt idx="9063">
                  <c:v>0.97193719161207537</c:v>
                </c:pt>
                <c:pt idx="9064">
                  <c:v>0.97195097015562415</c:v>
                </c:pt>
                <c:pt idx="9065">
                  <c:v>0.97198126226003412</c:v>
                </c:pt>
                <c:pt idx="9066">
                  <c:v>0.97199057438560976</c:v>
                </c:pt>
                <c:pt idx="9067">
                  <c:v>0.97200979717224845</c:v>
                </c:pt>
                <c:pt idx="9068">
                  <c:v>0.97201057126460022</c:v>
                </c:pt>
                <c:pt idx="9069">
                  <c:v>0.972010867672775</c:v>
                </c:pt>
                <c:pt idx="9070">
                  <c:v>0.97201116407833554</c:v>
                </c:pt>
                <c:pt idx="9071">
                  <c:v>0.97201146048128184</c:v>
                </c:pt>
                <c:pt idx="9072">
                  <c:v>0.9720179200364204</c:v>
                </c:pt>
                <c:pt idx="9073">
                  <c:v>0.97205830755790412</c:v>
                </c:pt>
                <c:pt idx="9074">
                  <c:v>0.97205860354497353</c:v>
                </c:pt>
                <c:pt idx="9075">
                  <c:v>0.97205889952943147</c:v>
                </c:pt>
                <c:pt idx="9076">
                  <c:v>0.97205919551127784</c:v>
                </c:pt>
                <c:pt idx="9077">
                  <c:v>0.97205949149051263</c:v>
                </c:pt>
                <c:pt idx="9078">
                  <c:v>0.97205978746713606</c:v>
                </c:pt>
                <c:pt idx="9079">
                  <c:v>0.97206037941254675</c:v>
                </c:pt>
                <c:pt idx="9080">
                  <c:v>0.97206067538133567</c:v>
                </c:pt>
                <c:pt idx="9081">
                  <c:v>0.97206097134751313</c:v>
                </c:pt>
                <c:pt idx="9082">
                  <c:v>0.97206156327203386</c:v>
                </c:pt>
                <c:pt idx="9083">
                  <c:v>0.97206185923037702</c:v>
                </c:pt>
                <c:pt idx="9084">
                  <c:v>0.97206215518610894</c:v>
                </c:pt>
                <c:pt idx="9085">
                  <c:v>0.97206274708973717</c:v>
                </c:pt>
                <c:pt idx="9086">
                  <c:v>0.97206304303763502</c:v>
                </c:pt>
                <c:pt idx="9087">
                  <c:v>0.97206333898292152</c:v>
                </c:pt>
                <c:pt idx="9088">
                  <c:v>0.97206363492559678</c:v>
                </c:pt>
                <c:pt idx="9089">
                  <c:v>0.97206393086566067</c:v>
                </c:pt>
                <c:pt idx="9090">
                  <c:v>0.97206422680311344</c:v>
                </c:pt>
                <c:pt idx="9091">
                  <c:v>0.97206452273795496</c:v>
                </c:pt>
                <c:pt idx="9092">
                  <c:v>0.97206481867018524</c:v>
                </c:pt>
                <c:pt idx="9093">
                  <c:v>0.97206511459980427</c:v>
                </c:pt>
                <c:pt idx="9094">
                  <c:v>0.97206541052681206</c:v>
                </c:pt>
                <c:pt idx="9095">
                  <c:v>0.97206570645120727</c:v>
                </c:pt>
                <c:pt idx="9096">
                  <c:v>0.97206600237299279</c:v>
                </c:pt>
                <c:pt idx="9097">
                  <c:v>0.97206629829216717</c:v>
                </c:pt>
                <c:pt idx="9098">
                  <c:v>0.97206659420873043</c:v>
                </c:pt>
                <c:pt idx="9099">
                  <c:v>0.97206689012268266</c:v>
                </c:pt>
                <c:pt idx="9100">
                  <c:v>0.97206718603402364</c:v>
                </c:pt>
                <c:pt idx="9101">
                  <c:v>0.97206748194275361</c:v>
                </c:pt>
                <c:pt idx="9102">
                  <c:v>0.97206777784887255</c:v>
                </c:pt>
                <c:pt idx="9103">
                  <c:v>0.97206807375238047</c:v>
                </c:pt>
                <c:pt idx="9104">
                  <c:v>0.97206836965327592</c:v>
                </c:pt>
                <c:pt idx="9105">
                  <c:v>0.97206866555156179</c:v>
                </c:pt>
                <c:pt idx="9106">
                  <c:v>0.97206896144723665</c:v>
                </c:pt>
                <c:pt idx="9107">
                  <c:v>0.97206925734030047</c:v>
                </c:pt>
                <c:pt idx="9108">
                  <c:v>0.9720695532307535</c:v>
                </c:pt>
                <c:pt idx="9109">
                  <c:v>0.97206984911859551</c:v>
                </c:pt>
                <c:pt idx="9110">
                  <c:v>0.9720701450038266</c:v>
                </c:pt>
                <c:pt idx="9111">
                  <c:v>0.97207044088644678</c:v>
                </c:pt>
                <c:pt idx="9112">
                  <c:v>0.97207073676645606</c:v>
                </c:pt>
                <c:pt idx="9113">
                  <c:v>0.97207103264385442</c:v>
                </c:pt>
                <c:pt idx="9114">
                  <c:v>0.97207132851864053</c:v>
                </c:pt>
                <c:pt idx="9115">
                  <c:v>0.97207162439081729</c:v>
                </c:pt>
                <c:pt idx="9116">
                  <c:v>0.97207192026038314</c:v>
                </c:pt>
                <c:pt idx="9117">
                  <c:v>0.9720722161273383</c:v>
                </c:pt>
                <c:pt idx="9118">
                  <c:v>0.97207251199168254</c:v>
                </c:pt>
                <c:pt idx="9119">
                  <c:v>0.9720728078534161</c:v>
                </c:pt>
                <c:pt idx="9120">
                  <c:v>0.97207310371253886</c:v>
                </c:pt>
                <c:pt idx="9121">
                  <c:v>0.97207339956905092</c:v>
                </c:pt>
                <c:pt idx="9122">
                  <c:v>0.97207369542295219</c:v>
                </c:pt>
                <c:pt idx="9123">
                  <c:v>0.97207399127424132</c:v>
                </c:pt>
                <c:pt idx="9124">
                  <c:v>0.97207428712292132</c:v>
                </c:pt>
                <c:pt idx="9125">
                  <c:v>0.97207458296899052</c:v>
                </c:pt>
                <c:pt idx="9126">
                  <c:v>0.97207487881244914</c:v>
                </c:pt>
                <c:pt idx="9127">
                  <c:v>0.97207517465329707</c:v>
                </c:pt>
                <c:pt idx="9128">
                  <c:v>0.97207547049153442</c:v>
                </c:pt>
                <c:pt idx="9129">
                  <c:v>0.97207576632716119</c:v>
                </c:pt>
                <c:pt idx="9130">
                  <c:v>0.97207606216017728</c:v>
                </c:pt>
                <c:pt idx="9131">
                  <c:v>0.9720763579905829</c:v>
                </c:pt>
                <c:pt idx="9132">
                  <c:v>0.97207665381837793</c:v>
                </c:pt>
                <c:pt idx="9133">
                  <c:v>0.97207694964356095</c:v>
                </c:pt>
                <c:pt idx="9134">
                  <c:v>0.97207724546613483</c:v>
                </c:pt>
                <c:pt idx="9135">
                  <c:v>0.97207754128609836</c:v>
                </c:pt>
                <c:pt idx="9136">
                  <c:v>0.9720778371034513</c:v>
                </c:pt>
                <c:pt idx="9137">
                  <c:v>0.97207813291819378</c:v>
                </c:pt>
                <c:pt idx="9138">
                  <c:v>0.97207828463629531</c:v>
                </c:pt>
                <c:pt idx="9139">
                  <c:v>0.97207842873032591</c:v>
                </c:pt>
                <c:pt idx="9140">
                  <c:v>0.97207870624711712</c:v>
                </c:pt>
                <c:pt idx="9141">
                  <c:v>0.97207872453984745</c:v>
                </c:pt>
                <c:pt idx="9142">
                  <c:v>0.97207902034675875</c:v>
                </c:pt>
                <c:pt idx="9143">
                  <c:v>0.97207988945974522</c:v>
                </c:pt>
                <c:pt idx="9144">
                  <c:v>0.97208079513340651</c:v>
                </c:pt>
                <c:pt idx="9145">
                  <c:v>0.97208107263060617</c:v>
                </c:pt>
                <c:pt idx="9146">
                  <c:v>0.9720910069497164</c:v>
                </c:pt>
                <c:pt idx="9147">
                  <c:v>0.97209676398499201</c:v>
                </c:pt>
                <c:pt idx="9148">
                  <c:v>0.97209705963269921</c:v>
                </c:pt>
                <c:pt idx="9149">
                  <c:v>0.97209970206336316</c:v>
                </c:pt>
                <c:pt idx="9150">
                  <c:v>0.97212808812396601</c:v>
                </c:pt>
                <c:pt idx="9151">
                  <c:v>0.97212838349517172</c:v>
                </c:pt>
                <c:pt idx="9152">
                  <c:v>0.97212867886376986</c:v>
                </c:pt>
                <c:pt idx="9153">
                  <c:v>0.9721289742297603</c:v>
                </c:pt>
                <c:pt idx="9154">
                  <c:v>0.97213314931547767</c:v>
                </c:pt>
                <c:pt idx="9155">
                  <c:v>0.9721641240576262</c:v>
                </c:pt>
                <c:pt idx="9156">
                  <c:v>0.97220790818376912</c:v>
                </c:pt>
                <c:pt idx="9157">
                  <c:v>0.97222388224078893</c:v>
                </c:pt>
                <c:pt idx="9158">
                  <c:v>0.97233543042442594</c:v>
                </c:pt>
                <c:pt idx="9159">
                  <c:v>0.97234778014210188</c:v>
                </c:pt>
                <c:pt idx="9160">
                  <c:v>0.97238267770098696</c:v>
                </c:pt>
                <c:pt idx="9161">
                  <c:v>0.97238297082227376</c:v>
                </c:pt>
                <c:pt idx="9162">
                  <c:v>0.97238326394096886</c:v>
                </c:pt>
                <c:pt idx="9163">
                  <c:v>0.97238355705706936</c:v>
                </c:pt>
                <c:pt idx="9164">
                  <c:v>0.97238385017057682</c:v>
                </c:pt>
                <c:pt idx="9165">
                  <c:v>0.97238414328149114</c:v>
                </c:pt>
                <c:pt idx="9166">
                  <c:v>0.97238443638981242</c:v>
                </c:pt>
                <c:pt idx="9167">
                  <c:v>0.972384729495542</c:v>
                </c:pt>
                <c:pt idx="9168">
                  <c:v>0.9723850225986771</c:v>
                </c:pt>
                <c:pt idx="9169">
                  <c:v>0.97238531569921927</c:v>
                </c:pt>
                <c:pt idx="9170">
                  <c:v>0.97238560879716829</c:v>
                </c:pt>
                <c:pt idx="9171">
                  <c:v>0.97238590189252438</c:v>
                </c:pt>
                <c:pt idx="9172">
                  <c:v>0.97238619498528744</c:v>
                </c:pt>
                <c:pt idx="9173">
                  <c:v>0.97238648807545902</c:v>
                </c:pt>
                <c:pt idx="9174">
                  <c:v>0.97238678116303623</c:v>
                </c:pt>
                <c:pt idx="9175">
                  <c:v>0.97238707424802051</c:v>
                </c:pt>
                <c:pt idx="9176">
                  <c:v>0.97238736733041187</c:v>
                </c:pt>
                <c:pt idx="9177">
                  <c:v>0.97238766041021019</c:v>
                </c:pt>
                <c:pt idx="9178">
                  <c:v>0.97238795348741736</c:v>
                </c:pt>
                <c:pt idx="9179">
                  <c:v>0.97238824656203005</c:v>
                </c:pt>
                <c:pt idx="9180">
                  <c:v>0.97238853963404992</c:v>
                </c:pt>
                <c:pt idx="9181">
                  <c:v>0.97238883270347687</c:v>
                </c:pt>
                <c:pt idx="9182">
                  <c:v>0.972389125770311</c:v>
                </c:pt>
                <c:pt idx="9183">
                  <c:v>0.97238941883455243</c:v>
                </c:pt>
                <c:pt idx="9184">
                  <c:v>0.9723897118962026</c:v>
                </c:pt>
                <c:pt idx="9185">
                  <c:v>0.97239000495525851</c:v>
                </c:pt>
                <c:pt idx="9186">
                  <c:v>0.9723902980117215</c:v>
                </c:pt>
                <c:pt idx="9187">
                  <c:v>0.972390591065592</c:v>
                </c:pt>
                <c:pt idx="9188">
                  <c:v>0.97239088411686969</c:v>
                </c:pt>
                <c:pt idx="9189">
                  <c:v>0.97239117716555612</c:v>
                </c:pt>
                <c:pt idx="9190">
                  <c:v>0.9723914702116484</c:v>
                </c:pt>
                <c:pt idx="9191">
                  <c:v>0.97239176325514798</c:v>
                </c:pt>
                <c:pt idx="9192">
                  <c:v>0.97239205629605496</c:v>
                </c:pt>
                <c:pt idx="9193">
                  <c:v>0.97240729085096722</c:v>
                </c:pt>
                <c:pt idx="9194">
                  <c:v>0.97240758375448777</c:v>
                </c:pt>
                <c:pt idx="9195">
                  <c:v>0.97240787665541673</c:v>
                </c:pt>
                <c:pt idx="9196">
                  <c:v>0.97240816955375386</c:v>
                </c:pt>
                <c:pt idx="9197">
                  <c:v>0.9724084624494993</c:v>
                </c:pt>
                <c:pt idx="9198">
                  <c:v>0.97240875534265303</c:v>
                </c:pt>
                <c:pt idx="9199">
                  <c:v>0.9724090482332165</c:v>
                </c:pt>
                <c:pt idx="9200">
                  <c:v>0.97240934112118693</c:v>
                </c:pt>
                <c:pt idx="9201">
                  <c:v>0.97240963400656577</c:v>
                </c:pt>
                <c:pt idx="9202">
                  <c:v>0.97240992688935279</c:v>
                </c:pt>
                <c:pt idx="9203">
                  <c:v>0.97241021976954833</c:v>
                </c:pt>
                <c:pt idx="9204">
                  <c:v>0.97241051264715372</c:v>
                </c:pt>
                <c:pt idx="9205">
                  <c:v>0.97241080552216608</c:v>
                </c:pt>
                <c:pt idx="9206">
                  <c:v>0.97241109839458684</c:v>
                </c:pt>
                <c:pt idx="9207">
                  <c:v>0.97241139126441611</c:v>
                </c:pt>
                <c:pt idx="9208">
                  <c:v>0.9724116841316538</c:v>
                </c:pt>
                <c:pt idx="9209">
                  <c:v>0.97241197699630144</c:v>
                </c:pt>
                <c:pt idx="9210">
                  <c:v>0.97241226985835616</c:v>
                </c:pt>
                <c:pt idx="9211">
                  <c:v>0.9724125627178194</c:v>
                </c:pt>
                <c:pt idx="9212">
                  <c:v>0.97241285557469115</c:v>
                </c:pt>
                <c:pt idx="9213">
                  <c:v>0.97241314842897142</c:v>
                </c:pt>
                <c:pt idx="9214">
                  <c:v>0.97241344128066032</c:v>
                </c:pt>
                <c:pt idx="9215">
                  <c:v>0.97241373412975929</c:v>
                </c:pt>
                <c:pt idx="9216">
                  <c:v>0.97241402697626533</c:v>
                </c:pt>
                <c:pt idx="9217">
                  <c:v>0.97241431982018001</c:v>
                </c:pt>
                <c:pt idx="9218">
                  <c:v>0.97241461266150342</c:v>
                </c:pt>
                <c:pt idx="9219">
                  <c:v>0.97241490550023535</c:v>
                </c:pt>
                <c:pt idx="9220">
                  <c:v>0.97241519833637757</c:v>
                </c:pt>
                <c:pt idx="9221">
                  <c:v>0.97241549116992687</c:v>
                </c:pt>
                <c:pt idx="9222">
                  <c:v>0.97241578400088491</c:v>
                </c:pt>
                <c:pt idx="9223">
                  <c:v>0.9724160768292518</c:v>
                </c:pt>
                <c:pt idx="9224">
                  <c:v>0.97241636965502731</c:v>
                </c:pt>
                <c:pt idx="9225">
                  <c:v>0.97241666247821301</c:v>
                </c:pt>
                <c:pt idx="9226">
                  <c:v>0.97241695529880612</c:v>
                </c:pt>
                <c:pt idx="9227">
                  <c:v>0.97241724811680796</c:v>
                </c:pt>
                <c:pt idx="9228">
                  <c:v>0.97241754093221866</c:v>
                </c:pt>
                <c:pt idx="9229">
                  <c:v>0.9724178337450381</c:v>
                </c:pt>
                <c:pt idx="9230">
                  <c:v>0.97241812655526638</c:v>
                </c:pt>
                <c:pt idx="9231">
                  <c:v>0.97241841936290507</c:v>
                </c:pt>
                <c:pt idx="9232">
                  <c:v>0.97241871216795106</c:v>
                </c:pt>
                <c:pt idx="9233">
                  <c:v>0.97241900497040601</c:v>
                </c:pt>
                <c:pt idx="9234">
                  <c:v>0.97241924430336346</c:v>
                </c:pt>
                <c:pt idx="9235">
                  <c:v>0.97243422712792627</c:v>
                </c:pt>
                <c:pt idx="9236">
                  <c:v>0.97243451979307771</c:v>
                </c:pt>
                <c:pt idx="9237">
                  <c:v>0.97243481245563745</c:v>
                </c:pt>
                <c:pt idx="9238">
                  <c:v>0.97245031986515296</c:v>
                </c:pt>
                <c:pt idx="9239">
                  <c:v>0.97245061238786623</c:v>
                </c:pt>
                <c:pt idx="9240">
                  <c:v>0.97245090490799158</c:v>
                </c:pt>
                <c:pt idx="9241">
                  <c:v>0.97245119742552633</c:v>
                </c:pt>
                <c:pt idx="9242">
                  <c:v>0.97286702129892622</c:v>
                </c:pt>
                <c:pt idx="9243">
                  <c:v>0.97302556664224438</c:v>
                </c:pt>
                <c:pt idx="9244">
                  <c:v>0.97302635035899054</c:v>
                </c:pt>
                <c:pt idx="9245">
                  <c:v>0.97338269201025318</c:v>
                </c:pt>
                <c:pt idx="9246">
                  <c:v>0.97343543177040848</c:v>
                </c:pt>
                <c:pt idx="9247">
                  <c:v>0.97346035248945684</c:v>
                </c:pt>
                <c:pt idx="9248">
                  <c:v>0.97350329026033022</c:v>
                </c:pt>
                <c:pt idx="9249">
                  <c:v>0.9735116223290502</c:v>
                </c:pt>
                <c:pt idx="9250">
                  <c:v>0.97352939814723072</c:v>
                </c:pt>
                <c:pt idx="9251">
                  <c:v>0.97355548453450858</c:v>
                </c:pt>
                <c:pt idx="9252">
                  <c:v>0.97356096909427881</c:v>
                </c:pt>
                <c:pt idx="9253">
                  <c:v>0.97358702947683073</c:v>
                </c:pt>
                <c:pt idx="9254">
                  <c:v>0.97361306838844952</c:v>
                </c:pt>
                <c:pt idx="9255">
                  <c:v>0.97374412836561108</c:v>
                </c:pt>
                <c:pt idx="9256">
                  <c:v>0.9743592951903246</c:v>
                </c:pt>
                <c:pt idx="9257">
                  <c:v>0.97438142115552984</c:v>
                </c:pt>
                <c:pt idx="9258">
                  <c:v>0.97480022742595573</c:v>
                </c:pt>
                <c:pt idx="9259">
                  <c:v>0.97480189195080003</c:v>
                </c:pt>
                <c:pt idx="9260">
                  <c:v>0.97544356034033197</c:v>
                </c:pt>
                <c:pt idx="9261">
                  <c:v>0.97549036850890258</c:v>
                </c:pt>
                <c:pt idx="9262">
                  <c:v>0.97551847331721697</c:v>
                </c:pt>
                <c:pt idx="9263">
                  <c:v>0.97553208864582652</c:v>
                </c:pt>
                <c:pt idx="9264">
                  <c:v>0.97562048223951459</c:v>
                </c:pt>
                <c:pt idx="9265">
                  <c:v>0.97580337708739151</c:v>
                </c:pt>
                <c:pt idx="9266">
                  <c:v>0.97580532400561104</c:v>
                </c:pt>
                <c:pt idx="9267">
                  <c:v>0.97584385099585103</c:v>
                </c:pt>
                <c:pt idx="9268">
                  <c:v>0.97587195771884927</c:v>
                </c:pt>
                <c:pt idx="9269">
                  <c:v>0.97588148126345908</c:v>
                </c:pt>
                <c:pt idx="9270">
                  <c:v>0.97589837549544545</c:v>
                </c:pt>
                <c:pt idx="9271">
                  <c:v>0.97590868603801273</c:v>
                </c:pt>
                <c:pt idx="9272">
                  <c:v>0.97591303016723374</c:v>
                </c:pt>
                <c:pt idx="9273">
                  <c:v>0.97596187419161196</c:v>
                </c:pt>
                <c:pt idx="9274">
                  <c:v>0.97600657208899066</c:v>
                </c:pt>
                <c:pt idx="9275">
                  <c:v>0.97609388597243096</c:v>
                </c:pt>
                <c:pt idx="9276">
                  <c:v>0.97609694381786605</c:v>
                </c:pt>
                <c:pt idx="9277">
                  <c:v>0.97611651821162437</c:v>
                </c:pt>
                <c:pt idx="9278">
                  <c:v>0.97620821133678903</c:v>
                </c:pt>
                <c:pt idx="9279">
                  <c:v>0.97624854377906434</c:v>
                </c:pt>
                <c:pt idx="9280">
                  <c:v>0.97630223093250712</c:v>
                </c:pt>
                <c:pt idx="9281">
                  <c:v>0.97632955145647593</c:v>
                </c:pt>
                <c:pt idx="9282">
                  <c:v>0.97679361462663761</c:v>
                </c:pt>
                <c:pt idx="9283">
                  <c:v>0.97687531569125519</c:v>
                </c:pt>
                <c:pt idx="9284">
                  <c:v>0.97688870067580291</c:v>
                </c:pt>
                <c:pt idx="9285">
                  <c:v>0.9768889531599575</c:v>
                </c:pt>
                <c:pt idx="9286">
                  <c:v>0.97690528488153872</c:v>
                </c:pt>
                <c:pt idx="9287">
                  <c:v>0.9769057728212962</c:v>
                </c:pt>
                <c:pt idx="9288">
                  <c:v>0.97691889075272786</c:v>
                </c:pt>
                <c:pt idx="9289">
                  <c:v>0.97692634311377835</c:v>
                </c:pt>
                <c:pt idx="9290">
                  <c:v>0.9769264559355032</c:v>
                </c:pt>
                <c:pt idx="9291">
                  <c:v>0.97692854992318334</c:v>
                </c:pt>
                <c:pt idx="9292">
                  <c:v>0.97692856437656006</c:v>
                </c:pt>
                <c:pt idx="9293">
                  <c:v>0.97693200240903322</c:v>
                </c:pt>
                <c:pt idx="9294">
                  <c:v>0.97693718409664121</c:v>
                </c:pt>
                <c:pt idx="9295">
                  <c:v>0.97693945120481884</c:v>
                </c:pt>
                <c:pt idx="9296">
                  <c:v>0.97694208617672307</c:v>
                </c:pt>
                <c:pt idx="9297">
                  <c:v>0.97695212732199732</c:v>
                </c:pt>
                <c:pt idx="9298">
                  <c:v>0.97695237922252676</c:v>
                </c:pt>
                <c:pt idx="9299">
                  <c:v>0.97695316952688793</c:v>
                </c:pt>
                <c:pt idx="9300">
                  <c:v>0.97697935377000533</c:v>
                </c:pt>
                <c:pt idx="9301">
                  <c:v>0.97697990381243882</c:v>
                </c:pt>
                <c:pt idx="9302">
                  <c:v>0.97699189885982518</c:v>
                </c:pt>
                <c:pt idx="9303">
                  <c:v>0.97699243649330358</c:v>
                </c:pt>
                <c:pt idx="9304">
                  <c:v>0.97700551295409088</c:v>
                </c:pt>
                <c:pt idx="9305">
                  <c:v>0.97701858315460954</c:v>
                </c:pt>
                <c:pt idx="9306">
                  <c:v>0.97702797037410871</c:v>
                </c:pt>
                <c:pt idx="9307">
                  <c:v>0.97705313677033367</c:v>
                </c:pt>
                <c:pt idx="9308">
                  <c:v>0.97705408301479035</c:v>
                </c:pt>
                <c:pt idx="9309">
                  <c:v>0.97705960711388895</c:v>
                </c:pt>
                <c:pt idx="9310">
                  <c:v>0.97707240825500097</c:v>
                </c:pt>
                <c:pt idx="9311">
                  <c:v>0.97707460543484004</c:v>
                </c:pt>
                <c:pt idx="9312">
                  <c:v>0.97707567944621931</c:v>
                </c:pt>
                <c:pt idx="9313">
                  <c:v>0.97708529633017838</c:v>
                </c:pt>
                <c:pt idx="9314">
                  <c:v>0.97708554700424155</c:v>
                </c:pt>
                <c:pt idx="9315">
                  <c:v>0.97708579767599457</c:v>
                </c:pt>
                <c:pt idx="9316">
                  <c:v>0.97708629901257049</c:v>
                </c:pt>
                <c:pt idx="9317">
                  <c:v>0.97708654967739339</c:v>
                </c:pt>
                <c:pt idx="9318">
                  <c:v>0.97708705100010895</c:v>
                </c:pt>
                <c:pt idx="9319">
                  <c:v>0.97708730165800173</c:v>
                </c:pt>
                <c:pt idx="9320">
                  <c:v>0.97708780296685738</c:v>
                </c:pt>
                <c:pt idx="9321">
                  <c:v>0.97708805361782025</c:v>
                </c:pt>
                <c:pt idx="9322">
                  <c:v>0.97708855491281621</c:v>
                </c:pt>
                <c:pt idx="9323">
                  <c:v>0.97708871604213832</c:v>
                </c:pt>
                <c:pt idx="9324">
                  <c:v>0.97708880555684929</c:v>
                </c:pt>
                <c:pt idx="9325">
                  <c:v>0.97708905619857245</c:v>
                </c:pt>
                <c:pt idx="9326">
                  <c:v>0.97708930683798578</c:v>
                </c:pt>
                <c:pt idx="9327">
                  <c:v>0.97708935554669063</c:v>
                </c:pt>
                <c:pt idx="9328">
                  <c:v>0.9770895574750893</c:v>
                </c:pt>
                <c:pt idx="9329">
                  <c:v>0.97708980810988166</c:v>
                </c:pt>
                <c:pt idx="9330">
                  <c:v>0.97709005874236543</c:v>
                </c:pt>
                <c:pt idx="9331">
                  <c:v>0.97709030937253938</c:v>
                </c:pt>
                <c:pt idx="9332">
                  <c:v>0.97709056000040362</c:v>
                </c:pt>
                <c:pt idx="9333">
                  <c:v>0.97709081062595804</c:v>
                </c:pt>
                <c:pt idx="9334">
                  <c:v>0.97709106124920264</c:v>
                </c:pt>
                <c:pt idx="9335">
                  <c:v>0.97709131187013754</c:v>
                </c:pt>
                <c:pt idx="9336">
                  <c:v>0.97709156248876272</c:v>
                </c:pt>
                <c:pt idx="9337">
                  <c:v>0.9770918131050782</c:v>
                </c:pt>
                <c:pt idx="9338">
                  <c:v>0.97709206371908386</c:v>
                </c:pt>
                <c:pt idx="9339">
                  <c:v>0.97709231433077992</c:v>
                </c:pt>
                <c:pt idx="9340">
                  <c:v>0.97709256494016627</c:v>
                </c:pt>
                <c:pt idx="9341">
                  <c:v>0.97709281554724303</c:v>
                </c:pt>
                <c:pt idx="9342">
                  <c:v>0.97709306615201019</c:v>
                </c:pt>
                <c:pt idx="9343">
                  <c:v>0.97709331675446764</c:v>
                </c:pt>
                <c:pt idx="9344">
                  <c:v>0.9770935673546155</c:v>
                </c:pt>
                <c:pt idx="9345">
                  <c:v>0.97709381795245376</c:v>
                </c:pt>
                <c:pt idx="9346">
                  <c:v>0.97709406854798253</c:v>
                </c:pt>
                <c:pt idx="9347">
                  <c:v>0.97709431914120159</c:v>
                </c:pt>
                <c:pt idx="9348">
                  <c:v>0.97709456973211117</c:v>
                </c:pt>
                <c:pt idx="9349">
                  <c:v>0.97709482032071127</c:v>
                </c:pt>
                <c:pt idx="9350">
                  <c:v>0.97709507090700187</c:v>
                </c:pt>
                <c:pt idx="9351">
                  <c:v>0.97709532149098288</c:v>
                </c:pt>
                <c:pt idx="9352">
                  <c:v>0.97709557207265452</c:v>
                </c:pt>
                <c:pt idx="9353">
                  <c:v>0.97709582265201667</c:v>
                </c:pt>
                <c:pt idx="9354">
                  <c:v>0.97709607322906933</c:v>
                </c:pt>
                <c:pt idx="9355">
                  <c:v>0.97709632380381262</c:v>
                </c:pt>
                <c:pt idx="9356">
                  <c:v>0.97709657437624642</c:v>
                </c:pt>
                <c:pt idx="9357">
                  <c:v>0.97709682494637085</c:v>
                </c:pt>
                <c:pt idx="9358">
                  <c:v>0.9770970755141859</c:v>
                </c:pt>
                <c:pt idx="9359">
                  <c:v>0.97709732607969169</c:v>
                </c:pt>
                <c:pt idx="9360">
                  <c:v>0.97709757664288677</c:v>
                </c:pt>
                <c:pt idx="9361">
                  <c:v>0.97709782720377381</c:v>
                </c:pt>
                <c:pt idx="9362">
                  <c:v>0.97709807776235147</c:v>
                </c:pt>
                <c:pt idx="9363">
                  <c:v>0.97709832831861987</c:v>
                </c:pt>
                <c:pt idx="9364">
                  <c:v>0.977098578872579</c:v>
                </c:pt>
                <c:pt idx="9365">
                  <c:v>0.97709882942422877</c:v>
                </c:pt>
                <c:pt idx="9366">
                  <c:v>0.97709907997356937</c:v>
                </c:pt>
                <c:pt idx="9367">
                  <c:v>0.97709933052060072</c:v>
                </c:pt>
                <c:pt idx="9368">
                  <c:v>0.97709958106532291</c:v>
                </c:pt>
                <c:pt idx="9369">
                  <c:v>0.97709983160773572</c:v>
                </c:pt>
                <c:pt idx="9370">
                  <c:v>0.9771000821478395</c:v>
                </c:pt>
                <c:pt idx="9371">
                  <c:v>0.97710033268563401</c:v>
                </c:pt>
                <c:pt idx="9372">
                  <c:v>0.97710058322111937</c:v>
                </c:pt>
                <c:pt idx="9373">
                  <c:v>0.97710083375429568</c:v>
                </c:pt>
                <c:pt idx="9374">
                  <c:v>0.97710108428516274</c:v>
                </c:pt>
                <c:pt idx="9375">
                  <c:v>0.97710133481372075</c:v>
                </c:pt>
                <c:pt idx="9376">
                  <c:v>0.97710158533996971</c:v>
                </c:pt>
                <c:pt idx="9377">
                  <c:v>0.97710174639209102</c:v>
                </c:pt>
                <c:pt idx="9378">
                  <c:v>0.97710183586390953</c:v>
                </c:pt>
                <c:pt idx="9379">
                  <c:v>0.9771020863855403</c:v>
                </c:pt>
                <c:pt idx="9380">
                  <c:v>0.97710233690486192</c:v>
                </c:pt>
                <c:pt idx="9381">
                  <c:v>0.97710238559023088</c:v>
                </c:pt>
                <c:pt idx="9382">
                  <c:v>0.97710258742187472</c:v>
                </c:pt>
                <c:pt idx="9383">
                  <c:v>0.97710283793657837</c:v>
                </c:pt>
                <c:pt idx="9384">
                  <c:v>0.97710308844897309</c:v>
                </c:pt>
                <c:pt idx="9385">
                  <c:v>0.97710333895905876</c:v>
                </c:pt>
                <c:pt idx="9386">
                  <c:v>0.97710358946683551</c:v>
                </c:pt>
                <c:pt idx="9387">
                  <c:v>0.97710383997230321</c:v>
                </c:pt>
                <c:pt idx="9388">
                  <c:v>0.97710409047546198</c:v>
                </c:pt>
                <c:pt idx="9389">
                  <c:v>0.97710434097631194</c:v>
                </c:pt>
                <c:pt idx="9390">
                  <c:v>0.97710459147485296</c:v>
                </c:pt>
                <c:pt idx="9391">
                  <c:v>0.97710509246500832</c:v>
                </c:pt>
                <c:pt idx="9392">
                  <c:v>0.97710534295662144</c:v>
                </c:pt>
                <c:pt idx="9393">
                  <c:v>0.97710634489999082</c:v>
                </c:pt>
                <c:pt idx="9394">
                  <c:v>0.97710684585782281</c:v>
                </c:pt>
                <c:pt idx="9395">
                  <c:v>0.97710734680641975</c:v>
                </c:pt>
                <c:pt idx="9396">
                  <c:v>0.97710759727725516</c:v>
                </c:pt>
                <c:pt idx="9397">
                  <c:v>0.97710784774578185</c:v>
                </c:pt>
                <c:pt idx="9398">
                  <c:v>0.97710809821199995</c:v>
                </c:pt>
                <c:pt idx="9399">
                  <c:v>0.97711477049832129</c:v>
                </c:pt>
                <c:pt idx="9400">
                  <c:v>0.97711540939015995</c:v>
                </c:pt>
                <c:pt idx="9401">
                  <c:v>0.97711774623582703</c:v>
                </c:pt>
                <c:pt idx="9402">
                  <c:v>0.97712778836307224</c:v>
                </c:pt>
                <c:pt idx="9403">
                  <c:v>0.97712842694871738</c:v>
                </c:pt>
                <c:pt idx="9404">
                  <c:v>0.97713039408088909</c:v>
                </c:pt>
                <c:pt idx="9405">
                  <c:v>0.9771407969161291</c:v>
                </c:pt>
                <c:pt idx="9406">
                  <c:v>0.9771407999885835</c:v>
                </c:pt>
                <c:pt idx="9407">
                  <c:v>0.97714143826814615</c:v>
                </c:pt>
                <c:pt idx="9408">
                  <c:v>0.97714154739660219</c:v>
                </c:pt>
                <c:pt idx="9409">
                  <c:v>0.97714229785631523</c:v>
                </c:pt>
                <c:pt idx="9410">
                  <c:v>0.9771538053770974</c:v>
                </c:pt>
                <c:pt idx="9411">
                  <c:v>0.97715444335068902</c:v>
                </c:pt>
                <c:pt idx="9412">
                  <c:v>0.97715795886346402</c:v>
                </c:pt>
                <c:pt idx="9413">
                  <c:v>0.97715870886918976</c:v>
                </c:pt>
                <c:pt idx="9414">
                  <c:v>0.97715895886648751</c:v>
                </c:pt>
                <c:pt idx="9415">
                  <c:v>0.97715920886147978</c:v>
                </c:pt>
                <c:pt idx="9416">
                  <c:v>0.97715970884454806</c:v>
                </c:pt>
                <c:pt idx="9417">
                  <c:v>0.97716020881839494</c:v>
                </c:pt>
                <c:pt idx="9418">
                  <c:v>0.97716680453085658</c:v>
                </c:pt>
                <c:pt idx="9419">
                  <c:v>0.97716744219858442</c:v>
                </c:pt>
                <c:pt idx="9420">
                  <c:v>0.97716940650312245</c:v>
                </c:pt>
                <c:pt idx="9421">
                  <c:v>0.97717979745209915</c:v>
                </c:pt>
                <c:pt idx="9422">
                  <c:v>0.97718043481407446</c:v>
                </c:pt>
                <c:pt idx="9423">
                  <c:v>0.97718239817674524</c:v>
                </c:pt>
                <c:pt idx="9424">
                  <c:v>0.97719034175925878</c:v>
                </c:pt>
                <c:pt idx="9425">
                  <c:v>0.97719127210652956</c:v>
                </c:pt>
                <c:pt idx="9426">
                  <c:v>0.97719278414306676</c:v>
                </c:pt>
                <c:pt idx="9427">
                  <c:v>0.97719330920596026</c:v>
                </c:pt>
                <c:pt idx="9428">
                  <c:v>0.97719342119940067</c:v>
                </c:pt>
                <c:pt idx="9429">
                  <c:v>0.97719367087653108</c:v>
                </c:pt>
                <c:pt idx="9430">
                  <c:v>0.97719392055135956</c:v>
                </c:pt>
                <c:pt idx="9431">
                  <c:v>0.97719417022388355</c:v>
                </c:pt>
                <c:pt idx="9432">
                  <c:v>0.9771944198941056</c:v>
                </c:pt>
                <c:pt idx="9433">
                  <c:v>0.97719466956202328</c:v>
                </c:pt>
                <c:pt idx="9434">
                  <c:v>0.97719491922763901</c:v>
                </c:pt>
                <c:pt idx="9435">
                  <c:v>0.97719516889095037</c:v>
                </c:pt>
                <c:pt idx="9436">
                  <c:v>0.9771954185519599</c:v>
                </c:pt>
                <c:pt idx="9437">
                  <c:v>0.97719566821066628</c:v>
                </c:pt>
                <c:pt idx="9438">
                  <c:v>0.97719591786706839</c:v>
                </c:pt>
                <c:pt idx="9439">
                  <c:v>0.97719616752116856</c:v>
                </c:pt>
                <c:pt idx="9440">
                  <c:v>0.97719641717296457</c:v>
                </c:pt>
                <c:pt idx="9441">
                  <c:v>0.97719666682245876</c:v>
                </c:pt>
                <c:pt idx="9442">
                  <c:v>0.97719691646964868</c:v>
                </c:pt>
                <c:pt idx="9443">
                  <c:v>0.97719716611453677</c:v>
                </c:pt>
                <c:pt idx="9444">
                  <c:v>0.97719741575712071</c:v>
                </c:pt>
                <c:pt idx="9445">
                  <c:v>0.97719766539740294</c:v>
                </c:pt>
                <c:pt idx="9446">
                  <c:v>0.97719791503538089</c:v>
                </c:pt>
                <c:pt idx="9447">
                  <c:v>0.97719816467105725</c:v>
                </c:pt>
                <c:pt idx="9448">
                  <c:v>0.97719841430442933</c:v>
                </c:pt>
                <c:pt idx="9449">
                  <c:v>0.9771986639354997</c:v>
                </c:pt>
                <c:pt idx="9450">
                  <c:v>0.97720576460600062</c:v>
                </c:pt>
                <c:pt idx="9451">
                  <c:v>0.9772110306882551</c:v>
                </c:pt>
                <c:pt idx="9452">
                  <c:v>0.97721128020292924</c:v>
                </c:pt>
                <c:pt idx="9453">
                  <c:v>0.97721139144598079</c:v>
                </c:pt>
                <c:pt idx="9454">
                  <c:v>0.97721152971530256</c:v>
                </c:pt>
                <c:pt idx="9455">
                  <c:v>0.9772117792253725</c:v>
                </c:pt>
                <c:pt idx="9456">
                  <c:v>0.97721202873314172</c:v>
                </c:pt>
                <c:pt idx="9457">
                  <c:v>0.97721227823860879</c:v>
                </c:pt>
                <c:pt idx="9458">
                  <c:v>0.97721873884313792</c:v>
                </c:pt>
                <c:pt idx="9459">
                  <c:v>0.97721937870771147</c:v>
                </c:pt>
                <c:pt idx="9460">
                  <c:v>0.97722585992029543</c:v>
                </c:pt>
                <c:pt idx="9461">
                  <c:v>0.97722610929814324</c:v>
                </c:pt>
                <c:pt idx="9462">
                  <c:v>0.97723054691960265</c:v>
                </c:pt>
                <c:pt idx="9463">
                  <c:v>0.97723170685672045</c:v>
                </c:pt>
                <c:pt idx="9464">
                  <c:v>0.97723234641434076</c:v>
                </c:pt>
                <c:pt idx="9465">
                  <c:v>0.97723487781632645</c:v>
                </c:pt>
                <c:pt idx="9466">
                  <c:v>0.97723907377588992</c:v>
                </c:pt>
                <c:pt idx="9467">
                  <c:v>0.97724350926836923</c:v>
                </c:pt>
                <c:pt idx="9468">
                  <c:v>0.97724466864898463</c:v>
                </c:pt>
                <c:pt idx="9469">
                  <c:v>0.97724530789976216</c:v>
                </c:pt>
                <c:pt idx="9470">
                  <c:v>0.97724783808723181</c:v>
                </c:pt>
                <c:pt idx="9471">
                  <c:v>0.97725028739480857</c:v>
                </c:pt>
                <c:pt idx="9472">
                  <c:v>0.97725646539785838</c:v>
                </c:pt>
                <c:pt idx="9473">
                  <c:v>0.97725762422217033</c:v>
                </c:pt>
                <c:pt idx="9474">
                  <c:v>0.97725826316621678</c:v>
                </c:pt>
                <c:pt idx="9475">
                  <c:v>0.97725851224502336</c:v>
                </c:pt>
                <c:pt idx="9476">
                  <c:v>0.97725876132153078</c:v>
                </c:pt>
                <c:pt idx="9477">
                  <c:v>0.97725901039573915</c:v>
                </c:pt>
                <c:pt idx="9478">
                  <c:v>0.97725925946764858</c:v>
                </c:pt>
                <c:pt idx="9479">
                  <c:v>0.97725943690374062</c:v>
                </c:pt>
                <c:pt idx="9480">
                  <c:v>0.97725950853726018</c:v>
                </c:pt>
                <c:pt idx="9481">
                  <c:v>0.97725975760457151</c:v>
                </c:pt>
                <c:pt idx="9482">
                  <c:v>0.97726000666958379</c:v>
                </c:pt>
                <c:pt idx="9483">
                  <c:v>0.97726025573229713</c:v>
                </c:pt>
                <c:pt idx="9484">
                  <c:v>0.97726050479271154</c:v>
                </c:pt>
                <c:pt idx="9485">
                  <c:v>0.977260753850827</c:v>
                </c:pt>
                <c:pt idx="9486">
                  <c:v>0.97726100290664475</c:v>
                </c:pt>
                <c:pt idx="9487">
                  <c:v>0.97726125196016245</c:v>
                </c:pt>
                <c:pt idx="9488">
                  <c:v>0.97726143705919621</c:v>
                </c:pt>
                <c:pt idx="9489">
                  <c:v>0.9772615010113811</c:v>
                </c:pt>
                <c:pt idx="9490">
                  <c:v>0.97726175006030103</c:v>
                </c:pt>
                <c:pt idx="9491">
                  <c:v>0.97726199910692202</c:v>
                </c:pt>
                <c:pt idx="9492">
                  <c:v>0.97726941531030564</c:v>
                </c:pt>
                <c:pt idx="9493">
                  <c:v>0.97727057357851699</c:v>
                </c:pt>
                <c:pt idx="9494">
                  <c:v>0.97727373997568645</c:v>
                </c:pt>
                <c:pt idx="9495">
                  <c:v>0.9772749463637751</c:v>
                </c:pt>
                <c:pt idx="9496">
                  <c:v>0.97727519528857909</c:v>
                </c:pt>
                <c:pt idx="9497">
                  <c:v>0.97727544421108514</c:v>
                </c:pt>
                <c:pt idx="9498">
                  <c:v>0.97727569313129314</c:v>
                </c:pt>
                <c:pt idx="9499">
                  <c:v>0.97727594204920443</c:v>
                </c:pt>
                <c:pt idx="9500">
                  <c:v>0.97727619096481644</c:v>
                </c:pt>
                <c:pt idx="9501">
                  <c:v>0.97727643987813062</c:v>
                </c:pt>
                <c:pt idx="9502">
                  <c:v>0.97727668878914675</c:v>
                </c:pt>
                <c:pt idx="9503">
                  <c:v>0.97727693769786506</c:v>
                </c:pt>
                <c:pt idx="9504">
                  <c:v>0.97727718660428542</c:v>
                </c:pt>
                <c:pt idx="9505">
                  <c:v>0.97728108466553221</c:v>
                </c:pt>
                <c:pt idx="9506">
                  <c:v>0.97728133353366253</c:v>
                </c:pt>
                <c:pt idx="9507">
                  <c:v>0.97728158239949403</c:v>
                </c:pt>
                <c:pt idx="9508">
                  <c:v>0.97728235900795046</c:v>
                </c:pt>
                <c:pt idx="9509">
                  <c:v>0.97728351672026004</c:v>
                </c:pt>
                <c:pt idx="9510">
                  <c:v>0.97729012657204573</c:v>
                </c:pt>
                <c:pt idx="9511">
                  <c:v>0.97729476900142431</c:v>
                </c:pt>
                <c:pt idx="9512">
                  <c:v>0.9772950177432097</c:v>
                </c:pt>
                <c:pt idx="9513">
                  <c:v>0.97729529649303137</c:v>
                </c:pt>
                <c:pt idx="9514">
                  <c:v>0.97729645364963824</c:v>
                </c:pt>
                <c:pt idx="9515">
                  <c:v>0.97730306032858294</c:v>
                </c:pt>
                <c:pt idx="9516">
                  <c:v>0.97730822776778314</c:v>
                </c:pt>
                <c:pt idx="9517">
                  <c:v>0.9773084763852905</c:v>
                </c:pt>
                <c:pt idx="9518">
                  <c:v>0.97730872500050081</c:v>
                </c:pt>
                <c:pt idx="9519">
                  <c:v>0.9773089736134164</c:v>
                </c:pt>
                <c:pt idx="9520">
                  <c:v>0.97730922222403493</c:v>
                </c:pt>
                <c:pt idx="9521">
                  <c:v>0.97730938436888992</c:v>
                </c:pt>
                <c:pt idx="9522">
                  <c:v>0.97730947083235886</c:v>
                </c:pt>
                <c:pt idx="9523">
                  <c:v>0.97730957558616682</c:v>
                </c:pt>
                <c:pt idx="9524">
                  <c:v>0.97730971943838574</c:v>
                </c:pt>
                <c:pt idx="9525">
                  <c:v>0.97730982419122758</c:v>
                </c:pt>
                <c:pt idx="9526">
                  <c:v>0.97730996804211812</c:v>
                </c:pt>
                <c:pt idx="9527">
                  <c:v>0.97731007279399129</c:v>
                </c:pt>
                <c:pt idx="9528">
                  <c:v>0.97731021664355344</c:v>
                </c:pt>
                <c:pt idx="9529">
                  <c:v>0.9773103213944605</c:v>
                </c:pt>
                <c:pt idx="9530">
                  <c:v>0.97731046524269416</c:v>
                </c:pt>
                <c:pt idx="9531">
                  <c:v>0.97731056999263277</c:v>
                </c:pt>
                <c:pt idx="9532">
                  <c:v>0.97731071383953916</c:v>
                </c:pt>
                <c:pt idx="9533">
                  <c:v>0.97731096243408722</c:v>
                </c:pt>
                <c:pt idx="9534">
                  <c:v>0.97731121102634089</c:v>
                </c:pt>
                <c:pt idx="9535">
                  <c:v>0.97731145961629751</c:v>
                </c:pt>
                <c:pt idx="9536">
                  <c:v>0.97731170820395963</c:v>
                </c:pt>
                <c:pt idx="9537">
                  <c:v>0.97731195678932503</c:v>
                </c:pt>
                <c:pt idx="9538">
                  <c:v>0.97731220537239583</c:v>
                </c:pt>
                <c:pt idx="9539">
                  <c:v>0.97731245395316979</c:v>
                </c:pt>
                <c:pt idx="9540">
                  <c:v>0.97731270253164948</c:v>
                </c:pt>
                <c:pt idx="9541">
                  <c:v>0.97731295110783223</c:v>
                </c:pt>
                <c:pt idx="9542">
                  <c:v>0.9773131996817207</c:v>
                </c:pt>
                <c:pt idx="9543">
                  <c:v>0.97731344825331234</c:v>
                </c:pt>
                <c:pt idx="9544">
                  <c:v>0.9773136968226096</c:v>
                </c:pt>
                <c:pt idx="9545">
                  <c:v>0.97731394538961014</c:v>
                </c:pt>
                <c:pt idx="9546">
                  <c:v>0.97731419395431629</c:v>
                </c:pt>
                <c:pt idx="9547">
                  <c:v>0.97731444251672583</c:v>
                </c:pt>
                <c:pt idx="9548">
                  <c:v>0.97731469107684099</c:v>
                </c:pt>
                <c:pt idx="9549">
                  <c:v>0.97731493963466076</c:v>
                </c:pt>
                <c:pt idx="9550">
                  <c:v>0.97731518819018381</c:v>
                </c:pt>
                <c:pt idx="9551">
                  <c:v>0.9773154367434127</c:v>
                </c:pt>
                <c:pt idx="9552">
                  <c:v>0.97731568529434476</c:v>
                </c:pt>
                <c:pt idx="9553">
                  <c:v>0.97731593384298288</c:v>
                </c:pt>
                <c:pt idx="9554">
                  <c:v>0.97732230888024929</c:v>
                </c:pt>
                <c:pt idx="9555">
                  <c:v>0.97733009732180143</c:v>
                </c:pt>
                <c:pt idx="9556">
                  <c:v>0.97733522718595545</c:v>
                </c:pt>
                <c:pt idx="9557">
                  <c:v>0.97734301188755679</c:v>
                </c:pt>
                <c:pt idx="9558">
                  <c:v>0.97734326018379625</c:v>
                </c:pt>
                <c:pt idx="9559">
                  <c:v>0.97734350847774087</c:v>
                </c:pt>
                <c:pt idx="9560">
                  <c:v>0.97734813928824193</c:v>
                </c:pt>
                <c:pt idx="9561">
                  <c:v>0.97736104518934575</c:v>
                </c:pt>
                <c:pt idx="9562">
                  <c:v>0.97737394489150331</c:v>
                </c:pt>
                <c:pt idx="9563">
                  <c:v>0.97738683839694729</c:v>
                </c:pt>
                <c:pt idx="9564">
                  <c:v>0.97738715578177904</c:v>
                </c:pt>
                <c:pt idx="9565">
                  <c:v>0.97739972570791356</c:v>
                </c:pt>
                <c:pt idx="9566">
                  <c:v>0.97740187658835853</c:v>
                </c:pt>
                <c:pt idx="9567">
                  <c:v>0.97741260682663755</c:v>
                </c:pt>
                <c:pt idx="9568">
                  <c:v>0.97742548175535071</c:v>
                </c:pt>
                <c:pt idx="9569">
                  <c:v>0.97742675434640969</c:v>
                </c:pt>
                <c:pt idx="9570">
                  <c:v>0.97743835049628913</c:v>
                </c:pt>
                <c:pt idx="9571">
                  <c:v>0.97744105005859094</c:v>
                </c:pt>
                <c:pt idx="9572">
                  <c:v>0.97745121305168348</c:v>
                </c:pt>
                <c:pt idx="9573">
                  <c:v>0.97745335980015757</c:v>
                </c:pt>
                <c:pt idx="9574">
                  <c:v>0.97746406942376785</c:v>
                </c:pt>
                <c:pt idx="9575">
                  <c:v>0.97746441832938313</c:v>
                </c:pt>
                <c:pt idx="9576">
                  <c:v>0.97746908093020213</c:v>
                </c:pt>
                <c:pt idx="9577">
                  <c:v>0.9774769196147759</c:v>
                </c:pt>
                <c:pt idx="9578">
                  <c:v>0.97747726835263304</c:v>
                </c:pt>
                <c:pt idx="9579">
                  <c:v>0.9774897636269374</c:v>
                </c:pt>
                <c:pt idx="9580">
                  <c:v>0.97750260146248513</c:v>
                </c:pt>
                <c:pt idx="9581">
                  <c:v>0.97751245069875026</c:v>
                </c:pt>
                <c:pt idx="9582">
                  <c:v>0.97751543312365186</c:v>
                </c:pt>
                <c:pt idx="9583">
                  <c:v>0.97751602805759341</c:v>
                </c:pt>
                <c:pt idx="9584">
                  <c:v>0.97752083304138648</c:v>
                </c:pt>
                <c:pt idx="9585">
                  <c:v>0.97752825861266601</c:v>
                </c:pt>
                <c:pt idx="9586">
                  <c:v>0.97754107793176082</c:v>
                </c:pt>
                <c:pt idx="9587">
                  <c:v>0.97755389108316404</c:v>
                </c:pt>
                <c:pt idx="9588">
                  <c:v>0.97756669806910701</c:v>
                </c:pt>
                <c:pt idx="9589">
                  <c:v>0.97757949889182028</c:v>
                </c:pt>
                <c:pt idx="9590">
                  <c:v>0.97759229355353072</c:v>
                </c:pt>
                <c:pt idx="9591">
                  <c:v>0.97760508205646846</c:v>
                </c:pt>
                <c:pt idx="9592">
                  <c:v>0.97761786440286313</c:v>
                </c:pt>
                <c:pt idx="9593">
                  <c:v>0.97763064059494031</c:v>
                </c:pt>
                <c:pt idx="9594">
                  <c:v>0.97764341063493032</c:v>
                </c:pt>
                <c:pt idx="9595">
                  <c:v>0.97765617452505815</c:v>
                </c:pt>
                <c:pt idx="9596">
                  <c:v>0.97766893226755192</c:v>
                </c:pt>
                <c:pt idx="9597">
                  <c:v>0.97768168386463961</c:v>
                </c:pt>
                <c:pt idx="9598">
                  <c:v>0.977694429318545</c:v>
                </c:pt>
                <c:pt idx="9599">
                  <c:v>0.9777071686314952</c:v>
                </c:pt>
                <c:pt idx="9600">
                  <c:v>0.97771278774642989</c:v>
                </c:pt>
                <c:pt idx="9601">
                  <c:v>0.97771990180571711</c:v>
                </c:pt>
                <c:pt idx="9602">
                  <c:v>0.97772551821271836</c:v>
                </c:pt>
                <c:pt idx="9603">
                  <c:v>0.977725811138353</c:v>
                </c:pt>
                <c:pt idx="9604">
                  <c:v>0.97772605589215478</c:v>
                </c:pt>
                <c:pt idx="9605">
                  <c:v>0.97772630064368637</c:v>
                </c:pt>
                <c:pt idx="9606">
                  <c:v>0.97772654539295023</c:v>
                </c:pt>
                <c:pt idx="9607">
                  <c:v>0.97772679013994379</c:v>
                </c:pt>
                <c:pt idx="9608">
                  <c:v>0.97772703488466972</c:v>
                </c:pt>
                <c:pt idx="9609">
                  <c:v>0.97772727962712536</c:v>
                </c:pt>
                <c:pt idx="9610">
                  <c:v>0.97772752436731336</c:v>
                </c:pt>
                <c:pt idx="9611">
                  <c:v>0.97772776910523118</c:v>
                </c:pt>
                <c:pt idx="9612">
                  <c:v>0.97772801384088126</c:v>
                </c:pt>
                <c:pt idx="9613">
                  <c:v>0.97773262884343337</c:v>
                </c:pt>
                <c:pt idx="9614">
                  <c:v>0.97773824254348407</c:v>
                </c:pt>
                <c:pt idx="9615">
                  <c:v>0.97774098158419909</c:v>
                </c:pt>
                <c:pt idx="9616">
                  <c:v>0.97774122619735049</c:v>
                </c:pt>
                <c:pt idx="9617">
                  <c:v>0.97774534974687133</c:v>
                </c:pt>
                <c:pt idx="9618">
                  <c:v>0.97775096074095313</c:v>
                </c:pt>
                <c:pt idx="9619">
                  <c:v>0.97775418744951936</c:v>
                </c:pt>
                <c:pt idx="9620">
                  <c:v>0.97775443194022049</c:v>
                </c:pt>
                <c:pt idx="9621">
                  <c:v>0.97775492091481997</c:v>
                </c:pt>
                <c:pt idx="9622">
                  <c:v>0.97775516539871843</c:v>
                </c:pt>
                <c:pt idx="9623">
                  <c:v>0.97775540988035081</c:v>
                </c:pt>
                <c:pt idx="9624">
                  <c:v>0.97775565435971501</c:v>
                </c:pt>
                <c:pt idx="9625">
                  <c:v>0.97775589883681313</c:v>
                </c:pt>
                <c:pt idx="9626">
                  <c:v>0.97775614331164318</c:v>
                </c:pt>
                <c:pt idx="9627">
                  <c:v>0.97775638778420726</c:v>
                </c:pt>
                <c:pt idx="9628">
                  <c:v>0.97775663225450304</c:v>
                </c:pt>
                <c:pt idx="9629">
                  <c:v>0.97775687672253297</c:v>
                </c:pt>
                <c:pt idx="9630">
                  <c:v>0.97775712118829472</c:v>
                </c:pt>
                <c:pt idx="9631">
                  <c:v>0.97775736565179061</c:v>
                </c:pt>
                <c:pt idx="9632">
                  <c:v>0.97775761011301965</c:v>
                </c:pt>
                <c:pt idx="9633">
                  <c:v>0.97775785457198039</c:v>
                </c:pt>
                <c:pt idx="9634">
                  <c:v>0.97775806451825298</c:v>
                </c:pt>
                <c:pt idx="9635">
                  <c:v>0.97775809902867539</c:v>
                </c:pt>
                <c:pt idx="9636">
                  <c:v>0.9777583434831022</c:v>
                </c:pt>
                <c:pt idx="9637">
                  <c:v>0.97775858793526338</c:v>
                </c:pt>
                <c:pt idx="9638">
                  <c:v>0.97775883238515637</c:v>
                </c:pt>
                <c:pt idx="9639">
                  <c:v>0.97775907683278374</c:v>
                </c:pt>
                <c:pt idx="9640">
                  <c:v>0.97775932127814291</c:v>
                </c:pt>
                <c:pt idx="9641">
                  <c:v>0.97775956572123646</c:v>
                </c:pt>
                <c:pt idx="9642">
                  <c:v>0.97775981016206193</c:v>
                </c:pt>
                <c:pt idx="9643">
                  <c:v>0.97776005460062176</c:v>
                </c:pt>
                <c:pt idx="9644">
                  <c:v>0.97776029903691364</c:v>
                </c:pt>
                <c:pt idx="9645">
                  <c:v>0.97776054347093988</c:v>
                </c:pt>
                <c:pt idx="9646">
                  <c:v>0.97776078790269816</c:v>
                </c:pt>
                <c:pt idx="9647">
                  <c:v>0.9777610323321908</c:v>
                </c:pt>
                <c:pt idx="9648">
                  <c:v>0.97776127675941549</c:v>
                </c:pt>
                <c:pt idx="9649">
                  <c:v>0.97776152118437465</c:v>
                </c:pt>
                <c:pt idx="9650">
                  <c:v>0.97776176560706718</c:v>
                </c:pt>
                <c:pt idx="9651">
                  <c:v>0.97776201002749175</c:v>
                </c:pt>
                <c:pt idx="9652">
                  <c:v>0.97776225444565079</c:v>
                </c:pt>
                <c:pt idx="9653">
                  <c:v>0.97776249886154187</c:v>
                </c:pt>
                <c:pt idx="9654">
                  <c:v>0.97776274327516766</c:v>
                </c:pt>
                <c:pt idx="9655">
                  <c:v>0.97776298768652548</c:v>
                </c:pt>
                <c:pt idx="9656">
                  <c:v>0.97776367280734722</c:v>
                </c:pt>
                <c:pt idx="9657">
                  <c:v>0.97777077315980365</c:v>
                </c:pt>
                <c:pt idx="9658">
                  <c:v>0.97777569395440611</c:v>
                </c:pt>
                <c:pt idx="9659">
                  <c:v>0.97777593824565423</c:v>
                </c:pt>
                <c:pt idx="9660">
                  <c:v>0.97777618253463794</c:v>
                </c:pt>
                <c:pt idx="9661">
                  <c:v>0.97777637874489276</c:v>
                </c:pt>
                <c:pt idx="9662">
                  <c:v>0.97777642682135457</c:v>
                </c:pt>
                <c:pt idx="9663">
                  <c:v>0.97777667110580668</c:v>
                </c:pt>
                <c:pt idx="9664">
                  <c:v>0.97777691538799183</c:v>
                </c:pt>
                <c:pt idx="9665">
                  <c:v>0.97777715966791245</c:v>
                </c:pt>
                <c:pt idx="9666">
                  <c:v>0.97777740394556611</c:v>
                </c:pt>
                <c:pt idx="9667">
                  <c:v>0.97777764822095536</c:v>
                </c:pt>
                <c:pt idx="9668">
                  <c:v>0.97777789249407776</c:v>
                </c:pt>
                <c:pt idx="9669">
                  <c:v>0.97777813676493563</c:v>
                </c:pt>
                <c:pt idx="9670">
                  <c:v>0.97777825634486093</c:v>
                </c:pt>
                <c:pt idx="9671">
                  <c:v>0.97777838103352654</c:v>
                </c:pt>
                <c:pt idx="9672">
                  <c:v>0.97777850061234284</c:v>
                </c:pt>
                <c:pt idx="9673">
                  <c:v>0.97777862529985315</c:v>
                </c:pt>
                <c:pt idx="9674">
                  <c:v>0.97777874487756022</c:v>
                </c:pt>
                <c:pt idx="9675">
                  <c:v>0.97777886956391291</c:v>
                </c:pt>
                <c:pt idx="9676">
                  <c:v>0.97777898914051098</c:v>
                </c:pt>
                <c:pt idx="9677">
                  <c:v>0.97777911382570826</c:v>
                </c:pt>
                <c:pt idx="9678">
                  <c:v>0.97777923340119721</c:v>
                </c:pt>
                <c:pt idx="9679">
                  <c:v>0.97777935808523808</c:v>
                </c:pt>
                <c:pt idx="9680">
                  <c:v>0.97778082359483665</c:v>
                </c:pt>
                <c:pt idx="9681">
                  <c:v>0.97778106783850649</c:v>
                </c:pt>
                <c:pt idx="9682">
                  <c:v>0.97778131207991215</c:v>
                </c:pt>
                <c:pt idx="9683">
                  <c:v>0.97778155631905117</c:v>
                </c:pt>
                <c:pt idx="9684">
                  <c:v>0.9777818005559259</c:v>
                </c:pt>
                <c:pt idx="9685">
                  <c:v>0.97778242244064983</c:v>
                </c:pt>
                <c:pt idx="9686">
                  <c:v>0.97778347567374835</c:v>
                </c:pt>
                <c:pt idx="9687">
                  <c:v>0.97778849050646766</c:v>
                </c:pt>
                <c:pt idx="9688">
                  <c:v>0.97778907855581099</c:v>
                </c:pt>
                <c:pt idx="9689">
                  <c:v>0.9777947418691294</c:v>
                </c:pt>
                <c:pt idx="9690">
                  <c:v>0.97779498598369319</c:v>
                </c:pt>
                <c:pt idx="9691">
                  <c:v>0.97779617206230796</c:v>
                </c:pt>
                <c:pt idx="9692">
                  <c:v>0.97780177224232623</c:v>
                </c:pt>
                <c:pt idx="9693">
                  <c:v>0.97780886232770658</c:v>
                </c:pt>
                <c:pt idx="9694">
                  <c:v>0.97781445980666259</c:v>
                </c:pt>
                <c:pt idx="9695">
                  <c:v>0.97781573632008001</c:v>
                </c:pt>
                <c:pt idx="9696">
                  <c:v>0.97782154647216812</c:v>
                </c:pt>
                <c:pt idx="9697">
                  <c:v>0.97782714125103998</c:v>
                </c:pt>
                <c:pt idx="9698">
                  <c:v>0.97783422449791257</c:v>
                </c:pt>
                <c:pt idx="9699">
                  <c:v>0.97783632565587109</c:v>
                </c:pt>
                <c:pt idx="9700">
                  <c:v>0.97783822571136469</c:v>
                </c:pt>
                <c:pt idx="9701">
                  <c:v>0.97783981657768182</c:v>
                </c:pt>
                <c:pt idx="9702">
                  <c:v>0.97784689640716282</c:v>
                </c:pt>
                <c:pt idx="9703">
                  <c:v>0.97785248578881101</c:v>
                </c:pt>
                <c:pt idx="9704">
                  <c:v>0.97785956220214187</c:v>
                </c:pt>
                <c:pt idx="9705">
                  <c:v>0.97786069585954916</c:v>
                </c:pt>
                <c:pt idx="9706">
                  <c:v>0.97786276206922462</c:v>
                </c:pt>
                <c:pt idx="9707">
                  <c:v>0.97786514888664666</c:v>
                </c:pt>
                <c:pt idx="9708">
                  <c:v>0.97787222188506817</c:v>
                </c:pt>
                <c:pt idx="9709">
                  <c:v>0.97787590693735504</c:v>
                </c:pt>
                <c:pt idx="9710">
                  <c:v>0.977877805873412</c:v>
                </c:pt>
                <c:pt idx="9711">
                  <c:v>0.97788487545816505</c:v>
                </c:pt>
                <c:pt idx="9712">
                  <c:v>0.97788511873623962</c:v>
                </c:pt>
                <c:pt idx="9713">
                  <c:v>0.97788786690117913</c:v>
                </c:pt>
                <c:pt idx="9714">
                  <c:v>0.97789045675132524</c:v>
                </c:pt>
                <c:pt idx="9715">
                  <c:v>0.97789776608429413</c:v>
                </c:pt>
                <c:pt idx="9716">
                  <c:v>0.97790310152260795</c:v>
                </c:pt>
                <c:pt idx="9717">
                  <c:v>0.97791040732699996</c:v>
                </c:pt>
                <c:pt idx="9718">
                  <c:v>0.97791574018948113</c:v>
                </c:pt>
                <c:pt idx="9719">
                  <c:v>0.97792304246657791</c:v>
                </c:pt>
                <c:pt idx="9720">
                  <c:v>0.97792837275416211</c:v>
                </c:pt>
                <c:pt idx="9721">
                  <c:v>0.97792873676295367</c:v>
                </c:pt>
                <c:pt idx="9722">
                  <c:v>0.9779409992188709</c:v>
                </c:pt>
                <c:pt idx="9723">
                  <c:v>0.97794124197572818</c:v>
                </c:pt>
                <c:pt idx="9724">
                  <c:v>0.97794148473032916</c:v>
                </c:pt>
                <c:pt idx="9725">
                  <c:v>0.97794172748267627</c:v>
                </c:pt>
                <c:pt idx="9726">
                  <c:v>0.97794197023276841</c:v>
                </c:pt>
                <c:pt idx="9727">
                  <c:v>0.9779463976649948</c:v>
                </c:pt>
                <c:pt idx="9728">
                  <c:v>0.97795185371208204</c:v>
                </c:pt>
                <c:pt idx="9729">
                  <c:v>0.97795459013075803</c:v>
                </c:pt>
                <c:pt idx="9730">
                  <c:v>0.97796720393338354</c:v>
                </c:pt>
                <c:pt idx="9731">
                  <c:v>0.97796744644678424</c:v>
                </c:pt>
                <c:pt idx="9732">
                  <c:v>0.9780199874376817</c:v>
                </c:pt>
                <c:pt idx="9733">
                  <c:v>0.97803602984856219</c:v>
                </c:pt>
                <c:pt idx="9734">
                  <c:v>0.9781010403091227</c:v>
                </c:pt>
                <c:pt idx="9735">
                  <c:v>0.97821116108700357</c:v>
                </c:pt>
                <c:pt idx="9736">
                  <c:v>0.97828408576844039</c:v>
                </c:pt>
                <c:pt idx="9737">
                  <c:v>0.9785417258536373</c:v>
                </c:pt>
                <c:pt idx="9738">
                  <c:v>0.97857814772633012</c:v>
                </c:pt>
                <c:pt idx="9739">
                  <c:v>0.97858178148597141</c:v>
                </c:pt>
                <c:pt idx="9740">
                  <c:v>0.97863942266221282</c:v>
                </c:pt>
                <c:pt idx="9741">
                  <c:v>0.9786408799185583</c:v>
                </c:pt>
                <c:pt idx="9742">
                  <c:v>0.97881974791208071</c:v>
                </c:pt>
                <c:pt idx="9743">
                  <c:v>0.97888132386555204</c:v>
                </c:pt>
                <c:pt idx="9744">
                  <c:v>0.97897711812391897</c:v>
                </c:pt>
                <c:pt idx="9745">
                  <c:v>0.97900744576984111</c:v>
                </c:pt>
                <c:pt idx="9746">
                  <c:v>0.97916949505939122</c:v>
                </c:pt>
                <c:pt idx="9747">
                  <c:v>0.97920933641854102</c:v>
                </c:pt>
                <c:pt idx="9748">
                  <c:v>0.97947448866614639</c:v>
                </c:pt>
                <c:pt idx="9749">
                  <c:v>0.97974223490841361</c:v>
                </c:pt>
                <c:pt idx="9750">
                  <c:v>0.97978412926757286</c:v>
                </c:pt>
                <c:pt idx="9751">
                  <c:v>0.97984095968386298</c:v>
                </c:pt>
                <c:pt idx="9752">
                  <c:v>0.97994388164747437</c:v>
                </c:pt>
                <c:pt idx="9753">
                  <c:v>0.979953811169194</c:v>
                </c:pt>
                <c:pt idx="9754">
                  <c:v>0.98028738733181209</c:v>
                </c:pt>
                <c:pt idx="9755">
                  <c:v>0.98031021038541022</c:v>
                </c:pt>
                <c:pt idx="9756">
                  <c:v>0.98033034199307767</c:v>
                </c:pt>
                <c:pt idx="9757">
                  <c:v>0.98033234267648606</c:v>
                </c:pt>
                <c:pt idx="9758">
                  <c:v>0.98053978400015729</c:v>
                </c:pt>
                <c:pt idx="9759">
                  <c:v>0.98061280596077049</c:v>
                </c:pt>
                <c:pt idx="9760">
                  <c:v>0.98067102723702504</c:v>
                </c:pt>
                <c:pt idx="9761">
                  <c:v>0.98097698583780213</c:v>
                </c:pt>
                <c:pt idx="9762">
                  <c:v>0.98101806569422512</c:v>
                </c:pt>
                <c:pt idx="9763">
                  <c:v>0.98110186086806928</c:v>
                </c:pt>
                <c:pt idx="9764">
                  <c:v>0.98147877797051164</c:v>
                </c:pt>
                <c:pt idx="9765">
                  <c:v>0.98171415684593433</c:v>
                </c:pt>
                <c:pt idx="9766">
                  <c:v>0.9817411193451494</c:v>
                </c:pt>
                <c:pt idx="9767">
                  <c:v>0.98178057652358031</c:v>
                </c:pt>
                <c:pt idx="9768">
                  <c:v>0.9817865389685374</c:v>
                </c:pt>
                <c:pt idx="9769">
                  <c:v>0.98183549668272263</c:v>
                </c:pt>
                <c:pt idx="9770">
                  <c:v>0.98183570256059371</c:v>
                </c:pt>
                <c:pt idx="9771">
                  <c:v>0.98185949809187789</c:v>
                </c:pt>
                <c:pt idx="9772">
                  <c:v>0.98186059982659646</c:v>
                </c:pt>
                <c:pt idx="9773">
                  <c:v>0.9818701890490692</c:v>
                </c:pt>
                <c:pt idx="9774">
                  <c:v>0.98187317134295982</c:v>
                </c:pt>
                <c:pt idx="9775">
                  <c:v>0.98188087463543317</c:v>
                </c:pt>
                <c:pt idx="9776">
                  <c:v>0.98189155485305424</c:v>
                </c:pt>
                <c:pt idx="9777">
                  <c:v>0.98189707168392615</c:v>
                </c:pt>
                <c:pt idx="9778">
                  <c:v>0.98190222970401597</c:v>
                </c:pt>
                <c:pt idx="9779">
                  <c:v>0.98190774376251544</c:v>
                </c:pt>
                <c:pt idx="9780">
                  <c:v>0.98191124705510457</c:v>
                </c:pt>
                <c:pt idx="9781">
                  <c:v>0.98191289919039859</c:v>
                </c:pt>
                <c:pt idx="9782">
                  <c:v>0.98191841047760253</c:v>
                </c:pt>
                <c:pt idx="9783">
                  <c:v>0.98192356331428587</c:v>
                </c:pt>
                <c:pt idx="9784">
                  <c:v>0.98193076060889051</c:v>
                </c:pt>
                <c:pt idx="9785">
                  <c:v>0.98193422207775749</c:v>
                </c:pt>
                <c:pt idx="9786">
                  <c:v>0.9819355211461317</c:v>
                </c:pt>
                <c:pt idx="9787">
                  <c:v>0.98194046524992884</c:v>
                </c:pt>
                <c:pt idx="9788">
                  <c:v>0.98194487548289522</c:v>
                </c:pt>
                <c:pt idx="9789">
                  <c:v>0.98194904402389016</c:v>
                </c:pt>
                <c:pt idx="9790">
                  <c:v>0.98195272067713102</c:v>
                </c:pt>
                <c:pt idx="9791">
                  <c:v>0.98195552353178062</c:v>
                </c:pt>
                <c:pt idx="9792">
                  <c:v>0.98196336478126489</c:v>
                </c:pt>
                <c:pt idx="9793">
                  <c:v>0.98196616622649191</c:v>
                </c:pt>
                <c:pt idx="9794">
                  <c:v>0.98197400353275799</c:v>
                </c:pt>
                <c:pt idx="9795">
                  <c:v>0.98197680356910966</c:v>
                </c:pt>
                <c:pt idx="9796">
                  <c:v>0.98197725757305099</c:v>
                </c:pt>
                <c:pt idx="9797">
                  <c:v>0.98198258009190531</c:v>
                </c:pt>
                <c:pt idx="9798">
                  <c:v>0.98198463693369031</c:v>
                </c:pt>
                <c:pt idx="9799">
                  <c:v>0.98198625459778899</c:v>
                </c:pt>
                <c:pt idx="9800">
                  <c:v>0.98198743556171419</c:v>
                </c:pt>
                <c:pt idx="9801">
                  <c:v>0.98198863215482624</c:v>
                </c:pt>
                <c:pt idx="9802">
                  <c:v>0.98199320917897037</c:v>
                </c:pt>
                <c:pt idx="9803">
                  <c:v>0.98199526498613898</c:v>
                </c:pt>
                <c:pt idx="9804">
                  <c:v>0.98199611280790255</c:v>
                </c:pt>
                <c:pt idx="9805">
                  <c:v>0.98199806220638231</c:v>
                </c:pt>
                <c:pt idx="9806">
                  <c:v>0.98200282752265566</c:v>
                </c:pt>
                <c:pt idx="9807">
                  <c:v>0.98200383291923021</c:v>
                </c:pt>
                <c:pt idx="9808">
                  <c:v>0.98200588769218367</c:v>
                </c:pt>
                <c:pt idx="9809">
                  <c:v>0.98200868350519444</c:v>
                </c:pt>
                <c:pt idx="9810">
                  <c:v>0.98200950418896238</c:v>
                </c:pt>
                <c:pt idx="9811">
                  <c:v>0.98201445131476095</c:v>
                </c:pt>
                <c:pt idx="9812">
                  <c:v>0.98201650505390314</c:v>
                </c:pt>
                <c:pt idx="9813">
                  <c:v>0.98201928842613539</c:v>
                </c:pt>
                <c:pt idx="9814">
                  <c:v>0.98201929946022659</c:v>
                </c:pt>
                <c:pt idx="9815">
                  <c:v>0.98202506436764225</c:v>
                </c:pt>
                <c:pt idx="9816">
                  <c:v>0.9820271170733732</c:v>
                </c:pt>
                <c:pt idx="9817">
                  <c:v>0.98202991007355722</c:v>
                </c:pt>
                <c:pt idx="9818">
                  <c:v>0.98203567207994968</c:v>
                </c:pt>
                <c:pt idx="9819">
                  <c:v>0.98203772375267318</c:v>
                </c:pt>
                <c:pt idx="9820">
                  <c:v>0.98204051534726444</c:v>
                </c:pt>
                <c:pt idx="9821">
                  <c:v>0.98204832509387774</c:v>
                </c:pt>
                <c:pt idx="9822">
                  <c:v>0.98205111528342304</c:v>
                </c:pt>
                <c:pt idx="9823">
                  <c:v>0.98205892109906423</c:v>
                </c:pt>
                <c:pt idx="9824">
                  <c:v>0.98206170988411023</c:v>
                </c:pt>
                <c:pt idx="9825">
                  <c:v>0.98206425704918565</c:v>
                </c:pt>
                <c:pt idx="9826">
                  <c:v>0.98206446878374742</c:v>
                </c:pt>
                <c:pt idx="9827">
                  <c:v>0.9820680649314727</c:v>
                </c:pt>
                <c:pt idx="9828">
                  <c:v>0.98206813844881646</c:v>
                </c:pt>
                <c:pt idx="9829">
                  <c:v>0.98206951177030977</c:v>
                </c:pt>
                <c:pt idx="9830">
                  <c:v>0.98207229915140282</c:v>
                </c:pt>
                <c:pt idx="9831">
                  <c:v>0.98207865099929759</c:v>
                </c:pt>
                <c:pt idx="9832">
                  <c:v>0.98208009710968758</c:v>
                </c:pt>
                <c:pt idx="9833">
                  <c:v>0.98208288308737401</c:v>
                </c:pt>
                <c:pt idx="9834">
                  <c:v>0.98208671378051537</c:v>
                </c:pt>
                <c:pt idx="9835">
                  <c:v>0.98209067711927389</c:v>
                </c:pt>
                <c:pt idx="9836">
                  <c:v>0.98209346169410117</c:v>
                </c:pt>
                <c:pt idx="9837">
                  <c:v>0.98209718129740498</c:v>
                </c:pt>
                <c:pt idx="9838">
                  <c:v>0.98209729045825278</c:v>
                </c:pt>
                <c:pt idx="9839">
                  <c:v>0.98210125180114438</c:v>
                </c:pt>
                <c:pt idx="9840">
                  <c:v>0.98210403497365639</c:v>
                </c:pt>
                <c:pt idx="9841">
                  <c:v>0.98210786180957033</c:v>
                </c:pt>
                <c:pt idx="9842">
                  <c:v>0.98211182115737117</c:v>
                </c:pt>
                <c:pt idx="9843">
                  <c:v>0.98211202436204259</c:v>
                </c:pt>
                <c:pt idx="9844">
                  <c:v>0.98211222756474614</c:v>
                </c:pt>
                <c:pt idx="9845">
                  <c:v>0.98211243076547994</c:v>
                </c:pt>
                <c:pt idx="9846">
                  <c:v>0.98211263396424497</c:v>
                </c:pt>
                <c:pt idx="9847">
                  <c:v>0.98211283716104136</c:v>
                </c:pt>
                <c:pt idx="9848">
                  <c:v>0.9821130403558691</c:v>
                </c:pt>
                <c:pt idx="9849">
                  <c:v>0.98211324354872809</c:v>
                </c:pt>
                <c:pt idx="9850">
                  <c:v>0.98211344673961931</c:v>
                </c:pt>
                <c:pt idx="9851">
                  <c:v>0.982113649928541</c:v>
                </c:pt>
                <c:pt idx="9852">
                  <c:v>0.98211385311549404</c:v>
                </c:pt>
                <c:pt idx="9853">
                  <c:v>0.98211405630047843</c:v>
                </c:pt>
                <c:pt idx="9854">
                  <c:v>0.98211425948349418</c:v>
                </c:pt>
                <c:pt idx="9855">
                  <c:v>0.98211446266454239</c:v>
                </c:pt>
                <c:pt idx="9856">
                  <c:v>0.98211460292811503</c:v>
                </c:pt>
                <c:pt idx="9857">
                  <c:v>0.98211466584362095</c:v>
                </c:pt>
                <c:pt idx="9858">
                  <c:v>0.98211486902073097</c:v>
                </c:pt>
                <c:pt idx="9859">
                  <c:v>0.98211507219587246</c:v>
                </c:pt>
                <c:pt idx="9860">
                  <c:v>0.9821152753690453</c:v>
                </c:pt>
                <c:pt idx="9861">
                  <c:v>0.98211547854024972</c:v>
                </c:pt>
                <c:pt idx="9862">
                  <c:v>0.9821156817094866</c:v>
                </c:pt>
                <c:pt idx="9863">
                  <c:v>0.98211588487675405</c:v>
                </c:pt>
                <c:pt idx="9864">
                  <c:v>0.98211842783654324</c:v>
                </c:pt>
                <c:pt idx="9865">
                  <c:v>0.98212516555955176</c:v>
                </c:pt>
                <c:pt idx="9866">
                  <c:v>0.98212551879866461</c:v>
                </c:pt>
                <c:pt idx="9867">
                  <c:v>0.98212644686243755</c:v>
                </c:pt>
                <c:pt idx="9868">
                  <c:v>0.98212664992539578</c:v>
                </c:pt>
                <c:pt idx="9869">
                  <c:v>0.98213009719181898</c:v>
                </c:pt>
                <c:pt idx="9870">
                  <c:v>0.98213322050982488</c:v>
                </c:pt>
                <c:pt idx="9871">
                  <c:v>0.9821357228700377</c:v>
                </c:pt>
                <c:pt idx="9872">
                  <c:v>0.98214377376220252</c:v>
                </c:pt>
                <c:pt idx="9873">
                  <c:v>0.98214627486164663</c:v>
                </c:pt>
                <c:pt idx="9874">
                  <c:v>0.98215682153645201</c:v>
                </c:pt>
                <c:pt idx="9875">
                  <c:v>0.98216736289652373</c:v>
                </c:pt>
                <c:pt idx="9876">
                  <c:v>0.98217789894393526</c:v>
                </c:pt>
                <c:pt idx="9877">
                  <c:v>0.98217810150817464</c:v>
                </c:pt>
                <c:pt idx="9878">
                  <c:v>0.98217830407045092</c:v>
                </c:pt>
                <c:pt idx="9879">
                  <c:v>0.98217850663076234</c:v>
                </c:pt>
                <c:pt idx="9880">
                  <c:v>0.98217870918911088</c:v>
                </c:pt>
                <c:pt idx="9881">
                  <c:v>0.98217891174549432</c:v>
                </c:pt>
                <c:pt idx="9882">
                  <c:v>0.982179114299915</c:v>
                </c:pt>
                <c:pt idx="9883">
                  <c:v>0.98217931685237081</c:v>
                </c:pt>
                <c:pt idx="9884">
                  <c:v>0.98217951940286374</c:v>
                </c:pt>
                <c:pt idx="9885">
                  <c:v>0.98217972195139169</c:v>
                </c:pt>
                <c:pt idx="9886">
                  <c:v>0.98217992449795699</c:v>
                </c:pt>
                <c:pt idx="9887">
                  <c:v>0.9821801270425573</c:v>
                </c:pt>
                <c:pt idx="9888">
                  <c:v>0.98218032958519486</c:v>
                </c:pt>
                <c:pt idx="9889">
                  <c:v>0.98218053212586764</c:v>
                </c:pt>
                <c:pt idx="9890">
                  <c:v>0.98218073466457756</c:v>
                </c:pt>
                <c:pt idx="9891">
                  <c:v>0.98218093720132282</c:v>
                </c:pt>
                <c:pt idx="9892">
                  <c:v>0.98218113973610521</c:v>
                </c:pt>
                <c:pt idx="9893">
                  <c:v>0.98218134226892395</c:v>
                </c:pt>
                <c:pt idx="9894">
                  <c:v>0.98218154479977793</c:v>
                </c:pt>
                <c:pt idx="9895">
                  <c:v>0.98219207369879968</c:v>
                </c:pt>
                <c:pt idx="9896">
                  <c:v>0.98220279961476453</c:v>
                </c:pt>
                <c:pt idx="9897">
                  <c:v>0.98221355229664553</c:v>
                </c:pt>
                <c:pt idx="9898">
                  <c:v>0.98221372223781911</c:v>
                </c:pt>
                <c:pt idx="9899">
                  <c:v>0.98222426717477096</c:v>
                </c:pt>
                <c:pt idx="9900">
                  <c:v>0.98223533451859246</c:v>
                </c:pt>
                <c:pt idx="9901">
                  <c:v>0.98223557254089566</c:v>
                </c:pt>
                <c:pt idx="9902">
                  <c:v>0.98224485758294944</c:v>
                </c:pt>
                <c:pt idx="9903">
                  <c:v>0.98224965649196838</c:v>
                </c:pt>
                <c:pt idx="9904">
                  <c:v>0.98225779135390967</c:v>
                </c:pt>
                <c:pt idx="9905">
                  <c:v>0.98226828180199433</c:v>
                </c:pt>
                <c:pt idx="9906">
                  <c:v>0.98236734541032267</c:v>
                </c:pt>
                <c:pt idx="9907">
                  <c:v>0.98241559285028368</c:v>
                </c:pt>
                <c:pt idx="9908">
                  <c:v>0.98243448302861525</c:v>
                </c:pt>
                <c:pt idx="9909">
                  <c:v>0.98249782641320882</c:v>
                </c:pt>
                <c:pt idx="9910">
                  <c:v>0.98250511316105738</c:v>
                </c:pt>
                <c:pt idx="9911">
                  <c:v>0.98253598669623821</c:v>
                </c:pt>
                <c:pt idx="9912">
                  <c:v>0.98254489433482817</c:v>
                </c:pt>
                <c:pt idx="9913">
                  <c:v>0.98254627497516189</c:v>
                </c:pt>
                <c:pt idx="9914">
                  <c:v>0.98263627864777936</c:v>
                </c:pt>
                <c:pt idx="9915">
                  <c:v>0.98265931221164804</c:v>
                </c:pt>
                <c:pt idx="9916">
                  <c:v>0.98270747322208918</c:v>
                </c:pt>
                <c:pt idx="9917">
                  <c:v>0.98270896602069757</c:v>
                </c:pt>
                <c:pt idx="9918">
                  <c:v>0.98270916342103598</c:v>
                </c:pt>
                <c:pt idx="9919">
                  <c:v>0.98270936081944926</c:v>
                </c:pt>
                <c:pt idx="9920">
                  <c:v>0.98270955821593853</c:v>
                </c:pt>
                <c:pt idx="9921">
                  <c:v>0.98270975561050178</c:v>
                </c:pt>
                <c:pt idx="9922">
                  <c:v>0.98270995300314001</c:v>
                </c:pt>
                <c:pt idx="9923">
                  <c:v>0.98271793355904191</c:v>
                </c:pt>
                <c:pt idx="9924">
                  <c:v>0.98271813087192417</c:v>
                </c:pt>
                <c:pt idx="9925">
                  <c:v>0.98271832818288207</c:v>
                </c:pt>
                <c:pt idx="9926">
                  <c:v>0.98271852549191552</c:v>
                </c:pt>
                <c:pt idx="9927">
                  <c:v>0.9827187227990255</c:v>
                </c:pt>
                <c:pt idx="9928">
                  <c:v>0.98271892010421036</c:v>
                </c:pt>
                <c:pt idx="9929">
                  <c:v>0.98271911740747075</c:v>
                </c:pt>
                <c:pt idx="9930">
                  <c:v>0.9827193147088068</c:v>
                </c:pt>
                <c:pt idx="9931">
                  <c:v>0.9827195120082185</c:v>
                </c:pt>
                <c:pt idx="9932">
                  <c:v>0.98271970930570696</c:v>
                </c:pt>
                <c:pt idx="9933">
                  <c:v>0.98271990660127018</c:v>
                </c:pt>
                <c:pt idx="9934">
                  <c:v>0.98272010389490916</c:v>
                </c:pt>
                <c:pt idx="9935">
                  <c:v>0.98272030118662379</c:v>
                </c:pt>
                <c:pt idx="9936">
                  <c:v>0.98272049847641429</c:v>
                </c:pt>
                <c:pt idx="9937">
                  <c:v>0.98272069576428045</c:v>
                </c:pt>
                <c:pt idx="9938">
                  <c:v>0.98272089305022348</c:v>
                </c:pt>
                <c:pt idx="9939">
                  <c:v>0.98272109033424127</c:v>
                </c:pt>
                <c:pt idx="9940">
                  <c:v>0.98272128761633493</c:v>
                </c:pt>
                <c:pt idx="9941">
                  <c:v>0.98272148489650435</c:v>
                </c:pt>
                <c:pt idx="9942">
                  <c:v>0.98272168217474964</c:v>
                </c:pt>
                <c:pt idx="9943">
                  <c:v>0.98272187945107192</c:v>
                </c:pt>
                <c:pt idx="9944">
                  <c:v>0.98272207672546896</c:v>
                </c:pt>
                <c:pt idx="9945">
                  <c:v>0.98272227399794199</c:v>
                </c:pt>
                <c:pt idx="9946">
                  <c:v>0.98272247126849077</c:v>
                </c:pt>
                <c:pt idx="9947">
                  <c:v>0.98272266853711565</c:v>
                </c:pt>
                <c:pt idx="9948">
                  <c:v>0.98272286580381629</c:v>
                </c:pt>
                <c:pt idx="9949">
                  <c:v>0.98272306306859403</c:v>
                </c:pt>
                <c:pt idx="9950">
                  <c:v>0.98272326033144664</c:v>
                </c:pt>
                <c:pt idx="9951">
                  <c:v>0.98272345759237534</c:v>
                </c:pt>
                <c:pt idx="9952">
                  <c:v>0.98272365485138002</c:v>
                </c:pt>
                <c:pt idx="9953">
                  <c:v>0.98272385210846058</c:v>
                </c:pt>
                <c:pt idx="9954">
                  <c:v>0.98272404936361824</c:v>
                </c:pt>
                <c:pt idx="9955">
                  <c:v>0.98272424661685098</c:v>
                </c:pt>
                <c:pt idx="9956">
                  <c:v>0.98272444386815971</c:v>
                </c:pt>
                <c:pt idx="9957">
                  <c:v>0.98272464111754465</c:v>
                </c:pt>
                <c:pt idx="9958">
                  <c:v>0.98272483836500557</c:v>
                </c:pt>
                <c:pt idx="9959">
                  <c:v>0.98272503561054358</c:v>
                </c:pt>
                <c:pt idx="9960">
                  <c:v>0.98272523285415669</c:v>
                </c:pt>
                <c:pt idx="9961">
                  <c:v>0.98272543009584601</c:v>
                </c:pt>
                <c:pt idx="9962">
                  <c:v>0.98272562733561142</c:v>
                </c:pt>
                <c:pt idx="9963">
                  <c:v>0.98272582457345292</c:v>
                </c:pt>
                <c:pt idx="9964">
                  <c:v>0.98272602180937074</c:v>
                </c:pt>
                <c:pt idx="9965">
                  <c:v>0.98272621904336555</c:v>
                </c:pt>
                <c:pt idx="9966">
                  <c:v>0.98272641627543567</c:v>
                </c:pt>
                <c:pt idx="9967">
                  <c:v>0.9827266135055821</c:v>
                </c:pt>
                <c:pt idx="9968">
                  <c:v>0.98272681073380463</c:v>
                </c:pt>
                <c:pt idx="9969">
                  <c:v>0.98272700796010348</c:v>
                </c:pt>
                <c:pt idx="9970">
                  <c:v>0.98272720518447954</c:v>
                </c:pt>
                <c:pt idx="9971">
                  <c:v>0.98272740240693091</c:v>
                </c:pt>
                <c:pt idx="9972">
                  <c:v>0.98272759962745848</c:v>
                </c:pt>
                <c:pt idx="9973">
                  <c:v>0.98272779684606248</c:v>
                </c:pt>
                <c:pt idx="9974">
                  <c:v>0.98272799406274269</c:v>
                </c:pt>
                <c:pt idx="9975">
                  <c:v>0.98272819127750033</c:v>
                </c:pt>
                <c:pt idx="9976">
                  <c:v>0.98272838849033317</c:v>
                </c:pt>
                <c:pt idx="9977">
                  <c:v>0.98272858570124255</c:v>
                </c:pt>
                <c:pt idx="9978">
                  <c:v>0.98272878291022814</c:v>
                </c:pt>
                <c:pt idx="9979">
                  <c:v>0.98272898011729026</c:v>
                </c:pt>
                <c:pt idx="9980">
                  <c:v>0.9827291773224287</c:v>
                </c:pt>
                <c:pt idx="9981">
                  <c:v>0.98272937452564457</c:v>
                </c:pt>
                <c:pt idx="9982">
                  <c:v>0.98272957172693587</c:v>
                </c:pt>
                <c:pt idx="9983">
                  <c:v>0.9827297689263037</c:v>
                </c:pt>
                <c:pt idx="9984">
                  <c:v>0.98272996612374786</c:v>
                </c:pt>
                <c:pt idx="9985">
                  <c:v>0.98273016331926855</c:v>
                </c:pt>
                <c:pt idx="9986">
                  <c:v>0.98273036051286677</c:v>
                </c:pt>
                <c:pt idx="9987">
                  <c:v>0.98273055770454043</c:v>
                </c:pt>
                <c:pt idx="9988">
                  <c:v>0.98273075489429074</c:v>
                </c:pt>
                <c:pt idx="9989">
                  <c:v>0.98273095208211747</c:v>
                </c:pt>
                <c:pt idx="9990">
                  <c:v>0.98273114926802074</c:v>
                </c:pt>
                <c:pt idx="9991">
                  <c:v>0.98273134645200166</c:v>
                </c:pt>
                <c:pt idx="9992">
                  <c:v>0.98273154363405812</c:v>
                </c:pt>
                <c:pt idx="9993">
                  <c:v>0.98273174081419112</c:v>
                </c:pt>
                <c:pt idx="9994">
                  <c:v>0.98273193799240088</c:v>
                </c:pt>
                <c:pt idx="9995">
                  <c:v>0.98273213516868707</c:v>
                </c:pt>
                <c:pt idx="9996">
                  <c:v>0.98273233234305002</c:v>
                </c:pt>
                <c:pt idx="9997">
                  <c:v>0.98273252951549062</c:v>
                </c:pt>
                <c:pt idx="9998">
                  <c:v>0.98273272668600686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FB1-AA4D-8D3A-12CEBB2B5AC3}"/>
            </c:ext>
          </c:extLst>
        </c:ser>
        <c:ser>
          <c:idx val="2"/>
          <c:order val="1"/>
          <c:tx>
            <c:v>DM-Offloading</c:v>
          </c:tx>
          <c:spPr>
            <a:ln w="38100" cap="rnd">
              <a:solidFill>
                <a:srgbClr val="D86ECC"/>
              </a:solidFill>
              <a:round/>
            </a:ln>
            <a:effectLst/>
          </c:spPr>
          <c:marker>
            <c:symbol val="none"/>
          </c:marker>
          <c:xVal>
            <c:numRef>
              <c:f>ALP!$A$1:$A$10000</c:f>
              <c:numCache>
                <c:formatCode>General</c:formatCode>
                <c:ptCount val="10000"/>
                <c:pt idx="0">
                  <c:v>174.07761021455099</c:v>
                </c:pt>
                <c:pt idx="1">
                  <c:v>174.07761021455099</c:v>
                </c:pt>
                <c:pt idx="2">
                  <c:v>174.07761021455099</c:v>
                </c:pt>
                <c:pt idx="3">
                  <c:v>174.07761021455099</c:v>
                </c:pt>
                <c:pt idx="4">
                  <c:v>338.15522042910197</c:v>
                </c:pt>
                <c:pt idx="5">
                  <c:v>338.15522042910197</c:v>
                </c:pt>
                <c:pt idx="6">
                  <c:v>338.15522042910197</c:v>
                </c:pt>
                <c:pt idx="7">
                  <c:v>338.15522042910197</c:v>
                </c:pt>
                <c:pt idx="8">
                  <c:v>492.23283064365302</c:v>
                </c:pt>
                <c:pt idx="9">
                  <c:v>492.23283064365302</c:v>
                </c:pt>
                <c:pt idx="10">
                  <c:v>492.23283064365302</c:v>
                </c:pt>
                <c:pt idx="11">
                  <c:v>492.23283064365398</c:v>
                </c:pt>
                <c:pt idx="12">
                  <c:v>636.31044085820395</c:v>
                </c:pt>
                <c:pt idx="13">
                  <c:v>636.31044085820395</c:v>
                </c:pt>
                <c:pt idx="14">
                  <c:v>636.31044085820497</c:v>
                </c:pt>
                <c:pt idx="15">
                  <c:v>636.31044085820497</c:v>
                </c:pt>
                <c:pt idx="16">
                  <c:v>780.38805107275596</c:v>
                </c:pt>
                <c:pt idx="17">
                  <c:v>780.38805107275596</c:v>
                </c:pt>
                <c:pt idx="18">
                  <c:v>780.38805107275596</c:v>
                </c:pt>
                <c:pt idx="19">
                  <c:v>780.38805107275698</c:v>
                </c:pt>
                <c:pt idx="20">
                  <c:v>863.40229029580905</c:v>
                </c:pt>
                <c:pt idx="21">
                  <c:v>865.24706986546505</c:v>
                </c:pt>
                <c:pt idx="22">
                  <c:v>867.479900510981</c:v>
                </c:pt>
                <c:pt idx="23">
                  <c:v>869.32468008063699</c:v>
                </c:pt>
                <c:pt idx="24">
                  <c:v>924.46566128730694</c:v>
                </c:pt>
                <c:pt idx="25">
                  <c:v>924.46566128730694</c:v>
                </c:pt>
                <c:pt idx="26">
                  <c:v>924.46566128730694</c:v>
                </c:pt>
                <c:pt idx="27">
                  <c:v>924.46566128730797</c:v>
                </c:pt>
                <c:pt idx="28">
                  <c:v>1068.5432715018501</c:v>
                </c:pt>
                <c:pt idx="29">
                  <c:v>1068.5432715018501</c:v>
                </c:pt>
                <c:pt idx="30">
                  <c:v>1068.5432715018501</c:v>
                </c:pt>
                <c:pt idx="31">
                  <c:v>1068.5432715018601</c:v>
                </c:pt>
                <c:pt idx="32">
                  <c:v>4024.95482257194</c:v>
                </c:pt>
                <c:pt idx="33">
                  <c:v>4168.3081343905196</c:v>
                </c:pt>
                <c:pt idx="34">
                  <c:v>4170.1529139614204</c:v>
                </c:pt>
                <c:pt idx="35">
                  <c:v>4172.3857446050697</c:v>
                </c:pt>
                <c:pt idx="36">
                  <c:v>4174.2305241759695</c:v>
                </c:pt>
                <c:pt idx="37">
                  <c:v>4176.4633548196198</c:v>
                </c:pt>
                <c:pt idx="38">
                  <c:v>4342.15118676563</c:v>
                </c:pt>
                <c:pt idx="39">
                  <c:v>4343.0189447221301</c:v>
                </c:pt>
                <c:pt idx="40">
                  <c:v>4344.2593198656105</c:v>
                </c:pt>
                <c:pt idx="41">
                  <c:v>4344.3840174097504</c:v>
                </c:pt>
                <c:pt idx="42">
                  <c:v>4344.8637242927198</c:v>
                </c:pt>
                <c:pt idx="43">
                  <c:v>4345.6398264397803</c:v>
                </c:pt>
                <c:pt idx="44">
                  <c:v>4345.7517082849499</c:v>
                </c:pt>
                <c:pt idx="45">
                  <c:v>4346.2287969803401</c:v>
                </c:pt>
                <c:pt idx="46">
                  <c:v>4347.0965549368402</c:v>
                </c:pt>
                <c:pt idx="47">
                  <c:v>4348.0735765509298</c:v>
                </c:pt>
                <c:pt idx="48">
                  <c:v>4348.3369300803097</c:v>
                </c:pt>
                <c:pt idx="49">
                  <c:v>4348.9413345074199</c:v>
                </c:pt>
                <c:pt idx="50">
                  <c:v>4349.8293184991899</c:v>
                </c:pt>
                <c:pt idx="51">
                  <c:v>4350.3064071950503</c:v>
                </c:pt>
                <c:pt idx="52">
                  <c:v>4350.7861140780096</c:v>
                </c:pt>
                <c:pt idx="53">
                  <c:v>4351.5622162250802</c:v>
                </c:pt>
                <c:pt idx="54">
                  <c:v>4351.67409807071</c:v>
                </c:pt>
                <c:pt idx="55">
                  <c:v>4444.2844341173704</c:v>
                </c:pt>
                <c:pt idx="56">
                  <c:v>4516.49215050973</c:v>
                </c:pt>
                <c:pt idx="57">
                  <c:v>4516.6805308433204</c:v>
                </c:pt>
                <c:pt idx="58">
                  <c:v>4516.7574663227397</c:v>
                </c:pt>
                <c:pt idx="59">
                  <c:v>4517.8726570838999</c:v>
                </c:pt>
                <c:pt idx="60">
                  <c:v>4518.6022458942598</c:v>
                </c:pt>
                <c:pt idx="61">
                  <c:v>4520.7581410575604</c:v>
                </c:pt>
                <c:pt idx="62">
                  <c:v>4520.8350765369796</c:v>
                </c:pt>
                <c:pt idx="63">
                  <c:v>4522.6798561084997</c:v>
                </c:pt>
                <c:pt idx="64">
                  <c:v>4524.5246356800199</c:v>
                </c:pt>
                <c:pt idx="65">
                  <c:v>4524.8357512718003</c:v>
                </c:pt>
                <c:pt idx="66">
                  <c:v>4542.4016169309598</c:v>
                </c:pt>
                <c:pt idx="67">
                  <c:v>4542.4016169309598</c:v>
                </c:pt>
                <c:pt idx="68">
                  <c:v>4542.4016169309598</c:v>
                </c:pt>
                <c:pt idx="69">
                  <c:v>4542.4016169309598</c:v>
                </c:pt>
                <c:pt idx="70">
                  <c:v>4606.0753037468603</c:v>
                </c:pt>
                <c:pt idx="71">
                  <c:v>4613.74680456239</c:v>
                </c:pt>
                <c:pt idx="72">
                  <c:v>4666.0278775133102</c:v>
                </c:pt>
                <c:pt idx="73">
                  <c:v>4692.0621491419097</c:v>
                </c:pt>
                <c:pt idx="74">
                  <c:v>4692.9909717002802</c:v>
                </c:pt>
                <c:pt idx="75">
                  <c:v>4694.6473709391403</c:v>
                </c:pt>
                <c:pt idx="76">
                  <c:v>4696.1397593561496</c:v>
                </c:pt>
                <c:pt idx="77">
                  <c:v>4698.8258377583697</c:v>
                </c:pt>
                <c:pt idx="78">
                  <c:v>4721.7164274062898</c:v>
                </c:pt>
                <c:pt idx="79">
                  <c:v>4725.7940376214601</c:v>
                </c:pt>
                <c:pt idx="80">
                  <c:v>4781.8289072429698</c:v>
                </c:pt>
                <c:pt idx="81">
                  <c:v>4814.1830979427295</c:v>
                </c:pt>
                <c:pt idx="82">
                  <c:v>4846.9810581868496</c:v>
                </c:pt>
                <c:pt idx="83">
                  <c:v>4864.2949797846304</c:v>
                </c:pt>
                <c:pt idx="84">
                  <c:v>4864.5401729755104</c:v>
                </c:pt>
                <c:pt idx="85">
                  <c:v>4864.86201478168</c:v>
                </c:pt>
                <c:pt idx="86">
                  <c:v>4864.9282240513703</c:v>
                </c:pt>
                <c:pt idx="87">
                  <c:v>4865.22380234301</c:v>
                </c:pt>
                <c:pt idx="88">
                  <c:v>4865.3162751272303</c:v>
                </c:pt>
                <c:pt idx="89">
                  <c:v>4865.4206192762304</c:v>
                </c:pt>
                <c:pt idx="90">
                  <c:v>4865.8086703491799</c:v>
                </c:pt>
                <c:pt idx="91">
                  <c:v>4865.9796352051198</c:v>
                </c:pt>
                <c:pt idx="92">
                  <c:v>4865.9969014692997</c:v>
                </c:pt>
                <c:pt idx="93">
                  <c:v>4866.3849525451596</c:v>
                </c:pt>
                <c:pt idx="94">
                  <c:v>4866.7730036210196</c:v>
                </c:pt>
                <c:pt idx="95">
                  <c:v>4867.0948454272002</c:v>
                </c:pt>
                <c:pt idx="96">
                  <c:v>4867.1610546968795</c:v>
                </c:pt>
                <c:pt idx="97">
                  <c:v>4867.4536299631</c:v>
                </c:pt>
                <c:pt idx="98">
                  <c:v>4867.9616101705396</c:v>
                </c:pt>
                <c:pt idx="99">
                  <c:v>4868.0415009929502</c:v>
                </c:pt>
                <c:pt idx="100">
                  <c:v>4868.2297321148199</c:v>
                </c:pt>
                <c:pt idx="101">
                  <c:v>4868.3496612434901</c:v>
                </c:pt>
                <c:pt idx="102">
                  <c:v>4868.6177831906798</c:v>
                </c:pt>
                <c:pt idx="103">
                  <c:v>4868.9396249968504</c:v>
                </c:pt>
                <c:pt idx="104">
                  <c:v>4869.0058342665398</c:v>
                </c:pt>
                <c:pt idx="105">
                  <c:v>4869.4982294908204</c:v>
                </c:pt>
                <c:pt idx="106">
                  <c:v>4869.8063897413604</c:v>
                </c:pt>
                <c:pt idx="107">
                  <c:v>4869.88628056377</c:v>
                </c:pt>
                <c:pt idx="108">
                  <c:v>4870.0745116844701</c:v>
                </c:pt>
                <c:pt idx="109">
                  <c:v>4870.46256276033</c:v>
                </c:pt>
                <c:pt idx="110">
                  <c:v>4870.7844045665097</c:v>
                </c:pt>
                <c:pt idx="111">
                  <c:v>4870.85061383619</c:v>
                </c:pt>
                <c:pt idx="112">
                  <c:v>4871.1461921287701</c:v>
                </c:pt>
                <c:pt idx="113">
                  <c:v>4871.2386649120599</c:v>
                </c:pt>
                <c:pt idx="114">
                  <c:v>4871.5312401782703</c:v>
                </c:pt>
                <c:pt idx="115">
                  <c:v>4871.7310601345898</c:v>
                </c:pt>
                <c:pt idx="116">
                  <c:v>4872.0392203851297</c:v>
                </c:pt>
                <c:pt idx="117">
                  <c:v>4872.1191112075403</c:v>
                </c:pt>
                <c:pt idx="118">
                  <c:v>4872.3073423299902</c:v>
                </c:pt>
                <c:pt idx="119">
                  <c:v>4872.3383183721398</c:v>
                </c:pt>
                <c:pt idx="120">
                  <c:v>4872.6953934058502</c:v>
                </c:pt>
                <c:pt idx="121">
                  <c:v>4872.8025913685497</c:v>
                </c:pt>
                <c:pt idx="122">
                  <c:v>4873.0172352120198</c:v>
                </c:pt>
                <c:pt idx="123">
                  <c:v>4873.0834444817101</c:v>
                </c:pt>
                <c:pt idx="124">
                  <c:v>4873.3760197479196</c:v>
                </c:pt>
                <c:pt idx="125">
                  <c:v>4873.5758397054096</c:v>
                </c:pt>
                <c:pt idx="126">
                  <c:v>4873.8839999559495</c:v>
                </c:pt>
                <c:pt idx="127">
                  <c:v>4873.9638907783601</c:v>
                </c:pt>
                <c:pt idx="128">
                  <c:v>4874.1521218996404</c:v>
                </c:pt>
                <c:pt idx="129">
                  <c:v>4874.1730860074404</c:v>
                </c:pt>
                <c:pt idx="130">
                  <c:v>4950.4470254657699</c:v>
                </c:pt>
                <c:pt idx="131">
                  <c:v>4964.1348556335997</c:v>
                </c:pt>
                <c:pt idx="132">
                  <c:v>4972.2902688121703</c:v>
                </c:pt>
                <c:pt idx="133">
                  <c:v>4972.2902688121703</c:v>
                </c:pt>
                <c:pt idx="134">
                  <c:v>4972.2902688121703</c:v>
                </c:pt>
                <c:pt idx="135">
                  <c:v>4972.2902688121803</c:v>
                </c:pt>
                <c:pt idx="136">
                  <c:v>5038.4016876691003</c:v>
                </c:pt>
                <c:pt idx="137">
                  <c:v>5038.5346016865196</c:v>
                </c:pt>
                <c:pt idx="138">
                  <c:v>5038.7897387426301</c:v>
                </c:pt>
                <c:pt idx="139">
                  <c:v>5038.8570161028701</c:v>
                </c:pt>
                <c:pt idx="140">
                  <c:v>5039.0930438283804</c:v>
                </c:pt>
                <c:pt idx="141">
                  <c:v>5039.2138888295704</c:v>
                </c:pt>
                <c:pt idx="142">
                  <c:v>5039.2450671764</c:v>
                </c:pt>
                <c:pt idx="143">
                  <c:v>5039.4810949042403</c:v>
                </c:pt>
                <c:pt idx="144">
                  <c:v>5039.8584161661502</c:v>
                </c:pt>
                <c:pt idx="145">
                  <c:v>5039.8691459801003</c:v>
                </c:pt>
                <c:pt idx="146">
                  <c:v>5040.4935388015501</c:v>
                </c:pt>
                <c:pt idx="147">
                  <c:v>5040.6345183132198</c:v>
                </c:pt>
                <c:pt idx="148">
                  <c:v>5040.9578117979599</c:v>
                </c:pt>
                <c:pt idx="149">
                  <c:v>5041.0898467469897</c:v>
                </c:pt>
                <c:pt idx="150">
                  <c:v>5041.3258744738996</c:v>
                </c:pt>
                <c:pt idx="151">
                  <c:v>5041.7139255497596</c:v>
                </c:pt>
                <c:pt idx="152">
                  <c:v>5042.0912468102697</c:v>
                </c:pt>
                <c:pt idx="153">
                  <c:v>5042.2900760620796</c:v>
                </c:pt>
                <c:pt idx="154">
                  <c:v>5042.4792978838004</c:v>
                </c:pt>
                <c:pt idx="155">
                  <c:v>5042.61221190169</c:v>
                </c:pt>
                <c:pt idx="156">
                  <c:v>5042.8673489573403</c:v>
                </c:pt>
                <c:pt idx="157">
                  <c:v>5042.9346263175803</c:v>
                </c:pt>
                <c:pt idx="158">
                  <c:v>5043.1706540435498</c:v>
                </c:pt>
                <c:pt idx="159">
                  <c:v>5043.2914990438103</c:v>
                </c:pt>
                <c:pt idx="160">
                  <c:v>5043.4633440254202</c:v>
                </c:pt>
                <c:pt idx="161">
                  <c:v>5043.5587051194098</c:v>
                </c:pt>
                <c:pt idx="162">
                  <c:v>5043.9360263808603</c:v>
                </c:pt>
                <c:pt idx="163">
                  <c:v>5043.9467561952697</c:v>
                </c:pt>
                <c:pt idx="164">
                  <c:v>5044.3240774543901</c:v>
                </c:pt>
                <c:pt idx="165">
                  <c:v>5044.71212852792</c:v>
                </c:pt>
                <c:pt idx="166">
                  <c:v>5045.01543361321</c:v>
                </c:pt>
                <c:pt idx="167">
                  <c:v>5045.1674569616998</c:v>
                </c:pt>
                <c:pt idx="168">
                  <c:v>5045.40348468907</c:v>
                </c:pt>
                <c:pt idx="169">
                  <c:v>5045.4882306749896</c:v>
                </c:pt>
                <c:pt idx="170">
                  <c:v>5045.78080595145</c:v>
                </c:pt>
                <c:pt idx="171">
                  <c:v>5045.7915357649299</c:v>
                </c:pt>
                <c:pt idx="172">
                  <c:v>5046.5569080985097</c:v>
                </c:pt>
                <c:pt idx="173">
                  <c:v>5046.9449591720404</c:v>
                </c:pt>
                <c:pt idx="174">
                  <c:v>5047.0122365322804</c:v>
                </c:pt>
                <c:pt idx="175">
                  <c:v>5047.2482642587202</c:v>
                </c:pt>
                <c:pt idx="176">
                  <c:v>5047.6363153345801</c:v>
                </c:pt>
                <c:pt idx="177">
                  <c:v>5047.6523023587597</c:v>
                </c:pt>
                <c:pt idx="178">
                  <c:v>5048.0136365955696</c:v>
                </c:pt>
                <c:pt idx="179">
                  <c:v>5048.2124658478397</c:v>
                </c:pt>
                <c:pt idx="180">
                  <c:v>5048.2506962219904</c:v>
                </c:pt>
                <c:pt idx="181">
                  <c:v>5071.9402553637801</c:v>
                </c:pt>
                <c:pt idx="182">
                  <c:v>5107.6779865641101</c:v>
                </c:pt>
                <c:pt idx="183">
                  <c:v>5116.3678790267204</c:v>
                </c:pt>
                <c:pt idx="184">
                  <c:v>5116.3678790267204</c:v>
                </c:pt>
                <c:pt idx="185">
                  <c:v>5116.3678790267304</c:v>
                </c:pt>
                <c:pt idx="186">
                  <c:v>5116.3678790267304</c:v>
                </c:pt>
                <c:pt idx="187">
                  <c:v>5128.3081343905196</c:v>
                </c:pt>
                <c:pt idx="188">
                  <c:v>5164.5711490162603</c:v>
                </c:pt>
                <c:pt idx="189">
                  <c:v>5187.3691092580502</c:v>
                </c:pt>
                <c:pt idx="190">
                  <c:v>5212.6657253839003</c:v>
                </c:pt>
                <c:pt idx="191">
                  <c:v>5212.7263694456697</c:v>
                </c:pt>
                <c:pt idx="192">
                  <c:v>5213.0537764597602</c:v>
                </c:pt>
                <c:pt idx="193">
                  <c:v>5213.0986948907303</c:v>
                </c:pt>
                <c:pt idx="194">
                  <c:v>5214.1479717735201</c:v>
                </c:pt>
                <c:pt idx="195">
                  <c:v>5214.5105049535596</c:v>
                </c:pt>
                <c:pt idx="196">
                  <c:v>5214.5360228493801</c:v>
                </c:pt>
                <c:pt idx="197">
                  <c:v>5214.6185752487199</c:v>
                </c:pt>
                <c:pt idx="198">
                  <c:v>5214.8985560294204</c:v>
                </c:pt>
                <c:pt idx="199">
                  <c:v>5215.3315255362504</c:v>
                </c:pt>
                <c:pt idx="200">
                  <c:v>5215.5243296865301</c:v>
                </c:pt>
                <c:pt idx="201">
                  <c:v>5216.1795868407899</c:v>
                </c:pt>
                <c:pt idx="202">
                  <c:v>5216.3676862763195</c:v>
                </c:pt>
                <c:pt idx="203">
                  <c:v>5216.3808024190303</c:v>
                </c:pt>
                <c:pt idx="204">
                  <c:v>5216.7433355990797</c:v>
                </c:pt>
                <c:pt idx="205">
                  <c:v>5217.1763051059097</c:v>
                </c:pt>
                <c:pt idx="206">
                  <c:v>5218.2255819886896</c:v>
                </c:pt>
                <c:pt idx="207">
                  <c:v>5218.4643440824002</c:v>
                </c:pt>
                <c:pt idx="208">
                  <c:v>5218.5881151687299</c:v>
                </c:pt>
                <c:pt idx="209">
                  <c:v>5218.6487592309704</c:v>
                </c:pt>
                <c:pt idx="210">
                  <c:v>5218.9761662445899</c:v>
                </c:pt>
                <c:pt idx="211">
                  <c:v>5219.4091357514199</c:v>
                </c:pt>
                <c:pt idx="212">
                  <c:v>5220.2571970559602</c:v>
                </c:pt>
                <c:pt idx="213">
                  <c:v>5220.4452964905604</c:v>
                </c:pt>
                <c:pt idx="214">
                  <c:v>5220.4584126341997</c:v>
                </c:pt>
                <c:pt idx="215">
                  <c:v>5220.8209458142501</c:v>
                </c:pt>
                <c:pt idx="216">
                  <c:v>5221.2539153210801</c:v>
                </c:pt>
                <c:pt idx="217">
                  <c:v>5221.4467194722902</c:v>
                </c:pt>
                <c:pt idx="218">
                  <c:v>5221.5015721563204</c:v>
                </c:pt>
                <c:pt idx="219">
                  <c:v>5222.1019766256204</c:v>
                </c:pt>
                <c:pt idx="220">
                  <c:v>5222.3031922038599</c:v>
                </c:pt>
                <c:pt idx="221">
                  <c:v>5260.4454892412796</c:v>
                </c:pt>
                <c:pt idx="222">
                  <c:v>5260.4454892412796</c:v>
                </c:pt>
                <c:pt idx="223">
                  <c:v>5260.4454892412796</c:v>
                </c:pt>
                <c:pt idx="224">
                  <c:v>5260.4454892412796</c:v>
                </c:pt>
                <c:pt idx="225">
                  <c:v>5295.6174314080199</c:v>
                </c:pt>
                <c:pt idx="226">
                  <c:v>5297.1313866749397</c:v>
                </c:pt>
                <c:pt idx="227">
                  <c:v>5299.2984095327502</c:v>
                </c:pt>
                <c:pt idx="228">
                  <c:v>5302.3857446050697</c:v>
                </c:pt>
                <c:pt idx="229">
                  <c:v>5314.5229067048003</c:v>
                </c:pt>
                <c:pt idx="230">
                  <c:v>5374.09977554343</c:v>
                </c:pt>
                <c:pt idx="231">
                  <c:v>5386.8039796603798</c:v>
                </c:pt>
                <c:pt idx="232">
                  <c:v>5388.6005169190403</c:v>
                </c:pt>
                <c:pt idx="233">
                  <c:v>5388.69618546327</c:v>
                </c:pt>
                <c:pt idx="234">
                  <c:v>5389.60193990077</c:v>
                </c:pt>
                <c:pt idx="235">
                  <c:v>5390.88158987509</c:v>
                </c:pt>
                <c:pt idx="236">
                  <c:v>5391.20899689011</c:v>
                </c:pt>
                <c:pt idx="237">
                  <c:v>5393.67955011501</c:v>
                </c:pt>
                <c:pt idx="238">
                  <c:v>5395.2866071052804</c:v>
                </c:pt>
                <c:pt idx="239">
                  <c:v>5396.4059166559</c:v>
                </c:pt>
                <c:pt idx="240">
                  <c:v>5404.5230994558297</c:v>
                </c:pt>
                <c:pt idx="241">
                  <c:v>5404.5230994558297</c:v>
                </c:pt>
                <c:pt idx="242">
                  <c:v>5404.5230994558297</c:v>
                </c:pt>
                <c:pt idx="243">
                  <c:v>5404.5230994558297</c:v>
                </c:pt>
                <c:pt idx="244">
                  <c:v>5412.7737956778301</c:v>
                </c:pt>
                <c:pt idx="245">
                  <c:v>5474.4569914713502</c:v>
                </c:pt>
                <c:pt idx="246">
                  <c:v>5482.6781271332802</c:v>
                </c:pt>
                <c:pt idx="247">
                  <c:v>5500.1529139614104</c:v>
                </c:pt>
                <c:pt idx="248">
                  <c:v>5504.9592000897901</c:v>
                </c:pt>
                <c:pt idx="249">
                  <c:v>5537.7571603292599</c:v>
                </c:pt>
                <c:pt idx="250">
                  <c:v>5538.41241748631</c:v>
                </c:pt>
                <c:pt idx="251">
                  <c:v>5548.6007096703797</c:v>
                </c:pt>
                <c:pt idx="252">
                  <c:v>5548.6007096703797</c:v>
                </c:pt>
                <c:pt idx="253">
                  <c:v>5548.6007096703797</c:v>
                </c:pt>
                <c:pt idx="254">
                  <c:v>5548.6007096703797</c:v>
                </c:pt>
                <c:pt idx="255">
                  <c:v>5560.7436505444302</c:v>
                </c:pt>
                <c:pt idx="256">
                  <c:v>5560.8333475617601</c:v>
                </c:pt>
                <c:pt idx="257">
                  <c:v>5560.9290161069302</c:v>
                </c:pt>
                <c:pt idx="258">
                  <c:v>5561.8347705434999</c:v>
                </c:pt>
                <c:pt idx="259">
                  <c:v>5562.0028158449504</c:v>
                </c:pt>
                <c:pt idx="260">
                  <c:v>5562.4900277014804</c:v>
                </c:pt>
                <c:pt idx="261">
                  <c:v>5562.9764811899504</c:v>
                </c:pt>
                <c:pt idx="262">
                  <c:v>5563.1144205192104</c:v>
                </c:pt>
                <c:pt idx="263">
                  <c:v>5564.8212607595997</c:v>
                </c:pt>
                <c:pt idx="264">
                  <c:v>5565.0066263214803</c:v>
                </c:pt>
                <c:pt idx="265">
                  <c:v>5565.9123807577398</c:v>
                </c:pt>
                <c:pt idx="266">
                  <c:v>5566.7557373475202</c:v>
                </c:pt>
                <c:pt idx="267">
                  <c:v>5566.8514058923802</c:v>
                </c:pt>
                <c:pt idx="268">
                  <c:v>5567.0540914051198</c:v>
                </c:pt>
                <c:pt idx="269">
                  <c:v>5568.89887097477</c:v>
                </c:pt>
                <c:pt idx="270">
                  <c:v>5569.0368103045002</c:v>
                </c:pt>
                <c:pt idx="271">
                  <c:v>5569.0842365360304</c:v>
                </c:pt>
                <c:pt idx="272">
                  <c:v>5569.3642173204498</c:v>
                </c:pt>
                <c:pt idx="273">
                  <c:v>5570.4835268855004</c:v>
                </c:pt>
                <c:pt idx="274">
                  <c:v>5646.5676379166498</c:v>
                </c:pt>
                <c:pt idx="275">
                  <c:v>5652.2169583225595</c:v>
                </c:pt>
                <c:pt idx="276">
                  <c:v>5692.6783198849298</c:v>
                </c:pt>
                <c:pt idx="277">
                  <c:v>5692.6783198849298</c:v>
                </c:pt>
                <c:pt idx="278">
                  <c:v>5692.6783198849298</c:v>
                </c:pt>
                <c:pt idx="279">
                  <c:v>5692.6783198849298</c:v>
                </c:pt>
                <c:pt idx="280">
                  <c:v>5720.8715779384102</c:v>
                </c:pt>
                <c:pt idx="281">
                  <c:v>5734.7228583469896</c:v>
                </c:pt>
                <c:pt idx="282">
                  <c:v>5734.8890612721398</c:v>
                </c:pt>
                <c:pt idx="283">
                  <c:v>5734.91095777601</c:v>
                </c:pt>
                <c:pt idx="284">
                  <c:v>5735.1008736491203</c:v>
                </c:pt>
                <c:pt idx="285">
                  <c:v>5735.2771123479997</c:v>
                </c:pt>
                <c:pt idx="286">
                  <c:v>5735.6651634238597</c:v>
                </c:pt>
                <c:pt idx="287">
                  <c:v>5735.7552755419101</c:v>
                </c:pt>
                <c:pt idx="288">
                  <c:v>5736.0354677345604</c:v>
                </c:pt>
                <c:pt idx="289">
                  <c:v>5736.0532144997196</c:v>
                </c:pt>
                <c:pt idx="290">
                  <c:v>5736.0804260596597</c:v>
                </c:pt>
                <c:pt idx="291">
                  <c:v>5736.8293166514404</c:v>
                </c:pt>
                <c:pt idx="292">
                  <c:v>5736.9456532187696</c:v>
                </c:pt>
                <c:pt idx="293">
                  <c:v>5737.1218919176599</c:v>
                </c:pt>
                <c:pt idx="294">
                  <c:v>5737.1920307339096</c:v>
                </c:pt>
                <c:pt idx="295">
                  <c:v>5737.5099429935199</c:v>
                </c:pt>
                <c:pt idx="296">
                  <c:v>5737.6000551115703</c:v>
                </c:pt>
                <c:pt idx="297">
                  <c:v>5737.8802473042097</c:v>
                </c:pt>
                <c:pt idx="298">
                  <c:v>5737.8979940693798</c:v>
                </c:pt>
                <c:pt idx="299">
                  <c:v>5737.9768489599201</c:v>
                </c:pt>
                <c:pt idx="300">
                  <c:v>5738.2682983800696</c:v>
                </c:pt>
                <c:pt idx="301">
                  <c:v>5738.80046856217</c:v>
                </c:pt>
                <c:pt idx="302">
                  <c:v>5738.9666714873101</c:v>
                </c:pt>
                <c:pt idx="303">
                  <c:v>5738.98856799025</c:v>
                </c:pt>
                <c:pt idx="304">
                  <c:v>5739.1784838642898</c:v>
                </c:pt>
                <c:pt idx="305">
                  <c:v>5739.3547225631701</c:v>
                </c:pt>
                <c:pt idx="306">
                  <c:v>5739.4448346812196</c:v>
                </c:pt>
                <c:pt idx="307">
                  <c:v>5739.74277363903</c:v>
                </c:pt>
                <c:pt idx="308">
                  <c:v>5739.8216285295703</c:v>
                </c:pt>
                <c:pt idx="309">
                  <c:v>5739.8328857570796</c:v>
                </c:pt>
                <c:pt idx="310">
                  <c:v>5739.9899909719798</c:v>
                </c:pt>
                <c:pt idx="311">
                  <c:v>5740.1130779497298</c:v>
                </c:pt>
                <c:pt idx="312">
                  <c:v>5740.13082471489</c:v>
                </c:pt>
                <c:pt idx="313">
                  <c:v>5740.1580362743698</c:v>
                </c:pt>
                <c:pt idx="314">
                  <c:v>5740.6452481318202</c:v>
                </c:pt>
                <c:pt idx="315">
                  <c:v>5741.02326343394</c:v>
                </c:pt>
                <c:pt idx="316">
                  <c:v>5741.1995021328303</c:v>
                </c:pt>
                <c:pt idx="317">
                  <c:v>5741.5875532086902</c:v>
                </c:pt>
                <c:pt idx="318">
                  <c:v>5741.6776653267398</c:v>
                </c:pt>
                <c:pt idx="319">
                  <c:v>5741.95785751938</c:v>
                </c:pt>
                <c:pt idx="320">
                  <c:v>5741.96247849054</c:v>
                </c:pt>
                <c:pt idx="321">
                  <c:v>5741.9756042845502</c:v>
                </c:pt>
                <c:pt idx="322">
                  <c:v>5742.0544591750904</c:v>
                </c:pt>
                <c:pt idx="323">
                  <c:v>5742.5339986477002</c:v>
                </c:pt>
                <c:pt idx="324">
                  <c:v>5742.7517064362701</c:v>
                </c:pt>
                <c:pt idx="325">
                  <c:v>5742.8780787773403</c:v>
                </c:pt>
                <c:pt idx="326">
                  <c:v>5743.0442817024796</c:v>
                </c:pt>
                <c:pt idx="327">
                  <c:v>5743.2560940794601</c:v>
                </c:pt>
                <c:pt idx="328">
                  <c:v>5743.4323327783404</c:v>
                </c:pt>
                <c:pt idx="329">
                  <c:v>5743.5224448964</c:v>
                </c:pt>
                <c:pt idx="330">
                  <c:v>5743.8203838542104</c:v>
                </c:pt>
                <c:pt idx="331">
                  <c:v>5743.8992387447497</c:v>
                </c:pt>
                <c:pt idx="332">
                  <c:v>5744.0676011862197</c:v>
                </c:pt>
                <c:pt idx="333">
                  <c:v>5744.1906881649002</c:v>
                </c:pt>
                <c:pt idx="334">
                  <c:v>5744.2084349300703</c:v>
                </c:pt>
                <c:pt idx="335">
                  <c:v>5744.5611370699398</c:v>
                </c:pt>
                <c:pt idx="336">
                  <c:v>5744.5611370699398</c:v>
                </c:pt>
                <c:pt idx="337">
                  <c:v>5744.5611370699398</c:v>
                </c:pt>
                <c:pt idx="338">
                  <c:v>5744.5611370699398</c:v>
                </c:pt>
                <c:pt idx="339">
                  <c:v>5744.5611370699398</c:v>
                </c:pt>
                <c:pt idx="340">
                  <c:v>5744.5611370776296</c:v>
                </c:pt>
                <c:pt idx="341">
                  <c:v>5744.5611370776296</c:v>
                </c:pt>
                <c:pt idx="342">
                  <c:v>5744.5611370814704</c:v>
                </c:pt>
                <c:pt idx="343">
                  <c:v>5744.5611370853103</c:v>
                </c:pt>
                <c:pt idx="344">
                  <c:v>5744.5611371006798</c:v>
                </c:pt>
                <c:pt idx="345">
                  <c:v>5744.5611371006798</c:v>
                </c:pt>
                <c:pt idx="346">
                  <c:v>5744.5611371006798</c:v>
                </c:pt>
                <c:pt idx="347">
                  <c:v>5744.5611371006798</c:v>
                </c:pt>
                <c:pt idx="348">
                  <c:v>5744.5611371006798</c:v>
                </c:pt>
                <c:pt idx="349">
                  <c:v>5744.5611371006798</c:v>
                </c:pt>
                <c:pt idx="350">
                  <c:v>5769.76998520083</c:v>
                </c:pt>
                <c:pt idx="351">
                  <c:v>5825.4751021144903</c:v>
                </c:pt>
                <c:pt idx="352">
                  <c:v>5833.0661782044899</c:v>
                </c:pt>
                <c:pt idx="353">
                  <c:v>5834.2356464890699</c:v>
                </c:pt>
                <c:pt idx="354">
                  <c:v>5846.7559300994799</c:v>
                </c:pt>
                <c:pt idx="355">
                  <c:v>5846.7559300994799</c:v>
                </c:pt>
                <c:pt idx="356">
                  <c:v>5846.7559300994799</c:v>
                </c:pt>
                <c:pt idx="357">
                  <c:v>5846.7559300994799</c:v>
                </c:pt>
                <c:pt idx="358">
                  <c:v>5864.5003642495703</c:v>
                </c:pt>
                <c:pt idx="359">
                  <c:v>5887.4239619411501</c:v>
                </c:pt>
                <c:pt idx="360">
                  <c:v>5888.1452114004596</c:v>
                </c:pt>
                <c:pt idx="361">
                  <c:v>5891.7031957367399</c:v>
                </c:pt>
                <c:pt idx="362">
                  <c:v>5894.9491881529602</c:v>
                </c:pt>
                <c:pt idx="363">
                  <c:v>5906.9433535020798</c:v>
                </c:pt>
                <c:pt idx="364">
                  <c:v>5908.02799998922</c:v>
                </c:pt>
                <c:pt idx="365">
                  <c:v>5908.8088573561899</c:v>
                </c:pt>
                <c:pt idx="366">
                  <c:v>5908.8816473306997</c:v>
                </c:pt>
                <c:pt idx="367">
                  <c:v>5909.2696984042404</c:v>
                </c:pt>
                <c:pt idx="368">
                  <c:v>5909.5006073387303</c:v>
                </c:pt>
                <c:pt idx="369">
                  <c:v>5909.6781155499602</c:v>
                </c:pt>
                <c:pt idx="370">
                  <c:v>5909.9532042723104</c:v>
                </c:pt>
                <c:pt idx="371">
                  <c:v>5910.0358521472599</c:v>
                </c:pt>
                <c:pt idx="372">
                  <c:v>5910.1176989208898</c:v>
                </c:pt>
                <c:pt idx="373">
                  <c:v>5910.1212270604401</c:v>
                </c:pt>
                <c:pt idx="374">
                  <c:v>5910.14135550428</c:v>
                </c:pt>
                <c:pt idx="375">
                  <c:v>5910.1671662572699</c:v>
                </c:pt>
                <c:pt idx="376">
                  <c:v>5910.3412553458402</c:v>
                </c:pt>
                <c:pt idx="377">
                  <c:v>5910.41861559264</c:v>
                </c:pt>
                <c:pt idx="378">
                  <c:v>5910.5826743338203</c:v>
                </c:pt>
                <c:pt idx="379">
                  <c:v>5910.6094704382103</c:v>
                </c:pt>
                <c:pt idx="380">
                  <c:v>5910.6536369277101</c:v>
                </c:pt>
                <c:pt idx="381">
                  <c:v>5910.9290161069202</c:v>
                </c:pt>
                <c:pt idx="382">
                  <c:v>5910.9290161069302</c:v>
                </c:pt>
                <c:pt idx="383">
                  <c:v>5911.0332992076801</c:v>
                </c:pt>
                <c:pt idx="384">
                  <c:v>5911.1144779748201</c:v>
                </c:pt>
                <c:pt idx="385">
                  <c:v>5911.2213986329698</c:v>
                </c:pt>
                <c:pt idx="386">
                  <c:v>5911.34538690932</c:v>
                </c:pt>
                <c:pt idx="387">
                  <c:v>5911.7963589690598</c:v>
                </c:pt>
                <c:pt idx="388">
                  <c:v>5911.8806317169201</c:v>
                </c:pt>
                <c:pt idx="389">
                  <c:v>5911.9109461940798</c:v>
                </c:pt>
                <c:pt idx="390">
                  <c:v>5912.1214890563797</c:v>
                </c:pt>
                <c:pt idx="391">
                  <c:v>5912.1860349164299</c:v>
                </c:pt>
                <c:pt idx="392">
                  <c:v>5912.2228216146996</c:v>
                </c:pt>
                <c:pt idx="393">
                  <c:v>5912.4274539034795</c:v>
                </c:pt>
                <c:pt idx="394">
                  <c:v>5912.6514462381601</c:v>
                </c:pt>
                <c:pt idx="395">
                  <c:v>5912.7789179920201</c:v>
                </c:pt>
                <c:pt idx="396">
                  <c:v>5912.8864675704299</c:v>
                </c:pt>
                <c:pt idx="397">
                  <c:v>5912.9592575454099</c:v>
                </c:pt>
                <c:pt idx="398">
                  <c:v>5913.1415237821602</c:v>
                </c:pt>
                <c:pt idx="399">
                  <c:v>5913.1901664798997</c:v>
                </c:pt>
                <c:pt idx="400">
                  <c:v>5913.3473086189397</c:v>
                </c:pt>
                <c:pt idx="401">
                  <c:v>5913.5782175534396</c:v>
                </c:pt>
                <c:pt idx="402">
                  <c:v>5913.7254112865703</c:v>
                </c:pt>
                <c:pt idx="403">
                  <c:v>5913.7557257646604</c:v>
                </c:pt>
                <c:pt idx="404">
                  <c:v>5914.0308144870196</c:v>
                </c:pt>
                <c:pt idx="405">
                  <c:v>5914.1953091360601</c:v>
                </c:pt>
                <c:pt idx="406">
                  <c:v>5914.19883727468</c:v>
                </c:pt>
                <c:pt idx="407">
                  <c:v>5914.4962258078103</c:v>
                </c:pt>
                <c:pt idx="408">
                  <c:v>5914.6602845489897</c:v>
                </c:pt>
                <c:pt idx="409">
                  <c:v>5914.6870806533798</c:v>
                </c:pt>
                <c:pt idx="410">
                  <c:v>5914.73124714195</c:v>
                </c:pt>
                <c:pt idx="411">
                  <c:v>5914.9929902656004</c:v>
                </c:pt>
                <c:pt idx="412">
                  <c:v>5915.1920881895303</c:v>
                </c:pt>
                <c:pt idx="413">
                  <c:v>5915.4229971240202</c:v>
                </c:pt>
                <c:pt idx="414">
                  <c:v>5915.5189290204999</c:v>
                </c:pt>
                <c:pt idx="415">
                  <c:v>5915.6005053352501</c:v>
                </c:pt>
                <c:pt idx="416">
                  <c:v>5915.8739691842302</c:v>
                </c:pt>
                <c:pt idx="417">
                  <c:v>5915.9582419320895</c:v>
                </c:pt>
                <c:pt idx="418">
                  <c:v>5916.0436168462002</c:v>
                </c:pt>
                <c:pt idx="419">
                  <c:v>5916.26364513114</c:v>
                </c:pt>
                <c:pt idx="420">
                  <c:v>5916.3004318289404</c:v>
                </c:pt>
                <c:pt idx="421">
                  <c:v>5916.3410053774696</c:v>
                </c:pt>
                <c:pt idx="422">
                  <c:v>5916.5050641186499</c:v>
                </c:pt>
                <c:pt idx="423">
                  <c:v>5916.5201204661198</c:v>
                </c:pt>
                <c:pt idx="424">
                  <c:v>5916.5760267134701</c:v>
                </c:pt>
                <c:pt idx="425">
                  <c:v>5916.6010122457501</c:v>
                </c:pt>
                <c:pt idx="426">
                  <c:v>5916.7290564533296</c:v>
                </c:pt>
                <c:pt idx="427">
                  <c:v>5917.03686776012</c:v>
                </c:pt>
                <c:pt idx="428">
                  <c:v>5917.1437884187299</c:v>
                </c:pt>
                <c:pt idx="429">
                  <c:v>5917.2677766946099</c:v>
                </c:pt>
                <c:pt idx="430">
                  <c:v>5917.5067806076204</c:v>
                </c:pt>
                <c:pt idx="431">
                  <c:v>5917.70235483534</c:v>
                </c:pt>
                <c:pt idx="432">
                  <c:v>5917.7187487538904</c:v>
                </c:pt>
                <c:pt idx="433">
                  <c:v>5917.8030215017498</c:v>
                </c:pt>
                <c:pt idx="434">
                  <c:v>5917.8333359793696</c:v>
                </c:pt>
                <c:pt idx="435">
                  <c:v>5918.0438788416704</c:v>
                </c:pt>
                <c:pt idx="436">
                  <c:v>5918.0591343436299</c:v>
                </c:pt>
                <c:pt idx="437">
                  <c:v>5918.1084247017197</c:v>
                </c:pt>
                <c:pt idx="438">
                  <c:v>5918.2729193512296</c:v>
                </c:pt>
                <c:pt idx="439">
                  <c:v>5918.3498436883001</c:v>
                </c:pt>
                <c:pt idx="440">
                  <c:v>5918.3994914702998</c:v>
                </c:pt>
                <c:pt idx="441">
                  <c:v>5918.5738360229798</c:v>
                </c:pt>
                <c:pt idx="442">
                  <c:v>5918.6387472841798</c:v>
                </c:pt>
                <c:pt idx="443">
                  <c:v>5918.6387472841798</c:v>
                </c:pt>
                <c:pt idx="444">
                  <c:v>5918.6387472841798</c:v>
                </c:pt>
                <c:pt idx="445">
                  <c:v>5918.6387472841798</c:v>
                </c:pt>
                <c:pt idx="446">
                  <c:v>5918.6387472841798</c:v>
                </c:pt>
                <c:pt idx="447">
                  <c:v>5918.6387472920997</c:v>
                </c:pt>
                <c:pt idx="448">
                  <c:v>5918.6387472920997</c:v>
                </c:pt>
                <c:pt idx="449">
                  <c:v>5918.6387472960596</c:v>
                </c:pt>
                <c:pt idx="450">
                  <c:v>5918.6387473000204</c:v>
                </c:pt>
                <c:pt idx="451">
                  <c:v>5918.6387473158502</c:v>
                </c:pt>
                <c:pt idx="452">
                  <c:v>5918.6387473158502</c:v>
                </c:pt>
                <c:pt idx="453">
                  <c:v>5918.6387473158502</c:v>
                </c:pt>
                <c:pt idx="454">
                  <c:v>5918.6387473158502</c:v>
                </c:pt>
                <c:pt idx="455">
                  <c:v>5918.6387473158502</c:v>
                </c:pt>
                <c:pt idx="456">
                  <c:v>5918.6387473158502</c:v>
                </c:pt>
                <c:pt idx="457">
                  <c:v>5929.2494945926501</c:v>
                </c:pt>
                <c:pt idx="458">
                  <c:v>5939.8602419421004</c:v>
                </c:pt>
                <c:pt idx="459">
                  <c:v>5996.6660403292599</c:v>
                </c:pt>
                <c:pt idx="460">
                  <c:v>6010.83354031403</c:v>
                </c:pt>
                <c:pt idx="461">
                  <c:v>6010.83354031403</c:v>
                </c:pt>
                <c:pt idx="462">
                  <c:v>6010.83354031403</c:v>
                </c:pt>
                <c:pt idx="463">
                  <c:v>6010.83354031403</c:v>
                </c:pt>
                <c:pt idx="464">
                  <c:v>6010.9829260455399</c:v>
                </c:pt>
                <c:pt idx="465">
                  <c:v>6069.0267983675103</c:v>
                </c:pt>
                <c:pt idx="466">
                  <c:v>6082.7521129045599</c:v>
                </c:pt>
                <c:pt idx="467">
                  <c:v>6082.8305613268103</c:v>
                </c:pt>
                <c:pt idx="468">
                  <c:v>6082.8813346922398</c:v>
                </c:pt>
                <c:pt idx="469">
                  <c:v>6083.0728261880504</c:v>
                </c:pt>
                <c:pt idx="470">
                  <c:v>6083.08515805564</c:v>
                </c:pt>
                <c:pt idx="471">
                  <c:v>6083.1753408089198</c:v>
                </c:pt>
                <c:pt idx="472">
                  <c:v>6083.1791585348501</c:v>
                </c:pt>
                <c:pt idx="473">
                  <c:v>6083.1808127574604</c:v>
                </c:pt>
                <c:pt idx="474">
                  <c:v>6083.2186124026703</c:v>
                </c:pt>
                <c:pt idx="475">
                  <c:v>6083.2317523602396</c:v>
                </c:pt>
                <c:pt idx="476">
                  <c:v>6083.2968278545804</c:v>
                </c:pt>
                <c:pt idx="477">
                  <c:v>6083.3654014542699</c:v>
                </c:pt>
                <c:pt idx="478">
                  <c:v>6083.4542292756896</c:v>
                </c:pt>
                <c:pt idx="479">
                  <c:v>6083.4608772639103</c:v>
                </c:pt>
                <c:pt idx="480">
                  <c:v>6083.5688638333204</c:v>
                </c:pt>
                <c:pt idx="481">
                  <c:v>6083.6066634785302</c:v>
                </c:pt>
                <c:pt idx="482">
                  <c:v>6083.6198034314402</c:v>
                </c:pt>
                <c:pt idx="483">
                  <c:v>6083.6462431959799</c:v>
                </c:pt>
                <c:pt idx="484">
                  <c:v>6083.7222123723404</c:v>
                </c:pt>
                <c:pt idx="485">
                  <c:v>6083.8128346726298</c:v>
                </c:pt>
                <c:pt idx="486">
                  <c:v>6083.8990120962198</c:v>
                </c:pt>
                <c:pt idx="487">
                  <c:v>6083.9569149091803</c:v>
                </c:pt>
                <c:pt idx="488">
                  <c:v>6083.9774542045698</c:v>
                </c:pt>
                <c:pt idx="489">
                  <c:v>6084.1040802085699</c:v>
                </c:pt>
                <c:pt idx="490">
                  <c:v>6084.1166531667104</c:v>
                </c:pt>
                <c:pt idx="491">
                  <c:v>6084.1539592128202</c:v>
                </c:pt>
                <c:pt idx="492">
                  <c:v>6084.2189657185199</c:v>
                </c:pt>
                <c:pt idx="493">
                  <c:v>6084.2447764724402</c:v>
                </c:pt>
                <c:pt idx="494">
                  <c:v>6084.2509300480597</c:v>
                </c:pt>
                <c:pt idx="495">
                  <c:v>6084.3695752657904</c:v>
                </c:pt>
                <c:pt idx="496">
                  <c:v>6084.4556522574203</c:v>
                </c:pt>
                <c:pt idx="497">
                  <c:v>6084.5217258147804</c:v>
                </c:pt>
                <c:pt idx="498">
                  <c:v>6084.5263467859404</c:v>
                </c:pt>
                <c:pt idx="499">
                  <c:v>6084.5295546818497</c:v>
                </c:pt>
                <c:pt idx="500">
                  <c:v>6084.5420102886801</c:v>
                </c:pt>
                <c:pt idx="501">
                  <c:v>6084.5968924742101</c:v>
                </c:pt>
                <c:pt idx="502">
                  <c:v>6084.72611426189</c:v>
                </c:pt>
                <c:pt idx="503">
                  <c:v>6084.8155872421303</c:v>
                </c:pt>
                <c:pt idx="504">
                  <c:v>6084.9176057577097</c:v>
                </c:pt>
                <c:pt idx="505">
                  <c:v>6084.9299376271601</c:v>
                </c:pt>
                <c:pt idx="506">
                  <c:v>6085.0066263214703</c:v>
                </c:pt>
                <c:pt idx="507">
                  <c:v>6085.0066263214803</c:v>
                </c:pt>
                <c:pt idx="508">
                  <c:v>6085.0201203804399</c:v>
                </c:pt>
                <c:pt idx="509">
                  <c:v>6085.0633919723296</c:v>
                </c:pt>
                <c:pt idx="510">
                  <c:v>6085.0765319317497</c:v>
                </c:pt>
                <c:pt idx="511">
                  <c:v>6085.2990088472097</c:v>
                </c:pt>
                <c:pt idx="512">
                  <c:v>6085.3056568335696</c:v>
                </c:pt>
                <c:pt idx="513">
                  <c:v>6085.3179886983698</c:v>
                </c:pt>
                <c:pt idx="514">
                  <c:v>6085.4119891775699</c:v>
                </c:pt>
                <c:pt idx="515">
                  <c:v>6085.4136434029697</c:v>
                </c:pt>
                <c:pt idx="516">
                  <c:v>6085.4514430481904</c:v>
                </c:pt>
                <c:pt idx="517">
                  <c:v>6085.4645830029604</c:v>
                </c:pt>
                <c:pt idx="518">
                  <c:v>6085.4910227665596</c:v>
                </c:pt>
                <c:pt idx="519">
                  <c:v>6085.5296584987</c:v>
                </c:pt>
                <c:pt idx="520">
                  <c:v>6085.5669919419997</c:v>
                </c:pt>
                <c:pt idx="521">
                  <c:v>6085.59823209978</c:v>
                </c:pt>
                <c:pt idx="522">
                  <c:v>6085.65761424228</c:v>
                </c:pt>
                <c:pt idx="523">
                  <c:v>6085.7437916658801</c:v>
                </c:pt>
                <c:pt idx="524">
                  <c:v>6085.8016944788396</c:v>
                </c:pt>
                <c:pt idx="525">
                  <c:v>6085.9488597791596</c:v>
                </c:pt>
                <c:pt idx="526">
                  <c:v>6085.9614327372901</c:v>
                </c:pt>
                <c:pt idx="527">
                  <c:v>6085.99627956934</c:v>
                </c:pt>
                <c:pt idx="528">
                  <c:v>6085.9987387824804</c:v>
                </c:pt>
                <c:pt idx="529">
                  <c:v>6086.09426974505</c:v>
                </c:pt>
                <c:pt idx="530">
                  <c:v>6086.2102848486902</c:v>
                </c:pt>
                <c:pt idx="531">
                  <c:v>6086.2111003324299</c:v>
                </c:pt>
                <c:pt idx="532">
                  <c:v>6086.2143548354497</c:v>
                </c:pt>
                <c:pt idx="533">
                  <c:v>6086.3743342514999</c:v>
                </c:pt>
                <c:pt idx="534">
                  <c:v>6086.3867898583403</c:v>
                </c:pt>
                <c:pt idx="535">
                  <c:v>6086.4281397815703</c:v>
                </c:pt>
                <c:pt idx="536">
                  <c:v>6086.4837606921701</c:v>
                </c:pt>
                <c:pt idx="537">
                  <c:v>6086.5708938315502</c:v>
                </c:pt>
                <c:pt idx="538">
                  <c:v>6086.6603668136504</c:v>
                </c:pt>
                <c:pt idx="539">
                  <c:v>6086.7545564602997</c:v>
                </c:pt>
                <c:pt idx="540">
                  <c:v>6086.7591774314596</c:v>
                </c:pt>
                <c:pt idx="541">
                  <c:v>6086.7623853273599</c:v>
                </c:pt>
                <c:pt idx="542">
                  <c:v>6086.7747171986803</c:v>
                </c:pt>
                <c:pt idx="543">
                  <c:v>6086.8297231197303</c:v>
                </c:pt>
                <c:pt idx="544">
                  <c:v>6086.8565282067202</c:v>
                </c:pt>
                <c:pt idx="545">
                  <c:v>6086.8648999519601</c:v>
                </c:pt>
                <c:pt idx="546">
                  <c:v>6086.9081715419798</c:v>
                </c:pt>
                <c:pt idx="547">
                  <c:v>6086.9213115032699</c:v>
                </c:pt>
                <c:pt idx="548">
                  <c:v>6086.9589449074101</c:v>
                </c:pt>
                <c:pt idx="549">
                  <c:v>6087.1504364032298</c:v>
                </c:pt>
                <c:pt idx="550">
                  <c:v>6087.16276826988</c:v>
                </c:pt>
                <c:pt idx="551">
                  <c:v>6087.2191339973297</c:v>
                </c:pt>
                <c:pt idx="552">
                  <c:v>6087.2529510231598</c:v>
                </c:pt>
                <c:pt idx="553">
                  <c:v>6087.25676874909</c:v>
                </c:pt>
                <c:pt idx="554">
                  <c:v>6087.2584229726299</c:v>
                </c:pt>
                <c:pt idx="555">
                  <c:v>6087.2962226178497</c:v>
                </c:pt>
                <c:pt idx="556">
                  <c:v>6087.3093625744796</c:v>
                </c:pt>
                <c:pt idx="557">
                  <c:v>6087.3358023371502</c:v>
                </c:pt>
                <c:pt idx="558">
                  <c:v>6087.3744380692897</c:v>
                </c:pt>
                <c:pt idx="559">
                  <c:v>6087.4430116694402</c:v>
                </c:pt>
                <c:pt idx="560">
                  <c:v>6087.5318394899296</c:v>
                </c:pt>
                <c:pt idx="561">
                  <c:v>6087.6464740484898</c:v>
                </c:pt>
                <c:pt idx="562">
                  <c:v>6087.72385341068</c:v>
                </c:pt>
                <c:pt idx="563">
                  <c:v>6087.7998225875199</c:v>
                </c:pt>
                <c:pt idx="564">
                  <c:v>6087.8435183521296</c:v>
                </c:pt>
                <c:pt idx="565">
                  <c:v>6087.8904448878002</c:v>
                </c:pt>
                <c:pt idx="566">
                  <c:v>6087.9390493147002</c:v>
                </c:pt>
                <c:pt idx="567">
                  <c:v>6087.9766223113902</c:v>
                </c:pt>
                <c:pt idx="568">
                  <c:v>6088.0345251243498</c:v>
                </c:pt>
                <c:pt idx="569">
                  <c:v>6088.0550644192799</c:v>
                </c:pt>
                <c:pt idx="570">
                  <c:v>6088.1942633814097</c:v>
                </c:pt>
                <c:pt idx="571">
                  <c:v>6088.2191138211601</c:v>
                </c:pt>
                <c:pt idx="572">
                  <c:v>6088.2315694279896</c:v>
                </c:pt>
                <c:pt idx="573">
                  <c:v>6088.3285402627598</c:v>
                </c:pt>
                <c:pt idx="574">
                  <c:v>6088.4471854809599</c:v>
                </c:pt>
                <c:pt idx="575">
                  <c:v>6088.5051463851696</c:v>
                </c:pt>
                <c:pt idx="576">
                  <c:v>6088.5332624716602</c:v>
                </c:pt>
                <c:pt idx="577">
                  <c:v>6088.5993360299599</c:v>
                </c:pt>
                <c:pt idx="578">
                  <c:v>6088.6039570011199</c:v>
                </c:pt>
                <c:pt idx="579">
                  <c:v>6088.6071648970201</c:v>
                </c:pt>
                <c:pt idx="580">
                  <c:v>6088.6196205038495</c:v>
                </c:pt>
                <c:pt idx="581">
                  <c:v>6088.6745026893896</c:v>
                </c:pt>
                <c:pt idx="582">
                  <c:v>6088.75295111164</c:v>
                </c:pt>
                <c:pt idx="583">
                  <c:v>6088.8037244770603</c:v>
                </c:pt>
                <c:pt idx="584">
                  <c:v>6088.8931974563702</c:v>
                </c:pt>
                <c:pt idx="585">
                  <c:v>6088.99521597288</c:v>
                </c:pt>
                <c:pt idx="586">
                  <c:v>6089.0075478414001</c:v>
                </c:pt>
                <c:pt idx="587">
                  <c:v>6089.0706004802996</c:v>
                </c:pt>
                <c:pt idx="588">
                  <c:v>6089.0977305946799</c:v>
                </c:pt>
                <c:pt idx="589">
                  <c:v>6089.1015483206102</c:v>
                </c:pt>
                <c:pt idx="590">
                  <c:v>6089.1032025422901</c:v>
                </c:pt>
                <c:pt idx="591">
                  <c:v>6089.1410021874999</c:v>
                </c:pt>
                <c:pt idx="592">
                  <c:v>6089.1541421459897</c:v>
                </c:pt>
                <c:pt idx="593">
                  <c:v>6089.2192176398803</c:v>
                </c:pt>
                <c:pt idx="594">
                  <c:v>6089.3766190614497</c:v>
                </c:pt>
                <c:pt idx="595">
                  <c:v>6089.38326704874</c:v>
                </c:pt>
                <c:pt idx="596">
                  <c:v>6089.49125361815</c:v>
                </c:pt>
                <c:pt idx="597">
                  <c:v>6089.5290532633599</c:v>
                </c:pt>
                <c:pt idx="598">
                  <c:v>6089.5421932172003</c:v>
                </c:pt>
                <c:pt idx="599">
                  <c:v>6089.5686329812697</c:v>
                </c:pt>
                <c:pt idx="600">
                  <c:v>6089.5965392347398</c:v>
                </c:pt>
                <c:pt idx="601">
                  <c:v>6089.6446021571701</c:v>
                </c:pt>
                <c:pt idx="602">
                  <c:v>6089.7352244574504</c:v>
                </c:pt>
                <c:pt idx="603">
                  <c:v>6089.8214018810504</c:v>
                </c:pt>
                <c:pt idx="604">
                  <c:v>6089.87930469401</c:v>
                </c:pt>
                <c:pt idx="605">
                  <c:v>6089.8998439898696</c:v>
                </c:pt>
                <c:pt idx="606">
                  <c:v>6090.0264699938698</c:v>
                </c:pt>
                <c:pt idx="607">
                  <c:v>6090.0390429520003</c:v>
                </c:pt>
                <c:pt idx="608">
                  <c:v>6090.0763489976498</c:v>
                </c:pt>
                <c:pt idx="609">
                  <c:v>6090.1718799602204</c:v>
                </c:pt>
                <c:pt idx="610">
                  <c:v>6090.1733198333504</c:v>
                </c:pt>
                <c:pt idx="611">
                  <c:v>6090.2878950634004</c:v>
                </c:pt>
                <c:pt idx="612">
                  <c:v>6090.2887105476102</c:v>
                </c:pt>
                <c:pt idx="613">
                  <c:v>6090.2919650506201</c:v>
                </c:pt>
                <c:pt idx="614">
                  <c:v>6090.3780420431804</c:v>
                </c:pt>
                <c:pt idx="615">
                  <c:v>6090.4441155996101</c:v>
                </c:pt>
                <c:pt idx="616">
                  <c:v>6090.4519444666803</c:v>
                </c:pt>
                <c:pt idx="617">
                  <c:v>6090.4644000735098</c:v>
                </c:pt>
                <c:pt idx="618">
                  <c:v>6090.5057499967497</c:v>
                </c:pt>
                <c:pt idx="619">
                  <c:v>6090.5192822590398</c:v>
                </c:pt>
                <c:pt idx="620">
                  <c:v>6090.6485040467196</c:v>
                </c:pt>
                <c:pt idx="621">
                  <c:v>6090.67862245999</c:v>
                </c:pt>
                <c:pt idx="622">
                  <c:v>6090.7379770278903</c:v>
                </c:pt>
                <c:pt idx="623">
                  <c:v>6090.83216667547</c:v>
                </c:pt>
                <c:pt idx="624">
                  <c:v>6090.83678764663</c:v>
                </c:pt>
                <c:pt idx="625">
                  <c:v>6090.8399955425402</c:v>
                </c:pt>
                <c:pt idx="626">
                  <c:v>6090.8523274129202</c:v>
                </c:pt>
                <c:pt idx="627">
                  <c:v>6090.9073333348997</c:v>
                </c:pt>
                <c:pt idx="628">
                  <c:v>6090.9425101662</c:v>
                </c:pt>
                <c:pt idx="629">
                  <c:v>6090.9857817571601</c:v>
                </c:pt>
                <c:pt idx="630">
                  <c:v>6090.9989217175098</c:v>
                </c:pt>
                <c:pt idx="631">
                  <c:v>6091.2280466184002</c:v>
                </c:pt>
                <c:pt idx="632">
                  <c:v>6091.2403784841299</c:v>
                </c:pt>
                <c:pt idx="633">
                  <c:v>6091.3305612374097</c:v>
                </c:pt>
                <c:pt idx="634">
                  <c:v>6091.33437896333</c:v>
                </c:pt>
                <c:pt idx="635">
                  <c:v>6091.3360331878002</c:v>
                </c:pt>
                <c:pt idx="636">
                  <c:v>6091.3738328330201</c:v>
                </c:pt>
                <c:pt idx="637">
                  <c:v>6091.3869727887204</c:v>
                </c:pt>
                <c:pt idx="638">
                  <c:v>6091.4134125518603</c:v>
                </c:pt>
                <c:pt idx="639">
                  <c:v>6091.4520482839998</c:v>
                </c:pt>
                <c:pt idx="640">
                  <c:v>6091.5206218846097</c:v>
                </c:pt>
                <c:pt idx="641">
                  <c:v>6091.5800040271097</c:v>
                </c:pt>
                <c:pt idx="642">
                  <c:v>6091.5843908227898</c:v>
                </c:pt>
                <c:pt idx="643">
                  <c:v>6091.63691123435</c:v>
                </c:pt>
                <c:pt idx="644">
                  <c:v>6091.7240842636602</c:v>
                </c:pt>
                <c:pt idx="645">
                  <c:v>6091.7446235604502</c:v>
                </c:pt>
                <c:pt idx="646">
                  <c:v>6091.88382252259</c:v>
                </c:pt>
                <c:pt idx="647">
                  <c:v>6091.9211285673</c:v>
                </c:pt>
                <c:pt idx="648">
                  <c:v>6091.9680551029696</c:v>
                </c:pt>
                <c:pt idx="649">
                  <c:v>6092.0166595298797</c:v>
                </c:pt>
                <c:pt idx="650">
                  <c:v>6092.0542325265696</c:v>
                </c:pt>
                <c:pt idx="651">
                  <c:v>6092.1326746339901</c:v>
                </c:pt>
                <c:pt idx="652">
                  <c:v>6092.1334901172604</c:v>
                </c:pt>
                <c:pt idx="653">
                  <c:v>6092.1367446202703</c:v>
                </c:pt>
                <c:pt idx="654">
                  <c:v>6092.2718735961198</c:v>
                </c:pt>
                <c:pt idx="655">
                  <c:v>6092.2967240363296</c:v>
                </c:pt>
                <c:pt idx="656">
                  <c:v>6092.30917964316</c:v>
                </c:pt>
                <c:pt idx="657">
                  <c:v>6092.40615047747</c:v>
                </c:pt>
                <c:pt idx="658">
                  <c:v>6092.4771016854702</c:v>
                </c:pt>
                <c:pt idx="659">
                  <c:v>6092.5247956961302</c:v>
                </c:pt>
                <c:pt idx="660">
                  <c:v>6092.5827565994095</c:v>
                </c:pt>
                <c:pt idx="661">
                  <c:v>6092.6108726859002</c:v>
                </c:pt>
                <c:pt idx="662">
                  <c:v>6092.6769462451302</c:v>
                </c:pt>
                <c:pt idx="663">
                  <c:v>6092.6815672162902</c:v>
                </c:pt>
                <c:pt idx="664">
                  <c:v>6092.6847751121904</c:v>
                </c:pt>
                <c:pt idx="665">
                  <c:v>6092.6972307190299</c:v>
                </c:pt>
                <c:pt idx="666">
                  <c:v>6092.7163574984297</c:v>
                </c:pt>
                <c:pt idx="667">
                  <c:v>6092.7163574984297</c:v>
                </c:pt>
                <c:pt idx="668">
                  <c:v>6092.7163574984297</c:v>
                </c:pt>
                <c:pt idx="669">
                  <c:v>6092.7163574984297</c:v>
                </c:pt>
                <c:pt idx="670">
                  <c:v>6092.7163574984297</c:v>
                </c:pt>
                <c:pt idx="671">
                  <c:v>6092.7163575065697</c:v>
                </c:pt>
                <c:pt idx="672">
                  <c:v>6092.7163575065697</c:v>
                </c:pt>
                <c:pt idx="673">
                  <c:v>6092.7163575106497</c:v>
                </c:pt>
                <c:pt idx="674">
                  <c:v>6092.7163575147197</c:v>
                </c:pt>
                <c:pt idx="675">
                  <c:v>6092.7163575310196</c:v>
                </c:pt>
                <c:pt idx="676">
                  <c:v>6092.7163575310196</c:v>
                </c:pt>
                <c:pt idx="677">
                  <c:v>6092.7163575310196</c:v>
                </c:pt>
                <c:pt idx="678">
                  <c:v>6092.7163575310196</c:v>
                </c:pt>
                <c:pt idx="679">
                  <c:v>6092.7163575310196</c:v>
                </c:pt>
                <c:pt idx="680">
                  <c:v>6103.3271048069</c:v>
                </c:pt>
                <c:pt idx="681">
                  <c:v>6113.9378521572798</c:v>
                </c:pt>
                <c:pt idx="682">
                  <c:v>6154.91115052858</c:v>
                </c:pt>
                <c:pt idx="683">
                  <c:v>6154.91115052858</c:v>
                </c:pt>
                <c:pt idx="684">
                  <c:v>6154.91115052858</c:v>
                </c:pt>
                <c:pt idx="685">
                  <c:v>6154.91115052859</c:v>
                </c:pt>
                <c:pt idx="686">
                  <c:v>6185.0605362597798</c:v>
                </c:pt>
                <c:pt idx="687">
                  <c:v>6256.7964031989604</c:v>
                </c:pt>
                <c:pt idx="688">
                  <c:v>6256.87281404435</c:v>
                </c:pt>
                <c:pt idx="689">
                  <c:v>6256.9265587311202</c:v>
                </c:pt>
                <c:pt idx="690">
                  <c:v>6256.9379300102501</c:v>
                </c:pt>
                <c:pt idx="691">
                  <c:v>6256.9595160735698</c:v>
                </c:pt>
                <c:pt idx="692">
                  <c:v>6256.9965909775301</c:v>
                </c:pt>
                <c:pt idx="693">
                  <c:v>6257.0484180189596</c:v>
                </c:pt>
                <c:pt idx="694">
                  <c:v>6257.2942320872098</c:v>
                </c:pt>
                <c:pt idx="695">
                  <c:v>6257.3146098069801</c:v>
                </c:pt>
                <c:pt idx="696">
                  <c:v>6257.3532405942597</c:v>
                </c:pt>
                <c:pt idx="697">
                  <c:v>6257.3533069901096</c:v>
                </c:pt>
                <c:pt idx="698">
                  <c:v>6257.3846420533901</c:v>
                </c:pt>
                <c:pt idx="699">
                  <c:v>6257.4040108565196</c:v>
                </c:pt>
                <c:pt idx="700">
                  <c:v>6257.6071850731896</c:v>
                </c:pt>
                <c:pt idx="701">
                  <c:v>6257.6677486505296</c:v>
                </c:pt>
                <c:pt idx="702">
                  <c:v>6257.7026608828401</c:v>
                </c:pt>
                <c:pt idx="703">
                  <c:v>6257.7334327017797</c:v>
                </c:pt>
                <c:pt idx="704">
                  <c:v>6257.7413580613202</c:v>
                </c:pt>
                <c:pt idx="705">
                  <c:v>6257.77269312925</c:v>
                </c:pt>
                <c:pt idx="706">
                  <c:v>6257.8214544523498</c:v>
                </c:pt>
                <c:pt idx="707">
                  <c:v>6257.9952361490496</c:v>
                </c:pt>
                <c:pt idx="708">
                  <c:v>6258.0138965155902</c:v>
                </c:pt>
                <c:pt idx="709">
                  <c:v>6258.0590144903399</c:v>
                </c:pt>
                <c:pt idx="710">
                  <c:v>6258.0703342389297</c:v>
                </c:pt>
                <c:pt idx="711">
                  <c:v>6258.0904059111999</c:v>
                </c:pt>
                <c:pt idx="712">
                  <c:v>6258.1607442051099</c:v>
                </c:pt>
                <c:pt idx="713">
                  <c:v>6258.1648153681299</c:v>
                </c:pt>
                <c:pt idx="714">
                  <c:v>6258.2965759327599</c:v>
                </c:pt>
                <c:pt idx="715">
                  <c:v>6258.3223866876197</c:v>
                </c:pt>
                <c:pt idx="716">
                  <c:v>6258.3502794327196</c:v>
                </c:pt>
                <c:pt idx="717">
                  <c:v>6258.3832872249104</c:v>
                </c:pt>
                <c:pt idx="718">
                  <c:v>6258.4470655638697</c:v>
                </c:pt>
                <c:pt idx="719">
                  <c:v>6258.4583853147897</c:v>
                </c:pt>
                <c:pt idx="720">
                  <c:v>6258.4610483311099</c:v>
                </c:pt>
                <c:pt idx="721">
                  <c:v>6258.5528664439898</c:v>
                </c:pt>
                <c:pt idx="722">
                  <c:v>6258.6411827695501</c:v>
                </c:pt>
                <c:pt idx="723">
                  <c:v>6258.7175936140102</c:v>
                </c:pt>
                <c:pt idx="724">
                  <c:v>6258.7396408403201</c:v>
                </c:pt>
                <c:pt idx="725">
                  <c:v>6258.7713383007704</c:v>
                </c:pt>
                <c:pt idx="726">
                  <c:v>6258.7754596509003</c:v>
                </c:pt>
                <c:pt idx="727">
                  <c:v>6258.7827095817702</c:v>
                </c:pt>
                <c:pt idx="728">
                  <c:v>6258.8355658156797</c:v>
                </c:pt>
                <c:pt idx="729">
                  <c:v>6258.8413705471903</c:v>
                </c:pt>
                <c:pt idx="730">
                  <c:v>6258.9169864645201</c:v>
                </c:pt>
                <c:pt idx="731">
                  <c:v>6259.0842365360304</c:v>
                </c:pt>
                <c:pt idx="732">
                  <c:v>6259.0842365360304</c:v>
                </c:pt>
                <c:pt idx="733">
                  <c:v>6259.1056446898701</c:v>
                </c:pt>
                <c:pt idx="734">
                  <c:v>6259.13901165686</c:v>
                </c:pt>
                <c:pt idx="735">
                  <c:v>6259.1593893766403</c:v>
                </c:pt>
                <c:pt idx="736">
                  <c:v>6259.1980201639199</c:v>
                </c:pt>
                <c:pt idx="737">
                  <c:v>6259.1980865616297</c:v>
                </c:pt>
                <c:pt idx="738">
                  <c:v>6259.2294216230503</c:v>
                </c:pt>
                <c:pt idx="739">
                  <c:v>6259.2487904280397</c:v>
                </c:pt>
                <c:pt idx="740">
                  <c:v>6259.2812486644798</c:v>
                </c:pt>
                <c:pt idx="741">
                  <c:v>6259.5125282201898</c:v>
                </c:pt>
                <c:pt idx="742">
                  <c:v>6259.5474404525003</c:v>
                </c:pt>
                <c:pt idx="743">
                  <c:v>6259.5861376328303</c:v>
                </c:pt>
                <c:pt idx="744">
                  <c:v>6259.6174726989102</c:v>
                </c:pt>
                <c:pt idx="745">
                  <c:v>6259.6368414992403</c:v>
                </c:pt>
                <c:pt idx="746">
                  <c:v>6259.8400157187098</c:v>
                </c:pt>
                <c:pt idx="747">
                  <c:v>6259.8821747321599</c:v>
                </c:pt>
                <c:pt idx="748">
                  <c:v>6259.9037940609196</c:v>
                </c:pt>
                <c:pt idx="749">
                  <c:v>6259.9151138085799</c:v>
                </c:pt>
                <c:pt idx="750">
                  <c:v>6259.9351854808601</c:v>
                </c:pt>
                <c:pt idx="751">
                  <c:v>6260.0055237747702</c:v>
                </c:pt>
                <c:pt idx="752">
                  <c:v>6260.0542850950696</c:v>
                </c:pt>
                <c:pt idx="753">
                  <c:v>6260.2280667945697</c:v>
                </c:pt>
                <c:pt idx="754">
                  <c:v>6260.2467271611004</c:v>
                </c:pt>
                <c:pt idx="755">
                  <c:v>6260.2918451344503</c:v>
                </c:pt>
                <c:pt idx="756">
                  <c:v>6260.3031648844399</c:v>
                </c:pt>
                <c:pt idx="757">
                  <c:v>6260.3232365567201</c:v>
                </c:pt>
                <c:pt idx="758">
                  <c:v>6260.3935748506301</c:v>
                </c:pt>
                <c:pt idx="759">
                  <c:v>6260.39764601364</c:v>
                </c:pt>
                <c:pt idx="760">
                  <c:v>6260.4859623401398</c:v>
                </c:pt>
                <c:pt idx="761">
                  <c:v>6260.5623731836604</c:v>
                </c:pt>
                <c:pt idx="762">
                  <c:v>6260.5831100754403</c:v>
                </c:pt>
                <c:pt idx="763">
                  <c:v>6260.6161178704297</c:v>
                </c:pt>
                <c:pt idx="764">
                  <c:v>6260.6274891532903</c:v>
                </c:pt>
                <c:pt idx="765">
                  <c:v>6260.6912159602998</c:v>
                </c:pt>
                <c:pt idx="766">
                  <c:v>6260.6938789738297</c:v>
                </c:pt>
                <c:pt idx="767">
                  <c:v>6260.8740134136697</c:v>
                </c:pt>
                <c:pt idx="768">
                  <c:v>6260.9341384214304</c:v>
                </c:pt>
                <c:pt idx="769">
                  <c:v>6260.9504242595203</c:v>
                </c:pt>
                <c:pt idx="770">
                  <c:v>6261.0041689462896</c:v>
                </c:pt>
                <c:pt idx="771">
                  <c:v>6261.0155402245</c:v>
                </c:pt>
                <c:pt idx="772">
                  <c:v>6261.0371262878098</c:v>
                </c:pt>
                <c:pt idx="773">
                  <c:v>6261.0428661331498</c:v>
                </c:pt>
                <c:pt idx="774">
                  <c:v>6261.0742011926995</c:v>
                </c:pt>
                <c:pt idx="775">
                  <c:v>6261.12602823413</c:v>
                </c:pt>
                <c:pt idx="776">
                  <c:v>6261.3718423023802</c:v>
                </c:pt>
                <c:pt idx="777">
                  <c:v>6261.3922200221496</c:v>
                </c:pt>
                <c:pt idx="778">
                  <c:v>6261.43085080944</c:v>
                </c:pt>
                <c:pt idx="779">
                  <c:v>6261.4309172043504</c:v>
                </c:pt>
                <c:pt idx="780">
                  <c:v>6261.4622522685604</c:v>
                </c:pt>
                <c:pt idx="781">
                  <c:v>6261.4816210707604</c:v>
                </c:pt>
                <c:pt idx="782">
                  <c:v>6261.7453588656999</c:v>
                </c:pt>
                <c:pt idx="783">
                  <c:v>6261.7485736315102</c:v>
                </c:pt>
                <c:pt idx="784">
                  <c:v>6261.8110429160297</c:v>
                </c:pt>
                <c:pt idx="785">
                  <c:v>6261.8189682755601</c:v>
                </c:pt>
                <c:pt idx="786">
                  <c:v>6261.8503033444204</c:v>
                </c:pt>
                <c:pt idx="787">
                  <c:v>6261.8990646665898</c:v>
                </c:pt>
                <c:pt idx="788">
                  <c:v>6262.0728463642299</c:v>
                </c:pt>
                <c:pt idx="789">
                  <c:v>6262.0915067307596</c:v>
                </c:pt>
                <c:pt idx="790">
                  <c:v>6262.1115435622596</c:v>
                </c:pt>
                <c:pt idx="791">
                  <c:v>6262.13662470504</c:v>
                </c:pt>
                <c:pt idx="792">
                  <c:v>6262.1479444541001</c:v>
                </c:pt>
                <c:pt idx="793">
                  <c:v>6262.1680161263703</c:v>
                </c:pt>
                <c:pt idx="794">
                  <c:v>6262.2070193467598</c:v>
                </c:pt>
                <c:pt idx="795">
                  <c:v>6262.2383544202803</c:v>
                </c:pt>
                <c:pt idx="796">
                  <c:v>6262.2424255833002</c:v>
                </c:pt>
                <c:pt idx="797">
                  <c:v>6262.4071527533197</c:v>
                </c:pt>
                <c:pt idx="798">
                  <c:v>6262.4278896469596</c:v>
                </c:pt>
                <c:pt idx="799">
                  <c:v>6262.4608974400899</c:v>
                </c:pt>
                <c:pt idx="800">
                  <c:v>6262.53599552996</c:v>
                </c:pt>
                <c:pt idx="801">
                  <c:v>6262.5386585453498</c:v>
                </c:pt>
                <c:pt idx="802">
                  <c:v>6262.6304766591602</c:v>
                </c:pt>
                <c:pt idx="803">
                  <c:v>6262.7187929842603</c:v>
                </c:pt>
                <c:pt idx="804">
                  <c:v>6262.7705577406996</c:v>
                </c:pt>
                <c:pt idx="805">
                  <c:v>6262.7952038291796</c:v>
                </c:pt>
                <c:pt idx="806">
                  <c:v>6262.8172510550303</c:v>
                </c:pt>
                <c:pt idx="807">
                  <c:v>6262.8489485159498</c:v>
                </c:pt>
                <c:pt idx="808">
                  <c:v>6262.8603197960101</c:v>
                </c:pt>
                <c:pt idx="809">
                  <c:v>6262.9131760303799</c:v>
                </c:pt>
                <c:pt idx="810">
                  <c:v>6262.9189807623598</c:v>
                </c:pt>
                <c:pt idx="811">
                  <c:v>6262.99459667876</c:v>
                </c:pt>
                <c:pt idx="812">
                  <c:v>6263.1482106950098</c:v>
                </c:pt>
                <c:pt idx="813">
                  <c:v>6263.1832549050396</c:v>
                </c:pt>
                <c:pt idx="814">
                  <c:v>6263.2053021285601</c:v>
                </c:pt>
                <c:pt idx="815">
                  <c:v>6263.2166218720304</c:v>
                </c:pt>
                <c:pt idx="816">
                  <c:v>6263.2369995918098</c:v>
                </c:pt>
                <c:pt idx="817">
                  <c:v>6263.2756303790902</c:v>
                </c:pt>
                <c:pt idx="818">
                  <c:v>6263.2756967758696</c:v>
                </c:pt>
                <c:pt idx="819">
                  <c:v>6263.3070318382197</c:v>
                </c:pt>
                <c:pt idx="820">
                  <c:v>6263.3264006422796</c:v>
                </c:pt>
                <c:pt idx="821">
                  <c:v>6263.3588588796501</c:v>
                </c:pt>
                <c:pt idx="822">
                  <c:v>6263.5901384353601</c:v>
                </c:pt>
                <c:pt idx="823">
                  <c:v>6263.6250506676697</c:v>
                </c:pt>
                <c:pt idx="824">
                  <c:v>6263.6637478470802</c:v>
                </c:pt>
                <c:pt idx="825">
                  <c:v>6263.6741494489797</c:v>
                </c:pt>
                <c:pt idx="826">
                  <c:v>6263.6950829140796</c:v>
                </c:pt>
                <c:pt idx="827">
                  <c:v>6263.7438442381099</c:v>
                </c:pt>
                <c:pt idx="828">
                  <c:v>6263.8638812471099</c:v>
                </c:pt>
                <c:pt idx="829">
                  <c:v>6263.9176259338801</c:v>
                </c:pt>
                <c:pt idx="830">
                  <c:v>6263.9362863004199</c:v>
                </c:pt>
                <c:pt idx="831">
                  <c:v>6263.9814042756298</c:v>
                </c:pt>
                <c:pt idx="832">
                  <c:v>6263.9927240237503</c:v>
                </c:pt>
                <c:pt idx="833">
                  <c:v>6264.0127956960296</c:v>
                </c:pt>
                <c:pt idx="834">
                  <c:v>6264.0831339899396</c:v>
                </c:pt>
                <c:pt idx="835">
                  <c:v>6264.1318953093096</c:v>
                </c:pt>
                <c:pt idx="836">
                  <c:v>6264.2726692184797</c:v>
                </c:pt>
                <c:pt idx="837">
                  <c:v>6264.2728726482001</c:v>
                </c:pt>
                <c:pt idx="838">
                  <c:v>6264.3056770097401</c:v>
                </c:pt>
                <c:pt idx="839">
                  <c:v>6264.3243373762798</c:v>
                </c:pt>
                <c:pt idx="840">
                  <c:v>6264.3694553491596</c:v>
                </c:pt>
                <c:pt idx="841">
                  <c:v>6264.3807750996202</c:v>
                </c:pt>
                <c:pt idx="842">
                  <c:v>6264.3834381168699</c:v>
                </c:pt>
                <c:pt idx="843">
                  <c:v>6264.4752562288104</c:v>
                </c:pt>
                <c:pt idx="844">
                  <c:v>6264.56357255484</c:v>
                </c:pt>
                <c:pt idx="845">
                  <c:v>6264.6399833988398</c:v>
                </c:pt>
                <c:pt idx="846">
                  <c:v>6264.6466074823402</c:v>
                </c:pt>
                <c:pt idx="847">
                  <c:v>6264.6607202896803</c:v>
                </c:pt>
                <c:pt idx="848">
                  <c:v>6264.6937280856</c:v>
                </c:pt>
                <c:pt idx="849">
                  <c:v>6264.7050993675302</c:v>
                </c:pt>
                <c:pt idx="850">
                  <c:v>6264.75623267423</c:v>
                </c:pt>
                <c:pt idx="851">
                  <c:v>6264.7688261754802</c:v>
                </c:pt>
                <c:pt idx="852">
                  <c:v>6265.0280344746998</c:v>
                </c:pt>
                <c:pt idx="853">
                  <c:v>6265.08177916146</c:v>
                </c:pt>
                <c:pt idx="854">
                  <c:v>6265.1204099487504</c:v>
                </c:pt>
                <c:pt idx="855">
                  <c:v>6265.1204763473897</c:v>
                </c:pt>
                <c:pt idx="856">
                  <c:v>6265.1518114078699</c:v>
                </c:pt>
                <c:pt idx="857">
                  <c:v>6265.2036384493103</c:v>
                </c:pt>
                <c:pt idx="858">
                  <c:v>6265.4349180050103</c:v>
                </c:pt>
                <c:pt idx="859">
                  <c:v>6265.4494525175496</c:v>
                </c:pt>
                <c:pt idx="860">
                  <c:v>6265.4698302373199</c:v>
                </c:pt>
                <c:pt idx="861">
                  <c:v>6265.5085274185903</c:v>
                </c:pt>
                <c:pt idx="862">
                  <c:v>6265.5398624837399</c:v>
                </c:pt>
                <c:pt idx="863">
                  <c:v>6265.5592312850004</c:v>
                </c:pt>
                <c:pt idx="864">
                  <c:v>6265.6620010379702</c:v>
                </c:pt>
                <c:pt idx="865">
                  <c:v>6265.7624055035403</c:v>
                </c:pt>
                <c:pt idx="866">
                  <c:v>6265.8261838462204</c:v>
                </c:pt>
                <c:pt idx="867">
                  <c:v>6265.8886531302696</c:v>
                </c:pt>
                <c:pt idx="868">
                  <c:v>6265.8965784898</c:v>
                </c:pt>
                <c:pt idx="869">
                  <c:v>6265.9279135595998</c:v>
                </c:pt>
                <c:pt idx="870">
                  <c:v>6265.9766748808297</c:v>
                </c:pt>
                <c:pt idx="871">
                  <c:v>6266.1504565794003</c:v>
                </c:pt>
                <c:pt idx="872">
                  <c:v>6266.16911694593</c:v>
                </c:pt>
                <c:pt idx="873">
                  <c:v>6266.2142349197502</c:v>
                </c:pt>
                <c:pt idx="874">
                  <c:v>6266.2255546692704</c:v>
                </c:pt>
                <c:pt idx="875">
                  <c:v>6266.2846295609997</c:v>
                </c:pt>
                <c:pt idx="876">
                  <c:v>6266.3159646354597</c:v>
                </c:pt>
                <c:pt idx="877">
                  <c:v>6266.3200357984697</c:v>
                </c:pt>
                <c:pt idx="878">
                  <c:v>6266.48476296849</c:v>
                </c:pt>
                <c:pt idx="879">
                  <c:v>6266.5054998612004</c:v>
                </c:pt>
                <c:pt idx="880">
                  <c:v>6266.5385076552602</c:v>
                </c:pt>
                <c:pt idx="881">
                  <c:v>6266.5547119006496</c:v>
                </c:pt>
                <c:pt idx="882">
                  <c:v>6266.6136057451304</c:v>
                </c:pt>
                <c:pt idx="883">
                  <c:v>6266.6162687595897</c:v>
                </c:pt>
                <c:pt idx="884">
                  <c:v>6266.7939677126697</c:v>
                </c:pt>
                <c:pt idx="885">
                  <c:v>6266.7939677126697</c:v>
                </c:pt>
                <c:pt idx="886">
                  <c:v>6266.7939677126697</c:v>
                </c:pt>
                <c:pt idx="887">
                  <c:v>6266.7939677126697</c:v>
                </c:pt>
                <c:pt idx="888">
                  <c:v>6266.7939677252398</c:v>
                </c:pt>
                <c:pt idx="889">
                  <c:v>6266.7939677294298</c:v>
                </c:pt>
                <c:pt idx="890">
                  <c:v>6266.79396774619</c:v>
                </c:pt>
                <c:pt idx="891">
                  <c:v>6266.79396774619</c:v>
                </c:pt>
                <c:pt idx="892">
                  <c:v>6266.79396774619</c:v>
                </c:pt>
                <c:pt idx="893">
                  <c:v>6266.79396774619</c:v>
                </c:pt>
                <c:pt idx="894">
                  <c:v>6266.79396774619</c:v>
                </c:pt>
                <c:pt idx="895">
                  <c:v>6276.0753037468503</c:v>
                </c:pt>
                <c:pt idx="896">
                  <c:v>6276.0753037468603</c:v>
                </c:pt>
                <c:pt idx="897">
                  <c:v>6276.0753037468603</c:v>
                </c:pt>
                <c:pt idx="898">
                  <c:v>6277.40471502114</c:v>
                </c:pt>
                <c:pt idx="899">
                  <c:v>6288.0154623724502</c:v>
                </c:pt>
                <c:pt idx="900">
                  <c:v>6298.9887607431301</c:v>
                </c:pt>
                <c:pt idx="901">
                  <c:v>6298.9887607431301</c:v>
                </c:pt>
                <c:pt idx="902">
                  <c:v>6298.9887607431301</c:v>
                </c:pt>
                <c:pt idx="903">
                  <c:v>6298.9887607431401</c:v>
                </c:pt>
                <c:pt idx="904">
                  <c:v>6339.6478010714</c:v>
                </c:pt>
                <c:pt idx="905">
                  <c:v>6341.4413188062599</c:v>
                </c:pt>
                <c:pt idx="906">
                  <c:v>6342.4984164992302</c:v>
                </c:pt>
                <c:pt idx="907">
                  <c:v>6343.64113853871</c:v>
                </c:pt>
                <c:pt idx="908">
                  <c:v>6346.0637452900401</c:v>
                </c:pt>
                <c:pt idx="909">
                  <c:v>6346.8514058923702</c:v>
                </c:pt>
                <c:pt idx="910">
                  <c:v>6346.8514058923702</c:v>
                </c:pt>
                <c:pt idx="911">
                  <c:v>6347.5191555712299</c:v>
                </c:pt>
                <c:pt idx="912">
                  <c:v>6353.4415453560596</c:v>
                </c:pt>
                <c:pt idx="913">
                  <c:v>6356.0185323115402</c:v>
                </c:pt>
                <c:pt idx="914">
                  <c:v>6359.1381464740198</c:v>
                </c:pt>
                <c:pt idx="915">
                  <c:v>6420.1529139614004</c:v>
                </c:pt>
                <c:pt idx="916">
                  <c:v>6420.1529139614104</c:v>
                </c:pt>
                <c:pt idx="917">
                  <c:v>6430.8881353288798</c:v>
                </c:pt>
                <c:pt idx="918">
                  <c:v>6430.89015414193</c:v>
                </c:pt>
                <c:pt idx="919">
                  <c:v>6431.0238208062901</c:v>
                </c:pt>
                <c:pt idx="920">
                  <c:v>6431.03876826539</c:v>
                </c:pt>
                <c:pt idx="921">
                  <c:v>6431.0772701539099</c:v>
                </c:pt>
                <c:pt idx="922">
                  <c:v>6431.1358400620502</c:v>
                </c:pt>
                <c:pt idx="923">
                  <c:v>6431.2761864047498</c:v>
                </c:pt>
                <c:pt idx="924">
                  <c:v>6431.2782052177899</c:v>
                </c:pt>
                <c:pt idx="925">
                  <c:v>6431.3190800128496</c:v>
                </c:pt>
                <c:pt idx="926">
                  <c:v>6431.4201311916104</c:v>
                </c:pt>
                <c:pt idx="927">
                  <c:v>6431.6642374806097</c:v>
                </c:pt>
                <c:pt idx="928">
                  <c:v>6431.7071310852098</c:v>
                </c:pt>
                <c:pt idx="929">
                  <c:v>6431.8494098414603</c:v>
                </c:pt>
                <c:pt idx="930">
                  <c:v>6431.9577607456504</c:v>
                </c:pt>
                <c:pt idx="931">
                  <c:v>6432.1520691299802</c:v>
                </c:pt>
                <c:pt idx="932">
                  <c:v>6432.2200546109798</c:v>
                </c:pt>
                <c:pt idx="933">
                  <c:v>6432.3448638226801</c:v>
                </c:pt>
                <c:pt idx="934">
                  <c:v>6432.3741861469998</c:v>
                </c:pt>
                <c:pt idx="935">
                  <c:v>6432.39999690279</c:v>
                </c:pt>
                <c:pt idx="936">
                  <c:v>6432.4632592936896</c:v>
                </c:pt>
                <c:pt idx="937">
                  <c:v>6432.5247956961302</c:v>
                </c:pt>
                <c:pt idx="938">
                  <c:v>6432.6081056839303</c:v>
                </c:pt>
                <c:pt idx="939">
                  <c:v>6432.73291489854</c:v>
                </c:pt>
                <c:pt idx="940">
                  <c:v>6432.8686003759503</c:v>
                </c:pt>
                <c:pt idx="941">
                  <c:v>6432.8835478350502</c:v>
                </c:pt>
                <c:pt idx="942">
                  <c:v>6432.9220497235601</c:v>
                </c:pt>
                <c:pt idx="943">
                  <c:v>6432.9806196317004</c:v>
                </c:pt>
                <c:pt idx="944">
                  <c:v>6433.1209659744</c:v>
                </c:pt>
                <c:pt idx="945">
                  <c:v>6433.1229847874401</c:v>
                </c:pt>
                <c:pt idx="946">
                  <c:v>6433.1618467505796</c:v>
                </c:pt>
                <c:pt idx="947">
                  <c:v>6433.1618467505796</c:v>
                </c:pt>
                <c:pt idx="948">
                  <c:v>6433.2649107612597</c:v>
                </c:pt>
                <c:pt idx="949">
                  <c:v>6433.5090170502599</c:v>
                </c:pt>
                <c:pt idx="950">
                  <c:v>6433.6941894125102</c:v>
                </c:pt>
                <c:pt idx="951">
                  <c:v>6433.8025403153097</c:v>
                </c:pt>
                <c:pt idx="952">
                  <c:v>6433.9968487014903</c:v>
                </c:pt>
                <c:pt idx="953">
                  <c:v>6434.0648341817996</c:v>
                </c:pt>
                <c:pt idx="954">
                  <c:v>6434.2322929238399</c:v>
                </c:pt>
                <c:pt idx="955">
                  <c:v>6434.3695752657904</c:v>
                </c:pt>
                <c:pt idx="956">
                  <c:v>6434.3848997727</c:v>
                </c:pt>
                <c:pt idx="957">
                  <c:v>6434.4528852547501</c:v>
                </c:pt>
                <c:pt idx="958">
                  <c:v>6434.5776944682002</c:v>
                </c:pt>
                <c:pt idx="959">
                  <c:v>6434.6960899364203</c:v>
                </c:pt>
                <c:pt idx="960">
                  <c:v>6434.7133799455996</c:v>
                </c:pt>
                <c:pt idx="961">
                  <c:v>6434.7283274047004</c:v>
                </c:pt>
                <c:pt idx="962">
                  <c:v>6434.8409363276996</c:v>
                </c:pt>
                <c:pt idx="963">
                  <c:v>6434.9657455440602</c:v>
                </c:pt>
                <c:pt idx="964">
                  <c:v>6434.9677643571004</c:v>
                </c:pt>
                <c:pt idx="965">
                  <c:v>6435.0117486361396</c:v>
                </c:pt>
                <c:pt idx="966">
                  <c:v>6435.1096903309199</c:v>
                </c:pt>
                <c:pt idx="967">
                  <c:v>6435.1548803690803</c:v>
                </c:pt>
                <c:pt idx="968">
                  <c:v>6435.2134502772196</c:v>
                </c:pt>
                <c:pt idx="969">
                  <c:v>6435.3537966199201</c:v>
                </c:pt>
                <c:pt idx="970">
                  <c:v>6435.3966902273196</c:v>
                </c:pt>
                <c:pt idx="971">
                  <c:v>6435.4535772018098</c:v>
                </c:pt>
                <c:pt idx="972">
                  <c:v>6435.4977414067798</c:v>
                </c:pt>
                <c:pt idx="973">
                  <c:v>6435.6463718861296</c:v>
                </c:pt>
                <c:pt idx="974">
                  <c:v>6435.7418476957801</c:v>
                </c:pt>
                <c:pt idx="975">
                  <c:v>6435.9096137526203</c:v>
                </c:pt>
                <c:pt idx="976">
                  <c:v>6436.0353709608298</c:v>
                </c:pt>
                <c:pt idx="977">
                  <c:v>6436.1467580702101</c:v>
                </c:pt>
                <c:pt idx="978">
                  <c:v>6436.2296793442201</c:v>
                </c:pt>
                <c:pt idx="979">
                  <c:v>6436.2976648255699</c:v>
                </c:pt>
                <c:pt idx="980">
                  <c:v>6436.4224740378504</c:v>
                </c:pt>
                <c:pt idx="981">
                  <c:v>6436.5408695079304</c:v>
                </c:pt>
                <c:pt idx="982">
                  <c:v>6436.6024059113097</c:v>
                </c:pt>
                <c:pt idx="983">
                  <c:v>6436.6857158985204</c:v>
                </c:pt>
                <c:pt idx="984">
                  <c:v>6436.8105251137104</c:v>
                </c:pt>
                <c:pt idx="985">
                  <c:v>6436.8125439267596</c:v>
                </c:pt>
                <c:pt idx="986">
                  <c:v>6436.9462105911198</c:v>
                </c:pt>
                <c:pt idx="987">
                  <c:v>6436.9611580502196</c:v>
                </c:pt>
                <c:pt idx="988">
                  <c:v>6436.9996599387296</c:v>
                </c:pt>
                <c:pt idx="989">
                  <c:v>6437.0582298468798</c:v>
                </c:pt>
                <c:pt idx="990">
                  <c:v>6437.1985761895703</c:v>
                </c:pt>
                <c:pt idx="991">
                  <c:v>6437.2005950026196</c:v>
                </c:pt>
                <c:pt idx="992">
                  <c:v>6437.2258209097199</c:v>
                </c:pt>
                <c:pt idx="993">
                  <c:v>6437.34252097643</c:v>
                </c:pt>
                <c:pt idx="994">
                  <c:v>6437.5866272654303</c:v>
                </c:pt>
                <c:pt idx="995">
                  <c:v>6437.6295208707397</c:v>
                </c:pt>
                <c:pt idx="996">
                  <c:v>6437.7517596632197</c:v>
                </c:pt>
                <c:pt idx="997">
                  <c:v>6437.7717996269903</c:v>
                </c:pt>
                <c:pt idx="998">
                  <c:v>6437.88015053048</c:v>
                </c:pt>
                <c:pt idx="999">
                  <c:v>6438.0744589157403</c:v>
                </c:pt>
                <c:pt idx="1000">
                  <c:v>6438.1424443963897</c:v>
                </c:pt>
                <c:pt idx="1001">
                  <c:v>6438.2672536075097</c:v>
                </c:pt>
                <c:pt idx="1002">
                  <c:v>6438.3462688233703</c:v>
                </c:pt>
                <c:pt idx="1003">
                  <c:v>6438.3856490794496</c:v>
                </c:pt>
                <c:pt idx="1004">
                  <c:v>6438.4471854809599</c:v>
                </c:pt>
                <c:pt idx="1005">
                  <c:v>6438.5304954693402</c:v>
                </c:pt>
                <c:pt idx="1006">
                  <c:v>6438.6553046833696</c:v>
                </c:pt>
                <c:pt idx="1007">
                  <c:v>6438.79099016077</c:v>
                </c:pt>
                <c:pt idx="1008">
                  <c:v>6438.8059376198798</c:v>
                </c:pt>
                <c:pt idx="1009">
                  <c:v>6438.8338428884699</c:v>
                </c:pt>
                <c:pt idx="1010">
                  <c:v>6438.8444395083898</c:v>
                </c:pt>
                <c:pt idx="1011">
                  <c:v>6439.0433557592296</c:v>
                </c:pt>
                <c:pt idx="1012">
                  <c:v>6439.0453745722698</c:v>
                </c:pt>
                <c:pt idx="1013">
                  <c:v>6439.1873005460902</c:v>
                </c:pt>
                <c:pt idx="1014">
                  <c:v>6439.2324905842497</c:v>
                </c:pt>
                <c:pt idx="1015">
                  <c:v>6439.29106049239</c:v>
                </c:pt>
                <c:pt idx="1016">
                  <c:v>6439.4314068350895</c:v>
                </c:pt>
                <c:pt idx="1017">
                  <c:v>6439.5753516219502</c:v>
                </c:pt>
                <c:pt idx="1018">
                  <c:v>6439.6165791980402</c:v>
                </c:pt>
                <c:pt idx="1019">
                  <c:v>6439.7239821013</c:v>
                </c:pt>
                <c:pt idx="1020">
                  <c:v>6439.7249301001402</c:v>
                </c:pt>
                <c:pt idx="1021">
                  <c:v>6439.7396112531396</c:v>
                </c:pt>
                <c:pt idx="1022">
                  <c:v>6439.9192384872504</c:v>
                </c:pt>
                <c:pt idx="1023">
                  <c:v>6439.9872239672104</c:v>
                </c:pt>
                <c:pt idx="1024">
                  <c:v>6440.1129811760002</c:v>
                </c:pt>
                <c:pt idx="1025">
                  <c:v>6440.1546827093698</c:v>
                </c:pt>
                <c:pt idx="1026">
                  <c:v>6440.2919650506201</c:v>
                </c:pt>
                <c:pt idx="1027">
                  <c:v>6440.3072895584601</c:v>
                </c:pt>
                <c:pt idx="1028">
                  <c:v>6440.37527504016</c:v>
                </c:pt>
                <c:pt idx="1029">
                  <c:v>6440.5000842530198</c:v>
                </c:pt>
                <c:pt idx="1030">
                  <c:v>6440.6184797221704</c:v>
                </c:pt>
                <c:pt idx="1031">
                  <c:v>6440.63232211582</c:v>
                </c:pt>
                <c:pt idx="1032">
                  <c:v>6440.68001612648</c:v>
                </c:pt>
                <c:pt idx="1033">
                  <c:v>6440.7633261131105</c:v>
                </c:pt>
                <c:pt idx="1034">
                  <c:v>6440.8715779269096</c:v>
                </c:pt>
                <c:pt idx="1035">
                  <c:v>6440.8715779269096</c:v>
                </c:pt>
                <c:pt idx="1036">
                  <c:v>6440.8715779269096</c:v>
                </c:pt>
                <c:pt idx="1037">
                  <c:v>6440.8715779269096</c:v>
                </c:pt>
                <c:pt idx="1038">
                  <c:v>6440.87157794414</c:v>
                </c:pt>
                <c:pt idx="1039">
                  <c:v>6440.8715779613703</c:v>
                </c:pt>
                <c:pt idx="1040">
                  <c:v>6440.8715779613703</c:v>
                </c:pt>
                <c:pt idx="1041">
                  <c:v>6440.8715779613703</c:v>
                </c:pt>
                <c:pt idx="1042">
                  <c:v>6440.8715779613703</c:v>
                </c:pt>
                <c:pt idx="1043">
                  <c:v>6443.0663709576802</c:v>
                </c:pt>
                <c:pt idx="1044">
                  <c:v>6443.0663709576802</c:v>
                </c:pt>
                <c:pt idx="1045">
                  <c:v>6443.0663709576802</c:v>
                </c:pt>
                <c:pt idx="1046">
                  <c:v>6443.0663709576902</c:v>
                </c:pt>
                <c:pt idx="1047">
                  <c:v>6451.4823252353799</c:v>
                </c:pt>
                <c:pt idx="1048">
                  <c:v>6462.0930725876196</c:v>
                </c:pt>
                <c:pt idx="1049">
                  <c:v>6486.5685067337399</c:v>
                </c:pt>
                <c:pt idx="1050">
                  <c:v>6515.0239381063702</c:v>
                </c:pt>
                <c:pt idx="1051">
                  <c:v>6519.3639351408901</c:v>
                </c:pt>
                <c:pt idx="1052">
                  <c:v>6521.6661814507097</c:v>
                </c:pt>
                <c:pt idx="1053">
                  <c:v>6526.1666608247897</c:v>
                </c:pt>
                <c:pt idx="1054">
                  <c:v>6533.2157566882597</c:v>
                </c:pt>
                <c:pt idx="1055">
                  <c:v>6564.2305241759605</c:v>
                </c:pt>
                <c:pt idx="1056">
                  <c:v>6564.2305241759605</c:v>
                </c:pt>
                <c:pt idx="1057">
                  <c:v>6587.1439811722303</c:v>
                </c:pt>
                <c:pt idx="1058">
                  <c:v>6587.1439811722303</c:v>
                </c:pt>
                <c:pt idx="1059">
                  <c:v>6587.1439811722403</c:v>
                </c:pt>
                <c:pt idx="1060">
                  <c:v>6587.1439811722403</c:v>
                </c:pt>
                <c:pt idx="1061">
                  <c:v>6604.9831841457599</c:v>
                </c:pt>
                <c:pt idx="1062">
                  <c:v>6605.0142145212703</c:v>
                </c:pt>
                <c:pt idx="1063">
                  <c:v>6605.0389861222302</c:v>
                </c:pt>
                <c:pt idx="1064">
                  <c:v>6605.0539753958501</c:v>
                </c:pt>
                <c:pt idx="1065">
                  <c:v>6605.0928602162703</c:v>
                </c:pt>
                <c:pt idx="1066">
                  <c:v>6605.1050184679898</c:v>
                </c:pt>
                <c:pt idx="1067">
                  <c:v>6605.1795269092499</c:v>
                </c:pt>
                <c:pt idx="1068">
                  <c:v>6605.2347423806696</c:v>
                </c:pt>
                <c:pt idx="1069">
                  <c:v>6605.2536675147703</c:v>
                </c:pt>
                <c:pt idx="1070">
                  <c:v>6605.2603396233098</c:v>
                </c:pt>
                <c:pt idx="1071">
                  <c:v>6605.3914753235804</c:v>
                </c:pt>
                <c:pt idx="1072">
                  <c:v>6605.4022655971303</c:v>
                </c:pt>
                <c:pt idx="1073">
                  <c:v>6605.4327150620502</c:v>
                </c:pt>
                <c:pt idx="1074">
                  <c:v>6605.4420264717101</c:v>
                </c:pt>
                <c:pt idx="1075">
                  <c:v>6605.4930695409403</c:v>
                </c:pt>
                <c:pt idx="1076">
                  <c:v>6605.5346070993601</c:v>
                </c:pt>
                <c:pt idx="1077">
                  <c:v>6605.6483906991698</c:v>
                </c:pt>
                <c:pt idx="1078">
                  <c:v>6605.6507903281599</c:v>
                </c:pt>
                <c:pt idx="1079">
                  <c:v>6605.7196124642996</c:v>
                </c:pt>
                <c:pt idx="1080">
                  <c:v>6605.7587069943502</c:v>
                </c:pt>
                <c:pt idx="1081">
                  <c:v>6605.7621962297699</c:v>
                </c:pt>
                <c:pt idx="1082">
                  <c:v>6605.7903166729902</c:v>
                </c:pt>
                <c:pt idx="1083">
                  <c:v>6605.8150882739501</c:v>
                </c:pt>
                <c:pt idx="1084">
                  <c:v>6605.83007754758</c:v>
                </c:pt>
                <c:pt idx="1085">
                  <c:v>6605.8811206138898</c:v>
                </c:pt>
                <c:pt idx="1086">
                  <c:v>6605.9118145238599</c:v>
                </c:pt>
                <c:pt idx="1087">
                  <c:v>6605.92265817523</c:v>
                </c:pt>
                <c:pt idx="1088">
                  <c:v>6606.0364417750297</c:v>
                </c:pt>
                <c:pt idx="1089">
                  <c:v>6606.0388414040199</c:v>
                </c:pt>
                <c:pt idx="1090">
                  <c:v>6606.1502473056298</c:v>
                </c:pt>
                <c:pt idx="1091">
                  <c:v>6606.1783677488502</c:v>
                </c:pt>
                <c:pt idx="1092">
                  <c:v>6606.2482043383598</c:v>
                </c:pt>
                <c:pt idx="1093">
                  <c:v>6606.2691716868403</c:v>
                </c:pt>
                <c:pt idx="1094">
                  <c:v>6606.4517963612398</c:v>
                </c:pt>
                <c:pt idx="1095">
                  <c:v>6606.4776071179604</c:v>
                </c:pt>
                <c:pt idx="1096">
                  <c:v>6606.4957146160305</c:v>
                </c:pt>
                <c:pt idx="1097">
                  <c:v>6606.4995939992295</c:v>
                </c:pt>
                <c:pt idx="1098">
                  <c:v>6606.56174696586</c:v>
                </c:pt>
                <c:pt idx="1099">
                  <c:v>6606.5664188247101</c:v>
                </c:pt>
                <c:pt idx="1100">
                  <c:v>6606.6024058433204</c:v>
                </c:pt>
                <c:pt idx="1101">
                  <c:v>6606.6362554095604</c:v>
                </c:pt>
                <c:pt idx="1102">
                  <c:v>6606.8837656918904</c:v>
                </c:pt>
                <c:pt idx="1103">
                  <c:v>6606.8987549655103</c:v>
                </c:pt>
                <c:pt idx="1104">
                  <c:v>6606.9376397859296</c:v>
                </c:pt>
                <c:pt idx="1105">
                  <c:v>6606.9497980388096</c:v>
                </c:pt>
                <c:pt idx="1106">
                  <c:v>6607.0243064807701</c:v>
                </c:pt>
                <c:pt idx="1107">
                  <c:v>6607.0795219521897</c:v>
                </c:pt>
                <c:pt idx="1108">
                  <c:v>6607.0984470844196</c:v>
                </c:pt>
                <c:pt idx="1109">
                  <c:v>6607.1051191929701</c:v>
                </c:pt>
                <c:pt idx="1110">
                  <c:v>6607.1293548382801</c:v>
                </c:pt>
                <c:pt idx="1111">
                  <c:v>6607.13859678059</c:v>
                </c:pt>
                <c:pt idx="1112">
                  <c:v>6607.21601479128</c:v>
                </c:pt>
                <c:pt idx="1113">
                  <c:v>6607.2362548932397</c:v>
                </c:pt>
                <c:pt idx="1114">
                  <c:v>6607.2394569651296</c:v>
                </c:pt>
                <c:pt idx="1115">
                  <c:v>6607.2394569651296</c:v>
                </c:pt>
                <c:pt idx="1116">
                  <c:v>6607.2470451667896</c:v>
                </c:pt>
                <c:pt idx="1117">
                  <c:v>6607.2868060413703</c:v>
                </c:pt>
                <c:pt idx="1118">
                  <c:v>6607.3378491117601</c:v>
                </c:pt>
                <c:pt idx="1119">
                  <c:v>6607.3793866690203</c:v>
                </c:pt>
                <c:pt idx="1120">
                  <c:v>6607.4123575519698</c:v>
                </c:pt>
                <c:pt idx="1121">
                  <c:v>6607.49317026883</c:v>
                </c:pt>
                <c:pt idx="1122">
                  <c:v>6607.6243059690996</c:v>
                </c:pt>
                <c:pt idx="1123">
                  <c:v>6607.6350962426504</c:v>
                </c:pt>
                <c:pt idx="1124">
                  <c:v>6607.6598678436103</c:v>
                </c:pt>
                <c:pt idx="1125">
                  <c:v>6607.6655457075603</c:v>
                </c:pt>
                <c:pt idx="1126">
                  <c:v>6607.6748571172302</c:v>
                </c:pt>
                <c:pt idx="1127">
                  <c:v>6607.7259001847096</c:v>
                </c:pt>
                <c:pt idx="1128">
                  <c:v>6607.7565940935101</c:v>
                </c:pt>
                <c:pt idx="1129">
                  <c:v>6607.7674377448802</c:v>
                </c:pt>
                <c:pt idx="1130">
                  <c:v>6607.8812213446899</c:v>
                </c:pt>
                <c:pt idx="1131">
                  <c:v>6607.8836209736701</c:v>
                </c:pt>
                <c:pt idx="1132">
                  <c:v>6607.9248575251504</c:v>
                </c:pt>
                <c:pt idx="1133">
                  <c:v>6607.9915376398703</c:v>
                </c:pt>
                <c:pt idx="1134">
                  <c:v>6607.99502687528</c:v>
                </c:pt>
                <c:pt idx="1135">
                  <c:v>6608.0231473185104</c:v>
                </c:pt>
                <c:pt idx="1136">
                  <c:v>6608.0929839098799</c:v>
                </c:pt>
                <c:pt idx="1137">
                  <c:v>6608.1139512576601</c:v>
                </c:pt>
                <c:pt idx="1138">
                  <c:v>6608.2692724205499</c:v>
                </c:pt>
                <c:pt idx="1139">
                  <c:v>6608.3404941856797</c:v>
                </c:pt>
                <c:pt idx="1140">
                  <c:v>6608.4111983943703</c:v>
                </c:pt>
                <c:pt idx="1141">
                  <c:v>6608.4471854148396</c:v>
                </c:pt>
                <c:pt idx="1142">
                  <c:v>6608.4810349810796</c:v>
                </c:pt>
                <c:pt idx="1143">
                  <c:v>6608.6644985601297</c:v>
                </c:pt>
                <c:pt idx="1144">
                  <c:v>6608.7285452615397</c:v>
                </c:pt>
                <c:pt idx="1145">
                  <c:v>6608.7324246429998</c:v>
                </c:pt>
                <c:pt idx="1146">
                  <c:v>6608.7435345351696</c:v>
                </c:pt>
                <c:pt idx="1147">
                  <c:v>6608.7945776096303</c:v>
                </c:pt>
                <c:pt idx="1148">
                  <c:v>6608.8690860522902</c:v>
                </c:pt>
                <c:pt idx="1149">
                  <c:v>6608.9243015237098</c:v>
                </c:pt>
                <c:pt idx="1150">
                  <c:v>6608.9401478562504</c:v>
                </c:pt>
                <c:pt idx="1151">
                  <c:v>6608.9741344079303</c:v>
                </c:pt>
                <c:pt idx="1152">
                  <c:v>6608.9833763502502</c:v>
                </c:pt>
                <c:pt idx="1153">
                  <c:v>6609.0607943609302</c:v>
                </c:pt>
                <c:pt idx="1154">
                  <c:v>6609.0893588508397</c:v>
                </c:pt>
                <c:pt idx="1155">
                  <c:v>6609.0918247364398</c:v>
                </c:pt>
                <c:pt idx="1156">
                  <c:v>6609.1165963373996</c:v>
                </c:pt>
                <c:pt idx="1157">
                  <c:v>6609.1315856110295</c:v>
                </c:pt>
                <c:pt idx="1158">
                  <c:v>6609.1704704314398</c:v>
                </c:pt>
                <c:pt idx="1159">
                  <c:v>6609.1826286825799</c:v>
                </c:pt>
                <c:pt idx="1160">
                  <c:v>6609.2571371234899</c:v>
                </c:pt>
                <c:pt idx="1161">
                  <c:v>6609.3123525949104</c:v>
                </c:pt>
                <c:pt idx="1162">
                  <c:v>6609.3312777299398</c:v>
                </c:pt>
                <c:pt idx="1163">
                  <c:v>6609.3379498384802</c:v>
                </c:pt>
                <c:pt idx="1164">
                  <c:v>6609.4091716036201</c:v>
                </c:pt>
                <c:pt idx="1165">
                  <c:v>6609.4690855387598</c:v>
                </c:pt>
                <c:pt idx="1166">
                  <c:v>6609.4798758122997</c:v>
                </c:pt>
                <c:pt idx="1167">
                  <c:v>6609.5103252772196</c:v>
                </c:pt>
                <c:pt idx="1168">
                  <c:v>6609.5196366868904</c:v>
                </c:pt>
                <c:pt idx="1169">
                  <c:v>6609.5706797555304</c:v>
                </c:pt>
                <c:pt idx="1170">
                  <c:v>6609.6122173145404</c:v>
                </c:pt>
                <c:pt idx="1171">
                  <c:v>6609.7260009143502</c:v>
                </c:pt>
                <c:pt idx="1172">
                  <c:v>6609.7284005433303</c:v>
                </c:pt>
                <c:pt idx="1173">
                  <c:v>6609.79722267948</c:v>
                </c:pt>
                <c:pt idx="1174">
                  <c:v>6609.8363172095196</c:v>
                </c:pt>
                <c:pt idx="1175">
                  <c:v>6609.8398064449402</c:v>
                </c:pt>
                <c:pt idx="1176">
                  <c:v>6609.8679268881597</c:v>
                </c:pt>
                <c:pt idx="1177">
                  <c:v>6609.9076877627504</c:v>
                </c:pt>
                <c:pt idx="1178">
                  <c:v>6609.9587308284799</c:v>
                </c:pt>
                <c:pt idx="1179">
                  <c:v>6610.0002683904004</c:v>
                </c:pt>
                <c:pt idx="1180">
                  <c:v>6610.1140519902101</c:v>
                </c:pt>
                <c:pt idx="1181">
                  <c:v>6610.1669301129796</c:v>
                </c:pt>
                <c:pt idx="1182">
                  <c:v>6610.2559779640196</c:v>
                </c:pt>
                <c:pt idx="1183">
                  <c:v>6610.3258145525997</c:v>
                </c:pt>
                <c:pt idx="1184">
                  <c:v>6610.5733248311999</c:v>
                </c:pt>
                <c:pt idx="1185">
                  <c:v>6610.5772042138196</c:v>
                </c:pt>
                <c:pt idx="1186">
                  <c:v>6610.6393571804501</c:v>
                </c:pt>
                <c:pt idx="1187">
                  <c:v>6610.6800160575604</c:v>
                </c:pt>
                <c:pt idx="1188">
                  <c:v>6610.7138656238003</c:v>
                </c:pt>
                <c:pt idx="1189">
                  <c:v>6610.7449274277296</c:v>
                </c:pt>
                <c:pt idx="1190">
                  <c:v>6610.8189139775895</c:v>
                </c:pt>
                <c:pt idx="1191">
                  <c:v>6610.9055739305904</c:v>
                </c:pt>
                <c:pt idx="1192">
                  <c:v>6610.9366043061</c:v>
                </c:pt>
                <c:pt idx="1193">
                  <c:v>6610.9613759070598</c:v>
                </c:pt>
                <c:pt idx="1194">
                  <c:v>6610.9763651806797</c:v>
                </c:pt>
                <c:pt idx="1195">
                  <c:v>6611.0152500011</c:v>
                </c:pt>
                <c:pt idx="1196">
                  <c:v>6611.0274082533997</c:v>
                </c:pt>
                <c:pt idx="1197">
                  <c:v>6611.10191669501</c:v>
                </c:pt>
                <c:pt idx="1198">
                  <c:v>6611.1571321664296</c:v>
                </c:pt>
                <c:pt idx="1199">
                  <c:v>6611.17605729959</c:v>
                </c:pt>
                <c:pt idx="1200">
                  <c:v>6611.1827294081404</c:v>
                </c:pt>
                <c:pt idx="1201">
                  <c:v>6611.2069650534504</c:v>
                </c:pt>
                <c:pt idx="1202">
                  <c:v>6611.2936250064504</c:v>
                </c:pt>
                <c:pt idx="1203">
                  <c:v>6611.3034311244201</c:v>
                </c:pt>
                <c:pt idx="1204">
                  <c:v>6611.31386510841</c:v>
                </c:pt>
                <c:pt idx="1205">
                  <c:v>6611.3246553819599</c:v>
                </c:pt>
                <c:pt idx="1206">
                  <c:v>6611.3644162565397</c:v>
                </c:pt>
                <c:pt idx="1207">
                  <c:v>6611.4154593263502</c:v>
                </c:pt>
                <c:pt idx="1208">
                  <c:v>6611.4569968841897</c:v>
                </c:pt>
                <c:pt idx="1209">
                  <c:v>6611.5707804840004</c:v>
                </c:pt>
                <c:pt idx="1210">
                  <c:v>6611.70191618427</c:v>
                </c:pt>
                <c:pt idx="1211">
                  <c:v>6611.7127064578199</c:v>
                </c:pt>
                <c:pt idx="1212">
                  <c:v>6611.7374780587797</c:v>
                </c:pt>
                <c:pt idx="1213">
                  <c:v>6611.7431559227398</c:v>
                </c:pt>
                <c:pt idx="1214">
                  <c:v>6611.7524673323996</c:v>
                </c:pt>
                <c:pt idx="1215">
                  <c:v>6611.8035103992997</c:v>
                </c:pt>
                <c:pt idx="1216">
                  <c:v>6611.8293698774596</c:v>
                </c:pt>
                <c:pt idx="1217">
                  <c:v>6611.8342043086795</c:v>
                </c:pt>
                <c:pt idx="1218">
                  <c:v>6611.8450479600497</c:v>
                </c:pt>
                <c:pt idx="1219">
                  <c:v>6611.9588315598603</c:v>
                </c:pt>
                <c:pt idx="1220">
                  <c:v>6611.9612311888404</c:v>
                </c:pt>
                <c:pt idx="1221">
                  <c:v>6612.0691478550398</c:v>
                </c:pt>
                <c:pt idx="1222">
                  <c:v>6612.0726370904504</c:v>
                </c:pt>
                <c:pt idx="1223">
                  <c:v>6612.1007575336798</c:v>
                </c:pt>
                <c:pt idx="1224">
                  <c:v>6612.1705941241198</c:v>
                </c:pt>
                <c:pt idx="1225">
                  <c:v>6612.1915614722502</c:v>
                </c:pt>
                <c:pt idx="1226">
                  <c:v>6612.4181044008501</c:v>
                </c:pt>
                <c:pt idx="1227">
                  <c:v>6612.4219837846404</c:v>
                </c:pt>
                <c:pt idx="1228">
                  <c:v>6612.4841367512699</c:v>
                </c:pt>
                <c:pt idx="1229">
                  <c:v>6612.4888086095398</c:v>
                </c:pt>
                <c:pt idx="1230">
                  <c:v>6612.5247956290796</c:v>
                </c:pt>
                <c:pt idx="1231">
                  <c:v>6612.5586451953204</c:v>
                </c:pt>
                <c:pt idx="1232">
                  <c:v>6612.80615547671</c:v>
                </c:pt>
                <c:pt idx="1233">
                  <c:v>6612.8100348575899</c:v>
                </c:pt>
                <c:pt idx="1234">
                  <c:v>6612.82114475034</c:v>
                </c:pt>
                <c:pt idx="1235">
                  <c:v>6612.8600295707502</c:v>
                </c:pt>
                <c:pt idx="1236">
                  <c:v>6612.8721878242204</c:v>
                </c:pt>
                <c:pt idx="1237">
                  <c:v>6612.9114531027099</c:v>
                </c:pt>
                <c:pt idx="1238">
                  <c:v>6612.9466962665301</c:v>
                </c:pt>
                <c:pt idx="1239">
                  <c:v>6613.0019117379497</c:v>
                </c:pt>
                <c:pt idx="1240">
                  <c:v>6613.0177580714198</c:v>
                </c:pt>
                <c:pt idx="1241">
                  <c:v>6613.0208368692502</c:v>
                </c:pt>
                <c:pt idx="1242">
                  <c:v>6613.0275089777997</c:v>
                </c:pt>
                <c:pt idx="1243">
                  <c:v>6613.0517446231097</c:v>
                </c:pt>
                <c:pt idx="1244">
                  <c:v>6613.0609865654196</c:v>
                </c:pt>
                <c:pt idx="1245">
                  <c:v>6613.1384045760997</c:v>
                </c:pt>
                <c:pt idx="1246">
                  <c:v>6613.1694349516101</c:v>
                </c:pt>
                <c:pt idx="1247">
                  <c:v>6613.19420655258</c:v>
                </c:pt>
                <c:pt idx="1248">
                  <c:v>6613.2091958261999</c:v>
                </c:pt>
                <c:pt idx="1249">
                  <c:v>6613.2480806466101</c:v>
                </c:pt>
                <c:pt idx="1250">
                  <c:v>6613.26023889717</c:v>
                </c:pt>
                <c:pt idx="1251">
                  <c:v>6613.3017764538499</c:v>
                </c:pt>
                <c:pt idx="1252">
                  <c:v>6613.3347473377298</c:v>
                </c:pt>
                <c:pt idx="1253">
                  <c:v>6613.4088879451101</c:v>
                </c:pt>
                <c:pt idx="1254">
                  <c:v>6613.4155600536596</c:v>
                </c:pt>
                <c:pt idx="1255">
                  <c:v>6613.4867818187904</c:v>
                </c:pt>
                <c:pt idx="1256">
                  <c:v>6613.5466957539302</c:v>
                </c:pt>
                <c:pt idx="1257">
                  <c:v>6613.5574860274701</c:v>
                </c:pt>
                <c:pt idx="1258">
                  <c:v>6613.58793549239</c:v>
                </c:pt>
                <c:pt idx="1259">
                  <c:v>6613.5972469020599</c:v>
                </c:pt>
                <c:pt idx="1260">
                  <c:v>6613.6482899701195</c:v>
                </c:pt>
                <c:pt idx="1261">
                  <c:v>6613.6898275297099</c:v>
                </c:pt>
                <c:pt idx="1262">
                  <c:v>6613.7358991913497</c:v>
                </c:pt>
                <c:pt idx="1263">
                  <c:v>6613.8036111295196</c:v>
                </c:pt>
                <c:pt idx="1264">
                  <c:v>6613.8060107584997</c:v>
                </c:pt>
                <c:pt idx="1265">
                  <c:v>6613.81722146831</c:v>
                </c:pt>
                <c:pt idx="1266">
                  <c:v>6613.91392742469</c:v>
                </c:pt>
                <c:pt idx="1267">
                  <c:v>6613.9174166601097</c:v>
                </c:pt>
                <c:pt idx="1268">
                  <c:v>6613.94553710334</c:v>
                </c:pt>
                <c:pt idx="1269">
                  <c:v>6614.03634104307</c:v>
                </c:pt>
                <c:pt idx="1270">
                  <c:v>6614.0778786055698</c:v>
                </c:pt>
                <c:pt idx="1271">
                  <c:v>6614.1889497414204</c:v>
                </c:pt>
                <c:pt idx="1272">
                  <c:v>6614.1916622053805</c:v>
                </c:pt>
                <c:pt idx="1273">
                  <c:v>6614.2013118341501</c:v>
                </c:pt>
                <c:pt idx="1274">
                  <c:v>6614.2445403281599</c:v>
                </c:pt>
                <c:pt idx="1275">
                  <c:v>6614.3335881792</c:v>
                </c:pt>
                <c:pt idx="1276">
                  <c:v>6614.3695752005997</c:v>
                </c:pt>
                <c:pt idx="1277">
                  <c:v>6614.4034247668396</c:v>
                </c:pt>
                <c:pt idx="1278">
                  <c:v>6614.5868883458897</c:v>
                </c:pt>
                <c:pt idx="1279">
                  <c:v>6614.6509350463703</c:v>
                </c:pt>
                <c:pt idx="1280">
                  <c:v>6614.6548144284097</c:v>
                </c:pt>
                <c:pt idx="1281">
                  <c:v>6614.6659243199902</c:v>
                </c:pt>
                <c:pt idx="1282">
                  <c:v>6614.7099323309903</c:v>
                </c:pt>
                <c:pt idx="1283">
                  <c:v>6614.7169673950402</c:v>
                </c:pt>
                <c:pt idx="1284">
                  <c:v>6614.7576262718003</c:v>
                </c:pt>
                <c:pt idx="1285">
                  <c:v>6614.7914758380502</c:v>
                </c:pt>
                <c:pt idx="1286">
                  <c:v>6614.8466913094699</c:v>
                </c:pt>
                <c:pt idx="1287">
                  <c:v>6614.8965241927599</c:v>
                </c:pt>
                <c:pt idx="1288">
                  <c:v>6614.9491881411504</c:v>
                </c:pt>
                <c:pt idx="1289">
                  <c:v>6614.9491881411504</c:v>
                </c:pt>
                <c:pt idx="1290">
                  <c:v>6614.9491881411504</c:v>
                </c:pt>
                <c:pt idx="1291">
                  <c:v>6614.9491881588401</c:v>
                </c:pt>
                <c:pt idx="1292">
                  <c:v>6614.9491881765398</c:v>
                </c:pt>
                <c:pt idx="1293">
                  <c:v>6614.9491881765398</c:v>
                </c:pt>
                <c:pt idx="1294">
                  <c:v>6623.2745186416396</c:v>
                </c:pt>
                <c:pt idx="1295">
                  <c:v>6636.17068280279</c:v>
                </c:pt>
                <c:pt idx="1296">
                  <c:v>6637.5371545567104</c:v>
                </c:pt>
                <c:pt idx="1297">
                  <c:v>6689.8610146483397</c:v>
                </c:pt>
                <c:pt idx="1298">
                  <c:v>6692.8594596851599</c:v>
                </c:pt>
                <c:pt idx="1299">
                  <c:v>6694.76376033201</c:v>
                </c:pt>
                <c:pt idx="1300">
                  <c:v>6695.8045645169896</c:v>
                </c:pt>
                <c:pt idx="1301">
                  <c:v>6704.8040371159996</c:v>
                </c:pt>
                <c:pt idx="1302">
                  <c:v>6708.3081343905096</c:v>
                </c:pt>
                <c:pt idx="1303">
                  <c:v>6708.3081343905096</c:v>
                </c:pt>
                <c:pt idx="1304">
                  <c:v>6731.2215913867904</c:v>
                </c:pt>
                <c:pt idx="1305">
                  <c:v>6731.2215913867904</c:v>
                </c:pt>
                <c:pt idx="1306">
                  <c:v>6731.2215913867904</c:v>
                </c:pt>
                <c:pt idx="1307">
                  <c:v>6731.2215913867904</c:v>
                </c:pt>
                <c:pt idx="1308">
                  <c:v>6751.8546585133299</c:v>
                </c:pt>
                <c:pt idx="1309">
                  <c:v>6760.9153800508902</c:v>
                </c:pt>
                <c:pt idx="1310">
                  <c:v>6779.1409684047103</c:v>
                </c:pt>
                <c:pt idx="1311">
                  <c:v>6779.2269175723104</c:v>
                </c:pt>
                <c:pt idx="1312">
                  <c:v>6779.2719096969804</c:v>
                </c:pt>
                <c:pt idx="1313">
                  <c:v>6779.3025277704</c:v>
                </c:pt>
                <c:pt idx="1314">
                  <c:v>6779.3108167741402</c:v>
                </c:pt>
                <c:pt idx="1315">
                  <c:v>6779.38282351009</c:v>
                </c:pt>
                <c:pt idx="1316">
                  <c:v>6779.3925483841404</c:v>
                </c:pt>
                <c:pt idx="1317">
                  <c:v>6779.4041446726696</c:v>
                </c:pt>
                <c:pt idx="1318">
                  <c:v>6779.4062925837898</c:v>
                </c:pt>
                <c:pt idx="1319">
                  <c:v>6779.52901947591</c:v>
                </c:pt>
                <c:pt idx="1320">
                  <c:v>6779.6149686481804</c:v>
                </c:pt>
                <c:pt idx="1321">
                  <c:v>6779.6659377552496</c:v>
                </c:pt>
                <c:pt idx="1322">
                  <c:v>6779.69057884626</c:v>
                </c:pt>
                <c:pt idx="1323">
                  <c:v>6779.6988678500002</c:v>
                </c:pt>
                <c:pt idx="1324">
                  <c:v>6779.7943436596497</c:v>
                </c:pt>
                <c:pt idx="1325">
                  <c:v>6779.8019045721703</c:v>
                </c:pt>
                <c:pt idx="1326">
                  <c:v>6779.8195940898704</c:v>
                </c:pt>
                <c:pt idx="1327">
                  <c:v>6779.9170705471097</c:v>
                </c:pt>
                <c:pt idx="1328">
                  <c:v>6780.0030197240403</c:v>
                </c:pt>
                <c:pt idx="1329">
                  <c:v>6780.0360846854701</c:v>
                </c:pt>
                <c:pt idx="1330">
                  <c:v>6780.0539888311096</c:v>
                </c:pt>
                <c:pt idx="1331">
                  <c:v>6780.0634498521604</c:v>
                </c:pt>
                <c:pt idx="1332">
                  <c:v>6780.0786299221199</c:v>
                </c:pt>
                <c:pt idx="1333">
                  <c:v>6780.0869189258601</c:v>
                </c:pt>
                <c:pt idx="1334">
                  <c:v>6780.14946464076</c:v>
                </c:pt>
                <c:pt idx="1335">
                  <c:v>6780.1589256618099</c:v>
                </c:pt>
                <c:pt idx="1336">
                  <c:v>6780.17665444873</c:v>
                </c:pt>
                <c:pt idx="1337">
                  <c:v>6780.2096458338201</c:v>
                </c:pt>
                <c:pt idx="1338">
                  <c:v>6780.2955949902498</c:v>
                </c:pt>
                <c:pt idx="1339">
                  <c:v>6780.3910707999003</c:v>
                </c:pt>
                <c:pt idx="1340">
                  <c:v>6780.4420399069704</c:v>
                </c:pt>
                <c:pt idx="1341">
                  <c:v>6780.4470645226502</c:v>
                </c:pt>
                <c:pt idx="1342">
                  <c:v>6780.4515009280203</c:v>
                </c:pt>
                <c:pt idx="1343">
                  <c:v>6780.4573198892103</c:v>
                </c:pt>
                <c:pt idx="1344">
                  <c:v>6780.4749700017201</c:v>
                </c:pt>
                <c:pt idx="1345">
                  <c:v>6780.5294065754797</c:v>
                </c:pt>
                <c:pt idx="1346">
                  <c:v>6780.55377918668</c:v>
                </c:pt>
                <c:pt idx="1347">
                  <c:v>6780.5552173331298</c:v>
                </c:pt>
                <c:pt idx="1348">
                  <c:v>6780.5976969050198</c:v>
                </c:pt>
                <c:pt idx="1349">
                  <c:v>6780.6663293074798</c:v>
                </c:pt>
                <c:pt idx="1350">
                  <c:v>6780.6836460661098</c:v>
                </c:pt>
                <c:pt idx="1351">
                  <c:v>6780.7286381972899</c:v>
                </c:pt>
                <c:pt idx="1352">
                  <c:v>6780.7791218757602</c:v>
                </c:pt>
                <c:pt idx="1353">
                  <c:v>6780.8300909828304</c:v>
                </c:pt>
                <c:pt idx="1354">
                  <c:v>6780.8395520038903</c:v>
                </c:pt>
                <c:pt idx="1355">
                  <c:v>6781.0716971419697</c:v>
                </c:pt>
                <c:pt idx="1356">
                  <c:v>6781.1166892684996</c:v>
                </c:pt>
                <c:pt idx="1357">
                  <c:v>6781.1473073400502</c:v>
                </c:pt>
                <c:pt idx="1358">
                  <c:v>6781.1555963438004</c:v>
                </c:pt>
                <c:pt idx="1359">
                  <c:v>6781.2276030797502</c:v>
                </c:pt>
                <c:pt idx="1360">
                  <c:v>6781.2373279547301</c:v>
                </c:pt>
                <c:pt idx="1361">
                  <c:v>6781.3170671796797</c:v>
                </c:pt>
                <c:pt idx="1362">
                  <c:v>6781.3170671796897</c:v>
                </c:pt>
                <c:pt idx="1363">
                  <c:v>6781.3221894949602</c:v>
                </c:pt>
                <c:pt idx="1364">
                  <c:v>6781.3737990474301</c:v>
                </c:pt>
                <c:pt idx="1365">
                  <c:v>6781.4597482178297</c:v>
                </c:pt>
                <c:pt idx="1366">
                  <c:v>6781.5353584159102</c:v>
                </c:pt>
                <c:pt idx="1367">
                  <c:v>6781.5436474196604</c:v>
                </c:pt>
                <c:pt idx="1368">
                  <c:v>6781.6061931345603</c:v>
                </c:pt>
                <c:pt idx="1369">
                  <c:v>6781.6369753181898</c:v>
                </c:pt>
                <c:pt idx="1370">
                  <c:v>6781.6391232293099</c:v>
                </c:pt>
                <c:pt idx="1371">
                  <c:v>6781.6466841418296</c:v>
                </c:pt>
                <c:pt idx="1372">
                  <c:v>6781.6643736613896</c:v>
                </c:pt>
                <c:pt idx="1373">
                  <c:v>6781.7618501186298</c:v>
                </c:pt>
                <c:pt idx="1374">
                  <c:v>6781.8477992936896</c:v>
                </c:pt>
                <c:pt idx="1375">
                  <c:v>6781.8808642551303</c:v>
                </c:pt>
                <c:pt idx="1376">
                  <c:v>6781.8987684007698</c:v>
                </c:pt>
                <c:pt idx="1377">
                  <c:v>6781.9234094917701</c:v>
                </c:pt>
                <c:pt idx="1378">
                  <c:v>6781.9316984955203</c:v>
                </c:pt>
                <c:pt idx="1379">
                  <c:v>6781.9348709750902</c:v>
                </c:pt>
                <c:pt idx="1380">
                  <c:v>6782.0037052314701</c:v>
                </c:pt>
                <c:pt idx="1381">
                  <c:v>6782.0214340202501</c:v>
                </c:pt>
                <c:pt idx="1382">
                  <c:v>6782.0347352176896</c:v>
                </c:pt>
                <c:pt idx="1383">
                  <c:v>6782.1403745599</c:v>
                </c:pt>
                <c:pt idx="1384">
                  <c:v>6782.2358503695496</c:v>
                </c:pt>
                <c:pt idx="1385">
                  <c:v>6782.2608629073902</c:v>
                </c:pt>
                <c:pt idx="1386">
                  <c:v>6782.2868194766297</c:v>
                </c:pt>
                <c:pt idx="1387">
                  <c:v>6782.2918440923004</c:v>
                </c:pt>
                <c:pt idx="1388">
                  <c:v>6782.2962804976796</c:v>
                </c:pt>
                <c:pt idx="1389">
                  <c:v>6782.3020994588696</c:v>
                </c:pt>
                <c:pt idx="1390">
                  <c:v>6782.3197495713803</c:v>
                </c:pt>
                <c:pt idx="1391">
                  <c:v>6782.3822952862802</c:v>
                </c:pt>
                <c:pt idx="1392">
                  <c:v>6782.3917563073301</c:v>
                </c:pt>
                <c:pt idx="1393">
                  <c:v>6782.3985587581901</c:v>
                </c:pt>
                <c:pt idx="1394">
                  <c:v>6782.4424764765399</c:v>
                </c:pt>
                <c:pt idx="1395">
                  <c:v>6782.51110887713</c:v>
                </c:pt>
                <c:pt idx="1396">
                  <c:v>6782.52842563577</c:v>
                </c:pt>
                <c:pt idx="1397">
                  <c:v>6782.6239014454104</c:v>
                </c:pt>
                <c:pt idx="1398">
                  <c:v>6782.6748705524897</c:v>
                </c:pt>
                <c:pt idx="1399">
                  <c:v>6782.6843315735396</c:v>
                </c:pt>
                <c:pt idx="1400">
                  <c:v>6782.7078006472402</c:v>
                </c:pt>
                <c:pt idx="1401">
                  <c:v>6782.7866098293998</c:v>
                </c:pt>
                <c:pt idx="1402">
                  <c:v>6782.9164767116299</c:v>
                </c:pt>
                <c:pt idx="1403">
                  <c:v>6782.9614688400097</c:v>
                </c:pt>
                <c:pt idx="1404">
                  <c:v>6783.0723826494004</c:v>
                </c:pt>
                <c:pt idx="1405">
                  <c:v>6783.1669690655499</c:v>
                </c:pt>
                <c:pt idx="1406">
                  <c:v>6783.2185786189502</c:v>
                </c:pt>
                <c:pt idx="1407">
                  <c:v>6783.3045277874899</c:v>
                </c:pt>
                <c:pt idx="1408">
                  <c:v>6783.3495199112203</c:v>
                </c:pt>
                <c:pt idx="1409">
                  <c:v>6783.3801379855704</c:v>
                </c:pt>
                <c:pt idx="1410">
                  <c:v>6783.3884269893097</c:v>
                </c:pt>
                <c:pt idx="1411">
                  <c:v>6783.4701585988496</c:v>
                </c:pt>
                <c:pt idx="1412">
                  <c:v>6783.48175488784</c:v>
                </c:pt>
                <c:pt idx="1413">
                  <c:v>6783.4839027989601</c:v>
                </c:pt>
                <c:pt idx="1414">
                  <c:v>6783.5091532329097</c:v>
                </c:pt>
                <c:pt idx="1415">
                  <c:v>6783.6066296901499</c:v>
                </c:pt>
                <c:pt idx="1416">
                  <c:v>6783.6925788633498</c:v>
                </c:pt>
                <c:pt idx="1417">
                  <c:v>6783.74354797042</c:v>
                </c:pt>
                <c:pt idx="1418">
                  <c:v>6783.7681890614303</c:v>
                </c:pt>
                <c:pt idx="1419">
                  <c:v>6783.7764780651696</c:v>
                </c:pt>
                <c:pt idx="1420">
                  <c:v>6783.8719538748201</c:v>
                </c:pt>
                <c:pt idx="1421">
                  <c:v>6783.8795147873398</c:v>
                </c:pt>
                <c:pt idx="1422">
                  <c:v>6783.8972043041103</c:v>
                </c:pt>
                <c:pt idx="1423">
                  <c:v>6783.9430712126104</c:v>
                </c:pt>
                <c:pt idx="1424">
                  <c:v>6784.0806299392098</c:v>
                </c:pt>
                <c:pt idx="1425">
                  <c:v>6784.1136949006404</c:v>
                </c:pt>
                <c:pt idx="1426">
                  <c:v>6784.1315990462899</c:v>
                </c:pt>
                <c:pt idx="1427">
                  <c:v>6784.1366236619597</c:v>
                </c:pt>
                <c:pt idx="1428">
                  <c:v>6784.1410600673398</c:v>
                </c:pt>
                <c:pt idx="1429">
                  <c:v>6784.1562401372903</c:v>
                </c:pt>
                <c:pt idx="1430">
                  <c:v>6784.1645291410296</c:v>
                </c:pt>
                <c:pt idx="1431">
                  <c:v>6784.2270748559304</c:v>
                </c:pt>
                <c:pt idx="1432">
                  <c:v>6784.2365358769803</c:v>
                </c:pt>
                <c:pt idx="1433">
                  <c:v>6784.2433383297102</c:v>
                </c:pt>
                <c:pt idx="1434">
                  <c:v>6784.2542646629699</c:v>
                </c:pt>
                <c:pt idx="1435">
                  <c:v>6784.28725604806</c:v>
                </c:pt>
                <c:pt idx="1436">
                  <c:v>6784.3558884467902</c:v>
                </c:pt>
                <c:pt idx="1437">
                  <c:v>6784.3732052054202</c:v>
                </c:pt>
                <c:pt idx="1438">
                  <c:v>6784.4686810150697</c:v>
                </c:pt>
                <c:pt idx="1439">
                  <c:v>6784.5196501221499</c:v>
                </c:pt>
                <c:pt idx="1440">
                  <c:v>6784.5246747378196</c:v>
                </c:pt>
                <c:pt idx="1441">
                  <c:v>6784.5291111431998</c:v>
                </c:pt>
                <c:pt idx="1442">
                  <c:v>6784.5349301043898</c:v>
                </c:pt>
                <c:pt idx="1443">
                  <c:v>6784.5525802168904</c:v>
                </c:pt>
                <c:pt idx="1444">
                  <c:v>6784.6313894009199</c:v>
                </c:pt>
                <c:pt idx="1445">
                  <c:v>6784.6753071192597</c:v>
                </c:pt>
                <c:pt idx="1446">
                  <c:v>6784.7439395226502</c:v>
                </c:pt>
                <c:pt idx="1447">
                  <c:v>6784.7612562812801</c:v>
                </c:pt>
                <c:pt idx="1448">
                  <c:v>6784.8062484115299</c:v>
                </c:pt>
                <c:pt idx="1449">
                  <c:v>6784.8225376419696</c:v>
                </c:pt>
                <c:pt idx="1450">
                  <c:v>6784.8567320909297</c:v>
                </c:pt>
                <c:pt idx="1451">
                  <c:v>6784.9077011980098</c:v>
                </c:pt>
                <c:pt idx="1452">
                  <c:v>6784.9171622190597</c:v>
                </c:pt>
                <c:pt idx="1453">
                  <c:v>6785.1493073571401</c:v>
                </c:pt>
                <c:pt idx="1454">
                  <c:v>6785.1942994827396</c:v>
                </c:pt>
                <c:pt idx="1455">
                  <c:v>6785.2249175552197</c:v>
                </c:pt>
                <c:pt idx="1456">
                  <c:v>6785.2332065589699</c:v>
                </c:pt>
                <c:pt idx="1457">
                  <c:v>6785.3052132949197</c:v>
                </c:pt>
                <c:pt idx="1458">
                  <c:v>6785.3149381694302</c:v>
                </c:pt>
                <c:pt idx="1459">
                  <c:v>6785.3286823686203</c:v>
                </c:pt>
                <c:pt idx="1460">
                  <c:v>6785.3810413391302</c:v>
                </c:pt>
                <c:pt idx="1461">
                  <c:v>6785.3997997096703</c:v>
                </c:pt>
                <c:pt idx="1462">
                  <c:v>6785.4514092616701</c:v>
                </c:pt>
                <c:pt idx="1463">
                  <c:v>6785.537358433</c:v>
                </c:pt>
                <c:pt idx="1464">
                  <c:v>6785.6129686310796</c:v>
                </c:pt>
                <c:pt idx="1465">
                  <c:v>6785.6212576348298</c:v>
                </c:pt>
                <c:pt idx="1466">
                  <c:v>6785.7145855333602</c:v>
                </c:pt>
                <c:pt idx="1467">
                  <c:v>6785.7167334444803</c:v>
                </c:pt>
                <c:pt idx="1468">
                  <c:v>6785.724294357</c:v>
                </c:pt>
                <c:pt idx="1469">
                  <c:v>6785.7419838756296</c:v>
                </c:pt>
                <c:pt idx="1470">
                  <c:v>6785.8394603328697</c:v>
                </c:pt>
                <c:pt idx="1471">
                  <c:v>6785.9069800916996</c:v>
                </c:pt>
                <c:pt idx="1472">
                  <c:v>6785.92540950886</c:v>
                </c:pt>
                <c:pt idx="1473">
                  <c:v>6785.9584744702997</c:v>
                </c:pt>
                <c:pt idx="1474">
                  <c:v>6785.9763786159401</c:v>
                </c:pt>
                <c:pt idx="1475">
                  <c:v>6786.0010197069496</c:v>
                </c:pt>
                <c:pt idx="1476">
                  <c:v>6786.0093087106898</c:v>
                </c:pt>
                <c:pt idx="1477">
                  <c:v>6786.0813154466396</c:v>
                </c:pt>
                <c:pt idx="1478">
                  <c:v>6786.0990442344901</c:v>
                </c:pt>
                <c:pt idx="1479">
                  <c:v>6786.1320356195702</c:v>
                </c:pt>
                <c:pt idx="1480">
                  <c:v>6786.2179847750804</c:v>
                </c:pt>
                <c:pt idx="1481">
                  <c:v>6786.3134605847299</c:v>
                </c:pt>
                <c:pt idx="1482">
                  <c:v>6786.3644296918001</c:v>
                </c:pt>
                <c:pt idx="1483">
                  <c:v>6786.3694543074798</c:v>
                </c:pt>
                <c:pt idx="1484">
                  <c:v>6786.37389071285</c:v>
                </c:pt>
                <c:pt idx="1485">
                  <c:v>6786.37970967404</c:v>
                </c:pt>
                <c:pt idx="1486">
                  <c:v>6786.3973597865497</c:v>
                </c:pt>
                <c:pt idx="1487">
                  <c:v>6786.4599055014496</c:v>
                </c:pt>
                <c:pt idx="1488">
                  <c:v>6786.4693665225004</c:v>
                </c:pt>
                <c:pt idx="1489">
                  <c:v>6786.4761689724401</c:v>
                </c:pt>
                <c:pt idx="1490">
                  <c:v>6786.5200866907799</c:v>
                </c:pt>
                <c:pt idx="1491">
                  <c:v>6786.5887190923004</c:v>
                </c:pt>
                <c:pt idx="1492">
                  <c:v>6786.6060358509403</c:v>
                </c:pt>
                <c:pt idx="1493">
                  <c:v>6786.7015116605899</c:v>
                </c:pt>
                <c:pt idx="1494">
                  <c:v>6786.75248076766</c:v>
                </c:pt>
                <c:pt idx="1495">
                  <c:v>6786.7619417887099</c:v>
                </c:pt>
                <c:pt idx="1496">
                  <c:v>6786.7854108624097</c:v>
                </c:pt>
                <c:pt idx="1497">
                  <c:v>6786.8727522250201</c:v>
                </c:pt>
                <c:pt idx="1498">
                  <c:v>6786.9890633169498</c:v>
                </c:pt>
                <c:pt idx="1499">
                  <c:v>6786.9940869268003</c:v>
                </c:pt>
                <c:pt idx="1500">
                  <c:v>6787.0390790542497</c:v>
                </c:pt>
                <c:pt idx="1501">
                  <c:v>6787.0779861286201</c:v>
                </c:pt>
                <c:pt idx="1502">
                  <c:v>6787.1499928645699</c:v>
                </c:pt>
                <c:pt idx="1503">
                  <c:v>6787.1597177400199</c:v>
                </c:pt>
                <c:pt idx="1504">
                  <c:v>6787.24457928026</c:v>
                </c:pt>
                <c:pt idx="1505">
                  <c:v>6787.2961888331902</c:v>
                </c:pt>
                <c:pt idx="1506">
                  <c:v>6787.3521288558804</c:v>
                </c:pt>
                <c:pt idx="1507">
                  <c:v>6787.3821380026602</c:v>
                </c:pt>
                <c:pt idx="1508">
                  <c:v>6787.4271301254603</c:v>
                </c:pt>
                <c:pt idx="1509">
                  <c:v>6787.4577482007398</c:v>
                </c:pt>
                <c:pt idx="1510">
                  <c:v>6787.46603720448</c:v>
                </c:pt>
                <c:pt idx="1511">
                  <c:v>6787.5285829193799</c:v>
                </c:pt>
                <c:pt idx="1512">
                  <c:v>6787.5477688135497</c:v>
                </c:pt>
                <c:pt idx="1513">
                  <c:v>6787.5593651030204</c:v>
                </c:pt>
                <c:pt idx="1514">
                  <c:v>6787.5615130141296</c:v>
                </c:pt>
                <c:pt idx="1515">
                  <c:v>6787.5867634471497</c:v>
                </c:pt>
                <c:pt idx="1516">
                  <c:v>6787.6842399043899</c:v>
                </c:pt>
                <c:pt idx="1517">
                  <c:v>6787.6919059213196</c:v>
                </c:pt>
                <c:pt idx="1518">
                  <c:v>6787.7701890785202</c:v>
                </c:pt>
                <c:pt idx="1519">
                  <c:v>6787.8211581856003</c:v>
                </c:pt>
                <c:pt idx="1520">
                  <c:v>6787.8457992765998</c:v>
                </c:pt>
                <c:pt idx="1521">
                  <c:v>6787.85408828035</c:v>
                </c:pt>
                <c:pt idx="1522">
                  <c:v>6787.8948316834803</c:v>
                </c:pt>
                <c:pt idx="1523">
                  <c:v>6787.9260950162998</c:v>
                </c:pt>
                <c:pt idx="1524">
                  <c:v>6787.9571250025101</c:v>
                </c:pt>
                <c:pt idx="1525">
                  <c:v>6788.0206814273197</c:v>
                </c:pt>
                <c:pt idx="1526">
                  <c:v>6788.0627643447297</c:v>
                </c:pt>
                <c:pt idx="1527">
                  <c:v>6788.1582401543801</c:v>
                </c:pt>
                <c:pt idx="1528">
                  <c:v>6788.1913051158099</c:v>
                </c:pt>
                <c:pt idx="1529">
                  <c:v>6788.2092092614603</c:v>
                </c:pt>
                <c:pt idx="1530">
                  <c:v>6788.21423387713</c:v>
                </c:pt>
                <c:pt idx="1531">
                  <c:v>6788.2186702825102</c:v>
                </c:pt>
                <c:pt idx="1532">
                  <c:v>6788.2244892437002</c:v>
                </c:pt>
                <c:pt idx="1533">
                  <c:v>6788.2421393562099</c:v>
                </c:pt>
                <c:pt idx="1534">
                  <c:v>6788.2665599565898</c:v>
                </c:pt>
                <c:pt idx="1535">
                  <c:v>6788.3046850711098</c:v>
                </c:pt>
                <c:pt idx="1536">
                  <c:v>6788.3141460921597</c:v>
                </c:pt>
                <c:pt idx="1537">
                  <c:v>6788.3209485439502</c:v>
                </c:pt>
                <c:pt idx="1538">
                  <c:v>6788.3318748772099</c:v>
                </c:pt>
                <c:pt idx="1539">
                  <c:v>6788.3648662623</c:v>
                </c:pt>
                <c:pt idx="1540">
                  <c:v>6788.4334986619597</c:v>
                </c:pt>
                <c:pt idx="1541">
                  <c:v>6788.4508154205896</c:v>
                </c:pt>
                <c:pt idx="1542">
                  <c:v>6788.5462912302401</c:v>
                </c:pt>
                <c:pt idx="1543">
                  <c:v>6788.5972603373202</c:v>
                </c:pt>
                <c:pt idx="1544">
                  <c:v>6788.6067213583701</c:v>
                </c:pt>
                <c:pt idx="1545">
                  <c:v>6788.6125403195601</c:v>
                </c:pt>
                <c:pt idx="1546">
                  <c:v>6788.6301904320699</c:v>
                </c:pt>
                <c:pt idx="1547">
                  <c:v>6788.7089996151599</c:v>
                </c:pt>
                <c:pt idx="1548">
                  <c:v>6788.7875425461598</c:v>
                </c:pt>
                <c:pt idx="1549">
                  <c:v>6788.8388664964496</c:v>
                </c:pt>
                <c:pt idx="1550">
                  <c:v>6788.8838586257698</c:v>
                </c:pt>
                <c:pt idx="1551">
                  <c:v>6788.9853114131802</c:v>
                </c:pt>
                <c:pt idx="1552">
                  <c:v>6788.9947724342301</c:v>
                </c:pt>
                <c:pt idx="1553">
                  <c:v>6810.2482930179603</c:v>
                </c:pt>
                <c:pt idx="1554">
                  <c:v>6852.3857446050597</c:v>
                </c:pt>
                <c:pt idx="1555">
                  <c:v>6852.3857446050597</c:v>
                </c:pt>
                <c:pt idx="1556">
                  <c:v>6861.5687616709602</c:v>
                </c:pt>
                <c:pt idx="1557">
                  <c:v>6885.2992016013404</c:v>
                </c:pt>
                <c:pt idx="1558">
                  <c:v>6885.2992016013404</c:v>
                </c:pt>
                <c:pt idx="1559">
                  <c:v>6885.2992016013404</c:v>
                </c:pt>
                <c:pt idx="1560">
                  <c:v>6885.2992016013504</c:v>
                </c:pt>
                <c:pt idx="1561">
                  <c:v>6885.55613482231</c:v>
                </c:pt>
                <c:pt idx="1562">
                  <c:v>6914.2878655823797</c:v>
                </c:pt>
                <c:pt idx="1563">
                  <c:v>6945.3946773942298</c:v>
                </c:pt>
                <c:pt idx="1564">
                  <c:v>6945.3946773942398</c:v>
                </c:pt>
                <c:pt idx="1565">
                  <c:v>6953.2303521595804</c:v>
                </c:pt>
                <c:pt idx="1566">
                  <c:v>6953.2436864920801</c:v>
                </c:pt>
                <c:pt idx="1567">
                  <c:v>6953.2931747361999</c:v>
                </c:pt>
                <c:pt idx="1568">
                  <c:v>6953.3758239336303</c:v>
                </c:pt>
                <c:pt idx="1569">
                  <c:v>6953.5362617685396</c:v>
                </c:pt>
                <c:pt idx="1570">
                  <c:v>6953.6317375656199</c:v>
                </c:pt>
                <c:pt idx="1571">
                  <c:v>6953.6767508778703</c:v>
                </c:pt>
                <c:pt idx="1572">
                  <c:v>6953.6875552451202</c:v>
                </c:pt>
                <c:pt idx="1573">
                  <c:v>6953.7743301540604</c:v>
                </c:pt>
                <c:pt idx="1574">
                  <c:v>6953.7796505447404</c:v>
                </c:pt>
                <c:pt idx="1575">
                  <c:v>6953.9243128420703</c:v>
                </c:pt>
                <c:pt idx="1576">
                  <c:v>6954.0607643276398</c:v>
                </c:pt>
                <c:pt idx="1577">
                  <c:v>6954.0622005201803</c:v>
                </c:pt>
                <c:pt idx="1578">
                  <c:v>6954.0648019537302</c:v>
                </c:pt>
                <c:pt idx="1579">
                  <c:v>6954.0756063163199</c:v>
                </c:pt>
                <c:pt idx="1580">
                  <c:v>6954.1056424770504</c:v>
                </c:pt>
                <c:pt idx="1581">
                  <c:v>6954.1102633792898</c:v>
                </c:pt>
                <c:pt idx="1582">
                  <c:v>6954.1623812299204</c:v>
                </c:pt>
                <c:pt idx="1583">
                  <c:v>6954.3123639156101</c:v>
                </c:pt>
                <c:pt idx="1584">
                  <c:v>6954.4172406904399</c:v>
                </c:pt>
                <c:pt idx="1585">
                  <c:v>6954.4488154034998</c:v>
                </c:pt>
                <c:pt idx="1586">
                  <c:v>6954.45025159139</c:v>
                </c:pt>
                <c:pt idx="1587">
                  <c:v>6954.4528530295902</c:v>
                </c:pt>
                <c:pt idx="1588">
                  <c:v>6954.4636573875296</c:v>
                </c:pt>
                <c:pt idx="1589">
                  <c:v>6954.4873033724698</c:v>
                </c:pt>
                <c:pt idx="1590">
                  <c:v>6954.5504323057803</c:v>
                </c:pt>
                <c:pt idx="1591">
                  <c:v>6954.6070167897196</c:v>
                </c:pt>
                <c:pt idx="1592">
                  <c:v>6954.6328275483102</c:v>
                </c:pt>
                <c:pt idx="1593">
                  <c:v>6954.6336451042398</c:v>
                </c:pt>
                <c:pt idx="1594">
                  <c:v>6954.70041498914</c:v>
                </c:pt>
                <c:pt idx="1595">
                  <c:v>6954.7507634367703</c:v>
                </c:pt>
                <c:pt idx="1596">
                  <c:v>6954.7576262718003</c:v>
                </c:pt>
                <c:pt idx="1597">
                  <c:v>6954.8383026625897</c:v>
                </c:pt>
                <c:pt idx="1598">
                  <c:v>6954.8409041054501</c:v>
                </c:pt>
                <c:pt idx="1599">
                  <c:v>6954.8753544483297</c:v>
                </c:pt>
                <c:pt idx="1600">
                  <c:v>6955.0884660626698</c:v>
                </c:pt>
                <c:pt idx="1601">
                  <c:v>6955.2310586478497</c:v>
                </c:pt>
                <c:pt idx="1602">
                  <c:v>6955.4765171361996</c:v>
                </c:pt>
                <c:pt idx="1603">
                  <c:v>6955.5323348166403</c:v>
                </c:pt>
                <c:pt idx="1604">
                  <c:v>6955.6191097237097</c:v>
                </c:pt>
                <c:pt idx="1605">
                  <c:v>6955.6244301143997</c:v>
                </c:pt>
                <c:pt idx="1606">
                  <c:v>6955.76909241266</c:v>
                </c:pt>
                <c:pt idx="1607">
                  <c:v>6955.8645682097404</c:v>
                </c:pt>
                <c:pt idx="1608">
                  <c:v>6955.9055438973</c:v>
                </c:pt>
                <c:pt idx="1609">
                  <c:v>6955.9095815233804</c:v>
                </c:pt>
                <c:pt idx="1610">
                  <c:v>6955.92038588784</c:v>
                </c:pt>
                <c:pt idx="1611">
                  <c:v>6955.9504220466997</c:v>
                </c:pt>
                <c:pt idx="1612">
                  <c:v>6955.9550429507999</c:v>
                </c:pt>
                <c:pt idx="1613">
                  <c:v>6956.0071607995696</c:v>
                </c:pt>
                <c:pt idx="1614">
                  <c:v>6956.0260241166598</c:v>
                </c:pt>
                <c:pt idx="1615">
                  <c:v>6956.1571434861899</c:v>
                </c:pt>
                <c:pt idx="1616">
                  <c:v>6956.29359497316</c:v>
                </c:pt>
                <c:pt idx="1617">
                  <c:v>6956.2950311629102</c:v>
                </c:pt>
                <c:pt idx="1618">
                  <c:v>6956.2976325992404</c:v>
                </c:pt>
                <c:pt idx="1619">
                  <c:v>6956.3084369590497</c:v>
                </c:pt>
                <c:pt idx="1620">
                  <c:v>6956.3952118754296</c:v>
                </c:pt>
                <c:pt idx="1621">
                  <c:v>6956.4072983628103</c:v>
                </c:pt>
                <c:pt idx="1622">
                  <c:v>6956.4773709047504</c:v>
                </c:pt>
                <c:pt idx="1623">
                  <c:v>6956.4784246757599</c:v>
                </c:pt>
                <c:pt idx="1624">
                  <c:v>6956.5451945597297</c:v>
                </c:pt>
                <c:pt idx="1625">
                  <c:v>6956.6024058433204</c:v>
                </c:pt>
                <c:pt idx="1626">
                  <c:v>6956.6830822341099</c:v>
                </c:pt>
                <c:pt idx="1627">
                  <c:v>6956.6856836751103</c:v>
                </c:pt>
                <c:pt idx="1628">
                  <c:v>6956.6964880302503</c:v>
                </c:pt>
                <c:pt idx="1629">
                  <c:v>6956.7201340179799</c:v>
                </c:pt>
                <c:pt idx="1630">
                  <c:v>6956.7832629512995</c:v>
                </c:pt>
                <c:pt idx="1631">
                  <c:v>6956.8664757469596</c:v>
                </c:pt>
                <c:pt idx="1632">
                  <c:v>6956.9332456332604</c:v>
                </c:pt>
                <c:pt idx="1633">
                  <c:v>6956.9835940822904</c:v>
                </c:pt>
                <c:pt idx="1634">
                  <c:v>6957.07583821751</c:v>
                </c:pt>
                <c:pt idx="1635">
                  <c:v>6957.3079623747599</c:v>
                </c:pt>
                <c:pt idx="1636">
                  <c:v>6957.3622723910903</c:v>
                </c:pt>
                <c:pt idx="1637">
                  <c:v>6957.3707849513703</c:v>
                </c:pt>
                <c:pt idx="1638">
                  <c:v>6957.6138719832497</c:v>
                </c:pt>
                <c:pt idx="1639">
                  <c:v>6957.7543610930397</c:v>
                </c:pt>
                <c:pt idx="1640">
                  <c:v>6957.7651654593601</c:v>
                </c:pt>
                <c:pt idx="1641">
                  <c:v>6957.8519403692299</c:v>
                </c:pt>
                <c:pt idx="1642">
                  <c:v>6957.8572607599199</c:v>
                </c:pt>
                <c:pt idx="1643">
                  <c:v>6957.8708036872504</c:v>
                </c:pt>
                <c:pt idx="1644">
                  <c:v>6958.0019230567796</c:v>
                </c:pt>
                <c:pt idx="1645">
                  <c:v>6958.1383745428102</c:v>
                </c:pt>
                <c:pt idx="1646">
                  <c:v>6958.1398107344203</c:v>
                </c:pt>
                <c:pt idx="1647">
                  <c:v>6958.1424121688997</c:v>
                </c:pt>
                <c:pt idx="1648">
                  <c:v>6958.1532165305598</c:v>
                </c:pt>
                <c:pt idx="1649">
                  <c:v>6958.1832526922199</c:v>
                </c:pt>
                <c:pt idx="1650">
                  <c:v>6958.1878735935297</c:v>
                </c:pt>
                <c:pt idx="1651">
                  <c:v>6958.2399914450898</c:v>
                </c:pt>
                <c:pt idx="1652">
                  <c:v>6958.3404972893104</c:v>
                </c:pt>
                <c:pt idx="1653">
                  <c:v>6958.3899741303103</c:v>
                </c:pt>
                <c:pt idx="1654">
                  <c:v>6958.5264256186701</c:v>
                </c:pt>
                <c:pt idx="1655">
                  <c:v>6958.52786180563</c:v>
                </c:pt>
                <c:pt idx="1656">
                  <c:v>6958.5304632447596</c:v>
                </c:pt>
                <c:pt idx="1657">
                  <c:v>6958.5412676017704</c:v>
                </c:pt>
                <c:pt idx="1658">
                  <c:v>6958.5649135876401</c:v>
                </c:pt>
                <c:pt idx="1659">
                  <c:v>6958.6280425209497</c:v>
                </c:pt>
                <c:pt idx="1660">
                  <c:v>6958.7112553184797</c:v>
                </c:pt>
                <c:pt idx="1661">
                  <c:v>6958.7780252038501</c:v>
                </c:pt>
                <c:pt idx="1662">
                  <c:v>6958.8283736519497</c:v>
                </c:pt>
                <c:pt idx="1663">
                  <c:v>6958.8352364860402</c:v>
                </c:pt>
                <c:pt idx="1664">
                  <c:v>6958.8882006937602</c:v>
                </c:pt>
                <c:pt idx="1665">
                  <c:v>6958.9001478562104</c:v>
                </c:pt>
                <c:pt idx="1666">
                  <c:v>6958.9159128768297</c:v>
                </c:pt>
                <c:pt idx="1667">
                  <c:v>6958.9206177871602</c:v>
                </c:pt>
                <c:pt idx="1668">
                  <c:v>6958.9529646635001</c:v>
                </c:pt>
                <c:pt idx="1669">
                  <c:v>6959.1660762773799</c:v>
                </c:pt>
                <c:pt idx="1670">
                  <c:v>6959.2155645210296</c:v>
                </c:pt>
                <c:pt idx="1671">
                  <c:v>6959.2164247278097</c:v>
                </c:pt>
                <c:pt idx="1672">
                  <c:v>6959.3086688630201</c:v>
                </c:pt>
                <c:pt idx="1673">
                  <c:v>6959.4586515538304</c:v>
                </c:pt>
                <c:pt idx="1674">
                  <c:v>6959.5541273509098</c:v>
                </c:pt>
                <c:pt idx="1675">
                  <c:v>6959.6099450308802</c:v>
                </c:pt>
                <c:pt idx="1676">
                  <c:v>6959.6446020938401</c:v>
                </c:pt>
                <c:pt idx="1677">
                  <c:v>6959.6967199388801</c:v>
                </c:pt>
                <c:pt idx="1678">
                  <c:v>6959.7020403295701</c:v>
                </c:pt>
                <c:pt idx="1679">
                  <c:v>6959.8467026273702</c:v>
                </c:pt>
                <c:pt idx="1680">
                  <c:v>6959.9845903059404</c:v>
                </c:pt>
                <c:pt idx="1681">
                  <c:v>6959.9847944080802</c:v>
                </c:pt>
                <c:pt idx="1682">
                  <c:v>6959.9871917385599</c:v>
                </c:pt>
                <c:pt idx="1683">
                  <c:v>6959.9979961020799</c:v>
                </c:pt>
                <c:pt idx="1684">
                  <c:v>6960.0280322618701</c:v>
                </c:pt>
                <c:pt idx="1685">
                  <c:v>6960.0326531650499</c:v>
                </c:pt>
                <c:pt idx="1686">
                  <c:v>6960.08477101475</c:v>
                </c:pt>
                <c:pt idx="1687">
                  <c:v>6960.1036343313699</c:v>
                </c:pt>
                <c:pt idx="1688">
                  <c:v>6960.2347537009</c:v>
                </c:pt>
                <c:pt idx="1689">
                  <c:v>6960.3712051883304</c:v>
                </c:pt>
                <c:pt idx="1690">
                  <c:v>6960.3726413771501</c:v>
                </c:pt>
                <c:pt idx="1691">
                  <c:v>6960.3752428144198</c:v>
                </c:pt>
                <c:pt idx="1692">
                  <c:v>6960.3860471732896</c:v>
                </c:pt>
                <c:pt idx="1693">
                  <c:v>6960.4096931573004</c:v>
                </c:pt>
                <c:pt idx="1694">
                  <c:v>6960.47282209061</c:v>
                </c:pt>
                <c:pt idx="1695">
                  <c:v>6960.5549811189903</c:v>
                </c:pt>
                <c:pt idx="1696">
                  <c:v>6960.5560348899999</c:v>
                </c:pt>
                <c:pt idx="1697">
                  <c:v>6960.6228047744298</c:v>
                </c:pt>
                <c:pt idx="1698">
                  <c:v>6960.6731532215999</c:v>
                </c:pt>
                <c:pt idx="1699">
                  <c:v>6960.6800160575604</c:v>
                </c:pt>
                <c:pt idx="1700">
                  <c:v>6960.7606924483498</c:v>
                </c:pt>
                <c:pt idx="1701">
                  <c:v>6960.7632938902798</c:v>
                </c:pt>
                <c:pt idx="1702">
                  <c:v>6960.7740982444902</c:v>
                </c:pt>
                <c:pt idx="1703">
                  <c:v>6960.7977442331603</c:v>
                </c:pt>
                <c:pt idx="1704">
                  <c:v>6960.8608731664699</c:v>
                </c:pt>
                <c:pt idx="1705">
                  <c:v>6960.9503624401896</c:v>
                </c:pt>
                <c:pt idx="1706">
                  <c:v>6961.0108558479697</c:v>
                </c:pt>
                <c:pt idx="1707">
                  <c:v>6961.1534484326803</c:v>
                </c:pt>
                <c:pt idx="1708">
                  <c:v>6961.3855725899302</c:v>
                </c:pt>
                <c:pt idx="1709">
                  <c:v>6961.3989069215004</c:v>
                </c:pt>
                <c:pt idx="1710">
                  <c:v>6961.4297390701204</c:v>
                </c:pt>
                <c:pt idx="1711">
                  <c:v>6961.43547178059</c:v>
                </c:pt>
                <c:pt idx="1712">
                  <c:v>6961.4547246024003</c:v>
                </c:pt>
                <c:pt idx="1713">
                  <c:v>6961.6914821979499</c:v>
                </c:pt>
                <c:pt idx="1714">
                  <c:v>6961.7869579950302</c:v>
                </c:pt>
                <c:pt idx="1715">
                  <c:v>6961.8279336821197</c:v>
                </c:pt>
                <c:pt idx="1716">
                  <c:v>6961.8319713082101</c:v>
                </c:pt>
                <c:pt idx="1717">
                  <c:v>6961.8427756736</c:v>
                </c:pt>
                <c:pt idx="1718">
                  <c:v>6961.8567069843402</c:v>
                </c:pt>
                <c:pt idx="1719">
                  <c:v>6961.8728118315303</c:v>
                </c:pt>
                <c:pt idx="1720">
                  <c:v>6961.9295505844002</c:v>
                </c:pt>
                <c:pt idx="1721">
                  <c:v>6961.9484139019596</c:v>
                </c:pt>
                <c:pt idx="1722">
                  <c:v>6962.0795332714897</c:v>
                </c:pt>
                <c:pt idx="1723">
                  <c:v>6962.2159847579896</c:v>
                </c:pt>
                <c:pt idx="1724">
                  <c:v>6962.2174209486602</c:v>
                </c:pt>
                <c:pt idx="1725">
                  <c:v>6962.22002238407</c:v>
                </c:pt>
                <c:pt idx="1726">
                  <c:v>6962.2308267448097</c:v>
                </c:pt>
                <c:pt idx="1727">
                  <c:v>6962.2654838077697</c:v>
                </c:pt>
                <c:pt idx="1728">
                  <c:v>6962.3176016602602</c:v>
                </c:pt>
                <c:pt idx="1729">
                  <c:v>6962.3441701717602</c:v>
                </c:pt>
                <c:pt idx="1730">
                  <c:v>6962.3997606905104</c:v>
                </c:pt>
                <c:pt idx="1731">
                  <c:v>6962.4675843450204</c:v>
                </c:pt>
                <c:pt idx="1732">
                  <c:v>6962.6040358338496</c:v>
                </c:pt>
                <c:pt idx="1733">
                  <c:v>6962.6054720198699</c:v>
                </c:pt>
                <c:pt idx="1734">
                  <c:v>6962.60807345993</c:v>
                </c:pt>
                <c:pt idx="1735">
                  <c:v>6962.6188778160104</c:v>
                </c:pt>
                <c:pt idx="1736">
                  <c:v>6962.6425238028096</c:v>
                </c:pt>
                <c:pt idx="1737">
                  <c:v>6962.7056527361201</c:v>
                </c:pt>
                <c:pt idx="1738">
                  <c:v>6962.7888655327197</c:v>
                </c:pt>
                <c:pt idx="1739">
                  <c:v>6962.8556354185503</c:v>
                </c:pt>
                <c:pt idx="1740">
                  <c:v>6962.9059838671201</c:v>
                </c:pt>
                <c:pt idx="1741">
                  <c:v>6962.9128467002802</c:v>
                </c:pt>
                <c:pt idx="1742">
                  <c:v>6962.9982280023396</c:v>
                </c:pt>
                <c:pt idx="1743">
                  <c:v>6963.0305748786704</c:v>
                </c:pt>
                <c:pt idx="1744">
                  <c:v>6983.2035560552004</c:v>
                </c:pt>
                <c:pt idx="1745">
                  <c:v>6983.4595443420103</c:v>
                </c:pt>
                <c:pt idx="1746">
                  <c:v>6996.4633548196098</c:v>
                </c:pt>
                <c:pt idx="1747">
                  <c:v>6996.4633548196198</c:v>
                </c:pt>
                <c:pt idx="1748">
                  <c:v>7016.15814511198</c:v>
                </c:pt>
                <c:pt idx="1749">
                  <c:v>7023.5704894158898</c:v>
                </c:pt>
                <c:pt idx="1750">
                  <c:v>7026.7688924204504</c:v>
                </c:pt>
                <c:pt idx="1751">
                  <c:v>7036.8589940909296</c:v>
                </c:pt>
                <c:pt idx="1752">
                  <c:v>7040.7849274258997</c:v>
                </c:pt>
                <c:pt idx="1753">
                  <c:v>7049.3768118158896</c:v>
                </c:pt>
                <c:pt idx="1754">
                  <c:v>7049.3768118158896</c:v>
                </c:pt>
                <c:pt idx="1755">
                  <c:v>7049.3768118158896</c:v>
                </c:pt>
                <c:pt idx="1756">
                  <c:v>7049.3768118158996</c:v>
                </c:pt>
                <c:pt idx="1757">
                  <c:v>7051.2087147105403</c:v>
                </c:pt>
                <c:pt idx="1758">
                  <c:v>7053.24636157229</c:v>
                </c:pt>
                <c:pt idx="1759">
                  <c:v>7061.47852460783</c:v>
                </c:pt>
                <c:pt idx="1760">
                  <c:v>7088.3654757970899</c:v>
                </c:pt>
                <c:pt idx="1761">
                  <c:v>7105.0459784455597</c:v>
                </c:pt>
                <c:pt idx="1762">
                  <c:v>7116.3995362450296</c:v>
                </c:pt>
                <c:pt idx="1763">
                  <c:v>7118.6846270039596</c:v>
                </c:pt>
                <c:pt idx="1764">
                  <c:v>7118.7104377634796</c:v>
                </c:pt>
                <c:pt idx="1765">
                  <c:v>7119.4722876087899</c:v>
                </c:pt>
                <c:pt idx="1766">
                  <c:v>7119.4722876087899</c:v>
                </c:pt>
                <c:pt idx="1767">
                  <c:v>7126.0500521138301</c:v>
                </c:pt>
                <c:pt idx="1768">
                  <c:v>7127.2326429365203</c:v>
                </c:pt>
                <c:pt idx="1769">
                  <c:v>7127.3012562603599</c:v>
                </c:pt>
                <c:pt idx="1770">
                  <c:v>7127.3557728491696</c:v>
                </c:pt>
                <c:pt idx="1771">
                  <c:v>7127.4007603600603</c:v>
                </c:pt>
                <c:pt idx="1772">
                  <c:v>7127.4442657157697</c:v>
                </c:pt>
                <c:pt idx="1773">
                  <c:v>7127.4997414406298</c:v>
                </c:pt>
                <c:pt idx="1774">
                  <c:v>7127.5397415254201</c:v>
                </c:pt>
                <c:pt idx="1775">
                  <c:v>7127.6893073338997</c:v>
                </c:pt>
                <c:pt idx="1776">
                  <c:v>7127.7888114359203</c:v>
                </c:pt>
                <c:pt idx="1777">
                  <c:v>7127.7923167068502</c:v>
                </c:pt>
                <c:pt idx="1778">
                  <c:v>7127.8683763332601</c:v>
                </c:pt>
                <c:pt idx="1779">
                  <c:v>7127.8877925164998</c:v>
                </c:pt>
                <c:pt idx="1780">
                  <c:v>7127.9029825180696</c:v>
                </c:pt>
                <c:pt idx="1781">
                  <c:v>7127.9132692944204</c:v>
                </c:pt>
                <c:pt idx="1782">
                  <c:v>7127.9277926012801</c:v>
                </c:pt>
                <c:pt idx="1783">
                  <c:v>7128.0087450789197</c:v>
                </c:pt>
                <c:pt idx="1784">
                  <c:v>7128.1717688161798</c:v>
                </c:pt>
                <c:pt idx="1785">
                  <c:v>7128.1803677827102</c:v>
                </c:pt>
                <c:pt idx="1786">
                  <c:v>7128.2203678674996</c:v>
                </c:pt>
                <c:pt idx="1787">
                  <c:v>7128.3013203656301</c:v>
                </c:pt>
                <c:pt idx="1788">
                  <c:v>7128.3062781421404</c:v>
                </c:pt>
                <c:pt idx="1789">
                  <c:v>7128.3699336838899</c:v>
                </c:pt>
                <c:pt idx="1790">
                  <c:v>7128.3967961501303</c:v>
                </c:pt>
                <c:pt idx="1791">
                  <c:v>7128.5684188585701</c:v>
                </c:pt>
                <c:pt idx="1792">
                  <c:v>7128.6084189433604</c:v>
                </c:pt>
                <c:pt idx="1793">
                  <c:v>7128.6893714368298</c:v>
                </c:pt>
                <c:pt idx="1794">
                  <c:v>7128.7102016191902</c:v>
                </c:pt>
                <c:pt idx="1795">
                  <c:v>7128.7579847574198</c:v>
                </c:pt>
                <c:pt idx="1796">
                  <c:v>7128.8574888538496</c:v>
                </c:pt>
                <c:pt idx="1797">
                  <c:v>7128.9328978564499</c:v>
                </c:pt>
                <c:pt idx="1798">
                  <c:v>7129.0774225080304</c:v>
                </c:pt>
                <c:pt idx="1799">
                  <c:v>7129.1460358309496</c:v>
                </c:pt>
                <c:pt idx="1800">
                  <c:v>7129.2005524188198</c:v>
                </c:pt>
                <c:pt idx="1801">
                  <c:v>7129.2455399297096</c:v>
                </c:pt>
                <c:pt idx="1802">
                  <c:v>7129.2982137184499</c:v>
                </c:pt>
                <c:pt idx="1803">
                  <c:v>7129.3845210950803</c:v>
                </c:pt>
                <c:pt idx="1804">
                  <c:v>7129.5340869044803</c:v>
                </c:pt>
                <c:pt idx="1805">
                  <c:v>7129.54079302027</c:v>
                </c:pt>
                <c:pt idx="1806">
                  <c:v>7129.6335910055705</c:v>
                </c:pt>
                <c:pt idx="1807">
                  <c:v>7129.6370962765004</c:v>
                </c:pt>
                <c:pt idx="1808">
                  <c:v>7129.6770963612898</c:v>
                </c:pt>
                <c:pt idx="1809">
                  <c:v>7129.73257208615</c:v>
                </c:pt>
                <c:pt idx="1810">
                  <c:v>7129.7477620877298</c:v>
                </c:pt>
                <c:pt idx="1811">
                  <c:v>7129.7580488659396</c:v>
                </c:pt>
                <c:pt idx="1812">
                  <c:v>7129.7725721709403</c:v>
                </c:pt>
                <c:pt idx="1813">
                  <c:v>7129.8535246504398</c:v>
                </c:pt>
                <c:pt idx="1814">
                  <c:v>7130.01654838584</c:v>
                </c:pt>
                <c:pt idx="1815">
                  <c:v>7130.0251473523604</c:v>
                </c:pt>
                <c:pt idx="1816">
                  <c:v>7130.1012069787803</c:v>
                </c:pt>
                <c:pt idx="1817">
                  <c:v>7130.1206231620099</c:v>
                </c:pt>
                <c:pt idx="1818">
                  <c:v>7130.1358131635898</c:v>
                </c:pt>
                <c:pt idx="1819">
                  <c:v>7130.1460999371402</c:v>
                </c:pt>
                <c:pt idx="1820">
                  <c:v>7130.1510577136596</c:v>
                </c:pt>
                <c:pt idx="1821">
                  <c:v>7130.2147132544696</c:v>
                </c:pt>
                <c:pt idx="1822">
                  <c:v>7130.2415757216504</c:v>
                </c:pt>
                <c:pt idx="1823">
                  <c:v>7130.4045994616999</c:v>
                </c:pt>
                <c:pt idx="1824">
                  <c:v>7130.4131984282203</c:v>
                </c:pt>
                <c:pt idx="1825">
                  <c:v>7130.4531985130097</c:v>
                </c:pt>
                <c:pt idx="1826">
                  <c:v>7130.5341510083499</c:v>
                </c:pt>
                <c:pt idx="1827">
                  <c:v>7130.5549811888404</c:v>
                </c:pt>
                <c:pt idx="1828">
                  <c:v>7130.6027643280104</c:v>
                </c:pt>
                <c:pt idx="1829">
                  <c:v>7130.7022684235098</c:v>
                </c:pt>
                <c:pt idx="1830">
                  <c:v>7130.7776774261101</c:v>
                </c:pt>
                <c:pt idx="1831">
                  <c:v>7130.8012495040803</c:v>
                </c:pt>
                <c:pt idx="1832">
                  <c:v>7130.8412495888697</c:v>
                </c:pt>
                <c:pt idx="1833">
                  <c:v>7130.9222020795496</c:v>
                </c:pt>
                <c:pt idx="1834">
                  <c:v>7130.9908154015402</c:v>
                </c:pt>
                <c:pt idx="1835">
                  <c:v>7131.04533198848</c:v>
                </c:pt>
                <c:pt idx="1836">
                  <c:v>7131.0903194993698</c:v>
                </c:pt>
                <c:pt idx="1837">
                  <c:v>7131.1429932881101</c:v>
                </c:pt>
                <c:pt idx="1838">
                  <c:v>7131.3102531507602</c:v>
                </c:pt>
                <c:pt idx="1839">
                  <c:v>7131.37886647507</c:v>
                </c:pt>
                <c:pt idx="1840">
                  <c:v>7131.4783705752297</c:v>
                </c:pt>
                <c:pt idx="1841">
                  <c:v>7131.52187593095</c:v>
                </c:pt>
                <c:pt idx="1842">
                  <c:v>7131.5773516558102</c:v>
                </c:pt>
                <c:pt idx="1843">
                  <c:v>7131.6028284374597</c:v>
                </c:pt>
                <c:pt idx="1844">
                  <c:v>7131.6173517405896</c:v>
                </c:pt>
                <c:pt idx="1845">
                  <c:v>7131.7669175485998</c:v>
                </c:pt>
                <c:pt idx="1846">
                  <c:v>7131.8664216510897</c:v>
                </c:pt>
                <c:pt idx="1847">
                  <c:v>7131.8699269220197</c:v>
                </c:pt>
                <c:pt idx="1848">
                  <c:v>7131.9459865484296</c:v>
                </c:pt>
                <c:pt idx="1849">
                  <c:v>7131.9654027316701</c:v>
                </c:pt>
                <c:pt idx="1850">
                  <c:v>7131.98059273324</c:v>
                </c:pt>
                <c:pt idx="1851">
                  <c:v>7131.9908795086603</c:v>
                </c:pt>
                <c:pt idx="1852">
                  <c:v>7131.9958372851797</c:v>
                </c:pt>
                <c:pt idx="1853">
                  <c:v>7132.0054028164504</c:v>
                </c:pt>
                <c:pt idx="1854">
                  <c:v>7132.0863552931696</c:v>
                </c:pt>
                <c:pt idx="1855">
                  <c:v>7132.2493790313601</c:v>
                </c:pt>
                <c:pt idx="1856">
                  <c:v>7132.2579779978796</c:v>
                </c:pt>
                <c:pt idx="1857">
                  <c:v>7132.2979780826699</c:v>
                </c:pt>
                <c:pt idx="1858">
                  <c:v>7132.37893057987</c:v>
                </c:pt>
                <c:pt idx="1859">
                  <c:v>7132.3838883563803</c:v>
                </c:pt>
                <c:pt idx="1860">
                  <c:v>7132.3997607584997</c:v>
                </c:pt>
                <c:pt idx="1861">
                  <c:v>7132.4475438985901</c:v>
                </c:pt>
                <c:pt idx="1862">
                  <c:v>7132.4744063643702</c:v>
                </c:pt>
                <c:pt idx="1863">
                  <c:v>7132.54704799316</c:v>
                </c:pt>
                <c:pt idx="1864">
                  <c:v>7132.6460290737396</c:v>
                </c:pt>
                <c:pt idx="1865">
                  <c:v>7132.6860291585299</c:v>
                </c:pt>
                <c:pt idx="1866">
                  <c:v>7132.7669816510697</c:v>
                </c:pt>
                <c:pt idx="1867">
                  <c:v>7132.7878118343597</c:v>
                </c:pt>
                <c:pt idx="1868">
                  <c:v>7132.8355949721299</c:v>
                </c:pt>
                <c:pt idx="1869">
                  <c:v>7132.87642473913</c:v>
                </c:pt>
                <c:pt idx="1870">
                  <c:v>7132.93509906902</c:v>
                </c:pt>
                <c:pt idx="1871">
                  <c:v>7132.9786044247403</c:v>
                </c:pt>
                <c:pt idx="1872">
                  <c:v>7133.0105080716303</c:v>
                </c:pt>
                <c:pt idx="1873">
                  <c:v>7133.1550327222703</c:v>
                </c:pt>
                <c:pt idx="1874">
                  <c:v>7133.2236460456597</c:v>
                </c:pt>
                <c:pt idx="1875">
                  <c:v>7133.2532038372001</c:v>
                </c:pt>
                <c:pt idx="1876">
                  <c:v>7133.2781626340002</c:v>
                </c:pt>
                <c:pt idx="1877">
                  <c:v>7133.32315014489</c:v>
                </c:pt>
                <c:pt idx="1878">
                  <c:v>7133.4221312254604</c:v>
                </c:pt>
                <c:pt idx="1879">
                  <c:v>7133.4621313102498</c:v>
                </c:pt>
                <c:pt idx="1880">
                  <c:v>7133.6116971191896</c:v>
                </c:pt>
                <c:pt idx="1881">
                  <c:v>7133.7112012207499</c:v>
                </c:pt>
                <c:pt idx="1882">
                  <c:v>7133.7147064916699</c:v>
                </c:pt>
                <c:pt idx="1883">
                  <c:v>7133.8101823013203</c:v>
                </c:pt>
                <c:pt idx="1884">
                  <c:v>7133.8253723029002</c:v>
                </c:pt>
                <c:pt idx="1885">
                  <c:v>7133.8356590801804</c:v>
                </c:pt>
                <c:pt idx="1886">
                  <c:v>7133.8501823861097</c:v>
                </c:pt>
                <c:pt idx="1887">
                  <c:v>7133.9311348646797</c:v>
                </c:pt>
                <c:pt idx="1888">
                  <c:v>7134.0941586010103</c:v>
                </c:pt>
                <c:pt idx="1889">
                  <c:v>7134.1027575675398</c:v>
                </c:pt>
                <c:pt idx="1890">
                  <c:v>7134.1788171939497</c:v>
                </c:pt>
                <c:pt idx="1891">
                  <c:v>7134.2237101513801</c:v>
                </c:pt>
                <c:pt idx="1892">
                  <c:v>7134.2286679278996</c:v>
                </c:pt>
                <c:pt idx="1893">
                  <c:v>7134.2923234691798</c:v>
                </c:pt>
                <c:pt idx="1894">
                  <c:v>7134.3191859358903</c:v>
                </c:pt>
                <c:pt idx="1895">
                  <c:v>7134.4908086433998</c:v>
                </c:pt>
                <c:pt idx="1896">
                  <c:v>7134.5308087281801</c:v>
                </c:pt>
                <c:pt idx="1897">
                  <c:v>7134.6117612225898</c:v>
                </c:pt>
                <c:pt idx="1898">
                  <c:v>7134.6325914040199</c:v>
                </c:pt>
                <c:pt idx="1899">
                  <c:v>7134.6803745427096</c:v>
                </c:pt>
                <c:pt idx="1900">
                  <c:v>7134.7798786386802</c:v>
                </c:pt>
                <c:pt idx="1901">
                  <c:v>7134.8552876412796</c:v>
                </c:pt>
                <c:pt idx="1902">
                  <c:v>7134.8788597192597</c:v>
                </c:pt>
                <c:pt idx="1903">
                  <c:v>7134.91885980404</c:v>
                </c:pt>
                <c:pt idx="1904">
                  <c:v>7134.9998122937895</c:v>
                </c:pt>
                <c:pt idx="1905">
                  <c:v>7135.0279726553699</c:v>
                </c:pt>
                <c:pt idx="1906">
                  <c:v>7135.0684256162403</c:v>
                </c:pt>
                <c:pt idx="1907">
                  <c:v>7135.1229422036504</c:v>
                </c:pt>
                <c:pt idx="1908">
                  <c:v>7135.1679297145402</c:v>
                </c:pt>
                <c:pt idx="1909">
                  <c:v>7135.2206035032796</c:v>
                </c:pt>
                <c:pt idx="1910">
                  <c:v>7135.4564766897802</c:v>
                </c:pt>
                <c:pt idx="1911">
                  <c:v>7135.5073492843603</c:v>
                </c:pt>
                <c:pt idx="1912">
                  <c:v>7135.5559807904001</c:v>
                </c:pt>
                <c:pt idx="1913">
                  <c:v>7135.5594860613301</c:v>
                </c:pt>
                <c:pt idx="1914">
                  <c:v>7135.5994861461204</c:v>
                </c:pt>
                <c:pt idx="1915">
                  <c:v>7135.6549618709796</c:v>
                </c:pt>
                <c:pt idx="1916">
                  <c:v>7135.6804386516997</c:v>
                </c:pt>
                <c:pt idx="1917">
                  <c:v>7135.6949619557699</c:v>
                </c:pt>
                <c:pt idx="1918">
                  <c:v>7135.84452776331</c:v>
                </c:pt>
                <c:pt idx="1919">
                  <c:v>7135.94753713719</c:v>
                </c:pt>
                <c:pt idx="1920">
                  <c:v>7136.0235967636099</c:v>
                </c:pt>
                <c:pt idx="1921">
                  <c:v>7136.0430129468396</c:v>
                </c:pt>
                <c:pt idx="1922">
                  <c:v>7136.0582029484203</c:v>
                </c:pt>
                <c:pt idx="1923">
                  <c:v>7136.0684897229003</c:v>
                </c:pt>
                <c:pt idx="1924">
                  <c:v>7136.0734474994197</c:v>
                </c:pt>
                <c:pt idx="1925">
                  <c:v>7136.1639655074096</c:v>
                </c:pt>
                <c:pt idx="1926">
                  <c:v>7136.2942623402896</c:v>
                </c:pt>
                <c:pt idx="1927">
                  <c:v>7136.3269892465296</c:v>
                </c:pt>
                <c:pt idx="1928">
                  <c:v>7136.33558821305</c:v>
                </c:pt>
                <c:pt idx="1929">
                  <c:v>7136.3755882978403</c:v>
                </c:pt>
                <c:pt idx="1930">
                  <c:v>7136.4217803869396</c:v>
                </c:pt>
                <c:pt idx="1931">
                  <c:v>7136.45654079411</c:v>
                </c:pt>
                <c:pt idx="1932">
                  <c:v>7136.4773709736701</c:v>
                </c:pt>
                <c:pt idx="1933">
                  <c:v>7136.5251541133002</c:v>
                </c:pt>
                <c:pt idx="1934">
                  <c:v>7136.5520165786102</c:v>
                </c:pt>
                <c:pt idx="1935">
                  <c:v>7136.6246582083404</c:v>
                </c:pt>
                <c:pt idx="1936">
                  <c:v>7136.7236392889099</c:v>
                </c:pt>
                <c:pt idx="1937">
                  <c:v>7136.7636393737002</c:v>
                </c:pt>
                <c:pt idx="1938">
                  <c:v>7136.8445918653097</c:v>
                </c:pt>
                <c:pt idx="1939">
                  <c:v>7136.9132051868301</c:v>
                </c:pt>
                <c:pt idx="1940">
                  <c:v>7136.9677217733097</c:v>
                </c:pt>
                <c:pt idx="1941">
                  <c:v>7137.0127092842004</c:v>
                </c:pt>
                <c:pt idx="1942">
                  <c:v>7137.0653830729398</c:v>
                </c:pt>
                <c:pt idx="1943">
                  <c:v>7137.0881182867997</c:v>
                </c:pt>
                <c:pt idx="1944">
                  <c:v>7140.5409650341599</c:v>
                </c:pt>
                <c:pt idx="1945">
                  <c:v>7140.5409650341699</c:v>
                </c:pt>
                <c:pt idx="1946">
                  <c:v>7145.5905403364404</c:v>
                </c:pt>
                <c:pt idx="1947">
                  <c:v>7157.2811662703698</c:v>
                </c:pt>
                <c:pt idx="1948">
                  <c:v>7190.23575532622</c:v>
                </c:pt>
                <c:pt idx="1949">
                  <c:v>7193.4544220304397</c:v>
                </c:pt>
                <c:pt idx="1950">
                  <c:v>7193.4544220304397</c:v>
                </c:pt>
                <c:pt idx="1951">
                  <c:v>7193.4544220304397</c:v>
                </c:pt>
                <c:pt idx="1952">
                  <c:v>7193.4544220304497</c:v>
                </c:pt>
                <c:pt idx="1953">
                  <c:v>7213.0003759134497</c:v>
                </c:pt>
                <c:pt idx="1954">
                  <c:v>7213.9851541295602</c:v>
                </c:pt>
                <c:pt idx="1955">
                  <c:v>7215.5883275400802</c:v>
                </c:pt>
                <c:pt idx="1956">
                  <c:v>7215.7958360742696</c:v>
                </c:pt>
                <c:pt idx="1957">
                  <c:v>7216.65102798305</c:v>
                </c:pt>
                <c:pt idx="1958">
                  <c:v>7249.3819341273002</c:v>
                </c:pt>
                <c:pt idx="1959">
                  <c:v>7262.4430860118</c:v>
                </c:pt>
                <c:pt idx="1960">
                  <c:v>7275.5215626796698</c:v>
                </c:pt>
                <c:pt idx="1961">
                  <c:v>7279.4273870727002</c:v>
                </c:pt>
                <c:pt idx="1962">
                  <c:v>7282.5799340875801</c:v>
                </c:pt>
                <c:pt idx="1963">
                  <c:v>7284.6185752487199</c:v>
                </c:pt>
                <c:pt idx="1964">
                  <c:v>7284.6185752487199</c:v>
                </c:pt>
                <c:pt idx="1965">
                  <c:v>7292.7622372182004</c:v>
                </c:pt>
                <c:pt idx="1966">
                  <c:v>7292.78804797865</c:v>
                </c:pt>
                <c:pt idx="1967">
                  <c:v>7293.54989782334</c:v>
                </c:pt>
                <c:pt idx="1968">
                  <c:v>7293.54989782334</c:v>
                </c:pt>
                <c:pt idx="1969">
                  <c:v>7300.1276623289996</c:v>
                </c:pt>
                <c:pt idx="1970">
                  <c:v>7301.3030560184197</c:v>
                </c:pt>
                <c:pt idx="1971">
                  <c:v>7301.3735094107597</c:v>
                </c:pt>
                <c:pt idx="1972">
                  <c:v>7301.4962804838997</c:v>
                </c:pt>
                <c:pt idx="1973">
                  <c:v>7301.5180806480303</c:v>
                </c:pt>
                <c:pt idx="1974">
                  <c:v>7301.5956312846301</c:v>
                </c:pt>
                <c:pt idx="1975">
                  <c:v>7301.6911070942797</c:v>
                </c:pt>
                <c:pt idx="1976">
                  <c:v>7301.8843315597596</c:v>
                </c:pt>
                <c:pt idx="1977">
                  <c:v>7301.9836823605001</c:v>
                </c:pt>
                <c:pt idx="1978">
                  <c:v>7302.2723826356196</c:v>
                </c:pt>
                <c:pt idx="1979">
                  <c:v>7302.3458508122703</c:v>
                </c:pt>
                <c:pt idx="1980">
                  <c:v>7302.56495790183</c:v>
                </c:pt>
                <c:pt idx="1981">
                  <c:v>7302.5788024161002</c:v>
                </c:pt>
                <c:pt idx="1982">
                  <c:v>7302.6604337114804</c:v>
                </c:pt>
                <c:pt idx="1983">
                  <c:v>7303.0523597784304</c:v>
                </c:pt>
                <c:pt idx="1984">
                  <c:v>7303.2182889804199</c:v>
                </c:pt>
                <c:pt idx="1985">
                  <c:v>7303.3410600535499</c:v>
                </c:pt>
                <c:pt idx="1986">
                  <c:v>7303.3628602176896</c:v>
                </c:pt>
                <c:pt idx="1987">
                  <c:v>7303.4404108542903</c:v>
                </c:pt>
                <c:pt idx="1988">
                  <c:v>7303.5358866639399</c:v>
                </c:pt>
                <c:pt idx="1989">
                  <c:v>7303.7291111294098</c:v>
                </c:pt>
                <c:pt idx="1990">
                  <c:v>7303.8284619301503</c:v>
                </c:pt>
                <c:pt idx="1991">
                  <c:v>7303.9239377397998</c:v>
                </c:pt>
                <c:pt idx="1992">
                  <c:v>7304.1171622052698</c:v>
                </c:pt>
                <c:pt idx="1993">
                  <c:v>7304.1906303819196</c:v>
                </c:pt>
                <c:pt idx="1994">
                  <c:v>7304.4097374714902</c:v>
                </c:pt>
                <c:pt idx="1995">
                  <c:v>7304.4235819857504</c:v>
                </c:pt>
                <c:pt idx="1996">
                  <c:v>7304.5052132811397</c:v>
                </c:pt>
                <c:pt idx="1997">
                  <c:v>7304.6045640818702</c:v>
                </c:pt>
                <c:pt idx="1998">
                  <c:v>7304.8915331140097</c:v>
                </c:pt>
                <c:pt idx="1999">
                  <c:v>7304.8932643569997</c:v>
                </c:pt>
                <c:pt idx="2000">
                  <c:v>7305.0630685500801</c:v>
                </c:pt>
                <c:pt idx="2001">
                  <c:v>7305.1858396232101</c:v>
                </c:pt>
                <c:pt idx="2002">
                  <c:v>7305.2851904239496</c:v>
                </c:pt>
                <c:pt idx="2003">
                  <c:v>7305.3806662335901</c:v>
                </c:pt>
                <c:pt idx="2004">
                  <c:v>7305.57389069907</c:v>
                </c:pt>
                <c:pt idx="2005">
                  <c:v>7305.5956908631997</c:v>
                </c:pt>
                <c:pt idx="2006">
                  <c:v>7305.6732414998096</c:v>
                </c:pt>
                <c:pt idx="2007">
                  <c:v>7305.76871730946</c:v>
                </c:pt>
                <c:pt idx="2008">
                  <c:v>7305.96194177493</c:v>
                </c:pt>
                <c:pt idx="2009">
                  <c:v>7306.0354099515798</c:v>
                </c:pt>
                <c:pt idx="2010">
                  <c:v>7306.0612925756704</c:v>
                </c:pt>
                <c:pt idx="2011">
                  <c:v>7306.2545170411404</c:v>
                </c:pt>
                <c:pt idx="2012">
                  <c:v>7306.3499928507899</c:v>
                </c:pt>
                <c:pt idx="2013">
                  <c:v>7306.4234610274398</c:v>
                </c:pt>
                <c:pt idx="2014">
                  <c:v>7306.6564126312696</c:v>
                </c:pt>
                <c:pt idx="2015">
                  <c:v>7306.7363126836699</c:v>
                </c:pt>
                <c:pt idx="2016">
                  <c:v>7306.7380439266499</c:v>
                </c:pt>
                <c:pt idx="2017">
                  <c:v>7307.0306191928603</c:v>
                </c:pt>
                <c:pt idx="2018">
                  <c:v>7307.1299699935998</c:v>
                </c:pt>
                <c:pt idx="2019">
                  <c:v>7307.2254458032503</c:v>
                </c:pt>
                <c:pt idx="2020">
                  <c:v>7307.2958991955902</c:v>
                </c:pt>
                <c:pt idx="2021">
                  <c:v>7307.4186702687202</c:v>
                </c:pt>
                <c:pt idx="2022">
                  <c:v>7307.4404704328599</c:v>
                </c:pt>
                <c:pt idx="2023">
                  <c:v>7307.5180210694598</c:v>
                </c:pt>
                <c:pt idx="2024">
                  <c:v>7307.6134968791102</c:v>
                </c:pt>
                <c:pt idx="2025">
                  <c:v>7307.8067213445902</c:v>
                </c:pt>
                <c:pt idx="2026">
                  <c:v>7307.9060721453197</c:v>
                </c:pt>
                <c:pt idx="2027">
                  <c:v>7308.0015479549702</c:v>
                </c:pt>
                <c:pt idx="2028">
                  <c:v>7308.1947724204501</c:v>
                </c:pt>
                <c:pt idx="2029">
                  <c:v>7308.26824059709</c:v>
                </c:pt>
                <c:pt idx="2030">
                  <c:v>7308.4873476866596</c:v>
                </c:pt>
                <c:pt idx="2031">
                  <c:v>7308.5011922009198</c:v>
                </c:pt>
                <c:pt idx="2032">
                  <c:v>7308.5828234963101</c:v>
                </c:pt>
                <c:pt idx="2033">
                  <c:v>7308.96914332918</c:v>
                </c:pt>
                <c:pt idx="2034">
                  <c:v>7308.97474956326</c:v>
                </c:pt>
                <c:pt idx="2035">
                  <c:v>7309.0625537652504</c:v>
                </c:pt>
                <c:pt idx="2036">
                  <c:v>7309.1055828705403</c:v>
                </c:pt>
                <c:pt idx="2037">
                  <c:v>7309.1406787652504</c:v>
                </c:pt>
                <c:pt idx="2038">
                  <c:v>7309.2634498383804</c:v>
                </c:pt>
                <c:pt idx="2039">
                  <c:v>7309.36280063912</c:v>
                </c:pt>
                <c:pt idx="2040">
                  <c:v>7309.4582764487704</c:v>
                </c:pt>
                <c:pt idx="2041">
                  <c:v>7309.5287298411104</c:v>
                </c:pt>
                <c:pt idx="2042">
                  <c:v>7309.5849594986003</c:v>
                </c:pt>
                <c:pt idx="2043">
                  <c:v>7309.6515009142404</c:v>
                </c:pt>
                <c:pt idx="2044">
                  <c:v>7309.7508517149799</c:v>
                </c:pt>
                <c:pt idx="2045">
                  <c:v>7309.8463275246304</c:v>
                </c:pt>
                <c:pt idx="2046">
                  <c:v>7310.0395519901003</c:v>
                </c:pt>
                <c:pt idx="2047">
                  <c:v>7310.1130201667502</c:v>
                </c:pt>
                <c:pt idx="2048">
                  <c:v>7310.1389027908399</c:v>
                </c:pt>
                <c:pt idx="2049">
                  <c:v>7310.3321272563098</c:v>
                </c:pt>
                <c:pt idx="2050">
                  <c:v>7310.34597177058</c:v>
                </c:pt>
                <c:pt idx="2051">
                  <c:v>7310.4276030659603</c:v>
                </c:pt>
                <c:pt idx="2052">
                  <c:v>7310.49939060211</c:v>
                </c:pt>
                <c:pt idx="2053">
                  <c:v>7310.73402284644</c:v>
                </c:pt>
                <c:pt idx="2054">
                  <c:v>7310.8139228988402</c:v>
                </c:pt>
                <c:pt idx="2055">
                  <c:v>7310.8156541418202</c:v>
                </c:pt>
                <c:pt idx="2056">
                  <c:v>7311.1082294080397</c:v>
                </c:pt>
                <c:pt idx="2057">
                  <c:v>7311.2075802087702</c:v>
                </c:pt>
                <c:pt idx="2058">
                  <c:v>7319.6681505516099</c:v>
                </c:pt>
                <c:pt idx="2059">
                  <c:v>7322.1458940273096</c:v>
                </c:pt>
                <c:pt idx="2060">
                  <c:v>7328.73553758859</c:v>
                </c:pt>
                <c:pt idx="2061">
                  <c:v>7330.3217002487299</c:v>
                </c:pt>
                <c:pt idx="2062">
                  <c:v>7331.3587764855401</c:v>
                </c:pt>
                <c:pt idx="2063">
                  <c:v>7337.5320322449898</c:v>
                </c:pt>
                <c:pt idx="2064">
                  <c:v>7337.5320322449898</c:v>
                </c:pt>
                <c:pt idx="2065">
                  <c:v>7337.5320322449998</c:v>
                </c:pt>
                <c:pt idx="2066">
                  <c:v>7337.5320322449998</c:v>
                </c:pt>
                <c:pt idx="2067">
                  <c:v>7383.7931934725402</c:v>
                </c:pt>
                <c:pt idx="2068">
                  <c:v>7384.8430075719898</c:v>
                </c:pt>
                <c:pt idx="2069">
                  <c:v>7407.4009143933599</c:v>
                </c:pt>
                <c:pt idx="2070">
                  <c:v>7428.69618546327</c:v>
                </c:pt>
                <c:pt idx="2071">
                  <c:v>7428.69618546327</c:v>
                </c:pt>
                <c:pt idx="2072">
                  <c:v>7431.4439524650797</c:v>
                </c:pt>
                <c:pt idx="2073">
                  <c:v>7436.5206962265001</c:v>
                </c:pt>
                <c:pt idx="2074">
                  <c:v>7457.3663422504897</c:v>
                </c:pt>
                <c:pt idx="2075">
                  <c:v>7466.8398474324404</c:v>
                </c:pt>
                <c:pt idx="2076">
                  <c:v>7466.8656581938203</c:v>
                </c:pt>
                <c:pt idx="2077">
                  <c:v>7467.62750803789</c:v>
                </c:pt>
                <c:pt idx="2078">
                  <c:v>7467.62750803789</c:v>
                </c:pt>
                <c:pt idx="2079">
                  <c:v>7474.2052725441699</c:v>
                </c:pt>
                <c:pt idx="2080">
                  <c:v>7475.4901532344502</c:v>
                </c:pt>
                <c:pt idx="2081">
                  <c:v>7475.57215945608</c:v>
                </c:pt>
                <c:pt idx="2082">
                  <c:v>7475.6837436202904</c:v>
                </c:pt>
                <c:pt idx="2083">
                  <c:v>7475.8600497376101</c:v>
                </c:pt>
                <c:pt idx="2084">
                  <c:v>7476.0717946914901</c:v>
                </c:pt>
                <c:pt idx="2085">
                  <c:v>7476.2527857981604</c:v>
                </c:pt>
                <c:pt idx="2086">
                  <c:v>7476.4598457626998</c:v>
                </c:pt>
                <c:pt idx="2087">
                  <c:v>7476.8478968339004</c:v>
                </c:pt>
                <c:pt idx="2088">
                  <c:v>7477.0288879498803</c:v>
                </c:pt>
                <c:pt idx="2089">
                  <c:v>7477.4169390257402</c:v>
                </c:pt>
                <c:pt idx="2090">
                  <c:v>7477.7229838799603</c:v>
                </c:pt>
                <c:pt idx="2091">
                  <c:v>7477.8049901016002</c:v>
                </c:pt>
                <c:pt idx="2092">
                  <c:v>7477.9165742630103</c:v>
                </c:pt>
                <c:pt idx="2093">
                  <c:v>7478.0044610258101</c:v>
                </c:pt>
                <c:pt idx="2094">
                  <c:v>7478.0928803831303</c:v>
                </c:pt>
                <c:pt idx="2095">
                  <c:v>7478.1930411774601</c:v>
                </c:pt>
                <c:pt idx="2096">
                  <c:v>7478.30462533421</c:v>
                </c:pt>
                <c:pt idx="2097">
                  <c:v>7478.6926764054197</c:v>
                </c:pt>
                <c:pt idx="2098">
                  <c:v>7478.8736675195396</c:v>
                </c:pt>
                <c:pt idx="2099">
                  <c:v>7479.0752271600004</c:v>
                </c:pt>
                <c:pt idx="2100">
                  <c:v>7479.0807274766203</c:v>
                </c:pt>
                <c:pt idx="2101">
                  <c:v>7479.2617185954005</c:v>
                </c:pt>
                <c:pt idx="2102">
                  <c:v>7479.5677634496196</c:v>
                </c:pt>
                <c:pt idx="2103">
                  <c:v>7479.6497696712604</c:v>
                </c:pt>
                <c:pt idx="2104">
                  <c:v>7479.7613538345304</c:v>
                </c:pt>
                <c:pt idx="2105">
                  <c:v>7479.8492405954703</c:v>
                </c:pt>
                <c:pt idx="2106">
                  <c:v>7479.9376599527805</c:v>
                </c:pt>
                <c:pt idx="2107">
                  <c:v>7479.9423449374699</c:v>
                </c:pt>
                <c:pt idx="2108">
                  <c:v>7480.1494049057301</c:v>
                </c:pt>
                <c:pt idx="2109">
                  <c:v>7480.3303960133298</c:v>
                </c:pt>
                <c:pt idx="2110">
                  <c:v>7480.5374559769398</c:v>
                </c:pt>
                <c:pt idx="2111">
                  <c:v>7480.69731049239</c:v>
                </c:pt>
                <c:pt idx="2112">
                  <c:v>7480.9255070481404</c:v>
                </c:pt>
                <c:pt idx="2113">
                  <c:v>7481.1064981650497</c:v>
                </c:pt>
                <c:pt idx="2114">
                  <c:v>7481.4945492409097</c:v>
                </c:pt>
                <c:pt idx="2115">
                  <c:v>7481.6096424595398</c:v>
                </c:pt>
                <c:pt idx="2116">
                  <c:v>7481.6096424595398</c:v>
                </c:pt>
                <c:pt idx="2117">
                  <c:v>7481.6096424595498</c:v>
                </c:pt>
                <c:pt idx="2118">
                  <c:v>7481.6096424595498</c:v>
                </c:pt>
                <c:pt idx="2119">
                  <c:v>7481.7824395224397</c:v>
                </c:pt>
                <c:pt idx="2120">
                  <c:v>7481.8005940951398</c:v>
                </c:pt>
                <c:pt idx="2121">
                  <c:v>7481.9941844772502</c:v>
                </c:pt>
                <c:pt idx="2122">
                  <c:v>7482.1704905982997</c:v>
                </c:pt>
                <c:pt idx="2123">
                  <c:v>7482.2080457061502</c:v>
                </c:pt>
                <c:pt idx="2124">
                  <c:v>7482.2706513926296</c:v>
                </c:pt>
                <c:pt idx="2125">
                  <c:v>7482.3822355484499</c:v>
                </c:pt>
                <c:pt idx="2126">
                  <c:v>7482.7702866196596</c:v>
                </c:pt>
                <c:pt idx="2127">
                  <c:v>7482.9512777347099</c:v>
                </c:pt>
                <c:pt idx="2128">
                  <c:v>7483.1528373751698</c:v>
                </c:pt>
                <c:pt idx="2129">
                  <c:v>7483.1583376908602</c:v>
                </c:pt>
                <c:pt idx="2130">
                  <c:v>7483.1831930857097</c:v>
                </c:pt>
                <c:pt idx="2131">
                  <c:v>7483.3393288105699</c:v>
                </c:pt>
                <c:pt idx="2132">
                  <c:v>7483.64537366479</c:v>
                </c:pt>
                <c:pt idx="2133">
                  <c:v>7483.6625697128402</c:v>
                </c:pt>
                <c:pt idx="2134">
                  <c:v>7483.8389640487703</c:v>
                </c:pt>
                <c:pt idx="2135">
                  <c:v>7483.9268508106397</c:v>
                </c:pt>
                <c:pt idx="2136">
                  <c:v>7484.0152701679599</c:v>
                </c:pt>
                <c:pt idx="2137">
                  <c:v>7484.22701511997</c:v>
                </c:pt>
                <c:pt idx="2138">
                  <c:v>7484.5770008172804</c:v>
                </c:pt>
                <c:pt idx="2139">
                  <c:v>7484.6150661911797</c:v>
                </c:pt>
                <c:pt idx="2140">
                  <c:v>7484.99761694483</c:v>
                </c:pt>
                <c:pt idx="2141">
                  <c:v>7485.0031172623803</c:v>
                </c:pt>
                <c:pt idx="2142">
                  <c:v>7485.1841083802201</c:v>
                </c:pt>
                <c:pt idx="2143">
                  <c:v>7493.7457607667802</c:v>
                </c:pt>
                <c:pt idx="2144">
                  <c:v>7505.4363867007196</c:v>
                </c:pt>
                <c:pt idx="2145">
                  <c:v>7507.6433803640202</c:v>
                </c:pt>
                <c:pt idx="2146">
                  <c:v>7513.2887320358996</c:v>
                </c:pt>
                <c:pt idx="2147">
                  <c:v>7572.7737956778201</c:v>
                </c:pt>
                <c:pt idx="2148">
                  <c:v>7572.7737956778201</c:v>
                </c:pt>
                <c:pt idx="2149">
                  <c:v>7583.3233041788899</c:v>
                </c:pt>
                <c:pt idx="2150">
                  <c:v>7608.0682838126004</c:v>
                </c:pt>
                <c:pt idx="2151">
                  <c:v>7609.2111218213104</c:v>
                </c:pt>
                <c:pt idx="2152">
                  <c:v>7625.1335116067203</c:v>
                </c:pt>
                <c:pt idx="2153">
                  <c:v>7625.6872526740899</c:v>
                </c:pt>
                <c:pt idx="2154">
                  <c:v>7625.6872526740999</c:v>
                </c:pt>
                <c:pt idx="2155">
                  <c:v>7625.6872526740999</c:v>
                </c:pt>
                <c:pt idx="2156">
                  <c:v>7625.6872526741099</c:v>
                </c:pt>
                <c:pt idx="2157">
                  <c:v>7627.5252182232198</c:v>
                </c:pt>
                <c:pt idx="2158">
                  <c:v>7639.2241662386796</c:v>
                </c:pt>
                <c:pt idx="2159">
                  <c:v>7640.9174576466903</c:v>
                </c:pt>
                <c:pt idx="2160">
                  <c:v>7640.9432684089898</c:v>
                </c:pt>
                <c:pt idx="2161">
                  <c:v>7641.7051182524401</c:v>
                </c:pt>
                <c:pt idx="2162">
                  <c:v>7641.7051182524501</c:v>
                </c:pt>
                <c:pt idx="2163">
                  <c:v>7648.2828827593403</c:v>
                </c:pt>
                <c:pt idx="2164">
                  <c:v>7649.6487673513102</c:v>
                </c:pt>
                <c:pt idx="2165">
                  <c:v>7649.7032993156399</c:v>
                </c:pt>
                <c:pt idx="2166">
                  <c:v>7649.7442431444597</c:v>
                </c:pt>
                <c:pt idx="2167">
                  <c:v>7650.03505603538</c:v>
                </c:pt>
                <c:pt idx="2168">
                  <c:v>7650.0368184241197</c:v>
                </c:pt>
                <c:pt idx="2169">
                  <c:v>7650.0913503914999</c:v>
                </c:pt>
                <c:pt idx="2170">
                  <c:v>7650.1322942172701</c:v>
                </c:pt>
                <c:pt idx="2171">
                  <c:v>7650.4231071083304</c:v>
                </c:pt>
                <c:pt idx="2172">
                  <c:v>7650.4248694969201</c:v>
                </c:pt>
                <c:pt idx="2173">
                  <c:v>7650.5203452900696</c:v>
                </c:pt>
                <c:pt idx="2174">
                  <c:v>7650.5825887043002</c:v>
                </c:pt>
                <c:pt idx="2175">
                  <c:v>7650.81115818128</c:v>
                </c:pt>
                <c:pt idx="2176">
                  <c:v>7650.8129205697296</c:v>
                </c:pt>
                <c:pt idx="2177">
                  <c:v>7650.90839636288</c:v>
                </c:pt>
                <c:pt idx="2178">
                  <c:v>7651.20097164253</c:v>
                </c:pt>
                <c:pt idx="2179">
                  <c:v>7651.5890227153404</c:v>
                </c:pt>
                <c:pt idx="2180">
                  <c:v>7651.8798356061998</c:v>
                </c:pt>
                <c:pt idx="2181">
                  <c:v>7651.8815979950004</c:v>
                </c:pt>
                <c:pt idx="2182">
                  <c:v>7651.9361299611601</c:v>
                </c:pt>
                <c:pt idx="2183">
                  <c:v>7651.9770737881399</c:v>
                </c:pt>
                <c:pt idx="2184">
                  <c:v>7652.2678866791503</c:v>
                </c:pt>
                <c:pt idx="2185">
                  <c:v>7652.2696490677999</c:v>
                </c:pt>
                <c:pt idx="2186">
                  <c:v>7652.32418103702</c:v>
                </c:pt>
                <c:pt idx="2187">
                  <c:v>7652.3651248609503</c:v>
                </c:pt>
                <c:pt idx="2188">
                  <c:v>7652.6559377520998</c:v>
                </c:pt>
                <c:pt idx="2189">
                  <c:v>7652.6577001406104</c:v>
                </c:pt>
                <c:pt idx="2190">
                  <c:v>7652.7531759337498</c:v>
                </c:pt>
                <c:pt idx="2191">
                  <c:v>7652.8154193498103</c:v>
                </c:pt>
                <c:pt idx="2192">
                  <c:v>7653.0439888250503</c:v>
                </c:pt>
                <c:pt idx="2193">
                  <c:v>7653.0457512134099</c:v>
                </c:pt>
                <c:pt idx="2194">
                  <c:v>7653.4338022862203</c:v>
                </c:pt>
                <c:pt idx="2195">
                  <c:v>7653.7263775658703</c:v>
                </c:pt>
                <c:pt idx="2196">
                  <c:v>7653.7809095308103</c:v>
                </c:pt>
                <c:pt idx="2197">
                  <c:v>7653.8218533590198</c:v>
                </c:pt>
                <c:pt idx="2198">
                  <c:v>7654.1126662499701</c:v>
                </c:pt>
                <c:pt idx="2199">
                  <c:v>7654.1144286386798</c:v>
                </c:pt>
                <c:pt idx="2200">
                  <c:v>7654.1689606066702</c:v>
                </c:pt>
                <c:pt idx="2201">
                  <c:v>7654.2099044318302</c:v>
                </c:pt>
                <c:pt idx="2202">
                  <c:v>7654.5007173229196</c:v>
                </c:pt>
                <c:pt idx="2203">
                  <c:v>7654.5024797114802</c:v>
                </c:pt>
                <c:pt idx="2204">
                  <c:v>7654.5979555046297</c:v>
                </c:pt>
                <c:pt idx="2205">
                  <c:v>7654.6325913563996</c:v>
                </c:pt>
                <c:pt idx="2206">
                  <c:v>7654.6601989194696</c:v>
                </c:pt>
                <c:pt idx="2207">
                  <c:v>7654.8887683958701</c:v>
                </c:pt>
                <c:pt idx="2208">
                  <c:v>7654.8905307842897</c:v>
                </c:pt>
                <c:pt idx="2209">
                  <c:v>7655.2785818570901</c:v>
                </c:pt>
                <c:pt idx="2210">
                  <c:v>7655.6256891004696</c:v>
                </c:pt>
                <c:pt idx="2211">
                  <c:v>7655.6666329298996</c:v>
                </c:pt>
                <c:pt idx="2212">
                  <c:v>7655.9574458207899</c:v>
                </c:pt>
                <c:pt idx="2213">
                  <c:v>7655.9592082095596</c:v>
                </c:pt>
                <c:pt idx="2214">
                  <c:v>7656.0137401763304</c:v>
                </c:pt>
                <c:pt idx="2215">
                  <c:v>7656.0546840027</c:v>
                </c:pt>
                <c:pt idx="2216">
                  <c:v>7656.3454968937403</c:v>
                </c:pt>
                <c:pt idx="2217">
                  <c:v>7656.34725928236</c:v>
                </c:pt>
                <c:pt idx="2218">
                  <c:v>7656.4017912521904</c:v>
                </c:pt>
                <c:pt idx="2219">
                  <c:v>7656.4427350755104</c:v>
                </c:pt>
                <c:pt idx="2220">
                  <c:v>7656.5049784891298</c:v>
                </c:pt>
                <c:pt idx="2221">
                  <c:v>7656.7335479666899</c:v>
                </c:pt>
                <c:pt idx="2222">
                  <c:v>7656.7353103551704</c:v>
                </c:pt>
                <c:pt idx="2223">
                  <c:v>7656.8307861483099</c:v>
                </c:pt>
                <c:pt idx="2224">
                  <c:v>7656.8930295649898</c:v>
                </c:pt>
                <c:pt idx="2225">
                  <c:v>7657.1233614279699</c:v>
                </c:pt>
                <c:pt idx="2226">
                  <c:v>7657.2608033008801</c:v>
                </c:pt>
                <c:pt idx="2227">
                  <c:v>7657.26949999108</c:v>
                </c:pt>
                <c:pt idx="2228">
                  <c:v>7657.7401799270801</c:v>
                </c:pt>
                <c:pt idx="2229">
                  <c:v>7657.8022253916097</c:v>
                </c:pt>
                <c:pt idx="2230">
                  <c:v>7657.8039877804404</c:v>
                </c:pt>
                <c:pt idx="2231">
                  <c:v>7657.8585197459897</c:v>
                </c:pt>
                <c:pt idx="2232">
                  <c:v>7657.8994635735799</c:v>
                </c:pt>
                <c:pt idx="2233">
                  <c:v>7658.1902764645602</c:v>
                </c:pt>
                <c:pt idx="2234">
                  <c:v>7658.1920388532399</c:v>
                </c:pt>
                <c:pt idx="2235">
                  <c:v>7658.2465708218497</c:v>
                </c:pt>
                <c:pt idx="2236">
                  <c:v>7658.2875146463903</c:v>
                </c:pt>
                <c:pt idx="2237">
                  <c:v>7658.5783275375097</c:v>
                </c:pt>
                <c:pt idx="2238">
                  <c:v>7658.5800899260503</c:v>
                </c:pt>
                <c:pt idx="2239">
                  <c:v>7658.6755657191898</c:v>
                </c:pt>
                <c:pt idx="2240">
                  <c:v>7658.73780913464</c:v>
                </c:pt>
                <c:pt idx="2241">
                  <c:v>7658.9663786104602</c:v>
                </c:pt>
                <c:pt idx="2242">
                  <c:v>7658.9681409988498</c:v>
                </c:pt>
                <c:pt idx="2243">
                  <c:v>7659.3561920716602</c:v>
                </c:pt>
                <c:pt idx="2244">
                  <c:v>7667.8233709819597</c:v>
                </c:pt>
                <c:pt idx="2245">
                  <c:v>7679.5139969158899</c:v>
                </c:pt>
                <c:pt idx="2246">
                  <c:v>7700.5803171601101</c:v>
                </c:pt>
                <c:pt idx="2247">
                  <c:v>7734.8971393480897</c:v>
                </c:pt>
                <c:pt idx="2248">
                  <c:v>7754.2879623444996</c:v>
                </c:pt>
                <c:pt idx="2249">
                  <c:v>7756.5207929881499</c:v>
                </c:pt>
                <c:pt idx="2250">
                  <c:v>7758.3655725590497</c:v>
                </c:pt>
                <c:pt idx="2251">
                  <c:v>7762.4431827735998</c:v>
                </c:pt>
                <c:pt idx="2252">
                  <c:v>7769.76486288864</c:v>
                </c:pt>
                <c:pt idx="2253">
                  <c:v>7769.76486288865</c:v>
                </c:pt>
                <c:pt idx="2254">
                  <c:v>7769.76486288865</c:v>
                </c:pt>
                <c:pt idx="2255">
                  <c:v>7769.76486288866</c:v>
                </c:pt>
                <c:pt idx="2256">
                  <c:v>7776.9300228226903</c:v>
                </c:pt>
                <c:pt idx="2257">
                  <c:v>7781.0559013921302</c:v>
                </c:pt>
                <c:pt idx="2258">
                  <c:v>7806.9782911775401</c:v>
                </c:pt>
                <c:pt idx="2259">
                  <c:v>7814.9950678609302</c:v>
                </c:pt>
                <c:pt idx="2260">
                  <c:v>7815.0208786241701</c:v>
                </c:pt>
                <c:pt idx="2261">
                  <c:v>7815.7827284669902</c:v>
                </c:pt>
                <c:pt idx="2262">
                  <c:v>7815.7827284670002</c:v>
                </c:pt>
                <c:pt idx="2263">
                  <c:v>7822.3604929745197</c:v>
                </c:pt>
                <c:pt idx="2264">
                  <c:v>7822.7322212476201</c:v>
                </c:pt>
                <c:pt idx="2265">
                  <c:v>7823.5641501303699</c:v>
                </c:pt>
                <c:pt idx="2266">
                  <c:v>7823.6450573448001</c:v>
                </c:pt>
                <c:pt idx="2267">
                  <c:v>7823.6641741842004</c:v>
                </c:pt>
                <c:pt idx="2268">
                  <c:v>7823.6765612317204</c:v>
                </c:pt>
                <c:pt idx="2269">
                  <c:v>7823.75964999385</c:v>
                </c:pt>
                <c:pt idx="2270">
                  <c:v>7823.7720370162197</c:v>
                </c:pt>
                <c:pt idx="2271">
                  <c:v>7823.7903262665404</c:v>
                </c:pt>
                <c:pt idx="2272">
                  <c:v>7823.84721184708</c:v>
                </c:pt>
                <c:pt idx="2273">
                  <c:v>7824.0331084183399</c:v>
                </c:pt>
                <c:pt idx="2274">
                  <c:v>7824.0522252600604</c:v>
                </c:pt>
                <c:pt idx="2275">
                  <c:v>7824.0646123029201</c:v>
                </c:pt>
                <c:pt idx="2276">
                  <c:v>7824.1349609578001</c:v>
                </c:pt>
                <c:pt idx="2277">
                  <c:v>7824.1350577264002</c:v>
                </c:pt>
                <c:pt idx="2278">
                  <c:v>7824.1477010697099</c:v>
                </c:pt>
                <c:pt idx="2279">
                  <c:v>7824.2352629229399</c:v>
                </c:pt>
                <c:pt idx="2280">
                  <c:v>7824.2675658631997</c:v>
                </c:pt>
                <c:pt idx="2281">
                  <c:v>7824.3402522820898</c:v>
                </c:pt>
                <c:pt idx="2282">
                  <c:v>7824.44282212294</c:v>
                </c:pt>
                <c:pt idx="2283">
                  <c:v>7824.4709526165298</c:v>
                </c:pt>
                <c:pt idx="2284">
                  <c:v>7824.7057548984803</c:v>
                </c:pt>
                <c:pt idx="2285">
                  <c:v>7824.7283033579497</c:v>
                </c:pt>
                <c:pt idx="2286">
                  <c:v>7824.8289274275303</c:v>
                </c:pt>
                <c:pt idx="2287">
                  <c:v>7824.8407144453304</c:v>
                </c:pt>
                <c:pt idx="2288">
                  <c:v>7824.8590036900696</c:v>
                </c:pt>
                <c:pt idx="2289">
                  <c:v>7824.9092942858097</c:v>
                </c:pt>
                <c:pt idx="2290">
                  <c:v>7824.9570174794599</c:v>
                </c:pt>
                <c:pt idx="2291">
                  <c:v>7825.0343292243697</c:v>
                </c:pt>
                <c:pt idx="2292">
                  <c:v>7825.1133145056601</c:v>
                </c:pt>
                <c:pt idx="2293">
                  <c:v>7825.1209026779898</c:v>
                </c:pt>
                <c:pt idx="2294">
                  <c:v>7825.1332897320299</c:v>
                </c:pt>
                <c:pt idx="2295">
                  <c:v>7825.1426720507397</c:v>
                </c:pt>
                <c:pt idx="2296">
                  <c:v>7825.2287655165401</c:v>
                </c:pt>
                <c:pt idx="2297">
                  <c:v>7825.2470547636003</c:v>
                </c:pt>
                <c:pt idx="2298">
                  <c:v>7825.5213408032396</c:v>
                </c:pt>
                <c:pt idx="2299">
                  <c:v>7825.6168165877398</c:v>
                </c:pt>
                <c:pt idx="2300">
                  <c:v>7825.6351058371301</c:v>
                </c:pt>
                <c:pt idx="2301">
                  <c:v>7825.6919914167302</c:v>
                </c:pt>
                <c:pt idx="2302">
                  <c:v>7825.8268266189798</c:v>
                </c:pt>
                <c:pt idx="2303">
                  <c:v>7825.8778879889196</c:v>
                </c:pt>
                <c:pt idx="2304">
                  <c:v>7825.8970048297197</c:v>
                </c:pt>
                <c:pt idx="2305">
                  <c:v>7825.9093918744402</c:v>
                </c:pt>
                <c:pt idx="2306">
                  <c:v>7825.9797405283898</c:v>
                </c:pt>
                <c:pt idx="2307">
                  <c:v>7825.9924806393601</c:v>
                </c:pt>
                <c:pt idx="2308">
                  <c:v>7826.0800424925901</c:v>
                </c:pt>
                <c:pt idx="2309">
                  <c:v>7826.1123454328599</c:v>
                </c:pt>
                <c:pt idx="2310">
                  <c:v>7826.18503185175</c:v>
                </c:pt>
                <c:pt idx="2311">
                  <c:v>7826.2850559055796</c:v>
                </c:pt>
                <c:pt idx="2312">
                  <c:v>7826.2974429456499</c:v>
                </c:pt>
                <c:pt idx="2313">
                  <c:v>7826.5505344681396</c:v>
                </c:pt>
                <c:pt idx="2314">
                  <c:v>7826.5730829276099</c:v>
                </c:pt>
                <c:pt idx="2315">
                  <c:v>7826.6756527684602</c:v>
                </c:pt>
                <c:pt idx="2316">
                  <c:v>7826.7037832606502</c:v>
                </c:pt>
                <c:pt idx="2317">
                  <c:v>7826.7540738573298</c:v>
                </c:pt>
                <c:pt idx="2318">
                  <c:v>7826.8017970491201</c:v>
                </c:pt>
                <c:pt idx="2319">
                  <c:v>7826.84674595668</c:v>
                </c:pt>
                <c:pt idx="2320">
                  <c:v>7826.8791087958898</c:v>
                </c:pt>
                <c:pt idx="2321">
                  <c:v>7826.9385855439996</c:v>
                </c:pt>
                <c:pt idx="2322">
                  <c:v>7826.9611340034699</c:v>
                </c:pt>
                <c:pt idx="2323">
                  <c:v>7826.9733387157303</c:v>
                </c:pt>
                <c:pt idx="2324">
                  <c:v>7826.97806930355</c:v>
                </c:pt>
                <c:pt idx="2325">
                  <c:v>7826.9874516204</c:v>
                </c:pt>
                <c:pt idx="2326">
                  <c:v>7827.0617580730404</c:v>
                </c:pt>
                <c:pt idx="2327">
                  <c:v>7827.0735450880602</c:v>
                </c:pt>
                <c:pt idx="2328">
                  <c:v>7827.09183433419</c:v>
                </c:pt>
                <c:pt idx="2329">
                  <c:v>7827.2537092696803</c:v>
                </c:pt>
                <c:pt idx="2330">
                  <c:v>7827.3661203747597</c:v>
                </c:pt>
                <c:pt idx="2331">
                  <c:v>7827.4615961592599</c:v>
                </c:pt>
                <c:pt idx="2332">
                  <c:v>7827.4798854077198</c:v>
                </c:pt>
                <c:pt idx="2333">
                  <c:v>7827.7226675595102</c:v>
                </c:pt>
                <c:pt idx="2334">
                  <c:v>7827.7417843993699</c:v>
                </c:pt>
                <c:pt idx="2335">
                  <c:v>7827.7541714459603</c:v>
                </c:pt>
                <c:pt idx="2336">
                  <c:v>7827.8372602090203</c:v>
                </c:pt>
                <c:pt idx="2337">
                  <c:v>7827.8496472304596</c:v>
                </c:pt>
                <c:pt idx="2338">
                  <c:v>7827.8679364812497</c:v>
                </c:pt>
                <c:pt idx="2339">
                  <c:v>7827.9248220622503</c:v>
                </c:pt>
                <c:pt idx="2340">
                  <c:v>7828.1107186330401</c:v>
                </c:pt>
                <c:pt idx="2341">
                  <c:v>7828.1298354752298</c:v>
                </c:pt>
                <c:pt idx="2342">
                  <c:v>7828.1416478380497</c:v>
                </c:pt>
                <c:pt idx="2343">
                  <c:v>7828.14222251717</c:v>
                </c:pt>
                <c:pt idx="2344">
                  <c:v>7828.2125711725002</c:v>
                </c:pt>
                <c:pt idx="2345">
                  <c:v>7828.2126679411103</c:v>
                </c:pt>
                <c:pt idx="2346">
                  <c:v>7828.2253112848803</c:v>
                </c:pt>
                <c:pt idx="2347">
                  <c:v>7828.3128731381103</c:v>
                </c:pt>
                <c:pt idx="2348">
                  <c:v>7828.3451760783701</c:v>
                </c:pt>
                <c:pt idx="2349">
                  <c:v>7828.4178624972701</c:v>
                </c:pt>
                <c:pt idx="2350">
                  <c:v>7828.5204323381104</c:v>
                </c:pt>
                <c:pt idx="2351">
                  <c:v>7828.5485628312399</c:v>
                </c:pt>
                <c:pt idx="2352">
                  <c:v>7828.6465766187703</c:v>
                </c:pt>
                <c:pt idx="2353">
                  <c:v>7828.7833651136598</c:v>
                </c:pt>
                <c:pt idx="2354">
                  <c:v>7828.8059135731301</c:v>
                </c:pt>
                <c:pt idx="2355">
                  <c:v>7828.8181182853796</c:v>
                </c:pt>
                <c:pt idx="2356">
                  <c:v>7828.9065376426997</c:v>
                </c:pt>
                <c:pt idx="2357">
                  <c:v>7828.9183246595703</c:v>
                </c:pt>
                <c:pt idx="2358">
                  <c:v>7828.9366139047697</c:v>
                </c:pt>
                <c:pt idx="2359">
                  <c:v>7828.9869045000496</c:v>
                </c:pt>
                <c:pt idx="2360">
                  <c:v>7829.0346276946302</c:v>
                </c:pt>
                <c:pt idx="2361">
                  <c:v>7829.0984888393396</c:v>
                </c:pt>
                <c:pt idx="2362">
                  <c:v>7829.1119394386096</c:v>
                </c:pt>
                <c:pt idx="2363">
                  <c:v>7829.1909247208296</c:v>
                </c:pt>
                <c:pt idx="2364">
                  <c:v>7829.2108999462798</c:v>
                </c:pt>
                <c:pt idx="2365">
                  <c:v>7829.2202822659101</c:v>
                </c:pt>
                <c:pt idx="2366">
                  <c:v>7829.30637573078</c:v>
                </c:pt>
                <c:pt idx="2367">
                  <c:v>7829.3246649783096</c:v>
                </c:pt>
                <c:pt idx="2368">
                  <c:v>7829.4865399152004</c:v>
                </c:pt>
                <c:pt idx="2369">
                  <c:v>7829.5674471300999</c:v>
                </c:pt>
                <c:pt idx="2370">
                  <c:v>7829.5789757966904</c:v>
                </c:pt>
                <c:pt idx="2371">
                  <c:v>7829.5865639690301</c:v>
                </c:pt>
                <c:pt idx="2372">
                  <c:v>7829.5989510174804</c:v>
                </c:pt>
                <c:pt idx="2373">
                  <c:v>7829.6820397786796</c:v>
                </c:pt>
                <c:pt idx="2374">
                  <c:v>7829.6944268019797</c:v>
                </c:pt>
                <c:pt idx="2375">
                  <c:v>7829.7127160518403</c:v>
                </c:pt>
                <c:pt idx="2376">
                  <c:v>7829.7696016319096</c:v>
                </c:pt>
                <c:pt idx="2377">
                  <c:v>7829.9554982036298</c:v>
                </c:pt>
                <c:pt idx="2378">
                  <c:v>7829.97461504489</c:v>
                </c:pt>
                <c:pt idx="2379">
                  <c:v>7829.9870020886801</c:v>
                </c:pt>
                <c:pt idx="2380">
                  <c:v>7830.0157849527805</c:v>
                </c:pt>
                <c:pt idx="2381">
                  <c:v>7830.05735074309</c:v>
                </c:pt>
                <c:pt idx="2382">
                  <c:v>7830.0574475117</c:v>
                </c:pt>
                <c:pt idx="2383">
                  <c:v>7830.0700908545396</c:v>
                </c:pt>
                <c:pt idx="2384">
                  <c:v>7830.1576527077696</c:v>
                </c:pt>
                <c:pt idx="2385">
                  <c:v>7830.1899556480303</c:v>
                </c:pt>
                <c:pt idx="2386">
                  <c:v>7830.2626420669203</c:v>
                </c:pt>
                <c:pt idx="2387">
                  <c:v>7830.36266612075</c:v>
                </c:pt>
                <c:pt idx="2388">
                  <c:v>7830.3652119077697</c:v>
                </c:pt>
                <c:pt idx="2389">
                  <c:v>7830.3750531598898</c:v>
                </c:pt>
                <c:pt idx="2390">
                  <c:v>7830.3993118312201</c:v>
                </c:pt>
                <c:pt idx="2391">
                  <c:v>7830.62814468331</c:v>
                </c:pt>
                <c:pt idx="2392">
                  <c:v>7830.6506931427803</c:v>
                </c:pt>
                <c:pt idx="2393">
                  <c:v>7830.7513172123499</c:v>
                </c:pt>
                <c:pt idx="2394">
                  <c:v>7830.7813934753603</c:v>
                </c:pt>
                <c:pt idx="2395">
                  <c:v>7830.8316840715697</c:v>
                </c:pt>
                <c:pt idx="2396">
                  <c:v>7830.8794072642904</c:v>
                </c:pt>
                <c:pt idx="2397">
                  <c:v>7830.9567190101297</c:v>
                </c:pt>
                <c:pt idx="2398">
                  <c:v>7831.0241756271498</c:v>
                </c:pt>
                <c:pt idx="2399">
                  <c:v>7831.0357042904898</c:v>
                </c:pt>
                <c:pt idx="2400">
                  <c:v>7831.0387442186402</c:v>
                </c:pt>
                <c:pt idx="2401">
                  <c:v>7831.0509489308997</c:v>
                </c:pt>
                <c:pt idx="2402">
                  <c:v>7831.0556795177899</c:v>
                </c:pt>
                <c:pt idx="2403">
                  <c:v>7831.0650618355703</c:v>
                </c:pt>
                <c:pt idx="2404">
                  <c:v>7831.1387682724699</c:v>
                </c:pt>
                <c:pt idx="2405">
                  <c:v>7831.1393682882099</c:v>
                </c:pt>
                <c:pt idx="2406">
                  <c:v>7831.1511553023001</c:v>
                </c:pt>
                <c:pt idx="2407">
                  <c:v>7831.1694445488902</c:v>
                </c:pt>
                <c:pt idx="2408">
                  <c:v>7831.4437305889996</c:v>
                </c:pt>
                <c:pt idx="2409">
                  <c:v>7831.5392063734998</c:v>
                </c:pt>
                <c:pt idx="2410">
                  <c:v>7831.55749562243</c:v>
                </c:pt>
                <c:pt idx="2411">
                  <c:v>7831.6143812015598</c:v>
                </c:pt>
                <c:pt idx="2412">
                  <c:v>7831.8002777742204</c:v>
                </c:pt>
                <c:pt idx="2413">
                  <c:v>7831.8177901413201</c:v>
                </c:pt>
                <c:pt idx="2414">
                  <c:v>7831.8317816602002</c:v>
                </c:pt>
                <c:pt idx="2415">
                  <c:v>7831.9021303136797</c:v>
                </c:pt>
                <c:pt idx="2416">
                  <c:v>7831.9148704241898</c:v>
                </c:pt>
                <c:pt idx="2417">
                  <c:v>7831.9455466959598</c:v>
                </c:pt>
                <c:pt idx="2418">
                  <c:v>7832.0024322774198</c:v>
                </c:pt>
                <c:pt idx="2419">
                  <c:v>7832.1074216365796</c:v>
                </c:pt>
                <c:pt idx="2420">
                  <c:v>7832.2074456904002</c:v>
                </c:pt>
                <c:pt idx="2421">
                  <c:v>7832.21983273141</c:v>
                </c:pt>
                <c:pt idx="2422">
                  <c:v>7832.2901813872104</c:v>
                </c:pt>
                <c:pt idx="2423">
                  <c:v>7832.3029215000497</c:v>
                </c:pt>
                <c:pt idx="2424">
                  <c:v>7832.3904833532797</c:v>
                </c:pt>
                <c:pt idx="2425">
                  <c:v>7832.4227862935504</c:v>
                </c:pt>
                <c:pt idx="2426">
                  <c:v>7832.4729242529702</c:v>
                </c:pt>
                <c:pt idx="2427">
                  <c:v>7832.4954727124396</c:v>
                </c:pt>
                <c:pt idx="2428">
                  <c:v>7832.5980425532898</c:v>
                </c:pt>
                <c:pt idx="2429">
                  <c:v>7832.6261730459501</c:v>
                </c:pt>
                <c:pt idx="2430">
                  <c:v>7832.6764636430798</c:v>
                </c:pt>
                <c:pt idx="2431">
                  <c:v>7832.7241868339397</c:v>
                </c:pt>
                <c:pt idx="2432">
                  <c:v>7832.8014985816499</c:v>
                </c:pt>
                <c:pt idx="2433">
                  <c:v>7832.8609753288301</c:v>
                </c:pt>
                <c:pt idx="2434">
                  <c:v>7832.8835237883004</c:v>
                </c:pt>
                <c:pt idx="2435">
                  <c:v>7832.8957285005599</c:v>
                </c:pt>
                <c:pt idx="2436">
                  <c:v>7832.9098414052196</c:v>
                </c:pt>
                <c:pt idx="2437">
                  <c:v>7832.9841478578701</c:v>
                </c:pt>
                <c:pt idx="2438">
                  <c:v>7832.9959348738103</c:v>
                </c:pt>
                <c:pt idx="2439">
                  <c:v>7833.0142241194799</c:v>
                </c:pt>
                <c:pt idx="2440">
                  <c:v>7833.1760990545099</c:v>
                </c:pt>
                <c:pt idx="2441">
                  <c:v>7833.1895496528596</c:v>
                </c:pt>
                <c:pt idx="2442">
                  <c:v>7833.2685349360099</c:v>
                </c:pt>
                <c:pt idx="2443">
                  <c:v>7833.2885101605198</c:v>
                </c:pt>
                <c:pt idx="2444">
                  <c:v>7833.2978924810805</c:v>
                </c:pt>
                <c:pt idx="2445">
                  <c:v>7833.38398594502</c:v>
                </c:pt>
                <c:pt idx="2446">
                  <c:v>7833.4022751930097</c:v>
                </c:pt>
                <c:pt idx="2447">
                  <c:v>7841.90098119713</c:v>
                </c:pt>
                <c:pt idx="2448">
                  <c:v>7850.3260574927499</c:v>
                </c:pt>
                <c:pt idx="2449">
                  <c:v>7852.9767922277097</c:v>
                </c:pt>
                <c:pt idx="2450">
                  <c:v>7853.5916071310603</c:v>
                </c:pt>
                <c:pt idx="2451">
                  <c:v>7855.7986007845002</c:v>
                </c:pt>
                <c:pt idx="2452">
                  <c:v>7865.1328118145402</c:v>
                </c:pt>
                <c:pt idx="2453">
                  <c:v>7891.33765877317</c:v>
                </c:pt>
                <c:pt idx="2454">
                  <c:v>7905.8647347223005</c:v>
                </c:pt>
                <c:pt idx="2455">
                  <c:v>7921.6061334060496</c:v>
                </c:pt>
                <c:pt idx="2456">
                  <c:v>7927.9200833177501</c:v>
                </c:pt>
                <c:pt idx="2457">
                  <c:v>7927.9200833177501</c:v>
                </c:pt>
                <c:pt idx="2458">
                  <c:v>7927.9200833177601</c:v>
                </c:pt>
                <c:pt idx="2459">
                  <c:v>7927.9200833177601</c:v>
                </c:pt>
                <c:pt idx="2460">
                  <c:v>7929.2456939644098</c:v>
                </c:pt>
                <c:pt idx="2461">
                  <c:v>7930.2103521299496</c:v>
                </c:pt>
                <c:pt idx="2462">
                  <c:v>7930.5984032027</c:v>
                </c:pt>
                <c:pt idx="2463">
                  <c:v>7931.9976935323002</c:v>
                </c:pt>
                <c:pt idx="2464">
                  <c:v>7931.9976935323002</c:v>
                </c:pt>
                <c:pt idx="2465">
                  <c:v>7931.9976935323102</c:v>
                </c:pt>
                <c:pt idx="2466">
                  <c:v>7931.9976935323102</c:v>
                </c:pt>
                <c:pt idx="2467">
                  <c:v>7933.8424731032001</c:v>
                </c:pt>
                <c:pt idx="2468">
                  <c:v>7933.8424731032001</c:v>
                </c:pt>
                <c:pt idx="2469">
                  <c:v>7933.8424731032001</c:v>
                </c:pt>
                <c:pt idx="2470">
                  <c:v>7933.8424731032101</c:v>
                </c:pt>
                <c:pt idx="2471">
                  <c:v>7954.67601341725</c:v>
                </c:pt>
                <c:pt idx="2472">
                  <c:v>7955.1222919391003</c:v>
                </c:pt>
                <c:pt idx="2473">
                  <c:v>7966.24844727851</c:v>
                </c:pt>
                <c:pt idx="2474">
                  <c:v>7979.8603386815503</c:v>
                </c:pt>
                <c:pt idx="2475">
                  <c:v>7979.8603386815503</c:v>
                </c:pt>
                <c:pt idx="2476">
                  <c:v>7989.0726780751702</c:v>
                </c:pt>
                <c:pt idx="2477">
                  <c:v>7995.4160237312299</c:v>
                </c:pt>
                <c:pt idx="2478">
                  <c:v>7995.89540035557</c:v>
                </c:pt>
                <c:pt idx="2479">
                  <c:v>7996.4381031896901</c:v>
                </c:pt>
                <c:pt idx="2480">
                  <c:v>7996.8098314627996</c:v>
                </c:pt>
                <c:pt idx="2481">
                  <c:v>7997.6259510740601</c:v>
                </c:pt>
                <c:pt idx="2482">
                  <c:v>7997.6307858694299</c:v>
                </c:pt>
                <c:pt idx="2483">
                  <c:v>7997.7262616790804</c:v>
                </c:pt>
                <c:pt idx="2484">
                  <c:v>7997.7972578592598</c:v>
                </c:pt>
                <c:pt idx="2485">
                  <c:v>7997.8083987254604</c:v>
                </c:pt>
                <c:pt idx="2486">
                  <c:v>7997.8927336563302</c:v>
                </c:pt>
                <c:pt idx="2487">
                  <c:v>7997.9038745351099</c:v>
                </c:pt>
                <c:pt idx="2488">
                  <c:v>7997.9185263402696</c:v>
                </c:pt>
                <c:pt idx="2489">
                  <c:v>7997.9568657092696</c:v>
                </c:pt>
                <c:pt idx="2490">
                  <c:v>7998.0140021499201</c:v>
                </c:pt>
                <c:pt idx="2491">
                  <c:v>7998.0188369452899</c:v>
                </c:pt>
                <c:pt idx="2492">
                  <c:v>7998.1143127549403</c:v>
                </c:pt>
                <c:pt idx="2493">
                  <c:v>7998.1853089327897</c:v>
                </c:pt>
                <c:pt idx="2494">
                  <c:v>7998.1964498013203</c:v>
                </c:pt>
                <c:pt idx="2495">
                  <c:v>7998.2211545649898</c:v>
                </c:pt>
                <c:pt idx="2496">
                  <c:v>7998.3065774161296</c:v>
                </c:pt>
                <c:pt idx="2497">
                  <c:v>7998.3433199003302</c:v>
                </c:pt>
                <c:pt idx="2498">
                  <c:v>7998.4068880211498</c:v>
                </c:pt>
                <c:pt idx="2499">
                  <c:v>7998.4416478592902</c:v>
                </c:pt>
                <c:pt idx="2500">
                  <c:v>7998.5545322615599</c:v>
                </c:pt>
                <c:pt idx="2501">
                  <c:v>7998.5608158633104</c:v>
                </c:pt>
                <c:pt idx="2502">
                  <c:v>7998.5733600063204</c:v>
                </c:pt>
                <c:pt idx="2503">
                  <c:v>7998.6946284919904</c:v>
                </c:pt>
                <c:pt idx="2504">
                  <c:v>7998.7426223140201</c:v>
                </c:pt>
                <c:pt idx="2505">
                  <c:v>7998.8130076043299</c:v>
                </c:pt>
                <c:pt idx="2506">
                  <c:v>7998.8490994702997</c:v>
                </c:pt>
                <c:pt idx="2507">
                  <c:v>7998.9614110798502</c:v>
                </c:pt>
                <c:pt idx="2508">
                  <c:v>7998.9869045382302</c:v>
                </c:pt>
                <c:pt idx="2509">
                  <c:v>7999.01989515684</c:v>
                </c:pt>
                <c:pt idx="2510">
                  <c:v>7999.2010586801898</c:v>
                </c:pt>
                <c:pt idx="2511">
                  <c:v>7999.2096008136796</c:v>
                </c:pt>
                <c:pt idx="2512">
                  <c:v>7999.2199529115996</c:v>
                </c:pt>
                <c:pt idx="2513">
                  <c:v>7999.2539863563097</c:v>
                </c:pt>
                <c:pt idx="2514">
                  <c:v>7999.2651272192597</c:v>
                </c:pt>
                <c:pt idx="2515">
                  <c:v>7999.3209489323199</c:v>
                </c:pt>
                <c:pt idx="2516">
                  <c:v>7999.34946215339</c:v>
                </c:pt>
                <c:pt idx="2517">
                  <c:v>7999.3606030289002</c:v>
                </c:pt>
                <c:pt idx="2518">
                  <c:v>7999.3752548340699</c:v>
                </c:pt>
                <c:pt idx="2519">
                  <c:v>7999.4135942063203</c:v>
                </c:pt>
                <c:pt idx="2520">
                  <c:v>7999.4707306437103</c:v>
                </c:pt>
                <c:pt idx="2521">
                  <c:v>7999.4755654390901</c:v>
                </c:pt>
                <c:pt idx="2522">
                  <c:v>7999.5192943513302</c:v>
                </c:pt>
                <c:pt idx="2523">
                  <c:v>7999.5710412487297</c:v>
                </c:pt>
                <c:pt idx="2524">
                  <c:v>7999.5891097560498</c:v>
                </c:pt>
                <c:pt idx="2525">
                  <c:v>7999.6420374298395</c:v>
                </c:pt>
                <c:pt idx="2526">
                  <c:v>7999.6531782951197</c:v>
                </c:pt>
                <c:pt idx="2527">
                  <c:v>7999.7375132269199</c:v>
                </c:pt>
                <c:pt idx="2528">
                  <c:v>7999.7486541047601</c:v>
                </c:pt>
                <c:pt idx="2529">
                  <c:v>7999.7633059099298</c:v>
                </c:pt>
                <c:pt idx="2530">
                  <c:v>7999.8016452798602</c:v>
                </c:pt>
                <c:pt idx="2531">
                  <c:v>7999.8587817195803</c:v>
                </c:pt>
                <c:pt idx="2532">
                  <c:v>7999.8636165149501</c:v>
                </c:pt>
                <c:pt idx="2533">
                  <c:v>7999.9590923245996</c:v>
                </c:pt>
                <c:pt idx="2534">
                  <c:v>8000.0300885033703</c:v>
                </c:pt>
                <c:pt idx="2535">
                  <c:v>8000.0412293709796</c:v>
                </c:pt>
                <c:pt idx="2536">
                  <c:v>8000.06593413464</c:v>
                </c:pt>
                <c:pt idx="2537">
                  <c:v>8000.1367051806301</c:v>
                </c:pt>
                <c:pt idx="2538">
                  <c:v>8000.1513569857898</c:v>
                </c:pt>
                <c:pt idx="2539">
                  <c:v>8000.1880994699804</c:v>
                </c:pt>
                <c:pt idx="2540">
                  <c:v>8000.18969635339</c:v>
                </c:pt>
                <c:pt idx="2541">
                  <c:v>8000.2468327954402</c:v>
                </c:pt>
                <c:pt idx="2542">
                  <c:v>8000.25166759081</c:v>
                </c:pt>
                <c:pt idx="2543">
                  <c:v>8000.2864274289404</c:v>
                </c:pt>
                <c:pt idx="2544">
                  <c:v>8000.4181395769101</c:v>
                </c:pt>
                <c:pt idx="2545">
                  <c:v>8000.4292804468396</c:v>
                </c:pt>
                <c:pt idx="2546">
                  <c:v>8000.4877311885302</c:v>
                </c:pt>
                <c:pt idx="2547">
                  <c:v>8000.5394080616497</c:v>
                </c:pt>
                <c:pt idx="2548">
                  <c:v>8000.5761505458504</c:v>
                </c:pt>
                <c:pt idx="2549">
                  <c:v>8000.5874018836703</c:v>
                </c:pt>
                <c:pt idx="2550">
                  <c:v>8000.63971866667</c:v>
                </c:pt>
                <c:pt idx="2551">
                  <c:v>8000.6577871739801</c:v>
                </c:pt>
                <c:pt idx="2552">
                  <c:v>8000.7936465088196</c:v>
                </c:pt>
                <c:pt idx="2553">
                  <c:v>8000.8061906504399</c:v>
                </c:pt>
                <c:pt idx="2554">
                  <c:v>8000.8316841088199</c:v>
                </c:pt>
                <c:pt idx="2555">
                  <c:v>8001.04583824984</c:v>
                </c:pt>
                <c:pt idx="2556">
                  <c:v>8001.0543803833398</c:v>
                </c:pt>
                <c:pt idx="2557">
                  <c:v>8001.0987659269003</c:v>
                </c:pt>
                <c:pt idx="2558">
                  <c:v>8001.1657285019701</c:v>
                </c:pt>
                <c:pt idx="2559">
                  <c:v>8001.1942417239698</c:v>
                </c:pt>
                <c:pt idx="2560">
                  <c:v>8001.2053825985604</c:v>
                </c:pt>
                <c:pt idx="2561">
                  <c:v>8001.25837377691</c:v>
                </c:pt>
                <c:pt idx="2562">
                  <c:v>8001.3155102133696</c:v>
                </c:pt>
                <c:pt idx="2563">
                  <c:v>8001.3203450087403</c:v>
                </c:pt>
                <c:pt idx="2564">
                  <c:v>8001.3640739209904</c:v>
                </c:pt>
                <c:pt idx="2565">
                  <c:v>8001.4158208183899</c:v>
                </c:pt>
                <c:pt idx="2566">
                  <c:v>8001.4527835557201</c:v>
                </c:pt>
                <c:pt idx="2567">
                  <c:v>8001.4868170004302</c:v>
                </c:pt>
                <c:pt idx="2568">
                  <c:v>8001.4979578647699</c:v>
                </c:pt>
                <c:pt idx="2569">
                  <c:v>8001.5599368326302</c:v>
                </c:pt>
                <c:pt idx="2570">
                  <c:v>8001.5806626509802</c:v>
                </c:pt>
                <c:pt idx="2571">
                  <c:v>8001.5822927975096</c:v>
                </c:pt>
                <c:pt idx="2572">
                  <c:v>8001.5934336744203</c:v>
                </c:pt>
                <c:pt idx="2573">
                  <c:v>8001.60808547958</c:v>
                </c:pt>
                <c:pt idx="2574">
                  <c:v>8001.6464248504399</c:v>
                </c:pt>
                <c:pt idx="2575">
                  <c:v>8001.7035612892296</c:v>
                </c:pt>
                <c:pt idx="2576">
                  <c:v>8001.7083960846003</c:v>
                </c:pt>
                <c:pt idx="2577">
                  <c:v>8001.8038718942498</c:v>
                </c:pt>
                <c:pt idx="2578">
                  <c:v>8001.87486807396</c:v>
                </c:pt>
                <c:pt idx="2579">
                  <c:v>8001.8860089406298</c:v>
                </c:pt>
                <c:pt idx="2580">
                  <c:v>8001.9703438710403</c:v>
                </c:pt>
                <c:pt idx="2581">
                  <c:v>8001.9814847502803</c:v>
                </c:pt>
                <c:pt idx="2582">
                  <c:v>8001.99613655544</c:v>
                </c:pt>
                <c:pt idx="2583">
                  <c:v>8002.0344759239797</c:v>
                </c:pt>
                <c:pt idx="2584">
                  <c:v>8002.0916123650904</c:v>
                </c:pt>
                <c:pt idx="2585">
                  <c:v>8002.0964471604602</c:v>
                </c:pt>
                <c:pt idx="2586">
                  <c:v>8002.1312069985997</c:v>
                </c:pt>
                <c:pt idx="2587">
                  <c:v>8002.1919229701098</c:v>
                </c:pt>
                <c:pt idx="2588">
                  <c:v>8002.2629191474898</c:v>
                </c:pt>
                <c:pt idx="2589">
                  <c:v>8002.2740600164898</c:v>
                </c:pt>
                <c:pt idx="2590">
                  <c:v>8002.2987647801601</c:v>
                </c:pt>
                <c:pt idx="2591">
                  <c:v>8002.3841876312999</c:v>
                </c:pt>
                <c:pt idx="2592">
                  <c:v>8002.4209301154997</c:v>
                </c:pt>
                <c:pt idx="2593">
                  <c:v>8002.4321814533296</c:v>
                </c:pt>
                <c:pt idx="2594">
                  <c:v>8002.4537674784597</c:v>
                </c:pt>
                <c:pt idx="2595">
                  <c:v>8002.4844982363202</c:v>
                </c:pt>
                <c:pt idx="2596">
                  <c:v>8002.5025667436403</c:v>
                </c:pt>
                <c:pt idx="2597">
                  <c:v>8002.6384260784798</c:v>
                </c:pt>
                <c:pt idx="2598">
                  <c:v>8002.6509702210296</c:v>
                </c:pt>
                <c:pt idx="2599">
                  <c:v>8002.8202325291904</c:v>
                </c:pt>
                <c:pt idx="2600">
                  <c:v>8002.8906178195002</c:v>
                </c:pt>
                <c:pt idx="2601">
                  <c:v>8002.9267096854701</c:v>
                </c:pt>
                <c:pt idx="2602">
                  <c:v>8003.0105080716303</c:v>
                </c:pt>
                <c:pt idx="2603">
                  <c:v>8003.0390212945604</c:v>
                </c:pt>
                <c:pt idx="2604">
                  <c:v>8003.0501621682197</c:v>
                </c:pt>
                <c:pt idx="2605">
                  <c:v>8003.0645147529403</c:v>
                </c:pt>
                <c:pt idx="2606">
                  <c:v>8003.1031533474998</c:v>
                </c:pt>
                <c:pt idx="2607">
                  <c:v>8003.2088534906497</c:v>
                </c:pt>
                <c:pt idx="2608">
                  <c:v>8003.2606003880501</c:v>
                </c:pt>
                <c:pt idx="2609">
                  <c:v>8003.2872110288499</c:v>
                </c:pt>
                <c:pt idx="2610">
                  <c:v>8003.2975631263098</c:v>
                </c:pt>
                <c:pt idx="2611">
                  <c:v>8003.3315965710199</c:v>
                </c:pt>
                <c:pt idx="2612">
                  <c:v>8003.3427374344301</c:v>
                </c:pt>
                <c:pt idx="2613">
                  <c:v>8003.3985591474902</c:v>
                </c:pt>
                <c:pt idx="2614">
                  <c:v>8003.4047164022904</c:v>
                </c:pt>
                <c:pt idx="2615">
                  <c:v>8003.4270723680902</c:v>
                </c:pt>
                <c:pt idx="2616">
                  <c:v>8003.4382132440796</c:v>
                </c:pt>
                <c:pt idx="2617">
                  <c:v>8003.4528650492402</c:v>
                </c:pt>
                <c:pt idx="2618">
                  <c:v>8003.4912044210296</c:v>
                </c:pt>
                <c:pt idx="2619">
                  <c:v>8003.5483408588898</c:v>
                </c:pt>
                <c:pt idx="2620">
                  <c:v>8003.5531756542596</c:v>
                </c:pt>
                <c:pt idx="2621">
                  <c:v>8003.64865146391</c:v>
                </c:pt>
                <c:pt idx="2622">
                  <c:v>8003.6667199712201</c:v>
                </c:pt>
                <c:pt idx="2623">
                  <c:v>8003.7196476445497</c:v>
                </c:pt>
                <c:pt idx="2624">
                  <c:v>8003.73078851029</c:v>
                </c:pt>
                <c:pt idx="2625">
                  <c:v>8003.81512344162</c:v>
                </c:pt>
                <c:pt idx="2626">
                  <c:v>8003.8262643199396</c:v>
                </c:pt>
                <c:pt idx="2627">
                  <c:v>8003.8409161251002</c:v>
                </c:pt>
                <c:pt idx="2628">
                  <c:v>8003.8792554945603</c:v>
                </c:pt>
                <c:pt idx="2629">
                  <c:v>8003.9363919347497</c:v>
                </c:pt>
                <c:pt idx="2630">
                  <c:v>8003.9412267301204</c:v>
                </c:pt>
                <c:pt idx="2631">
                  <c:v>8004.03670253977</c:v>
                </c:pt>
                <c:pt idx="2632">
                  <c:v>8004.0614316975698</c:v>
                </c:pt>
                <c:pt idx="2633">
                  <c:v>8004.1076987180804</c:v>
                </c:pt>
                <c:pt idx="2634">
                  <c:v>8004.11883958615</c:v>
                </c:pt>
                <c:pt idx="2635">
                  <c:v>8004.1435443498103</c:v>
                </c:pt>
                <c:pt idx="2636">
                  <c:v>8004.2289672009601</c:v>
                </c:pt>
                <c:pt idx="2637">
                  <c:v>8004.2657096851599</c:v>
                </c:pt>
                <c:pt idx="2638">
                  <c:v>8004.2673065681001</c:v>
                </c:pt>
                <c:pt idx="2639">
                  <c:v>8004.3244430106097</c:v>
                </c:pt>
                <c:pt idx="2640">
                  <c:v>8004.3292778059804</c:v>
                </c:pt>
                <c:pt idx="2641">
                  <c:v>8004.3640376441099</c:v>
                </c:pt>
                <c:pt idx="2642">
                  <c:v>8004.4374448992303</c:v>
                </c:pt>
                <c:pt idx="2643">
                  <c:v>8004.48320564813</c:v>
                </c:pt>
                <c:pt idx="2644">
                  <c:v>8004.4957497916103</c:v>
                </c:pt>
                <c:pt idx="2645">
                  <c:v>8004.5068906620099</c:v>
                </c:pt>
                <c:pt idx="2646">
                  <c:v>8004.5653414036997</c:v>
                </c:pt>
                <c:pt idx="2647">
                  <c:v>8004.6170182768201</c:v>
                </c:pt>
                <c:pt idx="2648">
                  <c:v>8004.6650120988397</c:v>
                </c:pt>
                <c:pt idx="2649">
                  <c:v>8004.7353973891504</c:v>
                </c:pt>
                <c:pt idx="2650">
                  <c:v>8004.871256724</c:v>
                </c:pt>
                <c:pt idx="2651">
                  <c:v>8004.8838008651501</c:v>
                </c:pt>
                <c:pt idx="2652">
                  <c:v>8004.90929432353</c:v>
                </c:pt>
                <c:pt idx="2653">
                  <c:v>8005.1234484650104</c:v>
                </c:pt>
                <c:pt idx="2654">
                  <c:v>8005.1319905985101</c:v>
                </c:pt>
                <c:pt idx="2655">
                  <c:v>8005.1763761415996</c:v>
                </c:pt>
                <c:pt idx="2656">
                  <c:v>8005.1875170040803</c:v>
                </c:pt>
                <c:pt idx="2657">
                  <c:v>8005.2433387171404</c:v>
                </c:pt>
                <c:pt idx="2658">
                  <c:v>8005.2718519386799</c:v>
                </c:pt>
                <c:pt idx="2659">
                  <c:v>8005.2829928137298</c:v>
                </c:pt>
                <c:pt idx="2660">
                  <c:v>8005.3359839916202</c:v>
                </c:pt>
                <c:pt idx="2661">
                  <c:v>8005.39312042854</c:v>
                </c:pt>
                <c:pt idx="2662">
                  <c:v>8005.3979552239098</c:v>
                </c:pt>
                <c:pt idx="2663">
                  <c:v>8005.4416841361599</c:v>
                </c:pt>
                <c:pt idx="2664">
                  <c:v>8005.4934310335602</c:v>
                </c:pt>
                <c:pt idx="2665">
                  <c:v>8005.5303937704302</c:v>
                </c:pt>
                <c:pt idx="2666">
                  <c:v>8005.5644272151403</c:v>
                </c:pt>
                <c:pt idx="2667">
                  <c:v>8005.5755680799402</c:v>
                </c:pt>
                <c:pt idx="2668">
                  <c:v>8005.6599030122097</c:v>
                </c:pt>
                <c:pt idx="2669">
                  <c:v>8005.6710438895898</c:v>
                </c:pt>
                <c:pt idx="2670">
                  <c:v>8005.6856956947504</c:v>
                </c:pt>
                <c:pt idx="2671">
                  <c:v>8005.72403506515</c:v>
                </c:pt>
                <c:pt idx="2672">
                  <c:v>8005.7811715043999</c:v>
                </c:pt>
                <c:pt idx="2673">
                  <c:v>8005.7860062997697</c:v>
                </c:pt>
                <c:pt idx="2674">
                  <c:v>8005.8814821094202</c:v>
                </c:pt>
                <c:pt idx="2675">
                  <c:v>8005.8995506167403</c:v>
                </c:pt>
                <c:pt idx="2676">
                  <c:v>8005.9524782886701</c:v>
                </c:pt>
                <c:pt idx="2677">
                  <c:v>8005.9636191558002</c:v>
                </c:pt>
                <c:pt idx="2678">
                  <c:v>8005.9883239194696</c:v>
                </c:pt>
                <c:pt idx="2679">
                  <c:v>8006.0479540857395</c:v>
                </c:pt>
                <c:pt idx="2680">
                  <c:v>8006.0590949654497</c:v>
                </c:pt>
                <c:pt idx="2681">
                  <c:v>8006.0737467706203</c:v>
                </c:pt>
                <c:pt idx="2682">
                  <c:v>8006.1120861386798</c:v>
                </c:pt>
                <c:pt idx="2683">
                  <c:v>8006.1692225802599</c:v>
                </c:pt>
                <c:pt idx="2684">
                  <c:v>8006.1740573756397</c:v>
                </c:pt>
                <c:pt idx="2685">
                  <c:v>8006.2088172137701</c:v>
                </c:pt>
                <c:pt idx="2686">
                  <c:v>8006.2695331852801</c:v>
                </c:pt>
                <c:pt idx="2687">
                  <c:v>8006.3405293622</c:v>
                </c:pt>
                <c:pt idx="2688">
                  <c:v>8006.3516702316701</c:v>
                </c:pt>
                <c:pt idx="2689">
                  <c:v>8006.3763749953296</c:v>
                </c:pt>
                <c:pt idx="2690">
                  <c:v>8006.4101209733599</c:v>
                </c:pt>
                <c:pt idx="2691">
                  <c:v>8006.4617978464803</c:v>
                </c:pt>
                <c:pt idx="2692">
                  <c:v>8006.49854033067</c:v>
                </c:pt>
                <c:pt idx="2693">
                  <c:v>8006.5097916684999</c:v>
                </c:pt>
                <c:pt idx="2694">
                  <c:v>8006.5621084514996</c:v>
                </c:pt>
                <c:pt idx="2695">
                  <c:v>8006.5801769588097</c:v>
                </c:pt>
                <c:pt idx="2696">
                  <c:v>8006.7160362936502</c:v>
                </c:pt>
                <c:pt idx="2697">
                  <c:v>8006.7285804357298</c:v>
                </c:pt>
                <c:pt idx="2698">
                  <c:v>8006.7540738941098</c:v>
                </c:pt>
                <c:pt idx="2699">
                  <c:v>8006.9682280346697</c:v>
                </c:pt>
                <c:pt idx="2700">
                  <c:v>8006.9767701681703</c:v>
                </c:pt>
                <c:pt idx="2701">
                  <c:v>8007.0043199006404</c:v>
                </c:pt>
                <c:pt idx="2702">
                  <c:v>8007.0881182867997</c:v>
                </c:pt>
                <c:pt idx="2703">
                  <c:v>8007.1166315092696</c:v>
                </c:pt>
                <c:pt idx="2704">
                  <c:v>8007.12777238339</c:v>
                </c:pt>
                <c:pt idx="2705">
                  <c:v>8007.1807635622099</c:v>
                </c:pt>
                <c:pt idx="2706">
                  <c:v>8007.2864637058201</c:v>
                </c:pt>
                <c:pt idx="2707">
                  <c:v>8007.3382106032204</c:v>
                </c:pt>
                <c:pt idx="2708">
                  <c:v>8007.3648212440303</c:v>
                </c:pt>
                <c:pt idx="2709">
                  <c:v>8007.3709784988296</c:v>
                </c:pt>
                <c:pt idx="2710">
                  <c:v>8007.3751733410099</c:v>
                </c:pt>
                <c:pt idx="2711">
                  <c:v>8007.3917043171796</c:v>
                </c:pt>
                <c:pt idx="2712">
                  <c:v>8007.40920678572</c:v>
                </c:pt>
                <c:pt idx="2713">
                  <c:v>8007.4203476496004</c:v>
                </c:pt>
                <c:pt idx="2714">
                  <c:v>8007.4761693626597</c:v>
                </c:pt>
                <c:pt idx="2715">
                  <c:v>8007.5046825828003</c:v>
                </c:pt>
                <c:pt idx="2716">
                  <c:v>8007.51582345925</c:v>
                </c:pt>
                <c:pt idx="2717">
                  <c:v>8007.5304752644097</c:v>
                </c:pt>
                <c:pt idx="2718">
                  <c:v>8007.5688146357397</c:v>
                </c:pt>
                <c:pt idx="2719">
                  <c:v>8007.7188651282304</c:v>
                </c:pt>
                <c:pt idx="2720">
                  <c:v>8017.6692173462297</c:v>
                </c:pt>
                <c:pt idx="2721">
                  <c:v>8022.17083706427</c:v>
                </c:pt>
                <c:pt idx="2722">
                  <c:v>8029.8762109987401</c:v>
                </c:pt>
                <c:pt idx="2723">
                  <c:v>8083.7246151770196</c:v>
                </c:pt>
                <c:pt idx="2724">
                  <c:v>8096.8377698361801</c:v>
                </c:pt>
                <c:pt idx="2725">
                  <c:v>8108.7536236318001</c:v>
                </c:pt>
                <c:pt idx="2726">
                  <c:v>8111.6096424597999</c:v>
                </c:pt>
                <c:pt idx="2727">
                  <c:v>8116.0546479690802</c:v>
                </c:pt>
                <c:pt idx="2728">
                  <c:v>8118.1088494146197</c:v>
                </c:pt>
                <c:pt idx="2729">
                  <c:v>8121.97703775437</c:v>
                </c:pt>
                <c:pt idx="2730">
                  <c:v>8122.2203897745303</c:v>
                </c:pt>
                <c:pt idx="2731">
                  <c:v>8138.0932268500301</c:v>
                </c:pt>
                <c:pt idx="2732">
                  <c:v>8152.8312338463502</c:v>
                </c:pt>
                <c:pt idx="2733">
                  <c:v>8153.1502882894101</c:v>
                </c:pt>
                <c:pt idx="2734">
                  <c:v>8153.9379488961004</c:v>
                </c:pt>
                <c:pt idx="2735">
                  <c:v>8153.9379488961004</c:v>
                </c:pt>
                <c:pt idx="2736">
                  <c:v>8160.5157134048604</c:v>
                </c:pt>
                <c:pt idx="2737">
                  <c:v>8169.97301056981</c:v>
                </c:pt>
                <c:pt idx="2738">
                  <c:v>8170.8874416779699</c:v>
                </c:pt>
                <c:pt idx="2739">
                  <c:v>8171.9106824295504</c:v>
                </c:pt>
                <c:pt idx="2740">
                  <c:v>8171.9390001269003</c:v>
                </c:pt>
                <c:pt idx="2741">
                  <c:v>8171.9620949234804</c:v>
                </c:pt>
                <c:pt idx="2742">
                  <c:v>8172.1481324490096</c:v>
                </c:pt>
                <c:pt idx="2743">
                  <c:v>8172.2032577162599</c:v>
                </c:pt>
                <c:pt idx="2744">
                  <c:v>8172.2987335007601</c:v>
                </c:pt>
                <c:pt idx="2745">
                  <c:v>8172.3270512004301</c:v>
                </c:pt>
                <c:pt idx="2746">
                  <c:v>8172.3366852108702</c:v>
                </c:pt>
                <c:pt idx="2747">
                  <c:v>8172.3381276250002</c:v>
                </c:pt>
                <c:pt idx="2748">
                  <c:v>8172.3501459993404</c:v>
                </c:pt>
                <c:pt idx="2749">
                  <c:v>8172.3913790066699</c:v>
                </c:pt>
                <c:pt idx="2750">
                  <c:v>8172.5361835202202</c:v>
                </c:pt>
                <c:pt idx="2751">
                  <c:v>8172.5913087874596</c:v>
                </c:pt>
                <c:pt idx="2752">
                  <c:v>8172.6424945970002</c:v>
                </c:pt>
                <c:pt idx="2753">
                  <c:v>8172.6867845719598</c:v>
                </c:pt>
                <c:pt idx="2754">
                  <c:v>8172.7247362835296</c:v>
                </c:pt>
                <c:pt idx="2755">
                  <c:v>8172.9242345914199</c:v>
                </c:pt>
                <c:pt idx="2756">
                  <c:v>8172.9793598586602</c:v>
                </c:pt>
                <c:pt idx="2757">
                  <c:v>8173.03054567053</c:v>
                </c:pt>
                <c:pt idx="2758">
                  <c:v>8173.0307723414098</c:v>
                </c:pt>
                <c:pt idx="2759">
                  <c:v>8173.0652392087504</c:v>
                </c:pt>
                <c:pt idx="2760">
                  <c:v>8173.0748356431704</c:v>
                </c:pt>
                <c:pt idx="2761">
                  <c:v>8173.11278735619</c:v>
                </c:pt>
                <c:pt idx="2762">
                  <c:v>8173.1758628329198</c:v>
                </c:pt>
                <c:pt idx="2763">
                  <c:v>8173.3158145155703</c:v>
                </c:pt>
                <c:pt idx="2764">
                  <c:v>8173.3674109298699</c:v>
                </c:pt>
                <c:pt idx="2765">
                  <c:v>8173.3957286239602</c:v>
                </c:pt>
                <c:pt idx="2766">
                  <c:v>8173.4185967440699</c:v>
                </c:pt>
                <c:pt idx="2767">
                  <c:v>8173.4188234172698</c:v>
                </c:pt>
                <c:pt idx="2768">
                  <c:v>8173.78377969749</c:v>
                </c:pt>
                <c:pt idx="2769">
                  <c:v>8173.8066478175997</c:v>
                </c:pt>
                <c:pt idx="2770">
                  <c:v>8173.8068744931297</c:v>
                </c:pt>
                <c:pt idx="2771">
                  <c:v>8173.9929120205297</c:v>
                </c:pt>
                <c:pt idx="2772">
                  <c:v>8174.1435130722803</c:v>
                </c:pt>
                <c:pt idx="2773">
                  <c:v>8174.1718307710198</c:v>
                </c:pt>
                <c:pt idx="2774">
                  <c:v>8174.1829071959301</c:v>
                </c:pt>
                <c:pt idx="2775">
                  <c:v>8174.1949255689897</c:v>
                </c:pt>
                <c:pt idx="2776">
                  <c:v>8174.2361585772596</c:v>
                </c:pt>
                <c:pt idx="2777">
                  <c:v>8174.3809630917303</c:v>
                </c:pt>
                <c:pt idx="2778">
                  <c:v>8174.4360883589798</c:v>
                </c:pt>
                <c:pt idx="2779">
                  <c:v>8174.53156414348</c:v>
                </c:pt>
                <c:pt idx="2780">
                  <c:v>8174.5598818445496</c:v>
                </c:pt>
                <c:pt idx="2781">
                  <c:v>8174.5695158544604</c:v>
                </c:pt>
                <c:pt idx="2782">
                  <c:v>8174.76901416294</c:v>
                </c:pt>
                <c:pt idx="2783">
                  <c:v>8174.8241394301804</c:v>
                </c:pt>
                <c:pt idx="2784">
                  <c:v>8174.8753252411198</c:v>
                </c:pt>
                <c:pt idx="2785">
                  <c:v>8174.9196152146897</c:v>
                </c:pt>
                <c:pt idx="2786">
                  <c:v>8174.9575669271198</c:v>
                </c:pt>
                <c:pt idx="2787">
                  <c:v>8175.02064240444</c:v>
                </c:pt>
                <c:pt idx="2788">
                  <c:v>8175.1605940852296</c:v>
                </c:pt>
                <c:pt idx="2789">
                  <c:v>8175.2121905013901</c:v>
                </c:pt>
                <c:pt idx="2790">
                  <c:v>8175.2633763146496</c:v>
                </c:pt>
                <c:pt idx="2791">
                  <c:v>8175.26360298693</c:v>
                </c:pt>
                <c:pt idx="2792">
                  <c:v>8175.2980698514702</c:v>
                </c:pt>
                <c:pt idx="2793">
                  <c:v>8175.6285592680797</c:v>
                </c:pt>
                <c:pt idx="2794">
                  <c:v>8175.6514273881903</c:v>
                </c:pt>
                <c:pt idx="2795">
                  <c:v>8175.6516540627899</c:v>
                </c:pt>
                <c:pt idx="2796">
                  <c:v>8176.0166103416104</c:v>
                </c:pt>
                <c:pt idx="2797">
                  <c:v>8176.0397051386499</c:v>
                </c:pt>
                <c:pt idx="2798">
                  <c:v>8176.2257426632495</c:v>
                </c:pt>
                <c:pt idx="2799">
                  <c:v>8176.2808679304999</c:v>
                </c:pt>
                <c:pt idx="2800">
                  <c:v>8176.3763437150001</c:v>
                </c:pt>
                <c:pt idx="2801">
                  <c:v>8176.4046614151403</c:v>
                </c:pt>
                <c:pt idx="2802">
                  <c:v>8176.4142954254003</c:v>
                </c:pt>
                <c:pt idx="2803">
                  <c:v>8176.4157378395303</c:v>
                </c:pt>
                <c:pt idx="2804">
                  <c:v>8176.4689892213701</c:v>
                </c:pt>
                <c:pt idx="2805">
                  <c:v>8176.6137937344602</c:v>
                </c:pt>
                <c:pt idx="2806">
                  <c:v>8176.6689190016996</c:v>
                </c:pt>
                <c:pt idx="2807">
                  <c:v>8176.7201048117104</c:v>
                </c:pt>
                <c:pt idx="2808">
                  <c:v>8176.7643947861998</c:v>
                </c:pt>
                <c:pt idx="2809">
                  <c:v>8176.8023464980597</c:v>
                </c:pt>
                <c:pt idx="2810">
                  <c:v>8176.8654219759601</c:v>
                </c:pt>
                <c:pt idx="2811">
                  <c:v>8177.0018448056599</c:v>
                </c:pt>
                <c:pt idx="2812">
                  <c:v>8177.0053736548798</c:v>
                </c:pt>
                <c:pt idx="2813">
                  <c:v>8177.0569700729102</c:v>
                </c:pt>
                <c:pt idx="2814">
                  <c:v>8177.1081558852402</c:v>
                </c:pt>
                <c:pt idx="2815">
                  <c:v>8177.1083825565802</c:v>
                </c:pt>
                <c:pt idx="2816">
                  <c:v>8177.1428494229904</c:v>
                </c:pt>
                <c:pt idx="2817">
                  <c:v>8177.1524458574104</c:v>
                </c:pt>
                <c:pt idx="2818">
                  <c:v>8177.1903975707201</c:v>
                </c:pt>
                <c:pt idx="2819">
                  <c:v>8177.3934247307398</c:v>
                </c:pt>
                <c:pt idx="2820">
                  <c:v>8177.4450211441099</c:v>
                </c:pt>
                <c:pt idx="2821">
                  <c:v>8177.4733388386603</c:v>
                </c:pt>
                <c:pt idx="2822">
                  <c:v>8177.49620695877</c:v>
                </c:pt>
                <c:pt idx="2823">
                  <c:v>8177.4964336324401</c:v>
                </c:pt>
                <c:pt idx="2824">
                  <c:v>8177.8613899121901</c:v>
                </c:pt>
                <c:pt idx="2825">
                  <c:v>8177.8844847083001</c:v>
                </c:pt>
                <c:pt idx="2826">
                  <c:v>8178.0705222347697</c:v>
                </c:pt>
                <c:pt idx="2827">
                  <c:v>8178.12564750202</c:v>
                </c:pt>
                <c:pt idx="2828">
                  <c:v>8178.2211232865202</c:v>
                </c:pt>
                <c:pt idx="2829">
                  <c:v>8178.24944098573</c:v>
                </c:pt>
                <c:pt idx="2830">
                  <c:v>8178.2605174104601</c:v>
                </c:pt>
                <c:pt idx="2831">
                  <c:v>8178.27253578417</c:v>
                </c:pt>
                <c:pt idx="2832">
                  <c:v>8178.3137687919598</c:v>
                </c:pt>
                <c:pt idx="2833">
                  <c:v>8178.4585733059703</c:v>
                </c:pt>
                <c:pt idx="2834">
                  <c:v>8178.5136985732197</c:v>
                </c:pt>
                <c:pt idx="2835">
                  <c:v>8178.6091743577199</c:v>
                </c:pt>
                <c:pt idx="2836">
                  <c:v>8178.6374920592598</c:v>
                </c:pt>
                <c:pt idx="2837">
                  <c:v>8178.6471260689996</c:v>
                </c:pt>
                <c:pt idx="2838">
                  <c:v>8178.84662437718</c:v>
                </c:pt>
                <c:pt idx="2839">
                  <c:v>8178.9017496444203</c:v>
                </c:pt>
                <c:pt idx="2840">
                  <c:v>8178.9529354558299</c:v>
                </c:pt>
                <c:pt idx="2841">
                  <c:v>8178.9876289945096</c:v>
                </c:pt>
                <c:pt idx="2842">
                  <c:v>8178.9972254289296</c:v>
                </c:pt>
                <c:pt idx="2843">
                  <c:v>8179.0351771416599</c:v>
                </c:pt>
                <c:pt idx="2844">
                  <c:v>8179.0982526186799</c:v>
                </c:pt>
                <c:pt idx="2845">
                  <c:v>8179.2382043004</c:v>
                </c:pt>
                <c:pt idx="2846">
                  <c:v>8179.28980071563</c:v>
                </c:pt>
                <c:pt idx="2847">
                  <c:v>8179.31811840925</c:v>
                </c:pt>
                <c:pt idx="2848">
                  <c:v>8179.3409865293597</c:v>
                </c:pt>
                <c:pt idx="2849">
                  <c:v>8179.3412132021003</c:v>
                </c:pt>
                <c:pt idx="2850">
                  <c:v>8179.3756800657102</c:v>
                </c:pt>
                <c:pt idx="2851">
                  <c:v>8179.7061694827798</c:v>
                </c:pt>
                <c:pt idx="2852">
                  <c:v>8179.7290376028895</c:v>
                </c:pt>
                <c:pt idx="2853">
                  <c:v>8179.7292642779603</c:v>
                </c:pt>
                <c:pt idx="2854">
                  <c:v>8179.9153018062898</c:v>
                </c:pt>
                <c:pt idx="2855">
                  <c:v>8180.0659028580403</c:v>
                </c:pt>
                <c:pt idx="2856">
                  <c:v>8180.0942205563097</c:v>
                </c:pt>
                <c:pt idx="2857">
                  <c:v>8180.1052969814</c:v>
                </c:pt>
                <c:pt idx="2858">
                  <c:v>8180.1173153538202</c:v>
                </c:pt>
                <c:pt idx="2859">
                  <c:v>8180.1585483625504</c:v>
                </c:pt>
                <c:pt idx="2860">
                  <c:v>8180.3033528774904</c:v>
                </c:pt>
                <c:pt idx="2861">
                  <c:v>8180.3584781447398</c:v>
                </c:pt>
                <c:pt idx="2862">
                  <c:v>8180.45395392924</c:v>
                </c:pt>
                <c:pt idx="2863">
                  <c:v>8180.4822716298504</c:v>
                </c:pt>
                <c:pt idx="2864">
                  <c:v>8180.4919056399303</c:v>
                </c:pt>
                <c:pt idx="2865">
                  <c:v>8180.5465994360802</c:v>
                </c:pt>
                <c:pt idx="2866">
                  <c:v>8180.6914039487001</c:v>
                </c:pt>
                <c:pt idx="2867">
                  <c:v>8180.7465292159404</c:v>
                </c:pt>
                <c:pt idx="2868">
                  <c:v>8180.7977150264196</c:v>
                </c:pt>
                <c:pt idx="2869">
                  <c:v>8180.8420050004497</c:v>
                </c:pt>
                <c:pt idx="2870">
                  <c:v>8180.8799567125898</c:v>
                </c:pt>
                <c:pt idx="2871">
                  <c:v>8180.9430321902</c:v>
                </c:pt>
                <c:pt idx="2872">
                  <c:v>8181.0794550198998</c:v>
                </c:pt>
                <c:pt idx="2873">
                  <c:v>8181.0829838700502</c:v>
                </c:pt>
                <c:pt idx="2874">
                  <c:v>8181.1345802871501</c:v>
                </c:pt>
                <c:pt idx="2875">
                  <c:v>8181.1857660999503</c:v>
                </c:pt>
                <c:pt idx="2876">
                  <c:v>8181.1859927717596</c:v>
                </c:pt>
                <c:pt idx="2877">
                  <c:v>8181.2204596372303</c:v>
                </c:pt>
                <c:pt idx="2878">
                  <c:v>8181.3310832613997</c:v>
                </c:pt>
                <c:pt idx="2879">
                  <c:v>8181.3310832613997</c:v>
                </c:pt>
                <c:pt idx="2880">
                  <c:v>8181.33108330098</c:v>
                </c:pt>
                <c:pt idx="2881">
                  <c:v>8181.5509490533695</c:v>
                </c:pt>
                <c:pt idx="2882">
                  <c:v>8181.5738171734802</c:v>
                </c:pt>
                <c:pt idx="2883">
                  <c:v>8181.5740438476196</c:v>
                </c:pt>
                <c:pt idx="2884">
                  <c:v>8181.7964753433998</c:v>
                </c:pt>
                <c:pt idx="2885">
                  <c:v>8191.7468275614001</c:v>
                </c:pt>
                <c:pt idx="2886">
                  <c:v>8196.4705573320298</c:v>
                </c:pt>
                <c:pt idx="2887">
                  <c:v>8197.2600485589301</c:v>
                </c:pt>
                <c:pt idx="2888">
                  <c:v>8215.6492150509694</c:v>
                </c:pt>
                <c:pt idx="2889">
                  <c:v>8253.9526895042509</c:v>
                </c:pt>
                <c:pt idx="2890">
                  <c:v>8279.8908641328999</c:v>
                </c:pt>
                <c:pt idx="2891">
                  <c:v>8282.8654441088402</c:v>
                </c:pt>
                <c:pt idx="2892">
                  <c:v>8285.1680837499407</c:v>
                </c:pt>
                <c:pt idx="2893">
                  <c:v>8291.0446817246193</c:v>
                </c:pt>
                <c:pt idx="2894">
                  <c:v>8305.1328118145393</c:v>
                </c:pt>
                <c:pt idx="2895">
                  <c:v>8327.2278985036501</c:v>
                </c:pt>
                <c:pt idx="2896">
                  <c:v>8328.0155591106504</c:v>
                </c:pt>
                <c:pt idx="2897">
                  <c:v>8328.0155591106504</c:v>
                </c:pt>
                <c:pt idx="2898">
                  <c:v>8334.5933236200308</c:v>
                </c:pt>
                <c:pt idx="2899">
                  <c:v>8344.0506207840499</c:v>
                </c:pt>
                <c:pt idx="2900">
                  <c:v>8344.9650518931394</c:v>
                </c:pt>
                <c:pt idx="2901">
                  <c:v>8345.7577110230905</c:v>
                </c:pt>
                <c:pt idx="2902">
                  <c:v>8345.8740855585693</c:v>
                </c:pt>
                <c:pt idx="2903">
                  <c:v>8345.8789296504092</c:v>
                </c:pt>
                <c:pt idx="2904">
                  <c:v>8345.8963356185704</c:v>
                </c:pt>
                <c:pt idx="2905">
                  <c:v>8345.9440026646407</c:v>
                </c:pt>
                <c:pt idx="2906">
                  <c:v>8345.9744054600596</c:v>
                </c:pt>
                <c:pt idx="2907">
                  <c:v>8346.0486626494603</c:v>
                </c:pt>
                <c:pt idx="2908">
                  <c:v>8346.0532836206203</c:v>
                </c:pt>
                <c:pt idx="2909">
                  <c:v>8346.1302668787503</c:v>
                </c:pt>
                <c:pt idx="2910">
                  <c:v>8346.1707795397506</c:v>
                </c:pt>
                <c:pt idx="2911">
                  <c:v>8346.1707795397597</c:v>
                </c:pt>
                <c:pt idx="2912">
                  <c:v>8346.2621366344392</c:v>
                </c:pt>
                <c:pt idx="2913">
                  <c:v>8346.2843866944295</c:v>
                </c:pt>
                <c:pt idx="2914">
                  <c:v>8346.3188196330393</c:v>
                </c:pt>
                <c:pt idx="2915">
                  <c:v>8346.3624565359205</c:v>
                </c:pt>
                <c:pt idx="2916">
                  <c:v>8346.5183179499509</c:v>
                </c:pt>
                <c:pt idx="2917">
                  <c:v>8346.6501877103001</c:v>
                </c:pt>
                <c:pt idx="2918">
                  <c:v>8346.6550318021309</c:v>
                </c:pt>
                <c:pt idx="2919">
                  <c:v>8346.7068707057006</c:v>
                </c:pt>
                <c:pt idx="2920">
                  <c:v>8346.9063690211606</c:v>
                </c:pt>
                <c:pt idx="2921">
                  <c:v>8346.9476070683395</c:v>
                </c:pt>
                <c:pt idx="2922">
                  <c:v>8347.0126800881699</c:v>
                </c:pt>
                <c:pt idx="2923">
                  <c:v>8347.0382387861591</c:v>
                </c:pt>
                <c:pt idx="2924">
                  <c:v>8347.0444636684806</c:v>
                </c:pt>
                <c:pt idx="2925">
                  <c:v>8347.09492177836</c:v>
                </c:pt>
                <c:pt idx="2926">
                  <c:v>8347.1518103814396</c:v>
                </c:pt>
                <c:pt idx="2927">
                  <c:v>8347.1558117484601</c:v>
                </c:pt>
                <c:pt idx="2928">
                  <c:v>8347.2534730471598</c:v>
                </c:pt>
                <c:pt idx="2929">
                  <c:v>8347.2534730862808</c:v>
                </c:pt>
                <c:pt idx="2930">
                  <c:v>8347.2944200923594</c:v>
                </c:pt>
                <c:pt idx="2931">
                  <c:v>8347.3356581442004</c:v>
                </c:pt>
                <c:pt idx="2932">
                  <c:v>8347.4007311617006</c:v>
                </c:pt>
                <c:pt idx="2933">
                  <c:v>8347.42628986202</c:v>
                </c:pt>
                <c:pt idx="2934">
                  <c:v>8347.4311339538508</c:v>
                </c:pt>
                <c:pt idx="2935">
                  <c:v>8347.4829728510194</c:v>
                </c:pt>
                <c:pt idx="2936">
                  <c:v>8347.7237092200594</c:v>
                </c:pt>
                <c:pt idx="2937">
                  <c:v>8347.7411151882206</c:v>
                </c:pt>
                <c:pt idx="2938">
                  <c:v>8347.7887822352295</c:v>
                </c:pt>
                <c:pt idx="2939">
                  <c:v>8347.8191850297098</c:v>
                </c:pt>
                <c:pt idx="2940">
                  <c:v>8347.8710239236807</c:v>
                </c:pt>
                <c:pt idx="2941">
                  <c:v>8347.8934422191196</c:v>
                </c:pt>
                <c:pt idx="2942">
                  <c:v>8347.9905416685997</c:v>
                </c:pt>
                <c:pt idx="2943">
                  <c:v>8348.1069162040894</c:v>
                </c:pt>
                <c:pt idx="2944">
                  <c:v>8348.1291662640797</c:v>
                </c:pt>
                <c:pt idx="2945">
                  <c:v>8348.1635992039792</c:v>
                </c:pt>
                <c:pt idx="2946">
                  <c:v>8348.2072361055707</c:v>
                </c:pt>
                <c:pt idx="2947">
                  <c:v>8348.2814932949805</c:v>
                </c:pt>
                <c:pt idx="2948">
                  <c:v>8348.2861142661404</c:v>
                </c:pt>
                <c:pt idx="2949">
                  <c:v>8348.3630975214692</c:v>
                </c:pt>
                <c:pt idx="2950">
                  <c:v>8348.4949672799503</c:v>
                </c:pt>
                <c:pt idx="2951">
                  <c:v>8348.5516502766404</c:v>
                </c:pt>
                <c:pt idx="2952">
                  <c:v>8348.7511485926807</c:v>
                </c:pt>
                <c:pt idx="2953">
                  <c:v>8348.8574596587496</c:v>
                </c:pt>
                <c:pt idx="2954">
                  <c:v>8348.8830183558093</c:v>
                </c:pt>
                <c:pt idx="2955">
                  <c:v>8348.8892432390694</c:v>
                </c:pt>
                <c:pt idx="2956">
                  <c:v>8348.9397013492999</c:v>
                </c:pt>
                <c:pt idx="2957">
                  <c:v>8348.9965899523795</c:v>
                </c:pt>
                <c:pt idx="2958">
                  <c:v>8349.0005913199802</c:v>
                </c:pt>
                <c:pt idx="2959">
                  <c:v>8349.0982526186799</c:v>
                </c:pt>
                <c:pt idx="2960">
                  <c:v>8349.0982526568696</c:v>
                </c:pt>
                <c:pt idx="2961">
                  <c:v>8349.1391996638795</c:v>
                </c:pt>
                <c:pt idx="2962">
                  <c:v>8349.1804377138596</c:v>
                </c:pt>
                <c:pt idx="2963">
                  <c:v>8349.2455107322894</c:v>
                </c:pt>
                <c:pt idx="2964">
                  <c:v>8349.2710694316702</c:v>
                </c:pt>
                <c:pt idx="2965">
                  <c:v>8349.3277524219593</c:v>
                </c:pt>
                <c:pt idx="2966">
                  <c:v>8349.3886423911899</c:v>
                </c:pt>
                <c:pt idx="2967">
                  <c:v>8349.5684887897205</c:v>
                </c:pt>
                <c:pt idx="2968">
                  <c:v>8349.6335618058201</c:v>
                </c:pt>
                <c:pt idx="2969">
                  <c:v>8349.6591205075292</c:v>
                </c:pt>
                <c:pt idx="2970">
                  <c:v>8349.6639645993691</c:v>
                </c:pt>
                <c:pt idx="2971">
                  <c:v>8349.7158034946096</c:v>
                </c:pt>
                <c:pt idx="2972">
                  <c:v>8349.8353212382608</c:v>
                </c:pt>
                <c:pt idx="2973">
                  <c:v>8349.9516957737505</c:v>
                </c:pt>
                <c:pt idx="2974">
                  <c:v>8349.9565398655795</c:v>
                </c:pt>
                <c:pt idx="2975">
                  <c:v>8349.9739458337408</c:v>
                </c:pt>
                <c:pt idx="2976">
                  <c:v>8350.0216128793509</c:v>
                </c:pt>
                <c:pt idx="2977">
                  <c:v>8350.05201567523</c:v>
                </c:pt>
                <c:pt idx="2978">
                  <c:v>8350.1262728646398</c:v>
                </c:pt>
                <c:pt idx="2979">
                  <c:v>8350.1308938357906</c:v>
                </c:pt>
                <c:pt idx="2980">
                  <c:v>8350.2078770929893</c:v>
                </c:pt>
                <c:pt idx="2981">
                  <c:v>8350.2483897543098</c:v>
                </c:pt>
                <c:pt idx="2982">
                  <c:v>8350.2483897543098</c:v>
                </c:pt>
                <c:pt idx="2983">
                  <c:v>8350.3397468496096</c:v>
                </c:pt>
                <c:pt idx="2984">
                  <c:v>8350.3619969095998</c:v>
                </c:pt>
                <c:pt idx="2985">
                  <c:v>8350.3964298475694</c:v>
                </c:pt>
                <c:pt idx="2986">
                  <c:v>8350.5959281641899</c:v>
                </c:pt>
                <c:pt idx="2987">
                  <c:v>8350.7277979254704</c:v>
                </c:pt>
                <c:pt idx="2988">
                  <c:v>8350.7326420172994</c:v>
                </c:pt>
                <c:pt idx="2989">
                  <c:v>8350.7844809202306</c:v>
                </c:pt>
                <c:pt idx="2990">
                  <c:v>8350.8413695233103</c:v>
                </c:pt>
                <c:pt idx="2991">
                  <c:v>8350.9430321902</c:v>
                </c:pt>
                <c:pt idx="2992">
                  <c:v>8350.9430322274493</c:v>
                </c:pt>
                <c:pt idx="2993">
                  <c:v>8350.9839792353996</c:v>
                </c:pt>
                <c:pt idx="2994">
                  <c:v>8351.0252172835098</c:v>
                </c:pt>
                <c:pt idx="2995">
                  <c:v>8351.0902903028691</c:v>
                </c:pt>
                <c:pt idx="2996">
                  <c:v>8351.1158490013295</c:v>
                </c:pt>
                <c:pt idx="2997">
                  <c:v>8351.1220738831908</c:v>
                </c:pt>
                <c:pt idx="2998">
                  <c:v>8351.1725319928901</c:v>
                </c:pt>
                <c:pt idx="2999">
                  <c:v>8351.2334219626991</c:v>
                </c:pt>
                <c:pt idx="3000">
                  <c:v>8351.3720303066002</c:v>
                </c:pt>
                <c:pt idx="3001">
                  <c:v>8351.4132683593707</c:v>
                </c:pt>
                <c:pt idx="3002">
                  <c:v>8351.4783413763998</c:v>
                </c:pt>
                <c:pt idx="3003">
                  <c:v>8351.5039000771903</c:v>
                </c:pt>
                <c:pt idx="3004">
                  <c:v>8351.5087441690193</c:v>
                </c:pt>
                <c:pt idx="3005">
                  <c:v>8351.5605830655495</c:v>
                </c:pt>
                <c:pt idx="3006">
                  <c:v>8351.6801008079201</c:v>
                </c:pt>
                <c:pt idx="3007">
                  <c:v>8351.8013194352297</c:v>
                </c:pt>
                <c:pt idx="3008">
                  <c:v>8351.8187254033892</c:v>
                </c:pt>
                <c:pt idx="3009">
                  <c:v>8351.8663924499397</c:v>
                </c:pt>
                <c:pt idx="3010">
                  <c:v>8351.8967952448802</c:v>
                </c:pt>
                <c:pt idx="3011">
                  <c:v>8351.97105243429</c:v>
                </c:pt>
                <c:pt idx="3012">
                  <c:v>8351.9756734054499</c:v>
                </c:pt>
                <c:pt idx="3013">
                  <c:v>8352.0526566645094</c:v>
                </c:pt>
                <c:pt idx="3014">
                  <c:v>8352.0931693252005</c:v>
                </c:pt>
                <c:pt idx="3015">
                  <c:v>8352.0931693252096</c:v>
                </c:pt>
                <c:pt idx="3016">
                  <c:v>8352.1845264192598</c:v>
                </c:pt>
                <c:pt idx="3017">
                  <c:v>8352.2067764792591</c:v>
                </c:pt>
                <c:pt idx="3018">
                  <c:v>8352.2412094185092</c:v>
                </c:pt>
                <c:pt idx="3019">
                  <c:v>8352.2848463207392</c:v>
                </c:pt>
                <c:pt idx="3020">
                  <c:v>8352.3637244813108</c:v>
                </c:pt>
                <c:pt idx="3021">
                  <c:v>8352.44070773571</c:v>
                </c:pt>
                <c:pt idx="3022">
                  <c:v>8352.5725774951206</c:v>
                </c:pt>
                <c:pt idx="3023">
                  <c:v>8352.5774215869606</c:v>
                </c:pt>
                <c:pt idx="3024">
                  <c:v>8352.6292604911705</c:v>
                </c:pt>
                <c:pt idx="3025">
                  <c:v>8352.8287588069197</c:v>
                </c:pt>
                <c:pt idx="3026">
                  <c:v>8352.8699968531691</c:v>
                </c:pt>
                <c:pt idx="3027">
                  <c:v>8352.9350698734597</c:v>
                </c:pt>
                <c:pt idx="3028">
                  <c:v>8352.9606285709797</c:v>
                </c:pt>
                <c:pt idx="3029">
                  <c:v>8352.9668534537705</c:v>
                </c:pt>
                <c:pt idx="3030">
                  <c:v>8353.0173115638299</c:v>
                </c:pt>
                <c:pt idx="3031">
                  <c:v>8353.0742001669096</c:v>
                </c:pt>
                <c:pt idx="3032">
                  <c:v>8353.0782015342193</c:v>
                </c:pt>
                <c:pt idx="3033">
                  <c:v>8353.1758628329208</c:v>
                </c:pt>
                <c:pt idx="3034">
                  <c:v>8353.1758628715706</c:v>
                </c:pt>
                <c:pt idx="3035">
                  <c:v>8353.2168098781203</c:v>
                </c:pt>
                <c:pt idx="3036">
                  <c:v>8353.25804792903</c:v>
                </c:pt>
                <c:pt idx="3037">
                  <c:v>8353.3231209469905</c:v>
                </c:pt>
                <c:pt idx="3038">
                  <c:v>8353.3486796468496</c:v>
                </c:pt>
                <c:pt idx="3039">
                  <c:v>8353.3535237386805</c:v>
                </c:pt>
                <c:pt idx="3040">
                  <c:v>8353.4053626364894</c:v>
                </c:pt>
                <c:pt idx="3041">
                  <c:v>8353.6460990048909</c:v>
                </c:pt>
                <c:pt idx="3042">
                  <c:v>8353.7111720205194</c:v>
                </c:pt>
                <c:pt idx="3043">
                  <c:v>8353.7367307227105</c:v>
                </c:pt>
                <c:pt idx="3044">
                  <c:v>8353.7415748145395</c:v>
                </c:pt>
                <c:pt idx="3045">
                  <c:v>8353.7934137091506</c:v>
                </c:pt>
                <c:pt idx="3046">
                  <c:v>8353.9129314534293</c:v>
                </c:pt>
                <c:pt idx="3047">
                  <c:v>8354.0293059889209</c:v>
                </c:pt>
                <c:pt idx="3048">
                  <c:v>8354.0341500807499</c:v>
                </c:pt>
                <c:pt idx="3049">
                  <c:v>8354.0515560489093</c:v>
                </c:pt>
                <c:pt idx="3050">
                  <c:v>8354.0992230940592</c:v>
                </c:pt>
                <c:pt idx="3051">
                  <c:v>8354.1296258904003</c:v>
                </c:pt>
                <c:pt idx="3052">
                  <c:v>8354.2038830798101</c:v>
                </c:pt>
                <c:pt idx="3053">
                  <c:v>8354.2085040509701</c:v>
                </c:pt>
                <c:pt idx="3054">
                  <c:v>8354.2854873072301</c:v>
                </c:pt>
                <c:pt idx="3055">
                  <c:v>8354.3259999688598</c:v>
                </c:pt>
                <c:pt idx="3056">
                  <c:v>8354.3259999688598</c:v>
                </c:pt>
                <c:pt idx="3057">
                  <c:v>8354.4173570647799</c:v>
                </c:pt>
                <c:pt idx="3058">
                  <c:v>8354.4740400620994</c:v>
                </c:pt>
                <c:pt idx="3059">
                  <c:v>8354.6735383784398</c:v>
                </c:pt>
                <c:pt idx="3060">
                  <c:v>8354.7798494440503</c:v>
                </c:pt>
                <c:pt idx="3061">
                  <c:v>8354.8054081406408</c:v>
                </c:pt>
                <c:pt idx="3062">
                  <c:v>8354.8102522324698</c:v>
                </c:pt>
                <c:pt idx="3063">
                  <c:v>8354.8116330243593</c:v>
                </c:pt>
                <c:pt idx="3064">
                  <c:v>8354.8620911347607</c:v>
                </c:pt>
                <c:pt idx="3065">
                  <c:v>8354.9189797378494</c:v>
                </c:pt>
                <c:pt idx="3066">
                  <c:v>8355.0206424044409</c:v>
                </c:pt>
                <c:pt idx="3067">
                  <c:v>8355.0206424421594</c:v>
                </c:pt>
                <c:pt idx="3068">
                  <c:v>8355.0615894496405</c:v>
                </c:pt>
                <c:pt idx="3069">
                  <c:v>8355.1028274986893</c:v>
                </c:pt>
                <c:pt idx="3070">
                  <c:v>8355.1679005175793</c:v>
                </c:pt>
                <c:pt idx="3071">
                  <c:v>8355.1934592164998</c:v>
                </c:pt>
                <c:pt idx="3072">
                  <c:v>8355.19968409789</c:v>
                </c:pt>
                <c:pt idx="3073">
                  <c:v>8355.2501422074201</c:v>
                </c:pt>
                <c:pt idx="3074">
                  <c:v>8355.31103217694</c:v>
                </c:pt>
                <c:pt idx="3075">
                  <c:v>8355.4908785745502</c:v>
                </c:pt>
                <c:pt idx="3076">
                  <c:v>8355.55595159111</c:v>
                </c:pt>
                <c:pt idx="3077">
                  <c:v>8355.5815102923607</c:v>
                </c:pt>
                <c:pt idx="3078">
                  <c:v>8355.5863543841897</c:v>
                </c:pt>
                <c:pt idx="3079">
                  <c:v>8355.6381932800796</c:v>
                </c:pt>
                <c:pt idx="3080">
                  <c:v>8359.9838214833198</c:v>
                </c:pt>
                <c:pt idx="3081">
                  <c:v>8365.8244377765805</c:v>
                </c:pt>
                <c:pt idx="3082">
                  <c:v>8374.85209723562</c:v>
                </c:pt>
                <c:pt idx="3083">
                  <c:v>8389.7268252656795</c:v>
                </c:pt>
                <c:pt idx="3084">
                  <c:v>8413.1824383446892</c:v>
                </c:pt>
                <c:pt idx="3085">
                  <c:v>8416.3153818338105</c:v>
                </c:pt>
                <c:pt idx="3086">
                  <c:v>8452.7601596214809</c:v>
                </c:pt>
                <c:pt idx="3087">
                  <c:v>8459.7648628931493</c:v>
                </c:pt>
                <c:pt idx="3088">
                  <c:v>8466.7073265854197</c:v>
                </c:pt>
                <c:pt idx="3089">
                  <c:v>8470.4530281773696</c:v>
                </c:pt>
                <c:pt idx="3090">
                  <c:v>8476.9670715101493</c:v>
                </c:pt>
                <c:pt idx="3091">
                  <c:v>8489.9380064215493</c:v>
                </c:pt>
                <c:pt idx="3092">
                  <c:v>8501.3055087178891</c:v>
                </c:pt>
                <c:pt idx="3093">
                  <c:v>8508.6709338351993</c:v>
                </c:pt>
                <c:pt idx="3094">
                  <c:v>8518.1282309982907</c:v>
                </c:pt>
                <c:pt idx="3095">
                  <c:v>8519.0426621083097</c:v>
                </c:pt>
                <c:pt idx="3096">
                  <c:v>8519.8046257467904</c:v>
                </c:pt>
                <c:pt idx="3097">
                  <c:v>8519.8079649969004</c:v>
                </c:pt>
                <c:pt idx="3098">
                  <c:v>8519.8082690583506</c:v>
                </c:pt>
                <c:pt idx="3099">
                  <c:v>8519.8099337313306</c:v>
                </c:pt>
                <c:pt idx="3100">
                  <c:v>8519.8108664657902</c:v>
                </c:pt>
                <c:pt idx="3101">
                  <c:v>8519.8112877178901</c:v>
                </c:pt>
                <c:pt idx="3102">
                  <c:v>8519.8140809158795</c:v>
                </c:pt>
                <c:pt idx="3103">
                  <c:v>8519.8176825726405</c:v>
                </c:pt>
                <c:pt idx="3104">
                  <c:v>8519.8187642600296</c:v>
                </c:pt>
                <c:pt idx="3105">
                  <c:v>8519.8191245570706</c:v>
                </c:pt>
                <c:pt idx="3106">
                  <c:v>8519.8205264210701</c:v>
                </c:pt>
                <c:pt idx="3107">
                  <c:v>8519.82466989965</c:v>
                </c:pt>
                <c:pt idx="3108">
                  <c:v>8519.8263803012596</c:v>
                </c:pt>
                <c:pt idx="3109">
                  <c:v>8519.8290123082697</c:v>
                </c:pt>
                <c:pt idx="3110">
                  <c:v>8519.8326386711506</c:v>
                </c:pt>
                <c:pt idx="3111">
                  <c:v>8519.8340348657202</c:v>
                </c:pt>
                <c:pt idx="3112">
                  <c:v>8519.8340348787606</c:v>
                </c:pt>
                <c:pt idx="3113">
                  <c:v>8519.8386204540693</c:v>
                </c:pt>
                <c:pt idx="3114">
                  <c:v>8519.8407105822098</c:v>
                </c:pt>
                <c:pt idx="3115">
                  <c:v>8519.8427544606293</c:v>
                </c:pt>
                <c:pt idx="3116">
                  <c:v>8519.8441137522404</c:v>
                </c:pt>
                <c:pt idx="3117">
                  <c:v>8519.8474411484694</c:v>
                </c:pt>
                <c:pt idx="3118">
                  <c:v>8519.8478977819905</c:v>
                </c:pt>
                <c:pt idx="3119">
                  <c:v>8519.8552583297696</c:v>
                </c:pt>
                <c:pt idx="3120">
                  <c:v>8519.8613382149397</c:v>
                </c:pt>
                <c:pt idx="3121">
                  <c:v>8519.8628745968399</c:v>
                </c:pt>
                <c:pt idx="3122">
                  <c:v>8519.8666879078301</c:v>
                </c:pt>
                <c:pt idx="3123">
                  <c:v>8519.8675949461704</c:v>
                </c:pt>
                <c:pt idx="3124">
                  <c:v>8519.8687766585499</c:v>
                </c:pt>
                <c:pt idx="3125">
                  <c:v>8519.8716594809594</c:v>
                </c:pt>
                <c:pt idx="3126">
                  <c:v>8519.8744848873393</c:v>
                </c:pt>
                <c:pt idx="3127">
                  <c:v>8519.8764875167908</c:v>
                </c:pt>
                <c:pt idx="3128">
                  <c:v>8519.8809497505408</c:v>
                </c:pt>
                <c:pt idx="3129">
                  <c:v>8519.8849070081396</c:v>
                </c:pt>
                <c:pt idx="3130">
                  <c:v>8519.8875411446206</c:v>
                </c:pt>
                <c:pt idx="3131">
                  <c:v>8519.88823942421</c:v>
                </c:pt>
                <c:pt idx="3132">
                  <c:v>8519.8885966017806</c:v>
                </c:pt>
                <c:pt idx="3133">
                  <c:v>8519.8903817124592</c:v>
                </c:pt>
                <c:pt idx="3134">
                  <c:v>8519.8930497206693</c:v>
                </c:pt>
                <c:pt idx="3135">
                  <c:v>8519.8946096966902</c:v>
                </c:pt>
                <c:pt idx="3136">
                  <c:v>8519.8970603399193</c:v>
                </c:pt>
                <c:pt idx="3137">
                  <c:v>8519.8983481014093</c:v>
                </c:pt>
                <c:pt idx="3138">
                  <c:v>8519.9020479917508</c:v>
                </c:pt>
                <c:pt idx="3139">
                  <c:v>8519.9054095409792</c:v>
                </c:pt>
                <c:pt idx="3140">
                  <c:v>8519.9092899076604</c:v>
                </c:pt>
                <c:pt idx="3141">
                  <c:v>8519.9127629809009</c:v>
                </c:pt>
                <c:pt idx="3142">
                  <c:v>8519.9198087248897</c:v>
                </c:pt>
                <c:pt idx="3143">
                  <c:v>8519.9201456904393</c:v>
                </c:pt>
                <c:pt idx="3144">
                  <c:v>8519.9218560857698</c:v>
                </c:pt>
                <c:pt idx="3145">
                  <c:v>8519.9244880927708</c:v>
                </c:pt>
                <c:pt idx="3146">
                  <c:v>8519.9276197701693</c:v>
                </c:pt>
                <c:pt idx="3147">
                  <c:v>8519.9276612931808</c:v>
                </c:pt>
                <c:pt idx="3148">
                  <c:v>8519.9316961916902</c:v>
                </c:pt>
                <c:pt idx="3149">
                  <c:v>8519.9358607959002</c:v>
                </c:pt>
                <c:pt idx="3150">
                  <c:v>8519.9395358208494</c:v>
                </c:pt>
                <c:pt idx="3151">
                  <c:v>8519.9458032604307</c:v>
                </c:pt>
                <c:pt idx="3152">
                  <c:v>8519.9568140245901</c:v>
                </c:pt>
                <c:pt idx="3153">
                  <c:v>8519.9573508091198</c:v>
                </c:pt>
                <c:pt idx="3154">
                  <c:v>8519.9583503939193</c:v>
                </c:pt>
                <c:pt idx="3155">
                  <c:v>8519.96173553261</c:v>
                </c:pt>
                <c:pt idx="3156">
                  <c:v>8519.9621636923403</c:v>
                </c:pt>
                <c:pt idx="3157">
                  <c:v>8519.9642524430492</c:v>
                </c:pt>
                <c:pt idx="3158">
                  <c:v>8519.9645250160193</c:v>
                </c:pt>
                <c:pt idx="3159">
                  <c:v>8519.9671352780406</c:v>
                </c:pt>
                <c:pt idx="3160">
                  <c:v>8519.9719633012992</c:v>
                </c:pt>
                <c:pt idx="3161">
                  <c:v>8519.9739495788199</c:v>
                </c:pt>
                <c:pt idx="3162">
                  <c:v>8519.9764255601895</c:v>
                </c:pt>
                <c:pt idx="3163">
                  <c:v>8519.9803828052209</c:v>
                </c:pt>
                <c:pt idx="3164">
                  <c:v>8519.9837152212804</c:v>
                </c:pt>
                <c:pt idx="3165">
                  <c:v>8519.9855122519602</c:v>
                </c:pt>
                <c:pt idx="3166">
                  <c:v>8520.0047294292599</c:v>
                </c:pt>
                <c:pt idx="3167">
                  <c:v>8520.0082387905495</c:v>
                </c:pt>
                <c:pt idx="3168">
                  <c:v>8520.0134660713302</c:v>
                </c:pt>
                <c:pt idx="3169">
                  <c:v>8520.0152845345401</c:v>
                </c:pt>
                <c:pt idx="3170">
                  <c:v>8520.0189634287908</c:v>
                </c:pt>
                <c:pt idx="3171">
                  <c:v>8520.0231370776892</c:v>
                </c:pt>
                <c:pt idx="3172">
                  <c:v>8520.0350116304999</c:v>
                </c:pt>
                <c:pt idx="3173">
                  <c:v>8520.0412790700793</c:v>
                </c:pt>
                <c:pt idx="3174">
                  <c:v>8520.0413730852306</c:v>
                </c:pt>
                <c:pt idx="3175">
                  <c:v>8520.0427227453292</c:v>
                </c:pt>
                <c:pt idx="3176">
                  <c:v>8520.0453113999592</c:v>
                </c:pt>
                <c:pt idx="3177">
                  <c:v>8520.0487088402697</c:v>
                </c:pt>
                <c:pt idx="3178">
                  <c:v>8520.0570405628496</c:v>
                </c:pt>
                <c:pt idx="3179">
                  <c:v>8520.0572113171202</c:v>
                </c:pt>
                <c:pt idx="3180">
                  <c:v>8520.0598337319607</c:v>
                </c:pt>
                <c:pt idx="3181">
                  <c:v>8520.0600008256697</c:v>
                </c:pt>
                <c:pt idx="3182">
                  <c:v>8520.0624491292892</c:v>
                </c:pt>
                <c:pt idx="3183">
                  <c:v>8520.0694253696092</c:v>
                </c:pt>
                <c:pt idx="3184">
                  <c:v>8520.0755117870794</c:v>
                </c:pt>
                <c:pt idx="3185">
                  <c:v>8520.0784717071801</c:v>
                </c:pt>
                <c:pt idx="3186">
                  <c:v>8520.0809272369297</c:v>
                </c:pt>
                <c:pt idx="3187">
                  <c:v>8520.0832789945398</c:v>
                </c:pt>
                <c:pt idx="3188">
                  <c:v>8520.0877885501795</c:v>
                </c:pt>
                <c:pt idx="3189">
                  <c:v>8520.0972010334899</c:v>
                </c:pt>
                <c:pt idx="3190">
                  <c:v>8520.1034417320006</c:v>
                </c:pt>
                <c:pt idx="3191">
                  <c:v>8520.1038630045896</c:v>
                </c:pt>
                <c:pt idx="3192">
                  <c:v>8520.1066561974494</c:v>
                </c:pt>
                <c:pt idx="3193">
                  <c:v>8520.1089418558404</c:v>
                </c:pt>
                <c:pt idx="3194">
                  <c:v>8520.11025785934</c:v>
                </c:pt>
                <c:pt idx="3195">
                  <c:v>8520.1103131477703</c:v>
                </c:pt>
                <c:pt idx="3196">
                  <c:v>8520.1116998232901</c:v>
                </c:pt>
                <c:pt idx="3197">
                  <c:v>8520.1174367624299</c:v>
                </c:pt>
                <c:pt idx="3198">
                  <c:v>8520.1187562756204</c:v>
                </c:pt>
                <c:pt idx="3199">
                  <c:v>8520.1199407763706</c:v>
                </c:pt>
                <c:pt idx="3200">
                  <c:v>8520.1199407763706</c:v>
                </c:pt>
                <c:pt idx="3201">
                  <c:v>8520.1199408545999</c:v>
                </c:pt>
                <c:pt idx="3202">
                  <c:v>8520.1248910250106</c:v>
                </c:pt>
                <c:pt idx="3203">
                  <c:v>8520.1252139476092</c:v>
                </c:pt>
                <c:pt idx="3204">
                  <c:v>8520.1260401988402</c:v>
                </c:pt>
                <c:pt idx="3205">
                  <c:v>8520.1311957202797</c:v>
                </c:pt>
                <c:pt idx="3206">
                  <c:v>8520.1346111316197</c:v>
                </c:pt>
                <c:pt idx="3207">
                  <c:v>8520.1353297422102</c:v>
                </c:pt>
                <c:pt idx="3208">
                  <c:v>8520.1364145222997</c:v>
                </c:pt>
                <c:pt idx="3209">
                  <c:v>8520.1368488697299</c:v>
                </c:pt>
                <c:pt idx="3210">
                  <c:v>8520.1385778449403</c:v>
                </c:pt>
                <c:pt idx="3211">
                  <c:v>8520.1407871939009</c:v>
                </c:pt>
                <c:pt idx="3212">
                  <c:v>8520.1441846310609</c:v>
                </c:pt>
                <c:pt idx="3213">
                  <c:v>8520.1478336164691</c:v>
                </c:pt>
                <c:pt idx="3214">
                  <c:v>8520.1525163473507</c:v>
                </c:pt>
                <c:pt idx="3215">
                  <c:v>8520.15530952275</c:v>
                </c:pt>
                <c:pt idx="3216">
                  <c:v>8520.1579249263705</c:v>
                </c:pt>
                <c:pt idx="3217">
                  <c:v>8520.1579783940597</c:v>
                </c:pt>
                <c:pt idx="3218">
                  <c:v>8520.1601702123808</c:v>
                </c:pt>
                <c:pt idx="3219">
                  <c:v>8520.1629497557806</c:v>
                </c:pt>
                <c:pt idx="3220">
                  <c:v>8520.1675093420708</c:v>
                </c:pt>
                <c:pt idx="3221">
                  <c:v>8520.1710686101505</c:v>
                </c:pt>
                <c:pt idx="3222">
                  <c:v>8520.1764030214399</c:v>
                </c:pt>
                <c:pt idx="3223">
                  <c:v>8520.1787547853291</c:v>
                </c:pt>
                <c:pt idx="3224">
                  <c:v>8520.1856249971297</c:v>
                </c:pt>
                <c:pt idx="3225">
                  <c:v>8520.1868388955409</c:v>
                </c:pt>
                <c:pt idx="3226">
                  <c:v>8520.1871849757099</c:v>
                </c:pt>
                <c:pt idx="3227">
                  <c:v>8520.1896356195793</c:v>
                </c:pt>
                <c:pt idx="3228">
                  <c:v>8520.1899519720992</c:v>
                </c:pt>
                <c:pt idx="3229">
                  <c:v>8520.1909233881106</c:v>
                </c:pt>
                <c:pt idx="3230">
                  <c:v>8520.1979848071896</c:v>
                </c:pt>
                <c:pt idx="3231">
                  <c:v>8520.1989175416493</c:v>
                </c:pt>
                <c:pt idx="3232">
                  <c:v>8520.2001867443305</c:v>
                </c:pt>
                <c:pt idx="3233">
                  <c:v>8520.2018651738708</c:v>
                </c:pt>
                <c:pt idx="3234">
                  <c:v>8520.2021319882406</c:v>
                </c:pt>
                <c:pt idx="3235">
                  <c:v>8520.2057336438393</c:v>
                </c:pt>
                <c:pt idx="3236">
                  <c:v>8520.2068153358996</c:v>
                </c:pt>
                <c:pt idx="3237">
                  <c:v>8520.2071756329296</c:v>
                </c:pt>
                <c:pt idx="3238">
                  <c:v>8520.2085537593794</c:v>
                </c:pt>
                <c:pt idx="3239">
                  <c:v>8520.2127209720202</c:v>
                </c:pt>
                <c:pt idx="3240">
                  <c:v>8520.2144313724693</c:v>
                </c:pt>
                <c:pt idx="3241">
                  <c:v>8520.2170633794703</c:v>
                </c:pt>
                <c:pt idx="3242">
                  <c:v>8520.2206897446795</c:v>
                </c:pt>
                <c:pt idx="3243">
                  <c:v>8520.2266715299302</c:v>
                </c:pt>
                <c:pt idx="3244">
                  <c:v>8520.2287616580707</c:v>
                </c:pt>
                <c:pt idx="3245">
                  <c:v>8520.2318903068008</c:v>
                </c:pt>
                <c:pt idx="3246">
                  <c:v>8520.2359488531893</c:v>
                </c:pt>
                <c:pt idx="3247">
                  <c:v>8520.2433094009702</c:v>
                </c:pt>
                <c:pt idx="3248">
                  <c:v>8520.2448212048002</c:v>
                </c:pt>
                <c:pt idx="3249">
                  <c:v>8520.2493892908096</c:v>
                </c:pt>
                <c:pt idx="3250">
                  <c:v>8520.2509256703706</c:v>
                </c:pt>
                <c:pt idx="3251">
                  <c:v>8520.2568277297505</c:v>
                </c:pt>
                <c:pt idx="3252">
                  <c:v>8520.2584255654292</c:v>
                </c:pt>
                <c:pt idx="3253">
                  <c:v>8520.2645385880005</c:v>
                </c:pt>
                <c:pt idx="3254">
                  <c:v>8520.2683220468407</c:v>
                </c:pt>
                <c:pt idx="3255">
                  <c:v>8520.2690008263999</c:v>
                </c:pt>
                <c:pt idx="3256">
                  <c:v>8520.2729580816795</c:v>
                </c:pt>
                <c:pt idx="3257">
                  <c:v>8520.2755922181495</c:v>
                </c:pt>
                <c:pt idx="3258">
                  <c:v>8520.2762656491195</c:v>
                </c:pt>
                <c:pt idx="3259">
                  <c:v>8520.2766476729794</c:v>
                </c:pt>
                <c:pt idx="3260">
                  <c:v>8520.2780875386597</c:v>
                </c:pt>
                <c:pt idx="3261">
                  <c:v>8520.2811007942</c:v>
                </c:pt>
                <c:pt idx="3262">
                  <c:v>8520.2823146863302</c:v>
                </c:pt>
                <c:pt idx="3263">
                  <c:v>8520.2826607696406</c:v>
                </c:pt>
                <c:pt idx="3264">
                  <c:v>8520.2854277566003</c:v>
                </c:pt>
                <c:pt idx="3265">
                  <c:v>8520.2863991726099</c:v>
                </c:pt>
                <c:pt idx="3266">
                  <c:v>8520.2864274289404</c:v>
                </c:pt>
                <c:pt idx="3267">
                  <c:v>8520.2934606168401</c:v>
                </c:pt>
                <c:pt idx="3268">
                  <c:v>8520.2936745583993</c:v>
                </c:pt>
                <c:pt idx="3269">
                  <c:v>8520.2956625288298</c:v>
                </c:pt>
                <c:pt idx="3270">
                  <c:v>8520.29694135114</c:v>
                </c:pt>
                <c:pt idx="3271">
                  <c:v>8520.2973409835195</c:v>
                </c:pt>
                <c:pt idx="3272">
                  <c:v>8520.3008140567599</c:v>
                </c:pt>
                <c:pt idx="3273">
                  <c:v>8520.3022911455391</c:v>
                </c:pt>
                <c:pt idx="3274">
                  <c:v>8520.3033165451998</c:v>
                </c:pt>
                <c:pt idx="3275">
                  <c:v>8520.3073641303909</c:v>
                </c:pt>
                <c:pt idx="3276">
                  <c:v>8520.3078598007505</c:v>
                </c:pt>
                <c:pt idx="3277">
                  <c:v>8520.3081967628095</c:v>
                </c:pt>
                <c:pt idx="3278">
                  <c:v>8520.3106989264397</c:v>
                </c:pt>
                <c:pt idx="3279">
                  <c:v>8520.3115387090893</c:v>
                </c:pt>
                <c:pt idx="3280">
                  <c:v>8520.3239118671008</c:v>
                </c:pt>
                <c:pt idx="3281">
                  <c:v>8520.3275868967103</c:v>
                </c:pt>
                <c:pt idx="3282">
                  <c:v>8520.3338543362897</c:v>
                </c:pt>
                <c:pt idx="3283">
                  <c:v>8520.3352980243508</c:v>
                </c:pt>
                <c:pt idx="3284">
                  <c:v>8520.3419704325497</c:v>
                </c:pt>
                <c:pt idx="3285">
                  <c:v>8520.3426370136403</c:v>
                </c:pt>
                <c:pt idx="3286">
                  <c:v>8520.3426370918696</c:v>
                </c:pt>
                <c:pt idx="3287">
                  <c:v>8520.3426370918696</c:v>
                </c:pt>
                <c:pt idx="3288">
                  <c:v>8520.3448651004492</c:v>
                </c:pt>
                <c:pt idx="3289">
                  <c:v>8520.3497866038197</c:v>
                </c:pt>
                <c:pt idx="3290">
                  <c:v>8520.3523035142498</c:v>
                </c:pt>
                <c:pt idx="3291">
                  <c:v>8520.3525760918801</c:v>
                </c:pt>
                <c:pt idx="3292">
                  <c:v>8520.3600143724998</c:v>
                </c:pt>
                <c:pt idx="3293">
                  <c:v>8520.3620006511901</c:v>
                </c:pt>
                <c:pt idx="3294">
                  <c:v>8520.3637978564893</c:v>
                </c:pt>
                <c:pt idx="3295">
                  <c:v>8520.3644766360503</c:v>
                </c:pt>
                <c:pt idx="3296">
                  <c:v>8520.3680870532899</c:v>
                </c:pt>
                <c:pt idx="3297">
                  <c:v>8520.3684338787498</c:v>
                </c:pt>
                <c:pt idx="3298">
                  <c:v>8520.3735633231699</c:v>
                </c:pt>
                <c:pt idx="3299">
                  <c:v>8520.3897763201894</c:v>
                </c:pt>
                <c:pt idx="3300">
                  <c:v>8520.3924171356393</c:v>
                </c:pt>
                <c:pt idx="3301">
                  <c:v>8520.3962898664104</c:v>
                </c:pt>
                <c:pt idx="3302">
                  <c:v>8520.3970713075196</c:v>
                </c:pt>
                <c:pt idx="3303">
                  <c:v>8520.3987923359891</c:v>
                </c:pt>
                <c:pt idx="3304">
                  <c:v>8520.4015171425399</c:v>
                </c:pt>
                <c:pt idx="3305">
                  <c:v>8520.4020765293299</c:v>
                </c:pt>
                <c:pt idx="3306">
                  <c:v>8520.4033356103992</c:v>
                </c:pt>
                <c:pt idx="3307">
                  <c:v>8520.4070145014502</c:v>
                </c:pt>
                <c:pt idx="3308">
                  <c:v>8520.4113315418308</c:v>
                </c:pt>
                <c:pt idx="3309">
                  <c:v>8520.4167402815001</c:v>
                </c:pt>
                <c:pt idx="3310">
                  <c:v>8520.4226998574995</c:v>
                </c:pt>
                <c:pt idx="3311">
                  <c:v>8520.4271863978302</c:v>
                </c:pt>
                <c:pt idx="3312">
                  <c:v>8520.4293301459402</c:v>
                </c:pt>
                <c:pt idx="3313">
                  <c:v>8520.4294241564294</c:v>
                </c:pt>
                <c:pt idx="3314">
                  <c:v>8520.4307738182797</c:v>
                </c:pt>
                <c:pt idx="3315">
                  <c:v>8520.4312499252792</c:v>
                </c:pt>
                <c:pt idx="3316">
                  <c:v>8520.4333624729097</c:v>
                </c:pt>
                <c:pt idx="3317">
                  <c:v>8520.4365987619294</c:v>
                </c:pt>
                <c:pt idx="3318">
                  <c:v>8520.4450916340502</c:v>
                </c:pt>
                <c:pt idx="3319">
                  <c:v>8520.4452623883208</c:v>
                </c:pt>
                <c:pt idx="3320">
                  <c:v>8520.4478848043309</c:v>
                </c:pt>
                <c:pt idx="3321">
                  <c:v>8520.4480519015306</c:v>
                </c:pt>
                <c:pt idx="3322">
                  <c:v>8520.4505002028309</c:v>
                </c:pt>
                <c:pt idx="3323">
                  <c:v>8520.4533185511791</c:v>
                </c:pt>
                <c:pt idx="3324">
                  <c:v>8520.4561394434404</c:v>
                </c:pt>
                <c:pt idx="3325">
                  <c:v>8520.4567498667093</c:v>
                </c:pt>
                <c:pt idx="3326">
                  <c:v>8520.4574764419795</c:v>
                </c:pt>
                <c:pt idx="3327">
                  <c:v>8520.4635628629403</c:v>
                </c:pt>
                <c:pt idx="3328">
                  <c:v>8520.4689783081394</c:v>
                </c:pt>
                <c:pt idx="3329">
                  <c:v>8520.4701782390403</c:v>
                </c:pt>
                <c:pt idx="3330">
                  <c:v>8520.47133006691</c:v>
                </c:pt>
                <c:pt idx="3331">
                  <c:v>8520.4758396260404</c:v>
                </c:pt>
                <c:pt idx="3332">
                  <c:v>8520.4783458327802</c:v>
                </c:pt>
                <c:pt idx="3333">
                  <c:v>8520.4888954162598</c:v>
                </c:pt>
                <c:pt idx="3334">
                  <c:v>8520.4914928078597</c:v>
                </c:pt>
                <c:pt idx="3335">
                  <c:v>8520.4947072698196</c:v>
                </c:pt>
                <c:pt idx="3336">
                  <c:v>8520.4983089305406</c:v>
                </c:pt>
                <c:pt idx="3337">
                  <c:v>8520.4983642212992</c:v>
                </c:pt>
                <c:pt idx="3338">
                  <c:v>8520.4997508991491</c:v>
                </c:pt>
                <c:pt idx="3339">
                  <c:v>8520.5054878359606</c:v>
                </c:pt>
                <c:pt idx="3340">
                  <c:v>8520.5068073514794</c:v>
                </c:pt>
                <c:pt idx="3341">
                  <c:v>8520.5079918475803</c:v>
                </c:pt>
                <c:pt idx="3342">
                  <c:v>8520.5132650211399</c:v>
                </c:pt>
                <c:pt idx="3343">
                  <c:v>8520.5192467961406</c:v>
                </c:pt>
                <c:pt idx="3344">
                  <c:v>8520.5213369242792</c:v>
                </c:pt>
                <c:pt idx="3345">
                  <c:v>8520.5226622074806</c:v>
                </c:pt>
                <c:pt idx="3346">
                  <c:v>8520.5244655935094</c:v>
                </c:pt>
                <c:pt idx="3347">
                  <c:v>8520.5248999409305</c:v>
                </c:pt>
                <c:pt idx="3348">
                  <c:v>8520.5280675024205</c:v>
                </c:pt>
                <c:pt idx="3349">
                  <c:v>8520.5288382668496</c:v>
                </c:pt>
                <c:pt idx="3350">
                  <c:v>8520.5320745464396</c:v>
                </c:pt>
                <c:pt idx="3351">
                  <c:v>8520.5358846876697</c:v>
                </c:pt>
                <c:pt idx="3352">
                  <c:v>8520.5459759998994</c:v>
                </c:pt>
                <c:pt idx="3353">
                  <c:v>8520.5510008316396</c:v>
                </c:pt>
                <c:pt idx="3354">
                  <c:v>8520.5551112373305</c:v>
                </c:pt>
                <c:pt idx="3355">
                  <c:v>8520.5591196836904</c:v>
                </c:pt>
                <c:pt idx="3356">
                  <c:v>8520.5656540486907</c:v>
                </c:pt>
                <c:pt idx="3357">
                  <c:v>8520.5668058576994</c:v>
                </c:pt>
                <c:pt idx="3358">
                  <c:v>8520.5688409153299</c:v>
                </c:pt>
                <c:pt idx="3359">
                  <c:v>8520.5688657741994</c:v>
                </c:pt>
                <c:pt idx="3360">
                  <c:v>8520.5736760706604</c:v>
                </c:pt>
                <c:pt idx="3361">
                  <c:v>8520.5748899679093</c:v>
                </c:pt>
                <c:pt idx="3362">
                  <c:v>8520.5752360486604</c:v>
                </c:pt>
                <c:pt idx="3363">
                  <c:v>8520.5780030432998</c:v>
                </c:pt>
                <c:pt idx="3364">
                  <c:v>8520.5789744593203</c:v>
                </c:pt>
                <c:pt idx="3365">
                  <c:v>8520.5843712007609</c:v>
                </c:pt>
                <c:pt idx="3366">
                  <c:v>8520.5862498348506</c:v>
                </c:pt>
                <c:pt idx="3367">
                  <c:v>8520.5869686175101</c:v>
                </c:pt>
                <c:pt idx="3368">
                  <c:v>8520.5874017709793</c:v>
                </c:pt>
                <c:pt idx="3369">
                  <c:v>8520.5882378155293</c:v>
                </c:pt>
                <c:pt idx="3370">
                  <c:v>8520.5899162497299</c:v>
                </c:pt>
                <c:pt idx="3371">
                  <c:v>8520.5919350627792</c:v>
                </c:pt>
                <c:pt idx="3372">
                  <c:v>8520.5948664117604</c:v>
                </c:pt>
                <c:pt idx="3373">
                  <c:v>8520.5966285669692</c:v>
                </c:pt>
                <c:pt idx="3374">
                  <c:v>8520.5992149971407</c:v>
                </c:pt>
                <c:pt idx="3375">
                  <c:v>8520.6001323629098</c:v>
                </c:pt>
                <c:pt idx="3376">
                  <c:v>8520.6007720443795</c:v>
                </c:pt>
                <c:pt idx="3377">
                  <c:v>8520.6024824436699</c:v>
                </c:pt>
                <c:pt idx="3378">
                  <c:v>8520.60828765109</c:v>
                </c:pt>
                <c:pt idx="3379">
                  <c:v>8520.6087408182193</c:v>
                </c:pt>
                <c:pt idx="3380">
                  <c:v>8520.6147226057892</c:v>
                </c:pt>
                <c:pt idx="3381">
                  <c:v>8520.6168127339297</c:v>
                </c:pt>
                <c:pt idx="3382">
                  <c:v>8520.6199413780105</c:v>
                </c:pt>
                <c:pt idx="3383">
                  <c:v>8520.6226747278106</c:v>
                </c:pt>
                <c:pt idx="3384">
                  <c:v>8520.6235432932099</c:v>
                </c:pt>
                <c:pt idx="3385">
                  <c:v>8520.6280591320192</c:v>
                </c:pt>
                <c:pt idx="3386">
                  <c:v>8520.6313604721799</c:v>
                </c:pt>
                <c:pt idx="3387">
                  <c:v>8520.6374403666705</c:v>
                </c:pt>
                <c:pt idx="3388">
                  <c:v>8520.6427900502404</c:v>
                </c:pt>
                <c:pt idx="3389">
                  <c:v>8520.6448788009493</c:v>
                </c:pt>
                <c:pt idx="3390">
                  <c:v>8520.6464766412901</c:v>
                </c:pt>
                <c:pt idx="3391">
                  <c:v>8520.6525896591993</c:v>
                </c:pt>
                <c:pt idx="3392">
                  <c:v>8520.6563731226997</c:v>
                </c:pt>
                <c:pt idx="3393">
                  <c:v>8520.6570519022607</c:v>
                </c:pt>
                <c:pt idx="3394">
                  <c:v>8520.6610091552102</c:v>
                </c:pt>
                <c:pt idx="3395">
                  <c:v>8520.6643167249804</c:v>
                </c:pt>
                <c:pt idx="3396">
                  <c:v>8520.6643415712697</c:v>
                </c:pt>
                <c:pt idx="3397">
                  <c:v>8520.6646987441909</c:v>
                </c:pt>
                <c:pt idx="3398">
                  <c:v>8520.6661386098694</c:v>
                </c:pt>
                <c:pt idx="3399">
                  <c:v>8520.6691518677399</c:v>
                </c:pt>
                <c:pt idx="3400">
                  <c:v>8520.6703657587004</c:v>
                </c:pt>
                <c:pt idx="3401">
                  <c:v>8520.67347882781</c:v>
                </c:pt>
                <c:pt idx="3402">
                  <c:v>8520.6744785047995</c:v>
                </c:pt>
                <c:pt idx="3403">
                  <c:v>8520.6766813943395</c:v>
                </c:pt>
                <c:pt idx="3404">
                  <c:v>8520.68172563193</c:v>
                </c:pt>
                <c:pt idx="3405">
                  <c:v>8520.6828775554895</c:v>
                </c:pt>
                <c:pt idx="3406">
                  <c:v>8520.6837136000395</c:v>
                </c:pt>
                <c:pt idx="3407">
                  <c:v>8520.6849924223498</c:v>
                </c:pt>
                <c:pt idx="3408">
                  <c:v>8520.6853920593803</c:v>
                </c:pt>
                <c:pt idx="3409">
                  <c:v>8520.6874108724296</c:v>
                </c:pt>
                <c:pt idx="3410">
                  <c:v>8520.6888651326299</c:v>
                </c:pt>
                <c:pt idx="3411">
                  <c:v>8520.6896465942209</c:v>
                </c:pt>
                <c:pt idx="3412">
                  <c:v>8520.69136761757</c:v>
                </c:pt>
                <c:pt idx="3413">
                  <c:v>8520.69560814742</c:v>
                </c:pt>
                <c:pt idx="3414">
                  <c:v>8520.6959108766096</c:v>
                </c:pt>
                <c:pt idx="3415">
                  <c:v>8520.6962478351707</c:v>
                </c:pt>
                <c:pt idx="3416">
                  <c:v>8520.6987498896196</c:v>
                </c:pt>
                <c:pt idx="3417">
                  <c:v>8520.6995897817505</c:v>
                </c:pt>
                <c:pt idx="3418">
                  <c:v>8520.7037219172307</c:v>
                </c:pt>
                <c:pt idx="3419">
                  <c:v>8520.7037634355893</c:v>
                </c:pt>
                <c:pt idx="3420">
                  <c:v>8520.7093155477196</c:v>
                </c:pt>
                <c:pt idx="3421">
                  <c:v>8520.7119629382996</c:v>
                </c:pt>
                <c:pt idx="3422">
                  <c:v>8520.7152751237099</c:v>
                </c:pt>
                <c:pt idx="3423">
                  <c:v>8520.7219054121506</c:v>
                </c:pt>
                <c:pt idx="3424">
                  <c:v>8520.7233490972994</c:v>
                </c:pt>
                <c:pt idx="3425">
                  <c:v>8520.7334528900592</c:v>
                </c:pt>
                <c:pt idx="3426">
                  <c:v>8520.7403545854595</c:v>
                </c:pt>
                <c:pt idx="3427">
                  <c:v>8520.7406271677391</c:v>
                </c:pt>
                <c:pt idx="3428">
                  <c:v>8520.7480654437095</c:v>
                </c:pt>
                <c:pt idx="3429">
                  <c:v>8520.7487147301399</c:v>
                </c:pt>
                <c:pt idx="3430">
                  <c:v>8520.7500517235603</c:v>
                </c:pt>
                <c:pt idx="3431">
                  <c:v>8520.7518489323502</c:v>
                </c:pt>
                <c:pt idx="3432">
                  <c:v>8520.7561381291598</c:v>
                </c:pt>
                <c:pt idx="3433">
                  <c:v>8520.7564849522896</c:v>
                </c:pt>
                <c:pt idx="3434">
                  <c:v>8520.7583735706194</c:v>
                </c:pt>
                <c:pt idx="3435">
                  <c:v>8520.7616143943706</c:v>
                </c:pt>
                <c:pt idx="3436">
                  <c:v>8520.7684148922508</c:v>
                </c:pt>
                <c:pt idx="3437">
                  <c:v>8520.7709112558496</c:v>
                </c:pt>
                <c:pt idx="3438">
                  <c:v>8520.7709211194797</c:v>
                </c:pt>
                <c:pt idx="3439">
                  <c:v>8520.7710657576099</c:v>
                </c:pt>
                <c:pt idx="3440">
                  <c:v>8520.7736760880798</c:v>
                </c:pt>
                <c:pt idx="3441">
                  <c:v>8520.7736760880798</c:v>
                </c:pt>
                <c:pt idx="3442">
                  <c:v>8520.7778273913991</c:v>
                </c:pt>
                <c:pt idx="3443">
                  <c:v>8520.7804682068509</c:v>
                </c:pt>
                <c:pt idx="3444">
                  <c:v>8520.7808315809798</c:v>
                </c:pt>
                <c:pt idx="3445">
                  <c:v>8520.7851223787293</c:v>
                </c:pt>
                <c:pt idx="3446">
                  <c:v>8520.7868434083593</c:v>
                </c:pt>
                <c:pt idx="3447">
                  <c:v>8520.7950655741097</c:v>
                </c:pt>
                <c:pt idx="3448">
                  <c:v>8520.7980631124192</c:v>
                </c:pt>
                <c:pt idx="3449">
                  <c:v>8520.7993826176898</c:v>
                </c:pt>
                <c:pt idx="3450">
                  <c:v>8520.8033319092301</c:v>
                </c:pt>
                <c:pt idx="3451">
                  <c:v>8520.8047913573591</c:v>
                </c:pt>
                <c:pt idx="3452">
                  <c:v>8520.8087553074492</c:v>
                </c:pt>
                <c:pt idx="3453">
                  <c:v>8520.8087553847508</c:v>
                </c:pt>
                <c:pt idx="3454">
                  <c:v>8520.8107509333604</c:v>
                </c:pt>
                <c:pt idx="3455">
                  <c:v>8520.8152374736892</c:v>
                </c:pt>
                <c:pt idx="3456">
                  <c:v>8520.8173153605294</c:v>
                </c:pt>
                <c:pt idx="3457">
                  <c:v>8520.81747522763</c:v>
                </c:pt>
                <c:pt idx="3458">
                  <c:v>8520.8188248912302</c:v>
                </c:pt>
                <c:pt idx="3459">
                  <c:v>8520.8214135458693</c:v>
                </c:pt>
                <c:pt idx="3460">
                  <c:v>8520.8246498331391</c:v>
                </c:pt>
                <c:pt idx="3461">
                  <c:v>8520.8248109850101</c:v>
                </c:pt>
                <c:pt idx="3462">
                  <c:v>8520.8359358766993</c:v>
                </c:pt>
                <c:pt idx="3463">
                  <c:v>8520.8385512763598</c:v>
                </c:pt>
                <c:pt idx="3464">
                  <c:v>8520.8441905146392</c:v>
                </c:pt>
                <c:pt idx="3465">
                  <c:v>8520.8448009574695</c:v>
                </c:pt>
                <c:pt idx="3466">
                  <c:v>8520.8455275143497</c:v>
                </c:pt>
                <c:pt idx="3467">
                  <c:v>8520.8476865137909</c:v>
                </c:pt>
                <c:pt idx="3468">
                  <c:v>8520.8516139387993</c:v>
                </c:pt>
                <c:pt idx="3469">
                  <c:v>8520.8516949601399</c:v>
                </c:pt>
                <c:pt idx="3470">
                  <c:v>8520.8582293148993</c:v>
                </c:pt>
                <c:pt idx="3471">
                  <c:v>8520.8593811392693</c:v>
                </c:pt>
                <c:pt idx="3472">
                  <c:v>8520.8606732720491</c:v>
                </c:pt>
                <c:pt idx="3473">
                  <c:v>8520.8638907018994</c:v>
                </c:pt>
                <c:pt idx="3474">
                  <c:v>8520.8663969039899</c:v>
                </c:pt>
                <c:pt idx="3475">
                  <c:v>8520.8702619720407</c:v>
                </c:pt>
                <c:pt idx="3476">
                  <c:v>8520.8733031759002</c:v>
                </c:pt>
                <c:pt idx="3477">
                  <c:v>8520.8769464874604</c:v>
                </c:pt>
                <c:pt idx="3478">
                  <c:v>8520.8795438837205</c:v>
                </c:pt>
                <c:pt idx="3479">
                  <c:v>8520.8799651469999</c:v>
                </c:pt>
                <c:pt idx="3480">
                  <c:v>8520.8856907868703</c:v>
                </c:pt>
                <c:pt idx="3481">
                  <c:v>8520.8892038459799</c:v>
                </c:pt>
                <c:pt idx="3482">
                  <c:v>8520.8935389094895</c:v>
                </c:pt>
                <c:pt idx="3483">
                  <c:v>8520.8959461553004</c:v>
                </c:pt>
                <c:pt idx="3484">
                  <c:v>8520.8976897373796</c:v>
                </c:pt>
                <c:pt idx="3485">
                  <c:v>8520.8993776281404</c:v>
                </c:pt>
                <c:pt idx="3486">
                  <c:v>8520.9037644807195</c:v>
                </c:pt>
                <c:pt idx="3487">
                  <c:v>8520.9072978719996</c:v>
                </c:pt>
                <c:pt idx="3488">
                  <c:v>8520.9093880001401</c:v>
                </c:pt>
                <c:pt idx="3489">
                  <c:v>8520.9107132833396</c:v>
                </c:pt>
                <c:pt idx="3490">
                  <c:v>8520.9114318869506</c:v>
                </c:pt>
                <c:pt idx="3491">
                  <c:v>8520.91251666471</c:v>
                </c:pt>
                <c:pt idx="3492">
                  <c:v>8520.9127911701798</c:v>
                </c:pt>
                <c:pt idx="3493">
                  <c:v>8520.9161185747907</c:v>
                </c:pt>
                <c:pt idx="3494">
                  <c:v>8520.9201256176402</c:v>
                </c:pt>
                <c:pt idx="3495">
                  <c:v>8520.93155202036</c:v>
                </c:pt>
                <c:pt idx="3496">
                  <c:v>8520.9340270734392</c:v>
                </c:pt>
                <c:pt idx="3497">
                  <c:v>8520.9353653369399</c:v>
                </c:pt>
                <c:pt idx="3498">
                  <c:v>8520.9362723641098</c:v>
                </c:pt>
                <c:pt idx="3499">
                  <c:v>8520.9403369044794</c:v>
                </c:pt>
                <c:pt idx="3500">
                  <c:v>8520.9431623108594</c:v>
                </c:pt>
                <c:pt idx="3501">
                  <c:v>8520.9471707572193</c:v>
                </c:pt>
                <c:pt idx="3502">
                  <c:v>8520.9537051245497</c:v>
                </c:pt>
                <c:pt idx="3503">
                  <c:v>8520.9562185681407</c:v>
                </c:pt>
                <c:pt idx="3504">
                  <c:v>8520.9568919911908</c:v>
                </c:pt>
                <c:pt idx="3505">
                  <c:v>8520.9569168477301</c:v>
                </c:pt>
                <c:pt idx="3506">
                  <c:v>8520.9572740308904</c:v>
                </c:pt>
                <c:pt idx="3507">
                  <c:v>8520.9629410402795</c:v>
                </c:pt>
                <c:pt idx="3508">
                  <c:v>8520.9657377651893</c:v>
                </c:pt>
                <c:pt idx="3509">
                  <c:v>8520.9660541145095</c:v>
                </c:pt>
                <c:pt idx="3510">
                  <c:v>8520.9699233733099</c:v>
                </c:pt>
                <c:pt idx="3511">
                  <c:v>8520.9724222719597</c:v>
                </c:pt>
                <c:pt idx="3512">
                  <c:v>8520.9743009083904</c:v>
                </c:pt>
                <c:pt idx="3513">
                  <c:v>8520.9750196933692</c:v>
                </c:pt>
                <c:pt idx="3514">
                  <c:v>8520.9762888867408</c:v>
                </c:pt>
                <c:pt idx="3515">
                  <c:v>8520.9779673255907</c:v>
                </c:pt>
                <c:pt idx="3516">
                  <c:v>8520.97998613864</c:v>
                </c:pt>
                <c:pt idx="3517">
                  <c:v>8520.9846558556892</c:v>
                </c:pt>
                <c:pt idx="3518">
                  <c:v>8520.9846796399197</c:v>
                </c:pt>
                <c:pt idx="3519">
                  <c:v>8520.9881834341195</c:v>
                </c:pt>
                <c:pt idx="3520">
                  <c:v>8520.9888231167497</c:v>
                </c:pt>
                <c:pt idx="3521">
                  <c:v>8520.9905335148796</c:v>
                </c:pt>
                <c:pt idx="3522">
                  <c:v>8520.9931655218807</c:v>
                </c:pt>
                <c:pt idx="3523">
                  <c:v>8520.9962971936893</c:v>
                </c:pt>
                <c:pt idx="3524">
                  <c:v>8520.9963387222906</c:v>
                </c:pt>
                <c:pt idx="3525">
                  <c:v>8520.9970389054997</c:v>
                </c:pt>
                <c:pt idx="3526">
                  <c:v>8520.9970389054997</c:v>
                </c:pt>
                <c:pt idx="3527">
                  <c:v>8520.9970389054997</c:v>
                </c:pt>
                <c:pt idx="3528">
                  <c:v>8520.9970389054997</c:v>
                </c:pt>
                <c:pt idx="3529">
                  <c:v>8520.9970389283208</c:v>
                </c:pt>
                <c:pt idx="3530">
                  <c:v>8520.99703894509</c:v>
                </c:pt>
                <c:pt idx="3531">
                  <c:v>8520.9970389846694</c:v>
                </c:pt>
                <c:pt idx="3532">
                  <c:v>8520.9970389846694</c:v>
                </c:pt>
                <c:pt idx="3533">
                  <c:v>8520.9970389846694</c:v>
                </c:pt>
                <c:pt idx="3534">
                  <c:v>8521.0048638097905</c:v>
                </c:pt>
                <c:pt idx="3535">
                  <c:v>8521.0067243583599</c:v>
                </c:pt>
                <c:pt idx="3536">
                  <c:v>8521.0079924492093</c:v>
                </c:pt>
                <c:pt idx="3537">
                  <c:v>8521.0107257366108</c:v>
                </c:pt>
                <c:pt idx="3538">
                  <c:v>8521.0107258036696</c:v>
                </c:pt>
                <c:pt idx="3539">
                  <c:v>8521.0115943655801</c:v>
                </c:pt>
                <c:pt idx="3540">
                  <c:v>8521.0212668785807</c:v>
                </c:pt>
                <c:pt idx="3541">
                  <c:v>8521.0270278174394</c:v>
                </c:pt>
                <c:pt idx="3542">
                  <c:v>8521.0308411214501</c:v>
                </c:pt>
                <c:pt idx="3543">
                  <c:v>8521.0314516220205</c:v>
                </c:pt>
                <c:pt idx="3544">
                  <c:v>8521.0329298721608</c:v>
                </c:pt>
                <c:pt idx="3545">
                  <c:v>8521.0345277171491</c:v>
                </c:pt>
                <c:pt idx="3546">
                  <c:v>8521.0358127015606</c:v>
                </c:pt>
                <c:pt idx="3547">
                  <c:v>8521.0406407304108</c:v>
                </c:pt>
                <c:pt idx="3548">
                  <c:v>8521.0419972035997</c:v>
                </c:pt>
                <c:pt idx="3549">
                  <c:v>8521.0444241985606</c:v>
                </c:pt>
                <c:pt idx="3550">
                  <c:v>8521.0523678008394</c:v>
                </c:pt>
                <c:pt idx="3551">
                  <c:v>8521.0523926448004</c:v>
                </c:pt>
                <c:pt idx="3552">
                  <c:v>8521.0527498153897</c:v>
                </c:pt>
                <c:pt idx="3553">
                  <c:v>8521.0541896810701</c:v>
                </c:pt>
                <c:pt idx="3554">
                  <c:v>8521.0584168310706</c:v>
                </c:pt>
                <c:pt idx="3555">
                  <c:v>8521.0606344118696</c:v>
                </c:pt>
                <c:pt idx="3556">
                  <c:v>8521.0615298990106</c:v>
                </c:pt>
                <c:pt idx="3557">
                  <c:v>8521.0697767054608</c:v>
                </c:pt>
                <c:pt idx="3558">
                  <c:v>8521.0709286266901</c:v>
                </c:pt>
                <c:pt idx="3559">
                  <c:v>8521.0717646712401</c:v>
                </c:pt>
                <c:pt idx="3560">
                  <c:v>8521.0730434935504</c:v>
                </c:pt>
                <c:pt idx="3561">
                  <c:v>8521.0734068471902</c:v>
                </c:pt>
                <c:pt idx="3562">
                  <c:v>8521.0734431352394</c:v>
                </c:pt>
                <c:pt idx="3563">
                  <c:v>8521.0754619482905</c:v>
                </c:pt>
                <c:pt idx="3564">
                  <c:v>8521.0769162084907</c:v>
                </c:pt>
                <c:pt idx="3565">
                  <c:v>8521.0776976654306</c:v>
                </c:pt>
                <c:pt idx="3566">
                  <c:v>8521.0794186899402</c:v>
                </c:pt>
                <c:pt idx="3567">
                  <c:v>8521.08214350044</c:v>
                </c:pt>
                <c:pt idx="3568">
                  <c:v>8521.0836592186206</c:v>
                </c:pt>
                <c:pt idx="3569">
                  <c:v>8521.0868009608203</c:v>
                </c:pt>
                <c:pt idx="3570">
                  <c:v>8521.08764085441</c:v>
                </c:pt>
                <c:pt idx="3571">
                  <c:v>8521.0917729907596</c:v>
                </c:pt>
                <c:pt idx="3572">
                  <c:v>8521.0918145067899</c:v>
                </c:pt>
                <c:pt idx="3573">
                  <c:v>8521.0938091222197</c:v>
                </c:pt>
                <c:pt idx="3574">
                  <c:v>8521.0973666235805</c:v>
                </c:pt>
                <c:pt idx="3575">
                  <c:v>8521.1033261995708</c:v>
                </c:pt>
                <c:pt idx="3576">
                  <c:v>8521.1036890484393</c:v>
                </c:pt>
                <c:pt idx="3577">
                  <c:v>8521.10838705266</c:v>
                </c:pt>
                <c:pt idx="3578">
                  <c:v>8521.1083870637194</c:v>
                </c:pt>
                <c:pt idx="3579">
                  <c:v>8521.1114001702499</c:v>
                </c:pt>
                <c:pt idx="3580">
                  <c:v>8521.1173862665892</c:v>
                </c:pt>
                <c:pt idx="3581">
                  <c:v>8521.12588874623</c:v>
                </c:pt>
                <c:pt idx="3582">
                  <c:v>8521.1310857729895</c:v>
                </c:pt>
                <c:pt idx="3583">
                  <c:v>8521.1367658013405</c:v>
                </c:pt>
                <c:pt idx="3584">
                  <c:v>8521.1381027959196</c:v>
                </c:pt>
                <c:pt idx="3585">
                  <c:v>8521.1399000082092</c:v>
                </c:pt>
                <c:pt idx="3586">
                  <c:v>8521.1441892050207</c:v>
                </c:pt>
                <c:pt idx="3587">
                  <c:v>8521.1496046660395</c:v>
                </c:pt>
                <c:pt idx="3588">
                  <c:v>8521.1496654655693</c:v>
                </c:pt>
                <c:pt idx="3589">
                  <c:v>8521.1564659681098</c:v>
                </c:pt>
                <c:pt idx="3590">
                  <c:v>8521.1589721906894</c:v>
                </c:pt>
                <c:pt idx="3591">
                  <c:v>8521.1658784625997</c:v>
                </c:pt>
                <c:pt idx="3592">
                  <c:v>8521.1665496821497</c:v>
                </c:pt>
                <c:pt idx="3593">
                  <c:v>8521.1685192780496</c:v>
                </c:pt>
                <c:pt idx="3594">
                  <c:v>8521.1688826568407</c:v>
                </c:pt>
                <c:pt idx="3595">
                  <c:v>8521.1725404336994</c:v>
                </c:pt>
                <c:pt idx="3596">
                  <c:v>8521.1731734499299</c:v>
                </c:pt>
                <c:pt idx="3597">
                  <c:v>8521.1748944807296</c:v>
                </c:pt>
                <c:pt idx="3598">
                  <c:v>8521.1776192849502</c:v>
                </c:pt>
                <c:pt idx="3599">
                  <c:v>8521.1789352884498</c:v>
                </c:pt>
                <c:pt idx="3600">
                  <c:v>8521.1831166467691</c:v>
                </c:pt>
                <c:pt idx="3601">
                  <c:v>8521.1861141859499</c:v>
                </c:pt>
                <c:pt idx="3602">
                  <c:v>8521.1874336935507</c:v>
                </c:pt>
                <c:pt idx="3603">
                  <c:v>8521.19284243322</c:v>
                </c:pt>
                <c:pt idx="3604">
                  <c:v>8521.1985752824694</c:v>
                </c:pt>
                <c:pt idx="3605">
                  <c:v>8521.1988020092194</c:v>
                </c:pt>
                <c:pt idx="3606">
                  <c:v>8521.2032885495501</c:v>
                </c:pt>
                <c:pt idx="3607">
                  <c:v>8521.2040071685296</c:v>
                </c:pt>
                <c:pt idx="3608">
                  <c:v>8521.2053664363902</c:v>
                </c:pt>
                <c:pt idx="3609">
                  <c:v>8521.2055262988397</c:v>
                </c:pt>
                <c:pt idx="3610">
                  <c:v>8521.2068759641807</c:v>
                </c:pt>
                <c:pt idx="3611">
                  <c:v>8521.2127009043397</c:v>
                </c:pt>
                <c:pt idx="3612">
                  <c:v>8521.2128620573694</c:v>
                </c:pt>
                <c:pt idx="3613">
                  <c:v>8521.2197351427694</c:v>
                </c:pt>
                <c:pt idx="3614">
                  <c:v>8521.2197351427694</c:v>
                </c:pt>
                <c:pt idx="3615">
                  <c:v>8521.2197351800205</c:v>
                </c:pt>
                <c:pt idx="3616">
                  <c:v>8521.2197351823506</c:v>
                </c:pt>
                <c:pt idx="3617">
                  <c:v>8521.2197351823506</c:v>
                </c:pt>
                <c:pt idx="3618">
                  <c:v>8521.21973522193</c:v>
                </c:pt>
                <c:pt idx="3619">
                  <c:v>8521.2211937764605</c:v>
                </c:pt>
                <c:pt idx="3620">
                  <c:v>8521.2266023498905</c:v>
                </c:pt>
                <c:pt idx="3621">
                  <c:v>8521.2288476303202</c:v>
                </c:pt>
                <c:pt idx="3622">
                  <c:v>8521.2322415858507</c:v>
                </c:pt>
                <c:pt idx="3623">
                  <c:v>8521.2334219626991</c:v>
                </c:pt>
                <c:pt idx="3624">
                  <c:v>8521.2334220409393</c:v>
                </c:pt>
                <c:pt idx="3625">
                  <c:v>8521.2357375873198</c:v>
                </c:pt>
                <c:pt idx="3626">
                  <c:v>8521.2396650146693</c:v>
                </c:pt>
                <c:pt idx="3627">
                  <c:v>8521.2397460336797</c:v>
                </c:pt>
                <c:pt idx="3628">
                  <c:v>8521.2450804505497</c:v>
                </c:pt>
                <c:pt idx="3629">
                  <c:v>8521.2462803907692</c:v>
                </c:pt>
                <c:pt idx="3630">
                  <c:v>8521.2474322116395</c:v>
                </c:pt>
                <c:pt idx="3631">
                  <c:v>8521.2519417777603</c:v>
                </c:pt>
                <c:pt idx="3632">
                  <c:v>8521.2544479751905</c:v>
                </c:pt>
                <c:pt idx="3633">
                  <c:v>8521.2583130448402</c:v>
                </c:pt>
                <c:pt idx="3634">
                  <c:v>8521.2613542471008</c:v>
                </c:pt>
                <c:pt idx="3635">
                  <c:v>8521.2649975586592</c:v>
                </c:pt>
                <c:pt idx="3636">
                  <c:v>8521.2666622251199</c:v>
                </c:pt>
                <c:pt idx="3637">
                  <c:v>8521.2675949595796</c:v>
                </c:pt>
                <c:pt idx="3638">
                  <c:v>8521.2680162182005</c:v>
                </c:pt>
                <c:pt idx="3639">
                  <c:v>8521.2708094145601</c:v>
                </c:pt>
                <c:pt idx="3640">
                  <c:v>8521.2744110729509</c:v>
                </c:pt>
                <c:pt idx="3641">
                  <c:v>8521.2758530508709</c:v>
                </c:pt>
                <c:pt idx="3642">
                  <c:v>8521.2772549189394</c:v>
                </c:pt>
                <c:pt idx="3643">
                  <c:v>8521.2815899830293</c:v>
                </c:pt>
                <c:pt idx="3644">
                  <c:v>8521.2831088015791</c:v>
                </c:pt>
                <c:pt idx="3645">
                  <c:v>8521.2839972264992</c:v>
                </c:pt>
                <c:pt idx="3646">
                  <c:v>8521.2839973084592</c:v>
                </c:pt>
                <c:pt idx="3647">
                  <c:v>8521.2857408085802</c:v>
                </c:pt>
                <c:pt idx="3648">
                  <c:v>8521.2897687433197</c:v>
                </c:pt>
                <c:pt idx="3649">
                  <c:v>8521.2987643592005</c:v>
                </c:pt>
                <c:pt idx="3650">
                  <c:v>8521.2994829593208</c:v>
                </c:pt>
                <c:pt idx="3651">
                  <c:v>8521.3005677359106</c:v>
                </c:pt>
                <c:pt idx="3652">
                  <c:v>8521.3008422460407</c:v>
                </c:pt>
                <c:pt idx="3653">
                  <c:v>8521.3041696471591</c:v>
                </c:pt>
                <c:pt idx="3654">
                  <c:v>8521.3081766888499</c:v>
                </c:pt>
                <c:pt idx="3655">
                  <c:v>8521.3119868300801</c:v>
                </c:pt>
                <c:pt idx="3656">
                  <c:v>8521.3180667087399</c:v>
                </c:pt>
                <c:pt idx="3657">
                  <c:v>8521.3187001734004</c:v>
                </c:pt>
                <c:pt idx="3658">
                  <c:v>8521.3196030938998</c:v>
                </c:pt>
                <c:pt idx="3659">
                  <c:v>8521.3220781469699</c:v>
                </c:pt>
                <c:pt idx="3660">
                  <c:v>8521.3234164081496</c:v>
                </c:pt>
                <c:pt idx="3661">
                  <c:v>8521.3243234399706</c:v>
                </c:pt>
                <c:pt idx="3662">
                  <c:v>8521.3271029833704</c:v>
                </c:pt>
                <c:pt idx="3663">
                  <c:v>8521.3283879780192</c:v>
                </c:pt>
                <c:pt idx="3664">
                  <c:v>8521.3310832614006</c:v>
                </c:pt>
                <c:pt idx="3665">
                  <c:v>8521.3310832614006</c:v>
                </c:pt>
                <c:pt idx="3666">
                  <c:v>8521.3310832614006</c:v>
                </c:pt>
                <c:pt idx="3667">
                  <c:v>8521.3310832614006</c:v>
                </c:pt>
                <c:pt idx="3668">
                  <c:v>8521.3310832614006</c:v>
                </c:pt>
                <c:pt idx="3669">
                  <c:v>8521.3310832614006</c:v>
                </c:pt>
                <c:pt idx="3670">
                  <c:v>8521.3310832614006</c:v>
                </c:pt>
                <c:pt idx="3671">
                  <c:v>8521.3310832614006</c:v>
                </c:pt>
                <c:pt idx="3672">
                  <c:v>8521.3310832793304</c:v>
                </c:pt>
                <c:pt idx="3673">
                  <c:v>8521.3310832793304</c:v>
                </c:pt>
                <c:pt idx="3674">
                  <c:v>8521.3310832793304</c:v>
                </c:pt>
                <c:pt idx="3675">
                  <c:v>8521.3310832793304</c:v>
                </c:pt>
                <c:pt idx="3676">
                  <c:v>8521.3310832793304</c:v>
                </c:pt>
                <c:pt idx="3677">
                  <c:v>8521.3310832793304</c:v>
                </c:pt>
                <c:pt idx="3678">
                  <c:v>8521.3310832793304</c:v>
                </c:pt>
                <c:pt idx="3679">
                  <c:v>8521.3310832901607</c:v>
                </c:pt>
                <c:pt idx="3680">
                  <c:v>8521.3310833009891</c:v>
                </c:pt>
                <c:pt idx="3681">
                  <c:v>8521.3310833009891</c:v>
                </c:pt>
                <c:pt idx="3682">
                  <c:v>8521.3310833405703</c:v>
                </c:pt>
                <c:pt idx="3683">
                  <c:v>8521.3310833405703</c:v>
                </c:pt>
                <c:pt idx="3684">
                  <c:v>8521.3310833405703</c:v>
                </c:pt>
                <c:pt idx="3685">
                  <c:v>8521.3310833405703</c:v>
                </c:pt>
                <c:pt idx="3686">
                  <c:v>8521.3310833405703</c:v>
                </c:pt>
                <c:pt idx="3687">
                  <c:v>8521.3310833405703</c:v>
                </c:pt>
                <c:pt idx="3688">
                  <c:v>8521.3310833405703</c:v>
                </c:pt>
                <c:pt idx="3689">
                  <c:v>8521.3310833405703</c:v>
                </c:pt>
                <c:pt idx="3690">
                  <c:v>8521.3310833405703</c:v>
                </c:pt>
                <c:pt idx="3691">
                  <c:v>8521.3310833405703</c:v>
                </c:pt>
                <c:pt idx="3692">
                  <c:v>8521.3310833405703</c:v>
                </c:pt>
                <c:pt idx="3693">
                  <c:v>8521.3310833405703</c:v>
                </c:pt>
                <c:pt idx="3694">
                  <c:v>8521.3310833405703</c:v>
                </c:pt>
                <c:pt idx="3695">
                  <c:v>8521.3312133843992</c:v>
                </c:pt>
                <c:pt idx="3696">
                  <c:v>8521.33522183075</c:v>
                </c:pt>
                <c:pt idx="3697">
                  <c:v>8521.3407687488907</c:v>
                </c:pt>
                <c:pt idx="3698">
                  <c:v>8521.3417562004106</c:v>
                </c:pt>
                <c:pt idx="3699">
                  <c:v>8521.3442696416696</c:v>
                </c:pt>
                <c:pt idx="3700">
                  <c:v>8521.3447701068308</c:v>
                </c:pt>
                <c:pt idx="3701">
                  <c:v>8521.3447701483892</c:v>
                </c:pt>
                <c:pt idx="3702">
                  <c:v>8521.3447701595705</c:v>
                </c:pt>
                <c:pt idx="3703">
                  <c:v>8521.3449430670498</c:v>
                </c:pt>
                <c:pt idx="3704">
                  <c:v>8521.3449679212608</c:v>
                </c:pt>
                <c:pt idx="3705">
                  <c:v>8521.3453251020892</c:v>
                </c:pt>
                <c:pt idx="3706">
                  <c:v>8521.3509921126497</c:v>
                </c:pt>
                <c:pt idx="3707">
                  <c:v>8521.3513381945595</c:v>
                </c:pt>
                <c:pt idx="3708">
                  <c:v>8521.3537888379906</c:v>
                </c:pt>
                <c:pt idx="3709">
                  <c:v>8521.3541051857101</c:v>
                </c:pt>
                <c:pt idx="3710">
                  <c:v>8521.3550766017197</c:v>
                </c:pt>
                <c:pt idx="3711">
                  <c:v>8521.3604733431694</c:v>
                </c:pt>
                <c:pt idx="3712">
                  <c:v>8521.3621380347704</c:v>
                </c:pt>
                <c:pt idx="3713">
                  <c:v>8521.3623519819193</c:v>
                </c:pt>
                <c:pt idx="3714">
                  <c:v>8521.3643399579396</c:v>
                </c:pt>
                <c:pt idx="3715">
                  <c:v>8521.3660184014498</c:v>
                </c:pt>
                <c:pt idx="3716">
                  <c:v>8521.3680372145009</c:v>
                </c:pt>
                <c:pt idx="3717">
                  <c:v>8521.3694914746993</c:v>
                </c:pt>
                <c:pt idx="3718">
                  <c:v>8521.3727307128702</c:v>
                </c:pt>
                <c:pt idx="3719">
                  <c:v>8521.3762345053201</c:v>
                </c:pt>
                <c:pt idx="3720">
                  <c:v>8521.3765372186899</c:v>
                </c:pt>
                <c:pt idx="3721">
                  <c:v>8521.3768741891199</c:v>
                </c:pt>
                <c:pt idx="3722">
                  <c:v>8521.3785845860803</c:v>
                </c:pt>
                <c:pt idx="3723">
                  <c:v>8521.3812165930794</c:v>
                </c:pt>
                <c:pt idx="3724">
                  <c:v>8521.38434826722</c:v>
                </c:pt>
                <c:pt idx="3725">
                  <c:v>8521.3843897935003</c:v>
                </c:pt>
                <c:pt idx="3726">
                  <c:v>8521.3858145028298</c:v>
                </c:pt>
                <c:pt idx="3727">
                  <c:v>8521.3929148856496</c:v>
                </c:pt>
                <c:pt idx="3728">
                  <c:v>8521.3962643146497</c:v>
                </c:pt>
                <c:pt idx="3729">
                  <c:v>8521.3996454379503</c:v>
                </c:pt>
                <c:pt idx="3730">
                  <c:v>8521.4093179497795</c:v>
                </c:pt>
                <c:pt idx="3731">
                  <c:v>8521.4135425183904</c:v>
                </c:pt>
                <c:pt idx="3732">
                  <c:v>8521.4150788909701</c:v>
                </c:pt>
                <c:pt idx="3733">
                  <c:v>8521.4184640329295</c:v>
                </c:pt>
                <c:pt idx="3734">
                  <c:v>8521.4188921926507</c:v>
                </c:pt>
                <c:pt idx="3735">
                  <c:v>8521.4208453167194</c:v>
                </c:pt>
                <c:pt idx="3736">
                  <c:v>8521.4209809433596</c:v>
                </c:pt>
                <c:pt idx="3737">
                  <c:v>8521.4238637750896</c:v>
                </c:pt>
                <c:pt idx="3738">
                  <c:v>8521.4300482748004</c:v>
                </c:pt>
                <c:pt idx="3739">
                  <c:v>8521.4324752744196</c:v>
                </c:pt>
                <c:pt idx="3740">
                  <c:v>8521.4389999285304</c:v>
                </c:pt>
                <c:pt idx="3741">
                  <c:v>8521.4404437183402</c:v>
                </c:pt>
                <c:pt idx="3742">
                  <c:v>8521.4424313800391</c:v>
                </c:pt>
                <c:pt idx="3743">
                  <c:v>8521.4424314591997</c:v>
                </c:pt>
                <c:pt idx="3744">
                  <c:v>8521.4561181999707</c:v>
                </c:pt>
                <c:pt idx="3745">
                  <c:v>8521.4561181999707</c:v>
                </c:pt>
                <c:pt idx="3746">
                  <c:v>8521.4561182120797</c:v>
                </c:pt>
                <c:pt idx="3747">
                  <c:v>8521.4561182120797</c:v>
                </c:pt>
                <c:pt idx="3748">
                  <c:v>8521.4561182781999</c:v>
                </c:pt>
                <c:pt idx="3749">
                  <c:v>8521.4561182781999</c:v>
                </c:pt>
                <c:pt idx="3750">
                  <c:v>8521.4561182781999</c:v>
                </c:pt>
                <c:pt idx="3751">
                  <c:v>8521.4578277789897</c:v>
                </c:pt>
                <c:pt idx="3752">
                  <c:v>8521.4610945647491</c:v>
                </c:pt>
                <c:pt idx="3753">
                  <c:v>8521.4614579230492</c:v>
                </c:pt>
                <c:pt idx="3754">
                  <c:v>8521.4635130241495</c:v>
                </c:pt>
                <c:pt idx="3755">
                  <c:v>8521.4649672843498</c:v>
                </c:pt>
                <c:pt idx="3756">
                  <c:v>8521.4657487366294</c:v>
                </c:pt>
                <c:pt idx="3757">
                  <c:v>8521.4674697623104</c:v>
                </c:pt>
                <c:pt idx="3758">
                  <c:v>8521.4699811916798</c:v>
                </c:pt>
                <c:pt idx="3759">
                  <c:v>8521.4701945716497</c:v>
                </c:pt>
                <c:pt idx="3760">
                  <c:v>8521.4717102898194</c:v>
                </c:pt>
                <c:pt idx="3761">
                  <c:v>8521.4720130283295</c:v>
                </c:pt>
                <c:pt idx="3762">
                  <c:v>8521.4798240642995</c:v>
                </c:pt>
                <c:pt idx="3763">
                  <c:v>8521.4798655779996</c:v>
                </c:pt>
                <c:pt idx="3764">
                  <c:v>8521.4839582431596</c:v>
                </c:pt>
                <c:pt idx="3765">
                  <c:v>8521.4854176994395</c:v>
                </c:pt>
                <c:pt idx="3766">
                  <c:v>8521.4913772754298</c:v>
                </c:pt>
                <c:pt idx="3767">
                  <c:v>8521.4917401243001</c:v>
                </c:pt>
                <c:pt idx="3768">
                  <c:v>8521.4941558176597</c:v>
                </c:pt>
                <c:pt idx="3769">
                  <c:v>8521.4964381139707</c:v>
                </c:pt>
                <c:pt idx="3770">
                  <c:v>8521.4964381791597</c:v>
                </c:pt>
                <c:pt idx="3771">
                  <c:v>8521.5054373389503</c:v>
                </c:pt>
                <c:pt idx="3772">
                  <c:v>8521.51376906316</c:v>
                </c:pt>
                <c:pt idx="3773">
                  <c:v>8521.5139398174306</c:v>
                </c:pt>
                <c:pt idx="3774">
                  <c:v>8521.5167293194609</c:v>
                </c:pt>
                <c:pt idx="3775">
                  <c:v>8521.5191368441992</c:v>
                </c:pt>
                <c:pt idx="3776">
                  <c:v>8521.5193279497307</c:v>
                </c:pt>
                <c:pt idx="3777">
                  <c:v>8521.5248168725502</c:v>
                </c:pt>
                <c:pt idx="3778">
                  <c:v>8521.5376557372492</c:v>
                </c:pt>
                <c:pt idx="3779">
                  <c:v>8521.5379649419301</c:v>
                </c:pt>
                <c:pt idx="3780">
                  <c:v>8521.5400074932204</c:v>
                </c:pt>
                <c:pt idx="3781">
                  <c:v>8521.5445170439707</c:v>
                </c:pt>
                <c:pt idx="3782">
                  <c:v>8521.54702326189</c:v>
                </c:pt>
                <c:pt idx="3783">
                  <c:v>8521.5537794986703</c:v>
                </c:pt>
                <c:pt idx="3784">
                  <c:v>8521.5537794986703</c:v>
                </c:pt>
                <c:pt idx="3785">
                  <c:v>8521.5537795170603</c:v>
                </c:pt>
                <c:pt idx="3786">
                  <c:v>8521.5537795276596</c:v>
                </c:pt>
                <c:pt idx="3787">
                  <c:v>8521.5537795382497</c:v>
                </c:pt>
                <c:pt idx="3788">
                  <c:v>8521.5537795778291</c:v>
                </c:pt>
                <c:pt idx="3789">
                  <c:v>8521.5537795778291</c:v>
                </c:pt>
                <c:pt idx="3790">
                  <c:v>8521.5539295338094</c:v>
                </c:pt>
                <c:pt idx="3791">
                  <c:v>8521.5569337326997</c:v>
                </c:pt>
                <c:pt idx="3792">
                  <c:v>8521.5600336063599</c:v>
                </c:pt>
                <c:pt idx="3793">
                  <c:v>8521.5605915049091</c:v>
                </c:pt>
                <c:pt idx="3794">
                  <c:v>8521.5612245211305</c:v>
                </c:pt>
                <c:pt idx="3795">
                  <c:v>8521.5633846961391</c:v>
                </c:pt>
                <c:pt idx="3796">
                  <c:v>8521.5656703561508</c:v>
                </c:pt>
                <c:pt idx="3797">
                  <c:v>8521.5669863596504</c:v>
                </c:pt>
                <c:pt idx="3798">
                  <c:v>8521.5674663446807</c:v>
                </c:pt>
                <c:pt idx="3799">
                  <c:v>8521.5684283170795</c:v>
                </c:pt>
                <c:pt idx="3800">
                  <c:v>8521.5702311899495</c:v>
                </c:pt>
                <c:pt idx="3801">
                  <c:v>8521.5741652594807</c:v>
                </c:pt>
                <c:pt idx="3802">
                  <c:v>8521.5808935090899</c:v>
                </c:pt>
                <c:pt idx="3803">
                  <c:v>8521.5819424446599</c:v>
                </c:pt>
                <c:pt idx="3804">
                  <c:v>8521.5855335234592</c:v>
                </c:pt>
                <c:pt idx="3805">
                  <c:v>8521.5868530850803</c:v>
                </c:pt>
                <c:pt idx="3806">
                  <c:v>8521.58792421408</c:v>
                </c:pt>
                <c:pt idx="3807">
                  <c:v>8521.5920582408999</c:v>
                </c:pt>
                <c:pt idx="3808">
                  <c:v>8521.5934175122493</c:v>
                </c:pt>
                <c:pt idx="3809">
                  <c:v>8521.5935773700403</c:v>
                </c:pt>
                <c:pt idx="3810">
                  <c:v>8521.5975156917702</c:v>
                </c:pt>
                <c:pt idx="3811">
                  <c:v>8521.6007519755494</c:v>
                </c:pt>
                <c:pt idx="3812">
                  <c:v>8521.6009131297396</c:v>
                </c:pt>
                <c:pt idx="3813">
                  <c:v>8521.6045621167796</c:v>
                </c:pt>
                <c:pt idx="3814">
                  <c:v>8521.6092448476702</c:v>
                </c:pt>
                <c:pt idx="3815">
                  <c:v>8521.6112754428705</c:v>
                </c:pt>
                <c:pt idx="3816">
                  <c:v>8521.6120380214397</c:v>
                </c:pt>
                <c:pt idx="3817">
                  <c:v>8521.6146534234194</c:v>
                </c:pt>
                <c:pt idx="3818">
                  <c:v>8521.6168987061792</c:v>
                </c:pt>
                <c:pt idx="3819">
                  <c:v>8521.6202926570495</c:v>
                </c:pt>
                <c:pt idx="3820">
                  <c:v>8521.6237886608506</c:v>
                </c:pt>
                <c:pt idx="3821">
                  <c:v>8521.6277971072104</c:v>
                </c:pt>
                <c:pt idx="3822">
                  <c:v>8521.6306760683601</c:v>
                </c:pt>
                <c:pt idx="3823">
                  <c:v>8521.6331315217503</c:v>
                </c:pt>
                <c:pt idx="3824">
                  <c:v>8521.6343314666301</c:v>
                </c:pt>
                <c:pt idx="3825">
                  <c:v>8521.6354832840098</c:v>
                </c:pt>
                <c:pt idx="3826">
                  <c:v>8521.6399928536193</c:v>
                </c:pt>
                <c:pt idx="3827">
                  <c:v>8521.6423534941805</c:v>
                </c:pt>
                <c:pt idx="3828">
                  <c:v>8521.6424990464002</c:v>
                </c:pt>
                <c:pt idx="3829">
                  <c:v>8521.6439134735792</c:v>
                </c:pt>
                <c:pt idx="3830">
                  <c:v>8521.6463641176506</c:v>
                </c:pt>
                <c:pt idx="3831">
                  <c:v>8521.6476518884301</c:v>
                </c:pt>
                <c:pt idx="3832">
                  <c:v>8521.6494053183105</c:v>
                </c:pt>
                <c:pt idx="3833">
                  <c:v>8521.6527445674801</c:v>
                </c:pt>
                <c:pt idx="3834">
                  <c:v>8521.6530486298707</c:v>
                </c:pt>
                <c:pt idx="3835">
                  <c:v>8521.6547133009808</c:v>
                </c:pt>
                <c:pt idx="3836">
                  <c:v>8521.6560672894102</c:v>
                </c:pt>
                <c:pt idx="3837">
                  <c:v>8521.6588604869303</c:v>
                </c:pt>
                <c:pt idx="3838">
                  <c:v>8521.6624621441497</c:v>
                </c:pt>
                <c:pt idx="3839">
                  <c:v>8521.6635438296908</c:v>
                </c:pt>
                <c:pt idx="3840">
                  <c:v>8521.6639041267299</c:v>
                </c:pt>
                <c:pt idx="3841">
                  <c:v>8521.6653059918899</c:v>
                </c:pt>
                <c:pt idx="3842">
                  <c:v>8521.6659488733803</c:v>
                </c:pt>
                <c:pt idx="3843">
                  <c:v>8521.6694494707008</c:v>
                </c:pt>
                <c:pt idx="3844">
                  <c:v>8521.6696410565601</c:v>
                </c:pt>
                <c:pt idx="3845">
                  <c:v>8521.6711598727798</c:v>
                </c:pt>
                <c:pt idx="3846">
                  <c:v>8521.67271504364</c:v>
                </c:pt>
                <c:pt idx="3847">
                  <c:v>8521.6737918797808</c:v>
                </c:pt>
                <c:pt idx="3848">
                  <c:v>8521.6774182417394</c:v>
                </c:pt>
                <c:pt idx="3849">
                  <c:v>8521.6788144372404</c:v>
                </c:pt>
                <c:pt idx="3850">
                  <c:v>8521.6788144498096</c:v>
                </c:pt>
                <c:pt idx="3851">
                  <c:v>8521.6834000237195</c:v>
                </c:pt>
                <c:pt idx="3852">
                  <c:v>8521.68549015186</c:v>
                </c:pt>
                <c:pt idx="3853">
                  <c:v>8521.6875340316892</c:v>
                </c:pt>
                <c:pt idx="3854">
                  <c:v>8521.6888933218997</c:v>
                </c:pt>
                <c:pt idx="3855">
                  <c:v>8521.6922207195294</c:v>
                </c:pt>
                <c:pt idx="3856">
                  <c:v>8521.6935597890897</c:v>
                </c:pt>
                <c:pt idx="3857">
                  <c:v>8521.7000379012898</c:v>
                </c:pt>
                <c:pt idx="3858">
                  <c:v>8521.7061177846008</c:v>
                </c:pt>
                <c:pt idx="3859">
                  <c:v>8521.7076541674305</c:v>
                </c:pt>
                <c:pt idx="3860">
                  <c:v>8521.7114674793502</c:v>
                </c:pt>
                <c:pt idx="3861">
                  <c:v>8521.7123745158297</c:v>
                </c:pt>
                <c:pt idx="3862">
                  <c:v>8521.71643905155</c:v>
                </c:pt>
                <c:pt idx="3863">
                  <c:v>8521.71926445793</c:v>
                </c:pt>
                <c:pt idx="3864">
                  <c:v>8521.7232729042807</c:v>
                </c:pt>
                <c:pt idx="3865">
                  <c:v>8521.7257293201892</c:v>
                </c:pt>
                <c:pt idx="3866">
                  <c:v>8521.7296865787303</c:v>
                </c:pt>
                <c:pt idx="3867">
                  <c:v>8521.7323207152003</c:v>
                </c:pt>
                <c:pt idx="3868">
                  <c:v>8521.7329941429198</c:v>
                </c:pt>
                <c:pt idx="3869">
                  <c:v>8521.7330189947897</c:v>
                </c:pt>
                <c:pt idx="3870">
                  <c:v>8521.7351612821203</c:v>
                </c:pt>
                <c:pt idx="3871">
                  <c:v>8521.7378292912599</c:v>
                </c:pt>
                <c:pt idx="3872">
                  <c:v>8521.73938926751</c:v>
                </c:pt>
                <c:pt idx="3873">
                  <c:v>8521.7418399107992</c:v>
                </c:pt>
                <c:pt idx="3874">
                  <c:v>8521.7431276729294</c:v>
                </c:pt>
                <c:pt idx="3875">
                  <c:v>8521.7501891106294</c:v>
                </c:pt>
                <c:pt idx="3876">
                  <c:v>8521.7560882903599</c:v>
                </c:pt>
                <c:pt idx="3877">
                  <c:v>8521.7575425505602</c:v>
                </c:pt>
                <c:pt idx="3878">
                  <c:v>8521.7607817858207</c:v>
                </c:pt>
                <c:pt idx="3879">
                  <c:v>8521.7642855765298</c:v>
                </c:pt>
                <c:pt idx="3880">
                  <c:v>8521.7645882945508</c:v>
                </c:pt>
                <c:pt idx="3881">
                  <c:v>8521.7649252614901</c:v>
                </c:pt>
                <c:pt idx="3882">
                  <c:v>8521.7666356572809</c:v>
                </c:pt>
                <c:pt idx="3883">
                  <c:v>8521.7692676642891</c:v>
                </c:pt>
                <c:pt idx="3884">
                  <c:v>8521.7723993407508</c:v>
                </c:pt>
                <c:pt idx="3885">
                  <c:v>8521.7724408646991</c:v>
                </c:pt>
                <c:pt idx="3886">
                  <c:v>8521.7738655786907</c:v>
                </c:pt>
                <c:pt idx="3887">
                  <c:v>8521.77647573594</c:v>
                </c:pt>
                <c:pt idx="3888">
                  <c:v>8521.77647576257</c:v>
                </c:pt>
                <c:pt idx="3889">
                  <c:v>8521.7806403674094</c:v>
                </c:pt>
                <c:pt idx="3890">
                  <c:v>8521.7809659615104</c:v>
                </c:pt>
                <c:pt idx="3891">
                  <c:v>8521.7843153905105</c:v>
                </c:pt>
                <c:pt idx="3892">
                  <c:v>8521.7876965103205</c:v>
                </c:pt>
                <c:pt idx="3893">
                  <c:v>8521.7905828300809</c:v>
                </c:pt>
                <c:pt idx="3894">
                  <c:v>8521.8015935942494</c:v>
                </c:pt>
                <c:pt idx="3895">
                  <c:v>8521.8021303787791</c:v>
                </c:pt>
                <c:pt idx="3896">
                  <c:v>8521.8031299645008</c:v>
                </c:pt>
                <c:pt idx="3897">
                  <c:v>8521.8065151041301</c:v>
                </c:pt>
                <c:pt idx="3898">
                  <c:v>8521.8069432638495</c:v>
                </c:pt>
                <c:pt idx="3899">
                  <c:v>8521.8090320145693</c:v>
                </c:pt>
                <c:pt idx="3900">
                  <c:v>8521.8093045856804</c:v>
                </c:pt>
                <c:pt idx="3901">
                  <c:v>8521.8119148486294</c:v>
                </c:pt>
                <c:pt idx="3902">
                  <c:v>8521.8167428728193</c:v>
                </c:pt>
                <c:pt idx="3903">
                  <c:v>8521.8187291498707</c:v>
                </c:pt>
                <c:pt idx="3904">
                  <c:v>8521.8212051298397</c:v>
                </c:pt>
                <c:pt idx="3905">
                  <c:v>8521.8251623758097</c:v>
                </c:pt>
                <c:pt idx="3906">
                  <c:v>8521.8284947918692</c:v>
                </c:pt>
                <c:pt idx="3907">
                  <c:v>8521.8495089989101</c:v>
                </c:pt>
                <c:pt idx="3908">
                  <c:v>8521.8530183602106</c:v>
                </c:pt>
                <c:pt idx="3909">
                  <c:v>8521.8537998078391</c:v>
                </c:pt>
                <c:pt idx="3910">
                  <c:v>8521.8580322675407</c:v>
                </c:pt>
                <c:pt idx="3911">
                  <c:v>8521.8582456428503</c:v>
                </c:pt>
                <c:pt idx="3912">
                  <c:v>8521.8600641041994</c:v>
                </c:pt>
                <c:pt idx="3913">
                  <c:v>8521.8637429997307</c:v>
                </c:pt>
                <c:pt idx="3914">
                  <c:v>8521.8678751378302</c:v>
                </c:pt>
                <c:pt idx="3915">
                  <c:v>8521.8679166492002</c:v>
                </c:pt>
                <c:pt idx="3916">
                  <c:v>8521.8734687753004</c:v>
                </c:pt>
                <c:pt idx="3917">
                  <c:v>8521.8797912001592</c:v>
                </c:pt>
                <c:pt idx="3918">
                  <c:v>8521.8798682838606</c:v>
                </c:pt>
                <c:pt idx="3919">
                  <c:v>8521.8860586397295</c:v>
                </c:pt>
                <c:pt idx="3920">
                  <c:v>8521.8861526567398</c:v>
                </c:pt>
                <c:pt idx="3921">
                  <c:v>8521.8875023161509</c:v>
                </c:pt>
                <c:pt idx="3922">
                  <c:v>8521.8900909707809</c:v>
                </c:pt>
                <c:pt idx="3923">
                  <c:v>8521.8934884113205</c:v>
                </c:pt>
                <c:pt idx="3924">
                  <c:v>8521.9018201343697</c:v>
                </c:pt>
                <c:pt idx="3925">
                  <c:v>8521.9019908886403</c:v>
                </c:pt>
                <c:pt idx="3926">
                  <c:v>8521.9046133030206</c:v>
                </c:pt>
                <c:pt idx="3927">
                  <c:v>8521.9047803953199</c:v>
                </c:pt>
                <c:pt idx="3928">
                  <c:v>8521.9072286998799</c:v>
                </c:pt>
                <c:pt idx="3929">
                  <c:v>8521.9142049406601</c:v>
                </c:pt>
                <c:pt idx="3930">
                  <c:v>8521.9232512786893</c:v>
                </c:pt>
                <c:pt idx="3931">
                  <c:v>8521.9257068084498</c:v>
                </c:pt>
                <c:pt idx="3932">
                  <c:v>8521.9260160131307</c:v>
                </c:pt>
                <c:pt idx="3933">
                  <c:v>8521.9280585655906</c:v>
                </c:pt>
                <c:pt idx="3934">
                  <c:v>8521.9325681198297</c:v>
                </c:pt>
                <c:pt idx="3935">
                  <c:v>8521.9350743330997</c:v>
                </c:pt>
                <c:pt idx="3936">
                  <c:v>8521.94198060501</c:v>
                </c:pt>
                <c:pt idx="3937">
                  <c:v>8521.9449848085605</c:v>
                </c:pt>
                <c:pt idx="3938">
                  <c:v>8521.9482213016599</c:v>
                </c:pt>
                <c:pt idx="3939">
                  <c:v>8521.9486425761097</c:v>
                </c:pt>
                <c:pt idx="3940">
                  <c:v>8521.9514357685093</c:v>
                </c:pt>
                <c:pt idx="3941">
                  <c:v>8521.9537214273496</c:v>
                </c:pt>
                <c:pt idx="3942">
                  <c:v>8521.9550374308601</c:v>
                </c:pt>
                <c:pt idx="3943">
                  <c:v>8521.9564793929403</c:v>
                </c:pt>
                <c:pt idx="3944">
                  <c:v>8521.9622163330205</c:v>
                </c:pt>
                <c:pt idx="3945">
                  <c:v>8521.9635358452797</c:v>
                </c:pt>
                <c:pt idx="3946">
                  <c:v>8521.9647203478908</c:v>
                </c:pt>
                <c:pt idx="3947">
                  <c:v>8521.9647203478908</c:v>
                </c:pt>
                <c:pt idx="3948">
                  <c:v>8521.9647204242592</c:v>
                </c:pt>
                <c:pt idx="3949">
                  <c:v>8521.9699935181998</c:v>
                </c:pt>
                <c:pt idx="3950">
                  <c:v>8521.9708197703494</c:v>
                </c:pt>
                <c:pt idx="3951">
                  <c:v>8521.9738266020995</c:v>
                </c:pt>
                <c:pt idx="3952">
                  <c:v>8521.9759752899408</c:v>
                </c:pt>
                <c:pt idx="3953">
                  <c:v>8521.9793907012699</c:v>
                </c:pt>
                <c:pt idx="3954">
                  <c:v>8521.9801093132701</c:v>
                </c:pt>
                <c:pt idx="3955">
                  <c:v>8521.9814685881101</c:v>
                </c:pt>
                <c:pt idx="3956">
                  <c:v>8521.98162844125</c:v>
                </c:pt>
                <c:pt idx="3957">
                  <c:v>8521.9855667647207</c:v>
                </c:pt>
                <c:pt idx="3958">
                  <c:v>8521.9889642021099</c:v>
                </c:pt>
                <c:pt idx="3959">
                  <c:v>8521.9926131879893</c:v>
                </c:pt>
                <c:pt idx="3960">
                  <c:v>8521.9972959188708</c:v>
                </c:pt>
                <c:pt idx="3961">
                  <c:v>8522.0000890938099</c:v>
                </c:pt>
                <c:pt idx="3962">
                  <c:v>8522.0027579655798</c:v>
                </c:pt>
                <c:pt idx="3963">
                  <c:v>8522.0049497820401</c:v>
                </c:pt>
                <c:pt idx="3964">
                  <c:v>8522.0118397343904</c:v>
                </c:pt>
                <c:pt idx="3965">
                  <c:v>8522.0122889126596</c:v>
                </c:pt>
                <c:pt idx="3966">
                  <c:v>8522.0158481807393</c:v>
                </c:pt>
                <c:pt idx="3967">
                  <c:v>8522.0211825929491</c:v>
                </c:pt>
                <c:pt idx="3968">
                  <c:v>8522.02353435638</c:v>
                </c:pt>
                <c:pt idx="3969">
                  <c:v>8522.0304045677094</c:v>
                </c:pt>
                <c:pt idx="3970">
                  <c:v>8522.0319645465297</c:v>
                </c:pt>
                <c:pt idx="3971">
                  <c:v>8522.0344151904501</c:v>
                </c:pt>
                <c:pt idx="3972">
                  <c:v>8522.0357029596307</c:v>
                </c:pt>
                <c:pt idx="3973">
                  <c:v>8522.0427643768398</c:v>
                </c:pt>
                <c:pt idx="3974">
                  <c:v>8522.0436971112995</c:v>
                </c:pt>
                <c:pt idx="3975">
                  <c:v>8522.0441183606108</c:v>
                </c:pt>
                <c:pt idx="3976">
                  <c:v>8522.0466447435301</c:v>
                </c:pt>
                <c:pt idx="3977">
                  <c:v>8522.0469115593005</c:v>
                </c:pt>
                <c:pt idx="3978">
                  <c:v>8522.0505132153594</c:v>
                </c:pt>
                <c:pt idx="3979">
                  <c:v>8522.0515949055498</c:v>
                </c:pt>
                <c:pt idx="3980">
                  <c:v>8522.0519552025908</c:v>
                </c:pt>
                <c:pt idx="3981">
                  <c:v>8522.0533333290296</c:v>
                </c:pt>
                <c:pt idx="3982">
                  <c:v>8522.0575005430692</c:v>
                </c:pt>
                <c:pt idx="3983">
                  <c:v>8522.0592109439895</c:v>
                </c:pt>
                <c:pt idx="3984">
                  <c:v>8522.0618429509905</c:v>
                </c:pt>
                <c:pt idx="3985">
                  <c:v>8522.0654693152701</c:v>
                </c:pt>
                <c:pt idx="3986">
                  <c:v>8522.0714510995895</c:v>
                </c:pt>
                <c:pt idx="3987">
                  <c:v>8522.0735412277209</c:v>
                </c:pt>
                <c:pt idx="3988">
                  <c:v>8522.0755851040594</c:v>
                </c:pt>
                <c:pt idx="3989">
                  <c:v>8522.0766698783209</c:v>
                </c:pt>
                <c:pt idx="3990">
                  <c:v>8522.0807284247094</c:v>
                </c:pt>
                <c:pt idx="3991">
                  <c:v>8522.0880889724904</c:v>
                </c:pt>
                <c:pt idx="3992">
                  <c:v>8522.0896007753909</c:v>
                </c:pt>
                <c:pt idx="3993">
                  <c:v>8522.0941688604598</c:v>
                </c:pt>
                <c:pt idx="3994">
                  <c:v>8522.0957052409594</c:v>
                </c:pt>
                <c:pt idx="3995">
                  <c:v>8522.0995185505599</c:v>
                </c:pt>
                <c:pt idx="3996">
                  <c:v>8522.1004255916905</c:v>
                </c:pt>
                <c:pt idx="3997">
                  <c:v>8522.1016073012706</c:v>
                </c:pt>
                <c:pt idx="3998">
                  <c:v>8522.1032051350903</c:v>
                </c:pt>
                <c:pt idx="3999">
                  <c:v>8522.1044901250807</c:v>
                </c:pt>
                <c:pt idx="4000">
                  <c:v>8522.1093181595206</c:v>
                </c:pt>
                <c:pt idx="4001">
                  <c:v>8522.1137803960592</c:v>
                </c:pt>
                <c:pt idx="4002">
                  <c:v>8522.1177376522592</c:v>
                </c:pt>
                <c:pt idx="4003">
                  <c:v>8522.1203717887402</c:v>
                </c:pt>
                <c:pt idx="4004">
                  <c:v>8522.1210700683296</c:v>
                </c:pt>
                <c:pt idx="4005">
                  <c:v>8522.1214272444995</c:v>
                </c:pt>
                <c:pt idx="4006">
                  <c:v>8522.1228671101799</c:v>
                </c:pt>
                <c:pt idx="4007">
                  <c:v>8522.1258803647906</c:v>
                </c:pt>
                <c:pt idx="4008">
                  <c:v>8522.1270942573901</c:v>
                </c:pt>
                <c:pt idx="4009">
                  <c:v>8522.1274403404605</c:v>
                </c:pt>
                <c:pt idx="4010">
                  <c:v>8522.1298909836005</c:v>
                </c:pt>
                <c:pt idx="4011">
                  <c:v>8522.1302073281204</c:v>
                </c:pt>
                <c:pt idx="4012">
                  <c:v>8522.13117874413</c:v>
                </c:pt>
                <c:pt idx="4013">
                  <c:v>8522.1382401864903</c:v>
                </c:pt>
                <c:pt idx="4014">
                  <c:v>8522.1384541289808</c:v>
                </c:pt>
                <c:pt idx="4015">
                  <c:v>8522.1404421003499</c:v>
                </c:pt>
                <c:pt idx="4016">
                  <c:v>8522.1421205531806</c:v>
                </c:pt>
                <c:pt idx="4017">
                  <c:v>8522.1455936264192</c:v>
                </c:pt>
                <c:pt idx="4018">
                  <c:v>8522.1470707152002</c:v>
                </c:pt>
                <c:pt idx="4019">
                  <c:v>8522.1526393704098</c:v>
                </c:pt>
                <c:pt idx="4020">
                  <c:v>8522.1529763338604</c:v>
                </c:pt>
                <c:pt idx="4021">
                  <c:v>8522.1546867284906</c:v>
                </c:pt>
                <c:pt idx="4022">
                  <c:v>8522.1554784961008</c:v>
                </c:pt>
                <c:pt idx="4023">
                  <c:v>8522.1563182800292</c:v>
                </c:pt>
                <c:pt idx="4024">
                  <c:v>8522.1604919358997</c:v>
                </c:pt>
                <c:pt idx="4025">
                  <c:v>8522.1686914386191</c:v>
                </c:pt>
                <c:pt idx="4026">
                  <c:v>8522.1723664663696</c:v>
                </c:pt>
                <c:pt idx="4027">
                  <c:v>8522.1786339059399</c:v>
                </c:pt>
                <c:pt idx="4028">
                  <c:v>8522.1800775951706</c:v>
                </c:pt>
                <c:pt idx="4029">
                  <c:v>8522.1874165851605</c:v>
                </c:pt>
                <c:pt idx="4030">
                  <c:v>8522.1874166615307</c:v>
                </c:pt>
                <c:pt idx="4031">
                  <c:v>8522.1874166615307</c:v>
                </c:pt>
                <c:pt idx="4032">
                  <c:v>8522.1896446701103</c:v>
                </c:pt>
                <c:pt idx="4033">
                  <c:v>8522.19018145464</c:v>
                </c:pt>
                <c:pt idx="4034">
                  <c:v>8522.1945661753398</c:v>
                </c:pt>
                <c:pt idx="4035">
                  <c:v>8522.1970830857699</c:v>
                </c:pt>
                <c:pt idx="4036">
                  <c:v>8522.1973556615394</c:v>
                </c:pt>
                <c:pt idx="4037">
                  <c:v>8522.2047939440199</c:v>
                </c:pt>
                <c:pt idx="4038">
                  <c:v>8522.2058412125298</c:v>
                </c:pt>
                <c:pt idx="4039">
                  <c:v>8522.2067802222391</c:v>
                </c:pt>
                <c:pt idx="4040">
                  <c:v>8522.2085774261504</c:v>
                </c:pt>
                <c:pt idx="4041">
                  <c:v>8522.2092562057005</c:v>
                </c:pt>
                <c:pt idx="4042">
                  <c:v>8522.2128666229492</c:v>
                </c:pt>
                <c:pt idx="4043">
                  <c:v>8522.2132134493404</c:v>
                </c:pt>
                <c:pt idx="4044">
                  <c:v>8522.2183428946792</c:v>
                </c:pt>
                <c:pt idx="4045">
                  <c:v>8522.2371967071595</c:v>
                </c:pt>
                <c:pt idx="4046">
                  <c:v>8522.2410694360697</c:v>
                </c:pt>
                <c:pt idx="4047">
                  <c:v>8522.2418508790397</c:v>
                </c:pt>
                <c:pt idx="4048">
                  <c:v>8522.24357190704</c:v>
                </c:pt>
                <c:pt idx="4049">
                  <c:v>8522.24629671406</c:v>
                </c:pt>
                <c:pt idx="4050">
                  <c:v>8522.2481151800603</c:v>
                </c:pt>
                <c:pt idx="4051">
                  <c:v>8522.2517940723901</c:v>
                </c:pt>
                <c:pt idx="4052">
                  <c:v>8522.2561111114901</c:v>
                </c:pt>
                <c:pt idx="4053">
                  <c:v>8522.2674794271497</c:v>
                </c:pt>
                <c:pt idx="4054">
                  <c:v>8522.26784227602</c:v>
                </c:pt>
                <c:pt idx="4055">
                  <c:v>8522.2719659674895</c:v>
                </c:pt>
                <c:pt idx="4056">
                  <c:v>8522.2741097155904</c:v>
                </c:pt>
                <c:pt idx="4057">
                  <c:v>8522.2742037279495</c:v>
                </c:pt>
                <c:pt idx="4058">
                  <c:v>8522.2755533890995</c:v>
                </c:pt>
                <c:pt idx="4059">
                  <c:v>8522.2760294961008</c:v>
                </c:pt>
                <c:pt idx="4060">
                  <c:v>8522.2781420437295</c:v>
                </c:pt>
                <c:pt idx="4061">
                  <c:v>8522.2815394836907</c:v>
                </c:pt>
                <c:pt idx="4062">
                  <c:v>8522.2898712055703</c:v>
                </c:pt>
                <c:pt idx="4063">
                  <c:v>8522.2900419598409</c:v>
                </c:pt>
                <c:pt idx="4064">
                  <c:v>8522.2926643753799</c:v>
                </c:pt>
                <c:pt idx="4065">
                  <c:v>8522.2928314711899</c:v>
                </c:pt>
                <c:pt idx="4066">
                  <c:v>8522.2952797734106</c:v>
                </c:pt>
                <c:pt idx="4067">
                  <c:v>8522.2980981208293</c:v>
                </c:pt>
                <c:pt idx="4068">
                  <c:v>8522.3009190149605</c:v>
                </c:pt>
                <c:pt idx="4069">
                  <c:v>8522.3015294382294</c:v>
                </c:pt>
                <c:pt idx="4070">
                  <c:v>8522.3022560130303</c:v>
                </c:pt>
                <c:pt idx="4071">
                  <c:v>8522.3083424325996</c:v>
                </c:pt>
                <c:pt idx="4072">
                  <c:v>8522.3137578796595</c:v>
                </c:pt>
                <c:pt idx="4073">
                  <c:v>8522.3161096379608</c:v>
                </c:pt>
                <c:pt idx="4074">
                  <c:v>8522.3206191956997</c:v>
                </c:pt>
                <c:pt idx="4075">
                  <c:v>8522.3362723775208</c:v>
                </c:pt>
                <c:pt idx="4076">
                  <c:v>8522.3394868408795</c:v>
                </c:pt>
                <c:pt idx="4077">
                  <c:v>8522.3430885020607</c:v>
                </c:pt>
                <c:pt idx="4078">
                  <c:v>8522.3431437918898</c:v>
                </c:pt>
                <c:pt idx="4079">
                  <c:v>8522.3445304687993</c:v>
                </c:pt>
                <c:pt idx="4080">
                  <c:v>8522.3502674065494</c:v>
                </c:pt>
                <c:pt idx="4081">
                  <c:v>8522.3515869211406</c:v>
                </c:pt>
                <c:pt idx="4082">
                  <c:v>8522.3527714191005</c:v>
                </c:pt>
                <c:pt idx="4083">
                  <c:v>8522.3577216677295</c:v>
                </c:pt>
                <c:pt idx="4084">
                  <c:v>8522.3580445917305</c:v>
                </c:pt>
                <c:pt idx="4085">
                  <c:v>8522.3588708415591</c:v>
                </c:pt>
                <c:pt idx="4086">
                  <c:v>8522.36149058304</c:v>
                </c:pt>
                <c:pt idx="4087">
                  <c:v>8522.3640263657999</c:v>
                </c:pt>
                <c:pt idx="4088">
                  <c:v>8522.3661164939404</c:v>
                </c:pt>
                <c:pt idx="4089">
                  <c:v>8522.3674417771399</c:v>
                </c:pt>
                <c:pt idx="4090">
                  <c:v>8522.3692451650204</c:v>
                </c:pt>
                <c:pt idx="4091">
                  <c:v>8522.3696795124506</c:v>
                </c:pt>
                <c:pt idx="4092">
                  <c:v>8522.3728470734695</c:v>
                </c:pt>
                <c:pt idx="4093">
                  <c:v>8522.3736178376694</c:v>
                </c:pt>
                <c:pt idx="4094">
                  <c:v>8522.3768541179597</c:v>
                </c:pt>
                <c:pt idx="4095">
                  <c:v>8522.3806642591899</c:v>
                </c:pt>
                <c:pt idx="4096">
                  <c:v>8522.3853469900696</c:v>
                </c:pt>
                <c:pt idx="4097">
                  <c:v>8522.3881401661693</c:v>
                </c:pt>
                <c:pt idx="4098">
                  <c:v>8522.39075557049</c:v>
                </c:pt>
                <c:pt idx="4099">
                  <c:v>8522.3908090367895</c:v>
                </c:pt>
                <c:pt idx="4100">
                  <c:v>8522.3957804013007</c:v>
                </c:pt>
                <c:pt idx="4101">
                  <c:v>8522.4038992542701</c:v>
                </c:pt>
                <c:pt idx="4102">
                  <c:v>8522.41043361835</c:v>
                </c:pt>
                <c:pt idx="4103">
                  <c:v>8522.4115854287502</c:v>
                </c:pt>
                <c:pt idx="4104">
                  <c:v>8522.4136204849892</c:v>
                </c:pt>
                <c:pt idx="4105">
                  <c:v>8522.4136453447809</c:v>
                </c:pt>
                <c:pt idx="4106">
                  <c:v>8522.4184556412492</c:v>
                </c:pt>
                <c:pt idx="4107">
                  <c:v>8522.4196695389692</c:v>
                </c:pt>
                <c:pt idx="4108">
                  <c:v>8522.4200156194802</c:v>
                </c:pt>
                <c:pt idx="4109">
                  <c:v>8522.4227826148199</c:v>
                </c:pt>
                <c:pt idx="4110">
                  <c:v>8522.4237540308295</c:v>
                </c:pt>
                <c:pt idx="4111">
                  <c:v>8522.4291507722792</c:v>
                </c:pt>
                <c:pt idx="4112">
                  <c:v>8522.4308154527098</c:v>
                </c:pt>
                <c:pt idx="4113">
                  <c:v>8522.4310294054394</c:v>
                </c:pt>
                <c:pt idx="4114">
                  <c:v>8522.4317481871694</c:v>
                </c:pt>
                <c:pt idx="4115">
                  <c:v>8522.4321813424995</c:v>
                </c:pt>
                <c:pt idx="4116">
                  <c:v>8522.4330173870494</c:v>
                </c:pt>
                <c:pt idx="4117">
                  <c:v>8522.4346958193892</c:v>
                </c:pt>
                <c:pt idx="4118">
                  <c:v>8522.4349626316598</c:v>
                </c:pt>
                <c:pt idx="4119">
                  <c:v>8522.4396459814106</c:v>
                </c:pt>
                <c:pt idx="4120">
                  <c:v>8522.4400062784498</c:v>
                </c:pt>
                <c:pt idx="4121">
                  <c:v>8522.4439945677295</c:v>
                </c:pt>
                <c:pt idx="4122">
                  <c:v>8522.4455516154394</c:v>
                </c:pt>
                <c:pt idx="4123">
                  <c:v>8522.4472620151901</c:v>
                </c:pt>
                <c:pt idx="4124">
                  <c:v>8522.4530672226101</c:v>
                </c:pt>
                <c:pt idx="4125">
                  <c:v>8522.4535203888008</c:v>
                </c:pt>
                <c:pt idx="4126">
                  <c:v>8522.4595021754503</c:v>
                </c:pt>
                <c:pt idx="4127">
                  <c:v>8522.4615923035799</c:v>
                </c:pt>
                <c:pt idx="4128">
                  <c:v>8522.4647209495306</c:v>
                </c:pt>
                <c:pt idx="4129">
                  <c:v>8522.4674542974608</c:v>
                </c:pt>
                <c:pt idx="4130">
                  <c:v>8522.4683228642607</c:v>
                </c:pt>
                <c:pt idx="4131">
                  <c:v>8522.4761400436892</c:v>
                </c:pt>
                <c:pt idx="4132">
                  <c:v>8522.4776518489198</c:v>
                </c:pt>
                <c:pt idx="4133">
                  <c:v>8522.4822199363207</c:v>
                </c:pt>
                <c:pt idx="4134">
                  <c:v>8522.4896583724694</c:v>
                </c:pt>
                <c:pt idx="4135">
                  <c:v>8522.4912562109494</c:v>
                </c:pt>
                <c:pt idx="4136">
                  <c:v>8522.4973692307194</c:v>
                </c:pt>
                <c:pt idx="4137">
                  <c:v>8522.5011526923608</c:v>
                </c:pt>
                <c:pt idx="4138">
                  <c:v>8522.50183147192</c:v>
                </c:pt>
                <c:pt idx="4139">
                  <c:v>8522.5057887258008</c:v>
                </c:pt>
                <c:pt idx="4140">
                  <c:v>8522.5084228622709</c:v>
                </c:pt>
                <c:pt idx="4141">
                  <c:v>8522.5090962946397</c:v>
                </c:pt>
                <c:pt idx="4142">
                  <c:v>8522.5094783157092</c:v>
                </c:pt>
                <c:pt idx="4143">
                  <c:v>8522.5109181813896</c:v>
                </c:pt>
                <c:pt idx="4144">
                  <c:v>8522.5139314383196</c:v>
                </c:pt>
                <c:pt idx="4145">
                  <c:v>8522.5151453297494</c:v>
                </c:pt>
                <c:pt idx="4146">
                  <c:v>8522.5154914134091</c:v>
                </c:pt>
                <c:pt idx="4147">
                  <c:v>8522.5182583993301</c:v>
                </c:pt>
                <c:pt idx="4148">
                  <c:v>8522.5192298153397</c:v>
                </c:pt>
                <c:pt idx="4149">
                  <c:v>8522.5192580744606</c:v>
                </c:pt>
                <c:pt idx="4150">
                  <c:v>8522.5214609651593</c:v>
                </c:pt>
                <c:pt idx="4151">
                  <c:v>8522.5265052025206</c:v>
                </c:pt>
                <c:pt idx="4152">
                  <c:v>8522.5284931715505</c:v>
                </c:pt>
                <c:pt idx="4153">
                  <c:v>8522.5297719938608</c:v>
                </c:pt>
                <c:pt idx="4154">
                  <c:v>8522.5301716290396</c:v>
                </c:pt>
                <c:pt idx="4155">
                  <c:v>8522.5321904420798</c:v>
                </c:pt>
                <c:pt idx="4156">
                  <c:v>8522.5336447022801</c:v>
                </c:pt>
                <c:pt idx="4157">
                  <c:v>8522.5361471886208</c:v>
                </c:pt>
                <c:pt idx="4158">
                  <c:v>8522.5401947731098</c:v>
                </c:pt>
                <c:pt idx="4159">
                  <c:v>8522.5403877189292</c:v>
                </c:pt>
                <c:pt idx="4160">
                  <c:v>8522.5406904462707</c:v>
                </c:pt>
                <c:pt idx="4161">
                  <c:v>8522.5410274062306</c:v>
                </c:pt>
                <c:pt idx="4162">
                  <c:v>8522.5443693526904</c:v>
                </c:pt>
                <c:pt idx="4163">
                  <c:v>8522.5540951173698</c:v>
                </c:pt>
                <c:pt idx="4164">
                  <c:v>8522.5567425098197</c:v>
                </c:pt>
                <c:pt idx="4165">
                  <c:v>8522.5600546933692</c:v>
                </c:pt>
                <c:pt idx="4166">
                  <c:v>8522.5666849818008</c:v>
                </c:pt>
                <c:pt idx="4167">
                  <c:v>8522.5681286681192</c:v>
                </c:pt>
                <c:pt idx="4168">
                  <c:v>8522.5748010780608</c:v>
                </c:pt>
                <c:pt idx="4169">
                  <c:v>8522.5782324606498</c:v>
                </c:pt>
                <c:pt idx="4170">
                  <c:v>8522.5826172465404</c:v>
                </c:pt>
                <c:pt idx="4171">
                  <c:v>8522.5851341569796</c:v>
                </c:pt>
                <c:pt idx="4172">
                  <c:v>8522.5854067374003</c:v>
                </c:pt>
                <c:pt idx="4173">
                  <c:v>8522.5928450152205</c:v>
                </c:pt>
                <c:pt idx="4174">
                  <c:v>8522.59349430166</c:v>
                </c:pt>
                <c:pt idx="4175">
                  <c:v>8522.5948312946093</c:v>
                </c:pt>
                <c:pt idx="4176">
                  <c:v>8522.5966285020095</c:v>
                </c:pt>
                <c:pt idx="4177">
                  <c:v>8522.5973072815596</c:v>
                </c:pt>
                <c:pt idx="4178">
                  <c:v>8522.60091769881</c:v>
                </c:pt>
                <c:pt idx="4179">
                  <c:v>8522.6012645228693</c:v>
                </c:pt>
                <c:pt idx="4180">
                  <c:v>8522.6031531421395</c:v>
                </c:pt>
                <c:pt idx="4181">
                  <c:v>8522.6063939658907</c:v>
                </c:pt>
                <c:pt idx="4182">
                  <c:v>8522.6131944619101</c:v>
                </c:pt>
                <c:pt idx="4183">
                  <c:v>8522.6156908264293</c:v>
                </c:pt>
                <c:pt idx="4184">
                  <c:v>8522.6158453291191</c:v>
                </c:pt>
                <c:pt idx="4185">
                  <c:v>8522.61845565773</c:v>
                </c:pt>
                <c:pt idx="4186">
                  <c:v>8522.61845565773</c:v>
                </c:pt>
                <c:pt idx="4187">
                  <c:v>8522.6226069629192</c:v>
                </c:pt>
                <c:pt idx="4188">
                  <c:v>8522.6252477783692</c:v>
                </c:pt>
                <c:pt idx="4189">
                  <c:v>8522.6299019502403</c:v>
                </c:pt>
                <c:pt idx="4190">
                  <c:v>8522.6316229794102</c:v>
                </c:pt>
                <c:pt idx="4191">
                  <c:v>8522.6349071734494</c:v>
                </c:pt>
                <c:pt idx="4192">
                  <c:v>8522.6398451450495</c:v>
                </c:pt>
                <c:pt idx="4193">
                  <c:v>8522.6428426830098</c:v>
                </c:pt>
                <c:pt idx="4194">
                  <c:v>8522.6441621873491</c:v>
                </c:pt>
                <c:pt idx="4195">
                  <c:v>8522.6495709270202</c:v>
                </c:pt>
                <c:pt idx="4196">
                  <c:v>8522.6535348789694</c:v>
                </c:pt>
                <c:pt idx="4197">
                  <c:v>8522.6535349544101</c:v>
                </c:pt>
                <c:pt idx="4198">
                  <c:v>8522.6555305030197</c:v>
                </c:pt>
                <c:pt idx="4199">
                  <c:v>8522.6600170433503</c:v>
                </c:pt>
                <c:pt idx="4200">
                  <c:v>8522.6621607914494</c:v>
                </c:pt>
                <c:pt idx="4201">
                  <c:v>8522.6622547991501</c:v>
                </c:pt>
                <c:pt idx="4202">
                  <c:v>8522.66360446205</c:v>
                </c:pt>
                <c:pt idx="4203">
                  <c:v>8522.6661931166891</c:v>
                </c:pt>
                <c:pt idx="4204">
                  <c:v>8522.6694294046592</c:v>
                </c:pt>
                <c:pt idx="4205">
                  <c:v>8522.6807154477501</c:v>
                </c:pt>
                <c:pt idx="4206">
                  <c:v>8522.6808825470507</c:v>
                </c:pt>
                <c:pt idx="4207">
                  <c:v>8522.6833308469504</c:v>
                </c:pt>
                <c:pt idx="4208">
                  <c:v>8522.6889700861593</c:v>
                </c:pt>
                <c:pt idx="4209">
                  <c:v>8522.6895805285294</c:v>
                </c:pt>
                <c:pt idx="4210">
                  <c:v>8522.6903070854005</c:v>
                </c:pt>
                <c:pt idx="4211">
                  <c:v>8522.6924660843797</c:v>
                </c:pt>
                <c:pt idx="4212">
                  <c:v>8522.6963935084605</c:v>
                </c:pt>
                <c:pt idx="4213">
                  <c:v>8522.6964745307305</c:v>
                </c:pt>
                <c:pt idx="4214">
                  <c:v>8522.7030088845604</c:v>
                </c:pt>
                <c:pt idx="4215">
                  <c:v>8522.7041607103292</c:v>
                </c:pt>
                <c:pt idx="4216">
                  <c:v>8522.7054528435692</c:v>
                </c:pt>
                <c:pt idx="4217">
                  <c:v>8522.7086702715605</c:v>
                </c:pt>
                <c:pt idx="4218">
                  <c:v>8522.71117647551</c:v>
                </c:pt>
                <c:pt idx="4219">
                  <c:v>8522.7180827474203</c:v>
                </c:pt>
                <c:pt idx="4220">
                  <c:v>8522.7217260589805</c:v>
                </c:pt>
                <c:pt idx="4221">
                  <c:v>8522.7243234533798</c:v>
                </c:pt>
                <c:pt idx="4222">
                  <c:v>8522.72474471852</c:v>
                </c:pt>
                <c:pt idx="4223">
                  <c:v>8522.7304703583904</c:v>
                </c:pt>
                <c:pt idx="4224">
                  <c:v>8522.7304703859809</c:v>
                </c:pt>
                <c:pt idx="4225">
                  <c:v>8522.7339834167997</c:v>
                </c:pt>
                <c:pt idx="4226">
                  <c:v>8522.7383184800801</c:v>
                </c:pt>
                <c:pt idx="4227">
                  <c:v>8522.7396379969996</c:v>
                </c:pt>
                <c:pt idx="4228">
                  <c:v>8522.7441571990203</c:v>
                </c:pt>
                <c:pt idx="4229">
                  <c:v>8522.7460956652594</c:v>
                </c:pt>
                <c:pt idx="4230">
                  <c:v>8522.7520774416607</c:v>
                </c:pt>
                <c:pt idx="4231">
                  <c:v>8522.7541675697994</c:v>
                </c:pt>
                <c:pt idx="4232">
                  <c:v>8522.7554928530008</c:v>
                </c:pt>
                <c:pt idx="4233">
                  <c:v>8522.7572962362301</c:v>
                </c:pt>
                <c:pt idx="4234">
                  <c:v>8522.75757073983</c:v>
                </c:pt>
                <c:pt idx="4235">
                  <c:v>8522.7577305836603</c:v>
                </c:pt>
                <c:pt idx="4236">
                  <c:v>8522.7608981458397</c:v>
                </c:pt>
                <c:pt idx="4237">
                  <c:v>8522.7616689106198</c:v>
                </c:pt>
                <c:pt idx="4238">
                  <c:v>8522.7649051891603</c:v>
                </c:pt>
                <c:pt idx="4239">
                  <c:v>8522.7687153303996</c:v>
                </c:pt>
                <c:pt idx="4240">
                  <c:v>8522.7788066440207</c:v>
                </c:pt>
                <c:pt idx="4241">
                  <c:v>8522.78014490846</c:v>
                </c:pt>
                <c:pt idx="4242">
                  <c:v>8522.78105193376</c:v>
                </c:pt>
                <c:pt idx="4243">
                  <c:v>8522.78794188145</c:v>
                </c:pt>
                <c:pt idx="4244">
                  <c:v>8522.7919503278099</c:v>
                </c:pt>
                <c:pt idx="4245">
                  <c:v>8522.7984846942109</c:v>
                </c:pt>
                <c:pt idx="4246">
                  <c:v>8522.8009981387295</c:v>
                </c:pt>
                <c:pt idx="4247">
                  <c:v>8522.8016715608501</c:v>
                </c:pt>
                <c:pt idx="4248">
                  <c:v>8522.8016964183098</c:v>
                </c:pt>
                <c:pt idx="4249">
                  <c:v>8522.8020536024105</c:v>
                </c:pt>
                <c:pt idx="4250">
                  <c:v>8522.80650671478</c:v>
                </c:pt>
                <c:pt idx="4251">
                  <c:v>8522.8077206113303</c:v>
                </c:pt>
                <c:pt idx="4252">
                  <c:v>8522.8108336860296</c:v>
                </c:pt>
                <c:pt idx="4253">
                  <c:v>8522.8172018434798</c:v>
                </c:pt>
                <c:pt idx="4254">
                  <c:v>8522.8190804789701</c:v>
                </c:pt>
                <c:pt idx="4255">
                  <c:v>8522.8197992630303</c:v>
                </c:pt>
                <c:pt idx="4256">
                  <c:v>8522.8202324137092</c:v>
                </c:pt>
                <c:pt idx="4257">
                  <c:v>8522.8210684582591</c:v>
                </c:pt>
                <c:pt idx="4258">
                  <c:v>8522.82274689525</c:v>
                </c:pt>
                <c:pt idx="4259">
                  <c:v>8522.8247657082902</c:v>
                </c:pt>
                <c:pt idx="4260">
                  <c:v>8522.8276970572697</c:v>
                </c:pt>
                <c:pt idx="4261">
                  <c:v>8522.8294354262707</c:v>
                </c:pt>
                <c:pt idx="4262">
                  <c:v>8522.8294592107395</c:v>
                </c:pt>
                <c:pt idx="4263">
                  <c:v>8522.8329630056396</c:v>
                </c:pt>
                <c:pt idx="4264">
                  <c:v>8522.8336026878096</c:v>
                </c:pt>
                <c:pt idx="4265">
                  <c:v>8522.8353130863907</c:v>
                </c:pt>
                <c:pt idx="4266">
                  <c:v>8522.8379450934008</c:v>
                </c:pt>
                <c:pt idx="4267">
                  <c:v>8522.8410767642708</c:v>
                </c:pt>
                <c:pt idx="4268">
                  <c:v>8522.8411182938107</c:v>
                </c:pt>
                <c:pt idx="4269">
                  <c:v>8522.8418184770198</c:v>
                </c:pt>
                <c:pt idx="4270">
                  <c:v>8522.8418184770198</c:v>
                </c:pt>
                <c:pt idx="4271">
                  <c:v>8522.8418184770198</c:v>
                </c:pt>
                <c:pt idx="4272">
                  <c:v>8522.8418184770198</c:v>
                </c:pt>
                <c:pt idx="4273">
                  <c:v>8522.8418184992606</c:v>
                </c:pt>
                <c:pt idx="4274">
                  <c:v>8522.8418185156697</c:v>
                </c:pt>
                <c:pt idx="4275">
                  <c:v>8522.8418185543196</c:v>
                </c:pt>
                <c:pt idx="4276">
                  <c:v>8522.8418185543196</c:v>
                </c:pt>
                <c:pt idx="4277">
                  <c:v>8522.8418185543196</c:v>
                </c:pt>
                <c:pt idx="4278">
                  <c:v>8522.8496433794498</c:v>
                </c:pt>
                <c:pt idx="4279">
                  <c:v>8522.8515039292906</c:v>
                </c:pt>
                <c:pt idx="4280">
                  <c:v>8522.8527720207294</c:v>
                </c:pt>
                <c:pt idx="4281">
                  <c:v>8522.8555053076707</c:v>
                </c:pt>
                <c:pt idx="4282">
                  <c:v>8522.8555053733198</c:v>
                </c:pt>
                <c:pt idx="4283">
                  <c:v>8522.8563739366291</c:v>
                </c:pt>
                <c:pt idx="4284">
                  <c:v>8522.8608897775393</c:v>
                </c:pt>
                <c:pt idx="4285">
                  <c:v>8522.87180738803</c:v>
                </c:pt>
                <c:pt idx="4286">
                  <c:v>8522.8756206929593</c:v>
                </c:pt>
                <c:pt idx="4287">
                  <c:v>8522.8777094436791</c:v>
                </c:pt>
                <c:pt idx="4288">
                  <c:v>8522.8793072868102</c:v>
                </c:pt>
                <c:pt idx="4289">
                  <c:v>8522.8805922721494</c:v>
                </c:pt>
                <c:pt idx="4290">
                  <c:v>8522.8854203019291</c:v>
                </c:pt>
                <c:pt idx="4291">
                  <c:v>8522.8892037682199</c:v>
                </c:pt>
                <c:pt idx="4292">
                  <c:v>8522.8938397993297</c:v>
                </c:pt>
                <c:pt idx="4293">
                  <c:v>8522.8971473705005</c:v>
                </c:pt>
                <c:pt idx="4294">
                  <c:v>8522.8971722153892</c:v>
                </c:pt>
                <c:pt idx="4295">
                  <c:v>8522.8975293869098</c:v>
                </c:pt>
                <c:pt idx="4296">
                  <c:v>8522.8989692525902</c:v>
                </c:pt>
                <c:pt idx="4297">
                  <c:v>8522.9031964021196</c:v>
                </c:pt>
                <c:pt idx="4298">
                  <c:v>8522.9063094705307</c:v>
                </c:pt>
                <c:pt idx="4299">
                  <c:v>8522.9145562760496</c:v>
                </c:pt>
                <c:pt idx="4300">
                  <c:v>8522.9157081982103</c:v>
                </c:pt>
                <c:pt idx="4301">
                  <c:v>8522.9165442427602</c:v>
                </c:pt>
                <c:pt idx="4302">
                  <c:v>8522.9178230650705</c:v>
                </c:pt>
                <c:pt idx="4303">
                  <c:v>8522.9181864168495</c:v>
                </c:pt>
                <c:pt idx="4304">
                  <c:v>8522.9182227049005</c:v>
                </c:pt>
                <c:pt idx="4305">
                  <c:v>8522.9202415179407</c:v>
                </c:pt>
                <c:pt idx="4306">
                  <c:v>8522.9216957781391</c:v>
                </c:pt>
                <c:pt idx="4307">
                  <c:v>8522.9224772369398</c:v>
                </c:pt>
                <c:pt idx="4308">
                  <c:v>8522.9241982609892</c:v>
                </c:pt>
                <c:pt idx="4309">
                  <c:v>8522.9284387901407</c:v>
                </c:pt>
                <c:pt idx="4310">
                  <c:v>8522.9315805323404</c:v>
                </c:pt>
                <c:pt idx="4311">
                  <c:v>8522.9324204253498</c:v>
                </c:pt>
                <c:pt idx="4312">
                  <c:v>8522.9365525613503</c:v>
                </c:pt>
                <c:pt idx="4313">
                  <c:v>8522.93659407831</c:v>
                </c:pt>
                <c:pt idx="4314">
                  <c:v>8522.9385886918699</c:v>
                </c:pt>
                <c:pt idx="4315">
                  <c:v>8522.9421461932307</c:v>
                </c:pt>
                <c:pt idx="4316">
                  <c:v>8522.9447935810294</c:v>
                </c:pt>
                <c:pt idx="4317">
                  <c:v>8522.9481057692301</c:v>
                </c:pt>
                <c:pt idx="4318">
                  <c:v>8522.9531666234798</c:v>
                </c:pt>
                <c:pt idx="4319">
                  <c:v>8522.95316663431</c:v>
                </c:pt>
                <c:pt idx="4320">
                  <c:v>8522.9561797410697</c:v>
                </c:pt>
                <c:pt idx="4321">
                  <c:v>8522.96216583764</c:v>
                </c:pt>
                <c:pt idx="4322">
                  <c:v>8522.9731852281802</c:v>
                </c:pt>
                <c:pt idx="4323">
                  <c:v>8522.9758653445097</c:v>
                </c:pt>
                <c:pt idx="4324">
                  <c:v>8522.9808960864302</c:v>
                </c:pt>
                <c:pt idx="4325">
                  <c:v>8522.9815453728606</c:v>
                </c:pt>
                <c:pt idx="4326">
                  <c:v>8522.9828823669795</c:v>
                </c:pt>
                <c:pt idx="4327">
                  <c:v>8522.9846795778703</c:v>
                </c:pt>
                <c:pt idx="4328">
                  <c:v>8522.9889687746709</c:v>
                </c:pt>
                <c:pt idx="4329">
                  <c:v>8522.9912042133492</c:v>
                </c:pt>
                <c:pt idx="4330">
                  <c:v>8522.9944450370895</c:v>
                </c:pt>
                <c:pt idx="4331">
                  <c:v>8523.0012455377691</c:v>
                </c:pt>
                <c:pt idx="4332">
                  <c:v>8523.0037418999691</c:v>
                </c:pt>
                <c:pt idx="4333">
                  <c:v>8523.0037517622095</c:v>
                </c:pt>
                <c:pt idx="4334">
                  <c:v>8523.0106580341198</c:v>
                </c:pt>
                <c:pt idx="4335">
                  <c:v>8523.0132988495698</c:v>
                </c:pt>
                <c:pt idx="4336">
                  <c:v>8523.0136622264909</c:v>
                </c:pt>
                <c:pt idx="4337">
                  <c:v>8523.0173200052195</c:v>
                </c:pt>
                <c:pt idx="4338">
                  <c:v>8523.01795302145</c:v>
                </c:pt>
                <c:pt idx="4339">
                  <c:v>8523.0196740517804</c:v>
                </c:pt>
                <c:pt idx="4340">
                  <c:v>8523.0223988564594</c:v>
                </c:pt>
                <c:pt idx="4341">
                  <c:v>8523.0278962177108</c:v>
                </c:pt>
                <c:pt idx="4342">
                  <c:v>8523.0308937565405</c:v>
                </c:pt>
                <c:pt idx="4343">
                  <c:v>8523.03221326321</c:v>
                </c:pt>
                <c:pt idx="4344">
                  <c:v>8523.0361625530004</c:v>
                </c:pt>
                <c:pt idx="4345">
                  <c:v>8523.0376220028793</c:v>
                </c:pt>
                <c:pt idx="4346">
                  <c:v>8523.0433548521196</c:v>
                </c:pt>
                <c:pt idx="4347">
                  <c:v>8523.0435815788805</c:v>
                </c:pt>
                <c:pt idx="4348">
                  <c:v>8523.0480681192093</c:v>
                </c:pt>
                <c:pt idx="4349">
                  <c:v>8523.0487867395805</c:v>
                </c:pt>
                <c:pt idx="4350">
                  <c:v>8523.0501460060404</c:v>
                </c:pt>
                <c:pt idx="4351">
                  <c:v>8523.0503058703598</c:v>
                </c:pt>
                <c:pt idx="4352">
                  <c:v>8523.0516555350005</c:v>
                </c:pt>
                <c:pt idx="4353">
                  <c:v>8523.0574804758598</c:v>
                </c:pt>
                <c:pt idx="4354">
                  <c:v>8523.0576416284293</c:v>
                </c:pt>
                <c:pt idx="4355">
                  <c:v>8523.0645147142895</c:v>
                </c:pt>
                <c:pt idx="4356">
                  <c:v>8523.0645147142895</c:v>
                </c:pt>
                <c:pt idx="4357">
                  <c:v>8523.0645147506093</c:v>
                </c:pt>
                <c:pt idx="4358">
                  <c:v>8523.0645147529394</c:v>
                </c:pt>
                <c:pt idx="4359">
                  <c:v>8523.0645147529394</c:v>
                </c:pt>
                <c:pt idx="4360">
                  <c:v>8523.0645147915893</c:v>
                </c:pt>
                <c:pt idx="4361">
                  <c:v>8523.0645147915893</c:v>
                </c:pt>
                <c:pt idx="4362">
                  <c:v>8523.0659733479806</c:v>
                </c:pt>
                <c:pt idx="4363">
                  <c:v>8523.0713819204793</c:v>
                </c:pt>
                <c:pt idx="4364">
                  <c:v>8523.0736271999704</c:v>
                </c:pt>
                <c:pt idx="4365">
                  <c:v>8523.0770211573599</c:v>
                </c:pt>
                <c:pt idx="4366">
                  <c:v>8523.0782015342193</c:v>
                </c:pt>
                <c:pt idx="4367">
                  <c:v>8523.0782016105895</c:v>
                </c:pt>
                <c:pt idx="4368">
                  <c:v>8523.0805171579104</c:v>
                </c:pt>
                <c:pt idx="4369">
                  <c:v>8523.0844445843195</c:v>
                </c:pt>
                <c:pt idx="4370">
                  <c:v>8523.0845256042594</c:v>
                </c:pt>
                <c:pt idx="4371">
                  <c:v>8523.0898600220607</c:v>
                </c:pt>
                <c:pt idx="4372">
                  <c:v>8523.0910599604194</c:v>
                </c:pt>
                <c:pt idx="4373">
                  <c:v>8523.0922117826995</c:v>
                </c:pt>
                <c:pt idx="4374">
                  <c:v>8523.0967213474196</c:v>
                </c:pt>
                <c:pt idx="4375">
                  <c:v>8523.0992275467106</c:v>
                </c:pt>
                <c:pt idx="4376">
                  <c:v>8523.10309261572</c:v>
                </c:pt>
                <c:pt idx="4377">
                  <c:v>8523.1061338186191</c:v>
                </c:pt>
                <c:pt idx="4378">
                  <c:v>8523.1097771301793</c:v>
                </c:pt>
                <c:pt idx="4379">
                  <c:v>8523.1123745292407</c:v>
                </c:pt>
                <c:pt idx="4380">
                  <c:v>8523.1127957897206</c:v>
                </c:pt>
                <c:pt idx="4381">
                  <c:v>8523.1155889856109</c:v>
                </c:pt>
                <c:pt idx="4382">
                  <c:v>8523.1191906444692</c:v>
                </c:pt>
                <c:pt idx="4383">
                  <c:v>8523.1206326205192</c:v>
                </c:pt>
                <c:pt idx="4384">
                  <c:v>8523.1220344897592</c:v>
                </c:pt>
                <c:pt idx="4385">
                  <c:v>8523.1263695536109</c:v>
                </c:pt>
                <c:pt idx="4386">
                  <c:v>8523.1278883730993</c:v>
                </c:pt>
                <c:pt idx="4387">
                  <c:v>8523.1287767980193</c:v>
                </c:pt>
                <c:pt idx="4388">
                  <c:v>8523.1287768781094</c:v>
                </c:pt>
                <c:pt idx="4389">
                  <c:v>8523.1305203801003</c:v>
                </c:pt>
                <c:pt idx="4390">
                  <c:v>8523.1422186456603</c:v>
                </c:pt>
                <c:pt idx="4391">
                  <c:v>8523.1435439288598</c:v>
                </c:pt>
                <c:pt idx="4392">
                  <c:v>8523.1442625303698</c:v>
                </c:pt>
                <c:pt idx="4393">
                  <c:v>8523.1453473074307</c:v>
                </c:pt>
                <c:pt idx="4394">
                  <c:v>8523.1456218156909</c:v>
                </c:pt>
                <c:pt idx="4395">
                  <c:v>8523.14894921821</c:v>
                </c:pt>
                <c:pt idx="4396">
                  <c:v>8523.1529562603591</c:v>
                </c:pt>
                <c:pt idx="4397">
                  <c:v>8523.1634797444494</c:v>
                </c:pt>
                <c:pt idx="4398">
                  <c:v>8523.1643826644795</c:v>
                </c:pt>
                <c:pt idx="4399">
                  <c:v>8523.1668577175496</c:v>
                </c:pt>
                <c:pt idx="4400">
                  <c:v>8523.1681959796697</c:v>
                </c:pt>
                <c:pt idx="4401">
                  <c:v>8523.1691030096208</c:v>
                </c:pt>
                <c:pt idx="4402">
                  <c:v>8523.1718825530206</c:v>
                </c:pt>
                <c:pt idx="4403">
                  <c:v>8523.1731675486008</c:v>
                </c:pt>
                <c:pt idx="4404">
                  <c:v>8523.1758628329208</c:v>
                </c:pt>
                <c:pt idx="4405">
                  <c:v>8523.1758628329208</c:v>
                </c:pt>
                <c:pt idx="4406">
                  <c:v>8523.1758628329208</c:v>
                </c:pt>
                <c:pt idx="4407">
                  <c:v>8523.1758628329208</c:v>
                </c:pt>
                <c:pt idx="4408">
                  <c:v>8523.1758628329208</c:v>
                </c:pt>
                <c:pt idx="4409">
                  <c:v>8523.1758628329208</c:v>
                </c:pt>
                <c:pt idx="4410">
                  <c:v>8523.1758628329208</c:v>
                </c:pt>
                <c:pt idx="4411">
                  <c:v>8523.1758628329208</c:v>
                </c:pt>
                <c:pt idx="4412">
                  <c:v>8523.1758628329208</c:v>
                </c:pt>
                <c:pt idx="4413">
                  <c:v>8523.1758628503794</c:v>
                </c:pt>
                <c:pt idx="4414">
                  <c:v>8523.1758628503794</c:v>
                </c:pt>
                <c:pt idx="4415">
                  <c:v>8523.1758628503794</c:v>
                </c:pt>
                <c:pt idx="4416">
                  <c:v>8523.1758628503794</c:v>
                </c:pt>
                <c:pt idx="4417">
                  <c:v>8523.1758628503794</c:v>
                </c:pt>
                <c:pt idx="4418">
                  <c:v>8523.1758628503794</c:v>
                </c:pt>
                <c:pt idx="4419">
                  <c:v>8523.1758628503794</c:v>
                </c:pt>
                <c:pt idx="4420">
                  <c:v>8523.1758628609805</c:v>
                </c:pt>
                <c:pt idx="4421">
                  <c:v>8523.1758628715706</c:v>
                </c:pt>
                <c:pt idx="4422">
                  <c:v>8523.1758628715706</c:v>
                </c:pt>
                <c:pt idx="4423">
                  <c:v>8523.1758629102205</c:v>
                </c:pt>
                <c:pt idx="4424">
                  <c:v>8523.1758629102205</c:v>
                </c:pt>
                <c:pt idx="4425">
                  <c:v>8523.1758629102205</c:v>
                </c:pt>
                <c:pt idx="4426">
                  <c:v>8523.1758629102205</c:v>
                </c:pt>
                <c:pt idx="4427">
                  <c:v>8523.1758629102205</c:v>
                </c:pt>
                <c:pt idx="4428">
                  <c:v>8523.1758629102205</c:v>
                </c:pt>
                <c:pt idx="4429">
                  <c:v>8523.1758629102205</c:v>
                </c:pt>
                <c:pt idx="4430">
                  <c:v>8523.1758629102205</c:v>
                </c:pt>
                <c:pt idx="4431">
                  <c:v>8523.1758629102205</c:v>
                </c:pt>
                <c:pt idx="4432">
                  <c:v>8523.1758629102205</c:v>
                </c:pt>
                <c:pt idx="4433">
                  <c:v>8523.1758629102205</c:v>
                </c:pt>
                <c:pt idx="4434">
                  <c:v>8523.1758629102205</c:v>
                </c:pt>
                <c:pt idx="4435">
                  <c:v>8523.1758629102205</c:v>
                </c:pt>
                <c:pt idx="4436">
                  <c:v>8523.1759929549808</c:v>
                </c:pt>
                <c:pt idx="4437">
                  <c:v>8523.1800014013406</c:v>
                </c:pt>
                <c:pt idx="4438">
                  <c:v>8523.1855483194795</c:v>
                </c:pt>
                <c:pt idx="4439">
                  <c:v>8523.1865357700699</c:v>
                </c:pt>
                <c:pt idx="4440">
                  <c:v>8523.1890492122602</c:v>
                </c:pt>
                <c:pt idx="4441">
                  <c:v>8523.1895496776506</c:v>
                </c:pt>
                <c:pt idx="4442">
                  <c:v>8523.1895497180503</c:v>
                </c:pt>
                <c:pt idx="4443">
                  <c:v>8523.1895497292207</c:v>
                </c:pt>
                <c:pt idx="4444">
                  <c:v>8523.1897226367091</c:v>
                </c:pt>
                <c:pt idx="4445">
                  <c:v>8523.1897474918496</c:v>
                </c:pt>
                <c:pt idx="4446">
                  <c:v>8523.1901046736093</c:v>
                </c:pt>
                <c:pt idx="4447">
                  <c:v>8523.1957716837005</c:v>
                </c:pt>
                <c:pt idx="4448">
                  <c:v>8523.1961177653793</c:v>
                </c:pt>
                <c:pt idx="4449">
                  <c:v>8523.1985684088704</c:v>
                </c:pt>
                <c:pt idx="4450">
                  <c:v>8523.1988847572302</c:v>
                </c:pt>
                <c:pt idx="4451">
                  <c:v>8523.2027540188192</c:v>
                </c:pt>
                <c:pt idx="4452">
                  <c:v>8523.2052529146895</c:v>
                </c:pt>
                <c:pt idx="4453">
                  <c:v>8523.2069176044297</c:v>
                </c:pt>
                <c:pt idx="4454">
                  <c:v>8523.20713155251</c:v>
                </c:pt>
                <c:pt idx="4455">
                  <c:v>8523.2091195294597</c:v>
                </c:pt>
                <c:pt idx="4456">
                  <c:v>8523.2107979711109</c:v>
                </c:pt>
                <c:pt idx="4457">
                  <c:v>8523.2128167841493</c:v>
                </c:pt>
                <c:pt idx="4458">
                  <c:v>8523.2142710443495</c:v>
                </c:pt>
                <c:pt idx="4459">
                  <c:v>8523.21751028369</c:v>
                </c:pt>
                <c:pt idx="4460">
                  <c:v>8523.2210140768402</c:v>
                </c:pt>
                <c:pt idx="4461">
                  <c:v>8523.2216537601707</c:v>
                </c:pt>
                <c:pt idx="4462">
                  <c:v>8523.2233641576004</c:v>
                </c:pt>
                <c:pt idx="4463">
                  <c:v>8523.2259961645996</c:v>
                </c:pt>
                <c:pt idx="4464">
                  <c:v>8523.2291278378107</c:v>
                </c:pt>
                <c:pt idx="4465">
                  <c:v>8523.2291693650095</c:v>
                </c:pt>
                <c:pt idx="4466">
                  <c:v>8523.2376944553107</c:v>
                </c:pt>
                <c:pt idx="4467">
                  <c:v>8523.2408230919391</c:v>
                </c:pt>
                <c:pt idx="4468">
                  <c:v>8523.2410438842999</c:v>
                </c:pt>
                <c:pt idx="4469">
                  <c:v>8523.2444250089993</c:v>
                </c:pt>
                <c:pt idx="4470">
                  <c:v>8523.2540975212996</c:v>
                </c:pt>
                <c:pt idx="4471">
                  <c:v>8523.2583220880406</c:v>
                </c:pt>
                <c:pt idx="4472">
                  <c:v>8523.2598584615607</c:v>
                </c:pt>
                <c:pt idx="4473">
                  <c:v>8523.2632436044496</c:v>
                </c:pt>
                <c:pt idx="4474">
                  <c:v>8523.2636717641708</c:v>
                </c:pt>
                <c:pt idx="4475">
                  <c:v>8523.2642822675407</c:v>
                </c:pt>
                <c:pt idx="4476">
                  <c:v>8523.2656248882395</c:v>
                </c:pt>
                <c:pt idx="4477">
                  <c:v>8523.2657605148797</c:v>
                </c:pt>
                <c:pt idx="4478">
                  <c:v>8523.2673583626693</c:v>
                </c:pt>
                <c:pt idx="4479">
                  <c:v>8523.2686433456802</c:v>
                </c:pt>
                <c:pt idx="4480">
                  <c:v>8523.2713963948099</c:v>
                </c:pt>
                <c:pt idx="4481">
                  <c:v>8523.2748278463205</c:v>
                </c:pt>
                <c:pt idx="4482">
                  <c:v>8523.2772548440807</c:v>
                </c:pt>
                <c:pt idx="4483">
                  <c:v>8523.2837795000505</c:v>
                </c:pt>
                <c:pt idx="4484">
                  <c:v>8523.28522328892</c:v>
                </c:pt>
                <c:pt idx="4485">
                  <c:v>8523.2870203237908</c:v>
                </c:pt>
                <c:pt idx="4486">
                  <c:v>8523.2872109515592</c:v>
                </c:pt>
                <c:pt idx="4487">
                  <c:v>8523.2872110288499</c:v>
                </c:pt>
                <c:pt idx="4488">
                  <c:v>8523.2912474744899</c:v>
                </c:pt>
                <c:pt idx="4489">
                  <c:v>8523.2943605417295</c:v>
                </c:pt>
                <c:pt idx="4490">
                  <c:v>8523.3008977714908</c:v>
                </c:pt>
                <c:pt idx="4491">
                  <c:v>8523.3008977714908</c:v>
                </c:pt>
                <c:pt idx="4492">
                  <c:v>8523.3008977831305</c:v>
                </c:pt>
                <c:pt idx="4493">
                  <c:v>8523.3008977831305</c:v>
                </c:pt>
                <c:pt idx="4494">
                  <c:v>8523.3008978478592</c:v>
                </c:pt>
                <c:pt idx="4495">
                  <c:v>8523.3008978478592</c:v>
                </c:pt>
                <c:pt idx="4496">
                  <c:v>8523.3008978478592</c:v>
                </c:pt>
                <c:pt idx="4497">
                  <c:v>8523.3026073495803</c:v>
                </c:pt>
                <c:pt idx="4498">
                  <c:v>8523.3045953139608</c:v>
                </c:pt>
                <c:pt idx="4499">
                  <c:v>8523.3058741362693</c:v>
                </c:pt>
                <c:pt idx="4500">
                  <c:v>8523.3062374927104</c:v>
                </c:pt>
                <c:pt idx="4501">
                  <c:v>8523.3082925937997</c:v>
                </c:pt>
                <c:pt idx="4502">
                  <c:v>8523.3086612895095</c:v>
                </c:pt>
                <c:pt idx="4503">
                  <c:v>8523.309746854</c:v>
                </c:pt>
                <c:pt idx="4504">
                  <c:v>8523.3105283081495</c:v>
                </c:pt>
                <c:pt idx="4505">
                  <c:v>8523.3122493333594</c:v>
                </c:pt>
                <c:pt idx="4506">
                  <c:v>8523.3149741431698</c:v>
                </c:pt>
                <c:pt idx="4507">
                  <c:v>8523.3164898613395</c:v>
                </c:pt>
                <c:pt idx="4508">
                  <c:v>8523.3167925979906</c:v>
                </c:pt>
                <c:pt idx="4509">
                  <c:v>8523.3204714980093</c:v>
                </c:pt>
                <c:pt idx="4510">
                  <c:v>8523.3246036348792</c:v>
                </c:pt>
                <c:pt idx="4511">
                  <c:v>8523.3246451495197</c:v>
                </c:pt>
                <c:pt idx="4512">
                  <c:v>8523.3301972690897</c:v>
                </c:pt>
                <c:pt idx="4513">
                  <c:v>8523.3361568450891</c:v>
                </c:pt>
                <c:pt idx="4514">
                  <c:v>8523.3365196939503</c:v>
                </c:pt>
                <c:pt idx="4515">
                  <c:v>8523.3389353891798</c:v>
                </c:pt>
                <c:pt idx="4516">
                  <c:v>8523.3442308140202</c:v>
                </c:pt>
                <c:pt idx="4517">
                  <c:v>8523.3502169100102</c:v>
                </c:pt>
                <c:pt idx="4518">
                  <c:v>8523.3585486346801</c:v>
                </c:pt>
                <c:pt idx="4519">
                  <c:v>8523.3587193889507</c:v>
                </c:pt>
                <c:pt idx="4520">
                  <c:v>8523.3615088891202</c:v>
                </c:pt>
                <c:pt idx="4521">
                  <c:v>8523.3639164157194</c:v>
                </c:pt>
                <c:pt idx="4522">
                  <c:v>8523.3695964440703</c:v>
                </c:pt>
                <c:pt idx="4523">
                  <c:v>8523.3727306537294</c:v>
                </c:pt>
                <c:pt idx="4524">
                  <c:v>8523.3770198505299</c:v>
                </c:pt>
                <c:pt idx="4525">
                  <c:v>8523.3824353087693</c:v>
                </c:pt>
                <c:pt idx="4526">
                  <c:v>8523.3847870642694</c:v>
                </c:pt>
                <c:pt idx="4527">
                  <c:v>8523.38929661363</c:v>
                </c:pt>
                <c:pt idx="4528">
                  <c:v>8523.3918028334101</c:v>
                </c:pt>
                <c:pt idx="4529">
                  <c:v>8523.3985590701905</c:v>
                </c:pt>
                <c:pt idx="4530">
                  <c:v>8523.3985590701905</c:v>
                </c:pt>
                <c:pt idx="4531">
                  <c:v>8523.3985590881202</c:v>
                </c:pt>
                <c:pt idx="4532">
                  <c:v>8523.3985590984794</c:v>
                </c:pt>
                <c:pt idx="4533">
                  <c:v>8523.3985591088403</c:v>
                </c:pt>
                <c:pt idx="4534">
                  <c:v>8523.3985591474902</c:v>
                </c:pt>
                <c:pt idx="4535">
                  <c:v>8523.3985591474902</c:v>
                </c:pt>
                <c:pt idx="4536">
                  <c:v>8523.3987091053204</c:v>
                </c:pt>
                <c:pt idx="4537">
                  <c:v>8523.4013499207795</c:v>
                </c:pt>
                <c:pt idx="4538">
                  <c:v>8523.4017133023499</c:v>
                </c:pt>
                <c:pt idx="4539">
                  <c:v>8523.4048131760192</c:v>
                </c:pt>
                <c:pt idx="4540">
                  <c:v>8523.4053710764201</c:v>
                </c:pt>
                <c:pt idx="4541">
                  <c:v>8523.4060040926506</c:v>
                </c:pt>
                <c:pt idx="4542">
                  <c:v>8523.4077251241506</c:v>
                </c:pt>
                <c:pt idx="4543">
                  <c:v>8523.4081642671899</c:v>
                </c:pt>
                <c:pt idx="4544">
                  <c:v>8523.4104499276691</c:v>
                </c:pt>
                <c:pt idx="4545">
                  <c:v>8523.4117659311705</c:v>
                </c:pt>
                <c:pt idx="4546">
                  <c:v>8523.4122459152695</c:v>
                </c:pt>
                <c:pt idx="4547">
                  <c:v>8523.4132078867406</c:v>
                </c:pt>
                <c:pt idx="4548">
                  <c:v>8523.4150107595997</c:v>
                </c:pt>
                <c:pt idx="4549">
                  <c:v>8523.4189448300694</c:v>
                </c:pt>
                <c:pt idx="4550">
                  <c:v>8523.4256730787401</c:v>
                </c:pt>
                <c:pt idx="4551">
                  <c:v>8523.4303130940498</c:v>
                </c:pt>
                <c:pt idx="4552">
                  <c:v>8523.4314059279804</c:v>
                </c:pt>
                <c:pt idx="4553">
                  <c:v>8523.4316326547396</c:v>
                </c:pt>
                <c:pt idx="4554">
                  <c:v>8523.4361191950702</c:v>
                </c:pt>
                <c:pt idx="4555">
                  <c:v>8523.4368378119507</c:v>
                </c:pt>
                <c:pt idx="4556">
                  <c:v>8523.4381970818995</c:v>
                </c:pt>
                <c:pt idx="4557">
                  <c:v>8523.4383569415604</c:v>
                </c:pt>
                <c:pt idx="4558">
                  <c:v>8523.4455315470695</c:v>
                </c:pt>
                <c:pt idx="4559">
                  <c:v>8523.4456927007996</c:v>
                </c:pt>
                <c:pt idx="4560">
                  <c:v>8523.4493416882997</c:v>
                </c:pt>
                <c:pt idx="4561">
                  <c:v>8523.4540244191794</c:v>
                </c:pt>
                <c:pt idx="4562">
                  <c:v>8523.4560550143906</c:v>
                </c:pt>
                <c:pt idx="4563">
                  <c:v>8523.4594329940101</c:v>
                </c:pt>
                <c:pt idx="4564">
                  <c:v>8523.4616782758294</c:v>
                </c:pt>
                <c:pt idx="4565">
                  <c:v>8523.4650722285696</c:v>
                </c:pt>
                <c:pt idx="4566">
                  <c:v>8523.4685682314393</c:v>
                </c:pt>
                <c:pt idx="4567">
                  <c:v>8523.4725766777992</c:v>
                </c:pt>
                <c:pt idx="4568">
                  <c:v>8523.4779110932704</c:v>
                </c:pt>
                <c:pt idx="4569">
                  <c:v>8523.4791110362803</c:v>
                </c:pt>
                <c:pt idx="4570">
                  <c:v>8523.4802628550606</c:v>
                </c:pt>
                <c:pt idx="4571">
                  <c:v>8523.4847724232804</c:v>
                </c:pt>
                <c:pt idx="4572">
                  <c:v>8523.4872786179094</c:v>
                </c:pt>
                <c:pt idx="4573">
                  <c:v>8523.4886930444009</c:v>
                </c:pt>
                <c:pt idx="4574">
                  <c:v>8523.4911436885304</c:v>
                </c:pt>
                <c:pt idx="4575">
                  <c:v>8523.4924314599393</c:v>
                </c:pt>
                <c:pt idx="4576">
                  <c:v>8523.4941848898306</c:v>
                </c:pt>
                <c:pt idx="4577">
                  <c:v>8523.4975241380707</c:v>
                </c:pt>
                <c:pt idx="4578">
                  <c:v>8523.4978282013908</c:v>
                </c:pt>
                <c:pt idx="4579">
                  <c:v>8523.4994928706401</c:v>
                </c:pt>
                <c:pt idx="4580">
                  <c:v>8523.5008468609303</c:v>
                </c:pt>
                <c:pt idx="4581">
                  <c:v>8523.5036400579793</c:v>
                </c:pt>
                <c:pt idx="4582">
                  <c:v>8523.5072417156698</c:v>
                </c:pt>
                <c:pt idx="4583">
                  <c:v>8523.50832339935</c:v>
                </c:pt>
                <c:pt idx="4584">
                  <c:v>8523.5086836963892</c:v>
                </c:pt>
                <c:pt idx="4585">
                  <c:v>8523.5100855627097</c:v>
                </c:pt>
                <c:pt idx="4586">
                  <c:v>8523.5107284444293</c:v>
                </c:pt>
                <c:pt idx="4587">
                  <c:v>8523.5144206271507</c:v>
                </c:pt>
                <c:pt idx="4588">
                  <c:v>8523.5159394442999</c:v>
                </c:pt>
                <c:pt idx="4589">
                  <c:v>8523.5174946132993</c:v>
                </c:pt>
                <c:pt idx="4590">
                  <c:v>8523.5185714513009</c:v>
                </c:pt>
                <c:pt idx="4591">
                  <c:v>8523.52219781233</c:v>
                </c:pt>
                <c:pt idx="4592">
                  <c:v>8523.5225993860495</c:v>
                </c:pt>
                <c:pt idx="4593">
                  <c:v>8523.5235940087496</c:v>
                </c:pt>
                <c:pt idx="4594">
                  <c:v>8523.5235940208604</c:v>
                </c:pt>
                <c:pt idx="4595">
                  <c:v>8523.5281795933806</c:v>
                </c:pt>
                <c:pt idx="4596">
                  <c:v>8523.53231360274</c:v>
                </c:pt>
                <c:pt idx="4597">
                  <c:v>8523.5336728915499</c:v>
                </c:pt>
                <c:pt idx="4598">
                  <c:v>8523.5370002905802</c:v>
                </c:pt>
                <c:pt idx="4599">
                  <c:v>8523.5383393606098</c:v>
                </c:pt>
                <c:pt idx="4600">
                  <c:v>8523.5410073315707</c:v>
                </c:pt>
                <c:pt idx="4601">
                  <c:v>8523.5448174728008</c:v>
                </c:pt>
                <c:pt idx="4602">
                  <c:v>8523.5508973542601</c:v>
                </c:pt>
                <c:pt idx="4603">
                  <c:v>8523.5524337380193</c:v>
                </c:pt>
                <c:pt idx="4604">
                  <c:v>8523.5562470508703</c:v>
                </c:pt>
                <c:pt idx="4605">
                  <c:v>8523.5569543074798</c:v>
                </c:pt>
                <c:pt idx="4606">
                  <c:v>8523.5571540854799</c:v>
                </c:pt>
                <c:pt idx="4607">
                  <c:v>8523.5612186221406</c:v>
                </c:pt>
                <c:pt idx="4608">
                  <c:v>8523.5640440285206</c:v>
                </c:pt>
                <c:pt idx="4609">
                  <c:v>8523.5680524748695</c:v>
                </c:pt>
                <c:pt idx="4610">
                  <c:v>8523.5705088898503</c:v>
                </c:pt>
                <c:pt idx="4611">
                  <c:v>8523.5745868459308</c:v>
                </c:pt>
                <c:pt idx="4612">
                  <c:v>8523.5771002857891</c:v>
                </c:pt>
                <c:pt idx="4613">
                  <c:v>8523.57777371257</c:v>
                </c:pt>
                <c:pt idx="4614">
                  <c:v>8523.5777985653804</c:v>
                </c:pt>
                <c:pt idx="4615">
                  <c:v>8523.5826088618396</c:v>
                </c:pt>
                <c:pt idx="4616">
                  <c:v>8523.5841688383298</c:v>
                </c:pt>
                <c:pt idx="4617">
                  <c:v>8523.5866194816699</c:v>
                </c:pt>
                <c:pt idx="4618">
                  <c:v>8523.5879072444495</c:v>
                </c:pt>
                <c:pt idx="4619">
                  <c:v>8523.5933039858901</c:v>
                </c:pt>
                <c:pt idx="4620">
                  <c:v>8523.5949686802905</c:v>
                </c:pt>
                <c:pt idx="4621">
                  <c:v>8523.5951826260407</c:v>
                </c:pt>
                <c:pt idx="4622">
                  <c:v>8523.6008678600192</c:v>
                </c:pt>
                <c:pt idx="4623">
                  <c:v>8523.6023221202195</c:v>
                </c:pt>
                <c:pt idx="4624">
                  <c:v>8523.6055613566405</c:v>
                </c:pt>
                <c:pt idx="4625">
                  <c:v>8523.6090651480408</c:v>
                </c:pt>
                <c:pt idx="4626">
                  <c:v>8523.6093678641992</c:v>
                </c:pt>
                <c:pt idx="4627">
                  <c:v>8523.6097048325391</c:v>
                </c:pt>
                <c:pt idx="4628">
                  <c:v>8523.6114152287992</c:v>
                </c:pt>
                <c:pt idx="4629">
                  <c:v>8523.6140472358093</c:v>
                </c:pt>
                <c:pt idx="4630">
                  <c:v>8523.6171789113396</c:v>
                </c:pt>
                <c:pt idx="4631">
                  <c:v>8523.6172204362192</c:v>
                </c:pt>
                <c:pt idx="4632">
                  <c:v>8523.61864514835</c:v>
                </c:pt>
                <c:pt idx="4633">
                  <c:v>8523.6212553074492</c:v>
                </c:pt>
                <c:pt idx="4634">
                  <c:v>8523.6212553334408</c:v>
                </c:pt>
                <c:pt idx="4635">
                  <c:v>8523.6254199389296</c:v>
                </c:pt>
                <c:pt idx="4636">
                  <c:v>8523.6257455311697</c:v>
                </c:pt>
                <c:pt idx="4637">
                  <c:v>8523.6290949601607</c:v>
                </c:pt>
                <c:pt idx="4638">
                  <c:v>8523.6324760813695</c:v>
                </c:pt>
                <c:pt idx="4639">
                  <c:v>8523.6353623997402</c:v>
                </c:pt>
                <c:pt idx="4640">
                  <c:v>8523.6463731638996</c:v>
                </c:pt>
                <c:pt idx="4641">
                  <c:v>8523.6479095350896</c:v>
                </c:pt>
                <c:pt idx="4642">
                  <c:v>8523.6512946756502</c:v>
                </c:pt>
                <c:pt idx="4643">
                  <c:v>8523.6517228353696</c:v>
                </c:pt>
                <c:pt idx="4644">
                  <c:v>8523.6536759594401</c:v>
                </c:pt>
                <c:pt idx="4645">
                  <c:v>8523.6538115860894</c:v>
                </c:pt>
                <c:pt idx="4646">
                  <c:v>8523.6540841553306</c:v>
                </c:pt>
                <c:pt idx="4647">
                  <c:v>8523.6566827315801</c:v>
                </c:pt>
                <c:pt idx="4648">
                  <c:v>8523.6566944192109</c:v>
                </c:pt>
                <c:pt idx="4649">
                  <c:v>8523.6615224443303</c:v>
                </c:pt>
                <c:pt idx="4650">
                  <c:v>8523.6659846995008</c:v>
                </c:pt>
                <c:pt idx="4651">
                  <c:v>8523.6699419463894</c:v>
                </c:pt>
                <c:pt idx="4652">
                  <c:v>8523.6732743624598</c:v>
                </c:pt>
                <c:pt idx="4653">
                  <c:v>8523.6917136122902</c:v>
                </c:pt>
                <c:pt idx="4654">
                  <c:v>8523.6942885685694</c:v>
                </c:pt>
                <c:pt idx="4655">
                  <c:v>8523.6963436696606</c:v>
                </c:pt>
                <c:pt idx="4656">
                  <c:v>8523.6977979298608</c:v>
                </c:pt>
                <c:pt idx="4657">
                  <c:v>8523.6985793793501</c:v>
                </c:pt>
                <c:pt idx="4658">
                  <c:v>8523.7028118371909</c:v>
                </c:pt>
                <c:pt idx="4659">
                  <c:v>8523.7030252143704</c:v>
                </c:pt>
                <c:pt idx="4660">
                  <c:v>8523.7045409325492</c:v>
                </c:pt>
                <c:pt idx="4661">
                  <c:v>8523.7048436738496</c:v>
                </c:pt>
                <c:pt idx="4662">
                  <c:v>8523.7126547084099</c:v>
                </c:pt>
                <c:pt idx="4663">
                  <c:v>8523.7126962207203</c:v>
                </c:pt>
                <c:pt idx="4664">
                  <c:v>8523.7167888865806</c:v>
                </c:pt>
                <c:pt idx="4665">
                  <c:v>8523.7182483449506</c:v>
                </c:pt>
                <c:pt idx="4666">
                  <c:v>8523.72420792095</c:v>
                </c:pt>
                <c:pt idx="4667">
                  <c:v>8523.7245707698094</c:v>
                </c:pt>
                <c:pt idx="4668">
                  <c:v>8523.7246478535199</c:v>
                </c:pt>
                <c:pt idx="4669">
                  <c:v>8523.7269864603804</c:v>
                </c:pt>
                <c:pt idx="4670">
                  <c:v>8523.7292687573899</c:v>
                </c:pt>
                <c:pt idx="4671">
                  <c:v>8523.7292688246798</c:v>
                </c:pt>
                <c:pt idx="4672">
                  <c:v>8523.7309322282599</c:v>
                </c:pt>
                <c:pt idx="4673">
                  <c:v>8523.7348705416007</c:v>
                </c:pt>
                <c:pt idx="4674">
                  <c:v>8523.7382679823695</c:v>
                </c:pt>
                <c:pt idx="4675">
                  <c:v>8523.7465997058898</c:v>
                </c:pt>
                <c:pt idx="4676">
                  <c:v>8523.7467704601495</c:v>
                </c:pt>
                <c:pt idx="4677">
                  <c:v>8523.7493928740696</c:v>
                </c:pt>
                <c:pt idx="4678">
                  <c:v>8523.7495599649792</c:v>
                </c:pt>
                <c:pt idx="4679">
                  <c:v>8523.75215859524</c:v>
                </c:pt>
                <c:pt idx="4680">
                  <c:v>8523.7576475152691</c:v>
                </c:pt>
                <c:pt idx="4681">
                  <c:v>8523.7589845117109</c:v>
                </c:pt>
                <c:pt idx="4682">
                  <c:v>8523.77048637997</c:v>
                </c:pt>
                <c:pt idx="4683">
                  <c:v>8523.7707955846508</c:v>
                </c:pt>
                <c:pt idx="4684">
                  <c:v>8523.7707955846508</c:v>
                </c:pt>
                <c:pt idx="4685">
                  <c:v>8523.7728381366396</c:v>
                </c:pt>
                <c:pt idx="4686">
                  <c:v>8523.7773476894909</c:v>
                </c:pt>
                <c:pt idx="4687">
                  <c:v>8523.7798539046198</c:v>
                </c:pt>
                <c:pt idx="4688">
                  <c:v>8523.7867601765302</c:v>
                </c:pt>
                <c:pt idx="4689">
                  <c:v>8523.7897643782198</c:v>
                </c:pt>
                <c:pt idx="4690">
                  <c:v>8523.7934221476298</c:v>
                </c:pt>
                <c:pt idx="4691">
                  <c:v>8523.7940551638603</c:v>
                </c:pt>
                <c:pt idx="4692">
                  <c:v>8523.7962153395601</c:v>
                </c:pt>
                <c:pt idx="4693">
                  <c:v>8523.7985009988697</c:v>
                </c:pt>
                <c:pt idx="4694">
                  <c:v>8523.7998170023693</c:v>
                </c:pt>
                <c:pt idx="4695">
                  <c:v>8523.8012589625996</c:v>
                </c:pt>
                <c:pt idx="4696">
                  <c:v>8523.8030618354605</c:v>
                </c:pt>
                <c:pt idx="4697">
                  <c:v>8523.8069959036002</c:v>
                </c:pt>
                <c:pt idx="4698">
                  <c:v>8523.8083154149299</c:v>
                </c:pt>
                <c:pt idx="4699">
                  <c:v>8523.8147730887795</c:v>
                </c:pt>
                <c:pt idx="4700">
                  <c:v>8523.8186061717497</c:v>
                </c:pt>
                <c:pt idx="4701">
                  <c:v>8523.8207548595892</c:v>
                </c:pt>
                <c:pt idx="4702">
                  <c:v>8523.8248888843209</c:v>
                </c:pt>
                <c:pt idx="4703">
                  <c:v>8523.8262481577694</c:v>
                </c:pt>
                <c:pt idx="4704">
                  <c:v>8523.8264080127701</c:v>
                </c:pt>
                <c:pt idx="4705">
                  <c:v>8523.8303463355405</c:v>
                </c:pt>
                <c:pt idx="4706">
                  <c:v>8523.8337437731607</c:v>
                </c:pt>
                <c:pt idx="4707">
                  <c:v>8523.8373927595094</c:v>
                </c:pt>
                <c:pt idx="4708">
                  <c:v>8523.8420754903891</c:v>
                </c:pt>
                <c:pt idx="4709">
                  <c:v>8523.8448686648608</c:v>
                </c:pt>
                <c:pt idx="4710">
                  <c:v>8523.8497293516994</c:v>
                </c:pt>
                <c:pt idx="4711">
                  <c:v>8523.8566193049701</c:v>
                </c:pt>
                <c:pt idx="4712">
                  <c:v>8523.86062775133</c:v>
                </c:pt>
                <c:pt idx="4713">
                  <c:v>8523.8635067138803</c:v>
                </c:pt>
                <c:pt idx="4714">
                  <c:v>8523.8659621644692</c:v>
                </c:pt>
                <c:pt idx="4715">
                  <c:v>8523.8683139274308</c:v>
                </c:pt>
                <c:pt idx="4716">
                  <c:v>8523.8751841383</c:v>
                </c:pt>
                <c:pt idx="4717">
                  <c:v>8523.8753296891191</c:v>
                </c:pt>
                <c:pt idx="4718">
                  <c:v>8523.8767441173495</c:v>
                </c:pt>
                <c:pt idx="4719">
                  <c:v>8523.8791947613299</c:v>
                </c:pt>
                <c:pt idx="4720">
                  <c:v>8523.8804825311508</c:v>
                </c:pt>
                <c:pt idx="4721">
                  <c:v>8523.8822359610294</c:v>
                </c:pt>
                <c:pt idx="4722">
                  <c:v>8523.8855752115996</c:v>
                </c:pt>
                <c:pt idx="4723">
                  <c:v>8523.8875439464991</c:v>
                </c:pt>
                <c:pt idx="4724">
                  <c:v>8523.8884766809606</c:v>
                </c:pt>
                <c:pt idx="4725">
                  <c:v>8523.8888979321291</c:v>
                </c:pt>
                <c:pt idx="4726">
                  <c:v>8523.8916911303495</c:v>
                </c:pt>
                <c:pt idx="4727">
                  <c:v>8523.8952927868795</c:v>
                </c:pt>
                <c:pt idx="4728">
                  <c:v>8523.8963744752109</c:v>
                </c:pt>
                <c:pt idx="4729">
                  <c:v>8523.8967347722501</c:v>
                </c:pt>
                <c:pt idx="4730">
                  <c:v>8523.8981128986907</c:v>
                </c:pt>
                <c:pt idx="4731">
                  <c:v>8523.8981366356602</c:v>
                </c:pt>
                <c:pt idx="4732">
                  <c:v>8523.90228011412</c:v>
                </c:pt>
                <c:pt idx="4733">
                  <c:v>8523.9039905155005</c:v>
                </c:pt>
                <c:pt idx="4734">
                  <c:v>8523.9066225225106</c:v>
                </c:pt>
                <c:pt idx="4735">
                  <c:v>8523.9102488858607</c:v>
                </c:pt>
                <c:pt idx="4736">
                  <c:v>8523.9162306692397</c:v>
                </c:pt>
                <c:pt idx="4737">
                  <c:v>8523.9183207973801</c:v>
                </c:pt>
                <c:pt idx="4738">
                  <c:v>8523.9203646751102</c:v>
                </c:pt>
                <c:pt idx="4739">
                  <c:v>8523.9217239674108</c:v>
                </c:pt>
                <c:pt idx="4740">
                  <c:v>8523.9250513629504</c:v>
                </c:pt>
                <c:pt idx="4741">
                  <c:v>8523.9255079962295</c:v>
                </c:pt>
                <c:pt idx="4742">
                  <c:v>8523.9328685440105</c:v>
                </c:pt>
                <c:pt idx="4743">
                  <c:v>8523.9389484301191</c:v>
                </c:pt>
                <c:pt idx="4744">
                  <c:v>8523.94048481155</c:v>
                </c:pt>
                <c:pt idx="4745">
                  <c:v>8523.9442981220709</c:v>
                </c:pt>
                <c:pt idx="4746">
                  <c:v>8523.9452051613407</c:v>
                </c:pt>
                <c:pt idx="4747">
                  <c:v>8523.9463868727908</c:v>
                </c:pt>
                <c:pt idx="4748">
                  <c:v>8523.9479847047405</c:v>
                </c:pt>
                <c:pt idx="4749">
                  <c:v>8523.9492696956695</c:v>
                </c:pt>
                <c:pt idx="4750">
                  <c:v>8523.9540977310298</c:v>
                </c:pt>
                <c:pt idx="4751">
                  <c:v>8523.9585599657094</c:v>
                </c:pt>
                <c:pt idx="4752">
                  <c:v>8523.9625172228498</c:v>
                </c:pt>
                <c:pt idx="4753">
                  <c:v>8523.9651513593199</c:v>
                </c:pt>
                <c:pt idx="4754">
                  <c:v>8523.9658496389093</c:v>
                </c:pt>
                <c:pt idx="4755">
                  <c:v>8523.9679919276296</c:v>
                </c:pt>
                <c:pt idx="4756">
                  <c:v>8523.9706599353794</c:v>
                </c:pt>
                <c:pt idx="4757">
                  <c:v>8523.9722199112803</c:v>
                </c:pt>
                <c:pt idx="4758">
                  <c:v>8523.9746705544803</c:v>
                </c:pt>
                <c:pt idx="4759">
                  <c:v>8523.9759583156501</c:v>
                </c:pt>
                <c:pt idx="4760">
                  <c:v>8523.9796582069193</c:v>
                </c:pt>
                <c:pt idx="4761">
                  <c:v>8523.9830197561496</c:v>
                </c:pt>
                <c:pt idx="4762">
                  <c:v>8523.98522167187</c:v>
                </c:pt>
                <c:pt idx="4763">
                  <c:v>8523.9869001228308</c:v>
                </c:pt>
                <c:pt idx="4764">
                  <c:v>8523.9903731960803</c:v>
                </c:pt>
                <c:pt idx="4765">
                  <c:v>8523.9918502848595</c:v>
                </c:pt>
                <c:pt idx="4766">
                  <c:v>8523.99741894006</c:v>
                </c:pt>
                <c:pt idx="4767">
                  <c:v>8523.9977559049094</c:v>
                </c:pt>
                <c:pt idx="4768">
                  <c:v>8523.9994663000107</c:v>
                </c:pt>
                <c:pt idx="4769">
                  <c:v>8524.0010978509599</c:v>
                </c:pt>
                <c:pt idx="4770">
                  <c:v>8524.0020983070099</c:v>
                </c:pt>
                <c:pt idx="4771">
                  <c:v>8524.0052299848703</c:v>
                </c:pt>
                <c:pt idx="4772">
                  <c:v>8524.0052715074198</c:v>
                </c:pt>
                <c:pt idx="4773">
                  <c:v>8524.0134710101393</c:v>
                </c:pt>
                <c:pt idx="4774">
                  <c:v>8524.0171460360198</c:v>
                </c:pt>
                <c:pt idx="4775">
                  <c:v>8524.0234134755992</c:v>
                </c:pt>
                <c:pt idx="4776">
                  <c:v>8524.0248571659904</c:v>
                </c:pt>
                <c:pt idx="4777">
                  <c:v>8524.0344242397696</c:v>
                </c:pt>
                <c:pt idx="4778">
                  <c:v>8524.0349610242993</c:v>
                </c:pt>
                <c:pt idx="4779">
                  <c:v>8524.0359606086204</c:v>
                </c:pt>
                <c:pt idx="4780">
                  <c:v>8524.0393457468599</c:v>
                </c:pt>
                <c:pt idx="4781">
                  <c:v>8524.04186265729</c:v>
                </c:pt>
                <c:pt idx="4782">
                  <c:v>8524.0421352311896</c:v>
                </c:pt>
                <c:pt idx="4783">
                  <c:v>8524.0447454927398</c:v>
                </c:pt>
                <c:pt idx="4784">
                  <c:v>8524.04957351554</c:v>
                </c:pt>
                <c:pt idx="4785">
                  <c:v>8524.0515597932899</c:v>
                </c:pt>
                <c:pt idx="4786">
                  <c:v>8524.0540357753598</c:v>
                </c:pt>
                <c:pt idx="4787">
                  <c:v>8524.0579930199292</c:v>
                </c:pt>
                <c:pt idx="4788">
                  <c:v>8524.0631224661993</c:v>
                </c:pt>
                <c:pt idx="4789">
                  <c:v>8524.0819762786796</c:v>
                </c:pt>
                <c:pt idx="4790">
                  <c:v>8524.0823396444302</c:v>
                </c:pt>
                <c:pt idx="4791">
                  <c:v>8524.0858490057199</c:v>
                </c:pt>
                <c:pt idx="4792">
                  <c:v>8524.0866304505598</c:v>
                </c:pt>
                <c:pt idx="4793">
                  <c:v>8524.0910762855692</c:v>
                </c:pt>
                <c:pt idx="4794">
                  <c:v>8524.0928947497105</c:v>
                </c:pt>
                <c:pt idx="4795">
                  <c:v>8524.0965736433209</c:v>
                </c:pt>
                <c:pt idx="4796">
                  <c:v>8524.1126218456702</c:v>
                </c:pt>
                <c:pt idx="4797">
                  <c:v>8524.1167455371396</c:v>
                </c:pt>
                <c:pt idx="4798">
                  <c:v>8524.1188892852497</c:v>
                </c:pt>
                <c:pt idx="4799">
                  <c:v>8524.1189832994696</c:v>
                </c:pt>
                <c:pt idx="4800">
                  <c:v>8524.1203329599193</c:v>
                </c:pt>
                <c:pt idx="4801">
                  <c:v>8524.1208090669206</c:v>
                </c:pt>
                <c:pt idx="4802">
                  <c:v>8524.1229216145493</c:v>
                </c:pt>
                <c:pt idx="4803">
                  <c:v>8524.1263190547397</c:v>
                </c:pt>
                <c:pt idx="4804">
                  <c:v>8524.1346507770904</c:v>
                </c:pt>
                <c:pt idx="4805">
                  <c:v>8524.1348215313592</c:v>
                </c:pt>
                <c:pt idx="4806">
                  <c:v>8524.1374439464398</c:v>
                </c:pt>
                <c:pt idx="4807">
                  <c:v>8524.1376110408401</c:v>
                </c:pt>
                <c:pt idx="4808">
                  <c:v>8524.1400593439994</c:v>
                </c:pt>
                <c:pt idx="4809">
                  <c:v>8524.1463090097495</c:v>
                </c:pt>
                <c:pt idx="4810">
                  <c:v>8524.1470355840793</c:v>
                </c:pt>
                <c:pt idx="4811">
                  <c:v>8524.1531220022498</c:v>
                </c:pt>
                <c:pt idx="4812">
                  <c:v>8524.1560819214192</c:v>
                </c:pt>
                <c:pt idx="4813">
                  <c:v>8524.1585374511706</c:v>
                </c:pt>
                <c:pt idx="4814">
                  <c:v>8524.1608892090098</c:v>
                </c:pt>
                <c:pt idx="4815">
                  <c:v>8524.1653987653499</c:v>
                </c:pt>
                <c:pt idx="4816">
                  <c:v>8524.1810519471692</c:v>
                </c:pt>
                <c:pt idx="4817">
                  <c:v>8524.1814732188304</c:v>
                </c:pt>
                <c:pt idx="4818">
                  <c:v>8524.1842664119304</c:v>
                </c:pt>
                <c:pt idx="4819">
                  <c:v>8524.1865520700794</c:v>
                </c:pt>
                <c:pt idx="4820">
                  <c:v>8524.1878680735808</c:v>
                </c:pt>
                <c:pt idx="4821">
                  <c:v>8524.1879233624695</c:v>
                </c:pt>
                <c:pt idx="4822">
                  <c:v>8524.1893100384605</c:v>
                </c:pt>
                <c:pt idx="4823">
                  <c:v>8524.19504697714</c:v>
                </c:pt>
                <c:pt idx="4824">
                  <c:v>8524.1963664907908</c:v>
                </c:pt>
                <c:pt idx="4825">
                  <c:v>8524.1975509906097</c:v>
                </c:pt>
                <c:pt idx="4826">
                  <c:v>8524.1975509906097</c:v>
                </c:pt>
                <c:pt idx="4827">
                  <c:v>8524.1975509906097</c:v>
                </c:pt>
                <c:pt idx="4828">
                  <c:v>8524.1975510697794</c:v>
                </c:pt>
                <c:pt idx="4829">
                  <c:v>8524.2025012392496</c:v>
                </c:pt>
                <c:pt idx="4830">
                  <c:v>8524.2028241623193</c:v>
                </c:pt>
                <c:pt idx="4831">
                  <c:v>8524.2036504130792</c:v>
                </c:pt>
                <c:pt idx="4832">
                  <c:v>8524.2088059354501</c:v>
                </c:pt>
                <c:pt idx="4833">
                  <c:v>8524.2122213467901</c:v>
                </c:pt>
                <c:pt idx="4834">
                  <c:v>8524.2129399566893</c:v>
                </c:pt>
                <c:pt idx="4835">
                  <c:v>8524.2140247365405</c:v>
                </c:pt>
                <c:pt idx="4836">
                  <c:v>8524.2144590839707</c:v>
                </c:pt>
                <c:pt idx="4837">
                  <c:v>8524.2176266445294</c:v>
                </c:pt>
                <c:pt idx="4838">
                  <c:v>8524.2183974084892</c:v>
                </c:pt>
                <c:pt idx="4839">
                  <c:v>8524.2216336894708</c:v>
                </c:pt>
                <c:pt idx="4840">
                  <c:v>8524.22544383071</c:v>
                </c:pt>
                <c:pt idx="4841">
                  <c:v>8524.2301265615897</c:v>
                </c:pt>
                <c:pt idx="4842">
                  <c:v>8524.2329197372292</c:v>
                </c:pt>
                <c:pt idx="4843">
                  <c:v>8524.2355351410806</c:v>
                </c:pt>
                <c:pt idx="4844">
                  <c:v>8524.2355886083096</c:v>
                </c:pt>
                <c:pt idx="4845">
                  <c:v>8524.2377804275602</c:v>
                </c:pt>
                <c:pt idx="4846">
                  <c:v>8524.24055997096</c:v>
                </c:pt>
                <c:pt idx="4847">
                  <c:v>8524.2451195567792</c:v>
                </c:pt>
                <c:pt idx="4848">
                  <c:v>8524.2486788248607</c:v>
                </c:pt>
                <c:pt idx="4849">
                  <c:v>8524.2540132356808</c:v>
                </c:pt>
                <c:pt idx="4850">
                  <c:v>8524.2563649997992</c:v>
                </c:pt>
                <c:pt idx="4851">
                  <c:v>8524.2632352118308</c:v>
                </c:pt>
                <c:pt idx="4852">
                  <c:v>8524.26444911002</c:v>
                </c:pt>
                <c:pt idx="4853">
                  <c:v>8524.2647951903</c:v>
                </c:pt>
                <c:pt idx="4854">
                  <c:v>8524.2672458341403</c:v>
                </c:pt>
                <c:pt idx="4855">
                  <c:v>8524.26756218634</c:v>
                </c:pt>
                <c:pt idx="4856">
                  <c:v>8524.2685336023496</c:v>
                </c:pt>
                <c:pt idx="4857">
                  <c:v>8524.27559502236</c:v>
                </c:pt>
                <c:pt idx="4858">
                  <c:v>8524.27580897603</c:v>
                </c:pt>
                <c:pt idx="4859">
                  <c:v>8524.2765277568196</c:v>
                </c:pt>
                <c:pt idx="4860">
                  <c:v>8524.2777969585695</c:v>
                </c:pt>
                <c:pt idx="4861">
                  <c:v>8524.2794753890394</c:v>
                </c:pt>
                <c:pt idx="4862">
                  <c:v>8524.2797422027197</c:v>
                </c:pt>
                <c:pt idx="4863">
                  <c:v>8524.2833438580801</c:v>
                </c:pt>
                <c:pt idx="4864">
                  <c:v>8524.2844255510699</c:v>
                </c:pt>
                <c:pt idx="4865">
                  <c:v>8524.2847858481091</c:v>
                </c:pt>
                <c:pt idx="4866">
                  <c:v>8524.2861639745497</c:v>
                </c:pt>
                <c:pt idx="4867">
                  <c:v>8524.2903311864902</c:v>
                </c:pt>
                <c:pt idx="4868">
                  <c:v>8524.2920415867102</c:v>
                </c:pt>
                <c:pt idx="4869">
                  <c:v>8524.2982999593896</c:v>
                </c:pt>
                <c:pt idx="4870">
                  <c:v>8524.3042817451005</c:v>
                </c:pt>
                <c:pt idx="4871">
                  <c:v>8524.3063718732392</c:v>
                </c:pt>
                <c:pt idx="4872">
                  <c:v>8524.3095005210398</c:v>
                </c:pt>
                <c:pt idx="4873">
                  <c:v>8524.3122338671201</c:v>
                </c:pt>
                <c:pt idx="4874">
                  <c:v>8524.3209196152093</c:v>
                </c:pt>
                <c:pt idx="4875">
                  <c:v>8524.3224314195104</c:v>
                </c:pt>
                <c:pt idx="4876">
                  <c:v>8524.32699950598</c:v>
                </c:pt>
                <c:pt idx="4877">
                  <c:v>8524.3344379439895</c:v>
                </c:pt>
                <c:pt idx="4878">
                  <c:v>8524.3360357805996</c:v>
                </c:pt>
                <c:pt idx="4879">
                  <c:v>8524.3421488022395</c:v>
                </c:pt>
                <c:pt idx="4880">
                  <c:v>8524.3459322620092</c:v>
                </c:pt>
                <c:pt idx="4881">
                  <c:v>8524.3466110415702</c:v>
                </c:pt>
                <c:pt idx="4882">
                  <c:v>8524.3505682963805</c:v>
                </c:pt>
                <c:pt idx="4883">
                  <c:v>8524.3532024328597</c:v>
                </c:pt>
                <c:pt idx="4884">
                  <c:v>8524.3538758642899</c:v>
                </c:pt>
                <c:pt idx="4885">
                  <c:v>8524.3542578872293</c:v>
                </c:pt>
                <c:pt idx="4886">
                  <c:v>8524.3556977529006</c:v>
                </c:pt>
                <c:pt idx="4887">
                  <c:v>8524.3587110089102</c:v>
                </c:pt>
                <c:pt idx="4888">
                  <c:v>8524.3599249008093</c:v>
                </c:pt>
                <c:pt idx="4889">
                  <c:v>8524.3602709842307</c:v>
                </c:pt>
                <c:pt idx="4890">
                  <c:v>8524.3630379708393</c:v>
                </c:pt>
                <c:pt idx="4891">
                  <c:v>8524.3640093868598</c:v>
                </c:pt>
                <c:pt idx="4892">
                  <c:v>8524.3640376441108</c:v>
                </c:pt>
                <c:pt idx="4893">
                  <c:v>8524.3710708320104</c:v>
                </c:pt>
                <c:pt idx="4894">
                  <c:v>8524.3712847731003</c:v>
                </c:pt>
                <c:pt idx="4895">
                  <c:v>8524.3732727430706</c:v>
                </c:pt>
                <c:pt idx="4896">
                  <c:v>8524.3745515653809</c:v>
                </c:pt>
                <c:pt idx="4897">
                  <c:v>8524.3749511986898</c:v>
                </c:pt>
                <c:pt idx="4898">
                  <c:v>8524.3769700117391</c:v>
                </c:pt>
                <c:pt idx="4899">
                  <c:v>8524.3784242719394</c:v>
                </c:pt>
                <c:pt idx="4900">
                  <c:v>8524.3809267596807</c:v>
                </c:pt>
                <c:pt idx="4901">
                  <c:v>8524.3849743446299</c:v>
                </c:pt>
                <c:pt idx="4902">
                  <c:v>8524.3851672904493</c:v>
                </c:pt>
                <c:pt idx="4903">
                  <c:v>8524.3854700159209</c:v>
                </c:pt>
                <c:pt idx="4904">
                  <c:v>8524.3858069772796</c:v>
                </c:pt>
                <c:pt idx="4905">
                  <c:v>8524.3883091416192</c:v>
                </c:pt>
                <c:pt idx="4906">
                  <c:v>8524.3891489236194</c:v>
                </c:pt>
                <c:pt idx="4907">
                  <c:v>8524.4015220813399</c:v>
                </c:pt>
                <c:pt idx="4908">
                  <c:v>8524.4048342630194</c:v>
                </c:pt>
                <c:pt idx="4909">
                  <c:v>8524.4051971118897</c:v>
                </c:pt>
                <c:pt idx="4910">
                  <c:v>8524.4114645514601</c:v>
                </c:pt>
                <c:pt idx="4911">
                  <c:v>8524.4129082389409</c:v>
                </c:pt>
                <c:pt idx="4912">
                  <c:v>8524.4195806477201</c:v>
                </c:pt>
                <c:pt idx="4913">
                  <c:v>8524.4202472278794</c:v>
                </c:pt>
                <c:pt idx="4914">
                  <c:v>8524.42024730704</c:v>
                </c:pt>
                <c:pt idx="4915">
                  <c:v>8524.42024730704</c:v>
                </c:pt>
                <c:pt idx="4916">
                  <c:v>8524.4224753156304</c:v>
                </c:pt>
                <c:pt idx="4917">
                  <c:v>8524.4273968180605</c:v>
                </c:pt>
                <c:pt idx="4918">
                  <c:v>8524.4299137284906</c:v>
                </c:pt>
                <c:pt idx="4919">
                  <c:v>8524.4301863070505</c:v>
                </c:pt>
                <c:pt idx="4920">
                  <c:v>8524.4376245867406</c:v>
                </c:pt>
                <c:pt idx="4921">
                  <c:v>8524.4382738731802</c:v>
                </c:pt>
                <c:pt idx="4922">
                  <c:v>8524.4396108656601</c:v>
                </c:pt>
                <c:pt idx="4923">
                  <c:v>8524.4414080716597</c:v>
                </c:pt>
                <c:pt idx="4924">
                  <c:v>8524.4420868512207</c:v>
                </c:pt>
                <c:pt idx="4925">
                  <c:v>8524.4456972684693</c:v>
                </c:pt>
                <c:pt idx="4926">
                  <c:v>8524.4460440934599</c:v>
                </c:pt>
                <c:pt idx="4927">
                  <c:v>8524.4511735374108</c:v>
                </c:pt>
                <c:pt idx="4928">
                  <c:v>8524.4606249006392</c:v>
                </c:pt>
                <c:pt idx="4929">
                  <c:v>8524.4632352273893</c:v>
                </c:pt>
                <c:pt idx="4930">
                  <c:v>8524.4673865344303</c:v>
                </c:pt>
                <c:pt idx="4931">
                  <c:v>8524.4700273498893</c:v>
                </c:pt>
                <c:pt idx="4932">
                  <c:v>8524.4746815217604</c:v>
                </c:pt>
                <c:pt idx="4933">
                  <c:v>8524.4764025504701</c:v>
                </c:pt>
                <c:pt idx="4934">
                  <c:v>8524.47968674404</c:v>
                </c:pt>
                <c:pt idx="4935">
                  <c:v>8524.4809458255695</c:v>
                </c:pt>
                <c:pt idx="4936">
                  <c:v>8524.4846247159803</c:v>
                </c:pt>
                <c:pt idx="4937">
                  <c:v>8524.4876222535895</c:v>
                </c:pt>
                <c:pt idx="4938">
                  <c:v>8524.4889417569993</c:v>
                </c:pt>
                <c:pt idx="4939">
                  <c:v>8524.4943504966795</c:v>
                </c:pt>
                <c:pt idx="4940">
                  <c:v>8524.5003100726699</c:v>
                </c:pt>
                <c:pt idx="4941">
                  <c:v>8524.5047966130005</c:v>
                </c:pt>
                <c:pt idx="4942">
                  <c:v>8524.5069403611105</c:v>
                </c:pt>
                <c:pt idx="4943">
                  <c:v>8524.5070343706702</c:v>
                </c:pt>
                <c:pt idx="4944">
                  <c:v>8524.5083840328698</c:v>
                </c:pt>
                <c:pt idx="4945">
                  <c:v>8524.5088601398693</c:v>
                </c:pt>
                <c:pt idx="4946">
                  <c:v>8524.5109726874998</c:v>
                </c:pt>
                <c:pt idx="4947">
                  <c:v>8524.5142089761794</c:v>
                </c:pt>
                <c:pt idx="4948">
                  <c:v>8524.5227018482892</c:v>
                </c:pt>
                <c:pt idx="4949">
                  <c:v>8524.52549501881</c:v>
                </c:pt>
                <c:pt idx="4950">
                  <c:v>8524.5256621166991</c:v>
                </c:pt>
                <c:pt idx="4951">
                  <c:v>8524.5281104175301</c:v>
                </c:pt>
                <c:pt idx="4952">
                  <c:v>8524.5309287663495</c:v>
                </c:pt>
                <c:pt idx="4953">
                  <c:v>8524.5337496576794</c:v>
                </c:pt>
                <c:pt idx="4954">
                  <c:v>8524.5343600809501</c:v>
                </c:pt>
                <c:pt idx="4955">
                  <c:v>8524.5343600995802</c:v>
                </c:pt>
                <c:pt idx="4956">
                  <c:v>8524.5350866564495</c:v>
                </c:pt>
                <c:pt idx="4957">
                  <c:v>8524.5372456549594</c:v>
                </c:pt>
                <c:pt idx="4958">
                  <c:v>8524.5411730781198</c:v>
                </c:pt>
                <c:pt idx="4959">
                  <c:v>8524.5477884542197</c:v>
                </c:pt>
                <c:pt idx="4960">
                  <c:v>8524.5489402813801</c:v>
                </c:pt>
                <c:pt idx="4961">
                  <c:v>8524.5502324150802</c:v>
                </c:pt>
                <c:pt idx="4962">
                  <c:v>8524.5534498412107</c:v>
                </c:pt>
                <c:pt idx="4963">
                  <c:v>8524.5559560470192</c:v>
                </c:pt>
                <c:pt idx="4964">
                  <c:v>8524.5665056305006</c:v>
                </c:pt>
                <c:pt idx="4965">
                  <c:v>8524.56910302303</c:v>
                </c:pt>
                <c:pt idx="4966">
                  <c:v>8524.5723174843006</c:v>
                </c:pt>
                <c:pt idx="4967">
                  <c:v>8524.5752499299106</c:v>
                </c:pt>
                <c:pt idx="4968">
                  <c:v>8524.5752499299106</c:v>
                </c:pt>
                <c:pt idx="4969">
                  <c:v>8524.5752499568007</c:v>
                </c:pt>
                <c:pt idx="4970">
                  <c:v>8524.5773611143195</c:v>
                </c:pt>
                <c:pt idx="4971">
                  <c:v>8524.5830980506707</c:v>
                </c:pt>
                <c:pt idx="4972">
                  <c:v>8524.5844175666498</c:v>
                </c:pt>
                <c:pt idx="4973">
                  <c:v>8524.5856020618194</c:v>
                </c:pt>
                <c:pt idx="4974">
                  <c:v>8524.59087523585</c:v>
                </c:pt>
                <c:pt idx="4975">
                  <c:v>8524.5968570113091</c:v>
                </c:pt>
                <c:pt idx="4976">
                  <c:v>8524.5989471394496</c:v>
                </c:pt>
                <c:pt idx="4977">
                  <c:v>8524.6002724226491</c:v>
                </c:pt>
                <c:pt idx="4978">
                  <c:v>8524.6020758077502</c:v>
                </c:pt>
                <c:pt idx="4979">
                  <c:v>8524.6023503094893</c:v>
                </c:pt>
                <c:pt idx="4980">
                  <c:v>8524.6025101551695</c:v>
                </c:pt>
                <c:pt idx="4981">
                  <c:v>8524.6056777168997</c:v>
                </c:pt>
                <c:pt idx="4982">
                  <c:v>8524.6064484814397</c:v>
                </c:pt>
                <c:pt idx="4983">
                  <c:v>8524.6096847606805</c:v>
                </c:pt>
                <c:pt idx="4984">
                  <c:v>8524.6134949019106</c:v>
                </c:pt>
                <c:pt idx="4985">
                  <c:v>8524.6235862146095</c:v>
                </c:pt>
                <c:pt idx="4986">
                  <c:v>8524.6286110468209</c:v>
                </c:pt>
                <c:pt idx="4987">
                  <c:v>8524.6327214520406</c:v>
                </c:pt>
                <c:pt idx="4988">
                  <c:v>8524.6367298983896</c:v>
                </c:pt>
                <c:pt idx="4989">
                  <c:v>8524.6432642638592</c:v>
                </c:pt>
                <c:pt idx="4990">
                  <c:v>8524.6444160721694</c:v>
                </c:pt>
                <c:pt idx="4991">
                  <c:v>8524.6464511305094</c:v>
                </c:pt>
                <c:pt idx="4992">
                  <c:v>8524.6464759889004</c:v>
                </c:pt>
                <c:pt idx="4993">
                  <c:v>8524.6468331739306</c:v>
                </c:pt>
                <c:pt idx="4994">
                  <c:v>8524.6512862853706</c:v>
                </c:pt>
                <c:pt idx="4995">
                  <c:v>8524.6525001823902</c:v>
                </c:pt>
                <c:pt idx="4996">
                  <c:v>8524.6528462632505</c:v>
                </c:pt>
                <c:pt idx="4997">
                  <c:v>8524.6556132575497</c:v>
                </c:pt>
                <c:pt idx="4998">
                  <c:v>8524.6565846735593</c:v>
                </c:pt>
                <c:pt idx="4999">
                  <c:v>8524.6619814149999</c:v>
                </c:pt>
                <c:pt idx="5000">
                  <c:v>8524.6638600495608</c:v>
                </c:pt>
                <c:pt idx="5001">
                  <c:v>8524.6645788326805</c:v>
                </c:pt>
                <c:pt idx="5002">
                  <c:v>8524.6650119852202</c:v>
                </c:pt>
                <c:pt idx="5003">
                  <c:v>8524.6658480297701</c:v>
                </c:pt>
                <c:pt idx="5004">
                  <c:v>8524.6675264649093</c:v>
                </c:pt>
                <c:pt idx="5005">
                  <c:v>8524.6695452779495</c:v>
                </c:pt>
                <c:pt idx="5006">
                  <c:v>8524.6724766269308</c:v>
                </c:pt>
                <c:pt idx="5007">
                  <c:v>8524.6742387815593</c:v>
                </c:pt>
                <c:pt idx="5008">
                  <c:v>8524.67682521184</c:v>
                </c:pt>
                <c:pt idx="5009">
                  <c:v>8524.6777425771506</c:v>
                </c:pt>
                <c:pt idx="5010">
                  <c:v>8524.6783822588604</c:v>
                </c:pt>
                <c:pt idx="5011">
                  <c:v>8524.6800926579108</c:v>
                </c:pt>
                <c:pt idx="5012">
                  <c:v>8524.6858978653308</c:v>
                </c:pt>
                <c:pt idx="5013">
                  <c:v>8524.6863510329204</c:v>
                </c:pt>
                <c:pt idx="5014">
                  <c:v>8524.68659804854</c:v>
                </c:pt>
                <c:pt idx="5015">
                  <c:v>8524.68659804854</c:v>
                </c:pt>
                <c:pt idx="5016">
                  <c:v>8524.68659804854</c:v>
                </c:pt>
                <c:pt idx="5017">
                  <c:v>8524.68659804854</c:v>
                </c:pt>
                <c:pt idx="5018">
                  <c:v>8524.6865980701896</c:v>
                </c:pt>
                <c:pt idx="5019">
                  <c:v>8524.6865980862603</c:v>
                </c:pt>
                <c:pt idx="5020">
                  <c:v>8524.6865981239807</c:v>
                </c:pt>
                <c:pt idx="5021">
                  <c:v>8524.6865981239807</c:v>
                </c:pt>
                <c:pt idx="5022">
                  <c:v>8524.6865981239807</c:v>
                </c:pt>
                <c:pt idx="5023">
                  <c:v>8524.6923328209596</c:v>
                </c:pt>
                <c:pt idx="5024">
                  <c:v>8524.6944229491</c:v>
                </c:pt>
                <c:pt idx="5025">
                  <c:v>8524.6962835002305</c:v>
                </c:pt>
                <c:pt idx="5026">
                  <c:v>8524.6975515922495</c:v>
                </c:pt>
                <c:pt idx="5027">
                  <c:v>8524.7002849429791</c:v>
                </c:pt>
                <c:pt idx="5028">
                  <c:v>8524.7011535076799</c:v>
                </c:pt>
                <c:pt idx="5029">
                  <c:v>8524.7056693471895</c:v>
                </c:pt>
                <c:pt idx="5030">
                  <c:v>8524.7204002644794</c:v>
                </c:pt>
                <c:pt idx="5031">
                  <c:v>8524.7224890151992</c:v>
                </c:pt>
                <c:pt idx="5032">
                  <c:v>8524.7240868564695</c:v>
                </c:pt>
                <c:pt idx="5033">
                  <c:v>8524.7253718427291</c:v>
                </c:pt>
                <c:pt idx="5034">
                  <c:v>8524.7301998734401</c:v>
                </c:pt>
                <c:pt idx="5035">
                  <c:v>8524.7339833378792</c:v>
                </c:pt>
                <c:pt idx="5036">
                  <c:v>8524.7346621174293</c:v>
                </c:pt>
                <c:pt idx="5037">
                  <c:v>8524.7386193699203</c:v>
                </c:pt>
                <c:pt idx="5038">
                  <c:v>8524.7419269401507</c:v>
                </c:pt>
                <c:pt idx="5039">
                  <c:v>8524.7419517859798</c:v>
                </c:pt>
                <c:pt idx="5040">
                  <c:v>8524.7423089584299</c:v>
                </c:pt>
                <c:pt idx="5041">
                  <c:v>8524.7437488241103</c:v>
                </c:pt>
                <c:pt idx="5042">
                  <c:v>8524.7467620824391</c:v>
                </c:pt>
                <c:pt idx="5043">
                  <c:v>8524.7479759731796</c:v>
                </c:pt>
                <c:pt idx="5044">
                  <c:v>8524.7510890420508</c:v>
                </c:pt>
                <c:pt idx="5045">
                  <c:v>8524.7542916089296</c:v>
                </c:pt>
                <c:pt idx="5046">
                  <c:v>8524.7593358466402</c:v>
                </c:pt>
                <c:pt idx="5047">
                  <c:v>8524.7604877697304</c:v>
                </c:pt>
                <c:pt idx="5048">
                  <c:v>8524.7613238142803</c:v>
                </c:pt>
                <c:pt idx="5049">
                  <c:v>8524.7626026365906</c:v>
                </c:pt>
                <c:pt idx="5050">
                  <c:v>8524.7630022745507</c:v>
                </c:pt>
                <c:pt idx="5051">
                  <c:v>8524.7650210876</c:v>
                </c:pt>
                <c:pt idx="5052">
                  <c:v>8524.7664753478002</c:v>
                </c:pt>
                <c:pt idx="5053">
                  <c:v>8524.7672568084599</c:v>
                </c:pt>
                <c:pt idx="5054">
                  <c:v>8524.7689778320491</c:v>
                </c:pt>
                <c:pt idx="5055">
                  <c:v>8524.7732183616608</c:v>
                </c:pt>
                <c:pt idx="5056">
                  <c:v>8524.7738580496498</c:v>
                </c:pt>
                <c:pt idx="5057">
                  <c:v>8524.7763601038605</c:v>
                </c:pt>
                <c:pt idx="5058">
                  <c:v>8524.7771999962806</c:v>
                </c:pt>
                <c:pt idx="5059">
                  <c:v>8524.7813321319409</c:v>
                </c:pt>
                <c:pt idx="5060">
                  <c:v>8524.7813736498301</c:v>
                </c:pt>
                <c:pt idx="5061">
                  <c:v>8524.7833682615292</c:v>
                </c:pt>
                <c:pt idx="5062">
                  <c:v>8524.78692576289</c:v>
                </c:pt>
                <c:pt idx="5063">
                  <c:v>8524.7895731525496</c:v>
                </c:pt>
                <c:pt idx="5064">
                  <c:v>8524.7928853388803</c:v>
                </c:pt>
                <c:pt idx="5065">
                  <c:v>8524.7979461671694</c:v>
                </c:pt>
                <c:pt idx="5066">
                  <c:v>8524.7979461942996</c:v>
                </c:pt>
                <c:pt idx="5067">
                  <c:v>8524.7979462048897</c:v>
                </c:pt>
                <c:pt idx="5068">
                  <c:v>8524.7979462048897</c:v>
                </c:pt>
                <c:pt idx="5069">
                  <c:v>8524.7979462426101</c:v>
                </c:pt>
                <c:pt idx="5070">
                  <c:v>8524.7995156273191</c:v>
                </c:pt>
                <c:pt idx="5071">
                  <c:v>8524.8009593118895</c:v>
                </c:pt>
                <c:pt idx="5072">
                  <c:v>8524.8110631047693</c:v>
                </c:pt>
                <c:pt idx="5073">
                  <c:v>8524.8179647997003</c:v>
                </c:pt>
                <c:pt idx="5074">
                  <c:v>8524.8182373829095</c:v>
                </c:pt>
                <c:pt idx="5075">
                  <c:v>8524.8206449160298</c:v>
                </c:pt>
                <c:pt idx="5076">
                  <c:v>8524.8256756579503</c:v>
                </c:pt>
                <c:pt idx="5077">
                  <c:v>8524.8263249443808</c:v>
                </c:pt>
                <c:pt idx="5078">
                  <c:v>8524.8276619380304</c:v>
                </c:pt>
                <c:pt idx="5079">
                  <c:v>8524.8294591475205</c:v>
                </c:pt>
                <c:pt idx="5080">
                  <c:v>8524.8337483443302</c:v>
                </c:pt>
                <c:pt idx="5081">
                  <c:v>8524.8340951669907</c:v>
                </c:pt>
                <c:pt idx="5082">
                  <c:v>8524.8359837848693</c:v>
                </c:pt>
                <c:pt idx="5083">
                  <c:v>8524.8392246086096</c:v>
                </c:pt>
                <c:pt idx="5084">
                  <c:v>8524.8460251074193</c:v>
                </c:pt>
                <c:pt idx="5085">
                  <c:v>8524.8485214705506</c:v>
                </c:pt>
                <c:pt idx="5086">
                  <c:v>8524.8485313337296</c:v>
                </c:pt>
                <c:pt idx="5087">
                  <c:v>8524.8486759718508</c:v>
                </c:pt>
                <c:pt idx="5088">
                  <c:v>8524.8512863032502</c:v>
                </c:pt>
                <c:pt idx="5089">
                  <c:v>8524.8512863032502</c:v>
                </c:pt>
                <c:pt idx="5090">
                  <c:v>8524.85543760564</c:v>
                </c:pt>
                <c:pt idx="5091">
                  <c:v>8524.8580784210899</c:v>
                </c:pt>
                <c:pt idx="5092">
                  <c:v>8524.8584417961501</c:v>
                </c:pt>
                <c:pt idx="5093">
                  <c:v>8524.8620995767396</c:v>
                </c:pt>
                <c:pt idx="5094">
                  <c:v>8524.8627325929701</c:v>
                </c:pt>
                <c:pt idx="5095">
                  <c:v>8524.8644536228294</c:v>
                </c:pt>
                <c:pt idx="5096">
                  <c:v>8524.8726757886398</c:v>
                </c:pt>
                <c:pt idx="5097">
                  <c:v>8524.8756733271293</c:v>
                </c:pt>
                <c:pt idx="5098">
                  <c:v>8524.8769928328693</c:v>
                </c:pt>
                <c:pt idx="5099">
                  <c:v>8524.8809421238202</c:v>
                </c:pt>
                <c:pt idx="5100">
                  <c:v>8524.8824015725404</c:v>
                </c:pt>
                <c:pt idx="5101">
                  <c:v>8524.8863655216992</c:v>
                </c:pt>
                <c:pt idx="5102">
                  <c:v>8524.8863655999303</c:v>
                </c:pt>
                <c:pt idx="5103">
                  <c:v>8524.8883611485307</c:v>
                </c:pt>
                <c:pt idx="5104">
                  <c:v>8524.8928476888595</c:v>
                </c:pt>
                <c:pt idx="5105">
                  <c:v>8524.8949255756997</c:v>
                </c:pt>
                <c:pt idx="5106">
                  <c:v>8524.8950854418799</c:v>
                </c:pt>
                <c:pt idx="5107">
                  <c:v>8524.8964351058203</c:v>
                </c:pt>
                <c:pt idx="5108">
                  <c:v>8524.8990237604594</c:v>
                </c:pt>
                <c:pt idx="5109">
                  <c:v>8524.90226004738</c:v>
                </c:pt>
                <c:pt idx="5110">
                  <c:v>8524.9024211994802</c:v>
                </c:pt>
                <c:pt idx="5111">
                  <c:v>8524.9092942858097</c:v>
                </c:pt>
                <c:pt idx="5112">
                  <c:v>8524.9092942858097</c:v>
                </c:pt>
                <c:pt idx="5113">
                  <c:v>8524.9092943211999</c:v>
                </c:pt>
                <c:pt idx="5114">
                  <c:v>8524.90929432353</c:v>
                </c:pt>
                <c:pt idx="5115">
                  <c:v>8524.9092943612395</c:v>
                </c:pt>
                <c:pt idx="5116">
                  <c:v>8524.9092943612395</c:v>
                </c:pt>
                <c:pt idx="5117">
                  <c:v>8524.9135460911693</c:v>
                </c:pt>
                <c:pt idx="5118">
                  <c:v>8524.9161614910699</c:v>
                </c:pt>
                <c:pt idx="5119">
                  <c:v>8524.9189797714298</c:v>
                </c:pt>
                <c:pt idx="5120">
                  <c:v>8524.92180072888</c:v>
                </c:pt>
                <c:pt idx="5121">
                  <c:v>8524.9224111719504</c:v>
                </c:pt>
                <c:pt idx="5122">
                  <c:v>8524.9231377288197</c:v>
                </c:pt>
                <c:pt idx="5123">
                  <c:v>8524.9252967284992</c:v>
                </c:pt>
                <c:pt idx="5124">
                  <c:v>8524.9292241539806</c:v>
                </c:pt>
                <c:pt idx="5125">
                  <c:v>8524.92930517485</c:v>
                </c:pt>
                <c:pt idx="5126">
                  <c:v>8524.9358395300806</c:v>
                </c:pt>
                <c:pt idx="5127">
                  <c:v>8524.9369913537503</c:v>
                </c:pt>
                <c:pt idx="5128">
                  <c:v>8524.9415009170698</c:v>
                </c:pt>
                <c:pt idx="5129">
                  <c:v>8524.9440071182307</c:v>
                </c:pt>
                <c:pt idx="5130">
                  <c:v>8524.9478721865999</c:v>
                </c:pt>
                <c:pt idx="5131">
                  <c:v>8524.9509133901392</c:v>
                </c:pt>
                <c:pt idx="5132">
                  <c:v>8524.9545567016994</c:v>
                </c:pt>
                <c:pt idx="5133">
                  <c:v>8524.9571540988909</c:v>
                </c:pt>
                <c:pt idx="5134">
                  <c:v>8524.9575753612407</c:v>
                </c:pt>
                <c:pt idx="5135">
                  <c:v>8524.9633010011094</c:v>
                </c:pt>
                <c:pt idx="5136">
                  <c:v>8524.96681406057</c:v>
                </c:pt>
                <c:pt idx="5137">
                  <c:v>8524.9711491241997</c:v>
                </c:pt>
                <c:pt idx="5138">
                  <c:v>8524.9726679446103</c:v>
                </c:pt>
                <c:pt idx="5139">
                  <c:v>8524.9735563695394</c:v>
                </c:pt>
                <c:pt idx="5140">
                  <c:v>8524.9752999516204</c:v>
                </c:pt>
                <c:pt idx="5141">
                  <c:v>8524.9769878426996</c:v>
                </c:pt>
                <c:pt idx="5142">
                  <c:v>8524.9869982153105</c:v>
                </c:pt>
                <c:pt idx="5143">
                  <c:v>8524.98832349851</c:v>
                </c:pt>
                <c:pt idx="5144">
                  <c:v>8524.9890421014206</c:v>
                </c:pt>
                <c:pt idx="5145">
                  <c:v>8524.9901268789508</c:v>
                </c:pt>
                <c:pt idx="5146">
                  <c:v>8524.9904013853502</c:v>
                </c:pt>
                <c:pt idx="5147">
                  <c:v>8524.9937287892608</c:v>
                </c:pt>
                <c:pt idx="5148">
                  <c:v>8524.9977358318793</c:v>
                </c:pt>
                <c:pt idx="5149">
                  <c:v>8525.0082593155093</c:v>
                </c:pt>
                <c:pt idx="5150">
                  <c:v>8525.0091622350701</c:v>
                </c:pt>
                <c:pt idx="5151">
                  <c:v>8525.0116372881403</c:v>
                </c:pt>
                <c:pt idx="5152">
                  <c:v>8525.0129755511807</c:v>
                </c:pt>
                <c:pt idx="5153">
                  <c:v>8525.0138825792801</c:v>
                </c:pt>
                <c:pt idx="5154">
                  <c:v>8525.0179471191896</c:v>
                </c:pt>
                <c:pt idx="5155">
                  <c:v>8525.0206424044409</c:v>
                </c:pt>
                <c:pt idx="5156">
                  <c:v>8525.0206424044409</c:v>
                </c:pt>
                <c:pt idx="5157">
                  <c:v>8525.0206424044409</c:v>
                </c:pt>
                <c:pt idx="5158">
                  <c:v>8525.0206424044409</c:v>
                </c:pt>
                <c:pt idx="5159">
                  <c:v>8525.0206424044409</c:v>
                </c:pt>
                <c:pt idx="5160">
                  <c:v>8525.0206424044409</c:v>
                </c:pt>
                <c:pt idx="5161">
                  <c:v>8525.0206424044409</c:v>
                </c:pt>
                <c:pt idx="5162">
                  <c:v>8525.0206424044409</c:v>
                </c:pt>
                <c:pt idx="5163">
                  <c:v>8525.0206424044409</c:v>
                </c:pt>
                <c:pt idx="5164">
                  <c:v>8525.0206424214393</c:v>
                </c:pt>
                <c:pt idx="5165">
                  <c:v>8525.0206424214393</c:v>
                </c:pt>
                <c:pt idx="5166">
                  <c:v>8525.0206424214393</c:v>
                </c:pt>
                <c:pt idx="5167">
                  <c:v>8525.0206424214393</c:v>
                </c:pt>
                <c:pt idx="5168">
                  <c:v>8525.0206424214393</c:v>
                </c:pt>
                <c:pt idx="5169">
                  <c:v>8525.0206424214393</c:v>
                </c:pt>
                <c:pt idx="5170">
                  <c:v>8525.0206424214393</c:v>
                </c:pt>
                <c:pt idx="5171">
                  <c:v>8525.0206424318003</c:v>
                </c:pt>
                <c:pt idx="5172">
                  <c:v>8525.0206424421594</c:v>
                </c:pt>
                <c:pt idx="5173">
                  <c:v>8525.0206424421594</c:v>
                </c:pt>
                <c:pt idx="5174">
                  <c:v>8525.0206424798798</c:v>
                </c:pt>
                <c:pt idx="5175">
                  <c:v>8525.0206424798798</c:v>
                </c:pt>
                <c:pt idx="5176">
                  <c:v>8525.0206424798798</c:v>
                </c:pt>
                <c:pt idx="5177">
                  <c:v>8525.0206424798798</c:v>
                </c:pt>
                <c:pt idx="5178">
                  <c:v>8525.0206424798798</c:v>
                </c:pt>
                <c:pt idx="5179">
                  <c:v>8525.0206424798798</c:v>
                </c:pt>
                <c:pt idx="5180">
                  <c:v>8525.0206424798798</c:v>
                </c:pt>
                <c:pt idx="5181">
                  <c:v>8525.0206424798798</c:v>
                </c:pt>
                <c:pt idx="5182">
                  <c:v>8525.0206424798798</c:v>
                </c:pt>
                <c:pt idx="5183">
                  <c:v>8525.0206424798798</c:v>
                </c:pt>
                <c:pt idx="5184">
                  <c:v>8525.0206424798798</c:v>
                </c:pt>
                <c:pt idx="5185">
                  <c:v>8525.0206424798798</c:v>
                </c:pt>
                <c:pt idx="5186">
                  <c:v>8525.0206424798798</c:v>
                </c:pt>
                <c:pt idx="5187">
                  <c:v>8525.0207725255696</c:v>
                </c:pt>
                <c:pt idx="5188">
                  <c:v>8525.0247809719294</c:v>
                </c:pt>
                <c:pt idx="5189">
                  <c:v>8525.0313153397292</c:v>
                </c:pt>
                <c:pt idx="5190">
                  <c:v>8525.0338287828399</c:v>
                </c:pt>
                <c:pt idx="5191">
                  <c:v>8525.0345022063702</c:v>
                </c:pt>
                <c:pt idx="5192">
                  <c:v>8525.0345270624293</c:v>
                </c:pt>
                <c:pt idx="5193">
                  <c:v>8525.0348842451294</c:v>
                </c:pt>
                <c:pt idx="5194">
                  <c:v>8525.0405512547495</c:v>
                </c:pt>
                <c:pt idx="5195">
                  <c:v>8525.0433479797503</c:v>
                </c:pt>
                <c:pt idx="5196">
                  <c:v>8525.0436643287503</c:v>
                </c:pt>
                <c:pt idx="5197">
                  <c:v>8525.0475335884803</c:v>
                </c:pt>
                <c:pt idx="5198">
                  <c:v>8525.0500324862005</c:v>
                </c:pt>
                <c:pt idx="5199">
                  <c:v>8525.0516971740799</c:v>
                </c:pt>
                <c:pt idx="5200">
                  <c:v>8525.0519111230897</c:v>
                </c:pt>
                <c:pt idx="5201">
                  <c:v>8525.0526299085395</c:v>
                </c:pt>
                <c:pt idx="5202">
                  <c:v>8525.0538991009798</c:v>
                </c:pt>
                <c:pt idx="5203">
                  <c:v>8525.0555775407702</c:v>
                </c:pt>
                <c:pt idx="5204">
                  <c:v>8525.0575963538104</c:v>
                </c:pt>
                <c:pt idx="5205">
                  <c:v>8525.0605277027898</c:v>
                </c:pt>
                <c:pt idx="5206">
                  <c:v>8525.0622660703903</c:v>
                </c:pt>
                <c:pt idx="5207">
                  <c:v>8525.0622898545098</c:v>
                </c:pt>
                <c:pt idx="5208">
                  <c:v>8525.0657936483603</c:v>
                </c:pt>
                <c:pt idx="5209">
                  <c:v>8525.0664333312307</c:v>
                </c:pt>
                <c:pt idx="5210">
                  <c:v>8525.0681437291205</c:v>
                </c:pt>
                <c:pt idx="5211">
                  <c:v>8525.0707757361197</c:v>
                </c:pt>
                <c:pt idx="5212">
                  <c:v>8525.0739074083904</c:v>
                </c:pt>
                <c:pt idx="5213">
                  <c:v>8525.0739489365296</c:v>
                </c:pt>
                <c:pt idx="5214">
                  <c:v>8525.0746491197497</c:v>
                </c:pt>
                <c:pt idx="5215">
                  <c:v>8525.0746491197497</c:v>
                </c:pt>
                <c:pt idx="5216">
                  <c:v>8525.0746491197497</c:v>
                </c:pt>
                <c:pt idx="5217">
                  <c:v>8525.0746491197497</c:v>
                </c:pt>
                <c:pt idx="5218">
                  <c:v>8525.0746491428508</c:v>
                </c:pt>
                <c:pt idx="5219">
                  <c:v>8525.0746491597893</c:v>
                </c:pt>
                <c:pt idx="5220">
                  <c:v>8525.0746491998398</c:v>
                </c:pt>
                <c:pt idx="5221">
                  <c:v>8525.0746491998398</c:v>
                </c:pt>
                <c:pt idx="5222">
                  <c:v>8525.0824740249609</c:v>
                </c:pt>
                <c:pt idx="5223">
                  <c:v>8525.0843345728899</c:v>
                </c:pt>
                <c:pt idx="5224">
                  <c:v>8525.0856026634501</c:v>
                </c:pt>
                <c:pt idx="5225">
                  <c:v>8525.0883359510899</c:v>
                </c:pt>
                <c:pt idx="5226">
                  <c:v>8525.08833601884</c:v>
                </c:pt>
                <c:pt idx="5227">
                  <c:v>8525.0892045800501</c:v>
                </c:pt>
                <c:pt idx="5228">
                  <c:v>8525.0988770928197</c:v>
                </c:pt>
                <c:pt idx="5229">
                  <c:v>8525.1046380321495</c:v>
                </c:pt>
                <c:pt idx="5230">
                  <c:v>8525.1084513356891</c:v>
                </c:pt>
                <c:pt idx="5231">
                  <c:v>8525.1090618371909</c:v>
                </c:pt>
                <c:pt idx="5232">
                  <c:v>8525.1105400863999</c:v>
                </c:pt>
                <c:pt idx="5233">
                  <c:v>8525.1121379323304</c:v>
                </c:pt>
                <c:pt idx="5234">
                  <c:v>8525.1134229162708</c:v>
                </c:pt>
                <c:pt idx="5235">
                  <c:v>8525.1182509446498</c:v>
                </c:pt>
                <c:pt idx="5236">
                  <c:v>8525.1196074178406</c:v>
                </c:pt>
                <c:pt idx="5237">
                  <c:v>8525.12203441374</c:v>
                </c:pt>
                <c:pt idx="5238">
                  <c:v>8525.1299780160098</c:v>
                </c:pt>
                <c:pt idx="5239">
                  <c:v>8525.1300028595106</c:v>
                </c:pt>
                <c:pt idx="5240">
                  <c:v>8525.1317998953109</c:v>
                </c:pt>
                <c:pt idx="5241">
                  <c:v>8525.1319905230703</c:v>
                </c:pt>
                <c:pt idx="5242">
                  <c:v>8525.1319905230703</c:v>
                </c:pt>
                <c:pt idx="5243">
                  <c:v>8525.1319905402997</c:v>
                </c:pt>
                <c:pt idx="5244">
                  <c:v>8525.1319905479904</c:v>
                </c:pt>
                <c:pt idx="5245">
                  <c:v>8525.1319905505497</c:v>
                </c:pt>
                <c:pt idx="5246">
                  <c:v>8525.1319905607907</c:v>
                </c:pt>
                <c:pt idx="5247">
                  <c:v>8525.1319905985092</c:v>
                </c:pt>
                <c:pt idx="5248">
                  <c:v>8525.1319905985092</c:v>
                </c:pt>
                <c:pt idx="5249">
                  <c:v>8525.1360270455407</c:v>
                </c:pt>
                <c:pt idx="5250">
                  <c:v>8525.1391401132496</c:v>
                </c:pt>
                <c:pt idx="5251">
                  <c:v>8525.1473869201709</c:v>
                </c:pt>
                <c:pt idx="5252">
                  <c:v>8525.1493748854791</c:v>
                </c:pt>
                <c:pt idx="5253">
                  <c:v>8525.1506537077894</c:v>
                </c:pt>
                <c:pt idx="5254">
                  <c:v>8525.1510170623606</c:v>
                </c:pt>
                <c:pt idx="5255">
                  <c:v>8525.1510533504097</c:v>
                </c:pt>
                <c:pt idx="5256">
                  <c:v>8525.1530721634608</c:v>
                </c:pt>
                <c:pt idx="5257">
                  <c:v>8525.1534408591597</c:v>
                </c:pt>
                <c:pt idx="5258">
                  <c:v>8525.1545264236593</c:v>
                </c:pt>
                <c:pt idx="5259">
                  <c:v>8525.1553078796696</c:v>
                </c:pt>
                <c:pt idx="5260">
                  <c:v>8525.1570289044103</c:v>
                </c:pt>
                <c:pt idx="5261">
                  <c:v>8525.1597537146808</c:v>
                </c:pt>
                <c:pt idx="5262">
                  <c:v>8525.1612694328596</c:v>
                </c:pt>
                <c:pt idx="5263">
                  <c:v>8525.1652510689401</c:v>
                </c:pt>
                <c:pt idx="5264">
                  <c:v>8525.1693832054698</c:v>
                </c:pt>
                <c:pt idx="5265">
                  <c:v>8525.1694247210398</c:v>
                </c:pt>
                <c:pt idx="5266">
                  <c:v>8525.17141933739</c:v>
                </c:pt>
                <c:pt idx="5267">
                  <c:v>8525.1749768387508</c:v>
                </c:pt>
                <c:pt idx="5268">
                  <c:v>8525.1809364147393</c:v>
                </c:pt>
                <c:pt idx="5269">
                  <c:v>8525.1812992636096</c:v>
                </c:pt>
                <c:pt idx="5270">
                  <c:v>8525.1859972672501</c:v>
                </c:pt>
                <c:pt idx="5271">
                  <c:v>8525.1859972784296</c:v>
                </c:pt>
                <c:pt idx="5272">
                  <c:v>8525.18901038484</c:v>
                </c:pt>
                <c:pt idx="5273">
                  <c:v>8525.1933428421598</c:v>
                </c:pt>
                <c:pt idx="5274">
                  <c:v>8525.1949964810592</c:v>
                </c:pt>
                <c:pt idx="5275">
                  <c:v>8525.2034989604708</c:v>
                </c:pt>
                <c:pt idx="5276">
                  <c:v>8525.2086959872395</c:v>
                </c:pt>
                <c:pt idx="5277">
                  <c:v>8525.2143760155795</c:v>
                </c:pt>
                <c:pt idx="5278">
                  <c:v>8525.2175102233796</c:v>
                </c:pt>
                <c:pt idx="5279">
                  <c:v>8525.2217994201892</c:v>
                </c:pt>
                <c:pt idx="5280">
                  <c:v>8525.2272148802804</c:v>
                </c:pt>
                <c:pt idx="5281">
                  <c:v>8525.2272756798193</c:v>
                </c:pt>
                <c:pt idx="5282">
                  <c:v>8525.2295666353293</c:v>
                </c:pt>
                <c:pt idx="5283">
                  <c:v>8525.2340761832893</c:v>
                </c:pt>
                <c:pt idx="5284">
                  <c:v>8525.2365824049302</c:v>
                </c:pt>
                <c:pt idx="5285">
                  <c:v>8525.2434886768406</c:v>
                </c:pt>
                <c:pt idx="5286">
                  <c:v>8525.2461294922905</c:v>
                </c:pt>
                <c:pt idx="5287">
                  <c:v>8525.2464928720092</c:v>
                </c:pt>
                <c:pt idx="5288">
                  <c:v>8525.2495927456694</c:v>
                </c:pt>
                <c:pt idx="5289">
                  <c:v>8525.2501506479402</c:v>
                </c:pt>
                <c:pt idx="5290">
                  <c:v>8525.2507836641707</c:v>
                </c:pt>
                <c:pt idx="5291">
                  <c:v>8525.2525046951996</c:v>
                </c:pt>
                <c:pt idx="5292">
                  <c:v>8525.2529438382408</c:v>
                </c:pt>
                <c:pt idx="5293">
                  <c:v>8525.2552294991892</c:v>
                </c:pt>
                <c:pt idx="5294">
                  <c:v>8525.2565455026906</c:v>
                </c:pt>
                <c:pt idx="5295">
                  <c:v>8525.2579874563908</c:v>
                </c:pt>
                <c:pt idx="5296">
                  <c:v>8525.2637244006601</c:v>
                </c:pt>
                <c:pt idx="5297">
                  <c:v>8525.2650439087301</c:v>
                </c:pt>
                <c:pt idx="5298">
                  <c:v>8525.2704526483994</c:v>
                </c:pt>
                <c:pt idx="5299">
                  <c:v>8525.2761854976397</c:v>
                </c:pt>
                <c:pt idx="5300">
                  <c:v>8525.2764122243898</c:v>
                </c:pt>
                <c:pt idx="5301">
                  <c:v>8525.2808987647295</c:v>
                </c:pt>
                <c:pt idx="5302">
                  <c:v>8525.2816173829997</c:v>
                </c:pt>
                <c:pt idx="5303">
                  <c:v>8525.2829766515606</c:v>
                </c:pt>
                <c:pt idx="5304">
                  <c:v>8525.2831365130805</c:v>
                </c:pt>
                <c:pt idx="5305">
                  <c:v>8525.2903111185806</c:v>
                </c:pt>
                <c:pt idx="5306">
                  <c:v>8525.2904722718504</c:v>
                </c:pt>
                <c:pt idx="5307">
                  <c:v>8525.2973453570103</c:v>
                </c:pt>
                <c:pt idx="5308">
                  <c:v>8525.2973453947307</c:v>
                </c:pt>
                <c:pt idx="5309">
                  <c:v>8525.2973453970608</c:v>
                </c:pt>
                <c:pt idx="5310">
                  <c:v>8525.2973454371095</c:v>
                </c:pt>
                <c:pt idx="5311">
                  <c:v>8525.2988039906995</c:v>
                </c:pt>
                <c:pt idx="5312">
                  <c:v>8525.3008345859107</c:v>
                </c:pt>
                <c:pt idx="5313">
                  <c:v>8525.3042125646007</c:v>
                </c:pt>
                <c:pt idx="5314">
                  <c:v>8525.3064578454905</c:v>
                </c:pt>
                <c:pt idx="5315">
                  <c:v>8525.3098518000897</c:v>
                </c:pt>
                <c:pt idx="5316">
                  <c:v>8525.31103217694</c:v>
                </c:pt>
                <c:pt idx="5317">
                  <c:v>8525.3110322561097</c:v>
                </c:pt>
                <c:pt idx="5318">
                  <c:v>8525.31334780203</c:v>
                </c:pt>
                <c:pt idx="5319">
                  <c:v>8525.3172752298397</c:v>
                </c:pt>
                <c:pt idx="5320">
                  <c:v>8525.3173562483807</c:v>
                </c:pt>
                <c:pt idx="5321">
                  <c:v>8525.3226906647906</c:v>
                </c:pt>
                <c:pt idx="5322">
                  <c:v>8525.3238906059396</c:v>
                </c:pt>
                <c:pt idx="5323">
                  <c:v>8525.3250424261205</c:v>
                </c:pt>
                <c:pt idx="5324">
                  <c:v>8525.3295519929306</c:v>
                </c:pt>
                <c:pt idx="5325">
                  <c:v>8525.3320581894295</c:v>
                </c:pt>
                <c:pt idx="5326">
                  <c:v>8525.3359232593994</c:v>
                </c:pt>
                <c:pt idx="5327">
                  <c:v>8525.3389644613399</c:v>
                </c:pt>
                <c:pt idx="5328">
                  <c:v>8525.3426077729091</c:v>
                </c:pt>
                <c:pt idx="5329">
                  <c:v>8525.3442724402994</c:v>
                </c:pt>
                <c:pt idx="5330">
                  <c:v>8525.3456264324395</c:v>
                </c:pt>
                <c:pt idx="5331">
                  <c:v>8525.3484196290301</c:v>
                </c:pt>
                <c:pt idx="5332">
                  <c:v>8525.3520212871899</c:v>
                </c:pt>
                <c:pt idx="5333">
                  <c:v>8525.3534632660394</c:v>
                </c:pt>
                <c:pt idx="5334">
                  <c:v>8525.35468676034</c:v>
                </c:pt>
                <c:pt idx="5335">
                  <c:v>8525.3548651335295</c:v>
                </c:pt>
                <c:pt idx="5336">
                  <c:v>8525.3555080154892</c:v>
                </c:pt>
                <c:pt idx="5337">
                  <c:v>8525.3592001977304</c:v>
                </c:pt>
                <c:pt idx="5338">
                  <c:v>8525.36071901582</c:v>
                </c:pt>
                <c:pt idx="5339">
                  <c:v>8525.3616075236296</c:v>
                </c:pt>
                <c:pt idx="5340">
                  <c:v>8525.3622741829604</c:v>
                </c:pt>
                <c:pt idx="5341">
                  <c:v>8525.3633510228192</c:v>
                </c:pt>
                <c:pt idx="5342">
                  <c:v>8525.3669773829097</c:v>
                </c:pt>
                <c:pt idx="5343">
                  <c:v>8525.3673789575696</c:v>
                </c:pt>
                <c:pt idx="5344">
                  <c:v>8525.3770931737909</c:v>
                </c:pt>
                <c:pt idx="5345">
                  <c:v>8525.3781779501496</c:v>
                </c:pt>
                <c:pt idx="5346">
                  <c:v>8525.3784524612092</c:v>
                </c:pt>
                <c:pt idx="5347">
                  <c:v>8525.3817798616292</c:v>
                </c:pt>
                <c:pt idx="5348">
                  <c:v>8525.3857869030908</c:v>
                </c:pt>
                <c:pt idx="5349">
                  <c:v>8525.3895970443209</c:v>
                </c:pt>
                <c:pt idx="5350">
                  <c:v>8525.3956769239103</c:v>
                </c:pt>
                <c:pt idx="5351">
                  <c:v>8525.3963103878705</c:v>
                </c:pt>
                <c:pt idx="5352">
                  <c:v>8525.3972133086008</c:v>
                </c:pt>
                <c:pt idx="5353">
                  <c:v>8525.3996883616692</c:v>
                </c:pt>
                <c:pt idx="5354">
                  <c:v>8525.4010266223904</c:v>
                </c:pt>
                <c:pt idx="5355">
                  <c:v>8525.4019336551391</c:v>
                </c:pt>
                <c:pt idx="5356">
                  <c:v>8525.4047131985408</c:v>
                </c:pt>
                <c:pt idx="5357">
                  <c:v>8525.4059981927203</c:v>
                </c:pt>
                <c:pt idx="5358">
                  <c:v>8525.4086934756397</c:v>
                </c:pt>
                <c:pt idx="5359">
                  <c:v>8525.4086934756397</c:v>
                </c:pt>
                <c:pt idx="5360">
                  <c:v>8525.4086934756397</c:v>
                </c:pt>
                <c:pt idx="5361">
                  <c:v>8525.4086934756397</c:v>
                </c:pt>
                <c:pt idx="5362">
                  <c:v>8525.4086934756397</c:v>
                </c:pt>
                <c:pt idx="5363">
                  <c:v>8525.4086934756397</c:v>
                </c:pt>
                <c:pt idx="5364">
                  <c:v>8525.4086934756397</c:v>
                </c:pt>
                <c:pt idx="5365">
                  <c:v>8525.4086934756397</c:v>
                </c:pt>
                <c:pt idx="5366">
                  <c:v>8525.4086934938096</c:v>
                </c:pt>
                <c:pt idx="5367">
                  <c:v>8525.4086934938096</c:v>
                </c:pt>
                <c:pt idx="5368">
                  <c:v>8525.4086934938096</c:v>
                </c:pt>
                <c:pt idx="5369">
                  <c:v>8525.4086934938096</c:v>
                </c:pt>
                <c:pt idx="5370">
                  <c:v>8525.4086934938096</c:v>
                </c:pt>
                <c:pt idx="5371">
                  <c:v>8525.4086934938096</c:v>
                </c:pt>
                <c:pt idx="5372">
                  <c:v>8525.4086934938096</c:v>
                </c:pt>
                <c:pt idx="5373">
                  <c:v>8525.4086935047508</c:v>
                </c:pt>
                <c:pt idx="5374">
                  <c:v>8525.4086935156902</c:v>
                </c:pt>
                <c:pt idx="5375">
                  <c:v>8525.4086935156902</c:v>
                </c:pt>
                <c:pt idx="5376">
                  <c:v>8525.4086935557407</c:v>
                </c:pt>
                <c:pt idx="5377">
                  <c:v>8525.4086935557407</c:v>
                </c:pt>
                <c:pt idx="5378">
                  <c:v>8525.4086935557407</c:v>
                </c:pt>
                <c:pt idx="5379">
                  <c:v>8525.4086935557407</c:v>
                </c:pt>
                <c:pt idx="5380">
                  <c:v>8525.4086935557407</c:v>
                </c:pt>
                <c:pt idx="5381">
                  <c:v>8525.4086935557407</c:v>
                </c:pt>
                <c:pt idx="5382">
                  <c:v>8525.4086935557407</c:v>
                </c:pt>
                <c:pt idx="5383">
                  <c:v>8525.4086935557407</c:v>
                </c:pt>
                <c:pt idx="5384">
                  <c:v>8525.4086935557407</c:v>
                </c:pt>
                <c:pt idx="5385">
                  <c:v>8525.4086935557407</c:v>
                </c:pt>
                <c:pt idx="5386">
                  <c:v>8525.4086935557407</c:v>
                </c:pt>
                <c:pt idx="5387">
                  <c:v>8525.4086935557407</c:v>
                </c:pt>
                <c:pt idx="5388">
                  <c:v>8525.4086935557407</c:v>
                </c:pt>
                <c:pt idx="5389">
                  <c:v>8525.4088235991003</c:v>
                </c:pt>
                <c:pt idx="5390">
                  <c:v>8525.4128320454602</c:v>
                </c:pt>
                <c:pt idx="5391">
                  <c:v>8525.4183789636008</c:v>
                </c:pt>
                <c:pt idx="5392">
                  <c:v>8525.41936641559</c:v>
                </c:pt>
                <c:pt idx="5393">
                  <c:v>8525.4218798563797</c:v>
                </c:pt>
                <c:pt idx="5394">
                  <c:v>8525.4223803214209</c:v>
                </c:pt>
                <c:pt idx="5395">
                  <c:v>8525.4223803635596</c:v>
                </c:pt>
                <c:pt idx="5396">
                  <c:v>8525.4223803747409</c:v>
                </c:pt>
                <c:pt idx="5397">
                  <c:v>8525.4225532822293</c:v>
                </c:pt>
                <c:pt idx="5398">
                  <c:v>8525.4225781359692</c:v>
                </c:pt>
                <c:pt idx="5399">
                  <c:v>8525.4229353163391</c:v>
                </c:pt>
                <c:pt idx="5400">
                  <c:v>8525.4273884324302</c:v>
                </c:pt>
                <c:pt idx="5401">
                  <c:v>8525.4286023271197</c:v>
                </c:pt>
                <c:pt idx="5402">
                  <c:v>8525.4289484091496</c:v>
                </c:pt>
                <c:pt idx="5403">
                  <c:v>8525.4313990525498</c:v>
                </c:pt>
                <c:pt idx="5404">
                  <c:v>8525.4317153999491</c:v>
                </c:pt>
                <c:pt idx="5405">
                  <c:v>8525.4326868159696</c:v>
                </c:pt>
                <c:pt idx="5406">
                  <c:v>8525.4380835574102</c:v>
                </c:pt>
                <c:pt idx="5407">
                  <c:v>8525.4397482499407</c:v>
                </c:pt>
                <c:pt idx="5408">
                  <c:v>8525.4399621966295</c:v>
                </c:pt>
                <c:pt idx="5409">
                  <c:v>8525.4419501721804</c:v>
                </c:pt>
                <c:pt idx="5410">
                  <c:v>8525.4456474296694</c:v>
                </c:pt>
                <c:pt idx="5411">
                  <c:v>8525.4471016898697</c:v>
                </c:pt>
                <c:pt idx="5412">
                  <c:v>8525.4503409274603</c:v>
                </c:pt>
                <c:pt idx="5413">
                  <c:v>8525.4538447195591</c:v>
                </c:pt>
                <c:pt idx="5414">
                  <c:v>8525.4541474338603</c:v>
                </c:pt>
                <c:pt idx="5415">
                  <c:v>8525.45448440359</c:v>
                </c:pt>
                <c:pt idx="5416">
                  <c:v>8525.4561948003193</c:v>
                </c:pt>
                <c:pt idx="5417">
                  <c:v>8525.4580793045407</c:v>
                </c:pt>
                <c:pt idx="5418">
                  <c:v>8525.4588268073203</c:v>
                </c:pt>
                <c:pt idx="5419">
                  <c:v>8525.4619584819302</c:v>
                </c:pt>
                <c:pt idx="5420">
                  <c:v>8525.4620000077393</c:v>
                </c:pt>
                <c:pt idx="5421">
                  <c:v>8525.4634247180002</c:v>
                </c:pt>
                <c:pt idx="5422">
                  <c:v>8525.4705251008199</c:v>
                </c:pt>
                <c:pt idx="5423">
                  <c:v>8525.47387452982</c:v>
                </c:pt>
                <c:pt idx="5424">
                  <c:v>8525.4772556524204</c:v>
                </c:pt>
                <c:pt idx="5425">
                  <c:v>8525.4869281640204</c:v>
                </c:pt>
                <c:pt idx="5426">
                  <c:v>8525.4911527335607</c:v>
                </c:pt>
                <c:pt idx="5427">
                  <c:v>8525.4926891056803</c:v>
                </c:pt>
                <c:pt idx="5428">
                  <c:v>8525.4960742471703</c:v>
                </c:pt>
                <c:pt idx="5429">
                  <c:v>8525.4965024068897</c:v>
                </c:pt>
                <c:pt idx="5430">
                  <c:v>8525.4984555309602</c:v>
                </c:pt>
                <c:pt idx="5431">
                  <c:v>8525.4985911576005</c:v>
                </c:pt>
                <c:pt idx="5432">
                  <c:v>8525.4988637249899</c:v>
                </c:pt>
                <c:pt idx="5433">
                  <c:v>8525.5014739897997</c:v>
                </c:pt>
                <c:pt idx="5434">
                  <c:v>8525.5100854896009</c:v>
                </c:pt>
                <c:pt idx="5435">
                  <c:v>8525.51472151698</c:v>
                </c:pt>
                <c:pt idx="5436">
                  <c:v>8525.5166101427694</c:v>
                </c:pt>
                <c:pt idx="5437">
                  <c:v>8525.5180539330395</c:v>
                </c:pt>
                <c:pt idx="5438">
                  <c:v>8525.52004159428</c:v>
                </c:pt>
                <c:pt idx="5439">
                  <c:v>8525.5200416743701</c:v>
                </c:pt>
                <c:pt idx="5440">
                  <c:v>8525.5337284142097</c:v>
                </c:pt>
                <c:pt idx="5441">
                  <c:v>8525.5337284142097</c:v>
                </c:pt>
                <c:pt idx="5442">
                  <c:v>8525.5337284265497</c:v>
                </c:pt>
                <c:pt idx="5443">
                  <c:v>8525.5337284265497</c:v>
                </c:pt>
                <c:pt idx="5444">
                  <c:v>8525.5337284933703</c:v>
                </c:pt>
                <c:pt idx="5445">
                  <c:v>8525.5337284933703</c:v>
                </c:pt>
                <c:pt idx="5446">
                  <c:v>8525.5337284933703</c:v>
                </c:pt>
                <c:pt idx="5447">
                  <c:v>8525.5364931833392</c:v>
                </c:pt>
                <c:pt idx="5448">
                  <c:v>8525.53870477899</c:v>
                </c:pt>
                <c:pt idx="5449">
                  <c:v>8525.5390681382196</c:v>
                </c:pt>
                <c:pt idx="5450">
                  <c:v>8525.5411232393199</c:v>
                </c:pt>
                <c:pt idx="5451">
                  <c:v>8525.5425774995201</c:v>
                </c:pt>
                <c:pt idx="5452">
                  <c:v>8525.5433589508702</c:v>
                </c:pt>
                <c:pt idx="5453">
                  <c:v>8525.5450799767805</c:v>
                </c:pt>
                <c:pt idx="5454">
                  <c:v>8525.5475914068502</c:v>
                </c:pt>
                <c:pt idx="5455">
                  <c:v>8525.5478047858905</c:v>
                </c:pt>
                <c:pt idx="5456">
                  <c:v>8525.5493205040693</c:v>
                </c:pt>
                <c:pt idx="5457">
                  <c:v>8525.5496232435107</c:v>
                </c:pt>
                <c:pt idx="5458">
                  <c:v>8525.5574342790005</c:v>
                </c:pt>
                <c:pt idx="5459">
                  <c:v>8525.5574757922404</c:v>
                </c:pt>
                <c:pt idx="5460">
                  <c:v>8525.5615684576296</c:v>
                </c:pt>
                <c:pt idx="5461">
                  <c:v>8525.5630279146098</c:v>
                </c:pt>
                <c:pt idx="5462">
                  <c:v>8525.5689874906093</c:v>
                </c:pt>
                <c:pt idx="5463">
                  <c:v>8525.5693503394705</c:v>
                </c:pt>
                <c:pt idx="5464">
                  <c:v>8525.5717660319006</c:v>
                </c:pt>
                <c:pt idx="5465">
                  <c:v>8525.5740483284408</c:v>
                </c:pt>
                <c:pt idx="5466">
                  <c:v>8525.57404839433</c:v>
                </c:pt>
                <c:pt idx="5467">
                  <c:v>8525.5830475534294</c:v>
                </c:pt>
                <c:pt idx="5468">
                  <c:v>8525.5913792774008</c:v>
                </c:pt>
                <c:pt idx="5469">
                  <c:v>8525.5915500316696</c:v>
                </c:pt>
                <c:pt idx="5470">
                  <c:v>8525.5943395346403</c:v>
                </c:pt>
                <c:pt idx="5471">
                  <c:v>8525.5967470584401</c:v>
                </c:pt>
                <c:pt idx="5472">
                  <c:v>8525.5969381648993</c:v>
                </c:pt>
                <c:pt idx="5473">
                  <c:v>8525.6024270867892</c:v>
                </c:pt>
                <c:pt idx="5474">
                  <c:v>8525.6152659514901</c:v>
                </c:pt>
                <c:pt idx="5475">
                  <c:v>8525.6155751561691</c:v>
                </c:pt>
                <c:pt idx="5476">
                  <c:v>8525.6155751561691</c:v>
                </c:pt>
                <c:pt idx="5477">
                  <c:v>8525.6176177076995</c:v>
                </c:pt>
                <c:pt idx="5478">
                  <c:v>8525.6221272591501</c:v>
                </c:pt>
                <c:pt idx="5479">
                  <c:v>8525.6246334761308</c:v>
                </c:pt>
                <c:pt idx="5480">
                  <c:v>8525.6313897129094</c:v>
                </c:pt>
                <c:pt idx="5481">
                  <c:v>8525.6313897129094</c:v>
                </c:pt>
                <c:pt idx="5482">
                  <c:v>8525.6313897315395</c:v>
                </c:pt>
                <c:pt idx="5483">
                  <c:v>8525.6313897422497</c:v>
                </c:pt>
                <c:pt idx="5484">
                  <c:v>8525.6313897529599</c:v>
                </c:pt>
                <c:pt idx="5485">
                  <c:v>8525.6313897929995</c:v>
                </c:pt>
                <c:pt idx="5486">
                  <c:v>8525.6313897929995</c:v>
                </c:pt>
                <c:pt idx="5487">
                  <c:v>8525.6315397480503</c:v>
                </c:pt>
                <c:pt idx="5488">
                  <c:v>8525.63454394787</c:v>
                </c:pt>
                <c:pt idx="5489">
                  <c:v>8525.6382017191499</c:v>
                </c:pt>
                <c:pt idx="5490">
                  <c:v>8525.6388347353695</c:v>
                </c:pt>
                <c:pt idx="5491">
                  <c:v>8525.6409949106092</c:v>
                </c:pt>
                <c:pt idx="5492">
                  <c:v>8525.6432805703898</c:v>
                </c:pt>
                <c:pt idx="5493">
                  <c:v>8525.6445965738894</c:v>
                </c:pt>
                <c:pt idx="5494">
                  <c:v>8525.6450765593909</c:v>
                </c:pt>
                <c:pt idx="5495">
                  <c:v>8525.6460385322498</c:v>
                </c:pt>
                <c:pt idx="5496">
                  <c:v>8525.6478414051198</c:v>
                </c:pt>
                <c:pt idx="5497">
                  <c:v>8525.6517754741908</c:v>
                </c:pt>
                <c:pt idx="5498">
                  <c:v>8525.6530949845892</c:v>
                </c:pt>
                <c:pt idx="5499">
                  <c:v>8525.6585037242603</c:v>
                </c:pt>
                <c:pt idx="5500">
                  <c:v>8525.6595526593701</c:v>
                </c:pt>
                <c:pt idx="5501">
                  <c:v>8525.6631437381693</c:v>
                </c:pt>
                <c:pt idx="5502">
                  <c:v>8525.6633857414108</c:v>
                </c:pt>
                <c:pt idx="5503">
                  <c:v>8525.6655344292503</c:v>
                </c:pt>
                <c:pt idx="5504">
                  <c:v>8525.6696684553699</c:v>
                </c:pt>
                <c:pt idx="5505">
                  <c:v>8525.6710277274196</c:v>
                </c:pt>
                <c:pt idx="5506">
                  <c:v>8525.6711875842793</c:v>
                </c:pt>
                <c:pt idx="5507">
                  <c:v>8525.6751259063603</c:v>
                </c:pt>
                <c:pt idx="5508">
                  <c:v>8525.6783621897903</c:v>
                </c:pt>
                <c:pt idx="5509">
                  <c:v>8525.6785233442206</c:v>
                </c:pt>
                <c:pt idx="5510">
                  <c:v>8525.6821723310204</c:v>
                </c:pt>
                <c:pt idx="5511">
                  <c:v>8525.6868550619092</c:v>
                </c:pt>
                <c:pt idx="5512">
                  <c:v>8525.6888856571095</c:v>
                </c:pt>
                <c:pt idx="5513">
                  <c:v>8525.6896482359098</c:v>
                </c:pt>
                <c:pt idx="5514">
                  <c:v>8525.6945089213496</c:v>
                </c:pt>
                <c:pt idx="5515">
                  <c:v>8525.7013988755607</c:v>
                </c:pt>
                <c:pt idx="5516">
                  <c:v>8525.7054073219097</c:v>
                </c:pt>
                <c:pt idx="5517">
                  <c:v>8525.7082862835305</c:v>
                </c:pt>
                <c:pt idx="5518">
                  <c:v>8525.7107417359894</c:v>
                </c:pt>
                <c:pt idx="5519">
                  <c:v>8525.7119416818005</c:v>
                </c:pt>
                <c:pt idx="5520">
                  <c:v>8525.7130934984798</c:v>
                </c:pt>
                <c:pt idx="5521">
                  <c:v>8525.7176030687897</c:v>
                </c:pt>
                <c:pt idx="5522">
                  <c:v>8525.7199637088906</c:v>
                </c:pt>
                <c:pt idx="5523">
                  <c:v>8525.7201092606392</c:v>
                </c:pt>
                <c:pt idx="5524">
                  <c:v>8525.7215236881693</c:v>
                </c:pt>
                <c:pt idx="5525">
                  <c:v>8525.7239743322098</c:v>
                </c:pt>
                <c:pt idx="5526">
                  <c:v>8525.7252621026691</c:v>
                </c:pt>
                <c:pt idx="5527">
                  <c:v>8525.7270155325496</c:v>
                </c:pt>
                <c:pt idx="5528">
                  <c:v>8525.7303547821903</c:v>
                </c:pt>
                <c:pt idx="5529">
                  <c:v>8525.7306588441097</c:v>
                </c:pt>
                <c:pt idx="5530">
                  <c:v>8525.7323235161602</c:v>
                </c:pt>
                <c:pt idx="5531">
                  <c:v>8525.7336775036492</c:v>
                </c:pt>
                <c:pt idx="5532">
                  <c:v>8525.7364707014003</c:v>
                </c:pt>
                <c:pt idx="5533">
                  <c:v>8525.7400723583996</c:v>
                </c:pt>
                <c:pt idx="5534">
                  <c:v>8525.7411540448593</c:v>
                </c:pt>
                <c:pt idx="5535">
                  <c:v>8525.7415143419003</c:v>
                </c:pt>
                <c:pt idx="5536">
                  <c:v>8525.74291620648</c:v>
                </c:pt>
                <c:pt idx="5537">
                  <c:v>8525.7470596851708</c:v>
                </c:pt>
                <c:pt idx="5538">
                  <c:v>8525.7472512712702</c:v>
                </c:pt>
                <c:pt idx="5539">
                  <c:v>8525.7487700870206</c:v>
                </c:pt>
                <c:pt idx="5540">
                  <c:v>8525.7514020940198</c:v>
                </c:pt>
                <c:pt idx="5541">
                  <c:v>8525.7550284564495</c:v>
                </c:pt>
                <c:pt idx="5542">
                  <c:v>8525.7564246514794</c:v>
                </c:pt>
                <c:pt idx="5543">
                  <c:v>8525.7564246642796</c:v>
                </c:pt>
                <c:pt idx="5544">
                  <c:v>8525.7610102389008</c:v>
                </c:pt>
                <c:pt idx="5545">
                  <c:v>8525.7631003670394</c:v>
                </c:pt>
                <c:pt idx="5546">
                  <c:v>8525.7651442461593</c:v>
                </c:pt>
                <c:pt idx="5547">
                  <c:v>8525.7665035370701</c:v>
                </c:pt>
                <c:pt idx="5548">
                  <c:v>8525.7698309339994</c:v>
                </c:pt>
                <c:pt idx="5549">
                  <c:v>8525.7776481155306</c:v>
                </c:pt>
                <c:pt idx="5550">
                  <c:v>8525.7837279997693</c:v>
                </c:pt>
                <c:pt idx="5551">
                  <c:v>8525.7852643821298</c:v>
                </c:pt>
                <c:pt idx="5552">
                  <c:v>8525.7890776935892</c:v>
                </c:pt>
                <c:pt idx="5553">
                  <c:v>8525.789984731</c:v>
                </c:pt>
                <c:pt idx="5554">
                  <c:v>8525.7911664443</c:v>
                </c:pt>
                <c:pt idx="5555">
                  <c:v>8525.7940492662601</c:v>
                </c:pt>
                <c:pt idx="5556">
                  <c:v>8525.7968746726401</c:v>
                </c:pt>
                <c:pt idx="5557">
                  <c:v>8525.79887730255</c:v>
                </c:pt>
                <c:pt idx="5558">
                  <c:v>8525.8008831189909</c:v>
                </c:pt>
                <c:pt idx="5559">
                  <c:v>8525.8033395353705</c:v>
                </c:pt>
                <c:pt idx="5560">
                  <c:v>8525.8072967934404</c:v>
                </c:pt>
                <c:pt idx="5561">
                  <c:v>8525.8099309299105</c:v>
                </c:pt>
                <c:pt idx="5562">
                  <c:v>8525.8106292094999</c:v>
                </c:pt>
                <c:pt idx="5563">
                  <c:v>8525.8127714972907</c:v>
                </c:pt>
                <c:pt idx="5564">
                  <c:v>8525.8154395059591</c:v>
                </c:pt>
                <c:pt idx="5565">
                  <c:v>8525.8169994821001</c:v>
                </c:pt>
                <c:pt idx="5566">
                  <c:v>8525.8194501253602</c:v>
                </c:pt>
                <c:pt idx="5567">
                  <c:v>8525.8207378871703</c:v>
                </c:pt>
                <c:pt idx="5568">
                  <c:v>8525.8277993257998</c:v>
                </c:pt>
                <c:pt idx="5569">
                  <c:v>8525.8336985055303</c:v>
                </c:pt>
                <c:pt idx="5570">
                  <c:v>8525.8351527657305</c:v>
                </c:pt>
                <c:pt idx="5571">
                  <c:v>8525.8383920004107</c:v>
                </c:pt>
                <c:pt idx="5572">
                  <c:v>8525.8418957907706</c:v>
                </c:pt>
                <c:pt idx="5573">
                  <c:v>8525.8421985097193</c:v>
                </c:pt>
                <c:pt idx="5574">
                  <c:v>8525.8425354759602</c:v>
                </c:pt>
                <c:pt idx="5575">
                  <c:v>8525.8442458715199</c:v>
                </c:pt>
                <c:pt idx="5576">
                  <c:v>8525.84687787853</c:v>
                </c:pt>
                <c:pt idx="5577">
                  <c:v>8525.8500095554591</c:v>
                </c:pt>
                <c:pt idx="5578">
                  <c:v>8525.8500510789399</c:v>
                </c:pt>
                <c:pt idx="5579">
                  <c:v>8525.8540859501809</c:v>
                </c:pt>
                <c:pt idx="5580">
                  <c:v>8525.8540859771292</c:v>
                </c:pt>
                <c:pt idx="5581">
                  <c:v>8525.8582505816594</c:v>
                </c:pt>
                <c:pt idx="5582">
                  <c:v>8525.8585761766808</c:v>
                </c:pt>
                <c:pt idx="5583">
                  <c:v>8525.8619256056809</c:v>
                </c:pt>
                <c:pt idx="5584">
                  <c:v>8525.8681930452494</c:v>
                </c:pt>
                <c:pt idx="5585">
                  <c:v>8525.8792038094198</c:v>
                </c:pt>
                <c:pt idx="5586">
                  <c:v>8525.8797405939495</c:v>
                </c:pt>
                <c:pt idx="5587">
                  <c:v>8525.8807401792092</c:v>
                </c:pt>
                <c:pt idx="5588">
                  <c:v>8525.8841253183691</c:v>
                </c:pt>
                <c:pt idx="5589">
                  <c:v>8525.8845534780994</c:v>
                </c:pt>
                <c:pt idx="5590">
                  <c:v>8525.8866422288102</c:v>
                </c:pt>
                <c:pt idx="5591">
                  <c:v>8525.8869148008507</c:v>
                </c:pt>
                <c:pt idx="5592">
                  <c:v>8525.8895250633304</c:v>
                </c:pt>
                <c:pt idx="5593">
                  <c:v>8525.8943530870602</c:v>
                </c:pt>
                <c:pt idx="5594">
                  <c:v>8525.8963393643498</c:v>
                </c:pt>
                <c:pt idx="5595">
                  <c:v>8525.8988153450191</c:v>
                </c:pt>
                <c:pt idx="5596">
                  <c:v>8525.9027725905107</c:v>
                </c:pt>
                <c:pt idx="5597">
                  <c:v>8525.9061050065793</c:v>
                </c:pt>
                <c:pt idx="5598">
                  <c:v>8525.9079020377194</c:v>
                </c:pt>
                <c:pt idx="5599">
                  <c:v>8525.9271192140804</c:v>
                </c:pt>
                <c:pt idx="5600">
                  <c:v>8525.9306285753792</c:v>
                </c:pt>
                <c:pt idx="5601">
                  <c:v>8525.9314100220799</c:v>
                </c:pt>
                <c:pt idx="5602">
                  <c:v>8525.9358558570893</c:v>
                </c:pt>
                <c:pt idx="5603">
                  <c:v>8525.9376743193698</c:v>
                </c:pt>
                <c:pt idx="5604">
                  <c:v>8525.9413532142607</c:v>
                </c:pt>
                <c:pt idx="5605">
                  <c:v>8525.9454853525294</c:v>
                </c:pt>
                <c:pt idx="5606">
                  <c:v>8525.9455268634392</c:v>
                </c:pt>
                <c:pt idx="5607">
                  <c:v>8525.9574014153295</c:v>
                </c:pt>
                <c:pt idx="5608">
                  <c:v>8525.95747849904</c:v>
                </c:pt>
                <c:pt idx="5609">
                  <c:v>8525.9636688548999</c:v>
                </c:pt>
                <c:pt idx="5610">
                  <c:v>8525.9637628709897</c:v>
                </c:pt>
                <c:pt idx="5611">
                  <c:v>8525.9651125307391</c:v>
                </c:pt>
                <c:pt idx="5612">
                  <c:v>8525.9677011853692</c:v>
                </c:pt>
                <c:pt idx="5613">
                  <c:v>8525.9710986257996</c:v>
                </c:pt>
                <c:pt idx="5614">
                  <c:v>8525.9794303486105</c:v>
                </c:pt>
                <c:pt idx="5615">
                  <c:v>8525.9796011028793</c:v>
                </c:pt>
                <c:pt idx="5616">
                  <c:v>8525.9822235174906</c:v>
                </c:pt>
                <c:pt idx="5617">
                  <c:v>8525.9823906104994</c:v>
                </c:pt>
                <c:pt idx="5618">
                  <c:v>8525.98483891459</c:v>
                </c:pt>
                <c:pt idx="5619">
                  <c:v>8525.9918151551392</c:v>
                </c:pt>
                <c:pt idx="5620">
                  <c:v>8525.9979015719091</c:v>
                </c:pt>
                <c:pt idx="5621">
                  <c:v>8526.0008614929393</c:v>
                </c:pt>
                <c:pt idx="5622">
                  <c:v>8526.0033170226907</c:v>
                </c:pt>
                <c:pt idx="5623">
                  <c:v>8526.0036262273698</c:v>
                </c:pt>
                <c:pt idx="5624">
                  <c:v>8526.0056687800607</c:v>
                </c:pt>
                <c:pt idx="5625">
                  <c:v>8526.0101783350092</c:v>
                </c:pt>
                <c:pt idx="5626">
                  <c:v>8526.0126845473405</c:v>
                </c:pt>
                <c:pt idx="5627">
                  <c:v>8526.0195908192509</c:v>
                </c:pt>
                <c:pt idx="5628">
                  <c:v>8526.0225950237309</c:v>
                </c:pt>
                <c:pt idx="5629">
                  <c:v>8526.0258315168303</c:v>
                </c:pt>
                <c:pt idx="5630">
                  <c:v>8526.0262527903506</c:v>
                </c:pt>
                <c:pt idx="5631">
                  <c:v>8526.0290459829794</c:v>
                </c:pt>
                <c:pt idx="5632">
                  <c:v>8526.0313316415995</c:v>
                </c:pt>
                <c:pt idx="5633">
                  <c:v>8526.0326476450991</c:v>
                </c:pt>
                <c:pt idx="5634">
                  <c:v>8526.0340896081107</c:v>
                </c:pt>
                <c:pt idx="5635">
                  <c:v>8526.0398265477197</c:v>
                </c:pt>
                <c:pt idx="5636">
                  <c:v>8526.04114606045</c:v>
                </c:pt>
                <c:pt idx="5637">
                  <c:v>8526.0423305621298</c:v>
                </c:pt>
                <c:pt idx="5638">
                  <c:v>8526.0423305621298</c:v>
                </c:pt>
                <c:pt idx="5639">
                  <c:v>8526.0423306394296</c:v>
                </c:pt>
                <c:pt idx="5640">
                  <c:v>8526.0472808107697</c:v>
                </c:pt>
                <c:pt idx="5641">
                  <c:v>8526.0476037329008</c:v>
                </c:pt>
                <c:pt idx="5642">
                  <c:v>8526.0484299845994</c:v>
                </c:pt>
                <c:pt idx="5643">
                  <c:v>8526.0514368172699</c:v>
                </c:pt>
                <c:pt idx="5644">
                  <c:v>8526.0535855051094</c:v>
                </c:pt>
                <c:pt idx="5645">
                  <c:v>8526.0570009164494</c:v>
                </c:pt>
                <c:pt idx="5646">
                  <c:v>8526.0577195277401</c:v>
                </c:pt>
                <c:pt idx="5647">
                  <c:v>8526.0590788032805</c:v>
                </c:pt>
                <c:pt idx="5648">
                  <c:v>8526.0592386554908</c:v>
                </c:pt>
                <c:pt idx="5649">
                  <c:v>8526.0631769793108</c:v>
                </c:pt>
                <c:pt idx="5650">
                  <c:v>8526.0665744165799</c:v>
                </c:pt>
                <c:pt idx="5651">
                  <c:v>8526.0702234022301</c:v>
                </c:pt>
                <c:pt idx="5652">
                  <c:v>8526.0749061331098</c:v>
                </c:pt>
                <c:pt idx="5653">
                  <c:v>8526.07769930828</c:v>
                </c:pt>
                <c:pt idx="5654">
                  <c:v>8526.0803681798207</c:v>
                </c:pt>
                <c:pt idx="5655">
                  <c:v>8526.0825599972104</c:v>
                </c:pt>
                <c:pt idx="5656">
                  <c:v>8526.0853395406102</c:v>
                </c:pt>
                <c:pt idx="5657">
                  <c:v>8526.0898991273698</c:v>
                </c:pt>
                <c:pt idx="5658">
                  <c:v>8526.0934583954495</c:v>
                </c:pt>
                <c:pt idx="5659">
                  <c:v>8526.09879280719</c:v>
                </c:pt>
                <c:pt idx="5660">
                  <c:v>8526.10114457085</c:v>
                </c:pt>
                <c:pt idx="5661">
                  <c:v>8526.1080147824196</c:v>
                </c:pt>
                <c:pt idx="5662">
                  <c:v>8526.1095747611198</c:v>
                </c:pt>
                <c:pt idx="5663">
                  <c:v>8526.1120254050093</c:v>
                </c:pt>
                <c:pt idx="5664">
                  <c:v>8526.1133131738698</c:v>
                </c:pt>
                <c:pt idx="5665">
                  <c:v>8526.1203745920193</c:v>
                </c:pt>
                <c:pt idx="5666">
                  <c:v>8526.1213073264807</c:v>
                </c:pt>
                <c:pt idx="5667">
                  <c:v>8526.1225765300896</c:v>
                </c:pt>
                <c:pt idx="5668">
                  <c:v>8526.1242549587005</c:v>
                </c:pt>
                <c:pt idx="5669">
                  <c:v>8526.1245217737705</c:v>
                </c:pt>
                <c:pt idx="5670">
                  <c:v>8526.1281234296002</c:v>
                </c:pt>
                <c:pt idx="5671">
                  <c:v>8526.1292051207201</c:v>
                </c:pt>
                <c:pt idx="5672">
                  <c:v>8526.1294072158598</c:v>
                </c:pt>
                <c:pt idx="5673">
                  <c:v>8526.1295654177593</c:v>
                </c:pt>
                <c:pt idx="5674">
                  <c:v>8526.1309435441999</c:v>
                </c:pt>
                <c:pt idx="5675">
                  <c:v>8526.1351107575392</c:v>
                </c:pt>
                <c:pt idx="5676">
                  <c:v>8526.1368211582303</c:v>
                </c:pt>
                <c:pt idx="5677">
                  <c:v>8526.1394531652295</c:v>
                </c:pt>
                <c:pt idx="5678">
                  <c:v>8526.1430795299802</c:v>
                </c:pt>
                <c:pt idx="5679">
                  <c:v>8526.1490613147598</c:v>
                </c:pt>
                <c:pt idx="5680">
                  <c:v>8526.1511514429003</c:v>
                </c:pt>
                <c:pt idx="5681">
                  <c:v>8526.1531953185295</c:v>
                </c:pt>
                <c:pt idx="5682">
                  <c:v>8526.1542800925599</c:v>
                </c:pt>
                <c:pt idx="5683">
                  <c:v>8526.1583386389502</c:v>
                </c:pt>
                <c:pt idx="5684">
                  <c:v>8526.1656991867294</c:v>
                </c:pt>
                <c:pt idx="5685">
                  <c:v>8526.1672109900901</c:v>
                </c:pt>
                <c:pt idx="5686">
                  <c:v>8526.1717790756302</c:v>
                </c:pt>
                <c:pt idx="5687">
                  <c:v>8526.1733154556696</c:v>
                </c:pt>
                <c:pt idx="5688">
                  <c:v>8526.1780358068609</c:v>
                </c:pt>
                <c:pt idx="5689">
                  <c:v>8526.1792175155097</c:v>
                </c:pt>
                <c:pt idx="5690">
                  <c:v>8526.1808153502607</c:v>
                </c:pt>
                <c:pt idx="5691">
                  <c:v>8526.1821003397908</c:v>
                </c:pt>
                <c:pt idx="5692">
                  <c:v>8526.1869283737597</c:v>
                </c:pt>
                <c:pt idx="5693">
                  <c:v>8526.1913906112295</c:v>
                </c:pt>
                <c:pt idx="5694">
                  <c:v>8526.1953478669693</c:v>
                </c:pt>
                <c:pt idx="5695">
                  <c:v>8526.1979820034394</c:v>
                </c:pt>
                <c:pt idx="5696">
                  <c:v>8526.1990374587403</c:v>
                </c:pt>
                <c:pt idx="5697">
                  <c:v>8526.2004773244207</c:v>
                </c:pt>
                <c:pt idx="5698">
                  <c:v>8526.2034905795008</c:v>
                </c:pt>
                <c:pt idx="5699">
                  <c:v>8526.2047044718602</c:v>
                </c:pt>
                <c:pt idx="5700">
                  <c:v>8526.2050505550505</c:v>
                </c:pt>
                <c:pt idx="5701">
                  <c:v>8526.2078175423594</c:v>
                </c:pt>
                <c:pt idx="5702">
                  <c:v>8526.2087889583709</c:v>
                </c:pt>
                <c:pt idx="5703">
                  <c:v>8526.2158504016697</c:v>
                </c:pt>
                <c:pt idx="5704">
                  <c:v>8526.2160643436891</c:v>
                </c:pt>
                <c:pt idx="5705">
                  <c:v>8526.2180523145908</c:v>
                </c:pt>
                <c:pt idx="5706">
                  <c:v>8526.2193311368992</c:v>
                </c:pt>
                <c:pt idx="5707">
                  <c:v>8526.2197307683491</c:v>
                </c:pt>
                <c:pt idx="5708">
                  <c:v>8526.2232038415896</c:v>
                </c:pt>
                <c:pt idx="5709">
                  <c:v>8526.2246809303706</c:v>
                </c:pt>
                <c:pt idx="5710">
                  <c:v>8526.22975391615</c:v>
                </c:pt>
                <c:pt idx="5711">
                  <c:v>8526.2302495855802</c:v>
                </c:pt>
                <c:pt idx="5712">
                  <c:v>8526.2305865483304</c:v>
                </c:pt>
                <c:pt idx="5713">
                  <c:v>8526.2330887112694</c:v>
                </c:pt>
                <c:pt idx="5714">
                  <c:v>8526.2339284945592</c:v>
                </c:pt>
                <c:pt idx="5715">
                  <c:v>8526.24630165286</c:v>
                </c:pt>
                <c:pt idx="5716">
                  <c:v>8526.2499766815399</c:v>
                </c:pt>
                <c:pt idx="5717">
                  <c:v>8526.2562441211194</c:v>
                </c:pt>
                <c:pt idx="5718">
                  <c:v>8526.2576878097607</c:v>
                </c:pt>
                <c:pt idx="5719">
                  <c:v>8526.2643602173703</c:v>
                </c:pt>
                <c:pt idx="5720">
                  <c:v>8526.2650267993995</c:v>
                </c:pt>
                <c:pt idx="5721">
                  <c:v>8526.2650268766993</c:v>
                </c:pt>
                <c:pt idx="5722">
                  <c:v>8526.2650268766993</c:v>
                </c:pt>
                <c:pt idx="5723">
                  <c:v>8526.2672548852806</c:v>
                </c:pt>
                <c:pt idx="5724">
                  <c:v>8526.2721763895806</c:v>
                </c:pt>
                <c:pt idx="5725">
                  <c:v>8526.2746933000108</c:v>
                </c:pt>
                <c:pt idx="5726">
                  <c:v>8526.2749658767098</c:v>
                </c:pt>
                <c:pt idx="5727">
                  <c:v>8526.2824041582608</c:v>
                </c:pt>
                <c:pt idx="5728">
                  <c:v>8526.2834514267706</c:v>
                </c:pt>
                <c:pt idx="5729">
                  <c:v>8526.2843904367091</c:v>
                </c:pt>
                <c:pt idx="5730">
                  <c:v>8526.2861876413208</c:v>
                </c:pt>
                <c:pt idx="5731">
                  <c:v>8526.28686642088</c:v>
                </c:pt>
                <c:pt idx="5732">
                  <c:v>8526.2904768381195</c:v>
                </c:pt>
                <c:pt idx="5733">
                  <c:v>8526.2908236640505</c:v>
                </c:pt>
                <c:pt idx="5734">
                  <c:v>8526.2959531089291</c:v>
                </c:pt>
                <c:pt idx="5735">
                  <c:v>8526.3121661059504</c:v>
                </c:pt>
                <c:pt idx="5736">
                  <c:v>8526.3148069214003</c:v>
                </c:pt>
                <c:pt idx="5737">
                  <c:v>8526.31867965124</c:v>
                </c:pt>
                <c:pt idx="5738">
                  <c:v>8526.3194610932806</c:v>
                </c:pt>
                <c:pt idx="5739">
                  <c:v>8526.3211821215209</c:v>
                </c:pt>
                <c:pt idx="5740">
                  <c:v>8526.3239069283009</c:v>
                </c:pt>
                <c:pt idx="5741">
                  <c:v>8526.3244663146306</c:v>
                </c:pt>
                <c:pt idx="5742">
                  <c:v>8526.3257253952306</c:v>
                </c:pt>
                <c:pt idx="5743">
                  <c:v>8526.3294042869202</c:v>
                </c:pt>
                <c:pt idx="5744">
                  <c:v>8526.3337213266605</c:v>
                </c:pt>
                <c:pt idx="5745">
                  <c:v>8526.3450896423292</c:v>
                </c:pt>
                <c:pt idx="5746">
                  <c:v>8526.3454524911904</c:v>
                </c:pt>
                <c:pt idx="5747">
                  <c:v>8526.3495761826598</c:v>
                </c:pt>
                <c:pt idx="5748">
                  <c:v>8526.3517199307607</c:v>
                </c:pt>
                <c:pt idx="5749">
                  <c:v>8526.3518139421903</c:v>
                </c:pt>
                <c:pt idx="5750">
                  <c:v>8526.3531636036896</c:v>
                </c:pt>
                <c:pt idx="5751">
                  <c:v>8526.3536397106891</c:v>
                </c:pt>
                <c:pt idx="5752">
                  <c:v>8526.3557522583196</c:v>
                </c:pt>
                <c:pt idx="5753">
                  <c:v>8526.3589885476904</c:v>
                </c:pt>
                <c:pt idx="5754">
                  <c:v>8526.3674814198093</c:v>
                </c:pt>
                <c:pt idx="5755">
                  <c:v>8526.3676521740799</c:v>
                </c:pt>
                <c:pt idx="5756">
                  <c:v>8526.3702745898609</c:v>
                </c:pt>
                <c:pt idx="5757">
                  <c:v>8526.3704416863602</c:v>
                </c:pt>
                <c:pt idx="5758">
                  <c:v>8526.3728899881207</c:v>
                </c:pt>
                <c:pt idx="5759">
                  <c:v>8526.3757083360106</c:v>
                </c:pt>
                <c:pt idx="5760">
                  <c:v>8526.3785292291996</c:v>
                </c:pt>
                <c:pt idx="5761">
                  <c:v>8526.3791396524703</c:v>
                </c:pt>
                <c:pt idx="5762">
                  <c:v>8526.3798662275003</c:v>
                </c:pt>
                <c:pt idx="5763">
                  <c:v>8526.38595264777</c:v>
                </c:pt>
                <c:pt idx="5764">
                  <c:v>8526.3913680939004</c:v>
                </c:pt>
                <c:pt idx="5765">
                  <c:v>8526.3937198524309</c:v>
                </c:pt>
                <c:pt idx="5766">
                  <c:v>8526.39822941087</c:v>
                </c:pt>
                <c:pt idx="5767">
                  <c:v>8526.4138825926893</c:v>
                </c:pt>
                <c:pt idx="5768">
                  <c:v>8526.4170970553496</c:v>
                </c:pt>
                <c:pt idx="5769">
                  <c:v>8526.4206987162997</c:v>
                </c:pt>
                <c:pt idx="5770">
                  <c:v>8526.4207540065909</c:v>
                </c:pt>
                <c:pt idx="5771">
                  <c:v>8526.4221406839697</c:v>
                </c:pt>
                <c:pt idx="5772">
                  <c:v>8526.4278776212595</c:v>
                </c:pt>
                <c:pt idx="5773">
                  <c:v>8526.4291971363109</c:v>
                </c:pt>
                <c:pt idx="5774">
                  <c:v>8526.4303816333395</c:v>
                </c:pt>
                <c:pt idx="5775">
                  <c:v>8526.4353318819703</c:v>
                </c:pt>
                <c:pt idx="5776">
                  <c:v>8526.4356548064297</c:v>
                </c:pt>
                <c:pt idx="5777">
                  <c:v>8526.4416365809702</c:v>
                </c:pt>
                <c:pt idx="5778">
                  <c:v>8526.4437267091107</c:v>
                </c:pt>
                <c:pt idx="5779">
                  <c:v>8526.4450519923103</c:v>
                </c:pt>
                <c:pt idx="5780">
                  <c:v>8526.4468553792594</c:v>
                </c:pt>
                <c:pt idx="5781">
                  <c:v>8526.4472897266896</c:v>
                </c:pt>
                <c:pt idx="5782">
                  <c:v>8526.4504572879505</c:v>
                </c:pt>
                <c:pt idx="5783">
                  <c:v>8526.4512280522595</c:v>
                </c:pt>
                <c:pt idx="5784">
                  <c:v>8526.4544643322006</c:v>
                </c:pt>
                <c:pt idx="5785">
                  <c:v>8526.4582744734307</c:v>
                </c:pt>
                <c:pt idx="5786">
                  <c:v>8526.4629572043195</c:v>
                </c:pt>
                <c:pt idx="5787">
                  <c:v>8526.4683657852001</c:v>
                </c:pt>
                <c:pt idx="5788">
                  <c:v>8526.4733906164693</c:v>
                </c:pt>
                <c:pt idx="5789">
                  <c:v>8526.4815094689802</c:v>
                </c:pt>
                <c:pt idx="5790">
                  <c:v>8526.4880438335204</c:v>
                </c:pt>
                <c:pt idx="5791">
                  <c:v>8526.4891956432202</c:v>
                </c:pt>
                <c:pt idx="5792">
                  <c:v>8526.4912307001596</c:v>
                </c:pt>
                <c:pt idx="5793">
                  <c:v>8526.4912555594892</c:v>
                </c:pt>
                <c:pt idx="5794">
                  <c:v>8526.4960658559503</c:v>
                </c:pt>
                <c:pt idx="5795">
                  <c:v>8526.4972797534392</c:v>
                </c:pt>
                <c:pt idx="5796">
                  <c:v>8526.4976258340703</c:v>
                </c:pt>
                <c:pt idx="5797">
                  <c:v>8526.5003928290607</c:v>
                </c:pt>
                <c:pt idx="5798">
                  <c:v>8526.5013642450795</c:v>
                </c:pt>
                <c:pt idx="5799">
                  <c:v>8526.50676098652</c:v>
                </c:pt>
                <c:pt idx="5800">
                  <c:v>8526.5084256678801</c:v>
                </c:pt>
                <c:pt idx="5801">
                  <c:v>8526.5086396201496</c:v>
                </c:pt>
                <c:pt idx="5802">
                  <c:v>8526.5093584023398</c:v>
                </c:pt>
                <c:pt idx="5803">
                  <c:v>8526.5097915567403</c:v>
                </c:pt>
                <c:pt idx="5804">
                  <c:v>8526.5106276012903</c:v>
                </c:pt>
                <c:pt idx="5805">
                  <c:v>8526.5123060345595</c:v>
                </c:pt>
                <c:pt idx="5806">
                  <c:v>8526.5143248475997</c:v>
                </c:pt>
                <c:pt idx="5807">
                  <c:v>8526.5172561965792</c:v>
                </c:pt>
                <c:pt idx="5808">
                  <c:v>8526.5190183523791</c:v>
                </c:pt>
                <c:pt idx="5809">
                  <c:v>8526.5216047824306</c:v>
                </c:pt>
                <c:pt idx="5810">
                  <c:v>8526.5225221486708</c:v>
                </c:pt>
                <c:pt idx="5811">
                  <c:v>8526.5231618299094</c:v>
                </c:pt>
                <c:pt idx="5812">
                  <c:v>8526.5248722294291</c:v>
                </c:pt>
                <c:pt idx="5813">
                  <c:v>8526.5306774368491</c:v>
                </c:pt>
                <c:pt idx="5814">
                  <c:v>8526.5311306035092</c:v>
                </c:pt>
                <c:pt idx="5815">
                  <c:v>8526.5371123906207</c:v>
                </c:pt>
                <c:pt idx="5816">
                  <c:v>8526.5392025187593</c:v>
                </c:pt>
                <c:pt idx="5817">
                  <c:v>8526.5423311637696</c:v>
                </c:pt>
                <c:pt idx="5818">
                  <c:v>8526.5450645126402</c:v>
                </c:pt>
                <c:pt idx="5819">
                  <c:v>8526.5459330787398</c:v>
                </c:pt>
                <c:pt idx="5820">
                  <c:v>8526.5504489168507</c:v>
                </c:pt>
                <c:pt idx="5821">
                  <c:v>8526.5537502579391</c:v>
                </c:pt>
                <c:pt idx="5822">
                  <c:v>8526.5598301514892</c:v>
                </c:pt>
                <c:pt idx="5823">
                  <c:v>8526.5672685867103</c:v>
                </c:pt>
                <c:pt idx="5824">
                  <c:v>8526.5688664261197</c:v>
                </c:pt>
                <c:pt idx="5825">
                  <c:v>8526.5749794449603</c:v>
                </c:pt>
                <c:pt idx="5826">
                  <c:v>8526.5787629075294</c:v>
                </c:pt>
                <c:pt idx="5827">
                  <c:v>8526.5794416870904</c:v>
                </c:pt>
                <c:pt idx="5828">
                  <c:v>8526.5833989405</c:v>
                </c:pt>
                <c:pt idx="5829">
                  <c:v>8526.58670650981</c:v>
                </c:pt>
                <c:pt idx="5830">
                  <c:v>8526.5867313565595</c:v>
                </c:pt>
                <c:pt idx="5831">
                  <c:v>8526.5870885299501</c:v>
                </c:pt>
                <c:pt idx="5832">
                  <c:v>8526.5885283956304</c:v>
                </c:pt>
                <c:pt idx="5833">
                  <c:v>8526.5915416530297</c:v>
                </c:pt>
                <c:pt idx="5834">
                  <c:v>8526.5927555442304</c:v>
                </c:pt>
                <c:pt idx="5835">
                  <c:v>8526.5931016279992</c:v>
                </c:pt>
                <c:pt idx="5836">
                  <c:v>8526.5958686135691</c:v>
                </c:pt>
                <c:pt idx="5837">
                  <c:v>8526.5968400295806</c:v>
                </c:pt>
                <c:pt idx="5838">
                  <c:v>8526.5968682896291</c:v>
                </c:pt>
                <c:pt idx="5839">
                  <c:v>8526.5990711797494</c:v>
                </c:pt>
                <c:pt idx="5840">
                  <c:v>8526.6041154172199</c:v>
                </c:pt>
                <c:pt idx="5841">
                  <c:v>8526.6061033857895</c:v>
                </c:pt>
                <c:pt idx="5842">
                  <c:v>8526.6073822080998</c:v>
                </c:pt>
                <c:pt idx="5843">
                  <c:v>8526.60778184421</c:v>
                </c:pt>
                <c:pt idx="5844">
                  <c:v>8526.6098006572502</c:v>
                </c:pt>
                <c:pt idx="5845">
                  <c:v>8526.6112549174504</c:v>
                </c:pt>
                <c:pt idx="5846">
                  <c:v>8526.6120363799801</c:v>
                </c:pt>
                <c:pt idx="5847">
                  <c:v>8526.6137574031</c:v>
                </c:pt>
                <c:pt idx="5848">
                  <c:v>8526.6178049873506</c:v>
                </c:pt>
                <c:pt idx="5849">
                  <c:v>8526.6179979331791</c:v>
                </c:pt>
                <c:pt idx="5850">
                  <c:v>8526.6183006614392</c:v>
                </c:pt>
                <c:pt idx="5851">
                  <c:v>8526.6186376207006</c:v>
                </c:pt>
                <c:pt idx="5852">
                  <c:v>8526.6219795672205</c:v>
                </c:pt>
                <c:pt idx="5853">
                  <c:v>8526.6261117025206</c:v>
                </c:pt>
                <c:pt idx="5854">
                  <c:v>8526.6317053325402</c:v>
                </c:pt>
                <c:pt idx="5855">
                  <c:v>8526.6343527240606</c:v>
                </c:pt>
                <c:pt idx="5856">
                  <c:v>8526.6376649085396</c:v>
                </c:pt>
                <c:pt idx="5857">
                  <c:v>8526.6442951969802</c:v>
                </c:pt>
                <c:pt idx="5858">
                  <c:v>8526.6457388827093</c:v>
                </c:pt>
                <c:pt idx="5859">
                  <c:v>8526.6524112932293</c:v>
                </c:pt>
                <c:pt idx="5860">
                  <c:v>8526.65584267536</c:v>
                </c:pt>
                <c:pt idx="5861">
                  <c:v>8526.6627443712205</c:v>
                </c:pt>
                <c:pt idx="5862">
                  <c:v>8526.6630169525706</c:v>
                </c:pt>
                <c:pt idx="5863">
                  <c:v>8526.6704552294595</c:v>
                </c:pt>
                <c:pt idx="5864">
                  <c:v>8526.6711045159009</c:v>
                </c:pt>
                <c:pt idx="5865">
                  <c:v>8526.6724415090794</c:v>
                </c:pt>
                <c:pt idx="5866">
                  <c:v>8526.6742387171798</c:v>
                </c:pt>
                <c:pt idx="5867">
                  <c:v>8526.6749174967408</c:v>
                </c:pt>
                <c:pt idx="5868">
                  <c:v>8526.6785279139804</c:v>
                </c:pt>
                <c:pt idx="5869">
                  <c:v>8526.6788747375795</c:v>
                </c:pt>
                <c:pt idx="5870">
                  <c:v>8526.6807633563803</c:v>
                </c:pt>
                <c:pt idx="5871">
                  <c:v>8526.6840041801297</c:v>
                </c:pt>
                <c:pt idx="5872">
                  <c:v>8526.6908046770805</c:v>
                </c:pt>
                <c:pt idx="5873">
                  <c:v>8526.6933010411394</c:v>
                </c:pt>
                <c:pt idx="5874">
                  <c:v>8526.6933109052407</c:v>
                </c:pt>
                <c:pt idx="5875">
                  <c:v>8526.69345554336</c:v>
                </c:pt>
                <c:pt idx="5876">
                  <c:v>8526.6960658729004</c:v>
                </c:pt>
                <c:pt idx="5877">
                  <c:v>8526.6960658729004</c:v>
                </c:pt>
                <c:pt idx="5878">
                  <c:v>8526.7002171771601</c:v>
                </c:pt>
                <c:pt idx="5879">
                  <c:v>8526.70285799261</c:v>
                </c:pt>
                <c:pt idx="5880">
                  <c:v>8526.7032213658094</c:v>
                </c:pt>
                <c:pt idx="5881">
                  <c:v>8526.7075121644793</c:v>
                </c:pt>
                <c:pt idx="5882">
                  <c:v>8526.7092331938893</c:v>
                </c:pt>
                <c:pt idx="5883">
                  <c:v>8526.7174553595796</c:v>
                </c:pt>
                <c:pt idx="5884">
                  <c:v>8526.7204528977109</c:v>
                </c:pt>
                <c:pt idx="5885">
                  <c:v>8526.7217724025195</c:v>
                </c:pt>
                <c:pt idx="5886">
                  <c:v>8526.72572169464</c:v>
                </c:pt>
                <c:pt idx="5887">
                  <c:v>8526.7271811421906</c:v>
                </c:pt>
                <c:pt idx="5888">
                  <c:v>8526.7311450932102</c:v>
                </c:pt>
                <c:pt idx="5889">
                  <c:v>8526.7311451695805</c:v>
                </c:pt>
                <c:pt idx="5890">
                  <c:v>8526.73314071819</c:v>
                </c:pt>
                <c:pt idx="5891">
                  <c:v>8526.7376272585207</c:v>
                </c:pt>
                <c:pt idx="5892">
                  <c:v>8526.7397051453499</c:v>
                </c:pt>
                <c:pt idx="5893">
                  <c:v>8526.7397710066198</c:v>
                </c:pt>
                <c:pt idx="5894">
                  <c:v>8526.7398650133891</c:v>
                </c:pt>
                <c:pt idx="5895">
                  <c:v>8526.7412146766401</c:v>
                </c:pt>
                <c:pt idx="5896">
                  <c:v>8526.7438033312792</c:v>
                </c:pt>
                <c:pt idx="5897">
                  <c:v>8526.7470396189001</c:v>
                </c:pt>
                <c:pt idx="5898">
                  <c:v>8526.7583256622293</c:v>
                </c:pt>
                <c:pt idx="5899">
                  <c:v>8526.7609410616496</c:v>
                </c:pt>
                <c:pt idx="5900">
                  <c:v>8526.7665803004002</c:v>
                </c:pt>
                <c:pt idx="5901">
                  <c:v>8526.7671907429994</c:v>
                </c:pt>
                <c:pt idx="5902">
                  <c:v>8526.7679172998705</c:v>
                </c:pt>
                <c:pt idx="5903">
                  <c:v>8526.7700762990808</c:v>
                </c:pt>
                <c:pt idx="5904">
                  <c:v>8526.7740037236308</c:v>
                </c:pt>
                <c:pt idx="5905">
                  <c:v>8526.7740847454406</c:v>
                </c:pt>
                <c:pt idx="5906">
                  <c:v>8526.7806190997308</c:v>
                </c:pt>
                <c:pt idx="5907">
                  <c:v>8526.7817709247993</c:v>
                </c:pt>
                <c:pt idx="5908">
                  <c:v>8526.7830630578101</c:v>
                </c:pt>
                <c:pt idx="5909">
                  <c:v>8526.7862804867309</c:v>
                </c:pt>
                <c:pt idx="5910">
                  <c:v>8526.7887866897509</c:v>
                </c:pt>
                <c:pt idx="5911">
                  <c:v>8526.7956929616594</c:v>
                </c:pt>
                <c:pt idx="5912">
                  <c:v>8526.7993362732195</c:v>
                </c:pt>
                <c:pt idx="5913">
                  <c:v>8526.8019336685502</c:v>
                </c:pt>
                <c:pt idx="5914">
                  <c:v>8526.8023549327609</c:v>
                </c:pt>
                <c:pt idx="5915">
                  <c:v>8526.8080805726295</c:v>
                </c:pt>
                <c:pt idx="5916">
                  <c:v>8526.8080806005692</c:v>
                </c:pt>
                <c:pt idx="5917">
                  <c:v>8526.8115936313898</c:v>
                </c:pt>
                <c:pt idx="5918">
                  <c:v>8526.8159286947903</c:v>
                </c:pt>
                <c:pt idx="5919">
                  <c:v>8526.8172482121699</c:v>
                </c:pt>
                <c:pt idx="5920">
                  <c:v>8526.8217674135794</c:v>
                </c:pt>
                <c:pt idx="5921">
                  <c:v>8526.8237058799696</c:v>
                </c:pt>
                <c:pt idx="5922">
                  <c:v>8526.8261542655491</c:v>
                </c:pt>
                <c:pt idx="5923">
                  <c:v>8526.8296876568293</c:v>
                </c:pt>
                <c:pt idx="5924">
                  <c:v>8526.8317777849697</c:v>
                </c:pt>
                <c:pt idx="5925">
                  <c:v>8526.8331030681693</c:v>
                </c:pt>
                <c:pt idx="5926">
                  <c:v>8526.8338216724806</c:v>
                </c:pt>
                <c:pt idx="5927">
                  <c:v>8526.8349064504691</c:v>
                </c:pt>
                <c:pt idx="5928">
                  <c:v>8526.8351809550004</c:v>
                </c:pt>
                <c:pt idx="5929">
                  <c:v>8526.8353407978993</c:v>
                </c:pt>
                <c:pt idx="5930">
                  <c:v>8526.8385083603207</c:v>
                </c:pt>
                <c:pt idx="5931">
                  <c:v>8526.8392791252099</c:v>
                </c:pt>
                <c:pt idx="5932">
                  <c:v>8526.8425154033994</c:v>
                </c:pt>
                <c:pt idx="5933">
                  <c:v>8526.8539418056607</c:v>
                </c:pt>
                <c:pt idx="5934">
                  <c:v>8526.8564168587309</c:v>
                </c:pt>
                <c:pt idx="5935">
                  <c:v>8526.8577551227008</c:v>
                </c:pt>
                <c:pt idx="5936">
                  <c:v>8526.8586621489303</c:v>
                </c:pt>
                <c:pt idx="5937">
                  <c:v>8526.8627266897802</c:v>
                </c:pt>
                <c:pt idx="5938">
                  <c:v>8526.8655520961602</c:v>
                </c:pt>
                <c:pt idx="5939">
                  <c:v>8526.8695605425091</c:v>
                </c:pt>
                <c:pt idx="5940">
                  <c:v>8526.8760949093794</c:v>
                </c:pt>
                <c:pt idx="5941">
                  <c:v>8526.8786083534305</c:v>
                </c:pt>
                <c:pt idx="5942">
                  <c:v>8526.8792817760204</c:v>
                </c:pt>
                <c:pt idx="5943">
                  <c:v>8526.87930663302</c:v>
                </c:pt>
                <c:pt idx="5944">
                  <c:v>8526.8796638166496</c:v>
                </c:pt>
                <c:pt idx="5945">
                  <c:v>8526.8841169294901</c:v>
                </c:pt>
                <c:pt idx="5946">
                  <c:v>8526.8853308258094</c:v>
                </c:pt>
                <c:pt idx="5947">
                  <c:v>8526.8881275506192</c:v>
                </c:pt>
                <c:pt idx="5948">
                  <c:v>8526.8884439002704</c:v>
                </c:pt>
                <c:pt idx="5949">
                  <c:v>8526.8923131581396</c:v>
                </c:pt>
                <c:pt idx="5950">
                  <c:v>8526.8948120577206</c:v>
                </c:pt>
                <c:pt idx="5951">
                  <c:v>8526.8966906936803</c:v>
                </c:pt>
                <c:pt idx="5952">
                  <c:v>8526.8974094782006</c:v>
                </c:pt>
                <c:pt idx="5953">
                  <c:v>8526.8986786725</c:v>
                </c:pt>
                <c:pt idx="5954">
                  <c:v>8526.9003571104204</c:v>
                </c:pt>
                <c:pt idx="5955">
                  <c:v>8526.9023759234697</c:v>
                </c:pt>
                <c:pt idx="5956">
                  <c:v>8526.9053072724491</c:v>
                </c:pt>
                <c:pt idx="5957">
                  <c:v>8526.9070456409809</c:v>
                </c:pt>
                <c:pt idx="5958">
                  <c:v>8526.9070694253296</c:v>
                </c:pt>
                <c:pt idx="5959">
                  <c:v>8526.9105732198805</c:v>
                </c:pt>
                <c:pt idx="5960">
                  <c:v>8526.9112129022797</c:v>
                </c:pt>
                <c:pt idx="5961">
                  <c:v>8526.9129233006297</c:v>
                </c:pt>
                <c:pt idx="5962">
                  <c:v>8526.9155553076398</c:v>
                </c:pt>
                <c:pt idx="5963">
                  <c:v>8526.9186869789792</c:v>
                </c:pt>
                <c:pt idx="5964">
                  <c:v>8526.9187285080498</c:v>
                </c:pt>
                <c:pt idx="5965">
                  <c:v>8526.9194286912607</c:v>
                </c:pt>
                <c:pt idx="5966">
                  <c:v>8526.9194286912607</c:v>
                </c:pt>
                <c:pt idx="5967">
                  <c:v>8526.9194286912607</c:v>
                </c:pt>
                <c:pt idx="5968">
                  <c:v>8526.9194286912607</c:v>
                </c:pt>
                <c:pt idx="5969">
                  <c:v>8526.9194287137907</c:v>
                </c:pt>
                <c:pt idx="5970">
                  <c:v>8526.9194287303799</c:v>
                </c:pt>
                <c:pt idx="5971">
                  <c:v>8526.91942876949</c:v>
                </c:pt>
                <c:pt idx="5972">
                  <c:v>8526.91942876949</c:v>
                </c:pt>
                <c:pt idx="5973">
                  <c:v>8526.91942876949</c:v>
                </c:pt>
                <c:pt idx="5974">
                  <c:v>8526.9272535946202</c:v>
                </c:pt>
                <c:pt idx="5975">
                  <c:v>8526.9291141438298</c:v>
                </c:pt>
                <c:pt idx="5976">
                  <c:v>8526.9303822349702</c:v>
                </c:pt>
                <c:pt idx="5977">
                  <c:v>8526.9331155221407</c:v>
                </c:pt>
                <c:pt idx="5978">
                  <c:v>8526.9331155884993</c:v>
                </c:pt>
                <c:pt idx="5979">
                  <c:v>8526.9339841511101</c:v>
                </c:pt>
                <c:pt idx="5980">
                  <c:v>8526.9436566643399</c:v>
                </c:pt>
                <c:pt idx="5981">
                  <c:v>8526.9494176027292</c:v>
                </c:pt>
                <c:pt idx="5982">
                  <c:v>8526.9532309072092</c:v>
                </c:pt>
                <c:pt idx="5983">
                  <c:v>8526.9538414068502</c:v>
                </c:pt>
                <c:pt idx="5984">
                  <c:v>8526.95531965792</c:v>
                </c:pt>
                <c:pt idx="5985">
                  <c:v>8526.9569175019806</c:v>
                </c:pt>
                <c:pt idx="5986">
                  <c:v>8526.9582024868505</c:v>
                </c:pt>
                <c:pt idx="5987">
                  <c:v>8526.96303051617</c:v>
                </c:pt>
                <c:pt idx="5988">
                  <c:v>8526.9668139833902</c:v>
                </c:pt>
                <c:pt idx="5989">
                  <c:v>8526.9714500140399</c:v>
                </c:pt>
                <c:pt idx="5990">
                  <c:v>8526.9747575856709</c:v>
                </c:pt>
                <c:pt idx="5991">
                  <c:v>8526.9747824300994</c:v>
                </c:pt>
                <c:pt idx="5992">
                  <c:v>8526.9751396011507</c:v>
                </c:pt>
                <c:pt idx="5993">
                  <c:v>8526.9765794668292</c:v>
                </c:pt>
                <c:pt idx="5994">
                  <c:v>8526.9808066166006</c:v>
                </c:pt>
                <c:pt idx="5995">
                  <c:v>8526.9839196847697</c:v>
                </c:pt>
                <c:pt idx="5996">
                  <c:v>8526.9921664907597</c:v>
                </c:pt>
                <c:pt idx="5997">
                  <c:v>8526.9933184124493</c:v>
                </c:pt>
                <c:pt idx="5998">
                  <c:v>8526.9941544569992</c:v>
                </c:pt>
                <c:pt idx="5999">
                  <c:v>8526.9954332793095</c:v>
                </c:pt>
                <c:pt idx="6000">
                  <c:v>8526.9957966320198</c:v>
                </c:pt>
                <c:pt idx="6001">
                  <c:v>8526.9958329200708</c:v>
                </c:pt>
                <c:pt idx="6002">
                  <c:v>8526.9978517331092</c:v>
                </c:pt>
                <c:pt idx="6003">
                  <c:v>8526.9993059933095</c:v>
                </c:pt>
                <c:pt idx="6004">
                  <c:v>8527.0000874511898</c:v>
                </c:pt>
                <c:pt idx="6005">
                  <c:v>8527.0018084754702</c:v>
                </c:pt>
                <c:pt idx="6006">
                  <c:v>8527.0060490043797</c:v>
                </c:pt>
                <c:pt idx="6007">
                  <c:v>8527.0091907465794</c:v>
                </c:pt>
                <c:pt idx="6008">
                  <c:v>8527.0100306398799</c:v>
                </c:pt>
                <c:pt idx="6009">
                  <c:v>8527.0141627760604</c:v>
                </c:pt>
                <c:pt idx="6010">
                  <c:v>8527.0142042925509</c:v>
                </c:pt>
                <c:pt idx="6011">
                  <c:v>8527.0161989070402</c:v>
                </c:pt>
                <c:pt idx="6012">
                  <c:v>8527.0197564083992</c:v>
                </c:pt>
                <c:pt idx="6013">
                  <c:v>8527.0224037952703</c:v>
                </c:pt>
                <c:pt idx="6014">
                  <c:v>8527.0257159844004</c:v>
                </c:pt>
                <c:pt idx="6015">
                  <c:v>8527.0260788332598</c:v>
                </c:pt>
                <c:pt idx="6016">
                  <c:v>8527.0307768380699</c:v>
                </c:pt>
                <c:pt idx="6017">
                  <c:v>8527.0307768490093</c:v>
                </c:pt>
                <c:pt idx="6018">
                  <c:v>8527.0337899556598</c:v>
                </c:pt>
                <c:pt idx="6019">
                  <c:v>8527.03977605211</c:v>
                </c:pt>
                <c:pt idx="6020">
                  <c:v>8527.0534755587505</c:v>
                </c:pt>
                <c:pt idx="6021">
                  <c:v>8527.0591555870997</c:v>
                </c:pt>
                <c:pt idx="6022">
                  <c:v>8527.0604925814496</c:v>
                </c:pt>
                <c:pt idx="6023">
                  <c:v>8527.0622897930407</c:v>
                </c:pt>
                <c:pt idx="6024">
                  <c:v>8527.0665789898394</c:v>
                </c:pt>
                <c:pt idx="6025">
                  <c:v>8527.0720552513303</c:v>
                </c:pt>
                <c:pt idx="6026">
                  <c:v>8527.0788557529395</c:v>
                </c:pt>
                <c:pt idx="6027">
                  <c:v>8527.0813619764504</c:v>
                </c:pt>
                <c:pt idx="6028">
                  <c:v>8527.0882682483607</c:v>
                </c:pt>
                <c:pt idx="6029">
                  <c:v>8527.0909090638106</c:v>
                </c:pt>
                <c:pt idx="6030">
                  <c:v>8527.0912724416703</c:v>
                </c:pt>
                <c:pt idx="6031">
                  <c:v>8527.0949302194604</c:v>
                </c:pt>
                <c:pt idx="6032">
                  <c:v>8527.0955632356909</c:v>
                </c:pt>
                <c:pt idx="6033">
                  <c:v>8527.0972842662595</c:v>
                </c:pt>
                <c:pt idx="6034">
                  <c:v>8527.1000090707093</c:v>
                </c:pt>
                <c:pt idx="6035">
                  <c:v>8527.1055064322409</c:v>
                </c:pt>
                <c:pt idx="6036">
                  <c:v>8527.1085039712398</c:v>
                </c:pt>
                <c:pt idx="6037">
                  <c:v>8527.1098234783803</c:v>
                </c:pt>
                <c:pt idx="6038">
                  <c:v>8527.1137727675905</c:v>
                </c:pt>
                <c:pt idx="6039">
                  <c:v>8527.1152322180496</c:v>
                </c:pt>
                <c:pt idx="6040">
                  <c:v>8527.1191961644199</c:v>
                </c:pt>
                <c:pt idx="6041">
                  <c:v>8527.1209650672899</c:v>
                </c:pt>
                <c:pt idx="6042">
                  <c:v>8527.1211917940509</c:v>
                </c:pt>
                <c:pt idx="6043">
                  <c:v>8527.1256783343797</c:v>
                </c:pt>
                <c:pt idx="6044">
                  <c:v>8527.1263969540596</c:v>
                </c:pt>
                <c:pt idx="6045">
                  <c:v>8527.1277562212199</c:v>
                </c:pt>
                <c:pt idx="6046">
                  <c:v>8527.1279160846007</c:v>
                </c:pt>
                <c:pt idx="6047">
                  <c:v>8527.1292657495906</c:v>
                </c:pt>
                <c:pt idx="6048">
                  <c:v>8527.1350906901007</c:v>
                </c:pt>
                <c:pt idx="6049">
                  <c:v>8527.1352518428994</c:v>
                </c:pt>
                <c:pt idx="6050">
                  <c:v>8527.1421249285304</c:v>
                </c:pt>
                <c:pt idx="6051">
                  <c:v>8527.1421249285304</c:v>
                </c:pt>
                <c:pt idx="6052">
                  <c:v>8527.1421249653195</c:v>
                </c:pt>
                <c:pt idx="6053">
                  <c:v>8527.1421249676496</c:v>
                </c:pt>
                <c:pt idx="6054">
                  <c:v>8527.1421249676496</c:v>
                </c:pt>
                <c:pt idx="6055">
                  <c:v>8527.1421250067597</c:v>
                </c:pt>
                <c:pt idx="6056">
                  <c:v>8527.1421250067597</c:v>
                </c:pt>
                <c:pt idx="6057">
                  <c:v>8527.1435835622196</c:v>
                </c:pt>
                <c:pt idx="6058">
                  <c:v>8527.1489921351895</c:v>
                </c:pt>
                <c:pt idx="6059">
                  <c:v>8527.1512374151498</c:v>
                </c:pt>
                <c:pt idx="6060">
                  <c:v>8527.1546313716099</c:v>
                </c:pt>
                <c:pt idx="6061">
                  <c:v>8527.1558117484601</c:v>
                </c:pt>
                <c:pt idx="6062">
                  <c:v>8527.1558118257599</c:v>
                </c:pt>
                <c:pt idx="6063">
                  <c:v>8527.1581273726097</c:v>
                </c:pt>
                <c:pt idx="6064">
                  <c:v>8527.1620547994899</c:v>
                </c:pt>
                <c:pt idx="6065">
                  <c:v>8527.1621358189695</c:v>
                </c:pt>
                <c:pt idx="6066">
                  <c:v>8527.1674702362998</c:v>
                </c:pt>
                <c:pt idx="6067">
                  <c:v>8527.1686701755898</c:v>
                </c:pt>
                <c:pt idx="6068">
                  <c:v>8527.1698219971695</c:v>
                </c:pt>
                <c:pt idx="6069">
                  <c:v>8527.1743315625899</c:v>
                </c:pt>
                <c:pt idx="6070">
                  <c:v>8527.1768377609496</c:v>
                </c:pt>
                <c:pt idx="6071">
                  <c:v>8527.1807028302792</c:v>
                </c:pt>
                <c:pt idx="6072">
                  <c:v>8527.18374403286</c:v>
                </c:pt>
                <c:pt idx="6073">
                  <c:v>8527.1873873444201</c:v>
                </c:pt>
                <c:pt idx="6074">
                  <c:v>8527.1890520099496</c:v>
                </c:pt>
                <c:pt idx="6075">
                  <c:v>8527.1899847444092</c:v>
                </c:pt>
                <c:pt idx="6076">
                  <c:v>8527.1904060039597</c:v>
                </c:pt>
                <c:pt idx="6077">
                  <c:v>8527.19319920009</c:v>
                </c:pt>
                <c:pt idx="6078">
                  <c:v>8527.19680085871</c:v>
                </c:pt>
                <c:pt idx="6079">
                  <c:v>8527.1982428357005</c:v>
                </c:pt>
                <c:pt idx="6080">
                  <c:v>8527.1996447043493</c:v>
                </c:pt>
                <c:pt idx="6081">
                  <c:v>8527.2039797683192</c:v>
                </c:pt>
                <c:pt idx="6082">
                  <c:v>8527.2054985873401</c:v>
                </c:pt>
                <c:pt idx="6083">
                  <c:v>8527.2063870122602</c:v>
                </c:pt>
                <c:pt idx="6084">
                  <c:v>8527.2063870932907</c:v>
                </c:pt>
                <c:pt idx="6085">
                  <c:v>8527.2081305943393</c:v>
                </c:pt>
                <c:pt idx="6086">
                  <c:v>8527.2121585290806</c:v>
                </c:pt>
                <c:pt idx="6087">
                  <c:v>8527.2211541440302</c:v>
                </c:pt>
                <c:pt idx="6088">
                  <c:v>8527.2218727448399</c:v>
                </c:pt>
                <c:pt idx="6089">
                  <c:v>8527.2229575216697</c:v>
                </c:pt>
                <c:pt idx="6090">
                  <c:v>8527.2232320308594</c:v>
                </c:pt>
                <c:pt idx="6091">
                  <c:v>8527.2265594326891</c:v>
                </c:pt>
                <c:pt idx="6092">
                  <c:v>8527.2305664746</c:v>
                </c:pt>
                <c:pt idx="6093">
                  <c:v>8527.2410899589304</c:v>
                </c:pt>
                <c:pt idx="6094">
                  <c:v>8527.2419928791896</c:v>
                </c:pt>
                <c:pt idx="6095">
                  <c:v>8527.2444679322598</c:v>
                </c:pt>
                <c:pt idx="6096">
                  <c:v>8527.2458061939105</c:v>
                </c:pt>
                <c:pt idx="6097">
                  <c:v>8527.2467132247893</c:v>
                </c:pt>
                <c:pt idx="6098">
                  <c:v>8527.2494927681892</c:v>
                </c:pt>
                <c:pt idx="6099">
                  <c:v>8527.2507777633109</c:v>
                </c:pt>
                <c:pt idx="6100">
                  <c:v>8527.2534730471598</c:v>
                </c:pt>
                <c:pt idx="6101">
                  <c:v>8527.2534730471598</c:v>
                </c:pt>
                <c:pt idx="6102">
                  <c:v>8527.2534730471598</c:v>
                </c:pt>
                <c:pt idx="6103">
                  <c:v>8527.2534730471598</c:v>
                </c:pt>
                <c:pt idx="6104">
                  <c:v>8527.2534730471598</c:v>
                </c:pt>
                <c:pt idx="6105">
                  <c:v>8527.2534730471598</c:v>
                </c:pt>
                <c:pt idx="6106">
                  <c:v>8527.2534730471598</c:v>
                </c:pt>
                <c:pt idx="6107">
                  <c:v>8527.2534730471598</c:v>
                </c:pt>
                <c:pt idx="6108">
                  <c:v>8527.2534730471598</c:v>
                </c:pt>
                <c:pt idx="6109">
                  <c:v>8527.2534730648604</c:v>
                </c:pt>
                <c:pt idx="6110">
                  <c:v>8527.2534730648604</c:v>
                </c:pt>
                <c:pt idx="6111">
                  <c:v>8527.2534730648604</c:v>
                </c:pt>
                <c:pt idx="6112">
                  <c:v>8527.2534730648604</c:v>
                </c:pt>
                <c:pt idx="6113">
                  <c:v>8527.2534730648604</c:v>
                </c:pt>
                <c:pt idx="6114">
                  <c:v>8527.2534730648604</c:v>
                </c:pt>
                <c:pt idx="6115">
                  <c:v>8527.2534730648604</c:v>
                </c:pt>
                <c:pt idx="6116">
                  <c:v>8527.2534730755706</c:v>
                </c:pt>
                <c:pt idx="6117">
                  <c:v>8527.2534730862808</c:v>
                </c:pt>
                <c:pt idx="6118">
                  <c:v>8527.2534730862808</c:v>
                </c:pt>
                <c:pt idx="6119">
                  <c:v>8527.2534731253909</c:v>
                </c:pt>
                <c:pt idx="6120">
                  <c:v>8527.2534731253909</c:v>
                </c:pt>
                <c:pt idx="6121">
                  <c:v>8527.2534731253909</c:v>
                </c:pt>
                <c:pt idx="6122">
                  <c:v>8527.2534731253909</c:v>
                </c:pt>
                <c:pt idx="6123">
                  <c:v>8527.2534731253909</c:v>
                </c:pt>
                <c:pt idx="6124">
                  <c:v>8527.2534731253909</c:v>
                </c:pt>
                <c:pt idx="6125">
                  <c:v>8527.2534731253909</c:v>
                </c:pt>
                <c:pt idx="6126">
                  <c:v>8527.2534731253909</c:v>
                </c:pt>
                <c:pt idx="6127">
                  <c:v>8527.2534731253909</c:v>
                </c:pt>
                <c:pt idx="6128">
                  <c:v>8527.2534731253909</c:v>
                </c:pt>
                <c:pt idx="6129">
                  <c:v>8527.2534731253909</c:v>
                </c:pt>
                <c:pt idx="6130">
                  <c:v>8527.2534731253909</c:v>
                </c:pt>
                <c:pt idx="6131">
                  <c:v>8527.2534731253909</c:v>
                </c:pt>
                <c:pt idx="6132">
                  <c:v>8527.2536031696909</c:v>
                </c:pt>
                <c:pt idx="6133">
                  <c:v>8527.2576116160399</c:v>
                </c:pt>
                <c:pt idx="6134">
                  <c:v>8527.2631585341805</c:v>
                </c:pt>
                <c:pt idx="6135">
                  <c:v>8527.2641459852402</c:v>
                </c:pt>
                <c:pt idx="6136">
                  <c:v>8527.2666594269594</c:v>
                </c:pt>
                <c:pt idx="6137">
                  <c:v>8527.2671598922407</c:v>
                </c:pt>
                <c:pt idx="6138">
                  <c:v>8527.2671599332207</c:v>
                </c:pt>
                <c:pt idx="6139">
                  <c:v>8527.2671599444002</c:v>
                </c:pt>
                <c:pt idx="6140">
                  <c:v>8527.2673328518795</c:v>
                </c:pt>
                <c:pt idx="6141">
                  <c:v>8527.2673577065507</c:v>
                </c:pt>
                <c:pt idx="6142">
                  <c:v>8527.2677148878502</c:v>
                </c:pt>
                <c:pt idx="6143">
                  <c:v>8527.2733818981797</c:v>
                </c:pt>
                <c:pt idx="6144">
                  <c:v>8527.2737279799694</c:v>
                </c:pt>
                <c:pt idx="6145">
                  <c:v>8527.2761786234296</c:v>
                </c:pt>
                <c:pt idx="6146">
                  <c:v>8527.2764949714692</c:v>
                </c:pt>
                <c:pt idx="6147">
                  <c:v>8527.2774663874807</c:v>
                </c:pt>
                <c:pt idx="6148">
                  <c:v>8527.2803642340004</c:v>
                </c:pt>
                <c:pt idx="6149">
                  <c:v>8527.2828631289303</c:v>
                </c:pt>
                <c:pt idx="6150">
                  <c:v>8527.2845278196</c:v>
                </c:pt>
                <c:pt idx="6151">
                  <c:v>8527.2847417672092</c:v>
                </c:pt>
                <c:pt idx="6152">
                  <c:v>8527.2867297437006</c:v>
                </c:pt>
                <c:pt idx="6153">
                  <c:v>8527.2884081862794</c:v>
                </c:pt>
                <c:pt idx="6154">
                  <c:v>8527.2904269993305</c:v>
                </c:pt>
                <c:pt idx="6155">
                  <c:v>8527.2918812595308</c:v>
                </c:pt>
                <c:pt idx="6156">
                  <c:v>8527.2951204982801</c:v>
                </c:pt>
                <c:pt idx="6157">
                  <c:v>8527.2986242910792</c:v>
                </c:pt>
                <c:pt idx="6158">
                  <c:v>8527.2992639746499</c:v>
                </c:pt>
                <c:pt idx="6159">
                  <c:v>8527.3009743718394</c:v>
                </c:pt>
                <c:pt idx="6160">
                  <c:v>8527.3036063788404</c:v>
                </c:pt>
                <c:pt idx="6161">
                  <c:v>8527.3067380525099</c:v>
                </c:pt>
                <c:pt idx="6162">
                  <c:v>8527.3067795792595</c:v>
                </c:pt>
                <c:pt idx="6163">
                  <c:v>8527.3153046704792</c:v>
                </c:pt>
                <c:pt idx="6164">
                  <c:v>8527.3184333061799</c:v>
                </c:pt>
                <c:pt idx="6165">
                  <c:v>8527.3186540994793</c:v>
                </c:pt>
                <c:pt idx="6166">
                  <c:v>8527.3220352234694</c:v>
                </c:pt>
                <c:pt idx="6167">
                  <c:v>8527.3317077355405</c:v>
                </c:pt>
                <c:pt idx="6168">
                  <c:v>8527.33593230322</c:v>
                </c:pt>
                <c:pt idx="6169">
                  <c:v>8527.33746867626</c:v>
                </c:pt>
                <c:pt idx="6170">
                  <c:v>8527.3408538186904</c:v>
                </c:pt>
                <c:pt idx="6171">
                  <c:v>8527.3412819784098</c:v>
                </c:pt>
                <c:pt idx="6172">
                  <c:v>8527.3432351024803</c:v>
                </c:pt>
                <c:pt idx="6173">
                  <c:v>8527.3433707291206</c:v>
                </c:pt>
                <c:pt idx="6174">
                  <c:v>8527.3462535603903</c:v>
                </c:pt>
                <c:pt idx="6175">
                  <c:v>8527.3524380605595</c:v>
                </c:pt>
                <c:pt idx="6176">
                  <c:v>8527.3548650592493</c:v>
                </c:pt>
                <c:pt idx="6177">
                  <c:v>8527.3613897142895</c:v>
                </c:pt>
                <c:pt idx="6178">
                  <c:v>8527.3628335036301</c:v>
                </c:pt>
                <c:pt idx="6179">
                  <c:v>8527.3646305380298</c:v>
                </c:pt>
                <c:pt idx="6180">
                  <c:v>8527.3648211658001</c:v>
                </c:pt>
                <c:pt idx="6181">
                  <c:v>8527.3648212440294</c:v>
                </c:pt>
                <c:pt idx="6182">
                  <c:v>8527.3688576889599</c:v>
                </c:pt>
                <c:pt idx="6183">
                  <c:v>8527.3719707559794</c:v>
                </c:pt>
                <c:pt idx="6184">
                  <c:v>8527.3785079857298</c:v>
                </c:pt>
                <c:pt idx="6185">
                  <c:v>8527.3785079857298</c:v>
                </c:pt>
                <c:pt idx="6186">
                  <c:v>8527.3785079976005</c:v>
                </c:pt>
                <c:pt idx="6187">
                  <c:v>8527.3785079976005</c:v>
                </c:pt>
                <c:pt idx="6188">
                  <c:v>8527.3785080630296</c:v>
                </c:pt>
                <c:pt idx="6189">
                  <c:v>8527.3785080630296</c:v>
                </c:pt>
                <c:pt idx="6190">
                  <c:v>8527.3785080630296</c:v>
                </c:pt>
                <c:pt idx="6191">
                  <c:v>8527.3802175642904</c:v>
                </c:pt>
                <c:pt idx="6192">
                  <c:v>8527.3834843505101</c:v>
                </c:pt>
                <c:pt idx="6193">
                  <c:v>8527.3838477078807</c:v>
                </c:pt>
                <c:pt idx="6194">
                  <c:v>8527.3859028089792</c:v>
                </c:pt>
                <c:pt idx="6195">
                  <c:v>8527.3862715046798</c:v>
                </c:pt>
                <c:pt idx="6196">
                  <c:v>8527.3873570691794</c:v>
                </c:pt>
                <c:pt idx="6197">
                  <c:v>8527.3881385223904</c:v>
                </c:pt>
                <c:pt idx="6198">
                  <c:v>8527.3898595478295</c:v>
                </c:pt>
                <c:pt idx="6199">
                  <c:v>8527.3925843574107</c:v>
                </c:pt>
                <c:pt idx="6200">
                  <c:v>8527.3941000755804</c:v>
                </c:pt>
                <c:pt idx="6201">
                  <c:v>8527.3944028131591</c:v>
                </c:pt>
                <c:pt idx="6202">
                  <c:v>8527.4022138495893</c:v>
                </c:pt>
                <c:pt idx="6203">
                  <c:v>8527.4022553637606</c:v>
                </c:pt>
                <c:pt idx="6204">
                  <c:v>8527.4063480286804</c:v>
                </c:pt>
                <c:pt idx="6205">
                  <c:v>8527.4078074842691</c:v>
                </c:pt>
                <c:pt idx="6206">
                  <c:v>8527.4137670602595</c:v>
                </c:pt>
                <c:pt idx="6207">
                  <c:v>8527.4141299091207</c:v>
                </c:pt>
                <c:pt idx="6208">
                  <c:v>8527.4165456034207</c:v>
                </c:pt>
                <c:pt idx="6209">
                  <c:v>8527.4188278994898</c:v>
                </c:pt>
                <c:pt idx="6210">
                  <c:v>8527.4188279639893</c:v>
                </c:pt>
                <c:pt idx="6211">
                  <c:v>8527.4278271244802</c:v>
                </c:pt>
                <c:pt idx="6212">
                  <c:v>8527.4361588489191</c:v>
                </c:pt>
                <c:pt idx="6213">
                  <c:v>8527.4363296031897</c:v>
                </c:pt>
                <c:pt idx="6214">
                  <c:v>8527.4391191042905</c:v>
                </c:pt>
                <c:pt idx="6215">
                  <c:v>8527.4415266299602</c:v>
                </c:pt>
                <c:pt idx="6216">
                  <c:v>8527.4417177345604</c:v>
                </c:pt>
                <c:pt idx="6217">
                  <c:v>8527.4472066583094</c:v>
                </c:pt>
                <c:pt idx="6218">
                  <c:v>8527.4503408688997</c:v>
                </c:pt>
                <c:pt idx="6219">
                  <c:v>8527.4546300657094</c:v>
                </c:pt>
                <c:pt idx="6220">
                  <c:v>8527.4600455230102</c:v>
                </c:pt>
                <c:pt idx="6221">
                  <c:v>8527.4603547276893</c:v>
                </c:pt>
                <c:pt idx="6222">
                  <c:v>8527.4623972787504</c:v>
                </c:pt>
                <c:pt idx="6223">
                  <c:v>8527.4669068288003</c:v>
                </c:pt>
                <c:pt idx="6224">
                  <c:v>8527.4694130476491</c:v>
                </c:pt>
                <c:pt idx="6225">
                  <c:v>8527.4761692844295</c:v>
                </c:pt>
                <c:pt idx="6226">
                  <c:v>8527.4761692844295</c:v>
                </c:pt>
                <c:pt idx="6227">
                  <c:v>8527.4761693025903</c:v>
                </c:pt>
                <c:pt idx="6228">
                  <c:v>8527.4761693130695</c:v>
                </c:pt>
                <c:pt idx="6229">
                  <c:v>8527.4761693235396</c:v>
                </c:pt>
                <c:pt idx="6230">
                  <c:v>8527.4761693626606</c:v>
                </c:pt>
                <c:pt idx="6231">
                  <c:v>8527.4761693626606</c:v>
                </c:pt>
                <c:pt idx="6232">
                  <c:v>8527.4763193195595</c:v>
                </c:pt>
                <c:pt idx="6233">
                  <c:v>8527.4793235175293</c:v>
                </c:pt>
                <c:pt idx="6234">
                  <c:v>8527.4824233911895</c:v>
                </c:pt>
                <c:pt idx="6235">
                  <c:v>8527.4829812906592</c:v>
                </c:pt>
                <c:pt idx="6236">
                  <c:v>8527.4836143068896</c:v>
                </c:pt>
                <c:pt idx="6237">
                  <c:v>8527.4853353386206</c:v>
                </c:pt>
                <c:pt idx="6238">
                  <c:v>8527.48577448166</c:v>
                </c:pt>
                <c:pt idx="6239">
                  <c:v>8527.48806014191</c:v>
                </c:pt>
                <c:pt idx="6240">
                  <c:v>8527.4893761454096</c:v>
                </c:pt>
                <c:pt idx="6241">
                  <c:v>8527.4898561299706</c:v>
                </c:pt>
                <c:pt idx="6242">
                  <c:v>8527.4908181019091</c:v>
                </c:pt>
                <c:pt idx="6243">
                  <c:v>8527.4926209747791</c:v>
                </c:pt>
                <c:pt idx="6244">
                  <c:v>8527.4965550447796</c:v>
                </c:pt>
                <c:pt idx="6245">
                  <c:v>8527.5032832939105</c:v>
                </c:pt>
                <c:pt idx="6246">
                  <c:v>8527.5043322299607</c:v>
                </c:pt>
                <c:pt idx="6247">
                  <c:v>8527.5079233087599</c:v>
                </c:pt>
                <c:pt idx="6248">
                  <c:v>8527.5092428699099</c:v>
                </c:pt>
                <c:pt idx="6249">
                  <c:v>8527.5144480264207</c:v>
                </c:pt>
                <c:pt idx="6250">
                  <c:v>8527.5158072970808</c:v>
                </c:pt>
                <c:pt idx="6251">
                  <c:v>8527.5159671557994</c:v>
                </c:pt>
                <c:pt idx="6252">
                  <c:v>8527.5199054771801</c:v>
                </c:pt>
                <c:pt idx="6253">
                  <c:v>8527.5231417613104</c:v>
                </c:pt>
                <c:pt idx="6254">
                  <c:v>8527.5233029152696</c:v>
                </c:pt>
                <c:pt idx="6255">
                  <c:v>8527.5269519025405</c:v>
                </c:pt>
                <c:pt idx="6256">
                  <c:v>8527.5316346334293</c:v>
                </c:pt>
                <c:pt idx="6257">
                  <c:v>8527.5336652286296</c:v>
                </c:pt>
                <c:pt idx="6258">
                  <c:v>8527.5344278069606</c:v>
                </c:pt>
                <c:pt idx="6259">
                  <c:v>8527.5370432087202</c:v>
                </c:pt>
                <c:pt idx="6260">
                  <c:v>8527.5392884910107</c:v>
                </c:pt>
                <c:pt idx="6261">
                  <c:v>8527.5426824428105</c:v>
                </c:pt>
                <c:pt idx="6262">
                  <c:v>8527.5461784461495</c:v>
                </c:pt>
                <c:pt idx="6263">
                  <c:v>8527.5501868925003</c:v>
                </c:pt>
                <c:pt idx="6264">
                  <c:v>8527.5530658531898</c:v>
                </c:pt>
                <c:pt idx="6265">
                  <c:v>8527.5555213075095</c:v>
                </c:pt>
                <c:pt idx="6266">
                  <c:v>8527.5567212514507</c:v>
                </c:pt>
                <c:pt idx="6267">
                  <c:v>8527.5578730695397</c:v>
                </c:pt>
                <c:pt idx="6268">
                  <c:v>8527.5623826384508</c:v>
                </c:pt>
                <c:pt idx="6269">
                  <c:v>8527.5647432794794</c:v>
                </c:pt>
                <c:pt idx="6270">
                  <c:v>8527.5648888321593</c:v>
                </c:pt>
                <c:pt idx="6271">
                  <c:v>8527.5663032589891</c:v>
                </c:pt>
                <c:pt idx="6272">
                  <c:v>8527.5687539030896</c:v>
                </c:pt>
                <c:pt idx="6273">
                  <c:v>8527.5700416741893</c:v>
                </c:pt>
                <c:pt idx="6274">
                  <c:v>8527.5717951040697</c:v>
                </c:pt>
                <c:pt idx="6275">
                  <c:v>8527.5751343527809</c:v>
                </c:pt>
                <c:pt idx="6276">
                  <c:v>8527.5754384156298</c:v>
                </c:pt>
                <c:pt idx="6277">
                  <c:v>8527.5771030858104</c:v>
                </c:pt>
                <c:pt idx="6278">
                  <c:v>8527.5784570751694</c:v>
                </c:pt>
                <c:pt idx="6279">
                  <c:v>8527.5812502724493</c:v>
                </c:pt>
                <c:pt idx="6280">
                  <c:v>8527.5848519299107</c:v>
                </c:pt>
                <c:pt idx="6281">
                  <c:v>8527.5859336145204</c:v>
                </c:pt>
                <c:pt idx="6282">
                  <c:v>8527.5862939115596</c:v>
                </c:pt>
                <c:pt idx="6283">
                  <c:v>8527.5876957772998</c:v>
                </c:pt>
                <c:pt idx="6284">
                  <c:v>8527.5883386589103</c:v>
                </c:pt>
                <c:pt idx="6285">
                  <c:v>8527.5920308418499</c:v>
                </c:pt>
                <c:pt idx="6286">
                  <c:v>8527.5935496585407</c:v>
                </c:pt>
                <c:pt idx="6287">
                  <c:v>8527.5951048284696</c:v>
                </c:pt>
                <c:pt idx="6288">
                  <c:v>8527.5961816655399</c:v>
                </c:pt>
                <c:pt idx="6289">
                  <c:v>8527.5998080270292</c:v>
                </c:pt>
                <c:pt idx="6290">
                  <c:v>8527.6002096002903</c:v>
                </c:pt>
                <c:pt idx="6291">
                  <c:v>8527.6012042229995</c:v>
                </c:pt>
                <c:pt idx="6292">
                  <c:v>8527.6012042353395</c:v>
                </c:pt>
                <c:pt idx="6293">
                  <c:v>8527.6057898085492</c:v>
                </c:pt>
                <c:pt idx="6294">
                  <c:v>8527.6099238172101</c:v>
                </c:pt>
                <c:pt idx="6295">
                  <c:v>8527.6112831067294</c:v>
                </c:pt>
                <c:pt idx="6296">
                  <c:v>8527.6146105050502</c:v>
                </c:pt>
                <c:pt idx="6297">
                  <c:v>8527.6159495748507</c:v>
                </c:pt>
                <c:pt idx="6298">
                  <c:v>8527.6224276870398</c:v>
                </c:pt>
                <c:pt idx="6299">
                  <c:v>8527.6285075694304</c:v>
                </c:pt>
                <c:pt idx="6300">
                  <c:v>8527.6300439527204</c:v>
                </c:pt>
                <c:pt idx="6301">
                  <c:v>8527.6338572651093</c:v>
                </c:pt>
                <c:pt idx="6302">
                  <c:v>8527.6347643006593</c:v>
                </c:pt>
                <c:pt idx="6303">
                  <c:v>8527.6388288368398</c:v>
                </c:pt>
                <c:pt idx="6304">
                  <c:v>8527.6416542432198</c:v>
                </c:pt>
                <c:pt idx="6305">
                  <c:v>8527.6456626895797</c:v>
                </c:pt>
                <c:pt idx="6306">
                  <c:v>8527.6481191050207</c:v>
                </c:pt>
                <c:pt idx="6307">
                  <c:v>8527.6520763640292</c:v>
                </c:pt>
                <c:pt idx="6308">
                  <c:v>8527.6521970610993</c:v>
                </c:pt>
                <c:pt idx="6309">
                  <c:v>8527.6547105004993</c:v>
                </c:pt>
                <c:pt idx="6310">
                  <c:v>8527.6553839277403</c:v>
                </c:pt>
                <c:pt idx="6311">
                  <c:v>8527.6554087800905</c:v>
                </c:pt>
                <c:pt idx="6312">
                  <c:v>8527.6602190765498</c:v>
                </c:pt>
                <c:pt idx="6313">
                  <c:v>8527.6617790529199</c:v>
                </c:pt>
                <c:pt idx="6314">
                  <c:v>8527.6642296962309</c:v>
                </c:pt>
                <c:pt idx="6315">
                  <c:v>8527.6655174586904</c:v>
                </c:pt>
                <c:pt idx="6316">
                  <c:v>8527.6709142001291</c:v>
                </c:pt>
                <c:pt idx="6317">
                  <c:v>8527.6725788954609</c:v>
                </c:pt>
                <c:pt idx="6318">
                  <c:v>8527.6784780751896</c:v>
                </c:pt>
                <c:pt idx="6319">
                  <c:v>8527.6799323353898</c:v>
                </c:pt>
                <c:pt idx="6320">
                  <c:v>8527.6831715712306</c:v>
                </c:pt>
                <c:pt idx="6321">
                  <c:v>8527.6866753622799</c:v>
                </c:pt>
                <c:pt idx="6322">
                  <c:v>8527.6869780793695</c:v>
                </c:pt>
                <c:pt idx="6323">
                  <c:v>8527.6873150470201</c:v>
                </c:pt>
                <c:pt idx="6324">
                  <c:v>8527.68902544304</c:v>
                </c:pt>
                <c:pt idx="6325">
                  <c:v>8527.6916574500501</c:v>
                </c:pt>
                <c:pt idx="6326">
                  <c:v>8527.6947891260497</c:v>
                </c:pt>
                <c:pt idx="6327">
                  <c:v>8527.6948306504601</c:v>
                </c:pt>
                <c:pt idx="6328">
                  <c:v>8527.6962553635203</c:v>
                </c:pt>
                <c:pt idx="6329">
                  <c:v>8527.6988655216992</c:v>
                </c:pt>
                <c:pt idx="6330">
                  <c:v>8527.698865548</c:v>
                </c:pt>
                <c:pt idx="6331">
                  <c:v>8527.7030301531704</c:v>
                </c:pt>
                <c:pt idx="6332">
                  <c:v>8527.7033557463401</c:v>
                </c:pt>
                <c:pt idx="6333">
                  <c:v>8527.7067051753402</c:v>
                </c:pt>
                <c:pt idx="6334">
                  <c:v>8527.7100862958396</c:v>
                </c:pt>
                <c:pt idx="6335">
                  <c:v>8527.7129726149105</c:v>
                </c:pt>
                <c:pt idx="6336">
                  <c:v>8527.7239833790809</c:v>
                </c:pt>
                <c:pt idx="6337">
                  <c:v>8527.7255197497998</c:v>
                </c:pt>
                <c:pt idx="6338">
                  <c:v>8527.7289048898892</c:v>
                </c:pt>
                <c:pt idx="6339">
                  <c:v>8527.7293330496104</c:v>
                </c:pt>
                <c:pt idx="6340">
                  <c:v>8527.7314218003303</c:v>
                </c:pt>
                <c:pt idx="6341">
                  <c:v>8527.7316943704991</c:v>
                </c:pt>
                <c:pt idx="6342">
                  <c:v>8527.7343046339192</c:v>
                </c:pt>
                <c:pt idx="6343">
                  <c:v>8527.7391326585694</c:v>
                </c:pt>
                <c:pt idx="6344">
                  <c:v>8527.7435949146693</c:v>
                </c:pt>
                <c:pt idx="6345">
                  <c:v>8527.7475521610995</c:v>
                </c:pt>
                <c:pt idx="6346">
                  <c:v>8527.7508845771608</c:v>
                </c:pt>
                <c:pt idx="6347">
                  <c:v>8527.7718987837397</c:v>
                </c:pt>
                <c:pt idx="6348">
                  <c:v>8527.7754081450403</c:v>
                </c:pt>
                <c:pt idx="6349">
                  <c:v>8527.7761895935892</c:v>
                </c:pt>
                <c:pt idx="6350">
                  <c:v>8527.7804220523594</c:v>
                </c:pt>
                <c:pt idx="6351">
                  <c:v>8527.7806354286095</c:v>
                </c:pt>
                <c:pt idx="6352">
                  <c:v>8527.78245388902</c:v>
                </c:pt>
                <c:pt idx="6353">
                  <c:v>8527.79026492312</c:v>
                </c:pt>
                <c:pt idx="6354">
                  <c:v>8527.7903064349593</c:v>
                </c:pt>
                <c:pt idx="6355">
                  <c:v>8527.7943991010507</c:v>
                </c:pt>
                <c:pt idx="6356">
                  <c:v>8527.79585856013</c:v>
                </c:pt>
                <c:pt idx="6357">
                  <c:v>8527.8021809849797</c:v>
                </c:pt>
                <c:pt idx="6358">
                  <c:v>8527.8022580686902</c:v>
                </c:pt>
                <c:pt idx="6359">
                  <c:v>8527.80687897186</c:v>
                </c:pt>
                <c:pt idx="6360">
                  <c:v>8527.8068790398502</c:v>
                </c:pt>
                <c:pt idx="6361">
                  <c:v>8527.8085424425008</c:v>
                </c:pt>
                <c:pt idx="6362">
                  <c:v>8527.8124807561908</c:v>
                </c:pt>
                <c:pt idx="6363">
                  <c:v>8527.8158781968505</c:v>
                </c:pt>
                <c:pt idx="6364">
                  <c:v>8527.8242099201307</c:v>
                </c:pt>
                <c:pt idx="6365">
                  <c:v>8527.8243806743994</c:v>
                </c:pt>
                <c:pt idx="6366">
                  <c:v>8527.8270030885396</c:v>
                </c:pt>
                <c:pt idx="6367">
                  <c:v>8527.8271701801496</c:v>
                </c:pt>
                <c:pt idx="6368">
                  <c:v>8527.8296184851697</c:v>
                </c:pt>
                <c:pt idx="6369">
                  <c:v>8527.8297688104194</c:v>
                </c:pt>
                <c:pt idx="6370">
                  <c:v>8527.83659472619</c:v>
                </c:pt>
                <c:pt idx="6371">
                  <c:v>8527.8456410644503</c:v>
                </c:pt>
                <c:pt idx="6372">
                  <c:v>8527.8480965942108</c:v>
                </c:pt>
                <c:pt idx="6373">
                  <c:v>8527.8484057988899</c:v>
                </c:pt>
                <c:pt idx="6374">
                  <c:v>8527.8504483511206</c:v>
                </c:pt>
                <c:pt idx="6375">
                  <c:v>8527.8549579046594</c:v>
                </c:pt>
                <c:pt idx="6376">
                  <c:v>8527.8574641188607</c:v>
                </c:pt>
                <c:pt idx="6377">
                  <c:v>8527.8643703907692</c:v>
                </c:pt>
                <c:pt idx="6378">
                  <c:v>8527.8673745933902</c:v>
                </c:pt>
                <c:pt idx="6379">
                  <c:v>8527.8710323618707</c:v>
                </c:pt>
                <c:pt idx="6380">
                  <c:v>8527.8738255540302</c:v>
                </c:pt>
                <c:pt idx="6381">
                  <c:v>8527.8761112131106</c:v>
                </c:pt>
                <c:pt idx="6382">
                  <c:v>8527.8774272166193</c:v>
                </c:pt>
                <c:pt idx="6383">
                  <c:v>8527.87886917777</c:v>
                </c:pt>
                <c:pt idx="6384">
                  <c:v>8527.8846061183103</c:v>
                </c:pt>
                <c:pt idx="6385">
                  <c:v>8527.8859256301002</c:v>
                </c:pt>
                <c:pt idx="6386">
                  <c:v>8527.8871101336499</c:v>
                </c:pt>
                <c:pt idx="6387">
                  <c:v>8527.8871101336499</c:v>
                </c:pt>
                <c:pt idx="6388">
                  <c:v>8527.8871102090907</c:v>
                </c:pt>
                <c:pt idx="6389">
                  <c:v>8527.8923833034896</c:v>
                </c:pt>
                <c:pt idx="6390">
                  <c:v>8527.8962163869292</c:v>
                </c:pt>
                <c:pt idx="6391">
                  <c:v>8527.8983650747596</c:v>
                </c:pt>
                <c:pt idx="6392">
                  <c:v>8527.9024990987891</c:v>
                </c:pt>
                <c:pt idx="6393">
                  <c:v>8527.9038583729398</c:v>
                </c:pt>
                <c:pt idx="6394">
                  <c:v>8527.9040182270091</c:v>
                </c:pt>
                <c:pt idx="6395">
                  <c:v>8527.9079565501306</c:v>
                </c:pt>
                <c:pt idx="6396">
                  <c:v>8527.9113539876398</c:v>
                </c:pt>
                <c:pt idx="6397">
                  <c:v>8527.9150029737502</c:v>
                </c:pt>
                <c:pt idx="6398">
                  <c:v>8527.91968570463</c:v>
                </c:pt>
                <c:pt idx="6399">
                  <c:v>8527.9224788793308</c:v>
                </c:pt>
                <c:pt idx="6400">
                  <c:v>8527.9273395668697</c:v>
                </c:pt>
                <c:pt idx="6401">
                  <c:v>8527.9342295196802</c:v>
                </c:pt>
                <c:pt idx="6402">
                  <c:v>8527.9382379660292</c:v>
                </c:pt>
                <c:pt idx="6403">
                  <c:v>8527.9411169290506</c:v>
                </c:pt>
                <c:pt idx="6404">
                  <c:v>8527.9435723787101</c:v>
                </c:pt>
                <c:pt idx="6405">
                  <c:v>8527.9459241419099</c:v>
                </c:pt>
                <c:pt idx="6406">
                  <c:v>8527.9527943530102</c:v>
                </c:pt>
                <c:pt idx="6407">
                  <c:v>8527.9543543319396</c:v>
                </c:pt>
                <c:pt idx="6408">
                  <c:v>8527.9568049758891</c:v>
                </c:pt>
                <c:pt idx="6409">
                  <c:v>8527.9580927453899</c:v>
                </c:pt>
                <c:pt idx="6410">
                  <c:v>8527.9598461752703</c:v>
                </c:pt>
                <c:pt idx="6411">
                  <c:v>8527.9651541616695</c:v>
                </c:pt>
                <c:pt idx="6412">
                  <c:v>8527.9660868961291</c:v>
                </c:pt>
                <c:pt idx="6413">
                  <c:v>8527.96650814637</c:v>
                </c:pt>
                <c:pt idx="6414">
                  <c:v>8527.9693013448195</c:v>
                </c:pt>
                <c:pt idx="6415">
                  <c:v>8527.9729030011204</c:v>
                </c:pt>
                <c:pt idx="6416">
                  <c:v>8527.9739846903794</c:v>
                </c:pt>
                <c:pt idx="6417">
                  <c:v>8527.9743449874204</c:v>
                </c:pt>
                <c:pt idx="6418">
                  <c:v>8527.9757231138592</c:v>
                </c:pt>
                <c:pt idx="6419">
                  <c:v>8527.9757468502503</c:v>
                </c:pt>
                <c:pt idx="6420">
                  <c:v>8527.9798903285991</c:v>
                </c:pt>
                <c:pt idx="6421">
                  <c:v>8527.9816007297395</c:v>
                </c:pt>
                <c:pt idx="6422">
                  <c:v>8527.9842327367496</c:v>
                </c:pt>
                <c:pt idx="6423">
                  <c:v>8527.9878591005599</c:v>
                </c:pt>
                <c:pt idx="6424">
                  <c:v>8527.99384088441</c:v>
                </c:pt>
                <c:pt idx="6425">
                  <c:v>8527.9959310125505</c:v>
                </c:pt>
                <c:pt idx="6426">
                  <c:v>8527.9979748895803</c:v>
                </c:pt>
                <c:pt idx="6427">
                  <c:v>8527.9990596640801</c:v>
                </c:pt>
                <c:pt idx="6428">
                  <c:v>8528.0031182104703</c:v>
                </c:pt>
                <c:pt idx="6429">
                  <c:v>8528.0104787582495</c:v>
                </c:pt>
                <c:pt idx="6430">
                  <c:v>8528.0165586452895</c:v>
                </c:pt>
                <c:pt idx="6431">
                  <c:v>8528.0180950262493</c:v>
                </c:pt>
                <c:pt idx="6432">
                  <c:v>8528.0219083363099</c:v>
                </c:pt>
                <c:pt idx="6433">
                  <c:v>8528.0228153765202</c:v>
                </c:pt>
                <c:pt idx="6434">
                  <c:v>8528.0239970870298</c:v>
                </c:pt>
                <c:pt idx="6435">
                  <c:v>8528.02559491992</c:v>
                </c:pt>
                <c:pt idx="6436">
                  <c:v>8528.0268799103796</c:v>
                </c:pt>
                <c:pt idx="6437">
                  <c:v>8528.0317079452798</c:v>
                </c:pt>
                <c:pt idx="6438">
                  <c:v>8528.0361701808797</c:v>
                </c:pt>
                <c:pt idx="6439">
                  <c:v>8528.0401274375599</c:v>
                </c:pt>
                <c:pt idx="6440">
                  <c:v>8528.04276157403</c:v>
                </c:pt>
                <c:pt idx="6441">
                  <c:v>8528.0434598536194</c:v>
                </c:pt>
                <c:pt idx="6442">
                  <c:v>8528.0438170302605</c:v>
                </c:pt>
                <c:pt idx="6443">
                  <c:v>8528.0452568959408</c:v>
                </c:pt>
                <c:pt idx="6444">
                  <c:v>8528.0456021428108</c:v>
                </c:pt>
                <c:pt idx="6445">
                  <c:v>8528.0482701500805</c:v>
                </c:pt>
                <c:pt idx="6446">
                  <c:v>8528.0494840429092</c:v>
                </c:pt>
                <c:pt idx="6447">
                  <c:v>8528.0498301258704</c:v>
                </c:pt>
                <c:pt idx="6448">
                  <c:v>8528.0522807690395</c:v>
                </c:pt>
                <c:pt idx="6449">
                  <c:v>8528.0525971138795</c:v>
                </c:pt>
                <c:pt idx="6450">
                  <c:v>8528.0535685298892</c:v>
                </c:pt>
                <c:pt idx="6451">
                  <c:v>8528.0572684220897</c:v>
                </c:pt>
                <c:pt idx="6452">
                  <c:v>8528.0606299713199</c:v>
                </c:pt>
                <c:pt idx="6453">
                  <c:v>8528.0628318861109</c:v>
                </c:pt>
                <c:pt idx="6454">
                  <c:v>8528.0645103379993</c:v>
                </c:pt>
                <c:pt idx="6455">
                  <c:v>8528.0679834112507</c:v>
                </c:pt>
                <c:pt idx="6456">
                  <c:v>8528.0694605000299</c:v>
                </c:pt>
                <c:pt idx="6457">
                  <c:v>8528.0750291552395</c:v>
                </c:pt>
                <c:pt idx="6458">
                  <c:v>8528.0753661193794</c:v>
                </c:pt>
                <c:pt idx="6459">
                  <c:v>8528.0770765142497</c:v>
                </c:pt>
                <c:pt idx="6460">
                  <c:v>8528.0778682809305</c:v>
                </c:pt>
                <c:pt idx="6461">
                  <c:v>8528.07870806549</c:v>
                </c:pt>
                <c:pt idx="6462">
                  <c:v>8528.0797085212507</c:v>
                </c:pt>
                <c:pt idx="6463">
                  <c:v>8528.0828401995805</c:v>
                </c:pt>
                <c:pt idx="6464">
                  <c:v>8528.0828817216607</c:v>
                </c:pt>
                <c:pt idx="6465">
                  <c:v>8528.0910812243801</c:v>
                </c:pt>
                <c:pt idx="6466">
                  <c:v>8528.0947562511992</c:v>
                </c:pt>
                <c:pt idx="6467">
                  <c:v>8528.1010236907696</c:v>
                </c:pt>
                <c:pt idx="6468">
                  <c:v>8528.1024673805805</c:v>
                </c:pt>
                <c:pt idx="6469">
                  <c:v>8528.1098063709196</c:v>
                </c:pt>
                <c:pt idx="6470">
                  <c:v>8528.1098064463495</c:v>
                </c:pt>
                <c:pt idx="6471">
                  <c:v>8528.1098064463495</c:v>
                </c:pt>
                <c:pt idx="6472">
                  <c:v>8528.1120344549399</c:v>
                </c:pt>
                <c:pt idx="6473">
                  <c:v>8528.1125712394696</c:v>
                </c:pt>
                <c:pt idx="6474">
                  <c:v>8528.1135708233305</c:v>
                </c:pt>
                <c:pt idx="6475">
                  <c:v>8528.1169559611008</c:v>
                </c:pt>
                <c:pt idx="6476">
                  <c:v>8528.1194728715309</c:v>
                </c:pt>
                <c:pt idx="6477">
                  <c:v>8528.11974544636</c:v>
                </c:pt>
                <c:pt idx="6478">
                  <c:v>8528.1271837297809</c:v>
                </c:pt>
                <c:pt idx="6479">
                  <c:v>8528.1291700077709</c:v>
                </c:pt>
                <c:pt idx="6480">
                  <c:v>8528.1309672109692</c:v>
                </c:pt>
                <c:pt idx="6481">
                  <c:v>8528.1316459905302</c:v>
                </c:pt>
                <c:pt idx="6482">
                  <c:v>8528.1352564077806</c:v>
                </c:pt>
                <c:pt idx="6483">
                  <c:v>8528.1356032346303</c:v>
                </c:pt>
                <c:pt idx="6484">
                  <c:v>8528.1407326804401</c:v>
                </c:pt>
                <c:pt idx="6485">
                  <c:v>8528.1595864929204</c:v>
                </c:pt>
                <c:pt idx="6486">
                  <c:v>8528.1599498596006</c:v>
                </c:pt>
                <c:pt idx="6487">
                  <c:v>8528.1634592208993</c:v>
                </c:pt>
                <c:pt idx="6488">
                  <c:v>8528.1642406648007</c:v>
                </c:pt>
                <c:pt idx="6489">
                  <c:v>8528.1659616925699</c:v>
                </c:pt>
                <c:pt idx="6490">
                  <c:v>8528.1686864998192</c:v>
                </c:pt>
                <c:pt idx="6491">
                  <c:v>8528.1705049648808</c:v>
                </c:pt>
                <c:pt idx="6492">
                  <c:v>8528.17418385786</c:v>
                </c:pt>
                <c:pt idx="6493">
                  <c:v>8528.1785008963197</c:v>
                </c:pt>
                <c:pt idx="6494">
                  <c:v>8528.1902320608497</c:v>
                </c:pt>
                <c:pt idx="6495">
                  <c:v>8528.1943557523191</c:v>
                </c:pt>
                <c:pt idx="6496">
                  <c:v>8528.19649950042</c:v>
                </c:pt>
                <c:pt idx="6497">
                  <c:v>8528.1965935137105</c:v>
                </c:pt>
                <c:pt idx="6498">
                  <c:v>8528.1979431745094</c:v>
                </c:pt>
                <c:pt idx="6499">
                  <c:v>8528.1984192815107</c:v>
                </c:pt>
                <c:pt idx="6500">
                  <c:v>8528.2005318291394</c:v>
                </c:pt>
                <c:pt idx="6501">
                  <c:v>8528.2039292692207</c:v>
                </c:pt>
                <c:pt idx="6502">
                  <c:v>8528.2122609913295</c:v>
                </c:pt>
                <c:pt idx="6503">
                  <c:v>8528.2124317456</c:v>
                </c:pt>
                <c:pt idx="6504">
                  <c:v>8528.2150541609099</c:v>
                </c:pt>
                <c:pt idx="6505">
                  <c:v>8528.2152212560104</c:v>
                </c:pt>
                <c:pt idx="6506">
                  <c:v>8528.2176695587095</c:v>
                </c:pt>
                <c:pt idx="6507">
                  <c:v>8528.2204879056608</c:v>
                </c:pt>
                <c:pt idx="6508">
                  <c:v>8528.2239192239904</c:v>
                </c:pt>
                <c:pt idx="6509">
                  <c:v>8528.2246457985602</c:v>
                </c:pt>
                <c:pt idx="6510">
                  <c:v>8528.2307322174292</c:v>
                </c:pt>
                <c:pt idx="6511">
                  <c:v>8528.2361476654096</c:v>
                </c:pt>
                <c:pt idx="6512">
                  <c:v>8528.2384994234799</c:v>
                </c:pt>
                <c:pt idx="6513">
                  <c:v>8528.2418803833407</c:v>
                </c:pt>
                <c:pt idx="6514">
                  <c:v>8528.2430089805202</c:v>
                </c:pt>
                <c:pt idx="6515">
                  <c:v>8528.2586621623395</c:v>
                </c:pt>
                <c:pt idx="6516">
                  <c:v>8528.2618766264004</c:v>
                </c:pt>
                <c:pt idx="6517">
                  <c:v>8528.2641622843203</c:v>
                </c:pt>
                <c:pt idx="6518">
                  <c:v>8528.2654782878199</c:v>
                </c:pt>
                <c:pt idx="6519">
                  <c:v>8528.2655335771797</c:v>
                </c:pt>
                <c:pt idx="6520">
                  <c:v>8528.2669202536308</c:v>
                </c:pt>
                <c:pt idx="6521">
                  <c:v>8528.2726571918392</c:v>
                </c:pt>
                <c:pt idx="6522">
                  <c:v>8528.2739767059593</c:v>
                </c:pt>
                <c:pt idx="6523">
                  <c:v>8528.2751612048596</c:v>
                </c:pt>
                <c:pt idx="6524">
                  <c:v>8528.2751612048596</c:v>
                </c:pt>
                <c:pt idx="6525">
                  <c:v>8528.2751612048596</c:v>
                </c:pt>
                <c:pt idx="6526">
                  <c:v>8528.2751612849497</c:v>
                </c:pt>
                <c:pt idx="6527">
                  <c:v>8528.2801114534905</c:v>
                </c:pt>
                <c:pt idx="6528">
                  <c:v>8528.2804343770204</c:v>
                </c:pt>
                <c:pt idx="6529">
                  <c:v>8528.2812606273201</c:v>
                </c:pt>
                <c:pt idx="6530">
                  <c:v>8528.2864161506295</c:v>
                </c:pt>
                <c:pt idx="6531">
                  <c:v>8528.2885062787609</c:v>
                </c:pt>
                <c:pt idx="6532">
                  <c:v>8528.2898315619605</c:v>
                </c:pt>
                <c:pt idx="6533">
                  <c:v>8528.2905501711593</c:v>
                </c:pt>
                <c:pt idx="6534">
                  <c:v>8528.2916349507796</c:v>
                </c:pt>
                <c:pt idx="6535">
                  <c:v>8528.2920692982098</c:v>
                </c:pt>
                <c:pt idx="6536">
                  <c:v>8528.2952368589995</c:v>
                </c:pt>
                <c:pt idx="6537">
                  <c:v>8528.2960076230793</c:v>
                </c:pt>
                <c:pt idx="6538">
                  <c:v>8528.2992439037098</c:v>
                </c:pt>
                <c:pt idx="6539">
                  <c:v>8528.3030540449508</c:v>
                </c:pt>
                <c:pt idx="6540">
                  <c:v>8528.3077367758306</c:v>
                </c:pt>
                <c:pt idx="6541">
                  <c:v>8528.3105299516992</c:v>
                </c:pt>
                <c:pt idx="6542">
                  <c:v>8528.3131453557799</c:v>
                </c:pt>
                <c:pt idx="6543">
                  <c:v>8528.3131988225505</c:v>
                </c:pt>
                <c:pt idx="6544">
                  <c:v>8528.3153906427306</c:v>
                </c:pt>
                <c:pt idx="6545">
                  <c:v>8528.3181701861304</c:v>
                </c:pt>
                <c:pt idx="6546">
                  <c:v>8528.3262890395708</c:v>
                </c:pt>
                <c:pt idx="6547">
                  <c:v>8528.3316234499198</c:v>
                </c:pt>
                <c:pt idx="6548">
                  <c:v>8528.3328234031796</c:v>
                </c:pt>
                <c:pt idx="6549">
                  <c:v>8528.3339752142692</c:v>
                </c:pt>
                <c:pt idx="6550">
                  <c:v>8528.3360351300798</c:v>
                </c:pt>
                <c:pt idx="6551">
                  <c:v>8528.3408454265409</c:v>
                </c:pt>
                <c:pt idx="6552">
                  <c:v>8528.34205932449</c:v>
                </c:pt>
                <c:pt idx="6553">
                  <c:v>8528.3424054048901</c:v>
                </c:pt>
                <c:pt idx="6554">
                  <c:v>8528.3451724005809</c:v>
                </c:pt>
                <c:pt idx="6555">
                  <c:v>8528.3461438165905</c:v>
                </c:pt>
                <c:pt idx="6556">
                  <c:v>8528.3515405580401</c:v>
                </c:pt>
                <c:pt idx="6557">
                  <c:v>8528.3532052375303</c:v>
                </c:pt>
                <c:pt idx="6558">
                  <c:v>8528.3534191907293</c:v>
                </c:pt>
                <c:pt idx="6559">
                  <c:v>8528.35413797199</c:v>
                </c:pt>
                <c:pt idx="6560">
                  <c:v>8528.3554071728104</c:v>
                </c:pt>
                <c:pt idx="6561">
                  <c:v>8528.3570856042206</c:v>
                </c:pt>
                <c:pt idx="6562">
                  <c:v>8528.3573524171898</c:v>
                </c:pt>
                <c:pt idx="6563">
                  <c:v>8528.3609540723191</c:v>
                </c:pt>
                <c:pt idx="6564">
                  <c:v>8528.3620357662403</c:v>
                </c:pt>
                <c:pt idx="6565">
                  <c:v>8528.3623960632794</c:v>
                </c:pt>
                <c:pt idx="6566">
                  <c:v>8528.3663843530194</c:v>
                </c:pt>
                <c:pt idx="6567">
                  <c:v>8528.3679414009603</c:v>
                </c:pt>
                <c:pt idx="6568">
                  <c:v>8528.3696518009492</c:v>
                </c:pt>
                <c:pt idx="6569">
                  <c:v>8528.3754570083693</c:v>
                </c:pt>
                <c:pt idx="6570">
                  <c:v>8528.3759101740998</c:v>
                </c:pt>
                <c:pt idx="6571">
                  <c:v>8528.3818919602709</c:v>
                </c:pt>
                <c:pt idx="6572">
                  <c:v>8528.3839820884095</c:v>
                </c:pt>
                <c:pt idx="6573">
                  <c:v>8528.3871107352898</c:v>
                </c:pt>
                <c:pt idx="6574">
                  <c:v>8528.3898440822904</c:v>
                </c:pt>
                <c:pt idx="6575">
                  <c:v>8528.3985298294501</c:v>
                </c:pt>
                <c:pt idx="6576">
                  <c:v>8528.4000416342096</c:v>
                </c:pt>
                <c:pt idx="6577">
                  <c:v>8528.4046097211503</c:v>
                </c:pt>
                <c:pt idx="6578">
                  <c:v>8528.4120481582304</c:v>
                </c:pt>
                <c:pt idx="6579">
                  <c:v>8528.4136459957808</c:v>
                </c:pt>
                <c:pt idx="6580">
                  <c:v>8528.4197590164804</c:v>
                </c:pt>
                <c:pt idx="6581">
                  <c:v>8528.4235424771905</c:v>
                </c:pt>
                <c:pt idx="6582">
                  <c:v>8528.4242212567406</c:v>
                </c:pt>
                <c:pt idx="6583">
                  <c:v>8528.4281785110907</c:v>
                </c:pt>
                <c:pt idx="6584">
                  <c:v>8528.4308126475607</c:v>
                </c:pt>
                <c:pt idx="6585">
                  <c:v>8528.4314860794693</c:v>
                </c:pt>
                <c:pt idx="6586">
                  <c:v>8528.4318681014702</c:v>
                </c:pt>
                <c:pt idx="6587">
                  <c:v>8528.4333079671396</c:v>
                </c:pt>
                <c:pt idx="6588">
                  <c:v>8528.4363212236203</c:v>
                </c:pt>
                <c:pt idx="6589">
                  <c:v>8528.4375351152794</c:v>
                </c:pt>
                <c:pt idx="6590">
                  <c:v>8528.4378811988208</c:v>
                </c:pt>
                <c:pt idx="6591">
                  <c:v>8528.4406481850892</c:v>
                </c:pt>
                <c:pt idx="6592">
                  <c:v>8528.4416196011007</c:v>
                </c:pt>
                <c:pt idx="6593">
                  <c:v>8528.4416478592902</c:v>
                </c:pt>
                <c:pt idx="6594">
                  <c:v>8528.4438507505693</c:v>
                </c:pt>
                <c:pt idx="6595">
                  <c:v>8528.4488949878105</c:v>
                </c:pt>
                <c:pt idx="6596">
                  <c:v>8528.4508829573097</c:v>
                </c:pt>
                <c:pt idx="6597">
                  <c:v>8528.4521617796199</c:v>
                </c:pt>
                <c:pt idx="6598">
                  <c:v>8528.4525614138693</c:v>
                </c:pt>
                <c:pt idx="6599">
                  <c:v>8528.4545802269095</c:v>
                </c:pt>
                <c:pt idx="6600">
                  <c:v>8528.4560344871097</c:v>
                </c:pt>
                <c:pt idx="6601">
                  <c:v>8528.4585369741508</c:v>
                </c:pt>
                <c:pt idx="6602">
                  <c:v>8528.4625845588707</c:v>
                </c:pt>
                <c:pt idx="6603">
                  <c:v>8528.4627775046902</c:v>
                </c:pt>
                <c:pt idx="6604">
                  <c:v>8528.4630802311003</c:v>
                </c:pt>
                <c:pt idx="6605">
                  <c:v>8528.4634171917496</c:v>
                </c:pt>
                <c:pt idx="6606">
                  <c:v>8528.4659193567895</c:v>
                </c:pt>
                <c:pt idx="6607">
                  <c:v>8528.4667591381494</c:v>
                </c:pt>
                <c:pt idx="6608">
                  <c:v>8528.4791322955807</c:v>
                </c:pt>
                <c:pt idx="6609">
                  <c:v>8528.4824444781898</c:v>
                </c:pt>
                <c:pt idx="6610">
                  <c:v>8528.4828073270601</c:v>
                </c:pt>
                <c:pt idx="6611">
                  <c:v>8528.4890747666304</c:v>
                </c:pt>
                <c:pt idx="6612">
                  <c:v>8528.4905184535291</c:v>
                </c:pt>
                <c:pt idx="6613">
                  <c:v>8528.4971908628904</c:v>
                </c:pt>
                <c:pt idx="6614">
                  <c:v>8528.4978574421202</c:v>
                </c:pt>
                <c:pt idx="6615">
                  <c:v>8528.4978575222194</c:v>
                </c:pt>
                <c:pt idx="6616">
                  <c:v>8528.4978575222194</c:v>
                </c:pt>
                <c:pt idx="6617">
                  <c:v>8528.5000855308008</c:v>
                </c:pt>
                <c:pt idx="6618">
                  <c:v>8528.5006222459397</c:v>
                </c:pt>
                <c:pt idx="6619">
                  <c:v>8528.5050070322995</c:v>
                </c:pt>
                <c:pt idx="6620">
                  <c:v>8528.5075239427297</c:v>
                </c:pt>
                <c:pt idx="6621">
                  <c:v>8528.5077965222299</c:v>
                </c:pt>
                <c:pt idx="6622">
                  <c:v>8528.5152348009797</c:v>
                </c:pt>
                <c:pt idx="6623">
                  <c:v>8528.5158840874192</c:v>
                </c:pt>
                <c:pt idx="6624">
                  <c:v>8528.5172210801393</c:v>
                </c:pt>
                <c:pt idx="6625">
                  <c:v>8528.5190182868391</c:v>
                </c:pt>
                <c:pt idx="6626">
                  <c:v>8528.5196970663892</c:v>
                </c:pt>
                <c:pt idx="6627">
                  <c:v>8528.5233074836397</c:v>
                </c:pt>
                <c:pt idx="6628">
                  <c:v>8528.5236543081701</c:v>
                </c:pt>
                <c:pt idx="6629">
                  <c:v>8528.5287837516498</c:v>
                </c:pt>
                <c:pt idx="6630">
                  <c:v>8528.5355842467397</c:v>
                </c:pt>
                <c:pt idx="6631">
                  <c:v>8528.5382351148801</c:v>
                </c:pt>
                <c:pt idx="6632">
                  <c:v>8528.5408454425597</c:v>
                </c:pt>
                <c:pt idx="6633">
                  <c:v>8528.5408454425597</c:v>
                </c:pt>
                <c:pt idx="6634">
                  <c:v>8528.5449967486693</c:v>
                </c:pt>
                <c:pt idx="6635">
                  <c:v>8528.5476375641301</c:v>
                </c:pt>
                <c:pt idx="6636">
                  <c:v>8528.5522917359995</c:v>
                </c:pt>
                <c:pt idx="6637">
                  <c:v>8528.5540127649401</c:v>
                </c:pt>
                <c:pt idx="6638">
                  <c:v>8528.5572969587502</c:v>
                </c:pt>
                <c:pt idx="6639">
                  <c:v>8528.5585560407399</c:v>
                </c:pt>
                <c:pt idx="6640">
                  <c:v>8528.5622349305195</c:v>
                </c:pt>
                <c:pt idx="6641">
                  <c:v>8528.5652324682997</c:v>
                </c:pt>
                <c:pt idx="6642">
                  <c:v>8528.5665519721806</c:v>
                </c:pt>
                <c:pt idx="6643">
                  <c:v>8528.5719607118499</c:v>
                </c:pt>
                <c:pt idx="6644">
                  <c:v>8528.5779202878402</c:v>
                </c:pt>
                <c:pt idx="6645">
                  <c:v>8528.58240682818</c:v>
                </c:pt>
                <c:pt idx="6646">
                  <c:v>8528.5845505762809</c:v>
                </c:pt>
                <c:pt idx="6647">
                  <c:v>8528.5846445849093</c:v>
                </c:pt>
                <c:pt idx="6648">
                  <c:v>8528.5859942474599</c:v>
                </c:pt>
                <c:pt idx="6649">
                  <c:v>8528.5885829020899</c:v>
                </c:pt>
                <c:pt idx="6650">
                  <c:v>8528.5918191904202</c:v>
                </c:pt>
                <c:pt idx="6651">
                  <c:v>8528.6003120625392</c:v>
                </c:pt>
                <c:pt idx="6652">
                  <c:v>8528.6031052332801</c:v>
                </c:pt>
                <c:pt idx="6653">
                  <c:v>8528.6032723318694</c:v>
                </c:pt>
                <c:pt idx="6654">
                  <c:v>8528.6057206322403</c:v>
                </c:pt>
                <c:pt idx="6655">
                  <c:v>8528.6085389815198</c:v>
                </c:pt>
                <c:pt idx="6656">
                  <c:v>8528.6113598719203</c:v>
                </c:pt>
                <c:pt idx="6657">
                  <c:v>8528.6119703140503</c:v>
                </c:pt>
                <c:pt idx="6658">
                  <c:v>8528.6126968709195</c:v>
                </c:pt>
                <c:pt idx="6659">
                  <c:v>8528.6148558696696</c:v>
                </c:pt>
                <c:pt idx="6660">
                  <c:v>8528.6187832932901</c:v>
                </c:pt>
                <c:pt idx="6661">
                  <c:v>8528.6188643160203</c:v>
                </c:pt>
                <c:pt idx="6662">
                  <c:v>8528.6253986693901</c:v>
                </c:pt>
                <c:pt idx="6663">
                  <c:v>8528.6265504958501</c:v>
                </c:pt>
                <c:pt idx="6664">
                  <c:v>8528.6278426293193</c:v>
                </c:pt>
                <c:pt idx="6665">
                  <c:v>8528.6310600563793</c:v>
                </c:pt>
                <c:pt idx="6666">
                  <c:v>8528.6335662612692</c:v>
                </c:pt>
                <c:pt idx="6667">
                  <c:v>8528.6404725331795</c:v>
                </c:pt>
                <c:pt idx="6668">
                  <c:v>8528.6441158447396</c:v>
                </c:pt>
                <c:pt idx="6669">
                  <c:v>8528.6467132382095</c:v>
                </c:pt>
                <c:pt idx="6670">
                  <c:v>8528.6528601441496</c:v>
                </c:pt>
                <c:pt idx="6671">
                  <c:v>8528.6528601713908</c:v>
                </c:pt>
                <c:pt idx="6672">
                  <c:v>8528.6563732022096</c:v>
                </c:pt>
                <c:pt idx="6673">
                  <c:v>8528.66070826537</c:v>
                </c:pt>
                <c:pt idx="6674">
                  <c:v>8528.6620277818292</c:v>
                </c:pt>
                <c:pt idx="6675">
                  <c:v>8528.6665469844593</c:v>
                </c:pt>
                <c:pt idx="6676">
                  <c:v>8528.6684854505493</c:v>
                </c:pt>
                <c:pt idx="6677">
                  <c:v>8528.6744672264904</c:v>
                </c:pt>
                <c:pt idx="6678">
                  <c:v>8528.6765573546199</c:v>
                </c:pt>
                <c:pt idx="6679">
                  <c:v>8528.6778826378195</c:v>
                </c:pt>
                <c:pt idx="6680">
                  <c:v>8528.6796860219893</c:v>
                </c:pt>
                <c:pt idx="6681">
                  <c:v>8528.6799605246597</c:v>
                </c:pt>
                <c:pt idx="6682">
                  <c:v>8528.6801203694195</c:v>
                </c:pt>
                <c:pt idx="6683">
                  <c:v>8528.6832879313697</c:v>
                </c:pt>
                <c:pt idx="6684">
                  <c:v>8528.6840586960298</c:v>
                </c:pt>
                <c:pt idx="6685">
                  <c:v>8528.6872949749195</c:v>
                </c:pt>
                <c:pt idx="6686">
                  <c:v>8528.6911051161496</c:v>
                </c:pt>
                <c:pt idx="6687">
                  <c:v>8528.7011964293197</c:v>
                </c:pt>
                <c:pt idx="6688">
                  <c:v>8528.7103316667399</c:v>
                </c:pt>
                <c:pt idx="6689">
                  <c:v>8528.7143401130998</c:v>
                </c:pt>
                <c:pt idx="6690">
                  <c:v>8528.7208744790405</c:v>
                </c:pt>
                <c:pt idx="6691">
                  <c:v>8528.7240613456797</c:v>
                </c:pt>
                <c:pt idx="6692">
                  <c:v>8528.7240862036106</c:v>
                </c:pt>
                <c:pt idx="6693">
                  <c:v>8528.7244433881697</c:v>
                </c:pt>
                <c:pt idx="6694">
                  <c:v>8528.7288965000698</c:v>
                </c:pt>
                <c:pt idx="6695">
                  <c:v>8528.7301103968603</c:v>
                </c:pt>
                <c:pt idx="6696">
                  <c:v>8528.7304564778406</c:v>
                </c:pt>
                <c:pt idx="6697">
                  <c:v>8528.7332234717906</c:v>
                </c:pt>
                <c:pt idx="6698">
                  <c:v>8528.7341948878002</c:v>
                </c:pt>
                <c:pt idx="6699">
                  <c:v>8528.7395916292407</c:v>
                </c:pt>
                <c:pt idx="6700">
                  <c:v>8528.7414702642709</c:v>
                </c:pt>
                <c:pt idx="6701">
                  <c:v>8528.7421890478508</c:v>
                </c:pt>
                <c:pt idx="6702">
                  <c:v>8528.7426221994592</c:v>
                </c:pt>
                <c:pt idx="6703">
                  <c:v>8528.7434582440092</c:v>
                </c:pt>
                <c:pt idx="6704">
                  <c:v>8528.7451366800797</c:v>
                </c:pt>
                <c:pt idx="6705">
                  <c:v>8528.7471554931199</c:v>
                </c:pt>
                <c:pt idx="6706">
                  <c:v>8528.7500868420993</c:v>
                </c:pt>
                <c:pt idx="6707">
                  <c:v>8528.7518252115697</c:v>
                </c:pt>
                <c:pt idx="6708">
                  <c:v>8528.7518489961494</c:v>
                </c:pt>
                <c:pt idx="6709">
                  <c:v>8528.7544354265501</c:v>
                </c:pt>
                <c:pt idx="6710">
                  <c:v>8528.7553527913897</c:v>
                </c:pt>
                <c:pt idx="6711">
                  <c:v>8528.7559924733305</c:v>
                </c:pt>
                <c:pt idx="6712">
                  <c:v>8528.7577028721498</c:v>
                </c:pt>
                <c:pt idx="6713">
                  <c:v>8528.7603348791599</c:v>
                </c:pt>
                <c:pt idx="6714">
                  <c:v>8528.7634665495698</c:v>
                </c:pt>
                <c:pt idx="6715">
                  <c:v>8528.7635080795699</c:v>
                </c:pt>
                <c:pt idx="6716">
                  <c:v>8528.7642082627808</c:v>
                </c:pt>
                <c:pt idx="6717">
                  <c:v>8528.7642082627808</c:v>
                </c:pt>
                <c:pt idx="6718">
                  <c:v>8528.7642082627808</c:v>
                </c:pt>
                <c:pt idx="6719">
                  <c:v>8528.7642082627808</c:v>
                </c:pt>
                <c:pt idx="6720">
                  <c:v>8528.7642082847306</c:v>
                </c:pt>
                <c:pt idx="6721">
                  <c:v>8528.7642083009705</c:v>
                </c:pt>
                <c:pt idx="6722">
                  <c:v>8528.7642083391493</c:v>
                </c:pt>
                <c:pt idx="6723">
                  <c:v>8528.7642083391493</c:v>
                </c:pt>
                <c:pt idx="6724">
                  <c:v>8528.7642083391493</c:v>
                </c:pt>
                <c:pt idx="6725">
                  <c:v>8528.7699430361299</c:v>
                </c:pt>
                <c:pt idx="6726">
                  <c:v>8528.7720331642704</c:v>
                </c:pt>
                <c:pt idx="6727">
                  <c:v>8528.7738937147606</c:v>
                </c:pt>
                <c:pt idx="6728">
                  <c:v>8528.7751618064904</c:v>
                </c:pt>
                <c:pt idx="6729">
                  <c:v>8528.7778950931897</c:v>
                </c:pt>
                <c:pt idx="6730">
                  <c:v>8528.7778951581495</c:v>
                </c:pt>
                <c:pt idx="6731">
                  <c:v>8528.7787637221609</c:v>
                </c:pt>
                <c:pt idx="6732">
                  <c:v>8528.7832795623599</c:v>
                </c:pt>
                <c:pt idx="6733">
                  <c:v>8528.7941971733198</c:v>
                </c:pt>
                <c:pt idx="6734">
                  <c:v>8528.7980104787202</c:v>
                </c:pt>
                <c:pt idx="6735">
                  <c:v>8528.8000992294401</c:v>
                </c:pt>
                <c:pt idx="6736">
                  <c:v>8528.8016970716399</c:v>
                </c:pt>
                <c:pt idx="6737">
                  <c:v>8528.8029820574393</c:v>
                </c:pt>
                <c:pt idx="6738">
                  <c:v>8528.8078100876792</c:v>
                </c:pt>
                <c:pt idx="6739">
                  <c:v>8528.8115935530495</c:v>
                </c:pt>
                <c:pt idx="6740">
                  <c:v>8528.8122723325996</c:v>
                </c:pt>
                <c:pt idx="6741">
                  <c:v>8528.8162295846196</c:v>
                </c:pt>
                <c:pt idx="6742">
                  <c:v>8528.8195371553302</c:v>
                </c:pt>
                <c:pt idx="6743">
                  <c:v>8528.8195620006809</c:v>
                </c:pt>
                <c:pt idx="6744">
                  <c:v>8528.8199191726708</c:v>
                </c:pt>
                <c:pt idx="6745">
                  <c:v>8528.8213590383493</c:v>
                </c:pt>
                <c:pt idx="6746">
                  <c:v>8528.8255861876496</c:v>
                </c:pt>
                <c:pt idx="6747">
                  <c:v>8528.8286992562898</c:v>
                </c:pt>
                <c:pt idx="6748">
                  <c:v>8528.8319018235197</c:v>
                </c:pt>
                <c:pt idx="6749">
                  <c:v>8528.8369460613394</c:v>
                </c:pt>
                <c:pt idx="6750">
                  <c:v>8528.8380979839694</c:v>
                </c:pt>
                <c:pt idx="6751">
                  <c:v>8528.8389340285194</c:v>
                </c:pt>
                <c:pt idx="6752">
                  <c:v>8528.8402128508296</c:v>
                </c:pt>
                <c:pt idx="6753">
                  <c:v>8528.84057620167</c:v>
                </c:pt>
                <c:pt idx="6754">
                  <c:v>8528.8406124897301</c:v>
                </c:pt>
                <c:pt idx="6755">
                  <c:v>8528.8426313027703</c:v>
                </c:pt>
                <c:pt idx="6756">
                  <c:v>8528.8440855629706</c:v>
                </c:pt>
                <c:pt idx="6757">
                  <c:v>8528.8448670227008</c:v>
                </c:pt>
                <c:pt idx="6758">
                  <c:v>8528.8465880465192</c:v>
                </c:pt>
                <c:pt idx="6759">
                  <c:v>8528.8508285758999</c:v>
                </c:pt>
                <c:pt idx="6760">
                  <c:v>8528.8514682641198</c:v>
                </c:pt>
                <c:pt idx="6761">
                  <c:v>8528.8539703180995</c:v>
                </c:pt>
                <c:pt idx="6762">
                  <c:v>8528.8548102108107</c:v>
                </c:pt>
                <c:pt idx="6763">
                  <c:v>8528.8589423466401</c:v>
                </c:pt>
                <c:pt idx="6764">
                  <c:v>8528.8589838640692</c:v>
                </c:pt>
                <c:pt idx="6765">
                  <c:v>8528.8609784766995</c:v>
                </c:pt>
                <c:pt idx="6766">
                  <c:v>8528.8645359780603</c:v>
                </c:pt>
                <c:pt idx="6767">
                  <c:v>8528.8671833667904</c:v>
                </c:pt>
                <c:pt idx="6768">
                  <c:v>8528.8704955540597</c:v>
                </c:pt>
                <c:pt idx="6769">
                  <c:v>8528.8755564088897</c:v>
                </c:pt>
                <c:pt idx="6770">
                  <c:v>8528.8755564195999</c:v>
                </c:pt>
                <c:pt idx="6771">
                  <c:v>8528.8771258424895</c:v>
                </c:pt>
                <c:pt idx="6772">
                  <c:v>8528.8785695264796</c:v>
                </c:pt>
                <c:pt idx="6773">
                  <c:v>8528.8886733194795</c:v>
                </c:pt>
                <c:pt idx="6774">
                  <c:v>8528.8955750139394</c:v>
                </c:pt>
                <c:pt idx="6775">
                  <c:v>8528.8982551302706</c:v>
                </c:pt>
                <c:pt idx="6776">
                  <c:v>8528.9032858721894</c:v>
                </c:pt>
                <c:pt idx="6777">
                  <c:v>8528.9039351586198</c:v>
                </c:pt>
                <c:pt idx="6778">
                  <c:v>8528.9052721525004</c:v>
                </c:pt>
                <c:pt idx="6779">
                  <c:v>8528.9070693627</c:v>
                </c:pt>
                <c:pt idx="6780">
                  <c:v>8528.9113585595005</c:v>
                </c:pt>
                <c:pt idx="6781">
                  <c:v>8528.9135939991102</c:v>
                </c:pt>
                <c:pt idx="6782">
                  <c:v>8528.9168348228504</c:v>
                </c:pt>
                <c:pt idx="6783">
                  <c:v>8528.9236353226006</c:v>
                </c:pt>
                <c:pt idx="6784">
                  <c:v>8528.9261316852608</c:v>
                </c:pt>
                <c:pt idx="6785">
                  <c:v>8528.9261415479705</c:v>
                </c:pt>
                <c:pt idx="6786">
                  <c:v>8528.9288965184205</c:v>
                </c:pt>
                <c:pt idx="6787">
                  <c:v>8528.9330478198808</c:v>
                </c:pt>
                <c:pt idx="6788">
                  <c:v>8528.9356886353307</c:v>
                </c:pt>
                <c:pt idx="6789">
                  <c:v>8528.9360520113205</c:v>
                </c:pt>
                <c:pt idx="6790">
                  <c:v>8528.9397097909805</c:v>
                </c:pt>
                <c:pt idx="6791">
                  <c:v>8528.9403428072092</c:v>
                </c:pt>
                <c:pt idx="6792">
                  <c:v>8528.9420638373103</c:v>
                </c:pt>
                <c:pt idx="6793">
                  <c:v>8528.9447886422204</c:v>
                </c:pt>
                <c:pt idx="6794">
                  <c:v>8528.9502860031698</c:v>
                </c:pt>
                <c:pt idx="6795">
                  <c:v>8528.9532835418304</c:v>
                </c:pt>
                <c:pt idx="6796">
                  <c:v>8528.9546030480396</c:v>
                </c:pt>
                <c:pt idx="6797">
                  <c:v>8528.9585523384103</c:v>
                </c:pt>
                <c:pt idx="6798">
                  <c:v>8528.9600117877108</c:v>
                </c:pt>
                <c:pt idx="6799">
                  <c:v>8528.96397573594</c:v>
                </c:pt>
                <c:pt idx="6800">
                  <c:v>8528.9659713636993</c:v>
                </c:pt>
                <c:pt idx="6801">
                  <c:v>8528.9704579040408</c:v>
                </c:pt>
                <c:pt idx="6802">
                  <c:v>8528.9711765251104</c:v>
                </c:pt>
                <c:pt idx="6803">
                  <c:v>8528.9725357908701</c:v>
                </c:pt>
                <c:pt idx="6804">
                  <c:v>8528.9726956561208</c:v>
                </c:pt>
                <c:pt idx="6805">
                  <c:v>8528.9740453204104</c:v>
                </c:pt>
                <c:pt idx="6806">
                  <c:v>8528.9766339750495</c:v>
                </c:pt>
                <c:pt idx="6807">
                  <c:v>8528.9798702616208</c:v>
                </c:pt>
                <c:pt idx="6808">
                  <c:v>8528.9800314139502</c:v>
                </c:pt>
                <c:pt idx="6809">
                  <c:v>8528.9869045000505</c:v>
                </c:pt>
                <c:pt idx="6810">
                  <c:v>8528.9869045000505</c:v>
                </c:pt>
                <c:pt idx="6811">
                  <c:v>8528.9869045358992</c:v>
                </c:pt>
                <c:pt idx="6812">
                  <c:v>8528.9869045382293</c:v>
                </c:pt>
                <c:pt idx="6813">
                  <c:v>8528.9869045382293</c:v>
                </c:pt>
                <c:pt idx="6814">
                  <c:v>8528.9869045764208</c:v>
                </c:pt>
                <c:pt idx="6815">
                  <c:v>8528.9869045764208</c:v>
                </c:pt>
                <c:pt idx="6816">
                  <c:v>8528.9883631337398</c:v>
                </c:pt>
                <c:pt idx="6817">
                  <c:v>8528.9911563056503</c:v>
                </c:pt>
                <c:pt idx="6818">
                  <c:v>8528.9937717057692</c:v>
                </c:pt>
                <c:pt idx="6819">
                  <c:v>8528.9960169848</c:v>
                </c:pt>
                <c:pt idx="6820">
                  <c:v>8528.9994109431209</c:v>
                </c:pt>
                <c:pt idx="6821">
                  <c:v>8529.0005913199802</c:v>
                </c:pt>
                <c:pt idx="6822">
                  <c:v>8529.0005913954192</c:v>
                </c:pt>
                <c:pt idx="6823">
                  <c:v>8529.0007479432898</c:v>
                </c:pt>
                <c:pt idx="6824">
                  <c:v>8529.0029069432003</c:v>
                </c:pt>
                <c:pt idx="6825">
                  <c:v>8529.0068343691491</c:v>
                </c:pt>
                <c:pt idx="6826">
                  <c:v>8529.0069153895602</c:v>
                </c:pt>
                <c:pt idx="6827">
                  <c:v>8529.0122498078199</c:v>
                </c:pt>
                <c:pt idx="6828">
                  <c:v>8529.0134497452491</c:v>
                </c:pt>
                <c:pt idx="6829">
                  <c:v>8529.0146015682203</c:v>
                </c:pt>
                <c:pt idx="6830">
                  <c:v>8529.0191111322492</c:v>
                </c:pt>
                <c:pt idx="6831">
                  <c:v>8529.0216173324698</c:v>
                </c:pt>
                <c:pt idx="6832">
                  <c:v>8529.0254824011608</c:v>
                </c:pt>
                <c:pt idx="6833">
                  <c:v>8529.0285236043801</c:v>
                </c:pt>
                <c:pt idx="6834">
                  <c:v>8529.0321669159403</c:v>
                </c:pt>
                <c:pt idx="6835">
                  <c:v>8529.0347643140703</c:v>
                </c:pt>
                <c:pt idx="6836">
                  <c:v>8529.0351855754798</c:v>
                </c:pt>
                <c:pt idx="6837">
                  <c:v>8529.0415804302302</c:v>
                </c:pt>
                <c:pt idx="6838">
                  <c:v>8529.0444242751691</c:v>
                </c:pt>
                <c:pt idx="6839">
                  <c:v>8529.0487593389098</c:v>
                </c:pt>
                <c:pt idx="6840">
                  <c:v>8529.0502781588493</c:v>
                </c:pt>
                <c:pt idx="6841">
                  <c:v>8529.0511665837803</c:v>
                </c:pt>
                <c:pt idx="6842">
                  <c:v>8529.0511666629409</c:v>
                </c:pt>
                <c:pt idx="6843">
                  <c:v>8529.0529101658594</c:v>
                </c:pt>
                <c:pt idx="6844">
                  <c:v>8529.0646084304899</c:v>
                </c:pt>
                <c:pt idx="6845">
                  <c:v>8529.0659337136894</c:v>
                </c:pt>
                <c:pt idx="6846">
                  <c:v>8529.0666523158998</c:v>
                </c:pt>
                <c:pt idx="6847">
                  <c:v>8529.0677370931899</c:v>
                </c:pt>
                <c:pt idx="6848">
                  <c:v>8529.0680116005205</c:v>
                </c:pt>
                <c:pt idx="6849">
                  <c:v>8529.0713390037399</c:v>
                </c:pt>
                <c:pt idx="6850">
                  <c:v>8529.0753460461201</c:v>
                </c:pt>
                <c:pt idx="6851">
                  <c:v>8529.0858695299794</c:v>
                </c:pt>
                <c:pt idx="6852">
                  <c:v>8529.0867724497803</c:v>
                </c:pt>
                <c:pt idx="6853">
                  <c:v>8529.0892475028504</c:v>
                </c:pt>
                <c:pt idx="6854">
                  <c:v>8529.0905857654197</c:v>
                </c:pt>
                <c:pt idx="6855">
                  <c:v>8529.0914927944505</c:v>
                </c:pt>
                <c:pt idx="6856">
                  <c:v>8529.0955573338997</c:v>
                </c:pt>
                <c:pt idx="6857">
                  <c:v>8529.0982526186799</c:v>
                </c:pt>
                <c:pt idx="6858">
                  <c:v>8529.0982526186799</c:v>
                </c:pt>
                <c:pt idx="6859">
                  <c:v>8529.0982526186799</c:v>
                </c:pt>
                <c:pt idx="6860">
                  <c:v>8529.0982526186799</c:v>
                </c:pt>
                <c:pt idx="6861">
                  <c:v>8529.0982526186799</c:v>
                </c:pt>
                <c:pt idx="6862">
                  <c:v>8529.0982526186799</c:v>
                </c:pt>
                <c:pt idx="6863">
                  <c:v>8529.0982526186799</c:v>
                </c:pt>
                <c:pt idx="6864">
                  <c:v>8529.0982526186799</c:v>
                </c:pt>
                <c:pt idx="6865">
                  <c:v>8529.0982526186799</c:v>
                </c:pt>
                <c:pt idx="6866">
                  <c:v>8529.0982526359094</c:v>
                </c:pt>
                <c:pt idx="6867">
                  <c:v>8529.0982526359094</c:v>
                </c:pt>
                <c:pt idx="6868">
                  <c:v>8529.0982526359094</c:v>
                </c:pt>
                <c:pt idx="6869">
                  <c:v>8529.0982526359094</c:v>
                </c:pt>
                <c:pt idx="6870">
                  <c:v>8529.0982526359094</c:v>
                </c:pt>
                <c:pt idx="6871">
                  <c:v>8529.0982526359094</c:v>
                </c:pt>
                <c:pt idx="6872">
                  <c:v>8529.0982526359094</c:v>
                </c:pt>
                <c:pt idx="6873">
                  <c:v>8529.0982526463904</c:v>
                </c:pt>
                <c:pt idx="6874">
                  <c:v>8529.0982526568696</c:v>
                </c:pt>
                <c:pt idx="6875">
                  <c:v>8529.0982526568696</c:v>
                </c:pt>
                <c:pt idx="6876">
                  <c:v>8529.0982526950502</c:v>
                </c:pt>
                <c:pt idx="6877">
                  <c:v>8529.0982526950502</c:v>
                </c:pt>
                <c:pt idx="6878">
                  <c:v>8529.0982526950502</c:v>
                </c:pt>
                <c:pt idx="6879">
                  <c:v>8529.0982526950502</c:v>
                </c:pt>
                <c:pt idx="6880">
                  <c:v>8529.0982526950502</c:v>
                </c:pt>
                <c:pt idx="6881">
                  <c:v>8529.0982526950502</c:v>
                </c:pt>
                <c:pt idx="6882">
                  <c:v>8529.0982526950502</c:v>
                </c:pt>
                <c:pt idx="6883">
                  <c:v>8529.0982526950502</c:v>
                </c:pt>
                <c:pt idx="6884">
                  <c:v>8529.0982526950502</c:v>
                </c:pt>
                <c:pt idx="6885">
                  <c:v>8529.0982526950502</c:v>
                </c:pt>
                <c:pt idx="6886">
                  <c:v>8529.0982526950502</c:v>
                </c:pt>
                <c:pt idx="6887">
                  <c:v>8529.0982526950502</c:v>
                </c:pt>
                <c:pt idx="6888">
                  <c:v>8529.0982526950502</c:v>
                </c:pt>
                <c:pt idx="6889">
                  <c:v>8529.0983827402797</c:v>
                </c:pt>
                <c:pt idx="6890">
                  <c:v>8529.1023911866305</c:v>
                </c:pt>
                <c:pt idx="6891">
                  <c:v>8529.1079381047693</c:v>
                </c:pt>
                <c:pt idx="6892">
                  <c:v>8529.1089255548995</c:v>
                </c:pt>
                <c:pt idx="6893">
                  <c:v>8529.1114389975501</c:v>
                </c:pt>
                <c:pt idx="6894">
                  <c:v>8529.1119394497891</c:v>
                </c:pt>
                <c:pt idx="6895">
                  <c:v>8529.1119394630605</c:v>
                </c:pt>
                <c:pt idx="6896">
                  <c:v>8529.11193950288</c:v>
                </c:pt>
                <c:pt idx="6897">
                  <c:v>8529.1119395140504</c:v>
                </c:pt>
                <c:pt idx="6898">
                  <c:v>8529.1121124215406</c:v>
                </c:pt>
                <c:pt idx="6899">
                  <c:v>8529.1121372771395</c:v>
                </c:pt>
                <c:pt idx="6900">
                  <c:v>8529.1124944593703</c:v>
                </c:pt>
                <c:pt idx="6901">
                  <c:v>8529.1181614692305</c:v>
                </c:pt>
                <c:pt idx="6902">
                  <c:v>8529.1185075507892</c:v>
                </c:pt>
                <c:pt idx="6903">
                  <c:v>8529.1209581943094</c:v>
                </c:pt>
                <c:pt idx="6904">
                  <c:v>8529.1212745429893</c:v>
                </c:pt>
                <c:pt idx="6905">
                  <c:v>8529.1251438036506</c:v>
                </c:pt>
                <c:pt idx="6906">
                  <c:v>8529.1276427004395</c:v>
                </c:pt>
                <c:pt idx="6907">
                  <c:v>8529.1293073892593</c:v>
                </c:pt>
                <c:pt idx="6908">
                  <c:v>8529.1295213377998</c:v>
                </c:pt>
                <c:pt idx="6909">
                  <c:v>8529.1302401237099</c:v>
                </c:pt>
                <c:pt idx="6910">
                  <c:v>8529.1315093152207</c:v>
                </c:pt>
                <c:pt idx="6911">
                  <c:v>8529.1331877559405</c:v>
                </c:pt>
                <c:pt idx="6912">
                  <c:v>8529.1352065689807</c:v>
                </c:pt>
                <c:pt idx="6913">
                  <c:v>8529.1399000690999</c:v>
                </c:pt>
                <c:pt idx="6914">
                  <c:v>8529.1434038625994</c:v>
                </c:pt>
                <c:pt idx="6915">
                  <c:v>8529.1440435457007</c:v>
                </c:pt>
                <c:pt idx="6916">
                  <c:v>8529.1457539433595</c:v>
                </c:pt>
                <c:pt idx="6917">
                  <c:v>8529.1483859503605</c:v>
                </c:pt>
                <c:pt idx="6918">
                  <c:v>8529.1515176231005</c:v>
                </c:pt>
                <c:pt idx="6919">
                  <c:v>8529.1515591507705</c:v>
                </c:pt>
                <c:pt idx="6920">
                  <c:v>8529.1600842401294</c:v>
                </c:pt>
                <c:pt idx="6921">
                  <c:v>8529.1632128776891</c:v>
                </c:pt>
                <c:pt idx="6922">
                  <c:v>8529.1634336691295</c:v>
                </c:pt>
                <c:pt idx="6923">
                  <c:v>8529.1659461655599</c:v>
                </c:pt>
                <c:pt idx="6924">
                  <c:v>8529.1659462340103</c:v>
                </c:pt>
                <c:pt idx="6925">
                  <c:v>8529.1668147945293</c:v>
                </c:pt>
                <c:pt idx="6926">
                  <c:v>8529.1764873070606</c:v>
                </c:pt>
                <c:pt idx="6927">
                  <c:v>8529.1807118728702</c:v>
                </c:pt>
                <c:pt idx="6928">
                  <c:v>8529.1822482468506</c:v>
                </c:pt>
                <c:pt idx="6929">
                  <c:v>8529.1860615499299</c:v>
                </c:pt>
                <c:pt idx="6930">
                  <c:v>8529.1866720523594</c:v>
                </c:pt>
                <c:pt idx="6931">
                  <c:v>8529.1881503006407</c:v>
                </c:pt>
                <c:pt idx="6932">
                  <c:v>8529.1897481475007</c:v>
                </c:pt>
                <c:pt idx="6933">
                  <c:v>8529.19103313097</c:v>
                </c:pt>
                <c:pt idx="6934">
                  <c:v>8529.1972176320796</c:v>
                </c:pt>
                <c:pt idx="6935">
                  <c:v>8529.1996446289104</c:v>
                </c:pt>
                <c:pt idx="6936">
                  <c:v>8529.2003234084696</c:v>
                </c:pt>
                <c:pt idx="6937">
                  <c:v>8529.2061692858097</c:v>
                </c:pt>
                <c:pt idx="6938">
                  <c:v>8529.2076130742207</c:v>
                </c:pt>
                <c:pt idx="6939">
                  <c:v>8529.2094101095499</c:v>
                </c:pt>
                <c:pt idx="6940">
                  <c:v>8529.2096007373093</c:v>
                </c:pt>
                <c:pt idx="6941">
                  <c:v>8529.2096008136796</c:v>
                </c:pt>
                <c:pt idx="6942">
                  <c:v>8529.2136372600198</c:v>
                </c:pt>
                <c:pt idx="6943">
                  <c:v>8529.2167503274904</c:v>
                </c:pt>
                <c:pt idx="6944">
                  <c:v>8529.2232875572499</c:v>
                </c:pt>
                <c:pt idx="6945">
                  <c:v>8529.2232875572499</c:v>
                </c:pt>
                <c:pt idx="6946">
                  <c:v>8529.2232875686605</c:v>
                </c:pt>
                <c:pt idx="6947">
                  <c:v>8529.2232875686605</c:v>
                </c:pt>
                <c:pt idx="6948">
                  <c:v>8529.22328758193</c:v>
                </c:pt>
                <c:pt idx="6949">
                  <c:v>8529.2232876326798</c:v>
                </c:pt>
                <c:pt idx="6950">
                  <c:v>8529.2232876326798</c:v>
                </c:pt>
                <c:pt idx="6951">
                  <c:v>8529.2232876326798</c:v>
                </c:pt>
                <c:pt idx="6952">
                  <c:v>8529.2249971348792</c:v>
                </c:pt>
                <c:pt idx="6953">
                  <c:v>8529.22698509972</c:v>
                </c:pt>
                <c:pt idx="6954">
                  <c:v>8529.2282639220302</c:v>
                </c:pt>
                <c:pt idx="6955">
                  <c:v>8529.2286272775309</c:v>
                </c:pt>
                <c:pt idx="6956">
                  <c:v>8529.2286635655892</c:v>
                </c:pt>
                <c:pt idx="6957">
                  <c:v>8529.2306823786294</c:v>
                </c:pt>
                <c:pt idx="6958">
                  <c:v>8529.2310510743391</c:v>
                </c:pt>
                <c:pt idx="6959">
                  <c:v>8529.2321366388296</c:v>
                </c:pt>
                <c:pt idx="6960">
                  <c:v>8529.2329180939105</c:v>
                </c:pt>
                <c:pt idx="6961">
                  <c:v>8529.2346391188894</c:v>
                </c:pt>
                <c:pt idx="6962">
                  <c:v>8529.2373639289199</c:v>
                </c:pt>
                <c:pt idx="6963">
                  <c:v>8529.2388796471005</c:v>
                </c:pt>
                <c:pt idx="6964">
                  <c:v>8529.2391823828202</c:v>
                </c:pt>
                <c:pt idx="6965">
                  <c:v>8529.2428612834701</c:v>
                </c:pt>
                <c:pt idx="6966">
                  <c:v>8529.2469934201799</c:v>
                </c:pt>
                <c:pt idx="6967">
                  <c:v>8529.2470349352807</c:v>
                </c:pt>
                <c:pt idx="6968">
                  <c:v>8529.2525870539193</c:v>
                </c:pt>
                <c:pt idx="6969">
                  <c:v>8529.2585466299206</c:v>
                </c:pt>
                <c:pt idx="6970">
                  <c:v>8529.25890947878</c:v>
                </c:pt>
                <c:pt idx="6971">
                  <c:v>8529.2666205994301</c:v>
                </c:pt>
                <c:pt idx="6972">
                  <c:v>8529.2726066955292</c:v>
                </c:pt>
                <c:pt idx="6973">
                  <c:v>8529.2766275817994</c:v>
                </c:pt>
                <c:pt idx="6974">
                  <c:v>8529.2809384204393</c:v>
                </c:pt>
                <c:pt idx="6975">
                  <c:v>8529.2811091747099</c:v>
                </c:pt>
                <c:pt idx="6976">
                  <c:v>8529.2863062014803</c:v>
                </c:pt>
                <c:pt idx="6977">
                  <c:v>8529.2919862298295</c:v>
                </c:pt>
                <c:pt idx="6978">
                  <c:v>8529.2951204385608</c:v>
                </c:pt>
                <c:pt idx="6979">
                  <c:v>8529.2994096353596</c:v>
                </c:pt>
                <c:pt idx="6980">
                  <c:v>8529.3048250945194</c:v>
                </c:pt>
                <c:pt idx="6981">
                  <c:v>8529.3071768497994</c:v>
                </c:pt>
                <c:pt idx="6982">
                  <c:v>8529.3116863984596</c:v>
                </c:pt>
                <c:pt idx="6983">
                  <c:v>8529.3141926191693</c:v>
                </c:pt>
                <c:pt idx="6984">
                  <c:v>8529.3209488559496</c:v>
                </c:pt>
                <c:pt idx="6985">
                  <c:v>8529.3209488559496</c:v>
                </c:pt>
                <c:pt idx="6986">
                  <c:v>8529.3209488736393</c:v>
                </c:pt>
                <c:pt idx="6987">
                  <c:v>8529.3209488838893</c:v>
                </c:pt>
                <c:pt idx="6988">
                  <c:v>8529.3209488941302</c:v>
                </c:pt>
                <c:pt idx="6989">
                  <c:v>8529.3209489323199</c:v>
                </c:pt>
                <c:pt idx="6990">
                  <c:v>8529.3209489323199</c:v>
                </c:pt>
                <c:pt idx="6991">
                  <c:v>8529.3210988910796</c:v>
                </c:pt>
                <c:pt idx="6992">
                  <c:v>8529.3237397065295</c:v>
                </c:pt>
                <c:pt idx="6993">
                  <c:v>8529.3241030871795</c:v>
                </c:pt>
                <c:pt idx="6994">
                  <c:v>8529.3272029608397</c:v>
                </c:pt>
                <c:pt idx="6995">
                  <c:v>8529.3277608621793</c:v>
                </c:pt>
                <c:pt idx="6996">
                  <c:v>8529.3283938784098</c:v>
                </c:pt>
                <c:pt idx="6997">
                  <c:v>8529.3301149096806</c:v>
                </c:pt>
                <c:pt idx="6998">
                  <c:v>8529.3305540527199</c:v>
                </c:pt>
                <c:pt idx="6999">
                  <c:v>8529.3328397134301</c:v>
                </c:pt>
                <c:pt idx="7000">
                  <c:v>8529.3341557169297</c:v>
                </c:pt>
                <c:pt idx="7001">
                  <c:v>8529.3355976715593</c:v>
                </c:pt>
                <c:pt idx="7002">
                  <c:v>8529.3413346153593</c:v>
                </c:pt>
                <c:pt idx="7003">
                  <c:v>8529.3480628635698</c:v>
                </c:pt>
                <c:pt idx="7004">
                  <c:v>8529.3527028793396</c:v>
                </c:pt>
                <c:pt idx="7005">
                  <c:v>8529.3537957128101</c:v>
                </c:pt>
                <c:pt idx="7006">
                  <c:v>8529.3540224395692</c:v>
                </c:pt>
                <c:pt idx="7007">
                  <c:v>8529.3585089798999</c:v>
                </c:pt>
                <c:pt idx="7008">
                  <c:v>8529.3592275974806</c:v>
                </c:pt>
                <c:pt idx="7009">
                  <c:v>8529.3605868667291</c:v>
                </c:pt>
                <c:pt idx="7010">
                  <c:v>8529.3607467273196</c:v>
                </c:pt>
                <c:pt idx="7011">
                  <c:v>8529.3679213328196</c:v>
                </c:pt>
                <c:pt idx="7012">
                  <c:v>8529.3680824863204</c:v>
                </c:pt>
                <c:pt idx="7013">
                  <c:v>8529.3764142049404</c:v>
                </c:pt>
                <c:pt idx="7014">
                  <c:v>8529.3784448001497</c:v>
                </c:pt>
                <c:pt idx="7015">
                  <c:v>8529.3818227792999</c:v>
                </c:pt>
                <c:pt idx="7016">
                  <c:v>8529.3840680606609</c:v>
                </c:pt>
                <c:pt idx="7017">
                  <c:v>8529.3874620143306</c:v>
                </c:pt>
                <c:pt idx="7018">
                  <c:v>8529.3886423911899</c:v>
                </c:pt>
                <c:pt idx="7019">
                  <c:v>8529.38864247128</c:v>
                </c:pt>
                <c:pt idx="7020">
                  <c:v>8529.3909580167292</c:v>
                </c:pt>
                <c:pt idx="7021">
                  <c:v>8529.3949664630909</c:v>
                </c:pt>
                <c:pt idx="7022">
                  <c:v>8529.4003008790296</c:v>
                </c:pt>
                <c:pt idx="7023">
                  <c:v>8529.4015008211099</c:v>
                </c:pt>
                <c:pt idx="7024">
                  <c:v>8529.4026526405905</c:v>
                </c:pt>
                <c:pt idx="7025">
                  <c:v>8529.4071622081101</c:v>
                </c:pt>
                <c:pt idx="7026">
                  <c:v>8529.4096684036704</c:v>
                </c:pt>
                <c:pt idx="7027">
                  <c:v>8529.4110828298108</c:v>
                </c:pt>
                <c:pt idx="7028">
                  <c:v>8529.4135334739694</c:v>
                </c:pt>
                <c:pt idx="7029">
                  <c:v>8529.4148212457003</c:v>
                </c:pt>
                <c:pt idx="7030">
                  <c:v>8529.4165746755898</c:v>
                </c:pt>
                <c:pt idx="7031">
                  <c:v>8529.42021798715</c:v>
                </c:pt>
                <c:pt idx="7032">
                  <c:v>8529.4218826554697</c:v>
                </c:pt>
                <c:pt idx="7033">
                  <c:v>8529.4232366466895</c:v>
                </c:pt>
                <c:pt idx="7034">
                  <c:v>8529.4260298435092</c:v>
                </c:pt>
                <c:pt idx="7035">
                  <c:v>8529.4296315014308</c:v>
                </c:pt>
                <c:pt idx="7036">
                  <c:v>8529.4310734812098</c:v>
                </c:pt>
                <c:pt idx="7037">
                  <c:v>8529.4324753481196</c:v>
                </c:pt>
                <c:pt idx="7038">
                  <c:v>8529.4331182299593</c:v>
                </c:pt>
                <c:pt idx="7039">
                  <c:v>8529.4368104124405</c:v>
                </c:pt>
                <c:pt idx="7040">
                  <c:v>8529.4383292300608</c:v>
                </c:pt>
                <c:pt idx="7041">
                  <c:v>8529.4392177387999</c:v>
                </c:pt>
                <c:pt idx="7042">
                  <c:v>8529.4398843981307</c:v>
                </c:pt>
                <c:pt idx="7043">
                  <c:v>8529.44096123706</c:v>
                </c:pt>
                <c:pt idx="7044">
                  <c:v>8529.4445875976198</c:v>
                </c:pt>
                <c:pt idx="7045">
                  <c:v>8529.4449891718104</c:v>
                </c:pt>
                <c:pt idx="7046">
                  <c:v>8529.4459837945105</c:v>
                </c:pt>
                <c:pt idx="7047">
                  <c:v>8529.4505693782103</c:v>
                </c:pt>
                <c:pt idx="7048">
                  <c:v>8529.45470338827</c:v>
                </c:pt>
                <c:pt idx="7049">
                  <c:v>8529.4557881643996</c:v>
                </c:pt>
                <c:pt idx="7050">
                  <c:v>8529.4560626763796</c:v>
                </c:pt>
                <c:pt idx="7051">
                  <c:v>8529.4593900761101</c:v>
                </c:pt>
                <c:pt idx="7052">
                  <c:v>8529.4607291463708</c:v>
                </c:pt>
                <c:pt idx="7053">
                  <c:v>8529.4633971173298</c:v>
                </c:pt>
                <c:pt idx="7054">
                  <c:v>8529.4672072585599</c:v>
                </c:pt>
                <c:pt idx="7055">
                  <c:v>8529.4732871390806</c:v>
                </c:pt>
                <c:pt idx="7056">
                  <c:v>8529.4748235233092</c:v>
                </c:pt>
                <c:pt idx="7057">
                  <c:v>8529.4772985763793</c:v>
                </c:pt>
                <c:pt idx="7058">
                  <c:v>8529.4786368366294</c:v>
                </c:pt>
                <c:pt idx="7059">
                  <c:v>8529.4795438703095</c:v>
                </c:pt>
                <c:pt idx="7060">
                  <c:v>8529.4836084074304</c:v>
                </c:pt>
                <c:pt idx="7061">
                  <c:v>8529.4864338138104</c:v>
                </c:pt>
                <c:pt idx="7062">
                  <c:v>8529.4904422601594</c:v>
                </c:pt>
                <c:pt idx="7063">
                  <c:v>8529.49289867468</c:v>
                </c:pt>
                <c:pt idx="7064">
                  <c:v>8529.4969766307604</c:v>
                </c:pt>
                <c:pt idx="7065">
                  <c:v>8529.4994900710808</c:v>
                </c:pt>
                <c:pt idx="7066">
                  <c:v>8529.4999905360091</c:v>
                </c:pt>
                <c:pt idx="7067">
                  <c:v>8529.4999905787408</c:v>
                </c:pt>
                <c:pt idx="7068">
                  <c:v>8529.4999905899094</c:v>
                </c:pt>
                <c:pt idx="7069">
                  <c:v>8529.5001634973996</c:v>
                </c:pt>
                <c:pt idx="7070">
                  <c:v>8529.5001883506702</c:v>
                </c:pt>
                <c:pt idx="7071">
                  <c:v>8529.5049986471404</c:v>
                </c:pt>
                <c:pt idx="7072">
                  <c:v>8529.5062125416007</c:v>
                </c:pt>
                <c:pt idx="7073">
                  <c:v>8529.5065586237397</c:v>
                </c:pt>
                <c:pt idx="7074">
                  <c:v>8529.5090092671107</c:v>
                </c:pt>
                <c:pt idx="7075">
                  <c:v>8529.5093256141899</c:v>
                </c:pt>
                <c:pt idx="7076">
                  <c:v>8529.5102970302105</c:v>
                </c:pt>
                <c:pt idx="7077">
                  <c:v>8529.5156937716492</c:v>
                </c:pt>
                <c:pt idx="7078">
                  <c:v>8529.5173584651202</c:v>
                </c:pt>
                <c:pt idx="7079">
                  <c:v>8529.5175724113305</c:v>
                </c:pt>
                <c:pt idx="7080">
                  <c:v>8529.5232576448398</c:v>
                </c:pt>
                <c:pt idx="7081">
                  <c:v>8529.52471190504</c:v>
                </c:pt>
                <c:pt idx="7082">
                  <c:v>8529.5279511420504</c:v>
                </c:pt>
                <c:pt idx="7083">
                  <c:v>8529.5314549338</c:v>
                </c:pt>
                <c:pt idx="7084">
                  <c:v>8529.5317576490306</c:v>
                </c:pt>
                <c:pt idx="7085">
                  <c:v>8529.5320946180691</c:v>
                </c:pt>
                <c:pt idx="7086">
                  <c:v>8529.5338050145601</c:v>
                </c:pt>
                <c:pt idx="7087">
                  <c:v>8529.5364370215593</c:v>
                </c:pt>
                <c:pt idx="7088">
                  <c:v>8529.5395686966294</c:v>
                </c:pt>
                <c:pt idx="7089">
                  <c:v>8529.5396102219802</c:v>
                </c:pt>
                <c:pt idx="7090">
                  <c:v>8529.5410349331796</c:v>
                </c:pt>
                <c:pt idx="7091">
                  <c:v>8529.5436450932102</c:v>
                </c:pt>
                <c:pt idx="7092">
                  <c:v>8529.5436451188798</c:v>
                </c:pt>
                <c:pt idx="7093">
                  <c:v>8529.5481353159994</c:v>
                </c:pt>
                <c:pt idx="7094">
                  <c:v>8529.5514847449904</c:v>
                </c:pt>
                <c:pt idx="7095">
                  <c:v>8529.5548658668995</c:v>
                </c:pt>
                <c:pt idx="7096">
                  <c:v>8529.5577521845698</c:v>
                </c:pt>
                <c:pt idx="7097">
                  <c:v>8529.5645383782594</c:v>
                </c:pt>
                <c:pt idx="7098">
                  <c:v>8529.5687629487293</c:v>
                </c:pt>
                <c:pt idx="7099">
                  <c:v>8529.5702993203795</c:v>
                </c:pt>
                <c:pt idx="7100">
                  <c:v>8529.5736844614094</c:v>
                </c:pt>
                <c:pt idx="7101">
                  <c:v>8529.5741126211306</c:v>
                </c:pt>
                <c:pt idx="7102">
                  <c:v>8529.5760657451992</c:v>
                </c:pt>
                <c:pt idx="7103">
                  <c:v>8529.5762013718395</c:v>
                </c:pt>
                <c:pt idx="7104">
                  <c:v>8529.5764739401602</c:v>
                </c:pt>
                <c:pt idx="7105">
                  <c:v>8529.5790842045099</c:v>
                </c:pt>
                <c:pt idx="7106">
                  <c:v>8529.5876957047694</c:v>
                </c:pt>
                <c:pt idx="7107">
                  <c:v>8529.5923317316901</c:v>
                </c:pt>
                <c:pt idx="7108">
                  <c:v>8529.5942203570103</c:v>
                </c:pt>
                <c:pt idx="7109">
                  <c:v>8529.5956641477496</c:v>
                </c:pt>
                <c:pt idx="7110">
                  <c:v>8529.6113386284505</c:v>
                </c:pt>
                <c:pt idx="7111">
                  <c:v>8529.6113386284505</c:v>
                </c:pt>
                <c:pt idx="7112">
                  <c:v>8529.6113386410198</c:v>
                </c:pt>
                <c:pt idx="7113">
                  <c:v>8529.6113386410198</c:v>
                </c:pt>
                <c:pt idx="7114">
                  <c:v>8529.6113387085497</c:v>
                </c:pt>
                <c:pt idx="7115">
                  <c:v>8529.6113387085497</c:v>
                </c:pt>
                <c:pt idx="7116">
                  <c:v>8529.6113387085497</c:v>
                </c:pt>
                <c:pt idx="7117">
                  <c:v>8529.6141033978201</c:v>
                </c:pt>
                <c:pt idx="7118">
                  <c:v>8529.6166783533899</c:v>
                </c:pt>
                <c:pt idx="7119">
                  <c:v>8529.6187334544902</c:v>
                </c:pt>
                <c:pt idx="7120">
                  <c:v>8529.6201877146905</c:v>
                </c:pt>
                <c:pt idx="7121">
                  <c:v>8529.6209691651093</c:v>
                </c:pt>
                <c:pt idx="7122">
                  <c:v>8529.6226901912596</c:v>
                </c:pt>
                <c:pt idx="7123">
                  <c:v>8529.6252016220205</c:v>
                </c:pt>
                <c:pt idx="7124">
                  <c:v>8529.6254150001296</c:v>
                </c:pt>
                <c:pt idx="7125">
                  <c:v>8529.6269307183102</c:v>
                </c:pt>
                <c:pt idx="7126">
                  <c:v>8529.6272334586793</c:v>
                </c:pt>
                <c:pt idx="7127">
                  <c:v>8529.6350444937107</c:v>
                </c:pt>
                <c:pt idx="7128">
                  <c:v>8529.6350860064795</c:v>
                </c:pt>
                <c:pt idx="7129">
                  <c:v>8529.6352293901109</c:v>
                </c:pt>
                <c:pt idx="7130">
                  <c:v>8529.6391786720997</c:v>
                </c:pt>
                <c:pt idx="7131">
                  <c:v>8529.6406381297802</c:v>
                </c:pt>
                <c:pt idx="7132">
                  <c:v>8529.6465977057796</c:v>
                </c:pt>
                <c:pt idx="7133">
                  <c:v>8529.6469605546408</c:v>
                </c:pt>
                <c:pt idx="7134">
                  <c:v>8529.6470376383495</c:v>
                </c:pt>
                <c:pt idx="7135">
                  <c:v>8529.6493762461396</c:v>
                </c:pt>
                <c:pt idx="7136">
                  <c:v>8529.6516585429199</c:v>
                </c:pt>
                <c:pt idx="7137">
                  <c:v>8529.6516586095095</c:v>
                </c:pt>
                <c:pt idx="7138">
                  <c:v>8529.6533220140209</c:v>
                </c:pt>
                <c:pt idx="7139">
                  <c:v>8529.6572603270106</c:v>
                </c:pt>
                <c:pt idx="7140">
                  <c:v>8529.6606577678995</c:v>
                </c:pt>
                <c:pt idx="7141">
                  <c:v>8529.6689894916399</c:v>
                </c:pt>
                <c:pt idx="7142">
                  <c:v>8529.6691602459105</c:v>
                </c:pt>
                <c:pt idx="7143">
                  <c:v>8529.6717826595996</c:v>
                </c:pt>
                <c:pt idx="7144">
                  <c:v>8529.6719497498107</c:v>
                </c:pt>
                <c:pt idx="7145">
                  <c:v>8529.6745483800696</c:v>
                </c:pt>
                <c:pt idx="7146">
                  <c:v>8529.6800373010301</c:v>
                </c:pt>
                <c:pt idx="7147">
                  <c:v>8529.6813742972408</c:v>
                </c:pt>
                <c:pt idx="7148">
                  <c:v>8529.6928761657291</c:v>
                </c:pt>
                <c:pt idx="7149">
                  <c:v>8529.69318537041</c:v>
                </c:pt>
                <c:pt idx="7150">
                  <c:v>8529.69318537041</c:v>
                </c:pt>
                <c:pt idx="7151">
                  <c:v>8529.6952279221696</c:v>
                </c:pt>
                <c:pt idx="7152">
                  <c:v>8529.6997374743205</c:v>
                </c:pt>
                <c:pt idx="7153">
                  <c:v>8529.7022436903699</c:v>
                </c:pt>
                <c:pt idx="7154">
                  <c:v>8529.7091499622893</c:v>
                </c:pt>
                <c:pt idx="7155">
                  <c:v>8529.7121541630404</c:v>
                </c:pt>
                <c:pt idx="7156">
                  <c:v>8529.7158119333908</c:v>
                </c:pt>
                <c:pt idx="7157">
                  <c:v>8529.7164449496195</c:v>
                </c:pt>
                <c:pt idx="7158">
                  <c:v>8529.7186051250901</c:v>
                </c:pt>
                <c:pt idx="7159">
                  <c:v>8529.7208907846307</c:v>
                </c:pt>
                <c:pt idx="7160">
                  <c:v>8529.7222067881303</c:v>
                </c:pt>
                <c:pt idx="7161">
                  <c:v>8529.7226867740901</c:v>
                </c:pt>
                <c:pt idx="7162">
                  <c:v>8529.7236487474293</c:v>
                </c:pt>
                <c:pt idx="7163">
                  <c:v>8529.7254516202902</c:v>
                </c:pt>
                <c:pt idx="7164">
                  <c:v>8529.7293856888991</c:v>
                </c:pt>
                <c:pt idx="7165">
                  <c:v>8529.7307051997595</c:v>
                </c:pt>
                <c:pt idx="7166">
                  <c:v>8529.7361139394307</c:v>
                </c:pt>
                <c:pt idx="7167">
                  <c:v>8529.7371628740802</c:v>
                </c:pt>
                <c:pt idx="7168">
                  <c:v>8529.7407539528795</c:v>
                </c:pt>
                <c:pt idx="7169">
                  <c:v>8529.7409959565794</c:v>
                </c:pt>
                <c:pt idx="7170">
                  <c:v>8529.7431446444207</c:v>
                </c:pt>
                <c:pt idx="7171">
                  <c:v>8529.7472786698399</c:v>
                </c:pt>
                <c:pt idx="7172">
                  <c:v>8529.74863794259</c:v>
                </c:pt>
                <c:pt idx="7173">
                  <c:v>8529.7487977985293</c:v>
                </c:pt>
                <c:pt idx="7174">
                  <c:v>8529.7527361209504</c:v>
                </c:pt>
                <c:pt idx="7175">
                  <c:v>8529.7561335586906</c:v>
                </c:pt>
                <c:pt idx="7176">
                  <c:v>8529.7597825452594</c:v>
                </c:pt>
                <c:pt idx="7177">
                  <c:v>8529.7644652761501</c:v>
                </c:pt>
                <c:pt idx="7178">
                  <c:v>8529.7672584503798</c:v>
                </c:pt>
                <c:pt idx="7179">
                  <c:v>8529.7721191365199</c:v>
                </c:pt>
                <c:pt idx="7180">
                  <c:v>8529.7790090902708</c:v>
                </c:pt>
                <c:pt idx="7181">
                  <c:v>8529.7830175366198</c:v>
                </c:pt>
                <c:pt idx="7182">
                  <c:v>8529.7858964987099</c:v>
                </c:pt>
                <c:pt idx="7183">
                  <c:v>8529.7883519502302</c:v>
                </c:pt>
                <c:pt idx="7184">
                  <c:v>8529.7895518969708</c:v>
                </c:pt>
                <c:pt idx="7185">
                  <c:v>8529.7907037129607</c:v>
                </c:pt>
                <c:pt idx="7186">
                  <c:v>8529.7975739235899</c:v>
                </c:pt>
                <c:pt idx="7187">
                  <c:v>8529.7977194748801</c:v>
                </c:pt>
                <c:pt idx="7188">
                  <c:v>8529.7991339027594</c:v>
                </c:pt>
                <c:pt idx="7189">
                  <c:v>8529.8015845467708</c:v>
                </c:pt>
                <c:pt idx="7190">
                  <c:v>8529.80287231691</c:v>
                </c:pt>
                <c:pt idx="7191">
                  <c:v>8531.7356437037797</c:v>
                </c:pt>
                <c:pt idx="7192">
                  <c:v>8624.5144296437502</c:v>
                </c:pt>
                <c:pt idx="7193">
                  <c:v>8625.1696989238208</c:v>
                </c:pt>
                <c:pt idx="7194">
                  <c:v>8625.2905317954701</c:v>
                </c:pt>
                <c:pt idx="7195">
                  <c:v>8625.6785828713291</c:v>
                </c:pt>
                <c:pt idx="7196">
                  <c:v>8626.06663394719</c:v>
                </c:pt>
                <c:pt idx="7197">
                  <c:v>8627.0144784934801</c:v>
                </c:pt>
                <c:pt idx="7198">
                  <c:v>8627.5233624409793</c:v>
                </c:pt>
                <c:pt idx="7199">
                  <c:v>8627.9114135168493</c:v>
                </c:pt>
                <c:pt idx="7200">
                  <c:v>8628.5920398589205</c:v>
                </c:pt>
                <c:pt idx="7201">
                  <c:v>8629.2473091389893</c:v>
                </c:pt>
                <c:pt idx="7202">
                  <c:v>8629.3681420106404</c:v>
                </c:pt>
                <c:pt idx="7203">
                  <c:v>8629.7561930864995</c:v>
                </c:pt>
                <c:pt idx="7204">
                  <c:v>8630.1442441623603</c:v>
                </c:pt>
                <c:pt idx="7205">
                  <c:v>8630.4368194285707</c:v>
                </c:pt>
                <c:pt idx="7206">
                  <c:v>8631.0920887086504</c:v>
                </c:pt>
                <c:pt idx="7207">
                  <c:v>8631.2129215802997</c:v>
                </c:pt>
                <c:pt idx="7208">
                  <c:v>8631.6009726561606</c:v>
                </c:pt>
                <c:pt idx="7209">
                  <c:v>8631.9890237320196</c:v>
                </c:pt>
                <c:pt idx="7210">
                  <c:v>8632.6696500740909</c:v>
                </c:pt>
                <c:pt idx="7211">
                  <c:v>8632.9368682783097</c:v>
                </c:pt>
                <c:pt idx="7212">
                  <c:v>8633.3249193541706</c:v>
                </c:pt>
                <c:pt idx="7213">
                  <c:v>8633.4457522258108</c:v>
                </c:pt>
                <c:pt idx="7214">
                  <c:v>8633.8338033016698</c:v>
                </c:pt>
                <c:pt idx="7215">
                  <c:v>8636.4426990426091</c:v>
                </c:pt>
                <c:pt idx="7216">
                  <c:v>8640.5203092573192</c:v>
                </c:pt>
                <c:pt idx="7217">
                  <c:v>8679.5394019083997</c:v>
                </c:pt>
                <c:pt idx="7218">
                  <c:v>8694.0445427736195</c:v>
                </c:pt>
                <c:pt idx="7219">
                  <c:v>8694.2423547929993</c:v>
                </c:pt>
                <c:pt idx="7220">
                  <c:v>8694.2577266357803</c:v>
                </c:pt>
                <c:pt idx="7221">
                  <c:v>8694.5315953465106</c:v>
                </c:pt>
                <c:pt idx="7222">
                  <c:v>8694.6457777093092</c:v>
                </c:pt>
                <c:pt idx="7223">
                  <c:v>8694.7251691315305</c:v>
                </c:pt>
                <c:pt idx="7224">
                  <c:v>8694.8817445496097</c:v>
                </c:pt>
                <c:pt idx="7225">
                  <c:v>8695.1132202027293</c:v>
                </c:pt>
                <c:pt idx="7226">
                  <c:v>8695.3264040593003</c:v>
                </c:pt>
                <c:pt idx="7227">
                  <c:v>8695.7144551328292</c:v>
                </c:pt>
                <c:pt idx="7228">
                  <c:v>8695.8893223451396</c:v>
                </c:pt>
                <c:pt idx="7229">
                  <c:v>8696.0871343635899</c:v>
                </c:pt>
                <c:pt idx="7230">
                  <c:v>8696.1025062063709</c:v>
                </c:pt>
                <c:pt idx="7231">
                  <c:v>8696.2773734163493</c:v>
                </c:pt>
                <c:pt idx="7232">
                  <c:v>8696.3763749180307</c:v>
                </c:pt>
                <c:pt idx="7233">
                  <c:v>8696.4905572798998</c:v>
                </c:pt>
                <c:pt idx="7234">
                  <c:v>8696.5699487030506</c:v>
                </c:pt>
                <c:pt idx="7235">
                  <c:v>8696.7265241211207</c:v>
                </c:pt>
                <c:pt idx="7236">
                  <c:v>8696.9579997742494</c:v>
                </c:pt>
                <c:pt idx="7237">
                  <c:v>8697.1145751923304</c:v>
                </c:pt>
                <c:pt idx="7238">
                  <c:v>8697.5069569451698</c:v>
                </c:pt>
                <c:pt idx="7239">
                  <c:v>8697.5592347034199</c:v>
                </c:pt>
                <c:pt idx="7240">
                  <c:v>8697.7341019166597</c:v>
                </c:pt>
                <c:pt idx="7241">
                  <c:v>8697.9319139341806</c:v>
                </c:pt>
                <c:pt idx="7242">
                  <c:v>8697.9472857769506</c:v>
                </c:pt>
                <c:pt idx="7243">
                  <c:v>8698.1221529878603</c:v>
                </c:pt>
                <c:pt idx="7244">
                  <c:v>8698.3353368504904</c:v>
                </c:pt>
                <c:pt idx="7245">
                  <c:v>8698.4147282745598</c:v>
                </c:pt>
                <c:pt idx="7246">
                  <c:v>8698.6092055607496</c:v>
                </c:pt>
                <c:pt idx="7247">
                  <c:v>8698.7233879240193</c:v>
                </c:pt>
                <c:pt idx="7248">
                  <c:v>8698.8027793457695</c:v>
                </c:pt>
                <c:pt idx="7249">
                  <c:v>8698.9593547638506</c:v>
                </c:pt>
                <c:pt idx="7250">
                  <c:v>8699.1908304169701</c:v>
                </c:pt>
                <c:pt idx="7251">
                  <c:v>8699.4040142740105</c:v>
                </c:pt>
                <c:pt idx="7252">
                  <c:v>8699.7920653475394</c:v>
                </c:pt>
                <c:pt idx="7253">
                  <c:v>8699.9669325593804</c:v>
                </c:pt>
                <c:pt idx="7254">
                  <c:v>8700.1647445783001</c:v>
                </c:pt>
                <c:pt idx="7255">
                  <c:v>8700.1801164210701</c:v>
                </c:pt>
                <c:pt idx="7256">
                  <c:v>8700.4539851322697</c:v>
                </c:pt>
                <c:pt idx="7257">
                  <c:v>8700.56816749461</c:v>
                </c:pt>
                <c:pt idx="7258">
                  <c:v>8700.6475589172896</c:v>
                </c:pt>
                <c:pt idx="7259">
                  <c:v>8700.8041343353598</c:v>
                </c:pt>
                <c:pt idx="7260">
                  <c:v>8701.0356099884903</c:v>
                </c:pt>
                <c:pt idx="7261">
                  <c:v>8701.63684491813</c:v>
                </c:pt>
                <c:pt idx="7262">
                  <c:v>8702.0095241488798</c:v>
                </c:pt>
                <c:pt idx="7263">
                  <c:v>8702.0248959916607</c:v>
                </c:pt>
                <c:pt idx="7264">
                  <c:v>8702.1997632020993</c:v>
                </c:pt>
                <c:pt idx="7265">
                  <c:v>8702.2987647037899</c:v>
                </c:pt>
                <c:pt idx="7266">
                  <c:v>8702.4129470651897</c:v>
                </c:pt>
                <c:pt idx="7267">
                  <c:v>8702.4923384888098</c:v>
                </c:pt>
                <c:pt idx="7268">
                  <c:v>8702.6489139068799</c:v>
                </c:pt>
                <c:pt idx="7269">
                  <c:v>8702.6868157749996</c:v>
                </c:pt>
                <c:pt idx="7270">
                  <c:v>8702.8803895600104</c:v>
                </c:pt>
                <c:pt idx="7271">
                  <c:v>8703.2684406312092</c:v>
                </c:pt>
                <c:pt idx="7272">
                  <c:v>8703.4816244887097</c:v>
                </c:pt>
                <c:pt idx="7273">
                  <c:v>8703.8543037194704</c:v>
                </c:pt>
                <c:pt idx="7274">
                  <c:v>8703.8696755622495</c:v>
                </c:pt>
                <c:pt idx="7275">
                  <c:v>8705.8603962073103</c:v>
                </c:pt>
                <c:pt idx="7276">
                  <c:v>8705.9062112690808</c:v>
                </c:pt>
                <c:pt idx="7277">
                  <c:v>8708.0497356159594</c:v>
                </c:pt>
                <c:pt idx="7278">
                  <c:v>8709.1048281304502</c:v>
                </c:pt>
                <c:pt idx="7279">
                  <c:v>8709.2023507971298</c:v>
                </c:pt>
                <c:pt idx="7280">
                  <c:v>8720.7744870211409</c:v>
                </c:pt>
                <c:pt idx="7281">
                  <c:v>8764.5979194720203</c:v>
                </c:pt>
                <c:pt idx="7282">
                  <c:v>8765.1423426968904</c:v>
                </c:pt>
                <c:pt idx="7283">
                  <c:v>8798.0063171763904</c:v>
                </c:pt>
                <c:pt idx="7284">
                  <c:v>8799.3223559236994</c:v>
                </c:pt>
                <c:pt idx="7285">
                  <c:v>8799.8510967469701</c:v>
                </c:pt>
                <c:pt idx="7286">
                  <c:v>8800.5352513175403</c:v>
                </c:pt>
                <c:pt idx="7287">
                  <c:v>8800.7790844207593</c:v>
                </c:pt>
                <c:pt idx="7288">
                  <c:v>8801.6958763175608</c:v>
                </c:pt>
                <c:pt idx="7289">
                  <c:v>8802.0839273910897</c:v>
                </c:pt>
                <c:pt idx="7290">
                  <c:v>8802.6238639913499</c:v>
                </c:pt>
                <c:pt idx="7291">
                  <c:v>8803.2225627507996</c:v>
                </c:pt>
                <c:pt idx="7292">
                  <c:v>8803.3999661384096</c:v>
                </c:pt>
                <c:pt idx="7293">
                  <c:v>8803.9287069616803</c:v>
                </c:pt>
                <c:pt idx="7294">
                  <c:v>8804.3167580352092</c:v>
                </c:pt>
                <c:pt idx="7295">
                  <c:v>8804.6128615322505</c:v>
                </c:pt>
                <c:pt idx="7296">
                  <c:v>8805.7734865322709</c:v>
                </c:pt>
                <c:pt idx="7297">
                  <c:v>8806.3592092134004</c:v>
                </c:pt>
                <c:pt idx="7298">
                  <c:v>8806.7014742060492</c:v>
                </c:pt>
                <c:pt idx="7299">
                  <c:v>8807.9200833153409</c:v>
                </c:pt>
                <c:pt idx="7300">
                  <c:v>8812.7531399014406</c:v>
                </c:pt>
                <c:pt idx="7301">
                  <c:v>8816.7637593087802</c:v>
                </c:pt>
                <c:pt idx="7302">
                  <c:v>8818.1247217361797</c:v>
                </c:pt>
                <c:pt idx="7303">
                  <c:v>8832.8894612956792</c:v>
                </c:pt>
                <c:pt idx="7304">
                  <c:v>8847.6024905927407</c:v>
                </c:pt>
                <c:pt idx="7305">
                  <c:v>8868.0952402492894</c:v>
                </c:pt>
                <c:pt idx="7306">
                  <c:v>8868.1312342900692</c:v>
                </c:pt>
                <c:pt idx="7307">
                  <c:v>8868.1799179334193</c:v>
                </c:pt>
                <c:pt idx="7308">
                  <c:v>8868.2201138343607</c:v>
                </c:pt>
                <c:pt idx="7309">
                  <c:v>8868.3070791722203</c:v>
                </c:pt>
                <c:pt idx="7310">
                  <c:v>8868.4832913204991</c:v>
                </c:pt>
                <c:pt idx="7311">
                  <c:v>8868.5192853612807</c:v>
                </c:pt>
                <c:pt idx="7312">
                  <c:v>8868.5787671050002</c:v>
                </c:pt>
                <c:pt idx="7313">
                  <c:v>8868.6170658180399</c:v>
                </c:pt>
                <c:pt idx="7314">
                  <c:v>8868.68674683477</c:v>
                </c:pt>
                <c:pt idx="7315">
                  <c:v>8868.6951302457601</c:v>
                </c:pt>
                <c:pt idx="7316">
                  <c:v>8868.7409609360602</c:v>
                </c:pt>
                <c:pt idx="7317">
                  <c:v>8868.8713423916997</c:v>
                </c:pt>
                <c:pt idx="7318">
                  <c:v>8868.9073364324795</c:v>
                </c:pt>
                <c:pt idx="7319">
                  <c:v>8868.9668181762099</c:v>
                </c:pt>
                <c:pt idx="7320">
                  <c:v>8869.0051168892496</c:v>
                </c:pt>
                <c:pt idx="7321">
                  <c:v>8869.0747979059797</c:v>
                </c:pt>
                <c:pt idx="7322">
                  <c:v>8869.0831813192908</c:v>
                </c:pt>
                <c:pt idx="7323">
                  <c:v>8869.1999117191808</c:v>
                </c:pt>
                <c:pt idx="7324">
                  <c:v>8869.3548692474105</c:v>
                </c:pt>
                <c:pt idx="7325">
                  <c:v>8869.3673731926792</c:v>
                </c:pt>
                <c:pt idx="7326">
                  <c:v>8869.4628489771803</c:v>
                </c:pt>
                <c:pt idx="7327">
                  <c:v>8869.4712323928197</c:v>
                </c:pt>
                <c:pt idx="7328">
                  <c:v>8869.5879627903905</c:v>
                </c:pt>
                <c:pt idx="7329">
                  <c:v>8869.6021370962208</c:v>
                </c:pt>
                <c:pt idx="7330">
                  <c:v>8869.6252015447208</c:v>
                </c:pt>
                <c:pt idx="7331">
                  <c:v>8869.64744453411</c:v>
                </c:pt>
                <c:pt idx="7332">
                  <c:v>8869.7444273512792</c:v>
                </c:pt>
                <c:pt idx="7333">
                  <c:v>8869.7554242638798</c:v>
                </c:pt>
                <c:pt idx="7334">
                  <c:v>8869.9248332614006</c:v>
                </c:pt>
                <c:pt idx="7335">
                  <c:v>8869.9760138615893</c:v>
                </c:pt>
                <c:pt idx="7336">
                  <c:v>8870.0132526159196</c:v>
                </c:pt>
                <c:pt idx="7337">
                  <c:v>8870.0246975049304</c:v>
                </c:pt>
                <c:pt idx="7338">
                  <c:v>8870.06489340402</c:v>
                </c:pt>
                <c:pt idx="7339">
                  <c:v>8870.1518587428109</c:v>
                </c:pt>
                <c:pt idx="7340">
                  <c:v>8870.3280708920192</c:v>
                </c:pt>
                <c:pt idx="7341">
                  <c:v>8870.3640649328008</c:v>
                </c:pt>
                <c:pt idx="7342">
                  <c:v>8870.5315264062901</c:v>
                </c:pt>
                <c:pt idx="7343">
                  <c:v>8870.5399098163398</c:v>
                </c:pt>
                <c:pt idx="7344">
                  <c:v>8870.5857405066399</c:v>
                </c:pt>
                <c:pt idx="7345">
                  <c:v>8870.7161219632198</c:v>
                </c:pt>
                <c:pt idx="7346">
                  <c:v>8870.7521160039996</c:v>
                </c:pt>
                <c:pt idx="7347">
                  <c:v>8870.8115977477191</c:v>
                </c:pt>
                <c:pt idx="7348">
                  <c:v>8870.8498964607697</c:v>
                </c:pt>
                <c:pt idx="7349">
                  <c:v>8870.9195774774998</c:v>
                </c:pt>
                <c:pt idx="7350">
                  <c:v>8870.9279608898796</c:v>
                </c:pt>
                <c:pt idx="7351">
                  <c:v>8871.1996488189307</c:v>
                </c:pt>
                <c:pt idx="7352">
                  <c:v>8871.2121527641993</c:v>
                </c:pt>
                <c:pt idx="7353">
                  <c:v>8871.3076285487004</c:v>
                </c:pt>
                <c:pt idx="7354">
                  <c:v>8871.3160119634103</c:v>
                </c:pt>
                <c:pt idx="7355">
                  <c:v>8871.4327423619106</c:v>
                </c:pt>
                <c:pt idx="7356">
                  <c:v>8871.5892069227993</c:v>
                </c:pt>
                <c:pt idx="7357">
                  <c:v>8871.6002038354</c:v>
                </c:pt>
                <c:pt idx="7358">
                  <c:v>8871.6956796198992</c:v>
                </c:pt>
                <c:pt idx="7359">
                  <c:v>8871.7696128329208</c:v>
                </c:pt>
                <c:pt idx="7360">
                  <c:v>8871.8207934331094</c:v>
                </c:pt>
                <c:pt idx="7361">
                  <c:v>8871.8349677417391</c:v>
                </c:pt>
                <c:pt idx="7362">
                  <c:v>8871.8580321874397</c:v>
                </c:pt>
                <c:pt idx="7363">
                  <c:v>8871.9096729736702</c:v>
                </c:pt>
                <c:pt idx="7364">
                  <c:v>8871.977257994</c:v>
                </c:pt>
                <c:pt idx="7365">
                  <c:v>8872.2088445043191</c:v>
                </c:pt>
                <c:pt idx="7366">
                  <c:v>8872.2575281476602</c:v>
                </c:pt>
                <c:pt idx="7367">
                  <c:v>8872.2977240495293</c:v>
                </c:pt>
                <c:pt idx="7368">
                  <c:v>8872.3846893869304</c:v>
                </c:pt>
                <c:pt idx="7369">
                  <c:v>8872.4305200772305</c:v>
                </c:pt>
                <c:pt idx="7370">
                  <c:v>8872.56090153474</c:v>
                </c:pt>
                <c:pt idx="7371">
                  <c:v>8872.5968955755197</c:v>
                </c:pt>
                <c:pt idx="7372">
                  <c:v>8872.6563773192393</c:v>
                </c:pt>
                <c:pt idx="7373">
                  <c:v>8872.6946760322899</c:v>
                </c:pt>
                <c:pt idx="7374">
                  <c:v>8872.7643570490109</c:v>
                </c:pt>
                <c:pt idx="7375">
                  <c:v>8872.7727404604593</c:v>
                </c:pt>
                <c:pt idx="7376">
                  <c:v>8872.8185711507595</c:v>
                </c:pt>
                <c:pt idx="7377">
                  <c:v>8872.9489526059406</c:v>
                </c:pt>
                <c:pt idx="7378">
                  <c:v>8873.0444283904508</c:v>
                </c:pt>
                <c:pt idx="7379">
                  <c:v>8873.1524081202206</c:v>
                </c:pt>
                <c:pt idx="7380">
                  <c:v>8873.1607915339991</c:v>
                </c:pt>
                <c:pt idx="7381">
                  <c:v>8873.2775219334198</c:v>
                </c:pt>
                <c:pt idx="7382">
                  <c:v>8873.4324794616496</c:v>
                </c:pt>
                <c:pt idx="7383">
                  <c:v>8873.4449834069201</c:v>
                </c:pt>
                <c:pt idx="7384">
                  <c:v>8873.5404591914194</c:v>
                </c:pt>
                <c:pt idx="7385">
                  <c:v>8873.6655730046296</c:v>
                </c:pt>
                <c:pt idx="7386">
                  <c:v>8873.6797473113893</c:v>
                </c:pt>
                <c:pt idx="7387">
                  <c:v>8873.7028117589598</c:v>
                </c:pt>
                <c:pt idx="7388">
                  <c:v>8873.8220375655201</c:v>
                </c:pt>
                <c:pt idx="7389">
                  <c:v>8873.8330344781207</c:v>
                </c:pt>
                <c:pt idx="7390">
                  <c:v>8874.0024434756397</c:v>
                </c:pt>
                <c:pt idx="7391">
                  <c:v>8874.0536240758302</c:v>
                </c:pt>
                <c:pt idx="7392">
                  <c:v>8874.1023077191694</c:v>
                </c:pt>
                <c:pt idx="7393">
                  <c:v>8874.1425036191904</c:v>
                </c:pt>
                <c:pt idx="7394">
                  <c:v>8874.2294689575192</c:v>
                </c:pt>
                <c:pt idx="7395">
                  <c:v>8874.4056811062601</c:v>
                </c:pt>
                <c:pt idx="7396">
                  <c:v>8874.4416751470399</c:v>
                </c:pt>
                <c:pt idx="7397">
                  <c:v>8874.5011568907594</c:v>
                </c:pt>
                <c:pt idx="7398">
                  <c:v>8874.6091366205292</c:v>
                </c:pt>
                <c:pt idx="7399">
                  <c:v>8874.6175200310499</c:v>
                </c:pt>
                <c:pt idx="7400">
                  <c:v>8874.6633507213501</c:v>
                </c:pt>
                <c:pt idx="7401">
                  <c:v>8874.7937321774607</c:v>
                </c:pt>
                <c:pt idx="7402">
                  <c:v>8874.8297262182405</c:v>
                </c:pt>
                <c:pt idx="7403">
                  <c:v>8874.88920796196</c:v>
                </c:pt>
                <c:pt idx="7404">
                  <c:v>8874.9275066750106</c:v>
                </c:pt>
                <c:pt idx="7405">
                  <c:v>8874.9971876917407</c:v>
                </c:pt>
                <c:pt idx="7406">
                  <c:v>8875.0055711045807</c:v>
                </c:pt>
                <c:pt idx="7407">
                  <c:v>8875.2772590331697</c:v>
                </c:pt>
                <c:pt idx="7408">
                  <c:v>8875.2897629784402</c:v>
                </c:pt>
                <c:pt idx="7409">
                  <c:v>8875.3852387629395</c:v>
                </c:pt>
                <c:pt idx="7410">
                  <c:v>8875.3936221781096</c:v>
                </c:pt>
                <c:pt idx="7411">
                  <c:v>8875.5103525761497</c:v>
                </c:pt>
                <c:pt idx="7412">
                  <c:v>8875.5245268810504</c:v>
                </c:pt>
                <c:pt idx="7413">
                  <c:v>8875.5698343198692</c:v>
                </c:pt>
                <c:pt idx="7414">
                  <c:v>8875.6668171370402</c:v>
                </c:pt>
                <c:pt idx="7415">
                  <c:v>8875.6778140496408</c:v>
                </c:pt>
                <c:pt idx="7416">
                  <c:v>8875.7732898341492</c:v>
                </c:pt>
                <c:pt idx="7417">
                  <c:v>8875.8472230471598</c:v>
                </c:pt>
                <c:pt idx="7418">
                  <c:v>8875.8984036473503</c:v>
                </c:pt>
                <c:pt idx="7419">
                  <c:v>8875.9125779569094</c:v>
                </c:pt>
                <c:pt idx="7420">
                  <c:v>8875.9356424016805</c:v>
                </c:pt>
                <c:pt idx="7421">
                  <c:v>8875.9470872906895</c:v>
                </c:pt>
                <c:pt idx="7422">
                  <c:v>8875.9872831888497</c:v>
                </c:pt>
                <c:pt idx="7423">
                  <c:v>8876.0742485281007</c:v>
                </c:pt>
                <c:pt idx="7424">
                  <c:v>8876.2504606777802</c:v>
                </c:pt>
                <c:pt idx="7425">
                  <c:v>8876.28645471856</c:v>
                </c:pt>
                <c:pt idx="7426">
                  <c:v>8876.3351383618992</c:v>
                </c:pt>
                <c:pt idx="7427">
                  <c:v>8876.4539161920493</c:v>
                </c:pt>
                <c:pt idx="7428">
                  <c:v>8876.4622996016406</c:v>
                </c:pt>
                <c:pt idx="7429">
                  <c:v>8876.5081302919407</c:v>
                </c:pt>
                <c:pt idx="7430">
                  <c:v>8876.6385117489808</c:v>
                </c:pt>
                <c:pt idx="7431">
                  <c:v>8876.6745057897606</c:v>
                </c:pt>
                <c:pt idx="7432">
                  <c:v>8876.7339875334801</c:v>
                </c:pt>
                <c:pt idx="7433">
                  <c:v>8876.7722862465307</c:v>
                </c:pt>
                <c:pt idx="7434">
                  <c:v>8876.8419672632499</c:v>
                </c:pt>
                <c:pt idx="7435">
                  <c:v>8876.8503506751695</c:v>
                </c:pt>
                <c:pt idx="7436">
                  <c:v>8877.0265628201796</c:v>
                </c:pt>
                <c:pt idx="7437">
                  <c:v>8877.1220386046898</c:v>
                </c:pt>
                <c:pt idx="7438">
                  <c:v>8877.2300183344596</c:v>
                </c:pt>
                <c:pt idx="7439">
                  <c:v>8877.2384017487002</c:v>
                </c:pt>
                <c:pt idx="7440">
                  <c:v>8877.3551321476698</c:v>
                </c:pt>
                <c:pt idx="7441">
                  <c:v>8877.5100896758904</c:v>
                </c:pt>
                <c:pt idx="7442">
                  <c:v>8877.5115967085494</c:v>
                </c:pt>
                <c:pt idx="7443">
                  <c:v>8877.5225936211591</c:v>
                </c:pt>
                <c:pt idx="7444">
                  <c:v>8877.6180694056602</c:v>
                </c:pt>
                <c:pt idx="7445">
                  <c:v>8877.7431832188704</c:v>
                </c:pt>
                <c:pt idx="7446">
                  <c:v>8877.7573575265706</c:v>
                </c:pt>
                <c:pt idx="7447">
                  <c:v>8877.7804219732006</c:v>
                </c:pt>
                <c:pt idx="7448">
                  <c:v>8877.9106446923597</c:v>
                </c:pt>
                <c:pt idx="7449">
                  <c:v>8896.1329685878009</c:v>
                </c:pt>
                <c:pt idx="7450">
                  <c:v>8900.2642620814695</c:v>
                </c:pt>
                <c:pt idx="7451">
                  <c:v>8900.2642621006798</c:v>
                </c:pt>
                <c:pt idx="7452">
                  <c:v>8935.0272179162093</c:v>
                </c:pt>
                <c:pt idx="7453">
                  <c:v>8935.3504435755294</c:v>
                </c:pt>
                <c:pt idx="7454">
                  <c:v>8953.3179986122996</c:v>
                </c:pt>
                <c:pt idx="7455">
                  <c:v>8954.2108960635906</c:v>
                </c:pt>
                <c:pt idx="7456">
                  <c:v>8961.1733158491497</c:v>
                </c:pt>
                <c:pt idx="7457">
                  <c:v>8968.7923866380006</c:v>
                </c:pt>
                <c:pt idx="7458">
                  <c:v>8981.9976935326104</c:v>
                </c:pt>
                <c:pt idx="7459">
                  <c:v>8986.2799421655891</c:v>
                </c:pt>
                <c:pt idx="7460">
                  <c:v>8990.3575523802992</c:v>
                </c:pt>
                <c:pt idx="7461">
                  <c:v>9011.0503761633299</c:v>
                </c:pt>
                <c:pt idx="7462">
                  <c:v>9011.7827859930694</c:v>
                </c:pt>
                <c:pt idx="7463">
                  <c:v>9042.1323782904001</c:v>
                </c:pt>
                <c:pt idx="7464">
                  <c:v>9042.1442271582691</c:v>
                </c:pt>
                <c:pt idx="7465">
                  <c:v>9042.1555752116201</c:v>
                </c:pt>
                <c:pt idx="7466">
                  <c:v>9042.2199405962601</c:v>
                </c:pt>
                <c:pt idx="7467">
                  <c:v>9042.3044296950102</c:v>
                </c:pt>
                <c:pt idx="7468">
                  <c:v>9042.5204293616098</c:v>
                </c:pt>
                <c:pt idx="7469">
                  <c:v>9042.5975362341796</c:v>
                </c:pt>
                <c:pt idx="7470">
                  <c:v>9042.6079916697909</c:v>
                </c:pt>
                <c:pt idx="7471">
                  <c:v>9042.8223212049306</c:v>
                </c:pt>
                <c:pt idx="7472">
                  <c:v>9042.9084804328104</c:v>
                </c:pt>
                <c:pt idx="7473">
                  <c:v>9042.9896290688703</c:v>
                </c:pt>
                <c:pt idx="7474">
                  <c:v>9042.9960427433198</c:v>
                </c:pt>
                <c:pt idx="7475">
                  <c:v>9043.0805318467301</c:v>
                </c:pt>
                <c:pt idx="7476">
                  <c:v>9043.0852616820393</c:v>
                </c:pt>
                <c:pt idx="7477">
                  <c:v>9043.0915185403992</c:v>
                </c:pt>
                <c:pt idx="7478">
                  <c:v>9043.2965315040201</c:v>
                </c:pt>
                <c:pt idx="7479">
                  <c:v>9043.3091828096603</c:v>
                </c:pt>
                <c:pt idx="7480">
                  <c:v>9043.3776801424101</c:v>
                </c:pt>
                <c:pt idx="7481">
                  <c:v>9043.3840938168505</c:v>
                </c:pt>
                <c:pt idx="7482">
                  <c:v>9043.4685829225891</c:v>
                </c:pt>
                <c:pt idx="7483">
                  <c:v>9043.4733127555792</c:v>
                </c:pt>
                <c:pt idx="7484">
                  <c:v>9043.4795696139299</c:v>
                </c:pt>
                <c:pt idx="7485">
                  <c:v>9043.7611581887995</c:v>
                </c:pt>
                <c:pt idx="7486">
                  <c:v>9043.7657312159408</c:v>
                </c:pt>
                <c:pt idx="7487">
                  <c:v>9043.7721448903903</c:v>
                </c:pt>
                <c:pt idx="7488">
                  <c:v>9043.85663399845</c:v>
                </c:pt>
                <c:pt idx="7489">
                  <c:v>9043.8613638291099</c:v>
                </c:pt>
                <c:pt idx="7490">
                  <c:v>9043.8676206874607</c:v>
                </c:pt>
                <c:pt idx="7491">
                  <c:v>9043.9771578619202</c:v>
                </c:pt>
                <c:pt idx="7492">
                  <c:v>9044.1492092646604</c:v>
                </c:pt>
                <c:pt idx="7493">
                  <c:v>9044.1537822894697</c:v>
                </c:pt>
                <c:pt idx="7494">
                  <c:v>9044.1601959639193</c:v>
                </c:pt>
                <c:pt idx="7495">
                  <c:v>9044.2446850743108</c:v>
                </c:pt>
                <c:pt idx="7496">
                  <c:v>9044.2494149026406</c:v>
                </c:pt>
                <c:pt idx="7497">
                  <c:v>9044.3652089331299</c:v>
                </c:pt>
                <c:pt idx="7498">
                  <c:v>9044.3770578037893</c:v>
                </c:pt>
                <c:pt idx="7499">
                  <c:v>9044.3884058557396</c:v>
                </c:pt>
                <c:pt idx="7500">
                  <c:v>9044.4423158047703</c:v>
                </c:pt>
                <c:pt idx="7501">
                  <c:v>9044.4527712403797</c:v>
                </c:pt>
                <c:pt idx="7502">
                  <c:v>9044.6671007755194</c:v>
                </c:pt>
                <c:pt idx="7503">
                  <c:v>9044.7532600043305</c:v>
                </c:pt>
                <c:pt idx="7504">
                  <c:v>9044.8303668782992</c:v>
                </c:pt>
                <c:pt idx="7505">
                  <c:v>9044.8344086394609</c:v>
                </c:pt>
                <c:pt idx="7506">
                  <c:v>9044.8408223139104</c:v>
                </c:pt>
                <c:pt idx="7507">
                  <c:v>9044.9253114163803</c:v>
                </c:pt>
                <c:pt idx="7508">
                  <c:v>9044.93004125263</c:v>
                </c:pt>
                <c:pt idx="7509">
                  <c:v>9044.9362981109807</c:v>
                </c:pt>
                <c:pt idx="7510">
                  <c:v>9045.0551518490502</c:v>
                </c:pt>
                <c:pt idx="7511">
                  <c:v>9045.1413110755293</c:v>
                </c:pt>
                <c:pt idx="7512">
                  <c:v>9045.1539623793196</c:v>
                </c:pt>
                <c:pt idx="7513">
                  <c:v>9045.2224597129898</c:v>
                </c:pt>
                <c:pt idx="7514">
                  <c:v>9045.2288733874393</c:v>
                </c:pt>
                <c:pt idx="7515">
                  <c:v>9045.3133624922393</c:v>
                </c:pt>
                <c:pt idx="7516">
                  <c:v>9045.3180923261607</c:v>
                </c:pt>
                <c:pt idx="7517">
                  <c:v>9045.3243491845205</c:v>
                </c:pt>
                <c:pt idx="7518">
                  <c:v>9045.6059377584606</c:v>
                </c:pt>
                <c:pt idx="7519">
                  <c:v>9045.6105107865296</c:v>
                </c:pt>
                <c:pt idx="7520">
                  <c:v>9045.61692446097</c:v>
                </c:pt>
                <c:pt idx="7521">
                  <c:v>9045.7014135681093</c:v>
                </c:pt>
                <c:pt idx="7522">
                  <c:v>9045.7061433997005</c:v>
                </c:pt>
                <c:pt idx="7523">
                  <c:v>9045.7124002580495</c:v>
                </c:pt>
                <c:pt idx="7524">
                  <c:v>9045.8219374334403</c:v>
                </c:pt>
                <c:pt idx="7525">
                  <c:v>9045.9939888343197</c:v>
                </c:pt>
                <c:pt idx="7526">
                  <c:v>9045.9985618600604</c:v>
                </c:pt>
                <c:pt idx="7527">
                  <c:v>9046.0049755345099</c:v>
                </c:pt>
                <c:pt idx="7528">
                  <c:v>9046.0894646439701</c:v>
                </c:pt>
                <c:pt idx="7529">
                  <c:v>9046.0941944732294</c:v>
                </c:pt>
                <c:pt idx="7530">
                  <c:v>9046.2099885046391</c:v>
                </c:pt>
                <c:pt idx="7531">
                  <c:v>9046.2218373734504</c:v>
                </c:pt>
                <c:pt idx="7532">
                  <c:v>9046.2331854263302</c:v>
                </c:pt>
                <c:pt idx="7533">
                  <c:v>9046.2975508109594</c:v>
                </c:pt>
                <c:pt idx="7534">
                  <c:v>9046.3820399101805</c:v>
                </c:pt>
                <c:pt idx="7535">
                  <c:v>9046.5980395758506</c:v>
                </c:pt>
                <c:pt idx="7536">
                  <c:v>9046.6751464488898</c:v>
                </c:pt>
                <c:pt idx="7537">
                  <c:v>9046.6791882100497</c:v>
                </c:pt>
                <c:pt idx="7538">
                  <c:v>9046.6856018844992</c:v>
                </c:pt>
                <c:pt idx="7539">
                  <c:v>9046.7748208232206</c:v>
                </c:pt>
                <c:pt idx="7540">
                  <c:v>9046.7810776815695</c:v>
                </c:pt>
                <c:pt idx="7541">
                  <c:v>9046.8999314196408</c:v>
                </c:pt>
                <c:pt idx="7542">
                  <c:v>9046.9860906470494</c:v>
                </c:pt>
                <c:pt idx="7543">
                  <c:v>9047.0672392835804</c:v>
                </c:pt>
                <c:pt idx="7544">
                  <c:v>9047.0736529580299</c:v>
                </c:pt>
                <c:pt idx="7545">
                  <c:v>9047.1581420619004</c:v>
                </c:pt>
                <c:pt idx="7546">
                  <c:v>9047.1628718967495</c:v>
                </c:pt>
                <c:pt idx="7547">
                  <c:v>9047.1691287551002</c:v>
                </c:pt>
                <c:pt idx="7548">
                  <c:v>9047.3867930248307</c:v>
                </c:pt>
                <c:pt idx="7549">
                  <c:v>9047.4552903571093</c:v>
                </c:pt>
                <c:pt idx="7550">
                  <c:v>9047.4617040315607</c:v>
                </c:pt>
                <c:pt idx="7551">
                  <c:v>9047.5461931377595</c:v>
                </c:pt>
                <c:pt idx="7552">
                  <c:v>9047.5509229702802</c:v>
                </c:pt>
                <c:pt idx="7553">
                  <c:v>9047.5571798286401</c:v>
                </c:pt>
                <c:pt idx="7554">
                  <c:v>9047.6667170049604</c:v>
                </c:pt>
                <c:pt idx="7555">
                  <c:v>9047.8387684039699</c:v>
                </c:pt>
                <c:pt idx="7556">
                  <c:v>9047.8433414306492</c:v>
                </c:pt>
                <c:pt idx="7557">
                  <c:v>9047.8497551050896</c:v>
                </c:pt>
                <c:pt idx="7558">
                  <c:v>9047.9342442136203</c:v>
                </c:pt>
                <c:pt idx="7559">
                  <c:v>9047.9389740438201</c:v>
                </c:pt>
                <c:pt idx="7560">
                  <c:v>9047.9452309021708</c:v>
                </c:pt>
                <c:pt idx="7561">
                  <c:v>9048.0547680761592</c:v>
                </c:pt>
                <c:pt idx="7562">
                  <c:v>9048.0779649969099</c:v>
                </c:pt>
                <c:pt idx="7563">
                  <c:v>9048.2268194798307</c:v>
                </c:pt>
                <c:pt idx="7564">
                  <c:v>9048.3270251173508</c:v>
                </c:pt>
                <c:pt idx="7565">
                  <c:v>9048.4428191473708</c:v>
                </c:pt>
                <c:pt idx="7566">
                  <c:v>9048.4546680189596</c:v>
                </c:pt>
                <c:pt idx="7567">
                  <c:v>9048.5199260194695</c:v>
                </c:pt>
                <c:pt idx="7568">
                  <c:v>9048.5303814550807</c:v>
                </c:pt>
                <c:pt idx="7569">
                  <c:v>9048.7447109902205</c:v>
                </c:pt>
                <c:pt idx="7570">
                  <c:v>9048.8308702185695</c:v>
                </c:pt>
                <c:pt idx="7571">
                  <c:v>9048.9120188541692</c:v>
                </c:pt>
                <c:pt idx="7572">
                  <c:v>9048.9184325286096</c:v>
                </c:pt>
                <c:pt idx="7573">
                  <c:v>9049.0029216315597</c:v>
                </c:pt>
                <c:pt idx="7574">
                  <c:v>9049.0076514673401</c:v>
                </c:pt>
                <c:pt idx="7575">
                  <c:v>9049.0139083256909</c:v>
                </c:pt>
                <c:pt idx="7576">
                  <c:v>9049.2189212897792</c:v>
                </c:pt>
                <c:pt idx="7577">
                  <c:v>9049.23157259449</c:v>
                </c:pt>
                <c:pt idx="7578">
                  <c:v>9049.3000699277</c:v>
                </c:pt>
                <c:pt idx="7579">
                  <c:v>9049.3064836021495</c:v>
                </c:pt>
                <c:pt idx="7580">
                  <c:v>9049.3909727074206</c:v>
                </c:pt>
                <c:pt idx="7581">
                  <c:v>9049.3957025408708</c:v>
                </c:pt>
                <c:pt idx="7582">
                  <c:v>9049.4019593992198</c:v>
                </c:pt>
                <c:pt idx="7583">
                  <c:v>9049.6835479736292</c:v>
                </c:pt>
                <c:pt idx="7584">
                  <c:v>9049.6881210012307</c:v>
                </c:pt>
                <c:pt idx="7585">
                  <c:v>9049.6945346756802</c:v>
                </c:pt>
                <c:pt idx="7586">
                  <c:v>9049.7790237832796</c:v>
                </c:pt>
                <c:pt idx="7587">
                  <c:v>9049.7837536143998</c:v>
                </c:pt>
                <c:pt idx="7588">
                  <c:v>9049.7900104727596</c:v>
                </c:pt>
                <c:pt idx="7589">
                  <c:v>9049.8995476476794</c:v>
                </c:pt>
                <c:pt idx="7590">
                  <c:v>9050.07159904949</c:v>
                </c:pt>
                <c:pt idx="7591">
                  <c:v>9050.0761720747596</c:v>
                </c:pt>
                <c:pt idx="7592">
                  <c:v>9050.0825857492091</c:v>
                </c:pt>
                <c:pt idx="7593">
                  <c:v>9050.1670748591405</c:v>
                </c:pt>
                <c:pt idx="7594">
                  <c:v>9050.1718046879396</c:v>
                </c:pt>
                <c:pt idx="7595">
                  <c:v>9050.28759871888</c:v>
                </c:pt>
                <c:pt idx="7596">
                  <c:v>9050.2994475886208</c:v>
                </c:pt>
                <c:pt idx="7597">
                  <c:v>9050.3107956410295</c:v>
                </c:pt>
                <c:pt idx="7598">
                  <c:v>9050.3751610256695</c:v>
                </c:pt>
                <c:pt idx="7599">
                  <c:v>9050.5894905608093</c:v>
                </c:pt>
                <c:pt idx="7600">
                  <c:v>9050.6756497900897</c:v>
                </c:pt>
                <c:pt idx="7601">
                  <c:v>9050.7527566635908</c:v>
                </c:pt>
                <c:pt idx="7602">
                  <c:v>9050.7567984247507</c:v>
                </c:pt>
                <c:pt idx="7603">
                  <c:v>9050.7632120992002</c:v>
                </c:pt>
                <c:pt idx="7604">
                  <c:v>9050.8524310379198</c:v>
                </c:pt>
                <c:pt idx="7605">
                  <c:v>9050.8586878962797</c:v>
                </c:pt>
                <c:pt idx="7606">
                  <c:v>9050.97754163434</c:v>
                </c:pt>
                <c:pt idx="7607">
                  <c:v>9051.0637008612903</c:v>
                </c:pt>
                <c:pt idx="7608">
                  <c:v>9051.0763521641493</c:v>
                </c:pt>
                <c:pt idx="7609">
                  <c:v>9051.1448494982906</c:v>
                </c:pt>
                <c:pt idx="7610">
                  <c:v>9051.1512631727292</c:v>
                </c:pt>
                <c:pt idx="7611">
                  <c:v>9051.2357522770708</c:v>
                </c:pt>
                <c:pt idx="7612">
                  <c:v>9051.2404821114596</c:v>
                </c:pt>
                <c:pt idx="7613">
                  <c:v>9051.2467389698104</c:v>
                </c:pt>
                <c:pt idx="7614">
                  <c:v>9051.4644032400101</c:v>
                </c:pt>
                <c:pt idx="7615">
                  <c:v>9051.5283275432794</c:v>
                </c:pt>
                <c:pt idx="7616">
                  <c:v>9051.5329005718195</c:v>
                </c:pt>
                <c:pt idx="7617">
                  <c:v>9051.5393142462708</c:v>
                </c:pt>
                <c:pt idx="7618">
                  <c:v>9051.6238033529298</c:v>
                </c:pt>
                <c:pt idx="7619">
                  <c:v>9051.6285331849904</c:v>
                </c:pt>
                <c:pt idx="7620">
                  <c:v>9051.6347900433393</c:v>
                </c:pt>
                <c:pt idx="7621">
                  <c:v>9051.7443272191995</c:v>
                </c:pt>
                <c:pt idx="7622">
                  <c:v>9051.9163786191493</c:v>
                </c:pt>
                <c:pt idx="7623">
                  <c:v>9051.9209516453502</c:v>
                </c:pt>
                <c:pt idx="7624">
                  <c:v>9051.9273653197997</c:v>
                </c:pt>
                <c:pt idx="7625">
                  <c:v>9052.0118544287907</c:v>
                </c:pt>
                <c:pt idx="7626">
                  <c:v>9052.0165842585193</c:v>
                </c:pt>
                <c:pt idx="7627">
                  <c:v>9052.0228411168791</c:v>
                </c:pt>
                <c:pt idx="7628">
                  <c:v>9063.7311249819995</c:v>
                </c:pt>
                <c:pt idx="7629">
                  <c:v>9066.6968768066708</c:v>
                </c:pt>
                <c:pt idx="7630">
                  <c:v>9067.8536935155207</c:v>
                </c:pt>
                <c:pt idx="7631">
                  <c:v>9068.9806373680403</c:v>
                </c:pt>
                <c:pt idx="7632">
                  <c:v>9074.3418723158502</c:v>
                </c:pt>
                <c:pt idx="7633">
                  <c:v>9114.9859705455601</c:v>
                </c:pt>
                <c:pt idx="7634">
                  <c:v>9134.2956557995603</c:v>
                </c:pt>
                <c:pt idx="7635">
                  <c:v>9150.8669902873207</c:v>
                </c:pt>
                <c:pt idx="7636">
                  <c:v>9154.9906572662294</c:v>
                </c:pt>
                <c:pt idx="7637">
                  <c:v>9156.0753037471695</c:v>
                </c:pt>
                <c:pt idx="7638">
                  <c:v>9158.5127728097104</c:v>
                </c:pt>
                <c:pt idx="7639">
                  <c:v>9163.1411909749695</c:v>
                </c:pt>
                <c:pt idx="7640">
                  <c:v>9201.0904735354707</c:v>
                </c:pt>
                <c:pt idx="7641">
                  <c:v>9217.2786659337507</c:v>
                </c:pt>
                <c:pt idx="7642">
                  <c:v>9217.6255855220297</c:v>
                </c:pt>
                <c:pt idx="7643">
                  <c:v>9219.1234455052709</c:v>
                </c:pt>
                <c:pt idx="7644">
                  <c:v>9219.2687415107994</c:v>
                </c:pt>
                <c:pt idx="7645">
                  <c:v>9219.4703650926203</c:v>
                </c:pt>
                <c:pt idx="7646">
                  <c:v>9219.5114965764806</c:v>
                </c:pt>
                <c:pt idx="7647">
                  <c:v>9220.9682250767892</c:v>
                </c:pt>
                <c:pt idx="7648">
                  <c:v>9221.1135210804605</c:v>
                </c:pt>
                <c:pt idx="7649">
                  <c:v>9221.3562761479898</c:v>
                </c:pt>
                <c:pt idx="7650">
                  <c:v>9223.2010557195099</c:v>
                </c:pt>
                <c:pt idx="7651">
                  <c:v>9223.3463517259806</c:v>
                </c:pt>
                <c:pt idx="7652">
                  <c:v>9223.5479753073305</c:v>
                </c:pt>
                <c:pt idx="7653">
                  <c:v>9223.5891067907196</c:v>
                </c:pt>
                <c:pt idx="7654">
                  <c:v>9225.04583529103</c:v>
                </c:pt>
                <c:pt idx="7655">
                  <c:v>9225.1911312956308</c:v>
                </c:pt>
                <c:pt idx="7656">
                  <c:v>9225.4338863622397</c:v>
                </c:pt>
                <c:pt idx="7657">
                  <c:v>9237.8087351992708</c:v>
                </c:pt>
                <c:pt idx="7658">
                  <c:v>9238.6204834971504</c:v>
                </c:pt>
                <c:pt idx="7659">
                  <c:v>9241.5198435801994</c:v>
                </c:pt>
                <c:pt idx="7660">
                  <c:v>9241.5610063131899</c:v>
                </c:pt>
                <c:pt idx="7661">
                  <c:v>9242.6192665921899</c:v>
                </c:pt>
                <c:pt idx="7662">
                  <c:v>9243.3066115640104</c:v>
                </c:pt>
                <c:pt idx="7663">
                  <c:v>9244.14705597795</c:v>
                </c:pt>
                <c:pt idx="7664">
                  <c:v>9245.1754126087908</c:v>
                </c:pt>
                <c:pt idx="7665">
                  <c:v>9245.2140962965696</c:v>
                </c:pt>
                <c:pt idx="7666">
                  <c:v>9245.2761225462891</c:v>
                </c:pt>
                <c:pt idx="7667">
                  <c:v>9245.9223991273902</c:v>
                </c:pt>
                <c:pt idx="7668">
                  <c:v>9248.4194825310205</c:v>
                </c:pt>
                <c:pt idx="7669">
                  <c:v>9321.7056975886208</c:v>
                </c:pt>
                <c:pt idx="7670">
                  <c:v>9323.1112146321593</c:v>
                </c:pt>
                <c:pt idx="7671">
                  <c:v>9326.0216204691606</c:v>
                </c:pt>
                <c:pt idx="7672">
                  <c:v>9327.6280873734504</c:v>
                </c:pt>
                <c:pt idx="7673">
                  <c:v>9330.1529139513095</c:v>
                </c:pt>
                <c:pt idx="7674">
                  <c:v>9330.1529139513095</c:v>
                </c:pt>
                <c:pt idx="7675">
                  <c:v>9330.1529139513095</c:v>
                </c:pt>
                <c:pt idx="7676">
                  <c:v>9330.1529139587601</c:v>
                </c:pt>
                <c:pt idx="7677">
                  <c:v>9330.1529139617305</c:v>
                </c:pt>
                <c:pt idx="7678">
                  <c:v>9330.15291396272</c:v>
                </c:pt>
                <c:pt idx="7679">
                  <c:v>9330.15291396668</c:v>
                </c:pt>
                <c:pt idx="7680">
                  <c:v>9330.1529139820395</c:v>
                </c:pt>
                <c:pt idx="7681">
                  <c:v>9336.6679932391198</c:v>
                </c:pt>
                <c:pt idx="7682">
                  <c:v>9340.74560345383</c:v>
                </c:pt>
                <c:pt idx="7683">
                  <c:v>9363.0698024220692</c:v>
                </c:pt>
                <c:pt idx="7684">
                  <c:v>9398.2544511146807</c:v>
                </c:pt>
                <c:pt idx="7685">
                  <c:v>9413.4951869277193</c:v>
                </c:pt>
                <c:pt idx="7686">
                  <c:v>9414.6280672065895</c:v>
                </c:pt>
                <c:pt idx="7687">
                  <c:v>9416.4888220895009</c:v>
                </c:pt>
                <c:pt idx="7688">
                  <c:v>9418.1312180766799</c:v>
                </c:pt>
                <c:pt idx="7689">
                  <c:v>9422.4970927461909</c:v>
                </c:pt>
                <c:pt idx="7690">
                  <c:v>9425.12230150494</c:v>
                </c:pt>
                <c:pt idx="7691">
                  <c:v>9435.3927432685105</c:v>
                </c:pt>
                <c:pt idx="7692">
                  <c:v>9465.3740216190909</c:v>
                </c:pt>
                <c:pt idx="7693">
                  <c:v>9474.0003547822107</c:v>
                </c:pt>
                <c:pt idx="7694">
                  <c:v>9476.4576411028393</c:v>
                </c:pt>
                <c:pt idx="7695">
                  <c:v>9478.14233038155</c:v>
                </c:pt>
                <c:pt idx="7696">
                  <c:v>9494.5689000003003</c:v>
                </c:pt>
                <c:pt idx="7697">
                  <c:v>9494.7140120617096</c:v>
                </c:pt>
                <c:pt idx="7698">
                  <c:v>9495.0021988879798</c:v>
                </c:pt>
                <c:pt idx="7699">
                  <c:v>9495.0520094204694</c:v>
                </c:pt>
                <c:pt idx="7700">
                  <c:v>9495.6375774294102</c:v>
                </c:pt>
                <c:pt idx="7701">
                  <c:v>9496.4136795718205</c:v>
                </c:pt>
                <c:pt idx="7702">
                  <c:v>9496.5587916332297</c:v>
                </c:pt>
                <c:pt idx="7703">
                  <c:v>9496.8017306430193</c:v>
                </c:pt>
                <c:pt idx="7704">
                  <c:v>9496.8469784595</c:v>
                </c:pt>
                <c:pt idx="7705">
                  <c:v>9497.2350295307097</c:v>
                </c:pt>
                <c:pt idx="7706">
                  <c:v>9497.4823570009303</c:v>
                </c:pt>
                <c:pt idx="7707">
                  <c:v>9497.8704080721309</c:v>
                </c:pt>
                <c:pt idx="7708">
                  <c:v>9498.2011001482606</c:v>
                </c:pt>
                <c:pt idx="7709">
                  <c:v>9498.6465102145394</c:v>
                </c:pt>
                <c:pt idx="7710">
                  <c:v>9499.0798091022298</c:v>
                </c:pt>
                <c:pt idx="7711">
                  <c:v>9499.1181009672491</c:v>
                </c:pt>
                <c:pt idx="7712">
                  <c:v>9499.7151876436492</c:v>
                </c:pt>
                <c:pt idx="7713">
                  <c:v>9499.9278046563195</c:v>
                </c:pt>
                <c:pt idx="7714">
                  <c:v>9500.4872817602009</c:v>
                </c:pt>
                <c:pt idx="7715">
                  <c:v>9500.4912897860595</c:v>
                </c:pt>
                <c:pt idx="7716">
                  <c:v>9500.6364018474706</c:v>
                </c:pt>
                <c:pt idx="7717">
                  <c:v>9500.8793408572601</c:v>
                </c:pt>
                <c:pt idx="7718">
                  <c:v>9500.9245886737408</c:v>
                </c:pt>
                <c:pt idx="7719">
                  <c:v>9500.9390280446896</c:v>
                </c:pt>
                <c:pt idx="7720">
                  <c:v>9501.5599672151693</c:v>
                </c:pt>
                <c:pt idx="7721">
                  <c:v>9501.8199556111304</c:v>
                </c:pt>
                <c:pt idx="7722">
                  <c:v>9502.3320613298492</c:v>
                </c:pt>
                <c:pt idx="7723">
                  <c:v>9502.7241204287802</c:v>
                </c:pt>
                <c:pt idx="7724">
                  <c:v>9503.1574193164706</c:v>
                </c:pt>
                <c:pt idx="7725">
                  <c:v>9503.79279785789</c:v>
                </c:pt>
                <c:pt idx="7726">
                  <c:v>9504.2305241655504</c:v>
                </c:pt>
                <c:pt idx="7727">
                  <c:v>9504.2305241655504</c:v>
                </c:pt>
                <c:pt idx="7728">
                  <c:v>9504.2305241732392</c:v>
                </c:pt>
                <c:pt idx="7729">
                  <c:v>9504.2305241762897</c:v>
                </c:pt>
                <c:pt idx="7730">
                  <c:v>9504.2305241773101</c:v>
                </c:pt>
                <c:pt idx="7731">
                  <c:v>9504.2305241813792</c:v>
                </c:pt>
                <c:pt idx="7732">
                  <c:v>9504.2305241972208</c:v>
                </c:pt>
                <c:pt idx="7733">
                  <c:v>9509.4516318337992</c:v>
                </c:pt>
                <c:pt idx="7734">
                  <c:v>9510.0539291212299</c:v>
                </c:pt>
                <c:pt idx="7735">
                  <c:v>9513.5292420485002</c:v>
                </c:pt>
                <c:pt idx="7736">
                  <c:v>9537.1474126372395</c:v>
                </c:pt>
                <c:pt idx="7737">
                  <c:v>9588.5416563777198</c:v>
                </c:pt>
                <c:pt idx="7738">
                  <c:v>9589.0051155928504</c:v>
                </c:pt>
                <c:pt idx="7739">
                  <c:v>9594.8971136957407</c:v>
                </c:pt>
                <c:pt idx="7740">
                  <c:v>9596.5747029613703</c:v>
                </c:pt>
                <c:pt idx="7741">
                  <c:v>9646.8906148625501</c:v>
                </c:pt>
                <c:pt idx="7742">
                  <c:v>9648.9351938897707</c:v>
                </c:pt>
                <c:pt idx="7743">
                  <c:v>9655.3927548779102</c:v>
                </c:pt>
                <c:pt idx="7744">
                  <c:v>9657.0359108652901</c:v>
                </c:pt>
                <c:pt idx="7745">
                  <c:v>9668.50136915035</c:v>
                </c:pt>
                <c:pt idx="7746">
                  <c:v>9668.6062334533708</c:v>
                </c:pt>
                <c:pt idx="7747">
                  <c:v>9668.83104155398</c:v>
                </c:pt>
                <c:pt idx="7748">
                  <c:v>9668.8894202262109</c:v>
                </c:pt>
                <c:pt idx="7749">
                  <c:v>9668.97720229066</c:v>
                </c:pt>
                <c:pt idx="7750">
                  <c:v>9669.0305532664006</c:v>
                </c:pt>
                <c:pt idx="7751">
                  <c:v>9669.1416747045605</c:v>
                </c:pt>
                <c:pt idx="7752">
                  <c:v>9669.2774713020699</c:v>
                </c:pt>
                <c:pt idx="7753">
                  <c:v>9669.3652533618697</c:v>
                </c:pt>
                <c:pt idx="7754">
                  <c:v>9669.4186043422596</c:v>
                </c:pt>
                <c:pt idx="7755">
                  <c:v>9669.5057043060606</c:v>
                </c:pt>
                <c:pt idx="7756">
                  <c:v>9669.5057043060606</c:v>
                </c:pt>
                <c:pt idx="7757">
                  <c:v>9669.5637158919108</c:v>
                </c:pt>
                <c:pt idx="7758">
                  <c:v>9669.6655223779308</c:v>
                </c:pt>
                <c:pt idx="7759">
                  <c:v>9669.6663413997703</c:v>
                </c:pt>
                <c:pt idx="7760">
                  <c:v>9669.7533044330703</c:v>
                </c:pt>
                <c:pt idx="7761">
                  <c:v>9669.9659731183201</c:v>
                </c:pt>
                <c:pt idx="7762">
                  <c:v>9670.6758211255001</c:v>
                </c:pt>
                <c:pt idx="7763">
                  <c:v>9670.7341997958702</c:v>
                </c:pt>
                <c:pt idx="7764">
                  <c:v>9670.8219818621801</c:v>
                </c:pt>
                <c:pt idx="7765">
                  <c:v>9670.8390640988891</c:v>
                </c:pt>
                <c:pt idx="7766">
                  <c:v>9670.8753328360599</c:v>
                </c:pt>
                <c:pt idx="7767">
                  <c:v>9671.1222508717292</c:v>
                </c:pt>
                <c:pt idx="7768">
                  <c:v>9671.2100329333898</c:v>
                </c:pt>
                <c:pt idx="7769">
                  <c:v>9671.2633839119208</c:v>
                </c:pt>
                <c:pt idx="7770">
                  <c:v>9671.3504838757199</c:v>
                </c:pt>
                <c:pt idx="7771">
                  <c:v>9671.3504838757199</c:v>
                </c:pt>
                <c:pt idx="7772">
                  <c:v>9671.3624502811508</c:v>
                </c:pt>
                <c:pt idx="7773">
                  <c:v>9671.3745053482107</c:v>
                </c:pt>
                <c:pt idx="7774">
                  <c:v>9671.5103019475901</c:v>
                </c:pt>
                <c:pt idx="7775">
                  <c:v>9671.5111209694296</c:v>
                </c:pt>
                <c:pt idx="7776">
                  <c:v>9671.5980840045904</c:v>
                </c:pt>
                <c:pt idx="7777">
                  <c:v>9671.7965465374291</c:v>
                </c:pt>
                <c:pt idx="7778">
                  <c:v>9671.9861350758001</c:v>
                </c:pt>
                <c:pt idx="7779">
                  <c:v>9672.0394860636407</c:v>
                </c:pt>
                <c:pt idx="7780">
                  <c:v>9672.1988037638293</c:v>
                </c:pt>
                <c:pt idx="7781">
                  <c:v>9672.2787103624996</c:v>
                </c:pt>
                <c:pt idx="7782">
                  <c:v>9672.5206006970202</c:v>
                </c:pt>
                <c:pt idx="7783">
                  <c:v>9672.5789793655204</c:v>
                </c:pt>
                <c:pt idx="7784">
                  <c:v>9672.6838436685503</c:v>
                </c:pt>
                <c:pt idx="7785">
                  <c:v>9672.94689946365</c:v>
                </c:pt>
                <c:pt idx="7786">
                  <c:v>9672.9670304413794</c:v>
                </c:pt>
                <c:pt idx="7787">
                  <c:v>9673.1081634815691</c:v>
                </c:pt>
                <c:pt idx="7788">
                  <c:v>9673.1952634453701</c:v>
                </c:pt>
                <c:pt idx="7789">
                  <c:v>9673.1957111819593</c:v>
                </c:pt>
                <c:pt idx="7790">
                  <c:v>9673.2072298508101</c:v>
                </c:pt>
                <c:pt idx="7791">
                  <c:v>9673.2192849191106</c:v>
                </c:pt>
                <c:pt idx="7792">
                  <c:v>9673.3550815172493</c:v>
                </c:pt>
                <c:pt idx="7793">
                  <c:v>9673.4428635761105</c:v>
                </c:pt>
                <c:pt idx="7794">
                  <c:v>9673.49621455743</c:v>
                </c:pt>
                <c:pt idx="7795">
                  <c:v>9673.5833145212291</c:v>
                </c:pt>
                <c:pt idx="7796">
                  <c:v>9673.6413261070793</c:v>
                </c:pt>
                <c:pt idx="7797">
                  <c:v>9673.6460196841508</c:v>
                </c:pt>
                <c:pt idx="7798">
                  <c:v>9673.7431325931102</c:v>
                </c:pt>
                <c:pt idx="7799">
                  <c:v>9673.7439516149407</c:v>
                </c:pt>
                <c:pt idx="7800">
                  <c:v>9673.8309146473093</c:v>
                </c:pt>
                <c:pt idx="7801">
                  <c:v>9674.0054148714898</c:v>
                </c:pt>
                <c:pt idx="7802">
                  <c:v>9674.0435833334905</c:v>
                </c:pt>
                <c:pt idx="7803">
                  <c:v>9674.5286232382005</c:v>
                </c:pt>
                <c:pt idx="7804">
                  <c:v>9674.7534313397391</c:v>
                </c:pt>
                <c:pt idx="7805">
                  <c:v>9674.7802965193896</c:v>
                </c:pt>
                <c:pt idx="7806">
                  <c:v>9674.8118100110405</c:v>
                </c:pt>
                <c:pt idx="7807">
                  <c:v>9674.9166743140595</c:v>
                </c:pt>
                <c:pt idx="7808">
                  <c:v>9674.9529430512302</c:v>
                </c:pt>
                <c:pt idx="7809">
                  <c:v>9675.1414824109506</c:v>
                </c:pt>
                <c:pt idx="7810">
                  <c:v>9675.1998610868995</c:v>
                </c:pt>
                <c:pt idx="7811">
                  <c:v>9675.2876431476307</c:v>
                </c:pt>
                <c:pt idx="7812">
                  <c:v>9675.3409941270893</c:v>
                </c:pt>
                <c:pt idx="7813">
                  <c:v>9675.4280940908902</c:v>
                </c:pt>
                <c:pt idx="7814">
                  <c:v>9675.4280940908902</c:v>
                </c:pt>
                <c:pt idx="7815">
                  <c:v>9675.4400604963303</c:v>
                </c:pt>
                <c:pt idx="7816">
                  <c:v>9675.4521155627608</c:v>
                </c:pt>
                <c:pt idx="7817">
                  <c:v>9675.4861056767404</c:v>
                </c:pt>
                <c:pt idx="7818">
                  <c:v>9675.5879121627604</c:v>
                </c:pt>
                <c:pt idx="7819">
                  <c:v>9675.5887311846</c:v>
                </c:pt>
                <c:pt idx="7820">
                  <c:v>9675.6756942188294</c:v>
                </c:pt>
                <c:pt idx="7821">
                  <c:v>9675.8883629031407</c:v>
                </c:pt>
                <c:pt idx="7822">
                  <c:v>9676.3563205767405</c:v>
                </c:pt>
                <c:pt idx="7823">
                  <c:v>9676.5982109112592</c:v>
                </c:pt>
                <c:pt idx="7824">
                  <c:v>9676.6565895806998</c:v>
                </c:pt>
                <c:pt idx="7825">
                  <c:v>9676.7614538837206</c:v>
                </c:pt>
                <c:pt idx="7826">
                  <c:v>9676.9862619824708</c:v>
                </c:pt>
                <c:pt idx="7827">
                  <c:v>9677.0446406565607</c:v>
                </c:pt>
                <c:pt idx="7828">
                  <c:v>9677.0943059297206</c:v>
                </c:pt>
                <c:pt idx="7829">
                  <c:v>9677.1324227191508</c:v>
                </c:pt>
                <c:pt idx="7830">
                  <c:v>9677.1857736967504</c:v>
                </c:pt>
                <c:pt idx="7831">
                  <c:v>9677.2728736605495</c:v>
                </c:pt>
                <c:pt idx="7832">
                  <c:v>9677.2728736605495</c:v>
                </c:pt>
                <c:pt idx="7833">
                  <c:v>9677.2848400659805</c:v>
                </c:pt>
                <c:pt idx="7834">
                  <c:v>9677.2968951336607</c:v>
                </c:pt>
                <c:pt idx="7835">
                  <c:v>9677.4326917324197</c:v>
                </c:pt>
                <c:pt idx="7836">
                  <c:v>9677.4335107542502</c:v>
                </c:pt>
                <c:pt idx="7837">
                  <c:v>9677.5204737903496</c:v>
                </c:pt>
                <c:pt idx="7838">
                  <c:v>9677.7189363222496</c:v>
                </c:pt>
                <c:pt idx="7839">
                  <c:v>9677.7236298993193</c:v>
                </c:pt>
                <c:pt idx="7840">
                  <c:v>9677.8207428082806</c:v>
                </c:pt>
                <c:pt idx="7841">
                  <c:v>9677.8215618301092</c:v>
                </c:pt>
                <c:pt idx="7842">
                  <c:v>9677.9085248615593</c:v>
                </c:pt>
                <c:pt idx="7843">
                  <c:v>9678.1211935486608</c:v>
                </c:pt>
                <c:pt idx="7844">
                  <c:v>9678.3081343797894</c:v>
                </c:pt>
                <c:pt idx="7845">
                  <c:v>9678.3081343797894</c:v>
                </c:pt>
                <c:pt idx="7846">
                  <c:v>9678.3081343877093</c:v>
                </c:pt>
                <c:pt idx="7847">
                  <c:v>9678.3081343908507</c:v>
                </c:pt>
                <c:pt idx="7848">
                  <c:v>9678.3081343919002</c:v>
                </c:pt>
                <c:pt idx="7849">
                  <c:v>9678.3081343960894</c:v>
                </c:pt>
                <c:pt idx="7850">
                  <c:v>9678.3081344123893</c:v>
                </c:pt>
                <c:pt idx="7851">
                  <c:v>9680.2277339808606</c:v>
                </c:pt>
                <c:pt idx="7852">
                  <c:v>9681.6844624779096</c:v>
                </c:pt>
                <c:pt idx="7853">
                  <c:v>9682.0725135514494</c:v>
                </c:pt>
                <c:pt idx="7854">
                  <c:v>9683.9172931220292</c:v>
                </c:pt>
                <c:pt idx="7855">
                  <c:v>9684.1315393354707</c:v>
                </c:pt>
                <c:pt idx="7856">
                  <c:v>9684.3053441955708</c:v>
                </c:pt>
                <c:pt idx="7857">
                  <c:v>9685.7620726926198</c:v>
                </c:pt>
                <c:pt idx="7858">
                  <c:v>9686.1501237661505</c:v>
                </c:pt>
                <c:pt idx="7859">
                  <c:v>9687.6068522632104</c:v>
                </c:pt>
                <c:pt idx="7860">
                  <c:v>9687.9949033367393</c:v>
                </c:pt>
                <c:pt idx="7861">
                  <c:v>9688.38295441027</c:v>
                </c:pt>
                <c:pt idx="7862">
                  <c:v>9689.8396829073299</c:v>
                </c:pt>
                <c:pt idx="7863">
                  <c:v>9700.6566306522509</c:v>
                </c:pt>
                <c:pt idx="7864">
                  <c:v>9702.6287146261893</c:v>
                </c:pt>
                <c:pt idx="7865">
                  <c:v>9703.0167656997201</c:v>
                </c:pt>
                <c:pt idx="7866">
                  <c:v>9703.4048167732508</c:v>
                </c:pt>
                <c:pt idx="7867">
                  <c:v>9703.8901961832307</c:v>
                </c:pt>
                <c:pt idx="7868">
                  <c:v>9704.4734941967708</c:v>
                </c:pt>
                <c:pt idx="7869">
                  <c:v>9704.8615452702998</c:v>
                </c:pt>
                <c:pt idx="7870">
                  <c:v>9705.2495963438396</c:v>
                </c:pt>
                <c:pt idx="7871">
                  <c:v>9705.6376474173703</c:v>
                </c:pt>
                <c:pt idx="7872">
                  <c:v>9705.9682695055308</c:v>
                </c:pt>
                <c:pt idx="7873">
                  <c:v>9706.1230268273503</c:v>
                </c:pt>
                <c:pt idx="7874">
                  <c:v>9706.3182737673596</c:v>
                </c:pt>
                <c:pt idx="7875">
                  <c:v>9706.7063248408904</c:v>
                </c:pt>
                <c:pt idx="7876">
                  <c:v>9707.0943759144193</c:v>
                </c:pt>
                <c:pt idx="7877">
                  <c:v>9707.4824269879591</c:v>
                </c:pt>
                <c:pt idx="7878">
                  <c:v>9707.96780639793</c:v>
                </c:pt>
                <c:pt idx="7879">
                  <c:v>9708.5511044114792</c:v>
                </c:pt>
                <c:pt idx="7880">
                  <c:v>9708.9391554850099</c:v>
                </c:pt>
                <c:pt idx="7881">
                  <c:v>9709.3272065585406</c:v>
                </c:pt>
                <c:pt idx="7882">
                  <c:v>9710.2006370420495</c:v>
                </c:pt>
                <c:pt idx="7883">
                  <c:v>9710.3958839820698</c:v>
                </c:pt>
                <c:pt idx="7884">
                  <c:v>9710.7839350556005</c:v>
                </c:pt>
                <c:pt idx="7885">
                  <c:v>9711.1719861291294</c:v>
                </c:pt>
                <c:pt idx="7886">
                  <c:v>9711.5600372026602</c:v>
                </c:pt>
                <c:pt idx="7887">
                  <c:v>9712.0454166126401</c:v>
                </c:pt>
                <c:pt idx="7888">
                  <c:v>9735.1135080074</c:v>
                </c:pt>
                <c:pt idx="7889">
                  <c:v>9750.0458797197698</c:v>
                </c:pt>
                <c:pt idx="7890">
                  <c:v>9752.6847581043803</c:v>
                </c:pt>
                <c:pt idx="7891">
                  <c:v>9758.9569193627594</c:v>
                </c:pt>
                <c:pt idx="7892">
                  <c:v>9760.0415658326801</c:v>
                </c:pt>
                <c:pt idx="7893">
                  <c:v>9763.1706980233994</c:v>
                </c:pt>
                <c:pt idx="7894">
                  <c:v>9766.7310483546407</c:v>
                </c:pt>
                <c:pt idx="7895">
                  <c:v>9767.2672333754599</c:v>
                </c:pt>
                <c:pt idx="7896">
                  <c:v>9767.9362240359096</c:v>
                </c:pt>
                <c:pt idx="7897">
                  <c:v>9823.0128041040098</c:v>
                </c:pt>
                <c:pt idx="7898">
                  <c:v>9842.0980402734094</c:v>
                </c:pt>
                <c:pt idx="7899">
                  <c:v>9842.6017549093795</c:v>
                </c:pt>
                <c:pt idx="7900">
                  <c:v>9842.6287536211294</c:v>
                </c:pt>
                <c:pt idx="7901">
                  <c:v>9842.6719395183009</c:v>
                </c:pt>
                <c:pt idx="7902">
                  <c:v>9842.6879148315602</c:v>
                </c:pt>
                <c:pt idx="7903">
                  <c:v>9842.9898059852403</c:v>
                </c:pt>
                <c:pt idx="7904">
                  <c:v>9843.0168046969902</c:v>
                </c:pt>
                <c:pt idx="7905">
                  <c:v>9843.0759659074192</c:v>
                </c:pt>
                <c:pt idx="7906">
                  <c:v>9843.4048557728493</c:v>
                </c:pt>
                <c:pt idx="7907">
                  <c:v>9843.4640169832801</c:v>
                </c:pt>
                <c:pt idx="7908">
                  <c:v>9843.7929068487101</c:v>
                </c:pt>
                <c:pt idx="7909">
                  <c:v>9843.8520680591391</c:v>
                </c:pt>
                <c:pt idx="7910">
                  <c:v>9844.0357078593206</c:v>
                </c:pt>
                <c:pt idx="7911">
                  <c:v>9844.4465344790297</c:v>
                </c:pt>
                <c:pt idx="7912">
                  <c:v>9844.5326944012195</c:v>
                </c:pt>
                <c:pt idx="7913">
                  <c:v>9844.8345855548905</c:v>
                </c:pt>
                <c:pt idx="7914">
                  <c:v>9844.9207454770803</c:v>
                </c:pt>
                <c:pt idx="7915">
                  <c:v>9845.0640644900104</c:v>
                </c:pt>
                <c:pt idx="7916">
                  <c:v>9845.1647744274196</c:v>
                </c:pt>
                <c:pt idx="7917">
                  <c:v>9845.2226366307495</c:v>
                </c:pt>
                <c:pt idx="7918">
                  <c:v>9845.2496353424995</c:v>
                </c:pt>
                <c:pt idx="7919">
                  <c:v>9845.3087965529394</c:v>
                </c:pt>
                <c:pt idx="7920">
                  <c:v>9845.6166694518106</c:v>
                </c:pt>
                <c:pt idx="7921">
                  <c:v>9845.6376864183694</c:v>
                </c:pt>
                <c:pt idx="7922">
                  <c:v>9845.6968476288002</c:v>
                </c:pt>
                <c:pt idx="7923">
                  <c:v>9846.2913140486908</c:v>
                </c:pt>
                <c:pt idx="7924">
                  <c:v>9846.6793651245498</c:v>
                </c:pt>
                <c:pt idx="7925">
                  <c:v>9846.7063638362997</c:v>
                </c:pt>
                <c:pt idx="7926">
                  <c:v>9846.7495497334694</c:v>
                </c:pt>
                <c:pt idx="7927">
                  <c:v>9846.7655250467305</c:v>
                </c:pt>
                <c:pt idx="7928">
                  <c:v>9847.0245096781291</c:v>
                </c:pt>
                <c:pt idx="7929">
                  <c:v>9847.0674162004107</c:v>
                </c:pt>
                <c:pt idx="7930">
                  <c:v>9847.0944149121606</c:v>
                </c:pt>
                <c:pt idx="7931">
                  <c:v>9847.1376008093303</c:v>
                </c:pt>
                <c:pt idx="7932">
                  <c:v>9847.1535761225896</c:v>
                </c:pt>
                <c:pt idx="7933">
                  <c:v>9847.4614490233307</c:v>
                </c:pt>
                <c:pt idx="7934">
                  <c:v>9847.4824659880196</c:v>
                </c:pt>
                <c:pt idx="7935">
                  <c:v>9847.5416271984504</c:v>
                </c:pt>
                <c:pt idx="7936">
                  <c:v>9847.8705170638805</c:v>
                </c:pt>
                <c:pt idx="7937">
                  <c:v>9847.9296782743095</c:v>
                </c:pt>
                <c:pt idx="7938">
                  <c:v>9848.0830250866693</c:v>
                </c:pt>
                <c:pt idx="7939">
                  <c:v>9848.5241446942091</c:v>
                </c:pt>
                <c:pt idx="7940">
                  <c:v>9848.5943293031305</c:v>
                </c:pt>
                <c:pt idx="7941">
                  <c:v>9848.6103046163898</c:v>
                </c:pt>
                <c:pt idx="7942">
                  <c:v>9848.91219577007</c:v>
                </c:pt>
                <c:pt idx="7943">
                  <c:v>9848.9391944818199</c:v>
                </c:pt>
                <c:pt idx="7944">
                  <c:v>9848.9983556922507</c:v>
                </c:pt>
                <c:pt idx="7945">
                  <c:v>9849.3002468459308</c:v>
                </c:pt>
                <c:pt idx="7946">
                  <c:v>9849.3272455576807</c:v>
                </c:pt>
                <c:pt idx="7947">
                  <c:v>9849.3864067681097</c:v>
                </c:pt>
                <c:pt idx="7948">
                  <c:v>9849.7152966335398</c:v>
                </c:pt>
                <c:pt idx="7949">
                  <c:v>9849.7744578439706</c:v>
                </c:pt>
                <c:pt idx="7950">
                  <c:v>9850.3689242638593</c:v>
                </c:pt>
                <c:pt idx="7951">
                  <c:v>9850.45508418604</c:v>
                </c:pt>
                <c:pt idx="7952">
                  <c:v>9850.7569753397202</c:v>
                </c:pt>
                <c:pt idx="7953">
                  <c:v>9850.7839740514701</c:v>
                </c:pt>
                <c:pt idx="7954">
                  <c:v>9850.8271599486397</c:v>
                </c:pt>
                <c:pt idx="7955">
                  <c:v>9850.8431352619009</c:v>
                </c:pt>
                <c:pt idx="7956">
                  <c:v>9851.1450264155792</c:v>
                </c:pt>
                <c:pt idx="7957">
                  <c:v>9851.1720251273291</c:v>
                </c:pt>
                <c:pt idx="7958">
                  <c:v>9851.2311863377599</c:v>
                </c:pt>
                <c:pt idx="7959">
                  <c:v>9851.5390592375697</c:v>
                </c:pt>
                <c:pt idx="7960">
                  <c:v>9851.56007620319</c:v>
                </c:pt>
                <c:pt idx="7961">
                  <c:v>9851.6192374136299</c:v>
                </c:pt>
                <c:pt idx="7962">
                  <c:v>9852.0072884894907</c:v>
                </c:pt>
                <c:pt idx="7963">
                  <c:v>9852.2137038335204</c:v>
                </c:pt>
                <c:pt idx="7964">
                  <c:v>9852.3857445940303</c:v>
                </c:pt>
                <c:pt idx="7965">
                  <c:v>9852.3857446021793</c:v>
                </c:pt>
                <c:pt idx="7966">
                  <c:v>9852.3857446107995</c:v>
                </c:pt>
                <c:pt idx="7967">
                  <c:v>9852.3857446275597</c:v>
                </c:pt>
                <c:pt idx="7968">
                  <c:v>9858.2091495497098</c:v>
                </c:pt>
                <c:pt idx="7969">
                  <c:v>9868.0666169431006</c:v>
                </c:pt>
                <c:pt idx="7970">
                  <c:v>9876.5790204377809</c:v>
                </c:pt>
                <c:pt idx="7971">
                  <c:v>9881.8526124791206</c:v>
                </c:pt>
                <c:pt idx="7972">
                  <c:v>9902.0140359019806</c:v>
                </c:pt>
                <c:pt idx="7973">
                  <c:v>9926.7623683186193</c:v>
                </c:pt>
                <c:pt idx="7974">
                  <c:v>9940.4927298165803</c:v>
                </c:pt>
                <c:pt idx="7975">
                  <c:v>9944.4640461632498</c:v>
                </c:pt>
                <c:pt idx="7976">
                  <c:v>9944.5724539924395</c:v>
                </c:pt>
                <c:pt idx="7977">
                  <c:v>9945.9763189069909</c:v>
                </c:pt>
                <c:pt idx="7978">
                  <c:v>9993.5464663732491</c:v>
                </c:pt>
                <c:pt idx="7979">
                  <c:v>9997.0904143182506</c:v>
                </c:pt>
                <c:pt idx="7980">
                  <c:v>10008.495799771499</c:v>
                </c:pt>
                <c:pt idx="7981">
                  <c:v>10016.9061810113</c:v>
                </c:pt>
                <c:pt idx="7982">
                  <c:v>10017.1345425499</c:v>
                </c:pt>
                <c:pt idx="7983">
                  <c:v>10017.1603360231</c:v>
                </c:pt>
                <c:pt idx="7984">
                  <c:v>10017.3916998393</c:v>
                </c:pt>
                <c:pt idx="7985">
                  <c:v>10017.4066472984</c:v>
                </c:pt>
                <c:pt idx="7986">
                  <c:v>10017.559831984299</c:v>
                </c:pt>
                <c:pt idx="7987">
                  <c:v>10017.657493283899</c:v>
                </c:pt>
                <c:pt idx="7988">
                  <c:v>10017.779750915201</c:v>
                </c:pt>
                <c:pt idx="7989">
                  <c:v>10017.874669250999</c:v>
                </c:pt>
                <c:pt idx="7990">
                  <c:v>10018.1678019911</c:v>
                </c:pt>
                <c:pt idx="7991">
                  <c:v>10018.182749450199</c:v>
                </c:pt>
                <c:pt idx="7992">
                  <c:v>10018.391033600999</c:v>
                </c:pt>
                <c:pt idx="7993">
                  <c:v>10018.5558530669</c:v>
                </c:pt>
                <c:pt idx="7994">
                  <c:v>10018.570800526</c:v>
                </c:pt>
                <c:pt idx="7995">
                  <c:v>10018.750960580999</c:v>
                </c:pt>
                <c:pt idx="7996">
                  <c:v>10019.236479409001</c:v>
                </c:pt>
                <c:pt idx="7997">
                  <c:v>10019.251426868101</c:v>
                </c:pt>
                <c:pt idx="7998">
                  <c:v>10019.3931666687</c:v>
                </c:pt>
                <c:pt idx="7999">
                  <c:v>10019.4046115539</c:v>
                </c:pt>
                <c:pt idx="8000">
                  <c:v>10019.502272853601</c:v>
                </c:pt>
                <c:pt idx="8001">
                  <c:v>10019.6245304849</c:v>
                </c:pt>
                <c:pt idx="8002">
                  <c:v>10019.639477944</c:v>
                </c:pt>
                <c:pt idx="8003">
                  <c:v>10020.012581560701</c:v>
                </c:pt>
                <c:pt idx="8004">
                  <c:v>10020.088099462901</c:v>
                </c:pt>
                <c:pt idx="8005">
                  <c:v>10020.235813170601</c:v>
                </c:pt>
                <c:pt idx="8006">
                  <c:v>10020.4006326366</c:v>
                </c:pt>
                <c:pt idx="8007">
                  <c:v>10020.4155800957</c:v>
                </c:pt>
                <c:pt idx="8008">
                  <c:v>10020.5957401506</c:v>
                </c:pt>
                <c:pt idx="8009">
                  <c:v>10021.102119892599</c:v>
                </c:pt>
                <c:pt idx="8010">
                  <c:v>10021.2379462383</c:v>
                </c:pt>
                <c:pt idx="8011">
                  <c:v>10021.2493911236</c:v>
                </c:pt>
                <c:pt idx="8012">
                  <c:v>10021.3470524232</c:v>
                </c:pt>
                <c:pt idx="8013">
                  <c:v>10021.469310054499</c:v>
                </c:pt>
                <c:pt idx="8014">
                  <c:v>10021.484257513601</c:v>
                </c:pt>
                <c:pt idx="8015">
                  <c:v>10021.5095549616</c:v>
                </c:pt>
                <c:pt idx="8016">
                  <c:v>10021.637442199501</c:v>
                </c:pt>
                <c:pt idx="8017">
                  <c:v>10021.735103499101</c:v>
                </c:pt>
                <c:pt idx="8018">
                  <c:v>10021.8573611304</c:v>
                </c:pt>
                <c:pt idx="8019">
                  <c:v>10022.0805927403</c:v>
                </c:pt>
                <c:pt idx="8020">
                  <c:v>10022.1606353018</c:v>
                </c:pt>
                <c:pt idx="8021">
                  <c:v>10022.245412206201</c:v>
                </c:pt>
                <c:pt idx="8022">
                  <c:v>10022.260359665301</c:v>
                </c:pt>
                <c:pt idx="8023">
                  <c:v>10022.8285707961</c:v>
                </c:pt>
                <c:pt idx="8024">
                  <c:v>10023.082725808001</c:v>
                </c:pt>
                <c:pt idx="8025">
                  <c:v>10023.3140896242</c:v>
                </c:pt>
                <c:pt idx="8026">
                  <c:v>10023.3290370833</c:v>
                </c:pt>
                <c:pt idx="8027">
                  <c:v>10023.4822217691</c:v>
                </c:pt>
                <c:pt idx="8028">
                  <c:v>10023.5798830688</c:v>
                </c:pt>
                <c:pt idx="8029">
                  <c:v>10023.702140699999</c:v>
                </c:pt>
                <c:pt idx="8030">
                  <c:v>10024.0901917759</c:v>
                </c:pt>
                <c:pt idx="8031">
                  <c:v>10024.1405721623</c:v>
                </c:pt>
                <c:pt idx="8032">
                  <c:v>10024.3134233858</c:v>
                </c:pt>
                <c:pt idx="8033">
                  <c:v>10024.478242851699</c:v>
                </c:pt>
                <c:pt idx="8034">
                  <c:v>10024.493190310801</c:v>
                </c:pt>
                <c:pt idx="8035">
                  <c:v>10024.6733503658</c:v>
                </c:pt>
                <c:pt idx="8036">
                  <c:v>10025.315556453501</c:v>
                </c:pt>
                <c:pt idx="8037">
                  <c:v>10025.327001338799</c:v>
                </c:pt>
                <c:pt idx="8038">
                  <c:v>10025.424662638399</c:v>
                </c:pt>
                <c:pt idx="8039">
                  <c:v>10025.5469202697</c:v>
                </c:pt>
                <c:pt idx="8040">
                  <c:v>10025.5618677288</c:v>
                </c:pt>
                <c:pt idx="8041">
                  <c:v>10025.934971345499</c:v>
                </c:pt>
                <c:pt idx="8042">
                  <c:v>10026.158202955499</c:v>
                </c:pt>
                <c:pt idx="8043">
                  <c:v>10026.3230224214</c:v>
                </c:pt>
                <c:pt idx="8044">
                  <c:v>10026.3379698805</c:v>
                </c:pt>
                <c:pt idx="8045">
                  <c:v>10026.377473970801</c:v>
                </c:pt>
                <c:pt idx="8046">
                  <c:v>10026.4633548082</c:v>
                </c:pt>
                <c:pt idx="8047">
                  <c:v>10026.4633548166</c:v>
                </c:pt>
                <c:pt idx="8048">
                  <c:v>10026.463354825501</c:v>
                </c:pt>
                <c:pt idx="8049">
                  <c:v>10026.463354842699</c:v>
                </c:pt>
                <c:pt idx="8050">
                  <c:v>10032.2867597639</c:v>
                </c:pt>
                <c:pt idx="8051">
                  <c:v>10051.890659291201</c:v>
                </c:pt>
                <c:pt idx="8052">
                  <c:v>10064.6691505005</c:v>
                </c:pt>
                <c:pt idx="8053">
                  <c:v>10076.0916461162</c:v>
                </c:pt>
                <c:pt idx="8054">
                  <c:v>10078.773610267701</c:v>
                </c:pt>
                <c:pt idx="8055">
                  <c:v>10079.1616613389</c:v>
                </c:pt>
                <c:pt idx="8056">
                  <c:v>10081.0064409105</c:v>
                </c:pt>
                <c:pt idx="8057">
                  <c:v>10082.851220482</c:v>
                </c:pt>
                <c:pt idx="8058">
                  <c:v>10083.239271553201</c:v>
                </c:pt>
                <c:pt idx="8059">
                  <c:v>10084.6960000535</c:v>
                </c:pt>
                <c:pt idx="8060">
                  <c:v>10085.084051124701</c:v>
                </c:pt>
                <c:pt idx="8061">
                  <c:v>10086.928830696201</c:v>
                </c:pt>
                <c:pt idx="8062">
                  <c:v>10098.8692892491</c:v>
                </c:pt>
                <c:pt idx="8063">
                  <c:v>10100.3864359487</c:v>
                </c:pt>
                <c:pt idx="8064">
                  <c:v>10111.3309356011</c:v>
                </c:pt>
                <c:pt idx="8065">
                  <c:v>10112.064183725</c:v>
                </c:pt>
                <c:pt idx="8066">
                  <c:v>10112.7742583053</c:v>
                </c:pt>
                <c:pt idx="8067">
                  <c:v>10113.961979760699</c:v>
                </c:pt>
                <c:pt idx="8068">
                  <c:v>10114.1243327474</c:v>
                </c:pt>
                <c:pt idx="8069">
                  <c:v>10115.8681356245</c:v>
                </c:pt>
                <c:pt idx="8070">
                  <c:v>10116.3453980339</c:v>
                </c:pt>
                <c:pt idx="8071">
                  <c:v>10171.168024532401</c:v>
                </c:pt>
                <c:pt idx="8072">
                  <c:v>10180.404116932301</c:v>
                </c:pt>
                <c:pt idx="8073">
                  <c:v>10190.552869129901</c:v>
                </c:pt>
                <c:pt idx="8074">
                  <c:v>10190.6973104504</c:v>
                </c:pt>
                <c:pt idx="8075">
                  <c:v>10190.7150483969</c:v>
                </c:pt>
                <c:pt idx="8076">
                  <c:v>10190.832834639999</c:v>
                </c:pt>
                <c:pt idx="8077">
                  <c:v>10190.9409202057</c:v>
                </c:pt>
                <c:pt idx="8078">
                  <c:v>10191.221859790299</c:v>
                </c:pt>
                <c:pt idx="8079">
                  <c:v>10191.233495471901</c:v>
                </c:pt>
                <c:pt idx="8080">
                  <c:v>10191.392114002199</c:v>
                </c:pt>
                <c:pt idx="8081">
                  <c:v>10191.6099108662</c:v>
                </c:pt>
                <c:pt idx="8082">
                  <c:v>10191.6215465478</c:v>
                </c:pt>
                <c:pt idx="8083">
                  <c:v>10191.9024861324</c:v>
                </c:pt>
                <c:pt idx="8084">
                  <c:v>10191.903223130799</c:v>
                </c:pt>
                <c:pt idx="8085">
                  <c:v>10192.009597623701</c:v>
                </c:pt>
                <c:pt idx="8086">
                  <c:v>10192.3976486995</c:v>
                </c:pt>
                <c:pt idx="8087">
                  <c:v>10192.559827966599</c:v>
                </c:pt>
                <c:pt idx="8088">
                  <c:v>10192.785699775401</c:v>
                </c:pt>
                <c:pt idx="8089">
                  <c:v>10192.930141094201</c:v>
                </c:pt>
                <c:pt idx="8090">
                  <c:v>10192.9478790424</c:v>
                </c:pt>
                <c:pt idx="8091">
                  <c:v>10193.065665284101</c:v>
                </c:pt>
                <c:pt idx="8092">
                  <c:v>10193.06663936</c:v>
                </c:pt>
                <c:pt idx="8093">
                  <c:v>10193.236893572801</c:v>
                </c:pt>
                <c:pt idx="8094">
                  <c:v>10193.454690435899</c:v>
                </c:pt>
                <c:pt idx="8095">
                  <c:v>10193.466326117499</c:v>
                </c:pt>
                <c:pt idx="8096">
                  <c:v>10193.8543771933</c:v>
                </c:pt>
                <c:pt idx="8097">
                  <c:v>10194.136053776299</c:v>
                </c:pt>
                <c:pt idx="8098">
                  <c:v>10194.242428269201</c:v>
                </c:pt>
                <c:pt idx="8099">
                  <c:v>10194.523367853801</c:v>
                </c:pt>
                <c:pt idx="8100">
                  <c:v>10194.630479345</c:v>
                </c:pt>
                <c:pt idx="8101">
                  <c:v>10194.770818118001</c:v>
                </c:pt>
                <c:pt idx="8102">
                  <c:v>10194.774920665001</c:v>
                </c:pt>
                <c:pt idx="8103">
                  <c:v>10194.7857655771</c:v>
                </c:pt>
                <c:pt idx="8104">
                  <c:v>10194.792658612099</c:v>
                </c:pt>
                <c:pt idx="8105">
                  <c:v>10194.9104448547</c:v>
                </c:pt>
                <c:pt idx="8106">
                  <c:v>10195.179730107</c:v>
                </c:pt>
                <c:pt idx="8107">
                  <c:v>10195.299470005501</c:v>
                </c:pt>
                <c:pt idx="8108">
                  <c:v>10195.3111056871</c:v>
                </c:pt>
                <c:pt idx="8109">
                  <c:v>10195.699156762999</c:v>
                </c:pt>
                <c:pt idx="8110">
                  <c:v>10195.980833346001</c:v>
                </c:pt>
                <c:pt idx="8111">
                  <c:v>10196.0872078388</c:v>
                </c:pt>
                <c:pt idx="8112">
                  <c:v>10196.238245517001</c:v>
                </c:pt>
                <c:pt idx="8113">
                  <c:v>10196.475258914699</c:v>
                </c:pt>
                <c:pt idx="8114">
                  <c:v>10196.6260417178</c:v>
                </c:pt>
                <c:pt idx="8115">
                  <c:v>10196.6374381817</c:v>
                </c:pt>
                <c:pt idx="8116">
                  <c:v>10196.8633099906</c:v>
                </c:pt>
                <c:pt idx="8117">
                  <c:v>10197.1432754988</c:v>
                </c:pt>
                <c:pt idx="8118">
                  <c:v>10197.1442495752</c:v>
                </c:pt>
                <c:pt idx="8119">
                  <c:v>10197.3145037875</c:v>
                </c:pt>
                <c:pt idx="8120">
                  <c:v>10197.532300651001</c:v>
                </c:pt>
                <c:pt idx="8121">
                  <c:v>10197.5439363326</c:v>
                </c:pt>
                <c:pt idx="8122">
                  <c:v>10197.8256129156</c:v>
                </c:pt>
                <c:pt idx="8123">
                  <c:v>10197.931987408499</c:v>
                </c:pt>
                <c:pt idx="8124">
                  <c:v>10197.9459298644</c:v>
                </c:pt>
                <c:pt idx="8125">
                  <c:v>10198.213663991501</c:v>
                </c:pt>
                <c:pt idx="8126">
                  <c:v>10198.3200384844</c:v>
                </c:pt>
                <c:pt idx="8127">
                  <c:v>10198.708089560199</c:v>
                </c:pt>
                <c:pt idx="8128">
                  <c:v>10198.8525308796</c:v>
                </c:pt>
                <c:pt idx="8129">
                  <c:v>10198.870268827301</c:v>
                </c:pt>
                <c:pt idx="8130">
                  <c:v>10198.9880550694</c:v>
                </c:pt>
                <c:pt idx="8131">
                  <c:v>10199.1592833581</c:v>
                </c:pt>
                <c:pt idx="8132">
                  <c:v>10199.3770802207</c:v>
                </c:pt>
                <c:pt idx="8133">
                  <c:v>10199.3887159023</c:v>
                </c:pt>
                <c:pt idx="8134">
                  <c:v>10199.776766978201</c:v>
                </c:pt>
                <c:pt idx="8135">
                  <c:v>10200.0584435611</c:v>
                </c:pt>
                <c:pt idx="8136">
                  <c:v>10200.164818054</c:v>
                </c:pt>
                <c:pt idx="8137">
                  <c:v>10200.445757638599</c:v>
                </c:pt>
                <c:pt idx="8138">
                  <c:v>10200.540965031099</c:v>
                </c:pt>
                <c:pt idx="8139">
                  <c:v>10200.5409650579</c:v>
                </c:pt>
                <c:pt idx="8140">
                  <c:v>10202.3268768657</c:v>
                </c:pt>
                <c:pt idx="8141">
                  <c:v>10203.783605365999</c:v>
                </c:pt>
                <c:pt idx="8142">
                  <c:v>10204.1716564372</c:v>
                </c:pt>
                <c:pt idx="8143">
                  <c:v>10205.3263813182</c:v>
                </c:pt>
                <c:pt idx="8144">
                  <c:v>10205.6283849375</c:v>
                </c:pt>
                <c:pt idx="8145">
                  <c:v>10206.0164360087</c:v>
                </c:pt>
                <c:pt idx="8146">
                  <c:v>10206.364369978101</c:v>
                </c:pt>
                <c:pt idx="8147">
                  <c:v>10206.404487079901</c:v>
                </c:pt>
                <c:pt idx="8148">
                  <c:v>10207.8612155802</c:v>
                </c:pt>
                <c:pt idx="8149">
                  <c:v>10208.249266651401</c:v>
                </c:pt>
                <c:pt idx="8150">
                  <c:v>10209.7059951517</c:v>
                </c:pt>
                <c:pt idx="8151">
                  <c:v>10210.094046222899</c:v>
                </c:pt>
                <c:pt idx="8152">
                  <c:v>10211.938825794399</c:v>
                </c:pt>
                <c:pt idx="8153">
                  <c:v>10222.5014102233</c:v>
                </c:pt>
                <c:pt idx="8154">
                  <c:v>10227.813049077</c:v>
                </c:pt>
                <c:pt idx="8155">
                  <c:v>10235.632153193401</c:v>
                </c:pt>
                <c:pt idx="8156">
                  <c:v>10236.2149036917</c:v>
                </c:pt>
                <c:pt idx="8157">
                  <c:v>10236.991005834099</c:v>
                </c:pt>
                <c:pt idx="8158">
                  <c:v>10237.3790569053</c:v>
                </c:pt>
                <c:pt idx="8159">
                  <c:v>10237.8649838361</c:v>
                </c:pt>
                <c:pt idx="8160">
                  <c:v>10238.6604865277</c:v>
                </c:pt>
                <c:pt idx="8161">
                  <c:v>10238.746760714799</c:v>
                </c:pt>
                <c:pt idx="8162">
                  <c:v>10238.835785405699</c:v>
                </c:pt>
                <c:pt idx="8163">
                  <c:v>10239.2238364769</c:v>
                </c:pt>
                <c:pt idx="8164">
                  <c:v>10239.7097634077</c:v>
                </c:pt>
                <c:pt idx="8165">
                  <c:v>10239.9044628348</c:v>
                </c:pt>
                <c:pt idx="8166">
                  <c:v>10241.0686160484</c:v>
                </c:pt>
                <c:pt idx="8167">
                  <c:v>10241.5545429792</c:v>
                </c:pt>
                <c:pt idx="8168">
                  <c:v>10241.7492424063</c:v>
                </c:pt>
                <c:pt idx="8169">
                  <c:v>10241.942594050401</c:v>
                </c:pt>
                <c:pt idx="8170">
                  <c:v>10242.137293477501</c:v>
                </c:pt>
                <c:pt idx="8171">
                  <c:v>10242.197325246399</c:v>
                </c:pt>
                <c:pt idx="8172">
                  <c:v>10242.9133956199</c:v>
                </c:pt>
                <c:pt idx="8173">
                  <c:v>10243.301446691101</c:v>
                </c:pt>
                <c:pt idx="8174">
                  <c:v>10243.787373621901</c:v>
                </c:pt>
                <c:pt idx="8175">
                  <c:v>10244.471528194799</c:v>
                </c:pt>
                <c:pt idx="8176">
                  <c:v>10244.7581751914</c:v>
                </c:pt>
                <c:pt idx="8177">
                  <c:v>10245.146226262599</c:v>
                </c:pt>
                <c:pt idx="8178">
                  <c:v>10250.1692563304</c:v>
                </c:pt>
                <c:pt idx="8179">
                  <c:v>10275.8105282243</c:v>
                </c:pt>
                <c:pt idx="8180">
                  <c:v>10278.136093618299</c:v>
                </c:pt>
                <c:pt idx="8181">
                  <c:v>10278.4393076039</c:v>
                </c:pt>
                <c:pt idx="8182">
                  <c:v>10335.429525552699</c:v>
                </c:pt>
                <c:pt idx="8183">
                  <c:v>10341.1945241009</c:v>
                </c:pt>
                <c:pt idx="8184">
                  <c:v>10345.2456347467</c:v>
                </c:pt>
                <c:pt idx="8185">
                  <c:v>10354.4817271465</c:v>
                </c:pt>
                <c:pt idx="8186">
                  <c:v>10364.7190188188</c:v>
                </c:pt>
                <c:pt idx="8187">
                  <c:v>10365.0628467733</c:v>
                </c:pt>
                <c:pt idx="8188">
                  <c:v>10365.450897844499</c:v>
                </c:pt>
                <c:pt idx="8189">
                  <c:v>10365.4766836464</c:v>
                </c:pt>
                <c:pt idx="8190">
                  <c:v>10365.7346017379</c:v>
                </c:pt>
                <c:pt idx="8191">
                  <c:v>10365.754085957</c:v>
                </c:pt>
                <c:pt idx="8192">
                  <c:v>10366.142137028201</c:v>
                </c:pt>
                <c:pt idx="8193">
                  <c:v>10366.563798388401</c:v>
                </c:pt>
                <c:pt idx="8194">
                  <c:v>10367.1144992972</c:v>
                </c:pt>
                <c:pt idx="8195">
                  <c:v>10367.1558852568</c:v>
                </c:pt>
                <c:pt idx="8196">
                  <c:v>10367.295677415999</c:v>
                </c:pt>
                <c:pt idx="8197">
                  <c:v>10367.5793813075</c:v>
                </c:pt>
                <c:pt idx="8198">
                  <c:v>10367.8248759172</c:v>
                </c:pt>
                <c:pt idx="8199">
                  <c:v>10367.967432383401</c:v>
                </c:pt>
                <c:pt idx="8200">
                  <c:v>10367.986916599701</c:v>
                </c:pt>
                <c:pt idx="8201">
                  <c:v>10368.796629033901</c:v>
                </c:pt>
                <c:pt idx="8202">
                  <c:v>10369.140456987499</c:v>
                </c:pt>
                <c:pt idx="8203">
                  <c:v>10369.8122119531</c:v>
                </c:pt>
                <c:pt idx="8204">
                  <c:v>10369.831696171301</c:v>
                </c:pt>
                <c:pt idx="8205">
                  <c:v>10370.016168997199</c:v>
                </c:pt>
                <c:pt idx="8206">
                  <c:v>10370.3158557321</c:v>
                </c:pt>
                <c:pt idx="8207">
                  <c:v>10370.6414086036</c:v>
                </c:pt>
                <c:pt idx="8208">
                  <c:v>10370.703651932499</c:v>
                </c:pt>
                <c:pt idx="8209">
                  <c:v>10370.985236559</c:v>
                </c:pt>
                <c:pt idx="8210">
                  <c:v>10371.3732876302</c:v>
                </c:pt>
                <c:pt idx="8211">
                  <c:v>10371.656991522699</c:v>
                </c:pt>
                <c:pt idx="8212">
                  <c:v>10372.0235400786</c:v>
                </c:pt>
                <c:pt idx="8213">
                  <c:v>10372.0450425986</c:v>
                </c:pt>
                <c:pt idx="8214">
                  <c:v>10372.064526814</c:v>
                </c:pt>
                <c:pt idx="8215">
                  <c:v>10372.486188173199</c:v>
                </c:pt>
                <c:pt idx="8216">
                  <c:v>10372.8742392491</c:v>
                </c:pt>
                <c:pt idx="8217">
                  <c:v>10373.2180672017</c:v>
                </c:pt>
                <c:pt idx="8218">
                  <c:v>10373.889822168199</c:v>
                </c:pt>
                <c:pt idx="8219">
                  <c:v>10373.9093063855</c:v>
                </c:pt>
                <c:pt idx="8220">
                  <c:v>10374.461105873799</c:v>
                </c:pt>
                <c:pt idx="8221">
                  <c:v>10380.4419801924</c:v>
                </c:pt>
                <c:pt idx="8222">
                  <c:v>10397.5441289106</c:v>
                </c:pt>
                <c:pt idx="8223">
                  <c:v>10412.824370929</c:v>
                </c:pt>
                <c:pt idx="8224">
                  <c:v>10417.671632191999</c:v>
                </c:pt>
                <c:pt idx="8225">
                  <c:v>10424.2468665447</c:v>
                </c:pt>
                <c:pt idx="8226">
                  <c:v>10442.529307425901</c:v>
                </c:pt>
                <c:pt idx="8227">
                  <c:v>10509.507135767401</c:v>
                </c:pt>
                <c:pt idx="8228">
                  <c:v>10510.618389839299</c:v>
                </c:pt>
                <c:pt idx="8229">
                  <c:v>10519.3232449609</c:v>
                </c:pt>
                <c:pt idx="8230">
                  <c:v>10534.3934659473</c:v>
                </c:pt>
                <c:pt idx="8231">
                  <c:v>10539.255555029</c:v>
                </c:pt>
                <c:pt idx="8232">
                  <c:v>10539.361402114801</c:v>
                </c:pt>
                <c:pt idx="8233">
                  <c:v>10539.5542938616</c:v>
                </c:pt>
                <c:pt idx="8234">
                  <c:v>10539.749453185999</c:v>
                </c:pt>
                <c:pt idx="8235">
                  <c:v>10540.0094326692</c:v>
                </c:pt>
                <c:pt idx="8236">
                  <c:v>10541.1003346005</c:v>
                </c:pt>
                <c:pt idx="8237">
                  <c:v>10541.206181686301</c:v>
                </c:pt>
                <c:pt idx="8238">
                  <c:v>10541.594232757499</c:v>
                </c:pt>
                <c:pt idx="8239">
                  <c:v>10541.9528356064</c:v>
                </c:pt>
                <c:pt idx="8240">
                  <c:v>10541.9822838287</c:v>
                </c:pt>
                <c:pt idx="8241">
                  <c:v>10543.333165243201</c:v>
                </c:pt>
                <c:pt idx="8242">
                  <c:v>10543.439012329</c:v>
                </c:pt>
                <c:pt idx="8243">
                  <c:v>10543.8270634002</c:v>
                </c:pt>
                <c:pt idx="8244">
                  <c:v>10544.087042883901</c:v>
                </c:pt>
                <c:pt idx="8245">
                  <c:v>10544.7812621472</c:v>
                </c:pt>
                <c:pt idx="8246">
                  <c:v>10545.177944814701</c:v>
                </c:pt>
                <c:pt idx="8247">
                  <c:v>10545.2837919006</c:v>
                </c:pt>
                <c:pt idx="8248">
                  <c:v>10545.6718429718</c:v>
                </c:pt>
                <c:pt idx="8249">
                  <c:v>10546.1011502929</c:v>
                </c:pt>
                <c:pt idx="8250">
                  <c:v>10546.2340499153</c:v>
                </c:pt>
                <c:pt idx="8251">
                  <c:v>10547.1285714721</c:v>
                </c:pt>
                <c:pt idx="8252">
                  <c:v>10547.4107754575</c:v>
                </c:pt>
                <c:pt idx="8253">
                  <c:v>10547.5166225433</c:v>
                </c:pt>
                <c:pt idx="8254">
                  <c:v>10547.904673614499</c:v>
                </c:pt>
                <c:pt idx="8255">
                  <c:v>10548.1646530986</c:v>
                </c:pt>
                <c:pt idx="8256">
                  <c:v>10548.4970939615</c:v>
                </c:pt>
                <c:pt idx="8257">
                  <c:v>10551.248771103001</c:v>
                </c:pt>
                <c:pt idx="8258">
                  <c:v>10554.5195904066</c:v>
                </c:pt>
                <c:pt idx="8259">
                  <c:v>10568.4516972117</c:v>
                </c:pt>
                <c:pt idx="8260">
                  <c:v>10573.466518696299</c:v>
                </c:pt>
                <c:pt idx="8261">
                  <c:v>10586.901981143201</c:v>
                </c:pt>
                <c:pt idx="8262">
                  <c:v>10598.3244767589</c:v>
                </c:pt>
                <c:pt idx="8263">
                  <c:v>10614.374086997401</c:v>
                </c:pt>
                <c:pt idx="8264">
                  <c:v>10626.7552244253</c:v>
                </c:pt>
                <c:pt idx="8265">
                  <c:v>10676.1265457104</c:v>
                </c:pt>
                <c:pt idx="8266">
                  <c:v>10683.400855175199</c:v>
                </c:pt>
                <c:pt idx="8267">
                  <c:v>10683.5847459821</c:v>
                </c:pt>
                <c:pt idx="8268">
                  <c:v>10698.6374101033</c:v>
                </c:pt>
                <c:pt idx="8269">
                  <c:v>10700.870240746</c:v>
                </c:pt>
                <c:pt idx="8270">
                  <c:v>10701.552301077099</c:v>
                </c:pt>
                <c:pt idx="8271">
                  <c:v>10702.715020317501</c:v>
                </c:pt>
                <c:pt idx="8272">
                  <c:v>10704.559799889101</c:v>
                </c:pt>
                <c:pt idx="8273">
                  <c:v>10706.7926305318</c:v>
                </c:pt>
                <c:pt idx="8274">
                  <c:v>10708.471076162499</c:v>
                </c:pt>
                <c:pt idx="8275">
                  <c:v>10713.631904076699</c:v>
                </c:pt>
                <c:pt idx="8276">
                  <c:v>10714.970980656301</c:v>
                </c:pt>
                <c:pt idx="8277">
                  <c:v>10716.0304458215</c:v>
                </c:pt>
                <c:pt idx="8278">
                  <c:v>10716.830912573199</c:v>
                </c:pt>
                <c:pt idx="8279">
                  <c:v>10718.021391316301</c:v>
                </c:pt>
                <c:pt idx="8280">
                  <c:v>10718.5448560891</c:v>
                </c:pt>
                <c:pt idx="8281">
                  <c:v>10718.597200620899</c:v>
                </c:pt>
                <c:pt idx="8282">
                  <c:v>10718.8588723619</c:v>
                </c:pt>
                <c:pt idx="8283">
                  <c:v>10719.8343977201</c:v>
                </c:pt>
                <c:pt idx="8284">
                  <c:v>10720.021415630301</c:v>
                </c:pt>
                <c:pt idx="8285">
                  <c:v>10720.1787605071</c:v>
                </c:pt>
                <c:pt idx="8286">
                  <c:v>10720.311660130001</c:v>
                </c:pt>
                <c:pt idx="8287">
                  <c:v>10722.6629101866</c:v>
                </c:pt>
                <c:pt idx="8288">
                  <c:v>10722.753302359</c:v>
                </c:pt>
                <c:pt idx="8289">
                  <c:v>10722.7735305348</c:v>
                </c:pt>
                <c:pt idx="8290">
                  <c:v>10740.2964767832</c:v>
                </c:pt>
                <c:pt idx="8291">
                  <c:v>10760.9795913575</c:v>
                </c:pt>
                <c:pt idx="8292">
                  <c:v>10772.402086973099</c:v>
                </c:pt>
                <c:pt idx="8293">
                  <c:v>10786.218866568899</c:v>
                </c:pt>
                <c:pt idx="8294">
                  <c:v>10808.0719045276</c:v>
                </c:pt>
                <c:pt idx="8295">
                  <c:v>10813.9437811016</c:v>
                </c:pt>
                <c:pt idx="8296">
                  <c:v>10849.8661708869</c:v>
                </c:pt>
                <c:pt idx="8297">
                  <c:v>10850.204155924899</c:v>
                </c:pt>
                <c:pt idx="8298">
                  <c:v>10857.4784653894</c:v>
                </c:pt>
                <c:pt idx="8299">
                  <c:v>10875.629911292301</c:v>
                </c:pt>
                <c:pt idx="8300">
                  <c:v>10876.017921986901</c:v>
                </c:pt>
                <c:pt idx="8301">
                  <c:v>10882.548686377701</c:v>
                </c:pt>
                <c:pt idx="8302">
                  <c:v>10887.709514291901</c:v>
                </c:pt>
                <c:pt idx="8303">
                  <c:v>10889.0485908705</c:v>
                </c:pt>
                <c:pt idx="8304">
                  <c:v>10890.108056036701</c:v>
                </c:pt>
                <c:pt idx="8305">
                  <c:v>10892.6748108351</c:v>
                </c:pt>
                <c:pt idx="8306">
                  <c:v>10892.936482576601</c:v>
                </c:pt>
                <c:pt idx="8307">
                  <c:v>10893.912007934399</c:v>
                </c:pt>
                <c:pt idx="8308">
                  <c:v>10894.256370721299</c:v>
                </c:pt>
                <c:pt idx="8309">
                  <c:v>10894.3892703447</c:v>
                </c:pt>
                <c:pt idx="8310">
                  <c:v>10897.1711608879</c:v>
                </c:pt>
                <c:pt idx="8311">
                  <c:v>10912.1412563547</c:v>
                </c:pt>
                <c:pt idx="8312">
                  <c:v>10913.8357069548</c:v>
                </c:pt>
                <c:pt idx="8313">
                  <c:v>10919.3889084821</c:v>
                </c:pt>
                <c:pt idx="8314">
                  <c:v>10935.057201571701</c:v>
                </c:pt>
                <c:pt idx="8315">
                  <c:v>10936.4796971874</c:v>
                </c:pt>
                <c:pt idx="8316">
                  <c:v>10980.5339981988</c:v>
                </c:pt>
                <c:pt idx="8317">
                  <c:v>10989.1663723196</c:v>
                </c:pt>
                <c:pt idx="8318">
                  <c:v>11001.5507747232</c:v>
                </c:pt>
                <c:pt idx="8319">
                  <c:v>11021.613956338701</c:v>
                </c:pt>
                <c:pt idx="8320">
                  <c:v>11024.2817661394</c:v>
                </c:pt>
                <c:pt idx="8321">
                  <c:v>11030.218045584999</c:v>
                </c:pt>
                <c:pt idx="8322">
                  <c:v>11031.556075603699</c:v>
                </c:pt>
                <c:pt idx="8323">
                  <c:v>11056.6262965928</c:v>
                </c:pt>
                <c:pt idx="8324">
                  <c:v>11061.255080589999</c:v>
                </c:pt>
                <c:pt idx="8325">
                  <c:v>11061.7871245071</c:v>
                </c:pt>
                <c:pt idx="8326">
                  <c:v>11062.3237580191</c:v>
                </c:pt>
                <c:pt idx="8327">
                  <c:v>11062.626081906201</c:v>
                </c:pt>
                <c:pt idx="8328">
                  <c:v>11062.7118090903</c:v>
                </c:pt>
                <c:pt idx="8329">
                  <c:v>11063.099860161499</c:v>
                </c:pt>
                <c:pt idx="8330">
                  <c:v>11063.1262010848</c:v>
                </c:pt>
                <c:pt idx="8331">
                  <c:v>11064.1856662519</c:v>
                </c:pt>
                <c:pt idx="8332">
                  <c:v>11064.470861477699</c:v>
                </c:pt>
                <c:pt idx="8333">
                  <c:v>11064.556588661801</c:v>
                </c:pt>
                <c:pt idx="8334">
                  <c:v>11064.944639732999</c:v>
                </c:pt>
                <c:pt idx="8335">
                  <c:v>11065.3326908042</c:v>
                </c:pt>
                <c:pt idx="8336">
                  <c:v>11066.401368233301</c:v>
                </c:pt>
                <c:pt idx="8337">
                  <c:v>11066.4269891679</c:v>
                </c:pt>
                <c:pt idx="8338">
                  <c:v>11066.7036921205</c:v>
                </c:pt>
                <c:pt idx="8339">
                  <c:v>11066.752421049399</c:v>
                </c:pt>
                <c:pt idx="8340">
                  <c:v>11066.789419304499</c:v>
                </c:pt>
                <c:pt idx="8341">
                  <c:v>11067.0140927913</c:v>
                </c:pt>
                <c:pt idx="8342">
                  <c:v>11067.1774703757</c:v>
                </c:pt>
                <c:pt idx="8343">
                  <c:v>11067.9896181486</c:v>
                </c:pt>
                <c:pt idx="8344">
                  <c:v>11068.3339809356</c:v>
                </c:pt>
                <c:pt idx="8345">
                  <c:v>11068.466880559399</c:v>
                </c:pt>
                <c:pt idx="8346">
                  <c:v>11068.548471692</c:v>
                </c:pt>
                <c:pt idx="8347">
                  <c:v>11068.634198876</c:v>
                </c:pt>
                <c:pt idx="8348">
                  <c:v>11069.0222499473</c:v>
                </c:pt>
                <c:pt idx="8349">
                  <c:v>11069.410301018501</c:v>
                </c:pt>
                <c:pt idx="8350">
                  <c:v>11070.3932512635</c:v>
                </c:pt>
                <c:pt idx="8351">
                  <c:v>11070.4789784476</c:v>
                </c:pt>
                <c:pt idx="8352">
                  <c:v>11070.8670295188</c:v>
                </c:pt>
                <c:pt idx="8353">
                  <c:v>11105.580218434299</c:v>
                </c:pt>
                <c:pt idx="8354">
                  <c:v>11108.5718661183</c:v>
                </c:pt>
                <c:pt idx="8355">
                  <c:v>11110.557307401599</c:v>
                </c:pt>
                <c:pt idx="8356">
                  <c:v>11163.555730028</c:v>
                </c:pt>
                <c:pt idx="8357">
                  <c:v>11169.646748621901</c:v>
                </c:pt>
                <c:pt idx="8358">
                  <c:v>11178.0882029682</c:v>
                </c:pt>
                <c:pt idx="8359">
                  <c:v>11185.579336024801</c:v>
                </c:pt>
                <c:pt idx="8360">
                  <c:v>11188.571227795899</c:v>
                </c:pt>
                <c:pt idx="8361">
                  <c:v>11205.6336858179</c:v>
                </c:pt>
                <c:pt idx="8362">
                  <c:v>11230.703906807999</c:v>
                </c:pt>
                <c:pt idx="8363">
                  <c:v>11231.091703006001</c:v>
                </c:pt>
                <c:pt idx="8364">
                  <c:v>11235.3342576376</c:v>
                </c:pt>
                <c:pt idx="8365">
                  <c:v>11235.722308710499</c:v>
                </c:pt>
                <c:pt idx="8366">
                  <c:v>11236.110359783501</c:v>
                </c:pt>
                <c:pt idx="8367">
                  <c:v>11236.115776838</c:v>
                </c:pt>
                <c:pt idx="8368">
                  <c:v>11236.4984108564</c:v>
                </c:pt>
                <c:pt idx="8369">
                  <c:v>11236.7034484501</c:v>
                </c:pt>
                <c:pt idx="8370">
                  <c:v>11237.1790372084</c:v>
                </c:pt>
                <c:pt idx="8371">
                  <c:v>11237.203811298999</c:v>
                </c:pt>
                <c:pt idx="8372">
                  <c:v>11237.567088281299</c:v>
                </c:pt>
                <c:pt idx="8373">
                  <c:v>11237.955139354301</c:v>
                </c:pt>
                <c:pt idx="8374">
                  <c:v>11238.2632764671</c:v>
                </c:pt>
                <c:pt idx="8375">
                  <c:v>11238.3431904272</c:v>
                </c:pt>
                <c:pt idx="8376">
                  <c:v>11238.548228019799</c:v>
                </c:pt>
                <c:pt idx="8377">
                  <c:v>11239.411867852201</c:v>
                </c:pt>
                <c:pt idx="8378">
                  <c:v>11239.478119813301</c:v>
                </c:pt>
                <c:pt idx="8379">
                  <c:v>11239.7999189251</c:v>
                </c:pt>
                <c:pt idx="8380">
                  <c:v>11240.1879699981</c:v>
                </c:pt>
                <c:pt idx="8381">
                  <c:v>11240.193387052601</c:v>
                </c:pt>
                <c:pt idx="8382">
                  <c:v>11240.3930075895</c:v>
                </c:pt>
                <c:pt idx="8383">
                  <c:v>11240.576021071</c:v>
                </c:pt>
                <c:pt idx="8384">
                  <c:v>11240.781058665299</c:v>
                </c:pt>
                <c:pt idx="8385">
                  <c:v>11240.8300312636</c:v>
                </c:pt>
                <c:pt idx="8386">
                  <c:v>11241.0280201695</c:v>
                </c:pt>
                <c:pt idx="8387">
                  <c:v>11241.256647423001</c:v>
                </c:pt>
                <c:pt idx="8388">
                  <c:v>11241.6446984959</c:v>
                </c:pt>
                <c:pt idx="8389">
                  <c:v>11242.0327495689</c:v>
                </c:pt>
                <c:pt idx="8390">
                  <c:v>11242.038166623401</c:v>
                </c:pt>
                <c:pt idx="8391">
                  <c:v>11242.420800641799</c:v>
                </c:pt>
                <c:pt idx="8392">
                  <c:v>11242.5444907741</c:v>
                </c:pt>
                <c:pt idx="8393">
                  <c:v>11242.625838235001</c:v>
                </c:pt>
                <c:pt idx="8394">
                  <c:v>11243.0935506727</c:v>
                </c:pt>
                <c:pt idx="8395">
                  <c:v>11243.4894780667</c:v>
                </c:pt>
                <c:pt idx="8396">
                  <c:v>11243.8775291397</c:v>
                </c:pt>
                <c:pt idx="8397">
                  <c:v>11244.265580212599</c:v>
                </c:pt>
                <c:pt idx="8398">
                  <c:v>11244.2709972672</c:v>
                </c:pt>
                <c:pt idx="8399">
                  <c:v>11244.4706178046</c:v>
                </c:pt>
                <c:pt idx="8400">
                  <c:v>11244.858668880501</c:v>
                </c:pt>
                <c:pt idx="8401">
                  <c:v>11248.9852516921</c:v>
                </c:pt>
                <c:pt idx="8402">
                  <c:v>11249.373302763301</c:v>
                </c:pt>
                <c:pt idx="8403">
                  <c:v>11251.218082334801</c:v>
                </c:pt>
                <c:pt idx="8404">
                  <c:v>11253.062861906301</c:v>
                </c:pt>
                <c:pt idx="8405">
                  <c:v>11253.4509129775</c:v>
                </c:pt>
                <c:pt idx="8406">
                  <c:v>11254.907641477799</c:v>
                </c:pt>
                <c:pt idx="8407">
                  <c:v>11255.295692549</c:v>
                </c:pt>
                <c:pt idx="8408">
                  <c:v>11257.1404721206</c:v>
                </c:pt>
                <c:pt idx="8409">
                  <c:v>11257.528523191801</c:v>
                </c:pt>
                <c:pt idx="8410">
                  <c:v>11282.649476332501</c:v>
                </c:pt>
                <c:pt idx="8411">
                  <c:v>11284.6349176159</c:v>
                </c:pt>
                <c:pt idx="8412">
                  <c:v>11359.6569462399</c:v>
                </c:pt>
                <c:pt idx="8413">
                  <c:v>11379.711296032099</c:v>
                </c:pt>
                <c:pt idx="8414">
                  <c:v>11402.340886682199</c:v>
                </c:pt>
                <c:pt idx="8415">
                  <c:v>11404.781517023201</c:v>
                </c:pt>
                <c:pt idx="8416">
                  <c:v>11405.1693132207</c:v>
                </c:pt>
                <c:pt idx="8417">
                  <c:v>11409.2288543619</c:v>
                </c:pt>
                <c:pt idx="8418">
                  <c:v>11409.4430752769</c:v>
                </c:pt>
                <c:pt idx="8419">
                  <c:v>11409.616905437701</c:v>
                </c:pt>
                <c:pt idx="8420">
                  <c:v>11410.6399690937</c:v>
                </c:pt>
                <c:pt idx="8421">
                  <c:v>11411.2814215132</c:v>
                </c:pt>
                <c:pt idx="8422">
                  <c:v>11411.2878548465</c:v>
                </c:pt>
                <c:pt idx="8423">
                  <c:v>11411.4616850074</c:v>
                </c:pt>
                <c:pt idx="8424">
                  <c:v>11411.849736083201</c:v>
                </c:pt>
                <c:pt idx="8425">
                  <c:v>11412.8727997392</c:v>
                </c:pt>
                <c:pt idx="8426">
                  <c:v>11413.132634416201</c:v>
                </c:pt>
                <c:pt idx="8427">
                  <c:v>11413.306464576999</c:v>
                </c:pt>
                <c:pt idx="8428">
                  <c:v>11413.6945156529</c:v>
                </c:pt>
                <c:pt idx="8429">
                  <c:v>11414.717579308801</c:v>
                </c:pt>
                <c:pt idx="8430">
                  <c:v>11415.1512441467</c:v>
                </c:pt>
                <c:pt idx="8431">
                  <c:v>11415.365465061701</c:v>
                </c:pt>
                <c:pt idx="8432">
                  <c:v>11415.539295222599</c:v>
                </c:pt>
                <c:pt idx="8433">
                  <c:v>11416.6221009888</c:v>
                </c:pt>
                <c:pt idx="8434">
                  <c:v>11416.7909861354</c:v>
                </c:pt>
                <c:pt idx="8435">
                  <c:v>11416.950409954399</c:v>
                </c:pt>
                <c:pt idx="8436">
                  <c:v>11417.2102446313</c:v>
                </c:pt>
                <c:pt idx="8437">
                  <c:v>11417.3840747922</c:v>
                </c:pt>
                <c:pt idx="8438">
                  <c:v>11417.772125868099</c:v>
                </c:pt>
                <c:pt idx="8439">
                  <c:v>11418.795189524</c:v>
                </c:pt>
                <c:pt idx="8440">
                  <c:v>11427.5256908265</c:v>
                </c:pt>
                <c:pt idx="8441">
                  <c:v>11444.802198911</c:v>
                </c:pt>
                <c:pt idx="8442">
                  <c:v>11456.7270865468</c:v>
                </c:pt>
                <c:pt idx="8443">
                  <c:v>11458.712527830099</c:v>
                </c:pt>
                <c:pt idx="8444">
                  <c:v>11462.260786938001</c:v>
                </c:pt>
                <c:pt idx="8445">
                  <c:v>11506.6895792754</c:v>
                </c:pt>
                <c:pt idx="8446">
                  <c:v>11508.1843453979</c:v>
                </c:pt>
                <c:pt idx="8447">
                  <c:v>11508.1843453979</c:v>
                </c:pt>
                <c:pt idx="8448">
                  <c:v>11522.054130050799</c:v>
                </c:pt>
                <c:pt idx="8449">
                  <c:v>11553.7889062464</c:v>
                </c:pt>
                <c:pt idx="8450">
                  <c:v>11558.1831767235</c:v>
                </c:pt>
                <c:pt idx="8451">
                  <c:v>11568.8591272383</c:v>
                </c:pt>
                <c:pt idx="8452">
                  <c:v>11576.4184968974</c:v>
                </c:pt>
                <c:pt idx="8453">
                  <c:v>11579.246923435399</c:v>
                </c:pt>
                <c:pt idx="8454">
                  <c:v>11580.699711203501</c:v>
                </c:pt>
                <c:pt idx="8455">
                  <c:v>11585.359031727499</c:v>
                </c:pt>
                <c:pt idx="8456">
                  <c:v>11589.483548395299</c:v>
                </c:pt>
                <c:pt idx="8457">
                  <c:v>11590.6855828557</c:v>
                </c:pt>
                <c:pt idx="8458">
                  <c:v>11596.7237895377</c:v>
                </c:pt>
                <c:pt idx="8459">
                  <c:v>11630.804696761001</c:v>
                </c:pt>
                <c:pt idx="8460">
                  <c:v>11632.7901380443</c:v>
                </c:pt>
                <c:pt idx="8461">
                  <c:v>11634.105566509001</c:v>
                </c:pt>
                <c:pt idx="8462">
                  <c:v>11643.749209562</c:v>
                </c:pt>
                <c:pt idx="8463">
                  <c:v>11675.800326033401</c:v>
                </c:pt>
                <c:pt idx="8464">
                  <c:v>11678.947879949499</c:v>
                </c:pt>
                <c:pt idx="8465">
                  <c:v>11680.2903415001</c:v>
                </c:pt>
                <c:pt idx="8466">
                  <c:v>11680.880749223699</c:v>
                </c:pt>
                <c:pt idx="8467">
                  <c:v>11681.581329234799</c:v>
                </c:pt>
                <c:pt idx="8468">
                  <c:v>11684.1606365758</c:v>
                </c:pt>
                <c:pt idx="8469">
                  <c:v>11717.866516460601</c:v>
                </c:pt>
                <c:pt idx="8470">
                  <c:v>11742.9367374535</c:v>
                </c:pt>
                <c:pt idx="8471">
                  <c:v>11749.4366419417</c:v>
                </c:pt>
                <c:pt idx="8472">
                  <c:v>11753.3245336501</c:v>
                </c:pt>
                <c:pt idx="8473">
                  <c:v>11754.7773214182</c:v>
                </c:pt>
                <c:pt idx="8474">
                  <c:v>11757.3844096106</c:v>
                </c:pt>
                <c:pt idx="8475">
                  <c:v>11757.7724606841</c:v>
                </c:pt>
                <c:pt idx="8476">
                  <c:v>11758.1605117577</c:v>
                </c:pt>
                <c:pt idx="8477">
                  <c:v>11758.990490538999</c:v>
                </c:pt>
                <c:pt idx="8478">
                  <c:v>11759.2291891812</c:v>
                </c:pt>
                <c:pt idx="8479">
                  <c:v>11759.6172402547</c:v>
                </c:pt>
                <c:pt idx="8480">
                  <c:v>11760.0052913283</c:v>
                </c:pt>
                <c:pt idx="8481">
                  <c:v>11760.3933424018</c:v>
                </c:pt>
                <c:pt idx="8482">
                  <c:v>11760.835270109499</c:v>
                </c:pt>
                <c:pt idx="8483">
                  <c:v>11761.0739687518</c:v>
                </c:pt>
                <c:pt idx="8484">
                  <c:v>11761.4620198253</c:v>
                </c:pt>
                <c:pt idx="8485">
                  <c:v>11761.850070898799</c:v>
                </c:pt>
                <c:pt idx="8486">
                  <c:v>11762.238121972399</c:v>
                </c:pt>
                <c:pt idx="8487">
                  <c:v>11763.0681007537</c:v>
                </c:pt>
                <c:pt idx="8488">
                  <c:v>11763.306799395899</c:v>
                </c:pt>
                <c:pt idx="8489">
                  <c:v>11763.694850469399</c:v>
                </c:pt>
                <c:pt idx="8490">
                  <c:v>11764.082901543001</c:v>
                </c:pt>
                <c:pt idx="8491">
                  <c:v>11764.9128803242</c:v>
                </c:pt>
                <c:pt idx="8492">
                  <c:v>11765.151578966501</c:v>
                </c:pt>
                <c:pt idx="8493">
                  <c:v>11765.539630040001</c:v>
                </c:pt>
                <c:pt idx="8494">
                  <c:v>11765.927681113501</c:v>
                </c:pt>
                <c:pt idx="8495">
                  <c:v>11766.3157321871</c:v>
                </c:pt>
                <c:pt idx="8496">
                  <c:v>11766.7576598948</c:v>
                </c:pt>
                <c:pt idx="8497">
                  <c:v>11767.1457109684</c:v>
                </c:pt>
                <c:pt idx="8498">
                  <c:v>11784.585698851701</c:v>
                </c:pt>
                <c:pt idx="8499">
                  <c:v>11784.7663974389</c:v>
                </c:pt>
                <c:pt idx="8500">
                  <c:v>11785.9875604263</c:v>
                </c:pt>
                <c:pt idx="8501">
                  <c:v>11787.1560778394</c:v>
                </c:pt>
                <c:pt idx="8502">
                  <c:v>11800.1563454148</c:v>
                </c:pt>
                <c:pt idx="8503">
                  <c:v>11800.1563454148</c:v>
                </c:pt>
                <c:pt idx="8504">
                  <c:v>11804.8823069753</c:v>
                </c:pt>
                <c:pt idx="8505">
                  <c:v>11806.867748258601</c:v>
                </c:pt>
                <c:pt idx="8506">
                  <c:v>11865.1969054974</c:v>
                </c:pt>
                <c:pt idx="8507">
                  <c:v>11867.4076104867</c:v>
                </c:pt>
                <c:pt idx="8508">
                  <c:v>11871.279029572301</c:v>
                </c:pt>
                <c:pt idx="8509">
                  <c:v>11877.237522839099</c:v>
                </c:pt>
                <c:pt idx="8510">
                  <c:v>11891.9441266749</c:v>
                </c:pt>
                <c:pt idx="8511">
                  <c:v>11914.2518705036</c:v>
                </c:pt>
                <c:pt idx="8512">
                  <c:v>11917.014347668701</c:v>
                </c:pt>
                <c:pt idx="8513">
                  <c:v>11922.9384463345</c:v>
                </c:pt>
                <c:pt idx="8514">
                  <c:v>11923.514252155999</c:v>
                </c:pt>
                <c:pt idx="8515">
                  <c:v>11927.4021438648</c:v>
                </c:pt>
                <c:pt idx="8516">
                  <c:v>11928.854931632901</c:v>
                </c:pt>
                <c:pt idx="8517">
                  <c:v>11932.150607493701</c:v>
                </c:pt>
                <c:pt idx="8518">
                  <c:v>11932.150607493701</c:v>
                </c:pt>
                <c:pt idx="8519">
                  <c:v>11934.3834381373</c:v>
                </c:pt>
                <c:pt idx="8520">
                  <c:v>11934.3834381373</c:v>
                </c:pt>
                <c:pt idx="8521">
                  <c:v>11936.2282177082</c:v>
                </c:pt>
                <c:pt idx="8522">
                  <c:v>11936.2282177082</c:v>
                </c:pt>
                <c:pt idx="8523">
                  <c:v>11938.461048351901</c:v>
                </c:pt>
                <c:pt idx="8524">
                  <c:v>11938.461048351901</c:v>
                </c:pt>
                <c:pt idx="8525">
                  <c:v>11940.305827922801</c:v>
                </c:pt>
                <c:pt idx="8526">
                  <c:v>11940.305827922801</c:v>
                </c:pt>
                <c:pt idx="8527">
                  <c:v>11968.959917189501</c:v>
                </c:pt>
                <c:pt idx="8528">
                  <c:v>11970.9453584728</c:v>
                </c:pt>
                <c:pt idx="8529">
                  <c:v>11974.233955629399</c:v>
                </c:pt>
                <c:pt idx="8530">
                  <c:v>11974.233955629399</c:v>
                </c:pt>
                <c:pt idx="8531">
                  <c:v>12024.434061744199</c:v>
                </c:pt>
                <c:pt idx="8532">
                  <c:v>12031.7227158192</c:v>
                </c:pt>
                <c:pt idx="8533">
                  <c:v>12034.8702697344</c:v>
                </c:pt>
                <c:pt idx="8534">
                  <c:v>12035.444642381701</c:v>
                </c:pt>
                <c:pt idx="8535">
                  <c:v>12035.489118183899</c:v>
                </c:pt>
                <c:pt idx="8536">
                  <c:v>12036.5782311566</c:v>
                </c:pt>
                <c:pt idx="8537">
                  <c:v>12036.6124414189</c:v>
                </c:pt>
                <c:pt idx="8538">
                  <c:v>12037.5189586055</c:v>
                </c:pt>
                <c:pt idx="8539">
                  <c:v>12039.274515712599</c:v>
                </c:pt>
                <c:pt idx="8540">
                  <c:v>12040.655841371199</c:v>
                </c:pt>
                <c:pt idx="8541">
                  <c:v>12041.0427606841</c:v>
                </c:pt>
                <c:pt idx="8542">
                  <c:v>12043.078467625101</c:v>
                </c:pt>
                <c:pt idx="8543">
                  <c:v>12044.4743507329</c:v>
                </c:pt>
                <c:pt idx="8544">
                  <c:v>12044.655049320299</c:v>
                </c:pt>
                <c:pt idx="8545">
                  <c:v>12051.3151330538</c:v>
                </c:pt>
                <c:pt idx="8546">
                  <c:v>12066.021736889101</c:v>
                </c:pt>
                <c:pt idx="8547">
                  <c:v>12091.0919578839</c:v>
                </c:pt>
                <c:pt idx="8548">
                  <c:v>12097.5918623702</c:v>
                </c:pt>
                <c:pt idx="8549">
                  <c:v>12101.479754079501</c:v>
                </c:pt>
                <c:pt idx="8550">
                  <c:v>12103.0497944531</c:v>
                </c:pt>
                <c:pt idx="8551">
                  <c:v>12105.623113461699</c:v>
                </c:pt>
                <c:pt idx="8552">
                  <c:v>12105.739306379999</c:v>
                </c:pt>
                <c:pt idx="8553">
                  <c:v>12106.0111645329</c:v>
                </c:pt>
                <c:pt idx="8554">
                  <c:v>12106.2821191027</c:v>
                </c:pt>
                <c:pt idx="8555">
                  <c:v>12106.3992156041</c:v>
                </c:pt>
                <c:pt idx="8556">
                  <c:v>12107.467893033199</c:v>
                </c:pt>
                <c:pt idx="8557">
                  <c:v>12107.584085951499</c:v>
                </c:pt>
                <c:pt idx="8558">
                  <c:v>12107.8559441044</c:v>
                </c:pt>
                <c:pt idx="8559">
                  <c:v>12108.0729972791</c:v>
                </c:pt>
                <c:pt idx="8560">
                  <c:v>12108.0729972791</c:v>
                </c:pt>
                <c:pt idx="8561">
                  <c:v>12108.126898672401</c:v>
                </c:pt>
                <c:pt idx="8562">
                  <c:v>12108.243995175601</c:v>
                </c:pt>
                <c:pt idx="8563">
                  <c:v>12109.312672604799</c:v>
                </c:pt>
                <c:pt idx="8564">
                  <c:v>12109.700723676</c:v>
                </c:pt>
                <c:pt idx="8565">
                  <c:v>12109.8169165942</c:v>
                </c:pt>
                <c:pt idx="8566">
                  <c:v>12110.088774747201</c:v>
                </c:pt>
                <c:pt idx="8567">
                  <c:v>12110.359729317899</c:v>
                </c:pt>
                <c:pt idx="8568">
                  <c:v>12111.5455032475</c:v>
                </c:pt>
                <c:pt idx="8569">
                  <c:v>12111.6616961658</c:v>
                </c:pt>
                <c:pt idx="8570">
                  <c:v>12111.933554318701</c:v>
                </c:pt>
                <c:pt idx="8571">
                  <c:v>12112.2045088876</c:v>
                </c:pt>
                <c:pt idx="8572">
                  <c:v>12112.3216053899</c:v>
                </c:pt>
                <c:pt idx="8573">
                  <c:v>12113.390282819</c:v>
                </c:pt>
                <c:pt idx="8574">
                  <c:v>12113.5064757373</c:v>
                </c:pt>
                <c:pt idx="8575">
                  <c:v>12113.778333890201</c:v>
                </c:pt>
                <c:pt idx="8576">
                  <c:v>12114.1663849614</c:v>
                </c:pt>
                <c:pt idx="8577">
                  <c:v>12115.2350623905</c:v>
                </c:pt>
                <c:pt idx="8578">
                  <c:v>12123.4802685789</c:v>
                </c:pt>
                <c:pt idx="8579">
                  <c:v>12125.106231313101</c:v>
                </c:pt>
                <c:pt idx="8580">
                  <c:v>12129.402658364699</c:v>
                </c:pt>
                <c:pt idx="8581">
                  <c:v>12143.0375274037</c:v>
                </c:pt>
                <c:pt idx="8582">
                  <c:v>12145.022968687101</c:v>
                </c:pt>
                <c:pt idx="8583">
                  <c:v>12148.3115658439</c:v>
                </c:pt>
                <c:pt idx="8584">
                  <c:v>12148.3115658439</c:v>
                </c:pt>
                <c:pt idx="8585">
                  <c:v>12183.740177003599</c:v>
                </c:pt>
                <c:pt idx="8586">
                  <c:v>12199.6625667884</c:v>
                </c:pt>
                <c:pt idx="8587">
                  <c:v>12199.724205601</c:v>
                </c:pt>
                <c:pt idx="8588">
                  <c:v>12200.5894905608</c:v>
                </c:pt>
                <c:pt idx="8589">
                  <c:v>12210.7087163407</c:v>
                </c:pt>
                <c:pt idx="8590">
                  <c:v>12211.154108802701</c:v>
                </c:pt>
                <c:pt idx="8591">
                  <c:v>12213.3521259278</c:v>
                </c:pt>
                <c:pt idx="8592">
                  <c:v>12214.7334515857</c:v>
                </c:pt>
                <c:pt idx="8593">
                  <c:v>12219.4342500027</c:v>
                </c:pt>
                <c:pt idx="8594">
                  <c:v>12230.0449973</c:v>
                </c:pt>
                <c:pt idx="8595">
                  <c:v>12238.811061800299</c:v>
                </c:pt>
                <c:pt idx="8596">
                  <c:v>12240.0993471033</c:v>
                </c:pt>
                <c:pt idx="8597">
                  <c:v>12260.174260288401</c:v>
                </c:pt>
                <c:pt idx="8598">
                  <c:v>12272.147666258699</c:v>
                </c:pt>
                <c:pt idx="8599">
                  <c:v>12272.5357173345</c:v>
                </c:pt>
                <c:pt idx="8600">
                  <c:v>12272.923768410399</c:v>
                </c:pt>
                <c:pt idx="8601">
                  <c:v>12273.210236556801</c:v>
                </c:pt>
                <c:pt idx="8602">
                  <c:v>12273.9924458283</c:v>
                </c:pt>
                <c:pt idx="8603">
                  <c:v>12274.380496904199</c:v>
                </c:pt>
                <c:pt idx="8604">
                  <c:v>12274.7685479801</c:v>
                </c:pt>
                <c:pt idx="8605">
                  <c:v>12275.0550161264</c:v>
                </c:pt>
                <c:pt idx="8606">
                  <c:v>12275.156599055899</c:v>
                </c:pt>
                <c:pt idx="8607">
                  <c:v>12275.837225398</c:v>
                </c:pt>
                <c:pt idx="8608">
                  <c:v>12276.225276473901</c:v>
                </c:pt>
                <c:pt idx="8609">
                  <c:v>12276.6133275497</c:v>
                </c:pt>
                <c:pt idx="8610">
                  <c:v>12277.0013786256</c:v>
                </c:pt>
                <c:pt idx="8611">
                  <c:v>12277.287846772</c:v>
                </c:pt>
                <c:pt idx="8612">
                  <c:v>12278.0700560435</c:v>
                </c:pt>
                <c:pt idx="8613">
                  <c:v>12278.458107119401</c:v>
                </c:pt>
                <c:pt idx="8614">
                  <c:v>12278.8461581952</c:v>
                </c:pt>
                <c:pt idx="8615">
                  <c:v>12279.132626341599</c:v>
                </c:pt>
                <c:pt idx="8616">
                  <c:v>12279.914835613199</c:v>
                </c:pt>
                <c:pt idx="8617">
                  <c:v>12280.302886689</c:v>
                </c:pt>
                <c:pt idx="8618">
                  <c:v>12280.690937764901</c:v>
                </c:pt>
                <c:pt idx="8619">
                  <c:v>12280.769401105101</c:v>
                </c:pt>
                <c:pt idx="8620">
                  <c:v>12280.977405911301</c:v>
                </c:pt>
                <c:pt idx="8621">
                  <c:v>12281.0789888408</c:v>
                </c:pt>
                <c:pt idx="8622">
                  <c:v>12282.6641774158</c:v>
                </c:pt>
                <c:pt idx="8623">
                  <c:v>12285.4405570989</c:v>
                </c:pt>
                <c:pt idx="8624">
                  <c:v>12292.4250967316</c:v>
                </c:pt>
                <c:pt idx="8625">
                  <c:v>12301.1676814286</c:v>
                </c:pt>
                <c:pt idx="8626">
                  <c:v>12315.8736137533</c:v>
                </c:pt>
                <c:pt idx="8627">
                  <c:v>12317.115137618001</c:v>
                </c:pt>
                <c:pt idx="8628">
                  <c:v>12319.1005789013</c:v>
                </c:pt>
                <c:pt idx="8629">
                  <c:v>12322.389176058499</c:v>
                </c:pt>
                <c:pt idx="8630">
                  <c:v>12322.389176058499</c:v>
                </c:pt>
                <c:pt idx="8631">
                  <c:v>12355.584956573301</c:v>
                </c:pt>
                <c:pt idx="8632">
                  <c:v>12367.8994275396</c:v>
                </c:pt>
                <c:pt idx="8633">
                  <c:v>12373.3587534911</c:v>
                </c:pt>
                <c:pt idx="8634">
                  <c:v>12377.645105604999</c:v>
                </c:pt>
                <c:pt idx="8635">
                  <c:v>12380.7926595192</c:v>
                </c:pt>
                <c:pt idx="8636">
                  <c:v>12381.507346358099</c:v>
                </c:pt>
                <c:pt idx="8637">
                  <c:v>12382.634955597099</c:v>
                </c:pt>
                <c:pt idx="8638">
                  <c:v>12387.4297361429</c:v>
                </c:pt>
                <c:pt idx="8639">
                  <c:v>12392.8886720148</c:v>
                </c:pt>
                <c:pt idx="8640">
                  <c:v>12393.511860189899</c:v>
                </c:pt>
                <c:pt idx="8641">
                  <c:v>12393.511860217801</c:v>
                </c:pt>
                <c:pt idx="8642">
                  <c:v>12404.122607498401</c:v>
                </c:pt>
                <c:pt idx="8643">
                  <c:v>12404.122607514701</c:v>
                </c:pt>
                <c:pt idx="8644">
                  <c:v>12436.966282229399</c:v>
                </c:pt>
                <c:pt idx="8645">
                  <c:v>12445.3332942629</c:v>
                </c:pt>
                <c:pt idx="8646">
                  <c:v>12451.371564106999</c:v>
                </c:pt>
                <c:pt idx="8647">
                  <c:v>12453.8707310315</c:v>
                </c:pt>
                <c:pt idx="8648">
                  <c:v>12453.994331850599</c:v>
                </c:pt>
                <c:pt idx="8649">
                  <c:v>12454.258782102699</c:v>
                </c:pt>
                <c:pt idx="8650">
                  <c:v>12454.382382924199</c:v>
                </c:pt>
                <c:pt idx="8651">
                  <c:v>12454.710764699101</c:v>
                </c:pt>
                <c:pt idx="8652">
                  <c:v>12454.770433997701</c:v>
                </c:pt>
                <c:pt idx="8653">
                  <c:v>12455.715510603</c:v>
                </c:pt>
                <c:pt idx="8654">
                  <c:v>12455.839111421201</c:v>
                </c:pt>
                <c:pt idx="8655">
                  <c:v>12456.103561674199</c:v>
                </c:pt>
                <c:pt idx="8656">
                  <c:v>12456.227162494701</c:v>
                </c:pt>
                <c:pt idx="8657">
                  <c:v>12456.4916127454</c:v>
                </c:pt>
                <c:pt idx="8658">
                  <c:v>12456.5555442697</c:v>
                </c:pt>
                <c:pt idx="8659">
                  <c:v>12456.615213568301</c:v>
                </c:pt>
                <c:pt idx="8660">
                  <c:v>12457.0032646418</c:v>
                </c:pt>
                <c:pt idx="8661">
                  <c:v>12457.560290174501</c:v>
                </c:pt>
                <c:pt idx="8662">
                  <c:v>12457.683890991801</c:v>
                </c:pt>
                <c:pt idx="8663">
                  <c:v>12457.948341245699</c:v>
                </c:pt>
                <c:pt idx="8664">
                  <c:v>12458.0719420653</c:v>
                </c:pt>
                <c:pt idx="8665">
                  <c:v>12458.3363923169</c:v>
                </c:pt>
                <c:pt idx="8666">
                  <c:v>12458.4003238403</c:v>
                </c:pt>
                <c:pt idx="8667">
                  <c:v>12458.4599931389</c:v>
                </c:pt>
                <c:pt idx="8668">
                  <c:v>12458.8480442124</c:v>
                </c:pt>
                <c:pt idx="8669">
                  <c:v>12459.793120817199</c:v>
                </c:pt>
                <c:pt idx="8670">
                  <c:v>12459.9167216359</c:v>
                </c:pt>
                <c:pt idx="8671">
                  <c:v>12460.1811718884</c:v>
                </c:pt>
                <c:pt idx="8672">
                  <c:v>12460.3047727094</c:v>
                </c:pt>
                <c:pt idx="8673">
                  <c:v>12460.569222959601</c:v>
                </c:pt>
                <c:pt idx="8674">
                  <c:v>12460.6331544844</c:v>
                </c:pt>
                <c:pt idx="8675">
                  <c:v>12460.692823783</c:v>
                </c:pt>
                <c:pt idx="8676">
                  <c:v>12461.6379003888</c:v>
                </c:pt>
                <c:pt idx="8677">
                  <c:v>12461.7615012065</c:v>
                </c:pt>
                <c:pt idx="8678">
                  <c:v>12462.02595146</c:v>
                </c:pt>
                <c:pt idx="8679">
                  <c:v>12462.14955228</c:v>
                </c:pt>
                <c:pt idx="8680">
                  <c:v>12462.414002531201</c:v>
                </c:pt>
                <c:pt idx="8681">
                  <c:v>12462.477934054999</c:v>
                </c:pt>
                <c:pt idx="8682">
                  <c:v>12462.537603353599</c:v>
                </c:pt>
                <c:pt idx="8683">
                  <c:v>12462.925654427099</c:v>
                </c:pt>
                <c:pt idx="8684">
                  <c:v>12463.4826799603</c:v>
                </c:pt>
                <c:pt idx="8685">
                  <c:v>12471.50260822</c:v>
                </c:pt>
                <c:pt idx="8686">
                  <c:v>12475.2452916689</c:v>
                </c:pt>
                <c:pt idx="8687">
                  <c:v>12475.3250481504</c:v>
                </c:pt>
                <c:pt idx="8688">
                  <c:v>12485.8560389666</c:v>
                </c:pt>
                <c:pt idx="8689">
                  <c:v>12496.4667862731</c:v>
                </c:pt>
                <c:pt idx="8690">
                  <c:v>12553.584560483599</c:v>
                </c:pt>
                <c:pt idx="8691">
                  <c:v>12556.715049304001</c:v>
                </c:pt>
                <c:pt idx="8692">
                  <c:v>12561.0438924439</c:v>
                </c:pt>
                <c:pt idx="8693">
                  <c:v>12563.5674953907</c:v>
                </c:pt>
                <c:pt idx="8694">
                  <c:v>12566.096650073299</c:v>
                </c:pt>
                <c:pt idx="8695">
                  <c:v>12566.9695600625</c:v>
                </c:pt>
                <c:pt idx="8696">
                  <c:v>12575.762265634699</c:v>
                </c:pt>
                <c:pt idx="8697">
                  <c:v>12578.2002177126</c:v>
                </c:pt>
                <c:pt idx="8698">
                  <c:v>12578.2002177294</c:v>
                </c:pt>
                <c:pt idx="8699">
                  <c:v>12627.7038369369</c:v>
                </c:pt>
                <c:pt idx="8700">
                  <c:v>12627.7680779118</c:v>
                </c:pt>
                <c:pt idx="8701">
                  <c:v>12628.6333628715</c:v>
                </c:pt>
                <c:pt idx="8702">
                  <c:v>12628.6768817473</c:v>
                </c:pt>
                <c:pt idx="8703">
                  <c:v>12628.7725143604</c:v>
                </c:pt>
                <c:pt idx="8704">
                  <c:v>12629.0649328208</c:v>
                </c:pt>
                <c:pt idx="8705">
                  <c:v>12629.160565434</c:v>
                </c:pt>
                <c:pt idx="8706">
                  <c:v>12629.4529838943</c:v>
                </c:pt>
                <c:pt idx="8707">
                  <c:v>12629.5486165075</c:v>
                </c:pt>
                <c:pt idx="8708">
                  <c:v>12630.0009085559</c:v>
                </c:pt>
                <c:pt idx="8709">
                  <c:v>12630.5216613179</c:v>
                </c:pt>
                <c:pt idx="8710">
                  <c:v>12630.617293931</c:v>
                </c:pt>
                <c:pt idx="8711">
                  <c:v>12630.8661935157</c:v>
                </c:pt>
                <c:pt idx="8712">
                  <c:v>12630.9097123914</c:v>
                </c:pt>
                <c:pt idx="8713">
                  <c:v>12631.0053450046</c:v>
                </c:pt>
                <c:pt idx="8714">
                  <c:v>12631.2977634649</c:v>
                </c:pt>
                <c:pt idx="8715">
                  <c:v>12631.3933960781</c:v>
                </c:pt>
                <c:pt idx="8716">
                  <c:v>12631.685814538499</c:v>
                </c:pt>
                <c:pt idx="8717">
                  <c:v>12631.781447151599</c:v>
                </c:pt>
                <c:pt idx="8718">
                  <c:v>12631.845688126499</c:v>
                </c:pt>
                <c:pt idx="8719">
                  <c:v>12632.3664408884</c:v>
                </c:pt>
                <c:pt idx="8720">
                  <c:v>12632.710973086299</c:v>
                </c:pt>
                <c:pt idx="8721">
                  <c:v>12632.754491962</c:v>
                </c:pt>
                <c:pt idx="8722">
                  <c:v>12632.850124575099</c:v>
                </c:pt>
                <c:pt idx="8723">
                  <c:v>12633.142543035499</c:v>
                </c:pt>
                <c:pt idx="8724">
                  <c:v>12633.2182297036</c:v>
                </c:pt>
                <c:pt idx="8725">
                  <c:v>12633.238175648699</c:v>
                </c:pt>
                <c:pt idx="8726">
                  <c:v>12633.530594108999</c:v>
                </c:pt>
                <c:pt idx="8727">
                  <c:v>12633.626226722199</c:v>
                </c:pt>
                <c:pt idx="8728">
                  <c:v>12633.690467697101</c:v>
                </c:pt>
                <c:pt idx="8729">
                  <c:v>12634.555752656801</c:v>
                </c:pt>
                <c:pt idx="8730">
                  <c:v>12634.599271532599</c:v>
                </c:pt>
                <c:pt idx="8731">
                  <c:v>12634.694904145699</c:v>
                </c:pt>
                <c:pt idx="8732">
                  <c:v>12634.987322606101</c:v>
                </c:pt>
                <c:pt idx="8733">
                  <c:v>12635.082955219301</c:v>
                </c:pt>
                <c:pt idx="8734">
                  <c:v>12635.1215026585</c:v>
                </c:pt>
                <c:pt idx="8735">
                  <c:v>12635.375373679601</c:v>
                </c:pt>
                <c:pt idx="8736">
                  <c:v>12635.471006292801</c:v>
                </c:pt>
                <c:pt idx="8737">
                  <c:v>12635.9232983412</c:v>
                </c:pt>
                <c:pt idx="8738">
                  <c:v>12636.444051103201</c:v>
                </c:pt>
                <c:pt idx="8739">
                  <c:v>12636.539683716301</c:v>
                </c:pt>
                <c:pt idx="8740">
                  <c:v>12636.788583301</c:v>
                </c:pt>
                <c:pt idx="8741">
                  <c:v>12636.832102176701</c:v>
                </c:pt>
                <c:pt idx="8742">
                  <c:v>12636.927734789901</c:v>
                </c:pt>
                <c:pt idx="8743">
                  <c:v>12637.2201532502</c:v>
                </c:pt>
                <c:pt idx="8744">
                  <c:v>12637.3157858634</c:v>
                </c:pt>
                <c:pt idx="8745">
                  <c:v>12637.6082043237</c:v>
                </c:pt>
                <c:pt idx="8746">
                  <c:v>12641.247437936199</c:v>
                </c:pt>
                <c:pt idx="8747">
                  <c:v>12643.473212364999</c:v>
                </c:pt>
                <c:pt idx="8748">
                  <c:v>12653.0206117257</c:v>
                </c:pt>
                <c:pt idx="8749">
                  <c:v>12658.3554356722</c:v>
                </c:pt>
                <c:pt idx="8750">
                  <c:v>12659.933649165499</c:v>
                </c:pt>
                <c:pt idx="8751">
                  <c:v>12670.544396487699</c:v>
                </c:pt>
                <c:pt idx="8752">
                  <c:v>12722.6374390888</c:v>
                </c:pt>
                <c:pt idx="8753">
                  <c:v>12737.660943544901</c:v>
                </c:pt>
                <c:pt idx="8754">
                  <c:v>12739.199112873001</c:v>
                </c:pt>
                <c:pt idx="8755">
                  <c:v>12752.2778279269</c:v>
                </c:pt>
                <c:pt idx="8756">
                  <c:v>12752.277827944101</c:v>
                </c:pt>
                <c:pt idx="8757">
                  <c:v>12754.346199362501</c:v>
                </c:pt>
                <c:pt idx="8758">
                  <c:v>12754.734250433699</c:v>
                </c:pt>
                <c:pt idx="8759">
                  <c:v>12755.711717657699</c:v>
                </c:pt>
                <c:pt idx="8760">
                  <c:v>12755.8029278628</c:v>
                </c:pt>
                <c:pt idx="8761">
                  <c:v>12756.190978934001</c:v>
                </c:pt>
                <c:pt idx="8762">
                  <c:v>12756.579030005199</c:v>
                </c:pt>
                <c:pt idx="8763">
                  <c:v>12756.9670810764</c:v>
                </c:pt>
                <c:pt idx="8764">
                  <c:v>12757.445149110599</c:v>
                </c:pt>
                <c:pt idx="8765">
                  <c:v>12757.6477074343</c:v>
                </c:pt>
                <c:pt idx="8766">
                  <c:v>12757.9445483004</c:v>
                </c:pt>
                <c:pt idx="8767">
                  <c:v>12758.035758505501</c:v>
                </c:pt>
                <c:pt idx="8768">
                  <c:v>12758.4238095767</c:v>
                </c:pt>
                <c:pt idx="8769">
                  <c:v>12758.8118606479</c:v>
                </c:pt>
                <c:pt idx="8770">
                  <c:v>12759.7893278719</c:v>
                </c:pt>
                <c:pt idx="8771">
                  <c:v>12759.880538077001</c:v>
                </c:pt>
                <c:pt idx="8772">
                  <c:v>12760.2685891482</c:v>
                </c:pt>
                <c:pt idx="8773">
                  <c:v>12760.6566402195</c:v>
                </c:pt>
                <c:pt idx="8774">
                  <c:v>12761.044691290699</c:v>
                </c:pt>
                <c:pt idx="8775">
                  <c:v>12761.6341074435</c:v>
                </c:pt>
                <c:pt idx="8776">
                  <c:v>12761.725317648599</c:v>
                </c:pt>
                <c:pt idx="8777">
                  <c:v>12762.1133687198</c:v>
                </c:pt>
                <c:pt idx="8778">
                  <c:v>12762.501419791</c:v>
                </c:pt>
                <c:pt idx="8779">
                  <c:v>12762.889470862199</c:v>
                </c:pt>
                <c:pt idx="8780">
                  <c:v>12763.570097220099</c:v>
                </c:pt>
                <c:pt idx="8781">
                  <c:v>12763.866938086199</c:v>
                </c:pt>
                <c:pt idx="8782">
                  <c:v>12763.9581482913</c:v>
                </c:pt>
                <c:pt idx="8783">
                  <c:v>12802.0740224281</c:v>
                </c:pt>
                <c:pt idx="8784">
                  <c:v>12807.900779600201</c:v>
                </c:pt>
                <c:pt idx="8785">
                  <c:v>12817.169827722</c:v>
                </c:pt>
                <c:pt idx="8786">
                  <c:v>12824.713682751801</c:v>
                </c:pt>
                <c:pt idx="8787">
                  <c:v>12825.390635692</c:v>
                </c:pt>
                <c:pt idx="8788">
                  <c:v>12825.654891967701</c:v>
                </c:pt>
                <c:pt idx="8789">
                  <c:v>12829.0231198563</c:v>
                </c:pt>
                <c:pt idx="8790">
                  <c:v>12829.310460991799</c:v>
                </c:pt>
                <c:pt idx="8791">
                  <c:v>12832.9317240603</c:v>
                </c:pt>
                <c:pt idx="8792">
                  <c:v>12833.899605078601</c:v>
                </c:pt>
                <c:pt idx="8793">
                  <c:v>12888.5573453828</c:v>
                </c:pt>
                <c:pt idx="8794">
                  <c:v>12889.405069746001</c:v>
                </c:pt>
                <c:pt idx="8795">
                  <c:v>12903.6026225243</c:v>
                </c:pt>
                <c:pt idx="8796">
                  <c:v>12905.133943532501</c:v>
                </c:pt>
                <c:pt idx="8797">
                  <c:v>12905.6482768654</c:v>
                </c:pt>
                <c:pt idx="8798">
                  <c:v>12907.047663944701</c:v>
                </c:pt>
                <c:pt idx="8799">
                  <c:v>12913.2767230876</c:v>
                </c:pt>
                <c:pt idx="8800">
                  <c:v>12915.7446908326</c:v>
                </c:pt>
                <c:pt idx="8801">
                  <c:v>12915.7446908326</c:v>
                </c:pt>
                <c:pt idx="8802">
                  <c:v>12915.7446908326</c:v>
                </c:pt>
                <c:pt idx="8803">
                  <c:v>12915.7446908326</c:v>
                </c:pt>
                <c:pt idx="8804">
                  <c:v>12915.7446908326</c:v>
                </c:pt>
                <c:pt idx="8805">
                  <c:v>12915.7446908399</c:v>
                </c:pt>
                <c:pt idx="8806">
                  <c:v>12915.7446908399</c:v>
                </c:pt>
                <c:pt idx="8807">
                  <c:v>12915.7446908399</c:v>
                </c:pt>
                <c:pt idx="8808">
                  <c:v>12915.7446908399</c:v>
                </c:pt>
                <c:pt idx="8809">
                  <c:v>12915.7446908439</c:v>
                </c:pt>
                <c:pt idx="8810">
                  <c:v>12915.744690863399</c:v>
                </c:pt>
                <c:pt idx="8811">
                  <c:v>12915.744690863399</c:v>
                </c:pt>
                <c:pt idx="8812">
                  <c:v>12915.744690863399</c:v>
                </c:pt>
                <c:pt idx="8813">
                  <c:v>12915.744690863399</c:v>
                </c:pt>
                <c:pt idx="8814">
                  <c:v>12926.3554381411</c:v>
                </c:pt>
                <c:pt idx="8815">
                  <c:v>12926.3554381588</c:v>
                </c:pt>
                <c:pt idx="8816">
                  <c:v>12937.354333302101</c:v>
                </c:pt>
                <c:pt idx="8817">
                  <c:v>12948.661579284801</c:v>
                </c:pt>
                <c:pt idx="8818">
                  <c:v>12956.6318759639</c:v>
                </c:pt>
                <c:pt idx="8819">
                  <c:v>12976.1145127201</c:v>
                </c:pt>
                <c:pt idx="8820">
                  <c:v>12976.5025637913</c:v>
                </c:pt>
                <c:pt idx="8821">
                  <c:v>12977.571241220399</c:v>
                </c:pt>
                <c:pt idx="8822">
                  <c:v>12977.9592922916</c:v>
                </c:pt>
                <c:pt idx="8823">
                  <c:v>12978.347343362801</c:v>
                </c:pt>
                <c:pt idx="8824">
                  <c:v>12978.735394433999</c:v>
                </c:pt>
                <c:pt idx="8825">
                  <c:v>12979.8040718631</c:v>
                </c:pt>
                <c:pt idx="8826">
                  <c:v>12980.192122934301</c:v>
                </c:pt>
                <c:pt idx="8827">
                  <c:v>12980.580174005499</c:v>
                </c:pt>
                <c:pt idx="8828">
                  <c:v>12981.6488514347</c:v>
                </c:pt>
                <c:pt idx="8829">
                  <c:v>12982.036902505901</c:v>
                </c:pt>
                <c:pt idx="8830">
                  <c:v>12982.4249535771</c:v>
                </c:pt>
                <c:pt idx="8831">
                  <c:v>12982.8130046483</c:v>
                </c:pt>
                <c:pt idx="8832">
                  <c:v>12983.4936310062</c:v>
                </c:pt>
                <c:pt idx="8833">
                  <c:v>12983.881682077399</c:v>
                </c:pt>
                <c:pt idx="8834">
                  <c:v>12984.2697331486</c:v>
                </c:pt>
                <c:pt idx="8835">
                  <c:v>12984.6577842198</c:v>
                </c:pt>
                <c:pt idx="8836">
                  <c:v>12985.726461648899</c:v>
                </c:pt>
                <c:pt idx="8837">
                  <c:v>12989.3952741594</c:v>
                </c:pt>
                <c:pt idx="8838">
                  <c:v>12995.5369287133</c:v>
                </c:pt>
                <c:pt idx="8839">
                  <c:v>12999.3672266509</c:v>
                </c:pt>
                <c:pt idx="8840">
                  <c:v>12999.496752585201</c:v>
                </c:pt>
                <c:pt idx="8841">
                  <c:v>13000.7806835472</c:v>
                </c:pt>
                <c:pt idx="8842">
                  <c:v>13001.8782153865</c:v>
                </c:pt>
                <c:pt idx="8843">
                  <c:v>13002.0609949957</c:v>
                </c:pt>
                <c:pt idx="8844">
                  <c:v>13002.147353030699</c:v>
                </c:pt>
                <c:pt idx="8845">
                  <c:v>13002.297653032399</c:v>
                </c:pt>
                <c:pt idx="8846">
                  <c:v>13002.4136410624</c:v>
                </c:pt>
                <c:pt idx="8847">
                  <c:v>13003.9651786051</c:v>
                </c:pt>
                <c:pt idx="8848">
                  <c:v>13003.9971100315</c:v>
                </c:pt>
                <c:pt idx="8849">
                  <c:v>13004.367004015399</c:v>
                </c:pt>
                <c:pt idx="8850">
                  <c:v>13004.455375011999</c:v>
                </c:pt>
                <c:pt idx="8851">
                  <c:v>13004.846432697899</c:v>
                </c:pt>
                <c:pt idx="8852">
                  <c:v>13004.979780809401</c:v>
                </c:pt>
                <c:pt idx="8853">
                  <c:v>13005.033856034201</c:v>
                </c:pt>
                <c:pt idx="8854">
                  <c:v>13005.479915320801</c:v>
                </c:pt>
                <c:pt idx="8855">
                  <c:v>13005.489118183899</c:v>
                </c:pt>
                <c:pt idx="8856">
                  <c:v>13006.9819617997</c:v>
                </c:pt>
                <c:pt idx="8857">
                  <c:v>13007.509353490501</c:v>
                </c:pt>
                <c:pt idx="8858">
                  <c:v>13025.712510354801</c:v>
                </c:pt>
                <c:pt idx="8859">
                  <c:v>13062.2272526631</c:v>
                </c:pt>
                <c:pt idx="8860">
                  <c:v>13079.8921801531</c:v>
                </c:pt>
                <c:pt idx="8861">
                  <c:v>13081.4319435167</c:v>
                </c:pt>
                <c:pt idx="8862">
                  <c:v>13082.470885749901</c:v>
                </c:pt>
                <c:pt idx="8863">
                  <c:v>13083.4468085644</c:v>
                </c:pt>
                <c:pt idx="8864">
                  <c:v>13083.516221322099</c:v>
                </c:pt>
                <c:pt idx="8865">
                  <c:v>13084.602334633</c:v>
                </c:pt>
                <c:pt idx="8866">
                  <c:v>13085.5019838106</c:v>
                </c:pt>
                <c:pt idx="8867">
                  <c:v>13085.509553731201</c:v>
                </c:pt>
                <c:pt idx="8868">
                  <c:v>13086.4849176034</c:v>
                </c:pt>
                <c:pt idx="8869">
                  <c:v>13086.8582119438</c:v>
                </c:pt>
                <c:pt idx="8870">
                  <c:v>13089.742184135999</c:v>
                </c:pt>
                <c:pt idx="8871">
                  <c:v>13089.822301046899</c:v>
                </c:pt>
                <c:pt idx="8872">
                  <c:v>13089.822301046899</c:v>
                </c:pt>
                <c:pt idx="8873">
                  <c:v>13089.822301046899</c:v>
                </c:pt>
                <c:pt idx="8874">
                  <c:v>13089.822301046899</c:v>
                </c:pt>
                <c:pt idx="8875">
                  <c:v>13089.822301046899</c:v>
                </c:pt>
                <c:pt idx="8876">
                  <c:v>13089.822301054301</c:v>
                </c:pt>
                <c:pt idx="8877">
                  <c:v>13089.822301054301</c:v>
                </c:pt>
                <c:pt idx="8878">
                  <c:v>13089.822301054301</c:v>
                </c:pt>
                <c:pt idx="8879">
                  <c:v>13089.822301054301</c:v>
                </c:pt>
                <c:pt idx="8880">
                  <c:v>13089.8223010785</c:v>
                </c:pt>
                <c:pt idx="8881">
                  <c:v>13089.8223010785</c:v>
                </c:pt>
                <c:pt idx="8882">
                  <c:v>13089.8223010785</c:v>
                </c:pt>
                <c:pt idx="8883">
                  <c:v>13089.8223010785</c:v>
                </c:pt>
                <c:pt idx="8884">
                  <c:v>13096.1704632653</c:v>
                </c:pt>
                <c:pt idx="8885">
                  <c:v>13100.4330483553</c:v>
                </c:pt>
                <c:pt idx="8886">
                  <c:v>13115.4122749622</c:v>
                </c:pt>
                <c:pt idx="8887">
                  <c:v>13155.9823212213</c:v>
                </c:pt>
                <c:pt idx="8888">
                  <c:v>13158.964576742599</c:v>
                </c:pt>
                <c:pt idx="8889">
                  <c:v>13163.092217507699</c:v>
                </c:pt>
                <c:pt idx="8890">
                  <c:v>13172.797970366601</c:v>
                </c:pt>
                <c:pt idx="8891">
                  <c:v>13174.3092449286</c:v>
                </c:pt>
                <c:pt idx="8892">
                  <c:v>13174.8142442014</c:v>
                </c:pt>
                <c:pt idx="8893">
                  <c:v>13175.702041509499</c:v>
                </c:pt>
                <c:pt idx="8894">
                  <c:v>13176.535050189101</c:v>
                </c:pt>
                <c:pt idx="8895">
                  <c:v>13177.5173549437</c:v>
                </c:pt>
                <c:pt idx="8896">
                  <c:v>13177.754393323399</c:v>
                </c:pt>
                <c:pt idx="8897">
                  <c:v>13179.338260751199</c:v>
                </c:pt>
                <c:pt idx="8898">
                  <c:v>13181.3166979902</c:v>
                </c:pt>
                <c:pt idx="8899">
                  <c:v>13183.9245630111</c:v>
                </c:pt>
                <c:pt idx="8900">
                  <c:v>13192.362302424301</c:v>
                </c:pt>
                <c:pt idx="8901">
                  <c:v>13192.7503535002</c:v>
                </c:pt>
                <c:pt idx="8902">
                  <c:v>13192.985056037</c:v>
                </c:pt>
                <c:pt idx="8903">
                  <c:v>13194.595133069901</c:v>
                </c:pt>
                <c:pt idx="8904">
                  <c:v>13196.4399126395</c:v>
                </c:pt>
                <c:pt idx="8905">
                  <c:v>13198.173344090501</c:v>
                </c:pt>
                <c:pt idx="8906">
                  <c:v>13198.9074458219</c:v>
                </c:pt>
                <c:pt idx="8907">
                  <c:v>13200.5175228547</c:v>
                </c:pt>
                <c:pt idx="8908">
                  <c:v>13200.752225391499</c:v>
                </c:pt>
                <c:pt idx="8909">
                  <c:v>13204.472620951899</c:v>
                </c:pt>
                <c:pt idx="8910">
                  <c:v>13209.1312964959</c:v>
                </c:pt>
                <c:pt idx="8911">
                  <c:v>13236.304862877299</c:v>
                </c:pt>
                <c:pt idx="8912">
                  <c:v>13245.314232475999</c:v>
                </c:pt>
                <c:pt idx="8913">
                  <c:v>13253.969790367801</c:v>
                </c:pt>
                <c:pt idx="8914">
                  <c:v>13254.344026893301</c:v>
                </c:pt>
                <c:pt idx="8915">
                  <c:v>13254.3670040159</c:v>
                </c:pt>
                <c:pt idx="8916">
                  <c:v>13254.496100755399</c:v>
                </c:pt>
                <c:pt idx="8917">
                  <c:v>13254.735084579001</c:v>
                </c:pt>
                <c:pt idx="8918">
                  <c:v>13255.479915320801</c:v>
                </c:pt>
                <c:pt idx="8919">
                  <c:v>13255.509553731201</c:v>
                </c:pt>
                <c:pt idx="8920">
                  <c:v>13256.8706136811</c:v>
                </c:pt>
                <c:pt idx="8921">
                  <c:v>13257.354333302101</c:v>
                </c:pt>
                <c:pt idx="8922">
                  <c:v>13257.398005371901</c:v>
                </c:pt>
                <c:pt idx="8923">
                  <c:v>13257.524418778699</c:v>
                </c:pt>
                <c:pt idx="8924">
                  <c:v>13257.5938315368</c:v>
                </c:pt>
                <c:pt idx="8925">
                  <c:v>13258.600196183101</c:v>
                </c:pt>
                <c:pt idx="8926">
                  <c:v>13258.7392875114</c:v>
                </c:pt>
                <c:pt idx="8927">
                  <c:v>13259.3854044666</c:v>
                </c:pt>
                <c:pt idx="8928">
                  <c:v>13259.5871639458</c:v>
                </c:pt>
                <c:pt idx="8929">
                  <c:v>13259.5871639458</c:v>
                </c:pt>
                <c:pt idx="8930">
                  <c:v>13259.742184135999</c:v>
                </c:pt>
                <c:pt idx="8931">
                  <c:v>13260.2693265127</c:v>
                </c:pt>
                <c:pt idx="8932">
                  <c:v>13260.5625278186</c:v>
                </c:pt>
                <c:pt idx="8933">
                  <c:v>13260.6693354286</c:v>
                </c:pt>
                <c:pt idx="8934">
                  <c:v>13261.4319435167</c:v>
                </c:pt>
                <c:pt idx="8935">
                  <c:v>13261.7801585979</c:v>
                </c:pt>
                <c:pt idx="8936">
                  <c:v>13262.036004912101</c:v>
                </c:pt>
                <c:pt idx="8937">
                  <c:v>13263.2767230876</c:v>
                </c:pt>
                <c:pt idx="8938">
                  <c:v>13263.8538304865</c:v>
                </c:pt>
                <c:pt idx="8939">
                  <c:v>13263.885761912899</c:v>
                </c:pt>
                <c:pt idx="8940">
                  <c:v>13263.8999112611</c:v>
                </c:pt>
                <c:pt idx="8941">
                  <c:v>13263.8999112611</c:v>
                </c:pt>
                <c:pt idx="8942">
                  <c:v>13263.8999112611</c:v>
                </c:pt>
                <c:pt idx="8943">
                  <c:v>13263.8999112611</c:v>
                </c:pt>
                <c:pt idx="8944">
                  <c:v>13263.8999112611</c:v>
                </c:pt>
                <c:pt idx="8945">
                  <c:v>13263.8999112688</c:v>
                </c:pt>
                <c:pt idx="8946">
                  <c:v>13263.8999112688</c:v>
                </c:pt>
                <c:pt idx="8947">
                  <c:v>13263.8999112688</c:v>
                </c:pt>
                <c:pt idx="8948">
                  <c:v>13263.8999112688</c:v>
                </c:pt>
                <c:pt idx="8949">
                  <c:v>13263.8999112937</c:v>
                </c:pt>
                <c:pt idx="8950">
                  <c:v>13263.8999112937</c:v>
                </c:pt>
                <c:pt idx="8951">
                  <c:v>13263.8999112937</c:v>
                </c:pt>
                <c:pt idx="8952">
                  <c:v>13263.8999112937</c:v>
                </c:pt>
                <c:pt idx="8953">
                  <c:v>13265.017744418201</c:v>
                </c:pt>
                <c:pt idx="8954">
                  <c:v>13270.248073479999</c:v>
                </c:pt>
                <c:pt idx="8955">
                  <c:v>13282.7282848656</c:v>
                </c:pt>
                <c:pt idx="8956">
                  <c:v>13293.716983934801</c:v>
                </c:pt>
                <c:pt idx="8957">
                  <c:v>13317.528178250401</c:v>
                </c:pt>
                <c:pt idx="8958">
                  <c:v>13319.37295782</c:v>
                </c:pt>
                <c:pt idx="8959">
                  <c:v>13321.217737389699</c:v>
                </c:pt>
                <c:pt idx="8960">
                  <c:v>13323.450568035199</c:v>
                </c:pt>
                <c:pt idx="8961">
                  <c:v>13325.295347604901</c:v>
                </c:pt>
                <c:pt idx="8962">
                  <c:v>13328.718335759801</c:v>
                </c:pt>
                <c:pt idx="8963">
                  <c:v>13333.546672807999</c:v>
                </c:pt>
                <c:pt idx="8964">
                  <c:v>13342.7979154884</c:v>
                </c:pt>
                <c:pt idx="8965">
                  <c:v>13345.633342714</c:v>
                </c:pt>
                <c:pt idx="8966">
                  <c:v>13345.633342744701</c:v>
                </c:pt>
                <c:pt idx="8967">
                  <c:v>13346.358440407501</c:v>
                </c:pt>
                <c:pt idx="8968">
                  <c:v>13346.7464914787</c:v>
                </c:pt>
                <c:pt idx="8969">
                  <c:v>13347.631649438201</c:v>
                </c:pt>
                <c:pt idx="8970">
                  <c:v>13348.203219978999</c:v>
                </c:pt>
                <c:pt idx="8971">
                  <c:v>13348.240651873801</c:v>
                </c:pt>
                <c:pt idx="8972">
                  <c:v>13348.5912710502</c:v>
                </c:pt>
                <c:pt idx="8973">
                  <c:v>13348.9793221214</c:v>
                </c:pt>
                <c:pt idx="8974">
                  <c:v>13349.0254739336</c:v>
                </c:pt>
                <c:pt idx="8975">
                  <c:v>13350.047999550499</c:v>
                </c:pt>
                <c:pt idx="8976">
                  <c:v>13350.4360506217</c:v>
                </c:pt>
                <c:pt idx="8977">
                  <c:v>13350.4670442484</c:v>
                </c:pt>
                <c:pt idx="8978">
                  <c:v>13350.824101692901</c:v>
                </c:pt>
                <c:pt idx="8979">
                  <c:v>13352.2808301933</c:v>
                </c:pt>
                <c:pt idx="8980">
                  <c:v>13352.668881264501</c:v>
                </c:pt>
                <c:pt idx="8981">
                  <c:v>13353.056932335699</c:v>
                </c:pt>
                <c:pt idx="8982">
                  <c:v>13354.032235221899</c:v>
                </c:pt>
                <c:pt idx="8983">
                  <c:v>13354.1256097648</c:v>
                </c:pt>
                <c:pt idx="8984">
                  <c:v>13354.2910586381</c:v>
                </c:pt>
                <c:pt idx="8985">
                  <c:v>13354.513660836001</c:v>
                </c:pt>
                <c:pt idx="8986">
                  <c:v>13354.9017119072</c:v>
                </c:pt>
                <c:pt idx="8987">
                  <c:v>13355.2504594316</c:v>
                </c:pt>
                <c:pt idx="8988">
                  <c:v>13386.520527845199</c:v>
                </c:pt>
                <c:pt idx="8989">
                  <c:v>13388.821422954999</c:v>
                </c:pt>
                <c:pt idx="8990">
                  <c:v>13409.416020791899</c:v>
                </c:pt>
                <c:pt idx="8991">
                  <c:v>13410.3824730915</c:v>
                </c:pt>
                <c:pt idx="8992">
                  <c:v>13420.1301952463</c:v>
                </c:pt>
                <c:pt idx="8993">
                  <c:v>13426.147525755599</c:v>
                </c:pt>
                <c:pt idx="8994">
                  <c:v>13427.366774177201</c:v>
                </c:pt>
                <c:pt idx="8995">
                  <c:v>13427.366774181301</c:v>
                </c:pt>
                <c:pt idx="8996">
                  <c:v>13428.0474005825</c:v>
                </c:pt>
                <c:pt idx="8997">
                  <c:v>13428.2246827911</c:v>
                </c:pt>
                <c:pt idx="8998">
                  <c:v>13428.711544301799</c:v>
                </c:pt>
                <c:pt idx="8999">
                  <c:v>13429.199112873001</c:v>
                </c:pt>
                <c:pt idx="9000">
                  <c:v>13429.226912632501</c:v>
                </c:pt>
                <c:pt idx="9001">
                  <c:v>13430.206310486399</c:v>
                </c:pt>
                <c:pt idx="9002">
                  <c:v>13431.205349871399</c:v>
                </c:pt>
                <c:pt idx="9003">
                  <c:v>13431.6714417515</c:v>
                </c:pt>
                <c:pt idx="9004">
                  <c:v>13432.686622248</c:v>
                </c:pt>
                <c:pt idx="9005">
                  <c:v>13434.197896809699</c:v>
                </c:pt>
                <c:pt idx="9006">
                  <c:v>13434.640138033699</c:v>
                </c:pt>
                <c:pt idx="9007">
                  <c:v>13434.799288899399</c:v>
                </c:pt>
                <c:pt idx="9008">
                  <c:v>13435.7596249505</c:v>
                </c:pt>
                <c:pt idx="9009">
                  <c:v>13435.8133896281</c:v>
                </c:pt>
                <c:pt idx="9010">
                  <c:v>13436.4237020702</c:v>
                </c:pt>
                <c:pt idx="9011">
                  <c:v>13437.643045204601</c:v>
                </c:pt>
                <c:pt idx="9012">
                  <c:v>13437.977521475401</c:v>
                </c:pt>
                <c:pt idx="9013">
                  <c:v>13437.977521475401</c:v>
                </c:pt>
                <c:pt idx="9014">
                  <c:v>13437.977521475401</c:v>
                </c:pt>
                <c:pt idx="9015">
                  <c:v>13437.977521475401</c:v>
                </c:pt>
                <c:pt idx="9016">
                  <c:v>13437.977521475401</c:v>
                </c:pt>
                <c:pt idx="9017">
                  <c:v>13437.977521483301</c:v>
                </c:pt>
                <c:pt idx="9018">
                  <c:v>13437.977521483301</c:v>
                </c:pt>
                <c:pt idx="9019">
                  <c:v>13437.977521483301</c:v>
                </c:pt>
                <c:pt idx="9020">
                  <c:v>13437.977521483301</c:v>
                </c:pt>
                <c:pt idx="9021">
                  <c:v>13437.977521508899</c:v>
                </c:pt>
                <c:pt idx="9022">
                  <c:v>13437.977521508899</c:v>
                </c:pt>
                <c:pt idx="9023">
                  <c:v>13437.977521508899</c:v>
                </c:pt>
                <c:pt idx="9024">
                  <c:v>13437.977521508899</c:v>
                </c:pt>
                <c:pt idx="9025">
                  <c:v>13439.0953546324</c:v>
                </c:pt>
                <c:pt idx="9026">
                  <c:v>13444.3256836947</c:v>
                </c:pt>
                <c:pt idx="9027">
                  <c:v>13479.8072113627</c:v>
                </c:pt>
                <c:pt idx="9028">
                  <c:v>13485.2194478458</c:v>
                </c:pt>
                <c:pt idx="9029">
                  <c:v>13491.5421599373</c:v>
                </c:pt>
                <c:pt idx="9030">
                  <c:v>13507.6242830222</c:v>
                </c:pt>
                <c:pt idx="9031">
                  <c:v>13514.273404518101</c:v>
                </c:pt>
                <c:pt idx="9032">
                  <c:v>13519.0146072935</c:v>
                </c:pt>
                <c:pt idx="9033">
                  <c:v>13519.710952928201</c:v>
                </c:pt>
                <c:pt idx="9034">
                  <c:v>13519.7109529599</c:v>
                </c:pt>
                <c:pt idx="9035">
                  <c:v>13525.6532616615</c:v>
                </c:pt>
                <c:pt idx="9036">
                  <c:v>13526.8624798618</c:v>
                </c:pt>
                <c:pt idx="9037">
                  <c:v>13528.7302782312</c:v>
                </c:pt>
                <c:pt idx="9038">
                  <c:v>13530.7366339862</c:v>
                </c:pt>
                <c:pt idx="9039">
                  <c:v>13563.3931357525</c:v>
                </c:pt>
                <c:pt idx="9040">
                  <c:v>13584.460083305799</c:v>
                </c:pt>
                <c:pt idx="9041">
                  <c:v>13597.5185627664</c:v>
                </c:pt>
                <c:pt idx="9042">
                  <c:v>13602.125010797199</c:v>
                </c:pt>
                <c:pt idx="9043">
                  <c:v>13603.263053680699</c:v>
                </c:pt>
                <c:pt idx="9044">
                  <c:v>13604.1797105193</c:v>
                </c:pt>
                <c:pt idx="9045">
                  <c:v>13604.189888594599</c:v>
                </c:pt>
                <c:pt idx="9046">
                  <c:v>13604.361697389701</c:v>
                </c:pt>
                <c:pt idx="9047">
                  <c:v>13604.576592661901</c:v>
                </c:pt>
                <c:pt idx="9048">
                  <c:v>13605.4654259788</c:v>
                </c:pt>
                <c:pt idx="9049">
                  <c:v>13605.4795053331</c:v>
                </c:pt>
                <c:pt idx="9050">
                  <c:v>13605.749051966201</c:v>
                </c:pt>
                <c:pt idx="9051">
                  <c:v>13606.3253264913</c:v>
                </c:pt>
                <c:pt idx="9052">
                  <c:v>13606.393091604101</c:v>
                </c:pt>
                <c:pt idx="9053">
                  <c:v>13607.8173279538</c:v>
                </c:pt>
                <c:pt idx="9054">
                  <c:v>13608.1293037552</c:v>
                </c:pt>
                <c:pt idx="9055">
                  <c:v>13608.336030909701</c:v>
                </c:pt>
                <c:pt idx="9056">
                  <c:v>13608.717748248901</c:v>
                </c:pt>
                <c:pt idx="9057">
                  <c:v>13608.914125814999</c:v>
                </c:pt>
                <c:pt idx="9058">
                  <c:v>13610.788792977501</c:v>
                </c:pt>
                <c:pt idx="9059">
                  <c:v>13611.134611490101</c:v>
                </c:pt>
                <c:pt idx="9060">
                  <c:v>13612.0551316896</c:v>
                </c:pt>
                <c:pt idx="9061">
                  <c:v>13612.0551316896</c:v>
                </c:pt>
                <c:pt idx="9062">
                  <c:v>13612.0551316896</c:v>
                </c:pt>
                <c:pt idx="9063">
                  <c:v>13612.0551316896</c:v>
                </c:pt>
                <c:pt idx="9064">
                  <c:v>13612.0551316977</c:v>
                </c:pt>
                <c:pt idx="9065">
                  <c:v>13612.0551316977</c:v>
                </c:pt>
                <c:pt idx="9066">
                  <c:v>13612.0551316977</c:v>
                </c:pt>
                <c:pt idx="9067">
                  <c:v>13612.0551316977</c:v>
                </c:pt>
                <c:pt idx="9068">
                  <c:v>13612.055131724101</c:v>
                </c:pt>
                <c:pt idx="9069">
                  <c:v>13612.055131724101</c:v>
                </c:pt>
                <c:pt idx="9070">
                  <c:v>13612.055131724101</c:v>
                </c:pt>
                <c:pt idx="9071">
                  <c:v>13612.055131724101</c:v>
                </c:pt>
                <c:pt idx="9072">
                  <c:v>13613.172964846701</c:v>
                </c:pt>
                <c:pt idx="9073">
                  <c:v>13618.4032939095</c:v>
                </c:pt>
                <c:pt idx="9074">
                  <c:v>13634.576592630699</c:v>
                </c:pt>
                <c:pt idx="9075">
                  <c:v>13636.530565852299</c:v>
                </c:pt>
                <c:pt idx="9076">
                  <c:v>13638.710074836299</c:v>
                </c:pt>
                <c:pt idx="9077">
                  <c:v>13649.7862092126</c:v>
                </c:pt>
                <c:pt idx="9078">
                  <c:v>13662.960850756601</c:v>
                </c:pt>
                <c:pt idx="9079">
                  <c:v>13671.701893236401</c:v>
                </c:pt>
                <c:pt idx="9080">
                  <c:v>13680.0188471274</c:v>
                </c:pt>
                <c:pt idx="9081">
                  <c:v>13684.7570845722</c:v>
                </c:pt>
                <c:pt idx="9082">
                  <c:v>13685.940586954301</c:v>
                </c:pt>
                <c:pt idx="9083">
                  <c:v>13688.3510147323</c:v>
                </c:pt>
                <c:pt idx="9084">
                  <c:v>13690.317658604999</c:v>
                </c:pt>
                <c:pt idx="9085">
                  <c:v>13691.634204230801</c:v>
                </c:pt>
                <c:pt idx="9086">
                  <c:v>13693.7885631425</c:v>
                </c:pt>
                <c:pt idx="9087">
                  <c:v>13693.7885631751</c:v>
                </c:pt>
                <c:pt idx="9088">
                  <c:v>13695.075991936001</c:v>
                </c:pt>
                <c:pt idx="9089">
                  <c:v>13696.536055008801</c:v>
                </c:pt>
                <c:pt idx="9090">
                  <c:v>13696.877252435301</c:v>
                </c:pt>
                <c:pt idx="9091">
                  <c:v>13697.333764082699</c:v>
                </c:pt>
                <c:pt idx="9092">
                  <c:v>13698.485915567</c:v>
                </c:pt>
                <c:pt idx="9093">
                  <c:v>13699.5769259892</c:v>
                </c:pt>
                <c:pt idx="9094">
                  <c:v>13702.0164838049</c:v>
                </c:pt>
                <c:pt idx="9095">
                  <c:v>13702.0449905153</c:v>
                </c:pt>
                <c:pt idx="9096">
                  <c:v>13702.4965791758</c:v>
                </c:pt>
                <c:pt idx="9097">
                  <c:v>13703.3220761865</c:v>
                </c:pt>
                <c:pt idx="9098">
                  <c:v>13703.349326507099</c:v>
                </c:pt>
                <c:pt idx="9099">
                  <c:v>13703.513396459601</c:v>
                </c:pt>
                <c:pt idx="9100">
                  <c:v>13704.306854402599</c:v>
                </c:pt>
                <c:pt idx="9101">
                  <c:v>13719.640141973199</c:v>
                </c:pt>
                <c:pt idx="9102">
                  <c:v>13721.9369771443</c:v>
                </c:pt>
                <c:pt idx="9103">
                  <c:v>13725.495217629699</c:v>
                </c:pt>
                <c:pt idx="9104">
                  <c:v>13725.6208050679</c:v>
                </c:pt>
                <c:pt idx="9105">
                  <c:v>13727.3277015695</c:v>
                </c:pt>
                <c:pt idx="9106">
                  <c:v>13740.4671409847</c:v>
                </c:pt>
                <c:pt idx="9107">
                  <c:v>13745.870973085899</c:v>
                </c:pt>
                <c:pt idx="9108">
                  <c:v>13758.53769352</c:v>
                </c:pt>
                <c:pt idx="9109">
                  <c:v>13776.2026210119</c:v>
                </c:pt>
                <c:pt idx="9110">
                  <c:v>13776.2145008724</c:v>
                </c:pt>
                <c:pt idx="9111">
                  <c:v>13776.504439722699</c:v>
                </c:pt>
                <c:pt idx="9112">
                  <c:v>13776.7511317431</c:v>
                </c:pt>
                <c:pt idx="9113">
                  <c:v>13776.805962173001</c:v>
                </c:pt>
                <c:pt idx="9114">
                  <c:v>13777.371941957101</c:v>
                </c:pt>
                <c:pt idx="9115">
                  <c:v>13778.112098551301</c:v>
                </c:pt>
                <c:pt idx="9116">
                  <c:v>13778.6189301125</c:v>
                </c:pt>
                <c:pt idx="9117">
                  <c:v>13778.6991335407</c:v>
                </c:pt>
                <c:pt idx="9118">
                  <c:v>13779.2167215277</c:v>
                </c:pt>
                <c:pt idx="9119">
                  <c:v>13779.8266621809</c:v>
                </c:pt>
                <c:pt idx="9120">
                  <c:v>13780.539806568</c:v>
                </c:pt>
                <c:pt idx="9121">
                  <c:v>13781.6633291981</c:v>
                </c:pt>
                <c:pt idx="9122">
                  <c:v>13782.0831580962</c:v>
                </c:pt>
                <c:pt idx="9123">
                  <c:v>13782.275413328</c:v>
                </c:pt>
                <c:pt idx="9124">
                  <c:v>13782.368764339501</c:v>
                </c:pt>
                <c:pt idx="9125">
                  <c:v>13782.7953584641</c:v>
                </c:pt>
                <c:pt idx="9126">
                  <c:v>13782.884117489601</c:v>
                </c:pt>
                <c:pt idx="9127">
                  <c:v>13783.011850753701</c:v>
                </c:pt>
                <c:pt idx="9128">
                  <c:v>13783.2943317424</c:v>
                </c:pt>
                <c:pt idx="9129">
                  <c:v>13783.865941202501</c:v>
                </c:pt>
                <c:pt idx="9130">
                  <c:v>13784.6153731718</c:v>
                </c:pt>
                <c:pt idx="9131">
                  <c:v>13784.9861330352</c:v>
                </c:pt>
                <c:pt idx="9132">
                  <c:v>13785.241249945901</c:v>
                </c:pt>
                <c:pt idx="9133">
                  <c:v>13785.5419135428</c:v>
                </c:pt>
                <c:pt idx="9134">
                  <c:v>13785.5719760991</c:v>
                </c:pt>
                <c:pt idx="9135">
                  <c:v>13785.5908534517</c:v>
                </c:pt>
                <c:pt idx="9136">
                  <c:v>13786.132741903801</c:v>
                </c:pt>
                <c:pt idx="9137">
                  <c:v>13786.132741912201</c:v>
                </c:pt>
                <c:pt idx="9138">
                  <c:v>13786.132741912201</c:v>
                </c:pt>
                <c:pt idx="9139">
                  <c:v>13786.1327419392</c:v>
                </c:pt>
                <c:pt idx="9140">
                  <c:v>13787.2505750609</c:v>
                </c:pt>
                <c:pt idx="9141">
                  <c:v>13788.4980708975</c:v>
                </c:pt>
                <c:pt idx="9142">
                  <c:v>13792.480904124201</c:v>
                </c:pt>
                <c:pt idx="9143">
                  <c:v>13806.659023771001</c:v>
                </c:pt>
                <c:pt idx="9144">
                  <c:v>13838.994685471</c:v>
                </c:pt>
                <c:pt idx="9145">
                  <c:v>13845.7795034507</c:v>
                </c:pt>
                <c:pt idx="9146">
                  <c:v>13858.9533521048</c:v>
                </c:pt>
                <c:pt idx="9147">
                  <c:v>13861.719520025799</c:v>
                </c:pt>
                <c:pt idx="9148">
                  <c:v>13862.4286249466</c:v>
                </c:pt>
                <c:pt idx="9149">
                  <c:v>13867.2946587065</c:v>
                </c:pt>
                <c:pt idx="9150">
                  <c:v>13867.866173356701</c:v>
                </c:pt>
                <c:pt idx="9151">
                  <c:v>13867.866173390201</c:v>
                </c:pt>
                <c:pt idx="9152">
                  <c:v>13872.6453856918</c:v>
                </c:pt>
                <c:pt idx="9153">
                  <c:v>13894.463072156501</c:v>
                </c:pt>
                <c:pt idx="9154">
                  <c:v>13899.698415282101</c:v>
                </c:pt>
                <c:pt idx="9155">
                  <c:v>13915.9703893363</c:v>
                </c:pt>
                <c:pt idx="9156">
                  <c:v>13920.3361539584</c:v>
                </c:pt>
                <c:pt idx="9157">
                  <c:v>13927.3851730674</c:v>
                </c:pt>
                <c:pt idx="9158">
                  <c:v>13939.3793050441</c:v>
                </c:pt>
                <c:pt idx="9159">
                  <c:v>13950.280231226699</c:v>
                </c:pt>
                <c:pt idx="9160">
                  <c:v>13950.2921110875</c:v>
                </c:pt>
                <c:pt idx="9161">
                  <c:v>13950.418518739199</c:v>
                </c:pt>
                <c:pt idx="9162">
                  <c:v>13950.620646178701</c:v>
                </c:pt>
                <c:pt idx="9163">
                  <c:v>13951.7937875674</c:v>
                </c:pt>
                <c:pt idx="9164">
                  <c:v>13951.9336423967</c:v>
                </c:pt>
                <c:pt idx="9165">
                  <c:v>13952.153003945899</c:v>
                </c:pt>
                <c:pt idx="9166">
                  <c:v>13952.1897087655</c:v>
                </c:pt>
                <c:pt idx="9167">
                  <c:v>13952.3852310571</c:v>
                </c:pt>
                <c:pt idx="9168">
                  <c:v>13952.776743755199</c:v>
                </c:pt>
                <c:pt idx="9169">
                  <c:v>13953.806031558101</c:v>
                </c:pt>
                <c:pt idx="9170">
                  <c:v>13953.904272395601</c:v>
                </c:pt>
                <c:pt idx="9171">
                  <c:v>13953.977289321299</c:v>
                </c:pt>
                <c:pt idx="9172">
                  <c:v>13954.195506284001</c:v>
                </c:pt>
                <c:pt idx="9173">
                  <c:v>13954.958183042399</c:v>
                </c:pt>
                <c:pt idx="9174">
                  <c:v>13954.9646438173</c:v>
                </c:pt>
                <c:pt idx="9175">
                  <c:v>13955.139111312999</c:v>
                </c:pt>
                <c:pt idx="9176">
                  <c:v>13956.1607683114</c:v>
                </c:pt>
                <c:pt idx="9177">
                  <c:v>13956.872968679199</c:v>
                </c:pt>
                <c:pt idx="9178">
                  <c:v>13956.9617277039</c:v>
                </c:pt>
                <c:pt idx="9179">
                  <c:v>13957.222415963801</c:v>
                </c:pt>
                <c:pt idx="9180">
                  <c:v>13957.3594556194</c:v>
                </c:pt>
                <c:pt idx="9181">
                  <c:v>13958.3745674481</c:v>
                </c:pt>
                <c:pt idx="9182">
                  <c:v>13958.692983387</c:v>
                </c:pt>
                <c:pt idx="9183">
                  <c:v>13958.993499480101</c:v>
                </c:pt>
                <c:pt idx="9184">
                  <c:v>13959.4655778706</c:v>
                </c:pt>
                <c:pt idx="9185">
                  <c:v>13959.649586313601</c:v>
                </c:pt>
                <c:pt idx="9186">
                  <c:v>13961.328185275101</c:v>
                </c:pt>
                <c:pt idx="9187">
                  <c:v>13966.5585143389</c:v>
                </c:pt>
                <c:pt idx="9188">
                  <c:v>13977.2163534509</c:v>
                </c:pt>
                <c:pt idx="9189">
                  <c:v>13993.3161251484</c:v>
                </c:pt>
                <c:pt idx="9190">
                  <c:v>13995.9630886055</c:v>
                </c:pt>
                <c:pt idx="9191">
                  <c:v>14003.5842658076</c:v>
                </c:pt>
                <c:pt idx="9192">
                  <c:v>14003.7379879076</c:v>
                </c:pt>
                <c:pt idx="9193">
                  <c:v>14005.4290453782</c:v>
                </c:pt>
                <c:pt idx="9194">
                  <c:v>14007.661876022299</c:v>
                </c:pt>
                <c:pt idx="9195">
                  <c:v>14009.506655592901</c:v>
                </c:pt>
                <c:pt idx="9196">
                  <c:v>14011.3514351635</c:v>
                </c:pt>
                <c:pt idx="9197">
                  <c:v>14018.4956395225</c:v>
                </c:pt>
                <c:pt idx="9198">
                  <c:v>14019.857113664901</c:v>
                </c:pt>
                <c:pt idx="9199">
                  <c:v>14030.3171103307</c:v>
                </c:pt>
                <c:pt idx="9200">
                  <c:v>14035.241249945901</c:v>
                </c:pt>
                <c:pt idx="9201">
                  <c:v>14035.897475588599</c:v>
                </c:pt>
                <c:pt idx="9202">
                  <c:v>14036.506235160799</c:v>
                </c:pt>
                <c:pt idx="9203">
                  <c:v>14037.742255159101</c:v>
                </c:pt>
                <c:pt idx="9204">
                  <c:v>14038.130306232701</c:v>
                </c:pt>
                <c:pt idx="9205">
                  <c:v>14039.3404462048</c:v>
                </c:pt>
                <c:pt idx="9206">
                  <c:v>14039.9750858033</c:v>
                </c:pt>
                <c:pt idx="9207">
                  <c:v>14040.244348010699</c:v>
                </c:pt>
                <c:pt idx="9208">
                  <c:v>14041.5732768489</c:v>
                </c:pt>
                <c:pt idx="9209">
                  <c:v>14041.729583252099</c:v>
                </c:pt>
                <c:pt idx="9210">
                  <c:v>14041.943783571</c:v>
                </c:pt>
                <c:pt idx="9211">
                  <c:v>14041.9437836054</c:v>
                </c:pt>
                <c:pt idx="9212">
                  <c:v>14046.0021388884</c:v>
                </c:pt>
                <c:pt idx="9213">
                  <c:v>14046.2948184665</c:v>
                </c:pt>
                <c:pt idx="9214">
                  <c:v>14047.174642344</c:v>
                </c:pt>
                <c:pt idx="9215">
                  <c:v>14048.2246827911</c:v>
                </c:pt>
                <c:pt idx="9216">
                  <c:v>14051.4555251281</c:v>
                </c:pt>
                <c:pt idx="9217">
                  <c:v>14071.917096576601</c:v>
                </c:pt>
                <c:pt idx="9218">
                  <c:v>14073.7760254964</c:v>
                </c:pt>
                <c:pt idx="9219">
                  <c:v>14093.902611850701</c:v>
                </c:pt>
                <c:pt idx="9220">
                  <c:v>14101.7746773168</c:v>
                </c:pt>
                <c:pt idx="9221">
                  <c:v>14106.378618238899</c:v>
                </c:pt>
                <c:pt idx="9222">
                  <c:v>14107.8394863624</c:v>
                </c:pt>
                <c:pt idx="9223">
                  <c:v>14114.357841441401</c:v>
                </c:pt>
                <c:pt idx="9224">
                  <c:v>14117.9818826103</c:v>
                </c:pt>
                <c:pt idx="9225">
                  <c:v>14124.369721302701</c:v>
                </c:pt>
                <c:pt idx="9226">
                  <c:v>14124.6982563929</c:v>
                </c:pt>
                <c:pt idx="9227">
                  <c:v>14126.267318979801</c:v>
                </c:pt>
                <c:pt idx="9228">
                  <c:v>14126.5646216073</c:v>
                </c:pt>
                <c:pt idx="9229">
                  <c:v>14126.8543539696</c:v>
                </c:pt>
                <c:pt idx="9230">
                  <c:v>14127.8836417726</c:v>
                </c:pt>
                <c:pt idx="9231">
                  <c:v>14129.0357932569</c:v>
                </c:pt>
                <c:pt idx="9232">
                  <c:v>14130.238378526599</c:v>
                </c:pt>
                <c:pt idx="9233">
                  <c:v>14130.636124553601</c:v>
                </c:pt>
                <c:pt idx="9234">
                  <c:v>14131.039337918101</c:v>
                </c:pt>
                <c:pt idx="9235">
                  <c:v>14132.5902830744</c:v>
                </c:pt>
                <c:pt idx="9236">
                  <c:v>14133.0711096953</c:v>
                </c:pt>
                <c:pt idx="9237">
                  <c:v>14133.7271965281</c:v>
                </c:pt>
                <c:pt idx="9238">
                  <c:v>14135.4057954894</c:v>
                </c:pt>
                <c:pt idx="9239">
                  <c:v>14141.186471725299</c:v>
                </c:pt>
                <c:pt idx="9240">
                  <c:v>14154.351724037901</c:v>
                </c:pt>
                <c:pt idx="9241">
                  <c:v>14161.729583252099</c:v>
                </c:pt>
                <c:pt idx="9242">
                  <c:v>14162.480112458299</c:v>
                </c:pt>
                <c:pt idx="9243">
                  <c:v>14170.2248058395</c:v>
                </c:pt>
                <c:pt idx="9244">
                  <c:v>14174.2305805822</c:v>
                </c:pt>
                <c:pt idx="9245">
                  <c:v>14177.273824948799</c:v>
                </c:pt>
                <c:pt idx="9246">
                  <c:v>14177.815598122699</c:v>
                </c:pt>
                <c:pt idx="9247">
                  <c:v>14193.9347238792</c:v>
                </c:pt>
                <c:pt idx="9248">
                  <c:v>14198.020720299301</c:v>
                </c:pt>
                <c:pt idx="9249">
                  <c:v>14207.107615560701</c:v>
                </c:pt>
                <c:pt idx="9250">
                  <c:v>14208.9523951313</c:v>
                </c:pt>
                <c:pt idx="9251">
                  <c:v>14210.5838453751</c:v>
                </c:pt>
                <c:pt idx="9252">
                  <c:v>14211.1852257754</c:v>
                </c:pt>
                <c:pt idx="9253">
                  <c:v>14211.3087710253</c:v>
                </c:pt>
                <c:pt idx="9254">
                  <c:v>14213.030005346</c:v>
                </c:pt>
                <c:pt idx="9255">
                  <c:v>14213.151705562101</c:v>
                </c:pt>
                <c:pt idx="9256">
                  <c:v>14216.0213937852</c:v>
                </c:pt>
                <c:pt idx="9257">
                  <c:v>14217.451670266601</c:v>
                </c:pt>
                <c:pt idx="9258">
                  <c:v>14217.683911280699</c:v>
                </c:pt>
                <c:pt idx="9259">
                  <c:v>14223.592490114201</c:v>
                </c:pt>
                <c:pt idx="9260">
                  <c:v>14223.980541187801</c:v>
                </c:pt>
                <c:pt idx="9261">
                  <c:v>14225.4372696848</c:v>
                </c:pt>
                <c:pt idx="9262">
                  <c:v>14225.8253207583</c:v>
                </c:pt>
                <c:pt idx="9263">
                  <c:v>14227.6701003289</c:v>
                </c:pt>
                <c:pt idx="9264">
                  <c:v>14228.0980322491</c:v>
                </c:pt>
                <c:pt idx="9265">
                  <c:v>14229.5148798995</c:v>
                </c:pt>
                <c:pt idx="9266">
                  <c:v>14229.902930972999</c:v>
                </c:pt>
                <c:pt idx="9267">
                  <c:v>14231.747710543599</c:v>
                </c:pt>
                <c:pt idx="9268">
                  <c:v>14243.761876148101</c:v>
                </c:pt>
                <c:pt idx="9269">
                  <c:v>14260.195919355299</c:v>
                </c:pt>
                <c:pt idx="9270">
                  <c:v>14265.870973102699</c:v>
                </c:pt>
                <c:pt idx="9271">
                  <c:v>14267.980222065</c:v>
                </c:pt>
                <c:pt idx="9272">
                  <c:v>14288.4354516561</c:v>
                </c:pt>
                <c:pt idx="9273">
                  <c:v>14292.059492824999</c:v>
                </c:pt>
                <c:pt idx="9274">
                  <c:v>14298.4473315179</c:v>
                </c:pt>
                <c:pt idx="9275">
                  <c:v>14298.7758666072</c:v>
                </c:pt>
                <c:pt idx="9276">
                  <c:v>14299.483405703601</c:v>
                </c:pt>
                <c:pt idx="9277">
                  <c:v>14300.344929194</c:v>
                </c:pt>
                <c:pt idx="9278">
                  <c:v>14300.931964184099</c:v>
                </c:pt>
                <c:pt idx="9279">
                  <c:v>14302.1563387028</c:v>
                </c:pt>
                <c:pt idx="9280">
                  <c:v>14302.701631193</c:v>
                </c:pt>
                <c:pt idx="9281">
                  <c:v>14304.315988741801</c:v>
                </c:pt>
                <c:pt idx="9282">
                  <c:v>14304.7137347683</c:v>
                </c:pt>
                <c:pt idx="9283">
                  <c:v>14305.1169481324</c:v>
                </c:pt>
                <c:pt idx="9284">
                  <c:v>14305.890790769799</c:v>
                </c:pt>
                <c:pt idx="9285">
                  <c:v>14306.0744367241</c:v>
                </c:pt>
                <c:pt idx="9286">
                  <c:v>14306.2948184665</c:v>
                </c:pt>
                <c:pt idx="9287">
                  <c:v>14307.148719910499</c:v>
                </c:pt>
                <c:pt idx="9288">
                  <c:v>14307.804806742501</c:v>
                </c:pt>
                <c:pt idx="9289">
                  <c:v>14307.8460231544</c:v>
                </c:pt>
                <c:pt idx="9290">
                  <c:v>14308.1133346725</c:v>
                </c:pt>
                <c:pt idx="9291">
                  <c:v>14314.353896393401</c:v>
                </c:pt>
                <c:pt idx="9292">
                  <c:v>14327.944645063901</c:v>
                </c:pt>
                <c:pt idx="9293">
                  <c:v>14328.797252140001</c:v>
                </c:pt>
                <c:pt idx="9294">
                  <c:v>14329.858638506301</c:v>
                </c:pt>
                <c:pt idx="9295">
                  <c:v>14330.8427996919</c:v>
                </c:pt>
                <c:pt idx="9296">
                  <c:v>14341.2824610117</c:v>
                </c:pt>
                <c:pt idx="9297">
                  <c:v>14351.8932083379</c:v>
                </c:pt>
                <c:pt idx="9298">
                  <c:v>14368.012334093401</c:v>
                </c:pt>
                <c:pt idx="9299">
                  <c:v>14375.756618278099</c:v>
                </c:pt>
                <c:pt idx="9300">
                  <c:v>14381.6224566157</c:v>
                </c:pt>
                <c:pt idx="9301">
                  <c:v>14383.099379949201</c:v>
                </c:pt>
                <c:pt idx="9302">
                  <c:v>14383.1266302699</c:v>
                </c:pt>
                <c:pt idx="9303">
                  <c:v>14384.661455589299</c:v>
                </c:pt>
                <c:pt idx="9304">
                  <c:v>14385.3863812405</c:v>
                </c:pt>
                <c:pt idx="9305">
                  <c:v>14386.3133587716</c:v>
                </c:pt>
                <c:pt idx="9306">
                  <c:v>14386.526524159501</c:v>
                </c:pt>
                <c:pt idx="9307">
                  <c:v>14392.6084600007</c:v>
                </c:pt>
                <c:pt idx="9308">
                  <c:v>14397.5268413578</c:v>
                </c:pt>
                <c:pt idx="9309">
                  <c:v>14398.5038033407</c:v>
                </c:pt>
                <c:pt idx="9310">
                  <c:v>14399.371620928399</c:v>
                </c:pt>
                <c:pt idx="9311">
                  <c:v>14399.4689125686</c:v>
                </c:pt>
                <c:pt idx="9312">
                  <c:v>14401.186471725299</c:v>
                </c:pt>
                <c:pt idx="9313">
                  <c:v>14401.216400498901</c:v>
                </c:pt>
                <c:pt idx="9314">
                  <c:v>14401.359659470099</c:v>
                </c:pt>
                <c:pt idx="9315">
                  <c:v>14401.604451572501</c:v>
                </c:pt>
                <c:pt idx="9316">
                  <c:v>14403.4492311431</c:v>
                </c:pt>
                <c:pt idx="9317">
                  <c:v>14405.2940107136</c:v>
                </c:pt>
                <c:pt idx="9318">
                  <c:v>14405.495217629699</c:v>
                </c:pt>
                <c:pt idx="9319">
                  <c:v>14409.417445736</c:v>
                </c:pt>
                <c:pt idx="9320">
                  <c:v>14411.714280906999</c:v>
                </c:pt>
                <c:pt idx="9321">
                  <c:v>14424.2305805822</c:v>
                </c:pt>
                <c:pt idx="9322">
                  <c:v>14425.6482768487</c:v>
                </c:pt>
                <c:pt idx="9323">
                  <c:v>14426.933412140201</c:v>
                </c:pt>
                <c:pt idx="9324">
                  <c:v>14430.244444747401</c:v>
                </c:pt>
                <c:pt idx="9325">
                  <c:v>14442.057832279201</c:v>
                </c:pt>
                <c:pt idx="9326">
                  <c:v>14457.9093721807</c:v>
                </c:pt>
                <c:pt idx="9327">
                  <c:v>14462.513061870801</c:v>
                </c:pt>
                <c:pt idx="9328">
                  <c:v>14466.1371030397</c:v>
                </c:pt>
                <c:pt idx="9329">
                  <c:v>14469.934655061899</c:v>
                </c:pt>
                <c:pt idx="9330">
                  <c:v>14472.5249417331</c:v>
                </c:pt>
                <c:pt idx="9331">
                  <c:v>14472.853476821399</c:v>
                </c:pt>
                <c:pt idx="9332">
                  <c:v>14473.5610159179</c:v>
                </c:pt>
                <c:pt idx="9333">
                  <c:v>14473.768412940201</c:v>
                </c:pt>
                <c:pt idx="9334">
                  <c:v>14475.0095743986</c:v>
                </c:pt>
                <c:pt idx="9335">
                  <c:v>14477.340322148</c:v>
                </c:pt>
                <c:pt idx="9336">
                  <c:v>14477.572563162001</c:v>
                </c:pt>
                <c:pt idx="9337">
                  <c:v>14478.3935989569</c:v>
                </c:pt>
                <c:pt idx="9338">
                  <c:v>14479.1945583466</c:v>
                </c:pt>
                <c:pt idx="9339">
                  <c:v>14481.226330125701</c:v>
                </c:pt>
                <c:pt idx="9340">
                  <c:v>14481.882416957</c:v>
                </c:pt>
                <c:pt idx="9341">
                  <c:v>14487.986684130499</c:v>
                </c:pt>
                <c:pt idx="9342">
                  <c:v>14488.094994122101</c:v>
                </c:pt>
                <c:pt idx="9343">
                  <c:v>14490.907746437</c:v>
                </c:pt>
                <c:pt idx="9344">
                  <c:v>14500.9541478106</c:v>
                </c:pt>
                <c:pt idx="9345">
                  <c:v>14542.0899443076</c:v>
                </c:pt>
                <c:pt idx="9346">
                  <c:v>14555.700066830001</c:v>
                </c:pt>
                <c:pt idx="9347">
                  <c:v>14559.463991455699</c:v>
                </c:pt>
                <c:pt idx="9348">
                  <c:v>14568.5428547584</c:v>
                </c:pt>
                <c:pt idx="9349">
                  <c:v>14625.645270159401</c:v>
                </c:pt>
                <c:pt idx="9350">
                  <c:v>14635.0123964538</c:v>
                </c:pt>
                <c:pt idx="9351">
                  <c:v>14636.5906720855</c:v>
                </c:pt>
                <c:pt idx="9352">
                  <c:v>14646.602551948199</c:v>
                </c:pt>
                <c:pt idx="9353">
                  <c:v>14646.9310870356</c:v>
                </c:pt>
                <c:pt idx="9354">
                  <c:v>14647.6386261321</c:v>
                </c:pt>
                <c:pt idx="9355">
                  <c:v>14647.6727551268</c:v>
                </c:pt>
                <c:pt idx="9356">
                  <c:v>14649.087184613099</c:v>
                </c:pt>
                <c:pt idx="9357">
                  <c:v>14649.3575644497</c:v>
                </c:pt>
                <c:pt idx="9358">
                  <c:v>14652.471209172099</c:v>
                </c:pt>
                <c:pt idx="9359">
                  <c:v>14653.272168560799</c:v>
                </c:pt>
                <c:pt idx="9360">
                  <c:v>14655.3039403408</c:v>
                </c:pt>
                <c:pt idx="9361">
                  <c:v>14655.960027171501</c:v>
                </c:pt>
                <c:pt idx="9362">
                  <c:v>14673.059091396601</c:v>
                </c:pt>
                <c:pt idx="9363">
                  <c:v>14706.1675545219</c:v>
                </c:pt>
                <c:pt idx="9364">
                  <c:v>14714.0515992036</c:v>
                </c:pt>
                <c:pt idx="9365">
                  <c:v>14733.5416016709</c:v>
                </c:pt>
                <c:pt idx="9366">
                  <c:v>14734.0489287334</c:v>
                </c:pt>
                <c:pt idx="9367">
                  <c:v>14741.545021438</c:v>
                </c:pt>
                <c:pt idx="9368">
                  <c:v>14741.8406056649</c:v>
                </c:pt>
                <c:pt idx="9369">
                  <c:v>14747.560840943799</c:v>
                </c:pt>
                <c:pt idx="9370">
                  <c:v>14747.5888601038</c:v>
                </c:pt>
                <c:pt idx="9371">
                  <c:v>14748.8513991869</c:v>
                </c:pt>
                <c:pt idx="9372">
                  <c:v>14750.6850501997</c:v>
                </c:pt>
                <c:pt idx="9373">
                  <c:v>14772.515458282</c:v>
                </c:pt>
                <c:pt idx="9374">
                  <c:v>14800.5271322587</c:v>
                </c:pt>
                <c:pt idx="9375">
                  <c:v>14803.828997232</c:v>
                </c:pt>
                <c:pt idx="9376">
                  <c:v>14810.668282300199</c:v>
                </c:pt>
                <c:pt idx="9377">
                  <c:v>14810.6801621634</c:v>
                </c:pt>
                <c:pt idx="9378">
                  <c:v>14811.008697249899</c:v>
                </c:pt>
                <c:pt idx="9379">
                  <c:v>14816.548819387301</c:v>
                </c:pt>
                <c:pt idx="9380">
                  <c:v>14820.037637386</c:v>
                </c:pt>
                <c:pt idx="9381">
                  <c:v>14821.716236346399</c:v>
                </c:pt>
                <c:pt idx="9382">
                  <c:v>14823.1647948275</c:v>
                </c:pt>
                <c:pt idx="9383">
                  <c:v>14827.3497787751</c:v>
                </c:pt>
                <c:pt idx="9384">
                  <c:v>14829.381550556</c:v>
                </c:pt>
                <c:pt idx="9385">
                  <c:v>14829.451755300999</c:v>
                </c:pt>
                <c:pt idx="9386">
                  <c:v>14880.245164736099</c:v>
                </c:pt>
                <c:pt idx="9387">
                  <c:v>14884.1629473222</c:v>
                </c:pt>
                <c:pt idx="9388">
                  <c:v>14893.1038950327</c:v>
                </c:pt>
                <c:pt idx="9389">
                  <c:v>14902.7738148346</c:v>
                </c:pt>
                <c:pt idx="9390">
                  <c:v>14904.6185944061</c:v>
                </c:pt>
                <c:pt idx="9391">
                  <c:v>14905.0066454773</c:v>
                </c:pt>
                <c:pt idx="9392">
                  <c:v>14906.4633739776</c:v>
                </c:pt>
                <c:pt idx="9393">
                  <c:v>14906.851425048801</c:v>
                </c:pt>
                <c:pt idx="9394">
                  <c:v>14907.619211886</c:v>
                </c:pt>
                <c:pt idx="9395">
                  <c:v>14908.696204620401</c:v>
                </c:pt>
                <c:pt idx="9396">
                  <c:v>14909.0842556916</c:v>
                </c:pt>
                <c:pt idx="9397">
                  <c:v>14910.540984191901</c:v>
                </c:pt>
                <c:pt idx="9398">
                  <c:v>14910.9290352631</c:v>
                </c:pt>
                <c:pt idx="9399">
                  <c:v>14914.356564395801</c:v>
                </c:pt>
                <c:pt idx="9400">
                  <c:v>14914.910637042</c:v>
                </c:pt>
                <c:pt idx="9401">
                  <c:v>14917.662170698801</c:v>
                </c:pt>
                <c:pt idx="9402">
                  <c:v>14921.297153232599</c:v>
                </c:pt>
                <c:pt idx="9403">
                  <c:v>14930.602607533299</c:v>
                </c:pt>
                <c:pt idx="9404">
                  <c:v>14958.994685471</c:v>
                </c:pt>
                <c:pt idx="9405">
                  <c:v>14984.7458925149</c:v>
                </c:pt>
                <c:pt idx="9406">
                  <c:v>14984.7577723786</c:v>
                </c:pt>
                <c:pt idx="9407">
                  <c:v>14985.0863074641</c:v>
                </c:pt>
                <c:pt idx="9408">
                  <c:v>14987.242405042</c:v>
                </c:pt>
                <c:pt idx="9409">
                  <c:v>14990.6264296025</c:v>
                </c:pt>
                <c:pt idx="9410">
                  <c:v>14991.427388989299</c:v>
                </c:pt>
                <c:pt idx="9411">
                  <c:v>14993.459160771199</c:v>
                </c:pt>
                <c:pt idx="9412">
                  <c:v>14995.7938465606</c:v>
                </c:pt>
                <c:pt idx="9413">
                  <c:v>14997.4775119852</c:v>
                </c:pt>
                <c:pt idx="9414">
                  <c:v>14998.7400510683</c:v>
                </c:pt>
                <c:pt idx="9415">
                  <c:v>15000.786502613601</c:v>
                </c:pt>
                <c:pt idx="9416">
                  <c:v>15001.4336733194</c:v>
                </c:pt>
                <c:pt idx="9417">
                  <c:v>15001.7292575463</c:v>
                </c:pt>
                <c:pt idx="9418">
                  <c:v>15031.128530431501</c:v>
                </c:pt>
                <c:pt idx="9419">
                  <c:v>15041.0286210984</c:v>
                </c:pt>
                <c:pt idx="9420">
                  <c:v>15048.811349155099</c:v>
                </c:pt>
                <c:pt idx="9421">
                  <c:v>15054.3227749504</c:v>
                </c:pt>
                <c:pt idx="9422">
                  <c:v>15063.606300994699</c:v>
                </c:pt>
                <c:pt idx="9423">
                  <c:v>15081.696822101199</c:v>
                </c:pt>
                <c:pt idx="9424">
                  <c:v>15082.385763763399</c:v>
                </c:pt>
                <c:pt idx="9425">
                  <c:v>15084.160276852101</c:v>
                </c:pt>
                <c:pt idx="9426">
                  <c:v>15086.163973115301</c:v>
                </c:pt>
                <c:pt idx="9427">
                  <c:v>15087.754214996899</c:v>
                </c:pt>
                <c:pt idx="9428">
                  <c:v>15091.9302109451</c:v>
                </c:pt>
                <c:pt idx="9429">
                  <c:v>15091.9431732706</c:v>
                </c:pt>
                <c:pt idx="9430">
                  <c:v>15092.319393780999</c:v>
                </c:pt>
                <c:pt idx="9431">
                  <c:v>15092.319393780999</c:v>
                </c:pt>
                <c:pt idx="9432">
                  <c:v>15092.767086016</c:v>
                </c:pt>
                <c:pt idx="9433">
                  <c:v>15119.326333336499</c:v>
                </c:pt>
                <c:pt idx="9434">
                  <c:v>15146.323228482101</c:v>
                </c:pt>
                <c:pt idx="9435">
                  <c:v>15148.8235027296</c:v>
                </c:pt>
                <c:pt idx="9436">
                  <c:v>15149.711958824601</c:v>
                </c:pt>
                <c:pt idx="9437">
                  <c:v>15158.835382593699</c:v>
                </c:pt>
                <c:pt idx="9438">
                  <c:v>15159.163917678399</c:v>
                </c:pt>
                <c:pt idx="9439">
                  <c:v>15161.3200152565</c:v>
                </c:pt>
                <c:pt idx="9440">
                  <c:v>15164.7040398176</c:v>
                </c:pt>
                <c:pt idx="9441">
                  <c:v>15167.5367709863</c:v>
                </c:pt>
                <c:pt idx="9442">
                  <c:v>15169.871456774799</c:v>
                </c:pt>
                <c:pt idx="9443">
                  <c:v>15171.185805113901</c:v>
                </c:pt>
                <c:pt idx="9444">
                  <c:v>15174.2452162769</c:v>
                </c:pt>
                <c:pt idx="9445">
                  <c:v>15174.799288923299</c:v>
                </c:pt>
                <c:pt idx="9446">
                  <c:v>15175.4520751992</c:v>
                </c:pt>
                <c:pt idx="9447">
                  <c:v>15177.8848669361</c:v>
                </c:pt>
                <c:pt idx="9448">
                  <c:v>15200.4707868478</c:v>
                </c:pt>
                <c:pt idx="9449">
                  <c:v>15228.400385164599</c:v>
                </c:pt>
                <c:pt idx="9450">
                  <c:v>15245.957245928201</c:v>
                </c:pt>
                <c:pt idx="9451">
                  <c:v>15255.774432316401</c:v>
                </c:pt>
                <c:pt idx="9452">
                  <c:v>15260.135822435601</c:v>
                </c:pt>
                <c:pt idx="9453">
                  <c:v>15262.352859681399</c:v>
                </c:pt>
                <c:pt idx="9454">
                  <c:v>15263.1868530344</c:v>
                </c:pt>
                <c:pt idx="9455">
                  <c:v>15263.7839422039</c:v>
                </c:pt>
                <c:pt idx="9456">
                  <c:v>15263.8095881752</c:v>
                </c:pt>
                <c:pt idx="9457">
                  <c:v>15264.197639251101</c:v>
                </c:pt>
                <c:pt idx="9458">
                  <c:v>15265.654367744901</c:v>
                </c:pt>
                <c:pt idx="9459">
                  <c:v>15266.0167728494</c:v>
                </c:pt>
                <c:pt idx="9460">
                  <c:v>15266.0424188207</c:v>
                </c:pt>
                <c:pt idx="9461">
                  <c:v>15266.430469896601</c:v>
                </c:pt>
                <c:pt idx="9462">
                  <c:v>15267.4991473145</c:v>
                </c:pt>
                <c:pt idx="9463">
                  <c:v>15267.861552419099</c:v>
                </c:pt>
                <c:pt idx="9464">
                  <c:v>15267.887198390399</c:v>
                </c:pt>
                <c:pt idx="9465">
                  <c:v>15268.2752494663</c:v>
                </c:pt>
                <c:pt idx="9466">
                  <c:v>15269.2989025274</c:v>
                </c:pt>
                <c:pt idx="9467">
                  <c:v>15269.7063319887</c:v>
                </c:pt>
                <c:pt idx="9468">
                  <c:v>15269.73197796</c:v>
                </c:pt>
                <c:pt idx="9469">
                  <c:v>15269.8121192213</c:v>
                </c:pt>
                <c:pt idx="9470">
                  <c:v>15270.094383064599</c:v>
                </c:pt>
                <c:pt idx="9471">
                  <c:v>15270.120029035899</c:v>
                </c:pt>
                <c:pt idx="9472">
                  <c:v>15271.5767575297</c:v>
                </c:pt>
                <c:pt idx="9473">
                  <c:v>15271.9391626343</c:v>
                </c:pt>
                <c:pt idx="9474">
                  <c:v>15271.9648086056</c:v>
                </c:pt>
                <c:pt idx="9475">
                  <c:v>15288.8534244284</c:v>
                </c:pt>
                <c:pt idx="9476">
                  <c:v>15319.443509374199</c:v>
                </c:pt>
                <c:pt idx="9477">
                  <c:v>15322.901112944301</c:v>
                </c:pt>
                <c:pt idx="9478">
                  <c:v>15332.912992808901</c:v>
                </c:pt>
                <c:pt idx="9479">
                  <c:v>15333.2415278926</c:v>
                </c:pt>
                <c:pt idx="9480">
                  <c:v>15335.397625471</c:v>
                </c:pt>
                <c:pt idx="9481">
                  <c:v>15338.781650032801</c:v>
                </c:pt>
                <c:pt idx="9482">
                  <c:v>15343.844724472599</c:v>
                </c:pt>
                <c:pt idx="9483">
                  <c:v>15345.4520751992</c:v>
                </c:pt>
                <c:pt idx="9484">
                  <c:v>15346.336982688799</c:v>
                </c:pt>
                <c:pt idx="9485">
                  <c:v>15347.642866878299</c:v>
                </c:pt>
                <c:pt idx="9486">
                  <c:v>15351.558553766399</c:v>
                </c:pt>
                <c:pt idx="9487">
                  <c:v>15352.655737897299</c:v>
                </c:pt>
                <c:pt idx="9488">
                  <c:v>15376.964883938401</c:v>
                </c:pt>
                <c:pt idx="9489">
                  <c:v>15381.402644690101</c:v>
                </c:pt>
                <c:pt idx="9490">
                  <c:v>15386.1574488971</c:v>
                </c:pt>
                <c:pt idx="9491">
                  <c:v>15402.4779953788</c:v>
                </c:pt>
                <c:pt idx="9492">
                  <c:v>15402.909705562501</c:v>
                </c:pt>
                <c:pt idx="9493">
                  <c:v>15404.938332866799</c:v>
                </c:pt>
                <c:pt idx="9494">
                  <c:v>15419.8520425315</c:v>
                </c:pt>
                <c:pt idx="9495">
                  <c:v>15435.218611463</c:v>
                </c:pt>
                <c:pt idx="9496">
                  <c:v>15435.2441113889</c:v>
                </c:pt>
                <c:pt idx="9497">
                  <c:v>15435.4100362919</c:v>
                </c:pt>
                <c:pt idx="9498">
                  <c:v>15435.632162489899</c:v>
                </c:pt>
                <c:pt idx="9499">
                  <c:v>15435.7940858934</c:v>
                </c:pt>
                <c:pt idx="9500">
                  <c:v>15435.905434054701</c:v>
                </c:pt>
                <c:pt idx="9501">
                  <c:v>15436.106061705799</c:v>
                </c:pt>
                <c:pt idx="9502">
                  <c:v>15436.398636964999</c:v>
                </c:pt>
                <c:pt idx="9503">
                  <c:v>15436.6342955736</c:v>
                </c:pt>
                <c:pt idx="9504">
                  <c:v>15436.7133775353</c:v>
                </c:pt>
                <c:pt idx="9505">
                  <c:v>15436.7611881662</c:v>
                </c:pt>
                <c:pt idx="9506">
                  <c:v>15437.3109205979</c:v>
                </c:pt>
                <c:pt idx="9507">
                  <c:v>15437.3275562953</c:v>
                </c:pt>
                <c:pt idx="9508">
                  <c:v>15437.409968485101</c:v>
                </c:pt>
                <c:pt idx="9509">
                  <c:v>15437.507390733799</c:v>
                </c:pt>
                <c:pt idx="9510">
                  <c:v>15437.8235240908</c:v>
                </c:pt>
                <c:pt idx="9511">
                  <c:v>15437.990115582899</c:v>
                </c:pt>
                <c:pt idx="9512">
                  <c:v>15438.504150418999</c:v>
                </c:pt>
                <c:pt idx="9513">
                  <c:v>15438.5395201593</c:v>
                </c:pt>
                <c:pt idx="9514">
                  <c:v>15438.650868217401</c:v>
                </c:pt>
                <c:pt idx="9515">
                  <c:v>15438.927420887099</c:v>
                </c:pt>
                <c:pt idx="9516">
                  <c:v>15438.9849125128</c:v>
                </c:pt>
                <c:pt idx="9517">
                  <c:v>15438.984912633799</c:v>
                </c:pt>
                <c:pt idx="9518">
                  <c:v>15439.0962607525</c:v>
                </c:pt>
                <c:pt idx="9519">
                  <c:v>15439.207608750001</c:v>
                </c:pt>
                <c:pt idx="9520">
                  <c:v>15439.2076088711</c:v>
                </c:pt>
                <c:pt idx="9521">
                  <c:v>15439.738279494901</c:v>
                </c:pt>
                <c:pt idx="9522">
                  <c:v>15440.0983937212</c:v>
                </c:pt>
                <c:pt idx="9523">
                  <c:v>15440.209741864801</c:v>
                </c:pt>
                <c:pt idx="9524">
                  <c:v>15440.2097419276</c:v>
                </c:pt>
                <c:pt idx="9525">
                  <c:v>15440.209741938799</c:v>
                </c:pt>
                <c:pt idx="9526">
                  <c:v>15440.321090057399</c:v>
                </c:pt>
                <c:pt idx="9527">
                  <c:v>15440.321090057399</c:v>
                </c:pt>
                <c:pt idx="9528">
                  <c:v>15440.321090057399</c:v>
                </c:pt>
                <c:pt idx="9529">
                  <c:v>15440.3744299721</c:v>
                </c:pt>
                <c:pt idx="9530">
                  <c:v>15440.432438055001</c:v>
                </c:pt>
                <c:pt idx="9531">
                  <c:v>15440.4505052813</c:v>
                </c:pt>
                <c:pt idx="9532">
                  <c:v>15440.5028721252</c:v>
                </c:pt>
                <c:pt idx="9533">
                  <c:v>15441.2081155497</c:v>
                </c:pt>
                <c:pt idx="9534">
                  <c:v>15441.7806799346</c:v>
                </c:pt>
                <c:pt idx="9535">
                  <c:v>15441.796552268701</c:v>
                </c:pt>
                <c:pt idx="9536">
                  <c:v>15441.9937485344</c:v>
                </c:pt>
                <c:pt idx="9537">
                  <c:v>15442.047088718</c:v>
                </c:pt>
                <c:pt idx="9538">
                  <c:v>15442.139799582699</c:v>
                </c:pt>
                <c:pt idx="9539">
                  <c:v>15442.153003953599</c:v>
                </c:pt>
                <c:pt idx="9540">
                  <c:v>15442.4836169276</c:v>
                </c:pt>
                <c:pt idx="9541">
                  <c:v>15443.100560344699</c:v>
                </c:pt>
                <c:pt idx="9542">
                  <c:v>15443.1874031773</c:v>
                </c:pt>
                <c:pt idx="9543">
                  <c:v>15443.3965670829</c:v>
                </c:pt>
                <c:pt idx="9544">
                  <c:v>15443.529983721601</c:v>
                </c:pt>
                <c:pt idx="9545">
                  <c:v>15444.2578506553</c:v>
                </c:pt>
                <c:pt idx="9546">
                  <c:v>15444.3578977985</c:v>
                </c:pt>
                <c:pt idx="9547">
                  <c:v>15444.512813184399</c:v>
                </c:pt>
                <c:pt idx="9548">
                  <c:v>15463.2664851422</c:v>
                </c:pt>
                <c:pt idx="9549">
                  <c:v>15467.4962068723</c:v>
                </c:pt>
                <c:pt idx="9550">
                  <c:v>15482.662745941399</c:v>
                </c:pt>
                <c:pt idx="9551">
                  <c:v>15485.3210954144</c:v>
                </c:pt>
                <c:pt idx="9552">
                  <c:v>15486.379999945801</c:v>
                </c:pt>
                <c:pt idx="9553">
                  <c:v>15486.545924719399</c:v>
                </c:pt>
                <c:pt idx="9554">
                  <c:v>15486.768620921201</c:v>
                </c:pt>
                <c:pt idx="9555">
                  <c:v>15486.9913171669</c:v>
                </c:pt>
                <c:pt idx="9556">
                  <c:v>15487.102665276499</c:v>
                </c:pt>
                <c:pt idx="9557">
                  <c:v>15489.6815080586</c:v>
                </c:pt>
                <c:pt idx="9558">
                  <c:v>15491.4247123328</c:v>
                </c:pt>
                <c:pt idx="9559">
                  <c:v>15491.777490578501</c:v>
                </c:pt>
                <c:pt idx="9560">
                  <c:v>15495.8493292484</c:v>
                </c:pt>
                <c:pt idx="9561">
                  <c:v>15497.713412585599</c:v>
                </c:pt>
                <c:pt idx="9562">
                  <c:v>15506.9906030241</c:v>
                </c:pt>
                <c:pt idx="9563">
                  <c:v>15507.319138106801</c:v>
                </c:pt>
                <c:pt idx="9564">
                  <c:v>15512.5983964595</c:v>
                </c:pt>
                <c:pt idx="9565">
                  <c:v>15512.859260248</c:v>
                </c:pt>
                <c:pt idx="9566">
                  <c:v>15518.518486520399</c:v>
                </c:pt>
                <c:pt idx="9567">
                  <c:v>15518.518486520399</c:v>
                </c:pt>
                <c:pt idx="9568">
                  <c:v>15520.2348171994</c:v>
                </c:pt>
                <c:pt idx="9569">
                  <c:v>15520.363266091301</c:v>
                </c:pt>
                <c:pt idx="9570">
                  <c:v>15520.363266091301</c:v>
                </c:pt>
                <c:pt idx="9571">
                  <c:v>15521.669901884999</c:v>
                </c:pt>
                <c:pt idx="9572">
                  <c:v>15522.596096735</c:v>
                </c:pt>
                <c:pt idx="9573">
                  <c:v>15522.596096735</c:v>
                </c:pt>
                <c:pt idx="9574">
                  <c:v>15523.440704314</c:v>
                </c:pt>
                <c:pt idx="9575">
                  <c:v>15524.4408763059</c:v>
                </c:pt>
                <c:pt idx="9576">
                  <c:v>15524.4408763059</c:v>
                </c:pt>
                <c:pt idx="9577">
                  <c:v>15526.2856558768</c:v>
                </c:pt>
                <c:pt idx="9578">
                  <c:v>15526.2856558768</c:v>
                </c:pt>
                <c:pt idx="9579">
                  <c:v>15539.594366474001</c:v>
                </c:pt>
                <c:pt idx="9580">
                  <c:v>15576.555605593099</c:v>
                </c:pt>
                <c:pt idx="9581">
                  <c:v>15579.443509374199</c:v>
                </c:pt>
                <c:pt idx="9582">
                  <c:v>15593.9296527467</c:v>
                </c:pt>
                <c:pt idx="9583">
                  <c:v>15596.545924719399</c:v>
                </c:pt>
                <c:pt idx="9584">
                  <c:v>15603.844724472599</c:v>
                </c:pt>
                <c:pt idx="9585">
                  <c:v>15607.7609497662</c:v>
                </c:pt>
                <c:pt idx="9586">
                  <c:v>15614.3951850701</c:v>
                </c:pt>
                <c:pt idx="9587">
                  <c:v>15628.822564451</c:v>
                </c:pt>
                <c:pt idx="9588">
                  <c:v>15630.9484166689</c:v>
                </c:pt>
                <c:pt idx="9589">
                  <c:v>15631.0109192524</c:v>
                </c:pt>
                <c:pt idx="9590">
                  <c:v>15636.0461007785</c:v>
                </c:pt>
                <c:pt idx="9591">
                  <c:v>15642.643810482599</c:v>
                </c:pt>
                <c:pt idx="9592">
                  <c:v>15656.1678839586</c:v>
                </c:pt>
                <c:pt idx="9593">
                  <c:v>15657.1265559941</c:v>
                </c:pt>
                <c:pt idx="9594">
                  <c:v>15658.889436728299</c:v>
                </c:pt>
                <c:pt idx="9595">
                  <c:v>15674.8498642463</c:v>
                </c:pt>
                <c:pt idx="9596">
                  <c:v>15676.2118803635</c:v>
                </c:pt>
                <c:pt idx="9597">
                  <c:v>15681.068213239299</c:v>
                </c:pt>
                <c:pt idx="9598">
                  <c:v>15681.3967483211</c:v>
                </c:pt>
                <c:pt idx="9599">
                  <c:v>15686.9368704631</c:v>
                </c:pt>
                <c:pt idx="9600">
                  <c:v>15691.0967674311</c:v>
                </c:pt>
                <c:pt idx="9601">
                  <c:v>15691.1264707015</c:v>
                </c:pt>
                <c:pt idx="9602">
                  <c:v>15691.669331816</c:v>
                </c:pt>
                <c:pt idx="9603">
                  <c:v>15691.685204150101</c:v>
                </c:pt>
                <c:pt idx="9604">
                  <c:v>15691.8824004158</c:v>
                </c:pt>
                <c:pt idx="9605">
                  <c:v>15692.028451464101</c:v>
                </c:pt>
                <c:pt idx="9606">
                  <c:v>15692.1584368366</c:v>
                </c:pt>
                <c:pt idx="9607">
                  <c:v>15692.208045662201</c:v>
                </c:pt>
                <c:pt idx="9608">
                  <c:v>15692.208045662201</c:v>
                </c:pt>
                <c:pt idx="9609">
                  <c:v>15692.2593724746</c:v>
                </c:pt>
                <c:pt idx="9610">
                  <c:v>15692.2643520724</c:v>
                </c:pt>
                <c:pt idx="9611">
                  <c:v>15692.372268809</c:v>
                </c:pt>
                <c:pt idx="9612">
                  <c:v>15692.989212226101</c:v>
                </c:pt>
                <c:pt idx="9613">
                  <c:v>15693.2852189643</c:v>
                </c:pt>
                <c:pt idx="9614">
                  <c:v>15693.418635603</c:v>
                </c:pt>
                <c:pt idx="9615">
                  <c:v>15694.2465496798</c:v>
                </c:pt>
                <c:pt idx="9616">
                  <c:v>15694.3691987739</c:v>
                </c:pt>
                <c:pt idx="9617">
                  <c:v>15694.401465065701</c:v>
                </c:pt>
                <c:pt idx="9618">
                  <c:v>15695.1072633443</c:v>
                </c:pt>
                <c:pt idx="9619">
                  <c:v>15695.1327632702</c:v>
                </c:pt>
                <c:pt idx="9620">
                  <c:v>15695.298688173199</c:v>
                </c:pt>
                <c:pt idx="9621">
                  <c:v>15695.483346773301</c:v>
                </c:pt>
                <c:pt idx="9622">
                  <c:v>15695.520814371001</c:v>
                </c:pt>
                <c:pt idx="9623">
                  <c:v>15696.016782173399</c:v>
                </c:pt>
                <c:pt idx="9624">
                  <c:v>15696.287288846401</c:v>
                </c:pt>
                <c:pt idx="9625">
                  <c:v>15696.602029416699</c:v>
                </c:pt>
                <c:pt idx="9626">
                  <c:v>15696.649840047499</c:v>
                </c:pt>
                <c:pt idx="9627">
                  <c:v>15697.2162081766</c:v>
                </c:pt>
                <c:pt idx="9628">
                  <c:v>15697.2986203664</c:v>
                </c:pt>
                <c:pt idx="9629">
                  <c:v>15697.712175971999</c:v>
                </c:pt>
                <c:pt idx="9630">
                  <c:v>15697.878767464301</c:v>
                </c:pt>
                <c:pt idx="9631">
                  <c:v>15698.392802300101</c:v>
                </c:pt>
                <c:pt idx="9632">
                  <c:v>15698.4281720407</c:v>
                </c:pt>
                <c:pt idx="9633">
                  <c:v>15698.816072768501</c:v>
                </c:pt>
                <c:pt idx="9634">
                  <c:v>15698.8735643941</c:v>
                </c:pt>
                <c:pt idx="9635">
                  <c:v>15698.873564515199</c:v>
                </c:pt>
                <c:pt idx="9636">
                  <c:v>15699.096260631401</c:v>
                </c:pt>
                <c:pt idx="9637">
                  <c:v>15699.0962607525</c:v>
                </c:pt>
                <c:pt idx="9638">
                  <c:v>15699.0962607525</c:v>
                </c:pt>
                <c:pt idx="9639">
                  <c:v>15699.3224894134</c:v>
                </c:pt>
                <c:pt idx="9640">
                  <c:v>15699.738279494901</c:v>
                </c:pt>
                <c:pt idx="9641">
                  <c:v>15700.098393808999</c:v>
                </c:pt>
                <c:pt idx="9642">
                  <c:v>15700.098393820201</c:v>
                </c:pt>
                <c:pt idx="9643">
                  <c:v>15700.209741938799</c:v>
                </c:pt>
                <c:pt idx="9644">
                  <c:v>15700.209741938799</c:v>
                </c:pt>
                <c:pt idx="9645">
                  <c:v>15700.3210899839</c:v>
                </c:pt>
                <c:pt idx="9646">
                  <c:v>15700.3391571627</c:v>
                </c:pt>
                <c:pt idx="9647">
                  <c:v>15700.3915240066</c:v>
                </c:pt>
                <c:pt idx="9648">
                  <c:v>15700.432438055001</c:v>
                </c:pt>
                <c:pt idx="9649">
                  <c:v>15716.6185685414</c:v>
                </c:pt>
                <c:pt idx="9650">
                  <c:v>15721.975111510599</c:v>
                </c:pt>
                <c:pt idx="9651">
                  <c:v>15728.1225375542</c:v>
                </c:pt>
                <c:pt idx="9652">
                  <c:v>15730.40989062</c:v>
                </c:pt>
                <c:pt idx="9653">
                  <c:v>15731.478568037899</c:v>
                </c:pt>
                <c:pt idx="9654">
                  <c:v>15731.8666191138</c:v>
                </c:pt>
                <c:pt idx="9655">
                  <c:v>15732.057334667001</c:v>
                </c:pt>
                <c:pt idx="9656">
                  <c:v>15732.254670189601</c:v>
                </c:pt>
                <c:pt idx="9657">
                  <c:v>15733.3233476076</c:v>
                </c:pt>
                <c:pt idx="9658">
                  <c:v>15733.711398683399</c:v>
                </c:pt>
                <c:pt idx="9659">
                  <c:v>15733.9021142367</c:v>
                </c:pt>
                <c:pt idx="9660">
                  <c:v>15734.0994497593</c:v>
                </c:pt>
                <c:pt idx="9661">
                  <c:v>15734.487500835199</c:v>
                </c:pt>
                <c:pt idx="9662">
                  <c:v>15735.5561782531</c:v>
                </c:pt>
                <c:pt idx="9663">
                  <c:v>15735.944229328999</c:v>
                </c:pt>
                <c:pt idx="9664">
                  <c:v>15736.1349448822</c:v>
                </c:pt>
                <c:pt idx="9665">
                  <c:v>15736.3322804048</c:v>
                </c:pt>
                <c:pt idx="9666">
                  <c:v>15737.4009578228</c:v>
                </c:pt>
                <c:pt idx="9667">
                  <c:v>15737.789008898601</c:v>
                </c:pt>
                <c:pt idx="9668">
                  <c:v>15737.9797244519</c:v>
                </c:pt>
                <c:pt idx="9669">
                  <c:v>15738.1770599745</c:v>
                </c:pt>
                <c:pt idx="9670">
                  <c:v>15738.5886529175</c:v>
                </c:pt>
                <c:pt idx="9671">
                  <c:v>15739.6337884683</c:v>
                </c:pt>
                <c:pt idx="9672">
                  <c:v>15739.7131559029</c:v>
                </c:pt>
                <c:pt idx="9673">
                  <c:v>15740.021839544101</c:v>
                </c:pt>
                <c:pt idx="9674">
                  <c:v>15740.2125550974</c:v>
                </c:pt>
                <c:pt idx="9675">
                  <c:v>15740.6332158073</c:v>
                </c:pt>
                <c:pt idx="9676">
                  <c:v>15746.2686518272</c:v>
                </c:pt>
                <c:pt idx="9677">
                  <c:v>15746.991317157601</c:v>
                </c:pt>
                <c:pt idx="9678">
                  <c:v>15747.544723086001</c:v>
                </c:pt>
                <c:pt idx="9679">
                  <c:v>15752.1882768291</c:v>
                </c:pt>
                <c:pt idx="9680">
                  <c:v>15755.7379811296</c:v>
                </c:pt>
                <c:pt idx="9681">
                  <c:v>15775.830595396401</c:v>
                </c:pt>
                <c:pt idx="9682">
                  <c:v>15775.9412768781</c:v>
                </c:pt>
                <c:pt idx="9683">
                  <c:v>15781.707514707899</c:v>
                </c:pt>
                <c:pt idx="9684">
                  <c:v>15781.720477033399</c:v>
                </c:pt>
                <c:pt idx="9685">
                  <c:v>15785.2234121439</c:v>
                </c:pt>
                <c:pt idx="9686">
                  <c:v>15786.5868237996</c:v>
                </c:pt>
                <c:pt idx="9687">
                  <c:v>15786.960211985701</c:v>
                </c:pt>
                <c:pt idx="9688">
                  <c:v>15796.5453610643</c:v>
                </c:pt>
                <c:pt idx="9689">
                  <c:v>15796.8799690753</c:v>
                </c:pt>
                <c:pt idx="9690">
                  <c:v>15799.4830183554</c:v>
                </c:pt>
                <c:pt idx="9691">
                  <c:v>15800.036239168099</c:v>
                </c:pt>
                <c:pt idx="9692">
                  <c:v>15815.636774197201</c:v>
                </c:pt>
                <c:pt idx="9693">
                  <c:v>15816.721420697801</c:v>
                </c:pt>
                <c:pt idx="9694">
                  <c:v>15820.442877671599</c:v>
                </c:pt>
                <c:pt idx="9695">
                  <c:v>15834.410055156701</c:v>
                </c:pt>
                <c:pt idx="9696">
                  <c:v>15836.1005322448</c:v>
                </c:pt>
                <c:pt idx="9697">
                  <c:v>15842.160380429499</c:v>
                </c:pt>
                <c:pt idx="9698">
                  <c:v>15845.145823454401</c:v>
                </c:pt>
                <c:pt idx="9699">
                  <c:v>15845.474358535301</c:v>
                </c:pt>
                <c:pt idx="9700">
                  <c:v>15845.5345887001</c:v>
                </c:pt>
                <c:pt idx="9701">
                  <c:v>15848.431506639599</c:v>
                </c:pt>
                <c:pt idx="9702">
                  <c:v>15851.014480678299</c:v>
                </c:pt>
                <c:pt idx="9703">
                  <c:v>15856.434576600701</c:v>
                </c:pt>
                <c:pt idx="9704">
                  <c:v>15869.1875544087</c:v>
                </c:pt>
                <c:pt idx="9705">
                  <c:v>15880.3859045598</c:v>
                </c:pt>
                <c:pt idx="9706">
                  <c:v>15880.899571133699</c:v>
                </c:pt>
                <c:pt idx="9707">
                  <c:v>15889.989385635499</c:v>
                </c:pt>
                <c:pt idx="9708">
                  <c:v>15908.778088609601</c:v>
                </c:pt>
                <c:pt idx="9709">
                  <c:v>15914.710826021599</c:v>
                </c:pt>
                <c:pt idx="9710">
                  <c:v>15916.05653584</c:v>
                </c:pt>
                <c:pt idx="9711">
                  <c:v>15917.7952593276</c:v>
                </c:pt>
                <c:pt idx="9712">
                  <c:v>15919.7803184939</c:v>
                </c:pt>
                <c:pt idx="9713">
                  <c:v>15925.7345496909</c:v>
                </c:pt>
                <c:pt idx="9714">
                  <c:v>15936.2118803635</c:v>
                </c:pt>
                <c:pt idx="9715">
                  <c:v>15947.3397069401</c:v>
                </c:pt>
                <c:pt idx="9716">
                  <c:v>15961.3926290422</c:v>
                </c:pt>
                <c:pt idx="9717">
                  <c:v>15971.863763391901</c:v>
                </c:pt>
                <c:pt idx="9718">
                  <c:v>15977.384858753499</c:v>
                </c:pt>
                <c:pt idx="9719">
                  <c:v>15977.6458822768</c:v>
                </c:pt>
                <c:pt idx="9720">
                  <c:v>15978.3076209067</c:v>
                </c:pt>
                <c:pt idx="9721">
                  <c:v>15979.1036370852</c:v>
                </c:pt>
                <c:pt idx="9722">
                  <c:v>15979.1036370852</c:v>
                </c:pt>
                <c:pt idx="9723">
                  <c:v>15988.0111894356</c:v>
                </c:pt>
                <c:pt idx="9724">
                  <c:v>15989.7143844123</c:v>
                </c:pt>
                <c:pt idx="9725">
                  <c:v>15995.474498387401</c:v>
                </c:pt>
                <c:pt idx="9726">
                  <c:v>16019.2234336696</c:v>
                </c:pt>
                <c:pt idx="9727">
                  <c:v>16019.5519687496</c:v>
                </c:pt>
                <c:pt idx="9728">
                  <c:v>16046.653271397499</c:v>
                </c:pt>
                <c:pt idx="9729">
                  <c:v>16046.6981719182</c:v>
                </c:pt>
                <c:pt idx="9730">
                  <c:v>16071.4478158326</c:v>
                </c:pt>
                <c:pt idx="9731">
                  <c:v>16080.331529552799</c:v>
                </c:pt>
                <c:pt idx="9732">
                  <c:v>16088.7884362358</c:v>
                </c:pt>
                <c:pt idx="9733">
                  <c:v>16092.6870093249</c:v>
                </c:pt>
                <c:pt idx="9734">
                  <c:v>16094.7156366296</c:v>
                </c:pt>
                <c:pt idx="9735">
                  <c:v>16095.4659213209</c:v>
                </c:pt>
                <c:pt idx="9736">
                  <c:v>16105.5345887001</c:v>
                </c:pt>
                <c:pt idx="9737">
                  <c:v>16122.9647069401</c:v>
                </c:pt>
                <c:pt idx="9738">
                  <c:v>16125.571389655801</c:v>
                </c:pt>
                <c:pt idx="9739">
                  <c:v>16125.8833654681</c:v>
                </c:pt>
                <c:pt idx="9740">
                  <c:v>16126.411599335899</c:v>
                </c:pt>
                <c:pt idx="9741">
                  <c:v>16127.1995724793</c:v>
                </c:pt>
                <c:pt idx="9742">
                  <c:v>16130.098393820201</c:v>
                </c:pt>
                <c:pt idx="9743">
                  <c:v>16130.321089958999</c:v>
                </c:pt>
                <c:pt idx="9744">
                  <c:v>16133.0443991915</c:v>
                </c:pt>
                <c:pt idx="9745">
                  <c:v>16140.906386626801</c:v>
                </c:pt>
                <c:pt idx="9746">
                  <c:v>16142.5377204213</c:v>
                </c:pt>
                <c:pt idx="9747">
                  <c:v>16148.418969025301</c:v>
                </c:pt>
                <c:pt idx="9748">
                  <c:v>16153.181247300001</c:v>
                </c:pt>
                <c:pt idx="9749">
                  <c:v>16163.7919946275</c:v>
                </c:pt>
                <c:pt idx="9750">
                  <c:v>16169.4588118214</c:v>
                </c:pt>
                <c:pt idx="9751">
                  <c:v>16171.4247123328</c:v>
                </c:pt>
                <c:pt idx="9752">
                  <c:v>16172.440049704101</c:v>
                </c:pt>
                <c:pt idx="9753">
                  <c:v>16175.209747295799</c:v>
                </c:pt>
                <c:pt idx="9754">
                  <c:v>16176.434576600701</c:v>
                </c:pt>
                <c:pt idx="9755">
                  <c:v>16176.6572728026</c:v>
                </c:pt>
                <c:pt idx="9756">
                  <c:v>16176.768620929401</c:v>
                </c:pt>
                <c:pt idx="9757">
                  <c:v>16187.4907163484</c:v>
                </c:pt>
                <c:pt idx="9758">
                  <c:v>16192.375700222299</c:v>
                </c:pt>
                <c:pt idx="9759">
                  <c:v>16193.3010438848</c:v>
                </c:pt>
                <c:pt idx="9760">
                  <c:v>16193.629578963801</c:v>
                </c:pt>
                <c:pt idx="9761">
                  <c:v>16198.0827702148</c:v>
                </c:pt>
                <c:pt idx="9762">
                  <c:v>16207.2283588214</c:v>
                </c:pt>
                <c:pt idx="9763">
                  <c:v>16218.778755326701</c:v>
                </c:pt>
                <c:pt idx="9764">
                  <c:v>16221.503977160901</c:v>
                </c:pt>
                <c:pt idx="9765">
                  <c:v>16221.929640991601</c:v>
                </c:pt>
                <c:pt idx="9766">
                  <c:v>16234.9146787519</c:v>
                </c:pt>
                <c:pt idx="9767">
                  <c:v>16245.525426046899</c:v>
                </c:pt>
                <c:pt idx="9768">
                  <c:v>16246.610072576401</c:v>
                </c:pt>
                <c:pt idx="9769">
                  <c:v>16262.866046450101</c:v>
                </c:pt>
                <c:pt idx="9770">
                  <c:v>16284.508473075401</c:v>
                </c:pt>
                <c:pt idx="9771">
                  <c:v>16286.3532526462</c:v>
                </c:pt>
                <c:pt idx="9772">
                  <c:v>16288.199189118401</c:v>
                </c:pt>
                <c:pt idx="9773">
                  <c:v>16288.58608329</c:v>
                </c:pt>
                <c:pt idx="9774">
                  <c:v>16289.655917616299</c:v>
                </c:pt>
                <c:pt idx="9775">
                  <c:v>16290.4308628608</c:v>
                </c:pt>
                <c:pt idx="9776">
                  <c:v>16292.663693504601</c:v>
                </c:pt>
                <c:pt idx="9777">
                  <c:v>16293.7335278309</c:v>
                </c:pt>
                <c:pt idx="9778">
                  <c:v>16318.5560590894</c:v>
                </c:pt>
                <c:pt idx="9779">
                  <c:v>16318.5998682137</c:v>
                </c:pt>
                <c:pt idx="9780">
                  <c:v>16318.9846622068</c:v>
                </c:pt>
                <c:pt idx="9781">
                  <c:v>16324.554524110599</c:v>
                </c:pt>
                <c:pt idx="9782">
                  <c:v>16325.511186704</c:v>
                </c:pt>
                <c:pt idx="9783">
                  <c:v>16327.101452659799</c:v>
                </c:pt>
                <c:pt idx="9784">
                  <c:v>16327.2588575147</c:v>
                </c:pt>
                <c:pt idx="9785">
                  <c:v>16333.568272062501</c:v>
                </c:pt>
                <c:pt idx="9786">
                  <c:v>16337.8696048166</c:v>
                </c:pt>
                <c:pt idx="9787">
                  <c:v>16337.869604842699</c:v>
                </c:pt>
                <c:pt idx="9788">
                  <c:v>16338.6725896317</c:v>
                </c:pt>
                <c:pt idx="9789">
                  <c:v>16341.854232473201</c:v>
                </c:pt>
                <c:pt idx="9790">
                  <c:v>16344.2431585751</c:v>
                </c:pt>
                <c:pt idx="9791">
                  <c:v>16364.627168008999</c:v>
                </c:pt>
                <c:pt idx="9792">
                  <c:v>16367.378654100001</c:v>
                </c:pt>
                <c:pt idx="9793">
                  <c:v>16376.3778365738</c:v>
                </c:pt>
                <c:pt idx="9794">
                  <c:v>16385.733882941298</c:v>
                </c:pt>
                <c:pt idx="9795">
                  <c:v>16392.760416658501</c:v>
                </c:pt>
                <c:pt idx="9796">
                  <c:v>16395.677874972102</c:v>
                </c:pt>
                <c:pt idx="9797">
                  <c:v>16408.181762260301</c:v>
                </c:pt>
                <c:pt idx="9798">
                  <c:v>16410.3891503554</c:v>
                </c:pt>
                <c:pt idx="9799">
                  <c:v>16427.322026848698</c:v>
                </c:pt>
                <c:pt idx="9800">
                  <c:v>16440.1497118808</c:v>
                </c:pt>
                <c:pt idx="9801">
                  <c:v>16441.965580591899</c:v>
                </c:pt>
                <c:pt idx="9802">
                  <c:v>16451.778485153802</c:v>
                </c:pt>
                <c:pt idx="9803">
                  <c:v>16458.587240191398</c:v>
                </c:pt>
                <c:pt idx="9804">
                  <c:v>16460.4320197622</c:v>
                </c:pt>
                <c:pt idx="9805">
                  <c:v>16462.276799333002</c:v>
                </c:pt>
                <c:pt idx="9806">
                  <c:v>16462.664850405999</c:v>
                </c:pt>
                <c:pt idx="9807">
                  <c:v>16464.509629976801</c:v>
                </c:pt>
                <c:pt idx="9808">
                  <c:v>16465.607899159098</c:v>
                </c:pt>
                <c:pt idx="9809">
                  <c:v>16466.354409547599</c:v>
                </c:pt>
                <c:pt idx="9810">
                  <c:v>16471.929640991599</c:v>
                </c:pt>
                <c:pt idx="9811">
                  <c:v>16475.000715906699</c:v>
                </c:pt>
                <c:pt idx="9812">
                  <c:v>16486.657272838002</c:v>
                </c:pt>
                <c:pt idx="9813">
                  <c:v>16501.336467714002</c:v>
                </c:pt>
                <c:pt idx="9814">
                  <c:v>16501.336467714002</c:v>
                </c:pt>
                <c:pt idx="9815">
                  <c:v>16501.336467714002</c:v>
                </c:pt>
                <c:pt idx="9816">
                  <c:v>16501.336467744699</c:v>
                </c:pt>
                <c:pt idx="9817">
                  <c:v>16501.336467744699</c:v>
                </c:pt>
                <c:pt idx="9818">
                  <c:v>16501.336467744699</c:v>
                </c:pt>
                <c:pt idx="9819">
                  <c:v>16501.336467744699</c:v>
                </c:pt>
                <c:pt idx="9820">
                  <c:v>16503.505760746</c:v>
                </c:pt>
                <c:pt idx="9821">
                  <c:v>16518.320768789301</c:v>
                </c:pt>
                <c:pt idx="9822">
                  <c:v>16538.208810402099</c:v>
                </c:pt>
                <c:pt idx="9823">
                  <c:v>16538.457616898399</c:v>
                </c:pt>
                <c:pt idx="9824">
                  <c:v>16541.4562643151</c:v>
                </c:pt>
                <c:pt idx="9825">
                  <c:v>16548.370570724801</c:v>
                </c:pt>
                <c:pt idx="9826">
                  <c:v>16565.789223090698</c:v>
                </c:pt>
                <c:pt idx="9827">
                  <c:v>16574.443175991899</c:v>
                </c:pt>
                <c:pt idx="9828">
                  <c:v>16578.8733140882</c:v>
                </c:pt>
                <c:pt idx="9829">
                  <c:v>16581.985252660801</c:v>
                </c:pt>
                <c:pt idx="9830">
                  <c:v>16582.9324407856</c:v>
                </c:pt>
                <c:pt idx="9831">
                  <c:v>16582.950924303299</c:v>
                </c:pt>
                <c:pt idx="9832">
                  <c:v>16584.366796625702</c:v>
                </c:pt>
                <c:pt idx="9833">
                  <c:v>16585.093073603599</c:v>
                </c:pt>
                <c:pt idx="9834">
                  <c:v>16591.739780913998</c:v>
                </c:pt>
                <c:pt idx="9835">
                  <c:v>16598.017955564799</c:v>
                </c:pt>
                <c:pt idx="9836">
                  <c:v>16599.557622256601</c:v>
                </c:pt>
                <c:pt idx="9837">
                  <c:v>16601.443446222602</c:v>
                </c:pt>
                <c:pt idx="9838">
                  <c:v>16601.7428843546</c:v>
                </c:pt>
                <c:pt idx="9839">
                  <c:v>16665.742027783701</c:v>
                </c:pt>
                <c:pt idx="9840">
                  <c:v>16667.487730865301</c:v>
                </c:pt>
                <c:pt idx="9841">
                  <c:v>16668.262529292999</c:v>
                </c:pt>
                <c:pt idx="9842">
                  <c:v>16668.8019130006</c:v>
                </c:pt>
                <c:pt idx="9843">
                  <c:v>16668.931739348402</c:v>
                </c:pt>
                <c:pt idx="9844">
                  <c:v>16668.984984117498</c:v>
                </c:pt>
                <c:pt idx="9845">
                  <c:v>16670.2778022368</c:v>
                </c:pt>
                <c:pt idx="9846">
                  <c:v>16675.414077928199</c:v>
                </c:pt>
                <c:pt idx="9847">
                  <c:v>16675.414077928199</c:v>
                </c:pt>
                <c:pt idx="9848">
                  <c:v>16675.4140779599</c:v>
                </c:pt>
                <c:pt idx="9849">
                  <c:v>16675.4140779599</c:v>
                </c:pt>
                <c:pt idx="9850">
                  <c:v>16675.4140779599</c:v>
                </c:pt>
                <c:pt idx="9851">
                  <c:v>16676.498724460602</c:v>
                </c:pt>
                <c:pt idx="9852">
                  <c:v>16677.583370961202</c:v>
                </c:pt>
                <c:pt idx="9853">
                  <c:v>16679.4906618483</c:v>
                </c:pt>
                <c:pt idx="9854">
                  <c:v>16685.251802150098</c:v>
                </c:pt>
                <c:pt idx="9855">
                  <c:v>16701.6671370351</c:v>
                </c:pt>
                <c:pt idx="9856">
                  <c:v>16712.535227112901</c:v>
                </c:pt>
                <c:pt idx="9857">
                  <c:v>16715.578307401702</c:v>
                </c:pt>
                <c:pt idx="9858">
                  <c:v>16716.96858198</c:v>
                </c:pt>
                <c:pt idx="9859">
                  <c:v>16751.106144733702</c:v>
                </c:pt>
                <c:pt idx="9860">
                  <c:v>16753.476315826101</c:v>
                </c:pt>
                <c:pt idx="9861">
                  <c:v>16755.183754948899</c:v>
                </c:pt>
                <c:pt idx="9862">
                  <c:v>16756.062862875398</c:v>
                </c:pt>
                <c:pt idx="9863">
                  <c:v>16756.072101665599</c:v>
                </c:pt>
                <c:pt idx="9864">
                  <c:v>16757.147509381099</c:v>
                </c:pt>
                <c:pt idx="9865">
                  <c:v>16758.308029046198</c:v>
                </c:pt>
                <c:pt idx="9866">
                  <c:v>16758.847774187099</c:v>
                </c:pt>
                <c:pt idx="9867">
                  <c:v>16759.115564513901</c:v>
                </c:pt>
                <c:pt idx="9868">
                  <c:v>16763.291415331802</c:v>
                </c:pt>
                <c:pt idx="9869">
                  <c:v>16764.951681390499</c:v>
                </c:pt>
                <c:pt idx="9870">
                  <c:v>16765.066791761601</c:v>
                </c:pt>
                <c:pt idx="9871">
                  <c:v>16768.8429032247</c:v>
                </c:pt>
                <c:pt idx="9872">
                  <c:v>16772.907607506899</c:v>
                </c:pt>
                <c:pt idx="9873">
                  <c:v>16785.243225083599</c:v>
                </c:pt>
                <c:pt idx="9874">
                  <c:v>16805.729601148501</c:v>
                </c:pt>
                <c:pt idx="9875">
                  <c:v>16814.897681049701</c:v>
                </c:pt>
                <c:pt idx="9876">
                  <c:v>16819.430305008002</c:v>
                </c:pt>
                <c:pt idx="9877">
                  <c:v>16820.6836903896</c:v>
                </c:pt>
                <c:pt idx="9878">
                  <c:v>16839.819637998899</c:v>
                </c:pt>
                <c:pt idx="9879">
                  <c:v>16841.5653410796</c:v>
                </c:pt>
                <c:pt idx="9880">
                  <c:v>16841.628432795402</c:v>
                </c:pt>
                <c:pt idx="9881">
                  <c:v>16842.340139507302</c:v>
                </c:pt>
                <c:pt idx="9882">
                  <c:v>16842.8795232148</c:v>
                </c:pt>
                <c:pt idx="9883">
                  <c:v>16843.009349563101</c:v>
                </c:pt>
                <c:pt idx="9884">
                  <c:v>16844.255448507101</c:v>
                </c:pt>
                <c:pt idx="9885">
                  <c:v>16844.355412451499</c:v>
                </c:pt>
                <c:pt idx="9886">
                  <c:v>16844.981725484999</c:v>
                </c:pt>
                <c:pt idx="9887">
                  <c:v>16848.349331943002</c:v>
                </c:pt>
                <c:pt idx="9888">
                  <c:v>16849.096332236099</c:v>
                </c:pt>
                <c:pt idx="9889">
                  <c:v>16849.491688142502</c:v>
                </c:pt>
                <c:pt idx="9890">
                  <c:v>16849.491688142502</c:v>
                </c:pt>
                <c:pt idx="9891">
                  <c:v>16849.491688175101</c:v>
                </c:pt>
                <c:pt idx="9892">
                  <c:v>16849.491688175101</c:v>
                </c:pt>
                <c:pt idx="9893">
                  <c:v>16849.491688175101</c:v>
                </c:pt>
                <c:pt idx="9894">
                  <c:v>16850.5763346725</c:v>
                </c:pt>
                <c:pt idx="9895">
                  <c:v>16851.660981176399</c:v>
                </c:pt>
                <c:pt idx="9896">
                  <c:v>16866.475989232302</c:v>
                </c:pt>
                <c:pt idx="9897">
                  <c:v>16877.463981244699</c:v>
                </c:pt>
                <c:pt idx="9898">
                  <c:v>16886.6128373274</c:v>
                </c:pt>
                <c:pt idx="9899">
                  <c:v>16887.6974838348</c:v>
                </c:pt>
                <c:pt idx="9900">
                  <c:v>16900.028594618601</c:v>
                </c:pt>
                <c:pt idx="9901">
                  <c:v>16914.063022680501</c:v>
                </c:pt>
                <c:pt idx="9902">
                  <c:v>16914.107478015099</c:v>
                </c:pt>
                <c:pt idx="9903">
                  <c:v>16929.6458880137</c:v>
                </c:pt>
                <c:pt idx="9904">
                  <c:v>16931.225119595401</c:v>
                </c:pt>
                <c:pt idx="9905">
                  <c:v>16931.225119606399</c:v>
                </c:pt>
                <c:pt idx="9906">
                  <c:v>16939.957544249399</c:v>
                </c:pt>
                <c:pt idx="9907">
                  <c:v>16942.920513439902</c:v>
                </c:pt>
                <c:pt idx="9908">
                  <c:v>16954.0760108008</c:v>
                </c:pt>
                <c:pt idx="9909">
                  <c:v>16961.994491450401</c:v>
                </c:pt>
                <c:pt idx="9910">
                  <c:v>16976.857233861399</c:v>
                </c:pt>
                <c:pt idx="9911">
                  <c:v>16980.790987828201</c:v>
                </c:pt>
                <c:pt idx="9912">
                  <c:v>16981.208121908101</c:v>
                </c:pt>
                <c:pt idx="9913">
                  <c:v>16983.052901478899</c:v>
                </c:pt>
                <c:pt idx="9914">
                  <c:v>16987.1305116935</c:v>
                </c:pt>
                <c:pt idx="9915">
                  <c:v>16988.975291264302</c:v>
                </c:pt>
                <c:pt idx="9916">
                  <c:v>16999.5416531269</c:v>
                </c:pt>
                <c:pt idx="9917">
                  <c:v>17006.878756422499</c:v>
                </c:pt>
                <c:pt idx="9918">
                  <c:v>17013.8972482141</c:v>
                </c:pt>
                <c:pt idx="9919">
                  <c:v>17014.840333271699</c:v>
                </c:pt>
                <c:pt idx="9920">
                  <c:v>17015.642951293801</c:v>
                </c:pt>
                <c:pt idx="9921">
                  <c:v>17016.417749721499</c:v>
                </c:pt>
                <c:pt idx="9922">
                  <c:v>17016.957133429099</c:v>
                </c:pt>
                <c:pt idx="9923">
                  <c:v>17017.0869597778</c:v>
                </c:pt>
                <c:pt idx="9924">
                  <c:v>17018.196680927598</c:v>
                </c:pt>
                <c:pt idx="9925">
                  <c:v>17019.0042163953</c:v>
                </c:pt>
                <c:pt idx="9926">
                  <c:v>17023.291415331802</c:v>
                </c:pt>
                <c:pt idx="9927">
                  <c:v>17023.569298356699</c:v>
                </c:pt>
                <c:pt idx="9928">
                  <c:v>17023.569298356699</c:v>
                </c:pt>
                <c:pt idx="9929">
                  <c:v>17023.569298390299</c:v>
                </c:pt>
                <c:pt idx="9930">
                  <c:v>17023.569298390299</c:v>
                </c:pt>
                <c:pt idx="9931">
                  <c:v>17023.569298390299</c:v>
                </c:pt>
                <c:pt idx="9932">
                  <c:v>17033.618066743002</c:v>
                </c:pt>
                <c:pt idx="9933">
                  <c:v>17039.548516131901</c:v>
                </c:pt>
                <c:pt idx="9934">
                  <c:v>17060.690447542001</c:v>
                </c:pt>
                <c:pt idx="9935">
                  <c:v>17061.775094049</c:v>
                </c:pt>
                <c:pt idx="9936">
                  <c:v>17104.030146269099</c:v>
                </c:pt>
                <c:pt idx="9937">
                  <c:v>17105.302729809599</c:v>
                </c:pt>
                <c:pt idx="9938">
                  <c:v>17105.302729821</c:v>
                </c:pt>
                <c:pt idx="9939">
                  <c:v>17111.217801048799</c:v>
                </c:pt>
                <c:pt idx="9940">
                  <c:v>17116.998123655001</c:v>
                </c:pt>
                <c:pt idx="9941">
                  <c:v>17123.2631504442</c:v>
                </c:pt>
                <c:pt idx="9942">
                  <c:v>17145.766487888901</c:v>
                </c:pt>
                <c:pt idx="9943">
                  <c:v>17146.146214619199</c:v>
                </c:pt>
                <c:pt idx="9944">
                  <c:v>17147.214013431199</c:v>
                </c:pt>
                <c:pt idx="9945">
                  <c:v>17155.285732122698</c:v>
                </c:pt>
                <c:pt idx="9946">
                  <c:v>17159.363342337299</c:v>
                </c:pt>
                <c:pt idx="9947">
                  <c:v>17173.996129896401</c:v>
                </c:pt>
                <c:pt idx="9948">
                  <c:v>17179.659864250501</c:v>
                </c:pt>
                <c:pt idx="9949">
                  <c:v>17187.974858429199</c:v>
                </c:pt>
                <c:pt idx="9950">
                  <c:v>17190.068892368199</c:v>
                </c:pt>
                <c:pt idx="9951">
                  <c:v>17190.4953599357</c:v>
                </c:pt>
                <c:pt idx="9952">
                  <c:v>17191.0347436433</c:v>
                </c:pt>
                <c:pt idx="9953">
                  <c:v>17191.164569992499</c:v>
                </c:pt>
                <c:pt idx="9954">
                  <c:v>17197.257831205599</c:v>
                </c:pt>
                <c:pt idx="9955">
                  <c:v>17197.646908571001</c:v>
                </c:pt>
                <c:pt idx="9956">
                  <c:v>17197.646908571001</c:v>
                </c:pt>
                <c:pt idx="9957">
                  <c:v>17197.646908605398</c:v>
                </c:pt>
                <c:pt idx="9958">
                  <c:v>17197.646908605398</c:v>
                </c:pt>
                <c:pt idx="9959">
                  <c:v>17214.5500690548</c:v>
                </c:pt>
                <c:pt idx="9960">
                  <c:v>17225.950984404401</c:v>
                </c:pt>
                <c:pt idx="9961">
                  <c:v>17234.768057756501</c:v>
                </c:pt>
                <c:pt idx="9962">
                  <c:v>17238.147874487498</c:v>
                </c:pt>
                <c:pt idx="9963">
                  <c:v>17240.6796397096</c:v>
                </c:pt>
                <c:pt idx="9964">
                  <c:v>17252.8699381724</c:v>
                </c:pt>
                <c:pt idx="9965">
                  <c:v>17278.107756483299</c:v>
                </c:pt>
                <c:pt idx="9966">
                  <c:v>17279.380340023799</c:v>
                </c:pt>
                <c:pt idx="9967">
                  <c:v>17281.6285294638</c:v>
                </c:pt>
                <c:pt idx="9968">
                  <c:v>17283.617363795602</c:v>
                </c:pt>
                <c:pt idx="9969">
                  <c:v>17284.0407981637</c:v>
                </c:pt>
                <c:pt idx="9970">
                  <c:v>17291.075733870199</c:v>
                </c:pt>
                <c:pt idx="9971">
                  <c:v>17307.916881235298</c:v>
                </c:pt>
                <c:pt idx="9972">
                  <c:v>17339.5397535804</c:v>
                </c:pt>
                <c:pt idx="9973">
                  <c:v>17362.052468644401</c:v>
                </c:pt>
                <c:pt idx="9974">
                  <c:v>17364.572970149999</c:v>
                </c:pt>
                <c:pt idx="9975">
                  <c:v>17365.112353857599</c:v>
                </c:pt>
                <c:pt idx="9976">
                  <c:v>17365.242180207199</c:v>
                </c:pt>
                <c:pt idx="9977">
                  <c:v>17366.189580095899</c:v>
                </c:pt>
                <c:pt idx="9978">
                  <c:v>17366.957885580101</c:v>
                </c:pt>
                <c:pt idx="9979">
                  <c:v>17368.289532694002</c:v>
                </c:pt>
                <c:pt idx="9980">
                  <c:v>17371.7245188206</c:v>
                </c:pt>
                <c:pt idx="9981">
                  <c:v>17379.5404565278</c:v>
                </c:pt>
                <c:pt idx="9982">
                  <c:v>17383.2631504442</c:v>
                </c:pt>
                <c:pt idx="9983">
                  <c:v>17394.6614171736</c:v>
                </c:pt>
                <c:pt idx="9984">
                  <c:v>17397.1026652771</c:v>
                </c:pt>
                <c:pt idx="9985">
                  <c:v>17405.655139770301</c:v>
                </c:pt>
                <c:pt idx="9986">
                  <c:v>17407.694719141298</c:v>
                </c:pt>
                <c:pt idx="9987">
                  <c:v>17408.845667971</c:v>
                </c:pt>
                <c:pt idx="9988">
                  <c:v>17437.851990307601</c:v>
                </c:pt>
                <c:pt idx="9989">
                  <c:v>17449.334925966301</c:v>
                </c:pt>
                <c:pt idx="9990">
                  <c:v>17450.731314109598</c:v>
                </c:pt>
                <c:pt idx="9991">
                  <c:v>17452.185366697599</c:v>
                </c:pt>
                <c:pt idx="9992">
                  <c:v>17453.457950238098</c:v>
                </c:pt>
                <c:pt idx="9993">
                  <c:v>17455.462143365199</c:v>
                </c:pt>
                <c:pt idx="9994">
                  <c:v>17457.261350735</c:v>
                </c:pt>
                <c:pt idx="9995">
                  <c:v>17460.227809044001</c:v>
                </c:pt>
                <c:pt idx="9996">
                  <c:v>17461.4324061386</c:v>
                </c:pt>
                <c:pt idx="9997">
                  <c:v>17465.1533440854</c:v>
                </c:pt>
                <c:pt idx="9998">
                  <c:v>17476.5779986288</c:v>
                </c:pt>
                <c:pt idx="9999">
                  <c:v>17481.802990492401</c:v>
                </c:pt>
              </c:numCache>
            </c:numRef>
          </c:xVal>
          <c:yVal>
            <c:numRef>
              <c:f>ALP!$B$1:$B$10000</c:f>
              <c:numCache>
                <c:formatCode>General</c:formatCode>
                <c:ptCount val="10000"/>
                <c:pt idx="0">
                  <c:v>5.8610004200662193E-10</c:v>
                </c:pt>
                <c:pt idx="1">
                  <c:v>5.8610004200662193E-10</c:v>
                </c:pt>
                <c:pt idx="2">
                  <c:v>5.8610004200662193E-10</c:v>
                </c:pt>
                <c:pt idx="3">
                  <c:v>5.8610004200662193E-10</c:v>
                </c:pt>
                <c:pt idx="4">
                  <c:v>1.3605591011888008E-9</c:v>
                </c:pt>
                <c:pt idx="5">
                  <c:v>1.3605591011888008E-9</c:v>
                </c:pt>
                <c:pt idx="6">
                  <c:v>1.3605591011888008E-9</c:v>
                </c:pt>
                <c:pt idx="7">
                  <c:v>1.3605591011888008E-9</c:v>
                </c:pt>
                <c:pt idx="8">
                  <c:v>2.9511690001354148E-9</c:v>
                </c:pt>
                <c:pt idx="9">
                  <c:v>2.9511690001354148E-9</c:v>
                </c:pt>
                <c:pt idx="10">
                  <c:v>2.9511690001354148E-9</c:v>
                </c:pt>
                <c:pt idx="11">
                  <c:v>2.9511690001354375E-9</c:v>
                </c:pt>
                <c:pt idx="12">
                  <c:v>6.0001409768697994E-9</c:v>
                </c:pt>
                <c:pt idx="13">
                  <c:v>6.0001409768697994E-9</c:v>
                </c:pt>
                <c:pt idx="14">
                  <c:v>6.0001409768698441E-9</c:v>
                </c:pt>
                <c:pt idx="15">
                  <c:v>6.0001409768698441E-9</c:v>
                </c:pt>
                <c:pt idx="16">
                  <c:v>1.2029880836820303E-8</c:v>
                </c:pt>
                <c:pt idx="17">
                  <c:v>1.2029880836820303E-8</c:v>
                </c:pt>
                <c:pt idx="18">
                  <c:v>1.2029880836820303E-8</c:v>
                </c:pt>
                <c:pt idx="19">
                  <c:v>1.2029880836820348E-8</c:v>
                </c:pt>
                <c:pt idx="20">
                  <c:v>1.7847262720264195E-8</c:v>
                </c:pt>
                <c:pt idx="21">
                  <c:v>1.8003448635132127E-8</c:v>
                </c:pt>
                <c:pt idx="22">
                  <c:v>1.8194262196176809E-8</c:v>
                </c:pt>
                <c:pt idx="23">
                  <c:v>1.8353392023134705E-8</c:v>
                </c:pt>
                <c:pt idx="24">
                  <c:v>2.378481323236461E-8</c:v>
                </c:pt>
                <c:pt idx="25">
                  <c:v>2.378481323236461E-8</c:v>
                </c:pt>
                <c:pt idx="26">
                  <c:v>2.378481323236461E-8</c:v>
                </c:pt>
                <c:pt idx="27">
                  <c:v>2.3784813232364703E-8</c:v>
                </c:pt>
                <c:pt idx="28">
                  <c:v>4.6374911463221101E-8</c:v>
                </c:pt>
                <c:pt idx="29">
                  <c:v>4.6374911463221101E-8</c:v>
                </c:pt>
                <c:pt idx="30">
                  <c:v>4.6374911463221101E-8</c:v>
                </c:pt>
                <c:pt idx="31">
                  <c:v>4.6374911463223504E-8</c:v>
                </c:pt>
                <c:pt idx="32">
                  <c:v>1.9722726398732869E-3</c:v>
                </c:pt>
                <c:pt idx="33">
                  <c:v>2.8602572348286372E-3</c:v>
                </c:pt>
                <c:pt idx="34">
                  <c:v>2.8737269674224642E-3</c:v>
                </c:pt>
                <c:pt idx="35">
                  <c:v>2.8901065710571828E-3</c:v>
                </c:pt>
                <c:pt idx="36">
                  <c:v>2.9037029633308645E-3</c:v>
                </c:pt>
                <c:pt idx="37">
                  <c:v>2.920236493967273E-3</c:v>
                </c:pt>
                <c:pt idx="38">
                  <c:v>4.4111989139669055E-3</c:v>
                </c:pt>
                <c:pt idx="39">
                  <c:v>4.4205360779337767E-3</c:v>
                </c:pt>
                <c:pt idx="40">
                  <c:v>4.4339132975239823E-3</c:v>
                </c:pt>
                <c:pt idx="41">
                  <c:v>4.4352601362162821E-3</c:v>
                </c:pt>
                <c:pt idx="42">
                  <c:v>4.4404447831243405E-3</c:v>
                </c:pt>
                <c:pt idx="43">
                  <c:v>4.4488443198572886E-3</c:v>
                </c:pt>
                <c:pt idx="44">
                  <c:v>4.4500563555166647E-3</c:v>
                </c:pt>
                <c:pt idx="45">
                  <c:v>4.4552280521505923E-3</c:v>
                </c:pt>
                <c:pt idx="46">
                  <c:v>4.4646484126362263E-3</c:v>
                </c:pt>
                <c:pt idx="47">
                  <c:v>4.4752762252378902E-3</c:v>
                </c:pt>
                <c:pt idx="48">
                  <c:v>4.4781447865760021E-3</c:v>
                </c:pt>
                <c:pt idx="49">
                  <c:v>4.4847344326795326E-3</c:v>
                </c:pt>
                <c:pt idx="50">
                  <c:v>4.4944315722276603E-3</c:v>
                </c:pt>
                <c:pt idx="51">
                  <c:v>4.4996492999350079E-3</c:v>
                </c:pt>
                <c:pt idx="52">
                  <c:v>4.5049011148253207E-3</c:v>
                </c:pt>
                <c:pt idx="53">
                  <c:v>4.5134094471149079E-3</c:v>
                </c:pt>
                <c:pt idx="54">
                  <c:v>4.5146371795208784E-3</c:v>
                </c:pt>
                <c:pt idx="55">
                  <c:v>5.6392109550385825E-3</c:v>
                </c:pt>
                <c:pt idx="56">
                  <c:v>6.6819476057585429E-3</c:v>
                </c:pt>
                <c:pt idx="57">
                  <c:v>6.6848772259761454E-3</c:v>
                </c:pt>
                <c:pt idx="58">
                  <c:v>6.6860740241298329E-3</c:v>
                </c:pt>
                <c:pt idx="59">
                  <c:v>6.7034430637731091E-3</c:v>
                </c:pt>
                <c:pt idx="60">
                  <c:v>6.714827939619715E-3</c:v>
                </c:pt>
                <c:pt idx="61">
                  <c:v>6.7485695374736665E-3</c:v>
                </c:pt>
                <c:pt idx="62">
                  <c:v>6.749776406989305E-3</c:v>
                </c:pt>
                <c:pt idx="63">
                  <c:v>6.7787722154517794E-3</c:v>
                </c:pt>
                <c:pt idx="64">
                  <c:v>6.8078780180308397E-3</c:v>
                </c:pt>
                <c:pt idx="65">
                  <c:v>6.8127974734351017E-3</c:v>
                </c:pt>
                <c:pt idx="66">
                  <c:v>7.0956983670032994E-3</c:v>
                </c:pt>
                <c:pt idx="67">
                  <c:v>7.0956983670032994E-3</c:v>
                </c:pt>
                <c:pt idx="68">
                  <c:v>7.0956983670032994E-3</c:v>
                </c:pt>
                <c:pt idx="69">
                  <c:v>7.0956983670032994E-3</c:v>
                </c:pt>
                <c:pt idx="70">
                  <c:v>8.2099380812251672E-3</c:v>
                </c:pt>
                <c:pt idx="71">
                  <c:v>8.3540529512119814E-3</c:v>
                </c:pt>
                <c:pt idx="72">
                  <c:v>9.3966759717215246E-3</c:v>
                </c:pt>
                <c:pt idx="73">
                  <c:v>9.9570833624644771E-3</c:v>
                </c:pt>
                <c:pt idx="74">
                  <c:v>9.977604913233953E-3</c:v>
                </c:pt>
                <c:pt idx="75">
                  <c:v>1.0014293296620402E-2</c:v>
                </c:pt>
                <c:pt idx="76">
                  <c:v>1.004744970604041E-2</c:v>
                </c:pt>
                <c:pt idx="77">
                  <c:v>1.0107367783608222E-2</c:v>
                </c:pt>
                <c:pt idx="78">
                  <c:v>1.0630760535269047E-2</c:v>
                </c:pt>
                <c:pt idx="79">
                  <c:v>1.0726431780610578E-2</c:v>
                </c:pt>
                <c:pt idx="80">
                  <c:v>1.2119071059375274E-2</c:v>
                </c:pt>
                <c:pt idx="81">
                  <c:v>1.2992511039239889E-2</c:v>
                </c:pt>
                <c:pt idx="82">
                  <c:v>1.3932958801137986E-2</c:v>
                </c:pt>
                <c:pt idx="83">
                  <c:v>1.4452678314482312E-2</c:v>
                </c:pt>
                <c:pt idx="84">
                  <c:v>1.4460156641159875E-2</c:v>
                </c:pt>
                <c:pt idx="85">
                  <c:v>1.4469977785798036E-2</c:v>
                </c:pt>
                <c:pt idx="86">
                  <c:v>1.4471998902841877E-2</c:v>
                </c:pt>
                <c:pt idx="87">
                  <c:v>1.4481024747614483E-2</c:v>
                </c:pt>
                <c:pt idx="88">
                  <c:v>1.4483849512169923E-2</c:v>
                </c:pt>
                <c:pt idx="89">
                  <c:v>1.4487037480650973E-2</c:v>
                </c:pt>
                <c:pt idx="90">
                  <c:v>1.4498898688852098E-2</c:v>
                </c:pt>
                <c:pt idx="91">
                  <c:v>1.450412706997339E-2</c:v>
                </c:pt>
                <c:pt idx="92">
                  <c:v>1.4504655190401649E-2</c:v>
                </c:pt>
                <c:pt idx="93">
                  <c:v>1.4516528812860365E-2</c:v>
                </c:pt>
                <c:pt idx="94">
                  <c:v>1.4528410800429228E-2</c:v>
                </c:pt>
                <c:pt idx="95">
                  <c:v>1.453827183274649E-2</c:v>
                </c:pt>
                <c:pt idx="96">
                  <c:v>1.4540301157764024E-2</c:v>
                </c:pt>
                <c:pt idx="97">
                  <c:v>1.4549271557059026E-2</c:v>
                </c:pt>
                <c:pt idx="98">
                  <c:v>1.4564857616398788E-2</c:v>
                </c:pt>
                <c:pt idx="99">
                  <c:v>1.4567310166916168E-2</c:v>
                </c:pt>
                <c:pt idx="100">
                  <c:v>1.457309003730432E-2</c:v>
                </c:pt>
                <c:pt idx="101">
                  <c:v>1.4576773639356189E-2</c:v>
                </c:pt>
                <c:pt idx="102">
                  <c:v>1.4585011855982358E-2</c:v>
                </c:pt>
                <c:pt idx="103">
                  <c:v>1.4594905940231872E-2</c:v>
                </c:pt>
                <c:pt idx="104">
                  <c:v>1.4596942066580937E-2</c:v>
                </c:pt>
                <c:pt idx="105">
                  <c:v>1.4612092312570796E-2</c:v>
                </c:pt>
                <c:pt idx="106">
                  <c:v>1.4621580813190883E-2</c:v>
                </c:pt>
                <c:pt idx="107">
                  <c:v>1.4624041580748846E-2</c:v>
                </c:pt>
                <c:pt idx="108">
                  <c:v>1.462984081502366E-2</c:v>
                </c:pt>
                <c:pt idx="109">
                  <c:v>1.4641802570198198E-2</c:v>
                </c:pt>
                <c:pt idx="110">
                  <c:v>1.4651729793813051E-2</c:v>
                </c:pt>
                <c:pt idx="111">
                  <c:v>1.4653772739482616E-2</c:v>
                </c:pt>
                <c:pt idx="112">
                  <c:v>1.4662896059161675E-2</c:v>
                </c:pt>
                <c:pt idx="113">
                  <c:v>1.4665751327549208E-2</c:v>
                </c:pt>
                <c:pt idx="114">
                  <c:v>1.4674788281768703E-2</c:v>
                </c:pt>
                <c:pt idx="115">
                  <c:v>1.4680962997986768E-2</c:v>
                </c:pt>
                <c:pt idx="116">
                  <c:v>1.4690489962488576E-2</c:v>
                </c:pt>
                <c:pt idx="117">
                  <c:v>1.4692960704610203E-2</c:v>
                </c:pt>
                <c:pt idx="118">
                  <c:v>1.4698783444559048E-2</c:v>
                </c:pt>
                <c:pt idx="119">
                  <c:v>1.4699741847377564E-2</c:v>
                </c:pt>
                <c:pt idx="120">
                  <c:v>1.4710793678116146E-2</c:v>
                </c:pt>
                <c:pt idx="121">
                  <c:v>1.4714112957416809E-2</c:v>
                </c:pt>
                <c:pt idx="122">
                  <c:v>1.4720761129141315E-2</c:v>
                </c:pt>
                <c:pt idx="123">
                  <c:v>1.472281235268634E-2</c:v>
                </c:pt>
                <c:pt idx="124">
                  <c:v>1.4731879545258859E-2</c:v>
                </c:pt>
                <c:pt idx="125">
                  <c:v>1.4738074920650142E-2</c:v>
                </c:pt>
                <c:pt idx="126">
                  <c:v>1.4747633757021445E-2</c:v>
                </c:pt>
                <c:pt idx="127">
                  <c:v>1.4750112764244563E-2</c:v>
                </c:pt>
                <c:pt idx="128">
                  <c:v>1.475595498132903E-2</c:v>
                </c:pt>
                <c:pt idx="129">
                  <c:v>1.4756605777282534E-2</c:v>
                </c:pt>
                <c:pt idx="130">
                  <c:v>1.7293874667429609E-2</c:v>
                </c:pt>
                <c:pt idx="131">
                  <c:v>1.7786595449035558E-2</c:v>
                </c:pt>
                <c:pt idx="132">
                  <c:v>1.8085821503315117E-2</c:v>
                </c:pt>
                <c:pt idx="133">
                  <c:v>1.8085821503315117E-2</c:v>
                </c:pt>
                <c:pt idx="134">
                  <c:v>1.8085821503315117E-2</c:v>
                </c:pt>
                <c:pt idx="135">
                  <c:v>1.8085821503315492E-2</c:v>
                </c:pt>
                <c:pt idx="136">
                  <c:v>2.0673631032712386E-2</c:v>
                </c:pt>
                <c:pt idx="137">
                  <c:v>2.0679134140495742E-2</c:v>
                </c:pt>
                <c:pt idx="138">
                  <c:v>2.0689701188425016E-2</c:v>
                </c:pt>
                <c:pt idx="139">
                  <c:v>2.0692488386281228E-2</c:v>
                </c:pt>
                <c:pt idx="140">
                  <c:v>2.0702269167804335E-2</c:v>
                </c:pt>
                <c:pt idx="141">
                  <c:v>2.0707278393716812E-2</c:v>
                </c:pt>
                <c:pt idx="142">
                  <c:v>2.0708570954515771E-2</c:v>
                </c:pt>
                <c:pt idx="143">
                  <c:v>2.0718358173255933E-2</c:v>
                </c:pt>
                <c:pt idx="144">
                  <c:v>2.0734012461686688E-2</c:v>
                </c:pt>
                <c:pt idx="145">
                  <c:v>2.0734457766173026E-2</c:v>
                </c:pt>
                <c:pt idx="146">
                  <c:v>2.0760385021428115E-2</c:v>
                </c:pt>
                <c:pt idx="147">
                  <c:v>2.0766242844808328E-2</c:v>
                </c:pt>
                <c:pt idx="148">
                  <c:v>2.0779681259850115E-2</c:v>
                </c:pt>
                <c:pt idx="149">
                  <c:v>2.0785171704434943E-2</c:v>
                </c:pt>
                <c:pt idx="150">
                  <c:v>2.0794989568970117E-2</c:v>
                </c:pt>
                <c:pt idx="151">
                  <c:v>2.0811139566662154E-2</c:v>
                </c:pt>
                <c:pt idx="152">
                  <c:v>2.0826853190014757E-2</c:v>
                </c:pt>
                <c:pt idx="153">
                  <c:v>2.08351375164877E-2</c:v>
                </c:pt>
                <c:pt idx="154">
                  <c:v>2.084302413494684E-2</c:v>
                </c:pt>
                <c:pt idx="155">
                  <c:v>2.0848565398885761E-2</c:v>
                </c:pt>
                <c:pt idx="156">
                  <c:v>2.0859205708253573E-2</c:v>
                </c:pt>
                <c:pt idx="157">
                  <c:v>2.0862012228507722E-2</c:v>
                </c:pt>
                <c:pt idx="158">
                  <c:v>2.0871860811630658E-2</c:v>
                </c:pt>
                <c:pt idx="159">
                  <c:v>2.0876904759538156E-2</c:v>
                </c:pt>
                <c:pt idx="160">
                  <c:v>2.0884079171923427E-2</c:v>
                </c:pt>
                <c:pt idx="161">
                  <c:v>2.0888061333799807E-2</c:v>
                </c:pt>
                <c:pt idx="162">
                  <c:v>2.0903824108801962E-2</c:v>
                </c:pt>
                <c:pt idx="163">
                  <c:v>2.090427249908991E-2</c:v>
                </c:pt>
                <c:pt idx="164">
                  <c:v>2.0920045627913577E-2</c:v>
                </c:pt>
                <c:pt idx="165">
                  <c:v>2.0936277800608215E-2</c:v>
                </c:pt>
                <c:pt idx="166">
                  <c:v>2.0948972470553974E-2</c:v>
                </c:pt>
                <c:pt idx="167">
                  <c:v>2.0955337776048025E-2</c:v>
                </c:pt>
                <c:pt idx="168">
                  <c:v>2.0965223637038805E-2</c:v>
                </c:pt>
                <c:pt idx="169">
                  <c:v>2.0968774127973523E-2</c:v>
                </c:pt>
                <c:pt idx="170">
                  <c:v>2.0981035680242739E-2</c:v>
                </c:pt>
                <c:pt idx="171">
                  <c:v>2.0981485471870082E-2</c:v>
                </c:pt>
                <c:pt idx="172">
                  <c:v>2.1013590785435632E-2</c:v>
                </c:pt>
                <c:pt idx="173">
                  <c:v>2.1029884361574963E-2</c:v>
                </c:pt>
                <c:pt idx="174">
                  <c:v>2.1032710305705658E-2</c:v>
                </c:pt>
                <c:pt idx="175">
                  <c:v>2.1042627046477701E-2</c:v>
                </c:pt>
                <c:pt idx="176">
                  <c:v>2.1058939670853295E-2</c:v>
                </c:pt>
                <c:pt idx="177">
                  <c:v>2.1059611951817547E-2</c:v>
                </c:pt>
                <c:pt idx="178">
                  <c:v>2.1074811501860479E-2</c:v>
                </c:pt>
                <c:pt idx="179">
                  <c:v>2.1083179226600753E-2</c:v>
                </c:pt>
                <c:pt idx="180">
                  <c:v>2.1084788473234799E-2</c:v>
                </c:pt>
                <c:pt idx="181">
                  <c:v>2.2102149328579825E-2</c:v>
                </c:pt>
                <c:pt idx="182">
                  <c:v>2.3715136440600023E-2</c:v>
                </c:pt>
                <c:pt idx="183">
                  <c:v>2.412197138091407E-2</c:v>
                </c:pt>
                <c:pt idx="184">
                  <c:v>2.412197138091407E-2</c:v>
                </c:pt>
                <c:pt idx="185">
                  <c:v>2.4121971380914528E-2</c:v>
                </c:pt>
                <c:pt idx="186">
                  <c:v>2.4121971380914528E-2</c:v>
                </c:pt>
                <c:pt idx="187">
                  <c:v>2.469052780355098E-2</c:v>
                </c:pt>
                <c:pt idx="188">
                  <c:v>2.6486595271409657E-2</c:v>
                </c:pt>
                <c:pt idx="189">
                  <c:v>2.7670695895388051E-2</c:v>
                </c:pt>
                <c:pt idx="190">
                  <c:v>2.9035879114245444E-2</c:v>
                </c:pt>
                <c:pt idx="191">
                  <c:v>2.9039217950275486E-2</c:v>
                </c:pt>
                <c:pt idx="192">
                  <c:v>2.9057249271361659E-2</c:v>
                </c:pt>
                <c:pt idx="193">
                  <c:v>2.9059723794426437E-2</c:v>
                </c:pt>
                <c:pt idx="194">
                  <c:v>2.9117577516908133E-2</c:v>
                </c:pt>
                <c:pt idx="195">
                  <c:v>2.9137588649522352E-2</c:v>
                </c:pt>
                <c:pt idx="196">
                  <c:v>2.9138997618479559E-2</c:v>
                </c:pt>
                <c:pt idx="197">
                  <c:v>2.9143556131589629E-2</c:v>
                </c:pt>
                <c:pt idx="198">
                  <c:v>2.9159020979491326E-2</c:v>
                </c:pt>
                <c:pt idx="199">
                  <c:v>2.9182949641885302E-2</c:v>
                </c:pt>
                <c:pt idx="200">
                  <c:v>2.9193610479611703E-2</c:v>
                </c:pt>
                <c:pt idx="201">
                  <c:v>2.9229866197003671E-2</c:v>
                </c:pt>
                <c:pt idx="202">
                  <c:v>2.9240280742328945E-2</c:v>
                </c:pt>
                <c:pt idx="203">
                  <c:v>2.9241007061796571E-2</c:v>
                </c:pt>
                <c:pt idx="204">
                  <c:v>2.9261088629825422E-2</c:v>
                </c:pt>
                <c:pt idx="205">
                  <c:v>2.9285086839602126E-2</c:v>
                </c:pt>
                <c:pt idx="206">
                  <c:v>2.9343312945282699E-2</c:v>
                </c:pt>
                <c:pt idx="207">
                  <c:v>2.9356575665834394E-2</c:v>
                </c:pt>
                <c:pt idx="208">
                  <c:v>2.9363452842161301E-2</c:v>
                </c:pt>
                <c:pt idx="209">
                  <c:v>2.9366822937373579E-2</c:v>
                </c:pt>
                <c:pt idx="210">
                  <c:v>2.9385023058461669E-2</c:v>
                </c:pt>
                <c:pt idx="211">
                  <c:v>2.9409105639647302E-2</c:v>
                </c:pt>
                <c:pt idx="212">
                  <c:v>2.9456323895695739E-2</c:v>
                </c:pt>
                <c:pt idx="213">
                  <c:v>2.946680539729472E-2</c:v>
                </c:pt>
                <c:pt idx="214">
                  <c:v>2.9467536386199346E-2</c:v>
                </c:pt>
                <c:pt idx="215">
                  <c:v>2.9487747044539898E-2</c:v>
                </c:pt>
                <c:pt idx="216">
                  <c:v>2.9511899494895726E-2</c:v>
                </c:pt>
                <c:pt idx="217">
                  <c:v>2.9522660022216304E-2</c:v>
                </c:pt>
                <c:pt idx="218">
                  <c:v>2.9525721981847646E-2</c:v>
                </c:pt>
                <c:pt idx="219">
                  <c:v>2.9559254703411402E-2</c:v>
                </c:pt>
                <c:pt idx="220">
                  <c:v>2.9570499707253072E-2</c:v>
                </c:pt>
                <c:pt idx="221">
                  <c:v>3.1767138208677777E-2</c:v>
                </c:pt>
                <c:pt idx="222">
                  <c:v>3.1767138208677777E-2</c:v>
                </c:pt>
                <c:pt idx="223">
                  <c:v>3.1767138208677777E-2</c:v>
                </c:pt>
                <c:pt idx="224">
                  <c:v>3.1767138208677777E-2</c:v>
                </c:pt>
                <c:pt idx="225">
                  <c:v>3.3910545029500333E-2</c:v>
                </c:pt>
                <c:pt idx="226">
                  <c:v>3.4005414217451402E-2</c:v>
                </c:pt>
                <c:pt idx="227">
                  <c:v>3.4141586370290862E-2</c:v>
                </c:pt>
                <c:pt idx="228">
                  <c:v>3.4336363457181815E-2</c:v>
                </c:pt>
                <c:pt idx="229">
                  <c:v>3.511095671759628E-2</c:v>
                </c:pt>
                <c:pt idx="230">
                  <c:v>3.912367230167281E-2</c:v>
                </c:pt>
                <c:pt idx="231">
                  <c:v>4.0025908532498294E-2</c:v>
                </c:pt>
                <c:pt idx="232">
                  <c:v>4.0154850096430418E-2</c:v>
                </c:pt>
                <c:pt idx="233">
                  <c:v>4.0161725897706224E-2</c:v>
                </c:pt>
                <c:pt idx="234">
                  <c:v>4.0226870849491586E-2</c:v>
                </c:pt>
                <c:pt idx="235">
                  <c:v>4.0319053911027011E-2</c:v>
                </c:pt>
                <c:pt idx="236">
                  <c:v>4.03426671066133E-2</c:v>
                </c:pt>
                <c:pt idx="237">
                  <c:v>4.0521210261732124E-2</c:v>
                </c:pt>
                <c:pt idx="238">
                  <c:v>4.0637693808855006E-2</c:v>
                </c:pt>
                <c:pt idx="239">
                  <c:v>4.07189846407938E-2</c:v>
                </c:pt>
                <c:pt idx="240">
                  <c:v>4.1312457996357653E-2</c:v>
                </c:pt>
                <c:pt idx="241">
                  <c:v>4.1312457996357653E-2</c:v>
                </c:pt>
                <c:pt idx="242">
                  <c:v>4.1312457996357653E-2</c:v>
                </c:pt>
                <c:pt idx="243">
                  <c:v>4.1312457996357653E-2</c:v>
                </c:pt>
                <c:pt idx="244">
                  <c:v>4.192285867839611E-2</c:v>
                </c:pt>
                <c:pt idx="245">
                  <c:v>4.672091836189448E-2</c:v>
                </c:pt>
                <c:pt idx="246">
                  <c:v>4.7392426672354153E-2</c:v>
                </c:pt>
                <c:pt idx="247">
                  <c:v>4.8845467066486806E-2</c:v>
                </c:pt>
                <c:pt idx="248">
                  <c:v>4.9251294433753395E-2</c:v>
                </c:pt>
                <c:pt idx="249">
                  <c:v>5.2092986090625681E-2</c:v>
                </c:pt>
                <c:pt idx="250">
                  <c:v>5.215105886512128E-2</c:v>
                </c:pt>
                <c:pt idx="251">
                  <c:v>5.3060637269664604E-2</c:v>
                </c:pt>
                <c:pt idx="252">
                  <c:v>5.3060637269664604E-2</c:v>
                </c:pt>
                <c:pt idx="253">
                  <c:v>5.3060637269664604E-2</c:v>
                </c:pt>
                <c:pt idx="254">
                  <c:v>5.3060637269664604E-2</c:v>
                </c:pt>
                <c:pt idx="255">
                  <c:v>5.4161101705139686E-2</c:v>
                </c:pt>
                <c:pt idx="256">
                  <c:v>5.416929726796036E-2</c:v>
                </c:pt>
                <c:pt idx="257">
                  <c:v>5.4178039527259164E-2</c:v>
                </c:pt>
                <c:pt idx="258">
                  <c:v>5.4260863343841045E-2</c:v>
                </c:pt>
                <c:pt idx="259">
                  <c:v>5.4276240720778648E-2</c:v>
                </c:pt>
                <c:pt idx="260">
                  <c:v>5.4320843667979346E-2</c:v>
                </c:pt>
                <c:pt idx="261">
                  <c:v>5.4365406114477204E-2</c:v>
                </c:pt>
                <c:pt idx="262">
                  <c:v>5.4378047556298485E-2</c:v>
                </c:pt>
                <c:pt idx="263">
                  <c:v>5.4534663308092243E-2</c:v>
                </c:pt>
                <c:pt idx="264">
                  <c:v>5.4551693480083485E-2</c:v>
                </c:pt>
                <c:pt idx="265">
                  <c:v>5.463496874809734E-2</c:v>
                </c:pt>
                <c:pt idx="266">
                  <c:v>5.471259748115611E-2</c:v>
                </c:pt>
                <c:pt idx="267">
                  <c:v>5.4721409020781035E-2</c:v>
                </c:pt>
                <c:pt idx="268">
                  <c:v>5.4740081051470914E-2</c:v>
                </c:pt>
                <c:pt idx="269">
                  <c:v>5.4910259615508501E-2</c:v>
                </c:pt>
                <c:pt idx="270">
                  <c:v>5.4923001124958869E-2</c:v>
                </c:pt>
                <c:pt idx="271">
                  <c:v>5.4927382444118759E-2</c:v>
                </c:pt>
                <c:pt idx="272">
                  <c:v>5.4953253192901765E-2</c:v>
                </c:pt>
                <c:pt idx="273">
                  <c:v>5.5056775702020208E-2</c:v>
                </c:pt>
                <c:pt idx="274">
                  <c:v>6.2461924088875298E-2</c:v>
                </c:pt>
                <c:pt idx="275">
                  <c:v>6.3041336697644432E-2</c:v>
                </c:pt>
                <c:pt idx="276">
                  <c:v>6.7314324212409557E-2</c:v>
                </c:pt>
                <c:pt idx="277">
                  <c:v>6.7314324212409557E-2</c:v>
                </c:pt>
                <c:pt idx="278">
                  <c:v>6.7314324212409557E-2</c:v>
                </c:pt>
                <c:pt idx="279">
                  <c:v>6.7314324212409557E-2</c:v>
                </c:pt>
                <c:pt idx="280">
                  <c:v>7.0421716633119816E-2</c:v>
                </c:pt>
                <c:pt idx="281">
                  <c:v>7.1988221856949558E-2</c:v>
                </c:pt>
                <c:pt idx="282">
                  <c:v>7.2007179418420719E-2</c:v>
                </c:pt>
                <c:pt idx="283">
                  <c:v>7.2009677279032805E-2</c:v>
                </c:pt>
                <c:pt idx="284">
                  <c:v>7.2031344866072503E-2</c:v>
                </c:pt>
                <c:pt idx="285">
                  <c:v>7.205145648931767E-2</c:v>
                </c:pt>
                <c:pt idx="286">
                  <c:v>7.2095754429664968E-2</c:v>
                </c:pt>
                <c:pt idx="287">
                  <c:v>7.2106044157852905E-2</c:v>
                </c:pt>
                <c:pt idx="288">
                  <c:v>7.2138045953853119E-2</c:v>
                </c:pt>
                <c:pt idx="289">
                  <c:v>7.2140073244686617E-2</c:v>
                </c:pt>
                <c:pt idx="290">
                  <c:v>7.2143181825364361E-2</c:v>
                </c:pt>
                <c:pt idx="291">
                  <c:v>7.2228773519639966E-2</c:v>
                </c:pt>
                <c:pt idx="292">
                  <c:v>7.2242076760604623E-2</c:v>
                </c:pt>
                <c:pt idx="293">
                  <c:v>7.2262233466825407E-2</c:v>
                </c:pt>
                <c:pt idx="294">
                  <c:v>7.2270256556013601E-2</c:v>
                </c:pt>
                <c:pt idx="295">
                  <c:v>7.2306630691137019E-2</c:v>
                </c:pt>
                <c:pt idx="296">
                  <c:v>7.2316943478314827E-2</c:v>
                </c:pt>
                <c:pt idx="297">
                  <c:v>7.234901698186158E-2</c:v>
                </c:pt>
                <c:pt idx="298">
                  <c:v>7.2351048814932137E-2</c:v>
                </c:pt>
                <c:pt idx="299">
                  <c:v>7.236007746643805E-2</c:v>
                </c:pt>
                <c:pt idx="300">
                  <c:v>7.2393455054203804E-2</c:v>
                </c:pt>
                <c:pt idx="301">
                  <c:v>7.2454431077118173E-2</c:v>
                </c:pt>
                <c:pt idx="302">
                  <c:v>7.2473482657698388E-2</c:v>
                </c:pt>
                <c:pt idx="303">
                  <c:v>7.2475992905557493E-2</c:v>
                </c:pt>
                <c:pt idx="304">
                  <c:v>7.2497767939784213E-2</c:v>
                </c:pt>
                <c:pt idx="305">
                  <c:v>7.2517979283835632E-2</c:v>
                </c:pt>
                <c:pt idx="306">
                  <c:v>7.2528315157366463E-2</c:v>
                </c:pt>
                <c:pt idx="307">
                  <c:v>7.256249683422264E-2</c:v>
                </c:pt>
                <c:pt idx="308">
                  <c:v>7.257154569298499E-2</c:v>
                </c:pt>
                <c:pt idx="309">
                  <c:v>7.2572837567467921E-2</c:v>
                </c:pt>
                <c:pt idx="310">
                  <c:v>7.2590868731238212E-2</c:v>
                </c:pt>
                <c:pt idx="311">
                  <c:v>7.2604997976089464E-2</c:v>
                </c:pt>
                <c:pt idx="312">
                  <c:v>7.2607035314063567E-2</c:v>
                </c:pt>
                <c:pt idx="313">
                  <c:v>7.2610159300443455E-2</c:v>
                </c:pt>
                <c:pt idx="314">
                  <c:v>7.2666110424485966E-2</c:v>
                </c:pt>
                <c:pt idx="315">
                  <c:v>7.2709544222233247E-2</c:v>
                </c:pt>
                <c:pt idx="316">
                  <c:v>7.272980076748381E-2</c:v>
                </c:pt>
                <c:pt idx="317">
                  <c:v>7.277441786207664E-2</c:v>
                </c:pt>
                <c:pt idx="318">
                  <c:v>7.2784781714730712E-2</c:v>
                </c:pt>
                <c:pt idx="319">
                  <c:v>7.2817014018731072E-2</c:v>
                </c:pt>
                <c:pt idx="320">
                  <c:v>7.28175456902517E-2</c:v>
                </c:pt>
                <c:pt idx="321">
                  <c:v>7.2819055910837385E-2</c:v>
                </c:pt>
                <c:pt idx="322">
                  <c:v>7.2828129259430011E-2</c:v>
                </c:pt>
                <c:pt idx="323">
                  <c:v>7.288332556304998E-2</c:v>
                </c:pt>
                <c:pt idx="324">
                  <c:v>7.2908394891633213E-2</c:v>
                </c:pt>
                <c:pt idx="325">
                  <c:v>7.2922949854870203E-2</c:v>
                </c:pt>
                <c:pt idx="326">
                  <c:v>7.2942095700825285E-2</c:v>
                </c:pt>
                <c:pt idx="327">
                  <c:v>7.2966501131133996E-2</c:v>
                </c:pt>
                <c:pt idx="328">
                  <c:v>7.2986812457032063E-2</c:v>
                </c:pt>
                <c:pt idx="329">
                  <c:v>7.2997199456353981E-2</c:v>
                </c:pt>
                <c:pt idx="330">
                  <c:v>7.3031550192078451E-2</c:v>
                </c:pt>
                <c:pt idx="331">
                  <c:v>7.304064380068713E-2</c:v>
                </c:pt>
                <c:pt idx="332">
                  <c:v>7.3060062391409913E-2</c:v>
                </c:pt>
                <c:pt idx="333">
                  <c:v>7.3074261499765425E-2</c:v>
                </c:pt>
                <c:pt idx="334">
                  <c:v>7.3076308911146068E-2</c:v>
                </c:pt>
                <c:pt idx="335">
                  <c:v>7.3117008609407563E-2</c:v>
                </c:pt>
                <c:pt idx="336">
                  <c:v>7.3117008609407563E-2</c:v>
                </c:pt>
                <c:pt idx="337">
                  <c:v>7.3117008609407563E-2</c:v>
                </c:pt>
                <c:pt idx="338">
                  <c:v>7.3117008609407563E-2</c:v>
                </c:pt>
                <c:pt idx="339">
                  <c:v>7.3117008609407563E-2</c:v>
                </c:pt>
                <c:pt idx="340">
                  <c:v>7.3117008610295117E-2</c:v>
                </c:pt>
                <c:pt idx="341">
                  <c:v>7.3117008610295117E-2</c:v>
                </c:pt>
                <c:pt idx="342">
                  <c:v>7.3117008610738402E-2</c:v>
                </c:pt>
                <c:pt idx="343">
                  <c:v>7.3117008611181603E-2</c:v>
                </c:pt>
                <c:pt idx="344">
                  <c:v>7.3117008612955572E-2</c:v>
                </c:pt>
                <c:pt idx="345">
                  <c:v>7.3117008612955572E-2</c:v>
                </c:pt>
                <c:pt idx="346">
                  <c:v>7.3117008612955572E-2</c:v>
                </c:pt>
                <c:pt idx="347">
                  <c:v>7.3117008612955572E-2</c:v>
                </c:pt>
                <c:pt idx="348">
                  <c:v>7.3117008612955572E-2</c:v>
                </c:pt>
                <c:pt idx="349">
                  <c:v>7.3117008612955572E-2</c:v>
                </c:pt>
                <c:pt idx="350">
                  <c:v>7.6071111236016439E-2</c:v>
                </c:pt>
                <c:pt idx="351">
                  <c:v>8.2920031653903187E-2</c:v>
                </c:pt>
                <c:pt idx="352">
                  <c:v>8.3888177698574609E-2</c:v>
                </c:pt>
                <c:pt idx="353">
                  <c:v>8.4038080225152509E-2</c:v>
                </c:pt>
                <c:pt idx="354">
                  <c:v>8.5655553480281144E-2</c:v>
                </c:pt>
                <c:pt idx="355">
                  <c:v>8.5655553480281144E-2</c:v>
                </c:pt>
                <c:pt idx="356">
                  <c:v>8.5655553480281144E-2</c:v>
                </c:pt>
                <c:pt idx="357">
                  <c:v>8.5655553480281144E-2</c:v>
                </c:pt>
                <c:pt idx="358">
                  <c:v>8.7987695308999289E-2</c:v>
                </c:pt>
                <c:pt idx="359">
                  <c:v>9.1070206769179374E-2</c:v>
                </c:pt>
                <c:pt idx="360">
                  <c:v>9.116847583972694E-2</c:v>
                </c:pt>
                <c:pt idx="361">
                  <c:v>9.1654396383233666E-2</c:v>
                </c:pt>
                <c:pt idx="362">
                  <c:v>9.2099379158822992E-2</c:v>
                </c:pt>
                <c:pt idx="363">
                  <c:v>9.37574972534891E-2</c:v>
                </c:pt>
                <c:pt idx="364">
                  <c:v>9.3908522467552977E-2</c:v>
                </c:pt>
                <c:pt idx="365">
                  <c:v>9.4017359458022268E-2</c:v>
                </c:pt>
                <c:pt idx="366">
                  <c:v>9.4027509767026091E-2</c:v>
                </c:pt>
                <c:pt idx="367">
                  <c:v>9.4081635787060525E-2</c:v>
                </c:pt>
                <c:pt idx="368">
                  <c:v>9.411385426324359E-2</c:v>
                </c:pt>
                <c:pt idx="369">
                  <c:v>9.413862732719204E-2</c:v>
                </c:pt>
                <c:pt idx="370">
                  <c:v>9.417702824111282E-2</c:v>
                </c:pt>
                <c:pt idx="371">
                  <c:v>9.4188567699390546E-2</c:v>
                </c:pt>
                <c:pt idx="372">
                  <c:v>9.4199996334202188E-2</c:v>
                </c:pt>
                <c:pt idx="373">
                  <c:v>9.420048900726595E-2</c:v>
                </c:pt>
                <c:pt idx="374">
                  <c:v>9.4203299800382001E-2</c:v>
                </c:pt>
                <c:pt idx="375">
                  <c:v>9.4206904177830217E-2</c:v>
                </c:pt>
                <c:pt idx="376">
                  <c:v>9.4231217740723919E-2</c:v>
                </c:pt>
                <c:pt idx="377">
                  <c:v>9.4242023482843593E-2</c:v>
                </c:pt>
                <c:pt idx="378">
                  <c:v>9.4264942365484869E-2</c:v>
                </c:pt>
                <c:pt idx="379">
                  <c:v>9.4268686151631642E-2</c:v>
                </c:pt>
                <c:pt idx="380">
                  <c:v>9.4274857060008196E-2</c:v>
                </c:pt>
                <c:pt idx="381">
                  <c:v>9.4313339550120723E-2</c:v>
                </c:pt>
                <c:pt idx="382">
                  <c:v>9.4313339550122097E-2</c:v>
                </c:pt>
                <c:pt idx="383">
                  <c:v>9.4327915474551993E-2</c:v>
                </c:pt>
                <c:pt idx="384">
                  <c:v>9.4339263195202361E-2</c:v>
                </c:pt>
                <c:pt idx="385">
                  <c:v>9.4354210828815802E-2</c:v>
                </c:pt>
                <c:pt idx="386">
                  <c:v>9.4371546722483823E-2</c:v>
                </c:pt>
                <c:pt idx="387">
                  <c:v>9.4434620909448042E-2</c:v>
                </c:pt>
                <c:pt idx="388">
                  <c:v>9.4446410972983577E-2</c:v>
                </c:pt>
                <c:pt idx="389">
                  <c:v>9.445065234387344E-2</c:v>
                </c:pt>
                <c:pt idx="390">
                  <c:v>9.4480113773517421E-2</c:v>
                </c:pt>
                <c:pt idx="391">
                  <c:v>9.4489147083742647E-2</c:v>
                </c:pt>
                <c:pt idx="392">
                  <c:v>9.4494295733784914E-2</c:v>
                </c:pt>
                <c:pt idx="393">
                  <c:v>9.4522939754081881E-2</c:v>
                </c:pt>
                <c:pt idx="394">
                  <c:v>9.4554301092999782E-2</c:v>
                </c:pt>
                <c:pt idx="395">
                  <c:v>9.4572151935712792E-2</c:v>
                </c:pt>
                <c:pt idx="396">
                  <c:v>9.4587214856307805E-2</c:v>
                </c:pt>
                <c:pt idx="397">
                  <c:v>9.4597410503327539E-2</c:v>
                </c:pt>
                <c:pt idx="398">
                  <c:v>9.4622943976998455E-2</c:v>
                </c:pt>
                <c:pt idx="399">
                  <c:v>9.4629759136958813E-2</c:v>
                </c:pt>
                <c:pt idx="400">
                  <c:v>9.4651778250426283E-2</c:v>
                </c:pt>
                <c:pt idx="401">
                  <c:v>9.4684140586255183E-2</c:v>
                </c:pt>
                <c:pt idx="402">
                  <c:v>9.4704774329795696E-2</c:v>
                </c:pt>
                <c:pt idx="403">
                  <c:v>9.4709024250801882E-2</c:v>
                </c:pt>
                <c:pt idx="404">
                  <c:v>9.4747596582950094E-2</c:v>
                </c:pt>
                <c:pt idx="405">
                  <c:v>9.4770667189315885E-2</c:v>
                </c:pt>
                <c:pt idx="406">
                  <c:v>9.4771162061073638E-2</c:v>
                </c:pt>
                <c:pt idx="407">
                  <c:v>9.4812881889534906E-2</c:v>
                </c:pt>
                <c:pt idx="408">
                  <c:v>9.4835903035566105E-2</c:v>
                </c:pt>
                <c:pt idx="409">
                  <c:v>9.4839663525366796E-2</c:v>
                </c:pt>
                <c:pt idx="410">
                  <c:v>9.4845861965740477E-2</c:v>
                </c:pt>
                <c:pt idx="411">
                  <c:v>9.4882601805792638E-2</c:v>
                </c:pt>
                <c:pt idx="412">
                  <c:v>9.4910555409401756E-2</c:v>
                </c:pt>
                <c:pt idx="413">
                  <c:v>9.4942982918196306E-2</c:v>
                </c:pt>
                <c:pt idx="414">
                  <c:v>9.4956457435866642E-2</c:v>
                </c:pt>
                <c:pt idx="415">
                  <c:v>9.4967916688279447E-2</c:v>
                </c:pt>
                <c:pt idx="416">
                  <c:v>9.5006338349328007E-2</c:v>
                </c:pt>
                <c:pt idx="417">
                  <c:v>9.5018180975134023E-2</c:v>
                </c:pt>
                <c:pt idx="418">
                  <c:v>9.5030179594212422E-2</c:v>
                </c:pt>
                <c:pt idx="419">
                  <c:v>9.5061107587694746E-2</c:v>
                </c:pt>
                <c:pt idx="420">
                  <c:v>9.5066279185965996E-2</c:v>
                </c:pt>
                <c:pt idx="421">
                  <c:v>9.5071983392829129E-2</c:v>
                </c:pt>
                <c:pt idx="422">
                  <c:v>9.5095050867242084E-2</c:v>
                </c:pt>
                <c:pt idx="423">
                  <c:v>9.5097168071026292E-2</c:v>
                </c:pt>
                <c:pt idx="424">
                  <c:v>9.5105029837805388E-2</c:v>
                </c:pt>
                <c:pt idx="425">
                  <c:v>9.5108543561035916E-2</c:v>
                </c:pt>
                <c:pt idx="426">
                  <c:v>9.5126551958544733E-2</c:v>
                </c:pt>
                <c:pt idx="427">
                  <c:v>9.5169853440493932E-2</c:v>
                </c:pt>
                <c:pt idx="428">
                  <c:v>9.5184897944233487E-2</c:v>
                </c:pt>
                <c:pt idx="429">
                  <c:v>9.5202346177077277E-2</c:v>
                </c:pt>
                <c:pt idx="430">
                  <c:v>9.523598661499455E-2</c:v>
                </c:pt>
                <c:pt idx="431">
                  <c:v>9.5263520719901643E-2</c:v>
                </c:pt>
                <c:pt idx="432">
                  <c:v>9.5265829019646905E-2</c:v>
                </c:pt>
                <c:pt idx="433">
                  <c:v>9.5277695457634259E-2</c:v>
                </c:pt>
                <c:pt idx="434">
                  <c:v>9.5281964302620259E-2</c:v>
                </c:pt>
                <c:pt idx="435">
                  <c:v>9.531161655788721E-2</c:v>
                </c:pt>
                <c:pt idx="436">
                  <c:v>9.5313765363145286E-2</c:v>
                </c:pt>
                <c:pt idx="437">
                  <c:v>9.5320708372953103E-2</c:v>
                </c:pt>
                <c:pt idx="438">
                  <c:v>9.5343881683841891E-2</c:v>
                </c:pt>
                <c:pt idx="439">
                  <c:v>9.5354719882428107E-2</c:v>
                </c:pt>
                <c:pt idx="440">
                  <c:v>9.5361715452187065E-2</c:v>
                </c:pt>
                <c:pt idx="441">
                  <c:v>9.5386284285333203E-2</c:v>
                </c:pt>
                <c:pt idx="442">
                  <c:v>9.5395432844566128E-2</c:v>
                </c:pt>
                <c:pt idx="443">
                  <c:v>9.5395432844566128E-2</c:v>
                </c:pt>
                <c:pt idx="444">
                  <c:v>9.5395432844566128E-2</c:v>
                </c:pt>
                <c:pt idx="445">
                  <c:v>9.5395432844566128E-2</c:v>
                </c:pt>
                <c:pt idx="446">
                  <c:v>9.5395432844566128E-2</c:v>
                </c:pt>
                <c:pt idx="447">
                  <c:v>9.5395432845682387E-2</c:v>
                </c:pt>
                <c:pt idx="448">
                  <c:v>9.5395432845682387E-2</c:v>
                </c:pt>
                <c:pt idx="449">
                  <c:v>9.539543284624051E-2</c:v>
                </c:pt>
                <c:pt idx="450">
                  <c:v>9.53954328467988E-2</c:v>
                </c:pt>
                <c:pt idx="451">
                  <c:v>9.5395432849029904E-2</c:v>
                </c:pt>
                <c:pt idx="452">
                  <c:v>9.5395432849029904E-2</c:v>
                </c:pt>
                <c:pt idx="453">
                  <c:v>9.5395432849029904E-2</c:v>
                </c:pt>
                <c:pt idx="454">
                  <c:v>9.5395432849029904E-2</c:v>
                </c:pt>
                <c:pt idx="455">
                  <c:v>9.5395432849029904E-2</c:v>
                </c:pt>
                <c:pt idx="456">
                  <c:v>9.5395432849029904E-2</c:v>
                </c:pt>
                <c:pt idx="457">
                  <c:v>9.6899602007204252E-2</c:v>
                </c:pt>
                <c:pt idx="458">
                  <c:v>9.8421111884704912E-2</c:v>
                </c:pt>
                <c:pt idx="459">
                  <c:v>0.10686485990361645</c:v>
                </c:pt>
                <c:pt idx="460">
                  <c:v>0.10904988809400279</c:v>
                </c:pt>
                <c:pt idx="461">
                  <c:v>0.10904988809400279</c:v>
                </c:pt>
                <c:pt idx="462">
                  <c:v>0.10904988809400279</c:v>
                </c:pt>
                <c:pt idx="463">
                  <c:v>0.10904988809400279</c:v>
                </c:pt>
                <c:pt idx="464">
                  <c:v>0.10907309740703053</c:v>
                </c:pt>
                <c:pt idx="465">
                  <c:v>0.11836146776656346</c:v>
                </c:pt>
                <c:pt idx="466">
                  <c:v>0.12063728001610331</c:v>
                </c:pt>
                <c:pt idx="467">
                  <c:v>0.12065037559092077</c:v>
                </c:pt>
                <c:pt idx="468">
                  <c:v>0.12065885183858767</c:v>
                </c:pt>
                <c:pt idx="469">
                  <c:v>0.12069082373681558</c:v>
                </c:pt>
                <c:pt idx="470">
                  <c:v>0.12069288290060132</c:v>
                </c:pt>
                <c:pt idx="471">
                  <c:v>0.12070794228467614</c:v>
                </c:pt>
                <c:pt idx="472">
                  <c:v>0.12070857982600973</c:v>
                </c:pt>
                <c:pt idx="473">
                  <c:v>0.12070885607373376</c:v>
                </c:pt>
                <c:pt idx="474">
                  <c:v>0.12071516856547738</c:v>
                </c:pt>
                <c:pt idx="475">
                  <c:v>0.12071736297578568</c:v>
                </c:pt>
                <c:pt idx="476">
                  <c:v>0.12072823118244173</c:v>
                </c:pt>
                <c:pt idx="477">
                  <c:v>0.12073968435017787</c:v>
                </c:pt>
                <c:pt idx="478">
                  <c:v>0.12075452151654806</c:v>
                </c:pt>
                <c:pt idx="479">
                  <c:v>0.12075563200074936</c:v>
                </c:pt>
                <c:pt idx="480">
                  <c:v>0.12077367115303386</c:v>
                </c:pt>
                <c:pt idx="481">
                  <c:v>0.12077998603047584</c:v>
                </c:pt>
                <c:pt idx="482">
                  <c:v>0.12078218126933062</c:v>
                </c:pt>
                <c:pt idx="483">
                  <c:v>0.12078659853909779</c:v>
                </c:pt>
                <c:pt idx="484">
                  <c:v>0.12079929127978282</c:v>
                </c:pt>
                <c:pt idx="485">
                  <c:v>0.12081443345572176</c:v>
                </c:pt>
                <c:pt idx="486">
                  <c:v>0.1208288341716877</c:v>
                </c:pt>
                <c:pt idx="487">
                  <c:v>0.12083851072504008</c:v>
                </c:pt>
                <c:pt idx="488">
                  <c:v>0.12084194332468638</c:v>
                </c:pt>
                <c:pt idx="489">
                  <c:v>0.12086310702574576</c:v>
                </c:pt>
                <c:pt idx="490">
                  <c:v>0.12086520855579808</c:v>
                </c:pt>
                <c:pt idx="491">
                  <c:v>0.12087144429436524</c:v>
                </c:pt>
                <c:pt idx="492">
                  <c:v>0.12088231073020818</c:v>
                </c:pt>
                <c:pt idx="493">
                  <c:v>0.12088662542599099</c:v>
                </c:pt>
                <c:pt idx="494">
                  <c:v>0.12088765411425823</c:v>
                </c:pt>
                <c:pt idx="495">
                  <c:v>0.12090748914390231</c:v>
                </c:pt>
                <c:pt idx="496">
                  <c:v>0.12092188087229151</c:v>
                </c:pt>
                <c:pt idx="497">
                  <c:v>0.12093292892432431</c:v>
                </c:pt>
                <c:pt idx="498">
                  <c:v>0.12093370161596814</c:v>
                </c:pt>
                <c:pt idx="499">
                  <c:v>0.12093423802351491</c:v>
                </c:pt>
                <c:pt idx="500">
                  <c:v>0.12093632080070077</c:v>
                </c:pt>
                <c:pt idx="501">
                  <c:v>0.12094549828277928</c:v>
                </c:pt>
                <c:pt idx="502">
                  <c:v>0.12096710888087403</c:v>
                </c:pt>
                <c:pt idx="503">
                  <c:v>0.12098207361976974</c:v>
                </c:pt>
                <c:pt idx="504">
                  <c:v>0.1209991382424265</c:v>
                </c:pt>
                <c:pt idx="505">
                  <c:v>0.12100120110720534</c:v>
                </c:pt>
                <c:pt idx="506">
                  <c:v>0.12101403008307343</c:v>
                </c:pt>
                <c:pt idx="507">
                  <c:v>0.12101403008307517</c:v>
                </c:pt>
                <c:pt idx="508">
                  <c:v>0.12101628755467346</c:v>
                </c:pt>
                <c:pt idx="509">
                  <c:v>0.12102352682098025</c:v>
                </c:pt>
                <c:pt idx="510">
                  <c:v>0.12102572517493229</c:v>
                </c:pt>
                <c:pt idx="511">
                  <c:v>0.12106295048364218</c:v>
                </c:pt>
                <c:pt idx="512">
                  <c:v>0.12106406296273181</c:v>
                </c:pt>
                <c:pt idx="513">
                  <c:v>0.12106612660540278</c:v>
                </c:pt>
                <c:pt idx="514">
                  <c:v>0.12108185767544502</c:v>
                </c:pt>
                <c:pt idx="515">
                  <c:v>0.12108213452452153</c:v>
                </c:pt>
                <c:pt idx="516">
                  <c:v>0.12108846074681437</c:v>
                </c:pt>
                <c:pt idx="517">
                  <c:v>0.12109065992971525</c:v>
                </c:pt>
                <c:pt idx="518">
                  <c:v>0.12109508513481482</c:v>
                </c:pt>
                <c:pt idx="519">
                  <c:v>0.12110155177538066</c:v>
                </c:pt>
                <c:pt idx="520">
                  <c:v>0.12110780067663549</c:v>
                </c:pt>
                <c:pt idx="521">
                  <c:v>0.12111302985325455</c:v>
                </c:pt>
                <c:pt idx="522">
                  <c:v>0.12112297005242668</c:v>
                </c:pt>
                <c:pt idx="523">
                  <c:v>0.12113739663473938</c:v>
                </c:pt>
                <c:pt idx="524">
                  <c:v>0.12114709056807781</c:v>
                </c:pt>
                <c:pt idx="525">
                  <c:v>0.12117173104295258</c:v>
                </c:pt>
                <c:pt idx="526">
                  <c:v>0.12117383634705621</c:v>
                </c:pt>
                <c:pt idx="527">
                  <c:v>0.12117967147896694</c:v>
                </c:pt>
                <c:pt idx="528">
                  <c:v>0.12118008328378213</c:v>
                </c:pt>
                <c:pt idx="529">
                  <c:v>0.12119608107720095</c:v>
                </c:pt>
                <c:pt idx="530">
                  <c:v>0.12121551118041282</c:v>
                </c:pt>
                <c:pt idx="531">
                  <c:v>0.12121564776463557</c:v>
                </c:pt>
                <c:pt idx="532">
                  <c:v>0.12121619285783936</c:v>
                </c:pt>
                <c:pt idx="533">
                  <c:v>0.12124298976309476</c:v>
                </c:pt>
                <c:pt idx="534">
                  <c:v>0.12124507627952616</c:v>
                </c:pt>
                <c:pt idx="535">
                  <c:v>0.12125200324428409</c:v>
                </c:pt>
                <c:pt idx="536">
                  <c:v>0.1212613213326572</c:v>
                </c:pt>
                <c:pt idx="537">
                  <c:v>0.1212759196301756</c:v>
                </c:pt>
                <c:pt idx="538">
                  <c:v>0.12129091123132885</c:v>
                </c:pt>
                <c:pt idx="539">
                  <c:v>0.12130669453887896</c:v>
                </c:pt>
                <c:pt idx="540">
                  <c:v>0.1213074689096519</c:v>
                </c:pt>
                <c:pt idx="541">
                  <c:v>0.12130800648285624</c:v>
                </c:pt>
                <c:pt idx="542">
                  <c:v>0.12131007305042084</c:v>
                </c:pt>
                <c:pt idx="543">
                  <c:v>0.12131929121100683</c:v>
                </c:pt>
                <c:pt idx="544">
                  <c:v>0.12132378351674399</c:v>
                </c:pt>
                <c:pt idx="545">
                  <c:v>0.12132518657436935</c:v>
                </c:pt>
                <c:pt idx="546">
                  <c:v>0.12133243883245672</c:v>
                </c:pt>
                <c:pt idx="547">
                  <c:v>0.12133464113196275</c:v>
                </c:pt>
                <c:pt idx="548">
                  <c:v>0.12134094876630112</c:v>
                </c:pt>
                <c:pt idx="549">
                  <c:v>0.12137304771581454</c:v>
                </c:pt>
                <c:pt idx="550">
                  <c:v>0.12137511506164131</c:v>
                </c:pt>
                <c:pt idx="551">
                  <c:v>0.12138456467229715</c:v>
                </c:pt>
                <c:pt idx="552">
                  <c:v>0.12139023428280847</c:v>
                </c:pt>
                <c:pt idx="553">
                  <c:v>0.12139087435726972</c:v>
                </c:pt>
                <c:pt idx="554">
                  <c:v>0.12139115170275581</c:v>
                </c:pt>
                <c:pt idx="555">
                  <c:v>0.12139748927537206</c:v>
                </c:pt>
                <c:pt idx="556">
                  <c:v>0.12139969240422309</c:v>
                </c:pt>
                <c:pt idx="557">
                  <c:v>0.12140412554848508</c:v>
                </c:pt>
                <c:pt idx="558">
                  <c:v>0.12141060379066608</c:v>
                </c:pt>
                <c:pt idx="559">
                  <c:v>0.12142210246009011</c:v>
                </c:pt>
                <c:pt idx="560">
                  <c:v>0.12143699856869831</c:v>
                </c:pt>
                <c:pt idx="561">
                  <c:v>0.12145622427401825</c:v>
                </c:pt>
                <c:pt idx="562">
                  <c:v>0.12146920300833731</c:v>
                </c:pt>
                <c:pt idx="563">
                  <c:v>0.1214819461626577</c:v>
                </c:pt>
                <c:pt idx="564">
                  <c:v>0.12148927616458199</c:v>
                </c:pt>
                <c:pt idx="565">
                  <c:v>0.12149714847735013</c:v>
                </c:pt>
                <c:pt idx="566">
                  <c:v>0.12150530264822956</c:v>
                </c:pt>
                <c:pt idx="567">
                  <c:v>0.12151160638368237</c:v>
                </c:pt>
                <c:pt idx="568">
                  <c:v>0.12152132136409814</c:v>
                </c:pt>
                <c:pt idx="569">
                  <c:v>0.12152476759466116</c:v>
                </c:pt>
                <c:pt idx="570">
                  <c:v>0.12154812520769898</c:v>
                </c:pt>
                <c:pt idx="571">
                  <c:v>0.12155229544828215</c:v>
                </c:pt>
                <c:pt idx="572">
                  <c:v>0.12155438570575207</c:v>
                </c:pt>
                <c:pt idx="573">
                  <c:v>0.12157065988463485</c:v>
                </c:pt>
                <c:pt idx="574">
                  <c:v>0.12159057366081925</c:v>
                </c:pt>
                <c:pt idx="575">
                  <c:v>0.12160030282972725</c:v>
                </c:pt>
                <c:pt idx="576">
                  <c:v>0.1216050225210572</c:v>
                </c:pt>
                <c:pt idx="577">
                  <c:v>0.1216161144292129</c:v>
                </c:pt>
                <c:pt idx="578">
                  <c:v>0.12161689018802943</c:v>
                </c:pt>
                <c:pt idx="579">
                  <c:v>0.1216174287248199</c:v>
                </c:pt>
                <c:pt idx="580">
                  <c:v>0.1216195197694484</c:v>
                </c:pt>
                <c:pt idx="581">
                  <c:v>0.12162873368004677</c:v>
                </c:pt>
                <c:pt idx="582">
                  <c:v>0.12164190486645347</c:v>
                </c:pt>
                <c:pt idx="583">
                  <c:v>0.12165043005225566</c:v>
                </c:pt>
                <c:pt idx="584">
                  <c:v>0.12166545418255767</c:v>
                </c:pt>
                <c:pt idx="585">
                  <c:v>0.12168258652625981</c:v>
                </c:pt>
                <c:pt idx="586">
                  <c:v>0.12168465757701964</c:v>
                </c:pt>
                <c:pt idx="587">
                  <c:v>0.12169524721225984</c:v>
                </c:pt>
                <c:pt idx="588">
                  <c:v>0.12169980389036783</c:v>
                </c:pt>
                <c:pt idx="589">
                  <c:v>0.12170044511174213</c:v>
                </c:pt>
                <c:pt idx="590">
                  <c:v>0.1217007229538746</c:v>
                </c:pt>
                <c:pt idx="591">
                  <c:v>0.12170707188224351</c:v>
                </c:pt>
                <c:pt idx="592">
                  <c:v>0.12170927895893356</c:v>
                </c:pt>
                <c:pt idx="593">
                  <c:v>0.12172020989550247</c:v>
                </c:pt>
                <c:pt idx="594">
                  <c:v>0.12174665196230916</c:v>
                </c:pt>
                <c:pt idx="595">
                  <c:v>0.12174776885505253</c:v>
                </c:pt>
                <c:pt idx="596">
                  <c:v>0.12176591210855639</c:v>
                </c:pt>
                <c:pt idx="597">
                  <c:v>0.12177226342630604</c:v>
                </c:pt>
                <c:pt idx="598">
                  <c:v>0.12177447133281956</c:v>
                </c:pt>
                <c:pt idx="599">
                  <c:v>0.12177891409175479</c:v>
                </c:pt>
                <c:pt idx="600">
                  <c:v>0.12178360339317058</c:v>
                </c:pt>
                <c:pt idx="601">
                  <c:v>0.12179168007139952</c:v>
                </c:pt>
                <c:pt idx="602">
                  <c:v>0.12180690961479404</c:v>
                </c:pt>
                <c:pt idx="603">
                  <c:v>0.12182139341489584</c:v>
                </c:pt>
                <c:pt idx="604">
                  <c:v>0.12183112579371737</c:v>
                </c:pt>
                <c:pt idx="605">
                  <c:v>0.12183457819606427</c:v>
                </c:pt>
                <c:pt idx="606">
                  <c:v>0.12185586398382101</c:v>
                </c:pt>
                <c:pt idx="607">
                  <c:v>0.1218579776363316</c:v>
                </c:pt>
                <c:pt idx="608">
                  <c:v>0.12186424934439791</c:v>
                </c:pt>
                <c:pt idx="609">
                  <c:v>0.12188031057159067</c:v>
                </c:pt>
                <c:pt idx="610">
                  <c:v>0.12188055266290301</c:v>
                </c:pt>
                <c:pt idx="611">
                  <c:v>0.1218998177123336</c:v>
                </c:pt>
                <c:pt idx="612">
                  <c:v>0.1218999548381499</c:v>
                </c:pt>
                <c:pt idx="613">
                  <c:v>0.12190050209247613</c:v>
                </c:pt>
                <c:pt idx="614">
                  <c:v>0.12191497682031946</c:v>
                </c:pt>
                <c:pt idx="615">
                  <c:v>0.12192608858454056</c:v>
                </c:pt>
                <c:pt idx="616">
                  <c:v>0.12192740523289734</c:v>
                </c:pt>
                <c:pt idx="617">
                  <c:v>0.12192950002072142</c:v>
                </c:pt>
                <c:pt idx="618">
                  <c:v>0.12193645444491417</c:v>
                </c:pt>
                <c:pt idx="619">
                  <c:v>0.12193873042481625</c:v>
                </c:pt>
                <c:pt idx="620">
                  <c:v>0.12196046563239063</c:v>
                </c:pt>
                <c:pt idx="621">
                  <c:v>0.12196553196448653</c:v>
                </c:pt>
                <c:pt idx="622">
                  <c:v>0.12197551665330952</c:v>
                </c:pt>
                <c:pt idx="623">
                  <c:v>0.12199136251480294</c:v>
                </c:pt>
                <c:pt idx="624">
                  <c:v>0.12199213995452168</c:v>
                </c:pt>
                <c:pt idx="625">
                  <c:v>0.12199267965820389</c:v>
                </c:pt>
                <c:pt idx="626">
                  <c:v>0.12199475441565462</c:v>
                </c:pt>
                <c:pt idx="627">
                  <c:v>0.12200400910814692</c:v>
                </c:pt>
                <c:pt idx="628">
                  <c:v>0.12200992783404067</c:v>
                </c:pt>
                <c:pt idx="629">
                  <c:v>0.12201720883139629</c:v>
                </c:pt>
                <c:pt idx="630">
                  <c:v>0.12201941985779882</c:v>
                </c:pt>
                <c:pt idx="631">
                  <c:v>0.12205797862245595</c:v>
                </c:pt>
                <c:pt idx="632">
                  <c:v>0.12206005415898664</c:v>
                </c:pt>
                <c:pt idx="633">
                  <c:v>0.12207523328056913</c:v>
                </c:pt>
                <c:pt idx="634">
                  <c:v>0.12207587589083652</c:v>
                </c:pt>
                <c:pt idx="635">
                  <c:v>0.1220761543352475</c:v>
                </c:pt>
                <c:pt idx="636">
                  <c:v>0.12208251701526811</c:v>
                </c:pt>
                <c:pt idx="637">
                  <c:v>0.12208472887188486</c:v>
                </c:pt>
                <c:pt idx="638">
                  <c:v>0.12208917957833595</c:v>
                </c:pt>
                <c:pt idx="639">
                  <c:v>0.1220956834837825</c:v>
                </c:pt>
                <c:pt idx="640">
                  <c:v>0.12210722770300249</c:v>
                </c:pt>
                <c:pt idx="641">
                  <c:v>0.12211722517908964</c:v>
                </c:pt>
                <c:pt idx="642">
                  <c:v>0.12211796375531514</c:v>
                </c:pt>
                <c:pt idx="643">
                  <c:v>0.12212680651861192</c:v>
                </c:pt>
                <c:pt idx="644">
                  <c:v>0.12214148467065752</c:v>
                </c:pt>
                <c:pt idx="645">
                  <c:v>0.12214494324770626</c:v>
                </c:pt>
                <c:pt idx="646">
                  <c:v>0.1221683845349691</c:v>
                </c:pt>
                <c:pt idx="647">
                  <c:v>0.1221746674583415</c:v>
                </c:pt>
                <c:pt idx="648">
                  <c:v>0.12218257094552196</c:v>
                </c:pt>
                <c:pt idx="649">
                  <c:v>0.12219075740587357</c:v>
                </c:pt>
                <c:pt idx="650">
                  <c:v>0.12219708610254142</c:v>
                </c:pt>
                <c:pt idx="651">
                  <c:v>0.1222102994263834</c:v>
                </c:pt>
                <c:pt idx="652">
                  <c:v>0.12221043679721809</c:v>
                </c:pt>
                <c:pt idx="653">
                  <c:v>0.12221098503001647</c:v>
                </c:pt>
                <c:pt idx="654">
                  <c:v>0.12223374951869895</c:v>
                </c:pt>
                <c:pt idx="655">
                  <c:v>0.12223793626953251</c:v>
                </c:pt>
                <c:pt idx="656">
                  <c:v>0.12224003480231702</c:v>
                </c:pt>
                <c:pt idx="657">
                  <c:v>0.12225637340796168</c:v>
                </c:pt>
                <c:pt idx="658">
                  <c:v>0.12226832894066653</c:v>
                </c:pt>
                <c:pt idx="659">
                  <c:v>0.12227636601356515</c:v>
                </c:pt>
                <c:pt idx="660">
                  <c:v>0.12228613369312245</c:v>
                </c:pt>
                <c:pt idx="661">
                  <c:v>0.1222908720657527</c:v>
                </c:pt>
                <c:pt idx="662">
                  <c:v>0.1223020078761505</c:v>
                </c:pt>
                <c:pt idx="663">
                  <c:v>0.12230278670536472</c:v>
                </c:pt>
                <c:pt idx="664">
                  <c:v>0.12230332737363914</c:v>
                </c:pt>
                <c:pt idx="665">
                  <c:v>0.12230542669440438</c:v>
                </c:pt>
                <c:pt idx="666">
                  <c:v>0.12230865045210859</c:v>
                </c:pt>
                <c:pt idx="667">
                  <c:v>0.12230865045210859</c:v>
                </c:pt>
                <c:pt idx="668">
                  <c:v>0.12230865045210859</c:v>
                </c:pt>
                <c:pt idx="669">
                  <c:v>0.12230865045210859</c:v>
                </c:pt>
                <c:pt idx="670">
                  <c:v>0.12230865045210859</c:v>
                </c:pt>
                <c:pt idx="671">
                  <c:v>0.12230865045348061</c:v>
                </c:pt>
                <c:pt idx="672">
                  <c:v>0.12230865045348061</c:v>
                </c:pt>
                <c:pt idx="673">
                  <c:v>0.12230865045416829</c:v>
                </c:pt>
                <c:pt idx="674">
                  <c:v>0.12230865045485427</c:v>
                </c:pt>
                <c:pt idx="675">
                  <c:v>0.12230865045760157</c:v>
                </c:pt>
                <c:pt idx="676">
                  <c:v>0.12230865045760157</c:v>
                </c:pt>
                <c:pt idx="677">
                  <c:v>0.12230865045760157</c:v>
                </c:pt>
                <c:pt idx="678">
                  <c:v>0.12230865045760157</c:v>
                </c:pt>
                <c:pt idx="679">
                  <c:v>0.12230865045760157</c:v>
                </c:pt>
                <c:pt idx="680">
                  <c:v>0.12410626071977388</c:v>
                </c:pt>
                <c:pt idx="681">
                  <c:v>0.12592227480368881</c:v>
                </c:pt>
                <c:pt idx="682">
                  <c:v>0.13310834479266637</c:v>
                </c:pt>
                <c:pt idx="683">
                  <c:v>0.13310834479266637</c:v>
                </c:pt>
                <c:pt idx="684">
                  <c:v>0.13310834479266637</c:v>
                </c:pt>
                <c:pt idx="685">
                  <c:v>0.13310834479266814</c:v>
                </c:pt>
                <c:pt idx="686">
                  <c:v>0.13857308664053444</c:v>
                </c:pt>
                <c:pt idx="687">
                  <c:v>0.1521832171841315</c:v>
                </c:pt>
                <c:pt idx="688">
                  <c:v>0.15219817203175251</c:v>
                </c:pt>
                <c:pt idx="689">
                  <c:v>0.1522086913272708</c:v>
                </c:pt>
                <c:pt idx="690">
                  <c:v>0.15221091705744075</c:v>
                </c:pt>
                <c:pt idx="691">
                  <c:v>0.15221514221344992</c:v>
                </c:pt>
                <c:pt idx="692">
                  <c:v>0.15222239926508135</c:v>
                </c:pt>
                <c:pt idx="693">
                  <c:v>0.15223254428905045</c:v>
                </c:pt>
                <c:pt idx="694">
                  <c:v>0.15228066794018699</c:v>
                </c:pt>
                <c:pt idx="695">
                  <c:v>0.15228465779195335</c:v>
                </c:pt>
                <c:pt idx="696">
                  <c:v>0.15229222169007894</c:v>
                </c:pt>
                <c:pt idx="697">
                  <c:v>0.15229223469058387</c:v>
                </c:pt>
                <c:pt idx="698">
                  <c:v>0.15229837027138665</c:v>
                </c:pt>
                <c:pt idx="699">
                  <c:v>0.15230216287352724</c:v>
                </c:pt>
                <c:pt idx="700">
                  <c:v>0.15234195016150348</c:v>
                </c:pt>
                <c:pt idx="701">
                  <c:v>0.15235381156650799</c:v>
                </c:pt>
                <c:pt idx="702">
                  <c:v>0.15236064942209887</c:v>
                </c:pt>
                <c:pt idx="703">
                  <c:v>0.15236667651165361</c:v>
                </c:pt>
                <c:pt idx="704">
                  <c:v>0.15236822882938938</c:v>
                </c:pt>
                <c:pt idx="705">
                  <c:v>0.15237436644323216</c:v>
                </c:pt>
                <c:pt idx="706">
                  <c:v>0.15238391767186721</c:v>
                </c:pt>
                <c:pt idx="707">
                  <c:v>0.15241796076570077</c:v>
                </c:pt>
                <c:pt idx="708">
                  <c:v>0.15242161655206177</c:v>
                </c:pt>
                <c:pt idx="709">
                  <c:v>0.15243045593704044</c:v>
                </c:pt>
                <c:pt idx="710">
                  <c:v>0.15243267372329555</c:v>
                </c:pt>
                <c:pt idx="711">
                  <c:v>0.15243660625541156</c:v>
                </c:pt>
                <c:pt idx="712">
                  <c:v>0.15245038778104178</c:v>
                </c:pt>
                <c:pt idx="713">
                  <c:v>0.15245118547764377</c:v>
                </c:pt>
                <c:pt idx="714">
                  <c:v>0.15247700390908189</c:v>
                </c:pt>
                <c:pt idx="715">
                  <c:v>0.15248206185632104</c:v>
                </c:pt>
                <c:pt idx="716">
                  <c:v>0.1524875279213255</c:v>
                </c:pt>
                <c:pt idx="717">
                  <c:v>0.15249399653610352</c:v>
                </c:pt>
                <c:pt idx="718">
                  <c:v>0.15250649584323131</c:v>
                </c:pt>
                <c:pt idx="719">
                  <c:v>0.15250871436406899</c:v>
                </c:pt>
                <c:pt idx="720">
                  <c:v>0.15250923628301072</c:v>
                </c:pt>
                <c:pt idx="721">
                  <c:v>0.15252723224586726</c:v>
                </c:pt>
                <c:pt idx="722">
                  <c:v>0.1525445432025859</c:v>
                </c:pt>
                <c:pt idx="723">
                  <c:v>0.15255952160783431</c:v>
                </c:pt>
                <c:pt idx="724">
                  <c:v>0.15256384358795694</c:v>
                </c:pt>
                <c:pt idx="725">
                  <c:v>0.15257005747312744</c:v>
                </c:pt>
                <c:pt idx="726">
                  <c:v>0.15257086542389411</c:v>
                </c:pt>
                <c:pt idx="727">
                  <c:v>0.15257228670949555</c:v>
                </c:pt>
                <c:pt idx="728">
                  <c:v>0.15258264897781165</c:v>
                </c:pt>
                <c:pt idx="729">
                  <c:v>0.15258378700231665</c:v>
                </c:pt>
                <c:pt idx="730">
                  <c:v>0.15259861210717959</c:v>
                </c:pt>
                <c:pt idx="731">
                  <c:v>0.15263140621462648</c:v>
                </c:pt>
                <c:pt idx="732">
                  <c:v>0.15263140621462648</c:v>
                </c:pt>
                <c:pt idx="733">
                  <c:v>0.15263560422625741</c:v>
                </c:pt>
                <c:pt idx="734">
                  <c:v>0.15264214744274754</c:v>
                </c:pt>
                <c:pt idx="735">
                  <c:v>0.15264614357718567</c:v>
                </c:pt>
                <c:pt idx="736">
                  <c:v>0.15265371938561287</c:v>
                </c:pt>
                <c:pt idx="737">
                  <c:v>0.15265373240695304</c:v>
                </c:pt>
                <c:pt idx="738">
                  <c:v>0.15265987764835412</c:v>
                </c:pt>
                <c:pt idx="739">
                  <c:v>0.15266367622249227</c:v>
                </c:pt>
                <c:pt idx="740">
                  <c:v>0.15267004201224474</c:v>
                </c:pt>
                <c:pt idx="741">
                  <c:v>0.15271540622909993</c:v>
                </c:pt>
                <c:pt idx="742">
                  <c:v>0.15272225484868035</c:v>
                </c:pt>
                <c:pt idx="743">
                  <c:v>0.15272984618730021</c:v>
                </c:pt>
                <c:pt idx="744">
                  <c:v>0.15273599346190256</c:v>
                </c:pt>
                <c:pt idx="745">
                  <c:v>0.15273979329132392</c:v>
                </c:pt>
                <c:pt idx="746">
                  <c:v>0.15277965639845081</c:v>
                </c:pt>
                <c:pt idx="747">
                  <c:v>0.15278792892873228</c:v>
                </c:pt>
                <c:pt idx="748">
                  <c:v>0.15279217123411631</c:v>
                </c:pt>
                <c:pt idx="749">
                  <c:v>0.15279439251030064</c:v>
                </c:pt>
                <c:pt idx="750">
                  <c:v>0.15279833123093248</c:v>
                </c:pt>
                <c:pt idx="751">
                  <c:v>0.15281213444336211</c:v>
                </c:pt>
                <c:pt idx="752">
                  <c:v>0.15282170386795144</c:v>
                </c:pt>
                <c:pt idx="753">
                  <c:v>0.15285581181360855</c:v>
                </c:pt>
                <c:pt idx="754">
                  <c:v>0.15285947456360871</c:v>
                </c:pt>
                <c:pt idx="755">
                  <c:v>0.15286833078537732</c:v>
                </c:pt>
                <c:pt idx="756">
                  <c:v>0.15287055279620054</c:v>
                </c:pt>
                <c:pt idx="757">
                  <c:v>0.15287449281865151</c:v>
                </c:pt>
                <c:pt idx="758">
                  <c:v>0.15288830059312739</c:v>
                </c:pt>
                <c:pt idx="759">
                  <c:v>0.15288909980900642</c:v>
                </c:pt>
                <c:pt idx="760">
                  <c:v>0.15290643799624842</c:v>
                </c:pt>
                <c:pt idx="761">
                  <c:v>0.15292143996094498</c:v>
                </c:pt>
                <c:pt idx="762">
                  <c:v>0.15292551146399849</c:v>
                </c:pt>
                <c:pt idx="763">
                  <c:v>0.15293199239729632</c:v>
                </c:pt>
                <c:pt idx="764">
                  <c:v>0.15293422514013247</c:v>
                </c:pt>
                <c:pt idx="765">
                  <c:v>0.15294673825070565</c:v>
                </c:pt>
                <c:pt idx="766">
                  <c:v>0.1529472611628975</c:v>
                </c:pt>
                <c:pt idx="767">
                  <c:v>0.15298263530649028</c:v>
                </c:pt>
                <c:pt idx="768">
                  <c:v>0.15299444364323406</c:v>
                </c:pt>
                <c:pt idx="769">
                  <c:v>0.15299764222765663</c:v>
                </c:pt>
                <c:pt idx="770">
                  <c:v>0.15300819814990074</c:v>
                </c:pt>
                <c:pt idx="771">
                  <c:v>0.15301043162936848</c:v>
                </c:pt>
                <c:pt idx="772">
                  <c:v>0.15301467149619619</c:v>
                </c:pt>
                <c:pt idx="773">
                  <c:v>0.15301579891171677</c:v>
                </c:pt>
                <c:pt idx="774">
                  <c:v>0.15302195381444761</c:v>
                </c:pt>
                <c:pt idx="775">
                  <c:v>0.15303213415845779</c:v>
                </c:pt>
                <c:pt idx="776">
                  <c:v>0.1530804253324945</c:v>
                </c:pt>
                <c:pt idx="777">
                  <c:v>0.1530844290718035</c:v>
                </c:pt>
                <c:pt idx="778">
                  <c:v>0.15309201929708524</c:v>
                </c:pt>
                <c:pt idx="779">
                  <c:v>0.15309203234265475</c:v>
                </c:pt>
                <c:pt idx="780">
                  <c:v>0.1530981892787375</c:v>
                </c:pt>
                <c:pt idx="781">
                  <c:v>0.15310199508070402</c:v>
                </c:pt>
                <c:pt idx="782">
                  <c:v>0.15315382351451706</c:v>
                </c:pt>
                <c:pt idx="783">
                  <c:v>0.15315445533595579</c:v>
                </c:pt>
                <c:pt idx="784">
                  <c:v>0.15316673322429511</c:v>
                </c:pt>
                <c:pt idx="785">
                  <c:v>0.15316829094330617</c:v>
                </c:pt>
                <c:pt idx="786">
                  <c:v>0.15317444991276946</c:v>
                </c:pt>
                <c:pt idx="787">
                  <c:v>0.15318403437303371</c:v>
                </c:pt>
                <c:pt idx="788">
                  <c:v>0.1532181959032678</c:v>
                </c:pt>
                <c:pt idx="789">
                  <c:v>0.15322186440714392</c:v>
                </c:pt>
                <c:pt idx="790">
                  <c:v>0.15322580357967519</c:v>
                </c:pt>
                <c:pt idx="791">
                  <c:v>0.15323073454112415</c:v>
                </c:pt>
                <c:pt idx="792">
                  <c:v>0.15323296004218864</c:v>
                </c:pt>
                <c:pt idx="793">
                  <c:v>0.15323690625370437</c:v>
                </c:pt>
                <c:pt idx="794">
                  <c:v>0.15324457471403799</c:v>
                </c:pt>
                <c:pt idx="795">
                  <c:v>0.15325073571691425</c:v>
                </c:pt>
                <c:pt idx="796">
                  <c:v>0.15325153618813556</c:v>
                </c:pt>
                <c:pt idx="797">
                  <c:v>0.15328392713374847</c:v>
                </c:pt>
                <c:pt idx="798">
                  <c:v>0.15328800503141757</c:v>
                </c:pt>
                <c:pt idx="799">
                  <c:v>0.15329449614236029</c:v>
                </c:pt>
                <c:pt idx="800">
                  <c:v>0.15330926515244267</c:v>
                </c:pt>
                <c:pt idx="801">
                  <c:v>0.15330978888614805</c:v>
                </c:pt>
                <c:pt idx="802">
                  <c:v>0.15332784742683161</c:v>
                </c:pt>
                <c:pt idx="803">
                  <c:v>0.15334521857471198</c:v>
                </c:pt>
                <c:pt idx="804">
                  <c:v>0.15335540091372724</c:v>
                </c:pt>
                <c:pt idx="805">
                  <c:v>0.15336024905739024</c:v>
                </c:pt>
                <c:pt idx="806">
                  <c:v>0.15336458606360259</c:v>
                </c:pt>
                <c:pt idx="807">
                  <c:v>0.15337082155213824</c:v>
                </c:pt>
                <c:pt idx="808">
                  <c:v>0.1533730585383776</c:v>
                </c:pt>
                <c:pt idx="809">
                  <c:v>0.15338345683080709</c:v>
                </c:pt>
                <c:pt idx="810">
                  <c:v>0.15338459881160799</c:v>
                </c:pt>
                <c:pt idx="811">
                  <c:v>0.15339947545225202</c:v>
                </c:pt>
                <c:pt idx="812">
                  <c:v>0.15342970034627182</c:v>
                </c:pt>
                <c:pt idx="813">
                  <c:v>0.15343659615202548</c:v>
                </c:pt>
                <c:pt idx="814">
                  <c:v>0.15344093458788666</c:v>
                </c:pt>
                <c:pt idx="815">
                  <c:v>0.15344316210995806</c:v>
                </c:pt>
                <c:pt idx="816">
                  <c:v>0.15344717213295894</c:v>
                </c:pt>
                <c:pt idx="817">
                  <c:v>0.15345477427047188</c:v>
                </c:pt>
                <c:pt idx="818">
                  <c:v>0.15345478733688284</c:v>
                </c:pt>
                <c:pt idx="819">
                  <c:v>0.15346095393512774</c:v>
                </c:pt>
                <c:pt idx="820">
                  <c:v>0.1534647657100594</c:v>
                </c:pt>
                <c:pt idx="821">
                  <c:v>0.15347115362220856</c:v>
                </c:pt>
                <c:pt idx="822">
                  <c:v>0.15351667547059608</c:v>
                </c:pt>
                <c:pt idx="823">
                  <c:v>0.15352354788517453</c:v>
                </c:pt>
                <c:pt idx="824">
                  <c:v>0.15353116559834123</c:v>
                </c:pt>
                <c:pt idx="825">
                  <c:v>0.15353321324296929</c:v>
                </c:pt>
                <c:pt idx="826">
                  <c:v>0.1535373342301056</c:v>
                </c:pt>
                <c:pt idx="827">
                  <c:v>0.15354693372708814</c:v>
                </c:pt>
                <c:pt idx="828">
                  <c:v>0.15357056674991942</c:v>
                </c:pt>
                <c:pt idx="829">
                  <c:v>0.15358114884560181</c:v>
                </c:pt>
                <c:pt idx="830">
                  <c:v>0.15358482310375274</c:v>
                </c:pt>
                <c:pt idx="831">
                  <c:v>0.15359370715090259</c:v>
                </c:pt>
                <c:pt idx="832">
                  <c:v>0.15359593614244582</c:v>
                </c:pt>
                <c:pt idx="833">
                  <c:v>0.15359988854345563</c:v>
                </c:pt>
                <c:pt idx="834">
                  <c:v>0.15361373969688746</c:v>
                </c:pt>
                <c:pt idx="835">
                  <c:v>0.15362334235598918</c:v>
                </c:pt>
                <c:pt idx="836">
                  <c:v>0.15365106745901397</c:v>
                </c:pt>
                <c:pt idx="837">
                  <c:v>0.15365110752643435</c:v>
                </c:pt>
                <c:pt idx="838">
                  <c:v>0.15365756874829045</c:v>
                </c:pt>
                <c:pt idx="839">
                  <c:v>0.153661244216906</c:v>
                </c:pt>
                <c:pt idx="840">
                  <c:v>0.1536701311903223</c:v>
                </c:pt>
                <c:pt idx="841">
                  <c:v>0.15367236091661982</c:v>
                </c:pt>
                <c:pt idx="842">
                  <c:v>0.15367288547189553</c:v>
                </c:pt>
                <c:pt idx="843">
                  <c:v>0.15369097232655099</c:v>
                </c:pt>
                <c:pt idx="844">
                  <c:v>0.15370837070918</c:v>
                </c:pt>
                <c:pt idx="845">
                  <c:v>0.15372342475495623</c:v>
                </c:pt>
                <c:pt idx="846">
                  <c:v>0.15372472984156282</c:v>
                </c:pt>
                <c:pt idx="847">
                  <c:v>0.15372751039194008</c:v>
                </c:pt>
                <c:pt idx="848">
                  <c:v>0.15373401382331756</c:v>
                </c:pt>
                <c:pt idx="849">
                  <c:v>0.15373625431656851</c:v>
                </c:pt>
                <c:pt idx="850">
                  <c:v>0.15374632942217009</c:v>
                </c:pt>
                <c:pt idx="851">
                  <c:v>0.15374881086319514</c:v>
                </c:pt>
                <c:pt idx="852">
                  <c:v>0.15379989151624512</c:v>
                </c:pt>
                <c:pt idx="853">
                  <c:v>0.15381048407101608</c:v>
                </c:pt>
                <c:pt idx="854">
                  <c:v>0.1538180981215502</c:v>
                </c:pt>
                <c:pt idx="855">
                  <c:v>0.15381811120880329</c:v>
                </c:pt>
                <c:pt idx="856">
                  <c:v>0.15382428746984417</c:v>
                </c:pt>
                <c:pt idx="857">
                  <c:v>0.1538345031394687</c:v>
                </c:pt>
                <c:pt idx="858">
                  <c:v>0.1538800963107198</c:v>
                </c:pt>
                <c:pt idx="859">
                  <c:v>0.15388296186269246</c:v>
                </c:pt>
                <c:pt idx="860">
                  <c:v>0.15388697949171379</c:v>
                </c:pt>
                <c:pt idx="861">
                  <c:v>0.15389460913889916</c:v>
                </c:pt>
                <c:pt idx="862">
                  <c:v>0.15390078743359292</c:v>
                </c:pt>
                <c:pt idx="863">
                  <c:v>0.15390460643743745</c:v>
                </c:pt>
                <c:pt idx="864">
                  <c:v>0.15392487090284673</c:v>
                </c:pt>
                <c:pt idx="865">
                  <c:v>0.1539446706785231</c:v>
                </c:pt>
                <c:pt idx="866">
                  <c:v>0.15395724865253077</c:v>
                </c:pt>
                <c:pt idx="867">
                  <c:v>0.15396956912123089</c:v>
                </c:pt>
                <c:pt idx="868">
                  <c:v>0.15397113224234996</c:v>
                </c:pt>
                <c:pt idx="869">
                  <c:v>0.15397731257071934</c:v>
                </c:pt>
                <c:pt idx="870">
                  <c:v>0.15398693026771004</c:v>
                </c:pt>
                <c:pt idx="871">
                  <c:v>0.15402121025244875</c:v>
                </c:pt>
                <c:pt idx="872">
                  <c:v>0.15402489147577961</c:v>
                </c:pt>
                <c:pt idx="873">
                  <c:v>0.15403379236344114</c:v>
                </c:pt>
                <c:pt idx="874">
                  <c:v>0.15403602558048637</c:v>
                </c:pt>
                <c:pt idx="875">
                  <c:v>0.1540476805194691</c:v>
                </c:pt>
                <c:pt idx="876">
                  <c:v>0.15405386288154196</c:v>
                </c:pt>
                <c:pt idx="877">
                  <c:v>0.15405466612780089</c:v>
                </c:pt>
                <c:pt idx="878">
                  <c:v>0.15408716935723593</c:v>
                </c:pt>
                <c:pt idx="879">
                  <c:v>0.15409126138976112</c:v>
                </c:pt>
                <c:pt idx="880">
                  <c:v>0.15409777500024988</c:v>
                </c:pt>
                <c:pt idx="881">
                  <c:v>0.15410097274023665</c:v>
                </c:pt>
                <c:pt idx="882">
                  <c:v>0.15411259520013032</c:v>
                </c:pt>
                <c:pt idx="883">
                  <c:v>0.15411312074887007</c:v>
                </c:pt>
                <c:pt idx="884">
                  <c:v>0.15414819250554992</c:v>
                </c:pt>
                <c:pt idx="885">
                  <c:v>0.15414819250554992</c:v>
                </c:pt>
                <c:pt idx="886">
                  <c:v>0.15414819250554992</c:v>
                </c:pt>
                <c:pt idx="887">
                  <c:v>0.15414819250554992</c:v>
                </c:pt>
                <c:pt idx="888">
                  <c:v>0.15414819250803105</c:v>
                </c:pt>
                <c:pt idx="889">
                  <c:v>0.15414819250885811</c:v>
                </c:pt>
                <c:pt idx="890">
                  <c:v>0.15414819251216619</c:v>
                </c:pt>
                <c:pt idx="891">
                  <c:v>0.15414819251216619</c:v>
                </c:pt>
                <c:pt idx="892">
                  <c:v>0.15414819251216619</c:v>
                </c:pt>
                <c:pt idx="893">
                  <c:v>0.15414819251216619</c:v>
                </c:pt>
                <c:pt idx="894">
                  <c:v>0.15414819251216619</c:v>
                </c:pt>
                <c:pt idx="895">
                  <c:v>0.15598735312306169</c:v>
                </c:pt>
                <c:pt idx="896">
                  <c:v>0.15598735312306361</c:v>
                </c:pt>
                <c:pt idx="897">
                  <c:v>0.15598735312306361</c:v>
                </c:pt>
                <c:pt idx="898">
                  <c:v>0.15625196443541192</c:v>
                </c:pt>
                <c:pt idx="899">
                  <c:v>0.15837456319178417</c:v>
                </c:pt>
                <c:pt idx="900">
                  <c:v>0.16058949216466978</c:v>
                </c:pt>
                <c:pt idx="901">
                  <c:v>0.16058949216466978</c:v>
                </c:pt>
                <c:pt idx="902">
                  <c:v>0.16058949216466978</c:v>
                </c:pt>
                <c:pt idx="903">
                  <c:v>0.16058949216467178</c:v>
                </c:pt>
                <c:pt idx="904">
                  <c:v>0.16897188463497703</c:v>
                </c:pt>
                <c:pt idx="905">
                  <c:v>0.16934800182339493</c:v>
                </c:pt>
                <c:pt idx="906">
                  <c:v>0.16956993644758472</c:v>
                </c:pt>
                <c:pt idx="907">
                  <c:v>0.16981005744100613</c:v>
                </c:pt>
                <c:pt idx="908">
                  <c:v>0.17031984225203864</c:v>
                </c:pt>
                <c:pt idx="909">
                  <c:v>0.17048579923701096</c:v>
                </c:pt>
                <c:pt idx="910">
                  <c:v>0.17048579923701096</c:v>
                </c:pt>
                <c:pt idx="911">
                  <c:v>0.17062657253991292</c:v>
                </c:pt>
                <c:pt idx="912">
                  <c:v>0.17187837118655488</c:v>
                </c:pt>
                <c:pt idx="913">
                  <c:v>0.1724248879583487</c:v>
                </c:pt>
                <c:pt idx="914">
                  <c:v>0.17308796421311948</c:v>
                </c:pt>
                <c:pt idx="915">
                  <c:v>0.18638202298259549</c:v>
                </c:pt>
                <c:pt idx="916">
                  <c:v>0.18638202298259776</c:v>
                </c:pt>
                <c:pt idx="917">
                  <c:v>0.18878484167563372</c:v>
                </c:pt>
                <c:pt idx="918">
                  <c:v>0.18878529532582775</c:v>
                </c:pt>
                <c:pt idx="919">
                  <c:v>0.18881533323646038</c:v>
                </c:pt>
                <c:pt idx="920">
                  <c:v>0.18881869245033261</c:v>
                </c:pt>
                <c:pt idx="921">
                  <c:v>0.18882734533323223</c:v>
                </c:pt>
                <c:pt idx="922">
                  <c:v>0.18884050875501276</c:v>
                </c:pt>
                <c:pt idx="923">
                  <c:v>0.1888720535008066</c:v>
                </c:pt>
                <c:pt idx="924">
                  <c:v>0.18887250728013055</c:v>
                </c:pt>
                <c:pt idx="925">
                  <c:v>0.18888169506929475</c:v>
                </c:pt>
                <c:pt idx="926">
                  <c:v>0.18890441041834824</c:v>
                </c:pt>
                <c:pt idx="927">
                  <c:v>0.18895929014643839</c:v>
                </c:pt>
                <c:pt idx="928">
                  <c:v>0.18896893445757001</c:v>
                </c:pt>
                <c:pt idx="929">
                  <c:v>0.18900092695927262</c:v>
                </c:pt>
                <c:pt idx="930">
                  <c:v>0.18902529275333504</c:v>
                </c:pt>
                <c:pt idx="931">
                  <c:v>0.18906899338675809</c:v>
                </c:pt>
                <c:pt idx="932">
                  <c:v>0.18908428502794938</c:v>
                </c:pt>
                <c:pt idx="933">
                  <c:v>0.18911235973521245</c:v>
                </c:pt>
                <c:pt idx="934">
                  <c:v>0.18911895590017475</c:v>
                </c:pt>
                <c:pt idx="935">
                  <c:v>0.18912476224210029</c:v>
                </c:pt>
                <c:pt idx="936">
                  <c:v>0.18913899410184482</c:v>
                </c:pt>
                <c:pt idx="937">
                  <c:v>0.18915283830637022</c:v>
                </c:pt>
                <c:pt idx="938">
                  <c:v>0.18917158203603984</c:v>
                </c:pt>
                <c:pt idx="939">
                  <c:v>0.18919966472497102</c:v>
                </c:pt>
                <c:pt idx="940">
                  <c:v>0.18923019753874534</c:v>
                </c:pt>
                <c:pt idx="941">
                  <c:v>0.18923356129707575</c:v>
                </c:pt>
                <c:pt idx="942">
                  <c:v>0.18924222588559075</c:v>
                </c:pt>
                <c:pt idx="943">
                  <c:v>0.18925540711402897</c:v>
                </c:pt>
                <c:pt idx="944">
                  <c:v>0.18928699452758588</c:v>
                </c:pt>
                <c:pt idx="945">
                  <c:v>0.18928744892065544</c:v>
                </c:pt>
                <c:pt idx="946">
                  <c:v>0.18929619607583584</c:v>
                </c:pt>
                <c:pt idx="947">
                  <c:v>0.18929619607583584</c:v>
                </c:pt>
                <c:pt idx="948">
                  <c:v>0.18931939520557042</c:v>
                </c:pt>
                <c:pt idx="949">
                  <c:v>0.18937434914101772</c:v>
                </c:pt>
                <c:pt idx="950">
                  <c:v>0.18941604224328809</c:v>
                </c:pt>
                <c:pt idx="951">
                  <c:v>0.18944044097277243</c:v>
                </c:pt>
                <c:pt idx="952">
                  <c:v>0.18948420066919608</c:v>
                </c:pt>
                <c:pt idx="953">
                  <c:v>0.18949951297473677</c:v>
                </c:pt>
                <c:pt idx="954">
                  <c:v>0.18953723279652085</c:v>
                </c:pt>
                <c:pt idx="955">
                  <c:v>0.18956815887670928</c:v>
                </c:pt>
                <c:pt idx="956">
                  <c:v>0.18957161127535682</c:v>
                </c:pt>
                <c:pt idx="957">
                  <c:v>0.18958692792705464</c:v>
                </c:pt>
                <c:pt idx="958">
                  <c:v>0.18961504854816372</c:v>
                </c:pt>
                <c:pt idx="959">
                  <c:v>0.18964172646707611</c:v>
                </c:pt>
                <c:pt idx="960">
                  <c:v>0.18964562259878162</c:v>
                </c:pt>
                <c:pt idx="961">
                  <c:v>0.18964899089979567</c:v>
                </c:pt>
                <c:pt idx="962">
                  <c:v>0.189674367683145</c:v>
                </c:pt>
                <c:pt idx="963">
                  <c:v>0.18970249628213115</c:v>
                </c:pt>
                <c:pt idx="964">
                  <c:v>0.1897029512887061</c:v>
                </c:pt>
                <c:pt idx="965">
                  <c:v>0.18971286477358471</c:v>
                </c:pt>
                <c:pt idx="966">
                  <c:v>0.18973494070342839</c:v>
                </c:pt>
                <c:pt idx="967">
                  <c:v>0.18974512701153129</c:v>
                </c:pt>
                <c:pt idx="968">
                  <c:v>0.18975832978295762</c:v>
                </c:pt>
                <c:pt idx="969">
                  <c:v>0.18978996881714144</c:v>
                </c:pt>
                <c:pt idx="970">
                  <c:v>0.18979963920197285</c:v>
                </c:pt>
                <c:pt idx="971">
                  <c:v>0.18981246486567077</c:v>
                </c:pt>
                <c:pt idx="972">
                  <c:v>0.18982242243768252</c:v>
                </c:pt>
                <c:pt idx="973">
                  <c:v>0.18985593606949852</c:v>
                </c:pt>
                <c:pt idx="974">
                  <c:v>0.18987746615112217</c:v>
                </c:pt>
                <c:pt idx="975">
                  <c:v>0.18991530153663644</c:v>
                </c:pt>
                <c:pt idx="976">
                  <c:v>0.18994366592933687</c:v>
                </c:pt>
                <c:pt idx="977">
                  <c:v>0.18996879133763844</c:v>
                </c:pt>
                <c:pt idx="978">
                  <c:v>0.18998749708046497</c:v>
                </c:pt>
                <c:pt idx="979">
                  <c:v>0.19000283438664398</c:v>
                </c:pt>
                <c:pt idx="980">
                  <c:v>0.19003099292493267</c:v>
                </c:pt>
                <c:pt idx="981">
                  <c:v>0.19005770681224723</c:v>
                </c:pt>
                <c:pt idx="982">
                  <c:v>0.19007159234741053</c:v>
                </c:pt>
                <c:pt idx="983">
                  <c:v>0.19009039203055675</c:v>
                </c:pt>
                <c:pt idx="984">
                  <c:v>0.19011855854354337</c:v>
                </c:pt>
                <c:pt idx="985">
                  <c:v>0.19011901416338256</c:v>
                </c:pt>
                <c:pt idx="986">
                  <c:v>0.19014918248337043</c:v>
                </c:pt>
                <c:pt idx="987">
                  <c:v>0.19015255628021743</c:v>
                </c:pt>
                <c:pt idx="988">
                  <c:v>0.19016124672594464</c:v>
                </c:pt>
                <c:pt idx="989">
                  <c:v>0.1901744672885268</c:v>
                </c:pt>
                <c:pt idx="990">
                  <c:v>0.19020614895329313</c:v>
                </c:pt>
                <c:pt idx="991">
                  <c:v>0.19020660470210116</c:v>
                </c:pt>
                <c:pt idx="992">
                  <c:v>0.19021229952921773</c:v>
                </c:pt>
                <c:pt idx="993">
                  <c:v>0.19023864629610659</c:v>
                </c:pt>
                <c:pt idx="994">
                  <c:v>0.19029376415208188</c:v>
                </c:pt>
                <c:pt idx="995">
                  <c:v>0.1903034503051842</c:v>
                </c:pt>
                <c:pt idx="996">
                  <c:v>0.19033105570020487</c:v>
                </c:pt>
                <c:pt idx="997">
                  <c:v>0.19033558159406755</c:v>
                </c:pt>
                <c:pt idx="998">
                  <c:v>0.19036005307705836</c:v>
                </c:pt>
                <c:pt idx="999">
                  <c:v>0.1904039432394046</c:v>
                </c:pt>
                <c:pt idx="1000">
                  <c:v>0.19041930119179357</c:v>
                </c:pt>
                <c:pt idx="1001">
                  <c:v>0.19044749763206895</c:v>
                </c:pt>
                <c:pt idx="1002">
                  <c:v>0.19046534978581747</c:v>
                </c:pt>
                <c:pt idx="1003">
                  <c:v>0.19047424747336109</c:v>
                </c:pt>
                <c:pt idx="1004">
                  <c:v>0.19048815169470398</c:v>
                </c:pt>
                <c:pt idx="1005">
                  <c:v>0.19050697667624333</c:v>
                </c:pt>
                <c:pt idx="1006">
                  <c:v>0.190535181087996</c:v>
                </c:pt>
                <c:pt idx="1007">
                  <c:v>0.19056584622831063</c:v>
                </c:pt>
                <c:pt idx="1008">
                  <c:v>0.19056922456383604</c:v>
                </c:pt>
                <c:pt idx="1009">
                  <c:v>0.19057553164454133</c:v>
                </c:pt>
                <c:pt idx="1010">
                  <c:v>0.19057792670028459</c:v>
                </c:pt>
                <c:pt idx="1011">
                  <c:v>0.19062288932502799</c:v>
                </c:pt>
                <c:pt idx="1012">
                  <c:v>0.19062334568679734</c:v>
                </c:pt>
                <c:pt idx="1013">
                  <c:v>0.19065543037247734</c:v>
                </c:pt>
                <c:pt idx="1014">
                  <c:v>0.19066564701477545</c:v>
                </c:pt>
                <c:pt idx="1015">
                  <c:v>0.19067888910130232</c:v>
                </c:pt>
                <c:pt idx="1016">
                  <c:v>0.19071062234103781</c:v>
                </c:pt>
                <c:pt idx="1017">
                  <c:v>0.19074317257953063</c:v>
                </c:pt>
                <c:pt idx="1018">
                  <c:v>0.19075249600045793</c:v>
                </c:pt>
                <c:pt idx="1019">
                  <c:v>0.19077678597120892</c:v>
                </c:pt>
                <c:pt idx="1020">
                  <c:v>0.19077700037669473</c:v>
                </c:pt>
                <c:pt idx="1021">
                  <c:v>0.19078032077910612</c:v>
                </c:pt>
                <c:pt idx="1022">
                  <c:v>0.19082094952632936</c:v>
                </c:pt>
                <c:pt idx="1023">
                  <c:v>0.19083632811655118</c:v>
                </c:pt>
                <c:pt idx="1024">
                  <c:v>0.19086477690942563</c:v>
                </c:pt>
                <c:pt idx="1025">
                  <c:v>0.19087421120377054</c:v>
                </c:pt>
                <c:pt idx="1026">
                  <c:v>0.19090527112399844</c:v>
                </c:pt>
                <c:pt idx="1027">
                  <c:v>0.19090873846287554</c:v>
                </c:pt>
                <c:pt idx="1028">
                  <c:v>0.19092412139363404</c:v>
                </c:pt>
                <c:pt idx="1029">
                  <c:v>0.1909523636887151</c:v>
                </c:pt>
                <c:pt idx="1030">
                  <c:v>0.19097915702623081</c:v>
                </c:pt>
                <c:pt idx="1031">
                  <c:v>0.19098228976224435</c:v>
                </c:pt>
                <c:pt idx="1032">
                  <c:v>0.19099308385537617</c:v>
                </c:pt>
                <c:pt idx="1033">
                  <c:v>0.19101193944234926</c:v>
                </c:pt>
                <c:pt idx="1034">
                  <c:v>0.19103644182985477</c:v>
                </c:pt>
                <c:pt idx="1035">
                  <c:v>0.19103644182985477</c:v>
                </c:pt>
                <c:pt idx="1036">
                  <c:v>0.19103644182985477</c:v>
                </c:pt>
                <c:pt idx="1037">
                  <c:v>0.19103644182985477</c:v>
                </c:pt>
                <c:pt idx="1038">
                  <c:v>0.19103644183375498</c:v>
                </c:pt>
                <c:pt idx="1039">
                  <c:v>0.19103644183765511</c:v>
                </c:pt>
                <c:pt idx="1040">
                  <c:v>0.19103644183765511</c:v>
                </c:pt>
                <c:pt idx="1041">
                  <c:v>0.19103644183765511</c:v>
                </c:pt>
                <c:pt idx="1042">
                  <c:v>0.19103644183765511</c:v>
                </c:pt>
                <c:pt idx="1043">
                  <c:v>0.19153364055730657</c:v>
                </c:pt>
                <c:pt idx="1044">
                  <c:v>0.19153364055730657</c:v>
                </c:pt>
                <c:pt idx="1045">
                  <c:v>0.19153364055730657</c:v>
                </c:pt>
                <c:pt idx="1046">
                  <c:v>0.19153364055730876</c:v>
                </c:pt>
                <c:pt idx="1047">
                  <c:v>0.19344749078777396</c:v>
                </c:pt>
                <c:pt idx="1048">
                  <c:v>0.19587701289616447</c:v>
                </c:pt>
                <c:pt idx="1049">
                  <c:v>0.20155128214904222</c:v>
                </c:pt>
                <c:pt idx="1050">
                  <c:v>0.2082705953715917</c:v>
                </c:pt>
                <c:pt idx="1051">
                  <c:v>0.20930691078228691</c:v>
                </c:pt>
                <c:pt idx="1052">
                  <c:v>0.20985787670566816</c:v>
                </c:pt>
                <c:pt idx="1053">
                  <c:v>0.21093737521883754</c:v>
                </c:pt>
                <c:pt idx="1054">
                  <c:v>0.21263471998430486</c:v>
                </c:pt>
                <c:pt idx="1055">
                  <c:v>0.22019687010550704</c:v>
                </c:pt>
                <c:pt idx="1056">
                  <c:v>0.22019687010550704</c:v>
                </c:pt>
                <c:pt idx="1057">
                  <c:v>0.22588142968451985</c:v>
                </c:pt>
                <c:pt idx="1058">
                  <c:v>0.22588142968451985</c:v>
                </c:pt>
                <c:pt idx="1059">
                  <c:v>0.22588142968452238</c:v>
                </c:pt>
                <c:pt idx="1060">
                  <c:v>0.22588142968452238</c:v>
                </c:pt>
                <c:pt idx="1061">
                  <c:v>0.2303639918407672</c:v>
                </c:pt>
                <c:pt idx="1062">
                  <c:v>0.23037183211585457</c:v>
                </c:pt>
                <c:pt idx="1063">
                  <c:v>0.23037809112773153</c:v>
                </c:pt>
                <c:pt idx="1064">
                  <c:v>0.23038187849640013</c:v>
                </c:pt>
                <c:pt idx="1065">
                  <c:v>0.23039170376124388</c:v>
                </c:pt>
                <c:pt idx="1066">
                  <c:v>0.23039477590896951</c:v>
                </c:pt>
                <c:pt idx="1067">
                  <c:v>0.23041360320631302</c:v>
                </c:pt>
                <c:pt idx="1068">
                  <c:v>0.23042755598028805</c:v>
                </c:pt>
                <c:pt idx="1069">
                  <c:v>0.23043233841015964</c:v>
                </c:pt>
                <c:pt idx="1070">
                  <c:v>0.23043402448231029</c:v>
                </c:pt>
                <c:pt idx="1071">
                  <c:v>0.23046716446954962</c:v>
                </c:pt>
                <c:pt idx="1072">
                  <c:v>0.23046989145451494</c:v>
                </c:pt>
                <c:pt idx="1073">
                  <c:v>0.23047758692971687</c:v>
                </c:pt>
                <c:pt idx="1074">
                  <c:v>0.23047994022543128</c:v>
                </c:pt>
                <c:pt idx="1075">
                  <c:v>0.23049284070583489</c:v>
                </c:pt>
                <c:pt idx="1076">
                  <c:v>0.23050333908826981</c:v>
                </c:pt>
                <c:pt idx="1077">
                  <c:v>0.23053209861689788</c:v>
                </c:pt>
                <c:pt idx="1078">
                  <c:v>0.23053270515998114</c:v>
                </c:pt>
                <c:pt idx="1079">
                  <c:v>0.23055010139153698</c:v>
                </c:pt>
                <c:pt idx="1080">
                  <c:v>0.23055998367682543</c:v>
                </c:pt>
                <c:pt idx="1081">
                  <c:v>0.23056086569458231</c:v>
                </c:pt>
                <c:pt idx="1082">
                  <c:v>0.23056797412019778</c:v>
                </c:pt>
                <c:pt idx="1083">
                  <c:v>0.23057423611026004</c:v>
                </c:pt>
                <c:pt idx="1084">
                  <c:v>0.23057802528101004</c:v>
                </c:pt>
                <c:pt idx="1085">
                  <c:v>0.23059092882863202</c:v>
                </c:pt>
                <c:pt idx="1086">
                  <c:v>0.2305986883594367</c:v>
                </c:pt>
                <c:pt idx="1087">
                  <c:v>0.23060142970837116</c:v>
                </c:pt>
                <c:pt idx="1088">
                  <c:v>0.23063019607555213</c:v>
                </c:pt>
                <c:pt idx="1089">
                  <c:v>0.23063080276285214</c:v>
                </c:pt>
                <c:pt idx="1090">
                  <c:v>0.23065896999270891</c:v>
                </c:pt>
                <c:pt idx="1091">
                  <c:v>0.23066608010824186</c:v>
                </c:pt>
                <c:pt idx="1092">
                  <c:v>0.23068373847550475</c:v>
                </c:pt>
                <c:pt idx="1093">
                  <c:v>0.23068904027269868</c:v>
                </c:pt>
                <c:pt idx="1094">
                  <c:v>0.23073522156937593</c:v>
                </c:pt>
                <c:pt idx="1095">
                  <c:v>0.23074174889257659</c:v>
                </c:pt>
                <c:pt idx="1096">
                  <c:v>0.23074632818804275</c:v>
                </c:pt>
                <c:pt idx="1097">
                  <c:v>0.23074730927120446</c:v>
                </c:pt>
                <c:pt idx="1098">
                  <c:v>0.23076302786830311</c:v>
                </c:pt>
                <c:pt idx="1099">
                  <c:v>0.23076420941397988</c:v>
                </c:pt>
                <c:pt idx="1100">
                  <c:v>0.23077331089516198</c:v>
                </c:pt>
                <c:pt idx="1101">
                  <c:v>0.23078187197599578</c:v>
                </c:pt>
                <c:pt idx="1102">
                  <c:v>0.23084447655943935</c:v>
                </c:pt>
                <c:pt idx="1103">
                  <c:v>0.23084826821043403</c:v>
                </c:pt>
                <c:pt idx="1104">
                  <c:v>0.23085810458423242</c:v>
                </c:pt>
                <c:pt idx="1105">
                  <c:v>0.23086118020568144</c:v>
                </c:pt>
                <c:pt idx="1106">
                  <c:v>0.23088002878866795</c:v>
                </c:pt>
                <c:pt idx="1107">
                  <c:v>0.23089399733599275</c:v>
                </c:pt>
                <c:pt idx="1108">
                  <c:v>0.23089878517161205</c:v>
                </c:pt>
                <c:pt idx="1109">
                  <c:v>0.23090047314973119</c:v>
                </c:pt>
                <c:pt idx="1110">
                  <c:v>0.2309066045886079</c:v>
                </c:pt>
                <c:pt idx="1111">
                  <c:v>0.23090894275554874</c:v>
                </c:pt>
                <c:pt idx="1112">
                  <c:v>0.23092852965897032</c:v>
                </c:pt>
                <c:pt idx="1113">
                  <c:v>0.23093365059608101</c:v>
                </c:pt>
                <c:pt idx="1114">
                  <c:v>0.23093446075634458</c:v>
                </c:pt>
                <c:pt idx="1115">
                  <c:v>0.23093446075634458</c:v>
                </c:pt>
                <c:pt idx="1116">
                  <c:v>0.23093638066319119</c:v>
                </c:pt>
                <c:pt idx="1117">
                  <c:v>0.2309464407912972</c:v>
                </c:pt>
                <c:pt idx="1118">
                  <c:v>0.23095935585145766</c:v>
                </c:pt>
                <c:pt idx="1119">
                  <c:v>0.23096986609771381</c:v>
                </c:pt>
                <c:pt idx="1120">
                  <c:v>0.23097820890883591</c:v>
                </c:pt>
                <c:pt idx="1121">
                  <c:v>0.23099865812434028</c:v>
                </c:pt>
                <c:pt idx="1122">
                  <c:v>0.23103184344570038</c:v>
                </c:pt>
                <c:pt idx="1123">
                  <c:v>0.23103457416076847</c:v>
                </c:pt>
                <c:pt idx="1124">
                  <c:v>0.23104084322513288</c:v>
                </c:pt>
                <c:pt idx="1125">
                  <c:v>0.23104228016196809</c:v>
                </c:pt>
                <c:pt idx="1126">
                  <c:v>0.23104463667649006</c:v>
                </c:pt>
                <c:pt idx="1127">
                  <c:v>0.23105755480094639</c:v>
                </c:pt>
                <c:pt idx="1128">
                  <c:v>0.23106532309663166</c:v>
                </c:pt>
                <c:pt idx="1129">
                  <c:v>0.23106806754212497</c:v>
                </c:pt>
                <c:pt idx="1130">
                  <c:v>0.23109686640078544</c:v>
                </c:pt>
                <c:pt idx="1131">
                  <c:v>0.23109747377328849</c:v>
                </c:pt>
                <c:pt idx="1132">
                  <c:v>0.23110791133747349</c:v>
                </c:pt>
                <c:pt idx="1133">
                  <c:v>0.23112478959003935</c:v>
                </c:pt>
                <c:pt idx="1134">
                  <c:v>0.231125672813765</c:v>
                </c:pt>
                <c:pt idx="1135">
                  <c:v>0.23113279095846584</c:v>
                </c:pt>
                <c:pt idx="1136">
                  <c:v>0.23115046926597424</c:v>
                </c:pt>
                <c:pt idx="1137">
                  <c:v>0.23115577704945706</c:v>
                </c:pt>
                <c:pt idx="1138">
                  <c:v>0.23119509797437351</c:v>
                </c:pt>
                <c:pt idx="1139">
                  <c:v>0.23121312964147511</c:v>
                </c:pt>
                <c:pt idx="1140">
                  <c:v>0.23123103105158788</c:v>
                </c:pt>
                <c:pt idx="1141">
                  <c:v>0.23124014280629399</c:v>
                </c:pt>
                <c:pt idx="1142">
                  <c:v>0.2312487135498372</c:v>
                </c:pt>
                <c:pt idx="1143">
                  <c:v>0.23129516979199791</c:v>
                </c:pt>
                <c:pt idx="1144">
                  <c:v>0.23131138878202301</c:v>
                </c:pt>
                <c:pt idx="1145">
                  <c:v>0.23131237120504874</c:v>
                </c:pt>
                <c:pt idx="1146">
                  <c:v>0.2313151847112597</c:v>
                </c:pt>
                <c:pt idx="1147">
                  <c:v>0.23132811127526873</c:v>
                </c:pt>
                <c:pt idx="1148">
                  <c:v>0.23134698112357879</c:v>
                </c:pt>
                <c:pt idx="1149">
                  <c:v>0.23136096542919202</c:v>
                </c:pt>
                <c:pt idx="1150">
                  <c:v>0.23136497888336621</c:v>
                </c:pt>
                <c:pt idx="1151">
                  <c:v>0.23137358690306406</c:v>
                </c:pt>
                <c:pt idx="1152">
                  <c:v>0.23137592770751061</c:v>
                </c:pt>
                <c:pt idx="1153">
                  <c:v>0.23139553670429938</c:v>
                </c:pt>
                <c:pt idx="1154">
                  <c:v>0.23140277196008799</c:v>
                </c:pt>
                <c:pt idx="1155">
                  <c:v>0.23140339656364609</c:v>
                </c:pt>
                <c:pt idx="1156">
                  <c:v>0.2314096712094447</c:v>
                </c:pt>
                <c:pt idx="1157">
                  <c:v>0.23141346803809049</c:v>
                </c:pt>
                <c:pt idx="1158">
                  <c:v>0.23142331784343234</c:v>
                </c:pt>
                <c:pt idx="1159">
                  <c:v>0.23142639766407336</c:v>
                </c:pt>
                <c:pt idx="1160">
                  <c:v>0.23144527198248499</c:v>
                </c:pt>
                <c:pt idx="1161">
                  <c:v>0.23145925960094296</c:v>
                </c:pt>
                <c:pt idx="1162">
                  <c:v>0.23146405397378647</c:v>
                </c:pt>
                <c:pt idx="1163">
                  <c:v>0.23146574425635436</c:v>
                </c:pt>
                <c:pt idx="1164">
                  <c:v>0.23148378769322073</c:v>
                </c:pt>
                <c:pt idx="1165">
                  <c:v>0.2314989669934884</c:v>
                </c:pt>
                <c:pt idx="1166">
                  <c:v>0.23150170078713184</c:v>
                </c:pt>
                <c:pt idx="1167">
                  <c:v>0.23150941547579204</c:v>
                </c:pt>
                <c:pt idx="1168">
                  <c:v>0.23151177464690093</c:v>
                </c:pt>
                <c:pt idx="1169">
                  <c:v>0.23152470733423694</c:v>
                </c:pt>
                <c:pt idx="1170">
                  <c:v>0.23153523192550041</c:v>
                </c:pt>
                <c:pt idx="1171">
                  <c:v>0.23156406324452214</c:v>
                </c:pt>
                <c:pt idx="1172">
                  <c:v>0.23156467130157429</c:v>
                </c:pt>
                <c:pt idx="1173">
                  <c:v>0.23158211095351969</c:v>
                </c:pt>
                <c:pt idx="1174">
                  <c:v>0.23159201790313824</c:v>
                </c:pt>
                <c:pt idx="1175">
                  <c:v>0.23159290212219338</c:v>
                </c:pt>
                <c:pt idx="1176">
                  <c:v>0.23160002828836226</c:v>
                </c:pt>
                <c:pt idx="1177">
                  <c:v>0.23161010453297193</c:v>
                </c:pt>
                <c:pt idx="1178">
                  <c:v>0.23162304028103955</c:v>
                </c:pt>
                <c:pt idx="1179">
                  <c:v>0.23163356736432664</c:v>
                </c:pt>
                <c:pt idx="1180">
                  <c:v>0.23166240550743653</c:v>
                </c:pt>
                <c:pt idx="1181">
                  <c:v>0.23167580800440066</c:v>
                </c:pt>
                <c:pt idx="1182">
                  <c:v>0.23169837906261331</c:v>
                </c:pt>
                <c:pt idx="1183">
                  <c:v>0.23171608147796324</c:v>
                </c:pt>
                <c:pt idx="1184">
                  <c:v>0.2317788272910343</c:v>
                </c:pt>
                <c:pt idx="1185">
                  <c:v>0.23177981082054655</c:v>
                </c:pt>
                <c:pt idx="1186">
                  <c:v>0.23179556861316855</c:v>
                </c:pt>
                <c:pt idx="1187">
                  <c:v>0.23180587727995874</c:v>
                </c:pt>
                <c:pt idx="1188">
                  <c:v>0.23181445970635756</c:v>
                </c:pt>
                <c:pt idx="1189">
                  <c:v>0.23182233546216136</c:v>
                </c:pt>
                <c:pt idx="1190">
                  <c:v>0.23184109543656162</c:v>
                </c:pt>
                <c:pt idx="1191">
                  <c:v>0.23186306994487899</c:v>
                </c:pt>
                <c:pt idx="1192">
                  <c:v>0.23187093865083108</c:v>
                </c:pt>
                <c:pt idx="1193">
                  <c:v>0.2318772203587865</c:v>
                </c:pt>
                <c:pt idx="1194">
                  <c:v>0.23188102146068987</c:v>
                </c:pt>
                <c:pt idx="1195">
                  <c:v>0.23189088235146899</c:v>
                </c:pt>
                <c:pt idx="1196">
                  <c:v>0.23189396563847886</c:v>
                </c:pt>
                <c:pt idx="1197">
                  <c:v>0.23191286119745574</c:v>
                </c:pt>
                <c:pt idx="1198">
                  <c:v>0.2319268645558504</c:v>
                </c:pt>
                <c:pt idx="1199">
                  <c:v>0.23193166432298762</c:v>
                </c:pt>
                <c:pt idx="1200">
                  <c:v>0.23193335650748553</c:v>
                </c:pt>
                <c:pt idx="1201">
                  <c:v>0.23193950322541268</c:v>
                </c:pt>
                <c:pt idx="1202">
                  <c:v>0.23196148292784521</c:v>
                </c:pt>
                <c:pt idx="1203">
                  <c:v>0.23196397014227019</c:v>
                </c:pt>
                <c:pt idx="1204">
                  <c:v>0.23196661662434206</c:v>
                </c:pt>
                <c:pt idx="1205">
                  <c:v>0.23196935349359948</c:v>
                </c:pt>
                <c:pt idx="1206">
                  <c:v>0.2319794386864775</c:v>
                </c:pt>
                <c:pt idx="1207">
                  <c:v>0.23199238592265936</c:v>
                </c:pt>
                <c:pt idx="1208">
                  <c:v>0.23200292235257974</c:v>
                </c:pt>
                <c:pt idx="1209">
                  <c:v>0.23203178610065925</c:v>
                </c:pt>
                <c:pt idx="1210">
                  <c:v>0.23206505407576619</c:v>
                </c:pt>
                <c:pt idx="1211">
                  <c:v>0.23206779159160196</c:v>
                </c:pt>
                <c:pt idx="1212">
                  <c:v>0.2320740762685769</c:v>
                </c:pt>
                <c:pt idx="1213">
                  <c:v>0.23207551678393074</c:v>
                </c:pt>
                <c:pt idx="1214">
                  <c:v>0.23207787916701264</c:v>
                </c:pt>
                <c:pt idx="1215">
                  <c:v>0.23209082946096191</c:v>
                </c:pt>
                <c:pt idx="1216">
                  <c:v>0.23209739050245157</c:v>
                </c:pt>
                <c:pt idx="1217">
                  <c:v>0.23209861710106419</c:v>
                </c:pt>
                <c:pt idx="1218">
                  <c:v>0.23210136838049467</c:v>
                </c:pt>
                <c:pt idx="1219">
                  <c:v>0.23213023894605353</c:v>
                </c:pt>
                <c:pt idx="1220">
                  <c:v>0.23213084783076671</c:v>
                </c:pt>
                <c:pt idx="1221">
                  <c:v>0.23215823165301755</c:v>
                </c:pt>
                <c:pt idx="1222">
                  <c:v>0.23215911707547959</c:v>
                </c:pt>
                <c:pt idx="1223">
                  <c:v>0.23216625294008628</c:v>
                </c:pt>
                <c:pt idx="1224">
                  <c:v>0.23218397525328319</c:v>
                </c:pt>
                <c:pt idx="1225">
                  <c:v>0.23218929624863327</c:v>
                </c:pt>
                <c:pt idx="1226">
                  <c:v>0.23224679157896885</c:v>
                </c:pt>
                <c:pt idx="1227">
                  <c:v>0.2322477762139005</c:v>
                </c:pt>
                <c:pt idx="1228">
                  <c:v>0.23226355171177288</c:v>
                </c:pt>
                <c:pt idx="1229">
                  <c:v>0.23226473753429433</c:v>
                </c:pt>
                <c:pt idx="1230">
                  <c:v>0.23227387196074778</c:v>
                </c:pt>
                <c:pt idx="1231">
                  <c:v>0.23228246402927805</c:v>
                </c:pt>
                <c:pt idx="1232">
                  <c:v>0.23234529517991073</c:v>
                </c:pt>
                <c:pt idx="1233">
                  <c:v>0.23234628004643029</c:v>
                </c:pt>
                <c:pt idx="1234">
                  <c:v>0.23234910055093577</c:v>
                </c:pt>
                <c:pt idx="1235">
                  <c:v>0.23235897251640303</c:v>
                </c:pt>
                <c:pt idx="1236">
                  <c:v>0.23236205926642547</c:v>
                </c:pt>
                <c:pt idx="1237">
                  <c:v>0.23237202813190747</c:v>
                </c:pt>
                <c:pt idx="1238">
                  <c:v>0.23238097604537625</c:v>
                </c:pt>
                <c:pt idx="1239">
                  <c:v>0.23239499512844497</c:v>
                </c:pt>
                <c:pt idx="1240">
                  <c:v>0.23239901856347861</c:v>
                </c:pt>
                <c:pt idx="1241">
                  <c:v>0.2323998002846451</c:v>
                </c:pt>
                <c:pt idx="1242">
                  <c:v>0.23240149436922561</c:v>
                </c:pt>
                <c:pt idx="1243">
                  <c:v>0.23240764798892294</c:v>
                </c:pt>
                <c:pt idx="1244">
                  <c:v>0.23240999461415165</c:v>
                </c:pt>
                <c:pt idx="1245">
                  <c:v>0.23242965236944776</c:v>
                </c:pt>
                <c:pt idx="1246">
                  <c:v>0.23243753177142623</c:v>
                </c:pt>
                <c:pt idx="1247">
                  <c:v>0.23244382201791408</c:v>
                </c:pt>
                <c:pt idx="1248">
                  <c:v>0.23244762828642015</c:v>
                </c:pt>
                <c:pt idx="1249">
                  <c:v>0.23245750258008502</c:v>
                </c:pt>
                <c:pt idx="1250">
                  <c:v>0.23246059005732436</c:v>
                </c:pt>
                <c:pt idx="1251">
                  <c:v>0.23247113831441044</c:v>
                </c:pt>
                <c:pt idx="1252">
                  <c:v>0.23247951129680156</c:v>
                </c:pt>
                <c:pt idx="1253">
                  <c:v>0.23249833997602656</c:v>
                </c:pt>
                <c:pt idx="1254">
                  <c:v>0.23250003446005546</c:v>
                </c:pt>
                <c:pt idx="1255">
                  <c:v>0.23251812274468614</c:v>
                </c:pt>
                <c:pt idx="1256">
                  <c:v>0.23253333977096932</c:v>
                </c:pt>
                <c:pt idx="1257">
                  <c:v>0.23253608035879933</c:v>
                </c:pt>
                <c:pt idx="1258">
                  <c:v>0.23254381422001291</c:v>
                </c:pt>
                <c:pt idx="1259">
                  <c:v>0.23254617925400398</c:v>
                </c:pt>
                <c:pt idx="1260">
                  <c:v>0.23255914407969358</c:v>
                </c:pt>
                <c:pt idx="1261">
                  <c:v>0.23256969482396642</c:v>
                </c:pt>
                <c:pt idx="1262">
                  <c:v>0.23258139756372426</c:v>
                </c:pt>
                <c:pt idx="1263">
                  <c:v>0.23259859778044273</c:v>
                </c:pt>
                <c:pt idx="1264">
                  <c:v>0.23259920734824019</c:v>
                </c:pt>
                <c:pt idx="1265">
                  <c:v>0.23260205517012392</c:v>
                </c:pt>
                <c:pt idx="1266">
                  <c:v>0.23262662188941752</c:v>
                </c:pt>
                <c:pt idx="1267">
                  <c:v>0.23262750830507797</c:v>
                </c:pt>
                <c:pt idx="1268">
                  <c:v>0.23263465217398316</c:v>
                </c:pt>
                <c:pt idx="1269">
                  <c:v>0.23265772132875154</c:v>
                </c:pt>
                <c:pt idx="1270">
                  <c:v>0.23266827455969907</c:v>
                </c:pt>
                <c:pt idx="1271">
                  <c:v>0.23269649512837887</c:v>
                </c:pt>
                <c:pt idx="1272">
                  <c:v>0.2326971843256033</c:v>
                </c:pt>
                <c:pt idx="1273">
                  <c:v>0.23269963616364056</c:v>
                </c:pt>
                <c:pt idx="1274">
                  <c:v>0.23271062010603361</c:v>
                </c:pt>
                <c:pt idx="1275">
                  <c:v>0.23273324721218636</c:v>
                </c:pt>
                <c:pt idx="1276">
                  <c:v>0.23274239188029888</c:v>
                </c:pt>
                <c:pt idx="1277">
                  <c:v>0.23275099358156059</c:v>
                </c:pt>
                <c:pt idx="1278">
                  <c:v>0.23279761760397663</c:v>
                </c:pt>
                <c:pt idx="1279">
                  <c:v>0.2328138951616372</c:v>
                </c:pt>
                <c:pt idx="1280">
                  <c:v>0.23281488113226911</c:v>
                </c:pt>
                <c:pt idx="1281">
                  <c:v>0.23281770479761277</c:v>
                </c:pt>
                <c:pt idx="1282">
                  <c:v>0.23282888996281337</c:v>
                </c:pt>
                <c:pt idx="1283">
                  <c:v>0.23283067803661817</c:v>
                </c:pt>
                <c:pt idx="1284">
                  <c:v>0.23284101228851251</c:v>
                </c:pt>
                <c:pt idx="1285">
                  <c:v>0.2328496160148289</c:v>
                </c:pt>
                <c:pt idx="1286">
                  <c:v>0.23286365080721758</c:v>
                </c:pt>
                <c:pt idx="1287">
                  <c:v>0.23287631784474822</c:v>
                </c:pt>
                <c:pt idx="1288">
                  <c:v>0.23288970492769878</c:v>
                </c:pt>
                <c:pt idx="1289">
                  <c:v>0.23288970492769878</c:v>
                </c:pt>
                <c:pt idx="1290">
                  <c:v>0.23288970492769878</c:v>
                </c:pt>
                <c:pt idx="1291">
                  <c:v>0.23288970493219557</c:v>
                </c:pt>
                <c:pt idx="1292">
                  <c:v>0.23288970493669484</c:v>
                </c:pt>
                <c:pt idx="1293">
                  <c:v>0.23288970493669484</c:v>
                </c:pt>
                <c:pt idx="1294">
                  <c:v>0.23501135684041993</c:v>
                </c:pt>
                <c:pt idx="1295">
                  <c:v>0.23831883253454389</c:v>
                </c:pt>
                <c:pt idx="1296">
                  <c:v>0.23867077887874713</c:v>
                </c:pt>
                <c:pt idx="1297">
                  <c:v>0.25235885098666666</c:v>
                </c:pt>
                <c:pt idx="1298">
                  <c:v>0.25315559933785714</c:v>
                </c:pt>
                <c:pt idx="1299">
                  <c:v>0.25366229717128197</c:v>
                </c:pt>
                <c:pt idx="1300">
                  <c:v>0.25393946012196483</c:v>
                </c:pt>
                <c:pt idx="1301">
                  <c:v>0.25634260413518073</c:v>
                </c:pt>
                <c:pt idx="1302">
                  <c:v>0.25728150485629175</c:v>
                </c:pt>
                <c:pt idx="1303">
                  <c:v>0.25728150485629175</c:v>
                </c:pt>
                <c:pt idx="1304">
                  <c:v>0.26346479114663879</c:v>
                </c:pt>
                <c:pt idx="1305">
                  <c:v>0.26346479114663879</c:v>
                </c:pt>
                <c:pt idx="1306">
                  <c:v>0.26346479114663879</c:v>
                </c:pt>
                <c:pt idx="1307">
                  <c:v>0.26346479114663879</c:v>
                </c:pt>
                <c:pt idx="1308">
                  <c:v>0.26909689551600013</c:v>
                </c:pt>
                <c:pt idx="1309">
                  <c:v>0.27158910661340985</c:v>
                </c:pt>
                <c:pt idx="1310">
                  <c:v>0.27663673310312875</c:v>
                </c:pt>
                <c:pt idx="1311">
                  <c:v>0.27666064545415897</c:v>
                </c:pt>
                <c:pt idx="1312">
                  <c:v>0.27667316334377801</c:v>
                </c:pt>
                <c:pt idx="1313">
                  <c:v>0.27668168218583483</c:v>
                </c:pt>
                <c:pt idx="1314">
                  <c:v>0.27668398845081787</c:v>
                </c:pt>
                <c:pt idx="1315">
                  <c:v>0.27670402341571304</c:v>
                </c:pt>
                <c:pt idx="1316">
                  <c:v>0.27670672929358464</c:v>
                </c:pt>
                <c:pt idx="1317">
                  <c:v>0.27670995589633285</c:v>
                </c:pt>
                <c:pt idx="1318">
                  <c:v>0.27671055354267216</c:v>
                </c:pt>
                <c:pt idx="1319">
                  <c:v>0.27674470278348051</c:v>
                </c:pt>
                <c:pt idx="1320">
                  <c:v>0.27676861970824401</c:v>
                </c:pt>
                <c:pt idx="1321">
                  <c:v>0.27678280327014571</c:v>
                </c:pt>
                <c:pt idx="1322">
                  <c:v>0.27678966046202946</c:v>
                </c:pt>
                <c:pt idx="1323">
                  <c:v>0.27679196716793231</c:v>
                </c:pt>
                <c:pt idx="1324">
                  <c:v>0.27681853733822359</c:v>
                </c:pt>
                <c:pt idx="1325">
                  <c:v>0.27682064153436203</c:v>
                </c:pt>
                <c:pt idx="1326">
                  <c:v>0.27682556454413654</c:v>
                </c:pt>
                <c:pt idx="1327">
                  <c:v>0.27685269310503102</c:v>
                </c:pt>
                <c:pt idx="1328">
                  <c:v>0.27687661460191015</c:v>
                </c:pt>
                <c:pt idx="1329">
                  <c:v>0.27688581755848801</c:v>
                </c:pt>
                <c:pt idx="1330">
                  <c:v>0.2768908008742047</c:v>
                </c:pt>
                <c:pt idx="1331">
                  <c:v>0.27689343420691964</c:v>
                </c:pt>
                <c:pt idx="1332">
                  <c:v>0.27689765937638666</c:v>
                </c:pt>
                <c:pt idx="1333">
                  <c:v>0.27689996652305349</c:v>
                </c:pt>
                <c:pt idx="1334">
                  <c:v>0.27691737569040309</c:v>
                </c:pt>
                <c:pt idx="1335">
                  <c:v>0.27692000914687209</c:v>
                </c:pt>
                <c:pt idx="1336">
                  <c:v>0.27692494395261313</c:v>
                </c:pt>
                <c:pt idx="1337">
                  <c:v>0.27693412721536587</c:v>
                </c:pt>
                <c:pt idx="1338">
                  <c:v>0.27695805215168767</c:v>
                </c:pt>
                <c:pt idx="1339">
                  <c:v>0.27698463012786384</c:v>
                </c:pt>
                <c:pt idx="1340">
                  <c:v>0.27699881910959245</c:v>
                </c:pt>
                <c:pt idx="1341">
                  <c:v>0.27700021790125662</c:v>
                </c:pt>
                <c:pt idx="1342">
                  <c:v>0.27700145294522571</c:v>
                </c:pt>
                <c:pt idx="1343">
                  <c:v>0.27700307288083903</c:v>
                </c:pt>
                <c:pt idx="1344">
                  <c:v>0.27700798650888381</c:v>
                </c:pt>
                <c:pt idx="1345">
                  <c:v>0.27702314141615192</c:v>
                </c:pt>
                <c:pt idx="1346">
                  <c:v>0.27702992677748117</c:v>
                </c:pt>
                <c:pt idx="1347">
                  <c:v>0.27703032716155057</c:v>
                </c:pt>
                <c:pt idx="1348">
                  <c:v>0.27704215372314667</c:v>
                </c:pt>
                <c:pt idx="1349">
                  <c:v>0.277061261908082</c:v>
                </c:pt>
                <c:pt idx="1350">
                  <c:v>0.27706608322874754</c:v>
                </c:pt>
                <c:pt idx="1351">
                  <c:v>0.27707861010055779</c:v>
                </c:pt>
                <c:pt idx="1352">
                  <c:v>0.27709266627880269</c:v>
                </c:pt>
                <c:pt idx="1353">
                  <c:v>0.27710685796900586</c:v>
                </c:pt>
                <c:pt idx="1354">
                  <c:v>0.27710949230738224</c:v>
                </c:pt>
                <c:pt idx="1355">
                  <c:v>0.27717413492528337</c:v>
                </c:pt>
                <c:pt idx="1356">
                  <c:v>0.27718666418602689</c:v>
                </c:pt>
                <c:pt idx="1357">
                  <c:v>0.27719519076522969</c:v>
                </c:pt>
                <c:pt idx="1358">
                  <c:v>0.27719749912493941</c:v>
                </c:pt>
                <c:pt idx="1359">
                  <c:v>0.27721755228607481</c:v>
                </c:pt>
                <c:pt idx="1360">
                  <c:v>0.27722026062160798</c:v>
                </c:pt>
                <c:pt idx="1361">
                  <c:v>0.27724246813831604</c:v>
                </c:pt>
                <c:pt idx="1362">
                  <c:v>0.27724246813831877</c:v>
                </c:pt>
                <c:pt idx="1363">
                  <c:v>0.27724389474202382</c:v>
                </c:pt>
                <c:pt idx="1364">
                  <c:v>0.27725826859468317</c:v>
                </c:pt>
                <c:pt idx="1365">
                  <c:v>0.277282207233983</c:v>
                </c:pt>
                <c:pt idx="1366">
                  <c:v>0.27730326708927533</c:v>
                </c:pt>
                <c:pt idx="1367">
                  <c:v>0.27730557588916294</c:v>
                </c:pt>
                <c:pt idx="1368">
                  <c:v>0.27732299753067263</c:v>
                </c:pt>
                <c:pt idx="1369">
                  <c:v>0.27733157187442664</c:v>
                </c:pt>
                <c:pt idx="1370">
                  <c:v>0.27733217017757028</c:v>
                </c:pt>
                <c:pt idx="1371">
                  <c:v>0.27733427628357848</c:v>
                </c:pt>
                <c:pt idx="1372">
                  <c:v>0.2773392037621531</c:v>
                </c:pt>
                <c:pt idx="1373">
                  <c:v>0.27736635694380851</c:v>
                </c:pt>
                <c:pt idx="1374">
                  <c:v>0.27739030014752875</c:v>
                </c:pt>
                <c:pt idx="1375">
                  <c:v>0.27739951145455666</c:v>
                </c:pt>
                <c:pt idx="1376">
                  <c:v>0.27740449929180094</c:v>
                </c:pt>
                <c:pt idx="1377">
                  <c:v>0.27741136401674055</c:v>
                </c:pt>
                <c:pt idx="1378">
                  <c:v>0.27741367325664962</c:v>
                </c:pt>
                <c:pt idx="1379">
                  <c:v>0.27741455708265172</c:v>
                </c:pt>
                <c:pt idx="1380">
                  <c:v>0.2774337340638135</c:v>
                </c:pt>
                <c:pt idx="1381">
                  <c:v>0.27743867334681266</c:v>
                </c:pt>
                <c:pt idx="1382">
                  <c:v>0.27744237912048753</c:v>
                </c:pt>
                <c:pt idx="1383">
                  <c:v>0.27747181157745954</c:v>
                </c:pt>
                <c:pt idx="1384">
                  <c:v>0.27749841365859707</c:v>
                </c:pt>
                <c:pt idx="1385">
                  <c:v>0.27750538301801886</c:v>
                </c:pt>
                <c:pt idx="1386">
                  <c:v>0.27751261550773498</c:v>
                </c:pt>
                <c:pt idx="1387">
                  <c:v>0.27751401556785349</c:v>
                </c:pt>
                <c:pt idx="1388">
                  <c:v>0.27751525173178437</c:v>
                </c:pt>
                <c:pt idx="1389">
                  <c:v>0.27751687313637263</c:v>
                </c:pt>
                <c:pt idx="1390">
                  <c:v>0.27752179122007481</c:v>
                </c:pt>
                <c:pt idx="1391">
                  <c:v>0.27753921950066263</c:v>
                </c:pt>
                <c:pt idx="1392">
                  <c:v>0.27754185584821367</c:v>
                </c:pt>
                <c:pt idx="1393">
                  <c:v>0.27754375138317977</c:v>
                </c:pt>
                <c:pt idx="1394">
                  <c:v>0.27755598941448051</c:v>
                </c:pt>
                <c:pt idx="1395">
                  <c:v>0.27757511492207115</c:v>
                </c:pt>
                <c:pt idx="1396">
                  <c:v>0.27757994061340763</c:v>
                </c:pt>
                <c:pt idx="1397">
                  <c:v>0.27760654775985905</c:v>
                </c:pt>
                <c:pt idx="1398">
                  <c:v>0.2776207523128994</c:v>
                </c:pt>
                <c:pt idx="1399">
                  <c:v>0.27762338903884043</c:v>
                </c:pt>
                <c:pt idx="1400">
                  <c:v>0.27762992977210793</c:v>
                </c:pt>
                <c:pt idx="1401">
                  <c:v>0.27765189411435554</c:v>
                </c:pt>
                <c:pt idx="1402">
                  <c:v>0.27768809023401664</c:v>
                </c:pt>
                <c:pt idx="1403">
                  <c:v>0.27770063084671415</c:v>
                </c:pt>
                <c:pt idx="1404">
                  <c:v>0.27773154692761248</c:v>
                </c:pt>
                <c:pt idx="1405">
                  <c:v>0.27775791324386256</c:v>
                </c:pt>
                <c:pt idx="1406">
                  <c:v>0.27777230011475379</c:v>
                </c:pt>
                <c:pt idx="1407">
                  <c:v>0.27779626043195027</c:v>
                </c:pt>
                <c:pt idx="1408">
                  <c:v>0.27780880342869041</c:v>
                </c:pt>
                <c:pt idx="1409">
                  <c:v>0.27781733935651004</c:v>
                </c:pt>
                <c:pt idx="1410">
                  <c:v>0.27781965024684208</c:v>
                </c:pt>
                <c:pt idx="1411">
                  <c:v>0.27784243669467878</c:v>
                </c:pt>
                <c:pt idx="1412">
                  <c:v>0.27784566976786063</c:v>
                </c:pt>
                <c:pt idx="1413">
                  <c:v>0.27784626861264822</c:v>
                </c:pt>
                <c:pt idx="1414">
                  <c:v>0.27785330856513496</c:v>
                </c:pt>
                <c:pt idx="1415">
                  <c:v>0.27788048632597051</c:v>
                </c:pt>
                <c:pt idx="1416">
                  <c:v>0.27790445119986373</c:v>
                </c:pt>
                <c:pt idx="1417">
                  <c:v>0.27791866319435882</c:v>
                </c:pt>
                <c:pt idx="1418">
                  <c:v>0.27792553413154608</c:v>
                </c:pt>
                <c:pt idx="1419">
                  <c:v>0.27792784546115445</c:v>
                </c:pt>
                <c:pt idx="1420">
                  <c:v>0.27795446888646619</c:v>
                </c:pt>
                <c:pt idx="1421">
                  <c:v>0.27795657729977252</c:v>
                </c:pt>
                <c:pt idx="1422">
                  <c:v>0.27796151017566384</c:v>
                </c:pt>
                <c:pt idx="1423">
                  <c:v>0.27797430076176211</c:v>
                </c:pt>
                <c:pt idx="1424">
                  <c:v>0.2780126625304063</c:v>
                </c:pt>
                <c:pt idx="1425">
                  <c:v>0.27802188392552507</c:v>
                </c:pt>
                <c:pt idx="1426">
                  <c:v>0.27802687722518482</c:v>
                </c:pt>
                <c:pt idx="1427">
                  <c:v>0.27802827855161416</c:v>
                </c:pt>
                <c:pt idx="1428">
                  <c:v>0.27802951583360985</c:v>
                </c:pt>
                <c:pt idx="1429">
                  <c:v>0.27803374946777859</c:v>
                </c:pt>
                <c:pt idx="1430">
                  <c:v>0.27803606123650615</c:v>
                </c:pt>
                <c:pt idx="1431">
                  <c:v>0.27805350527906286</c:v>
                </c:pt>
                <c:pt idx="1432">
                  <c:v>0.27805614401078005</c:v>
                </c:pt>
                <c:pt idx="1433">
                  <c:v>0.27805804126046441</c:v>
                </c:pt>
                <c:pt idx="1434">
                  <c:v>0.27806108870130286</c:v>
                </c:pt>
                <c:pt idx="1435">
                  <c:v>0.27807029035863701</c:v>
                </c:pt>
                <c:pt idx="1436">
                  <c:v>0.27808943315956347</c:v>
                </c:pt>
                <c:pt idx="1437">
                  <c:v>0.27809426321416658</c:v>
                </c:pt>
                <c:pt idx="1438">
                  <c:v>0.27812089441622201</c:v>
                </c:pt>
                <c:pt idx="1439">
                  <c:v>0.27813511181031458</c:v>
                </c:pt>
                <c:pt idx="1440">
                  <c:v>0.27813651340283962</c:v>
                </c:pt>
                <c:pt idx="1441">
                  <c:v>0.27813775091977944</c:v>
                </c:pt>
                <c:pt idx="1442">
                  <c:v>0.2781393740990179</c:v>
                </c:pt>
                <c:pt idx="1443">
                  <c:v>0.27814429756553999</c:v>
                </c:pt>
                <c:pt idx="1444">
                  <c:v>0.27816628176154312</c:v>
                </c:pt>
                <c:pt idx="1445">
                  <c:v>0.27817853318524499</c:v>
                </c:pt>
                <c:pt idx="1446">
                  <c:v>0.27819767962150677</c:v>
                </c:pt>
                <c:pt idx="1447">
                  <c:v>0.27820251059298323</c:v>
                </c:pt>
                <c:pt idx="1448">
                  <c:v>0.27821506253840189</c:v>
                </c:pt>
                <c:pt idx="1449">
                  <c:v>0.27821960699081139</c:v>
                </c:pt>
                <c:pt idx="1450">
                  <c:v>0.27822914684994887</c:v>
                </c:pt>
                <c:pt idx="1451">
                  <c:v>0.2782433669423881</c:v>
                </c:pt>
                <c:pt idx="1452">
                  <c:v>0.27824600655271325</c:v>
                </c:pt>
                <c:pt idx="1453">
                  <c:v>0.27831077851415681</c:v>
                </c:pt>
                <c:pt idx="1454">
                  <c:v>0.27832333283956068</c:v>
                </c:pt>
                <c:pt idx="1455">
                  <c:v>0.27833187647562552</c:v>
                </c:pt>
                <c:pt idx="1456">
                  <c:v>0.27833418945286026</c:v>
                </c:pt>
                <c:pt idx="1457">
                  <c:v>0.27835428272504292</c:v>
                </c:pt>
                <c:pt idx="1458">
                  <c:v>0.27835699647744172</c:v>
                </c:pt>
                <c:pt idx="1459">
                  <c:v>0.27836083185519755</c:v>
                </c:pt>
                <c:pt idx="1460">
                  <c:v>0.27837544308652512</c:v>
                </c:pt>
                <c:pt idx="1461">
                  <c:v>0.2783806778657863</c:v>
                </c:pt>
                <c:pt idx="1462">
                  <c:v>0.2783950804630585</c:v>
                </c:pt>
                <c:pt idx="1463">
                  <c:v>0.27841906697031543</c:v>
                </c:pt>
                <c:pt idx="1464">
                  <c:v>0.27844016893208512</c:v>
                </c:pt>
                <c:pt idx="1465">
                  <c:v>0.27844248234784835</c:v>
                </c:pt>
                <c:pt idx="1466">
                  <c:v>0.27846853030193897</c:v>
                </c:pt>
                <c:pt idx="1467">
                  <c:v>0.27846912980107558</c:v>
                </c:pt>
                <c:pt idx="1468">
                  <c:v>0.27847124011710794</c:v>
                </c:pt>
                <c:pt idx="1469">
                  <c:v>0.27847617744508568</c:v>
                </c:pt>
                <c:pt idx="1470">
                  <c:v>0.27850338489951437</c:v>
                </c:pt>
                <c:pt idx="1471">
                  <c:v>0.27852223165298701</c:v>
                </c:pt>
                <c:pt idx="1472">
                  <c:v>0.27852737595408172</c:v>
                </c:pt>
                <c:pt idx="1473">
                  <c:v>0.27853660566839511</c:v>
                </c:pt>
                <c:pt idx="1474">
                  <c:v>0.278541603472655</c:v>
                </c:pt>
                <c:pt idx="1475">
                  <c:v>0.27854848191471715</c:v>
                </c:pt>
                <c:pt idx="1476">
                  <c:v>0.27855079576884834</c:v>
                </c:pt>
                <c:pt idx="1477">
                  <c:v>0.27857089665838786</c:v>
                </c:pt>
                <c:pt idx="1478">
                  <c:v>0.27857584580940653</c:v>
                </c:pt>
                <c:pt idx="1479">
                  <c:v>0.27858505576608472</c:v>
                </c:pt>
                <c:pt idx="1480">
                  <c:v>0.27860905024136606</c:v>
                </c:pt>
                <c:pt idx="1481">
                  <c:v>0.27863570545807526</c:v>
                </c:pt>
                <c:pt idx="1482">
                  <c:v>0.27864993567135427</c:v>
                </c:pt>
                <c:pt idx="1483">
                  <c:v>0.27865133852758545</c:v>
                </c:pt>
                <c:pt idx="1484">
                  <c:v>0.27865257716028446</c:v>
                </c:pt>
                <c:pt idx="1485">
                  <c:v>0.27865420180299283</c:v>
                </c:pt>
                <c:pt idx="1486">
                  <c:v>0.27865912970847562</c:v>
                </c:pt>
                <c:pt idx="1487">
                  <c:v>0.2786765927926701</c:v>
                </c:pt>
                <c:pt idx="1488">
                  <c:v>0.27867923440463815</c:v>
                </c:pt>
                <c:pt idx="1489">
                  <c:v>0.27868113372442149</c:v>
                </c:pt>
                <c:pt idx="1490">
                  <c:v>0.27869339619219602</c:v>
                </c:pt>
                <c:pt idx="1491">
                  <c:v>0.27871255988615756</c:v>
                </c:pt>
                <c:pt idx="1492">
                  <c:v>0.27871739521191469</c:v>
                </c:pt>
                <c:pt idx="1493">
                  <c:v>0.27874405547490172</c:v>
                </c:pt>
                <c:pt idx="1494">
                  <c:v>0.2787582883819183</c:v>
                </c:pt>
                <c:pt idx="1495">
                  <c:v>0.27876093037085309</c:v>
                </c:pt>
                <c:pt idx="1496">
                  <c:v>0.27876748415934038</c:v>
                </c:pt>
                <c:pt idx="1497">
                  <c:v>0.27879187507854908</c:v>
                </c:pt>
                <c:pt idx="1498">
                  <c:v>0.27882435768700931</c:v>
                </c:pt>
                <c:pt idx="1499">
                  <c:v>0.27882576068972437</c:v>
                </c:pt>
                <c:pt idx="1500">
                  <c:v>0.2788383263244627</c:v>
                </c:pt>
                <c:pt idx="1501">
                  <c:v>0.27884919271619624</c:v>
                </c:pt>
                <c:pt idx="1502">
                  <c:v>0.27886930408571098</c:v>
                </c:pt>
                <c:pt idx="1503">
                  <c:v>0.27887202028241576</c:v>
                </c:pt>
                <c:pt idx="1504">
                  <c:v>0.27889572299712329</c:v>
                </c:pt>
                <c:pt idx="1505">
                  <c:v>0.27891013856371411</c:v>
                </c:pt>
                <c:pt idx="1506">
                  <c:v>0.27892576412536968</c:v>
                </c:pt>
                <c:pt idx="1507">
                  <c:v>0.27893414666739624</c:v>
                </c:pt>
                <c:pt idx="1508">
                  <c:v>0.2789467146771894</c:v>
                </c:pt>
                <c:pt idx="1509">
                  <c:v>0.27895526762675149</c:v>
                </c:pt>
                <c:pt idx="1510">
                  <c:v>0.27895758312510022</c:v>
                </c:pt>
                <c:pt idx="1511">
                  <c:v>0.27897505530905387</c:v>
                </c:pt>
                <c:pt idx="1512">
                  <c:v>0.27898041500708431</c:v>
                </c:pt>
                <c:pt idx="1513">
                  <c:v>0.27898365452645296</c:v>
                </c:pt>
                <c:pt idx="1514">
                  <c:v>0.2789842545651936</c:v>
                </c:pt>
                <c:pt idx="1515">
                  <c:v>0.2789913085531629</c:v>
                </c:pt>
                <c:pt idx="1516">
                  <c:v>0.2790185404943199</c:v>
                </c:pt>
                <c:pt idx="1517">
                  <c:v>0.279020682199841</c:v>
                </c:pt>
                <c:pt idx="1518">
                  <c:v>0.27904255313752591</c:v>
                </c:pt>
                <c:pt idx="1519">
                  <c:v>0.27905679345796786</c:v>
                </c:pt>
                <c:pt idx="1520">
                  <c:v>0.2790636780888921</c:v>
                </c:pt>
                <c:pt idx="1521">
                  <c:v>0.27906599402486321</c:v>
                </c:pt>
                <c:pt idx="1522">
                  <c:v>0.27907737781017511</c:v>
                </c:pt>
                <c:pt idx="1523">
                  <c:v>0.27908611299868691</c:v>
                </c:pt>
                <c:pt idx="1524">
                  <c:v>0.2790947831200225</c:v>
                </c:pt>
                <c:pt idx="1525">
                  <c:v>0.27911254189686674</c:v>
                </c:pt>
                <c:pt idx="1526">
                  <c:v>0.27912430090243767</c:v>
                </c:pt>
                <c:pt idx="1527">
                  <c:v>0.27915098009270334</c:v>
                </c:pt>
                <c:pt idx="1528">
                  <c:v>0.27916021985712441</c:v>
                </c:pt>
                <c:pt idx="1529">
                  <c:v>0.27916522310323144</c:v>
                </c:pt>
                <c:pt idx="1530">
                  <c:v>0.27916662722099977</c:v>
                </c:pt>
                <c:pt idx="1531">
                  <c:v>0.27916786696755364</c:v>
                </c:pt>
                <c:pt idx="1532">
                  <c:v>0.2791694930712264</c:v>
                </c:pt>
                <c:pt idx="1533">
                  <c:v>0.27917442540806825</c:v>
                </c:pt>
                <c:pt idx="1534">
                  <c:v>0.27918124983254522</c:v>
                </c:pt>
                <c:pt idx="1535">
                  <c:v>0.27919190419483458</c:v>
                </c:pt>
                <c:pt idx="1536">
                  <c:v>0.27919454818198314</c:v>
                </c:pt>
                <c:pt idx="1537">
                  <c:v>0.27919644921001979</c:v>
                </c:pt>
                <c:pt idx="1538">
                  <c:v>0.2791995027201491</c:v>
                </c:pt>
                <c:pt idx="1539">
                  <c:v>0.27920872270295666</c:v>
                </c:pt>
                <c:pt idx="1540">
                  <c:v>0.27922790362505984</c:v>
                </c:pt>
                <c:pt idx="1541">
                  <c:v>0.27923274329763326</c:v>
                </c:pt>
                <c:pt idx="1542">
                  <c:v>0.27925942752551269</c:v>
                </c:pt>
                <c:pt idx="1543">
                  <c:v>0.27927367322515251</c:v>
                </c:pt>
                <c:pt idx="1544">
                  <c:v>0.2792763175886207</c:v>
                </c:pt>
                <c:pt idx="1545">
                  <c:v>0.27927794399928885</c:v>
                </c:pt>
                <c:pt idx="1546">
                  <c:v>0.27928287726730117</c:v>
                </c:pt>
                <c:pt idx="1547">
                  <c:v>0.27930490522551721</c:v>
                </c:pt>
                <c:pt idx="1548">
                  <c:v>0.27932685960350101</c:v>
                </c:pt>
                <c:pt idx="1549">
                  <c:v>0.2793412061648658</c:v>
                </c:pt>
                <c:pt idx="1550">
                  <c:v>0.27935378308954972</c:v>
                </c:pt>
                <c:pt idx="1551">
                  <c:v>0.27938214381630888</c:v>
                </c:pt>
                <c:pt idx="1552">
                  <c:v>0.27938478867874206</c:v>
                </c:pt>
                <c:pt idx="1553">
                  <c:v>0.28535678460898095</c:v>
                </c:pt>
                <c:pt idx="1554">
                  <c:v>0.29737345341743976</c:v>
                </c:pt>
                <c:pt idx="1555">
                  <c:v>0.29737345341743976</c:v>
                </c:pt>
                <c:pt idx="1556">
                  <c:v>0.30002261191375057</c:v>
                </c:pt>
                <c:pt idx="1557">
                  <c:v>0.30691740789075694</c:v>
                </c:pt>
                <c:pt idx="1558">
                  <c:v>0.30691740789075694</c:v>
                </c:pt>
                <c:pt idx="1559">
                  <c:v>0.30691740789075694</c:v>
                </c:pt>
                <c:pt idx="1560">
                  <c:v>0.30691740789075989</c:v>
                </c:pt>
                <c:pt idx="1561">
                  <c:v>0.30699244002822446</c:v>
                </c:pt>
                <c:pt idx="1562">
                  <c:v>0.31543335742269996</c:v>
                </c:pt>
                <c:pt idx="1563">
                  <c:v>0.32468176655933068</c:v>
                </c:pt>
                <c:pt idx="1564">
                  <c:v>0.32468176655933367</c:v>
                </c:pt>
                <c:pt idx="1565">
                  <c:v>0.32702884176388169</c:v>
                </c:pt>
                <c:pt idx="1566">
                  <c:v>0.32703284176194025</c:v>
                </c:pt>
                <c:pt idx="1567">
                  <c:v>0.32704768728921713</c:v>
                </c:pt>
                <c:pt idx="1568">
                  <c:v>0.32707248107881293</c:v>
                </c:pt>
                <c:pt idx="1569">
                  <c:v>0.32712061272579246</c:v>
                </c:pt>
                <c:pt idx="1570">
                  <c:v>0.32714925700611519</c:v>
                </c:pt>
                <c:pt idx="1571">
                  <c:v>0.32716276207957962</c:v>
                </c:pt>
                <c:pt idx="1572">
                  <c:v>0.32716600368260962</c:v>
                </c:pt>
                <c:pt idx="1573">
                  <c:v>0.3271920389801608</c:v>
                </c:pt>
                <c:pt idx="1574">
                  <c:v>0.3271936352979235</c:v>
                </c:pt>
                <c:pt idx="1575">
                  <c:v>0.32723704065167514</c:v>
                </c:pt>
                <c:pt idx="1576">
                  <c:v>0.32727798452486234</c:v>
                </c:pt>
                <c:pt idx="1577">
                  <c:v>0.32727841548237968</c:v>
                </c:pt>
                <c:pt idx="1578">
                  <c:v>0.32727919609372136</c:v>
                </c:pt>
                <c:pt idx="1579">
                  <c:v>0.32728243816346642</c:v>
                </c:pt>
                <c:pt idx="1580">
                  <c:v>0.3272914511956394</c:v>
                </c:pt>
                <c:pt idx="1581">
                  <c:v>0.32729283781123819</c:v>
                </c:pt>
                <c:pt idx="1582">
                  <c:v>0.32730847722178125</c:v>
                </c:pt>
                <c:pt idx="1583">
                  <c:v>0.32735348538918385</c:v>
                </c:pt>
                <c:pt idx="1584">
                  <c:v>0.32738495925613986</c:v>
                </c:pt>
                <c:pt idx="1585">
                  <c:v>0.32739443517228234</c:v>
                </c:pt>
                <c:pt idx="1586">
                  <c:v>0.32739486619059388</c:v>
                </c:pt>
                <c:pt idx="1587">
                  <c:v>0.32739564691597789</c:v>
                </c:pt>
                <c:pt idx="1588">
                  <c:v>0.32739888945217083</c:v>
                </c:pt>
                <c:pt idx="1589">
                  <c:v>0.32740598598241588</c:v>
                </c:pt>
                <c:pt idx="1590">
                  <c:v>0.32742493226907898</c:v>
                </c:pt>
                <c:pt idx="1591">
                  <c:v>0.32744191481014284</c:v>
                </c:pt>
                <c:pt idx="1592">
                  <c:v>0.32744966143868537</c:v>
                </c:pt>
                <c:pt idx="1593">
                  <c:v>0.32744990681440389</c:v>
                </c:pt>
                <c:pt idx="1594">
                  <c:v>0.32746994692861969</c:v>
                </c:pt>
                <c:pt idx="1595">
                  <c:v>0.32748505869039224</c:v>
                </c:pt>
                <c:pt idx="1596">
                  <c:v>0.3274871185479471</c:v>
                </c:pt>
                <c:pt idx="1597">
                  <c:v>0.32751133369728946</c:v>
                </c:pt>
                <c:pt idx="1598">
                  <c:v>0.32751211453665419</c:v>
                </c:pt>
                <c:pt idx="1599">
                  <c:v>0.32752245509395106</c:v>
                </c:pt>
                <c:pt idx="1600">
                  <c:v>0.32758642526028736</c:v>
                </c:pt>
                <c:pt idx="1601">
                  <c:v>0.32762923040623398</c:v>
                </c:pt>
                <c:pt idx="1602">
                  <c:v>0.3277029203744839</c:v>
                </c:pt>
                <c:pt idx="1603">
                  <c:v>0.32771967853605743</c:v>
                </c:pt>
                <c:pt idx="1604">
                  <c:v>0.32774573168557075</c:v>
                </c:pt>
                <c:pt idx="1605">
                  <c:v>0.32774732909784521</c:v>
                </c:pt>
                <c:pt idx="1606">
                  <c:v>0.32779076420842446</c:v>
                </c:pt>
                <c:pt idx="1607">
                  <c:v>0.32781943226150456</c:v>
                </c:pt>
                <c:pt idx="1608">
                  <c:v>0.32783173614306993</c:v>
                </c:pt>
                <c:pt idx="1609">
                  <c:v>0.32783294854219125</c:v>
                </c:pt>
                <c:pt idx="1610">
                  <c:v>0.32783619283419674</c:v>
                </c:pt>
                <c:pt idx="1611">
                  <c:v>0.3278452120419495</c:v>
                </c:pt>
                <c:pt idx="1612">
                  <c:v>0.32784659960824875</c:v>
                </c:pt>
                <c:pt idx="1613">
                  <c:v>0.32786224973416012</c:v>
                </c:pt>
                <c:pt idx="1614">
                  <c:v>0.32786791415005417</c:v>
                </c:pt>
                <c:pt idx="1615">
                  <c:v>0.32790728873506847</c:v>
                </c:pt>
                <c:pt idx="1616">
                  <c:v>0.32794826656340392</c:v>
                </c:pt>
                <c:pt idx="1617">
                  <c:v>0.32794869787743008</c:v>
                </c:pt>
                <c:pt idx="1618">
                  <c:v>0.32794947913688166</c:v>
                </c:pt>
                <c:pt idx="1619">
                  <c:v>0.32795272389404928</c:v>
                </c:pt>
                <c:pt idx="1620">
                  <c:v>0.32797878454228724</c:v>
                </c:pt>
                <c:pt idx="1621">
                  <c:v>0.32798241447909465</c:v>
                </c:pt>
                <c:pt idx="1622">
                  <c:v>0.32800345969768741</c:v>
                </c:pt>
                <c:pt idx="1623">
                  <c:v>0.3280037761858966</c:v>
                </c:pt>
                <c:pt idx="1624">
                  <c:v>0.32802383001749702</c:v>
                </c:pt>
                <c:pt idx="1625">
                  <c:v>0.32804101338989577</c:v>
                </c:pt>
                <c:pt idx="1626">
                  <c:v>0.32806524511071139</c:v>
                </c:pt>
                <c:pt idx="1627">
                  <c:v>0.32806602648383804</c:v>
                </c:pt>
                <c:pt idx="1628">
                  <c:v>0.32806927170589095</c:v>
                </c:pt>
                <c:pt idx="1629">
                  <c:v>0.32807637411682844</c:v>
                </c:pt>
                <c:pt idx="1630">
                  <c:v>0.32809533610023595</c:v>
                </c:pt>
                <c:pt idx="1631">
                  <c:v>0.32812033133296969</c:v>
                </c:pt>
                <c:pt idx="1632">
                  <c:v>0.32814038804598322</c:v>
                </c:pt>
                <c:pt idx="1633">
                  <c:v>0.32815551232324114</c:v>
                </c:pt>
                <c:pt idx="1634">
                  <c:v>0.32818322246530229</c:v>
                </c:pt>
                <c:pt idx="1635">
                  <c:v>0.32825295675480914</c:v>
                </c:pt>
                <c:pt idx="1636">
                  <c:v>0.32826927332874845</c:v>
                </c:pt>
                <c:pt idx="1637">
                  <c:v>0.32827183082074751</c:v>
                </c:pt>
                <c:pt idx="1638">
                  <c:v>0.32834486666762808</c:v>
                </c:pt>
                <c:pt idx="1639">
                  <c:v>0.3283870798136288</c:v>
                </c:pt>
                <c:pt idx="1640">
                  <c:v>0.32839032632177889</c:v>
                </c:pt>
                <c:pt idx="1641">
                  <c:v>0.3284164010142881</c:v>
                </c:pt>
                <c:pt idx="1642">
                  <c:v>0.32841799974727581</c:v>
                </c:pt>
                <c:pt idx="1643">
                  <c:v>0.32842206929805917</c:v>
                </c:pt>
                <c:pt idx="1644">
                  <c:v>0.32846147076381516</c:v>
                </c:pt>
                <c:pt idx="1645">
                  <c:v>0.3285024765601382</c:v>
                </c:pt>
                <c:pt idx="1646">
                  <c:v>0.32850290816906669</c:v>
                </c:pt>
                <c:pt idx="1647">
                  <c:v>0.32850368996111812</c:v>
                </c:pt>
                <c:pt idx="1648">
                  <c:v>0.32850693693313859</c:v>
                </c:pt>
                <c:pt idx="1649">
                  <c:v>0.3285159635942918</c:v>
                </c:pt>
                <c:pt idx="1650">
                  <c:v>0.32851735230625939</c:v>
                </c:pt>
                <c:pt idx="1651">
                  <c:v>0.32853301536358204</c:v>
                </c:pt>
                <c:pt idx="1652">
                  <c:v>0.32856322138880373</c:v>
                </c:pt>
                <c:pt idx="1653">
                  <c:v>0.3285780915695255</c:v>
                </c:pt>
                <c:pt idx="1654">
                  <c:v>0.32861910323984939</c:v>
                </c:pt>
                <c:pt idx="1655">
                  <c:v>0.32861953490919205</c:v>
                </c:pt>
                <c:pt idx="1656">
                  <c:v>0.32862031681460313</c:v>
                </c:pt>
                <c:pt idx="1657">
                  <c:v>0.32862356425022554</c:v>
                </c:pt>
                <c:pt idx="1658">
                  <c:v>0.32863067150377945</c:v>
                </c:pt>
                <c:pt idx="1659">
                  <c:v>0.32864964641642136</c:v>
                </c:pt>
                <c:pt idx="1660">
                  <c:v>0.32867465869039514</c:v>
                </c:pt>
                <c:pt idx="1661">
                  <c:v>0.32869472907501679</c:v>
                </c:pt>
                <c:pt idx="1662">
                  <c:v>0.32870986366050159</c:v>
                </c:pt>
                <c:pt idx="1663">
                  <c:v>0.32871192662864845</c:v>
                </c:pt>
                <c:pt idx="1664">
                  <c:v>0.32872784784676379</c:v>
                </c:pt>
                <c:pt idx="1665">
                  <c:v>0.32873143924675491</c:v>
                </c:pt>
                <c:pt idx="1666">
                  <c:v>0.32873617834562868</c:v>
                </c:pt>
                <c:pt idx="1667">
                  <c:v>0.32873759268690428</c:v>
                </c:pt>
                <c:pt idx="1668">
                  <c:v>0.32874731653529987</c:v>
                </c:pt>
                <c:pt idx="1669">
                  <c:v>0.32881138327053377</c:v>
                </c:pt>
                <c:pt idx="1670">
                  <c:v>0.3288262614066837</c:v>
                </c:pt>
                <c:pt idx="1671">
                  <c:v>0.32882652002148488</c:v>
                </c:pt>
                <c:pt idx="1672">
                  <c:v>0.3288542530135608</c:v>
                </c:pt>
                <c:pt idx="1673">
                  <c:v>0.32889934698435225</c:v>
                </c:pt>
                <c:pt idx="1674">
                  <c:v>0.3289280541463252</c:v>
                </c:pt>
                <c:pt idx="1675">
                  <c:v>0.32894483758107768</c:v>
                </c:pt>
                <c:pt idx="1676">
                  <c:v>0.32895525854881497</c:v>
                </c:pt>
                <c:pt idx="1677">
                  <c:v>0.32897093001690647</c:v>
                </c:pt>
                <c:pt idx="1678">
                  <c:v>0.32897252983774133</c:v>
                </c:pt>
                <c:pt idx="1679">
                  <c:v>0.32901603042996619</c:v>
                </c:pt>
                <c:pt idx="1680">
                  <c:v>0.32905749601986822</c:v>
                </c:pt>
                <c:pt idx="1681">
                  <c:v>0.32905755739903364</c:v>
                </c:pt>
                <c:pt idx="1682">
                  <c:v>0.32905827834303969</c:v>
                </c:pt>
                <c:pt idx="1683">
                  <c:v>0.32906152752378515</c:v>
                </c:pt>
                <c:pt idx="1684">
                  <c:v>0.32907056032289494</c:v>
                </c:pt>
                <c:pt idx="1685">
                  <c:v>0.32907194997977834</c:v>
                </c:pt>
                <c:pt idx="1686">
                  <c:v>0.32908762368718314</c:v>
                </c:pt>
                <c:pt idx="1687">
                  <c:v>0.32909329663736692</c:v>
                </c:pt>
                <c:pt idx="1688">
                  <c:v>0.32913273053873104</c:v>
                </c:pt>
                <c:pt idx="1689">
                  <c:v>0.32917377008330773</c:v>
                </c:pt>
                <c:pt idx="1690">
                  <c:v>0.32917420204656589</c:v>
                </c:pt>
                <c:pt idx="1691">
                  <c:v>0.32917498448278693</c:v>
                </c:pt>
                <c:pt idx="1692">
                  <c:v>0.32917823412584157</c:v>
                </c:pt>
                <c:pt idx="1693">
                  <c:v>0.32918534620858553</c:v>
                </c:pt>
                <c:pt idx="1694">
                  <c:v>0.32920433401461896</c:v>
                </c:pt>
                <c:pt idx="1695">
                  <c:v>0.3292290463179342</c:v>
                </c:pt>
                <c:pt idx="1696">
                  <c:v>0.32922936328257602</c:v>
                </c:pt>
                <c:pt idx="1697">
                  <c:v>0.32924944730088201</c:v>
                </c:pt>
                <c:pt idx="1698">
                  <c:v>0.32926459216599718</c:v>
                </c:pt>
                <c:pt idx="1699">
                  <c:v>0.32926665653586717</c:v>
                </c:pt>
                <c:pt idx="1700">
                  <c:v>0.32929092472317456</c:v>
                </c:pt>
                <c:pt idx="1701">
                  <c:v>0.32929170727238305</c:v>
                </c:pt>
                <c:pt idx="1702">
                  <c:v>0.32929495737747166</c:v>
                </c:pt>
                <c:pt idx="1703">
                  <c:v>0.3293020704758472</c:v>
                </c:pt>
                <c:pt idx="1704">
                  <c:v>0.32932106098944625</c:v>
                </c:pt>
                <c:pt idx="1705">
                  <c:v>0.32934798200348447</c:v>
                </c:pt>
                <c:pt idx="1706">
                  <c:v>0.32936618070664953</c:v>
                </c:pt>
                <c:pt idx="1707">
                  <c:v>0.3294090795441933</c:v>
                </c:pt>
                <c:pt idx="1708">
                  <c:v>0.32947891866924928</c:v>
                </c:pt>
                <c:pt idx="1709">
                  <c:v>0.32948293074625035</c:v>
                </c:pt>
                <c:pt idx="1710">
                  <c:v>0.32949220769845528</c:v>
                </c:pt>
                <c:pt idx="1711">
                  <c:v>0.32949393260055077</c:v>
                </c:pt>
                <c:pt idx="1712">
                  <c:v>0.32949972556446755</c:v>
                </c:pt>
                <c:pt idx="1713">
                  <c:v>0.32957096668557306</c:v>
                </c:pt>
                <c:pt idx="1714">
                  <c:v>0.32959969740990469</c:v>
                </c:pt>
                <c:pt idx="1715">
                  <c:v>0.32961202818540936</c:v>
                </c:pt>
                <c:pt idx="1716">
                  <c:v>0.32961324323450902</c:v>
                </c:pt>
                <c:pt idx="1717">
                  <c:v>0.32961649461783726</c:v>
                </c:pt>
                <c:pt idx="1718">
                  <c:v>0.32962068701926234</c:v>
                </c:pt>
                <c:pt idx="1719">
                  <c:v>0.32962553353781987</c:v>
                </c:pt>
                <c:pt idx="1720">
                  <c:v>0.32964260846482185</c:v>
                </c:pt>
                <c:pt idx="1721">
                  <c:v>0.32964828525919909</c:v>
                </c:pt>
                <c:pt idx="1722">
                  <c:v>0.32968774587664323</c:v>
                </c:pt>
                <c:pt idx="1723">
                  <c:v>0.32972881321782221</c:v>
                </c:pt>
                <c:pt idx="1724">
                  <c:v>0.32972924547417654</c:v>
                </c:pt>
                <c:pt idx="1725">
                  <c:v>0.32973002843972621</c:v>
                </c:pt>
                <c:pt idx="1726">
                  <c:v>0.32973328028406812</c:v>
                </c:pt>
                <c:pt idx="1727">
                  <c:v>0.32974371128644342</c:v>
                </c:pt>
                <c:pt idx="1728">
                  <c:v>0.32975939784603436</c:v>
                </c:pt>
                <c:pt idx="1729">
                  <c:v>0.32976739461729276</c:v>
                </c:pt>
                <c:pt idx="1730">
                  <c:v>0.32978412688138609</c:v>
                </c:pt>
                <c:pt idx="1731">
                  <c:v>0.32980454167459483</c:v>
                </c:pt>
                <c:pt idx="1732">
                  <c:v>0.32984561485367259</c:v>
                </c:pt>
                <c:pt idx="1733">
                  <c:v>0.32984604717005883</c:v>
                </c:pt>
                <c:pt idx="1734">
                  <c:v>0.32984683024828199</c:v>
                </c:pt>
                <c:pt idx="1735">
                  <c:v>0.32985008255336168</c:v>
                </c:pt>
                <c:pt idx="1736">
                  <c:v>0.32985720046463118</c:v>
                </c:pt>
                <c:pt idx="1737">
                  <c:v>0.32987620382812222</c:v>
                </c:pt>
                <c:pt idx="1738">
                  <c:v>0.32990125359987577</c:v>
                </c:pt>
                <c:pt idx="1739">
                  <c:v>0.32992135406963463</c:v>
                </c:pt>
                <c:pt idx="1740">
                  <c:v>0.32993651133912028</c:v>
                </c:pt>
                <c:pt idx="1741">
                  <c:v>0.3299385773988166</c:v>
                </c:pt>
                <c:pt idx="1742">
                  <c:v>0.32996428192047167</c:v>
                </c:pt>
                <c:pt idx="1743">
                  <c:v>0.3299740203393936</c:v>
                </c:pt>
                <c:pt idx="1744">
                  <c:v>0.33606955297613106</c:v>
                </c:pt>
                <c:pt idx="1745">
                  <c:v>0.33614718517281261</c:v>
                </c:pt>
                <c:pt idx="1746">
                  <c:v>0.34009991270941992</c:v>
                </c:pt>
                <c:pt idx="1747">
                  <c:v>0.34009991270942291</c:v>
                </c:pt>
                <c:pt idx="1748">
                  <c:v>0.34611996446896276</c:v>
                </c:pt>
                <c:pt idx="1749">
                  <c:v>0.34839588643146918</c:v>
                </c:pt>
                <c:pt idx="1750">
                  <c:v>0.34937963362764823</c:v>
                </c:pt>
                <c:pt idx="1751">
                  <c:v>0.35248970118743167</c:v>
                </c:pt>
                <c:pt idx="1752">
                  <c:v>0.35370247368395225</c:v>
                </c:pt>
                <c:pt idx="1753">
                  <c:v>0.35636179135750512</c:v>
                </c:pt>
                <c:pt idx="1754">
                  <c:v>0.35636179135750512</c:v>
                </c:pt>
                <c:pt idx="1755">
                  <c:v>0.35636179135750512</c:v>
                </c:pt>
                <c:pt idx="1756">
                  <c:v>0.35636179135750828</c:v>
                </c:pt>
                <c:pt idx="1757">
                  <c:v>0.35692970266300084</c:v>
                </c:pt>
                <c:pt idx="1758">
                  <c:v>0.35756176962607167</c:v>
                </c:pt>
                <c:pt idx="1759">
                  <c:v>0.36011930543714321</c:v>
                </c:pt>
                <c:pt idx="1760">
                  <c:v>0.36851560835142838</c:v>
                </c:pt>
                <c:pt idx="1761">
                  <c:v>0.37375665702956751</c:v>
                </c:pt>
                <c:pt idx="1762">
                  <c:v>0.37733743579276358</c:v>
                </c:pt>
                <c:pt idx="1763">
                  <c:v>0.37805941446584945</c:v>
                </c:pt>
                <c:pt idx="1764">
                  <c:v>0.37806757186140494</c:v>
                </c:pt>
                <c:pt idx="1765">
                  <c:v>0.37830837616949314</c:v>
                </c:pt>
                <c:pt idx="1766">
                  <c:v>0.37830837616949314</c:v>
                </c:pt>
                <c:pt idx="1767">
                  <c:v>0.38038942252635177</c:v>
                </c:pt>
                <c:pt idx="1768">
                  <c:v>0.38076393519444907</c:v>
                </c:pt>
                <c:pt idx="1769">
                  <c:v>0.38078566766411065</c:v>
                </c:pt>
                <c:pt idx="1770">
                  <c:v>0.38080293542561233</c:v>
                </c:pt>
                <c:pt idx="1771">
                  <c:v>0.38081718509481194</c:v>
                </c:pt>
                <c:pt idx="1772">
                  <c:v>0.38083096544923262</c:v>
                </c:pt>
                <c:pt idx="1773">
                  <c:v>0.38084853764644078</c:v>
                </c:pt>
                <c:pt idx="1774">
                  <c:v>0.38086120801423939</c:v>
                </c:pt>
                <c:pt idx="1775">
                  <c:v>0.38090858539077121</c:v>
                </c:pt>
                <c:pt idx="1776">
                  <c:v>0.3809401059053778</c:v>
                </c:pt>
                <c:pt idx="1777">
                  <c:v>0.38094121630560218</c:v>
                </c:pt>
                <c:pt idx="1778">
                  <c:v>0.38096531072633455</c:v>
                </c:pt>
                <c:pt idx="1779">
                  <c:v>0.38097146152321643</c:v>
                </c:pt>
                <c:pt idx="1780">
                  <c:v>0.38097627354112323</c:v>
                </c:pt>
                <c:pt idx="1781">
                  <c:v>0.38097953228409104</c:v>
                </c:pt>
                <c:pt idx="1782">
                  <c:v>0.3809841331299082</c:v>
                </c:pt>
                <c:pt idx="1783">
                  <c:v>0.38100977841501749</c:v>
                </c:pt>
                <c:pt idx="1784">
                  <c:v>0.38106142499501827</c:v>
                </c:pt>
                <c:pt idx="1785">
                  <c:v>0.38106414924126497</c:v>
                </c:pt>
                <c:pt idx="1786">
                  <c:v>0.38107682178124674</c:v>
                </c:pt>
                <c:pt idx="1787">
                  <c:v>0.38110246896135691</c:v>
                </c:pt>
                <c:pt idx="1788">
                  <c:v>0.38110403968942724</c:v>
                </c:pt>
                <c:pt idx="1789">
                  <c:v>0.38112420728045843</c:v>
                </c:pt>
                <c:pt idx="1790">
                  <c:v>0.38113271804614113</c:v>
                </c:pt>
                <c:pt idx="1791">
                  <c:v>0.38118709418180552</c:v>
                </c:pt>
                <c:pt idx="1792">
                  <c:v>0.38119976795858279</c:v>
                </c:pt>
                <c:pt idx="1793">
                  <c:v>0.38122541763987433</c:v>
                </c:pt>
                <c:pt idx="1794">
                  <c:v>0.38123201773764742</c:v>
                </c:pt>
                <c:pt idx="1795">
                  <c:v>0.38124715808050869</c:v>
                </c:pt>
                <c:pt idx="1796">
                  <c:v>0.38127868706887125</c:v>
                </c:pt>
                <c:pt idx="1797">
                  <c:v>0.3813025817815473</c:v>
                </c:pt>
                <c:pt idx="1798">
                  <c:v>0.38134837830802104</c:v>
                </c:pt>
                <c:pt idx="1799">
                  <c:v>0.38137012086813221</c:v>
                </c:pt>
                <c:pt idx="1800">
                  <c:v>0.38138739664568422</c:v>
                </c:pt>
                <c:pt idx="1801">
                  <c:v>0.38140165292921457</c:v>
                </c:pt>
                <c:pt idx="1802">
                  <c:v>0.38141834515450806</c:v>
                </c:pt>
                <c:pt idx="1803">
                  <c:v>0.38144569627779057</c:v>
                </c:pt>
                <c:pt idx="1804">
                  <c:v>0.38149309563169936</c:v>
                </c:pt>
                <c:pt idx="1805">
                  <c:v>0.38149522092881422</c:v>
                </c:pt>
                <c:pt idx="1806">
                  <c:v>0.38152463076251913</c:v>
                </c:pt>
                <c:pt idx="1807">
                  <c:v>0.38152574167757891</c:v>
                </c:pt>
                <c:pt idx="1808">
                  <c:v>0.38153841885424511</c:v>
                </c:pt>
                <c:pt idx="1809">
                  <c:v>0.38155600091643138</c:v>
                </c:pt>
                <c:pt idx="1810">
                  <c:v>0.38156081516478252</c:v>
                </c:pt>
                <c:pt idx="1811">
                  <c:v>0.38156407541876192</c:v>
                </c:pt>
                <c:pt idx="1812">
                  <c:v>0.38156867839640202</c:v>
                </c:pt>
                <c:pt idx="1813">
                  <c:v>0.38159433556668382</c:v>
                </c:pt>
                <c:pt idx="1814">
                  <c:v>0.38164600607220694</c:v>
                </c:pt>
                <c:pt idx="1815">
                  <c:v>0.38164873158020329</c:v>
                </c:pt>
                <c:pt idx="1816">
                  <c:v>0.38167283951414166</c:v>
                </c:pt>
                <c:pt idx="1817">
                  <c:v>0.38167899376020231</c:v>
                </c:pt>
                <c:pt idx="1818">
                  <c:v>0.3816838084764187</c:v>
                </c:pt>
                <c:pt idx="1819">
                  <c:v>0.38168706904575284</c:v>
                </c:pt>
                <c:pt idx="1820">
                  <c:v>0.38168864050106327</c:v>
                </c:pt>
                <c:pt idx="1821">
                  <c:v>0.38170881742838264</c:v>
                </c:pt>
                <c:pt idx="1822">
                  <c:v>0.381717332133931</c:v>
                </c:pt>
                <c:pt idx="1823">
                  <c:v>0.38176900765974536</c:v>
                </c:pt>
                <c:pt idx="1824">
                  <c:v>0.38177173343241078</c:v>
                </c:pt>
                <c:pt idx="1825">
                  <c:v>0.3817844130724658</c:v>
                </c:pt>
                <c:pt idx="1826">
                  <c:v>0.3818100746187012</c:v>
                </c:pt>
                <c:pt idx="1827">
                  <c:v>0.38181667776835171</c:v>
                </c:pt>
                <c:pt idx="1828">
                  <c:v>0.38183182511308483</c:v>
                </c:pt>
                <c:pt idx="1829">
                  <c:v>0.38186336867860926</c:v>
                </c:pt>
                <c:pt idx="1830">
                  <c:v>0.38188727443636211</c:v>
                </c:pt>
                <c:pt idx="1831">
                  <c:v>0.38189474722255967</c:v>
                </c:pt>
                <c:pt idx="1832">
                  <c:v>0.38190742809250894</c:v>
                </c:pt>
                <c:pt idx="1833">
                  <c:v>0.38193309212595822</c:v>
                </c:pt>
                <c:pt idx="1834">
                  <c:v>0.38195484473003644</c:v>
                </c:pt>
                <c:pt idx="1835">
                  <c:v>0.38197212848670936</c:v>
                </c:pt>
                <c:pt idx="1836">
                  <c:v>0.38198639135409307</c:v>
                </c:pt>
                <c:pt idx="1837">
                  <c:v>0.38200309128716942</c:v>
                </c:pt>
                <c:pt idx="1838">
                  <c:v>0.38205612155588398</c:v>
                </c:pt>
                <c:pt idx="1839">
                  <c:v>0.38207787626759387</c:v>
                </c:pt>
                <c:pt idx="1840">
                  <c:v>0.38210942594719566</c:v>
                </c:pt>
                <c:pt idx="1841">
                  <c:v>0.38212322039895108</c:v>
                </c:pt>
                <c:pt idx="1842">
                  <c:v>0.38214081057010008</c:v>
                </c:pt>
                <c:pt idx="1843">
                  <c:v>0.38214888879661707</c:v>
                </c:pt>
                <c:pt idx="1844">
                  <c:v>0.38215349389623243</c:v>
                </c:pt>
                <c:pt idx="1845">
                  <c:v>0.38220091971410641</c:v>
                </c:pt>
                <c:pt idx="1846">
                  <c:v>0.38223247244626551</c:v>
                </c:pt>
                <c:pt idx="1847">
                  <c:v>0.38223358398127871</c:v>
                </c:pt>
                <c:pt idx="1848">
                  <c:v>0.38225770302293188</c:v>
                </c:pt>
                <c:pt idx="1849">
                  <c:v>0.38226386010418689</c:v>
                </c:pt>
                <c:pt idx="1850">
                  <c:v>0.38226867703837863</c:v>
                </c:pt>
                <c:pt idx="1851">
                  <c:v>0.38227193911028789</c:v>
                </c:pt>
                <c:pt idx="1852">
                  <c:v>0.38227351128947434</c:v>
                </c:pt>
                <c:pt idx="1853">
                  <c:v>0.38227654465661087</c:v>
                </c:pt>
                <c:pt idx="1854">
                  <c:v>0.38230221613712384</c:v>
                </c:pt>
                <c:pt idx="1855">
                  <c:v>0.3823539154546875</c:v>
                </c:pt>
                <c:pt idx="1856">
                  <c:v>0.38235664248204887</c:v>
                </c:pt>
                <c:pt idx="1857">
                  <c:v>0.38236932795825695</c:v>
                </c:pt>
                <c:pt idx="1858">
                  <c:v>0.38239500131453436</c:v>
                </c:pt>
                <c:pt idx="1859">
                  <c:v>0.38239657364555757</c:v>
                </c:pt>
                <c:pt idx="1860">
                  <c:v>0.38240160750193769</c:v>
                </c:pt>
                <c:pt idx="1861">
                  <c:v>0.3824167618161296</c:v>
                </c:pt>
                <c:pt idx="1862">
                  <c:v>0.38242528126512754</c:v>
                </c:pt>
                <c:pt idx="1863">
                  <c:v>0.38244831989132727</c:v>
                </c:pt>
                <c:pt idx="1864">
                  <c:v>0.38247971286536681</c:v>
                </c:pt>
                <c:pt idx="1865">
                  <c:v>0.38249239956575809</c:v>
                </c:pt>
                <c:pt idx="1866">
                  <c:v>0.38251807539769045</c:v>
                </c:pt>
                <c:pt idx="1867">
                  <c:v>0.3825246822238898</c:v>
                </c:pt>
                <c:pt idx="1868">
                  <c:v>0.38253983799918662</c:v>
                </c:pt>
                <c:pt idx="1869">
                  <c:v>0.38255278845857593</c:v>
                </c:pt>
                <c:pt idx="1870">
                  <c:v>0.38257139911870464</c:v>
                </c:pt>
                <c:pt idx="1871">
                  <c:v>0.3825851985717893</c:v>
                </c:pt>
                <c:pt idx="1872">
                  <c:v>0.38259531817645198</c:v>
                </c:pt>
                <c:pt idx="1873">
                  <c:v>0.38264116134809595</c:v>
                </c:pt>
                <c:pt idx="1874">
                  <c:v>0.38266292604742713</c:v>
                </c:pt>
                <c:pt idx="1875">
                  <c:v>0.38267230213140635</c:v>
                </c:pt>
                <c:pt idx="1876">
                  <c:v>0.38268021941295716</c:v>
                </c:pt>
                <c:pt idx="1877">
                  <c:v>0.3826944902082805</c:v>
                </c:pt>
                <c:pt idx="1878">
                  <c:v>0.38272588923299278</c:v>
                </c:pt>
                <c:pt idx="1879">
                  <c:v>0.38273857837814296</c:v>
                </c:pt>
                <c:pt idx="1880">
                  <c:v>0.38278602594918643</c:v>
                </c:pt>
                <c:pt idx="1881">
                  <c:v>0.38281759314837971</c:v>
                </c:pt>
                <c:pt idx="1882">
                  <c:v>0.38281870519296968</c:v>
                </c:pt>
                <c:pt idx="1883">
                  <c:v>0.38284899519396481</c:v>
                </c:pt>
                <c:pt idx="1884">
                  <c:v>0.38285381433582483</c:v>
                </c:pt>
                <c:pt idx="1885">
                  <c:v>0.38285707790332207</c:v>
                </c:pt>
                <c:pt idx="1886">
                  <c:v>0.38286168555969013</c:v>
                </c:pt>
                <c:pt idx="1887">
                  <c:v>0.38288736880398488</c:v>
                </c:pt>
                <c:pt idx="1888">
                  <c:v>0.38293909180259245</c:v>
                </c:pt>
                <c:pt idx="1889">
                  <c:v>0.38294182007881361</c:v>
                </c:pt>
                <c:pt idx="1890">
                  <c:v>0.38296595249562115</c:v>
                </c:pt>
                <c:pt idx="1891">
                  <c:v>0.38298019647534604</c:v>
                </c:pt>
                <c:pt idx="1892">
                  <c:v>0.3829817695261733</c:v>
                </c:pt>
                <c:pt idx="1893">
                  <c:v>0.38300196693755673</c:v>
                </c:pt>
                <c:pt idx="1894">
                  <c:v>0.38301049028612366</c:v>
                </c:pt>
                <c:pt idx="1895">
                  <c:v>0.38306494679172715</c:v>
                </c:pt>
                <c:pt idx="1896">
                  <c:v>0.38307763929538352</c:v>
                </c:pt>
                <c:pt idx="1897">
                  <c:v>0.38310332687080567</c:v>
                </c:pt>
                <c:pt idx="1898">
                  <c:v>0.38310993671763199</c:v>
                </c:pt>
                <c:pt idx="1899">
                  <c:v>0.38312509942309969</c:v>
                </c:pt>
                <c:pt idx="1900">
                  <c:v>0.38315667497047645</c:v>
                </c:pt>
                <c:pt idx="1901">
                  <c:v>0.38318060496013762</c:v>
                </c:pt>
                <c:pt idx="1902">
                  <c:v>0.3831880853200339</c:v>
                </c:pt>
                <c:pt idx="1903">
                  <c:v>0.38320077904095012</c:v>
                </c:pt>
                <c:pt idx="1904">
                  <c:v>0.38322646907801394</c:v>
                </c:pt>
                <c:pt idx="1905">
                  <c:v>0.38323540580721499</c:v>
                </c:pt>
                <c:pt idx="1906">
                  <c:v>0.38324824371832922</c:v>
                </c:pt>
                <c:pt idx="1907">
                  <c:v>0.38326554498115367</c:v>
                </c:pt>
                <c:pt idx="1908">
                  <c:v>0.38327982229280405</c:v>
                </c:pt>
                <c:pt idx="1909">
                  <c:v>0.38329653913590733</c:v>
                </c:pt>
                <c:pt idx="1910">
                  <c:v>0.3833713998115631</c:v>
                </c:pt>
                <c:pt idx="1911">
                  <c:v>0.38338754616349735</c:v>
                </c:pt>
                <c:pt idx="1912">
                  <c:v>0.3834029814101364</c:v>
                </c:pt>
                <c:pt idx="1913">
                  <c:v>0.38340409396192615</c:v>
                </c:pt>
                <c:pt idx="1914">
                  <c:v>0.3834167898149623</c:v>
                </c:pt>
                <c:pt idx="1915">
                  <c:v>0.38343439777609117</c:v>
                </c:pt>
                <c:pt idx="1916">
                  <c:v>0.38344248417137877</c:v>
                </c:pt>
                <c:pt idx="1917">
                  <c:v>0.38344709392791648</c:v>
                </c:pt>
                <c:pt idx="1918">
                  <c:v>0.38349456769110668</c:v>
                </c:pt>
                <c:pt idx="1919">
                  <c:v>0.38352726496895939</c:v>
                </c:pt>
                <c:pt idx="1920">
                  <c:v>0.38355140837924634</c:v>
                </c:pt>
                <c:pt idx="1921">
                  <c:v>0.38355757168046467</c:v>
                </c:pt>
                <c:pt idx="1922">
                  <c:v>0.38356239348055693</c:v>
                </c:pt>
                <c:pt idx="1923">
                  <c:v>0.38356565884728039</c:v>
                </c:pt>
                <c:pt idx="1924">
                  <c:v>0.38356723261453651</c:v>
                </c:pt>
                <c:pt idx="1925">
                  <c:v>0.38359596645329597</c:v>
                </c:pt>
                <c:pt idx="1926">
                  <c:v>0.3836373287192586</c:v>
                </c:pt>
                <c:pt idx="1927">
                  <c:v>0.38364771796756031</c:v>
                </c:pt>
                <c:pt idx="1928">
                  <c:v>0.3836504477475095</c:v>
                </c:pt>
                <c:pt idx="1929">
                  <c:v>0.3836631460272239</c:v>
                </c:pt>
                <c:pt idx="1930">
                  <c:v>0.38367781015328589</c:v>
                </c:pt>
                <c:pt idx="1931">
                  <c:v>0.38368884529105607</c:v>
                </c:pt>
                <c:pt idx="1932">
                  <c:v>0.38369545814433298</c:v>
                </c:pt>
                <c:pt idx="1933">
                  <c:v>0.38371062774746634</c:v>
                </c:pt>
                <c:pt idx="1934">
                  <c:v>0.38371915579063376</c:v>
                </c:pt>
                <c:pt idx="1935">
                  <c:v>0.3837422176549905</c:v>
                </c:pt>
                <c:pt idx="1936">
                  <c:v>0.38377364228587985</c:v>
                </c:pt>
                <c:pt idx="1937">
                  <c:v>0.38378634177712467</c:v>
                </c:pt>
                <c:pt idx="1938">
                  <c:v>0.38381204349100212</c:v>
                </c:pt>
                <c:pt idx="1939">
                  <c:v>0.38383382802560484</c:v>
                </c:pt>
                <c:pt idx="1940">
                  <c:v>0.38385113714861696</c:v>
                </c:pt>
                <c:pt idx="1941">
                  <c:v>0.38386542094597276</c:v>
                </c:pt>
                <c:pt idx="1942">
                  <c:v>0.38388214538193749</c:v>
                </c:pt>
                <c:pt idx="1943">
                  <c:v>0.38388936409844066</c:v>
                </c:pt>
                <c:pt idx="1944">
                  <c:v>0.38498615270743097</c:v>
                </c:pt>
                <c:pt idx="1945">
                  <c:v>0.38498615270743419</c:v>
                </c:pt>
                <c:pt idx="1946">
                  <c:v>0.38659179441445962</c:v>
                </c:pt>
                <c:pt idx="1947">
                  <c:v>0.39031654410633398</c:v>
                </c:pt>
                <c:pt idx="1948">
                  <c:v>0.40086947535668505</c:v>
                </c:pt>
                <c:pt idx="1949">
                  <c:v>0.4019042024028095</c:v>
                </c:pt>
                <c:pt idx="1950">
                  <c:v>0.4019042024028095</c:v>
                </c:pt>
                <c:pt idx="1951">
                  <c:v>0.4019042024028095</c:v>
                </c:pt>
                <c:pt idx="1952">
                  <c:v>0.40190420240281277</c:v>
                </c:pt>
                <c:pt idx="1953">
                  <c:v>0.40820229803479069</c:v>
                </c:pt>
                <c:pt idx="1954">
                  <c:v>0.40852025629235911</c:v>
                </c:pt>
                <c:pt idx="1955">
                  <c:v>0.40903800638331123</c:v>
                </c:pt>
                <c:pt idx="1956">
                  <c:v>0.40910503356484762</c:v>
                </c:pt>
                <c:pt idx="1957">
                  <c:v>0.40938129651146515</c:v>
                </c:pt>
                <c:pt idx="1958">
                  <c:v>0.41998734097203738</c:v>
                </c:pt>
                <c:pt idx="1959">
                  <c:v>0.42423637947184201</c:v>
                </c:pt>
                <c:pt idx="1960">
                  <c:v>0.42849989591025894</c:v>
                </c:pt>
                <c:pt idx="1961">
                  <c:v>0.42977481820411834</c:v>
                </c:pt>
                <c:pt idx="1962">
                  <c:v>0.4308043939609883</c:v>
                </c:pt>
                <c:pt idx="1963">
                  <c:v>0.43147043529278772</c:v>
                </c:pt>
                <c:pt idx="1964">
                  <c:v>0.43147043529278772</c:v>
                </c:pt>
                <c:pt idx="1965">
                  <c:v>0.43413296443183513</c:v>
                </c:pt>
                <c:pt idx="1966">
                  <c:v>0.43414140794797701</c:v>
                </c:pt>
                <c:pt idx="1967">
                  <c:v>0.43439064664589</c:v>
                </c:pt>
                <c:pt idx="1968">
                  <c:v>0.43439064664589</c:v>
                </c:pt>
                <c:pt idx="1969">
                  <c:v>0.43654363255469825</c:v>
                </c:pt>
                <c:pt idx="1970">
                  <c:v>0.43692855379786733</c:v>
                </c:pt>
                <c:pt idx="1971">
                  <c:v>0.43695162797431636</c:v>
                </c:pt>
                <c:pt idx="1972">
                  <c:v>0.43699183721644114</c:v>
                </c:pt>
                <c:pt idx="1973">
                  <c:v>0.43699897714290437</c:v>
                </c:pt>
                <c:pt idx="1974">
                  <c:v>0.43702437646857517</c:v>
                </c:pt>
                <c:pt idx="1975">
                  <c:v>0.43705564698983024</c:v>
                </c:pt>
                <c:pt idx="1976">
                  <c:v>0.43711893364477256</c:v>
                </c:pt>
                <c:pt idx="1977">
                  <c:v>0.43715147455971842</c:v>
                </c:pt>
                <c:pt idx="1978">
                  <c:v>0.43724603656301686</c:v>
                </c:pt>
                <c:pt idx="1979">
                  <c:v>0.43727010118583765</c:v>
                </c:pt>
                <c:pt idx="1980">
                  <c:v>0.43734187145336212</c:v>
                </c:pt>
                <c:pt idx="1981">
                  <c:v>0.43734640640325695</c:v>
                </c:pt>
                <c:pt idx="1982">
                  <c:v>0.43737314595827692</c:v>
                </c:pt>
                <c:pt idx="1983">
                  <c:v>0.43750153120069368</c:v>
                </c:pt>
                <c:pt idx="1984">
                  <c:v>0.43755588746840229</c:v>
                </c:pt>
                <c:pt idx="1985">
                  <c:v>0.43759610644804214</c:v>
                </c:pt>
                <c:pt idx="1986">
                  <c:v>0.43760324810293427</c:v>
                </c:pt>
                <c:pt idx="1987">
                  <c:v>0.43762865357563874</c:v>
                </c:pt>
                <c:pt idx="1988">
                  <c:v>0.43765993166139794</c:v>
                </c:pt>
                <c:pt idx="1989">
                  <c:v>0.43772323361406212</c:v>
                </c:pt>
                <c:pt idx="1990">
                  <c:v>0.43775578238876556</c:v>
                </c:pt>
                <c:pt idx="1991">
                  <c:v>0.43778706205659218</c:v>
                </c:pt>
                <c:pt idx="1992">
                  <c:v>0.43785036720866255</c:v>
                </c:pt>
                <c:pt idx="1993">
                  <c:v>0.43787443763241035</c:v>
                </c:pt>
                <c:pt idx="1994">
                  <c:v>0.43794622518721904</c:v>
                </c:pt>
                <c:pt idx="1995">
                  <c:v>0.43795076122876886</c:v>
                </c:pt>
                <c:pt idx="1996">
                  <c:v>0.43797750721893969</c:v>
                </c:pt>
                <c:pt idx="1997">
                  <c:v>0.43801005927794001</c:v>
                </c:pt>
                <c:pt idx="1998">
                  <c:v>0.43810408636941833</c:v>
                </c:pt>
                <c:pt idx="1999">
                  <c:v>0.43810465363197787</c:v>
                </c:pt>
                <c:pt idx="2000">
                  <c:v>0.43816029263316364</c:v>
                </c:pt>
                <c:pt idx="2001">
                  <c:v>0.43820052125805731</c:v>
                </c:pt>
                <c:pt idx="2002">
                  <c:v>0.43823307618644575</c:v>
                </c:pt>
                <c:pt idx="2003">
                  <c:v>0.43826436176494837</c:v>
                </c:pt>
                <c:pt idx="2004">
                  <c:v>0.43832767887010904</c:v>
                </c:pt>
                <c:pt idx="2005">
                  <c:v>0.43833482259508316</c:v>
                </c:pt>
                <c:pt idx="2006">
                  <c:v>0.43836023542989105</c:v>
                </c:pt>
                <c:pt idx="2007">
                  <c:v>0.43839152257536346</c:v>
                </c:pt>
                <c:pt idx="2008">
                  <c:v>0.43845484284936381</c:v>
                </c:pt>
                <c:pt idx="2009">
                  <c:v>0.4384789190188072</c:v>
                </c:pt>
                <c:pt idx="2010">
                  <c:v>0.43848740103723294</c:v>
                </c:pt>
                <c:pt idx="2011">
                  <c:v>0.43855072369616371</c:v>
                </c:pt>
                <c:pt idx="2012">
                  <c:v>0.43858201318290513</c:v>
                </c:pt>
                <c:pt idx="2013">
                  <c:v>0.43860609055392613</c:v>
                </c:pt>
                <c:pt idx="2014">
                  <c:v>0.43868243616096364</c:v>
                </c:pt>
                <c:pt idx="2015">
                  <c:v>0.43870862246038494</c:v>
                </c:pt>
                <c:pt idx="2016">
                  <c:v>0.43870918985781449</c:v>
                </c:pt>
                <c:pt idx="2017">
                  <c:v>0.4388050802595545</c:v>
                </c:pt>
                <c:pt idx="2018">
                  <c:v>0.43883764291401328</c:v>
                </c:pt>
                <c:pt idx="2019">
                  <c:v>0.43886893591345555</c:v>
                </c:pt>
                <c:pt idx="2020">
                  <c:v>0.438892027850247</c:v>
                </c:pt>
                <c:pt idx="2021">
                  <c:v>0.43893226802576818</c:v>
                </c:pt>
                <c:pt idx="2022">
                  <c:v>0.43893941344294185</c:v>
                </c:pt>
                <c:pt idx="2023">
                  <c:v>0.43896483229589583</c:v>
                </c:pt>
                <c:pt idx="2024">
                  <c:v>0.43899612684719258</c:v>
                </c:pt>
                <c:pt idx="2025">
                  <c:v>0.43905946209776608</c:v>
                </c:pt>
                <c:pt idx="2026">
                  <c:v>0.43909202798025021</c:v>
                </c:pt>
                <c:pt idx="2027">
                  <c:v>0.43912332408022126</c:v>
                </c:pt>
                <c:pt idx="2028">
                  <c:v>0.4391866624626159</c:v>
                </c:pt>
                <c:pt idx="2029">
                  <c:v>0.43921074551242556</c:v>
                </c:pt>
                <c:pt idx="2030">
                  <c:v>0.43928257069355847</c:v>
                </c:pt>
                <c:pt idx="2031">
                  <c:v>0.43928710911111374</c:v>
                </c:pt>
                <c:pt idx="2032">
                  <c:v>0.43931386910739317</c:v>
                </c:pt>
                <c:pt idx="2033">
                  <c:v>0.43944051446023402</c:v>
                </c:pt>
                <c:pt idx="2034">
                  <c:v>0.43944235237035872</c:v>
                </c:pt>
                <c:pt idx="2035">
                  <c:v>0.4394711376804652</c:v>
                </c:pt>
                <c:pt idx="2036">
                  <c:v>0.43948524425363478</c:v>
                </c:pt>
                <c:pt idx="2037">
                  <c:v>0.43949675007630079</c:v>
                </c:pt>
                <c:pt idx="2038">
                  <c:v>0.4395369996929</c:v>
                </c:pt>
                <c:pt idx="2039">
                  <c:v>0.43956957159858623</c:v>
                </c:pt>
                <c:pt idx="2040">
                  <c:v>0.43960087348383436</c:v>
                </c:pt>
                <c:pt idx="2041">
                  <c:v>0.43962397197474112</c:v>
                </c:pt>
                <c:pt idx="2042">
                  <c:v>0.43964240729176574</c:v>
                </c:pt>
                <c:pt idx="2043">
                  <c:v>0.43966422356550944</c:v>
                </c:pt>
                <c:pt idx="2044">
                  <c:v>0.439696797067817</c:v>
                </c:pt>
                <c:pt idx="2045">
                  <c:v>0.43972810048661443</c:v>
                </c:pt>
                <c:pt idx="2046">
                  <c:v>0.43979145366949862</c:v>
                </c:pt>
                <c:pt idx="2047">
                  <c:v>0.43981554234278331</c:v>
                </c:pt>
                <c:pt idx="2048">
                  <c:v>0.43982402876511556</c:v>
                </c:pt>
                <c:pt idx="2049">
                  <c:v>0.43988738428193019</c:v>
                </c:pt>
                <c:pt idx="2050">
                  <c:v>0.43989192375770347</c:v>
                </c:pt>
                <c:pt idx="2051">
                  <c:v>0.43991868999193062</c:v>
                </c:pt>
                <c:pt idx="2052">
                  <c:v>0.43994222876493866</c:v>
                </c:pt>
                <c:pt idx="2053">
                  <c:v>0.44001916498131033</c:v>
                </c:pt>
                <c:pt idx="2054">
                  <c:v>0.44004536482894335</c:v>
                </c:pt>
                <c:pt idx="2055">
                  <c:v>0.44004593251986651</c:v>
                </c:pt>
                <c:pt idx="2056">
                  <c:v>0.44014187248235737</c:v>
                </c:pt>
                <c:pt idx="2057">
                  <c:v>0.44017445194875854</c:v>
                </c:pt>
                <c:pt idx="2058">
                  <c:v>0.44295033574810933</c:v>
                </c:pt>
                <c:pt idx="2059">
                  <c:v>0.44376381145469834</c:v>
                </c:pt>
                <c:pt idx="2060">
                  <c:v>0.44592842228108431</c:v>
                </c:pt>
                <c:pt idx="2061">
                  <c:v>0.44644969899283266</c:v>
                </c:pt>
                <c:pt idx="2062">
                  <c:v>0.44679057396441552</c:v>
                </c:pt>
                <c:pt idx="2063">
                  <c:v>0.44882045686266786</c:v>
                </c:pt>
                <c:pt idx="2064">
                  <c:v>0.44882045686266786</c:v>
                </c:pt>
                <c:pt idx="2065">
                  <c:v>0.44882045686267114</c:v>
                </c:pt>
                <c:pt idx="2066">
                  <c:v>0.44882045686267114</c:v>
                </c:pt>
                <c:pt idx="2067">
                  <c:v>0.46407102762856189</c:v>
                </c:pt>
                <c:pt idx="2068">
                  <c:v>0.46441781150183686</c:v>
                </c:pt>
                <c:pt idx="2069">
                  <c:v>0.47187543666250742</c:v>
                </c:pt>
                <c:pt idx="2070">
                  <c:v>0.47892474074435065</c:v>
                </c:pt>
                <c:pt idx="2071">
                  <c:v>0.47892474074435065</c:v>
                </c:pt>
                <c:pt idx="2072">
                  <c:v>0.47983485237398482</c:v>
                </c:pt>
                <c:pt idx="2073">
                  <c:v>0.48151663755596841</c:v>
                </c:pt>
                <c:pt idx="2074">
                  <c:v>0.48842534949582339</c:v>
                </c:pt>
                <c:pt idx="2075">
                  <c:v>0.4915663534923001</c:v>
                </c:pt>
                <c:pt idx="2076">
                  <c:v>0.49157491202574138</c:v>
                </c:pt>
                <c:pt idx="2077">
                  <c:v>0.49182753386530537</c:v>
                </c:pt>
                <c:pt idx="2078">
                  <c:v>0.49182753386530537</c:v>
                </c:pt>
                <c:pt idx="2079">
                  <c:v>0.49400878083428823</c:v>
                </c:pt>
                <c:pt idx="2080">
                  <c:v>0.49443488199882429</c:v>
                </c:pt>
                <c:pt idx="2081">
                  <c:v>0.49446207769908235</c:v>
                </c:pt>
                <c:pt idx="2082">
                  <c:v>0.49449908236544848</c:v>
                </c:pt>
                <c:pt idx="2083">
                  <c:v>0.49455755087527392</c:v>
                </c:pt>
                <c:pt idx="2084">
                  <c:v>0.49462777214342646</c:v>
                </c:pt>
                <c:pt idx="2085">
                  <c:v>0.49468779460327916</c:v>
                </c:pt>
                <c:pt idx="2086">
                  <c:v>0.49475646248049138</c:v>
                </c:pt>
                <c:pt idx="2087">
                  <c:v>0.49488515336324579</c:v>
                </c:pt>
                <c:pt idx="2088">
                  <c:v>0.49494517633230622</c:v>
                </c:pt>
                <c:pt idx="2089">
                  <c:v>0.49507386799259839</c:v>
                </c:pt>
                <c:pt idx="2090">
                  <c:v>0.4951753638096219</c:v>
                </c:pt>
                <c:pt idx="2091">
                  <c:v>0.49520256016555431</c:v>
                </c:pt>
                <c:pt idx="2092">
                  <c:v>0.49523956571762301</c:v>
                </c:pt>
                <c:pt idx="2093">
                  <c:v>0.49526871233982733</c:v>
                </c:pt>
                <c:pt idx="2094">
                  <c:v>0.49529803561629332</c:v>
                </c:pt>
                <c:pt idx="2095">
                  <c:v>0.49533125283778223</c:v>
                </c:pt>
                <c:pt idx="2096">
                  <c:v>0.49536825852939209</c:v>
                </c:pt>
                <c:pt idx="2097">
                  <c:v>0.49549695182319381</c:v>
                </c:pt>
                <c:pt idx="2098">
                  <c:v>0.49555697589440251</c:v>
                </c:pt>
                <c:pt idx="2099">
                  <c:v>0.49562382145025308</c:v>
                </c:pt>
                <c:pt idx="2100">
                  <c:v>0.49562564558562977</c:v>
                </c:pt>
                <c:pt idx="2101">
                  <c:v>0.4956856698723815</c:v>
                </c:pt>
                <c:pt idx="2102">
                  <c:v>0.49578716747239288</c:v>
                </c:pt>
                <c:pt idx="2103">
                  <c:v>0.49581436429935888</c:v>
                </c:pt>
                <c:pt idx="2104">
                  <c:v>0.49585137048840311</c:v>
                </c:pt>
                <c:pt idx="2105">
                  <c:v>0.49588051760749829</c:v>
                </c:pt>
                <c:pt idx="2106">
                  <c:v>0.4959098413811881</c:v>
                </c:pt>
                <c:pt idx="2107">
                  <c:v>0.49591139513015875</c:v>
                </c:pt>
                <c:pt idx="2108">
                  <c:v>0.49598006547222068</c:v>
                </c:pt>
                <c:pt idx="2109">
                  <c:v>0.49604009031231716</c:v>
                </c:pt>
                <c:pt idx="2110">
                  <c:v>0.49610876087440425</c:v>
                </c:pt>
                <c:pt idx="2111">
                  <c:v>0.49616177602803024</c:v>
                </c:pt>
                <c:pt idx="2112">
                  <c:v>0.49623745668155467</c:v>
                </c:pt>
                <c:pt idx="2113">
                  <c:v>0.49629748189958967</c:v>
                </c:pt>
                <c:pt idx="2114">
                  <c:v>0.49642617827791807</c:v>
                </c:pt>
                <c:pt idx="2115">
                  <c:v>0.49646434879029533</c:v>
                </c:pt>
                <c:pt idx="2116">
                  <c:v>0.49646434879029533</c:v>
                </c:pt>
                <c:pt idx="2117">
                  <c:v>0.4964643487902986</c:v>
                </c:pt>
                <c:pt idx="2118">
                  <c:v>0.4964643487902986</c:v>
                </c:pt>
                <c:pt idx="2119">
                  <c:v>0.49652165676629462</c:v>
                </c:pt>
                <c:pt idx="2120">
                  <c:v>0.49652767771666656</c:v>
                </c:pt>
                <c:pt idx="2121">
                  <c:v>0.49659188187009956</c:v>
                </c:pt>
                <c:pt idx="2122">
                  <c:v>0.49665035378384237</c:v>
                </c:pt>
                <c:pt idx="2123">
                  <c:v>0.49666280894229259</c:v>
                </c:pt>
                <c:pt idx="2124">
                  <c:v>0.4966835721369941</c:v>
                </c:pt>
                <c:pt idx="2125">
                  <c:v>0.49672057907798434</c:v>
                </c:pt>
                <c:pt idx="2126">
                  <c:v>0.49684927662717215</c:v>
                </c:pt>
                <c:pt idx="2127">
                  <c:v>0.49690930263532007</c:v>
                </c:pt>
                <c:pt idx="2128">
                  <c:v>0.49697615031185621</c:v>
                </c:pt>
                <c:pt idx="2129">
                  <c:v>0.49697797450426334</c:v>
                </c:pt>
                <c:pt idx="2130">
                  <c:v>0.49698621785418062</c:v>
                </c:pt>
                <c:pt idx="2131">
                  <c:v>0.49703800066231529</c:v>
                </c:pt>
                <c:pt idx="2132">
                  <c:v>0.49713950135640728</c:v>
                </c:pt>
                <c:pt idx="2133">
                  <c:v>0.49714520448289024</c:v>
                </c:pt>
                <c:pt idx="2134">
                  <c:v>0.49720370628408794</c:v>
                </c:pt>
                <c:pt idx="2135">
                  <c:v>0.49723285425993752</c:v>
                </c:pt>
                <c:pt idx="2136">
                  <c:v>0.49726217888798224</c:v>
                </c:pt>
                <c:pt idx="2137">
                  <c:v>0.4973324049949871</c:v>
                </c:pt>
                <c:pt idx="2138">
                  <c:v>0.49744847940880949</c:v>
                </c:pt>
                <c:pt idx="2139">
                  <c:v>0.49746110398351684</c:v>
                </c:pt>
                <c:pt idx="2140">
                  <c:v>0.49758797902419877</c:v>
                </c:pt>
                <c:pt idx="2141">
                  <c:v>0.49758980323627688</c:v>
                </c:pt>
                <c:pt idx="2142">
                  <c:v>0.4976498300135605</c:v>
                </c:pt>
                <c:pt idx="2143">
                  <c:v>0.50048938961274803</c:v>
                </c:pt>
                <c:pt idx="2144">
                  <c:v>0.50436663695562656</c:v>
                </c:pt>
                <c:pt idx="2145">
                  <c:v>0.50509856090932126</c:v>
                </c:pt>
                <c:pt idx="2146">
                  <c:v>0.5069706926552453</c:v>
                </c:pt>
                <c:pt idx="2147">
                  <c:v>0.52668005349082359</c:v>
                </c:pt>
                <c:pt idx="2148">
                  <c:v>0.52668005349082359</c:v>
                </c:pt>
                <c:pt idx="2149">
                  <c:v>0.53017002638025068</c:v>
                </c:pt>
                <c:pt idx="2150">
                  <c:v>0.53834656706274941</c:v>
                </c:pt>
                <c:pt idx="2151">
                  <c:v>0.53872383316150096</c:v>
                </c:pt>
                <c:pt idx="2152">
                  <c:v>0.5439762510083761</c:v>
                </c:pt>
                <c:pt idx="2153">
                  <c:v>0.54415878419932939</c:v>
                </c:pt>
                <c:pt idx="2154">
                  <c:v>0.54415878419933272</c:v>
                </c:pt>
                <c:pt idx="2155">
                  <c:v>0.54415878419933272</c:v>
                </c:pt>
                <c:pt idx="2156">
                  <c:v>0.54415878419933605</c:v>
                </c:pt>
                <c:pt idx="2157">
                  <c:v>0.54476457745785822</c:v>
                </c:pt>
                <c:pt idx="2158">
                  <c:v>0.54861805149529341</c:v>
                </c:pt>
                <c:pt idx="2159">
                  <c:v>0.54917542798469543</c:v>
                </c:pt>
                <c:pt idx="2160">
                  <c:v>0.54918392330119825</c:v>
                </c:pt>
                <c:pt idx="2161">
                  <c:v>0.54943466727891987</c:v>
                </c:pt>
                <c:pt idx="2162">
                  <c:v>0.54943466727892321</c:v>
                </c:pt>
                <c:pt idx="2163">
                  <c:v>0.55159874430622091</c:v>
                </c:pt>
                <c:pt idx="2164">
                  <c:v>0.55204792850029283</c:v>
                </c:pt>
                <c:pt idx="2165">
                  <c:v>0.55206586047613604</c:v>
                </c:pt>
                <c:pt idx="2166">
                  <c:v>0.55207932413813254</c:v>
                </c:pt>
                <c:pt idx="2167">
                  <c:v>0.55217495114361115</c:v>
                </c:pt>
                <c:pt idx="2168">
                  <c:v>0.55217553065461744</c:v>
                </c:pt>
                <c:pt idx="2169">
                  <c:v>0.55219346187352414</c:v>
                </c:pt>
                <c:pt idx="2170">
                  <c:v>0.55220692496527035</c:v>
                </c:pt>
                <c:pt idx="2171">
                  <c:v>0.5523025479234035</c:v>
                </c:pt>
                <c:pt idx="2172">
                  <c:v>0.55230312740981002</c:v>
                </c:pt>
                <c:pt idx="2173">
                  <c:v>0.55233452039006448</c:v>
                </c:pt>
                <c:pt idx="2174">
                  <c:v>0.55235498619984713</c:v>
                </c:pt>
                <c:pt idx="2175">
                  <c:v>0.55243013929107521</c:v>
                </c:pt>
                <c:pt idx="2176">
                  <c:v>0.55243071875282612</c:v>
                </c:pt>
                <c:pt idx="2177">
                  <c:v>0.55246211039947191</c:v>
                </c:pt>
                <c:pt idx="2178">
                  <c:v>0.5525583046706104</c:v>
                </c:pt>
                <c:pt idx="2179">
                  <c:v>0.55268588515012218</c:v>
                </c:pt>
                <c:pt idx="2180">
                  <c:v>0.55278149282718037</c:v>
                </c:pt>
                <c:pt idx="2181">
                  <c:v>0.5527820722209662</c:v>
                </c:pt>
                <c:pt idx="2182">
                  <c:v>0.55279999981117578</c:v>
                </c:pt>
                <c:pt idx="2183">
                  <c:v>0.55281346017830857</c:v>
                </c:pt>
                <c:pt idx="2184">
                  <c:v>0.55290906376154103</c:v>
                </c:pt>
                <c:pt idx="2185">
                  <c:v>0.55290964313044522</c:v>
                </c:pt>
                <c:pt idx="2186">
                  <c:v>0.55292756995317127</c:v>
                </c:pt>
                <c:pt idx="2187">
                  <c:v>0.55294102974213311</c:v>
                </c:pt>
                <c:pt idx="2188">
                  <c:v>0.55303662922176178</c:v>
                </c:pt>
                <c:pt idx="2189">
                  <c:v>0.5530372085657288</c:v>
                </c:pt>
                <c:pt idx="2190">
                  <c:v>0.55306859382854623</c:v>
                </c:pt>
                <c:pt idx="2191">
                  <c:v>0.55308905460526681</c:v>
                </c:pt>
                <c:pt idx="2192">
                  <c:v>0.55316418919480193</c:v>
                </c:pt>
                <c:pt idx="2193">
                  <c:v>0.55316476851376883</c:v>
                </c:pt>
                <c:pt idx="2194">
                  <c:v>0.55329232296153308</c:v>
                </c:pt>
                <c:pt idx="2195">
                  <c:v>0.55338849036446569</c:v>
                </c:pt>
                <c:pt idx="2196">
                  <c:v>0.55340641428455362</c:v>
                </c:pt>
                <c:pt idx="2197">
                  <c:v>0.55341987189597697</c:v>
                </c:pt>
                <c:pt idx="2198">
                  <c:v>0.55351545588340578</c:v>
                </c:pt>
                <c:pt idx="2199">
                  <c:v>0.55351603513346892</c:v>
                </c:pt>
                <c:pt idx="2200">
                  <c:v>0.55353395827735918</c:v>
                </c:pt>
                <c:pt idx="2201">
                  <c:v>0.5535474153040717</c:v>
                </c:pt>
                <c:pt idx="2202">
                  <c:v>0.55364299514144766</c:v>
                </c:pt>
                <c:pt idx="2203">
                  <c:v>0.55364357436628886</c:v>
                </c:pt>
                <c:pt idx="2204">
                  <c:v>0.55367495317277604</c:v>
                </c:pt>
                <c:pt idx="2205">
                  <c:v>0.55368633641163523</c:v>
                </c:pt>
                <c:pt idx="2206">
                  <c:v>0.55369540973800602</c:v>
                </c:pt>
                <c:pt idx="2207">
                  <c:v>0.55377052885033606</c:v>
                </c:pt>
                <c:pt idx="2208">
                  <c:v>0.55377110804989904</c:v>
                </c:pt>
                <c:pt idx="2209">
                  <c:v>0.55389863617126223</c:v>
                </c:pt>
                <c:pt idx="2210">
                  <c:v>0.55401270389272728</c:v>
                </c:pt>
                <c:pt idx="2211">
                  <c:v>0.55402615871735494</c:v>
                </c:pt>
                <c:pt idx="2212">
                  <c:v>0.55412172288821782</c:v>
                </c:pt>
                <c:pt idx="2213">
                  <c:v>0.55412230201810209</c:v>
                </c:pt>
                <c:pt idx="2214">
                  <c:v>0.55414022144176611</c:v>
                </c:pt>
                <c:pt idx="2215">
                  <c:v>0.55415367567514373</c:v>
                </c:pt>
                <c:pt idx="2216">
                  <c:v>0.55424923564953721</c:v>
                </c:pt>
                <c:pt idx="2217">
                  <c:v>0.5542498147539181</c:v>
                </c:pt>
                <c:pt idx="2218">
                  <c:v>0.55426773339085189</c:v>
                </c:pt>
                <c:pt idx="2219">
                  <c:v>0.55428118703160867</c:v>
                </c:pt>
                <c:pt idx="2220">
                  <c:v>0.55430163933810839</c:v>
                </c:pt>
                <c:pt idx="2221">
                  <c:v>0.55437674279976878</c:v>
                </c:pt>
                <c:pt idx="2222">
                  <c:v>0.55437732187859057</c:v>
                </c:pt>
                <c:pt idx="2223">
                  <c:v>0.55440869277371885</c:v>
                </c:pt>
                <c:pt idx="2224">
                  <c:v>0.55442914417946998</c:v>
                </c:pt>
                <c:pt idx="2225">
                  <c:v>0.55450482337908968</c:v>
                </c:pt>
                <c:pt idx="2226">
                  <c:v>0.55454998114804011</c:v>
                </c:pt>
                <c:pt idx="2227">
                  <c:v>0.55455283850036619</c:v>
                </c:pt>
                <c:pt idx="2228">
                  <c:v>0.554707479126193</c:v>
                </c:pt>
                <c:pt idx="2229">
                  <c:v>0.55472786337607483</c:v>
                </c:pt>
                <c:pt idx="2230">
                  <c:v>0.55472844238444352</c:v>
                </c:pt>
                <c:pt idx="2231">
                  <c:v>0.55474635804651307</c:v>
                </c:pt>
                <c:pt idx="2232">
                  <c:v>0.55475980945549974</c:v>
                </c:pt>
                <c:pt idx="2233">
                  <c:v>0.55485534934631353</c:v>
                </c:pt>
                <c:pt idx="2234">
                  <c:v>0.55485592832889741</c:v>
                </c:pt>
                <c:pt idx="2235">
                  <c:v>0.55487384319553823</c:v>
                </c:pt>
                <c:pt idx="2236">
                  <c:v>0.55488729400537351</c:v>
                </c:pt>
                <c:pt idx="2237">
                  <c:v>0.55498282964356949</c:v>
                </c:pt>
                <c:pt idx="2238">
                  <c:v>0.55498340860031337</c:v>
                </c:pt>
                <c:pt idx="2239">
                  <c:v>0.55501477287900003</c:v>
                </c:pt>
                <c:pt idx="2240">
                  <c:v>0.55503521996888128</c:v>
                </c:pt>
                <c:pt idx="2241">
                  <c:v>0.55511030425482888</c:v>
                </c:pt>
                <c:pt idx="2242">
                  <c:v>0.5551108831856697</c:v>
                </c:pt>
                <c:pt idx="2243">
                  <c:v>0.55523835207196082</c:v>
                </c:pt>
                <c:pt idx="2244">
                  <c:v>0.55801824725603311</c:v>
                </c:pt>
                <c:pt idx="2245">
                  <c:v>0.56185172651940629</c:v>
                </c:pt>
                <c:pt idx="2246">
                  <c:v>0.56874472617372285</c:v>
                </c:pt>
                <c:pt idx="2247">
                  <c:v>0.57992773922114005</c:v>
                </c:pt>
                <c:pt idx="2248">
                  <c:v>0.5862189192146301</c:v>
                </c:pt>
                <c:pt idx="2249">
                  <c:v>0.5869419548200504</c:v>
                </c:pt>
                <c:pt idx="2250">
                  <c:v>0.58753910936993203</c:v>
                </c:pt>
                <c:pt idx="2251">
                  <c:v>0.58885830986266674</c:v>
                </c:pt>
                <c:pt idx="2252">
                  <c:v>0.59122451179892854</c:v>
                </c:pt>
                <c:pt idx="2253">
                  <c:v>0.59122451179893176</c:v>
                </c:pt>
                <c:pt idx="2254">
                  <c:v>0.59122451179893176</c:v>
                </c:pt>
                <c:pt idx="2255">
                  <c:v>0.59122451179893498</c:v>
                </c:pt>
                <c:pt idx="2256">
                  <c:v>0.59353691589142765</c:v>
                </c:pt>
                <c:pt idx="2257">
                  <c:v>0.59486698314362185</c:v>
                </c:pt>
                <c:pt idx="2258">
                  <c:v>0.60319799244764671</c:v>
                </c:pt>
                <c:pt idx="2259">
                  <c:v>0.60576513091838746</c:v>
                </c:pt>
                <c:pt idx="2260">
                  <c:v>0.6057733887110357</c:v>
                </c:pt>
                <c:pt idx="2261">
                  <c:v>0.60601711048306406</c:v>
                </c:pt>
                <c:pt idx="2262">
                  <c:v>0.60601711048306728</c:v>
                </c:pt>
                <c:pt idx="2263">
                  <c:v>0.60811965310975724</c:v>
                </c:pt>
                <c:pt idx="2264">
                  <c:v>0.60823838022638999</c:v>
                </c:pt>
                <c:pt idx="2265">
                  <c:v>0.60850405529731322</c:v>
                </c:pt>
                <c:pt idx="2266">
                  <c:v>0.60852989018028192</c:v>
                </c:pt>
                <c:pt idx="2267">
                  <c:v>0.60853599440294581</c:v>
                </c:pt>
                <c:pt idx="2268">
                  <c:v>0.60853994971280789</c:v>
                </c:pt>
                <c:pt idx="2269">
                  <c:v>0.60856648050684981</c:v>
                </c:pt>
                <c:pt idx="2270">
                  <c:v>0.6085704357221734</c:v>
                </c:pt>
                <c:pt idx="2271">
                  <c:v>0.6085762755169809</c:v>
                </c:pt>
                <c:pt idx="2272">
                  <c:v>0.60859443904205146</c:v>
                </c:pt>
                <c:pt idx="2273">
                  <c:v>0.60865379403250675</c:v>
                </c:pt>
                <c:pt idx="2274">
                  <c:v>0.60865989771308981</c:v>
                </c:pt>
                <c:pt idx="2275">
                  <c:v>0.6086638526697189</c:v>
                </c:pt>
                <c:pt idx="2276">
                  <c:v>0.60868631349774782</c:v>
                </c:pt>
                <c:pt idx="2277">
                  <c:v>0.60868634439365232</c:v>
                </c:pt>
                <c:pt idx="2278">
                  <c:v>0.60869038110553064</c:v>
                </c:pt>
                <c:pt idx="2279">
                  <c:v>0.60871833715338741</c:v>
                </c:pt>
                <c:pt idx="2280">
                  <c:v>0.60872865043586744</c:v>
                </c:pt>
                <c:pt idx="2281">
                  <c:v>0.6087518565754475</c:v>
                </c:pt>
                <c:pt idx="2282">
                  <c:v>0.60878460275015978</c:v>
                </c:pt>
                <c:pt idx="2283">
                  <c:v>0.6087935834820295</c:v>
                </c:pt>
                <c:pt idx="2284">
                  <c:v>0.60886854244667066</c:v>
                </c:pt>
                <c:pt idx="2285">
                  <c:v>0.60887574066979966</c:v>
                </c:pt>
                <c:pt idx="2286">
                  <c:v>0.60890786278685072</c:v>
                </c:pt>
                <c:pt idx="2287">
                  <c:v>0.60891162549567546</c:v>
                </c:pt>
                <c:pt idx="2288">
                  <c:v>0.60891746385664769</c:v>
                </c:pt>
                <c:pt idx="2289">
                  <c:v>0.60893351768179205</c:v>
                </c:pt>
                <c:pt idx="2290">
                  <c:v>0.60894875176607799</c:v>
                </c:pt>
                <c:pt idx="2291">
                  <c:v>0.60897343068249787</c:v>
                </c:pt>
                <c:pt idx="2292">
                  <c:v>0.60899864336037823</c:v>
                </c:pt>
                <c:pt idx="2293">
                  <c:v>0.60900106553621325</c:v>
                </c:pt>
                <c:pt idx="2294">
                  <c:v>0.60900501952575437</c:v>
                </c:pt>
                <c:pt idx="2295">
                  <c:v>0.60900801438611696</c:v>
                </c:pt>
                <c:pt idx="2296">
                  <c:v>0.60903549534090007</c:v>
                </c:pt>
                <c:pt idx="2297">
                  <c:v>0.60904133318156228</c:v>
                </c:pt>
                <c:pt idx="2298">
                  <c:v>0.6091288810324893</c:v>
                </c:pt>
                <c:pt idx="2299">
                  <c:v>0.60915935412507694</c:v>
                </c:pt>
                <c:pt idx="2300">
                  <c:v>0.60916519144487058</c:v>
                </c:pt>
                <c:pt idx="2301">
                  <c:v>0.60918334727165457</c:v>
                </c:pt>
                <c:pt idx="2302">
                  <c:v>0.60922638085787728</c:v>
                </c:pt>
                <c:pt idx="2303">
                  <c:v>0.60924267709764812</c:v>
                </c:pt>
                <c:pt idx="2304">
                  <c:v>0.6092487781893603</c:v>
                </c:pt>
                <c:pt idx="2305">
                  <c:v>0.60925273146920267</c:v>
                </c:pt>
                <c:pt idx="2306">
                  <c:v>0.60927518276963921</c:v>
                </c:pt>
                <c:pt idx="2307">
                  <c:v>0.60927924865153416</c:v>
                </c:pt>
                <c:pt idx="2308">
                  <c:v>0.60930719283790002</c:v>
                </c:pt>
                <c:pt idx="2309">
                  <c:v>0.60931750174376575</c:v>
                </c:pt>
                <c:pt idx="2310">
                  <c:v>0.6093406980338717</c:v>
                </c:pt>
                <c:pt idx="2311">
                  <c:v>0.60937261789957442</c:v>
                </c:pt>
                <c:pt idx="2312">
                  <c:v>0.60937657082400132</c:v>
                </c:pt>
                <c:pt idx="2313">
                  <c:v>0.60945733434706439</c:v>
                </c:pt>
                <c:pt idx="2314">
                  <c:v>0.6094645295112332</c:v>
                </c:pt>
                <c:pt idx="2315">
                  <c:v>0.60949725885030059</c:v>
                </c:pt>
                <c:pt idx="2316">
                  <c:v>0.60950623496359468</c:v>
                </c:pt>
                <c:pt idx="2317">
                  <c:v>0.6095222819633781</c:v>
                </c:pt>
                <c:pt idx="2318">
                  <c:v>0.60953750956899055</c:v>
                </c:pt>
                <c:pt idx="2319">
                  <c:v>0.60955185179712912</c:v>
                </c:pt>
                <c:pt idx="2320">
                  <c:v>0.60956217798967549</c:v>
                </c:pt>
                <c:pt idx="2321">
                  <c:v>0.60958115536760782</c:v>
                </c:pt>
                <c:pt idx="2322">
                  <c:v>0.60958834988633304</c:v>
                </c:pt>
                <c:pt idx="2323">
                  <c:v>0.60959224401834966</c:v>
                </c:pt>
                <c:pt idx="2324">
                  <c:v>0.60959375339415545</c:v>
                </c:pt>
                <c:pt idx="2325">
                  <c:v>0.60959674697962052</c:v>
                </c:pt>
                <c:pt idx="2326">
                  <c:v>0.60962045546940169</c:v>
                </c:pt>
                <c:pt idx="2327">
                  <c:v>0.60962421624026186</c:v>
                </c:pt>
                <c:pt idx="2328">
                  <c:v>0.60963005159590011</c:v>
                </c:pt>
                <c:pt idx="2329">
                  <c:v>0.60968169823661689</c:v>
                </c:pt>
                <c:pt idx="2330">
                  <c:v>0.60971756216830575</c:v>
                </c:pt>
                <c:pt idx="2331">
                  <c:v>0.60974802227794211</c:v>
                </c:pt>
                <c:pt idx="2332">
                  <c:v>0.60975385711004659</c:v>
                </c:pt>
                <c:pt idx="2333">
                  <c:v>0.60983130973183286</c:v>
                </c:pt>
                <c:pt idx="2334">
                  <c:v>0.6098374082214213</c:v>
                </c:pt>
                <c:pt idx="2335">
                  <c:v>0.60984135981589627</c:v>
                </c:pt>
                <c:pt idx="2336">
                  <c:v>0.60986786568717921</c:v>
                </c:pt>
                <c:pt idx="2337">
                  <c:v>0.60987181718614103</c:v>
                </c:pt>
                <c:pt idx="2338">
                  <c:v>0.60987765149415174</c:v>
                </c:pt>
                <c:pt idx="2339">
                  <c:v>0.60989579795138682</c:v>
                </c:pt>
                <c:pt idx="2340">
                  <c:v>0.60995509714644225</c:v>
                </c:pt>
                <c:pt idx="2341">
                  <c:v>0.60996119508779345</c:v>
                </c:pt>
                <c:pt idx="2342">
                  <c:v>0.60996496301329106</c:v>
                </c:pt>
                <c:pt idx="2343">
                  <c:v>0.60996514632504928</c:v>
                </c:pt>
                <c:pt idx="2344">
                  <c:v>0.60998758602935865</c:v>
                </c:pt>
                <c:pt idx="2345">
                  <c:v>0.60998761689620651</c:v>
                </c:pt>
                <c:pt idx="2346">
                  <c:v>0.60999164981132936</c:v>
                </c:pt>
                <c:pt idx="2347">
                  <c:v>0.61001957955998476</c:v>
                </c:pt>
                <c:pt idx="2348">
                  <c:v>0.61002988313867024</c:v>
                </c:pt>
                <c:pt idx="2349">
                  <c:v>0.6100530674401059</c:v>
                </c:pt>
                <c:pt idx="2350">
                  <c:v>0.61008578279093417</c:v>
                </c:pt>
                <c:pt idx="2351">
                  <c:v>0.61009475506746724</c:v>
                </c:pt>
                <c:pt idx="2352">
                  <c:v>0.61012601630094931</c:v>
                </c:pt>
                <c:pt idx="2353">
                  <c:v>0.61016964343205971</c:v>
                </c:pt>
                <c:pt idx="2354">
                  <c:v>0.61017683487292529</c:v>
                </c:pt>
                <c:pt idx="2355">
                  <c:v>0.61018072733891859</c:v>
                </c:pt>
                <c:pt idx="2356">
                  <c:v>0.61020892671850735</c:v>
                </c:pt>
                <c:pt idx="2357">
                  <c:v>0.61021268588051236</c:v>
                </c:pt>
                <c:pt idx="2358">
                  <c:v>0.61021851873846478</c:v>
                </c:pt>
                <c:pt idx="2359">
                  <c:v>0.61023455742977606</c:v>
                </c:pt>
                <c:pt idx="2360">
                  <c:v>0.61024977715132711</c:v>
                </c:pt>
                <c:pt idx="2361">
                  <c:v>0.61027014326946416</c:v>
                </c:pt>
                <c:pt idx="2362">
                  <c:v>0.61027443279527793</c:v>
                </c:pt>
                <c:pt idx="2363">
                  <c:v>0.6102996216923986</c:v>
                </c:pt>
                <c:pt idx="2364">
                  <c:v>0.61030599184247825</c:v>
                </c:pt>
                <c:pt idx="2365">
                  <c:v>0.61030898387778654</c:v>
                </c:pt>
                <c:pt idx="2366">
                  <c:v>0.61033643890307909</c:v>
                </c:pt>
                <c:pt idx="2367">
                  <c:v>0.61034227123483631</c:v>
                </c:pt>
                <c:pt idx="2368">
                  <c:v>0.61039389110158715</c:v>
                </c:pt>
                <c:pt idx="2369">
                  <c:v>0.61041969065761159</c:v>
                </c:pt>
                <c:pt idx="2370">
                  <c:v>0.61042336685973397</c:v>
                </c:pt>
                <c:pt idx="2371">
                  <c:v>0.61042578653185131</c:v>
                </c:pt>
                <c:pt idx="2372">
                  <c:v>0.6104297364323833</c:v>
                </c:pt>
                <c:pt idx="2373">
                  <c:v>0.61045623093512402</c:v>
                </c:pt>
                <c:pt idx="2374">
                  <c:v>0.61046018073970332</c:v>
                </c:pt>
                <c:pt idx="2375">
                  <c:v>0.61046601254470612</c:v>
                </c:pt>
                <c:pt idx="2376">
                  <c:v>0.61048415121658772</c:v>
                </c:pt>
                <c:pt idx="2377">
                  <c:v>0.61054342496267133</c:v>
                </c:pt>
                <c:pt idx="2378">
                  <c:v>0.61054952028589304</c:v>
                </c:pt>
                <c:pt idx="2379">
                  <c:v>0.61055346982740188</c:v>
                </c:pt>
                <c:pt idx="2380">
                  <c:v>0.61056264704290397</c:v>
                </c:pt>
                <c:pt idx="2381">
                  <c:v>0.61057589989646799</c:v>
                </c:pt>
                <c:pt idx="2382">
                  <c:v>0.61057593075006111</c:v>
                </c:pt>
                <c:pt idx="2383">
                  <c:v>0.6105799619330583</c:v>
                </c:pt>
                <c:pt idx="2384">
                  <c:v>0.6106078796862362</c:v>
                </c:pt>
                <c:pt idx="2385">
                  <c:v>0.61061817883887681</c:v>
                </c:pt>
                <c:pt idx="2386">
                  <c:v>0.61064135317961998</c:v>
                </c:pt>
                <c:pt idx="2387">
                  <c:v>0.61067324283356328</c:v>
                </c:pt>
                <c:pt idx="2388">
                  <c:v>0.6106740544712761</c:v>
                </c:pt>
                <c:pt idx="2389">
                  <c:v>0.61067719201567372</c:v>
                </c:pt>
                <c:pt idx="2390">
                  <c:v>0.61068492602697044</c:v>
                </c:pt>
                <c:pt idx="2391">
                  <c:v>0.6107578790543895</c:v>
                </c:pt>
                <c:pt idx="2392">
                  <c:v>0.61076506740180436</c:v>
                </c:pt>
                <c:pt idx="2393">
                  <c:v>0.61079714544032659</c:v>
                </c:pt>
                <c:pt idx="2394">
                  <c:v>0.61080673333295488</c:v>
                </c:pt>
                <c:pt idx="2395">
                  <c:v>0.61082276512198641</c:v>
                </c:pt>
                <c:pt idx="2396">
                  <c:v>0.61083797829187836</c:v>
                </c:pt>
                <c:pt idx="2397">
                  <c:v>0.6108626233218617</c:v>
                </c:pt>
                <c:pt idx="2398">
                  <c:v>0.61088412642158885</c:v>
                </c:pt>
                <c:pt idx="2399">
                  <c:v>0.61088780137174803</c:v>
                </c:pt>
                <c:pt idx="2400">
                  <c:v>0.61088877039695577</c:v>
                </c:pt>
                <c:pt idx="2401">
                  <c:v>0.61089266083519633</c:v>
                </c:pt>
                <c:pt idx="2402">
                  <c:v>0.61089416877895264</c:v>
                </c:pt>
                <c:pt idx="2403">
                  <c:v>0.61089715952502033</c:v>
                </c:pt>
                <c:pt idx="2404">
                  <c:v>0.61092065426235098</c:v>
                </c:pt>
                <c:pt idx="2405">
                  <c:v>0.61092084552230252</c:v>
                </c:pt>
                <c:pt idx="2406">
                  <c:v>0.61092460272452698</c:v>
                </c:pt>
                <c:pt idx="2407">
                  <c:v>0.61093043254329304</c:v>
                </c:pt>
                <c:pt idx="2408">
                  <c:v>0.61101786004297776</c:v>
                </c:pt>
                <c:pt idx="2409">
                  <c:v>0.61104829122139792</c:v>
                </c:pt>
                <c:pt idx="2410">
                  <c:v>0.61105412051075514</c:v>
                </c:pt>
                <c:pt idx="2411">
                  <c:v>0.61107225135797472</c:v>
                </c:pt>
                <c:pt idx="2412">
                  <c:v>0.61113149952665236</c:v>
                </c:pt>
                <c:pt idx="2413">
                  <c:v>0.61113708086097174</c:v>
                </c:pt>
                <c:pt idx="2414">
                  <c:v>0.61114154005574461</c:v>
                </c:pt>
                <c:pt idx="2415">
                  <c:v>0.61116396044096599</c:v>
                </c:pt>
                <c:pt idx="2416">
                  <c:v>0.61116802072337229</c:v>
                </c:pt>
                <c:pt idx="2417">
                  <c:v>0.61117779722348509</c:v>
                </c:pt>
                <c:pt idx="2418">
                  <c:v>0.61119592642058684</c:v>
                </c:pt>
                <c:pt idx="2419">
                  <c:v>0.61122938545471994</c:v>
                </c:pt>
                <c:pt idx="2420">
                  <c:v>0.61126126132939818</c:v>
                </c:pt>
                <c:pt idx="2421">
                  <c:v>0.6112652088054118</c:v>
                </c:pt>
                <c:pt idx="2422">
                  <c:v>0.61128762714824914</c:v>
                </c:pt>
                <c:pt idx="2423">
                  <c:v>0.6112916870613474</c:v>
                </c:pt>
                <c:pt idx="2424">
                  <c:v>0.61131959021488691</c:v>
                </c:pt>
                <c:pt idx="2425">
                  <c:v>0.6113298839806186</c:v>
                </c:pt>
                <c:pt idx="2426">
                  <c:v>0.6113458609598863</c:v>
                </c:pt>
                <c:pt idx="2427">
                  <c:v>0.61135304619828057</c:v>
                </c:pt>
                <c:pt idx="2428">
                  <c:v>0.61138573037864807</c:v>
                </c:pt>
                <c:pt idx="2429">
                  <c:v>0.61139469410479397</c:v>
                </c:pt>
                <c:pt idx="2430">
                  <c:v>0.61141071895682098</c:v>
                </c:pt>
                <c:pt idx="2431">
                  <c:v>0.61142592554210606</c:v>
                </c:pt>
                <c:pt idx="2432">
                  <c:v>0.61145055990475128</c:v>
                </c:pt>
                <c:pt idx="2433">
                  <c:v>0.61146951107605418</c:v>
                </c:pt>
                <c:pt idx="2434">
                  <c:v>0.61147669565848328</c:v>
                </c:pt>
                <c:pt idx="2435">
                  <c:v>0.61148058441206643</c:v>
                </c:pt>
                <c:pt idx="2436">
                  <c:v>0.61148508115376599</c:v>
                </c:pt>
                <c:pt idx="2437">
                  <c:v>0.6115087568926888</c:v>
                </c:pt>
                <c:pt idx="2438">
                  <c:v>0.61151251246805893</c:v>
                </c:pt>
                <c:pt idx="2439">
                  <c:v>0.61151833976121617</c:v>
                </c:pt>
                <c:pt idx="2440">
                  <c:v>0.61156991502593816</c:v>
                </c:pt>
                <c:pt idx="2441">
                  <c:v>0.61157420045681121</c:v>
                </c:pt>
                <c:pt idx="2442">
                  <c:v>0.61159936530641545</c:v>
                </c:pt>
                <c:pt idx="2443">
                  <c:v>0.61160572937373259</c:v>
                </c:pt>
                <c:pt idx="2444">
                  <c:v>0.61160871855230403</c:v>
                </c:pt>
                <c:pt idx="2445">
                  <c:v>0.61163614735736749</c:v>
                </c:pt>
                <c:pt idx="2446">
                  <c:v>0.611641974118456</c:v>
                </c:pt>
                <c:pt idx="2447">
                  <c:v>0.61434683281278568</c:v>
                </c:pt>
                <c:pt idx="2448">
                  <c:v>0.6170227806510924</c:v>
                </c:pt>
                <c:pt idx="2449">
                  <c:v>0.61786355221802591</c:v>
                </c:pt>
                <c:pt idx="2450">
                  <c:v>0.61805848266468111</c:v>
                </c:pt>
                <c:pt idx="2451">
                  <c:v>0.61875797528454646</c:v>
                </c:pt>
                <c:pt idx="2452">
                  <c:v>0.62171208061882344</c:v>
                </c:pt>
                <c:pt idx="2453">
                  <c:v>0.62996698464037459</c:v>
                </c:pt>
                <c:pt idx="2454">
                  <c:v>0.63451783220659352</c:v>
                </c:pt>
                <c:pt idx="2455">
                  <c:v>0.63942777913193605</c:v>
                </c:pt>
                <c:pt idx="2456">
                  <c:v>0.64139079386439923</c:v>
                </c:pt>
                <c:pt idx="2457">
                  <c:v>0.64139079386439923</c:v>
                </c:pt>
                <c:pt idx="2458">
                  <c:v>0.64139079386440234</c:v>
                </c:pt>
                <c:pt idx="2459">
                  <c:v>0.64139079386440234</c:v>
                </c:pt>
                <c:pt idx="2460">
                  <c:v>0.64180245584576656</c:v>
                </c:pt>
                <c:pt idx="2461">
                  <c:v>0.64210192221817675</c:v>
                </c:pt>
                <c:pt idx="2462">
                  <c:v>0.64222236329627402</c:v>
                </c:pt>
                <c:pt idx="2463">
                  <c:v>0.64265654939209382</c:v>
                </c:pt>
                <c:pt idx="2464">
                  <c:v>0.64265654939209382</c:v>
                </c:pt>
                <c:pt idx="2465">
                  <c:v>0.64265654939209682</c:v>
                </c:pt>
                <c:pt idx="2466">
                  <c:v>0.64265654939209682</c:v>
                </c:pt>
                <c:pt idx="2467">
                  <c:v>0.6432286842367877</c:v>
                </c:pt>
                <c:pt idx="2468">
                  <c:v>0.6432286842367877</c:v>
                </c:pt>
                <c:pt idx="2469">
                  <c:v>0.6432286842367877</c:v>
                </c:pt>
                <c:pt idx="2470">
                  <c:v>0.6432286842367908</c:v>
                </c:pt>
                <c:pt idx="2471">
                  <c:v>0.64966731152323831</c:v>
                </c:pt>
                <c:pt idx="2472">
                  <c:v>0.64980477279252835</c:v>
                </c:pt>
                <c:pt idx="2473">
                  <c:v>0.6532254307728208</c:v>
                </c:pt>
                <c:pt idx="2474">
                  <c:v>0.65739335990903558</c:v>
                </c:pt>
                <c:pt idx="2475">
                  <c:v>0.65739335990903558</c:v>
                </c:pt>
                <c:pt idx="2476">
                  <c:v>0.66020336030752147</c:v>
                </c:pt>
                <c:pt idx="2477">
                  <c:v>0.66213309289615585</c:v>
                </c:pt>
                <c:pt idx="2478">
                  <c:v>0.66227875357202004</c:v>
                </c:pt>
                <c:pt idx="2479">
                  <c:v>0.66244362686078662</c:v>
                </c:pt>
                <c:pt idx="2480">
                  <c:v>0.66255654003638509</c:v>
                </c:pt>
                <c:pt idx="2481">
                  <c:v>0.6628043865821508</c:v>
                </c:pt>
                <c:pt idx="2482">
                  <c:v>0.66280585464592179</c:v>
                </c:pt>
                <c:pt idx="2483">
                  <c:v>0.66283484493628253</c:v>
                </c:pt>
                <c:pt idx="2484">
                  <c:v>0.66285640160114645</c:v>
                </c:pt>
                <c:pt idx="2485">
                  <c:v>0.66285978426867087</c:v>
                </c:pt>
                <c:pt idx="2486">
                  <c:v>0.66288539020165538</c:v>
                </c:pt>
                <c:pt idx="2487">
                  <c:v>0.66288877276014779</c:v>
                </c:pt>
                <c:pt idx="2488">
                  <c:v>0.66289322127499029</c:v>
                </c:pt>
                <c:pt idx="2489">
                  <c:v>0.66290486159308892</c:v>
                </c:pt>
                <c:pt idx="2490">
                  <c:v>0.66292220865082108</c:v>
                </c:pt>
                <c:pt idx="2491">
                  <c:v>0.66292367651555162</c:v>
                </c:pt>
                <c:pt idx="2492">
                  <c:v>0.66295266287501264</c:v>
                </c:pt>
                <c:pt idx="2493">
                  <c:v>0.66297421661574085</c:v>
                </c:pt>
                <c:pt idx="2494">
                  <c:v>0.66297759882519158</c:v>
                </c:pt>
                <c:pt idx="2495">
                  <c:v>0.66298509879355372</c:v>
                </c:pt>
                <c:pt idx="2496">
                  <c:v>0.66301103129600669</c:v>
                </c:pt>
                <c:pt idx="2497">
                  <c:v>0.66302218526937806</c:v>
                </c:pt>
                <c:pt idx="2498">
                  <c:v>0.66304148240466054</c:v>
                </c:pt>
                <c:pt idx="2499">
                  <c:v>0.66305203413648184</c:v>
                </c:pt>
                <c:pt idx="2500">
                  <c:v>0.66308630055543816</c:v>
                </c:pt>
                <c:pt idx="2501">
                  <c:v>0.66308820792294798</c:v>
                </c:pt>
                <c:pt idx="2502">
                  <c:v>0.66309201564548503</c:v>
                </c:pt>
                <c:pt idx="2503">
                  <c:v>0.66312882532901907</c:v>
                </c:pt>
                <c:pt idx="2504">
                  <c:v>0.66314339288185375</c:v>
                </c:pt>
                <c:pt idx="2505">
                  <c:v>0.66316475646882689</c:v>
                </c:pt>
                <c:pt idx="2506">
                  <c:v>0.66317571099275352</c:v>
                </c:pt>
                <c:pt idx="2507">
                  <c:v>0.66320979868028895</c:v>
                </c:pt>
                <c:pt idx="2508">
                  <c:v>0.66321753601109046</c:v>
                </c:pt>
                <c:pt idx="2509">
                  <c:v>0.66322754864694433</c:v>
                </c:pt>
                <c:pt idx="2510">
                  <c:v>0.66328252962135081</c:v>
                </c:pt>
                <c:pt idx="2511">
                  <c:v>0.66328512197111311</c:v>
                </c:pt>
                <c:pt idx="2512">
                  <c:v>0.66328826359489901</c:v>
                </c:pt>
                <c:pt idx="2513">
                  <c:v>0.66329859188283058</c:v>
                </c:pt>
                <c:pt idx="2514">
                  <c:v>0.66330197282562531</c:v>
                </c:pt>
                <c:pt idx="2515">
                  <c:v>0.66331891296797851</c:v>
                </c:pt>
                <c:pt idx="2516">
                  <c:v>0.66332756571007101</c:v>
                </c:pt>
                <c:pt idx="2517">
                  <c:v>0.66333094654355862</c:v>
                </c:pt>
                <c:pt idx="2518">
                  <c:v>0.66333539279104015</c:v>
                </c:pt>
                <c:pt idx="2519">
                  <c:v>0.66334702717685978</c:v>
                </c:pt>
                <c:pt idx="2520">
                  <c:v>0.66336436539068289</c:v>
                </c:pt>
                <c:pt idx="2521">
                  <c:v>0.66336583250710501</c:v>
                </c:pt>
                <c:pt idx="2522">
                  <c:v>0.66337910191234739</c:v>
                </c:pt>
                <c:pt idx="2523">
                  <c:v>0.66339480408797002</c:v>
                </c:pt>
                <c:pt idx="2524">
                  <c:v>0.66340028676262408</c:v>
                </c:pt>
                <c:pt idx="2525">
                  <c:v>0.66341634683878381</c:v>
                </c:pt>
                <c:pt idx="2526">
                  <c:v>0.66341972732241772</c:v>
                </c:pt>
                <c:pt idx="2527">
                  <c:v>0.66344531672474494</c:v>
                </c:pt>
                <c:pt idx="2528">
                  <c:v>0.66344869709900001</c:v>
                </c:pt>
                <c:pt idx="2529">
                  <c:v>0.66345314274158429</c:v>
                </c:pt>
                <c:pt idx="2530">
                  <c:v>0.66346477554379746</c:v>
                </c:pt>
                <c:pt idx="2531">
                  <c:v>0.66348211139917568</c:v>
                </c:pt>
                <c:pt idx="2532">
                  <c:v>0.66348357831595695</c:v>
                </c:pt>
                <c:pt idx="2533">
                  <c:v>0.6635125459541299</c:v>
                </c:pt>
                <c:pt idx="2534">
                  <c:v>0.66353408577203532</c:v>
                </c:pt>
                <c:pt idx="2535">
                  <c:v>0.66353746579621875</c:v>
                </c:pt>
                <c:pt idx="2536">
                  <c:v>0.66354496091924853</c:v>
                </c:pt>
                <c:pt idx="2537">
                  <c:v>0.66356643162897466</c:v>
                </c:pt>
                <c:pt idx="2538">
                  <c:v>0.66357087666627834</c:v>
                </c:pt>
                <c:pt idx="2539">
                  <c:v>0.66358202343200867</c:v>
                </c:pt>
                <c:pt idx="2540">
                  <c:v>0.66358250788388706</c:v>
                </c:pt>
                <c:pt idx="2541">
                  <c:v>0.66359984137933714</c:v>
                </c:pt>
                <c:pt idx="2542">
                  <c:v>0.66360130809635509</c:v>
                </c:pt>
                <c:pt idx="2543">
                  <c:v>0.66361185300836534</c:v>
                </c:pt>
                <c:pt idx="2544">
                  <c:v>0.66365180867251583</c:v>
                </c:pt>
                <c:pt idx="2545">
                  <c:v>0.66365518823695668</c:v>
                </c:pt>
                <c:pt idx="2546">
                  <c:v>0.66367291895594838</c:v>
                </c:pt>
                <c:pt idx="2547">
                  <c:v>0.66368859455505169</c:v>
                </c:pt>
                <c:pt idx="2548">
                  <c:v>0.66369973980190755</c:v>
                </c:pt>
                <c:pt idx="2549">
                  <c:v>0.66370315268710145</c:v>
                </c:pt>
                <c:pt idx="2550">
                  <c:v>0.66371902183823028</c:v>
                </c:pt>
                <c:pt idx="2551">
                  <c:v>0.66372450245671111</c:v>
                </c:pt>
                <c:pt idx="2552">
                  <c:v>0.66376571078849989</c:v>
                </c:pt>
                <c:pt idx="2553">
                  <c:v>0.66376951553015218</c:v>
                </c:pt>
                <c:pt idx="2554">
                  <c:v>0.66377724785473147</c:v>
                </c:pt>
                <c:pt idx="2555">
                  <c:v>0.66384219940249634</c:v>
                </c:pt>
                <c:pt idx="2556">
                  <c:v>0.66384479007419095</c:v>
                </c:pt>
                <c:pt idx="2557">
                  <c:v>0.66385825126644116</c:v>
                </c:pt>
                <c:pt idx="2558">
                  <c:v>0.66387855919500482</c:v>
                </c:pt>
                <c:pt idx="2559">
                  <c:v>0.66388720633488507</c:v>
                </c:pt>
                <c:pt idx="2560">
                  <c:v>0.66389058497897979</c:v>
                </c:pt>
                <c:pt idx="2561">
                  <c:v>0.66390665519958036</c:v>
                </c:pt>
                <c:pt idx="2562">
                  <c:v>0.66392398218457849</c:v>
                </c:pt>
                <c:pt idx="2563">
                  <c:v>0.66392544835080858</c:v>
                </c:pt>
                <c:pt idx="2564">
                  <c:v>0.66393870916161113</c:v>
                </c:pt>
                <c:pt idx="2565">
                  <c:v>0.66395440116615823</c:v>
                </c:pt>
                <c:pt idx="2566">
                  <c:v>0.66396560976838337</c:v>
                </c:pt>
                <c:pt idx="2567">
                  <c:v>0.66397592996126442</c:v>
                </c:pt>
                <c:pt idx="2568">
                  <c:v>0.66397930825446549</c:v>
                </c:pt>
                <c:pt idx="2569">
                  <c:v>0.6639981021671354</c:v>
                </c:pt>
                <c:pt idx="2570">
                  <c:v>0.66400438677567197</c:v>
                </c:pt>
                <c:pt idx="2571">
                  <c:v>0.66400488107665978</c:v>
                </c:pt>
                <c:pt idx="2572">
                  <c:v>0.66400825926014484</c:v>
                </c:pt>
                <c:pt idx="2573">
                  <c:v>0.66401270202186946</c:v>
                </c:pt>
                <c:pt idx="2574">
                  <c:v>0.66402432728570571</c:v>
                </c:pt>
                <c:pt idx="2575">
                  <c:v>0.66404165190521458</c:v>
                </c:pt>
                <c:pt idx="2576">
                  <c:v>0.66404311787121095</c:v>
                </c:pt>
                <c:pt idx="2577">
                  <c:v>0.66407206673209618</c:v>
                </c:pt>
                <c:pt idx="2578">
                  <c:v>0.66409359258554645</c:v>
                </c:pt>
                <c:pt idx="2579">
                  <c:v>0.66409697041792382</c:v>
                </c:pt>
                <c:pt idx="2580">
                  <c:v>0.66412253974541735</c:v>
                </c:pt>
                <c:pt idx="2581">
                  <c:v>0.66412591746800687</c:v>
                </c:pt>
                <c:pt idx="2582">
                  <c:v>0.66413035962264821</c:v>
                </c:pt>
                <c:pt idx="2583">
                  <c:v>0.6641419832971589</c:v>
                </c:pt>
                <c:pt idx="2584">
                  <c:v>0.66415930554969582</c:v>
                </c:pt>
                <c:pt idx="2585">
                  <c:v>0.66416077131533291</c:v>
                </c:pt>
                <c:pt idx="2586">
                  <c:v>0.66417130938715863</c:v>
                </c:pt>
                <c:pt idx="2587">
                  <c:v>0.66418971621928136</c:v>
                </c:pt>
                <c:pt idx="2588">
                  <c:v>0.66421123912923763</c:v>
                </c:pt>
                <c:pt idx="2589">
                  <c:v>0.66421461650050251</c:v>
                </c:pt>
                <c:pt idx="2590">
                  <c:v>0.6642221057396096</c:v>
                </c:pt>
                <c:pt idx="2591">
                  <c:v>0.6642480011396964</c:v>
                </c:pt>
                <c:pt idx="2592">
                  <c:v>0.66425913915284429</c:v>
                </c:pt>
                <c:pt idx="2593">
                  <c:v>0.66426254982283872</c:v>
                </c:pt>
                <c:pt idx="2594">
                  <c:v>0.66426909325643813</c:v>
                </c:pt>
                <c:pt idx="2595">
                  <c:v>0.66427840867312771</c:v>
                </c:pt>
                <c:pt idx="2596">
                  <c:v>0.66428388573383734</c:v>
                </c:pt>
                <c:pt idx="2597">
                  <c:v>0.66432506731096452</c:v>
                </c:pt>
                <c:pt idx="2598">
                  <c:v>0.6643288695822962</c:v>
                </c:pt>
                <c:pt idx="2599">
                  <c:v>0.66438017325495169</c:v>
                </c:pt>
                <c:pt idx="2600">
                  <c:v>0.66440150624553607</c:v>
                </c:pt>
                <c:pt idx="2601">
                  <c:v>0.66441244507902941</c:v>
                </c:pt>
                <c:pt idx="2602">
                  <c:v>0.66443784241370685</c:v>
                </c:pt>
                <c:pt idx="2603">
                  <c:v>0.66444648393467654</c:v>
                </c:pt>
                <c:pt idx="2604">
                  <c:v>0.66444986038285081</c:v>
                </c:pt>
                <c:pt idx="2605">
                  <c:v>0.6644542101799934</c:v>
                </c:pt>
                <c:pt idx="2606">
                  <c:v>0.66446592015971884</c:v>
                </c:pt>
                <c:pt idx="2607">
                  <c:v>0.66449795328640082</c:v>
                </c:pt>
                <c:pt idx="2608">
                  <c:v>0.66451363508957528</c:v>
                </c:pt>
                <c:pt idx="2609">
                  <c:v>0.6645216992843066</c:v>
                </c:pt>
                <c:pt idx="2610">
                  <c:v>0.66452483640473581</c:v>
                </c:pt>
                <c:pt idx="2611">
                  <c:v>0.66453514988740903</c:v>
                </c:pt>
                <c:pt idx="2612">
                  <c:v>0.66453852598365892</c:v>
                </c:pt>
                <c:pt idx="2613">
                  <c:v>0.66455544184020665</c:v>
                </c:pt>
                <c:pt idx="2614">
                  <c:v>0.66455730767507659</c:v>
                </c:pt>
                <c:pt idx="2615">
                  <c:v>0.66456408217634555</c:v>
                </c:pt>
                <c:pt idx="2616">
                  <c:v>0.66456745816254248</c:v>
                </c:pt>
                <c:pt idx="2617">
                  <c:v>0.6645718980348343</c:v>
                </c:pt>
                <c:pt idx="2618">
                  <c:v>0.66458351573785246</c:v>
                </c:pt>
                <c:pt idx="2619">
                  <c:v>0.6646008290880514</c:v>
                </c:pt>
                <c:pt idx="2620">
                  <c:v>0.66460229410043259</c:v>
                </c:pt>
                <c:pt idx="2621">
                  <c:v>0.66463122412815501</c:v>
                </c:pt>
                <c:pt idx="2622">
                  <c:v>0.6646366989382797</c:v>
                </c:pt>
                <c:pt idx="2623">
                  <c:v>0.66465273597560182</c:v>
                </c:pt>
                <c:pt idx="2624">
                  <c:v>0.66465611160965754</c:v>
                </c:pt>
                <c:pt idx="2625">
                  <c:v>0.66468166429727316</c:v>
                </c:pt>
                <c:pt idx="2626">
                  <c:v>0.6646850398212043</c:v>
                </c:pt>
                <c:pt idx="2627">
                  <c:v>0.66468947908461129</c:v>
                </c:pt>
                <c:pt idx="2628">
                  <c:v>0.66470109519358755</c:v>
                </c:pt>
                <c:pt idx="2629">
                  <c:v>0.66471840616979172</c:v>
                </c:pt>
                <c:pt idx="2630">
                  <c:v>0.66471987098121987</c:v>
                </c:pt>
                <c:pt idx="2631">
                  <c:v>0.66474879704026768</c:v>
                </c:pt>
                <c:pt idx="2632">
                  <c:v>0.66475628900996675</c:v>
                </c:pt>
                <c:pt idx="2633">
                  <c:v>0.66477030593549402</c:v>
                </c:pt>
                <c:pt idx="2634">
                  <c:v>0.66477368110706703</c:v>
                </c:pt>
                <c:pt idx="2635">
                  <c:v>0.6647811654688619</c:v>
                </c:pt>
                <c:pt idx="2636">
                  <c:v>0.66480704400295454</c:v>
                </c:pt>
                <c:pt idx="2637">
                  <c:v>0.66481817476090876</c:v>
                </c:pt>
                <c:pt idx="2638">
                  <c:v>0.66481865851690147</c:v>
                </c:pt>
                <c:pt idx="2639">
                  <c:v>0.66483596711763226</c:v>
                </c:pt>
                <c:pt idx="2640">
                  <c:v>0.66483743172798215</c:v>
                </c:pt>
                <c:pt idx="2641">
                  <c:v>0.66484796149358294</c:v>
                </c:pt>
                <c:pt idx="2642">
                  <c:v>0.66487019825978311</c:v>
                </c:pt>
                <c:pt idx="2643">
                  <c:v>0.66488405996338462</c:v>
                </c:pt>
                <c:pt idx="2644">
                  <c:v>0.66488785975706244</c:v>
                </c:pt>
                <c:pt idx="2645">
                  <c:v>0.6648912344658654</c:v>
                </c:pt>
                <c:pt idx="2646">
                  <c:v>0.66490893970750731</c:v>
                </c:pt>
                <c:pt idx="2647">
                  <c:v>0.66492459277984328</c:v>
                </c:pt>
                <c:pt idx="2648">
                  <c:v>0.66493912998895</c:v>
                </c:pt>
                <c:pt idx="2649">
                  <c:v>0.66496044907112162</c:v>
                </c:pt>
                <c:pt idx="2650">
                  <c:v>0.66500159815948912</c:v>
                </c:pt>
                <c:pt idx="2651">
                  <c:v>0.66500539743029308</c:v>
                </c:pt>
                <c:pt idx="2652">
                  <c:v>0.66501311863641743</c:v>
                </c:pt>
                <c:pt idx="2653">
                  <c:v>0.66507797676736846</c:v>
                </c:pt>
                <c:pt idx="2654">
                  <c:v>0.66508056371220214</c:v>
                </c:pt>
                <c:pt idx="2655">
                  <c:v>0.66509400553844855</c:v>
                </c:pt>
                <c:pt idx="2656">
                  <c:v>0.66509737943124025</c:v>
                </c:pt>
                <c:pt idx="2657">
                  <c:v>0.66511428424809693</c:v>
                </c:pt>
                <c:pt idx="2658">
                  <c:v>0.66512291894516684</c:v>
                </c:pt>
                <c:pt idx="2659">
                  <c:v>0.66512629272756352</c:v>
                </c:pt>
                <c:pt idx="2660">
                  <c:v>0.66514233982167759</c:v>
                </c:pt>
                <c:pt idx="2661">
                  <c:v>0.66515964186919729</c:v>
                </c:pt>
                <c:pt idx="2662">
                  <c:v>0.66516110592514022</c:v>
                </c:pt>
                <c:pt idx="2663">
                  <c:v>0.66517434764844607</c:v>
                </c:pt>
                <c:pt idx="2664">
                  <c:v>0.66519001706394931</c:v>
                </c:pt>
                <c:pt idx="2665">
                  <c:v>0.66520120952956474</c:v>
                </c:pt>
                <c:pt idx="2666">
                  <c:v>0.66521151486394359</c:v>
                </c:pt>
                <c:pt idx="2667">
                  <c:v>0.66521488829317021</c:v>
                </c:pt>
                <c:pt idx="2668">
                  <c:v>0.66524042429167896</c:v>
                </c:pt>
                <c:pt idx="2669">
                  <c:v>0.66524379761044272</c:v>
                </c:pt>
                <c:pt idx="2670">
                  <c:v>0.66524823397406208</c:v>
                </c:pt>
                <c:pt idx="2671">
                  <c:v>0.66525984249512904</c:v>
                </c:pt>
                <c:pt idx="2672">
                  <c:v>0.66527714216164457</c:v>
                </c:pt>
                <c:pt idx="2673">
                  <c:v>0.66527860601604116</c:v>
                </c:pt>
                <c:pt idx="2674">
                  <c:v>0.66530751317446457</c:v>
                </c:pt>
                <c:pt idx="2675">
                  <c:v>0.66531298365625446</c:v>
                </c:pt>
                <c:pt idx="2676">
                  <c:v>0.66532900801353101</c:v>
                </c:pt>
                <c:pt idx="2677">
                  <c:v>0.66533238097890857</c:v>
                </c:pt>
                <c:pt idx="2678">
                  <c:v>0.66533986044898041</c:v>
                </c:pt>
                <c:pt idx="2679">
                  <c:v>0.66535791345982587</c:v>
                </c:pt>
                <c:pt idx="2680">
                  <c:v>0.66536128631466929</c:v>
                </c:pt>
                <c:pt idx="2681">
                  <c:v>0.66536572206723177</c:v>
                </c:pt>
                <c:pt idx="2682">
                  <c:v>0.6653773289885625</c:v>
                </c:pt>
                <c:pt idx="2683">
                  <c:v>0.66539462627260137</c:v>
                </c:pt>
                <c:pt idx="2684">
                  <c:v>0.66539608992532995</c:v>
                </c:pt>
                <c:pt idx="2685">
                  <c:v>0.66540661280586022</c:v>
                </c:pt>
                <c:pt idx="2686">
                  <c:v>0.66542499310090486</c:v>
                </c:pt>
                <c:pt idx="2687">
                  <c:v>0.66544648497721426</c:v>
                </c:pt>
                <c:pt idx="2688">
                  <c:v>0.66544985747845853</c:v>
                </c:pt>
                <c:pt idx="2689">
                  <c:v>0.66545733591771628</c:v>
                </c:pt>
                <c:pt idx="2690">
                  <c:v>0.66546755113894529</c:v>
                </c:pt>
                <c:pt idx="2691">
                  <c:v>0.66548319397137001</c:v>
                </c:pt>
                <c:pt idx="2692">
                  <c:v>0.66549431591931896</c:v>
                </c:pt>
                <c:pt idx="2693">
                  <c:v>0.66549772166961674</c:v>
                </c:pt>
                <c:pt idx="2694">
                  <c:v>0.66551355764300368</c:v>
                </c:pt>
                <c:pt idx="2695">
                  <c:v>0.66551902680233044</c:v>
                </c:pt>
                <c:pt idx="2696">
                  <c:v>0.66556014896070237</c:v>
                </c:pt>
                <c:pt idx="2697">
                  <c:v>0.66556394574499833</c:v>
                </c:pt>
                <c:pt idx="2698">
                  <c:v>0.66557166189706751</c:v>
                </c:pt>
                <c:pt idx="2699">
                  <c:v>0.6656364775637742</c:v>
                </c:pt>
                <c:pt idx="2700">
                  <c:v>0.66563906281451468</c:v>
                </c:pt>
                <c:pt idx="2701">
                  <c:v>0.66564740060378402</c:v>
                </c:pt>
                <c:pt idx="2702">
                  <c:v>0.665672761265514</c:v>
                </c:pt>
                <c:pt idx="2703">
                  <c:v>0.66568139030689599</c:v>
                </c:pt>
                <c:pt idx="2704">
                  <c:v>0.66568476187900372</c:v>
                </c:pt>
                <c:pt idx="2705">
                  <c:v>0.66570079846103991</c:v>
                </c:pt>
                <c:pt idx="2706">
                  <c:v>0.66573278531614744</c:v>
                </c:pt>
                <c:pt idx="2707">
                  <c:v>0.66574844446355053</c:v>
                </c:pt>
                <c:pt idx="2708">
                  <c:v>0.66575649700691464</c:v>
                </c:pt>
                <c:pt idx="2709">
                  <c:v>0.66575836021917012</c:v>
                </c:pt>
                <c:pt idx="2710">
                  <c:v>0.66575962959443746</c:v>
                </c:pt>
                <c:pt idx="2711">
                  <c:v>0.66576463191251667</c:v>
                </c:pt>
                <c:pt idx="2712">
                  <c:v>0.66576992817472691</c:v>
                </c:pt>
                <c:pt idx="2713">
                  <c:v>0.66577329939264129</c:v>
                </c:pt>
                <c:pt idx="2714">
                  <c:v>0.66579019080408886</c:v>
                </c:pt>
                <c:pt idx="2715">
                  <c:v>0.66579881865291601</c:v>
                </c:pt>
                <c:pt idx="2716">
                  <c:v>0.66580218976002636</c:v>
                </c:pt>
                <c:pt idx="2717">
                  <c:v>0.66580662321532391</c:v>
                </c:pt>
                <c:pt idx="2718">
                  <c:v>0.66581822412614877</c:v>
                </c:pt>
                <c:pt idx="2719">
                  <c:v>0.66586362560047319</c:v>
                </c:pt>
                <c:pt idx="2720">
                  <c:v>0.66886890537002264</c:v>
                </c:pt>
                <c:pt idx="2721">
                  <c:v>0.67022496704859991</c:v>
                </c:pt>
                <c:pt idx="2722">
                  <c:v>0.67254093050535424</c:v>
                </c:pt>
                <c:pt idx="2723">
                  <c:v>0.68853688447680406</c:v>
                </c:pt>
                <c:pt idx="2724">
                  <c:v>0.69238040837696935</c:v>
                </c:pt>
                <c:pt idx="2725">
                  <c:v>0.69585479393946814</c:v>
                </c:pt>
                <c:pt idx="2726">
                  <c:v>0.69668493796825792</c:v>
                </c:pt>
                <c:pt idx="2727">
                  <c:v>0.69797492548375017</c:v>
                </c:pt>
                <c:pt idx="2728">
                  <c:v>0.69857024280165392</c:v>
                </c:pt>
                <c:pt idx="2729">
                  <c:v>0.69968982588590689</c:v>
                </c:pt>
                <c:pt idx="2730">
                  <c:v>0.69976019722224925</c:v>
                </c:pt>
                <c:pt idx="2731">
                  <c:v>0.70433402708655013</c:v>
                </c:pt>
                <c:pt idx="2732">
                  <c:v>0.70855195237222113</c:v>
                </c:pt>
                <c:pt idx="2733">
                  <c:v>0.70864295255436449</c:v>
                </c:pt>
                <c:pt idx="2734">
                  <c:v>0.70886755102587296</c:v>
                </c:pt>
                <c:pt idx="2735">
                  <c:v>0.70886755102587296</c:v>
                </c:pt>
                <c:pt idx="2736">
                  <c:v>0.71074001128050379</c:v>
                </c:pt>
                <c:pt idx="2737">
                  <c:v>0.71342221047375076</c:v>
                </c:pt>
                <c:pt idx="2738">
                  <c:v>0.71368092699279151</c:v>
                </c:pt>
                <c:pt idx="2739">
                  <c:v>0.71397029708238713</c:v>
                </c:pt>
                <c:pt idx="2740">
                  <c:v>0.7139783032842284</c:v>
                </c:pt>
                <c:pt idx="2741">
                  <c:v>0.71398483274768909</c:v>
                </c:pt>
                <c:pt idx="2742">
                  <c:v>0.71403742751935728</c:v>
                </c:pt>
                <c:pt idx="2743">
                  <c:v>0.71405301113117858</c:v>
                </c:pt>
                <c:pt idx="2744">
                  <c:v>0.71408000065863875</c:v>
                </c:pt>
                <c:pt idx="2745">
                  <c:v>0.71408800540145156</c:v>
                </c:pt>
                <c:pt idx="2746">
                  <c:v>0.71409072868367163</c:v>
                </c:pt>
                <c:pt idx="2747">
                  <c:v>0.71409113641527555</c:v>
                </c:pt>
                <c:pt idx="2748">
                  <c:v>0.71409453367507936</c:v>
                </c:pt>
                <c:pt idx="2749">
                  <c:v>0.71410618895235045</c:v>
                </c:pt>
                <c:pt idx="2750">
                  <c:v>0.71414711885455939</c:v>
                </c:pt>
                <c:pt idx="2751">
                  <c:v>0.7141626996241377</c:v>
                </c:pt>
                <c:pt idx="2752">
                  <c:v>0.71417716657207997</c:v>
                </c:pt>
                <c:pt idx="2753">
                  <c:v>0.71418968422852835</c:v>
                </c:pt>
                <c:pt idx="2754">
                  <c:v>0.7142004102969185</c:v>
                </c:pt>
                <c:pt idx="2755">
                  <c:v>0.71425679017864707</c:v>
                </c:pt>
                <c:pt idx="2756">
                  <c:v>0.71427236810488282</c:v>
                </c:pt>
                <c:pt idx="2757">
                  <c:v>0.71428683241319613</c:v>
                </c:pt>
                <c:pt idx="2758">
                  <c:v>0.71428689646606003</c:v>
                </c:pt>
                <c:pt idx="2759">
                  <c:v>0.71429663606535554</c:v>
                </c:pt>
                <c:pt idx="2760">
                  <c:v>0.71429934778429693</c:v>
                </c:pt>
                <c:pt idx="2761">
                  <c:v>0.71431007189528239</c:v>
                </c:pt>
                <c:pt idx="2762">
                  <c:v>0.7143278948677001</c:v>
                </c:pt>
                <c:pt idx="2763">
                  <c:v>0.71436743853736462</c:v>
                </c:pt>
                <c:pt idx="2764">
                  <c:v>0.71438201656565581</c:v>
                </c:pt>
                <c:pt idx="2765">
                  <c:v>0.71439001728404983</c:v>
                </c:pt>
                <c:pt idx="2766">
                  <c:v>0.71439647823331698</c:v>
                </c:pt>
                <c:pt idx="2767">
                  <c:v>0.71439654227513927</c:v>
                </c:pt>
                <c:pt idx="2768">
                  <c:v>0.71449964425593859</c:v>
                </c:pt>
                <c:pt idx="2769">
                  <c:v>0.71450610402468262</c:v>
                </c:pt>
                <c:pt idx="2770">
                  <c:v>0.71450616805546141</c:v>
                </c:pt>
                <c:pt idx="2771">
                  <c:v>0.71455871719982145</c:v>
                </c:pt>
                <c:pt idx="2772">
                  <c:v>0.71460125339626068</c:v>
                </c:pt>
                <c:pt idx="2773">
                  <c:v>0.71460925119178276</c:v>
                </c:pt>
                <c:pt idx="2774">
                  <c:v>0.7146123794883299</c:v>
                </c:pt>
                <c:pt idx="2775">
                  <c:v>0.71461577379927743</c:v>
                </c:pt>
                <c:pt idx="2776">
                  <c:v>0.71462741896075954</c:v>
                </c:pt>
                <c:pt idx="2777">
                  <c:v>0.71466831333377301</c:v>
                </c:pt>
                <c:pt idx="2778">
                  <c:v>0.71468388057638632</c:v>
                </c:pt>
                <c:pt idx="2779">
                  <c:v>0.71471084175059896</c:v>
                </c:pt>
                <c:pt idx="2780">
                  <c:v>0.71471883808383874</c:v>
                </c:pt>
                <c:pt idx="2781">
                  <c:v>0.71472155850468611</c:v>
                </c:pt>
                <c:pt idx="2782">
                  <c:v>0.71477788941976828</c:v>
                </c:pt>
                <c:pt idx="2783">
                  <c:v>0.7147934538138041</c:v>
                </c:pt>
                <c:pt idx="2784">
                  <c:v>0.71480790555605045</c:v>
                </c:pt>
                <c:pt idx="2785">
                  <c:v>0.71482041005397878</c:v>
                </c:pt>
                <c:pt idx="2786">
                  <c:v>0.7148311248470598</c:v>
                </c:pt>
                <c:pt idx="2787">
                  <c:v>0.71484893233285074</c:v>
                </c:pt>
                <c:pt idx="2788">
                  <c:v>0.71488844163646603</c:v>
                </c:pt>
                <c:pt idx="2789">
                  <c:v>0.71490300699443254</c:v>
                </c:pt>
                <c:pt idx="2790">
                  <c:v>0.71491745609116908</c:v>
                </c:pt>
                <c:pt idx="2791">
                  <c:v>0.71491752007706189</c:v>
                </c:pt>
                <c:pt idx="2792">
                  <c:v>0.7149272494318808</c:v>
                </c:pt>
                <c:pt idx="2793">
                  <c:v>0.71502053241040586</c:v>
                </c:pt>
                <c:pt idx="2794">
                  <c:v>0.71502698656075125</c:v>
                </c:pt>
                <c:pt idx="2795">
                  <c:v>0.71502705053557558</c:v>
                </c:pt>
                <c:pt idx="2796">
                  <c:v>0.7151300439898689</c:v>
                </c:pt>
                <c:pt idx="2797">
                  <c:v>0.71513656092082278</c:v>
                </c:pt>
                <c:pt idx="2798">
                  <c:v>0.71518905472648209</c:v>
                </c:pt>
                <c:pt idx="2799">
                  <c:v>0.71520460841728761</c:v>
                </c:pt>
                <c:pt idx="2800">
                  <c:v>0.71523154611830519</c:v>
                </c:pt>
                <c:pt idx="2801">
                  <c:v>0.71523953548880814</c:v>
                </c:pt>
                <c:pt idx="2802">
                  <c:v>0.71524225354099513</c:v>
                </c:pt>
                <c:pt idx="2803">
                  <c:v>0.71524266048955631</c:v>
                </c:pt>
                <c:pt idx="2804">
                  <c:v>0.71525768411733848</c:v>
                </c:pt>
                <c:pt idx="2805">
                  <c:v>0.71529853539957466</c:v>
                </c:pt>
                <c:pt idx="2806">
                  <c:v>0.71531408623658765</c:v>
                </c:pt>
                <c:pt idx="2807">
                  <c:v>0.71532852538972191</c:v>
                </c:pt>
                <c:pt idx="2808">
                  <c:v>0.71534101899453506</c:v>
                </c:pt>
                <c:pt idx="2809">
                  <c:v>0.7153517244526324</c:v>
                </c:pt>
                <c:pt idx="2810">
                  <c:v>0.7153695164234013</c:v>
                </c:pt>
                <c:pt idx="2811">
                  <c:v>0.71540799598027616</c:v>
                </c:pt>
                <c:pt idx="2812">
                  <c:v>0.71540899129798152</c:v>
                </c:pt>
                <c:pt idx="2813">
                  <c:v>0.71542354396240837</c:v>
                </c:pt>
                <c:pt idx="2814">
                  <c:v>0.71543798046519425</c:v>
                </c:pt>
                <c:pt idx="2815">
                  <c:v>0.71543804439505032</c:v>
                </c:pt>
                <c:pt idx="2816">
                  <c:v>0.71544776526985443</c:v>
                </c:pt>
                <c:pt idx="2817">
                  <c:v>0.71545047177539001</c:v>
                </c:pt>
                <c:pt idx="2818">
                  <c:v>0.71546117526813835</c:v>
                </c:pt>
                <c:pt idx="2819">
                  <c:v>0.71551843159708561</c:v>
                </c:pt>
                <c:pt idx="2820">
                  <c:v>0.71553298158704148</c:v>
                </c:pt>
                <c:pt idx="2821">
                  <c:v>0.71554096691680114</c:v>
                </c:pt>
                <c:pt idx="2822">
                  <c:v>0.71554741543846634</c:v>
                </c:pt>
                <c:pt idx="2823">
                  <c:v>0.71554747935723506</c:v>
                </c:pt>
                <c:pt idx="2824">
                  <c:v>0.71565038296548111</c:v>
                </c:pt>
                <c:pt idx="2825">
                  <c:v>0.71565689420951928</c:v>
                </c:pt>
                <c:pt idx="2826">
                  <c:v>0.71570934220278226</c:v>
                </c:pt>
                <c:pt idx="2827">
                  <c:v>0.71572488231702469</c:v>
                </c:pt>
                <c:pt idx="2828">
                  <c:v>0.71575179650197818</c:v>
                </c:pt>
                <c:pt idx="2829">
                  <c:v>0.71575977889703135</c:v>
                </c:pt>
                <c:pt idx="2830">
                  <c:v>0.7157629011694886</c:v>
                </c:pt>
                <c:pt idx="2831">
                  <c:v>0.71576628894421623</c:v>
                </c:pt>
                <c:pt idx="2832">
                  <c:v>0.71577791167967686</c:v>
                </c:pt>
                <c:pt idx="2833">
                  <c:v>0.71581872728876217</c:v>
                </c:pt>
                <c:pt idx="2834">
                  <c:v>0.71583426454401844</c:v>
                </c:pt>
                <c:pt idx="2835">
                  <c:v>0.71586117377690317</c:v>
                </c:pt>
                <c:pt idx="2836">
                  <c:v>0.71586915470376156</c:v>
                </c:pt>
                <c:pt idx="2837">
                  <c:v>0.71587186988298823</c:v>
                </c:pt>
                <c:pt idx="2838">
                  <c:v>0.71592809224578835</c:v>
                </c:pt>
                <c:pt idx="2839">
                  <c:v>0.71594362664096567</c:v>
                </c:pt>
                <c:pt idx="2840">
                  <c:v>0.71595805052685368</c:v>
                </c:pt>
                <c:pt idx="2841">
                  <c:v>0.71596782677990745</c:v>
                </c:pt>
                <c:pt idx="2842">
                  <c:v>0.71597053091989504</c:v>
                </c:pt>
                <c:pt idx="2843">
                  <c:v>0.71598122505705697</c:v>
                </c:pt>
                <c:pt idx="2844">
                  <c:v>0.71599899821091983</c:v>
                </c:pt>
                <c:pt idx="2845">
                  <c:v>0.71603843133177292</c:v>
                </c:pt>
                <c:pt idx="2846">
                  <c:v>0.7160529686001933</c:v>
                </c:pt>
                <c:pt idx="2847">
                  <c:v>0.71606094694716005</c:v>
                </c:pt>
                <c:pt idx="2848">
                  <c:v>0.71606738982989948</c:v>
                </c:pt>
                <c:pt idx="2849">
                  <c:v>0.71606745369251146</c:v>
                </c:pt>
                <c:pt idx="2850">
                  <c:v>0.71607716428142876</c:v>
                </c:pt>
                <c:pt idx="2851">
                  <c:v>0.71617026729125688</c:v>
                </c:pt>
                <c:pt idx="2852">
                  <c:v>0.71617670898654229</c:v>
                </c:pt>
                <c:pt idx="2853">
                  <c:v>0.71617677283804015</c:v>
                </c:pt>
                <c:pt idx="2854">
                  <c:v>0.7162291749356291</c:v>
                </c:pt>
                <c:pt idx="2855">
                  <c:v>0.71627159207480728</c:v>
                </c:pt>
                <c:pt idx="2856">
                  <c:v>0.71627956748173871</c:v>
                </c:pt>
                <c:pt idx="2857">
                  <c:v>0.7162826870209551</c:v>
                </c:pt>
                <c:pt idx="2858">
                  <c:v>0.71628607182949777</c:v>
                </c:pt>
                <c:pt idx="2859">
                  <c:v>0.71629768438972452</c:v>
                </c:pt>
                <c:pt idx="2860">
                  <c:v>0.71633846426089354</c:v>
                </c:pt>
                <c:pt idx="2861">
                  <c:v>0.71635398790973881</c:v>
                </c:pt>
                <c:pt idx="2862">
                  <c:v>0.71638087357487079</c:v>
                </c:pt>
                <c:pt idx="2863">
                  <c:v>0.71638884751095078</c:v>
                </c:pt>
                <c:pt idx="2864">
                  <c:v>0.71639156031197415</c:v>
                </c:pt>
                <c:pt idx="2865">
                  <c:v>0.71640696107602964</c:v>
                </c:pt>
                <c:pt idx="2866">
                  <c:v>0.71644773342076296</c:v>
                </c:pt>
                <c:pt idx="2867">
                  <c:v>0.71646325420435453</c:v>
                </c:pt>
                <c:pt idx="2868">
                  <c:v>0.71647766545047142</c:v>
                </c:pt>
                <c:pt idx="2869">
                  <c:v>0.71649013490657032</c:v>
                </c:pt>
                <c:pt idx="2870">
                  <c:v>0.7165008196711885</c:v>
                </c:pt>
                <c:pt idx="2871">
                  <c:v>0.71651857724762225</c:v>
                </c:pt>
                <c:pt idx="2872">
                  <c:v>0.71655698240758281</c:v>
                </c:pt>
                <c:pt idx="2873">
                  <c:v>0.71655797580099301</c:v>
                </c:pt>
                <c:pt idx="2874">
                  <c:v>0.71657250032483999</c:v>
                </c:pt>
                <c:pt idx="2875">
                  <c:v>0.7165869089099739</c:v>
                </c:pt>
                <c:pt idx="2876">
                  <c:v>0.71658697271632776</c:v>
                </c:pt>
                <c:pt idx="2877">
                  <c:v>0.71659667479114264</c:v>
                </c:pt>
                <c:pt idx="2878">
                  <c:v>0.71662781314932489</c:v>
                </c:pt>
                <c:pt idx="2879">
                  <c:v>0.71662781314932489</c:v>
                </c:pt>
                <c:pt idx="2880">
                  <c:v>0.71662781316046564</c:v>
                </c:pt>
                <c:pt idx="2881">
                  <c:v>0.71668969614268563</c:v>
                </c:pt>
                <c:pt idx="2882">
                  <c:v>0.71669613218669215</c:v>
                </c:pt>
                <c:pt idx="2883">
                  <c:v>0.71669619598191026</c:v>
                </c:pt>
                <c:pt idx="2884">
                  <c:v>0.71675879382901098</c:v>
                </c:pt>
                <c:pt idx="2885">
                  <c:v>0.71955226570542397</c:v>
                </c:pt>
                <c:pt idx="2886">
                  <c:v>0.72087372550975481</c:v>
                </c:pt>
                <c:pt idx="2887">
                  <c:v>0.72109428946337595</c:v>
                </c:pt>
                <c:pt idx="2888">
                  <c:v>0.72620762945204553</c:v>
                </c:pt>
                <c:pt idx="2889">
                  <c:v>0.73670728283577591</c:v>
                </c:pt>
                <c:pt idx="2890">
                  <c:v>0.74369875646832639</c:v>
                </c:pt>
                <c:pt idx="2891">
                  <c:v>0.74449430568831865</c:v>
                </c:pt>
                <c:pt idx="2892">
                  <c:v>0.74510925791843352</c:v>
                </c:pt>
                <c:pt idx="2893">
                  <c:v>0.74667516779648291</c:v>
                </c:pt>
                <c:pt idx="2894">
                  <c:v>0.75040847280803291</c:v>
                </c:pt>
                <c:pt idx="2895">
                  <c:v>0.75620421304416274</c:v>
                </c:pt>
                <c:pt idx="2896">
                  <c:v>0.75640947402324432</c:v>
                </c:pt>
                <c:pt idx="2897">
                  <c:v>0.75640947402324432</c:v>
                </c:pt>
                <c:pt idx="2898">
                  <c:v>0.75811996141468363</c:v>
                </c:pt>
                <c:pt idx="2899">
                  <c:v>0.76056778139816694</c:v>
                </c:pt>
                <c:pt idx="2900">
                  <c:v>0.76080374305489973</c:v>
                </c:pt>
                <c:pt idx="2901">
                  <c:v>0.76100817956473843</c:v>
                </c:pt>
                <c:pt idx="2902">
                  <c:v>0.76103818594019446</c:v>
                </c:pt>
                <c:pt idx="2903">
                  <c:v>0.76103943491137793</c:v>
                </c:pt>
                <c:pt idx="2904">
                  <c:v>0.76104392273090871</c:v>
                </c:pt>
                <c:pt idx="2905">
                  <c:v>0.76105621259562217</c:v>
                </c:pt>
                <c:pt idx="2906">
                  <c:v>0.76106405108506203</c:v>
                </c:pt>
                <c:pt idx="2907">
                  <c:v>0.76108319558196735</c:v>
                </c:pt>
                <c:pt idx="2908">
                  <c:v>0.76108438690243119</c:v>
                </c:pt>
                <c:pt idx="2909">
                  <c:v>0.76110423327658927</c:v>
                </c:pt>
                <c:pt idx="2910">
                  <c:v>0.76111467712598257</c:v>
                </c:pt>
                <c:pt idx="2911">
                  <c:v>0.76111467712598491</c:v>
                </c:pt>
                <c:pt idx="2912">
                  <c:v>0.76113822735909253</c:v>
                </c:pt>
                <c:pt idx="2913">
                  <c:v>0.76114396283627461</c:v>
                </c:pt>
                <c:pt idx="2914">
                  <c:v>0.76115283858897365</c:v>
                </c:pt>
                <c:pt idx="2915">
                  <c:v>0.76116408658145129</c:v>
                </c:pt>
                <c:pt idx="2916">
                  <c:v>0.76120425956962579</c:v>
                </c:pt>
                <c:pt idx="2917">
                  <c:v>0.76123824586701017</c:v>
                </c:pt>
                <c:pt idx="2918">
                  <c:v>0.7612394942661892</c:v>
                </c:pt>
                <c:pt idx="2919">
                  <c:v>0.76125285374900586</c:v>
                </c:pt>
                <c:pt idx="2920">
                  <c:v>0.76130426294827991</c:v>
                </c:pt>
                <c:pt idx="2921">
                  <c:v>0.76131488892405641</c:v>
                </c:pt>
                <c:pt idx="2922">
                  <c:v>0.76133165602793995</c:v>
                </c:pt>
                <c:pt idx="2923">
                  <c:v>0.76133824145878937</c:v>
                </c:pt>
                <c:pt idx="2924">
                  <c:v>0.76133984534124188</c:v>
                </c:pt>
                <c:pt idx="2925">
                  <c:v>0.76135284599214659</c:v>
                </c:pt>
                <c:pt idx="2926">
                  <c:v>0.7613675030099829</c:v>
                </c:pt>
                <c:pt idx="2927">
                  <c:v>0.76136853392038761</c:v>
                </c:pt>
                <c:pt idx="2928">
                  <c:v>0.76139369457788497</c:v>
                </c:pt>
                <c:pt idx="2929">
                  <c:v>0.76139369458796347</c:v>
                </c:pt>
                <c:pt idx="2930">
                  <c:v>0.76140424340739021</c:v>
                </c:pt>
                <c:pt idx="2931">
                  <c:v>0.76141486694841354</c:v>
                </c:pt>
                <c:pt idx="2932">
                  <c:v>0.76143163020767934</c:v>
                </c:pt>
                <c:pt idx="2933">
                  <c:v>0.76143821412927659</c:v>
                </c:pt>
                <c:pt idx="2934">
                  <c:v>0.76143946195619572</c:v>
                </c:pt>
                <c:pt idx="2935">
                  <c:v>0.76145281531324294</c:v>
                </c:pt>
                <c:pt idx="2936">
                  <c:v>0.7615148220475314</c:v>
                </c:pt>
                <c:pt idx="2937">
                  <c:v>0.76151930498001585</c:v>
                </c:pt>
                <c:pt idx="2938">
                  <c:v>0.76153158146131694</c:v>
                </c:pt>
                <c:pt idx="2939">
                  <c:v>0.76153941141401571</c:v>
                </c:pt>
                <c:pt idx="2940">
                  <c:v>0.76155276170714803</c:v>
                </c:pt>
                <c:pt idx="2941">
                  <c:v>0.76155853506035176</c:v>
                </c:pt>
                <c:pt idx="2942">
                  <c:v>0.7615835400661235</c:v>
                </c:pt>
                <c:pt idx="2943">
                  <c:v>0.76161350689142027</c:v>
                </c:pt>
                <c:pt idx="2944">
                  <c:v>0.76161923612009241</c:v>
                </c:pt>
                <c:pt idx="2945">
                  <c:v>0.76162810220312294</c:v>
                </c:pt>
                <c:pt idx="2946">
                  <c:v>0.76163933794018901</c:v>
                </c:pt>
                <c:pt idx="2947">
                  <c:v>0.76165845719775505</c:v>
                </c:pt>
                <c:pt idx="2948">
                  <c:v>0.76165964694755706</c:v>
                </c:pt>
                <c:pt idx="2949">
                  <c:v>0.76167946715387103</c:v>
                </c:pt>
                <c:pt idx="2950">
                  <c:v>0.76171341641097479</c:v>
                </c:pt>
                <c:pt idx="2951">
                  <c:v>0.76172800837121968</c:v>
                </c:pt>
                <c:pt idx="2952">
                  <c:v>0.76177936152801939</c:v>
                </c:pt>
                <c:pt idx="2953">
                  <c:v>0.761806724740131</c:v>
                </c:pt>
                <c:pt idx="2954">
                  <c:v>0.76181330298994099</c:v>
                </c:pt>
                <c:pt idx="2955">
                  <c:v>0.76181490512371786</c:v>
                </c:pt>
                <c:pt idx="2956">
                  <c:v>0.76182789159797937</c:v>
                </c:pt>
                <c:pt idx="2957">
                  <c:v>0.76184253263187263</c:v>
                </c:pt>
                <c:pt idx="2958">
                  <c:v>0.76184356241814633</c:v>
                </c:pt>
                <c:pt idx="2959">
                  <c:v>0.76186869563454362</c:v>
                </c:pt>
                <c:pt idx="2960">
                  <c:v>0.76186869564437143</c:v>
                </c:pt>
                <c:pt idx="2961">
                  <c:v>0.76187923295819249</c:v>
                </c:pt>
                <c:pt idx="2962">
                  <c:v>0.76188984491083489</c:v>
                </c:pt>
                <c:pt idx="2963">
                  <c:v>0.76190658988424675</c:v>
                </c:pt>
                <c:pt idx="2964">
                  <c:v>0.76191316662319397</c:v>
                </c:pt>
                <c:pt idx="2965">
                  <c:v>0.76192775187827744</c:v>
                </c:pt>
                <c:pt idx="2966">
                  <c:v>0.76194341909702534</c:v>
                </c:pt>
                <c:pt idx="2967">
                  <c:v>0.76198969095402069</c:v>
                </c:pt>
                <c:pt idx="2968">
                  <c:v>0.76200643207786367</c:v>
                </c:pt>
                <c:pt idx="2969">
                  <c:v>0.76201300730561283</c:v>
                </c:pt>
                <c:pt idx="2970">
                  <c:v>0.76201425348472374</c:v>
                </c:pt>
                <c:pt idx="2971">
                  <c:v>0.76202758920699232</c:v>
                </c:pt>
                <c:pt idx="2972">
                  <c:v>0.76205833396921396</c:v>
                </c:pt>
                <c:pt idx="2973">
                  <c:v>0.76208826807941887</c:v>
                </c:pt>
                <c:pt idx="2974">
                  <c:v>0.76208951404245207</c:v>
                </c:pt>
                <c:pt idx="2975">
                  <c:v>0.76209399105292741</c:v>
                </c:pt>
                <c:pt idx="2976">
                  <c:v>0.76210625131586995</c:v>
                </c:pt>
                <c:pt idx="2977">
                  <c:v>0.76211407092460082</c:v>
                </c:pt>
                <c:pt idx="2978">
                  <c:v>0.76213316930471264</c:v>
                </c:pt>
                <c:pt idx="2979">
                  <c:v>0.76213435775529403</c:v>
                </c:pt>
                <c:pt idx="2980">
                  <c:v>0.76215415631720151</c:v>
                </c:pt>
                <c:pt idx="2981">
                  <c:v>0.7621645750046161</c:v>
                </c:pt>
                <c:pt idx="2982">
                  <c:v>0.7621645750046161</c:v>
                </c:pt>
                <c:pt idx="2983">
                  <c:v>0.7621880684946295</c:v>
                </c:pt>
                <c:pt idx="2984">
                  <c:v>0.762193790151515</c:v>
                </c:pt>
                <c:pt idx="2985">
                  <c:v>0.7622026445161878</c:v>
                </c:pt>
                <c:pt idx="2986">
                  <c:v>0.76225394157094939</c:v>
                </c:pt>
                <c:pt idx="2987">
                  <c:v>0.76228784594493748</c:v>
                </c:pt>
                <c:pt idx="2988">
                  <c:v>0.76228909133462208</c:v>
                </c:pt>
                <c:pt idx="2989">
                  <c:v>0.76230241861074066</c:v>
                </c:pt>
                <c:pt idx="2990">
                  <c:v>0.76231704364372199</c:v>
                </c:pt>
                <c:pt idx="2991">
                  <c:v>0.76234317805084695</c:v>
                </c:pt>
                <c:pt idx="2992">
                  <c:v>0.76234317806042229</c:v>
                </c:pt>
                <c:pt idx="2993">
                  <c:v>0.76235370385643109</c:v>
                </c:pt>
                <c:pt idx="2994">
                  <c:v>0.76236430420839785</c:v>
                </c:pt>
                <c:pt idx="2995">
                  <c:v>0.76238103087655906</c:v>
                </c:pt>
                <c:pt idx="2996">
                  <c:v>0.76238760042524445</c:v>
                </c:pt>
                <c:pt idx="2997">
                  <c:v>0.76238920043937464</c:v>
                </c:pt>
                <c:pt idx="2998">
                  <c:v>0.76240216973454877</c:v>
                </c:pt>
                <c:pt idx="2999">
                  <c:v>0.76241781982325219</c:v>
                </c:pt>
                <c:pt idx="3000">
                  <c:v>0.76245344316854835</c:v>
                </c:pt>
                <c:pt idx="3001">
                  <c:v>0.76246404108004262</c:v>
                </c:pt>
                <c:pt idx="3002">
                  <c:v>0.76248076389456942</c:v>
                </c:pt>
                <c:pt idx="3003">
                  <c:v>0.7624873319304597</c:v>
                </c:pt>
                <c:pt idx="3004">
                  <c:v>0.76248857674654147</c:v>
                </c:pt>
                <c:pt idx="3005">
                  <c:v>0.76250189788252176</c:v>
                </c:pt>
                <c:pt idx="3006">
                  <c:v>0.76253260901242281</c:v>
                </c:pt>
                <c:pt idx="3007">
                  <c:v>0.76256375497269635</c:v>
                </c:pt>
                <c:pt idx="3008">
                  <c:v>0.76256822708464478</c:v>
                </c:pt>
                <c:pt idx="3009">
                  <c:v>0.76258047393273942</c:v>
                </c:pt>
                <c:pt idx="3010">
                  <c:v>0.7625882849846819</c:v>
                </c:pt>
                <c:pt idx="3011">
                  <c:v>0.76260736246526439</c:v>
                </c:pt>
                <c:pt idx="3012">
                  <c:v>0.76260854961525615</c:v>
                </c:pt>
                <c:pt idx="3013">
                  <c:v>0.76262832650987367</c:v>
                </c:pt>
                <c:pt idx="3014">
                  <c:v>0.76263873379401859</c:v>
                </c:pt>
                <c:pt idx="3015">
                  <c:v>0.76263873379402092</c:v>
                </c:pt>
                <c:pt idx="3016">
                  <c:v>0.76266220156844389</c:v>
                </c:pt>
                <c:pt idx="3017">
                  <c:v>0.76266791696216374</c:v>
                </c:pt>
                <c:pt idx="3018">
                  <c:v>0.76267676163448317</c:v>
                </c:pt>
                <c:pt idx="3019">
                  <c:v>0.76268797023750112</c:v>
                </c:pt>
                <c:pt idx="3020">
                  <c:v>0.762708230195287</c:v>
                </c:pt>
                <c:pt idx="3021">
                  <c:v>0.76272800252797179</c:v>
                </c:pt>
                <c:pt idx="3022">
                  <c:v>0.76276186977488702</c:v>
                </c:pt>
                <c:pt idx="3023">
                  <c:v>0.76276311380071649</c:v>
                </c:pt>
                <c:pt idx="3024">
                  <c:v>0.76277642648164246</c:v>
                </c:pt>
                <c:pt idx="3025">
                  <c:v>0.76282765555364207</c:v>
                </c:pt>
                <c:pt idx="3026">
                  <c:v>0.76283824429271085</c:v>
                </c:pt>
                <c:pt idx="3027">
                  <c:v>0.76285495263633285</c:v>
                </c:pt>
                <c:pt idx="3028">
                  <c:v>0.76286151498717691</c:v>
                </c:pt>
                <c:pt idx="3029">
                  <c:v>0.76286311324853728</c:v>
                </c:pt>
                <c:pt idx="3030">
                  <c:v>0.76287606833390864</c:v>
                </c:pt>
                <c:pt idx="3031">
                  <c:v>0.76289067397760735</c:v>
                </c:pt>
                <c:pt idx="3032">
                  <c:v>0.76289170127452666</c:v>
                </c:pt>
                <c:pt idx="3033">
                  <c:v>0.76291677373336397</c:v>
                </c:pt>
                <c:pt idx="3034">
                  <c:v>0.76291677374328615</c:v>
                </c:pt>
                <c:pt idx="3035">
                  <c:v>0.76292728558181422</c:v>
                </c:pt>
                <c:pt idx="3036">
                  <c:v>0.76293787187784634</c:v>
                </c:pt>
                <c:pt idx="3037">
                  <c:v>0.76295457636379083</c:v>
                </c:pt>
                <c:pt idx="3038">
                  <c:v>0.76296113720025327</c:v>
                </c:pt>
                <c:pt idx="3039">
                  <c:v>0.76296238065187516</c:v>
                </c:pt>
                <c:pt idx="3040">
                  <c:v>0.76297568718621989</c:v>
                </c:pt>
                <c:pt idx="3041">
                  <c:v>0.76303747645988884</c:v>
                </c:pt>
                <c:pt idx="3042">
                  <c:v>0.76305417708730783</c:v>
                </c:pt>
                <c:pt idx="3043">
                  <c:v>0.76306073640905359</c:v>
                </c:pt>
                <c:pt idx="3044">
                  <c:v>0.76306197957347788</c:v>
                </c:pt>
                <c:pt idx="3045">
                  <c:v>0.76307528303352012</c:v>
                </c:pt>
                <c:pt idx="3046">
                  <c:v>0.76310595341010967</c:v>
                </c:pt>
                <c:pt idx="3047">
                  <c:v>0.76313581508593809</c:v>
                </c:pt>
                <c:pt idx="3048">
                  <c:v>0.76313705803378518</c:v>
                </c:pt>
                <c:pt idx="3049">
                  <c:v>0.76314152420991455</c:v>
                </c:pt>
                <c:pt idx="3050">
                  <c:v>0.76315375480183556</c:v>
                </c:pt>
                <c:pt idx="3051">
                  <c:v>0.76316155548569309</c:v>
                </c:pt>
                <c:pt idx="3052">
                  <c:v>0.76318060764115703</c:v>
                </c:pt>
                <c:pt idx="3053">
                  <c:v>0.76318179321514967</c:v>
                </c:pt>
                <c:pt idx="3054">
                  <c:v>0.76320154385302152</c:v>
                </c:pt>
                <c:pt idx="3055">
                  <c:v>0.76321193731963755</c:v>
                </c:pt>
                <c:pt idx="3056">
                  <c:v>0.76321193731963755</c:v>
                </c:pt>
                <c:pt idx="3057">
                  <c:v>0.76323537393394958</c:v>
                </c:pt>
                <c:pt idx="3058">
                  <c:v>0.76324991466492764</c:v>
                </c:pt>
                <c:pt idx="3059">
                  <c:v>0.76330108750440262</c:v>
                </c:pt>
                <c:pt idx="3060">
                  <c:v>0.76332835461831783</c:v>
                </c:pt>
                <c:pt idx="3061">
                  <c:v>0.76333490976379093</c:v>
                </c:pt>
                <c:pt idx="3062">
                  <c:v>0.76333615213695949</c:v>
                </c:pt>
                <c:pt idx="3063">
                  <c:v>0.76333650627054594</c:v>
                </c:pt>
                <c:pt idx="3064">
                  <c:v>0.76334944713124031</c:v>
                </c:pt>
                <c:pt idx="3065">
                  <c:v>0.76336403673685493</c:v>
                </c:pt>
                <c:pt idx="3066">
                  <c:v>0.7633901078306462</c:v>
                </c:pt>
                <c:pt idx="3067">
                  <c:v>0.76339010784031869</c:v>
                </c:pt>
                <c:pt idx="3068">
                  <c:v>0.76340060813428656</c:v>
                </c:pt>
                <c:pt idx="3069">
                  <c:v>0.76341118280271436</c:v>
                </c:pt>
                <c:pt idx="3070">
                  <c:v>0.76342786894091674</c:v>
                </c:pt>
                <c:pt idx="3071">
                  <c:v>0.76343442257042615</c:v>
                </c:pt>
                <c:pt idx="3072">
                  <c:v>0.76343601870721867</c:v>
                </c:pt>
                <c:pt idx="3073">
                  <c:v>0.76344895657361223</c:v>
                </c:pt>
                <c:pt idx="3074">
                  <c:v>0.76346456873463742</c:v>
                </c:pt>
                <c:pt idx="3075">
                  <c:v>0.7635106779599512</c:v>
                </c:pt>
                <c:pt idx="3076">
                  <c:v>0.76352736023561274</c:v>
                </c:pt>
                <c:pt idx="3077">
                  <c:v>0.76353391234882717</c:v>
                </c:pt>
                <c:pt idx="3078">
                  <c:v>0.7635351541470663</c:v>
                </c:pt>
                <c:pt idx="3079">
                  <c:v>0.76354844298701585</c:v>
                </c:pt>
                <c:pt idx="3080">
                  <c:v>0.76466097693177171</c:v>
                </c:pt>
                <c:pt idx="3081">
                  <c:v>0.76615168359646835</c:v>
                </c:pt>
                <c:pt idx="3082">
                  <c:v>0.76844549310344634</c:v>
                </c:pt>
                <c:pt idx="3083">
                  <c:v>0.7721974610287794</c:v>
                </c:pt>
                <c:pt idx="3084">
                  <c:v>0.77804374735156445</c:v>
                </c:pt>
                <c:pt idx="3085">
                  <c:v>0.77881809179963035</c:v>
                </c:pt>
                <c:pt idx="3086">
                  <c:v>0.78771158554209531</c:v>
                </c:pt>
                <c:pt idx="3087">
                  <c:v>0.78939665474601406</c:v>
                </c:pt>
                <c:pt idx="3088">
                  <c:v>0.7910589818885948</c:v>
                </c:pt>
                <c:pt idx="3089">
                  <c:v>0.79195264617641492</c:v>
                </c:pt>
                <c:pt idx="3090">
                  <c:v>0.79350140748585829</c:v>
                </c:pt>
                <c:pt idx="3091">
                  <c:v>0.79656492479747287</c:v>
                </c:pt>
                <c:pt idx="3092">
                  <c:v>0.79922731400306302</c:v>
                </c:pt>
                <c:pt idx="3093">
                  <c:v>0.8009411551418204</c:v>
                </c:pt>
                <c:pt idx="3094">
                  <c:v>0.80312877657200754</c:v>
                </c:pt>
                <c:pt idx="3095">
                  <c:v>0.80333952430547562</c:v>
                </c:pt>
                <c:pt idx="3096">
                  <c:v>0.8035150286398971</c:v>
                </c:pt>
                <c:pt idx="3097">
                  <c:v>0.80351579756590863</c:v>
                </c:pt>
                <c:pt idx="3098">
                  <c:v>0.80351586758176485</c:v>
                </c:pt>
                <c:pt idx="3099">
                  <c:v>0.80351625090369705</c:v>
                </c:pt>
                <c:pt idx="3100">
                  <c:v>0.80351646568296597</c:v>
                </c:pt>
                <c:pt idx="3101">
                  <c:v>0.8035165626839651</c:v>
                </c:pt>
                <c:pt idx="3102">
                  <c:v>0.80351720586814523</c:v>
                </c:pt>
                <c:pt idx="3103">
                  <c:v>0.80351803521264553</c:v>
                </c:pt>
                <c:pt idx="3104">
                  <c:v>0.80351828428968275</c:v>
                </c:pt>
                <c:pt idx="3105">
                  <c:v>0.80351836725420145</c:v>
                </c:pt>
                <c:pt idx="3106">
                  <c:v>0.80351869005701659</c:v>
                </c:pt>
                <c:pt idx="3107">
                  <c:v>0.80351964416092181</c:v>
                </c:pt>
                <c:pt idx="3108">
                  <c:v>0.80352003800812821</c:v>
                </c:pt>
                <c:pt idx="3109">
                  <c:v>0.8035206440687187</c:v>
                </c:pt>
                <c:pt idx="3110">
                  <c:v>0.80352147909337335</c:v>
                </c:pt>
                <c:pt idx="3111">
                  <c:v>0.80352180058762179</c:v>
                </c:pt>
                <c:pt idx="3112">
                  <c:v>0.80352180059062439</c:v>
                </c:pt>
                <c:pt idx="3113">
                  <c:v>0.80352285648425725</c:v>
                </c:pt>
                <c:pt idx="3114">
                  <c:v>0.80352333776471063</c:v>
                </c:pt>
                <c:pt idx="3115">
                  <c:v>0.80352380839484538</c:v>
                </c:pt>
                <c:pt idx="3116">
                  <c:v>0.80352412138940255</c:v>
                </c:pt>
                <c:pt idx="3117">
                  <c:v>0.80352488756434814</c:v>
                </c:pt>
                <c:pt idx="3118">
                  <c:v>0.80352499270983402</c:v>
                </c:pt>
                <c:pt idx="3119">
                  <c:v>0.80352668756180645</c:v>
                </c:pt>
                <c:pt idx="3120">
                  <c:v>0.80352808751959515</c:v>
                </c:pt>
                <c:pt idx="3121">
                  <c:v>0.80352844128680123</c:v>
                </c:pt>
                <c:pt idx="3122">
                  <c:v>0.80352931933789784</c:v>
                </c:pt>
                <c:pt idx="3123">
                  <c:v>0.80352952819174583</c:v>
                </c:pt>
                <c:pt idx="3124">
                  <c:v>0.80352980029159427</c:v>
                </c:pt>
                <c:pt idx="3125">
                  <c:v>0.80353046408628881</c:v>
                </c:pt>
                <c:pt idx="3126">
                  <c:v>0.80353111465912908</c:v>
                </c:pt>
                <c:pt idx="3127">
                  <c:v>0.80353157578008716</c:v>
                </c:pt>
                <c:pt idx="3128">
                  <c:v>0.80353260324164599</c:v>
                </c:pt>
                <c:pt idx="3129">
                  <c:v>0.80353351442607335</c:v>
                </c:pt>
                <c:pt idx="3130">
                  <c:v>0.80353412095179544</c:v>
                </c:pt>
                <c:pt idx="3131">
                  <c:v>0.80353428173466845</c:v>
                </c:pt>
                <c:pt idx="3132">
                  <c:v>0.80353436397681799</c:v>
                </c:pt>
                <c:pt idx="3133">
                  <c:v>0.80353477500830417</c:v>
                </c:pt>
                <c:pt idx="3134">
                  <c:v>0.80353538933079904</c:v>
                </c:pt>
                <c:pt idx="3135">
                  <c:v>0.80353574852269305</c:v>
                </c:pt>
                <c:pt idx="3136">
                  <c:v>0.80353631279414173</c:v>
                </c:pt>
                <c:pt idx="3137">
                  <c:v>0.80353660930653015</c:v>
                </c:pt>
                <c:pt idx="3138">
                  <c:v>0.80353746122001501</c:v>
                </c:pt>
                <c:pt idx="3139">
                  <c:v>0.80353823522726187</c:v>
                </c:pt>
                <c:pt idx="3140">
                  <c:v>0.80353912869155564</c:v>
                </c:pt>
                <c:pt idx="3141">
                  <c:v>0.80353992837341082</c:v>
                </c:pt>
                <c:pt idx="3142">
                  <c:v>0.80354155066358057</c:v>
                </c:pt>
                <c:pt idx="3143">
                  <c:v>0.80354162825005926</c:v>
                </c:pt>
                <c:pt idx="3144">
                  <c:v>0.80354202206911429</c:v>
                </c:pt>
                <c:pt idx="3145">
                  <c:v>0.80354262808860744</c:v>
                </c:pt>
                <c:pt idx="3146">
                  <c:v>0.80354334915571113</c:v>
                </c:pt>
                <c:pt idx="3147">
                  <c:v>0.80354335871635219</c:v>
                </c:pt>
                <c:pt idx="3148">
                  <c:v>0.80354428774725839</c:v>
                </c:pt>
                <c:pt idx="3149">
                  <c:v>0.80354524663996607</c:v>
                </c:pt>
                <c:pt idx="3150">
                  <c:v>0.80354609280556422</c:v>
                </c:pt>
                <c:pt idx="3151">
                  <c:v>0.80354753586326066</c:v>
                </c:pt>
                <c:pt idx="3152">
                  <c:v>0.80355007104054632</c:v>
                </c:pt>
                <c:pt idx="3153">
                  <c:v>0.80355019463218313</c:v>
                </c:pt>
                <c:pt idx="3154">
                  <c:v>0.80355042478086935</c:v>
                </c:pt>
                <c:pt idx="3155">
                  <c:v>0.80355120418848824</c:v>
                </c:pt>
                <c:pt idx="3156">
                  <c:v>0.80355130276953157</c:v>
                </c:pt>
                <c:pt idx="3157">
                  <c:v>0.8035517836906122</c:v>
                </c:pt>
                <c:pt idx="3158">
                  <c:v>0.80355184644868882</c:v>
                </c:pt>
                <c:pt idx="3159">
                  <c:v>0.80355244744319165</c:v>
                </c:pt>
                <c:pt idx="3160">
                  <c:v>0.80355355905871106</c:v>
                </c:pt>
                <c:pt idx="3161">
                  <c:v>0.80355401638284885</c:v>
                </c:pt>
                <c:pt idx="3162">
                  <c:v>0.80355458645638533</c:v>
                </c:pt>
                <c:pt idx="3163">
                  <c:v>0.80355549757613109</c:v>
                </c:pt>
                <c:pt idx="3164">
                  <c:v>0.8035562648326916</c:v>
                </c:pt>
                <c:pt idx="3165">
                  <c:v>0.80355667858086777</c:v>
                </c:pt>
                <c:pt idx="3166">
                  <c:v>0.80356110310895601</c:v>
                </c:pt>
                <c:pt idx="3167">
                  <c:v>0.80356191109142006</c:v>
                </c:pt>
                <c:pt idx="3168">
                  <c:v>0.80356311459762897</c:v>
                </c:pt>
                <c:pt idx="3169">
                  <c:v>0.80356353327157803</c:v>
                </c:pt>
                <c:pt idx="3170">
                  <c:v>0.80356438028028743</c:v>
                </c:pt>
                <c:pt idx="3171">
                  <c:v>0.80356534119595058</c:v>
                </c:pt>
                <c:pt idx="3172">
                  <c:v>0.80356807510554118</c:v>
                </c:pt>
                <c:pt idx="3173">
                  <c:v>0.80356951806537635</c:v>
                </c:pt>
                <c:pt idx="3174">
                  <c:v>0.80356953971054412</c:v>
                </c:pt>
                <c:pt idx="3175">
                  <c:v>0.80356985044348228</c:v>
                </c:pt>
                <c:pt idx="3176">
                  <c:v>0.80357044642993447</c:v>
                </c:pt>
                <c:pt idx="3177">
                  <c:v>0.80357122862160579</c:v>
                </c:pt>
                <c:pt idx="3178">
                  <c:v>0.80357314682362468</c:v>
                </c:pt>
                <c:pt idx="3179">
                  <c:v>0.80357318613604711</c:v>
                </c:pt>
                <c:pt idx="3180">
                  <c:v>0.80357378988889794</c:v>
                </c:pt>
                <c:pt idx="3181">
                  <c:v>0.80357382835848012</c:v>
                </c:pt>
                <c:pt idx="3182">
                  <c:v>0.80357439202500214</c:v>
                </c:pt>
                <c:pt idx="3183">
                  <c:v>0.80357599814114034</c:v>
                </c:pt>
                <c:pt idx="3184">
                  <c:v>0.80357739938988193</c:v>
                </c:pt>
                <c:pt idx="3185">
                  <c:v>0.80357808083689242</c:v>
                </c:pt>
                <c:pt idx="3186">
                  <c:v>0.80357864615964814</c:v>
                </c:pt>
                <c:pt idx="3187">
                  <c:v>0.80357918759060554</c:v>
                </c:pt>
                <c:pt idx="3188">
                  <c:v>0.80358022579584687</c:v>
                </c:pt>
                <c:pt idx="3189">
                  <c:v>0.80358239275906107</c:v>
                </c:pt>
                <c:pt idx="3190">
                  <c:v>0.80358382949881091</c:v>
                </c:pt>
                <c:pt idx="3191">
                  <c:v>0.80358392648437116</c:v>
                </c:pt>
                <c:pt idx="3192">
                  <c:v>0.80358456953372293</c:v>
                </c:pt>
                <c:pt idx="3193">
                  <c:v>0.80358509573745085</c:v>
                </c:pt>
                <c:pt idx="3194">
                  <c:v>0.80358539870707402</c:v>
                </c:pt>
                <c:pt idx="3195">
                  <c:v>0.80358541143554085</c:v>
                </c:pt>
                <c:pt idx="3196">
                  <c:v>0.80358573067491978</c:v>
                </c:pt>
                <c:pt idx="3197">
                  <c:v>0.80358705142532449</c:v>
                </c:pt>
                <c:pt idx="3198">
                  <c:v>0.80358735520111324</c:v>
                </c:pt>
                <c:pt idx="3199">
                  <c:v>0.80358762789435523</c:v>
                </c:pt>
                <c:pt idx="3200">
                  <c:v>0.80358762789435523</c:v>
                </c:pt>
                <c:pt idx="3201">
                  <c:v>0.80358762791236493</c:v>
                </c:pt>
                <c:pt idx="3202">
                  <c:v>0.8035887675275788</c:v>
                </c:pt>
                <c:pt idx="3203">
                  <c:v>0.80358884186983104</c:v>
                </c:pt>
                <c:pt idx="3204">
                  <c:v>0.80358903208678267</c:v>
                </c:pt>
                <c:pt idx="3205">
                  <c:v>0.803590218972141</c:v>
                </c:pt>
                <c:pt idx="3206">
                  <c:v>0.80359100525329974</c:v>
                </c:pt>
                <c:pt idx="3207">
                  <c:v>0.80359117068846464</c:v>
                </c:pt>
                <c:pt idx="3208">
                  <c:v>0.80359142042129672</c:v>
                </c:pt>
                <c:pt idx="3209">
                  <c:v>0.80359152041461013</c:v>
                </c:pt>
                <c:pt idx="3210">
                  <c:v>0.80359191845041056</c:v>
                </c:pt>
                <c:pt idx="3211">
                  <c:v>0.80359242707467915</c:v>
                </c:pt>
                <c:pt idx="3212">
                  <c:v>0.80359320921257582</c:v>
                </c:pt>
                <c:pt idx="3213">
                  <c:v>0.80359404925832034</c:v>
                </c:pt>
                <c:pt idx="3214">
                  <c:v>0.80359512728305016</c:v>
                </c:pt>
                <c:pt idx="3215">
                  <c:v>0.80359577030615681</c:v>
                </c:pt>
                <c:pt idx="3216">
                  <c:v>0.80359637240287096</c:v>
                </c:pt>
                <c:pt idx="3217">
                  <c:v>0.80359638471175099</c:v>
                </c:pt>
                <c:pt idx="3218">
                  <c:v>0.80359688929326012</c:v>
                </c:pt>
                <c:pt idx="3219">
                  <c:v>0.80359752917463756</c:v>
                </c:pt>
                <c:pt idx="3220">
                  <c:v>0.80359857883867614</c:v>
                </c:pt>
                <c:pt idx="3221">
                  <c:v>0.8035993982167281</c:v>
                </c:pt>
                <c:pt idx="3222">
                  <c:v>0.80360062624609374</c:v>
                </c:pt>
                <c:pt idx="3223">
                  <c:v>0.80360116764177469</c:v>
                </c:pt>
                <c:pt idx="3224">
                  <c:v>0.80360274921670571</c:v>
                </c:pt>
                <c:pt idx="3225">
                  <c:v>0.80360302866453626</c:v>
                </c:pt>
                <c:pt idx="3226">
                  <c:v>0.80360310833454651</c:v>
                </c:pt>
                <c:pt idx="3227">
                  <c:v>0.80360367248888309</c:v>
                </c:pt>
                <c:pt idx="3228">
                  <c:v>0.80360374531524226</c:v>
                </c:pt>
                <c:pt idx="3229">
                  <c:v>0.80360396894127484</c:v>
                </c:pt>
                <c:pt idx="3230">
                  <c:v>0.80360559451940983</c:v>
                </c:pt>
                <c:pt idx="3231">
                  <c:v>0.80360580923948532</c:v>
                </c:pt>
                <c:pt idx="3232">
                  <c:v>0.80360610141597721</c:v>
                </c:pt>
                <c:pt idx="3233">
                  <c:v>0.80360648779803334</c:v>
                </c:pt>
                <c:pt idx="3234">
                  <c:v>0.80360654921986319</c:v>
                </c:pt>
                <c:pt idx="3235">
                  <c:v>0.80360737833552653</c:v>
                </c:pt>
                <c:pt idx="3236">
                  <c:v>0.8036076273449928</c:v>
                </c:pt>
                <c:pt idx="3237">
                  <c:v>0.80360771028664357</c:v>
                </c:pt>
                <c:pt idx="3238">
                  <c:v>0.80360802753603144</c:v>
                </c:pt>
                <c:pt idx="3239">
                  <c:v>0.80360898684064019</c:v>
                </c:pt>
                <c:pt idx="3240">
                  <c:v>0.80360938057903319</c:v>
                </c:pt>
                <c:pt idx="3241">
                  <c:v>0.80360998647258786</c:v>
                </c:pt>
                <c:pt idx="3242">
                  <c:v>0.80361082126764039</c:v>
                </c:pt>
                <c:pt idx="3243">
                  <c:v>0.80361219827944153</c:v>
                </c:pt>
                <c:pt idx="3244">
                  <c:v>0.80361267942724979</c:v>
                </c:pt>
                <c:pt idx="3245">
                  <c:v>0.80361339964131673</c:v>
                </c:pt>
                <c:pt idx="3246">
                  <c:v>0.80361433391518045</c:v>
                </c:pt>
                <c:pt idx="3247">
                  <c:v>0.80361602830003176</c:v>
                </c:pt>
                <c:pt idx="3248">
                  <c:v>0.80361637631345562</c:v>
                </c:pt>
                <c:pt idx="3249">
                  <c:v>0.80361742787304757</c:v>
                </c:pt>
                <c:pt idx="3250">
                  <c:v>0.80361778154221175</c:v>
                </c:pt>
                <c:pt idx="3251">
                  <c:v>0.80361914017190517</c:v>
                </c:pt>
                <c:pt idx="3252">
                  <c:v>0.80361950798609938</c:v>
                </c:pt>
                <c:pt idx="3253">
                  <c:v>0.80362091517104428</c:v>
                </c:pt>
                <c:pt idx="3254">
                  <c:v>0.80362178609987533</c:v>
                </c:pt>
                <c:pt idx="3255">
                  <c:v>0.80362194235048512</c:v>
                </c:pt>
                <c:pt idx="3256">
                  <c:v>0.80362285328323768</c:v>
                </c:pt>
                <c:pt idx="3257">
                  <c:v>0.80362345964178594</c:v>
                </c:pt>
                <c:pt idx="3258">
                  <c:v>0.80362361466038501</c:v>
                </c:pt>
                <c:pt idx="3259">
                  <c:v>0.80362370259928895</c:v>
                </c:pt>
                <c:pt idx="3260">
                  <c:v>0.80362403404488991</c:v>
                </c:pt>
                <c:pt idx="3261">
                  <c:v>0.80362472767119619</c:v>
                </c:pt>
                <c:pt idx="3262">
                  <c:v>0.80362500709862572</c:v>
                </c:pt>
                <c:pt idx="3263">
                  <c:v>0.80362508676395494</c:v>
                </c:pt>
                <c:pt idx="3264">
                  <c:v>0.80362572369927299</c:v>
                </c:pt>
                <c:pt idx="3265">
                  <c:v>0.80362594731013648</c:v>
                </c:pt>
                <c:pt idx="3266">
                  <c:v>0.80362595381447677</c:v>
                </c:pt>
                <c:pt idx="3267">
                  <c:v>0.80362757278379582</c:v>
                </c:pt>
                <c:pt idx="3268">
                  <c:v>0.80362762203087035</c:v>
                </c:pt>
                <c:pt idx="3269">
                  <c:v>0.80362807964019001</c:v>
                </c:pt>
                <c:pt idx="3270">
                  <c:v>0.8036283740109309</c:v>
                </c:pt>
                <c:pt idx="3271">
                  <c:v>0.80362846600182625</c:v>
                </c:pt>
                <c:pt idx="3272">
                  <c:v>0.80362926546326685</c:v>
                </c:pt>
                <c:pt idx="3273">
                  <c:v>0.80362960547148576</c:v>
                </c:pt>
                <c:pt idx="3274">
                  <c:v>0.80362984150604722</c:v>
                </c:pt>
                <c:pt idx="3275">
                  <c:v>0.80363077320937293</c:v>
                </c:pt>
                <c:pt idx="3276">
                  <c:v>0.80363088730628629</c:v>
                </c:pt>
                <c:pt idx="3277">
                  <c:v>0.80363096487057628</c:v>
                </c:pt>
                <c:pt idx="3278">
                  <c:v>0.8036315408355682</c:v>
                </c:pt>
                <c:pt idx="3279">
                  <c:v>0.80363173414220368</c:v>
                </c:pt>
                <c:pt idx="3280">
                  <c:v>0.80363458226286788</c:v>
                </c:pt>
                <c:pt idx="3281">
                  <c:v>0.80363542819630596</c:v>
                </c:pt>
                <c:pt idx="3282">
                  <c:v>0.80363687085624269</c:v>
                </c:pt>
                <c:pt idx="3283">
                  <c:v>0.80363720316821707</c:v>
                </c:pt>
                <c:pt idx="3284">
                  <c:v>0.8036387390365316</c:v>
                </c:pt>
                <c:pt idx="3285">
                  <c:v>0.80363889247110531</c:v>
                </c:pt>
                <c:pt idx="3286">
                  <c:v>0.80363889248911224</c:v>
                </c:pt>
                <c:pt idx="3287">
                  <c:v>0.80363889248911224</c:v>
                </c:pt>
                <c:pt idx="3288">
                  <c:v>0.80363940533473532</c:v>
                </c:pt>
                <c:pt idx="3289">
                  <c:v>0.80364053816926506</c:v>
                </c:pt>
                <c:pt idx="3290">
                  <c:v>0.80364111751165179</c:v>
                </c:pt>
                <c:pt idx="3291">
                  <c:v>0.80364118025350262</c:v>
                </c:pt>
                <c:pt idx="3292">
                  <c:v>0.80364289239038256</c:v>
                </c:pt>
                <c:pt idx="3293">
                  <c:v>0.80364334958873074</c:v>
                </c:pt>
                <c:pt idx="3294">
                  <c:v>0.80364376326592202</c:v>
                </c:pt>
                <c:pt idx="3295">
                  <c:v>0.80364391950593272</c:v>
                </c:pt>
                <c:pt idx="3296">
                  <c:v>0.80364475054269502</c:v>
                </c:pt>
                <c:pt idx="3297">
                  <c:v>0.80364483037399514</c:v>
                </c:pt>
                <c:pt idx="3298">
                  <c:v>0.80364601105265743</c:v>
                </c:pt>
                <c:pt idx="3299">
                  <c:v>0.80364974287874102</c:v>
                </c:pt>
                <c:pt idx="3300">
                  <c:v>0.80365035072428326</c:v>
                </c:pt>
                <c:pt idx="3301">
                  <c:v>0.80365124212193373</c:v>
                </c:pt>
                <c:pt idx="3302">
                  <c:v>0.80365142198819817</c:v>
                </c:pt>
                <c:pt idx="3303">
                  <c:v>0.80365181812129505</c:v>
                </c:pt>
                <c:pt idx="3304">
                  <c:v>0.80365244529531987</c:v>
                </c:pt>
                <c:pt idx="3305">
                  <c:v>0.80365257405031532</c:v>
                </c:pt>
                <c:pt idx="3306">
                  <c:v>0.80365286385492929</c:v>
                </c:pt>
                <c:pt idx="3307">
                  <c:v>0.80365371062941893</c:v>
                </c:pt>
                <c:pt idx="3308">
                  <c:v>0.80365470428463437</c:v>
                </c:pt>
                <c:pt idx="3309">
                  <c:v>0.80365594921248684</c:v>
                </c:pt>
                <c:pt idx="3310">
                  <c:v>0.80365732092061781</c:v>
                </c:pt>
                <c:pt idx="3311">
                  <c:v>0.8036583535781443</c:v>
                </c:pt>
                <c:pt idx="3312">
                  <c:v>0.80365884699896351</c:v>
                </c:pt>
                <c:pt idx="3313">
                  <c:v>0.80365886863709135</c:v>
                </c:pt>
                <c:pt idx="3314">
                  <c:v>0.80365917928477515</c:v>
                </c:pt>
                <c:pt idx="3315">
                  <c:v>0.80365928886884652</c:v>
                </c:pt>
                <c:pt idx="3316">
                  <c:v>0.80365977510693543</c:v>
                </c:pt>
                <c:pt idx="3317">
                  <c:v>0.80366051999144106</c:v>
                </c:pt>
                <c:pt idx="3318">
                  <c:v>0.80366247475581765</c:v>
                </c:pt>
                <c:pt idx="3319">
                  <c:v>0.80366251405740274</c:v>
                </c:pt>
                <c:pt idx="3320">
                  <c:v>0.80366311764408782</c:v>
                </c:pt>
                <c:pt idx="3321">
                  <c:v>0.80366315610386874</c:v>
                </c:pt>
                <c:pt idx="3322">
                  <c:v>0.80366371961447181</c:v>
                </c:pt>
                <c:pt idx="3323">
                  <c:v>0.80366436829533705</c:v>
                </c:pt>
                <c:pt idx="3324">
                  <c:v>0.80366501756041731</c:v>
                </c:pt>
                <c:pt idx="3325">
                  <c:v>0.8036651580571087</c:v>
                </c:pt>
                <c:pt idx="3326">
                  <c:v>0.80366532528758339</c:v>
                </c:pt>
                <c:pt idx="3327">
                  <c:v>0.80366672615084433</c:v>
                </c:pt>
                <c:pt idx="3328">
                  <c:v>0.80366797257583966</c:v>
                </c:pt>
                <c:pt idx="3329">
                  <c:v>0.80366824875264453</c:v>
                </c:pt>
                <c:pt idx="3330">
                  <c:v>0.8036685138578058</c:v>
                </c:pt>
                <c:pt idx="3331">
                  <c:v>0.80366955177764354</c:v>
                </c:pt>
                <c:pt idx="3332">
                  <c:v>0.80367012860458664</c:v>
                </c:pt>
                <c:pt idx="3333">
                  <c:v>0.80367255667872117</c:v>
                </c:pt>
                <c:pt idx="3334">
                  <c:v>0.8036731544871476</c:v>
                </c:pt>
                <c:pt idx="3335">
                  <c:v>0.80367389431724401</c:v>
                </c:pt>
                <c:pt idx="3336">
                  <c:v>0.80367472326173861</c:v>
                </c:pt>
                <c:pt idx="3337">
                  <c:v>0.80367473598723216</c:v>
                </c:pt>
                <c:pt idx="3338">
                  <c:v>0.80367505513913895</c:v>
                </c:pt>
                <c:pt idx="3339">
                  <c:v>0.80367637552490012</c:v>
                </c:pt>
                <c:pt idx="3340">
                  <c:v>0.80367667921747876</c:v>
                </c:pt>
                <c:pt idx="3341">
                  <c:v>0.80367695183447352</c:v>
                </c:pt>
                <c:pt idx="3342">
                  <c:v>0.80367816547580917</c:v>
                </c:pt>
                <c:pt idx="3343">
                  <c:v>0.80367954219900739</c:v>
                </c:pt>
                <c:pt idx="3344">
                  <c:v>0.8036800232467971</c:v>
                </c:pt>
                <c:pt idx="3345">
                  <c:v>0.80368032826339841</c:v>
                </c:pt>
                <c:pt idx="3346">
                  <c:v>0.80368074331586792</c:v>
                </c:pt>
                <c:pt idx="3347">
                  <c:v>0.80368084328161216</c:v>
                </c:pt>
                <c:pt idx="3348">
                  <c:v>0.8036815722999533</c:v>
                </c:pt>
                <c:pt idx="3349">
                  <c:v>0.80368174969212725</c:v>
                </c:pt>
                <c:pt idx="3350">
                  <c:v>0.80368249452392448</c:v>
                </c:pt>
                <c:pt idx="3351">
                  <c:v>0.80368337142814572</c:v>
                </c:pt>
                <c:pt idx="3352">
                  <c:v>0.80368569393275791</c:v>
                </c:pt>
                <c:pt idx="3353">
                  <c:v>0.80368685038614485</c:v>
                </c:pt>
                <c:pt idx="3354">
                  <c:v>0.80368779638342358</c:v>
                </c:pt>
                <c:pt idx="3355">
                  <c:v>0.80368871891241311</c:v>
                </c:pt>
                <c:pt idx="3356">
                  <c:v>0.80369022276652902</c:v>
                </c:pt>
                <c:pt idx="3357">
                  <c:v>0.80369048784936226</c:v>
                </c:pt>
                <c:pt idx="3358">
                  <c:v>0.8036909562067267</c:v>
                </c:pt>
                <c:pt idx="3359">
                  <c:v>0.80369096192785505</c:v>
                </c:pt>
                <c:pt idx="3360">
                  <c:v>0.80369206898851919</c:v>
                </c:pt>
                <c:pt idx="3361">
                  <c:v>0.80369234835903791</c:v>
                </c:pt>
                <c:pt idx="3362">
                  <c:v>0.80369242800721696</c:v>
                </c:pt>
                <c:pt idx="3363">
                  <c:v>0.80369306481189295</c:v>
                </c:pt>
                <c:pt idx="3364">
                  <c:v>0.80369328837627341</c:v>
                </c:pt>
                <c:pt idx="3365">
                  <c:v>0.8036945303945241</c:v>
                </c:pt>
                <c:pt idx="3366">
                  <c:v>0.8036949627464941</c:v>
                </c:pt>
                <c:pt idx="3367">
                  <c:v>0.80369512816817656</c:v>
                </c:pt>
                <c:pt idx="3368">
                  <c:v>0.80369522785470271</c:v>
                </c:pt>
                <c:pt idx="3369">
                  <c:v>0.80369542026304108</c:v>
                </c:pt>
                <c:pt idx="3370">
                  <c:v>0.8036958065396419</c:v>
                </c:pt>
                <c:pt idx="3371">
                  <c:v>0.80369627115077624</c:v>
                </c:pt>
                <c:pt idx="3372">
                  <c:v>0.80369694577242101</c:v>
                </c:pt>
                <c:pt idx="3373">
                  <c:v>0.80369735131473963</c:v>
                </c:pt>
                <c:pt idx="3374">
                  <c:v>0.80369794655474036</c:v>
                </c:pt>
                <c:pt idx="3375">
                  <c:v>0.80369815767666719</c:v>
                </c:pt>
                <c:pt idx="3376">
                  <c:v>0.80369830489243888</c:v>
                </c:pt>
                <c:pt idx="3377">
                  <c:v>0.80369869852200793</c:v>
                </c:pt>
                <c:pt idx="3378">
                  <c:v>0.80370003452302496</c:v>
                </c:pt>
                <c:pt idx="3379">
                  <c:v>0.80370013881394087</c:v>
                </c:pt>
                <c:pt idx="3380">
                  <c:v>0.8037015154466175</c:v>
                </c:pt>
                <c:pt idx="3381">
                  <c:v>0.8037019964617671</c:v>
                </c:pt>
                <c:pt idx="3382">
                  <c:v>0.8037027164761914</c:v>
                </c:pt>
                <c:pt idx="3383">
                  <c:v>0.80370334551776068</c:v>
                </c:pt>
                <c:pt idx="3384">
                  <c:v>0.8037035454054744</c:v>
                </c:pt>
                <c:pt idx="3385">
                  <c:v>0.80370458465821115</c:v>
                </c:pt>
                <c:pt idx="3386">
                  <c:v>0.80370534441014452</c:v>
                </c:pt>
                <c:pt idx="3387">
                  <c:v>0.80370674359834338</c:v>
                </c:pt>
                <c:pt idx="3388">
                  <c:v>0.80370797473545053</c:v>
                </c:pt>
                <c:pt idx="3389">
                  <c:v>0.80370845542401359</c:v>
                </c:pt>
                <c:pt idx="3390">
                  <c:v>0.80370882313786662</c:v>
                </c:pt>
                <c:pt idx="3391">
                  <c:v>0.80371022993374697</c:v>
                </c:pt>
                <c:pt idx="3392">
                  <c:v>0.80371110062351514</c:v>
                </c:pt>
                <c:pt idx="3393">
                  <c:v>0.80371125683104339</c:v>
                </c:pt>
                <c:pt idx="3394">
                  <c:v>0.80371216751209318</c:v>
                </c:pt>
                <c:pt idx="3395">
                  <c:v>0.80371292867984578</c:v>
                </c:pt>
                <c:pt idx="3396">
                  <c:v>0.80371293439769098</c:v>
                </c:pt>
                <c:pt idx="3397">
                  <c:v>0.80371301659343275</c:v>
                </c:pt>
                <c:pt idx="3398">
                  <c:v>0.80371334794764504</c:v>
                </c:pt>
                <c:pt idx="3399">
                  <c:v>0.80371404138323621</c:v>
                </c:pt>
                <c:pt idx="3400">
                  <c:v>0.80371432073335081</c:v>
                </c:pt>
                <c:pt idx="3401">
                  <c:v>0.80371503713614423</c:v>
                </c:pt>
                <c:pt idx="3402">
                  <c:v>0.80371526718896857</c:v>
                </c:pt>
                <c:pt idx="3403">
                  <c:v>0.80371577413310047</c:v>
                </c:pt>
                <c:pt idx="3404">
                  <c:v>0.80371693494484986</c:v>
                </c:pt>
                <c:pt idx="3405">
                  <c:v>0.80371720003217639</c:v>
                </c:pt>
                <c:pt idx="3406">
                  <c:v>0.80371739242745832</c:v>
                </c:pt>
                <c:pt idx="3407">
                  <c:v>0.80371768671703192</c:v>
                </c:pt>
                <c:pt idx="3408">
                  <c:v>0.80371777868363303</c:v>
                </c:pt>
                <c:pt idx="3409">
                  <c:v>0.80371824326324004</c:v>
                </c:pt>
                <c:pt idx="3410">
                  <c:v>0.80371857792463852</c:v>
                </c:pt>
                <c:pt idx="3411">
                  <c:v>0.80371875775822066</c:v>
                </c:pt>
                <c:pt idx="3412">
                  <c:v>0.8037191538077797</c:v>
                </c:pt>
                <c:pt idx="3413">
                  <c:v>0.8037201296553298</c:v>
                </c:pt>
                <c:pt idx="3414">
                  <c:v>0.80372019932045924</c:v>
                </c:pt>
                <c:pt idx="3415">
                  <c:v>0.80372027686255709</c:v>
                </c:pt>
                <c:pt idx="3416">
                  <c:v>0.80372085264361037</c:v>
                </c:pt>
                <c:pt idx="3417">
                  <c:v>0.80372104592213856</c:v>
                </c:pt>
                <c:pt idx="3418">
                  <c:v>0.80372199682002554</c:v>
                </c:pt>
                <c:pt idx="3419">
                  <c:v>0.80372200637432534</c:v>
                </c:pt>
                <c:pt idx="3420">
                  <c:v>0.80372328403653948</c:v>
                </c:pt>
                <c:pt idx="3421">
                  <c:v>0.803723893257134</c:v>
                </c:pt>
                <c:pt idx="3422">
                  <c:v>0.80372465545947258</c:v>
                </c:pt>
                <c:pt idx="3423">
                  <c:v>0.80372618122052497</c:v>
                </c:pt>
                <c:pt idx="3424">
                  <c:v>0.80372651344019708</c:v>
                </c:pt>
                <c:pt idx="3425">
                  <c:v>0.80372883850736532</c:v>
                </c:pt>
                <c:pt idx="3426">
                  <c:v>0.80373042670387496</c:v>
                </c:pt>
                <c:pt idx="3427">
                  <c:v>0.80373048942949477</c:v>
                </c:pt>
                <c:pt idx="3428">
                  <c:v>0.80373220109318777</c:v>
                </c:pt>
                <c:pt idx="3429">
                  <c:v>0.80373235050372571</c:v>
                </c:pt>
                <c:pt idx="3430">
                  <c:v>0.80373265816573125</c:v>
                </c:pt>
                <c:pt idx="3431">
                  <c:v>0.80373307172965447</c:v>
                </c:pt>
                <c:pt idx="3432">
                  <c:v>0.80373405873418824</c:v>
                </c:pt>
                <c:pt idx="3433">
                  <c:v>0.80373413854293863</c:v>
                </c:pt>
                <c:pt idx="3434">
                  <c:v>0.80373457313952723</c:v>
                </c:pt>
                <c:pt idx="3435">
                  <c:v>0.80373531889548899</c:v>
                </c:pt>
                <c:pt idx="3436">
                  <c:v>0.80373688377347252</c:v>
                </c:pt>
                <c:pt idx="3437">
                  <c:v>0.80373745821546128</c:v>
                </c:pt>
                <c:pt idx="3438">
                  <c:v>0.80373746048519412</c:v>
                </c:pt>
                <c:pt idx="3439">
                  <c:v>0.8037374937680607</c:v>
                </c:pt>
                <c:pt idx="3440">
                  <c:v>0.80373809443398159</c:v>
                </c:pt>
                <c:pt idx="3441">
                  <c:v>0.80373809443398159</c:v>
                </c:pt>
                <c:pt idx="3442">
                  <c:v>0.8037390496925082</c:v>
                </c:pt>
                <c:pt idx="3443">
                  <c:v>0.8037396573704334</c:v>
                </c:pt>
                <c:pt idx="3444">
                  <c:v>0.80373974098634859</c:v>
                </c:pt>
                <c:pt idx="3445">
                  <c:v>0.80374072833893873</c:v>
                </c:pt>
                <c:pt idx="3446">
                  <c:v>0.80374112436306544</c:v>
                </c:pt>
                <c:pt idx="3447">
                  <c:v>0.80374301634937828</c:v>
                </c:pt>
                <c:pt idx="3448">
                  <c:v>0.8037437061042445</c:v>
                </c:pt>
                <c:pt idx="3449">
                  <c:v>0.80374400973131821</c:v>
                </c:pt>
                <c:pt idx="3450">
                  <c:v>0.80374491848827001</c:v>
                </c:pt>
                <c:pt idx="3451">
                  <c:v>0.80374525431586574</c:v>
                </c:pt>
                <c:pt idx="3452">
                  <c:v>0.80374616644233077</c:v>
                </c:pt>
                <c:pt idx="3453">
                  <c:v>0.80374616646011832</c:v>
                </c:pt>
                <c:pt idx="3454">
                  <c:v>0.80374662564572907</c:v>
                </c:pt>
                <c:pt idx="3455">
                  <c:v>0.80374765801848347</c:v>
                </c:pt>
                <c:pt idx="3456">
                  <c:v>0.80374813614831142</c:v>
                </c:pt>
                <c:pt idx="3457">
                  <c:v>0.80374817293432266</c:v>
                </c:pt>
                <c:pt idx="3458">
                  <c:v>0.80374848349674255</c:v>
                </c:pt>
                <c:pt idx="3459">
                  <c:v>0.80374907915459648</c:v>
                </c:pt>
                <c:pt idx="3460">
                  <c:v>0.80374982383328397</c:v>
                </c:pt>
                <c:pt idx="3461">
                  <c:v>0.80374986091473222</c:v>
                </c:pt>
                <c:pt idx="3462">
                  <c:v>0.80375242076984166</c:v>
                </c:pt>
                <c:pt idx="3463">
                  <c:v>0.803753022574486</c:v>
                </c:pt>
                <c:pt idx="3464">
                  <c:v>0.80375432016195636</c:v>
                </c:pt>
                <c:pt idx="3465">
                  <c:v>0.80375446062440348</c:v>
                </c:pt>
                <c:pt idx="3466">
                  <c:v>0.80375462780452878</c:v>
                </c:pt>
                <c:pt idx="3467">
                  <c:v>0.80375512458796949</c:v>
                </c:pt>
                <c:pt idx="3468">
                  <c:v>0.80375602828226911</c:v>
                </c:pt>
                <c:pt idx="3469">
                  <c:v>0.80375604692512526</c:v>
                </c:pt>
                <c:pt idx="3470">
                  <c:v>0.80375755046417074</c:v>
                </c:pt>
                <c:pt idx="3471">
                  <c:v>0.80375781549541658</c:v>
                </c:pt>
                <c:pt idx="3472">
                  <c:v>0.80375811281093779</c:v>
                </c:pt>
                <c:pt idx="3473">
                  <c:v>0.80375885312982331</c:v>
                </c:pt>
                <c:pt idx="3474">
                  <c:v>0.80375942979661952</c:v>
                </c:pt>
                <c:pt idx="3475">
                  <c:v>0.80376031913087176</c:v>
                </c:pt>
                <c:pt idx="3476">
                  <c:v>0.80376101889607265</c:v>
                </c:pt>
                <c:pt idx="3477">
                  <c:v>0.80376185720113402</c:v>
                </c:pt>
                <c:pt idx="3478">
                  <c:v>0.80376245484576725</c:v>
                </c:pt>
                <c:pt idx="3479">
                  <c:v>0.80376255177570888</c:v>
                </c:pt>
                <c:pt idx="3480">
                  <c:v>0.80376386920533804</c:v>
                </c:pt>
                <c:pt idx="3481">
                  <c:v>0.80376467753297742</c:v>
                </c:pt>
                <c:pt idx="3482">
                  <c:v>0.80376567499466778</c:v>
                </c:pt>
                <c:pt idx="3483">
                  <c:v>0.80376622888037574</c:v>
                </c:pt>
                <c:pt idx="3484">
                  <c:v>0.80376663006240923</c:v>
                </c:pt>
                <c:pt idx="3485">
                  <c:v>0.80376701842991416</c:v>
                </c:pt>
                <c:pt idx="3486">
                  <c:v>0.80376802780051504</c:v>
                </c:pt>
                <c:pt idx="3487">
                  <c:v>0.80376884079597688</c:v>
                </c:pt>
                <c:pt idx="3488">
                  <c:v>0.80376932171109805</c:v>
                </c:pt>
                <c:pt idx="3489">
                  <c:v>0.80376962664357787</c:v>
                </c:pt>
                <c:pt idx="3490">
                  <c:v>0.80376979198591525</c:v>
                </c:pt>
                <c:pt idx="3491">
                  <c:v>0.80377004158050747</c:v>
                </c:pt>
                <c:pt idx="3492">
                  <c:v>0.80377010474095401</c:v>
                </c:pt>
                <c:pt idx="3493">
                  <c:v>0.80377087033623396</c:v>
                </c:pt>
                <c:pt idx="3494">
                  <c:v>0.80377179230559226</c:v>
                </c:pt>
                <c:pt idx="3495">
                  <c:v>0.80377442136042943</c:v>
                </c:pt>
                <c:pt idx="3496">
                  <c:v>0.80377499083257875</c:v>
                </c:pt>
                <c:pt idx="3497">
                  <c:v>0.80377529874628184</c:v>
                </c:pt>
                <c:pt idx="3498">
                  <c:v>0.80377550743901816</c:v>
                </c:pt>
                <c:pt idx="3499">
                  <c:v>0.80377644262440207</c:v>
                </c:pt>
                <c:pt idx="3500">
                  <c:v>0.80377709270338726</c:v>
                </c:pt>
                <c:pt idx="3501">
                  <c:v>0.80377801497794221</c:v>
                </c:pt>
                <c:pt idx="3502">
                  <c:v>0.80377951841782747</c:v>
                </c:pt>
                <c:pt idx="3503">
                  <c:v>0.80378009671393458</c:v>
                </c:pt>
                <c:pt idx="3504">
                  <c:v>0.80378025165573974</c:v>
                </c:pt>
                <c:pt idx="3505">
                  <c:v>0.80378025737475423</c:v>
                </c:pt>
                <c:pt idx="3506">
                  <c:v>0.80378033955575823</c:v>
                </c:pt>
                <c:pt idx="3507">
                  <c:v>0.80378164342328529</c:v>
                </c:pt>
                <c:pt idx="3508">
                  <c:v>0.80378228689280695</c:v>
                </c:pt>
                <c:pt idx="3509">
                  <c:v>0.80378235967827094</c:v>
                </c:pt>
                <c:pt idx="3510">
                  <c:v>0.80378324991371763</c:v>
                </c:pt>
                <c:pt idx="3511">
                  <c:v>0.80378382485668065</c:v>
                </c:pt>
                <c:pt idx="3512">
                  <c:v>0.80378425708994294</c:v>
                </c:pt>
                <c:pt idx="3513">
                  <c:v>0.80378442246653425</c:v>
                </c:pt>
                <c:pt idx="3514">
                  <c:v>0.80378471447976685</c:v>
                </c:pt>
                <c:pt idx="3515">
                  <c:v>0.80378510065089859</c:v>
                </c:pt>
                <c:pt idx="3516">
                  <c:v>0.80378556513388855</c:v>
                </c:pt>
                <c:pt idx="3517">
                  <c:v>0.80378663952707241</c:v>
                </c:pt>
                <c:pt idx="3518">
                  <c:v>0.803786644999261</c:v>
                </c:pt>
                <c:pt idx="3519">
                  <c:v>0.80378745113838357</c:v>
                </c:pt>
                <c:pt idx="3520">
                  <c:v>0.8037875983138183</c:v>
                </c:pt>
                <c:pt idx="3521">
                  <c:v>0.80378799183455207</c:v>
                </c:pt>
                <c:pt idx="3522">
                  <c:v>0.80378859739398845</c:v>
                </c:pt>
                <c:pt idx="3523">
                  <c:v>0.80378931791240982</c:v>
                </c:pt>
                <c:pt idx="3524">
                  <c:v>0.80378932746707921</c:v>
                </c:pt>
                <c:pt idx="3525">
                  <c:v>0.80378948856128996</c:v>
                </c:pt>
                <c:pt idx="3526">
                  <c:v>0.80378948856128996</c:v>
                </c:pt>
                <c:pt idx="3527">
                  <c:v>0.80378948856128996</c:v>
                </c:pt>
                <c:pt idx="3528">
                  <c:v>0.80378948856128996</c:v>
                </c:pt>
                <c:pt idx="3529">
                  <c:v>0.80378948856654042</c:v>
                </c:pt>
                <c:pt idx="3530">
                  <c:v>0.80378948857039856</c:v>
                </c:pt>
                <c:pt idx="3531">
                  <c:v>0.80378948857950472</c:v>
                </c:pt>
                <c:pt idx="3532">
                  <c:v>0.80378948857950472</c:v>
                </c:pt>
                <c:pt idx="3533">
                  <c:v>0.80378948857950472</c:v>
                </c:pt>
                <c:pt idx="3534">
                  <c:v>0.80379128886575935</c:v>
                </c:pt>
                <c:pt idx="3535">
                  <c:v>0.80379171692752815</c:v>
                </c:pt>
                <c:pt idx="3536">
                  <c:v>0.80379200868051826</c:v>
                </c:pt>
                <c:pt idx="3537">
                  <c:v>0.80379263753423014</c:v>
                </c:pt>
                <c:pt idx="3538">
                  <c:v>0.80379263754965868</c:v>
                </c:pt>
                <c:pt idx="3539">
                  <c:v>0.80379283738143692</c:v>
                </c:pt>
                <c:pt idx="3540">
                  <c:v>0.80379506274753576</c:v>
                </c:pt>
                <c:pt idx="3541">
                  <c:v>0.80379638816603782</c:v>
                </c:pt>
                <c:pt idx="3542">
                  <c:v>0.8037972654894413</c:v>
                </c:pt>
                <c:pt idx="3543">
                  <c:v>0.80379740594653426</c:v>
                </c:pt>
                <c:pt idx="3544">
                  <c:v>0.80379774604541909</c:v>
                </c:pt>
                <c:pt idx="3545">
                  <c:v>0.80379811365891674</c:v>
                </c:pt>
                <c:pt idx="3546">
                  <c:v>0.80379840929280677</c:v>
                </c:pt>
                <c:pt idx="3547">
                  <c:v>0.80379952006569699</c:v>
                </c:pt>
                <c:pt idx="3548">
                  <c:v>0.8037998321455081</c:v>
                </c:pt>
                <c:pt idx="3549">
                  <c:v>0.80380039051637486</c:v>
                </c:pt>
                <c:pt idx="3550">
                  <c:v>0.80380221806847429</c:v>
                </c:pt>
                <c:pt idx="3551">
                  <c:v>0.80380222378420674</c:v>
                </c:pt>
                <c:pt idx="3552">
                  <c:v>0.80380230595673996</c:v>
                </c:pt>
                <c:pt idx="3553">
                  <c:v>0.80380263721955525</c:v>
                </c:pt>
                <c:pt idx="3554">
                  <c:v>0.80380360973720566</c:v>
                </c:pt>
                <c:pt idx="3555">
                  <c:v>0.80380411992291623</c:v>
                </c:pt>
                <c:pt idx="3556">
                  <c:v>0.80380432594212325</c:v>
                </c:pt>
                <c:pt idx="3557">
                  <c:v>0.80380622322788575</c:v>
                </c:pt>
                <c:pt idx="3558">
                  <c:v>0.80380648824155587</c:v>
                </c:pt>
                <c:pt idx="3559">
                  <c:v>0.80380668058376858</c:v>
                </c:pt>
                <c:pt idx="3560">
                  <c:v>0.80380697479216667</c:v>
                </c:pt>
                <c:pt idx="3561">
                  <c:v>0.80380705838597721</c:v>
                </c:pt>
                <c:pt idx="3562">
                  <c:v>0.80380706673447178</c:v>
                </c:pt>
                <c:pt idx="3563">
                  <c:v>0.80380753118593162</c:v>
                </c:pt>
                <c:pt idx="3564">
                  <c:v>0.80380786575501828</c:v>
                </c:pt>
                <c:pt idx="3565">
                  <c:v>0.80380804553792573</c:v>
                </c:pt>
                <c:pt idx="3566">
                  <c:v>0.80380844147850661</c:v>
                </c:pt>
                <c:pt idx="3567">
                  <c:v>0.8038090683500827</c:v>
                </c:pt>
                <c:pt idx="3568">
                  <c:v>0.80380941705661202</c:v>
                </c:pt>
                <c:pt idx="3569">
                  <c:v>0.80381013984546446</c:v>
                </c:pt>
                <c:pt idx="3570">
                  <c:v>0.80381033307101446</c:v>
                </c:pt>
                <c:pt idx="3571">
                  <c:v>0.80381128370680599</c:v>
                </c:pt>
                <c:pt idx="3572">
                  <c:v>0.80381129325793443</c:v>
                </c:pt>
                <c:pt idx="3573">
                  <c:v>0.80381175213645906</c:v>
                </c:pt>
                <c:pt idx="3574">
                  <c:v>0.80381257056878885</c:v>
                </c:pt>
                <c:pt idx="3575">
                  <c:v>0.8038139416134249</c:v>
                </c:pt>
                <c:pt idx="3576">
                  <c:v>0.80381402508930933</c:v>
                </c:pt>
                <c:pt idx="3577">
                  <c:v>0.80381510589563321</c:v>
                </c:pt>
                <c:pt idx="3578">
                  <c:v>0.80381510589817751</c:v>
                </c:pt>
                <c:pt idx="3579">
                  <c:v>0.80381579908096579</c:v>
                </c:pt>
                <c:pt idx="3580">
                  <c:v>0.80381717621304927</c:v>
                </c:pt>
                <c:pt idx="3581">
                  <c:v>0.80381913224190715</c:v>
                </c:pt>
                <c:pt idx="3582">
                  <c:v>0.80382032783251522</c:v>
                </c:pt>
                <c:pt idx="3583">
                  <c:v>0.80382163453394295</c:v>
                </c:pt>
                <c:pt idx="3584">
                  <c:v>0.8038219421113455</c:v>
                </c:pt>
                <c:pt idx="3585">
                  <c:v>0.80382235556199111</c:v>
                </c:pt>
                <c:pt idx="3586">
                  <c:v>0.80382334229425612</c:v>
                </c:pt>
                <c:pt idx="3587">
                  <c:v>0.80382458811996982</c:v>
                </c:pt>
                <c:pt idx="3588">
                  <c:v>0.80382460210686213</c:v>
                </c:pt>
                <c:pt idx="3589">
                  <c:v>0.80382616655423544</c:v>
                </c:pt>
                <c:pt idx="3590">
                  <c:v>0.80382674310579671</c:v>
                </c:pt>
                <c:pt idx="3591">
                  <c:v>0.80382833187471103</c:v>
                </c:pt>
                <c:pt idx="3592">
                  <c:v>0.80382848628651182</c:v>
                </c:pt>
                <c:pt idx="3593">
                  <c:v>0.80382893938500133</c:v>
                </c:pt>
                <c:pt idx="3594">
                  <c:v>0.80382902297892256</c:v>
                </c:pt>
                <c:pt idx="3595">
                  <c:v>0.8038298644355002</c:v>
                </c:pt>
                <c:pt idx="3596">
                  <c:v>0.80383001005806798</c:v>
                </c:pt>
                <c:pt idx="3597">
                  <c:v>0.80383040597321553</c:v>
                </c:pt>
                <c:pt idx="3598">
                  <c:v>0.80383103280078894</c:v>
                </c:pt>
                <c:pt idx="3599">
                  <c:v>0.80383133554037245</c:v>
                </c:pt>
                <c:pt idx="3600">
                  <c:v>0.80383229743766416</c:v>
                </c:pt>
                <c:pt idx="3601">
                  <c:v>0.80383298700245132</c:v>
                </c:pt>
                <c:pt idx="3602">
                  <c:v>0.80383329054630059</c:v>
                </c:pt>
                <c:pt idx="3603">
                  <c:v>0.80383453478750866</c:v>
                </c:pt>
                <c:pt idx="3604">
                  <c:v>0.80383585358254284</c:v>
                </c:pt>
                <c:pt idx="3605">
                  <c:v>0.80383590573906494</c:v>
                </c:pt>
                <c:pt idx="3606">
                  <c:v>0.80383693782701937</c:v>
                </c:pt>
                <c:pt idx="3607">
                  <c:v>0.80383710313849888</c:v>
                </c:pt>
                <c:pt idx="3608">
                  <c:v>0.80383741582494528</c:v>
                </c:pt>
                <c:pt idx="3609">
                  <c:v>0.80383745259973827</c:v>
                </c:pt>
                <c:pt idx="3610">
                  <c:v>0.80383776307688359</c:v>
                </c:pt>
                <c:pt idx="3611">
                  <c:v>0.80383910304326089</c:v>
                </c:pt>
                <c:pt idx="3612">
                  <c:v>0.803839140114746</c:v>
                </c:pt>
                <c:pt idx="3613">
                  <c:v>0.8038407211886206</c:v>
                </c:pt>
                <c:pt idx="3614">
                  <c:v>0.8038407211886206</c:v>
                </c:pt>
                <c:pt idx="3615">
                  <c:v>0.80384072119718974</c:v>
                </c:pt>
                <c:pt idx="3616">
                  <c:v>0.80384072119772565</c:v>
                </c:pt>
                <c:pt idx="3617">
                  <c:v>0.80384072119772565</c:v>
                </c:pt>
                <c:pt idx="3618">
                  <c:v>0.80384072120683048</c:v>
                </c:pt>
                <c:pt idx="3619">
                  <c:v>0.80384105672945194</c:v>
                </c:pt>
                <c:pt idx="3620">
                  <c:v>0.80384230090254705</c:v>
                </c:pt>
                <c:pt idx="3621">
                  <c:v>0.80384281739916752</c:v>
                </c:pt>
                <c:pt idx="3622">
                  <c:v>0.80384359813150885</c:v>
                </c:pt>
                <c:pt idx="3623">
                  <c:v>0.80384386966037047</c:v>
                </c:pt>
                <c:pt idx="3624">
                  <c:v>0.80384386967836852</c:v>
                </c:pt>
                <c:pt idx="3625">
                  <c:v>0.80384440233613108</c:v>
                </c:pt>
                <c:pt idx="3626">
                  <c:v>0.80384530578165836</c:v>
                </c:pt>
                <c:pt idx="3627">
                  <c:v>0.80384532441883527</c:v>
                </c:pt>
                <c:pt idx="3628">
                  <c:v>0.8038465515170049</c:v>
                </c:pt>
                <c:pt idx="3629">
                  <c:v>0.80384682754361891</c:v>
                </c:pt>
                <c:pt idx="3630">
                  <c:v>0.80384709250094233</c:v>
                </c:pt>
                <c:pt idx="3631">
                  <c:v>0.80384812984988652</c:v>
                </c:pt>
                <c:pt idx="3632">
                  <c:v>0.80384870635651773</c:v>
                </c:pt>
                <c:pt idx="3633">
                  <c:v>0.80384959544578427</c:v>
                </c:pt>
                <c:pt idx="3634">
                  <c:v>0.80385029501756211</c:v>
                </c:pt>
                <c:pt idx="3635">
                  <c:v>0.80385113309134604</c:v>
                </c:pt>
                <c:pt idx="3636">
                  <c:v>0.8038515160151406</c:v>
                </c:pt>
                <c:pt idx="3637">
                  <c:v>0.80385173057216863</c:v>
                </c:pt>
                <c:pt idx="3638">
                  <c:v>0.80385182747429706</c:v>
                </c:pt>
                <c:pt idx="3639">
                  <c:v>0.80385246999257243</c:v>
                </c:pt>
                <c:pt idx="3640">
                  <c:v>0.80385329847928699</c:v>
                </c:pt>
                <c:pt idx="3641">
                  <c:v>0.80385363017576605</c:v>
                </c:pt>
                <c:pt idx="3642">
                  <c:v>0.80385395264549719</c:v>
                </c:pt>
                <c:pt idx="3643">
                  <c:v>0.80385494983213057</c:v>
                </c:pt>
                <c:pt idx="3644">
                  <c:v>0.80385529920237575</c:v>
                </c:pt>
                <c:pt idx="3645">
                  <c:v>0.80385550356448765</c:v>
                </c:pt>
                <c:pt idx="3646">
                  <c:v>0.80385550358334057</c:v>
                </c:pt>
                <c:pt idx="3647">
                  <c:v>0.80385590463583834</c:v>
                </c:pt>
                <c:pt idx="3648">
                  <c:v>0.80385683116859474</c:v>
                </c:pt>
                <c:pt idx="3649">
                  <c:v>0.80385890039133967</c:v>
                </c:pt>
                <c:pt idx="3650">
                  <c:v>0.80385906568725674</c:v>
                </c:pt>
                <c:pt idx="3651">
                  <c:v>0.80385931521271758</c:v>
                </c:pt>
                <c:pt idx="3652">
                  <c:v>0.80385937835681043</c:v>
                </c:pt>
                <c:pt idx="3653">
                  <c:v>0.80386014374006154</c:v>
                </c:pt>
                <c:pt idx="3654">
                  <c:v>0.80386106545478386</c:v>
                </c:pt>
                <c:pt idx="3655">
                  <c:v>0.80386194187528914</c:v>
                </c:pt>
                <c:pt idx="3656">
                  <c:v>0.8038633403829204</c:v>
                </c:pt>
                <c:pt idx="3657">
                  <c:v>0.80386348609356628</c:v>
                </c:pt>
                <c:pt idx="3658">
                  <c:v>0.80386369378480094</c:v>
                </c:pt>
                <c:pt idx="3659">
                  <c:v>0.80386426309982961</c:v>
                </c:pt>
                <c:pt idx="3660">
                  <c:v>0.80386457092804464</c:v>
                </c:pt>
                <c:pt idx="3661">
                  <c:v>0.80386477956427183</c:v>
                </c:pt>
                <c:pt idx="3662">
                  <c:v>0.8038654189163591</c:v>
                </c:pt>
                <c:pt idx="3663">
                  <c:v>0.80386571449110111</c:v>
                </c:pt>
                <c:pt idx="3664">
                  <c:v>0.80386633445987943</c:v>
                </c:pt>
                <c:pt idx="3665">
                  <c:v>0.80386633445987943</c:v>
                </c:pt>
                <c:pt idx="3666">
                  <c:v>0.80386633445987943</c:v>
                </c:pt>
                <c:pt idx="3667">
                  <c:v>0.80386633445987943</c:v>
                </c:pt>
                <c:pt idx="3668">
                  <c:v>0.80386633445987943</c:v>
                </c:pt>
                <c:pt idx="3669">
                  <c:v>0.80386633445987943</c:v>
                </c:pt>
                <c:pt idx="3670">
                  <c:v>0.80386633445987943</c:v>
                </c:pt>
                <c:pt idx="3671">
                  <c:v>0.80386633445987943</c:v>
                </c:pt>
                <c:pt idx="3672">
                  <c:v>0.80386633446400357</c:v>
                </c:pt>
                <c:pt idx="3673">
                  <c:v>0.80386633446400357</c:v>
                </c:pt>
                <c:pt idx="3674">
                  <c:v>0.80386633446400357</c:v>
                </c:pt>
                <c:pt idx="3675">
                  <c:v>0.80386633446400357</c:v>
                </c:pt>
                <c:pt idx="3676">
                  <c:v>0.80386633446400357</c:v>
                </c:pt>
                <c:pt idx="3677">
                  <c:v>0.80386633446400357</c:v>
                </c:pt>
                <c:pt idx="3678">
                  <c:v>0.80386633446400357</c:v>
                </c:pt>
                <c:pt idx="3679">
                  <c:v>0.8038663344664948</c:v>
                </c:pt>
                <c:pt idx="3680">
                  <c:v>0.80386633446898559</c:v>
                </c:pt>
                <c:pt idx="3681">
                  <c:v>0.80386633446898559</c:v>
                </c:pt>
                <c:pt idx="3682">
                  <c:v>0.80386633447809008</c:v>
                </c:pt>
                <c:pt idx="3683">
                  <c:v>0.80386633447809008</c:v>
                </c:pt>
                <c:pt idx="3684">
                  <c:v>0.80386633447809008</c:v>
                </c:pt>
                <c:pt idx="3685">
                  <c:v>0.80386633447809008</c:v>
                </c:pt>
                <c:pt idx="3686">
                  <c:v>0.80386633447809008</c:v>
                </c:pt>
                <c:pt idx="3687">
                  <c:v>0.80386633447809008</c:v>
                </c:pt>
                <c:pt idx="3688">
                  <c:v>0.80386633447809008</c:v>
                </c:pt>
                <c:pt idx="3689">
                  <c:v>0.80386633447809008</c:v>
                </c:pt>
                <c:pt idx="3690">
                  <c:v>0.80386633447809008</c:v>
                </c:pt>
                <c:pt idx="3691">
                  <c:v>0.80386633447809008</c:v>
                </c:pt>
                <c:pt idx="3692">
                  <c:v>0.80386633447809008</c:v>
                </c:pt>
                <c:pt idx="3693">
                  <c:v>0.80386633447809008</c:v>
                </c:pt>
                <c:pt idx="3694">
                  <c:v>0.80386633447809008</c:v>
                </c:pt>
                <c:pt idx="3695">
                  <c:v>0.80386636439072678</c:v>
                </c:pt>
                <c:pt idx="3696">
                  <c:v>0.80386728641081928</c:v>
                </c:pt>
                <c:pt idx="3697">
                  <c:v>0.80386856230480663</c:v>
                </c:pt>
                <c:pt idx="3698">
                  <c:v>0.80386878943643136</c:v>
                </c:pt>
                <c:pt idx="3699">
                  <c:v>0.80386936757244576</c:v>
                </c:pt>
                <c:pt idx="3700">
                  <c:v>0.80386948268817504</c:v>
                </c:pt>
                <c:pt idx="3701">
                  <c:v>0.80386948269773417</c:v>
                </c:pt>
                <c:pt idx="3702">
                  <c:v>0.80386948270030611</c:v>
                </c:pt>
                <c:pt idx="3703">
                  <c:v>0.80386952247203713</c:v>
                </c:pt>
                <c:pt idx="3704">
                  <c:v>0.80386952818893809</c:v>
                </c:pt>
                <c:pt idx="3705">
                  <c:v>0.80386961034673132</c:v>
                </c:pt>
                <c:pt idx="3706">
                  <c:v>0.80387091385477882</c:v>
                </c:pt>
                <c:pt idx="3707">
                  <c:v>0.80387099345928714</c:v>
                </c:pt>
                <c:pt idx="3708">
                  <c:v>0.80387155714685965</c:v>
                </c:pt>
                <c:pt idx="3709">
                  <c:v>0.80387162991187322</c:v>
                </c:pt>
                <c:pt idx="3710">
                  <c:v>0.80387185335292366</c:v>
                </c:pt>
                <c:pt idx="3711">
                  <c:v>0.80387309468602519</c:v>
                </c:pt>
                <c:pt idx="3712">
                  <c:v>0.80387347758960104</c:v>
                </c:pt>
                <c:pt idx="3713">
                  <c:v>0.80387352680056212</c:v>
                </c:pt>
                <c:pt idx="3714">
                  <c:v>0.80387398406365018</c:v>
                </c:pt>
                <c:pt idx="3715">
                  <c:v>0.80387437012930396</c:v>
                </c:pt>
                <c:pt idx="3716">
                  <c:v>0.80387483448413688</c:v>
                </c:pt>
                <c:pt idx="3717">
                  <c:v>0.80387516898361755</c:v>
                </c:pt>
                <c:pt idx="3718">
                  <c:v>0.80387591405088865</c:v>
                </c:pt>
                <c:pt idx="3719">
                  <c:v>0.80387671996718169</c:v>
                </c:pt>
                <c:pt idx="3720">
                  <c:v>0.80387678959496645</c:v>
                </c:pt>
                <c:pt idx="3721">
                  <c:v>0.80387686710227735</c:v>
                </c:pt>
                <c:pt idx="3722">
                  <c:v>0.80387726051416286</c:v>
                </c:pt>
                <c:pt idx="3723">
                  <c:v>0.80387786590651433</c:v>
                </c:pt>
                <c:pt idx="3724">
                  <c:v>0.80387858622666775</c:v>
                </c:pt>
                <c:pt idx="3725">
                  <c:v>0.80387859577816678</c:v>
                </c:pt>
                <c:pt idx="3726">
                  <c:v>0.80387892347674073</c:v>
                </c:pt>
                <c:pt idx="3727">
                  <c:v>0.80388055663672719</c:v>
                </c:pt>
                <c:pt idx="3728">
                  <c:v>0.80388132703646897</c:v>
                </c:pt>
                <c:pt idx="3729">
                  <c:v>0.80388210472433252</c:v>
                </c:pt>
                <c:pt idx="3730">
                  <c:v>0.80388432947612931</c:v>
                </c:pt>
                <c:pt idx="3731">
                  <c:v>0.80388530115446089</c:v>
                </c:pt>
                <c:pt idx="3732">
                  <c:v>0.80388565452944982</c:v>
                </c:pt>
                <c:pt idx="3733">
                  <c:v>0.8038864331312191</c:v>
                </c:pt>
                <c:pt idx="3734">
                  <c:v>0.8038865316102396</c:v>
                </c:pt>
                <c:pt idx="3735">
                  <c:v>0.80388698083881649</c:v>
                </c:pt>
                <c:pt idx="3736">
                  <c:v>0.8038870120336179</c:v>
                </c:pt>
                <c:pt idx="3737">
                  <c:v>0.80388767509853221</c:v>
                </c:pt>
                <c:pt idx="3738">
                  <c:v>0.80388909755808979</c:v>
                </c:pt>
                <c:pt idx="3739">
                  <c:v>0.80388965577595584</c:v>
                </c:pt>
                <c:pt idx="3740">
                  <c:v>0.80389115646300591</c:v>
                </c:pt>
                <c:pt idx="3741">
                  <c:v>0.80389148853739534</c:v>
                </c:pt>
                <c:pt idx="3742">
                  <c:v>0.80389194570279099</c:v>
                </c:pt>
                <c:pt idx="3743">
                  <c:v>0.80389194572099798</c:v>
                </c:pt>
                <c:pt idx="3744">
                  <c:v>0.8038950936758944</c:v>
                </c:pt>
                <c:pt idx="3745">
                  <c:v>0.8038950936758944</c:v>
                </c:pt>
                <c:pt idx="3746">
                  <c:v>0.80389509367867951</c:v>
                </c:pt>
                <c:pt idx="3747">
                  <c:v>0.80389509367867951</c:v>
                </c:pt>
                <c:pt idx="3748">
                  <c:v>0.80389509369388712</c:v>
                </c:pt>
                <c:pt idx="3749">
                  <c:v>0.80389509369388712</c:v>
                </c:pt>
                <c:pt idx="3750">
                  <c:v>0.80389509369388712</c:v>
                </c:pt>
                <c:pt idx="3751">
                  <c:v>0.80389548687748014</c:v>
                </c:pt>
                <c:pt idx="3752">
                  <c:v>0.80389623823383927</c:v>
                </c:pt>
                <c:pt idx="3753">
                  <c:v>0.80389632180565485</c:v>
                </c:pt>
                <c:pt idx="3754">
                  <c:v>0.80389679447514473</c:v>
                </c:pt>
                <c:pt idx="3755">
                  <c:v>0.80389712895191046</c:v>
                </c:pt>
                <c:pt idx="3756">
                  <c:v>0.80389730868413656</c:v>
                </c:pt>
                <c:pt idx="3757">
                  <c:v>0.80389770451573073</c:v>
                </c:pt>
                <c:pt idx="3758">
                  <c:v>0.80389828213732306</c:v>
                </c:pt>
                <c:pt idx="3759">
                  <c:v>0.80389833121405996</c:v>
                </c:pt>
                <c:pt idx="3760">
                  <c:v>0.80389867982436392</c:v>
                </c:pt>
                <c:pt idx="3761">
                  <c:v>0.80389874945320261</c:v>
                </c:pt>
                <c:pt idx="3762">
                  <c:v>0.80390054596000637</c:v>
                </c:pt>
                <c:pt idx="3763">
                  <c:v>0.80390055550796347</c:v>
                </c:pt>
                <c:pt idx="3764">
                  <c:v>0.80390149680044876</c:v>
                </c:pt>
                <c:pt idx="3765">
                  <c:v>0.8039018324674192</c:v>
                </c:pt>
                <c:pt idx="3766">
                  <c:v>0.80390320313371988</c:v>
                </c:pt>
                <c:pt idx="3767">
                  <c:v>0.80390328658656973</c:v>
                </c:pt>
                <c:pt idx="3768">
                  <c:v>0.80390384217957966</c:v>
                </c:pt>
                <c:pt idx="3769">
                  <c:v>0.80390436709130053</c:v>
                </c:pt>
                <c:pt idx="3770">
                  <c:v>0.80390436710629354</c:v>
                </c:pt>
                <c:pt idx="3771">
                  <c:v>0.80390643683995355</c:v>
                </c:pt>
                <c:pt idx="3772">
                  <c:v>0.803908353057039</c:v>
                </c:pt>
                <c:pt idx="3773">
                  <c:v>0.80390839232877342</c:v>
                </c:pt>
                <c:pt idx="3774">
                  <c:v>0.80390903388501356</c:v>
                </c:pt>
                <c:pt idx="3775">
                  <c:v>0.80390958758945508</c:v>
                </c:pt>
                <c:pt idx="3776">
                  <c:v>0.80390963154160322</c:v>
                </c:pt>
                <c:pt idx="3777">
                  <c:v>0.80391089393029092</c:v>
                </c:pt>
                <c:pt idx="3778">
                  <c:v>0.80391384670125121</c:v>
                </c:pt>
                <c:pt idx="3779">
                  <c:v>0.80391391781395116</c:v>
                </c:pt>
                <c:pt idx="3780">
                  <c:v>0.8039143875714434</c:v>
                </c:pt>
                <c:pt idx="3781">
                  <c:v>0.8039154247010003</c:v>
                </c:pt>
                <c:pt idx="3782">
                  <c:v>0.80391600109238348</c:v>
                </c:pt>
                <c:pt idx="3783">
                  <c:v>0.80391755491729322</c:v>
                </c:pt>
                <c:pt idx="3784">
                  <c:v>0.80391755491729322</c:v>
                </c:pt>
                <c:pt idx="3785">
                  <c:v>0.8039175549215225</c:v>
                </c:pt>
                <c:pt idx="3786">
                  <c:v>0.80391755492396022</c:v>
                </c:pt>
                <c:pt idx="3787">
                  <c:v>0.80391755492639572</c:v>
                </c:pt>
                <c:pt idx="3788">
                  <c:v>0.80391755493549832</c:v>
                </c:pt>
                <c:pt idx="3789">
                  <c:v>0.80391755493549832</c:v>
                </c:pt>
                <c:pt idx="3790">
                  <c:v>0.80391758942285763</c:v>
                </c:pt>
                <c:pt idx="3791">
                  <c:v>0.80391828033741808</c:v>
                </c:pt>
                <c:pt idx="3792">
                  <c:v>0.80391899325399763</c:v>
                </c:pt>
                <c:pt idx="3793">
                  <c:v>0.80391912156071321</c:v>
                </c:pt>
                <c:pt idx="3794">
                  <c:v>0.80391926714309192</c:v>
                </c:pt>
                <c:pt idx="3795">
                  <c:v>0.80391976394411058</c:v>
                </c:pt>
                <c:pt idx="3796">
                  <c:v>0.80392028960356976</c:v>
                </c:pt>
                <c:pt idx="3797">
                  <c:v>0.80392059225960699</c:v>
                </c:pt>
                <c:pt idx="3798">
                  <c:v>0.80392070264705995</c:v>
                </c:pt>
                <c:pt idx="3799">
                  <c:v>0.80392092388235215</c:v>
                </c:pt>
                <c:pt idx="3800">
                  <c:v>0.80392133850829617</c:v>
                </c:pt>
                <c:pt idx="3801">
                  <c:v>0.80392224326646966</c:v>
                </c:pt>
                <c:pt idx="3802">
                  <c:v>0.80392379062492147</c:v>
                </c:pt>
                <c:pt idx="3803">
                  <c:v>0.80392403185777161</c:v>
                </c:pt>
                <c:pt idx="3804">
                  <c:v>0.80392485772808131</c:v>
                </c:pt>
                <c:pt idx="3805">
                  <c:v>0.80392516119813096</c:v>
                </c:pt>
                <c:pt idx="3806">
                  <c:v>0.80392540753395103</c:v>
                </c:pt>
                <c:pt idx="3807">
                  <c:v>0.80392635826631109</c:v>
                </c:pt>
                <c:pt idx="3808">
                  <c:v>0.80392667086726632</c:v>
                </c:pt>
                <c:pt idx="3809">
                  <c:v>0.80392670763083907</c:v>
                </c:pt>
                <c:pt idx="3810">
                  <c:v>0.80392761335188967</c:v>
                </c:pt>
                <c:pt idx="3811">
                  <c:v>0.80392835761888093</c:v>
                </c:pt>
                <c:pt idx="3812">
                  <c:v>0.80392839468040189</c:v>
                </c:pt>
                <c:pt idx="3813">
                  <c:v>0.80392923385700921</c:v>
                </c:pt>
                <c:pt idx="3814">
                  <c:v>0.80393031076589738</c:v>
                </c:pt>
                <c:pt idx="3815">
                  <c:v>0.80393077774998167</c:v>
                </c:pt>
                <c:pt idx="3816">
                  <c:v>0.80393095312304519</c:v>
                </c:pt>
                <c:pt idx="3817">
                  <c:v>0.80393155459615895</c:v>
                </c:pt>
                <c:pt idx="3818">
                  <c:v>0.80393207095077213</c:v>
                </c:pt>
                <c:pt idx="3819">
                  <c:v>0.80393285146657378</c:v>
                </c:pt>
                <c:pt idx="3820">
                  <c:v>0.80393365544978579</c:v>
                </c:pt>
                <c:pt idx="3821">
                  <c:v>0.80393457727801021</c:v>
                </c:pt>
                <c:pt idx="3822">
                  <c:v>0.80393523935526012</c:v>
                </c:pt>
                <c:pt idx="3823">
                  <c:v>0.8039358040369835</c:v>
                </c:pt>
                <c:pt idx="3824">
                  <c:v>0.8039360799884897</c:v>
                </c:pt>
                <c:pt idx="3825">
                  <c:v>0.80393634487188592</c:v>
                </c:pt>
                <c:pt idx="3826">
                  <c:v>0.8039373819353377</c:v>
                </c:pt>
                <c:pt idx="3827">
                  <c:v>0.80393792480933191</c:v>
                </c:pt>
                <c:pt idx="3828">
                  <c:v>0.80393795828179082</c:v>
                </c:pt>
                <c:pt idx="3829">
                  <c:v>0.80393828355563146</c:v>
                </c:pt>
                <c:pt idx="3830">
                  <c:v>0.80393884712604691</c:v>
                </c:pt>
                <c:pt idx="3831">
                  <c:v>0.80393914327209126</c:v>
                </c:pt>
                <c:pt idx="3832">
                  <c:v>0.80393954650438226</c:v>
                </c:pt>
                <c:pt idx="3833">
                  <c:v>0.80394031442254543</c:v>
                </c:pt>
                <c:pt idx="3834">
                  <c:v>0.80394038434686621</c:v>
                </c:pt>
                <c:pt idx="3835">
                  <c:v>0.80394076716604634</c:v>
                </c:pt>
                <c:pt idx="3836">
                  <c:v>0.80394107853817298</c:v>
                </c:pt>
                <c:pt idx="3837">
                  <c:v>0.80394172087938531</c:v>
                </c:pt>
                <c:pt idx="3838">
                  <c:v>0.80394254913717389</c:v>
                </c:pt>
                <c:pt idx="3839">
                  <c:v>0.80394279788738188</c:v>
                </c:pt>
                <c:pt idx="3840">
                  <c:v>0.80394288074317843</c:v>
                </c:pt>
                <c:pt idx="3841">
                  <c:v>0.80394320312324108</c:v>
                </c:pt>
                <c:pt idx="3842">
                  <c:v>0.80394335096344016</c:v>
                </c:pt>
                <c:pt idx="3843">
                  <c:v>0.80394415597688296</c:v>
                </c:pt>
                <c:pt idx="3844">
                  <c:v>0.8039442000347895</c:v>
                </c:pt>
                <c:pt idx="3845">
                  <c:v>0.80394454930807413</c:v>
                </c:pt>
                <c:pt idx="3846">
                  <c:v>0.80394490694123177</c:v>
                </c:pt>
                <c:pt idx="3847">
                  <c:v>0.8039451545744396</c:v>
                </c:pt>
                <c:pt idx="3848">
                  <c:v>0.80394598850460564</c:v>
                </c:pt>
                <c:pt idx="3849">
                  <c:v>0.80394630957775814</c:v>
                </c:pt>
                <c:pt idx="3850">
                  <c:v>0.80394630958064861</c:v>
                </c:pt>
                <c:pt idx="3851">
                  <c:v>0.80394736409023326</c:v>
                </c:pt>
                <c:pt idx="3852">
                  <c:v>0.8039478447399766</c:v>
                </c:pt>
                <c:pt idx="3853">
                  <c:v>0.80394831475368145</c:v>
                </c:pt>
                <c:pt idx="3854">
                  <c:v>0.80394862733774086</c:v>
                </c:pt>
                <c:pt idx="3855">
                  <c:v>0.80394939250894315</c:v>
                </c:pt>
                <c:pt idx="3856">
                  <c:v>0.80394970044201242</c:v>
                </c:pt>
                <c:pt idx="3857">
                  <c:v>0.80395119014761396</c:v>
                </c:pt>
                <c:pt idx="3858">
                  <c:v>0.80395258827032057</c:v>
                </c:pt>
                <c:pt idx="3859">
                  <c:v>0.80395294157412434</c:v>
                </c:pt>
                <c:pt idx="3860">
                  <c:v>0.80395381847473546</c:v>
                </c:pt>
                <c:pt idx="3861">
                  <c:v>0.80395402705444885</c:v>
                </c:pt>
                <c:pt idx="3862">
                  <c:v>0.80395496172269598</c:v>
                </c:pt>
                <c:pt idx="3863">
                  <c:v>0.80395561144294392</c:v>
                </c:pt>
                <c:pt idx="3864">
                  <c:v>0.80395653320855032</c:v>
                </c:pt>
                <c:pt idx="3865">
                  <c:v>0.8039570980744094</c:v>
                </c:pt>
                <c:pt idx="3866">
                  <c:v>0.80395800806491136</c:v>
                </c:pt>
                <c:pt idx="3867">
                  <c:v>0.80395861379575329</c:v>
                </c:pt>
                <c:pt idx="3868">
                  <c:v>0.80395876865312843</c:v>
                </c:pt>
                <c:pt idx="3869">
                  <c:v>0.80395877436791308</c:v>
                </c:pt>
                <c:pt idx="3870">
                  <c:v>0.80395926699487952</c:v>
                </c:pt>
                <c:pt idx="3871">
                  <c:v>0.80395988051248812</c:v>
                </c:pt>
                <c:pt idx="3872">
                  <c:v>0.80396023923369508</c:v>
                </c:pt>
                <c:pt idx="3873">
                  <c:v>0.80396080276564896</c:v>
                </c:pt>
                <c:pt idx="3874">
                  <c:v>0.80396109888958811</c:v>
                </c:pt>
                <c:pt idx="3875">
                  <c:v>0.80396272267901914</c:v>
                </c:pt>
                <c:pt idx="3876">
                  <c:v>0.8039640791990279</c:v>
                </c:pt>
                <c:pt idx="3877">
                  <c:v>0.80396441360618076</c:v>
                </c:pt>
                <c:pt idx="3878">
                  <c:v>0.80396515846712968</c:v>
                </c:pt>
                <c:pt idx="3879">
                  <c:v>0.8039659641605732</c:v>
                </c:pt>
                <c:pt idx="3880">
                  <c:v>0.80396603377020881</c:v>
                </c:pt>
                <c:pt idx="3881">
                  <c:v>0.80396611125532325</c:v>
                </c:pt>
                <c:pt idx="3882">
                  <c:v>0.80396650455834995</c:v>
                </c:pt>
                <c:pt idx="3883">
                  <c:v>0.80396710978360186</c:v>
                </c:pt>
                <c:pt idx="3884">
                  <c:v>0.80396782990546445</c:v>
                </c:pt>
                <c:pt idx="3885">
                  <c:v>0.80396783945379091</c:v>
                </c:pt>
                <c:pt idx="3886">
                  <c:v>0.80396816706298435</c:v>
                </c:pt>
                <c:pt idx="3887">
                  <c:v>0.80396876726084077</c:v>
                </c:pt>
                <c:pt idx="3888">
                  <c:v>0.80396876726696431</c:v>
                </c:pt>
                <c:pt idx="3889">
                  <c:v>0.80396972490308893</c:v>
                </c:pt>
                <c:pt idx="3890">
                  <c:v>0.80396979977217897</c:v>
                </c:pt>
                <c:pt idx="3891">
                  <c:v>0.80397056995927074</c:v>
                </c:pt>
                <c:pt idx="3892">
                  <c:v>0.80397134743166898</c:v>
                </c:pt>
                <c:pt idx="3893">
                  <c:v>0.8039720111256724</c:v>
                </c:pt>
                <c:pt idx="3894">
                  <c:v>0.80397454298029236</c:v>
                </c:pt>
                <c:pt idx="3895">
                  <c:v>0.80397466640994608</c:v>
                </c:pt>
                <c:pt idx="3896">
                  <c:v>0.80397489625720342</c:v>
                </c:pt>
                <c:pt idx="3897">
                  <c:v>0.80397567464351827</c:v>
                </c:pt>
                <c:pt idx="3898">
                  <c:v>0.80397577309535484</c:v>
                </c:pt>
                <c:pt idx="3899">
                  <c:v>0.80397625338612311</c:v>
                </c:pt>
                <c:pt idx="3900">
                  <c:v>0.8039763160615192</c:v>
                </c:pt>
                <c:pt idx="3901">
                  <c:v>0.80397691626854539</c:v>
                </c:pt>
                <c:pt idx="3902">
                  <c:v>0.80397802642734151</c:v>
                </c:pt>
                <c:pt idx="3903">
                  <c:v>0.80397848315197828</c:v>
                </c:pt>
                <c:pt idx="3904">
                  <c:v>0.80397905247802259</c:v>
                </c:pt>
                <c:pt idx="3905">
                  <c:v>0.80397996240381597</c:v>
                </c:pt>
                <c:pt idx="3906">
                  <c:v>0.80398072865476056</c:v>
                </c:pt>
                <c:pt idx="3907">
                  <c:v>0.80398556058937676</c:v>
                </c:pt>
                <c:pt idx="3908">
                  <c:v>0.80398636751282437</c:v>
                </c:pt>
                <c:pt idx="3909">
                  <c:v>0.80398654719436702</c:v>
                </c:pt>
                <c:pt idx="3910">
                  <c:v>0.80398752037990562</c:v>
                </c:pt>
                <c:pt idx="3911">
                  <c:v>0.80398756944202354</c:v>
                </c:pt>
                <c:pt idx="3912">
                  <c:v>0.80398798756678647</c:v>
                </c:pt>
                <c:pt idx="3913">
                  <c:v>0.80398883346560823</c:v>
                </c:pt>
                <c:pt idx="3914">
                  <c:v>0.80398978357713113</c:v>
                </c:pt>
                <c:pt idx="3915">
                  <c:v>0.80398979312191676</c:v>
                </c:pt>
                <c:pt idx="3916">
                  <c:v>0.80399106972994028</c:v>
                </c:pt>
                <c:pt idx="3917">
                  <c:v>0.80399252344767946</c:v>
                </c:pt>
                <c:pt idx="3918">
                  <c:v>0.80399254117152608</c:v>
                </c:pt>
                <c:pt idx="3919">
                  <c:v>0.80399396451617333</c:v>
                </c:pt>
                <c:pt idx="3920">
                  <c:v>0.80399398613339723</c:v>
                </c:pt>
                <c:pt idx="3921">
                  <c:v>0.80399429645888687</c:v>
                </c:pt>
                <c:pt idx="3922">
                  <c:v>0.80399489166415372</c:v>
                </c:pt>
                <c:pt idx="3923">
                  <c:v>0.80399567283062223</c:v>
                </c:pt>
                <c:pt idx="3924">
                  <c:v>0.80399758851845649</c:v>
                </c:pt>
                <c:pt idx="3925">
                  <c:v>0.8039976277793498</c:v>
                </c:pt>
                <c:pt idx="3926">
                  <c:v>0.80399823074071852</c:v>
                </c:pt>
                <c:pt idx="3927">
                  <c:v>0.80399826915955208</c:v>
                </c:pt>
                <c:pt idx="3928">
                  <c:v>0.80399883208745582</c:v>
                </c:pt>
                <c:pt idx="3929">
                  <c:v>0.80400043609844873</c:v>
                </c:pt>
                <c:pt idx="3930">
                  <c:v>0.80400251606434692</c:v>
                </c:pt>
                <c:pt idx="3931">
                  <c:v>0.8040030806460865</c:v>
                </c:pt>
                <c:pt idx="3932">
                  <c:v>0.80400315173915482</c:v>
                </c:pt>
                <c:pt idx="3933">
                  <c:v>0.80400362136723258</c:v>
                </c:pt>
                <c:pt idx="3934">
                  <c:v>0.8040046582112762</c:v>
                </c:pt>
                <c:pt idx="3935">
                  <c:v>0.80400523444246808</c:v>
                </c:pt>
                <c:pt idx="3936">
                  <c:v>0.80400682233445375</c:v>
                </c:pt>
                <c:pt idx="3937">
                  <c:v>0.8040075130593457</c:v>
                </c:pt>
                <c:pt idx="3938">
                  <c:v>0.80400825719047542</c:v>
                </c:pt>
                <c:pt idx="3939">
                  <c:v>0.80400835404933302</c:v>
                </c:pt>
                <c:pt idx="3940">
                  <c:v>0.80400899625565625</c:v>
                </c:pt>
                <c:pt idx="3941">
                  <c:v>0.80400952176972651</c:v>
                </c:pt>
                <c:pt idx="3942">
                  <c:v>0.80400982434221147</c:v>
                </c:pt>
                <c:pt idx="3943">
                  <c:v>0.80401015587447422</c:v>
                </c:pt>
                <c:pt idx="3944">
                  <c:v>0.80401147489381164</c:v>
                </c:pt>
                <c:pt idx="3945">
                  <c:v>0.80401177827118542</c:v>
                </c:pt>
                <c:pt idx="3946">
                  <c:v>0.80401205060739822</c:v>
                </c:pt>
                <c:pt idx="3947">
                  <c:v>0.80401205060739822</c:v>
                </c:pt>
                <c:pt idx="3948">
                  <c:v>0.80401205062495662</c:v>
                </c:pt>
                <c:pt idx="3949">
                  <c:v>0.80401326299132847</c:v>
                </c:pt>
                <c:pt idx="3950">
                  <c:v>0.80401345295914584</c:v>
                </c:pt>
                <c:pt idx="3951">
                  <c:v>0.80401414427412288</c:v>
                </c:pt>
                <c:pt idx="3952">
                  <c:v>0.80401463828824926</c:v>
                </c:pt>
                <c:pt idx="3953">
                  <c:v>0.80401542353870359</c:v>
                </c:pt>
                <c:pt idx="3954">
                  <c:v>0.80401558875733037</c:v>
                </c:pt>
                <c:pt idx="3955">
                  <c:v>0.80401590127278566</c:v>
                </c:pt>
                <c:pt idx="3956">
                  <c:v>0.80401593802513938</c:v>
                </c:pt>
                <c:pt idx="3957">
                  <c:v>0.80401684349653912</c:v>
                </c:pt>
                <c:pt idx="3958">
                  <c:v>0.80401762460920834</c:v>
                </c:pt>
                <c:pt idx="3959">
                  <c:v>0.80401846355386763</c:v>
                </c:pt>
                <c:pt idx="3960">
                  <c:v>0.80401954016543775</c:v>
                </c:pt>
                <c:pt idx="3961">
                  <c:v>0.80402018234551043</c:v>
                </c:pt>
                <c:pt idx="3962">
                  <c:v>0.80402079594579412</c:v>
                </c:pt>
                <c:pt idx="3963">
                  <c:v>0.80402129986542459</c:v>
                </c:pt>
                <c:pt idx="3964">
                  <c:v>0.80402288392644627</c:v>
                </c:pt>
                <c:pt idx="3965">
                  <c:v>0.80402298719623588</c:v>
                </c:pt>
                <c:pt idx="3966">
                  <c:v>0.80402380550016272</c:v>
                </c:pt>
                <c:pt idx="3967">
                  <c:v>0.80402503191990582</c:v>
                </c:pt>
                <c:pt idx="3968">
                  <c:v>0.80402557260575835</c:v>
                </c:pt>
                <c:pt idx="3969">
                  <c:v>0.80402715210726383</c:v>
                </c:pt>
                <c:pt idx="3970">
                  <c:v>0.80402751075438328</c:v>
                </c:pt>
                <c:pt idx="3971">
                  <c:v>0.80402807416916622</c:v>
                </c:pt>
                <c:pt idx="3972">
                  <c:v>0.80402837023307905</c:v>
                </c:pt>
                <c:pt idx="3973">
                  <c:v>0.8040299936797568</c:v>
                </c:pt>
                <c:pt idx="3974">
                  <c:v>0.80403020811834724</c:v>
                </c:pt>
                <c:pt idx="3975">
                  <c:v>0.80403030496484407</c:v>
                </c:pt>
                <c:pt idx="3976">
                  <c:v>0.80403088578734605</c:v>
                </c:pt>
                <c:pt idx="3977">
                  <c:v>0.80403094712897727</c:v>
                </c:pt>
                <c:pt idx="3978">
                  <c:v>0.80403177515781954</c:v>
                </c:pt>
                <c:pt idx="3979">
                  <c:v>0.80403202384041694</c:v>
                </c:pt>
                <c:pt idx="3980">
                  <c:v>0.8040321066733378</c:v>
                </c:pt>
                <c:pt idx="3981">
                  <c:v>0.80403242350682436</c:v>
                </c:pt>
                <c:pt idx="3982">
                  <c:v>0.80403338155414905</c:v>
                </c:pt>
                <c:pt idx="3983">
                  <c:v>0.8040337747764752</c:v>
                </c:pt>
                <c:pt idx="3984">
                  <c:v>0.80403437987572646</c:v>
                </c:pt>
                <c:pt idx="3985">
                  <c:v>0.80403521357617713</c:v>
                </c:pt>
                <c:pt idx="3986">
                  <c:v>0.80403658878254003</c:v>
                </c:pt>
                <c:pt idx="3987">
                  <c:v>0.80403706929957219</c:v>
                </c:pt>
                <c:pt idx="3988">
                  <c:v>0.80403753918270193</c:v>
                </c:pt>
                <c:pt idx="3989">
                  <c:v>0.80403778856988239</c:v>
                </c:pt>
                <c:pt idx="3990">
                  <c:v>0.80403872161892687</c:v>
                </c:pt>
                <c:pt idx="3991">
                  <c:v>0.80404041378245217</c:v>
                </c:pt>
                <c:pt idx="3992">
                  <c:v>0.80404076133941738</c:v>
                </c:pt>
                <c:pt idx="3993">
                  <c:v>0.80404181152019638</c:v>
                </c:pt>
                <c:pt idx="3994">
                  <c:v>0.80404216472591394</c:v>
                </c:pt>
                <c:pt idx="3995">
                  <c:v>0.80404304138387062</c:v>
                </c:pt>
                <c:pt idx="3996">
                  <c:v>0.80404324990706222</c:v>
                </c:pt>
                <c:pt idx="3997">
                  <c:v>0.80404352157464343</c:v>
                </c:pt>
                <c:pt idx="3998">
                  <c:v>0.80404388890620004</c:v>
                </c:pt>
                <c:pt idx="3999">
                  <c:v>0.80404418431670099</c:v>
                </c:pt>
                <c:pt idx="4000">
                  <c:v>0.80404529424672422</c:v>
                </c:pt>
                <c:pt idx="4001">
                  <c:v>0.80404632007907728</c:v>
                </c:pt>
                <c:pt idx="4002">
                  <c:v>0.80404722981777899</c:v>
                </c:pt>
                <c:pt idx="4003">
                  <c:v>0.80404783538137148</c:v>
                </c:pt>
                <c:pt idx="4004">
                  <c:v>0.80404799590919462</c:v>
                </c:pt>
                <c:pt idx="4005">
                  <c:v>0.80404807802056144</c:v>
                </c:pt>
                <c:pt idx="4006">
                  <c:v>0.80404840903162378</c:v>
                </c:pt>
                <c:pt idx="4007">
                  <c:v>0.80404910174834221</c:v>
                </c:pt>
                <c:pt idx="4008">
                  <c:v>0.80404938080953725</c:v>
                </c:pt>
                <c:pt idx="4009">
                  <c:v>0.80404946037036629</c:v>
                </c:pt>
                <c:pt idx="4010">
                  <c:v>0.80405002374668433</c:v>
                </c:pt>
                <c:pt idx="4011">
                  <c:v>0.80405009647079195</c:v>
                </c:pt>
                <c:pt idx="4012">
                  <c:v>0.80405031978849006</c:v>
                </c:pt>
                <c:pt idx="4013">
                  <c:v>0.80405194313063144</c:v>
                </c:pt>
                <c:pt idx="4014">
                  <c:v>0.80405199231335422</c:v>
                </c:pt>
                <c:pt idx="4015">
                  <c:v>0.80405244932293507</c:v>
                </c:pt>
                <c:pt idx="4016">
                  <c:v>0.80405283517759885</c:v>
                </c:pt>
                <c:pt idx="4017">
                  <c:v>0.80405363359089055</c:v>
                </c:pt>
                <c:pt idx="4018">
                  <c:v>0.80405397315333471</c:v>
                </c:pt>
                <c:pt idx="4019">
                  <c:v>0.80405525330755223</c:v>
                </c:pt>
                <c:pt idx="4020">
                  <c:v>0.8040553307704692</c:v>
                </c:pt>
                <c:pt idx="4021">
                  <c:v>0.8040557239646281</c:v>
                </c:pt>
                <c:pt idx="4022">
                  <c:v>0.80405590598000454</c:v>
                </c:pt>
                <c:pt idx="4023">
                  <c:v>0.80405609903349284</c:v>
                </c:pt>
                <c:pt idx="4024">
                  <c:v>0.80405705849146725</c:v>
                </c:pt>
                <c:pt idx="4025">
                  <c:v>0.80405894342014184</c:v>
                </c:pt>
                <c:pt idx="4026">
                  <c:v>0.80405978824404734</c:v>
                </c:pt>
                <c:pt idx="4027">
                  <c:v>0.80406122901249821</c:v>
                </c:pt>
                <c:pt idx="4028">
                  <c:v>0.80406156088904279</c:v>
                </c:pt>
                <c:pt idx="4029">
                  <c:v>0.80406324797721473</c:v>
                </c:pt>
                <c:pt idx="4030">
                  <c:v>0.80406324799477069</c:v>
                </c:pt>
                <c:pt idx="4031">
                  <c:v>0.80406324799477069</c:v>
                </c:pt>
                <c:pt idx="4032">
                  <c:v>0.80406376016798897</c:v>
                </c:pt>
                <c:pt idx="4033">
                  <c:v>0.80406388356355951</c:v>
                </c:pt>
                <c:pt idx="4034">
                  <c:v>0.80406489151765326</c:v>
                </c:pt>
                <c:pt idx="4035">
                  <c:v>0.80406547010044427</c:v>
                </c:pt>
                <c:pt idx="4036">
                  <c:v>0.80406553275960413</c:v>
                </c:pt>
                <c:pt idx="4037">
                  <c:v>0.80406724265205887</c:v>
                </c:pt>
                <c:pt idx="4038">
                  <c:v>0.80406748339461187</c:v>
                </c:pt>
                <c:pt idx="4039">
                  <c:v>0.80406769925084443</c:v>
                </c:pt>
                <c:pt idx="4040">
                  <c:v>0.80406811238532394</c:v>
                </c:pt>
                <c:pt idx="4041">
                  <c:v>0.80406826842047796</c:v>
                </c:pt>
                <c:pt idx="4042">
                  <c:v>0.8040690983676253</c:v>
                </c:pt>
                <c:pt idx="4043">
                  <c:v>0.80406917809446821</c:v>
                </c:pt>
                <c:pt idx="4044">
                  <c:v>0.80407035722528319</c:v>
                </c:pt>
                <c:pt idx="4045">
                  <c:v>0.80407469120684216</c:v>
                </c:pt>
                <c:pt idx="4046">
                  <c:v>0.80407558143527358</c:v>
                </c:pt>
                <c:pt idx="4047">
                  <c:v>0.80407576106612655</c:v>
                </c:pt>
                <c:pt idx="4048">
                  <c:v>0.80407615667970811</c:v>
                </c:pt>
                <c:pt idx="4049">
                  <c:v>0.8040767830314921</c:v>
                </c:pt>
                <c:pt idx="4050">
                  <c:v>0.80407720104185887</c:v>
                </c:pt>
                <c:pt idx="4051">
                  <c:v>0.80407804670634897</c:v>
                </c:pt>
                <c:pt idx="4052">
                  <c:v>0.80407903905838096</c:v>
                </c:pt>
                <c:pt idx="4053">
                  <c:v>0.80408165226338102</c:v>
                </c:pt>
                <c:pt idx="4054">
                  <c:v>0.80408173567015395</c:v>
                </c:pt>
                <c:pt idx="4055">
                  <c:v>0.80408268356685952</c:v>
                </c:pt>
                <c:pt idx="4056">
                  <c:v>0.80408317634068727</c:v>
                </c:pt>
                <c:pt idx="4057">
                  <c:v>0.80408319795087224</c:v>
                </c:pt>
                <c:pt idx="4058">
                  <c:v>0.80408350819106278</c:v>
                </c:pt>
                <c:pt idx="4059">
                  <c:v>0.80408361763144398</c:v>
                </c:pt>
                <c:pt idx="4060">
                  <c:v>0.80408410323195878</c:v>
                </c:pt>
                <c:pt idx="4061">
                  <c:v>0.80408488418256818</c:v>
                </c:pt>
                <c:pt idx="4062">
                  <c:v>0.80408679934109617</c:v>
                </c:pt>
                <c:pt idx="4063">
                  <c:v>0.80408683859114705</c:v>
                </c:pt>
                <c:pt idx="4064">
                  <c:v>0.80408744138626709</c:v>
                </c:pt>
                <c:pt idx="4065">
                  <c:v>0.80408747979529771</c:v>
                </c:pt>
                <c:pt idx="4066">
                  <c:v>0.8040880425672039</c:v>
                </c:pt>
                <c:pt idx="4067">
                  <c:v>0.80408869039726438</c:v>
                </c:pt>
                <c:pt idx="4068">
                  <c:v>0.80408933881141487</c:v>
                </c:pt>
                <c:pt idx="4069">
                  <c:v>0.8040894791238774</c:v>
                </c:pt>
                <c:pt idx="4070">
                  <c:v>0.80408964613495992</c:v>
                </c:pt>
                <c:pt idx="4071">
                  <c:v>0.80409104516098573</c:v>
                </c:pt>
                <c:pt idx="4072">
                  <c:v>0.80409228995199522</c:v>
                </c:pt>
                <c:pt idx="4073">
                  <c:v>0.80409283052407798</c:v>
                </c:pt>
                <c:pt idx="4074">
                  <c:v>0.80409386708258146</c:v>
                </c:pt>
                <c:pt idx="4075">
                  <c:v>0.80409746506784119</c:v>
                </c:pt>
                <c:pt idx="4076">
                  <c:v>0.80409820392810849</c:v>
                </c:pt>
                <c:pt idx="4077">
                  <c:v>0.80409903178569775</c:v>
                </c:pt>
                <c:pt idx="4078">
                  <c:v>0.80409904449429037</c:v>
                </c:pt>
                <c:pt idx="4079">
                  <c:v>0.80409936322746989</c:v>
                </c:pt>
                <c:pt idx="4080">
                  <c:v>0.80410068188198869</c:v>
                </c:pt>
                <c:pt idx="4081">
                  <c:v>0.80410098517611239</c:v>
                </c:pt>
                <c:pt idx="4082">
                  <c:v>0.80410125743604255</c:v>
                </c:pt>
                <c:pt idx="4083">
                  <c:v>0.80410239526105265</c:v>
                </c:pt>
                <c:pt idx="4084">
                  <c:v>0.80410246948567099</c:v>
                </c:pt>
                <c:pt idx="4085">
                  <c:v>0.80410265940048964</c:v>
                </c:pt>
                <c:pt idx="4086">
                  <c:v>0.80410326155143785</c:v>
                </c:pt>
                <c:pt idx="4087">
                  <c:v>0.80410384440329641</c:v>
                </c:pt>
                <c:pt idx="4088">
                  <c:v>0.8041043248202645</c:v>
                </c:pt>
                <c:pt idx="4089">
                  <c:v>0.8041046294368811</c:v>
                </c:pt>
                <c:pt idx="4090">
                  <c:v>0.80410504394549565</c:v>
                </c:pt>
                <c:pt idx="4091">
                  <c:v>0.8041051437801513</c:v>
                </c:pt>
                <c:pt idx="4092">
                  <c:v>0.80410587184238025</c:v>
                </c:pt>
                <c:pt idx="4093">
                  <c:v>0.80410604900187654</c:v>
                </c:pt>
                <c:pt idx="4094">
                  <c:v>0.80410679285708986</c:v>
                </c:pt>
                <c:pt idx="4095">
                  <c:v>0.80410766861136751</c:v>
                </c:pt>
                <c:pt idx="4096">
                  <c:v>0.80410874492559148</c:v>
                </c:pt>
                <c:pt idx="4097">
                  <c:v>0.80410938692856848</c:v>
                </c:pt>
                <c:pt idx="4098">
                  <c:v>0.80410998807008882</c:v>
                </c:pt>
                <c:pt idx="4099">
                  <c:v>0.80411000035911884</c:v>
                </c:pt>
                <c:pt idx="4100">
                  <c:v>0.8041111430067055</c:v>
                </c:pt>
                <c:pt idx="4101">
                  <c:v>0.80411300908281047</c:v>
                </c:pt>
                <c:pt idx="4102">
                  <c:v>0.80411451096455522</c:v>
                </c:pt>
                <c:pt idx="4103">
                  <c:v>0.8041147757000765</c:v>
                </c:pt>
                <c:pt idx="4104">
                  <c:v>0.8041152434429123</c:v>
                </c:pt>
                <c:pt idx="4105">
                  <c:v>0.80411524915674981</c:v>
                </c:pt>
                <c:pt idx="4106">
                  <c:v>0.80411635476559995</c:v>
                </c:pt>
                <c:pt idx="4107">
                  <c:v>0.80411663376985532</c:v>
                </c:pt>
                <c:pt idx="4108">
                  <c:v>0.80411671331352697</c:v>
                </c:pt>
                <c:pt idx="4109">
                  <c:v>0.80411734928324441</c:v>
                </c:pt>
                <c:pt idx="4110">
                  <c:v>0.80411757255443461</c:v>
                </c:pt>
                <c:pt idx="4111">
                  <c:v>0.80411881294386967</c:v>
                </c:pt>
                <c:pt idx="4112">
                  <c:v>0.8041191955537923</c:v>
                </c:pt>
                <c:pt idx="4113">
                  <c:v>0.80411924472862562</c:v>
                </c:pt>
                <c:pt idx="4114">
                  <c:v>0.80411940993315478</c:v>
                </c:pt>
                <c:pt idx="4115">
                  <c:v>0.80411950948937627</c:v>
                </c:pt>
                <c:pt idx="4116">
                  <c:v>0.80411970164538327</c:v>
                </c:pt>
                <c:pt idx="4117">
                  <c:v>0.80412008741497887</c:v>
                </c:pt>
                <c:pt idx="4118">
                  <c:v>0.80412014873886306</c:v>
                </c:pt>
                <c:pt idx="4119">
                  <c:v>0.80412122515371853</c:v>
                </c:pt>
                <c:pt idx="4120">
                  <c:v>0.80412130796376047</c:v>
                </c:pt>
                <c:pt idx="4121">
                  <c:v>0.80412222462378002</c:v>
                </c:pt>
                <c:pt idx="4122">
                  <c:v>0.80412258249164426</c:v>
                </c:pt>
                <c:pt idx="4123">
                  <c:v>0.80412297560509216</c:v>
                </c:pt>
                <c:pt idx="4124">
                  <c:v>0.80412430985399963</c:v>
                </c:pt>
                <c:pt idx="4125">
                  <c:v>0.80412441400792622</c:v>
                </c:pt>
                <c:pt idx="4126">
                  <c:v>0.80412578883498387</c:v>
                </c:pt>
                <c:pt idx="4127">
                  <c:v>0.80412626921929331</c:v>
                </c:pt>
                <c:pt idx="4128">
                  <c:v>0.80412698828986651</c:v>
                </c:pt>
                <c:pt idx="4129">
                  <c:v>0.8041276165060316</c:v>
                </c:pt>
                <c:pt idx="4130">
                  <c:v>0.8041278161319183</c:v>
                </c:pt>
                <c:pt idx="4131">
                  <c:v>0.80412961277732353</c:v>
                </c:pt>
                <c:pt idx="4132">
                  <c:v>0.80412996023882477</c:v>
                </c:pt>
                <c:pt idx="4133">
                  <c:v>0.80413101013006649</c:v>
                </c:pt>
                <c:pt idx="4134">
                  <c:v>0.80413271971110056</c:v>
                </c:pt>
                <c:pt idx="4135">
                  <c:v>0.80413308694226571</c:v>
                </c:pt>
                <c:pt idx="4136">
                  <c:v>0.80413449189354047</c:v>
                </c:pt>
                <c:pt idx="4137">
                  <c:v>0.80413536144095377</c:v>
                </c:pt>
                <c:pt idx="4138">
                  <c:v>0.80413551744361167</c:v>
                </c:pt>
                <c:pt idx="4139">
                  <c:v>0.80413642693049314</c:v>
                </c:pt>
                <c:pt idx="4140">
                  <c:v>0.80413703232681433</c:v>
                </c:pt>
                <c:pt idx="4141">
                  <c:v>0.80413718709973647</c:v>
                </c:pt>
                <c:pt idx="4142">
                  <c:v>0.80413727489844899</c:v>
                </c:pt>
                <c:pt idx="4143">
                  <c:v>0.80413760581807914</c:v>
                </c:pt>
                <c:pt idx="4144">
                  <c:v>0.80413829834398742</c:v>
                </c:pt>
                <c:pt idx="4145">
                  <c:v>0.80413857732783089</c:v>
                </c:pt>
                <c:pt idx="4146">
                  <c:v>0.80413865686681896</c:v>
                </c:pt>
                <c:pt idx="4147">
                  <c:v>0.8041392927911396</c:v>
                </c:pt>
                <c:pt idx="4148">
                  <c:v>0.80413951604715228</c:v>
                </c:pt>
                <c:pt idx="4149">
                  <c:v>0.80413952254181198</c:v>
                </c:pt>
                <c:pt idx="4150">
                  <c:v>0.80414002882132873</c:v>
                </c:pt>
                <c:pt idx="4151">
                  <c:v>0.80414118811056001</c:v>
                </c:pt>
                <c:pt idx="4152">
                  <c:v>0.80414164499336582</c:v>
                </c:pt>
                <c:pt idx="4153">
                  <c:v>0.80414193889696128</c:v>
                </c:pt>
                <c:pt idx="4154">
                  <c:v>0.804142030742517</c:v>
                </c:pt>
                <c:pt idx="4155">
                  <c:v>0.80414249471279731</c:v>
                </c:pt>
                <c:pt idx="4156">
                  <c:v>0.80414282893526612</c:v>
                </c:pt>
                <c:pt idx="4157">
                  <c:v>0.80414340406342022</c:v>
                </c:pt>
                <c:pt idx="4158">
                  <c:v>0.80414433428802501</c:v>
                </c:pt>
                <c:pt idx="4159">
                  <c:v>0.80414437863118282</c:v>
                </c:pt>
                <c:pt idx="4160">
                  <c:v>0.80414444820451669</c:v>
                </c:pt>
                <c:pt idx="4161">
                  <c:v>0.80414452564523375</c:v>
                </c:pt>
                <c:pt idx="4162">
                  <c:v>0.80414529369610743</c:v>
                </c:pt>
                <c:pt idx="4163">
                  <c:v>0.80414752887473595</c:v>
                </c:pt>
                <c:pt idx="4164">
                  <c:v>0.8041481372967112</c:v>
                </c:pt>
                <c:pt idx="4165">
                  <c:v>0.80414889849892057</c:v>
                </c:pt>
                <c:pt idx="4166">
                  <c:v>0.80415042225877897</c:v>
                </c:pt>
                <c:pt idx="4167">
                  <c:v>0.80415075404297798</c:v>
                </c:pt>
                <c:pt idx="4168">
                  <c:v>0.80415228747427969</c:v>
                </c:pt>
                <c:pt idx="4169">
                  <c:v>0.80415307606050079</c:v>
                </c:pt>
                <c:pt idx="4170">
                  <c:v>0.80415408375113961</c:v>
                </c:pt>
                <c:pt idx="4171">
                  <c:v>0.8041546621741047</c:v>
                </c:pt>
                <c:pt idx="4172">
                  <c:v>0.80415472481702432</c:v>
                </c:pt>
                <c:pt idx="4173">
                  <c:v>0.80415643423606409</c:v>
                </c:pt>
                <c:pt idx="4174">
                  <c:v>0.80415658345063135</c:v>
                </c:pt>
                <c:pt idx="4175">
                  <c:v>0.80415689070898622</c:v>
                </c:pt>
                <c:pt idx="4176">
                  <c:v>0.80415730373014171</c:v>
                </c:pt>
                <c:pt idx="4177">
                  <c:v>0.80415745972219188</c:v>
                </c:pt>
                <c:pt idx="4178">
                  <c:v>0.80415828944007117</c:v>
                </c:pt>
                <c:pt idx="4179">
                  <c:v>0.80415836914435401</c:v>
                </c:pt>
                <c:pt idx="4180">
                  <c:v>0.80415880317111932</c:v>
                </c:pt>
                <c:pt idx="4181">
                  <c:v>0.80415954794890643</c:v>
                </c:pt>
                <c:pt idx="4182">
                  <c:v>0.8041611107738722</c:v>
                </c:pt>
                <c:pt idx="4183">
                  <c:v>0.80416168446259551</c:v>
                </c:pt>
                <c:pt idx="4184">
                  <c:v>0.80416171996877517</c:v>
                </c:pt>
                <c:pt idx="4185">
                  <c:v>0.80416231984639286</c:v>
                </c:pt>
                <c:pt idx="4186">
                  <c:v>0.80416231984639286</c:v>
                </c:pt>
                <c:pt idx="4187">
                  <c:v>0.80416327385236042</c:v>
                </c:pt>
                <c:pt idx="4188">
                  <c:v>0.80416388073320644</c:v>
                </c:pt>
                <c:pt idx="4189">
                  <c:v>0.80416495029693758</c:v>
                </c:pt>
                <c:pt idx="4190">
                  <c:v>0.80416534580149845</c:v>
                </c:pt>
                <c:pt idx="4191">
                  <c:v>0.80416610053095283</c:v>
                </c:pt>
                <c:pt idx="4192">
                  <c:v>0.80416723530607759</c:v>
                </c:pt>
                <c:pt idx="4193">
                  <c:v>0.80416792415611082</c:v>
                </c:pt>
                <c:pt idx="4194">
                  <c:v>0.80416822738470151</c:v>
                </c:pt>
                <c:pt idx="4195">
                  <c:v>0.80416947033671704</c:v>
                </c:pt>
                <c:pt idx="4196">
                  <c:v>0.80417038126715956</c:v>
                </c:pt>
                <c:pt idx="4197">
                  <c:v>0.80417038128449614</c:v>
                </c:pt>
                <c:pt idx="4198">
                  <c:v>0.80417083986778459</c:v>
                </c:pt>
                <c:pt idx="4199">
                  <c:v>0.80417187088635278</c:v>
                </c:pt>
                <c:pt idx="4200">
                  <c:v>0.80417236352404575</c:v>
                </c:pt>
                <c:pt idx="4201">
                  <c:v>0.80417238512719025</c:v>
                </c:pt>
                <c:pt idx="4202">
                  <c:v>0.80417269528207536</c:v>
                </c:pt>
                <c:pt idx="4203">
                  <c:v>0.80417329015858607</c:v>
                </c:pt>
                <c:pt idx="4204">
                  <c:v>0.80417403386061304</c:v>
                </c:pt>
                <c:pt idx="4205">
                  <c:v>0.80417662739054518</c:v>
                </c:pt>
                <c:pt idx="4206">
                  <c:v>0.80417666578976688</c:v>
                </c:pt>
                <c:pt idx="4207">
                  <c:v>0.80417722840566452</c:v>
                </c:pt>
                <c:pt idx="4208">
                  <c:v>0.80417852429122672</c:v>
                </c:pt>
                <c:pt idx="4209">
                  <c:v>0.80417866456931453</c:v>
                </c:pt>
                <c:pt idx="4210">
                  <c:v>0.80417883153013703</c:v>
                </c:pt>
                <c:pt idx="4211">
                  <c:v>0.80417932766180822</c:v>
                </c:pt>
                <c:pt idx="4212">
                  <c:v>0.80418023017045615</c:v>
                </c:pt>
                <c:pt idx="4213">
                  <c:v>0.80418024878907068</c:v>
                </c:pt>
                <c:pt idx="4214">
                  <c:v>0.80418175035559614</c:v>
                </c:pt>
                <c:pt idx="4215">
                  <c:v>0.80418201503950049</c:v>
                </c:pt>
                <c:pt idx="4216">
                  <c:v>0.80418231196511414</c:v>
                </c:pt>
                <c:pt idx="4217">
                  <c:v>0.80418305131243295</c:v>
                </c:pt>
                <c:pt idx="4218">
                  <c:v>0.80418362722319103</c:v>
                </c:pt>
                <c:pt idx="4219">
                  <c:v>0.80418521423807154</c:v>
                </c:pt>
                <c:pt idx="4220">
                  <c:v>0.80418605144344268</c:v>
                </c:pt>
                <c:pt idx="4221">
                  <c:v>0.80418664830365472</c:v>
                </c:pt>
                <c:pt idx="4222">
                  <c:v>0.8041867451068706</c:v>
                </c:pt>
                <c:pt idx="4223">
                  <c:v>0.80418806080828031</c:v>
                </c:pt>
                <c:pt idx="4224">
                  <c:v>0.80418806081462035</c:v>
                </c:pt>
                <c:pt idx="4225">
                  <c:v>0.80418886807538037</c:v>
                </c:pt>
                <c:pt idx="4226">
                  <c:v>0.80418986422852556</c:v>
                </c:pt>
                <c:pt idx="4227">
                  <c:v>0.80419016743938954</c:v>
                </c:pt>
                <c:pt idx="4228">
                  <c:v>0.80419120590148108</c:v>
                </c:pt>
                <c:pt idx="4229">
                  <c:v>0.80419165133832293</c:v>
                </c:pt>
                <c:pt idx="4230">
                  <c:v>0.80419302587661534</c:v>
                </c:pt>
                <c:pt idx="4231">
                  <c:v>0.80419350616085061</c:v>
                </c:pt>
                <c:pt idx="4232">
                  <c:v>0.80419381069330631</c:v>
                </c:pt>
                <c:pt idx="4233">
                  <c:v>0.80419422508632865</c:v>
                </c:pt>
                <c:pt idx="4234">
                  <c:v>0.80419428816348848</c:v>
                </c:pt>
                <c:pt idx="4235">
                  <c:v>0.80419432489340137</c:v>
                </c:pt>
                <c:pt idx="4236">
                  <c:v>0.80419505275474235</c:v>
                </c:pt>
                <c:pt idx="4237">
                  <c:v>0.80419522986542491</c:v>
                </c:pt>
                <c:pt idx="4238">
                  <c:v>0.80419597351471739</c:v>
                </c:pt>
                <c:pt idx="4239">
                  <c:v>0.80419684902703537</c:v>
                </c:pt>
                <c:pt idx="4240">
                  <c:v>0.80419916784544343</c:v>
                </c:pt>
                <c:pt idx="4241">
                  <c:v>0.80419947535541714</c:v>
                </c:pt>
                <c:pt idx="4242">
                  <c:v>0.80419968377394402</c:v>
                </c:pt>
                <c:pt idx="4243">
                  <c:v>0.80420126695884631</c:v>
                </c:pt>
                <c:pt idx="4244">
                  <c:v>0.80420218802347765</c:v>
                </c:pt>
                <c:pt idx="4245">
                  <c:v>0.80420368949079002</c:v>
                </c:pt>
                <c:pt idx="4246">
                  <c:v>0.80420426702844172</c:v>
                </c:pt>
                <c:pt idx="4247">
                  <c:v>0.80420442176676432</c:v>
                </c:pt>
                <c:pt idx="4248">
                  <c:v>0.80420442747848742</c:v>
                </c:pt>
                <c:pt idx="4249">
                  <c:v>0.80420450955189371</c:v>
                </c:pt>
                <c:pt idx="4250">
                  <c:v>0.80420553278185858</c:v>
                </c:pt>
                <c:pt idx="4251">
                  <c:v>0.80420581170875616</c:v>
                </c:pt>
                <c:pt idx="4252">
                  <c:v>0.8042065270241836</c:v>
                </c:pt>
                <c:pt idx="4253">
                  <c:v>0.80420799028039425</c:v>
                </c:pt>
                <c:pt idx="4254">
                  <c:v>0.80420842194638187</c:v>
                </c:pt>
                <c:pt idx="4255">
                  <c:v>0.8042085871057999</c:v>
                </c:pt>
                <c:pt idx="4256">
                  <c:v>0.8042086866334448</c:v>
                </c:pt>
                <c:pt idx="4257">
                  <c:v>0.80420887873635838</c:v>
                </c:pt>
                <c:pt idx="4258">
                  <c:v>0.80420926440043283</c:v>
                </c:pt>
                <c:pt idx="4259">
                  <c:v>0.80420972827404968</c:v>
                </c:pt>
                <c:pt idx="4260">
                  <c:v>0.80421040182480885</c:v>
                </c:pt>
                <c:pt idx="4261">
                  <c:v>0.80421080125791</c:v>
                </c:pt>
                <c:pt idx="4262">
                  <c:v>0.80421080672297429</c:v>
                </c:pt>
                <c:pt idx="4263">
                  <c:v>0.80421161180464862</c:v>
                </c:pt>
                <c:pt idx="4264">
                  <c:v>0.80421175878689133</c:v>
                </c:pt>
                <c:pt idx="4265">
                  <c:v>0.80421215179145022</c:v>
                </c:pt>
                <c:pt idx="4266">
                  <c:v>0.80421275655642477</c:v>
                </c:pt>
                <c:pt idx="4267">
                  <c:v>0.80421347612934346</c:v>
                </c:pt>
                <c:pt idx="4268">
                  <c:v>0.80421348567169315</c:v>
                </c:pt>
                <c:pt idx="4269">
                  <c:v>0.80421364655455529</c:v>
                </c:pt>
                <c:pt idx="4270">
                  <c:v>0.80421364655455529</c:v>
                </c:pt>
                <c:pt idx="4271">
                  <c:v>0.80421364655455529</c:v>
                </c:pt>
                <c:pt idx="4272">
                  <c:v>0.80421364655455529</c:v>
                </c:pt>
                <c:pt idx="4273">
                  <c:v>0.80421364655966565</c:v>
                </c:pt>
                <c:pt idx="4274">
                  <c:v>0.80421364656343597</c:v>
                </c:pt>
                <c:pt idx="4275">
                  <c:v>0.80421364657231664</c:v>
                </c:pt>
                <c:pt idx="4276">
                  <c:v>0.80421364657231664</c:v>
                </c:pt>
                <c:pt idx="4277">
                  <c:v>0.80421364657231664</c:v>
                </c:pt>
                <c:pt idx="4278">
                  <c:v>0.80421544449666615</c:v>
                </c:pt>
                <c:pt idx="4279">
                  <c:v>0.80421587199712374</c:v>
                </c:pt>
                <c:pt idx="4280">
                  <c:v>0.80421616336747803</c:v>
                </c:pt>
                <c:pt idx="4281">
                  <c:v>0.80421679139604541</c:v>
                </c:pt>
                <c:pt idx="4282">
                  <c:v>0.80421679141112956</c:v>
                </c:pt>
                <c:pt idx="4283">
                  <c:v>0.80421699098105504</c:v>
                </c:pt>
                <c:pt idx="4284">
                  <c:v>0.80421802858452707</c:v>
                </c:pt>
                <c:pt idx="4285">
                  <c:v>0.80422053710697328</c:v>
                </c:pt>
                <c:pt idx="4286">
                  <c:v>0.80422141327954155</c:v>
                </c:pt>
                <c:pt idx="4287">
                  <c:v>0.80422189320503135</c:v>
                </c:pt>
                <c:pt idx="4288">
                  <c:v>0.80422226033579192</c:v>
                </c:pt>
                <c:pt idx="4289">
                  <c:v>0.80422255558202194</c:v>
                </c:pt>
                <c:pt idx="4290">
                  <c:v>0.80422366489778119</c:v>
                </c:pt>
                <c:pt idx="4291">
                  <c:v>0.80422453420598761</c:v>
                </c:pt>
                <c:pt idx="4292">
                  <c:v>0.80422559940057226</c:v>
                </c:pt>
                <c:pt idx="4293">
                  <c:v>0.80422635936029829</c:v>
                </c:pt>
                <c:pt idx="4294">
                  <c:v>0.80422636506874456</c:v>
                </c:pt>
                <c:pt idx="4295">
                  <c:v>0.80422644713367919</c:v>
                </c:pt>
                <c:pt idx="4296">
                  <c:v>0.80422677796186803</c:v>
                </c:pt>
                <c:pt idx="4297">
                  <c:v>0.80422774920343543</c:v>
                </c:pt>
                <c:pt idx="4298">
                  <c:v>0.80422846446877383</c:v>
                </c:pt>
                <c:pt idx="4299">
                  <c:v>0.8042303592649992</c:v>
                </c:pt>
                <c:pt idx="4300">
                  <c:v>0.80423062393117228</c:v>
                </c:pt>
                <c:pt idx="4301">
                  <c:v>0.80423081602102198</c:v>
                </c:pt>
                <c:pt idx="4302">
                  <c:v>0.80423110984340307</c:v>
                </c:pt>
                <c:pt idx="4303">
                  <c:v>0.80423119332710657</c:v>
                </c:pt>
                <c:pt idx="4304">
                  <c:v>0.80423120166464779</c:v>
                </c:pt>
                <c:pt idx="4305">
                  <c:v>0.80423166550671887</c:v>
                </c:pt>
                <c:pt idx="4306">
                  <c:v>0.80423199963683134</c:v>
                </c:pt>
                <c:pt idx="4307">
                  <c:v>0.80423217918428036</c:v>
                </c:pt>
                <c:pt idx="4308">
                  <c:v>0.80423257460525754</c:v>
                </c:pt>
                <c:pt idx="4309">
                  <c:v>0.80423354890344967</c:v>
                </c:pt>
                <c:pt idx="4310">
                  <c:v>0.80423427074395304</c:v>
                </c:pt>
                <c:pt idx="4311">
                  <c:v>0.80423446371584384</c:v>
                </c:pt>
                <c:pt idx="4312">
                  <c:v>0.80423541310424962</c:v>
                </c:pt>
                <c:pt idx="4313">
                  <c:v>0.80423542264306003</c:v>
                </c:pt>
                <c:pt idx="4314">
                  <c:v>0.80423588091907017</c:v>
                </c:pt>
                <c:pt idx="4315">
                  <c:v>0.80423669827754918</c:v>
                </c:pt>
                <c:pt idx="4316">
                  <c:v>0.80423730653032632</c:v>
                </c:pt>
                <c:pt idx="4317">
                  <c:v>0.80423806752325544</c:v>
                </c:pt>
                <c:pt idx="4318">
                  <c:v>0.80423923027808086</c:v>
                </c:pt>
                <c:pt idx="4319">
                  <c:v>0.8042392302805691</c:v>
                </c:pt>
                <c:pt idx="4320">
                  <c:v>0.80423992255388432</c:v>
                </c:pt>
                <c:pt idx="4321">
                  <c:v>0.80424129787907706</c:v>
                </c:pt>
                <c:pt idx="4322">
                  <c:v>0.8042438296046257</c:v>
                </c:pt>
                <c:pt idx="4323">
                  <c:v>0.80424444536335127</c:v>
                </c:pt>
                <c:pt idx="4324">
                  <c:v>0.80424560117688504</c:v>
                </c:pt>
                <c:pt idx="4325">
                  <c:v>0.80424575035021506</c:v>
                </c:pt>
                <c:pt idx="4326">
                  <c:v>0.80424605752392864</c:v>
                </c:pt>
                <c:pt idx="4327">
                  <c:v>0.80424647043174868</c:v>
                </c:pt>
                <c:pt idx="4328">
                  <c:v>0.80424745586927859</c:v>
                </c:pt>
                <c:pt idx="4329">
                  <c:v>0.80424796945728882</c:v>
                </c:pt>
                <c:pt idx="4330">
                  <c:v>0.8042487140292538</c:v>
                </c:pt>
                <c:pt idx="4331">
                  <c:v>0.80425027642340119</c:v>
                </c:pt>
                <c:pt idx="4332">
                  <c:v>0.80425084995305129</c:v>
                </c:pt>
                <c:pt idx="4333">
                  <c:v>0.80425085221886117</c:v>
                </c:pt>
                <c:pt idx="4334">
                  <c:v>0.80425243890304443</c:v>
                </c:pt>
                <c:pt idx="4335">
                  <c:v>0.80425304561617572</c:v>
                </c:pt>
                <c:pt idx="4336">
                  <c:v>0.80425312909997759</c:v>
                </c:pt>
                <c:pt idx="4337">
                  <c:v>0.80425396945284378</c:v>
                </c:pt>
                <c:pt idx="4338">
                  <c:v>0.8042541148843283</c:v>
                </c:pt>
                <c:pt idx="4339">
                  <c:v>0.80425451027985528</c:v>
                </c:pt>
                <c:pt idx="4340">
                  <c:v>0.8042551362850201</c:v>
                </c:pt>
                <c:pt idx="4341">
                  <c:v>0.80425639926232062</c:v>
                </c:pt>
                <c:pt idx="4342">
                  <c:v>0.80425708792218309</c:v>
                </c:pt>
                <c:pt idx="4343">
                  <c:v>0.8042573910675086</c:v>
                </c:pt>
                <c:pt idx="4344">
                  <c:v>0.80425829838121898</c:v>
                </c:pt>
                <c:pt idx="4345">
                  <c:v>0.8042586336760198</c:v>
                </c:pt>
                <c:pt idx="4346">
                  <c:v>0.80425995074051582</c:v>
                </c:pt>
                <c:pt idx="4347">
                  <c:v>0.8042600028286</c:v>
                </c:pt>
                <c:pt idx="4348">
                  <c:v>0.80426103356223089</c:v>
                </c:pt>
                <c:pt idx="4349">
                  <c:v>0.80426119865710499</c:v>
                </c:pt>
                <c:pt idx="4350">
                  <c:v>0.80426151093291587</c:v>
                </c:pt>
                <c:pt idx="4351">
                  <c:v>0.80426154765988167</c:v>
                </c:pt>
                <c:pt idx="4352">
                  <c:v>0.80426185772945069</c:v>
                </c:pt>
                <c:pt idx="4353">
                  <c:v>0.80426319593764772</c:v>
                </c:pt>
                <c:pt idx="4354">
                  <c:v>0.8042632329603806</c:v>
                </c:pt>
                <c:pt idx="4355">
                  <c:v>0.80426481195961863</c:v>
                </c:pt>
                <c:pt idx="4356">
                  <c:v>0.80426481195961863</c:v>
                </c:pt>
                <c:pt idx="4357">
                  <c:v>0.80426481196796251</c:v>
                </c:pt>
                <c:pt idx="4358">
                  <c:v>0.80426481196849797</c:v>
                </c:pt>
                <c:pt idx="4359">
                  <c:v>0.80426481196849797</c:v>
                </c:pt>
                <c:pt idx="4360">
                  <c:v>0.8042648119773772</c:v>
                </c:pt>
                <c:pt idx="4361">
                  <c:v>0.8042648119773772</c:v>
                </c:pt>
                <c:pt idx="4362">
                  <c:v>0.80426514706013941</c:v>
                </c:pt>
                <c:pt idx="4363">
                  <c:v>0.80426638960035945</c:v>
                </c:pt>
                <c:pt idx="4364">
                  <c:v>0.80426690541899137</c:v>
                </c:pt>
                <c:pt idx="4365">
                  <c:v>0.80426768512724034</c:v>
                </c:pt>
                <c:pt idx="4366">
                  <c:v>0.80426795629978876</c:v>
                </c:pt>
                <c:pt idx="4367">
                  <c:v>0.8042679563173335</c:v>
                </c:pt>
                <c:pt idx="4368">
                  <c:v>0.80426848827632702</c:v>
                </c:pt>
                <c:pt idx="4369">
                  <c:v>0.80426939053607971</c:v>
                </c:pt>
                <c:pt idx="4370">
                  <c:v>0.80426940914901324</c:v>
                </c:pt>
                <c:pt idx="4371">
                  <c:v>0.80427063463711357</c:v>
                </c:pt>
                <c:pt idx="4372">
                  <c:v>0.80427091030107745</c:v>
                </c:pt>
                <c:pt idx="4373">
                  <c:v>0.80427117491102784</c:v>
                </c:pt>
                <c:pt idx="4374">
                  <c:v>0.80427221089835932</c:v>
                </c:pt>
                <c:pt idx="4375">
                  <c:v>0.80427278664887814</c:v>
                </c:pt>
                <c:pt idx="4376">
                  <c:v>0.80427367457125698</c:v>
                </c:pt>
                <c:pt idx="4377">
                  <c:v>0.80427437322513939</c:v>
                </c:pt>
                <c:pt idx="4378">
                  <c:v>0.80427521019912307</c:v>
                </c:pt>
                <c:pt idx="4379">
                  <c:v>0.80427580689544464</c:v>
                </c:pt>
                <c:pt idx="4380">
                  <c:v>0.80427590367083512</c:v>
                </c:pt>
                <c:pt idx="4381">
                  <c:v>0.80427654534582349</c:v>
                </c:pt>
                <c:pt idx="4382">
                  <c:v>0.80427737274541589</c:v>
                </c:pt>
                <c:pt idx="4383">
                  <c:v>0.80427770400617637</c:v>
                </c:pt>
                <c:pt idx="4384">
                  <c:v>0.80427802605299548</c:v>
                </c:pt>
                <c:pt idx="4385">
                  <c:v>0.80427902193094969</c:v>
                </c:pt>
                <c:pt idx="4386">
                  <c:v>0.80427937084292456</c:v>
                </c:pt>
                <c:pt idx="4387">
                  <c:v>0.80427957493684765</c:v>
                </c:pt>
                <c:pt idx="4388">
                  <c:v>0.80427957495524638</c:v>
                </c:pt>
                <c:pt idx="4389">
                  <c:v>0.80427997548186314</c:v>
                </c:pt>
                <c:pt idx="4390">
                  <c:v>0.80428266285722305</c:v>
                </c:pt>
                <c:pt idx="4391">
                  <c:v>0.80428296730550841</c:v>
                </c:pt>
                <c:pt idx="4392">
                  <c:v>0.80428313238481997</c:v>
                </c:pt>
                <c:pt idx="4393">
                  <c:v>0.80428338158292623</c:v>
                </c:pt>
                <c:pt idx="4394">
                  <c:v>0.8042834446437227</c:v>
                </c:pt>
                <c:pt idx="4395">
                  <c:v>0.80428420902284803</c:v>
                </c:pt>
                <c:pt idx="4396">
                  <c:v>0.80428512952806264</c:v>
                </c:pt>
                <c:pt idx="4397">
                  <c:v>0.80428754698999028</c:v>
                </c:pt>
                <c:pt idx="4398">
                  <c:v>0.80428775440854972</c:v>
                </c:pt>
                <c:pt idx="4399">
                  <c:v>0.80428832297642694</c:v>
                </c:pt>
                <c:pt idx="4400">
                  <c:v>0.80428863040087295</c:v>
                </c:pt>
                <c:pt idx="4401">
                  <c:v>0.80428883876286195</c:v>
                </c:pt>
                <c:pt idx="4402">
                  <c:v>0.80428947727587929</c:v>
                </c:pt>
                <c:pt idx="4403">
                  <c:v>0.80428977246292943</c:v>
                </c:pt>
                <c:pt idx="4404">
                  <c:v>0.8042903916182883</c:v>
                </c:pt>
                <c:pt idx="4405">
                  <c:v>0.8042903916182883</c:v>
                </c:pt>
                <c:pt idx="4406">
                  <c:v>0.8042903916182883</c:v>
                </c:pt>
                <c:pt idx="4407">
                  <c:v>0.8042903916182883</c:v>
                </c:pt>
                <c:pt idx="4408">
                  <c:v>0.8042903916182883</c:v>
                </c:pt>
                <c:pt idx="4409">
                  <c:v>0.8042903916182883</c:v>
                </c:pt>
                <c:pt idx="4410">
                  <c:v>0.8042903916182883</c:v>
                </c:pt>
                <c:pt idx="4411">
                  <c:v>0.8042903916182883</c:v>
                </c:pt>
                <c:pt idx="4412">
                  <c:v>0.8042903916182883</c:v>
                </c:pt>
                <c:pt idx="4413">
                  <c:v>0.80429039162229887</c:v>
                </c:pt>
                <c:pt idx="4414">
                  <c:v>0.80429039162229887</c:v>
                </c:pt>
                <c:pt idx="4415">
                  <c:v>0.80429039162229887</c:v>
                </c:pt>
                <c:pt idx="4416">
                  <c:v>0.80429039162229887</c:v>
                </c:pt>
                <c:pt idx="4417">
                  <c:v>0.80429039162229887</c:v>
                </c:pt>
                <c:pt idx="4418">
                  <c:v>0.80429039162229887</c:v>
                </c:pt>
                <c:pt idx="4419">
                  <c:v>0.80429039162229887</c:v>
                </c:pt>
                <c:pt idx="4420">
                  <c:v>0.80429039162473415</c:v>
                </c:pt>
                <c:pt idx="4421">
                  <c:v>0.80429039162716687</c:v>
                </c:pt>
                <c:pt idx="4422">
                  <c:v>0.80429039162716687</c:v>
                </c:pt>
                <c:pt idx="4423">
                  <c:v>0.80429039163604543</c:v>
                </c:pt>
                <c:pt idx="4424">
                  <c:v>0.80429039163604543</c:v>
                </c:pt>
                <c:pt idx="4425">
                  <c:v>0.80429039163604543</c:v>
                </c:pt>
                <c:pt idx="4426">
                  <c:v>0.80429039163604543</c:v>
                </c:pt>
                <c:pt idx="4427">
                  <c:v>0.80429039163604543</c:v>
                </c:pt>
                <c:pt idx="4428">
                  <c:v>0.80429039163604543</c:v>
                </c:pt>
                <c:pt idx="4429">
                  <c:v>0.80429039163604543</c:v>
                </c:pt>
                <c:pt idx="4430">
                  <c:v>0.80429039163604543</c:v>
                </c:pt>
                <c:pt idx="4431">
                  <c:v>0.80429039163604543</c:v>
                </c:pt>
                <c:pt idx="4432">
                  <c:v>0.80429039163604543</c:v>
                </c:pt>
                <c:pt idx="4433">
                  <c:v>0.80429039163604543</c:v>
                </c:pt>
                <c:pt idx="4434">
                  <c:v>0.80429039163604543</c:v>
                </c:pt>
                <c:pt idx="4435">
                  <c:v>0.80429039163604543</c:v>
                </c:pt>
                <c:pt idx="4436">
                  <c:v>0.80429042150963936</c:v>
                </c:pt>
                <c:pt idx="4437">
                  <c:v>0.80429134231968846</c:v>
                </c:pt>
                <c:pt idx="4438">
                  <c:v>0.80429261653920348</c:v>
                </c:pt>
                <c:pt idx="4439">
                  <c:v>0.80429284337252838</c:v>
                </c:pt>
                <c:pt idx="4440">
                  <c:v>0.80429342075001231</c:v>
                </c:pt>
                <c:pt idx="4441">
                  <c:v>0.8042935357147164</c:v>
                </c:pt>
                <c:pt idx="4442">
                  <c:v>0.80429353572399687</c:v>
                </c:pt>
                <c:pt idx="4443">
                  <c:v>0.80429353572656281</c:v>
                </c:pt>
                <c:pt idx="4444">
                  <c:v>0.80429357544609958</c:v>
                </c:pt>
                <c:pt idx="4445">
                  <c:v>0.80429358115571126</c:v>
                </c:pt>
                <c:pt idx="4446">
                  <c:v>0.80429366320589435</c:v>
                </c:pt>
                <c:pt idx="4447">
                  <c:v>0.80429496500310482</c:v>
                </c:pt>
                <c:pt idx="4448">
                  <c:v>0.80429504450308653</c:v>
                </c:pt>
                <c:pt idx="4449">
                  <c:v>0.8042956074508838</c:v>
                </c:pt>
                <c:pt idx="4450">
                  <c:v>0.80429568012054675</c:v>
                </c:pt>
                <c:pt idx="4451">
                  <c:v>0.80429656894297274</c:v>
                </c:pt>
                <c:pt idx="4452">
                  <c:v>0.80429714297230626</c:v>
                </c:pt>
                <c:pt idx="4453">
                  <c:v>0.80429752537292398</c:v>
                </c:pt>
                <c:pt idx="4454">
                  <c:v>0.80429757451951345</c:v>
                </c:pt>
                <c:pt idx="4455">
                  <c:v>0.80429803118269216</c:v>
                </c:pt>
                <c:pt idx="4456">
                  <c:v>0.80429841674123648</c:v>
                </c:pt>
                <c:pt idx="4457">
                  <c:v>0.804298880486634</c:v>
                </c:pt>
                <c:pt idx="4458">
                  <c:v>0.80429921454710795</c:v>
                </c:pt>
                <c:pt idx="4459">
                  <c:v>0.80429995863679649</c:v>
                </c:pt>
                <c:pt idx="4460">
                  <c:v>0.80430076349553559</c:v>
                </c:pt>
                <c:pt idx="4461">
                  <c:v>0.80430091043741747</c:v>
                </c:pt>
                <c:pt idx="4462">
                  <c:v>0.8043013033330807</c:v>
                </c:pt>
                <c:pt idx="4463">
                  <c:v>0.80430190793088818</c:v>
                </c:pt>
                <c:pt idx="4464">
                  <c:v>0.80430262730544522</c:v>
                </c:pt>
                <c:pt idx="4465">
                  <c:v>0.80430263684461956</c:v>
                </c:pt>
                <c:pt idx="4466">
                  <c:v>0.80430459512921537</c:v>
                </c:pt>
                <c:pt idx="4467">
                  <c:v>0.80430531380025139</c:v>
                </c:pt>
                <c:pt idx="4468">
                  <c:v>0.80430536451783341</c:v>
                </c:pt>
                <c:pt idx="4469">
                  <c:v>0.80430614118532817</c:v>
                </c:pt>
                <c:pt idx="4470">
                  <c:v>0.80430836301730024</c:v>
                </c:pt>
                <c:pt idx="4471">
                  <c:v>0.80430933341988942</c:v>
                </c:pt>
                <c:pt idx="4472">
                  <c:v>0.80430968633129385</c:v>
                </c:pt>
                <c:pt idx="4473">
                  <c:v>0.80431046391136851</c:v>
                </c:pt>
                <c:pt idx="4474">
                  <c:v>0.80431056226113573</c:v>
                </c:pt>
                <c:pt idx="4475">
                  <c:v>0.80431070249581749</c:v>
                </c:pt>
                <c:pt idx="4476">
                  <c:v>0.80431101090010226</c:v>
                </c:pt>
                <c:pt idx="4477">
                  <c:v>0.80431104205396065</c:v>
                </c:pt>
                <c:pt idx="4478">
                  <c:v>0.80431140908430765</c:v>
                </c:pt>
                <c:pt idx="4479">
                  <c:v>0.80431170424838971</c:v>
                </c:pt>
                <c:pt idx="4480">
                  <c:v>0.80431233663033019</c:v>
                </c:pt>
                <c:pt idx="4481">
                  <c:v>0.80431312484117634</c:v>
                </c:pt>
                <c:pt idx="4482">
                  <c:v>0.80431368232594891</c:v>
                </c:pt>
                <c:pt idx="4483">
                  <c:v>0.80431518104375077</c:v>
                </c:pt>
                <c:pt idx="4484">
                  <c:v>0.8043155126820698</c:v>
                </c:pt>
                <c:pt idx="4485">
                  <c:v>0.80431592546052244</c:v>
                </c:pt>
                <c:pt idx="4486">
                  <c:v>0.80431596924764137</c:v>
                </c:pt>
                <c:pt idx="4487">
                  <c:v>0.80431596926539495</c:v>
                </c:pt>
                <c:pt idx="4488">
                  <c:v>0.8043168964338786</c:v>
                </c:pt>
                <c:pt idx="4489">
                  <c:v>0.8043176115012266</c:v>
                </c:pt>
                <c:pt idx="4490">
                  <c:v>0.80431911308892667</c:v>
                </c:pt>
                <c:pt idx="4491">
                  <c:v>0.80431911308892667</c:v>
                </c:pt>
                <c:pt idx="4492">
                  <c:v>0.80431911309160031</c:v>
                </c:pt>
                <c:pt idx="4493">
                  <c:v>0.80431911309160031</c:v>
                </c:pt>
                <c:pt idx="4494">
                  <c:v>0.80431911310646831</c:v>
                </c:pt>
                <c:pt idx="4495">
                  <c:v>0.80431911310646831</c:v>
                </c:pt>
                <c:pt idx="4496">
                  <c:v>0.80431911310646831</c:v>
                </c:pt>
                <c:pt idx="4497">
                  <c:v>0.80431950577420508</c:v>
                </c:pt>
                <c:pt idx="4498">
                  <c:v>0.80431996240342984</c:v>
                </c:pt>
                <c:pt idx="4499">
                  <c:v>0.80432025614458813</c:v>
                </c:pt>
                <c:pt idx="4500">
                  <c:v>0.80432033960628457</c:v>
                </c:pt>
                <c:pt idx="4501">
                  <c:v>0.80432081165536973</c:v>
                </c:pt>
                <c:pt idx="4502">
                  <c:v>0.80432089634333137</c:v>
                </c:pt>
                <c:pt idx="4503">
                  <c:v>0.8043211456931173</c:v>
                </c:pt>
                <c:pt idx="4504">
                  <c:v>0.80432132518986488</c:v>
                </c:pt>
                <c:pt idx="4505">
                  <c:v>0.80432172050180006</c:v>
                </c:pt>
                <c:pt idx="4506">
                  <c:v>0.80432234637765987</c:v>
                </c:pt>
                <c:pt idx="4507">
                  <c:v>0.80432269453039174</c:v>
                </c:pt>
                <c:pt idx="4508">
                  <c:v>0.8043227640674111</c:v>
                </c:pt>
                <c:pt idx="4509">
                  <c:v>0.80432360909023293</c:v>
                </c:pt>
                <c:pt idx="4510">
                  <c:v>0.80432455821639082</c:v>
                </c:pt>
                <c:pt idx="4511">
                  <c:v>0.80432456775203154</c:v>
                </c:pt>
                <c:pt idx="4512">
                  <c:v>0.80432584303495236</c:v>
                </c:pt>
                <c:pt idx="4513">
                  <c:v>0.80432721190214218</c:v>
                </c:pt>
                <c:pt idx="4514">
                  <c:v>0.80432729524545099</c:v>
                </c:pt>
                <c:pt idx="4515">
                  <c:v>0.80432785010962549</c:v>
                </c:pt>
                <c:pt idx="4516">
                  <c:v>0.80432906641929236</c:v>
                </c:pt>
                <c:pt idx="4517">
                  <c:v>0.80433044136414977</c:v>
                </c:pt>
                <c:pt idx="4518">
                  <c:v>0.80433235506609579</c:v>
                </c:pt>
                <c:pt idx="4519">
                  <c:v>0.80433239428628156</c:v>
                </c:pt>
                <c:pt idx="4520">
                  <c:v>0.80433303499997666</c:v>
                </c:pt>
                <c:pt idx="4521">
                  <c:v>0.804333587978042</c:v>
                </c:pt>
                <c:pt idx="4522">
                  <c:v>0.80433489260414159</c:v>
                </c:pt>
                <c:pt idx="4523">
                  <c:v>0.80433561248767538</c:v>
                </c:pt>
                <c:pt idx="4524">
                  <c:v>0.80433659765277854</c:v>
                </c:pt>
                <c:pt idx="4525">
                  <c:v>0.80433784149918486</c:v>
                </c:pt>
                <c:pt idx="4526">
                  <c:v>0.80433838165929727</c:v>
                </c:pt>
                <c:pt idx="4527">
                  <c:v>0.80433941742714565</c:v>
                </c:pt>
                <c:pt idx="4528">
                  <c:v>0.80433999306235271</c:v>
                </c:pt>
                <c:pt idx="4529">
                  <c:v>0.80434154484761611</c:v>
                </c:pt>
                <c:pt idx="4530">
                  <c:v>0.80434154484761611</c:v>
                </c:pt>
                <c:pt idx="4531">
                  <c:v>0.80434154485173426</c:v>
                </c:pt>
                <c:pt idx="4532">
                  <c:v>0.80434154485411358</c:v>
                </c:pt>
                <c:pt idx="4533">
                  <c:v>0.80434154485649323</c:v>
                </c:pt>
                <c:pt idx="4534">
                  <c:v>0.80434154486537046</c:v>
                </c:pt>
                <c:pt idx="4535">
                  <c:v>0.80434154486537046</c:v>
                </c:pt>
                <c:pt idx="4536">
                  <c:v>0.8043415793078843</c:v>
                </c:pt>
                <c:pt idx="4537">
                  <c:v>0.80434218585328598</c:v>
                </c:pt>
                <c:pt idx="4538">
                  <c:v>0.8043422693150758</c:v>
                </c:pt>
                <c:pt idx="4539">
                  <c:v>0.80434298129583193</c:v>
                </c:pt>
                <c:pt idx="4540">
                  <c:v>0.8043431094345479</c:v>
                </c:pt>
                <c:pt idx="4541">
                  <c:v>0.80434325482582625</c:v>
                </c:pt>
                <c:pt idx="4542">
                  <c:v>0.80434365011231035</c:v>
                </c:pt>
                <c:pt idx="4543">
                  <c:v>0.80434375097459809</c:v>
                </c:pt>
                <c:pt idx="4544">
                  <c:v>0.80434427594414215</c:v>
                </c:pt>
                <c:pt idx="4545">
                  <c:v>0.80434457820288863</c:v>
                </c:pt>
                <c:pt idx="4546">
                  <c:v>0.804344688445224</c:v>
                </c:pt>
                <c:pt idx="4547">
                  <c:v>0.80434490938989112</c:v>
                </c:pt>
                <c:pt idx="4548">
                  <c:v>0.80434532347155918</c:v>
                </c:pt>
                <c:pt idx="4549">
                  <c:v>0.80434622704228165</c:v>
                </c:pt>
                <c:pt idx="4550">
                  <c:v>0.80434777236930644</c:v>
                </c:pt>
                <c:pt idx="4551">
                  <c:v>0.80434883807189239</c:v>
                </c:pt>
                <c:pt idx="4552">
                  <c:v>0.80434908906967773</c:v>
                </c:pt>
                <c:pt idx="4553">
                  <c:v>0.80434914114336076</c:v>
                </c:pt>
                <c:pt idx="4554">
                  <c:v>0.80435017159202671</c:v>
                </c:pt>
                <c:pt idx="4555">
                  <c:v>0.80435033664045552</c:v>
                </c:pt>
                <c:pt idx="4556">
                  <c:v>0.80435064883073293</c:v>
                </c:pt>
                <c:pt idx="4557">
                  <c:v>0.80435068554647504</c:v>
                </c:pt>
                <c:pt idx="4558">
                  <c:v>0.80435233336854273</c:v>
                </c:pt>
                <c:pt idx="4559">
                  <c:v>0.80435237038130647</c:v>
                </c:pt>
                <c:pt idx="4560">
                  <c:v>0.80435320845640856</c:v>
                </c:pt>
                <c:pt idx="4561">
                  <c:v>0.80435428395159969</c:v>
                </c:pt>
                <c:pt idx="4562">
                  <c:v>0.80435475032265891</c:v>
                </c:pt>
                <c:pt idx="4563">
                  <c:v>0.80435552614882455</c:v>
                </c:pt>
                <c:pt idx="4564">
                  <c:v>0.8043560418253799</c:v>
                </c:pt>
                <c:pt idx="4565">
                  <c:v>0.80435682131699027</c:v>
                </c:pt>
                <c:pt idx="4566">
                  <c:v>0.80435762424455715</c:v>
                </c:pt>
                <c:pt idx="4567">
                  <c:v>0.80435854486264446</c:v>
                </c:pt>
                <c:pt idx="4568">
                  <c:v>0.80435977001138714</c:v>
                </c:pt>
                <c:pt idx="4569">
                  <c:v>0.8043600456002038</c:v>
                </c:pt>
                <c:pt idx="4570">
                  <c:v>0.8043603101361908</c:v>
                </c:pt>
                <c:pt idx="4571">
                  <c:v>0.80436134583789465</c:v>
                </c:pt>
                <c:pt idx="4572">
                  <c:v>0.80436192142815788</c:v>
                </c:pt>
                <c:pt idx="4573">
                  <c:v>0.80436224627482744</c:v>
                </c:pt>
                <c:pt idx="4574">
                  <c:v>0.80436280910541114</c:v>
                </c:pt>
                <c:pt idx="4575">
                  <c:v>0.80436310486282414</c:v>
                </c:pt>
                <c:pt idx="4576">
                  <c:v>0.80436350756575958</c:v>
                </c:pt>
                <c:pt idx="4577">
                  <c:v>0.80436427447559422</c:v>
                </c:pt>
                <c:pt idx="4578">
                  <c:v>0.80436434430833237</c:v>
                </c:pt>
                <c:pt idx="4579">
                  <c:v>0.80436472662452263</c:v>
                </c:pt>
                <c:pt idx="4580">
                  <c:v>0.80436503758830891</c:v>
                </c:pt>
                <c:pt idx="4581">
                  <c:v>0.80436567908614853</c:v>
                </c:pt>
                <c:pt idx="4582">
                  <c:v>0.80436650625670714</c:v>
                </c:pt>
                <c:pt idx="4583">
                  <c:v>0.80436675467992691</c:v>
                </c:pt>
                <c:pt idx="4584">
                  <c:v>0.80436683742695014</c:v>
                </c:pt>
                <c:pt idx="4585">
                  <c:v>0.80436715938405645</c:v>
                </c:pt>
                <c:pt idx="4586">
                  <c:v>0.8043673070302223</c:v>
                </c:pt>
                <c:pt idx="4587">
                  <c:v>0.80436815498679615</c:v>
                </c:pt>
                <c:pt idx="4588">
                  <c:v>0.80436850380176317</c:v>
                </c:pt>
                <c:pt idx="4589">
                  <c:v>0.80436886096498683</c:v>
                </c:pt>
                <c:pt idx="4590">
                  <c:v>0.80436910827352459</c:v>
                </c:pt>
                <c:pt idx="4591">
                  <c:v>0.80436994110867621</c:v>
                </c:pt>
                <c:pt idx="4592">
                  <c:v>0.8043700333345265</c:v>
                </c:pt>
                <c:pt idx="4593">
                  <c:v>0.80437026176052695</c:v>
                </c:pt>
                <c:pt idx="4594">
                  <c:v>0.80437026176330839</c:v>
                </c:pt>
                <c:pt idx="4595">
                  <c:v>0.80437131488818414</c:v>
                </c:pt>
                <c:pt idx="4596">
                  <c:v>0.80437226430388842</c:v>
                </c:pt>
                <c:pt idx="4597">
                  <c:v>0.80437257647725435</c:v>
                </c:pt>
                <c:pt idx="4598">
                  <c:v>0.80437334064423083</c:v>
                </c:pt>
                <c:pt idx="4599">
                  <c:v>0.80437364817314005</c:v>
                </c:pt>
                <c:pt idx="4600">
                  <c:v>0.80437426089466291</c:v>
                </c:pt>
                <c:pt idx="4601">
                  <c:v>0.8043751359229826</c:v>
                </c:pt>
                <c:pt idx="4602">
                  <c:v>0.80437653220973016</c:v>
                </c:pt>
                <c:pt idx="4603">
                  <c:v>0.80437688504990867</c:v>
                </c:pt>
                <c:pt idx="4604">
                  <c:v>0.80437776079948209</c:v>
                </c:pt>
                <c:pt idx="4605">
                  <c:v>0.80437792322483248</c:v>
                </c:pt>
                <c:pt idx="4606">
                  <c:v>0.80437796910492854</c:v>
                </c:pt>
                <c:pt idx="4607">
                  <c:v>0.80437890254629341</c:v>
                </c:pt>
                <c:pt idx="4608">
                  <c:v>0.80437955141353989</c:v>
                </c:pt>
                <c:pt idx="4609">
                  <c:v>0.80438047196897899</c:v>
                </c:pt>
                <c:pt idx="4610">
                  <c:v>0.80438103609302214</c:v>
                </c:pt>
                <c:pt idx="4611">
                  <c:v>0.80438197260730526</c:v>
                </c:pt>
                <c:pt idx="4612">
                  <c:v>0.80438254982460511</c:v>
                </c:pt>
                <c:pt idx="4613">
                  <c:v>0.8043827044784535</c:v>
                </c:pt>
                <c:pt idx="4614">
                  <c:v>0.80438271018595109</c:v>
                </c:pt>
                <c:pt idx="4615">
                  <c:v>0.8043838148782696</c:v>
                </c:pt>
                <c:pt idx="4616">
                  <c:v>0.80438417312856614</c:v>
                </c:pt>
                <c:pt idx="4617">
                  <c:v>0.80438473592066839</c:v>
                </c:pt>
                <c:pt idx="4618">
                  <c:v>0.80438503165597375</c:v>
                </c:pt>
                <c:pt idx="4619">
                  <c:v>0.80438627101713622</c:v>
                </c:pt>
                <c:pt idx="4620">
                  <c:v>0.80438665331308612</c:v>
                </c:pt>
                <c:pt idx="4621">
                  <c:v>0.80438670244555088</c:v>
                </c:pt>
                <c:pt idx="4622">
                  <c:v>0.80438800805209232</c:v>
                </c:pt>
                <c:pt idx="4623">
                  <c:v>0.80438834202019405</c:v>
                </c:pt>
                <c:pt idx="4624">
                  <c:v>0.80438908590346103</c:v>
                </c:pt>
                <c:pt idx="4625">
                  <c:v>0.8043898905392427</c:v>
                </c:pt>
                <c:pt idx="4626">
                  <c:v>0.80438996005705776</c:v>
                </c:pt>
                <c:pt idx="4627">
                  <c:v>0.80439003744076099</c:v>
                </c:pt>
                <c:pt idx="4628">
                  <c:v>0.80439043022751378</c:v>
                </c:pt>
                <c:pt idx="4629">
                  <c:v>0.80439103465814255</c:v>
                </c:pt>
                <c:pt idx="4630">
                  <c:v>0.80439175383431283</c:v>
                </c:pt>
                <c:pt idx="4631">
                  <c:v>0.80439176337031681</c:v>
                </c:pt>
                <c:pt idx="4632">
                  <c:v>0.80439209054895</c:v>
                </c:pt>
                <c:pt idx="4633">
                  <c:v>0.80439268995920277</c:v>
                </c:pt>
                <c:pt idx="4634">
                  <c:v>0.80439268996517155</c:v>
                </c:pt>
                <c:pt idx="4635">
                  <c:v>0.80439364634411492</c:v>
                </c:pt>
                <c:pt idx="4636">
                  <c:v>0.80439372111447793</c:v>
                </c:pt>
                <c:pt idx="4637">
                  <c:v>0.80439449029034471</c:v>
                </c:pt>
                <c:pt idx="4638">
                  <c:v>0.80439526674227291</c:v>
                </c:pt>
                <c:pt idx="4639">
                  <c:v>0.80439592956454975</c:v>
                </c:pt>
                <c:pt idx="4640">
                  <c:v>0.80439845809490718</c:v>
                </c:pt>
                <c:pt idx="4641">
                  <c:v>0.80439881090818743</c:v>
                </c:pt>
                <c:pt idx="4642">
                  <c:v>0.80439958827270597</c:v>
                </c:pt>
                <c:pt idx="4643">
                  <c:v>0.80439968659527661</c:v>
                </c:pt>
                <c:pt idx="4644">
                  <c:v>0.80440013511018271</c:v>
                </c:pt>
                <c:pt idx="4645">
                  <c:v>0.8044001662554281</c:v>
                </c:pt>
                <c:pt idx="4646">
                  <c:v>0.80440022884810247</c:v>
                </c:pt>
                <c:pt idx="4647">
                  <c:v>0.80440082558333814</c:v>
                </c:pt>
                <c:pt idx="4648">
                  <c:v>0.80440082826727499</c:v>
                </c:pt>
                <c:pt idx="4649">
                  <c:v>0.8044019369686487</c:v>
                </c:pt>
                <c:pt idx="4650">
                  <c:v>0.80440296167169667</c:v>
                </c:pt>
                <c:pt idx="4651">
                  <c:v>0.80440387040296024</c:v>
                </c:pt>
                <c:pt idx="4652">
                  <c:v>0.8044046356478094</c:v>
                </c:pt>
                <c:pt idx="4653">
                  <c:v>0.80440886994243521</c:v>
                </c:pt>
                <c:pt idx="4654">
                  <c:v>0.80440946123774104</c:v>
                </c:pt>
                <c:pt idx="4655">
                  <c:v>0.80440993315628695</c:v>
                </c:pt>
                <c:pt idx="4656">
                  <c:v>0.80441026710165997</c:v>
                </c:pt>
                <c:pt idx="4657">
                  <c:v>0.80441044654769944</c:v>
                </c:pt>
                <c:pt idx="4658">
                  <c:v>0.804411418454969</c:v>
                </c:pt>
                <c:pt idx="4659">
                  <c:v>0.80441146745309511</c:v>
                </c:pt>
                <c:pt idx="4660">
                  <c:v>0.80441181550955065</c:v>
                </c:pt>
                <c:pt idx="4661">
                  <c:v>0.80441188502840788</c:v>
                </c:pt>
                <c:pt idx="4662">
                  <c:v>0.80441367868069513</c:v>
                </c:pt>
                <c:pt idx="4663">
                  <c:v>0.80441368821316384</c:v>
                </c:pt>
                <c:pt idx="4664">
                  <c:v>0.80441462801032648</c:v>
                </c:pt>
                <c:pt idx="4665">
                  <c:v>0.8044149631444828</c:v>
                </c:pt>
                <c:pt idx="4666">
                  <c:v>0.80441633163311876</c:v>
                </c:pt>
                <c:pt idx="4667">
                  <c:v>0.80441641495337868</c:v>
                </c:pt>
                <c:pt idx="4668">
                  <c:v>0.80441643265395468</c:v>
                </c:pt>
                <c:pt idx="4669">
                  <c:v>0.80441696966303766</c:v>
                </c:pt>
                <c:pt idx="4670">
                  <c:v>0.80441749374095184</c:v>
                </c:pt>
                <c:pt idx="4671">
                  <c:v>0.80441749375640326</c:v>
                </c:pt>
                <c:pt idx="4672">
                  <c:v>0.80441787571889511</c:v>
                </c:pt>
                <c:pt idx="4673">
                  <c:v>0.80441878006044587</c:v>
                </c:pt>
                <c:pt idx="4674">
                  <c:v>0.80441956020122019</c:v>
                </c:pt>
                <c:pt idx="4675">
                  <c:v>0.80442147337366576</c:v>
                </c:pt>
                <c:pt idx="4676">
                  <c:v>0.80442151258300276</c:v>
                </c:pt>
                <c:pt idx="4677">
                  <c:v>0.80442211475251058</c:v>
                </c:pt>
                <c:pt idx="4678">
                  <c:v>0.80442215312057674</c:v>
                </c:pt>
                <c:pt idx="4679">
                  <c:v>0.80442274982760098</c:v>
                </c:pt>
                <c:pt idx="4680">
                  <c:v>0.80442401020994336</c:v>
                </c:pt>
                <c:pt idx="4681">
                  <c:v>0.8044243172143446</c:v>
                </c:pt>
                <c:pt idx="4682">
                  <c:v>0.80442695828944955</c:v>
                </c:pt>
                <c:pt idx="4683">
                  <c:v>0.80442702928916265</c:v>
                </c:pt>
                <c:pt idx="4684">
                  <c:v>0.80442702928916265</c:v>
                </c:pt>
                <c:pt idx="4685">
                  <c:v>0.80442749830044435</c:v>
                </c:pt>
                <c:pt idx="4686">
                  <c:v>0.80442853378264234</c:v>
                </c:pt>
                <c:pt idx="4687">
                  <c:v>0.80442910925758315</c:v>
                </c:pt>
                <c:pt idx="4688">
                  <c:v>0.80443069506441922</c:v>
                </c:pt>
                <c:pt idx="4689">
                  <c:v>0.80443138488185006</c:v>
                </c:pt>
                <c:pt idx="4690">
                  <c:v>0.80443222476790499</c:v>
                </c:pt>
                <c:pt idx="4691">
                  <c:v>0.80443237011897328</c:v>
                </c:pt>
                <c:pt idx="4692">
                  <c:v>0.80443286613079401</c:v>
                </c:pt>
                <c:pt idx="4693">
                  <c:v>0.80443339095488076</c:v>
                </c:pt>
                <c:pt idx="4694">
                  <c:v>0.80443369313003232</c:v>
                </c:pt>
                <c:pt idx="4695">
                  <c:v>0.80443402422650956</c:v>
                </c:pt>
                <c:pt idx="4696">
                  <c:v>0.80443443819365656</c:v>
                </c:pt>
                <c:pt idx="4697">
                  <c:v>0.80443534151394536</c:v>
                </c:pt>
                <c:pt idx="4698">
                  <c:v>0.80443564449271454</c:v>
                </c:pt>
                <c:pt idx="4699">
                  <c:v>0.80443712726334871</c:v>
                </c:pt>
                <c:pt idx="4700">
                  <c:v>0.80443800738863047</c:v>
                </c:pt>
                <c:pt idx="4701">
                  <c:v>0.80443850075401613</c:v>
                </c:pt>
                <c:pt idx="4702">
                  <c:v>0.8044394499752574</c:v>
                </c:pt>
                <c:pt idx="4703">
                  <c:v>0.80443976207999479</c:v>
                </c:pt>
                <c:pt idx="4704">
                  <c:v>0.80443979878451222</c:v>
                </c:pt>
                <c:pt idx="4705">
                  <c:v>0.80444070306667426</c:v>
                </c:pt>
                <c:pt idx="4706">
                  <c:v>0.8044414831536254</c:v>
                </c:pt>
                <c:pt idx="4707">
                  <c:v>0.80444232099667157</c:v>
                </c:pt>
                <c:pt idx="4708">
                  <c:v>0.80444339619440519</c:v>
                </c:pt>
                <c:pt idx="4709">
                  <c:v>0.80444403753103866</c:v>
                </c:pt>
                <c:pt idx="4710">
                  <c:v>0.80444515358306456</c:v>
                </c:pt>
                <c:pt idx="4711">
                  <c:v>0.80444673556403767</c:v>
                </c:pt>
                <c:pt idx="4712">
                  <c:v>0.80444765592749845</c:v>
                </c:pt>
                <c:pt idx="4713">
                  <c:v>0.80444831695304109</c:v>
                </c:pt>
                <c:pt idx="4714">
                  <c:v>0.80444888073684961</c:v>
                </c:pt>
                <c:pt idx="4715">
                  <c:v>0.80444942071253189</c:v>
                </c:pt>
                <c:pt idx="4716">
                  <c:v>0.8044509981396224</c:v>
                </c:pt>
                <c:pt idx="4717">
                  <c:v>0.80445103155857201</c:v>
                </c:pt>
                <c:pt idx="4718">
                  <c:v>0.80445135631579257</c:v>
                </c:pt>
                <c:pt idx="4719">
                  <c:v>0.80445191899067003</c:v>
                </c:pt>
                <c:pt idx="4720">
                  <c:v>0.80445221466591543</c:v>
                </c:pt>
                <c:pt idx="4721">
                  <c:v>0.80445261725746497</c:v>
                </c:pt>
                <c:pt idx="4722">
                  <c:v>0.80445338395571575</c:v>
                </c:pt>
                <c:pt idx="4723">
                  <c:v>0.80445383598011933</c:v>
                </c:pt>
                <c:pt idx="4724">
                  <c:v>0.80445405013709015</c:v>
                </c:pt>
                <c:pt idx="4725">
                  <c:v>0.80445414685682604</c:v>
                </c:pt>
                <c:pt idx="4726">
                  <c:v>0.80445478817750238</c:v>
                </c:pt>
                <c:pt idx="4727">
                  <c:v>0.80445561511900576</c:v>
                </c:pt>
                <c:pt idx="4728">
                  <c:v>0.80445586347458165</c:v>
                </c:pt>
                <c:pt idx="4729">
                  <c:v>0.80445594619871763</c:v>
                </c:pt>
                <c:pt idx="4730">
                  <c:v>0.80445626261610681</c:v>
                </c:pt>
                <c:pt idx="4731">
                  <c:v>0.80445626806610471</c:v>
                </c:pt>
                <c:pt idx="4732">
                  <c:v>0.80445721940554249</c:v>
                </c:pt>
                <c:pt idx="4733">
                  <c:v>0.80445761211155209</c:v>
                </c:pt>
                <c:pt idx="4734">
                  <c:v>0.80445821641612181</c:v>
                </c:pt>
                <c:pt idx="4735">
                  <c:v>0.80445904902144783</c:v>
                </c:pt>
                <c:pt idx="4736">
                  <c:v>0.80446042242150695</c:v>
                </c:pt>
                <c:pt idx="4737">
                  <c:v>0.80446090230746559</c:v>
                </c:pt>
                <c:pt idx="4738">
                  <c:v>0.80446137157380349</c:v>
                </c:pt>
                <c:pt idx="4739">
                  <c:v>0.80446168366162396</c:v>
                </c:pt>
                <c:pt idx="4740">
                  <c:v>0.80446244761643071</c:v>
                </c:pt>
                <c:pt idx="4741">
                  <c:v>0.804462552457203</c:v>
                </c:pt>
                <c:pt idx="4742">
                  <c:v>0.80446424239833969</c:v>
                </c:pt>
                <c:pt idx="4743">
                  <c:v>0.80446563829993756</c:v>
                </c:pt>
                <c:pt idx="4744">
                  <c:v>0.80446599104198435</c:v>
                </c:pt>
                <c:pt idx="4745">
                  <c:v>0.8044668665487863</c:v>
                </c:pt>
                <c:pt idx="4746">
                  <c:v>0.80446707479768431</c:v>
                </c:pt>
                <c:pt idx="4747">
                  <c:v>0.80446734610889681</c:v>
                </c:pt>
                <c:pt idx="4748">
                  <c:v>0.8044677129575839</c:v>
                </c:pt>
                <c:pt idx="4749">
                  <c:v>0.80446800798031814</c:v>
                </c:pt>
                <c:pt idx="4750">
                  <c:v>0.80446911645280372</c:v>
                </c:pt>
                <c:pt idx="4751">
                  <c:v>0.80447014093742608</c:v>
                </c:pt>
                <c:pt idx="4752">
                  <c:v>0.80447104948150971</c:v>
                </c:pt>
                <c:pt idx="4753">
                  <c:v>0.80447165424976108</c:v>
                </c:pt>
                <c:pt idx="4754">
                  <c:v>0.80447181456674899</c:v>
                </c:pt>
                <c:pt idx="4755">
                  <c:v>0.80447230641117951</c:v>
                </c:pt>
                <c:pt idx="4756">
                  <c:v>0.80447291895349904</c:v>
                </c:pt>
                <c:pt idx="4757">
                  <c:v>0.80447327710456373</c:v>
                </c:pt>
                <c:pt idx="4758">
                  <c:v>0.80447383974095832</c:v>
                </c:pt>
                <c:pt idx="4759">
                  <c:v>0.80447413539408963</c:v>
                </c:pt>
                <c:pt idx="4760">
                  <c:v>0.80447498483925051</c:v>
                </c:pt>
                <c:pt idx="4761">
                  <c:v>0.80447575660369708</c:v>
                </c:pt>
                <c:pt idx="4762">
                  <c:v>0.80447626213158929</c:v>
                </c:pt>
                <c:pt idx="4763">
                  <c:v>0.80447664747903658</c:v>
                </c:pt>
                <c:pt idx="4764">
                  <c:v>0.804477444843681</c:v>
                </c:pt>
                <c:pt idx="4765">
                  <c:v>0.80447778396013647</c:v>
                </c:pt>
                <c:pt idx="4766">
                  <c:v>0.80447906243296552</c:v>
                </c:pt>
                <c:pt idx="4767">
                  <c:v>0.80447913979446151</c:v>
                </c:pt>
                <c:pt idx="4768">
                  <c:v>0.80447953247229576</c:v>
                </c:pt>
                <c:pt idx="4769">
                  <c:v>0.80447990704839767</c:v>
                </c:pt>
                <c:pt idx="4770">
                  <c:v>0.80448013673572416</c:v>
                </c:pt>
                <c:pt idx="4771">
                  <c:v>0.80448085571348993</c:v>
                </c:pt>
                <c:pt idx="4772">
                  <c:v>0.80448086524632101</c:v>
                </c:pt>
                <c:pt idx="4773">
                  <c:v>0.80448274769924777</c:v>
                </c:pt>
                <c:pt idx="4774">
                  <c:v>0.80448359141308901</c:v>
                </c:pt>
                <c:pt idx="4775">
                  <c:v>0.80448503028915375</c:v>
                </c:pt>
                <c:pt idx="4776">
                  <c:v>0.80448536173005736</c:v>
                </c:pt>
                <c:pt idx="4777">
                  <c:v>0.80448755812005135</c:v>
                </c:pt>
                <c:pt idx="4778">
                  <c:v>0.80448768135354465</c:v>
                </c:pt>
                <c:pt idx="4779">
                  <c:v>0.804487910835196</c:v>
                </c:pt>
                <c:pt idx="4780">
                  <c:v>0.80448868798413908</c:v>
                </c:pt>
                <c:pt idx="4781">
                  <c:v>0.80448926580697111</c:v>
                </c:pt>
                <c:pt idx="4782">
                  <c:v>0.80448932838339982</c:v>
                </c:pt>
                <c:pt idx="4783">
                  <c:v>0.80448992763621896</c:v>
                </c:pt>
                <c:pt idx="4784">
                  <c:v>0.80449103603035699</c:v>
                </c:pt>
                <c:pt idx="4785">
                  <c:v>0.80449149202929404</c:v>
                </c:pt>
                <c:pt idx="4786">
                  <c:v>0.80449206045100441</c:v>
                </c:pt>
                <c:pt idx="4787">
                  <c:v>0.8044929689303485</c:v>
                </c:pt>
                <c:pt idx="4788">
                  <c:v>0.80449414651257856</c:v>
                </c:pt>
                <c:pt idx="4789">
                  <c:v>0.80449847480134817</c:v>
                </c:pt>
                <c:pt idx="4790">
                  <c:v>0.80449855821901883</c:v>
                </c:pt>
                <c:pt idx="4791">
                  <c:v>0.80449936386000087</c:v>
                </c:pt>
                <c:pt idx="4792">
                  <c:v>0.80449954325533057</c:v>
                </c:pt>
                <c:pt idx="4793">
                  <c:v>0.80450056387829616</c:v>
                </c:pt>
                <c:pt idx="4794">
                  <c:v>0.80450098133915915</c:v>
                </c:pt>
                <c:pt idx="4795">
                  <c:v>0.80450182589311858</c:v>
                </c:pt>
                <c:pt idx="4796">
                  <c:v>0.80450551001093618</c:v>
                </c:pt>
                <c:pt idx="4797">
                  <c:v>0.80450645666250575</c:v>
                </c:pt>
                <c:pt idx="4798">
                  <c:v>0.80450694878903661</c:v>
                </c:pt>
                <c:pt idx="4799">
                  <c:v>0.80450697037126218</c:v>
                </c:pt>
                <c:pt idx="4800">
                  <c:v>0.80450728020376538</c:v>
                </c:pt>
                <c:pt idx="4801">
                  <c:v>0.80450738950038736</c:v>
                </c:pt>
                <c:pt idx="4802">
                  <c:v>0.80450787446302352</c:v>
                </c:pt>
                <c:pt idx="4803">
                  <c:v>0.80450865438783636</c:v>
                </c:pt>
                <c:pt idx="4804">
                  <c:v>0.80451056703072421</c:v>
                </c:pt>
                <c:pt idx="4805">
                  <c:v>0.80451060622921577</c:v>
                </c:pt>
                <c:pt idx="4806">
                  <c:v>0.80451120823239575</c:v>
                </c:pt>
                <c:pt idx="4807">
                  <c:v>0.80451124659064843</c:v>
                </c:pt>
                <c:pt idx="4808">
                  <c:v>0.80451180862350813</c:v>
                </c:pt>
                <c:pt idx="4809">
                  <c:v>0.8045132432933142</c:v>
                </c:pt>
                <c:pt idx="4810">
                  <c:v>0.80451341008489985</c:v>
                </c:pt>
                <c:pt idx="4811">
                  <c:v>0.80451480727281199</c:v>
                </c:pt>
                <c:pt idx="4812">
                  <c:v>0.80451548674468332</c:v>
                </c:pt>
                <c:pt idx="4813">
                  <c:v>0.80451605042905361</c:v>
                </c:pt>
                <c:pt idx="4814">
                  <c:v>0.80451659029091582</c:v>
                </c:pt>
                <c:pt idx="4815">
                  <c:v>0.804517625487434</c:v>
                </c:pt>
                <c:pt idx="4816">
                  <c:v>0.80452121874619154</c:v>
                </c:pt>
                <c:pt idx="4817">
                  <c:v>0.80452131545045436</c:v>
                </c:pt>
                <c:pt idx="4818">
                  <c:v>0.80452195663616655</c:v>
                </c:pt>
                <c:pt idx="4819">
                  <c:v>0.80452248131478377</c:v>
                </c:pt>
                <c:pt idx="4820">
                  <c:v>0.80452278340633276</c:v>
                </c:pt>
                <c:pt idx="4821">
                  <c:v>0.80452279609801469</c:v>
                </c:pt>
                <c:pt idx="4822">
                  <c:v>0.80452311441227253</c:v>
                </c:pt>
                <c:pt idx="4823">
                  <c:v>0.80452443133471929</c:v>
                </c:pt>
                <c:pt idx="4824">
                  <c:v>0.80452473423019533</c:v>
                </c:pt>
                <c:pt idx="4825">
                  <c:v>0.80452500613288924</c:v>
                </c:pt>
                <c:pt idx="4826">
                  <c:v>0.80452500613288924</c:v>
                </c:pt>
                <c:pt idx="4827">
                  <c:v>0.80452500613288924</c:v>
                </c:pt>
                <c:pt idx="4828">
                  <c:v>0.8045250061510627</c:v>
                </c:pt>
                <c:pt idx="4829">
                  <c:v>0.80452614246315668</c:v>
                </c:pt>
                <c:pt idx="4830">
                  <c:v>0.80452621659005308</c:v>
                </c:pt>
                <c:pt idx="4831">
                  <c:v>0.80452640625559613</c:v>
                </c:pt>
                <c:pt idx="4832">
                  <c:v>0.80452758970124205</c:v>
                </c:pt>
                <c:pt idx="4833">
                  <c:v>0.80452837370352837</c:v>
                </c:pt>
                <c:pt idx="4834">
                  <c:v>0.80452853865905416</c:v>
                </c:pt>
                <c:pt idx="4835">
                  <c:v>0.80452878766803093</c:v>
                </c:pt>
                <c:pt idx="4836">
                  <c:v>0.80452888737153327</c:v>
                </c:pt>
                <c:pt idx="4837">
                  <c:v>0.80452961447719618</c:v>
                </c:pt>
                <c:pt idx="4838">
                  <c:v>0.80452979140390135</c:v>
                </c:pt>
                <c:pt idx="4839">
                  <c:v>0.80453053428206189</c:v>
                </c:pt>
                <c:pt idx="4840">
                  <c:v>0.80453140888584895</c:v>
                </c:pt>
                <c:pt idx="4841">
                  <c:v>0.80453248378609543</c:v>
                </c:pt>
                <c:pt idx="4842">
                  <c:v>0.8045331249455504</c:v>
                </c:pt>
                <c:pt idx="4843">
                  <c:v>0.80453372529722533</c:v>
                </c:pt>
                <c:pt idx="4844">
                  <c:v>0.8045337375703242</c:v>
                </c:pt>
                <c:pt idx="4845">
                  <c:v>0.80453424068958501</c:v>
                </c:pt>
                <c:pt idx="4846">
                  <c:v>0.80453487871634788</c:v>
                </c:pt>
                <c:pt idx="4847">
                  <c:v>0.80453592533794993</c:v>
                </c:pt>
                <c:pt idx="4848">
                  <c:v>0.8045367423411216</c:v>
                </c:pt>
                <c:pt idx="4849">
                  <c:v>0.80453796681105083</c:v>
                </c:pt>
                <c:pt idx="4850">
                  <c:v>0.80453850663759363</c:v>
                </c:pt>
                <c:pt idx="4851">
                  <c:v>0.80454008362849261</c:v>
                </c:pt>
                <c:pt idx="4852">
                  <c:v>0.80454036226630887</c:v>
                </c:pt>
                <c:pt idx="4853">
                  <c:v>0.80454044170542549</c:v>
                </c:pt>
                <c:pt idx="4854">
                  <c:v>0.8045410042245833</c:v>
                </c:pt>
                <c:pt idx="4855">
                  <c:v>0.80454107683978526</c:v>
                </c:pt>
                <c:pt idx="4856">
                  <c:v>0.80454129981764788</c:v>
                </c:pt>
                <c:pt idx="4857">
                  <c:v>0.80454292068431532</c:v>
                </c:pt>
                <c:pt idx="4858">
                  <c:v>0.80454296979475926</c:v>
                </c:pt>
                <c:pt idx="4859">
                  <c:v>0.80454313478202966</c:v>
                </c:pt>
                <c:pt idx="4860">
                  <c:v>0.80454342611144036</c:v>
                </c:pt>
                <c:pt idx="4861">
                  <c:v>0.80454381137378783</c:v>
                </c:pt>
                <c:pt idx="4862">
                  <c:v>0.80454387261742899</c:v>
                </c:pt>
                <c:pt idx="4863">
                  <c:v>0.80454469932985284</c:v>
                </c:pt>
                <c:pt idx="4864">
                  <c:v>0.80454494761777884</c:v>
                </c:pt>
                <c:pt idx="4865">
                  <c:v>0.80454503031902547</c:v>
                </c:pt>
                <c:pt idx="4866">
                  <c:v>0.8045453466488629</c:v>
                </c:pt>
                <c:pt idx="4867">
                  <c:v>0.80454630317275655</c:v>
                </c:pt>
                <c:pt idx="4868">
                  <c:v>0.80454669576983873</c:v>
                </c:pt>
                <c:pt idx="4869">
                  <c:v>0.80454813228267463</c:v>
                </c:pt>
                <c:pt idx="4870">
                  <c:v>0.80454950530324776</c:v>
                </c:pt>
                <c:pt idx="4871">
                  <c:v>0.8045499850564205</c:v>
                </c:pt>
                <c:pt idx="4872">
                  <c:v>0.80455070318268618</c:v>
                </c:pt>
                <c:pt idx="4873">
                  <c:v>0.80455133057305894</c:v>
                </c:pt>
                <c:pt idx="4874">
                  <c:v>0.80455332422200732</c:v>
                </c:pt>
                <c:pt idx="4875">
                  <c:v>0.80455367122678589</c:v>
                </c:pt>
                <c:pt idx="4876">
                  <c:v>0.8045547197384193</c:v>
                </c:pt>
                <c:pt idx="4877">
                  <c:v>0.80455642707374253</c:v>
                </c:pt>
                <c:pt idx="4878">
                  <c:v>0.80455679382198853</c:v>
                </c:pt>
                <c:pt idx="4879">
                  <c:v>0.80455819692777841</c:v>
                </c:pt>
                <c:pt idx="4880">
                  <c:v>0.80455906533228982</c:v>
                </c:pt>
                <c:pt idx="4881">
                  <c:v>0.80455922112998046</c:v>
                </c:pt>
                <c:pt idx="4882">
                  <c:v>0.80456012942212274</c:v>
                </c:pt>
                <c:pt idx="4883">
                  <c:v>0.80456073402302808</c:v>
                </c:pt>
                <c:pt idx="4884">
                  <c:v>0.80456088859238128</c:v>
                </c:pt>
                <c:pt idx="4885">
                  <c:v>0.80456097627616585</c:v>
                </c:pt>
                <c:pt idx="4886">
                  <c:v>0.80456130676100401</c:v>
                </c:pt>
                <c:pt idx="4887">
                  <c:v>0.80456199837680054</c:v>
                </c:pt>
                <c:pt idx="4888">
                  <c:v>0.8045622769941978</c:v>
                </c:pt>
                <c:pt idx="4889">
                  <c:v>0.80456235642862572</c:v>
                </c:pt>
                <c:pt idx="4890">
                  <c:v>0.80456299151756805</c:v>
                </c:pt>
                <c:pt idx="4891">
                  <c:v>0.80456321448024837</c:v>
                </c:pt>
                <c:pt idx="4892">
                  <c:v>0.80456322096594557</c:v>
                </c:pt>
                <c:pt idx="4893">
                  <c:v>0.80456483524230415</c:v>
                </c:pt>
                <c:pt idx="4894">
                  <c:v>0.8045648843465163</c:v>
                </c:pt>
                <c:pt idx="4895">
                  <c:v>0.80456534062923701</c:v>
                </c:pt>
                <c:pt idx="4896">
                  <c:v>0.80456563414667026</c:v>
                </c:pt>
                <c:pt idx="4897">
                  <c:v>0.80456572587112007</c:v>
                </c:pt>
                <c:pt idx="4898">
                  <c:v>0.80456618923178702</c:v>
                </c:pt>
                <c:pt idx="4899">
                  <c:v>0.80456652301511666</c:v>
                </c:pt>
                <c:pt idx="4900">
                  <c:v>0.80456709738792276</c:v>
                </c:pt>
                <c:pt idx="4901">
                  <c:v>0.80456802639039315</c:v>
                </c:pt>
                <c:pt idx="4902">
                  <c:v>0.80456807067528735</c:v>
                </c:pt>
                <c:pt idx="4903">
                  <c:v>0.80456814015677802</c:v>
                </c:pt>
                <c:pt idx="4904">
                  <c:v>0.80456821749606522</c:v>
                </c:pt>
                <c:pt idx="4905">
                  <c:v>0.80456879179161933</c:v>
                </c:pt>
                <c:pt idx="4906">
                  <c:v>0.80456898453774983</c:v>
                </c:pt>
                <c:pt idx="4907">
                  <c:v>0.80457182440218267</c:v>
                </c:pt>
                <c:pt idx="4908">
                  <c:v>0.80457258460378478</c:v>
                </c:pt>
                <c:pt idx="4909">
                  <c:v>0.80457266788361592</c:v>
                </c:pt>
                <c:pt idx="4910">
                  <c:v>0.80457410636149873</c:v>
                </c:pt>
                <c:pt idx="4911">
                  <c:v>0.80457443771001447</c:v>
                </c:pt>
                <c:pt idx="4912">
                  <c:v>0.80457596912617935</c:v>
                </c:pt>
                <c:pt idx="4913">
                  <c:v>0.80457612211575069</c:v>
                </c:pt>
                <c:pt idx="4914">
                  <c:v>0.80457612213391927</c:v>
                </c:pt>
                <c:pt idx="4915">
                  <c:v>0.80457612213391927</c:v>
                </c:pt>
                <c:pt idx="4916">
                  <c:v>0.80457663349286457</c:v>
                </c:pt>
                <c:pt idx="4917">
                  <c:v>0.80457776304321071</c:v>
                </c:pt>
                <c:pt idx="4918">
                  <c:v>0.80457834070613876</c:v>
                </c:pt>
                <c:pt idx="4919">
                  <c:v>0.80457840326631991</c:v>
                </c:pt>
                <c:pt idx="4920">
                  <c:v>0.80458011043963906</c:v>
                </c:pt>
                <c:pt idx="4921">
                  <c:v>0.80458025945813993</c:v>
                </c:pt>
                <c:pt idx="4922">
                  <c:v>0.8045805663126524</c:v>
                </c:pt>
                <c:pt idx="4923">
                  <c:v>0.80458097879077983</c:v>
                </c:pt>
                <c:pt idx="4924">
                  <c:v>0.80458113457785985</c:v>
                </c:pt>
                <c:pt idx="4925">
                  <c:v>0.80458196320549202</c:v>
                </c:pt>
                <c:pt idx="4926">
                  <c:v>0.80458204280525725</c:v>
                </c:pt>
                <c:pt idx="4927">
                  <c:v>0.80458322006107008</c:v>
                </c:pt>
                <c:pt idx="4928">
                  <c:v>0.80458538922687817</c:v>
                </c:pt>
                <c:pt idx="4929">
                  <c:v>0.80458598831581774</c:v>
                </c:pt>
                <c:pt idx="4930">
                  <c:v>0.80458694106862316</c:v>
                </c:pt>
                <c:pt idx="4931">
                  <c:v>0.80458754715201253</c:v>
                </c:pt>
                <c:pt idx="4932">
                  <c:v>0.80458861531030146</c:v>
                </c:pt>
                <c:pt idx="4933">
                  <c:v>0.80458901029504892</c:v>
                </c:pt>
                <c:pt idx="4934">
                  <c:v>0.80458976403265059</c:v>
                </c:pt>
                <c:pt idx="4935">
                  <c:v>0.80459005299721187</c:v>
                </c:pt>
                <c:pt idx="4936">
                  <c:v>0.80459089731670697</c:v>
                </c:pt>
                <c:pt idx="4937">
                  <c:v>0.80459158526147578</c:v>
                </c:pt>
                <c:pt idx="4938">
                  <c:v>0.80459188809139448</c:v>
                </c:pt>
                <c:pt idx="4939">
                  <c:v>0.80459312941010142</c:v>
                </c:pt>
                <c:pt idx="4940">
                  <c:v>0.8045944971415141</c:v>
                </c:pt>
                <c:pt idx="4941">
                  <c:v>0.80459552680524993</c:v>
                </c:pt>
                <c:pt idx="4942">
                  <c:v>0.80459601879558207</c:v>
                </c:pt>
                <c:pt idx="4943">
                  <c:v>0.80459604037076493</c:v>
                </c:pt>
                <c:pt idx="4944">
                  <c:v>0.80459635011792163</c:v>
                </c:pt>
                <c:pt idx="4945">
                  <c:v>0.80459645938429458</c:v>
                </c:pt>
                <c:pt idx="4946">
                  <c:v>0.80459694421271444</c:v>
                </c:pt>
                <c:pt idx="4947">
                  <c:v>0.80459768693761691</c:v>
                </c:pt>
                <c:pt idx="4948">
                  <c:v>0.80459963603482121</c:v>
                </c:pt>
                <c:pt idx="4949">
                  <c:v>0.80460027705930215</c:v>
                </c:pt>
                <c:pt idx="4950">
                  <c:v>0.80460031540773946</c:v>
                </c:pt>
                <c:pt idx="4951">
                  <c:v>0.80460087728451568</c:v>
                </c:pt>
                <c:pt idx="4952">
                  <c:v>0.80460152408484098</c:v>
                </c:pt>
                <c:pt idx="4953">
                  <c:v>0.80460217146736046</c:v>
                </c:pt>
                <c:pt idx="4954">
                  <c:v>0.80460231155672401</c:v>
                </c:pt>
                <c:pt idx="4955">
                  <c:v>0.80460231156099959</c:v>
                </c:pt>
                <c:pt idx="4956">
                  <c:v>0.80460247830241616</c:v>
                </c:pt>
                <c:pt idx="4957">
                  <c:v>0.80460297378200585</c:v>
                </c:pt>
                <c:pt idx="4958">
                  <c:v>0.80460387510443943</c:v>
                </c:pt>
                <c:pt idx="4959">
                  <c:v>0.80460539329186598</c:v>
                </c:pt>
                <c:pt idx="4960">
                  <c:v>0.80460565762826064</c:v>
                </c:pt>
                <c:pt idx="4961">
                  <c:v>0.80460595416378056</c:v>
                </c:pt>
                <c:pt idx="4962">
                  <c:v>0.80460669253907058</c:v>
                </c:pt>
                <c:pt idx="4963">
                  <c:v>0.80460726769342916</c:v>
                </c:pt>
                <c:pt idx="4964">
                  <c:v>0.80460968872790306</c:v>
                </c:pt>
                <c:pt idx="4965">
                  <c:v>0.8046102848033192</c:v>
                </c:pt>
                <c:pt idx="4966">
                  <c:v>0.80461102248826488</c:v>
                </c:pt>
                <c:pt idx="4967">
                  <c:v>0.8046116954521163</c:v>
                </c:pt>
                <c:pt idx="4968">
                  <c:v>0.8046116954521163</c:v>
                </c:pt>
                <c:pt idx="4969">
                  <c:v>0.80461169545828726</c:v>
                </c:pt>
                <c:pt idx="4970">
                  <c:v>0.80461217994472878</c:v>
                </c:pt>
                <c:pt idx="4971">
                  <c:v>0.80461349650214886</c:v>
                </c:pt>
                <c:pt idx="4972">
                  <c:v>0.80461379931432486</c:v>
                </c:pt>
                <c:pt idx="4973">
                  <c:v>0.80461407114069539</c:v>
                </c:pt>
                <c:pt idx="4974">
                  <c:v>0.80461528126336379</c:v>
                </c:pt>
                <c:pt idx="4975">
                  <c:v>0.80461665399503823</c:v>
                </c:pt>
                <c:pt idx="4976">
                  <c:v>0.80461713364808762</c:v>
                </c:pt>
                <c:pt idx="4977">
                  <c:v>0.8046174377803279</c:v>
                </c:pt>
                <c:pt idx="4978">
                  <c:v>0.80461785162918575</c:v>
                </c:pt>
                <c:pt idx="4979">
                  <c:v>0.80461791462302257</c:v>
                </c:pt>
                <c:pt idx="4980">
                  <c:v>0.80461795130508951</c:v>
                </c:pt>
                <c:pt idx="4981">
                  <c:v>0.80461867820977129</c:v>
                </c:pt>
                <c:pt idx="4982">
                  <c:v>0.80461885508763931</c:v>
                </c:pt>
                <c:pt idx="4983">
                  <c:v>0.80461959775978409</c:v>
                </c:pt>
                <c:pt idx="4984">
                  <c:v>0.80462047212149246</c:v>
                </c:pt>
                <c:pt idx="4985">
                  <c:v>0.80462278789225294</c:v>
                </c:pt>
                <c:pt idx="4986">
                  <c:v>0.80462394099265777</c:v>
                </c:pt>
                <c:pt idx="4987">
                  <c:v>0.80462488424693501</c:v>
                </c:pt>
                <c:pt idx="4988">
                  <c:v>0.80462580410106377</c:v>
                </c:pt>
                <c:pt idx="4989">
                  <c:v>0.80462730359486412</c:v>
                </c:pt>
                <c:pt idx="4990">
                  <c:v>0.80462756790892676</c:v>
                </c:pt>
                <c:pt idx="4991">
                  <c:v>0.80462803490844503</c:v>
                </c:pt>
                <c:pt idx="4992">
                  <c:v>0.80462804061287518</c:v>
                </c:pt>
                <c:pt idx="4993">
                  <c:v>0.80462812257862948</c:v>
                </c:pt>
                <c:pt idx="4994">
                  <c:v>0.80462914446359257</c:v>
                </c:pt>
                <c:pt idx="4995">
                  <c:v>0.80462942302401497</c:v>
                </c:pt>
                <c:pt idx="4996">
                  <c:v>0.8046295024412764</c:v>
                </c:pt>
                <c:pt idx="4997">
                  <c:v>0.80463013739943423</c:v>
                </c:pt>
                <c:pt idx="4998">
                  <c:v>0.80463036031557744</c:v>
                </c:pt>
                <c:pt idx="4999">
                  <c:v>0.8046315987325301</c:v>
                </c:pt>
                <c:pt idx="5000">
                  <c:v>0.80463202983097637</c:v>
                </c:pt>
                <c:pt idx="5001">
                  <c:v>0.80463219477311332</c:v>
                </c:pt>
                <c:pt idx="5002">
                  <c:v>0.80463229417037807</c:v>
                </c:pt>
                <c:pt idx="5003">
                  <c:v>0.80463248602081494</c:v>
                </c:pt>
                <c:pt idx="5004">
                  <c:v>0.80463287117759363</c:v>
                </c:pt>
                <c:pt idx="5005">
                  <c:v>0.80463333444154916</c:v>
                </c:pt>
                <c:pt idx="5006">
                  <c:v>0.80463400710707045</c:v>
                </c:pt>
                <c:pt idx="5007">
                  <c:v>0.80463441147334835</c:v>
                </c:pt>
                <c:pt idx="5008">
                  <c:v>0.80463500498741691</c:v>
                </c:pt>
                <c:pt idx="5009">
                  <c:v>0.80463521549706851</c:v>
                </c:pt>
                <c:pt idx="5010">
                  <c:v>0.80463536228602761</c:v>
                </c:pt>
                <c:pt idx="5011">
                  <c:v>0.8046357547741696</c:v>
                </c:pt>
                <c:pt idx="5012">
                  <c:v>0.80463708690129176</c:v>
                </c:pt>
                <c:pt idx="5013">
                  <c:v>0.80463719088990837</c:v>
                </c:pt>
                <c:pt idx="5014">
                  <c:v>0.80463724757270461</c:v>
                </c:pt>
                <c:pt idx="5015">
                  <c:v>0.80463724757270461</c:v>
                </c:pt>
                <c:pt idx="5016">
                  <c:v>0.80463724757270461</c:v>
                </c:pt>
                <c:pt idx="5017">
                  <c:v>0.80463724757270461</c:v>
                </c:pt>
                <c:pt idx="5018">
                  <c:v>0.80463724757767263</c:v>
                </c:pt>
                <c:pt idx="5019">
                  <c:v>0.80463724758136046</c:v>
                </c:pt>
                <c:pt idx="5020">
                  <c:v>0.80463724759001609</c:v>
                </c:pt>
                <c:pt idx="5021">
                  <c:v>0.80463724759001609</c:v>
                </c:pt>
                <c:pt idx="5022">
                  <c:v>0.80463724759001609</c:v>
                </c:pt>
                <c:pt idx="5023">
                  <c:v>0.80463856353095686</c:v>
                </c:pt>
                <c:pt idx="5024">
                  <c:v>0.80463904315133139</c:v>
                </c:pt>
                <c:pt idx="5025">
                  <c:v>0.80463947009021375</c:v>
                </c:pt>
                <c:pt idx="5026">
                  <c:v>0.80463976107774748</c:v>
                </c:pt>
                <c:pt idx="5027">
                  <c:v>0.80464038829552065</c:v>
                </c:pt>
                <c:pt idx="5028">
                  <c:v>0.80464058760346591</c:v>
                </c:pt>
                <c:pt idx="5029">
                  <c:v>0.80464162384286575</c:v>
                </c:pt>
                <c:pt idx="5030">
                  <c:v>0.80464500408967043</c:v>
                </c:pt>
                <c:pt idx="5031">
                  <c:v>0.80464548338436992</c:v>
                </c:pt>
                <c:pt idx="5032">
                  <c:v>0.80464585003216427</c:v>
                </c:pt>
                <c:pt idx="5033">
                  <c:v>0.8046461448905472</c:v>
                </c:pt>
                <c:pt idx="5034">
                  <c:v>0.80464725274848159</c:v>
                </c:pt>
                <c:pt idx="5035">
                  <c:v>0.80464812091367577</c:v>
                </c:pt>
                <c:pt idx="5036">
                  <c:v>0.80464827666823646</c:v>
                </c:pt>
                <c:pt idx="5037">
                  <c:v>0.80464918470841507</c:v>
                </c:pt>
                <c:pt idx="5038">
                  <c:v>0.80464994366905362</c:v>
                </c:pt>
                <c:pt idx="5039">
                  <c:v>0.80464994937021284</c:v>
                </c:pt>
                <c:pt idx="5040">
                  <c:v>0.80465003132749635</c:v>
                </c:pt>
                <c:pt idx="5041">
                  <c:v>0.80465036172085191</c:v>
                </c:pt>
                <c:pt idx="5042">
                  <c:v>0.80465105314572749</c:v>
                </c:pt>
                <c:pt idx="5043">
                  <c:v>0.80465133168573189</c:v>
                </c:pt>
                <c:pt idx="5044">
                  <c:v>0.8046520460110409</c:v>
                </c:pt>
                <c:pt idx="5045">
                  <c:v>0.80465278087092207</c:v>
                </c:pt>
                <c:pt idx="5046">
                  <c:v>0.80465393831654553</c:v>
                </c:pt>
                <c:pt idx="5047">
                  <c:v>0.80465420263505461</c:v>
                </c:pt>
                <c:pt idx="5048">
                  <c:v>0.80465439447242137</c:v>
                </c:pt>
                <c:pt idx="5049">
                  <c:v>0.80465468790860184</c:v>
                </c:pt>
                <c:pt idx="5050">
                  <c:v>0.80465477960872733</c:v>
                </c:pt>
                <c:pt idx="5051">
                  <c:v>0.80465524284112433</c:v>
                </c:pt>
                <c:pt idx="5052">
                  <c:v>0.80465557653205422</c:v>
                </c:pt>
                <c:pt idx="5053">
                  <c:v>0.80465575584393112</c:v>
                </c:pt>
                <c:pt idx="5054">
                  <c:v>0.80465615074505747</c:v>
                </c:pt>
                <c:pt idx="5055">
                  <c:v>0.80465712376272447</c:v>
                </c:pt>
                <c:pt idx="5056">
                  <c:v>0.80465727054312408</c:v>
                </c:pt>
                <c:pt idx="5057">
                  <c:v>0.80465784465442736</c:v>
                </c:pt>
                <c:pt idx="5058">
                  <c:v>0.80465803737253683</c:v>
                </c:pt>
                <c:pt idx="5059">
                  <c:v>0.80465898551296566</c:v>
                </c:pt>
                <c:pt idx="5060">
                  <c:v>0.80465899503945115</c:v>
                </c:pt>
                <c:pt idx="5061">
                  <c:v>0.80465945271266348</c:v>
                </c:pt>
                <c:pt idx="5062">
                  <c:v>0.80466026899678078</c:v>
                </c:pt>
                <c:pt idx="5063">
                  <c:v>0.80466087645047601</c:v>
                </c:pt>
                <c:pt idx="5064">
                  <c:v>0.80466163644269695</c:v>
                </c:pt>
                <c:pt idx="5065">
                  <c:v>0.80466279766318882</c:v>
                </c:pt>
                <c:pt idx="5066">
                  <c:v>0.80466279766941395</c:v>
                </c:pt>
                <c:pt idx="5067">
                  <c:v>0.8046627976718439</c:v>
                </c:pt>
                <c:pt idx="5068">
                  <c:v>0.8046627976718439</c:v>
                </c:pt>
                <c:pt idx="5069">
                  <c:v>0.80466279768049898</c:v>
                </c:pt>
                <c:pt idx="5070">
                  <c:v>0.80466315777913655</c:v>
                </c:pt>
                <c:pt idx="5071">
                  <c:v>0.80466348903525575</c:v>
                </c:pt>
                <c:pt idx="5072">
                  <c:v>0.80466580735983717</c:v>
                </c:pt>
                <c:pt idx="5073">
                  <c:v>0.80466739095048623</c:v>
                </c:pt>
                <c:pt idx="5074">
                  <c:v>0.80466745349441493</c:v>
                </c:pt>
                <c:pt idx="5075">
                  <c:v>0.80466800589981224</c:v>
                </c:pt>
                <c:pt idx="5076">
                  <c:v>0.80466916019405244</c:v>
                </c:pt>
                <c:pt idx="5077">
                  <c:v>0.80466930917129664</c:v>
                </c:pt>
                <c:pt idx="5078">
                  <c:v>0.80466961594112729</c:v>
                </c:pt>
                <c:pt idx="5079">
                  <c:v>0.80467002830586409</c:v>
                </c:pt>
                <c:pt idx="5080">
                  <c:v>0.80467101244804762</c:v>
                </c:pt>
                <c:pt idx="5081">
                  <c:v>0.80467109202524145</c:v>
                </c:pt>
                <c:pt idx="5082">
                  <c:v>0.80467152536137609</c:v>
                </c:pt>
                <c:pt idx="5083">
                  <c:v>0.80467226895460253</c:v>
                </c:pt>
                <c:pt idx="5084">
                  <c:v>0.80467382929454634</c:v>
                </c:pt>
                <c:pt idx="5085">
                  <c:v>0.80467440207049945</c:v>
                </c:pt>
                <c:pt idx="5086">
                  <c:v>0.8046744043335462</c:v>
                </c:pt>
                <c:pt idx="5087">
                  <c:v>0.80467443751988754</c:v>
                </c:pt>
                <c:pt idx="5088">
                  <c:v>0.80467503644403715</c:v>
                </c:pt>
                <c:pt idx="5089">
                  <c:v>0.80467503644403715</c:v>
                </c:pt>
                <c:pt idx="5090">
                  <c:v>0.80467598893200676</c:v>
                </c:pt>
                <c:pt idx="5091">
                  <c:v>0.80467659484759979</c:v>
                </c:pt>
                <c:pt idx="5092">
                  <c:v>0.80467667822123312</c:v>
                </c:pt>
                <c:pt idx="5093">
                  <c:v>0.80467751746985972</c:v>
                </c:pt>
                <c:pt idx="5094">
                  <c:v>0.80467766271017016</c:v>
                </c:pt>
                <c:pt idx="5095">
                  <c:v>0.80467805758582922</c:v>
                </c:pt>
                <c:pt idx="5096">
                  <c:v>0.80467994408512822</c:v>
                </c:pt>
                <c:pt idx="5097">
                  <c:v>0.80468063183963845</c:v>
                </c:pt>
                <c:pt idx="5098">
                  <c:v>0.80468093458625167</c:v>
                </c:pt>
                <c:pt idx="5099">
                  <c:v>0.80468184070751814</c:v>
                </c:pt>
                <c:pt idx="5100">
                  <c:v>0.80468217556128985</c:v>
                </c:pt>
                <c:pt idx="5101">
                  <c:v>0.80468308504220498</c:v>
                </c:pt>
                <c:pt idx="5102">
                  <c:v>0.80468308506015418</c:v>
                </c:pt>
                <c:pt idx="5103">
                  <c:v>0.80468354291403554</c:v>
                </c:pt>
                <c:pt idx="5104">
                  <c:v>0.80468457229269919</c:v>
                </c:pt>
                <c:pt idx="5105">
                  <c:v>0.80468504903584925</c:v>
                </c:pt>
                <c:pt idx="5106">
                  <c:v>0.80468508571496178</c:v>
                </c:pt>
                <c:pt idx="5107">
                  <c:v>0.80468539537676109</c:v>
                </c:pt>
                <c:pt idx="5108">
                  <c:v>0.80468598930707447</c:v>
                </c:pt>
                <c:pt idx="5109">
                  <c:v>0.80468673182594119</c:v>
                </c:pt>
                <c:pt idx="5110">
                  <c:v>0.80468676879989709</c:v>
                </c:pt>
                <c:pt idx="5111">
                  <c:v>0.80468834572351366</c:v>
                </c:pt>
                <c:pt idx="5112">
                  <c:v>0.80468834572351366</c:v>
                </c:pt>
                <c:pt idx="5113">
                  <c:v>0.80468834573163339</c:v>
                </c:pt>
                <c:pt idx="5114">
                  <c:v>0.80468834573216808</c:v>
                </c:pt>
                <c:pt idx="5115">
                  <c:v>0.80468834574081982</c:v>
                </c:pt>
                <c:pt idx="5116">
                  <c:v>0.80468834574081982</c:v>
                </c:pt>
                <c:pt idx="5117">
                  <c:v>0.80468932123078163</c:v>
                </c:pt>
                <c:pt idx="5118">
                  <c:v>0.80468992129008443</c:v>
                </c:pt>
                <c:pt idx="5119">
                  <c:v>0.80469056789562554</c:v>
                </c:pt>
                <c:pt idx="5120">
                  <c:v>0.80469121511407637</c:v>
                </c:pt>
                <c:pt idx="5121">
                  <c:v>0.80469135516919643</c:v>
                </c:pt>
                <c:pt idx="5122">
                  <c:v>0.8046915218644477</c:v>
                </c:pt>
                <c:pt idx="5123">
                  <c:v>0.80469201720712324</c:v>
                </c:pt>
                <c:pt idx="5124">
                  <c:v>0.80469291828054124</c:v>
                </c:pt>
                <c:pt idx="5125">
                  <c:v>0.80469293686921917</c:v>
                </c:pt>
                <c:pt idx="5126">
                  <c:v>0.80469443604762692</c:v>
                </c:pt>
                <c:pt idx="5127">
                  <c:v>0.80469470031003343</c:v>
                </c:pt>
                <c:pt idx="5128">
                  <c:v>0.80469573493510593</c:v>
                </c:pt>
                <c:pt idx="5129">
                  <c:v>0.80469630992915353</c:v>
                </c:pt>
                <c:pt idx="5130">
                  <c:v>0.80469719668409057</c:v>
                </c:pt>
                <c:pt idx="5131">
                  <c:v>0.80469789441964101</c:v>
                </c:pt>
                <c:pt idx="5132">
                  <c:v>0.80469873029330108</c:v>
                </c:pt>
                <c:pt idx="5133">
                  <c:v>0.80469932620474749</c:v>
                </c:pt>
                <c:pt idx="5134">
                  <c:v>0.80469942285334117</c:v>
                </c:pt>
                <c:pt idx="5135">
                  <c:v>0.80470073646189777</c:v>
                </c:pt>
                <c:pt idx="5136">
                  <c:v>0.80470154244513437</c:v>
                </c:pt>
                <c:pt idx="5137">
                  <c:v>0.80470253701379102</c:v>
                </c:pt>
                <c:pt idx="5138">
                  <c:v>0.80470288546727375</c:v>
                </c:pt>
                <c:pt idx="5139">
                  <c:v>0.80470308929288259</c:v>
                </c:pt>
                <c:pt idx="5140">
                  <c:v>0.80470348931131253</c:v>
                </c:pt>
                <c:pt idx="5141">
                  <c:v>0.80470387655245246</c:v>
                </c:pt>
                <c:pt idx="5142">
                  <c:v>0.80470617315320181</c:v>
                </c:pt>
                <c:pt idx="5143">
                  <c:v>0.80470647720123223</c:v>
                </c:pt>
                <c:pt idx="5144">
                  <c:v>0.80470664206383691</c:v>
                </c:pt>
                <c:pt idx="5145">
                  <c:v>0.80470689093443226</c:v>
                </c:pt>
                <c:pt idx="5146">
                  <c:v>0.80470695391189617</c:v>
                </c:pt>
                <c:pt idx="5147">
                  <c:v>0.80470771728641532</c:v>
                </c:pt>
                <c:pt idx="5148">
                  <c:v>0.80470863658154979</c:v>
                </c:pt>
                <c:pt idx="5149">
                  <c:v>0.80471105086511308</c:v>
                </c:pt>
                <c:pt idx="5150">
                  <c:v>0.8047112580108684</c:v>
                </c:pt>
                <c:pt idx="5151">
                  <c:v>0.8047118258312389</c:v>
                </c:pt>
                <c:pt idx="5152">
                  <c:v>0.80471213285171883</c:v>
                </c:pt>
                <c:pt idx="5153">
                  <c:v>0.80471234093934485</c:v>
                </c:pt>
                <c:pt idx="5154">
                  <c:v>0.80471327341206633</c:v>
                </c:pt>
                <c:pt idx="5155">
                  <c:v>0.80471389175361696</c:v>
                </c:pt>
                <c:pt idx="5156">
                  <c:v>0.80471389175361696</c:v>
                </c:pt>
                <c:pt idx="5157">
                  <c:v>0.80471389175361696</c:v>
                </c:pt>
                <c:pt idx="5158">
                  <c:v>0.80471389175361696</c:v>
                </c:pt>
                <c:pt idx="5159">
                  <c:v>0.80471389175361696</c:v>
                </c:pt>
                <c:pt idx="5160">
                  <c:v>0.80471389175361696</c:v>
                </c:pt>
                <c:pt idx="5161">
                  <c:v>0.80471389175361696</c:v>
                </c:pt>
                <c:pt idx="5162">
                  <c:v>0.80471389175361696</c:v>
                </c:pt>
                <c:pt idx="5163">
                  <c:v>0.80471389175361696</c:v>
                </c:pt>
                <c:pt idx="5164">
                  <c:v>0.80471389175751673</c:v>
                </c:pt>
                <c:pt idx="5165">
                  <c:v>0.80471389175751673</c:v>
                </c:pt>
                <c:pt idx="5166">
                  <c:v>0.80471389175751673</c:v>
                </c:pt>
                <c:pt idx="5167">
                  <c:v>0.80471389175751673</c:v>
                </c:pt>
                <c:pt idx="5168">
                  <c:v>0.80471389175751673</c:v>
                </c:pt>
                <c:pt idx="5169">
                  <c:v>0.80471389175751673</c:v>
                </c:pt>
                <c:pt idx="5170">
                  <c:v>0.80471389175751673</c:v>
                </c:pt>
                <c:pt idx="5171">
                  <c:v>0.80471389175989372</c:v>
                </c:pt>
                <c:pt idx="5172">
                  <c:v>0.80471389176227026</c:v>
                </c:pt>
                <c:pt idx="5173">
                  <c:v>0.80471389176227026</c:v>
                </c:pt>
                <c:pt idx="5174">
                  <c:v>0.80471389177092389</c:v>
                </c:pt>
                <c:pt idx="5175">
                  <c:v>0.80471389177092389</c:v>
                </c:pt>
                <c:pt idx="5176">
                  <c:v>0.80471389177092389</c:v>
                </c:pt>
                <c:pt idx="5177">
                  <c:v>0.80471389177092389</c:v>
                </c:pt>
                <c:pt idx="5178">
                  <c:v>0.80471389177092389</c:v>
                </c:pt>
                <c:pt idx="5179">
                  <c:v>0.80471389177092389</c:v>
                </c:pt>
                <c:pt idx="5180">
                  <c:v>0.80471389177092389</c:v>
                </c:pt>
                <c:pt idx="5181">
                  <c:v>0.80471389177092389</c:v>
                </c:pt>
                <c:pt idx="5182">
                  <c:v>0.80471389177092389</c:v>
                </c:pt>
                <c:pt idx="5183">
                  <c:v>0.80471389177092389</c:v>
                </c:pt>
                <c:pt idx="5184">
                  <c:v>0.80471389177092389</c:v>
                </c:pt>
                <c:pt idx="5185">
                  <c:v>0.80471389177092389</c:v>
                </c:pt>
                <c:pt idx="5186">
                  <c:v>0.80471389177092389</c:v>
                </c:pt>
                <c:pt idx="5187">
                  <c:v>0.8047139216054553</c:v>
                </c:pt>
                <c:pt idx="5188">
                  <c:v>0.80471484120488412</c:v>
                </c:pt>
                <c:pt idx="5189">
                  <c:v>0.80471634028401517</c:v>
                </c:pt>
                <c:pt idx="5190">
                  <c:v>0.80471691690260538</c:v>
                </c:pt>
                <c:pt idx="5191">
                  <c:v>0.80471707139509552</c:v>
                </c:pt>
                <c:pt idx="5192">
                  <c:v>0.80471707709741103</c:v>
                </c:pt>
                <c:pt idx="5193">
                  <c:v>0.80471715903993468</c:v>
                </c:pt>
                <c:pt idx="5194">
                  <c:v>0.804718459125495</c:v>
                </c:pt>
                <c:pt idx="5195">
                  <c:v>0.80471910072857145</c:v>
                </c:pt>
                <c:pt idx="5196">
                  <c:v>0.80471917330283815</c:v>
                </c:pt>
                <c:pt idx="5197">
                  <c:v>0.80472006095624671</c:v>
                </c:pt>
                <c:pt idx="5198">
                  <c:v>0.80472063423128959</c:v>
                </c:pt>
                <c:pt idx="5199">
                  <c:v>0.80472101612871161</c:v>
                </c:pt>
                <c:pt idx="5200">
                  <c:v>0.80472106521089792</c:v>
                </c:pt>
                <c:pt idx="5201">
                  <c:v>0.80472123010789642</c:v>
                </c:pt>
                <c:pt idx="5202">
                  <c:v>0.80472152127388419</c:v>
                </c:pt>
                <c:pt idx="5203">
                  <c:v>0.80472190632507878</c:v>
                </c:pt>
                <c:pt idx="5204">
                  <c:v>0.80472236946075504</c:v>
                </c:pt>
                <c:pt idx="5205">
                  <c:v>0.80472304194001187</c:v>
                </c:pt>
                <c:pt idx="5206">
                  <c:v>0.80472344073736146</c:v>
                </c:pt>
                <c:pt idx="5207">
                  <c:v>0.80472344619365155</c:v>
                </c:pt>
                <c:pt idx="5208">
                  <c:v>0.80472424999433378</c:v>
                </c:pt>
                <c:pt idx="5209">
                  <c:v>0.8047243967429123</c:v>
                </c:pt>
                <c:pt idx="5210">
                  <c:v>0.80472478912210565</c:v>
                </c:pt>
                <c:pt idx="5211">
                  <c:v>0.80472539292499179</c:v>
                </c:pt>
                <c:pt idx="5212">
                  <c:v>0.80472611135350147</c:v>
                </c:pt>
                <c:pt idx="5213">
                  <c:v>0.80472612088034945</c:v>
                </c:pt>
                <c:pt idx="5214">
                  <c:v>0.80472628150727354</c:v>
                </c:pt>
                <c:pt idx="5215">
                  <c:v>0.80472628150727354</c:v>
                </c:pt>
                <c:pt idx="5216">
                  <c:v>0.80472628150727354</c:v>
                </c:pt>
                <c:pt idx="5217">
                  <c:v>0.80472628150727354</c:v>
                </c:pt>
                <c:pt idx="5218">
                  <c:v>0.80472628151257308</c:v>
                </c:pt>
                <c:pt idx="5219">
                  <c:v>0.80472628151645897</c:v>
                </c:pt>
                <c:pt idx="5220">
                  <c:v>0.80472628152564674</c:v>
                </c:pt>
                <c:pt idx="5221">
                  <c:v>0.80472628152564674</c:v>
                </c:pt>
                <c:pt idx="5222">
                  <c:v>0.80472807658975454</c:v>
                </c:pt>
                <c:pt idx="5223">
                  <c:v>0.8047285034096785</c:v>
                </c:pt>
                <c:pt idx="5224">
                  <c:v>0.80472879431629996</c:v>
                </c:pt>
                <c:pt idx="5225">
                  <c:v>0.80472942134591607</c:v>
                </c:pt>
                <c:pt idx="5226">
                  <c:v>0.80472942136145831</c:v>
                </c:pt>
                <c:pt idx="5227">
                  <c:v>0.80472962061341191</c:v>
                </c:pt>
                <c:pt idx="5228">
                  <c:v>0.80473183952417182</c:v>
                </c:pt>
                <c:pt idx="5229">
                  <c:v>0.80473316109801252</c:v>
                </c:pt>
                <c:pt idx="5230">
                  <c:v>0.8047340358763595</c:v>
                </c:pt>
                <c:pt idx="5231">
                  <c:v>0.80473417592622587</c:v>
                </c:pt>
                <c:pt idx="5232">
                  <c:v>0.80473451503833171</c:v>
                </c:pt>
                <c:pt idx="5233">
                  <c:v>0.80473488158566353</c:v>
                </c:pt>
                <c:pt idx="5234">
                  <c:v>0.80473517636186276</c:v>
                </c:pt>
                <c:pt idx="5235">
                  <c:v>0.80473628391247476</c:v>
                </c:pt>
                <c:pt idx="5236">
                  <c:v>0.80473659508699136</c:v>
                </c:pt>
                <c:pt idx="5237">
                  <c:v>0.80473715183832317</c:v>
                </c:pt>
                <c:pt idx="5238">
                  <c:v>0.80473897408893924</c:v>
                </c:pt>
                <c:pt idx="5239">
                  <c:v>0.80473897978798536</c:v>
                </c:pt>
                <c:pt idx="5240">
                  <c:v>0.80473939202390066</c:v>
                </c:pt>
                <c:pt idx="5241">
                  <c:v>0.80473943575344287</c:v>
                </c:pt>
                <c:pt idx="5242">
                  <c:v>0.80473943575344287</c:v>
                </c:pt>
                <c:pt idx="5243">
                  <c:v>0.80473943575739537</c:v>
                </c:pt>
                <c:pt idx="5244">
                  <c:v>0.80473943575915952</c:v>
                </c:pt>
                <c:pt idx="5245">
                  <c:v>0.8047394357597466</c:v>
                </c:pt>
                <c:pt idx="5246">
                  <c:v>0.80473943576209583</c:v>
                </c:pt>
                <c:pt idx="5247">
                  <c:v>0.80473943577074847</c:v>
                </c:pt>
                <c:pt idx="5248">
                  <c:v>0.80473943577074847</c:v>
                </c:pt>
                <c:pt idx="5249">
                  <c:v>0.80474036172043995</c:v>
                </c:pt>
                <c:pt idx="5250">
                  <c:v>0.80474107584766763</c:v>
                </c:pt>
                <c:pt idx="5251">
                  <c:v>0.80474296762967701</c:v>
                </c:pt>
                <c:pt idx="5252">
                  <c:v>0.80474342365869556</c:v>
                </c:pt>
                <c:pt idx="5253">
                  <c:v>0.80474371701361513</c:v>
                </c:pt>
                <c:pt idx="5254">
                  <c:v>0.80474380036513904</c:v>
                </c:pt>
                <c:pt idx="5255">
                  <c:v>0.8047438086894152</c:v>
                </c:pt>
                <c:pt idx="5256">
                  <c:v>0.80474427179353014</c:v>
                </c:pt>
                <c:pt idx="5257">
                  <c:v>0.80474435637013308</c:v>
                </c:pt>
                <c:pt idx="5258">
                  <c:v>0.80474460539205062</c:v>
                </c:pt>
                <c:pt idx="5259">
                  <c:v>0.80474478465320431</c:v>
                </c:pt>
                <c:pt idx="5260">
                  <c:v>0.80474517944523472</c:v>
                </c:pt>
                <c:pt idx="5261">
                  <c:v>0.80474580449823163</c:v>
                </c:pt>
                <c:pt idx="5262">
                  <c:v>0.80474615219317625</c:v>
                </c:pt>
                <c:pt idx="5263">
                  <c:v>0.80474706555031572</c:v>
                </c:pt>
                <c:pt idx="5264">
                  <c:v>0.80474801342837232</c:v>
                </c:pt>
                <c:pt idx="5265">
                  <c:v>0.80474802295168768</c:v>
                </c:pt>
                <c:pt idx="5266">
                  <c:v>0.80474848049922165</c:v>
                </c:pt>
                <c:pt idx="5267">
                  <c:v>0.80474929655728145</c:v>
                </c:pt>
                <c:pt idx="5268">
                  <c:v>0.80475066362450209</c:v>
                </c:pt>
                <c:pt idx="5269">
                  <c:v>0.80475074685822179</c:v>
                </c:pt>
                <c:pt idx="5270">
                  <c:v>0.80475182452896454</c:v>
                </c:pt>
                <c:pt idx="5271">
                  <c:v>0.80475182453152905</c:v>
                </c:pt>
                <c:pt idx="5272">
                  <c:v>0.8047525157033405</c:v>
                </c:pt>
                <c:pt idx="5273">
                  <c:v>0.80475350951640712</c:v>
                </c:pt>
                <c:pt idx="5274">
                  <c:v>0.80475388884026722</c:v>
                </c:pt>
                <c:pt idx="5275">
                  <c:v>0.80475583919449512</c:v>
                </c:pt>
                <c:pt idx="5276">
                  <c:v>0.80475703131658949</c:v>
                </c:pt>
                <c:pt idx="5277">
                  <c:v>0.80475833422713672</c:v>
                </c:pt>
                <c:pt idx="5278">
                  <c:v>0.80475905316361152</c:v>
                </c:pt>
                <c:pt idx="5279">
                  <c:v>0.80476003703323962</c:v>
                </c:pt>
                <c:pt idx="5280">
                  <c:v>0.80476127924442398</c:v>
                </c:pt>
                <c:pt idx="5281">
                  <c:v>0.8047612931907403</c:v>
                </c:pt>
                <c:pt idx="5282">
                  <c:v>0.80476181869412455</c:v>
                </c:pt>
                <c:pt idx="5283">
                  <c:v>0.8047628530996167</c:v>
                </c:pt>
                <c:pt idx="5284">
                  <c:v>0.80476342797828748</c:v>
                </c:pt>
                <c:pt idx="5285">
                  <c:v>0.80476501213788909</c:v>
                </c:pt>
                <c:pt idx="5286">
                  <c:v>0.80476561788567147</c:v>
                </c:pt>
                <c:pt idx="5287">
                  <c:v>0.80476570123728264</c:v>
                </c:pt>
                <c:pt idx="5288">
                  <c:v>0.80476641228176704</c:v>
                </c:pt>
                <c:pt idx="5289">
                  <c:v>0.80476654025240657</c:v>
                </c:pt>
                <c:pt idx="5290">
                  <c:v>0.80476668545249197</c:v>
                </c:pt>
                <c:pt idx="5291">
                  <c:v>0.80476708021905619</c:v>
                </c:pt>
                <c:pt idx="5292">
                  <c:v>0.80476718094870758</c:v>
                </c:pt>
                <c:pt idx="5293">
                  <c:v>0.80476770522800933</c:v>
                </c:pt>
                <c:pt idx="5294">
                  <c:v>0.80476800708927632</c:v>
                </c:pt>
                <c:pt idx="5295">
                  <c:v>0.80476833784032809</c:v>
                </c:pt>
                <c:pt idx="5296">
                  <c:v>0.8047696537601724</c:v>
                </c:pt>
                <c:pt idx="5297">
                  <c:v>0.80476995642347171</c:v>
                </c:pt>
                <c:pt idx="5298">
                  <c:v>0.80477119705480882</c:v>
                </c:pt>
                <c:pt idx="5299">
                  <c:v>0.80477251202364908</c:v>
                </c:pt>
                <c:pt idx="5300">
                  <c:v>0.80477256402885011</c:v>
                </c:pt>
                <c:pt idx="5301">
                  <c:v>0.80477359312241648</c:v>
                </c:pt>
                <c:pt idx="5302">
                  <c:v>0.80477375795411488</c:v>
                </c:pt>
                <c:pt idx="5303">
                  <c:v>0.80477406973352361</c:v>
                </c:pt>
                <c:pt idx="5304">
                  <c:v>0.80477410640140845</c:v>
                </c:pt>
                <c:pt idx="5305">
                  <c:v>0.80477575205647245</c:v>
                </c:pt>
                <c:pt idx="5306">
                  <c:v>0.80477578902045599</c:v>
                </c:pt>
                <c:pt idx="5307">
                  <c:v>0.80477736550704826</c:v>
                </c:pt>
                <c:pt idx="5308">
                  <c:v>0.80477736551570023</c:v>
                </c:pt>
                <c:pt idx="5309">
                  <c:v>0.80477736551623469</c:v>
                </c:pt>
                <c:pt idx="5310">
                  <c:v>0.80477736552542067</c:v>
                </c:pt>
                <c:pt idx="5311">
                  <c:v>0.80477770007435856</c:v>
                </c:pt>
                <c:pt idx="5312">
                  <c:v>0.80477816583209927</c:v>
                </c:pt>
                <c:pt idx="5313">
                  <c:v>0.80477894063777011</c:v>
                </c:pt>
                <c:pt idx="5314">
                  <c:v>0.80477945563594933</c:v>
                </c:pt>
                <c:pt idx="5315">
                  <c:v>0.80478023410287847</c:v>
                </c:pt>
                <c:pt idx="5316">
                  <c:v>0.80478050484393127</c:v>
                </c:pt>
                <c:pt idx="5317">
                  <c:v>0.80478050486209041</c:v>
                </c:pt>
                <c:pt idx="5318">
                  <c:v>0.80478103597430062</c:v>
                </c:pt>
                <c:pt idx="5319">
                  <c:v>0.8047819367986796</c:v>
                </c:pt>
                <c:pt idx="5320">
                  <c:v>0.80478195538167507</c:v>
                </c:pt>
                <c:pt idx="5321">
                  <c:v>0.80478317891942441</c:v>
                </c:pt>
                <c:pt idx="5322">
                  <c:v>0.80478345414538266</c:v>
                </c:pt>
                <c:pt idx="5323">
                  <c:v>0.80478371833379492</c:v>
                </c:pt>
                <c:pt idx="5324">
                  <c:v>0.80478475267310157</c:v>
                </c:pt>
                <c:pt idx="5325">
                  <c:v>0.80478532750681964</c:v>
                </c:pt>
                <c:pt idx="5326">
                  <c:v>0.80478621401651229</c:v>
                </c:pt>
                <c:pt idx="5327">
                  <c:v>0.80478691155843807</c:v>
                </c:pt>
                <c:pt idx="5328">
                  <c:v>0.80478774720058011</c:v>
                </c:pt>
                <c:pt idx="5329">
                  <c:v>0.80478812901354368</c:v>
                </c:pt>
                <c:pt idx="5330">
                  <c:v>0.80478843956879198</c:v>
                </c:pt>
                <c:pt idx="5331">
                  <c:v>0.80478908022286266</c:v>
                </c:pt>
                <c:pt idx="5332">
                  <c:v>0.8047899063056746</c:v>
                </c:pt>
                <c:pt idx="5333">
                  <c:v>0.8047902370399489</c:v>
                </c:pt>
                <c:pt idx="5334">
                  <c:v>0.80479051766203613</c:v>
                </c:pt>
                <c:pt idx="5335">
                  <c:v>0.80479055857389958</c:v>
                </c:pt>
                <c:pt idx="5336">
                  <c:v>0.8047907060259426</c:v>
                </c:pt>
                <c:pt idx="5337">
                  <c:v>0.8047915528672076</c:v>
                </c:pt>
                <c:pt idx="5338">
                  <c:v>0.80479190122364164</c:v>
                </c:pt>
                <c:pt idx="5339">
                  <c:v>0.8047921050118032</c:v>
                </c:pt>
                <c:pt idx="5340">
                  <c:v>0.80479225791671027</c:v>
                </c:pt>
                <c:pt idx="5341">
                  <c:v>0.80479250490042187</c:v>
                </c:pt>
                <c:pt idx="5342">
                  <c:v>0.80479333664003838</c:v>
                </c:pt>
                <c:pt idx="5343">
                  <c:v>0.80479342874481141</c:v>
                </c:pt>
                <c:pt idx="5344">
                  <c:v>0.80479565677994147</c:v>
                </c:pt>
                <c:pt idx="5345">
                  <c:v>0.80479590558133351</c:v>
                </c:pt>
                <c:pt idx="5346">
                  <c:v>0.80479596854242219</c:v>
                </c:pt>
                <c:pt idx="5347">
                  <c:v>0.80479673170469346</c:v>
                </c:pt>
                <c:pt idx="5348">
                  <c:v>0.80479765074492571</c:v>
                </c:pt>
                <c:pt idx="5349">
                  <c:v>0.80479852462240931</c:v>
                </c:pt>
                <c:pt idx="5350">
                  <c:v>0.80479991907232462</c:v>
                </c:pt>
                <c:pt idx="5351">
                  <c:v>0.8048000643600125</c:v>
                </c:pt>
                <c:pt idx="5352">
                  <c:v>0.80480027144865773</c:v>
                </c:pt>
                <c:pt idx="5353">
                  <c:v>0.80480083911174449</c:v>
                </c:pt>
                <c:pt idx="5354">
                  <c:v>0.8048011460466491</c:v>
                </c:pt>
                <c:pt idx="5355">
                  <c:v>0.80480135407770192</c:v>
                </c:pt>
                <c:pt idx="5356">
                  <c:v>0.80480199157461763</c:v>
                </c:pt>
                <c:pt idx="5357">
                  <c:v>0.80480228629159767</c:v>
                </c:pt>
                <c:pt idx="5358">
                  <c:v>0.8048029044613344</c:v>
                </c:pt>
                <c:pt idx="5359">
                  <c:v>0.8048029044613344</c:v>
                </c:pt>
                <c:pt idx="5360">
                  <c:v>0.8048029044613344</c:v>
                </c:pt>
                <c:pt idx="5361">
                  <c:v>0.8048029044613344</c:v>
                </c:pt>
                <c:pt idx="5362">
                  <c:v>0.8048029044613344</c:v>
                </c:pt>
                <c:pt idx="5363">
                  <c:v>0.8048029044613344</c:v>
                </c:pt>
                <c:pt idx="5364">
                  <c:v>0.8048029044613344</c:v>
                </c:pt>
                <c:pt idx="5365">
                  <c:v>0.8048029044613344</c:v>
                </c:pt>
                <c:pt idx="5366">
                  <c:v>0.80480290446550162</c:v>
                </c:pt>
                <c:pt idx="5367">
                  <c:v>0.80480290446550162</c:v>
                </c:pt>
                <c:pt idx="5368">
                  <c:v>0.80480290446550162</c:v>
                </c:pt>
                <c:pt idx="5369">
                  <c:v>0.80480290446550162</c:v>
                </c:pt>
                <c:pt idx="5370">
                  <c:v>0.80480290446550162</c:v>
                </c:pt>
                <c:pt idx="5371">
                  <c:v>0.80480290446550162</c:v>
                </c:pt>
                <c:pt idx="5372">
                  <c:v>0.80480290446550162</c:v>
                </c:pt>
                <c:pt idx="5373">
                  <c:v>0.80480290446801106</c:v>
                </c:pt>
                <c:pt idx="5374">
                  <c:v>0.80480290447052005</c:v>
                </c:pt>
                <c:pt idx="5375">
                  <c:v>0.80480290447052005</c:v>
                </c:pt>
                <c:pt idx="5376">
                  <c:v>0.80480290447970571</c:v>
                </c:pt>
                <c:pt idx="5377">
                  <c:v>0.80480290447970571</c:v>
                </c:pt>
                <c:pt idx="5378">
                  <c:v>0.80480290447970571</c:v>
                </c:pt>
                <c:pt idx="5379">
                  <c:v>0.80480290447970571</c:v>
                </c:pt>
                <c:pt idx="5380">
                  <c:v>0.80480290447970571</c:v>
                </c:pt>
                <c:pt idx="5381">
                  <c:v>0.80480290447970571</c:v>
                </c:pt>
                <c:pt idx="5382">
                  <c:v>0.80480290447970571</c:v>
                </c:pt>
                <c:pt idx="5383">
                  <c:v>0.80480290447970571</c:v>
                </c:pt>
                <c:pt idx="5384">
                  <c:v>0.80480290447970571</c:v>
                </c:pt>
                <c:pt idx="5385">
                  <c:v>0.80480290447970571</c:v>
                </c:pt>
                <c:pt idx="5386">
                  <c:v>0.80480290447970571</c:v>
                </c:pt>
                <c:pt idx="5387">
                  <c:v>0.80480290447970571</c:v>
                </c:pt>
                <c:pt idx="5388">
                  <c:v>0.80480290447970571</c:v>
                </c:pt>
                <c:pt idx="5389">
                  <c:v>0.80480293430543848</c:v>
                </c:pt>
                <c:pt idx="5390">
                  <c:v>0.80480385365013962</c:v>
                </c:pt>
                <c:pt idx="5391">
                  <c:v>0.80480512584189301</c:v>
                </c:pt>
                <c:pt idx="5392">
                  <c:v>0.80480535231456041</c:v>
                </c:pt>
                <c:pt idx="5393">
                  <c:v>0.80480592877289414</c:v>
                </c:pt>
                <c:pt idx="5394">
                  <c:v>0.80480604355456486</c:v>
                </c:pt>
                <c:pt idx="5395">
                  <c:v>0.80480604356422947</c:v>
                </c:pt>
                <c:pt idx="5396">
                  <c:v>0.80480604356679386</c:v>
                </c:pt>
                <c:pt idx="5397">
                  <c:v>0.80480608322312153</c:v>
                </c:pt>
                <c:pt idx="5398">
                  <c:v>0.8048060889233255</c:v>
                </c:pt>
                <c:pt idx="5399">
                  <c:v>0.80480617084261652</c:v>
                </c:pt>
                <c:pt idx="5400">
                  <c:v>0.80480719216270202</c:v>
                </c:pt>
                <c:pt idx="5401">
                  <c:v>0.80480747056831614</c:v>
                </c:pt>
                <c:pt idx="5402">
                  <c:v>0.80480754994186243</c:v>
                </c:pt>
                <c:pt idx="5403">
                  <c:v>0.80480811199376456</c:v>
                </c:pt>
                <c:pt idx="5404">
                  <c:v>0.80480818454756087</c:v>
                </c:pt>
                <c:pt idx="5405">
                  <c:v>0.80480840734024928</c:v>
                </c:pt>
                <c:pt idx="5406">
                  <c:v>0.80480964507133024</c:v>
                </c:pt>
                <c:pt idx="5407">
                  <c:v>0.80481002686403114</c:v>
                </c:pt>
                <c:pt idx="5408">
                  <c:v>0.80481007593208898</c:v>
                </c:pt>
                <c:pt idx="5409">
                  <c:v>0.80481053186820639</c:v>
                </c:pt>
                <c:pt idx="5410">
                  <c:v>0.80481137982119155</c:v>
                </c:pt>
                <c:pt idx="5411">
                  <c:v>0.80481171335003387</c:v>
                </c:pt>
                <c:pt idx="5412">
                  <c:v>0.80481245625515696</c:v>
                </c:pt>
                <c:pt idx="5413">
                  <c:v>0.80481325983277685</c:v>
                </c:pt>
                <c:pt idx="5414">
                  <c:v>0.80481332925873028</c:v>
                </c:pt>
                <c:pt idx="5415">
                  <c:v>0.80481340654097078</c:v>
                </c:pt>
                <c:pt idx="5416">
                  <c:v>0.80481379881120474</c:v>
                </c:pt>
                <c:pt idx="5417">
                  <c:v>0.80481423101149507</c:v>
                </c:pt>
                <c:pt idx="5418">
                  <c:v>0.80481440244683122</c:v>
                </c:pt>
                <c:pt idx="5419">
                  <c:v>0.80481512067686423</c:v>
                </c:pt>
                <c:pt idx="5420">
                  <c:v>0.80481513020053863</c:v>
                </c:pt>
                <c:pt idx="5421">
                  <c:v>0.80481545694840684</c:v>
                </c:pt>
                <c:pt idx="5422">
                  <c:v>0.80481708536925245</c:v>
                </c:pt>
                <c:pt idx="5423">
                  <c:v>0.8048178535334195</c:v>
                </c:pt>
                <c:pt idx="5424">
                  <c:v>0.80481862896439127</c:v>
                </c:pt>
                <c:pt idx="5425">
                  <c:v>0.80482084726020542</c:v>
                </c:pt>
                <c:pt idx="5426">
                  <c:v>0.80482181611905168</c:v>
                </c:pt>
                <c:pt idx="5427">
                  <c:v>0.80482216846847865</c:v>
                </c:pt>
                <c:pt idx="5428">
                  <c:v>0.80482294481071603</c:v>
                </c:pt>
                <c:pt idx="5429">
                  <c:v>0.80482304300395924</c:v>
                </c:pt>
                <c:pt idx="5430">
                  <c:v>0.80482349092891636</c:v>
                </c:pt>
                <c:pt idx="5431">
                  <c:v>0.80482352203319318</c:v>
                </c:pt>
                <c:pt idx="5432">
                  <c:v>0.8048235845431122</c:v>
                </c:pt>
                <c:pt idx="5433">
                  <c:v>0.80482418317405668</c:v>
                </c:pt>
                <c:pt idx="5434">
                  <c:v>0.80482615810379743</c:v>
                </c:pt>
                <c:pt idx="5435">
                  <c:v>0.8048272213082629</c:v>
                </c:pt>
                <c:pt idx="5436">
                  <c:v>0.80482765443570814</c:v>
                </c:pt>
                <c:pt idx="5437">
                  <c:v>0.80482798554653501</c:v>
                </c:pt>
                <c:pt idx="5438">
                  <c:v>0.80482844138514564</c:v>
                </c:pt>
                <c:pt idx="5439">
                  <c:v>0.80482844140351295</c:v>
                </c:pt>
                <c:pt idx="5440">
                  <c:v>0.8048315802228585</c:v>
                </c:pt>
                <c:pt idx="5441">
                  <c:v>0.8048315802228585</c:v>
                </c:pt>
                <c:pt idx="5442">
                  <c:v>0.80483158022568857</c:v>
                </c:pt>
                <c:pt idx="5443">
                  <c:v>0.80483158022568857</c:v>
                </c:pt>
                <c:pt idx="5444">
                  <c:v>0.80483158024101265</c:v>
                </c:pt>
                <c:pt idx="5445">
                  <c:v>0.80483158024101265</c:v>
                </c:pt>
                <c:pt idx="5446">
                  <c:v>0.80483158024101265</c:v>
                </c:pt>
                <c:pt idx="5447">
                  <c:v>0.80483221427157681</c:v>
                </c:pt>
                <c:pt idx="5448">
                  <c:v>0.80483272145927687</c:v>
                </c:pt>
                <c:pt idx="5449">
                  <c:v>0.80483280478877806</c:v>
                </c:pt>
                <c:pt idx="5450">
                  <c:v>0.80483327608656774</c:v>
                </c:pt>
                <c:pt idx="5451">
                  <c:v>0.8048336095926707</c:v>
                </c:pt>
                <c:pt idx="5452">
                  <c:v>0.80483378880309431</c:v>
                </c:pt>
                <c:pt idx="5453">
                  <c:v>0.80483418348602198</c:v>
                </c:pt>
                <c:pt idx="5454">
                  <c:v>0.80483475943149052</c:v>
                </c:pt>
                <c:pt idx="5455">
                  <c:v>0.80483480836559118</c:v>
                </c:pt>
                <c:pt idx="5456">
                  <c:v>0.80483515596421196</c:v>
                </c:pt>
                <c:pt idx="5457">
                  <c:v>0.80483522539119745</c:v>
                </c:pt>
                <c:pt idx="5458">
                  <c:v>0.80483701668430985</c:v>
                </c:pt>
                <c:pt idx="5459">
                  <c:v>0.80483702620445252</c:v>
                </c:pt>
                <c:pt idx="5460">
                  <c:v>0.80483796476528147</c:v>
                </c:pt>
                <c:pt idx="5461">
                  <c:v>0.80483829945827667</c:v>
                </c:pt>
                <c:pt idx="5462">
                  <c:v>0.80483966614676727</c:v>
                </c:pt>
                <c:pt idx="5463">
                  <c:v>0.80483974935742564</c:v>
                </c:pt>
                <c:pt idx="5464">
                  <c:v>0.80484030333782841</c:v>
                </c:pt>
                <c:pt idx="5465">
                  <c:v>0.80484082672624457</c:v>
                </c:pt>
                <c:pt idx="5466">
                  <c:v>0.80484082674135471</c:v>
                </c:pt>
                <c:pt idx="5467">
                  <c:v>0.80484289046820701</c:v>
                </c:pt>
                <c:pt idx="5468">
                  <c:v>0.80484480112406787</c:v>
                </c:pt>
                <c:pt idx="5469">
                  <c:v>0.80484484028182868</c:v>
                </c:pt>
                <c:pt idx="5470">
                  <c:v>0.80484547997637479</c:v>
                </c:pt>
                <c:pt idx="5471">
                  <c:v>0.80484603207364891</c:v>
                </c:pt>
                <c:pt idx="5472">
                  <c:v>0.80484607589845236</c:v>
                </c:pt>
                <c:pt idx="5473">
                  <c:v>0.80484733462322788</c:v>
                </c:pt>
                <c:pt idx="5474">
                  <c:v>0.80485027882459326</c:v>
                </c:pt>
                <c:pt idx="5475">
                  <c:v>0.80485034973090674</c:v>
                </c:pt>
                <c:pt idx="5476">
                  <c:v>0.80485034973090674</c:v>
                </c:pt>
                <c:pt idx="5477">
                  <c:v>0.80485081812510351</c:v>
                </c:pt>
                <c:pt idx="5478">
                  <c:v>0.80485185224480937</c:v>
                </c:pt>
                <c:pt idx="5479">
                  <c:v>0.80485242696313819</c:v>
                </c:pt>
                <c:pt idx="5480">
                  <c:v>0.80485397627841981</c:v>
                </c:pt>
                <c:pt idx="5481">
                  <c:v>0.80485397627841981</c:v>
                </c:pt>
                <c:pt idx="5482">
                  <c:v>0.80485397628269195</c:v>
                </c:pt>
                <c:pt idx="5483">
                  <c:v>0.80485397628514799</c:v>
                </c:pt>
                <c:pt idx="5484">
                  <c:v>0.80485397628760402</c:v>
                </c:pt>
                <c:pt idx="5485">
                  <c:v>0.80485397629678568</c:v>
                </c:pt>
                <c:pt idx="5486">
                  <c:v>0.80485397629678568</c:v>
                </c:pt>
                <c:pt idx="5487">
                  <c:v>0.80485401068383977</c:v>
                </c:pt>
                <c:pt idx="5488">
                  <c:v>0.8048546995933793</c:v>
                </c:pt>
                <c:pt idx="5489">
                  <c:v>0.80485553837497992</c:v>
                </c:pt>
                <c:pt idx="5490">
                  <c:v>0.80485568353483372</c:v>
                </c:pt>
                <c:pt idx="5491">
                  <c:v>0.80485617889403538</c:v>
                </c:pt>
                <c:pt idx="5492">
                  <c:v>0.80485670302781243</c:v>
                </c:pt>
                <c:pt idx="5493">
                  <c:v>0.80485700480544486</c:v>
                </c:pt>
                <c:pt idx="5494">
                  <c:v>0.80485711487262579</c:v>
                </c:pt>
                <c:pt idx="5495">
                  <c:v>0.80485733546592697</c:v>
                </c:pt>
                <c:pt idx="5496">
                  <c:v>0.80485774888849027</c:v>
                </c:pt>
                <c:pt idx="5497">
                  <c:v>0.80485865102064535</c:v>
                </c:pt>
                <c:pt idx="5498">
                  <c:v>0.80485895360062165</c:v>
                </c:pt>
                <c:pt idx="5499">
                  <c:v>0.80486019388822461</c:v>
                </c:pt>
                <c:pt idx="5500">
                  <c:v>0.80486043442082411</c:v>
                </c:pt>
                <c:pt idx="5501">
                  <c:v>0.80486125789415341</c:v>
                </c:pt>
                <c:pt idx="5502">
                  <c:v>0.80486131338804623</c:v>
                </c:pt>
                <c:pt idx="5503">
                  <c:v>0.80486180610438451</c:v>
                </c:pt>
                <c:pt idx="5504">
                  <c:v>0.8048627540771911</c:v>
                </c:pt>
                <c:pt idx="5505">
                  <c:v>0.80486306577101563</c:v>
                </c:pt>
                <c:pt idx="5506">
                  <c:v>0.80486310242767245</c:v>
                </c:pt>
                <c:pt idx="5507">
                  <c:v>0.8048640055200369</c:v>
                </c:pt>
                <c:pt idx="5508">
                  <c:v>0.8048647476267784</c:v>
                </c:pt>
                <c:pt idx="5509">
                  <c:v>0.80486478458078647</c:v>
                </c:pt>
                <c:pt idx="5510">
                  <c:v>0.80486562132169381</c:v>
                </c:pt>
                <c:pt idx="5511">
                  <c:v>0.80486669510492437</c:v>
                </c:pt>
                <c:pt idx="5512">
                  <c:v>0.80486716073361375</c:v>
                </c:pt>
                <c:pt idx="5513">
                  <c:v>0.80486733559771917</c:v>
                </c:pt>
                <c:pt idx="5514">
                  <c:v>0.8048684501811616</c:v>
                </c:pt>
                <c:pt idx="5515">
                  <c:v>0.80487003008110602</c:v>
                </c:pt>
                <c:pt idx="5516">
                  <c:v>0.80487094923373326</c:v>
                </c:pt>
                <c:pt idx="5517">
                  <c:v>0.80487160938941416</c:v>
                </c:pt>
                <c:pt idx="5518">
                  <c:v>0.80487217243193276</c:v>
                </c:pt>
                <c:pt idx="5519">
                  <c:v>0.80487244758270071</c:v>
                </c:pt>
                <c:pt idx="5520">
                  <c:v>0.80487271169710872</c:v>
                </c:pt>
                <c:pt idx="5521">
                  <c:v>0.80487374575062298</c:v>
                </c:pt>
                <c:pt idx="5522">
                  <c:v>0.80487428704880337</c:v>
                </c:pt>
                <c:pt idx="5523">
                  <c:v>0.80487432042399942</c:v>
                </c:pt>
                <c:pt idx="5524">
                  <c:v>0.80487464475380144</c:v>
                </c:pt>
                <c:pt idx="5525">
                  <c:v>0.80487520668842327</c:v>
                </c:pt>
                <c:pt idx="5526">
                  <c:v>0.80487550197481661</c:v>
                </c:pt>
                <c:pt idx="5527">
                  <c:v>0.80487590403670506</c:v>
                </c:pt>
                <c:pt idx="5528">
                  <c:v>0.80487666972604921</c:v>
                </c:pt>
                <c:pt idx="5529">
                  <c:v>0.8048767394473022</c:v>
                </c:pt>
                <c:pt idx="5530">
                  <c:v>0.80487712115553989</c:v>
                </c:pt>
                <c:pt idx="5531">
                  <c:v>0.80487743162367142</c:v>
                </c:pt>
                <c:pt idx="5532">
                  <c:v>0.80487807210049245</c:v>
                </c:pt>
                <c:pt idx="5533">
                  <c:v>0.80487889795414191</c:v>
                </c:pt>
                <c:pt idx="5534">
                  <c:v>0.80487914598253996</c:v>
                </c:pt>
                <c:pt idx="5535">
                  <c:v>0.80487922859784056</c:v>
                </c:pt>
                <c:pt idx="5536">
                  <c:v>0.80487955004203082</c:v>
                </c:pt>
                <c:pt idx="5537">
                  <c:v>0.80488050012988843</c:v>
                </c:pt>
                <c:pt idx="5538">
                  <c:v>0.80488054405996712</c:v>
                </c:pt>
                <c:pt idx="5539">
                  <c:v>0.80488089231933913</c:v>
                </c:pt>
                <c:pt idx="5540">
                  <c:v>0.80488149582884683</c:v>
                </c:pt>
                <c:pt idx="5541">
                  <c:v>0.8048823273385326</c:v>
                </c:pt>
                <c:pt idx="5542">
                  <c:v>0.80488264747961913</c:v>
                </c:pt>
                <c:pt idx="5543">
                  <c:v>0.80488264748255411</c:v>
                </c:pt>
                <c:pt idx="5544">
                  <c:v>0.80488369893143741</c:v>
                </c:pt>
                <c:pt idx="5545">
                  <c:v>0.80488417818602143</c:v>
                </c:pt>
                <c:pt idx="5546">
                  <c:v>0.80488464683527461</c:v>
                </c:pt>
                <c:pt idx="5547">
                  <c:v>0.80488495851216868</c:v>
                </c:pt>
                <c:pt idx="5548">
                  <c:v>0.80488572146217163</c:v>
                </c:pt>
                <c:pt idx="5549">
                  <c:v>0.80488751388281132</c:v>
                </c:pt>
                <c:pt idx="5550">
                  <c:v>0.80488890794739376</c:v>
                </c:pt>
                <c:pt idx="5551">
                  <c:v>0.80488926022554974</c:v>
                </c:pt>
                <c:pt idx="5552">
                  <c:v>0.80489013458065606</c:v>
                </c:pt>
                <c:pt idx="5553">
                  <c:v>0.80489034255513259</c:v>
                </c:pt>
                <c:pt idx="5554">
                  <c:v>0.80489061350980173</c:v>
                </c:pt>
                <c:pt idx="5555">
                  <c:v>0.80489127451017883</c:v>
                </c:pt>
                <c:pt idx="5556">
                  <c:v>0.80489192234445406</c:v>
                </c:pt>
                <c:pt idx="5557">
                  <c:v>0.80489238152443887</c:v>
                </c:pt>
                <c:pt idx="5558">
                  <c:v>0.80489284143440021</c:v>
                </c:pt>
                <c:pt idx="5559">
                  <c:v>0.80489340466069481</c:v>
                </c:pt>
                <c:pt idx="5560">
                  <c:v>0.80489431200959238</c:v>
                </c:pt>
                <c:pt idx="5561">
                  <c:v>0.80489491598212926</c:v>
                </c:pt>
                <c:pt idx="5562">
                  <c:v>0.80489507608818212</c:v>
                </c:pt>
                <c:pt idx="5563">
                  <c:v>0.8048955672852609</c:v>
                </c:pt>
                <c:pt idx="5564">
                  <c:v>0.80489617902184341</c:v>
                </c:pt>
                <c:pt idx="5565">
                  <c:v>0.804896536701728</c:v>
                </c:pt>
                <c:pt idx="5566">
                  <c:v>0.80489709859784908</c:v>
                </c:pt>
                <c:pt idx="5567">
                  <c:v>0.80489739386212178</c:v>
                </c:pt>
                <c:pt idx="5568">
                  <c:v>0.80489901293818644</c:v>
                </c:pt>
                <c:pt idx="5569">
                  <c:v>0.80490036552042787</c:v>
                </c:pt>
                <c:pt idx="5570">
                  <c:v>0.80490069895684524</c:v>
                </c:pt>
                <c:pt idx="5571">
                  <c:v>0.80490144165543254</c:v>
                </c:pt>
                <c:pt idx="5572">
                  <c:v>0.80490224500997143</c:v>
                </c:pt>
                <c:pt idx="5573">
                  <c:v>0.80490231441775162</c:v>
                </c:pt>
                <c:pt idx="5574">
                  <c:v>0.80490239167777611</c:v>
                </c:pt>
                <c:pt idx="5575">
                  <c:v>0.80490278383903813</c:v>
                </c:pt>
                <c:pt idx="5576">
                  <c:v>0.80490338730739019</c:v>
                </c:pt>
                <c:pt idx="5577">
                  <c:v>0.80490410533892198</c:v>
                </c:pt>
                <c:pt idx="5578">
                  <c:v>0.80490411485942337</c:v>
                </c:pt>
                <c:pt idx="5579">
                  <c:v>0.80490503997313767</c:v>
                </c:pt>
                <c:pt idx="5580">
                  <c:v>0.80490503997931639</c:v>
                </c:pt>
                <c:pt idx="5581">
                  <c:v>0.80490599483543246</c:v>
                </c:pt>
                <c:pt idx="5582">
                  <c:v>0.80490606948739429</c:v>
                </c:pt>
                <c:pt idx="5583">
                  <c:v>0.80490683743868852</c:v>
                </c:pt>
                <c:pt idx="5584">
                  <c:v>0.80490827442146817</c:v>
                </c:pt>
                <c:pt idx="5585">
                  <c:v>0.80491079892620132</c:v>
                </c:pt>
                <c:pt idx="5586">
                  <c:v>0.804910921997541</c:v>
                </c:pt>
                <c:pt idx="5587">
                  <c:v>0.8049111511774496</c:v>
                </c:pt>
                <c:pt idx="5588">
                  <c:v>0.80491192730400873</c:v>
                </c:pt>
                <c:pt idx="5589">
                  <c:v>0.8049120254700427</c:v>
                </c:pt>
                <c:pt idx="5590">
                  <c:v>0.80491250436652528</c:v>
                </c:pt>
                <c:pt idx="5591">
                  <c:v>0.80491256686018753</c:v>
                </c:pt>
                <c:pt idx="5592">
                  <c:v>0.80491316532470125</c:v>
                </c:pt>
                <c:pt idx="5593">
                  <c:v>0.8049142722605821</c:v>
                </c:pt>
                <c:pt idx="5594">
                  <c:v>0.80491472765938976</c:v>
                </c:pt>
                <c:pt idx="5595">
                  <c:v>0.80491529533282236</c:v>
                </c:pt>
                <c:pt idx="5596">
                  <c:v>0.8049162026169534</c:v>
                </c:pt>
                <c:pt idx="5597">
                  <c:v>0.80491696664343371</c:v>
                </c:pt>
                <c:pt idx="5598">
                  <c:v>0.80491737864986779</c:v>
                </c:pt>
                <c:pt idx="5599">
                  <c:v>0.80492178455063224</c:v>
                </c:pt>
                <c:pt idx="5600">
                  <c:v>0.80492258913148329</c:v>
                </c:pt>
                <c:pt idx="5601">
                  <c:v>0.80492276829117482</c:v>
                </c:pt>
                <c:pt idx="5602">
                  <c:v>0.80492378757110894</c:v>
                </c:pt>
                <c:pt idx="5603">
                  <c:v>0.80492420448220936</c:v>
                </c:pt>
                <c:pt idx="5604">
                  <c:v>0.80492504792511266</c:v>
                </c:pt>
                <c:pt idx="5605">
                  <c:v>0.80492599527834707</c:v>
                </c:pt>
                <c:pt idx="5606">
                  <c:v>0.80492600479531706</c:v>
                </c:pt>
                <c:pt idx="5607">
                  <c:v>0.80492872719465458</c:v>
                </c:pt>
                <c:pt idx="5608">
                  <c:v>0.80492874486704746</c:v>
                </c:pt>
                <c:pt idx="5609">
                  <c:v>0.80493016407942442</c:v>
                </c:pt>
                <c:pt idx="5610">
                  <c:v>0.80493018563367769</c:v>
                </c:pt>
                <c:pt idx="5611">
                  <c:v>0.80493049505830161</c:v>
                </c:pt>
                <c:pt idx="5612">
                  <c:v>0.80493108853555284</c:v>
                </c:pt>
                <c:pt idx="5613">
                  <c:v>0.80493186743408685</c:v>
                </c:pt>
                <c:pt idx="5614">
                  <c:v>0.80493377756014373</c:v>
                </c:pt>
                <c:pt idx="5615">
                  <c:v>0.80493381670705189</c:v>
                </c:pt>
                <c:pt idx="5616">
                  <c:v>0.80493441791791565</c:v>
                </c:pt>
                <c:pt idx="5617">
                  <c:v>0.80493445622537152</c:v>
                </c:pt>
                <c:pt idx="5618">
                  <c:v>0.80493501751883334</c:v>
                </c:pt>
                <c:pt idx="5619">
                  <c:v>0.80493661687286788</c:v>
                </c:pt>
                <c:pt idx="5620">
                  <c:v>0.80493801222179895</c:v>
                </c:pt>
                <c:pt idx="5621">
                  <c:v>0.80493869079992708</c:v>
                </c:pt>
                <c:pt idx="5622">
                  <c:v>0.80493925374249942</c:v>
                </c:pt>
                <c:pt idx="5623">
                  <c:v>0.80493932462916051</c:v>
                </c:pt>
                <c:pt idx="5624">
                  <c:v>0.80493979289380435</c:v>
                </c:pt>
                <c:pt idx="5625">
                  <c:v>0.80494082672769673</c:v>
                </c:pt>
                <c:pt idx="5626">
                  <c:v>0.80494140128567104</c:v>
                </c:pt>
                <c:pt idx="5627">
                  <c:v>0.80494298456742519</c:v>
                </c:pt>
                <c:pt idx="5628">
                  <c:v>0.80494367328709349</c:v>
                </c:pt>
                <c:pt idx="5629">
                  <c:v>0.80494441525772131</c:v>
                </c:pt>
                <c:pt idx="5630">
                  <c:v>0.80494451183514648</c:v>
                </c:pt>
                <c:pt idx="5631">
                  <c:v>0.80494515217694151</c:v>
                </c:pt>
                <c:pt idx="5632">
                  <c:v>0.80494567616518098</c:v>
                </c:pt>
                <c:pt idx="5633">
                  <c:v>0.80494597785917121</c:v>
                </c:pt>
                <c:pt idx="5634">
                  <c:v>0.804946308429072</c:v>
                </c:pt>
                <c:pt idx="5635">
                  <c:v>0.80494762361862826</c:v>
                </c:pt>
                <c:pt idx="5636">
                  <c:v>0.80494792611527377</c:v>
                </c:pt>
                <c:pt idx="5637">
                  <c:v>0.80494819766056169</c:v>
                </c:pt>
                <c:pt idx="5638">
                  <c:v>0.80494819766056169</c:v>
                </c:pt>
                <c:pt idx="5639">
                  <c:v>0.80494819767828263</c:v>
                </c:pt>
                <c:pt idx="5640">
                  <c:v>0.80494933249537814</c:v>
                </c:pt>
                <c:pt idx="5641">
                  <c:v>0.80494940652450542</c:v>
                </c:pt>
                <c:pt idx="5642">
                  <c:v>0.80494959594065629</c:v>
                </c:pt>
                <c:pt idx="5643">
                  <c:v>0.80495028524863821</c:v>
                </c:pt>
                <c:pt idx="5644">
                  <c:v>0.80495077782840996</c:v>
                </c:pt>
                <c:pt idx="5645">
                  <c:v>0.80495156079891095</c:v>
                </c:pt>
                <c:pt idx="5646">
                  <c:v>0.80495172553766581</c:v>
                </c:pt>
                <c:pt idx="5647">
                  <c:v>0.8049520371458978</c:v>
                </c:pt>
                <c:pt idx="5648">
                  <c:v>0.80495207379132849</c:v>
                </c:pt>
                <c:pt idx="5649">
                  <c:v>0.80495297663377874</c:v>
                </c:pt>
                <c:pt idx="5650">
                  <c:v>0.8049537554784576</c:v>
                </c:pt>
                <c:pt idx="5651">
                  <c:v>0.80495459198717778</c:v>
                </c:pt>
                <c:pt idx="5652">
                  <c:v>0.80495566547277941</c:v>
                </c:pt>
                <c:pt idx="5653">
                  <c:v>0.80495630578831256</c:v>
                </c:pt>
                <c:pt idx="5654">
                  <c:v>0.80495691760692911</c:v>
                </c:pt>
                <c:pt idx="5655">
                  <c:v>0.80495742006361715</c:v>
                </c:pt>
                <c:pt idx="5656">
                  <c:v>0.80495805725068226</c:v>
                </c:pt>
                <c:pt idx="5657">
                  <c:v>0.80495910249505176</c:v>
                </c:pt>
                <c:pt idx="5658">
                  <c:v>0.80495991842296899</c:v>
                </c:pt>
                <c:pt idx="5659">
                  <c:v>0.80496114128158347</c:v>
                </c:pt>
                <c:pt idx="5660">
                  <c:v>0.80496168039755234</c:v>
                </c:pt>
                <c:pt idx="5661">
                  <c:v>0.8049632553128494</c:v>
                </c:pt>
                <c:pt idx="5662">
                  <c:v>0.80496361291856411</c:v>
                </c:pt>
                <c:pt idx="5663">
                  <c:v>0.80496417469739079</c:v>
                </c:pt>
                <c:pt idx="5664">
                  <c:v>0.80496446990156811</c:v>
                </c:pt>
                <c:pt idx="5665">
                  <c:v>0.80496608863454222</c:v>
                </c:pt>
                <c:pt idx="5666">
                  <c:v>0.80496630245047607</c:v>
                </c:pt>
                <c:pt idx="5667">
                  <c:v>0.80496659339688448</c:v>
                </c:pt>
                <c:pt idx="5668">
                  <c:v>0.80496697815174834</c:v>
                </c:pt>
                <c:pt idx="5669">
                  <c:v>0.80496703931510305</c:v>
                </c:pt>
                <c:pt idx="5670">
                  <c:v>0.80496786493956574</c:v>
                </c:pt>
                <c:pt idx="5671">
                  <c:v>0.80496811290028092</c:v>
                </c:pt>
                <c:pt idx="5672">
                  <c:v>0.80496815922739917</c:v>
                </c:pt>
                <c:pt idx="5673">
                  <c:v>0.80496819549268084</c:v>
                </c:pt>
                <c:pt idx="5674">
                  <c:v>0.80496851140618264</c:v>
                </c:pt>
                <c:pt idx="5675">
                  <c:v>0.80496946667147007</c:v>
                </c:pt>
                <c:pt idx="5676">
                  <c:v>0.80496985875194293</c:v>
                </c:pt>
                <c:pt idx="5677">
                  <c:v>0.80497046209416179</c:v>
                </c:pt>
                <c:pt idx="5678">
                  <c:v>0.80497129337388973</c:v>
                </c:pt>
                <c:pt idx="5679">
                  <c:v>0.80497266458712868</c:v>
                </c:pt>
                <c:pt idx="5680">
                  <c:v>0.8049731437088653</c:v>
                </c:pt>
                <c:pt idx="5681">
                  <c:v>0.80497361222740993</c:v>
                </c:pt>
                <c:pt idx="5682">
                  <c:v>0.80497386089037892</c:v>
                </c:pt>
                <c:pt idx="5683">
                  <c:v>0.80497479123007332</c:v>
                </c:pt>
                <c:pt idx="5684">
                  <c:v>0.8049764784799347</c:v>
                </c:pt>
                <c:pt idx="5685">
                  <c:v>0.80497682502777346</c:v>
                </c:pt>
                <c:pt idx="5686">
                  <c:v>0.80497787215914873</c:v>
                </c:pt>
                <c:pt idx="5687">
                  <c:v>0.80497822433912014</c:v>
                </c:pt>
                <c:pt idx="5688">
                  <c:v>0.80497930636920945</c:v>
                </c:pt>
                <c:pt idx="5689">
                  <c:v>0.80497957724770264</c:v>
                </c:pt>
                <c:pt idx="5690">
                  <c:v>0.80497994351280555</c:v>
                </c:pt>
                <c:pt idx="5691">
                  <c:v>0.80498023806537922</c:v>
                </c:pt>
                <c:pt idx="5692">
                  <c:v>0.80498134477223615</c:v>
                </c:pt>
                <c:pt idx="5693">
                  <c:v>0.80498236762593711</c:v>
                </c:pt>
                <c:pt idx="5694">
                  <c:v>0.80498327472277587</c:v>
                </c:pt>
                <c:pt idx="5695">
                  <c:v>0.80498387852788589</c:v>
                </c:pt>
                <c:pt idx="5696">
                  <c:v>0.80498412046237622</c:v>
                </c:pt>
                <c:pt idx="5697">
                  <c:v>0.80498445051222145</c:v>
                </c:pt>
                <c:pt idx="5698">
                  <c:v>0.80498514121747544</c:v>
                </c:pt>
                <c:pt idx="5699">
                  <c:v>0.80498541946825131</c:v>
                </c:pt>
                <c:pt idx="5700">
                  <c:v>0.80498549879807157</c:v>
                </c:pt>
                <c:pt idx="5701">
                  <c:v>0.80498613305124422</c:v>
                </c:pt>
                <c:pt idx="5702">
                  <c:v>0.80498635572044919</c:v>
                </c:pt>
                <c:pt idx="5703">
                  <c:v>0.80498797434875446</c:v>
                </c:pt>
                <c:pt idx="5704">
                  <c:v>0.80498802338854614</c:v>
                </c:pt>
                <c:pt idx="5705">
                  <c:v>0.80498847907089588</c:v>
                </c:pt>
                <c:pt idx="5706">
                  <c:v>0.80498877220198439</c:v>
                </c:pt>
                <c:pt idx="5707">
                  <c:v>0.80498886380527512</c:v>
                </c:pt>
                <c:pt idx="5708">
                  <c:v>0.80498965990002047</c:v>
                </c:pt>
                <c:pt idx="5709">
                  <c:v>0.80498999847639241</c:v>
                </c:pt>
                <c:pt idx="5710">
                  <c:v>0.80499116129688253</c:v>
                </c:pt>
                <c:pt idx="5711">
                  <c:v>0.80499127491309364</c:v>
                </c:pt>
                <c:pt idx="5712">
                  <c:v>0.80499135215090001</c:v>
                </c:pt>
                <c:pt idx="5713">
                  <c:v>0.80499192569020317</c:v>
                </c:pt>
                <c:pt idx="5714">
                  <c:v>0.80499211818292216</c:v>
                </c:pt>
                <c:pt idx="5715">
                  <c:v>0.80499495430941936</c:v>
                </c:pt>
                <c:pt idx="5716">
                  <c:v>0.80499579668015409</c:v>
                </c:pt>
                <c:pt idx="5717">
                  <c:v>0.80499723326456951</c:v>
                </c:pt>
                <c:pt idx="5718">
                  <c:v>0.80499756417719537</c:v>
                </c:pt>
                <c:pt idx="5719">
                  <c:v>0.80499909357727262</c:v>
                </c:pt>
                <c:pt idx="5720">
                  <c:v>0.80499924636588993</c:v>
                </c:pt>
                <c:pt idx="5721">
                  <c:v>0.80499924638360798</c:v>
                </c:pt>
                <c:pt idx="5722">
                  <c:v>0.80499924638360798</c:v>
                </c:pt>
                <c:pt idx="5723">
                  <c:v>0.8049997570694406</c:v>
                </c:pt>
                <c:pt idx="5724">
                  <c:v>0.80500088513336354</c:v>
                </c:pt>
                <c:pt idx="5725">
                  <c:v>0.80500146203589862</c:v>
                </c:pt>
                <c:pt idx="5726">
                  <c:v>0.80500152451330342</c:v>
                </c:pt>
                <c:pt idx="5727">
                  <c:v>0.80500322943984015</c:v>
                </c:pt>
                <c:pt idx="5728">
                  <c:v>0.80500346948324897</c:v>
                </c:pt>
                <c:pt idx="5729">
                  <c:v>0.80500368471266193</c:v>
                </c:pt>
                <c:pt idx="5730">
                  <c:v>0.80500409664750894</c:v>
                </c:pt>
                <c:pt idx="5731">
                  <c:v>0.80500425222951932</c:v>
                </c:pt>
                <c:pt idx="5732">
                  <c:v>0.80500507976638869</c:v>
                </c:pt>
                <c:pt idx="5733">
                  <c:v>0.80500515926158833</c:v>
                </c:pt>
                <c:pt idx="5734">
                  <c:v>0.80500633496793095</c:v>
                </c:pt>
                <c:pt idx="5735">
                  <c:v>0.80501005107727808</c:v>
                </c:pt>
                <c:pt idx="5736">
                  <c:v>0.80501065636283076</c:v>
                </c:pt>
                <c:pt idx="5737">
                  <c:v>0.80501154400606434</c:v>
                </c:pt>
                <c:pt idx="5738">
                  <c:v>0.80501172311501712</c:v>
                </c:pt>
                <c:pt idx="5739">
                  <c:v>0.80501211757970448</c:v>
                </c:pt>
                <c:pt idx="5740">
                  <c:v>0.80501274211236584</c:v>
                </c:pt>
                <c:pt idx="5741">
                  <c:v>0.80501287032498836</c:v>
                </c:pt>
                <c:pt idx="5742">
                  <c:v>0.80501315890894598</c:v>
                </c:pt>
                <c:pt idx="5743">
                  <c:v>0.8050140021172757</c:v>
                </c:pt>
                <c:pt idx="5744">
                  <c:v>0.80501499158741374</c:v>
                </c:pt>
                <c:pt idx="5745">
                  <c:v>0.80501759720295163</c:v>
                </c:pt>
                <c:pt idx="5746">
                  <c:v>0.805017680367485</c:v>
                </c:pt>
                <c:pt idx="5747">
                  <c:v>0.80501862551121683</c:v>
                </c:pt>
                <c:pt idx="5748">
                  <c:v>0.8050191168538785</c:v>
                </c:pt>
                <c:pt idx="5749">
                  <c:v>0.80501913840108785</c:v>
                </c:pt>
                <c:pt idx="5750">
                  <c:v>0.80501944774032441</c:v>
                </c:pt>
                <c:pt idx="5751">
                  <c:v>0.80501955686285609</c:v>
                </c:pt>
                <c:pt idx="5752">
                  <c:v>0.80502004105303326</c:v>
                </c:pt>
                <c:pt idx="5753">
                  <c:v>0.80502078280034617</c:v>
                </c:pt>
                <c:pt idx="5754">
                  <c:v>0.80502272933168117</c:v>
                </c:pt>
                <c:pt idx="5755">
                  <c:v>0.80502276846773602</c:v>
                </c:pt>
                <c:pt idx="5756">
                  <c:v>0.80502336951217901</c:v>
                </c:pt>
                <c:pt idx="5757">
                  <c:v>0.80502340780981396</c:v>
                </c:pt>
                <c:pt idx="5758">
                  <c:v>0.80502396894711969</c:v>
                </c:pt>
                <c:pt idx="5759">
                  <c:v>0.80502461489574839</c:v>
                </c:pt>
                <c:pt idx="5760">
                  <c:v>0.8050252614264416</c:v>
                </c:pt>
                <c:pt idx="5761">
                  <c:v>0.80502540133138312</c:v>
                </c:pt>
                <c:pt idx="5762">
                  <c:v>0.80502556785745338</c:v>
                </c:pt>
                <c:pt idx="5763">
                  <c:v>0.80502696282031327</c:v>
                </c:pt>
                <c:pt idx="5764">
                  <c:v>0.80502820399572284</c:v>
                </c:pt>
                <c:pt idx="5765">
                  <c:v>0.80502874299780769</c:v>
                </c:pt>
                <c:pt idx="5766">
                  <c:v>0.80502977654585661</c:v>
                </c:pt>
                <c:pt idx="5767">
                  <c:v>0.80503336408090553</c:v>
                </c:pt>
                <c:pt idx="5768">
                  <c:v>0.80503410079500193</c:v>
                </c:pt>
                <c:pt idx="5769">
                  <c:v>0.80503492624802775</c:v>
                </c:pt>
                <c:pt idx="5770">
                  <c:v>0.80503493891981426</c:v>
                </c:pt>
                <c:pt idx="5771">
                  <c:v>0.80503525672733911</c:v>
                </c:pt>
                <c:pt idx="5772">
                  <c:v>0.80503657155170072</c:v>
                </c:pt>
                <c:pt idx="5773">
                  <c:v>0.80503687396500456</c:v>
                </c:pt>
                <c:pt idx="5774">
                  <c:v>0.80503714543393468</c:v>
                </c:pt>
                <c:pt idx="5775">
                  <c:v>0.8050382799540905</c:v>
                </c:pt>
                <c:pt idx="5776">
                  <c:v>0.8050383539632251</c:v>
                </c:pt>
                <c:pt idx="5777">
                  <c:v>0.80503972488743702</c:v>
                </c:pt>
                <c:pt idx="5778">
                  <c:v>0.8050402039090031</c:v>
                </c:pt>
                <c:pt idx="5779">
                  <c:v>0.80504050764083956</c:v>
                </c:pt>
                <c:pt idx="5780">
                  <c:v>0.8050409209452698</c:v>
                </c:pt>
                <c:pt idx="5781">
                  <c:v>0.80504102048994797</c:v>
                </c:pt>
                <c:pt idx="5782">
                  <c:v>0.80504174643751591</c:v>
                </c:pt>
                <c:pt idx="5783">
                  <c:v>0.80504192308246203</c:v>
                </c:pt>
                <c:pt idx="5784">
                  <c:v>0.8050426647769986</c:v>
                </c:pt>
                <c:pt idx="5785">
                  <c:v>0.80504353798755779</c:v>
                </c:pt>
                <c:pt idx="5786">
                  <c:v>0.80504461117550541</c:v>
                </c:pt>
                <c:pt idx="5787">
                  <c:v>0.8050458507092344</c:v>
                </c:pt>
                <c:pt idx="5788">
                  <c:v>0.80504700229127668</c:v>
                </c:pt>
                <c:pt idx="5789">
                  <c:v>0.80504886294695566</c:v>
                </c:pt>
                <c:pt idx="5790">
                  <c:v>0.80505036046631573</c:v>
                </c:pt>
                <c:pt idx="5791">
                  <c:v>0.80505062443270092</c:v>
                </c:pt>
                <c:pt idx="5792">
                  <c:v>0.8050510908170454</c:v>
                </c:pt>
                <c:pt idx="5793">
                  <c:v>0.80505109651418016</c:v>
                </c:pt>
                <c:pt idx="5794">
                  <c:v>0.80505219891155777</c:v>
                </c:pt>
                <c:pt idx="5795">
                  <c:v>0.80505247710533201</c:v>
                </c:pt>
                <c:pt idx="5796">
                  <c:v>0.80505255641797924</c:v>
                </c:pt>
                <c:pt idx="5797">
                  <c:v>0.80505319054030089</c:v>
                </c:pt>
                <c:pt idx="5798">
                  <c:v>0.80505341316295109</c:v>
                </c:pt>
                <c:pt idx="5799">
                  <c:v>0.80505464994937892</c:v>
                </c:pt>
                <c:pt idx="5800">
                  <c:v>0.80505503144812951</c:v>
                </c:pt>
                <c:pt idx="5801">
                  <c:v>0.80505508048001673</c:v>
                </c:pt>
                <c:pt idx="5802">
                  <c:v>0.80505524520477345</c:v>
                </c:pt>
                <c:pt idx="5803">
                  <c:v>0.80505534447159555</c:v>
                </c:pt>
                <c:pt idx="5804">
                  <c:v>0.80505553606943681</c:v>
                </c:pt>
                <c:pt idx="5805">
                  <c:v>0.80505592071867804</c:v>
                </c:pt>
                <c:pt idx="5806">
                  <c:v>0.80505638337268548</c:v>
                </c:pt>
                <c:pt idx="5807">
                  <c:v>0.80505705515255122</c:v>
                </c:pt>
                <c:pt idx="5808">
                  <c:v>0.80505745898669345</c:v>
                </c:pt>
                <c:pt idx="5809">
                  <c:v>0.8050580517192647</c:v>
                </c:pt>
                <c:pt idx="5810">
                  <c:v>0.80505826195196317</c:v>
                </c:pt>
                <c:pt idx="5811">
                  <c:v>0.8050584085475454</c:v>
                </c:pt>
                <c:pt idx="5812">
                  <c:v>0.80505880051902712</c:v>
                </c:pt>
                <c:pt idx="5813">
                  <c:v>0.80506013089220352</c:v>
                </c:pt>
                <c:pt idx="5814">
                  <c:v>0.80506023474369004</c:v>
                </c:pt>
                <c:pt idx="5815">
                  <c:v>0.80506160557722639</c:v>
                </c:pt>
                <c:pt idx="5816">
                  <c:v>0.80506208456610173</c:v>
                </c:pt>
                <c:pt idx="5817">
                  <c:v>0.80506280154767429</c:v>
                </c:pt>
                <c:pt idx="5818">
                  <c:v>0.80506342793918217</c:v>
                </c:pt>
                <c:pt idx="5819">
                  <c:v>0.80506362698502443</c:v>
                </c:pt>
                <c:pt idx="5820">
                  <c:v>0.80506466185971182</c:v>
                </c:pt>
                <c:pt idx="5821">
                  <c:v>0.80506541841136348</c:v>
                </c:pt>
                <c:pt idx="5822">
                  <c:v>0.80506681170516781</c:v>
                </c:pt>
                <c:pt idx="5823">
                  <c:v>0.80506851631982002</c:v>
                </c:pt>
                <c:pt idx="5824">
                  <c:v>0.80506888248442199</c:v>
                </c:pt>
                <c:pt idx="5825">
                  <c:v>0.80507028335420194</c:v>
                </c:pt>
                <c:pt idx="5826">
                  <c:v>0.8050711503758432</c:v>
                </c:pt>
                <c:pt idx="5827">
                  <c:v>0.80507130592532206</c:v>
                </c:pt>
                <c:pt idx="5828">
                  <c:v>0.80507221277007757</c:v>
                </c:pt>
                <c:pt idx="5829">
                  <c:v>0.80507297073116402</c:v>
                </c:pt>
                <c:pt idx="5830">
                  <c:v>0.80507297642502706</c:v>
                </c:pt>
                <c:pt idx="5831">
                  <c:v>0.80507305827461106</c:v>
                </c:pt>
                <c:pt idx="5832">
                  <c:v>0.80507338823292884</c:v>
                </c:pt>
                <c:pt idx="5833">
                  <c:v>0.80507407874717152</c:v>
                </c:pt>
                <c:pt idx="5834">
                  <c:v>0.80507435692051876</c:v>
                </c:pt>
                <c:pt idx="5835">
                  <c:v>0.80507443622847219</c:v>
                </c:pt>
                <c:pt idx="5836">
                  <c:v>0.80507507030535774</c:v>
                </c:pt>
                <c:pt idx="5837">
                  <c:v>0.80507529291281288</c:v>
                </c:pt>
                <c:pt idx="5838">
                  <c:v>0.80507529938881828</c:v>
                </c:pt>
                <c:pt idx="5839">
                  <c:v>0.80507580419746005</c:v>
                </c:pt>
                <c:pt idx="5840">
                  <c:v>0.80507696011896823</c:v>
                </c:pt>
                <c:pt idx="5841">
                  <c:v>0.80507741567441438</c:v>
                </c:pt>
                <c:pt idx="5842">
                  <c:v>0.80507770872421247</c:v>
                </c:pt>
                <c:pt idx="5843">
                  <c:v>0.80507780030316767</c:v>
                </c:pt>
                <c:pt idx="5844">
                  <c:v>0.8050782629255997</c:v>
                </c:pt>
                <c:pt idx="5845">
                  <c:v>0.80507859617714006</c:v>
                </c:pt>
                <c:pt idx="5846">
                  <c:v>0.80507877525333549</c:v>
                </c:pt>
                <c:pt idx="5847">
                  <c:v>0.80507916963436454</c:v>
                </c:pt>
                <c:pt idx="5848">
                  <c:v>0.80508009715656492</c:v>
                </c:pt>
                <c:pt idx="5849">
                  <c:v>0.80508014137090533</c:v>
                </c:pt>
                <c:pt idx="5850">
                  <c:v>0.80508021074233516</c:v>
                </c:pt>
                <c:pt idx="5851">
                  <c:v>0.80508028795792241</c:v>
                </c:pt>
                <c:pt idx="5852">
                  <c:v>0.80508105377757311</c:v>
                </c:pt>
                <c:pt idx="5853">
                  <c:v>0.80508200066943369</c:v>
                </c:pt>
                <c:pt idx="5854">
                  <c:v>0.80508328246297101</c:v>
                </c:pt>
                <c:pt idx="5855">
                  <c:v>0.80508388911720685</c:v>
                </c:pt>
                <c:pt idx="5856">
                  <c:v>0.80508464810825464</c:v>
                </c:pt>
                <c:pt idx="5857">
                  <c:v>0.80508616744140715</c:v>
                </c:pt>
                <c:pt idx="5858">
                  <c:v>0.80508649826159384</c:v>
                </c:pt>
                <c:pt idx="5859">
                  <c:v>0.80508802723818862</c:v>
                </c:pt>
                <c:pt idx="5860">
                  <c:v>0.8050888135333365</c:v>
                </c:pt>
                <c:pt idx="5861">
                  <c:v>0.80509039503889801</c:v>
                </c:pt>
                <c:pt idx="5862">
                  <c:v>0.80509045750004149</c:v>
                </c:pt>
                <c:pt idx="5863">
                  <c:v>0.80509216195267352</c:v>
                </c:pt>
                <c:pt idx="5864">
                  <c:v>0.80509231073374221</c:v>
                </c:pt>
                <c:pt idx="5865">
                  <c:v>0.80509261709950009</c:v>
                </c:pt>
                <c:pt idx="5866">
                  <c:v>0.80509302892090162</c:v>
                </c:pt>
                <c:pt idx="5867">
                  <c:v>0.80509318445976374</c:v>
                </c:pt>
                <c:pt idx="5868">
                  <c:v>0.80509401176712569</c:v>
                </c:pt>
                <c:pt idx="5869">
                  <c:v>0.80509409123974396</c:v>
                </c:pt>
                <c:pt idx="5870">
                  <c:v>0.80509452400545367</c:v>
                </c:pt>
                <c:pt idx="5871">
                  <c:v>0.8050952666194835</c:v>
                </c:pt>
                <c:pt idx="5872">
                  <c:v>0.80509682490426204</c:v>
                </c:pt>
                <c:pt idx="5873">
                  <c:v>0.80509739692616189</c:v>
                </c:pt>
                <c:pt idx="5874">
                  <c:v>0.80509739918643997</c:v>
                </c:pt>
                <c:pt idx="5875">
                  <c:v>0.80509743232907915</c:v>
                </c:pt>
                <c:pt idx="5876">
                  <c:v>0.80509803046410156</c:v>
                </c:pt>
                <c:pt idx="5877">
                  <c:v>0.80509803046410156</c:v>
                </c:pt>
                <c:pt idx="5878">
                  <c:v>0.80509898169819927</c:v>
                </c:pt>
                <c:pt idx="5879">
                  <c:v>0.80509958681587923</c:v>
                </c:pt>
                <c:pt idx="5880">
                  <c:v>0.80509967007929373</c:v>
                </c:pt>
                <c:pt idx="5881">
                  <c:v>0.80510065327220415</c:v>
                </c:pt>
                <c:pt idx="5882">
                  <c:v>0.80510104762775625</c:v>
                </c:pt>
                <c:pt idx="5883">
                  <c:v>0.80510293164272184</c:v>
                </c:pt>
                <c:pt idx="5884">
                  <c:v>0.80510361849145018</c:v>
                </c:pt>
                <c:pt idx="5885">
                  <c:v>0.80510392083916393</c:v>
                </c:pt>
                <c:pt idx="5886">
                  <c:v>0.80510482576742737</c:v>
                </c:pt>
                <c:pt idx="5887">
                  <c:v>0.80510516017996103</c:v>
                </c:pt>
                <c:pt idx="5888">
                  <c:v>0.80510606846360089</c:v>
                </c:pt>
                <c:pt idx="5889">
                  <c:v>0.8051060684811</c:v>
                </c:pt>
                <c:pt idx="5890">
                  <c:v>0.80510652573203079</c:v>
                </c:pt>
                <c:pt idx="5891">
                  <c:v>0.8051075537550908</c:v>
                </c:pt>
                <c:pt idx="5892">
                  <c:v>0.80510802987040608</c:v>
                </c:pt>
                <c:pt idx="5893">
                  <c:v>0.80510804496147603</c:v>
                </c:pt>
                <c:pt idx="5894">
                  <c:v>0.80510806650164124</c:v>
                </c:pt>
                <c:pt idx="5895">
                  <c:v>0.80510837575548244</c:v>
                </c:pt>
                <c:pt idx="5896">
                  <c:v>0.8051089689036347</c:v>
                </c:pt>
                <c:pt idx="5897">
                  <c:v>0.80510971044481838</c:v>
                </c:pt>
                <c:pt idx="5898">
                  <c:v>0.80511229643947069</c:v>
                </c:pt>
                <c:pt idx="5899">
                  <c:v>0.80511289570841782</c:v>
                </c:pt>
                <c:pt idx="5900">
                  <c:v>0.80511418782872268</c:v>
                </c:pt>
                <c:pt idx="5901">
                  <c:v>0.80511432769928848</c:v>
                </c:pt>
                <c:pt idx="5902">
                  <c:v>0.80511449417500991</c:v>
                </c:pt>
                <c:pt idx="5903">
                  <c:v>0.80511498886523258</c:v>
                </c:pt>
                <c:pt idx="5904">
                  <c:v>0.80511588875175821</c:v>
                </c:pt>
                <c:pt idx="5905">
                  <c:v>0.805115907316171</c:v>
                </c:pt>
                <c:pt idx="5906">
                  <c:v>0.80511740451999281</c:v>
                </c:pt>
                <c:pt idx="5907">
                  <c:v>0.80511766843469335</c:v>
                </c:pt>
                <c:pt idx="5908">
                  <c:v>0.80511796449753148</c:v>
                </c:pt>
                <c:pt idx="5909">
                  <c:v>0.80511870169687061</c:v>
                </c:pt>
                <c:pt idx="5910">
                  <c:v>0.80511927593408783</c:v>
                </c:pt>
                <c:pt idx="5911">
                  <c:v>0.80512085833782177</c:v>
                </c:pt>
                <c:pt idx="5912">
                  <c:v>0.80512169311064108</c:v>
                </c:pt>
                <c:pt idx="5913">
                  <c:v>0.80512228823684717</c:v>
                </c:pt>
                <c:pt idx="5914">
                  <c:v>0.805122384758581</c:v>
                </c:pt>
                <c:pt idx="5915">
                  <c:v>0.80512369663711025</c:v>
                </c:pt>
                <c:pt idx="5916">
                  <c:v>0.8051236966435118</c:v>
                </c:pt>
                <c:pt idx="5917">
                  <c:v>0.80512450155869852</c:v>
                </c:pt>
                <c:pt idx="5918">
                  <c:v>0.80512549481744133</c:v>
                </c:pt>
                <c:pt idx="5919">
                  <c:v>0.80512579714739663</c:v>
                </c:pt>
                <c:pt idx="5920">
                  <c:v>0.80512683259196838</c:v>
                </c:pt>
                <c:pt idx="5921">
                  <c:v>0.80512727673456908</c:v>
                </c:pt>
                <c:pt idx="5922">
                  <c:v>0.80512783770928542</c:v>
                </c:pt>
                <c:pt idx="5923">
                  <c:v>0.80512864727904798</c:v>
                </c:pt>
                <c:pt idx="5924">
                  <c:v>0.80512912616774335</c:v>
                </c:pt>
                <c:pt idx="5925">
                  <c:v>0.80512942981533087</c:v>
                </c:pt>
                <c:pt idx="5926">
                  <c:v>0.80512959446112586</c:v>
                </c:pt>
                <c:pt idx="5927">
                  <c:v>0.80512984300405332</c:v>
                </c:pt>
                <c:pt idx="5928">
                  <c:v>0.80512990589814537</c:v>
                </c:pt>
                <c:pt idx="5929">
                  <c:v>0.8051299425211198</c:v>
                </c:pt>
                <c:pt idx="5930">
                  <c:v>0.80513066826758961</c:v>
                </c:pt>
                <c:pt idx="5931">
                  <c:v>0.80513084486367059</c:v>
                </c:pt>
                <c:pt idx="5932">
                  <c:v>0.80513158635207305</c:v>
                </c:pt>
                <c:pt idx="5933">
                  <c:v>0.80513420432860294</c:v>
                </c:pt>
                <c:pt idx="5934">
                  <c:v>0.80513477140111578</c:v>
                </c:pt>
                <c:pt idx="5935">
                  <c:v>0.80513507801744122</c:v>
                </c:pt>
                <c:pt idx="5936">
                  <c:v>0.8051352858305727</c:v>
                </c:pt>
                <c:pt idx="5937">
                  <c:v>0.80513621707537375</c:v>
                </c:pt>
                <c:pt idx="5938">
                  <c:v>0.80513686441504084</c:v>
                </c:pt>
                <c:pt idx="5939">
                  <c:v>0.80513778280327819</c:v>
                </c:pt>
                <c:pt idx="5940">
                  <c:v>0.80513927990777456</c:v>
                </c:pt>
                <c:pt idx="5941">
                  <c:v>0.80513985576711833</c:v>
                </c:pt>
                <c:pt idx="5942">
                  <c:v>0.80514001005591129</c:v>
                </c:pt>
                <c:pt idx="5943">
                  <c:v>0.80514001575093186</c:v>
                </c:pt>
                <c:pt idx="5944">
                  <c:v>0.80514009758574201</c:v>
                </c:pt>
                <c:pt idx="5945">
                  <c:v>0.80514111784251452</c:v>
                </c:pt>
                <c:pt idx="5946">
                  <c:v>0.80514139595885148</c:v>
                </c:pt>
                <c:pt idx="5947">
                  <c:v>0.80514203671682394</c:v>
                </c:pt>
                <c:pt idx="5948">
                  <c:v>0.80514210919565155</c:v>
                </c:pt>
                <c:pt idx="5949">
                  <c:v>0.80514299567949466</c:v>
                </c:pt>
                <c:pt idx="5950">
                  <c:v>0.80514356819989397</c:v>
                </c:pt>
                <c:pt idx="5951">
                  <c:v>0.80514399861163777</c:v>
                </c:pt>
                <c:pt idx="5952">
                  <c:v>0.80514416329123417</c:v>
                </c:pt>
                <c:pt idx="5953">
                  <c:v>0.80514445407414681</c:v>
                </c:pt>
                <c:pt idx="5954">
                  <c:v>0.80514483861775299</c:v>
                </c:pt>
                <c:pt idx="5955">
                  <c:v>0.80514530114342309</c:v>
                </c:pt>
                <c:pt idx="5956">
                  <c:v>0.80514597273693778</c:v>
                </c:pt>
                <c:pt idx="5957">
                  <c:v>0.80514637100923192</c:v>
                </c:pt>
                <c:pt idx="5958">
                  <c:v>0.80514637645838782</c:v>
                </c:pt>
                <c:pt idx="5959">
                  <c:v>0.80514717920051604</c:v>
                </c:pt>
                <c:pt idx="5960">
                  <c:v>0.80514732575569847</c:v>
                </c:pt>
                <c:pt idx="5961">
                  <c:v>0.80514771761817894</c:v>
                </c:pt>
                <c:pt idx="5962">
                  <c:v>0.80514832062577313</c:v>
                </c:pt>
                <c:pt idx="5963">
                  <c:v>0.80514903810779392</c:v>
                </c:pt>
                <c:pt idx="5964">
                  <c:v>0.80514904762230699</c:v>
                </c:pt>
                <c:pt idx="5965">
                  <c:v>0.80514920803765955</c:v>
                </c:pt>
                <c:pt idx="5966">
                  <c:v>0.80514920803765955</c:v>
                </c:pt>
                <c:pt idx="5967">
                  <c:v>0.80514920803765955</c:v>
                </c:pt>
                <c:pt idx="5968">
                  <c:v>0.80514920803765955</c:v>
                </c:pt>
                <c:pt idx="5969">
                  <c:v>0.80514920804282131</c:v>
                </c:pt>
                <c:pt idx="5970">
                  <c:v>0.80514920804662193</c:v>
                </c:pt>
                <c:pt idx="5971">
                  <c:v>0.80514920805558221</c:v>
                </c:pt>
                <c:pt idx="5972">
                  <c:v>0.80514920805558221</c:v>
                </c:pt>
                <c:pt idx="5973">
                  <c:v>0.80514920805558221</c:v>
                </c:pt>
                <c:pt idx="5974">
                  <c:v>0.80515100075531598</c:v>
                </c:pt>
                <c:pt idx="5975">
                  <c:v>0.80515142701334297</c:v>
                </c:pt>
                <c:pt idx="5976">
                  <c:v>0.80515171753692616</c:v>
                </c:pt>
                <c:pt idx="5977">
                  <c:v>0.80515234374053335</c:v>
                </c:pt>
                <c:pt idx="5978">
                  <c:v>0.8051523437557363</c:v>
                </c:pt>
                <c:pt idx="5979">
                  <c:v>0.80515254274556258</c:v>
                </c:pt>
                <c:pt idx="5980">
                  <c:v>0.80515475873373676</c:v>
                </c:pt>
                <c:pt idx="5981">
                  <c:v>0.80515607856660665</c:v>
                </c:pt>
                <c:pt idx="5982">
                  <c:v>0.80515695219291983</c:v>
                </c:pt>
                <c:pt idx="5983">
                  <c:v>0.80515709205788732</c:v>
                </c:pt>
                <c:pt idx="5984">
                  <c:v>0.80515743072374302</c:v>
                </c:pt>
                <c:pt idx="5985">
                  <c:v>0.80515779678783184</c:v>
                </c:pt>
                <c:pt idx="5986">
                  <c:v>0.80515809117596537</c:v>
                </c:pt>
                <c:pt idx="5987">
                  <c:v>0.80515919726792551</c:v>
                </c:pt>
                <c:pt idx="5988">
                  <c:v>0.80516006405010732</c:v>
                </c:pt>
                <c:pt idx="5989">
                  <c:v>0.80516112614908431</c:v>
                </c:pt>
                <c:pt idx="5990">
                  <c:v>0.80516188390043097</c:v>
                </c:pt>
                <c:pt idx="5991">
                  <c:v>0.80516188959218271</c:v>
                </c:pt>
                <c:pt idx="5992">
                  <c:v>0.80516197141852419</c:v>
                </c:pt>
                <c:pt idx="5993">
                  <c:v>0.80516230128530508</c:v>
                </c:pt>
                <c:pt idx="5994">
                  <c:v>0.80516326970443119</c:v>
                </c:pt>
                <c:pt idx="5995">
                  <c:v>0.80516398289109503</c:v>
                </c:pt>
                <c:pt idx="5996">
                  <c:v>0.80516587218096669</c:v>
                </c:pt>
                <c:pt idx="5997">
                  <c:v>0.80516613607788257</c:v>
                </c:pt>
                <c:pt idx="5998">
                  <c:v>0.80516632760949758</c:v>
                </c:pt>
                <c:pt idx="5999">
                  <c:v>0.80516662057799671</c:v>
                </c:pt>
                <c:pt idx="6000">
                  <c:v>0.8051667038193</c:v>
                </c:pt>
                <c:pt idx="6001">
                  <c:v>0.80516671213261137</c:v>
                </c:pt>
                <c:pt idx="6002">
                  <c:v>0.80516717462670062</c:v>
                </c:pt>
                <c:pt idx="6003">
                  <c:v>0.80516750778578894</c:v>
                </c:pt>
                <c:pt idx="6004">
                  <c:v>0.80516768681123896</c:v>
                </c:pt>
                <c:pt idx="6005">
                  <c:v>0.80516808108312288</c:v>
                </c:pt>
                <c:pt idx="6006">
                  <c:v>0.80516905254981097</c:v>
                </c:pt>
                <c:pt idx="6007">
                  <c:v>0.80516977229253606</c:v>
                </c:pt>
                <c:pt idx="6008">
                  <c:v>0.80516996470368696</c:v>
                </c:pt>
                <c:pt idx="6009">
                  <c:v>0.80517091133305496</c:v>
                </c:pt>
                <c:pt idx="6010">
                  <c:v>0.8051709208440363</c:v>
                </c:pt>
                <c:pt idx="6011">
                  <c:v>0.80517137778842984</c:v>
                </c:pt>
                <c:pt idx="6012">
                  <c:v>0.80517219277151664</c:v>
                </c:pt>
                <c:pt idx="6013">
                  <c:v>0.8051727992563833</c:v>
                </c:pt>
                <c:pt idx="6014">
                  <c:v>0.80517355803792878</c:v>
                </c:pt>
                <c:pt idx="6015">
                  <c:v>0.80517364116200352</c:v>
                </c:pt>
                <c:pt idx="6016">
                  <c:v>0.80517471741341162</c:v>
                </c:pt>
                <c:pt idx="6017">
                  <c:v>0.80517471741591773</c:v>
                </c:pt>
                <c:pt idx="6018">
                  <c:v>0.80517540767730844</c:v>
                </c:pt>
                <c:pt idx="6019">
                  <c:v>0.8051767790054567</c:v>
                </c:pt>
                <c:pt idx="6020">
                  <c:v>0.80517991734226546</c:v>
                </c:pt>
                <c:pt idx="6021">
                  <c:v>0.80518121853646007</c:v>
                </c:pt>
                <c:pt idx="6022">
                  <c:v>0.80518152481748795</c:v>
                </c:pt>
                <c:pt idx="6023">
                  <c:v>0.80518193652543302</c:v>
                </c:pt>
                <c:pt idx="6024">
                  <c:v>0.80518291909897399</c:v>
                </c:pt>
                <c:pt idx="6025">
                  <c:v>0.80518417360211436</c:v>
                </c:pt>
                <c:pt idx="6026">
                  <c:v>0.80518573145562189</c:v>
                </c:pt>
                <c:pt idx="6027">
                  <c:v>0.80518630557740245</c:v>
                </c:pt>
                <c:pt idx="6028">
                  <c:v>0.80518788765009597</c:v>
                </c:pt>
                <c:pt idx="6029">
                  <c:v>0.80518849259988678</c:v>
                </c:pt>
                <c:pt idx="6030">
                  <c:v>0.80518857584126757</c:v>
                </c:pt>
                <c:pt idx="6031">
                  <c:v>0.80518941375152364</c:v>
                </c:pt>
                <c:pt idx="6032">
                  <c:v>0.80518955876032638</c:v>
                </c:pt>
                <c:pt idx="6033">
                  <c:v>0.80518995300672969</c:v>
                </c:pt>
                <c:pt idx="6034">
                  <c:v>0.80519057719241571</c:v>
                </c:pt>
                <c:pt idx="6035">
                  <c:v>0.80519183649903858</c:v>
                </c:pt>
                <c:pt idx="6036">
                  <c:v>0.8051925231573972</c:v>
                </c:pt>
                <c:pt idx="6037">
                  <c:v>0.80519282542175763</c:v>
                </c:pt>
                <c:pt idx="6038">
                  <c:v>0.80519373009827788</c:v>
                </c:pt>
                <c:pt idx="6039">
                  <c:v>0.80519406441869323</c:v>
                </c:pt>
                <c:pt idx="6040">
                  <c:v>0.80519497244925931</c:v>
                </c:pt>
                <c:pt idx="6041">
                  <c:v>0.80519537765519078</c:v>
                </c:pt>
                <c:pt idx="6042">
                  <c:v>0.80519542959188228</c:v>
                </c:pt>
                <c:pt idx="6043">
                  <c:v>0.80519645732970913</c:v>
                </c:pt>
                <c:pt idx="6044">
                  <c:v>0.80519662194457919</c:v>
                </c:pt>
                <c:pt idx="6045">
                  <c:v>0.80519693331292452</c:v>
                </c:pt>
                <c:pt idx="6046">
                  <c:v>0.80519696993292889</c:v>
                </c:pt>
                <c:pt idx="6047">
                  <c:v>0.80519727910136318</c:v>
                </c:pt>
                <c:pt idx="6048">
                  <c:v>0.80519861341997523</c:v>
                </c:pt>
                <c:pt idx="6049">
                  <c:v>0.8051986503351537</c:v>
                </c:pt>
                <c:pt idx="6050">
                  <c:v>0.80520022474494568</c:v>
                </c:pt>
                <c:pt idx="6051">
                  <c:v>0.80520022474494568</c:v>
                </c:pt>
                <c:pt idx="6052">
                  <c:v>0.80520022475337294</c:v>
                </c:pt>
                <c:pt idx="6053">
                  <c:v>0.80520022475390673</c:v>
                </c:pt>
                <c:pt idx="6054">
                  <c:v>0.80520022475390673</c:v>
                </c:pt>
                <c:pt idx="6055">
                  <c:v>0.80520022476286557</c:v>
                </c:pt>
                <c:pt idx="6056">
                  <c:v>0.80520022476286557</c:v>
                </c:pt>
                <c:pt idx="6057">
                  <c:v>0.80520055887148567</c:v>
                </c:pt>
                <c:pt idx="6058">
                  <c:v>0.80520179780031864</c:v>
                </c:pt>
                <c:pt idx="6059">
                  <c:v>0.80520231211980409</c:v>
                </c:pt>
                <c:pt idx="6060">
                  <c:v>0.80520308956157105</c:v>
                </c:pt>
                <c:pt idx="6061">
                  <c:v>0.80520335994593628</c:v>
                </c:pt>
                <c:pt idx="6062">
                  <c:v>0.80520335996364301</c:v>
                </c:pt>
                <c:pt idx="6063">
                  <c:v>0.80520389037635154</c:v>
                </c:pt>
                <c:pt idx="6064">
                  <c:v>0.80520479001372158</c:v>
                </c:pt>
                <c:pt idx="6065">
                  <c:v>0.80520480857244958</c:v>
                </c:pt>
                <c:pt idx="6066">
                  <c:v>0.80520603049844586</c:v>
                </c:pt>
                <c:pt idx="6067">
                  <c:v>0.80520630536137738</c:v>
                </c:pt>
                <c:pt idx="6068">
                  <c:v>0.80520656920205047</c:v>
                </c:pt>
                <c:pt idx="6069">
                  <c:v>0.80520760217832688</c:v>
                </c:pt>
                <c:pt idx="6070">
                  <c:v>0.80520817625514196</c:v>
                </c:pt>
                <c:pt idx="6071">
                  <c:v>0.80520906159672967</c:v>
                </c:pt>
                <c:pt idx="6072">
                  <c:v>0.8052097582198019</c:v>
                </c:pt>
                <c:pt idx="6073">
                  <c:v>0.80521059276099338</c:v>
                </c:pt>
                <c:pt idx="6074">
                  <c:v>0.80521097407049558</c:v>
                </c:pt>
                <c:pt idx="6075">
                  <c:v>0.8052111877231336</c:v>
                </c:pt>
                <c:pt idx="6076">
                  <c:v>0.8052112842170176</c:v>
                </c:pt>
                <c:pt idx="6077">
                  <c:v>0.80521192402692376</c:v>
                </c:pt>
                <c:pt idx="6078">
                  <c:v>0.80521274902147688</c:v>
                </c:pt>
                <c:pt idx="6079">
                  <c:v>0.80521307931958186</c:v>
                </c:pt>
                <c:pt idx="6080">
                  <c:v>0.80521340043017531</c:v>
                </c:pt>
                <c:pt idx="6081">
                  <c:v>0.80521439341344025</c:v>
                </c:pt>
                <c:pt idx="6082">
                  <c:v>0.80521474131112369</c:v>
                </c:pt>
                <c:pt idx="6083">
                  <c:v>0.80521494481180511</c:v>
                </c:pt>
                <c:pt idx="6084">
                  <c:v>0.80521494483036571</c:v>
                </c:pt>
                <c:pt idx="6085">
                  <c:v>0.8052153441925507</c:v>
                </c:pt>
                <c:pt idx="6086">
                  <c:v>0.80521626681975533</c:v>
                </c:pt>
                <c:pt idx="6087">
                  <c:v>0.80521832731997423</c:v>
                </c:pt>
                <c:pt idx="6088">
                  <c:v>0.80521849191928063</c:v>
                </c:pt>
                <c:pt idx="6089">
                  <c:v>0.80521874039297603</c:v>
                </c:pt>
                <c:pt idx="6090">
                  <c:v>0.80521880327068296</c:v>
                </c:pt>
                <c:pt idx="6091">
                  <c:v>0.80521956542778161</c:v>
                </c:pt>
                <c:pt idx="6092">
                  <c:v>0.80522048325724205</c:v>
                </c:pt>
                <c:pt idx="6093">
                  <c:v>0.80522289369216238</c:v>
                </c:pt>
                <c:pt idx="6094">
                  <c:v>0.80522310050784818</c:v>
                </c:pt>
                <c:pt idx="6095">
                  <c:v>0.80522366742300422</c:v>
                </c:pt>
                <c:pt idx="6096">
                  <c:v>0.80522397395371526</c:v>
                </c:pt>
                <c:pt idx="6097">
                  <c:v>0.80522418171024546</c:v>
                </c:pt>
                <c:pt idx="6098">
                  <c:v>0.80522481836721538</c:v>
                </c:pt>
                <c:pt idx="6099">
                  <c:v>0.80522511269610098</c:v>
                </c:pt>
                <c:pt idx="6100">
                  <c:v>0.80522573005156683</c:v>
                </c:pt>
                <c:pt idx="6101">
                  <c:v>0.80522573005156683</c:v>
                </c:pt>
                <c:pt idx="6102">
                  <c:v>0.80522573005156683</c:v>
                </c:pt>
                <c:pt idx="6103">
                  <c:v>0.80522573005156683</c:v>
                </c:pt>
                <c:pt idx="6104">
                  <c:v>0.80522573005156683</c:v>
                </c:pt>
                <c:pt idx="6105">
                  <c:v>0.80522573005156683</c:v>
                </c:pt>
                <c:pt idx="6106">
                  <c:v>0.80522573005156683</c:v>
                </c:pt>
                <c:pt idx="6107">
                  <c:v>0.80522573005156683</c:v>
                </c:pt>
                <c:pt idx="6108">
                  <c:v>0.80522573005156683</c:v>
                </c:pt>
                <c:pt idx="6109">
                  <c:v>0.80522573005562115</c:v>
                </c:pt>
                <c:pt idx="6110">
                  <c:v>0.80522573005562115</c:v>
                </c:pt>
                <c:pt idx="6111">
                  <c:v>0.80522573005562115</c:v>
                </c:pt>
                <c:pt idx="6112">
                  <c:v>0.80522573005562115</c:v>
                </c:pt>
                <c:pt idx="6113">
                  <c:v>0.80522573005562115</c:v>
                </c:pt>
                <c:pt idx="6114">
                  <c:v>0.80522573005562115</c:v>
                </c:pt>
                <c:pt idx="6115">
                  <c:v>0.80522573005562115</c:v>
                </c:pt>
                <c:pt idx="6116">
                  <c:v>0.80522573005807441</c:v>
                </c:pt>
                <c:pt idx="6117">
                  <c:v>0.80522573006052756</c:v>
                </c:pt>
                <c:pt idx="6118">
                  <c:v>0.80522573006052756</c:v>
                </c:pt>
                <c:pt idx="6119">
                  <c:v>0.80522573006948572</c:v>
                </c:pt>
                <c:pt idx="6120">
                  <c:v>0.80522573006948572</c:v>
                </c:pt>
                <c:pt idx="6121">
                  <c:v>0.80522573006948572</c:v>
                </c:pt>
                <c:pt idx="6122">
                  <c:v>0.80522573006948572</c:v>
                </c:pt>
                <c:pt idx="6123">
                  <c:v>0.80522573006948572</c:v>
                </c:pt>
                <c:pt idx="6124">
                  <c:v>0.80522573006948572</c:v>
                </c:pt>
                <c:pt idx="6125">
                  <c:v>0.80522573006948572</c:v>
                </c:pt>
                <c:pt idx="6126">
                  <c:v>0.80522573006948572</c:v>
                </c:pt>
                <c:pt idx="6127">
                  <c:v>0.80522573006948572</c:v>
                </c:pt>
                <c:pt idx="6128">
                  <c:v>0.80522573006948572</c:v>
                </c:pt>
                <c:pt idx="6129">
                  <c:v>0.80522573006948572</c:v>
                </c:pt>
                <c:pt idx="6130">
                  <c:v>0.80522573006948572</c:v>
                </c:pt>
                <c:pt idx="6131">
                  <c:v>0.80522573006948572</c:v>
                </c:pt>
                <c:pt idx="6132">
                  <c:v>0.80522575985613631</c:v>
                </c:pt>
                <c:pt idx="6133">
                  <c:v>0.8052266779895273</c:v>
                </c:pt>
                <c:pt idx="6134">
                  <c:v>0.80522794850506207</c:v>
                </c:pt>
                <c:pt idx="6135">
                  <c:v>0.805228174679119</c:v>
                </c:pt>
                <c:pt idx="6136">
                  <c:v>0.80522875037813002</c:v>
                </c:pt>
                <c:pt idx="6137">
                  <c:v>0.80522886500862034</c:v>
                </c:pt>
                <c:pt idx="6138">
                  <c:v>0.80522886501800683</c:v>
                </c:pt>
                <c:pt idx="6139">
                  <c:v>0.80522886502056745</c:v>
                </c:pt>
                <c:pt idx="6140">
                  <c:v>0.80522890462464214</c:v>
                </c:pt>
                <c:pt idx="6141">
                  <c:v>0.80522891031754895</c:v>
                </c:pt>
                <c:pt idx="6142">
                  <c:v>0.80522899212911658</c:v>
                </c:pt>
                <c:pt idx="6143">
                  <c:v>0.80523029014219905</c:v>
                </c:pt>
                <c:pt idx="6144">
                  <c:v>0.80523036941110782</c:v>
                </c:pt>
                <c:pt idx="6145">
                  <c:v>0.8052309307224631</c:v>
                </c:pt>
                <c:pt idx="6146">
                  <c:v>0.80523100318080887</c:v>
                </c:pt>
                <c:pt idx="6147">
                  <c:v>0.80523122567994265</c:v>
                </c:pt>
                <c:pt idx="6148">
                  <c:v>0.80523188941972124</c:v>
                </c:pt>
                <c:pt idx="6149">
                  <c:v>0.8052324617801806</c:v>
                </c:pt>
                <c:pt idx="6150">
                  <c:v>0.80523284306940035</c:v>
                </c:pt>
                <c:pt idx="6151">
                  <c:v>0.80523289207301618</c:v>
                </c:pt>
                <c:pt idx="6152">
                  <c:v>0.80523334740860042</c:v>
                </c:pt>
                <c:pt idx="6153">
                  <c:v>0.805233731846562</c:v>
                </c:pt>
                <c:pt idx="6154">
                  <c:v>0.80523419424388065</c:v>
                </c:pt>
                <c:pt idx="6155">
                  <c:v>0.80523452733325784</c:v>
                </c:pt>
                <c:pt idx="6156">
                  <c:v>0.80523526925977551</c:v>
                </c:pt>
                <c:pt idx="6157">
                  <c:v>0.80523607177873813</c:v>
                </c:pt>
                <c:pt idx="6158">
                  <c:v>0.8052362182935191</c:v>
                </c:pt>
                <c:pt idx="6159">
                  <c:v>0.80523661004698999</c:v>
                </c:pt>
                <c:pt idx="6160">
                  <c:v>0.80523721288724404</c:v>
                </c:pt>
                <c:pt idx="6161">
                  <c:v>0.80523793017069278</c:v>
                </c:pt>
                <c:pt idx="6162">
                  <c:v>0.80523793968203383</c:v>
                </c:pt>
                <c:pt idx="6163">
                  <c:v>0.80523989227409765</c:v>
                </c:pt>
                <c:pt idx="6164">
                  <c:v>0.80524060885572912</c:v>
                </c:pt>
                <c:pt idx="6165">
                  <c:v>0.80524065942608902</c:v>
                </c:pt>
                <c:pt idx="6166">
                  <c:v>0.80524143383562485</c:v>
                </c:pt>
                <c:pt idx="6167">
                  <c:v>0.80524364920856972</c:v>
                </c:pt>
                <c:pt idx="6168">
                  <c:v>0.80524461679034676</c:v>
                </c:pt>
                <c:pt idx="6169">
                  <c:v>0.80524496867570061</c:v>
                </c:pt>
                <c:pt idx="6170">
                  <c:v>0.8052457439951799</c:v>
                </c:pt>
                <c:pt idx="6171">
                  <c:v>0.80524584205903527</c:v>
                </c:pt>
                <c:pt idx="6172">
                  <c:v>0.8052462893937673</c:v>
                </c:pt>
                <c:pt idx="6173">
                  <c:v>0.80524632045705835</c:v>
                </c:pt>
                <c:pt idx="6174">
                  <c:v>0.80524698072652967</c:v>
                </c:pt>
                <c:pt idx="6175">
                  <c:v>0.80524839718938557</c:v>
                </c:pt>
                <c:pt idx="6176">
                  <c:v>0.80524895305369348</c:v>
                </c:pt>
                <c:pt idx="6177">
                  <c:v>0.80525044741430452</c:v>
                </c:pt>
                <c:pt idx="6178">
                  <c:v>0.80525077808860956</c:v>
                </c:pt>
                <c:pt idx="6179">
                  <c:v>0.80525118966694431</c:v>
                </c:pt>
                <c:pt idx="6180">
                  <c:v>0.80525123332676762</c:v>
                </c:pt>
                <c:pt idx="6181">
                  <c:v>0.80525123334468474</c:v>
                </c:pt>
                <c:pt idx="6182">
                  <c:v>0.80525215781757731</c:v>
                </c:pt>
                <c:pt idx="6183">
                  <c:v>0.80525287080605146</c:v>
                </c:pt>
                <c:pt idx="6184">
                  <c:v>0.8052543680283557</c:v>
                </c:pt>
                <c:pt idx="6185">
                  <c:v>0.8052543680283557</c:v>
                </c:pt>
                <c:pt idx="6186">
                  <c:v>0.80525436803107442</c:v>
                </c:pt>
                <c:pt idx="6187">
                  <c:v>0.80525436803107442</c:v>
                </c:pt>
                <c:pt idx="6188">
                  <c:v>0.80525436804605954</c:v>
                </c:pt>
                <c:pt idx="6189">
                  <c:v>0.80525436804605954</c:v>
                </c:pt>
                <c:pt idx="6190">
                  <c:v>0.80525436804605954</c:v>
                </c:pt>
                <c:pt idx="6191">
                  <c:v>0.80525475957212855</c:v>
                </c:pt>
                <c:pt idx="6192">
                  <c:v>0.80525550776092458</c:v>
                </c:pt>
                <c:pt idx="6193">
                  <c:v>0.80525559098019339</c:v>
                </c:pt>
                <c:pt idx="6194">
                  <c:v>0.80525606165693397</c:v>
                </c:pt>
                <c:pt idx="6195">
                  <c:v>0.80525614609868723</c:v>
                </c:pt>
                <c:pt idx="6196">
                  <c:v>0.80525639472356114</c:v>
                </c:pt>
                <c:pt idx="6197">
                  <c:v>0.80525657369825709</c:v>
                </c:pt>
                <c:pt idx="6198">
                  <c:v>0.80525696786098455</c:v>
                </c:pt>
                <c:pt idx="6199">
                  <c:v>0.8052575919172269</c:v>
                </c:pt>
                <c:pt idx="6200">
                  <c:v>0.80525793905779652</c:v>
                </c:pt>
                <c:pt idx="6201">
                  <c:v>0.80525800839286776</c:v>
                </c:pt>
                <c:pt idx="6202">
                  <c:v>0.80525979732570285</c:v>
                </c:pt>
                <c:pt idx="6203">
                  <c:v>0.8052598068335135</c:v>
                </c:pt>
                <c:pt idx="6204">
                  <c:v>0.80526074415743099</c:v>
                </c:pt>
                <c:pt idx="6205">
                  <c:v>0.80526107840905903</c:v>
                </c:pt>
                <c:pt idx="6206">
                  <c:v>0.80526244329655983</c:v>
                </c:pt>
                <c:pt idx="6207">
                  <c:v>0.80526252639756501</c:v>
                </c:pt>
                <c:pt idx="6208">
                  <c:v>0.80526307964837129</c:v>
                </c:pt>
                <c:pt idx="6209">
                  <c:v>0.80526360234696703</c:v>
                </c:pt>
                <c:pt idx="6210">
                  <c:v>0.80526360236173888</c:v>
                </c:pt>
                <c:pt idx="6211">
                  <c:v>0.80526566336934957</c:v>
                </c:pt>
                <c:pt idx="6212">
                  <c:v>0.80526757150745176</c:v>
                </c:pt>
                <c:pt idx="6213">
                  <c:v>0.80526761061361063</c:v>
                </c:pt>
                <c:pt idx="6214">
                  <c:v>0.80526824946473308</c:v>
                </c:pt>
                <c:pt idx="6215">
                  <c:v>0.80526880083487484</c:v>
                </c:pt>
                <c:pt idx="6216">
                  <c:v>0.80526884460149961</c:v>
                </c:pt>
                <c:pt idx="6217">
                  <c:v>0.80527010166793112</c:v>
                </c:pt>
                <c:pt idx="6218">
                  <c:v>0.80527081945869472</c:v>
                </c:pt>
                <c:pt idx="6219">
                  <c:v>0.80527180175952884</c:v>
                </c:pt>
                <c:pt idx="6220">
                  <c:v>0.80527304198934146</c:v>
                </c:pt>
                <c:pt idx="6221">
                  <c:v>0.80527311280221181</c:v>
                </c:pt>
                <c:pt idx="6222">
                  <c:v>0.80527358057903287</c:v>
                </c:pt>
                <c:pt idx="6223">
                  <c:v>0.80527461333561001</c:v>
                </c:pt>
                <c:pt idx="6224">
                  <c:v>0.80527518729697545</c:v>
                </c:pt>
                <c:pt idx="6225">
                  <c:v>0.80527673457048643</c:v>
                </c:pt>
                <c:pt idx="6226">
                  <c:v>0.80527673457048643</c:v>
                </c:pt>
                <c:pt idx="6227">
                  <c:v>0.80527673457464555</c:v>
                </c:pt>
                <c:pt idx="6228">
                  <c:v>0.80527673457704541</c:v>
                </c:pt>
                <c:pt idx="6229">
                  <c:v>0.80527673457944315</c:v>
                </c:pt>
                <c:pt idx="6230">
                  <c:v>0.80527673458840243</c:v>
                </c:pt>
                <c:pt idx="6231">
                  <c:v>0.80527673458840243</c:v>
                </c:pt>
                <c:pt idx="6232">
                  <c:v>0.80527676893056244</c:v>
                </c:pt>
                <c:pt idx="6233">
                  <c:v>0.80527745693179187</c:v>
                </c:pt>
                <c:pt idx="6234">
                  <c:v>0.80527816684247466</c:v>
                </c:pt>
                <c:pt idx="6235">
                  <c:v>0.80527829460841571</c:v>
                </c:pt>
                <c:pt idx="6236">
                  <c:v>0.80527843957697054</c:v>
                </c:pt>
                <c:pt idx="6237">
                  <c:v>0.80527883371421516</c:v>
                </c:pt>
                <c:pt idx="6238">
                  <c:v>0.80527893428324637</c:v>
                </c:pt>
                <c:pt idx="6239">
                  <c:v>0.80527945772638954</c:v>
                </c:pt>
                <c:pt idx="6240">
                  <c:v>0.80527975910631722</c:v>
                </c:pt>
                <c:pt idx="6241">
                  <c:v>0.80527986902822801</c:v>
                </c:pt>
                <c:pt idx="6242">
                  <c:v>0.80528008933060369</c:v>
                </c:pt>
                <c:pt idx="6243">
                  <c:v>0.80528050220832659</c:v>
                </c:pt>
                <c:pt idx="6244">
                  <c:v>0.8052814031517912</c:v>
                </c:pt>
                <c:pt idx="6245">
                  <c:v>0.80528294398582834</c:v>
                </c:pt>
                <c:pt idx="6246">
                  <c:v>0.8052831842016468</c:v>
                </c:pt>
                <c:pt idx="6247">
                  <c:v>0.80528400658972388</c:v>
                </c:pt>
                <c:pt idx="6248">
                  <c:v>0.80528430878009916</c:v>
                </c:pt>
                <c:pt idx="6249">
                  <c:v>0.80528550080104333</c:v>
                </c:pt>
                <c:pt idx="6250">
                  <c:v>0.80528581208376582</c:v>
                </c:pt>
                <c:pt idx="6251">
                  <c:v>0.80528584869253828</c:v>
                </c:pt>
                <c:pt idx="6252">
                  <c:v>0.80528675059454669</c:v>
                </c:pt>
                <c:pt idx="6253">
                  <c:v>0.80528749172341429</c:v>
                </c:pt>
                <c:pt idx="6254">
                  <c:v>0.80528752862861219</c:v>
                </c:pt>
                <c:pt idx="6255">
                  <c:v>0.80528836426686945</c:v>
                </c:pt>
                <c:pt idx="6256">
                  <c:v>0.80528943663493346</c:v>
                </c:pt>
                <c:pt idx="6257">
                  <c:v>0.80528990164995684</c:v>
                </c:pt>
                <c:pt idx="6258">
                  <c:v>0.80529007628349591</c:v>
                </c:pt>
                <c:pt idx="6259">
                  <c:v>0.80529067522041109</c:v>
                </c:pt>
                <c:pt idx="6260">
                  <c:v>0.80529118939767108</c:v>
                </c:pt>
                <c:pt idx="6261">
                  <c:v>0.80529196662257663</c:v>
                </c:pt>
                <c:pt idx="6262">
                  <c:v>0.80529276721561005</c:v>
                </c:pt>
                <c:pt idx="6263">
                  <c:v>0.80529368515684074</c:v>
                </c:pt>
                <c:pt idx="6264">
                  <c:v>0.80529434444225345</c:v>
                </c:pt>
                <c:pt idx="6265">
                  <c:v>0.80529490674313209</c:v>
                </c:pt>
                <c:pt idx="6266">
                  <c:v>0.80529518153083413</c:v>
                </c:pt>
                <c:pt idx="6267">
                  <c:v>0.80529544529747243</c:v>
                </c:pt>
                <c:pt idx="6268">
                  <c:v>0.80529647798782</c:v>
                </c:pt>
                <c:pt idx="6269">
                  <c:v>0.80529701857279834</c:v>
                </c:pt>
                <c:pt idx="6270">
                  <c:v>0.80529705190422018</c:v>
                </c:pt>
                <c:pt idx="6271">
                  <c:v>0.80529737580640415</c:v>
                </c:pt>
                <c:pt idx="6272">
                  <c:v>0.80529793700042429</c:v>
                </c:pt>
                <c:pt idx="6273">
                  <c:v>0.8052982318977836</c:v>
                </c:pt>
                <c:pt idx="6274">
                  <c:v>0.80529863342976316</c:v>
                </c:pt>
                <c:pt idx="6275">
                  <c:v>0.80529939810972961</c:v>
                </c:pt>
                <c:pt idx="6276">
                  <c:v>0.80529946773930394</c:v>
                </c:pt>
                <c:pt idx="6277">
                  <c:v>0.80529984894402751</c:v>
                </c:pt>
                <c:pt idx="6278">
                  <c:v>0.80530015900339424</c:v>
                </c:pt>
                <c:pt idx="6279">
                  <c:v>0.80530079863596504</c:v>
                </c:pt>
                <c:pt idx="6280">
                  <c:v>0.80530162340125011</c:v>
                </c:pt>
                <c:pt idx="6281">
                  <c:v>0.80530187110232387</c:v>
                </c:pt>
                <c:pt idx="6282">
                  <c:v>0.80530195360873713</c:v>
                </c:pt>
                <c:pt idx="6283">
                  <c:v>0.80530227462953008</c:v>
                </c:pt>
                <c:pt idx="6284">
                  <c:v>0.80530242184634793</c:v>
                </c:pt>
                <c:pt idx="6285">
                  <c:v>0.80530326733729285</c:v>
                </c:pt>
                <c:pt idx="6286">
                  <c:v>0.80530361513787208</c:v>
                </c:pt>
                <c:pt idx="6287">
                  <c:v>0.805303971262749</c:v>
                </c:pt>
                <c:pt idx="6288">
                  <c:v>0.80530421785194872</c:v>
                </c:pt>
                <c:pt idx="6289">
                  <c:v>0.80530504826547844</c:v>
                </c:pt>
                <c:pt idx="6290">
                  <c:v>0.80530514022304789</c:v>
                </c:pt>
                <c:pt idx="6291">
                  <c:v>0.80530536798482899</c:v>
                </c:pt>
                <c:pt idx="6292">
                  <c:v>0.80530536798765473</c:v>
                </c:pt>
                <c:pt idx="6293">
                  <c:v>0.80530641805038394</c:v>
                </c:pt>
                <c:pt idx="6294">
                  <c:v>0.80530736470518061</c:v>
                </c:pt>
                <c:pt idx="6295">
                  <c:v>0.80530767597095676</c:v>
                </c:pt>
                <c:pt idx="6296">
                  <c:v>0.80530843791568552</c:v>
                </c:pt>
                <c:pt idx="6297">
                  <c:v>0.80530874455029133</c:v>
                </c:pt>
                <c:pt idx="6298">
                  <c:v>0.80531022797394936</c:v>
                </c:pt>
                <c:pt idx="6299">
                  <c:v>0.80531162020066427</c:v>
                </c:pt>
                <c:pt idx="6300">
                  <c:v>0.80531197201471172</c:v>
                </c:pt>
                <c:pt idx="6301">
                  <c:v>0.80531284521758162</c:v>
                </c:pt>
                <c:pt idx="6302">
                  <c:v>0.80531305291750921</c:v>
                </c:pt>
                <c:pt idx="6303">
                  <c:v>0.80531398364439122</c:v>
                </c:pt>
                <c:pt idx="6304">
                  <c:v>0.80531463062477737</c:v>
                </c:pt>
                <c:pt idx="6305">
                  <c:v>0.80531554850329956</c:v>
                </c:pt>
                <c:pt idx="6306">
                  <c:v>0.80531611098700451</c:v>
                </c:pt>
                <c:pt idx="6307">
                  <c:v>0.80531701714015902</c:v>
                </c:pt>
                <c:pt idx="6308">
                  <c:v>0.8053170447779433</c:v>
                </c:pt>
                <c:pt idx="6309">
                  <c:v>0.80531762031660936</c:v>
                </c:pt>
                <c:pt idx="6310">
                  <c:v>0.8053177745208342</c:v>
                </c:pt>
                <c:pt idx="6311">
                  <c:v>0.80531778021162914</c:v>
                </c:pt>
                <c:pt idx="6312">
                  <c:v>0.80531888169152543</c:v>
                </c:pt>
                <c:pt idx="6313">
                  <c:v>0.80531923890000678</c:v>
                </c:pt>
                <c:pt idx="6314">
                  <c:v>0.80531980005550663</c:v>
                </c:pt>
                <c:pt idx="6315">
                  <c:v>0.80532009493074064</c:v>
                </c:pt>
                <c:pt idx="6316">
                  <c:v>0.80532133068783007</c:v>
                </c:pt>
                <c:pt idx="6317">
                  <c:v>0.80532171187226964</c:v>
                </c:pt>
                <c:pt idx="6318">
                  <c:v>0.80532306267165565</c:v>
                </c:pt>
                <c:pt idx="6319">
                  <c:v>0.80532339566856503</c:v>
                </c:pt>
                <c:pt idx="6320">
                  <c:v>0.80532413738845243</c:v>
                </c:pt>
                <c:pt idx="6321">
                  <c:v>0.80532493968422847</c:v>
                </c:pt>
                <c:pt idx="6322">
                  <c:v>0.80532500900009463</c:v>
                </c:pt>
                <c:pt idx="6323">
                  <c:v>0.80532508615860343</c:v>
                </c:pt>
                <c:pt idx="6324">
                  <c:v>0.80532547780305208</c:v>
                </c:pt>
                <c:pt idx="6325">
                  <c:v>0.805326080475954</c:v>
                </c:pt>
                <c:pt idx="6326">
                  <c:v>0.80532679756081083</c:v>
                </c:pt>
                <c:pt idx="6327">
                  <c:v>0.80532680706897575</c:v>
                </c:pt>
                <c:pt idx="6328">
                  <c:v>0.80532713329635852</c:v>
                </c:pt>
                <c:pt idx="6329">
                  <c:v>0.80532773096326105</c:v>
                </c:pt>
                <c:pt idx="6330">
                  <c:v>0.80532773096928334</c:v>
                </c:pt>
                <c:pt idx="6331">
                  <c:v>0.80532868456690776</c:v>
                </c:pt>
                <c:pt idx="6332">
                  <c:v>0.80532875912004354</c:v>
                </c:pt>
                <c:pt idx="6333">
                  <c:v>0.80532952605906305</c:v>
                </c:pt>
                <c:pt idx="6334">
                  <c:v>0.80533030025281238</c:v>
                </c:pt>
                <c:pt idx="6335">
                  <c:v>0.80533096114767611</c:v>
                </c:pt>
                <c:pt idx="6336">
                  <c:v>0.80533348232469137</c:v>
                </c:pt>
                <c:pt idx="6337">
                  <c:v>0.8053338341118238</c:v>
                </c:pt>
                <c:pt idx="6338">
                  <c:v>0.80533460921552313</c:v>
                </c:pt>
                <c:pt idx="6339">
                  <c:v>0.80533470725215439</c:v>
                </c:pt>
                <c:pt idx="6340">
                  <c:v>0.80533518551736649</c:v>
                </c:pt>
                <c:pt idx="6341">
                  <c:v>0.80533524792822198</c:v>
                </c:pt>
                <c:pt idx="6342">
                  <c:v>0.80533584560406413</c:v>
                </c:pt>
                <c:pt idx="6343">
                  <c:v>0.805336951081004</c:v>
                </c:pt>
                <c:pt idx="6344">
                  <c:v>0.80533797280420916</c:v>
                </c:pt>
                <c:pt idx="6345">
                  <c:v>0.80533887889257216</c:v>
                </c:pt>
                <c:pt idx="6346">
                  <c:v>0.80533964191190655</c:v>
                </c:pt>
                <c:pt idx="6347">
                  <c:v>0.80534445346782624</c:v>
                </c:pt>
                <c:pt idx="6348">
                  <c:v>0.80534525698804948</c:v>
                </c:pt>
                <c:pt idx="6349">
                  <c:v>0.80534543591198882</c:v>
                </c:pt>
                <c:pt idx="6350">
                  <c:v>0.80534640499285592</c:v>
                </c:pt>
                <c:pt idx="6351">
                  <c:v>0.80534645384826697</c:v>
                </c:pt>
                <c:pt idx="6352">
                  <c:v>0.80534687020934737</c:v>
                </c:pt>
                <c:pt idx="6353">
                  <c:v>0.80534865864497795</c:v>
                </c:pt>
                <c:pt idx="6354">
                  <c:v>0.80534866814961492</c:v>
                </c:pt>
                <c:pt idx="6355">
                  <c:v>0.80534960521356469</c:v>
                </c:pt>
                <c:pt idx="6356">
                  <c:v>0.8053499393731911</c:v>
                </c:pt>
                <c:pt idx="6357">
                  <c:v>0.80535138695967878</c:v>
                </c:pt>
                <c:pt idx="6358">
                  <c:v>0.80535140460877452</c:v>
                </c:pt>
                <c:pt idx="6359">
                  <c:v>0.80535246260955495</c:v>
                </c:pt>
                <c:pt idx="6360">
                  <c:v>0.80535246262512206</c:v>
                </c:pt>
                <c:pt idx="6361">
                  <c:v>0.80535284347650093</c:v>
                </c:pt>
                <c:pt idx="6362">
                  <c:v>0.80535374518793734</c:v>
                </c:pt>
                <c:pt idx="6363">
                  <c:v>0.80535452305971078</c:v>
                </c:pt>
                <c:pt idx="6364">
                  <c:v>0.80535643066776363</c:v>
                </c:pt>
                <c:pt idx="6365">
                  <c:v>0.80535646976306441</c:v>
                </c:pt>
                <c:pt idx="6366">
                  <c:v>0.80535707018124214</c:v>
                </c:pt>
                <c:pt idx="6367">
                  <c:v>0.805357108437877</c:v>
                </c:pt>
                <c:pt idx="6368">
                  <c:v>0.80535766899159467</c:v>
                </c:pt>
                <c:pt idx="6369">
                  <c:v>0.8053577034094056</c:v>
                </c:pt>
                <c:pt idx="6370">
                  <c:v>0.80535926623728848</c:v>
                </c:pt>
                <c:pt idx="6371">
                  <c:v>0.80536133743034766</c:v>
                </c:pt>
                <c:pt idx="6372">
                  <c:v>0.80536189963077798</c:v>
                </c:pt>
                <c:pt idx="6373">
                  <c:v>0.80536197042398705</c:v>
                </c:pt>
                <c:pt idx="6374">
                  <c:v>0.80536243807119656</c:v>
                </c:pt>
                <c:pt idx="6375">
                  <c:v>0.80536347054182422</c:v>
                </c:pt>
                <c:pt idx="6376">
                  <c:v>0.80536404434276276</c:v>
                </c:pt>
                <c:pt idx="6377">
                  <c:v>0.80536562553720015</c:v>
                </c:pt>
                <c:pt idx="6378">
                  <c:v>0.80536631334846609</c:v>
                </c:pt>
                <c:pt idx="6379">
                  <c:v>0.80536715079143817</c:v>
                </c:pt>
                <c:pt idx="6380">
                  <c:v>0.80536779028892302</c:v>
                </c:pt>
                <c:pt idx="6381">
                  <c:v>0.80536831358645955</c:v>
                </c:pt>
                <c:pt idx="6382">
                  <c:v>0.80536861488270817</c:v>
                </c:pt>
                <c:pt idx="6383">
                  <c:v>0.80536894501636946</c:v>
                </c:pt>
                <c:pt idx="6384">
                  <c:v>0.80537025847222665</c:v>
                </c:pt>
                <c:pt idx="6385">
                  <c:v>0.80537056056985168</c:v>
                </c:pt>
                <c:pt idx="6386">
                  <c:v>0.80537083175756763</c:v>
                </c:pt>
                <c:pt idx="6387">
                  <c:v>0.80537083175756763</c:v>
                </c:pt>
                <c:pt idx="6388">
                  <c:v>0.80537083177483948</c:v>
                </c:pt>
                <c:pt idx="6389">
                  <c:v>0.8053720390275505</c:v>
                </c:pt>
                <c:pt idx="6390">
                  <c:v>0.80537291659296883</c:v>
                </c:pt>
                <c:pt idx="6391">
                  <c:v>0.80537340852332417</c:v>
                </c:pt>
                <c:pt idx="6392">
                  <c:v>0.80537435498344201</c:v>
                </c:pt>
                <c:pt idx="6393">
                  <c:v>0.80537466618053077</c:v>
                </c:pt>
                <c:pt idx="6394">
                  <c:v>0.80537470277807377</c:v>
                </c:pt>
                <c:pt idx="6395">
                  <c:v>0.80537560443005185</c:v>
                </c:pt>
                <c:pt idx="6396">
                  <c:v>0.80537638224794894</c:v>
                </c:pt>
                <c:pt idx="6397">
                  <c:v>0.80537721765390913</c:v>
                </c:pt>
                <c:pt idx="6398">
                  <c:v>0.80537828972420611</c:v>
                </c:pt>
                <c:pt idx="6399">
                  <c:v>0.80537892919542398</c:v>
                </c:pt>
                <c:pt idx="6400">
                  <c:v>0.80538004200131663</c:v>
                </c:pt>
                <c:pt idx="6401">
                  <c:v>0.80538161938060326</c:v>
                </c:pt>
                <c:pt idx="6402">
                  <c:v>0.80538253706694363</c:v>
                </c:pt>
                <c:pt idx="6403">
                  <c:v>0.80538319616982212</c:v>
                </c:pt>
                <c:pt idx="6404">
                  <c:v>0.80538375831349551</c:v>
                </c:pt>
                <c:pt idx="6405">
                  <c:v>0.80538429671855893</c:v>
                </c:pt>
                <c:pt idx="6406">
                  <c:v>0.80538586955728486</c:v>
                </c:pt>
                <c:pt idx="6407">
                  <c:v>0.80538622669156112</c:v>
                </c:pt>
                <c:pt idx="6408">
                  <c:v>0.80538678772971373</c:v>
                </c:pt>
                <c:pt idx="6409">
                  <c:v>0.80538708254481961</c:v>
                </c:pt>
                <c:pt idx="6410">
                  <c:v>0.80538748396530102</c:v>
                </c:pt>
                <c:pt idx="6411">
                  <c:v>0.80538869914310451</c:v>
                </c:pt>
                <c:pt idx="6412">
                  <c:v>0.80538891267712587</c:v>
                </c:pt>
                <c:pt idx="6413">
                  <c:v>0.80538900911530631</c:v>
                </c:pt>
                <c:pt idx="6414">
                  <c:v>0.80538964857052919</c:v>
                </c:pt>
                <c:pt idx="6415">
                  <c:v>0.80539047310652356</c:v>
                </c:pt>
                <c:pt idx="6416">
                  <c:v>0.80539072073987872</c:v>
                </c:pt>
                <c:pt idx="6417">
                  <c:v>0.80539080322338152</c:v>
                </c:pt>
                <c:pt idx="6418">
                  <c:v>0.80539111872035307</c:v>
                </c:pt>
                <c:pt idx="6419">
                  <c:v>0.8053911241543652</c:v>
                </c:pt>
                <c:pt idx="6420">
                  <c:v>0.80539207272644686</c:v>
                </c:pt>
                <c:pt idx="6421">
                  <c:v>0.80539246429006428</c:v>
                </c:pt>
                <c:pt idx="6422">
                  <c:v>0.80539306683677692</c:v>
                </c:pt>
                <c:pt idx="6423">
                  <c:v>0.80539389702024122</c:v>
                </c:pt>
                <c:pt idx="6424">
                  <c:v>0.80539526642530423</c:v>
                </c:pt>
                <c:pt idx="6425">
                  <c:v>0.80539574491530996</c:v>
                </c:pt>
                <c:pt idx="6426">
                  <c:v>0.8053962128164236</c:v>
                </c:pt>
                <c:pt idx="6427">
                  <c:v>0.8053964611516321</c:v>
                </c:pt>
                <c:pt idx="6428">
                  <c:v>0.80539739026464907</c:v>
                </c:pt>
                <c:pt idx="6429">
                  <c:v>0.80539907528981447</c:v>
                </c:pt>
                <c:pt idx="6430">
                  <c:v>0.80540046713097757</c:v>
                </c:pt>
                <c:pt idx="6431">
                  <c:v>0.80540081884679371</c:v>
                </c:pt>
                <c:pt idx="6432">
                  <c:v>0.80540169180664367</c:v>
                </c:pt>
                <c:pt idx="6433">
                  <c:v>0.80540189944996021</c:v>
                </c:pt>
                <c:pt idx="6434">
                  <c:v>0.80540216997171132</c:v>
                </c:pt>
                <c:pt idx="6435">
                  <c:v>0.80540253575344711</c:v>
                </c:pt>
                <c:pt idx="6436">
                  <c:v>0.80540282991784862</c:v>
                </c:pt>
                <c:pt idx="6437">
                  <c:v>0.80540393516565678</c:v>
                </c:pt>
                <c:pt idx="6438">
                  <c:v>0.80540495667022716</c:v>
                </c:pt>
                <c:pt idx="6439">
                  <c:v>0.80540586257120705</c:v>
                </c:pt>
                <c:pt idx="6440">
                  <c:v>0.80540646558015316</c:v>
                </c:pt>
                <c:pt idx="6441">
                  <c:v>0.80540662543076902</c:v>
                </c:pt>
                <c:pt idx="6442">
                  <c:v>0.80540670719584617</c:v>
                </c:pt>
                <c:pt idx="6443">
                  <c:v>0.80540703681049364</c:v>
                </c:pt>
                <c:pt idx="6444">
                  <c:v>0.80540711584449953</c:v>
                </c:pt>
                <c:pt idx="6445">
                  <c:v>0.80540772660477911</c:v>
                </c:pt>
                <c:pt idx="6446">
                  <c:v>0.80540800448876437</c:v>
                </c:pt>
                <c:pt idx="6447">
                  <c:v>0.8054080837139288</c:v>
                </c:pt>
                <c:pt idx="6448">
                  <c:v>0.80540864471355955</c:v>
                </c:pt>
                <c:pt idx="6449">
                  <c:v>0.80540871713094164</c:v>
                </c:pt>
                <c:pt idx="6450">
                  <c:v>0.80540893950653625</c:v>
                </c:pt>
                <c:pt idx="6451">
                  <c:v>0.80540978648079242</c:v>
                </c:pt>
                <c:pt idx="6452">
                  <c:v>0.80541055600009415</c:v>
                </c:pt>
                <c:pt idx="6453">
                  <c:v>0.80541106005713514</c:v>
                </c:pt>
                <c:pt idx="6454">
                  <c:v>0.8054114442837732</c:v>
                </c:pt>
                <c:pt idx="6455">
                  <c:v>0.80541223932878303</c:v>
                </c:pt>
                <c:pt idx="6456">
                  <c:v>0.80541257745870343</c:v>
                </c:pt>
                <c:pt idx="6457">
                  <c:v>0.80541385221227335</c:v>
                </c:pt>
                <c:pt idx="6458">
                  <c:v>0.80541392934855049</c:v>
                </c:pt>
                <c:pt idx="6459">
                  <c:v>0.80541432088397125</c:v>
                </c:pt>
                <c:pt idx="6460">
                  <c:v>0.80541450213125398</c:v>
                </c:pt>
                <c:pt idx="6461">
                  <c:v>0.80541469437043811</c:v>
                </c:pt>
                <c:pt idx="6462">
                  <c:v>0.80541492338950049</c:v>
                </c:pt>
                <c:pt idx="6463">
                  <c:v>0.80541564027574575</c:v>
                </c:pt>
                <c:pt idx="6464">
                  <c:v>0.80541564978073676</c:v>
                </c:pt>
                <c:pt idx="6465">
                  <c:v>0.80541752675725953</c:v>
                </c:pt>
                <c:pt idx="6466">
                  <c:v>0.80541836801678179</c:v>
                </c:pt>
                <c:pt idx="6467">
                  <c:v>0.80541980270684344</c:v>
                </c:pt>
                <c:pt idx="6468">
                  <c:v>0.80542013318337757</c:v>
                </c:pt>
                <c:pt idx="6469">
                  <c:v>0.80542181315399708</c:v>
                </c:pt>
                <c:pt idx="6470">
                  <c:v>0.8054218131712636</c:v>
                </c:pt>
                <c:pt idx="6471">
                  <c:v>0.8054218131712636</c:v>
                </c:pt>
                <c:pt idx="6472">
                  <c:v>0.80542232318367424</c:v>
                </c:pt>
                <c:pt idx="6473">
                  <c:v>0.80542244605864965</c:v>
                </c:pt>
                <c:pt idx="6474">
                  <c:v>0.80542267487257424</c:v>
                </c:pt>
                <c:pt idx="6475">
                  <c:v>0.80542344976047797</c:v>
                </c:pt>
                <c:pt idx="6476">
                  <c:v>0.80542402590226581</c:v>
                </c:pt>
                <c:pt idx="6477">
                  <c:v>0.80542408829685508</c:v>
                </c:pt>
                <c:pt idx="6478">
                  <c:v>0.80542579097556311</c:v>
                </c:pt>
                <c:pt idx="6479">
                  <c:v>0.8054262456479172</c:v>
                </c:pt>
                <c:pt idx="6480">
                  <c:v>0.805426657039226</c:v>
                </c:pt>
                <c:pt idx="6481">
                  <c:v>0.80542681241607206</c:v>
                </c:pt>
                <c:pt idx="6482">
                  <c:v>0.80542763886167523</c:v>
                </c:pt>
                <c:pt idx="6483">
                  <c:v>0.80542771825225501</c:v>
                </c:pt>
                <c:pt idx="6484">
                  <c:v>0.80542889240840554</c:v>
                </c:pt>
                <c:pt idx="6485">
                  <c:v>0.8054332081046135</c:v>
                </c:pt>
                <c:pt idx="6486">
                  <c:v>0.80543329127980245</c:v>
                </c:pt>
                <c:pt idx="6487">
                  <c:v>0.80543409457685866</c:v>
                </c:pt>
                <c:pt idx="6488">
                  <c:v>0.80543427345004037</c:v>
                </c:pt>
                <c:pt idx="6489">
                  <c:v>0.80543466739442549</c:v>
                </c:pt>
                <c:pt idx="6490">
                  <c:v>0.80543529110359913</c:v>
                </c:pt>
                <c:pt idx="6491">
                  <c:v>0.80543570735010483</c:v>
                </c:pt>
                <c:pt idx="6492">
                  <c:v>0.80543654944675347</c:v>
                </c:pt>
                <c:pt idx="6493">
                  <c:v>0.80543753761173498</c:v>
                </c:pt>
                <c:pt idx="6494">
                  <c:v>0.80544022284595096</c:v>
                </c:pt>
                <c:pt idx="6495">
                  <c:v>0.80544116674325572</c:v>
                </c:pt>
                <c:pt idx="6496">
                  <c:v>0.80544165743794749</c:v>
                </c:pt>
                <c:pt idx="6497">
                  <c:v>0.80544167895716678</c:v>
                </c:pt>
                <c:pt idx="6498">
                  <c:v>0.80544198788829391</c:v>
                </c:pt>
                <c:pt idx="6499">
                  <c:v>0.80544209686691759</c:v>
                </c:pt>
                <c:pt idx="6500">
                  <c:v>0.80544258041855443</c:v>
                </c:pt>
                <c:pt idx="6501">
                  <c:v>0.80544335807414402</c:v>
                </c:pt>
                <c:pt idx="6502">
                  <c:v>0.80544526515209336</c:v>
                </c:pt>
                <c:pt idx="6503">
                  <c:v>0.80544530423653582</c:v>
                </c:pt>
                <c:pt idx="6504">
                  <c:v>0.80544590448821518</c:v>
                </c:pt>
                <c:pt idx="6505">
                  <c:v>0.80544594273502301</c:v>
                </c:pt>
                <c:pt idx="6506">
                  <c:v>0.80544650313251531</c:v>
                </c:pt>
                <c:pt idx="6507">
                  <c:v>0.8054471482290495</c:v>
                </c:pt>
                <c:pt idx="6508">
                  <c:v>0.80544793362795453</c:v>
                </c:pt>
                <c:pt idx="6509">
                  <c:v>0.80544809993430311</c:v>
                </c:pt>
                <c:pt idx="6510">
                  <c:v>0.80544949305714442</c:v>
                </c:pt>
                <c:pt idx="6511">
                  <c:v>0.80545073259608746</c:v>
                </c:pt>
                <c:pt idx="6512">
                  <c:v>0.80545127088721635</c:v>
                </c:pt>
                <c:pt idx="6513">
                  <c:v>0.80545204474954013</c:v>
                </c:pt>
                <c:pt idx="6514">
                  <c:v>0.80545230307186932</c:v>
                </c:pt>
                <c:pt idx="6515">
                  <c:v>0.80545588587551742</c:v>
                </c:pt>
                <c:pt idx="6516">
                  <c:v>0.80545662161831422</c:v>
                </c:pt>
                <c:pt idx="6517">
                  <c:v>0.80545714477023234</c:v>
                </c:pt>
                <c:pt idx="6518">
                  <c:v>0.80545744598278979</c:v>
                </c:pt>
                <c:pt idx="6519">
                  <c:v>0.80545745863765061</c:v>
                </c:pt>
                <c:pt idx="6520">
                  <c:v>0.80545777602581836</c:v>
                </c:pt>
                <c:pt idx="6521">
                  <c:v>0.80545908911630959</c:v>
                </c:pt>
                <c:pt idx="6522">
                  <c:v>0.80545939113055554</c:v>
                </c:pt>
                <c:pt idx="6523">
                  <c:v>0.80545966224188048</c:v>
                </c:pt>
                <c:pt idx="6524">
                  <c:v>0.80545966224188048</c:v>
                </c:pt>
                <c:pt idx="6525">
                  <c:v>0.80545966224188048</c:v>
                </c:pt>
                <c:pt idx="6526">
                  <c:v>0.80545966226021171</c:v>
                </c:pt>
                <c:pt idx="6527">
                  <c:v>0.80546079526574188</c:v>
                </c:pt>
                <c:pt idx="6528">
                  <c:v>0.80546086917705451</c:v>
                </c:pt>
                <c:pt idx="6529">
                  <c:v>0.80546105829061676</c:v>
                </c:pt>
                <c:pt idx="6530">
                  <c:v>0.80546223829296049</c:v>
                </c:pt>
                <c:pt idx="6531">
                  <c:v>0.80546271668274716</c:v>
                </c:pt>
                <c:pt idx="6532">
                  <c:v>0.80546302001399384</c:v>
                </c:pt>
                <c:pt idx="6533">
                  <c:v>0.80546318448937892</c:v>
                </c:pt>
                <c:pt idx="6534">
                  <c:v>0.80546343277374666</c:v>
                </c:pt>
                <c:pt idx="6535">
                  <c:v>0.80546353218713573</c:v>
                </c:pt>
                <c:pt idx="6536">
                  <c:v>0.80546425717714432</c:v>
                </c:pt>
                <c:pt idx="6537">
                  <c:v>0.80546443358906061</c:v>
                </c:pt>
                <c:pt idx="6538">
                  <c:v>0.805465174305531</c:v>
                </c:pt>
                <c:pt idx="6539">
                  <c:v>0.80546604636440788</c:v>
                </c:pt>
                <c:pt idx="6540">
                  <c:v>0.80546711813691085</c:v>
                </c:pt>
                <c:pt idx="6541">
                  <c:v>0.80546775743076648</c:v>
                </c:pt>
                <c:pt idx="6542">
                  <c:v>0.80546835603558042</c:v>
                </c:pt>
                <c:pt idx="6543">
                  <c:v>0.80546836827286183</c:v>
                </c:pt>
                <c:pt idx="6544">
                  <c:v>0.80546886992834688</c:v>
                </c:pt>
                <c:pt idx="6545">
                  <c:v>0.80546950609855972</c:v>
                </c:pt>
                <c:pt idx="6546">
                  <c:v>0.8054713643003667</c:v>
                </c:pt>
                <c:pt idx="6547">
                  <c:v>0.80547258520714593</c:v>
                </c:pt>
                <c:pt idx="6548">
                  <c:v>0.80547285984436845</c:v>
                </c:pt>
                <c:pt idx="6549">
                  <c:v>0.80547312346291333</c:v>
                </c:pt>
                <c:pt idx="6550">
                  <c:v>0.80547359492163495</c:v>
                </c:pt>
                <c:pt idx="6551">
                  <c:v>0.80547469586499898</c:v>
                </c:pt>
                <c:pt idx="6552">
                  <c:v>0.80547497369195209</c:v>
                </c:pt>
                <c:pt idx="6553">
                  <c:v>0.80547505289993615</c:v>
                </c:pt>
                <c:pt idx="6554">
                  <c:v>0.80547568618603427</c:v>
                </c:pt>
                <c:pt idx="6555">
                  <c:v>0.80547590851505091</c:v>
                </c:pt>
                <c:pt idx="6556">
                  <c:v>0.80547714367019752</c:v>
                </c:pt>
                <c:pt idx="6557">
                  <c:v>0.80547752466533318</c:v>
                </c:pt>
                <c:pt idx="6558">
                  <c:v>0.8054775736327614</c:v>
                </c:pt>
                <c:pt idx="6559">
                  <c:v>0.80547773814003731</c:v>
                </c:pt>
                <c:pt idx="6560">
                  <c:v>0.80547802862148488</c:v>
                </c:pt>
                <c:pt idx="6561">
                  <c:v>0.80547841276295662</c:v>
                </c:pt>
                <c:pt idx="6562">
                  <c:v>0.80547847382821947</c:v>
                </c:pt>
                <c:pt idx="6563">
                  <c:v>0.8054792981348986</c:v>
                </c:pt>
                <c:pt idx="6564">
                  <c:v>0.80547954570053082</c:v>
                </c:pt>
                <c:pt idx="6565">
                  <c:v>0.80547962816112006</c:v>
                </c:pt>
                <c:pt idx="6566">
                  <c:v>0.80548054095299615</c:v>
                </c:pt>
                <c:pt idx="6567">
                  <c:v>0.80548089731072881</c:v>
                </c:pt>
                <c:pt idx="6568">
                  <c:v>0.80548128876530967</c:v>
                </c:pt>
                <c:pt idx="6569">
                  <c:v>0.80548261738372451</c:v>
                </c:pt>
                <c:pt idx="6570">
                  <c:v>0.80548272109801777</c:v>
                </c:pt>
                <c:pt idx="6571">
                  <c:v>0.8054840901231991</c:v>
                </c:pt>
                <c:pt idx="6572">
                  <c:v>0.80548456848028205</c:v>
                </c:pt>
                <c:pt idx="6573">
                  <c:v>0.80548528451657231</c:v>
                </c:pt>
                <c:pt idx="6574">
                  <c:v>0.80548591008142945</c:v>
                </c:pt>
                <c:pt idx="6575">
                  <c:v>0.80548789792855024</c:v>
                </c:pt>
                <c:pt idx="6576">
                  <c:v>0.80548824392362806</c:v>
                </c:pt>
                <c:pt idx="6577">
                  <c:v>0.80548928938412567</c:v>
                </c:pt>
                <c:pt idx="6578">
                  <c:v>0.8054909917507399</c:v>
                </c:pt>
                <c:pt idx="6579">
                  <c:v>0.80549135743192679</c:v>
                </c:pt>
                <c:pt idx="6580">
                  <c:v>0.80549275645430685</c:v>
                </c:pt>
                <c:pt idx="6581">
                  <c:v>0.8054936223318675</c:v>
                </c:pt>
                <c:pt idx="6582">
                  <c:v>0.80549377767616392</c:v>
                </c:pt>
                <c:pt idx="6583">
                  <c:v>0.80549468332494478</c:v>
                </c:pt>
                <c:pt idx="6584">
                  <c:v>0.80549528616637023</c:v>
                </c:pt>
                <c:pt idx="6585">
                  <c:v>0.80549544028601272</c:v>
                </c:pt>
                <c:pt idx="6586">
                  <c:v>0.80549552771440913</c:v>
                </c:pt>
                <c:pt idx="6587">
                  <c:v>0.8054958572374844</c:v>
                </c:pt>
                <c:pt idx="6588">
                  <c:v>0.80549654684067418</c:v>
                </c:pt>
                <c:pt idx="6589">
                  <c:v>0.80549682464719308</c:v>
                </c:pt>
                <c:pt idx="6590">
                  <c:v>0.80549690385048067</c:v>
                </c:pt>
                <c:pt idx="6591">
                  <c:v>0.80549753709112526</c:v>
                </c:pt>
                <c:pt idx="6592">
                  <c:v>0.80549775940494184</c:v>
                </c:pt>
                <c:pt idx="6593">
                  <c:v>0.8054977658719793</c:v>
                </c:pt>
                <c:pt idx="6594">
                  <c:v>0.80549827001499874</c:v>
                </c:pt>
                <c:pt idx="6595">
                  <c:v>0.80549942441168598</c:v>
                </c:pt>
                <c:pt idx="6596">
                  <c:v>0.80549987936642253</c:v>
                </c:pt>
                <c:pt idx="6597">
                  <c:v>0.80550017202965862</c:v>
                </c:pt>
                <c:pt idx="6598">
                  <c:v>0.80550026348738601</c:v>
                </c:pt>
                <c:pt idx="6599">
                  <c:v>0.80550072549957163</c:v>
                </c:pt>
                <c:pt idx="6600">
                  <c:v>0.8055010583115183</c:v>
                </c:pt>
                <c:pt idx="6601">
                  <c:v>0.80550163101260963</c:v>
                </c:pt>
                <c:pt idx="6602">
                  <c:v>0.80550255731141207</c:v>
                </c:pt>
                <c:pt idx="6603">
                  <c:v>0.80550260146742669</c:v>
                </c:pt>
                <c:pt idx="6604">
                  <c:v>0.80550267074692428</c:v>
                </c:pt>
                <c:pt idx="6605">
                  <c:v>0.80550274786097298</c:v>
                </c:pt>
                <c:pt idx="6606">
                  <c:v>0.8055033204853459</c:v>
                </c:pt>
                <c:pt idx="6607">
                  <c:v>0.80550351267039022</c:v>
                </c:pt>
                <c:pt idx="6608">
                  <c:v>0.80550634426998524</c:v>
                </c:pt>
                <c:pt idx="6609">
                  <c:v>0.80550710225939171</c:v>
                </c:pt>
                <c:pt idx="6610">
                  <c:v>0.80550718529685383</c:v>
                </c:pt>
                <c:pt idx="6611">
                  <c:v>0.80550861958832565</c:v>
                </c:pt>
                <c:pt idx="6612">
                  <c:v>0.80550894997237887</c:v>
                </c:pt>
                <c:pt idx="6613">
                  <c:v>0.80551047693175293</c:v>
                </c:pt>
                <c:pt idx="6614">
                  <c:v>0.80551062947586005</c:v>
                </c:pt>
                <c:pt idx="6615">
                  <c:v>0.8055106294941905</c:v>
                </c:pt>
                <c:pt idx="6616">
                  <c:v>0.8055106294941905</c:v>
                </c:pt>
                <c:pt idx="6617">
                  <c:v>0.80551113936490393</c:v>
                </c:pt>
                <c:pt idx="6618">
                  <c:v>0.80551126218986169</c:v>
                </c:pt>
                <c:pt idx="6619">
                  <c:v>0.80551226562764677</c:v>
                </c:pt>
                <c:pt idx="6620">
                  <c:v>0.80551284160936598</c:v>
                </c:pt>
                <c:pt idx="6621">
                  <c:v>0.80551290398768927</c:v>
                </c:pt>
                <c:pt idx="6622">
                  <c:v>0.80551460619227333</c:v>
                </c:pt>
                <c:pt idx="6623">
                  <c:v>0.80551475477707235</c:v>
                </c:pt>
                <c:pt idx="6624">
                  <c:v>0.80551506073857282</c:v>
                </c:pt>
                <c:pt idx="6625">
                  <c:v>0.8055154720163854</c:v>
                </c:pt>
                <c:pt idx="6626">
                  <c:v>0.80551562735006033</c:v>
                </c:pt>
                <c:pt idx="6627">
                  <c:v>0.80551645356604984</c:v>
                </c:pt>
                <c:pt idx="6628">
                  <c:v>0.80551653293404168</c:v>
                </c:pt>
                <c:pt idx="6629">
                  <c:v>0.80551770676343859</c:v>
                </c:pt>
                <c:pt idx="6630">
                  <c:v>0.80551926299209764</c:v>
                </c:pt>
                <c:pt idx="6631">
                  <c:v>0.80551986961602051</c:v>
                </c:pt>
                <c:pt idx="6632">
                  <c:v>0.80552046696155022</c:v>
                </c:pt>
                <c:pt idx="6633">
                  <c:v>0.80552046696155022</c:v>
                </c:pt>
                <c:pt idx="6634">
                  <c:v>0.80552141694118751</c:v>
                </c:pt>
                <c:pt idx="6635">
                  <c:v>0.80552202126058625</c:v>
                </c:pt>
                <c:pt idx="6636">
                  <c:v>0.80552308631001479</c:v>
                </c:pt>
                <c:pt idx="6637">
                  <c:v>0.80552348014521402</c:v>
                </c:pt>
                <c:pt idx="6638">
                  <c:v>0.80552423168911569</c:v>
                </c:pt>
                <c:pt idx="6639">
                  <c:v>0.80552451981274853</c:v>
                </c:pt>
                <c:pt idx="6640">
                  <c:v>0.80552536167469435</c:v>
                </c:pt>
                <c:pt idx="6641">
                  <c:v>0.80552604761722191</c:v>
                </c:pt>
                <c:pt idx="6642">
                  <c:v>0.80552634956585267</c:v>
                </c:pt>
                <c:pt idx="6643">
                  <c:v>0.80552758727164897</c:v>
                </c:pt>
                <c:pt idx="6644">
                  <c:v>0.80552895102220234</c:v>
                </c:pt>
                <c:pt idx="6645">
                  <c:v>0.80552997768903079</c:v>
                </c:pt>
                <c:pt idx="6646">
                  <c:v>0.80553046824738339</c:v>
                </c:pt>
                <c:pt idx="6647">
                  <c:v>0.80553048975955688</c:v>
                </c:pt>
                <c:pt idx="6648">
                  <c:v>0.80553079860524823</c:v>
                </c:pt>
                <c:pt idx="6649">
                  <c:v>0.80553139097087423</c:v>
                </c:pt>
                <c:pt idx="6650">
                  <c:v>0.80553213153392234</c:v>
                </c:pt>
                <c:pt idx="6651">
                  <c:v>0.80553407495805585</c:v>
                </c:pt>
                <c:pt idx="6652">
                  <c:v>0.80553471411680111</c:v>
                </c:pt>
                <c:pt idx="6653">
                  <c:v>0.80553475235378025</c:v>
                </c:pt>
                <c:pt idx="6654">
                  <c:v>0.80553531259503053</c:v>
                </c:pt>
                <c:pt idx="6655">
                  <c:v>0.80553595751285378</c:v>
                </c:pt>
                <c:pt idx="6656">
                  <c:v>0.80553660301085361</c:v>
                </c:pt>
                <c:pt idx="6657">
                  <c:v>0.80553674269678033</c:v>
                </c:pt>
                <c:pt idx="6658">
                  <c:v>0.80553690895286911</c:v>
                </c:pt>
                <c:pt idx="6659">
                  <c:v>0.80553740299033849</c:v>
                </c:pt>
                <c:pt idx="6660">
                  <c:v>0.80553830168942164</c:v>
                </c:pt>
                <c:pt idx="6661">
                  <c:v>0.80553832022955263</c:v>
                </c:pt>
                <c:pt idx="6662">
                  <c:v>0.80553981545787701</c:v>
                </c:pt>
                <c:pt idx="6663">
                  <c:v>0.80554007902470759</c:v>
                </c:pt>
                <c:pt idx="6664">
                  <c:v>0.80554037469704776</c:v>
                </c:pt>
                <c:pt idx="6665">
                  <c:v>0.80554111092335445</c:v>
                </c:pt>
                <c:pt idx="6666">
                  <c:v>0.80554168440339102</c:v>
                </c:pt>
                <c:pt idx="6667">
                  <c:v>0.80554326471940274</c:v>
                </c:pt>
                <c:pt idx="6668">
                  <c:v>0.8055440983908706</c:v>
                </c:pt>
                <c:pt idx="6669">
                  <c:v>0.80554469273147289</c:v>
                </c:pt>
                <c:pt idx="6670">
                  <c:v>0.80554609927398524</c:v>
                </c:pt>
                <c:pt idx="6671">
                  <c:v>0.80554609928021859</c:v>
                </c:pt>
                <c:pt idx="6672">
                  <c:v>0.80554690313343313</c:v>
                </c:pt>
                <c:pt idx="6673">
                  <c:v>0.80554789508165148</c:v>
                </c:pt>
                <c:pt idx="6674">
                  <c:v>0.8055481970125119</c:v>
                </c:pt>
                <c:pt idx="6675">
                  <c:v>0.80554923109122734</c:v>
                </c:pt>
                <c:pt idx="6676">
                  <c:v>0.80554967464776872</c:v>
                </c:pt>
                <c:pt idx="6677">
                  <c:v>0.80555104338376826</c:v>
                </c:pt>
                <c:pt idx="6678">
                  <c:v>0.80555152164062238</c:v>
                </c:pt>
                <c:pt idx="6679">
                  <c:v>0.80555182488758115</c:v>
                </c:pt>
                <c:pt idx="6680">
                  <c:v>0.80555223753157468</c:v>
                </c:pt>
                <c:pt idx="6681">
                  <c:v>0.80555230034225911</c:v>
                </c:pt>
                <c:pt idx="6682">
                  <c:v>0.8055523369173393</c:v>
                </c:pt>
                <c:pt idx="6683">
                  <c:v>0.80555306170615637</c:v>
                </c:pt>
                <c:pt idx="6684">
                  <c:v>0.80555323806918477</c:v>
                </c:pt>
                <c:pt idx="6685">
                  <c:v>0.80555397857942912</c:v>
                </c:pt>
                <c:pt idx="6686">
                  <c:v>0.80555485039597774</c:v>
                </c:pt>
                <c:pt idx="6687">
                  <c:v>0.80555715942587591</c:v>
                </c:pt>
                <c:pt idx="6688">
                  <c:v>0.80555924967822667</c:v>
                </c:pt>
                <c:pt idx="6689">
                  <c:v>0.80556016685471565</c:v>
                </c:pt>
                <c:pt idx="6690">
                  <c:v>0.80556166198366141</c:v>
                </c:pt>
                <c:pt idx="6691">
                  <c:v>0.80556239116840733</c:v>
                </c:pt>
                <c:pt idx="6692">
                  <c:v>0.80556239685612674</c:v>
                </c:pt>
                <c:pt idx="6693">
                  <c:v>0.80556247858317287</c:v>
                </c:pt>
                <c:pt idx="6694">
                  <c:v>0.80556349749355194</c:v>
                </c:pt>
                <c:pt idx="6695">
                  <c:v>0.80556377524303502</c:v>
                </c:pt>
                <c:pt idx="6696">
                  <c:v>0.8055638544291408</c:v>
                </c:pt>
                <c:pt idx="6697">
                  <c:v>0.80556448753885734</c:v>
                </c:pt>
                <c:pt idx="6698">
                  <c:v>0.80556470980609118</c:v>
                </c:pt>
                <c:pt idx="6699">
                  <c:v>0.80556594461799813</c:v>
                </c:pt>
                <c:pt idx="6700">
                  <c:v>0.80556637446161472</c:v>
                </c:pt>
                <c:pt idx="6701">
                  <c:v>0.80556653892370611</c:v>
                </c:pt>
                <c:pt idx="6702">
                  <c:v>0.80556663803140982</c:v>
                </c:pt>
                <c:pt idx="6703">
                  <c:v>0.80556682932336454</c:v>
                </c:pt>
                <c:pt idx="6704">
                  <c:v>0.80556721335915249</c:v>
                </c:pt>
                <c:pt idx="6705">
                  <c:v>0.80556767527452933</c:v>
                </c:pt>
                <c:pt idx="6706">
                  <c:v>0.80556834598189098</c:v>
                </c:pt>
                <c:pt idx="6707">
                  <c:v>0.80556874372888698</c:v>
                </c:pt>
                <c:pt idx="6708">
                  <c:v>0.80556874917090571</c:v>
                </c:pt>
                <c:pt idx="6709">
                  <c:v>0.80556934095724853</c:v>
                </c:pt>
                <c:pt idx="6710">
                  <c:v>0.80556955085398574</c:v>
                </c:pt>
                <c:pt idx="6711">
                  <c:v>0.80556969721568561</c:v>
                </c:pt>
                <c:pt idx="6712">
                  <c:v>0.80557008856121526</c:v>
                </c:pt>
                <c:pt idx="6713">
                  <c:v>0.80557069077314591</c:v>
                </c:pt>
                <c:pt idx="6714">
                  <c:v>0.80557140730824006</c:v>
                </c:pt>
                <c:pt idx="6715">
                  <c:v>0.80557141681041133</c:v>
                </c:pt>
                <c:pt idx="6716">
                  <c:v>0.80557157701409621</c:v>
                </c:pt>
                <c:pt idx="6717">
                  <c:v>0.80557157701409621</c:v>
                </c:pt>
                <c:pt idx="6718">
                  <c:v>0.80557157701409621</c:v>
                </c:pt>
                <c:pt idx="6719">
                  <c:v>0.80557157701409621</c:v>
                </c:pt>
                <c:pt idx="6720">
                  <c:v>0.8055715770191183</c:v>
                </c:pt>
                <c:pt idx="6721">
                  <c:v>0.80557157702283411</c:v>
                </c:pt>
                <c:pt idx="6722">
                  <c:v>0.80557157703156945</c:v>
                </c:pt>
                <c:pt idx="6723">
                  <c:v>0.80557157703156945</c:v>
                </c:pt>
                <c:pt idx="6724">
                  <c:v>0.80557157703156945</c:v>
                </c:pt>
                <c:pt idx="6725">
                  <c:v>0.80557288914168002</c:v>
                </c:pt>
                <c:pt idx="6726">
                  <c:v>0.80557336736582819</c:v>
                </c:pt>
                <c:pt idx="6727">
                  <c:v>0.80557379306169685</c:v>
                </c:pt>
                <c:pt idx="6728">
                  <c:v>0.80557408320206558</c:v>
                </c:pt>
                <c:pt idx="6729">
                  <c:v>0.80557470857928071</c:v>
                </c:pt>
                <c:pt idx="6730">
                  <c:v>0.80557470859414348</c:v>
                </c:pt>
                <c:pt idx="6731">
                  <c:v>0.80557490732171999</c:v>
                </c:pt>
                <c:pt idx="6732">
                  <c:v>0.80557594054464454</c:v>
                </c:pt>
                <c:pt idx="6733">
                  <c:v>0.80557843847704902</c:v>
                </c:pt>
                <c:pt idx="6734">
                  <c:v>0.80557931095078894</c:v>
                </c:pt>
                <c:pt idx="6735">
                  <c:v>0.80557978885017245</c:v>
                </c:pt>
                <c:pt idx="6736">
                  <c:v>0.80558015443079745</c:v>
                </c:pt>
                <c:pt idx="6737">
                  <c:v>0.80558044843068477</c:v>
                </c:pt>
                <c:pt idx="6738">
                  <c:v>0.80558155306331114</c:v>
                </c:pt>
                <c:pt idx="6739">
                  <c:v>0.80558241870130198</c:v>
                </c:pt>
                <c:pt idx="6740">
                  <c:v>0.80558257400242661</c:v>
                </c:pt>
                <c:pt idx="6741">
                  <c:v>0.80558347939898467</c:v>
                </c:pt>
                <c:pt idx="6742">
                  <c:v>0.80558423615021735</c:v>
                </c:pt>
                <c:pt idx="6743">
                  <c:v>0.80558424183466948</c:v>
                </c:pt>
                <c:pt idx="6744">
                  <c:v>0.80558432355325016</c:v>
                </c:pt>
                <c:pt idx="6745">
                  <c:v>0.80558465298474879</c:v>
                </c:pt>
                <c:pt idx="6746">
                  <c:v>0.80558562012586676</c:v>
                </c:pt>
                <c:pt idx="6747">
                  <c:v>0.80558633237153277</c:v>
                </c:pt>
                <c:pt idx="6748">
                  <c:v>0.80558706509211597</c:v>
                </c:pt>
                <c:pt idx="6749">
                  <c:v>0.80558821916810952</c:v>
                </c:pt>
                <c:pt idx="6750">
                  <c:v>0.80558848271700456</c:v>
                </c:pt>
                <c:pt idx="6751">
                  <c:v>0.80558867399587575</c:v>
                </c:pt>
                <c:pt idx="6752">
                  <c:v>0.80558896657777535</c:v>
                </c:pt>
                <c:pt idx="6753">
                  <c:v>0.80558904970880596</c:v>
                </c:pt>
                <c:pt idx="6754">
                  <c:v>0.80558905801114922</c:v>
                </c:pt>
                <c:pt idx="6755">
                  <c:v>0.8055895198949331</c:v>
                </c:pt>
                <c:pt idx="6756">
                  <c:v>0.80558985261438498</c:v>
                </c:pt>
                <c:pt idx="6757">
                  <c:v>0.8055900314040163</c:v>
                </c:pt>
                <c:pt idx="6758">
                  <c:v>0.8055904251555126</c:v>
                </c:pt>
                <c:pt idx="6759">
                  <c:v>0.8055913953403554</c:v>
                </c:pt>
                <c:pt idx="6760">
                  <c:v>0.80559154169348135</c:v>
                </c:pt>
                <c:pt idx="6761">
                  <c:v>0.80559211413330045</c:v>
                </c:pt>
                <c:pt idx="6762">
                  <c:v>0.80559230629040812</c:v>
                </c:pt>
                <c:pt idx="6763">
                  <c:v>0.80559325167050844</c:v>
                </c:pt>
                <c:pt idx="6764">
                  <c:v>0.80559326116915364</c:v>
                </c:pt>
                <c:pt idx="6765">
                  <c:v>0.80559371751012887</c:v>
                </c:pt>
                <c:pt idx="6766">
                  <c:v>0.80559453141774506</c:v>
                </c:pt>
                <c:pt idx="6767">
                  <c:v>0.80559513710270281</c:v>
                </c:pt>
                <c:pt idx="6768">
                  <c:v>0.80559589488251071</c:v>
                </c:pt>
                <c:pt idx="6769">
                  <c:v>0.80559705272830451</c:v>
                </c:pt>
                <c:pt idx="6770">
                  <c:v>0.80559705273075488</c:v>
                </c:pt>
                <c:pt idx="6771">
                  <c:v>0.80559741178973532</c:v>
                </c:pt>
                <c:pt idx="6772">
                  <c:v>0.80559774208130019</c:v>
                </c:pt>
                <c:pt idx="6773">
                  <c:v>0.80560005365628395</c:v>
                </c:pt>
                <c:pt idx="6774">
                  <c:v>0.80560163263628393</c:v>
                </c:pt>
                <c:pt idx="6775">
                  <c:v>0.80560224579520945</c:v>
                </c:pt>
                <c:pt idx="6776">
                  <c:v>0.80560339672875392</c:v>
                </c:pt>
                <c:pt idx="6777">
                  <c:v>0.80560354527225397</c:v>
                </c:pt>
                <c:pt idx="6778">
                  <c:v>0.80560385114898236</c:v>
                </c:pt>
                <c:pt idx="6779">
                  <c:v>0.80560426231328686</c:v>
                </c:pt>
                <c:pt idx="6780">
                  <c:v>0.80560524359014274</c:v>
                </c:pt>
                <c:pt idx="6781">
                  <c:v>0.80560575500990894</c:v>
                </c:pt>
                <c:pt idx="6782">
                  <c:v>0.80560649643815441</c:v>
                </c:pt>
                <c:pt idx="6783">
                  <c:v>0.80560805223534215</c:v>
                </c:pt>
                <c:pt idx="6784">
                  <c:v>0.80560862334352734</c:v>
                </c:pt>
                <c:pt idx="6785">
                  <c:v>0.80560862559987789</c:v>
                </c:pt>
                <c:pt idx="6786">
                  <c:v>0.80560925587016208</c:v>
                </c:pt>
                <c:pt idx="6787">
                  <c:v>0.80561020558469632</c:v>
                </c:pt>
                <c:pt idx="6788">
                  <c:v>0.80561080973612587</c:v>
                </c:pt>
                <c:pt idx="6789">
                  <c:v>0.80561089286722365</c:v>
                </c:pt>
                <c:pt idx="6790">
                  <c:v>0.80561172967210126</c:v>
                </c:pt>
                <c:pt idx="6791">
                  <c:v>0.8056118744895322</c:v>
                </c:pt>
                <c:pt idx="6792">
                  <c:v>0.80561226821553222</c:v>
                </c:pt>
                <c:pt idx="6793">
                  <c:v>0.80561289157756932</c:v>
                </c:pt>
                <c:pt idx="6794">
                  <c:v>0.80561414922211227</c:v>
                </c:pt>
                <c:pt idx="6795">
                  <c:v>0.80561483497418496</c:v>
                </c:pt>
                <c:pt idx="6796">
                  <c:v>0.80561513683942221</c:v>
                </c:pt>
                <c:pt idx="6797">
                  <c:v>0.80561604032226719</c:v>
                </c:pt>
                <c:pt idx="6798">
                  <c:v>0.80561637420119925</c:v>
                </c:pt>
                <c:pt idx="6799">
                  <c:v>0.80561728103381713</c:v>
                </c:pt>
                <c:pt idx="6800">
                  <c:v>0.80561773757269628</c:v>
                </c:pt>
                <c:pt idx="6801">
                  <c:v>0.80561876395416077</c:v>
                </c:pt>
                <c:pt idx="6802">
                  <c:v>0.80561892835209648</c:v>
                </c:pt>
                <c:pt idx="6803">
                  <c:v>0.80561923930918922</c:v>
                </c:pt>
                <c:pt idx="6804">
                  <c:v>0.80561927588129167</c:v>
                </c:pt>
                <c:pt idx="6805">
                  <c:v>0.80561958464153605</c:v>
                </c:pt>
                <c:pt idx="6806">
                  <c:v>0.80562017684251341</c:v>
                </c:pt>
                <c:pt idx="6807">
                  <c:v>0.80562091719931594</c:v>
                </c:pt>
                <c:pt idx="6808">
                  <c:v>0.80562095406566736</c:v>
                </c:pt>
                <c:pt idx="6809">
                  <c:v>0.80562252639769627</c:v>
                </c:pt>
                <c:pt idx="6810">
                  <c:v>0.80562252639769627</c:v>
                </c:pt>
                <c:pt idx="6811">
                  <c:v>0.80562252640589727</c:v>
                </c:pt>
                <c:pt idx="6812">
                  <c:v>0.80562252640643028</c:v>
                </c:pt>
                <c:pt idx="6813">
                  <c:v>0.80562252640643028</c:v>
                </c:pt>
                <c:pt idx="6814">
                  <c:v>0.80562252641516718</c:v>
                </c:pt>
                <c:pt idx="6815">
                  <c:v>0.80562252641516718</c:v>
                </c:pt>
                <c:pt idx="6816">
                  <c:v>0.80562286008326178</c:v>
                </c:pt>
                <c:pt idx="6817">
                  <c:v>0.80562349906461528</c:v>
                </c:pt>
                <c:pt idx="6818">
                  <c:v>0.80562409737675744</c:v>
                </c:pt>
                <c:pt idx="6819">
                  <c:v>0.80562461101723548</c:v>
                </c:pt>
                <c:pt idx="6820">
                  <c:v>0.80562538743336398</c:v>
                </c:pt>
                <c:pt idx="6821">
                  <c:v>0.80562565746087844</c:v>
                </c:pt>
                <c:pt idx="6822">
                  <c:v>0.80562565747813608</c:v>
                </c:pt>
                <c:pt idx="6823">
                  <c:v>0.80562569329060718</c:v>
                </c:pt>
                <c:pt idx="6824">
                  <c:v>0.80562618719101864</c:v>
                </c:pt>
                <c:pt idx="6825">
                  <c:v>0.80562708564083008</c:v>
                </c:pt>
                <c:pt idx="6826">
                  <c:v>0.80562710417527716</c:v>
                </c:pt>
                <c:pt idx="6827">
                  <c:v>0.80562832448877508</c:v>
                </c:pt>
                <c:pt idx="6828">
                  <c:v>0.80562859898851291</c:v>
                </c:pt>
                <c:pt idx="6829">
                  <c:v>0.80562886248128307</c:v>
                </c:pt>
                <c:pt idx="6830">
                  <c:v>0.8056298940938984</c:v>
                </c:pt>
                <c:pt idx="6831">
                  <c:v>0.80563046741345867</c:v>
                </c:pt>
                <c:pt idx="6832">
                  <c:v>0.80563135158640131</c:v>
                </c:pt>
                <c:pt idx="6833">
                  <c:v>0.80563204729019378</c:v>
                </c:pt>
                <c:pt idx="6834">
                  <c:v>0.80563288072992667</c:v>
                </c:pt>
                <c:pt idx="6835">
                  <c:v>0.80563347490638626</c:v>
                </c:pt>
                <c:pt idx="6836">
                  <c:v>0.80563357127333868</c:v>
                </c:pt>
                <c:pt idx="6837">
                  <c:v>0.80563503414447968</c:v>
                </c:pt>
                <c:pt idx="6838">
                  <c:v>0.80563568469325419</c:v>
                </c:pt>
                <c:pt idx="6839">
                  <c:v>0.80563667636587011</c:v>
                </c:pt>
                <c:pt idx="6840">
                  <c:v>0.8056370238045869</c:v>
                </c:pt>
                <c:pt idx="6841">
                  <c:v>0.80563722703667762</c:v>
                </c:pt>
                <c:pt idx="6842">
                  <c:v>0.80563722705478613</c:v>
                </c:pt>
                <c:pt idx="6843">
                  <c:v>0.80563762589029464</c:v>
                </c:pt>
                <c:pt idx="6844">
                  <c:v>0.80564030191727742</c:v>
                </c:pt>
                <c:pt idx="6845">
                  <c:v>0.80564060507993995</c:v>
                </c:pt>
                <c:pt idx="6846">
                  <c:v>0.80564076946231511</c:v>
                </c:pt>
                <c:pt idx="6847">
                  <c:v>0.8056410176081592</c:v>
                </c:pt>
                <c:pt idx="6848">
                  <c:v>0.80564108040244953</c:v>
                </c:pt>
                <c:pt idx="6849">
                  <c:v>0.80564184155390473</c:v>
                </c:pt>
                <c:pt idx="6850">
                  <c:v>0.8056427581720369</c:v>
                </c:pt>
                <c:pt idx="6851">
                  <c:v>0.80564516542531384</c:v>
                </c:pt>
                <c:pt idx="6852">
                  <c:v>0.80564537196791708</c:v>
                </c:pt>
                <c:pt idx="6853">
                  <c:v>0.80564593813479579</c:v>
                </c:pt>
                <c:pt idx="6854">
                  <c:v>0.8056462442611233</c:v>
                </c:pt>
                <c:pt idx="6855">
                  <c:v>0.80564645174300986</c:v>
                </c:pt>
                <c:pt idx="6856">
                  <c:v>0.80564738150025295</c:v>
                </c:pt>
                <c:pt idx="6857">
                  <c:v>0.8056479980410709</c:v>
                </c:pt>
                <c:pt idx="6858">
                  <c:v>0.8056479980410709</c:v>
                </c:pt>
                <c:pt idx="6859">
                  <c:v>0.8056479980410709</c:v>
                </c:pt>
                <c:pt idx="6860">
                  <c:v>0.8056479980410709</c:v>
                </c:pt>
                <c:pt idx="6861">
                  <c:v>0.8056479980410709</c:v>
                </c:pt>
                <c:pt idx="6862">
                  <c:v>0.8056479980410709</c:v>
                </c:pt>
                <c:pt idx="6863">
                  <c:v>0.8056479980410709</c:v>
                </c:pt>
                <c:pt idx="6864">
                  <c:v>0.8056479980410709</c:v>
                </c:pt>
                <c:pt idx="6865">
                  <c:v>0.8056479980410709</c:v>
                </c:pt>
                <c:pt idx="6866">
                  <c:v>0.80564799804501219</c:v>
                </c:pt>
                <c:pt idx="6867">
                  <c:v>0.80564799804501219</c:v>
                </c:pt>
                <c:pt idx="6868">
                  <c:v>0.80564799804501219</c:v>
                </c:pt>
                <c:pt idx="6869">
                  <c:v>0.80564799804501219</c:v>
                </c:pt>
                <c:pt idx="6870">
                  <c:v>0.80564799804501219</c:v>
                </c:pt>
                <c:pt idx="6871">
                  <c:v>0.80564799804501219</c:v>
                </c:pt>
                <c:pt idx="6872">
                  <c:v>0.80564799804501219</c:v>
                </c:pt>
                <c:pt idx="6873">
                  <c:v>0.80564799804740961</c:v>
                </c:pt>
                <c:pt idx="6874">
                  <c:v>0.8056479980498068</c:v>
                </c:pt>
                <c:pt idx="6875">
                  <c:v>0.8056479980498068</c:v>
                </c:pt>
                <c:pt idx="6876">
                  <c:v>0.80564799805854048</c:v>
                </c:pt>
                <c:pt idx="6877">
                  <c:v>0.80564799805854048</c:v>
                </c:pt>
                <c:pt idx="6878">
                  <c:v>0.80564799805854048</c:v>
                </c:pt>
                <c:pt idx="6879">
                  <c:v>0.80564799805854048</c:v>
                </c:pt>
                <c:pt idx="6880">
                  <c:v>0.80564799805854048</c:v>
                </c:pt>
                <c:pt idx="6881">
                  <c:v>0.80564799805854048</c:v>
                </c:pt>
                <c:pt idx="6882">
                  <c:v>0.80564799805854048</c:v>
                </c:pt>
                <c:pt idx="6883">
                  <c:v>0.80564799805854048</c:v>
                </c:pt>
                <c:pt idx="6884">
                  <c:v>0.80564799805854048</c:v>
                </c:pt>
                <c:pt idx="6885">
                  <c:v>0.80564799805854048</c:v>
                </c:pt>
                <c:pt idx="6886">
                  <c:v>0.80564799805854048</c:v>
                </c:pt>
                <c:pt idx="6887">
                  <c:v>0.80564799805854048</c:v>
                </c:pt>
                <c:pt idx="6888">
                  <c:v>0.80564799805854048</c:v>
                </c:pt>
                <c:pt idx="6889">
                  <c:v>0.80564802780608757</c:v>
                </c:pt>
                <c:pt idx="6890">
                  <c:v>0.80564894472761062</c:v>
                </c:pt>
                <c:pt idx="6891">
                  <c:v>0.80565021356615041</c:v>
                </c:pt>
                <c:pt idx="6892">
                  <c:v>0.80565043944145931</c:v>
                </c:pt>
                <c:pt idx="6893">
                  <c:v>0.805651014380796</c:v>
                </c:pt>
                <c:pt idx="6894">
                  <c:v>0.80565112885699763</c:v>
                </c:pt>
                <c:pt idx="6895">
                  <c:v>0.80565112886003332</c:v>
                </c:pt>
                <c:pt idx="6896">
                  <c:v>0.80565112886914192</c:v>
                </c:pt>
                <c:pt idx="6897">
                  <c:v>0.8056511288716971</c:v>
                </c:pt>
                <c:pt idx="6898">
                  <c:v>0.80565116842349926</c:v>
                </c:pt>
                <c:pt idx="6899">
                  <c:v>0.80565117410910403</c:v>
                </c:pt>
                <c:pt idx="6900">
                  <c:v>0.80565125581289809</c:v>
                </c:pt>
                <c:pt idx="6901">
                  <c:v>0.80565255211256703</c:v>
                </c:pt>
                <c:pt idx="6902">
                  <c:v>0.80565263127679199</c:v>
                </c:pt>
                <c:pt idx="6903">
                  <c:v>0.80565319184725759</c:v>
                </c:pt>
                <c:pt idx="6904">
                  <c:v>0.80565326421010819</c:v>
                </c:pt>
                <c:pt idx="6905">
                  <c:v>0.80565414927879697</c:v>
                </c:pt>
                <c:pt idx="6906">
                  <c:v>0.80565472088418921</c:v>
                </c:pt>
                <c:pt idx="6907">
                  <c:v>0.80565510166969834</c:v>
                </c:pt>
                <c:pt idx="6908">
                  <c:v>0.80565515060884429</c:v>
                </c:pt>
                <c:pt idx="6909">
                  <c:v>0.80565531502574905</c:v>
                </c:pt>
                <c:pt idx="6910">
                  <c:v>0.80565560534361436</c:v>
                </c:pt>
                <c:pt idx="6911">
                  <c:v>0.8056559892737053</c:v>
                </c:pt>
                <c:pt idx="6912">
                  <c:v>0.80565645106067119</c:v>
                </c:pt>
                <c:pt idx="6913">
                  <c:v>0.80565752465784102</c:v>
                </c:pt>
                <c:pt idx="6914">
                  <c:v>0.80565832611765575</c:v>
                </c:pt>
                <c:pt idx="6915">
                  <c:v>0.80565847243893263</c:v>
                </c:pt>
                <c:pt idx="6916">
                  <c:v>0.80565886367540296</c:v>
                </c:pt>
                <c:pt idx="6917">
                  <c:v>0.80565946571991653</c:v>
                </c:pt>
                <c:pt idx="6918">
                  <c:v>0.80566018205634604</c:v>
                </c:pt>
                <c:pt idx="6919">
                  <c:v>0.80566019155534274</c:v>
                </c:pt>
                <c:pt idx="6920">
                  <c:v>0.8056621415695655</c:v>
                </c:pt>
                <c:pt idx="6921">
                  <c:v>0.8056628572057315</c:v>
                </c:pt>
                <c:pt idx="6922">
                  <c:v>0.80566290770891291</c:v>
                </c:pt>
                <c:pt idx="6923">
                  <c:v>0.80566348240935648</c:v>
                </c:pt>
                <c:pt idx="6924">
                  <c:v>0.80566348242501362</c:v>
                </c:pt>
                <c:pt idx="6925">
                  <c:v>0.80566368109654396</c:v>
                </c:pt>
                <c:pt idx="6926">
                  <c:v>0.80566589354526408</c:v>
                </c:pt>
                <c:pt idx="6927">
                  <c:v>0.80566685984938047</c:v>
                </c:pt>
                <c:pt idx="6928">
                  <c:v>0.80566721127045038</c:v>
                </c:pt>
                <c:pt idx="6929">
                  <c:v>0.80566808350110297</c:v>
                </c:pt>
                <c:pt idx="6930">
                  <c:v>0.80566822314331776</c:v>
                </c:pt>
                <c:pt idx="6931">
                  <c:v>0.80566856126762287</c:v>
                </c:pt>
                <c:pt idx="6932">
                  <c:v>0.80566892674767832</c:v>
                </c:pt>
                <c:pt idx="6933">
                  <c:v>0.80566922066529723</c:v>
                </c:pt>
                <c:pt idx="6934">
                  <c:v>0.80567063525857263</c:v>
                </c:pt>
                <c:pt idx="6935">
                  <c:v>0.80567119038868606</c:v>
                </c:pt>
                <c:pt idx="6936">
                  <c:v>0.80567134564663667</c:v>
                </c:pt>
                <c:pt idx="6937">
                  <c:v>0.80567268277708137</c:v>
                </c:pt>
                <c:pt idx="6938">
                  <c:v>0.80567301301466332</c:v>
                </c:pt>
                <c:pt idx="6939">
                  <c:v>0.80567342404990094</c:v>
                </c:pt>
                <c:pt idx="6940">
                  <c:v>0.80567346765208803</c:v>
                </c:pt>
                <c:pt idx="6941">
                  <c:v>0.80567346766955616</c:v>
                </c:pt>
                <c:pt idx="6942">
                  <c:v>0.80567439092240423</c:v>
                </c:pt>
                <c:pt idx="6943">
                  <c:v>0.80567510296978517</c:v>
                </c:pt>
                <c:pt idx="6944">
                  <c:v>0.8056765982156403</c:v>
                </c:pt>
                <c:pt idx="6945">
                  <c:v>0.8056765982156403</c:v>
                </c:pt>
                <c:pt idx="6946">
                  <c:v>0.80567659821825011</c:v>
                </c:pt>
                <c:pt idx="6947">
                  <c:v>0.80567659821825011</c:v>
                </c:pt>
                <c:pt idx="6948">
                  <c:v>0.80567659822128534</c:v>
                </c:pt>
                <c:pt idx="6949">
                  <c:v>0.80567659823289317</c:v>
                </c:pt>
                <c:pt idx="6950">
                  <c:v>0.80567659823289317</c:v>
                </c:pt>
                <c:pt idx="6951">
                  <c:v>0.80567659823289317</c:v>
                </c:pt>
                <c:pt idx="6952">
                  <c:v>0.80567698924232956</c:v>
                </c:pt>
                <c:pt idx="6953">
                  <c:v>0.80567744394310881</c:v>
                </c:pt>
                <c:pt idx="6954">
                  <c:v>0.80567773644366436</c:v>
                </c:pt>
                <c:pt idx="6955">
                  <c:v>0.8056778195526485</c:v>
                </c:pt>
                <c:pt idx="6956">
                  <c:v>0.80567782785268305</c:v>
                </c:pt>
                <c:pt idx="6957">
                  <c:v>0.80567828960805288</c:v>
                </c:pt>
                <c:pt idx="6958">
                  <c:v>0.80567837393833752</c:v>
                </c:pt>
                <c:pt idx="6959">
                  <c:v>0.8056786222350012</c:v>
                </c:pt>
                <c:pt idx="6960">
                  <c:v>0.80567880097386146</c:v>
                </c:pt>
                <c:pt idx="6961">
                  <c:v>0.8056791946161509</c:v>
                </c:pt>
                <c:pt idx="6962">
                  <c:v>0.80567981784867992</c:v>
                </c:pt>
                <c:pt idx="6963">
                  <c:v>0.80568016453099123</c:v>
                </c:pt>
                <c:pt idx="6964">
                  <c:v>0.80568023377410791</c:v>
                </c:pt>
                <c:pt idx="6965">
                  <c:v>0.80568107522811039</c:v>
                </c:pt>
                <c:pt idx="6966">
                  <c:v>0.80568202034557124</c:v>
                </c:pt>
                <c:pt idx="6967">
                  <c:v>0.80568202984104309</c:v>
                </c:pt>
                <c:pt idx="6968">
                  <c:v>0.80568329973753294</c:v>
                </c:pt>
                <c:pt idx="6969">
                  <c:v>0.80568466282321571</c:v>
                </c:pt>
                <c:pt idx="6970">
                  <c:v>0.80568474581451655</c:v>
                </c:pt>
                <c:pt idx="6971">
                  <c:v>0.80568650950776055</c:v>
                </c:pt>
                <c:pt idx="6972">
                  <c:v>0.80568787864538705</c:v>
                </c:pt>
                <c:pt idx="6973">
                  <c:v>0.80568879829766982</c:v>
                </c:pt>
                <c:pt idx="6974">
                  <c:v>0.80568978426456672</c:v>
                </c:pt>
                <c:pt idx="6975">
                  <c:v>0.80568982331909933</c:v>
                </c:pt>
                <c:pt idx="6976">
                  <c:v>0.80569101196908144</c:v>
                </c:pt>
                <c:pt idx="6977">
                  <c:v>0.80569231108482131</c:v>
                </c:pt>
                <c:pt idx="6978">
                  <c:v>0.80569302792755226</c:v>
                </c:pt>
                <c:pt idx="6979">
                  <c:v>0.80569400893157295</c:v>
                </c:pt>
                <c:pt idx="6980">
                  <c:v>0.80569524752448041</c:v>
                </c:pt>
                <c:pt idx="6981">
                  <c:v>0.80569578540302689</c:v>
                </c:pt>
                <c:pt idx="6982">
                  <c:v>0.80569681679584881</c:v>
                </c:pt>
                <c:pt idx="6983">
                  <c:v>0.8056973899998976</c:v>
                </c:pt>
                <c:pt idx="6984">
                  <c:v>0.80569893523069391</c:v>
                </c:pt>
                <c:pt idx="6985">
                  <c:v>0.80569893523069391</c:v>
                </c:pt>
                <c:pt idx="6986">
                  <c:v>0.80569893523473979</c:v>
                </c:pt>
                <c:pt idx="6987">
                  <c:v>0.80569893523708402</c:v>
                </c:pt>
                <c:pt idx="6988">
                  <c:v>0.80569893523942615</c:v>
                </c:pt>
                <c:pt idx="6989">
                  <c:v>0.80569893524816072</c:v>
                </c:pt>
                <c:pt idx="6990">
                  <c:v>0.80569893524816072</c:v>
                </c:pt>
                <c:pt idx="6991">
                  <c:v>0.80569896954540743</c:v>
                </c:pt>
                <c:pt idx="6992">
                  <c:v>0.80569957352885435</c:v>
                </c:pt>
                <c:pt idx="6993">
                  <c:v>0.80569965663790366</c:v>
                </c:pt>
                <c:pt idx="6994">
                  <c:v>0.80570036561135305</c:v>
                </c:pt>
                <c:pt idx="6995">
                  <c:v>0.80570049320904324</c:v>
                </c:pt>
                <c:pt idx="6996">
                  <c:v>0.80570063798620828</c:v>
                </c:pt>
                <c:pt idx="6997">
                  <c:v>0.80570103160300066</c:v>
                </c:pt>
                <c:pt idx="6998">
                  <c:v>0.80570113203925875</c:v>
                </c:pt>
                <c:pt idx="6999">
                  <c:v>0.80570165479144651</c:v>
                </c:pt>
                <c:pt idx="7000">
                  <c:v>0.80570195577348547</c:v>
                </c:pt>
                <c:pt idx="7001">
                  <c:v>0.80570228556137402</c:v>
                </c:pt>
                <c:pt idx="7002">
                  <c:v>0.80570359764822885</c:v>
                </c:pt>
                <c:pt idx="7003">
                  <c:v>0.80570513644778874</c:v>
                </c:pt>
                <c:pt idx="7004">
                  <c:v>0.80570619764899765</c:v>
                </c:pt>
                <c:pt idx="7005">
                  <c:v>0.80570644758647092</c:v>
                </c:pt>
                <c:pt idx="7006">
                  <c:v>0.80570649944019612</c:v>
                </c:pt>
                <c:pt idx="7007">
                  <c:v>0.80570752553626623</c:v>
                </c:pt>
                <c:pt idx="7008">
                  <c:v>0.80570768988769192</c:v>
                </c:pt>
                <c:pt idx="7009">
                  <c:v>0.80570800075911864</c:v>
                </c:pt>
                <c:pt idx="7010">
                  <c:v>0.80570803731998608</c:v>
                </c:pt>
                <c:pt idx="7011">
                  <c:v>0.80570967818162786</c:v>
                </c:pt>
                <c:pt idx="7012">
                  <c:v>0.80570971503799615</c:v>
                </c:pt>
                <c:pt idx="7013">
                  <c:v>0.80571162052533463</c:v>
                </c:pt>
                <c:pt idx="7014">
                  <c:v>0.80571208492641044</c:v>
                </c:pt>
                <c:pt idx="7015">
                  <c:v>0.80571285747531807</c:v>
                </c:pt>
                <c:pt idx="7016">
                  <c:v>0.80571337097350437</c:v>
                </c:pt>
                <c:pt idx="7017">
                  <c:v>0.80571414717267564</c:v>
                </c:pt>
                <c:pt idx="7018">
                  <c:v>0.80571441712510472</c:v>
                </c:pt>
                <c:pt idx="7019">
                  <c:v>0.80571441714342129</c:v>
                </c:pt>
                <c:pt idx="7020">
                  <c:v>0.80571494670847588</c:v>
                </c:pt>
                <c:pt idx="7021">
                  <c:v>0.80571586343775237</c:v>
                </c:pt>
                <c:pt idx="7022">
                  <c:v>0.80571708341138992</c:v>
                </c:pt>
                <c:pt idx="7023">
                  <c:v>0.80571735783586185</c:v>
                </c:pt>
                <c:pt idx="7024">
                  <c:v>0.80571762125456448</c:v>
                </c:pt>
                <c:pt idx="7025">
                  <c:v>0.8057186525811183</c:v>
                </c:pt>
                <c:pt idx="7026">
                  <c:v>0.8057192257401895</c:v>
                </c:pt>
                <c:pt idx="7027">
                  <c:v>0.80571954921456101</c:v>
                </c:pt>
                <c:pt idx="7028">
                  <c:v>0.80572010966763696</c:v>
                </c:pt>
                <c:pt idx="7029">
                  <c:v>0.80572040417577995</c:v>
                </c:pt>
                <c:pt idx="7030">
                  <c:v>0.80572080517760769</c:v>
                </c:pt>
                <c:pt idx="7031">
                  <c:v>0.80572163838558364</c:v>
                </c:pt>
                <c:pt idx="7032">
                  <c:v>0.80572201908656393</c:v>
                </c:pt>
                <c:pt idx="7033">
                  <c:v>0.80572232873697347</c:v>
                </c:pt>
                <c:pt idx="7034">
                  <c:v>0.80572296752490713</c:v>
                </c:pt>
                <c:pt idx="7035">
                  <c:v>0.8057237912013242</c:v>
                </c:pt>
                <c:pt idx="7036">
                  <c:v>0.80572412097239532</c:v>
                </c:pt>
                <c:pt idx="7037">
                  <c:v>0.80572444156959644</c:v>
                </c:pt>
                <c:pt idx="7038">
                  <c:v>0.80572458859208917</c:v>
                </c:pt>
                <c:pt idx="7039">
                  <c:v>0.80572543296658328</c:v>
                </c:pt>
                <c:pt idx="7040">
                  <c:v>0.80572578030815456</c:v>
                </c:pt>
                <c:pt idx="7041">
                  <c:v>0.80572598350289715</c:v>
                </c:pt>
                <c:pt idx="7042">
                  <c:v>0.80572613596239429</c:v>
                </c:pt>
                <c:pt idx="7043">
                  <c:v>0.80572638222643278</c:v>
                </c:pt>
                <c:pt idx="7044">
                  <c:v>0.80572721154330318</c:v>
                </c:pt>
                <c:pt idx="7045">
                  <c:v>0.80572730337966769</c:v>
                </c:pt>
                <c:pt idx="7046">
                  <c:v>0.80572753084071791</c:v>
                </c:pt>
                <c:pt idx="7047">
                  <c:v>0.8057285795193756</c:v>
                </c:pt>
                <c:pt idx="7048">
                  <c:v>0.80572952492455296</c:v>
                </c:pt>
                <c:pt idx="7049">
                  <c:v>0.80572977300112658</c:v>
                </c:pt>
                <c:pt idx="7050">
                  <c:v>0.80572983577901813</c:v>
                </c:pt>
                <c:pt idx="7051">
                  <c:v>0.80573059671801184</c:v>
                </c:pt>
                <c:pt idx="7052">
                  <c:v>0.80573090294784733</c:v>
                </c:pt>
                <c:pt idx="7053">
                  <c:v>0.80573151308098123</c:v>
                </c:pt>
                <c:pt idx="7054">
                  <c:v>0.80573238441280881</c:v>
                </c:pt>
                <c:pt idx="7055">
                  <c:v>0.80573377480080377</c:v>
                </c:pt>
                <c:pt idx="7056">
                  <c:v>0.80573412615052986</c:v>
                </c:pt>
                <c:pt idx="7057">
                  <c:v>0.80573469215996418</c:v>
                </c:pt>
                <c:pt idx="7058">
                  <c:v>0.80573499820063088</c:v>
                </c:pt>
                <c:pt idx="7059">
                  <c:v>0.80573520562588219</c:v>
                </c:pt>
                <c:pt idx="7060">
                  <c:v>0.80573613512403663</c:v>
                </c:pt>
                <c:pt idx="7061">
                  <c:v>0.80573678125013948</c:v>
                </c:pt>
                <c:pt idx="7062">
                  <c:v>0.80573769791667371</c:v>
                </c:pt>
                <c:pt idx="7063">
                  <c:v>0.80573825965745094</c:v>
                </c:pt>
                <c:pt idx="7064">
                  <c:v>0.80573919221538581</c:v>
                </c:pt>
                <c:pt idx="7065">
                  <c:v>0.80573976699430216</c:v>
                </c:pt>
                <c:pt idx="7066">
                  <c:v>0.80573988144157038</c:v>
                </c:pt>
                <c:pt idx="7067">
                  <c:v>0.80573988145134234</c:v>
                </c:pt>
                <c:pt idx="7068">
                  <c:v>0.80573988145389641</c:v>
                </c:pt>
                <c:pt idx="7069">
                  <c:v>0.80573992099469938</c:v>
                </c:pt>
                <c:pt idx="7070">
                  <c:v>0.80573992667819061</c:v>
                </c:pt>
                <c:pt idx="7071">
                  <c:v>0.80574102670365289</c:v>
                </c:pt>
                <c:pt idx="7072">
                  <c:v>0.80574130429817126</c:v>
                </c:pt>
                <c:pt idx="7073">
                  <c:v>0.8057413834405136</c:v>
                </c:pt>
                <c:pt idx="7074">
                  <c:v>0.80574194385505216</c:v>
                </c:pt>
                <c:pt idx="7075">
                  <c:v>0.80574201619741281</c:v>
                </c:pt>
                <c:pt idx="7076">
                  <c:v>0.80574223834106529</c:v>
                </c:pt>
                <c:pt idx="7077">
                  <c:v>0.80574347246639733</c:v>
                </c:pt>
                <c:pt idx="7078">
                  <c:v>0.80574385314707386</c:v>
                </c:pt>
                <c:pt idx="7079">
                  <c:v>0.80574390207207702</c:v>
                </c:pt>
                <c:pt idx="7080">
                  <c:v>0.80574520216278001</c:v>
                </c:pt>
                <c:pt idx="7081">
                  <c:v>0.80574553471997845</c:v>
                </c:pt>
                <c:pt idx="7082">
                  <c:v>0.80574627546071553</c:v>
                </c:pt>
                <c:pt idx="7083">
                  <c:v>0.80574707669724177</c:v>
                </c:pt>
                <c:pt idx="7084">
                  <c:v>0.80574714592115293</c:v>
                </c:pt>
                <c:pt idx="7085">
                  <c:v>0.8057472229780932</c:v>
                </c:pt>
                <c:pt idx="7086">
                  <c:v>0.80574761410549212</c:v>
                </c:pt>
                <c:pt idx="7087">
                  <c:v>0.80574821598257396</c:v>
                </c:pt>
                <c:pt idx="7088">
                  <c:v>0.80574893212031962</c:v>
                </c:pt>
                <c:pt idx="7089">
                  <c:v>0.8057489416161443</c:v>
                </c:pt>
                <c:pt idx="7090">
                  <c:v>0.80574926741232256</c:v>
                </c:pt>
                <c:pt idx="7091">
                  <c:v>0.80574986429043605</c:v>
                </c:pt>
                <c:pt idx="7092">
                  <c:v>0.80574986429630602</c:v>
                </c:pt>
                <c:pt idx="7093">
                  <c:v>0.80575089108912068</c:v>
                </c:pt>
                <c:pt idx="7094">
                  <c:v>0.80575165701539619</c:v>
                </c:pt>
                <c:pt idx="7095">
                  <c:v>0.80575243018714282</c:v>
                </c:pt>
                <c:pt idx="7096">
                  <c:v>0.80575309020897024</c:v>
                </c:pt>
                <c:pt idx="7097">
                  <c:v>0.8057546420202889</c:v>
                </c:pt>
                <c:pt idx="7098">
                  <c:v>0.80575560805672941</c:v>
                </c:pt>
                <c:pt idx="7099">
                  <c:v>0.80575595937953148</c:v>
                </c:pt>
                <c:pt idx="7100">
                  <c:v>0.80575673345990073</c:v>
                </c:pt>
                <c:pt idx="7101">
                  <c:v>0.80575683136707177</c:v>
                </c:pt>
                <c:pt idx="7102">
                  <c:v>0.80575727798705876</c:v>
                </c:pt>
                <c:pt idx="7103">
                  <c:v>0.80575730900071729</c:v>
                </c:pt>
                <c:pt idx="7104">
                  <c:v>0.80575737132873471</c:v>
                </c:pt>
                <c:pt idx="7105">
                  <c:v>0.80575796821553802</c:v>
                </c:pt>
                <c:pt idx="7106">
                  <c:v>0.80575993739164309</c:v>
                </c:pt>
                <c:pt idx="7107">
                  <c:v>0.80576099749845442</c:v>
                </c:pt>
                <c:pt idx="7108">
                  <c:v>0.80576142936391104</c:v>
                </c:pt>
                <c:pt idx="7109">
                  <c:v>0.80576175951017959</c:v>
                </c:pt>
                <c:pt idx="7110">
                  <c:v>0.80576534371349839</c:v>
                </c:pt>
                <c:pt idx="7111">
                  <c:v>0.80576534371349839</c:v>
                </c:pt>
                <c:pt idx="7112">
                  <c:v>0.80576534371637254</c:v>
                </c:pt>
                <c:pt idx="7113">
                  <c:v>0.80576534371637254</c:v>
                </c:pt>
                <c:pt idx="7114">
                  <c:v>0.80576534373181419</c:v>
                </c:pt>
                <c:pt idx="7115">
                  <c:v>0.80576534373181419</c:v>
                </c:pt>
                <c:pt idx="7116">
                  <c:v>0.80576534373181419</c:v>
                </c:pt>
                <c:pt idx="7117">
                  <c:v>0.80576597591498811</c:v>
                </c:pt>
                <c:pt idx="7118">
                  <c:v>0.8057665647118869</c:v>
                </c:pt>
                <c:pt idx="7119">
                  <c:v>0.80576703463655686</c:v>
                </c:pt>
                <c:pt idx="7120">
                  <c:v>0.80576736717099262</c:v>
                </c:pt>
                <c:pt idx="7121">
                  <c:v>0.80576754585907473</c:v>
                </c:pt>
                <c:pt idx="7122">
                  <c:v>0.8057679393921493</c:v>
                </c:pt>
                <c:pt idx="7123">
                  <c:v>0.80576851365975644</c:v>
                </c:pt>
                <c:pt idx="7124">
                  <c:v>0.8057685624510742</c:v>
                </c:pt>
                <c:pt idx="7125">
                  <c:v>0.8057689090369633</c:v>
                </c:pt>
                <c:pt idx="7126">
                  <c:v>0.80576897826188443</c:v>
                </c:pt>
                <c:pt idx="7127">
                  <c:v>0.8057707643359161</c:v>
                </c:pt>
                <c:pt idx="7128">
                  <c:v>0.80577077382821383</c:v>
                </c:pt>
                <c:pt idx="7129">
                  <c:v>0.80577080661427125</c:v>
                </c:pt>
                <c:pt idx="7130">
                  <c:v>0.80577170965456013</c:v>
                </c:pt>
                <c:pt idx="7131">
                  <c:v>0.80577204337257102</c:v>
                </c:pt>
                <c:pt idx="7132">
                  <c:v>0.8057734060791335</c:v>
                </c:pt>
                <c:pt idx="7133">
                  <c:v>0.80577348904735202</c:v>
                </c:pt>
                <c:pt idx="7134">
                  <c:v>0.80577350667313974</c:v>
                </c:pt>
                <c:pt idx="7135">
                  <c:v>0.80577404141347997</c:v>
                </c:pt>
                <c:pt idx="7136">
                  <c:v>0.8057745632770178</c:v>
                </c:pt>
                <c:pt idx="7137">
                  <c:v>0.80577456329224406</c:v>
                </c:pt>
                <c:pt idx="7138">
                  <c:v>0.80577494364108504</c:v>
                </c:pt>
                <c:pt idx="7139">
                  <c:v>0.80577584416153147</c:v>
                </c:pt>
                <c:pt idx="7140">
                  <c:v>0.80577662100607073</c:v>
                </c:pt>
                <c:pt idx="7141">
                  <c:v>0.80577852609495582</c:v>
                </c:pt>
                <c:pt idx="7142">
                  <c:v>0.80577856513862578</c:v>
                </c:pt>
                <c:pt idx="7143">
                  <c:v>0.80577916476375688</c:v>
                </c:pt>
                <c:pt idx="7144">
                  <c:v>0.80577920296954797</c:v>
                </c:pt>
                <c:pt idx="7145">
                  <c:v>0.80577979715532155</c:v>
                </c:pt>
                <c:pt idx="7146">
                  <c:v>0.80578105221239626</c:v>
                </c:pt>
                <c:pt idx="7147">
                  <c:v>0.80578135791955785</c:v>
                </c:pt>
                <c:pt idx="7148">
                  <c:v>0.80578398783530159</c:v>
                </c:pt>
                <c:pt idx="7149">
                  <c:v>0.80578405853501578</c:v>
                </c:pt>
                <c:pt idx="7150">
                  <c:v>0.80578405853501578</c:v>
                </c:pt>
                <c:pt idx="7151">
                  <c:v>0.80578452556450408</c:v>
                </c:pt>
                <c:pt idx="7152">
                  <c:v>0.80578555667124441</c:v>
                </c:pt>
                <c:pt idx="7153">
                  <c:v>0.80578612971479169</c:v>
                </c:pt>
                <c:pt idx="7154">
                  <c:v>0.80578770882095263</c:v>
                </c:pt>
                <c:pt idx="7155">
                  <c:v>0.80578839572339667</c:v>
                </c:pt>
                <c:pt idx="7156">
                  <c:v>0.8057892320607789</c:v>
                </c:pt>
                <c:pt idx="7157">
                  <c:v>0.80578937679767348</c:v>
                </c:pt>
                <c:pt idx="7158">
                  <c:v>0.80578987071356678</c:v>
                </c:pt>
                <c:pt idx="7159">
                  <c:v>0.80579039332008162</c:v>
                </c:pt>
                <c:pt idx="7160">
                  <c:v>0.8057906942184011</c:v>
                </c:pt>
                <c:pt idx="7161">
                  <c:v>0.80579080396497527</c:v>
                </c:pt>
                <c:pt idx="7162">
                  <c:v>0.80579102391562518</c:v>
                </c:pt>
                <c:pt idx="7163">
                  <c:v>0.8057914361335613</c:v>
                </c:pt>
                <c:pt idx="7164">
                  <c:v>0.80579233563698283</c:v>
                </c:pt>
                <c:pt idx="7165">
                  <c:v>0.80579263733540651</c:v>
                </c:pt>
                <c:pt idx="7166">
                  <c:v>0.80579387400904501</c:v>
                </c:pt>
                <c:pt idx="7167">
                  <c:v>0.80579411384067046</c:v>
                </c:pt>
                <c:pt idx="7168">
                  <c:v>0.80579493491454079</c:v>
                </c:pt>
                <c:pt idx="7169">
                  <c:v>0.80579499024683843</c:v>
                </c:pt>
                <c:pt idx="7170">
                  <c:v>0.80579548152748259</c:v>
                </c:pt>
                <c:pt idx="7171">
                  <c:v>0.80579642673788343</c:v>
                </c:pt>
                <c:pt idx="7172">
                  <c:v>0.80579673752363823</c:v>
                </c:pt>
                <c:pt idx="7173">
                  <c:v>0.80579677407327233</c:v>
                </c:pt>
                <c:pt idx="7174">
                  <c:v>0.80579767453422957</c:v>
                </c:pt>
                <c:pt idx="7175">
                  <c:v>0.80579845132486938</c:v>
                </c:pt>
                <c:pt idx="7176">
                  <c:v>0.80579928562756087</c:v>
                </c:pt>
                <c:pt idx="7177">
                  <c:v>0.80580035628190305</c:v>
                </c:pt>
                <c:pt idx="7178">
                  <c:v>0.80580099490841661</c:v>
                </c:pt>
                <c:pt idx="7179">
                  <c:v>0.80580210624421922</c:v>
                </c:pt>
                <c:pt idx="7180">
                  <c:v>0.80580368154034043</c:v>
                </c:pt>
                <c:pt idx="7181">
                  <c:v>0.80580459801460713</c:v>
                </c:pt>
                <c:pt idx="7182">
                  <c:v>0.80580525624673138</c:v>
                </c:pt>
                <c:pt idx="7183">
                  <c:v>0.80580581764835058</c:v>
                </c:pt>
                <c:pt idx="7184">
                  <c:v>0.80580609199755049</c:v>
                </c:pt>
                <c:pt idx="7185">
                  <c:v>0.80580635534217926</c:v>
                </c:pt>
                <c:pt idx="7186">
                  <c:v>0.80580792610337681</c:v>
                </c:pt>
                <c:pt idx="7187">
                  <c:v>0.80580795938121308</c:v>
                </c:pt>
                <c:pt idx="7188">
                  <c:v>0.80580828276599958</c:v>
                </c:pt>
                <c:pt idx="7189">
                  <c:v>0.80580884306313749</c:v>
                </c:pt>
                <c:pt idx="7190">
                  <c:v>0.80580913748899163</c:v>
                </c:pt>
                <c:pt idx="7191">
                  <c:v>0.8062507249866312</c:v>
                </c:pt>
                <c:pt idx="7192">
                  <c:v>0.82672303493822807</c:v>
                </c:pt>
                <c:pt idx="7193">
                  <c:v>0.82686254443919793</c:v>
                </c:pt>
                <c:pt idx="7194">
                  <c:v>0.82688826243565616</c:v>
                </c:pt>
                <c:pt idx="7195">
                  <c:v>0.8269708385397011</c:v>
                </c:pt>
                <c:pt idx="7196">
                  <c:v>0.82705338954601004</c:v>
                </c:pt>
                <c:pt idx="7197">
                  <c:v>0.8272549211905933</c:v>
                </c:pt>
                <c:pt idx="7198">
                  <c:v>0.82736305881482952</c:v>
                </c:pt>
                <c:pt idx="7199">
                  <c:v>0.82744549049444061</c:v>
                </c:pt>
                <c:pt idx="7200">
                  <c:v>0.82759001179304004</c:v>
                </c:pt>
                <c:pt idx="7201">
                  <c:v>0.82772907591161649</c:v>
                </c:pt>
                <c:pt idx="7202">
                  <c:v>0.82775471177564497</c:v>
                </c:pt>
                <c:pt idx="7203">
                  <c:v>0.82783702410743054</c:v>
                </c:pt>
                <c:pt idx="7204">
                  <c:v>0.82791931133165897</c:v>
                </c:pt>
                <c:pt idx="7205">
                  <c:v>0.82798133606410351</c:v>
                </c:pt>
                <c:pt idx="7206">
                  <c:v>0.82812019862732611</c:v>
                </c:pt>
                <c:pt idx="7207">
                  <c:v>0.82814579732283655</c:v>
                </c:pt>
                <c:pt idx="7208">
                  <c:v>0.82822799028626781</c:v>
                </c:pt>
                <c:pt idx="7209">
                  <c:v>0.82831015813789755</c:v>
                </c:pt>
                <c:pt idx="7210">
                  <c:v>0.82845421666970553</c:v>
                </c:pt>
                <c:pt idx="7211">
                  <c:v>0.82851075383914907</c:v>
                </c:pt>
                <c:pt idx="7212">
                  <c:v>0.82859283523480454</c:v>
                </c:pt>
                <c:pt idx="7213">
                  <c:v>0.82861838893504114</c:v>
                </c:pt>
                <c:pt idx="7214">
                  <c:v>0.82870043739425592</c:v>
                </c:pt>
                <c:pt idx="7215">
                  <c:v>0.82925140307358702</c:v>
                </c:pt>
                <c:pt idx="7216">
                  <c:v>0.83011026817532318</c:v>
                </c:pt>
                <c:pt idx="7217">
                  <c:v>0.8381884192168797</c:v>
                </c:pt>
                <c:pt idx="7218">
                  <c:v>0.84112654075054749</c:v>
                </c:pt>
                <c:pt idx="7219">
                  <c:v>0.84116636581967508</c:v>
                </c:pt>
                <c:pt idx="7220">
                  <c:v>0.84116946032575546</c:v>
                </c:pt>
                <c:pt idx="7221">
                  <c:v>0.84122458621945206</c:v>
                </c:pt>
                <c:pt idx="7222">
                  <c:v>0.84124756580731985</c:v>
                </c:pt>
                <c:pt idx="7223">
                  <c:v>0.84126354231530998</c:v>
                </c:pt>
                <c:pt idx="7224">
                  <c:v>0.84129504802554744</c:v>
                </c:pt>
                <c:pt idx="7225">
                  <c:v>0.84134161746093772</c:v>
                </c:pt>
                <c:pt idx="7226">
                  <c:v>0.84138449893418077</c:v>
                </c:pt>
                <c:pt idx="7227">
                  <c:v>0.84146253506211954</c:v>
                </c:pt>
                <c:pt idx="7228">
                  <c:v>0.84149769220250514</c:v>
                </c:pt>
                <c:pt idx="7229">
                  <c:v>0.84153745624321885</c:v>
                </c:pt>
                <c:pt idx="7230">
                  <c:v>0.84154054600683548</c:v>
                </c:pt>
                <c:pt idx="7231">
                  <c:v>0.84157569179845471</c:v>
                </c:pt>
                <c:pt idx="7232">
                  <c:v>0.84159558740776674</c:v>
                </c:pt>
                <c:pt idx="7233">
                  <c:v>0.84161853176833412</c:v>
                </c:pt>
                <c:pt idx="7234">
                  <c:v>0.84163448378296912</c:v>
                </c:pt>
                <c:pt idx="7235">
                  <c:v>0.84166594118715188</c:v>
                </c:pt>
                <c:pt idx="7236">
                  <c:v>0.84171243920856875</c:v>
                </c:pt>
                <c:pt idx="7237">
                  <c:v>0.84174388645154763</c:v>
                </c:pt>
                <c:pt idx="7238">
                  <c:v>0.84182267598515659</c:v>
                </c:pt>
                <c:pt idx="7239">
                  <c:v>0.84183317131899349</c:v>
                </c:pt>
                <c:pt idx="7240">
                  <c:v>0.84186827451027968</c:v>
                </c:pt>
                <c:pt idx="7241">
                  <c:v>0.84190797752271362</c:v>
                </c:pt>
                <c:pt idx="7242">
                  <c:v>0.84191106254387615</c:v>
                </c:pt>
                <c:pt idx="7243">
                  <c:v>0.84194615438644849</c:v>
                </c:pt>
                <c:pt idx="7244">
                  <c:v>0.84198892858566743</c:v>
                </c:pt>
                <c:pt idx="7245">
                  <c:v>0.84200485610703191</c:v>
                </c:pt>
                <c:pt idx="7246">
                  <c:v>0.84204386772055262</c:v>
                </c:pt>
                <c:pt idx="7247">
                  <c:v>0.84206676944440406</c:v>
                </c:pt>
                <c:pt idx="7248">
                  <c:v>0.84208269181310458</c:v>
                </c:pt>
                <c:pt idx="7249">
                  <c:v>0.84211409075028576</c:v>
                </c:pt>
                <c:pt idx="7250">
                  <c:v>0.84216050233617912</c:v>
                </c:pt>
                <c:pt idx="7251">
                  <c:v>0.8422032384337792</c:v>
                </c:pt>
                <c:pt idx="7252">
                  <c:v>0.84228100993963051</c:v>
                </c:pt>
                <c:pt idx="7253">
                  <c:v>0.84231604783355485</c:v>
                </c:pt>
                <c:pt idx="7254">
                  <c:v>0.84235567698144997</c:v>
                </c:pt>
                <c:pt idx="7255">
                  <c:v>0.8423587562626289</c:v>
                </c:pt>
                <c:pt idx="7256">
                  <c:v>0.8424136109058098</c:v>
                </c:pt>
                <c:pt idx="7257">
                  <c:v>0.84243647740284144</c:v>
                </c:pt>
                <c:pt idx="7258">
                  <c:v>0.84245237527853334</c:v>
                </c:pt>
                <c:pt idx="7259">
                  <c:v>0.84248372591037635</c:v>
                </c:pt>
                <c:pt idx="7260">
                  <c:v>0.84253006608343395</c:v>
                </c:pt>
                <c:pt idx="7261">
                  <c:v>0.84265038819951743</c:v>
                </c:pt>
                <c:pt idx="7262">
                  <c:v>0.84272494026637079</c:v>
                </c:pt>
                <c:pt idx="7263">
                  <c:v>0.84272801480520476</c:v>
                </c:pt>
                <c:pt idx="7264">
                  <c:v>0.84276298740272315</c:v>
                </c:pt>
                <c:pt idx="7265">
                  <c:v>0.84278278495779391</c:v>
                </c:pt>
                <c:pt idx="7266">
                  <c:v>0.84280561622848649</c:v>
                </c:pt>
                <c:pt idx="7267">
                  <c:v>0.84282148961151293</c:v>
                </c:pt>
                <c:pt idx="7268">
                  <c:v>0.84285279193870744</c:v>
                </c:pt>
                <c:pt idx="7269">
                  <c:v>0.84286036860807845</c:v>
                </c:pt>
                <c:pt idx="7270">
                  <c:v>0.84289906069997944</c:v>
                </c:pt>
                <c:pt idx="7271">
                  <c:v>0.84297660660625828</c:v>
                </c:pt>
                <c:pt idx="7272">
                  <c:v>0.84301919733162189</c:v>
                </c:pt>
                <c:pt idx="7273">
                  <c:v>0.84309363442547058</c:v>
                </c:pt>
                <c:pt idx="7274">
                  <c:v>0.84309670422203986</c:v>
                </c:pt>
                <c:pt idx="7275">
                  <c:v>0.8434939223419442</c:v>
                </c:pt>
                <c:pt idx="7276">
                  <c:v>0.84350305624142075</c:v>
                </c:pt>
                <c:pt idx="7277">
                  <c:v>0.84393000664348439</c:v>
                </c:pt>
                <c:pt idx="7278">
                  <c:v>0.84413987938788404</c:v>
                </c:pt>
                <c:pt idx="7279">
                  <c:v>0.84415926862020529</c:v>
                </c:pt>
                <c:pt idx="7280">
                  <c:v>0.84644872456025833</c:v>
                </c:pt>
                <c:pt idx="7281">
                  <c:v>0.85491605359982981</c:v>
                </c:pt>
                <c:pt idx="7282">
                  <c:v>0.85501922864574686</c:v>
                </c:pt>
                <c:pt idx="7283">
                  <c:v>0.86115596521257076</c:v>
                </c:pt>
                <c:pt idx="7284">
                  <c:v>0.86139797136385776</c:v>
                </c:pt>
                <c:pt idx="7285">
                  <c:v>0.86149512045559562</c:v>
                </c:pt>
                <c:pt idx="7286">
                  <c:v>0.86162075587844034</c:v>
                </c:pt>
                <c:pt idx="7287">
                  <c:v>0.86166551363885568</c:v>
                </c:pt>
                <c:pt idx="7288">
                  <c:v>0.86183371073513004</c:v>
                </c:pt>
                <c:pt idx="7289">
                  <c:v>0.86190486160501389</c:v>
                </c:pt>
                <c:pt idx="7290">
                  <c:v>0.86200381977734752</c:v>
                </c:pt>
                <c:pt idx="7291">
                  <c:v>0.86211349116311808</c:v>
                </c:pt>
                <c:pt idx="7292">
                  <c:v>0.86214597701021356</c:v>
                </c:pt>
                <c:pt idx="7293">
                  <c:v>0.86224276827603885</c:v>
                </c:pt>
                <c:pt idx="7294">
                  <c:v>0.86231377537105991</c:v>
                </c:pt>
                <c:pt idx="7295">
                  <c:v>0.86236794073631762</c:v>
                </c:pt>
                <c:pt idx="7296">
                  <c:v>0.86258011030958748</c:v>
                </c:pt>
                <c:pt idx="7297">
                  <c:v>0.86268709927758147</c:v>
                </c:pt>
                <c:pt idx="7298">
                  <c:v>0.86274959156599806</c:v>
                </c:pt>
                <c:pt idx="7299">
                  <c:v>0.86297193300110298</c:v>
                </c:pt>
                <c:pt idx="7300">
                  <c:v>0.86385132432009415</c:v>
                </c:pt>
                <c:pt idx="7301">
                  <c:v>0.86457813176827958</c:v>
                </c:pt>
                <c:pt idx="7302">
                  <c:v>0.86482416104054372</c:v>
                </c:pt>
                <c:pt idx="7303">
                  <c:v>0.86747357711719231</c:v>
                </c:pt>
                <c:pt idx="7304">
                  <c:v>0.8700779048746482</c:v>
                </c:pt>
                <c:pt idx="7305">
                  <c:v>0.87364591254278889</c:v>
                </c:pt>
                <c:pt idx="7306">
                  <c:v>0.87365211882488614</c:v>
                </c:pt>
                <c:pt idx="7307">
                  <c:v>0.8736605127771403</c:v>
                </c:pt>
                <c:pt idx="7308">
                  <c:v>0.8736674429941842</c:v>
                </c:pt>
                <c:pt idx="7309">
                  <c:v>0.87368243587187289</c:v>
                </c:pt>
                <c:pt idx="7310">
                  <c:v>0.87371281115286004</c:v>
                </c:pt>
                <c:pt idx="7311">
                  <c:v>0.87371901514492711</c:v>
                </c:pt>
                <c:pt idx="7312">
                  <c:v>0.8737292670505723</c:v>
                </c:pt>
                <c:pt idx="7313">
                  <c:v>0.87373586767302358</c:v>
                </c:pt>
                <c:pt idx="7314">
                  <c:v>0.87374787628704187</c:v>
                </c:pt>
                <c:pt idx="7315">
                  <c:v>0.873749321004892</c:v>
                </c:pt>
                <c:pt idx="7316">
                  <c:v>0.87375721882941859</c:v>
                </c:pt>
                <c:pt idx="7317">
                  <c:v>0.87377968507513026</c:v>
                </c:pt>
                <c:pt idx="7318">
                  <c:v>0.87378588677736613</c:v>
                </c:pt>
                <c:pt idx="7319">
                  <c:v>0.87379613489900709</c:v>
                </c:pt>
                <c:pt idx="7320">
                  <c:v>0.87380273308506418</c:v>
                </c:pt>
                <c:pt idx="7321">
                  <c:v>0.87381473726633918</c:v>
                </c:pt>
                <c:pt idx="7322">
                  <c:v>0.87381618145128503</c:v>
                </c:pt>
                <c:pt idx="7323">
                  <c:v>0.87383628904288924</c:v>
                </c:pt>
                <c:pt idx="7324">
                  <c:v>0.87386297806232471</c:v>
                </c:pt>
                <c:pt idx="7325">
                  <c:v>0.87386513150042489</c:v>
                </c:pt>
                <c:pt idx="7326">
                  <c:v>0.87388157356111984</c:v>
                </c:pt>
                <c:pt idx="7327">
                  <c:v>0.8738830172132086</c:v>
                </c:pt>
                <c:pt idx="7328">
                  <c:v>0.8739031173794527</c:v>
                </c:pt>
                <c:pt idx="7329">
                  <c:v>0.87390555794471247</c:v>
                </c:pt>
                <c:pt idx="7330">
                  <c:v>0.8739095291652228</c:v>
                </c:pt>
                <c:pt idx="7331">
                  <c:v>0.87391335886489196</c:v>
                </c:pt>
                <c:pt idx="7332">
                  <c:v>0.87393005599039753</c:v>
                </c:pt>
                <c:pt idx="7333">
                  <c:v>0.87393194918547701</c:v>
                </c:pt>
                <c:pt idx="7334">
                  <c:v>0.87396111161948931</c:v>
                </c:pt>
                <c:pt idx="7335">
                  <c:v>0.87396992103435622</c:v>
                </c:pt>
                <c:pt idx="7336">
                  <c:v>0.87397633045170076</c:v>
                </c:pt>
                <c:pt idx="7337">
                  <c:v>0.87397830026436485</c:v>
                </c:pt>
                <c:pt idx="7338">
                  <c:v>0.8739852183257153</c:v>
                </c:pt>
                <c:pt idx="7339">
                  <c:v>0.87400018490533216</c:v>
                </c:pt>
                <c:pt idx="7340">
                  <c:v>0.87403050690168094</c:v>
                </c:pt>
                <c:pt idx="7341">
                  <c:v>0.8740367000097693</c:v>
                </c:pt>
                <c:pt idx="7342">
                  <c:v>0.87406551051557779</c:v>
                </c:pt>
                <c:pt idx="7343">
                  <c:v>0.87406695269837542</c:v>
                </c:pt>
                <c:pt idx="7344">
                  <c:v>0.87407483666516783</c:v>
                </c:pt>
                <c:pt idx="7345">
                  <c:v>0.87409726348864636</c:v>
                </c:pt>
                <c:pt idx="7346">
                  <c:v>0.87410345430785763</c:v>
                </c:pt>
                <c:pt idx="7347">
                  <c:v>0.87411368444501136</c:v>
                </c:pt>
                <c:pt idx="7348">
                  <c:v>0.87412027105146672</c:v>
                </c:pt>
                <c:pt idx="7349">
                  <c:v>0.87413225416496587</c:v>
                </c:pt>
                <c:pt idx="7350">
                  <c:v>0.87413369581508238</c:v>
                </c:pt>
                <c:pt idx="7351">
                  <c:v>0.87418041028585813</c:v>
                </c:pt>
                <c:pt idx="7352">
                  <c:v>0.87418255994371585</c:v>
                </c:pt>
                <c:pt idx="7353">
                  <c:v>0.87419897314014361</c:v>
                </c:pt>
                <c:pt idx="7354">
                  <c:v>0.87420041425762596</c:v>
                </c:pt>
                <c:pt idx="7355">
                  <c:v>0.87422047913497858</c:v>
                </c:pt>
                <c:pt idx="7356">
                  <c:v>0.87424737044620715</c:v>
                </c:pt>
                <c:pt idx="7357">
                  <c:v>0.87424926031694949</c:v>
                </c:pt>
                <c:pt idx="7358">
                  <c:v>0.87426566744329282</c:v>
                </c:pt>
                <c:pt idx="7359">
                  <c:v>0.87427837154012655</c:v>
                </c:pt>
                <c:pt idx="7360">
                  <c:v>0.87428716548394059</c:v>
                </c:pt>
                <c:pt idx="7361">
                  <c:v>0.87428960086355023</c:v>
                </c:pt>
                <c:pt idx="7362">
                  <c:v>0.87429356364473598</c:v>
                </c:pt>
                <c:pt idx="7363">
                  <c:v>0.87430243590858381</c:v>
                </c:pt>
                <c:pt idx="7364">
                  <c:v>0.87431404684815917</c:v>
                </c:pt>
                <c:pt idx="7365">
                  <c:v>0.87435382716376642</c:v>
                </c:pt>
                <c:pt idx="7366">
                  <c:v>0.87436218858292181</c:v>
                </c:pt>
                <c:pt idx="7367">
                  <c:v>0.87436909193927637</c:v>
                </c:pt>
                <c:pt idx="7368">
                  <c:v>0.87438402670327142</c:v>
                </c:pt>
                <c:pt idx="7369">
                  <c:v>0.87439189681813345</c:v>
                </c:pt>
                <c:pt idx="7370">
                  <c:v>0.8744142842358944</c:v>
                </c:pt>
                <c:pt idx="7371">
                  <c:v>0.87442046417664288</c:v>
                </c:pt>
                <c:pt idx="7372">
                  <c:v>0.87443067633685234</c:v>
                </c:pt>
                <c:pt idx="7373">
                  <c:v>0.87443725136856032</c:v>
                </c:pt>
                <c:pt idx="7374">
                  <c:v>0.87444921342312054</c:v>
                </c:pt>
                <c:pt idx="7375">
                  <c:v>0.87445065253947207</c:v>
                </c:pt>
                <c:pt idx="7376">
                  <c:v>0.87445851974131172</c:v>
                </c:pt>
                <c:pt idx="7377">
                  <c:v>0.87448089887172809</c:v>
                </c:pt>
                <c:pt idx="7378">
                  <c:v>0.87449728490447787</c:v>
                </c:pt>
                <c:pt idx="7379">
                  <c:v>0.87451581512797594</c:v>
                </c:pt>
                <c:pt idx="7380">
                  <c:v>0.87451725371191769</c:v>
                </c:pt>
                <c:pt idx="7381">
                  <c:v>0.87453728331522029</c:v>
                </c:pt>
                <c:pt idx="7382">
                  <c:v>0.87456386880988535</c:v>
                </c:pt>
                <c:pt idx="7383">
                  <c:v>0.87456601389444955</c:v>
                </c:pt>
                <c:pt idx="7384">
                  <c:v>0.87458239217122635</c:v>
                </c:pt>
                <c:pt idx="7385">
                  <c:v>0.87460385240765082</c:v>
                </c:pt>
                <c:pt idx="7386">
                  <c:v>0.87460628350411795</c:v>
                </c:pt>
                <c:pt idx="7387">
                  <c:v>0.87461023931664361</c:v>
                </c:pt>
                <c:pt idx="7388">
                  <c:v>0.87463068649627496</c:v>
                </c:pt>
                <c:pt idx="7389">
                  <c:v>0.87463257234527658</c:v>
                </c:pt>
                <c:pt idx="7390">
                  <c:v>0.87466162161425254</c:v>
                </c:pt>
                <c:pt idx="7391">
                  <c:v>0.87467039684139392</c:v>
                </c:pt>
                <c:pt idx="7392">
                  <c:v>0.87467874355197062</c:v>
                </c:pt>
                <c:pt idx="7393">
                  <c:v>0.8746856347639187</c:v>
                </c:pt>
                <c:pt idx="7394">
                  <c:v>0.87470054325426527</c:v>
                </c:pt>
                <c:pt idx="7395">
                  <c:v>0.87473074755177271</c:v>
                </c:pt>
                <c:pt idx="7396">
                  <c:v>0.87473691661866382</c:v>
                </c:pt>
                <c:pt idx="7397">
                  <c:v>0.8747471108095406</c:v>
                </c:pt>
                <c:pt idx="7398">
                  <c:v>0.87476561527594832</c:v>
                </c:pt>
                <c:pt idx="7399">
                  <c:v>0.87476705185960968</c:v>
                </c:pt>
                <c:pt idx="7400">
                  <c:v>0.87477490521661672</c:v>
                </c:pt>
                <c:pt idx="7401">
                  <c:v>0.87479724496151712</c:v>
                </c:pt>
                <c:pt idx="7402">
                  <c:v>0.87480341174167253</c:v>
                </c:pt>
                <c:pt idx="7403">
                  <c:v>0.87481360215365955</c:v>
                </c:pt>
                <c:pt idx="7404">
                  <c:v>0.87482016318242384</c:v>
                </c:pt>
                <c:pt idx="7405">
                  <c:v>0.87483209976022358</c:v>
                </c:pt>
                <c:pt idx="7406">
                  <c:v>0.87483353581169965</c:v>
                </c:pt>
                <c:pt idx="7407">
                  <c:v>0.87488006884608094</c:v>
                </c:pt>
                <c:pt idx="7408">
                  <c:v>0.87488221015393375</c:v>
                </c:pt>
                <c:pt idx="7409">
                  <c:v>0.87489855959341611</c:v>
                </c:pt>
                <c:pt idx="7410">
                  <c:v>0.8748999951127564</c:v>
                </c:pt>
                <c:pt idx="7411">
                  <c:v>0.87491998204170751</c:v>
                </c:pt>
                <c:pt idx="7412">
                  <c:v>0.87492240885685879</c:v>
                </c:pt>
                <c:pt idx="7413">
                  <c:v>0.87493016582649308</c:v>
                </c:pt>
                <c:pt idx="7414">
                  <c:v>0.87494676887487377</c:v>
                </c:pt>
                <c:pt idx="7415">
                  <c:v>0.87494865140265032</c:v>
                </c:pt>
                <c:pt idx="7416">
                  <c:v>0.87496499477775558</c:v>
                </c:pt>
                <c:pt idx="7417">
                  <c:v>0.87497764950875301</c:v>
                </c:pt>
                <c:pt idx="7418">
                  <c:v>0.87498640927933946</c:v>
                </c:pt>
                <c:pt idx="7419">
                  <c:v>0.87498883519501014</c:v>
                </c:pt>
                <c:pt idx="7420">
                  <c:v>0.87499278257611557</c:v>
                </c:pt>
                <c:pt idx="7421">
                  <c:v>0.87499474128761356</c:v>
                </c:pt>
                <c:pt idx="7422">
                  <c:v>0.87500162036033702</c:v>
                </c:pt>
                <c:pt idx="7423">
                  <c:v>0.87501650258825081</c:v>
                </c:pt>
                <c:pt idx="7424">
                  <c:v>0.87504665367338674</c:v>
                </c:pt>
                <c:pt idx="7425">
                  <c:v>0.87505281187106831</c:v>
                </c:pt>
                <c:pt idx="7426">
                  <c:v>0.87506114078750397</c:v>
                </c:pt>
                <c:pt idx="7427">
                  <c:v>0.87508145996079667</c:v>
                </c:pt>
                <c:pt idx="7428">
                  <c:v>0.87508289401285166</c:v>
                </c:pt>
                <c:pt idx="7429">
                  <c:v>0.87509073353095101</c:v>
                </c:pt>
                <c:pt idx="7430">
                  <c:v>0.87511303390719752</c:v>
                </c:pt>
                <c:pt idx="7431">
                  <c:v>0.87511918981912684</c:v>
                </c:pt>
                <c:pt idx="7432">
                  <c:v>0.87512936227108973</c:v>
                </c:pt>
                <c:pt idx="7433">
                  <c:v>0.87513591173600402</c:v>
                </c:pt>
                <c:pt idx="7434">
                  <c:v>0.87514782727469631</c:v>
                </c:pt>
                <c:pt idx="7435">
                  <c:v>0.87514926079479627</c:v>
                </c:pt>
                <c:pt idx="7436">
                  <c:v>0.87517938949937146</c:v>
                </c:pt>
                <c:pt idx="7437">
                  <c:v>0.87519571180080014</c:v>
                </c:pt>
                <c:pt idx="7438">
                  <c:v>0.87521416994813706</c:v>
                </c:pt>
                <c:pt idx="7439">
                  <c:v>0.87521560293632861</c:v>
                </c:pt>
                <c:pt idx="7440">
                  <c:v>0.87523555462453506</c:v>
                </c:pt>
                <c:pt idx="7441">
                  <c:v>0.87526203669166902</c:v>
                </c:pt>
                <c:pt idx="7442">
                  <c:v>0.87526229422256474</c:v>
                </c:pt>
                <c:pt idx="7443">
                  <c:v>0.87526417343054641</c:v>
                </c:pt>
                <c:pt idx="7444">
                  <c:v>0.87528048798336167</c:v>
                </c:pt>
                <c:pt idx="7445">
                  <c:v>0.87530186471648863</c:v>
                </c:pt>
                <c:pt idx="7446">
                  <c:v>0.87530428635307289</c:v>
                </c:pt>
                <c:pt idx="7447">
                  <c:v>0.8753082267721114</c:v>
                </c:pt>
                <c:pt idx="7448">
                  <c:v>0.87533047289101173</c:v>
                </c:pt>
                <c:pt idx="7449">
                  <c:v>0.87841610161833772</c:v>
                </c:pt>
                <c:pt idx="7450">
                  <c:v>0.87910813441108038</c:v>
                </c:pt>
                <c:pt idx="7451">
                  <c:v>0.87910813441429192</c:v>
                </c:pt>
                <c:pt idx="7452">
                  <c:v>0.8848216023487292</c:v>
                </c:pt>
                <c:pt idx="7453">
                  <c:v>0.88487380961367401</c:v>
                </c:pt>
                <c:pt idx="7454">
                  <c:v>0.88774950208047376</c:v>
                </c:pt>
                <c:pt idx="7455">
                  <c:v>0.88789105852641081</c:v>
                </c:pt>
                <c:pt idx="7456">
                  <c:v>0.88899047753699212</c:v>
                </c:pt>
                <c:pt idx="7457">
                  <c:v>0.89018471366478091</c:v>
                </c:pt>
                <c:pt idx="7458">
                  <c:v>0.89223265951783148</c:v>
                </c:pt>
                <c:pt idx="7459">
                  <c:v>0.89289082762640937</c:v>
                </c:pt>
                <c:pt idx="7460">
                  <c:v>0.89351484438387141</c:v>
                </c:pt>
                <c:pt idx="7461">
                  <c:v>0.89664112943560281</c:v>
                </c:pt>
                <c:pt idx="7462">
                  <c:v>0.89675054832430834</c:v>
                </c:pt>
                <c:pt idx="7463">
                  <c:v>0.90121096513878685</c:v>
                </c:pt>
                <c:pt idx="7464">
                  <c:v>0.90121267856164711</c:v>
                </c:pt>
                <c:pt idx="7465">
                  <c:v>0.90121431954310394</c:v>
                </c:pt>
                <c:pt idx="7466">
                  <c:v>0.90122362670057221</c:v>
                </c:pt>
                <c:pt idx="7467">
                  <c:v>0.90123584274895618</c:v>
                </c:pt>
                <c:pt idx="7468">
                  <c:v>0.9012670685252111</c:v>
                </c:pt>
                <c:pt idx="7469">
                  <c:v>0.90127821365313099</c:v>
                </c:pt>
                <c:pt idx="7470">
                  <c:v>0.90127972482453678</c:v>
                </c:pt>
                <c:pt idx="7471">
                  <c:v>0.90131069911125661</c:v>
                </c:pt>
                <c:pt idx="7472">
                  <c:v>0.90132314858992679</c:v>
                </c:pt>
                <c:pt idx="7473">
                  <c:v>0.90133487301770343</c:v>
                </c:pt>
                <c:pt idx="7474">
                  <c:v>0.9013357996276643</c:v>
                </c:pt>
                <c:pt idx="7475">
                  <c:v>0.90134800552176453</c:v>
                </c:pt>
                <c:pt idx="7476">
                  <c:v>0.90134868879459218</c:v>
                </c:pt>
                <c:pt idx="7477">
                  <c:v>0.90134959265611203</c:v>
                </c:pt>
                <c:pt idx="7478">
                  <c:v>0.90137920533679672</c:v>
                </c:pt>
                <c:pt idx="7479">
                  <c:v>0.90138103251573809</c:v>
                </c:pt>
                <c:pt idx="7480">
                  <c:v>0.90139092488920636</c:v>
                </c:pt>
                <c:pt idx="7481">
                  <c:v>0.90139185111381637</c:v>
                </c:pt>
                <c:pt idx="7482">
                  <c:v>0.90140405193203554</c:v>
                </c:pt>
                <c:pt idx="7483">
                  <c:v>0.90140473492035877</c:v>
                </c:pt>
                <c:pt idx="7484">
                  <c:v>0.9014056384059651</c:v>
                </c:pt>
                <c:pt idx="7485">
                  <c:v>0.90144629330905257</c:v>
                </c:pt>
                <c:pt idx="7486">
                  <c:v>0.90144695344753301</c:v>
                </c:pt>
                <c:pt idx="7487">
                  <c:v>0.90144787928685866</c:v>
                </c:pt>
                <c:pt idx="7488">
                  <c:v>0.901460075030037</c:v>
                </c:pt>
                <c:pt idx="7489">
                  <c:v>0.901460757733902</c:v>
                </c:pt>
                <c:pt idx="7490">
                  <c:v>0.90146166084365831</c:v>
                </c:pt>
                <c:pt idx="7491">
                  <c:v>0.9014774703671482</c:v>
                </c:pt>
                <c:pt idx="7492">
                  <c:v>0.90150229883307642</c:v>
                </c:pt>
                <c:pt idx="7493">
                  <c:v>0.90150295869655195</c:v>
                </c:pt>
                <c:pt idx="7494">
                  <c:v>0.90150388415065597</c:v>
                </c:pt>
                <c:pt idx="7495">
                  <c:v>0.90151607481963747</c:v>
                </c:pt>
                <c:pt idx="7496">
                  <c:v>0.90151675723909142</c:v>
                </c:pt>
                <c:pt idx="7497">
                  <c:v>0.90153346291756431</c:v>
                </c:pt>
                <c:pt idx="7498">
                  <c:v>0.90153517224464719</c:v>
                </c:pt>
                <c:pt idx="7499">
                  <c:v>0.90153680930287405</c:v>
                </c:pt>
                <c:pt idx="7500">
                  <c:v>0.90154458602410259</c:v>
                </c:pt>
                <c:pt idx="7501">
                  <c:v>0.90154609420955623</c:v>
                </c:pt>
                <c:pt idx="7502">
                  <c:v>0.90157700728916923</c:v>
                </c:pt>
                <c:pt idx="7503">
                  <c:v>0.90158943216465348</c:v>
                </c:pt>
                <c:pt idx="7504">
                  <c:v>0.90160055064155054</c:v>
                </c:pt>
                <c:pt idx="7505">
                  <c:v>0.90160113342061188</c:v>
                </c:pt>
                <c:pt idx="7506">
                  <c:v>0.9016020581992068</c:v>
                </c:pt>
                <c:pt idx="7507">
                  <c:v>0.90161423996855072</c:v>
                </c:pt>
                <c:pt idx="7508">
                  <c:v>0.90161492189100478</c:v>
                </c:pt>
                <c:pt idx="7509">
                  <c:v>0.90161582396600781</c:v>
                </c:pt>
                <c:pt idx="7510">
                  <c:v>0.90163295841000124</c:v>
                </c:pt>
                <c:pt idx="7511">
                  <c:v>0.90164537811229239</c:v>
                </c:pt>
                <c:pt idx="7512">
                  <c:v>0.90164720167898205</c:v>
                </c:pt>
                <c:pt idx="7513">
                  <c:v>0.90165707449673238</c:v>
                </c:pt>
                <c:pt idx="7514">
                  <c:v>0.90165799889028198</c:v>
                </c:pt>
                <c:pt idx="7515">
                  <c:v>0.90167017558775264</c:v>
                </c:pt>
                <c:pt idx="7516">
                  <c:v>0.90167085722592621</c:v>
                </c:pt>
                <c:pt idx="7517">
                  <c:v>0.90167175892531515</c:v>
                </c:pt>
                <c:pt idx="7518">
                  <c:v>0.90171233344483603</c:v>
                </c:pt>
                <c:pt idx="7519">
                  <c:v>0.90171299227809509</c:v>
                </c:pt>
                <c:pt idx="7520">
                  <c:v>0.9017139162866622</c:v>
                </c:pt>
                <c:pt idx="7521">
                  <c:v>0.90172608791310582</c:v>
                </c:pt>
                <c:pt idx="7522">
                  <c:v>0.9017267692670462</c:v>
                </c:pt>
                <c:pt idx="7523">
                  <c:v>0.90172767059088066</c:v>
                </c:pt>
                <c:pt idx="7524">
                  <c:v>0.90174344884962165</c:v>
                </c:pt>
                <c:pt idx="7525">
                  <c:v>0.90176822821010749</c:v>
                </c:pt>
                <c:pt idx="7526">
                  <c:v>0.90176888676858014</c:v>
                </c:pt>
                <c:pt idx="7527">
                  <c:v>0.90176981039223159</c:v>
                </c:pt>
                <c:pt idx="7528">
                  <c:v>0.90178197694849127</c:v>
                </c:pt>
                <c:pt idx="7529">
                  <c:v>0.90178265801824575</c:v>
                </c:pt>
                <c:pt idx="7530">
                  <c:v>0.90179933065155127</c:v>
                </c:pt>
                <c:pt idx="7531">
                  <c:v>0.90180103659703004</c:v>
                </c:pt>
                <c:pt idx="7532">
                  <c:v>0.90180267041698858</c:v>
                </c:pt>
                <c:pt idx="7533">
                  <c:v>0.9018119369559694</c:v>
                </c:pt>
                <c:pt idx="7534">
                  <c:v>0.90182409968834309</c:v>
                </c:pt>
                <c:pt idx="7535">
                  <c:v>0.90185518916861163</c:v>
                </c:pt>
                <c:pt idx="7536">
                  <c:v>0.90186628564519578</c:v>
                </c:pt>
                <c:pt idx="7537">
                  <c:v>0.90186686727107934</c:v>
                </c:pt>
                <c:pt idx="7538">
                  <c:v>0.90186779021975672</c:v>
                </c:pt>
                <c:pt idx="7539">
                  <c:v>0.90188062845657901</c:v>
                </c:pt>
                <c:pt idx="7540">
                  <c:v>0.90188152874647975</c:v>
                </c:pt>
                <c:pt idx="7541">
                  <c:v>0.90189862928202791</c:v>
                </c:pt>
                <c:pt idx="7542">
                  <c:v>0.90191102440469051</c:v>
                </c:pt>
                <c:pt idx="7543">
                  <c:v>0.90192269763950383</c:v>
                </c:pt>
                <c:pt idx="7544">
                  <c:v>0.90192362020344141</c:v>
                </c:pt>
                <c:pt idx="7545">
                  <c:v>0.90193577279926684</c:v>
                </c:pt>
                <c:pt idx="7546">
                  <c:v>0.9019364530883589</c:v>
                </c:pt>
                <c:pt idx="7547">
                  <c:v>0.90193735300294253</c:v>
                </c:pt>
                <c:pt idx="7548">
                  <c:v>0.90196865556283257</c:v>
                </c:pt>
                <c:pt idx="7549">
                  <c:v>0.9019785047316573</c:v>
                </c:pt>
                <c:pt idx="7550">
                  <c:v>0.9019794269109197</c:v>
                </c:pt>
                <c:pt idx="7551">
                  <c:v>0.90199157443974365</c:v>
                </c:pt>
                <c:pt idx="7552">
                  <c:v>0.90199225444482889</c:v>
                </c:pt>
                <c:pt idx="7553">
                  <c:v>0.90199315398415925</c:v>
                </c:pt>
                <c:pt idx="7554">
                  <c:v>0.90200890100294095</c:v>
                </c:pt>
                <c:pt idx="7555">
                  <c:v>0.90203363129693459</c:v>
                </c:pt>
                <c:pt idx="7556">
                  <c:v>0.90203428855144008</c:v>
                </c:pt>
                <c:pt idx="7557">
                  <c:v>0.90203521034609002</c:v>
                </c:pt>
                <c:pt idx="7558">
                  <c:v>0.90204735280876169</c:v>
                </c:pt>
                <c:pt idx="7559">
                  <c:v>0.90204803252988897</c:v>
                </c:pt>
                <c:pt idx="7560">
                  <c:v>0.90204893169402645</c:v>
                </c:pt>
                <c:pt idx="7561">
                  <c:v>0.90206467214425579</c:v>
                </c:pt>
                <c:pt idx="7562">
                  <c:v>0.90206800529507314</c:v>
                </c:pt>
                <c:pt idx="7563">
                  <c:v>0.90208939212276706</c:v>
                </c:pt>
                <c:pt idx="7564">
                  <c:v>0.90210378734743923</c:v>
                </c:pt>
                <c:pt idx="7565">
                  <c:v>0.90212042001922921</c:v>
                </c:pt>
                <c:pt idx="7566">
                  <c:v>0.90212212187609353</c:v>
                </c:pt>
                <c:pt idx="7567">
                  <c:v>0.9021314945129828</c:v>
                </c:pt>
                <c:pt idx="7568">
                  <c:v>0.90213299610681985</c:v>
                </c:pt>
                <c:pt idx="7569">
                  <c:v>0.90216377406918036</c:v>
                </c:pt>
                <c:pt idx="7570">
                  <c:v>0.9021761446317641</c:v>
                </c:pt>
                <c:pt idx="7571">
                  <c:v>0.90218779473536592</c:v>
                </c:pt>
                <c:pt idx="7572">
                  <c:v>0.90218871547114587</c:v>
                </c:pt>
                <c:pt idx="7573">
                  <c:v>0.90220084398450462</c:v>
                </c:pt>
                <c:pt idx="7574">
                  <c:v>0.90220152292558886</c:v>
                </c:pt>
                <c:pt idx="7575">
                  <c:v>0.90220242105678883</c:v>
                </c:pt>
                <c:pt idx="7576">
                  <c:v>0.90223184598577377</c:v>
                </c:pt>
                <c:pt idx="7577">
                  <c:v>0.90223366157900364</c:v>
                </c:pt>
                <c:pt idx="7578">
                  <c:v>0.90224349122641623</c:v>
                </c:pt>
                <c:pt idx="7579">
                  <c:v>0.90224441157782898</c:v>
                </c:pt>
                <c:pt idx="7580">
                  <c:v>0.90225653502822789</c:v>
                </c:pt>
                <c:pt idx="7581">
                  <c:v>0.90225721368553202</c:v>
                </c:pt>
                <c:pt idx="7582">
                  <c:v>0.90225811144177659</c:v>
                </c:pt>
                <c:pt idx="7583">
                  <c:v>0.90229850851209581</c:v>
                </c:pt>
                <c:pt idx="7584">
                  <c:v>0.90229916446367109</c:v>
                </c:pt>
                <c:pt idx="7585">
                  <c:v>0.90230008443078003</c:v>
                </c:pt>
                <c:pt idx="7586">
                  <c:v>0.90231220281907243</c:v>
                </c:pt>
                <c:pt idx="7587">
                  <c:v>0.90231288119264441</c:v>
                </c:pt>
                <c:pt idx="7588">
                  <c:v>0.90231377857399853</c:v>
                </c:pt>
                <c:pt idx="7589">
                  <c:v>0.90232948781440481</c:v>
                </c:pt>
                <c:pt idx="7590">
                  <c:v>0.90235415877377378</c:v>
                </c:pt>
                <c:pt idx="7591">
                  <c:v>0.90235481445104704</c:v>
                </c:pt>
                <c:pt idx="7592">
                  <c:v>0.90235573403391689</c:v>
                </c:pt>
                <c:pt idx="7593">
                  <c:v>0.90236784736095621</c:v>
                </c:pt>
                <c:pt idx="7594">
                  <c:v>0.90236852545084545</c:v>
                </c:pt>
                <c:pt idx="7595">
                  <c:v>0.90238512513557878</c:v>
                </c:pt>
                <c:pt idx="7596">
                  <c:v>0.90238682361678713</c:v>
                </c:pt>
                <c:pt idx="7597">
                  <c:v>0.90238845028780812</c:v>
                </c:pt>
                <c:pt idx="7598">
                  <c:v>0.90239767627955014</c:v>
                </c:pt>
                <c:pt idx="7599">
                  <c:v>0.90242839319080459</c:v>
                </c:pt>
                <c:pt idx="7600">
                  <c:v>0.902440739212933</c:v>
                </c:pt>
                <c:pt idx="7601">
                  <c:v>0.90245178712359664</c:v>
                </c:pt>
                <c:pt idx="7602">
                  <c:v>0.90245236620380997</c:v>
                </c:pt>
                <c:pt idx="7603">
                  <c:v>0.90245328511289613</c:v>
                </c:pt>
                <c:pt idx="7604">
                  <c:v>0.90246606715719124</c:v>
                </c:pt>
                <c:pt idx="7605">
                  <c:v>0.90246696350643463</c:v>
                </c:pt>
                <c:pt idx="7606">
                  <c:v>0.90248398918822503</c:v>
                </c:pt>
                <c:pt idx="7607">
                  <c:v>0.90249633005038965</c:v>
                </c:pt>
                <c:pt idx="7608">
                  <c:v>0.90249814204058931</c:v>
                </c:pt>
                <c:pt idx="7609">
                  <c:v>0.90250795218220736</c:v>
                </c:pt>
                <c:pt idx="7610">
                  <c:v>0.90250887070723163</c:v>
                </c:pt>
                <c:pt idx="7611">
                  <c:v>0.90252097009847354</c:v>
                </c:pt>
                <c:pt idx="7612">
                  <c:v>0.90252164740907603</c:v>
                </c:pt>
                <c:pt idx="7613">
                  <c:v>0.90252254338366367</c:v>
                </c:pt>
                <c:pt idx="7614">
                  <c:v>0.90255370888526887</c:v>
                </c:pt>
                <c:pt idx="7615">
                  <c:v>0.9025628602757666</c:v>
                </c:pt>
                <c:pt idx="7616">
                  <c:v>0.90256351492545694</c:v>
                </c:pt>
                <c:pt idx="7617">
                  <c:v>0.90256443306648759</c:v>
                </c:pt>
                <c:pt idx="7618">
                  <c:v>0.9025765273996833</c:v>
                </c:pt>
                <c:pt idx="7619">
                  <c:v>0.90257720442678202</c:v>
                </c:pt>
                <c:pt idx="7620">
                  <c:v>0.9025781000267783</c:v>
                </c:pt>
                <c:pt idx="7621">
                  <c:v>0.90259377808236818</c:v>
                </c:pt>
                <c:pt idx="7622">
                  <c:v>0.90261840006188476</c:v>
                </c:pt>
                <c:pt idx="7623">
                  <c:v>0.90261905443749257</c:v>
                </c:pt>
                <c:pt idx="7624">
                  <c:v>0.90261997219459256</c:v>
                </c:pt>
                <c:pt idx="7625">
                  <c:v>0.90263206147060038</c:v>
                </c:pt>
                <c:pt idx="7626">
                  <c:v>0.90263273821424295</c:v>
                </c:pt>
                <c:pt idx="7627">
                  <c:v>0.90263363343971326</c:v>
                </c:pt>
                <c:pt idx="7628">
                  <c:v>0.90429828426928327</c:v>
                </c:pt>
                <c:pt idx="7629">
                  <c:v>0.90471660327970538</c:v>
                </c:pt>
                <c:pt idx="7630">
                  <c:v>0.90487940666635858</c:v>
                </c:pt>
                <c:pt idx="7631">
                  <c:v>0.90503780883887552</c:v>
                </c:pt>
                <c:pt idx="7632">
                  <c:v>0.9057887183225537</c:v>
                </c:pt>
                <c:pt idx="7633">
                  <c:v>0.91133946795963627</c:v>
                </c:pt>
                <c:pt idx="7634">
                  <c:v>0.91388960899944638</c:v>
                </c:pt>
                <c:pt idx="7635">
                  <c:v>0.91603401437724552</c:v>
                </c:pt>
                <c:pt idx="7636">
                  <c:v>0.91656135149791218</c:v>
                </c:pt>
                <c:pt idx="7637">
                  <c:v>0.91669964242541513</c:v>
                </c:pt>
                <c:pt idx="7638">
                  <c:v>0.91700978756190954</c:v>
                </c:pt>
                <c:pt idx="7639">
                  <c:v>0.91759631870575542</c:v>
                </c:pt>
                <c:pt idx="7640">
                  <c:v>0.9222882223911909</c:v>
                </c:pt>
                <c:pt idx="7641">
                  <c:v>0.92422682942670531</c:v>
                </c:pt>
                <c:pt idx="7642">
                  <c:v>0.92426796768425512</c:v>
                </c:pt>
                <c:pt idx="7643">
                  <c:v>0.92444539094026967</c:v>
                </c:pt>
                <c:pt idx="7644">
                  <c:v>0.92446258455546793</c:v>
                </c:pt>
                <c:pt idx="7645">
                  <c:v>0.92448643875981185</c:v>
                </c:pt>
                <c:pt idx="7646">
                  <c:v>0.92449130434477989</c:v>
                </c:pt>
                <c:pt idx="7647">
                  <c:v>0.92466347176242736</c:v>
                </c:pt>
                <c:pt idx="7648">
                  <c:v>0.92468062754100222</c:v>
                </c:pt>
                <c:pt idx="7649">
                  <c:v>0.92470928412245024</c:v>
                </c:pt>
                <c:pt idx="7650">
                  <c:v>0.92492678386895222</c:v>
                </c:pt>
                <c:pt idx="7651">
                  <c:v>0.92494389391005705</c:v>
                </c:pt>
                <c:pt idx="7652">
                  <c:v>0.92496763215294664</c:v>
                </c:pt>
                <c:pt idx="7653">
                  <c:v>0.92497247408334771</c:v>
                </c:pt>
                <c:pt idx="7654">
                  <c:v>0.92514380413094188</c:v>
                </c:pt>
                <c:pt idx="7655">
                  <c:v>0.92516087643057732</c:v>
                </c:pt>
                <c:pt idx="7656">
                  <c:v>0.92518939355501884</c:v>
                </c:pt>
                <c:pt idx="7657">
                  <c:v>0.92663214544642214</c:v>
                </c:pt>
                <c:pt idx="7658">
                  <c:v>0.92672603607788262</c:v>
                </c:pt>
                <c:pt idx="7659">
                  <c:v>0.92706063935314864</c:v>
                </c:pt>
                <c:pt idx="7660">
                  <c:v>0.92706538134125949</c:v>
                </c:pt>
                <c:pt idx="7661">
                  <c:v>0.92718721298143902</c:v>
                </c:pt>
                <c:pt idx="7662">
                  <c:v>0.92726625969365351</c:v>
                </c:pt>
                <c:pt idx="7663">
                  <c:v>0.92736282398153769</c:v>
                </c:pt>
                <c:pt idx="7664">
                  <c:v>0.92748084515833251</c:v>
                </c:pt>
                <c:pt idx="7665">
                  <c:v>0.92748528189208834</c:v>
                </c:pt>
                <c:pt idx="7666">
                  <c:v>0.92749239541159334</c:v>
                </c:pt>
                <c:pt idx="7667">
                  <c:v>0.92756648225021499</c:v>
                </c:pt>
                <c:pt idx="7668">
                  <c:v>0.92785219410267838</c:v>
                </c:pt>
                <c:pt idx="7669">
                  <c:v>0.93585835620400515</c:v>
                </c:pt>
                <c:pt idx="7670">
                  <c:v>0.93600486039808861</c:v>
                </c:pt>
                <c:pt idx="7671">
                  <c:v>0.93630739945864216</c:v>
                </c:pt>
                <c:pt idx="7672">
                  <c:v>0.93647391574449157</c:v>
                </c:pt>
                <c:pt idx="7673">
                  <c:v>0.93673493853824008</c:v>
                </c:pt>
                <c:pt idx="7674">
                  <c:v>0.93673493853824008</c:v>
                </c:pt>
                <c:pt idx="7675">
                  <c:v>0.93673493853824008</c:v>
                </c:pt>
                <c:pt idx="7676">
                  <c:v>0.93673493853900913</c:v>
                </c:pt>
                <c:pt idx="7677">
                  <c:v>0.93673493853931578</c:v>
                </c:pt>
                <c:pt idx="7678">
                  <c:v>0.93673493853941792</c:v>
                </c:pt>
                <c:pt idx="7679">
                  <c:v>0.93673493853982659</c:v>
                </c:pt>
                <c:pt idx="7680">
                  <c:v>0.93673493854141199</c:v>
                </c:pt>
                <c:pt idx="7681">
                  <c:v>0.93740462628613608</c:v>
                </c:pt>
                <c:pt idx="7682">
                  <c:v>0.93782094577884723</c:v>
                </c:pt>
                <c:pt idx="7683">
                  <c:v>0.94006205396018061</c:v>
                </c:pt>
                <c:pt idx="7684">
                  <c:v>0.9434651922134526</c:v>
                </c:pt>
                <c:pt idx="7685">
                  <c:v>0.94489121855718416</c:v>
                </c:pt>
                <c:pt idx="7686">
                  <c:v>0.94499607345531356</c:v>
                </c:pt>
                <c:pt idx="7687">
                  <c:v>0.94516795535430664</c:v>
                </c:pt>
                <c:pt idx="7688">
                  <c:v>0.94531931398710867</c:v>
                </c:pt>
                <c:pt idx="7689">
                  <c:v>0.9457200549094763</c:v>
                </c:pt>
                <c:pt idx="7690">
                  <c:v>0.94595990022751342</c:v>
                </c:pt>
                <c:pt idx="7691">
                  <c:v>0.94689018084582888</c:v>
                </c:pt>
                <c:pt idx="7692">
                  <c:v>0.94953333958011821</c:v>
                </c:pt>
                <c:pt idx="7693">
                  <c:v>0.95027410485609154</c:v>
                </c:pt>
                <c:pt idx="7694">
                  <c:v>0.95048352322665419</c:v>
                </c:pt>
                <c:pt idx="7695">
                  <c:v>0.95062669105722475</c:v>
                </c:pt>
                <c:pt idx="7696">
                  <c:v>0.95200539312975352</c:v>
                </c:pt>
                <c:pt idx="7697">
                  <c:v>0.95201743382003645</c:v>
                </c:pt>
                <c:pt idx="7698">
                  <c:v>0.95204133898684329</c:v>
                </c:pt>
                <c:pt idx="7699">
                  <c:v>0.95204546981613114</c:v>
                </c:pt>
                <c:pt idx="7700">
                  <c:v>0.95209401011191241</c:v>
                </c:pt>
                <c:pt idx="7701">
                  <c:v>0.95215828399601499</c:v>
                </c:pt>
                <c:pt idx="7702">
                  <c:v>0.95217029397085262</c:v>
                </c:pt>
                <c:pt idx="7703">
                  <c:v>0.95219039503800906</c:v>
                </c:pt>
                <c:pt idx="7704">
                  <c:v>0.952194138149699</c:v>
                </c:pt>
                <c:pt idx="7705">
                  <c:v>0.95222622992087047</c:v>
                </c:pt>
                <c:pt idx="7706">
                  <c:v>0.95224667486684234</c:v>
                </c:pt>
                <c:pt idx="7707">
                  <c:v>0.95227873839315202</c:v>
                </c:pt>
                <c:pt idx="7708">
                  <c:v>0.95230604890523118</c:v>
                </c:pt>
                <c:pt idx="7709">
                  <c:v>0.95234281372440599</c:v>
                </c:pt>
                <c:pt idx="7710">
                  <c:v>0.95237855708521635</c:v>
                </c:pt>
                <c:pt idx="7711">
                  <c:v>0.95238171479561817</c:v>
                </c:pt>
                <c:pt idx="7712">
                  <c:v>0.95243093141553048</c:v>
                </c:pt>
                <c:pt idx="7713">
                  <c:v>0.95244844715487142</c:v>
                </c:pt>
                <c:pt idx="7714">
                  <c:v>0.95249451311585553</c:v>
                </c:pt>
                <c:pt idx="7715">
                  <c:v>0.95249484299776932</c:v>
                </c:pt>
                <c:pt idx="7716">
                  <c:v>0.95250678525874699</c:v>
                </c:pt>
                <c:pt idx="7717">
                  <c:v>0.95252677298244282</c:v>
                </c:pt>
                <c:pt idx="7718">
                  <c:v>0.95253049498641673</c:v>
                </c:pt>
                <c:pt idx="7719">
                  <c:v>0.95253168269388266</c:v>
                </c:pt>
                <c:pt idx="7720">
                  <c:v>0.95258273539457716</c:v>
                </c:pt>
                <c:pt idx="7721">
                  <c:v>0.95260409818523295</c:v>
                </c:pt>
                <c:pt idx="7722">
                  <c:v>0.95264615445823442</c:v>
                </c:pt>
                <c:pt idx="7723">
                  <c:v>0.95267833178313177</c:v>
                </c:pt>
                <c:pt idx="7724">
                  <c:v>0.95271387337996449</c:v>
                </c:pt>
                <c:pt idx="7725">
                  <c:v>0.9527659519894508</c:v>
                </c:pt>
                <c:pt idx="7726">
                  <c:v>0.95280180334061115</c:v>
                </c:pt>
                <c:pt idx="7727">
                  <c:v>0.95280180334061115</c:v>
                </c:pt>
                <c:pt idx="7728">
                  <c:v>0.95280180334124065</c:v>
                </c:pt>
                <c:pt idx="7729">
                  <c:v>0.95280180334149045</c:v>
                </c:pt>
                <c:pt idx="7730">
                  <c:v>0.95280180334157394</c:v>
                </c:pt>
                <c:pt idx="7731">
                  <c:v>0.95280180334190712</c:v>
                </c:pt>
                <c:pt idx="7732">
                  <c:v>0.95280180334320419</c:v>
                </c:pt>
                <c:pt idx="7733">
                  <c:v>0.9532277511620173</c:v>
                </c:pt>
                <c:pt idx="7734">
                  <c:v>0.95327668869615989</c:v>
                </c:pt>
                <c:pt idx="7735">
                  <c:v>0.95355826110271413</c:v>
                </c:pt>
                <c:pt idx="7736">
                  <c:v>0.95543591596560862</c:v>
                </c:pt>
                <c:pt idx="7737">
                  <c:v>0.95931060302925963</c:v>
                </c:pt>
                <c:pt idx="7738">
                  <c:v>0.95934425829123704</c:v>
                </c:pt>
                <c:pt idx="7739">
                  <c:v>0.95977015443476077</c:v>
                </c:pt>
                <c:pt idx="7740">
                  <c:v>0.95989075197211249</c:v>
                </c:pt>
                <c:pt idx="7741">
                  <c:v>0.9633734064513173</c:v>
                </c:pt>
                <c:pt idx="7742">
                  <c:v>0.96350952103656928</c:v>
                </c:pt>
                <c:pt idx="7743">
                  <c:v>0.96393670701936662</c:v>
                </c:pt>
                <c:pt idx="7744">
                  <c:v>0.96404475031104331</c:v>
                </c:pt>
                <c:pt idx="7745">
                  <c:v>0.96479128566487637</c:v>
                </c:pt>
                <c:pt idx="7746">
                  <c:v>0.96479805442103816</c:v>
                </c:pt>
                <c:pt idx="7747">
                  <c:v>0.96481256168358875</c:v>
                </c:pt>
                <c:pt idx="7748">
                  <c:v>0.96481632815974439</c:v>
                </c:pt>
                <c:pt idx="7749">
                  <c:v>0.96482199106184119</c:v>
                </c:pt>
                <c:pt idx="7750">
                  <c:v>0.96482543241722718</c:v>
                </c:pt>
                <c:pt idx="7751">
                  <c:v>0.96483259931614862</c:v>
                </c:pt>
                <c:pt idx="7752">
                  <c:v>0.96484135603980659</c:v>
                </c:pt>
                <c:pt idx="7753">
                  <c:v>0.96484701563637165</c:v>
                </c:pt>
                <c:pt idx="7754">
                  <c:v>0.96485045498339694</c:v>
                </c:pt>
                <c:pt idx="7755">
                  <c:v>0.96485606941345026</c:v>
                </c:pt>
                <c:pt idx="7756">
                  <c:v>0.96485606941345026</c:v>
                </c:pt>
                <c:pt idx="7757">
                  <c:v>0.96485980840963603</c:v>
                </c:pt>
                <c:pt idx="7758">
                  <c:v>0.96486636931098924</c:v>
                </c:pt>
                <c:pt idx="7759">
                  <c:v>0.96486642208863416</c:v>
                </c:pt>
                <c:pt idx="7760">
                  <c:v>0.96487202560336249</c:v>
                </c:pt>
                <c:pt idx="7761">
                  <c:v>0.96488572594713717</c:v>
                </c:pt>
                <c:pt idx="7762">
                  <c:v>0.96493142337704962</c:v>
                </c:pt>
                <c:pt idx="7763">
                  <c:v>0.96493517941048979</c:v>
                </c:pt>
                <c:pt idx="7764">
                  <c:v>0.96494082661172309</c:v>
                </c:pt>
                <c:pt idx="7765">
                  <c:v>0.96494192546046065</c:v>
                </c:pt>
                <c:pt idx="7766">
                  <c:v>0.96494425842516596</c:v>
                </c:pt>
                <c:pt idx="7767">
                  <c:v>0.96496013789338231</c:v>
                </c:pt>
                <c:pt idx="7768">
                  <c:v>0.96496578179545622</c:v>
                </c:pt>
                <c:pt idx="7769">
                  <c:v>0.96496921160441018</c:v>
                </c:pt>
                <c:pt idx="7770">
                  <c:v>0.96497481046409861</c:v>
                </c:pt>
                <c:pt idx="7771">
                  <c:v>0.96497481046409861</c:v>
                </c:pt>
                <c:pt idx="7772">
                  <c:v>0.96497557961742741</c:v>
                </c:pt>
                <c:pt idx="7773">
                  <c:v>0.96497635445555974</c:v>
                </c:pt>
                <c:pt idx="7774">
                  <c:v>0.96498508179556119</c:v>
                </c:pt>
                <c:pt idx="7775">
                  <c:v>0.96498513442682543</c:v>
                </c:pt>
                <c:pt idx="7776">
                  <c:v>0.96499072239981531</c:v>
                </c:pt>
                <c:pt idx="7777">
                  <c:v>0.96500347224123051</c:v>
                </c:pt>
                <c:pt idx="7778">
                  <c:v>0.96501564843072496</c:v>
                </c:pt>
                <c:pt idx="7779">
                  <c:v>0.96501907423314381</c:v>
                </c:pt>
                <c:pt idx="7780">
                  <c:v>0.96502930278855281</c:v>
                </c:pt>
                <c:pt idx="7781">
                  <c:v>0.96503443204782879</c:v>
                </c:pt>
                <c:pt idx="7782">
                  <c:v>0.96504995539025973</c:v>
                </c:pt>
                <c:pt idx="7783">
                  <c:v>0.96505370100112653</c:v>
                </c:pt>
                <c:pt idx="7784">
                  <c:v>0.9650604283310783</c:v>
                </c:pt>
                <c:pt idx="7785">
                  <c:v>0.96507729939728737</c:v>
                </c:pt>
                <c:pt idx="7786">
                  <c:v>0.96507859022073095</c:v>
                </c:pt>
                <c:pt idx="7787">
                  <c:v>0.96508763874788617</c:v>
                </c:pt>
                <c:pt idx="7788">
                  <c:v>0.96509322206725823</c:v>
                </c:pt>
                <c:pt idx="7789">
                  <c:v>0.96509325076636809</c:v>
                </c:pt>
                <c:pt idx="7790">
                  <c:v>0.96509398908566046</c:v>
                </c:pt>
                <c:pt idx="7791">
                  <c:v>0.96509476177315412</c:v>
                </c:pt>
                <c:pt idx="7792">
                  <c:v>0.96510346488777854</c:v>
                </c:pt>
                <c:pt idx="7793">
                  <c:v>0.96510908983419497</c:v>
                </c:pt>
                <c:pt idx="7794">
                  <c:v>0.96511250812367899</c:v>
                </c:pt>
                <c:pt idx="7795">
                  <c:v>0.96511808817795519</c:v>
                </c:pt>
                <c:pt idx="7796">
                  <c:v>0.96512180428042549</c:v>
                </c:pt>
                <c:pt idx="7797">
                  <c:v>0.96512210492707495</c:v>
                </c:pt>
                <c:pt idx="7798">
                  <c:v>0.96512832500818935</c:v>
                </c:pt>
                <c:pt idx="7799">
                  <c:v>0.965128377462659</c:v>
                </c:pt>
                <c:pt idx="7800">
                  <c:v>0.96513394666449559</c:v>
                </c:pt>
                <c:pt idx="7801">
                  <c:v>0.96514511963535043</c:v>
                </c:pt>
                <c:pt idx="7802">
                  <c:v>0.96514756310923544</c:v>
                </c:pt>
                <c:pt idx="7803">
                  <c:v>0.96517860221413632</c:v>
                </c:pt>
                <c:pt idx="7804">
                  <c:v>0.96519298063503534</c:v>
                </c:pt>
                <c:pt idx="7805">
                  <c:v>0.96519469856932694</c:v>
                </c:pt>
                <c:pt idx="7806">
                  <c:v>0.96519671365818893</c:v>
                </c:pt>
                <c:pt idx="7807">
                  <c:v>0.96520341837872536</c:v>
                </c:pt>
                <c:pt idx="7808">
                  <c:v>0.96520573705014456</c:v>
                </c:pt>
                <c:pt idx="7809">
                  <c:v>0.96521778838516303</c:v>
                </c:pt>
                <c:pt idx="7810">
                  <c:v>0.96522151922392951</c:v>
                </c:pt>
                <c:pt idx="7811">
                  <c:v>0.96522712854277992</c:v>
                </c:pt>
                <c:pt idx="7812">
                  <c:v>0.9652305373348673</c:v>
                </c:pt>
                <c:pt idx="7813">
                  <c:v>0.96523610188518216</c:v>
                </c:pt>
                <c:pt idx="7814">
                  <c:v>0.96523610188518216</c:v>
                </c:pt>
                <c:pt idx="7815">
                  <c:v>0.96523686632509353</c:v>
                </c:pt>
                <c:pt idx="7816">
                  <c:v>0.96523763641490468</c:v>
                </c:pt>
                <c:pt idx="7817">
                  <c:v>0.96523980766226503</c:v>
                </c:pt>
                <c:pt idx="7818">
                  <c:v>0.96524631027117835</c:v>
                </c:pt>
                <c:pt idx="7819">
                  <c:v>0.96524636257989238</c:v>
                </c:pt>
                <c:pt idx="7820">
                  <c:v>0.9652519163062856</c:v>
                </c:pt>
                <c:pt idx="7821">
                  <c:v>0.96526549491126812</c:v>
                </c:pt>
                <c:pt idx="7822">
                  <c:v>0.96529535802769806</c:v>
                </c:pt>
                <c:pt idx="7823">
                  <c:v>0.96531078619679112</c:v>
                </c:pt>
                <c:pt idx="7824">
                  <c:v>0.96531450884186887</c:v>
                </c:pt>
                <c:pt idx="7825">
                  <c:v>0.96532119492231194</c:v>
                </c:pt>
                <c:pt idx="7826">
                  <c:v>0.96533552497515884</c:v>
                </c:pt>
                <c:pt idx="7827">
                  <c:v>0.96533924544008154</c:v>
                </c:pt>
                <c:pt idx="7828">
                  <c:v>0.96534241034297164</c:v>
                </c:pt>
                <c:pt idx="7829">
                  <c:v>0.9653448391616255</c:v>
                </c:pt>
                <c:pt idx="7830">
                  <c:v>0.96534823847470841</c:v>
                </c:pt>
                <c:pt idx="7831">
                  <c:v>0.96535378755108681</c:v>
                </c:pt>
                <c:pt idx="7832">
                  <c:v>0.96535378755108681</c:v>
                </c:pt>
                <c:pt idx="7833">
                  <c:v>0.96535454986519009</c:v>
                </c:pt>
                <c:pt idx="7834">
                  <c:v>0.96535531781355</c:v>
                </c:pt>
                <c:pt idx="7835">
                  <c:v>0.96536396754793685</c:v>
                </c:pt>
                <c:pt idx="7836">
                  <c:v>0.96536401971117625</c:v>
                </c:pt>
                <c:pt idx="7837">
                  <c:v>0.96536955799210244</c:v>
                </c:pt>
                <c:pt idx="7838">
                  <c:v>0.9653821944456622</c:v>
                </c:pt>
                <c:pt idx="7839">
                  <c:v>0.96538249324800474</c:v>
                </c:pt>
                <c:pt idx="7840">
                  <c:v>0.96538867517135163</c:v>
                </c:pt>
                <c:pt idx="7841">
                  <c:v>0.96538872730402614</c:v>
                </c:pt>
                <c:pt idx="7842">
                  <c:v>0.96539426233947823</c:v>
                </c:pt>
                <c:pt idx="7843">
                  <c:v>0.96540779524345266</c:v>
                </c:pt>
                <c:pt idx="7844">
                  <c:v>0.96541968739748918</c:v>
                </c:pt>
                <c:pt idx="7845">
                  <c:v>0.96541968739748918</c:v>
                </c:pt>
                <c:pt idx="7846">
                  <c:v>0.96541968739799289</c:v>
                </c:pt>
                <c:pt idx="7847">
                  <c:v>0.96541968739819273</c:v>
                </c:pt>
                <c:pt idx="7848">
                  <c:v>0.96541968739825945</c:v>
                </c:pt>
                <c:pt idx="7849">
                  <c:v>0.96541968739852591</c:v>
                </c:pt>
                <c:pt idx="7850">
                  <c:v>0.96541968739956263</c:v>
                </c:pt>
                <c:pt idx="7851">
                  <c:v>0.96554160765106334</c:v>
                </c:pt>
                <c:pt idx="7852">
                  <c:v>0.9656338935080917</c:v>
                </c:pt>
                <c:pt idx="7853">
                  <c:v>0.96565844281669966</c:v>
                </c:pt>
                <c:pt idx="7854">
                  <c:v>0.96577495222995047</c:v>
                </c:pt>
                <c:pt idx="7855">
                  <c:v>0.96578846213992131</c:v>
                </c:pt>
                <c:pt idx="7856">
                  <c:v>0.96579941868335362</c:v>
                </c:pt>
                <c:pt idx="7857">
                  <c:v>0.96589113652577907</c:v>
                </c:pt>
                <c:pt idx="7858">
                  <c:v>0.96591553467124103</c:v>
                </c:pt>
                <c:pt idx="7859">
                  <c:v>0.96600699633890263</c:v>
                </c:pt>
                <c:pt idx="7860">
                  <c:v>0.96603132630990585</c:v>
                </c:pt>
                <c:pt idx="7861">
                  <c:v>0.96605564195733651</c:v>
                </c:pt>
                <c:pt idx="7862">
                  <c:v>0.96614679423376415</c:v>
                </c:pt>
                <c:pt idx="7863">
                  <c:v>0.96681736511246241</c:v>
                </c:pt>
                <c:pt idx="7864">
                  <c:v>0.96693843259860746</c:v>
                </c:pt>
                <c:pt idx="7865">
                  <c:v>0.96696221239359925</c:v>
                </c:pt>
                <c:pt idx="7866">
                  <c:v>0.96698597809316966</c:v>
                </c:pt>
                <c:pt idx="7867">
                  <c:v>0.96701568471142485</c:v>
                </c:pt>
                <c:pt idx="7868">
                  <c:v>0.96705135508397977</c:v>
                </c:pt>
                <c:pt idx="7869">
                  <c:v>0.96707506792238185</c:v>
                </c:pt>
                <c:pt idx="7870">
                  <c:v>0.96709876669332595</c:v>
                </c:pt>
                <c:pt idx="7871">
                  <c:v>0.96712245140269149</c:v>
                </c:pt>
                <c:pt idx="7872">
                  <c:v>0.96714261984251915</c:v>
                </c:pt>
                <c:pt idx="7873">
                  <c:v>0.96715205676496363</c:v>
                </c:pt>
                <c:pt idx="7874">
                  <c:v>0.96716395950984746</c:v>
                </c:pt>
                <c:pt idx="7875">
                  <c:v>0.96718760552457073</c:v>
                </c:pt>
                <c:pt idx="7876">
                  <c:v>0.96721123749978544</c:v>
                </c:pt>
                <c:pt idx="7877">
                  <c:v>0.96723485544137033</c:v>
                </c:pt>
                <c:pt idx="7878">
                  <c:v>0.96726437732895609</c:v>
                </c:pt>
                <c:pt idx="7879">
                  <c:v>0.9672998258318436</c:v>
                </c:pt>
                <c:pt idx="7880">
                  <c:v>0.9673233911441671</c:v>
                </c:pt>
                <c:pt idx="7881">
                  <c:v>0.96734694245079467</c:v>
                </c:pt>
                <c:pt idx="7882">
                  <c:v>0.96739990083372784</c:v>
                </c:pt>
                <c:pt idx="7883">
                  <c:v>0.96741172947558873</c:v>
                </c:pt>
                <c:pt idx="7884">
                  <c:v>0.9674352282577966</c:v>
                </c:pt>
                <c:pt idx="7885">
                  <c:v>0.96745871306223008</c:v>
                </c:pt>
                <c:pt idx="7886">
                  <c:v>0.96748218389476093</c:v>
                </c:pt>
                <c:pt idx="7887">
                  <c:v>0.96751152186328271</c:v>
                </c:pt>
                <c:pt idx="7888">
                  <c:v>0.96888085745565045</c:v>
                </c:pt>
                <c:pt idx="7889">
                  <c:v>0.96974153030105048</c:v>
                </c:pt>
                <c:pt idx="7890">
                  <c:v>0.9698915595864912</c:v>
                </c:pt>
                <c:pt idx="7891">
                  <c:v>0.97024567976275122</c:v>
                </c:pt>
                <c:pt idx="7892">
                  <c:v>0.97030656600875009</c:v>
                </c:pt>
                <c:pt idx="7893">
                  <c:v>0.97048163962346656</c:v>
                </c:pt>
                <c:pt idx="7894">
                  <c:v>0.97067979670977012</c:v>
                </c:pt>
                <c:pt idx="7895">
                  <c:v>0.97070954303030488</c:v>
                </c:pt>
                <c:pt idx="7896">
                  <c:v>0.97074662195603123</c:v>
                </c:pt>
                <c:pt idx="7897">
                  <c:v>0.97366823290871762</c:v>
                </c:pt>
                <c:pt idx="7898">
                  <c:v>0.97462195725531375</c:v>
                </c:pt>
                <c:pt idx="7899">
                  <c:v>0.97464673162187321</c:v>
                </c:pt>
                <c:pt idx="7900">
                  <c:v>0.9746480589363411</c:v>
                </c:pt>
                <c:pt idx="7901">
                  <c:v>0.97465018192647179</c:v>
                </c:pt>
                <c:pt idx="7902">
                  <c:v>0.97465096722456468</c:v>
                </c:pt>
                <c:pt idx="7903">
                  <c:v>0.9746658034498169</c:v>
                </c:pt>
                <c:pt idx="7904">
                  <c:v>0.97466712992778815</c:v>
                </c:pt>
                <c:pt idx="7905">
                  <c:v>0.97467003638312444</c:v>
                </c:pt>
                <c:pt idx="7906">
                  <c:v>0.97468618889930503</c:v>
                </c:pt>
                <c:pt idx="7907">
                  <c:v>0.97468909352260702</c:v>
                </c:pt>
                <c:pt idx="7908">
                  <c:v>0.97470523585648561</c:v>
                </c:pt>
                <c:pt idx="7909">
                  <c:v>0.97470813864860584</c:v>
                </c:pt>
                <c:pt idx="7910">
                  <c:v>0.97471714730463388</c:v>
                </c:pt>
                <c:pt idx="7911">
                  <c:v>0.97473729113007457</c:v>
                </c:pt>
                <c:pt idx="7912">
                  <c:v>0.9747415140537018</c:v>
                </c:pt>
                <c:pt idx="7913">
                  <c:v>0.97475630586379658</c:v>
                </c:pt>
                <c:pt idx="7914">
                  <c:v>0.97476052612394248</c:v>
                </c:pt>
                <c:pt idx="7915">
                  <c:v>0.97476754482437855</c:v>
                </c:pt>
                <c:pt idx="7916">
                  <c:v>0.97477247587039684</c:v>
                </c:pt>
                <c:pt idx="7917">
                  <c:v>0.9747753086037817</c:v>
                </c:pt>
                <c:pt idx="7918">
                  <c:v>0.97477663027614492</c:v>
                </c:pt>
                <c:pt idx="7919">
                  <c:v>0.9747795262016874</c:v>
                </c:pt>
                <c:pt idx="7920">
                  <c:v>0.97479459200122498</c:v>
                </c:pt>
                <c:pt idx="7921">
                  <c:v>0.97479562019411337</c:v>
                </c:pt>
                <c:pt idx="7922">
                  <c:v>0.97479851429252506</c:v>
                </c:pt>
                <c:pt idx="7923">
                  <c:v>0.97482757945174769</c:v>
                </c:pt>
                <c:pt idx="7924">
                  <c:v>0.97484653721757641</c:v>
                </c:pt>
                <c:pt idx="7925">
                  <c:v>0.97484785576163635</c:v>
                </c:pt>
                <c:pt idx="7926">
                  <c:v>0.97484996472361718</c:v>
                </c:pt>
                <c:pt idx="7927">
                  <c:v>0.9748507448326057</c:v>
                </c:pt>
                <c:pt idx="7928">
                  <c:v>0.97486338878146939</c:v>
                </c:pt>
                <c:pt idx="7929">
                  <c:v>0.97486548301622777</c:v>
                </c:pt>
                <c:pt idx="7930">
                  <c:v>0.97486680072787735</c:v>
                </c:pt>
                <c:pt idx="7931">
                  <c:v>0.97486890835842888</c:v>
                </c:pt>
                <c:pt idx="7932">
                  <c:v>0.97486968797491302</c:v>
                </c:pt>
                <c:pt idx="7933">
                  <c:v>0.97488470862185783</c:v>
                </c:pt>
                <c:pt idx="7934">
                  <c:v>0.97488573373291287</c:v>
                </c:pt>
                <c:pt idx="7935">
                  <c:v>0.97488861915686642</c:v>
                </c:pt>
                <c:pt idx="7936">
                  <c:v>0.97490465478232613</c:v>
                </c:pt>
                <c:pt idx="7937">
                  <c:v>0.97490753838404831</c:v>
                </c:pt>
                <c:pt idx="7938">
                  <c:v>0.97491501143335835</c:v>
                </c:pt>
                <c:pt idx="7939">
                  <c:v>0.97493649811139849</c:v>
                </c:pt>
                <c:pt idx="7940">
                  <c:v>0.97493991533963997</c:v>
                </c:pt>
                <c:pt idx="7941">
                  <c:v>0.97494069310933285</c:v>
                </c:pt>
                <c:pt idx="7942">
                  <c:v>0.97495538709491036</c:v>
                </c:pt>
                <c:pt idx="7943">
                  <c:v>0.97495670085462527</c:v>
                </c:pt>
                <c:pt idx="7944">
                  <c:v>0.97495957944239187</c:v>
                </c:pt>
                <c:pt idx="7945">
                  <c:v>0.9749742641433593</c:v>
                </c:pt>
                <c:pt idx="7946">
                  <c:v>0.97497557707289806</c:v>
                </c:pt>
                <c:pt idx="7947">
                  <c:v>0.97497845384162662</c:v>
                </c:pt>
                <c:pt idx="7948">
                  <c:v>0.9749944413620738</c:v>
                </c:pt>
                <c:pt idx="7949">
                  <c:v>0.97499731631261488</c:v>
                </c:pt>
                <c:pt idx="7950">
                  <c:v>0.97502618914497607</c:v>
                </c:pt>
                <c:pt idx="7951">
                  <c:v>0.975030371553812</c:v>
                </c:pt>
                <c:pt idx="7952">
                  <c:v>0.97504502143943117</c:v>
                </c:pt>
                <c:pt idx="7953">
                  <c:v>0.97504633125598272</c:v>
                </c:pt>
                <c:pt idx="7954">
                  <c:v>0.9750484262584328</c:v>
                </c:pt>
                <c:pt idx="7955">
                  <c:v>0.9750492012037002</c:v>
                </c:pt>
                <c:pt idx="7956">
                  <c:v>0.97506384182533068</c:v>
                </c:pt>
                <c:pt idx="7957">
                  <c:v>0.97506515081355016</c:v>
                </c:pt>
                <c:pt idx="7958">
                  <c:v>0.97506801894627038</c:v>
                </c:pt>
                <c:pt idx="7959">
                  <c:v>0.97508294014491925</c:v>
                </c:pt>
                <c:pt idx="7960">
                  <c:v>0.9750839584685228</c:v>
                </c:pt>
                <c:pt idx="7961">
                  <c:v>0.97508682478709574</c:v>
                </c:pt>
                <c:pt idx="7962">
                  <c:v>0.97510561873174684</c:v>
                </c:pt>
                <c:pt idx="7963">
                  <c:v>0.97511561091749244</c:v>
                </c:pt>
                <c:pt idx="7964">
                  <c:v>0.97512393652306284</c:v>
                </c:pt>
                <c:pt idx="7965">
                  <c:v>0.97512393652345719</c:v>
                </c:pt>
                <c:pt idx="7966">
                  <c:v>0.97512393652387419</c:v>
                </c:pt>
                <c:pt idx="7967">
                  <c:v>0.97512393652468521</c:v>
                </c:pt>
                <c:pt idx="7968">
                  <c:v>0.97540437511333755</c:v>
                </c:pt>
                <c:pt idx="7969">
                  <c:v>0.97587303529490144</c:v>
                </c:pt>
                <c:pt idx="7970">
                  <c:v>0.97627168824611832</c:v>
                </c:pt>
                <c:pt idx="7971">
                  <c:v>0.97651587168223641</c:v>
                </c:pt>
                <c:pt idx="7972">
                  <c:v>0.97743000388531931</c:v>
                </c:pt>
                <c:pt idx="7973">
                  <c:v>0.97851092097393588</c:v>
                </c:pt>
                <c:pt idx="7974">
                  <c:v>0.97909151063069155</c:v>
                </c:pt>
                <c:pt idx="7975">
                  <c:v>0.97925694182500977</c:v>
                </c:pt>
                <c:pt idx="7976">
                  <c:v>0.97926144213148425</c:v>
                </c:pt>
                <c:pt idx="7977">
                  <c:v>0.97931964577667296</c:v>
                </c:pt>
                <c:pt idx="7978">
                  <c:v>0.9812116901409621</c:v>
                </c:pt>
                <c:pt idx="7979">
                  <c:v>0.98134655209780575</c:v>
                </c:pt>
                <c:pt idx="7980">
                  <c:v>0.98177499483227126</c:v>
                </c:pt>
                <c:pt idx="7981">
                  <c:v>0.98208553307692581</c:v>
                </c:pt>
                <c:pt idx="7982">
                  <c:v>0.98209390159987908</c:v>
                </c:pt>
                <c:pt idx="7983">
                  <c:v>0.98209484661632984</c:v>
                </c:pt>
                <c:pt idx="7984">
                  <c:v>0.98210332137882317</c:v>
                </c:pt>
                <c:pt idx="7985">
                  <c:v>0.98210386878050204</c:v>
                </c:pt>
                <c:pt idx="7986">
                  <c:v>0.9821094778443562</c:v>
                </c:pt>
                <c:pt idx="7987">
                  <c:v>0.98211305306181818</c:v>
                </c:pt>
                <c:pt idx="7988">
                  <c:v>0.98211752785109729</c:v>
                </c:pt>
                <c:pt idx="7989">
                  <c:v>0.9821210013279611</c:v>
                </c:pt>
                <c:pt idx="7990">
                  <c:v>0.98213172470397248</c:v>
                </c:pt>
                <c:pt idx="7991">
                  <c:v>0.98213227136459369</c:v>
                </c:pt>
                <c:pt idx="7992">
                  <c:v>0.98213988727832335</c:v>
                </c:pt>
                <c:pt idx="7993">
                  <c:v>0.98214591194248191</c:v>
                </c:pt>
                <c:pt idx="7994">
                  <c:v>0.98214645823286528</c:v>
                </c:pt>
                <c:pt idx="7995">
                  <c:v>0.98215304148839755</c:v>
                </c:pt>
                <c:pt idx="7996">
                  <c:v>0.98217077259637564</c:v>
                </c:pt>
                <c:pt idx="7997">
                  <c:v>0.98217131823784476</c:v>
                </c:pt>
                <c:pt idx="7998">
                  <c:v>0.982176491594136</c:v>
                </c:pt>
                <c:pt idx="7999">
                  <c:v>0.98217690926474344</c:v>
                </c:pt>
                <c:pt idx="8000">
                  <c:v>0.98218047298488587</c:v>
                </c:pt>
                <c:pt idx="8001">
                  <c:v>0.98218493338333801</c:v>
                </c:pt>
                <c:pt idx="8002">
                  <c:v>0.98218547865510319</c:v>
                </c:pt>
                <c:pt idx="8003">
                  <c:v>0.98219908457483041</c:v>
                </c:pt>
                <c:pt idx="8004">
                  <c:v>0.982201837397084</c:v>
                </c:pt>
                <c:pt idx="8005">
                  <c:v>0.98220722089269896</c:v>
                </c:pt>
                <c:pt idx="8006">
                  <c:v>0.98221322617589024</c:v>
                </c:pt>
                <c:pt idx="8007">
                  <c:v>0.98221377070882887</c:v>
                </c:pt>
                <c:pt idx="8008">
                  <c:v>0.98222033278486476</c:v>
                </c:pt>
                <c:pt idx="8009">
                  <c:v>0.98223876589285708</c:v>
                </c:pt>
                <c:pt idx="8010">
                  <c:v>0.98224370743522882</c:v>
                </c:pt>
                <c:pt idx="8011">
                  <c:v>0.98224412376172821</c:v>
                </c:pt>
                <c:pt idx="8012">
                  <c:v>0.98224767601316165</c:v>
                </c:pt>
                <c:pt idx="8013">
                  <c:v>0.98225212205661006</c:v>
                </c:pt>
                <c:pt idx="8014">
                  <c:v>0.98225266557346702</c:v>
                </c:pt>
                <c:pt idx="8015">
                  <c:v>0.98225358540242891</c:v>
                </c:pt>
                <c:pt idx="8016">
                  <c:v>0.98225823482937347</c:v>
                </c:pt>
                <c:pt idx="8017">
                  <c:v>0.98226178467199377</c:v>
                </c:pt>
                <c:pt idx="8018">
                  <c:v>0.98226622770040961</c:v>
                </c:pt>
                <c:pt idx="8019">
                  <c:v>0.98227433782717866</c:v>
                </c:pt>
                <c:pt idx="8020">
                  <c:v>0.982277245046415</c:v>
                </c:pt>
                <c:pt idx="8021">
                  <c:v>0.98228032377766317</c:v>
                </c:pt>
                <c:pt idx="8022">
                  <c:v>0.98228086655753433</c:v>
                </c:pt>
                <c:pt idx="8023">
                  <c:v>0.98230148921704419</c:v>
                </c:pt>
                <c:pt idx="8024">
                  <c:v>0.98231070688981326</c:v>
                </c:pt>
                <c:pt idx="8025">
                  <c:v>0.98231909441107834</c:v>
                </c:pt>
                <c:pt idx="8026">
                  <c:v>0.98231963617740059</c:v>
                </c:pt>
                <c:pt idx="8027">
                  <c:v>0.9823251874954998</c:v>
                </c:pt>
                <c:pt idx="8028">
                  <c:v>0.98232872590400544</c:v>
                </c:pt>
                <c:pt idx="8029">
                  <c:v>0.98233315462070814</c:v>
                </c:pt>
                <c:pt idx="8030">
                  <c:v>0.9823472052876614</c:v>
                </c:pt>
                <c:pt idx="8031">
                  <c:v>0.98234902877581787</c:v>
                </c:pt>
                <c:pt idx="8032">
                  <c:v>0.9823552838013434</c:v>
                </c:pt>
                <c:pt idx="8033">
                  <c:v>0.98236124641694567</c:v>
                </c:pt>
                <c:pt idx="8034">
                  <c:v>0.98236178708083655</c:v>
                </c:pt>
                <c:pt idx="8035">
                  <c:v>0.98236830252983132</c:v>
                </c:pt>
                <c:pt idx="8036">
                  <c:v>0.98239151106396616</c:v>
                </c:pt>
                <c:pt idx="8037">
                  <c:v>0.98239192443138434</c:v>
                </c:pt>
                <c:pt idx="8038">
                  <c:v>0.98239545143430163</c:v>
                </c:pt>
                <c:pt idx="8039">
                  <c:v>0.98239986587501549</c:v>
                </c:pt>
                <c:pt idx="8040">
                  <c:v>0.98240040552841867</c:v>
                </c:pt>
                <c:pt idx="8041">
                  <c:v>0.98241387124500723</c:v>
                </c:pt>
                <c:pt idx="8042">
                  <c:v>0.98242192371180215</c:v>
                </c:pt>
                <c:pt idx="8043">
                  <c:v>0.98242786710116048</c:v>
                </c:pt>
                <c:pt idx="8044">
                  <c:v>0.98242840602163795</c:v>
                </c:pt>
                <c:pt idx="8045">
                  <c:v>0.98242983024684716</c:v>
                </c:pt>
                <c:pt idx="8046">
                  <c:v>0.98243292613446587</c:v>
                </c:pt>
                <c:pt idx="8047">
                  <c:v>0.98243292613476862</c:v>
                </c:pt>
                <c:pt idx="8048">
                  <c:v>0.98243292613508948</c:v>
                </c:pt>
                <c:pt idx="8049">
                  <c:v>0.98243292613570943</c:v>
                </c:pt>
                <c:pt idx="8050">
                  <c:v>0.98264176849719687</c:v>
                </c:pt>
                <c:pt idx="8051">
                  <c:v>0.98332930089881976</c:v>
                </c:pt>
                <c:pt idx="8052">
                  <c:v>0.98376480208349071</c:v>
                </c:pt>
                <c:pt idx="8053">
                  <c:v>0.9841458041983886</c:v>
                </c:pt>
                <c:pt idx="8054">
                  <c:v>0.9842341424878791</c:v>
                </c:pt>
                <c:pt idx="8055">
                  <c:v>0.98424688905146596</c:v>
                </c:pt>
                <c:pt idx="8056">
                  <c:v>0.98430736488405768</c:v>
                </c:pt>
                <c:pt idx="8057">
                  <c:v>0.98436764143450528</c:v>
                </c:pt>
                <c:pt idx="8058">
                  <c:v>0.98438029534194937</c:v>
                </c:pt>
                <c:pt idx="8059">
                  <c:v>0.98442771921818351</c:v>
                </c:pt>
                <c:pt idx="8060">
                  <c:v>0.98444033138039022</c:v>
                </c:pt>
                <c:pt idx="8061">
                  <c:v>0.98450016927481698</c:v>
                </c:pt>
                <c:pt idx="8062">
                  <c:v>0.9848827172557908</c:v>
                </c:pt>
                <c:pt idx="8063">
                  <c:v>0.98493073775614259</c:v>
                </c:pt>
                <c:pt idx="8064">
                  <c:v>0.98527328323224295</c:v>
                </c:pt>
                <c:pt idx="8065">
                  <c:v>0.98529599139657453</c:v>
                </c:pt>
                <c:pt idx="8066">
                  <c:v>0.98531795317707593</c:v>
                </c:pt>
                <c:pt idx="8067">
                  <c:v>0.98535462494199177</c:v>
                </c:pt>
                <c:pt idx="8068">
                  <c:v>0.98535963158091922</c:v>
                </c:pt>
                <c:pt idx="8069">
                  <c:v>0.98541331415774669</c:v>
                </c:pt>
                <c:pt idx="8070">
                  <c:v>0.98542797701541962</c:v>
                </c:pt>
                <c:pt idx="8071">
                  <c:v>0.98703002345993385</c:v>
                </c:pt>
                <c:pt idx="8072">
                  <c:v>0.98728436507774175</c:v>
                </c:pt>
                <c:pt idx="8073">
                  <c:v>0.98755885190135939</c:v>
                </c:pt>
                <c:pt idx="8074">
                  <c:v>0.98756272118584565</c:v>
                </c:pt>
                <c:pt idx="8075">
                  <c:v>0.98756319627692146</c:v>
                </c:pt>
                <c:pt idx="8076">
                  <c:v>0.98756635065115583</c:v>
                </c:pt>
                <c:pt idx="8077">
                  <c:v>0.98756924462677598</c:v>
                </c:pt>
                <c:pt idx="8078">
                  <c:v>0.98757676401559991</c:v>
                </c:pt>
                <c:pt idx="8079">
                  <c:v>0.98757707536133688</c:v>
                </c:pt>
                <c:pt idx="8080">
                  <c:v>0.98758131897709145</c:v>
                </c:pt>
                <c:pt idx="8081">
                  <c:v>0.98758714378051415</c:v>
                </c:pt>
                <c:pt idx="8082">
                  <c:v>0.98758745490094502</c:v>
                </c:pt>
                <c:pt idx="8083">
                  <c:v>0.98759496474833319</c:v>
                </c:pt>
                <c:pt idx="8084">
                  <c:v>0.98759498444399574</c:v>
                </c:pt>
                <c:pt idx="8085">
                  <c:v>0.98759782692882159</c:v>
                </c:pt>
                <c:pt idx="8086">
                  <c:v>0.98760819144932166</c:v>
                </c:pt>
                <c:pt idx="8087">
                  <c:v>0.98761252089884977</c:v>
                </c:pt>
                <c:pt idx="8088">
                  <c:v>0.98761854846680652</c:v>
                </c:pt>
                <c:pt idx="8089">
                  <c:v>0.98762240166585247</c:v>
                </c:pt>
                <c:pt idx="8090">
                  <c:v>0.98762287478186506</c:v>
                </c:pt>
                <c:pt idx="8091">
                  <c:v>0.98762601604197153</c:v>
                </c:pt>
                <c:pt idx="8092">
                  <c:v>0.98762604201687809</c:v>
                </c:pt>
                <c:pt idx="8093">
                  <c:v>0.98763058132494852</c:v>
                </c:pt>
                <c:pt idx="8094">
                  <c:v>0.98763638610956506</c:v>
                </c:pt>
                <c:pt idx="8095">
                  <c:v>0.98763669616068661</c:v>
                </c:pt>
                <c:pt idx="8096">
                  <c:v>0.98764703253765584</c:v>
                </c:pt>
                <c:pt idx="8097">
                  <c:v>0.98765453076571963</c:v>
                </c:pt>
                <c:pt idx="8098">
                  <c:v>0.98765736142794791</c:v>
                </c:pt>
                <c:pt idx="8099">
                  <c:v>0.98766483462480537</c:v>
                </c:pt>
                <c:pt idx="8100">
                  <c:v>0.98766768283590578</c:v>
                </c:pt>
                <c:pt idx="8101">
                  <c:v>0.98767141373433032</c:v>
                </c:pt>
                <c:pt idx="8102">
                  <c:v>0.987671522785601</c:v>
                </c:pt>
                <c:pt idx="8103">
                  <c:v>0.98767181105406843</c:v>
                </c:pt>
                <c:pt idx="8104">
                  <c:v>0.98767199427470687</c:v>
                </c:pt>
                <c:pt idx="8105">
                  <c:v>0.98767512473289176</c:v>
                </c:pt>
                <c:pt idx="8106">
                  <c:v>0.98768227906188788</c:v>
                </c:pt>
                <c:pt idx="8107">
                  <c:v>0.98768545913725703</c:v>
                </c:pt>
                <c:pt idx="8108">
                  <c:v>0.9876857681220178</c:v>
                </c:pt>
                <c:pt idx="8109">
                  <c:v>0.98769606894639594</c:v>
                </c:pt>
                <c:pt idx="8110">
                  <c:v>0.9877035413806603</c:v>
                </c:pt>
                <c:pt idx="8111">
                  <c:v>0.98770636230474962</c:v>
                </c:pt>
                <c:pt idx="8112">
                  <c:v>0.98771036667976164</c:v>
                </c:pt>
                <c:pt idx="8113">
                  <c:v>0.98771664820142491</c:v>
                </c:pt>
                <c:pt idx="8114">
                  <c:v>0.98772064292185979</c:v>
                </c:pt>
                <c:pt idx="8115">
                  <c:v>0.98772094480501005</c:v>
                </c:pt>
                <c:pt idx="8116">
                  <c:v>0.98772692664075845</c:v>
                </c:pt>
                <c:pt idx="8117">
                  <c:v>0.98773433755283102</c:v>
                </c:pt>
                <c:pt idx="8118">
                  <c:v>0.98773436333064613</c:v>
                </c:pt>
                <c:pt idx="8119">
                  <c:v>0.98773886819209877</c:v>
                </c:pt>
                <c:pt idx="8120">
                  <c:v>0.98774462892388448</c:v>
                </c:pt>
                <c:pt idx="8121">
                  <c:v>0.98774493662191098</c:v>
                </c:pt>
                <c:pt idx="8122">
                  <c:v>0.98775238333359061</c:v>
                </c:pt>
                <c:pt idx="8123">
                  <c:v>0.98775519454643546</c:v>
                </c:pt>
                <c:pt idx="8124">
                  <c:v>0.98775556296936218</c:v>
                </c:pt>
                <c:pt idx="8125">
                  <c:v>0.98776263585639978</c:v>
                </c:pt>
                <c:pt idx="8126">
                  <c:v>0.98776544502989339</c:v>
                </c:pt>
                <c:pt idx="8127">
                  <c:v>0.98777568807661376</c:v>
                </c:pt>
                <c:pt idx="8128">
                  <c:v>0.98777949887012317</c:v>
                </c:pt>
                <c:pt idx="8129">
                  <c:v>0.987779966779191</c:v>
                </c:pt>
                <c:pt idx="8130">
                  <c:v>0.98778307346695338</c:v>
                </c:pt>
                <c:pt idx="8131">
                  <c:v>0.98778758850227011</c:v>
                </c:pt>
                <c:pt idx="8132">
                  <c:v>0.98779332939210207</c:v>
                </c:pt>
                <c:pt idx="8133">
                  <c:v>0.98779363603026649</c:v>
                </c:pt>
                <c:pt idx="8134">
                  <c:v>0.98780385861889175</c:v>
                </c:pt>
                <c:pt idx="8135">
                  <c:v>0.98781127429229709</c:v>
                </c:pt>
                <c:pt idx="8136">
                  <c:v>0.98781407378702613</c:v>
                </c:pt>
                <c:pt idx="8137">
                  <c:v>0.98782146469309018</c:v>
                </c:pt>
                <c:pt idx="8138">
                  <c:v>0.98782396850980081</c:v>
                </c:pt>
                <c:pt idx="8139">
                  <c:v>0.98782396851050569</c:v>
                </c:pt>
                <c:pt idx="8140">
                  <c:v>0.98787085279743869</c:v>
                </c:pt>
                <c:pt idx="8141">
                  <c:v>0.98790897930616517</c:v>
                </c:pt>
                <c:pt idx="8142">
                  <c:v>0.98791911810614808</c:v>
                </c:pt>
                <c:pt idx="8143">
                  <c:v>0.98794924457925626</c:v>
                </c:pt>
                <c:pt idx="8144">
                  <c:v>0.98795711302132716</c:v>
                </c:pt>
                <c:pt idx="8145">
                  <c:v>0.98796721681538124</c:v>
                </c:pt>
                <c:pt idx="8146">
                  <c:v>0.98797626981865061</c:v>
                </c:pt>
                <c:pt idx="8147">
                  <c:v>0.98797731325828286</c:v>
                </c:pt>
                <c:pt idx="8148">
                  <c:v>0.9880151493874535</c:v>
                </c:pt>
                <c:pt idx="8149">
                  <c:v>0.98802521094202711</c:v>
                </c:pt>
                <c:pt idx="8150">
                  <c:v>0.98806291628386356</c:v>
                </c:pt>
                <c:pt idx="8151">
                  <c:v>0.98807294304708171</c:v>
                </c:pt>
                <c:pt idx="8152">
                  <c:v>0.98812051003395651</c:v>
                </c:pt>
                <c:pt idx="8153">
                  <c:v>0.98838970601522069</c:v>
                </c:pt>
                <c:pt idx="8154">
                  <c:v>0.98852306466841</c:v>
                </c:pt>
                <c:pt idx="8155">
                  <c:v>0.98871695640303736</c:v>
                </c:pt>
                <c:pt idx="8156">
                  <c:v>0.98873129229730328</c:v>
                </c:pt>
                <c:pt idx="8157">
                  <c:v>0.98875036013418793</c:v>
                </c:pt>
                <c:pt idx="8158">
                  <c:v>0.9887598835309036</c:v>
                </c:pt>
                <c:pt idx="8159">
                  <c:v>0.98877179907535473</c:v>
                </c:pt>
                <c:pt idx="8160">
                  <c:v>0.98879128210782452</c:v>
                </c:pt>
                <c:pt idx="8161">
                  <c:v>0.98879339332211114</c:v>
                </c:pt>
                <c:pt idx="8162">
                  <c:v>0.98879557148150554</c:v>
                </c:pt>
                <c:pt idx="8163">
                  <c:v>0.98880506159525727</c:v>
                </c:pt>
                <c:pt idx="8164">
                  <c:v>0.98881693548990113</c:v>
                </c:pt>
                <c:pt idx="8165">
                  <c:v>0.98882169000515052</c:v>
                </c:pt>
                <c:pt idx="8166">
                  <c:v>0.98885008170442257</c:v>
                </c:pt>
                <c:pt idx="8167">
                  <c:v>0.9888619140670114</c:v>
                </c:pt>
                <c:pt idx="8168">
                  <c:v>0.98886665195004309</c:v>
                </c:pt>
                <c:pt idx="8169">
                  <c:v>0.98887135530118486</c:v>
                </c:pt>
                <c:pt idx="8170">
                  <c:v>0.98887608969161023</c:v>
                </c:pt>
                <c:pt idx="8171">
                  <c:v>0.98887754909519165</c:v>
                </c:pt>
                <c:pt idx="8172">
                  <c:v>0.98889494430513536</c:v>
                </c:pt>
                <c:pt idx="8173">
                  <c:v>0.98890436118538949</c:v>
                </c:pt>
                <c:pt idx="8174">
                  <c:v>0.98891614343681855</c:v>
                </c:pt>
                <c:pt idx="8175">
                  <c:v>0.98893271366045576</c:v>
                </c:pt>
                <c:pt idx="8176">
                  <c:v>0.98893964984330529</c:v>
                </c:pt>
                <c:pt idx="8177">
                  <c:v>0.98894903374199672</c:v>
                </c:pt>
                <c:pt idx="8178">
                  <c:v>0.98906987771183918</c:v>
                </c:pt>
                <c:pt idx="8179">
                  <c:v>0.98966900199303387</c:v>
                </c:pt>
                <c:pt idx="8180">
                  <c:v>0.98972189666824706</c:v>
                </c:pt>
                <c:pt idx="8181">
                  <c:v>0.98972877579689555</c:v>
                </c:pt>
                <c:pt idx="8182">
                  <c:v>0.99095251010967322</c:v>
                </c:pt>
                <c:pt idx="8183">
                  <c:v>0.99106888221938638</c:v>
                </c:pt>
                <c:pt idx="8184">
                  <c:v>0.99114987129000931</c:v>
                </c:pt>
                <c:pt idx="8185">
                  <c:v>0.99133211507558061</c:v>
                </c:pt>
                <c:pt idx="8186">
                  <c:v>0.99153026090755514</c:v>
                </c:pt>
                <c:pt idx="8187">
                  <c:v>0.99153684623433269</c:v>
                </c:pt>
                <c:pt idx="8188">
                  <c:v>0.99154427316695126</c:v>
                </c:pt>
                <c:pt idx="8189">
                  <c:v>0.99154476648020706</c:v>
                </c:pt>
                <c:pt idx="8190">
                  <c:v>0.99154969937229254</c:v>
                </c:pt>
                <c:pt idx="8191">
                  <c:v>0.991550071921103</c:v>
                </c:pt>
                <c:pt idx="8192">
                  <c:v>0.99155748866554438</c:v>
                </c:pt>
                <c:pt idx="8193">
                  <c:v>0.99156554131871977</c:v>
                </c:pt>
                <c:pt idx="8194">
                  <c:v>0.99157604814450018</c:v>
                </c:pt>
                <c:pt idx="8195">
                  <c:v>0.99157683728312318</c:v>
                </c:pt>
                <c:pt idx="8196">
                  <c:v>0.99157950233036229</c:v>
                </c:pt>
                <c:pt idx="8197">
                  <c:v>0.99158490868661386</c:v>
                </c:pt>
                <c:pt idx="8198">
                  <c:v>0.99158958445470824</c:v>
                </c:pt>
                <c:pt idx="8199">
                  <c:v>0.99159229858350695</c:v>
                </c:pt>
                <c:pt idx="8200">
                  <c:v>0.99159266948325564</c:v>
                </c:pt>
                <c:pt idx="8201">
                  <c:v>0.99160807039905974</c:v>
                </c:pt>
                <c:pt idx="8202">
                  <c:v>0.99161460259062351</c:v>
                </c:pt>
                <c:pt idx="8203">
                  <c:v>0.9916273520019121</c:v>
                </c:pt>
                <c:pt idx="8204">
                  <c:v>0.9916277215438225</c:v>
                </c:pt>
                <c:pt idx="8205">
                  <c:v>0.99163121958594025</c:v>
                </c:pt>
                <c:pt idx="8206">
                  <c:v>0.99163689962142698</c:v>
                </c:pt>
                <c:pt idx="8207">
                  <c:v>0.991643066068297</c:v>
                </c:pt>
                <c:pt idx="8208">
                  <c:v>0.99164424459316114</c:v>
                </c:pt>
                <c:pt idx="8209">
                  <c:v>0.99164957433713219</c:v>
                </c:pt>
                <c:pt idx="8210">
                  <c:v>0.99165691435277747</c:v>
                </c:pt>
                <c:pt idx="8211">
                  <c:v>0.99166227704815357</c:v>
                </c:pt>
                <c:pt idx="8212">
                  <c:v>0.99166920122811619</c:v>
                </c:pt>
                <c:pt idx="8213">
                  <c:v>0.99166960725844744</c:v>
                </c:pt>
                <c:pt idx="8214">
                  <c:v>0.99166997516229072</c:v>
                </c:pt>
                <c:pt idx="8215">
                  <c:v>0.99167793353999545</c:v>
                </c:pt>
                <c:pt idx="8216">
                  <c:v>0.99168525166162635</c:v>
                </c:pt>
                <c:pt idx="8217">
                  <c:v>0.99169173107224873</c:v>
                </c:pt>
                <c:pt idx="8218">
                  <c:v>0.99170437744862494</c:v>
                </c:pt>
                <c:pt idx="8219">
                  <c:v>0.99170474400369202</c:v>
                </c:pt>
                <c:pt idx="8220">
                  <c:v>0.99171511906077614</c:v>
                </c:pt>
                <c:pt idx="8221">
                  <c:v>0.99182684367712004</c:v>
                </c:pt>
                <c:pt idx="8222">
                  <c:v>0.99213904527676267</c:v>
                </c:pt>
                <c:pt idx="8223">
                  <c:v>0.99240906406263929</c:v>
                </c:pt>
                <c:pt idx="8224">
                  <c:v>0.9924929971157691</c:v>
                </c:pt>
                <c:pt idx="8225">
                  <c:v>0.99260554395526235</c:v>
                </c:pt>
                <c:pt idx="8226">
                  <c:v>0.99291070230993816</c:v>
                </c:pt>
                <c:pt idx="8227">
                  <c:v>0.99393584255137202</c:v>
                </c:pt>
                <c:pt idx="8228">
                  <c:v>0.99395168098284015</c:v>
                </c:pt>
                <c:pt idx="8229">
                  <c:v>0.99407448592655379</c:v>
                </c:pt>
                <c:pt idx="8230">
                  <c:v>0.99428187093932707</c:v>
                </c:pt>
                <c:pt idx="8231">
                  <c:v>0.99434739099714164</c:v>
                </c:pt>
                <c:pt idx="8232">
                  <c:v>0.99434880991660857</c:v>
                </c:pt>
                <c:pt idx="8233">
                  <c:v>0.99435139488878088</c:v>
                </c:pt>
                <c:pt idx="8234">
                  <c:v>0.99435400918058492</c:v>
                </c:pt>
                <c:pt idx="8235">
                  <c:v>0.9943574901136023</c:v>
                </c:pt>
                <c:pt idx="8236">
                  <c:v>0.99437207571806407</c:v>
                </c:pt>
                <c:pt idx="8237">
                  <c:v>0.99437348913403256</c:v>
                </c:pt>
                <c:pt idx="8238">
                  <c:v>0.9943786682302298</c:v>
                </c:pt>
                <c:pt idx="8239">
                  <c:v>0.99438345053360988</c:v>
                </c:pt>
                <c:pt idx="8240">
                  <c:v>0.99438384309253558</c:v>
                </c:pt>
                <c:pt idx="8241">
                  <c:v>0.9944018248143367</c:v>
                </c:pt>
                <c:pt idx="8242">
                  <c:v>0.99440323159326072</c:v>
                </c:pt>
                <c:pt idx="8243">
                  <c:v>0.99440838636776541</c:v>
                </c:pt>
                <c:pt idx="8244">
                  <c:v>0.99441183751171602</c:v>
                </c:pt>
                <c:pt idx="8245">
                  <c:v>0.99442104378005458</c:v>
                </c:pt>
                <c:pt idx="8246">
                  <c:v>0.99442629826819762</c:v>
                </c:pt>
                <c:pt idx="8247">
                  <c:v>0.99442769958342803</c:v>
                </c:pt>
                <c:pt idx="8248">
                  <c:v>0.99443283433603114</c:v>
                </c:pt>
                <c:pt idx="8249">
                  <c:v>0.99443851010060069</c:v>
                </c:pt>
                <c:pt idx="8250">
                  <c:v>0.99444026609104541</c:v>
                </c:pt>
                <c:pt idx="8251">
                  <c:v>0.99445207251370804</c:v>
                </c:pt>
                <c:pt idx="8252">
                  <c:v>0.99445579258391681</c:v>
                </c:pt>
                <c:pt idx="8253">
                  <c:v>0.99445718731014687</c:v>
                </c:pt>
                <c:pt idx="8254">
                  <c:v>0.99446229791714147</c:v>
                </c:pt>
                <c:pt idx="8255">
                  <c:v>0.99446571948763263</c:v>
                </c:pt>
                <c:pt idx="8256">
                  <c:v>0.99447009198054281</c:v>
                </c:pt>
                <c:pt idx="8257">
                  <c:v>0.99450616627056321</c:v>
                </c:pt>
                <c:pt idx="8258">
                  <c:v>0.99454877436136035</c:v>
                </c:pt>
                <c:pt idx="8259">
                  <c:v>0.9947269924889216</c:v>
                </c:pt>
                <c:pt idx="8260">
                  <c:v>0.99478986168804817</c:v>
                </c:pt>
                <c:pt idx="8261">
                  <c:v>0.99495502294472316</c:v>
                </c:pt>
                <c:pt idx="8262">
                  <c:v>0.99509175485280033</c:v>
                </c:pt>
                <c:pt idx="8263">
                  <c:v>0.99527829459970385</c:v>
                </c:pt>
                <c:pt idx="8264">
                  <c:v>0.99541784860144678</c:v>
                </c:pt>
                <c:pt idx="8265">
                  <c:v>0.99593843108210989</c:v>
                </c:pt>
                <c:pt idx="8266">
                  <c:v>0.99601048422867977</c:v>
                </c:pt>
                <c:pt idx="8267">
                  <c:v>0.99601229076734388</c:v>
                </c:pt>
                <c:pt idx="8268">
                  <c:v>0.99615770659940117</c:v>
                </c:pt>
                <c:pt idx="8269">
                  <c:v>0.99617886717942561</c:v>
                </c:pt>
                <c:pt idx="8270">
                  <c:v>0.99618531021806933</c:v>
                </c:pt>
                <c:pt idx="8271">
                  <c:v>0.99619627132203969</c:v>
                </c:pt>
                <c:pt idx="8272">
                  <c:v>0.9962136043687575</c:v>
                </c:pt>
                <c:pt idx="8273">
                  <c:v>0.99623448869383502</c:v>
                </c:pt>
                <c:pt idx="8274">
                  <c:v>0.99625011962696841</c:v>
                </c:pt>
                <c:pt idx="8275">
                  <c:v>0.99629781724573585</c:v>
                </c:pt>
                <c:pt idx="8276">
                  <c:v>0.99631010405960285</c:v>
                </c:pt>
                <c:pt idx="8277">
                  <c:v>0.99631979934121273</c:v>
                </c:pt>
                <c:pt idx="8278">
                  <c:v>0.99632710933729396</c:v>
                </c:pt>
                <c:pt idx="8279">
                  <c:v>0.99633795689614746</c:v>
                </c:pt>
                <c:pt idx="8280">
                  <c:v>0.99634271756556381</c:v>
                </c:pt>
                <c:pt idx="8281">
                  <c:v>0.99634319330928478</c:v>
                </c:pt>
                <c:pt idx="8282">
                  <c:v>0.99634557073262608</c:v>
                </c:pt>
                <c:pt idx="8283">
                  <c:v>0.99635442166831578</c:v>
                </c:pt>
                <c:pt idx="8284">
                  <c:v>0.99635611628178711</c:v>
                </c:pt>
                <c:pt idx="8285">
                  <c:v>0.9963575414733532</c:v>
                </c:pt>
                <c:pt idx="8286">
                  <c:v>0.99635874485609044</c:v>
                </c:pt>
                <c:pt idx="8287">
                  <c:v>0.9963799761068528</c:v>
                </c:pt>
                <c:pt idx="8288">
                  <c:v>0.99638079010535618</c:v>
                </c:pt>
                <c:pt idx="8289">
                  <c:v>0.99638097224138744</c:v>
                </c:pt>
                <c:pt idx="8290">
                  <c:v>0.99653569464168856</c:v>
                </c:pt>
                <c:pt idx="8291">
                  <c:v>0.99671065642657186</c:v>
                </c:pt>
                <c:pt idx="8292">
                  <c:v>0.9968038371124559</c:v>
                </c:pt>
                <c:pt idx="8293">
                  <c:v>0.9969133712602205</c:v>
                </c:pt>
                <c:pt idx="8294">
                  <c:v>0.99707972545719814</c:v>
                </c:pt>
                <c:pt idx="8295">
                  <c:v>0.99712302489387661</c:v>
                </c:pt>
                <c:pt idx="8296">
                  <c:v>0.99737554361196257</c:v>
                </c:pt>
                <c:pt idx="8297">
                  <c:v>0.99737782129875374</c:v>
                </c:pt>
                <c:pt idx="8298">
                  <c:v>0.99742641215073091</c:v>
                </c:pt>
                <c:pt idx="8299">
                  <c:v>0.99754413100576522</c:v>
                </c:pt>
                <c:pt idx="8300">
                  <c:v>0.99754659334932105</c:v>
                </c:pt>
                <c:pt idx="8301">
                  <c:v>0.99758770429388532</c:v>
                </c:pt>
                <c:pt idx="8302">
                  <c:v>0.99761974950764165</c:v>
                </c:pt>
                <c:pt idx="8303">
                  <c:v>0.99762800106061189</c:v>
                </c:pt>
                <c:pt idx="8304">
                  <c:v>0.99763451125822245</c:v>
                </c:pt>
                <c:pt idx="8305">
                  <c:v>0.99765021643945517</c:v>
                </c:pt>
                <c:pt idx="8306">
                  <c:v>0.99765181221433086</c:v>
                </c:pt>
                <c:pt idx="8307">
                  <c:v>0.99765775270025625</c:v>
                </c:pt>
                <c:pt idx="8308">
                  <c:v>0.99765984645471739</c:v>
                </c:pt>
                <c:pt idx="8309">
                  <c:v>0.99766065404224646</c:v>
                </c:pt>
                <c:pt idx="8310">
                  <c:v>0.99767750086504281</c:v>
                </c:pt>
                <c:pt idx="8311">
                  <c:v>0.99776628636597009</c:v>
                </c:pt>
                <c:pt idx="8312">
                  <c:v>0.99777613967258427</c:v>
                </c:pt>
                <c:pt idx="8313">
                  <c:v>0.99780815634588937</c:v>
                </c:pt>
                <c:pt idx="8314">
                  <c:v>0.9978962511847379</c:v>
                </c:pt>
                <c:pt idx="8315">
                  <c:v>0.99790408794061514</c:v>
                </c:pt>
                <c:pt idx="8316">
                  <c:v>0.99813405764838903</c:v>
                </c:pt>
                <c:pt idx="8317">
                  <c:v>0.9981763371299387</c:v>
                </c:pt>
                <c:pt idx="8318">
                  <c:v>0.9982354727233177</c:v>
                </c:pt>
                <c:pt idx="8319">
                  <c:v>0.99832758101240593</c:v>
                </c:pt>
                <c:pt idx="8320">
                  <c:v>0.99833949318351334</c:v>
                </c:pt>
                <c:pt idx="8321">
                  <c:v>0.99836572274992241</c:v>
                </c:pt>
                <c:pt idx="8322">
                  <c:v>0.99837158248785574</c:v>
                </c:pt>
                <c:pt idx="8323">
                  <c:v>0.99847789392303288</c:v>
                </c:pt>
                <c:pt idx="8324">
                  <c:v>0.99849681586456485</c:v>
                </c:pt>
                <c:pt idx="8325">
                  <c:v>0.99849897699346191</c:v>
                </c:pt>
                <c:pt idx="8326">
                  <c:v>0.99850115389342076</c:v>
                </c:pt>
                <c:pt idx="8327">
                  <c:v>0.99850237902750216</c:v>
                </c:pt>
                <c:pt idx="8328">
                  <c:v>0.99850272626113035</c:v>
                </c:pt>
                <c:pt idx="8329">
                  <c:v>0.99850429712386968</c:v>
                </c:pt>
                <c:pt idx="8330">
                  <c:v>0.9985044036995856</c:v>
                </c:pt>
                <c:pt idx="8331">
                  <c:v>0.99850868457030983</c:v>
                </c:pt>
                <c:pt idx="8332">
                  <c:v>0.99850983501774082</c:v>
                </c:pt>
                <c:pt idx="8333">
                  <c:v>0.9985101806738389</c:v>
                </c:pt>
                <c:pt idx="8334">
                  <c:v>0.99851174439946133</c:v>
                </c:pt>
                <c:pt idx="8335">
                  <c:v>0.99851330662744975</c:v>
                </c:pt>
                <c:pt idx="8336">
                  <c:v>0.99851760121100275</c:v>
                </c:pt>
                <c:pt idx="8337">
                  <c:v>0.99851770403212214</c:v>
                </c:pt>
                <c:pt idx="8338">
                  <c:v>0.99851881407303866</c:v>
                </c:pt>
                <c:pt idx="8339">
                  <c:v>0.99851900947885008</c:v>
                </c:pt>
                <c:pt idx="8340">
                  <c:v>0.99851915782827383</c:v>
                </c:pt>
                <c:pt idx="8341">
                  <c:v>0.9985200583953614</c:v>
                </c:pt>
                <c:pt idx="8342">
                  <c:v>0.9985207129539494</c:v>
                </c:pt>
                <c:pt idx="8343">
                  <c:v>0.99852396283718026</c:v>
                </c:pt>
                <c:pt idx="8344">
                  <c:v>0.99852533886825845</c:v>
                </c:pt>
                <c:pt idx="8345">
                  <c:v>0.99852586960557976</c:v>
                </c:pt>
                <c:pt idx="8346">
                  <c:v>0.99852619535504883</c:v>
                </c:pt>
                <c:pt idx="8347">
                  <c:v>0.99852653754677778</c:v>
                </c:pt>
                <c:pt idx="8348">
                  <c:v>0.99852808559878869</c:v>
                </c:pt>
                <c:pt idx="8349">
                  <c:v>0.99852963216648505</c:v>
                </c:pt>
                <c:pt idx="8350">
                  <c:v>0.99853354305644881</c:v>
                </c:pt>
                <c:pt idx="8351">
                  <c:v>0.99853388369098195</c:v>
                </c:pt>
                <c:pt idx="8352">
                  <c:v>0.99853542469787826</c:v>
                </c:pt>
                <c:pt idx="8353">
                  <c:v>0.99866744248944317</c:v>
                </c:pt>
                <c:pt idx="8354">
                  <c:v>0.99867829493629812</c:v>
                </c:pt>
                <c:pt idx="8355">
                  <c:v>0.99868545262327191</c:v>
                </c:pt>
                <c:pt idx="8356">
                  <c:v>0.99886389669172737</c:v>
                </c:pt>
                <c:pt idx="8357">
                  <c:v>0.99888291587889899</c:v>
                </c:pt>
                <c:pt idx="8358">
                  <c:v>0.99890879211400607</c:v>
                </c:pt>
                <c:pt idx="8359">
                  <c:v>0.99893129389518576</c:v>
                </c:pt>
                <c:pt idx="8360">
                  <c:v>0.99894016139915054</c:v>
                </c:pt>
                <c:pt idx="8361">
                  <c:v>0.99898945510259107</c:v>
                </c:pt>
                <c:pt idx="8362">
                  <c:v>0.99905807519153178</c:v>
                </c:pt>
                <c:pt idx="8363">
                  <c:v>0.99905910218821137</c:v>
                </c:pt>
                <c:pt idx="8364">
                  <c:v>0.99907027071769305</c:v>
                </c:pt>
                <c:pt idx="8365">
                  <c:v>0.99907128615911456</c:v>
                </c:pt>
                <c:pt idx="8366">
                  <c:v>0.99907230058154883</c:v>
                </c:pt>
                <c:pt idx="8367">
                  <c:v>0.99907231473531677</c:v>
                </c:pt>
                <c:pt idx="8368">
                  <c:v>0.99907331398591226</c:v>
                </c:pt>
                <c:pt idx="8369">
                  <c:v>0.99907384903557128</c:v>
                </c:pt>
                <c:pt idx="8370">
                  <c:v>0.99907508900134856</c:v>
                </c:pt>
                <c:pt idx="8371">
                  <c:v>0.99907515355110388</c:v>
                </c:pt>
                <c:pt idx="8372">
                  <c:v>0.99907609960672039</c:v>
                </c:pt>
                <c:pt idx="8373">
                  <c:v>0.99907710919745829</c:v>
                </c:pt>
                <c:pt idx="8374">
                  <c:v>0.99907791015428626</c:v>
                </c:pt>
                <c:pt idx="8375">
                  <c:v>0.99907811777447542</c:v>
                </c:pt>
                <c:pt idx="8376">
                  <c:v>0.99907865027522402</c:v>
                </c:pt>
                <c:pt idx="8377">
                  <c:v>0.99908089012342005</c:v>
                </c:pt>
                <c:pt idx="8378">
                  <c:v>0.99908106174095479</c:v>
                </c:pt>
                <c:pt idx="8379">
                  <c:v>0.99908189490311128</c:v>
                </c:pt>
                <c:pt idx="8380">
                  <c:v>0.99908289867341649</c:v>
                </c:pt>
                <c:pt idx="8381">
                  <c:v>0.99908291267855232</c:v>
                </c:pt>
                <c:pt idx="8382">
                  <c:v>0.99908342863615063</c:v>
                </c:pt>
                <c:pt idx="8383">
                  <c:v>0.99908390143524461</c:v>
                </c:pt>
                <c:pt idx="8384">
                  <c:v>0.99908443086549648</c:v>
                </c:pt>
                <c:pt idx="8385">
                  <c:v>0.99908455727668044</c:v>
                </c:pt>
                <c:pt idx="8386">
                  <c:v>0.99908506817476339</c:v>
                </c:pt>
                <c:pt idx="8387">
                  <c:v>0.99908565780724001</c:v>
                </c:pt>
                <c:pt idx="8388">
                  <c:v>0.99908665779645911</c:v>
                </c:pt>
                <c:pt idx="8389">
                  <c:v>0.99908765678061029</c:v>
                </c:pt>
                <c:pt idx="8390">
                  <c:v>0.99908767071896376</c:v>
                </c:pt>
                <c:pt idx="8391">
                  <c:v>0.99908865476059927</c:v>
                </c:pt>
                <c:pt idx="8392">
                  <c:v>0.99908897265286956</c:v>
                </c:pt>
                <c:pt idx="8393">
                  <c:v>0.9990891816659716</c:v>
                </c:pt>
                <c:pt idx="8394">
                  <c:v>0.99909038254538929</c:v>
                </c:pt>
                <c:pt idx="8395">
                  <c:v>0.99909139797509294</c:v>
                </c:pt>
                <c:pt idx="8396">
                  <c:v>0.99909239219357282</c:v>
                </c:pt>
                <c:pt idx="8397">
                  <c:v>0.99909338541218951</c:v>
                </c:pt>
                <c:pt idx="8398">
                  <c:v>0.99909339927009522</c:v>
                </c:pt>
                <c:pt idx="8399">
                  <c:v>0.99909390980348967</c:v>
                </c:pt>
                <c:pt idx="8400">
                  <c:v>0.99909490149568869</c:v>
                </c:pt>
                <c:pt idx="8401">
                  <c:v>0.99910538574111374</c:v>
                </c:pt>
                <c:pt idx="8402">
                  <c:v>0.99910636588286339</c:v>
                </c:pt>
                <c:pt idx="8403">
                  <c:v>0.99911101195226504</c:v>
                </c:pt>
                <c:pt idx="8404">
                  <c:v>0.99911563580765772</c:v>
                </c:pt>
                <c:pt idx="8405">
                  <c:v>0.99911660562099847</c:v>
                </c:pt>
                <c:pt idx="8406">
                  <c:v>0.99912023754442814</c:v>
                </c:pt>
                <c:pt idx="8407">
                  <c:v>0.99912120271720606</c:v>
                </c:pt>
                <c:pt idx="8408">
                  <c:v>0.99912577780977185</c:v>
                </c:pt>
                <c:pt idx="8409">
                  <c:v>0.99912673739251401</c:v>
                </c:pt>
                <c:pt idx="8410">
                  <c:v>0.9991868355229403</c:v>
                </c:pt>
                <c:pt idx="8411">
                  <c:v>0.99919141922183263</c:v>
                </c:pt>
                <c:pt idx="8412">
                  <c:v>0.99934814830866525</c:v>
                </c:pt>
                <c:pt idx="8413">
                  <c:v>0.99938501087131404</c:v>
                </c:pt>
                <c:pt idx="8414">
                  <c:v>0.99942428983764309</c:v>
                </c:pt>
                <c:pt idx="8415">
                  <c:v>0.99942838463403461</c:v>
                </c:pt>
                <c:pt idx="8416">
                  <c:v>0.99942903277958373</c:v>
                </c:pt>
                <c:pt idx="8417">
                  <c:v>0.99943577705949327</c:v>
                </c:pt>
                <c:pt idx="8418">
                  <c:v>0.99943613089937333</c:v>
                </c:pt>
                <c:pt idx="8419">
                  <c:v>0.99943641787294801</c:v>
                </c:pt>
                <c:pt idx="8420">
                  <c:v>0.99943810409917655</c:v>
                </c:pt>
                <c:pt idx="8421">
                  <c:v>0.99943915896864632</c:v>
                </c:pt>
                <c:pt idx="8422">
                  <c:v>0.99943916953899292</c:v>
                </c:pt>
                <c:pt idx="8423">
                  <c:v>0.9994394550824971</c:v>
                </c:pt>
                <c:pt idx="8424">
                  <c:v>0.99944009203281448</c:v>
                </c:pt>
                <c:pt idx="8425">
                  <c:v>0.99944176809182095</c:v>
                </c:pt>
                <c:pt idx="8426">
                  <c:v>0.99944219303299198</c:v>
                </c:pt>
                <c:pt idx="8427">
                  <c:v>0.99944247715288337</c:v>
                </c:pt>
                <c:pt idx="8428">
                  <c:v>0.99944311092737914</c:v>
                </c:pt>
                <c:pt idx="8429">
                  <c:v>0.99944477862808834</c:v>
                </c:pt>
                <c:pt idx="8430">
                  <c:v>0.99944548415249634</c:v>
                </c:pt>
                <c:pt idx="8431">
                  <c:v>0.99944583236009854</c:v>
                </c:pt>
                <c:pt idx="8432">
                  <c:v>0.99944611476552159</c:v>
                </c:pt>
                <c:pt idx="8433">
                  <c:v>0.99944787090351273</c:v>
                </c:pt>
                <c:pt idx="8434">
                  <c:v>0.99944814434362916</c:v>
                </c:pt>
                <c:pt idx="8435">
                  <c:v>0.99944840235010746</c:v>
                </c:pt>
                <c:pt idx="8436">
                  <c:v>0.99944882261930923</c:v>
                </c:pt>
                <c:pt idx="8437">
                  <c:v>0.99944910361530415</c:v>
                </c:pt>
                <c:pt idx="8438">
                  <c:v>0.99944973042095642</c:v>
                </c:pt>
                <c:pt idx="8439">
                  <c:v>0.99945137978072085</c:v>
                </c:pt>
                <c:pt idx="8440">
                  <c:v>0.9994652700435519</c:v>
                </c:pt>
                <c:pt idx="8441">
                  <c:v>0.99949180303245322</c:v>
                </c:pt>
                <c:pt idx="8442">
                  <c:v>0.99950940046086956</c:v>
                </c:pt>
                <c:pt idx="8443">
                  <c:v>0.99951227496978345</c:v>
                </c:pt>
                <c:pt idx="8444">
                  <c:v>0.99951737330684254</c:v>
                </c:pt>
                <c:pt idx="8445">
                  <c:v>0.99957716820441811</c:v>
                </c:pt>
                <c:pt idx="8446">
                  <c:v>0.99957905502914512</c:v>
                </c:pt>
                <c:pt idx="8447">
                  <c:v>0.99957905502914512</c:v>
                </c:pt>
                <c:pt idx="8448">
                  <c:v>0.9995961939993423</c:v>
                </c:pt>
                <c:pt idx="8449">
                  <c:v>0.99963300214313167</c:v>
                </c:pt>
                <c:pt idx="8450">
                  <c:v>0.99963784589944327</c:v>
                </c:pt>
                <c:pt idx="8451">
                  <c:v>0.9996493675528666</c:v>
                </c:pt>
                <c:pt idx="8452">
                  <c:v>0.99965731873831243</c:v>
                </c:pt>
                <c:pt idx="8453">
                  <c:v>0.99966025043723961</c:v>
                </c:pt>
                <c:pt idx="8454">
                  <c:v>0.99966174719006629</c:v>
                </c:pt>
                <c:pt idx="8455">
                  <c:v>0.99966650625901432</c:v>
                </c:pt>
                <c:pt idx="8456">
                  <c:v>0.99967066705262364</c:v>
                </c:pt>
                <c:pt idx="8457">
                  <c:v>0.99967187054456175</c:v>
                </c:pt>
                <c:pt idx="8458">
                  <c:v>0.99967785444220536</c:v>
                </c:pt>
                <c:pt idx="8459">
                  <c:v>0.99970976856496185</c:v>
                </c:pt>
                <c:pt idx="8460">
                  <c:v>0.99971153385243272</c:v>
                </c:pt>
                <c:pt idx="8461">
                  <c:v>0.99971269790932726</c:v>
                </c:pt>
                <c:pt idx="8462">
                  <c:v>0.99972109917716889</c:v>
                </c:pt>
                <c:pt idx="8463">
                  <c:v>0.99974740562979103</c:v>
                </c:pt>
                <c:pt idx="8464">
                  <c:v>0.99974986028436019</c:v>
                </c:pt>
                <c:pt idx="8465">
                  <c:v>0.99975090043678283</c:v>
                </c:pt>
                <c:pt idx="8466">
                  <c:v>0.99975135661245762</c:v>
                </c:pt>
                <c:pt idx="8467">
                  <c:v>0.9997518969016691</c:v>
                </c:pt>
                <c:pt idx="8468">
                  <c:v>0.99975387665049631</c:v>
                </c:pt>
                <c:pt idx="8469">
                  <c:v>0.99977842946427231</c:v>
                </c:pt>
                <c:pt idx="8470">
                  <c:v>0.99979518769313858</c:v>
                </c:pt>
                <c:pt idx="8471">
                  <c:v>0.99979933508750141</c:v>
                </c:pt>
                <c:pt idx="8472">
                  <c:v>0.99980177819556115</c:v>
                </c:pt>
                <c:pt idx="8473">
                  <c:v>0.99980268395720384</c:v>
                </c:pt>
                <c:pt idx="8474">
                  <c:v>0.99980429969464735</c:v>
                </c:pt>
                <c:pt idx="8475">
                  <c:v>0.99980453912875711</c:v>
                </c:pt>
                <c:pt idx="8476">
                  <c:v>0.99980477828910852</c:v>
                </c:pt>
                <c:pt idx="8477">
                  <c:v>0.99980528889700138</c:v>
                </c:pt>
                <c:pt idx="8478">
                  <c:v>0.999805435514594</c:v>
                </c:pt>
                <c:pt idx="8479">
                  <c:v>0.99980567364983575</c:v>
                </c:pt>
                <c:pt idx="8480">
                  <c:v>0.99980591151268638</c:v>
                </c:pt>
                <c:pt idx="8481">
                  <c:v>0.9998061491034328</c:v>
                </c:pt>
                <c:pt idx="8482">
                  <c:v>0.99980641935001802</c:v>
                </c:pt>
                <c:pt idx="8483">
                  <c:v>0.99980656517196353</c:v>
                </c:pt>
                <c:pt idx="8484">
                  <c:v>0.99980680201482608</c:v>
                </c:pt>
                <c:pt idx="8485">
                  <c:v>0.99980703858665876</c:v>
                </c:pt>
                <c:pt idx="8486">
                  <c:v>0.99980727488774723</c:v>
                </c:pt>
                <c:pt idx="8487">
                  <c:v>0.99980777939024168</c:v>
                </c:pt>
                <c:pt idx="8488">
                  <c:v>0.99980792425449228</c:v>
                </c:pt>
                <c:pt idx="8489">
                  <c:v>0.99980815954176083</c:v>
                </c:pt>
                <c:pt idx="8490">
                  <c:v>0.99980839455963888</c:v>
                </c:pt>
                <c:pt idx="8491">
                  <c:v>0.99980889632209125</c:v>
                </c:pt>
                <c:pt idx="8492">
                  <c:v>0.9998090403994605</c:v>
                </c:pt>
                <c:pt idx="8493">
                  <c:v>0.99980927440858935</c:v>
                </c:pt>
                <c:pt idx="8494">
                  <c:v>0.99980950814967562</c:v>
                </c:pt>
                <c:pt idx="8495">
                  <c:v>0.99980974162300185</c:v>
                </c:pt>
                <c:pt idx="8496">
                  <c:v>0.99981000718579394</c:v>
                </c:pt>
                <c:pt idx="8497">
                  <c:v>0.99981024008737251</c:v>
                </c:pt>
                <c:pt idx="8498">
                  <c:v>0.99982043596640124</c:v>
                </c:pt>
                <c:pt idx="8499">
                  <c:v>0.99982053887438926</c:v>
                </c:pt>
                <c:pt idx="8500">
                  <c:v>0.99982123288324631</c:v>
                </c:pt>
                <c:pt idx="8501">
                  <c:v>0.99982189462209914</c:v>
                </c:pt>
                <c:pt idx="8502">
                  <c:v>0.99982910385816381</c:v>
                </c:pt>
                <c:pt idx="8503">
                  <c:v>0.99982910385816381</c:v>
                </c:pt>
                <c:pt idx="8504">
                  <c:v>0.9998316562684022</c:v>
                </c:pt>
                <c:pt idx="8505">
                  <c:v>0.99983271789408856</c:v>
                </c:pt>
                <c:pt idx="8506">
                  <c:v>0.99986124962610889</c:v>
                </c:pt>
                <c:pt idx="8507">
                  <c:v>0.99986223558185794</c:v>
                </c:pt>
                <c:pt idx="8508">
                  <c:v>0.99986394640185483</c:v>
                </c:pt>
                <c:pt idx="8509">
                  <c:v>0.99986654065707259</c:v>
                </c:pt>
                <c:pt idx="8510">
                  <c:v>0.99987274663292169</c:v>
                </c:pt>
                <c:pt idx="8511">
                  <c:v>0.99988164573233052</c:v>
                </c:pt>
                <c:pt idx="8512">
                  <c:v>0.9998827061898069</c:v>
                </c:pt>
                <c:pt idx="8513">
                  <c:v>0.99988495033855518</c:v>
                </c:pt>
                <c:pt idx="8514">
                  <c:v>0.99988516630142543</c:v>
                </c:pt>
                <c:pt idx="8515">
                  <c:v>0.9998866145743539</c:v>
                </c:pt>
                <c:pt idx="8516">
                  <c:v>0.999887151336601</c:v>
                </c:pt>
                <c:pt idx="8517">
                  <c:v>0.99988836016202276</c:v>
                </c:pt>
                <c:pt idx="8518">
                  <c:v>0.99988836016202276</c:v>
                </c:pt>
                <c:pt idx="8519">
                  <c:v>0.9998891722261054</c:v>
                </c:pt>
                <c:pt idx="8520">
                  <c:v>0.9998891722261054</c:v>
                </c:pt>
                <c:pt idx="8521">
                  <c:v>0.99988983897202144</c:v>
                </c:pt>
                <c:pt idx="8522">
                  <c:v>0.99988983897202144</c:v>
                </c:pt>
                <c:pt idx="8523">
                  <c:v>0.99989064093124258</c:v>
                </c:pt>
                <c:pt idx="8524">
                  <c:v>0.99989064093124258</c:v>
                </c:pt>
                <c:pt idx="8525">
                  <c:v>0.99989129937676913</c:v>
                </c:pt>
                <c:pt idx="8526">
                  <c:v>0.99989129937676913</c:v>
                </c:pt>
                <c:pt idx="8527">
                  <c:v>0.99990106054584227</c:v>
                </c:pt>
                <c:pt idx="8528">
                  <c:v>0.99990170543768908</c:v>
                </c:pt>
                <c:pt idx="8529">
                  <c:v>0.99990276492644081</c:v>
                </c:pt>
                <c:pt idx="8530">
                  <c:v>0.99990276492644081</c:v>
                </c:pt>
                <c:pt idx="8531">
                  <c:v>0.99991766285020856</c:v>
                </c:pt>
                <c:pt idx="8532">
                  <c:v>0.99991963825271379</c:v>
                </c:pt>
                <c:pt idx="8533">
                  <c:v>0.99992047745351675</c:v>
                </c:pt>
                <c:pt idx="8534">
                  <c:v>0.99992062970018059</c:v>
                </c:pt>
                <c:pt idx="8535">
                  <c:v>0.99992064147775406</c:v>
                </c:pt>
                <c:pt idx="8536">
                  <c:v>0.99992092937146704</c:v>
                </c:pt>
                <c:pt idx="8537">
                  <c:v>0.99992093839859042</c:v>
                </c:pt>
                <c:pt idx="8538">
                  <c:v>0.99992117724984686</c:v>
                </c:pt>
                <c:pt idx="8539">
                  <c:v>0.99992163787833477</c:v>
                </c:pt>
                <c:pt idx="8540">
                  <c:v>0.99992199853261854</c:v>
                </c:pt>
                <c:pt idx="8541">
                  <c:v>0.99992209927405717</c:v>
                </c:pt>
                <c:pt idx="8542">
                  <c:v>0.99992262729314929</c:v>
                </c:pt>
                <c:pt idx="8543">
                  <c:v>0.99992298740664654</c:v>
                </c:pt>
                <c:pt idx="8544">
                  <c:v>0.99992303390822979</c:v>
                </c:pt>
                <c:pt idx="8545">
                  <c:v>0.99992472951291578</c:v>
                </c:pt>
                <c:pt idx="8546">
                  <c:v>0.99992834994255275</c:v>
                </c:pt>
                <c:pt idx="8547">
                  <c:v>0.99993414631712729</c:v>
                </c:pt>
                <c:pt idx="8548">
                  <c:v>0.99993557533779875</c:v>
                </c:pt>
                <c:pt idx="8549">
                  <c:v>0.9999364160790466</c:v>
                </c:pt>
                <c:pt idx="8550">
                  <c:v>0.99993675265399029</c:v>
                </c:pt>
                <c:pt idx="8551">
                  <c:v>0.99993730067597963</c:v>
                </c:pt>
                <c:pt idx="8552">
                  <c:v>0.99993732531486057</c:v>
                </c:pt>
                <c:pt idx="8553">
                  <c:v>0.99993738292713297</c:v>
                </c:pt>
                <c:pt idx="8554">
                  <c:v>0.99993744029824416</c:v>
                </c:pt>
                <c:pt idx="8555">
                  <c:v>0.999937465076571</c:v>
                </c:pt>
                <c:pt idx="8556">
                  <c:v>0.99993769078808148</c:v>
                </c:pt>
                <c:pt idx="8557">
                  <c:v>0.99993771528242892</c:v>
                </c:pt>
                <c:pt idx="8558">
                  <c:v>0.99993777255672944</c:v>
                </c:pt>
                <c:pt idx="8559">
                  <c:v>0.9999378182492269</c:v>
                </c:pt>
                <c:pt idx="8560">
                  <c:v>0.9999378182492269</c:v>
                </c:pt>
                <c:pt idx="8561">
                  <c:v>0.99993782959126332</c:v>
                </c:pt>
                <c:pt idx="8562">
                  <c:v>0.99993785422421844</c:v>
                </c:pt>
                <c:pt idx="8563">
                  <c:v>0.99993807861133077</c:v>
                </c:pt>
                <c:pt idx="8564">
                  <c:v>0.9999381599001127</c:v>
                </c:pt>
                <c:pt idx="8565">
                  <c:v>0.99993818422058112</c:v>
                </c:pt>
                <c:pt idx="8566">
                  <c:v>0.9999382410882891</c:v>
                </c:pt>
                <c:pt idx="8567">
                  <c:v>0.99993829771790943</c:v>
                </c:pt>
                <c:pt idx="8568">
                  <c:v>0.99993854496979151</c:v>
                </c:pt>
                <c:pt idx="8569">
                  <c:v>0.9999385691474687</c:v>
                </c:pt>
                <c:pt idx="8570">
                  <c:v>0.99993862568127867</c:v>
                </c:pt>
                <c:pt idx="8571">
                  <c:v>0.9999386819783791</c:v>
                </c:pt>
                <c:pt idx="8572">
                  <c:v>0.99993870629282644</c:v>
                </c:pt>
                <c:pt idx="8573">
                  <c:v>0.99993892777821236</c:v>
                </c:pt>
                <c:pt idx="8574">
                  <c:v>0.99993895181387993</c:v>
                </c:pt>
                <c:pt idx="8575">
                  <c:v>0.9999390080156203</c:v>
                </c:pt>
                <c:pt idx="8576">
                  <c:v>0.9999390881536363</c:v>
                </c:pt>
                <c:pt idx="8577">
                  <c:v>0.99993930833775879</c:v>
                </c:pt>
                <c:pt idx="8578">
                  <c:v>0.99994098207687454</c:v>
                </c:pt>
                <c:pt idx="8579">
                  <c:v>0.99994130695988259</c:v>
                </c:pt>
                <c:pt idx="8580">
                  <c:v>0.99994215733033653</c:v>
                </c:pt>
                <c:pt idx="8581">
                  <c:v>0.99994477970870232</c:v>
                </c:pt>
                <c:pt idx="8582">
                  <c:v>0.99994515207792611</c:v>
                </c:pt>
                <c:pt idx="8583">
                  <c:v>0.99994576364704812</c:v>
                </c:pt>
                <c:pt idx="8584">
                  <c:v>0.99994576364704812</c:v>
                </c:pt>
                <c:pt idx="8585">
                  <c:v>0.99995195672844361</c:v>
                </c:pt>
                <c:pt idx="8586">
                  <c:v>0.99995451688324333</c:v>
                </c:pt>
                <c:pt idx="8587">
                  <c:v>0.99995452653894812</c:v>
                </c:pt>
                <c:pt idx="8588">
                  <c:v>0.9999546618814209</c:v>
                </c:pt>
                <c:pt idx="8589">
                  <c:v>0.99995621668204471</c:v>
                </c:pt>
                <c:pt idx="8590">
                  <c:v>0.9999562839447711</c:v>
                </c:pt>
                <c:pt idx="8591">
                  <c:v>0.99995661445981832</c:v>
                </c:pt>
                <c:pt idx="8592">
                  <c:v>0.99995682095965177</c:v>
                </c:pt>
                <c:pt idx="8593">
                  <c:v>0.99995751676446532</c:v>
                </c:pt>
                <c:pt idx="8594">
                  <c:v>0.99995904859915408</c:v>
                </c:pt>
                <c:pt idx="8595">
                  <c:v>0.99996027459120751</c:v>
                </c:pt>
                <c:pt idx="8596">
                  <c:v>0.99996045181491955</c:v>
                </c:pt>
                <c:pt idx="8597">
                  <c:v>0.99996311866981624</c:v>
                </c:pt>
                <c:pt idx="8598">
                  <c:v>0.99996462733528213</c:v>
                </c:pt>
                <c:pt idx="8599">
                  <c:v>0.99996467523967858</c:v>
                </c:pt>
                <c:pt idx="8600">
                  <c:v>0.99996472308269768</c:v>
                </c:pt>
                <c:pt idx="8601">
                  <c:v>0.99996475836216803</c:v>
                </c:pt>
                <c:pt idx="8602">
                  <c:v>0.99996485452382777</c:v>
                </c:pt>
                <c:pt idx="8603">
                  <c:v>0.99996490213709499</c:v>
                </c:pt>
                <c:pt idx="8604">
                  <c:v>0.99996494968933425</c:v>
                </c:pt>
                <c:pt idx="8605">
                  <c:v>0.99996498475436835</c:v>
                </c:pt>
                <c:pt idx="8606">
                  <c:v>0.99996499718061882</c:v>
                </c:pt>
                <c:pt idx="8607">
                  <c:v>0.99996508033147158</c:v>
                </c:pt>
                <c:pt idx="8608">
                  <c:v>0.99996512765526746</c:v>
                </c:pt>
                <c:pt idx="8609">
                  <c:v>0.9999651749183831</c:v>
                </c:pt>
                <c:pt idx="8610">
                  <c:v>0.99996522212089123</c:v>
                </c:pt>
                <c:pt idx="8611">
                  <c:v>0.99996525692801541</c:v>
                </c:pt>
                <c:pt idx="8612">
                  <c:v>0.99996535180205293</c:v>
                </c:pt>
                <c:pt idx="8613">
                  <c:v>0.9999653987776923</c:v>
                </c:pt>
                <c:pt idx="8614">
                  <c:v>0.99996544569306967</c:v>
                </c:pt>
                <c:pt idx="8615">
                  <c:v>0.99996548028844867</c:v>
                </c:pt>
                <c:pt idx="8616">
                  <c:v>0.9999655745852668</c:v>
                </c:pt>
                <c:pt idx="8617">
                  <c:v>0.99996562127506861</c:v>
                </c:pt>
                <c:pt idx="8618">
                  <c:v>0.99996566790495212</c:v>
                </c:pt>
                <c:pt idx="8619">
                  <c:v>0.99996567732616781</c:v>
                </c:pt>
                <c:pt idx="8620">
                  <c:v>0.99996570228979331</c:v>
                </c:pt>
                <c:pt idx="8621">
                  <c:v>0.99996571447498928</c:v>
                </c:pt>
                <c:pt idx="8622">
                  <c:v>0.9999659040935267</c:v>
                </c:pt>
                <c:pt idx="8623">
                  <c:v>0.99996623381236083</c:v>
                </c:pt>
                <c:pt idx="8624">
                  <c:v>0.99996704999463359</c:v>
                </c:pt>
                <c:pt idx="8625">
                  <c:v>0.99996804531614381</c:v>
                </c:pt>
                <c:pt idx="8626">
                  <c:v>0.99996965564242313</c:v>
                </c:pt>
                <c:pt idx="8627">
                  <c:v>0.99996978801536862</c:v>
                </c:pt>
                <c:pt idx="8628">
                  <c:v>0.99996999857003577</c:v>
                </c:pt>
                <c:pt idx="8629">
                  <c:v>0.99997034426969633</c:v>
                </c:pt>
                <c:pt idx="8630">
                  <c:v>0.99997034426969633</c:v>
                </c:pt>
                <c:pt idx="8631">
                  <c:v>0.99997362892876329</c:v>
                </c:pt>
                <c:pt idx="8632">
                  <c:v>0.99997475732227348</c:v>
                </c:pt>
                <c:pt idx="8633">
                  <c:v>0.9999752427887223</c:v>
                </c:pt>
                <c:pt idx="8634">
                  <c:v>0.99997561773322985</c:v>
                </c:pt>
                <c:pt idx="8635">
                  <c:v>0.99997588962775552</c:v>
                </c:pt>
                <c:pt idx="8636">
                  <c:v>0.99997595096270009</c:v>
                </c:pt>
                <c:pt idx="8637">
                  <c:v>0.99997604743421453</c:v>
                </c:pt>
                <c:pt idx="8638">
                  <c:v>0.99997645356496689</c:v>
                </c:pt>
                <c:pt idx="8639">
                  <c:v>0.99997690800137873</c:v>
                </c:pt>
                <c:pt idx="8640">
                  <c:v>0.99997695934734987</c:v>
                </c:pt>
                <c:pt idx="8641">
                  <c:v>0.9999769593473522</c:v>
                </c:pt>
                <c:pt idx="8642">
                  <c:v>0.99997781715001433</c:v>
                </c:pt>
                <c:pt idx="8643">
                  <c:v>0.99997781715001555</c:v>
                </c:pt>
                <c:pt idx="8644">
                  <c:v>0.99998028440670139</c:v>
                </c:pt>
                <c:pt idx="8645">
                  <c:v>0.99998086999071656</c:v>
                </c:pt>
                <c:pt idx="8646">
                  <c:v>0.99998128229479355</c:v>
                </c:pt>
                <c:pt idx="8647">
                  <c:v>0.99998145046201614</c:v>
                </c:pt>
                <c:pt idx="8648">
                  <c:v>0.9999814587416932</c:v>
                </c:pt>
                <c:pt idx="8649">
                  <c:v>0.99998147644470192</c:v>
                </c:pt>
                <c:pt idx="8650">
                  <c:v>0.99998148471336812</c:v>
                </c:pt>
                <c:pt idx="8651">
                  <c:v>0.99998150666448227</c:v>
                </c:pt>
                <c:pt idx="8652">
                  <c:v>0.99998151065050189</c:v>
                </c:pt>
                <c:pt idx="8653">
                  <c:v>0.99998157367470208</c:v>
                </c:pt>
                <c:pt idx="8654">
                  <c:v>0.99998158190215602</c:v>
                </c:pt>
                <c:pt idx="8655">
                  <c:v>0.99998159949350041</c:v>
                </c:pt>
                <c:pt idx="8656">
                  <c:v>0.99998160771000888</c:v>
                </c:pt>
                <c:pt idx="8657">
                  <c:v>0.99998162527794909</c:v>
                </c:pt>
                <c:pt idx="8658">
                  <c:v>0.99998162952265157</c:v>
                </c:pt>
                <c:pt idx="8659">
                  <c:v>0.99998163348352564</c:v>
                </c:pt>
                <c:pt idx="8660">
                  <c:v>0.9999816592227494</c:v>
                </c:pt>
                <c:pt idx="8661">
                  <c:v>0.99998169611010279</c:v>
                </c:pt>
                <c:pt idx="8662">
                  <c:v>0.99998170428564359</c:v>
                </c:pt>
                <c:pt idx="8663">
                  <c:v>0.9999817217659871</c:v>
                </c:pt>
                <c:pt idx="8664">
                  <c:v>0.99998172993064749</c:v>
                </c:pt>
                <c:pt idx="8665">
                  <c:v>0.99998174738772572</c:v>
                </c:pt>
                <c:pt idx="8666">
                  <c:v>0.99998175160564129</c:v>
                </c:pt>
                <c:pt idx="8667">
                  <c:v>0.99998175554151925</c:v>
                </c:pt>
                <c:pt idx="8668">
                  <c:v>0.99998178111830172</c:v>
                </c:pt>
                <c:pt idx="8669">
                  <c:v>0.99998184326677386</c:v>
                </c:pt>
                <c:pt idx="8670">
                  <c:v>0.99998185137989426</c:v>
                </c:pt>
                <c:pt idx="8671">
                  <c:v>0.99998186872676942</c:v>
                </c:pt>
                <c:pt idx="8672">
                  <c:v>0.99998187682908746</c:v>
                </c:pt>
                <c:pt idx="8673">
                  <c:v>0.99998189415286476</c:v>
                </c:pt>
                <c:pt idx="8674">
                  <c:v>0.99998189833857154</c:v>
                </c:pt>
                <c:pt idx="8675">
                  <c:v>0.99998190224439409</c:v>
                </c:pt>
                <c:pt idx="8676">
                  <c:v>0.99998196400044714</c:v>
                </c:pt>
                <c:pt idx="8677">
                  <c:v>0.99998197206233386</c:v>
                </c:pt>
                <c:pt idx="8678">
                  <c:v>0.9999819892996612</c:v>
                </c:pt>
                <c:pt idx="8679">
                  <c:v>0.99998199735080984</c:v>
                </c:pt>
                <c:pt idx="8680">
                  <c:v>0.99998201456517655</c:v>
                </c:pt>
                <c:pt idx="8681">
                  <c:v>0.99998201872444692</c:v>
                </c:pt>
                <c:pt idx="8682">
                  <c:v>0.99998202260560065</c:v>
                </c:pt>
                <c:pt idx="8683">
                  <c:v>0.99998204782674849</c:v>
                </c:pt>
                <c:pt idx="8684">
                  <c:v>0.99998208397156807</c:v>
                </c:pt>
                <c:pt idx="8685">
                  <c:v>0.99998259677722812</c:v>
                </c:pt>
                <c:pt idx="8686">
                  <c:v>0.99998283129034171</c:v>
                </c:pt>
                <c:pt idx="8687">
                  <c:v>0.99998283625499718</c:v>
                </c:pt>
                <c:pt idx="8688">
                  <c:v>0.99998347994283188</c:v>
                </c:pt>
                <c:pt idx="8689">
                  <c:v>0.99998410527090487</c:v>
                </c:pt>
                <c:pt idx="8690">
                  <c:v>0.99998710304506189</c:v>
                </c:pt>
                <c:pt idx="8691">
                  <c:v>0.99998725072644046</c:v>
                </c:pt>
                <c:pt idx="8692">
                  <c:v>0.99998745229245534</c:v>
                </c:pt>
                <c:pt idx="8693">
                  <c:v>0.99998756839761782</c:v>
                </c:pt>
                <c:pt idx="8694">
                  <c:v>0.99998768373238056</c:v>
                </c:pt>
                <c:pt idx="8695">
                  <c:v>0.99998772330207608</c:v>
                </c:pt>
                <c:pt idx="8696">
                  <c:v>0.999988115195106</c:v>
                </c:pt>
                <c:pt idx="8697">
                  <c:v>0.9999882217294348</c:v>
                </c:pt>
                <c:pt idx="8698">
                  <c:v>0.99998822172943558</c:v>
                </c:pt>
                <c:pt idx="8699">
                  <c:v>0.99999019817026125</c:v>
                </c:pt>
                <c:pt idx="8700">
                  <c:v>0.99999020051678544</c:v>
                </c:pt>
                <c:pt idx="8701">
                  <c:v>0.999990232070884</c:v>
                </c:pt>
                <c:pt idx="8702">
                  <c:v>0.99999023365531592</c:v>
                </c:pt>
                <c:pt idx="8703">
                  <c:v>0.99999023713624102</c:v>
                </c:pt>
                <c:pt idx="8704">
                  <c:v>0.99999024777263235</c:v>
                </c:pt>
                <c:pt idx="8705">
                  <c:v>0.99999025124876517</c:v>
                </c:pt>
                <c:pt idx="8706">
                  <c:v>0.99999026187051276</c:v>
                </c:pt>
                <c:pt idx="8707">
                  <c:v>0.99999026534185964</c:v>
                </c:pt>
                <c:pt idx="8708">
                  <c:v>0.99999028174354698</c:v>
                </c:pt>
                <c:pt idx="8709">
                  <c:v>0.9999903005952625</c:v>
                </c:pt>
                <c:pt idx="8710">
                  <c:v>0.99999030405346123</c:v>
                </c:pt>
                <c:pt idx="8711">
                  <c:v>0.99999031304848696</c:v>
                </c:pt>
                <c:pt idx="8712">
                  <c:v>0.99999031462040677</c:v>
                </c:pt>
                <c:pt idx="8713">
                  <c:v>0.99999031807384287</c:v>
                </c:pt>
                <c:pt idx="8714">
                  <c:v>0.99999032862623516</c:v>
                </c:pt>
                <c:pt idx="8715">
                  <c:v>0.99999033207491472</c:v>
                </c:pt>
                <c:pt idx="8716">
                  <c:v>0.99999034261277264</c:v>
                </c:pt>
                <c:pt idx="8717">
                  <c:v>0.99999034605670212</c:v>
                </c:pt>
                <c:pt idx="8718">
                  <c:v>0.99999034836949641</c:v>
                </c:pt>
                <c:pt idx="8719">
                  <c:v>0.99999036709809574</c:v>
                </c:pt>
                <c:pt idx="8720">
                  <c:v>0.99999037946998415</c:v>
                </c:pt>
                <c:pt idx="8721">
                  <c:v>0.99999038103163684</c:v>
                </c:pt>
                <c:pt idx="8722">
                  <c:v>0.99999038446251631</c:v>
                </c:pt>
                <c:pt idx="8723">
                  <c:v>0.99999039494598141</c:v>
                </c:pt>
                <c:pt idx="8724">
                  <c:v>0.99999039765764253</c:v>
                </c:pt>
                <c:pt idx="8725">
                  <c:v>0.99999039837213377</c:v>
                </c:pt>
                <c:pt idx="8726">
                  <c:v>0.9999904088411542</c:v>
                </c:pt>
                <c:pt idx="8727">
                  <c:v>0.99999041226258567</c:v>
                </c:pt>
                <c:pt idx="8728">
                  <c:v>0.99999041456027116</c:v>
                </c:pt>
                <c:pt idx="8729">
                  <c:v>0.99999044545756921</c:v>
                </c:pt>
                <c:pt idx="8730">
                  <c:v>0.99999044700901818</c:v>
                </c:pt>
                <c:pt idx="8731">
                  <c:v>0.99999045041748025</c:v>
                </c:pt>
                <c:pt idx="8732">
                  <c:v>0.99999046083244392</c:v>
                </c:pt>
                <c:pt idx="8733">
                  <c:v>0.99999046423620808</c:v>
                </c:pt>
                <c:pt idx="8734">
                  <c:v>0.99999046560786475</c:v>
                </c:pt>
                <c:pt idx="8735">
                  <c:v>0.99999047463681634</c:v>
                </c:pt>
                <c:pt idx="8736">
                  <c:v>0.99999047803588881</c:v>
                </c:pt>
                <c:pt idx="8737">
                  <c:v>0.99999049409607055</c:v>
                </c:pt>
                <c:pt idx="8738">
                  <c:v>0.99999051255523086</c:v>
                </c:pt>
                <c:pt idx="8739">
                  <c:v>0.99999051594141408</c:v>
                </c:pt>
                <c:pt idx="8740">
                  <c:v>0.99999052474911621</c:v>
                </c:pt>
                <c:pt idx="8741">
                  <c:v>0.99999052628829943</c:v>
                </c:pt>
                <c:pt idx="8742">
                  <c:v>0.99999052966981394</c:v>
                </c:pt>
                <c:pt idx="8743">
                  <c:v>0.9999905400024327</c:v>
                </c:pt>
                <c:pt idx="8744">
                  <c:v>0.99999054337928439</c:v>
                </c:pt>
                <c:pt idx="8745">
                  <c:v>0.9999905536976551</c:v>
                </c:pt>
                <c:pt idx="8746">
                  <c:v>0.99999068121889967</c:v>
                </c:pt>
                <c:pt idx="8747">
                  <c:v>0.99999075840160812</c:v>
                </c:pt>
                <c:pt idx="8748">
                  <c:v>0.99999108262000269</c:v>
                </c:pt>
                <c:pt idx="8749">
                  <c:v>0.9999912590346659</c:v>
                </c:pt>
                <c:pt idx="8750">
                  <c:v>0.99999131058313451</c:v>
                </c:pt>
                <c:pt idx="8751">
                  <c:v>0.99999164971030852</c:v>
                </c:pt>
                <c:pt idx="8752">
                  <c:v>0.99999313956678226</c:v>
                </c:pt>
                <c:pt idx="8753">
                  <c:v>0.99999351975078776</c:v>
                </c:pt>
                <c:pt idx="8754">
                  <c:v>0.99999355752079444</c:v>
                </c:pt>
                <c:pt idx="8755">
                  <c:v>0.99999387029399656</c:v>
                </c:pt>
                <c:pt idx="8756">
                  <c:v>0.99999387029399689</c:v>
                </c:pt>
                <c:pt idx="8757">
                  <c:v>0.99999391841160601</c:v>
                </c:pt>
                <c:pt idx="8758">
                  <c:v>0.99999392739879123</c:v>
                </c:pt>
                <c:pt idx="8759">
                  <c:v>0.99999394998059765</c:v>
                </c:pt>
                <c:pt idx="8760">
                  <c:v>0.99999395208367636</c:v>
                </c:pt>
                <c:pt idx="8761">
                  <c:v>0.99999396102336569</c:v>
                </c:pt>
                <c:pt idx="8762">
                  <c:v>0.99999396995044287</c:v>
                </c:pt>
                <c:pt idx="8763">
                  <c:v>0.99999397886492492</c:v>
                </c:pt>
                <c:pt idx="8764">
                  <c:v>0.99999398983002508</c:v>
                </c:pt>
                <c:pt idx="8765">
                  <c:v>0.99999399447020831</c:v>
                </c:pt>
                <c:pt idx="8766">
                  <c:v>0.99999400126402904</c:v>
                </c:pt>
                <c:pt idx="8767">
                  <c:v>0.99999400335009081</c:v>
                </c:pt>
                <c:pt idx="8768">
                  <c:v>0.99999401221744122</c:v>
                </c:pt>
                <c:pt idx="8769">
                  <c:v>0.99999402107227642</c:v>
                </c:pt>
                <c:pt idx="8770">
                  <c:v>0.99999404332148845</c:v>
                </c:pt>
                <c:pt idx="8771">
                  <c:v>0.99999404539358905</c:v>
                </c:pt>
                <c:pt idx="8772">
                  <c:v>0.9999940542015916</c:v>
                </c:pt>
                <c:pt idx="8773">
                  <c:v>0.99999406299715832</c:v>
                </c:pt>
                <c:pt idx="8774">
                  <c:v>0.99999407178030575</c:v>
                </c:pt>
                <c:pt idx="8775">
                  <c:v>0.99999408509742937</c:v>
                </c:pt>
                <c:pt idx="8776">
                  <c:v>0.99999408715565752</c:v>
                </c:pt>
                <c:pt idx="8777">
                  <c:v>0.9999940959046888</c:v>
                </c:pt>
                <c:pt idx="8778">
                  <c:v>0.99999410464136318</c:v>
                </c:pt>
                <c:pt idx="8779">
                  <c:v>0.9999941133656971</c:v>
                </c:pt>
                <c:pt idx="8780">
                  <c:v>0.99999412863808246</c:v>
                </c:pt>
                <c:pt idx="8781">
                  <c:v>0.99999413528696146</c:v>
                </c:pt>
                <c:pt idx="8782">
                  <c:v>0.99999413732851683</c:v>
                </c:pt>
                <c:pt idx="8783">
                  <c:v>0.99999493362303771</c:v>
                </c:pt>
                <c:pt idx="8784">
                  <c:v>0.99999504585193588</c:v>
                </c:pt>
                <c:pt idx="8785">
                  <c:v>0.99999521950402426</c:v>
                </c:pt>
                <c:pt idx="8786">
                  <c:v>0.99999535652792226</c:v>
                </c:pt>
                <c:pt idx="8787">
                  <c:v>0.99999536863868066</c:v>
                </c:pt>
                <c:pt idx="8788">
                  <c:v>0.99999537335805855</c:v>
                </c:pt>
                <c:pt idx="8789">
                  <c:v>0.999995433110484</c:v>
                </c:pt>
                <c:pt idx="8790">
                  <c:v>0.99999543817364522</c:v>
                </c:pt>
                <c:pt idx="8791">
                  <c:v>0.9999955015249915</c:v>
                </c:pt>
                <c:pt idx="8792">
                  <c:v>0.99999551831446254</c:v>
                </c:pt>
                <c:pt idx="8793">
                  <c:v>0.99999637509072814</c:v>
                </c:pt>
                <c:pt idx="8794">
                  <c:v>0.9999963870560179</c:v>
                </c:pt>
                <c:pt idx="8795">
                  <c:v>0.99999658192195517</c:v>
                </c:pt>
                <c:pt idx="8796">
                  <c:v>0.999996602328729</c:v>
                </c:pt>
                <c:pt idx="8797">
                  <c:v>0.9999966091566822</c:v>
                </c:pt>
                <c:pt idx="8798">
                  <c:v>0.99999662766765662</c:v>
                </c:pt>
                <c:pt idx="8799">
                  <c:v>0.99999670889871095</c:v>
                </c:pt>
                <c:pt idx="8800">
                  <c:v>0.99999674056204546</c:v>
                </c:pt>
                <c:pt idx="8801">
                  <c:v>0.99999674056204546</c:v>
                </c:pt>
                <c:pt idx="8802">
                  <c:v>0.99999674056204546</c:v>
                </c:pt>
                <c:pt idx="8803">
                  <c:v>0.99999674056204546</c:v>
                </c:pt>
                <c:pt idx="8804">
                  <c:v>0.99999674056204546</c:v>
                </c:pt>
                <c:pt idx="8805">
                  <c:v>0.99999674056204557</c:v>
                </c:pt>
                <c:pt idx="8806">
                  <c:v>0.99999674056204557</c:v>
                </c:pt>
                <c:pt idx="8807">
                  <c:v>0.99999674056204557</c:v>
                </c:pt>
                <c:pt idx="8808">
                  <c:v>0.99999674056204557</c:v>
                </c:pt>
                <c:pt idx="8809">
                  <c:v>0.99999674056204557</c:v>
                </c:pt>
                <c:pt idx="8810">
                  <c:v>0.99999674056204579</c:v>
                </c:pt>
                <c:pt idx="8811">
                  <c:v>0.99999674056204579</c:v>
                </c:pt>
                <c:pt idx="8812">
                  <c:v>0.99999674056204579</c:v>
                </c:pt>
                <c:pt idx="8813">
                  <c:v>0.99999674056204579</c:v>
                </c:pt>
                <c:pt idx="8814">
                  <c:v>0.99999687340526833</c:v>
                </c:pt>
                <c:pt idx="8815">
                  <c:v>0.99999687340526855</c:v>
                </c:pt>
                <c:pt idx="8816">
                  <c:v>0.99999700563239113</c:v>
                </c:pt>
                <c:pt idx="8817">
                  <c:v>0.99999713597945028</c:v>
                </c:pt>
                <c:pt idx="8818">
                  <c:v>0.99999722457650142</c:v>
                </c:pt>
                <c:pt idx="8819">
                  <c:v>0.99999743023402732</c:v>
                </c:pt>
                <c:pt idx="8820">
                  <c:v>0.99999743417816889</c:v>
                </c:pt>
                <c:pt idx="8821">
                  <c:v>0.99999744501023879</c:v>
                </c:pt>
                <c:pt idx="8822">
                  <c:v>0.99999744893266029</c:v>
                </c:pt>
                <c:pt idx="8823">
                  <c:v>0.99999745284931518</c:v>
                </c:pt>
                <c:pt idx="8824">
                  <c:v>0.99999745676021135</c:v>
                </c:pt>
                <c:pt idx="8825">
                  <c:v>0.99999746750096519</c:v>
                </c:pt>
                <c:pt idx="8826">
                  <c:v>0.99999747139031558</c:v>
                </c:pt>
                <c:pt idx="8827">
                  <c:v>0.99999747527394567</c:v>
                </c:pt>
                <c:pt idx="8828">
                  <c:v>0.99999748593980675</c:v>
                </c:pt>
                <c:pt idx="8829">
                  <c:v>0.99999748980203418</c:v>
                </c:pt>
                <c:pt idx="8830">
                  <c:v>0.99999749365857915</c:v>
                </c:pt>
                <c:pt idx="8831">
                  <c:v>0.99999749750944966</c:v>
                </c:pt>
                <c:pt idx="8832">
                  <c:v>0.99999750425004486</c:v>
                </c:pt>
                <c:pt idx="8833">
                  <c:v>0.99999750808532917</c:v>
                </c:pt>
                <c:pt idx="8834">
                  <c:v>0.999997511914969</c:v>
                </c:pt>
                <c:pt idx="8835">
                  <c:v>0.999997515738972</c:v>
                </c:pt>
                <c:pt idx="8836">
                  <c:v>0.99999752624105387</c:v>
                </c:pt>
                <c:pt idx="8837">
                  <c:v>0.99999756197253331</c:v>
                </c:pt>
                <c:pt idx="8838">
                  <c:v>0.99999762068390663</c:v>
                </c:pt>
                <c:pt idx="8839">
                  <c:v>0.9999976566115194</c:v>
                </c:pt>
                <c:pt idx="8840">
                  <c:v>0.99999765781732308</c:v>
                </c:pt>
                <c:pt idx="8841">
                  <c:v>0.99999766973779969</c:v>
                </c:pt>
                <c:pt idx="8842">
                  <c:v>0.99999767988158805</c:v>
                </c:pt>
                <c:pt idx="8843">
                  <c:v>0.99999768156678959</c:v>
                </c:pt>
                <c:pt idx="8844">
                  <c:v>0.99999768236259035</c:v>
                </c:pt>
                <c:pt idx="8845">
                  <c:v>0.99999768374700071</c:v>
                </c:pt>
                <c:pt idx="8846">
                  <c:v>0.99999768481482265</c:v>
                </c:pt>
                <c:pt idx="8847">
                  <c:v>0.99999769905349423</c:v>
                </c:pt>
                <c:pt idx="8848">
                  <c:v>0.99999769934565053</c:v>
                </c:pt>
                <c:pt idx="8849">
                  <c:v>0.99999770272740229</c:v>
                </c:pt>
                <c:pt idx="8850">
                  <c:v>0.99999770353462825</c:v>
                </c:pt>
                <c:pt idx="8851">
                  <c:v>0.99999770710348868</c:v>
                </c:pt>
                <c:pt idx="8852">
                  <c:v>0.99999770831923163</c:v>
                </c:pt>
                <c:pt idx="8853">
                  <c:v>0.99999770881206274</c:v>
                </c:pt>
                <c:pt idx="8854">
                  <c:v>0.99999771287348949</c:v>
                </c:pt>
                <c:pt idx="8855">
                  <c:v>0.99999771295721007</c:v>
                </c:pt>
                <c:pt idx="8856">
                  <c:v>0.99999772649916163</c:v>
                </c:pt>
                <c:pt idx="8857">
                  <c:v>0.99999773126487324</c:v>
                </c:pt>
                <c:pt idx="8858">
                  <c:v>0.99999789001281025</c:v>
                </c:pt>
                <c:pt idx="8859">
                  <c:v>0.99999817696267357</c:v>
                </c:pt>
                <c:pt idx="8860">
                  <c:v>0.9999983019708355</c:v>
                </c:pt>
                <c:pt idx="8861">
                  <c:v>0.99999831246886339</c:v>
                </c:pt>
                <c:pt idx="8862">
                  <c:v>0.99999831951712115</c:v>
                </c:pt>
                <c:pt idx="8863">
                  <c:v>0.99999832611212991</c:v>
                </c:pt>
                <c:pt idx="8864">
                  <c:v>0.999998326580255</c:v>
                </c:pt>
                <c:pt idx="8865">
                  <c:v>0.99999833388875536</c:v>
                </c:pt>
                <c:pt idx="8866">
                  <c:v>0.9999983399193425</c:v>
                </c:pt>
                <c:pt idx="8867">
                  <c:v>0.99999833996999676</c:v>
                </c:pt>
                <c:pt idx="8868">
                  <c:v>0.99999834648427699</c:v>
                </c:pt>
                <c:pt idx="8869">
                  <c:v>0.99999834897095008</c:v>
                </c:pt>
                <c:pt idx="8870">
                  <c:v>0.9999983680617982</c:v>
                </c:pt>
                <c:pt idx="8871">
                  <c:v>0.99999836858910884</c:v>
                </c:pt>
                <c:pt idx="8872">
                  <c:v>0.99999836858910884</c:v>
                </c:pt>
                <c:pt idx="8873">
                  <c:v>0.99999836858910884</c:v>
                </c:pt>
                <c:pt idx="8874">
                  <c:v>0.99999836858910884</c:v>
                </c:pt>
                <c:pt idx="8875">
                  <c:v>0.99999836858910884</c:v>
                </c:pt>
                <c:pt idx="8876">
                  <c:v>0.99999836858910884</c:v>
                </c:pt>
                <c:pt idx="8877">
                  <c:v>0.99999836858910884</c:v>
                </c:pt>
                <c:pt idx="8878">
                  <c:v>0.99999836858910884</c:v>
                </c:pt>
                <c:pt idx="8879">
                  <c:v>0.99999836858910884</c:v>
                </c:pt>
                <c:pt idx="8880">
                  <c:v>0.99999836858910895</c:v>
                </c:pt>
                <c:pt idx="8881">
                  <c:v>0.99999836858910895</c:v>
                </c:pt>
                <c:pt idx="8882">
                  <c:v>0.99999836858910895</c:v>
                </c:pt>
                <c:pt idx="8883">
                  <c:v>0.99999836858910895</c:v>
                </c:pt>
                <c:pt idx="8884">
                  <c:v>0.99999840985572819</c:v>
                </c:pt>
                <c:pt idx="8885">
                  <c:v>0.99999843700105118</c:v>
                </c:pt>
                <c:pt idx="8886">
                  <c:v>0.99999852891085728</c:v>
                </c:pt>
                <c:pt idx="8887">
                  <c:v>0.99999875253527892</c:v>
                </c:pt>
                <c:pt idx="8888">
                  <c:v>0.99999876761765782</c:v>
                </c:pt>
                <c:pt idx="8889">
                  <c:v>0.99999878820413568</c:v>
                </c:pt>
                <c:pt idx="8890">
                  <c:v>0.99999883531853673</c:v>
                </c:pt>
                <c:pt idx="8891">
                  <c:v>0.99999884249456061</c:v>
                </c:pt>
                <c:pt idx="8892">
                  <c:v>0.99999884488298441</c:v>
                </c:pt>
                <c:pt idx="8893">
                  <c:v>0.99999884907040659</c:v>
                </c:pt>
                <c:pt idx="8894">
                  <c:v>0.99999885298615354</c:v>
                </c:pt>
                <c:pt idx="8895">
                  <c:v>0.99999885758726514</c:v>
                </c:pt>
                <c:pt idx="8896">
                  <c:v>0.9999988586948948</c:v>
                </c:pt>
                <c:pt idx="8897">
                  <c:v>0.99999886606954713</c:v>
                </c:pt>
                <c:pt idx="8898">
                  <c:v>0.99999887521709796</c:v>
                </c:pt>
                <c:pt idx="8899">
                  <c:v>0.99999888716667307</c:v>
                </c:pt>
                <c:pt idx="8900">
                  <c:v>0.99999892499987153</c:v>
                </c:pt>
                <c:pt idx="8901">
                  <c:v>0.99999892670976576</c:v>
                </c:pt>
                <c:pt idx="8902">
                  <c:v>0.99999892774268251</c:v>
                </c:pt>
                <c:pt idx="8903">
                  <c:v>0.99999893480287338</c:v>
                </c:pt>
                <c:pt idx="8904">
                  <c:v>0.99999894283735302</c:v>
                </c:pt>
                <c:pt idx="8905">
                  <c:v>0.99999895033381936</c:v>
                </c:pt>
                <c:pt idx="8906">
                  <c:v>0.9999989534931315</c:v>
                </c:pt>
                <c:pt idx="8907">
                  <c:v>0.99999896039037783</c:v>
                </c:pt>
                <c:pt idx="8908">
                  <c:v>0.99999896139214284</c:v>
                </c:pt>
                <c:pt idx="8909">
                  <c:v>0.99999897714835861</c:v>
                </c:pt>
                <c:pt idx="8910">
                  <c:v>0.99999899655470548</c:v>
                </c:pt>
                <c:pt idx="8911">
                  <c:v>0.99999910289155147</c:v>
                </c:pt>
                <c:pt idx="8912">
                  <c:v>0.99999913569245658</c:v>
                </c:pt>
                <c:pt idx="8913">
                  <c:v>0.99999916611761186</c:v>
                </c:pt>
                <c:pt idx="8914">
                  <c:v>0.99999916740959838</c:v>
                </c:pt>
                <c:pt idx="8915">
                  <c:v>0.9999991674888602</c:v>
                </c:pt>
                <c:pt idx="8916">
                  <c:v>0.99999916793405697</c:v>
                </c:pt>
                <c:pt idx="8917">
                  <c:v>0.99999916875760131</c:v>
                </c:pt>
                <c:pt idx="8918">
                  <c:v>0.99999917131928395</c:v>
                </c:pt>
                <c:pt idx="8919">
                  <c:v>0.99999917142106165</c:v>
                </c:pt>
                <c:pt idx="8920">
                  <c:v>0.99999917608199118</c:v>
                </c:pt>
                <c:pt idx="8921">
                  <c:v>0.99999917773240399</c:v>
                </c:pt>
                <c:pt idx="8922">
                  <c:v>0.99999917788125314</c:v>
                </c:pt>
                <c:pt idx="8923">
                  <c:v>0.99999917831196661</c:v>
                </c:pt>
                <c:pt idx="8924">
                  <c:v>0.99999917854837628</c:v>
                </c:pt>
                <c:pt idx="8925">
                  <c:v>0.99999918196856985</c:v>
                </c:pt>
                <c:pt idx="8926">
                  <c:v>0.99999918244020247</c:v>
                </c:pt>
                <c:pt idx="8927">
                  <c:v>0.99999918462763904</c:v>
                </c:pt>
                <c:pt idx="8928">
                  <c:v>0.99999918530954479</c:v>
                </c:pt>
                <c:pt idx="8929">
                  <c:v>0.99999918530954479</c:v>
                </c:pt>
                <c:pt idx="8930">
                  <c:v>0.99999918583310876</c:v>
                </c:pt>
                <c:pt idx="8931">
                  <c:v>0.99999918761105688</c:v>
                </c:pt>
                <c:pt idx="8932">
                  <c:v>0.99999918859835168</c:v>
                </c:pt>
                <c:pt idx="8933">
                  <c:v>0.99999918895771756</c:v>
                </c:pt>
                <c:pt idx="8934">
                  <c:v>0.99999919151915362</c:v>
                </c:pt>
                <c:pt idx="8935">
                  <c:v>0.99999919268614534</c:v>
                </c:pt>
                <c:pt idx="8936">
                  <c:v>0.99999919354254463</c:v>
                </c:pt>
                <c:pt idx="8937">
                  <c:v>0.99999919768325363</c:v>
                </c:pt>
                <c:pt idx="8938">
                  <c:v>0.99999919960229111</c:v>
                </c:pt>
                <c:pt idx="8939">
                  <c:v>0.99999919970834283</c:v>
                </c:pt>
                <c:pt idx="8940">
                  <c:v>0.99999919975533169</c:v>
                </c:pt>
                <c:pt idx="8941">
                  <c:v>0.99999919975533169</c:v>
                </c:pt>
                <c:pt idx="8942">
                  <c:v>0.99999919975533169</c:v>
                </c:pt>
                <c:pt idx="8943">
                  <c:v>0.99999919975533169</c:v>
                </c:pt>
                <c:pt idx="8944">
                  <c:v>0.99999919975533169</c:v>
                </c:pt>
                <c:pt idx="8945">
                  <c:v>0.9999991997553318</c:v>
                </c:pt>
                <c:pt idx="8946">
                  <c:v>0.9999991997553318</c:v>
                </c:pt>
                <c:pt idx="8947">
                  <c:v>0.9999991997553318</c:v>
                </c:pt>
                <c:pt idx="8948">
                  <c:v>0.9999991997553318</c:v>
                </c:pt>
                <c:pt idx="8949">
                  <c:v>0.9999991997553318</c:v>
                </c:pt>
                <c:pt idx="8950">
                  <c:v>0.9999991997553318</c:v>
                </c:pt>
                <c:pt idx="8951">
                  <c:v>0.9999991997553318</c:v>
                </c:pt>
                <c:pt idx="8952">
                  <c:v>0.9999991997553318</c:v>
                </c:pt>
                <c:pt idx="8953">
                  <c:v>0.99999920345920423</c:v>
                </c:pt>
                <c:pt idx="8954">
                  <c:v>0.99999922057173973</c:v>
                </c:pt>
                <c:pt idx="8955">
                  <c:v>0.99999925998842409</c:v>
                </c:pt>
                <c:pt idx="8956">
                  <c:v>0.99999929310160129</c:v>
                </c:pt>
                <c:pt idx="8957">
                  <c:v>0.9999993600352044</c:v>
                </c:pt>
                <c:pt idx="8958">
                  <c:v>0.99999936495833219</c:v>
                </c:pt>
                <c:pt idx="8959">
                  <c:v>0.99999936984501836</c:v>
                </c:pt>
                <c:pt idx="8960">
                  <c:v>0.9999993757112472</c:v>
                </c:pt>
                <c:pt idx="8961">
                  <c:v>0.99999938051829895</c:v>
                </c:pt>
                <c:pt idx="8962">
                  <c:v>0.99999938934361376</c:v>
                </c:pt>
                <c:pt idx="8963">
                  <c:v>0.99999940158688794</c:v>
                </c:pt>
                <c:pt idx="8964">
                  <c:v>0.99999942438885481</c:v>
                </c:pt>
                <c:pt idx="8965">
                  <c:v>0.99999943120845636</c:v>
                </c:pt>
                <c:pt idx="8966">
                  <c:v>0.99999943120845647</c:v>
                </c:pt>
                <c:pt idx="8967">
                  <c:v>0.9999994329398959</c:v>
                </c:pt>
                <c:pt idx="8968">
                  <c:v>0.99999943386442713</c:v>
                </c:pt>
                <c:pt idx="8969">
                  <c:v>0.99999943596789043</c:v>
                </c:pt>
                <c:pt idx="8970">
                  <c:v>0.99999943732215579</c:v>
                </c:pt>
                <c:pt idx="8971">
                  <c:v>0.99999943741073671</c:v>
                </c:pt>
                <c:pt idx="8972">
                  <c:v>0.99999943823981063</c:v>
                </c:pt>
                <c:pt idx="8973">
                  <c:v>0.9999994391560254</c:v>
                </c:pt>
                <c:pt idx="8974">
                  <c:v>0.99999943926489721</c:v>
                </c:pt>
                <c:pt idx="8975">
                  <c:v>0.99999944167181787</c:v>
                </c:pt>
                <c:pt idx="8976">
                  <c:v>0.99999944258264539</c:v>
                </c:pt>
                <c:pt idx="8977">
                  <c:v>0.99999944265533147</c:v>
                </c:pt>
                <c:pt idx="8978">
                  <c:v>0.99999944349204295</c:v>
                </c:pt>
                <c:pt idx="8979">
                  <c:v>0.99999944689316311</c:v>
                </c:pt>
                <c:pt idx="8980">
                  <c:v>0.99999944779579231</c:v>
                </c:pt>
                <c:pt idx="8981">
                  <c:v>0.99999944869700375</c:v>
                </c:pt>
                <c:pt idx="8982">
                  <c:v>0.99999945095580667</c:v>
                </c:pt>
                <c:pt idx="8983">
                  <c:v>0.9999994511715945</c:v>
                </c:pt>
                <c:pt idx="8984">
                  <c:v>0.99999945155374514</c:v>
                </c:pt>
                <c:pt idx="8985">
                  <c:v>0.9999994520675034</c:v>
                </c:pt>
                <c:pt idx="8986">
                  <c:v>0.99999945296200476</c:v>
                </c:pt>
                <c:pt idx="8987">
                  <c:v>0.99999945376470789</c:v>
                </c:pt>
                <c:pt idx="8988">
                  <c:v>0.99999952130978631</c:v>
                </c:pt>
                <c:pt idx="8989">
                  <c:v>0.99999952594876684</c:v>
                </c:pt>
                <c:pt idx="8990">
                  <c:v>0.99999956558778025</c:v>
                </c:pt>
                <c:pt idx="8991">
                  <c:v>0.99999956736727291</c:v>
                </c:pt>
                <c:pt idx="8992">
                  <c:v>0.99999958492735175</c:v>
                </c:pt>
                <c:pt idx="8993">
                  <c:v>0.99999959542245753</c:v>
                </c:pt>
                <c:pt idx="8994">
                  <c:v>0.99999959751763934</c:v>
                </c:pt>
                <c:pt idx="8995">
                  <c:v>0.99999959751763934</c:v>
                </c:pt>
                <c:pt idx="8996">
                  <c:v>0.9999995986826925</c:v>
                </c:pt>
                <c:pt idx="8997">
                  <c:v>0.9999995989856193</c:v>
                </c:pt>
                <c:pt idx="8998">
                  <c:v>0.99999959981640008</c:v>
                </c:pt>
                <c:pt idx="8999">
                  <c:v>0.99999960064672577</c:v>
                </c:pt>
                <c:pt idx="9000">
                  <c:v>0.9999996006940185</c:v>
                </c:pt>
                <c:pt idx="9001">
                  <c:v>0.99999960235672458</c:v>
                </c:pt>
                <c:pt idx="9002">
                  <c:v>0.99999960404590427</c:v>
                </c:pt>
                <c:pt idx="9003">
                  <c:v>0.99999960483160777</c:v>
                </c:pt>
                <c:pt idx="9004">
                  <c:v>0.99999960653773023</c:v>
                </c:pt>
                <c:pt idx="9005">
                  <c:v>0.99999960906445651</c:v>
                </c:pt>
                <c:pt idx="9006">
                  <c:v>0.99999960980088642</c:v>
                </c:pt>
                <c:pt idx="9007">
                  <c:v>0.99999961006558091</c:v>
                </c:pt>
                <c:pt idx="9008">
                  <c:v>0.99999961165911311</c:v>
                </c:pt>
                <c:pt idx="9009">
                  <c:v>0.99999961174814178</c:v>
                </c:pt>
                <c:pt idx="9010">
                  <c:v>0.99999961275737781</c:v>
                </c:pt>
                <c:pt idx="9011">
                  <c:v>0.99999961476616772</c:v>
                </c:pt>
                <c:pt idx="9012">
                  <c:v>0.99999961531543924</c:v>
                </c:pt>
                <c:pt idx="9013">
                  <c:v>0.99999961531543924</c:v>
                </c:pt>
                <c:pt idx="9014">
                  <c:v>0.99999961531543924</c:v>
                </c:pt>
                <c:pt idx="9015">
                  <c:v>0.99999961531543924</c:v>
                </c:pt>
                <c:pt idx="9016">
                  <c:v>0.99999961531543924</c:v>
                </c:pt>
                <c:pt idx="9017">
                  <c:v>0.99999961531543924</c:v>
                </c:pt>
                <c:pt idx="9018">
                  <c:v>0.99999961531543924</c:v>
                </c:pt>
                <c:pt idx="9019">
                  <c:v>0.99999961531543924</c:v>
                </c:pt>
                <c:pt idx="9020">
                  <c:v>0.99999961531543924</c:v>
                </c:pt>
                <c:pt idx="9021">
                  <c:v>0.99999961531543935</c:v>
                </c:pt>
                <c:pt idx="9022">
                  <c:v>0.99999961531543935</c:v>
                </c:pt>
                <c:pt idx="9023">
                  <c:v>0.99999961531543935</c:v>
                </c:pt>
                <c:pt idx="9024">
                  <c:v>0.99999961531543935</c:v>
                </c:pt>
                <c:pt idx="9025">
                  <c:v>0.99999961714565844</c:v>
                </c:pt>
                <c:pt idx="9026">
                  <c:v>0.99999962559837008</c:v>
                </c:pt>
                <c:pt idx="9027">
                  <c:v>0.99999967837232528</c:v>
                </c:pt>
                <c:pt idx="9028">
                  <c:v>0.99999968576376819</c:v>
                </c:pt>
                <c:pt idx="9029">
                  <c:v>0.9999996941913688</c:v>
                </c:pt>
                <c:pt idx="9030">
                  <c:v>0.99999971465715665</c:v>
                </c:pt>
                <c:pt idx="9031">
                  <c:v>0.99999972272712301</c:v>
                </c:pt>
                <c:pt idx="9032">
                  <c:v>0.99999972834659945</c:v>
                </c:pt>
                <c:pt idx="9033">
                  <c:v>0.99999972916263324</c:v>
                </c:pt>
                <c:pt idx="9034">
                  <c:v>0.99999972916263324</c:v>
                </c:pt>
                <c:pt idx="9035">
                  <c:v>0.99999973603082382</c:v>
                </c:pt>
                <c:pt idx="9036">
                  <c:v>0.99999973740773895</c:v>
                </c:pt>
                <c:pt idx="9037">
                  <c:v>0.99999973952096655</c:v>
                </c:pt>
                <c:pt idx="9038">
                  <c:v>0.99999974177268725</c:v>
                </c:pt>
                <c:pt idx="9039">
                  <c:v>0.99999977588775446</c:v>
                </c:pt>
                <c:pt idx="9040">
                  <c:v>0.99999979554228702</c:v>
                </c:pt>
                <c:pt idx="9041">
                  <c:v>0.99999980687878043</c:v>
                </c:pt>
                <c:pt idx="9042">
                  <c:v>0.99999981073113065</c:v>
                </c:pt>
                <c:pt idx="9043">
                  <c:v>0.99999981167138474</c:v>
                </c:pt>
                <c:pt idx="9044">
                  <c:v>0.99999981242544989</c:v>
                </c:pt>
                <c:pt idx="9045">
                  <c:v>0.9999998124338062</c:v>
                </c:pt>
                <c:pt idx="9046">
                  <c:v>0.99999981257480974</c:v>
                </c:pt>
                <c:pt idx="9047">
                  <c:v>0.99999981275103045</c:v>
                </c:pt>
                <c:pt idx="9048">
                  <c:v>0.99999981347820399</c:v>
                </c:pt>
                <c:pt idx="9049">
                  <c:v>0.99999981348970057</c:v>
                </c:pt>
                <c:pt idx="9050">
                  <c:v>0.99999981370967028</c:v>
                </c:pt>
                <c:pt idx="9051">
                  <c:v>0.99999981417911266</c:v>
                </c:pt>
                <c:pt idx="9052">
                  <c:v>0.99999981423424011</c:v>
                </c:pt>
                <c:pt idx="9053">
                  <c:v>0.99999981538922267</c:v>
                </c:pt>
                <c:pt idx="9054">
                  <c:v>0.99999981564129203</c:v>
                </c:pt>
                <c:pt idx="9055">
                  <c:v>0.9999998158081399</c:v>
                </c:pt>
                <c:pt idx="9056">
                  <c:v>0.9999998161158381</c:v>
                </c:pt>
                <c:pt idx="9057">
                  <c:v>0.99999981627394252</c:v>
                </c:pt>
                <c:pt idx="9058">
                  <c:v>0.99999981777665625</c:v>
                </c:pt>
                <c:pt idx="9059">
                  <c:v>0.99999981805256177</c:v>
                </c:pt>
                <c:pt idx="9060">
                  <c:v>0.99999981878501987</c:v>
                </c:pt>
                <c:pt idx="9061">
                  <c:v>0.99999981878501987</c:v>
                </c:pt>
                <c:pt idx="9062">
                  <c:v>0.99999981878501987</c:v>
                </c:pt>
                <c:pt idx="9063">
                  <c:v>0.99999981878501987</c:v>
                </c:pt>
                <c:pt idx="9064">
                  <c:v>0.99999981878501987</c:v>
                </c:pt>
                <c:pt idx="9065">
                  <c:v>0.99999981878501987</c:v>
                </c:pt>
                <c:pt idx="9066">
                  <c:v>0.99999981878501987</c:v>
                </c:pt>
                <c:pt idx="9067">
                  <c:v>0.99999981878501987</c:v>
                </c:pt>
                <c:pt idx="9068">
                  <c:v>0.99999981878501987</c:v>
                </c:pt>
                <c:pt idx="9069">
                  <c:v>0.99999981878501987</c:v>
                </c:pt>
                <c:pt idx="9070">
                  <c:v>0.99999981878501987</c:v>
                </c:pt>
                <c:pt idx="9071">
                  <c:v>0.99999981878501987</c:v>
                </c:pt>
                <c:pt idx="9072">
                  <c:v>0.9999998196706541</c:v>
                </c:pt>
                <c:pt idx="9073">
                  <c:v>0.99999982375932306</c:v>
                </c:pt>
                <c:pt idx="9074">
                  <c:v>0.99999983584406049</c:v>
                </c:pt>
                <c:pt idx="9075">
                  <c:v>0.99999983724873531</c:v>
                </c:pt>
                <c:pt idx="9076">
                  <c:v>0.99999983880185339</c:v>
                </c:pt>
                <c:pt idx="9077">
                  <c:v>0.99999984647615525</c:v>
                </c:pt>
                <c:pt idx="9078">
                  <c:v>0.99999985514563516</c:v>
                </c:pt>
                <c:pt idx="9079">
                  <c:v>0.9999998606346493</c:v>
                </c:pt>
                <c:pt idx="9080">
                  <c:v>0.99999986567050891</c:v>
                </c:pt>
                <c:pt idx="9081">
                  <c:v>0.99999986846041256</c:v>
                </c:pt>
                <c:pt idx="9082">
                  <c:v>0.99999986914848171</c:v>
                </c:pt>
                <c:pt idx="9083">
                  <c:v>0.99999987053913075</c:v>
                </c:pt>
                <c:pt idx="9084">
                  <c:v>0.99999987166316195</c:v>
                </c:pt>
                <c:pt idx="9085">
                  <c:v>0.9999998724103567</c:v>
                </c:pt>
                <c:pt idx="9086">
                  <c:v>0.99999987362399001</c:v>
                </c:pt>
                <c:pt idx="9087">
                  <c:v>0.99999987362399012</c:v>
                </c:pt>
                <c:pt idx="9088">
                  <c:v>0.99999987434391702</c:v>
                </c:pt>
                <c:pt idx="9089">
                  <c:v>0.99999987515558653</c:v>
                </c:pt>
                <c:pt idx="9090">
                  <c:v>0.99999987534453172</c:v>
                </c:pt>
                <c:pt idx="9091">
                  <c:v>0.9999998755969024</c:v>
                </c:pt>
                <c:pt idx="9092">
                  <c:v>0.99999987623164677</c:v>
                </c:pt>
                <c:pt idx="9093">
                  <c:v>0.9999998768298225</c:v>
                </c:pt>
                <c:pt idx="9094">
                  <c:v>0.99999987815728808</c:v>
                </c:pt>
                <c:pt idx="9095">
                  <c:v>0.99999987817271785</c:v>
                </c:pt>
                <c:pt idx="9096">
                  <c:v>0.99999987841689553</c:v>
                </c:pt>
                <c:pt idx="9097">
                  <c:v>0.99999987886202701</c:v>
                </c:pt>
                <c:pt idx="9098">
                  <c:v>0.99999987887669428</c:v>
                </c:pt>
                <c:pt idx="9099">
                  <c:v>0.99999987896496734</c:v>
                </c:pt>
                <c:pt idx="9100">
                  <c:v>0.99999987939098822</c:v>
                </c:pt>
                <c:pt idx="9101">
                  <c:v>0.99999988734477285</c:v>
                </c:pt>
                <c:pt idx="9102">
                  <c:v>0.99999988849167343</c:v>
                </c:pt>
                <c:pt idx="9103">
                  <c:v>0.99999989024619662</c:v>
                </c:pt>
                <c:pt idx="9104">
                  <c:v>0.99999989030763226</c:v>
                </c:pt>
                <c:pt idx="9105">
                  <c:v>0.9999998911393343</c:v>
                </c:pt>
                <c:pt idx="9106">
                  <c:v>0.99999989734078676</c:v>
                </c:pt>
                <c:pt idx="9107">
                  <c:v>0.99999989979091419</c:v>
                </c:pt>
                <c:pt idx="9108">
                  <c:v>0.99999990531459904</c:v>
                </c:pt>
                <c:pt idx="9109">
                  <c:v>0.9999999125289214</c:v>
                </c:pt>
                <c:pt idx="9110">
                  <c:v>0.99999991253358944</c:v>
                </c:pt>
                <c:pt idx="9111">
                  <c:v>0.99999991264744226</c:v>
                </c:pt>
                <c:pt idx="9112">
                  <c:v>0.99999991274420019</c:v>
                </c:pt>
                <c:pt idx="9113">
                  <c:v>0.99999991276569178</c:v>
                </c:pt>
                <c:pt idx="9114">
                  <c:v>0.99999991298723701</c:v>
                </c:pt>
                <c:pt idx="9115">
                  <c:v>0.99999991327614079</c:v>
                </c:pt>
                <c:pt idx="9116">
                  <c:v>0.99999991347343609</c:v>
                </c:pt>
                <c:pt idx="9117">
                  <c:v>0.99999991350461725</c:v>
                </c:pt>
                <c:pt idx="9118">
                  <c:v>0.99999991370558172</c:v>
                </c:pt>
                <c:pt idx="9119">
                  <c:v>0.99999991394182475</c:v>
                </c:pt>
                <c:pt idx="9120">
                  <c:v>0.99999991421724788</c:v>
                </c:pt>
                <c:pt idx="9121">
                  <c:v>0.99999991464943483</c:v>
                </c:pt>
                <c:pt idx="9122">
                  <c:v>0.99999991481038997</c:v>
                </c:pt>
                <c:pt idx="9123">
                  <c:v>0.99999991488399931</c:v>
                </c:pt>
                <c:pt idx="9124">
                  <c:v>0.99999991491971874</c:v>
                </c:pt>
                <c:pt idx="9125">
                  <c:v>0.99999991508276442</c:v>
                </c:pt>
                <c:pt idx="9126">
                  <c:v>0.99999991511665043</c:v>
                </c:pt>
                <c:pt idx="9127">
                  <c:v>0.99999991516539288</c:v>
                </c:pt>
                <c:pt idx="9128">
                  <c:v>0.99999991527309029</c:v>
                </c:pt>
                <c:pt idx="9129">
                  <c:v>0.9999999154906154</c:v>
                </c:pt>
                <c:pt idx="9130">
                  <c:v>0.99999991577499259</c:v>
                </c:pt>
                <c:pt idx="9131">
                  <c:v>0.99999991591533766</c:v>
                </c:pt>
                <c:pt idx="9132">
                  <c:v>0.99999991601177662</c:v>
                </c:pt>
                <c:pt idx="9133">
                  <c:v>0.99999991612529582</c:v>
                </c:pt>
                <c:pt idx="9134">
                  <c:v>0.99999991613663819</c:v>
                </c:pt>
                <c:pt idx="9135">
                  <c:v>0.99999991614375972</c:v>
                </c:pt>
                <c:pt idx="9136">
                  <c:v>0.99999991634793828</c:v>
                </c:pt>
                <c:pt idx="9137">
                  <c:v>0.99999991634793828</c:v>
                </c:pt>
                <c:pt idx="9138">
                  <c:v>0.99999991634793828</c:v>
                </c:pt>
                <c:pt idx="9139">
                  <c:v>0.99999991634793828</c:v>
                </c:pt>
                <c:pt idx="9140">
                  <c:v>0.99999991676761013</c:v>
                </c:pt>
                <c:pt idx="9141">
                  <c:v>0.99999991723355808</c:v>
                </c:pt>
                <c:pt idx="9142">
                  <c:v>0.99999991870435345</c:v>
                </c:pt>
                <c:pt idx="9143">
                  <c:v>0.99999992373775126</c:v>
                </c:pt>
                <c:pt idx="9144">
                  <c:v>0.99999993411531707</c:v>
                </c:pt>
                <c:pt idx="9145">
                  <c:v>0.99999993611238458</c:v>
                </c:pt>
                <c:pt idx="9146">
                  <c:v>0.99999993982409507</c:v>
                </c:pt>
                <c:pt idx="9147">
                  <c:v>0.99999994057651331</c:v>
                </c:pt>
                <c:pt idx="9148">
                  <c:v>0.99999994076792431</c:v>
                </c:pt>
                <c:pt idx="9149">
                  <c:v>0.99999994206542786</c:v>
                </c:pt>
                <c:pt idx="9150">
                  <c:v>0.9999999422160023</c:v>
                </c:pt>
                <c:pt idx="9151">
                  <c:v>0.9999999422160023</c:v>
                </c:pt>
                <c:pt idx="9152">
                  <c:v>0.99999994346042276</c:v>
                </c:pt>
                <c:pt idx="9153">
                  <c:v>0.99999994881948073</c:v>
                </c:pt>
                <c:pt idx="9154">
                  <c:v>0.99999995003034425</c:v>
                </c:pt>
                <c:pt idx="9155">
                  <c:v>0.99999995361940464</c:v>
                </c:pt>
                <c:pt idx="9156">
                  <c:v>0.9999999545390692</c:v>
                </c:pt>
                <c:pt idx="9157">
                  <c:v>0.99999995598682412</c:v>
                </c:pt>
                <c:pt idx="9158">
                  <c:v>0.99999995834824107</c:v>
                </c:pt>
                <c:pt idx="9159">
                  <c:v>0.99999996038766126</c:v>
                </c:pt>
                <c:pt idx="9160">
                  <c:v>0.99999996038983008</c:v>
                </c:pt>
                <c:pt idx="9161">
                  <c:v>0.99999996041290129</c:v>
                </c:pt>
                <c:pt idx="9162">
                  <c:v>0.99999996044976525</c:v>
                </c:pt>
                <c:pt idx="9163">
                  <c:v>0.99999996066306718</c:v>
                </c:pt>
                <c:pt idx="9164">
                  <c:v>0.99999996068842134</c:v>
                </c:pt>
                <c:pt idx="9165">
                  <c:v>0.99999996072815722</c:v>
                </c:pt>
                <c:pt idx="9166">
                  <c:v>0.99999996073480235</c:v>
                </c:pt>
                <c:pt idx="9167">
                  <c:v>0.99999996077018127</c:v>
                </c:pt>
                <c:pt idx="9168">
                  <c:v>0.99999996084093135</c:v>
                </c:pt>
                <c:pt idx="9169">
                  <c:v>0.99999996102634414</c:v>
                </c:pt>
                <c:pt idx="9170">
                  <c:v>0.99999996104399647</c:v>
                </c:pt>
                <c:pt idx="9171">
                  <c:v>0.99999996105711142</c:v>
                </c:pt>
                <c:pt idx="9172">
                  <c:v>0.99999996109628109</c:v>
                </c:pt>
                <c:pt idx="9173">
                  <c:v>0.99999996123288093</c:v>
                </c:pt>
                <c:pt idx="9174">
                  <c:v>0.99999996123403612</c:v>
                </c:pt>
                <c:pt idx="9175">
                  <c:v>0.99999996126521795</c:v>
                </c:pt>
                <c:pt idx="9176">
                  <c:v>0.99999996144732783</c:v>
                </c:pt>
                <c:pt idx="9177">
                  <c:v>0.99999996157378634</c:v>
                </c:pt>
                <c:pt idx="9178">
                  <c:v>0.9999999615895182</c:v>
                </c:pt>
                <c:pt idx="9179">
                  <c:v>0.99999996163568727</c:v>
                </c:pt>
                <c:pt idx="9180">
                  <c:v>0.9999999616599361</c:v>
                </c:pt>
                <c:pt idx="9181">
                  <c:v>0.99999996183909567</c:v>
                </c:pt>
                <c:pt idx="9182">
                  <c:v>0.99999996189512652</c:v>
                </c:pt>
                <c:pt idx="9183">
                  <c:v>0.99999996194793439</c:v>
                </c:pt>
                <c:pt idx="9184">
                  <c:v>0.99999996203074681</c:v>
                </c:pt>
                <c:pt idx="9185">
                  <c:v>0.99999996206297848</c:v>
                </c:pt>
                <c:pt idx="9186">
                  <c:v>0.99999996235578748</c:v>
                </c:pt>
                <c:pt idx="9187">
                  <c:v>0.9999999632541805</c:v>
                </c:pt>
                <c:pt idx="9188">
                  <c:v>0.99999996502101363</c:v>
                </c:pt>
                <c:pt idx="9189">
                  <c:v>0.99999996753492382</c:v>
                </c:pt>
                <c:pt idx="9190">
                  <c:v>0.99999996793111778</c:v>
                </c:pt>
                <c:pt idx="9191">
                  <c:v>0.99999996904586297</c:v>
                </c:pt>
                <c:pt idx="9192">
                  <c:v>0.99999996906795696</c:v>
                </c:pt>
                <c:pt idx="9193">
                  <c:v>0.99999996931000068</c:v>
                </c:pt>
                <c:pt idx="9194">
                  <c:v>0.99999996962677962</c:v>
                </c:pt>
                <c:pt idx="9195">
                  <c:v>0.99999996988611239</c:v>
                </c:pt>
                <c:pt idx="9196">
                  <c:v>0.999999970143299</c:v>
                </c:pt>
                <c:pt idx="9197">
                  <c:v>0.99999997111936301</c:v>
                </c:pt>
                <c:pt idx="9198">
                  <c:v>0.99999997130183127</c:v>
                </c:pt>
                <c:pt idx="9199">
                  <c:v>0.99999997266692531</c:v>
                </c:pt>
                <c:pt idx="9200">
                  <c:v>0.99999997328756385</c:v>
                </c:pt>
                <c:pt idx="9201">
                  <c:v>0.99999997336923607</c:v>
                </c:pt>
                <c:pt idx="9202">
                  <c:v>0.99999997344478431</c:v>
                </c:pt>
                <c:pt idx="9203">
                  <c:v>0.99999997359753845</c:v>
                </c:pt>
                <c:pt idx="9204">
                  <c:v>0.9999999736453199</c:v>
                </c:pt>
                <c:pt idx="9205">
                  <c:v>0.99999997379378947</c:v>
                </c:pt>
                <c:pt idx="9206">
                  <c:v>0.99999997387132766</c:v>
                </c:pt>
                <c:pt idx="9207">
                  <c:v>0.99999997390415807</c:v>
                </c:pt>
                <c:pt idx="9208">
                  <c:v>0.99999997406560581</c:v>
                </c:pt>
                <c:pt idx="9209">
                  <c:v>0.99999997408453134</c:v>
                </c:pt>
                <c:pt idx="9210">
                  <c:v>0.99999997411044483</c:v>
                </c:pt>
                <c:pt idx="9211">
                  <c:v>0.99999997411044483</c:v>
                </c:pt>
                <c:pt idx="9212">
                  <c:v>0.99999997459669654</c:v>
                </c:pt>
                <c:pt idx="9213">
                  <c:v>0.99999997463141965</c:v>
                </c:pt>
                <c:pt idx="9214">
                  <c:v>0.99999997473552404</c:v>
                </c:pt>
                <c:pt idx="9215">
                  <c:v>0.9999999748592272</c:v>
                </c:pt>
                <c:pt idx="9216">
                  <c:v>0.99999997523617512</c:v>
                </c:pt>
                <c:pt idx="9217">
                  <c:v>0.99999997749932612</c:v>
                </c:pt>
                <c:pt idx="9218">
                  <c:v>0.99999997769469806</c:v>
                </c:pt>
                <c:pt idx="9219">
                  <c:v>0.99999997970742049</c:v>
                </c:pt>
                <c:pt idx="9220">
                  <c:v>0.99999998044575034</c:v>
                </c:pt>
                <c:pt idx="9221">
                  <c:v>0.99999998086541508</c:v>
                </c:pt>
                <c:pt idx="9222">
                  <c:v>0.99999998099674303</c:v>
                </c:pt>
                <c:pt idx="9223">
                  <c:v>0.99999998157215009</c:v>
                </c:pt>
                <c:pt idx="9224">
                  <c:v>0.99999998188471528</c:v>
                </c:pt>
                <c:pt idx="9225">
                  <c:v>0.99999998242317711</c:v>
                </c:pt>
                <c:pt idx="9226">
                  <c:v>0.99999998245044697</c:v>
                </c:pt>
                <c:pt idx="9227">
                  <c:v>0.99999998258012146</c:v>
                </c:pt>
                <c:pt idx="9228">
                  <c:v>0.999999982604587</c:v>
                </c:pt>
                <c:pt idx="9229">
                  <c:v>0.9999999826283974</c:v>
                </c:pt>
                <c:pt idx="9230">
                  <c:v>0.99999998271272983</c:v>
                </c:pt>
                <c:pt idx="9231">
                  <c:v>0.99999998280665781</c:v>
                </c:pt>
                <c:pt idx="9232">
                  <c:v>0.99999998290416936</c:v>
                </c:pt>
                <c:pt idx="9233">
                  <c:v>0.99999998293630232</c:v>
                </c:pt>
                <c:pt idx="9234">
                  <c:v>0.9999999829688172</c:v>
                </c:pt>
                <c:pt idx="9235">
                  <c:v>0.99999998309332516</c:v>
                </c:pt>
                <c:pt idx="9236">
                  <c:v>0.99999998313174576</c:v>
                </c:pt>
                <c:pt idx="9237">
                  <c:v>0.99999998318403394</c:v>
                </c:pt>
                <c:pt idx="9238">
                  <c:v>0.99999998331709872</c:v>
                </c:pt>
                <c:pt idx="9239">
                  <c:v>0.99999998376757082</c:v>
                </c:pt>
                <c:pt idx="9240">
                  <c:v>0.99999998474990515</c:v>
                </c:pt>
                <c:pt idx="9241">
                  <c:v>0.99999998527493139</c:v>
                </c:pt>
                <c:pt idx="9242">
                  <c:v>0.99999998532734735</c:v>
                </c:pt>
                <c:pt idx="9243">
                  <c:v>0.99999998585776295</c:v>
                </c:pt>
                <c:pt idx="9244">
                  <c:v>0.99999998612476038</c:v>
                </c:pt>
                <c:pt idx="9245">
                  <c:v>0.99999998632432618</c:v>
                </c:pt>
                <c:pt idx="9246">
                  <c:v>0.99999998635956067</c:v>
                </c:pt>
                <c:pt idx="9247">
                  <c:v>0.99999998736849161</c:v>
                </c:pt>
                <c:pt idx="9248">
                  <c:v>0.99999998761250508</c:v>
                </c:pt>
                <c:pt idx="9249">
                  <c:v>0.99999998813888147</c:v>
                </c:pt>
                <c:pt idx="9250">
                  <c:v>0.99999998824306091</c:v>
                </c:pt>
                <c:pt idx="9251">
                  <c:v>0.99999998833445269</c:v>
                </c:pt>
                <c:pt idx="9252">
                  <c:v>0.999999988367967</c:v>
                </c:pt>
                <c:pt idx="9253">
                  <c:v>0.9999999883748405</c:v>
                </c:pt>
                <c:pt idx="9254">
                  <c:v>0.99999998847019267</c:v>
                </c:pt>
                <c:pt idx="9255">
                  <c:v>0.99999998847690574</c:v>
                </c:pt>
                <c:pt idx="9256">
                  <c:v>0.99999998863410511</c:v>
                </c:pt>
                <c:pt idx="9257">
                  <c:v>0.99999998871167528</c:v>
                </c:pt>
                <c:pt idx="9258">
                  <c:v>0.99999998872422213</c:v>
                </c:pt>
                <c:pt idx="9259">
                  <c:v>0.99999998903891929</c:v>
                </c:pt>
                <c:pt idx="9260">
                  <c:v>0.99999998905928622</c:v>
                </c:pt>
                <c:pt idx="9261">
                  <c:v>0.99999998913541566</c:v>
                </c:pt>
                <c:pt idx="9262">
                  <c:v>0.9999999891556085</c:v>
                </c:pt>
                <c:pt idx="9263">
                  <c:v>0.99999998925110734</c:v>
                </c:pt>
                <c:pt idx="9264">
                  <c:v>0.99999998927314315</c:v>
                </c:pt>
                <c:pt idx="9265">
                  <c:v>0.99999998934578949</c:v>
                </c:pt>
                <c:pt idx="9266">
                  <c:v>0.99999998936560275</c:v>
                </c:pt>
                <c:pt idx="9267">
                  <c:v>0.99999998945930557</c:v>
                </c:pt>
                <c:pt idx="9268">
                  <c:v>0.99999999005023088</c:v>
                </c:pt>
                <c:pt idx="9269">
                  <c:v>0.99999999080671753</c:v>
                </c:pt>
                <c:pt idx="9270">
                  <c:v>0.99999999105473814</c:v>
                </c:pt>
                <c:pt idx="9271">
                  <c:v>0.99999999114525362</c:v>
                </c:pt>
                <c:pt idx="9272">
                  <c:v>0.99999999197816214</c:v>
                </c:pt>
                <c:pt idx="9273">
                  <c:v>0.99999999211756929</c:v>
                </c:pt>
                <c:pt idx="9274">
                  <c:v>0.99999999235758408</c:v>
                </c:pt>
                <c:pt idx="9275">
                  <c:v>0.99999999236973447</c:v>
                </c:pt>
                <c:pt idx="9276">
                  <c:v>0.99999999239583814</c:v>
                </c:pt>
                <c:pt idx="9277">
                  <c:v>0.99999999242750581</c:v>
                </c:pt>
                <c:pt idx="9278">
                  <c:v>0.99999999244901039</c:v>
                </c:pt>
                <c:pt idx="9279">
                  <c:v>0.99999999249367166</c:v>
                </c:pt>
                <c:pt idx="9280">
                  <c:v>0.9999999925134796</c:v>
                </c:pt>
                <c:pt idx="9281">
                  <c:v>0.99999999257182426</c:v>
                </c:pt>
                <c:pt idx="9282">
                  <c:v>0.99999999258613126</c:v>
                </c:pt>
                <c:pt idx="9283">
                  <c:v>0.99999999260060768</c:v>
                </c:pt>
                <c:pt idx="9284">
                  <c:v>0.99999999262831363</c:v>
                </c:pt>
                <c:pt idx="9285">
                  <c:v>0.99999999263487394</c:v>
                </c:pt>
                <c:pt idx="9286">
                  <c:v>0.99999999264273909</c:v>
                </c:pt>
                <c:pt idx="9287">
                  <c:v>0.99999999267313666</c:v>
                </c:pt>
                <c:pt idx="9288">
                  <c:v>0.99999999269640938</c:v>
                </c:pt>
                <c:pt idx="9289">
                  <c:v>0.99999999269786899</c:v>
                </c:pt>
                <c:pt idx="9290">
                  <c:v>0.99999999270732864</c:v>
                </c:pt>
                <c:pt idx="9291">
                  <c:v>0.99999999292481767</c:v>
                </c:pt>
                <c:pt idx="9292">
                  <c:v>0.99999999337688583</c:v>
                </c:pt>
                <c:pt idx="9293">
                  <c:v>0.99999999340429069</c:v>
                </c:pt>
                <c:pt idx="9294">
                  <c:v>0.9999999934382523</c:v>
                </c:pt>
                <c:pt idx="9295">
                  <c:v>0.99999999346959101</c:v>
                </c:pt>
                <c:pt idx="9296">
                  <c:v>0.99999999379319615</c:v>
                </c:pt>
                <c:pt idx="9297">
                  <c:v>0.99999999410611984</c:v>
                </c:pt>
                <c:pt idx="9298">
                  <c:v>0.99999999455235977</c:v>
                </c:pt>
                <c:pt idx="9299">
                  <c:v>0.99999999475490031</c:v>
                </c:pt>
                <c:pt idx="9300">
                  <c:v>0.9999999949034224</c:v>
                </c:pt>
                <c:pt idx="9301">
                  <c:v>0.99999999494016889</c:v>
                </c:pt>
                <c:pt idx="9302">
                  <c:v>0.99999999494084446</c:v>
                </c:pt>
                <c:pt idx="9303">
                  <c:v>0.99999999497875369</c:v>
                </c:pt>
                <c:pt idx="9304">
                  <c:v>0.99999999499656278</c:v>
                </c:pt>
                <c:pt idx="9305">
                  <c:v>0.99999999501924619</c:v>
                </c:pt>
                <c:pt idx="9306">
                  <c:v>0.99999999502444825</c:v>
                </c:pt>
                <c:pt idx="9307">
                  <c:v>0.99999999517066629</c:v>
                </c:pt>
                <c:pt idx="9308">
                  <c:v>0.99999999528584838</c:v>
                </c:pt>
                <c:pt idx="9309">
                  <c:v>0.99999999530840755</c:v>
                </c:pt>
                <c:pt idx="9310">
                  <c:v>0.99999999532835837</c:v>
                </c:pt>
                <c:pt idx="9311">
                  <c:v>0.99999999533058992</c:v>
                </c:pt>
                <c:pt idx="9312">
                  <c:v>0.99999999536981488</c:v>
                </c:pt>
                <c:pt idx="9313">
                  <c:v>0.99999999537049555</c:v>
                </c:pt>
                <c:pt idx="9314">
                  <c:v>0.99999999537375228</c:v>
                </c:pt>
                <c:pt idx="9315">
                  <c:v>0.99999999537931206</c:v>
                </c:pt>
                <c:pt idx="9316">
                  <c:v>0.99999999542100237</c:v>
                </c:pt>
                <c:pt idx="9317">
                  <c:v>0.99999999546232687</c:v>
                </c:pt>
                <c:pt idx="9318">
                  <c:v>0.99999999546681217</c:v>
                </c:pt>
                <c:pt idx="9319">
                  <c:v>0.9999999955533887</c:v>
                </c:pt>
                <c:pt idx="9320">
                  <c:v>0.99999999560333885</c:v>
                </c:pt>
                <c:pt idx="9321">
                  <c:v>0.99999999586609656</c:v>
                </c:pt>
                <c:pt idx="9322">
                  <c:v>0.99999999589487787</c:v>
                </c:pt>
                <c:pt idx="9323">
                  <c:v>0.99999999592079947</c:v>
                </c:pt>
                <c:pt idx="9324">
                  <c:v>0.9999999959868533</c:v>
                </c:pt>
                <c:pt idx="9325">
                  <c:v>0.99999999621415747</c:v>
                </c:pt>
                <c:pt idx="9326">
                  <c:v>0.99999999649958138</c:v>
                </c:pt>
                <c:pt idx="9327">
                  <c:v>0.9999999965784776</c:v>
                </c:pt>
                <c:pt idx="9328">
                  <c:v>0.99999999663936578</c:v>
                </c:pt>
                <c:pt idx="9329">
                  <c:v>0.99999999670203821</c:v>
                </c:pt>
                <c:pt idx="9330">
                  <c:v>0.99999999674413309</c:v>
                </c:pt>
                <c:pt idx="9331">
                  <c:v>0.99999999674943463</c:v>
                </c:pt>
                <c:pt idx="9332">
                  <c:v>0.99999999676082363</c:v>
                </c:pt>
                <c:pt idx="9333">
                  <c:v>0.99999999676415463</c:v>
                </c:pt>
                <c:pt idx="9334">
                  <c:v>0.99999999678401952</c:v>
                </c:pt>
                <c:pt idx="9335">
                  <c:v>0.99999999682100349</c:v>
                </c:pt>
                <c:pt idx="9336">
                  <c:v>0.99999999682466589</c:v>
                </c:pt>
                <c:pt idx="9337">
                  <c:v>0.99999999683758067</c:v>
                </c:pt>
                <c:pt idx="9338">
                  <c:v>0.9999999968501303</c:v>
                </c:pt>
                <c:pt idx="9339">
                  <c:v>0.99999999688174801</c:v>
                </c:pt>
                <c:pt idx="9340">
                  <c:v>0.99999999689189167</c:v>
                </c:pt>
                <c:pt idx="9341">
                  <c:v>0.99999999698474329</c:v>
                </c:pt>
                <c:pt idx="9342">
                  <c:v>0.99999999698636621</c:v>
                </c:pt>
                <c:pt idx="9343">
                  <c:v>0.9999999970282154</c:v>
                </c:pt>
                <c:pt idx="9344">
                  <c:v>0.99999999717312393</c:v>
                </c:pt>
                <c:pt idx="9345">
                  <c:v>0.99999999769801162</c:v>
                </c:pt>
                <c:pt idx="9346">
                  <c:v>0.99999999784979277</c:v>
                </c:pt>
                <c:pt idx="9347">
                  <c:v>0.99999999789001937</c:v>
                </c:pt>
                <c:pt idx="9348">
                  <c:v>0.99999999798405848</c:v>
                </c:pt>
                <c:pt idx="9349">
                  <c:v>0.99999999848857246</c:v>
                </c:pt>
                <c:pt idx="9350">
                  <c:v>0.99999999855862753</c:v>
                </c:pt>
                <c:pt idx="9351">
                  <c:v>0.99999999857011568</c:v>
                </c:pt>
                <c:pt idx="9352">
                  <c:v>0.9999999986409418</c:v>
                </c:pt>
                <c:pt idx="9353">
                  <c:v>0.9999999986432071</c:v>
                </c:pt>
                <c:pt idx="9354">
                  <c:v>0.9999999986480731</c:v>
                </c:pt>
                <c:pt idx="9355">
                  <c:v>0.99999999864830735</c:v>
                </c:pt>
                <c:pt idx="9356">
                  <c:v>0.99999999865798239</c:v>
                </c:pt>
                <c:pt idx="9357">
                  <c:v>0.99999999865982425</c:v>
                </c:pt>
                <c:pt idx="9358">
                  <c:v>0.99999999868085709</c:v>
                </c:pt>
                <c:pt idx="9359">
                  <c:v>0.99999999868621547</c:v>
                </c:pt>
                <c:pt idx="9360">
                  <c:v>0.9999999986997129</c:v>
                </c:pt>
                <c:pt idx="9361">
                  <c:v>0.99999999870404255</c:v>
                </c:pt>
                <c:pt idx="9362">
                  <c:v>0.99999999881205759</c:v>
                </c:pt>
                <c:pt idx="9363">
                  <c:v>0.999999998996841</c:v>
                </c:pt>
                <c:pt idx="9364">
                  <c:v>0.99999999903653103</c:v>
                </c:pt>
                <c:pt idx="9365">
                  <c:v>0.9999999991281957</c:v>
                </c:pt>
                <c:pt idx="9366">
                  <c:v>0.99999999913046445</c:v>
                </c:pt>
                <c:pt idx="9367">
                  <c:v>0.99999999916332416</c:v>
                </c:pt>
                <c:pt idx="9368">
                  <c:v>0.99999999916459481</c:v>
                </c:pt>
                <c:pt idx="9369">
                  <c:v>0.99999999918881688</c:v>
                </c:pt>
                <c:pt idx="9370">
                  <c:v>0.99999999918893379</c:v>
                </c:pt>
                <c:pt idx="9371">
                  <c:v>0.99999999919418625</c:v>
                </c:pt>
                <c:pt idx="9372">
                  <c:v>0.99999999920175575</c:v>
                </c:pt>
                <c:pt idx="9373">
                  <c:v>0.99999999928671779</c:v>
                </c:pt>
                <c:pt idx="9374">
                  <c:v>0.99999999938291684</c:v>
                </c:pt>
                <c:pt idx="9375">
                  <c:v>0.99999999939338635</c:v>
                </c:pt>
                <c:pt idx="9376">
                  <c:v>0.99999999941452455</c:v>
                </c:pt>
                <c:pt idx="9377">
                  <c:v>0.99999999941456064</c:v>
                </c:pt>
                <c:pt idx="9378">
                  <c:v>0.99999999941555762</c:v>
                </c:pt>
                <c:pt idx="9379">
                  <c:v>0.99999999943212392</c:v>
                </c:pt>
                <c:pt idx="9380">
                  <c:v>0.99999999944232032</c:v>
                </c:pt>
                <c:pt idx="9381">
                  <c:v>0.99999999944716245</c:v>
                </c:pt>
                <c:pt idx="9382">
                  <c:v>0.99999999945130802</c:v>
                </c:pt>
                <c:pt idx="9383">
                  <c:v>0.99999999946311513</c:v>
                </c:pt>
                <c:pt idx="9384">
                  <c:v>0.99999999946875773</c:v>
                </c:pt>
                <c:pt idx="9385">
                  <c:v>0.99999999946895168</c:v>
                </c:pt>
                <c:pt idx="9386">
                  <c:v>0.99999999959259323</c:v>
                </c:pt>
                <c:pt idx="9387">
                  <c:v>0.99999999960086616</c:v>
                </c:pt>
                <c:pt idx="9388">
                  <c:v>0.99999999961913733</c:v>
                </c:pt>
                <c:pt idx="9389">
                  <c:v>0.99999999963797992</c:v>
                </c:pt>
                <c:pt idx="9390">
                  <c:v>0.99999999964146979</c:v>
                </c:pt>
                <c:pt idx="9391">
                  <c:v>0.99999999964219977</c:v>
                </c:pt>
                <c:pt idx="9392">
                  <c:v>0.99999999964492692</c:v>
                </c:pt>
                <c:pt idx="9393">
                  <c:v>0.99999999964565001</c:v>
                </c:pt>
                <c:pt idx="9394">
                  <c:v>0.99999999964707642</c:v>
                </c:pt>
                <c:pt idx="9395">
                  <c:v>0.99999999964906783</c:v>
                </c:pt>
                <c:pt idx="9396">
                  <c:v>0.99999999964978259</c:v>
                </c:pt>
                <c:pt idx="9397">
                  <c:v>0.99999999965245334</c:v>
                </c:pt>
                <c:pt idx="9398">
                  <c:v>0.99999999965316144</c:v>
                </c:pt>
                <c:pt idx="9399">
                  <c:v>0.99999999965935504</c:v>
                </c:pt>
                <c:pt idx="9400">
                  <c:v>0.99999999966034614</c:v>
                </c:pt>
                <c:pt idx="9401">
                  <c:v>0.99999999966522612</c:v>
                </c:pt>
                <c:pt idx="9402">
                  <c:v>0.99999999967156816</c:v>
                </c:pt>
                <c:pt idx="9403">
                  <c:v>0.99999999968727427</c:v>
                </c:pt>
                <c:pt idx="9404">
                  <c:v>0.99999999973080078</c:v>
                </c:pt>
                <c:pt idx="9405">
                  <c:v>0.99999999976512666</c:v>
                </c:pt>
                <c:pt idx="9406">
                  <c:v>0.99999999976514142</c:v>
                </c:pt>
                <c:pt idx="9407">
                  <c:v>0.99999999976555054</c:v>
                </c:pt>
                <c:pt idx="9408">
                  <c:v>0.99999999976821774</c:v>
                </c:pt>
                <c:pt idx="9409">
                  <c:v>0.99999999977234433</c:v>
                </c:pt>
                <c:pt idx="9410">
                  <c:v>0.99999999977331056</c:v>
                </c:pt>
                <c:pt idx="9411">
                  <c:v>0.9999999997757435</c:v>
                </c:pt>
                <c:pt idx="9412">
                  <c:v>0.99999999977850773</c:v>
                </c:pt>
                <c:pt idx="9413">
                  <c:v>0.99999999978048049</c:v>
                </c:pt>
                <c:pt idx="9414">
                  <c:v>0.99999999978194865</c:v>
                </c:pt>
                <c:pt idx="9415">
                  <c:v>0.99999999978430787</c:v>
                </c:pt>
                <c:pt idx="9416">
                  <c:v>0.99999999978504872</c:v>
                </c:pt>
                <c:pt idx="9417">
                  <c:v>0.99999999978538634</c:v>
                </c:pt>
                <c:pt idx="9418">
                  <c:v>0.99999999981649812</c:v>
                </c:pt>
                <c:pt idx="9419">
                  <c:v>0.99999999982594789</c:v>
                </c:pt>
                <c:pt idx="9420">
                  <c:v>0.99999999983304155</c:v>
                </c:pt>
                <c:pt idx="9421">
                  <c:v>0.99999999983789345</c:v>
                </c:pt>
                <c:pt idx="9422">
                  <c:v>0.9999999998457566</c:v>
                </c:pt>
                <c:pt idx="9423">
                  <c:v>0.99999999986002364</c:v>
                </c:pt>
                <c:pt idx="9424">
                  <c:v>0.99999999986054067</c:v>
                </c:pt>
                <c:pt idx="9425">
                  <c:v>0.99999999986186383</c:v>
                </c:pt>
                <c:pt idx="9426">
                  <c:v>0.9999999998633432</c:v>
                </c:pt>
                <c:pt idx="9427">
                  <c:v>0.99999999986450627</c:v>
                </c:pt>
                <c:pt idx="9428">
                  <c:v>0.99999999986751464</c:v>
                </c:pt>
                <c:pt idx="9429">
                  <c:v>0.99999999986752386</c:v>
                </c:pt>
                <c:pt idx="9430">
                  <c:v>0.99999999986779164</c:v>
                </c:pt>
                <c:pt idx="9431">
                  <c:v>0.99999999986779164</c:v>
                </c:pt>
                <c:pt idx="9432">
                  <c:v>0.99999999986810961</c:v>
                </c:pt>
                <c:pt idx="9433">
                  <c:v>0.99999999988569421</c:v>
                </c:pt>
                <c:pt idx="9434">
                  <c:v>0.99999999990121591</c:v>
                </c:pt>
                <c:pt idx="9435">
                  <c:v>0.99999999990254451</c:v>
                </c:pt>
                <c:pt idx="9436">
                  <c:v>0.99999999990301247</c:v>
                </c:pt>
                <c:pt idx="9437">
                  <c:v>0.99999999990769195</c:v>
                </c:pt>
                <c:pt idx="9438">
                  <c:v>0.99999999990785637</c:v>
                </c:pt>
                <c:pt idx="9439">
                  <c:v>0.99999999990892774</c:v>
                </c:pt>
                <c:pt idx="9440">
                  <c:v>0.99999999991058475</c:v>
                </c:pt>
                <c:pt idx="9441">
                  <c:v>0.99999999991194921</c:v>
                </c:pt>
                <c:pt idx="9442">
                  <c:v>0.99999999991305843</c:v>
                </c:pt>
                <c:pt idx="9443">
                  <c:v>0.99999999991367683</c:v>
                </c:pt>
                <c:pt idx="9444">
                  <c:v>0.9999999999150998</c:v>
                </c:pt>
                <c:pt idx="9445">
                  <c:v>0.99999999991535504</c:v>
                </c:pt>
                <c:pt idx="9446">
                  <c:v>0.9999999999156548</c:v>
                </c:pt>
                <c:pt idx="9447">
                  <c:v>0.99999999991676281</c:v>
                </c:pt>
                <c:pt idx="9448">
                  <c:v>0.9999999999263931</c:v>
                </c:pt>
                <c:pt idx="9449">
                  <c:v>0.99999999993680566</c:v>
                </c:pt>
                <c:pt idx="9450">
                  <c:v>0.99999999994259881</c:v>
                </c:pt>
                <c:pt idx="9451">
                  <c:v>0.99999999994560829</c:v>
                </c:pt>
                <c:pt idx="9452">
                  <c:v>0.99999999994689526</c:v>
                </c:pt>
                <c:pt idx="9453">
                  <c:v>0.99999999994753808</c:v>
                </c:pt>
                <c:pt idx="9454">
                  <c:v>0.99999999994777788</c:v>
                </c:pt>
                <c:pt idx="9455">
                  <c:v>0.99999999994794886</c:v>
                </c:pt>
                <c:pt idx="9456">
                  <c:v>0.99999999994795619</c:v>
                </c:pt>
                <c:pt idx="9457">
                  <c:v>0.9999999999480671</c:v>
                </c:pt>
                <c:pt idx="9458">
                  <c:v>0.9999999999484811</c:v>
                </c:pt>
                <c:pt idx="9459">
                  <c:v>0.99999999994858368</c:v>
                </c:pt>
                <c:pt idx="9460">
                  <c:v>0.9999999999485909</c:v>
                </c:pt>
                <c:pt idx="9461">
                  <c:v>0.99999999994870037</c:v>
                </c:pt>
                <c:pt idx="9462">
                  <c:v>0.99999999994900091</c:v>
                </c:pt>
                <c:pt idx="9463">
                  <c:v>0.99999999994910238</c:v>
                </c:pt>
                <c:pt idx="9464">
                  <c:v>0.99999999994910949</c:v>
                </c:pt>
                <c:pt idx="9465">
                  <c:v>0.99999999994921795</c:v>
                </c:pt>
                <c:pt idx="9466">
                  <c:v>0.99999999994950295</c:v>
                </c:pt>
                <c:pt idx="9467">
                  <c:v>0.99999999994961597</c:v>
                </c:pt>
                <c:pt idx="9468">
                  <c:v>0.99999999994962308</c:v>
                </c:pt>
                <c:pt idx="9469">
                  <c:v>0.99999999994964528</c:v>
                </c:pt>
                <c:pt idx="9470">
                  <c:v>0.99999999994972333</c:v>
                </c:pt>
                <c:pt idx="9471">
                  <c:v>0.99999999994973043</c:v>
                </c:pt>
                <c:pt idx="9472">
                  <c:v>0.99999999995013156</c:v>
                </c:pt>
                <c:pt idx="9473">
                  <c:v>0.99999999995023081</c:v>
                </c:pt>
                <c:pt idx="9474">
                  <c:v>0.99999999995023781</c:v>
                </c:pt>
                <c:pt idx="9475">
                  <c:v>0.99999999995465627</c:v>
                </c:pt>
                <c:pt idx="9476">
                  <c:v>0.99999999996170341</c:v>
                </c:pt>
                <c:pt idx="9477">
                  <c:v>0.99999999996242905</c:v>
                </c:pt>
                <c:pt idx="9478">
                  <c:v>0.99999999996445543</c:v>
                </c:pt>
                <c:pt idx="9479">
                  <c:v>0.99999999996452016</c:v>
                </c:pt>
                <c:pt idx="9480">
                  <c:v>0.9999999999649416</c:v>
                </c:pt>
                <c:pt idx="9481">
                  <c:v>0.99999999996559319</c:v>
                </c:pt>
                <c:pt idx="9482">
                  <c:v>0.99999999996654598</c:v>
                </c:pt>
                <c:pt idx="9483">
                  <c:v>0.99999999996684308</c:v>
                </c:pt>
                <c:pt idx="9484">
                  <c:v>0.9999999999670055</c:v>
                </c:pt>
                <c:pt idx="9485">
                  <c:v>0.99999999996724376</c:v>
                </c:pt>
                <c:pt idx="9486">
                  <c:v>0.99999999996794831</c:v>
                </c:pt>
                <c:pt idx="9487">
                  <c:v>0.99999999996814304</c:v>
                </c:pt>
                <c:pt idx="9488">
                  <c:v>0.99999999997217237</c:v>
                </c:pt>
                <c:pt idx="9489">
                  <c:v>0.99999999997285205</c:v>
                </c:pt>
                <c:pt idx="9490">
                  <c:v>0.99999999997356237</c:v>
                </c:pt>
                <c:pt idx="9491">
                  <c:v>0.99999999997586464</c:v>
                </c:pt>
                <c:pt idx="9492">
                  <c:v>0.99999999997592282</c:v>
                </c:pt>
                <c:pt idx="9493">
                  <c:v>0.99999999997619426</c:v>
                </c:pt>
                <c:pt idx="9494">
                  <c:v>0.99999999997810007</c:v>
                </c:pt>
                <c:pt idx="9495">
                  <c:v>0.99999999997990741</c:v>
                </c:pt>
                <c:pt idx="9496">
                  <c:v>0.99999999997991029</c:v>
                </c:pt>
                <c:pt idx="9497">
                  <c:v>0.99999999997992906</c:v>
                </c:pt>
                <c:pt idx="9498">
                  <c:v>0.99999999997995404</c:v>
                </c:pt>
                <c:pt idx="9499">
                  <c:v>0.99999999997997224</c:v>
                </c:pt>
                <c:pt idx="9500">
                  <c:v>0.99999999997998468</c:v>
                </c:pt>
                <c:pt idx="9501">
                  <c:v>0.99999999998000721</c:v>
                </c:pt>
                <c:pt idx="9502">
                  <c:v>0.99999999998004008</c:v>
                </c:pt>
                <c:pt idx="9503">
                  <c:v>0.99999999998006639</c:v>
                </c:pt>
                <c:pt idx="9504">
                  <c:v>0.99999999998007527</c:v>
                </c:pt>
                <c:pt idx="9505">
                  <c:v>0.9999999999800806</c:v>
                </c:pt>
                <c:pt idx="9506">
                  <c:v>0.999999999980142</c:v>
                </c:pt>
                <c:pt idx="9507">
                  <c:v>0.99999999998014377</c:v>
                </c:pt>
                <c:pt idx="9508">
                  <c:v>0.99999999998015299</c:v>
                </c:pt>
                <c:pt idx="9509">
                  <c:v>0.99999999998016387</c:v>
                </c:pt>
                <c:pt idx="9510">
                  <c:v>0.99999999998019895</c:v>
                </c:pt>
                <c:pt idx="9511">
                  <c:v>0.99999999998021749</c:v>
                </c:pt>
                <c:pt idx="9512">
                  <c:v>0.99999999998027445</c:v>
                </c:pt>
                <c:pt idx="9513">
                  <c:v>0.99999999998027844</c:v>
                </c:pt>
                <c:pt idx="9514">
                  <c:v>0.99999999998029077</c:v>
                </c:pt>
                <c:pt idx="9515">
                  <c:v>0.9999999999803213</c:v>
                </c:pt>
                <c:pt idx="9516">
                  <c:v>0.99999999998032763</c:v>
                </c:pt>
                <c:pt idx="9517">
                  <c:v>0.99999999998032763</c:v>
                </c:pt>
                <c:pt idx="9518">
                  <c:v>0.99999999998033995</c:v>
                </c:pt>
                <c:pt idx="9519">
                  <c:v>0.99999999998035227</c:v>
                </c:pt>
                <c:pt idx="9520">
                  <c:v>0.99999999998035227</c:v>
                </c:pt>
                <c:pt idx="9521">
                  <c:v>0.99999999998041067</c:v>
                </c:pt>
                <c:pt idx="9522">
                  <c:v>0.99999999998045019</c:v>
                </c:pt>
                <c:pt idx="9523">
                  <c:v>0.99999999998046241</c:v>
                </c:pt>
                <c:pt idx="9524">
                  <c:v>0.99999999998046241</c:v>
                </c:pt>
                <c:pt idx="9525">
                  <c:v>0.99999999998046241</c:v>
                </c:pt>
                <c:pt idx="9526">
                  <c:v>0.99999999998047462</c:v>
                </c:pt>
                <c:pt idx="9527">
                  <c:v>0.99999999998047462</c:v>
                </c:pt>
                <c:pt idx="9528">
                  <c:v>0.99999999998047462</c:v>
                </c:pt>
                <c:pt idx="9529">
                  <c:v>0.9999999999804805</c:v>
                </c:pt>
                <c:pt idx="9530">
                  <c:v>0.99999999998048683</c:v>
                </c:pt>
                <c:pt idx="9531">
                  <c:v>0.99999999998048883</c:v>
                </c:pt>
                <c:pt idx="9532">
                  <c:v>0.9999999999804946</c:v>
                </c:pt>
                <c:pt idx="9533">
                  <c:v>0.99999999998057165</c:v>
                </c:pt>
                <c:pt idx="9534">
                  <c:v>0.99999999998063405</c:v>
                </c:pt>
                <c:pt idx="9535">
                  <c:v>0.99999999998063571</c:v>
                </c:pt>
                <c:pt idx="9536">
                  <c:v>0.99999999998065714</c:v>
                </c:pt>
                <c:pt idx="9537">
                  <c:v>0.99999999998066291</c:v>
                </c:pt>
                <c:pt idx="9538">
                  <c:v>0.99999999998067302</c:v>
                </c:pt>
                <c:pt idx="9539">
                  <c:v>0.99999999998067446</c:v>
                </c:pt>
                <c:pt idx="9540">
                  <c:v>0.99999999998071032</c:v>
                </c:pt>
                <c:pt idx="9541">
                  <c:v>0.99999999998077704</c:v>
                </c:pt>
                <c:pt idx="9542">
                  <c:v>0.99999999998078637</c:v>
                </c:pt>
                <c:pt idx="9543">
                  <c:v>0.99999999998080891</c:v>
                </c:pt>
                <c:pt idx="9544">
                  <c:v>0.99999999998082334</c:v>
                </c:pt>
                <c:pt idx="9545">
                  <c:v>0.9999999999809015</c:v>
                </c:pt>
                <c:pt idx="9546">
                  <c:v>0.99999999998091227</c:v>
                </c:pt>
                <c:pt idx="9547">
                  <c:v>0.99999999998092881</c:v>
                </c:pt>
                <c:pt idx="9548">
                  <c:v>0.99999999998283762</c:v>
                </c:pt>
                <c:pt idx="9549">
                  <c:v>0.99999999998324152</c:v>
                </c:pt>
                <c:pt idx="9550">
                  <c:v>0.99999999998461486</c:v>
                </c:pt>
                <c:pt idx="9551">
                  <c:v>0.9999999999848439</c:v>
                </c:pt>
                <c:pt idx="9552">
                  <c:v>0.99999999998493427</c:v>
                </c:pt>
                <c:pt idx="9553">
                  <c:v>0.99999999998494837</c:v>
                </c:pt>
                <c:pt idx="9554">
                  <c:v>0.99999999998496725</c:v>
                </c:pt>
                <c:pt idx="9555">
                  <c:v>0.99999999998498612</c:v>
                </c:pt>
                <c:pt idx="9556">
                  <c:v>0.99999999998499556</c:v>
                </c:pt>
                <c:pt idx="9557">
                  <c:v>0.9999999999852125</c:v>
                </c:pt>
                <c:pt idx="9558">
                  <c:v>0.99999999998535738</c:v>
                </c:pt>
                <c:pt idx="9559">
                  <c:v>0.99999999998538647</c:v>
                </c:pt>
                <c:pt idx="9560">
                  <c:v>0.99999999998571887</c:v>
                </c:pt>
                <c:pt idx="9561">
                  <c:v>0.99999999998586853</c:v>
                </c:pt>
                <c:pt idx="9562">
                  <c:v>0.99999999998659095</c:v>
                </c:pt>
                <c:pt idx="9563">
                  <c:v>0.99999999998661582</c:v>
                </c:pt>
                <c:pt idx="9564">
                  <c:v>0.99999999998700995</c:v>
                </c:pt>
                <c:pt idx="9565">
                  <c:v>0.99999999998702904</c:v>
                </c:pt>
                <c:pt idx="9566">
                  <c:v>0.99999999998743827</c:v>
                </c:pt>
                <c:pt idx="9567">
                  <c:v>0.99999999998743827</c:v>
                </c:pt>
                <c:pt idx="9568">
                  <c:v>0.99999999998755995</c:v>
                </c:pt>
                <c:pt idx="9569">
                  <c:v>0.99999999998756894</c:v>
                </c:pt>
                <c:pt idx="9570">
                  <c:v>0.99999999998756894</c:v>
                </c:pt>
                <c:pt idx="9571">
                  <c:v>0.99999999998766076</c:v>
                </c:pt>
                <c:pt idx="9572">
                  <c:v>0.99999999998772537</c:v>
                </c:pt>
                <c:pt idx="9573">
                  <c:v>0.99999999998772537</c:v>
                </c:pt>
                <c:pt idx="9574">
                  <c:v>0.99999999998778399</c:v>
                </c:pt>
                <c:pt idx="9575">
                  <c:v>0.99999999998785305</c:v>
                </c:pt>
                <c:pt idx="9576">
                  <c:v>0.99999999998785305</c:v>
                </c:pt>
                <c:pt idx="9577">
                  <c:v>0.9999999999879795</c:v>
                </c:pt>
                <c:pt idx="9578">
                  <c:v>0.9999999999879795</c:v>
                </c:pt>
                <c:pt idx="9579">
                  <c:v>0.99999999998885414</c:v>
                </c:pt>
                <c:pt idx="9580">
                  <c:v>0.99999999999096933</c:v>
                </c:pt>
                <c:pt idx="9581">
                  <c:v>0.99999999999111699</c:v>
                </c:pt>
                <c:pt idx="9582">
                  <c:v>0.99999999999182254</c:v>
                </c:pt>
                <c:pt idx="9583">
                  <c:v>0.999999999991944</c:v>
                </c:pt>
                <c:pt idx="9584">
                  <c:v>0.99999999999227351</c:v>
                </c:pt>
                <c:pt idx="9585">
                  <c:v>0.99999999999244482</c:v>
                </c:pt>
                <c:pt idx="9586">
                  <c:v>0.9999999999927266</c:v>
                </c:pt>
                <c:pt idx="9587">
                  <c:v>0.99999999999330436</c:v>
                </c:pt>
                <c:pt idx="9588">
                  <c:v>0.99999999999338562</c:v>
                </c:pt>
                <c:pt idx="9589">
                  <c:v>0.99999999999338796</c:v>
                </c:pt>
                <c:pt idx="9590">
                  <c:v>0.99999999999357647</c:v>
                </c:pt>
                <c:pt idx="9591">
                  <c:v>0.99999999999381561</c:v>
                </c:pt>
                <c:pt idx="9592">
                  <c:v>0.99999999999427869</c:v>
                </c:pt>
                <c:pt idx="9593">
                  <c:v>0.99999999999431022</c:v>
                </c:pt>
                <c:pt idx="9594">
                  <c:v>0.99999999999436773</c:v>
                </c:pt>
                <c:pt idx="9595">
                  <c:v>0.999999999994863</c:v>
                </c:pt>
                <c:pt idx="9596">
                  <c:v>0.9999999999949033</c:v>
                </c:pt>
                <c:pt idx="9597">
                  <c:v>0.99999999999504419</c:v>
                </c:pt>
                <c:pt idx="9598">
                  <c:v>0.99999999999505362</c:v>
                </c:pt>
                <c:pt idx="9599">
                  <c:v>0.9999999999952095</c:v>
                </c:pt>
                <c:pt idx="9600">
                  <c:v>0.9999999999953233</c:v>
                </c:pt>
                <c:pt idx="9601">
                  <c:v>0.99999999999532418</c:v>
                </c:pt>
                <c:pt idx="9602">
                  <c:v>0.99999999999533884</c:v>
                </c:pt>
                <c:pt idx="9603">
                  <c:v>0.99999999999533928</c:v>
                </c:pt>
                <c:pt idx="9604">
                  <c:v>0.9999999999953445</c:v>
                </c:pt>
                <c:pt idx="9605">
                  <c:v>0.9999999999953485</c:v>
                </c:pt>
                <c:pt idx="9606">
                  <c:v>0.99999999999535194</c:v>
                </c:pt>
                <c:pt idx="9607">
                  <c:v>0.99999999999535327</c:v>
                </c:pt>
                <c:pt idx="9608">
                  <c:v>0.99999999999535327</c:v>
                </c:pt>
                <c:pt idx="9609">
                  <c:v>0.99999999999535472</c:v>
                </c:pt>
                <c:pt idx="9610">
                  <c:v>0.99999999999535483</c:v>
                </c:pt>
                <c:pt idx="9611">
                  <c:v>0.99999999999535771</c:v>
                </c:pt>
                <c:pt idx="9612">
                  <c:v>0.99999999999537426</c:v>
                </c:pt>
                <c:pt idx="9613">
                  <c:v>0.99999999999538214</c:v>
                </c:pt>
                <c:pt idx="9614">
                  <c:v>0.99999999999538569</c:v>
                </c:pt>
                <c:pt idx="9615">
                  <c:v>0.99999999999540778</c:v>
                </c:pt>
                <c:pt idx="9616">
                  <c:v>0.999999999995411</c:v>
                </c:pt>
                <c:pt idx="9617">
                  <c:v>0.99999999999541189</c:v>
                </c:pt>
                <c:pt idx="9618">
                  <c:v>0.99999999999543054</c:v>
                </c:pt>
                <c:pt idx="9619">
                  <c:v>0.99999999999543132</c:v>
                </c:pt>
                <c:pt idx="9620">
                  <c:v>0.99999999999543565</c:v>
                </c:pt>
                <c:pt idx="9621">
                  <c:v>0.99999999999544054</c:v>
                </c:pt>
                <c:pt idx="9622">
                  <c:v>0.99999999999544154</c:v>
                </c:pt>
                <c:pt idx="9623">
                  <c:v>0.99999999999545464</c:v>
                </c:pt>
                <c:pt idx="9624">
                  <c:v>0.99999999999546174</c:v>
                </c:pt>
                <c:pt idx="9625">
                  <c:v>0.99999999999546996</c:v>
                </c:pt>
                <c:pt idx="9626">
                  <c:v>0.99999999999547118</c:v>
                </c:pt>
                <c:pt idx="9627">
                  <c:v>0.99999999999548606</c:v>
                </c:pt>
                <c:pt idx="9628">
                  <c:v>0.99999999999548816</c:v>
                </c:pt>
                <c:pt idx="9629">
                  <c:v>0.99999999999549893</c:v>
                </c:pt>
                <c:pt idx="9630">
                  <c:v>0.99999999999550326</c:v>
                </c:pt>
                <c:pt idx="9631">
                  <c:v>0.9999999999955167</c:v>
                </c:pt>
                <c:pt idx="9632">
                  <c:v>0.99999999999551759</c:v>
                </c:pt>
                <c:pt idx="9633">
                  <c:v>0.99999999999552769</c:v>
                </c:pt>
                <c:pt idx="9634">
                  <c:v>0.99999999999552913</c:v>
                </c:pt>
                <c:pt idx="9635">
                  <c:v>0.99999999999552913</c:v>
                </c:pt>
                <c:pt idx="9636">
                  <c:v>0.99999999999553491</c:v>
                </c:pt>
                <c:pt idx="9637">
                  <c:v>0.99999999999553491</c:v>
                </c:pt>
                <c:pt idx="9638">
                  <c:v>0.99999999999553491</c:v>
                </c:pt>
                <c:pt idx="9639">
                  <c:v>0.99999999999554068</c:v>
                </c:pt>
                <c:pt idx="9640">
                  <c:v>0.99999999999555145</c:v>
                </c:pt>
                <c:pt idx="9641">
                  <c:v>0.99999999999556066</c:v>
                </c:pt>
                <c:pt idx="9642">
                  <c:v>0.99999999999556066</c:v>
                </c:pt>
                <c:pt idx="9643">
                  <c:v>0.99999999999556355</c:v>
                </c:pt>
                <c:pt idx="9644">
                  <c:v>0.99999999999556355</c:v>
                </c:pt>
                <c:pt idx="9645">
                  <c:v>0.99999999999556644</c:v>
                </c:pt>
                <c:pt idx="9646">
                  <c:v>0.99999999999556688</c:v>
                </c:pt>
                <c:pt idx="9647">
                  <c:v>0.99999999999556821</c:v>
                </c:pt>
                <c:pt idx="9648">
                  <c:v>0.99999999999556932</c:v>
                </c:pt>
                <c:pt idx="9649">
                  <c:v>0.999999999995966</c:v>
                </c:pt>
                <c:pt idx="9650">
                  <c:v>0.99999999999608946</c:v>
                </c:pt>
                <c:pt idx="9651">
                  <c:v>0.99999999999622657</c:v>
                </c:pt>
                <c:pt idx="9652">
                  <c:v>0.99999999999627642</c:v>
                </c:pt>
                <c:pt idx="9653">
                  <c:v>0.99999999999629952</c:v>
                </c:pt>
                <c:pt idx="9654">
                  <c:v>0.99999999999630784</c:v>
                </c:pt>
                <c:pt idx="9655">
                  <c:v>0.99999999999631195</c:v>
                </c:pt>
                <c:pt idx="9656">
                  <c:v>0.99999999999631617</c:v>
                </c:pt>
                <c:pt idx="9657">
                  <c:v>0.99999999999633893</c:v>
                </c:pt>
                <c:pt idx="9658">
                  <c:v>0.99999999999634726</c:v>
                </c:pt>
                <c:pt idx="9659">
                  <c:v>0.99999999999635125</c:v>
                </c:pt>
                <c:pt idx="9660">
                  <c:v>0.99999999999635547</c:v>
                </c:pt>
                <c:pt idx="9661">
                  <c:v>0.99999999999636369</c:v>
                </c:pt>
                <c:pt idx="9662">
                  <c:v>0.99999999999638611</c:v>
                </c:pt>
                <c:pt idx="9663">
                  <c:v>0.99999999999639433</c:v>
                </c:pt>
                <c:pt idx="9664">
                  <c:v>0.99999999999639833</c:v>
                </c:pt>
                <c:pt idx="9665">
                  <c:v>0.99999999999640243</c:v>
                </c:pt>
                <c:pt idx="9666">
                  <c:v>0.99999999999642475</c:v>
                </c:pt>
                <c:pt idx="9667">
                  <c:v>0.99999999999643274</c:v>
                </c:pt>
                <c:pt idx="9668">
                  <c:v>0.99999999999643674</c:v>
                </c:pt>
                <c:pt idx="9669">
                  <c:v>0.99999999999644085</c:v>
                </c:pt>
                <c:pt idx="9670">
                  <c:v>0.99999999999644928</c:v>
                </c:pt>
                <c:pt idx="9671">
                  <c:v>0.99999999999647082</c:v>
                </c:pt>
                <c:pt idx="9672">
                  <c:v>0.99999999999647249</c:v>
                </c:pt>
                <c:pt idx="9673">
                  <c:v>0.99999999999647882</c:v>
                </c:pt>
                <c:pt idx="9674">
                  <c:v>0.9999999999964827</c:v>
                </c:pt>
                <c:pt idx="9675">
                  <c:v>0.99999999999649136</c:v>
                </c:pt>
                <c:pt idx="9676">
                  <c:v>0.99999999999660449</c:v>
                </c:pt>
                <c:pt idx="9677">
                  <c:v>0.99999999999661882</c:v>
                </c:pt>
                <c:pt idx="9678">
                  <c:v>0.99999999999662958</c:v>
                </c:pt>
                <c:pt idx="9679">
                  <c:v>0.99999999999671951</c:v>
                </c:pt>
                <c:pt idx="9680">
                  <c:v>0.99999999999678668</c:v>
                </c:pt>
                <c:pt idx="9681">
                  <c:v>0.99999999999714217</c:v>
                </c:pt>
                <c:pt idx="9682">
                  <c:v>0.99999999999714406</c:v>
                </c:pt>
                <c:pt idx="9683">
                  <c:v>0.99999999999723865</c:v>
                </c:pt>
                <c:pt idx="9684">
                  <c:v>0.99999999999723888</c:v>
                </c:pt>
                <c:pt idx="9685">
                  <c:v>0.99999999999729483</c:v>
                </c:pt>
                <c:pt idx="9686">
                  <c:v>0.99999999999731626</c:v>
                </c:pt>
                <c:pt idx="9687">
                  <c:v>0.99999999999732214</c:v>
                </c:pt>
                <c:pt idx="9688">
                  <c:v>0.99999999999746825</c:v>
                </c:pt>
                <c:pt idx="9689">
                  <c:v>0.99999999999747313</c:v>
                </c:pt>
                <c:pt idx="9690">
                  <c:v>0.99999999999751144</c:v>
                </c:pt>
                <c:pt idx="9691">
                  <c:v>0.99999999999751943</c:v>
                </c:pt>
                <c:pt idx="9692">
                  <c:v>0.99999999999773626</c:v>
                </c:pt>
                <c:pt idx="9693">
                  <c:v>0.99999999999775069</c:v>
                </c:pt>
                <c:pt idx="9694">
                  <c:v>0.9999999999977992</c:v>
                </c:pt>
                <c:pt idx="9695">
                  <c:v>0.99999999999797262</c:v>
                </c:pt>
                <c:pt idx="9696">
                  <c:v>0.99999999999799272</c:v>
                </c:pt>
                <c:pt idx="9697">
                  <c:v>0.99999999999806299</c:v>
                </c:pt>
                <c:pt idx="9698">
                  <c:v>0.99999999999809674</c:v>
                </c:pt>
                <c:pt idx="9699">
                  <c:v>0.99999999999810041</c:v>
                </c:pt>
                <c:pt idx="9700">
                  <c:v>0.99999999999810107</c:v>
                </c:pt>
                <c:pt idx="9701">
                  <c:v>0.99999999999813327</c:v>
                </c:pt>
                <c:pt idx="9702">
                  <c:v>0.99999999999816147</c:v>
                </c:pt>
                <c:pt idx="9703">
                  <c:v>0.9999999999982192</c:v>
                </c:pt>
                <c:pt idx="9704">
                  <c:v>0.99999999999834832</c:v>
                </c:pt>
                <c:pt idx="9705">
                  <c:v>0.99999999999845413</c:v>
                </c:pt>
                <c:pt idx="9706">
                  <c:v>0.99999999999845879</c:v>
                </c:pt>
                <c:pt idx="9707">
                  <c:v>0.9999999999985395</c:v>
                </c:pt>
                <c:pt idx="9708">
                  <c:v>0.99999999999869327</c:v>
                </c:pt>
                <c:pt idx="9709">
                  <c:v>0.99999999999873856</c:v>
                </c:pt>
                <c:pt idx="9710">
                  <c:v>0.99999999999874856</c:v>
                </c:pt>
                <c:pt idx="9711">
                  <c:v>0.99999999999876144</c:v>
                </c:pt>
                <c:pt idx="9712">
                  <c:v>0.99999999999877587</c:v>
                </c:pt>
                <c:pt idx="9713">
                  <c:v>0.9999999999988185</c:v>
                </c:pt>
                <c:pt idx="9714">
                  <c:v>0.99999999999888978</c:v>
                </c:pt>
                <c:pt idx="9715">
                  <c:v>0.99999999999896105</c:v>
                </c:pt>
                <c:pt idx="9716">
                  <c:v>0.99999999999904454</c:v>
                </c:pt>
                <c:pt idx="9717">
                  <c:v>0.99999999999910238</c:v>
                </c:pt>
                <c:pt idx="9718">
                  <c:v>0.99999999999913158</c:v>
                </c:pt>
                <c:pt idx="9719">
                  <c:v>0.99999999999913292</c:v>
                </c:pt>
                <c:pt idx="9720">
                  <c:v>0.99999999999913636</c:v>
                </c:pt>
                <c:pt idx="9721">
                  <c:v>0.99999999999914047</c:v>
                </c:pt>
                <c:pt idx="9722">
                  <c:v>0.99999999999914047</c:v>
                </c:pt>
                <c:pt idx="9723">
                  <c:v>0.99999999999918499</c:v>
                </c:pt>
                <c:pt idx="9724">
                  <c:v>0.99999999999919331</c:v>
                </c:pt>
                <c:pt idx="9725">
                  <c:v>0.99999999999922062</c:v>
                </c:pt>
                <c:pt idx="9726">
                  <c:v>0.9999999999993241</c:v>
                </c:pt>
                <c:pt idx="9727">
                  <c:v>0.99999999999932543</c:v>
                </c:pt>
                <c:pt idx="9728">
                  <c:v>0.9999999999994269</c:v>
                </c:pt>
                <c:pt idx="9729">
                  <c:v>0.99999999999942712</c:v>
                </c:pt>
                <c:pt idx="9730">
                  <c:v>0.99999999999950651</c:v>
                </c:pt>
                <c:pt idx="9731">
                  <c:v>0.99999999999953237</c:v>
                </c:pt>
                <c:pt idx="9732">
                  <c:v>0.99999999999955569</c:v>
                </c:pt>
                <c:pt idx="9733">
                  <c:v>0.99999999999956601</c:v>
                </c:pt>
                <c:pt idx="9734">
                  <c:v>0.99999999999957134</c:v>
                </c:pt>
                <c:pt idx="9735">
                  <c:v>0.99999999999957334</c:v>
                </c:pt>
                <c:pt idx="9736">
                  <c:v>0.99999999999959854</c:v>
                </c:pt>
                <c:pt idx="9737">
                  <c:v>0.99999999999963884</c:v>
                </c:pt>
                <c:pt idx="9738">
                  <c:v>0.99999999999964451</c:v>
                </c:pt>
                <c:pt idx="9739">
                  <c:v>0.99999999999964517</c:v>
                </c:pt>
                <c:pt idx="9740">
                  <c:v>0.99999999999964639</c:v>
                </c:pt>
                <c:pt idx="9741">
                  <c:v>0.99999999999964806</c:v>
                </c:pt>
                <c:pt idx="9742">
                  <c:v>0.99999999999965417</c:v>
                </c:pt>
                <c:pt idx="9743">
                  <c:v>0.99999999999965461</c:v>
                </c:pt>
                <c:pt idx="9744">
                  <c:v>0.99999999999966038</c:v>
                </c:pt>
                <c:pt idx="9745">
                  <c:v>0.99999999999967626</c:v>
                </c:pt>
                <c:pt idx="9746">
                  <c:v>0.99999999999967937</c:v>
                </c:pt>
                <c:pt idx="9747">
                  <c:v>0.99999999999969069</c:v>
                </c:pt>
                <c:pt idx="9748">
                  <c:v>0.99999999999969957</c:v>
                </c:pt>
                <c:pt idx="9749">
                  <c:v>0.99999999999971834</c:v>
                </c:pt>
                <c:pt idx="9750">
                  <c:v>0.999999999999728</c:v>
                </c:pt>
                <c:pt idx="9751">
                  <c:v>0.99999999999973122</c:v>
                </c:pt>
                <c:pt idx="9752">
                  <c:v>0.99999999999973288</c:v>
                </c:pt>
                <c:pt idx="9753">
                  <c:v>0.99999999999973732</c:v>
                </c:pt>
                <c:pt idx="9754">
                  <c:v>0.99999999999973932</c:v>
                </c:pt>
                <c:pt idx="9755">
                  <c:v>0.99999999999973965</c:v>
                </c:pt>
                <c:pt idx="9756">
                  <c:v>0.99999999999973987</c:v>
                </c:pt>
                <c:pt idx="9757">
                  <c:v>0.99999999999975631</c:v>
                </c:pt>
                <c:pt idx="9758">
                  <c:v>0.99999999999976352</c:v>
                </c:pt>
                <c:pt idx="9759">
                  <c:v>0.99999999999976485</c:v>
                </c:pt>
                <c:pt idx="9760">
                  <c:v>0.9999999999997653</c:v>
                </c:pt>
                <c:pt idx="9761">
                  <c:v>0.99999999999977163</c:v>
                </c:pt>
                <c:pt idx="9762">
                  <c:v>0.99999999999978406</c:v>
                </c:pt>
                <c:pt idx="9763">
                  <c:v>0.99999999999979894</c:v>
                </c:pt>
                <c:pt idx="9764">
                  <c:v>0.99999999999980227</c:v>
                </c:pt>
                <c:pt idx="9765">
                  <c:v>0.99999999999980271</c:v>
                </c:pt>
                <c:pt idx="9766">
                  <c:v>0.99999999999981792</c:v>
                </c:pt>
                <c:pt idx="9767">
                  <c:v>0.99999999999982936</c:v>
                </c:pt>
                <c:pt idx="9768">
                  <c:v>0.99999999999983058</c:v>
                </c:pt>
                <c:pt idx="9769">
                  <c:v>0.99999999999984668</c:v>
                </c:pt>
                <c:pt idx="9770">
                  <c:v>0.99999999999986589</c:v>
                </c:pt>
                <c:pt idx="9771">
                  <c:v>0.99999999999986744</c:v>
                </c:pt>
                <c:pt idx="9772">
                  <c:v>0.99999999999986888</c:v>
                </c:pt>
                <c:pt idx="9773">
                  <c:v>0.99999999999986922</c:v>
                </c:pt>
                <c:pt idx="9774">
                  <c:v>0.9999999999998701</c:v>
                </c:pt>
                <c:pt idx="9775">
                  <c:v>0.99999999999987066</c:v>
                </c:pt>
                <c:pt idx="9776">
                  <c:v>0.99999999999987244</c:v>
                </c:pt>
                <c:pt idx="9777">
                  <c:v>0.99999999999987332</c:v>
                </c:pt>
                <c:pt idx="9778">
                  <c:v>0.99999999999989142</c:v>
                </c:pt>
                <c:pt idx="9779">
                  <c:v>0.99999999999989142</c:v>
                </c:pt>
                <c:pt idx="9780">
                  <c:v>0.99999999999989164</c:v>
                </c:pt>
                <c:pt idx="9781">
                  <c:v>0.99999999999989542</c:v>
                </c:pt>
                <c:pt idx="9782">
                  <c:v>0.99999999999989597</c:v>
                </c:pt>
                <c:pt idx="9783">
                  <c:v>0.99999999999989697</c:v>
                </c:pt>
                <c:pt idx="9784">
                  <c:v>0.99999999999989708</c:v>
                </c:pt>
                <c:pt idx="9785">
                  <c:v>0.99999999999990108</c:v>
                </c:pt>
                <c:pt idx="9786">
                  <c:v>0.99999999999990363</c:v>
                </c:pt>
                <c:pt idx="9787">
                  <c:v>0.99999999999990363</c:v>
                </c:pt>
                <c:pt idx="9788">
                  <c:v>0.99999999999990419</c:v>
                </c:pt>
                <c:pt idx="9789">
                  <c:v>0.99999999999990608</c:v>
                </c:pt>
                <c:pt idx="9790">
                  <c:v>0.99999999999990741</c:v>
                </c:pt>
                <c:pt idx="9791">
                  <c:v>0.99999999999991851</c:v>
                </c:pt>
                <c:pt idx="9792">
                  <c:v>0.99999999999991984</c:v>
                </c:pt>
                <c:pt idx="9793">
                  <c:v>0.99999999999992428</c:v>
                </c:pt>
                <c:pt idx="9794">
                  <c:v>0.9999999999999285</c:v>
                </c:pt>
                <c:pt idx="9795">
                  <c:v>0.99999999999993161</c:v>
                </c:pt>
                <c:pt idx="9796">
                  <c:v>0.99999999999993283</c:v>
                </c:pt>
                <c:pt idx="9797">
                  <c:v>0.99999999999993794</c:v>
                </c:pt>
                <c:pt idx="9798">
                  <c:v>0.99999999999993883</c:v>
                </c:pt>
                <c:pt idx="9799">
                  <c:v>0.99999999999994493</c:v>
                </c:pt>
                <c:pt idx="9800">
                  <c:v>0.99999999999994926</c:v>
                </c:pt>
                <c:pt idx="9801">
                  <c:v>0.99999999999994982</c:v>
                </c:pt>
                <c:pt idx="9802">
                  <c:v>0.99999999999995282</c:v>
                </c:pt>
                <c:pt idx="9803">
                  <c:v>0.99999999999995481</c:v>
                </c:pt>
                <c:pt idx="9804">
                  <c:v>0.99999999999995526</c:v>
                </c:pt>
                <c:pt idx="9805">
                  <c:v>0.99999999999995581</c:v>
                </c:pt>
                <c:pt idx="9806">
                  <c:v>0.99999999999995592</c:v>
                </c:pt>
                <c:pt idx="9807">
                  <c:v>0.99999999999995648</c:v>
                </c:pt>
                <c:pt idx="9808">
                  <c:v>0.9999999999999567</c:v>
                </c:pt>
                <c:pt idx="9809">
                  <c:v>0.99999999999995692</c:v>
                </c:pt>
                <c:pt idx="9810">
                  <c:v>0.99999999999995848</c:v>
                </c:pt>
                <c:pt idx="9811">
                  <c:v>0.99999999999995925</c:v>
                </c:pt>
                <c:pt idx="9812">
                  <c:v>0.99999999999996214</c:v>
                </c:pt>
                <c:pt idx="9813">
                  <c:v>0.99999999999996547</c:v>
                </c:pt>
                <c:pt idx="9814">
                  <c:v>0.99999999999996547</c:v>
                </c:pt>
                <c:pt idx="9815">
                  <c:v>0.99999999999996547</c:v>
                </c:pt>
                <c:pt idx="9816">
                  <c:v>0.99999999999996547</c:v>
                </c:pt>
                <c:pt idx="9817">
                  <c:v>0.99999999999996547</c:v>
                </c:pt>
                <c:pt idx="9818">
                  <c:v>0.99999999999996547</c:v>
                </c:pt>
                <c:pt idx="9819">
                  <c:v>0.99999999999996547</c:v>
                </c:pt>
                <c:pt idx="9820">
                  <c:v>0.99999999999996592</c:v>
                </c:pt>
                <c:pt idx="9821">
                  <c:v>0.99999999999996902</c:v>
                </c:pt>
                <c:pt idx="9822">
                  <c:v>0.99999999999997269</c:v>
                </c:pt>
                <c:pt idx="9823">
                  <c:v>0.99999999999997269</c:v>
                </c:pt>
                <c:pt idx="9824">
                  <c:v>0.99999999999997324</c:v>
                </c:pt>
                <c:pt idx="9825">
                  <c:v>0.99999999999997435</c:v>
                </c:pt>
                <c:pt idx="9826">
                  <c:v>0.99999999999997713</c:v>
                </c:pt>
                <c:pt idx="9827">
                  <c:v>0.99999999999997835</c:v>
                </c:pt>
                <c:pt idx="9828">
                  <c:v>0.99999999999997891</c:v>
                </c:pt>
                <c:pt idx="9829">
                  <c:v>0.99999999999997935</c:v>
                </c:pt>
                <c:pt idx="9830">
                  <c:v>0.99999999999997946</c:v>
                </c:pt>
                <c:pt idx="9831">
                  <c:v>0.99999999999997946</c:v>
                </c:pt>
                <c:pt idx="9832">
                  <c:v>0.99999999999997968</c:v>
                </c:pt>
                <c:pt idx="9833">
                  <c:v>0.99999999999997979</c:v>
                </c:pt>
                <c:pt idx="9834">
                  <c:v>0.99999999999998057</c:v>
                </c:pt>
                <c:pt idx="9835">
                  <c:v>0.99999999999998135</c:v>
                </c:pt>
                <c:pt idx="9836">
                  <c:v>0.99999999999998157</c:v>
                </c:pt>
                <c:pt idx="9837">
                  <c:v>0.99999999999998179</c:v>
                </c:pt>
                <c:pt idx="9838">
                  <c:v>0.99999999999998179</c:v>
                </c:pt>
                <c:pt idx="9839">
                  <c:v>0.9999999999999879</c:v>
                </c:pt>
                <c:pt idx="9840">
                  <c:v>0.99999999999998801</c:v>
                </c:pt>
                <c:pt idx="9841">
                  <c:v>0.99999999999998812</c:v>
                </c:pt>
                <c:pt idx="9842">
                  <c:v>0.99999999999998812</c:v>
                </c:pt>
                <c:pt idx="9843">
                  <c:v>0.99999999999998812</c:v>
                </c:pt>
                <c:pt idx="9844">
                  <c:v>0.99999999999998823</c:v>
                </c:pt>
                <c:pt idx="9845">
                  <c:v>0.99999999999998823</c:v>
                </c:pt>
                <c:pt idx="9846">
                  <c:v>0.99999999999998868</c:v>
                </c:pt>
                <c:pt idx="9847">
                  <c:v>0.99999999999998868</c:v>
                </c:pt>
                <c:pt idx="9848">
                  <c:v>0.99999999999998868</c:v>
                </c:pt>
                <c:pt idx="9849">
                  <c:v>0.99999999999998868</c:v>
                </c:pt>
                <c:pt idx="9850">
                  <c:v>0.99999999999998868</c:v>
                </c:pt>
                <c:pt idx="9851">
                  <c:v>0.99999999999998879</c:v>
                </c:pt>
                <c:pt idx="9852">
                  <c:v>0.99999999999998879</c:v>
                </c:pt>
                <c:pt idx="9853">
                  <c:v>0.99999999999998901</c:v>
                </c:pt>
                <c:pt idx="9854">
                  <c:v>0.99999999999998934</c:v>
                </c:pt>
                <c:pt idx="9855">
                  <c:v>0.99999999999999045</c:v>
                </c:pt>
                <c:pt idx="9856">
                  <c:v>0.99999999999999112</c:v>
                </c:pt>
                <c:pt idx="9857">
                  <c:v>0.99999999999999123</c:v>
                </c:pt>
                <c:pt idx="9858">
                  <c:v>0.99999999999999134</c:v>
                </c:pt>
                <c:pt idx="9859">
                  <c:v>0.99999999999999301</c:v>
                </c:pt>
                <c:pt idx="9860">
                  <c:v>0.99999999999999312</c:v>
                </c:pt>
                <c:pt idx="9861">
                  <c:v>0.99999999999999323</c:v>
                </c:pt>
                <c:pt idx="9862">
                  <c:v>0.99999999999999323</c:v>
                </c:pt>
                <c:pt idx="9863">
                  <c:v>0.99999999999999323</c:v>
                </c:pt>
                <c:pt idx="9864">
                  <c:v>0.99999999999999334</c:v>
                </c:pt>
                <c:pt idx="9865">
                  <c:v>0.99999999999999334</c:v>
                </c:pt>
                <c:pt idx="9866">
                  <c:v>0.99999999999999345</c:v>
                </c:pt>
                <c:pt idx="9867">
                  <c:v>0.99999999999999345</c:v>
                </c:pt>
                <c:pt idx="9868">
                  <c:v>0.99999999999999356</c:v>
                </c:pt>
                <c:pt idx="9869">
                  <c:v>0.99999999999999367</c:v>
                </c:pt>
                <c:pt idx="9870">
                  <c:v>0.99999999999999367</c:v>
                </c:pt>
                <c:pt idx="9871">
                  <c:v>0.99999999999999378</c:v>
                </c:pt>
                <c:pt idx="9872">
                  <c:v>0.999999999999994</c:v>
                </c:pt>
                <c:pt idx="9873">
                  <c:v>0.99999999999999445</c:v>
                </c:pt>
                <c:pt idx="9874">
                  <c:v>0.99999999999999512</c:v>
                </c:pt>
                <c:pt idx="9875">
                  <c:v>0.99999999999999545</c:v>
                </c:pt>
                <c:pt idx="9876">
                  <c:v>0.99999999999999556</c:v>
                </c:pt>
                <c:pt idx="9877">
                  <c:v>0.99999999999999556</c:v>
                </c:pt>
                <c:pt idx="9878">
                  <c:v>0.99999999999999611</c:v>
                </c:pt>
                <c:pt idx="9879">
                  <c:v>0.99999999999999611</c:v>
                </c:pt>
                <c:pt idx="9880">
                  <c:v>0.99999999999999611</c:v>
                </c:pt>
                <c:pt idx="9881">
                  <c:v>0.99999999999999623</c:v>
                </c:pt>
                <c:pt idx="9882">
                  <c:v>0.99999999999999623</c:v>
                </c:pt>
                <c:pt idx="9883">
                  <c:v>0.99999999999999623</c:v>
                </c:pt>
                <c:pt idx="9884">
                  <c:v>0.99999999999999623</c:v>
                </c:pt>
                <c:pt idx="9885">
                  <c:v>0.99999999999999623</c:v>
                </c:pt>
                <c:pt idx="9886">
                  <c:v>0.99999999999999623</c:v>
                </c:pt>
                <c:pt idx="9887">
                  <c:v>0.99999999999999634</c:v>
                </c:pt>
                <c:pt idx="9888">
                  <c:v>0.99999999999999634</c:v>
                </c:pt>
                <c:pt idx="9889">
                  <c:v>0.99999999999999634</c:v>
                </c:pt>
                <c:pt idx="9890">
                  <c:v>0.99999999999999634</c:v>
                </c:pt>
                <c:pt idx="9891">
                  <c:v>0.99999999999999634</c:v>
                </c:pt>
                <c:pt idx="9892">
                  <c:v>0.99999999999999634</c:v>
                </c:pt>
                <c:pt idx="9893">
                  <c:v>0.99999999999999634</c:v>
                </c:pt>
                <c:pt idx="9894">
                  <c:v>0.99999999999999634</c:v>
                </c:pt>
                <c:pt idx="9895">
                  <c:v>0.99999999999999645</c:v>
                </c:pt>
                <c:pt idx="9896">
                  <c:v>0.99999999999999678</c:v>
                </c:pt>
                <c:pt idx="9897">
                  <c:v>0.999999999999997</c:v>
                </c:pt>
                <c:pt idx="9898">
                  <c:v>0.99999999999999711</c:v>
                </c:pt>
                <c:pt idx="9899">
                  <c:v>0.99999999999999711</c:v>
                </c:pt>
                <c:pt idx="9900">
                  <c:v>0.99999999999999734</c:v>
                </c:pt>
                <c:pt idx="9901">
                  <c:v>0.99999999999999767</c:v>
                </c:pt>
                <c:pt idx="9902">
                  <c:v>0.99999999999999767</c:v>
                </c:pt>
                <c:pt idx="9903">
                  <c:v>0.99999999999999789</c:v>
                </c:pt>
                <c:pt idx="9904">
                  <c:v>0.99999999999999789</c:v>
                </c:pt>
                <c:pt idx="9905">
                  <c:v>0.99999999999999789</c:v>
                </c:pt>
                <c:pt idx="9906">
                  <c:v>0.999999999999998</c:v>
                </c:pt>
                <c:pt idx="9907">
                  <c:v>0.999999999999998</c:v>
                </c:pt>
                <c:pt idx="9908">
                  <c:v>0.99999999999999822</c:v>
                </c:pt>
                <c:pt idx="9909">
                  <c:v>0.99999999999999822</c:v>
                </c:pt>
                <c:pt idx="9910">
                  <c:v>0.99999999999999845</c:v>
                </c:pt>
                <c:pt idx="9911">
                  <c:v>0.99999999999999845</c:v>
                </c:pt>
                <c:pt idx="9912">
                  <c:v>0.99999999999999845</c:v>
                </c:pt>
                <c:pt idx="9913">
                  <c:v>0.99999999999999845</c:v>
                </c:pt>
                <c:pt idx="9914">
                  <c:v>0.99999999999999856</c:v>
                </c:pt>
                <c:pt idx="9915">
                  <c:v>0.99999999999999856</c:v>
                </c:pt>
                <c:pt idx="9916">
                  <c:v>0.99999999999999867</c:v>
                </c:pt>
                <c:pt idx="9917">
                  <c:v>0.99999999999999867</c:v>
                </c:pt>
                <c:pt idx="9918">
                  <c:v>0.99999999999999878</c:v>
                </c:pt>
                <c:pt idx="9919">
                  <c:v>0.99999999999999878</c:v>
                </c:pt>
                <c:pt idx="9920">
                  <c:v>0.99999999999999878</c:v>
                </c:pt>
                <c:pt idx="9921">
                  <c:v>0.99999999999999878</c:v>
                </c:pt>
                <c:pt idx="9922">
                  <c:v>0.99999999999999878</c:v>
                </c:pt>
                <c:pt idx="9923">
                  <c:v>0.99999999999999878</c:v>
                </c:pt>
                <c:pt idx="9924">
                  <c:v>0.99999999999999878</c:v>
                </c:pt>
                <c:pt idx="9925">
                  <c:v>0.99999999999999878</c:v>
                </c:pt>
                <c:pt idx="9926">
                  <c:v>0.99999999999999889</c:v>
                </c:pt>
                <c:pt idx="9927">
                  <c:v>0.99999999999999889</c:v>
                </c:pt>
                <c:pt idx="9928">
                  <c:v>0.99999999999999889</c:v>
                </c:pt>
                <c:pt idx="9929">
                  <c:v>0.99999999999999889</c:v>
                </c:pt>
                <c:pt idx="9930">
                  <c:v>0.99999999999999889</c:v>
                </c:pt>
                <c:pt idx="9931">
                  <c:v>0.99999999999999889</c:v>
                </c:pt>
                <c:pt idx="9932">
                  <c:v>0.99999999999999889</c:v>
                </c:pt>
                <c:pt idx="9933">
                  <c:v>0.999999999999999</c:v>
                </c:pt>
                <c:pt idx="9934">
                  <c:v>0.99999999999999911</c:v>
                </c:pt>
                <c:pt idx="9935">
                  <c:v>0.99999999999999911</c:v>
                </c:pt>
                <c:pt idx="9936">
                  <c:v>0.99999999999999933</c:v>
                </c:pt>
                <c:pt idx="9937">
                  <c:v>0.99999999999999933</c:v>
                </c:pt>
                <c:pt idx="9938">
                  <c:v>0.99999999999999933</c:v>
                </c:pt>
                <c:pt idx="9939">
                  <c:v>0.99999999999999933</c:v>
                </c:pt>
                <c:pt idx="9940">
                  <c:v>0.99999999999999933</c:v>
                </c:pt>
                <c:pt idx="9941">
                  <c:v>0.99999999999999944</c:v>
                </c:pt>
                <c:pt idx="9942">
                  <c:v>0.99999999999999944</c:v>
                </c:pt>
                <c:pt idx="9943">
                  <c:v>0.99999999999999944</c:v>
                </c:pt>
                <c:pt idx="9944">
                  <c:v>0.99999999999999944</c:v>
                </c:pt>
                <c:pt idx="9945">
                  <c:v>0.99999999999999956</c:v>
                </c:pt>
                <c:pt idx="9946">
                  <c:v>0.99999999999999956</c:v>
                </c:pt>
                <c:pt idx="9947">
                  <c:v>0.99999999999999956</c:v>
                </c:pt>
                <c:pt idx="9948">
                  <c:v>0.99999999999999956</c:v>
                </c:pt>
                <c:pt idx="9949">
                  <c:v>0.99999999999999967</c:v>
                </c:pt>
                <c:pt idx="9950">
                  <c:v>0.99999999999999967</c:v>
                </c:pt>
                <c:pt idx="9951">
                  <c:v>0.99999999999999967</c:v>
                </c:pt>
                <c:pt idx="9952">
                  <c:v>0.99999999999999967</c:v>
                </c:pt>
                <c:pt idx="9953">
                  <c:v>0.99999999999999967</c:v>
                </c:pt>
                <c:pt idx="9954">
                  <c:v>0.99999999999999967</c:v>
                </c:pt>
                <c:pt idx="9955">
                  <c:v>0.99999999999999967</c:v>
                </c:pt>
                <c:pt idx="9956">
                  <c:v>0.99999999999999967</c:v>
                </c:pt>
                <c:pt idx="9957">
                  <c:v>0.99999999999999967</c:v>
                </c:pt>
                <c:pt idx="9958">
                  <c:v>0.99999999999999967</c:v>
                </c:pt>
                <c:pt idx="9959">
                  <c:v>0.99999999999999967</c:v>
                </c:pt>
                <c:pt idx="9960">
                  <c:v>0.99999999999999967</c:v>
                </c:pt>
                <c:pt idx="9961">
                  <c:v>0.99999999999999978</c:v>
                </c:pt>
                <c:pt idx="9962">
                  <c:v>0.99999999999999978</c:v>
                </c:pt>
                <c:pt idx="9963">
                  <c:v>0.99999999999999978</c:v>
                </c:pt>
                <c:pt idx="9964">
                  <c:v>0.99999999999999978</c:v>
                </c:pt>
                <c:pt idx="9965">
                  <c:v>0.99999999999999978</c:v>
                </c:pt>
                <c:pt idx="9966">
                  <c:v>0.99999999999999978</c:v>
                </c:pt>
                <c:pt idx="9967">
                  <c:v>0.99999999999999978</c:v>
                </c:pt>
                <c:pt idx="9968">
                  <c:v>0.99999999999999978</c:v>
                </c:pt>
                <c:pt idx="9969">
                  <c:v>0.99999999999999978</c:v>
                </c:pt>
                <c:pt idx="9970">
                  <c:v>0.99999999999999978</c:v>
                </c:pt>
                <c:pt idx="9971">
                  <c:v>0.99999999999999978</c:v>
                </c:pt>
                <c:pt idx="9972">
                  <c:v>0.99999999999999989</c:v>
                </c:pt>
                <c:pt idx="9973">
                  <c:v>0.99999999999999989</c:v>
                </c:pt>
                <c:pt idx="9974">
                  <c:v>0.99999999999999989</c:v>
                </c:pt>
                <c:pt idx="9975">
                  <c:v>0.99999999999999989</c:v>
                </c:pt>
                <c:pt idx="9976">
                  <c:v>0.99999999999999989</c:v>
                </c:pt>
                <c:pt idx="9977">
                  <c:v>0.99999999999999989</c:v>
                </c:pt>
                <c:pt idx="9978">
                  <c:v>0.99999999999999989</c:v>
                </c:pt>
                <c:pt idx="9979">
                  <c:v>0.99999999999999989</c:v>
                </c:pt>
                <c:pt idx="9980">
                  <c:v>0.99999999999999989</c:v>
                </c:pt>
                <c:pt idx="9981">
                  <c:v>0.99999999999999989</c:v>
                </c:pt>
                <c:pt idx="9982">
                  <c:v>0.99999999999999989</c:v>
                </c:pt>
                <c:pt idx="9983">
                  <c:v>0.99999999999999989</c:v>
                </c:pt>
                <c:pt idx="9984">
                  <c:v>0.99999999999999989</c:v>
                </c:pt>
                <c:pt idx="9985">
                  <c:v>0.99999999999999989</c:v>
                </c:pt>
                <c:pt idx="9986">
                  <c:v>0.99999999999999989</c:v>
                </c:pt>
                <c:pt idx="9987">
                  <c:v>0.99999999999999989</c:v>
                </c:pt>
                <c:pt idx="9988">
                  <c:v>0.99999999999999989</c:v>
                </c:pt>
                <c:pt idx="9989">
                  <c:v>0.99999999999999989</c:v>
                </c:pt>
                <c:pt idx="9990">
                  <c:v>0.99999999999999989</c:v>
                </c:pt>
                <c:pt idx="9991">
                  <c:v>0.99999999999999989</c:v>
                </c:pt>
                <c:pt idx="9992">
                  <c:v>0.99999999999999989</c:v>
                </c:pt>
                <c:pt idx="9993">
                  <c:v>0.99999999999999989</c:v>
                </c:pt>
                <c:pt idx="9994">
                  <c:v>0.99999999999999989</c:v>
                </c:pt>
                <c:pt idx="9995">
                  <c:v>0.99999999999999989</c:v>
                </c:pt>
                <c:pt idx="9996">
                  <c:v>0.99999999999999989</c:v>
                </c:pt>
                <c:pt idx="9997">
                  <c:v>0.99999999999999989</c:v>
                </c:pt>
                <c:pt idx="9998">
                  <c:v>1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FB1-AA4D-8D3A-12CEBB2B5AC3}"/>
            </c:ext>
          </c:extLst>
        </c:ser>
        <c:ser>
          <c:idx val="3"/>
          <c:order val="2"/>
          <c:tx>
            <c:v>Conduit</c:v>
          </c:tx>
          <c:spPr>
            <a:ln w="38100" cap="rnd">
              <a:solidFill>
                <a:srgbClr val="46B1E1"/>
              </a:solidFill>
              <a:round/>
            </a:ln>
            <a:effectLst/>
          </c:spPr>
          <c:marker>
            <c:symbol val="none"/>
          </c:marker>
          <c:xVal>
            <c:numRef>
              <c:f>Conduit!$A$1:$A$10000</c:f>
              <c:numCache>
                <c:formatCode>General</c:formatCode>
                <c:ptCount val="10000"/>
                <c:pt idx="0">
                  <c:v>174.07761021424</c:v>
                </c:pt>
                <c:pt idx="1">
                  <c:v>174.07761021424</c:v>
                </c:pt>
                <c:pt idx="2">
                  <c:v>174.07761021424</c:v>
                </c:pt>
                <c:pt idx="3">
                  <c:v>174.07761021424</c:v>
                </c:pt>
                <c:pt idx="4">
                  <c:v>174.07761021424</c:v>
                </c:pt>
                <c:pt idx="5">
                  <c:v>174.07761021424</c:v>
                </c:pt>
                <c:pt idx="6">
                  <c:v>174.07761021424</c:v>
                </c:pt>
                <c:pt idx="7">
                  <c:v>174.07761021424</c:v>
                </c:pt>
                <c:pt idx="8">
                  <c:v>174.07761021424</c:v>
                </c:pt>
                <c:pt idx="9">
                  <c:v>174.07761021424</c:v>
                </c:pt>
                <c:pt idx="10">
                  <c:v>174.07761021424</c:v>
                </c:pt>
                <c:pt idx="11">
                  <c:v>174.07761021424</c:v>
                </c:pt>
                <c:pt idx="12">
                  <c:v>174.07761021424</c:v>
                </c:pt>
                <c:pt idx="13">
                  <c:v>174.07761021424</c:v>
                </c:pt>
                <c:pt idx="14">
                  <c:v>174.07761021424</c:v>
                </c:pt>
                <c:pt idx="15">
                  <c:v>174.07761021424</c:v>
                </c:pt>
                <c:pt idx="16">
                  <c:v>174.07761021424</c:v>
                </c:pt>
                <c:pt idx="17">
                  <c:v>174.07761021424</c:v>
                </c:pt>
                <c:pt idx="18">
                  <c:v>174.07761021424</c:v>
                </c:pt>
                <c:pt idx="19">
                  <c:v>174.07761021424</c:v>
                </c:pt>
                <c:pt idx="20">
                  <c:v>174.07761021424</c:v>
                </c:pt>
                <c:pt idx="21">
                  <c:v>174.07761021424</c:v>
                </c:pt>
                <c:pt idx="22">
                  <c:v>174.07761021424</c:v>
                </c:pt>
                <c:pt idx="23">
                  <c:v>174.07761021424</c:v>
                </c:pt>
                <c:pt idx="24">
                  <c:v>174.07761021424</c:v>
                </c:pt>
                <c:pt idx="25">
                  <c:v>174.07761021424</c:v>
                </c:pt>
                <c:pt idx="26">
                  <c:v>174.07761021424</c:v>
                </c:pt>
                <c:pt idx="27">
                  <c:v>174.07761021424</c:v>
                </c:pt>
                <c:pt idx="28">
                  <c:v>174.07761021424</c:v>
                </c:pt>
                <c:pt idx="29">
                  <c:v>174.07761021424</c:v>
                </c:pt>
                <c:pt idx="30">
                  <c:v>174.07761021424</c:v>
                </c:pt>
                <c:pt idx="31">
                  <c:v>174.07761021424</c:v>
                </c:pt>
                <c:pt idx="32">
                  <c:v>174.07761021424</c:v>
                </c:pt>
                <c:pt idx="33">
                  <c:v>174.07761021424</c:v>
                </c:pt>
                <c:pt idx="34">
                  <c:v>174.07761021424</c:v>
                </c:pt>
                <c:pt idx="35">
                  <c:v>174.07761021424</c:v>
                </c:pt>
                <c:pt idx="36">
                  <c:v>174.07761021424</c:v>
                </c:pt>
                <c:pt idx="37">
                  <c:v>174.07761021424</c:v>
                </c:pt>
                <c:pt idx="38">
                  <c:v>174.07761021424</c:v>
                </c:pt>
                <c:pt idx="39">
                  <c:v>174.07761021424</c:v>
                </c:pt>
                <c:pt idx="40">
                  <c:v>174.07761021424</c:v>
                </c:pt>
                <c:pt idx="41">
                  <c:v>174.07761021424</c:v>
                </c:pt>
                <c:pt idx="42">
                  <c:v>174.07761021424</c:v>
                </c:pt>
                <c:pt idx="43">
                  <c:v>174.07761021424</c:v>
                </c:pt>
                <c:pt idx="44">
                  <c:v>174.07761021424</c:v>
                </c:pt>
                <c:pt idx="45">
                  <c:v>174.07761021424</c:v>
                </c:pt>
                <c:pt idx="46">
                  <c:v>174.07761021424</c:v>
                </c:pt>
                <c:pt idx="47">
                  <c:v>174.07761021424</c:v>
                </c:pt>
                <c:pt idx="48">
                  <c:v>174.07761021424</c:v>
                </c:pt>
                <c:pt idx="49">
                  <c:v>174.07761021424</c:v>
                </c:pt>
                <c:pt idx="50">
                  <c:v>174.07761021424</c:v>
                </c:pt>
                <c:pt idx="51">
                  <c:v>174.07761021424</c:v>
                </c:pt>
                <c:pt idx="52">
                  <c:v>174.07761021424</c:v>
                </c:pt>
                <c:pt idx="53">
                  <c:v>174.07761021424</c:v>
                </c:pt>
                <c:pt idx="54">
                  <c:v>174.07761021424</c:v>
                </c:pt>
                <c:pt idx="55">
                  <c:v>174.07761021424</c:v>
                </c:pt>
                <c:pt idx="56">
                  <c:v>174.07761021424</c:v>
                </c:pt>
                <c:pt idx="57">
                  <c:v>174.07761021424</c:v>
                </c:pt>
                <c:pt idx="58">
                  <c:v>174.07761021424</c:v>
                </c:pt>
                <c:pt idx="59">
                  <c:v>174.07761021424</c:v>
                </c:pt>
                <c:pt idx="60">
                  <c:v>174.07761021424</c:v>
                </c:pt>
                <c:pt idx="61">
                  <c:v>174.07761021424</c:v>
                </c:pt>
                <c:pt idx="62">
                  <c:v>174.07761021424</c:v>
                </c:pt>
                <c:pt idx="63">
                  <c:v>174.07761021424</c:v>
                </c:pt>
                <c:pt idx="64">
                  <c:v>174.07761021424</c:v>
                </c:pt>
                <c:pt idx="65">
                  <c:v>174.07761021424</c:v>
                </c:pt>
                <c:pt idx="66">
                  <c:v>174.07761021424</c:v>
                </c:pt>
                <c:pt idx="67">
                  <c:v>174.07761021424</c:v>
                </c:pt>
                <c:pt idx="68">
                  <c:v>174.07761021424</c:v>
                </c:pt>
                <c:pt idx="69">
                  <c:v>174.07761021424</c:v>
                </c:pt>
                <c:pt idx="70">
                  <c:v>174.07761021424</c:v>
                </c:pt>
                <c:pt idx="71">
                  <c:v>174.07761021424</c:v>
                </c:pt>
                <c:pt idx="72">
                  <c:v>174.07761021424</c:v>
                </c:pt>
                <c:pt idx="73">
                  <c:v>174.07761021424</c:v>
                </c:pt>
                <c:pt idx="74">
                  <c:v>174.07761021424</c:v>
                </c:pt>
                <c:pt idx="75">
                  <c:v>174.07761021424</c:v>
                </c:pt>
                <c:pt idx="76">
                  <c:v>174.07761021424</c:v>
                </c:pt>
                <c:pt idx="77">
                  <c:v>174.07761021424</c:v>
                </c:pt>
                <c:pt idx="78">
                  <c:v>174.07761021424</c:v>
                </c:pt>
                <c:pt idx="79">
                  <c:v>174.07761021424</c:v>
                </c:pt>
                <c:pt idx="80">
                  <c:v>174.07761021424</c:v>
                </c:pt>
                <c:pt idx="81">
                  <c:v>174.07761021424</c:v>
                </c:pt>
                <c:pt idx="82">
                  <c:v>174.07761021424</c:v>
                </c:pt>
                <c:pt idx="83">
                  <c:v>174.07761021424</c:v>
                </c:pt>
                <c:pt idx="84">
                  <c:v>174.07761021424</c:v>
                </c:pt>
                <c:pt idx="85">
                  <c:v>174.07761021424</c:v>
                </c:pt>
                <c:pt idx="86">
                  <c:v>174.07761021424</c:v>
                </c:pt>
                <c:pt idx="87">
                  <c:v>174.07761021424</c:v>
                </c:pt>
                <c:pt idx="88">
                  <c:v>174.07761021424</c:v>
                </c:pt>
                <c:pt idx="89">
                  <c:v>174.07761021424</c:v>
                </c:pt>
                <c:pt idx="90">
                  <c:v>174.07761021424</c:v>
                </c:pt>
                <c:pt idx="91">
                  <c:v>174.07761021424</c:v>
                </c:pt>
                <c:pt idx="92">
                  <c:v>174.07761021424</c:v>
                </c:pt>
                <c:pt idx="93">
                  <c:v>174.07761021424</c:v>
                </c:pt>
                <c:pt idx="94">
                  <c:v>174.07761021424</c:v>
                </c:pt>
                <c:pt idx="95">
                  <c:v>174.07761021424</c:v>
                </c:pt>
                <c:pt idx="96">
                  <c:v>174.07761021424</c:v>
                </c:pt>
                <c:pt idx="97">
                  <c:v>174.07761021424</c:v>
                </c:pt>
                <c:pt idx="98">
                  <c:v>174.07761021424</c:v>
                </c:pt>
                <c:pt idx="99">
                  <c:v>174.07761021424</c:v>
                </c:pt>
                <c:pt idx="100">
                  <c:v>174.07761021424</c:v>
                </c:pt>
                <c:pt idx="101">
                  <c:v>174.07761021424</c:v>
                </c:pt>
                <c:pt idx="102">
                  <c:v>174.07761021424</c:v>
                </c:pt>
                <c:pt idx="103">
                  <c:v>174.07761021424</c:v>
                </c:pt>
                <c:pt idx="104">
                  <c:v>174.07761021424</c:v>
                </c:pt>
                <c:pt idx="105">
                  <c:v>174.07761021424</c:v>
                </c:pt>
                <c:pt idx="106">
                  <c:v>174.07761021424</c:v>
                </c:pt>
                <c:pt idx="107">
                  <c:v>174.07761021424</c:v>
                </c:pt>
                <c:pt idx="108">
                  <c:v>174.07761021424</c:v>
                </c:pt>
                <c:pt idx="109">
                  <c:v>174.07761021424</c:v>
                </c:pt>
                <c:pt idx="110">
                  <c:v>174.07761021424</c:v>
                </c:pt>
                <c:pt idx="111">
                  <c:v>174.07761021424</c:v>
                </c:pt>
                <c:pt idx="112">
                  <c:v>174.07761021424</c:v>
                </c:pt>
                <c:pt idx="113">
                  <c:v>174.07761021424</c:v>
                </c:pt>
                <c:pt idx="114">
                  <c:v>174.07761021424</c:v>
                </c:pt>
                <c:pt idx="115">
                  <c:v>174.07761021424</c:v>
                </c:pt>
                <c:pt idx="116">
                  <c:v>174.07761021424</c:v>
                </c:pt>
                <c:pt idx="117">
                  <c:v>174.07761021424</c:v>
                </c:pt>
                <c:pt idx="118">
                  <c:v>174.07761021424</c:v>
                </c:pt>
                <c:pt idx="119">
                  <c:v>174.07761021424</c:v>
                </c:pt>
                <c:pt idx="120">
                  <c:v>174.07761021424</c:v>
                </c:pt>
                <c:pt idx="121">
                  <c:v>174.07761021424</c:v>
                </c:pt>
                <c:pt idx="122">
                  <c:v>174.07761021424</c:v>
                </c:pt>
                <c:pt idx="123">
                  <c:v>174.07761021424</c:v>
                </c:pt>
                <c:pt idx="124">
                  <c:v>174.07761021424</c:v>
                </c:pt>
                <c:pt idx="125">
                  <c:v>174.07761021424</c:v>
                </c:pt>
                <c:pt idx="126">
                  <c:v>174.07761021424</c:v>
                </c:pt>
                <c:pt idx="127">
                  <c:v>174.07761021424</c:v>
                </c:pt>
                <c:pt idx="128">
                  <c:v>174.07761021424</c:v>
                </c:pt>
                <c:pt idx="129">
                  <c:v>174.07761021424</c:v>
                </c:pt>
                <c:pt idx="130">
                  <c:v>174.07761021424</c:v>
                </c:pt>
                <c:pt idx="131">
                  <c:v>174.07761021424</c:v>
                </c:pt>
                <c:pt idx="132">
                  <c:v>174.07761021424</c:v>
                </c:pt>
                <c:pt idx="133">
                  <c:v>174.07761021424</c:v>
                </c:pt>
                <c:pt idx="134">
                  <c:v>174.07761021424</c:v>
                </c:pt>
                <c:pt idx="135">
                  <c:v>174.07761021424</c:v>
                </c:pt>
                <c:pt idx="136">
                  <c:v>174.07761021424</c:v>
                </c:pt>
                <c:pt idx="137">
                  <c:v>174.07761021424</c:v>
                </c:pt>
                <c:pt idx="138">
                  <c:v>174.07761021424</c:v>
                </c:pt>
                <c:pt idx="139">
                  <c:v>174.07761021424</c:v>
                </c:pt>
                <c:pt idx="140">
                  <c:v>174.07761021424</c:v>
                </c:pt>
                <c:pt idx="141">
                  <c:v>174.07761021424</c:v>
                </c:pt>
                <c:pt idx="142">
                  <c:v>174.07761021424</c:v>
                </c:pt>
                <c:pt idx="143">
                  <c:v>174.07761021424</c:v>
                </c:pt>
                <c:pt idx="144">
                  <c:v>174.07761021424</c:v>
                </c:pt>
                <c:pt idx="145">
                  <c:v>174.07761021424</c:v>
                </c:pt>
                <c:pt idx="146">
                  <c:v>174.07761021424</c:v>
                </c:pt>
                <c:pt idx="147">
                  <c:v>174.077610214473</c:v>
                </c:pt>
                <c:pt idx="148">
                  <c:v>174.077610214473</c:v>
                </c:pt>
                <c:pt idx="149">
                  <c:v>174.077610214473</c:v>
                </c:pt>
                <c:pt idx="150">
                  <c:v>174.077610214473</c:v>
                </c:pt>
                <c:pt idx="151">
                  <c:v>174.077610214473</c:v>
                </c:pt>
                <c:pt idx="152">
                  <c:v>174.077610214473</c:v>
                </c:pt>
                <c:pt idx="153">
                  <c:v>174.077610214473</c:v>
                </c:pt>
                <c:pt idx="154">
                  <c:v>174.077610214473</c:v>
                </c:pt>
                <c:pt idx="155">
                  <c:v>174.077610214473</c:v>
                </c:pt>
                <c:pt idx="156">
                  <c:v>174.077610214473</c:v>
                </c:pt>
                <c:pt idx="157">
                  <c:v>174.077610214473</c:v>
                </c:pt>
                <c:pt idx="158">
                  <c:v>174.077610214473</c:v>
                </c:pt>
                <c:pt idx="159">
                  <c:v>174.077610214473</c:v>
                </c:pt>
                <c:pt idx="160">
                  <c:v>174.077610214473</c:v>
                </c:pt>
                <c:pt idx="161">
                  <c:v>174.077610214473</c:v>
                </c:pt>
                <c:pt idx="162">
                  <c:v>174.077610214473</c:v>
                </c:pt>
                <c:pt idx="163">
                  <c:v>174.077610214473</c:v>
                </c:pt>
                <c:pt idx="164">
                  <c:v>174.077610214473</c:v>
                </c:pt>
                <c:pt idx="165">
                  <c:v>174.077610214473</c:v>
                </c:pt>
                <c:pt idx="166">
                  <c:v>174.077610214473</c:v>
                </c:pt>
                <c:pt idx="167">
                  <c:v>174.077610214473</c:v>
                </c:pt>
                <c:pt idx="168">
                  <c:v>174.077610214473</c:v>
                </c:pt>
                <c:pt idx="169">
                  <c:v>174.077610214473</c:v>
                </c:pt>
                <c:pt idx="170">
                  <c:v>174.077610214473</c:v>
                </c:pt>
                <c:pt idx="171">
                  <c:v>174.077610214473</c:v>
                </c:pt>
                <c:pt idx="172">
                  <c:v>174.077610214473</c:v>
                </c:pt>
                <c:pt idx="173">
                  <c:v>174.077610214473</c:v>
                </c:pt>
                <c:pt idx="174">
                  <c:v>174.077610214473</c:v>
                </c:pt>
                <c:pt idx="175">
                  <c:v>174.077610214473</c:v>
                </c:pt>
                <c:pt idx="176">
                  <c:v>174.077610214473</c:v>
                </c:pt>
                <c:pt idx="177">
                  <c:v>174.077610214473</c:v>
                </c:pt>
                <c:pt idx="178">
                  <c:v>174.077610214473</c:v>
                </c:pt>
                <c:pt idx="179">
                  <c:v>174.077610214473</c:v>
                </c:pt>
                <c:pt idx="180">
                  <c:v>174.077610214473</c:v>
                </c:pt>
                <c:pt idx="181">
                  <c:v>174.077610214473</c:v>
                </c:pt>
                <c:pt idx="182">
                  <c:v>174.077610214473</c:v>
                </c:pt>
                <c:pt idx="183">
                  <c:v>174.077610214473</c:v>
                </c:pt>
                <c:pt idx="184">
                  <c:v>174.077610214473</c:v>
                </c:pt>
                <c:pt idx="185">
                  <c:v>174.077610214473</c:v>
                </c:pt>
                <c:pt idx="186">
                  <c:v>174.077610214473</c:v>
                </c:pt>
                <c:pt idx="187">
                  <c:v>174.077610214473</c:v>
                </c:pt>
                <c:pt idx="188">
                  <c:v>174.077610214473</c:v>
                </c:pt>
                <c:pt idx="189">
                  <c:v>174.077610214473</c:v>
                </c:pt>
                <c:pt idx="190">
                  <c:v>174.077610214473</c:v>
                </c:pt>
                <c:pt idx="191">
                  <c:v>174.077610214473</c:v>
                </c:pt>
                <c:pt idx="192">
                  <c:v>174.07761021453101</c:v>
                </c:pt>
                <c:pt idx="193">
                  <c:v>174.07761021453101</c:v>
                </c:pt>
                <c:pt idx="194">
                  <c:v>174.07761021453101</c:v>
                </c:pt>
                <c:pt idx="195">
                  <c:v>174.07761021453101</c:v>
                </c:pt>
                <c:pt idx="196">
                  <c:v>174.07761021453101</c:v>
                </c:pt>
                <c:pt idx="197">
                  <c:v>174.07761021453101</c:v>
                </c:pt>
                <c:pt idx="198">
                  <c:v>174.07761021453101</c:v>
                </c:pt>
                <c:pt idx="199">
                  <c:v>174.07761021453101</c:v>
                </c:pt>
                <c:pt idx="200">
                  <c:v>174.07761021453101</c:v>
                </c:pt>
                <c:pt idx="201">
                  <c:v>174.07761021453101</c:v>
                </c:pt>
                <c:pt idx="202">
                  <c:v>174.07761021453101</c:v>
                </c:pt>
                <c:pt idx="203">
                  <c:v>174.07761021454601</c:v>
                </c:pt>
                <c:pt idx="204">
                  <c:v>174.07761021454601</c:v>
                </c:pt>
                <c:pt idx="205">
                  <c:v>174.07761021454601</c:v>
                </c:pt>
                <c:pt idx="206">
                  <c:v>174.07761021455099</c:v>
                </c:pt>
                <c:pt idx="207">
                  <c:v>174.07761021455099</c:v>
                </c:pt>
                <c:pt idx="208">
                  <c:v>174.07761021455099</c:v>
                </c:pt>
                <c:pt idx="209">
                  <c:v>174.07761021455099</c:v>
                </c:pt>
                <c:pt idx="210">
                  <c:v>174.07761021455099</c:v>
                </c:pt>
                <c:pt idx="211">
                  <c:v>174.07761021456099</c:v>
                </c:pt>
                <c:pt idx="212">
                  <c:v>174.07761021456099</c:v>
                </c:pt>
                <c:pt idx="213">
                  <c:v>174.07761021456099</c:v>
                </c:pt>
                <c:pt idx="214">
                  <c:v>174.07761021456099</c:v>
                </c:pt>
                <c:pt idx="215">
                  <c:v>174.07761021459001</c:v>
                </c:pt>
                <c:pt idx="216">
                  <c:v>174.07761021459001</c:v>
                </c:pt>
                <c:pt idx="217">
                  <c:v>174.07761021459001</c:v>
                </c:pt>
                <c:pt idx="218">
                  <c:v>174.07761021459001</c:v>
                </c:pt>
                <c:pt idx="219">
                  <c:v>174.07761021459001</c:v>
                </c:pt>
                <c:pt idx="220">
                  <c:v>174.07761021459001</c:v>
                </c:pt>
                <c:pt idx="221">
                  <c:v>174.07761021459001</c:v>
                </c:pt>
                <c:pt idx="222">
                  <c:v>174.07761021459001</c:v>
                </c:pt>
                <c:pt idx="223">
                  <c:v>174.07761021459001</c:v>
                </c:pt>
                <c:pt idx="224">
                  <c:v>174.07761021459001</c:v>
                </c:pt>
                <c:pt idx="225">
                  <c:v>174.07761021459001</c:v>
                </c:pt>
                <c:pt idx="226">
                  <c:v>174.07761021459001</c:v>
                </c:pt>
                <c:pt idx="227">
                  <c:v>174.07761021459001</c:v>
                </c:pt>
                <c:pt idx="228">
                  <c:v>174.07761021459001</c:v>
                </c:pt>
                <c:pt idx="229">
                  <c:v>174.07761021459001</c:v>
                </c:pt>
                <c:pt idx="230">
                  <c:v>174.07761021459001</c:v>
                </c:pt>
                <c:pt idx="231">
                  <c:v>174.07761021459001</c:v>
                </c:pt>
                <c:pt idx="232">
                  <c:v>174.07761021459001</c:v>
                </c:pt>
                <c:pt idx="233">
                  <c:v>174.077610214706</c:v>
                </c:pt>
                <c:pt idx="234">
                  <c:v>174.077610214706</c:v>
                </c:pt>
                <c:pt idx="235">
                  <c:v>174.077610214706</c:v>
                </c:pt>
                <c:pt idx="236">
                  <c:v>174.077610214706</c:v>
                </c:pt>
                <c:pt idx="237">
                  <c:v>174.077610214706</c:v>
                </c:pt>
                <c:pt idx="238">
                  <c:v>174.077610214706</c:v>
                </c:pt>
                <c:pt idx="239">
                  <c:v>174.077610214706</c:v>
                </c:pt>
                <c:pt idx="240">
                  <c:v>174.077610214706</c:v>
                </c:pt>
                <c:pt idx="241">
                  <c:v>174.077610214706</c:v>
                </c:pt>
                <c:pt idx="242">
                  <c:v>174.077610214706</c:v>
                </c:pt>
                <c:pt idx="243">
                  <c:v>174.077610214706</c:v>
                </c:pt>
                <c:pt idx="244">
                  <c:v>174.077610214706</c:v>
                </c:pt>
                <c:pt idx="245">
                  <c:v>174.077610214706</c:v>
                </c:pt>
                <c:pt idx="246">
                  <c:v>174.077610214706</c:v>
                </c:pt>
                <c:pt idx="247">
                  <c:v>174.077610214706</c:v>
                </c:pt>
                <c:pt idx="248">
                  <c:v>174.077610214706</c:v>
                </c:pt>
                <c:pt idx="249">
                  <c:v>174.077610214706</c:v>
                </c:pt>
                <c:pt idx="250">
                  <c:v>174.077610214706</c:v>
                </c:pt>
                <c:pt idx="251">
                  <c:v>174.077610214706</c:v>
                </c:pt>
                <c:pt idx="252">
                  <c:v>174.077610214706</c:v>
                </c:pt>
                <c:pt idx="253">
                  <c:v>174.077610214706</c:v>
                </c:pt>
                <c:pt idx="254">
                  <c:v>174.077610214706</c:v>
                </c:pt>
                <c:pt idx="255">
                  <c:v>174.077610214706</c:v>
                </c:pt>
                <c:pt idx="256">
                  <c:v>174.077610214706</c:v>
                </c:pt>
                <c:pt idx="257">
                  <c:v>174.077610214706</c:v>
                </c:pt>
                <c:pt idx="258">
                  <c:v>174.077610214706</c:v>
                </c:pt>
                <c:pt idx="259">
                  <c:v>174.077610214706</c:v>
                </c:pt>
                <c:pt idx="260">
                  <c:v>174.077610214706</c:v>
                </c:pt>
                <c:pt idx="261">
                  <c:v>174.077610214706</c:v>
                </c:pt>
                <c:pt idx="262">
                  <c:v>174.077610214706</c:v>
                </c:pt>
                <c:pt idx="263">
                  <c:v>174.077610214706</c:v>
                </c:pt>
                <c:pt idx="264">
                  <c:v>174.077610214706</c:v>
                </c:pt>
                <c:pt idx="265">
                  <c:v>174.077610214706</c:v>
                </c:pt>
                <c:pt idx="266">
                  <c:v>174.077610214706</c:v>
                </c:pt>
                <c:pt idx="267">
                  <c:v>174.077610214706</c:v>
                </c:pt>
                <c:pt idx="268">
                  <c:v>174.077610214706</c:v>
                </c:pt>
                <c:pt idx="269">
                  <c:v>174.077610214706</c:v>
                </c:pt>
                <c:pt idx="270">
                  <c:v>174.077610214706</c:v>
                </c:pt>
                <c:pt idx="271">
                  <c:v>174.077610214706</c:v>
                </c:pt>
                <c:pt idx="272">
                  <c:v>174.077610214706</c:v>
                </c:pt>
                <c:pt idx="273">
                  <c:v>174.077610214706</c:v>
                </c:pt>
                <c:pt idx="274">
                  <c:v>174.077610214706</c:v>
                </c:pt>
                <c:pt idx="275">
                  <c:v>174.077610214706</c:v>
                </c:pt>
                <c:pt idx="276">
                  <c:v>174.077610214706</c:v>
                </c:pt>
                <c:pt idx="277">
                  <c:v>174.077610214706</c:v>
                </c:pt>
                <c:pt idx="278">
                  <c:v>174.077610214706</c:v>
                </c:pt>
                <c:pt idx="279">
                  <c:v>174.077610214706</c:v>
                </c:pt>
                <c:pt idx="280">
                  <c:v>174.077610214706</c:v>
                </c:pt>
                <c:pt idx="281">
                  <c:v>174.077610214706</c:v>
                </c:pt>
                <c:pt idx="282">
                  <c:v>174.077610214706</c:v>
                </c:pt>
                <c:pt idx="283">
                  <c:v>174.077610214706</c:v>
                </c:pt>
                <c:pt idx="284">
                  <c:v>174.077610214706</c:v>
                </c:pt>
                <c:pt idx="285">
                  <c:v>174.077610214706</c:v>
                </c:pt>
                <c:pt idx="286">
                  <c:v>174.077610214706</c:v>
                </c:pt>
                <c:pt idx="287">
                  <c:v>174.077610214706</c:v>
                </c:pt>
                <c:pt idx="288">
                  <c:v>174.077610214706</c:v>
                </c:pt>
                <c:pt idx="289">
                  <c:v>174.077610214706</c:v>
                </c:pt>
                <c:pt idx="290">
                  <c:v>174.077610214706</c:v>
                </c:pt>
                <c:pt idx="291">
                  <c:v>174.077610214706</c:v>
                </c:pt>
                <c:pt idx="292">
                  <c:v>174.077610214706</c:v>
                </c:pt>
                <c:pt idx="293">
                  <c:v>174.077610214706</c:v>
                </c:pt>
                <c:pt idx="294">
                  <c:v>174.077610214706</c:v>
                </c:pt>
                <c:pt idx="295">
                  <c:v>174.077610214706</c:v>
                </c:pt>
                <c:pt idx="296">
                  <c:v>174.077610214706</c:v>
                </c:pt>
                <c:pt idx="297">
                  <c:v>174.077610214706</c:v>
                </c:pt>
                <c:pt idx="298">
                  <c:v>174.077610214706</c:v>
                </c:pt>
                <c:pt idx="299">
                  <c:v>174.077610214706</c:v>
                </c:pt>
                <c:pt idx="300">
                  <c:v>174.077610214706</c:v>
                </c:pt>
                <c:pt idx="301">
                  <c:v>174.077610214706</c:v>
                </c:pt>
                <c:pt idx="302">
                  <c:v>174.077610214706</c:v>
                </c:pt>
                <c:pt idx="303">
                  <c:v>174.077610214706</c:v>
                </c:pt>
                <c:pt idx="304">
                  <c:v>174.077610214706</c:v>
                </c:pt>
                <c:pt idx="305">
                  <c:v>174.077610214706</c:v>
                </c:pt>
                <c:pt idx="306">
                  <c:v>174.077610215172</c:v>
                </c:pt>
                <c:pt idx="307">
                  <c:v>174.077610215172</c:v>
                </c:pt>
                <c:pt idx="308">
                  <c:v>174.077610215172</c:v>
                </c:pt>
                <c:pt idx="309">
                  <c:v>174.077610215172</c:v>
                </c:pt>
                <c:pt idx="310">
                  <c:v>174.077610215172</c:v>
                </c:pt>
                <c:pt idx="311">
                  <c:v>174.077610215172</c:v>
                </c:pt>
                <c:pt idx="312">
                  <c:v>174.077610215172</c:v>
                </c:pt>
                <c:pt idx="313">
                  <c:v>174.077610215172</c:v>
                </c:pt>
                <c:pt idx="314">
                  <c:v>174.077610215172</c:v>
                </c:pt>
                <c:pt idx="315">
                  <c:v>174.077610215172</c:v>
                </c:pt>
                <c:pt idx="316">
                  <c:v>174.077610215172</c:v>
                </c:pt>
                <c:pt idx="317">
                  <c:v>174.077610215172</c:v>
                </c:pt>
                <c:pt idx="318">
                  <c:v>174.077610215172</c:v>
                </c:pt>
                <c:pt idx="319">
                  <c:v>174.077610215172</c:v>
                </c:pt>
                <c:pt idx="320">
                  <c:v>174.077610215172</c:v>
                </c:pt>
                <c:pt idx="321">
                  <c:v>174.077610215172</c:v>
                </c:pt>
                <c:pt idx="322">
                  <c:v>174.077610215172</c:v>
                </c:pt>
                <c:pt idx="323">
                  <c:v>174.077610215172</c:v>
                </c:pt>
                <c:pt idx="324">
                  <c:v>174.077610215172</c:v>
                </c:pt>
                <c:pt idx="325">
                  <c:v>174.077610215172</c:v>
                </c:pt>
                <c:pt idx="326">
                  <c:v>174.077610215172</c:v>
                </c:pt>
                <c:pt idx="327">
                  <c:v>174.077610215172</c:v>
                </c:pt>
                <c:pt idx="328">
                  <c:v>174.077610215172</c:v>
                </c:pt>
                <c:pt idx="329">
                  <c:v>174.077610215172</c:v>
                </c:pt>
                <c:pt idx="330">
                  <c:v>174.077610215172</c:v>
                </c:pt>
                <c:pt idx="331">
                  <c:v>174.077610215172</c:v>
                </c:pt>
                <c:pt idx="332">
                  <c:v>174.077610215172</c:v>
                </c:pt>
                <c:pt idx="333">
                  <c:v>174.077610215172</c:v>
                </c:pt>
                <c:pt idx="334">
                  <c:v>174.077610215172</c:v>
                </c:pt>
                <c:pt idx="335">
                  <c:v>174.077610215172</c:v>
                </c:pt>
                <c:pt idx="336">
                  <c:v>174.077610215172</c:v>
                </c:pt>
                <c:pt idx="337">
                  <c:v>174.077610215172</c:v>
                </c:pt>
                <c:pt idx="338">
                  <c:v>174.077610215172</c:v>
                </c:pt>
                <c:pt idx="339">
                  <c:v>174.077610215172</c:v>
                </c:pt>
                <c:pt idx="340">
                  <c:v>174.077610215172</c:v>
                </c:pt>
                <c:pt idx="341">
                  <c:v>174.077610215172</c:v>
                </c:pt>
                <c:pt idx="342">
                  <c:v>174.077610215172</c:v>
                </c:pt>
                <c:pt idx="343">
                  <c:v>174.077610215172</c:v>
                </c:pt>
                <c:pt idx="344">
                  <c:v>174.077610215172</c:v>
                </c:pt>
                <c:pt idx="345">
                  <c:v>174.077610215172</c:v>
                </c:pt>
                <c:pt idx="346">
                  <c:v>174.077610215172</c:v>
                </c:pt>
                <c:pt idx="347">
                  <c:v>174.077610215172</c:v>
                </c:pt>
                <c:pt idx="348">
                  <c:v>174.077610215172</c:v>
                </c:pt>
                <c:pt idx="349">
                  <c:v>174.077610215172</c:v>
                </c:pt>
                <c:pt idx="350">
                  <c:v>174.077610215172</c:v>
                </c:pt>
                <c:pt idx="351">
                  <c:v>174.077610215172</c:v>
                </c:pt>
                <c:pt idx="352">
                  <c:v>174.077610215172</c:v>
                </c:pt>
                <c:pt idx="353">
                  <c:v>174.077610215172</c:v>
                </c:pt>
                <c:pt idx="354">
                  <c:v>174.077610215172</c:v>
                </c:pt>
                <c:pt idx="355">
                  <c:v>174.077610215172</c:v>
                </c:pt>
                <c:pt idx="356">
                  <c:v>174.077610215172</c:v>
                </c:pt>
                <c:pt idx="357">
                  <c:v>174.077610215172</c:v>
                </c:pt>
                <c:pt idx="358">
                  <c:v>174.077610215172</c:v>
                </c:pt>
                <c:pt idx="359">
                  <c:v>174.077610215172</c:v>
                </c:pt>
                <c:pt idx="360">
                  <c:v>174.077610215172</c:v>
                </c:pt>
                <c:pt idx="361">
                  <c:v>174.077610215172</c:v>
                </c:pt>
                <c:pt idx="362">
                  <c:v>174.077610215172</c:v>
                </c:pt>
                <c:pt idx="363">
                  <c:v>174.077610215172</c:v>
                </c:pt>
                <c:pt idx="364">
                  <c:v>174.077610215172</c:v>
                </c:pt>
                <c:pt idx="365">
                  <c:v>174.077610215172</c:v>
                </c:pt>
                <c:pt idx="366">
                  <c:v>174.077610215172</c:v>
                </c:pt>
                <c:pt idx="367">
                  <c:v>174.077610215172</c:v>
                </c:pt>
                <c:pt idx="368">
                  <c:v>174.077610215172</c:v>
                </c:pt>
                <c:pt idx="369">
                  <c:v>174.077610215172</c:v>
                </c:pt>
                <c:pt idx="370">
                  <c:v>174.077610215172</c:v>
                </c:pt>
                <c:pt idx="371">
                  <c:v>174.077610215172</c:v>
                </c:pt>
                <c:pt idx="372">
                  <c:v>174.077610215172</c:v>
                </c:pt>
                <c:pt idx="373">
                  <c:v>174.077610215172</c:v>
                </c:pt>
                <c:pt idx="374">
                  <c:v>174.077610215172</c:v>
                </c:pt>
                <c:pt idx="375">
                  <c:v>174.077610215172</c:v>
                </c:pt>
                <c:pt idx="376">
                  <c:v>174.077610215172</c:v>
                </c:pt>
                <c:pt idx="377">
                  <c:v>174.077610215172</c:v>
                </c:pt>
                <c:pt idx="378">
                  <c:v>174.077610215172</c:v>
                </c:pt>
                <c:pt idx="379">
                  <c:v>174.077610215172</c:v>
                </c:pt>
                <c:pt idx="380">
                  <c:v>174.077610215172</c:v>
                </c:pt>
                <c:pt idx="381">
                  <c:v>174.077610215172</c:v>
                </c:pt>
                <c:pt idx="382">
                  <c:v>174.077610215172</c:v>
                </c:pt>
                <c:pt idx="383">
                  <c:v>174.077610215172</c:v>
                </c:pt>
                <c:pt idx="384">
                  <c:v>174.077610215172</c:v>
                </c:pt>
                <c:pt idx="385">
                  <c:v>174.077610215172</c:v>
                </c:pt>
                <c:pt idx="386">
                  <c:v>174.077610215172</c:v>
                </c:pt>
                <c:pt idx="387">
                  <c:v>174.077610215172</c:v>
                </c:pt>
                <c:pt idx="388">
                  <c:v>174.077610215172</c:v>
                </c:pt>
                <c:pt idx="389">
                  <c:v>174.077610215172</c:v>
                </c:pt>
                <c:pt idx="390">
                  <c:v>174.077610215172</c:v>
                </c:pt>
                <c:pt idx="391">
                  <c:v>174.077610215172</c:v>
                </c:pt>
                <c:pt idx="392">
                  <c:v>174.077610215172</c:v>
                </c:pt>
                <c:pt idx="393">
                  <c:v>174.077610215172</c:v>
                </c:pt>
                <c:pt idx="394">
                  <c:v>174.077610215172</c:v>
                </c:pt>
                <c:pt idx="395">
                  <c:v>174.077610215172</c:v>
                </c:pt>
                <c:pt idx="396">
                  <c:v>174.077610215172</c:v>
                </c:pt>
                <c:pt idx="397">
                  <c:v>174.077610215172</c:v>
                </c:pt>
                <c:pt idx="398">
                  <c:v>174.077610215172</c:v>
                </c:pt>
                <c:pt idx="399">
                  <c:v>174.077610215172</c:v>
                </c:pt>
                <c:pt idx="400">
                  <c:v>174.077610215172</c:v>
                </c:pt>
                <c:pt idx="401">
                  <c:v>174.077610215172</c:v>
                </c:pt>
                <c:pt idx="402">
                  <c:v>174.077610215172</c:v>
                </c:pt>
                <c:pt idx="403">
                  <c:v>174.077610215172</c:v>
                </c:pt>
                <c:pt idx="404">
                  <c:v>174.077610215172</c:v>
                </c:pt>
                <c:pt idx="405">
                  <c:v>174.077610215172</c:v>
                </c:pt>
                <c:pt idx="406">
                  <c:v>174.077610215172</c:v>
                </c:pt>
                <c:pt idx="407">
                  <c:v>174.077610215172</c:v>
                </c:pt>
                <c:pt idx="408">
                  <c:v>174.077610215172</c:v>
                </c:pt>
                <c:pt idx="409">
                  <c:v>174.077610215172</c:v>
                </c:pt>
                <c:pt idx="410">
                  <c:v>174.077610215172</c:v>
                </c:pt>
                <c:pt idx="411">
                  <c:v>174.077610215172</c:v>
                </c:pt>
                <c:pt idx="412">
                  <c:v>174.077610215172</c:v>
                </c:pt>
                <c:pt idx="413">
                  <c:v>174.077610215172</c:v>
                </c:pt>
                <c:pt idx="414">
                  <c:v>174.077610215172</c:v>
                </c:pt>
                <c:pt idx="415">
                  <c:v>174.077610215172</c:v>
                </c:pt>
                <c:pt idx="416">
                  <c:v>174.077610215172</c:v>
                </c:pt>
                <c:pt idx="417">
                  <c:v>174.077610215172</c:v>
                </c:pt>
                <c:pt idx="418">
                  <c:v>174.077610215172</c:v>
                </c:pt>
                <c:pt idx="419">
                  <c:v>174.077610215172</c:v>
                </c:pt>
                <c:pt idx="420">
                  <c:v>174.077610215172</c:v>
                </c:pt>
                <c:pt idx="421">
                  <c:v>174.077610215172</c:v>
                </c:pt>
                <c:pt idx="422">
                  <c:v>174.077610215172</c:v>
                </c:pt>
                <c:pt idx="423">
                  <c:v>174.077610215172</c:v>
                </c:pt>
                <c:pt idx="424">
                  <c:v>174.077610215172</c:v>
                </c:pt>
                <c:pt idx="425">
                  <c:v>174.077610215172</c:v>
                </c:pt>
                <c:pt idx="426">
                  <c:v>174.077610215172</c:v>
                </c:pt>
                <c:pt idx="427">
                  <c:v>174.077610215172</c:v>
                </c:pt>
                <c:pt idx="428">
                  <c:v>174.077610215172</c:v>
                </c:pt>
                <c:pt idx="429">
                  <c:v>174.077610215172</c:v>
                </c:pt>
                <c:pt idx="430">
                  <c:v>174.077610215172</c:v>
                </c:pt>
                <c:pt idx="431">
                  <c:v>174.077610215172</c:v>
                </c:pt>
                <c:pt idx="432">
                  <c:v>174.077610215172</c:v>
                </c:pt>
                <c:pt idx="433">
                  <c:v>174.077610215172</c:v>
                </c:pt>
                <c:pt idx="434">
                  <c:v>174.077610215172</c:v>
                </c:pt>
                <c:pt idx="435">
                  <c:v>174.077610215172</c:v>
                </c:pt>
                <c:pt idx="436">
                  <c:v>174.077610215172</c:v>
                </c:pt>
                <c:pt idx="437">
                  <c:v>174.077610215172</c:v>
                </c:pt>
                <c:pt idx="438">
                  <c:v>174.077610215172</c:v>
                </c:pt>
                <c:pt idx="439">
                  <c:v>174.077610215172</c:v>
                </c:pt>
                <c:pt idx="440">
                  <c:v>174.077610215172</c:v>
                </c:pt>
                <c:pt idx="441">
                  <c:v>174.077610215172</c:v>
                </c:pt>
                <c:pt idx="442">
                  <c:v>174.077610215172</c:v>
                </c:pt>
                <c:pt idx="443">
                  <c:v>174.077610215172</c:v>
                </c:pt>
                <c:pt idx="444">
                  <c:v>174.077610215172</c:v>
                </c:pt>
                <c:pt idx="445">
                  <c:v>174.077610215172</c:v>
                </c:pt>
                <c:pt idx="446">
                  <c:v>174.077610215172</c:v>
                </c:pt>
                <c:pt idx="447">
                  <c:v>174.077610215172</c:v>
                </c:pt>
                <c:pt idx="448">
                  <c:v>174.077610215172</c:v>
                </c:pt>
                <c:pt idx="449">
                  <c:v>174.077610215172</c:v>
                </c:pt>
                <c:pt idx="450">
                  <c:v>174.077610215172</c:v>
                </c:pt>
                <c:pt idx="451">
                  <c:v>174.077610215172</c:v>
                </c:pt>
                <c:pt idx="452">
                  <c:v>174.077610215172</c:v>
                </c:pt>
                <c:pt idx="453">
                  <c:v>174.077610215172</c:v>
                </c:pt>
                <c:pt idx="454">
                  <c:v>174.077610215172</c:v>
                </c:pt>
                <c:pt idx="455">
                  <c:v>174.077610215172</c:v>
                </c:pt>
                <c:pt idx="456">
                  <c:v>174.077610215172</c:v>
                </c:pt>
                <c:pt idx="457">
                  <c:v>174.077610215172</c:v>
                </c:pt>
                <c:pt idx="458">
                  <c:v>174.077610215172</c:v>
                </c:pt>
                <c:pt idx="459">
                  <c:v>174.077610215172</c:v>
                </c:pt>
                <c:pt idx="460">
                  <c:v>174.077610215172</c:v>
                </c:pt>
                <c:pt idx="461">
                  <c:v>174.077610215172</c:v>
                </c:pt>
                <c:pt idx="462">
                  <c:v>174.077610215172</c:v>
                </c:pt>
                <c:pt idx="463">
                  <c:v>174.077610215172</c:v>
                </c:pt>
                <c:pt idx="464">
                  <c:v>236.26345819793599</c:v>
                </c:pt>
                <c:pt idx="465">
                  <c:v>316.37553603976198</c:v>
                </c:pt>
                <c:pt idx="466">
                  <c:v>338.15522042848102</c:v>
                </c:pt>
                <c:pt idx="467">
                  <c:v>338.15522042848102</c:v>
                </c:pt>
                <c:pt idx="468">
                  <c:v>338.15522042848102</c:v>
                </c:pt>
                <c:pt idx="469">
                  <c:v>338.15522042848102</c:v>
                </c:pt>
                <c:pt idx="470">
                  <c:v>338.15522042848102</c:v>
                </c:pt>
                <c:pt idx="471">
                  <c:v>338.15522042848102</c:v>
                </c:pt>
                <c:pt idx="472">
                  <c:v>338.15522042848102</c:v>
                </c:pt>
                <c:pt idx="473">
                  <c:v>338.15522042848102</c:v>
                </c:pt>
                <c:pt idx="474">
                  <c:v>338.15522042848102</c:v>
                </c:pt>
                <c:pt idx="475">
                  <c:v>338.15522042848102</c:v>
                </c:pt>
                <c:pt idx="476">
                  <c:v>338.15522042894702</c:v>
                </c:pt>
                <c:pt idx="477">
                  <c:v>338.15522042894702</c:v>
                </c:pt>
                <c:pt idx="478">
                  <c:v>338.15522042894702</c:v>
                </c:pt>
                <c:pt idx="479">
                  <c:v>338.15522042906298</c:v>
                </c:pt>
                <c:pt idx="480">
                  <c:v>338.15522042906298</c:v>
                </c:pt>
                <c:pt idx="481">
                  <c:v>338.15522042909203</c:v>
                </c:pt>
                <c:pt idx="482">
                  <c:v>338.15522042909203</c:v>
                </c:pt>
                <c:pt idx="483">
                  <c:v>338.15522042910197</c:v>
                </c:pt>
                <c:pt idx="484">
                  <c:v>338.15522042910197</c:v>
                </c:pt>
                <c:pt idx="485">
                  <c:v>338.15522042912198</c:v>
                </c:pt>
                <c:pt idx="486">
                  <c:v>338.15522042918002</c:v>
                </c:pt>
                <c:pt idx="487">
                  <c:v>338.15522042918002</c:v>
                </c:pt>
                <c:pt idx="488">
                  <c:v>338.15522042918002</c:v>
                </c:pt>
                <c:pt idx="489">
                  <c:v>338.15522042941302</c:v>
                </c:pt>
                <c:pt idx="490">
                  <c:v>338.15522042941302</c:v>
                </c:pt>
                <c:pt idx="491">
                  <c:v>338.15522042941302</c:v>
                </c:pt>
                <c:pt idx="492">
                  <c:v>338.15522042941302</c:v>
                </c:pt>
                <c:pt idx="493">
                  <c:v>338.155220430344</c:v>
                </c:pt>
                <c:pt idx="494">
                  <c:v>338.155220430344</c:v>
                </c:pt>
                <c:pt idx="495">
                  <c:v>338.155220430344</c:v>
                </c:pt>
                <c:pt idx="496">
                  <c:v>338.155220430344</c:v>
                </c:pt>
                <c:pt idx="497">
                  <c:v>338.155220430344</c:v>
                </c:pt>
                <c:pt idx="498">
                  <c:v>338.155220430344</c:v>
                </c:pt>
                <c:pt idx="499">
                  <c:v>338.155220430344</c:v>
                </c:pt>
                <c:pt idx="500">
                  <c:v>338.155220430344</c:v>
                </c:pt>
                <c:pt idx="501">
                  <c:v>338.155220430344</c:v>
                </c:pt>
                <c:pt idx="502">
                  <c:v>338.155220430344</c:v>
                </c:pt>
                <c:pt idx="503">
                  <c:v>338.155220430344</c:v>
                </c:pt>
                <c:pt idx="504">
                  <c:v>338.155220430344</c:v>
                </c:pt>
                <c:pt idx="505">
                  <c:v>338.155220430344</c:v>
                </c:pt>
                <c:pt idx="506">
                  <c:v>338.155220430344</c:v>
                </c:pt>
                <c:pt idx="507">
                  <c:v>338.155220430344</c:v>
                </c:pt>
                <c:pt idx="508">
                  <c:v>338.155220430344</c:v>
                </c:pt>
                <c:pt idx="509">
                  <c:v>338.155220430344</c:v>
                </c:pt>
                <c:pt idx="510">
                  <c:v>338.19665347225902</c:v>
                </c:pt>
                <c:pt idx="511">
                  <c:v>338.330066956579</c:v>
                </c:pt>
                <c:pt idx="512">
                  <c:v>340.57139785215202</c:v>
                </c:pt>
                <c:pt idx="513">
                  <c:v>340.80566567438598</c:v>
                </c:pt>
                <c:pt idx="514">
                  <c:v>342.92940166033799</c:v>
                </c:pt>
                <c:pt idx="515">
                  <c:v>342.98547673551298</c:v>
                </c:pt>
                <c:pt idx="516">
                  <c:v>345.99773123255</c:v>
                </c:pt>
                <c:pt idx="517">
                  <c:v>346.62656509503699</c:v>
                </c:pt>
                <c:pt idx="518">
                  <c:v>346.89188981056202</c:v>
                </c:pt>
                <c:pt idx="519">
                  <c:v>347.36491372622498</c:v>
                </c:pt>
                <c:pt idx="520">
                  <c:v>348.00243926979601</c:v>
                </c:pt>
                <c:pt idx="521">
                  <c:v>348.04387230984798</c:v>
                </c:pt>
                <c:pt idx="522">
                  <c:v>348.04387231008099</c:v>
                </c:pt>
                <c:pt idx="523">
                  <c:v>348.15522042848102</c:v>
                </c:pt>
                <c:pt idx="524">
                  <c:v>348.15522042848102</c:v>
                </c:pt>
                <c:pt idx="525">
                  <c:v>348.15522042848102</c:v>
                </c:pt>
                <c:pt idx="526">
                  <c:v>348.15522042848102</c:v>
                </c:pt>
                <c:pt idx="527">
                  <c:v>348.15522042848102</c:v>
                </c:pt>
                <c:pt idx="528">
                  <c:v>348.15522042848102</c:v>
                </c:pt>
                <c:pt idx="529">
                  <c:v>348.15522042848102</c:v>
                </c:pt>
                <c:pt idx="530">
                  <c:v>348.15522042848102</c:v>
                </c:pt>
                <c:pt idx="531">
                  <c:v>348.15522042848102</c:v>
                </c:pt>
                <c:pt idx="532">
                  <c:v>348.15522042848102</c:v>
                </c:pt>
                <c:pt idx="533">
                  <c:v>348.15522042848102</c:v>
                </c:pt>
                <c:pt idx="534">
                  <c:v>348.15522042848102</c:v>
                </c:pt>
                <c:pt idx="535">
                  <c:v>348.15522042848102</c:v>
                </c:pt>
                <c:pt idx="536">
                  <c:v>348.15522042848102</c:v>
                </c:pt>
                <c:pt idx="537">
                  <c:v>348.15522042848102</c:v>
                </c:pt>
                <c:pt idx="538">
                  <c:v>348.15522042848102</c:v>
                </c:pt>
                <c:pt idx="539">
                  <c:v>348.15522042848102</c:v>
                </c:pt>
                <c:pt idx="540">
                  <c:v>348.15522042848102</c:v>
                </c:pt>
                <c:pt idx="541">
                  <c:v>348.15522042848102</c:v>
                </c:pt>
                <c:pt idx="542">
                  <c:v>348.15522042848102</c:v>
                </c:pt>
                <c:pt idx="543">
                  <c:v>348.15522042848102</c:v>
                </c:pt>
                <c:pt idx="544">
                  <c:v>348.15522042848102</c:v>
                </c:pt>
                <c:pt idx="545">
                  <c:v>348.15522042848102</c:v>
                </c:pt>
                <c:pt idx="546">
                  <c:v>348.15522042848102</c:v>
                </c:pt>
                <c:pt idx="547">
                  <c:v>348.15522042848102</c:v>
                </c:pt>
                <c:pt idx="548">
                  <c:v>348.15522042848102</c:v>
                </c:pt>
                <c:pt idx="549">
                  <c:v>348.15522042848102</c:v>
                </c:pt>
                <c:pt idx="550">
                  <c:v>348.15522042848102</c:v>
                </c:pt>
                <c:pt idx="551">
                  <c:v>348.15522042848102</c:v>
                </c:pt>
                <c:pt idx="552">
                  <c:v>348.15522042848102</c:v>
                </c:pt>
                <c:pt idx="553">
                  <c:v>348.15522042848102</c:v>
                </c:pt>
                <c:pt idx="554">
                  <c:v>348.15522042848102</c:v>
                </c:pt>
                <c:pt idx="555">
                  <c:v>348.15522042848102</c:v>
                </c:pt>
                <c:pt idx="556">
                  <c:v>348.15522042848102</c:v>
                </c:pt>
                <c:pt idx="557">
                  <c:v>348.15522042848102</c:v>
                </c:pt>
                <c:pt idx="558">
                  <c:v>348.15522042848102</c:v>
                </c:pt>
                <c:pt idx="559">
                  <c:v>348.15522042848102</c:v>
                </c:pt>
                <c:pt idx="560">
                  <c:v>348.15522042848102</c:v>
                </c:pt>
                <c:pt idx="561">
                  <c:v>348.15522042848102</c:v>
                </c:pt>
                <c:pt idx="562">
                  <c:v>348.15522042848102</c:v>
                </c:pt>
                <c:pt idx="563">
                  <c:v>348.15522042848102</c:v>
                </c:pt>
                <c:pt idx="564">
                  <c:v>348.15522042848102</c:v>
                </c:pt>
                <c:pt idx="565">
                  <c:v>348.15522042848102</c:v>
                </c:pt>
                <c:pt idx="566">
                  <c:v>348.15522042848102</c:v>
                </c:pt>
                <c:pt idx="567">
                  <c:v>348.15522042848102</c:v>
                </c:pt>
                <c:pt idx="568">
                  <c:v>348.15522042848102</c:v>
                </c:pt>
                <c:pt idx="569">
                  <c:v>348.15522042848102</c:v>
                </c:pt>
                <c:pt idx="570">
                  <c:v>348.15522042848102</c:v>
                </c:pt>
                <c:pt idx="571">
                  <c:v>348.15522042848102</c:v>
                </c:pt>
                <c:pt idx="572">
                  <c:v>348.15522042848102</c:v>
                </c:pt>
                <c:pt idx="573">
                  <c:v>348.15522042848102</c:v>
                </c:pt>
                <c:pt idx="574">
                  <c:v>348.15522042848102</c:v>
                </c:pt>
                <c:pt idx="575">
                  <c:v>348.15522042848102</c:v>
                </c:pt>
                <c:pt idx="576">
                  <c:v>348.15522042848102</c:v>
                </c:pt>
                <c:pt idx="577">
                  <c:v>348.15522042848102</c:v>
                </c:pt>
                <c:pt idx="578">
                  <c:v>348.15522042848102</c:v>
                </c:pt>
                <c:pt idx="579">
                  <c:v>348.15522042848102</c:v>
                </c:pt>
                <c:pt idx="580">
                  <c:v>348.15522042848102</c:v>
                </c:pt>
                <c:pt idx="581">
                  <c:v>348.15522042848102</c:v>
                </c:pt>
                <c:pt idx="582">
                  <c:v>348.15522042848102</c:v>
                </c:pt>
                <c:pt idx="583">
                  <c:v>348.15522042848102</c:v>
                </c:pt>
                <c:pt idx="584">
                  <c:v>348.15522042848102</c:v>
                </c:pt>
                <c:pt idx="585">
                  <c:v>348.15522042848102</c:v>
                </c:pt>
                <c:pt idx="586">
                  <c:v>348.15522042848102</c:v>
                </c:pt>
                <c:pt idx="587">
                  <c:v>348.15522042848102</c:v>
                </c:pt>
                <c:pt idx="588">
                  <c:v>348.15522042848102</c:v>
                </c:pt>
                <c:pt idx="589">
                  <c:v>348.15522042848102</c:v>
                </c:pt>
                <c:pt idx="590">
                  <c:v>348.15522042848102</c:v>
                </c:pt>
                <c:pt idx="591">
                  <c:v>348.15522042848102</c:v>
                </c:pt>
                <c:pt idx="592">
                  <c:v>348.15522042848102</c:v>
                </c:pt>
                <c:pt idx="593">
                  <c:v>348.15522042848102</c:v>
                </c:pt>
                <c:pt idx="594">
                  <c:v>348.15522042848102</c:v>
                </c:pt>
                <c:pt idx="595">
                  <c:v>348.15522042848102</c:v>
                </c:pt>
                <c:pt idx="596">
                  <c:v>348.15522042848102</c:v>
                </c:pt>
                <c:pt idx="597">
                  <c:v>348.15522042848102</c:v>
                </c:pt>
                <c:pt idx="598">
                  <c:v>348.15522042848102</c:v>
                </c:pt>
                <c:pt idx="599">
                  <c:v>348.15522042894702</c:v>
                </c:pt>
                <c:pt idx="600">
                  <c:v>348.15522042894702</c:v>
                </c:pt>
                <c:pt idx="601">
                  <c:v>348.15522042894702</c:v>
                </c:pt>
                <c:pt idx="602">
                  <c:v>348.15522042894702</c:v>
                </c:pt>
                <c:pt idx="603">
                  <c:v>348.15522042894702</c:v>
                </c:pt>
                <c:pt idx="604">
                  <c:v>348.15522042894702</c:v>
                </c:pt>
                <c:pt idx="605">
                  <c:v>348.15522042894702</c:v>
                </c:pt>
                <c:pt idx="606">
                  <c:v>348.15522042894702</c:v>
                </c:pt>
                <c:pt idx="607">
                  <c:v>348.15522042894702</c:v>
                </c:pt>
                <c:pt idx="608">
                  <c:v>348.15522042894702</c:v>
                </c:pt>
                <c:pt idx="609">
                  <c:v>348.15522042894702</c:v>
                </c:pt>
                <c:pt idx="610">
                  <c:v>348.15522042894702</c:v>
                </c:pt>
                <c:pt idx="611">
                  <c:v>348.15522042894702</c:v>
                </c:pt>
                <c:pt idx="612">
                  <c:v>348.15522042894702</c:v>
                </c:pt>
                <c:pt idx="613">
                  <c:v>348.15522042894702</c:v>
                </c:pt>
                <c:pt idx="614">
                  <c:v>348.15522042894702</c:v>
                </c:pt>
                <c:pt idx="615">
                  <c:v>348.15522042894702</c:v>
                </c:pt>
                <c:pt idx="616">
                  <c:v>348.15522042906298</c:v>
                </c:pt>
                <c:pt idx="617">
                  <c:v>348.15522042906298</c:v>
                </c:pt>
                <c:pt idx="618">
                  <c:v>348.15522042906298</c:v>
                </c:pt>
                <c:pt idx="619">
                  <c:v>348.15522042906298</c:v>
                </c:pt>
                <c:pt idx="620">
                  <c:v>348.15522042909203</c:v>
                </c:pt>
                <c:pt idx="621">
                  <c:v>348.15522042910197</c:v>
                </c:pt>
                <c:pt idx="622">
                  <c:v>348.15522042910197</c:v>
                </c:pt>
                <c:pt idx="623">
                  <c:v>348.15522042912198</c:v>
                </c:pt>
                <c:pt idx="624">
                  <c:v>348.15522042918002</c:v>
                </c:pt>
                <c:pt idx="625">
                  <c:v>348.15522042918002</c:v>
                </c:pt>
                <c:pt idx="626">
                  <c:v>348.15522042918002</c:v>
                </c:pt>
                <c:pt idx="627">
                  <c:v>348.15522042918002</c:v>
                </c:pt>
                <c:pt idx="628">
                  <c:v>348.15522042918002</c:v>
                </c:pt>
                <c:pt idx="629">
                  <c:v>348.15522042918002</c:v>
                </c:pt>
                <c:pt idx="630">
                  <c:v>348.15522042918002</c:v>
                </c:pt>
                <c:pt idx="631">
                  <c:v>348.15522042918002</c:v>
                </c:pt>
                <c:pt idx="632">
                  <c:v>348.15522042918002</c:v>
                </c:pt>
                <c:pt idx="633">
                  <c:v>348.15522042941302</c:v>
                </c:pt>
                <c:pt idx="634">
                  <c:v>348.15522042941302</c:v>
                </c:pt>
                <c:pt idx="635">
                  <c:v>348.15522042941302</c:v>
                </c:pt>
                <c:pt idx="636">
                  <c:v>348.15522042941302</c:v>
                </c:pt>
                <c:pt idx="637">
                  <c:v>348.15522042941302</c:v>
                </c:pt>
                <c:pt idx="638">
                  <c:v>348.15522042941302</c:v>
                </c:pt>
                <c:pt idx="639">
                  <c:v>348.15522042941302</c:v>
                </c:pt>
                <c:pt idx="640">
                  <c:v>348.15522042941302</c:v>
                </c:pt>
                <c:pt idx="641">
                  <c:v>348.15522042941302</c:v>
                </c:pt>
                <c:pt idx="642">
                  <c:v>348.15522042941302</c:v>
                </c:pt>
                <c:pt idx="643">
                  <c:v>348.15522042941302</c:v>
                </c:pt>
                <c:pt idx="644">
                  <c:v>348.15522042941302</c:v>
                </c:pt>
                <c:pt idx="645">
                  <c:v>348.15522042941302</c:v>
                </c:pt>
                <c:pt idx="646">
                  <c:v>348.15522042941302</c:v>
                </c:pt>
                <c:pt idx="647">
                  <c:v>348.15522042941302</c:v>
                </c:pt>
                <c:pt idx="648">
                  <c:v>348.15522042941302</c:v>
                </c:pt>
                <c:pt idx="649">
                  <c:v>348.15522042941302</c:v>
                </c:pt>
                <c:pt idx="650">
                  <c:v>348.15522042941302</c:v>
                </c:pt>
                <c:pt idx="651">
                  <c:v>348.15522042941302</c:v>
                </c:pt>
                <c:pt idx="652">
                  <c:v>348.15522042941302</c:v>
                </c:pt>
                <c:pt idx="653">
                  <c:v>348.15522042941302</c:v>
                </c:pt>
                <c:pt idx="654">
                  <c:v>348.15522042941302</c:v>
                </c:pt>
                <c:pt idx="655">
                  <c:v>348.15522042941302</c:v>
                </c:pt>
                <c:pt idx="656">
                  <c:v>348.15522042941302</c:v>
                </c:pt>
                <c:pt idx="657">
                  <c:v>348.15522042941302</c:v>
                </c:pt>
                <c:pt idx="658">
                  <c:v>348.15522042941302</c:v>
                </c:pt>
                <c:pt idx="659">
                  <c:v>348.15522042941302</c:v>
                </c:pt>
                <c:pt idx="660">
                  <c:v>348.15522042941302</c:v>
                </c:pt>
                <c:pt idx="661">
                  <c:v>348.15522042941302</c:v>
                </c:pt>
                <c:pt idx="662">
                  <c:v>348.15522042941302</c:v>
                </c:pt>
                <c:pt idx="663">
                  <c:v>348.15522042941302</c:v>
                </c:pt>
                <c:pt idx="664">
                  <c:v>348.15522042941302</c:v>
                </c:pt>
                <c:pt idx="665">
                  <c:v>348.15522042941302</c:v>
                </c:pt>
                <c:pt idx="666">
                  <c:v>348.15522042941302</c:v>
                </c:pt>
                <c:pt idx="667">
                  <c:v>348.15522042941302</c:v>
                </c:pt>
                <c:pt idx="668">
                  <c:v>348.15522042941302</c:v>
                </c:pt>
                <c:pt idx="669">
                  <c:v>348.15522042941302</c:v>
                </c:pt>
                <c:pt idx="670">
                  <c:v>348.15522042941302</c:v>
                </c:pt>
                <c:pt idx="671">
                  <c:v>348.15522042941302</c:v>
                </c:pt>
                <c:pt idx="672">
                  <c:v>348.15522042941302</c:v>
                </c:pt>
                <c:pt idx="673">
                  <c:v>348.15522042941302</c:v>
                </c:pt>
                <c:pt idx="674">
                  <c:v>348.15522042941302</c:v>
                </c:pt>
                <c:pt idx="675">
                  <c:v>348.15522042941302</c:v>
                </c:pt>
                <c:pt idx="676">
                  <c:v>348.15522042941302</c:v>
                </c:pt>
                <c:pt idx="677">
                  <c:v>348.155220430344</c:v>
                </c:pt>
                <c:pt idx="678">
                  <c:v>348.155220430344</c:v>
                </c:pt>
                <c:pt idx="679">
                  <c:v>348.155220430344</c:v>
                </c:pt>
                <c:pt idx="680">
                  <c:v>348.155220430344</c:v>
                </c:pt>
                <c:pt idx="681">
                  <c:v>348.155220430344</c:v>
                </c:pt>
                <c:pt idx="682">
                  <c:v>348.155220430344</c:v>
                </c:pt>
                <c:pt idx="683">
                  <c:v>348.155220430344</c:v>
                </c:pt>
                <c:pt idx="684">
                  <c:v>348.155220430344</c:v>
                </c:pt>
                <c:pt idx="685">
                  <c:v>348.155220430344</c:v>
                </c:pt>
                <c:pt idx="686">
                  <c:v>348.155220430344</c:v>
                </c:pt>
                <c:pt idx="687">
                  <c:v>348.155220430344</c:v>
                </c:pt>
                <c:pt idx="688">
                  <c:v>348.155220430344</c:v>
                </c:pt>
                <c:pt idx="689">
                  <c:v>348.155220430344</c:v>
                </c:pt>
                <c:pt idx="690">
                  <c:v>348.155220430344</c:v>
                </c:pt>
                <c:pt idx="691">
                  <c:v>348.155220430344</c:v>
                </c:pt>
                <c:pt idx="692">
                  <c:v>348.155220430344</c:v>
                </c:pt>
                <c:pt idx="693">
                  <c:v>348.155220430344</c:v>
                </c:pt>
                <c:pt idx="694">
                  <c:v>348.155220430344</c:v>
                </c:pt>
                <c:pt idx="695">
                  <c:v>348.155220430344</c:v>
                </c:pt>
                <c:pt idx="696">
                  <c:v>348.155220430344</c:v>
                </c:pt>
                <c:pt idx="697">
                  <c:v>348.155220430344</c:v>
                </c:pt>
                <c:pt idx="698">
                  <c:v>348.155220430344</c:v>
                </c:pt>
                <c:pt idx="699">
                  <c:v>348.155220430344</c:v>
                </c:pt>
                <c:pt idx="700">
                  <c:v>348.155220430344</c:v>
                </c:pt>
                <c:pt idx="701">
                  <c:v>348.155220430344</c:v>
                </c:pt>
                <c:pt idx="702">
                  <c:v>348.155220430344</c:v>
                </c:pt>
                <c:pt idx="703">
                  <c:v>348.155220430344</c:v>
                </c:pt>
                <c:pt idx="704">
                  <c:v>348.155220430344</c:v>
                </c:pt>
                <c:pt idx="705">
                  <c:v>348.155220430344</c:v>
                </c:pt>
                <c:pt idx="706">
                  <c:v>348.155220430344</c:v>
                </c:pt>
                <c:pt idx="707">
                  <c:v>348.155220430344</c:v>
                </c:pt>
                <c:pt idx="708">
                  <c:v>348.155220430344</c:v>
                </c:pt>
                <c:pt idx="709">
                  <c:v>348.155220430344</c:v>
                </c:pt>
                <c:pt idx="710">
                  <c:v>348.155220430344</c:v>
                </c:pt>
                <c:pt idx="711">
                  <c:v>348.155220430344</c:v>
                </c:pt>
                <c:pt idx="712">
                  <c:v>348.155220430344</c:v>
                </c:pt>
                <c:pt idx="713">
                  <c:v>348.155220430344</c:v>
                </c:pt>
                <c:pt idx="714">
                  <c:v>348.155220430344</c:v>
                </c:pt>
                <c:pt idx="715">
                  <c:v>348.155220430344</c:v>
                </c:pt>
                <c:pt idx="716">
                  <c:v>348.155220430344</c:v>
                </c:pt>
                <c:pt idx="717">
                  <c:v>348.155220430344</c:v>
                </c:pt>
                <c:pt idx="718">
                  <c:v>348.155220430344</c:v>
                </c:pt>
                <c:pt idx="719">
                  <c:v>348.155220430344</c:v>
                </c:pt>
                <c:pt idx="720">
                  <c:v>348.155220430344</c:v>
                </c:pt>
                <c:pt idx="721">
                  <c:v>348.155220430344</c:v>
                </c:pt>
                <c:pt idx="722">
                  <c:v>348.155220430344</c:v>
                </c:pt>
                <c:pt idx="723">
                  <c:v>348.155220430344</c:v>
                </c:pt>
                <c:pt idx="724">
                  <c:v>348.155220430344</c:v>
                </c:pt>
                <c:pt idx="725">
                  <c:v>348.155220430344</c:v>
                </c:pt>
                <c:pt idx="726">
                  <c:v>348.155220430344</c:v>
                </c:pt>
                <c:pt idx="727">
                  <c:v>348.155220430344</c:v>
                </c:pt>
                <c:pt idx="728">
                  <c:v>348.155220430344</c:v>
                </c:pt>
                <c:pt idx="729">
                  <c:v>348.155220430344</c:v>
                </c:pt>
                <c:pt idx="730">
                  <c:v>348.155220430344</c:v>
                </c:pt>
                <c:pt idx="731">
                  <c:v>348.155220430344</c:v>
                </c:pt>
                <c:pt idx="732">
                  <c:v>348.155220430344</c:v>
                </c:pt>
                <c:pt idx="733">
                  <c:v>348.155220430344</c:v>
                </c:pt>
                <c:pt idx="734">
                  <c:v>348.155220430344</c:v>
                </c:pt>
                <c:pt idx="735">
                  <c:v>348.155220430344</c:v>
                </c:pt>
                <c:pt idx="736">
                  <c:v>348.155220430344</c:v>
                </c:pt>
                <c:pt idx="737">
                  <c:v>348.155220430344</c:v>
                </c:pt>
                <c:pt idx="738">
                  <c:v>348.155220430344</c:v>
                </c:pt>
                <c:pt idx="739">
                  <c:v>348.155220430344</c:v>
                </c:pt>
                <c:pt idx="740">
                  <c:v>348.155220430344</c:v>
                </c:pt>
                <c:pt idx="741">
                  <c:v>348.155220430344</c:v>
                </c:pt>
                <c:pt idx="742">
                  <c:v>348.155220430344</c:v>
                </c:pt>
                <c:pt idx="743">
                  <c:v>348.155220430344</c:v>
                </c:pt>
                <c:pt idx="744">
                  <c:v>348.155220430344</c:v>
                </c:pt>
                <c:pt idx="745">
                  <c:v>348.155220430344</c:v>
                </c:pt>
                <c:pt idx="746">
                  <c:v>348.155220430344</c:v>
                </c:pt>
                <c:pt idx="747">
                  <c:v>348.155220430344</c:v>
                </c:pt>
                <c:pt idx="748">
                  <c:v>348.155220430344</c:v>
                </c:pt>
                <c:pt idx="749">
                  <c:v>348.155220430344</c:v>
                </c:pt>
                <c:pt idx="750">
                  <c:v>348.155220430344</c:v>
                </c:pt>
                <c:pt idx="751">
                  <c:v>348.155220430344</c:v>
                </c:pt>
                <c:pt idx="752">
                  <c:v>348.155220430344</c:v>
                </c:pt>
                <c:pt idx="753">
                  <c:v>410.34106841310802</c:v>
                </c:pt>
                <c:pt idx="754">
                  <c:v>430.92865188047199</c:v>
                </c:pt>
                <c:pt idx="755">
                  <c:v>431.34928457625199</c:v>
                </c:pt>
                <c:pt idx="756">
                  <c:v>431.84354144707299</c:v>
                </c:pt>
                <c:pt idx="757">
                  <c:v>433.88721884228198</c:v>
                </c:pt>
                <c:pt idx="758">
                  <c:v>434.31382250599501</c:v>
                </c:pt>
                <c:pt idx="759">
                  <c:v>436.005922998301</c:v>
                </c:pt>
                <c:pt idx="760">
                  <c:v>439.18204815872002</c:v>
                </c:pt>
                <c:pt idx="761">
                  <c:v>440.84488119743702</c:v>
                </c:pt>
                <c:pt idx="762">
                  <c:v>452.37261131591998</c:v>
                </c:pt>
                <c:pt idx="763">
                  <c:v>455.219686415046</c:v>
                </c:pt>
                <c:pt idx="764">
                  <c:v>457.12889992218697</c:v>
                </c:pt>
                <c:pt idx="765">
                  <c:v>467.12049542297598</c:v>
                </c:pt>
                <c:pt idx="766">
                  <c:v>490.45314625432297</c:v>
                </c:pt>
                <c:pt idx="767">
                  <c:v>493.02749025542198</c:v>
                </c:pt>
                <c:pt idx="768">
                  <c:v>502.407677171751</c:v>
                </c:pt>
                <c:pt idx="769">
                  <c:v>512.23283064272198</c:v>
                </c:pt>
                <c:pt idx="770">
                  <c:v>512.23283064272198</c:v>
                </c:pt>
                <c:pt idx="771">
                  <c:v>512.23283064272198</c:v>
                </c:pt>
                <c:pt idx="772">
                  <c:v>512.23283064272198</c:v>
                </c:pt>
                <c:pt idx="773">
                  <c:v>512.23283064272198</c:v>
                </c:pt>
                <c:pt idx="774">
                  <c:v>512.23283064272198</c:v>
                </c:pt>
                <c:pt idx="775">
                  <c:v>512.23283064272198</c:v>
                </c:pt>
                <c:pt idx="776">
                  <c:v>512.23283064272198</c:v>
                </c:pt>
                <c:pt idx="777">
                  <c:v>512.23283064272198</c:v>
                </c:pt>
                <c:pt idx="778">
                  <c:v>512.23283064272198</c:v>
                </c:pt>
                <c:pt idx="779">
                  <c:v>512.23283064272198</c:v>
                </c:pt>
                <c:pt idx="780">
                  <c:v>512.23283064272198</c:v>
                </c:pt>
                <c:pt idx="781">
                  <c:v>512.23283064272198</c:v>
                </c:pt>
                <c:pt idx="782">
                  <c:v>512.23283064342104</c:v>
                </c:pt>
                <c:pt idx="783">
                  <c:v>512.23283064342104</c:v>
                </c:pt>
                <c:pt idx="784">
                  <c:v>512.23283064342104</c:v>
                </c:pt>
                <c:pt idx="785">
                  <c:v>512.23283064342104</c:v>
                </c:pt>
                <c:pt idx="786">
                  <c:v>512.23283064359498</c:v>
                </c:pt>
                <c:pt idx="787">
                  <c:v>512.23283064376994</c:v>
                </c:pt>
                <c:pt idx="788">
                  <c:v>512.23283064411896</c:v>
                </c:pt>
                <c:pt idx="789">
                  <c:v>512.23283064411896</c:v>
                </c:pt>
                <c:pt idx="790">
                  <c:v>512.23283064411896</c:v>
                </c:pt>
                <c:pt idx="791">
                  <c:v>512.23283064411896</c:v>
                </c:pt>
                <c:pt idx="792">
                  <c:v>512.23283064411896</c:v>
                </c:pt>
                <c:pt idx="793">
                  <c:v>512.23283064411896</c:v>
                </c:pt>
                <c:pt idx="794">
                  <c:v>512.23283064411896</c:v>
                </c:pt>
                <c:pt idx="795">
                  <c:v>512.23283064411896</c:v>
                </c:pt>
                <c:pt idx="796">
                  <c:v>512.23283064551595</c:v>
                </c:pt>
                <c:pt idx="797">
                  <c:v>512.23283064551595</c:v>
                </c:pt>
                <c:pt idx="798">
                  <c:v>512.23283064551595</c:v>
                </c:pt>
                <c:pt idx="799">
                  <c:v>512.23283064551595</c:v>
                </c:pt>
                <c:pt idx="800">
                  <c:v>512.23283064551595</c:v>
                </c:pt>
                <c:pt idx="801">
                  <c:v>512.23283064551595</c:v>
                </c:pt>
                <c:pt idx="802">
                  <c:v>512.23283064551595</c:v>
                </c:pt>
                <c:pt idx="803">
                  <c:v>512.23283064551595</c:v>
                </c:pt>
                <c:pt idx="804">
                  <c:v>512.23283064551595</c:v>
                </c:pt>
                <c:pt idx="805">
                  <c:v>512.23283064551595</c:v>
                </c:pt>
                <c:pt idx="806">
                  <c:v>512.23283064551595</c:v>
                </c:pt>
                <c:pt idx="807">
                  <c:v>512.23283064551595</c:v>
                </c:pt>
                <c:pt idx="808">
                  <c:v>512.23283064551595</c:v>
                </c:pt>
                <c:pt idx="809">
                  <c:v>512.58361544960599</c:v>
                </c:pt>
                <c:pt idx="810">
                  <c:v>514.88327588886</c:v>
                </c:pt>
                <c:pt idx="811">
                  <c:v>516.31044085696306</c:v>
                </c:pt>
                <c:pt idx="812">
                  <c:v>516.31044085696306</c:v>
                </c:pt>
                <c:pt idx="813">
                  <c:v>516.31044085882604</c:v>
                </c:pt>
                <c:pt idx="814">
                  <c:v>516.310440860688</c:v>
                </c:pt>
                <c:pt idx="815">
                  <c:v>516.310440860688</c:v>
                </c:pt>
                <c:pt idx="816">
                  <c:v>517.00701187550999</c:v>
                </c:pt>
                <c:pt idx="817">
                  <c:v>517.063086949987</c:v>
                </c:pt>
                <c:pt idx="818">
                  <c:v>518.38242175057496</c:v>
                </c:pt>
                <c:pt idx="819">
                  <c:v>518.81150202825597</c:v>
                </c:pt>
                <c:pt idx="820">
                  <c:v>520.38928919844295</c:v>
                </c:pt>
                <c:pt idx="821">
                  <c:v>520.70417531020905</c:v>
                </c:pt>
                <c:pt idx="822">
                  <c:v>521.38772935420195</c:v>
                </c:pt>
                <c:pt idx="823">
                  <c:v>522.23283064272198</c:v>
                </c:pt>
                <c:pt idx="824">
                  <c:v>522.23283064272198</c:v>
                </c:pt>
                <c:pt idx="825">
                  <c:v>522.23283064272198</c:v>
                </c:pt>
                <c:pt idx="826">
                  <c:v>522.23283064272198</c:v>
                </c:pt>
                <c:pt idx="827">
                  <c:v>522.23283064272198</c:v>
                </c:pt>
                <c:pt idx="828">
                  <c:v>522.23283064272198</c:v>
                </c:pt>
                <c:pt idx="829">
                  <c:v>522.23283064272198</c:v>
                </c:pt>
                <c:pt idx="830">
                  <c:v>522.23283064272198</c:v>
                </c:pt>
                <c:pt idx="831">
                  <c:v>522.23283064272198</c:v>
                </c:pt>
                <c:pt idx="832">
                  <c:v>522.23283064272198</c:v>
                </c:pt>
                <c:pt idx="833">
                  <c:v>522.23283064272198</c:v>
                </c:pt>
                <c:pt idx="834">
                  <c:v>522.23283064272198</c:v>
                </c:pt>
                <c:pt idx="835">
                  <c:v>522.23283064272198</c:v>
                </c:pt>
                <c:pt idx="836">
                  <c:v>522.23283064272198</c:v>
                </c:pt>
                <c:pt idx="837">
                  <c:v>522.23283064272198</c:v>
                </c:pt>
                <c:pt idx="838">
                  <c:v>522.23283064272198</c:v>
                </c:pt>
                <c:pt idx="839">
                  <c:v>522.23283064272198</c:v>
                </c:pt>
                <c:pt idx="840">
                  <c:v>522.23283064272198</c:v>
                </c:pt>
                <c:pt idx="841">
                  <c:v>522.23283064272198</c:v>
                </c:pt>
                <c:pt idx="842">
                  <c:v>522.23283064272198</c:v>
                </c:pt>
                <c:pt idx="843">
                  <c:v>522.23283064272198</c:v>
                </c:pt>
                <c:pt idx="844">
                  <c:v>522.23283064272198</c:v>
                </c:pt>
                <c:pt idx="845">
                  <c:v>522.23283064272198</c:v>
                </c:pt>
                <c:pt idx="846">
                  <c:v>522.23283064272198</c:v>
                </c:pt>
                <c:pt idx="847">
                  <c:v>522.23283064272198</c:v>
                </c:pt>
                <c:pt idx="848">
                  <c:v>522.23283064272198</c:v>
                </c:pt>
                <c:pt idx="849">
                  <c:v>522.23283064272198</c:v>
                </c:pt>
                <c:pt idx="850">
                  <c:v>522.23283064272198</c:v>
                </c:pt>
                <c:pt idx="851">
                  <c:v>522.23283064272198</c:v>
                </c:pt>
                <c:pt idx="852">
                  <c:v>522.23283064272198</c:v>
                </c:pt>
                <c:pt idx="853">
                  <c:v>522.23283064272198</c:v>
                </c:pt>
                <c:pt idx="854">
                  <c:v>522.23283064272198</c:v>
                </c:pt>
                <c:pt idx="855">
                  <c:v>522.23283064272198</c:v>
                </c:pt>
                <c:pt idx="856">
                  <c:v>522.23283064272198</c:v>
                </c:pt>
                <c:pt idx="857">
                  <c:v>522.23283064272198</c:v>
                </c:pt>
                <c:pt idx="858">
                  <c:v>522.23283064272198</c:v>
                </c:pt>
                <c:pt idx="859">
                  <c:v>522.23283064272198</c:v>
                </c:pt>
                <c:pt idx="860">
                  <c:v>522.23283064272198</c:v>
                </c:pt>
                <c:pt idx="861">
                  <c:v>522.23283064272198</c:v>
                </c:pt>
                <c:pt idx="862">
                  <c:v>522.23283064272198</c:v>
                </c:pt>
                <c:pt idx="863">
                  <c:v>522.23283064272198</c:v>
                </c:pt>
                <c:pt idx="864">
                  <c:v>522.23283064272198</c:v>
                </c:pt>
                <c:pt idx="865">
                  <c:v>522.23283064272198</c:v>
                </c:pt>
                <c:pt idx="866">
                  <c:v>522.23283064272198</c:v>
                </c:pt>
                <c:pt idx="867">
                  <c:v>522.23283064272198</c:v>
                </c:pt>
                <c:pt idx="868">
                  <c:v>522.23283064272198</c:v>
                </c:pt>
                <c:pt idx="869">
                  <c:v>522.23283064272198</c:v>
                </c:pt>
                <c:pt idx="870">
                  <c:v>522.23283064272198</c:v>
                </c:pt>
                <c:pt idx="871">
                  <c:v>522.23283064272198</c:v>
                </c:pt>
                <c:pt idx="872">
                  <c:v>522.23283064272198</c:v>
                </c:pt>
                <c:pt idx="873">
                  <c:v>522.23283064272198</c:v>
                </c:pt>
                <c:pt idx="874">
                  <c:v>522.23283064272198</c:v>
                </c:pt>
                <c:pt idx="875">
                  <c:v>522.23283064272198</c:v>
                </c:pt>
                <c:pt idx="876">
                  <c:v>522.23283064272198</c:v>
                </c:pt>
                <c:pt idx="877">
                  <c:v>522.23283064272198</c:v>
                </c:pt>
                <c:pt idx="878">
                  <c:v>522.23283064272198</c:v>
                </c:pt>
                <c:pt idx="879">
                  <c:v>522.23283064272198</c:v>
                </c:pt>
                <c:pt idx="880">
                  <c:v>522.23283064272198</c:v>
                </c:pt>
                <c:pt idx="881">
                  <c:v>522.23283064342104</c:v>
                </c:pt>
                <c:pt idx="882">
                  <c:v>522.23283064342104</c:v>
                </c:pt>
                <c:pt idx="883">
                  <c:v>522.23283064342104</c:v>
                </c:pt>
                <c:pt idx="884">
                  <c:v>522.23283064342104</c:v>
                </c:pt>
                <c:pt idx="885">
                  <c:v>522.23283064342104</c:v>
                </c:pt>
                <c:pt idx="886">
                  <c:v>522.23283064342104</c:v>
                </c:pt>
                <c:pt idx="887">
                  <c:v>522.23283064342104</c:v>
                </c:pt>
                <c:pt idx="888">
                  <c:v>522.23283064342104</c:v>
                </c:pt>
                <c:pt idx="889">
                  <c:v>522.23283064342104</c:v>
                </c:pt>
                <c:pt idx="890">
                  <c:v>522.23283064342104</c:v>
                </c:pt>
                <c:pt idx="891">
                  <c:v>522.23283064342104</c:v>
                </c:pt>
                <c:pt idx="892">
                  <c:v>522.23283064342104</c:v>
                </c:pt>
                <c:pt idx="893">
                  <c:v>522.23283064342104</c:v>
                </c:pt>
                <c:pt idx="894">
                  <c:v>522.23283064359498</c:v>
                </c:pt>
                <c:pt idx="895">
                  <c:v>522.23283064359498</c:v>
                </c:pt>
                <c:pt idx="896">
                  <c:v>522.23283064359498</c:v>
                </c:pt>
                <c:pt idx="897">
                  <c:v>522.23283064363898</c:v>
                </c:pt>
                <c:pt idx="898">
                  <c:v>522.23283064365296</c:v>
                </c:pt>
                <c:pt idx="899">
                  <c:v>522.23283064365398</c:v>
                </c:pt>
                <c:pt idx="900">
                  <c:v>522.23283064368297</c:v>
                </c:pt>
                <c:pt idx="901">
                  <c:v>522.23283064376994</c:v>
                </c:pt>
                <c:pt idx="902">
                  <c:v>522.23283064376994</c:v>
                </c:pt>
                <c:pt idx="903">
                  <c:v>522.23283064376994</c:v>
                </c:pt>
                <c:pt idx="904">
                  <c:v>522.23283064376994</c:v>
                </c:pt>
                <c:pt idx="905">
                  <c:v>522.23283064376994</c:v>
                </c:pt>
                <c:pt idx="906">
                  <c:v>522.23283064376994</c:v>
                </c:pt>
                <c:pt idx="907">
                  <c:v>522.23283064376994</c:v>
                </c:pt>
                <c:pt idx="908">
                  <c:v>522.23283064376994</c:v>
                </c:pt>
                <c:pt idx="909">
                  <c:v>522.23283064411896</c:v>
                </c:pt>
                <c:pt idx="910">
                  <c:v>522.23283064411896</c:v>
                </c:pt>
                <c:pt idx="911">
                  <c:v>522.23283064411896</c:v>
                </c:pt>
                <c:pt idx="912">
                  <c:v>522.23283064411896</c:v>
                </c:pt>
                <c:pt idx="913">
                  <c:v>522.23283064411896</c:v>
                </c:pt>
                <c:pt idx="914">
                  <c:v>522.23283064411896</c:v>
                </c:pt>
                <c:pt idx="915">
                  <c:v>522.23283064411896</c:v>
                </c:pt>
                <c:pt idx="916">
                  <c:v>522.23283064411896</c:v>
                </c:pt>
                <c:pt idx="917">
                  <c:v>522.23283064411896</c:v>
                </c:pt>
                <c:pt idx="918">
                  <c:v>522.23283064411896</c:v>
                </c:pt>
                <c:pt idx="919">
                  <c:v>522.23283064411896</c:v>
                </c:pt>
                <c:pt idx="920">
                  <c:v>522.23283064411896</c:v>
                </c:pt>
                <c:pt idx="921">
                  <c:v>522.23283064411896</c:v>
                </c:pt>
                <c:pt idx="922">
                  <c:v>522.23283064411896</c:v>
                </c:pt>
                <c:pt idx="923">
                  <c:v>522.23283064411896</c:v>
                </c:pt>
                <c:pt idx="924">
                  <c:v>522.23283064411896</c:v>
                </c:pt>
                <c:pt idx="925">
                  <c:v>522.23283064411896</c:v>
                </c:pt>
                <c:pt idx="926">
                  <c:v>522.23283064411896</c:v>
                </c:pt>
                <c:pt idx="927">
                  <c:v>522.23283064411896</c:v>
                </c:pt>
                <c:pt idx="928">
                  <c:v>522.23283064411896</c:v>
                </c:pt>
                <c:pt idx="929">
                  <c:v>522.23283064411896</c:v>
                </c:pt>
                <c:pt idx="930">
                  <c:v>522.23283064411896</c:v>
                </c:pt>
                <c:pt idx="931">
                  <c:v>522.23283064411896</c:v>
                </c:pt>
                <c:pt idx="932">
                  <c:v>522.23283064411896</c:v>
                </c:pt>
                <c:pt idx="933">
                  <c:v>522.23283064411896</c:v>
                </c:pt>
                <c:pt idx="934">
                  <c:v>522.23283064411896</c:v>
                </c:pt>
                <c:pt idx="935">
                  <c:v>522.23283064411896</c:v>
                </c:pt>
                <c:pt idx="936">
                  <c:v>522.23283064411896</c:v>
                </c:pt>
                <c:pt idx="937">
                  <c:v>522.23283064411896</c:v>
                </c:pt>
                <c:pt idx="938">
                  <c:v>522.23283064411896</c:v>
                </c:pt>
                <c:pt idx="939">
                  <c:v>522.23283064411896</c:v>
                </c:pt>
                <c:pt idx="940">
                  <c:v>522.23283064411896</c:v>
                </c:pt>
                <c:pt idx="941">
                  <c:v>522.23283064411896</c:v>
                </c:pt>
                <c:pt idx="942">
                  <c:v>522.23283064411896</c:v>
                </c:pt>
                <c:pt idx="943">
                  <c:v>522.23283064411896</c:v>
                </c:pt>
                <c:pt idx="944">
                  <c:v>522.23283064551595</c:v>
                </c:pt>
                <c:pt idx="945">
                  <c:v>522.23283064551595</c:v>
                </c:pt>
                <c:pt idx="946">
                  <c:v>522.23283064551595</c:v>
                </c:pt>
                <c:pt idx="947">
                  <c:v>522.23283064551595</c:v>
                </c:pt>
                <c:pt idx="948">
                  <c:v>522.23283064551595</c:v>
                </c:pt>
                <c:pt idx="949">
                  <c:v>522.23283064551595</c:v>
                </c:pt>
                <c:pt idx="950">
                  <c:v>522.23283064551595</c:v>
                </c:pt>
                <c:pt idx="951">
                  <c:v>522.23283064551595</c:v>
                </c:pt>
                <c:pt idx="952">
                  <c:v>522.23283064551595</c:v>
                </c:pt>
                <c:pt idx="953">
                  <c:v>522.23283064551595</c:v>
                </c:pt>
                <c:pt idx="954">
                  <c:v>522.23283064551595</c:v>
                </c:pt>
                <c:pt idx="955">
                  <c:v>522.23283064551595</c:v>
                </c:pt>
                <c:pt idx="956">
                  <c:v>522.23283064551595</c:v>
                </c:pt>
                <c:pt idx="957">
                  <c:v>522.23283064551595</c:v>
                </c:pt>
                <c:pt idx="958">
                  <c:v>522.23283064551595</c:v>
                </c:pt>
                <c:pt idx="959">
                  <c:v>522.23283064551595</c:v>
                </c:pt>
                <c:pt idx="960">
                  <c:v>522.23283064551595</c:v>
                </c:pt>
                <c:pt idx="961">
                  <c:v>522.23283064551595</c:v>
                </c:pt>
                <c:pt idx="962">
                  <c:v>522.23283064551595</c:v>
                </c:pt>
                <c:pt idx="963">
                  <c:v>522.23283064551595</c:v>
                </c:pt>
                <c:pt idx="964">
                  <c:v>522.23283064551595</c:v>
                </c:pt>
                <c:pt idx="965">
                  <c:v>522.23283064551595</c:v>
                </c:pt>
                <c:pt idx="966">
                  <c:v>522.23283064551595</c:v>
                </c:pt>
                <c:pt idx="967">
                  <c:v>522.23283064551595</c:v>
                </c:pt>
                <c:pt idx="968">
                  <c:v>522.23283064551595</c:v>
                </c:pt>
                <c:pt idx="969">
                  <c:v>522.23283064551595</c:v>
                </c:pt>
                <c:pt idx="970">
                  <c:v>522.23283064551595</c:v>
                </c:pt>
                <c:pt idx="971">
                  <c:v>522.23283064551595</c:v>
                </c:pt>
                <c:pt idx="972">
                  <c:v>522.23283064551595</c:v>
                </c:pt>
                <c:pt idx="973">
                  <c:v>522.23283064551595</c:v>
                </c:pt>
                <c:pt idx="974">
                  <c:v>522.23283064551595</c:v>
                </c:pt>
                <c:pt idx="975">
                  <c:v>522.23283064551595</c:v>
                </c:pt>
                <c:pt idx="976">
                  <c:v>522.23283064551595</c:v>
                </c:pt>
                <c:pt idx="977">
                  <c:v>522.23283064551595</c:v>
                </c:pt>
                <c:pt idx="978">
                  <c:v>522.23283064551595</c:v>
                </c:pt>
                <c:pt idx="979">
                  <c:v>522.23283064551595</c:v>
                </c:pt>
                <c:pt idx="980">
                  <c:v>522.23283064551595</c:v>
                </c:pt>
                <c:pt idx="981">
                  <c:v>522.23283064551595</c:v>
                </c:pt>
                <c:pt idx="982">
                  <c:v>522.23283064551595</c:v>
                </c:pt>
                <c:pt idx="983">
                  <c:v>522.23283064551595</c:v>
                </c:pt>
                <c:pt idx="984">
                  <c:v>522.23283064551595</c:v>
                </c:pt>
                <c:pt idx="985">
                  <c:v>522.23283064551595</c:v>
                </c:pt>
                <c:pt idx="986">
                  <c:v>522.23283064551595</c:v>
                </c:pt>
                <c:pt idx="987">
                  <c:v>522.23283064551595</c:v>
                </c:pt>
                <c:pt idx="988">
                  <c:v>522.23283064551595</c:v>
                </c:pt>
                <c:pt idx="989">
                  <c:v>522.23283064551595</c:v>
                </c:pt>
                <c:pt idx="990">
                  <c:v>522.23283064551595</c:v>
                </c:pt>
                <c:pt idx="991">
                  <c:v>522.23283064551595</c:v>
                </c:pt>
                <c:pt idx="992">
                  <c:v>522.23283064551595</c:v>
                </c:pt>
                <c:pt idx="993">
                  <c:v>522.23283064551595</c:v>
                </c:pt>
                <c:pt idx="994">
                  <c:v>522.23283064551595</c:v>
                </c:pt>
                <c:pt idx="995">
                  <c:v>522.23283064551595</c:v>
                </c:pt>
                <c:pt idx="996">
                  <c:v>522.23283064551595</c:v>
                </c:pt>
                <c:pt idx="997">
                  <c:v>522.23283064551595</c:v>
                </c:pt>
                <c:pt idx="998">
                  <c:v>522.23283064551595</c:v>
                </c:pt>
                <c:pt idx="999">
                  <c:v>522.23283064551595</c:v>
                </c:pt>
                <c:pt idx="1000">
                  <c:v>522.23283064551595</c:v>
                </c:pt>
                <c:pt idx="1001">
                  <c:v>522.23283064551595</c:v>
                </c:pt>
                <c:pt idx="1002">
                  <c:v>522.23283064551595</c:v>
                </c:pt>
                <c:pt idx="1003">
                  <c:v>584.41867862827996</c:v>
                </c:pt>
                <c:pt idx="1004">
                  <c:v>603.96626209578199</c:v>
                </c:pt>
                <c:pt idx="1005">
                  <c:v>646.48528738692403</c:v>
                </c:pt>
                <c:pt idx="1006">
                  <c:v>661.95859092869796</c:v>
                </c:pt>
                <c:pt idx="1007">
                  <c:v>664.53075646888396</c:v>
                </c:pt>
                <c:pt idx="1008">
                  <c:v>666.37658582744098</c:v>
                </c:pt>
                <c:pt idx="1009">
                  <c:v>666.99749032407999</c:v>
                </c:pt>
                <c:pt idx="1010">
                  <c:v>686.31044085696306</c:v>
                </c:pt>
                <c:pt idx="1011">
                  <c:v>686.31044085696306</c:v>
                </c:pt>
                <c:pt idx="1012">
                  <c:v>686.31044085696306</c:v>
                </c:pt>
                <c:pt idx="1013">
                  <c:v>686.31044085696306</c:v>
                </c:pt>
                <c:pt idx="1014">
                  <c:v>686.31044085696306</c:v>
                </c:pt>
                <c:pt idx="1015">
                  <c:v>686.31044085696306</c:v>
                </c:pt>
                <c:pt idx="1016">
                  <c:v>686.31044085696306</c:v>
                </c:pt>
                <c:pt idx="1017">
                  <c:v>686.31044085696306</c:v>
                </c:pt>
                <c:pt idx="1018">
                  <c:v>686.31044085696306</c:v>
                </c:pt>
                <c:pt idx="1019">
                  <c:v>686.31044085696306</c:v>
                </c:pt>
                <c:pt idx="1020">
                  <c:v>686.31044085696306</c:v>
                </c:pt>
                <c:pt idx="1021">
                  <c:v>686.31044085696306</c:v>
                </c:pt>
                <c:pt idx="1022">
                  <c:v>686.31044085696306</c:v>
                </c:pt>
                <c:pt idx="1023">
                  <c:v>686.31044085696306</c:v>
                </c:pt>
                <c:pt idx="1024">
                  <c:v>686.31044085696306</c:v>
                </c:pt>
                <c:pt idx="1025">
                  <c:v>686.31044085789404</c:v>
                </c:pt>
                <c:pt idx="1026">
                  <c:v>686.31044085789404</c:v>
                </c:pt>
                <c:pt idx="1027">
                  <c:v>686.31044085789404</c:v>
                </c:pt>
                <c:pt idx="1028">
                  <c:v>686.31044085789404</c:v>
                </c:pt>
                <c:pt idx="1029">
                  <c:v>686.31044085812698</c:v>
                </c:pt>
                <c:pt idx="1030">
                  <c:v>686.31044085820395</c:v>
                </c:pt>
                <c:pt idx="1031">
                  <c:v>686.31044085836004</c:v>
                </c:pt>
                <c:pt idx="1032">
                  <c:v>686.31044085836004</c:v>
                </c:pt>
                <c:pt idx="1033">
                  <c:v>686.31044085882604</c:v>
                </c:pt>
                <c:pt idx="1034">
                  <c:v>686.31044085882604</c:v>
                </c:pt>
                <c:pt idx="1035">
                  <c:v>686.31044085882604</c:v>
                </c:pt>
                <c:pt idx="1036">
                  <c:v>686.31044085882604</c:v>
                </c:pt>
                <c:pt idx="1037">
                  <c:v>686.31044085882604</c:v>
                </c:pt>
                <c:pt idx="1038">
                  <c:v>686.31044085882604</c:v>
                </c:pt>
                <c:pt idx="1039">
                  <c:v>686.31044085882604</c:v>
                </c:pt>
                <c:pt idx="1040">
                  <c:v>686.31044085882604</c:v>
                </c:pt>
                <c:pt idx="1041">
                  <c:v>686.31044085882604</c:v>
                </c:pt>
                <c:pt idx="1042">
                  <c:v>686.31044085882604</c:v>
                </c:pt>
                <c:pt idx="1043">
                  <c:v>686.310440860688</c:v>
                </c:pt>
                <c:pt idx="1044">
                  <c:v>686.310440860688</c:v>
                </c:pt>
                <c:pt idx="1045">
                  <c:v>686.310440860688</c:v>
                </c:pt>
                <c:pt idx="1046">
                  <c:v>686.310440860688</c:v>
                </c:pt>
                <c:pt idx="1047">
                  <c:v>686.310440860688</c:v>
                </c:pt>
                <c:pt idx="1048">
                  <c:v>686.310440860688</c:v>
                </c:pt>
                <c:pt idx="1049">
                  <c:v>686.310440860688</c:v>
                </c:pt>
                <c:pt idx="1050">
                  <c:v>686.310440860688</c:v>
                </c:pt>
                <c:pt idx="1051">
                  <c:v>686.310440860688</c:v>
                </c:pt>
                <c:pt idx="1052">
                  <c:v>686.310440860688</c:v>
                </c:pt>
                <c:pt idx="1053">
                  <c:v>686.310440860688</c:v>
                </c:pt>
                <c:pt idx="1054">
                  <c:v>686.310440860688</c:v>
                </c:pt>
                <c:pt idx="1055">
                  <c:v>686.310440860688</c:v>
                </c:pt>
                <c:pt idx="1056">
                  <c:v>686.310440860688</c:v>
                </c:pt>
                <c:pt idx="1057">
                  <c:v>686.310440860688</c:v>
                </c:pt>
                <c:pt idx="1058">
                  <c:v>686.310440860688</c:v>
                </c:pt>
                <c:pt idx="1059">
                  <c:v>686.310440860688</c:v>
                </c:pt>
                <c:pt idx="1060">
                  <c:v>686.310440860688</c:v>
                </c:pt>
                <c:pt idx="1061">
                  <c:v>686.310440860688</c:v>
                </c:pt>
                <c:pt idx="1062">
                  <c:v>687.59715755365301</c:v>
                </c:pt>
                <c:pt idx="1063">
                  <c:v>688.960886103333</c:v>
                </c:pt>
                <c:pt idx="1064">
                  <c:v>688.97159472945998</c:v>
                </c:pt>
                <c:pt idx="1065">
                  <c:v>690.38805107120402</c:v>
                </c:pt>
                <c:pt idx="1066">
                  <c:v>690.38805107353198</c:v>
                </c:pt>
                <c:pt idx="1067">
                  <c:v>690.38805107585995</c:v>
                </c:pt>
                <c:pt idx="1068">
                  <c:v>691.08462209068205</c:v>
                </c:pt>
                <c:pt idx="1069">
                  <c:v>691.14069716446102</c:v>
                </c:pt>
                <c:pt idx="1070">
                  <c:v>692.13248910847994</c:v>
                </c:pt>
                <c:pt idx="1071">
                  <c:v>692.46003196481604</c:v>
                </c:pt>
                <c:pt idx="1072">
                  <c:v>694.46566129103303</c:v>
                </c:pt>
                <c:pt idx="1073">
                  <c:v>694.781785525381</c:v>
                </c:pt>
                <c:pt idx="1074">
                  <c:v>695.80408842489101</c:v>
                </c:pt>
                <c:pt idx="1075">
                  <c:v>696.31044085696306</c:v>
                </c:pt>
                <c:pt idx="1076">
                  <c:v>696.31044085696306</c:v>
                </c:pt>
                <c:pt idx="1077">
                  <c:v>696.31044085696306</c:v>
                </c:pt>
                <c:pt idx="1078">
                  <c:v>696.31044085696306</c:v>
                </c:pt>
                <c:pt idx="1079">
                  <c:v>696.31044085696306</c:v>
                </c:pt>
                <c:pt idx="1080">
                  <c:v>696.31044085696306</c:v>
                </c:pt>
                <c:pt idx="1081">
                  <c:v>696.31044085696306</c:v>
                </c:pt>
                <c:pt idx="1082">
                  <c:v>696.31044085696306</c:v>
                </c:pt>
                <c:pt idx="1083">
                  <c:v>696.31044085696306</c:v>
                </c:pt>
                <c:pt idx="1084">
                  <c:v>696.31044085696306</c:v>
                </c:pt>
                <c:pt idx="1085">
                  <c:v>696.31044085696306</c:v>
                </c:pt>
                <c:pt idx="1086">
                  <c:v>696.31044085696306</c:v>
                </c:pt>
                <c:pt idx="1087">
                  <c:v>696.31044085696306</c:v>
                </c:pt>
                <c:pt idx="1088">
                  <c:v>696.31044085696306</c:v>
                </c:pt>
                <c:pt idx="1089">
                  <c:v>696.31044085696306</c:v>
                </c:pt>
                <c:pt idx="1090">
                  <c:v>696.31044085696306</c:v>
                </c:pt>
                <c:pt idx="1091">
                  <c:v>696.31044085696306</c:v>
                </c:pt>
                <c:pt idx="1092">
                  <c:v>696.31044085696306</c:v>
                </c:pt>
                <c:pt idx="1093">
                  <c:v>696.31044085696306</c:v>
                </c:pt>
                <c:pt idx="1094">
                  <c:v>696.31044085696306</c:v>
                </c:pt>
                <c:pt idx="1095">
                  <c:v>696.31044085696306</c:v>
                </c:pt>
                <c:pt idx="1096">
                  <c:v>696.31044085696306</c:v>
                </c:pt>
                <c:pt idx="1097">
                  <c:v>696.31044085696306</c:v>
                </c:pt>
                <c:pt idx="1098">
                  <c:v>696.31044085696306</c:v>
                </c:pt>
                <c:pt idx="1099">
                  <c:v>696.31044085696306</c:v>
                </c:pt>
                <c:pt idx="1100">
                  <c:v>696.31044085696306</c:v>
                </c:pt>
                <c:pt idx="1101">
                  <c:v>696.31044085696306</c:v>
                </c:pt>
                <c:pt idx="1102">
                  <c:v>696.31044085696306</c:v>
                </c:pt>
                <c:pt idx="1103">
                  <c:v>696.31044085696306</c:v>
                </c:pt>
                <c:pt idx="1104">
                  <c:v>696.31044085696306</c:v>
                </c:pt>
                <c:pt idx="1105">
                  <c:v>696.31044085696306</c:v>
                </c:pt>
                <c:pt idx="1106">
                  <c:v>696.31044085696306</c:v>
                </c:pt>
                <c:pt idx="1107">
                  <c:v>696.31044085696306</c:v>
                </c:pt>
                <c:pt idx="1108">
                  <c:v>696.31044085696306</c:v>
                </c:pt>
                <c:pt idx="1109">
                  <c:v>696.31044085696306</c:v>
                </c:pt>
                <c:pt idx="1110">
                  <c:v>696.31044085696306</c:v>
                </c:pt>
                <c:pt idx="1111">
                  <c:v>696.31044085696306</c:v>
                </c:pt>
                <c:pt idx="1112">
                  <c:v>696.31044085696306</c:v>
                </c:pt>
                <c:pt idx="1113">
                  <c:v>696.31044085696306</c:v>
                </c:pt>
                <c:pt idx="1114">
                  <c:v>696.31044085696306</c:v>
                </c:pt>
                <c:pt idx="1115">
                  <c:v>696.31044085696306</c:v>
                </c:pt>
                <c:pt idx="1116">
                  <c:v>696.31044085696306</c:v>
                </c:pt>
                <c:pt idx="1117">
                  <c:v>696.31044085789404</c:v>
                </c:pt>
                <c:pt idx="1118">
                  <c:v>696.31044085789404</c:v>
                </c:pt>
                <c:pt idx="1119">
                  <c:v>696.31044085789404</c:v>
                </c:pt>
                <c:pt idx="1120">
                  <c:v>696.31044085789404</c:v>
                </c:pt>
                <c:pt idx="1121">
                  <c:v>696.31044085789404</c:v>
                </c:pt>
                <c:pt idx="1122">
                  <c:v>696.31044085789404</c:v>
                </c:pt>
                <c:pt idx="1123">
                  <c:v>696.31044085789404</c:v>
                </c:pt>
                <c:pt idx="1124">
                  <c:v>696.31044085789404</c:v>
                </c:pt>
                <c:pt idx="1125">
                  <c:v>696.31044085789404</c:v>
                </c:pt>
                <c:pt idx="1126">
                  <c:v>696.31044085812698</c:v>
                </c:pt>
                <c:pt idx="1127">
                  <c:v>696.31044085812698</c:v>
                </c:pt>
                <c:pt idx="1128">
                  <c:v>696.31044085818496</c:v>
                </c:pt>
                <c:pt idx="1129">
                  <c:v>696.31044085820497</c:v>
                </c:pt>
                <c:pt idx="1130">
                  <c:v>696.31044085824396</c:v>
                </c:pt>
                <c:pt idx="1131">
                  <c:v>696.31044085836004</c:v>
                </c:pt>
                <c:pt idx="1132">
                  <c:v>696.31044085836004</c:v>
                </c:pt>
                <c:pt idx="1133">
                  <c:v>696.31044085836004</c:v>
                </c:pt>
                <c:pt idx="1134">
                  <c:v>696.31044085836004</c:v>
                </c:pt>
                <c:pt idx="1135">
                  <c:v>696.31044085836004</c:v>
                </c:pt>
                <c:pt idx="1136">
                  <c:v>696.31044085882604</c:v>
                </c:pt>
                <c:pt idx="1137">
                  <c:v>696.31044085882604</c:v>
                </c:pt>
                <c:pt idx="1138">
                  <c:v>696.31044085882604</c:v>
                </c:pt>
                <c:pt idx="1139">
                  <c:v>696.31044085882604</c:v>
                </c:pt>
                <c:pt idx="1140">
                  <c:v>696.31044085882604</c:v>
                </c:pt>
                <c:pt idx="1141">
                  <c:v>696.31044085882604</c:v>
                </c:pt>
                <c:pt idx="1142">
                  <c:v>696.31044085882604</c:v>
                </c:pt>
                <c:pt idx="1143">
                  <c:v>696.31044085882604</c:v>
                </c:pt>
                <c:pt idx="1144">
                  <c:v>696.31044085882604</c:v>
                </c:pt>
                <c:pt idx="1145">
                  <c:v>696.31044085882604</c:v>
                </c:pt>
                <c:pt idx="1146">
                  <c:v>696.31044085882604</c:v>
                </c:pt>
                <c:pt idx="1147">
                  <c:v>696.31044085882604</c:v>
                </c:pt>
                <c:pt idx="1148">
                  <c:v>696.31044085882604</c:v>
                </c:pt>
                <c:pt idx="1149">
                  <c:v>696.31044085882604</c:v>
                </c:pt>
                <c:pt idx="1150">
                  <c:v>696.31044085882604</c:v>
                </c:pt>
                <c:pt idx="1151">
                  <c:v>696.31044085882604</c:v>
                </c:pt>
                <c:pt idx="1152">
                  <c:v>696.31044085882604</c:v>
                </c:pt>
                <c:pt idx="1153">
                  <c:v>696.31044085882604</c:v>
                </c:pt>
                <c:pt idx="1154">
                  <c:v>696.31044085882604</c:v>
                </c:pt>
                <c:pt idx="1155">
                  <c:v>696.31044085882604</c:v>
                </c:pt>
                <c:pt idx="1156">
                  <c:v>696.31044085882604</c:v>
                </c:pt>
                <c:pt idx="1157">
                  <c:v>696.31044085882604</c:v>
                </c:pt>
                <c:pt idx="1158">
                  <c:v>696.31044085882604</c:v>
                </c:pt>
                <c:pt idx="1159">
                  <c:v>696.31044085882604</c:v>
                </c:pt>
                <c:pt idx="1160">
                  <c:v>696.310440860688</c:v>
                </c:pt>
                <c:pt idx="1161">
                  <c:v>696.310440860688</c:v>
                </c:pt>
                <c:pt idx="1162">
                  <c:v>696.310440860688</c:v>
                </c:pt>
                <c:pt idx="1163">
                  <c:v>696.310440860688</c:v>
                </c:pt>
                <c:pt idx="1164">
                  <c:v>696.310440860688</c:v>
                </c:pt>
                <c:pt idx="1165">
                  <c:v>696.310440860688</c:v>
                </c:pt>
                <c:pt idx="1166">
                  <c:v>696.310440860688</c:v>
                </c:pt>
                <c:pt idx="1167">
                  <c:v>696.310440860688</c:v>
                </c:pt>
                <c:pt idx="1168">
                  <c:v>696.310440860688</c:v>
                </c:pt>
                <c:pt idx="1169">
                  <c:v>696.310440860688</c:v>
                </c:pt>
                <c:pt idx="1170">
                  <c:v>696.310440860688</c:v>
                </c:pt>
                <c:pt idx="1171">
                  <c:v>696.310440860688</c:v>
                </c:pt>
                <c:pt idx="1172">
                  <c:v>696.310440860688</c:v>
                </c:pt>
                <c:pt idx="1173">
                  <c:v>696.310440860688</c:v>
                </c:pt>
                <c:pt idx="1174">
                  <c:v>696.310440860688</c:v>
                </c:pt>
                <c:pt idx="1175">
                  <c:v>696.310440860688</c:v>
                </c:pt>
                <c:pt idx="1176">
                  <c:v>696.310440860688</c:v>
                </c:pt>
                <c:pt idx="1177">
                  <c:v>696.310440860688</c:v>
                </c:pt>
                <c:pt idx="1178">
                  <c:v>696.310440860688</c:v>
                </c:pt>
                <c:pt idx="1179">
                  <c:v>696.310440860688</c:v>
                </c:pt>
                <c:pt idx="1180">
                  <c:v>696.310440860688</c:v>
                </c:pt>
                <c:pt idx="1181">
                  <c:v>696.310440860688</c:v>
                </c:pt>
                <c:pt idx="1182">
                  <c:v>696.310440860688</c:v>
                </c:pt>
                <c:pt idx="1183">
                  <c:v>696.310440860688</c:v>
                </c:pt>
                <c:pt idx="1184">
                  <c:v>696.310440860688</c:v>
                </c:pt>
                <c:pt idx="1185">
                  <c:v>696.310440860688</c:v>
                </c:pt>
                <c:pt idx="1186">
                  <c:v>696.310440860688</c:v>
                </c:pt>
                <c:pt idx="1187">
                  <c:v>696.310440860688</c:v>
                </c:pt>
                <c:pt idx="1188">
                  <c:v>696.310440860688</c:v>
                </c:pt>
                <c:pt idx="1189">
                  <c:v>696.310440860688</c:v>
                </c:pt>
                <c:pt idx="1190">
                  <c:v>696.310440860688</c:v>
                </c:pt>
                <c:pt idx="1191">
                  <c:v>696.310440860688</c:v>
                </c:pt>
                <c:pt idx="1192">
                  <c:v>696.310440860688</c:v>
                </c:pt>
                <c:pt idx="1193">
                  <c:v>696.310440860688</c:v>
                </c:pt>
                <c:pt idx="1194">
                  <c:v>696.310440860688</c:v>
                </c:pt>
                <c:pt idx="1195">
                  <c:v>696.310440860688</c:v>
                </c:pt>
                <c:pt idx="1196">
                  <c:v>696.310440860688</c:v>
                </c:pt>
                <c:pt idx="1197">
                  <c:v>714.04979530815001</c:v>
                </c:pt>
                <c:pt idx="1198">
                  <c:v>758.49628884345202</c:v>
                </c:pt>
                <c:pt idx="1199">
                  <c:v>768.04387231008104</c:v>
                </c:pt>
                <c:pt idx="1200">
                  <c:v>771.42508355714301</c:v>
                </c:pt>
                <c:pt idx="1201">
                  <c:v>777.22087979037303</c:v>
                </c:pt>
                <c:pt idx="1202">
                  <c:v>777.599530115025</c:v>
                </c:pt>
                <c:pt idx="1203">
                  <c:v>778.04387230984798</c:v>
                </c:pt>
                <c:pt idx="1204">
                  <c:v>778.04387231077999</c:v>
                </c:pt>
                <c:pt idx="1205">
                  <c:v>783.474479246942</c:v>
                </c:pt>
                <c:pt idx="1206">
                  <c:v>783.81335445400305</c:v>
                </c:pt>
                <c:pt idx="1207">
                  <c:v>790.56289760209597</c:v>
                </c:pt>
                <c:pt idx="1208">
                  <c:v>805.27051867078899</c:v>
                </c:pt>
                <c:pt idx="1209">
                  <c:v>854.23692935705105</c:v>
                </c:pt>
                <c:pt idx="1210">
                  <c:v>859.49364756420198</c:v>
                </c:pt>
                <c:pt idx="1211">
                  <c:v>859.79730376228599</c:v>
                </c:pt>
                <c:pt idx="1212">
                  <c:v>860.38805107120402</c:v>
                </c:pt>
                <c:pt idx="1213">
                  <c:v>860.38805107120402</c:v>
                </c:pt>
                <c:pt idx="1214">
                  <c:v>860.38805107120402</c:v>
                </c:pt>
                <c:pt idx="1215">
                  <c:v>860.38805107120402</c:v>
                </c:pt>
                <c:pt idx="1216">
                  <c:v>860.38805107120402</c:v>
                </c:pt>
                <c:pt idx="1217">
                  <c:v>860.38805107120402</c:v>
                </c:pt>
                <c:pt idx="1218">
                  <c:v>860.38805107120402</c:v>
                </c:pt>
                <c:pt idx="1219">
                  <c:v>860.38805107236794</c:v>
                </c:pt>
                <c:pt idx="1220">
                  <c:v>860.38805107236794</c:v>
                </c:pt>
                <c:pt idx="1221">
                  <c:v>860.38805107265898</c:v>
                </c:pt>
                <c:pt idx="1222">
                  <c:v>860.38805107280496</c:v>
                </c:pt>
                <c:pt idx="1223">
                  <c:v>860.38805107295002</c:v>
                </c:pt>
                <c:pt idx="1224">
                  <c:v>860.38805107295002</c:v>
                </c:pt>
                <c:pt idx="1225">
                  <c:v>860.38805107295002</c:v>
                </c:pt>
                <c:pt idx="1226">
                  <c:v>860.38805107295002</c:v>
                </c:pt>
                <c:pt idx="1227">
                  <c:v>860.38805107353198</c:v>
                </c:pt>
                <c:pt idx="1228">
                  <c:v>860.38805107353198</c:v>
                </c:pt>
                <c:pt idx="1229">
                  <c:v>860.38805107353198</c:v>
                </c:pt>
                <c:pt idx="1230">
                  <c:v>860.38805107353198</c:v>
                </c:pt>
                <c:pt idx="1231">
                  <c:v>860.38805107353198</c:v>
                </c:pt>
                <c:pt idx="1232">
                  <c:v>860.38805107353198</c:v>
                </c:pt>
                <c:pt idx="1233">
                  <c:v>860.38805107585995</c:v>
                </c:pt>
                <c:pt idx="1234">
                  <c:v>860.38805107585995</c:v>
                </c:pt>
                <c:pt idx="1235">
                  <c:v>860.38805107585995</c:v>
                </c:pt>
                <c:pt idx="1236">
                  <c:v>860.38805107585995</c:v>
                </c:pt>
                <c:pt idx="1237">
                  <c:v>860.38805107585995</c:v>
                </c:pt>
                <c:pt idx="1238">
                  <c:v>860.38805107585995</c:v>
                </c:pt>
                <c:pt idx="1239">
                  <c:v>860.38805107585995</c:v>
                </c:pt>
                <c:pt idx="1240">
                  <c:v>860.38805107585995</c:v>
                </c:pt>
                <c:pt idx="1241">
                  <c:v>860.38805107585995</c:v>
                </c:pt>
                <c:pt idx="1242">
                  <c:v>860.63322161324299</c:v>
                </c:pt>
                <c:pt idx="1243">
                  <c:v>860.81730376183896</c:v>
                </c:pt>
                <c:pt idx="1244">
                  <c:v>860.81730376183896</c:v>
                </c:pt>
                <c:pt idx="1245">
                  <c:v>860.81730376183896</c:v>
                </c:pt>
                <c:pt idx="1246">
                  <c:v>860.81730376183896</c:v>
                </c:pt>
                <c:pt idx="1247">
                  <c:v>860.81730376183896</c:v>
                </c:pt>
                <c:pt idx="1248">
                  <c:v>860.81730376183896</c:v>
                </c:pt>
                <c:pt idx="1249">
                  <c:v>860.81730376253802</c:v>
                </c:pt>
                <c:pt idx="1250">
                  <c:v>860.81730376277096</c:v>
                </c:pt>
                <c:pt idx="1251">
                  <c:v>860.81730376277096</c:v>
                </c:pt>
                <c:pt idx="1252">
                  <c:v>860.81730376277096</c:v>
                </c:pt>
                <c:pt idx="1253">
                  <c:v>860.81730376277096</c:v>
                </c:pt>
                <c:pt idx="1254">
                  <c:v>860.81730376277096</c:v>
                </c:pt>
                <c:pt idx="1255">
                  <c:v>860.81730376277096</c:v>
                </c:pt>
                <c:pt idx="1256">
                  <c:v>860.81730376277096</c:v>
                </c:pt>
                <c:pt idx="1257">
                  <c:v>861.20438574184595</c:v>
                </c:pt>
                <c:pt idx="1258">
                  <c:v>861.57661817874703</c:v>
                </c:pt>
                <c:pt idx="1259">
                  <c:v>861.60368223674595</c:v>
                </c:pt>
                <c:pt idx="1260">
                  <c:v>861.84832950960799</c:v>
                </c:pt>
                <c:pt idx="1261">
                  <c:v>862.05351598467598</c:v>
                </c:pt>
                <c:pt idx="1262">
                  <c:v>862.23784665390804</c:v>
                </c:pt>
                <c:pt idx="1263">
                  <c:v>862.28683736175299</c:v>
                </c:pt>
                <c:pt idx="1264">
                  <c:v>862.57488120905998</c:v>
                </c:pt>
                <c:pt idx="1265">
                  <c:v>862.64368223585097</c:v>
                </c:pt>
                <c:pt idx="1266">
                  <c:v>863.03849631780702</c:v>
                </c:pt>
                <c:pt idx="1267">
                  <c:v>864.08275513173396</c:v>
                </c:pt>
                <c:pt idx="1268">
                  <c:v>864.46566128823895</c:v>
                </c:pt>
                <c:pt idx="1269">
                  <c:v>864.46566128823895</c:v>
                </c:pt>
                <c:pt idx="1270">
                  <c:v>864.46566129103303</c:v>
                </c:pt>
                <c:pt idx="1271">
                  <c:v>864.67266357783205</c:v>
                </c:pt>
                <c:pt idx="1272">
                  <c:v>864.78204825147895</c:v>
                </c:pt>
                <c:pt idx="1273">
                  <c:v>865.16223230585399</c:v>
                </c:pt>
                <c:pt idx="1274">
                  <c:v>865.21830737893401</c:v>
                </c:pt>
                <c:pt idx="1275">
                  <c:v>865.29726612521301</c:v>
                </c:pt>
                <c:pt idx="1276">
                  <c:v>865.71266357786897</c:v>
                </c:pt>
                <c:pt idx="1277">
                  <c:v>865.822048251517</c:v>
                </c:pt>
                <c:pt idx="1278">
                  <c:v>866.537642179057</c:v>
                </c:pt>
                <c:pt idx="1279">
                  <c:v>867.11182647570899</c:v>
                </c:pt>
                <c:pt idx="1280">
                  <c:v>867.48081978363905</c:v>
                </c:pt>
                <c:pt idx="1281">
                  <c:v>868.15182647574602</c:v>
                </c:pt>
                <c:pt idx="1282">
                  <c:v>868.44856201624498</c:v>
                </c:pt>
                <c:pt idx="1283">
                  <c:v>868.52081978367596</c:v>
                </c:pt>
                <c:pt idx="1284">
                  <c:v>868.85939574055305</c:v>
                </c:pt>
                <c:pt idx="1285">
                  <c:v>869.32096896227404</c:v>
                </c:pt>
                <c:pt idx="1286">
                  <c:v>869.74637847580004</c:v>
                </c:pt>
                <c:pt idx="1287">
                  <c:v>869.88169864006295</c:v>
                </c:pt>
                <c:pt idx="1288">
                  <c:v>870.38805107120402</c:v>
                </c:pt>
                <c:pt idx="1289">
                  <c:v>870.38805107120402</c:v>
                </c:pt>
                <c:pt idx="1290">
                  <c:v>870.38805107120402</c:v>
                </c:pt>
                <c:pt idx="1291">
                  <c:v>870.38805107120402</c:v>
                </c:pt>
                <c:pt idx="1292">
                  <c:v>870.38805107120402</c:v>
                </c:pt>
                <c:pt idx="1293">
                  <c:v>870.38805107120402</c:v>
                </c:pt>
                <c:pt idx="1294">
                  <c:v>870.38805107120402</c:v>
                </c:pt>
                <c:pt idx="1295">
                  <c:v>870.38805107120402</c:v>
                </c:pt>
                <c:pt idx="1296">
                  <c:v>870.38805107120402</c:v>
                </c:pt>
                <c:pt idx="1297">
                  <c:v>870.38805107120402</c:v>
                </c:pt>
                <c:pt idx="1298">
                  <c:v>870.38805107120402</c:v>
                </c:pt>
                <c:pt idx="1299">
                  <c:v>870.38805107120402</c:v>
                </c:pt>
                <c:pt idx="1300">
                  <c:v>870.38805107120402</c:v>
                </c:pt>
                <c:pt idx="1301">
                  <c:v>870.38805107120402</c:v>
                </c:pt>
                <c:pt idx="1302">
                  <c:v>870.38805107120402</c:v>
                </c:pt>
                <c:pt idx="1303">
                  <c:v>870.38805107120402</c:v>
                </c:pt>
                <c:pt idx="1304">
                  <c:v>870.38805107120402</c:v>
                </c:pt>
                <c:pt idx="1305">
                  <c:v>870.38805107120402</c:v>
                </c:pt>
                <c:pt idx="1306">
                  <c:v>870.38805107120402</c:v>
                </c:pt>
                <c:pt idx="1307">
                  <c:v>870.38805107120402</c:v>
                </c:pt>
                <c:pt idx="1308">
                  <c:v>870.38805107120402</c:v>
                </c:pt>
                <c:pt idx="1309">
                  <c:v>870.38805107120402</c:v>
                </c:pt>
                <c:pt idx="1310">
                  <c:v>870.38805107120402</c:v>
                </c:pt>
                <c:pt idx="1311">
                  <c:v>870.38805107120402</c:v>
                </c:pt>
                <c:pt idx="1312">
                  <c:v>870.38805107120402</c:v>
                </c:pt>
                <c:pt idx="1313">
                  <c:v>870.38805107120402</c:v>
                </c:pt>
                <c:pt idx="1314">
                  <c:v>870.38805107120402</c:v>
                </c:pt>
                <c:pt idx="1315">
                  <c:v>870.38805107120402</c:v>
                </c:pt>
                <c:pt idx="1316">
                  <c:v>870.38805107120402</c:v>
                </c:pt>
                <c:pt idx="1317">
                  <c:v>870.38805107120402</c:v>
                </c:pt>
                <c:pt idx="1318">
                  <c:v>870.38805107120402</c:v>
                </c:pt>
                <c:pt idx="1319">
                  <c:v>870.38805107120402</c:v>
                </c:pt>
                <c:pt idx="1320">
                  <c:v>870.38805107120402</c:v>
                </c:pt>
                <c:pt idx="1321">
                  <c:v>870.38805107120402</c:v>
                </c:pt>
                <c:pt idx="1322">
                  <c:v>870.38805107236794</c:v>
                </c:pt>
                <c:pt idx="1323">
                  <c:v>870.38805107236794</c:v>
                </c:pt>
                <c:pt idx="1324">
                  <c:v>870.38805107236794</c:v>
                </c:pt>
                <c:pt idx="1325">
                  <c:v>870.38805107236794</c:v>
                </c:pt>
                <c:pt idx="1326">
                  <c:v>870.38805107236794</c:v>
                </c:pt>
                <c:pt idx="1327">
                  <c:v>870.38805107236794</c:v>
                </c:pt>
                <c:pt idx="1328">
                  <c:v>870.38805107236794</c:v>
                </c:pt>
                <c:pt idx="1329">
                  <c:v>870.38805107265898</c:v>
                </c:pt>
                <c:pt idx="1330">
                  <c:v>870.38805107273197</c:v>
                </c:pt>
                <c:pt idx="1331">
                  <c:v>870.38805107275698</c:v>
                </c:pt>
                <c:pt idx="1332">
                  <c:v>870.38805107295002</c:v>
                </c:pt>
                <c:pt idx="1333">
                  <c:v>870.38805107295002</c:v>
                </c:pt>
                <c:pt idx="1334">
                  <c:v>870.38805107353198</c:v>
                </c:pt>
                <c:pt idx="1335">
                  <c:v>870.38805107353198</c:v>
                </c:pt>
                <c:pt idx="1336">
                  <c:v>870.38805107353198</c:v>
                </c:pt>
                <c:pt idx="1337">
                  <c:v>870.38805107353198</c:v>
                </c:pt>
                <c:pt idx="1338">
                  <c:v>870.38805107353198</c:v>
                </c:pt>
                <c:pt idx="1339">
                  <c:v>870.38805107353198</c:v>
                </c:pt>
                <c:pt idx="1340">
                  <c:v>870.38805107353198</c:v>
                </c:pt>
                <c:pt idx="1341">
                  <c:v>870.38805107353198</c:v>
                </c:pt>
                <c:pt idx="1342">
                  <c:v>870.38805107353198</c:v>
                </c:pt>
                <c:pt idx="1343">
                  <c:v>870.38805107353198</c:v>
                </c:pt>
                <c:pt idx="1344">
                  <c:v>870.38805107353198</c:v>
                </c:pt>
                <c:pt idx="1345">
                  <c:v>870.38805107353198</c:v>
                </c:pt>
                <c:pt idx="1346">
                  <c:v>870.38805107353198</c:v>
                </c:pt>
                <c:pt idx="1347">
                  <c:v>870.38805107585995</c:v>
                </c:pt>
                <c:pt idx="1348">
                  <c:v>870.38805107585995</c:v>
                </c:pt>
                <c:pt idx="1349">
                  <c:v>870.38805107585995</c:v>
                </c:pt>
                <c:pt idx="1350">
                  <c:v>870.38805107585995</c:v>
                </c:pt>
                <c:pt idx="1351">
                  <c:v>870.38805107585995</c:v>
                </c:pt>
                <c:pt idx="1352">
                  <c:v>870.38805107585995</c:v>
                </c:pt>
                <c:pt idx="1353">
                  <c:v>870.38805107585995</c:v>
                </c:pt>
                <c:pt idx="1354">
                  <c:v>870.38805107585995</c:v>
                </c:pt>
                <c:pt idx="1355">
                  <c:v>870.38805107585995</c:v>
                </c:pt>
                <c:pt idx="1356">
                  <c:v>870.38805107585995</c:v>
                </c:pt>
                <c:pt idx="1357">
                  <c:v>870.38805107585995</c:v>
                </c:pt>
                <c:pt idx="1358">
                  <c:v>870.38805107585995</c:v>
                </c:pt>
                <c:pt idx="1359">
                  <c:v>870.38805107585995</c:v>
                </c:pt>
                <c:pt idx="1360">
                  <c:v>870.38805107585995</c:v>
                </c:pt>
                <c:pt idx="1361">
                  <c:v>870.38805107585995</c:v>
                </c:pt>
                <c:pt idx="1362">
                  <c:v>870.38805107585995</c:v>
                </c:pt>
                <c:pt idx="1363">
                  <c:v>870.38805107585995</c:v>
                </c:pt>
                <c:pt idx="1364">
                  <c:v>870.38805107585995</c:v>
                </c:pt>
                <c:pt idx="1365">
                  <c:v>870.38805107585995</c:v>
                </c:pt>
                <c:pt idx="1366">
                  <c:v>870.38805107585995</c:v>
                </c:pt>
                <c:pt idx="1367">
                  <c:v>870.38805107585995</c:v>
                </c:pt>
                <c:pt idx="1368">
                  <c:v>870.38805107585995</c:v>
                </c:pt>
                <c:pt idx="1369">
                  <c:v>870.38805107585995</c:v>
                </c:pt>
                <c:pt idx="1370">
                  <c:v>870.38805107585995</c:v>
                </c:pt>
                <c:pt idx="1371">
                  <c:v>870.38805107585995</c:v>
                </c:pt>
                <c:pt idx="1372">
                  <c:v>870.38805107585995</c:v>
                </c:pt>
                <c:pt idx="1373">
                  <c:v>870.38805107585995</c:v>
                </c:pt>
                <c:pt idx="1374">
                  <c:v>870.78637847490597</c:v>
                </c:pt>
                <c:pt idx="1375">
                  <c:v>871.12486410327199</c:v>
                </c:pt>
                <c:pt idx="1376">
                  <c:v>871.60151056572795</c:v>
                </c:pt>
                <c:pt idx="1377">
                  <c:v>871.62151056528</c:v>
                </c:pt>
                <c:pt idx="1378">
                  <c:v>889.15489871147997</c:v>
                </c:pt>
                <c:pt idx="1379">
                  <c:v>908.10823776759196</c:v>
                </c:pt>
                <c:pt idx="1380">
                  <c:v>922.121482524871</c:v>
                </c:pt>
                <c:pt idx="1381">
                  <c:v>922.69464906728501</c:v>
                </c:pt>
                <c:pt idx="1382">
                  <c:v>926.26383985020198</c:v>
                </c:pt>
                <c:pt idx="1383">
                  <c:v>926.94994285330097</c:v>
                </c:pt>
                <c:pt idx="1384">
                  <c:v>932.57389905862499</c:v>
                </c:pt>
                <c:pt idx="1385">
                  <c:v>934.38844737969305</c:v>
                </c:pt>
                <c:pt idx="1386">
                  <c:v>1027.17562946211</c:v>
                </c:pt>
                <c:pt idx="1387">
                  <c:v>1029.87506659515</c:v>
                </c:pt>
                <c:pt idx="1388">
                  <c:v>1033.8549139779</c:v>
                </c:pt>
                <c:pt idx="1389">
                  <c:v>1034.4656612854401</c:v>
                </c:pt>
                <c:pt idx="1390">
                  <c:v>1034.4656612854401</c:v>
                </c:pt>
                <c:pt idx="1391">
                  <c:v>1034.4656612854401</c:v>
                </c:pt>
                <c:pt idx="1392">
                  <c:v>1034.4656612854401</c:v>
                </c:pt>
                <c:pt idx="1393">
                  <c:v>1034.4656612854401</c:v>
                </c:pt>
                <c:pt idx="1394">
                  <c:v>1034.4656612854401</c:v>
                </c:pt>
                <c:pt idx="1395">
                  <c:v>1034.4656612854401</c:v>
                </c:pt>
                <c:pt idx="1396">
                  <c:v>1034.4656612854401</c:v>
                </c:pt>
                <c:pt idx="1397">
                  <c:v>1034.4656612854401</c:v>
                </c:pt>
                <c:pt idx="1398">
                  <c:v>1034.4656612854401</c:v>
                </c:pt>
                <c:pt idx="1399">
                  <c:v>1034.4656612854401</c:v>
                </c:pt>
                <c:pt idx="1400">
                  <c:v>1034.4656612854401</c:v>
                </c:pt>
                <c:pt idx="1401">
                  <c:v>1034.4656612854401</c:v>
                </c:pt>
                <c:pt idx="1402">
                  <c:v>1034.4656612854401</c:v>
                </c:pt>
                <c:pt idx="1403">
                  <c:v>1034.4656612854401</c:v>
                </c:pt>
                <c:pt idx="1404">
                  <c:v>1034.4656612854401</c:v>
                </c:pt>
                <c:pt idx="1405">
                  <c:v>1034.4656612854401</c:v>
                </c:pt>
                <c:pt idx="1406">
                  <c:v>1034.46566128684</c:v>
                </c:pt>
                <c:pt idx="1407">
                  <c:v>1034.46566128684</c:v>
                </c:pt>
                <c:pt idx="1408">
                  <c:v>1034.46566128684</c:v>
                </c:pt>
                <c:pt idx="1409">
                  <c:v>1034.46566128684</c:v>
                </c:pt>
                <c:pt idx="1410">
                  <c:v>1034.46566128823</c:v>
                </c:pt>
                <c:pt idx="1411">
                  <c:v>1034.46566128823</c:v>
                </c:pt>
                <c:pt idx="1412">
                  <c:v>1034.46566128823</c:v>
                </c:pt>
                <c:pt idx="1413">
                  <c:v>1034.46566128823</c:v>
                </c:pt>
                <c:pt idx="1414">
                  <c:v>1034.46566128823</c:v>
                </c:pt>
                <c:pt idx="1415">
                  <c:v>1034.46566128823</c:v>
                </c:pt>
                <c:pt idx="1416">
                  <c:v>1034.46566128823</c:v>
                </c:pt>
                <c:pt idx="1417">
                  <c:v>1034.46566128823</c:v>
                </c:pt>
                <c:pt idx="1418">
                  <c:v>1034.4656612910301</c:v>
                </c:pt>
                <c:pt idx="1419">
                  <c:v>1034.4656612910301</c:v>
                </c:pt>
                <c:pt idx="1420">
                  <c:v>1034.4656612910301</c:v>
                </c:pt>
                <c:pt idx="1421">
                  <c:v>1034.4656612910301</c:v>
                </c:pt>
                <c:pt idx="1422">
                  <c:v>1034.4656612910301</c:v>
                </c:pt>
                <c:pt idx="1423">
                  <c:v>1034.4656612910301</c:v>
                </c:pt>
                <c:pt idx="1424">
                  <c:v>1034.4656612910301</c:v>
                </c:pt>
                <c:pt idx="1425">
                  <c:v>1034.4656612910301</c:v>
                </c:pt>
                <c:pt idx="1426">
                  <c:v>1034.4656612910301</c:v>
                </c:pt>
                <c:pt idx="1427">
                  <c:v>1034.4656612910301</c:v>
                </c:pt>
                <c:pt idx="1428">
                  <c:v>1034.4656612910301</c:v>
                </c:pt>
                <c:pt idx="1429">
                  <c:v>1034.4656612910301</c:v>
                </c:pt>
                <c:pt idx="1430">
                  <c:v>1034.4656612910301</c:v>
                </c:pt>
                <c:pt idx="1431">
                  <c:v>1034.4656612910301</c:v>
                </c:pt>
                <c:pt idx="1432">
                  <c:v>1034.4656612910301</c:v>
                </c:pt>
                <c:pt idx="1433">
                  <c:v>1034.4656612910301</c:v>
                </c:pt>
                <c:pt idx="1434">
                  <c:v>1034.8949139767701</c:v>
                </c:pt>
                <c:pt idx="1435">
                  <c:v>1035.0409716460799</c:v>
                </c:pt>
                <c:pt idx="1436">
                  <c:v>1036.2009543962699</c:v>
                </c:pt>
                <c:pt idx="1437">
                  <c:v>1036.31545686814</c:v>
                </c:pt>
                <c:pt idx="1438">
                  <c:v>1036.3644475764499</c:v>
                </c:pt>
                <c:pt idx="1439">
                  <c:v>1037.1161065322799</c:v>
                </c:pt>
                <c:pt idx="1440">
                  <c:v>1039.2398425210199</c:v>
                </c:pt>
                <c:pt idx="1441">
                  <c:v>1039.2959175934</c:v>
                </c:pt>
                <c:pt idx="1442">
                  <c:v>1040.1653548351901</c:v>
                </c:pt>
                <c:pt idx="1443">
                  <c:v>1040.6152523932899</c:v>
                </c:pt>
                <c:pt idx="1444">
                  <c:v>1041.52569893188</c:v>
                </c:pt>
                <c:pt idx="1445">
                  <c:v>1041.66984524298</c:v>
                </c:pt>
                <c:pt idx="1446">
                  <c:v>1042.2263470143</c:v>
                </c:pt>
                <c:pt idx="1447">
                  <c:v>1042.93700595572</c:v>
                </c:pt>
                <c:pt idx="1448">
                  <c:v>1043.94042058475</c:v>
                </c:pt>
                <c:pt idx="1449">
                  <c:v>1043.9593088552299</c:v>
                </c:pt>
                <c:pt idx="1450">
                  <c:v>1044.4656612854401</c:v>
                </c:pt>
                <c:pt idx="1451">
                  <c:v>1044.4656612854401</c:v>
                </c:pt>
                <c:pt idx="1452">
                  <c:v>1044.4656612854401</c:v>
                </c:pt>
                <c:pt idx="1453">
                  <c:v>1044.4656612854401</c:v>
                </c:pt>
                <c:pt idx="1454">
                  <c:v>1044.4656612854401</c:v>
                </c:pt>
                <c:pt idx="1455">
                  <c:v>1044.4656612854401</c:v>
                </c:pt>
                <c:pt idx="1456">
                  <c:v>1044.4656612854401</c:v>
                </c:pt>
                <c:pt idx="1457">
                  <c:v>1044.4656612854401</c:v>
                </c:pt>
                <c:pt idx="1458">
                  <c:v>1044.4656612854401</c:v>
                </c:pt>
                <c:pt idx="1459">
                  <c:v>1044.4656612854401</c:v>
                </c:pt>
                <c:pt idx="1460">
                  <c:v>1044.4656612854401</c:v>
                </c:pt>
                <c:pt idx="1461">
                  <c:v>1044.4656612854401</c:v>
                </c:pt>
                <c:pt idx="1462">
                  <c:v>1044.4656612854401</c:v>
                </c:pt>
                <c:pt idx="1463">
                  <c:v>1044.4656612854401</c:v>
                </c:pt>
                <c:pt idx="1464">
                  <c:v>1044.4656612854401</c:v>
                </c:pt>
                <c:pt idx="1465">
                  <c:v>1044.4656612854401</c:v>
                </c:pt>
                <c:pt idx="1466">
                  <c:v>1044.4656612854401</c:v>
                </c:pt>
                <c:pt idx="1467">
                  <c:v>1044.46566128684</c:v>
                </c:pt>
                <c:pt idx="1468">
                  <c:v>1044.46566128684</c:v>
                </c:pt>
                <c:pt idx="1469">
                  <c:v>1044.46566128684</c:v>
                </c:pt>
                <c:pt idx="1470">
                  <c:v>1044.46566128719</c:v>
                </c:pt>
                <c:pt idx="1471">
                  <c:v>1044.46566128727</c:v>
                </c:pt>
                <c:pt idx="1472">
                  <c:v>1044.4656612873</c:v>
                </c:pt>
                <c:pt idx="1473">
                  <c:v>1044.4656612875399</c:v>
                </c:pt>
                <c:pt idx="1474">
                  <c:v>1044.4656612875399</c:v>
                </c:pt>
                <c:pt idx="1475">
                  <c:v>1044.46566128823</c:v>
                </c:pt>
                <c:pt idx="1476">
                  <c:v>1044.46566128823</c:v>
                </c:pt>
                <c:pt idx="1477">
                  <c:v>1044.46566128823</c:v>
                </c:pt>
                <c:pt idx="1478">
                  <c:v>1044.46566128823</c:v>
                </c:pt>
                <c:pt idx="1479">
                  <c:v>1044.46566128823</c:v>
                </c:pt>
                <c:pt idx="1480">
                  <c:v>1044.46566128823</c:v>
                </c:pt>
                <c:pt idx="1481">
                  <c:v>1044.4656612910301</c:v>
                </c:pt>
                <c:pt idx="1482">
                  <c:v>1044.4656612910301</c:v>
                </c:pt>
                <c:pt idx="1483">
                  <c:v>1044.4656612910301</c:v>
                </c:pt>
                <c:pt idx="1484">
                  <c:v>1044.4656612910301</c:v>
                </c:pt>
                <c:pt idx="1485">
                  <c:v>1044.4656612910301</c:v>
                </c:pt>
                <c:pt idx="1486">
                  <c:v>1044.4656612910301</c:v>
                </c:pt>
                <c:pt idx="1487">
                  <c:v>1044.4656612910301</c:v>
                </c:pt>
                <c:pt idx="1488">
                  <c:v>1044.4656612910301</c:v>
                </c:pt>
                <c:pt idx="1489">
                  <c:v>1044.4656612910301</c:v>
                </c:pt>
                <c:pt idx="1490">
                  <c:v>1044.4656612910301</c:v>
                </c:pt>
                <c:pt idx="1491">
                  <c:v>1045.0480363806701</c:v>
                </c:pt>
                <c:pt idx="1492">
                  <c:v>1047.03480796702</c:v>
                </c:pt>
                <c:pt idx="1493">
                  <c:v>1049.1838689297399</c:v>
                </c:pt>
                <c:pt idx="1494">
                  <c:v>1067.7512872492</c:v>
                </c:pt>
                <c:pt idx="1495">
                  <c:v>1071.9070572815799</c:v>
                </c:pt>
                <c:pt idx="1496">
                  <c:v>1078.9422871209599</c:v>
                </c:pt>
                <c:pt idx="1497">
                  <c:v>1087.75283980218</c:v>
                </c:pt>
                <c:pt idx="1498">
                  <c:v>1089.16639635153</c:v>
                </c:pt>
                <c:pt idx="1499">
                  <c:v>1093.15221060626</c:v>
                </c:pt>
                <c:pt idx="1500">
                  <c:v>1093.7636677436501</c:v>
                </c:pt>
                <c:pt idx="1501">
                  <c:v>1095.06142411363</c:v>
                </c:pt>
                <c:pt idx="1502">
                  <c:v>1096.65150927379</c:v>
                </c:pt>
                <c:pt idx="1503">
                  <c:v>1105.73634676914</c:v>
                </c:pt>
                <c:pt idx="1504">
                  <c:v>1106.7076948881099</c:v>
                </c:pt>
                <c:pt idx="1505">
                  <c:v>1115.2227460751301</c:v>
                </c:pt>
                <c:pt idx="1506">
                  <c:v>1118.3224369217601</c:v>
                </c:pt>
                <c:pt idx="1507">
                  <c:v>1120.2923026569099</c:v>
                </c:pt>
                <c:pt idx="1508">
                  <c:v>1120.54315530695</c:v>
                </c:pt>
                <c:pt idx="1509">
                  <c:v>1120.99793402664</c:v>
                </c:pt>
                <c:pt idx="1510">
                  <c:v>1128.41578359901</c:v>
                </c:pt>
                <c:pt idx="1511">
                  <c:v>1132.57252419926</c:v>
                </c:pt>
                <c:pt idx="1512">
                  <c:v>1132.77371236006</c:v>
                </c:pt>
                <c:pt idx="1513">
                  <c:v>1133.7325242646</c:v>
                </c:pt>
                <c:pt idx="1514">
                  <c:v>1137.8325241883199</c:v>
                </c:pt>
                <c:pt idx="1515">
                  <c:v>1139.23308736085</c:v>
                </c:pt>
                <c:pt idx="1516">
                  <c:v>1157.93252419121</c:v>
                </c:pt>
                <c:pt idx="1517">
                  <c:v>1167.1095316717399</c:v>
                </c:pt>
                <c:pt idx="1518">
                  <c:v>1175.01088685076</c:v>
                </c:pt>
                <c:pt idx="1519">
                  <c:v>1181.8472428098901</c:v>
                </c:pt>
                <c:pt idx="1520">
                  <c:v>1185.5163467693999</c:v>
                </c:pt>
                <c:pt idx="1521">
                  <c:v>1186.9303911253801</c:v>
                </c:pt>
                <c:pt idx="1522">
                  <c:v>1188.08173924172</c:v>
                </c:pt>
                <c:pt idx="1523">
                  <c:v>1189.6436677696099</c:v>
                </c:pt>
                <c:pt idx="1524">
                  <c:v>1190.5762064289299</c:v>
                </c:pt>
                <c:pt idx="1525">
                  <c:v>1192.1330873612301</c:v>
                </c:pt>
                <c:pt idx="1526">
                  <c:v>1192.9044700020399</c:v>
                </c:pt>
                <c:pt idx="1527">
                  <c:v>1197.9325241930701</c:v>
                </c:pt>
                <c:pt idx="1528">
                  <c:v>1199.34303540736</c:v>
                </c:pt>
                <c:pt idx="1529">
                  <c:v>1200.92885583732</c:v>
                </c:pt>
                <c:pt idx="1530">
                  <c:v>1200.9600144466301</c:v>
                </c:pt>
                <c:pt idx="1531">
                  <c:v>1202.47897570487</c:v>
                </c:pt>
                <c:pt idx="1532">
                  <c:v>1203.0501344060799</c:v>
                </c:pt>
                <c:pt idx="1533">
                  <c:v>1203.73252419102</c:v>
                </c:pt>
                <c:pt idx="1534">
                  <c:v>1203.77252419106</c:v>
                </c:pt>
                <c:pt idx="1535">
                  <c:v>1207.2838010974201</c:v>
                </c:pt>
                <c:pt idx="1536">
                  <c:v>1208.54327149968</c:v>
                </c:pt>
                <c:pt idx="1537">
                  <c:v>1208.54327149968</c:v>
                </c:pt>
                <c:pt idx="1538">
                  <c:v>1208.54327149968</c:v>
                </c:pt>
                <c:pt idx="1539">
                  <c:v>1208.54327149968</c:v>
                </c:pt>
                <c:pt idx="1540">
                  <c:v>1208.54327149968</c:v>
                </c:pt>
                <c:pt idx="1541">
                  <c:v>1208.54327149968</c:v>
                </c:pt>
                <c:pt idx="1542">
                  <c:v>1208.54327149968</c:v>
                </c:pt>
                <c:pt idx="1543">
                  <c:v>1208.54327149968</c:v>
                </c:pt>
                <c:pt idx="1544">
                  <c:v>1208.54327149968</c:v>
                </c:pt>
                <c:pt idx="1545">
                  <c:v>1208.54327149968</c:v>
                </c:pt>
                <c:pt idx="1546">
                  <c:v>1208.54327149968</c:v>
                </c:pt>
                <c:pt idx="1547">
                  <c:v>1208.54327149968</c:v>
                </c:pt>
                <c:pt idx="1548">
                  <c:v>1208.54327149968</c:v>
                </c:pt>
                <c:pt idx="1549">
                  <c:v>1208.54327149968</c:v>
                </c:pt>
                <c:pt idx="1550">
                  <c:v>1208.54327149968</c:v>
                </c:pt>
                <c:pt idx="1551">
                  <c:v>1208.54327149968</c:v>
                </c:pt>
                <c:pt idx="1552">
                  <c:v>1208.5432715013101</c:v>
                </c:pt>
                <c:pt idx="1553">
                  <c:v>1208.5432715013101</c:v>
                </c:pt>
                <c:pt idx="1554">
                  <c:v>1208.5432715013101</c:v>
                </c:pt>
                <c:pt idx="1555">
                  <c:v>1208.54327150172</c:v>
                </c:pt>
                <c:pt idx="1556">
                  <c:v>1208.5432715018201</c:v>
                </c:pt>
                <c:pt idx="1557">
                  <c:v>1208.5432715018501</c:v>
                </c:pt>
                <c:pt idx="1558">
                  <c:v>1208.54327150213</c:v>
                </c:pt>
                <c:pt idx="1559">
                  <c:v>1208.54327150213</c:v>
                </c:pt>
                <c:pt idx="1560">
                  <c:v>1208.5432715029399</c:v>
                </c:pt>
                <c:pt idx="1561">
                  <c:v>1208.5432715029399</c:v>
                </c:pt>
                <c:pt idx="1562">
                  <c:v>1208.5432715029399</c:v>
                </c:pt>
                <c:pt idx="1563">
                  <c:v>1208.5432715029399</c:v>
                </c:pt>
                <c:pt idx="1564">
                  <c:v>1208.5432715029399</c:v>
                </c:pt>
                <c:pt idx="1565">
                  <c:v>1208.5432715062</c:v>
                </c:pt>
                <c:pt idx="1566">
                  <c:v>1208.5432715062</c:v>
                </c:pt>
                <c:pt idx="1567">
                  <c:v>1208.5432715062</c:v>
                </c:pt>
                <c:pt idx="1568">
                  <c:v>1208.5432715062</c:v>
                </c:pt>
                <c:pt idx="1569">
                  <c:v>1208.5432715062</c:v>
                </c:pt>
                <c:pt idx="1570">
                  <c:v>1208.5432715062</c:v>
                </c:pt>
                <c:pt idx="1571">
                  <c:v>1208.5432715062</c:v>
                </c:pt>
                <c:pt idx="1572">
                  <c:v>1208.5432715062</c:v>
                </c:pt>
                <c:pt idx="1573">
                  <c:v>1208.5432715062</c:v>
                </c:pt>
                <c:pt idx="1574">
                  <c:v>1208.5432715062</c:v>
                </c:pt>
                <c:pt idx="1575">
                  <c:v>1210.2785646109801</c:v>
                </c:pt>
                <c:pt idx="1576">
                  <c:v>1210.39306708239</c:v>
                </c:pt>
                <c:pt idx="1577">
                  <c:v>1210.4420577911601</c:v>
                </c:pt>
                <c:pt idx="1578">
                  <c:v>1211.1937167467499</c:v>
                </c:pt>
                <c:pt idx="1579">
                  <c:v>1212.36061290372</c:v>
                </c:pt>
                <c:pt idx="1580">
                  <c:v>1213.3631311281299</c:v>
                </c:pt>
                <c:pt idx="1581">
                  <c:v>1213.37352780788</c:v>
                </c:pt>
                <c:pt idx="1582">
                  <c:v>1214.34200819488</c:v>
                </c:pt>
                <c:pt idx="1583">
                  <c:v>1214.6928626075301</c:v>
                </c:pt>
                <c:pt idx="1584">
                  <c:v>1217.0146161708899</c:v>
                </c:pt>
                <c:pt idx="1585">
                  <c:v>1217.6098752934399</c:v>
                </c:pt>
                <c:pt idx="1586">
                  <c:v>1218.5432715029399</c:v>
                </c:pt>
                <c:pt idx="1587">
                  <c:v>1270.27670295397</c:v>
                </c:pt>
                <c:pt idx="1588">
                  <c:v>1270.7291194889599</c:v>
                </c:pt>
                <c:pt idx="1589">
                  <c:v>1281.06651880964</c:v>
                </c:pt>
                <c:pt idx="1590">
                  <c:v>1281.6611263342199</c:v>
                </c:pt>
                <c:pt idx="1591">
                  <c:v>1281.68112633377</c:v>
                </c:pt>
                <c:pt idx="1592">
                  <c:v>1282.72112633287</c:v>
                </c:pt>
                <c:pt idx="1593">
                  <c:v>1283.91871138382</c:v>
                </c:pt>
                <c:pt idx="1594">
                  <c:v>1284.9659229982601</c:v>
                </c:pt>
                <c:pt idx="1595">
                  <c:v>1285.2860227394799</c:v>
                </c:pt>
                <c:pt idx="1596">
                  <c:v>1285.58308977819</c:v>
                </c:pt>
                <c:pt idx="1597">
                  <c:v>1286.0979137085301</c:v>
                </c:pt>
                <c:pt idx="1598">
                  <c:v>1286.8238693512901</c:v>
                </c:pt>
                <c:pt idx="1599">
                  <c:v>1287.0783626595501</c:v>
                </c:pt>
                <c:pt idx="1600">
                  <c:v>1287.84371817391</c:v>
                </c:pt>
                <c:pt idx="1601">
                  <c:v>1287.92011958733</c:v>
                </c:pt>
                <c:pt idx="1602">
                  <c:v>1289.41203089337</c:v>
                </c:pt>
                <c:pt idx="1603">
                  <c:v>1289.6011263360199</c:v>
                </c:pt>
                <c:pt idx="1604">
                  <c:v>1289.6859556434199</c:v>
                </c:pt>
                <c:pt idx="1605">
                  <c:v>1289.8333468819001</c:v>
                </c:pt>
                <c:pt idx="1606">
                  <c:v>1289.99102574726</c:v>
                </c:pt>
                <c:pt idx="1607">
                  <c:v>1290.34056316688</c:v>
                </c:pt>
                <c:pt idx="1608">
                  <c:v>1290.49938452895</c:v>
                </c:pt>
                <c:pt idx="1609">
                  <c:v>1290.6146075241199</c:v>
                </c:pt>
                <c:pt idx="1610">
                  <c:v>1290.6146075245899</c:v>
                </c:pt>
                <c:pt idx="1611">
                  <c:v>1290.7059556432</c:v>
                </c:pt>
                <c:pt idx="1612">
                  <c:v>1290.7059556432</c:v>
                </c:pt>
                <c:pt idx="1613">
                  <c:v>1290.7059556434299</c:v>
                </c:pt>
                <c:pt idx="1614">
                  <c:v>1290.70595564413</c:v>
                </c:pt>
                <c:pt idx="1615">
                  <c:v>1290.7171341339099</c:v>
                </c:pt>
                <c:pt idx="1616">
                  <c:v>1291.74595564231</c:v>
                </c:pt>
                <c:pt idx="1617">
                  <c:v>1291.74595564417</c:v>
                </c:pt>
                <c:pt idx="1618">
                  <c:v>1291.74595564417</c:v>
                </c:pt>
                <c:pt idx="1619">
                  <c:v>1291.74595564417</c:v>
                </c:pt>
                <c:pt idx="1620">
                  <c:v>1291.9590431097799</c:v>
                </c:pt>
                <c:pt idx="1621">
                  <c:v>1292.0890454370499</c:v>
                </c:pt>
                <c:pt idx="1622">
                  <c:v>1292.1220552939899</c:v>
                </c:pt>
                <c:pt idx="1623">
                  <c:v>1292.15692935884</c:v>
                </c:pt>
                <c:pt idx="1624">
                  <c:v>1292.34351598285</c:v>
                </c:pt>
                <c:pt idx="1625">
                  <c:v>1292.41482411231</c:v>
                </c:pt>
                <c:pt idx="1626">
                  <c:v>1292.57779949158</c:v>
                </c:pt>
                <c:pt idx="1627">
                  <c:v>1292.7769813907701</c:v>
                </c:pt>
                <c:pt idx="1628">
                  <c:v>1292.7859556442099</c:v>
                </c:pt>
                <c:pt idx="1629">
                  <c:v>1292.9821678660801</c:v>
                </c:pt>
                <c:pt idx="1630">
                  <c:v>1293.12204311601</c:v>
                </c:pt>
                <c:pt idx="1631">
                  <c:v>1293.19692935794</c:v>
                </c:pt>
                <c:pt idx="1632">
                  <c:v>1293.50353308953</c:v>
                </c:pt>
                <c:pt idx="1633">
                  <c:v>1293.81698139081</c:v>
                </c:pt>
                <c:pt idx="1634">
                  <c:v>1295.5739595810801</c:v>
                </c:pt>
                <c:pt idx="1635">
                  <c:v>1295.6711262649601</c:v>
                </c:pt>
                <c:pt idx="1636">
                  <c:v>1296.6139595811201</c:v>
                </c:pt>
                <c:pt idx="1637">
                  <c:v>1296.7111262649901</c:v>
                </c:pt>
                <c:pt idx="1638">
                  <c:v>1297.2743856813699</c:v>
                </c:pt>
                <c:pt idx="1639">
                  <c:v>1297.6539595811601</c:v>
                </c:pt>
                <c:pt idx="1640">
                  <c:v>1297.7511262650301</c:v>
                </c:pt>
                <c:pt idx="1641">
                  <c:v>1298.31438568048</c:v>
                </c:pt>
                <c:pt idx="1642">
                  <c:v>1299.35438567958</c:v>
                </c:pt>
                <c:pt idx="1643">
                  <c:v>1300.80848225299</c:v>
                </c:pt>
                <c:pt idx="1644">
                  <c:v>1301.5622526761099</c:v>
                </c:pt>
                <c:pt idx="1645">
                  <c:v>1303.7420482514401</c:v>
                </c:pt>
                <c:pt idx="1646">
                  <c:v>1304.16204311512</c:v>
                </c:pt>
                <c:pt idx="1647">
                  <c:v>1304.7794992327599</c:v>
                </c:pt>
                <c:pt idx="1648">
                  <c:v>1305.06822567991</c:v>
                </c:pt>
                <c:pt idx="1649">
                  <c:v>1312.35261131636</c:v>
                </c:pt>
                <c:pt idx="1650">
                  <c:v>1314.8102563065399</c:v>
                </c:pt>
                <c:pt idx="1651">
                  <c:v>1318.4510415228999</c:v>
                </c:pt>
                <c:pt idx="1652">
                  <c:v>1328.85339621454</c:v>
                </c:pt>
                <c:pt idx="1653">
                  <c:v>1329.89339621365</c:v>
                </c:pt>
                <c:pt idx="1654">
                  <c:v>1330.9163316460299</c:v>
                </c:pt>
                <c:pt idx="1655">
                  <c:v>1330.93339621275</c:v>
                </c:pt>
                <c:pt idx="1656">
                  <c:v>1331.75643562339</c:v>
                </c:pt>
                <c:pt idx="1657">
                  <c:v>1331.9563316460601</c:v>
                </c:pt>
                <c:pt idx="1658">
                  <c:v>1332.9963316461001</c:v>
                </c:pt>
                <c:pt idx="1659">
                  <c:v>1350.07862610495</c:v>
                </c:pt>
                <c:pt idx="1660">
                  <c:v>1355.2486423114301</c:v>
                </c:pt>
                <c:pt idx="1661">
                  <c:v>1367.8254098668599</c:v>
                </c:pt>
                <c:pt idx="1662">
                  <c:v>1372.2587630563601</c:v>
                </c:pt>
                <c:pt idx="1663">
                  <c:v>1372.82867629267</c:v>
                </c:pt>
                <c:pt idx="1664">
                  <c:v>1374.35617482569</c:v>
                </c:pt>
                <c:pt idx="1665">
                  <c:v>1377.4511380223501</c:v>
                </c:pt>
                <c:pt idx="1666">
                  <c:v>1380.1588712073799</c:v>
                </c:pt>
                <c:pt idx="1667">
                  <c:v>1381.36141131259</c:v>
                </c:pt>
                <c:pt idx="1668">
                  <c:v>1382.62088171765</c:v>
                </c:pt>
                <c:pt idx="1669">
                  <c:v>1382.6208817213701</c:v>
                </c:pt>
                <c:pt idx="1670">
                  <c:v>1384.4706772966299</c:v>
                </c:pt>
                <c:pt idx="1671">
                  <c:v>1384.51966800587</c:v>
                </c:pt>
                <c:pt idx="1672">
                  <c:v>1385.27132696122</c:v>
                </c:pt>
                <c:pt idx="1673">
                  <c:v>1388.77047282177</c:v>
                </c:pt>
                <c:pt idx="1674">
                  <c:v>1444.80672970414</c:v>
                </c:pt>
                <c:pt idx="1675">
                  <c:v>1458.6051356215</c:v>
                </c:pt>
                <c:pt idx="1676">
                  <c:v>1462.7096064202401</c:v>
                </c:pt>
                <c:pt idx="1677">
                  <c:v>1463.74356585787</c:v>
                </c:pt>
                <c:pt idx="1678">
                  <c:v>1463.82839516527</c:v>
                </c:pt>
                <c:pt idx="1679">
                  <c:v>1468.80501599796</c:v>
                </c:pt>
                <c:pt idx="1680">
                  <c:v>1472.1381211574101</c:v>
                </c:pt>
                <c:pt idx="1681">
                  <c:v>1487.2491921856999</c:v>
                </c:pt>
                <c:pt idx="1682">
                  <c:v>1496.08774462064</c:v>
                </c:pt>
                <c:pt idx="1683">
                  <c:v>1509.9916213173401</c:v>
                </c:pt>
                <c:pt idx="1684">
                  <c:v>1516.3509716643</c:v>
                </c:pt>
                <c:pt idx="1685">
                  <c:v>1517.9894138853899</c:v>
                </c:pt>
                <c:pt idx="1686">
                  <c:v>1520.3844354785899</c:v>
                </c:pt>
                <c:pt idx="1687">
                  <c:v>1523.5338396504501</c:v>
                </c:pt>
                <c:pt idx="1688">
                  <c:v>1523.6564801111799</c:v>
                </c:pt>
                <c:pt idx="1689">
                  <c:v>1523.82709907088</c:v>
                </c:pt>
                <c:pt idx="1690">
                  <c:v>1526.1538895897099</c:v>
                </c:pt>
                <c:pt idx="1691">
                  <c:v>1527.7591798696601</c:v>
                </c:pt>
                <c:pt idx="1692">
                  <c:v>1528.78769488632</c:v>
                </c:pt>
                <c:pt idx="1693">
                  <c:v>1529.12173924222</c:v>
                </c:pt>
                <c:pt idx="1694">
                  <c:v>1535.0595384237799</c:v>
                </c:pt>
                <c:pt idx="1695">
                  <c:v>1539.35127690434</c:v>
                </c:pt>
                <c:pt idx="1696">
                  <c:v>1545.97300254832</c:v>
                </c:pt>
                <c:pt idx="1697">
                  <c:v>1546.10417056916</c:v>
                </c:pt>
                <c:pt idx="1698">
                  <c:v>1548.2880193032299</c:v>
                </c:pt>
                <c:pt idx="1699">
                  <c:v>1548.8309390023301</c:v>
                </c:pt>
                <c:pt idx="1700">
                  <c:v>1549.23308736085</c:v>
                </c:pt>
                <c:pt idx="1701">
                  <c:v>1550.0756465960201</c:v>
                </c:pt>
                <c:pt idx="1702">
                  <c:v>1550.7849988974599</c:v>
                </c:pt>
                <c:pt idx="1703">
                  <c:v>1551.5287482368201</c:v>
                </c:pt>
                <c:pt idx="1704">
                  <c:v>1553.32293316349</c:v>
                </c:pt>
                <c:pt idx="1705">
                  <c:v>1553.4631720357499</c:v>
                </c:pt>
                <c:pt idx="1706">
                  <c:v>1553.48365063499</c:v>
                </c:pt>
                <c:pt idx="1707">
                  <c:v>1554.7047834733601</c:v>
                </c:pt>
                <c:pt idx="1708">
                  <c:v>1554.8076948821499</c:v>
                </c:pt>
                <c:pt idx="1709">
                  <c:v>1555.4390215277599</c:v>
                </c:pt>
                <c:pt idx="1710">
                  <c:v>1555.8449986502501</c:v>
                </c:pt>
                <c:pt idx="1711">
                  <c:v>1556.6984919281599</c:v>
                </c:pt>
                <c:pt idx="1712">
                  <c:v>1556.6984919302599</c:v>
                </c:pt>
                <c:pt idx="1713">
                  <c:v>1556.69849193235</c:v>
                </c:pt>
                <c:pt idx="1714">
                  <c:v>1558.3044354803801</c:v>
                </c:pt>
                <c:pt idx="1715">
                  <c:v>1558.5482875108701</c:v>
                </c:pt>
                <c:pt idx="1716">
                  <c:v>1559.0550482328899</c:v>
                </c:pt>
                <c:pt idx="1717">
                  <c:v>1561.3611760691199</c:v>
                </c:pt>
                <c:pt idx="1718">
                  <c:v>1562.6906078634699</c:v>
                </c:pt>
                <c:pt idx="1719">
                  <c:v>1567.9703911229701</c:v>
                </c:pt>
                <c:pt idx="1720">
                  <c:v>1569.7488212138401</c:v>
                </c:pt>
                <c:pt idx="1721">
                  <c:v>1570.4648583102901</c:v>
                </c:pt>
                <c:pt idx="1722">
                  <c:v>1577.9450483830699</c:v>
                </c:pt>
                <c:pt idx="1723">
                  <c:v>1577.9960226006799</c:v>
                </c:pt>
                <c:pt idx="1724">
                  <c:v>1579.5581574630901</c:v>
                </c:pt>
                <c:pt idx="1725">
                  <c:v>1587.3768338775201</c:v>
                </c:pt>
                <c:pt idx="1726">
                  <c:v>1587.8211760735101</c:v>
                </c:pt>
                <c:pt idx="1727">
                  <c:v>1589.2561422968199</c:v>
                </c:pt>
                <c:pt idx="1728">
                  <c:v>1592.60861680842</c:v>
                </c:pt>
                <c:pt idx="1729">
                  <c:v>1595.6189754670399</c:v>
                </c:pt>
                <c:pt idx="1730">
                  <c:v>1596.81904300674</c:v>
                </c:pt>
                <c:pt idx="1731">
                  <c:v>1597.82117607444</c:v>
                </c:pt>
                <c:pt idx="1732">
                  <c:v>1600.87314827309</c:v>
                </c:pt>
                <c:pt idx="1733">
                  <c:v>1603.04086248762</c:v>
                </c:pt>
                <c:pt idx="1734">
                  <c:v>1603.9903911214701</c:v>
                </c:pt>
                <c:pt idx="1735">
                  <c:v>1606.17150210868</c:v>
                </c:pt>
                <c:pt idx="1736">
                  <c:v>1607.37578359898</c:v>
                </c:pt>
                <c:pt idx="1737">
                  <c:v>1609.6822693312999</c:v>
                </c:pt>
                <c:pt idx="1738">
                  <c:v>1616.81904300581</c:v>
                </c:pt>
                <c:pt idx="1739">
                  <c:v>1617.76383467251</c:v>
                </c:pt>
                <c:pt idx="1740">
                  <c:v>1618.8843399193099</c:v>
                </c:pt>
                <c:pt idx="1741">
                  <c:v>1623.0617392398401</c:v>
                </c:pt>
                <c:pt idx="1742">
                  <c:v>1623.4626955620399</c:v>
                </c:pt>
                <c:pt idx="1743">
                  <c:v>1629.44117607316</c:v>
                </c:pt>
                <c:pt idx="1744">
                  <c:v>1631.53815763629</c:v>
                </c:pt>
                <c:pt idx="1745">
                  <c:v>1636.2155186879299</c:v>
                </c:pt>
                <c:pt idx="1746">
                  <c:v>1637.8211760725801</c:v>
                </c:pt>
                <c:pt idx="1747">
                  <c:v>1637.8211760725801</c:v>
                </c:pt>
                <c:pt idx="1748">
                  <c:v>1637.90600537974</c:v>
                </c:pt>
                <c:pt idx="1749">
                  <c:v>1640.1653548351901</c:v>
                </c:pt>
                <c:pt idx="1750">
                  <c:v>1646.21573137212</c:v>
                </c:pt>
                <c:pt idx="1751">
                  <c:v>1690.23149980418</c:v>
                </c:pt>
                <c:pt idx="1752">
                  <c:v>1711.06651880964</c:v>
                </c:pt>
                <c:pt idx="1753">
                  <c:v>1711.1578669287201</c:v>
                </c:pt>
                <c:pt idx="1754">
                  <c:v>1712.59133283235</c:v>
                </c:pt>
                <c:pt idx="1755">
                  <c:v>1712.6497782133499</c:v>
                </c:pt>
                <c:pt idx="1756">
                  <c:v>1713.10697703901</c:v>
                </c:pt>
                <c:pt idx="1757">
                  <c:v>1713.2314677257</c:v>
                </c:pt>
                <c:pt idx="1758">
                  <c:v>1714.0941639468001</c:v>
                </c:pt>
                <c:pt idx="1759">
                  <c:v>1714.1855120658799</c:v>
                </c:pt>
                <c:pt idx="1760">
                  <c:v>1714.27686018496</c:v>
                </c:pt>
                <c:pt idx="1761">
                  <c:v>1714.3682083040401</c:v>
                </c:pt>
                <c:pt idx="1762">
                  <c:v>1714.54308977816</c:v>
                </c:pt>
                <c:pt idx="1763">
                  <c:v>1715.1319722002299</c:v>
                </c:pt>
                <c:pt idx="1764">
                  <c:v>1715.1811762172699</c:v>
                </c:pt>
                <c:pt idx="1765">
                  <c:v>1715.3640965521299</c:v>
                </c:pt>
                <c:pt idx="1766">
                  <c:v>1715.5724221272301</c:v>
                </c:pt>
                <c:pt idx="1767">
                  <c:v>1715.95146770775</c:v>
                </c:pt>
                <c:pt idx="1768">
                  <c:v>1716.0383626595101</c:v>
                </c:pt>
                <c:pt idx="1769">
                  <c:v>1716.8801195882199</c:v>
                </c:pt>
                <c:pt idx="1770">
                  <c:v>1717.42691236734</c:v>
                </c:pt>
                <c:pt idx="1771">
                  <c:v>1718.0899999420999</c:v>
                </c:pt>
                <c:pt idx="1772">
                  <c:v>1718.37203089334</c:v>
                </c:pt>
                <c:pt idx="1773">
                  <c:v>1718.85016948822</c:v>
                </c:pt>
                <c:pt idx="1774">
                  <c:v>1719.5746075250199</c:v>
                </c:pt>
                <c:pt idx="1775">
                  <c:v>1719.5746075250199</c:v>
                </c:pt>
                <c:pt idx="1776">
                  <c:v>1719.5746075250199</c:v>
                </c:pt>
                <c:pt idx="1777">
                  <c:v>1719.5746075250199</c:v>
                </c:pt>
                <c:pt idx="1778">
                  <c:v>1719.5746075250199</c:v>
                </c:pt>
                <c:pt idx="1779">
                  <c:v>1719.5746075250199</c:v>
                </c:pt>
                <c:pt idx="1780">
                  <c:v>1719.5746075250199</c:v>
                </c:pt>
                <c:pt idx="1781">
                  <c:v>1719.5746075250199</c:v>
                </c:pt>
                <c:pt idx="1782">
                  <c:v>1719.5746075254799</c:v>
                </c:pt>
                <c:pt idx="1783">
                  <c:v>1719.5746075254799</c:v>
                </c:pt>
                <c:pt idx="1784">
                  <c:v>1719.5946075245699</c:v>
                </c:pt>
                <c:pt idx="1785">
                  <c:v>1719.97102574724</c:v>
                </c:pt>
                <c:pt idx="1786">
                  <c:v>1720.5946075245699</c:v>
                </c:pt>
                <c:pt idx="1787">
                  <c:v>1720.5946075245699</c:v>
                </c:pt>
                <c:pt idx="1788">
                  <c:v>1720.5946075245699</c:v>
                </c:pt>
                <c:pt idx="1789">
                  <c:v>1720.5946075254999</c:v>
                </c:pt>
                <c:pt idx="1790">
                  <c:v>1720.5946075254999</c:v>
                </c:pt>
                <c:pt idx="1791">
                  <c:v>1720.6146075241199</c:v>
                </c:pt>
                <c:pt idx="1792">
                  <c:v>1720.77523778914</c:v>
                </c:pt>
                <c:pt idx="1793">
                  <c:v>1721.41460752487</c:v>
                </c:pt>
                <c:pt idx="1794">
                  <c:v>1721.4394887220101</c:v>
                </c:pt>
                <c:pt idx="1795">
                  <c:v>1721.63460752367</c:v>
                </c:pt>
                <c:pt idx="1796">
                  <c:v>1721.6346075255401</c:v>
                </c:pt>
                <c:pt idx="1797">
                  <c:v>1721.9976973179701</c:v>
                </c:pt>
                <c:pt idx="1798">
                  <c:v>1722.45460752397</c:v>
                </c:pt>
                <c:pt idx="1799">
                  <c:v>1722.4794887211101</c:v>
                </c:pt>
                <c:pt idx="1800">
                  <c:v>1722.4864513724999</c:v>
                </c:pt>
                <c:pt idx="1801">
                  <c:v>1722.67460752278</c:v>
                </c:pt>
                <c:pt idx="1802">
                  <c:v>1722.6746075255701</c:v>
                </c:pt>
                <c:pt idx="1803">
                  <c:v>1722.6746075255701</c:v>
                </c:pt>
                <c:pt idx="1804">
                  <c:v>1722.6746075255701</c:v>
                </c:pt>
                <c:pt idx="1805">
                  <c:v>1722.6746075255701</c:v>
                </c:pt>
                <c:pt idx="1806">
                  <c:v>1723.2721678642499</c:v>
                </c:pt>
                <c:pt idx="1807">
                  <c:v>1723.3855010443301</c:v>
                </c:pt>
                <c:pt idx="1808">
                  <c:v>1723.4720482919299</c:v>
                </c:pt>
                <c:pt idx="1809">
                  <c:v>1723.5194887202199</c:v>
                </c:pt>
                <c:pt idx="1810">
                  <c:v>1723.6309893662101</c:v>
                </c:pt>
                <c:pt idx="1811">
                  <c:v>1723.91081974748</c:v>
                </c:pt>
                <c:pt idx="1812">
                  <c:v>1724.43218497</c:v>
                </c:pt>
                <c:pt idx="1813">
                  <c:v>1724.5594887193199</c:v>
                </c:pt>
                <c:pt idx="1814">
                  <c:v>1724.7449315762999</c:v>
                </c:pt>
                <c:pt idx="1815">
                  <c:v>1725.47218496911</c:v>
                </c:pt>
                <c:pt idx="1816">
                  <c:v>1725.6063584512999</c:v>
                </c:pt>
                <c:pt idx="1817">
                  <c:v>1726.6152554717801</c:v>
                </c:pt>
                <c:pt idx="1818">
                  <c:v>1727.6673036790401</c:v>
                </c:pt>
                <c:pt idx="1819">
                  <c:v>1728.4906153250399</c:v>
                </c:pt>
                <c:pt idx="1820">
                  <c:v>1728.5106153245999</c:v>
                </c:pt>
                <c:pt idx="1821">
                  <c:v>1728.5306153241499</c:v>
                </c:pt>
                <c:pt idx="1822">
                  <c:v>1728.5506153237</c:v>
                </c:pt>
                <c:pt idx="1823">
                  <c:v>1728.70730367908</c:v>
                </c:pt>
                <c:pt idx="1824">
                  <c:v>1729.51663174293</c:v>
                </c:pt>
                <c:pt idx="1825">
                  <c:v>1729.6318782097601</c:v>
                </c:pt>
                <c:pt idx="1826">
                  <c:v>1729.74730367911</c:v>
                </c:pt>
                <c:pt idx="1827">
                  <c:v>1730.7761021424001</c:v>
                </c:pt>
                <c:pt idx="1828">
                  <c:v>1730.78730367915</c:v>
                </c:pt>
                <c:pt idx="1829">
                  <c:v>1731.58151056617</c:v>
                </c:pt>
                <c:pt idx="1830">
                  <c:v>1732.7153040394101</c:v>
                </c:pt>
                <c:pt idx="1831">
                  <c:v>1733.1404105536601</c:v>
                </c:pt>
                <c:pt idx="1832">
                  <c:v>1733.1604105532101</c:v>
                </c:pt>
                <c:pt idx="1833">
                  <c:v>1733.1804105527699</c:v>
                </c:pt>
                <c:pt idx="1834">
                  <c:v>1733.1841813307201</c:v>
                </c:pt>
                <c:pt idx="1835">
                  <c:v>1733.2004105523199</c:v>
                </c:pt>
                <c:pt idx="1836">
                  <c:v>1733.2041813302701</c:v>
                </c:pt>
                <c:pt idx="1837">
                  <c:v>1733.2241813298299</c:v>
                </c:pt>
                <c:pt idx="1838">
                  <c:v>1733.2441813293799</c:v>
                </c:pt>
                <c:pt idx="1839">
                  <c:v>1733.7553040385201</c:v>
                </c:pt>
                <c:pt idx="1840">
                  <c:v>1734.7953040376301</c:v>
                </c:pt>
                <c:pt idx="1841">
                  <c:v>1735.8353040367299</c:v>
                </c:pt>
                <c:pt idx="1842">
                  <c:v>1739.78721884079</c:v>
                </c:pt>
                <c:pt idx="1843">
                  <c:v>1739.8072188403401</c:v>
                </c:pt>
                <c:pt idx="1844">
                  <c:v>1739.8272188398901</c:v>
                </c:pt>
                <c:pt idx="1845">
                  <c:v>1739.8472188394501</c:v>
                </c:pt>
                <c:pt idx="1846">
                  <c:v>1741.1285671051501</c:v>
                </c:pt>
                <c:pt idx="1847">
                  <c:v>1741.1485671051701</c:v>
                </c:pt>
                <c:pt idx="1848">
                  <c:v>1741.16856710519</c:v>
                </c:pt>
                <c:pt idx="1849">
                  <c:v>1741.18856710521</c:v>
                </c:pt>
                <c:pt idx="1850">
                  <c:v>1744.1596864154501</c:v>
                </c:pt>
                <c:pt idx="1851">
                  <c:v>1744.5339595810501</c:v>
                </c:pt>
                <c:pt idx="1852">
                  <c:v>1745.04889992222</c:v>
                </c:pt>
                <c:pt idx="1853">
                  <c:v>1746.4119580648801</c:v>
                </c:pt>
                <c:pt idx="1854">
                  <c:v>1752.4719528297201</c:v>
                </c:pt>
                <c:pt idx="1855">
                  <c:v>1759.13489871192</c:v>
                </c:pt>
                <c:pt idx="1856">
                  <c:v>1760.1962122218599</c:v>
                </c:pt>
                <c:pt idx="1857">
                  <c:v>1762.7111435532499</c:v>
                </c:pt>
                <c:pt idx="1858">
                  <c:v>1763.75114355236</c:v>
                </c:pt>
                <c:pt idx="1859">
                  <c:v>1764.79114355146</c:v>
                </c:pt>
                <c:pt idx="1860">
                  <c:v>1765.83114355057</c:v>
                </c:pt>
                <c:pt idx="1861">
                  <c:v>1772.24866909906</c:v>
                </c:pt>
                <c:pt idx="1862">
                  <c:v>1774.00049542286</c:v>
                </c:pt>
                <c:pt idx="1863">
                  <c:v>1775.0404954229</c:v>
                </c:pt>
                <c:pt idx="1864">
                  <c:v>1776.08049542293</c:v>
                </c:pt>
                <c:pt idx="1865">
                  <c:v>1784.24296504974</c:v>
                </c:pt>
                <c:pt idx="1866">
                  <c:v>1791.8497955826999</c:v>
                </c:pt>
                <c:pt idx="1867">
                  <c:v>1794.7741812299901</c:v>
                </c:pt>
                <c:pt idx="1868">
                  <c:v>1796.14959110785</c:v>
                </c:pt>
                <c:pt idx="1869">
                  <c:v>1798.4713446646899</c:v>
                </c:pt>
                <c:pt idx="1870">
                  <c:v>1802.16858423501</c:v>
                </c:pt>
                <c:pt idx="1871">
                  <c:v>1804.71033377759</c:v>
                </c:pt>
                <c:pt idx="1872">
                  <c:v>1807.0944004077401</c:v>
                </c:pt>
                <c:pt idx="1873">
                  <c:v>1809.86281037051</c:v>
                </c:pt>
                <c:pt idx="1874">
                  <c:v>1811.89878628682</c:v>
                </c:pt>
                <c:pt idx="1875">
                  <c:v>1811.9836155942101</c:v>
                </c:pt>
                <c:pt idx="1876">
                  <c:v>1820.2933415868299</c:v>
                </c:pt>
                <c:pt idx="1877">
                  <c:v>1864.30911001865</c:v>
                </c:pt>
                <c:pt idx="1878">
                  <c:v>1875.7852001562701</c:v>
                </c:pt>
                <c:pt idx="1879">
                  <c:v>1886.9050483830699</c:v>
                </c:pt>
                <c:pt idx="1880">
                  <c:v>1890.84111751569</c:v>
                </c:pt>
                <c:pt idx="1881">
                  <c:v>1896.5495630442699</c:v>
                </c:pt>
                <c:pt idx="1882">
                  <c:v>1899.68396866577</c:v>
                </c:pt>
                <c:pt idx="1883">
                  <c:v>1900.5430026929801</c:v>
                </c:pt>
                <c:pt idx="1884">
                  <c:v>1902.0036507770401</c:v>
                </c:pt>
                <c:pt idx="1885">
                  <c:v>1903.5942419581099</c:v>
                </c:pt>
                <c:pt idx="1886">
                  <c:v>1906.2396235456599</c:v>
                </c:pt>
                <c:pt idx="1887">
                  <c:v>1915.4933264981901</c:v>
                </c:pt>
                <c:pt idx="1888">
                  <c:v>1923.8629944962299</c:v>
                </c:pt>
                <c:pt idx="1889">
                  <c:v>1925.1746746208501</c:v>
                </c:pt>
                <c:pt idx="1890">
                  <c:v>1927.07435949053</c:v>
                </c:pt>
                <c:pt idx="1891">
                  <c:v>1928.32057526429</c:v>
                </c:pt>
                <c:pt idx="1892">
                  <c:v>1934.81827540881</c:v>
                </c:pt>
                <c:pt idx="1893">
                  <c:v>1937.8846744820401</c:v>
                </c:pt>
                <c:pt idx="1894">
                  <c:v>1938.1440092604601</c:v>
                </c:pt>
                <c:pt idx="1895">
                  <c:v>1938.6936678793199</c:v>
                </c:pt>
                <c:pt idx="1896">
                  <c:v>1941.4471490057099</c:v>
                </c:pt>
                <c:pt idx="1897">
                  <c:v>1944.7881906135001</c:v>
                </c:pt>
                <c:pt idx="1898">
                  <c:v>1946.8121117297501</c:v>
                </c:pt>
                <c:pt idx="1899">
                  <c:v>1948.96117269247</c:v>
                </c:pt>
                <c:pt idx="1900">
                  <c:v>1948.9984702747299</c:v>
                </c:pt>
                <c:pt idx="1901">
                  <c:v>1951.62454657227</c:v>
                </c:pt>
                <c:pt idx="1902">
                  <c:v>1952.35941906739</c:v>
                </c:pt>
                <c:pt idx="1903">
                  <c:v>1955.29365053214</c:v>
                </c:pt>
                <c:pt idx="1904">
                  <c:v>1956.66344596818</c:v>
                </c:pt>
                <c:pt idx="1905">
                  <c:v>1957.2010212447401</c:v>
                </c:pt>
                <c:pt idx="1906">
                  <c:v>1960.35351019166</c:v>
                </c:pt>
                <c:pt idx="1907">
                  <c:v>1961.9103911239599</c:v>
                </c:pt>
                <c:pt idx="1908">
                  <c:v>1966.70769488625</c:v>
                </c:pt>
                <c:pt idx="1909">
                  <c:v>1967.5285910115899</c:v>
                </c:pt>
                <c:pt idx="1910">
                  <c:v>1968.3044354794499</c:v>
                </c:pt>
                <c:pt idx="1911">
                  <c:v>1969.29977081529</c:v>
                </c:pt>
                <c:pt idx="1912">
                  <c:v>1970.52137544471</c:v>
                </c:pt>
                <c:pt idx="1913">
                  <c:v>1971.68436104431</c:v>
                </c:pt>
                <c:pt idx="1914">
                  <c:v>1972.68177376431</c:v>
                </c:pt>
                <c:pt idx="1915">
                  <c:v>1972.9503911239999</c:v>
                </c:pt>
                <c:pt idx="1916">
                  <c:v>1973.5892995828699</c:v>
                </c:pt>
                <c:pt idx="1917">
                  <c:v>1973.7676948830399</c:v>
                </c:pt>
                <c:pt idx="1918">
                  <c:v>1974.0990430004799</c:v>
                </c:pt>
                <c:pt idx="1919">
                  <c:v>1974.4494018913199</c:v>
                </c:pt>
                <c:pt idx="1920">
                  <c:v>1977.6163438036999</c:v>
                </c:pt>
                <c:pt idx="1921">
                  <c:v>1977.70982795394</c:v>
                </c:pt>
                <c:pt idx="1922">
                  <c:v>1977.7098279558099</c:v>
                </c:pt>
                <c:pt idx="1923">
                  <c:v>1978.7879439918299</c:v>
                </c:pt>
                <c:pt idx="1924">
                  <c:v>1979.57092121243</c:v>
                </c:pt>
                <c:pt idx="1925">
                  <c:v>1979.8802731984699</c:v>
                </c:pt>
                <c:pt idx="1926">
                  <c:v>1981.7075899420299</c:v>
                </c:pt>
                <c:pt idx="1927">
                  <c:v>1985.1367403212901</c:v>
                </c:pt>
                <c:pt idx="1928">
                  <c:v>1985.97639650106</c:v>
                </c:pt>
                <c:pt idx="1929">
                  <c:v>1985.9763965029199</c:v>
                </c:pt>
                <c:pt idx="1930">
                  <c:v>1986.0612258086901</c:v>
                </c:pt>
                <c:pt idx="1931">
                  <c:v>1986.48499865084</c:v>
                </c:pt>
                <c:pt idx="1932">
                  <c:v>1987.64783175103</c:v>
                </c:pt>
                <c:pt idx="1933">
                  <c:v>1990.2730873599601</c:v>
                </c:pt>
                <c:pt idx="1934">
                  <c:v>1992.4893271867099</c:v>
                </c:pt>
                <c:pt idx="1935">
                  <c:v>1993.5451319925401</c:v>
                </c:pt>
                <c:pt idx="1936">
                  <c:v>1994.8387278760199</c:v>
                </c:pt>
                <c:pt idx="1937">
                  <c:v>1995.5136505318801</c:v>
                </c:pt>
                <c:pt idx="1938">
                  <c:v>1996.70769488718</c:v>
                </c:pt>
                <c:pt idx="1939">
                  <c:v>1999.42097153235</c:v>
                </c:pt>
                <c:pt idx="1940">
                  <c:v>2000.73731820937</c:v>
                </c:pt>
                <c:pt idx="1941">
                  <c:v>2003.8790430054</c:v>
                </c:pt>
                <c:pt idx="1942">
                  <c:v>2004.9192995810799</c:v>
                </c:pt>
                <c:pt idx="1943">
                  <c:v>2007.65248655388</c:v>
                </c:pt>
                <c:pt idx="1944">
                  <c:v>2013.1820129249199</c:v>
                </c:pt>
                <c:pt idx="1945">
                  <c:v>2017.70982795394</c:v>
                </c:pt>
                <c:pt idx="1946">
                  <c:v>2019.12173924222</c:v>
                </c:pt>
                <c:pt idx="1947">
                  <c:v>2022.8390430063</c:v>
                </c:pt>
                <c:pt idx="1948">
                  <c:v>2023.3518239171201</c:v>
                </c:pt>
                <c:pt idx="1949">
                  <c:v>2026.04254147084</c:v>
                </c:pt>
                <c:pt idx="1950">
                  <c:v>2027.5301435646199</c:v>
                </c:pt>
                <c:pt idx="1951">
                  <c:v>2030.0503911236301</c:v>
                </c:pt>
                <c:pt idx="1952">
                  <c:v>2033.7157509522499</c:v>
                </c:pt>
                <c:pt idx="1953">
                  <c:v>2038.3867202331301</c:v>
                </c:pt>
                <c:pt idx="1954">
                  <c:v>2039.0103911235899</c:v>
                </c:pt>
                <c:pt idx="1955">
                  <c:v>2040.62717325882</c:v>
                </c:pt>
                <c:pt idx="1956">
                  <c:v>2045.9017357286</c:v>
                </c:pt>
                <c:pt idx="1957">
                  <c:v>2048.6763467676901</c:v>
                </c:pt>
                <c:pt idx="1958">
                  <c:v>2052.6190430065599</c:v>
                </c:pt>
                <c:pt idx="1959">
                  <c:v>2053.76157888025</c:v>
                </c:pt>
                <c:pt idx="1960">
                  <c:v>2056.88683543447</c:v>
                </c:pt>
                <c:pt idx="1961">
                  <c:v>2067.26548575877</c:v>
                </c:pt>
                <c:pt idx="1962">
                  <c:v>2072.3981854788399</c:v>
                </c:pt>
                <c:pt idx="1963">
                  <c:v>2076.08126099221</c:v>
                </c:pt>
                <c:pt idx="1964">
                  <c:v>2077.6718521732801</c:v>
                </c:pt>
                <c:pt idx="1965">
                  <c:v>2089.7199623617298</c:v>
                </c:pt>
                <c:pt idx="1966">
                  <c:v>2100.0540067164002</c:v>
                </c:pt>
                <c:pt idx="1967">
                  <c:v>2120.7410561833499</c:v>
                </c:pt>
                <c:pt idx="1968">
                  <c:v>2125.7021567868001</c:v>
                </c:pt>
                <c:pt idx="1969">
                  <c:v>2140.3773646750401</c:v>
                </c:pt>
                <c:pt idx="1970">
                  <c:v>2140.46871279377</c:v>
                </c:pt>
                <c:pt idx="1971">
                  <c:v>2140.5600609125099</c:v>
                </c:pt>
                <c:pt idx="1972">
                  <c:v>2140.6514090312398</c:v>
                </c:pt>
                <c:pt idx="1973">
                  <c:v>2141.3060165563302</c:v>
                </c:pt>
                <c:pt idx="1974">
                  <c:v>2142.2346684376198</c:v>
                </c:pt>
                <c:pt idx="1975">
                  <c:v>2143.0601196073599</c:v>
                </c:pt>
                <c:pt idx="1976">
                  <c:v>2143.1410588966601</c:v>
                </c:pt>
                <c:pt idx="1977">
                  <c:v>2143.1633203189099</c:v>
                </c:pt>
                <c:pt idx="1978">
                  <c:v>2143.5030897781198</c:v>
                </c:pt>
                <c:pt idx="1979">
                  <c:v>2144.0697107780702</c:v>
                </c:pt>
                <c:pt idx="1980">
                  <c:v>2144.0919722002</c:v>
                </c:pt>
                <c:pt idx="1981">
                  <c:v>2144.1601196071101</c:v>
                </c:pt>
                <c:pt idx="1982">
                  <c:v>2144.9983626594699</c:v>
                </c:pt>
                <c:pt idx="1983">
                  <c:v>2146.1820234935699</c:v>
                </c:pt>
                <c:pt idx="1984">
                  <c:v>2146.3869123672998</c:v>
                </c:pt>
                <c:pt idx="1985">
                  <c:v>2147.3320308932998</c:v>
                </c:pt>
                <c:pt idx="1986">
                  <c:v>2148.1241116921801</c:v>
                </c:pt>
                <c:pt idx="1987">
                  <c:v>2149.82382257375</c:v>
                </c:pt>
                <c:pt idx="1988">
                  <c:v>2149.9510257472198</c:v>
                </c:pt>
                <c:pt idx="1989">
                  <c:v>2150.0540067153001</c:v>
                </c:pt>
                <c:pt idx="1990">
                  <c:v>2150.4832594059399</c:v>
                </c:pt>
                <c:pt idx="1991">
                  <c:v>2150.4832594059399</c:v>
                </c:pt>
                <c:pt idx="1992">
                  <c:v>2150.4832594068698</c:v>
                </c:pt>
                <c:pt idx="1993">
                  <c:v>2150.4832594068698</c:v>
                </c:pt>
                <c:pt idx="1994">
                  <c:v>2150.5232594050399</c:v>
                </c:pt>
                <c:pt idx="1995">
                  <c:v>2150.5432594045901</c:v>
                </c:pt>
                <c:pt idx="1996">
                  <c:v>2150.9567253067999</c:v>
                </c:pt>
                <c:pt idx="1997">
                  <c:v>2151.11786692962</c:v>
                </c:pt>
                <c:pt idx="1998">
                  <c:v>2151.5232594050399</c:v>
                </c:pt>
                <c:pt idx="1999">
                  <c:v>2151.5232594050399</c:v>
                </c:pt>
                <c:pt idx="2000">
                  <c:v>2151.5232594068998</c:v>
                </c:pt>
                <c:pt idx="2001">
                  <c:v>2151.90634919889</c:v>
                </c:pt>
                <c:pt idx="2002">
                  <c:v>2152.1706480849498</c:v>
                </c:pt>
                <c:pt idx="2003">
                  <c:v>2152.3951032534201</c:v>
                </c:pt>
                <c:pt idx="2004">
                  <c:v>2152.5632594041499</c:v>
                </c:pt>
                <c:pt idx="2005">
                  <c:v>2152.5632594069398</c:v>
                </c:pt>
                <c:pt idx="2006">
                  <c:v>2152.8655542060701</c:v>
                </c:pt>
                <c:pt idx="2007">
                  <c:v>2153.4520482919102</c:v>
                </c:pt>
                <c:pt idx="2008">
                  <c:v>2153.6032594032499</c:v>
                </c:pt>
                <c:pt idx="2009">
                  <c:v>2153.6032594032499</c:v>
                </c:pt>
                <c:pt idx="2010">
                  <c:v>2153.6032594069802</c:v>
                </c:pt>
                <c:pt idx="2011">
                  <c:v>2153.6032594069802</c:v>
                </c:pt>
                <c:pt idx="2012">
                  <c:v>2153.6032594069802</c:v>
                </c:pt>
                <c:pt idx="2013">
                  <c:v>2153.7215697956199</c:v>
                </c:pt>
                <c:pt idx="2014">
                  <c:v>2153.7415697956399</c:v>
                </c:pt>
                <c:pt idx="2015">
                  <c:v>2153.7615697956599</c:v>
                </c:pt>
                <c:pt idx="2016">
                  <c:v>2153.7815697956798</c:v>
                </c:pt>
                <c:pt idx="2017">
                  <c:v>2153.8015697956998</c:v>
                </c:pt>
                <c:pt idx="2018">
                  <c:v>2153.9299999456798</c:v>
                </c:pt>
                <c:pt idx="2019">
                  <c:v>2154.2008197456598</c:v>
                </c:pt>
                <c:pt idx="2020">
                  <c:v>2154.6432594023599</c:v>
                </c:pt>
                <c:pt idx="2021">
                  <c:v>2154.6432594023599</c:v>
                </c:pt>
                <c:pt idx="2022">
                  <c:v>2154.6432594070202</c:v>
                </c:pt>
                <c:pt idx="2023">
                  <c:v>2154.8394716288799</c:v>
                </c:pt>
                <c:pt idx="2024">
                  <c:v>2154.9699999447898</c:v>
                </c:pt>
                <c:pt idx="2025">
                  <c:v>2155.8794716289199</c:v>
                </c:pt>
                <c:pt idx="2026">
                  <c:v>2156.0099999438899</c:v>
                </c:pt>
                <c:pt idx="2027">
                  <c:v>2156.2392998277201</c:v>
                </c:pt>
                <c:pt idx="2028">
                  <c:v>2157.0499999429999</c:v>
                </c:pt>
                <c:pt idx="2029">
                  <c:v>2157.5969508490498</c:v>
                </c:pt>
                <c:pt idx="2030">
                  <c:v>2158.1420481596101</c:v>
                </c:pt>
                <c:pt idx="2031">
                  <c:v>2160.1424743914899</c:v>
                </c:pt>
                <c:pt idx="2032">
                  <c:v>2160.24928457755</c:v>
                </c:pt>
                <c:pt idx="2033">
                  <c:v>2160.2692845770998</c:v>
                </c:pt>
                <c:pt idx="2034">
                  <c:v>2160.2892845766601</c:v>
                </c:pt>
                <c:pt idx="2035">
                  <c:v>2160.3092845762098</c:v>
                </c:pt>
                <c:pt idx="2036">
                  <c:v>2161.1824743915299</c:v>
                </c:pt>
                <c:pt idx="2037">
                  <c:v>2161.5615105666202</c:v>
                </c:pt>
                <c:pt idx="2038">
                  <c:v>2162.2224743915699</c:v>
                </c:pt>
                <c:pt idx="2039">
                  <c:v>2163.2624743915999</c:v>
                </c:pt>
                <c:pt idx="2040">
                  <c:v>2163.5911262648801</c:v>
                </c:pt>
                <c:pt idx="2041">
                  <c:v>2163.7220482518801</c:v>
                </c:pt>
                <c:pt idx="2042">
                  <c:v>2163.9918264755902</c:v>
                </c:pt>
                <c:pt idx="2043">
                  <c:v>2164.3024743916399</c:v>
                </c:pt>
                <c:pt idx="2044">
                  <c:v>2164.6311262649201</c:v>
                </c:pt>
                <c:pt idx="2045">
                  <c:v>2165.0318264756302</c:v>
                </c:pt>
                <c:pt idx="2046">
                  <c:v>2165.1943856831599</c:v>
                </c:pt>
                <c:pt idx="2047">
                  <c:v>2166.0718264756702</c:v>
                </c:pt>
                <c:pt idx="2048">
                  <c:v>2166.2343856822699</c:v>
                </c:pt>
                <c:pt idx="2049">
                  <c:v>2168.4706153254901</c:v>
                </c:pt>
                <c:pt idx="2050">
                  <c:v>2168.7248544758099</c:v>
                </c:pt>
                <c:pt idx="2051">
                  <c:v>2168.7448544753702</c:v>
                </c:pt>
                <c:pt idx="2052">
                  <c:v>2169.48395954538</c:v>
                </c:pt>
                <c:pt idx="2053">
                  <c:v>2169.5039595449298</c:v>
                </c:pt>
                <c:pt idx="2054">
                  <c:v>2169.52395954448</c:v>
                </c:pt>
                <c:pt idx="2055">
                  <c:v>2169.5439595440398</c:v>
                </c:pt>
                <c:pt idx="2056">
                  <c:v>2169.56395954359</c:v>
                </c:pt>
                <c:pt idx="2057">
                  <c:v>2169.7848544754002</c:v>
                </c:pt>
                <c:pt idx="2058">
                  <c:v>2169.8048544749599</c:v>
                </c:pt>
                <c:pt idx="2059">
                  <c:v>2169.8248544745102</c:v>
                </c:pt>
                <c:pt idx="2060">
                  <c:v>2171.5254447013099</c:v>
                </c:pt>
                <c:pt idx="2061">
                  <c:v>2171.5454447013299</c:v>
                </c:pt>
                <c:pt idx="2062">
                  <c:v>2171.5654447013499</c:v>
                </c:pt>
                <c:pt idx="2063">
                  <c:v>2171.5854447013699</c:v>
                </c:pt>
                <c:pt idx="2064">
                  <c:v>2171.6054447013798</c:v>
                </c:pt>
                <c:pt idx="2065">
                  <c:v>2171.6285669635899</c:v>
                </c:pt>
                <c:pt idx="2066">
                  <c:v>2172.59849574603</c:v>
                </c:pt>
                <c:pt idx="2067">
                  <c:v>2172.6184957455798</c:v>
                </c:pt>
                <c:pt idx="2068">
                  <c:v>2172.6384957451301</c:v>
                </c:pt>
                <c:pt idx="2069">
                  <c:v>2172.6584957446898</c:v>
                </c:pt>
                <c:pt idx="2070">
                  <c:v>2172.6784957442401</c:v>
                </c:pt>
                <c:pt idx="2071">
                  <c:v>2174.8302563065599</c:v>
                </c:pt>
                <c:pt idx="2072">
                  <c:v>2175.8198476848102</c:v>
                </c:pt>
                <c:pt idx="2073">
                  <c:v>2175.8398476848301</c:v>
                </c:pt>
                <c:pt idx="2074">
                  <c:v>2175.8598476848501</c:v>
                </c:pt>
                <c:pt idx="2075">
                  <c:v>2175.8798476848701</c:v>
                </c:pt>
                <c:pt idx="2076">
                  <c:v>2175.8998476848901</c:v>
                </c:pt>
                <c:pt idx="2077">
                  <c:v>2178.24308979325</c:v>
                </c:pt>
                <c:pt idx="2078">
                  <c:v>2179.2830897932799</c:v>
                </c:pt>
                <c:pt idx="2079">
                  <c:v>2180.3230897933199</c:v>
                </c:pt>
                <c:pt idx="2080">
                  <c:v>2183.3479191595602</c:v>
                </c:pt>
                <c:pt idx="2081">
                  <c:v>2183.3679191595802</c:v>
                </c:pt>
                <c:pt idx="2082">
                  <c:v>2183.3879191596002</c:v>
                </c:pt>
                <c:pt idx="2083">
                  <c:v>2183.4079191596202</c:v>
                </c:pt>
                <c:pt idx="2084">
                  <c:v>2183.4279191596402</c:v>
                </c:pt>
                <c:pt idx="2085">
                  <c:v>2189.0748987132602</c:v>
                </c:pt>
                <c:pt idx="2086">
                  <c:v>2189.0948987128199</c:v>
                </c:pt>
                <c:pt idx="2087">
                  <c:v>2189.1148987123702</c:v>
                </c:pt>
                <c:pt idx="2088">
                  <c:v>2190.7435414493002</c:v>
                </c:pt>
                <c:pt idx="2089">
                  <c:v>2190.76354144886</c:v>
                </c:pt>
                <c:pt idx="2090">
                  <c:v>2190.7835414484098</c:v>
                </c:pt>
                <c:pt idx="2091">
                  <c:v>2190.80354144796</c:v>
                </c:pt>
                <c:pt idx="2092">
                  <c:v>2191.78743816819</c:v>
                </c:pt>
                <c:pt idx="2093">
                  <c:v>2197.83918909472</c:v>
                </c:pt>
                <c:pt idx="2094">
                  <c:v>2202.6097021605801</c:v>
                </c:pt>
                <c:pt idx="2095">
                  <c:v>2203.1773209795301</c:v>
                </c:pt>
                <c:pt idx="2096">
                  <c:v>2204.2173209786401</c:v>
                </c:pt>
                <c:pt idx="2097">
                  <c:v>2205.2573209777402</c:v>
                </c:pt>
                <c:pt idx="2098">
                  <c:v>2212.4643304475999</c:v>
                </c:pt>
                <c:pt idx="2099">
                  <c:v>2212.9604954228198</c:v>
                </c:pt>
                <c:pt idx="2100">
                  <c:v>2216.47579569339</c:v>
                </c:pt>
                <c:pt idx="2101">
                  <c:v>2221.3430959733601</c:v>
                </c:pt>
                <c:pt idx="2102">
                  <c:v>2224.70540986675</c:v>
                </c:pt>
                <c:pt idx="2103">
                  <c:v>2225.7454098667899</c:v>
                </c:pt>
                <c:pt idx="2104">
                  <c:v>2226.7854098668299</c:v>
                </c:pt>
                <c:pt idx="2105">
                  <c:v>2227.6299797277802</c:v>
                </c:pt>
                <c:pt idx="2106">
                  <c:v>2228.1858969489099</c:v>
                </c:pt>
                <c:pt idx="2107">
                  <c:v>2234.5379518438099</c:v>
                </c:pt>
                <c:pt idx="2108">
                  <c:v>2242.3981854841099</c:v>
                </c:pt>
                <c:pt idx="2109">
                  <c:v>2244.1316169309598</c:v>
                </c:pt>
                <c:pt idx="2110">
                  <c:v>2294.8186663985198</c:v>
                </c:pt>
                <c:pt idx="2111">
                  <c:v>2299.7797670013301</c:v>
                </c:pt>
                <c:pt idx="2112">
                  <c:v>2314.0388385783799</c:v>
                </c:pt>
                <c:pt idx="2113">
                  <c:v>2314.1943333856698</c:v>
                </c:pt>
                <c:pt idx="2114">
                  <c:v>2320.66771217528</c:v>
                </c:pt>
                <c:pt idx="2115">
                  <c:v>2324.1316169295401</c:v>
                </c:pt>
                <c:pt idx="2116">
                  <c:v>2324.8461925704</c:v>
                </c:pt>
                <c:pt idx="2117">
                  <c:v>2327.4588214606001</c:v>
                </c:pt>
                <c:pt idx="2118">
                  <c:v>2328.03266114182</c:v>
                </c:pt>
                <c:pt idx="2119">
                  <c:v>2331.0348966431302</c:v>
                </c:pt>
                <c:pt idx="2120">
                  <c:v>2331.8823738768601</c:v>
                </c:pt>
                <c:pt idx="2121">
                  <c:v>2336.7007636111198</c:v>
                </c:pt>
                <c:pt idx="2122">
                  <c:v>2338.8498245738401</c:v>
                </c:pt>
                <c:pt idx="2123">
                  <c:v>2341.9167993091901</c:v>
                </c:pt>
                <c:pt idx="2124">
                  <c:v>2347.08967312611</c:v>
                </c:pt>
                <c:pt idx="2125">
                  <c:v>2349.7687361396302</c:v>
                </c:pt>
                <c:pt idx="2126">
                  <c:v>2357.41724289278</c:v>
                </c:pt>
                <c:pt idx="2127">
                  <c:v>2360.55340590794</c:v>
                </c:pt>
                <c:pt idx="2128">
                  <c:v>2361.5730129256799</c:v>
                </c:pt>
                <c:pt idx="2129">
                  <c:v>2365.4207061879501</c:v>
                </c:pt>
                <c:pt idx="2130">
                  <c:v>2365.8650483824299</c:v>
                </c:pt>
                <c:pt idx="2131">
                  <c:v>2368.6082427650599</c:v>
                </c:pt>
                <c:pt idx="2132">
                  <c:v>2375.02539220266</c:v>
                </c:pt>
                <c:pt idx="2133">
                  <c:v>2382.8181662503598</c:v>
                </c:pt>
                <c:pt idx="2134">
                  <c:v>2383.4296233877499</c:v>
                </c:pt>
                <c:pt idx="2135">
                  <c:v>2385.3819783795602</c:v>
                </c:pt>
                <c:pt idx="2136">
                  <c:v>2386.5419406620699</c:v>
                </c:pt>
                <c:pt idx="2137">
                  <c:v>2386.5963467685501</c:v>
                </c:pt>
                <c:pt idx="2138">
                  <c:v>2387.0264959484298</c:v>
                </c:pt>
                <c:pt idx="2139">
                  <c:v>2387.4494017888701</c:v>
                </c:pt>
                <c:pt idx="2140">
                  <c:v>2388.2092271455099</c:v>
                </c:pt>
                <c:pt idx="2141">
                  <c:v>2391.7605229523001</c:v>
                </c:pt>
                <c:pt idx="2142">
                  <c:v>2393.7676948867702</c:v>
                </c:pt>
                <c:pt idx="2143">
                  <c:v>2394.8079514624501</c:v>
                </c:pt>
                <c:pt idx="2144">
                  <c:v>2395.4099649577402</c:v>
                </c:pt>
                <c:pt idx="2145">
                  <c:v>2396.9630113717799</c:v>
                </c:pt>
                <c:pt idx="2146">
                  <c:v>2399.3354612253602</c:v>
                </c:pt>
                <c:pt idx="2147">
                  <c:v>2402.50769488792</c:v>
                </c:pt>
                <c:pt idx="2148">
                  <c:v>2403.0706648062901</c:v>
                </c:pt>
                <c:pt idx="2149">
                  <c:v>2404.7069272901799</c:v>
                </c:pt>
                <c:pt idx="2150">
                  <c:v>2407.4187954458398</c:v>
                </c:pt>
                <c:pt idx="2151">
                  <c:v>2410.6504520355902</c:v>
                </c:pt>
                <c:pt idx="2152">
                  <c:v>2410.6638896703898</c:v>
                </c:pt>
                <c:pt idx="2153">
                  <c:v>2411.33580088708</c:v>
                </c:pt>
                <c:pt idx="2154">
                  <c:v>2411.40004963194</c:v>
                </c:pt>
                <c:pt idx="2155">
                  <c:v>2412.7276948876602</c:v>
                </c:pt>
                <c:pt idx="2156">
                  <c:v>2413.3111434131802</c:v>
                </c:pt>
                <c:pt idx="2157">
                  <c:v>2413.7676948837402</c:v>
                </c:pt>
                <c:pt idx="2158">
                  <c:v>2414.4736505309102</c:v>
                </c:pt>
                <c:pt idx="2159">
                  <c:v>2417.1530873617098</c:v>
                </c:pt>
                <c:pt idx="2160">
                  <c:v>2418.8871221560898</c:v>
                </c:pt>
                <c:pt idx="2161">
                  <c:v>2419.9390430049898</c:v>
                </c:pt>
                <c:pt idx="2162">
                  <c:v>2422.4396680037098</c:v>
                </c:pt>
                <c:pt idx="2163">
                  <c:v>2423.60440283361</c:v>
                </c:pt>
                <c:pt idx="2164">
                  <c:v>2428.5649986490598</c:v>
                </c:pt>
                <c:pt idx="2165">
                  <c:v>2428.7126610595701</c:v>
                </c:pt>
                <c:pt idx="2166">
                  <c:v>2431.7990430053301</c:v>
                </c:pt>
                <c:pt idx="2167">
                  <c:v>2432.8390430025702</c:v>
                </c:pt>
                <c:pt idx="2168">
                  <c:v>2433.2399993243098</c:v>
                </c:pt>
                <c:pt idx="2169">
                  <c:v>2436.5963467676102</c:v>
                </c:pt>
                <c:pt idx="2170">
                  <c:v>2437.5984798353102</c:v>
                </c:pt>
                <c:pt idx="2171">
                  <c:v>2438.1930873608198</c:v>
                </c:pt>
                <c:pt idx="2172">
                  <c:v>2440.4100273260801</c:v>
                </c:pt>
                <c:pt idx="2173">
                  <c:v>2442.1579685564998</c:v>
                </c:pt>
                <c:pt idx="2174">
                  <c:v>2442.5704256454401</c:v>
                </c:pt>
                <c:pt idx="2175">
                  <c:v>2443.65634676441</c:v>
                </c:pt>
                <c:pt idx="2176">
                  <c:v>2445.7503063110598</c:v>
                </c:pt>
                <c:pt idx="2177">
                  <c:v>2446.9497567415201</c:v>
                </c:pt>
                <c:pt idx="2178">
                  <c:v>2447.5984798371701</c:v>
                </c:pt>
                <c:pt idx="2179">
                  <c:v>2454.5849986448802</c:v>
                </c:pt>
                <c:pt idx="2180">
                  <c:v>2455.6223024129799</c:v>
                </c:pt>
                <c:pt idx="2181">
                  <c:v>2456.3736505322099</c:v>
                </c:pt>
                <c:pt idx="2182">
                  <c:v>2457.5630873627902</c:v>
                </c:pt>
                <c:pt idx="2183">
                  <c:v>2458.08173924312</c:v>
                </c:pt>
                <c:pt idx="2184">
                  <c:v>2458.8323519956298</c:v>
                </c:pt>
                <c:pt idx="2185">
                  <c:v>2463.4337838739102</c:v>
                </c:pt>
                <c:pt idx="2186">
                  <c:v>2464.54021611809</c:v>
                </c:pt>
                <c:pt idx="2187">
                  <c:v>2464.67684249486</c:v>
                </c:pt>
                <c:pt idx="2188">
                  <c:v>2464.7273797572102</c:v>
                </c:pt>
                <c:pt idx="2189">
                  <c:v>2465.4023024132398</c:v>
                </c:pt>
                <c:pt idx="2190">
                  <c:v>2467.7476948854701</c:v>
                </c:pt>
                <c:pt idx="2191">
                  <c:v>2468.8962766136901</c:v>
                </c:pt>
                <c:pt idx="2192">
                  <c:v>2471.5131984534601</c:v>
                </c:pt>
                <c:pt idx="2193">
                  <c:v>2473.8573772158702</c:v>
                </c:pt>
                <c:pt idx="2194">
                  <c:v>2475.1823024135001</c:v>
                </c:pt>
                <c:pt idx="2195">
                  <c:v>2478.5318760499299</c:v>
                </c:pt>
                <c:pt idx="2196">
                  <c:v>2479.3096234137101</c:v>
                </c:pt>
                <c:pt idx="2197">
                  <c:v>2480.59481148142</c:v>
                </c:pt>
                <c:pt idx="2198">
                  <c:v>2484.6307228896699</c:v>
                </c:pt>
                <c:pt idx="2199">
                  <c:v>2485.9488058714101</c:v>
                </c:pt>
                <c:pt idx="2200">
                  <c:v>2485.9944095236701</c:v>
                </c:pt>
                <c:pt idx="2201">
                  <c:v>2487.1541376400201</c:v>
                </c:pt>
                <c:pt idx="2202">
                  <c:v>2487.5984798353102</c:v>
                </c:pt>
                <c:pt idx="2203">
                  <c:v>2490.6259700907299</c:v>
                </c:pt>
                <c:pt idx="2204">
                  <c:v>2493.4384798351598</c:v>
                </c:pt>
                <c:pt idx="2205">
                  <c:v>2493.53463193587</c:v>
                </c:pt>
                <c:pt idx="2206">
                  <c:v>2493.9485493917</c:v>
                </c:pt>
                <c:pt idx="2207">
                  <c:v>2496.7754873158401</c:v>
                </c:pt>
                <c:pt idx="2208">
                  <c:v>2497.5984798362401</c:v>
                </c:pt>
                <c:pt idx="2209">
                  <c:v>2502.0265685478198</c:v>
                </c:pt>
                <c:pt idx="2210">
                  <c:v>2504.6310161225001</c:v>
                </c:pt>
                <c:pt idx="2211">
                  <c:v>2509.4983164025398</c:v>
                </c:pt>
                <c:pt idx="2212">
                  <c:v>2510.7783738262901</c:v>
                </c:pt>
                <c:pt idx="2213">
                  <c:v>2512.92743478901</c:v>
                </c:pt>
                <c:pt idx="2214">
                  <c:v>2518.8199744558301</c:v>
                </c:pt>
                <c:pt idx="2215">
                  <c:v>2524.82512619625</c:v>
                </c:pt>
                <c:pt idx="2216">
                  <c:v>2531.4948531073101</c:v>
                </c:pt>
                <c:pt idx="2217">
                  <c:v>2532.28683736006</c:v>
                </c:pt>
                <c:pt idx="2218">
                  <c:v>2535.6506231399198</c:v>
                </c:pt>
                <c:pt idx="2219">
                  <c:v>2539.9426585966698</c:v>
                </c:pt>
                <c:pt idx="2220">
                  <c:v>2542.6858529793099</c:v>
                </c:pt>
                <c:pt idx="2221">
                  <c:v>2556.8957764646002</c:v>
                </c:pt>
                <c:pt idx="2222">
                  <c:v>2557.5072336029202</c:v>
                </c:pt>
                <c:pt idx="2223">
                  <c:v>2560.61955087655</c:v>
                </c:pt>
                <c:pt idx="2224">
                  <c:v>2570.4926438108</c:v>
                </c:pt>
                <c:pt idx="2225">
                  <c:v>2572.5609567230499</c:v>
                </c:pt>
                <c:pt idx="2226">
                  <c:v>2573.4155620634501</c:v>
                </c:pt>
                <c:pt idx="2227">
                  <c:v>2573.48960860446</c:v>
                </c:pt>
                <c:pt idx="2228">
                  <c:v>2573.5060752490499</c:v>
                </c:pt>
                <c:pt idx="2229">
                  <c:v>2573.5276298625299</c:v>
                </c:pt>
                <c:pt idx="2230">
                  <c:v>2573.5523695135398</c:v>
                </c:pt>
                <c:pt idx="2231">
                  <c:v>2573.59742336813</c:v>
                </c:pt>
                <c:pt idx="2232">
                  <c:v>2573.7801196062901</c:v>
                </c:pt>
                <c:pt idx="2233">
                  <c:v>2573.8016742197701</c:v>
                </c:pt>
                <c:pt idx="2234">
                  <c:v>2573.8714677253702</c:v>
                </c:pt>
                <c:pt idx="2235">
                  <c:v>2574.2735855057799</c:v>
                </c:pt>
                <c:pt idx="2236">
                  <c:v>2574.4182604858602</c:v>
                </c:pt>
                <c:pt idx="2237">
                  <c:v>2575.20223738718</c:v>
                </c:pt>
                <c:pt idx="2238">
                  <c:v>2575.3469123672598</c:v>
                </c:pt>
                <c:pt idx="2239">
                  <c:v>2576.2920308932598</c:v>
                </c:pt>
                <c:pt idx="2240">
                  <c:v>2578.4968946464301</c:v>
                </c:pt>
                <c:pt idx="2241">
                  <c:v>2578.7438225736801</c:v>
                </c:pt>
                <c:pt idx="2242">
                  <c:v>2578.8805108107599</c:v>
                </c:pt>
                <c:pt idx="2243">
                  <c:v>2579.3519112868198</c:v>
                </c:pt>
                <c:pt idx="2244">
                  <c:v>2579.3984300983102</c:v>
                </c:pt>
                <c:pt idx="2245">
                  <c:v>2580.0423738660702</c:v>
                </c:pt>
                <c:pt idx="2246">
                  <c:v>2580.2270142345201</c:v>
                </c:pt>
                <c:pt idx="2247">
                  <c:v>2580.3719112868398</c:v>
                </c:pt>
                <c:pt idx="2248">
                  <c:v>2580.37191128823</c:v>
                </c:pt>
                <c:pt idx="2249">
                  <c:v>2580.3919112868598</c:v>
                </c:pt>
                <c:pt idx="2250">
                  <c:v>2580.9060200322401</c:v>
                </c:pt>
                <c:pt idx="2251">
                  <c:v>2581.41191128641</c:v>
                </c:pt>
                <c:pt idx="2252">
                  <c:v>2581.41191128641</c:v>
                </c:pt>
                <c:pt idx="2253">
                  <c:v>2581.4119112882699</c:v>
                </c:pt>
                <c:pt idx="2254">
                  <c:v>2581.4119112882699</c:v>
                </c:pt>
                <c:pt idx="2255">
                  <c:v>2581.4119112882699</c:v>
                </c:pt>
                <c:pt idx="2256">
                  <c:v>2581.4519112869102</c:v>
                </c:pt>
                <c:pt idx="2257">
                  <c:v>2581.4719112850698</c:v>
                </c:pt>
                <c:pt idx="2258">
                  <c:v>2581.8150010798099</c:v>
                </c:pt>
                <c:pt idx="2259">
                  <c:v>2582.30375513434</c:v>
                </c:pt>
                <c:pt idx="2260">
                  <c:v>2582.4519112855101</c:v>
                </c:pt>
                <c:pt idx="2261">
                  <c:v>2582.4719112869302</c:v>
                </c:pt>
                <c:pt idx="2262">
                  <c:v>2583.07745637372</c:v>
                </c:pt>
                <c:pt idx="2263">
                  <c:v>2583.4919112846201</c:v>
                </c:pt>
                <c:pt idx="2264">
                  <c:v>2583.6373626566201</c:v>
                </c:pt>
                <c:pt idx="2265">
                  <c:v>2584.2641984391898</c:v>
                </c:pt>
                <c:pt idx="2266">
                  <c:v>2584.5319112837301</c:v>
                </c:pt>
                <c:pt idx="2267">
                  <c:v>2584.5319112883799</c:v>
                </c:pt>
                <c:pt idx="2268">
                  <c:v>2584.5319112883799</c:v>
                </c:pt>
                <c:pt idx="2269">
                  <c:v>2584.6679192627698</c:v>
                </c:pt>
                <c:pt idx="2270">
                  <c:v>2584.7414998849799</c:v>
                </c:pt>
                <c:pt idx="2271">
                  <c:v>2585.1109219528698</c:v>
                </c:pt>
                <c:pt idx="2272">
                  <c:v>2585.12947162706</c:v>
                </c:pt>
                <c:pt idx="2273">
                  <c:v>2585.1309219528898</c:v>
                </c:pt>
                <c:pt idx="2274">
                  <c:v>2585.3241984378501</c:v>
                </c:pt>
                <c:pt idx="2275">
                  <c:v>2585.3441984373999</c:v>
                </c:pt>
                <c:pt idx="2276">
                  <c:v>2585.5719112828301</c:v>
                </c:pt>
                <c:pt idx="2277">
                  <c:v>2585.5719112884199</c:v>
                </c:pt>
                <c:pt idx="2278">
                  <c:v>2585.5719112884199</c:v>
                </c:pt>
                <c:pt idx="2279">
                  <c:v>2586.1694716270999</c:v>
                </c:pt>
                <c:pt idx="2280">
                  <c:v>2586.1709219529198</c:v>
                </c:pt>
                <c:pt idx="2281">
                  <c:v>2586.1909219529398</c:v>
                </c:pt>
                <c:pt idx="2282">
                  <c:v>2587.1020481605001</c:v>
                </c:pt>
                <c:pt idx="2283">
                  <c:v>2587.2094716271299</c:v>
                </c:pt>
                <c:pt idx="2284">
                  <c:v>2587.6918438477401</c:v>
                </c:pt>
                <c:pt idx="2285">
                  <c:v>2588.7318438477801</c:v>
                </c:pt>
                <c:pt idx="2286">
                  <c:v>2589.77184384781</c:v>
                </c:pt>
                <c:pt idx="2287">
                  <c:v>2589.8380037974498</c:v>
                </c:pt>
                <c:pt idx="2288">
                  <c:v>2589.858003797</c:v>
                </c:pt>
                <c:pt idx="2289">
                  <c:v>2589.8780037965598</c:v>
                </c:pt>
                <c:pt idx="2290">
                  <c:v>2589.8980037961101</c:v>
                </c:pt>
                <c:pt idx="2291">
                  <c:v>2589.9180037956598</c:v>
                </c:pt>
                <c:pt idx="2292">
                  <c:v>2589.9380037952201</c:v>
                </c:pt>
                <c:pt idx="2293">
                  <c:v>2589.9511784911101</c:v>
                </c:pt>
                <c:pt idx="2294">
                  <c:v>2590.0783103886001</c:v>
                </c:pt>
                <c:pt idx="2295">
                  <c:v>2590.6136007974801</c:v>
                </c:pt>
                <c:pt idx="2296">
                  <c:v>2590.81184384785</c:v>
                </c:pt>
                <c:pt idx="2297">
                  <c:v>2591.5168602019498</c:v>
                </c:pt>
                <c:pt idx="2298">
                  <c:v>2591.54151056706</c:v>
                </c:pt>
                <c:pt idx="2299">
                  <c:v>2591.6915474925099</c:v>
                </c:pt>
                <c:pt idx="2300">
                  <c:v>2591.7115474920702</c:v>
                </c:pt>
                <c:pt idx="2301">
                  <c:v>2591.7315474916199</c:v>
                </c:pt>
                <c:pt idx="2302">
                  <c:v>2591.7515474911702</c:v>
                </c:pt>
                <c:pt idx="2303">
                  <c:v>2592.7915474912102</c:v>
                </c:pt>
                <c:pt idx="2304">
                  <c:v>2592.8115474907599</c:v>
                </c:pt>
                <c:pt idx="2305">
                  <c:v>2593.1204105541101</c:v>
                </c:pt>
                <c:pt idx="2306">
                  <c:v>2593.1641813311699</c:v>
                </c:pt>
                <c:pt idx="2307">
                  <c:v>2593.3720482918402</c:v>
                </c:pt>
                <c:pt idx="2308">
                  <c:v>2593.3920482918602</c:v>
                </c:pt>
                <c:pt idx="2309">
                  <c:v>2593.4120482918802</c:v>
                </c:pt>
                <c:pt idx="2310">
                  <c:v>2595.0303587201001</c:v>
                </c:pt>
                <c:pt idx="2311">
                  <c:v>2596.5172782182699</c:v>
                </c:pt>
                <c:pt idx="2312">
                  <c:v>2597.7425108035</c:v>
                </c:pt>
                <c:pt idx="2313">
                  <c:v>2597.7625108035199</c:v>
                </c:pt>
                <c:pt idx="2314">
                  <c:v>2597.7825108035399</c:v>
                </c:pt>
                <c:pt idx="2315">
                  <c:v>2597.8025108035599</c:v>
                </c:pt>
                <c:pt idx="2316">
                  <c:v>2597.8225108035799</c:v>
                </c:pt>
                <c:pt idx="2317">
                  <c:v>2597.8425108035999</c:v>
                </c:pt>
                <c:pt idx="2318">
                  <c:v>2598.5094887874998</c:v>
                </c:pt>
                <c:pt idx="2319">
                  <c:v>2598.52948878705</c:v>
                </c:pt>
                <c:pt idx="2320">
                  <c:v>2598.5494887865998</c:v>
                </c:pt>
                <c:pt idx="2321">
                  <c:v>2598.56948878616</c:v>
                </c:pt>
                <c:pt idx="2322">
                  <c:v>2598.5894887857098</c:v>
                </c:pt>
                <c:pt idx="2323">
                  <c:v>2600.9911784911501</c:v>
                </c:pt>
                <c:pt idx="2324">
                  <c:v>2601.1085671051401</c:v>
                </c:pt>
                <c:pt idx="2325">
                  <c:v>2602.2726113181502</c:v>
                </c:pt>
                <c:pt idx="2326">
                  <c:v>2602.2926113177</c:v>
                </c:pt>
                <c:pt idx="2327">
                  <c:v>2602.3126113172598</c:v>
                </c:pt>
                <c:pt idx="2328">
                  <c:v>2602.33261131681</c:v>
                </c:pt>
                <c:pt idx="2329">
                  <c:v>2603.2154271546701</c:v>
                </c:pt>
                <c:pt idx="2330">
                  <c:v>2605.09693380212</c:v>
                </c:pt>
                <c:pt idx="2331">
                  <c:v>2606.3841984365099</c:v>
                </c:pt>
                <c:pt idx="2332">
                  <c:v>2610.0720197381402</c:v>
                </c:pt>
                <c:pt idx="2333">
                  <c:v>2611.2517416747201</c:v>
                </c:pt>
                <c:pt idx="2334">
                  <c:v>2616.3808197835401</c:v>
                </c:pt>
                <c:pt idx="2335">
                  <c:v>2616.4008197835601</c:v>
                </c:pt>
                <c:pt idx="2336">
                  <c:v>2616.4208197835801</c:v>
                </c:pt>
                <c:pt idx="2337">
                  <c:v>2616.4408197836001</c:v>
                </c:pt>
                <c:pt idx="2338">
                  <c:v>2616.4786713877602</c:v>
                </c:pt>
                <c:pt idx="2339">
                  <c:v>2616.49867138732</c:v>
                </c:pt>
                <c:pt idx="2340">
                  <c:v>2616.5186713868702</c:v>
                </c:pt>
                <c:pt idx="2341">
                  <c:v>2616.53867138642</c:v>
                </c:pt>
                <c:pt idx="2342">
                  <c:v>2616.5586713859798</c:v>
                </c:pt>
                <c:pt idx="2343">
                  <c:v>2616.57867138553</c:v>
                </c:pt>
                <c:pt idx="2344">
                  <c:v>2617.20308979321</c:v>
                </c:pt>
                <c:pt idx="2345">
                  <c:v>2617.74812340177</c:v>
                </c:pt>
                <c:pt idx="2346">
                  <c:v>2617.7681234013198</c:v>
                </c:pt>
                <c:pt idx="2347">
                  <c:v>2617.7881234008801</c:v>
                </c:pt>
                <c:pt idx="2348">
                  <c:v>2617.8081234004298</c:v>
                </c:pt>
                <c:pt idx="2349">
                  <c:v>2617.8281233999801</c:v>
                </c:pt>
                <c:pt idx="2350">
                  <c:v>2617.8481233995399</c:v>
                </c:pt>
                <c:pt idx="2351">
                  <c:v>2623.13271351717</c:v>
                </c:pt>
                <c:pt idx="2352">
                  <c:v>2624.17271351721</c:v>
                </c:pt>
                <c:pt idx="2353">
                  <c:v>2628.8363316459499</c:v>
                </c:pt>
                <c:pt idx="2354">
                  <c:v>2633.5383540418602</c:v>
                </c:pt>
                <c:pt idx="2355">
                  <c:v>2635.5908086679901</c:v>
                </c:pt>
                <c:pt idx="2356">
                  <c:v>2637.9349874303998</c:v>
                </c:pt>
                <c:pt idx="2357">
                  <c:v>2638.7544527091</c:v>
                </c:pt>
                <c:pt idx="2358">
                  <c:v>2641.8253051000602</c:v>
                </c:pt>
                <c:pt idx="2359">
                  <c:v>2642.97388682886</c:v>
                </c:pt>
                <c:pt idx="2360">
                  <c:v>2643.5759266171299</c:v>
                </c:pt>
                <c:pt idx="2361">
                  <c:v>2648.7086263370502</c:v>
                </c:pt>
                <c:pt idx="2362">
                  <c:v>2648.81003450043</c:v>
                </c:pt>
                <c:pt idx="2363">
                  <c:v>2649.11454883019</c:v>
                </c:pt>
                <c:pt idx="2364">
                  <c:v>2649.2599126282098</c:v>
                </c:pt>
                <c:pt idx="2365">
                  <c:v>2649.29771425016</c:v>
                </c:pt>
                <c:pt idx="2366">
                  <c:v>2649.85003449954</c:v>
                </c:pt>
                <c:pt idx="2367">
                  <c:v>2650.0038399682298</c:v>
                </c:pt>
                <c:pt idx="2368">
                  <c:v>2650.3377142501899</c:v>
                </c:pt>
                <c:pt idx="2369">
                  <c:v>2650.7145330887201</c:v>
                </c:pt>
                <c:pt idx="2370">
                  <c:v>2650.89003449864</c:v>
                </c:pt>
                <c:pt idx="2371">
                  <c:v>2651.3777142502299</c:v>
                </c:pt>
                <c:pt idx="2372">
                  <c:v>2652.4177142502699</c:v>
                </c:pt>
                <c:pt idx="2373">
                  <c:v>2652.6173210535198</c:v>
                </c:pt>
                <c:pt idx="2374">
                  <c:v>2652.7945330888001</c:v>
                </c:pt>
                <c:pt idx="2375">
                  <c:v>2653.3484473805802</c:v>
                </c:pt>
                <c:pt idx="2376">
                  <c:v>2653.3872336284198</c:v>
                </c:pt>
                <c:pt idx="2377">
                  <c:v>2653.4577142503099</c:v>
                </c:pt>
                <c:pt idx="2378">
                  <c:v>2653.6573210535498</c:v>
                </c:pt>
                <c:pt idx="2379">
                  <c:v>2653.8345330888401</c:v>
                </c:pt>
                <c:pt idx="2380">
                  <c:v>2654.6973210535898</c:v>
                </c:pt>
                <c:pt idx="2381">
                  <c:v>2655.1297629261298</c:v>
                </c:pt>
                <c:pt idx="2382">
                  <c:v>2655.2238398510899</c:v>
                </c:pt>
                <c:pt idx="2383">
                  <c:v>2655.7373210536298</c:v>
                </c:pt>
                <c:pt idx="2384">
                  <c:v>2661.7545330887601</c:v>
                </c:pt>
                <c:pt idx="2385">
                  <c:v>2664.2005631700099</c:v>
                </c:pt>
                <c:pt idx="2386">
                  <c:v>2664.7035803049798</c:v>
                </c:pt>
                <c:pt idx="2387">
                  <c:v>2664.8745330888701</c:v>
                </c:pt>
                <c:pt idx="2388">
                  <c:v>2666.7773210536602</c:v>
                </c:pt>
                <c:pt idx="2389">
                  <c:v>2667.5160900494002</c:v>
                </c:pt>
                <c:pt idx="2390">
                  <c:v>2670.85309753008</c:v>
                </c:pt>
                <c:pt idx="2391">
                  <c:v>2671.6760900509498</c:v>
                </c:pt>
                <c:pt idx="2392">
                  <c:v>2673.2943454850401</c:v>
                </c:pt>
                <c:pt idx="2393">
                  <c:v>2676.10417876252</c:v>
                </c:pt>
                <c:pt idx="2394">
                  <c:v>2676.36444757461</c:v>
                </c:pt>
                <c:pt idx="2395">
                  <c:v>2684.85598404146</c:v>
                </c:pt>
                <c:pt idx="2396">
                  <c:v>2687.0050450041799</c:v>
                </c:pt>
                <c:pt idx="2397">
                  <c:v>2704.0202688109098</c:v>
                </c:pt>
                <c:pt idx="2398">
                  <c:v>2705.5724633218401</c:v>
                </c:pt>
                <c:pt idx="2399">
                  <c:v>2709.7282333541598</c:v>
                </c:pt>
                <c:pt idx="2400">
                  <c:v>2716.7634631935498</c:v>
                </c:pt>
                <c:pt idx="2401">
                  <c:v>2720.9733866788401</c:v>
                </c:pt>
                <c:pt idx="2402">
                  <c:v>2721.5848438180901</c:v>
                </c:pt>
                <c:pt idx="2403">
                  <c:v>2724.69716109102</c:v>
                </c:pt>
                <c:pt idx="2404">
                  <c:v>2742.16021258197</c:v>
                </c:pt>
                <c:pt idx="2405">
                  <c:v>2746.0326748993202</c:v>
                </c:pt>
                <c:pt idx="2406">
                  <c:v>2748.1985995210698</c:v>
                </c:pt>
                <c:pt idx="2407">
                  <c:v>2753.0224983548901</c:v>
                </c:pt>
                <c:pt idx="2408">
                  <c:v>2753.4095215029001</c:v>
                </c:pt>
                <c:pt idx="2409">
                  <c:v>2753.4095215033699</c:v>
                </c:pt>
                <c:pt idx="2410">
                  <c:v>2753.4943508086699</c:v>
                </c:pt>
                <c:pt idx="2411">
                  <c:v>2754.5955791715501</c:v>
                </c:pt>
                <c:pt idx="2412">
                  <c:v>2755.4895215025099</c:v>
                </c:pt>
                <c:pt idx="2413">
                  <c:v>2755.5185791589302</c:v>
                </c:pt>
                <c:pt idx="2414">
                  <c:v>2758.81911009957</c:v>
                </c:pt>
                <c:pt idx="2415">
                  <c:v>2761.2244527684502</c:v>
                </c:pt>
                <c:pt idx="2416">
                  <c:v>2761.61250384198</c:v>
                </c:pt>
                <c:pt idx="2417">
                  <c:v>2763.1169101856599</c:v>
                </c:pt>
                <c:pt idx="2418">
                  <c:v>2764.1416023434099</c:v>
                </c:pt>
                <c:pt idx="2419">
                  <c:v>2770.59488843282</c:v>
                </c:pt>
                <c:pt idx="2420">
                  <c:v>2774.7254940671801</c:v>
                </c:pt>
                <c:pt idx="2421">
                  <c:v>2785.7701262128198</c:v>
                </c:pt>
                <c:pt idx="2422">
                  <c:v>2790.5525415516399</c:v>
                </c:pt>
                <c:pt idx="2423">
                  <c:v>2792.7862365515998</c:v>
                </c:pt>
                <c:pt idx="2424">
                  <c:v>2801.2887015133101</c:v>
                </c:pt>
                <c:pt idx="2425">
                  <c:v>2802.3565635075702</c:v>
                </c:pt>
                <c:pt idx="2426">
                  <c:v>2806.0169273084002</c:v>
                </c:pt>
                <c:pt idx="2427">
                  <c:v>2807.3074473270599</c:v>
                </c:pt>
                <c:pt idx="2428">
                  <c:v>2807.6363467667202</c:v>
                </c:pt>
                <c:pt idx="2429">
                  <c:v>2807.65353683172</c:v>
                </c:pt>
                <c:pt idx="2430">
                  <c:v>2807.6553695295001</c:v>
                </c:pt>
                <c:pt idx="2431">
                  <c:v>2809.4147768579401</c:v>
                </c:pt>
                <c:pt idx="2432">
                  <c:v>2809.6684188825302</c:v>
                </c:pt>
                <c:pt idx="2433">
                  <c:v>2809.82769488636</c:v>
                </c:pt>
                <c:pt idx="2434">
                  <c:v>2812.0125976449299</c:v>
                </c:pt>
                <c:pt idx="2435">
                  <c:v>2812.5780209852301</c:v>
                </c:pt>
                <c:pt idx="2436">
                  <c:v>2812.8320629233399</c:v>
                </c:pt>
                <c:pt idx="2437">
                  <c:v>2814.6160316383998</c:v>
                </c:pt>
                <c:pt idx="2438">
                  <c:v>2815.9029153146498</c:v>
                </c:pt>
                <c:pt idx="2439">
                  <c:v>2816.2623024135801</c:v>
                </c:pt>
                <c:pt idx="2440">
                  <c:v>2817.0514970440399</c:v>
                </c:pt>
                <c:pt idx="2441">
                  <c:v>2817.9703911244801</c:v>
                </c:pt>
                <c:pt idx="2442">
                  <c:v>2818.6013129409398</c:v>
                </c:pt>
                <c:pt idx="2443">
                  <c:v>2820.27336826801</c:v>
                </c:pt>
                <c:pt idx="2444">
                  <c:v>2822.7276948839399</c:v>
                </c:pt>
                <c:pt idx="2445">
                  <c:v>2823.1286512054498</c:v>
                </c:pt>
                <c:pt idx="2446">
                  <c:v>2823.33752284292</c:v>
                </c:pt>
                <c:pt idx="2447">
                  <c:v>2824.9519783835799</c:v>
                </c:pt>
                <c:pt idx="2448">
                  <c:v>2825.2909542946099</c:v>
                </c:pt>
                <c:pt idx="2449">
                  <c:v>2827.46484384313</c:v>
                </c:pt>
                <c:pt idx="2450">
                  <c:v>2827.4871317166799</c:v>
                </c:pt>
                <c:pt idx="2451">
                  <c:v>2827.4871317166799</c:v>
                </c:pt>
                <c:pt idx="2452">
                  <c:v>2827.4871317176098</c:v>
                </c:pt>
                <c:pt idx="2453">
                  <c:v>2830.0778669302799</c:v>
                </c:pt>
                <c:pt idx="2454">
                  <c:v>2832.1367228301201</c:v>
                </c:pt>
                <c:pt idx="2455">
                  <c:v>2832.2745724525298</c:v>
                </c:pt>
                <c:pt idx="2456">
                  <c:v>2832.3405631668802</c:v>
                </c:pt>
                <c:pt idx="2457">
                  <c:v>2832.3405631696801</c:v>
                </c:pt>
                <c:pt idx="2458">
                  <c:v>2834.71221741708</c:v>
                </c:pt>
                <c:pt idx="2459">
                  <c:v>2834.93070774432</c:v>
                </c:pt>
                <c:pt idx="2460">
                  <c:v>2835.2849311111399</c:v>
                </c:pt>
                <c:pt idx="2461">
                  <c:v>2836.0377470403901</c:v>
                </c:pt>
                <c:pt idx="2462">
                  <c:v>2836.4849986508402</c:v>
                </c:pt>
                <c:pt idx="2463">
                  <c:v>2836.5894154924899</c:v>
                </c:pt>
                <c:pt idx="2464">
                  <c:v>2837.4871317185398</c:v>
                </c:pt>
                <c:pt idx="2465">
                  <c:v>2837.9213130231901</c:v>
                </c:pt>
                <c:pt idx="2466">
                  <c:v>2838.4709716420598</c:v>
                </c:pt>
                <c:pt idx="2467">
                  <c:v>2838.7811905192202</c:v>
                </c:pt>
                <c:pt idx="2468">
                  <c:v>2839.0770745780301</c:v>
                </c:pt>
                <c:pt idx="2469">
                  <c:v>2839.3879544073702</c:v>
                </c:pt>
                <c:pt idx="2470">
                  <c:v>2840.0539920544202</c:v>
                </c:pt>
                <c:pt idx="2471">
                  <c:v>2841.5136506352501</c:v>
                </c:pt>
                <c:pt idx="2472">
                  <c:v>2841.5937002636401</c:v>
                </c:pt>
                <c:pt idx="2473">
                  <c:v>2841.67666281946</c:v>
                </c:pt>
                <c:pt idx="2474">
                  <c:v>2842.70681813173</c:v>
                </c:pt>
                <c:pt idx="2475">
                  <c:v>2844.5654943762302</c:v>
                </c:pt>
                <c:pt idx="2476">
                  <c:v>2845.75370026566</c:v>
                </c:pt>
                <c:pt idx="2477">
                  <c:v>2847.4517392441599</c:v>
                </c:pt>
                <c:pt idx="2478">
                  <c:v>2850.1817889772301</c:v>
                </c:pt>
                <c:pt idx="2479">
                  <c:v>2855.0709542948698</c:v>
                </c:pt>
                <c:pt idx="2480">
                  <c:v>2858.78769488632</c:v>
                </c:pt>
                <c:pt idx="2481">
                  <c:v>2858.9335942566299</c:v>
                </c:pt>
                <c:pt idx="2482">
                  <c:v>2861.0826552193598</c:v>
                </c:pt>
                <c:pt idx="2483">
                  <c:v>2861.6491748336698</c:v>
                </c:pt>
                <c:pt idx="2484">
                  <c:v>2868.4205279313001</c:v>
                </c:pt>
                <c:pt idx="2485">
                  <c:v>2872.3963467692902</c:v>
                </c:pt>
                <c:pt idx="2486">
                  <c:v>2872.7276948867302</c:v>
                </c:pt>
                <c:pt idx="2487">
                  <c:v>2873.3666033456102</c:v>
                </c:pt>
                <c:pt idx="2488">
                  <c:v>2873.8763467632202</c:v>
                </c:pt>
                <c:pt idx="2489">
                  <c:v>2874.51937477104</c:v>
                </c:pt>
                <c:pt idx="2490">
                  <c:v>2876.6641391971998</c:v>
                </c:pt>
                <c:pt idx="2491">
                  <c:v>2877.4871317166799</c:v>
                </c:pt>
                <c:pt idx="2492">
                  <c:v>2878.0978790251502</c:v>
                </c:pt>
                <c:pt idx="2493">
                  <c:v>2879.6500735363802</c:v>
                </c:pt>
                <c:pt idx="2494">
                  <c:v>2883.8058435684002</c:v>
                </c:pt>
                <c:pt idx="2495">
                  <c:v>2884.3990602195199</c:v>
                </c:pt>
                <c:pt idx="2496">
                  <c:v>2884.9140440840201</c:v>
                </c:pt>
                <c:pt idx="2497">
                  <c:v>2886.4407497309098</c:v>
                </c:pt>
                <c:pt idx="2498">
                  <c:v>2889.1982752950798</c:v>
                </c:pt>
                <c:pt idx="2499">
                  <c:v>2890.8410734077902</c:v>
                </c:pt>
                <c:pt idx="2500">
                  <c:v>2892.2666309494498</c:v>
                </c:pt>
                <c:pt idx="2501">
                  <c:v>2898.77477130549</c:v>
                </c:pt>
                <c:pt idx="2502">
                  <c:v>2899.6575769607398</c:v>
                </c:pt>
                <c:pt idx="2503">
                  <c:v>2900.1308139543899</c:v>
                </c:pt>
                <c:pt idx="2504">
                  <c:v>2900.5146219721</c:v>
                </c:pt>
                <c:pt idx="2505">
                  <c:v>2907.6619782447801</c:v>
                </c:pt>
                <c:pt idx="2506">
                  <c:v>2908.9220979409201</c:v>
                </c:pt>
                <c:pt idx="2507">
                  <c:v>2909.3859180058298</c:v>
                </c:pt>
                <c:pt idx="2508">
                  <c:v>2911.4018503346501</c:v>
                </c:pt>
                <c:pt idx="2509">
                  <c:v>2911.6876948866902</c:v>
                </c:pt>
                <c:pt idx="2510">
                  <c:v>2912.4590775265801</c:v>
                </c:pt>
                <c:pt idx="2511">
                  <c:v>2913.31827526912</c:v>
                </c:pt>
                <c:pt idx="2512">
                  <c:v>2915.6790394913401</c:v>
                </c:pt>
                <c:pt idx="2513">
                  <c:v>2915.8198452331098</c:v>
                </c:pt>
                <c:pt idx="2514">
                  <c:v>2920.4834633627902</c:v>
                </c:pt>
                <c:pt idx="2515">
                  <c:v>2922.0335832303299</c:v>
                </c:pt>
                <c:pt idx="2516">
                  <c:v>2923.28713171556</c:v>
                </c:pt>
                <c:pt idx="2517">
                  <c:v>2925.3495388915699</c:v>
                </c:pt>
                <c:pt idx="2518">
                  <c:v>2927.4871317185398</c:v>
                </c:pt>
                <c:pt idx="2519">
                  <c:v>2928.21921255812</c:v>
                </c:pt>
                <c:pt idx="2520">
                  <c:v>2928.67318938672</c:v>
                </c:pt>
                <c:pt idx="2521">
                  <c:v>2932.8967203141601</c:v>
                </c:pt>
                <c:pt idx="2522">
                  <c:v>2935.3020629831499</c:v>
                </c:pt>
                <c:pt idx="2523">
                  <c:v>2944.67249864737</c:v>
                </c:pt>
                <c:pt idx="2524">
                  <c:v>2976.9096731375898</c:v>
                </c:pt>
                <c:pt idx="2525">
                  <c:v>2979.0083179585599</c:v>
                </c:pt>
                <c:pt idx="2526">
                  <c:v>2980.0945375226402</c:v>
                </c:pt>
                <c:pt idx="2527">
                  <c:v>2980.33991262875</c:v>
                </c:pt>
                <c:pt idx="2528">
                  <c:v>2981.38505754162</c:v>
                </c:pt>
                <c:pt idx="2529">
                  <c:v>2981.7311470463101</c:v>
                </c:pt>
                <c:pt idx="2530">
                  <c:v>2981.73297974467</c:v>
                </c:pt>
                <c:pt idx="2531">
                  <c:v>2983.7460290970598</c:v>
                </c:pt>
                <c:pt idx="2532">
                  <c:v>2986.09020785946</c:v>
                </c:pt>
                <c:pt idx="2533">
                  <c:v>2988.6936418529299</c:v>
                </c:pt>
                <c:pt idx="2534">
                  <c:v>2989.3685645093201</c:v>
                </c:pt>
                <c:pt idx="2535">
                  <c:v>2989.9805255292399</c:v>
                </c:pt>
                <c:pt idx="2536">
                  <c:v>2991.1291072592098</c:v>
                </c:pt>
                <c:pt idx="2537">
                  <c:v>2992.04800133965</c:v>
                </c:pt>
                <c:pt idx="2538">
                  <c:v>2997.4151330576201</c:v>
                </c:pt>
                <c:pt idx="2539">
                  <c:v>3001.5424540578301</c:v>
                </c:pt>
                <c:pt idx="2540">
                  <c:v>3004.6433790139799</c:v>
                </c:pt>
                <c:pt idx="2541">
                  <c:v>3005.5384300947098</c:v>
                </c:pt>
                <c:pt idx="2542">
                  <c:v>3005.6713104778901</c:v>
                </c:pt>
                <c:pt idx="2543">
                  <c:v>3009.2605631686702</c:v>
                </c:pt>
                <c:pt idx="2544">
                  <c:v>3010.80592299811</c:v>
                </c:pt>
                <c:pt idx="2545">
                  <c:v>3010.8122004053998</c:v>
                </c:pt>
                <c:pt idx="2546">
                  <c:v>3011.08056316897</c:v>
                </c:pt>
                <c:pt idx="2547">
                  <c:v>3011.08056316897</c:v>
                </c:pt>
                <c:pt idx="2548">
                  <c:v>3011.08056316897</c:v>
                </c:pt>
                <c:pt idx="2549">
                  <c:v>3011.0805631699</c:v>
                </c:pt>
                <c:pt idx="2550">
                  <c:v>3011.3005631696401</c:v>
                </c:pt>
                <c:pt idx="2551">
                  <c:v>3011.7236529607299</c:v>
                </c:pt>
                <c:pt idx="2552">
                  <c:v>3011.9724413778099</c:v>
                </c:pt>
                <c:pt idx="2553">
                  <c:v>3012.12056316807</c:v>
                </c:pt>
                <c:pt idx="2554">
                  <c:v>3012.12056316807</c:v>
                </c:pt>
                <c:pt idx="2555">
                  <c:v>3012.12056316807</c:v>
                </c:pt>
                <c:pt idx="2556">
                  <c:v>3012.1205631699399</c:v>
                </c:pt>
                <c:pt idx="2557">
                  <c:v>3012.2124070152599</c:v>
                </c:pt>
                <c:pt idx="2558">
                  <c:v>3012.3405631696801</c:v>
                </c:pt>
                <c:pt idx="2559">
                  <c:v>3012.8588007334602</c:v>
                </c:pt>
                <c:pt idx="2560">
                  <c:v>3013.16056316718</c:v>
                </c:pt>
                <c:pt idx="2561">
                  <c:v>3013.16056316718</c:v>
                </c:pt>
                <c:pt idx="2562">
                  <c:v>3013.16056316718</c:v>
                </c:pt>
                <c:pt idx="2563">
                  <c:v>3013.16056316718</c:v>
                </c:pt>
                <c:pt idx="2564">
                  <c:v>3013.1605631699699</c:v>
                </c:pt>
                <c:pt idx="2565">
                  <c:v>3013.1605631699699</c:v>
                </c:pt>
                <c:pt idx="2566">
                  <c:v>3013.3805631697101</c:v>
                </c:pt>
                <c:pt idx="2567">
                  <c:v>3013.7015697955999</c:v>
                </c:pt>
                <c:pt idx="2568">
                  <c:v>3013.9259229982199</c:v>
                </c:pt>
                <c:pt idx="2569">
                  <c:v>3014.2005631662901</c:v>
                </c:pt>
                <c:pt idx="2570">
                  <c:v>3014.2005631662901</c:v>
                </c:pt>
                <c:pt idx="2571">
                  <c:v>3014.2005631662901</c:v>
                </c:pt>
                <c:pt idx="2572">
                  <c:v>3014.2005631662901</c:v>
                </c:pt>
                <c:pt idx="2573">
                  <c:v>3014.2005631700099</c:v>
                </c:pt>
                <c:pt idx="2574">
                  <c:v>3014.2005631700099</c:v>
                </c:pt>
                <c:pt idx="2575">
                  <c:v>3014.42056316975</c:v>
                </c:pt>
                <c:pt idx="2576">
                  <c:v>3015.2405631653901</c:v>
                </c:pt>
                <c:pt idx="2577">
                  <c:v>3015.2405631653901</c:v>
                </c:pt>
                <c:pt idx="2578">
                  <c:v>3015.2405631653901</c:v>
                </c:pt>
                <c:pt idx="2579">
                  <c:v>3015.2405631700499</c:v>
                </c:pt>
                <c:pt idx="2580">
                  <c:v>3015.46056316979</c:v>
                </c:pt>
                <c:pt idx="2581">
                  <c:v>3015.47330644261</c:v>
                </c:pt>
                <c:pt idx="2582">
                  <c:v>3015.9465188086001</c:v>
                </c:pt>
                <c:pt idx="2583">
                  <c:v>3016.10822567995</c:v>
                </c:pt>
                <c:pt idx="2584">
                  <c:v>3016.68687759665</c:v>
                </c:pt>
                <c:pt idx="2585">
                  <c:v>3017.0820481609499</c:v>
                </c:pt>
                <c:pt idx="2586">
                  <c:v>3017.74687759671</c:v>
                </c:pt>
                <c:pt idx="2587">
                  <c:v>3017.76687759673</c:v>
                </c:pt>
                <c:pt idx="2588">
                  <c:v>3018.2203156106398</c:v>
                </c:pt>
                <c:pt idx="2589">
                  <c:v>3018.8068775967599</c:v>
                </c:pt>
                <c:pt idx="2590">
                  <c:v>3019.4453598298101</c:v>
                </c:pt>
                <c:pt idx="2591">
                  <c:v>3019.6118782097401</c:v>
                </c:pt>
                <c:pt idx="2592">
                  <c:v>3020.89983037207</c:v>
                </c:pt>
                <c:pt idx="2593">
                  <c:v>3021.0069622700098</c:v>
                </c:pt>
                <c:pt idx="2594">
                  <c:v>3021.5215105675102</c:v>
                </c:pt>
                <c:pt idx="2595">
                  <c:v>3021.7404957292601</c:v>
                </c:pt>
                <c:pt idx="2596">
                  <c:v>3023.4739595809901</c:v>
                </c:pt>
                <c:pt idx="2597">
                  <c:v>3023.63266357779</c:v>
                </c:pt>
                <c:pt idx="2598">
                  <c:v>3024.2593991919398</c:v>
                </c:pt>
                <c:pt idx="2599">
                  <c:v>3028.7272188421298</c:v>
                </c:pt>
                <c:pt idx="2600">
                  <c:v>3031.0885671051201</c:v>
                </c:pt>
                <c:pt idx="2601">
                  <c:v>3031.2867166952901</c:v>
                </c:pt>
                <c:pt idx="2602">
                  <c:v>3031.6085669640402</c:v>
                </c:pt>
                <c:pt idx="2603">
                  <c:v>3031.9288999222899</c:v>
                </c:pt>
                <c:pt idx="2604">
                  <c:v>3032.0596864158201</c:v>
                </c:pt>
                <c:pt idx="2605">
                  <c:v>3032.8653051014899</c:v>
                </c:pt>
                <c:pt idx="2606">
                  <c:v>3033.0112044718098</c:v>
                </c:pt>
                <c:pt idx="2607">
                  <c:v>3035.1602654345302</c:v>
                </c:pt>
                <c:pt idx="2608">
                  <c:v>3035.7998476848002</c:v>
                </c:pt>
                <c:pt idx="2609">
                  <c:v>3038.6331745954199</c:v>
                </c:pt>
                <c:pt idx="2610">
                  <c:v>3038.6531745949701</c:v>
                </c:pt>
                <c:pt idx="2611">
                  <c:v>3038.6731745945199</c:v>
                </c:pt>
                <c:pt idx="2612">
                  <c:v>3038.6931745940801</c:v>
                </c:pt>
                <c:pt idx="2613">
                  <c:v>3038.7131745936299</c:v>
                </c:pt>
                <c:pt idx="2614">
                  <c:v>3038.7331745931801</c:v>
                </c:pt>
                <c:pt idx="2615">
                  <c:v>3039.7731745932201</c:v>
                </c:pt>
                <c:pt idx="2616">
                  <c:v>3040.5973505452198</c:v>
                </c:pt>
                <c:pt idx="2617">
                  <c:v>3042.1803935561302</c:v>
                </c:pt>
                <c:pt idx="2618">
                  <c:v>3042.71025630645</c:v>
                </c:pt>
                <c:pt idx="2619">
                  <c:v>3043.7276837509098</c:v>
                </c:pt>
                <c:pt idx="2620">
                  <c:v>3043.75025630649</c:v>
                </c:pt>
                <c:pt idx="2621">
                  <c:v>3043.77025630651</c:v>
                </c:pt>
                <c:pt idx="2622">
                  <c:v>3046.6491127740501</c:v>
                </c:pt>
                <c:pt idx="2623">
                  <c:v>3047.8834537826401</c:v>
                </c:pt>
                <c:pt idx="2624">
                  <c:v>3049.7107137441599</c:v>
                </c:pt>
                <c:pt idx="2625">
                  <c:v>3049.7948895692798</c:v>
                </c:pt>
                <c:pt idx="2626">
                  <c:v>3050.7417494114402</c:v>
                </c:pt>
                <c:pt idx="2627">
                  <c:v>3051.9519077781501</c:v>
                </c:pt>
                <c:pt idx="2628">
                  <c:v>3052.1754892393901</c:v>
                </c:pt>
                <c:pt idx="2629">
                  <c:v>3052.9919077772602</c:v>
                </c:pt>
                <c:pt idx="2630">
                  <c:v>3053.4258351891699</c:v>
                </c:pt>
                <c:pt idx="2631">
                  <c:v>3054.0319077763702</c:v>
                </c:pt>
                <c:pt idx="2632">
                  <c:v>3054.9186836220301</c:v>
                </c:pt>
                <c:pt idx="2633">
                  <c:v>3055.0719077754702</c:v>
                </c:pt>
                <c:pt idx="2634">
                  <c:v>3055.1949662240199</c:v>
                </c:pt>
                <c:pt idx="2635">
                  <c:v>3056.1119077745798</c:v>
                </c:pt>
                <c:pt idx="2636">
                  <c:v>3056.2349662240499</c:v>
                </c:pt>
                <c:pt idx="2637">
                  <c:v>3056.6951572449898</c:v>
                </c:pt>
                <c:pt idx="2638">
                  <c:v>3057.1519077736798</c:v>
                </c:pt>
                <c:pt idx="2639">
                  <c:v>3057.2749662240899</c:v>
                </c:pt>
                <c:pt idx="2640">
                  <c:v>3058.1919077727898</c:v>
                </c:pt>
                <c:pt idx="2641">
                  <c:v>3058.3149662241299</c:v>
                </c:pt>
                <c:pt idx="2642">
                  <c:v>3059.3549662241699</c:v>
                </c:pt>
                <c:pt idx="2643">
                  <c:v>3059.8763316459899</c:v>
                </c:pt>
                <c:pt idx="2644">
                  <c:v>3060.3949662241998</c:v>
                </c:pt>
                <c:pt idx="2645">
                  <c:v>3061.4349662242398</c:v>
                </c:pt>
                <c:pt idx="2646">
                  <c:v>3061.6373505443298</c:v>
                </c:pt>
                <c:pt idx="2647">
                  <c:v>3062.6773505434298</c:v>
                </c:pt>
                <c:pt idx="2648">
                  <c:v>3063.7173505425399</c:v>
                </c:pt>
                <c:pt idx="2649">
                  <c:v>3064.4670059231498</c:v>
                </c:pt>
                <c:pt idx="2650">
                  <c:v>3065.7973505407499</c:v>
                </c:pt>
                <c:pt idx="2651">
                  <c:v>3069.7803931534199</c:v>
                </c:pt>
                <c:pt idx="2652">
                  <c:v>3070.8203931534599</c:v>
                </c:pt>
                <c:pt idx="2653">
                  <c:v>3070.8804954227498</c:v>
                </c:pt>
                <c:pt idx="2654">
                  <c:v>3071.8603931534999</c:v>
                </c:pt>
                <c:pt idx="2655">
                  <c:v>3071.9204954227898</c:v>
                </c:pt>
                <c:pt idx="2656">
                  <c:v>3072.8523815199701</c:v>
                </c:pt>
                <c:pt idx="2657">
                  <c:v>3072.9003931535399</c:v>
                </c:pt>
                <c:pt idx="2658">
                  <c:v>3073.9403931535699</c:v>
                </c:pt>
                <c:pt idx="2659">
                  <c:v>3074.2084241695702</c:v>
                </c:pt>
                <c:pt idx="2660">
                  <c:v>3074.8786261049099</c:v>
                </c:pt>
                <c:pt idx="2661">
                  <c:v>3074.9803931536098</c:v>
                </c:pt>
                <c:pt idx="2662">
                  <c:v>3076.0203931536498</c:v>
                </c:pt>
                <c:pt idx="2663">
                  <c:v>3076.9586261049199</c:v>
                </c:pt>
                <c:pt idx="2664">
                  <c:v>3077.9986261049298</c:v>
                </c:pt>
                <c:pt idx="2665">
                  <c:v>3079.0386261049398</c:v>
                </c:pt>
                <c:pt idx="2666">
                  <c:v>3080.04320071148</c:v>
                </c:pt>
                <c:pt idx="2667">
                  <c:v>3084.5610735770301</c:v>
                </c:pt>
                <c:pt idx="2668">
                  <c:v>3085.5546248014998</c:v>
                </c:pt>
                <c:pt idx="2669">
                  <c:v>3085.7653051009402</c:v>
                </c:pt>
                <c:pt idx="2670">
                  <c:v>3086.1477422825901</c:v>
                </c:pt>
                <c:pt idx="2671">
                  <c:v>3086.16308979317</c:v>
                </c:pt>
                <c:pt idx="2672">
                  <c:v>3086.5366877410502</c:v>
                </c:pt>
                <c:pt idx="2673">
                  <c:v>3087.8426268286998</c:v>
                </c:pt>
                <c:pt idx="2674">
                  <c:v>3088.5231071533599</c:v>
                </c:pt>
                <c:pt idx="2675">
                  <c:v>3089.0383103885601</c:v>
                </c:pt>
                <c:pt idx="2676">
                  <c:v>3090.0740616377402</c:v>
                </c:pt>
                <c:pt idx="2677">
                  <c:v>3090.1194215444798</c:v>
                </c:pt>
                <c:pt idx="2678">
                  <c:v>3091.1140616368498</c:v>
                </c:pt>
                <c:pt idx="2679">
                  <c:v>3091.2187630563799</c:v>
                </c:pt>
                <c:pt idx="2680">
                  <c:v>3092.1540616359498</c:v>
                </c:pt>
                <c:pt idx="2681">
                  <c:v>3093.0382581604599</c:v>
                </c:pt>
                <c:pt idx="2682">
                  <c:v>3093.1940616350598</c:v>
                </c:pt>
                <c:pt idx="2683">
                  <c:v>3094.2340616341598</c:v>
                </c:pt>
                <c:pt idx="2684">
                  <c:v>3095.12921505142</c:v>
                </c:pt>
                <c:pt idx="2685">
                  <c:v>3095.2740616332699</c:v>
                </c:pt>
                <c:pt idx="2686">
                  <c:v>3102.7507996018899</c:v>
                </c:pt>
                <c:pt idx="2687">
                  <c:v>3106.9743305287502</c:v>
                </c:pt>
                <c:pt idx="2688">
                  <c:v>3109.37967319786</c:v>
                </c:pt>
                <c:pt idx="2689">
                  <c:v>3123.0859281727999</c:v>
                </c:pt>
                <c:pt idx="2690">
                  <c:v>3127.5440214108598</c:v>
                </c:pt>
                <c:pt idx="2691">
                  <c:v>3150.9872833518298</c:v>
                </c:pt>
                <c:pt idx="2692">
                  <c:v>3154.1721477368801</c:v>
                </c:pt>
                <c:pt idx="2693">
                  <c:v>3154.4175228439199</c:v>
                </c:pt>
                <c:pt idx="2694">
                  <c:v>3155.2067174743802</c:v>
                </c:pt>
                <c:pt idx="2695">
                  <c:v>3155.4626677561901</c:v>
                </c:pt>
                <c:pt idx="2696">
                  <c:v>3155.8087572609002</c:v>
                </c:pt>
                <c:pt idx="2697">
                  <c:v>3155.8105899598399</c:v>
                </c:pt>
                <c:pt idx="2698">
                  <c:v>3156.1256115548299</c:v>
                </c:pt>
                <c:pt idx="2699">
                  <c:v>3157.8236393115899</c:v>
                </c:pt>
                <c:pt idx="2700">
                  <c:v>3160.16781807399</c:v>
                </c:pt>
                <c:pt idx="2701">
                  <c:v>3162.77125206746</c:v>
                </c:pt>
                <c:pt idx="2702">
                  <c:v>3163.4461747240198</c:v>
                </c:pt>
                <c:pt idx="2703">
                  <c:v>3164.05813574383</c:v>
                </c:pt>
                <c:pt idx="2704">
                  <c:v>3165.6200642725398</c:v>
                </c:pt>
                <c:pt idx="2705">
                  <c:v>3171.4927432723298</c:v>
                </c:pt>
                <c:pt idx="2706">
                  <c:v>3173.3412956781099</c:v>
                </c:pt>
                <c:pt idx="2707">
                  <c:v>3176.9364109477001</c:v>
                </c:pt>
                <c:pt idx="2708">
                  <c:v>3178.0703877434098</c:v>
                </c:pt>
                <c:pt idx="2709">
                  <c:v>3179.5812956867699</c:v>
                </c:pt>
                <c:pt idx="2710">
                  <c:v>3179.6591626135601</c:v>
                </c:pt>
                <c:pt idx="2711">
                  <c:v>3183.3181733824299</c:v>
                </c:pt>
                <c:pt idx="2712">
                  <c:v>3184.3381733843098</c:v>
                </c:pt>
                <c:pt idx="2713">
                  <c:v>3188.3596235234199</c:v>
                </c:pt>
                <c:pt idx="2714">
                  <c:v>3189.5509166573102</c:v>
                </c:pt>
                <c:pt idx="2715">
                  <c:v>3197.0888146869802</c:v>
                </c:pt>
                <c:pt idx="2716">
                  <c:v>3197.4768657628401</c:v>
                </c:pt>
                <c:pt idx="2717">
                  <c:v>3198.3370094066399</c:v>
                </c:pt>
                <c:pt idx="2718">
                  <c:v>3199.2378756497001</c:v>
                </c:pt>
                <c:pt idx="2719">
                  <c:v>3199.62592672556</c:v>
                </c:pt>
                <c:pt idx="2720">
                  <c:v>3206.8037997111601</c:v>
                </c:pt>
                <c:pt idx="2721">
                  <c:v>3206.9429153166702</c:v>
                </c:pt>
                <c:pt idx="2722">
                  <c:v>3217.8052939654399</c:v>
                </c:pt>
                <c:pt idx="2723">
                  <c:v>3221.9610639968801</c:v>
                </c:pt>
                <c:pt idx="2724">
                  <c:v>3224.8193596256801</c:v>
                </c:pt>
                <c:pt idx="2725">
                  <c:v>3226.2530994536301</c:v>
                </c:pt>
                <c:pt idx="2726">
                  <c:v>3227.5034454036499</c:v>
                </c:pt>
                <c:pt idx="2727">
                  <c:v>3228.9962938362701</c:v>
                </c:pt>
                <c:pt idx="2728">
                  <c:v>3229.5462288418698</c:v>
                </c:pt>
                <c:pt idx="2729">
                  <c:v>3230.7727674595499</c:v>
                </c:pt>
                <c:pt idx="2730">
                  <c:v>3239.9390430040598</c:v>
                </c:pt>
                <c:pt idx="2731">
                  <c:v>3242.0253747114898</c:v>
                </c:pt>
                <c:pt idx="2732">
                  <c:v>3243.08844717592</c:v>
                </c:pt>
                <c:pt idx="2733">
                  <c:v>3243.2110876366401</c:v>
                </c:pt>
                <c:pt idx="2734">
                  <c:v>3243.3817065963499</c:v>
                </c:pt>
                <c:pt idx="2735">
                  <c:v>3246.8669768888499</c:v>
                </c:pt>
                <c:pt idx="2736">
                  <c:v>3246.9299917344401</c:v>
                </c:pt>
                <c:pt idx="2737">
                  <c:v>3247.31378739513</c:v>
                </c:pt>
                <c:pt idx="2738">
                  <c:v>3248.2860343847401</c:v>
                </c:pt>
                <c:pt idx="2739">
                  <c:v>3248.3423024117901</c:v>
                </c:pt>
                <c:pt idx="2740">
                  <c:v>3248.6763467676901</c:v>
                </c:pt>
                <c:pt idx="2741">
                  <c:v>3249.8429153151801</c:v>
                </c:pt>
                <c:pt idx="2742">
                  <c:v>3254.6141459483101</c:v>
                </c:pt>
                <c:pt idx="2743">
                  <c:v>3257.1945466551601</c:v>
                </c:pt>
                <c:pt idx="2744">
                  <c:v>3260.18733108881</c:v>
                </c:pt>
                <c:pt idx="2745">
                  <c:v>3260.6142979555202</c:v>
                </c:pt>
                <c:pt idx="2746">
                  <c:v>3261.3503166884102</c:v>
                </c:pt>
                <c:pt idx="2747">
                  <c:v>3262.6163467680999</c:v>
                </c:pt>
                <c:pt idx="2748">
                  <c:v>3265.5276100737901</c:v>
                </c:pt>
                <c:pt idx="2749">
                  <c:v>3265.6587780940399</c:v>
                </c:pt>
                <c:pt idx="2750">
                  <c:v>3265.9055791897699</c:v>
                </c:pt>
                <c:pt idx="2751">
                  <c:v>3267.1635383870398</c:v>
                </c:pt>
                <c:pt idx="2752">
                  <c:v>3268.3855465278002</c:v>
                </c:pt>
                <c:pt idx="2753">
                  <c:v>3268.62712833657</c:v>
                </c:pt>
                <c:pt idx="2754">
                  <c:v>3268.78769488632</c:v>
                </c:pt>
                <c:pt idx="2755">
                  <c:v>3271.0519407433399</c:v>
                </c:pt>
                <c:pt idx="2756">
                  <c:v>3272.9401085693298</c:v>
                </c:pt>
                <c:pt idx="2757">
                  <c:v>3273.0177795612199</c:v>
                </c:pt>
                <c:pt idx="2758">
                  <c:v>3274.3623024076201</c:v>
                </c:pt>
                <c:pt idx="2759">
                  <c:v>3275.3996061757198</c:v>
                </c:pt>
                <c:pt idx="2760">
                  <c:v>3275.6864811824598</c:v>
                </c:pt>
                <c:pt idx="2761">
                  <c:v>3276.8284098170602</c:v>
                </c:pt>
                <c:pt idx="2762">
                  <c:v>3277.8590430058498</c:v>
                </c:pt>
                <c:pt idx="2763">
                  <c:v>3278.6096557583601</c:v>
                </c:pt>
                <c:pt idx="2764">
                  <c:v>3279.8368022153099</c:v>
                </c:pt>
                <c:pt idx="2765">
                  <c:v>3282.2452153889399</c:v>
                </c:pt>
                <c:pt idx="2766">
                  <c:v>3283.4572834125702</c:v>
                </c:pt>
                <c:pt idx="2767">
                  <c:v>3287.5249986479698</c:v>
                </c:pt>
                <c:pt idx="2768">
                  <c:v>3289.3034287393002</c:v>
                </c:pt>
                <c:pt idx="2769">
                  <c:v>3290.01946583576</c:v>
                </c:pt>
                <c:pt idx="2770">
                  <c:v>3297.5506301261398</c:v>
                </c:pt>
                <c:pt idx="2771">
                  <c:v>3299.1127649876198</c:v>
                </c:pt>
                <c:pt idx="2772">
                  <c:v>3299.2368768558299</c:v>
                </c:pt>
                <c:pt idx="2773">
                  <c:v>3306.9314414025198</c:v>
                </c:pt>
                <c:pt idx="2774">
                  <c:v>3307.37578359898</c:v>
                </c:pt>
                <c:pt idx="2775">
                  <c:v>3308.8107498222898</c:v>
                </c:pt>
                <c:pt idx="2776">
                  <c:v>3312.16322433389</c:v>
                </c:pt>
                <c:pt idx="2777">
                  <c:v>3315.1735829925101</c:v>
                </c:pt>
                <c:pt idx="2778">
                  <c:v>3315.7084971142399</c:v>
                </c:pt>
                <c:pt idx="2779">
                  <c:v>3316.3736505322099</c:v>
                </c:pt>
                <c:pt idx="2780">
                  <c:v>3317.3757835999099</c:v>
                </c:pt>
                <c:pt idx="2781">
                  <c:v>3319.5402779707501</c:v>
                </c:pt>
                <c:pt idx="2782">
                  <c:v>3320.4277557980899</c:v>
                </c:pt>
                <c:pt idx="2783">
                  <c:v>3322.5954700130901</c:v>
                </c:pt>
                <c:pt idx="2784">
                  <c:v>3323.5449986460098</c:v>
                </c:pt>
                <c:pt idx="2785">
                  <c:v>3325.0648935660702</c:v>
                </c:pt>
                <c:pt idx="2786">
                  <c:v>3326.9303911244401</c:v>
                </c:pt>
                <c:pt idx="2787">
                  <c:v>3328.24975795112</c:v>
                </c:pt>
                <c:pt idx="2788">
                  <c:v>3328.4951330590902</c:v>
                </c:pt>
                <c:pt idx="2789">
                  <c:v>3329.2843276895501</c:v>
                </c:pt>
                <c:pt idx="2790">
                  <c:v>3329.8863674754898</c:v>
                </c:pt>
                <c:pt idx="2791">
                  <c:v>3329.8882001750098</c:v>
                </c:pt>
                <c:pt idx="2792">
                  <c:v>3330.2032217699998</c:v>
                </c:pt>
                <c:pt idx="2793">
                  <c:v>3331.90124952612</c:v>
                </c:pt>
                <c:pt idx="2794">
                  <c:v>3334.2454282885301</c:v>
                </c:pt>
                <c:pt idx="2795">
                  <c:v>3335.5703534870399</c:v>
                </c:pt>
                <c:pt idx="2796">
                  <c:v>3336.37365053128</c:v>
                </c:pt>
                <c:pt idx="2797">
                  <c:v>3336.848862282</c:v>
                </c:pt>
                <c:pt idx="2798">
                  <c:v>3337.3184421979799</c:v>
                </c:pt>
                <c:pt idx="2799">
                  <c:v>3337.5237849387299</c:v>
                </c:pt>
                <c:pt idx="2800">
                  <c:v>3338.1357459584201</c:v>
                </c:pt>
                <c:pt idx="2801">
                  <c:v>3339.69767448725</c:v>
                </c:pt>
                <c:pt idx="2802">
                  <c:v>3342.6163467653</c:v>
                </c:pt>
                <c:pt idx="2803">
                  <c:v>3343.0173030865799</c:v>
                </c:pt>
                <c:pt idx="2804">
                  <c:v>3348.9957835986202</c:v>
                </c:pt>
                <c:pt idx="2805">
                  <c:v>3353.1578669287201</c:v>
                </c:pt>
                <c:pt idx="2806">
                  <c:v>3357.98653090978</c:v>
                </c:pt>
                <c:pt idx="2807">
                  <c:v>3362.4372337385998</c:v>
                </c:pt>
                <c:pt idx="2808">
                  <c:v>3362.80639053409</c:v>
                </c:pt>
                <c:pt idx="2809">
                  <c:v>3364.5586117501298</c:v>
                </c:pt>
                <c:pt idx="2810">
                  <c:v>3371.1664249021501</c:v>
                </c:pt>
                <c:pt idx="2811">
                  <c:v>3371.23320792597</c:v>
                </c:pt>
                <c:pt idx="2812">
                  <c:v>3373.31548586487</c:v>
                </c:pt>
                <c:pt idx="2813">
                  <c:v>3380.88140992634</c:v>
                </c:pt>
                <c:pt idx="2814">
                  <c:v>3381.0205255318401</c:v>
                </c:pt>
                <c:pt idx="2815">
                  <c:v>3391.88290417997</c:v>
                </c:pt>
                <c:pt idx="2816">
                  <c:v>3396.03867421112</c:v>
                </c:pt>
                <c:pt idx="2817">
                  <c:v>3398.8969698399301</c:v>
                </c:pt>
                <c:pt idx="2818">
                  <c:v>3400.33070966787</c:v>
                </c:pt>
                <c:pt idx="2819">
                  <c:v>3401.58105561812</c:v>
                </c:pt>
                <c:pt idx="2820">
                  <c:v>3403.07390405051</c:v>
                </c:pt>
                <c:pt idx="2821">
                  <c:v>3403.6238390563499</c:v>
                </c:pt>
                <c:pt idx="2822">
                  <c:v>3404.8503776740999</c:v>
                </c:pt>
                <c:pt idx="2823">
                  <c:v>3407.1660573901599</c:v>
                </c:pt>
                <c:pt idx="2824">
                  <c:v>3411.2411486012802</c:v>
                </c:pt>
                <c:pt idx="2825">
                  <c:v>3411.3913976102999</c:v>
                </c:pt>
                <c:pt idx="2826">
                  <c:v>3414.0166532192302</c:v>
                </c:pt>
                <c:pt idx="2827">
                  <c:v>3416.1029849257302</c:v>
                </c:pt>
                <c:pt idx="2828">
                  <c:v>3417.28869785182</c:v>
                </c:pt>
                <c:pt idx="2829">
                  <c:v>3417.4593168105898</c:v>
                </c:pt>
                <c:pt idx="2830">
                  <c:v>3420.9445871030898</c:v>
                </c:pt>
                <c:pt idx="2831">
                  <c:v>3421.0076019489202</c:v>
                </c:pt>
                <c:pt idx="2832">
                  <c:v>3422.36364459991</c:v>
                </c:pt>
                <c:pt idx="2833">
                  <c:v>3422.41991262696</c:v>
                </c:pt>
                <c:pt idx="2834">
                  <c:v>3422.75395698286</c:v>
                </c:pt>
                <c:pt idx="2835">
                  <c:v>3423.92052552942</c:v>
                </c:pt>
                <c:pt idx="2836">
                  <c:v>3428.6917561627902</c:v>
                </c:pt>
                <c:pt idx="2837">
                  <c:v>3431.2721568697002</c:v>
                </c:pt>
                <c:pt idx="2838">
                  <c:v>3434.2649413030499</c:v>
                </c:pt>
                <c:pt idx="2839">
                  <c:v>3434.6919081699998</c:v>
                </c:pt>
                <c:pt idx="2840">
                  <c:v>3435.4279269026501</c:v>
                </c:pt>
                <c:pt idx="2841">
                  <c:v>3436.6939569823398</c:v>
                </c:pt>
                <c:pt idx="2842">
                  <c:v>3439.1730550192201</c:v>
                </c:pt>
                <c:pt idx="2843">
                  <c:v>3439.6052202880301</c:v>
                </c:pt>
                <c:pt idx="2844">
                  <c:v>3439.73638830859</c:v>
                </c:pt>
                <c:pt idx="2845">
                  <c:v>3440.1492150497702</c:v>
                </c:pt>
                <c:pt idx="2846">
                  <c:v>3440.96921504894</c:v>
                </c:pt>
                <c:pt idx="2847">
                  <c:v>3440.9692150512701</c:v>
                </c:pt>
                <c:pt idx="2848">
                  <c:v>3441.1892150500698</c:v>
                </c:pt>
                <c:pt idx="2849">
                  <c:v>3441.52337900875</c:v>
                </c:pt>
                <c:pt idx="2850">
                  <c:v>3441.56337900878</c:v>
                </c:pt>
                <c:pt idx="2851">
                  <c:v>3441.6323048416498</c:v>
                </c:pt>
                <c:pt idx="2852">
                  <c:v>3441.7892150515599</c:v>
                </c:pt>
                <c:pt idx="2853">
                  <c:v>3441.8238225728201</c:v>
                </c:pt>
                <c:pt idx="2854">
                  <c:v>3442.00921504898</c:v>
                </c:pt>
                <c:pt idx="2855">
                  <c:v>3442.0092150494402</c:v>
                </c:pt>
                <c:pt idx="2856">
                  <c:v>3442.0092150513001</c:v>
                </c:pt>
                <c:pt idx="2857">
                  <c:v>3442.2292150501098</c:v>
                </c:pt>
                <c:pt idx="2858">
                  <c:v>3442.2292150510398</c:v>
                </c:pt>
                <c:pt idx="2859">
                  <c:v>3442.4631567420402</c:v>
                </c:pt>
                <c:pt idx="2860">
                  <c:v>3442.8292150515999</c:v>
                </c:pt>
                <c:pt idx="2861">
                  <c:v>3442.8653051014899</c:v>
                </c:pt>
                <c:pt idx="2862">
                  <c:v>3443.0492150485502</c:v>
                </c:pt>
                <c:pt idx="2863">
                  <c:v>3443.0492150490099</c:v>
                </c:pt>
                <c:pt idx="2864">
                  <c:v>3443.0492150513401</c:v>
                </c:pt>
                <c:pt idx="2865">
                  <c:v>3443.0692150481</c:v>
                </c:pt>
                <c:pt idx="2866">
                  <c:v>3443.0892150476502</c:v>
                </c:pt>
                <c:pt idx="2867">
                  <c:v>3443.2692150473499</c:v>
                </c:pt>
                <c:pt idx="2868">
                  <c:v>3443.2692150501498</c:v>
                </c:pt>
                <c:pt idx="2869">
                  <c:v>3443.31448707031</c:v>
                </c:pt>
                <c:pt idx="2870">
                  <c:v>3443.7049315762702</c:v>
                </c:pt>
                <c:pt idx="2871">
                  <c:v>3443.8692150516399</c:v>
                </c:pt>
                <c:pt idx="2872">
                  <c:v>3443.9410932590199</c:v>
                </c:pt>
                <c:pt idx="2873">
                  <c:v>3444.0892150490499</c:v>
                </c:pt>
                <c:pt idx="2874">
                  <c:v>3444.0892150513801</c:v>
                </c:pt>
                <c:pt idx="2875">
                  <c:v>3444.0892150513801</c:v>
                </c:pt>
                <c:pt idx="2876">
                  <c:v>3444.3092150464599</c:v>
                </c:pt>
                <c:pt idx="2877">
                  <c:v>3444.6097782142401</c:v>
                </c:pt>
                <c:pt idx="2878">
                  <c:v>3444.9092150516799</c:v>
                </c:pt>
                <c:pt idx="2879">
                  <c:v>3445.0010932590799</c:v>
                </c:pt>
                <c:pt idx="2880">
                  <c:v>3445.1292150490899</c:v>
                </c:pt>
                <c:pt idx="2881">
                  <c:v>3445.12921505142</c:v>
                </c:pt>
                <c:pt idx="2882">
                  <c:v>3445.12955095793</c:v>
                </c:pt>
                <c:pt idx="2883">
                  <c:v>3445.34921504557</c:v>
                </c:pt>
                <c:pt idx="2884">
                  <c:v>3445.3492150502202</c:v>
                </c:pt>
                <c:pt idx="2885">
                  <c:v>3445.5752554717401</c:v>
                </c:pt>
                <c:pt idx="2886">
                  <c:v>3445.83517069555</c:v>
                </c:pt>
                <c:pt idx="2887">
                  <c:v>3446.05517068877</c:v>
                </c:pt>
                <c:pt idx="2888">
                  <c:v>3446.0610932591298</c:v>
                </c:pt>
                <c:pt idx="2889">
                  <c:v>3446.1692150491199</c:v>
                </c:pt>
                <c:pt idx="2890">
                  <c:v>3446.16921505145</c:v>
                </c:pt>
                <c:pt idx="2891">
                  <c:v>3446.38921504467</c:v>
                </c:pt>
                <c:pt idx="2892">
                  <c:v>3447.0620481614001</c:v>
                </c:pt>
                <c:pt idx="2893">
                  <c:v>3447.09538977593</c:v>
                </c:pt>
                <c:pt idx="2894">
                  <c:v>3448.2606326965602</c:v>
                </c:pt>
                <c:pt idx="2895">
                  <c:v>3448.43991262279</c:v>
                </c:pt>
                <c:pt idx="2896">
                  <c:v>3449.25291801616</c:v>
                </c:pt>
                <c:pt idx="2897">
                  <c:v>3449.4772163904199</c:v>
                </c:pt>
                <c:pt idx="2898">
                  <c:v>3451.6220482522599</c:v>
                </c:pt>
                <c:pt idx="2899">
                  <c:v>3451.6346075255401</c:v>
                </c:pt>
                <c:pt idx="2900">
                  <c:v>3451.9356141514099</c:v>
                </c:pt>
                <c:pt idx="2901">
                  <c:v>3451.9366532210202</c:v>
                </c:pt>
                <c:pt idx="2902">
                  <c:v>3452.59266357775</c:v>
                </c:pt>
                <c:pt idx="2903">
                  <c:v>3452.6691476106598</c:v>
                </c:pt>
                <c:pt idx="2904">
                  <c:v>3452.6872659726</c:v>
                </c:pt>
                <c:pt idx="2905">
                  <c:v>3456.3228256031798</c:v>
                </c:pt>
                <c:pt idx="2906">
                  <c:v>3457.0592244453701</c:v>
                </c:pt>
                <c:pt idx="2907">
                  <c:v>3457.5348936272699</c:v>
                </c:pt>
                <c:pt idx="2908">
                  <c:v>3461.2667166952701</c:v>
                </c:pt>
                <c:pt idx="2909">
                  <c:v>3461.5885669644899</c:v>
                </c:pt>
                <c:pt idx="2910">
                  <c:v>3461.6026088625599</c:v>
                </c:pt>
                <c:pt idx="2911">
                  <c:v>3463.3810389544801</c:v>
                </c:pt>
                <c:pt idx="2912">
                  <c:v>3464.0970760509299</c:v>
                </c:pt>
                <c:pt idx="2913">
                  <c:v>3465.3041984382999</c:v>
                </c:pt>
                <c:pt idx="2914">
                  <c:v>3468.2509737200999</c:v>
                </c:pt>
                <c:pt idx="2915">
                  <c:v>3468.2709737196501</c:v>
                </c:pt>
                <c:pt idx="2916">
                  <c:v>3469.3109737187601</c:v>
                </c:pt>
                <c:pt idx="2917">
                  <c:v>3469.3309737183099</c:v>
                </c:pt>
                <c:pt idx="2918">
                  <c:v>3470.3709737174199</c:v>
                </c:pt>
                <c:pt idx="2919">
                  <c:v>3471.6282403413202</c:v>
                </c:pt>
                <c:pt idx="2920">
                  <c:v>3473.1903752020999</c:v>
                </c:pt>
                <c:pt idx="2921">
                  <c:v>3476.45867138821</c:v>
                </c:pt>
                <c:pt idx="2922">
                  <c:v>3480.63936562463</c:v>
                </c:pt>
                <c:pt idx="2923">
                  <c:v>3481.0090516171099</c:v>
                </c:pt>
                <c:pt idx="2924">
                  <c:v>3481.4533938136801</c:v>
                </c:pt>
                <c:pt idx="2925">
                  <c:v>3482.8883600365298</c:v>
                </c:pt>
                <c:pt idx="2926">
                  <c:v>3486.2408345481299</c:v>
                </c:pt>
                <c:pt idx="2927">
                  <c:v>3489.2511932072198</c:v>
                </c:pt>
                <c:pt idx="2928">
                  <c:v>3489.7861073287199</c:v>
                </c:pt>
                <c:pt idx="2929">
                  <c:v>3490.4512607473798</c:v>
                </c:pt>
                <c:pt idx="2930">
                  <c:v>3491.0080013391498</c:v>
                </c:pt>
                <c:pt idx="2931">
                  <c:v>3491.4533938150798</c:v>
                </c:pt>
                <c:pt idx="2932">
                  <c:v>3493.6178881853102</c:v>
                </c:pt>
                <c:pt idx="2933">
                  <c:v>3493.9658103901802</c:v>
                </c:pt>
                <c:pt idx="2934">
                  <c:v>3494.50536601268</c:v>
                </c:pt>
                <c:pt idx="2935">
                  <c:v>3495.97885974065</c:v>
                </c:pt>
                <c:pt idx="2936">
                  <c:v>3496.67308022733</c:v>
                </c:pt>
                <c:pt idx="2937">
                  <c:v>3497.6226088604799</c:v>
                </c:pt>
                <c:pt idx="2938">
                  <c:v>3498.3230385030602</c:v>
                </c:pt>
                <c:pt idx="2939">
                  <c:v>3499.1425037803101</c:v>
                </c:pt>
                <c:pt idx="2940">
                  <c:v>3500.4512607459901</c:v>
                </c:pt>
                <c:pt idx="2941">
                  <c:v>3502.2133561730102</c:v>
                </c:pt>
                <c:pt idx="2942">
                  <c:v>3502.32736816536</c:v>
                </c:pt>
                <c:pt idx="2943">
                  <c:v>3502.5727432742701</c:v>
                </c:pt>
                <c:pt idx="2944">
                  <c:v>3503.36193790473</c:v>
                </c:pt>
                <c:pt idx="2945">
                  <c:v>3503.9639776900799</c:v>
                </c:pt>
                <c:pt idx="2946">
                  <c:v>3504.2808319851702</c:v>
                </c:pt>
                <c:pt idx="2947">
                  <c:v>3507.0763941639998</c:v>
                </c:pt>
                <c:pt idx="2948">
                  <c:v>3508.74039315339</c:v>
                </c:pt>
                <c:pt idx="2949">
                  <c:v>3509.6479637017401</c:v>
                </c:pt>
                <c:pt idx="2950">
                  <c:v>3510.7099428530701</c:v>
                </c:pt>
                <c:pt idx="2951">
                  <c:v>3510.8097955826602</c:v>
                </c:pt>
                <c:pt idx="2952">
                  <c:v>3510.9264724965301</c:v>
                </c:pt>
                <c:pt idx="2953">
                  <c:v>3510.9718525927701</c:v>
                </c:pt>
                <c:pt idx="2954">
                  <c:v>3511.0480734258799</c:v>
                </c:pt>
                <c:pt idx="2955">
                  <c:v>3511.3960524126801</c:v>
                </c:pt>
                <c:pt idx="2956">
                  <c:v>3511.6013951534401</c:v>
                </c:pt>
                <c:pt idx="2957">
                  <c:v>3511.74994285311</c:v>
                </c:pt>
                <c:pt idx="2958">
                  <c:v>3512.0248466674202</c:v>
                </c:pt>
                <c:pt idx="2959">
                  <c:v>3512.78994285315</c:v>
                </c:pt>
                <c:pt idx="2960">
                  <c:v>3513.73418123088</c:v>
                </c:pt>
                <c:pt idx="2961">
                  <c:v>3513.7752847019501</c:v>
                </c:pt>
                <c:pt idx="2962">
                  <c:v>3513.82994285319</c:v>
                </c:pt>
                <c:pt idx="2963">
                  <c:v>3514.86994285322</c:v>
                </c:pt>
                <c:pt idx="2964">
                  <c:v>3515.6118438476601</c:v>
                </c:pt>
                <c:pt idx="2965">
                  <c:v>3515.90994285326</c:v>
                </c:pt>
                <c:pt idx="2966">
                  <c:v>3516.48327668197</c:v>
                </c:pt>
                <c:pt idx="2967">
                  <c:v>3516.6518438477001</c:v>
                </c:pt>
                <c:pt idx="2968">
                  <c:v>3516.6939569804799</c:v>
                </c:pt>
                <c:pt idx="2969">
                  <c:v>3517.0949133010499</c:v>
                </c:pt>
                <c:pt idx="2970">
                  <c:v>3517.4313446655801</c:v>
                </c:pt>
                <c:pt idx="2971">
                  <c:v>3523.0733938133299</c:v>
                </c:pt>
                <c:pt idx="2972">
                  <c:v>3523.9778669327402</c:v>
                </c:pt>
                <c:pt idx="2973">
                  <c:v>3525.0895911082598</c:v>
                </c:pt>
                <c:pt idx="2974">
                  <c:v>3536.5148439537702</c:v>
                </c:pt>
                <c:pt idx="2975">
                  <c:v>3545.24403511732</c:v>
                </c:pt>
                <c:pt idx="2976">
                  <c:v>3547.3930960800499</c:v>
                </c:pt>
                <c:pt idx="2977">
                  <c:v>3554.0455883218001</c:v>
                </c:pt>
                <c:pt idx="2978">
                  <c:v>3554.9590201415099</c:v>
                </c:pt>
                <c:pt idx="2979">
                  <c:v>3555.09813574701</c:v>
                </c:pt>
                <c:pt idx="2980">
                  <c:v>3558.2013583555799</c:v>
                </c:pt>
                <c:pt idx="2981">
                  <c:v>3565.9605143945</c:v>
                </c:pt>
                <c:pt idx="2982">
                  <c:v>3570.1162844253699</c:v>
                </c:pt>
                <c:pt idx="2983">
                  <c:v>3572.97458005417</c:v>
                </c:pt>
                <c:pt idx="2984">
                  <c:v>3574.4083198821099</c:v>
                </c:pt>
                <c:pt idx="2985">
                  <c:v>3575.65866583259</c:v>
                </c:pt>
                <c:pt idx="2986">
                  <c:v>3577.1515142647499</c:v>
                </c:pt>
                <c:pt idx="2987">
                  <c:v>3577.7014492708199</c:v>
                </c:pt>
                <c:pt idx="2988">
                  <c:v>3578.92798788865</c:v>
                </c:pt>
                <c:pt idx="2989">
                  <c:v>3581.2436676043999</c:v>
                </c:pt>
                <c:pt idx="2990">
                  <c:v>3585.3187588155201</c:v>
                </c:pt>
                <c:pt idx="2991">
                  <c:v>3585.4690078254698</c:v>
                </c:pt>
                <c:pt idx="2992">
                  <c:v>3587.39209728478</c:v>
                </c:pt>
                <c:pt idx="2993">
                  <c:v>3588.0942634344101</c:v>
                </c:pt>
                <c:pt idx="2994">
                  <c:v>3590.1805951399701</c:v>
                </c:pt>
                <c:pt idx="2995">
                  <c:v>3591.3663080669899</c:v>
                </c:pt>
                <c:pt idx="2996">
                  <c:v>3591.5369270248302</c:v>
                </c:pt>
                <c:pt idx="2997">
                  <c:v>3595.0221973173302</c:v>
                </c:pt>
                <c:pt idx="2998">
                  <c:v>3595.0852121633902</c:v>
                </c:pt>
                <c:pt idx="2999">
                  <c:v>3596.4412548150799</c:v>
                </c:pt>
                <c:pt idx="3000">
                  <c:v>3596.4975228421299</c:v>
                </c:pt>
                <c:pt idx="3001">
                  <c:v>3596.8315671980299</c:v>
                </c:pt>
                <c:pt idx="3002">
                  <c:v>3597.99813574366</c:v>
                </c:pt>
                <c:pt idx="3003">
                  <c:v>3598.7695183844698</c:v>
                </c:pt>
                <c:pt idx="3004">
                  <c:v>3602.7693663772602</c:v>
                </c:pt>
                <c:pt idx="3005">
                  <c:v>3605.3497670842298</c:v>
                </c:pt>
                <c:pt idx="3006">
                  <c:v>3608.3425515172999</c:v>
                </c:pt>
                <c:pt idx="3007">
                  <c:v>3609.5055371169001</c:v>
                </c:pt>
                <c:pt idx="3008">
                  <c:v>3610.7715671965798</c:v>
                </c:pt>
                <c:pt idx="3009">
                  <c:v>3613.68283050227</c:v>
                </c:pt>
                <c:pt idx="3010">
                  <c:v>3613.8139985231301</c:v>
                </c:pt>
                <c:pt idx="3011">
                  <c:v>3616.5407669562801</c:v>
                </c:pt>
                <c:pt idx="3012">
                  <c:v>3616.9429153166702</c:v>
                </c:pt>
                <c:pt idx="3013">
                  <c:v>3619.20716117252</c:v>
                </c:pt>
                <c:pt idx="3014">
                  <c:v>3621.1729999906302</c:v>
                </c:pt>
                <c:pt idx="3015">
                  <c:v>3622.5175228379599</c:v>
                </c:pt>
                <c:pt idx="3016">
                  <c:v>3623.5548266051301</c:v>
                </c:pt>
                <c:pt idx="3017">
                  <c:v>3625.7942310711301</c:v>
                </c:pt>
                <c:pt idx="3018">
                  <c:v>3626.01426343619</c:v>
                </c:pt>
                <c:pt idx="3019">
                  <c:v>3626.76487618684</c:v>
                </c:pt>
                <c:pt idx="3020">
                  <c:v>3630.4004358174202</c:v>
                </c:pt>
                <c:pt idx="3021">
                  <c:v>3630.6074126243502</c:v>
                </c:pt>
                <c:pt idx="3022">
                  <c:v>3635.0479340236602</c:v>
                </c:pt>
                <c:pt idx="3023">
                  <c:v>3635.68021907715</c:v>
                </c:pt>
                <c:pt idx="3024">
                  <c:v>3636.75562877021</c:v>
                </c:pt>
                <c:pt idx="3025">
                  <c:v>3637.45864916965</c:v>
                </c:pt>
                <c:pt idx="3026">
                  <c:v>3638.1746862660998</c:v>
                </c:pt>
                <c:pt idx="3027">
                  <c:v>3639.4346917830399</c:v>
                </c:pt>
                <c:pt idx="3028">
                  <c:v>3644.7292821463102</c:v>
                </c:pt>
                <c:pt idx="3029">
                  <c:v>3645.7058505564901</c:v>
                </c:pt>
                <c:pt idx="3030">
                  <c:v>3646.6289670155302</c:v>
                </c:pt>
                <c:pt idx="3031">
                  <c:v>3647.2679854165699</c:v>
                </c:pt>
                <c:pt idx="3032">
                  <c:v>3654.3728829342799</c:v>
                </c:pt>
                <c:pt idx="3033">
                  <c:v>3655.0866618317</c:v>
                </c:pt>
                <c:pt idx="3034">
                  <c:v>3655.5310040283898</c:v>
                </c:pt>
                <c:pt idx="3035">
                  <c:v>3656.9659702507702</c:v>
                </c:pt>
                <c:pt idx="3036">
                  <c:v>3657.43928200751</c:v>
                </c:pt>
                <c:pt idx="3037">
                  <c:v>3657.69861678592</c:v>
                </c:pt>
                <c:pt idx="3038">
                  <c:v>3658.2482754047901</c:v>
                </c:pt>
                <c:pt idx="3039">
                  <c:v>3658.5829762272701</c:v>
                </c:pt>
                <c:pt idx="3040">
                  <c:v>3660.3184447623698</c:v>
                </c:pt>
                <c:pt idx="3041">
                  <c:v>3661.00175653118</c:v>
                </c:pt>
                <c:pt idx="3042">
                  <c:v>3663.3288034219199</c:v>
                </c:pt>
                <c:pt idx="3043">
                  <c:v>3663.86371754319</c:v>
                </c:pt>
                <c:pt idx="3044">
                  <c:v>3664.34279813896</c:v>
                </c:pt>
                <c:pt idx="3045">
                  <c:v>3664.5288709625602</c:v>
                </c:pt>
                <c:pt idx="3046">
                  <c:v>3665.5310040302502</c:v>
                </c:pt>
                <c:pt idx="3047">
                  <c:v>3666.3667192552198</c:v>
                </c:pt>
                <c:pt idx="3048">
                  <c:v>3666.4049783795999</c:v>
                </c:pt>
                <c:pt idx="3049">
                  <c:v>3667.6954983998698</c:v>
                </c:pt>
                <c:pt idx="3050">
                  <c:v>3668.5157802179401</c:v>
                </c:pt>
                <c:pt idx="3051">
                  <c:v>3668.5530778001898</c:v>
                </c:pt>
                <c:pt idx="3052">
                  <c:v>3670.0564699551901</c:v>
                </c:pt>
                <c:pt idx="3053">
                  <c:v>3670.75069044157</c:v>
                </c:pt>
                <c:pt idx="3054">
                  <c:v>3671.7002190749599</c:v>
                </c:pt>
                <c:pt idx="3055">
                  <c:v>3672.4006487175898</c:v>
                </c:pt>
                <c:pt idx="3056">
                  <c:v>3673.22011399455</c:v>
                </c:pt>
                <c:pt idx="3057">
                  <c:v>3674.5288709606898</c:v>
                </c:pt>
                <c:pt idx="3058">
                  <c:v>3674.8482580576001</c:v>
                </c:pt>
                <c:pt idx="3059">
                  <c:v>3675.0040827110602</c:v>
                </c:pt>
                <c:pt idx="3060">
                  <c:v>3676.2909663875998</c:v>
                </c:pt>
                <c:pt idx="3061">
                  <c:v>3676.65035348944</c:v>
                </c:pt>
                <c:pt idx="3062">
                  <c:v>3677.4395481198999</c:v>
                </c:pt>
                <c:pt idx="3063">
                  <c:v>3678.04158790467</c:v>
                </c:pt>
                <c:pt idx="3064">
                  <c:v>3678.3584422003401</c:v>
                </c:pt>
                <c:pt idx="3065">
                  <c:v>3679.9081177171302</c:v>
                </c:pt>
                <c:pt idx="3066">
                  <c:v>3681.4649986494301</c:v>
                </c:pt>
                <c:pt idx="3067">
                  <c:v>3683.7255739164498</c:v>
                </c:pt>
                <c:pt idx="3068">
                  <c:v>3685.4736626273898</c:v>
                </c:pt>
                <c:pt idx="3069">
                  <c:v>3685.6790053681402</c:v>
                </c:pt>
                <c:pt idx="3070">
                  <c:v>3686.2623024117202</c:v>
                </c:pt>
                <c:pt idx="3071">
                  <c:v>3687.8528949166598</c:v>
                </c:pt>
                <c:pt idx="3072">
                  <c:v>3687.8590430049198</c:v>
                </c:pt>
                <c:pt idx="3073">
                  <c:v>3688.8543783407599</c:v>
                </c:pt>
                <c:pt idx="3074">
                  <c:v>3690.7715671956498</c:v>
                </c:pt>
                <c:pt idx="3075">
                  <c:v>3691.17252351553</c:v>
                </c:pt>
                <c:pt idx="3076">
                  <c:v>3692.2363812888502</c:v>
                </c:pt>
                <c:pt idx="3077">
                  <c:v>3693.14390710834</c:v>
                </c:pt>
                <c:pt idx="3078">
                  <c:v>3693.32230240851</c:v>
                </c:pt>
                <c:pt idx="3079">
                  <c:v>3693.6536505259501</c:v>
                </c:pt>
                <c:pt idx="3080">
                  <c:v>3697.15100402804</c:v>
                </c:pt>
                <c:pt idx="3081">
                  <c:v>3697.2644354794102</c:v>
                </c:pt>
                <c:pt idx="3082">
                  <c:v>3697.2644354812801</c:v>
                </c:pt>
                <c:pt idx="3083">
                  <c:v>3697.6787192167199</c:v>
                </c:pt>
                <c:pt idx="3084">
                  <c:v>3699.12552873697</c:v>
                </c:pt>
                <c:pt idx="3085">
                  <c:v>3699.4348807230099</c:v>
                </c:pt>
                <c:pt idx="3086">
                  <c:v>3704.69134784676</c:v>
                </c:pt>
                <c:pt idx="3087">
                  <c:v>3706.0396061763099</c:v>
                </c:pt>
                <c:pt idx="3088">
                  <c:v>3707.2024392765002</c:v>
                </c:pt>
                <c:pt idx="3089">
                  <c:v>3709.82769488543</c:v>
                </c:pt>
                <c:pt idx="3090">
                  <c:v>3710.5924541689401</c:v>
                </c:pt>
                <c:pt idx="3091">
                  <c:v>3712.0439347121801</c:v>
                </c:pt>
                <c:pt idx="3092">
                  <c:v>3713.0997395180102</c:v>
                </c:pt>
                <c:pt idx="3093">
                  <c:v>3714.39333540078</c:v>
                </c:pt>
                <c:pt idx="3094">
                  <c:v>3714.67006438411</c:v>
                </c:pt>
                <c:pt idx="3095">
                  <c:v>3715.4782580574902</c:v>
                </c:pt>
                <c:pt idx="3096">
                  <c:v>3716.2623024126501</c:v>
                </c:pt>
                <c:pt idx="3097">
                  <c:v>3718.9755790578201</c:v>
                </c:pt>
                <c:pt idx="3098">
                  <c:v>3719.1757459621799</c:v>
                </c:pt>
                <c:pt idx="3099">
                  <c:v>3719.3216453324999</c:v>
                </c:pt>
                <c:pt idx="3100">
                  <c:v>3720.2919257348399</c:v>
                </c:pt>
                <c:pt idx="3101">
                  <c:v>3721.4707062952202</c:v>
                </c:pt>
                <c:pt idx="3102">
                  <c:v>3723.8436505310201</c:v>
                </c:pt>
                <c:pt idx="3103">
                  <c:v>3724.4739071065501</c:v>
                </c:pt>
                <c:pt idx="3104">
                  <c:v>3727.2070940793401</c:v>
                </c:pt>
                <c:pt idx="3105">
                  <c:v>3729.0366303566798</c:v>
                </c:pt>
                <c:pt idx="3106">
                  <c:v>3732.7366204503901</c:v>
                </c:pt>
                <c:pt idx="3107">
                  <c:v>3734.9742402029801</c:v>
                </c:pt>
                <c:pt idx="3108">
                  <c:v>3738.4859300963499</c:v>
                </c:pt>
                <c:pt idx="3109">
                  <c:v>3738.6763467676901</c:v>
                </c:pt>
                <c:pt idx="3110">
                  <c:v>3739.1300102369801</c:v>
                </c:pt>
                <c:pt idx="3111">
                  <c:v>3740.0381246090401</c:v>
                </c:pt>
                <c:pt idx="3112">
                  <c:v>3742.3936505317602</c:v>
                </c:pt>
                <c:pt idx="3113">
                  <c:v>3742.90643144259</c:v>
                </c:pt>
                <c:pt idx="3114">
                  <c:v>3744.1938946396099</c:v>
                </c:pt>
                <c:pt idx="3115">
                  <c:v>3747.05219026841</c:v>
                </c:pt>
                <c:pt idx="3116">
                  <c:v>3747.0847510895101</c:v>
                </c:pt>
                <c:pt idx="3117">
                  <c:v>3749.6049986490898</c:v>
                </c:pt>
                <c:pt idx="3118">
                  <c:v>3749.7362760470701</c:v>
                </c:pt>
                <c:pt idx="3119">
                  <c:v>3751.2291244789899</c:v>
                </c:pt>
                <c:pt idx="3120">
                  <c:v>3751.46970749925</c:v>
                </c:pt>
                <c:pt idx="3121">
                  <c:v>3751.77905948529</c:v>
                </c:pt>
                <c:pt idx="3122">
                  <c:v>3753.0055981032001</c:v>
                </c:pt>
                <c:pt idx="3123">
                  <c:v>3753.27035847771</c:v>
                </c:pt>
                <c:pt idx="3124">
                  <c:v>3755.3212778186398</c:v>
                </c:pt>
                <c:pt idx="3125">
                  <c:v>3758.2309542931598</c:v>
                </c:pt>
                <c:pt idx="3126">
                  <c:v>3758.5649986490598</c:v>
                </c:pt>
                <c:pt idx="3127">
                  <c:v>3759.1628223778598</c:v>
                </c:pt>
                <c:pt idx="3128">
                  <c:v>3759.3963690297601</c:v>
                </c:pt>
                <c:pt idx="3129">
                  <c:v>3759.5466180406502</c:v>
                </c:pt>
                <c:pt idx="3130">
                  <c:v>3760.5188650302498</c:v>
                </c:pt>
                <c:pt idx="3131">
                  <c:v>3762.17187364958</c:v>
                </c:pt>
                <c:pt idx="3132">
                  <c:v>3764.2582053542101</c:v>
                </c:pt>
                <c:pt idx="3133">
                  <c:v>3765.4439182821602</c:v>
                </c:pt>
                <c:pt idx="3134">
                  <c:v>3765.4563432540699</c:v>
                </c:pt>
                <c:pt idx="3135">
                  <c:v>3765.6145372390702</c:v>
                </c:pt>
                <c:pt idx="3136">
                  <c:v>3769.0998075315701</c:v>
                </c:pt>
                <c:pt idx="3137">
                  <c:v>3770.0759829701801</c:v>
                </c:pt>
                <c:pt idx="3138">
                  <c:v>3770.5751330573098</c:v>
                </c:pt>
                <c:pt idx="3139">
                  <c:v>3770.9091774132098</c:v>
                </c:pt>
                <c:pt idx="3140">
                  <c:v>3771.1791540970398</c:v>
                </c:pt>
                <c:pt idx="3141">
                  <c:v>3772.0757459578999</c:v>
                </c:pt>
                <c:pt idx="3142">
                  <c:v>3772.17365053202</c:v>
                </c:pt>
                <c:pt idx="3143">
                  <c:v>3772.5049986494701</c:v>
                </c:pt>
                <c:pt idx="3144">
                  <c:v>3772.8471285989499</c:v>
                </c:pt>
                <c:pt idx="3145">
                  <c:v>3775.6147615155201</c:v>
                </c:pt>
                <c:pt idx="3146">
                  <c:v>3776.4414429599401</c:v>
                </c:pt>
                <c:pt idx="3147">
                  <c:v>3776.6157123856201</c:v>
                </c:pt>
                <c:pt idx="3148">
                  <c:v>3776.8200932837699</c:v>
                </c:pt>
                <c:pt idx="3149">
                  <c:v>3776.8469765917398</c:v>
                </c:pt>
                <c:pt idx="3150">
                  <c:v>3779.4273772987599</c:v>
                </c:pt>
                <c:pt idx="3151">
                  <c:v>3782.4201617315398</c:v>
                </c:pt>
                <c:pt idx="3152">
                  <c:v>3783.07146741729</c:v>
                </c:pt>
                <c:pt idx="3153">
                  <c:v>3783.58314733114</c:v>
                </c:pt>
                <c:pt idx="3154">
                  <c:v>3784.8491774108202</c:v>
                </c:pt>
                <c:pt idx="3155">
                  <c:v>3787.76044071652</c:v>
                </c:pt>
                <c:pt idx="3156">
                  <c:v>3787.8916087376801</c:v>
                </c:pt>
                <c:pt idx="3157">
                  <c:v>3790.61837717052</c:v>
                </c:pt>
                <c:pt idx="3158">
                  <c:v>3791.0205255318401</c:v>
                </c:pt>
                <c:pt idx="3159">
                  <c:v>3792.6950424152801</c:v>
                </c:pt>
                <c:pt idx="3160">
                  <c:v>3793.2847713871101</c:v>
                </c:pt>
                <c:pt idx="3161">
                  <c:v>3795.2506102053399</c:v>
                </c:pt>
                <c:pt idx="3162">
                  <c:v>3796.5951330531302</c:v>
                </c:pt>
                <c:pt idx="3163">
                  <c:v>3797.6324368198402</c:v>
                </c:pt>
                <c:pt idx="3164">
                  <c:v>3799.87184128537</c:v>
                </c:pt>
                <c:pt idx="3165">
                  <c:v>3800.09187365137</c:v>
                </c:pt>
                <c:pt idx="3166">
                  <c:v>3800.8424864010799</c:v>
                </c:pt>
                <c:pt idx="3167">
                  <c:v>3804.4780460316601</c:v>
                </c:pt>
                <c:pt idx="3168">
                  <c:v>3809.1255442388301</c:v>
                </c:pt>
                <c:pt idx="3169">
                  <c:v>3809.2745698872</c:v>
                </c:pt>
                <c:pt idx="3170">
                  <c:v>3809.7578292917401</c:v>
                </c:pt>
                <c:pt idx="3171">
                  <c:v>3810.83323898445</c:v>
                </c:pt>
                <c:pt idx="3172">
                  <c:v>3811.5362593848199</c:v>
                </c:pt>
                <c:pt idx="3173">
                  <c:v>3812.2522964812802</c:v>
                </c:pt>
                <c:pt idx="3174">
                  <c:v>3813.5123019975099</c:v>
                </c:pt>
                <c:pt idx="3175">
                  <c:v>3816.4782589321198</c:v>
                </c:pt>
                <c:pt idx="3176">
                  <c:v>3818.8068923614901</c:v>
                </c:pt>
                <c:pt idx="3177">
                  <c:v>3819.78346077166</c:v>
                </c:pt>
                <c:pt idx="3178">
                  <c:v>3820.7065772301198</c:v>
                </c:pt>
                <c:pt idx="3179">
                  <c:v>3821.3455956310499</c:v>
                </c:pt>
                <c:pt idx="3180">
                  <c:v>3821.5168922226799</c:v>
                </c:pt>
                <c:pt idx="3181">
                  <c:v>3827.42009936459</c:v>
                </c:pt>
                <c:pt idx="3182">
                  <c:v>3828.4504931494498</c:v>
                </c:pt>
                <c:pt idx="3183">
                  <c:v>3829.1642720462901</c:v>
                </c:pt>
                <c:pt idx="3184">
                  <c:v>3829.6086142431</c:v>
                </c:pt>
                <c:pt idx="3185">
                  <c:v>3831.0435804650101</c:v>
                </c:pt>
                <c:pt idx="3186">
                  <c:v>3831.7762270010999</c:v>
                </c:pt>
                <c:pt idx="3187">
                  <c:v>3832.32588561996</c:v>
                </c:pt>
                <c:pt idx="3188">
                  <c:v>3834.3960549766198</c:v>
                </c:pt>
                <c:pt idx="3189">
                  <c:v>3835.0793667458902</c:v>
                </c:pt>
                <c:pt idx="3190">
                  <c:v>3835.77782928943</c:v>
                </c:pt>
                <c:pt idx="3191">
                  <c:v>3837.4064136366301</c:v>
                </c:pt>
                <c:pt idx="3192">
                  <c:v>3837.94132775766</c:v>
                </c:pt>
                <c:pt idx="3193">
                  <c:v>3838.4204083531999</c:v>
                </c:pt>
                <c:pt idx="3194">
                  <c:v>3838.6064811777301</c:v>
                </c:pt>
                <c:pt idx="3195">
                  <c:v>3839.6086142454201</c:v>
                </c:pt>
                <c:pt idx="3196">
                  <c:v>3840.4443294703901</c:v>
                </c:pt>
                <c:pt idx="3197">
                  <c:v>3840.4825885938399</c:v>
                </c:pt>
                <c:pt idx="3198">
                  <c:v>3841.7731086144299</c:v>
                </c:pt>
                <c:pt idx="3199">
                  <c:v>3842.1191981192601</c:v>
                </c:pt>
                <c:pt idx="3200">
                  <c:v>3842.59339043311</c:v>
                </c:pt>
                <c:pt idx="3201">
                  <c:v>3842.6306880144398</c:v>
                </c:pt>
                <c:pt idx="3202">
                  <c:v>3844.1340801697202</c:v>
                </c:pt>
                <c:pt idx="3203">
                  <c:v>3844.8283006558099</c:v>
                </c:pt>
                <c:pt idx="3204">
                  <c:v>3847.29772420879</c:v>
                </c:pt>
                <c:pt idx="3205">
                  <c:v>3848.6064811753999</c:v>
                </c:pt>
                <c:pt idx="3206">
                  <c:v>3848.9258682723098</c:v>
                </c:pt>
                <c:pt idx="3207">
                  <c:v>3849.0816929255898</c:v>
                </c:pt>
                <c:pt idx="3208">
                  <c:v>3850.3685766021899</c:v>
                </c:pt>
                <c:pt idx="3209">
                  <c:v>3850.7279637046099</c:v>
                </c:pt>
                <c:pt idx="3210">
                  <c:v>3851.5171583350698</c:v>
                </c:pt>
                <c:pt idx="3211">
                  <c:v>3852.43605241552</c:v>
                </c:pt>
                <c:pt idx="3212">
                  <c:v>3853.9857279323001</c:v>
                </c:pt>
                <c:pt idx="3213">
                  <c:v>3854.8491774108202</c:v>
                </c:pt>
                <c:pt idx="3214">
                  <c:v>3855.54260886367</c:v>
                </c:pt>
                <c:pt idx="3215">
                  <c:v>3857.8031841311599</c:v>
                </c:pt>
                <c:pt idx="3216">
                  <c:v>3859.5512728420999</c:v>
                </c:pt>
                <c:pt idx="3217">
                  <c:v>3859.7566155828499</c:v>
                </c:pt>
                <c:pt idx="3218">
                  <c:v>3860.3399126259601</c:v>
                </c:pt>
                <c:pt idx="3219">
                  <c:v>3861.93050513137</c:v>
                </c:pt>
                <c:pt idx="3220">
                  <c:v>3861.9366532191598</c:v>
                </c:pt>
                <c:pt idx="3221">
                  <c:v>3862.9319885549999</c:v>
                </c:pt>
                <c:pt idx="3222">
                  <c:v>3865.25013373</c:v>
                </c:pt>
                <c:pt idx="3223">
                  <c:v>3866.3139915033198</c:v>
                </c:pt>
                <c:pt idx="3224">
                  <c:v>3867.22151732258</c:v>
                </c:pt>
                <c:pt idx="3225">
                  <c:v>3867.3999126236799</c:v>
                </c:pt>
                <c:pt idx="3226">
                  <c:v>3867.73126074112</c:v>
                </c:pt>
                <c:pt idx="3227">
                  <c:v>3867.9370469096998</c:v>
                </c:pt>
                <c:pt idx="3228">
                  <c:v>3868.7238225736601</c:v>
                </c:pt>
                <c:pt idx="3229">
                  <c:v>3868.7638225737001</c:v>
                </c:pt>
                <c:pt idx="3230">
                  <c:v>3868.94651881139</c:v>
                </c:pt>
                <c:pt idx="3231">
                  <c:v>3870.0378669314</c:v>
                </c:pt>
                <c:pt idx="3232">
                  <c:v>3870.03786693234</c:v>
                </c:pt>
                <c:pt idx="3233">
                  <c:v>3870.03786693234</c:v>
                </c:pt>
                <c:pt idx="3234">
                  <c:v>3871.07786693051</c:v>
                </c:pt>
                <c:pt idx="3235">
                  <c:v>3871.07786693051</c:v>
                </c:pt>
                <c:pt idx="3236">
                  <c:v>3871.0778669323699</c:v>
                </c:pt>
                <c:pt idx="3237">
                  <c:v>3871.3420456936501</c:v>
                </c:pt>
                <c:pt idx="3238">
                  <c:v>3871.34204569645</c:v>
                </c:pt>
                <c:pt idx="3239">
                  <c:v>3871.8978669308099</c:v>
                </c:pt>
                <c:pt idx="3240">
                  <c:v>3871.8978669326698</c:v>
                </c:pt>
                <c:pt idx="3241">
                  <c:v>3872.11786692962</c:v>
                </c:pt>
                <c:pt idx="3242">
                  <c:v>3872.9378669299099</c:v>
                </c:pt>
                <c:pt idx="3243">
                  <c:v>3872.9378669327102</c:v>
                </c:pt>
                <c:pt idx="3244">
                  <c:v>3873.1578669324499</c:v>
                </c:pt>
                <c:pt idx="3245">
                  <c:v>3873.20313895144</c:v>
                </c:pt>
                <c:pt idx="3246">
                  <c:v>3873.5124909374799</c:v>
                </c:pt>
                <c:pt idx="3247">
                  <c:v>3873.9778669290199</c:v>
                </c:pt>
                <c:pt idx="3248">
                  <c:v>3874.1592998276401</c:v>
                </c:pt>
                <c:pt idx="3249">
                  <c:v>3874.1978669278301</c:v>
                </c:pt>
                <c:pt idx="3250">
                  <c:v>3874.1978669324799</c:v>
                </c:pt>
                <c:pt idx="3251">
                  <c:v>3874.40708199143</c:v>
                </c:pt>
                <c:pt idx="3252">
                  <c:v>3875.0178669281299</c:v>
                </c:pt>
                <c:pt idx="3253">
                  <c:v>3875.0178669327802</c:v>
                </c:pt>
                <c:pt idx="3254">
                  <c:v>3875.2378669269301</c:v>
                </c:pt>
                <c:pt idx="3255">
                  <c:v>3875.2416721705799</c:v>
                </c:pt>
                <c:pt idx="3256">
                  <c:v>3876.0578669328202</c:v>
                </c:pt>
                <c:pt idx="3257">
                  <c:v>3876.2778669325598</c:v>
                </c:pt>
                <c:pt idx="3258">
                  <c:v>3877.01979561289</c:v>
                </c:pt>
                <c:pt idx="3259">
                  <c:v>3878.7689580609999</c:v>
                </c:pt>
                <c:pt idx="3260">
                  <c:v>3880.1172163914798</c:v>
                </c:pt>
                <c:pt idx="3261">
                  <c:v>3881.2800494916701</c:v>
                </c:pt>
                <c:pt idx="3262">
                  <c:v>3882.5726635781998</c:v>
                </c:pt>
                <c:pt idx="3263">
                  <c:v>3882.8642660328101</c:v>
                </c:pt>
                <c:pt idx="3264">
                  <c:v>3883.9053051005999</c:v>
                </c:pt>
                <c:pt idx="3265">
                  <c:v>3885.2378669325199</c:v>
                </c:pt>
                <c:pt idx="3266">
                  <c:v>3886.12154492642</c:v>
                </c:pt>
                <c:pt idx="3267">
                  <c:v>3886.4594992324701</c:v>
                </c:pt>
                <c:pt idx="3268">
                  <c:v>3886.66687759663</c:v>
                </c:pt>
                <c:pt idx="3269">
                  <c:v>3887.1773497331801</c:v>
                </c:pt>
                <c:pt idx="3270">
                  <c:v>3887.4994992325001</c:v>
                </c:pt>
                <c:pt idx="3271">
                  <c:v>3887.72687759669</c:v>
                </c:pt>
                <c:pt idx="3272">
                  <c:v>3888.47094561532</c:v>
                </c:pt>
                <c:pt idx="3273">
                  <c:v>3888.53949923254</c:v>
                </c:pt>
                <c:pt idx="3274">
                  <c:v>3889.54744073655</c:v>
                </c:pt>
                <c:pt idx="3275">
                  <c:v>3889.5558682721999</c:v>
                </c:pt>
                <c:pt idx="3276">
                  <c:v>3889.57949923258</c:v>
                </c:pt>
                <c:pt idx="3277">
                  <c:v>3890.3399126273498</c:v>
                </c:pt>
                <c:pt idx="3278">
                  <c:v>3890.48535982985</c:v>
                </c:pt>
                <c:pt idx="3279">
                  <c:v>3890.61949923262</c:v>
                </c:pt>
                <c:pt idx="3280">
                  <c:v>3891.65949923265</c:v>
                </c:pt>
                <c:pt idx="3281">
                  <c:v>3892.6511349504499</c:v>
                </c:pt>
                <c:pt idx="3282">
                  <c:v>3892.69949923269</c:v>
                </c:pt>
                <c:pt idx="3283">
                  <c:v>3893.0531892725198</c:v>
                </c:pt>
                <c:pt idx="3284">
                  <c:v>3893.2533561773598</c:v>
                </c:pt>
                <c:pt idx="3285">
                  <c:v>3893.2924846270998</c:v>
                </c:pt>
                <c:pt idx="3286">
                  <c:v>3893.3992555476698</c:v>
                </c:pt>
                <c:pt idx="3287">
                  <c:v>3893.7394992327299</c:v>
                </c:pt>
                <c:pt idx="3288">
                  <c:v>3894.3695359490798</c:v>
                </c:pt>
                <c:pt idx="3289">
                  <c:v>3894.7598476847602</c:v>
                </c:pt>
                <c:pt idx="3290">
                  <c:v>3895.5483165103901</c:v>
                </c:pt>
                <c:pt idx="3291">
                  <c:v>3897.92126074526</c:v>
                </c:pt>
                <c:pt idx="3292">
                  <c:v>3898.55151732079</c:v>
                </c:pt>
                <c:pt idx="3293">
                  <c:v>3900.2796255983399</c:v>
                </c:pt>
                <c:pt idx="3294">
                  <c:v>3901.2847042940498</c:v>
                </c:pt>
                <c:pt idx="3295">
                  <c:v>3903.1142405718501</c:v>
                </c:pt>
                <c:pt idx="3296">
                  <c:v>3905.41867138817</c:v>
                </c:pt>
                <c:pt idx="3297">
                  <c:v>3906.81423066556</c:v>
                </c:pt>
                <c:pt idx="3298">
                  <c:v>3909.0548987137099</c:v>
                </c:pt>
                <c:pt idx="3299">
                  <c:v>3910.6336180195199</c:v>
                </c:pt>
                <c:pt idx="3300">
                  <c:v>3910.9119077790501</c:v>
                </c:pt>
                <c:pt idx="3301">
                  <c:v>3911.1298004826499</c:v>
                </c:pt>
                <c:pt idx="3302">
                  <c:v>3911.1623613040701</c:v>
                </c:pt>
                <c:pt idx="3303">
                  <c:v>3911.5680175051002</c:v>
                </c:pt>
                <c:pt idx="3304">
                  <c:v>3911.6736180186199</c:v>
                </c:pt>
                <c:pt idx="3305">
                  <c:v>3912.5635403105898</c:v>
                </c:pt>
                <c:pt idx="3306">
                  <c:v>3912.7136180177299</c:v>
                </c:pt>
                <c:pt idx="3307">
                  <c:v>3912.75395698286</c:v>
                </c:pt>
                <c:pt idx="3308">
                  <c:v>3913.7536180168299</c:v>
                </c:pt>
                <c:pt idx="3309">
                  <c:v>3914.1157348235702</c:v>
                </c:pt>
                <c:pt idx="3310">
                  <c:v>3914.79361801594</c:v>
                </c:pt>
                <c:pt idx="3311">
                  <c:v>3915.83361801505</c:v>
                </c:pt>
                <c:pt idx="3312">
                  <c:v>3915.85666969977</c:v>
                </c:pt>
                <c:pt idx="3313">
                  <c:v>3916.4712607464699</c:v>
                </c:pt>
                <c:pt idx="3314">
                  <c:v>3916.87361801415</c:v>
                </c:pt>
                <c:pt idx="3315">
                  <c:v>3916.9840416572902</c:v>
                </c:pt>
                <c:pt idx="3316">
                  <c:v>3917.6307137459498</c:v>
                </c:pt>
                <c:pt idx="3317">
                  <c:v>3917.91361801326</c:v>
                </c:pt>
                <c:pt idx="3318">
                  <c:v>3918.2715048538498</c:v>
                </c:pt>
                <c:pt idx="3319">
                  <c:v>3918.6707137450499</c:v>
                </c:pt>
                <c:pt idx="3320">
                  <c:v>3918.95361801236</c:v>
                </c:pt>
                <c:pt idx="3321">
                  <c:v>3923.11496622394</c:v>
                </c:pt>
                <c:pt idx="3322">
                  <c:v>3923.6826088633302</c:v>
                </c:pt>
                <c:pt idx="3323">
                  <c:v>3923.8138862615401</c:v>
                </c:pt>
                <c:pt idx="3324">
                  <c:v>3924.15496622398</c:v>
                </c:pt>
                <c:pt idx="3325">
                  <c:v>3925.3067346932298</c:v>
                </c:pt>
                <c:pt idx="3326">
                  <c:v>3925.5473177137301</c:v>
                </c:pt>
                <c:pt idx="3327">
                  <c:v>3927.0832083177502</c:v>
                </c:pt>
                <c:pt idx="3328">
                  <c:v>3927.34796869196</c:v>
                </c:pt>
                <c:pt idx="3329">
                  <c:v>3928.33581556845</c:v>
                </c:pt>
                <c:pt idx="3330">
                  <c:v>3929.3988880328802</c:v>
                </c:pt>
                <c:pt idx="3331">
                  <c:v>3929.5215284973301</c:v>
                </c:pt>
                <c:pt idx="3332">
                  <c:v>3929.6921474533101</c:v>
                </c:pt>
                <c:pt idx="3333">
                  <c:v>3931.9005044740602</c:v>
                </c:pt>
                <c:pt idx="3334">
                  <c:v>3932.3085645083302</c:v>
                </c:pt>
                <c:pt idx="3335">
                  <c:v>3932.6426088642302</c:v>
                </c:pt>
                <c:pt idx="3336">
                  <c:v>3933.473979244</c:v>
                </c:pt>
                <c:pt idx="3337">
                  <c:v>3933.6242282558201</c:v>
                </c:pt>
                <c:pt idx="3338">
                  <c:v>3934.5964752454302</c:v>
                </c:pt>
                <c:pt idx="3339">
                  <c:v>3935.9186261049099</c:v>
                </c:pt>
                <c:pt idx="3340">
                  <c:v>3936.2494838647499</c:v>
                </c:pt>
                <c:pt idx="3341">
                  <c:v>3937.35412902804</c:v>
                </c:pt>
                <c:pt idx="3342">
                  <c:v>3939.5339534692398</c:v>
                </c:pt>
                <c:pt idx="3343">
                  <c:v>3940.5373210534399</c:v>
                </c:pt>
                <c:pt idx="3344">
                  <c:v>3943.1774177458101</c:v>
                </c:pt>
                <c:pt idx="3345">
                  <c:v>3944.6527432724802</c:v>
                </c:pt>
                <c:pt idx="3346">
                  <c:v>3944.9867876283802</c:v>
                </c:pt>
                <c:pt idx="3347">
                  <c:v>3945.2567643115699</c:v>
                </c:pt>
                <c:pt idx="3348">
                  <c:v>3946.1533561721399</c:v>
                </c:pt>
                <c:pt idx="3349">
                  <c:v>3946.2512607467302</c:v>
                </c:pt>
                <c:pt idx="3350">
                  <c:v>3946.9247388134199</c:v>
                </c:pt>
                <c:pt idx="3351">
                  <c:v>3947.9983103885302</c:v>
                </c:pt>
                <c:pt idx="3352">
                  <c:v>3949.69237172976</c:v>
                </c:pt>
                <c:pt idx="3353">
                  <c:v>3950.2654098379398</c:v>
                </c:pt>
                <c:pt idx="3354">
                  <c:v>3950.51905317418</c:v>
                </c:pt>
                <c:pt idx="3355">
                  <c:v>3950.89770349836</c:v>
                </c:pt>
                <c:pt idx="3356">
                  <c:v>3950.9245868062098</c:v>
                </c:pt>
                <c:pt idx="3357">
                  <c:v>3951.3054098379798</c:v>
                </c:pt>
                <c:pt idx="3358">
                  <c:v>3951.31969327665</c:v>
                </c:pt>
                <c:pt idx="3359">
                  <c:v>3951.8380509307599</c:v>
                </c:pt>
                <c:pt idx="3360">
                  <c:v>3952.3454098380098</c:v>
                </c:pt>
                <c:pt idx="3361">
                  <c:v>3953.3854098380498</c:v>
                </c:pt>
                <c:pt idx="3362">
                  <c:v>3953.50498751329</c:v>
                </c:pt>
                <c:pt idx="3363">
                  <c:v>3954.4254098380902</c:v>
                </c:pt>
                <c:pt idx="3364">
                  <c:v>3955.09813574701</c:v>
                </c:pt>
                <c:pt idx="3365">
                  <c:v>3955.4654098381202</c:v>
                </c:pt>
                <c:pt idx="3366">
                  <c:v>3956.4977719457802</c:v>
                </c:pt>
                <c:pt idx="3367">
                  <c:v>3956.5054098381602</c:v>
                </c:pt>
                <c:pt idx="3368">
                  <c:v>3957.5454098382002</c:v>
                </c:pt>
                <c:pt idx="3369">
                  <c:v>3957.66075754538</c:v>
                </c:pt>
                <c:pt idx="3370">
                  <c:v>3958.9267876250601</c:v>
                </c:pt>
                <c:pt idx="3371">
                  <c:v>3959.32822042005</c:v>
                </c:pt>
                <c:pt idx="3372">
                  <c:v>3961.9692189522302</c:v>
                </c:pt>
                <c:pt idx="3373">
                  <c:v>3964.69598738476</c:v>
                </c:pt>
                <c:pt idx="3374">
                  <c:v>3967.3623816016998</c:v>
                </c:pt>
                <c:pt idx="3375">
                  <c:v>3968.5556562459001</c:v>
                </c:pt>
                <c:pt idx="3376">
                  <c:v>3970.6727432683101</c:v>
                </c:pt>
                <c:pt idx="3377">
                  <c:v>3971.7100470345399</c:v>
                </c:pt>
                <c:pt idx="3378">
                  <c:v>3973.8354395063302</c:v>
                </c:pt>
                <c:pt idx="3379">
                  <c:v>3973.9494514996099</c:v>
                </c:pt>
                <c:pt idx="3380">
                  <c:v>3974.1694838665398</c:v>
                </c:pt>
                <c:pt idx="3381">
                  <c:v>3974.9200966153198</c:v>
                </c:pt>
                <c:pt idx="3382">
                  <c:v>3975.6138695999898</c:v>
                </c:pt>
                <c:pt idx="3383">
                  <c:v>3983.203154454</c:v>
                </c:pt>
                <c:pt idx="3384">
                  <c:v>3983.3521801019001</c:v>
                </c:pt>
                <c:pt idx="3385">
                  <c:v>3984.9108491986899</c:v>
                </c:pt>
                <c:pt idx="3386">
                  <c:v>3986.3299066964501</c:v>
                </c:pt>
                <c:pt idx="3387">
                  <c:v>3987.5899122119799</c:v>
                </c:pt>
                <c:pt idx="3388">
                  <c:v>3991.4977095793001</c:v>
                </c:pt>
                <c:pt idx="3389">
                  <c:v>3992.88450257666</c:v>
                </c:pt>
                <c:pt idx="3390">
                  <c:v>3993.2418822608802</c:v>
                </c:pt>
                <c:pt idx="3391">
                  <c:v>3993.6066704373802</c:v>
                </c:pt>
                <c:pt idx="3392">
                  <c:v>3993.6862244578001</c:v>
                </c:pt>
                <c:pt idx="3393">
                  <c:v>3993.8610709868299</c:v>
                </c:pt>
                <c:pt idx="3394">
                  <c:v>3994.7841874447099</c:v>
                </c:pt>
                <c:pt idx="3395">
                  <c:v>3995.42320584552</c:v>
                </c:pt>
                <c:pt idx="3396">
                  <c:v>3995.5945024378598</c:v>
                </c:pt>
                <c:pt idx="3397">
                  <c:v>3996.6433440791402</c:v>
                </c:pt>
                <c:pt idx="3398">
                  <c:v>4001.4840238513402</c:v>
                </c:pt>
                <c:pt idx="3399">
                  <c:v>4002.5281033646302</c:v>
                </c:pt>
                <c:pt idx="3400">
                  <c:v>4005.12119067925</c:v>
                </c:pt>
                <c:pt idx="3401">
                  <c:v>4005.8538372162702</c:v>
                </c:pt>
                <c:pt idx="3402">
                  <c:v>4006.4034958351399</c:v>
                </c:pt>
                <c:pt idx="3403">
                  <c:v>4008.4736651908602</c:v>
                </c:pt>
                <c:pt idx="3404">
                  <c:v>4009.1569769605899</c:v>
                </c:pt>
                <c:pt idx="3405">
                  <c:v>4011.3753344230299</c:v>
                </c:pt>
                <c:pt idx="3406">
                  <c:v>4012.0189379721401</c:v>
                </c:pt>
                <c:pt idx="3407">
                  <c:v>4012.4980185674499</c:v>
                </c:pt>
                <c:pt idx="3408">
                  <c:v>4012.6840913929</c:v>
                </c:pt>
                <c:pt idx="3409">
                  <c:v>4013.6862244606</c:v>
                </c:pt>
                <c:pt idx="3410">
                  <c:v>4014.52193968556</c:v>
                </c:pt>
                <c:pt idx="3411">
                  <c:v>4014.5601988080798</c:v>
                </c:pt>
                <c:pt idx="3412">
                  <c:v>4014.8055739197798</c:v>
                </c:pt>
                <c:pt idx="3413">
                  <c:v>4015.5947685502401</c:v>
                </c:pt>
                <c:pt idx="3414">
                  <c:v>4015.85071882899</c:v>
                </c:pt>
                <c:pt idx="3415">
                  <c:v>4016.1968083338502</c:v>
                </c:pt>
                <c:pt idx="3416">
                  <c:v>4016.6710006482899</c:v>
                </c:pt>
                <c:pt idx="3417">
                  <c:v>4016.7082982286802</c:v>
                </c:pt>
                <c:pt idx="3418">
                  <c:v>4018.2116903842498</c:v>
                </c:pt>
                <c:pt idx="3419">
                  <c:v>4018.9059108700599</c:v>
                </c:pt>
                <c:pt idx="3420">
                  <c:v>4019.8394330646802</c:v>
                </c:pt>
                <c:pt idx="3421">
                  <c:v>4022.6840913901101</c:v>
                </c:pt>
                <c:pt idx="3422">
                  <c:v>4023.0034784870199</c:v>
                </c:pt>
                <c:pt idx="3423">
                  <c:v>4023.1593031401198</c:v>
                </c:pt>
                <c:pt idx="3424">
                  <c:v>4023.8342257975601</c:v>
                </c:pt>
                <c:pt idx="3425">
                  <c:v>4024.44618681678</c:v>
                </c:pt>
                <c:pt idx="3426">
                  <c:v>4026.5136626306899</c:v>
                </c:pt>
                <c:pt idx="3427">
                  <c:v>4028.0633381474699</c:v>
                </c:pt>
                <c:pt idx="3428">
                  <c:v>4028.9267876259901</c:v>
                </c:pt>
                <c:pt idx="3429">
                  <c:v>4029.62021907791</c:v>
                </c:pt>
                <c:pt idx="3430">
                  <c:v>4031.8807943458601</c:v>
                </c:pt>
                <c:pt idx="3431">
                  <c:v>4033.6288830568001</c:v>
                </c:pt>
                <c:pt idx="3432">
                  <c:v>4034.4175228402</c:v>
                </c:pt>
                <c:pt idx="3433">
                  <c:v>4035.9765704036599</c:v>
                </c:pt>
                <c:pt idx="3434">
                  <c:v>4036.0081153460701</c:v>
                </c:pt>
                <c:pt idx="3435">
                  <c:v>4036.0142634334002</c:v>
                </c:pt>
                <c:pt idx="3436">
                  <c:v>4037.0095987692398</c:v>
                </c:pt>
                <c:pt idx="3437">
                  <c:v>4039.3277439444701</c:v>
                </c:pt>
                <c:pt idx="3438">
                  <c:v>4040.3916017177899</c:v>
                </c:pt>
                <c:pt idx="3439">
                  <c:v>4041.2991275368199</c:v>
                </c:pt>
                <c:pt idx="3440">
                  <c:v>4041.4775228388598</c:v>
                </c:pt>
                <c:pt idx="3441">
                  <c:v>4041.8088709562999</c:v>
                </c:pt>
                <c:pt idx="3442">
                  <c:v>4042.0415348205702</c:v>
                </c:pt>
                <c:pt idx="3443">
                  <c:v>4045.41965590789</c:v>
                </c:pt>
                <c:pt idx="3444">
                  <c:v>4045.4196559116199</c:v>
                </c:pt>
                <c:pt idx="3445">
                  <c:v>4047.28074916591</c:v>
                </c:pt>
                <c:pt idx="3446">
                  <c:v>4047.5872686672901</c:v>
                </c:pt>
                <c:pt idx="3447">
                  <c:v>4047.59010115196</c:v>
                </c:pt>
                <c:pt idx="3448">
                  <c:v>4052.8465682752399</c:v>
                </c:pt>
                <c:pt idx="3449">
                  <c:v>4054.1948266066602</c:v>
                </c:pt>
                <c:pt idx="3450">
                  <c:v>4055.35765970684</c:v>
                </c:pt>
                <c:pt idx="3451">
                  <c:v>4057.9829153157698</c:v>
                </c:pt>
                <c:pt idx="3452">
                  <c:v>4060.19915514066</c:v>
                </c:pt>
                <c:pt idx="3453">
                  <c:v>4061.25495994836</c:v>
                </c:pt>
                <c:pt idx="3454">
                  <c:v>4062.5485558298501</c:v>
                </c:pt>
                <c:pt idx="3455">
                  <c:v>4063.63347848691</c:v>
                </c:pt>
                <c:pt idx="3456">
                  <c:v>4064.41752284206</c:v>
                </c:pt>
                <c:pt idx="3457">
                  <c:v>4067.13079948723</c:v>
                </c:pt>
                <c:pt idx="3458">
                  <c:v>4067.19185078702</c:v>
                </c:pt>
                <c:pt idx="3459">
                  <c:v>4067.3309663925302</c:v>
                </c:pt>
                <c:pt idx="3460">
                  <c:v>4068.4471461633202</c:v>
                </c:pt>
                <c:pt idx="3461">
                  <c:v>4071.9988709595</c:v>
                </c:pt>
                <c:pt idx="3462">
                  <c:v>4072.62912753503</c:v>
                </c:pt>
                <c:pt idx="3463">
                  <c:v>4075.3623145087599</c:v>
                </c:pt>
                <c:pt idx="3464">
                  <c:v>4078.1933450380998</c:v>
                </c:pt>
                <c:pt idx="3465">
                  <c:v>4078.8642309391798</c:v>
                </c:pt>
                <c:pt idx="3466">
                  <c:v>4080.2184971953898</c:v>
                </c:pt>
                <c:pt idx="3467">
                  <c:v>4080.8918408807299</c:v>
                </c:pt>
                <c:pt idx="3468">
                  <c:v>4082.3491150680902</c:v>
                </c:pt>
                <c:pt idx="3469">
                  <c:v>4085.2074106968898</c:v>
                </c:pt>
                <c:pt idx="3470">
                  <c:v>4085.2399715186302</c:v>
                </c:pt>
                <c:pt idx="3471">
                  <c:v>4086.8315671980299</c:v>
                </c:pt>
                <c:pt idx="3472">
                  <c:v>4087.8914964760102</c:v>
                </c:pt>
                <c:pt idx="3473">
                  <c:v>4089.3843449074702</c:v>
                </c:pt>
                <c:pt idx="3474">
                  <c:v>4089.9342799142401</c:v>
                </c:pt>
                <c:pt idx="3475">
                  <c:v>4090.54887096118</c:v>
                </c:pt>
                <c:pt idx="3476">
                  <c:v>4091.0616518719999</c:v>
                </c:pt>
                <c:pt idx="3477">
                  <c:v>4091.1608185322998</c:v>
                </c:pt>
                <c:pt idx="3478">
                  <c:v>4092.37277377583</c:v>
                </c:pt>
                <c:pt idx="3479">
                  <c:v>4092.98423091322</c:v>
                </c:pt>
                <c:pt idx="3480">
                  <c:v>4094.5799997281201</c:v>
                </c:pt>
                <c:pt idx="3481">
                  <c:v>4097.3023024104696</c:v>
                </c:pt>
                <c:pt idx="3482">
                  <c:v>4097.7602190775797</c:v>
                </c:pt>
                <c:pt idx="3483">
                  <c:v>4099.6249279282001</c:v>
                </c:pt>
                <c:pt idx="3484">
                  <c:v>4100.3270940799202</c:v>
                </c:pt>
                <c:pt idx="3485">
                  <c:v>4101.4255789061999</c:v>
                </c:pt>
                <c:pt idx="3486">
                  <c:v>4102.2439766293301</c:v>
                </c:pt>
                <c:pt idx="3487">
                  <c:v>4102.41342578269</c:v>
                </c:pt>
                <c:pt idx="3488">
                  <c:v>4103.4764982471197</c:v>
                </c:pt>
                <c:pt idx="3489">
                  <c:v>4103.5991387125096</c:v>
                </c:pt>
                <c:pt idx="3490">
                  <c:v>4103.76975766755</c:v>
                </c:pt>
                <c:pt idx="3491">
                  <c:v>4104.9365859050304</c:v>
                </c:pt>
                <c:pt idx="3492">
                  <c:v>4106.3861747234996</c:v>
                </c:pt>
                <c:pt idx="3493">
                  <c:v>4106.5609542941602</c:v>
                </c:pt>
                <c:pt idx="3494">
                  <c:v>4106.5811034738999</c:v>
                </c:pt>
                <c:pt idx="3495">
                  <c:v>4106.7202190793996</c:v>
                </c:pt>
                <c:pt idx="3496">
                  <c:v>4107.0040093143398</c:v>
                </c:pt>
                <c:pt idx="3497">
                  <c:v>4107.25502796005</c:v>
                </c:pt>
                <c:pt idx="3498">
                  <c:v>4107.5515894582404</c:v>
                </c:pt>
                <c:pt idx="3499">
                  <c:v>4107.70183847099</c:v>
                </c:pt>
                <c:pt idx="3500">
                  <c:v>4108.6740854605996</c:v>
                </c:pt>
                <c:pt idx="3501">
                  <c:v>4108.7303534876501</c:v>
                </c:pt>
                <c:pt idx="3502">
                  <c:v>4109.0643978435501</c:v>
                </c:pt>
                <c:pt idx="3503">
                  <c:v>4109.5433440795096</c:v>
                </c:pt>
                <c:pt idx="3504">
                  <c:v>4109.9393239116598</c:v>
                </c:pt>
                <c:pt idx="3505">
                  <c:v>4111.3151304777703</c:v>
                </c:pt>
                <c:pt idx="3506">
                  <c:v>4113.6115636844097</c:v>
                </c:pt>
                <c:pt idx="3507">
                  <c:v>4113.7323024123898</c:v>
                </c:pt>
                <c:pt idx="3508">
                  <c:v>4114.3625589879202</c:v>
                </c:pt>
                <c:pt idx="3509">
                  <c:v>4114.9645724831998</c:v>
                </c:pt>
                <c:pt idx="3510">
                  <c:v>4115.0021970206799</c:v>
                </c:pt>
                <c:pt idx="3511">
                  <c:v>4116.5176188967798</c:v>
                </c:pt>
                <c:pt idx="3512">
                  <c:v>4117.1530873607799</c:v>
                </c:pt>
                <c:pt idx="3513">
                  <c:v>4117.1530873617103</c:v>
                </c:pt>
                <c:pt idx="3514">
                  <c:v>4117.58259772782</c:v>
                </c:pt>
                <c:pt idx="3515">
                  <c:v>4118.8900687498899</c:v>
                </c:pt>
                <c:pt idx="3516">
                  <c:v>4119.3343745261</c:v>
                </c:pt>
                <c:pt idx="3517">
                  <c:v>4120.2309663863798</c:v>
                </c:pt>
                <c:pt idx="3518">
                  <c:v>4120.5753821600201</c:v>
                </c:pt>
                <c:pt idx="3519">
                  <c:v>4121.00234902789</c:v>
                </c:pt>
                <c:pt idx="3520">
                  <c:v>4121.7383677596199</c:v>
                </c:pt>
                <c:pt idx="3521">
                  <c:v>4121.8026784742196</c:v>
                </c:pt>
                <c:pt idx="3522">
                  <c:v>4122.4723024135401</c:v>
                </c:pt>
                <c:pt idx="3523">
                  <c:v>4122.6252723317502</c:v>
                </c:pt>
                <c:pt idx="3524">
                  <c:v>4122.8192993963603</c:v>
                </c:pt>
                <c:pt idx="3525">
                  <c:v>4123.0043978392996</c:v>
                </c:pt>
                <c:pt idx="3526">
                  <c:v>4123.7699819440004</c:v>
                </c:pt>
                <c:pt idx="3527">
                  <c:v>4124.2615348156496</c:v>
                </c:pt>
                <c:pt idx="3528">
                  <c:v>4124.4141290280904</c:v>
                </c:pt>
                <c:pt idx="3529">
                  <c:v>4124.59666338842</c:v>
                </c:pt>
                <c:pt idx="3530">
                  <c:v>4124.9753137129501</c:v>
                </c:pt>
                <c:pt idx="3531">
                  <c:v>4125.9156611449998</c:v>
                </c:pt>
                <c:pt idx="3532">
                  <c:v>4126.0468291667703</c:v>
                </c:pt>
                <c:pt idx="3533">
                  <c:v>4126.2553711365899</c:v>
                </c:pt>
                <c:pt idx="3534">
                  <c:v>4126.9734029707297</c:v>
                </c:pt>
                <c:pt idx="3535">
                  <c:v>4128.7735975989999</c:v>
                </c:pt>
                <c:pt idx="3536">
                  <c:v>4129.1757459621804</c:v>
                </c:pt>
                <c:pt idx="3537">
                  <c:v>4130.2050595605897</c:v>
                </c:pt>
                <c:pt idx="3538">
                  <c:v>4130.8904084125497</c:v>
                </c:pt>
                <c:pt idx="3539">
                  <c:v>4130.9546571574101</c:v>
                </c:pt>
                <c:pt idx="3540">
                  <c:v>4132.0065188109802</c:v>
                </c:pt>
                <c:pt idx="3541">
                  <c:v>4132.6923024132802</c:v>
                </c:pt>
                <c:pt idx="3542">
                  <c:v>4132.8657509386503</c:v>
                </c:pt>
                <c:pt idx="3543">
                  <c:v>4133.4058306347497</c:v>
                </c:pt>
                <c:pt idx="3544">
                  <c:v>4133.7323024081998</c:v>
                </c:pt>
                <c:pt idx="3545">
                  <c:v>4134.2314500203302</c:v>
                </c:pt>
                <c:pt idx="3546">
                  <c:v>4134.4382580565198</c:v>
                </c:pt>
                <c:pt idx="3547">
                  <c:v>4134.7503534834796</c:v>
                </c:pt>
                <c:pt idx="3548">
                  <c:v>4135.7876572492496</c:v>
                </c:pt>
                <c:pt idx="3549">
                  <c:v>4136.70769488718</c:v>
                </c:pt>
                <c:pt idx="3550">
                  <c:v>4138.2470940817102</c:v>
                </c:pt>
                <c:pt idx="3551">
                  <c:v>4138.44172968156</c:v>
                </c:pt>
                <c:pt idx="3552">
                  <c:v>4138.64181069796</c:v>
                </c:pt>
                <c:pt idx="3553">
                  <c:v>4138.9977068295702</c:v>
                </c:pt>
                <c:pt idx="3554">
                  <c:v>4139.9036505306103</c:v>
                </c:pt>
                <c:pt idx="3555">
                  <c:v>4141.4399918162899</c:v>
                </c:pt>
                <c:pt idx="3556">
                  <c:v>4141.7930873688301</c:v>
                </c:pt>
                <c:pt idx="3557">
                  <c:v>4142.6332664601496</c:v>
                </c:pt>
                <c:pt idx="3558">
                  <c:v>4143.1590103590797</c:v>
                </c:pt>
                <c:pt idx="3559">
                  <c:v>4145.1469099391197</c:v>
                </c:pt>
                <c:pt idx="3560">
                  <c:v>4147.0530873562602</c:v>
                </c:pt>
                <c:pt idx="3561">
                  <c:v>4147.9130497209198</c:v>
                </c:pt>
                <c:pt idx="3562">
                  <c:v>4148.0270617138503</c:v>
                </c:pt>
                <c:pt idx="3563">
                  <c:v>4148.1196061745204</c:v>
                </c:pt>
                <c:pt idx="3564">
                  <c:v>4148.2672685850403</c:v>
                </c:pt>
                <c:pt idx="3565">
                  <c:v>4149.6914798151702</c:v>
                </c:pt>
                <c:pt idx="3566">
                  <c:v>4150.4075169116204</c:v>
                </c:pt>
                <c:pt idx="3567">
                  <c:v>4151.7636505309401</c:v>
                </c:pt>
                <c:pt idx="3568">
                  <c:v>4152.79460684885</c:v>
                </c:pt>
                <c:pt idx="3569">
                  <c:v>4152.8036505281898</c:v>
                </c:pt>
                <c:pt idx="3570">
                  <c:v>4156.1509542930798</c:v>
                </c:pt>
                <c:pt idx="3571">
                  <c:v>4157.1530873607799</c:v>
                </c:pt>
                <c:pt idx="3572">
                  <c:v>4157.2807646691799</c:v>
                </c:pt>
                <c:pt idx="3573">
                  <c:v>4157.4297903166098</c:v>
                </c:pt>
                <c:pt idx="3574">
                  <c:v>4157.7476948862804</c:v>
                </c:pt>
                <c:pt idx="3575">
                  <c:v>4157.9386812020002</c:v>
                </c:pt>
                <c:pt idx="3576">
                  <c:v>4158.9884594129398</c:v>
                </c:pt>
                <c:pt idx="3577">
                  <c:v>4159.50081605999</c:v>
                </c:pt>
                <c:pt idx="3578">
                  <c:v>4159.9646348515498</c:v>
                </c:pt>
                <c:pt idx="3579">
                  <c:v>4161.66752242646</c:v>
                </c:pt>
                <c:pt idx="3580">
                  <c:v>4161.7125760819699</c:v>
                </c:pt>
                <c:pt idx="3581">
                  <c:v>4162.1250331699803</c:v>
                </c:pt>
                <c:pt idx="3582">
                  <c:v>4163.6209542900297</c:v>
                </c:pt>
                <c:pt idx="3583">
                  <c:v>4165.3049138365304</c:v>
                </c:pt>
                <c:pt idx="3584">
                  <c:v>4165.5753197940003</c:v>
                </c:pt>
                <c:pt idx="3585">
                  <c:v>4166.5043642669898</c:v>
                </c:pt>
                <c:pt idx="3586">
                  <c:v>4166.9621127918299</c:v>
                </c:pt>
                <c:pt idx="3587">
                  <c:v>4167.3194924754698</c:v>
                </c:pt>
                <c:pt idx="3588">
                  <c:v>4167.5630873627897</c:v>
                </c:pt>
                <c:pt idx="3589">
                  <c:v>4167.7638346725098</c:v>
                </c:pt>
                <c:pt idx="3590">
                  <c:v>4168.8617976592996</c:v>
                </c:pt>
                <c:pt idx="3591">
                  <c:v>4169.1988008935004</c:v>
                </c:pt>
                <c:pt idx="3592">
                  <c:v>4169.6721126530301</c:v>
                </c:pt>
                <c:pt idx="3593">
                  <c:v>4172.5512754050997</c:v>
                </c:pt>
                <c:pt idx="3594">
                  <c:v>4174.5496061704998</c:v>
                </c:pt>
                <c:pt idx="3595">
                  <c:v>4175.1769099384501</c:v>
                </c:pt>
                <c:pt idx="3596">
                  <c:v>4175.5616340660399</c:v>
                </c:pt>
                <c:pt idx="3597">
                  <c:v>4175.9282580576801</c:v>
                </c:pt>
                <c:pt idx="3598">
                  <c:v>4176.0965481866097</c:v>
                </c:pt>
                <c:pt idx="3599">
                  <c:v>4176.1067053750103</c:v>
                </c:pt>
                <c:pt idx="3600">
                  <c:v>4176.6057135798001</c:v>
                </c:pt>
                <c:pt idx="3601">
                  <c:v>4176.7617016080703</c:v>
                </c:pt>
                <c:pt idx="3602">
                  <c:v>4177.1176948882603</c:v>
                </c:pt>
                <c:pt idx="3603">
                  <c:v>4177.6363467685796</c:v>
                </c:pt>
                <c:pt idx="3604">
                  <c:v>4177.7638346757703</c:v>
                </c:pt>
                <c:pt idx="3605">
                  <c:v>4178.3869595210999</c:v>
                </c:pt>
                <c:pt idx="3606">
                  <c:v>4179.9283290435496</c:v>
                </c:pt>
                <c:pt idx="3607">
                  <c:v>4179.9314474314397</c:v>
                </c:pt>
                <c:pt idx="3608">
                  <c:v>4180.4811060503098</c:v>
                </c:pt>
                <c:pt idx="3609">
                  <c:v>4182.9835210843003</c:v>
                </c:pt>
                <c:pt idx="3610">
                  <c:v>4182.9883913993799</c:v>
                </c:pt>
                <c:pt idx="3611">
                  <c:v>4183.2345871752996</c:v>
                </c:pt>
                <c:pt idx="3612">
                  <c:v>4184.0948236435597</c:v>
                </c:pt>
                <c:pt idx="3613">
                  <c:v>4184.28198728198</c:v>
                </c:pt>
                <c:pt idx="3614">
                  <c:v>4185.3669099388599</c:v>
                </c:pt>
                <c:pt idx="3615">
                  <c:v>4185.5034133968802</c:v>
                </c:pt>
                <c:pt idx="3616">
                  <c:v>4186.5756287816903</c:v>
                </c:pt>
                <c:pt idx="3617">
                  <c:v>4188.5995499007404</c:v>
                </c:pt>
                <c:pt idx="3618">
                  <c:v>4188.6378090223297</c:v>
                </c:pt>
                <c:pt idx="3619">
                  <c:v>4188.8831841349602</c:v>
                </c:pt>
                <c:pt idx="3620">
                  <c:v>4189.67237876541</c:v>
                </c:pt>
                <c:pt idx="3621">
                  <c:v>4189.7163467667997</c:v>
                </c:pt>
                <c:pt idx="3622">
                  <c:v>4190.1805776162</c:v>
                </c:pt>
                <c:pt idx="3623">
                  <c:v>4190.5912728458597</c:v>
                </c:pt>
                <c:pt idx="3624">
                  <c:v>4190.7486108634603</c:v>
                </c:pt>
                <c:pt idx="3625">
                  <c:v>4190.7859084429201</c:v>
                </c:pt>
                <c:pt idx="3626">
                  <c:v>4191.1330289486204</c:v>
                </c:pt>
                <c:pt idx="3627">
                  <c:v>4192.2893005987798</c:v>
                </c:pt>
                <c:pt idx="3628">
                  <c:v>4196.1509542949498</c:v>
                </c:pt>
                <c:pt idx="3629">
                  <c:v>4196.7617016048098</c:v>
                </c:pt>
                <c:pt idx="3630">
                  <c:v>4197.0810887017196</c:v>
                </c:pt>
                <c:pt idx="3631">
                  <c:v>4197.2369133546599</c:v>
                </c:pt>
                <c:pt idx="3632">
                  <c:v>4197.7064932715102</c:v>
                </c:pt>
                <c:pt idx="3633">
                  <c:v>4197.9118360122602</c:v>
                </c:pt>
                <c:pt idx="3634">
                  <c:v>4198.0864835754001</c:v>
                </c:pt>
                <c:pt idx="3635">
                  <c:v>4198.5237970313701</c:v>
                </c:pt>
                <c:pt idx="3636">
                  <c:v>4200.0857255607798</c:v>
                </c:pt>
                <c:pt idx="3637">
                  <c:v>4200.1494190068897</c:v>
                </c:pt>
                <c:pt idx="3638">
                  <c:v>4202.1409483626403</c:v>
                </c:pt>
                <c:pt idx="3639">
                  <c:v>4203.0043978411704</c:v>
                </c:pt>
                <c:pt idx="3640">
                  <c:v>4203.4053541589501</c:v>
                </c:pt>
                <c:pt idx="3641">
                  <c:v>4203.6978292921503</c:v>
                </c:pt>
                <c:pt idx="3642">
                  <c:v>4204.18533041514</c:v>
                </c:pt>
                <c:pt idx="3643">
                  <c:v>4205.4858008765104</c:v>
                </c:pt>
                <c:pt idx="3644">
                  <c:v>4205.9584045605698</c:v>
                </c:pt>
                <c:pt idx="3645">
                  <c:v>4208.49513305444</c:v>
                </c:pt>
                <c:pt idx="3646">
                  <c:v>4210.0918736476397</c:v>
                </c:pt>
                <c:pt idx="3647">
                  <c:v>4211.0872089834802</c:v>
                </c:pt>
                <c:pt idx="3648">
                  <c:v>4211.3136601261704</c:v>
                </c:pt>
                <c:pt idx="3649">
                  <c:v>4212.2179516055603</c:v>
                </c:pt>
                <c:pt idx="3650">
                  <c:v>4214.4692119322699</c:v>
                </c:pt>
                <c:pt idx="3651">
                  <c:v>4215.3767377510603</c:v>
                </c:pt>
                <c:pt idx="3652">
                  <c:v>4215.5551330540302</c:v>
                </c:pt>
                <c:pt idx="3653">
                  <c:v>4215.8864811714702</c:v>
                </c:pt>
                <c:pt idx="3654">
                  <c:v>4219.49726612214</c:v>
                </c:pt>
                <c:pt idx="3655">
                  <c:v>4219.4972661267902</c:v>
                </c:pt>
                <c:pt idx="3656">
                  <c:v>4221.3583593803896</c:v>
                </c:pt>
                <c:pt idx="3657">
                  <c:v>4221.6648788824596</c:v>
                </c:pt>
                <c:pt idx="3658">
                  <c:v>4221.66771136643</c:v>
                </c:pt>
                <c:pt idx="3659">
                  <c:v>4226.9241784894803</c:v>
                </c:pt>
                <c:pt idx="3660">
                  <c:v>4228.2724368218296</c:v>
                </c:pt>
                <c:pt idx="3661">
                  <c:v>4229.4352699220099</c:v>
                </c:pt>
                <c:pt idx="3662">
                  <c:v>4232.0605255309401</c:v>
                </c:pt>
                <c:pt idx="3663">
                  <c:v>4234.2767653548999</c:v>
                </c:pt>
                <c:pt idx="3664">
                  <c:v>4235.3325701635304</c:v>
                </c:pt>
                <c:pt idx="3665">
                  <c:v>4236.6261660443797</c:v>
                </c:pt>
                <c:pt idx="3666">
                  <c:v>4236.7546921949797</c:v>
                </c:pt>
                <c:pt idx="3667">
                  <c:v>4237.7110887016097</c:v>
                </c:pt>
                <c:pt idx="3668">
                  <c:v>4238.4951330567701</c:v>
                </c:pt>
                <c:pt idx="3669">
                  <c:v>4241.2084097019397</c:v>
                </c:pt>
                <c:pt idx="3670">
                  <c:v>4241.2694610021999</c:v>
                </c:pt>
                <c:pt idx="3671">
                  <c:v>4241.4085766076996</c:v>
                </c:pt>
                <c:pt idx="3672">
                  <c:v>4242.5247563775602</c:v>
                </c:pt>
                <c:pt idx="3673">
                  <c:v>4244.3797337217202</c:v>
                </c:pt>
                <c:pt idx="3674">
                  <c:v>4244.4873884338804</c:v>
                </c:pt>
                <c:pt idx="3675">
                  <c:v>4246.0764811737399</c:v>
                </c:pt>
                <c:pt idx="3676">
                  <c:v>4246.7067377492704</c:v>
                </c:pt>
                <c:pt idx="3677">
                  <c:v>4249.4399247234596</c:v>
                </c:pt>
                <c:pt idx="3678">
                  <c:v>4252.94184115389</c:v>
                </c:pt>
                <c:pt idx="3679">
                  <c:v>4254.2961074099803</c:v>
                </c:pt>
                <c:pt idx="3680">
                  <c:v>4254.9694510958998</c:v>
                </c:pt>
                <c:pt idx="3681">
                  <c:v>4259.2119955452999</c:v>
                </c:pt>
                <c:pt idx="3682">
                  <c:v>4259.2850209111302</c:v>
                </c:pt>
                <c:pt idx="3683">
                  <c:v>4259.3175817331903</c:v>
                </c:pt>
                <c:pt idx="3684">
                  <c:v>4260.9091774132103</c:v>
                </c:pt>
                <c:pt idx="3685">
                  <c:v>4261.9691066904898</c:v>
                </c:pt>
                <c:pt idx="3686">
                  <c:v>4264.0118901287196</c:v>
                </c:pt>
                <c:pt idx="3687">
                  <c:v>4264.6264811758801</c:v>
                </c:pt>
                <c:pt idx="3688">
                  <c:v>4265.13926208671</c:v>
                </c:pt>
                <c:pt idx="3689">
                  <c:v>4265.2384287468503</c:v>
                </c:pt>
                <c:pt idx="3690">
                  <c:v>4268.6576099423601</c:v>
                </c:pt>
                <c:pt idx="3691">
                  <c:v>4271.3799126250597</c:v>
                </c:pt>
                <c:pt idx="3692">
                  <c:v>4271.6291996724904</c:v>
                </c:pt>
                <c:pt idx="3693">
                  <c:v>4271.7794486861603</c:v>
                </c:pt>
                <c:pt idx="3694">
                  <c:v>4271.8378292918196</c:v>
                </c:pt>
                <c:pt idx="3695">
                  <c:v>4273.7025381426702</c:v>
                </c:pt>
                <c:pt idx="3696">
                  <c:v>4274.4047042950897</c:v>
                </c:pt>
                <c:pt idx="3697">
                  <c:v>4275.5031891204399</c:v>
                </c:pt>
                <c:pt idx="3698">
                  <c:v>4276.32158684358</c:v>
                </c:pt>
                <c:pt idx="3699">
                  <c:v>4276.4910359969299</c:v>
                </c:pt>
                <c:pt idx="3700">
                  <c:v>4277.5541084613596</c:v>
                </c:pt>
                <c:pt idx="3701">
                  <c:v>4277.6767489276799</c:v>
                </c:pt>
                <c:pt idx="3702">
                  <c:v>4277.84736788179</c:v>
                </c:pt>
                <c:pt idx="3703">
                  <c:v>4279.0141961201998</c:v>
                </c:pt>
                <c:pt idx="3704">
                  <c:v>4280.46378493867</c:v>
                </c:pt>
                <c:pt idx="3705">
                  <c:v>4280.6385645088703</c:v>
                </c:pt>
                <c:pt idx="3706">
                  <c:v>4280.6587136890703</c:v>
                </c:pt>
                <c:pt idx="3707">
                  <c:v>4280.79782929457</c:v>
                </c:pt>
                <c:pt idx="3708">
                  <c:v>4281.0816195290499</c:v>
                </c:pt>
                <c:pt idx="3709">
                  <c:v>4282.75169567577</c:v>
                </c:pt>
                <c:pt idx="3710">
                  <c:v>4282.8079637028204</c:v>
                </c:pt>
                <c:pt idx="3711">
                  <c:v>4283.1420080587204</c:v>
                </c:pt>
                <c:pt idx="3712">
                  <c:v>4284.0169341262099</c:v>
                </c:pt>
                <c:pt idx="3713">
                  <c:v>4284.3085766006197</c:v>
                </c:pt>
                <c:pt idx="3714">
                  <c:v>4285.3927406929397</c:v>
                </c:pt>
                <c:pt idx="3715">
                  <c:v>4287.6891738995901</c:v>
                </c:pt>
                <c:pt idx="3716">
                  <c:v>4287.8099126266297</c:v>
                </c:pt>
                <c:pt idx="3717">
                  <c:v>4288.4401692021602</c:v>
                </c:pt>
                <c:pt idx="3718">
                  <c:v>4289.04218269791</c:v>
                </c:pt>
                <c:pt idx="3719">
                  <c:v>4289.0798072351599</c:v>
                </c:pt>
                <c:pt idx="3720">
                  <c:v>4290.1109715821203</c:v>
                </c:pt>
                <c:pt idx="3721">
                  <c:v>4290.1730288031904</c:v>
                </c:pt>
                <c:pt idx="3722">
                  <c:v>4290.5952291113699</c:v>
                </c:pt>
                <c:pt idx="3723">
                  <c:v>4291.2306975750198</c:v>
                </c:pt>
                <c:pt idx="3724">
                  <c:v>4291.2306975764204</c:v>
                </c:pt>
                <c:pt idx="3725">
                  <c:v>4291.6602079423601</c:v>
                </c:pt>
                <c:pt idx="3726">
                  <c:v>4292.96767896437</c:v>
                </c:pt>
                <c:pt idx="3727">
                  <c:v>4293.41198474064</c:v>
                </c:pt>
                <c:pt idx="3728">
                  <c:v>4293.4820979852202</c:v>
                </c:pt>
                <c:pt idx="3729">
                  <c:v>4294.0041290258496</c:v>
                </c:pt>
                <c:pt idx="3730">
                  <c:v>4294.6529923742601</c:v>
                </c:pt>
                <c:pt idx="3731">
                  <c:v>4295.07995924237</c:v>
                </c:pt>
                <c:pt idx="3732">
                  <c:v>4295.8159779738598</c:v>
                </c:pt>
                <c:pt idx="3733">
                  <c:v>4295.8802886884596</c:v>
                </c:pt>
                <c:pt idx="3734">
                  <c:v>4296.5499126282502</c:v>
                </c:pt>
                <c:pt idx="3735">
                  <c:v>4296.7028825469297</c:v>
                </c:pt>
                <c:pt idx="3736">
                  <c:v>4297.0820080535404</c:v>
                </c:pt>
                <c:pt idx="3737">
                  <c:v>4297.8475921582403</c:v>
                </c:pt>
                <c:pt idx="3738">
                  <c:v>4298.33914503082</c:v>
                </c:pt>
                <c:pt idx="3739">
                  <c:v>4298.6742736026599</c:v>
                </c:pt>
                <c:pt idx="3740">
                  <c:v>4299.0529239275402</c:v>
                </c:pt>
                <c:pt idx="3741">
                  <c:v>4299.9932713592398</c:v>
                </c:pt>
                <c:pt idx="3742">
                  <c:v>4300.1244393813204</c:v>
                </c:pt>
                <c:pt idx="3743">
                  <c:v>4300.3329813517603</c:v>
                </c:pt>
                <c:pt idx="3744">
                  <c:v>4300.74651881307</c:v>
                </c:pt>
                <c:pt idx="3745">
                  <c:v>4301.0510131852898</c:v>
                </c:pt>
                <c:pt idx="3746">
                  <c:v>4301.48199596209</c:v>
                </c:pt>
                <c:pt idx="3747">
                  <c:v>4301.7865188121796</c:v>
                </c:pt>
                <c:pt idx="3748">
                  <c:v>4301.8459229981499</c:v>
                </c:pt>
                <c:pt idx="3749">
                  <c:v>4302.5219959621299</c:v>
                </c:pt>
                <c:pt idx="3750">
                  <c:v>4302.82651881128</c:v>
                </c:pt>
                <c:pt idx="3751">
                  <c:v>4302.8512078132399</c:v>
                </c:pt>
                <c:pt idx="3752">
                  <c:v>4303.0465188100898</c:v>
                </c:pt>
                <c:pt idx="3753">
                  <c:v>4303.1919701815004</c:v>
                </c:pt>
                <c:pt idx="3754">
                  <c:v>4303.2533561773598</c:v>
                </c:pt>
                <c:pt idx="3755">
                  <c:v>4303.5619959621599</c:v>
                </c:pt>
                <c:pt idx="3756">
                  <c:v>4303.8665188103896</c:v>
                </c:pt>
                <c:pt idx="3757">
                  <c:v>4304.0865188091902</c:v>
                </c:pt>
                <c:pt idx="3758">
                  <c:v>4304.2826697751798</c:v>
                </c:pt>
                <c:pt idx="3759">
                  <c:v>4304.6019959621999</c:v>
                </c:pt>
                <c:pt idx="3760">
                  <c:v>4304.9065188094901</c:v>
                </c:pt>
                <c:pt idx="3761">
                  <c:v>4304.9680186272599</c:v>
                </c:pt>
                <c:pt idx="3762">
                  <c:v>4305.0322673721203</c:v>
                </c:pt>
                <c:pt idx="3763">
                  <c:v>4305.1265188082998</c:v>
                </c:pt>
                <c:pt idx="3764">
                  <c:v>4305.51760203088</c:v>
                </c:pt>
                <c:pt idx="3765">
                  <c:v>4305.6419959622399</c:v>
                </c:pt>
                <c:pt idx="3766">
                  <c:v>4306.7699126279904</c:v>
                </c:pt>
                <c:pt idx="3767">
                  <c:v>4306.9433611528902</c:v>
                </c:pt>
                <c:pt idx="3768">
                  <c:v>4306.9865188077001</c:v>
                </c:pt>
                <c:pt idx="3769">
                  <c:v>4307.0420481618403</c:v>
                </c:pt>
                <c:pt idx="3770">
                  <c:v>4307.4834408494598</c:v>
                </c:pt>
                <c:pt idx="3771">
                  <c:v>4307.5860752463304</c:v>
                </c:pt>
                <c:pt idx="3772">
                  <c:v>4307.8099126226698</c:v>
                </c:pt>
                <c:pt idx="3773">
                  <c:v>4308.3090602345701</c:v>
                </c:pt>
                <c:pt idx="3774">
                  <c:v>4308.5158682707697</c:v>
                </c:pt>
                <c:pt idx="3775">
                  <c:v>4308.7047444898599</c:v>
                </c:pt>
                <c:pt idx="3776">
                  <c:v>4308.8279636986499</c:v>
                </c:pt>
                <c:pt idx="3777">
                  <c:v>4309.6080039366998</c:v>
                </c:pt>
                <c:pt idx="3778">
                  <c:v>4309.8652674639598</c:v>
                </c:pt>
                <c:pt idx="3779">
                  <c:v>4310.7680849451499</c:v>
                </c:pt>
                <c:pt idx="3780">
                  <c:v>4310.7853051018901</c:v>
                </c:pt>
                <c:pt idx="3781">
                  <c:v>4311.3739595809002</c:v>
                </c:pt>
                <c:pt idx="3782">
                  <c:v>4312.3247042968796</c:v>
                </c:pt>
                <c:pt idx="3783">
                  <c:v>4312.5193398957999</c:v>
                </c:pt>
                <c:pt idx="3784">
                  <c:v>4313.0753170438102</c:v>
                </c:pt>
                <c:pt idx="3785">
                  <c:v>4313.14660348696</c:v>
                </c:pt>
                <c:pt idx="3786">
                  <c:v>4313.7929179142202</c:v>
                </c:pt>
                <c:pt idx="3787">
                  <c:v>4313.94822568167</c:v>
                </c:pt>
                <c:pt idx="3788">
                  <c:v>4313.9682256812202</c:v>
                </c:pt>
                <c:pt idx="3789">
                  <c:v>4313.9812607448503</c:v>
                </c:pt>
                <c:pt idx="3790">
                  <c:v>4313.9882256807696</c:v>
                </c:pt>
                <c:pt idx="3791">
                  <c:v>4314.3406478422603</c:v>
                </c:pt>
                <c:pt idx="3792">
                  <c:v>4315.0482256803598</c:v>
                </c:pt>
                <c:pt idx="3793">
                  <c:v>4316.7108766743904</c:v>
                </c:pt>
                <c:pt idx="3794">
                  <c:v>4317.2366205733197</c:v>
                </c:pt>
                <c:pt idx="3795">
                  <c:v>4318.0321853673004</c:v>
                </c:pt>
                <c:pt idx="3796">
                  <c:v>4318.8088999223501</c:v>
                </c:pt>
                <c:pt idx="3797">
                  <c:v>4319.2245201538299</c:v>
                </c:pt>
                <c:pt idx="3798">
                  <c:v>4321.2467166952501</c:v>
                </c:pt>
                <c:pt idx="3799">
                  <c:v>4321.5685669649301</c:v>
                </c:pt>
                <c:pt idx="3800">
                  <c:v>4321.9906599355099</c:v>
                </c:pt>
                <c:pt idx="3801">
                  <c:v>4322.1046719281003</c:v>
                </c:pt>
                <c:pt idx="3802">
                  <c:v>4322.1972163896999</c:v>
                </c:pt>
                <c:pt idx="3803">
                  <c:v>4322.3448788002097</c:v>
                </c:pt>
                <c:pt idx="3804">
                  <c:v>4323.7198476847198</c:v>
                </c:pt>
                <c:pt idx="3805">
                  <c:v>4323.7690900303396</c:v>
                </c:pt>
                <c:pt idx="3806">
                  <c:v>4324.4851271267898</c:v>
                </c:pt>
                <c:pt idx="3807">
                  <c:v>4325.0282256808096</c:v>
                </c:pt>
                <c:pt idx="3808">
                  <c:v>4325.8412607451901</c:v>
                </c:pt>
                <c:pt idx="3809">
                  <c:v>4326.87221706332</c:v>
                </c:pt>
                <c:pt idx="3810">
                  <c:v>4326.8812607433601</c:v>
                </c:pt>
                <c:pt idx="3811">
                  <c:v>4330.1302109006701</c:v>
                </c:pt>
                <c:pt idx="3812">
                  <c:v>4330.2285645073198</c:v>
                </c:pt>
                <c:pt idx="3813">
                  <c:v>4331.2082774788096</c:v>
                </c:pt>
                <c:pt idx="3814">
                  <c:v>4331.2306975750198</c:v>
                </c:pt>
                <c:pt idx="3815">
                  <c:v>4331.3583748843503</c:v>
                </c:pt>
                <c:pt idx="3816">
                  <c:v>4331.5074005313199</c:v>
                </c:pt>
                <c:pt idx="3817">
                  <c:v>4331.8253051005304</c:v>
                </c:pt>
                <c:pt idx="3818">
                  <c:v>4332.0162914171797</c:v>
                </c:pt>
                <c:pt idx="3819">
                  <c:v>4333.0660696271798</c:v>
                </c:pt>
                <c:pt idx="3820">
                  <c:v>4333.5784262744701</c:v>
                </c:pt>
                <c:pt idx="3821">
                  <c:v>4334.0422450657898</c:v>
                </c:pt>
                <c:pt idx="3822">
                  <c:v>4334.37867138814</c:v>
                </c:pt>
                <c:pt idx="3823">
                  <c:v>4335.74513264093</c:v>
                </c:pt>
                <c:pt idx="3824">
                  <c:v>4335.7901862971403</c:v>
                </c:pt>
                <c:pt idx="3825">
                  <c:v>4336.2026433844503</c:v>
                </c:pt>
                <c:pt idx="3826">
                  <c:v>4337.6948895715104</c:v>
                </c:pt>
                <c:pt idx="3827">
                  <c:v>4337.6985645052</c:v>
                </c:pt>
                <c:pt idx="3828">
                  <c:v>4338.0148987136699</c:v>
                </c:pt>
                <c:pt idx="3829">
                  <c:v>4338.73488957062</c:v>
                </c:pt>
                <c:pt idx="3830">
                  <c:v>4339.3825240507704</c:v>
                </c:pt>
                <c:pt idx="3831">
                  <c:v>4339.6529300087104</c:v>
                </c:pt>
                <c:pt idx="3832">
                  <c:v>4339.7748895697296</c:v>
                </c:pt>
                <c:pt idx="3833">
                  <c:v>4340.5819744821601</c:v>
                </c:pt>
                <c:pt idx="3834">
                  <c:v>4340.8348895683803</c:v>
                </c:pt>
                <c:pt idx="3835">
                  <c:v>4341.0397230070002</c:v>
                </c:pt>
                <c:pt idx="3836">
                  <c:v>4341.3971026900599</c:v>
                </c:pt>
                <c:pt idx="3837">
                  <c:v>4341.6406975779601</c:v>
                </c:pt>
                <c:pt idx="3838">
                  <c:v>4341.84144488722</c:v>
                </c:pt>
                <c:pt idx="3839">
                  <c:v>4342.2483451580601</c:v>
                </c:pt>
                <c:pt idx="3840">
                  <c:v>4342.4966693855804</c:v>
                </c:pt>
                <c:pt idx="3841">
                  <c:v>4342.9394078738896</c:v>
                </c:pt>
                <c:pt idx="3842">
                  <c:v>4343.2764111077404</c:v>
                </c:pt>
                <c:pt idx="3843">
                  <c:v>4343.53666938468</c:v>
                </c:pt>
                <c:pt idx="3844">
                  <c:v>4343.7497228681996</c:v>
                </c:pt>
                <c:pt idx="3845">
                  <c:v>4344.6713911015504</c:v>
                </c:pt>
                <c:pt idx="3846">
                  <c:v>4346.6288856193396</c:v>
                </c:pt>
                <c:pt idx="3847">
                  <c:v>4348.6272163856702</c:v>
                </c:pt>
                <c:pt idx="3848">
                  <c:v>4349.2545201531602</c:v>
                </c:pt>
                <c:pt idx="3849">
                  <c:v>4349.6392442807501</c:v>
                </c:pt>
                <c:pt idx="3850">
                  <c:v>4350.0058682728504</c:v>
                </c:pt>
                <c:pt idx="3851">
                  <c:v>4350.1741584010797</c:v>
                </c:pt>
                <c:pt idx="3852">
                  <c:v>4350.1843155901797</c:v>
                </c:pt>
                <c:pt idx="3853">
                  <c:v>4350.6833237949704</c:v>
                </c:pt>
                <c:pt idx="3854">
                  <c:v>4350.8393118232398</c:v>
                </c:pt>
                <c:pt idx="3855">
                  <c:v>4351.1953051034297</c:v>
                </c:pt>
                <c:pt idx="3856">
                  <c:v>4351.71395698376</c:v>
                </c:pt>
                <c:pt idx="3857">
                  <c:v>4351.8414448909398</c:v>
                </c:pt>
                <c:pt idx="3858">
                  <c:v>4352.4645697353399</c:v>
                </c:pt>
                <c:pt idx="3859">
                  <c:v>4354.0059392581097</c:v>
                </c:pt>
                <c:pt idx="3860">
                  <c:v>4354.00905764661</c:v>
                </c:pt>
                <c:pt idx="3861">
                  <c:v>4354.1486423127299</c:v>
                </c:pt>
                <c:pt idx="3862">
                  <c:v>4354.5587162654801</c:v>
                </c:pt>
                <c:pt idx="3863">
                  <c:v>4354.8635186571601</c:v>
                </c:pt>
                <c:pt idx="3864">
                  <c:v>4357.0611312985402</c:v>
                </c:pt>
                <c:pt idx="3865">
                  <c:v>4357.0660016145503</c:v>
                </c:pt>
                <c:pt idx="3866">
                  <c:v>4357.3121973900097</c:v>
                </c:pt>
                <c:pt idx="3867">
                  <c:v>4358.1724338587301</c:v>
                </c:pt>
                <c:pt idx="3868">
                  <c:v>4358.3595974965101</c:v>
                </c:pt>
                <c:pt idx="3869">
                  <c:v>4359.44452015357</c:v>
                </c:pt>
                <c:pt idx="3870">
                  <c:v>4359.5573505461198</c:v>
                </c:pt>
                <c:pt idx="3871">
                  <c:v>4360.6532389959302</c:v>
                </c:pt>
                <c:pt idx="3872">
                  <c:v>4360.8393118195199</c:v>
                </c:pt>
                <c:pt idx="3873">
                  <c:v>4361.1586989164298</c:v>
                </c:pt>
                <c:pt idx="3874">
                  <c:v>4362.6014072459602</c:v>
                </c:pt>
                <c:pt idx="3875">
                  <c:v>4362.6771601159098</c:v>
                </c:pt>
                <c:pt idx="3876">
                  <c:v>4362.7154192365697</c:v>
                </c:pt>
                <c:pt idx="3877">
                  <c:v>4362.8291563553503</c:v>
                </c:pt>
                <c:pt idx="3878">
                  <c:v>4362.9607943501296</c:v>
                </c:pt>
                <c:pt idx="3879">
                  <c:v>4364.25818783044</c:v>
                </c:pt>
                <c:pt idx="3880">
                  <c:v>4364.6688830610301</c:v>
                </c:pt>
                <c:pt idx="3881">
                  <c:v>4364.8262210786297</c:v>
                </c:pt>
                <c:pt idx="3882">
                  <c:v>4366.2185585778197</c:v>
                </c:pt>
                <c:pt idx="3883">
                  <c:v>4366.3669108133099</c:v>
                </c:pt>
                <c:pt idx="3884">
                  <c:v>4366.66039315331</c:v>
                </c:pt>
                <c:pt idx="3885">
                  <c:v>4367.70039315335</c:v>
                </c:pt>
                <c:pt idx="3886">
                  <c:v>4370.0360147752799</c:v>
                </c:pt>
                <c:pt idx="3887">
                  <c:v>4371.31452356919</c:v>
                </c:pt>
                <c:pt idx="3888">
                  <c:v>4371.5773210534799</c:v>
                </c:pt>
                <c:pt idx="3889">
                  <c:v>4371.7841034862204</c:v>
                </c:pt>
                <c:pt idx="3890">
                  <c:v>4371.9894462269704</c:v>
                </c:pt>
                <c:pt idx="3891">
                  <c:v>4372.1640937905704</c:v>
                </c:pt>
                <c:pt idx="3892">
                  <c:v>4372.2884473819204</c:v>
                </c:pt>
                <c:pt idx="3893">
                  <c:v>4373.7813131795201</c:v>
                </c:pt>
                <c:pt idx="3894">
                  <c:v>4374.0697629265396</c:v>
                </c:pt>
                <c:pt idx="3895">
                  <c:v>4374.1638398524301</c:v>
                </c:pt>
                <c:pt idx="3896">
                  <c:v>4374.2270292211297</c:v>
                </c:pt>
                <c:pt idx="3897">
                  <c:v>4374.3027809094601</c:v>
                </c:pt>
                <c:pt idx="3898">
                  <c:v>4376.9583103884897</c:v>
                </c:pt>
                <c:pt idx="3899">
                  <c:v>4377.0820080563399</c:v>
                </c:pt>
                <c:pt idx="3900">
                  <c:v>4377.4829643734201</c:v>
                </c:pt>
                <c:pt idx="3901">
                  <c:v>4377.7754395063903</c:v>
                </c:pt>
                <c:pt idx="3902">
                  <c:v>4378.26294062938</c:v>
                </c:pt>
                <c:pt idx="3903">
                  <c:v>4378.5468221467399</c:v>
                </c:pt>
                <c:pt idx="3904">
                  <c:v>4379.5634110909796</c:v>
                </c:pt>
                <c:pt idx="3905">
                  <c:v>4379.9665188118797</c:v>
                </c:pt>
                <c:pt idx="3906">
                  <c:v>4380.6755294427203</c:v>
                </c:pt>
                <c:pt idx="3907">
                  <c:v>4382.5727432686799</c:v>
                </c:pt>
                <c:pt idx="3908">
                  <c:v>4383.5318438475897</c:v>
                </c:pt>
                <c:pt idx="3909">
                  <c:v>4384.1694838618796</c:v>
                </c:pt>
                <c:pt idx="3910">
                  <c:v>4384.5718438476297</c:v>
                </c:pt>
                <c:pt idx="3911">
                  <c:v>4385.1648191977201</c:v>
                </c:pt>
                <c:pt idx="3912">
                  <c:v>4387.5719959605403</c:v>
                </c:pt>
                <c:pt idx="3913">
                  <c:v>4389.4543479653003</c:v>
                </c:pt>
                <c:pt idx="3914">
                  <c:v>4389.6327432691996</c:v>
                </c:pt>
                <c:pt idx="3915">
                  <c:v>4389.9640913866397</c:v>
                </c:pt>
                <c:pt idx="3916">
                  <c:v>4392.350047037</c:v>
                </c:pt>
                <c:pt idx="3917">
                  <c:v>4393.5748763363799</c:v>
                </c:pt>
                <c:pt idx="3918">
                  <c:v>4393.5748763419597</c:v>
                </c:pt>
                <c:pt idx="3919">
                  <c:v>4395.4359695948597</c:v>
                </c:pt>
                <c:pt idx="3920">
                  <c:v>4395.7424890976399</c:v>
                </c:pt>
                <c:pt idx="3921">
                  <c:v>4395.7453215809001</c:v>
                </c:pt>
                <c:pt idx="3922">
                  <c:v>4396.1381357461196</c:v>
                </c:pt>
                <c:pt idx="3923">
                  <c:v>4400.4719959609201</c:v>
                </c:pt>
                <c:pt idx="3924">
                  <c:v>4400.7037762589098</c:v>
                </c:pt>
                <c:pt idx="3925">
                  <c:v>4401.0017887037202</c:v>
                </c:pt>
                <c:pt idx="3926">
                  <c:v>4403.5128801371902</c:v>
                </c:pt>
                <c:pt idx="3927">
                  <c:v>4405.88522228482</c:v>
                </c:pt>
                <c:pt idx="3928">
                  <c:v>4406.6023665918001</c:v>
                </c:pt>
                <c:pt idx="3929">
                  <c:v>4408.3543755691499</c:v>
                </c:pt>
                <c:pt idx="3930">
                  <c:v>4409.4101803786998</c:v>
                </c:pt>
                <c:pt idx="3931">
                  <c:v>4411.7886989163198</c:v>
                </c:pt>
                <c:pt idx="3932">
                  <c:v>4412.5727432714702</c:v>
                </c:pt>
                <c:pt idx="3933">
                  <c:v>4413.5175349381698</c:v>
                </c:pt>
                <c:pt idx="3934">
                  <c:v>4415.2860199166398</c:v>
                </c:pt>
                <c:pt idx="3935">
                  <c:v>4415.3470712173703</c:v>
                </c:pt>
                <c:pt idx="3936">
                  <c:v>4415.48618682287</c:v>
                </c:pt>
                <c:pt idx="3937">
                  <c:v>4420.1540913879799</c:v>
                </c:pt>
                <c:pt idx="3938">
                  <c:v>4420.7843479635103</c:v>
                </c:pt>
                <c:pt idx="3939">
                  <c:v>4424.9867876283797</c:v>
                </c:pt>
                <c:pt idx="3940">
                  <c:v>4427.0194513686001</c:v>
                </c:pt>
                <c:pt idx="3941">
                  <c:v>4428.3737176245704</c:v>
                </c:pt>
                <c:pt idx="3942">
                  <c:v>4429.0470613110801</c:v>
                </c:pt>
                <c:pt idx="3943">
                  <c:v>4433.3626311253702</c:v>
                </c:pt>
                <c:pt idx="3944">
                  <c:v>4433.3951919477504</c:v>
                </c:pt>
                <c:pt idx="3945">
                  <c:v>4436.0467169049598</c:v>
                </c:pt>
                <c:pt idx="3946">
                  <c:v>4438.0895003431897</c:v>
                </c:pt>
                <c:pt idx="3947">
                  <c:v>4438.7040913905903</c:v>
                </c:pt>
                <c:pt idx="3948">
                  <c:v>4439.2168723014101</c:v>
                </c:pt>
                <c:pt idx="3949">
                  <c:v>4439.3160389614004</c:v>
                </c:pt>
                <c:pt idx="3950">
                  <c:v>4441.6317186755996</c:v>
                </c:pt>
                <c:pt idx="3951">
                  <c:v>4442.73522015661</c:v>
                </c:pt>
                <c:pt idx="3952">
                  <c:v>4445.4575228396498</c:v>
                </c:pt>
                <c:pt idx="3953">
                  <c:v>4445.8570589013398</c:v>
                </c:pt>
                <c:pt idx="3954">
                  <c:v>4445.9154395060596</c:v>
                </c:pt>
                <c:pt idx="3955">
                  <c:v>4447.7801483571502</c:v>
                </c:pt>
                <c:pt idx="3956">
                  <c:v>4448.48231451027</c:v>
                </c:pt>
                <c:pt idx="3957">
                  <c:v>4449.5807993346798</c:v>
                </c:pt>
                <c:pt idx="3958">
                  <c:v>4450.3991970578199</c:v>
                </c:pt>
                <c:pt idx="3959">
                  <c:v>4450.5686462111698</c:v>
                </c:pt>
                <c:pt idx="3960">
                  <c:v>4451.7543591428503</c:v>
                </c:pt>
                <c:pt idx="3961">
                  <c:v>4451.9249780960299</c:v>
                </c:pt>
                <c:pt idx="3962">
                  <c:v>4453.0918063353702</c:v>
                </c:pt>
                <c:pt idx="3963">
                  <c:v>4454.5413951538503</c:v>
                </c:pt>
                <c:pt idx="3964">
                  <c:v>4454.7161747235796</c:v>
                </c:pt>
                <c:pt idx="3965">
                  <c:v>4454.7363239042397</c:v>
                </c:pt>
                <c:pt idx="3966">
                  <c:v>4454.8754395097403</c:v>
                </c:pt>
                <c:pt idx="3967">
                  <c:v>4455.1592297437601</c:v>
                </c:pt>
                <c:pt idx="3968">
                  <c:v>4455.8992997203004</c:v>
                </c:pt>
                <c:pt idx="3969">
                  <c:v>4456.8293058909403</c:v>
                </c:pt>
                <c:pt idx="3970">
                  <c:v>4456.8855739179999</c:v>
                </c:pt>
                <c:pt idx="3971">
                  <c:v>4457.2196182738899</c:v>
                </c:pt>
                <c:pt idx="3972">
                  <c:v>4458.09454434076</c:v>
                </c:pt>
                <c:pt idx="3973">
                  <c:v>4458.3861868148597</c:v>
                </c:pt>
                <c:pt idx="3974">
                  <c:v>4459.47035090811</c:v>
                </c:pt>
                <c:pt idx="3975">
                  <c:v>4461.7667841147604</c:v>
                </c:pt>
                <c:pt idx="3976">
                  <c:v>4461.8875228408697</c:v>
                </c:pt>
                <c:pt idx="3977">
                  <c:v>4462.5177794164001</c:v>
                </c:pt>
                <c:pt idx="3978">
                  <c:v>4462.7518838168999</c:v>
                </c:pt>
                <c:pt idx="3979">
                  <c:v>4463.1197929126201</c:v>
                </c:pt>
                <c:pt idx="3980">
                  <c:v>4463.15741744963</c:v>
                </c:pt>
                <c:pt idx="3981">
                  <c:v>4463.3686605634803</c:v>
                </c:pt>
                <c:pt idx="3982">
                  <c:v>4464.67283932596</c:v>
                </c:pt>
                <c:pt idx="3983">
                  <c:v>4465.3083077892597</c:v>
                </c:pt>
                <c:pt idx="3984">
                  <c:v>4465.3083077911197</c:v>
                </c:pt>
                <c:pt idx="3985">
                  <c:v>4465.4360818564801</c:v>
                </c:pt>
                <c:pt idx="3986">
                  <c:v>4465.7378181568902</c:v>
                </c:pt>
                <c:pt idx="3987">
                  <c:v>4467.04528917884</c:v>
                </c:pt>
                <c:pt idx="3988">
                  <c:v>4467.4895949551701</c:v>
                </c:pt>
                <c:pt idx="3989">
                  <c:v>4468.7306025885</c:v>
                </c:pt>
                <c:pt idx="3990">
                  <c:v>4469.1575694568401</c:v>
                </c:pt>
                <c:pt idx="3991">
                  <c:v>4469.8935881880998</c:v>
                </c:pt>
                <c:pt idx="3992">
                  <c:v>4469.9578989027004</c:v>
                </c:pt>
                <c:pt idx="3993">
                  <c:v>4470.0100520262404</c:v>
                </c:pt>
                <c:pt idx="3994">
                  <c:v>4470.6275228429504</c:v>
                </c:pt>
                <c:pt idx="3995">
                  <c:v>4470.7804927621</c:v>
                </c:pt>
                <c:pt idx="3996">
                  <c:v>4471.1596182677804</c:v>
                </c:pt>
                <c:pt idx="3997">
                  <c:v>4471.9252023724803</c:v>
                </c:pt>
                <c:pt idx="3998">
                  <c:v>4472.4167552459903</c:v>
                </c:pt>
                <c:pt idx="3999">
                  <c:v>4472.96412902884</c:v>
                </c:pt>
                <c:pt idx="4000">
                  <c:v>4473.1305341421303</c:v>
                </c:pt>
                <c:pt idx="4001">
                  <c:v>4474.0708815734797</c:v>
                </c:pt>
                <c:pt idx="4002">
                  <c:v>4474.2020495958704</c:v>
                </c:pt>
                <c:pt idx="4003">
                  <c:v>4474.4105915669297</c:v>
                </c:pt>
                <c:pt idx="4004">
                  <c:v>4475.1286233998499</c:v>
                </c:pt>
                <c:pt idx="4005">
                  <c:v>4476.9288180274798</c:v>
                </c:pt>
                <c:pt idx="4006">
                  <c:v>4477.3309663925302</c:v>
                </c:pt>
                <c:pt idx="4007">
                  <c:v>4478.3602799897699</c:v>
                </c:pt>
                <c:pt idx="4008">
                  <c:v>4479.04562884196</c:v>
                </c:pt>
                <c:pt idx="4009">
                  <c:v>4479.1098775868304</c:v>
                </c:pt>
                <c:pt idx="4010">
                  <c:v>4479.5952122454701</c:v>
                </c:pt>
                <c:pt idx="4011">
                  <c:v>4480.8475228426896</c:v>
                </c:pt>
                <c:pt idx="4012">
                  <c:v>4480.95645785942</c:v>
                </c:pt>
                <c:pt idx="4013">
                  <c:v>4481.0209713671302</c:v>
                </c:pt>
                <c:pt idx="4014">
                  <c:v>4481.56105106417</c:v>
                </c:pt>
                <c:pt idx="4015">
                  <c:v>4481.8875228371398</c:v>
                </c:pt>
                <c:pt idx="4016">
                  <c:v>4482.38667044881</c:v>
                </c:pt>
                <c:pt idx="4017">
                  <c:v>4482.5934784850097</c:v>
                </c:pt>
                <c:pt idx="4018">
                  <c:v>4482.9055739138203</c:v>
                </c:pt>
                <c:pt idx="4019">
                  <c:v>4483.9428776786599</c:v>
                </c:pt>
                <c:pt idx="4020">
                  <c:v>4484.8629153165903</c:v>
                </c:pt>
                <c:pt idx="4021">
                  <c:v>4485.4160403143596</c:v>
                </c:pt>
                <c:pt idx="4022">
                  <c:v>4486.1822821423402</c:v>
                </c:pt>
                <c:pt idx="4023">
                  <c:v>4486.40231451205</c:v>
                </c:pt>
                <c:pt idx="4024">
                  <c:v>4486.5969501100399</c:v>
                </c:pt>
                <c:pt idx="4025">
                  <c:v>4487.1529272580501</c:v>
                </c:pt>
                <c:pt idx="4026">
                  <c:v>4488.0588709590902</c:v>
                </c:pt>
                <c:pt idx="4027">
                  <c:v>4490.7884868886304</c:v>
                </c:pt>
                <c:pt idx="4028">
                  <c:v>4491.3142307875596</c:v>
                </c:pt>
                <c:pt idx="4029">
                  <c:v>4493.30213036853</c:v>
                </c:pt>
                <c:pt idx="4030">
                  <c:v>4494.2801015917203</c:v>
                </c:pt>
                <c:pt idx="4031">
                  <c:v>4495.4359850995197</c:v>
                </c:pt>
                <c:pt idx="4032">
                  <c:v>4495.5850107460201</c:v>
                </c:pt>
                <c:pt idx="4033">
                  <c:v>4496.0682701501</c:v>
                </c:pt>
                <c:pt idx="4034">
                  <c:v>4496.2748266048702</c:v>
                </c:pt>
                <c:pt idx="4035">
                  <c:v>4496.4224890153801</c:v>
                </c:pt>
                <c:pt idx="4036">
                  <c:v>4497.1436798414197</c:v>
                </c:pt>
                <c:pt idx="4037">
                  <c:v>4497.84670024551</c:v>
                </c:pt>
                <c:pt idx="4038">
                  <c:v>4498.5627373419702</c:v>
                </c:pt>
                <c:pt idx="4039">
                  <c:v>4499.8227428554001</c:v>
                </c:pt>
                <c:pt idx="4040">
                  <c:v>4499.91887095943</c:v>
                </c:pt>
                <c:pt idx="4041">
                  <c:v>4500.9498272778001</c:v>
                </c:pt>
                <c:pt idx="4042">
                  <c:v>4500.9588709585296</c:v>
                </c:pt>
                <c:pt idx="4043">
                  <c:v>4504.3061747215597</c:v>
                </c:pt>
                <c:pt idx="4044">
                  <c:v>4505.1173332221797</c:v>
                </c:pt>
                <c:pt idx="4045">
                  <c:v>4505.3083077892597</c:v>
                </c:pt>
                <c:pt idx="4046">
                  <c:v>4505.3247337377097</c:v>
                </c:pt>
                <c:pt idx="4047">
                  <c:v>4505.9029153147703</c:v>
                </c:pt>
                <c:pt idx="4048">
                  <c:v>4506.09390163235</c:v>
                </c:pt>
                <c:pt idx="4049">
                  <c:v>4507.0170180884797</c:v>
                </c:pt>
                <c:pt idx="4050">
                  <c:v>4507.6560364889401</c:v>
                </c:pt>
                <c:pt idx="4051">
                  <c:v>4508.1198552800297</c:v>
                </c:pt>
                <c:pt idx="4052">
                  <c:v>4509.8677965123197</c:v>
                </c:pt>
                <c:pt idx="4053">
                  <c:v>4510.2802535989304</c:v>
                </c:pt>
                <c:pt idx="4054">
                  <c:v>4511.7761747203704</c:v>
                </c:pt>
                <c:pt idx="4055">
                  <c:v>4513.4601342650103</c:v>
                </c:pt>
                <c:pt idx="4056">
                  <c:v>4513.7305402234197</c:v>
                </c:pt>
                <c:pt idx="4057">
                  <c:v>4514.6595846973296</c:v>
                </c:pt>
                <c:pt idx="4058">
                  <c:v>4514.7609340101399</c:v>
                </c:pt>
                <c:pt idx="4059">
                  <c:v>4515.47471290465</c:v>
                </c:pt>
                <c:pt idx="4060">
                  <c:v>4515.7183077931404</c:v>
                </c:pt>
                <c:pt idx="4061">
                  <c:v>4515.9190551019201</c:v>
                </c:pt>
                <c:pt idx="4062">
                  <c:v>4517.3540213219803</c:v>
                </c:pt>
                <c:pt idx="4063">
                  <c:v>4517.8273330833699</c:v>
                </c:pt>
                <c:pt idx="4064">
                  <c:v>4518.0866678617804</c:v>
                </c:pt>
                <c:pt idx="4065">
                  <c:v>4518.6363264806496</c:v>
                </c:pt>
                <c:pt idx="4066">
                  <c:v>4520.7064958335804</c:v>
                </c:pt>
                <c:pt idx="4067">
                  <c:v>4520.8433090387798</c:v>
                </c:pt>
                <c:pt idx="4068">
                  <c:v>4521.3898076047099</c:v>
                </c:pt>
                <c:pt idx="4069">
                  <c:v>4521.9111710330399</c:v>
                </c:pt>
                <c:pt idx="4070">
                  <c:v>4522.7048266008496</c:v>
                </c:pt>
                <c:pt idx="4071">
                  <c:v>4523.3321303678604</c:v>
                </c:pt>
                <c:pt idx="4072">
                  <c:v>4523.7168544954602</c:v>
                </c:pt>
                <c:pt idx="4073">
                  <c:v>4524.0834784880199</c:v>
                </c:pt>
                <c:pt idx="4074">
                  <c:v>4524.2517686155597</c:v>
                </c:pt>
                <c:pt idx="4075">
                  <c:v>4524.2619258053601</c:v>
                </c:pt>
                <c:pt idx="4076">
                  <c:v>4524.7308492101702</c:v>
                </c:pt>
                <c:pt idx="4077">
                  <c:v>4524.9169220384201</c:v>
                </c:pt>
                <c:pt idx="4078">
                  <c:v>4525.2729153186001</c:v>
                </c:pt>
                <c:pt idx="4079">
                  <c:v>4525.7915671989304</c:v>
                </c:pt>
                <c:pt idx="4080">
                  <c:v>4525.9190551061101</c:v>
                </c:pt>
                <c:pt idx="4081">
                  <c:v>4526.5421799495798</c:v>
                </c:pt>
                <c:pt idx="4082">
                  <c:v>4526.7547703310802</c:v>
                </c:pt>
                <c:pt idx="4083">
                  <c:v>4528.0835494726698</c:v>
                </c:pt>
                <c:pt idx="4084">
                  <c:v>4528.2756114024596</c:v>
                </c:pt>
                <c:pt idx="4085">
                  <c:v>4528.6316821034998</c:v>
                </c:pt>
                <c:pt idx="4086">
                  <c:v>4528.9038312938001</c:v>
                </c:pt>
                <c:pt idx="4087">
                  <c:v>4528.9411288714</c:v>
                </c:pt>
                <c:pt idx="4088">
                  <c:v>4528.9693843834102</c:v>
                </c:pt>
                <c:pt idx="4089">
                  <c:v>4529.79230241198</c:v>
                </c:pt>
                <c:pt idx="4090">
                  <c:v>4530.44452102785</c:v>
                </c:pt>
                <c:pt idx="4091">
                  <c:v>4531.1387415127801</c:v>
                </c:pt>
                <c:pt idx="4092">
                  <c:v>4531.1436118297197</c:v>
                </c:pt>
                <c:pt idx="4093">
                  <c:v>4532.2500440739004</c:v>
                </c:pt>
                <c:pt idx="4094">
                  <c:v>4532.4372077110402</c:v>
                </c:pt>
                <c:pt idx="4095">
                  <c:v>4533.5221303682702</c:v>
                </c:pt>
                <c:pt idx="4096">
                  <c:v>4534.9169220342301</c:v>
                </c:pt>
                <c:pt idx="4097">
                  <c:v>4535.2363091311399</c:v>
                </c:pt>
                <c:pt idx="4098">
                  <c:v>4536.6790174605503</c:v>
                </c:pt>
                <c:pt idx="4099">
                  <c:v>4536.7930294508096</c:v>
                </c:pt>
                <c:pt idx="4100">
                  <c:v>4537.0384045653</c:v>
                </c:pt>
                <c:pt idx="4101">
                  <c:v>4538.1559204663999</c:v>
                </c:pt>
                <c:pt idx="4102">
                  <c:v>4538.3357980446799</c:v>
                </c:pt>
                <c:pt idx="4103">
                  <c:v>4538.7464932762005</c:v>
                </c:pt>
                <c:pt idx="4104">
                  <c:v>4540.2961687929901</c:v>
                </c:pt>
                <c:pt idx="4105">
                  <c:v>4541.8530497206302</c:v>
                </c:pt>
                <c:pt idx="4106">
                  <c:v>4542.6832587299796</c:v>
                </c:pt>
                <c:pt idx="4107">
                  <c:v>4542.6923024095504</c:v>
                </c:pt>
                <c:pt idx="4108">
                  <c:v>4544.50658590905</c:v>
                </c:pt>
                <c:pt idx="4109">
                  <c:v>4545.3921337837201</c:v>
                </c:pt>
                <c:pt idx="4110">
                  <c:v>4545.8617137009196</c:v>
                </c:pt>
                <c:pt idx="4111">
                  <c:v>4546.0670564416796</c:v>
                </c:pt>
                <c:pt idx="4112">
                  <c:v>4546.2417040057398</c:v>
                </c:pt>
                <c:pt idx="4113">
                  <c:v>4546.6503534829199</c:v>
                </c:pt>
                <c:pt idx="4114">
                  <c:v>4547.0417392421496</c:v>
                </c:pt>
                <c:pt idx="4115">
                  <c:v>4548.2470940761204</c:v>
                </c:pt>
                <c:pt idx="4116">
                  <c:v>4548.3046394353696</c:v>
                </c:pt>
                <c:pt idx="4117">
                  <c:v>4549.2424294119701</c:v>
                </c:pt>
                <c:pt idx="4118">
                  <c:v>4551.1596182715102</c:v>
                </c:pt>
                <c:pt idx="4119">
                  <c:v>4551.5605745879002</c:v>
                </c:pt>
                <c:pt idx="4120">
                  <c:v>4551.82917997799</c:v>
                </c:pt>
                <c:pt idx="4121">
                  <c:v>4552.3405508436199</c:v>
                </c:pt>
                <c:pt idx="4122">
                  <c:v>4552.62443236121</c:v>
                </c:pt>
                <c:pt idx="4123">
                  <c:v>4553.5319581795402</c:v>
                </c:pt>
                <c:pt idx="4124">
                  <c:v>4553.6410213054596</c:v>
                </c:pt>
                <c:pt idx="4125">
                  <c:v>4553.71035348437</c:v>
                </c:pt>
                <c:pt idx="4126">
                  <c:v>4554.04170160181</c:v>
                </c:pt>
                <c:pt idx="4127">
                  <c:v>4554.2668249416101</c:v>
                </c:pt>
                <c:pt idx="4128">
                  <c:v>4554.2973124447699</c:v>
                </c:pt>
                <c:pt idx="4129">
                  <c:v>4554.3952377904197</c:v>
                </c:pt>
                <c:pt idx="4130">
                  <c:v>4554.8395386366101</c:v>
                </c:pt>
                <c:pt idx="4131">
                  <c:v>4555.5715348338699</c:v>
                </c:pt>
                <c:pt idx="4132">
                  <c:v>4555.5923545658497</c:v>
                </c:pt>
                <c:pt idx="4133">
                  <c:v>4556.0396061763104</c:v>
                </c:pt>
                <c:pt idx="4134">
                  <c:v>4557.4517392441603</c:v>
                </c:pt>
                <c:pt idx="4135">
                  <c:v>4557.4759205486598</c:v>
                </c:pt>
                <c:pt idx="4136">
                  <c:v>4557.6524865506199</c:v>
                </c:pt>
                <c:pt idx="4137">
                  <c:v>4557.65248655714</c:v>
                </c:pt>
                <c:pt idx="4138">
                  <c:v>4557.9401540532699</c:v>
                </c:pt>
                <c:pt idx="4139">
                  <c:v>4558.0255791675299</c:v>
                </c:pt>
                <c:pt idx="4140">
                  <c:v>4558.2930839806704</c:v>
                </c:pt>
                <c:pt idx="4141">
                  <c:v>4559.5135798093397</c:v>
                </c:pt>
                <c:pt idx="4142">
                  <c:v>4559.8229317953801</c:v>
                </c:pt>
                <c:pt idx="4143">
                  <c:v>4559.9958009578904</c:v>
                </c:pt>
                <c:pt idx="4144">
                  <c:v>4560.3668079299296</c:v>
                </c:pt>
                <c:pt idx="4145">
                  <c:v>4562.2614256571896</c:v>
                </c:pt>
                <c:pt idx="4146">
                  <c:v>4563.5417393222397</c:v>
                </c:pt>
                <c:pt idx="4147">
                  <c:v>4565.0793989179601</c:v>
                </c:pt>
                <c:pt idx="4148">
                  <c:v>4566.4276572521703</c:v>
                </c:pt>
                <c:pt idx="4149">
                  <c:v>4567.4163467697799</c:v>
                </c:pt>
                <c:pt idx="4150">
                  <c:v>4567.5904903523597</c:v>
                </c:pt>
                <c:pt idx="4151">
                  <c:v>4569.8200993128103</c:v>
                </c:pt>
                <c:pt idx="4152">
                  <c:v>4570.2157459612899</c:v>
                </c:pt>
                <c:pt idx="4153">
                  <c:v>4572.4319857833898</c:v>
                </c:pt>
                <c:pt idx="4154">
                  <c:v>4572.8417393155396</c:v>
                </c:pt>
                <c:pt idx="4155">
                  <c:v>4573.4877905938702</c:v>
                </c:pt>
                <c:pt idx="4156">
                  <c:v>4574.7813864734399</c:v>
                </c:pt>
                <c:pt idx="4157">
                  <c:v>4575.86630913103</c:v>
                </c:pt>
                <c:pt idx="4158">
                  <c:v>4576.6503534861804</c:v>
                </c:pt>
                <c:pt idx="4159">
                  <c:v>4577.6302736401503</c:v>
                </c:pt>
                <c:pt idx="4160">
                  <c:v>4579.36363013135</c:v>
                </c:pt>
                <c:pt idx="4161">
                  <c:v>4580.67997680604</c:v>
                </c:pt>
                <c:pt idx="4162">
                  <c:v>4581.2037823591299</c:v>
                </c:pt>
                <c:pt idx="4163">
                  <c:v>4582.1326285106998</c:v>
                </c:pt>
                <c:pt idx="4164">
                  <c:v>4583.0817392515</c:v>
                </c:pt>
                <c:pt idx="4165">
                  <c:v>4584.2317016022198</c:v>
                </c:pt>
                <c:pt idx="4166">
                  <c:v>4584.8619581777602</c:v>
                </c:pt>
                <c:pt idx="4167">
                  <c:v>4587.5951451528799</c:v>
                </c:pt>
                <c:pt idx="4168">
                  <c:v>4587.9751354567697</c:v>
                </c:pt>
                <c:pt idx="4169">
                  <c:v>4589.4246814325397</c:v>
                </c:pt>
                <c:pt idx="4170">
                  <c:v>4589.5637970380403</c:v>
                </c:pt>
                <c:pt idx="4171">
                  <c:v>4592.3609542949098</c:v>
                </c:pt>
                <c:pt idx="4172">
                  <c:v>4592.6923024123498</c:v>
                </c:pt>
                <c:pt idx="4173">
                  <c:v>4592.9212108710699</c:v>
                </c:pt>
                <c:pt idx="4174">
                  <c:v>4593.1246715262496</c:v>
                </c:pt>
                <c:pt idx="4175">
                  <c:v>4593.4309542886904</c:v>
                </c:pt>
                <c:pt idx="4176">
                  <c:v>4594.0739822965097</c:v>
                </c:pt>
                <c:pt idx="4177">
                  <c:v>4597.0417392421496</c:v>
                </c:pt>
                <c:pt idx="4178">
                  <c:v>4599.0643978435501</c:v>
                </c:pt>
                <c:pt idx="4179">
                  <c:v>4601.0970615833003</c:v>
                </c:pt>
                <c:pt idx="4180">
                  <c:v>4602.4513278391596</c:v>
                </c:pt>
                <c:pt idx="4181">
                  <c:v>4602.7817016053004</c:v>
                </c:pt>
                <c:pt idx="4182">
                  <c:v>4603.2944825161203</c:v>
                </c:pt>
                <c:pt idx="4183">
                  <c:v>4603.9536677449896</c:v>
                </c:pt>
                <c:pt idx="4184">
                  <c:v>4604.4686516094898</c:v>
                </c:pt>
                <c:pt idx="4185">
                  <c:v>4607.4402413396101</c:v>
                </c:pt>
                <c:pt idx="4186">
                  <c:v>4607.4728021623096</c:v>
                </c:pt>
                <c:pt idx="4187">
                  <c:v>4609.9930497203004</c:v>
                </c:pt>
                <c:pt idx="4188">
                  <c:v>4610.0380708882503</c:v>
                </c:pt>
                <c:pt idx="4189">
                  <c:v>4611.8212384749204</c:v>
                </c:pt>
                <c:pt idx="4190">
                  <c:v>4612.1671105576597</c:v>
                </c:pt>
                <c:pt idx="4191">
                  <c:v>4613.3936491759496</c:v>
                </c:pt>
                <c:pt idx="4192">
                  <c:v>4613.6584095489197</c:v>
                </c:pt>
                <c:pt idx="4193">
                  <c:v>4615.7093288898404</c:v>
                </c:pt>
                <c:pt idx="4194">
                  <c:v>4616.81283037085</c:v>
                </c:pt>
                <c:pt idx="4195">
                  <c:v>4618.9530497249198</c:v>
                </c:pt>
                <c:pt idx="4196">
                  <c:v>4619.21218448528</c:v>
                </c:pt>
                <c:pt idx="4197">
                  <c:v>4619.5351330542399</c:v>
                </c:pt>
                <c:pt idx="4198">
                  <c:v>4619.9346691165101</c:v>
                </c:pt>
                <c:pt idx="4199">
                  <c:v>4620.9387039076501</c:v>
                </c:pt>
                <c:pt idx="4200">
                  <c:v>4621.8577585716203</c:v>
                </c:pt>
                <c:pt idx="4201">
                  <c:v>4622.5599247254404</c:v>
                </c:pt>
                <c:pt idx="4202">
                  <c:v>4624.4768072720599</c:v>
                </c:pt>
                <c:pt idx="4203">
                  <c:v>4624.6462564254098</c:v>
                </c:pt>
                <c:pt idx="4204">
                  <c:v>4625.8319693580197</c:v>
                </c:pt>
                <c:pt idx="4205">
                  <c:v>4625.8443943299299</c:v>
                </c:pt>
                <c:pt idx="4206">
                  <c:v>4626.0025883102699</c:v>
                </c:pt>
                <c:pt idx="4207">
                  <c:v>4627.04173924308</c:v>
                </c:pt>
                <c:pt idx="4208">
                  <c:v>4627.1694165505396</c:v>
                </c:pt>
                <c:pt idx="4209">
                  <c:v>4627.2165857702403</c:v>
                </c:pt>
                <c:pt idx="4210">
                  <c:v>4628.4767054663898</c:v>
                </c:pt>
                <c:pt idx="4211">
                  <c:v>4628.6190053690198</c:v>
                </c:pt>
                <c:pt idx="4212">
                  <c:v>4628.7937849382797</c:v>
                </c:pt>
                <c:pt idx="4213">
                  <c:v>4628.8139341194101</c:v>
                </c:pt>
                <c:pt idx="4214">
                  <c:v>4628.9405255313004</c:v>
                </c:pt>
                <c:pt idx="4215">
                  <c:v>4629.2368399584602</c:v>
                </c:pt>
                <c:pt idx="4216">
                  <c:v>4630.9069161061198</c:v>
                </c:pt>
                <c:pt idx="4217">
                  <c:v>4630.9631841331702</c:v>
                </c:pt>
                <c:pt idx="4218">
                  <c:v>4631.2972284890702</c:v>
                </c:pt>
                <c:pt idx="4219">
                  <c:v>4631.5672051697002</c:v>
                </c:pt>
                <c:pt idx="4220">
                  <c:v>4632.17215455531</c:v>
                </c:pt>
                <c:pt idx="4221">
                  <c:v>4632.4637970290996</c:v>
                </c:pt>
                <c:pt idx="4222">
                  <c:v>4632.8728827945797</c:v>
                </c:pt>
                <c:pt idx="4223">
                  <c:v>4633.0937352054698</c:v>
                </c:pt>
                <c:pt idx="4224">
                  <c:v>4633.2351796713101</c:v>
                </c:pt>
                <c:pt idx="4225">
                  <c:v>4633.5096061713903</c:v>
                </c:pt>
                <c:pt idx="4226">
                  <c:v>4633.5479611232804</c:v>
                </c:pt>
                <c:pt idx="4227">
                  <c:v>4633.7330965186102</c:v>
                </c:pt>
                <c:pt idx="4228">
                  <c:v>4635.2336470168002</c:v>
                </c:pt>
                <c:pt idx="4229">
                  <c:v>4635.9651330551096</c:v>
                </c:pt>
                <c:pt idx="4230">
                  <c:v>4636.0028125867202</c:v>
                </c:pt>
                <c:pt idx="4231">
                  <c:v>4636.5953896306401</c:v>
                </c:pt>
                <c:pt idx="4232">
                  <c:v>4636.8294940311398</c:v>
                </c:pt>
                <c:pt idx="4233">
                  <c:v>4637.1974031273203</c:v>
                </c:pt>
                <c:pt idx="4234">
                  <c:v>4637.2081443567204</c:v>
                </c:pt>
                <c:pt idx="4235">
                  <c:v>4637.2350276641</c:v>
                </c:pt>
                <c:pt idx="4236">
                  <c:v>4638.7504495405501</c:v>
                </c:pt>
                <c:pt idx="4237">
                  <c:v>4639.3859180034997</c:v>
                </c:pt>
                <c:pt idx="4238">
                  <c:v>4639.3859180058298</c:v>
                </c:pt>
                <c:pt idx="4239">
                  <c:v>4639.8154283714202</c:v>
                </c:pt>
                <c:pt idx="4240">
                  <c:v>4640.7017392427597</c:v>
                </c:pt>
                <c:pt idx="4241">
                  <c:v>4641.12289939331</c:v>
                </c:pt>
                <c:pt idx="4242">
                  <c:v>4641.5881907557996</c:v>
                </c:pt>
                <c:pt idx="4243">
                  <c:v>4642.8082128027399</c:v>
                </c:pt>
                <c:pt idx="4244">
                  <c:v>4642.8238225765499</c:v>
                </c:pt>
                <c:pt idx="4245">
                  <c:v>4643.9711984023397</c:v>
                </c:pt>
                <c:pt idx="4246">
                  <c:v>4644.0355091169404</c:v>
                </c:pt>
                <c:pt idx="4247">
                  <c:v>4644.4638225771396</c:v>
                </c:pt>
                <c:pt idx="4248">
                  <c:v>4644.7051330576596</c:v>
                </c:pt>
                <c:pt idx="4249">
                  <c:v>4644.8581029772704</c:v>
                </c:pt>
                <c:pt idx="4250">
                  <c:v>4645.2372284820303</c:v>
                </c:pt>
                <c:pt idx="4251">
                  <c:v>4646.4943654611698</c:v>
                </c:pt>
                <c:pt idx="4252">
                  <c:v>4647.0417392440104</c:v>
                </c:pt>
                <c:pt idx="4253">
                  <c:v>4648.1484917877196</c:v>
                </c:pt>
                <c:pt idx="4254">
                  <c:v>4648.2796598104096</c:v>
                </c:pt>
                <c:pt idx="4255">
                  <c:v>4648.4882017821001</c:v>
                </c:pt>
                <c:pt idx="4256">
                  <c:v>4649.2062336144099</c:v>
                </c:pt>
                <c:pt idx="4257">
                  <c:v>4651.0064282417297</c:v>
                </c:pt>
                <c:pt idx="4258">
                  <c:v>4651.4085766076996</c:v>
                </c:pt>
                <c:pt idx="4259">
                  <c:v>4652.43789020436</c:v>
                </c:pt>
                <c:pt idx="4260">
                  <c:v>4653.1232390566702</c:v>
                </c:pt>
                <c:pt idx="4261">
                  <c:v>4653.1874878015296</c:v>
                </c:pt>
                <c:pt idx="4262">
                  <c:v>4653.7079516034501</c:v>
                </c:pt>
                <c:pt idx="4263">
                  <c:v>4654.9251330573998</c:v>
                </c:pt>
                <c:pt idx="4264">
                  <c:v>4655.0985815813701</c:v>
                </c:pt>
                <c:pt idx="4265">
                  <c:v>4655.6386612788701</c:v>
                </c:pt>
                <c:pt idx="4266">
                  <c:v>4655.9651330516199</c:v>
                </c:pt>
                <c:pt idx="4267">
                  <c:v>4656.46428066305</c:v>
                </c:pt>
                <c:pt idx="4268">
                  <c:v>4656.6710886992496</c:v>
                </c:pt>
                <c:pt idx="4269">
                  <c:v>4656.9831841289997</c:v>
                </c:pt>
                <c:pt idx="4270">
                  <c:v>4658.02048789337</c:v>
                </c:pt>
                <c:pt idx="4271">
                  <c:v>4658.9405255313004</c:v>
                </c:pt>
                <c:pt idx="4272">
                  <c:v>4660.2598923565802</c:v>
                </c:pt>
                <c:pt idx="4273">
                  <c:v>4660.4799247272304</c:v>
                </c:pt>
                <c:pt idx="4274">
                  <c:v>4660.6745603242798</c:v>
                </c:pt>
                <c:pt idx="4275">
                  <c:v>4661.2305374722901</c:v>
                </c:pt>
                <c:pt idx="4276">
                  <c:v>4662.1364811733301</c:v>
                </c:pt>
                <c:pt idx="4277">
                  <c:v>4664.8660971028703</c:v>
                </c:pt>
                <c:pt idx="4278">
                  <c:v>4665.3918410017995</c:v>
                </c:pt>
                <c:pt idx="4279">
                  <c:v>4667.3797405832402</c:v>
                </c:pt>
                <c:pt idx="4280">
                  <c:v>4668.3577118061903</c:v>
                </c:pt>
                <c:pt idx="4281">
                  <c:v>4669.5135953146901</c:v>
                </c:pt>
                <c:pt idx="4282">
                  <c:v>4669.6626209607302</c:v>
                </c:pt>
                <c:pt idx="4283">
                  <c:v>4670.1458803646901</c:v>
                </c:pt>
                <c:pt idx="4284">
                  <c:v>4670.3524368200397</c:v>
                </c:pt>
                <c:pt idx="4285">
                  <c:v>4670.5000992305504</c:v>
                </c:pt>
                <c:pt idx="4286">
                  <c:v>4671.9243104606803</c:v>
                </c:pt>
                <c:pt idx="4287">
                  <c:v>4672.6403475571396</c:v>
                </c:pt>
                <c:pt idx="4288">
                  <c:v>4672.7092923177397</c:v>
                </c:pt>
                <c:pt idx="4289">
                  <c:v>4673.9003530698801</c:v>
                </c:pt>
                <c:pt idx="4290">
                  <c:v>4673.99648117367</c:v>
                </c:pt>
                <c:pt idx="4291">
                  <c:v>4675.0274374922701</c:v>
                </c:pt>
                <c:pt idx="4292">
                  <c:v>4675.0364811736999</c:v>
                </c:pt>
                <c:pt idx="4293">
                  <c:v>4678.3837849358097</c:v>
                </c:pt>
                <c:pt idx="4294">
                  <c:v>4679.19494343735</c:v>
                </c:pt>
                <c:pt idx="4295">
                  <c:v>4679.3859180034997</c:v>
                </c:pt>
                <c:pt idx="4296">
                  <c:v>4679.4023439522498</c:v>
                </c:pt>
                <c:pt idx="4297">
                  <c:v>4679.9805255290103</c:v>
                </c:pt>
                <c:pt idx="4298">
                  <c:v>4680.1715118475204</c:v>
                </c:pt>
                <c:pt idx="4299">
                  <c:v>4681.0946283030698</c:v>
                </c:pt>
                <c:pt idx="4300">
                  <c:v>4681.7336467034102</c:v>
                </c:pt>
                <c:pt idx="4301">
                  <c:v>4682.1974654942696</c:v>
                </c:pt>
                <c:pt idx="4302">
                  <c:v>4683.9454067274901</c:v>
                </c:pt>
                <c:pt idx="4303">
                  <c:v>4684.3578638134004</c:v>
                </c:pt>
                <c:pt idx="4304">
                  <c:v>4685.8537849355398</c:v>
                </c:pt>
                <c:pt idx="4305">
                  <c:v>4687.5377444792503</c:v>
                </c:pt>
                <c:pt idx="4306">
                  <c:v>4687.8081504381198</c:v>
                </c:pt>
                <c:pt idx="4307">
                  <c:v>4688.7371949124999</c:v>
                </c:pt>
                <c:pt idx="4308">
                  <c:v>4688.8385442253202</c:v>
                </c:pt>
                <c:pt idx="4309">
                  <c:v>4689.5523231192401</c:v>
                </c:pt>
                <c:pt idx="4310">
                  <c:v>4689.7959180083099</c:v>
                </c:pt>
                <c:pt idx="4311">
                  <c:v>4689.9966653166302</c:v>
                </c:pt>
                <c:pt idx="4312">
                  <c:v>4691.4316315362203</c:v>
                </c:pt>
                <c:pt idx="4313">
                  <c:v>4692.1642780769598</c:v>
                </c:pt>
                <c:pt idx="4314">
                  <c:v>4692.7139366958199</c:v>
                </c:pt>
                <c:pt idx="4315">
                  <c:v>4694.7841060478204</c:v>
                </c:pt>
                <c:pt idx="4316">
                  <c:v>4694.92091925349</c:v>
                </c:pt>
                <c:pt idx="4317">
                  <c:v>4695.46741781942</c:v>
                </c:pt>
                <c:pt idx="4318">
                  <c:v>4695.9887812472798</c:v>
                </c:pt>
                <c:pt idx="4319">
                  <c:v>4696.78243681602</c:v>
                </c:pt>
                <c:pt idx="4320">
                  <c:v>4697.4097405825696</c:v>
                </c:pt>
                <c:pt idx="4321">
                  <c:v>4697.7944647101604</c:v>
                </c:pt>
                <c:pt idx="4322">
                  <c:v>4698.1610887032002</c:v>
                </c:pt>
                <c:pt idx="4323">
                  <c:v>4698.3293788300298</c:v>
                </c:pt>
                <c:pt idx="4324">
                  <c:v>4698.3395360205304</c:v>
                </c:pt>
                <c:pt idx="4325">
                  <c:v>4698.8084594244101</c:v>
                </c:pt>
                <c:pt idx="4326">
                  <c:v>4698.9945322535896</c:v>
                </c:pt>
                <c:pt idx="4327">
                  <c:v>4699.3505255337795</c:v>
                </c:pt>
                <c:pt idx="4328">
                  <c:v>4699.8691774140998</c:v>
                </c:pt>
                <c:pt idx="4329">
                  <c:v>4699.9966653212896</c:v>
                </c:pt>
                <c:pt idx="4330">
                  <c:v>4700.6197901638197</c:v>
                </c:pt>
                <c:pt idx="4331">
                  <c:v>4700.8323805462496</c:v>
                </c:pt>
                <c:pt idx="4332">
                  <c:v>4700.8706396650496</c:v>
                </c:pt>
                <c:pt idx="4333">
                  <c:v>4702.1611596872299</c:v>
                </c:pt>
                <c:pt idx="4334">
                  <c:v>4702.9814415089704</c:v>
                </c:pt>
                <c:pt idx="4335">
                  <c:v>4703.0187390856399</c:v>
                </c:pt>
                <c:pt idx="4336">
                  <c:v>4703.0469945985797</c:v>
                </c:pt>
                <c:pt idx="4337">
                  <c:v>4703.86991262622</c:v>
                </c:pt>
                <c:pt idx="4338">
                  <c:v>4705.2163517270201</c:v>
                </c:pt>
                <c:pt idx="4339">
                  <c:v>4705.2212220449001</c:v>
                </c:pt>
                <c:pt idx="4340">
                  <c:v>4705.26929972367</c:v>
                </c:pt>
                <c:pt idx="4341">
                  <c:v>4706.3276542890799</c:v>
                </c:pt>
                <c:pt idx="4342">
                  <c:v>4706.5148179255702</c:v>
                </c:pt>
                <c:pt idx="4343">
                  <c:v>4707.5997405829803</c:v>
                </c:pt>
                <c:pt idx="4344">
                  <c:v>4708.9945322489302</c:v>
                </c:pt>
                <c:pt idx="4345">
                  <c:v>4709.3139193458401</c:v>
                </c:pt>
                <c:pt idx="4346">
                  <c:v>4709.4697439982501</c:v>
                </c:pt>
                <c:pt idx="4347">
                  <c:v>4711.1160147804703</c:v>
                </c:pt>
                <c:pt idx="4348">
                  <c:v>4712.2335306815803</c:v>
                </c:pt>
                <c:pt idx="4349">
                  <c:v>4712.4134082589298</c:v>
                </c:pt>
                <c:pt idx="4350">
                  <c:v>4712.8241034913799</c:v>
                </c:pt>
                <c:pt idx="4351">
                  <c:v>4714.3737790081605</c:v>
                </c:pt>
                <c:pt idx="4352">
                  <c:v>4715.2372284866797</c:v>
                </c:pt>
                <c:pt idx="4353">
                  <c:v>4715.9306599348702</c:v>
                </c:pt>
                <c:pt idx="4354">
                  <c:v>4716.7608689444596</c:v>
                </c:pt>
                <c:pt idx="4355">
                  <c:v>4716.7699126247298</c:v>
                </c:pt>
                <c:pt idx="4356">
                  <c:v>4718.5841961242204</c:v>
                </c:pt>
                <c:pt idx="4357">
                  <c:v>4719.85517069255</c:v>
                </c:pt>
                <c:pt idx="4358">
                  <c:v>4719.9151706926004</c:v>
                </c:pt>
                <c:pt idx="4359">
                  <c:v>4719.9393239156298</c:v>
                </c:pt>
                <c:pt idx="4360">
                  <c:v>4720.1446666563797</c:v>
                </c:pt>
                <c:pt idx="4361">
                  <c:v>4720.3193142209202</c:v>
                </c:pt>
                <c:pt idx="4362">
                  <c:v>4720.7279636971598</c:v>
                </c:pt>
                <c:pt idx="4363">
                  <c:v>4721.1193494563904</c:v>
                </c:pt>
                <c:pt idx="4364">
                  <c:v>4722.3247042903604</c:v>
                </c:pt>
                <c:pt idx="4365">
                  <c:v>4722.3822496496095</c:v>
                </c:pt>
                <c:pt idx="4366">
                  <c:v>4722.8969099465703</c:v>
                </c:pt>
                <c:pt idx="4367">
                  <c:v>4723.32003962621</c:v>
                </c:pt>
                <c:pt idx="4368">
                  <c:v>4723.5262446738698</c:v>
                </c:pt>
                <c:pt idx="4369">
                  <c:v>4725.6381848023702</c:v>
                </c:pt>
                <c:pt idx="4370">
                  <c:v>4725.9067901922299</c:v>
                </c:pt>
                <c:pt idx="4371">
                  <c:v>4726.1203156106303</c:v>
                </c:pt>
                <c:pt idx="4372">
                  <c:v>4726.4181610578598</c:v>
                </c:pt>
                <c:pt idx="4373">
                  <c:v>4726.70204257569</c:v>
                </c:pt>
                <c:pt idx="4374">
                  <c:v>4727.5502736400804</c:v>
                </c:pt>
                <c:pt idx="4375">
                  <c:v>4727.6095683937801</c:v>
                </c:pt>
                <c:pt idx="4376">
                  <c:v>4727.7186315199297</c:v>
                </c:pt>
                <c:pt idx="4377">
                  <c:v>4727.7879636995403</c:v>
                </c:pt>
                <c:pt idx="4378">
                  <c:v>4728.1193118169904</c:v>
                </c:pt>
                <c:pt idx="4379">
                  <c:v>4728.3444351560902</c:v>
                </c:pt>
                <c:pt idx="4380">
                  <c:v>4728.8590106633401</c:v>
                </c:pt>
                <c:pt idx="4381">
                  <c:v>4728.9171488513202</c:v>
                </c:pt>
                <c:pt idx="4382">
                  <c:v>4729.6491450481099</c:v>
                </c:pt>
                <c:pt idx="4383">
                  <c:v>4729.6699647800997</c:v>
                </c:pt>
                <c:pt idx="4384">
                  <c:v>4729.8151706941399</c:v>
                </c:pt>
                <c:pt idx="4385">
                  <c:v>4729.8151706950703</c:v>
                </c:pt>
                <c:pt idx="4386">
                  <c:v>4729.8351706925296</c:v>
                </c:pt>
                <c:pt idx="4387">
                  <c:v>4729.8751706925595</c:v>
                </c:pt>
                <c:pt idx="4388">
                  <c:v>4730.1172163914798</c:v>
                </c:pt>
                <c:pt idx="4389">
                  <c:v>4730.6351706953701</c:v>
                </c:pt>
                <c:pt idx="4390">
                  <c:v>4730.8551706932403</c:v>
                </c:pt>
                <c:pt idx="4391">
                  <c:v>4731.5293494593298</c:v>
                </c:pt>
                <c:pt idx="4392">
                  <c:v>4731.5535307638302</c:v>
                </c:pt>
                <c:pt idx="4393">
                  <c:v>4731.6751706954001</c:v>
                </c:pt>
                <c:pt idx="4394">
                  <c:v>4731.7300967648598</c:v>
                </c:pt>
                <c:pt idx="4395">
                  <c:v>4731.7300967723104</c:v>
                </c:pt>
                <c:pt idx="4396">
                  <c:v>4731.8951706923499</c:v>
                </c:pt>
                <c:pt idx="4397">
                  <c:v>4732.1031893827003</c:v>
                </c:pt>
                <c:pt idx="4398">
                  <c:v>4732.3706941958499</c:v>
                </c:pt>
                <c:pt idx="4399">
                  <c:v>4732.7151706954401</c:v>
                </c:pt>
                <c:pt idx="4400">
                  <c:v>4733.5911900238098</c:v>
                </c:pt>
                <c:pt idx="4401">
                  <c:v>4733.75517069548</c:v>
                </c:pt>
                <c:pt idx="4402">
                  <c:v>4733.9005420098501</c:v>
                </c:pt>
                <c:pt idx="4403">
                  <c:v>4733.9751706905599</c:v>
                </c:pt>
                <c:pt idx="4404">
                  <c:v>4734.6366034839302</c:v>
                </c:pt>
                <c:pt idx="4405">
                  <c:v>4734.79517069552</c:v>
                </c:pt>
                <c:pt idx="4406">
                  <c:v>4735.0151706896704</c:v>
                </c:pt>
                <c:pt idx="4407">
                  <c:v>4736.3390358714296</c:v>
                </c:pt>
                <c:pt idx="4408">
                  <c:v>4736.7869025319796</c:v>
                </c:pt>
                <c:pt idx="4409">
                  <c:v>4737.0951706878805</c:v>
                </c:pt>
                <c:pt idx="4410">
                  <c:v>4737.61934953741</c:v>
                </c:pt>
                <c:pt idx="4411">
                  <c:v>4738.5118782096497</c:v>
                </c:pt>
                <c:pt idx="4412">
                  <c:v>4739.1570091322001</c:v>
                </c:pt>
                <c:pt idx="4413">
                  <c:v>4740.0599673548704</c:v>
                </c:pt>
                <c:pt idx="4414">
                  <c:v>4740.5052674673498</c:v>
                </c:pt>
                <c:pt idx="4415">
                  <c:v>4741.4939569849503</c:v>
                </c:pt>
                <c:pt idx="4416">
                  <c:v>4741.66810056753</c:v>
                </c:pt>
                <c:pt idx="4417">
                  <c:v>4742.55266357865</c:v>
                </c:pt>
                <c:pt idx="4418">
                  <c:v>4743.8977095279797</c:v>
                </c:pt>
                <c:pt idx="4419">
                  <c:v>4744.2933561764603</c:v>
                </c:pt>
                <c:pt idx="4420">
                  <c:v>4746.5095959976297</c:v>
                </c:pt>
                <c:pt idx="4421">
                  <c:v>4747.5654008090496</c:v>
                </c:pt>
                <c:pt idx="4422">
                  <c:v>4747.9753197431501</c:v>
                </c:pt>
                <c:pt idx="4423">
                  <c:v>4748.8589966879799</c:v>
                </c:pt>
                <c:pt idx="4424">
                  <c:v>4749.9439193457301</c:v>
                </c:pt>
                <c:pt idx="4425">
                  <c:v>4750.7279637008896</c:v>
                </c:pt>
                <c:pt idx="4426">
                  <c:v>4751.2267166952297</c:v>
                </c:pt>
                <c:pt idx="4427">
                  <c:v>4751.5485669653799</c:v>
                </c:pt>
                <c:pt idx="4428">
                  <c:v>4752.4079917771696</c:v>
                </c:pt>
                <c:pt idx="4429">
                  <c:v>4753.4412403460501</c:v>
                </c:pt>
                <c:pt idx="4430">
                  <c:v>4753.6414072532198</c:v>
                </c:pt>
                <c:pt idx="4431">
                  <c:v>4754.75758702028</c:v>
                </c:pt>
                <c:pt idx="4432">
                  <c:v>4755.2813925743103</c:v>
                </c:pt>
                <c:pt idx="4433">
                  <c:v>4756.3054447011</c:v>
                </c:pt>
                <c:pt idx="4434">
                  <c:v>4757.34544470114</c:v>
                </c:pt>
                <c:pt idx="4435">
                  <c:v>4758.3093118164597</c:v>
                </c:pt>
                <c:pt idx="4436">
                  <c:v>4758.3854447011799</c:v>
                </c:pt>
                <c:pt idx="4437">
                  <c:v>4758.9395683920002</c:v>
                </c:pt>
                <c:pt idx="4438">
                  <c:v>4759.4254447012199</c:v>
                </c:pt>
                <c:pt idx="4439">
                  <c:v>4760.4654447012499</c:v>
                </c:pt>
                <c:pt idx="4440">
                  <c:v>4760.5998476846098</c:v>
                </c:pt>
                <c:pt idx="4441">
                  <c:v>4761.1169293597304</c:v>
                </c:pt>
                <c:pt idx="4442">
                  <c:v>4761.5054447012899</c:v>
                </c:pt>
                <c:pt idx="4443">
                  <c:v>4761.6398476846498</c:v>
                </c:pt>
                <c:pt idx="4444">
                  <c:v>4761.6727553675801</c:v>
                </c:pt>
                <c:pt idx="4445">
                  <c:v>4762.0527456719401</c:v>
                </c:pt>
                <c:pt idx="4446">
                  <c:v>4762.6798476846798</c:v>
                </c:pt>
                <c:pt idx="4447">
                  <c:v>4763.3386713881</c:v>
                </c:pt>
                <c:pt idx="4448">
                  <c:v>4763.5022916477101</c:v>
                </c:pt>
                <c:pt idx="4449">
                  <c:v>4766.4385645096099</c:v>
                </c:pt>
                <c:pt idx="4450">
                  <c:v>4766.5289380537497</c:v>
                </c:pt>
                <c:pt idx="4451">
                  <c:v>4766.7699126265898</c:v>
                </c:pt>
                <c:pt idx="4452">
                  <c:v>4766.9988210853098</c:v>
                </c:pt>
                <c:pt idx="4453">
                  <c:v>4767.2022817414199</c:v>
                </c:pt>
                <c:pt idx="4454">
                  <c:v>4767.5085645038598</c:v>
                </c:pt>
                <c:pt idx="4455">
                  <c:v>4768.1515925107497</c:v>
                </c:pt>
                <c:pt idx="4456">
                  <c:v>4771.1193494563904</c:v>
                </c:pt>
                <c:pt idx="4457">
                  <c:v>4771.63025630638</c:v>
                </c:pt>
                <c:pt idx="4458">
                  <c:v>4773.1420080587204</c:v>
                </c:pt>
                <c:pt idx="4459">
                  <c:v>4775.1746717980104</c:v>
                </c:pt>
                <c:pt idx="4460">
                  <c:v>4776.6322430539803</c:v>
                </c:pt>
                <c:pt idx="4461">
                  <c:v>4776.8593118199997</c:v>
                </c:pt>
                <c:pt idx="4462">
                  <c:v>4777.3720927308304</c:v>
                </c:pt>
                <c:pt idx="4463">
                  <c:v>4777.6722430540203</c:v>
                </c:pt>
                <c:pt idx="4464">
                  <c:v>4777.7919077817296</c:v>
                </c:pt>
                <c:pt idx="4465">
                  <c:v>4778.03127796016</c:v>
                </c:pt>
                <c:pt idx="4466">
                  <c:v>4778.5462618237298</c:v>
                </c:pt>
                <c:pt idx="4467">
                  <c:v>4778.5536180213003</c:v>
                </c:pt>
                <c:pt idx="4468">
                  <c:v>4778.7122430540603</c:v>
                </c:pt>
                <c:pt idx="4469">
                  <c:v>4778.8319077808401</c:v>
                </c:pt>
                <c:pt idx="4470">
                  <c:v>4779.5936180204098</c:v>
                </c:pt>
                <c:pt idx="4471">
                  <c:v>4779.7522430540903</c:v>
                </c:pt>
                <c:pt idx="4472">
                  <c:v>4779.8719077799396</c:v>
                </c:pt>
                <c:pt idx="4473">
                  <c:v>4780.7922430541303</c:v>
                </c:pt>
                <c:pt idx="4474">
                  <c:v>4781.5178515538501</c:v>
                </c:pt>
                <c:pt idx="4475">
                  <c:v>4781.5504123768696</c:v>
                </c:pt>
                <c:pt idx="4476">
                  <c:v>4781.8322430541702</c:v>
                </c:pt>
                <c:pt idx="4477">
                  <c:v>4782.8722430542102</c:v>
                </c:pt>
                <c:pt idx="4478">
                  <c:v>4783.9122430542402</c:v>
                </c:pt>
                <c:pt idx="4479">
                  <c:v>4784.0706599345403</c:v>
                </c:pt>
                <c:pt idx="4480">
                  <c:v>4784.9522430542802</c:v>
                </c:pt>
                <c:pt idx="4481">
                  <c:v>4785.8988486891603</c:v>
                </c:pt>
                <c:pt idx="4482">
                  <c:v>4785.9353687861003</c:v>
                </c:pt>
                <c:pt idx="4483">
                  <c:v>4785.9922430543202</c:v>
                </c:pt>
                <c:pt idx="4484">
                  <c:v>4786.2447207721398</c:v>
                </c:pt>
                <c:pt idx="4485">
                  <c:v>4787.0322430543602</c:v>
                </c:pt>
                <c:pt idx="4486">
                  <c:v>4787.4712593904997</c:v>
                </c:pt>
                <c:pt idx="4487">
                  <c:v>4787.7360197631597</c:v>
                </c:pt>
                <c:pt idx="4488">
                  <c:v>4789.3112572319797</c:v>
                </c:pt>
                <c:pt idx="4489">
                  <c:v>4789.7869391040804</c:v>
                </c:pt>
                <c:pt idx="4490">
                  <c:v>4790.8904405850899</c:v>
                </c:pt>
                <c:pt idx="4491">
                  <c:v>4792.6966155841901</c:v>
                </c:pt>
                <c:pt idx="4492">
                  <c:v>4792.8713951529899</c:v>
                </c:pt>
                <c:pt idx="4493">
                  <c:v>4793.0306599400901</c:v>
                </c:pt>
                <c:pt idx="4494">
                  <c:v>4793.28979469975</c:v>
                </c:pt>
                <c:pt idx="4495">
                  <c:v>4793.3144501731704</c:v>
                </c:pt>
                <c:pt idx="4496">
                  <c:v>4793.6127432688299</c:v>
                </c:pt>
                <c:pt idx="4497">
                  <c:v>4793.7578082366299</c:v>
                </c:pt>
                <c:pt idx="4498">
                  <c:v>4794.0122793316796</c:v>
                </c:pt>
                <c:pt idx="4499">
                  <c:v>4794.9845263212901</c:v>
                </c:pt>
                <c:pt idx="4500">
                  <c:v>4796.6375349406098</c:v>
                </c:pt>
                <c:pt idx="4501">
                  <c:v>4797.6255713384598</c:v>
                </c:pt>
                <c:pt idx="4502">
                  <c:v>4798.5544174862998</c:v>
                </c:pt>
                <c:pt idx="4503">
                  <c:v>4798.7238666396497</c:v>
                </c:pt>
                <c:pt idx="4504">
                  <c:v>4799.9095795731901</c:v>
                </c:pt>
                <c:pt idx="4505">
                  <c:v>4799.9220045451002</c:v>
                </c:pt>
                <c:pt idx="4506">
                  <c:v>4800.0427432693496</c:v>
                </c:pt>
                <c:pt idx="4507">
                  <c:v>4800.0801985245198</c:v>
                </c:pt>
                <c:pt idx="4508">
                  <c:v>4801.24702676571</c:v>
                </c:pt>
                <c:pt idx="4509">
                  <c:v>4801.2941959854197</c:v>
                </c:pt>
                <c:pt idx="4510">
                  <c:v>4802.5543156806298</c:v>
                </c:pt>
                <c:pt idx="4511">
                  <c:v>4802.8915443345904</c:v>
                </c:pt>
                <c:pt idx="4512">
                  <c:v>4803.0181357460096</c:v>
                </c:pt>
                <c:pt idx="4513">
                  <c:v>4805.0407943483397</c:v>
                </c:pt>
                <c:pt idx="4514">
                  <c:v>4805.3748387042397</c:v>
                </c:pt>
                <c:pt idx="4515">
                  <c:v>4806.2497647698701</c:v>
                </c:pt>
                <c:pt idx="4516">
                  <c:v>4806.5414072433396</c:v>
                </c:pt>
                <c:pt idx="4517">
                  <c:v>4806.9504930097601</c:v>
                </c:pt>
                <c:pt idx="4518">
                  <c:v>4810.0804228009602</c:v>
                </c:pt>
                <c:pt idx="4519">
                  <c:v>4810.1055293586096</c:v>
                </c:pt>
                <c:pt idx="4520">
                  <c:v>4810.1787630564004</c:v>
                </c:pt>
                <c:pt idx="4521">
                  <c:v>4810.67299984488</c:v>
                </c:pt>
                <c:pt idx="4522">
                  <c:v>4810.8951706923499</c:v>
                </c:pt>
                <c:pt idx="4523">
                  <c:v>4810.9071042453797</c:v>
                </c:pt>
                <c:pt idx="4524">
                  <c:v>4811.2750133420304</c:v>
                </c:pt>
                <c:pt idx="4525">
                  <c:v>4811.2857545713196</c:v>
                </c:pt>
                <c:pt idx="4526">
                  <c:v>4811.3126378785801</c:v>
                </c:pt>
                <c:pt idx="4527">
                  <c:v>4812.3007970210101</c:v>
                </c:pt>
                <c:pt idx="4528">
                  <c:v>4812.8280597551402</c:v>
                </c:pt>
                <c:pt idx="4529">
                  <c:v>4813.4635282177396</c:v>
                </c:pt>
                <c:pt idx="4530">
                  <c:v>4813.46352822054</c:v>
                </c:pt>
                <c:pt idx="4531">
                  <c:v>4813.8930385859503</c:v>
                </c:pt>
                <c:pt idx="4532">
                  <c:v>4814.7793494574698</c:v>
                </c:pt>
                <c:pt idx="4533">
                  <c:v>4815.0830897940295</c:v>
                </c:pt>
                <c:pt idx="4534">
                  <c:v>4815.2005096077901</c:v>
                </c:pt>
                <c:pt idx="4535">
                  <c:v>4815.67883817851</c:v>
                </c:pt>
                <c:pt idx="4536">
                  <c:v>4816.8858230169799</c:v>
                </c:pt>
                <c:pt idx="4537">
                  <c:v>4817.2008492713703</c:v>
                </c:pt>
                <c:pt idx="4538">
                  <c:v>4818.0488086165797</c:v>
                </c:pt>
                <c:pt idx="4539">
                  <c:v>4818.1131193311803</c:v>
                </c:pt>
                <c:pt idx="4540">
                  <c:v>4818.7827432723698</c:v>
                </c:pt>
                <c:pt idx="4541">
                  <c:v>4818.9357131924398</c:v>
                </c:pt>
                <c:pt idx="4542">
                  <c:v>4819.0027432721099</c:v>
                </c:pt>
                <c:pt idx="4543">
                  <c:v>4819.3148386962703</c:v>
                </c:pt>
                <c:pt idx="4544">
                  <c:v>4820.5418908772899</c:v>
                </c:pt>
                <c:pt idx="4545">
                  <c:v>4820.5719756763401</c:v>
                </c:pt>
                <c:pt idx="4546">
                  <c:v>4822.2261020019596</c:v>
                </c:pt>
                <c:pt idx="4547">
                  <c:v>4822.3572700249597</c:v>
                </c:pt>
                <c:pt idx="4548">
                  <c:v>4822.5658119972704</c:v>
                </c:pt>
                <c:pt idx="4549">
                  <c:v>4823.28384382897</c:v>
                </c:pt>
                <c:pt idx="4550">
                  <c:v>4825.0840384559697</c:v>
                </c:pt>
                <c:pt idx="4551">
                  <c:v>4825.48618682287</c:v>
                </c:pt>
                <c:pt idx="4552">
                  <c:v>4826.5155004189501</c:v>
                </c:pt>
                <c:pt idx="4553">
                  <c:v>4827.2650980162398</c:v>
                </c:pt>
                <c:pt idx="4554">
                  <c:v>4829.1761917956101</c:v>
                </c:pt>
                <c:pt idx="4555">
                  <c:v>4829.7162714935803</c:v>
                </c:pt>
                <c:pt idx="4556">
                  <c:v>4830.0427432660899</c:v>
                </c:pt>
                <c:pt idx="4557">
                  <c:v>4830.7486989134904</c:v>
                </c:pt>
                <c:pt idx="4558">
                  <c:v>4831.0607943441701</c:v>
                </c:pt>
                <c:pt idx="4559">
                  <c:v>4831.4573507979503</c:v>
                </c:pt>
                <c:pt idx="4560">
                  <c:v>4832.0980981080702</c:v>
                </c:pt>
                <c:pt idx="4561">
                  <c:v>4833.0181357460096</c:v>
                </c:pt>
                <c:pt idx="4562">
                  <c:v>4834.3375025708201</c:v>
                </c:pt>
                <c:pt idx="4563">
                  <c:v>4834.43004703521</c:v>
                </c:pt>
                <c:pt idx="4564">
                  <c:v>4834.5575349423998</c:v>
                </c:pt>
                <c:pt idx="4565">
                  <c:v>4834.7521705385298</c:v>
                </c:pt>
                <c:pt idx="4566">
                  <c:v>4835.1814232300903</c:v>
                </c:pt>
                <c:pt idx="4567">
                  <c:v>4835.30814768653</c:v>
                </c:pt>
                <c:pt idx="4568">
                  <c:v>4836.0019206758498</c:v>
                </c:pt>
                <c:pt idx="4569">
                  <c:v>4836.2140913875701</c:v>
                </c:pt>
                <c:pt idx="4570">
                  <c:v>4838.0740913879099</c:v>
                </c:pt>
                <c:pt idx="4571">
                  <c:v>4838.9437073171102</c:v>
                </c:pt>
                <c:pt idx="4572">
                  <c:v>4839.4694512160404</c:v>
                </c:pt>
                <c:pt idx="4573">
                  <c:v>4842.4353220206604</c:v>
                </c:pt>
                <c:pt idx="4574">
                  <c:v>4843.5912055298604</c:v>
                </c:pt>
                <c:pt idx="4575">
                  <c:v>4843.7402311754404</c:v>
                </c:pt>
                <c:pt idx="4576">
                  <c:v>4844.0581357432502</c:v>
                </c:pt>
                <c:pt idx="4577">
                  <c:v>4844.2234905792802</c:v>
                </c:pt>
                <c:pt idx="4578">
                  <c:v>4844.5777094457299</c:v>
                </c:pt>
                <c:pt idx="4579">
                  <c:v>4846.71795777231</c:v>
                </c:pt>
                <c:pt idx="4580">
                  <c:v>4847.9779632843502</c:v>
                </c:pt>
                <c:pt idx="4581">
                  <c:v>4849.1050477067402</c:v>
                </c:pt>
                <c:pt idx="4582">
                  <c:v>4849.1140913888803</c:v>
                </c:pt>
                <c:pt idx="4583">
                  <c:v>4851.6153546934902</c:v>
                </c:pt>
                <c:pt idx="4584">
                  <c:v>4851.88576065283</c:v>
                </c:pt>
                <c:pt idx="4585">
                  <c:v>4852.4613951500496</c:v>
                </c:pt>
                <c:pt idx="4586">
                  <c:v>4853.2725536525204</c:v>
                </c:pt>
                <c:pt idx="4587">
                  <c:v>4853.4635282177396</c:v>
                </c:pt>
                <c:pt idx="4588">
                  <c:v>4853.4799541667999</c:v>
                </c:pt>
                <c:pt idx="4589">
                  <c:v>4854.2491220626898</c:v>
                </c:pt>
                <c:pt idx="4590">
                  <c:v>4855.1722385176599</c:v>
                </c:pt>
                <c:pt idx="4591">
                  <c:v>4855.8112569178902</c:v>
                </c:pt>
                <c:pt idx="4592">
                  <c:v>4856.2750757085096</c:v>
                </c:pt>
                <c:pt idx="4593">
                  <c:v>4858.0230169426604</c:v>
                </c:pt>
                <c:pt idx="4594">
                  <c:v>4858.4354740278704</c:v>
                </c:pt>
                <c:pt idx="4595">
                  <c:v>4859.9313951507202</c:v>
                </c:pt>
                <c:pt idx="4596">
                  <c:v>4861.4873507972798</c:v>
                </c:pt>
                <c:pt idx="4597">
                  <c:v>4861.8720749248696</c:v>
                </c:pt>
                <c:pt idx="4598">
                  <c:v>4862.4171462356999</c:v>
                </c:pt>
                <c:pt idx="4599">
                  <c:v>4862.8148051276803</c:v>
                </c:pt>
                <c:pt idx="4600">
                  <c:v>4862.9161544404897</c:v>
                </c:pt>
                <c:pt idx="4601">
                  <c:v>4863.6299333338302</c:v>
                </c:pt>
                <c:pt idx="4602">
                  <c:v>4863.8735282234802</c:v>
                </c:pt>
                <c:pt idx="4603">
                  <c:v>4864.0742755313404</c:v>
                </c:pt>
                <c:pt idx="4604">
                  <c:v>4865.5092417504602</c:v>
                </c:pt>
                <c:pt idx="4605">
                  <c:v>4866.2418882921302</c:v>
                </c:pt>
                <c:pt idx="4606">
                  <c:v>4866.7915469110003</c:v>
                </c:pt>
                <c:pt idx="4607">
                  <c:v>4868.8617162620603</c:v>
                </c:pt>
                <c:pt idx="4608">
                  <c:v>4868.9985294681901</c:v>
                </c:pt>
                <c:pt idx="4609">
                  <c:v>4869.5450280341302</c:v>
                </c:pt>
                <c:pt idx="4610">
                  <c:v>4870.0663914615197</c:v>
                </c:pt>
                <c:pt idx="4611">
                  <c:v>4870.8600470311903</c:v>
                </c:pt>
                <c:pt idx="4612">
                  <c:v>4871.6773507976905</c:v>
                </c:pt>
                <c:pt idx="4613">
                  <c:v>4872.2386989183697</c:v>
                </c:pt>
                <c:pt idx="4614">
                  <c:v>4872.4069890445098</c:v>
                </c:pt>
                <c:pt idx="4615">
                  <c:v>4872.88606963865</c:v>
                </c:pt>
                <c:pt idx="4616">
                  <c:v>4873.0721424687599</c:v>
                </c:pt>
                <c:pt idx="4617">
                  <c:v>4873.4281357489499</c:v>
                </c:pt>
                <c:pt idx="4618">
                  <c:v>4873.9467876292701</c:v>
                </c:pt>
                <c:pt idx="4619">
                  <c:v>4874.0742755364599</c:v>
                </c:pt>
                <c:pt idx="4620">
                  <c:v>4874.6974003780597</c:v>
                </c:pt>
                <c:pt idx="4621">
                  <c:v>4874.90999076142</c:v>
                </c:pt>
                <c:pt idx="4622">
                  <c:v>4876.2387699018</c:v>
                </c:pt>
                <c:pt idx="4623">
                  <c:v>4877.0590517241499</c:v>
                </c:pt>
                <c:pt idx="4624">
                  <c:v>4877.0963492998799</c:v>
                </c:pt>
                <c:pt idx="4625">
                  <c:v>4877.12460481375</c:v>
                </c:pt>
                <c:pt idx="4626">
                  <c:v>4877.9475228404599</c:v>
                </c:pt>
                <c:pt idx="4627">
                  <c:v>4879.29396194126</c:v>
                </c:pt>
                <c:pt idx="4628">
                  <c:v>4879.2988322600704</c:v>
                </c:pt>
                <c:pt idx="4629">
                  <c:v>4880.4052645042502</c:v>
                </c:pt>
                <c:pt idx="4630">
                  <c:v>4880.5924281401003</c:v>
                </c:pt>
                <c:pt idx="4631">
                  <c:v>4883.0721424636404</c:v>
                </c:pt>
                <c:pt idx="4632">
                  <c:v>4883.3915295605502</c:v>
                </c:pt>
                <c:pt idx="4633">
                  <c:v>4885.1936249956398</c:v>
                </c:pt>
                <c:pt idx="4634">
                  <c:v>4886.0632261519704</c:v>
                </c:pt>
                <c:pt idx="4635">
                  <c:v>4886.3111408967497</c:v>
                </c:pt>
                <c:pt idx="4636">
                  <c:v>4886.4910184731698</c:v>
                </c:pt>
                <c:pt idx="4637">
                  <c:v>4886.9017137065503</c:v>
                </c:pt>
                <c:pt idx="4638">
                  <c:v>4888.4513892233299</c:v>
                </c:pt>
                <c:pt idx="4639">
                  <c:v>4889.31483870185</c:v>
                </c:pt>
                <c:pt idx="4640">
                  <c:v>4890.0082701491101</c:v>
                </c:pt>
                <c:pt idx="4641">
                  <c:v>4890.8384791589297</c:v>
                </c:pt>
                <c:pt idx="4642">
                  <c:v>4890.8475228399002</c:v>
                </c:pt>
                <c:pt idx="4643">
                  <c:v>4892.6618063393898</c:v>
                </c:pt>
                <c:pt idx="4644">
                  <c:v>4894.0169341303399</c:v>
                </c:pt>
                <c:pt idx="4645">
                  <c:v>4894.2222768710899</c:v>
                </c:pt>
                <c:pt idx="4646">
                  <c:v>4894.3969244360896</c:v>
                </c:pt>
                <c:pt idx="4647">
                  <c:v>4894.8055739113997</c:v>
                </c:pt>
                <c:pt idx="4648">
                  <c:v>4895.1969596706303</c:v>
                </c:pt>
                <c:pt idx="4649">
                  <c:v>4896.4023145046003</c:v>
                </c:pt>
                <c:pt idx="4650">
                  <c:v>4896.4598598638504</c:v>
                </c:pt>
                <c:pt idx="4651">
                  <c:v>4897.39764984045</c:v>
                </c:pt>
                <c:pt idx="4652">
                  <c:v>4899.7157950168403</c:v>
                </c:pt>
                <c:pt idx="4653">
                  <c:v>4899.9844004064798</c:v>
                </c:pt>
                <c:pt idx="4654">
                  <c:v>4900.4957712720998</c:v>
                </c:pt>
                <c:pt idx="4655">
                  <c:v>4900.7796527901601</c:v>
                </c:pt>
                <c:pt idx="4656">
                  <c:v>4901.6871786080301</c:v>
                </c:pt>
                <c:pt idx="4657">
                  <c:v>4901.7962417344097</c:v>
                </c:pt>
                <c:pt idx="4658">
                  <c:v>4901.8655739147198</c:v>
                </c:pt>
                <c:pt idx="4659">
                  <c:v>4902.1959380423596</c:v>
                </c:pt>
                <c:pt idx="4660">
                  <c:v>4902.1969220321598</c:v>
                </c:pt>
                <c:pt idx="4661">
                  <c:v>4902.4220453705602</c:v>
                </c:pt>
                <c:pt idx="4662">
                  <c:v>4902.9947590660304</c:v>
                </c:pt>
                <c:pt idx="4663">
                  <c:v>4903.7267552623498</c:v>
                </c:pt>
                <c:pt idx="4664">
                  <c:v>4903.7475749943396</c:v>
                </c:pt>
                <c:pt idx="4665">
                  <c:v>4904.1948266066602</c:v>
                </c:pt>
                <c:pt idx="4666">
                  <c:v>4904.6249757856103</c:v>
                </c:pt>
                <c:pt idx="4667">
                  <c:v>4905.6069596745001</c:v>
                </c:pt>
                <c:pt idx="4668">
                  <c:v>4905.6311409789996</c:v>
                </c:pt>
                <c:pt idx="4669">
                  <c:v>4905.8077069790997</c:v>
                </c:pt>
                <c:pt idx="4670">
                  <c:v>4905.8077069874798</c:v>
                </c:pt>
                <c:pt idx="4671">
                  <c:v>4906.1807995978697</c:v>
                </c:pt>
                <c:pt idx="4672">
                  <c:v>4906.4483044110202</c:v>
                </c:pt>
                <c:pt idx="4673">
                  <c:v>4907.6688002382798</c:v>
                </c:pt>
                <c:pt idx="4674">
                  <c:v>4907.9781522243202</c:v>
                </c:pt>
                <c:pt idx="4675">
                  <c:v>4910.4166460856704</c:v>
                </c:pt>
                <c:pt idx="4676">
                  <c:v>4913.23461934644</c:v>
                </c:pt>
                <c:pt idx="4677">
                  <c:v>4914.5828776825201</c:v>
                </c:pt>
                <c:pt idx="4678">
                  <c:v>4915.5715672001197</c:v>
                </c:pt>
                <c:pt idx="4679">
                  <c:v>4915.7457107827004</c:v>
                </c:pt>
                <c:pt idx="4680">
                  <c:v>4918.3709663916297</c:v>
                </c:pt>
                <c:pt idx="4681">
                  <c:v>4918.8291541798899</c:v>
                </c:pt>
                <c:pt idx="4682">
                  <c:v>4920.5872062118697</c:v>
                </c:pt>
                <c:pt idx="4683">
                  <c:v>4921.64301102422</c:v>
                </c:pt>
                <c:pt idx="4684">
                  <c:v>4922.93660690251</c:v>
                </c:pt>
                <c:pt idx="4685">
                  <c:v>4922.9849242139599</c:v>
                </c:pt>
                <c:pt idx="4686">
                  <c:v>4924.0215295604403</c:v>
                </c:pt>
                <c:pt idx="4687">
                  <c:v>4924.8055739155898</c:v>
                </c:pt>
                <c:pt idx="4688">
                  <c:v>4926.4856019914096</c:v>
                </c:pt>
                <c:pt idx="4689">
                  <c:v>4927.5188505607603</c:v>
                </c:pt>
                <c:pt idx="4690">
                  <c:v>4927.5799018628804</c:v>
                </c:pt>
                <c:pt idx="4691">
                  <c:v>4928.8351972345199</c:v>
                </c:pt>
                <c:pt idx="4692">
                  <c:v>4929.3590027894797</c:v>
                </c:pt>
                <c:pt idx="4693">
                  <c:v>4932.3869220307097</c:v>
                </c:pt>
                <c:pt idx="4694">
                  <c:v>4933.0171786062401</c:v>
                </c:pt>
                <c:pt idx="4695">
                  <c:v>4933.38886744715</c:v>
                </c:pt>
                <c:pt idx="4696">
                  <c:v>4935.2631046387796</c:v>
                </c:pt>
                <c:pt idx="4697">
                  <c:v>4935.7503655822902</c:v>
                </c:pt>
                <c:pt idx="4698">
                  <c:v>4936.1303558871105</c:v>
                </c:pt>
                <c:pt idx="4699">
                  <c:v>4937.1473986040801</c:v>
                </c:pt>
                <c:pt idx="4700">
                  <c:v>4939.2522820127197</c:v>
                </c:pt>
                <c:pt idx="4701">
                  <c:v>4940.5161747243201</c:v>
                </c:pt>
                <c:pt idx="4702">
                  <c:v>4940.6065482683398</c:v>
                </c:pt>
                <c:pt idx="4703">
                  <c:v>4940.8475228408297</c:v>
                </c:pt>
                <c:pt idx="4704">
                  <c:v>4941.0764312995598</c:v>
                </c:pt>
                <c:pt idx="4705">
                  <c:v>4941.2798919565903</c:v>
                </c:pt>
                <c:pt idx="4706">
                  <c:v>4941.5861747190302</c:v>
                </c:pt>
                <c:pt idx="4707">
                  <c:v>4942.2292027249896</c:v>
                </c:pt>
                <c:pt idx="4708">
                  <c:v>4945.1969596706303</c:v>
                </c:pt>
                <c:pt idx="4709">
                  <c:v>4945.59546176809</c:v>
                </c:pt>
                <c:pt idx="4710">
                  <c:v>4945.6280225914297</c:v>
                </c:pt>
                <c:pt idx="4711">
                  <c:v>4947.2196182738899</c:v>
                </c:pt>
                <c:pt idx="4712">
                  <c:v>4950.3223309866098</c:v>
                </c:pt>
                <c:pt idx="4713">
                  <c:v>4950.9369220347098</c:v>
                </c:pt>
                <c:pt idx="4714">
                  <c:v>4951.4497029455297</c:v>
                </c:pt>
                <c:pt idx="4715">
                  <c:v>4952.1088881753303</c:v>
                </c:pt>
                <c:pt idx="4716">
                  <c:v>4952.6238720379697</c:v>
                </c:pt>
                <c:pt idx="4717">
                  <c:v>4954.9680507993298</c:v>
                </c:pt>
                <c:pt idx="4718">
                  <c:v>4957.46158441435</c:v>
                </c:pt>
                <c:pt idx="4719">
                  <c:v>4957.69035348342</c:v>
                </c:pt>
                <c:pt idx="4720">
                  <c:v>4958.1482701487803</c:v>
                </c:pt>
                <c:pt idx="4721">
                  <c:v>4959.9764589034003</c:v>
                </c:pt>
                <c:pt idx="4722">
                  <c:v>4960.0129790005703</c:v>
                </c:pt>
                <c:pt idx="4723">
                  <c:v>4961.5488696050597</c:v>
                </c:pt>
                <c:pt idx="4724">
                  <c:v>4961.8136299773996</c:v>
                </c:pt>
                <c:pt idx="4725">
                  <c:v>4962.6320277005398</c:v>
                </c:pt>
                <c:pt idx="4726">
                  <c:v>4962.8014768538997</c:v>
                </c:pt>
                <c:pt idx="4727">
                  <c:v>4963.8645493183203</c:v>
                </c:pt>
                <c:pt idx="4728">
                  <c:v>4963.9871897883704</c:v>
                </c:pt>
                <c:pt idx="4729">
                  <c:v>4964.1578087387597</c:v>
                </c:pt>
                <c:pt idx="4730">
                  <c:v>4965.3246369808903</c:v>
                </c:pt>
                <c:pt idx="4731">
                  <c:v>4966.7742257993596</c:v>
                </c:pt>
                <c:pt idx="4732">
                  <c:v>4966.9490053677</c:v>
                </c:pt>
                <c:pt idx="4733">
                  <c:v>4966.9691545497599</c:v>
                </c:pt>
                <c:pt idx="4734">
                  <c:v>4967.1082701552596</c:v>
                </c:pt>
                <c:pt idx="4735">
                  <c:v>4967.3674049142201</c:v>
                </c:pt>
                <c:pt idx="4736">
                  <c:v>4967.3920603878796</c:v>
                </c:pt>
                <c:pt idx="4737">
                  <c:v>4968.0898895468499</c:v>
                </c:pt>
                <c:pt idx="4738">
                  <c:v>4970.3273749844202</c:v>
                </c:pt>
                <c:pt idx="4739">
                  <c:v>4970.7151451557802</c:v>
                </c:pt>
                <c:pt idx="4740">
                  <c:v>4971.7031815536302</c:v>
                </c:pt>
                <c:pt idx="4741">
                  <c:v>4973.9996147602797</c:v>
                </c:pt>
                <c:pt idx="4742">
                  <c:v>4974.1203534835904</c:v>
                </c:pt>
                <c:pt idx="4743">
                  <c:v>4974.7506100591199</c:v>
                </c:pt>
                <c:pt idx="4744">
                  <c:v>4975.3526235567397</c:v>
                </c:pt>
                <c:pt idx="4745">
                  <c:v>4975.3718062005901</c:v>
                </c:pt>
                <c:pt idx="4746">
                  <c:v>4976.6319258948697</c:v>
                </c:pt>
                <c:pt idx="4747">
                  <c:v>4976.9056699697303</c:v>
                </c:pt>
                <c:pt idx="4748">
                  <c:v>4977.0957459607098</c:v>
                </c:pt>
                <c:pt idx="4749">
                  <c:v>4977.5411384319796</c:v>
                </c:pt>
                <c:pt idx="4750">
                  <c:v>4977.5411384352401</c:v>
                </c:pt>
                <c:pt idx="4751">
                  <c:v>4977.9706488004804</c:v>
                </c:pt>
                <c:pt idx="4752">
                  <c:v>4978.85695967217</c:v>
                </c:pt>
                <c:pt idx="4753">
                  <c:v>4979.11840456351</c:v>
                </c:pt>
                <c:pt idx="4754">
                  <c:v>4979.2781198222601</c:v>
                </c:pt>
                <c:pt idx="4755">
                  <c:v>4979.45244891941</c:v>
                </c:pt>
                <c:pt idx="4756">
                  <c:v>4980.6190174575804</c:v>
                </c:pt>
                <c:pt idx="4757">
                  <c:v>4980.9634332312198</c:v>
                </c:pt>
                <c:pt idx="4758">
                  <c:v>4981.0281032249304</c:v>
                </c:pt>
                <c:pt idx="4759">
                  <c:v>4982.1264188308196</c:v>
                </c:pt>
                <c:pt idx="4760">
                  <c:v>4982.1907295454203</c:v>
                </c:pt>
                <c:pt idx="4761">
                  <c:v>4982.8603534870699</c:v>
                </c:pt>
                <c:pt idx="4762">
                  <c:v>4983.0133234076202</c:v>
                </c:pt>
                <c:pt idx="4763">
                  <c:v>4984.6495858915096</c:v>
                </c:pt>
                <c:pt idx="4764">
                  <c:v>4984.9847144596197</c:v>
                </c:pt>
                <c:pt idx="4765">
                  <c:v>4985.1222988981699</c:v>
                </c:pt>
                <c:pt idx="4766">
                  <c:v>4985.3633647859097</c:v>
                </c:pt>
                <c:pt idx="4767">
                  <c:v>4985.3902480930501</c:v>
                </c:pt>
                <c:pt idx="4768">
                  <c:v>4986.3037122162004</c:v>
                </c:pt>
                <c:pt idx="4769">
                  <c:v>4986.6434222124499</c:v>
                </c:pt>
                <c:pt idx="4770">
                  <c:v>4987.3614540435301</c:v>
                </c:pt>
                <c:pt idx="4771">
                  <c:v>4989.1616486702096</c:v>
                </c:pt>
                <c:pt idx="4772">
                  <c:v>4989.5637970380403</c:v>
                </c:pt>
                <c:pt idx="4773">
                  <c:v>4989.7564483936803</c:v>
                </c:pt>
                <c:pt idx="4774">
                  <c:v>4990.5931106335402</c:v>
                </c:pt>
                <c:pt idx="4775">
                  <c:v>4991.2784594860796</c:v>
                </c:pt>
                <c:pt idx="4776">
                  <c:v>4991.3427082309499</c:v>
                </c:pt>
                <c:pt idx="4777">
                  <c:v>4993.0803534868101</c:v>
                </c:pt>
                <c:pt idx="4778">
                  <c:v>4993.25380200985</c:v>
                </c:pt>
                <c:pt idx="4779">
                  <c:v>4993.3924489105102</c:v>
                </c:pt>
                <c:pt idx="4780">
                  <c:v>4993.7938817082904</c:v>
                </c:pt>
                <c:pt idx="4781">
                  <c:v>4994.12035348056</c:v>
                </c:pt>
                <c:pt idx="4782">
                  <c:v>4994.6195010915399</c:v>
                </c:pt>
                <c:pt idx="4783">
                  <c:v>4994.8263091277304</c:v>
                </c:pt>
                <c:pt idx="4784">
                  <c:v>4995.1384045593404</c:v>
                </c:pt>
                <c:pt idx="4785">
                  <c:v>4996.4348802395098</c:v>
                </c:pt>
                <c:pt idx="4786">
                  <c:v>4997.0957459607098</c:v>
                </c:pt>
                <c:pt idx="4787">
                  <c:v>4997.8028829302602</c:v>
                </c:pt>
                <c:pt idx="4788">
                  <c:v>4998.8297807527697</c:v>
                </c:pt>
                <c:pt idx="4789">
                  <c:v>4999.3857579007699</c:v>
                </c:pt>
                <c:pt idx="4790">
                  <c:v>5000.29170160181</c:v>
                </c:pt>
                <c:pt idx="4791">
                  <c:v>5000.4703911181996</c:v>
                </c:pt>
                <c:pt idx="4792">
                  <c:v>5003.0213175313502</c:v>
                </c:pt>
                <c:pt idx="4793">
                  <c:v>5003.5470614302903</c:v>
                </c:pt>
                <c:pt idx="4794">
                  <c:v>5005.5349610126495</c:v>
                </c:pt>
                <c:pt idx="4795">
                  <c:v>5006.1757083227803</c:v>
                </c:pt>
                <c:pt idx="4796">
                  <c:v>5008.3011007938703</c:v>
                </c:pt>
                <c:pt idx="4797">
                  <c:v>5008.41511278506</c:v>
                </c:pt>
                <c:pt idx="4798">
                  <c:v>5008.5076572503804</c:v>
                </c:pt>
                <c:pt idx="4799">
                  <c:v>5008.6351451575702</c:v>
                </c:pt>
                <c:pt idx="4800">
                  <c:v>5010.0795308910301</c:v>
                </c:pt>
                <c:pt idx="4801">
                  <c:v>5012.1517016021498</c:v>
                </c:pt>
                <c:pt idx="4802">
                  <c:v>5013.1826579212202</c:v>
                </c:pt>
                <c:pt idx="4803">
                  <c:v>5013.1917016040497</c:v>
                </c:pt>
                <c:pt idx="4804">
                  <c:v>5016.5129322351404</c:v>
                </c:pt>
                <c:pt idx="4805">
                  <c:v>5016.5390053642896</c:v>
                </c:pt>
                <c:pt idx="4806">
                  <c:v>5017.5411384319796</c:v>
                </c:pt>
                <c:pt idx="4807">
                  <c:v>5017.6688157450399</c:v>
                </c:pt>
                <c:pt idx="4808">
                  <c:v>5017.8178413901396</c:v>
                </c:pt>
                <c:pt idx="4809">
                  <c:v>5018.1357459574901</c:v>
                </c:pt>
                <c:pt idx="4810">
                  <c:v>5018.6553196609002</c:v>
                </c:pt>
                <c:pt idx="4811">
                  <c:v>5020.3526859227504</c:v>
                </c:pt>
                <c:pt idx="4812">
                  <c:v>5020.7955679874804</c:v>
                </c:pt>
                <c:pt idx="4813">
                  <c:v>5022.0555734988302</c:v>
                </c:pt>
                <c:pt idx="4814">
                  <c:v>5022.1006271578299</c:v>
                </c:pt>
                <c:pt idx="4815">
                  <c:v>5022.5130842423496</c:v>
                </c:pt>
                <c:pt idx="4816">
                  <c:v>5024.0087537830696</c:v>
                </c:pt>
                <c:pt idx="4817">
                  <c:v>5024.0090053658896</c:v>
                </c:pt>
                <c:pt idx="4818">
                  <c:v>5025.6929649077301</c:v>
                </c:pt>
                <c:pt idx="4819">
                  <c:v>5025.9633708675301</c:v>
                </c:pt>
                <c:pt idx="4820">
                  <c:v>5026.8924153428497</c:v>
                </c:pt>
                <c:pt idx="4821">
                  <c:v>5027.3501638676898</c:v>
                </c:pt>
                <c:pt idx="4822">
                  <c:v>5027.5575643813499</c:v>
                </c:pt>
                <c:pt idx="4823">
                  <c:v>5027.7075435484203</c:v>
                </c:pt>
                <c:pt idx="4824">
                  <c:v>5027.9511384386497</c:v>
                </c:pt>
                <c:pt idx="4825">
                  <c:v>5028.1518857460396</c:v>
                </c:pt>
                <c:pt idx="4826">
                  <c:v>5028.3267322778702</c:v>
                </c:pt>
                <c:pt idx="4827">
                  <c:v>5029.24984873225</c:v>
                </c:pt>
                <c:pt idx="4828">
                  <c:v>5029.5868519647001</c:v>
                </c:pt>
                <c:pt idx="4829">
                  <c:v>5029.8888671323602</c:v>
                </c:pt>
                <c:pt idx="4830">
                  <c:v>5034.92421370185</c:v>
                </c:pt>
                <c:pt idx="4831">
                  <c:v>5034.9376572463598</c:v>
                </c:pt>
                <c:pt idx="4832">
                  <c:v>5035.5649610119799</c:v>
                </c:pt>
                <c:pt idx="4833">
                  <c:v>5035.9496851395797</c:v>
                </c:pt>
                <c:pt idx="4834">
                  <c:v>5036.31630913354</c:v>
                </c:pt>
                <c:pt idx="4835">
                  <c:v>5036.4845992589799</c:v>
                </c:pt>
                <c:pt idx="4836">
                  <c:v>5036.4849986499103</c:v>
                </c:pt>
                <c:pt idx="4837">
                  <c:v>5036.4947564508702</c:v>
                </c:pt>
                <c:pt idx="4838">
                  <c:v>5036.99376465566</c:v>
                </c:pt>
                <c:pt idx="4839">
                  <c:v>5037.5057459641203</c:v>
                </c:pt>
                <c:pt idx="4840">
                  <c:v>5038.0243978444396</c:v>
                </c:pt>
                <c:pt idx="4841">
                  <c:v>5038.6415347019201</c:v>
                </c:pt>
                <c:pt idx="4842">
                  <c:v>5038.7750105922996</c:v>
                </c:pt>
                <c:pt idx="4843">
                  <c:v>5039.9578813789403</c:v>
                </c:pt>
                <c:pt idx="4844">
                  <c:v>5040.3194985072996</c:v>
                </c:pt>
                <c:pt idx="4845">
                  <c:v>5040.8691571261697</c:v>
                </c:pt>
                <c:pt idx="4846">
                  <c:v>5042.9393264763003</c:v>
                </c:pt>
                <c:pt idx="4847">
                  <c:v>5043.0761396829002</c:v>
                </c:pt>
                <c:pt idx="4848">
                  <c:v>5043.3764424752399</c:v>
                </c:pt>
                <c:pt idx="4849">
                  <c:v>5043.6226382488303</c:v>
                </c:pt>
                <c:pt idx="4850">
                  <c:v>5044.1440016757697</c:v>
                </c:pt>
                <c:pt idx="4851">
                  <c:v>5044.2703911198696</c:v>
                </c:pt>
                <c:pt idx="4852">
                  <c:v>5044.4828747194197</c:v>
                </c:pt>
                <c:pt idx="4853">
                  <c:v>5044.6700383546404</c:v>
                </c:pt>
                <c:pt idx="4854">
                  <c:v>5045.2807171596196</c:v>
                </c:pt>
                <c:pt idx="4855">
                  <c:v>5045.7549610123897</c:v>
                </c:pt>
                <c:pt idx="4856">
                  <c:v>5046.96367985289</c:v>
                </c:pt>
                <c:pt idx="4857">
                  <c:v>5047.1497526839303</c:v>
                </c:pt>
                <c:pt idx="4858">
                  <c:v>5048.1518857516303</c:v>
                </c:pt>
                <c:pt idx="4859">
                  <c:v>5048.9876009766003</c:v>
                </c:pt>
                <c:pt idx="4860">
                  <c:v>5049.2712352108201</c:v>
                </c:pt>
                <c:pt idx="4861">
                  <c:v>5049.49365052953</c:v>
                </c:pt>
                <c:pt idx="4862">
                  <c:v>5050.3163801163601</c:v>
                </c:pt>
                <c:pt idx="4863">
                  <c:v>5050.5686286874097</c:v>
                </c:pt>
                <c:pt idx="4864">
                  <c:v>5051.1366619393202</c:v>
                </c:pt>
                <c:pt idx="4865">
                  <c:v>5051.1739595141198</c:v>
                </c:pt>
                <c:pt idx="4866">
                  <c:v>5051.2022150289204</c:v>
                </c:pt>
                <c:pt idx="4867">
                  <c:v>5052.0251330546998</c:v>
                </c:pt>
                <c:pt idx="4868">
                  <c:v>5053.3715721555</c:v>
                </c:pt>
                <c:pt idx="4869">
                  <c:v>5056.9303911235102</c:v>
                </c:pt>
                <c:pt idx="4870">
                  <c:v>5057.1497526783496</c:v>
                </c:pt>
                <c:pt idx="4871">
                  <c:v>5057.4691397752604</c:v>
                </c:pt>
                <c:pt idx="4872">
                  <c:v>5058.0445723477696</c:v>
                </c:pt>
                <c:pt idx="4873">
                  <c:v>5058.29988708579</c:v>
                </c:pt>
                <c:pt idx="4874">
                  <c:v>5059.7419386142801</c:v>
                </c:pt>
                <c:pt idx="4875">
                  <c:v>5060.3887511119201</c:v>
                </c:pt>
                <c:pt idx="4876">
                  <c:v>5060.5374700780903</c:v>
                </c:pt>
                <c:pt idx="4877">
                  <c:v>5060.9793239217197</c:v>
                </c:pt>
                <c:pt idx="4878">
                  <c:v>5062.5289994385003</c:v>
                </c:pt>
                <c:pt idx="4879">
                  <c:v>5062.5809542937204</c:v>
                </c:pt>
                <c:pt idx="4880">
                  <c:v>5063.7934052313203</c:v>
                </c:pt>
                <c:pt idx="4881">
                  <c:v>5064.08588036336</c:v>
                </c:pt>
                <c:pt idx="4882">
                  <c:v>5064.5733814863397</c:v>
                </c:pt>
                <c:pt idx="4883">
                  <c:v>5064.9160893733997</c:v>
                </c:pt>
                <c:pt idx="4884">
                  <c:v>5064.9251330550696</c:v>
                </c:pt>
                <c:pt idx="4885">
                  <c:v>5065.8738519488797</c:v>
                </c:pt>
                <c:pt idx="4886">
                  <c:v>5066.7394165545702</c:v>
                </c:pt>
                <c:pt idx="4887">
                  <c:v>5066.9303911235102</c:v>
                </c:pt>
                <c:pt idx="4888">
                  <c:v>5068.09454434504</c:v>
                </c:pt>
                <c:pt idx="4889">
                  <c:v>5068.47453465126</c:v>
                </c:pt>
                <c:pt idx="4890">
                  <c:v>5068.8831841256397</c:v>
                </c:pt>
                <c:pt idx="4891">
                  <c:v>5069.2745698848703</c:v>
                </c:pt>
                <c:pt idx="4892">
                  <c:v>5070.4799247188403</c:v>
                </c:pt>
                <c:pt idx="4893">
                  <c:v>5071.4752600546899</c:v>
                </c:pt>
                <c:pt idx="4894">
                  <c:v>5074.0620106207198</c:v>
                </c:pt>
                <c:pt idx="4895">
                  <c:v>5074.8572630046401</c:v>
                </c:pt>
                <c:pt idx="4896">
                  <c:v>5075.76478882227</c:v>
                </c:pt>
                <c:pt idx="4897">
                  <c:v>5075.9431841298901</c:v>
                </c:pt>
                <c:pt idx="4898">
                  <c:v>5076.2745322473302</c:v>
                </c:pt>
                <c:pt idx="4899">
                  <c:v>5076.4996555850303</c:v>
                </c:pt>
                <c:pt idx="4900">
                  <c:v>5076.9303911235102</c:v>
                </c:pt>
                <c:pt idx="4901">
                  <c:v>5076.9303911253801</c:v>
                </c:pt>
                <c:pt idx="4902">
                  <c:v>5077.0723692807296</c:v>
                </c:pt>
                <c:pt idx="4903">
                  <c:v>5077.3403911236601</c:v>
                </c:pt>
                <c:pt idx="4904">
                  <c:v>5077.4664776623204</c:v>
                </c:pt>
                <c:pt idx="4905">
                  <c:v>5077.8043654765897</c:v>
                </c:pt>
                <c:pt idx="4906">
                  <c:v>5077.8251852085796</c:v>
                </c:pt>
                <c:pt idx="4907">
                  <c:v>5078.2724368218296</c:v>
                </c:pt>
                <c:pt idx="4908">
                  <c:v>5079.6845698896796</c:v>
                </c:pt>
                <c:pt idx="4909">
                  <c:v>5079.70875119417</c:v>
                </c:pt>
                <c:pt idx="4910">
                  <c:v>5079.8853171933397</c:v>
                </c:pt>
                <c:pt idx="4911">
                  <c:v>5079.8853172026502</c:v>
                </c:pt>
                <c:pt idx="4912">
                  <c:v>5080.2584098130401</c:v>
                </c:pt>
                <c:pt idx="4913">
                  <c:v>5080.5259146261897</c:v>
                </c:pt>
                <c:pt idx="4914">
                  <c:v>5081.7464104527598</c:v>
                </c:pt>
                <c:pt idx="4915">
                  <c:v>5082.0557624388002</c:v>
                </c:pt>
                <c:pt idx="4916">
                  <c:v>5082.2496499400504</c:v>
                </c:pt>
                <c:pt idx="4917">
                  <c:v>5084.4942562999204</c:v>
                </c:pt>
                <c:pt idx="4918">
                  <c:v>5087.31222956068</c:v>
                </c:pt>
                <c:pt idx="4919">
                  <c:v>5088.6604878976896</c:v>
                </c:pt>
                <c:pt idx="4920">
                  <c:v>5089.6491774152901</c:v>
                </c:pt>
                <c:pt idx="4921">
                  <c:v>5089.8233209978698</c:v>
                </c:pt>
                <c:pt idx="4922">
                  <c:v>5092.4485766068101</c:v>
                </c:pt>
                <c:pt idx="4923">
                  <c:v>5094.6648164261096</c:v>
                </c:pt>
                <c:pt idx="4924">
                  <c:v>5095.3145698942199</c:v>
                </c:pt>
                <c:pt idx="4925">
                  <c:v>5095.7206212393903</c:v>
                </c:pt>
                <c:pt idx="4926">
                  <c:v>5097.0142171170401</c:v>
                </c:pt>
                <c:pt idx="4927">
                  <c:v>5098.0991397751404</c:v>
                </c:pt>
                <c:pt idx="4928">
                  <c:v>5098.8831841302999</c:v>
                </c:pt>
                <c:pt idx="4929">
                  <c:v>5101.5964607754704</c:v>
                </c:pt>
                <c:pt idx="4930">
                  <c:v>5101.6575120780599</c:v>
                </c:pt>
                <c:pt idx="4931">
                  <c:v>5102.9128074487598</c:v>
                </c:pt>
                <c:pt idx="4932">
                  <c:v>5103.4366130046501</c:v>
                </c:pt>
                <c:pt idx="4933">
                  <c:v>5106.4645322449496</c:v>
                </c:pt>
                <c:pt idx="4934">
                  <c:v>5107.0947888204801</c:v>
                </c:pt>
                <c:pt idx="4935">
                  <c:v>5109.8279757970004</c:v>
                </c:pt>
                <c:pt idx="4936">
                  <c:v>5110.2079661022799</c:v>
                </c:pt>
                <c:pt idx="4937">
                  <c:v>5114.5937849390302</c:v>
                </c:pt>
                <c:pt idx="4938">
                  <c:v>5114.6841584829299</c:v>
                </c:pt>
                <c:pt idx="4939">
                  <c:v>5114.9251330550696</c:v>
                </c:pt>
                <c:pt idx="4940">
                  <c:v>5115.1540415137997</c:v>
                </c:pt>
                <c:pt idx="4941">
                  <c:v>5115.3575021717697</c:v>
                </c:pt>
                <c:pt idx="4942">
                  <c:v>5115.6637849341996</c:v>
                </c:pt>
                <c:pt idx="4943">
                  <c:v>5116.3068129392304</c:v>
                </c:pt>
                <c:pt idx="4944">
                  <c:v>5119.2745698848703</c:v>
                </c:pt>
                <c:pt idx="4945">
                  <c:v>5119.7056328059898</c:v>
                </c:pt>
                <c:pt idx="4946">
                  <c:v>5121.2972284890702</c:v>
                </c:pt>
                <c:pt idx="4947">
                  <c:v>5125.01453224942</c:v>
                </c:pt>
                <c:pt idx="4948">
                  <c:v>5125.5273131602398</c:v>
                </c:pt>
                <c:pt idx="4949">
                  <c:v>5125.6264798196098</c:v>
                </c:pt>
                <c:pt idx="4950">
                  <c:v>5126.1864983905098</c:v>
                </c:pt>
                <c:pt idx="4951">
                  <c:v>5126.7014822522096</c:v>
                </c:pt>
                <c:pt idx="4952">
                  <c:v>5129.0456610135698</c:v>
                </c:pt>
                <c:pt idx="4953">
                  <c:v>5132.2258803630202</c:v>
                </c:pt>
                <c:pt idx="4954">
                  <c:v>5134.0540691176402</c:v>
                </c:pt>
                <c:pt idx="4955">
                  <c:v>5134.0905892150404</c:v>
                </c:pt>
                <c:pt idx="4956">
                  <c:v>5134.7927553709596</c:v>
                </c:pt>
                <c:pt idx="4957">
                  <c:v>5135.8912401916396</c:v>
                </c:pt>
                <c:pt idx="4958">
                  <c:v>5137.9421595325603</c:v>
                </c:pt>
                <c:pt idx="4959">
                  <c:v>5138.2354189529997</c:v>
                </c:pt>
                <c:pt idx="4960">
                  <c:v>5139.4022471960598</c:v>
                </c:pt>
                <c:pt idx="4961">
                  <c:v>5140.8518360145299</c:v>
                </c:pt>
                <c:pt idx="4962">
                  <c:v>5141.0266155824002</c:v>
                </c:pt>
                <c:pt idx="4963">
                  <c:v>5141.0467647649302</c:v>
                </c:pt>
                <c:pt idx="4964">
                  <c:v>5141.1858803704299</c:v>
                </c:pt>
                <c:pt idx="4965">
                  <c:v>5141.4450151287001</c:v>
                </c:pt>
                <c:pt idx="4966">
                  <c:v>5141.4696706025798</c:v>
                </c:pt>
                <c:pt idx="4967">
                  <c:v>5142.1674997620203</c:v>
                </c:pt>
                <c:pt idx="4968">
                  <c:v>5143.1960147786804</c:v>
                </c:pt>
                <c:pt idx="4969">
                  <c:v>5143.5300591345804</c:v>
                </c:pt>
                <c:pt idx="4970">
                  <c:v>5144.4049851989703</c:v>
                </c:pt>
                <c:pt idx="4971">
                  <c:v>5145.7807917687996</c:v>
                </c:pt>
                <c:pt idx="4972">
                  <c:v>5148.07722497545</c:v>
                </c:pt>
                <c:pt idx="4973">
                  <c:v>5148.1979636978303</c:v>
                </c:pt>
                <c:pt idx="4974">
                  <c:v>5148.7238225736601</c:v>
                </c:pt>
                <c:pt idx="4975">
                  <c:v>5148.8282202733599</c:v>
                </c:pt>
                <c:pt idx="4976">
                  <c:v>5149.1999091133403</c:v>
                </c:pt>
                <c:pt idx="4977">
                  <c:v>5149.4302337714398</c:v>
                </c:pt>
                <c:pt idx="4978">
                  <c:v>5149.4494164157604</c:v>
                </c:pt>
                <c:pt idx="4979">
                  <c:v>5149.4678583075201</c:v>
                </c:pt>
                <c:pt idx="4980">
                  <c:v>5150.7095361091197</c:v>
                </c:pt>
                <c:pt idx="4981">
                  <c:v>5150.9832801843204</c:v>
                </c:pt>
                <c:pt idx="4982">
                  <c:v>5151.1733561754199</c:v>
                </c:pt>
                <c:pt idx="4983">
                  <c:v>5152.0482590150204</c:v>
                </c:pt>
                <c:pt idx="4984">
                  <c:v>5153.3557300367302</c:v>
                </c:pt>
                <c:pt idx="4985">
                  <c:v>5154.6966276718304</c:v>
                </c:pt>
                <c:pt idx="4986">
                  <c:v>5155.0410434454598</c:v>
                </c:pt>
                <c:pt idx="4987">
                  <c:v>5155.1057134400999</c:v>
                </c:pt>
                <c:pt idx="4988">
                  <c:v>5155.3645861875202</c:v>
                </c:pt>
                <c:pt idx="4989">
                  <c:v>5156.2040290450605</c:v>
                </c:pt>
                <c:pt idx="4990">
                  <c:v>5156.9379637017801</c:v>
                </c:pt>
                <c:pt idx="4991">
                  <c:v>5157.0909336227896</c:v>
                </c:pt>
                <c:pt idx="4992">
                  <c:v>5157.4700591247502</c:v>
                </c:pt>
                <c:pt idx="4993">
                  <c:v>5158.7271961066799</c:v>
                </c:pt>
                <c:pt idx="4994">
                  <c:v>5159.0623246738596</c:v>
                </c:pt>
                <c:pt idx="4995">
                  <c:v>5159.3406478418001</c:v>
                </c:pt>
                <c:pt idx="4996">
                  <c:v>5159.4409750004997</c:v>
                </c:pt>
                <c:pt idx="4997">
                  <c:v>5160.5124904540498</c:v>
                </c:pt>
                <c:pt idx="4998">
                  <c:v>5160.7438225764699</c:v>
                </c:pt>
                <c:pt idx="4999">
                  <c:v>5161.3438225770296</c:v>
                </c:pt>
                <c:pt idx="5000">
                  <c:v>5161.4390642580902</c:v>
                </c:pt>
                <c:pt idx="5001">
                  <c:v>5161.5638225767698</c:v>
                </c:pt>
                <c:pt idx="5002">
                  <c:v>5161.6249315761897</c:v>
                </c:pt>
                <c:pt idx="5003">
                  <c:v>5161.7838225765099</c:v>
                </c:pt>
                <c:pt idx="5004">
                  <c:v>5162.3838225770696</c:v>
                </c:pt>
                <c:pt idx="5005">
                  <c:v>5162.6038225768098</c:v>
                </c:pt>
                <c:pt idx="5006">
                  <c:v>5163.2392588844496</c:v>
                </c:pt>
                <c:pt idx="5007">
                  <c:v>5163.4238225771096</c:v>
                </c:pt>
                <c:pt idx="5008">
                  <c:v>5163.6414072532198</c:v>
                </c:pt>
                <c:pt idx="5009">
                  <c:v>5163.6438225768497</c:v>
                </c:pt>
                <c:pt idx="5010">
                  <c:v>5163.8340586088598</c:v>
                </c:pt>
                <c:pt idx="5011">
                  <c:v>5163.8638225765899</c:v>
                </c:pt>
                <c:pt idx="5012">
                  <c:v>5164.6707208481303</c:v>
                </c:pt>
                <c:pt idx="5013">
                  <c:v>5164.6838225768797</c:v>
                </c:pt>
                <c:pt idx="5014">
                  <c:v>5164.9038225766199</c:v>
                </c:pt>
                <c:pt idx="5015">
                  <c:v>5165.1368775959099</c:v>
                </c:pt>
                <c:pt idx="5016">
                  <c:v>5165.3560697007897</c:v>
                </c:pt>
                <c:pt idx="5017">
                  <c:v>5165.5038225771796</c:v>
                </c:pt>
                <c:pt idx="5018">
                  <c:v>5165.7238225769197</c:v>
                </c:pt>
                <c:pt idx="5019">
                  <c:v>5166.5438225772205</c:v>
                </c:pt>
                <c:pt idx="5020">
                  <c:v>5166.9838225766998</c:v>
                </c:pt>
                <c:pt idx="5021">
                  <c:v>5167.1579637015202</c:v>
                </c:pt>
                <c:pt idx="5022">
                  <c:v>5167.3314122240899</c:v>
                </c:pt>
                <c:pt idx="5023">
                  <c:v>5167.5838225772604</c:v>
                </c:pt>
                <c:pt idx="5024">
                  <c:v>5167.8714919229897</c:v>
                </c:pt>
                <c:pt idx="5025">
                  <c:v>5167.9228332401199</c:v>
                </c:pt>
                <c:pt idx="5026">
                  <c:v>5168.19796369504</c:v>
                </c:pt>
                <c:pt idx="5027">
                  <c:v>5168.6971113057798</c:v>
                </c:pt>
                <c:pt idx="5028">
                  <c:v>5168.9039193419703</c:v>
                </c:pt>
                <c:pt idx="5029">
                  <c:v>5169.0460925195302</c:v>
                </c:pt>
                <c:pt idx="5030">
                  <c:v>5169.2160147745099</c:v>
                </c:pt>
                <c:pt idx="5031">
                  <c:v>5170.0860925186398</c:v>
                </c:pt>
                <c:pt idx="5032">
                  <c:v>5170.2533185374896</c:v>
                </c:pt>
                <c:pt idx="5033">
                  <c:v>5171.1733561754199</c:v>
                </c:pt>
                <c:pt idx="5034">
                  <c:v>5172.5326635790898</c:v>
                </c:pt>
                <c:pt idx="5035">
                  <c:v>5172.7127553727396</c:v>
                </c:pt>
                <c:pt idx="5036">
                  <c:v>5172.9073909670096</c:v>
                </c:pt>
                <c:pt idx="5037">
                  <c:v>5173.4633681150099</c:v>
                </c:pt>
                <c:pt idx="5038">
                  <c:v>5174.36931181605</c:v>
                </c:pt>
                <c:pt idx="5039">
                  <c:v>5174.6864601179204</c:v>
                </c:pt>
                <c:pt idx="5040">
                  <c:v>5175.4194992324301</c:v>
                </c:pt>
                <c:pt idx="5041">
                  <c:v>5176.4645227487199</c:v>
                </c:pt>
                <c:pt idx="5042">
                  <c:v>5177.25957376929</c:v>
                </c:pt>
                <c:pt idx="5043">
                  <c:v>5177.5045227487499</c:v>
                </c:pt>
                <c:pt idx="5044">
                  <c:v>5177.6246716445303</c:v>
                </c:pt>
                <c:pt idx="5045">
                  <c:v>5177.8796864161204</c:v>
                </c:pt>
                <c:pt idx="5046">
                  <c:v>5178.5445227487899</c:v>
                </c:pt>
                <c:pt idx="5047">
                  <c:v>5179.5845227488298</c:v>
                </c:pt>
                <c:pt idx="5048">
                  <c:v>5179.6125712273597</c:v>
                </c:pt>
                <c:pt idx="5049">
                  <c:v>5180.5905424496104</c:v>
                </c:pt>
                <c:pt idx="5050">
                  <c:v>5180.6245227488598</c:v>
                </c:pt>
                <c:pt idx="5051">
                  <c:v>5181.2067166952102</c:v>
                </c:pt>
                <c:pt idx="5052">
                  <c:v>5181.6093484051498</c:v>
                </c:pt>
                <c:pt idx="5053">
                  <c:v>5181.6645227488998</c:v>
                </c:pt>
                <c:pt idx="5054">
                  <c:v>5181.6845227489202</c:v>
                </c:pt>
                <c:pt idx="5055">
                  <c:v>5181.7045227489398</c:v>
                </c:pt>
                <c:pt idx="5056">
                  <c:v>5181.7245227489602</c:v>
                </c:pt>
                <c:pt idx="5057">
                  <c:v>5181.7445227489798</c:v>
                </c:pt>
                <c:pt idx="5058">
                  <c:v>5181.7645227489902</c:v>
                </c:pt>
                <c:pt idx="5059">
                  <c:v>5181.7845227490097</c:v>
                </c:pt>
                <c:pt idx="5060">
                  <c:v>5182.0820431169104</c:v>
                </c:pt>
                <c:pt idx="5061">
                  <c:v>5182.1178669324099</c:v>
                </c:pt>
                <c:pt idx="5062">
                  <c:v>5182.4927229993</c:v>
                </c:pt>
                <c:pt idx="5063">
                  <c:v>5182.5852674655598</c:v>
                </c:pt>
                <c:pt idx="5064">
                  <c:v>5182.7329298760696</c:v>
                </c:pt>
                <c:pt idx="5065">
                  <c:v>5184.1571411061996</c:v>
                </c:pt>
                <c:pt idx="5066">
                  <c:v>5184.8731782026498</c:v>
                </c:pt>
                <c:pt idx="5067">
                  <c:v>5186.2293118163898</c:v>
                </c:pt>
                <c:pt idx="5068">
                  <c:v>5187.2602681356902</c:v>
                </c:pt>
                <c:pt idx="5069">
                  <c:v>5187.2693118192201</c:v>
                </c:pt>
                <c:pt idx="5070">
                  <c:v>5190.6166155785304</c:v>
                </c:pt>
                <c:pt idx="5071">
                  <c:v>5191.0910415225599</c:v>
                </c:pt>
                <c:pt idx="5072">
                  <c:v>5191.1110415225803</c:v>
                </c:pt>
                <c:pt idx="5073">
                  <c:v>5191.1310415225998</c:v>
                </c:pt>
                <c:pt idx="5074">
                  <c:v>5191.6187486462204</c:v>
                </c:pt>
                <c:pt idx="5075">
                  <c:v>5191.63517459589</c:v>
                </c:pt>
                <c:pt idx="5076">
                  <c:v>5191.7464259602102</c:v>
                </c:pt>
                <c:pt idx="5077">
                  <c:v>5191.8954516048498</c:v>
                </c:pt>
                <c:pt idx="5078">
                  <c:v>5192.1710415226398</c:v>
                </c:pt>
                <c:pt idx="5079">
                  <c:v>5192.1910415226503</c:v>
                </c:pt>
                <c:pt idx="5080">
                  <c:v>5192.2133561717301</c:v>
                </c:pt>
                <c:pt idx="5081">
                  <c:v>5192.2494887933099</c:v>
                </c:pt>
                <c:pt idx="5082">
                  <c:v>5192.29867138806</c:v>
                </c:pt>
                <c:pt idx="5083">
                  <c:v>5192.4043424930396</c:v>
                </c:pt>
                <c:pt idx="5084">
                  <c:v>5193.2310415226902</c:v>
                </c:pt>
                <c:pt idx="5085">
                  <c:v>5193.2510415227098</c:v>
                </c:pt>
                <c:pt idx="5086">
                  <c:v>5193.2894887924103</c:v>
                </c:pt>
                <c:pt idx="5087">
                  <c:v>5193.9664773468303</c:v>
                </c:pt>
                <c:pt idx="5088">
                  <c:v>5194.0909737236798</c:v>
                </c:pt>
                <c:pt idx="5089">
                  <c:v>5194.2910415227498</c:v>
                </c:pt>
                <c:pt idx="5090">
                  <c:v>5194.3294887915199</c:v>
                </c:pt>
                <c:pt idx="5091">
                  <c:v>5194.4302961369904</c:v>
                </c:pt>
                <c:pt idx="5092">
                  <c:v>5195.1309737227803</c:v>
                </c:pt>
                <c:pt idx="5093">
                  <c:v>5195.3310415227897</c:v>
                </c:pt>
                <c:pt idx="5094">
                  <c:v>5195.3694887906304</c:v>
                </c:pt>
                <c:pt idx="5095">
                  <c:v>5195.4931745957501</c:v>
                </c:pt>
                <c:pt idx="5096">
                  <c:v>5196.1331837133002</c:v>
                </c:pt>
                <c:pt idx="5097">
                  <c:v>5196.1709737218898</c:v>
                </c:pt>
                <c:pt idx="5098">
                  <c:v>5196.1782373730002</c:v>
                </c:pt>
                <c:pt idx="5099">
                  <c:v>5196.3710415228197</c:v>
                </c:pt>
                <c:pt idx="5100">
                  <c:v>5196.4094887897299</c:v>
                </c:pt>
                <c:pt idx="5101">
                  <c:v>5196.5906944568196</c:v>
                </c:pt>
                <c:pt idx="5102">
                  <c:v>5197.2109737209903</c:v>
                </c:pt>
                <c:pt idx="5103">
                  <c:v>5197.4110415228597</c:v>
                </c:pt>
                <c:pt idx="5104">
                  <c:v>5197.4494887888404</c:v>
                </c:pt>
                <c:pt idx="5105">
                  <c:v>5197.70823777653</c:v>
                </c:pt>
                <c:pt idx="5106">
                  <c:v>5198.08661558106</c:v>
                </c:pt>
                <c:pt idx="5107">
                  <c:v>5198.7482377756296</c:v>
                </c:pt>
                <c:pt idx="5108">
                  <c:v>5199.4933962225896</c:v>
                </c:pt>
                <c:pt idx="5109">
                  <c:v>5199.7705751219701</c:v>
                </c:pt>
                <c:pt idx="5110">
                  <c:v>5199.7882377747401</c:v>
                </c:pt>
                <c:pt idx="5111">
                  <c:v>5200.0409810822403</c:v>
                </c:pt>
                <c:pt idx="5112">
                  <c:v>5200.5333962216901</c:v>
                </c:pt>
                <c:pt idx="5113">
                  <c:v>5200.8282377738497</c:v>
                </c:pt>
                <c:pt idx="5114">
                  <c:v>5200.9700255580201</c:v>
                </c:pt>
                <c:pt idx="5115">
                  <c:v>5201.4277740828602</c:v>
                </c:pt>
                <c:pt idx="5116">
                  <c:v>5201.5733962207996</c:v>
                </c:pt>
                <c:pt idx="5117">
                  <c:v>5201.8682377729501</c:v>
                </c:pt>
                <c:pt idx="5118">
                  <c:v>5201.9733405634697</c:v>
                </c:pt>
                <c:pt idx="5119">
                  <c:v>5202.02874865382</c:v>
                </c:pt>
                <c:pt idx="5120">
                  <c:v>5202.2294959607498</c:v>
                </c:pt>
                <c:pt idx="5121">
                  <c:v>5202.6133962199001</c:v>
                </c:pt>
                <c:pt idx="5122">
                  <c:v>5202.9082377720597</c:v>
                </c:pt>
                <c:pt idx="5123">
                  <c:v>5203.3274589468401</c:v>
                </c:pt>
                <c:pt idx="5124">
                  <c:v>5203.6533962190097</c:v>
                </c:pt>
                <c:pt idx="5125">
                  <c:v>5203.6644621789401</c:v>
                </c:pt>
                <c:pt idx="5126">
                  <c:v>5203.9482377711602</c:v>
                </c:pt>
                <c:pt idx="5127">
                  <c:v>5204.6933962181201</c:v>
                </c:pt>
                <c:pt idx="5128">
                  <c:v>5204.9882377702697</c:v>
                </c:pt>
                <c:pt idx="5129">
                  <c:v>5205.7333962172197</c:v>
                </c:pt>
                <c:pt idx="5130">
                  <c:v>5206.0282377693802</c:v>
                </c:pt>
                <c:pt idx="5131">
                  <c:v>5206.7733962163302</c:v>
                </c:pt>
                <c:pt idx="5132">
                  <c:v>5206.97489871364</c:v>
                </c:pt>
                <c:pt idx="5133">
                  <c:v>5207.0169366905402</c:v>
                </c:pt>
                <c:pt idx="5134">
                  <c:v>5207.0682377684798</c:v>
                </c:pt>
                <c:pt idx="5135">
                  <c:v>5207.1537498976104</c:v>
                </c:pt>
                <c:pt idx="5136">
                  <c:v>5207.8133962154297</c:v>
                </c:pt>
                <c:pt idx="5137">
                  <c:v>5209.0152674615301</c:v>
                </c:pt>
                <c:pt idx="5138">
                  <c:v>5209.6425712266901</c:v>
                </c:pt>
                <c:pt idx="5139">
                  <c:v>5210.3939193487104</c:v>
                </c:pt>
                <c:pt idx="5140">
                  <c:v>5210.5622094734499</c:v>
                </c:pt>
                <c:pt idx="5141">
                  <c:v>5210.5723666660397</c:v>
                </c:pt>
                <c:pt idx="5142">
                  <c:v>5211.0713748708304</c:v>
                </c:pt>
                <c:pt idx="5143">
                  <c:v>5211.2273628991097</c:v>
                </c:pt>
                <c:pt idx="5144">
                  <c:v>5211.5833561792897</c:v>
                </c:pt>
                <c:pt idx="5145">
                  <c:v>5212.1020080596199</c:v>
                </c:pt>
                <c:pt idx="5146">
                  <c:v>5212.2294959667997</c:v>
                </c:pt>
                <c:pt idx="5147">
                  <c:v>5212.8526208065396</c:v>
                </c:pt>
                <c:pt idx="5148">
                  <c:v>5213.5712607447003</c:v>
                </c:pt>
                <c:pt idx="5149">
                  <c:v>5214.0251706335603</c:v>
                </c:pt>
                <c:pt idx="5150">
                  <c:v>5214.3939903309201</c:v>
                </c:pt>
                <c:pt idx="5151">
                  <c:v>5214.39710872247</c:v>
                </c:pt>
                <c:pt idx="5152">
                  <c:v>5214.9467673413401</c:v>
                </c:pt>
                <c:pt idx="5153">
                  <c:v>5214.94866910576</c:v>
                </c:pt>
                <c:pt idx="5154">
                  <c:v>5215.0651706326698</c:v>
                </c:pt>
                <c:pt idx="5155">
                  <c:v>5215.2798252440898</c:v>
                </c:pt>
                <c:pt idx="5156">
                  <c:v>5215.9886691048696</c:v>
                </c:pt>
                <c:pt idx="5157">
                  <c:v>5216.1027432689398</c:v>
                </c:pt>
                <c:pt idx="5158">
                  <c:v>5217.4491823697399</c:v>
                </c:pt>
                <c:pt idx="5159">
                  <c:v>5217.4540526904102</c:v>
                </c:pt>
                <c:pt idx="5160">
                  <c:v>5217.7002484635404</c:v>
                </c:pt>
                <c:pt idx="5161">
                  <c:v>5218.0886691026299</c:v>
                </c:pt>
                <c:pt idx="5162">
                  <c:v>5218.2216118900096</c:v>
                </c:pt>
                <c:pt idx="5163">
                  <c:v>5218.56048493459</c:v>
                </c:pt>
                <c:pt idx="5164">
                  <c:v>5218.7476485691705</c:v>
                </c:pt>
                <c:pt idx="5165">
                  <c:v>5219.1286691017403</c:v>
                </c:pt>
                <c:pt idx="5166">
                  <c:v>5219.3583273738604</c:v>
                </c:pt>
                <c:pt idx="5167">
                  <c:v>5219.8325712270998</c:v>
                </c:pt>
                <c:pt idx="5168">
                  <c:v>5220.1686691008499</c:v>
                </c:pt>
                <c:pt idx="5169">
                  <c:v>5221.0412900671299</c:v>
                </c:pt>
                <c:pt idx="5170">
                  <c:v>5221.2086690999504</c:v>
                </c:pt>
                <c:pt idx="5171">
                  <c:v>5221.5440878774898</c:v>
                </c:pt>
                <c:pt idx="5172">
                  <c:v>5222.12218256294</c:v>
                </c:pt>
                <c:pt idx="5173">
                  <c:v>5223.0652111917698</c:v>
                </c:pt>
                <c:pt idx="5174">
                  <c:v>5223.3488454259896</c:v>
                </c:pt>
                <c:pt idx="5175">
                  <c:v>5224.4663613270905</c:v>
                </c:pt>
                <c:pt idx="5176">
                  <c:v>5225.05693413689</c:v>
                </c:pt>
                <c:pt idx="5177">
                  <c:v>5225.2142721544897</c:v>
                </c:pt>
                <c:pt idx="5178">
                  <c:v>5225.2515697283598</c:v>
                </c:pt>
                <c:pt idx="5179">
                  <c:v>5228.9936995878797</c:v>
                </c:pt>
                <c:pt idx="5180">
                  <c:v>5229.00274327024</c:v>
                </c:pt>
                <c:pt idx="5181">
                  <c:v>5229.5598476845698</c:v>
                </c:pt>
                <c:pt idx="5182">
                  <c:v>5230.8170267697396</c:v>
                </c:pt>
                <c:pt idx="5183">
                  <c:v>5231.2273628930498</c:v>
                </c:pt>
                <c:pt idx="5184">
                  <c:v>5231.5467499899596</c:v>
                </c:pt>
                <c:pt idx="5185">
                  <c:v>5231.6626809509398</c:v>
                </c:pt>
                <c:pt idx="5186">
                  <c:v>5232.1721545597502</c:v>
                </c:pt>
                <c:pt idx="5187">
                  <c:v>5232.5521448664304</c:v>
                </c:pt>
                <c:pt idx="5188">
                  <c:v>5232.6741812322198</c:v>
                </c:pt>
                <c:pt idx="5189">
                  <c:v>5233.3521800991102</c:v>
                </c:pt>
                <c:pt idx="5190">
                  <c:v>5233.8195488285201</c:v>
                </c:pt>
                <c:pt idx="5191">
                  <c:v>5234.6150802923303</c:v>
                </c:pt>
                <c:pt idx="5192">
                  <c:v>5236.3513446673696</c:v>
                </c:pt>
                <c:pt idx="5193">
                  <c:v>5236.6066096536797</c:v>
                </c:pt>
                <c:pt idx="5194">
                  <c:v>5236.6585645079604</c:v>
                </c:pt>
                <c:pt idx="5195">
                  <c:v>5237.0978842061004</c:v>
                </c:pt>
                <c:pt idx="5196">
                  <c:v>5237.2333267412596</c:v>
                </c:pt>
                <c:pt idx="5197">
                  <c:v>5237.8710154457904</c:v>
                </c:pt>
                <c:pt idx="5198">
                  <c:v>5238.1396208349597</c:v>
                </c:pt>
                <c:pt idx="5199">
                  <c:v>5238.1634905776</c:v>
                </c:pt>
                <c:pt idx="5200">
                  <c:v>5239.6355294426903</c:v>
                </c:pt>
                <c:pt idx="5201">
                  <c:v>5239.9514621633498</c:v>
                </c:pt>
                <c:pt idx="5202">
                  <c:v>5242.350047037</c:v>
                </c:pt>
                <c:pt idx="5203">
                  <c:v>5242.9607943398796</c:v>
                </c:pt>
                <c:pt idx="5204">
                  <c:v>5244.5575349330902</c:v>
                </c:pt>
                <c:pt idx="5205">
                  <c:v>5245.5528702689298</c:v>
                </c:pt>
                <c:pt idx="5206">
                  <c:v>5248.5718665141603</c:v>
                </c:pt>
                <c:pt idx="5207">
                  <c:v>5248.9348732191102</c:v>
                </c:pt>
                <c:pt idx="5208">
                  <c:v>5249.84239903651</c:v>
                </c:pt>
                <c:pt idx="5209">
                  <c:v>5250.0207943450596</c:v>
                </c:pt>
                <c:pt idx="5210">
                  <c:v>5250.3521424624996</c:v>
                </c:pt>
                <c:pt idx="5211">
                  <c:v>5250.5772657995103</c:v>
                </c:pt>
                <c:pt idx="5212">
                  <c:v>5251.1499794954398</c:v>
                </c:pt>
                <c:pt idx="5213">
                  <c:v>5251.4180013379</c:v>
                </c:pt>
                <c:pt idx="5214">
                  <c:v>5251.8819756908297</c:v>
                </c:pt>
                <c:pt idx="5215">
                  <c:v>5251.9027954228204</c:v>
                </c:pt>
                <c:pt idx="5216">
                  <c:v>5253.7267876304604</c:v>
                </c:pt>
                <c:pt idx="5217">
                  <c:v>5253.7621801048499</c:v>
                </c:pt>
                <c:pt idx="5218">
                  <c:v>5253.7863614093503</c:v>
                </c:pt>
                <c:pt idx="5219">
                  <c:v>5253.9629274075796</c:v>
                </c:pt>
                <c:pt idx="5220">
                  <c:v>5253.9629274178296</c:v>
                </c:pt>
                <c:pt idx="5221">
                  <c:v>5254.3360200282104</c:v>
                </c:pt>
                <c:pt idx="5222">
                  <c:v>5254.60352484136</c:v>
                </c:pt>
                <c:pt idx="5223">
                  <c:v>5255.8240206672299</c:v>
                </c:pt>
                <c:pt idx="5224">
                  <c:v>5256.1333726532703</c:v>
                </c:pt>
                <c:pt idx="5225">
                  <c:v>5261.3898397749199</c:v>
                </c:pt>
                <c:pt idx="5226">
                  <c:v>5262.7380981128599</c:v>
                </c:pt>
                <c:pt idx="5227">
                  <c:v>5263.9009312130502</c:v>
                </c:pt>
                <c:pt idx="5228">
                  <c:v>5266.5261868219804</c:v>
                </c:pt>
                <c:pt idx="5229">
                  <c:v>5268.7424266403495</c:v>
                </c:pt>
                <c:pt idx="5230">
                  <c:v>5269.7982314545598</c:v>
                </c:pt>
                <c:pt idx="5231">
                  <c:v>5271.0918273315701</c:v>
                </c:pt>
                <c:pt idx="5232">
                  <c:v>5272.1767499898497</c:v>
                </c:pt>
                <c:pt idx="5233">
                  <c:v>5272.9607943450101</c:v>
                </c:pt>
                <c:pt idx="5234">
                  <c:v>5274.2855763174502</c:v>
                </c:pt>
                <c:pt idx="5235">
                  <c:v>5275.6740709901696</c:v>
                </c:pt>
                <c:pt idx="5236">
                  <c:v>5276.9904176629998</c:v>
                </c:pt>
                <c:pt idx="5237">
                  <c:v>5277.5142232198205</c:v>
                </c:pt>
                <c:pt idx="5238">
                  <c:v>5278.6713951537304</c:v>
                </c:pt>
                <c:pt idx="5239">
                  <c:v>5279.2316517280397</c:v>
                </c:pt>
                <c:pt idx="5240">
                  <c:v>5280.5421424591896</c:v>
                </c:pt>
                <c:pt idx="5241">
                  <c:v>5281.17239903472</c:v>
                </c:pt>
                <c:pt idx="5242">
                  <c:v>5283.3521800991102</c:v>
                </c:pt>
                <c:pt idx="5243">
                  <c:v>5283.9055860116996</c:v>
                </c:pt>
                <c:pt idx="5244">
                  <c:v>5288.76176869752</c:v>
                </c:pt>
                <c:pt idx="5245">
                  <c:v>5289.0027432693096</c:v>
                </c:pt>
                <c:pt idx="5246">
                  <c:v>5289.4351123869401</c:v>
                </c:pt>
                <c:pt idx="5247">
                  <c:v>5289.74139514938</c:v>
                </c:pt>
                <c:pt idx="5248">
                  <c:v>5290.3844231534704</c:v>
                </c:pt>
                <c:pt idx="5249">
                  <c:v>5290.7790924664496</c:v>
                </c:pt>
                <c:pt idx="5250">
                  <c:v>5293.7832430205599</c:v>
                </c:pt>
                <c:pt idx="5251">
                  <c:v>5295.3748387042397</c:v>
                </c:pt>
                <c:pt idx="5252">
                  <c:v>5298.1316793318802</c:v>
                </c:pt>
                <c:pt idx="5253">
                  <c:v>5299.0921424641201</c:v>
                </c:pt>
                <c:pt idx="5254">
                  <c:v>5299.60492337495</c:v>
                </c:pt>
                <c:pt idx="5255">
                  <c:v>5299.7040900341599</c:v>
                </c:pt>
                <c:pt idx="5256">
                  <c:v>5300.2641086056801</c:v>
                </c:pt>
                <c:pt idx="5257">
                  <c:v>5303.1232712278097</c:v>
                </c:pt>
                <c:pt idx="5258">
                  <c:v>5306.2451099771997</c:v>
                </c:pt>
                <c:pt idx="5259">
                  <c:v>5306.3034905772602</c:v>
                </c:pt>
                <c:pt idx="5260">
                  <c:v>5308.1681994295204</c:v>
                </c:pt>
                <c:pt idx="5261">
                  <c:v>5309.9688504058804</c:v>
                </c:pt>
                <c:pt idx="5262">
                  <c:v>5312.0197697468102</c:v>
                </c:pt>
                <c:pt idx="5263">
                  <c:v>5313.4798574112301</c:v>
                </c:pt>
                <c:pt idx="5264">
                  <c:v>5313.5270266309299</c:v>
                </c:pt>
                <c:pt idx="5265">
                  <c:v>5314.9294462297103</c:v>
                </c:pt>
                <c:pt idx="5266">
                  <c:v>5315.1042257971103</c:v>
                </c:pt>
                <c:pt idx="5267">
                  <c:v>5315.1243749800997</c:v>
                </c:pt>
                <c:pt idx="5268">
                  <c:v>5315.2634905856103</c:v>
                </c:pt>
                <c:pt idx="5269">
                  <c:v>5315.5226253431701</c:v>
                </c:pt>
                <c:pt idx="5270">
                  <c:v>5315.5472808172899</c:v>
                </c:pt>
                <c:pt idx="5271">
                  <c:v>5318.7742378860703</c:v>
                </c:pt>
                <c:pt idx="5272">
                  <c:v>5319.85840198397</c:v>
                </c:pt>
                <c:pt idx="5273">
                  <c:v>5322.1548351906204</c:v>
                </c:pt>
                <c:pt idx="5274">
                  <c:v>5322.2755739120703</c:v>
                </c:pt>
                <c:pt idx="5275">
                  <c:v>5322.9058304875998</c:v>
                </c:pt>
                <c:pt idx="5276">
                  <c:v>5323.2775193285197</c:v>
                </c:pt>
                <c:pt idx="5277">
                  <c:v>5323.50784398615</c:v>
                </c:pt>
                <c:pt idx="5278">
                  <c:v>5324.6617483998398</c:v>
                </c:pt>
                <c:pt idx="5279">
                  <c:v>5324.7871463233596</c:v>
                </c:pt>
                <c:pt idx="5280">
                  <c:v>5324.9034461220699</c:v>
                </c:pt>
                <c:pt idx="5281">
                  <c:v>5325.0608903989196</c:v>
                </c:pt>
                <c:pt idx="5282">
                  <c:v>5325.2259643260604</c:v>
                </c:pt>
                <c:pt idx="5283">
                  <c:v>5325.2509663901201</c:v>
                </c:pt>
                <c:pt idx="5284">
                  <c:v>5327.4333402512102</c:v>
                </c:pt>
                <c:pt idx="5285">
                  <c:v>5327.4353230670004</c:v>
                </c:pt>
                <c:pt idx="5286">
                  <c:v>5329.1833236552702</c:v>
                </c:pt>
                <c:pt idx="5287">
                  <c:v>5330.2749987943098</c:v>
                </c:pt>
                <c:pt idx="5288">
                  <c:v>5331.0155739164902</c:v>
                </c:pt>
                <c:pt idx="5289">
                  <c:v>5331.16854383796</c:v>
                </c:pt>
                <c:pt idx="5290">
                  <c:v>5332.8048063218503</c:v>
                </c:pt>
                <c:pt idx="5291">
                  <c:v>5333.1399348881096</c:v>
                </c:pt>
                <c:pt idx="5292">
                  <c:v>5333.5185852150898</c:v>
                </c:pt>
                <c:pt idx="5293">
                  <c:v>5333.98249886743</c:v>
                </c:pt>
                <c:pt idx="5294">
                  <c:v>5335.5166744726503</c:v>
                </c:pt>
                <c:pt idx="5295">
                  <c:v>5337.9116688240301</c:v>
                </c:pt>
                <c:pt idx="5296">
                  <c:v>5337.9725339608203</c:v>
                </c:pt>
                <c:pt idx="5297">
                  <c:v>5338.7483310627204</c:v>
                </c:pt>
                <c:pt idx="5298">
                  <c:v>5339.4336799154898</c:v>
                </c:pt>
                <c:pt idx="5299">
                  <c:v>5339.9214154544698</c:v>
                </c:pt>
                <c:pt idx="5300">
                  <c:v>5341.2355739162304</c:v>
                </c:pt>
                <c:pt idx="5301">
                  <c:v>5341.4090224383399</c:v>
                </c:pt>
                <c:pt idx="5302">
                  <c:v>5342.2755739095101</c:v>
                </c:pt>
                <c:pt idx="5303">
                  <c:v>5342.7747215200197</c:v>
                </c:pt>
                <c:pt idx="5304">
                  <c:v>5342.9815295562103</c:v>
                </c:pt>
                <c:pt idx="5305">
                  <c:v>5345.2509663901201</c:v>
                </c:pt>
                <c:pt idx="5306">
                  <c:v>5345.7726610191103</c:v>
                </c:pt>
                <c:pt idx="5307">
                  <c:v>5346.9850011812496</c:v>
                </c:pt>
                <c:pt idx="5308">
                  <c:v>5348.4469220302999</c:v>
                </c:pt>
                <c:pt idx="5309">
                  <c:v>5351.7022818587702</c:v>
                </c:pt>
                <c:pt idx="5310">
                  <c:v>5353.6901814420698</c:v>
                </c:pt>
                <c:pt idx="5311">
                  <c:v>5354.6681526640896</c:v>
                </c:pt>
                <c:pt idx="5312">
                  <c:v>5355.8240361753797</c:v>
                </c:pt>
                <c:pt idx="5313">
                  <c:v>5356.5703332135399</c:v>
                </c:pt>
                <c:pt idx="5314">
                  <c:v>5356.6628776807302</c:v>
                </c:pt>
                <c:pt idx="5315">
                  <c:v>5357.8288059346296</c:v>
                </c:pt>
                <c:pt idx="5316">
                  <c:v>5358.2347513213699</c:v>
                </c:pt>
                <c:pt idx="5317">
                  <c:v>5360.2107939277703</c:v>
                </c:pt>
                <c:pt idx="5318">
                  <c:v>5360.3069220306297</c:v>
                </c:pt>
                <c:pt idx="5319">
                  <c:v>5361.3378783501603</c:v>
                </c:pt>
                <c:pt idx="5320">
                  <c:v>5361.3469220343904</c:v>
                </c:pt>
                <c:pt idx="5321">
                  <c:v>5364.6942257927703</c:v>
                </c:pt>
                <c:pt idx="5322">
                  <c:v>5365.3488385966002</c:v>
                </c:pt>
                <c:pt idx="5323">
                  <c:v>5365.6216980926602</c:v>
                </c:pt>
                <c:pt idx="5324">
                  <c:v>5365.6963588604704</c:v>
                </c:pt>
                <c:pt idx="5325">
                  <c:v>5365.7127848104401</c:v>
                </c:pt>
                <c:pt idx="5326">
                  <c:v>5365.9730618195599</c:v>
                </c:pt>
                <c:pt idx="5327">
                  <c:v>5366.29096638597</c:v>
                </c:pt>
                <c:pt idx="5328">
                  <c:v>5366.9938895329797</c:v>
                </c:pt>
                <c:pt idx="5329">
                  <c:v>5367.4050691614302</c:v>
                </c:pt>
                <c:pt idx="5330">
                  <c:v>5368.5079063512303</c:v>
                </c:pt>
                <c:pt idx="5331">
                  <c:v>5370.2558475881797</c:v>
                </c:pt>
                <c:pt idx="5332">
                  <c:v>5370.6479434277799</c:v>
                </c:pt>
                <c:pt idx="5333">
                  <c:v>5370.6683046712997</c:v>
                </c:pt>
                <c:pt idx="5334">
                  <c:v>5372.1642257962303</c:v>
                </c:pt>
                <c:pt idx="5335">
                  <c:v>5373.84818533621</c:v>
                </c:pt>
                <c:pt idx="5336">
                  <c:v>5374.1185912969504</c:v>
                </c:pt>
                <c:pt idx="5337">
                  <c:v>5374.9879429255298</c:v>
                </c:pt>
                <c:pt idx="5338">
                  <c:v>5375.0476357731904</c:v>
                </c:pt>
                <c:pt idx="5339">
                  <c:v>5375.1489850859998</c:v>
                </c:pt>
                <c:pt idx="5340">
                  <c:v>5375.5053842980396</c:v>
                </c:pt>
                <c:pt idx="5341">
                  <c:v>5376.1063588690004</c:v>
                </c:pt>
                <c:pt idx="5342">
                  <c:v>5376.9872808176997</c:v>
                </c:pt>
                <c:pt idx="5343">
                  <c:v>5379.0243775565104</c:v>
                </c:pt>
                <c:pt idx="5344">
                  <c:v>5381.2313601123096</c:v>
                </c:pt>
                <c:pt idx="5345">
                  <c:v>5382.03872941993</c:v>
                </c:pt>
                <c:pt idx="5346">
                  <c:v>5382.2992221042496</c:v>
                </c:pt>
                <c:pt idx="5347">
                  <c:v>5383.0928776767096</c:v>
                </c:pt>
                <c:pt idx="5348">
                  <c:v>5383.7201814414002</c:v>
                </c:pt>
                <c:pt idx="5349">
                  <c:v>5384.4715295638798</c:v>
                </c:pt>
                <c:pt idx="5350">
                  <c:v>5384.64997688122</c:v>
                </c:pt>
                <c:pt idx="5351">
                  <c:v>5385.66096639446</c:v>
                </c:pt>
                <c:pt idx="5352">
                  <c:v>5386.1796182747903</c:v>
                </c:pt>
                <c:pt idx="5353">
                  <c:v>5386.9302310207804</c:v>
                </c:pt>
                <c:pt idx="5354">
                  <c:v>5387.6488709598698</c:v>
                </c:pt>
                <c:pt idx="5355">
                  <c:v>5388.0529151651999</c:v>
                </c:pt>
                <c:pt idx="5356">
                  <c:v>5388.4716005454802</c:v>
                </c:pt>
                <c:pt idx="5357">
                  <c:v>5388.4747189376503</c:v>
                </c:pt>
                <c:pt idx="5358">
                  <c:v>5389.3291799425997</c:v>
                </c:pt>
                <c:pt idx="5359">
                  <c:v>5389.3574354592702</c:v>
                </c:pt>
                <c:pt idx="5360">
                  <c:v>5390.1803534831797</c:v>
                </c:pt>
                <c:pt idx="5361">
                  <c:v>5391.5316629055797</c:v>
                </c:pt>
                <c:pt idx="5362">
                  <c:v>5391.7778586782497</c:v>
                </c:pt>
                <c:pt idx="5363">
                  <c:v>5392.6380951497704</c:v>
                </c:pt>
                <c:pt idx="5364">
                  <c:v>5392.8252587836996</c:v>
                </c:pt>
                <c:pt idx="5365">
                  <c:v>5393.4359375881004</c:v>
                </c:pt>
                <c:pt idx="5366">
                  <c:v>5393.91018144181</c:v>
                </c:pt>
                <c:pt idx="5367">
                  <c:v>5395.1189002813699</c:v>
                </c:pt>
                <c:pt idx="5368">
                  <c:v>5395.3049731077599</c:v>
                </c:pt>
                <c:pt idx="5369">
                  <c:v>5395.6243602046698</c:v>
                </c:pt>
                <c:pt idx="5370">
                  <c:v>5396.1997927781103</c:v>
                </c:pt>
                <c:pt idx="5371">
                  <c:v>5397.1428214069401</c:v>
                </c:pt>
                <c:pt idx="5372">
                  <c:v>5398.5439715422599</c:v>
                </c:pt>
                <c:pt idx="5373">
                  <c:v>5399.29188236966</c:v>
                </c:pt>
                <c:pt idx="5374">
                  <c:v>5400.6842198688501</c:v>
                </c:pt>
                <c:pt idx="5375">
                  <c:v>5403.0713098023498</c:v>
                </c:pt>
                <c:pt idx="5376">
                  <c:v>5403.0803534854203</c:v>
                </c:pt>
                <c:pt idx="5377">
                  <c:v>5404.89463698491</c:v>
                </c:pt>
                <c:pt idx="5378">
                  <c:v>5405.2912385444997</c:v>
                </c:pt>
                <c:pt idx="5379">
                  <c:v>5407.4297903133502</c:v>
                </c:pt>
                <c:pt idx="5380">
                  <c:v>5407.89715904276</c:v>
                </c:pt>
                <c:pt idx="5381">
                  <c:v>5408.6926905065702</c:v>
                </c:pt>
                <c:pt idx="5382">
                  <c:v>5410.7361747222003</c:v>
                </c:pt>
                <c:pt idx="5383">
                  <c:v>5412.2172310491997</c:v>
                </c:pt>
                <c:pt idx="5384">
                  <c:v>5412.2411007918399</c:v>
                </c:pt>
                <c:pt idx="5385">
                  <c:v>5413.0124834335802</c:v>
                </c:pt>
                <c:pt idx="5386">
                  <c:v>5414.0203156106199</c:v>
                </c:pt>
                <c:pt idx="5387">
                  <c:v>5414.6548760139804</c:v>
                </c:pt>
                <c:pt idx="5388">
                  <c:v>5415.2275897101499</c:v>
                </c:pt>
                <c:pt idx="5389">
                  <c:v>5415.9595859050696</c:v>
                </c:pt>
                <c:pt idx="5390">
                  <c:v>5415.9804056370604</c:v>
                </c:pt>
                <c:pt idx="5391">
                  <c:v>5416.2911932878196</c:v>
                </c:pt>
                <c:pt idx="5392">
                  <c:v>5416.4276572521703</c:v>
                </c:pt>
                <c:pt idx="5393">
                  <c:v>5417.0384045541196</c:v>
                </c:pt>
                <c:pt idx="5394">
                  <c:v>5417.3511932874098</c:v>
                </c:pt>
                <c:pt idx="5395">
                  <c:v>5417.3711932869601</c:v>
                </c:pt>
                <c:pt idx="5396">
                  <c:v>5417.3911932865103</c:v>
                </c:pt>
                <c:pt idx="5397">
                  <c:v>5417.4111932860596</c:v>
                </c:pt>
                <c:pt idx="5398">
                  <c:v>5417.4311932856199</c:v>
                </c:pt>
                <c:pt idx="5399">
                  <c:v>5417.8397903200203</c:v>
                </c:pt>
                <c:pt idx="5400">
                  <c:v>5417.8639716245198</c:v>
                </c:pt>
                <c:pt idx="5401">
                  <c:v>5418.4136302433899</c:v>
                </c:pt>
                <c:pt idx="5402">
                  <c:v>5418.6351451473301</c:v>
                </c:pt>
                <c:pt idx="5403">
                  <c:v>5418.6811350565404</c:v>
                </c:pt>
                <c:pt idx="5404">
                  <c:v>5419.6304804831698</c:v>
                </c:pt>
                <c:pt idx="5405">
                  <c:v>5419.9016308816999</c:v>
                </c:pt>
                <c:pt idx="5406">
                  <c:v>5420.2109828677403</c:v>
                </c:pt>
                <c:pt idx="5407">
                  <c:v>5420.6096061728804</c:v>
                </c:pt>
                <c:pt idx="5408">
                  <c:v>5422.6494767284003</c:v>
                </c:pt>
                <c:pt idx="5409">
                  <c:v>5423.9200092507499</c:v>
                </c:pt>
                <c:pt idx="5410">
                  <c:v>5424.0984045602299</c:v>
                </c:pt>
                <c:pt idx="5411">
                  <c:v>5424.42975267767</c:v>
                </c:pt>
                <c:pt idx="5412">
                  <c:v>5425.49561155214</c:v>
                </c:pt>
                <c:pt idx="5413">
                  <c:v>5426.8157083280303</c:v>
                </c:pt>
                <c:pt idx="5414">
                  <c:v>5427.5518761929097</c:v>
                </c:pt>
                <c:pt idx="5415">
                  <c:v>5427.8043978456399</c:v>
                </c:pt>
                <c:pt idx="5416">
                  <c:v>5427.9785414282196</c:v>
                </c:pt>
                <c:pt idx="5417">
                  <c:v>5428.0405376218196</c:v>
                </c:pt>
                <c:pt idx="5418">
                  <c:v>5428.040537633</c:v>
                </c:pt>
                <c:pt idx="5419">
                  <c:v>5429.3877663414396</c:v>
                </c:pt>
                <c:pt idx="5420">
                  <c:v>5430.6037970371499</c:v>
                </c:pt>
                <c:pt idx="5421">
                  <c:v>5433.8758416697301</c:v>
                </c:pt>
                <c:pt idx="5422">
                  <c:v>5435.1694375461002</c:v>
                </c:pt>
                <c:pt idx="5423">
                  <c:v>5435.4674499891698</c:v>
                </c:pt>
                <c:pt idx="5424">
                  <c:v>5436.8190430048799</c:v>
                </c:pt>
                <c:pt idx="5425">
                  <c:v>5441.0680278772397</c:v>
                </c:pt>
                <c:pt idx="5426">
                  <c:v>5441.5918334349899</c:v>
                </c:pt>
                <c:pt idx="5427">
                  <c:v>5442.8200368545904</c:v>
                </c:pt>
                <c:pt idx="5428">
                  <c:v>5446.2543602045598</c:v>
                </c:pt>
                <c:pt idx="5429">
                  <c:v>5447.0384045597102</c:v>
                </c:pt>
                <c:pt idx="5430">
                  <c:v>5447.9831962264097</c:v>
                </c:pt>
                <c:pt idx="5431">
                  <c:v>5448.3631865326297</c:v>
                </c:pt>
                <c:pt idx="5432">
                  <c:v>5449.7401362615601</c:v>
                </c:pt>
                <c:pt idx="5433">
                  <c:v>5449.7516812048798</c:v>
                </c:pt>
                <c:pt idx="5434">
                  <c:v>5450.7337616218101</c:v>
                </c:pt>
                <c:pt idx="5435">
                  <c:v>5452.7490053684396</c:v>
                </c:pt>
                <c:pt idx="5436">
                  <c:v>5453.0803534835504</c:v>
                </c:pt>
                <c:pt idx="5437">
                  <c:v>5453.3092619422796</c:v>
                </c:pt>
                <c:pt idx="5438">
                  <c:v>5453.8190053645503</c:v>
                </c:pt>
                <c:pt idx="5439">
                  <c:v>5454.4620333677103</c:v>
                </c:pt>
                <c:pt idx="5440">
                  <c:v>5454.6197526734304</c:v>
                </c:pt>
                <c:pt idx="5441">
                  <c:v>5455.2500092489599</c:v>
                </c:pt>
                <c:pt idx="5442">
                  <c:v>5455.8169099390498</c:v>
                </c:pt>
                <c:pt idx="5443">
                  <c:v>5457.4297903133502</c:v>
                </c:pt>
                <c:pt idx="5444">
                  <c:v>5458.0082580542603</c:v>
                </c:pt>
                <c:pt idx="5445">
                  <c:v>5459.45244891941</c:v>
                </c:pt>
                <c:pt idx="5446">
                  <c:v>5459.8710152043404</c:v>
                </c:pt>
                <c:pt idx="5447">
                  <c:v>5460.2827252428897</c:v>
                </c:pt>
                <c:pt idx="5448">
                  <c:v>5462.8393789121101</c:v>
                </c:pt>
                <c:pt idx="5449">
                  <c:v>5463.3982580516004</c:v>
                </c:pt>
                <c:pt idx="5450">
                  <c:v>5463.5127226021104</c:v>
                </c:pt>
                <c:pt idx="5451">
                  <c:v>5463.6825335896501</c:v>
                </c:pt>
                <c:pt idx="5452">
                  <c:v>5464.3417188208496</c:v>
                </c:pt>
                <c:pt idx="5453">
                  <c:v>5464.8567026806904</c:v>
                </c:pt>
                <c:pt idx="5454">
                  <c:v>5467.86085323512</c:v>
                </c:pt>
                <c:pt idx="5455">
                  <c:v>5472.2092895461201</c:v>
                </c:pt>
                <c:pt idx="5456">
                  <c:v>5472.8309888134199</c:v>
                </c:pt>
                <c:pt idx="5457">
                  <c:v>5473.1697526788303</c:v>
                </c:pt>
                <c:pt idx="5458">
                  <c:v>5474.0464606201203</c:v>
                </c:pt>
                <c:pt idx="5459">
                  <c:v>5476.0973799610501</c:v>
                </c:pt>
                <c:pt idx="5460">
                  <c:v>5477.2008814420496</c:v>
                </c:pt>
                <c:pt idx="5461">
                  <c:v>5479.3411008007797</c:v>
                </c:pt>
                <c:pt idx="5462">
                  <c:v>5479.6002355576402</c:v>
                </c:pt>
                <c:pt idx="5463">
                  <c:v>5480.3227201923701</c:v>
                </c:pt>
                <c:pt idx="5464">
                  <c:v>5480.3811007915001</c:v>
                </c:pt>
                <c:pt idx="5465">
                  <c:v>5482.2458096439896</c:v>
                </c:pt>
                <c:pt idx="5466">
                  <c:v>5486.2324454057898</c:v>
                </c:pt>
                <c:pt idx="5467">
                  <c:v>5486.8190430058103</c:v>
                </c:pt>
                <c:pt idx="5468">
                  <c:v>5487.5574676263996</c:v>
                </c:pt>
                <c:pt idx="5469">
                  <c:v>5487.6046368461102</c:v>
                </c:pt>
                <c:pt idx="5470">
                  <c:v>5488.8647565376004</c:v>
                </c:pt>
                <c:pt idx="5471">
                  <c:v>5489.0070564448797</c:v>
                </c:pt>
                <c:pt idx="5472">
                  <c:v>5489.1818360118104</c:v>
                </c:pt>
                <c:pt idx="5473">
                  <c:v>5489.20198519527</c:v>
                </c:pt>
                <c:pt idx="5474">
                  <c:v>5489.3285766048302</c:v>
                </c:pt>
                <c:pt idx="5475">
                  <c:v>5489.62489103199</c:v>
                </c:pt>
                <c:pt idx="5476">
                  <c:v>5492.1382580576401</c:v>
                </c:pt>
                <c:pt idx="5477">
                  <c:v>5493.2609338704497</c:v>
                </c:pt>
                <c:pt idx="5478">
                  <c:v>5493.28103896835</c:v>
                </c:pt>
                <c:pt idx="5479">
                  <c:v>5493.2869099341297</c:v>
                </c:pt>
                <c:pt idx="5480">
                  <c:v>5493.9360121991404</c:v>
                </c:pt>
                <c:pt idx="5481">
                  <c:v>5494.2390430066698</c:v>
                </c:pt>
                <c:pt idx="5482">
                  <c:v>5496.1703199110898</c:v>
                </c:pt>
                <c:pt idx="5483">
                  <c:v>5496.3531841263102</c:v>
                </c:pt>
                <c:pt idx="5484">
                  <c:v>5496.9834407018498</c:v>
                </c:pt>
                <c:pt idx="5485">
                  <c:v>5497.1936505325102</c:v>
                </c:pt>
                <c:pt idx="5486">
                  <c:v>5497.2175451023504</c:v>
                </c:pt>
                <c:pt idx="5487">
                  <c:v>5497.3551295436901</c:v>
                </c:pt>
                <c:pt idx="5488">
                  <c:v>5497.37904300214</c:v>
                </c:pt>
                <c:pt idx="5489">
                  <c:v>5497.5854542008601</c:v>
                </c:pt>
                <c:pt idx="5490">
                  <c:v>5497.5961954296799</c:v>
                </c:pt>
                <c:pt idx="5491">
                  <c:v>5499.1385006135097</c:v>
                </c:pt>
                <c:pt idx="5492">
                  <c:v>5501.5109504656803</c:v>
                </c:pt>
                <c:pt idx="5493">
                  <c:v>5502.6985146338102</c:v>
                </c:pt>
                <c:pt idx="5494">
                  <c:v>5504.7390430048099</c:v>
                </c:pt>
                <c:pt idx="5495">
                  <c:v>5505.0931841311904</c:v>
                </c:pt>
                <c:pt idx="5496">
                  <c:v>5505.2461540531303</c:v>
                </c:pt>
                <c:pt idx="5497">
                  <c:v>5506.8824165370297</c:v>
                </c:pt>
                <c:pt idx="5498">
                  <c:v>5509.5942846872204</c:v>
                </c:pt>
                <c:pt idx="5499">
                  <c:v>5511.9892790391996</c:v>
                </c:pt>
                <c:pt idx="5500">
                  <c:v>5512.8259412773104</c:v>
                </c:pt>
                <c:pt idx="5501">
                  <c:v>5513.5112901302</c:v>
                </c:pt>
                <c:pt idx="5502">
                  <c:v>5515.3131841309296</c:v>
                </c:pt>
                <c:pt idx="5503">
                  <c:v>5515.4866326525798</c:v>
                </c:pt>
                <c:pt idx="5504">
                  <c:v>5516.3531841239801</c:v>
                </c:pt>
                <c:pt idx="5505">
                  <c:v>5516.8523317342597</c:v>
                </c:pt>
                <c:pt idx="5506">
                  <c:v>5517.0591397704502</c:v>
                </c:pt>
                <c:pt idx="5507">
                  <c:v>5519.3285766048302</c:v>
                </c:pt>
                <c:pt idx="5508">
                  <c:v>5521.0626113954904</c:v>
                </c:pt>
                <c:pt idx="5509">
                  <c:v>5522.5245322445398</c:v>
                </c:pt>
                <c:pt idx="5510">
                  <c:v>5525.7798920730102</c:v>
                </c:pt>
                <c:pt idx="5511">
                  <c:v>5527.76779165677</c:v>
                </c:pt>
                <c:pt idx="5512">
                  <c:v>5528.7457628785596</c:v>
                </c:pt>
                <c:pt idx="5513">
                  <c:v>5529.6993083078396</c:v>
                </c:pt>
                <c:pt idx="5514">
                  <c:v>5529.90164639055</c:v>
                </c:pt>
                <c:pt idx="5515">
                  <c:v>5530.0506720342601</c:v>
                </c:pt>
                <c:pt idx="5516">
                  <c:v>5530.7404878958996</c:v>
                </c:pt>
                <c:pt idx="5517">
                  <c:v>5532.3123615365403</c:v>
                </c:pt>
                <c:pt idx="5518">
                  <c:v>5534.2884041422503</c:v>
                </c:pt>
                <c:pt idx="5519">
                  <c:v>5534.3845322448697</c:v>
                </c:pt>
                <c:pt idx="5520">
                  <c:v>5535.4154885646403</c:v>
                </c:pt>
                <c:pt idx="5521">
                  <c:v>5535.4245322495699</c:v>
                </c:pt>
                <c:pt idx="5522">
                  <c:v>5538.7718360070103</c:v>
                </c:pt>
                <c:pt idx="5523">
                  <c:v>5539.58299451321</c:v>
                </c:pt>
                <c:pt idx="5524">
                  <c:v>5539.7739690747103</c:v>
                </c:pt>
                <c:pt idx="5525">
                  <c:v>5539.7903950249802</c:v>
                </c:pt>
                <c:pt idx="5526">
                  <c:v>5540.36857660021</c:v>
                </c:pt>
                <c:pt idx="5527">
                  <c:v>5541.4826793760203</c:v>
                </c:pt>
                <c:pt idx="5528">
                  <c:v>5542.5855165654702</c:v>
                </c:pt>
                <c:pt idx="5529">
                  <c:v>5544.33345780335</c:v>
                </c:pt>
                <c:pt idx="5530">
                  <c:v>5544.7459148857697</c:v>
                </c:pt>
                <c:pt idx="5531">
                  <c:v>5546.2418360114098</c:v>
                </c:pt>
                <c:pt idx="5532">
                  <c:v>5547.9257955504499</c:v>
                </c:pt>
                <c:pt idx="5533">
                  <c:v>5548.1962015116496</c:v>
                </c:pt>
                <c:pt idx="5534">
                  <c:v>5549.1252459883599</c:v>
                </c:pt>
                <c:pt idx="5535">
                  <c:v>5549.2265953011802</c:v>
                </c:pt>
                <c:pt idx="5536">
                  <c:v>5550.1839690841698</c:v>
                </c:pt>
                <c:pt idx="5537">
                  <c:v>5552.5523291528198</c:v>
                </c:pt>
                <c:pt idx="5538">
                  <c:v>5553.1019877716899</c:v>
                </c:pt>
                <c:pt idx="5539">
                  <c:v>5555.3089703270198</c:v>
                </c:pt>
                <c:pt idx="5540">
                  <c:v>5555.8554688929498</c:v>
                </c:pt>
                <c:pt idx="5541">
                  <c:v>5556.1163396341699</c:v>
                </c:pt>
                <c:pt idx="5542">
                  <c:v>5557.1704878918799</c:v>
                </c:pt>
                <c:pt idx="5543">
                  <c:v>5557.7977916561003</c:v>
                </c:pt>
                <c:pt idx="5544">
                  <c:v>5558.5491397790602</c:v>
                </c:pt>
                <c:pt idx="5545">
                  <c:v>5558.7275870963904</c:v>
                </c:pt>
                <c:pt idx="5546">
                  <c:v>5559.1965104956098</c:v>
                </c:pt>
                <c:pt idx="5547">
                  <c:v>5559.7385766096404</c:v>
                </c:pt>
                <c:pt idx="5548">
                  <c:v>5560.2572284899597</c:v>
                </c:pt>
                <c:pt idx="5549">
                  <c:v>5561.0078412350204</c:v>
                </c:pt>
                <c:pt idx="5550">
                  <c:v>5561.2204316221096</c:v>
                </c:pt>
                <c:pt idx="5551">
                  <c:v>5561.7264811750501</c:v>
                </c:pt>
                <c:pt idx="5552">
                  <c:v>5562.1305253794399</c:v>
                </c:pt>
                <c:pt idx="5553">
                  <c:v>5563.3694925848304</c:v>
                </c:pt>
                <c:pt idx="5554">
                  <c:v>5563.4350456744396</c:v>
                </c:pt>
                <c:pt idx="5555">
                  <c:v>5564.2579636974197</c:v>
                </c:pt>
                <c:pt idx="5556">
                  <c:v>5565.60927312076</c:v>
                </c:pt>
                <c:pt idx="5557">
                  <c:v>5566.7157053649398</c:v>
                </c:pt>
                <c:pt idx="5558">
                  <c:v>5566.9028689982297</c:v>
                </c:pt>
                <c:pt idx="5559">
                  <c:v>5567.5135478023403</c:v>
                </c:pt>
                <c:pt idx="5560">
                  <c:v>5567.9877916565101</c:v>
                </c:pt>
                <c:pt idx="5561">
                  <c:v>5569.7019704193799</c:v>
                </c:pt>
                <c:pt idx="5562">
                  <c:v>5570.2774029932898</c:v>
                </c:pt>
                <c:pt idx="5563">
                  <c:v>5572.6215817574403</c:v>
                </c:pt>
                <c:pt idx="5564">
                  <c:v>5574.7618300840204</c:v>
                </c:pt>
                <c:pt idx="5565">
                  <c:v>5576.3187110060799</c:v>
                </c:pt>
                <c:pt idx="5566">
                  <c:v>5577.1489200168198</c:v>
                </c:pt>
                <c:pt idx="5567">
                  <c:v>5577.1579637005898</c:v>
                </c:pt>
                <c:pt idx="5568">
                  <c:v>5578.9722472000803</c:v>
                </c:pt>
                <c:pt idx="5569">
                  <c:v>5581.1160147683604</c:v>
                </c:pt>
                <c:pt idx="5570">
                  <c:v>5581.5074005275901</c:v>
                </c:pt>
                <c:pt idx="5571">
                  <c:v>5581.9747692569999</c:v>
                </c:pt>
                <c:pt idx="5572">
                  <c:v>5582.6732069652599</c:v>
                </c:pt>
                <c:pt idx="5573">
                  <c:v>5582.7127553615701</c:v>
                </c:pt>
                <c:pt idx="5574">
                  <c:v>5582.7703007208102</c:v>
                </c:pt>
                <c:pt idx="5575">
                  <c:v>5583.7080906974097</c:v>
                </c:pt>
                <c:pt idx="5576">
                  <c:v>5584.0429699011102</c:v>
                </c:pt>
                <c:pt idx="5577">
                  <c:v>5584.8137849364402</c:v>
                </c:pt>
                <c:pt idx="5578">
                  <c:v>5586.2948412634396</c:v>
                </c:pt>
                <c:pt idx="5579">
                  <c:v>5587.4022990316098</c:v>
                </c:pt>
                <c:pt idx="5580">
                  <c:v>5587.9976194649898</c:v>
                </c:pt>
                <c:pt idx="5581">
                  <c:v>5588.1760147754103</c:v>
                </c:pt>
                <c:pt idx="5582">
                  <c:v>5588.5073628928503</c:v>
                </c:pt>
                <c:pt idx="5583">
                  <c:v>5588.7324862284504</c:v>
                </c:pt>
                <c:pt idx="5584">
                  <c:v>5589.3051999248501</c:v>
                </c:pt>
                <c:pt idx="5585">
                  <c:v>5590.5052674673498</c:v>
                </c:pt>
                <c:pt idx="5586">
                  <c:v>5591.8220481667604</c:v>
                </c:pt>
                <c:pt idx="5587">
                  <c:v>5592.1181478360604</c:v>
                </c:pt>
                <c:pt idx="5588">
                  <c:v>5592.1181478481703</c:v>
                </c:pt>
                <c:pt idx="5589">
                  <c:v>5592.4912404585602</c:v>
                </c:pt>
                <c:pt idx="5590">
                  <c:v>5593.1616721705004</c:v>
                </c:pt>
                <c:pt idx="5591">
                  <c:v>5593.8979258251702</c:v>
                </c:pt>
                <c:pt idx="5592">
                  <c:v>5593.97924109618</c:v>
                </c:pt>
                <c:pt idx="5593">
                  <c:v>5594.2885930822204</c:v>
                </c:pt>
                <c:pt idx="5594">
                  <c:v>5595.0073364805403</c:v>
                </c:pt>
                <c:pt idx="5595">
                  <c:v>5596.7270869426402</c:v>
                </c:pt>
                <c:pt idx="5596">
                  <c:v>5597.4560078000604</c:v>
                </c:pt>
                <c:pt idx="5597">
                  <c:v>5597.5080039366103</c:v>
                </c:pt>
                <c:pt idx="5598">
                  <c:v>5598.0265360865696</c:v>
                </c:pt>
                <c:pt idx="5599">
                  <c:v>5598.4960078001004</c:v>
                </c:pt>
                <c:pt idx="5600">
                  <c:v>5599.5360078001304</c:v>
                </c:pt>
                <c:pt idx="5601">
                  <c:v>5599.5450602034098</c:v>
                </c:pt>
                <c:pt idx="5602">
                  <c:v>5599.85727111715</c:v>
                </c:pt>
                <c:pt idx="5603">
                  <c:v>5599.8945201542201</c:v>
                </c:pt>
                <c:pt idx="5604">
                  <c:v>5600.5760078001704</c:v>
                </c:pt>
                <c:pt idx="5605">
                  <c:v>5601.01474439911</c:v>
                </c:pt>
                <c:pt idx="5606">
                  <c:v>5601.8820080608102</c:v>
                </c:pt>
                <c:pt idx="5607">
                  <c:v>5602.05615164339</c:v>
                </c:pt>
                <c:pt idx="5608">
                  <c:v>5602.7524744533002</c:v>
                </c:pt>
                <c:pt idx="5609">
                  <c:v>5604.6814072523202</c:v>
                </c:pt>
                <c:pt idx="5610">
                  <c:v>5605.6151119992101</c:v>
                </c:pt>
                <c:pt idx="5611">
                  <c:v>5605.8641813313498</c:v>
                </c:pt>
                <c:pt idx="5612">
                  <c:v>5606.8976470688303</c:v>
                </c:pt>
                <c:pt idx="5613">
                  <c:v>5606.9041813313897</c:v>
                </c:pt>
                <c:pt idx="5614">
                  <c:v>5607.1120482916003</c:v>
                </c:pt>
                <c:pt idx="5615">
                  <c:v>5607.9441813314297</c:v>
                </c:pt>
                <c:pt idx="5616">
                  <c:v>5607.9534518849096</c:v>
                </c:pt>
                <c:pt idx="5617">
                  <c:v>5608.1520482916303</c:v>
                </c:pt>
                <c:pt idx="5618">
                  <c:v>5608.9841813314697</c:v>
                </c:pt>
                <c:pt idx="5619">
                  <c:v>5609.1920482916703</c:v>
                </c:pt>
                <c:pt idx="5620">
                  <c:v>5610.0241813314997</c:v>
                </c:pt>
                <c:pt idx="5621">
                  <c:v>5610.2320482917103</c:v>
                </c:pt>
                <c:pt idx="5622">
                  <c:v>5610.33197041926</c:v>
                </c:pt>
                <c:pt idx="5623">
                  <c:v>5610.89727111719</c:v>
                </c:pt>
                <c:pt idx="5624">
                  <c:v>5611.0641813315397</c:v>
                </c:pt>
                <c:pt idx="5625">
                  <c:v>5611.1160147744204</c:v>
                </c:pt>
                <c:pt idx="5626">
                  <c:v>5611.2720482917503</c:v>
                </c:pt>
                <c:pt idx="5627">
                  <c:v>5612.0620431173502</c:v>
                </c:pt>
                <c:pt idx="5628">
                  <c:v>5612.1041813315796</c:v>
                </c:pt>
                <c:pt idx="5629">
                  <c:v>5612.2994992323202</c:v>
                </c:pt>
                <c:pt idx="5630">
                  <c:v>5612.3120482917802</c:v>
                </c:pt>
                <c:pt idx="5631">
                  <c:v>5612.53800028562</c:v>
                </c:pt>
                <c:pt idx="5632">
                  <c:v>5613.1441813316196</c:v>
                </c:pt>
                <c:pt idx="5633">
                  <c:v>5613.3394992323501</c:v>
                </c:pt>
                <c:pt idx="5634">
                  <c:v>5613.3520482918202</c:v>
                </c:pt>
                <c:pt idx="5635">
                  <c:v>5613.8292914195899</c:v>
                </c:pt>
                <c:pt idx="5636">
                  <c:v>5614.3794992323901</c:v>
                </c:pt>
                <c:pt idx="5637">
                  <c:v>5618.6973628876704</c:v>
                </c:pt>
                <c:pt idx="5638">
                  <c:v>5619.3276194631999</c:v>
                </c:pt>
                <c:pt idx="5639">
                  <c:v>5622.0608064411199</c:v>
                </c:pt>
                <c:pt idx="5640">
                  <c:v>5622.4407967478001</c:v>
                </c:pt>
                <c:pt idx="5641">
                  <c:v>5623.8177464760302</c:v>
                </c:pt>
                <c:pt idx="5642">
                  <c:v>5624.5748895741999</c:v>
                </c:pt>
                <c:pt idx="5643">
                  <c:v>5626.8266155831498</c:v>
                </c:pt>
                <c:pt idx="5644">
                  <c:v>5627.1579636977904</c:v>
                </c:pt>
                <c:pt idx="5645">
                  <c:v>5627.3868721565204</c:v>
                </c:pt>
                <c:pt idx="5646">
                  <c:v>5627.5903328172799</c:v>
                </c:pt>
                <c:pt idx="5647">
                  <c:v>5627.8966155797198</c:v>
                </c:pt>
                <c:pt idx="5648">
                  <c:v>5631.5074005275901</c:v>
                </c:pt>
                <c:pt idx="5649">
                  <c:v>5635.9348987136</c:v>
                </c:pt>
                <c:pt idx="5650">
                  <c:v>5636.75190778262</c:v>
                </c:pt>
                <c:pt idx="5651">
                  <c:v>5636.9169891267002</c:v>
                </c:pt>
                <c:pt idx="5652">
                  <c:v>5637.2473628935404</c:v>
                </c:pt>
                <c:pt idx="5653">
                  <c:v>5637.7601438043603</c:v>
                </c:pt>
                <c:pt idx="5654">
                  <c:v>5638.4193290360199</c:v>
                </c:pt>
                <c:pt idx="5655">
                  <c:v>5638.9343128949404</c:v>
                </c:pt>
                <c:pt idx="5656">
                  <c:v>5641.9384634496801</c:v>
                </c:pt>
                <c:pt idx="5657">
                  <c:v>5644.45871100574</c:v>
                </c:pt>
                <c:pt idx="5658">
                  <c:v>5646.28689976036</c:v>
                </c:pt>
                <c:pt idx="5659">
                  <c:v>5648.1240708343603</c:v>
                </c:pt>
                <c:pt idx="5660">
                  <c:v>5650.44779924862</c:v>
                </c:pt>
                <c:pt idx="5661">
                  <c:v>5651.2784916562896</c:v>
                </c:pt>
                <c:pt idx="5662">
                  <c:v>5653.0846666600501</c:v>
                </c:pt>
                <c:pt idx="5663">
                  <c:v>5653.4187110159501</c:v>
                </c:pt>
                <c:pt idx="5664">
                  <c:v>5655.7660850100201</c:v>
                </c:pt>
                <c:pt idx="5665">
                  <c:v>5656.3234198584596</c:v>
                </c:pt>
                <c:pt idx="5666">
                  <c:v>5658.4173210533299</c:v>
                </c:pt>
                <c:pt idx="5667">
                  <c:v>5658.6297955848204</c:v>
                </c:pt>
                <c:pt idx="5668">
                  <c:v>5660.3100556209602</c:v>
                </c:pt>
                <c:pt idx="5669">
                  <c:v>5660.8966532205204</c:v>
                </c:pt>
                <c:pt idx="5670">
                  <c:v>5661.6350778415799</c:v>
                </c:pt>
                <c:pt idx="5671">
                  <c:v>5661.6822470612797</c:v>
                </c:pt>
                <c:pt idx="5672">
                  <c:v>5662.9423667518404</c:v>
                </c:pt>
                <c:pt idx="5673">
                  <c:v>5663.2594462265197</c:v>
                </c:pt>
                <c:pt idx="5674">
                  <c:v>5663.2795954104504</c:v>
                </c:pt>
                <c:pt idx="5675">
                  <c:v>5663.7025012467002</c:v>
                </c:pt>
                <c:pt idx="5676">
                  <c:v>5667.3645201493</c:v>
                </c:pt>
                <c:pt idx="5677">
                  <c:v>5668.0136224143198</c:v>
                </c:pt>
                <c:pt idx="5678">
                  <c:v>5670.2479301262601</c:v>
                </c:pt>
                <c:pt idx="5679">
                  <c:v>5670.4307943405502</c:v>
                </c:pt>
                <c:pt idx="5680">
                  <c:v>5670.8996362043499</c:v>
                </c:pt>
                <c:pt idx="5681">
                  <c:v>5671.0610509160897</c:v>
                </c:pt>
                <c:pt idx="5682">
                  <c:v>5671.2712607476797</c:v>
                </c:pt>
                <c:pt idx="5683">
                  <c:v>5671.4327397588604</c:v>
                </c:pt>
                <c:pt idx="5684">
                  <c:v>5671.6630644155603</c:v>
                </c:pt>
                <c:pt idx="5685">
                  <c:v>5671.67380564427</c:v>
                </c:pt>
                <c:pt idx="5686">
                  <c:v>5672.4918438475497</c:v>
                </c:pt>
                <c:pt idx="5687">
                  <c:v>5673.2161108280998</c:v>
                </c:pt>
                <c:pt idx="5688">
                  <c:v>5675.5885606801603</c:v>
                </c:pt>
                <c:pt idx="5689">
                  <c:v>5675.6692124931096</c:v>
                </c:pt>
                <c:pt idx="5690">
                  <c:v>5676.7761248480501</c:v>
                </c:pt>
                <c:pt idx="5691">
                  <c:v>5679.1707943458996</c:v>
                </c:pt>
                <c:pt idx="5692">
                  <c:v>5679.3237642682998</c:v>
                </c:pt>
                <c:pt idx="5693">
                  <c:v>5680.9600267522001</c:v>
                </c:pt>
                <c:pt idx="5694">
                  <c:v>5681.5074005350398</c:v>
                </c:pt>
                <c:pt idx="5695">
                  <c:v>5683.6718949017804</c:v>
                </c:pt>
                <c:pt idx="5696">
                  <c:v>5686.9035514918996</c:v>
                </c:pt>
                <c:pt idx="5697">
                  <c:v>5687.5889003449101</c:v>
                </c:pt>
                <c:pt idx="5698">
                  <c:v>5689.3907943456397</c:v>
                </c:pt>
                <c:pt idx="5699">
                  <c:v>5689.5642428668198</c:v>
                </c:pt>
                <c:pt idx="5700">
                  <c:v>5690.4307943384601</c:v>
                </c:pt>
                <c:pt idx="5701">
                  <c:v>5690.9299419484996</c:v>
                </c:pt>
                <c:pt idx="5702">
                  <c:v>5691.1367499846901</c:v>
                </c:pt>
                <c:pt idx="5703">
                  <c:v>5693.4061868195404</c:v>
                </c:pt>
                <c:pt idx="5704">
                  <c:v>5695.1402216097304</c:v>
                </c:pt>
                <c:pt idx="5705">
                  <c:v>5696.6021424587798</c:v>
                </c:pt>
                <c:pt idx="5706">
                  <c:v>5699.8575022872501</c:v>
                </c:pt>
                <c:pt idx="5707">
                  <c:v>5701.8454018714801</c:v>
                </c:pt>
                <c:pt idx="5708">
                  <c:v>5702.8233730930297</c:v>
                </c:pt>
                <c:pt idx="5709">
                  <c:v>5704.1282822489702</c:v>
                </c:pt>
                <c:pt idx="5710">
                  <c:v>5704.81809811107</c:v>
                </c:pt>
                <c:pt idx="5711">
                  <c:v>5706.3899717517197</c:v>
                </c:pt>
                <c:pt idx="5712">
                  <c:v>5708.4621424591096</c:v>
                </c:pt>
                <c:pt idx="5713">
                  <c:v>5709.4930987791104</c:v>
                </c:pt>
                <c:pt idx="5714">
                  <c:v>5709.5021424647402</c:v>
                </c:pt>
                <c:pt idx="5715">
                  <c:v>5712.0034057646899</c:v>
                </c:pt>
                <c:pt idx="5716">
                  <c:v>5712.8494462212502</c:v>
                </c:pt>
                <c:pt idx="5717">
                  <c:v>5713.8515792889502</c:v>
                </c:pt>
                <c:pt idx="5718">
                  <c:v>5713.8680052395302</c:v>
                </c:pt>
                <c:pt idx="5719">
                  <c:v>5714.4461868144499</c:v>
                </c:pt>
                <c:pt idx="5720">
                  <c:v>5716.6631267797202</c:v>
                </c:pt>
                <c:pt idx="5721">
                  <c:v>5718.4110680185204</c:v>
                </c:pt>
                <c:pt idx="5722">
                  <c:v>5718.8235251002397</c:v>
                </c:pt>
                <c:pt idx="5723">
                  <c:v>5720.3194462265801</c:v>
                </c:pt>
                <c:pt idx="5724">
                  <c:v>5722.2738117263598</c:v>
                </c:pt>
                <c:pt idx="5725">
                  <c:v>5723.2028562035403</c:v>
                </c:pt>
                <c:pt idx="5726">
                  <c:v>5724.2615792993402</c:v>
                </c:pt>
                <c:pt idx="5727">
                  <c:v>5729.3865805417299</c:v>
                </c:pt>
                <c:pt idx="5728">
                  <c:v>5730.1939498484098</c:v>
                </c:pt>
                <c:pt idx="5729">
                  <c:v>5731.2480981070503</c:v>
                </c:pt>
                <c:pt idx="5730">
                  <c:v>5731.8754018708096</c:v>
                </c:pt>
                <c:pt idx="5731">
                  <c:v>5732.6267499942296</c:v>
                </c:pt>
                <c:pt idx="5732">
                  <c:v>5732.8051973115598</c:v>
                </c:pt>
                <c:pt idx="5733">
                  <c:v>5733.8161868248098</c:v>
                </c:pt>
                <c:pt idx="5734">
                  <c:v>5733.9721303693896</c:v>
                </c:pt>
                <c:pt idx="5735">
                  <c:v>5734.3348387051301</c:v>
                </c:pt>
                <c:pt idx="5736">
                  <c:v>5735.0854514492603</c:v>
                </c:pt>
                <c:pt idx="5737">
                  <c:v>5735.8040913902196</c:v>
                </c:pt>
                <c:pt idx="5738">
                  <c:v>5736.2081355936798</c:v>
                </c:pt>
                <c:pt idx="5739">
                  <c:v>5737.51265588961</c:v>
                </c:pt>
                <c:pt idx="5740">
                  <c:v>5738.3355739116596</c:v>
                </c:pt>
                <c:pt idx="5741">
                  <c:v>5739.6868833359304</c:v>
                </c:pt>
                <c:pt idx="5742">
                  <c:v>5740.7933155801102</c:v>
                </c:pt>
                <c:pt idx="5743">
                  <c:v>5740.9804792127597</c:v>
                </c:pt>
                <c:pt idx="5744">
                  <c:v>5741.5911580165803</c:v>
                </c:pt>
                <c:pt idx="5745">
                  <c:v>5742.0654018712203</c:v>
                </c:pt>
                <c:pt idx="5746">
                  <c:v>5744.3550132084602</c:v>
                </c:pt>
                <c:pt idx="5747">
                  <c:v>5746.0523794712499</c:v>
                </c:pt>
                <c:pt idx="5748">
                  <c:v>5746.6991919726097</c:v>
                </c:pt>
                <c:pt idx="5749">
                  <c:v>5748.8913951506802</c:v>
                </c:pt>
                <c:pt idx="5750">
                  <c:v>5751.2265302312999</c:v>
                </c:pt>
                <c:pt idx="5751">
                  <c:v>5751.2355739157601</c:v>
                </c:pt>
                <c:pt idx="5752">
                  <c:v>5753.0498574152498</c:v>
                </c:pt>
                <c:pt idx="5753">
                  <c:v>5753.0538469869598</c:v>
                </c:pt>
                <c:pt idx="5754">
                  <c:v>5755.58501074183</c:v>
                </c:pt>
                <c:pt idx="5755">
                  <c:v>5756.8479109350501</c:v>
                </c:pt>
                <c:pt idx="5756">
                  <c:v>5760.3724514776804</c:v>
                </c:pt>
                <c:pt idx="5757">
                  <c:v>5762.8044446373797</c:v>
                </c:pt>
                <c:pt idx="5758">
                  <c:v>5763.3420808762303</c:v>
                </c:pt>
                <c:pt idx="5759">
                  <c:v>5763.3828101395602</c:v>
                </c:pt>
                <c:pt idx="5760">
                  <c:v>5764.5828776825201</c:v>
                </c:pt>
                <c:pt idx="5761">
                  <c:v>5766.5688506737297</c:v>
                </c:pt>
                <c:pt idx="5762">
                  <c:v>5770.8046971568801</c:v>
                </c:pt>
                <c:pt idx="5763">
                  <c:v>5775.9596182759797</c:v>
                </c:pt>
                <c:pt idx="5764">
                  <c:v>5777.2388881770803</c:v>
                </c:pt>
                <c:pt idx="5765">
                  <c:v>5789.9181401287196</c:v>
                </c:pt>
                <c:pt idx="5766">
                  <c:v>5796.5184069629704</c:v>
                </c:pt>
                <c:pt idx="5767">
                  <c:v>5797.8953566905102</c:v>
                </c:pt>
                <c:pt idx="5768">
                  <c:v>5799.2709542922603</c:v>
                </c:pt>
                <c:pt idx="5769">
                  <c:v>5800.9042257978499</c:v>
                </c:pt>
                <c:pt idx="5770">
                  <c:v>5800.9945993412903</c:v>
                </c:pt>
                <c:pt idx="5771">
                  <c:v>5801.2355739120303</c:v>
                </c:pt>
                <c:pt idx="5772">
                  <c:v>5801.4644823707604</c:v>
                </c:pt>
                <c:pt idx="5773">
                  <c:v>5801.9742257948901</c:v>
                </c:pt>
                <c:pt idx="5774">
                  <c:v>5804.6229989230596</c:v>
                </c:pt>
                <c:pt idx="5775">
                  <c:v>5804.7936178846203</c:v>
                </c:pt>
                <c:pt idx="5776">
                  <c:v>5805.58501074183</c:v>
                </c:pt>
                <c:pt idx="5777">
                  <c:v>5807.0015174644004</c:v>
                </c:pt>
                <c:pt idx="5778">
                  <c:v>5809.7542136982001</c:v>
                </c:pt>
                <c:pt idx="5779">
                  <c:v>5812.4969392511903</c:v>
                </c:pt>
                <c:pt idx="5780">
                  <c:v>5812.5388384386897</c:v>
                </c:pt>
                <c:pt idx="5781">
                  <c:v>5813.0119231091803</c:v>
                </c:pt>
                <c:pt idx="5782">
                  <c:v>5816.0160736642401</c:v>
                </c:pt>
                <c:pt idx="5783">
                  <c:v>5819.5192423770204</c:v>
                </c:pt>
                <c:pt idx="5784">
                  <c:v>5819.84369522426</c:v>
                </c:pt>
                <c:pt idx="5785">
                  <c:v>5820.3645099746</c:v>
                </c:pt>
                <c:pt idx="5786">
                  <c:v>5820.4010300729396</c:v>
                </c:pt>
                <c:pt idx="5787">
                  <c:v>5822.1772859999901</c:v>
                </c:pt>
                <c:pt idx="5788">
                  <c:v>5822.3582580564498</c:v>
                </c:pt>
                <c:pt idx="5789">
                  <c:v>5825.3561018705304</c:v>
                </c:pt>
                <c:pt idx="5790">
                  <c:v>5827.1622768752204</c:v>
                </c:pt>
                <c:pt idx="5791">
                  <c:v>5827.3370564412298</c:v>
                </c:pt>
                <c:pt idx="5792">
                  <c:v>5827.7801114614103</c:v>
                </c:pt>
                <c:pt idx="5793">
                  <c:v>5829.7731047203997</c:v>
                </c:pt>
                <c:pt idx="5794">
                  <c:v>5832.0912326294902</c:v>
                </c:pt>
                <c:pt idx="5795">
                  <c:v>5834.5084045547901</c:v>
                </c:pt>
                <c:pt idx="5796">
                  <c:v>5834.9742634352297</c:v>
                </c:pt>
                <c:pt idx="5797">
                  <c:v>5835.7126880567503</c:v>
                </c:pt>
                <c:pt idx="5798">
                  <c:v>5835.75985727645</c:v>
                </c:pt>
                <c:pt idx="5799">
                  <c:v>5837.3572056256198</c:v>
                </c:pt>
                <c:pt idx="5800">
                  <c:v>5839.2709542922603</c:v>
                </c:pt>
                <c:pt idx="5801">
                  <c:v>5839.9438399681803</c:v>
                </c:pt>
                <c:pt idx="5802">
                  <c:v>5839.9638399681999</c:v>
                </c:pt>
                <c:pt idx="5803">
                  <c:v>5839.9838399682103</c:v>
                </c:pt>
                <c:pt idx="5804">
                  <c:v>5841.4421303644704</c:v>
                </c:pt>
                <c:pt idx="5805">
                  <c:v>5841.4516544444396</c:v>
                </c:pt>
                <c:pt idx="5806">
                  <c:v>5842.7639070916903</c:v>
                </c:pt>
                <c:pt idx="5807">
                  <c:v>5844.3255403414296</c:v>
                </c:pt>
                <c:pt idx="5808">
                  <c:v>5845.1386611303296</c:v>
                </c:pt>
                <c:pt idx="5809">
                  <c:v>5845.34887096285</c:v>
                </c:pt>
                <c:pt idx="5810">
                  <c:v>5845.5103499740299</c:v>
                </c:pt>
                <c:pt idx="5811">
                  <c:v>5845.7406746302704</c:v>
                </c:pt>
                <c:pt idx="5812">
                  <c:v>5846.1557109989199</c:v>
                </c:pt>
                <c:pt idx="5813">
                  <c:v>5847.2937210426899</c:v>
                </c:pt>
                <c:pt idx="5814">
                  <c:v>5847.7495051163396</c:v>
                </c:pt>
                <c:pt idx="5815">
                  <c:v>5849.6661708946303</c:v>
                </c:pt>
                <c:pt idx="5816">
                  <c:v>5850.8537350622901</c:v>
                </c:pt>
                <c:pt idx="5817">
                  <c:v>5851.2671836074396</c:v>
                </c:pt>
                <c:pt idx="5818">
                  <c:v>5851.6665105596103</c:v>
                </c:pt>
                <c:pt idx="5819">
                  <c:v>5851.8080160357003</c:v>
                </c:pt>
                <c:pt idx="5820">
                  <c:v>5852.8680160343602</c:v>
                </c:pt>
                <c:pt idx="5821">
                  <c:v>5852.8880160339104</c:v>
                </c:pt>
                <c:pt idx="5822">
                  <c:v>5852.9080160334697</c:v>
                </c:pt>
                <c:pt idx="5823">
                  <c:v>5852.92801603302</c:v>
                </c:pt>
                <c:pt idx="5824">
                  <c:v>5853.2484045606097</c:v>
                </c:pt>
                <c:pt idx="5825">
                  <c:v>5853.4013744834801</c:v>
                </c:pt>
                <c:pt idx="5826">
                  <c:v>5853.4684045603499</c:v>
                </c:pt>
                <c:pt idx="5827">
                  <c:v>5855.0075521627396</c:v>
                </c:pt>
                <c:pt idx="5828">
                  <c:v>5855.0376369673704</c:v>
                </c:pt>
                <c:pt idx="5829">
                  <c:v>5857.8218761104999</c:v>
                </c:pt>
                <c:pt idx="5830">
                  <c:v>5859.0363372070697</c:v>
                </c:pt>
                <c:pt idx="5831">
                  <c:v>5859.2178318239703</c:v>
                </c:pt>
                <c:pt idx="5832">
                  <c:v>5859.2964182225896</c:v>
                </c:pt>
                <c:pt idx="5833">
                  <c:v>5860.2476948804597</c:v>
                </c:pt>
                <c:pt idx="5834">
                  <c:v>5860.9811617064897</c:v>
                </c:pt>
                <c:pt idx="5835">
                  <c:v>5861.7985841547998</c:v>
                </c:pt>
                <c:pt idx="5836">
                  <c:v>5863.6418530810597</c:v>
                </c:pt>
                <c:pt idx="5837">
                  <c:v>5864.5084045529302</c:v>
                </c:pt>
                <c:pt idx="5838">
                  <c:v>5865.2143601989301</c:v>
                </c:pt>
                <c:pt idx="5839">
                  <c:v>5865.9230120861903</c:v>
                </c:pt>
                <c:pt idx="5840">
                  <c:v>5866.9247023668104</c:v>
                </c:pt>
                <c:pt idx="5841">
                  <c:v>5867.4837970342396</c:v>
                </c:pt>
                <c:pt idx="5842">
                  <c:v>5868.8957083262503</c:v>
                </c:pt>
                <c:pt idx="5843">
                  <c:v>5869.7040265323503</c:v>
                </c:pt>
                <c:pt idx="5844">
                  <c:v>5869.7351851416697</c:v>
                </c:pt>
                <c:pt idx="5845">
                  <c:v>5870.4675819668901</c:v>
                </c:pt>
                <c:pt idx="5846">
                  <c:v>5870.6797526730197</c:v>
                </c:pt>
                <c:pt idx="5847">
                  <c:v>5872.5397526733504</c:v>
                </c:pt>
                <c:pt idx="5848">
                  <c:v>5873.93511250149</c:v>
                </c:pt>
                <c:pt idx="5849">
                  <c:v>5876.9009833075097</c:v>
                </c:pt>
                <c:pt idx="5850">
                  <c:v>5878.5237970286898</c:v>
                </c:pt>
                <c:pt idx="5851">
                  <c:v>5882.9011353147198</c:v>
                </c:pt>
                <c:pt idx="5852">
                  <c:v>5883.5707089935804</c:v>
                </c:pt>
                <c:pt idx="5853">
                  <c:v>5883.5797526799097</c:v>
                </c:pt>
                <c:pt idx="5854">
                  <c:v>5884.3970564417496</c:v>
                </c:pt>
                <c:pt idx="5855">
                  <c:v>5886.0810159789398</c:v>
                </c:pt>
                <c:pt idx="5856">
                  <c:v>5886.3514219410699</c:v>
                </c:pt>
                <c:pt idx="5857">
                  <c:v>5886.9270564354902</c:v>
                </c:pt>
                <c:pt idx="5858">
                  <c:v>5887.9291895031902</c:v>
                </c:pt>
                <c:pt idx="5859">
                  <c:v>5887.9456154540803</c:v>
                </c:pt>
                <c:pt idx="5860">
                  <c:v>5890.7407369939601</c:v>
                </c:pt>
                <c:pt idx="5861">
                  <c:v>5892.4886782336898</c:v>
                </c:pt>
                <c:pt idx="5862">
                  <c:v>5895.9530120855197</c:v>
                </c:pt>
                <c:pt idx="5863">
                  <c:v>5896.7043602094</c:v>
                </c:pt>
                <c:pt idx="5864">
                  <c:v>5896.8828075267302</c:v>
                </c:pt>
                <c:pt idx="5865">
                  <c:v>5897.2804664187097</c:v>
                </c:pt>
                <c:pt idx="5866">
                  <c:v>5898.3391895145096</c:v>
                </c:pt>
                <c:pt idx="5867">
                  <c:v>5902.42035846412</c:v>
                </c:pt>
                <c:pt idx="5868">
                  <c:v>5903.3892143734201</c:v>
                </c:pt>
                <c:pt idx="5869">
                  <c:v>5903.39825805276</c:v>
                </c:pt>
                <c:pt idx="5870">
                  <c:v>5903.4641907564301</c:v>
                </c:pt>
                <c:pt idx="5871">
                  <c:v>5904.2715600626498</c:v>
                </c:pt>
                <c:pt idx="5872">
                  <c:v>5905.0580894272998</c:v>
                </c:pt>
                <c:pt idx="5873">
                  <c:v>5905.3257083222197</c:v>
                </c:pt>
                <c:pt idx="5874">
                  <c:v>5905.6687682308202</c:v>
                </c:pt>
                <c:pt idx="5875">
                  <c:v>5906.1430120859204</c:v>
                </c:pt>
                <c:pt idx="5876">
                  <c:v>5907.8937970399802</c:v>
                </c:pt>
                <c:pt idx="5877">
                  <c:v>5908.0497405845599</c:v>
                </c:pt>
                <c:pt idx="5878">
                  <c:v>5908.4124489203004</c:v>
                </c:pt>
                <c:pt idx="5879">
                  <c:v>5909.1630616635002</c:v>
                </c:pt>
                <c:pt idx="5880">
                  <c:v>5909.8817016053899</c:v>
                </c:pt>
                <c:pt idx="5881">
                  <c:v>5910.2857458079197</c:v>
                </c:pt>
                <c:pt idx="5882">
                  <c:v>5911.5902661047803</c:v>
                </c:pt>
                <c:pt idx="5883">
                  <c:v>5912.4131841259004</c:v>
                </c:pt>
                <c:pt idx="5884">
                  <c:v>5913.7644935510998</c:v>
                </c:pt>
                <c:pt idx="5885">
                  <c:v>5914.8709257952796</c:v>
                </c:pt>
                <c:pt idx="5886">
                  <c:v>5915.0580209223499</c:v>
                </c:pt>
                <c:pt idx="5887">
                  <c:v>5918.4326234236296</c:v>
                </c:pt>
                <c:pt idx="5888">
                  <c:v>5920.1299896854898</c:v>
                </c:pt>
                <c:pt idx="5889">
                  <c:v>5920.77680218778</c:v>
                </c:pt>
                <c:pt idx="5890">
                  <c:v>5922.9690053649201</c:v>
                </c:pt>
                <c:pt idx="5891">
                  <c:v>5925.3041404457699</c:v>
                </c:pt>
                <c:pt idx="5892">
                  <c:v>5925.3131841309296</c:v>
                </c:pt>
                <c:pt idx="5893">
                  <c:v>5927.1274676304301</c:v>
                </c:pt>
                <c:pt idx="5894">
                  <c:v>5929.66262095607</c:v>
                </c:pt>
                <c:pt idx="5895">
                  <c:v>5930.9255211493</c:v>
                </c:pt>
                <c:pt idx="5896">
                  <c:v>5933.9928655819904</c:v>
                </c:pt>
                <c:pt idx="5897">
                  <c:v>5934.4500616919204</c:v>
                </c:pt>
                <c:pt idx="5898">
                  <c:v>5934.5881038587504</c:v>
                </c:pt>
                <c:pt idx="5899">
                  <c:v>5936.7076948862496</c:v>
                </c:pt>
                <c:pt idx="5900">
                  <c:v>5936.7076948881104</c:v>
                </c:pt>
                <c:pt idx="5901">
                  <c:v>5937.4604203542603</c:v>
                </c:pt>
                <c:pt idx="5902">
                  <c:v>5938.1862896289604</c:v>
                </c:pt>
                <c:pt idx="5903">
                  <c:v>5938.6604878976896</c:v>
                </c:pt>
                <c:pt idx="5904">
                  <c:v>5940.6464608889</c:v>
                </c:pt>
                <c:pt idx="5905">
                  <c:v>5944.8823073711201</c:v>
                </c:pt>
                <c:pt idx="5906">
                  <c:v>5950.03722849115</c:v>
                </c:pt>
                <c:pt idx="5907">
                  <c:v>5958.0103907994899</c:v>
                </c:pt>
                <c:pt idx="5908">
                  <c:v>5961.9729669049802</c:v>
                </c:pt>
                <c:pt idx="5909">
                  <c:v>5966.76458458043</c:v>
                </c:pt>
                <c:pt idx="5910">
                  <c:v>5970.5960171781398</c:v>
                </c:pt>
                <c:pt idx="5911">
                  <c:v>5974.9818360125601</c:v>
                </c:pt>
                <c:pt idx="5912">
                  <c:v>5975.3131841262802</c:v>
                </c:pt>
                <c:pt idx="5913">
                  <c:v>5975.5420925850003</c:v>
                </c:pt>
                <c:pt idx="5914">
                  <c:v>5976.0518360100596</c:v>
                </c:pt>
                <c:pt idx="5915">
                  <c:v>5979.66262095607</c:v>
                </c:pt>
                <c:pt idx="5916">
                  <c:v>5980.0936838788002</c:v>
                </c:pt>
                <c:pt idx="5917">
                  <c:v>5986.5745494663697</c:v>
                </c:pt>
                <c:pt idx="5918">
                  <c:v>5986.6164486538601</c:v>
                </c:pt>
                <c:pt idx="5919">
                  <c:v>5987.0895333234203</c:v>
                </c:pt>
                <c:pt idx="5920">
                  <c:v>5989.4337120847704</c:v>
                </c:pt>
                <c:pt idx="5921">
                  <c:v>5993.9213054385</c:v>
                </c:pt>
                <c:pt idx="5922">
                  <c:v>5994.4421201888399</c:v>
                </c:pt>
                <c:pt idx="5923">
                  <c:v>5994.4786402874097</c:v>
                </c:pt>
                <c:pt idx="5924">
                  <c:v>5999.7902982719197</c:v>
                </c:pt>
                <c:pt idx="5925">
                  <c:v>6001.41466665593</c:v>
                </c:pt>
                <c:pt idx="5926">
                  <c:v>6001.4348158407902</c:v>
                </c:pt>
                <c:pt idx="5927">
                  <c:v>6008.58601476904</c:v>
                </c:pt>
                <c:pt idx="5928">
                  <c:v>6008.8797257831302</c:v>
                </c:pt>
                <c:pt idx="5929">
                  <c:v>6009.0518736499298</c:v>
                </c:pt>
                <c:pt idx="5930">
                  <c:v>6009.2162713445696</c:v>
                </c:pt>
                <c:pt idx="5931">
                  <c:v>6009.8182848449796</c:v>
                </c:pt>
                <c:pt idx="5932">
                  <c:v>6009.8374674916204</c:v>
                </c:pt>
                <c:pt idx="5933">
                  <c:v>6011.37133125728</c:v>
                </c:pt>
                <c:pt idx="5934">
                  <c:v>6013.7437811091004</c:v>
                </c:pt>
                <c:pt idx="5935">
                  <c:v>6013.7816367466003</c:v>
                </c:pt>
                <c:pt idx="5936">
                  <c:v>6013.8127953559097</c:v>
                </c:pt>
                <c:pt idx="5937">
                  <c:v>6015.5197405796498</c:v>
                </c:pt>
                <c:pt idx="5938">
                  <c:v>6017.1729180160901</c:v>
                </c:pt>
                <c:pt idx="5939">
                  <c:v>6017.3078145720001</c:v>
                </c:pt>
                <c:pt idx="5940">
                  <c:v>6017.3260147753099</c:v>
                </c:pt>
                <c:pt idx="5941">
                  <c:v>6017.4789846986496</c:v>
                </c:pt>
                <c:pt idx="5942">
                  <c:v>6018.4031505565999</c:v>
                </c:pt>
                <c:pt idx="5943">
                  <c:v>6018.9901695921999</c:v>
                </c:pt>
                <c:pt idx="5944">
                  <c:v>6019.1152471825399</c:v>
                </c:pt>
                <c:pt idx="5945">
                  <c:v>6019.5879601892002</c:v>
                </c:pt>
                <c:pt idx="5946">
                  <c:v>6020.2333212140902</c:v>
                </c:pt>
                <c:pt idx="5947">
                  <c:v>6021.8271153308997</c:v>
                </c:pt>
                <c:pt idx="5948">
                  <c:v>6024.93134527653</c:v>
                </c:pt>
                <c:pt idx="5949">
                  <c:v>6025.0587719210798</c:v>
                </c:pt>
                <c:pt idx="5950">
                  <c:v>6025.0795564344098</c:v>
                </c:pt>
                <c:pt idx="5951">
                  <c:v>6025.34479382261</c:v>
                </c:pt>
                <c:pt idx="5952">
                  <c:v>6025.4553598165503</c:v>
                </c:pt>
                <c:pt idx="5953">
                  <c:v>6025.5647444901897</c:v>
                </c:pt>
                <c:pt idx="5954">
                  <c:v>6027.54601477505</c:v>
                </c:pt>
                <c:pt idx="5955">
                  <c:v>6027.7194632952996</c:v>
                </c:pt>
                <c:pt idx="5956">
                  <c:v>6028.5860147674102</c:v>
                </c:pt>
                <c:pt idx="5957">
                  <c:v>6028.9551879670398</c:v>
                </c:pt>
                <c:pt idx="5958">
                  <c:v>6029.0851623769804</c:v>
                </c:pt>
                <c:pt idx="5959">
                  <c:v>6029.29197041317</c:v>
                </c:pt>
                <c:pt idx="5960">
                  <c:v>6031.5046596815801</c:v>
                </c:pt>
                <c:pt idx="5961">
                  <c:v>6031.5614072489498</c:v>
                </c:pt>
                <c:pt idx="5962">
                  <c:v>6031.9433962795802</c:v>
                </c:pt>
                <c:pt idx="5963">
                  <c:v>6033.2954420382102</c:v>
                </c:pt>
                <c:pt idx="5964">
                  <c:v>6033.6811263337704</c:v>
                </c:pt>
                <c:pt idx="5965">
                  <c:v>6034.6488999224302</c:v>
                </c:pt>
                <c:pt idx="5966">
                  <c:v>6034.7573628872597</c:v>
                </c:pt>
                <c:pt idx="5967">
                  <c:v>6035.8761943690397</c:v>
                </c:pt>
                <c:pt idx="5968">
                  <c:v>6036.5437638804997</c:v>
                </c:pt>
                <c:pt idx="5969">
                  <c:v>6038.01272271573</c:v>
                </c:pt>
                <c:pt idx="5970">
                  <c:v>6039.3648544754797</c:v>
                </c:pt>
                <c:pt idx="5971">
                  <c:v>6040.4048544755196</c:v>
                </c:pt>
                <c:pt idx="5972">
                  <c:v>6041.4448544755496</c:v>
                </c:pt>
                <c:pt idx="5973">
                  <c:v>6042.4848544755896</c:v>
                </c:pt>
                <c:pt idx="5974">
                  <c:v>6043.4666521660902</c:v>
                </c:pt>
                <c:pt idx="5975">
                  <c:v>6043.5248544756296</c:v>
                </c:pt>
                <c:pt idx="5976">
                  <c:v>6044.3845227486399</c:v>
                </c:pt>
                <c:pt idx="5977">
                  <c:v>6044.5648544756696</c:v>
                </c:pt>
                <c:pt idx="5978">
                  <c:v>6045.26544470107</c:v>
                </c:pt>
                <c:pt idx="5979">
                  <c:v>6045.4245227486799</c:v>
                </c:pt>
                <c:pt idx="5980">
                  <c:v>6045.6048544757004</c:v>
                </c:pt>
                <c:pt idx="5981">
                  <c:v>6046.6173628875904</c:v>
                </c:pt>
                <c:pt idx="5982">
                  <c:v>6046.6448544757404</c:v>
                </c:pt>
                <c:pt idx="5983">
                  <c:v>6047.6483192080595</c:v>
                </c:pt>
                <c:pt idx="5984">
                  <c:v>6047.65736289508</c:v>
                </c:pt>
                <c:pt idx="5985">
                  <c:v>6047.6848544757804</c:v>
                </c:pt>
                <c:pt idx="5986">
                  <c:v>6050.9785935219797</c:v>
                </c:pt>
                <c:pt idx="5987">
                  <c:v>6051.0046666497301</c:v>
                </c:pt>
                <c:pt idx="5988">
                  <c:v>6052.0067997174301</c:v>
                </c:pt>
                <c:pt idx="5989">
                  <c:v>6052.6014072429298</c:v>
                </c:pt>
                <c:pt idx="5990">
                  <c:v>6053.2175603406504</c:v>
                </c:pt>
                <c:pt idx="5991">
                  <c:v>6054.2575603406804</c:v>
                </c:pt>
                <c:pt idx="5992">
                  <c:v>6054.2775603402397</c:v>
                </c:pt>
                <c:pt idx="5993">
                  <c:v>6054.8183472082001</c:v>
                </c:pt>
                <c:pt idx="5994">
                  <c:v>6055.3175603402697</c:v>
                </c:pt>
                <c:pt idx="5995">
                  <c:v>6055.3375603398299</c:v>
                </c:pt>
                <c:pt idx="5996">
                  <c:v>6056.3775603398599</c:v>
                </c:pt>
                <c:pt idx="5997">
                  <c:v>6056.3975603394201</c:v>
                </c:pt>
                <c:pt idx="5998">
                  <c:v>6056.5662884488702</c:v>
                </c:pt>
                <c:pt idx="5999">
                  <c:v>6056.9787455291898</c:v>
                </c:pt>
                <c:pt idx="6000">
                  <c:v>6057.4375603394501</c:v>
                </c:pt>
                <c:pt idx="6001">
                  <c:v>6057.4575603390103</c:v>
                </c:pt>
                <c:pt idx="6002">
                  <c:v>6058.4138398142504</c:v>
                </c:pt>
                <c:pt idx="6003">
                  <c:v>6058.4746666569199</c:v>
                </c:pt>
                <c:pt idx="6004">
                  <c:v>6058.4975603390403</c:v>
                </c:pt>
                <c:pt idx="6005">
                  <c:v>6058.5175603385997</c:v>
                </c:pt>
                <c:pt idx="6006">
                  <c:v>6059.1786713879501</c:v>
                </c:pt>
                <c:pt idx="6007">
                  <c:v>6059.4538398142904</c:v>
                </c:pt>
                <c:pt idx="6008">
                  <c:v>6059.5575603386296</c:v>
                </c:pt>
                <c:pt idx="6009">
                  <c:v>6060.2186713879901</c:v>
                </c:pt>
                <c:pt idx="6010">
                  <c:v>6060.3947186187097</c:v>
                </c:pt>
                <c:pt idx="6011">
                  <c:v>6060.4938398143204</c:v>
                </c:pt>
                <c:pt idx="6012">
                  <c:v>6060.5975603386696</c:v>
                </c:pt>
                <c:pt idx="6013">
                  <c:v>6061.2586713880301</c:v>
                </c:pt>
                <c:pt idx="6014">
                  <c:v>6061.35807663388</c:v>
                </c:pt>
                <c:pt idx="6015">
                  <c:v>6061.4347186186897</c:v>
                </c:pt>
                <c:pt idx="6016">
                  <c:v>6061.5338398143604</c:v>
                </c:pt>
                <c:pt idx="6017">
                  <c:v>6062.0232256686204</c:v>
                </c:pt>
                <c:pt idx="6018">
                  <c:v>6062.41679972969</c:v>
                </c:pt>
                <c:pt idx="6019">
                  <c:v>6062.4747186186696</c:v>
                </c:pt>
                <c:pt idx="6020">
                  <c:v>6062.5738398144003</c:v>
                </c:pt>
                <c:pt idx="6021">
                  <c:v>6063.5147186186496</c:v>
                </c:pt>
                <c:pt idx="6022">
                  <c:v>6063.6138398144303</c:v>
                </c:pt>
                <c:pt idx="6023">
                  <c:v>6064.5547186186304</c:v>
                </c:pt>
                <c:pt idx="6024">
                  <c:v>6064.6538398144703</c:v>
                </c:pt>
                <c:pt idx="6025">
                  <c:v>6065.5947186186004</c:v>
                </c:pt>
                <c:pt idx="6026">
                  <c:v>6065.6938398145103</c:v>
                </c:pt>
                <c:pt idx="6027">
                  <c:v>6066.6347186185803</c:v>
                </c:pt>
                <c:pt idx="6028">
                  <c:v>6066.7338398145503</c:v>
                </c:pt>
                <c:pt idx="6029">
                  <c:v>6067.6747186185603</c:v>
                </c:pt>
                <c:pt idx="6030">
                  <c:v>6067.7738398145802</c:v>
                </c:pt>
                <c:pt idx="6031">
                  <c:v>6068.7147186185402</c:v>
                </c:pt>
                <c:pt idx="6032">
                  <c:v>6068.8138398146202</c:v>
                </c:pt>
                <c:pt idx="6033">
                  <c:v>6069.4033185373901</c:v>
                </c:pt>
                <c:pt idx="6034">
                  <c:v>6069.7547186185202</c:v>
                </c:pt>
                <c:pt idx="6035">
                  <c:v>6069.8538398146602</c:v>
                </c:pt>
                <c:pt idx="6036">
                  <c:v>6070.7819704245703</c:v>
                </c:pt>
                <c:pt idx="6037">
                  <c:v>6070.7947186185002</c:v>
                </c:pt>
                <c:pt idx="6038">
                  <c:v>6070.8938398147002</c:v>
                </c:pt>
                <c:pt idx="6039">
                  <c:v>6071.2094887942003</c:v>
                </c:pt>
                <c:pt idx="6040">
                  <c:v>6071.8347186184801</c:v>
                </c:pt>
                <c:pt idx="6041">
                  <c:v>6071.9338398147302</c:v>
                </c:pt>
                <c:pt idx="6042">
                  <c:v>6071.9714072551496</c:v>
                </c:pt>
                <c:pt idx="6043">
                  <c:v>6072.4900591354799</c:v>
                </c:pt>
                <c:pt idx="6044">
                  <c:v>6072.8747186184601</c:v>
                </c:pt>
                <c:pt idx="6045">
                  <c:v>6073.0886423131396</c:v>
                </c:pt>
                <c:pt idx="6046">
                  <c:v>6073.2406718777402</c:v>
                </c:pt>
                <c:pt idx="6047">
                  <c:v>6073.5122430538704</c:v>
                </c:pt>
                <c:pt idx="6048">
                  <c:v>6073.91471861844</c:v>
                </c:pt>
                <c:pt idx="6049">
                  <c:v>6073.9593118205603</c:v>
                </c:pt>
                <c:pt idx="6050">
                  <c:v>6074.3633560221597</c:v>
                </c:pt>
                <c:pt idx="6051">
                  <c:v>6074.5522430539104</c:v>
                </c:pt>
                <c:pt idx="6052">
                  <c:v>6075.5922430539504</c:v>
                </c:pt>
                <c:pt idx="6053">
                  <c:v>6077.5418009711402</c:v>
                </c:pt>
                <c:pt idx="6054">
                  <c:v>6077.8421037662702</c:v>
                </c:pt>
                <c:pt idx="6055">
                  <c:v>6078.3491702768897</c:v>
                </c:pt>
                <c:pt idx="6056">
                  <c:v>6078.94853601045</c:v>
                </c:pt>
                <c:pt idx="6057">
                  <c:v>6079.1356996418299</c:v>
                </c:pt>
                <c:pt idx="6058">
                  <c:v>6079.7463784450601</c:v>
                </c:pt>
                <c:pt idx="6059">
                  <c:v>6082.1273507997303</c:v>
                </c:pt>
                <c:pt idx="6060">
                  <c:v>6085.6678763199598</c:v>
                </c:pt>
                <c:pt idx="6061">
                  <c:v>6086.4907943401404</c:v>
                </c:pt>
                <c:pt idx="6062">
                  <c:v>6088.6006965264596</c:v>
                </c:pt>
                <c:pt idx="6063">
                  <c:v>6089.5649663074801</c:v>
                </c:pt>
                <c:pt idx="6064">
                  <c:v>6089.6406965255701</c:v>
                </c:pt>
                <c:pt idx="6065">
                  <c:v>6089.9238399681599</c:v>
                </c:pt>
                <c:pt idx="6066">
                  <c:v>6090.6806965246797</c:v>
                </c:pt>
                <c:pt idx="6067">
                  <c:v>6092.5102336387999</c:v>
                </c:pt>
                <c:pt idx="6068">
                  <c:v>6092.9497629282996</c:v>
                </c:pt>
                <c:pt idx="6069">
                  <c:v>6093.0438398551196</c:v>
                </c:pt>
                <c:pt idx="6070">
                  <c:v>6094.2075998997298</c:v>
                </c:pt>
                <c:pt idx="6071">
                  <c:v>6094.8544124029504</c:v>
                </c:pt>
                <c:pt idx="6072">
                  <c:v>6095.00313136354</c:v>
                </c:pt>
                <c:pt idx="6073">
                  <c:v>6095.7887557405002</c:v>
                </c:pt>
                <c:pt idx="6074">
                  <c:v>6096.2711932882603</c:v>
                </c:pt>
                <c:pt idx="6075">
                  <c:v>6096.8287557405401</c:v>
                </c:pt>
                <c:pt idx="6076">
                  <c:v>6097.0466155791601</c:v>
                </c:pt>
                <c:pt idx="6077">
                  <c:v>6097.3311932878496</c:v>
                </c:pt>
                <c:pt idx="6078">
                  <c:v>6098.0704757962303</c:v>
                </c:pt>
                <c:pt idx="6079">
                  <c:v>6099.38175066025</c:v>
                </c:pt>
                <c:pt idx="6080">
                  <c:v>6099.3907943460999</c:v>
                </c:pt>
                <c:pt idx="6081">
                  <c:v>6099.6824897238903</c:v>
                </c:pt>
                <c:pt idx="6082">
                  <c:v>6100.5090106343796</c:v>
                </c:pt>
                <c:pt idx="6083">
                  <c:v>6100.7480160370396</c:v>
                </c:pt>
                <c:pt idx="6084">
                  <c:v>6101.1684473846099</c:v>
                </c:pt>
                <c:pt idx="6085">
                  <c:v>6101.2050778455996</c:v>
                </c:pt>
                <c:pt idx="6086">
                  <c:v>6101.7880160361501</c:v>
                </c:pt>
                <c:pt idx="6087">
                  <c:v>6102.8480160348099</c:v>
                </c:pt>
                <c:pt idx="6088">
                  <c:v>6103.29871704988</c:v>
                </c:pt>
                <c:pt idx="6089">
                  <c:v>6103.7402311703099</c:v>
                </c:pt>
                <c:pt idx="6090">
                  <c:v>6108.5276719061603</c:v>
                </c:pt>
                <c:pt idx="6091">
                  <c:v>6111.5380305689696</c:v>
                </c:pt>
                <c:pt idx="6092">
                  <c:v>6112.7380981128599</c:v>
                </c:pt>
                <c:pt idx="6093">
                  <c:v>6114.7240711040704</c:v>
                </c:pt>
                <c:pt idx="6094">
                  <c:v>6118.95991758536</c:v>
                </c:pt>
                <c:pt idx="6095">
                  <c:v>6124.1148387063204</c:v>
                </c:pt>
                <c:pt idx="6096">
                  <c:v>6132.0880010139599</c:v>
                </c:pt>
                <c:pt idx="6097">
                  <c:v>6144.6736273933202</c:v>
                </c:pt>
                <c:pt idx="6098">
                  <c:v>6149.0594462272702</c:v>
                </c:pt>
                <c:pt idx="6099">
                  <c:v>6149.3907943405202</c:v>
                </c:pt>
                <c:pt idx="6100">
                  <c:v>6149.6197027992403</c:v>
                </c:pt>
                <c:pt idx="6101">
                  <c:v>6150.1294462252399</c:v>
                </c:pt>
                <c:pt idx="6102">
                  <c:v>6153.7402311703099</c:v>
                </c:pt>
                <c:pt idx="6103">
                  <c:v>6157.8592469608402</c:v>
                </c:pt>
                <c:pt idx="6104">
                  <c:v>6157.8904055701496</c:v>
                </c:pt>
                <c:pt idx="6105">
                  <c:v>6160.6521596815401</c:v>
                </c:pt>
                <c:pt idx="6106">
                  <c:v>6160.6940588690304</c:v>
                </c:pt>
                <c:pt idx="6107">
                  <c:v>6161.1671435376602</c:v>
                </c:pt>
                <c:pt idx="6108">
                  <c:v>6167.9989156527399</c:v>
                </c:pt>
                <c:pt idx="6109">
                  <c:v>6168.5197304030798</c:v>
                </c:pt>
                <c:pt idx="6110">
                  <c:v>6173.12948386464</c:v>
                </c:pt>
                <c:pt idx="6111">
                  <c:v>6182.4807607717803</c:v>
                </c:pt>
                <c:pt idx="6112">
                  <c:v>6183.6655704043797</c:v>
                </c:pt>
                <c:pt idx="6113">
                  <c:v>6183.9150777067898</c:v>
                </c:pt>
                <c:pt idx="6114">
                  <c:v>6186.6948445132002</c:v>
                </c:pt>
                <c:pt idx="6115">
                  <c:v>6187.2461423370896</c:v>
                </c:pt>
                <c:pt idx="6116">
                  <c:v>6189.4224040377803</c:v>
                </c:pt>
                <c:pt idx="6117">
                  <c:v>6189.5973507948202</c:v>
                </c:pt>
                <c:pt idx="6118">
                  <c:v>6191.1577891576999</c:v>
                </c:pt>
                <c:pt idx="6119">
                  <c:v>6192.8666273818799</c:v>
                </c:pt>
                <c:pt idx="6120">
                  <c:v>6194.3109314292597</c:v>
                </c:pt>
                <c:pt idx="6121">
                  <c:v>6196.0443628802896</c:v>
                </c:pt>
                <c:pt idx="6122">
                  <c:v>6199.0089554907699</c:v>
                </c:pt>
                <c:pt idx="6123">
                  <c:v>6205.8282545413804</c:v>
                </c:pt>
                <c:pt idx="6124">
                  <c:v>6209.0808783031498</c:v>
                </c:pt>
                <c:pt idx="6125">
                  <c:v>6209.9538045832796</c:v>
                </c:pt>
                <c:pt idx="6126">
                  <c:v>6215.0562037364498</c:v>
                </c:pt>
                <c:pt idx="6127">
                  <c:v>6218.3074903460201</c:v>
                </c:pt>
                <c:pt idx="6128">
                  <c:v>6218.51666237684</c:v>
                </c:pt>
                <c:pt idx="6129">
                  <c:v>6226.1008358831696</c:v>
                </c:pt>
                <c:pt idx="6130">
                  <c:v>6228.49151746183</c:v>
                </c:pt>
                <c:pt idx="6131">
                  <c:v>6230.6438986640396</c:v>
                </c:pt>
                <c:pt idx="6132">
                  <c:v>6232.0659378813498</c:v>
                </c:pt>
                <c:pt idx="6133">
                  <c:v>6237.7855618167596</c:v>
                </c:pt>
                <c:pt idx="6134">
                  <c:v>6240.3869099356198</c:v>
                </c:pt>
                <c:pt idx="6135">
                  <c:v>6241.6194111858404</c:v>
                </c:pt>
                <c:pt idx="6136">
                  <c:v>6242.4267804911296</c:v>
                </c:pt>
                <c:pt idx="6137">
                  <c:v>6243.8347091162505</c:v>
                </c:pt>
                <c:pt idx="6138">
                  <c:v>6248.0369220357297</c:v>
                </c:pt>
                <c:pt idx="6139">
                  <c:v>6248.4409662363996</c:v>
                </c:pt>
                <c:pt idx="6140">
                  <c:v>6248.4951098234696</c:v>
                </c:pt>
                <c:pt idx="6141">
                  <c:v>6249.3825833177498</c:v>
                </c:pt>
                <c:pt idx="6142">
                  <c:v>6249.7454865351301</c:v>
                </c:pt>
                <c:pt idx="6143">
                  <c:v>6250.5684045543803</c:v>
                </c:pt>
                <c:pt idx="6144">
                  <c:v>6252.4758183965396</c:v>
                </c:pt>
                <c:pt idx="6145">
                  <c:v>6252.6508798580599</c:v>
                </c:pt>
                <c:pt idx="6146">
                  <c:v>6253.06421369686</c:v>
                </c:pt>
                <c:pt idx="6147">
                  <c:v>6253.8239886593001</c:v>
                </c:pt>
                <c:pt idx="6148">
                  <c:v>6254.7481732433598</c:v>
                </c:pt>
                <c:pt idx="6149">
                  <c:v>6254.8793412625901</c:v>
                </c:pt>
                <c:pt idx="6150">
                  <c:v>6256.2049610149097</c:v>
                </c:pt>
                <c:pt idx="6151">
                  <c:v>6256.5878438539803</c:v>
                </c:pt>
                <c:pt idx="6152">
                  <c:v>6256.5963467685497</c:v>
                </c:pt>
                <c:pt idx="6153">
                  <c:v>6258.0082580558901</c:v>
                </c:pt>
                <c:pt idx="6154">
                  <c:v>6258.9320226181298</c:v>
                </c:pt>
                <c:pt idx="6155">
                  <c:v>6259.5174400238302</c:v>
                </c:pt>
                <c:pt idx="6156">
                  <c:v>6263.0583427310903</c:v>
                </c:pt>
                <c:pt idx="6157">
                  <c:v>6263.45936087472</c:v>
                </c:pt>
                <c:pt idx="6158">
                  <c:v>6263.4684045612803</c:v>
                </c:pt>
                <c:pt idx="6159">
                  <c:v>6263.9928655773401</c:v>
                </c:pt>
                <c:pt idx="6160">
                  <c:v>6264.6201693452804</c:v>
                </c:pt>
                <c:pt idx="6161">
                  <c:v>6265.2826880607699</c:v>
                </c:pt>
                <c:pt idx="6162">
                  <c:v>6265.6986305434202</c:v>
                </c:pt>
                <c:pt idx="6163">
                  <c:v>6266.1032591350304</c:v>
                </c:pt>
                <c:pt idx="6164">
                  <c:v>6267.8178413845599</c:v>
                </c:pt>
                <c:pt idx="6165">
                  <c:v>6267.8302189279302</c:v>
                </c:pt>
                <c:pt idx="6166">
                  <c:v>6268.2852101139697</c:v>
                </c:pt>
                <c:pt idx="6167">
                  <c:v>6270.3979165642504</c:v>
                </c:pt>
                <c:pt idx="6168">
                  <c:v>6271.1242257934</c:v>
                </c:pt>
                <c:pt idx="6169">
                  <c:v>6271.4657785585096</c:v>
                </c:pt>
                <c:pt idx="6170">
                  <c:v>6272.6052821204003</c:v>
                </c:pt>
                <c:pt idx="6171">
                  <c:v>6273.9695911100098</c:v>
                </c:pt>
                <c:pt idx="6172">
                  <c:v>6273.98959110956</c:v>
                </c:pt>
                <c:pt idx="6173">
                  <c:v>6274.0095911091103</c:v>
                </c:pt>
                <c:pt idx="6174">
                  <c:v>6274.0295911086696</c:v>
                </c:pt>
                <c:pt idx="6175">
                  <c:v>6274.0495911082198</c:v>
                </c:pt>
                <c:pt idx="6176">
                  <c:v>6275.10959110781</c:v>
                </c:pt>
                <c:pt idx="6177">
                  <c:v>6275.6156407836797</c:v>
                </c:pt>
                <c:pt idx="6178">
                  <c:v>6276.8157083280303</c:v>
                </c:pt>
                <c:pt idx="6179">
                  <c:v>6280.06002900563</c:v>
                </c:pt>
                <c:pt idx="6180">
                  <c:v>6282.0348776278497</c:v>
                </c:pt>
                <c:pt idx="6181">
                  <c:v>6283.0375277996</c:v>
                </c:pt>
                <c:pt idx="6182">
                  <c:v>6284.3871319703703</c:v>
                </c:pt>
                <c:pt idx="6183">
                  <c:v>6286.77119329571</c:v>
                </c:pt>
                <c:pt idx="6184">
                  <c:v>6288.1924489214998</c:v>
                </c:pt>
                <c:pt idx="6185">
                  <c:v>6288.3333281555597</c:v>
                </c:pt>
                <c:pt idx="6186">
                  <c:v>6288.8016813192498</c:v>
                </c:pt>
                <c:pt idx="6187">
                  <c:v>6289.2050701037497</c:v>
                </c:pt>
                <c:pt idx="6188">
                  <c:v>6292.3963468410002</c:v>
                </c:pt>
                <c:pt idx="6189">
                  <c:v>6296.16561122844</c:v>
                </c:pt>
                <c:pt idx="6190">
                  <c:v>6296.1720045713</c:v>
                </c:pt>
                <c:pt idx="6191">
                  <c:v>6298.0313129918604</c:v>
                </c:pt>
                <c:pt idx="6192">
                  <c:v>6301.3837875034596</c:v>
                </c:pt>
                <c:pt idx="6193">
                  <c:v>6304.3941461620798</c:v>
                </c:pt>
                <c:pt idx="6194">
                  <c:v>6305.5942137017801</c:v>
                </c:pt>
                <c:pt idx="6195">
                  <c:v>6306.4472687211801</c:v>
                </c:pt>
                <c:pt idx="6196">
                  <c:v>6307.00634676963</c:v>
                </c:pt>
                <c:pt idx="6197">
                  <c:v>6308.7512376084896</c:v>
                </c:pt>
                <c:pt idx="6198">
                  <c:v>6311.4269099375197</c:v>
                </c:pt>
                <c:pt idx="6199">
                  <c:v>6311.8160331826602</c:v>
                </c:pt>
                <c:pt idx="6200">
                  <c:v>6313.1370564419703</c:v>
                </c:pt>
                <c:pt idx="6201">
                  <c:v>6313.4684045547601</c:v>
                </c:pt>
                <c:pt idx="6202">
                  <c:v>6313.6973130134802</c:v>
                </c:pt>
                <c:pt idx="6203">
                  <c:v>6314.2070564404103</c:v>
                </c:pt>
                <c:pt idx="6204">
                  <c:v>6317.8178413845599</c:v>
                </c:pt>
                <c:pt idx="6205">
                  <c:v>6319.1242137011104</c:v>
                </c:pt>
                <c:pt idx="6206">
                  <c:v>6321.9368571750801</c:v>
                </c:pt>
                <c:pt idx="6207">
                  <c:v>6321.9680157843904</c:v>
                </c:pt>
                <c:pt idx="6208">
                  <c:v>6324.3269099378904</c:v>
                </c:pt>
                <c:pt idx="6209">
                  <c:v>6325.2447537519001</c:v>
                </c:pt>
                <c:pt idx="6210">
                  <c:v>6326.1509542940103</c:v>
                </c:pt>
                <c:pt idx="6211">
                  <c:v>6326.5390053675501</c:v>
                </c:pt>
                <c:pt idx="6212">
                  <c:v>6329.6238370230403</c:v>
                </c:pt>
                <c:pt idx="6213">
                  <c:v>6332.5973406173198</c:v>
                </c:pt>
                <c:pt idx="6214">
                  <c:v>6333.8815174633601</c:v>
                </c:pt>
                <c:pt idx="6215">
                  <c:v>6333.9363467632702</c:v>
                </c:pt>
                <c:pt idx="6216">
                  <c:v>6334.7297698967104</c:v>
                </c:pt>
                <c:pt idx="6217">
                  <c:v>6334.7716690841999</c:v>
                </c:pt>
                <c:pt idx="6218">
                  <c:v>6335.1469620913203</c:v>
                </c:pt>
                <c:pt idx="6219">
                  <c:v>6337.5297429822303</c:v>
                </c:pt>
                <c:pt idx="6220">
                  <c:v>6340.5110653841903</c:v>
                </c:pt>
                <c:pt idx="6221">
                  <c:v>6342.0765258669799</c:v>
                </c:pt>
                <c:pt idx="6222">
                  <c:v>6343.6285898219703</c:v>
                </c:pt>
                <c:pt idx="6223">
                  <c:v>6344.9290602821802</c:v>
                </c:pt>
                <c:pt idx="6224">
                  <c:v>6346.5963467676102</c:v>
                </c:pt>
                <c:pt idx="6225">
                  <c:v>6347.9926879219702</c:v>
                </c:pt>
                <c:pt idx="6226">
                  <c:v>6352.3255618205203</c:v>
                </c:pt>
                <c:pt idx="6227">
                  <c:v>6353.6749610099896</c:v>
                </c:pt>
                <c:pt idx="6228">
                  <c:v>6356.5583709869497</c:v>
                </c:pt>
                <c:pt idx="6229">
                  <c:v>6357.15634676441</c:v>
                </c:pt>
                <c:pt idx="6230">
                  <c:v>6357.1909542931198</c:v>
                </c:pt>
                <c:pt idx="6231">
                  <c:v>6357.74318061955</c:v>
                </c:pt>
                <c:pt idx="6232">
                  <c:v>6362.3241428676902</c:v>
                </c:pt>
                <c:pt idx="6233">
                  <c:v>6363.0865657050099</c:v>
                </c:pt>
                <c:pt idx="6234">
                  <c:v>6366.5963467694801</c:v>
                </c:pt>
                <c:pt idx="6235">
                  <c:v>6367.0263467673203</c:v>
                </c:pt>
                <c:pt idx="6236">
                  <c:v>6368.38854164443</c:v>
                </c:pt>
                <c:pt idx="6237">
                  <c:v>6384.0314147975296</c:v>
                </c:pt>
                <c:pt idx="6238">
                  <c:v>6387.81784138679</c:v>
                </c:pt>
                <c:pt idx="6239">
                  <c:v>6415.6970214005496</c:v>
                </c:pt>
                <c:pt idx="6240">
                  <c:v>6416.5043907053696</c:v>
                </c:pt>
                <c:pt idx="6241">
                  <c:v>6422.1145322509101</c:v>
                </c:pt>
                <c:pt idx="6242">
                  <c:v>6422.5185764506396</c:v>
                </c:pt>
                <c:pt idx="6243">
                  <c:v>6423.8230967502996</c:v>
                </c:pt>
                <c:pt idx="6244">
                  <c:v>6424.6460147686303</c:v>
                </c:pt>
                <c:pt idx="6245">
                  <c:v>6427.90159887354</c:v>
                </c:pt>
                <c:pt idx="6246">
                  <c:v>6430.2825712300801</c:v>
                </c:pt>
                <c:pt idx="6247">
                  <c:v>6430.6654540691497</c:v>
                </c:pt>
                <c:pt idx="6248">
                  <c:v>6431.8033440848803</c:v>
                </c:pt>
                <c:pt idx="6249">
                  <c:v>6433.0096328333002</c:v>
                </c:pt>
                <c:pt idx="6250">
                  <c:v>6437.53697108919</c:v>
                </c:pt>
                <c:pt idx="6251">
                  <c:v>6437.5460147764497</c:v>
                </c:pt>
                <c:pt idx="6252">
                  <c:v>6441.8954515987998</c:v>
                </c:pt>
                <c:pt idx="6253">
                  <c:v>6442.3628203282096</c:v>
                </c:pt>
                <c:pt idx="6254">
                  <c:v>6445.2018360076399</c:v>
                </c:pt>
                <c:pt idx="6255">
                  <c:v>6449.6932509983799</c:v>
                </c:pt>
                <c:pt idx="6256">
                  <c:v>6449.8333962876304</c:v>
                </c:pt>
                <c:pt idx="6257">
                  <c:v>6450.4936181888897</c:v>
                </c:pt>
                <c:pt idx="6258">
                  <c:v>6452.8792915344202</c:v>
                </c:pt>
                <c:pt idx="6259">
                  <c:v>6454.7205255385397</c:v>
                </c:pt>
                <c:pt idx="6260">
                  <c:v>6454.9397956128196</c:v>
                </c:pt>
                <c:pt idx="6261">
                  <c:v>6458.4246546402501</c:v>
                </c:pt>
                <c:pt idx="6262">
                  <c:v>6459.4362293276899</c:v>
                </c:pt>
                <c:pt idx="6263">
                  <c:v>6459.88383984752</c:v>
                </c:pt>
                <c:pt idx="6264">
                  <c:v>6460.4762293267904</c:v>
                </c:pt>
                <c:pt idx="6265">
                  <c:v>6461.2775774579404</c:v>
                </c:pt>
                <c:pt idx="6266">
                  <c:v>6461.8208370420598</c:v>
                </c:pt>
                <c:pt idx="6267">
                  <c:v>6461.8831068016498</c:v>
                </c:pt>
                <c:pt idx="6268">
                  <c:v>6462.2700591366702</c:v>
                </c:pt>
                <c:pt idx="6269">
                  <c:v>6462.31757745705</c:v>
                </c:pt>
                <c:pt idx="6270">
                  <c:v>6462.3375774566002</c:v>
                </c:pt>
                <c:pt idx="6271">
                  <c:v>6462.4333115629797</c:v>
                </c:pt>
                <c:pt idx="6272">
                  <c:v>6462.8720481600603</c:v>
                </c:pt>
                <c:pt idx="6273">
                  <c:v>6463.1815105751102</c:v>
                </c:pt>
                <c:pt idx="6274">
                  <c:v>6463.3775774557098</c:v>
                </c:pt>
                <c:pt idx="6275">
                  <c:v>6463.39757745526</c:v>
                </c:pt>
                <c:pt idx="6276">
                  <c:v>6464.2215105742198</c:v>
                </c:pt>
                <c:pt idx="6277">
                  <c:v>6464.4375774543696</c:v>
                </c:pt>
                <c:pt idx="6278">
                  <c:v>6464.4575774539198</c:v>
                </c:pt>
                <c:pt idx="6279">
                  <c:v>6465.2615105733203</c:v>
                </c:pt>
                <c:pt idx="6280">
                  <c:v>6465.4975774530303</c:v>
                </c:pt>
                <c:pt idx="6281">
                  <c:v>6465.5175774525796</c:v>
                </c:pt>
                <c:pt idx="6282">
                  <c:v>6466.3015105724298</c:v>
                </c:pt>
                <c:pt idx="6283">
                  <c:v>6466.5575774516901</c:v>
                </c:pt>
                <c:pt idx="6284">
                  <c:v>6467.3415105715303</c:v>
                </c:pt>
                <c:pt idx="6285">
                  <c:v>6467.4724157617802</c:v>
                </c:pt>
                <c:pt idx="6286">
                  <c:v>6467.5975774507897</c:v>
                </c:pt>
                <c:pt idx="6287">
                  <c:v>6468.3815105706399</c:v>
                </c:pt>
                <c:pt idx="6288">
                  <c:v>6468.6375774499002</c:v>
                </c:pt>
                <c:pt idx="6289">
                  <c:v>6469.4215105697504</c:v>
                </c:pt>
                <c:pt idx="6290">
                  <c:v>6469.6775774489997</c:v>
                </c:pt>
                <c:pt idx="6291">
                  <c:v>6469.7496933061602</c:v>
                </c:pt>
                <c:pt idx="6292">
                  <c:v>6470.24322144291</c:v>
                </c:pt>
                <c:pt idx="6293">
                  <c:v>6470.3872188497298</c:v>
                </c:pt>
                <c:pt idx="6294">
                  <c:v>6470.4615105688499</c:v>
                </c:pt>
                <c:pt idx="6295">
                  <c:v>6470.7175774481102</c:v>
                </c:pt>
                <c:pt idx="6296">
                  <c:v>6470.7896933052598</c:v>
                </c:pt>
                <c:pt idx="6297">
                  <c:v>6471.2594992322802</c:v>
                </c:pt>
                <c:pt idx="6298">
                  <c:v>6471.4272188488303</c:v>
                </c:pt>
                <c:pt idx="6299">
                  <c:v>6471.5015105679604</c:v>
                </c:pt>
                <c:pt idx="6300">
                  <c:v>6471.8296933043703</c:v>
                </c:pt>
                <c:pt idx="6301">
                  <c:v>6472.0420431177999</c:v>
                </c:pt>
                <c:pt idx="6302">
                  <c:v>6472.1685669738799</c:v>
                </c:pt>
                <c:pt idx="6303">
                  <c:v>6472.4672188479399</c:v>
                </c:pt>
                <c:pt idx="6304">
                  <c:v>6472.7485671047998</c:v>
                </c:pt>
                <c:pt idx="6305">
                  <c:v>6472.8696933034798</c:v>
                </c:pt>
                <c:pt idx="6306">
                  <c:v>6473.2085669729804</c:v>
                </c:pt>
                <c:pt idx="6307">
                  <c:v>6473.5072188470504</c:v>
                </c:pt>
                <c:pt idx="6308">
                  <c:v>6473.7885671048398</c:v>
                </c:pt>
                <c:pt idx="6309">
                  <c:v>6473.9096933025803</c:v>
                </c:pt>
                <c:pt idx="6310">
                  <c:v>6474.24856697209</c:v>
                </c:pt>
                <c:pt idx="6311">
                  <c:v>6474.3953040465703</c:v>
                </c:pt>
                <c:pt idx="6312">
                  <c:v>6474.5472188461499</c:v>
                </c:pt>
                <c:pt idx="6313">
                  <c:v>6474.8285671048798</c:v>
                </c:pt>
                <c:pt idx="6314">
                  <c:v>6474.9496933016899</c:v>
                </c:pt>
                <c:pt idx="6315">
                  <c:v>6475.2885669711904</c:v>
                </c:pt>
                <c:pt idx="6316">
                  <c:v>6475.4353040456699</c:v>
                </c:pt>
                <c:pt idx="6317">
                  <c:v>6475.5872188452604</c:v>
                </c:pt>
                <c:pt idx="6318">
                  <c:v>6475.8685671049097</c:v>
                </c:pt>
                <c:pt idx="6319">
                  <c:v>6475.9896933007903</c:v>
                </c:pt>
                <c:pt idx="6320">
                  <c:v>6476.3285669703</c:v>
                </c:pt>
                <c:pt idx="6321">
                  <c:v>6476.4753040447804</c:v>
                </c:pt>
                <c:pt idx="6322">
                  <c:v>6476.62721884436</c:v>
                </c:pt>
                <c:pt idx="6323">
                  <c:v>6476.9085671049497</c:v>
                </c:pt>
                <c:pt idx="6324">
                  <c:v>6477.0296932998999</c:v>
                </c:pt>
                <c:pt idx="6325">
                  <c:v>6477.3685669694096</c:v>
                </c:pt>
                <c:pt idx="6326">
                  <c:v>6477.51530404388</c:v>
                </c:pt>
                <c:pt idx="6327">
                  <c:v>6477.6672188434704</c:v>
                </c:pt>
                <c:pt idx="6328">
                  <c:v>6477.9485671049897</c:v>
                </c:pt>
                <c:pt idx="6329">
                  <c:v>6478.0696932990104</c:v>
                </c:pt>
                <c:pt idx="6330">
                  <c:v>6478.4085669685101</c:v>
                </c:pt>
                <c:pt idx="6331">
                  <c:v>6478.5553040429904</c:v>
                </c:pt>
                <c:pt idx="6332">
                  <c:v>6478.70721884258</c:v>
                </c:pt>
                <c:pt idx="6333">
                  <c:v>6478.9885671050197</c:v>
                </c:pt>
                <c:pt idx="6334">
                  <c:v>6479.10969329811</c:v>
                </c:pt>
                <c:pt idx="6335">
                  <c:v>6479.1296932976602</c:v>
                </c:pt>
                <c:pt idx="6336">
                  <c:v>6479.1496932972204</c:v>
                </c:pt>
                <c:pt idx="6337">
                  <c:v>6479.1696932967698</c:v>
                </c:pt>
                <c:pt idx="6338">
                  <c:v>6479.18969329632</c:v>
                </c:pt>
                <c:pt idx="6339">
                  <c:v>6479.2096932958802</c:v>
                </c:pt>
                <c:pt idx="6340">
                  <c:v>6479.4485669676196</c:v>
                </c:pt>
                <c:pt idx="6341">
                  <c:v>6479.5953040421</c:v>
                </c:pt>
                <c:pt idx="6342">
                  <c:v>6479.7672188412398</c:v>
                </c:pt>
                <c:pt idx="6343">
                  <c:v>6480.0285671050597</c:v>
                </c:pt>
                <c:pt idx="6344">
                  <c:v>6480.4885669667201</c:v>
                </c:pt>
                <c:pt idx="6345">
                  <c:v>6480.6353040411996</c:v>
                </c:pt>
                <c:pt idx="6346">
                  <c:v>6481.0685671050996</c:v>
                </c:pt>
                <c:pt idx="6347">
                  <c:v>6481.5285669658297</c:v>
                </c:pt>
                <c:pt idx="6348">
                  <c:v>6481.67530404031</c:v>
                </c:pt>
                <c:pt idx="6349">
                  <c:v>6482.1454447009601</c:v>
                </c:pt>
                <c:pt idx="6350">
                  <c:v>6483.18544470099</c:v>
                </c:pt>
                <c:pt idx="6351">
                  <c:v>6483.3445227486</c:v>
                </c:pt>
                <c:pt idx="6352">
                  <c:v>6483.7903260355797</c:v>
                </c:pt>
                <c:pt idx="6353">
                  <c:v>6484.22544470103</c:v>
                </c:pt>
                <c:pt idx="6354">
                  <c:v>6484.8303260356097</c:v>
                </c:pt>
                <c:pt idx="6355">
                  <c:v>6485.8703260356497</c:v>
                </c:pt>
                <c:pt idx="6356">
                  <c:v>6486.9103260356896</c:v>
                </c:pt>
                <c:pt idx="6357">
                  <c:v>6487.4133962243704</c:v>
                </c:pt>
                <c:pt idx="6358">
                  <c:v>6487.5460147690001</c:v>
                </c:pt>
                <c:pt idx="6359">
                  <c:v>6487.7749232277201</c:v>
                </c:pt>
                <c:pt idx="6360">
                  <c:v>6487.9503260357296</c:v>
                </c:pt>
                <c:pt idx="6361">
                  <c:v>6488.2846666555797</c:v>
                </c:pt>
                <c:pt idx="6362">
                  <c:v>6488.9903260357596</c:v>
                </c:pt>
                <c:pt idx="6363">
                  <c:v>6490.0303260357996</c:v>
                </c:pt>
                <c:pt idx="6364">
                  <c:v>6491.0703260358396</c:v>
                </c:pt>
                <c:pt idx="6365">
                  <c:v>6492.1103260358796</c:v>
                </c:pt>
                <c:pt idx="6366">
                  <c:v>6493.1503260359104</c:v>
                </c:pt>
                <c:pt idx="6367">
                  <c:v>6494.1903260359504</c:v>
                </c:pt>
                <c:pt idx="6368">
                  <c:v>6495.2303260359904</c:v>
                </c:pt>
                <c:pt idx="6369">
                  <c:v>6496.0144673893201</c:v>
                </c:pt>
                <c:pt idx="6370">
                  <c:v>6496.0456259986304</c:v>
                </c:pt>
                <c:pt idx="6371">
                  <c:v>6496.2703260360204</c:v>
                </c:pt>
                <c:pt idx="6372">
                  <c:v>6497.3103260360604</c:v>
                </c:pt>
                <c:pt idx="6373">
                  <c:v>6498.3503260361003</c:v>
                </c:pt>
                <c:pt idx="6374">
                  <c:v>6498.8073801118799</c:v>
                </c:pt>
                <c:pt idx="6375">
                  <c:v>6498.8492792993702</c:v>
                </c:pt>
                <c:pt idx="6376">
                  <c:v>6499.3223639661401</c:v>
                </c:pt>
                <c:pt idx="6377">
                  <c:v>6500.2285645087204</c:v>
                </c:pt>
                <c:pt idx="6378">
                  <c:v>6507.9591276776</c:v>
                </c:pt>
                <c:pt idx="6379">
                  <c:v>6509.1294887959903</c:v>
                </c:pt>
                <c:pt idx="6380">
                  <c:v>6509.4077992495104</c:v>
                </c:pt>
                <c:pt idx="6381">
                  <c:v>6510.1694887950998</c:v>
                </c:pt>
                <c:pt idx="6382">
                  <c:v>6510.9544549211796</c:v>
                </c:pt>
                <c:pt idx="6383">
                  <c:v>6513.7841813312798</c:v>
                </c:pt>
                <c:pt idx="6384">
                  <c:v>6514.8241813313198</c:v>
                </c:pt>
                <c:pt idx="6385">
                  <c:v>6515.0320482915204</c:v>
                </c:pt>
                <c:pt idx="6386">
                  <c:v>6516.0720482915603</c:v>
                </c:pt>
                <c:pt idx="6387">
                  <c:v>6516.1541360812198</c:v>
                </c:pt>
                <c:pt idx="6388">
                  <c:v>6518.5989255662998</c:v>
                </c:pt>
                <c:pt idx="6389">
                  <c:v>6520.0695738056602</c:v>
                </c:pt>
                <c:pt idx="6390">
                  <c:v>6520.6739569818601</c:v>
                </c:pt>
                <c:pt idx="6391">
                  <c:v>6525.9260925222097</c:v>
                </c:pt>
                <c:pt idx="6392">
                  <c:v>6526.4031720352305</c:v>
                </c:pt>
                <c:pt idx="6393">
                  <c:v>6526.7416218053504</c:v>
                </c:pt>
                <c:pt idx="6394">
                  <c:v>6526.9660925213202</c:v>
                </c:pt>
                <c:pt idx="6395">
                  <c:v>6527.75257122516</c:v>
                </c:pt>
                <c:pt idx="6396">
                  <c:v>6528.0060925204298</c:v>
                </c:pt>
                <c:pt idx="6397">
                  <c:v>6529.9852205337902</c:v>
                </c:pt>
                <c:pt idx="6398">
                  <c:v>6530.9709737263602</c:v>
                </c:pt>
                <c:pt idx="6399">
                  <c:v>6531.8207908347204</c:v>
                </c:pt>
                <c:pt idx="6400">
                  <c:v>6532.0109737254597</c:v>
                </c:pt>
                <c:pt idx="6401">
                  <c:v>6533.0509737245702</c:v>
                </c:pt>
                <c:pt idx="6402">
                  <c:v>6534.8183103883603</c:v>
                </c:pt>
                <c:pt idx="6403">
                  <c:v>6536.4017530828696</c:v>
                </c:pt>
                <c:pt idx="6404">
                  <c:v>6539.0587630563496</c:v>
                </c:pt>
                <c:pt idx="6405">
                  <c:v>6540.6739569846504</c:v>
                </c:pt>
                <c:pt idx="6406">
                  <c:v>6541.1039569815603</c:v>
                </c:pt>
                <c:pt idx="6407">
                  <c:v>6542.4661518596104</c:v>
                </c:pt>
                <c:pt idx="6408">
                  <c:v>6558.1090250117704</c:v>
                </c:pt>
                <c:pt idx="6409">
                  <c:v>6590.5820009196104</c:v>
                </c:pt>
                <c:pt idx="6410">
                  <c:v>6594.3601814452504</c:v>
                </c:pt>
                <c:pt idx="6411">
                  <c:v>6596.1921424660804</c:v>
                </c:pt>
                <c:pt idx="6412">
                  <c:v>6596.5961866648804</c:v>
                </c:pt>
                <c:pt idx="6413">
                  <c:v>6601.97920908778</c:v>
                </c:pt>
                <c:pt idx="6414">
                  <c:v>6604.7430642843201</c:v>
                </c:pt>
                <c:pt idx="6415">
                  <c:v>6616.4404305424496</c:v>
                </c:pt>
                <c:pt idx="6416">
                  <c:v>6618.8132415832897</c:v>
                </c:pt>
                <c:pt idx="6417">
                  <c:v>6619.2794462218799</c:v>
                </c:pt>
                <c:pt idx="6418">
                  <c:v>6624.2684971932304</c:v>
                </c:pt>
                <c:pt idx="6419">
                  <c:v>6628.7981357537201</c:v>
                </c:pt>
                <c:pt idx="6420">
                  <c:v>6633.9498453158803</c:v>
                </c:pt>
                <c:pt idx="6421">
                  <c:v>6639.2712351989703</c:v>
                </c:pt>
                <c:pt idx="6422">
                  <c:v>6640.4801286747597</c:v>
                </c:pt>
                <c:pt idx="6423">
                  <c:v>6643.5934461038496</c:v>
                </c:pt>
                <c:pt idx="6424">
                  <c:v>6644.32083165738</c:v>
                </c:pt>
                <c:pt idx="6425">
                  <c:v>6647.4688385743602</c:v>
                </c:pt>
                <c:pt idx="6426">
                  <c:v>6650.2223197007497</c:v>
                </c:pt>
                <c:pt idx="6427">
                  <c:v>6652.1976622268503</c:v>
                </c:pt>
                <c:pt idx="6428">
                  <c:v>6653.5633613085301</c:v>
                </c:pt>
                <c:pt idx="6429">
                  <c:v>6656.4230024460703</c:v>
                </c:pt>
                <c:pt idx="6430">
                  <c:v>6656.6598451770797</c:v>
                </c:pt>
                <c:pt idx="6431">
                  <c:v>6658.8136409698</c:v>
                </c:pt>
                <c:pt idx="6432">
                  <c:v>6659.0482580549997</c:v>
                </c:pt>
                <c:pt idx="6433">
                  <c:v>6660.1232362128703</c:v>
                </c:pt>
                <c:pt idx="6434">
                  <c:v>6661.3544304398802</c:v>
                </c:pt>
                <c:pt idx="6435">
                  <c:v>6664.8888212274696</c:v>
                </c:pt>
                <c:pt idx="6436">
                  <c:v>6670.09207760356</c:v>
                </c:pt>
                <c:pt idx="6437">
                  <c:v>6671.0444873701699</c:v>
                </c:pt>
                <c:pt idx="6438">
                  <c:v>6671.5758879175401</c:v>
                </c:pt>
                <c:pt idx="6439">
                  <c:v>6672.9268895145497</c:v>
                </c:pt>
                <c:pt idx="6440">
                  <c:v>6674.2155618192601</c:v>
                </c:pt>
                <c:pt idx="6441">
                  <c:v>6674.3061747234296</c:v>
                </c:pt>
                <c:pt idx="6442">
                  <c:v>6675.4828655812798</c:v>
                </c:pt>
                <c:pt idx="6443">
                  <c:v>6677.0796061744904</c:v>
                </c:pt>
                <c:pt idx="6444">
                  <c:v>6682.0367378918399</c:v>
                </c:pt>
                <c:pt idx="6445">
                  <c:v>6682.4969444568196</c:v>
                </c:pt>
                <c:pt idx="6446">
                  <c:v>6682.8742136955198</c:v>
                </c:pt>
                <c:pt idx="6447">
                  <c:v>6686.4849986489799</c:v>
                </c:pt>
                <c:pt idx="6448">
                  <c:v>6686.4849986489799</c:v>
                </c:pt>
                <c:pt idx="6449">
                  <c:v>6686.8949986509897</c:v>
                </c:pt>
                <c:pt idx="6450">
                  <c:v>6687.4947615787296</c:v>
                </c:pt>
                <c:pt idx="6451">
                  <c:v>6690.2317462954597</c:v>
                </c:pt>
                <c:pt idx="6452">
                  <c:v>6690.4807822499397</c:v>
                </c:pt>
                <c:pt idx="6453">
                  <c:v>6694.7515671961</c:v>
                </c:pt>
                <c:pt idx="6454">
                  <c:v>6695.0147942407002</c:v>
                </c:pt>
                <c:pt idx="6455">
                  <c:v>6697.32917995564</c:v>
                </c:pt>
                <c:pt idx="6456">
                  <c:v>6697.7363433875098</c:v>
                </c:pt>
                <c:pt idx="6457">
                  <c:v>6698.3801693431997</c:v>
                </c:pt>
                <c:pt idx="6458">
                  <c:v>6698.4126437902396</c:v>
                </c:pt>
                <c:pt idx="6459">
                  <c:v>6699.0482580549997</c:v>
                </c:pt>
                <c:pt idx="6460">
                  <c:v>6699.5049400907001</c:v>
                </c:pt>
                <c:pt idx="6461">
                  <c:v>6701.1884473841601</c:v>
                </c:pt>
                <c:pt idx="6462">
                  <c:v>6701.2084473837103</c:v>
                </c:pt>
                <c:pt idx="6463">
                  <c:v>6701.2284473832697</c:v>
                </c:pt>
                <c:pt idx="6464">
                  <c:v>6701.2484473828199</c:v>
                </c:pt>
                <c:pt idx="6465">
                  <c:v>6701.2644978817498</c:v>
                </c:pt>
                <c:pt idx="6466">
                  <c:v>6701.8301814403303</c:v>
                </c:pt>
                <c:pt idx="6467">
                  <c:v>6702.3084473814797</c:v>
                </c:pt>
                <c:pt idx="6468">
                  <c:v>6703.0307996105403</c:v>
                </c:pt>
                <c:pt idx="6469">
                  <c:v>6704.4003026857899</c:v>
                </c:pt>
                <c:pt idx="6470">
                  <c:v>6704.6538985691104</c:v>
                </c:pt>
                <c:pt idx="6471">
                  <c:v>6704.7515671998199</c:v>
                </c:pt>
                <c:pt idx="6472">
                  <c:v>6705.8984010498898</c:v>
                </c:pt>
                <c:pt idx="6473">
                  <c:v>6706.7788212271398</c:v>
                </c:pt>
                <c:pt idx="6474">
                  <c:v>6707.6742136980101</c:v>
                </c:pt>
                <c:pt idx="6475">
                  <c:v>6709.0128655824801</c:v>
                </c:pt>
                <c:pt idx="6476">
                  <c:v>6711.4621303658896</c:v>
                </c:pt>
                <c:pt idx="6477">
                  <c:v>6713.08421370014</c:v>
                </c:pt>
                <c:pt idx="6478">
                  <c:v>6713.6944702761202</c:v>
                </c:pt>
                <c:pt idx="6479">
                  <c:v>6716.5437620747798</c:v>
                </c:pt>
                <c:pt idx="6480">
                  <c:v>6720.6470417659702</c:v>
                </c:pt>
                <c:pt idx="6481">
                  <c:v>6721.1249986570301</c:v>
                </c:pt>
                <c:pt idx="6482">
                  <c:v>6721.9571836199602</c:v>
                </c:pt>
                <c:pt idx="6483">
                  <c:v>6722.1866352260104</c:v>
                </c:pt>
                <c:pt idx="6484">
                  <c:v>6726.3849986430696</c:v>
                </c:pt>
                <c:pt idx="6485">
                  <c:v>6726.4849986499103</c:v>
                </c:pt>
                <c:pt idx="6486">
                  <c:v>6732.0242137014802</c:v>
                </c:pt>
                <c:pt idx="6487">
                  <c:v>6734.8177121633198</c:v>
                </c:pt>
                <c:pt idx="6488">
                  <c:v>6744.5709216473597</c:v>
                </c:pt>
                <c:pt idx="6489">
                  <c:v>6749.5315174609404</c:v>
                </c:pt>
                <c:pt idx="6490">
                  <c:v>6749.5369708481003</c:v>
                </c:pt>
                <c:pt idx="6491">
                  <c:v>6753.064213695</c:v>
                </c:pt>
                <c:pt idx="6492">
                  <c:v>6755.7169064227401</c:v>
                </c:pt>
                <c:pt idx="6493">
                  <c:v>6759.6954438909797</c:v>
                </c:pt>
                <c:pt idx="6494">
                  <c:v>6764.6596111338504</c:v>
                </c:pt>
                <c:pt idx="6495">
                  <c:v>6766.0568193020299</c:v>
                </c:pt>
                <c:pt idx="6496">
                  <c:v>6768.4377916604199</c:v>
                </c:pt>
                <c:pt idx="6497">
                  <c:v>6770.2697526812499</c:v>
                </c:pt>
                <c:pt idx="6498">
                  <c:v>6770.6737968791203</c:v>
                </c:pt>
                <c:pt idx="6499">
                  <c:v>6778.8206744994905</c:v>
                </c:pt>
                <c:pt idx="6500">
                  <c:v>6780.5180407566904</c:v>
                </c:pt>
                <c:pt idx="6501">
                  <c:v>6782.94699461245</c:v>
                </c:pt>
                <c:pt idx="6502">
                  <c:v>6783.3570564361198</c:v>
                </c:pt>
                <c:pt idx="6503">
                  <c:v>6784.8149986527797</c:v>
                </c:pt>
                <c:pt idx="6504">
                  <c:v>6786.4849986489799</c:v>
                </c:pt>
                <c:pt idx="6505">
                  <c:v>6786.7879342657898</c:v>
                </c:pt>
                <c:pt idx="6506">
                  <c:v>6795.7674733512104</c:v>
                </c:pt>
                <c:pt idx="6507">
                  <c:v>6796.4849986508398</c:v>
                </c:pt>
                <c:pt idx="6508">
                  <c:v>6798.4951330567701</c:v>
                </c:pt>
                <c:pt idx="6509">
                  <c:v>6802.8757459688904</c:v>
                </c:pt>
                <c:pt idx="6510">
                  <c:v>6818.3984418718601</c:v>
                </c:pt>
                <c:pt idx="6511">
                  <c:v>6820.73745539225</c:v>
                </c:pt>
                <c:pt idx="6512">
                  <c:v>6834.2008464271203</c:v>
                </c:pt>
                <c:pt idx="6513">
                  <c:v>6844.1696878178</c:v>
                </c:pt>
                <c:pt idx="6514">
                  <c:v>6847.00449972972</c:v>
                </c:pt>
                <c:pt idx="6515">
                  <c:v>6848.3837849381298</c:v>
                </c:pt>
                <c:pt idx="6516">
                  <c:v>6854.3093565096997</c:v>
                </c:pt>
                <c:pt idx="6517">
                  <c:v>6856.1143481060799</c:v>
                </c:pt>
                <c:pt idx="6518">
                  <c:v>6864.5583924646398</c:v>
                </c:pt>
                <c:pt idx="6519">
                  <c:v>6868.82917741034</c:v>
                </c:pt>
                <c:pt idx="6520">
                  <c:v>6874.7679931438097</c:v>
                </c:pt>
                <c:pt idx="6521">
                  <c:v>6875.9077916555098</c:v>
                </c:pt>
                <c:pt idx="6522">
                  <c:v>6878.2384300981603</c:v>
                </c:pt>
                <c:pt idx="6523">
                  <c:v>6879.5449315761198</c:v>
                </c:pt>
                <c:pt idx="6524">
                  <c:v>6879.9760112650602</c:v>
                </c:pt>
                <c:pt idx="6525">
                  <c:v>6883.2972884764804</c:v>
                </c:pt>
                <c:pt idx="6526">
                  <c:v>6887.6933562569302</c:v>
                </c:pt>
                <c:pt idx="6527">
                  <c:v>6888.5671858391697</c:v>
                </c:pt>
                <c:pt idx="6528">
                  <c:v>6890.3848812077104</c:v>
                </c:pt>
                <c:pt idx="6529">
                  <c:v>6890.4048812072697</c:v>
                </c:pt>
                <c:pt idx="6530">
                  <c:v>6891.2274407362502</c:v>
                </c:pt>
                <c:pt idx="6531">
                  <c:v>6891.4448812063702</c:v>
                </c:pt>
                <c:pt idx="6532">
                  <c:v>6892.1139594521301</c:v>
                </c:pt>
                <c:pt idx="6533">
                  <c:v>6892.2674407362902</c:v>
                </c:pt>
                <c:pt idx="6534">
                  <c:v>6892.3372362237396</c:v>
                </c:pt>
                <c:pt idx="6535">
                  <c:v>6892.4848812054797</c:v>
                </c:pt>
                <c:pt idx="6536">
                  <c:v>6892.8117586821299</c:v>
                </c:pt>
                <c:pt idx="6537">
                  <c:v>6893.3074407363301</c:v>
                </c:pt>
                <c:pt idx="6538">
                  <c:v>6893.3619634443803</c:v>
                </c:pt>
                <c:pt idx="6539">
                  <c:v>6893.5248812045902</c:v>
                </c:pt>
                <c:pt idx="6540">
                  <c:v>6893.8007000405296</c:v>
                </c:pt>
                <c:pt idx="6541">
                  <c:v>6894.3474407363601</c:v>
                </c:pt>
                <c:pt idx="6542">
                  <c:v>6894.5648812036898</c:v>
                </c:pt>
                <c:pt idx="6543">
                  <c:v>6895.3874407364001</c:v>
                </c:pt>
                <c:pt idx="6544">
                  <c:v>6895.5384300947098</c:v>
                </c:pt>
                <c:pt idx="6545">
                  <c:v>6895.6048812028002</c:v>
                </c:pt>
                <c:pt idx="6546">
                  <c:v>6896.2642454402503</c:v>
                </c:pt>
                <c:pt idx="6547">
                  <c:v>6896.4274407364401</c:v>
                </c:pt>
                <c:pt idx="6548">
                  <c:v>6896.6448812018998</c:v>
                </c:pt>
                <c:pt idx="6549">
                  <c:v>6897.4674407364801</c:v>
                </c:pt>
                <c:pt idx="6550">
                  <c:v>6897.6848812010103</c:v>
                </c:pt>
                <c:pt idx="6551">
                  <c:v>6898.3625108031501</c:v>
                </c:pt>
                <c:pt idx="6552">
                  <c:v>6898.4010676430698</c:v>
                </c:pt>
                <c:pt idx="6553">
                  <c:v>6898.50744073651</c:v>
                </c:pt>
                <c:pt idx="6554">
                  <c:v>6898.7248812001199</c:v>
                </c:pt>
                <c:pt idx="6555">
                  <c:v>6899.4025108031901</c:v>
                </c:pt>
                <c:pt idx="6556">
                  <c:v>6899.7648811992203</c:v>
                </c:pt>
                <c:pt idx="6557">
                  <c:v>6899.7848811987697</c:v>
                </c:pt>
                <c:pt idx="6558">
                  <c:v>6899.8048811983299</c:v>
                </c:pt>
                <c:pt idx="6559">
                  <c:v>6900.2566556911897</c:v>
                </c:pt>
                <c:pt idx="6560">
                  <c:v>6900.4425108032301</c:v>
                </c:pt>
                <c:pt idx="6561">
                  <c:v>6900.58744073659</c:v>
                </c:pt>
                <c:pt idx="6562">
                  <c:v>6901.2575774583902</c:v>
                </c:pt>
                <c:pt idx="6563">
                  <c:v>6901.4825108032601</c:v>
                </c:pt>
                <c:pt idx="6564">
                  <c:v>6901.62744073662</c:v>
                </c:pt>
                <c:pt idx="6565">
                  <c:v>6901.6462293285804</c:v>
                </c:pt>
                <c:pt idx="6566">
                  <c:v>6902.0220431182497</c:v>
                </c:pt>
                <c:pt idx="6567">
                  <c:v>6902.5225108033001</c:v>
                </c:pt>
                <c:pt idx="6568">
                  <c:v>6902.66744073666</c:v>
                </c:pt>
                <c:pt idx="6569">
                  <c:v>6903.56251080334</c:v>
                </c:pt>
                <c:pt idx="6570">
                  <c:v>6903.7074407366999</c:v>
                </c:pt>
                <c:pt idx="6571">
                  <c:v>6904.60251080337</c:v>
                </c:pt>
                <c:pt idx="6572">
                  <c:v>6904.7474407367399</c:v>
                </c:pt>
                <c:pt idx="6573">
                  <c:v>6904.7674407362902</c:v>
                </c:pt>
                <c:pt idx="6574">
                  <c:v>6904.7874407358404</c:v>
                </c:pt>
                <c:pt idx="6575">
                  <c:v>6905.64251080341</c:v>
                </c:pt>
                <c:pt idx="6576">
                  <c:v>6906.68251080345</c:v>
                </c:pt>
                <c:pt idx="6577">
                  <c:v>6907.72251080349</c:v>
                </c:pt>
                <c:pt idx="6578">
                  <c:v>6908.1386713879101</c:v>
                </c:pt>
                <c:pt idx="6579">
                  <c:v>6909.0639595454504</c:v>
                </c:pt>
                <c:pt idx="6580">
                  <c:v>6910.1039595454904</c:v>
                </c:pt>
                <c:pt idx="6581">
                  <c:v>6911.1439595455304</c:v>
                </c:pt>
                <c:pt idx="6582">
                  <c:v>6912.1839595455604</c:v>
                </c:pt>
                <c:pt idx="6583">
                  <c:v>6913.2239595456003</c:v>
                </c:pt>
                <c:pt idx="6584">
                  <c:v>6913.94791915919</c:v>
                </c:pt>
                <c:pt idx="6585">
                  <c:v>6914.2639595456403</c:v>
                </c:pt>
                <c:pt idx="6586">
                  <c:v>6914.9879191592299</c:v>
                </c:pt>
                <c:pt idx="6587">
                  <c:v>6915.3039595456703</c:v>
                </c:pt>
                <c:pt idx="6588">
                  <c:v>6916.0279191592699</c:v>
                </c:pt>
                <c:pt idx="6589">
                  <c:v>6916.3439595457103</c:v>
                </c:pt>
                <c:pt idx="6590">
                  <c:v>6917.0679191592999</c:v>
                </c:pt>
                <c:pt idx="6591">
                  <c:v>6917.3839595457503</c:v>
                </c:pt>
                <c:pt idx="6592">
                  <c:v>6918.1079191593399</c:v>
                </c:pt>
                <c:pt idx="6593">
                  <c:v>6918.4239595457902</c:v>
                </c:pt>
                <c:pt idx="6594">
                  <c:v>6919.1479191593799</c:v>
                </c:pt>
                <c:pt idx="6595">
                  <c:v>6919.4639595458202</c:v>
                </c:pt>
                <c:pt idx="6596">
                  <c:v>6920.1879191594198</c:v>
                </c:pt>
                <c:pt idx="6597">
                  <c:v>6921.1054447009201</c:v>
                </c:pt>
                <c:pt idx="6598">
                  <c:v>6921.2279191594498</c:v>
                </c:pt>
                <c:pt idx="6599">
                  <c:v>6921.2479191594703</c:v>
                </c:pt>
                <c:pt idx="6600">
                  <c:v>6921.4148641014399</c:v>
                </c:pt>
                <c:pt idx="6601">
                  <c:v>6922.2879191595102</c:v>
                </c:pt>
                <c:pt idx="6602">
                  <c:v>6923.3279191595502</c:v>
                </c:pt>
                <c:pt idx="6603">
                  <c:v>6923.6145810626904</c:v>
                </c:pt>
                <c:pt idx="6604">
                  <c:v>6927.1418239094701</c:v>
                </c:pt>
                <c:pt idx="6605">
                  <c:v>6929.3547186187297</c:v>
                </c:pt>
                <c:pt idx="6606">
                  <c:v>6938.7372213480903</c:v>
                </c:pt>
                <c:pt idx="6607">
                  <c:v>6940.0258030407103</c:v>
                </c:pt>
                <c:pt idx="6608">
                  <c:v>6940.1344295162698</c:v>
                </c:pt>
                <c:pt idx="6609">
                  <c:v>6942.30452274857</c:v>
                </c:pt>
                <c:pt idx="6610">
                  <c:v>6942.5154018756002</c:v>
                </c:pt>
                <c:pt idx="6611">
                  <c:v>6942.8555294498801</c:v>
                </c:pt>
                <c:pt idx="6612">
                  <c:v>6944.3473628964202</c:v>
                </c:pt>
                <c:pt idx="6613">
                  <c:v>6944.7514070933603</c:v>
                </c:pt>
                <c:pt idx="6614">
                  <c:v>6948.3993519302403</c:v>
                </c:pt>
                <c:pt idx="6615">
                  <c:v>6949.52757744677</c:v>
                </c:pt>
                <c:pt idx="6616">
                  <c:v>6950.5988061213802</c:v>
                </c:pt>
                <c:pt idx="6617">
                  <c:v>6950.9982256870699</c:v>
                </c:pt>
                <c:pt idx="6618">
                  <c:v>6951.2060926472705</c:v>
                </c:pt>
                <c:pt idx="6619">
                  <c:v>6951.2128586955296</c:v>
                </c:pt>
                <c:pt idx="6620">
                  <c:v>6951.4222700702903</c:v>
                </c:pt>
                <c:pt idx="6621">
                  <c:v>6951.89878876693</c:v>
                </c:pt>
                <c:pt idx="6622">
                  <c:v>6952.8982847146599</c:v>
                </c:pt>
                <c:pt idx="6623">
                  <c:v>6954.3360077999496</c:v>
                </c:pt>
                <c:pt idx="6624">
                  <c:v>6955.23134467005</c:v>
                </c:pt>
                <c:pt idx="6625">
                  <c:v>6955.3760077999896</c:v>
                </c:pt>
                <c:pt idx="6626">
                  <c:v>6956.4160078000205</c:v>
                </c:pt>
                <c:pt idx="6627">
                  <c:v>6956.7396362042</c:v>
                </c:pt>
                <c:pt idx="6628">
                  <c:v>6957.4707000497701</c:v>
                </c:pt>
                <c:pt idx="6629">
                  <c:v>6957.5606965273601</c:v>
                </c:pt>
                <c:pt idx="6630">
                  <c:v>6957.6702736858197</c:v>
                </c:pt>
                <c:pt idx="6631">
                  <c:v>6957.77963620424</c:v>
                </c:pt>
                <c:pt idx="6632">
                  <c:v>6957.98552936129</c:v>
                </c:pt>
                <c:pt idx="6633">
                  <c:v>6958.81963620428</c:v>
                </c:pt>
                <c:pt idx="6634">
                  <c:v>6959.0295738056302</c:v>
                </c:pt>
                <c:pt idx="6635">
                  <c:v>6959.8596362043099</c:v>
                </c:pt>
                <c:pt idx="6636">
                  <c:v>6960.2842068150603</c:v>
                </c:pt>
                <c:pt idx="6637">
                  <c:v>6961.1697105225103</c:v>
                </c:pt>
                <c:pt idx="6638">
                  <c:v>6961.3918438488599</c:v>
                </c:pt>
                <c:pt idx="6639">
                  <c:v>6961.5541812349102</c:v>
                </c:pt>
                <c:pt idx="6640">
                  <c:v>6965.9183103884498</c:v>
                </c:pt>
                <c:pt idx="6641">
                  <c:v>6969.9309737272497</c:v>
                </c:pt>
                <c:pt idx="6642">
                  <c:v>6976.9533561840599</c:v>
                </c:pt>
                <c:pt idx="6643">
                  <c:v>6992.4760520863301</c:v>
                </c:pt>
                <c:pt idx="6644">
                  <c:v>7018.2472980320399</c:v>
                </c:pt>
                <c:pt idx="6645">
                  <c:v>7021.0821099448904</c:v>
                </c:pt>
                <c:pt idx="6646">
                  <c:v>7022.4613951528399</c:v>
                </c:pt>
                <c:pt idx="6647">
                  <c:v>7028.3869667239396</c:v>
                </c:pt>
                <c:pt idx="6648">
                  <c:v>7030.1919583203198</c:v>
                </c:pt>
                <c:pt idx="6649">
                  <c:v>7038.63600267935</c:v>
                </c:pt>
                <c:pt idx="6650">
                  <c:v>7042.9067876245799</c:v>
                </c:pt>
                <c:pt idx="6651">
                  <c:v>7044.0126611730002</c:v>
                </c:pt>
                <c:pt idx="6652">
                  <c:v>7049.9854018706801</c:v>
                </c:pt>
                <c:pt idx="6653">
                  <c:v>7054.0536214802396</c:v>
                </c:pt>
                <c:pt idx="6654">
                  <c:v>7056.8992823846602</c:v>
                </c:pt>
                <c:pt idx="6655">
                  <c:v>7057.3463845103897</c:v>
                </c:pt>
                <c:pt idx="6656">
                  <c:v>7058.5439068321102</c:v>
                </c:pt>
                <c:pt idx="6657">
                  <c:v>7068.2724135858498</c:v>
                </c:pt>
                <c:pt idx="6658">
                  <c:v>7070.3418556544902</c:v>
                </c:pt>
                <c:pt idx="6659">
                  <c:v>7072.4281836207902</c:v>
                </c:pt>
                <c:pt idx="6660">
                  <c:v>7077.2178318370097</c:v>
                </c:pt>
                <c:pt idx="6661">
                  <c:v>7081.8432416440901</c:v>
                </c:pt>
                <c:pt idx="6662">
                  <c:v>7085.4759343061596</c:v>
                </c:pt>
                <c:pt idx="6663">
                  <c:v>7085.8805628977698</c:v>
                </c:pt>
                <c:pt idx="6664">
                  <c:v>7087.6249952688804</c:v>
                </c:pt>
                <c:pt idx="6665">
                  <c:v>7095.8216666430199</c:v>
                </c:pt>
                <c:pt idx="6666">
                  <c:v>7096.5418883431703</c:v>
                </c:pt>
                <c:pt idx="6667">
                  <c:v>7097.6921912772796</c:v>
                </c:pt>
                <c:pt idx="6668">
                  <c:v>7098.4325587132398</c:v>
                </c:pt>
                <c:pt idx="6669">
                  <c:v>7099.8373327683603</c:v>
                </c:pt>
                <c:pt idx="6670">
                  <c:v>7101.2194341239501</c:v>
                </c:pt>
                <c:pt idx="6671">
                  <c:v>7107.9635933916998</c:v>
                </c:pt>
                <c:pt idx="6672">
                  <c:v>7108.4249731115997</c:v>
                </c:pt>
                <c:pt idx="6673">
                  <c:v>7108.8290173076002</c:v>
                </c:pt>
                <c:pt idx="6674">
                  <c:v>7108.85818206565</c:v>
                </c:pt>
                <c:pt idx="6675">
                  <c:v>7112.1028655832597</c:v>
                </c:pt>
                <c:pt idx="6676">
                  <c:v>7112.8148315623403</c:v>
                </c:pt>
                <c:pt idx="6677">
                  <c:v>7116.5930120907697</c:v>
                </c:pt>
                <c:pt idx="6678">
                  <c:v>7118.7022928511697</c:v>
                </c:pt>
                <c:pt idx="6679">
                  <c:v>7119.5840957721202</c:v>
                </c:pt>
                <c:pt idx="6680">
                  <c:v>7123.5987362284204</c:v>
                </c:pt>
                <c:pt idx="6681">
                  <c:v>7124.9242658540597</c:v>
                </c:pt>
                <c:pt idx="6682">
                  <c:v>7126.31165432743</c:v>
                </c:pt>
                <c:pt idx="6683">
                  <c:v>7126.7836505323603</c:v>
                </c:pt>
                <c:pt idx="6684">
                  <c:v>7126.9758949298403</c:v>
                </c:pt>
                <c:pt idx="6685">
                  <c:v>7127.2466033417704</c:v>
                </c:pt>
                <c:pt idx="6686">
                  <c:v>7131.20421370025</c:v>
                </c:pt>
                <c:pt idx="6687">
                  <c:v>7138.0847941087504</c:v>
                </c:pt>
                <c:pt idx="6688">
                  <c:v>7139.4011407857697</c:v>
                </c:pt>
                <c:pt idx="6689">
                  <c:v>7139.77126075048</c:v>
                </c:pt>
                <c:pt idx="6690">
                  <c:v>7143.0551700168198</c:v>
                </c:pt>
                <c:pt idx="6691">
                  <c:v>7143.06421369686</c:v>
                </c:pt>
                <c:pt idx="6692">
                  <c:v>7144.1851356527704</c:v>
                </c:pt>
                <c:pt idx="6693">
                  <c:v>7146.3163091302804</c:v>
                </c:pt>
                <c:pt idx="6694">
                  <c:v>7146.3736505303496</c:v>
                </c:pt>
                <c:pt idx="6695">
                  <c:v>7149.1851980211204</c:v>
                </c:pt>
                <c:pt idx="6696">
                  <c:v>7151.0309663992302</c:v>
                </c:pt>
                <c:pt idx="6697">
                  <c:v>7152.8415174596003</c:v>
                </c:pt>
                <c:pt idx="6698">
                  <c:v>7155.7249274365604</c:v>
                </c:pt>
                <c:pt idx="6699">
                  <c:v>7157.7855618186204</c:v>
                </c:pt>
                <c:pt idx="6700">
                  <c:v>7158.2939661392802</c:v>
                </c:pt>
                <c:pt idx="6701">
                  <c:v>7159.2947437861003</c:v>
                </c:pt>
                <c:pt idx="6702">
                  <c:v>7162.8356464938197</c:v>
                </c:pt>
                <c:pt idx="6703">
                  <c:v>7163.4058935847097</c:v>
                </c:pt>
                <c:pt idx="6704">
                  <c:v>7166.5536623008002</c:v>
                </c:pt>
                <c:pt idx="6705">
                  <c:v>7167.1582580581298</c:v>
                </c:pt>
                <c:pt idx="6706">
                  <c:v>7167.6075226906596</c:v>
                </c:pt>
                <c:pt idx="6707">
                  <c:v>7173.4520131898998</c:v>
                </c:pt>
                <c:pt idx="6708">
                  <c:v>7177.3070467449697</c:v>
                </c:pt>
                <c:pt idx="6709">
                  <c:v>7180.1642136983501</c:v>
                </c:pt>
                <c:pt idx="6710">
                  <c:v>7182.3249082462798</c:v>
                </c:pt>
                <c:pt idx="6711">
                  <c:v>7184.7774731088402</c:v>
                </c:pt>
                <c:pt idx="6712">
                  <c:v>7186.5390053675501</c:v>
                </c:pt>
                <c:pt idx="6713">
                  <c:v>7189.3699821764603</c:v>
                </c:pt>
                <c:pt idx="6714">
                  <c:v>7192.08631410822</c:v>
                </c:pt>
                <c:pt idx="6715">
                  <c:v>7194.2695685345598</c:v>
                </c:pt>
                <c:pt idx="6716">
                  <c:v>7195.1597201600598</c:v>
                </c:pt>
                <c:pt idx="6717">
                  <c:v>7195.9493083338002</c:v>
                </c:pt>
                <c:pt idx="6718">
                  <c:v>7196.5906580109104</c:v>
                </c:pt>
                <c:pt idx="6719">
                  <c:v>7197.8086167545898</c:v>
                </c:pt>
                <c:pt idx="6720">
                  <c:v>7198.2724368195004</c:v>
                </c:pt>
                <c:pt idx="6721">
                  <c:v>7202.2047940827897</c:v>
                </c:pt>
                <c:pt idx="6722">
                  <c:v>7202.4645769381896</c:v>
                </c:pt>
                <c:pt idx="6723">
                  <c:v>7206.9843978388199</c:v>
                </c:pt>
                <c:pt idx="6724">
                  <c:v>7212.7136128940601</c:v>
                </c:pt>
                <c:pt idx="6725">
                  <c:v>7213.6588212260904</c:v>
                </c:pt>
                <c:pt idx="6726">
                  <c:v>7216.37365053128</c:v>
                </c:pt>
                <c:pt idx="6727">
                  <c:v>7218.13123169541</c:v>
                </c:pt>
                <c:pt idx="6728">
                  <c:v>7224.0630120858496</c:v>
                </c:pt>
                <c:pt idx="6729">
                  <c:v>7224.29365052701</c:v>
                </c:pt>
                <c:pt idx="6730">
                  <c:v>7225.7667729360901</c:v>
                </c:pt>
                <c:pt idx="6731">
                  <c:v>7226.3736505303496</c:v>
                </c:pt>
                <c:pt idx="6732">
                  <c:v>7226.3736505322104</c:v>
                </c:pt>
                <c:pt idx="6733">
                  <c:v>7244.4194658687302</c:v>
                </c:pt>
                <c:pt idx="6734">
                  <c:v>7246.5551451492302</c:v>
                </c:pt>
                <c:pt idx="6735">
                  <c:v>7262.7799030654096</c:v>
                </c:pt>
                <c:pt idx="6736">
                  <c:v>7270.6194985583397</c:v>
                </c:pt>
                <c:pt idx="6737">
                  <c:v>7271.7698014918697</c:v>
                </c:pt>
                <c:pt idx="6738">
                  <c:v>7275.2970443384202</c:v>
                </c:pt>
                <c:pt idx="6739">
                  <c:v>7276.8924417765802</c:v>
                </c:pt>
                <c:pt idx="6740">
                  <c:v>7282.50258332677</c:v>
                </c:pt>
                <c:pt idx="6741">
                  <c:v>7290.67062230594</c:v>
                </c:pt>
                <c:pt idx="6742">
                  <c:v>7291.0535051450097</c:v>
                </c:pt>
                <c:pt idx="6743">
                  <c:v>7291.2562217488803</c:v>
                </c:pt>
                <c:pt idx="6744">
                  <c:v>7295.0529180159701</c:v>
                </c:pt>
                <c:pt idx="6745">
                  <c:v>7301.1507498715</c:v>
                </c:pt>
                <c:pt idx="6746">
                  <c:v>7309.7816895088099</c:v>
                </c:pt>
                <c:pt idx="6747">
                  <c:v>7311.0816721704296</c:v>
                </c:pt>
                <c:pt idx="6748">
                  <c:v>7313.3553598169201</c:v>
                </c:pt>
                <c:pt idx="6749">
                  <c:v>7314.2259403578901</c:v>
                </c:pt>
                <c:pt idx="6750">
                  <c:v>7314.3680039364799</c:v>
                </c:pt>
                <c:pt idx="6751">
                  <c:v>7319.7740617197696</c:v>
                </c:pt>
                <c:pt idx="6752">
                  <c:v>7321.2715474925899</c:v>
                </c:pt>
                <c:pt idx="6753">
                  <c:v>7321.3846569601401</c:v>
                </c:pt>
                <c:pt idx="6754">
                  <c:v>7321.7411436084603</c:v>
                </c:pt>
                <c:pt idx="6755">
                  <c:v>7321.8526113275402</c:v>
                </c:pt>
                <c:pt idx="6756">
                  <c:v>7322.3115474926299</c:v>
                </c:pt>
                <c:pt idx="6757">
                  <c:v>7322.4247444905304</c:v>
                </c:pt>
                <c:pt idx="6758">
                  <c:v>7322.8926113266498</c:v>
                </c:pt>
                <c:pt idx="6759">
                  <c:v>7323.0426113326102</c:v>
                </c:pt>
                <c:pt idx="6760">
                  <c:v>7323.2658881051402</c:v>
                </c:pt>
                <c:pt idx="6761">
                  <c:v>7323.3515474926598</c:v>
                </c:pt>
                <c:pt idx="6762">
                  <c:v>7323.4647444905704</c:v>
                </c:pt>
                <c:pt idx="6763">
                  <c:v>7323.7404105626001</c:v>
                </c:pt>
                <c:pt idx="6764">
                  <c:v>7323.9326113257503</c:v>
                </c:pt>
                <c:pt idx="6765">
                  <c:v>7324.29061532579</c:v>
                </c:pt>
                <c:pt idx="6766">
                  <c:v>7324.3915474926998</c:v>
                </c:pt>
                <c:pt idx="6767">
                  <c:v>7324.5047444906004</c:v>
                </c:pt>
                <c:pt idx="6768">
                  <c:v>7324.7293519209998</c:v>
                </c:pt>
                <c:pt idx="6769">
                  <c:v>7324.7804105617097</c:v>
                </c:pt>
                <c:pt idx="6770">
                  <c:v>7324.9726113248598</c:v>
                </c:pt>
                <c:pt idx="6771">
                  <c:v>7325.33061532583</c:v>
                </c:pt>
                <c:pt idx="6772">
                  <c:v>7325.4315474927398</c:v>
                </c:pt>
                <c:pt idx="6773">
                  <c:v>7325.5447444906404</c:v>
                </c:pt>
                <c:pt idx="6774">
                  <c:v>7325.8204105608102</c:v>
                </c:pt>
                <c:pt idx="6775">
                  <c:v>7326.0126113239603</c:v>
                </c:pt>
                <c:pt idx="6776">
                  <c:v>7326.1914851218398</c:v>
                </c:pt>
                <c:pt idx="6777">
                  <c:v>7326.3706153258599</c:v>
                </c:pt>
                <c:pt idx="6778">
                  <c:v>7326.46708197519</c:v>
                </c:pt>
                <c:pt idx="6779">
                  <c:v>7326.4715474927798</c:v>
                </c:pt>
                <c:pt idx="6780">
                  <c:v>7326.6047444902297</c:v>
                </c:pt>
                <c:pt idx="6781">
                  <c:v>7326.8604105599197</c:v>
                </c:pt>
                <c:pt idx="6782">
                  <c:v>7327.0526113230699</c:v>
                </c:pt>
                <c:pt idx="6783">
                  <c:v>7327.4106153258999</c:v>
                </c:pt>
                <c:pt idx="6784">
                  <c:v>7327.5115474928098</c:v>
                </c:pt>
                <c:pt idx="6785">
                  <c:v>7327.6447444902697</c:v>
                </c:pt>
                <c:pt idx="6786">
                  <c:v>7327.9004105590202</c:v>
                </c:pt>
                <c:pt idx="6787">
                  <c:v>7328.0926113221703</c:v>
                </c:pt>
                <c:pt idx="6788">
                  <c:v>7328.4506153259399</c:v>
                </c:pt>
                <c:pt idx="6789">
                  <c:v>7328.5515474928497</c:v>
                </c:pt>
                <c:pt idx="6790">
                  <c:v>7328.6847444903096</c:v>
                </c:pt>
                <c:pt idx="6791">
                  <c:v>7328.7096933070497</c:v>
                </c:pt>
                <c:pt idx="6792">
                  <c:v>7328.9404105581298</c:v>
                </c:pt>
                <c:pt idx="6793">
                  <c:v>7329.1326113212799</c:v>
                </c:pt>
                <c:pt idx="6794">
                  <c:v>7329.5915474928897</c:v>
                </c:pt>
                <c:pt idx="6795">
                  <c:v>7329.7447444898999</c:v>
                </c:pt>
                <c:pt idx="6796">
                  <c:v>7329.7467166947899</c:v>
                </c:pt>
                <c:pt idx="6797">
                  <c:v>7329.9804105572402</c:v>
                </c:pt>
                <c:pt idx="6798">
                  <c:v>7330.1726113203904</c:v>
                </c:pt>
                <c:pt idx="6799">
                  <c:v>7330.1874407362102</c:v>
                </c:pt>
                <c:pt idx="6800">
                  <c:v>7330.2194992322402</c:v>
                </c:pt>
                <c:pt idx="6801">
                  <c:v>7330.6312725152802</c:v>
                </c:pt>
                <c:pt idx="6802">
                  <c:v>7330.6315474929197</c:v>
                </c:pt>
                <c:pt idx="6803">
                  <c:v>7330.7847444899298</c:v>
                </c:pt>
                <c:pt idx="6804">
                  <c:v>7330.7867166948199</c:v>
                </c:pt>
                <c:pt idx="6805">
                  <c:v>7331.0204105563398</c:v>
                </c:pt>
                <c:pt idx="6806">
                  <c:v>7331.1384957563096</c:v>
                </c:pt>
                <c:pt idx="6807">
                  <c:v>7331.1853075716599</c:v>
                </c:pt>
                <c:pt idx="6808">
                  <c:v>7331.21261131949</c:v>
                </c:pt>
                <c:pt idx="6809">
                  <c:v>7331.2926114210804</c:v>
                </c:pt>
                <c:pt idx="6810">
                  <c:v>7331.6715474929597</c:v>
                </c:pt>
                <c:pt idx="6811">
                  <c:v>7331.8267166948599</c:v>
                </c:pt>
                <c:pt idx="6812">
                  <c:v>7332.0020431187004</c:v>
                </c:pt>
                <c:pt idx="6813">
                  <c:v>7332.0604105554503</c:v>
                </c:pt>
                <c:pt idx="6814">
                  <c:v>7332.17849575541</c:v>
                </c:pt>
                <c:pt idx="6815">
                  <c:v>7332.2526113186004</c:v>
                </c:pt>
                <c:pt idx="6816">
                  <c:v>7332.8667166948999</c:v>
                </c:pt>
                <c:pt idx="6817">
                  <c:v>7333.1004105545499</c:v>
                </c:pt>
                <c:pt idx="6818">
                  <c:v>7333.2184957545196</c:v>
                </c:pt>
                <c:pt idx="6819">
                  <c:v>7333.9067166949299</c:v>
                </c:pt>
                <c:pt idx="6820">
                  <c:v>7334.2584957536301</c:v>
                </c:pt>
                <c:pt idx="6821">
                  <c:v>7334.9467166949698</c:v>
                </c:pt>
                <c:pt idx="6822">
                  <c:v>7335.2984957527297</c:v>
                </c:pt>
                <c:pt idx="6823">
                  <c:v>7335.9867166950098</c:v>
                </c:pt>
                <c:pt idx="6824">
                  <c:v>7336.2448544753697</c:v>
                </c:pt>
                <c:pt idx="6825">
                  <c:v>7336.3384957518401</c:v>
                </c:pt>
                <c:pt idx="6826">
                  <c:v>7337.0267166950498</c:v>
                </c:pt>
                <c:pt idx="6827">
                  <c:v>7337.0986713878801</c:v>
                </c:pt>
                <c:pt idx="6828">
                  <c:v>7337.2848544753997</c:v>
                </c:pt>
                <c:pt idx="6829">
                  <c:v>7337.3784957509397</c:v>
                </c:pt>
                <c:pt idx="6830">
                  <c:v>7338.0667166950798</c:v>
                </c:pt>
                <c:pt idx="6831">
                  <c:v>7338.4184957500502</c:v>
                </c:pt>
                <c:pt idx="6832">
                  <c:v>7339.1067166951198</c:v>
                </c:pt>
                <c:pt idx="6833">
                  <c:v>7339.4584957491597</c:v>
                </c:pt>
                <c:pt idx="6834">
                  <c:v>7340.0885669756599</c:v>
                </c:pt>
                <c:pt idx="6835">
                  <c:v>7340.1467166951597</c:v>
                </c:pt>
                <c:pt idx="6836">
                  <c:v>7340.4984957482602</c:v>
                </c:pt>
                <c:pt idx="6837">
                  <c:v>7341.1285669747704</c:v>
                </c:pt>
                <c:pt idx="6838">
                  <c:v>7341.1867166951997</c:v>
                </c:pt>
                <c:pt idx="6839">
                  <c:v>7341.5384957473698</c:v>
                </c:pt>
                <c:pt idx="6840">
                  <c:v>7342.5784957464703</c:v>
                </c:pt>
                <c:pt idx="6841">
                  <c:v>7345.89104152238</c:v>
                </c:pt>
                <c:pt idx="6842">
                  <c:v>7346.14351602038</c:v>
                </c:pt>
                <c:pt idx="6843">
                  <c:v>7346.4025184605198</c:v>
                </c:pt>
                <c:pt idx="6844">
                  <c:v>7346.9310415224099</c:v>
                </c:pt>
                <c:pt idx="6845">
                  <c:v>7347.18351602042</c:v>
                </c:pt>
                <c:pt idx="6846">
                  <c:v>7347.2035160204396</c:v>
                </c:pt>
                <c:pt idx="6847">
                  <c:v>7347.3225108031102</c:v>
                </c:pt>
                <c:pt idx="6848">
                  <c:v>7347.3963316455402</c:v>
                </c:pt>
                <c:pt idx="6849">
                  <c:v>7347.9710415224499</c:v>
                </c:pt>
                <c:pt idx="6850">
                  <c:v>7348.0239595454104</c:v>
                </c:pt>
                <c:pt idx="6851">
                  <c:v>7348.2435160204705</c:v>
                </c:pt>
                <c:pt idx="6852">
                  <c:v>7348.4363316455801</c:v>
                </c:pt>
                <c:pt idx="6853">
                  <c:v>7349.0110415224899</c:v>
                </c:pt>
                <c:pt idx="6854">
                  <c:v>7349.2835160205104</c:v>
                </c:pt>
                <c:pt idx="6855">
                  <c:v>7349.30351602053</c:v>
                </c:pt>
                <c:pt idx="6856">
                  <c:v>7349.4763316456201</c:v>
                </c:pt>
                <c:pt idx="6857">
                  <c:v>7350.0510415225199</c:v>
                </c:pt>
                <c:pt idx="6858">
                  <c:v>7350.34351602057</c:v>
                </c:pt>
                <c:pt idx="6859">
                  <c:v>7350.5163316456601</c:v>
                </c:pt>
                <c:pt idx="6860">
                  <c:v>7351.5563316456901</c:v>
                </c:pt>
                <c:pt idx="6861">
                  <c:v>7352.5963316457301</c:v>
                </c:pt>
                <c:pt idx="6862">
                  <c:v>7352.7503260355397</c:v>
                </c:pt>
                <c:pt idx="6863">
                  <c:v>7353.63633164577</c:v>
                </c:pt>
                <c:pt idx="6864">
                  <c:v>7354.6763316458</c:v>
                </c:pt>
                <c:pt idx="6865">
                  <c:v>7355.71633164584</c:v>
                </c:pt>
                <c:pt idx="6866">
                  <c:v>7356.3338398141696</c:v>
                </c:pt>
                <c:pt idx="6867">
                  <c:v>7356.75633164588</c:v>
                </c:pt>
                <c:pt idx="6868">
                  <c:v>7357.79633164592</c:v>
                </c:pt>
                <c:pt idx="6869">
                  <c:v>7359.2373303752302</c:v>
                </c:pt>
                <c:pt idx="6870">
                  <c:v>7360.6166155822502</c:v>
                </c:pt>
                <c:pt idx="6871">
                  <c:v>7366.1639243224599</c:v>
                </c:pt>
                <c:pt idx="6872">
                  <c:v>7368.0894887968898</c:v>
                </c:pt>
                <c:pt idx="6873">
                  <c:v>7372.3509219517</c:v>
                </c:pt>
                <c:pt idx="6874">
                  <c:v>7373.9920482914804</c:v>
                </c:pt>
                <c:pt idx="6875">
                  <c:v>7376.2877992521899</c:v>
                </c:pt>
                <c:pt idx="6876">
                  <c:v>7376.5421871524304</c:v>
                </c:pt>
                <c:pt idx="6877">
                  <c:v>7377.3277992513003</c:v>
                </c:pt>
                <c:pt idx="6878">
                  <c:v>7378.3677992503999</c:v>
                </c:pt>
                <c:pt idx="6879">
                  <c:v>7379.2955293636696</c:v>
                </c:pt>
                <c:pt idx="6880">
                  <c:v>7379.3280038107096</c:v>
                </c:pt>
                <c:pt idx="6881">
                  <c:v>7380.4799324609303</c:v>
                </c:pt>
                <c:pt idx="6882">
                  <c:v>7380.9701368864598</c:v>
                </c:pt>
                <c:pt idx="6883">
                  <c:v>7381.9268775684704</c:v>
                </c:pt>
                <c:pt idx="6884">
                  <c:v>7381.9285144454298</c:v>
                </c:pt>
                <c:pt idx="6885">
                  <c:v>7382.1347445286801</c:v>
                </c:pt>
                <c:pt idx="6886">
                  <c:v>7382.1415105760098</c:v>
                </c:pt>
                <c:pt idx="6887">
                  <c:v>7382.8274406474002</c:v>
                </c:pt>
                <c:pt idx="6888">
                  <c:v>7382.90791915915</c:v>
                </c:pt>
                <c:pt idx="6889">
                  <c:v>7384.1911932881903</c:v>
                </c:pt>
                <c:pt idx="6890">
                  <c:v>7384.7487557404602</c:v>
                </c:pt>
                <c:pt idx="6891">
                  <c:v>7385.8129699248802</c:v>
                </c:pt>
                <c:pt idx="6892">
                  <c:v>7386.7098820768297</c:v>
                </c:pt>
                <c:pt idx="6893">
                  <c:v>7386.7912231087603</c:v>
                </c:pt>
                <c:pt idx="6894">
                  <c:v>7387.1607172228396</c:v>
                </c:pt>
                <c:pt idx="6895">
                  <c:v>7387.3173210532404</c:v>
                </c:pt>
                <c:pt idx="6896">
                  <c:v>7388.1406223010199</c:v>
                </c:pt>
                <c:pt idx="6897">
                  <c:v>7388.62262869812</c:v>
                </c:pt>
                <c:pt idx="6898">
                  <c:v>7389.0655293595</c:v>
                </c:pt>
                <c:pt idx="6899">
                  <c:v>7389.2163641266498</c:v>
                </c:pt>
                <c:pt idx="6900">
                  <c:v>7389.4958377203402</c:v>
                </c:pt>
                <c:pt idx="6901">
                  <c:v>7390.4601370030996</c:v>
                </c:pt>
                <c:pt idx="6902">
                  <c:v>7390.9799325615104</c:v>
                </c:pt>
                <c:pt idx="6903">
                  <c:v>7393.9630897957804</c:v>
                </c:pt>
                <c:pt idx="6904">
                  <c:v>7397.13208087161</c:v>
                </c:pt>
                <c:pt idx="6905">
                  <c:v>7397.3391627501696</c:v>
                </c:pt>
                <c:pt idx="6906">
                  <c:v>7398.37126074149</c:v>
                </c:pt>
                <c:pt idx="6907">
                  <c:v>7400.4512607445904</c:v>
                </c:pt>
                <c:pt idx="6908">
                  <c:v>7400.4512607473798</c:v>
                </c:pt>
                <c:pt idx="6909">
                  <c:v>7406.8575132796504</c:v>
                </c:pt>
                <c:pt idx="6910">
                  <c:v>7418.4970760829701</c:v>
                </c:pt>
                <c:pt idx="6911">
                  <c:v>7420.6327553637802</c:v>
                </c:pt>
                <c:pt idx="6912">
                  <c:v>7439.3746545528902</c:v>
                </c:pt>
                <c:pt idx="6913">
                  <c:v>7444.6971087735101</c:v>
                </c:pt>
                <c:pt idx="6914">
                  <c:v>7445.8474117064598</c:v>
                </c:pt>
                <c:pt idx="6915">
                  <c:v>7464.7482325211104</c:v>
                </c:pt>
                <c:pt idx="6916">
                  <c:v>7465.3338319640598</c:v>
                </c:pt>
                <c:pt idx="6917">
                  <c:v>7465.4622671753104</c:v>
                </c:pt>
                <c:pt idx="6918">
                  <c:v>7479.9498280594098</c:v>
                </c:pt>
                <c:pt idx="6919">
                  <c:v>7480.3234288561998</c:v>
                </c:pt>
                <c:pt idx="6920">
                  <c:v>7485.84272858034</c:v>
                </c:pt>
                <c:pt idx="6921">
                  <c:v>7487.06588623672</c:v>
                </c:pt>
                <c:pt idx="6922">
                  <c:v>7487.2704288661398</c:v>
                </c:pt>
                <c:pt idx="6923">
                  <c:v>7490.17702102777</c:v>
                </c:pt>
                <c:pt idx="6924">
                  <c:v>7499.3277122454001</c:v>
                </c:pt>
                <c:pt idx="6925">
                  <c:v>7504.7088827297503</c:v>
                </c:pt>
                <c:pt idx="6926">
                  <c:v>7509.1833956672299</c:v>
                </c:pt>
                <c:pt idx="6927">
                  <c:v>7514.5950159255799</c:v>
                </c:pt>
                <c:pt idx="6928">
                  <c:v>7515.8379602150499</c:v>
                </c:pt>
                <c:pt idx="6929">
                  <c:v>7518.1899475529699</c:v>
                </c:pt>
                <c:pt idx="6930">
                  <c:v>7524.0458009559597</c:v>
                </c:pt>
                <c:pt idx="6931">
                  <c:v>7526.1132243652801</c:v>
                </c:pt>
                <c:pt idx="6932">
                  <c:v>7527.3764836359696</c:v>
                </c:pt>
                <c:pt idx="6933">
                  <c:v>7528.7901693452104</c:v>
                </c:pt>
                <c:pt idx="6934">
                  <c:v>7530.4243455286996</c:v>
                </c:pt>
                <c:pt idx="6935">
                  <c:v>7532.8615174628703</c:v>
                </c:pt>
                <c:pt idx="6936">
                  <c:v>7533.3149405904096</c:v>
                </c:pt>
                <c:pt idx="6937">
                  <c:v>7533.4717740388496</c:v>
                </c:pt>
                <c:pt idx="6938">
                  <c:v>7534.0737875341401</c:v>
                </c:pt>
                <c:pt idx="6939">
                  <c:v>7534.6942257969604</c:v>
                </c:pt>
                <c:pt idx="6940">
                  <c:v>7536.79349570255</c:v>
                </c:pt>
                <c:pt idx="6941">
                  <c:v>7537.9992837989703</c:v>
                </c:pt>
                <c:pt idx="6942">
                  <c:v>7540.2415345366999</c:v>
                </c:pt>
                <c:pt idx="6943">
                  <c:v>7541.7344873826896</c:v>
                </c:pt>
                <c:pt idx="6944">
                  <c:v>7543.3707498665899</c:v>
                </c:pt>
                <c:pt idx="6945">
                  <c:v>7545.2601693458801</c:v>
                </c:pt>
                <c:pt idx="6946">
                  <c:v>7548.1826180205098</c:v>
                </c:pt>
                <c:pt idx="6947">
                  <c:v>7549.3142746105996</c:v>
                </c:pt>
                <c:pt idx="6948">
                  <c:v>7549.99962346348</c:v>
                </c:pt>
                <c:pt idx="6949">
                  <c:v>7550.6197973666704</c:v>
                </c:pt>
                <c:pt idx="6950">
                  <c:v>7550.8688333234704</c:v>
                </c:pt>
                <c:pt idx="6951">
                  <c:v>7551.4819888267602</c:v>
                </c:pt>
                <c:pt idx="6952">
                  <c:v>7551.8015174642196</c:v>
                </c:pt>
                <c:pt idx="6953">
                  <c:v>7551.9749659895897</c:v>
                </c:pt>
                <c:pt idx="6954">
                  <c:v>7552.8415174572701</c:v>
                </c:pt>
                <c:pt idx="6955">
                  <c:v>7553.3406650712705</c:v>
                </c:pt>
                <c:pt idx="6956">
                  <c:v>7553.5474731074601</c:v>
                </c:pt>
                <c:pt idx="6957">
                  <c:v>7555.8169099381103</c:v>
                </c:pt>
                <c:pt idx="6958">
                  <c:v>7558.5909447325303</c:v>
                </c:pt>
                <c:pt idx="6959">
                  <c:v>7559.2201866330497</c:v>
                </c:pt>
                <c:pt idx="6960">
                  <c:v>7560.8217911329102</c:v>
                </c:pt>
                <c:pt idx="6961">
                  <c:v>7562.5913130361496</c:v>
                </c:pt>
                <c:pt idx="6962">
                  <c:v>7563.0638398546698</c:v>
                </c:pt>
                <c:pt idx="6963">
                  <c:v>7563.0838398542201</c:v>
                </c:pt>
                <c:pt idx="6964">
                  <c:v>7563.1038398537703</c:v>
                </c:pt>
                <c:pt idx="6965">
                  <c:v>7563.1238398533296</c:v>
                </c:pt>
                <c:pt idx="6966">
                  <c:v>7564.1838398519903</c:v>
                </c:pt>
                <c:pt idx="6967">
                  <c:v>7564.34822541009</c:v>
                </c:pt>
                <c:pt idx="6968">
                  <c:v>7564.6661249902099</c:v>
                </c:pt>
                <c:pt idx="6969">
                  <c:v>7567.6972686359604</c:v>
                </c:pt>
                <c:pt idx="6970">
                  <c:v>7569.3088212236698</c:v>
                </c:pt>
                <c:pt idx="6971">
                  <c:v>7571.02858423814</c:v>
                </c:pt>
                <c:pt idx="6972">
                  <c:v>7571.0485842376902</c:v>
                </c:pt>
                <c:pt idx="6973">
                  <c:v>7571.0685842372404</c:v>
                </c:pt>
                <c:pt idx="6974">
                  <c:v>7571.0885842367998</c:v>
                </c:pt>
                <c:pt idx="6975">
                  <c:v>7571.10858423635</c:v>
                </c:pt>
                <c:pt idx="6976">
                  <c:v>7571.1285842359002</c:v>
                </c:pt>
                <c:pt idx="6977">
                  <c:v>7572.44887095596</c:v>
                </c:pt>
                <c:pt idx="6978">
                  <c:v>7573.9928655819904</c:v>
                </c:pt>
                <c:pt idx="6979">
                  <c:v>7574.5288709588303</c:v>
                </c:pt>
                <c:pt idx="6980">
                  <c:v>7574.5288709625602</c:v>
                </c:pt>
                <c:pt idx="6981">
                  <c:v>7575.2601693440201</c:v>
                </c:pt>
                <c:pt idx="6982">
                  <c:v>7576.8569099372198</c:v>
                </c:pt>
                <c:pt idx="6983">
                  <c:v>7579.8023024049999</c:v>
                </c:pt>
                <c:pt idx="6984">
                  <c:v>7581.9128655819204</c:v>
                </c:pt>
                <c:pt idx="6985">
                  <c:v>7581.9915174646303</c:v>
                </c:pt>
                <c:pt idx="6986">
                  <c:v>7582.2742482190897</c:v>
                </c:pt>
                <c:pt idx="6987">
                  <c:v>7584.4141288874598</c:v>
                </c:pt>
                <c:pt idx="6988">
                  <c:v>7586.67230241373</c:v>
                </c:pt>
                <c:pt idx="6989">
                  <c:v>7592.5746862972101</c:v>
                </c:pt>
                <c:pt idx="6990">
                  <c:v>7593.6588212214401</c:v>
                </c:pt>
                <c:pt idx="6991">
                  <c:v>7594.2861249893904</c:v>
                </c:pt>
                <c:pt idx="6992">
                  <c:v>7594.7103655783303</c:v>
                </c:pt>
                <c:pt idx="6993">
                  <c:v>7595.2159204259497</c:v>
                </c:pt>
                <c:pt idx="6994">
                  <c:v>7598.15747310593</c:v>
                </c:pt>
                <c:pt idx="6995">
                  <c:v>7598.82556181773</c:v>
                </c:pt>
                <c:pt idx="6996">
                  <c:v>7603.2040386945</c:v>
                </c:pt>
                <c:pt idx="6997">
                  <c:v>7604.1776064485302</c:v>
                </c:pt>
                <c:pt idx="6998">
                  <c:v>7604.4312023314997</c:v>
                </c:pt>
                <c:pt idx="6999">
                  <c:v>7606.5561249898701</c:v>
                </c:pt>
                <c:pt idx="7000">
                  <c:v>7609.9250219210498</c:v>
                </c:pt>
                <c:pt idx="7001">
                  <c:v>7613.4522647673703</c:v>
                </c:pt>
                <c:pt idx="7002">
                  <c:v>7617.9734459901201</c:v>
                </c:pt>
                <c:pt idx="7003">
                  <c:v>7618.7747189886804</c:v>
                </c:pt>
                <c:pt idx="7004">
                  <c:v>7619.5398773904799</c:v>
                </c:pt>
                <c:pt idx="7005">
                  <c:v>7622.1417740406396</c:v>
                </c:pt>
                <c:pt idx="7006">
                  <c:v>7626.2003062087997</c:v>
                </c:pt>
                <c:pt idx="7007">
                  <c:v>7626.2623024126497</c:v>
                </c:pt>
                <c:pt idx="7008">
                  <c:v>7628.8258427362798</c:v>
                </c:pt>
                <c:pt idx="7009">
                  <c:v>7634.6126284478196</c:v>
                </c:pt>
                <c:pt idx="7010">
                  <c:v>7639.4114421792301</c:v>
                </c:pt>
                <c:pt idx="7011">
                  <c:v>7678.7864929442203</c:v>
                </c:pt>
                <c:pt idx="7012">
                  <c:v>7704.3191447509398</c:v>
                </c:pt>
                <c:pt idx="7013">
                  <c:v>7708.7718360116696</c:v>
                </c:pt>
                <c:pt idx="7014">
                  <c:v>7711.7748788502004</c:v>
                </c:pt>
                <c:pt idx="7015">
                  <c:v>7714.6974075809103</c:v>
                </c:pt>
                <c:pt idx="7016">
                  <c:v>7724.9464435381797</c:v>
                </c:pt>
                <c:pt idx="7017">
                  <c:v>7738.6064811777296</c:v>
                </c:pt>
                <c:pt idx="7018">
                  <c:v>7745.1545922392897</c:v>
                </c:pt>
                <c:pt idx="7019">
                  <c:v>7746.5264811704401</c:v>
                </c:pt>
                <c:pt idx="7020">
                  <c:v>7748.6064811730703</c:v>
                </c:pt>
                <c:pt idx="7021">
                  <c:v>7750.25837140565</c:v>
                </c:pt>
                <c:pt idx="7022">
                  <c:v>7752.6697954889296</c:v>
                </c:pt>
                <c:pt idx="7023">
                  <c:v>7753.3080039364204</c:v>
                </c:pt>
                <c:pt idx="7024">
                  <c:v>7753.9712632130804</c:v>
                </c:pt>
                <c:pt idx="7025">
                  <c:v>7754.12602517101</c:v>
                </c:pt>
                <c:pt idx="7026">
                  <c:v>7754.3480039364604</c:v>
                </c:pt>
                <c:pt idx="7027">
                  <c:v>7755.01126321218</c:v>
                </c:pt>
                <c:pt idx="7028">
                  <c:v>7755.16602517105</c:v>
                </c:pt>
                <c:pt idx="7029">
                  <c:v>7755.4080039365199</c:v>
                </c:pt>
                <c:pt idx="7030">
                  <c:v>7755.6580038014799</c:v>
                </c:pt>
                <c:pt idx="7031">
                  <c:v>7756.0512632112896</c:v>
                </c:pt>
                <c:pt idx="7032">
                  <c:v>7756.1714851218203</c:v>
                </c:pt>
                <c:pt idx="7033">
                  <c:v>7756.20602517109</c:v>
                </c:pt>
                <c:pt idx="7034">
                  <c:v>7756.4480039365499</c:v>
                </c:pt>
                <c:pt idx="7035">
                  <c:v>7756.65229651145</c:v>
                </c:pt>
                <c:pt idx="7036">
                  <c:v>7756.6980038005804</c:v>
                </c:pt>
                <c:pt idx="7037">
                  <c:v>7757.0912632104</c:v>
                </c:pt>
                <c:pt idx="7038">
                  <c:v>7757.24602517113</c:v>
                </c:pt>
                <c:pt idx="7039">
                  <c:v>7757.3957338556602</c:v>
                </c:pt>
                <c:pt idx="7040">
                  <c:v>7757.4880039365898</c:v>
                </c:pt>
                <c:pt idx="7041">
                  <c:v>7757.6696933079502</c:v>
                </c:pt>
                <c:pt idx="7042">
                  <c:v>7757.73800379969</c:v>
                </c:pt>
                <c:pt idx="7043">
                  <c:v>7758.1312632094996</c:v>
                </c:pt>
                <c:pt idx="7044">
                  <c:v>7758.28602517116</c:v>
                </c:pt>
                <c:pt idx="7045">
                  <c:v>7758.5480039366503</c:v>
                </c:pt>
                <c:pt idx="7046">
                  <c:v>7758.7780037987905</c:v>
                </c:pt>
                <c:pt idx="7047">
                  <c:v>7759.1712632086101</c:v>
                </c:pt>
                <c:pt idx="7048">
                  <c:v>7759.3260251711999</c:v>
                </c:pt>
                <c:pt idx="7049">
                  <c:v>7759.5880039366803</c:v>
                </c:pt>
                <c:pt idx="7050">
                  <c:v>7759.8180037979</c:v>
                </c:pt>
                <c:pt idx="7051">
                  <c:v>7760.2112632077096</c:v>
                </c:pt>
                <c:pt idx="7052">
                  <c:v>7760.3660251712399</c:v>
                </c:pt>
                <c:pt idx="7053">
                  <c:v>7760.5996864158597</c:v>
                </c:pt>
                <c:pt idx="7054">
                  <c:v>7760.6480039367398</c:v>
                </c:pt>
                <c:pt idx="7055">
                  <c:v>7760.8760874848804</c:v>
                </c:pt>
                <c:pt idx="7056">
                  <c:v>7761.2512632068201</c:v>
                </c:pt>
                <c:pt idx="7057">
                  <c:v>7761.6396864158996</c:v>
                </c:pt>
                <c:pt idx="7058">
                  <c:v>7761.7133963713404</c:v>
                </c:pt>
                <c:pt idx="7059">
                  <c:v>7762.2912632059297</c:v>
                </c:pt>
                <c:pt idx="7060">
                  <c:v>7762.6796864159396</c:v>
                </c:pt>
                <c:pt idx="7061">
                  <c:v>7763.3312632050302</c:v>
                </c:pt>
                <c:pt idx="7062">
                  <c:v>7763.3512632045804</c:v>
                </c:pt>
                <c:pt idx="7063">
                  <c:v>7763.3712632041397</c:v>
                </c:pt>
                <c:pt idx="7064">
                  <c:v>7763.39126320369</c:v>
                </c:pt>
                <c:pt idx="7065">
                  <c:v>7763.4112632032402</c:v>
                </c:pt>
                <c:pt idx="7066">
                  <c:v>7763.4312632028004</c:v>
                </c:pt>
                <c:pt idx="7067">
                  <c:v>7763.4512632023498</c:v>
                </c:pt>
                <c:pt idx="7068">
                  <c:v>7763.7196864159696</c:v>
                </c:pt>
                <c:pt idx="7069">
                  <c:v>7764.7596864160096</c:v>
                </c:pt>
                <c:pt idx="7070">
                  <c:v>7765.7996864160496</c:v>
                </c:pt>
                <c:pt idx="7071">
                  <c:v>7766.8396864160804</c:v>
                </c:pt>
                <c:pt idx="7072">
                  <c:v>7767.70812340267</c:v>
                </c:pt>
                <c:pt idx="7073">
                  <c:v>7767.7281234022203</c:v>
                </c:pt>
                <c:pt idx="7074">
                  <c:v>7768.7879757928804</c:v>
                </c:pt>
                <c:pt idx="7075">
                  <c:v>7768.9196864161604</c:v>
                </c:pt>
                <c:pt idx="7076">
                  <c:v>7769.1474407361802</c:v>
                </c:pt>
                <c:pt idx="7077">
                  <c:v>7769.1960874777196</c:v>
                </c:pt>
                <c:pt idx="7078">
                  <c:v>7769.9596864162004</c:v>
                </c:pt>
                <c:pt idx="7079">
                  <c:v>7770.2360874768301</c:v>
                </c:pt>
                <c:pt idx="7080">
                  <c:v>7770.9996864162304</c:v>
                </c:pt>
                <c:pt idx="7081">
                  <c:v>7771.9267405513601</c:v>
                </c:pt>
                <c:pt idx="7082">
                  <c:v>7772.0396864162703</c:v>
                </c:pt>
                <c:pt idx="7083">
                  <c:v>7772.9515871368303</c:v>
                </c:pt>
                <c:pt idx="7084">
                  <c:v>7773.0996864158597</c:v>
                </c:pt>
                <c:pt idx="7085">
                  <c:v>7773.9915871359399</c:v>
                </c:pt>
                <c:pt idx="7086">
                  <c:v>7774.0267405491304</c:v>
                </c:pt>
                <c:pt idx="7087">
                  <c:v>7774.1396864158996</c:v>
                </c:pt>
                <c:pt idx="7088">
                  <c:v>7775.0515871345997</c:v>
                </c:pt>
                <c:pt idx="7089">
                  <c:v>7775.1996864154899</c:v>
                </c:pt>
                <c:pt idx="7090">
                  <c:v>7776.0915871337002</c:v>
                </c:pt>
                <c:pt idx="7091">
                  <c:v>7776.1267405468898</c:v>
                </c:pt>
                <c:pt idx="7092">
                  <c:v>7777.1160874795096</c:v>
                </c:pt>
                <c:pt idx="7093">
                  <c:v>7777.15158713236</c:v>
                </c:pt>
                <c:pt idx="7094">
                  <c:v>7778.1511435657703</c:v>
                </c:pt>
                <c:pt idx="7095">
                  <c:v>7778.1560874786201</c:v>
                </c:pt>
                <c:pt idx="7096">
                  <c:v>7778.1915871314704</c:v>
                </c:pt>
                <c:pt idx="7097">
                  <c:v>7778.2267405446601</c:v>
                </c:pt>
                <c:pt idx="7098">
                  <c:v>7778.3348895795598</c:v>
                </c:pt>
                <c:pt idx="7099">
                  <c:v>7779.1911435648799</c:v>
                </c:pt>
                <c:pt idx="7100">
                  <c:v>7779.2515871301202</c:v>
                </c:pt>
                <c:pt idx="7101">
                  <c:v>7779.3748895786703</c:v>
                </c:pt>
                <c:pt idx="7102">
                  <c:v>7780.2311435639804</c:v>
                </c:pt>
                <c:pt idx="7103">
                  <c:v>7780.2915871292298</c:v>
                </c:pt>
                <c:pt idx="7104">
                  <c:v>7780.4148895777698</c:v>
                </c:pt>
                <c:pt idx="7105">
                  <c:v>7781.2711435630899</c:v>
                </c:pt>
                <c:pt idx="7106">
                  <c:v>7781.2721679019696</c:v>
                </c:pt>
                <c:pt idx="7107">
                  <c:v>7781.3515871278896</c:v>
                </c:pt>
                <c:pt idx="7108">
                  <c:v>7781.4548895768803</c:v>
                </c:pt>
                <c:pt idx="7109">
                  <c:v>7782.3111435621904</c:v>
                </c:pt>
                <c:pt idx="7110">
                  <c:v>7782.3915871270001</c:v>
                </c:pt>
                <c:pt idx="7111">
                  <c:v>7782.4948895759799</c:v>
                </c:pt>
                <c:pt idx="7112">
                  <c:v>7783.3511435613</c:v>
                </c:pt>
                <c:pt idx="7113">
                  <c:v>7783.5348895750903</c:v>
                </c:pt>
                <c:pt idx="7114">
                  <c:v>7784.0026321356399</c:v>
                </c:pt>
                <c:pt idx="7115">
                  <c:v>7784.3911435604095</c:v>
                </c:pt>
                <c:pt idx="7116">
                  <c:v>7785.2048544753297</c:v>
                </c:pt>
                <c:pt idx="7117">
                  <c:v>7785.43114355951</c:v>
                </c:pt>
                <c:pt idx="7118">
                  <c:v>7785.6148895733004</c:v>
                </c:pt>
                <c:pt idx="7119">
                  <c:v>7786.4711435586196</c:v>
                </c:pt>
                <c:pt idx="7120">
                  <c:v>7787.5111435577201</c:v>
                </c:pt>
                <c:pt idx="7121">
                  <c:v>7787.5298749818403</c:v>
                </c:pt>
                <c:pt idx="7122">
                  <c:v>7788.5511435568296</c:v>
                </c:pt>
                <c:pt idx="7123">
                  <c:v>7789.5911435559301</c:v>
                </c:pt>
                <c:pt idx="7124">
                  <c:v>7790.6311435550397</c:v>
                </c:pt>
                <c:pt idx="7125">
                  <c:v>7790.7162120565699</c:v>
                </c:pt>
                <c:pt idx="7126">
                  <c:v>7791.6711435541501</c:v>
                </c:pt>
                <c:pt idx="7127">
                  <c:v>7792.8523292038499</c:v>
                </c:pt>
                <c:pt idx="7128">
                  <c:v>7793.0686423135903</c:v>
                </c:pt>
                <c:pt idx="7129">
                  <c:v>7793.6174876056602</c:v>
                </c:pt>
                <c:pt idx="7130">
                  <c:v>7794.1220307988096</c:v>
                </c:pt>
                <c:pt idx="7131">
                  <c:v>7798.3403931530102</c:v>
                </c:pt>
                <c:pt idx="7132">
                  <c:v>7798.8051706384804</c:v>
                </c:pt>
                <c:pt idx="7133">
                  <c:v>7799.0254447008401</c:v>
                </c:pt>
                <c:pt idx="7134">
                  <c:v>7799.3803931530501</c:v>
                </c:pt>
                <c:pt idx="7135">
                  <c:v>7799.7486691102304</c:v>
                </c:pt>
                <c:pt idx="7136">
                  <c:v>7800.0654447008801</c:v>
                </c:pt>
                <c:pt idx="7137">
                  <c:v>7800.2779164239701</c:v>
                </c:pt>
                <c:pt idx="7138">
                  <c:v>7800.4203931530901</c:v>
                </c:pt>
                <c:pt idx="7139">
                  <c:v>7802.5003931531601</c:v>
                </c:pt>
                <c:pt idx="7140">
                  <c:v>7802.86866910755</c:v>
                </c:pt>
                <c:pt idx="7141">
                  <c:v>7803.2795738330997</c:v>
                </c:pt>
                <c:pt idx="7142">
                  <c:v>7803.4890523943996</c:v>
                </c:pt>
                <c:pt idx="7143">
                  <c:v>7803.5403931532001</c:v>
                </c:pt>
                <c:pt idx="7144">
                  <c:v>7803.9086691066605</c:v>
                </c:pt>
                <c:pt idx="7145">
                  <c:v>7803.99608748219</c:v>
                </c:pt>
                <c:pt idx="7146">
                  <c:v>7804.4252070407301</c:v>
                </c:pt>
                <c:pt idx="7147">
                  <c:v>7804.58039315324</c:v>
                </c:pt>
                <c:pt idx="7148">
                  <c:v>7805.0360874812995</c:v>
                </c:pt>
                <c:pt idx="7149">
                  <c:v>7805.62039315328</c:v>
                </c:pt>
                <c:pt idx="7150">
                  <c:v>7806.07608748041</c:v>
                </c:pt>
                <c:pt idx="7151">
                  <c:v>7806.7653249353098</c:v>
                </c:pt>
                <c:pt idx="7152">
                  <c:v>7806.9058030433898</c:v>
                </c:pt>
                <c:pt idx="7153">
                  <c:v>7807.2672188524102</c:v>
                </c:pt>
                <c:pt idx="7154">
                  <c:v>7807.9458030425003</c:v>
                </c:pt>
                <c:pt idx="7155">
                  <c:v>7808.3072188515198</c:v>
                </c:pt>
                <c:pt idx="7156">
                  <c:v>7808.9858030415999</c:v>
                </c:pt>
                <c:pt idx="7157">
                  <c:v>7809.0485669765603</c:v>
                </c:pt>
                <c:pt idx="7158">
                  <c:v>7809.3472188506203</c:v>
                </c:pt>
                <c:pt idx="7159">
                  <c:v>7809.5588061213402</c:v>
                </c:pt>
                <c:pt idx="7160">
                  <c:v>7810.22452274849</c:v>
                </c:pt>
                <c:pt idx="7161">
                  <c:v>7811.26452274853</c:v>
                </c:pt>
                <c:pt idx="7162">
                  <c:v>7811.6392513972196</c:v>
                </c:pt>
                <c:pt idx="7163">
                  <c:v>7811.9160874839799</c:v>
                </c:pt>
                <c:pt idx="7164">
                  <c:v>7812.9560874830904</c:v>
                </c:pt>
                <c:pt idx="7165">
                  <c:v>7813.0633964100798</c:v>
                </c:pt>
                <c:pt idx="7166">
                  <c:v>7813.31984768435</c:v>
                </c:pt>
                <c:pt idx="7167">
                  <c:v>7813.7560925278804</c:v>
                </c:pt>
                <c:pt idx="7168">
                  <c:v>7814.1945399865499</c:v>
                </c:pt>
                <c:pt idx="7169">
                  <c:v>7814.3598476843899</c:v>
                </c:pt>
                <c:pt idx="7170">
                  <c:v>7814.9080211725004</c:v>
                </c:pt>
                <c:pt idx="7171">
                  <c:v>7815.3998476844199</c:v>
                </c:pt>
                <c:pt idx="7172">
                  <c:v>7815.76383996801</c:v>
                </c:pt>
                <c:pt idx="7173">
                  <c:v>7816.4398476844599</c:v>
                </c:pt>
                <c:pt idx="7174">
                  <c:v>7816.8038399680499</c:v>
                </c:pt>
                <c:pt idx="7175">
                  <c:v>7817.4233632651103</c:v>
                </c:pt>
                <c:pt idx="7176">
                  <c:v>7817.4798476844999</c:v>
                </c:pt>
                <c:pt idx="7177">
                  <c:v>7817.8438399680799</c:v>
                </c:pt>
                <c:pt idx="7178">
                  <c:v>7818.5198476845399</c:v>
                </c:pt>
                <c:pt idx="7179">
                  <c:v>7818.8838399681199</c:v>
                </c:pt>
                <c:pt idx="7180">
                  <c:v>7819.4973210533999</c:v>
                </c:pt>
                <c:pt idx="7181">
                  <c:v>7819.5512805795297</c:v>
                </c:pt>
                <c:pt idx="7182">
                  <c:v>7820.4244896015098</c:v>
                </c:pt>
                <c:pt idx="7183">
                  <c:v>7822.00383985601</c:v>
                </c:pt>
                <c:pt idx="7184">
                  <c:v>7823.0123547441299</c:v>
                </c:pt>
                <c:pt idx="7185">
                  <c:v>7823.0270142834597</c:v>
                </c:pt>
                <c:pt idx="7186">
                  <c:v>7852.8641031587003</c:v>
                </c:pt>
                <c:pt idx="7187">
                  <c:v>7875.8524890644403</c:v>
                </c:pt>
                <c:pt idx="7188">
                  <c:v>7878.3967549651798</c:v>
                </c:pt>
                <c:pt idx="7189">
                  <c:v>7882.8494462263698</c:v>
                </c:pt>
                <c:pt idx="7190">
                  <c:v>7888.7750177951502</c:v>
                </c:pt>
                <c:pt idx="7191">
                  <c:v>7904.42107277573</c:v>
                </c:pt>
                <c:pt idx="7192">
                  <c:v>7904.4619020801001</c:v>
                </c:pt>
                <c:pt idx="7193">
                  <c:v>7906.3553573880299</c:v>
                </c:pt>
                <c:pt idx="7194">
                  <c:v>7913.3893166407897</c:v>
                </c:pt>
                <c:pt idx="7195">
                  <c:v>7922.6840913873102</c:v>
                </c:pt>
                <c:pt idx="7196">
                  <c:v>7924.4339487874804</c:v>
                </c:pt>
                <c:pt idx="7197">
                  <c:v>7930.7299067256899</c:v>
                </c:pt>
                <c:pt idx="7198">
                  <c:v>7939.9525240897201</c:v>
                </c:pt>
                <c:pt idx="7199">
                  <c:v>7942.8655860074296</c:v>
                </c:pt>
                <c:pt idx="7200">
                  <c:v>7944.6807498848002</c:v>
                </c:pt>
                <c:pt idx="7201">
                  <c:v>7946.3679617736398</c:v>
                </c:pt>
                <c:pt idx="7202">
                  <c:v>7950.9815174629903</c:v>
                </c:pt>
                <c:pt idx="7203">
                  <c:v>7954.3198542126902</c:v>
                </c:pt>
                <c:pt idx="7204">
                  <c:v>7956.9299394190302</c:v>
                </c:pt>
                <c:pt idx="7205">
                  <c:v>7958.08024235023</c:v>
                </c:pt>
                <c:pt idx="7206">
                  <c:v>7961.6074851963203</c:v>
                </c:pt>
                <c:pt idx="7207">
                  <c:v>7962.8324737790899</c:v>
                </c:pt>
                <c:pt idx="7208">
                  <c:v>7962.8415174596003</c:v>
                </c:pt>
                <c:pt idx="7209">
                  <c:v>7963.6158009599803</c:v>
                </c:pt>
                <c:pt idx="7210">
                  <c:v>7964.3555266391404</c:v>
                </c:pt>
                <c:pt idx="7211">
                  <c:v>7966.1509542930798</c:v>
                </c:pt>
                <c:pt idx="7212">
                  <c:v>7967.6950978208297</c:v>
                </c:pt>
                <c:pt idx="7213">
                  <c:v>7968.9625017838498</c:v>
                </c:pt>
                <c:pt idx="7214">
                  <c:v>7970.9383950289302</c:v>
                </c:pt>
                <c:pt idx="7215">
                  <c:v>7971.8015174632801</c:v>
                </c:pt>
                <c:pt idx="7216">
                  <c:v>7973.9487536875504</c:v>
                </c:pt>
                <c:pt idx="7217">
                  <c:v>7977.1347942184602</c:v>
                </c:pt>
                <c:pt idx="7218">
                  <c:v>7977.5666626095699</c:v>
                </c:pt>
                <c:pt idx="7219">
                  <c:v>7986.9355618208601</c:v>
                </c:pt>
                <c:pt idx="7220">
                  <c:v>7987.2547673089402</c:v>
                </c:pt>
                <c:pt idx="7221">
                  <c:v>7988.2451182631703</c:v>
                </c:pt>
                <c:pt idx="7222">
                  <c:v>7989.6897955844097</c:v>
                </c:pt>
                <c:pt idx="7223">
                  <c:v>7989.7097955839699</c:v>
                </c:pt>
                <c:pt idx="7224">
                  <c:v>7989.7297955835202</c:v>
                </c:pt>
                <c:pt idx="7225">
                  <c:v>7989.7497955830704</c:v>
                </c:pt>
                <c:pt idx="7226">
                  <c:v>7989.7697955826297</c:v>
                </c:pt>
                <c:pt idx="7227">
                  <c:v>7992.0051182524103</c:v>
                </c:pt>
                <c:pt idx="7228">
                  <c:v>8007.0843505077</c:v>
                </c:pt>
                <c:pt idx="7229">
                  <c:v>8007.2651355173402</c:v>
                </c:pt>
                <c:pt idx="7230">
                  <c:v>8010.7104430142699</c:v>
                </c:pt>
                <c:pt idx="7231">
                  <c:v>8012.0304259220102</c:v>
                </c:pt>
                <c:pt idx="7232">
                  <c:v>8012.5401693396198</c:v>
                </c:pt>
                <c:pt idx="7233">
                  <c:v>8016.0018762466498</c:v>
                </c:pt>
                <c:pt idx="7234">
                  <c:v>8016.1509542930798</c:v>
                </c:pt>
                <c:pt idx="7235">
                  <c:v>8023.0628827959299</c:v>
                </c:pt>
                <c:pt idx="7236">
                  <c:v>8025.6578666605001</c:v>
                </c:pt>
                <c:pt idx="7237">
                  <c:v>8026.9417133731704</c:v>
                </c:pt>
                <c:pt idx="7238">
                  <c:v>8030.9304535258498</c:v>
                </c:pt>
                <c:pt idx="7239">
                  <c:v>8034.5012803291902</c:v>
                </c:pt>
                <c:pt idx="7240">
                  <c:v>8034.70156961679</c:v>
                </c:pt>
                <c:pt idx="7241">
                  <c:v>8046.3258008211797</c:v>
                </c:pt>
                <c:pt idx="7242">
                  <c:v>8049.3613995343903</c:v>
                </c:pt>
                <c:pt idx="7243">
                  <c:v>8049.9300992786802</c:v>
                </c:pt>
                <c:pt idx="7244">
                  <c:v>8052.1629001002202</c:v>
                </c:pt>
                <c:pt idx="7245">
                  <c:v>8052.4743651794197</c:v>
                </c:pt>
                <c:pt idx="7246">
                  <c:v>8056.9270564410799</c:v>
                </c:pt>
                <c:pt idx="7247">
                  <c:v>8062.75016934424</c:v>
                </c:pt>
                <c:pt idx="7248">
                  <c:v>8065.5022311992898</c:v>
                </c:pt>
                <c:pt idx="7249">
                  <c:v>8070.3129974100702</c:v>
                </c:pt>
                <c:pt idx="7250">
                  <c:v>8073.9624394155098</c:v>
                </c:pt>
                <c:pt idx="7251">
                  <c:v>8073.9711732286896</c:v>
                </c:pt>
                <c:pt idx="7252">
                  <c:v>8076.7455618185904</c:v>
                </c:pt>
                <c:pt idx="7253">
                  <c:v>8078.4986829902</c:v>
                </c:pt>
                <c:pt idx="7254">
                  <c:v>8081.6901693455802</c:v>
                </c:pt>
                <c:pt idx="7255">
                  <c:v>8081.8787503931599</c:v>
                </c:pt>
                <c:pt idx="7256">
                  <c:v>8081.91919728834</c:v>
                </c:pt>
                <c:pt idx="7257">
                  <c:v>8109.99333062808</c:v>
                </c:pt>
                <c:pt idx="7258">
                  <c:v>8131.772708036</c:v>
                </c:pt>
                <c:pt idx="7259">
                  <c:v>8132.1578525648201</c:v>
                </c:pt>
                <c:pt idx="7260">
                  <c:v>8135.6850954107904</c:v>
                </c:pt>
                <c:pt idx="7261">
                  <c:v>8138.4331368543199</c:v>
                </c:pt>
                <c:pt idx="7262">
                  <c:v>8151.6442728247403</c:v>
                </c:pt>
                <c:pt idx="7263">
                  <c:v>8157.4649315760398</c:v>
                </c:pt>
                <c:pt idx="7264">
                  <c:v>8161.4461250677696</c:v>
                </c:pt>
                <c:pt idx="7265">
                  <c:v>8163.1919959615898</c:v>
                </c:pt>
                <c:pt idx="7266">
                  <c:v>8168.9243857415804</c:v>
                </c:pt>
                <c:pt idx="7267">
                  <c:v>8168.9243857460096</c:v>
                </c:pt>
                <c:pt idx="7268">
                  <c:v>8169.0016721703496</c:v>
                </c:pt>
                <c:pt idx="7269">
                  <c:v>8170.7397956126297</c:v>
                </c:pt>
                <c:pt idx="7270">
                  <c:v>8171.7797956126697</c:v>
                </c:pt>
                <c:pt idx="7271">
                  <c:v>8173.8797956127601</c:v>
                </c:pt>
                <c:pt idx="7272">
                  <c:v>8173.8997956127796</c:v>
                </c:pt>
                <c:pt idx="7273">
                  <c:v>8175.01597303571</c:v>
                </c:pt>
                <c:pt idx="7274">
                  <c:v>8175.7647444102904</c:v>
                </c:pt>
                <c:pt idx="7275">
                  <c:v>8176.0832441207003</c:v>
                </c:pt>
                <c:pt idx="7276">
                  <c:v>8181.1870232869396</c:v>
                </c:pt>
                <c:pt idx="7277">
                  <c:v>8183.5984473694098</c:v>
                </c:pt>
                <c:pt idx="7278">
                  <c:v>8188.3243857361304</c:v>
                </c:pt>
                <c:pt idx="7279">
                  <c:v>8189.1794992322102</c:v>
                </c:pt>
                <c:pt idx="7280">
                  <c:v>8190.0794864613499</c:v>
                </c:pt>
                <c:pt idx="7281">
                  <c:v>8191.2946770526396</c:v>
                </c:pt>
                <c:pt idx="7282">
                  <c:v>8192.6620482522994</c:v>
                </c:pt>
                <c:pt idx="7283">
                  <c:v>8193.7020482523294</c:v>
                </c:pt>
                <c:pt idx="7284">
                  <c:v>8195.5896933097392</c:v>
                </c:pt>
                <c:pt idx="7285">
                  <c:v>8196.6296933088397</c:v>
                </c:pt>
                <c:pt idx="7286">
                  <c:v>8196.6875603422504</c:v>
                </c:pt>
                <c:pt idx="7287">
                  <c:v>8197.1731745954603</c:v>
                </c:pt>
                <c:pt idx="7288">
                  <c:v>8197.7275603422895</c:v>
                </c:pt>
                <c:pt idx="7289">
                  <c:v>8198.2131745954903</c:v>
                </c:pt>
                <c:pt idx="7290">
                  <c:v>8198.7675603423195</c:v>
                </c:pt>
                <c:pt idx="7291">
                  <c:v>8199.2531745955293</c:v>
                </c:pt>
                <c:pt idx="7292">
                  <c:v>8199.8075603423604</c:v>
                </c:pt>
                <c:pt idx="7293">
                  <c:v>8200.2931745955702</c:v>
                </c:pt>
                <c:pt idx="7294">
                  <c:v>8200.8475603423994</c:v>
                </c:pt>
                <c:pt idx="7295">
                  <c:v>8201.0193235876504</c:v>
                </c:pt>
                <c:pt idx="7296">
                  <c:v>8201.3331745956093</c:v>
                </c:pt>
                <c:pt idx="7297">
                  <c:v>8202.3731745956393</c:v>
                </c:pt>
                <c:pt idx="7298">
                  <c:v>8203.4131745956802</c:v>
                </c:pt>
                <c:pt idx="7299">
                  <c:v>8204.4531745957192</c:v>
                </c:pt>
                <c:pt idx="7300">
                  <c:v>8205.5348987132293</c:v>
                </c:pt>
                <c:pt idx="7301">
                  <c:v>8206.2347186187908</c:v>
                </c:pt>
                <c:pt idx="7302">
                  <c:v>8206.5331745957901</c:v>
                </c:pt>
                <c:pt idx="7303">
                  <c:v>8206.5748987132592</c:v>
                </c:pt>
                <c:pt idx="7304">
                  <c:v>8207.5731745958292</c:v>
                </c:pt>
                <c:pt idx="7305">
                  <c:v>8207.6148987133001</c:v>
                </c:pt>
                <c:pt idx="7306">
                  <c:v>8208.6131745958701</c:v>
                </c:pt>
                <c:pt idx="7307">
                  <c:v>8208.6548987133392</c:v>
                </c:pt>
                <c:pt idx="7308">
                  <c:v>8209.0375603409393</c:v>
                </c:pt>
                <c:pt idx="7309">
                  <c:v>8209.5596864158197</c:v>
                </c:pt>
                <c:pt idx="7310">
                  <c:v>8209.6948987133801</c:v>
                </c:pt>
                <c:pt idx="7311">
                  <c:v>8210.0775603409802</c:v>
                </c:pt>
                <c:pt idx="7312">
                  <c:v>8210.21539242379</c:v>
                </c:pt>
                <c:pt idx="7313">
                  <c:v>8210.7348987134101</c:v>
                </c:pt>
                <c:pt idx="7314">
                  <c:v>8211.1175603410193</c:v>
                </c:pt>
                <c:pt idx="7315">
                  <c:v>8211.4682377818899</c:v>
                </c:pt>
                <c:pt idx="7316">
                  <c:v>8211.7748987134491</c:v>
                </c:pt>
                <c:pt idx="7317">
                  <c:v>8212.1575603410602</c:v>
                </c:pt>
                <c:pt idx="7318">
                  <c:v>8212.2008197833693</c:v>
                </c:pt>
                <c:pt idx="7319">
                  <c:v>8212.5082377809995</c:v>
                </c:pt>
                <c:pt idx="7320">
                  <c:v>8212.81489871349</c:v>
                </c:pt>
                <c:pt idx="7321">
                  <c:v>8213.1975603410901</c:v>
                </c:pt>
                <c:pt idx="7322">
                  <c:v>8213.2408197834102</c:v>
                </c:pt>
                <c:pt idx="7323">
                  <c:v>8213.8110415223</c:v>
                </c:pt>
                <c:pt idx="7324">
                  <c:v>8213.8548987135291</c:v>
                </c:pt>
                <c:pt idx="7325">
                  <c:v>8214.2808197834493</c:v>
                </c:pt>
                <c:pt idx="7326">
                  <c:v>8214.5882377792095</c:v>
                </c:pt>
                <c:pt idx="7327">
                  <c:v>8214.8510415223409</c:v>
                </c:pt>
                <c:pt idx="7328">
                  <c:v>8214.8948987135609</c:v>
                </c:pt>
                <c:pt idx="7329">
                  <c:v>8215.3208197834902</c:v>
                </c:pt>
                <c:pt idx="7330">
                  <c:v>8215.6282377783209</c:v>
                </c:pt>
                <c:pt idx="7331">
                  <c:v>8216.3608197835201</c:v>
                </c:pt>
                <c:pt idx="7332">
                  <c:v>8216.6682377774196</c:v>
                </c:pt>
                <c:pt idx="7333">
                  <c:v>8218.4004954223001</c:v>
                </c:pt>
                <c:pt idx="7334">
                  <c:v>8219.4404954223392</c:v>
                </c:pt>
                <c:pt idx="7335">
                  <c:v>8220.48049542238</c:v>
                </c:pt>
                <c:pt idx="7336">
                  <c:v>8221.0046666557901</c:v>
                </c:pt>
                <c:pt idx="7337">
                  <c:v>8221.52049542241</c:v>
                </c:pt>
                <c:pt idx="7338">
                  <c:v>8222.5604954224491</c:v>
                </c:pt>
                <c:pt idx="7339">
                  <c:v>8223.4390097488595</c:v>
                </c:pt>
                <c:pt idx="7340">
                  <c:v>8223.60049542249</c:v>
                </c:pt>
                <c:pt idx="7341">
                  <c:v>8224.0077094929293</c:v>
                </c:pt>
                <c:pt idx="7342">
                  <c:v>8224.64049542252</c:v>
                </c:pt>
                <c:pt idx="7343">
                  <c:v>8225.6804954225609</c:v>
                </c:pt>
                <c:pt idx="7344">
                  <c:v>8226.5519753936605</c:v>
                </c:pt>
                <c:pt idx="7345">
                  <c:v>8226.7204954225999</c:v>
                </c:pt>
                <c:pt idx="7346">
                  <c:v>8227.7604954226408</c:v>
                </c:pt>
                <c:pt idx="7347">
                  <c:v>8228.1074407361393</c:v>
                </c:pt>
                <c:pt idx="7348">
                  <c:v>8228.8004954226708</c:v>
                </c:pt>
                <c:pt idx="7349">
                  <c:v>8229.8404954227099</c:v>
                </c:pt>
                <c:pt idx="7350">
                  <c:v>8230.3029944963</c:v>
                </c:pt>
                <c:pt idx="7351">
                  <c:v>8231.34299449629</c:v>
                </c:pt>
                <c:pt idx="7352">
                  <c:v>8232.4020999919103</c:v>
                </c:pt>
                <c:pt idx="7353">
                  <c:v>8232.4029944962895</c:v>
                </c:pt>
                <c:pt idx="7354">
                  <c:v>8233.4429944962903</c:v>
                </c:pt>
                <c:pt idx="7355">
                  <c:v>8233.4965551595596</c:v>
                </c:pt>
                <c:pt idx="7356">
                  <c:v>8234.2082257144993</c:v>
                </c:pt>
                <c:pt idx="7357">
                  <c:v>8234.4829944962803</c:v>
                </c:pt>
                <c:pt idx="7358">
                  <c:v>8234.9694887995702</c:v>
                </c:pt>
                <c:pt idx="7359">
                  <c:v>8235.3538589219097</c:v>
                </c:pt>
                <c:pt idx="7360">
                  <c:v>8235.5229944962703</c:v>
                </c:pt>
                <c:pt idx="7361">
                  <c:v>8236.0094887986706</c:v>
                </c:pt>
                <c:pt idx="7362">
                  <c:v>8236.5629944962693</c:v>
                </c:pt>
                <c:pt idx="7363">
                  <c:v>8236.7697956128904</c:v>
                </c:pt>
                <c:pt idx="7364">
                  <c:v>8237.0494887977802</c:v>
                </c:pt>
                <c:pt idx="7365">
                  <c:v>8237.6029944962593</c:v>
                </c:pt>
                <c:pt idx="7366">
                  <c:v>8238.6429944962492</c:v>
                </c:pt>
                <c:pt idx="7367">
                  <c:v>8238.7067166947509</c:v>
                </c:pt>
                <c:pt idx="7368">
                  <c:v>8239.6829944962501</c:v>
                </c:pt>
                <c:pt idx="7369">
                  <c:v>8240.7105995160491</c:v>
                </c:pt>
                <c:pt idx="7370">
                  <c:v>8240.7229944962401</c:v>
                </c:pt>
                <c:pt idx="7371">
                  <c:v>8240.8126113284306</c:v>
                </c:pt>
                <c:pt idx="7372">
                  <c:v>8240.8231720328295</c:v>
                </c:pt>
                <c:pt idx="7373">
                  <c:v>8241.7629944962391</c:v>
                </c:pt>
                <c:pt idx="7374">
                  <c:v>8242.2560077998696</c:v>
                </c:pt>
                <c:pt idx="7375">
                  <c:v>8242.5679032783901</c:v>
                </c:pt>
                <c:pt idx="7376">
                  <c:v>8242.8029944962309</c:v>
                </c:pt>
                <c:pt idx="7377">
                  <c:v>8242.8229944962295</c:v>
                </c:pt>
                <c:pt idx="7378">
                  <c:v>8243.0507174097002</c:v>
                </c:pt>
                <c:pt idx="7379">
                  <c:v>8243.4006965309309</c:v>
                </c:pt>
                <c:pt idx="7380">
                  <c:v>8243.8260925244504</c:v>
                </c:pt>
                <c:pt idx="7381">
                  <c:v>8244.2077992539798</c:v>
                </c:pt>
                <c:pt idx="7382">
                  <c:v>8244.4406965300404</c:v>
                </c:pt>
                <c:pt idx="7383">
                  <c:v>8244.4697955846696</c:v>
                </c:pt>
                <c:pt idx="7384">
                  <c:v>8244.6847444083505</c:v>
                </c:pt>
                <c:pt idx="7385">
                  <c:v>8245.1231918679496</c:v>
                </c:pt>
                <c:pt idx="7386">
                  <c:v>8245.2477992530894</c:v>
                </c:pt>
                <c:pt idx="7387">
                  <c:v>8245.4692324148491</c:v>
                </c:pt>
                <c:pt idx="7388">
                  <c:v>8245.48069652915</c:v>
                </c:pt>
                <c:pt idx="7389">
                  <c:v>8245.5097955847104</c:v>
                </c:pt>
                <c:pt idx="7390">
                  <c:v>8245.7677795602904</c:v>
                </c:pt>
                <c:pt idx="7391">
                  <c:v>8245.8366730539092</c:v>
                </c:pt>
                <c:pt idx="7392">
                  <c:v>8245.8658030442894</c:v>
                </c:pt>
                <c:pt idx="7393">
                  <c:v>8246.5206965282505</c:v>
                </c:pt>
                <c:pt idx="7394">
                  <c:v>8246.5497955847495</c:v>
                </c:pt>
                <c:pt idx="7395">
                  <c:v>8247.96957380604</c:v>
                </c:pt>
                <c:pt idx="7396">
                  <c:v>8248.04004963021</c:v>
                </c:pt>
                <c:pt idx="7397">
                  <c:v>8248.0487834429296</c:v>
                </c:pt>
                <c:pt idx="7398">
                  <c:v>8249.4541812371408</c:v>
                </c:pt>
                <c:pt idx="7399">
                  <c:v>8249.9399325614795</c:v>
                </c:pt>
                <c:pt idx="7400">
                  <c:v>8250.3755293618797</c:v>
                </c:pt>
                <c:pt idx="7401">
                  <c:v>8250.4835333442297</c:v>
                </c:pt>
                <c:pt idx="7402">
                  <c:v>8251.3531414826793</c:v>
                </c:pt>
                <c:pt idx="7403">
                  <c:v>8252.0983624029905</c:v>
                </c:pt>
                <c:pt idx="7404">
                  <c:v>8252.1111932881104</c:v>
                </c:pt>
                <c:pt idx="7405">
                  <c:v>8252.2680039363895</c:v>
                </c:pt>
                <c:pt idx="7406">
                  <c:v>8252.2798476843109</c:v>
                </c:pt>
                <c:pt idx="7407">
                  <c:v>8252.5762932046691</c:v>
                </c:pt>
                <c:pt idx="7408">
                  <c:v>8253.1511932881494</c:v>
                </c:pt>
                <c:pt idx="7409">
                  <c:v>8253.9556661639308</c:v>
                </c:pt>
                <c:pt idx="7410">
                  <c:v>8255.2311932882294</c:v>
                </c:pt>
                <c:pt idx="7411">
                  <c:v>8256.8109737299292</c:v>
                </c:pt>
                <c:pt idx="7412">
                  <c:v>8256.9387630563506</c:v>
                </c:pt>
                <c:pt idx="7413">
                  <c:v>8257.8509737290406</c:v>
                </c:pt>
                <c:pt idx="7414">
                  <c:v>8258.8909737281501</c:v>
                </c:pt>
                <c:pt idx="7415">
                  <c:v>8305.8503182511704</c:v>
                </c:pt>
                <c:pt idx="7416">
                  <c:v>8306.2354627794102</c:v>
                </c:pt>
                <c:pt idx="7417">
                  <c:v>8309.7627056252604</c:v>
                </c:pt>
                <c:pt idx="7418">
                  <c:v>8312.5107470694893</c:v>
                </c:pt>
                <c:pt idx="7419">
                  <c:v>8325.7218830399197</c:v>
                </c:pt>
                <c:pt idx="7420">
                  <c:v>8337.9224566342291</c:v>
                </c:pt>
                <c:pt idx="7421">
                  <c:v>8342.8905282304604</c:v>
                </c:pt>
                <c:pt idx="7422">
                  <c:v>8354.99322418868</c:v>
                </c:pt>
                <c:pt idx="7423">
                  <c:v>8356.5707994652894</c:v>
                </c:pt>
                <c:pt idx="7424">
                  <c:v>8359.0670964298697</c:v>
                </c:pt>
                <c:pt idx="7425">
                  <c:v>8364.1570966760592</c:v>
                </c:pt>
                <c:pt idx="7426">
                  <c:v>8366.2144527025503</c:v>
                </c:pt>
                <c:pt idx="7427">
                  <c:v>8378.6028655804694</c:v>
                </c:pt>
                <c:pt idx="7428">
                  <c:v>8387.5166199633295</c:v>
                </c:pt>
                <c:pt idx="7429">
                  <c:v>8390.5990948956405</c:v>
                </c:pt>
                <c:pt idx="7430">
                  <c:v>8398.0853197071701</c:v>
                </c:pt>
                <c:pt idx="7431">
                  <c:v>8400.6295856078996</c:v>
                </c:pt>
                <c:pt idx="7432">
                  <c:v>8414.4738012384605</c:v>
                </c:pt>
                <c:pt idx="7433">
                  <c:v>8414.9007822470703</c:v>
                </c:pt>
                <c:pt idx="7434">
                  <c:v>8415.4876222871208</c:v>
                </c:pt>
                <c:pt idx="7435">
                  <c:v>8418.2116370713302</c:v>
                </c:pt>
                <c:pt idx="7436">
                  <c:v>8419.3557512564494</c:v>
                </c:pt>
                <c:pt idx="7437">
                  <c:v>8422.1176598449201</c:v>
                </c:pt>
                <c:pt idx="7438">
                  <c:v>8422.1263936571704</c:v>
                </c:pt>
                <c:pt idx="7439">
                  <c:v>8424.5447966614702</c:v>
                </c:pt>
                <c:pt idx="7440">
                  <c:v>8425.6047966610604</c:v>
                </c:pt>
                <c:pt idx="7441">
                  <c:v>8426.6539034191501</c:v>
                </c:pt>
                <c:pt idx="7442">
                  <c:v>8426.6647966606506</c:v>
                </c:pt>
                <c:pt idx="7443">
                  <c:v>8429.8301693424492</c:v>
                </c:pt>
                <c:pt idx="7444">
                  <c:v>8430.9686423139592</c:v>
                </c:pt>
                <c:pt idx="7445">
                  <c:v>8431.1294317906704</c:v>
                </c:pt>
                <c:pt idx="7446">
                  <c:v>8432.1894317902606</c:v>
                </c:pt>
                <c:pt idx="7447">
                  <c:v>8433.2494317898509</c:v>
                </c:pt>
                <c:pt idx="7448">
                  <c:v>8434.1686423122792</c:v>
                </c:pt>
                <c:pt idx="7449">
                  <c:v>8434.1886423118394</c:v>
                </c:pt>
                <c:pt idx="7450">
                  <c:v>8434.2086423113906</c:v>
                </c:pt>
                <c:pt idx="7451">
                  <c:v>8434.3094317894393</c:v>
                </c:pt>
                <c:pt idx="7452">
                  <c:v>8442.9515346772896</c:v>
                </c:pt>
                <c:pt idx="7453">
                  <c:v>8446.0396061744505</c:v>
                </c:pt>
                <c:pt idx="7454">
                  <c:v>8455.0374731086195</c:v>
                </c:pt>
                <c:pt idx="7455">
                  <c:v>8461.2592925895005</c:v>
                </c:pt>
                <c:pt idx="7456">
                  <c:v>8469.5032884124594</c:v>
                </c:pt>
                <c:pt idx="7457">
                  <c:v>8473.3247768701895</c:v>
                </c:pt>
                <c:pt idx="7458">
                  <c:v>8473.8403158397396</c:v>
                </c:pt>
                <c:pt idx="7459">
                  <c:v>8474.5902214981597</c:v>
                </c:pt>
                <c:pt idx="7460">
                  <c:v>8478.8511536652204</c:v>
                </c:pt>
                <c:pt idx="7461">
                  <c:v>8479.9279284663498</c:v>
                </c:pt>
                <c:pt idx="7462">
                  <c:v>8480.3130729940003</c:v>
                </c:pt>
                <c:pt idx="7463">
                  <c:v>8481.6901693446507</c:v>
                </c:pt>
                <c:pt idx="7464">
                  <c:v>8482.7211256602295</c:v>
                </c:pt>
                <c:pt idx="7465">
                  <c:v>8482.7301693409609</c:v>
                </c:pt>
                <c:pt idx="7466">
                  <c:v>8486.5883572846597</c:v>
                </c:pt>
                <c:pt idx="7467">
                  <c:v>8499.7994932550901</c:v>
                </c:pt>
                <c:pt idx="7468">
                  <c:v>8502.5016021379197</c:v>
                </c:pt>
                <c:pt idx="7469">
                  <c:v>8505.5942137008497</c:v>
                </c:pt>
                <c:pt idx="7470">
                  <c:v>8512.6188212195393</c:v>
                </c:pt>
                <c:pt idx="7471">
                  <c:v>8538.2347068907693</c:v>
                </c:pt>
                <c:pt idx="7472">
                  <c:v>8561.5942301778105</c:v>
                </c:pt>
                <c:pt idx="7473">
                  <c:v>8562.1629299214092</c:v>
                </c:pt>
                <c:pt idx="7474">
                  <c:v>8564.6767051108109</c:v>
                </c:pt>
                <c:pt idx="7475">
                  <c:v>8564.7071958221495</c:v>
                </c:pt>
                <c:pt idx="7476">
                  <c:v>8586.1952700596303</c:v>
                </c:pt>
                <c:pt idx="7477">
                  <c:v>8588.9783924613093</c:v>
                </c:pt>
                <c:pt idx="7478">
                  <c:v>8600.7315136336201</c:v>
                </c:pt>
                <c:pt idx="7479">
                  <c:v>8600.8803156106096</c:v>
                </c:pt>
                <c:pt idx="7480">
                  <c:v>8606.0122353397292</c:v>
                </c:pt>
                <c:pt idx="7481">
                  <c:v>8607.0118960020991</c:v>
                </c:pt>
                <c:pt idx="7482">
                  <c:v>8607.8285670699497</c:v>
                </c:pt>
                <c:pt idx="7483">
                  <c:v>8607.8485670695009</c:v>
                </c:pt>
                <c:pt idx="7484">
                  <c:v>8608.8885670695399</c:v>
                </c:pt>
                <c:pt idx="7485">
                  <c:v>8609.3185669761097</c:v>
                </c:pt>
                <c:pt idx="7486">
                  <c:v>8609.9285670695808</c:v>
                </c:pt>
                <c:pt idx="7487">
                  <c:v>8609.9485670691301</c:v>
                </c:pt>
                <c:pt idx="7488">
                  <c:v>8610.3585669752192</c:v>
                </c:pt>
                <c:pt idx="7489">
                  <c:v>8610.8733962867409</c:v>
                </c:pt>
                <c:pt idx="7490">
                  <c:v>8610.9885670691692</c:v>
                </c:pt>
                <c:pt idx="7491">
                  <c:v>8611.3985669743197</c:v>
                </c:pt>
                <c:pt idx="7492">
                  <c:v>8612.1156751682192</c:v>
                </c:pt>
                <c:pt idx="7493">
                  <c:v>8612.4385669734293</c:v>
                </c:pt>
                <c:pt idx="7494">
                  <c:v>8613.4785669725297</c:v>
                </c:pt>
                <c:pt idx="7495">
                  <c:v>8614.5185669716393</c:v>
                </c:pt>
                <c:pt idx="7496">
                  <c:v>8614.5270992498808</c:v>
                </c:pt>
                <c:pt idx="7497">
                  <c:v>8615.5585669707507</c:v>
                </c:pt>
                <c:pt idx="7498">
                  <c:v>8616.5985669698493</c:v>
                </c:pt>
                <c:pt idx="7499">
                  <c:v>8617.4023870844394</c:v>
                </c:pt>
                <c:pt idx="7500">
                  <c:v>8617.6385669689607</c:v>
                </c:pt>
                <c:pt idx="7501">
                  <c:v>8618.6785669680594</c:v>
                </c:pt>
                <c:pt idx="7502">
                  <c:v>8619.2530376166105</c:v>
                </c:pt>
                <c:pt idx="7503">
                  <c:v>8619.7185669671708</c:v>
                </c:pt>
                <c:pt idx="7504">
                  <c:v>8619.7385669667201</c:v>
                </c:pt>
                <c:pt idx="7505">
                  <c:v>8619.74163230042</c:v>
                </c:pt>
                <c:pt idx="7506">
                  <c:v>8620.7785669658297</c:v>
                </c:pt>
                <c:pt idx="7507">
                  <c:v>8620.8016323000193</c:v>
                </c:pt>
                <c:pt idx="7508">
                  <c:v>8622.2233289340493</c:v>
                </c:pt>
                <c:pt idx="7509">
                  <c:v>8628.9581059920602</c:v>
                </c:pt>
                <c:pt idx="7510">
                  <c:v>8629.9981059920901</c:v>
                </c:pt>
                <c:pt idx="7511">
                  <c:v>8630.3726961538196</c:v>
                </c:pt>
                <c:pt idx="7512">
                  <c:v>8630.7562122233194</c:v>
                </c:pt>
                <c:pt idx="7513">
                  <c:v>8631.0533912386709</c:v>
                </c:pt>
                <c:pt idx="7514">
                  <c:v>8631.0581059921496</c:v>
                </c:pt>
                <c:pt idx="7515">
                  <c:v>8631.7962122233494</c:v>
                </c:pt>
                <c:pt idx="7516">
                  <c:v>8631.8162122229096</c:v>
                </c:pt>
                <c:pt idx="7517">
                  <c:v>8632.0981059921905</c:v>
                </c:pt>
                <c:pt idx="7518">
                  <c:v>8632.4726961539109</c:v>
                </c:pt>
                <c:pt idx="7519">
                  <c:v>8632.8562122229396</c:v>
                </c:pt>
                <c:pt idx="7520">
                  <c:v>8632.8762122224998</c:v>
                </c:pt>
                <c:pt idx="7521">
                  <c:v>8633.1581059922391</c:v>
                </c:pt>
                <c:pt idx="7522">
                  <c:v>8633.9162122225298</c:v>
                </c:pt>
                <c:pt idx="7523">
                  <c:v>8633.93621222209</c:v>
                </c:pt>
                <c:pt idx="7524">
                  <c:v>8634.19810599228</c:v>
                </c:pt>
                <c:pt idx="7525">
                  <c:v>8634.5726961540004</c:v>
                </c:pt>
                <c:pt idx="7526">
                  <c:v>8634.9762122221291</c:v>
                </c:pt>
                <c:pt idx="7527">
                  <c:v>8634.9962122216803</c:v>
                </c:pt>
                <c:pt idx="7528">
                  <c:v>8635.2581059923396</c:v>
                </c:pt>
                <c:pt idx="7529">
                  <c:v>8635.3163316454702</c:v>
                </c:pt>
                <c:pt idx="7530">
                  <c:v>8635.3302563061006</c:v>
                </c:pt>
                <c:pt idx="7531">
                  <c:v>8635.6257247666308</c:v>
                </c:pt>
                <c:pt idx="7532">
                  <c:v>8635.8251706017109</c:v>
                </c:pt>
                <c:pt idx="7533">
                  <c:v>8636.0362122217193</c:v>
                </c:pt>
                <c:pt idx="7534">
                  <c:v>8636.2981059923695</c:v>
                </c:pt>
                <c:pt idx="7535">
                  <c:v>8636.3702563061306</c:v>
                </c:pt>
                <c:pt idx="7536">
                  <c:v>8636.6675603426993</c:v>
                </c:pt>
                <c:pt idx="7537">
                  <c:v>8636.6726961540899</c:v>
                </c:pt>
                <c:pt idx="7538">
                  <c:v>8637.0762122217493</c:v>
                </c:pt>
                <c:pt idx="7539">
                  <c:v>8638.1162122217902</c:v>
                </c:pt>
                <c:pt idx="7540">
                  <c:v>8638.3781059924495</c:v>
                </c:pt>
                <c:pt idx="7541">
                  <c:v>8638.4702563062292</c:v>
                </c:pt>
                <c:pt idx="7542">
                  <c:v>8639.1562122218293</c:v>
                </c:pt>
                <c:pt idx="7543">
                  <c:v>8639.7926961542107</c:v>
                </c:pt>
                <c:pt idx="7544">
                  <c:v>8640.5502563063001</c:v>
                </c:pt>
                <c:pt idx="7545">
                  <c:v>8640.5702563063205</c:v>
                </c:pt>
                <c:pt idx="7546">
                  <c:v>8640.5902563063391</c:v>
                </c:pt>
                <c:pt idx="7547">
                  <c:v>8641.6502563063896</c:v>
                </c:pt>
                <c:pt idx="7548">
                  <c:v>8643.2288908883893</c:v>
                </c:pt>
                <c:pt idx="7549">
                  <c:v>8644.3906832085904</c:v>
                </c:pt>
                <c:pt idx="7550">
                  <c:v>8646.0711435675603</c:v>
                </c:pt>
                <c:pt idx="7551">
                  <c:v>8647.1111435666608</c:v>
                </c:pt>
                <c:pt idx="7552">
                  <c:v>8647.9975603409093</c:v>
                </c:pt>
                <c:pt idx="7553">
                  <c:v>8650.8715871386194</c:v>
                </c:pt>
                <c:pt idx="7554">
                  <c:v>8651.9115871377198</c:v>
                </c:pt>
                <c:pt idx="7555">
                  <c:v>8654.0055386815202</c:v>
                </c:pt>
                <c:pt idx="7556">
                  <c:v>8654.9039595452996</c:v>
                </c:pt>
                <c:pt idx="7557">
                  <c:v>8655.9439595453405</c:v>
                </c:pt>
                <c:pt idx="7558">
                  <c:v>8656.9839595453795</c:v>
                </c:pt>
                <c:pt idx="7559">
                  <c:v>8659.9316637293905</c:v>
                </c:pt>
                <c:pt idx="7560">
                  <c:v>8660.66596749983</c:v>
                </c:pt>
                <c:pt idx="7561">
                  <c:v>8661.67025630641</c:v>
                </c:pt>
                <c:pt idx="7562">
                  <c:v>8663.0466557824893</c:v>
                </c:pt>
                <c:pt idx="7563">
                  <c:v>8663.3307518730799</c:v>
                </c:pt>
                <c:pt idx="7564">
                  <c:v>8666.2825108030793</c:v>
                </c:pt>
                <c:pt idx="7565">
                  <c:v>8667.6984474943001</c:v>
                </c:pt>
                <c:pt idx="7566">
                  <c:v>8668.0085669774508</c:v>
                </c:pt>
                <c:pt idx="7567">
                  <c:v>8668.01849575899</c:v>
                </c:pt>
                <c:pt idx="7568">
                  <c:v>8669.0584957580995</c:v>
                </c:pt>
                <c:pt idx="7569">
                  <c:v>8669.1845227484591</c:v>
                </c:pt>
                <c:pt idx="7570">
                  <c:v>8671.1934136468899</c:v>
                </c:pt>
                <c:pt idx="7571">
                  <c:v>8672.2817933638507</c:v>
                </c:pt>
                <c:pt idx="7572">
                  <c:v>8672.6487557403707</c:v>
                </c:pt>
                <c:pt idx="7573">
                  <c:v>8673.0235160202701</c:v>
                </c:pt>
                <c:pt idx="7574">
                  <c:v>8673.1248544752598</c:v>
                </c:pt>
                <c:pt idx="7575">
                  <c:v>8673.5540590165092</c:v>
                </c:pt>
                <c:pt idx="7576">
                  <c:v>8673.8771034702604</c:v>
                </c:pt>
                <c:pt idx="7577">
                  <c:v>8674.0635160203092</c:v>
                </c:pt>
                <c:pt idx="7578">
                  <c:v>8674.1648544752898</c:v>
                </c:pt>
                <c:pt idx="7579">
                  <c:v>8675.1035160203392</c:v>
                </c:pt>
                <c:pt idx="7580">
                  <c:v>8675.6133962888198</c:v>
                </c:pt>
                <c:pt idx="7581">
                  <c:v>8676.0518437493593</c:v>
                </c:pt>
                <c:pt idx="7582">
                  <c:v>8676.2548895813507</c:v>
                </c:pt>
                <c:pt idx="7583">
                  <c:v>8676.5792123526298</c:v>
                </c:pt>
                <c:pt idx="7584">
                  <c:v>8676.6964314340094</c:v>
                </c:pt>
                <c:pt idx="7585">
                  <c:v>8677.2948895804493</c:v>
                </c:pt>
                <c:pt idx="7586">
                  <c:v>8678.3760926090108</c:v>
                </c:pt>
                <c:pt idx="7587">
                  <c:v>8678.7733962889706</c:v>
                </c:pt>
                <c:pt idx="7588">
                  <c:v>8679.2442068159507</c:v>
                </c:pt>
                <c:pt idx="7589">
                  <c:v>8679.2806670274495</c:v>
                </c:pt>
                <c:pt idx="7590">
                  <c:v>8679.4160926090499</c:v>
                </c:pt>
                <c:pt idx="7591">
                  <c:v>8679.4690106343405</c:v>
                </c:pt>
                <c:pt idx="7592">
                  <c:v>8679.6718239155598</c:v>
                </c:pt>
                <c:pt idx="7593">
                  <c:v>8679.8133962880802</c:v>
                </c:pt>
                <c:pt idx="7594">
                  <c:v>8680.4560926090908</c:v>
                </c:pt>
                <c:pt idx="7595">
                  <c:v>8681.4085843423309</c:v>
                </c:pt>
                <c:pt idx="7596">
                  <c:v>8682.5796362040492</c:v>
                </c:pt>
                <c:pt idx="7597">
                  <c:v>8683.6196362040901</c:v>
                </c:pt>
                <c:pt idx="7598">
                  <c:v>8684.6596362041291</c:v>
                </c:pt>
                <c:pt idx="7599">
                  <c:v>8684.8843180444092</c:v>
                </c:pt>
                <c:pt idx="7600">
                  <c:v>8685.6996362041591</c:v>
                </c:pt>
                <c:pt idx="7601">
                  <c:v>8686.6610912438391</c:v>
                </c:pt>
                <c:pt idx="7602">
                  <c:v>8687.7333962898701</c:v>
                </c:pt>
                <c:pt idx="7603">
                  <c:v>8712.3123171054704</c:v>
                </c:pt>
                <c:pt idx="7604">
                  <c:v>8728.7543153259903</c:v>
                </c:pt>
                <c:pt idx="7605">
                  <c:v>8735.6718403922805</c:v>
                </c:pt>
                <c:pt idx="7606">
                  <c:v>8736.24054013565</c:v>
                </c:pt>
                <c:pt idx="7607">
                  <c:v>8738.7848060363904</c:v>
                </c:pt>
                <c:pt idx="7608">
                  <c:v>8751.4799972986802</c:v>
                </c:pt>
                <c:pt idx="7609">
                  <c:v>8763.0560026755502</c:v>
                </c:pt>
                <c:pt idx="7610">
                  <c:v>8764.8091238480993</c:v>
                </c:pt>
                <c:pt idx="7611">
                  <c:v>8788.4127895906495</c:v>
                </c:pt>
                <c:pt idx="7612">
                  <c:v>8795.9851477499997</c:v>
                </c:pt>
                <c:pt idx="7613">
                  <c:v>8796.9380209855699</c:v>
                </c:pt>
                <c:pt idx="7614">
                  <c:v>8801.1479444708602</c:v>
                </c:pt>
                <c:pt idx="7615">
                  <c:v>8807.1621302161293</c:v>
                </c:pt>
                <c:pt idx="7616">
                  <c:v>8811.8078491696997</c:v>
                </c:pt>
                <c:pt idx="7617">
                  <c:v>8813.8435620926302</c:v>
                </c:pt>
                <c:pt idx="7618">
                  <c:v>8814.01418105419</c:v>
                </c:pt>
                <c:pt idx="7619">
                  <c:v>8816.2220806339701</c:v>
                </c:pt>
                <c:pt idx="7620">
                  <c:v>8818.9747768677698</c:v>
                </c:pt>
                <c:pt idx="7621">
                  <c:v>8825.1601658295804</c:v>
                </c:pt>
                <c:pt idx="7622">
                  <c:v>8827.8270211106192</c:v>
                </c:pt>
                <c:pt idx="7623">
                  <c:v>8828.0831488966905</c:v>
                </c:pt>
                <c:pt idx="7624">
                  <c:v>8831.8077296847405</c:v>
                </c:pt>
                <c:pt idx="7625">
                  <c:v>8831.9827911462598</c:v>
                </c:pt>
                <c:pt idx="7626">
                  <c:v>8834.7435777150095</c:v>
                </c:pt>
                <c:pt idx="7627">
                  <c:v>8837.9547136854308</c:v>
                </c:pt>
                <c:pt idx="7628">
                  <c:v>8838.9936678891499</c:v>
                </c:pt>
                <c:pt idx="7629">
                  <c:v>8846.5115140825492</c:v>
                </c:pt>
                <c:pt idx="7630">
                  <c:v>8848.4915174618309</c:v>
                </c:pt>
                <c:pt idx="7631">
                  <c:v>8849.2644031378404</c:v>
                </c:pt>
                <c:pt idx="7632">
                  <c:v>8850.5141812357997</c:v>
                </c:pt>
                <c:pt idx="7633">
                  <c:v>8850.65682256734</c:v>
                </c:pt>
                <c:pt idx="7634">
                  <c:v>8850.7976898467095</c:v>
                </c:pt>
                <c:pt idx="7635">
                  <c:v>8851.5741812344604</c:v>
                </c:pt>
                <c:pt idx="7636">
                  <c:v>8851.5941812340097</c:v>
                </c:pt>
                <c:pt idx="7637">
                  <c:v>8851.61418123357</c:v>
                </c:pt>
                <c:pt idx="7638">
                  <c:v>8851.6341812331193</c:v>
                </c:pt>
                <c:pt idx="7639">
                  <c:v>8852.69418123178</c:v>
                </c:pt>
                <c:pt idx="7640">
                  <c:v>8853.7494341302609</c:v>
                </c:pt>
                <c:pt idx="7641">
                  <c:v>8878.8493513106296</c:v>
                </c:pt>
                <c:pt idx="7642">
                  <c:v>8886.3899273201805</c:v>
                </c:pt>
                <c:pt idx="7643">
                  <c:v>8888.4915174618309</c:v>
                </c:pt>
                <c:pt idx="7644">
                  <c:v>8889.8429766713507</c:v>
                </c:pt>
                <c:pt idx="7645">
                  <c:v>8897.0424392800705</c:v>
                </c:pt>
                <c:pt idx="7646">
                  <c:v>8897.1174731042702</c:v>
                </c:pt>
                <c:pt idx="7647">
                  <c:v>8902.8319255411607</c:v>
                </c:pt>
                <c:pt idx="7648">
                  <c:v>8903.2134287515601</c:v>
                </c:pt>
                <c:pt idx="7649">
                  <c:v>8909.7494506067596</c:v>
                </c:pt>
                <c:pt idx="7650">
                  <c:v>8910.3181503498909</c:v>
                </c:pt>
                <c:pt idx="7651">
                  <c:v>8911.7594016082494</c:v>
                </c:pt>
                <c:pt idx="7652">
                  <c:v>8912.3961249850599</c:v>
                </c:pt>
                <c:pt idx="7653">
                  <c:v>8912.8624162506294</c:v>
                </c:pt>
                <c:pt idx="7654">
                  <c:v>8915.9282580558192</c:v>
                </c:pt>
                <c:pt idx="7655">
                  <c:v>8916.8616542704403</c:v>
                </c:pt>
                <c:pt idx="7656">
                  <c:v>8919.7298278524504</c:v>
                </c:pt>
                <c:pt idx="7657">
                  <c:v>8925.5576075129193</c:v>
                </c:pt>
                <c:pt idx="7658">
                  <c:v>8937.1336128897892</c:v>
                </c:pt>
                <c:pt idx="7659">
                  <c:v>8998.8211879301798</c:v>
                </c:pt>
                <c:pt idx="7660">
                  <c:v>9002.1607591118609</c:v>
                </c:pt>
                <c:pt idx="7661">
                  <c:v>9014.7344327820392</c:v>
                </c:pt>
                <c:pt idx="7662">
                  <c:v>9026.2970146732405</c:v>
                </c:pt>
                <c:pt idx="7663">
                  <c:v>9027.8270443449692</c:v>
                </c:pt>
                <c:pt idx="7664">
                  <c:v>9027.8768428629191</c:v>
                </c:pt>
                <c:pt idx="7665">
                  <c:v>9029.3362970333492</c:v>
                </c:pt>
                <c:pt idx="7666">
                  <c:v>9037.9405478835106</c:v>
                </c:pt>
                <c:pt idx="7667">
                  <c:v>9041.8020481672102</c:v>
                </c:pt>
                <c:pt idx="7668">
                  <c:v>9042.8620481658709</c:v>
                </c:pt>
                <c:pt idx="7669">
                  <c:v>9043.0443270495107</c:v>
                </c:pt>
                <c:pt idx="7670">
                  <c:v>9043.9020481649695</c:v>
                </c:pt>
                <c:pt idx="7671">
                  <c:v>9044.9420481640791</c:v>
                </c:pt>
                <c:pt idx="7672">
                  <c:v>9045.4557511303501</c:v>
                </c:pt>
                <c:pt idx="7673">
                  <c:v>9045.9820481631905</c:v>
                </c:pt>
                <c:pt idx="7674">
                  <c:v>9046.3288999226006</c:v>
                </c:pt>
                <c:pt idx="7675">
                  <c:v>9047.3688999225797</c:v>
                </c:pt>
                <c:pt idx="7676">
                  <c:v>9048.1394992321693</c:v>
                </c:pt>
                <c:pt idx="7677">
                  <c:v>9048.2785669770092</c:v>
                </c:pt>
                <c:pt idx="7678">
                  <c:v>9048.4088999225605</c:v>
                </c:pt>
                <c:pt idx="7679">
                  <c:v>9049.4488999225396</c:v>
                </c:pt>
                <c:pt idx="7680">
                  <c:v>9050.1816894970798</c:v>
                </c:pt>
                <c:pt idx="7681">
                  <c:v>9050.4675375348797</c:v>
                </c:pt>
                <c:pt idx="7682">
                  <c:v>9050.4888999225204</c:v>
                </c:pt>
                <c:pt idx="7683">
                  <c:v>9050.6872188467496</c:v>
                </c:pt>
                <c:pt idx="7684">
                  <c:v>9051.3539595808797</c:v>
                </c:pt>
                <c:pt idx="7685">
                  <c:v>9051.5288999224995</c:v>
                </c:pt>
                <c:pt idx="7686">
                  <c:v>9051.5504452453406</c:v>
                </c:pt>
                <c:pt idx="7687">
                  <c:v>9051.5704452453592</c:v>
                </c:pt>
                <c:pt idx="7688">
                  <c:v>9051.5904452453797</c:v>
                </c:pt>
                <c:pt idx="7689">
                  <c:v>9051.6104452454001</c:v>
                </c:pt>
                <c:pt idx="7690">
                  <c:v>9051.7272188458592</c:v>
                </c:pt>
                <c:pt idx="7691">
                  <c:v>9051.7302841814198</c:v>
                </c:pt>
                <c:pt idx="7692">
                  <c:v>9051.7472188454103</c:v>
                </c:pt>
                <c:pt idx="7693">
                  <c:v>9052.4139595809393</c:v>
                </c:pt>
                <c:pt idx="7694">
                  <c:v>9052.5688999224803</c:v>
                </c:pt>
                <c:pt idx="7695">
                  <c:v>9052.7872188445108</c:v>
                </c:pt>
                <c:pt idx="7696">
                  <c:v>9052.8072188440692</c:v>
                </c:pt>
                <c:pt idx="7697">
                  <c:v>9052.8272188436204</c:v>
                </c:pt>
                <c:pt idx="7698">
                  <c:v>9052.8472188431697</c:v>
                </c:pt>
                <c:pt idx="7699">
                  <c:v>9053.1519808154499</c:v>
                </c:pt>
                <c:pt idx="7700">
                  <c:v>9053.4539595809692</c:v>
                </c:pt>
                <c:pt idx="7701">
                  <c:v>9053.6088999224594</c:v>
                </c:pt>
                <c:pt idx="7702">
                  <c:v>9054.5139595810306</c:v>
                </c:pt>
                <c:pt idx="7703">
                  <c:v>9055.6888999224102</c:v>
                </c:pt>
                <c:pt idx="7704">
                  <c:v>9056.3304452451393</c:v>
                </c:pt>
                <c:pt idx="7705">
                  <c:v>9056.7288999223892</c:v>
                </c:pt>
                <c:pt idx="7706">
                  <c:v>9057.3704452451693</c:v>
                </c:pt>
                <c:pt idx="7707">
                  <c:v>9057.7688999223701</c:v>
                </c:pt>
                <c:pt idx="7708">
                  <c:v>9058.4104452452102</c:v>
                </c:pt>
                <c:pt idx="7709">
                  <c:v>9059.4504452452493</c:v>
                </c:pt>
                <c:pt idx="7710">
                  <c:v>9059.84889992233</c:v>
                </c:pt>
                <c:pt idx="7711">
                  <c:v>9060.4904452452902</c:v>
                </c:pt>
                <c:pt idx="7712">
                  <c:v>9060.8888999223109</c:v>
                </c:pt>
                <c:pt idx="7713">
                  <c:v>9061.5304452453202</c:v>
                </c:pt>
                <c:pt idx="7714">
                  <c:v>9062.9688999222708</c:v>
                </c:pt>
                <c:pt idx="7715">
                  <c:v>9064.0088999222498</c:v>
                </c:pt>
                <c:pt idx="7716">
                  <c:v>9064.4948987131902</c:v>
                </c:pt>
                <c:pt idx="7717">
                  <c:v>9065.2904452451003</c:v>
                </c:pt>
                <c:pt idx="7718">
                  <c:v>9066.0888999222007</c:v>
                </c:pt>
                <c:pt idx="7719">
                  <c:v>9066.2681234124993</c:v>
                </c:pt>
                <c:pt idx="7720">
                  <c:v>9067.3081234116107</c:v>
                </c:pt>
                <c:pt idx="7721">
                  <c:v>9068.3481234107094</c:v>
                </c:pt>
                <c:pt idx="7722">
                  <c:v>9069.3067578736209</c:v>
                </c:pt>
                <c:pt idx="7723">
                  <c:v>9069.3881234098208</c:v>
                </c:pt>
                <c:pt idx="7724">
                  <c:v>9070.4281234089194</c:v>
                </c:pt>
                <c:pt idx="7725">
                  <c:v>9070.4585670670494</c:v>
                </c:pt>
                <c:pt idx="7726">
                  <c:v>9070.6349662235007</c:v>
                </c:pt>
                <c:pt idx="7727">
                  <c:v>9071.4681234080308</c:v>
                </c:pt>
                <c:pt idx="7728">
                  <c:v>9071.6749662235306</c:v>
                </c:pt>
                <c:pt idx="7729">
                  <c:v>9072.5081234071404</c:v>
                </c:pt>
                <c:pt idx="7730">
                  <c:v>9072.7149662235697</c:v>
                </c:pt>
                <c:pt idx="7731">
                  <c:v>9073.5481234062408</c:v>
                </c:pt>
                <c:pt idx="7732">
                  <c:v>9073.7549662236106</c:v>
                </c:pt>
                <c:pt idx="7733">
                  <c:v>9074.1575427688604</c:v>
                </c:pt>
                <c:pt idx="7734">
                  <c:v>9074.5881234053504</c:v>
                </c:pt>
                <c:pt idx="7735">
                  <c:v>9074.7949662236497</c:v>
                </c:pt>
                <c:pt idx="7736">
                  <c:v>9075.0603156106299</c:v>
                </c:pt>
                <c:pt idx="7737">
                  <c:v>9075.6281234044509</c:v>
                </c:pt>
                <c:pt idx="7738">
                  <c:v>9075.8349662236797</c:v>
                </c:pt>
                <c:pt idx="7739">
                  <c:v>9076.1003156106399</c:v>
                </c:pt>
                <c:pt idx="7740">
                  <c:v>9076.6681234035605</c:v>
                </c:pt>
                <c:pt idx="7741">
                  <c:v>9076.8749662237205</c:v>
                </c:pt>
                <c:pt idx="7742">
                  <c:v>9076.9095357563292</c:v>
                </c:pt>
                <c:pt idx="7743">
                  <c:v>9077.1603156106394</c:v>
                </c:pt>
                <c:pt idx="7744">
                  <c:v>9077.9149662237596</c:v>
                </c:pt>
                <c:pt idx="7745">
                  <c:v>9078.9549662237896</c:v>
                </c:pt>
                <c:pt idx="7746">
                  <c:v>9079.9949662238305</c:v>
                </c:pt>
                <c:pt idx="7747">
                  <c:v>9081.0349662238696</c:v>
                </c:pt>
                <c:pt idx="7748">
                  <c:v>9081.9203156106196</c:v>
                </c:pt>
                <c:pt idx="7749">
                  <c:v>9082.0749662239105</c:v>
                </c:pt>
                <c:pt idx="7750">
                  <c:v>9082.9603156106296</c:v>
                </c:pt>
                <c:pt idx="7751">
                  <c:v>9083.8270608212297</c:v>
                </c:pt>
                <c:pt idx="7752">
                  <c:v>9084.0003156106395</c:v>
                </c:pt>
                <c:pt idx="7753">
                  <c:v>9084.3957605641299</c:v>
                </c:pt>
                <c:pt idx="7754">
                  <c:v>9085.0931745953803</c:v>
                </c:pt>
                <c:pt idx="7755">
                  <c:v>9085.8370118234307</c:v>
                </c:pt>
                <c:pt idx="7756">
                  <c:v>9086.1331745954194</c:v>
                </c:pt>
                <c:pt idx="7757">
                  <c:v>9086.9400264648702</c:v>
                </c:pt>
                <c:pt idx="7758">
                  <c:v>9087.9854447008092</c:v>
                </c:pt>
                <c:pt idx="7759">
                  <c:v>9090.8603156106201</c:v>
                </c:pt>
                <c:pt idx="7760">
                  <c:v>9092.1180039010906</c:v>
                </c:pt>
                <c:pt idx="7761">
                  <c:v>9093.9753076639008</c:v>
                </c:pt>
                <c:pt idx="7762">
                  <c:v>9094.2594037542494</c:v>
                </c:pt>
                <c:pt idx="7763">
                  <c:v>9095.0987888546606</c:v>
                </c:pt>
                <c:pt idx="7764">
                  <c:v>9095.21732105314</c:v>
                </c:pt>
                <c:pt idx="7765">
                  <c:v>9096.0655294773096</c:v>
                </c:pt>
                <c:pt idx="7766">
                  <c:v>9096.9804956307598</c:v>
                </c:pt>
                <c:pt idx="7767">
                  <c:v>9097.8085670704004</c:v>
                </c:pt>
                <c:pt idx="7768">
                  <c:v>9098.2003156106493</c:v>
                </c:pt>
                <c:pt idx="7769">
                  <c:v>9098.4788061212694</c:v>
                </c:pt>
                <c:pt idx="7770">
                  <c:v>9099.0607001716198</c:v>
                </c:pt>
                <c:pt idx="7771">
                  <c:v>9099.6352177271601</c:v>
                </c:pt>
                <c:pt idx="7772">
                  <c:v>9101.2112231040301</c:v>
                </c:pt>
                <c:pt idx="7773">
                  <c:v>9101.3612632136792</c:v>
                </c:pt>
                <c:pt idx="7774">
                  <c:v>9101.3841813290492</c:v>
                </c:pt>
                <c:pt idx="7775">
                  <c:v>9101.7310415222291</c:v>
                </c:pt>
                <c:pt idx="7776">
                  <c:v>9102.1220655282905</c:v>
                </c:pt>
                <c:pt idx="7777">
                  <c:v>9102.7710415222591</c:v>
                </c:pt>
                <c:pt idx="7778">
                  <c:v>9103.2104452450294</c:v>
                </c:pt>
                <c:pt idx="7779">
                  <c:v>9104.2504452450594</c:v>
                </c:pt>
                <c:pt idx="7780">
                  <c:v>9105.9285669792407</c:v>
                </c:pt>
                <c:pt idx="7781">
                  <c:v>9106.5420481693</c:v>
                </c:pt>
                <c:pt idx="7782">
                  <c:v>9106.9685669783503</c:v>
                </c:pt>
                <c:pt idx="7783">
                  <c:v>9106.9784957598895</c:v>
                </c:pt>
                <c:pt idx="7784">
                  <c:v>9107.4415950681996</c:v>
                </c:pt>
                <c:pt idx="7785">
                  <c:v>9107.5897955847904</c:v>
                </c:pt>
                <c:pt idx="7786">
                  <c:v>9107.6939768167194</c:v>
                </c:pt>
                <c:pt idx="7787">
                  <c:v>9108.3520151462799</c:v>
                </c:pt>
                <c:pt idx="7788">
                  <c:v>9108.4815950682296</c:v>
                </c:pt>
                <c:pt idx="7789">
                  <c:v>9108.8368513782007</c:v>
                </c:pt>
                <c:pt idx="7790">
                  <c:v>9109.5215950682705</c:v>
                </c:pt>
                <c:pt idx="7791">
                  <c:v>9110.2093189086299</c:v>
                </c:pt>
                <c:pt idx="7792">
                  <c:v>9110.4555294476395</c:v>
                </c:pt>
                <c:pt idx="7793">
                  <c:v>9110.5615950683095</c:v>
                </c:pt>
                <c:pt idx="7794">
                  <c:v>9111.3847444904895</c:v>
                </c:pt>
                <c:pt idx="7795">
                  <c:v>9111.9820431191401</c:v>
                </c:pt>
                <c:pt idx="7796">
                  <c:v>9112.0848544752207</c:v>
                </c:pt>
                <c:pt idx="7797">
                  <c:v>9112.5549662718495</c:v>
                </c:pt>
                <c:pt idx="7798">
                  <c:v>9113.2960077999105</c:v>
                </c:pt>
                <c:pt idx="7799">
                  <c:v>9113.3441812451892</c:v>
                </c:pt>
                <c:pt idx="7800">
                  <c:v>9114.8360925298093</c:v>
                </c:pt>
                <c:pt idx="7801">
                  <c:v>9114.8860925231093</c:v>
                </c:pt>
                <c:pt idx="7802">
                  <c:v>9115.2148895822393</c:v>
                </c:pt>
                <c:pt idx="7803">
                  <c:v>9122.6504452454392</c:v>
                </c:pt>
                <c:pt idx="7804">
                  <c:v>9127.0220481622891</c:v>
                </c:pt>
                <c:pt idx="7805">
                  <c:v>9166.2383693270294</c:v>
                </c:pt>
                <c:pt idx="7806">
                  <c:v>9172.8987981453502</c:v>
                </c:pt>
                <c:pt idx="7807">
                  <c:v>9197.2955046798998</c:v>
                </c:pt>
                <c:pt idx="7808">
                  <c:v>9198.6217039553394</c:v>
                </c:pt>
                <c:pt idx="7809">
                  <c:v>9201.9046545596793</c:v>
                </c:pt>
                <c:pt idx="7810">
                  <c:v>9205.2649260498492</c:v>
                </c:pt>
                <c:pt idx="7811">
                  <c:v>9215.0488177109492</c:v>
                </c:pt>
                <c:pt idx="7812">
                  <c:v>9224.5451477495899</c:v>
                </c:pt>
                <c:pt idx="7813">
                  <c:v>9229.02735517779</c:v>
                </c:pt>
                <c:pt idx="7814">
                  <c:v>9231.64805348962</c:v>
                </c:pt>
                <c:pt idx="7815">
                  <c:v>9234.8147768713497</c:v>
                </c:pt>
                <c:pt idx="7816">
                  <c:v>9235.3925677400493</c:v>
                </c:pt>
                <c:pt idx="7817">
                  <c:v>9240.6863417280802</c:v>
                </c:pt>
                <c:pt idx="7818">
                  <c:v>9250.9077992057391</c:v>
                </c:pt>
                <c:pt idx="7819">
                  <c:v>9250.9871459714996</c:v>
                </c:pt>
                <c:pt idx="7820">
                  <c:v>9251.6963815661093</c:v>
                </c:pt>
                <c:pt idx="7821">
                  <c:v>9253.0552722841894</c:v>
                </c:pt>
                <c:pt idx="7822">
                  <c:v>9257.9046710356997</c:v>
                </c:pt>
                <c:pt idx="7823">
                  <c:v>9258.4733707783707</c:v>
                </c:pt>
                <c:pt idx="7824">
                  <c:v>9258.6031464862808</c:v>
                </c:pt>
                <c:pt idx="7825">
                  <c:v>9259.9146220385992</c:v>
                </c:pt>
                <c:pt idx="7826">
                  <c:v>9261.0176366791093</c:v>
                </c:pt>
                <c:pt idx="7827">
                  <c:v>9262.2847768664305</c:v>
                </c:pt>
                <c:pt idx="7828">
                  <c:v>9264.0999044311393</c:v>
                </c:pt>
                <c:pt idx="7829">
                  <c:v>9273.7128279413992</c:v>
                </c:pt>
                <c:pt idx="7830">
                  <c:v>9275.2888333182691</c:v>
                </c:pt>
                <c:pt idx="7831">
                  <c:v>9275.3238223045992</c:v>
                </c:pt>
                <c:pt idx="7832">
                  <c:v>9277.0507820974999</c:v>
                </c:pt>
                <c:pt idx="7833">
                  <c:v>9277.7445550784396</c:v>
                </c:pt>
                <c:pt idx="7834">
                  <c:v>9279.6184797338192</c:v>
                </c:pt>
                <c:pt idx="7835">
                  <c:v>9280.3763986583799</c:v>
                </c:pt>
                <c:pt idx="7836">
                  <c:v>9281.1190106640497</c:v>
                </c:pt>
                <c:pt idx="7837">
                  <c:v>9282.1790106641092</c:v>
                </c:pt>
                <c:pt idx="7838">
                  <c:v>9282.6808694731408</c:v>
                </c:pt>
                <c:pt idx="7839">
                  <c:v>9283.2390106641597</c:v>
                </c:pt>
                <c:pt idx="7840">
                  <c:v>9285.0967075165809</c:v>
                </c:pt>
                <c:pt idx="7841">
                  <c:v>9295.9917564652806</c:v>
                </c:pt>
                <c:pt idx="7842">
                  <c:v>9297.5538913234996</c:v>
                </c:pt>
                <c:pt idx="7843">
                  <c:v>9306.0339174177498</c:v>
                </c:pt>
                <c:pt idx="7844">
                  <c:v>9307.2518761614301</c:v>
                </c:pt>
                <c:pt idx="7845">
                  <c:v>9310.6043506730293</c:v>
                </c:pt>
                <c:pt idx="7846">
                  <c:v>9313.6147093316504</c:v>
                </c:pt>
                <c:pt idx="7847">
                  <c:v>9320.6474731070903</c:v>
                </c:pt>
                <c:pt idx="7848">
                  <c:v>9338.8444001926091</c:v>
                </c:pt>
                <c:pt idx="7849">
                  <c:v>9341.5461249900909</c:v>
                </c:pt>
                <c:pt idx="7850">
                  <c:v>9361.2890949081593</c:v>
                </c:pt>
                <c:pt idx="7851">
                  <c:v>9362.1250413265007</c:v>
                </c:pt>
                <c:pt idx="7852">
                  <c:v>9365.9822647743804</c:v>
                </c:pt>
                <c:pt idx="7853">
                  <c:v>9367.0330202891491</c:v>
                </c:pt>
                <c:pt idx="7854">
                  <c:v>9398.6227579643</c:v>
                </c:pt>
                <c:pt idx="7855">
                  <c:v>9421.9822812501807</c:v>
                </c:pt>
                <c:pt idx="7856">
                  <c:v>9422.5509809926098</c:v>
                </c:pt>
                <c:pt idx="7857">
                  <c:v>9425.0647561866699</c:v>
                </c:pt>
                <c:pt idx="7858">
                  <c:v>9425.7739917803501</c:v>
                </c:pt>
                <c:pt idx="7859">
                  <c:v>9433.9922322537695</c:v>
                </c:pt>
                <c:pt idx="7860">
                  <c:v>9435.0952468933501</c:v>
                </c:pt>
                <c:pt idx="7861">
                  <c:v>9437.79043815564</c:v>
                </c:pt>
                <c:pt idx="7862">
                  <c:v>9449.3664435325099</c:v>
                </c:pt>
                <c:pt idx="7863">
                  <c:v>9454.4540088735503</c:v>
                </c:pt>
                <c:pt idx="7864">
                  <c:v>9466.3894041730091</c:v>
                </c:pt>
                <c:pt idx="7865">
                  <c:v>9467.2059557363391</c:v>
                </c:pt>
                <c:pt idx="7866">
                  <c:v>9467.2150684208591</c:v>
                </c:pt>
                <c:pt idx="7867">
                  <c:v>9468.8691997649094</c:v>
                </c:pt>
                <c:pt idx="7868">
                  <c:v>9469.6997956125997</c:v>
                </c:pt>
                <c:pt idx="7869">
                  <c:v>9471.8058708319404</c:v>
                </c:pt>
                <c:pt idx="7870">
                  <c:v>9473.9729789308003</c:v>
                </c:pt>
                <c:pt idx="7871">
                  <c:v>9476.3844030108303</c:v>
                </c:pt>
                <c:pt idx="7872">
                  <c:v>9477.2108473507596</c:v>
                </c:pt>
                <c:pt idx="7873">
                  <c:v>9481.1103413775509</c:v>
                </c:pt>
                <c:pt idx="7874">
                  <c:v>9482.6589360628204</c:v>
                </c:pt>
                <c:pt idx="7875">
                  <c:v>9483.1602737028097</c:v>
                </c:pt>
                <c:pt idx="7876">
                  <c:v>9484.0806326968595</c:v>
                </c:pt>
                <c:pt idx="7877">
                  <c:v>9485.1206326968895</c:v>
                </c:pt>
                <c:pt idx="7878">
                  <c:v>9485.2888999226197</c:v>
                </c:pt>
                <c:pt idx="7879">
                  <c:v>9486.1606326969304</c:v>
                </c:pt>
                <c:pt idx="7880">
                  <c:v>9487.2006326969695</c:v>
                </c:pt>
                <c:pt idx="7881">
                  <c:v>9488.1902189762295</c:v>
                </c:pt>
                <c:pt idx="7882">
                  <c:v>9488.2406326969995</c:v>
                </c:pt>
                <c:pt idx="7883">
                  <c:v>9489.2302189762704</c:v>
                </c:pt>
                <c:pt idx="7884">
                  <c:v>9489.3006326965897</c:v>
                </c:pt>
                <c:pt idx="7885">
                  <c:v>9489.7616322999802</c:v>
                </c:pt>
                <c:pt idx="7886">
                  <c:v>9490.2702189763004</c:v>
                </c:pt>
                <c:pt idx="7887">
                  <c:v>9490.3406326966306</c:v>
                </c:pt>
                <c:pt idx="7888">
                  <c:v>9491.3102189763395</c:v>
                </c:pt>
                <c:pt idx="7889">
                  <c:v>9492.2316218223405</c:v>
                </c:pt>
                <c:pt idx="7890">
                  <c:v>9492.3502189763803</c:v>
                </c:pt>
                <c:pt idx="7891">
                  <c:v>9493.3902189764194</c:v>
                </c:pt>
                <c:pt idx="7892">
                  <c:v>9494.4302189764494</c:v>
                </c:pt>
                <c:pt idx="7893">
                  <c:v>9495.4702189764903</c:v>
                </c:pt>
                <c:pt idx="7894">
                  <c:v>9496.5102189765294</c:v>
                </c:pt>
                <c:pt idx="7895">
                  <c:v>9496.9511262942106</c:v>
                </c:pt>
                <c:pt idx="7896">
                  <c:v>9497.1136180311405</c:v>
                </c:pt>
                <c:pt idx="7897">
                  <c:v>9497.3734099939393</c:v>
                </c:pt>
                <c:pt idx="7898">
                  <c:v>9497.4278668579609</c:v>
                </c:pt>
                <c:pt idx="7899">
                  <c:v>9497.5502189765593</c:v>
                </c:pt>
                <c:pt idx="7900">
                  <c:v>9498.1536180302501</c:v>
                </c:pt>
                <c:pt idx="7901">
                  <c:v>9498.1723983974607</c:v>
                </c:pt>
                <c:pt idx="7902">
                  <c:v>9498.4134099930507</c:v>
                </c:pt>
                <c:pt idx="7903">
                  <c:v>9498.5902189766002</c:v>
                </c:pt>
                <c:pt idx="7904">
                  <c:v>9499.0511262919699</c:v>
                </c:pt>
                <c:pt idx="7905">
                  <c:v>9499.0933962315303</c:v>
                </c:pt>
                <c:pt idx="7906">
                  <c:v>9499.1936180293505</c:v>
                </c:pt>
                <c:pt idx="7907">
                  <c:v>9499.2123983974998</c:v>
                </c:pt>
                <c:pt idx="7908">
                  <c:v>9499.4734099917096</c:v>
                </c:pt>
                <c:pt idx="7909">
                  <c:v>9499.5278668580504</c:v>
                </c:pt>
                <c:pt idx="7910">
                  <c:v>9499.6302189766393</c:v>
                </c:pt>
                <c:pt idx="7911">
                  <c:v>9500.1333962306308</c:v>
                </c:pt>
                <c:pt idx="7912">
                  <c:v>9500.2336180284601</c:v>
                </c:pt>
                <c:pt idx="7913">
                  <c:v>9500.2354097547905</c:v>
                </c:pt>
                <c:pt idx="7914">
                  <c:v>9500.2723983975593</c:v>
                </c:pt>
                <c:pt idx="7915">
                  <c:v>9500.6702189766802</c:v>
                </c:pt>
                <c:pt idx="7916">
                  <c:v>9501.1733962297403</c:v>
                </c:pt>
                <c:pt idx="7917">
                  <c:v>9501.2736180275606</c:v>
                </c:pt>
                <c:pt idx="7918">
                  <c:v>9501.3123983975893</c:v>
                </c:pt>
                <c:pt idx="7919">
                  <c:v>9501.7102189767102</c:v>
                </c:pt>
                <c:pt idx="7920">
                  <c:v>9502.2133962288499</c:v>
                </c:pt>
                <c:pt idx="7921">
                  <c:v>9502.3136180266702</c:v>
                </c:pt>
                <c:pt idx="7922">
                  <c:v>9502.3723983976506</c:v>
                </c:pt>
                <c:pt idx="7923">
                  <c:v>9502.7502189767492</c:v>
                </c:pt>
                <c:pt idx="7924">
                  <c:v>9503.2533962279504</c:v>
                </c:pt>
                <c:pt idx="7925">
                  <c:v>9503.3536180257797</c:v>
                </c:pt>
                <c:pt idx="7926">
                  <c:v>9503.5482377801</c:v>
                </c:pt>
                <c:pt idx="7927">
                  <c:v>9503.7902189767901</c:v>
                </c:pt>
                <c:pt idx="7928">
                  <c:v>9503.8102189768106</c:v>
                </c:pt>
                <c:pt idx="7929">
                  <c:v>9503.8302189768292</c:v>
                </c:pt>
                <c:pt idx="7930">
                  <c:v>9503.8502189768406</c:v>
                </c:pt>
                <c:pt idx="7931">
                  <c:v>9503.8702189768592</c:v>
                </c:pt>
                <c:pt idx="7932">
                  <c:v>9503.8902189768796</c:v>
                </c:pt>
                <c:pt idx="7933">
                  <c:v>9503.9102189769001</c:v>
                </c:pt>
                <c:pt idx="7934">
                  <c:v>9504.2933962270599</c:v>
                </c:pt>
                <c:pt idx="7935">
                  <c:v>9504.3936180248802</c:v>
                </c:pt>
                <c:pt idx="7936">
                  <c:v>9505.0861946493296</c:v>
                </c:pt>
                <c:pt idx="7937">
                  <c:v>9505.3333962261604</c:v>
                </c:pt>
                <c:pt idx="7938">
                  <c:v>9505.4336180239898</c:v>
                </c:pt>
                <c:pt idx="7939">
                  <c:v>9506.37339622527</c:v>
                </c:pt>
                <c:pt idx="7940">
                  <c:v>9506.4736180230902</c:v>
                </c:pt>
                <c:pt idx="7941">
                  <c:v>9507.5136180221998</c:v>
                </c:pt>
                <c:pt idx="7942">
                  <c:v>9508.45339622348</c:v>
                </c:pt>
                <c:pt idx="7943">
                  <c:v>9515.1880556354299</c:v>
                </c:pt>
                <c:pt idx="7944">
                  <c:v>9516.9941813587193</c:v>
                </c:pt>
                <c:pt idx="7945">
                  <c:v>9517.8486423138493</c:v>
                </c:pt>
                <c:pt idx="7946">
                  <c:v>9519.2629944963101</c:v>
                </c:pt>
                <c:pt idx="7947">
                  <c:v>9519.9286423139201</c:v>
                </c:pt>
                <c:pt idx="7948">
                  <c:v>9522.0086423140001</c:v>
                </c:pt>
                <c:pt idx="7949">
                  <c:v>9523.0486423140392</c:v>
                </c:pt>
                <c:pt idx="7950">
                  <c:v>9524.1286423131805</c:v>
                </c:pt>
                <c:pt idx="7951">
                  <c:v>9524.6451706420594</c:v>
                </c:pt>
                <c:pt idx="7952">
                  <c:v>9524.8654447006993</c:v>
                </c:pt>
                <c:pt idx="7953">
                  <c:v>9525.9054447007293</c:v>
                </c:pt>
                <c:pt idx="7954">
                  <c:v>9526.0274407360703</c:v>
                </c:pt>
                <c:pt idx="7955">
                  <c:v>9526.4396864157097</c:v>
                </c:pt>
                <c:pt idx="7956">
                  <c:v>9526.7251706402694</c:v>
                </c:pt>
                <c:pt idx="7957">
                  <c:v>9526.9454447007702</c:v>
                </c:pt>
                <c:pt idx="7958">
                  <c:v>9527.0674407361003</c:v>
                </c:pt>
                <c:pt idx="7959">
                  <c:v>9527.2385669778996</c:v>
                </c:pt>
                <c:pt idx="7960">
                  <c:v>9527.4796864157506</c:v>
                </c:pt>
                <c:pt idx="7961">
                  <c:v>9527.7079191589692</c:v>
                </c:pt>
                <c:pt idx="7962">
                  <c:v>9527.9091475121604</c:v>
                </c:pt>
                <c:pt idx="7963">
                  <c:v>9528.1807001382094</c:v>
                </c:pt>
                <c:pt idx="7964">
                  <c:v>9528.5196864157897</c:v>
                </c:pt>
                <c:pt idx="7965">
                  <c:v>9528.7479191590101</c:v>
                </c:pt>
                <c:pt idx="7966">
                  <c:v>9529.2207001382394</c:v>
                </c:pt>
                <c:pt idx="7967">
                  <c:v>9529.78791915904</c:v>
                </c:pt>
                <c:pt idx="7968">
                  <c:v>9530.2607001382803</c:v>
                </c:pt>
                <c:pt idx="7969">
                  <c:v>9530.6199151035398</c:v>
                </c:pt>
                <c:pt idx="7970">
                  <c:v>9530.8279191590791</c:v>
                </c:pt>
                <c:pt idx="7971">
                  <c:v>9531.8286691084504</c:v>
                </c:pt>
                <c:pt idx="7972">
                  <c:v>9531.8494888022506</c:v>
                </c:pt>
                <c:pt idx="7973">
                  <c:v>9531.86791915912</c:v>
                </c:pt>
                <c:pt idx="7974">
                  <c:v>9532.2899150941503</c:v>
                </c:pt>
                <c:pt idx="7975">
                  <c:v>9532.3128332104498</c:v>
                </c:pt>
                <c:pt idx="7976">
                  <c:v>9532.8894888013601</c:v>
                </c:pt>
                <c:pt idx="7977">
                  <c:v>9533.4297955846396</c:v>
                </c:pt>
                <c:pt idx="7978">
                  <c:v>9533.9294888004606</c:v>
                </c:pt>
                <c:pt idx="7979">
                  <c:v>9535.6322955340092</c:v>
                </c:pt>
                <c:pt idx="7980">
                  <c:v>9536.3341812398194</c:v>
                </c:pt>
                <c:pt idx="7981">
                  <c:v>9536.5785146299695</c:v>
                </c:pt>
                <c:pt idx="7982">
                  <c:v>9537.3741812389308</c:v>
                </c:pt>
                <c:pt idx="7983">
                  <c:v>9538.4141812380403</c:v>
                </c:pt>
                <c:pt idx="7984">
                  <c:v>9539.3926113341004</c:v>
                </c:pt>
                <c:pt idx="7985">
                  <c:v>9539.8160874862206</c:v>
                </c:pt>
                <c:pt idx="7986">
                  <c:v>9540.19984768424</c:v>
                </c:pt>
                <c:pt idx="7987">
                  <c:v>9540.4326113332008</c:v>
                </c:pt>
                <c:pt idx="7988">
                  <c:v>9540.4941812362504</c:v>
                </c:pt>
                <c:pt idx="7989">
                  <c:v>9540.6910415221901</c:v>
                </c:pt>
                <c:pt idx="7990">
                  <c:v>9541.1379707897995</c:v>
                </c:pt>
                <c:pt idx="7991">
                  <c:v>9543.7783103883194</c:v>
                </c:pt>
                <c:pt idx="7992">
                  <c:v>9546.4015950681605</c:v>
                </c:pt>
                <c:pt idx="7993">
                  <c:v>9546.6933962907606</c:v>
                </c:pt>
                <c:pt idx="7994">
                  <c:v>9572.7003681789993</c:v>
                </c:pt>
                <c:pt idx="7995">
                  <c:v>9596.0598914646507</c:v>
                </c:pt>
                <c:pt idx="7996">
                  <c:v>9596.6285912068506</c:v>
                </c:pt>
                <c:pt idx="7997">
                  <c:v>9598.0698424689399</c:v>
                </c:pt>
                <c:pt idx="7998">
                  <c:v>9599.1423664018494</c:v>
                </c:pt>
                <c:pt idx="7999">
                  <c:v>9599.1728571075892</c:v>
                </c:pt>
                <c:pt idx="8000">
                  <c:v>9599.8516019945891</c:v>
                </c:pt>
                <c:pt idx="8001">
                  <c:v>9611.8680483698809</c:v>
                </c:pt>
                <c:pt idx="8002">
                  <c:v>9623.4440537467599</c:v>
                </c:pt>
                <c:pt idx="8003">
                  <c:v>9628.1763114808091</c:v>
                </c:pt>
                <c:pt idx="8004">
                  <c:v>9628.5316190887206</c:v>
                </c:pt>
                <c:pt idx="8005">
                  <c:v>9647.6043248730093</c:v>
                </c:pt>
                <c:pt idx="8006">
                  <c:v>9651.7600949089901</c:v>
                </c:pt>
                <c:pt idx="8007">
                  <c:v>9657.4167053969504</c:v>
                </c:pt>
                <c:pt idx="8008">
                  <c:v>9657.6258774266098</c:v>
                </c:pt>
                <c:pt idx="8009">
                  <c:v>9661.4182253964209</c:v>
                </c:pt>
                <c:pt idx="8010">
                  <c:v>9665.6435656156391</c:v>
                </c:pt>
                <c:pt idx="8011">
                  <c:v>9665.8737996313703</c:v>
                </c:pt>
                <c:pt idx="8012">
                  <c:v>9667.6007325127703</c:v>
                </c:pt>
                <c:pt idx="8013">
                  <c:v>9676.8947768667695</c:v>
                </c:pt>
                <c:pt idx="8014">
                  <c:v>9679.4961249865592</c:v>
                </c:pt>
                <c:pt idx="8015">
                  <c:v>9686.3001693440601</c:v>
                </c:pt>
                <c:pt idx="8016">
                  <c:v>9688.1900933531506</c:v>
                </c:pt>
                <c:pt idx="8017">
                  <c:v>9693.8573882943001</c:v>
                </c:pt>
                <c:pt idx="8018">
                  <c:v>9695.7055618185495</c:v>
                </c:pt>
                <c:pt idx="8019">
                  <c:v>9695.7055618194809</c:v>
                </c:pt>
                <c:pt idx="8020">
                  <c:v>9697.1174731068295</c:v>
                </c:pt>
                <c:pt idx="8021">
                  <c:v>9698.6266550728997</c:v>
                </c:pt>
                <c:pt idx="8022">
                  <c:v>9702.1675577820206</c:v>
                </c:pt>
                <c:pt idx="8023">
                  <c:v>9702.9306475152207</c:v>
                </c:pt>
                <c:pt idx="8024">
                  <c:v>9703.1020806282704</c:v>
                </c:pt>
                <c:pt idx="8025">
                  <c:v>9703.7293843962198</c:v>
                </c:pt>
                <c:pt idx="8026">
                  <c:v>9704.8078455943596</c:v>
                </c:pt>
                <c:pt idx="8027">
                  <c:v>9708.2688212245703</c:v>
                </c:pt>
                <c:pt idx="8028">
                  <c:v>9710.7964510871097</c:v>
                </c:pt>
                <c:pt idx="8029">
                  <c:v>9719.5792440567093</c:v>
                </c:pt>
                <c:pt idx="8030">
                  <c:v>9722.9150334456899</c:v>
                </c:pt>
                <c:pt idx="8031">
                  <c:v>9723.4890603627991</c:v>
                </c:pt>
                <c:pt idx="8032">
                  <c:v>9724.2561771422606</c:v>
                </c:pt>
                <c:pt idx="8033">
                  <c:v>9731.1994977436207</c:v>
                </c:pt>
                <c:pt idx="8034">
                  <c:v>9735.2812196212999</c:v>
                </c:pt>
                <c:pt idx="8035">
                  <c:v>9742.2847768629399</c:v>
                </c:pt>
                <c:pt idx="8036">
                  <c:v>9745.2601693449506</c:v>
                </c:pt>
                <c:pt idx="8037">
                  <c:v>9746.1155618205594</c:v>
                </c:pt>
                <c:pt idx="8038">
                  <c:v>9746.7779783937094</c:v>
                </c:pt>
                <c:pt idx="8039">
                  <c:v>9750.5749936094508</c:v>
                </c:pt>
                <c:pt idx="8040">
                  <c:v>9758.2334287520498</c:v>
                </c:pt>
                <c:pt idx="8041">
                  <c:v>9763.2199766170197</c:v>
                </c:pt>
                <c:pt idx="8042">
                  <c:v>9763.4361249888298</c:v>
                </c:pt>
                <c:pt idx="8043">
                  <c:v>9764.9374695923107</c:v>
                </c:pt>
                <c:pt idx="8044">
                  <c:v>9765.6482204184795</c:v>
                </c:pt>
                <c:pt idx="8045">
                  <c:v>9768.9160070589205</c:v>
                </c:pt>
                <c:pt idx="8046">
                  <c:v>9770.1375016791208</c:v>
                </c:pt>
                <c:pt idx="8047">
                  <c:v>9773.0455618123506</c:v>
                </c:pt>
                <c:pt idx="8048">
                  <c:v>9773.92921220883</c:v>
                </c:pt>
                <c:pt idx="8049">
                  <c:v>9779.6202804337299</c:v>
                </c:pt>
                <c:pt idx="8050">
                  <c:v>9782.3047768697106</c:v>
                </c:pt>
                <c:pt idx="8051">
                  <c:v>9782.7378048729097</c:v>
                </c:pt>
                <c:pt idx="8052">
                  <c:v>9784.0382753312497</c:v>
                </c:pt>
                <c:pt idx="8053">
                  <c:v>9785.9456585841199</c:v>
                </c:pt>
                <c:pt idx="8054">
                  <c:v>9789.8676049355399</c:v>
                </c:pt>
                <c:pt idx="8055">
                  <c:v>9791.2447768710499</c:v>
                </c:pt>
                <c:pt idx="8056">
                  <c:v>9797.5216639610007</c:v>
                </c:pt>
                <c:pt idx="8057">
                  <c:v>9802.6092293038892</c:v>
                </c:pt>
                <c:pt idx="8058">
                  <c:v>9804.6133579146099</c:v>
                </c:pt>
                <c:pt idx="8059">
                  <c:v>9818.9371908426201</c:v>
                </c:pt>
                <c:pt idx="8060">
                  <c:v>9868.3337873564997</c:v>
                </c:pt>
                <c:pt idx="8061">
                  <c:v>9888.8490106635709</c:v>
                </c:pt>
                <c:pt idx="8062">
                  <c:v>9897.3180560544097</c:v>
                </c:pt>
                <c:pt idx="8063">
                  <c:v>9899.7978516463099</c:v>
                </c:pt>
                <c:pt idx="8064">
                  <c:v>9901.7145227128603</c:v>
                </c:pt>
                <c:pt idx="8065">
                  <c:v>9902.7545227128994</c:v>
                </c:pt>
                <c:pt idx="8066">
                  <c:v>9903.7945227129294</c:v>
                </c:pt>
                <c:pt idx="8067">
                  <c:v>9903.8145227124896</c:v>
                </c:pt>
                <c:pt idx="8068">
                  <c:v>9904.8545227125196</c:v>
                </c:pt>
                <c:pt idx="8069">
                  <c:v>9904.9016308120899</c:v>
                </c:pt>
                <c:pt idx="8070">
                  <c:v>9905.4448917070404</c:v>
                </c:pt>
                <c:pt idx="8071">
                  <c:v>9905.8945227125605</c:v>
                </c:pt>
                <c:pt idx="8072">
                  <c:v>9906.2821954693609</c:v>
                </c:pt>
                <c:pt idx="8073">
                  <c:v>9906.9345227125996</c:v>
                </c:pt>
                <c:pt idx="8074">
                  <c:v>9907.3130548912995</c:v>
                </c:pt>
                <c:pt idx="8075">
                  <c:v>9907.9745227126405</c:v>
                </c:pt>
                <c:pt idx="8076">
                  <c:v>9909.0145227126704</c:v>
                </c:pt>
                <c:pt idx="8077">
                  <c:v>9910.0545227127095</c:v>
                </c:pt>
                <c:pt idx="8078">
                  <c:v>9910.8555886084196</c:v>
                </c:pt>
                <c:pt idx="8079">
                  <c:v>9912.0389932580292</c:v>
                </c:pt>
                <c:pt idx="8080">
                  <c:v>9913.5875879442301</c:v>
                </c:pt>
                <c:pt idx="8081">
                  <c:v>9914.0889255832808</c:v>
                </c:pt>
                <c:pt idx="8082">
                  <c:v>9918.2177993939204</c:v>
                </c:pt>
                <c:pt idx="8083">
                  <c:v>9918.2377993939408</c:v>
                </c:pt>
                <c:pt idx="8084">
                  <c:v>9918.2577993939594</c:v>
                </c:pt>
                <c:pt idx="8085">
                  <c:v>9918.2777993939799</c:v>
                </c:pt>
                <c:pt idx="8086">
                  <c:v>9918.70163230039</c:v>
                </c:pt>
                <c:pt idx="8087">
                  <c:v>9919.8186713876203</c:v>
                </c:pt>
                <c:pt idx="8088">
                  <c:v>9920.8586713876502</c:v>
                </c:pt>
                <c:pt idx="8089">
                  <c:v>9921.8986713876893</c:v>
                </c:pt>
                <c:pt idx="8090">
                  <c:v>9921.95779939368</c:v>
                </c:pt>
                <c:pt idx="8091">
                  <c:v>9922.1963316453603</c:v>
                </c:pt>
                <c:pt idx="8092">
                  <c:v>9922.9386713877302</c:v>
                </c:pt>
                <c:pt idx="8093">
                  <c:v>9922.9977993937191</c:v>
                </c:pt>
                <c:pt idx="8094">
                  <c:v>9923.9786713877693</c:v>
                </c:pt>
                <c:pt idx="8095">
                  <c:v>9924.0377993937509</c:v>
                </c:pt>
                <c:pt idx="8096">
                  <c:v>9925.0186713877993</c:v>
                </c:pt>
                <c:pt idx="8097">
                  <c:v>9925.07779939379</c:v>
                </c:pt>
                <c:pt idx="8098">
                  <c:v>9925.8181059919298</c:v>
                </c:pt>
                <c:pt idx="8099">
                  <c:v>9926.0586713878401</c:v>
                </c:pt>
                <c:pt idx="8100">
                  <c:v>9926.1177993938309</c:v>
                </c:pt>
                <c:pt idx="8101">
                  <c:v>9926.8581059919597</c:v>
                </c:pt>
                <c:pt idx="8102">
                  <c:v>9927.1577993938699</c:v>
                </c:pt>
                <c:pt idx="8103">
                  <c:v>9927.8981059920006</c:v>
                </c:pt>
                <c:pt idx="8104">
                  <c:v>9928.1666558161305</c:v>
                </c:pt>
                <c:pt idx="8105">
                  <c:v>9928.1977993938999</c:v>
                </c:pt>
                <c:pt idx="8106">
                  <c:v>9929.8777993936092</c:v>
                </c:pt>
                <c:pt idx="8107">
                  <c:v>9930.4020618721806</c:v>
                </c:pt>
                <c:pt idx="8108">
                  <c:v>9931.0347186188992</c:v>
                </c:pt>
                <c:pt idx="8109">
                  <c:v>9931.16406163596</c:v>
                </c:pt>
                <c:pt idx="8110">
                  <c:v>9932.0747186188801</c:v>
                </c:pt>
                <c:pt idx="8111">
                  <c:v>9933.1147186188591</c:v>
                </c:pt>
                <c:pt idx="8112">
                  <c:v>9933.3010502789402</c:v>
                </c:pt>
                <c:pt idx="8113">
                  <c:v>9934.15471861884</c:v>
                </c:pt>
                <c:pt idx="8114">
                  <c:v>9935.1947186188099</c:v>
                </c:pt>
                <c:pt idx="8115">
                  <c:v>9937.2747186187698</c:v>
                </c:pt>
                <c:pt idx="8116">
                  <c:v>9937.2975868321901</c:v>
                </c:pt>
                <c:pt idx="8117">
                  <c:v>9938.0068224230708</c:v>
                </c:pt>
                <c:pt idx="8118">
                  <c:v>9938.3147186187507</c:v>
                </c:pt>
                <c:pt idx="8119">
                  <c:v>9941.3748987130803</c:v>
                </c:pt>
                <c:pt idx="8120">
                  <c:v>9942.4148987131193</c:v>
                </c:pt>
                <c:pt idx="8121">
                  <c:v>9944.1803931528702</c:v>
                </c:pt>
                <c:pt idx="8122">
                  <c:v>9944.2151118935999</c:v>
                </c:pt>
                <c:pt idx="8123">
                  <c:v>9945.2203931529002</c:v>
                </c:pt>
                <c:pt idx="8124">
                  <c:v>9945.8020307985098</c:v>
                </c:pt>
                <c:pt idx="8125">
                  <c:v>9947.3003931529802</c:v>
                </c:pt>
                <c:pt idx="8126">
                  <c:v>9948.9220307986197</c:v>
                </c:pt>
                <c:pt idx="8127">
                  <c:v>9950.3743180613892</c:v>
                </c:pt>
                <c:pt idx="8128">
                  <c:v>9951.3029699418694</c:v>
                </c:pt>
                <c:pt idx="8129">
                  <c:v>9954.17013697326</c:v>
                </c:pt>
                <c:pt idx="8130">
                  <c:v>9955.2281234133898</c:v>
                </c:pt>
                <c:pt idx="8131">
                  <c:v>9956.3823870839497</c:v>
                </c:pt>
                <c:pt idx="8132">
                  <c:v>9958.8377993935701</c:v>
                </c:pt>
                <c:pt idx="8133">
                  <c:v>9960.0232687983607</c:v>
                </c:pt>
                <c:pt idx="8134">
                  <c:v>9961.18935201969</c:v>
                </c:pt>
                <c:pt idx="8135">
                  <c:v>9961.4212633413208</c:v>
                </c:pt>
                <c:pt idx="8136">
                  <c:v>9961.4296933133101</c:v>
                </c:pt>
                <c:pt idx="8137">
                  <c:v>9962.3606965318304</c:v>
                </c:pt>
                <c:pt idx="8138">
                  <c:v>9962.4696933124196</c:v>
                </c:pt>
                <c:pt idx="8139">
                  <c:v>9962.5712633416897</c:v>
                </c:pt>
                <c:pt idx="8140">
                  <c:v>9963.1277992557698</c:v>
                </c:pt>
                <c:pt idx="8141">
                  <c:v>9963.2185669746195</c:v>
                </c:pt>
                <c:pt idx="8142">
                  <c:v>9963.2414850918503</c:v>
                </c:pt>
                <c:pt idx="8143">
                  <c:v>9963.5096933115201</c:v>
                </c:pt>
                <c:pt idx="8144">
                  <c:v>9963.5475603425803</c:v>
                </c:pt>
                <c:pt idx="8145">
                  <c:v>9963.9452151507103</c:v>
                </c:pt>
                <c:pt idx="8146">
                  <c:v>9963.9793692911007</c:v>
                </c:pt>
                <c:pt idx="8147">
                  <c:v>9964.5496933106297</c:v>
                </c:pt>
                <c:pt idx="8148">
                  <c:v>9964.5875603426193</c:v>
                </c:pt>
                <c:pt idx="8149">
                  <c:v>9965.6275603426602</c:v>
                </c:pt>
                <c:pt idx="8150">
                  <c:v>9966.2960926089399</c:v>
                </c:pt>
                <c:pt idx="8151">
                  <c:v>9967.1355293672495</c:v>
                </c:pt>
                <c:pt idx="8152">
                  <c:v>9969.1598476841991</c:v>
                </c:pt>
                <c:pt idx="8153">
                  <c:v>9969.3401370029896</c:v>
                </c:pt>
                <c:pt idx="8154">
                  <c:v>9969.7495738034995</c:v>
                </c:pt>
                <c:pt idx="8155">
                  <c:v>9971.5992741752398</c:v>
                </c:pt>
                <c:pt idx="8156">
                  <c:v>9972.0666226709709</c:v>
                </c:pt>
                <c:pt idx="8157">
                  <c:v>9973.7841813219693</c:v>
                </c:pt>
                <c:pt idx="8158">
                  <c:v>9973.9074406493401</c:v>
                </c:pt>
                <c:pt idx="8159">
                  <c:v>9974.0601891241895</c:v>
                </c:pt>
                <c:pt idx="8160">
                  <c:v>9974.8061447674409</c:v>
                </c:pt>
                <c:pt idx="8161">
                  <c:v>9975.3615950681196</c:v>
                </c:pt>
                <c:pt idx="8162">
                  <c:v>9976.6868395190595</c:v>
                </c:pt>
                <c:pt idx="8163">
                  <c:v>9979.3177993940099</c:v>
                </c:pt>
                <c:pt idx="8164">
                  <c:v>10032.411397570701</c:v>
                </c:pt>
                <c:pt idx="8165">
                  <c:v>10055.635948384101</c:v>
                </c:pt>
                <c:pt idx="8166">
                  <c:v>10063.377712244101</c:v>
                </c:pt>
                <c:pt idx="8167">
                  <c:v>10073.059060366801</c:v>
                </c:pt>
                <c:pt idx="8168">
                  <c:v>10078.3804502487</c:v>
                </c:pt>
                <c:pt idx="8169">
                  <c:v>10082.702661154701</c:v>
                </c:pt>
                <c:pt idx="8170">
                  <c:v>10084.933198823101</c:v>
                </c:pt>
                <c:pt idx="8171">
                  <c:v>10086.578053625301</c:v>
                </c:pt>
                <c:pt idx="8172">
                  <c:v>10089.3315347516</c:v>
                </c:pt>
                <c:pt idx="8173">
                  <c:v>10092.6725763594</c:v>
                </c:pt>
                <c:pt idx="8174">
                  <c:v>10097.521858841101</c:v>
                </c:pt>
                <c:pt idx="8175">
                  <c:v>10097.922856020699</c:v>
                </c:pt>
                <c:pt idx="8176">
                  <c:v>10098.157473105901</c:v>
                </c:pt>
                <c:pt idx="8177">
                  <c:v>10103.998036278401</c:v>
                </c:pt>
                <c:pt idx="8178">
                  <c:v>10112.084432637301</c:v>
                </c:pt>
                <c:pt idx="8179">
                  <c:v>10113.3247768701</c:v>
                </c:pt>
                <c:pt idx="8180">
                  <c:v>10114.592080632199</c:v>
                </c:pt>
                <c:pt idx="8181">
                  <c:v>10116.125406990701</c:v>
                </c:pt>
                <c:pt idx="8182">
                  <c:v>10117.331195085701</c:v>
                </c:pt>
                <c:pt idx="8183">
                  <c:v>10118.292722108001</c:v>
                </c:pt>
                <c:pt idx="8184">
                  <c:v>10121.323428752799</c:v>
                </c:pt>
                <c:pt idx="8185">
                  <c:v>10121.6061595059</c:v>
                </c:pt>
                <c:pt idx="8186">
                  <c:v>10121.9834287464</c:v>
                </c:pt>
                <c:pt idx="8187">
                  <c:v>10125.5942136999</c:v>
                </c:pt>
                <c:pt idx="8188">
                  <c:v>10126.004213701901</c:v>
                </c:pt>
                <c:pt idx="8189">
                  <c:v>10126.6039766296</c:v>
                </c:pt>
                <c:pt idx="8190">
                  <c:v>10128.80465894</c:v>
                </c:pt>
                <c:pt idx="8191">
                  <c:v>10130.4599972981</c:v>
                </c:pt>
                <c:pt idx="8192">
                  <c:v>10131.306877277701</c:v>
                </c:pt>
                <c:pt idx="8193">
                  <c:v>10133.1217068694</c:v>
                </c:pt>
                <c:pt idx="8194">
                  <c:v>10134.1008790126</c:v>
                </c:pt>
                <c:pt idx="8195">
                  <c:v>10134.1240092916</c:v>
                </c:pt>
                <c:pt idx="8196">
                  <c:v>10135.042229812499</c:v>
                </c:pt>
                <c:pt idx="8197">
                  <c:v>10135.148821226299</c:v>
                </c:pt>
                <c:pt idx="8198">
                  <c:v>10135.532217497001</c:v>
                </c:pt>
                <c:pt idx="8199">
                  <c:v>10135.676884389401</c:v>
                </c:pt>
                <c:pt idx="8200">
                  <c:v>10136.4383950065</c:v>
                </c:pt>
                <c:pt idx="8201">
                  <c:v>10136.845558438399</c:v>
                </c:pt>
                <c:pt idx="8202">
                  <c:v>10137.301706869101</c:v>
                </c:pt>
                <c:pt idx="8203">
                  <c:v>10137.489384394101</c:v>
                </c:pt>
                <c:pt idx="8204">
                  <c:v>10138.022825365801</c:v>
                </c:pt>
                <c:pt idx="8205">
                  <c:v>10138.3617068687</c:v>
                </c:pt>
                <c:pt idx="8206">
                  <c:v>10139.421706868299</c:v>
                </c:pt>
                <c:pt idx="8207">
                  <c:v>10140.3737129326</c:v>
                </c:pt>
                <c:pt idx="8208">
                  <c:v>10140.764449734201</c:v>
                </c:pt>
                <c:pt idx="8209">
                  <c:v>10143.5095177367</c:v>
                </c:pt>
                <c:pt idx="8210">
                  <c:v>10143.763113618599</c:v>
                </c:pt>
                <c:pt idx="8211">
                  <c:v>10144.8863144265</c:v>
                </c:pt>
                <c:pt idx="8212">
                  <c:v>10145.888036278</c:v>
                </c:pt>
                <c:pt idx="8213">
                  <c:v>10145.946314426599</c:v>
                </c:pt>
                <c:pt idx="8214">
                  <c:v>10146.783428748</c:v>
                </c:pt>
                <c:pt idx="8215">
                  <c:v>10147.006314426601</c:v>
                </c:pt>
                <c:pt idx="8216">
                  <c:v>10148.1220806334</c:v>
                </c:pt>
                <c:pt idx="8217">
                  <c:v>10148.8999325614</c:v>
                </c:pt>
                <c:pt idx="8218">
                  <c:v>10152.193428750999</c:v>
                </c:pt>
                <c:pt idx="8219">
                  <c:v>10159.7562568169</c:v>
                </c:pt>
                <c:pt idx="8220">
                  <c:v>10160.234213707899</c:v>
                </c:pt>
                <c:pt idx="8221">
                  <c:v>10161.0663986708</c:v>
                </c:pt>
                <c:pt idx="8222">
                  <c:v>10161.108149624801</c:v>
                </c:pt>
                <c:pt idx="8223">
                  <c:v>10162.062080629101</c:v>
                </c:pt>
                <c:pt idx="8224">
                  <c:v>10162.506142202699</c:v>
                </c:pt>
                <c:pt idx="8225">
                  <c:v>10165.4942136921</c:v>
                </c:pt>
                <c:pt idx="8226">
                  <c:v>10165.594213700801</c:v>
                </c:pt>
                <c:pt idx="8227">
                  <c:v>10168.6461858981</c:v>
                </c:pt>
                <c:pt idx="8228">
                  <c:v>10171.133428752401</c:v>
                </c:pt>
                <c:pt idx="8229">
                  <c:v>10172.0562096633</c:v>
                </c:pt>
                <c:pt idx="8230">
                  <c:v>10173.9269272123</c:v>
                </c:pt>
                <c:pt idx="8231">
                  <c:v>10176.828085860199</c:v>
                </c:pt>
                <c:pt idx="8232">
                  <c:v>10188.6407325118</c:v>
                </c:pt>
                <c:pt idx="8233">
                  <c:v>10192.879384395599</c:v>
                </c:pt>
                <c:pt idx="8234">
                  <c:v>10194.1448290236</c:v>
                </c:pt>
                <c:pt idx="8235">
                  <c:v>10198.590545346</c:v>
                </c:pt>
                <c:pt idx="8236">
                  <c:v>10200.014213697301</c:v>
                </c:pt>
                <c:pt idx="8237">
                  <c:v>10202.173428743999</c:v>
                </c:pt>
                <c:pt idx="8238">
                  <c:v>10203.4056988223</c:v>
                </c:pt>
                <c:pt idx="8239">
                  <c:v>10206.3788212277</c:v>
                </c:pt>
                <c:pt idx="8240">
                  <c:v>10206.4890077849</c:v>
                </c:pt>
                <c:pt idx="8241">
                  <c:v>10207.0291799241</c:v>
                </c:pt>
                <c:pt idx="8242">
                  <c:v>10211.425357252299</c:v>
                </c:pt>
                <c:pt idx="8243">
                  <c:v>10212.803685327</c:v>
                </c:pt>
                <c:pt idx="8244">
                  <c:v>10213.944539736</c:v>
                </c:pt>
                <c:pt idx="8245">
                  <c:v>10235.5942136999</c:v>
                </c:pt>
                <c:pt idx="8246">
                  <c:v>10237.604348107699</c:v>
                </c:pt>
                <c:pt idx="8247">
                  <c:v>10286.1620428515</c:v>
                </c:pt>
                <c:pt idx="8248">
                  <c:v>10292.3703323225</c:v>
                </c:pt>
                <c:pt idx="8249">
                  <c:v>10294.5376075124</c:v>
                </c:pt>
                <c:pt idx="8250">
                  <c:v>10302.100435581</c:v>
                </c:pt>
                <c:pt idx="8251">
                  <c:v>10308.178489226801</c:v>
                </c:pt>
                <c:pt idx="8252">
                  <c:v>10309.119840027701</c:v>
                </c:pt>
                <c:pt idx="8253">
                  <c:v>10313.1218762239</c:v>
                </c:pt>
                <c:pt idx="8254">
                  <c:v>10314.8420599494</c:v>
                </c:pt>
                <c:pt idx="8255">
                  <c:v>10330.7265035277</c:v>
                </c:pt>
                <c:pt idx="8256">
                  <c:v>10334.027645137099</c:v>
                </c:pt>
                <c:pt idx="8257">
                  <c:v>10334.047645136699</c:v>
                </c:pt>
                <c:pt idx="8258">
                  <c:v>10334.0676451362</c:v>
                </c:pt>
                <c:pt idx="8259">
                  <c:v>10335.1076451353</c:v>
                </c:pt>
                <c:pt idx="8260">
                  <c:v>10335.111485121701</c:v>
                </c:pt>
                <c:pt idx="8261">
                  <c:v>10335.8302826933</c:v>
                </c:pt>
                <c:pt idx="8262">
                  <c:v>10336.583752417901</c:v>
                </c:pt>
                <c:pt idx="8263">
                  <c:v>10338.2417067717</c:v>
                </c:pt>
                <c:pt idx="8264">
                  <c:v>10338.8514851215</c:v>
                </c:pt>
                <c:pt idx="8265">
                  <c:v>10339.891485121499</c:v>
                </c:pt>
                <c:pt idx="8266">
                  <c:v>10340.9314851216</c:v>
                </c:pt>
                <c:pt idx="8267">
                  <c:v>10340.983174594099</c:v>
                </c:pt>
                <c:pt idx="8268">
                  <c:v>10341.971485121599</c:v>
                </c:pt>
                <c:pt idx="8269">
                  <c:v>10342.9676451385</c:v>
                </c:pt>
                <c:pt idx="8270">
                  <c:v>10343.0114851216</c:v>
                </c:pt>
                <c:pt idx="8271">
                  <c:v>10344.007645137601</c:v>
                </c:pt>
                <c:pt idx="8272">
                  <c:v>10344.051485121699</c:v>
                </c:pt>
                <c:pt idx="8273">
                  <c:v>10344.5162398256</c:v>
                </c:pt>
                <c:pt idx="8274">
                  <c:v>10345.017577463699</c:v>
                </c:pt>
                <c:pt idx="8275">
                  <c:v>10345.0914851217</c:v>
                </c:pt>
                <c:pt idx="8276">
                  <c:v>10346.0575774628</c:v>
                </c:pt>
                <c:pt idx="8277">
                  <c:v>10347.0975774619</c:v>
                </c:pt>
                <c:pt idx="8278">
                  <c:v>10347.9538721591</c:v>
                </c:pt>
                <c:pt idx="8279">
                  <c:v>10348.137577461001</c:v>
                </c:pt>
                <c:pt idx="8280">
                  <c:v>10348.993872159101</c:v>
                </c:pt>
                <c:pt idx="8281">
                  <c:v>10349.177577460099</c:v>
                </c:pt>
                <c:pt idx="8282">
                  <c:v>10350.0338721591</c:v>
                </c:pt>
                <c:pt idx="8283">
                  <c:v>10350.2175774592</c:v>
                </c:pt>
                <c:pt idx="8284">
                  <c:v>10351.073872159201</c:v>
                </c:pt>
                <c:pt idx="8285">
                  <c:v>10352.1138721592</c:v>
                </c:pt>
                <c:pt idx="8286">
                  <c:v>10353.153872159301</c:v>
                </c:pt>
                <c:pt idx="8287">
                  <c:v>10354.1938721593</c:v>
                </c:pt>
                <c:pt idx="8288">
                  <c:v>10355.233872159301</c:v>
                </c:pt>
                <c:pt idx="8289">
                  <c:v>10356.2738721594</c:v>
                </c:pt>
                <c:pt idx="8290">
                  <c:v>10357.3138721594</c:v>
                </c:pt>
                <c:pt idx="8291">
                  <c:v>10357.541773762299</c:v>
                </c:pt>
                <c:pt idx="8292">
                  <c:v>10358.3538721594</c:v>
                </c:pt>
                <c:pt idx="8293">
                  <c:v>10359.3938721595</c:v>
                </c:pt>
                <c:pt idx="8294">
                  <c:v>10360.4338721595</c:v>
                </c:pt>
                <c:pt idx="8295">
                  <c:v>10360.9284300524</c:v>
                </c:pt>
                <c:pt idx="8296">
                  <c:v>10361.350713752199</c:v>
                </c:pt>
                <c:pt idx="8297">
                  <c:v>10361.405170620599</c:v>
                </c:pt>
                <c:pt idx="8298">
                  <c:v>10361.4738721596</c:v>
                </c:pt>
                <c:pt idx="8299">
                  <c:v>10362.0927135171</c:v>
                </c:pt>
                <c:pt idx="8300">
                  <c:v>10362.3907137513</c:v>
                </c:pt>
                <c:pt idx="8301">
                  <c:v>10362.513872159599</c:v>
                </c:pt>
                <c:pt idx="8302">
                  <c:v>10363.028430050201</c:v>
                </c:pt>
                <c:pt idx="8303">
                  <c:v>10363.4507137499</c:v>
                </c:pt>
                <c:pt idx="8304">
                  <c:v>10363.5051706207</c:v>
                </c:pt>
                <c:pt idx="8305">
                  <c:v>10363.5538721596</c:v>
                </c:pt>
                <c:pt idx="8306">
                  <c:v>10364.249702160199</c:v>
                </c:pt>
                <c:pt idx="8307">
                  <c:v>10364.490713749001</c:v>
                </c:pt>
                <c:pt idx="8308">
                  <c:v>10364.593872159699</c:v>
                </c:pt>
                <c:pt idx="8309">
                  <c:v>10364.7781059918</c:v>
                </c:pt>
                <c:pt idx="8310">
                  <c:v>10365.0336180329</c:v>
                </c:pt>
                <c:pt idx="8311">
                  <c:v>10365.128430048</c:v>
                </c:pt>
                <c:pt idx="8312">
                  <c:v>10365.2734099961</c:v>
                </c:pt>
                <c:pt idx="8313">
                  <c:v>10365.2897021602</c:v>
                </c:pt>
                <c:pt idx="8314">
                  <c:v>10365.5507137477</c:v>
                </c:pt>
                <c:pt idx="8315">
                  <c:v>10365.6051706208</c:v>
                </c:pt>
                <c:pt idx="8316">
                  <c:v>10365.6338721597</c:v>
                </c:pt>
                <c:pt idx="8317">
                  <c:v>10366.073618032</c:v>
                </c:pt>
                <c:pt idx="8318">
                  <c:v>10366.092398397301</c:v>
                </c:pt>
                <c:pt idx="8319">
                  <c:v>10366.3134099952</c:v>
                </c:pt>
                <c:pt idx="8320">
                  <c:v>10366.3497021603</c:v>
                </c:pt>
                <c:pt idx="8321">
                  <c:v>10366.5907137468</c:v>
                </c:pt>
                <c:pt idx="8322">
                  <c:v>10366.673872159699</c:v>
                </c:pt>
                <c:pt idx="8323">
                  <c:v>10366.9569946099</c:v>
                </c:pt>
                <c:pt idx="8324">
                  <c:v>10367.0133962333</c:v>
                </c:pt>
                <c:pt idx="8325">
                  <c:v>10367.1323983974</c:v>
                </c:pt>
                <c:pt idx="8326">
                  <c:v>10367.389702160301</c:v>
                </c:pt>
                <c:pt idx="8327">
                  <c:v>10367.7138721598</c:v>
                </c:pt>
                <c:pt idx="8328">
                  <c:v>10368.053396232401</c:v>
                </c:pt>
                <c:pt idx="8329">
                  <c:v>10368.222439237799</c:v>
                </c:pt>
                <c:pt idx="8330">
                  <c:v>10368.4497021604</c:v>
                </c:pt>
                <c:pt idx="8331">
                  <c:v>10368.753872159799</c:v>
                </c:pt>
                <c:pt idx="8332">
                  <c:v>10369.489702160399</c:v>
                </c:pt>
                <c:pt idx="8333">
                  <c:v>10369.7938721599</c:v>
                </c:pt>
                <c:pt idx="8334">
                  <c:v>10370.5297021605</c:v>
                </c:pt>
                <c:pt idx="8335">
                  <c:v>10370.833872159899</c:v>
                </c:pt>
                <c:pt idx="8336">
                  <c:v>10371.569702160499</c:v>
                </c:pt>
                <c:pt idx="8337">
                  <c:v>10371.8738721599</c:v>
                </c:pt>
                <c:pt idx="8338">
                  <c:v>10372.913872159999</c:v>
                </c:pt>
                <c:pt idx="8339">
                  <c:v>10373.95387216</c:v>
                </c:pt>
                <c:pt idx="8340">
                  <c:v>10374.053174595299</c:v>
                </c:pt>
                <c:pt idx="8341">
                  <c:v>10374.993872159999</c:v>
                </c:pt>
                <c:pt idx="8342">
                  <c:v>10376.0338721601</c:v>
                </c:pt>
                <c:pt idx="8343">
                  <c:v>10377.073872160099</c:v>
                </c:pt>
                <c:pt idx="8344">
                  <c:v>10377.5149662233</c:v>
                </c:pt>
                <c:pt idx="8345">
                  <c:v>10378.1138721602</c:v>
                </c:pt>
                <c:pt idx="8346">
                  <c:v>10378.554966223401</c:v>
                </c:pt>
                <c:pt idx="8347">
                  <c:v>10378.888642313799</c:v>
                </c:pt>
                <c:pt idx="8348">
                  <c:v>10379.153872160199</c:v>
                </c:pt>
                <c:pt idx="8349">
                  <c:v>10379.5949662234</c:v>
                </c:pt>
                <c:pt idx="8350">
                  <c:v>10380.1938721602</c:v>
                </c:pt>
                <c:pt idx="8351">
                  <c:v>10380.5666179992</c:v>
                </c:pt>
                <c:pt idx="8352">
                  <c:v>10381.233872160299</c:v>
                </c:pt>
                <c:pt idx="8353">
                  <c:v>10388.3130550198</c:v>
                </c:pt>
                <c:pt idx="8354">
                  <c:v>10389.2152363602</c:v>
                </c:pt>
                <c:pt idx="8355">
                  <c:v>10390.2552363593</c:v>
                </c:pt>
                <c:pt idx="8356">
                  <c:v>10390.4926114599</c:v>
                </c:pt>
                <c:pt idx="8357">
                  <c:v>10391.3370295395</c:v>
                </c:pt>
                <c:pt idx="8358">
                  <c:v>10391.548755740199</c:v>
                </c:pt>
                <c:pt idx="8359">
                  <c:v>10392.320696532701</c:v>
                </c:pt>
                <c:pt idx="8360">
                  <c:v>10392.3499152227</c:v>
                </c:pt>
                <c:pt idx="8361">
                  <c:v>10392.7067924775</c:v>
                </c:pt>
                <c:pt idx="8362">
                  <c:v>10393.499915223099</c:v>
                </c:pt>
                <c:pt idx="8363">
                  <c:v>10394.147218855</c:v>
                </c:pt>
                <c:pt idx="8364">
                  <c:v>10394.572611333801</c:v>
                </c:pt>
                <c:pt idx="8365">
                  <c:v>10395.1872188542</c:v>
                </c:pt>
                <c:pt idx="8366">
                  <c:v>10395.612611332899</c:v>
                </c:pt>
                <c:pt idx="8367">
                  <c:v>10395.6279191588</c:v>
                </c:pt>
                <c:pt idx="8368">
                  <c:v>10396.227218853301</c:v>
                </c:pt>
                <c:pt idx="8369">
                  <c:v>10396.2775775194</c:v>
                </c:pt>
                <c:pt idx="8370">
                  <c:v>10396.652611332</c:v>
                </c:pt>
                <c:pt idx="8371">
                  <c:v>10396.667919158899</c:v>
                </c:pt>
                <c:pt idx="8372">
                  <c:v>10397.6926113311</c:v>
                </c:pt>
                <c:pt idx="8373">
                  <c:v>10398.204206816799</c:v>
                </c:pt>
                <c:pt idx="8374">
                  <c:v>10398.732611330201</c:v>
                </c:pt>
                <c:pt idx="8375">
                  <c:v>10399.4090106356</c:v>
                </c:pt>
                <c:pt idx="8376">
                  <c:v>10399.579915104399</c:v>
                </c:pt>
                <c:pt idx="8377">
                  <c:v>10399.769488804001</c:v>
                </c:pt>
                <c:pt idx="8378">
                  <c:v>10399.772611329299</c:v>
                </c:pt>
                <c:pt idx="8379">
                  <c:v>10400.120700171599</c:v>
                </c:pt>
                <c:pt idx="8380">
                  <c:v>10400.2073559202</c:v>
                </c:pt>
                <c:pt idx="8381">
                  <c:v>10400.3896933142</c:v>
                </c:pt>
                <c:pt idx="8382">
                  <c:v>10400.809488803099</c:v>
                </c:pt>
                <c:pt idx="8383">
                  <c:v>10402.9952745521</c:v>
                </c:pt>
                <c:pt idx="8384">
                  <c:v>10404.1252131685</c:v>
                </c:pt>
                <c:pt idx="8385">
                  <c:v>10405.460752291599</c:v>
                </c:pt>
                <c:pt idx="8386">
                  <c:v>10406.1514851218</c:v>
                </c:pt>
                <c:pt idx="8387">
                  <c:v>10408.246707935799</c:v>
                </c:pt>
                <c:pt idx="8388">
                  <c:v>10409.671823914099</c:v>
                </c:pt>
                <c:pt idx="8389">
                  <c:v>10416.147645134401</c:v>
                </c:pt>
                <c:pt idx="8390">
                  <c:v>10456.447942536999</c:v>
                </c:pt>
                <c:pt idx="8391">
                  <c:v>10460.239653065801</c:v>
                </c:pt>
                <c:pt idx="8392">
                  <c:v>10463.1974502429</c:v>
                </c:pt>
                <c:pt idx="8393">
                  <c:v>10468.615217726599</c:v>
                </c:pt>
                <c:pt idx="8394">
                  <c:v>10472.256099441</c:v>
                </c:pt>
                <c:pt idx="8395">
                  <c:v>10476.1780457962</c:v>
                </c:pt>
                <c:pt idx="8396">
                  <c:v>10486.363982359801</c:v>
                </c:pt>
                <c:pt idx="8397">
                  <c:v>10487.031671685099</c:v>
                </c:pt>
                <c:pt idx="8398">
                  <c:v>10488.9196701645</c:v>
                </c:pt>
                <c:pt idx="8399">
                  <c:v>10492.635255367401</c:v>
                </c:pt>
                <c:pt idx="8400">
                  <c:v>10497.6531218811</c:v>
                </c:pt>
                <c:pt idx="8401">
                  <c:v>10510.6613626331</c:v>
                </c:pt>
                <c:pt idx="8402">
                  <c:v>10516.3270468879</c:v>
                </c:pt>
                <c:pt idx="8403">
                  <c:v>10524.585149357001</c:v>
                </c:pt>
                <c:pt idx="8404">
                  <c:v>10524.9897779487</c:v>
                </c:pt>
                <c:pt idx="8405">
                  <c:v>10526.734210319801</c:v>
                </c:pt>
                <c:pt idx="8406">
                  <c:v>10534.930881693899</c:v>
                </c:pt>
                <c:pt idx="8407">
                  <c:v>10535.333787534801</c:v>
                </c:pt>
                <c:pt idx="8408">
                  <c:v>10539.3565478194</c:v>
                </c:pt>
                <c:pt idx="8409">
                  <c:v>10541.034604824101</c:v>
                </c:pt>
                <c:pt idx="8410">
                  <c:v>10542.3000494521</c:v>
                </c:pt>
                <c:pt idx="8411">
                  <c:v>10542.6923372084</c:v>
                </c:pt>
                <c:pt idx="8412">
                  <c:v>10547.072808442599</c:v>
                </c:pt>
                <c:pt idx="8413">
                  <c:v>10550.9550505522</c:v>
                </c:pt>
                <c:pt idx="8414">
                  <c:v>10554.4807325154</c:v>
                </c:pt>
                <c:pt idx="8415">
                  <c:v>10554.644228213399</c:v>
                </c:pt>
                <c:pt idx="8416">
                  <c:v>10558.5348377793</c:v>
                </c:pt>
                <c:pt idx="8417">
                  <c:v>10562.062080625201</c:v>
                </c:pt>
                <c:pt idx="8418">
                  <c:v>10562.768036277001</c:v>
                </c:pt>
                <c:pt idx="8419">
                  <c:v>10564.0334809049</c:v>
                </c:pt>
                <c:pt idx="8420">
                  <c:v>10565.892865583301</c:v>
                </c:pt>
                <c:pt idx="8421">
                  <c:v>10567.811507902101</c:v>
                </c:pt>
                <c:pt idx="8422">
                  <c:v>10570.259964922399</c:v>
                </c:pt>
                <c:pt idx="8423">
                  <c:v>10570.3134287511</c:v>
                </c:pt>
                <c:pt idx="8424">
                  <c:v>10576.0922871697</c:v>
                </c:pt>
                <c:pt idx="8425">
                  <c:v>10577.194009159601</c:v>
                </c:pt>
                <c:pt idx="8426">
                  <c:v>10578.510355836701</c:v>
                </c:pt>
                <c:pt idx="8427">
                  <c:v>10581.312287164799</c:v>
                </c:pt>
                <c:pt idx="8428">
                  <c:v>10582.1643850659</c:v>
                </c:pt>
                <c:pt idx="8429">
                  <c:v>10582.173428747799</c:v>
                </c:pt>
                <c:pt idx="8430">
                  <c:v>10582.3722871635</c:v>
                </c:pt>
                <c:pt idx="8431">
                  <c:v>10583.2943507037</c:v>
                </c:pt>
                <c:pt idx="8432">
                  <c:v>10583.432287162101</c:v>
                </c:pt>
                <c:pt idx="8433">
                  <c:v>10583.7494341284</c:v>
                </c:pt>
                <c:pt idx="8434">
                  <c:v>10583.894198345901</c:v>
                </c:pt>
                <c:pt idx="8435">
                  <c:v>10585.425524181201</c:v>
                </c:pt>
                <c:pt idx="8436">
                  <c:v>10585.4828655812</c:v>
                </c:pt>
                <c:pt idx="8437">
                  <c:v>10586.077473106699</c:v>
                </c:pt>
                <c:pt idx="8438">
                  <c:v>10586.416261795899</c:v>
                </c:pt>
                <c:pt idx="8439">
                  <c:v>10588.294413072001</c:v>
                </c:pt>
                <c:pt idx="8440">
                  <c:v>10589.022865572901</c:v>
                </c:pt>
                <c:pt idx="8441">
                  <c:v>10590.042354302401</c:v>
                </c:pt>
                <c:pt idx="8442">
                  <c:v>10591.016801506101</c:v>
                </c:pt>
                <c:pt idx="8443">
                  <c:v>10591.212080634101</c:v>
                </c:pt>
                <c:pt idx="8444">
                  <c:v>10594.8341424874</c:v>
                </c:pt>
                <c:pt idx="8445">
                  <c:v>10596.8947768695</c:v>
                </c:pt>
                <c:pt idx="8446">
                  <c:v>10597.403181189</c:v>
                </c:pt>
                <c:pt idx="8447">
                  <c:v>10598.403958835101</c:v>
                </c:pt>
                <c:pt idx="8448">
                  <c:v>10602.5151086356</c:v>
                </c:pt>
                <c:pt idx="8449">
                  <c:v>10606.267473108999</c:v>
                </c:pt>
                <c:pt idx="8450">
                  <c:v>10607.2750604581</c:v>
                </c:pt>
                <c:pt idx="8451">
                  <c:v>10607.4105107225</c:v>
                </c:pt>
                <c:pt idx="8452">
                  <c:v>10612.5612282408</c:v>
                </c:pt>
                <c:pt idx="8453">
                  <c:v>10613.833191617299</c:v>
                </c:pt>
                <c:pt idx="8454">
                  <c:v>10619.2734287492</c:v>
                </c:pt>
                <c:pt idx="8455">
                  <c:v>10623.8866881597</c:v>
                </c:pt>
                <c:pt idx="8456">
                  <c:v>10629.2844353779</c:v>
                </c:pt>
                <c:pt idx="8457">
                  <c:v>10634.31726328</c:v>
                </c:pt>
                <c:pt idx="8458">
                  <c:v>10635.058523383799</c:v>
                </c:pt>
                <c:pt idx="8459">
                  <c:v>10635.6998730618</c:v>
                </c:pt>
                <c:pt idx="8460">
                  <c:v>10637.2198469669</c:v>
                </c:pt>
                <c:pt idx="8461">
                  <c:v>10637.381651870401</c:v>
                </c:pt>
                <c:pt idx="8462">
                  <c:v>10641.9448615447</c:v>
                </c:pt>
                <c:pt idx="8463">
                  <c:v>10642.6928279409</c:v>
                </c:pt>
                <c:pt idx="8464">
                  <c:v>10650.255656011401</c:v>
                </c:pt>
                <c:pt idx="8465">
                  <c:v>10651.037729494499</c:v>
                </c:pt>
                <c:pt idx="8466">
                  <c:v>10656.269932273701</c:v>
                </c:pt>
                <c:pt idx="8467">
                  <c:v>10662.997280379701</c:v>
                </c:pt>
                <c:pt idx="8468">
                  <c:v>10665.4828655812</c:v>
                </c:pt>
                <c:pt idx="8469">
                  <c:v>10684.738972848199</c:v>
                </c:pt>
                <c:pt idx="8470">
                  <c:v>10715.1122150383</c:v>
                </c:pt>
                <c:pt idx="8471">
                  <c:v>10716.377659666299</c:v>
                </c:pt>
                <c:pt idx="8472">
                  <c:v>10728.7218384277</c:v>
                </c:pt>
                <c:pt idx="8473">
                  <c:v>10752.061706869799</c:v>
                </c:pt>
                <c:pt idx="8474">
                  <c:v>10757.827044342601</c:v>
                </c:pt>
                <c:pt idx="8475">
                  <c:v>10761.6551554091</c:v>
                </c:pt>
                <c:pt idx="8476">
                  <c:v>10762.295359817301</c:v>
                </c:pt>
                <c:pt idx="8477">
                  <c:v>10763.3353598173</c:v>
                </c:pt>
                <c:pt idx="8478">
                  <c:v>10764.395359816899</c:v>
                </c:pt>
                <c:pt idx="8479">
                  <c:v>10765.4353598169</c:v>
                </c:pt>
                <c:pt idx="8480">
                  <c:v>10766.495359816499</c:v>
                </c:pt>
                <c:pt idx="8481">
                  <c:v>10766.7589345746</c:v>
                </c:pt>
                <c:pt idx="8482">
                  <c:v>10767.5353598166</c:v>
                </c:pt>
                <c:pt idx="8483">
                  <c:v>10768.575359816599</c:v>
                </c:pt>
                <c:pt idx="8484">
                  <c:v>10769.1703586522</c:v>
                </c:pt>
                <c:pt idx="8485">
                  <c:v>10769.6153598167</c:v>
                </c:pt>
                <c:pt idx="8486">
                  <c:v>10770.655359816699</c:v>
                </c:pt>
                <c:pt idx="8487">
                  <c:v>10771.9118264755</c:v>
                </c:pt>
                <c:pt idx="8488">
                  <c:v>10772.951826475501</c:v>
                </c:pt>
                <c:pt idx="8489">
                  <c:v>10785.9690747354</c:v>
                </c:pt>
                <c:pt idx="8490">
                  <c:v>10786.9738398138</c:v>
                </c:pt>
                <c:pt idx="8491">
                  <c:v>10788.013839813801</c:v>
                </c:pt>
                <c:pt idx="8492">
                  <c:v>10788.049074733601</c:v>
                </c:pt>
                <c:pt idx="8493">
                  <c:v>10789.0538398139</c:v>
                </c:pt>
                <c:pt idx="8494">
                  <c:v>10789.089074732699</c:v>
                </c:pt>
                <c:pt idx="8495">
                  <c:v>10789.9947186189</c:v>
                </c:pt>
                <c:pt idx="8496">
                  <c:v>10790.0591318812</c:v>
                </c:pt>
                <c:pt idx="8497">
                  <c:v>10790.093839813901</c:v>
                </c:pt>
                <c:pt idx="8498">
                  <c:v>10790.1163316452</c:v>
                </c:pt>
                <c:pt idx="8499">
                  <c:v>10790.1290747318</c:v>
                </c:pt>
                <c:pt idx="8500">
                  <c:v>10791.1338398139</c:v>
                </c:pt>
                <c:pt idx="8501">
                  <c:v>10791.1690747309</c:v>
                </c:pt>
                <c:pt idx="8502">
                  <c:v>10792.072243053401</c:v>
                </c:pt>
                <c:pt idx="8503">
                  <c:v>10792.173839814001</c:v>
                </c:pt>
                <c:pt idx="8504">
                  <c:v>10792.209074730001</c:v>
                </c:pt>
                <c:pt idx="8505">
                  <c:v>10793.1122430535</c:v>
                </c:pt>
                <c:pt idx="8506">
                  <c:v>10793.213839814</c:v>
                </c:pt>
                <c:pt idx="8507">
                  <c:v>10793.236331645399</c:v>
                </c:pt>
                <c:pt idx="8508">
                  <c:v>10793.249074729099</c:v>
                </c:pt>
                <c:pt idx="8509">
                  <c:v>10794.152243053501</c:v>
                </c:pt>
                <c:pt idx="8510">
                  <c:v>10794.253839814101</c:v>
                </c:pt>
                <c:pt idx="8511">
                  <c:v>10794.2763316454</c:v>
                </c:pt>
                <c:pt idx="8512">
                  <c:v>10794.2890747282</c:v>
                </c:pt>
                <c:pt idx="8513">
                  <c:v>10795.1922430535</c:v>
                </c:pt>
                <c:pt idx="8514">
                  <c:v>10795.2938398141</c:v>
                </c:pt>
                <c:pt idx="8515">
                  <c:v>10795.3290747273</c:v>
                </c:pt>
                <c:pt idx="8516">
                  <c:v>10796.232243053601</c:v>
                </c:pt>
                <c:pt idx="8517">
                  <c:v>10796.369074726401</c:v>
                </c:pt>
                <c:pt idx="8518">
                  <c:v>10796.389074725999</c:v>
                </c:pt>
                <c:pt idx="8519">
                  <c:v>10797.2722430536</c:v>
                </c:pt>
                <c:pt idx="8520">
                  <c:v>10797.3738398142</c:v>
                </c:pt>
                <c:pt idx="8521">
                  <c:v>10797.4290747251</c:v>
                </c:pt>
                <c:pt idx="8522">
                  <c:v>10798.3122430536</c:v>
                </c:pt>
                <c:pt idx="8523">
                  <c:v>10798.3417068691</c:v>
                </c:pt>
                <c:pt idx="8524">
                  <c:v>10798.4690747242</c:v>
                </c:pt>
                <c:pt idx="8525">
                  <c:v>10798.4890747237</c:v>
                </c:pt>
                <c:pt idx="8526">
                  <c:v>10798.778671387499</c:v>
                </c:pt>
                <c:pt idx="8527">
                  <c:v>10799.3522430537</c:v>
                </c:pt>
                <c:pt idx="8528">
                  <c:v>10799.401706868701</c:v>
                </c:pt>
                <c:pt idx="8529">
                  <c:v>10799.529074722899</c:v>
                </c:pt>
                <c:pt idx="8530">
                  <c:v>10800.334898712999</c:v>
                </c:pt>
                <c:pt idx="8531">
                  <c:v>10800.3922430537</c:v>
                </c:pt>
                <c:pt idx="8532">
                  <c:v>10800.4617068683</c:v>
                </c:pt>
                <c:pt idx="8533">
                  <c:v>10800.569074722</c:v>
                </c:pt>
                <c:pt idx="8534">
                  <c:v>10801.4322430538</c:v>
                </c:pt>
                <c:pt idx="8535">
                  <c:v>10802.160495422</c:v>
                </c:pt>
                <c:pt idx="8536">
                  <c:v>10802.168899922601</c:v>
                </c:pt>
                <c:pt idx="8537">
                  <c:v>10802.4722430538</c:v>
                </c:pt>
                <c:pt idx="8538">
                  <c:v>10803.200495422099</c:v>
                </c:pt>
                <c:pt idx="8539">
                  <c:v>10803.2088999226</c:v>
                </c:pt>
                <c:pt idx="8540">
                  <c:v>10803.362045592599</c:v>
                </c:pt>
                <c:pt idx="8541">
                  <c:v>10804.2404954221</c:v>
                </c:pt>
                <c:pt idx="8542">
                  <c:v>10804.248899922601</c:v>
                </c:pt>
                <c:pt idx="8543">
                  <c:v>10805.280495422099</c:v>
                </c:pt>
                <c:pt idx="8544">
                  <c:v>10806.241706869499</c:v>
                </c:pt>
                <c:pt idx="8545">
                  <c:v>10806.3204954222</c:v>
                </c:pt>
                <c:pt idx="8546">
                  <c:v>10806.3563316455</c:v>
                </c:pt>
                <c:pt idx="8547">
                  <c:v>10806.808642313799</c:v>
                </c:pt>
                <c:pt idx="8548">
                  <c:v>10807.2817068696</c:v>
                </c:pt>
                <c:pt idx="8549">
                  <c:v>10807.360495422199</c:v>
                </c:pt>
                <c:pt idx="8550">
                  <c:v>10808.394873494201</c:v>
                </c:pt>
                <c:pt idx="8551">
                  <c:v>10809.241706901201</c:v>
                </c:pt>
                <c:pt idx="8552">
                  <c:v>10810.9331745952</c:v>
                </c:pt>
                <c:pt idx="8553">
                  <c:v>10811.973174595199</c:v>
                </c:pt>
                <c:pt idx="8554">
                  <c:v>10812.100393152699</c:v>
                </c:pt>
                <c:pt idx="8555">
                  <c:v>10812.502765766299</c:v>
                </c:pt>
                <c:pt idx="8556">
                  <c:v>10812.797560340699</c:v>
                </c:pt>
                <c:pt idx="8557">
                  <c:v>10813.0131745953</c:v>
                </c:pt>
                <c:pt idx="8558">
                  <c:v>10813.8375603407</c:v>
                </c:pt>
                <c:pt idx="8559">
                  <c:v>10814.161706869399</c:v>
                </c:pt>
                <c:pt idx="8560">
                  <c:v>10814.877560340799</c:v>
                </c:pt>
                <c:pt idx="8561">
                  <c:v>10815.2017068695</c:v>
                </c:pt>
                <c:pt idx="8562">
                  <c:v>10815.3996864156</c:v>
                </c:pt>
                <c:pt idx="8563">
                  <c:v>10815.9175603408</c:v>
                </c:pt>
                <c:pt idx="8564">
                  <c:v>10816.1229944963</c:v>
                </c:pt>
                <c:pt idx="8565">
                  <c:v>10816.770438155099</c:v>
                </c:pt>
                <c:pt idx="8566">
                  <c:v>10816.957560340799</c:v>
                </c:pt>
                <c:pt idx="8567">
                  <c:v>10817.162994496301</c:v>
                </c:pt>
                <c:pt idx="8568">
                  <c:v>10817.668669111999</c:v>
                </c:pt>
                <c:pt idx="8569">
                  <c:v>10817.9718085601</c:v>
                </c:pt>
                <c:pt idx="8570">
                  <c:v>10818.2229944963</c:v>
                </c:pt>
                <c:pt idx="8571">
                  <c:v>10821.329795584999</c:v>
                </c:pt>
                <c:pt idx="8572">
                  <c:v>10821.3629944963</c:v>
                </c:pt>
                <c:pt idx="8573">
                  <c:v>10821.700528087</c:v>
                </c:pt>
                <c:pt idx="8574">
                  <c:v>10823.1017068699</c:v>
                </c:pt>
                <c:pt idx="8575">
                  <c:v>10823.2785671041</c:v>
                </c:pt>
                <c:pt idx="8576">
                  <c:v>10824.177321053099</c:v>
                </c:pt>
                <c:pt idx="8577">
                  <c:v>10824.2541812416</c:v>
                </c:pt>
                <c:pt idx="8578">
                  <c:v>10824.320869413201</c:v>
                </c:pt>
                <c:pt idx="8579">
                  <c:v>10824.3332662265</c:v>
                </c:pt>
                <c:pt idx="8580">
                  <c:v>10824.4285671045</c:v>
                </c:pt>
                <c:pt idx="8581">
                  <c:v>10824.745803046901</c:v>
                </c:pt>
                <c:pt idx="8582">
                  <c:v>10824.8885669801</c:v>
                </c:pt>
                <c:pt idx="8583">
                  <c:v>10825.468567104501</c:v>
                </c:pt>
                <c:pt idx="8584">
                  <c:v>10826.5085671045</c:v>
                </c:pt>
                <c:pt idx="8585">
                  <c:v>10827.120700138599</c:v>
                </c:pt>
                <c:pt idx="8586">
                  <c:v>10827.336092608901</c:v>
                </c:pt>
                <c:pt idx="8587">
                  <c:v>10827.548567104601</c:v>
                </c:pt>
                <c:pt idx="8588">
                  <c:v>10827.912185043</c:v>
                </c:pt>
                <c:pt idx="8589">
                  <c:v>10828.235529365</c:v>
                </c:pt>
                <c:pt idx="8590">
                  <c:v>10828.329401683901</c:v>
                </c:pt>
                <c:pt idx="8591">
                  <c:v>10828.3526113349</c:v>
                </c:pt>
                <c:pt idx="8592">
                  <c:v>10828.5885671046</c:v>
                </c:pt>
                <c:pt idx="8593">
                  <c:v>10829.1753598172</c:v>
                </c:pt>
                <c:pt idx="8594">
                  <c:v>10829.570599515901</c:v>
                </c:pt>
                <c:pt idx="8595">
                  <c:v>10829.628567104601</c:v>
                </c:pt>
                <c:pt idx="8596">
                  <c:v>10830.215359817201</c:v>
                </c:pt>
                <c:pt idx="8597">
                  <c:v>10830.6685671047</c:v>
                </c:pt>
                <c:pt idx="8598">
                  <c:v>10831.1562025938</c:v>
                </c:pt>
                <c:pt idx="8599">
                  <c:v>10831.2553598172</c:v>
                </c:pt>
                <c:pt idx="8600">
                  <c:v>10831.666092527999</c:v>
                </c:pt>
                <c:pt idx="8601">
                  <c:v>10831.708567104701</c:v>
                </c:pt>
                <c:pt idx="8602">
                  <c:v>10832.507560342499</c:v>
                </c:pt>
                <c:pt idx="8603">
                  <c:v>10833.923926433299</c:v>
                </c:pt>
                <c:pt idx="8604">
                  <c:v>10834.321595068001</c:v>
                </c:pt>
                <c:pt idx="8605">
                  <c:v>10834.3479165313</c:v>
                </c:pt>
                <c:pt idx="8606">
                  <c:v>10837.0748905949</c:v>
                </c:pt>
                <c:pt idx="8607">
                  <c:v>10848.816583063401</c:v>
                </c:pt>
                <c:pt idx="8608">
                  <c:v>10879.189825252601</c:v>
                </c:pt>
                <c:pt idx="8609">
                  <c:v>10890.4552698805</c:v>
                </c:pt>
                <c:pt idx="8610">
                  <c:v>10892.799448641899</c:v>
                </c:pt>
                <c:pt idx="8611">
                  <c:v>10929.2862360773</c:v>
                </c:pt>
                <c:pt idx="8612">
                  <c:v>10931.9046545568</c:v>
                </c:pt>
                <c:pt idx="8613">
                  <c:v>10935.9027107534</c:v>
                </c:pt>
                <c:pt idx="8614">
                  <c:v>10938.436927295401</c:v>
                </c:pt>
                <c:pt idx="8615">
                  <c:v>10946.304913677201</c:v>
                </c:pt>
                <c:pt idx="8616">
                  <c:v>10948.2926107163</c:v>
                </c:pt>
                <c:pt idx="8617">
                  <c:v>10953.704230974599</c:v>
                </c:pt>
                <c:pt idx="8618">
                  <c:v>10963.1550160069</c:v>
                </c:pt>
                <c:pt idx="8619">
                  <c:v>10966.4856986869</c:v>
                </c:pt>
                <c:pt idx="8620">
                  <c:v>10967.8993843961</c:v>
                </c:pt>
                <c:pt idx="8621">
                  <c:v>10969.533560579601</c:v>
                </c:pt>
                <c:pt idx="8622">
                  <c:v>10971.970732513801</c:v>
                </c:pt>
                <c:pt idx="8623">
                  <c:v>10972.4724837085</c:v>
                </c:pt>
                <c:pt idx="8624">
                  <c:v>10972.8363641295</c:v>
                </c:pt>
                <c:pt idx="8625">
                  <c:v>10973.183002584999</c:v>
                </c:pt>
                <c:pt idx="8626">
                  <c:v>10977.4396558073</c:v>
                </c:pt>
                <c:pt idx="8627">
                  <c:v>10982.4799649175</c:v>
                </c:pt>
                <c:pt idx="8628">
                  <c:v>10987.2918330702</c:v>
                </c:pt>
                <c:pt idx="8629">
                  <c:v>10989.108838514399</c:v>
                </c:pt>
                <c:pt idx="8630">
                  <c:v>10990.591203877701</c:v>
                </c:pt>
                <c:pt idx="8631">
                  <c:v>10990.8480483694</c:v>
                </c:pt>
                <c:pt idx="8632">
                  <c:v>10990.9107325151</c:v>
                </c:pt>
                <c:pt idx="8633">
                  <c:v>10992.049418774401</c:v>
                </c:pt>
                <c:pt idx="8634">
                  <c:v>10992.4498801222</c:v>
                </c:pt>
                <c:pt idx="8635">
                  <c:v>10998.4108764417</c:v>
                </c:pt>
                <c:pt idx="8636">
                  <c:v>11003.457440460999</c:v>
                </c:pt>
                <c:pt idx="8637">
                  <c:v>11003.7753400411</c:v>
                </c:pt>
                <c:pt idx="8638">
                  <c:v>11005.711315041101</c:v>
                </c:pt>
                <c:pt idx="8639">
                  <c:v>11006.999267204599</c:v>
                </c:pt>
                <c:pt idx="8640">
                  <c:v>11008.0592672042</c:v>
                </c:pt>
                <c:pt idx="8641">
                  <c:v>11008.418036274599</c:v>
                </c:pt>
                <c:pt idx="8642">
                  <c:v>11008.425526745599</c:v>
                </c:pt>
                <c:pt idx="8643">
                  <c:v>11011.1525008101</c:v>
                </c:pt>
                <c:pt idx="8644">
                  <c:v>11013.1020806329</c:v>
                </c:pt>
                <c:pt idx="8645">
                  <c:v>11014.3693843949</c:v>
                </c:pt>
                <c:pt idx="8646">
                  <c:v>11020.925453387399</c:v>
                </c:pt>
                <c:pt idx="8647">
                  <c:v>11021.0220806328</c:v>
                </c:pt>
                <c:pt idx="8648">
                  <c:v>11021.250989091501</c:v>
                </c:pt>
                <c:pt idx="8649">
                  <c:v>11021.383463268099</c:v>
                </c:pt>
                <c:pt idx="8650">
                  <c:v>11022.8941932786</c:v>
                </c:pt>
                <c:pt idx="8651">
                  <c:v>11023.523343938399</c:v>
                </c:pt>
                <c:pt idx="8652">
                  <c:v>11025.7815174646</c:v>
                </c:pt>
                <c:pt idx="8653">
                  <c:v>11031.0841810405</c:v>
                </c:pt>
                <c:pt idx="8654">
                  <c:v>11032.7680362723</c:v>
                </c:pt>
                <c:pt idx="8655">
                  <c:v>11033.395340040301</c:v>
                </c:pt>
                <c:pt idx="8656">
                  <c:v>11034.3251354768</c:v>
                </c:pt>
                <c:pt idx="8657">
                  <c:v>11037.2666881568</c:v>
                </c:pt>
                <c:pt idx="8658">
                  <c:v>11037.9347768686</c:v>
                </c:pt>
                <c:pt idx="8659">
                  <c:v>11042.3132537454</c:v>
                </c:pt>
                <c:pt idx="8660">
                  <c:v>11043.2868214994</c:v>
                </c:pt>
                <c:pt idx="8661">
                  <c:v>11043.540417381</c:v>
                </c:pt>
                <c:pt idx="8662">
                  <c:v>11045.3095212597</c:v>
                </c:pt>
                <c:pt idx="8663">
                  <c:v>11045.665340040799</c:v>
                </c:pt>
                <c:pt idx="8664">
                  <c:v>11053.2674354668</c:v>
                </c:pt>
                <c:pt idx="8665">
                  <c:v>11054.532880094799</c:v>
                </c:pt>
                <c:pt idx="8666">
                  <c:v>11054.926124989001</c:v>
                </c:pt>
                <c:pt idx="8667">
                  <c:v>11057.082661041</c:v>
                </c:pt>
                <c:pt idx="8668">
                  <c:v>11065.3715174635</c:v>
                </c:pt>
                <c:pt idx="8669">
                  <c:v>11066.8770588561</c:v>
                </c:pt>
                <c:pt idx="8670">
                  <c:v>11075.3715174626</c:v>
                </c:pt>
                <c:pt idx="8671">
                  <c:v>11080.8437024336</c:v>
                </c:pt>
                <c:pt idx="8672">
                  <c:v>11091.8617364</c:v>
                </c:pt>
                <c:pt idx="8673">
                  <c:v>11094.2993135582</c:v>
                </c:pt>
                <c:pt idx="8674">
                  <c:v>11151.517266022</c:v>
                </c:pt>
                <c:pt idx="8675">
                  <c:v>11164.925658583599</c:v>
                </c:pt>
                <c:pt idx="8676">
                  <c:v>11166.1270289886</c:v>
                </c:pt>
                <c:pt idx="8677">
                  <c:v>11172.488486656899</c:v>
                </c:pt>
                <c:pt idx="8678">
                  <c:v>11175.230111025199</c:v>
                </c:pt>
                <c:pt idx="8679">
                  <c:v>11175.464572438899</c:v>
                </c:pt>
                <c:pt idx="8680">
                  <c:v>11176.559267205101</c:v>
                </c:pt>
                <c:pt idx="8681">
                  <c:v>11178.639267205201</c:v>
                </c:pt>
                <c:pt idx="8682">
                  <c:v>11180.719267205301</c:v>
                </c:pt>
                <c:pt idx="8683">
                  <c:v>11182.5031369598</c:v>
                </c:pt>
                <c:pt idx="8684">
                  <c:v>11184.879267205401</c:v>
                </c:pt>
                <c:pt idx="8685">
                  <c:v>11185.9192672055</c:v>
                </c:pt>
                <c:pt idx="8686">
                  <c:v>11186.979267205101</c:v>
                </c:pt>
                <c:pt idx="8687">
                  <c:v>11187.524948915399</c:v>
                </c:pt>
                <c:pt idx="8688">
                  <c:v>11188.0392672047</c:v>
                </c:pt>
                <c:pt idx="8689">
                  <c:v>11189.099267204199</c:v>
                </c:pt>
                <c:pt idx="8690">
                  <c:v>11192.583807290501</c:v>
                </c:pt>
                <c:pt idx="8691">
                  <c:v>11196.9718034937</c:v>
                </c:pt>
                <c:pt idx="8692">
                  <c:v>11197.687586455901</c:v>
                </c:pt>
                <c:pt idx="8693">
                  <c:v>11201.5840116981</c:v>
                </c:pt>
                <c:pt idx="8694">
                  <c:v>11208.4337480748</c:v>
                </c:pt>
                <c:pt idx="8695">
                  <c:v>11209.473748074801</c:v>
                </c:pt>
                <c:pt idx="8696">
                  <c:v>11210.8592149857</c:v>
                </c:pt>
                <c:pt idx="8697">
                  <c:v>11211.553748074901</c:v>
                </c:pt>
                <c:pt idx="8698">
                  <c:v>11212.191907795101</c:v>
                </c:pt>
                <c:pt idx="8699">
                  <c:v>11212.5937480749</c:v>
                </c:pt>
                <c:pt idx="8700">
                  <c:v>11212.9592149853</c:v>
                </c:pt>
                <c:pt idx="8701">
                  <c:v>11213.231907794199</c:v>
                </c:pt>
                <c:pt idx="8702">
                  <c:v>11213.633748074901</c:v>
                </c:pt>
                <c:pt idx="8703">
                  <c:v>11214.030218976</c:v>
                </c:pt>
                <c:pt idx="8704">
                  <c:v>11214.2719077933</c:v>
                </c:pt>
                <c:pt idx="8705">
                  <c:v>11214.673748075</c:v>
                </c:pt>
                <c:pt idx="8706">
                  <c:v>11215.0592149849</c:v>
                </c:pt>
                <c:pt idx="8707">
                  <c:v>11215.0702189761</c:v>
                </c:pt>
                <c:pt idx="8708">
                  <c:v>11215.3119077924</c:v>
                </c:pt>
                <c:pt idx="8709">
                  <c:v>11215.3535435879</c:v>
                </c:pt>
                <c:pt idx="8710">
                  <c:v>11215.713748075001</c:v>
                </c:pt>
                <c:pt idx="8711">
                  <c:v>11216.1102189761</c:v>
                </c:pt>
                <c:pt idx="8712">
                  <c:v>11216.351907791501</c:v>
                </c:pt>
                <c:pt idx="8713">
                  <c:v>11216.7737480746</c:v>
                </c:pt>
                <c:pt idx="8714">
                  <c:v>11217.150218976099</c:v>
                </c:pt>
                <c:pt idx="8715">
                  <c:v>11217.1592149846</c:v>
                </c:pt>
                <c:pt idx="8716">
                  <c:v>11217.391907790599</c:v>
                </c:pt>
                <c:pt idx="8717">
                  <c:v>11217.813748074601</c:v>
                </c:pt>
                <c:pt idx="8718">
                  <c:v>11218.4319077897</c:v>
                </c:pt>
                <c:pt idx="8719">
                  <c:v>11218.8737480742</c:v>
                </c:pt>
                <c:pt idx="8720">
                  <c:v>11219.2592149842</c:v>
                </c:pt>
                <c:pt idx="8721">
                  <c:v>11219.4719077888</c:v>
                </c:pt>
                <c:pt idx="8722">
                  <c:v>11219.913748074299</c:v>
                </c:pt>
                <c:pt idx="8723">
                  <c:v>11220.511907787901</c:v>
                </c:pt>
                <c:pt idx="8724">
                  <c:v>11220.9737480739</c:v>
                </c:pt>
                <c:pt idx="8725">
                  <c:v>11221.551907787099</c:v>
                </c:pt>
                <c:pt idx="8726">
                  <c:v>11222.013748073899</c:v>
                </c:pt>
                <c:pt idx="8727">
                  <c:v>11222.5919077862</c:v>
                </c:pt>
                <c:pt idx="8728">
                  <c:v>11223.073748073501</c:v>
                </c:pt>
                <c:pt idx="8729">
                  <c:v>11223.6319077853</c:v>
                </c:pt>
                <c:pt idx="8730">
                  <c:v>11224.1137480735</c:v>
                </c:pt>
                <c:pt idx="8731">
                  <c:v>11224.671907784401</c:v>
                </c:pt>
                <c:pt idx="8732">
                  <c:v>11225.173748073101</c:v>
                </c:pt>
                <c:pt idx="8733">
                  <c:v>11225.7119077835</c:v>
                </c:pt>
                <c:pt idx="8734">
                  <c:v>11227.345045681101</c:v>
                </c:pt>
                <c:pt idx="8735">
                  <c:v>11228.610490309</c:v>
                </c:pt>
                <c:pt idx="8736">
                  <c:v>11231.4977266024</c:v>
                </c:pt>
                <c:pt idx="8737">
                  <c:v>11232.190256305899</c:v>
                </c:pt>
                <c:pt idx="8738">
                  <c:v>11233.230256306</c:v>
                </c:pt>
                <c:pt idx="8739">
                  <c:v>11235.0311435684</c:v>
                </c:pt>
                <c:pt idx="8740">
                  <c:v>11235.7686423137</c:v>
                </c:pt>
                <c:pt idx="8741">
                  <c:v>11235.802663160001</c:v>
                </c:pt>
                <c:pt idx="8742">
                  <c:v>11237.465170601299</c:v>
                </c:pt>
                <c:pt idx="8743">
                  <c:v>11239.831587139501</c:v>
                </c:pt>
                <c:pt idx="8744">
                  <c:v>11240.1703587826</c:v>
                </c:pt>
                <c:pt idx="8745">
                  <c:v>11240.605170601501</c:v>
                </c:pt>
                <c:pt idx="8746">
                  <c:v>11240.954669070399</c:v>
                </c:pt>
                <c:pt idx="8747">
                  <c:v>11243.8392672054</c:v>
                </c:pt>
                <c:pt idx="8748">
                  <c:v>11246.3902563061</c:v>
                </c:pt>
                <c:pt idx="8749">
                  <c:v>11247.3988061212</c:v>
                </c:pt>
                <c:pt idx="8750">
                  <c:v>11249.6792672052</c:v>
                </c:pt>
                <c:pt idx="8751">
                  <c:v>11251.068123416901</c:v>
                </c:pt>
                <c:pt idx="8752">
                  <c:v>11251.7592672053</c:v>
                </c:pt>
                <c:pt idx="8753">
                  <c:v>11252.108123415999</c:v>
                </c:pt>
                <c:pt idx="8754">
                  <c:v>11252.279686415501</c:v>
                </c:pt>
                <c:pt idx="8755">
                  <c:v>11252.340696532199</c:v>
                </c:pt>
                <c:pt idx="8756">
                  <c:v>11252.799267205401</c:v>
                </c:pt>
                <c:pt idx="8757">
                  <c:v>11253.1481234151</c:v>
                </c:pt>
                <c:pt idx="8758">
                  <c:v>11253.3196864156</c:v>
                </c:pt>
                <c:pt idx="8759">
                  <c:v>11254.1881234142</c:v>
                </c:pt>
                <c:pt idx="8760">
                  <c:v>11254.207218985501</c:v>
                </c:pt>
                <c:pt idx="8761">
                  <c:v>11254.359686415601</c:v>
                </c:pt>
                <c:pt idx="8762">
                  <c:v>11254.921312648799</c:v>
                </c:pt>
                <c:pt idx="8763">
                  <c:v>11254.9880039361</c:v>
                </c:pt>
                <c:pt idx="8764">
                  <c:v>11256.028003936101</c:v>
                </c:pt>
                <c:pt idx="8765">
                  <c:v>11256.257321053101</c:v>
                </c:pt>
                <c:pt idx="8766">
                  <c:v>11257.0680039362</c:v>
                </c:pt>
                <c:pt idx="8767">
                  <c:v>11257.5939595787</c:v>
                </c:pt>
                <c:pt idx="8768">
                  <c:v>11257.5992672052</c:v>
                </c:pt>
                <c:pt idx="8769">
                  <c:v>11258.1080039362</c:v>
                </c:pt>
                <c:pt idx="8770">
                  <c:v>11258.633959578799</c:v>
                </c:pt>
                <c:pt idx="8771">
                  <c:v>11259.1480039362</c:v>
                </c:pt>
                <c:pt idx="8772">
                  <c:v>11259.6739595788</c:v>
                </c:pt>
                <c:pt idx="8773">
                  <c:v>11260.1880039363</c:v>
                </c:pt>
                <c:pt idx="8774">
                  <c:v>11260.713959578799</c:v>
                </c:pt>
                <c:pt idx="8775">
                  <c:v>11261.2280039363</c:v>
                </c:pt>
                <c:pt idx="8776">
                  <c:v>11264.8525783144</c:v>
                </c:pt>
                <c:pt idx="8777">
                  <c:v>11265.939346614199</c:v>
                </c:pt>
                <c:pt idx="8778">
                  <c:v>11270.0990105327</c:v>
                </c:pt>
                <c:pt idx="8779">
                  <c:v>11325.594876236701</c:v>
                </c:pt>
                <c:pt idx="8780">
                  <c:v>11329.0032687978</c:v>
                </c:pt>
                <c:pt idx="8781">
                  <c:v>11335.9241547603</c:v>
                </c:pt>
                <c:pt idx="8782">
                  <c:v>11336.566096872</c:v>
                </c:pt>
                <c:pt idx="8783">
                  <c:v>11340.204639202901</c:v>
                </c:pt>
                <c:pt idx="8784">
                  <c:v>11349.3077212404</c:v>
                </c:pt>
                <c:pt idx="8785">
                  <c:v>11352.4985316898</c:v>
                </c:pt>
                <c:pt idx="8786">
                  <c:v>11356.580747174001</c:v>
                </c:pt>
                <c:pt idx="8787">
                  <c:v>11363.543163837199</c:v>
                </c:pt>
                <c:pt idx="8788">
                  <c:v>11367.7447008781</c:v>
                </c:pt>
                <c:pt idx="8789">
                  <c:v>11371.049413708901</c:v>
                </c:pt>
                <c:pt idx="8790">
                  <c:v>11376.695135568199</c:v>
                </c:pt>
                <c:pt idx="8791">
                  <c:v>11377.5888116648</c:v>
                </c:pt>
                <c:pt idx="8792">
                  <c:v>11379.061739140599</c:v>
                </c:pt>
                <c:pt idx="8793">
                  <c:v>11379.8196580652</c:v>
                </c:pt>
                <c:pt idx="8794">
                  <c:v>11383.7899649357</c:v>
                </c:pt>
                <c:pt idx="8795">
                  <c:v>11385.477176824499</c:v>
                </c:pt>
                <c:pt idx="8796">
                  <c:v>11390.0907325139</c:v>
                </c:pt>
                <c:pt idx="8797">
                  <c:v>11391.1397604579</c:v>
                </c:pt>
                <c:pt idx="8798">
                  <c:v>11392.5453400397</c:v>
                </c:pt>
                <c:pt idx="8799">
                  <c:v>11393.4290692622</c:v>
                </c:pt>
                <c:pt idx="8800">
                  <c:v>11401.4226558953</c:v>
                </c:pt>
                <c:pt idx="8801">
                  <c:v>11401.941688828099</c:v>
                </c:pt>
                <c:pt idx="8802">
                  <c:v>11401.950732510501</c:v>
                </c:pt>
                <c:pt idx="8803">
                  <c:v>11402.688100523301</c:v>
                </c:pt>
                <c:pt idx="8804">
                  <c:v>11405.260169343999</c:v>
                </c:pt>
                <c:pt idx="8805">
                  <c:v>11407.1589323977</c:v>
                </c:pt>
                <c:pt idx="8806">
                  <c:v>11408.0717168347</c:v>
                </c:pt>
                <c:pt idx="8807">
                  <c:v>11410.047610079801</c:v>
                </c:pt>
                <c:pt idx="8808">
                  <c:v>11410.910732514199</c:v>
                </c:pt>
                <c:pt idx="8809">
                  <c:v>11411.1396409729</c:v>
                </c:pt>
                <c:pt idx="8810">
                  <c:v>11411.3147024344</c:v>
                </c:pt>
                <c:pt idx="8811">
                  <c:v>11413.0579687384</c:v>
                </c:pt>
                <c:pt idx="8812">
                  <c:v>11415.0322792846</c:v>
                </c:pt>
                <c:pt idx="8813">
                  <c:v>11416.2440092694</c:v>
                </c:pt>
                <c:pt idx="8814">
                  <c:v>11419.3890106361</c:v>
                </c:pt>
                <c:pt idx="8815">
                  <c:v>11423.483356151701</c:v>
                </c:pt>
                <c:pt idx="8816">
                  <c:v>11426.0447768718</c:v>
                </c:pt>
                <c:pt idx="8817">
                  <c:v>11428.998922863901</c:v>
                </c:pt>
                <c:pt idx="8818">
                  <c:v>11429.4290106352</c:v>
                </c:pt>
                <c:pt idx="8819">
                  <c:v>11429.4490106347</c:v>
                </c:pt>
                <c:pt idx="8820">
                  <c:v>11437.998763056299</c:v>
                </c:pt>
                <c:pt idx="8821">
                  <c:v>11438.0187630563</c:v>
                </c:pt>
                <c:pt idx="8822">
                  <c:v>11439.078763056301</c:v>
                </c:pt>
                <c:pt idx="8823">
                  <c:v>11439.0987630563</c:v>
                </c:pt>
                <c:pt idx="8824">
                  <c:v>11439.1187630564</c:v>
                </c:pt>
                <c:pt idx="8825">
                  <c:v>11439.1387630564</c:v>
                </c:pt>
                <c:pt idx="8826">
                  <c:v>11440.0169568285</c:v>
                </c:pt>
                <c:pt idx="8827">
                  <c:v>11443.0436678882</c:v>
                </c:pt>
                <c:pt idx="8828">
                  <c:v>11446.305359830099</c:v>
                </c:pt>
                <c:pt idx="8829">
                  <c:v>11446.3743505682</c:v>
                </c:pt>
                <c:pt idx="8830">
                  <c:v>11450.834105268699</c:v>
                </c:pt>
                <c:pt idx="8831">
                  <c:v>11451.649384390499</c:v>
                </c:pt>
                <c:pt idx="8832">
                  <c:v>11455.260169343999</c:v>
                </c:pt>
                <c:pt idx="8833">
                  <c:v>11462.1720978468</c:v>
                </c:pt>
                <c:pt idx="8834">
                  <c:v>11464.767081711399</c:v>
                </c:pt>
                <c:pt idx="8835">
                  <c:v>11470.039668576699</c:v>
                </c:pt>
                <c:pt idx="8836">
                  <c:v>11480.7993843965</c:v>
                </c:pt>
                <c:pt idx="8837">
                  <c:v>11481.0913128964</c:v>
                </c:pt>
                <c:pt idx="8838">
                  <c:v>11485.435015872101</c:v>
                </c:pt>
                <c:pt idx="8839">
                  <c:v>11491.272115149301</c:v>
                </c:pt>
                <c:pt idx="8840">
                  <c:v>11499.6724864514</c:v>
                </c:pt>
                <c:pt idx="8841">
                  <c:v>11504.2822494171</c:v>
                </c:pt>
                <c:pt idx="8842">
                  <c:v>11504.611446250199</c:v>
                </c:pt>
                <c:pt idx="8843">
                  <c:v>11530.6583573883</c:v>
                </c:pt>
                <c:pt idx="8844">
                  <c:v>11541.666421878999</c:v>
                </c:pt>
                <c:pt idx="8845">
                  <c:v>11545.1270239241</c:v>
                </c:pt>
                <c:pt idx="8846">
                  <c:v>11575.5002661095</c:v>
                </c:pt>
                <c:pt idx="8847">
                  <c:v>11576.7657107375</c:v>
                </c:pt>
                <c:pt idx="8848">
                  <c:v>11584.876994611201</c:v>
                </c:pt>
                <c:pt idx="8849">
                  <c:v>11589.109889498901</c:v>
                </c:pt>
                <c:pt idx="8850">
                  <c:v>11603.0765330791</c:v>
                </c:pt>
                <c:pt idx="8851">
                  <c:v>11608.751739527001</c:v>
                </c:pt>
                <c:pt idx="8852">
                  <c:v>11614.094567042701</c:v>
                </c:pt>
                <c:pt idx="8853">
                  <c:v>11617.121278103399</c:v>
                </c:pt>
                <c:pt idx="8854">
                  <c:v>11622.159010664</c:v>
                </c:pt>
                <c:pt idx="8855">
                  <c:v>11623.219010664099</c:v>
                </c:pt>
                <c:pt idx="8856">
                  <c:v>11623.5124591719</c:v>
                </c:pt>
                <c:pt idx="8857">
                  <c:v>11624.279010664201</c:v>
                </c:pt>
                <c:pt idx="8858">
                  <c:v>11624.733600780301</c:v>
                </c:pt>
                <c:pt idx="8859">
                  <c:v>11625.3190106642</c:v>
                </c:pt>
                <c:pt idx="8860">
                  <c:v>11626.3590106642</c:v>
                </c:pt>
                <c:pt idx="8861">
                  <c:v>11627.3990106643</c:v>
                </c:pt>
                <c:pt idx="8862">
                  <c:v>11628.616238337199</c:v>
                </c:pt>
                <c:pt idx="8863">
                  <c:v>11629.479010664299</c:v>
                </c:pt>
                <c:pt idx="8864">
                  <c:v>11630.5190106644</c:v>
                </c:pt>
                <c:pt idx="8865">
                  <c:v>11636.627490254101</c:v>
                </c:pt>
                <c:pt idx="8866">
                  <c:v>11637.6674902541</c:v>
                </c:pt>
                <c:pt idx="8867">
                  <c:v>11638.707490254101</c:v>
                </c:pt>
                <c:pt idx="8868">
                  <c:v>11639.7474902542</c:v>
                </c:pt>
                <c:pt idx="8869">
                  <c:v>11640.787490254201</c:v>
                </c:pt>
                <c:pt idx="8870">
                  <c:v>11641.3103260351</c:v>
                </c:pt>
                <c:pt idx="8871">
                  <c:v>11641.8274902543</c:v>
                </c:pt>
                <c:pt idx="8872">
                  <c:v>11642.350326035101</c:v>
                </c:pt>
                <c:pt idx="8873">
                  <c:v>11642.867490254301</c:v>
                </c:pt>
                <c:pt idx="8874">
                  <c:v>11643.3903260352</c:v>
                </c:pt>
                <c:pt idx="8875">
                  <c:v>11643.9074902543</c:v>
                </c:pt>
                <c:pt idx="8876">
                  <c:v>11644.430326035201</c:v>
                </c:pt>
                <c:pt idx="8877">
                  <c:v>11644.833872159001</c:v>
                </c:pt>
                <c:pt idx="8878">
                  <c:v>11644.947490254401</c:v>
                </c:pt>
                <c:pt idx="8879">
                  <c:v>11645.4703260352</c:v>
                </c:pt>
                <c:pt idx="8880">
                  <c:v>11645.873872159</c:v>
                </c:pt>
                <c:pt idx="8881">
                  <c:v>11645.9874902544</c:v>
                </c:pt>
                <c:pt idx="8882">
                  <c:v>11646.510326035301</c:v>
                </c:pt>
                <c:pt idx="8883">
                  <c:v>11646.913872159001</c:v>
                </c:pt>
                <c:pt idx="8884">
                  <c:v>11647.027490254401</c:v>
                </c:pt>
                <c:pt idx="8885">
                  <c:v>11647.5503260353</c:v>
                </c:pt>
                <c:pt idx="8886">
                  <c:v>11648.0674902545</c:v>
                </c:pt>
                <c:pt idx="8887">
                  <c:v>11648.590326035301</c:v>
                </c:pt>
                <c:pt idx="8888">
                  <c:v>11649.107490254501</c:v>
                </c:pt>
                <c:pt idx="8889">
                  <c:v>11649.6303260354</c:v>
                </c:pt>
                <c:pt idx="8890">
                  <c:v>11650.1474902546</c:v>
                </c:pt>
                <c:pt idx="8891">
                  <c:v>11650.4282377827</c:v>
                </c:pt>
                <c:pt idx="8892">
                  <c:v>11650.670326035401</c:v>
                </c:pt>
                <c:pt idx="8893">
                  <c:v>11651.187490254601</c:v>
                </c:pt>
                <c:pt idx="8894">
                  <c:v>11651.7103260355</c:v>
                </c:pt>
                <c:pt idx="8895">
                  <c:v>11652.2274902546</c:v>
                </c:pt>
                <c:pt idx="8896">
                  <c:v>11653.267490254701</c:v>
                </c:pt>
                <c:pt idx="8897">
                  <c:v>11654.3074902547</c:v>
                </c:pt>
                <c:pt idx="8898">
                  <c:v>11654.909074736701</c:v>
                </c:pt>
                <c:pt idx="8899">
                  <c:v>11655.3474902547</c:v>
                </c:pt>
                <c:pt idx="8900">
                  <c:v>11655.9490747358</c:v>
                </c:pt>
                <c:pt idx="8901">
                  <c:v>11656.1023999545</c:v>
                </c:pt>
                <c:pt idx="8902">
                  <c:v>11656.3874902548</c:v>
                </c:pt>
                <c:pt idx="8903">
                  <c:v>11657.4274902548</c:v>
                </c:pt>
                <c:pt idx="8904">
                  <c:v>11658.4674902549</c:v>
                </c:pt>
                <c:pt idx="8905">
                  <c:v>11659.5074902549</c:v>
                </c:pt>
                <c:pt idx="8906">
                  <c:v>11659.992243053301</c:v>
                </c:pt>
                <c:pt idx="8907">
                  <c:v>11660.547490254899</c:v>
                </c:pt>
                <c:pt idx="8908">
                  <c:v>11661.0322430534</c:v>
                </c:pt>
                <c:pt idx="8909">
                  <c:v>11661.1288999227</c:v>
                </c:pt>
                <c:pt idx="8910">
                  <c:v>11661.587490255</c:v>
                </c:pt>
                <c:pt idx="8911">
                  <c:v>11662.4263784829</c:v>
                </c:pt>
                <c:pt idx="8912">
                  <c:v>11662.627490254999</c:v>
                </c:pt>
                <c:pt idx="8913">
                  <c:v>11663.466378482</c:v>
                </c:pt>
                <c:pt idx="8914">
                  <c:v>11663.667490255</c:v>
                </c:pt>
                <c:pt idx="8915">
                  <c:v>11663.750096666099</c:v>
                </c:pt>
                <c:pt idx="8916">
                  <c:v>11663.991143569299</c:v>
                </c:pt>
                <c:pt idx="8917">
                  <c:v>11664.506378481099</c:v>
                </c:pt>
                <c:pt idx="8918">
                  <c:v>11664.707490255099</c:v>
                </c:pt>
                <c:pt idx="8919">
                  <c:v>11665.022543990901</c:v>
                </c:pt>
                <c:pt idx="8920">
                  <c:v>11665.5463784802</c:v>
                </c:pt>
                <c:pt idx="8921">
                  <c:v>11665.6586713874</c:v>
                </c:pt>
                <c:pt idx="8922">
                  <c:v>11665.7474902551</c:v>
                </c:pt>
                <c:pt idx="8923">
                  <c:v>11666.062543991</c:v>
                </c:pt>
                <c:pt idx="8924">
                  <c:v>11666.5863784793</c:v>
                </c:pt>
                <c:pt idx="8925">
                  <c:v>11666.698671387499</c:v>
                </c:pt>
                <c:pt idx="8926">
                  <c:v>11666.787490255199</c:v>
                </c:pt>
                <c:pt idx="8927">
                  <c:v>11667.102543991001</c:v>
                </c:pt>
                <c:pt idx="8928">
                  <c:v>11667.626378478401</c:v>
                </c:pt>
                <c:pt idx="8929">
                  <c:v>11667.646378478001</c:v>
                </c:pt>
                <c:pt idx="8930">
                  <c:v>11667.666378477499</c:v>
                </c:pt>
                <c:pt idx="8931">
                  <c:v>11667.7386713875</c:v>
                </c:pt>
                <c:pt idx="8932">
                  <c:v>11667.8274902552</c:v>
                </c:pt>
                <c:pt idx="8933">
                  <c:v>11668.7915871404</c:v>
                </c:pt>
                <c:pt idx="8934">
                  <c:v>11668.867490255199</c:v>
                </c:pt>
                <c:pt idx="8935">
                  <c:v>11669.182543991101</c:v>
                </c:pt>
                <c:pt idx="8936">
                  <c:v>11669.9074902553</c:v>
                </c:pt>
                <c:pt idx="8937">
                  <c:v>11670.2225439911</c:v>
                </c:pt>
                <c:pt idx="8938">
                  <c:v>11670.947490255299</c:v>
                </c:pt>
                <c:pt idx="8939">
                  <c:v>11671.099010664</c:v>
                </c:pt>
                <c:pt idx="8940">
                  <c:v>11671.262543991201</c:v>
                </c:pt>
                <c:pt idx="8941">
                  <c:v>11671.7575603406</c:v>
                </c:pt>
                <c:pt idx="8942">
                  <c:v>11671.9874902553</c:v>
                </c:pt>
                <c:pt idx="8943">
                  <c:v>11672.3025439912</c:v>
                </c:pt>
                <c:pt idx="8944">
                  <c:v>11672.6820307984</c:v>
                </c:pt>
                <c:pt idx="8945">
                  <c:v>11673.117373291399</c:v>
                </c:pt>
                <c:pt idx="8946">
                  <c:v>11673.342543991201</c:v>
                </c:pt>
                <c:pt idx="8947">
                  <c:v>11673.722030798401</c:v>
                </c:pt>
                <c:pt idx="8948">
                  <c:v>11674.3825439913</c:v>
                </c:pt>
                <c:pt idx="8949">
                  <c:v>11675.022185293399</c:v>
                </c:pt>
                <c:pt idx="8950">
                  <c:v>11675.422543991301</c:v>
                </c:pt>
                <c:pt idx="8951">
                  <c:v>11676.0621852935</c:v>
                </c:pt>
                <c:pt idx="8952">
                  <c:v>11676.4625439913</c:v>
                </c:pt>
                <c:pt idx="8953">
                  <c:v>11677.102185293499</c:v>
                </c:pt>
                <c:pt idx="8954">
                  <c:v>11677.502543991401</c:v>
                </c:pt>
                <c:pt idx="8955">
                  <c:v>11678.1421852936</c:v>
                </c:pt>
                <c:pt idx="8956">
                  <c:v>11678.3598596313</c:v>
                </c:pt>
                <c:pt idx="8957">
                  <c:v>11678.5425439914</c:v>
                </c:pt>
                <c:pt idx="8958">
                  <c:v>11678.562543991</c:v>
                </c:pt>
                <c:pt idx="8959">
                  <c:v>11678.8290106635</c:v>
                </c:pt>
                <c:pt idx="8960">
                  <c:v>11678.9803931526</c:v>
                </c:pt>
                <c:pt idx="8961">
                  <c:v>11679.182185293599</c:v>
                </c:pt>
                <c:pt idx="8962">
                  <c:v>11679.602543991001</c:v>
                </c:pt>
                <c:pt idx="8963">
                  <c:v>11679.889010663601</c:v>
                </c:pt>
                <c:pt idx="8964">
                  <c:v>11680.2221852936</c:v>
                </c:pt>
                <c:pt idx="8965">
                  <c:v>11680.642543991</c:v>
                </c:pt>
                <c:pt idx="8966">
                  <c:v>11680.9290106636</c:v>
                </c:pt>
                <c:pt idx="8967">
                  <c:v>11681.260696534</c:v>
                </c:pt>
                <c:pt idx="8968">
                  <c:v>11681.2852401584</c:v>
                </c:pt>
                <c:pt idx="8969">
                  <c:v>11681.5685670701</c:v>
                </c:pt>
                <c:pt idx="8970">
                  <c:v>11681.682543991101</c:v>
                </c:pt>
                <c:pt idx="8971">
                  <c:v>11681.702543990599</c:v>
                </c:pt>
                <c:pt idx="8972">
                  <c:v>11682.6085670702</c:v>
                </c:pt>
                <c:pt idx="8973">
                  <c:v>11682.7425439907</c:v>
                </c:pt>
                <c:pt idx="8974">
                  <c:v>11683.5830162893</c:v>
                </c:pt>
                <c:pt idx="8975">
                  <c:v>11683.6485670702</c:v>
                </c:pt>
                <c:pt idx="8976">
                  <c:v>11683.782543990699</c:v>
                </c:pt>
                <c:pt idx="8977">
                  <c:v>11684.688567070199</c:v>
                </c:pt>
                <c:pt idx="8978">
                  <c:v>11684.8225439907</c:v>
                </c:pt>
                <c:pt idx="8979">
                  <c:v>11684.8425439903</c:v>
                </c:pt>
                <c:pt idx="8980">
                  <c:v>11684.862543989901</c:v>
                </c:pt>
                <c:pt idx="8981">
                  <c:v>11684.882543989401</c:v>
                </c:pt>
                <c:pt idx="8982">
                  <c:v>11684.902543988999</c:v>
                </c:pt>
                <c:pt idx="8983">
                  <c:v>11684.922543988499</c:v>
                </c:pt>
                <c:pt idx="8984">
                  <c:v>11684.9425439881</c:v>
                </c:pt>
                <c:pt idx="8985">
                  <c:v>11684.9625439876</c:v>
                </c:pt>
                <c:pt idx="8986">
                  <c:v>11684.9825439872</c:v>
                </c:pt>
                <c:pt idx="8987">
                  <c:v>11685.0025439867</c:v>
                </c:pt>
                <c:pt idx="8988">
                  <c:v>11685.022543986301</c:v>
                </c:pt>
                <c:pt idx="8989">
                  <c:v>11685.042543985801</c:v>
                </c:pt>
                <c:pt idx="8990">
                  <c:v>11685.062543985399</c:v>
                </c:pt>
                <c:pt idx="8991">
                  <c:v>11685.0825439849</c:v>
                </c:pt>
                <c:pt idx="8992">
                  <c:v>11685.1025439845</c:v>
                </c:pt>
                <c:pt idx="8993">
                  <c:v>11685.122543984</c:v>
                </c:pt>
                <c:pt idx="8994">
                  <c:v>11685.135870866899</c:v>
                </c:pt>
                <c:pt idx="8995">
                  <c:v>11685.7285670703</c:v>
                </c:pt>
                <c:pt idx="8996">
                  <c:v>11686.162543984099</c:v>
                </c:pt>
                <c:pt idx="8997">
                  <c:v>11686.768567070299</c:v>
                </c:pt>
                <c:pt idx="8998">
                  <c:v>11686.8695738073</c:v>
                </c:pt>
                <c:pt idx="8999">
                  <c:v>11686.9007001714</c:v>
                </c:pt>
                <c:pt idx="9000">
                  <c:v>11687.2025439841</c:v>
                </c:pt>
                <c:pt idx="9001">
                  <c:v>11687.7890106635</c:v>
                </c:pt>
                <c:pt idx="9002">
                  <c:v>11688.242543984201</c:v>
                </c:pt>
                <c:pt idx="9003">
                  <c:v>11690.523959456001</c:v>
                </c:pt>
                <c:pt idx="9004">
                  <c:v>11691.176007800699</c:v>
                </c:pt>
                <c:pt idx="9005">
                  <c:v>11691.6426114602</c:v>
                </c:pt>
                <c:pt idx="9006">
                  <c:v>11692.766092525701</c:v>
                </c:pt>
                <c:pt idx="9007">
                  <c:v>11693.1695737969</c:v>
                </c:pt>
                <c:pt idx="9008">
                  <c:v>11693.281595068</c:v>
                </c:pt>
                <c:pt idx="9009">
                  <c:v>11694.7036436535</c:v>
                </c:pt>
                <c:pt idx="9010">
                  <c:v>11695.7812301956</c:v>
                </c:pt>
                <c:pt idx="9011">
                  <c:v>11704.735967602501</c:v>
                </c:pt>
                <c:pt idx="9012">
                  <c:v>11712.5126635795</c:v>
                </c:pt>
                <c:pt idx="9013">
                  <c:v>11715.7440320933</c:v>
                </c:pt>
                <c:pt idx="9014">
                  <c:v>11719.2046341393</c:v>
                </c:pt>
                <c:pt idx="9015">
                  <c:v>11749.5778763238</c:v>
                </c:pt>
                <c:pt idx="9016">
                  <c:v>11750.843320951701</c:v>
                </c:pt>
                <c:pt idx="9017">
                  <c:v>11753.1874997131</c:v>
                </c:pt>
                <c:pt idx="9018">
                  <c:v>11758.9546048259</c:v>
                </c:pt>
                <c:pt idx="9019">
                  <c:v>11767.1541432943</c:v>
                </c:pt>
                <c:pt idx="9020">
                  <c:v>11771.7981991041</c:v>
                </c:pt>
                <c:pt idx="9021">
                  <c:v>11780.917064220601</c:v>
                </c:pt>
                <c:pt idx="9022">
                  <c:v>11786.7387640867</c:v>
                </c:pt>
                <c:pt idx="9023">
                  <c:v>11788.172177257</c:v>
                </c:pt>
                <c:pt idx="9024">
                  <c:v>11791.1988883186</c:v>
                </c:pt>
                <c:pt idx="9025">
                  <c:v>11794.102439239599</c:v>
                </c:pt>
                <c:pt idx="9026">
                  <c:v>11805.323667753401</c:v>
                </c:pt>
                <c:pt idx="9027">
                  <c:v>11808.3592664645</c:v>
                </c:pt>
                <c:pt idx="9028">
                  <c:v>11817.7120806314</c:v>
                </c:pt>
                <c:pt idx="9029">
                  <c:v>11837.8277068808</c:v>
                </c:pt>
                <c:pt idx="9030">
                  <c:v>11845.9334287531</c:v>
                </c:pt>
                <c:pt idx="9031">
                  <c:v>11852.437469845599</c:v>
                </c:pt>
                <c:pt idx="9032">
                  <c:v>11864.9997431789</c:v>
                </c:pt>
                <c:pt idx="9033">
                  <c:v>11868.939384393299</c:v>
                </c:pt>
                <c:pt idx="9034">
                  <c:v>11872.9697629278</c:v>
                </c:pt>
                <c:pt idx="9035">
                  <c:v>11872.9897629274</c:v>
                </c:pt>
                <c:pt idx="9036">
                  <c:v>11873.0097629269</c:v>
                </c:pt>
                <c:pt idx="9037">
                  <c:v>11873.029762926501</c:v>
                </c:pt>
                <c:pt idx="9038">
                  <c:v>11874.0261370809</c:v>
                </c:pt>
                <c:pt idx="9039">
                  <c:v>11874.0897629261</c:v>
                </c:pt>
                <c:pt idx="9040">
                  <c:v>11883.282244354399</c:v>
                </c:pt>
                <c:pt idx="9041">
                  <c:v>11885.148821225301</c:v>
                </c:pt>
                <c:pt idx="9042">
                  <c:v>11889.821642307499</c:v>
                </c:pt>
                <c:pt idx="9043">
                  <c:v>11891.7280362686</c:v>
                </c:pt>
                <c:pt idx="9044">
                  <c:v>11892.960306347801</c:v>
                </c:pt>
                <c:pt idx="9045">
                  <c:v>11894.146688159501</c:v>
                </c:pt>
                <c:pt idx="9046">
                  <c:v>11900.3685076404</c:v>
                </c:pt>
                <c:pt idx="9047">
                  <c:v>11909.0225034635</c:v>
                </c:pt>
                <c:pt idx="9048">
                  <c:v>11913.655486538</c:v>
                </c:pt>
                <c:pt idx="9049">
                  <c:v>11915.7434287508</c:v>
                </c:pt>
                <c:pt idx="9050">
                  <c:v>11917.9603687161</c:v>
                </c:pt>
                <c:pt idx="9051">
                  <c:v>11919.568821222199</c:v>
                </c:pt>
                <c:pt idx="9052">
                  <c:v>11920.799384395499</c:v>
                </c:pt>
                <c:pt idx="9053">
                  <c:v>11921.830340709301</c:v>
                </c:pt>
                <c:pt idx="9054">
                  <c:v>11921.8393843919</c:v>
                </c:pt>
                <c:pt idx="9055">
                  <c:v>11924.920931166</c:v>
                </c:pt>
                <c:pt idx="9056">
                  <c:v>11926.08221744</c:v>
                </c:pt>
                <c:pt idx="9057">
                  <c:v>11927.265109927301</c:v>
                </c:pt>
                <c:pt idx="9058">
                  <c:v>11932.358292852499</c:v>
                </c:pt>
                <c:pt idx="9059">
                  <c:v>11933.032215040599</c:v>
                </c:pt>
                <c:pt idx="9060">
                  <c:v>11935.9104259181</c:v>
                </c:pt>
                <c:pt idx="9061">
                  <c:v>11941.231753509401</c:v>
                </c:pt>
                <c:pt idx="9062">
                  <c:v>11945.148821225301</c:v>
                </c:pt>
                <c:pt idx="9063">
                  <c:v>11955.7703062947</c:v>
                </c:pt>
                <c:pt idx="9064">
                  <c:v>11960.816374300901</c:v>
                </c:pt>
                <c:pt idx="9065">
                  <c:v>11965.2764985337</c:v>
                </c:pt>
                <c:pt idx="9066">
                  <c:v>12011.905317095499</c:v>
                </c:pt>
                <c:pt idx="9067">
                  <c:v>12015.805646483001</c:v>
                </c:pt>
                <c:pt idx="9068">
                  <c:v>12020.0110389683</c:v>
                </c:pt>
                <c:pt idx="9069">
                  <c:v>12026.5150800598</c:v>
                </c:pt>
                <c:pt idx="9070">
                  <c:v>12037.0379165625</c:v>
                </c:pt>
                <c:pt idx="9071">
                  <c:v>12040.8922871742</c:v>
                </c:pt>
                <c:pt idx="9072">
                  <c:v>12041.109431791099</c:v>
                </c:pt>
                <c:pt idx="9073">
                  <c:v>12041.9322871733</c:v>
                </c:pt>
                <c:pt idx="9074">
                  <c:v>12042.1694317907</c:v>
                </c:pt>
                <c:pt idx="9075">
                  <c:v>12042.444796661801</c:v>
                </c:pt>
                <c:pt idx="9076">
                  <c:v>12043.2294317903</c:v>
                </c:pt>
                <c:pt idx="9077">
                  <c:v>12043.4847966618</c:v>
                </c:pt>
                <c:pt idx="9078">
                  <c:v>12044.012287171499</c:v>
                </c:pt>
                <c:pt idx="9079">
                  <c:v>12044.289431789801</c:v>
                </c:pt>
                <c:pt idx="9080">
                  <c:v>12044.524796661901</c:v>
                </c:pt>
                <c:pt idx="9081">
                  <c:v>12045.3494317894</c:v>
                </c:pt>
                <c:pt idx="9082">
                  <c:v>12045.5847966615</c:v>
                </c:pt>
                <c:pt idx="9083">
                  <c:v>12046.644796661099</c:v>
                </c:pt>
                <c:pt idx="9084">
                  <c:v>12047.704796660601</c:v>
                </c:pt>
                <c:pt idx="9085">
                  <c:v>12048.7447966607</c:v>
                </c:pt>
                <c:pt idx="9086">
                  <c:v>12049.784796660701</c:v>
                </c:pt>
                <c:pt idx="9087">
                  <c:v>12050.8247966608</c:v>
                </c:pt>
                <c:pt idx="9088">
                  <c:v>12051.4047966618</c:v>
                </c:pt>
                <c:pt idx="9089">
                  <c:v>12051.5822526756</c:v>
                </c:pt>
                <c:pt idx="9090">
                  <c:v>12052.3522871639</c:v>
                </c:pt>
                <c:pt idx="9091">
                  <c:v>12053.4122871626</c:v>
                </c:pt>
                <c:pt idx="9092">
                  <c:v>12054.472287161199</c:v>
                </c:pt>
                <c:pt idx="9093">
                  <c:v>12054.6422526612</c:v>
                </c:pt>
                <c:pt idx="9094">
                  <c:v>12055.5122871603</c:v>
                </c:pt>
                <c:pt idx="9095">
                  <c:v>12056.5522871594</c:v>
                </c:pt>
                <c:pt idx="9096">
                  <c:v>12057.592287158501</c:v>
                </c:pt>
                <c:pt idx="9097">
                  <c:v>12058.632287157699</c:v>
                </c:pt>
                <c:pt idx="9098">
                  <c:v>12059.5448902185</c:v>
                </c:pt>
                <c:pt idx="9099">
                  <c:v>12059.6722871568</c:v>
                </c:pt>
                <c:pt idx="9100">
                  <c:v>12060.7122871559</c:v>
                </c:pt>
                <c:pt idx="9101">
                  <c:v>12063.8992525218</c:v>
                </c:pt>
                <c:pt idx="9102">
                  <c:v>12065.094362800901</c:v>
                </c:pt>
                <c:pt idx="9103">
                  <c:v>12075.918362352901</c:v>
                </c:pt>
                <c:pt idx="9104">
                  <c:v>12076.874718618899</c:v>
                </c:pt>
                <c:pt idx="9105">
                  <c:v>12076.958362353</c:v>
                </c:pt>
                <c:pt idx="9106">
                  <c:v>12077.998362353001</c:v>
                </c:pt>
                <c:pt idx="9107">
                  <c:v>12079.038858379199</c:v>
                </c:pt>
                <c:pt idx="9108">
                  <c:v>12079.2654098393</c:v>
                </c:pt>
                <c:pt idx="9109">
                  <c:v>12079.6034985017</c:v>
                </c:pt>
                <c:pt idx="9110">
                  <c:v>12080.078362353101</c:v>
                </c:pt>
                <c:pt idx="9111">
                  <c:v>12080.0788583792</c:v>
                </c:pt>
                <c:pt idx="9112">
                  <c:v>12080.3054098393</c:v>
                </c:pt>
                <c:pt idx="9113">
                  <c:v>12080.6434985008</c:v>
                </c:pt>
                <c:pt idx="9114">
                  <c:v>12081.1183623531</c:v>
                </c:pt>
                <c:pt idx="9115">
                  <c:v>12081.118858379299</c:v>
                </c:pt>
                <c:pt idx="9116">
                  <c:v>12081.3454098394</c:v>
                </c:pt>
                <c:pt idx="9117">
                  <c:v>12081.6834984999</c:v>
                </c:pt>
                <c:pt idx="9118">
                  <c:v>12081.950218976001</c:v>
                </c:pt>
                <c:pt idx="9119">
                  <c:v>12082.158362353201</c:v>
                </c:pt>
                <c:pt idx="9120">
                  <c:v>12082.4871791144</c:v>
                </c:pt>
                <c:pt idx="9121">
                  <c:v>12082.990218976</c:v>
                </c:pt>
                <c:pt idx="9122">
                  <c:v>12083.002637541</c:v>
                </c:pt>
                <c:pt idx="9123">
                  <c:v>12083.1983623532</c:v>
                </c:pt>
                <c:pt idx="9124">
                  <c:v>12083.198858379301</c:v>
                </c:pt>
                <c:pt idx="9125">
                  <c:v>12083.425409839399</c:v>
                </c:pt>
                <c:pt idx="9126">
                  <c:v>12083.527179114501</c:v>
                </c:pt>
                <c:pt idx="9127">
                  <c:v>12083.7634984981</c:v>
                </c:pt>
                <c:pt idx="9128">
                  <c:v>12084.042637541001</c:v>
                </c:pt>
                <c:pt idx="9129">
                  <c:v>12084.238362353201</c:v>
                </c:pt>
                <c:pt idx="9130">
                  <c:v>12084.2388583794</c:v>
                </c:pt>
                <c:pt idx="9131">
                  <c:v>12084.4654098395</c:v>
                </c:pt>
                <c:pt idx="9132">
                  <c:v>12084.5671791145</c:v>
                </c:pt>
                <c:pt idx="9133">
                  <c:v>12084.7743182964</c:v>
                </c:pt>
                <c:pt idx="9134">
                  <c:v>12084.8034984972</c:v>
                </c:pt>
                <c:pt idx="9135">
                  <c:v>12084.9222837332</c:v>
                </c:pt>
                <c:pt idx="9136">
                  <c:v>12085.0826375411</c:v>
                </c:pt>
                <c:pt idx="9137">
                  <c:v>12085.184531538</c:v>
                </c:pt>
                <c:pt idx="9138">
                  <c:v>12085.2450857032</c:v>
                </c:pt>
                <c:pt idx="9139">
                  <c:v>12085.2783623533</c:v>
                </c:pt>
                <c:pt idx="9140">
                  <c:v>12085.278858379401</c:v>
                </c:pt>
                <c:pt idx="9141">
                  <c:v>12085.505409839499</c:v>
                </c:pt>
                <c:pt idx="9142">
                  <c:v>12085.8143182965</c:v>
                </c:pt>
                <c:pt idx="9143">
                  <c:v>12085.843498496301</c:v>
                </c:pt>
                <c:pt idx="9144">
                  <c:v>12085.9622837323</c:v>
                </c:pt>
                <c:pt idx="9145">
                  <c:v>12086.224531538001</c:v>
                </c:pt>
                <c:pt idx="9146">
                  <c:v>12086.285085703201</c:v>
                </c:pt>
                <c:pt idx="9147">
                  <c:v>12086.3183623533</c:v>
                </c:pt>
                <c:pt idx="9148">
                  <c:v>12086.3188583794</c:v>
                </c:pt>
                <c:pt idx="9149">
                  <c:v>12086.5454098396</c:v>
                </c:pt>
                <c:pt idx="9150">
                  <c:v>12086.6471791146</c:v>
                </c:pt>
                <c:pt idx="9151">
                  <c:v>12086.8543182965</c:v>
                </c:pt>
                <c:pt idx="9152">
                  <c:v>12086.883498495399</c:v>
                </c:pt>
                <c:pt idx="9153">
                  <c:v>12087.002283731401</c:v>
                </c:pt>
                <c:pt idx="9154">
                  <c:v>12087.0310518359</c:v>
                </c:pt>
                <c:pt idx="9155">
                  <c:v>12087.1626375411</c:v>
                </c:pt>
                <c:pt idx="9156">
                  <c:v>12087.2554098651</c:v>
                </c:pt>
                <c:pt idx="9157">
                  <c:v>12087.2645315381</c:v>
                </c:pt>
                <c:pt idx="9158">
                  <c:v>12087.3250857032</c:v>
                </c:pt>
                <c:pt idx="9159">
                  <c:v>12087.3583623534</c:v>
                </c:pt>
                <c:pt idx="9160">
                  <c:v>12087.358858379501</c:v>
                </c:pt>
                <c:pt idx="9161">
                  <c:v>12087.585409839599</c:v>
                </c:pt>
                <c:pt idx="9162">
                  <c:v>12087.6871791146</c:v>
                </c:pt>
                <c:pt idx="9163">
                  <c:v>12087.9234984945</c:v>
                </c:pt>
                <c:pt idx="9164">
                  <c:v>12088.202637541201</c:v>
                </c:pt>
                <c:pt idx="9165">
                  <c:v>12088.295409865201</c:v>
                </c:pt>
                <c:pt idx="9166">
                  <c:v>12088.3983623534</c:v>
                </c:pt>
                <c:pt idx="9167">
                  <c:v>12088.3988583795</c:v>
                </c:pt>
                <c:pt idx="9168">
                  <c:v>12088.5248466189</c:v>
                </c:pt>
                <c:pt idx="9169">
                  <c:v>12088.6254098396</c:v>
                </c:pt>
                <c:pt idx="9170">
                  <c:v>12088.7271791147</c:v>
                </c:pt>
                <c:pt idx="9171">
                  <c:v>12088.9343182966</c:v>
                </c:pt>
                <c:pt idx="9172">
                  <c:v>12088.9634984936</c:v>
                </c:pt>
                <c:pt idx="9173">
                  <c:v>12088.998541380201</c:v>
                </c:pt>
                <c:pt idx="9174">
                  <c:v>12089.0822837296</c:v>
                </c:pt>
                <c:pt idx="9175">
                  <c:v>12089.2426375412</c:v>
                </c:pt>
                <c:pt idx="9176">
                  <c:v>12089.3354098652</c:v>
                </c:pt>
                <c:pt idx="9177">
                  <c:v>12089.3445315381</c:v>
                </c:pt>
                <c:pt idx="9178">
                  <c:v>12089.4050857033</c:v>
                </c:pt>
                <c:pt idx="9179">
                  <c:v>12089.438362353399</c:v>
                </c:pt>
                <c:pt idx="9180">
                  <c:v>12089.438858379601</c:v>
                </c:pt>
                <c:pt idx="9181">
                  <c:v>12089.564846618099</c:v>
                </c:pt>
                <c:pt idx="9182">
                  <c:v>12089.665409839699</c:v>
                </c:pt>
                <c:pt idx="9183">
                  <c:v>12089.7671791147</c:v>
                </c:pt>
                <c:pt idx="9184">
                  <c:v>12089.974318296599</c:v>
                </c:pt>
                <c:pt idx="9185">
                  <c:v>12090.003498492701</c:v>
                </c:pt>
                <c:pt idx="9186">
                  <c:v>12090.1222837287</c:v>
                </c:pt>
                <c:pt idx="9187">
                  <c:v>12090.2522871661</c:v>
                </c:pt>
                <c:pt idx="9188">
                  <c:v>12090.282637541201</c:v>
                </c:pt>
                <c:pt idx="9189">
                  <c:v>12090.306640004001</c:v>
                </c:pt>
                <c:pt idx="9190">
                  <c:v>12090.3845315382</c:v>
                </c:pt>
                <c:pt idx="9191">
                  <c:v>12090.445085703301</c:v>
                </c:pt>
                <c:pt idx="9192">
                  <c:v>12090.4783623535</c:v>
                </c:pt>
                <c:pt idx="9193">
                  <c:v>12090.4788583796</c:v>
                </c:pt>
                <c:pt idx="9194">
                  <c:v>12090.6048466172</c:v>
                </c:pt>
                <c:pt idx="9195">
                  <c:v>12090.7054098397</c:v>
                </c:pt>
                <c:pt idx="9196">
                  <c:v>12090.807179114699</c:v>
                </c:pt>
                <c:pt idx="9197">
                  <c:v>12091.0143182966</c:v>
                </c:pt>
                <c:pt idx="9198">
                  <c:v>12091.043498491799</c:v>
                </c:pt>
                <c:pt idx="9199">
                  <c:v>12091.162283727899</c:v>
                </c:pt>
                <c:pt idx="9200">
                  <c:v>12091.292287165201</c:v>
                </c:pt>
                <c:pt idx="9201">
                  <c:v>12091.3226375413</c:v>
                </c:pt>
                <c:pt idx="9202">
                  <c:v>12091.346640004</c:v>
                </c:pt>
                <c:pt idx="9203">
                  <c:v>12091.4154098653</c:v>
                </c:pt>
                <c:pt idx="9204">
                  <c:v>12091.4245315382</c:v>
                </c:pt>
                <c:pt idx="9205">
                  <c:v>12091.4850857034</c:v>
                </c:pt>
                <c:pt idx="9206">
                  <c:v>12091.518362353499</c:v>
                </c:pt>
                <c:pt idx="9207">
                  <c:v>12091.518858379601</c:v>
                </c:pt>
                <c:pt idx="9208">
                  <c:v>12091.745409839699</c:v>
                </c:pt>
                <c:pt idx="9209">
                  <c:v>12091.8471791148</c:v>
                </c:pt>
                <c:pt idx="9210">
                  <c:v>12092.054318296699</c:v>
                </c:pt>
                <c:pt idx="9211">
                  <c:v>12092.0834984909</c:v>
                </c:pt>
                <c:pt idx="9212">
                  <c:v>12092.202283727</c:v>
                </c:pt>
                <c:pt idx="9213">
                  <c:v>12092.362637541301</c:v>
                </c:pt>
                <c:pt idx="9214">
                  <c:v>12092.386640004101</c:v>
                </c:pt>
                <c:pt idx="9215">
                  <c:v>12092.455409865301</c:v>
                </c:pt>
                <c:pt idx="9216">
                  <c:v>12092.4645315383</c:v>
                </c:pt>
                <c:pt idx="9217">
                  <c:v>12092.525085703401</c:v>
                </c:pt>
                <c:pt idx="9218">
                  <c:v>12092.5583623535</c:v>
                </c:pt>
                <c:pt idx="9219">
                  <c:v>12092.5588583797</c:v>
                </c:pt>
                <c:pt idx="9220">
                  <c:v>12092.684846615401</c:v>
                </c:pt>
                <c:pt idx="9221">
                  <c:v>12092.7854098398</c:v>
                </c:pt>
                <c:pt idx="9222">
                  <c:v>12092.887179114799</c:v>
                </c:pt>
                <c:pt idx="9223">
                  <c:v>12093.0943182967</c:v>
                </c:pt>
                <c:pt idx="9224">
                  <c:v>12093.12349849</c:v>
                </c:pt>
                <c:pt idx="9225">
                  <c:v>12093.2422837261</c:v>
                </c:pt>
                <c:pt idx="9226">
                  <c:v>12093.4026375414</c:v>
                </c:pt>
                <c:pt idx="9227">
                  <c:v>12093.4954098653</c:v>
                </c:pt>
                <c:pt idx="9228">
                  <c:v>12093.504531538299</c:v>
                </c:pt>
                <c:pt idx="9229">
                  <c:v>12093.5650857035</c:v>
                </c:pt>
                <c:pt idx="9230">
                  <c:v>12093.598362353599</c:v>
                </c:pt>
                <c:pt idx="9231">
                  <c:v>12093.598858379701</c:v>
                </c:pt>
                <c:pt idx="9232">
                  <c:v>12093.6464314367</c:v>
                </c:pt>
                <c:pt idx="9233">
                  <c:v>12093.724846614499</c:v>
                </c:pt>
                <c:pt idx="9234">
                  <c:v>12093.825409839799</c:v>
                </c:pt>
                <c:pt idx="9235">
                  <c:v>12093.9271791148</c:v>
                </c:pt>
                <c:pt idx="9236">
                  <c:v>12094.134318296699</c:v>
                </c:pt>
                <c:pt idx="9237">
                  <c:v>12094.163498489101</c:v>
                </c:pt>
                <c:pt idx="9238">
                  <c:v>12094.233409996999</c:v>
                </c:pt>
                <c:pt idx="9239">
                  <c:v>12094.282283725201</c:v>
                </c:pt>
                <c:pt idx="9240">
                  <c:v>12094.4426375414</c:v>
                </c:pt>
                <c:pt idx="9241">
                  <c:v>12094.466640004101</c:v>
                </c:pt>
                <c:pt idx="9242">
                  <c:v>12094.535409865401</c:v>
                </c:pt>
                <c:pt idx="9243">
                  <c:v>12094.5445315383</c:v>
                </c:pt>
                <c:pt idx="9244">
                  <c:v>12094.605085703501</c:v>
                </c:pt>
                <c:pt idx="9245">
                  <c:v>12094.6383623536</c:v>
                </c:pt>
                <c:pt idx="9246">
                  <c:v>12094.6388583797</c:v>
                </c:pt>
                <c:pt idx="9247">
                  <c:v>12094.7648466136</c:v>
                </c:pt>
                <c:pt idx="9248">
                  <c:v>12094.8654098398</c:v>
                </c:pt>
                <c:pt idx="9249">
                  <c:v>12094.967179114899</c:v>
                </c:pt>
                <c:pt idx="9250">
                  <c:v>12095.1743182968</c:v>
                </c:pt>
                <c:pt idx="9251">
                  <c:v>12095.203498488199</c:v>
                </c:pt>
                <c:pt idx="9252">
                  <c:v>12095.322283724299</c:v>
                </c:pt>
                <c:pt idx="9253">
                  <c:v>12095.4826375414</c:v>
                </c:pt>
                <c:pt idx="9254">
                  <c:v>12095.5066400042</c:v>
                </c:pt>
                <c:pt idx="9255">
                  <c:v>12095.5754098654</c:v>
                </c:pt>
                <c:pt idx="9256">
                  <c:v>12095.584531538399</c:v>
                </c:pt>
                <c:pt idx="9257">
                  <c:v>12095.6450857035</c:v>
                </c:pt>
                <c:pt idx="9258">
                  <c:v>12095.678362353699</c:v>
                </c:pt>
                <c:pt idx="9259">
                  <c:v>12095.678858379801</c:v>
                </c:pt>
                <c:pt idx="9260">
                  <c:v>12095.8048466127</c:v>
                </c:pt>
                <c:pt idx="9261">
                  <c:v>12095.905409839899</c:v>
                </c:pt>
                <c:pt idx="9262">
                  <c:v>12096.0071791149</c:v>
                </c:pt>
                <c:pt idx="9263">
                  <c:v>12096.214318296799</c:v>
                </c:pt>
                <c:pt idx="9264">
                  <c:v>12096.2434984873</c:v>
                </c:pt>
                <c:pt idx="9265">
                  <c:v>12096.3622837234</c:v>
                </c:pt>
                <c:pt idx="9266">
                  <c:v>12096.4359030667</c:v>
                </c:pt>
                <c:pt idx="9267">
                  <c:v>12096.5226375415</c:v>
                </c:pt>
                <c:pt idx="9268">
                  <c:v>12096.546640004201</c:v>
                </c:pt>
                <c:pt idx="9269">
                  <c:v>12096.615409865501</c:v>
                </c:pt>
                <c:pt idx="9270">
                  <c:v>12096.6245315384</c:v>
                </c:pt>
                <c:pt idx="9271">
                  <c:v>12096.685085703601</c:v>
                </c:pt>
                <c:pt idx="9272">
                  <c:v>12096.7183623537</c:v>
                </c:pt>
                <c:pt idx="9273">
                  <c:v>12096.7188583798</c:v>
                </c:pt>
                <c:pt idx="9274">
                  <c:v>12096.844846611801</c:v>
                </c:pt>
                <c:pt idx="9275">
                  <c:v>12096.9454098399</c:v>
                </c:pt>
                <c:pt idx="9276">
                  <c:v>12096.949431790899</c:v>
                </c:pt>
                <c:pt idx="9277">
                  <c:v>12097.047179114999</c:v>
                </c:pt>
                <c:pt idx="9278">
                  <c:v>12097.1098252553</c:v>
                </c:pt>
                <c:pt idx="9279">
                  <c:v>12097.132287168801</c:v>
                </c:pt>
                <c:pt idx="9280">
                  <c:v>12097.2543182969</c:v>
                </c:pt>
                <c:pt idx="9281">
                  <c:v>12097.2834984865</c:v>
                </c:pt>
                <c:pt idx="9282">
                  <c:v>12097.4022837225</c:v>
                </c:pt>
                <c:pt idx="9283">
                  <c:v>12097.562637541499</c:v>
                </c:pt>
                <c:pt idx="9284">
                  <c:v>12097.5866400043</c:v>
                </c:pt>
                <c:pt idx="9285">
                  <c:v>12097.6554098655</c:v>
                </c:pt>
                <c:pt idx="9286">
                  <c:v>12097.664531538399</c:v>
                </c:pt>
                <c:pt idx="9287">
                  <c:v>12097.7250857036</c:v>
                </c:pt>
                <c:pt idx="9288">
                  <c:v>12097.758362353699</c:v>
                </c:pt>
                <c:pt idx="9289">
                  <c:v>12097.758858379901</c:v>
                </c:pt>
                <c:pt idx="9290">
                  <c:v>12097.884846610899</c:v>
                </c:pt>
                <c:pt idx="9291">
                  <c:v>12097.985409839999</c:v>
                </c:pt>
                <c:pt idx="9292">
                  <c:v>12097.989431791</c:v>
                </c:pt>
                <c:pt idx="9293">
                  <c:v>12098.087179115</c:v>
                </c:pt>
                <c:pt idx="9294">
                  <c:v>12098.172287167899</c:v>
                </c:pt>
                <c:pt idx="9295">
                  <c:v>12098.294318296899</c:v>
                </c:pt>
                <c:pt idx="9296">
                  <c:v>12098.323498485601</c:v>
                </c:pt>
                <c:pt idx="9297">
                  <c:v>12098.442283721601</c:v>
                </c:pt>
                <c:pt idx="9298">
                  <c:v>12098.6026375415</c:v>
                </c:pt>
                <c:pt idx="9299">
                  <c:v>12098.6266400043</c:v>
                </c:pt>
                <c:pt idx="9300">
                  <c:v>12098.695409865501</c:v>
                </c:pt>
                <c:pt idx="9301">
                  <c:v>12098.7045315385</c:v>
                </c:pt>
                <c:pt idx="9302">
                  <c:v>12098.765085703601</c:v>
                </c:pt>
                <c:pt idx="9303">
                  <c:v>12098.7983623538</c:v>
                </c:pt>
                <c:pt idx="9304">
                  <c:v>12098.7988583799</c:v>
                </c:pt>
                <c:pt idx="9305">
                  <c:v>12098.92484661</c:v>
                </c:pt>
                <c:pt idx="9306">
                  <c:v>12099.02540984</c:v>
                </c:pt>
                <c:pt idx="9307">
                  <c:v>12099.029431790999</c:v>
                </c:pt>
                <c:pt idx="9308">
                  <c:v>12099.127179114999</c:v>
                </c:pt>
                <c:pt idx="9309">
                  <c:v>12099.212287167</c:v>
                </c:pt>
                <c:pt idx="9310">
                  <c:v>12099.3343182969</c:v>
                </c:pt>
                <c:pt idx="9311">
                  <c:v>12099.363498484699</c:v>
                </c:pt>
                <c:pt idx="9312">
                  <c:v>12099.482283720699</c:v>
                </c:pt>
                <c:pt idx="9313">
                  <c:v>12099.642637541599</c:v>
                </c:pt>
                <c:pt idx="9314">
                  <c:v>12099.6666400043</c:v>
                </c:pt>
                <c:pt idx="9315">
                  <c:v>12099.7354098656</c:v>
                </c:pt>
                <c:pt idx="9316">
                  <c:v>12099.744531538499</c:v>
                </c:pt>
                <c:pt idx="9317">
                  <c:v>12099.8050857037</c:v>
                </c:pt>
                <c:pt idx="9318">
                  <c:v>12099.838362353799</c:v>
                </c:pt>
                <c:pt idx="9319">
                  <c:v>12099.838858379901</c:v>
                </c:pt>
                <c:pt idx="9320">
                  <c:v>12099.9648466091</c:v>
                </c:pt>
                <c:pt idx="9321">
                  <c:v>12100.065409839999</c:v>
                </c:pt>
                <c:pt idx="9322">
                  <c:v>12100.069431791</c:v>
                </c:pt>
                <c:pt idx="9323">
                  <c:v>12100.1671791151</c:v>
                </c:pt>
                <c:pt idx="9324">
                  <c:v>12100.364796661701</c:v>
                </c:pt>
                <c:pt idx="9325">
                  <c:v>12100.374318296999</c:v>
                </c:pt>
                <c:pt idx="9326">
                  <c:v>12100.4034984838</c:v>
                </c:pt>
                <c:pt idx="9327">
                  <c:v>12100.5222837198</c:v>
                </c:pt>
                <c:pt idx="9328">
                  <c:v>12100.6826375416</c:v>
                </c:pt>
                <c:pt idx="9329">
                  <c:v>12100.7066400044</c:v>
                </c:pt>
                <c:pt idx="9330">
                  <c:v>12100.775409865601</c:v>
                </c:pt>
                <c:pt idx="9331">
                  <c:v>12100.7845315386</c:v>
                </c:pt>
                <c:pt idx="9332">
                  <c:v>12100.845085703701</c:v>
                </c:pt>
                <c:pt idx="9333">
                  <c:v>12100.8783623538</c:v>
                </c:pt>
                <c:pt idx="9334">
                  <c:v>12100.87885838</c:v>
                </c:pt>
                <c:pt idx="9335">
                  <c:v>12101.004846608201</c:v>
                </c:pt>
                <c:pt idx="9336">
                  <c:v>12101.1054098401</c:v>
                </c:pt>
                <c:pt idx="9337">
                  <c:v>12101.207179115099</c:v>
                </c:pt>
                <c:pt idx="9338">
                  <c:v>12101.414318297</c:v>
                </c:pt>
                <c:pt idx="9339">
                  <c:v>12101.4434984829</c:v>
                </c:pt>
                <c:pt idx="9340">
                  <c:v>12101.5622837189</c:v>
                </c:pt>
                <c:pt idx="9341">
                  <c:v>12101.722637541699</c:v>
                </c:pt>
                <c:pt idx="9342">
                  <c:v>12101.7466400044</c:v>
                </c:pt>
                <c:pt idx="9343">
                  <c:v>12101.8154098656</c:v>
                </c:pt>
                <c:pt idx="9344">
                  <c:v>12101.824531538599</c:v>
                </c:pt>
                <c:pt idx="9345">
                  <c:v>12101.8850857038</c:v>
                </c:pt>
                <c:pt idx="9346">
                  <c:v>12101.918362353899</c:v>
                </c:pt>
                <c:pt idx="9347">
                  <c:v>12101.918858380001</c:v>
                </c:pt>
                <c:pt idx="9348">
                  <c:v>12101.9383623539</c:v>
                </c:pt>
                <c:pt idx="9349">
                  <c:v>12101.9583623539</c:v>
                </c:pt>
                <c:pt idx="9350">
                  <c:v>12101.978362353901</c:v>
                </c:pt>
                <c:pt idx="9351">
                  <c:v>12101.998362353999</c:v>
                </c:pt>
                <c:pt idx="9352">
                  <c:v>12102.018362354</c:v>
                </c:pt>
                <c:pt idx="9353">
                  <c:v>12102.038362354</c:v>
                </c:pt>
                <c:pt idx="9354">
                  <c:v>12102.044846607299</c:v>
                </c:pt>
                <c:pt idx="9355">
                  <c:v>12102.058362354001</c:v>
                </c:pt>
                <c:pt idx="9356">
                  <c:v>12102.078362353999</c:v>
                </c:pt>
                <c:pt idx="9357">
                  <c:v>12102.098362354</c:v>
                </c:pt>
                <c:pt idx="9358">
                  <c:v>12102.1183623541</c:v>
                </c:pt>
                <c:pt idx="9359">
                  <c:v>12102.145409840099</c:v>
                </c:pt>
                <c:pt idx="9360">
                  <c:v>12102.2471791151</c:v>
                </c:pt>
                <c:pt idx="9361">
                  <c:v>12102.454318296999</c:v>
                </c:pt>
                <c:pt idx="9362">
                  <c:v>12102.483498482001</c:v>
                </c:pt>
                <c:pt idx="9363">
                  <c:v>12102.602283718001</c:v>
                </c:pt>
                <c:pt idx="9364">
                  <c:v>12102.7626375417</c:v>
                </c:pt>
                <c:pt idx="9365">
                  <c:v>12102.7866400044</c:v>
                </c:pt>
                <c:pt idx="9366">
                  <c:v>12102.8554098657</c:v>
                </c:pt>
                <c:pt idx="9367">
                  <c:v>12102.8645315386</c:v>
                </c:pt>
                <c:pt idx="9368">
                  <c:v>12102.925085703801</c:v>
                </c:pt>
                <c:pt idx="9369">
                  <c:v>12102.945085703799</c:v>
                </c:pt>
                <c:pt idx="9370">
                  <c:v>12102.95885838</c:v>
                </c:pt>
                <c:pt idx="9371">
                  <c:v>12102.972287172401</c:v>
                </c:pt>
                <c:pt idx="9372">
                  <c:v>12103.0848466064</c:v>
                </c:pt>
                <c:pt idx="9373">
                  <c:v>12103.158362354099</c:v>
                </c:pt>
                <c:pt idx="9374">
                  <c:v>12103.1783623541</c:v>
                </c:pt>
                <c:pt idx="9375">
                  <c:v>12103.1854098401</c:v>
                </c:pt>
                <c:pt idx="9376">
                  <c:v>12103.287179115199</c:v>
                </c:pt>
                <c:pt idx="9377">
                  <c:v>12103.4943182971</c:v>
                </c:pt>
                <c:pt idx="9378">
                  <c:v>12103.5234984811</c:v>
                </c:pt>
                <c:pt idx="9379">
                  <c:v>12103.642283717099</c:v>
                </c:pt>
                <c:pt idx="9380">
                  <c:v>12103.802637541699</c:v>
                </c:pt>
                <c:pt idx="9381">
                  <c:v>12103.826640004499</c:v>
                </c:pt>
                <c:pt idx="9382">
                  <c:v>12103.8690747376</c:v>
                </c:pt>
                <c:pt idx="9383">
                  <c:v>12103.8954098657</c:v>
                </c:pt>
                <c:pt idx="9384">
                  <c:v>12103.904531538699</c:v>
                </c:pt>
                <c:pt idx="9385">
                  <c:v>12103.9850857038</c:v>
                </c:pt>
                <c:pt idx="9386">
                  <c:v>12103.998858380101</c:v>
                </c:pt>
                <c:pt idx="9387">
                  <c:v>12104.1248466055</c:v>
                </c:pt>
                <c:pt idx="9388">
                  <c:v>12104.218362354201</c:v>
                </c:pt>
                <c:pt idx="9389">
                  <c:v>12104.225409840201</c:v>
                </c:pt>
                <c:pt idx="9390">
                  <c:v>12104.3271791152</c:v>
                </c:pt>
                <c:pt idx="9391">
                  <c:v>12104.534318297099</c:v>
                </c:pt>
                <c:pt idx="9392">
                  <c:v>12104.5634984802</c:v>
                </c:pt>
                <c:pt idx="9393">
                  <c:v>12104.618671387399</c:v>
                </c:pt>
                <c:pt idx="9394">
                  <c:v>12104.6822837162</c:v>
                </c:pt>
                <c:pt idx="9395">
                  <c:v>12104.8426375418</c:v>
                </c:pt>
                <c:pt idx="9396">
                  <c:v>12104.8666400045</c:v>
                </c:pt>
                <c:pt idx="9397">
                  <c:v>12104.9354098658</c:v>
                </c:pt>
                <c:pt idx="9398">
                  <c:v>12104.9445315387</c:v>
                </c:pt>
                <c:pt idx="9399">
                  <c:v>12105.025085703899</c:v>
                </c:pt>
                <c:pt idx="9400">
                  <c:v>12105.0388583801</c:v>
                </c:pt>
                <c:pt idx="9401">
                  <c:v>12105.0522871706</c:v>
                </c:pt>
                <c:pt idx="9402">
                  <c:v>12105.164846604601</c:v>
                </c:pt>
                <c:pt idx="9403">
                  <c:v>12105.2583623542</c:v>
                </c:pt>
                <c:pt idx="9404">
                  <c:v>12105.2654098402</c:v>
                </c:pt>
                <c:pt idx="9405">
                  <c:v>12105.367179115299</c:v>
                </c:pt>
                <c:pt idx="9406">
                  <c:v>12105.5743182972</c:v>
                </c:pt>
                <c:pt idx="9407">
                  <c:v>12105.6034984793</c:v>
                </c:pt>
                <c:pt idx="9408">
                  <c:v>12105.7222837153</c:v>
                </c:pt>
                <c:pt idx="9409">
                  <c:v>12105.882637541799</c:v>
                </c:pt>
                <c:pt idx="9410">
                  <c:v>12105.906640004599</c:v>
                </c:pt>
                <c:pt idx="9411">
                  <c:v>12105.9094317909</c:v>
                </c:pt>
                <c:pt idx="9412">
                  <c:v>12105.9754098658</c:v>
                </c:pt>
                <c:pt idx="9413">
                  <c:v>12105.984531538699</c:v>
                </c:pt>
                <c:pt idx="9414">
                  <c:v>12106.0650857039</c:v>
                </c:pt>
                <c:pt idx="9415">
                  <c:v>12106.0788583802</c:v>
                </c:pt>
                <c:pt idx="9416">
                  <c:v>12106.204846603699</c:v>
                </c:pt>
                <c:pt idx="9417">
                  <c:v>12106.2248466033</c:v>
                </c:pt>
                <c:pt idx="9418">
                  <c:v>12106.2983623542</c:v>
                </c:pt>
                <c:pt idx="9419">
                  <c:v>12106.305409840301</c:v>
                </c:pt>
                <c:pt idx="9420">
                  <c:v>12106.4071791153</c:v>
                </c:pt>
                <c:pt idx="9421">
                  <c:v>12106.614318297199</c:v>
                </c:pt>
                <c:pt idx="9422">
                  <c:v>12106.643498478399</c:v>
                </c:pt>
                <c:pt idx="9423">
                  <c:v>12106.663498477999</c:v>
                </c:pt>
                <c:pt idx="9424">
                  <c:v>12106.6834984775</c:v>
                </c:pt>
                <c:pt idx="9425">
                  <c:v>12106.7034984771</c:v>
                </c:pt>
                <c:pt idx="9426">
                  <c:v>12106.7234984766</c:v>
                </c:pt>
                <c:pt idx="9427">
                  <c:v>12106.7434984762</c:v>
                </c:pt>
                <c:pt idx="9428">
                  <c:v>12106.762283714401</c:v>
                </c:pt>
                <c:pt idx="9429">
                  <c:v>12106.763498475701</c:v>
                </c:pt>
                <c:pt idx="9430">
                  <c:v>12106.783498475301</c:v>
                </c:pt>
                <c:pt idx="9431">
                  <c:v>12106.9226375418</c:v>
                </c:pt>
                <c:pt idx="9432">
                  <c:v>12106.9308544779</c:v>
                </c:pt>
                <c:pt idx="9433">
                  <c:v>12106.9466400046</c:v>
                </c:pt>
                <c:pt idx="9434">
                  <c:v>12107.0154098658</c:v>
                </c:pt>
                <c:pt idx="9435">
                  <c:v>12107.0245315388</c:v>
                </c:pt>
                <c:pt idx="9436">
                  <c:v>12107.105085704001</c:v>
                </c:pt>
                <c:pt idx="9437">
                  <c:v>12107.1188583802</c:v>
                </c:pt>
                <c:pt idx="9438">
                  <c:v>12107.125085704</c:v>
                </c:pt>
                <c:pt idx="9439">
                  <c:v>12107.145085704</c:v>
                </c:pt>
                <c:pt idx="9440">
                  <c:v>12107.2648466024</c:v>
                </c:pt>
                <c:pt idx="9441">
                  <c:v>12107.3383623543</c:v>
                </c:pt>
                <c:pt idx="9442">
                  <c:v>12107.3454098403</c:v>
                </c:pt>
                <c:pt idx="9443">
                  <c:v>12107.3654098398</c:v>
                </c:pt>
                <c:pt idx="9444">
                  <c:v>12107.3854098394</c:v>
                </c:pt>
                <c:pt idx="9445">
                  <c:v>12107.405409839001</c:v>
                </c:pt>
                <c:pt idx="9446">
                  <c:v>12107.425409838501</c:v>
                </c:pt>
                <c:pt idx="9447">
                  <c:v>12107.445409838099</c:v>
                </c:pt>
                <c:pt idx="9448">
                  <c:v>12107.447179115299</c:v>
                </c:pt>
                <c:pt idx="9449">
                  <c:v>12107.4654098376</c:v>
                </c:pt>
                <c:pt idx="9450">
                  <c:v>12107.4854098372</c:v>
                </c:pt>
                <c:pt idx="9451">
                  <c:v>12107.5054098367</c:v>
                </c:pt>
                <c:pt idx="9452">
                  <c:v>12107.5254098363</c:v>
                </c:pt>
                <c:pt idx="9453">
                  <c:v>12107.5454098358</c:v>
                </c:pt>
                <c:pt idx="9454">
                  <c:v>12107.6543182972</c:v>
                </c:pt>
                <c:pt idx="9455">
                  <c:v>12107.802283713499</c:v>
                </c:pt>
                <c:pt idx="9456">
                  <c:v>12107.823498474399</c:v>
                </c:pt>
                <c:pt idx="9457">
                  <c:v>12107.962637541899</c:v>
                </c:pt>
                <c:pt idx="9458">
                  <c:v>12107.986640004599</c:v>
                </c:pt>
                <c:pt idx="9459">
                  <c:v>12108.055409865899</c:v>
                </c:pt>
                <c:pt idx="9460">
                  <c:v>12108.064531538799</c:v>
                </c:pt>
                <c:pt idx="9461">
                  <c:v>12108.1588583802</c:v>
                </c:pt>
                <c:pt idx="9462">
                  <c:v>12108.185085704001</c:v>
                </c:pt>
                <c:pt idx="9463">
                  <c:v>12108.205085704099</c:v>
                </c:pt>
                <c:pt idx="9464">
                  <c:v>12108.2250857041</c:v>
                </c:pt>
                <c:pt idx="9465">
                  <c:v>12108.2450857041</c:v>
                </c:pt>
                <c:pt idx="9466">
                  <c:v>12108.265085704101</c:v>
                </c:pt>
                <c:pt idx="9467">
                  <c:v>12108.284796661599</c:v>
                </c:pt>
                <c:pt idx="9468">
                  <c:v>12108.285085704099</c:v>
                </c:pt>
                <c:pt idx="9469">
                  <c:v>12108.304846601501</c:v>
                </c:pt>
                <c:pt idx="9470">
                  <c:v>12108.3050857041</c:v>
                </c:pt>
                <c:pt idx="9471">
                  <c:v>12108.3250857042</c:v>
                </c:pt>
                <c:pt idx="9472">
                  <c:v>12108.345085704201</c:v>
                </c:pt>
                <c:pt idx="9473">
                  <c:v>12108.365085704199</c:v>
                </c:pt>
                <c:pt idx="9474">
                  <c:v>12108.3850857042</c:v>
                </c:pt>
                <c:pt idx="9475">
                  <c:v>12108.4050857042</c:v>
                </c:pt>
                <c:pt idx="9476">
                  <c:v>12108.425085704301</c:v>
                </c:pt>
                <c:pt idx="9477">
                  <c:v>12108.445085704299</c:v>
                </c:pt>
                <c:pt idx="9478">
                  <c:v>12108.4650857043</c:v>
                </c:pt>
                <c:pt idx="9479">
                  <c:v>12108.4871791154</c:v>
                </c:pt>
                <c:pt idx="9480">
                  <c:v>12108.5854098359</c:v>
                </c:pt>
                <c:pt idx="9481">
                  <c:v>12108.6054098354</c:v>
                </c:pt>
                <c:pt idx="9482">
                  <c:v>12108.694318297299</c:v>
                </c:pt>
                <c:pt idx="9483">
                  <c:v>12108.8422837127</c:v>
                </c:pt>
                <c:pt idx="9484">
                  <c:v>12108.8634984735</c:v>
                </c:pt>
                <c:pt idx="9485">
                  <c:v>12109.0026375419</c:v>
                </c:pt>
                <c:pt idx="9486">
                  <c:v>12109.022637541901</c:v>
                </c:pt>
                <c:pt idx="9487">
                  <c:v>12109.0266400047</c:v>
                </c:pt>
                <c:pt idx="9488">
                  <c:v>12109.042637541999</c:v>
                </c:pt>
                <c:pt idx="9489">
                  <c:v>12109.062637542</c:v>
                </c:pt>
                <c:pt idx="9490">
                  <c:v>12109.082637542</c:v>
                </c:pt>
                <c:pt idx="9491">
                  <c:v>12109.0954098659</c:v>
                </c:pt>
                <c:pt idx="9492">
                  <c:v>12109.102637542001</c:v>
                </c:pt>
                <c:pt idx="9493">
                  <c:v>12109.1045315389</c:v>
                </c:pt>
                <c:pt idx="9494">
                  <c:v>12109.198858380299</c:v>
                </c:pt>
                <c:pt idx="9495">
                  <c:v>12109.3247966617</c:v>
                </c:pt>
                <c:pt idx="9496">
                  <c:v>12109.344846600599</c:v>
                </c:pt>
                <c:pt idx="9497">
                  <c:v>12109.346716694399</c:v>
                </c:pt>
                <c:pt idx="9498">
                  <c:v>12109.505085704301</c:v>
                </c:pt>
                <c:pt idx="9499">
                  <c:v>12109.525085704399</c:v>
                </c:pt>
                <c:pt idx="9500">
                  <c:v>12109.527179115399</c:v>
                </c:pt>
                <c:pt idx="9501">
                  <c:v>12109.645409835501</c:v>
                </c:pt>
                <c:pt idx="9502">
                  <c:v>12109.7343182973</c:v>
                </c:pt>
                <c:pt idx="9503">
                  <c:v>12109.8822837118</c:v>
                </c:pt>
                <c:pt idx="9504">
                  <c:v>12109.9034984726</c:v>
                </c:pt>
                <c:pt idx="9505">
                  <c:v>12110.066640004699</c:v>
                </c:pt>
                <c:pt idx="9506">
                  <c:v>12110.0699151027</c:v>
                </c:pt>
                <c:pt idx="9507">
                  <c:v>12110.1297955885</c:v>
                </c:pt>
                <c:pt idx="9508">
                  <c:v>12110.135409865899</c:v>
                </c:pt>
                <c:pt idx="9509">
                  <c:v>12110.1426375421</c:v>
                </c:pt>
                <c:pt idx="9510">
                  <c:v>12110.144531538899</c:v>
                </c:pt>
                <c:pt idx="9511">
                  <c:v>12110.2388583803</c:v>
                </c:pt>
                <c:pt idx="9512">
                  <c:v>12110.3848465997</c:v>
                </c:pt>
                <c:pt idx="9513">
                  <c:v>12110.3867166944</c:v>
                </c:pt>
                <c:pt idx="9514">
                  <c:v>12110.5650857044</c:v>
                </c:pt>
                <c:pt idx="9515">
                  <c:v>12110.5671791154</c:v>
                </c:pt>
                <c:pt idx="9516">
                  <c:v>12110.587179115</c:v>
                </c:pt>
                <c:pt idx="9517">
                  <c:v>12110.6071791145</c:v>
                </c:pt>
                <c:pt idx="9518">
                  <c:v>12110.627179114101</c:v>
                </c:pt>
                <c:pt idx="9519">
                  <c:v>12110.647179113699</c:v>
                </c:pt>
                <c:pt idx="9520">
                  <c:v>12110.667179113199</c:v>
                </c:pt>
                <c:pt idx="9521">
                  <c:v>12110.6854098355</c:v>
                </c:pt>
                <c:pt idx="9522">
                  <c:v>12110.774318297301</c:v>
                </c:pt>
                <c:pt idx="9523">
                  <c:v>12110.922283710899</c:v>
                </c:pt>
                <c:pt idx="9524">
                  <c:v>12110.943498471701</c:v>
                </c:pt>
                <c:pt idx="9525">
                  <c:v>12111.1066400047</c:v>
                </c:pt>
                <c:pt idx="9526">
                  <c:v>12111.175409866</c:v>
                </c:pt>
                <c:pt idx="9527">
                  <c:v>12111.182637542101</c:v>
                </c:pt>
                <c:pt idx="9528">
                  <c:v>12111.1845315389</c:v>
                </c:pt>
                <c:pt idx="9529">
                  <c:v>12111.278858380299</c:v>
                </c:pt>
                <c:pt idx="9530">
                  <c:v>12111.4248465988</c:v>
                </c:pt>
                <c:pt idx="9531">
                  <c:v>12111.426716694399</c:v>
                </c:pt>
                <c:pt idx="9532">
                  <c:v>12111.605085704399</c:v>
                </c:pt>
                <c:pt idx="9533">
                  <c:v>12111.7071791132</c:v>
                </c:pt>
                <c:pt idx="9534">
                  <c:v>12111.8143182974</c:v>
                </c:pt>
                <c:pt idx="9535">
                  <c:v>12111.9014326427</c:v>
                </c:pt>
                <c:pt idx="9536">
                  <c:v>12111.96228371</c:v>
                </c:pt>
                <c:pt idx="9537">
                  <c:v>12112.146640004799</c:v>
                </c:pt>
                <c:pt idx="9538">
                  <c:v>12112.213892039799</c:v>
                </c:pt>
                <c:pt idx="9539">
                  <c:v>12112.215409865999</c:v>
                </c:pt>
                <c:pt idx="9540">
                  <c:v>12112.2226375421</c:v>
                </c:pt>
                <c:pt idx="9541">
                  <c:v>12112.224531538999</c:v>
                </c:pt>
                <c:pt idx="9542">
                  <c:v>12112.2426375421</c:v>
                </c:pt>
                <c:pt idx="9543">
                  <c:v>12112.262637542201</c:v>
                </c:pt>
                <c:pt idx="9544">
                  <c:v>12112.282637542199</c:v>
                </c:pt>
                <c:pt idx="9545">
                  <c:v>12112.3026375422</c:v>
                </c:pt>
                <c:pt idx="9546">
                  <c:v>12112.3188583804</c:v>
                </c:pt>
                <c:pt idx="9547">
                  <c:v>12112.3226375422</c:v>
                </c:pt>
                <c:pt idx="9548">
                  <c:v>12112.3426375422</c:v>
                </c:pt>
                <c:pt idx="9549">
                  <c:v>12112.362637542299</c:v>
                </c:pt>
                <c:pt idx="9550">
                  <c:v>12112.3826375423</c:v>
                </c:pt>
                <c:pt idx="9551">
                  <c:v>12112.4026375423</c:v>
                </c:pt>
                <c:pt idx="9552">
                  <c:v>12112.4226375423</c:v>
                </c:pt>
                <c:pt idx="9553">
                  <c:v>12112.442637542301</c:v>
                </c:pt>
                <c:pt idx="9554">
                  <c:v>12112.462637542299</c:v>
                </c:pt>
                <c:pt idx="9555">
                  <c:v>12112.464846597901</c:v>
                </c:pt>
                <c:pt idx="9556">
                  <c:v>12112.4667166945</c:v>
                </c:pt>
                <c:pt idx="9557">
                  <c:v>12112.4826375424</c:v>
                </c:pt>
                <c:pt idx="9558">
                  <c:v>12112.6450857045</c:v>
                </c:pt>
                <c:pt idx="9559">
                  <c:v>12112.747179113299</c:v>
                </c:pt>
                <c:pt idx="9560">
                  <c:v>12112.854318297401</c:v>
                </c:pt>
                <c:pt idx="9561">
                  <c:v>12112.874318296999</c:v>
                </c:pt>
                <c:pt idx="9562">
                  <c:v>12112.894318296499</c:v>
                </c:pt>
                <c:pt idx="9563">
                  <c:v>12112.9143182961</c:v>
                </c:pt>
                <c:pt idx="9564">
                  <c:v>12112.9343182956</c:v>
                </c:pt>
                <c:pt idx="9565">
                  <c:v>12112.9543182952</c:v>
                </c:pt>
                <c:pt idx="9566">
                  <c:v>12112.9743182947</c:v>
                </c:pt>
                <c:pt idx="9567">
                  <c:v>12112.994318294301</c:v>
                </c:pt>
                <c:pt idx="9568">
                  <c:v>12113.0022837091</c:v>
                </c:pt>
                <c:pt idx="9569">
                  <c:v>12113.014318293801</c:v>
                </c:pt>
                <c:pt idx="9570">
                  <c:v>12113.034318293399</c:v>
                </c:pt>
                <c:pt idx="9571">
                  <c:v>12113.0543182929</c:v>
                </c:pt>
                <c:pt idx="9572">
                  <c:v>12113.0743182925</c:v>
                </c:pt>
                <c:pt idx="9573">
                  <c:v>12113.0943182921</c:v>
                </c:pt>
                <c:pt idx="9574">
                  <c:v>12113.1143182916</c:v>
                </c:pt>
                <c:pt idx="9575">
                  <c:v>12113.134318291201</c:v>
                </c:pt>
                <c:pt idx="9576">
                  <c:v>12113.154318290701</c:v>
                </c:pt>
                <c:pt idx="9577">
                  <c:v>12113.174318290299</c:v>
                </c:pt>
                <c:pt idx="9578">
                  <c:v>12113.1866400048</c:v>
                </c:pt>
                <c:pt idx="9579">
                  <c:v>12113.194318289799</c:v>
                </c:pt>
                <c:pt idx="9580">
                  <c:v>12113.2143182894</c:v>
                </c:pt>
                <c:pt idx="9581">
                  <c:v>12113.2554098661</c:v>
                </c:pt>
                <c:pt idx="9582">
                  <c:v>12113.264531539</c:v>
                </c:pt>
                <c:pt idx="9583">
                  <c:v>12113.358858380399</c:v>
                </c:pt>
                <c:pt idx="9584">
                  <c:v>12113.504846596999</c:v>
                </c:pt>
                <c:pt idx="9585">
                  <c:v>12113.506716694499</c:v>
                </c:pt>
                <c:pt idx="9586">
                  <c:v>12113.522637542401</c:v>
                </c:pt>
                <c:pt idx="9587">
                  <c:v>12113.685085704499</c:v>
                </c:pt>
                <c:pt idx="9588">
                  <c:v>12113.7871791133</c:v>
                </c:pt>
                <c:pt idx="9589">
                  <c:v>12114.042283708201</c:v>
                </c:pt>
                <c:pt idx="9590">
                  <c:v>12114.062283707701</c:v>
                </c:pt>
                <c:pt idx="9591">
                  <c:v>12114.082283707299</c:v>
                </c:pt>
                <c:pt idx="9592">
                  <c:v>12114.102283706799</c:v>
                </c:pt>
                <c:pt idx="9593">
                  <c:v>12114.1222837064</c:v>
                </c:pt>
                <c:pt idx="9594">
                  <c:v>12114.1422837059</c:v>
                </c:pt>
                <c:pt idx="9595">
                  <c:v>12114.1622837055</c:v>
                </c:pt>
                <c:pt idx="9596">
                  <c:v>12114.1822837051</c:v>
                </c:pt>
                <c:pt idx="9597">
                  <c:v>12114.226640004799</c:v>
                </c:pt>
                <c:pt idx="9598">
                  <c:v>12114.254318289401</c:v>
                </c:pt>
                <c:pt idx="9599">
                  <c:v>12114.295409866099</c:v>
                </c:pt>
                <c:pt idx="9600">
                  <c:v>12114.304531539001</c:v>
                </c:pt>
                <c:pt idx="9601">
                  <c:v>12114.3988583805</c:v>
                </c:pt>
                <c:pt idx="9602">
                  <c:v>12114.418858380001</c:v>
                </c:pt>
                <c:pt idx="9603">
                  <c:v>12114.438858379601</c:v>
                </c:pt>
                <c:pt idx="9604">
                  <c:v>12114.458858379099</c:v>
                </c:pt>
                <c:pt idx="9605">
                  <c:v>12114.478858378699</c:v>
                </c:pt>
                <c:pt idx="9606">
                  <c:v>12114.4988583782</c:v>
                </c:pt>
                <c:pt idx="9607">
                  <c:v>12114.5188583778</c:v>
                </c:pt>
                <c:pt idx="9608">
                  <c:v>12114.5388583773</c:v>
                </c:pt>
                <c:pt idx="9609">
                  <c:v>12114.5448465961</c:v>
                </c:pt>
                <c:pt idx="9610">
                  <c:v>12114.5467166946</c:v>
                </c:pt>
                <c:pt idx="9611">
                  <c:v>12114.5588583769</c:v>
                </c:pt>
                <c:pt idx="9612">
                  <c:v>12114.5626375424</c:v>
                </c:pt>
                <c:pt idx="9613">
                  <c:v>12114.578858376401</c:v>
                </c:pt>
                <c:pt idx="9614">
                  <c:v>12114.598858376001</c:v>
                </c:pt>
                <c:pt idx="9615">
                  <c:v>12114.618858375499</c:v>
                </c:pt>
                <c:pt idx="9616">
                  <c:v>12114.6388583751</c:v>
                </c:pt>
                <c:pt idx="9617">
                  <c:v>12114.827179113399</c:v>
                </c:pt>
                <c:pt idx="9618">
                  <c:v>12115.0552363637</c:v>
                </c:pt>
                <c:pt idx="9619">
                  <c:v>12115.222283704201</c:v>
                </c:pt>
                <c:pt idx="9620">
                  <c:v>12115.2666400049</c:v>
                </c:pt>
                <c:pt idx="9621">
                  <c:v>12115.2943182894</c:v>
                </c:pt>
                <c:pt idx="9622">
                  <c:v>12115.3093637246</c:v>
                </c:pt>
                <c:pt idx="9623">
                  <c:v>12115.3354098661</c:v>
                </c:pt>
                <c:pt idx="9624">
                  <c:v>12115.3445315391</c:v>
                </c:pt>
                <c:pt idx="9625">
                  <c:v>12115.355409866101</c:v>
                </c:pt>
                <c:pt idx="9626">
                  <c:v>12115.3645315391</c:v>
                </c:pt>
                <c:pt idx="9627">
                  <c:v>12115.375409866199</c:v>
                </c:pt>
                <c:pt idx="9628">
                  <c:v>12115.384531539101</c:v>
                </c:pt>
                <c:pt idx="9629">
                  <c:v>12115.3954098662</c:v>
                </c:pt>
                <c:pt idx="9630">
                  <c:v>12115.404531539099</c:v>
                </c:pt>
                <c:pt idx="9631">
                  <c:v>12115.4154098662</c:v>
                </c:pt>
                <c:pt idx="9632">
                  <c:v>12115.4245315392</c:v>
                </c:pt>
                <c:pt idx="9633">
                  <c:v>12115.435409866201</c:v>
                </c:pt>
                <c:pt idx="9634">
                  <c:v>12115.4445315392</c:v>
                </c:pt>
                <c:pt idx="9635">
                  <c:v>12115.455409866199</c:v>
                </c:pt>
                <c:pt idx="9636">
                  <c:v>12115.464531539201</c:v>
                </c:pt>
                <c:pt idx="9637">
                  <c:v>12115.4754098663</c:v>
                </c:pt>
                <c:pt idx="9638">
                  <c:v>12115.484531539199</c:v>
                </c:pt>
                <c:pt idx="9639">
                  <c:v>12115.4954098663</c:v>
                </c:pt>
                <c:pt idx="9640">
                  <c:v>12115.5045315392</c:v>
                </c:pt>
                <c:pt idx="9641">
                  <c:v>12115.515409866301</c:v>
                </c:pt>
                <c:pt idx="9642">
                  <c:v>12115.535409866299</c:v>
                </c:pt>
                <c:pt idx="9643">
                  <c:v>12115.5554098663</c:v>
                </c:pt>
                <c:pt idx="9644">
                  <c:v>12115.5754098664</c:v>
                </c:pt>
                <c:pt idx="9645">
                  <c:v>12115.5848465953</c:v>
                </c:pt>
                <c:pt idx="9646">
                  <c:v>12115.586716694601</c:v>
                </c:pt>
                <c:pt idx="9647">
                  <c:v>12115.602637542501</c:v>
                </c:pt>
                <c:pt idx="9648">
                  <c:v>12115.620729133399</c:v>
                </c:pt>
                <c:pt idx="9649">
                  <c:v>12115.6788583751</c:v>
                </c:pt>
                <c:pt idx="9650">
                  <c:v>12116.0645227483</c:v>
                </c:pt>
                <c:pt idx="9651">
                  <c:v>12116.0952363628</c:v>
                </c:pt>
                <c:pt idx="9652">
                  <c:v>12116.1436181636</c:v>
                </c:pt>
                <c:pt idx="9653">
                  <c:v>12116.2622837033</c:v>
                </c:pt>
                <c:pt idx="9654">
                  <c:v>12116.306640004899</c:v>
                </c:pt>
                <c:pt idx="9655">
                  <c:v>12116.334318289501</c:v>
                </c:pt>
                <c:pt idx="9656">
                  <c:v>12116.544531539301</c:v>
                </c:pt>
                <c:pt idx="9657">
                  <c:v>12116.5539595787</c:v>
                </c:pt>
                <c:pt idx="9658">
                  <c:v>12116.564531539299</c:v>
                </c:pt>
                <c:pt idx="9659">
                  <c:v>12116.5845315393</c:v>
                </c:pt>
                <c:pt idx="9660">
                  <c:v>12116.6045315393</c:v>
                </c:pt>
                <c:pt idx="9661">
                  <c:v>12116.615409866399</c:v>
                </c:pt>
                <c:pt idx="9662">
                  <c:v>12116.624846594401</c:v>
                </c:pt>
                <c:pt idx="9663">
                  <c:v>12116.6267166946</c:v>
                </c:pt>
                <c:pt idx="9664">
                  <c:v>12116.6426375425</c:v>
                </c:pt>
                <c:pt idx="9665">
                  <c:v>12116.718858375199</c:v>
                </c:pt>
                <c:pt idx="9666">
                  <c:v>12117.104522748299</c:v>
                </c:pt>
                <c:pt idx="9667">
                  <c:v>12117.135236361901</c:v>
                </c:pt>
                <c:pt idx="9668">
                  <c:v>12117.252611337201</c:v>
                </c:pt>
                <c:pt idx="9669">
                  <c:v>12117.3022837024</c:v>
                </c:pt>
                <c:pt idx="9670">
                  <c:v>12117.346640005</c:v>
                </c:pt>
                <c:pt idx="9671">
                  <c:v>12117.3743182895</c:v>
                </c:pt>
                <c:pt idx="9672">
                  <c:v>12117.439915107499</c:v>
                </c:pt>
                <c:pt idx="9673">
                  <c:v>12117.644531539399</c:v>
                </c:pt>
                <c:pt idx="9674">
                  <c:v>12117.6554098664</c:v>
                </c:pt>
                <c:pt idx="9675">
                  <c:v>12117.6648465935</c:v>
                </c:pt>
                <c:pt idx="9676">
                  <c:v>12117.682637542601</c:v>
                </c:pt>
                <c:pt idx="9677">
                  <c:v>12117.684846593</c:v>
                </c:pt>
                <c:pt idx="9678">
                  <c:v>12117.7048465926</c:v>
                </c:pt>
                <c:pt idx="9679">
                  <c:v>12117.7248465921</c:v>
                </c:pt>
                <c:pt idx="9680">
                  <c:v>12117.7448465917</c:v>
                </c:pt>
                <c:pt idx="9681">
                  <c:v>12117.7588583752</c:v>
                </c:pt>
                <c:pt idx="9682">
                  <c:v>12117.764846591201</c:v>
                </c:pt>
                <c:pt idx="9683">
                  <c:v>12117.784846590799</c:v>
                </c:pt>
                <c:pt idx="9684">
                  <c:v>12117.804846590299</c:v>
                </c:pt>
                <c:pt idx="9685">
                  <c:v>12117.8248465899</c:v>
                </c:pt>
                <c:pt idx="9686">
                  <c:v>12117.831263223599</c:v>
                </c:pt>
                <c:pt idx="9687">
                  <c:v>12117.8448465894</c:v>
                </c:pt>
                <c:pt idx="9688">
                  <c:v>12117.864846589</c:v>
                </c:pt>
                <c:pt idx="9689">
                  <c:v>12117.8848465885</c:v>
                </c:pt>
                <c:pt idx="9690">
                  <c:v>12117.904846588101</c:v>
                </c:pt>
                <c:pt idx="9691">
                  <c:v>12117.924846587701</c:v>
                </c:pt>
                <c:pt idx="9692">
                  <c:v>12118.175236361099</c:v>
                </c:pt>
                <c:pt idx="9693">
                  <c:v>12118.3422837015</c:v>
                </c:pt>
                <c:pt idx="9694">
                  <c:v>12118.386640004999</c:v>
                </c:pt>
                <c:pt idx="9695">
                  <c:v>12118.6845315394</c:v>
                </c:pt>
                <c:pt idx="9696">
                  <c:v>12118.695409866499</c:v>
                </c:pt>
                <c:pt idx="9697">
                  <c:v>12118.798858375199</c:v>
                </c:pt>
                <c:pt idx="9698">
                  <c:v>12118.8408369235</c:v>
                </c:pt>
                <c:pt idx="9699">
                  <c:v>12118.964846586799</c:v>
                </c:pt>
                <c:pt idx="9700">
                  <c:v>12119.3376451516</c:v>
                </c:pt>
                <c:pt idx="9701">
                  <c:v>12119.382283700599</c:v>
                </c:pt>
                <c:pt idx="9702">
                  <c:v>12119.426640005</c:v>
                </c:pt>
                <c:pt idx="9703">
                  <c:v>12119.724531539399</c:v>
                </c:pt>
                <c:pt idx="9704">
                  <c:v>12119.7354098665</c:v>
                </c:pt>
                <c:pt idx="9705">
                  <c:v>12119.8388583753</c:v>
                </c:pt>
                <c:pt idx="9706">
                  <c:v>12120.0048465859</c:v>
                </c:pt>
                <c:pt idx="9707">
                  <c:v>12120.466640005099</c:v>
                </c:pt>
                <c:pt idx="9708">
                  <c:v>12120.7645315395</c:v>
                </c:pt>
                <c:pt idx="9709">
                  <c:v>12121.044846585</c:v>
                </c:pt>
                <c:pt idx="9710">
                  <c:v>12121.452611336401</c:v>
                </c:pt>
                <c:pt idx="9711">
                  <c:v>12121.5066400051</c:v>
                </c:pt>
                <c:pt idx="9712">
                  <c:v>12121.804531539499</c:v>
                </c:pt>
                <c:pt idx="9713">
                  <c:v>12121.9834984708</c:v>
                </c:pt>
                <c:pt idx="9714">
                  <c:v>12122.084846584101</c:v>
                </c:pt>
                <c:pt idx="9715">
                  <c:v>12122.4926113355</c:v>
                </c:pt>
                <c:pt idx="9716">
                  <c:v>12122.5347444944</c:v>
                </c:pt>
                <c:pt idx="9717">
                  <c:v>12122.546640005099</c:v>
                </c:pt>
                <c:pt idx="9718">
                  <c:v>12122.908003936</c:v>
                </c:pt>
                <c:pt idx="9719">
                  <c:v>12123.5326113346</c:v>
                </c:pt>
                <c:pt idx="9720">
                  <c:v>12123.5866400052</c:v>
                </c:pt>
                <c:pt idx="9721">
                  <c:v>12123.948003936001</c:v>
                </c:pt>
                <c:pt idx="9722">
                  <c:v>12124.626640005201</c:v>
                </c:pt>
                <c:pt idx="9723">
                  <c:v>12125.6666400053</c:v>
                </c:pt>
                <c:pt idx="9724">
                  <c:v>12125.8671791134</c:v>
                </c:pt>
                <c:pt idx="9725">
                  <c:v>12126.389431789499</c:v>
                </c:pt>
                <c:pt idx="9726">
                  <c:v>12126.706640005301</c:v>
                </c:pt>
                <c:pt idx="9727">
                  <c:v>12127.7466400053</c:v>
                </c:pt>
                <c:pt idx="9728">
                  <c:v>12128.4143182896</c:v>
                </c:pt>
                <c:pt idx="9729">
                  <c:v>12128.786640005401</c:v>
                </c:pt>
                <c:pt idx="9730">
                  <c:v>12134.4411110533</c:v>
                </c:pt>
                <c:pt idx="9731">
                  <c:v>12134.8939845152</c:v>
                </c:pt>
                <c:pt idx="9732">
                  <c:v>12139.354108748899</c:v>
                </c:pt>
                <c:pt idx="9733">
                  <c:v>12139.8266400054</c:v>
                </c:pt>
                <c:pt idx="9734">
                  <c:v>12181.115526777199</c:v>
                </c:pt>
                <c:pt idx="9735">
                  <c:v>12185.9829273102</c:v>
                </c:pt>
                <c:pt idx="9736">
                  <c:v>12189.8832566975</c:v>
                </c:pt>
                <c:pt idx="9737">
                  <c:v>12194.088649183501</c:v>
                </c:pt>
                <c:pt idx="9738">
                  <c:v>12200.592690274099</c:v>
                </c:pt>
                <c:pt idx="9739">
                  <c:v>12214.4854892194</c:v>
                </c:pt>
                <c:pt idx="9740">
                  <c:v>12226.9362361601</c:v>
                </c:pt>
                <c:pt idx="9741">
                  <c:v>12231.092006197199</c:v>
                </c:pt>
                <c:pt idx="9742">
                  <c:v>12236.0472360365</c:v>
                </c:pt>
                <c:pt idx="9743">
                  <c:v>12237.976862736001</c:v>
                </c:pt>
                <c:pt idx="9744">
                  <c:v>12240.2571595218</c:v>
                </c:pt>
                <c:pt idx="9745">
                  <c:v>12240.8686166591</c:v>
                </c:pt>
                <c:pt idx="9746">
                  <c:v>12240.9169447356</c:v>
                </c:pt>
                <c:pt idx="9747">
                  <c:v>12246.271345267</c:v>
                </c:pt>
                <c:pt idx="9748">
                  <c:v>12252.9527771435</c:v>
                </c:pt>
                <c:pt idx="9749">
                  <c:v>12253.1233961051</c:v>
                </c:pt>
                <c:pt idx="9750">
                  <c:v>12255.3312956849</c:v>
                </c:pt>
                <c:pt idx="9751">
                  <c:v>12258.0839919187</c:v>
                </c:pt>
                <c:pt idx="9752">
                  <c:v>12262.835272501199</c:v>
                </c:pt>
                <c:pt idx="9753">
                  <c:v>12264.2693808805</c:v>
                </c:pt>
                <c:pt idx="9754">
                  <c:v>12267.522004640599</c:v>
                </c:pt>
                <c:pt idx="9755">
                  <c:v>12267.7240416513</c:v>
                </c:pt>
                <c:pt idx="9756">
                  <c:v>12270.513513280999</c:v>
                </c:pt>
                <c:pt idx="9757">
                  <c:v>12271.187435469999</c:v>
                </c:pt>
                <c:pt idx="9758">
                  <c:v>12278.1028829391</c:v>
                </c:pt>
                <c:pt idx="9759">
                  <c:v>12283.588088430401</c:v>
                </c:pt>
                <c:pt idx="9760">
                  <c:v>12287.600732512699</c:v>
                </c:pt>
                <c:pt idx="9761">
                  <c:v>12288.839042903301</c:v>
                </c:pt>
                <c:pt idx="9762">
                  <c:v>12289.3869739398</c:v>
                </c:pt>
                <c:pt idx="9763">
                  <c:v>12289.9069048976</c:v>
                </c:pt>
                <c:pt idx="9764">
                  <c:v>12293.0436180774</c:v>
                </c:pt>
                <c:pt idx="9765">
                  <c:v>12296.2773210532</c:v>
                </c:pt>
                <c:pt idx="9766">
                  <c:v>12296.437270684601</c:v>
                </c:pt>
                <c:pt idx="9767">
                  <c:v>12297.337321053201</c:v>
                </c:pt>
                <c:pt idx="9768">
                  <c:v>12297.357321053199</c:v>
                </c:pt>
                <c:pt idx="9769">
                  <c:v>12297.3773210532</c:v>
                </c:pt>
                <c:pt idx="9770">
                  <c:v>12298.437321053299</c:v>
                </c:pt>
                <c:pt idx="9771">
                  <c:v>12298.4573210533</c:v>
                </c:pt>
                <c:pt idx="9772">
                  <c:v>12303.431718964101</c:v>
                </c:pt>
                <c:pt idx="9773">
                  <c:v>12316.472439331001</c:v>
                </c:pt>
                <c:pt idx="9774">
                  <c:v>12318.2479183457</c:v>
                </c:pt>
                <c:pt idx="9775">
                  <c:v>12319.8249138426</c:v>
                </c:pt>
                <c:pt idx="9776">
                  <c:v>12327.600732512699</c:v>
                </c:pt>
                <c:pt idx="9777">
                  <c:v>12328.9521917208</c:v>
                </c:pt>
                <c:pt idx="9778">
                  <c:v>12336.151654331001</c:v>
                </c:pt>
                <c:pt idx="9779">
                  <c:v>12336.2266881542</c:v>
                </c:pt>
                <c:pt idx="9780">
                  <c:v>12337.0974731519</c:v>
                </c:pt>
                <c:pt idx="9781">
                  <c:v>12345.1931369919</c:v>
                </c:pt>
                <c:pt idx="9782">
                  <c:v>12351.505340035999</c:v>
                </c:pt>
                <c:pt idx="9783">
                  <c:v>12355.0374731067</c:v>
                </c:pt>
                <c:pt idx="9784">
                  <c:v>12356.7744544914</c:v>
                </c:pt>
                <c:pt idx="9785">
                  <c:v>12360.0605375249</c:v>
                </c:pt>
                <c:pt idx="9786">
                  <c:v>12363.960866912001</c:v>
                </c:pt>
                <c:pt idx="9787">
                  <c:v>12368.1662593986</c:v>
                </c:pt>
                <c:pt idx="9788">
                  <c:v>12374.6703004883</c:v>
                </c:pt>
                <c:pt idx="9789">
                  <c:v>12383.991091120901</c:v>
                </c:pt>
                <c:pt idx="9790">
                  <c:v>12412.0544729502</c:v>
                </c:pt>
                <c:pt idx="9791">
                  <c:v>12435.6646463621</c:v>
                </c:pt>
                <c:pt idx="9792">
                  <c:v>12444.5911234952</c:v>
                </c:pt>
                <c:pt idx="9793">
                  <c:v>12445.2650456847</c:v>
                </c:pt>
                <c:pt idx="9794">
                  <c:v>12463.464584154999</c:v>
                </c:pt>
                <c:pt idx="9795">
                  <c:v>12464.967859672301</c:v>
                </c:pt>
                <c:pt idx="9796">
                  <c:v>12466.404719730799</c:v>
                </c:pt>
                <c:pt idx="9797">
                  <c:v>12473.8263144264</c:v>
                </c:pt>
                <c:pt idx="9798">
                  <c:v>12474.866314426499</c:v>
                </c:pt>
                <c:pt idx="9799">
                  <c:v>12475.926314426501</c:v>
                </c:pt>
                <c:pt idx="9800">
                  <c:v>12476.9863144266</c:v>
                </c:pt>
                <c:pt idx="9801">
                  <c:v>12477.5093291793</c:v>
                </c:pt>
                <c:pt idx="9802">
                  <c:v>12478.0463144266</c:v>
                </c:pt>
                <c:pt idx="9803">
                  <c:v>12479.0863144267</c:v>
                </c:pt>
                <c:pt idx="9804">
                  <c:v>12480.1263144267</c:v>
                </c:pt>
                <c:pt idx="9805">
                  <c:v>12484.5109045589</c:v>
                </c:pt>
                <c:pt idx="9806">
                  <c:v>12484.5509045422</c:v>
                </c:pt>
                <c:pt idx="9807">
                  <c:v>12490.4735420998</c:v>
                </c:pt>
                <c:pt idx="9808">
                  <c:v>12509.3882377836</c:v>
                </c:pt>
                <c:pt idx="9809">
                  <c:v>12517.959703717301</c:v>
                </c:pt>
                <c:pt idx="9810">
                  <c:v>12519.270747206599</c:v>
                </c:pt>
                <c:pt idx="9811">
                  <c:v>12521.156331645299</c:v>
                </c:pt>
                <c:pt idx="9812">
                  <c:v>12524.138147739601</c:v>
                </c:pt>
                <c:pt idx="9813">
                  <c:v>12527.0802480416</c:v>
                </c:pt>
                <c:pt idx="9814">
                  <c:v>12528.0384771265</c:v>
                </c:pt>
                <c:pt idx="9815">
                  <c:v>12528.1202480415</c:v>
                </c:pt>
                <c:pt idx="9816">
                  <c:v>12529.1602480415</c:v>
                </c:pt>
                <c:pt idx="9817">
                  <c:v>12530.200248041499</c:v>
                </c:pt>
                <c:pt idx="9818">
                  <c:v>12530.852064705899</c:v>
                </c:pt>
                <c:pt idx="9819">
                  <c:v>12532.097321052999</c:v>
                </c:pt>
                <c:pt idx="9820">
                  <c:v>12532.2438696138</c:v>
                </c:pt>
                <c:pt idx="9821">
                  <c:v>12532.544846467599</c:v>
                </c:pt>
                <c:pt idx="9822">
                  <c:v>12532.786314426399</c:v>
                </c:pt>
                <c:pt idx="9823">
                  <c:v>12533.002994496301</c:v>
                </c:pt>
                <c:pt idx="9824">
                  <c:v>12533.250256306001</c:v>
                </c:pt>
                <c:pt idx="9825">
                  <c:v>12534.0429944963</c:v>
                </c:pt>
                <c:pt idx="9826">
                  <c:v>12535.082994496301</c:v>
                </c:pt>
                <c:pt idx="9827">
                  <c:v>12535.5886691138</c:v>
                </c:pt>
                <c:pt idx="9828">
                  <c:v>12536.2669595689</c:v>
                </c:pt>
                <c:pt idx="9829">
                  <c:v>12536.474966223301</c:v>
                </c:pt>
                <c:pt idx="9830">
                  <c:v>12537.182994496299</c:v>
                </c:pt>
                <c:pt idx="9831">
                  <c:v>12537.8595063593</c:v>
                </c:pt>
                <c:pt idx="9832">
                  <c:v>12537.940393152599</c:v>
                </c:pt>
                <c:pt idx="9833">
                  <c:v>12538.747910702599</c:v>
                </c:pt>
                <c:pt idx="9834">
                  <c:v>12538.837744517699</c:v>
                </c:pt>
                <c:pt idx="9835">
                  <c:v>12539.6387837324</c:v>
                </c:pt>
                <c:pt idx="9836">
                  <c:v>12540.0217586942</c:v>
                </c:pt>
                <c:pt idx="9837">
                  <c:v>12540.356588277</c:v>
                </c:pt>
                <c:pt idx="9838">
                  <c:v>12540.738495765199</c:v>
                </c:pt>
                <c:pt idx="9839">
                  <c:v>12540.9985669832</c:v>
                </c:pt>
                <c:pt idx="9840">
                  <c:v>12541.475085796699</c:v>
                </c:pt>
                <c:pt idx="9841">
                  <c:v>12541.7463144264</c:v>
                </c:pt>
                <c:pt idx="9842">
                  <c:v>12541.7784957643</c:v>
                </c:pt>
                <c:pt idx="9843">
                  <c:v>12542.038566982301</c:v>
                </c:pt>
                <c:pt idx="9844">
                  <c:v>12542.8184957634</c:v>
                </c:pt>
                <c:pt idx="9845">
                  <c:v>12542.8290747385</c:v>
                </c:pt>
                <c:pt idx="9846">
                  <c:v>12543.078566981399</c:v>
                </c:pt>
                <c:pt idx="9847">
                  <c:v>12543.216246952299</c:v>
                </c:pt>
                <c:pt idx="9848">
                  <c:v>12543.6635160199</c:v>
                </c:pt>
                <c:pt idx="9849">
                  <c:v>12543.858495762501</c:v>
                </c:pt>
                <c:pt idx="9850">
                  <c:v>12544.019847404201</c:v>
                </c:pt>
                <c:pt idx="9851">
                  <c:v>12544.1185669805</c:v>
                </c:pt>
                <c:pt idx="9852">
                  <c:v>12544.703516019899</c:v>
                </c:pt>
                <c:pt idx="9853">
                  <c:v>12544.898495761599</c:v>
                </c:pt>
                <c:pt idx="9854">
                  <c:v>12545.0735507151</c:v>
                </c:pt>
                <c:pt idx="9855">
                  <c:v>12545.1585669796</c:v>
                </c:pt>
                <c:pt idx="9856">
                  <c:v>12545.214966282199</c:v>
                </c:pt>
                <c:pt idx="9857">
                  <c:v>12545.74351602</c:v>
                </c:pt>
                <c:pt idx="9858">
                  <c:v>12545.9384957607</c:v>
                </c:pt>
                <c:pt idx="9859">
                  <c:v>12546.0955293681</c:v>
                </c:pt>
                <c:pt idx="9860">
                  <c:v>12546.1955549381</c:v>
                </c:pt>
                <c:pt idx="9861">
                  <c:v>12546.198566978699</c:v>
                </c:pt>
                <c:pt idx="9862">
                  <c:v>12546.5387630565</c:v>
                </c:pt>
                <c:pt idx="9863">
                  <c:v>12546.783516019999</c:v>
                </c:pt>
                <c:pt idx="9864">
                  <c:v>12546.9835331626</c:v>
                </c:pt>
                <c:pt idx="9865">
                  <c:v>12547.578763056499</c:v>
                </c:pt>
                <c:pt idx="9866">
                  <c:v>12547.82351602</c:v>
                </c:pt>
                <c:pt idx="9867">
                  <c:v>12548.3001370029</c:v>
                </c:pt>
                <c:pt idx="9868">
                  <c:v>12548.6187630565</c:v>
                </c:pt>
                <c:pt idx="9869">
                  <c:v>12548.759915104099</c:v>
                </c:pt>
                <c:pt idx="9870">
                  <c:v>12548.863516020099</c:v>
                </c:pt>
                <c:pt idx="9871">
                  <c:v>12549.1412632223</c:v>
                </c:pt>
                <c:pt idx="9872">
                  <c:v>12549.488567070101</c:v>
                </c:pt>
                <c:pt idx="9873">
                  <c:v>12549.658763056501</c:v>
                </c:pt>
                <c:pt idx="9874">
                  <c:v>12549.9035160201</c:v>
                </c:pt>
                <c:pt idx="9875">
                  <c:v>12550.5285670701</c:v>
                </c:pt>
                <c:pt idx="9876">
                  <c:v>12550.6987630564</c:v>
                </c:pt>
                <c:pt idx="9877">
                  <c:v>12550.943516020099</c:v>
                </c:pt>
                <c:pt idx="9878">
                  <c:v>12551.738763056401</c:v>
                </c:pt>
                <c:pt idx="9879">
                  <c:v>12551.9835160202</c:v>
                </c:pt>
                <c:pt idx="9880">
                  <c:v>12552.7787630564</c:v>
                </c:pt>
                <c:pt idx="9881">
                  <c:v>12553.7938721589</c:v>
                </c:pt>
                <c:pt idx="9882">
                  <c:v>12553.818763056401</c:v>
                </c:pt>
                <c:pt idx="9883">
                  <c:v>12554.8587630564</c:v>
                </c:pt>
                <c:pt idx="9884">
                  <c:v>12555.898763056301</c:v>
                </c:pt>
                <c:pt idx="9885">
                  <c:v>12557.978763056301</c:v>
                </c:pt>
                <c:pt idx="9886">
                  <c:v>12558.0687013361</c:v>
                </c:pt>
                <c:pt idx="9887">
                  <c:v>12576.132083164501</c:v>
                </c:pt>
                <c:pt idx="9888">
                  <c:v>12609.742256576599</c:v>
                </c:pt>
                <c:pt idx="9889">
                  <c:v>12618.668733709401</c:v>
                </c:pt>
                <c:pt idx="9890">
                  <c:v>12619.3426558994</c:v>
                </c:pt>
                <c:pt idx="9891">
                  <c:v>12635.4731974108</c:v>
                </c:pt>
                <c:pt idx="9892">
                  <c:v>12637.5421943701</c:v>
                </c:pt>
                <c:pt idx="9893">
                  <c:v>12651.586939394399</c:v>
                </c:pt>
                <c:pt idx="9894">
                  <c:v>12652.390971655001</c:v>
                </c:pt>
                <c:pt idx="9895">
                  <c:v>12654.158032761799</c:v>
                </c:pt>
                <c:pt idx="9896">
                  <c:v>12673.9239919222</c:v>
                </c:pt>
                <c:pt idx="9897">
                  <c:v>12674.501782789999</c:v>
                </c:pt>
                <c:pt idx="9898">
                  <c:v>12679.795556779</c:v>
                </c:pt>
                <c:pt idx="9899">
                  <c:v>12690.0170142566</c:v>
                </c:pt>
                <c:pt idx="9900">
                  <c:v>12692.164487333201</c:v>
                </c:pt>
                <c:pt idx="9901">
                  <c:v>12693.348357421301</c:v>
                </c:pt>
                <c:pt idx="9902">
                  <c:v>12695.457318278901</c:v>
                </c:pt>
                <c:pt idx="9903">
                  <c:v>12695.5207325136</c:v>
                </c:pt>
                <c:pt idx="9904">
                  <c:v>12697.712361536</c:v>
                </c:pt>
                <c:pt idx="9905">
                  <c:v>12699.485613709299</c:v>
                </c:pt>
                <c:pt idx="9906">
                  <c:v>12701.393991917301</c:v>
                </c:pt>
                <c:pt idx="9907">
                  <c:v>12702.116087340901</c:v>
                </c:pt>
                <c:pt idx="9908">
                  <c:v>12703.2091194809</c:v>
                </c:pt>
                <c:pt idx="9909">
                  <c:v>12704.480732514499</c:v>
                </c:pt>
                <c:pt idx="9910">
                  <c:v>12704.9296749203</c:v>
                </c:pt>
                <c:pt idx="9911">
                  <c:v>12706.321479828999</c:v>
                </c:pt>
                <c:pt idx="9912">
                  <c:v>12712.8255209168</c:v>
                </c:pt>
                <c:pt idx="9913">
                  <c:v>12714.4330373555</c:v>
                </c:pt>
                <c:pt idx="9914">
                  <c:v>12716.159997148399</c:v>
                </c:pt>
                <c:pt idx="9915">
                  <c:v>12716.4591217048</c:v>
                </c:pt>
                <c:pt idx="9916">
                  <c:v>12716.853770129301</c:v>
                </c:pt>
                <c:pt idx="9917">
                  <c:v>12730.331843849201</c:v>
                </c:pt>
                <c:pt idx="9918">
                  <c:v>12730.351843848801</c:v>
                </c:pt>
                <c:pt idx="9919">
                  <c:v>12731.4118438484</c:v>
                </c:pt>
                <c:pt idx="9920">
                  <c:v>12731.4318438479</c:v>
                </c:pt>
                <c:pt idx="9921">
                  <c:v>12731.451843847501</c:v>
                </c:pt>
                <c:pt idx="9922">
                  <c:v>12731.525340039199</c:v>
                </c:pt>
                <c:pt idx="9923">
                  <c:v>12732.1463115513</c:v>
                </c:pt>
                <c:pt idx="9924">
                  <c:v>12735.1009715162</c:v>
                </c:pt>
                <c:pt idx="9925">
                  <c:v>12736.6631063725</c:v>
                </c:pt>
                <c:pt idx="9926">
                  <c:v>12739.0881681051</c:v>
                </c:pt>
                <c:pt idx="9927">
                  <c:v>12740.806124991699</c:v>
                </c:pt>
                <c:pt idx="9928">
                  <c:v>12745.1431324686</c:v>
                </c:pt>
                <c:pt idx="9929">
                  <c:v>12752.723924382501</c:v>
                </c:pt>
                <c:pt idx="9930">
                  <c:v>12759.756688158001</c:v>
                </c:pt>
                <c:pt idx="9931">
                  <c:v>12764.864128785201</c:v>
                </c:pt>
                <c:pt idx="9932">
                  <c:v>12768.136570226799</c:v>
                </c:pt>
                <c:pt idx="9933">
                  <c:v>12773.2764510242</c:v>
                </c:pt>
                <c:pt idx="9934">
                  <c:v>12777.953615243499</c:v>
                </c:pt>
                <c:pt idx="9935">
                  <c:v>12780.655340040999</c:v>
                </c:pt>
                <c:pt idx="9936">
                  <c:v>12783.8198667912</c:v>
                </c:pt>
                <c:pt idx="9937">
                  <c:v>12787.9780971856</c:v>
                </c:pt>
                <c:pt idx="9938">
                  <c:v>12792.7463439237</c:v>
                </c:pt>
                <c:pt idx="9939">
                  <c:v>12793.420266114101</c:v>
                </c:pt>
                <c:pt idx="9940">
                  <c:v>12794.9261249881</c:v>
                </c:pt>
                <c:pt idx="9941">
                  <c:v>12800.668940826699</c:v>
                </c:pt>
                <c:pt idx="9942">
                  <c:v>12802.0387037657</c:v>
                </c:pt>
                <c:pt idx="9943">
                  <c:v>12811.6198045853</c:v>
                </c:pt>
                <c:pt idx="9944">
                  <c:v>12825.664549609601</c:v>
                </c:pt>
                <c:pt idx="9945">
                  <c:v>12857.425967636</c:v>
                </c:pt>
                <c:pt idx="9946">
                  <c:v>12876.1936975554</c:v>
                </c:pt>
                <c:pt idx="9947">
                  <c:v>12878.5583427292</c:v>
                </c:pt>
                <c:pt idx="9948">
                  <c:v>12879.0072851348</c:v>
                </c:pt>
                <c:pt idx="9949">
                  <c:v>12880.3990900442</c:v>
                </c:pt>
                <c:pt idx="9950">
                  <c:v>12886.903131130999</c:v>
                </c:pt>
                <c:pt idx="9951">
                  <c:v>12887.285526531699</c:v>
                </c:pt>
                <c:pt idx="9952">
                  <c:v>12890.5830198647</c:v>
                </c:pt>
                <c:pt idx="9953">
                  <c:v>12906.223921766499</c:v>
                </c:pt>
                <c:pt idx="9954">
                  <c:v>12914.4195564398</c:v>
                </c:pt>
                <c:pt idx="9955">
                  <c:v>12914.4595564231</c:v>
                </c:pt>
                <c:pt idx="9956">
                  <c:v>12934.794718618999</c:v>
                </c:pt>
                <c:pt idx="9957">
                  <c:v>12937.9147186189</c:v>
                </c:pt>
                <c:pt idx="9958">
                  <c:v>12938.9417390003</c:v>
                </c:pt>
                <c:pt idx="9959">
                  <c:v>12938.954718618899</c:v>
                </c:pt>
                <c:pt idx="9960">
                  <c:v>12940.5137480748</c:v>
                </c:pt>
                <c:pt idx="9961">
                  <c:v>12940.617270684799</c:v>
                </c:pt>
                <c:pt idx="9962">
                  <c:v>12943.738105991801</c:v>
                </c:pt>
                <c:pt idx="9963">
                  <c:v>12945.0523983973</c:v>
                </c:pt>
                <c:pt idx="9964">
                  <c:v>12947.4772706846</c:v>
                </c:pt>
                <c:pt idx="9965">
                  <c:v>12948.517270684701</c:v>
                </c:pt>
                <c:pt idx="9966">
                  <c:v>12948.888355598699</c:v>
                </c:pt>
                <c:pt idx="9967">
                  <c:v>12949.5772706847</c:v>
                </c:pt>
                <c:pt idx="9968">
                  <c:v>12952.951143570201</c:v>
                </c:pt>
                <c:pt idx="9969">
                  <c:v>12953.993618033801</c:v>
                </c:pt>
                <c:pt idx="9970">
                  <c:v>12955.9733962342</c:v>
                </c:pt>
                <c:pt idx="9971">
                  <c:v>12956.4172706846</c:v>
                </c:pt>
                <c:pt idx="9972">
                  <c:v>12957.7515871413</c:v>
                </c:pt>
                <c:pt idx="9973">
                  <c:v>12957.897477005699</c:v>
                </c:pt>
                <c:pt idx="9974">
                  <c:v>12959.852287175099</c:v>
                </c:pt>
                <c:pt idx="9975">
                  <c:v>12964.5486691147</c:v>
                </c:pt>
                <c:pt idx="9976">
                  <c:v>12964.601817942499</c:v>
                </c:pt>
                <c:pt idx="9977">
                  <c:v>12966.3097629277</c:v>
                </c:pt>
                <c:pt idx="9978">
                  <c:v>12966.449412931801</c:v>
                </c:pt>
                <c:pt idx="9979">
                  <c:v>12966.823954137901</c:v>
                </c:pt>
                <c:pt idx="9980">
                  <c:v>12966.9804407549</c:v>
                </c:pt>
                <c:pt idx="9981">
                  <c:v>12967.195611450299</c:v>
                </c:pt>
                <c:pt idx="9982">
                  <c:v>12967.349762927701</c:v>
                </c:pt>
                <c:pt idx="9983">
                  <c:v>12967.4438398685</c:v>
                </c:pt>
                <c:pt idx="9984">
                  <c:v>12967.4978763288</c:v>
                </c:pt>
                <c:pt idx="9985">
                  <c:v>12967.909092636301</c:v>
                </c:pt>
                <c:pt idx="9986">
                  <c:v>12968.3897629277</c:v>
                </c:pt>
                <c:pt idx="9987">
                  <c:v>12968.4838398676</c:v>
                </c:pt>
                <c:pt idx="9988">
                  <c:v>12968.788158240701</c:v>
                </c:pt>
                <c:pt idx="9989">
                  <c:v>12969.316588276901</c:v>
                </c:pt>
                <c:pt idx="9990">
                  <c:v>12969.429762927801</c:v>
                </c:pt>
                <c:pt idx="9991">
                  <c:v>12969.523839866701</c:v>
                </c:pt>
                <c:pt idx="9992">
                  <c:v>12969.6431745961</c:v>
                </c:pt>
                <c:pt idx="9993">
                  <c:v>12969.7663963991</c:v>
                </c:pt>
                <c:pt idx="9994">
                  <c:v>12970.4697629278</c:v>
                </c:pt>
                <c:pt idx="9995">
                  <c:v>12970.5674356129</c:v>
                </c:pt>
                <c:pt idx="9996">
                  <c:v>12970.683174596101</c:v>
                </c:pt>
                <c:pt idx="9997">
                  <c:v>12970.7396347126</c:v>
                </c:pt>
                <c:pt idx="9998">
                  <c:v>12971.509762927801</c:v>
                </c:pt>
                <c:pt idx="9999">
                  <c:v>12971.6038398649</c:v>
                </c:pt>
              </c:numCache>
            </c:numRef>
          </c:xVal>
          <c:yVal>
            <c:numRef>
              <c:f>Conduit!$B$1:$B$10000</c:f>
              <c:numCache>
                <c:formatCode>General</c:formatCode>
                <c:ptCount val="10000"/>
                <c:pt idx="0">
                  <c:v>7.4087417683260728E-2</c:v>
                </c:pt>
                <c:pt idx="1">
                  <c:v>7.4087417683260728E-2</c:v>
                </c:pt>
                <c:pt idx="2">
                  <c:v>7.4087417683260728E-2</c:v>
                </c:pt>
                <c:pt idx="3">
                  <c:v>7.4087417683260728E-2</c:v>
                </c:pt>
                <c:pt idx="4">
                  <c:v>7.4087417683260728E-2</c:v>
                </c:pt>
                <c:pt idx="5">
                  <c:v>7.4087417683260728E-2</c:v>
                </c:pt>
                <c:pt idx="6">
                  <c:v>7.4087417683260728E-2</c:v>
                </c:pt>
                <c:pt idx="7">
                  <c:v>7.4087417683260728E-2</c:v>
                </c:pt>
                <c:pt idx="8">
                  <c:v>7.4087417683260728E-2</c:v>
                </c:pt>
                <c:pt idx="9">
                  <c:v>7.4087417683260728E-2</c:v>
                </c:pt>
                <c:pt idx="10">
                  <c:v>7.4087417683260728E-2</c:v>
                </c:pt>
                <c:pt idx="11">
                  <c:v>7.4087417683260728E-2</c:v>
                </c:pt>
                <c:pt idx="12">
                  <c:v>7.4087417683260728E-2</c:v>
                </c:pt>
                <c:pt idx="13">
                  <c:v>7.4087417683260728E-2</c:v>
                </c:pt>
                <c:pt idx="14">
                  <c:v>7.4087417683260728E-2</c:v>
                </c:pt>
                <c:pt idx="15">
                  <c:v>7.4087417683260728E-2</c:v>
                </c:pt>
                <c:pt idx="16">
                  <c:v>7.4087417683260728E-2</c:v>
                </c:pt>
                <c:pt idx="17">
                  <c:v>7.4087417683260728E-2</c:v>
                </c:pt>
                <c:pt idx="18">
                  <c:v>7.4087417683260728E-2</c:v>
                </c:pt>
                <c:pt idx="19">
                  <c:v>7.4087417683260728E-2</c:v>
                </c:pt>
                <c:pt idx="20">
                  <c:v>7.4087417683260728E-2</c:v>
                </c:pt>
                <c:pt idx="21">
                  <c:v>7.4087417683260728E-2</c:v>
                </c:pt>
                <c:pt idx="22">
                  <c:v>7.4087417683260728E-2</c:v>
                </c:pt>
                <c:pt idx="23">
                  <c:v>7.4087417683260728E-2</c:v>
                </c:pt>
                <c:pt idx="24">
                  <c:v>7.4087417683260728E-2</c:v>
                </c:pt>
                <c:pt idx="25">
                  <c:v>7.4087417683260728E-2</c:v>
                </c:pt>
                <c:pt idx="26">
                  <c:v>7.4087417683260728E-2</c:v>
                </c:pt>
                <c:pt idx="27">
                  <c:v>7.4087417683260728E-2</c:v>
                </c:pt>
                <c:pt idx="28">
                  <c:v>7.4087417683260728E-2</c:v>
                </c:pt>
                <c:pt idx="29">
                  <c:v>7.4087417683260728E-2</c:v>
                </c:pt>
                <c:pt idx="30">
                  <c:v>7.4087417683260728E-2</c:v>
                </c:pt>
                <c:pt idx="31">
                  <c:v>7.4087417683260728E-2</c:v>
                </c:pt>
                <c:pt idx="32">
                  <c:v>7.4087417683260728E-2</c:v>
                </c:pt>
                <c:pt idx="33">
                  <c:v>7.4087417683260728E-2</c:v>
                </c:pt>
                <c:pt idx="34">
                  <c:v>7.4087417683260728E-2</c:v>
                </c:pt>
                <c:pt idx="35">
                  <c:v>7.4087417683260728E-2</c:v>
                </c:pt>
                <c:pt idx="36">
                  <c:v>7.4087417683260728E-2</c:v>
                </c:pt>
                <c:pt idx="37">
                  <c:v>7.4087417683260728E-2</c:v>
                </c:pt>
                <c:pt idx="38">
                  <c:v>7.4087417683260728E-2</c:v>
                </c:pt>
                <c:pt idx="39">
                  <c:v>7.4087417683260728E-2</c:v>
                </c:pt>
                <c:pt idx="40">
                  <c:v>7.4087417683260728E-2</c:v>
                </c:pt>
                <c:pt idx="41">
                  <c:v>7.4087417683260728E-2</c:v>
                </c:pt>
                <c:pt idx="42">
                  <c:v>7.4087417683260728E-2</c:v>
                </c:pt>
                <c:pt idx="43">
                  <c:v>7.4087417683260728E-2</c:v>
                </c:pt>
                <c:pt idx="44">
                  <c:v>7.4087417683260728E-2</c:v>
                </c:pt>
                <c:pt idx="45">
                  <c:v>7.4087417683260728E-2</c:v>
                </c:pt>
                <c:pt idx="46">
                  <c:v>7.4087417683260728E-2</c:v>
                </c:pt>
                <c:pt idx="47">
                  <c:v>7.4087417683260728E-2</c:v>
                </c:pt>
                <c:pt idx="48">
                  <c:v>7.4087417683260728E-2</c:v>
                </c:pt>
                <c:pt idx="49">
                  <c:v>7.4087417683260728E-2</c:v>
                </c:pt>
                <c:pt idx="50">
                  <c:v>7.4087417683260728E-2</c:v>
                </c:pt>
                <c:pt idx="51">
                  <c:v>7.4087417683260728E-2</c:v>
                </c:pt>
                <c:pt idx="52">
                  <c:v>7.4087417683260728E-2</c:v>
                </c:pt>
                <c:pt idx="53">
                  <c:v>7.4087417683260728E-2</c:v>
                </c:pt>
                <c:pt idx="54">
                  <c:v>7.4087417683260728E-2</c:v>
                </c:pt>
                <c:pt idx="55">
                  <c:v>7.4087417683260728E-2</c:v>
                </c:pt>
                <c:pt idx="56">
                  <c:v>7.4087417683260728E-2</c:v>
                </c:pt>
                <c:pt idx="57">
                  <c:v>7.4087417683260728E-2</c:v>
                </c:pt>
                <c:pt idx="58">
                  <c:v>7.4087417683260728E-2</c:v>
                </c:pt>
                <c:pt idx="59">
                  <c:v>7.4087417683260728E-2</c:v>
                </c:pt>
                <c:pt idx="60">
                  <c:v>7.4087417683260728E-2</c:v>
                </c:pt>
                <c:pt idx="61">
                  <c:v>7.4087417683260728E-2</c:v>
                </c:pt>
                <c:pt idx="62">
                  <c:v>7.4087417683260728E-2</c:v>
                </c:pt>
                <c:pt idx="63">
                  <c:v>7.4087417683260728E-2</c:v>
                </c:pt>
                <c:pt idx="64">
                  <c:v>7.4087417683260728E-2</c:v>
                </c:pt>
                <c:pt idx="65">
                  <c:v>7.4087417683260728E-2</c:v>
                </c:pt>
                <c:pt idx="66">
                  <c:v>7.4087417683260728E-2</c:v>
                </c:pt>
                <c:pt idx="67">
                  <c:v>7.4087417683260728E-2</c:v>
                </c:pt>
                <c:pt idx="68">
                  <c:v>7.4087417683260728E-2</c:v>
                </c:pt>
                <c:pt idx="69">
                  <c:v>7.4087417683260728E-2</c:v>
                </c:pt>
                <c:pt idx="70">
                  <c:v>7.4087417683260728E-2</c:v>
                </c:pt>
                <c:pt idx="71">
                  <c:v>7.4087417683260728E-2</c:v>
                </c:pt>
                <c:pt idx="72">
                  <c:v>7.4087417683260728E-2</c:v>
                </c:pt>
                <c:pt idx="73">
                  <c:v>7.4087417683260728E-2</c:v>
                </c:pt>
                <c:pt idx="74">
                  <c:v>7.4087417683260728E-2</c:v>
                </c:pt>
                <c:pt idx="75">
                  <c:v>7.4087417683260728E-2</c:v>
                </c:pt>
                <c:pt idx="76">
                  <c:v>7.4087417683260728E-2</c:v>
                </c:pt>
                <c:pt idx="77">
                  <c:v>7.4087417683260728E-2</c:v>
                </c:pt>
                <c:pt idx="78">
                  <c:v>7.4087417683260728E-2</c:v>
                </c:pt>
                <c:pt idx="79">
                  <c:v>7.4087417683260728E-2</c:v>
                </c:pt>
                <c:pt idx="80">
                  <c:v>7.4087417683260728E-2</c:v>
                </c:pt>
                <c:pt idx="81">
                  <c:v>7.4087417683260728E-2</c:v>
                </c:pt>
                <c:pt idx="82">
                  <c:v>7.4087417683260728E-2</c:v>
                </c:pt>
                <c:pt idx="83">
                  <c:v>7.4087417683260728E-2</c:v>
                </c:pt>
                <c:pt idx="84">
                  <c:v>7.4087417683260728E-2</c:v>
                </c:pt>
                <c:pt idx="85">
                  <c:v>7.4087417683260728E-2</c:v>
                </c:pt>
                <c:pt idx="86">
                  <c:v>7.4087417683260728E-2</c:v>
                </c:pt>
                <c:pt idx="87">
                  <c:v>7.4087417683260728E-2</c:v>
                </c:pt>
                <c:pt idx="88">
                  <c:v>7.4087417683260728E-2</c:v>
                </c:pt>
                <c:pt idx="89">
                  <c:v>7.4087417683260728E-2</c:v>
                </c:pt>
                <c:pt idx="90">
                  <c:v>7.4087417683260728E-2</c:v>
                </c:pt>
                <c:pt idx="91">
                  <c:v>7.4087417683260728E-2</c:v>
                </c:pt>
                <c:pt idx="92">
                  <c:v>7.4087417683260728E-2</c:v>
                </c:pt>
                <c:pt idx="93">
                  <c:v>7.4087417683260728E-2</c:v>
                </c:pt>
                <c:pt idx="94">
                  <c:v>7.4087417683260728E-2</c:v>
                </c:pt>
                <c:pt idx="95">
                  <c:v>7.4087417683260728E-2</c:v>
                </c:pt>
                <c:pt idx="96">
                  <c:v>7.4087417683260728E-2</c:v>
                </c:pt>
                <c:pt idx="97">
                  <c:v>7.4087417683260728E-2</c:v>
                </c:pt>
                <c:pt idx="98">
                  <c:v>7.4087417683260728E-2</c:v>
                </c:pt>
                <c:pt idx="99">
                  <c:v>7.4087417683260728E-2</c:v>
                </c:pt>
                <c:pt idx="100">
                  <c:v>7.4087417683260728E-2</c:v>
                </c:pt>
                <c:pt idx="101">
                  <c:v>7.4087417683260728E-2</c:v>
                </c:pt>
                <c:pt idx="102">
                  <c:v>7.4087417683260728E-2</c:v>
                </c:pt>
                <c:pt idx="103">
                  <c:v>7.4087417683260728E-2</c:v>
                </c:pt>
                <c:pt idx="104">
                  <c:v>7.4087417683260728E-2</c:v>
                </c:pt>
                <c:pt idx="105">
                  <c:v>7.4087417683260728E-2</c:v>
                </c:pt>
                <c:pt idx="106">
                  <c:v>7.4087417683260728E-2</c:v>
                </c:pt>
                <c:pt idx="107">
                  <c:v>7.4087417683260728E-2</c:v>
                </c:pt>
                <c:pt idx="108">
                  <c:v>7.4087417683260728E-2</c:v>
                </c:pt>
                <c:pt idx="109">
                  <c:v>7.4087417683260728E-2</c:v>
                </c:pt>
                <c:pt idx="110">
                  <c:v>7.4087417683260728E-2</c:v>
                </c:pt>
                <c:pt idx="111">
                  <c:v>7.4087417683260728E-2</c:v>
                </c:pt>
                <c:pt idx="112">
                  <c:v>7.4087417683260728E-2</c:v>
                </c:pt>
                <c:pt idx="113">
                  <c:v>7.4087417683260728E-2</c:v>
                </c:pt>
                <c:pt idx="114">
                  <c:v>7.4087417683260728E-2</c:v>
                </c:pt>
                <c:pt idx="115">
                  <c:v>7.4087417683260728E-2</c:v>
                </c:pt>
                <c:pt idx="116">
                  <c:v>7.4087417683260728E-2</c:v>
                </c:pt>
                <c:pt idx="117">
                  <c:v>7.4087417683260728E-2</c:v>
                </c:pt>
                <c:pt idx="118">
                  <c:v>7.4087417683260728E-2</c:v>
                </c:pt>
                <c:pt idx="119">
                  <c:v>7.4087417683260728E-2</c:v>
                </c:pt>
                <c:pt idx="120">
                  <c:v>7.4087417683260728E-2</c:v>
                </c:pt>
                <c:pt idx="121">
                  <c:v>7.4087417683260728E-2</c:v>
                </c:pt>
                <c:pt idx="122">
                  <c:v>7.4087417683260728E-2</c:v>
                </c:pt>
                <c:pt idx="123">
                  <c:v>7.4087417683260728E-2</c:v>
                </c:pt>
                <c:pt idx="124">
                  <c:v>7.4087417683260728E-2</c:v>
                </c:pt>
                <c:pt idx="125">
                  <c:v>7.4087417683260728E-2</c:v>
                </c:pt>
                <c:pt idx="126">
                  <c:v>7.4087417683260728E-2</c:v>
                </c:pt>
                <c:pt idx="127">
                  <c:v>7.4087417683260728E-2</c:v>
                </c:pt>
                <c:pt idx="128">
                  <c:v>7.4087417683260728E-2</c:v>
                </c:pt>
                <c:pt idx="129">
                  <c:v>7.4087417683260728E-2</c:v>
                </c:pt>
                <c:pt idx="130">
                  <c:v>7.4087417683260728E-2</c:v>
                </c:pt>
                <c:pt idx="131">
                  <c:v>7.4087417683260728E-2</c:v>
                </c:pt>
                <c:pt idx="132">
                  <c:v>7.4087417683260728E-2</c:v>
                </c:pt>
                <c:pt idx="133">
                  <c:v>7.4087417683260728E-2</c:v>
                </c:pt>
                <c:pt idx="134">
                  <c:v>7.4087417683260728E-2</c:v>
                </c:pt>
                <c:pt idx="135">
                  <c:v>7.4087417683260728E-2</c:v>
                </c:pt>
                <c:pt idx="136">
                  <c:v>7.4087417683260728E-2</c:v>
                </c:pt>
                <c:pt idx="137">
                  <c:v>7.4087417683260728E-2</c:v>
                </c:pt>
                <c:pt idx="138">
                  <c:v>7.4087417683260728E-2</c:v>
                </c:pt>
                <c:pt idx="139">
                  <c:v>7.4087417683260728E-2</c:v>
                </c:pt>
                <c:pt idx="140">
                  <c:v>7.4087417683260728E-2</c:v>
                </c:pt>
                <c:pt idx="141">
                  <c:v>7.4087417683260728E-2</c:v>
                </c:pt>
                <c:pt idx="142">
                  <c:v>7.4087417683260728E-2</c:v>
                </c:pt>
                <c:pt idx="143">
                  <c:v>7.4087417683260728E-2</c:v>
                </c:pt>
                <c:pt idx="144">
                  <c:v>7.4087417683260728E-2</c:v>
                </c:pt>
                <c:pt idx="145">
                  <c:v>7.4087417683260728E-2</c:v>
                </c:pt>
                <c:pt idx="146">
                  <c:v>7.4087417683260728E-2</c:v>
                </c:pt>
                <c:pt idx="147">
                  <c:v>7.4087417683279685E-2</c:v>
                </c:pt>
                <c:pt idx="148">
                  <c:v>7.4087417683279685E-2</c:v>
                </c:pt>
                <c:pt idx="149">
                  <c:v>7.4087417683279685E-2</c:v>
                </c:pt>
                <c:pt idx="150">
                  <c:v>7.4087417683279685E-2</c:v>
                </c:pt>
                <c:pt idx="151">
                  <c:v>7.4087417683279685E-2</c:v>
                </c:pt>
                <c:pt idx="152">
                  <c:v>7.4087417683279685E-2</c:v>
                </c:pt>
                <c:pt idx="153">
                  <c:v>7.4087417683279685E-2</c:v>
                </c:pt>
                <c:pt idx="154">
                  <c:v>7.4087417683279685E-2</c:v>
                </c:pt>
                <c:pt idx="155">
                  <c:v>7.4087417683279685E-2</c:v>
                </c:pt>
                <c:pt idx="156">
                  <c:v>7.4087417683279685E-2</c:v>
                </c:pt>
                <c:pt idx="157">
                  <c:v>7.4087417683279685E-2</c:v>
                </c:pt>
                <c:pt idx="158">
                  <c:v>7.4087417683279685E-2</c:v>
                </c:pt>
                <c:pt idx="159">
                  <c:v>7.4087417683279685E-2</c:v>
                </c:pt>
                <c:pt idx="160">
                  <c:v>7.4087417683279685E-2</c:v>
                </c:pt>
                <c:pt idx="161">
                  <c:v>7.4087417683279685E-2</c:v>
                </c:pt>
                <c:pt idx="162">
                  <c:v>7.4087417683279685E-2</c:v>
                </c:pt>
                <c:pt idx="163">
                  <c:v>7.4087417683279685E-2</c:v>
                </c:pt>
                <c:pt idx="164">
                  <c:v>7.4087417683279685E-2</c:v>
                </c:pt>
                <c:pt idx="165">
                  <c:v>7.4087417683279685E-2</c:v>
                </c:pt>
                <c:pt idx="166">
                  <c:v>7.4087417683279685E-2</c:v>
                </c:pt>
                <c:pt idx="167">
                  <c:v>7.4087417683279685E-2</c:v>
                </c:pt>
                <c:pt idx="168">
                  <c:v>7.4087417683279685E-2</c:v>
                </c:pt>
                <c:pt idx="169">
                  <c:v>7.4087417683279685E-2</c:v>
                </c:pt>
                <c:pt idx="170">
                  <c:v>7.4087417683279685E-2</c:v>
                </c:pt>
                <c:pt idx="171">
                  <c:v>7.4087417683279685E-2</c:v>
                </c:pt>
                <c:pt idx="172">
                  <c:v>7.4087417683279685E-2</c:v>
                </c:pt>
                <c:pt idx="173">
                  <c:v>7.4087417683279685E-2</c:v>
                </c:pt>
                <c:pt idx="174">
                  <c:v>7.4087417683279685E-2</c:v>
                </c:pt>
                <c:pt idx="175">
                  <c:v>7.4087417683279685E-2</c:v>
                </c:pt>
                <c:pt idx="176">
                  <c:v>7.4087417683279685E-2</c:v>
                </c:pt>
                <c:pt idx="177">
                  <c:v>7.4087417683279685E-2</c:v>
                </c:pt>
                <c:pt idx="178">
                  <c:v>7.4087417683279685E-2</c:v>
                </c:pt>
                <c:pt idx="179">
                  <c:v>7.4087417683279685E-2</c:v>
                </c:pt>
                <c:pt idx="180">
                  <c:v>7.4087417683279685E-2</c:v>
                </c:pt>
                <c:pt idx="181">
                  <c:v>7.4087417683279685E-2</c:v>
                </c:pt>
                <c:pt idx="182">
                  <c:v>7.4087417683279685E-2</c:v>
                </c:pt>
                <c:pt idx="183">
                  <c:v>7.4087417683279685E-2</c:v>
                </c:pt>
                <c:pt idx="184">
                  <c:v>7.4087417683279685E-2</c:v>
                </c:pt>
                <c:pt idx="185">
                  <c:v>7.4087417683279685E-2</c:v>
                </c:pt>
                <c:pt idx="186">
                  <c:v>7.4087417683279685E-2</c:v>
                </c:pt>
                <c:pt idx="187">
                  <c:v>7.4087417683279685E-2</c:v>
                </c:pt>
                <c:pt idx="188">
                  <c:v>7.4087417683279685E-2</c:v>
                </c:pt>
                <c:pt idx="189">
                  <c:v>7.4087417683279685E-2</c:v>
                </c:pt>
                <c:pt idx="190">
                  <c:v>7.4087417683279685E-2</c:v>
                </c:pt>
                <c:pt idx="191">
                  <c:v>7.4087417683279685E-2</c:v>
                </c:pt>
                <c:pt idx="192">
                  <c:v>7.4087417683284446E-2</c:v>
                </c:pt>
                <c:pt idx="193">
                  <c:v>7.4087417683284446E-2</c:v>
                </c:pt>
                <c:pt idx="194">
                  <c:v>7.4087417683284446E-2</c:v>
                </c:pt>
                <c:pt idx="195">
                  <c:v>7.4087417683284446E-2</c:v>
                </c:pt>
                <c:pt idx="196">
                  <c:v>7.4087417683284446E-2</c:v>
                </c:pt>
                <c:pt idx="197">
                  <c:v>7.4087417683284446E-2</c:v>
                </c:pt>
                <c:pt idx="198">
                  <c:v>7.4087417683284446E-2</c:v>
                </c:pt>
                <c:pt idx="199">
                  <c:v>7.4087417683284446E-2</c:v>
                </c:pt>
                <c:pt idx="200">
                  <c:v>7.4087417683284446E-2</c:v>
                </c:pt>
                <c:pt idx="201">
                  <c:v>7.4087417683284446E-2</c:v>
                </c:pt>
                <c:pt idx="202">
                  <c:v>7.4087417683284446E-2</c:v>
                </c:pt>
                <c:pt idx="203">
                  <c:v>7.4087417683285667E-2</c:v>
                </c:pt>
                <c:pt idx="204">
                  <c:v>7.4087417683285667E-2</c:v>
                </c:pt>
                <c:pt idx="205">
                  <c:v>7.4087417683285667E-2</c:v>
                </c:pt>
                <c:pt idx="206">
                  <c:v>7.4087417683286097E-2</c:v>
                </c:pt>
                <c:pt idx="207">
                  <c:v>7.4087417683286097E-2</c:v>
                </c:pt>
                <c:pt idx="208">
                  <c:v>7.4087417683286097E-2</c:v>
                </c:pt>
                <c:pt idx="209">
                  <c:v>7.4087417683286097E-2</c:v>
                </c:pt>
                <c:pt idx="210">
                  <c:v>7.4087417683286097E-2</c:v>
                </c:pt>
                <c:pt idx="211">
                  <c:v>7.4087417683286902E-2</c:v>
                </c:pt>
                <c:pt idx="212">
                  <c:v>7.4087417683286902E-2</c:v>
                </c:pt>
                <c:pt idx="213">
                  <c:v>7.4087417683286902E-2</c:v>
                </c:pt>
                <c:pt idx="214">
                  <c:v>7.4087417683286902E-2</c:v>
                </c:pt>
                <c:pt idx="215">
                  <c:v>7.4087417683289303E-2</c:v>
                </c:pt>
                <c:pt idx="216">
                  <c:v>7.4087417683289303E-2</c:v>
                </c:pt>
                <c:pt idx="217">
                  <c:v>7.4087417683289303E-2</c:v>
                </c:pt>
                <c:pt idx="218">
                  <c:v>7.4087417683289303E-2</c:v>
                </c:pt>
                <c:pt idx="219">
                  <c:v>7.4087417683289303E-2</c:v>
                </c:pt>
                <c:pt idx="220">
                  <c:v>7.4087417683289303E-2</c:v>
                </c:pt>
                <c:pt idx="221">
                  <c:v>7.4087417683289303E-2</c:v>
                </c:pt>
                <c:pt idx="222">
                  <c:v>7.4087417683289303E-2</c:v>
                </c:pt>
                <c:pt idx="223">
                  <c:v>7.4087417683289303E-2</c:v>
                </c:pt>
                <c:pt idx="224">
                  <c:v>7.4087417683289303E-2</c:v>
                </c:pt>
                <c:pt idx="225">
                  <c:v>7.4087417683289303E-2</c:v>
                </c:pt>
                <c:pt idx="226">
                  <c:v>7.4087417683289303E-2</c:v>
                </c:pt>
                <c:pt idx="227">
                  <c:v>7.4087417683289303E-2</c:v>
                </c:pt>
                <c:pt idx="228">
                  <c:v>7.4087417683289303E-2</c:v>
                </c:pt>
                <c:pt idx="229">
                  <c:v>7.4087417683289303E-2</c:v>
                </c:pt>
                <c:pt idx="230">
                  <c:v>7.4087417683289303E-2</c:v>
                </c:pt>
                <c:pt idx="231">
                  <c:v>7.4087417683289303E-2</c:v>
                </c:pt>
                <c:pt idx="232">
                  <c:v>7.4087417683289303E-2</c:v>
                </c:pt>
                <c:pt idx="233">
                  <c:v>7.4087417683298781E-2</c:v>
                </c:pt>
                <c:pt idx="234">
                  <c:v>7.4087417683298781E-2</c:v>
                </c:pt>
                <c:pt idx="235">
                  <c:v>7.4087417683298781E-2</c:v>
                </c:pt>
                <c:pt idx="236">
                  <c:v>7.4087417683298781E-2</c:v>
                </c:pt>
                <c:pt idx="237">
                  <c:v>7.4087417683298781E-2</c:v>
                </c:pt>
                <c:pt idx="238">
                  <c:v>7.4087417683298781E-2</c:v>
                </c:pt>
                <c:pt idx="239">
                  <c:v>7.4087417683298781E-2</c:v>
                </c:pt>
                <c:pt idx="240">
                  <c:v>7.4087417683298781E-2</c:v>
                </c:pt>
                <c:pt idx="241">
                  <c:v>7.4087417683298781E-2</c:v>
                </c:pt>
                <c:pt idx="242">
                  <c:v>7.4087417683298781E-2</c:v>
                </c:pt>
                <c:pt idx="243">
                  <c:v>7.4087417683298781E-2</c:v>
                </c:pt>
                <c:pt idx="244">
                  <c:v>7.4087417683298781E-2</c:v>
                </c:pt>
                <c:pt idx="245">
                  <c:v>7.4087417683298781E-2</c:v>
                </c:pt>
                <c:pt idx="246">
                  <c:v>7.4087417683298781E-2</c:v>
                </c:pt>
                <c:pt idx="247">
                  <c:v>7.4087417683298781E-2</c:v>
                </c:pt>
                <c:pt idx="248">
                  <c:v>7.4087417683298781E-2</c:v>
                </c:pt>
                <c:pt idx="249">
                  <c:v>7.4087417683298781E-2</c:v>
                </c:pt>
                <c:pt idx="250">
                  <c:v>7.4087417683298781E-2</c:v>
                </c:pt>
                <c:pt idx="251">
                  <c:v>7.4087417683298781E-2</c:v>
                </c:pt>
                <c:pt idx="252">
                  <c:v>7.4087417683298781E-2</c:v>
                </c:pt>
                <c:pt idx="253">
                  <c:v>7.4087417683298781E-2</c:v>
                </c:pt>
                <c:pt idx="254">
                  <c:v>7.4087417683298781E-2</c:v>
                </c:pt>
                <c:pt idx="255">
                  <c:v>7.4087417683298781E-2</c:v>
                </c:pt>
                <c:pt idx="256">
                  <c:v>7.4087417683298781E-2</c:v>
                </c:pt>
                <c:pt idx="257">
                  <c:v>7.4087417683298781E-2</c:v>
                </c:pt>
                <c:pt idx="258">
                  <c:v>7.4087417683298781E-2</c:v>
                </c:pt>
                <c:pt idx="259">
                  <c:v>7.4087417683298781E-2</c:v>
                </c:pt>
                <c:pt idx="260">
                  <c:v>7.4087417683298781E-2</c:v>
                </c:pt>
                <c:pt idx="261">
                  <c:v>7.4087417683298781E-2</c:v>
                </c:pt>
                <c:pt idx="262">
                  <c:v>7.4087417683298781E-2</c:v>
                </c:pt>
                <c:pt idx="263">
                  <c:v>7.4087417683298781E-2</c:v>
                </c:pt>
                <c:pt idx="264">
                  <c:v>7.4087417683298781E-2</c:v>
                </c:pt>
                <c:pt idx="265">
                  <c:v>7.4087417683298781E-2</c:v>
                </c:pt>
                <c:pt idx="266">
                  <c:v>7.4087417683298781E-2</c:v>
                </c:pt>
                <c:pt idx="267">
                  <c:v>7.4087417683298781E-2</c:v>
                </c:pt>
                <c:pt idx="268">
                  <c:v>7.4087417683298781E-2</c:v>
                </c:pt>
                <c:pt idx="269">
                  <c:v>7.4087417683298781E-2</c:v>
                </c:pt>
                <c:pt idx="270">
                  <c:v>7.4087417683298781E-2</c:v>
                </c:pt>
                <c:pt idx="271">
                  <c:v>7.4087417683298781E-2</c:v>
                </c:pt>
                <c:pt idx="272">
                  <c:v>7.4087417683298781E-2</c:v>
                </c:pt>
                <c:pt idx="273">
                  <c:v>7.4087417683298781E-2</c:v>
                </c:pt>
                <c:pt idx="274">
                  <c:v>7.4087417683298781E-2</c:v>
                </c:pt>
                <c:pt idx="275">
                  <c:v>7.4087417683298781E-2</c:v>
                </c:pt>
                <c:pt idx="276">
                  <c:v>7.4087417683298781E-2</c:v>
                </c:pt>
                <c:pt idx="277">
                  <c:v>7.4087417683298781E-2</c:v>
                </c:pt>
                <c:pt idx="278">
                  <c:v>7.4087417683298781E-2</c:v>
                </c:pt>
                <c:pt idx="279">
                  <c:v>7.4087417683298781E-2</c:v>
                </c:pt>
                <c:pt idx="280">
                  <c:v>7.4087417683298781E-2</c:v>
                </c:pt>
                <c:pt idx="281">
                  <c:v>7.4087417683298781E-2</c:v>
                </c:pt>
                <c:pt idx="282">
                  <c:v>7.4087417683298781E-2</c:v>
                </c:pt>
                <c:pt idx="283">
                  <c:v>7.4087417683298781E-2</c:v>
                </c:pt>
                <c:pt idx="284">
                  <c:v>7.4087417683298781E-2</c:v>
                </c:pt>
                <c:pt idx="285">
                  <c:v>7.4087417683298781E-2</c:v>
                </c:pt>
                <c:pt idx="286">
                  <c:v>7.4087417683298781E-2</c:v>
                </c:pt>
                <c:pt idx="287">
                  <c:v>7.4087417683298781E-2</c:v>
                </c:pt>
                <c:pt idx="288">
                  <c:v>7.4087417683298781E-2</c:v>
                </c:pt>
                <c:pt idx="289">
                  <c:v>7.4087417683298781E-2</c:v>
                </c:pt>
                <c:pt idx="290">
                  <c:v>7.4087417683298781E-2</c:v>
                </c:pt>
                <c:pt idx="291">
                  <c:v>7.4087417683298781E-2</c:v>
                </c:pt>
                <c:pt idx="292">
                  <c:v>7.4087417683298781E-2</c:v>
                </c:pt>
                <c:pt idx="293">
                  <c:v>7.4087417683298781E-2</c:v>
                </c:pt>
                <c:pt idx="294">
                  <c:v>7.4087417683298781E-2</c:v>
                </c:pt>
                <c:pt idx="295">
                  <c:v>7.4087417683298781E-2</c:v>
                </c:pt>
                <c:pt idx="296">
                  <c:v>7.4087417683298781E-2</c:v>
                </c:pt>
                <c:pt idx="297">
                  <c:v>7.4087417683298781E-2</c:v>
                </c:pt>
                <c:pt idx="298">
                  <c:v>7.4087417683298781E-2</c:v>
                </c:pt>
                <c:pt idx="299">
                  <c:v>7.4087417683298781E-2</c:v>
                </c:pt>
                <c:pt idx="300">
                  <c:v>7.4087417683298781E-2</c:v>
                </c:pt>
                <c:pt idx="301">
                  <c:v>7.4087417683298781E-2</c:v>
                </c:pt>
                <c:pt idx="302">
                  <c:v>7.4087417683298781E-2</c:v>
                </c:pt>
                <c:pt idx="303">
                  <c:v>7.4087417683298781E-2</c:v>
                </c:pt>
                <c:pt idx="304">
                  <c:v>7.4087417683298781E-2</c:v>
                </c:pt>
                <c:pt idx="305">
                  <c:v>7.4087417683298781E-2</c:v>
                </c:pt>
                <c:pt idx="306">
                  <c:v>7.4087417683336793E-2</c:v>
                </c:pt>
                <c:pt idx="307">
                  <c:v>7.4087417683336793E-2</c:v>
                </c:pt>
                <c:pt idx="308">
                  <c:v>7.4087417683336793E-2</c:v>
                </c:pt>
                <c:pt idx="309">
                  <c:v>7.4087417683336793E-2</c:v>
                </c:pt>
                <c:pt idx="310">
                  <c:v>7.4087417683336793E-2</c:v>
                </c:pt>
                <c:pt idx="311">
                  <c:v>7.4087417683336793E-2</c:v>
                </c:pt>
                <c:pt idx="312">
                  <c:v>7.4087417683336793E-2</c:v>
                </c:pt>
                <c:pt idx="313">
                  <c:v>7.4087417683336793E-2</c:v>
                </c:pt>
                <c:pt idx="314">
                  <c:v>7.4087417683336793E-2</c:v>
                </c:pt>
                <c:pt idx="315">
                  <c:v>7.4087417683336793E-2</c:v>
                </c:pt>
                <c:pt idx="316">
                  <c:v>7.4087417683336793E-2</c:v>
                </c:pt>
                <c:pt idx="317">
                  <c:v>7.4087417683336793E-2</c:v>
                </c:pt>
                <c:pt idx="318">
                  <c:v>7.4087417683336793E-2</c:v>
                </c:pt>
                <c:pt idx="319">
                  <c:v>7.4087417683336793E-2</c:v>
                </c:pt>
                <c:pt idx="320">
                  <c:v>7.4087417683336793E-2</c:v>
                </c:pt>
                <c:pt idx="321">
                  <c:v>7.4087417683336793E-2</c:v>
                </c:pt>
                <c:pt idx="322">
                  <c:v>7.4087417683336793E-2</c:v>
                </c:pt>
                <c:pt idx="323">
                  <c:v>7.4087417683336793E-2</c:v>
                </c:pt>
                <c:pt idx="324">
                  <c:v>7.4087417683336793E-2</c:v>
                </c:pt>
                <c:pt idx="325">
                  <c:v>7.4087417683336793E-2</c:v>
                </c:pt>
                <c:pt idx="326">
                  <c:v>7.4087417683336793E-2</c:v>
                </c:pt>
                <c:pt idx="327">
                  <c:v>7.4087417683336793E-2</c:v>
                </c:pt>
                <c:pt idx="328">
                  <c:v>7.4087417683336793E-2</c:v>
                </c:pt>
                <c:pt idx="329">
                  <c:v>7.4087417683336793E-2</c:v>
                </c:pt>
                <c:pt idx="330">
                  <c:v>7.4087417683336793E-2</c:v>
                </c:pt>
                <c:pt idx="331">
                  <c:v>7.4087417683336793E-2</c:v>
                </c:pt>
                <c:pt idx="332">
                  <c:v>7.4087417683336793E-2</c:v>
                </c:pt>
                <c:pt idx="333">
                  <c:v>7.4087417683336793E-2</c:v>
                </c:pt>
                <c:pt idx="334">
                  <c:v>7.4087417683336793E-2</c:v>
                </c:pt>
                <c:pt idx="335">
                  <c:v>7.4087417683336793E-2</c:v>
                </c:pt>
                <c:pt idx="336">
                  <c:v>7.4087417683336793E-2</c:v>
                </c:pt>
                <c:pt idx="337">
                  <c:v>7.4087417683336793E-2</c:v>
                </c:pt>
                <c:pt idx="338">
                  <c:v>7.4087417683336793E-2</c:v>
                </c:pt>
                <c:pt idx="339">
                  <c:v>7.4087417683336793E-2</c:v>
                </c:pt>
                <c:pt idx="340">
                  <c:v>7.4087417683336793E-2</c:v>
                </c:pt>
                <c:pt idx="341">
                  <c:v>7.4087417683336793E-2</c:v>
                </c:pt>
                <c:pt idx="342">
                  <c:v>7.4087417683336793E-2</c:v>
                </c:pt>
                <c:pt idx="343">
                  <c:v>7.4087417683336793E-2</c:v>
                </c:pt>
                <c:pt idx="344">
                  <c:v>7.4087417683336793E-2</c:v>
                </c:pt>
                <c:pt idx="345">
                  <c:v>7.4087417683336793E-2</c:v>
                </c:pt>
                <c:pt idx="346">
                  <c:v>7.4087417683336793E-2</c:v>
                </c:pt>
                <c:pt idx="347">
                  <c:v>7.4087417683336793E-2</c:v>
                </c:pt>
                <c:pt idx="348">
                  <c:v>7.4087417683336793E-2</c:v>
                </c:pt>
                <c:pt idx="349">
                  <c:v>7.4087417683336793E-2</c:v>
                </c:pt>
                <c:pt idx="350">
                  <c:v>7.4087417683336793E-2</c:v>
                </c:pt>
                <c:pt idx="351">
                  <c:v>7.4087417683336793E-2</c:v>
                </c:pt>
                <c:pt idx="352">
                  <c:v>7.4087417683336793E-2</c:v>
                </c:pt>
                <c:pt idx="353">
                  <c:v>7.4087417683336793E-2</c:v>
                </c:pt>
                <c:pt idx="354">
                  <c:v>7.4087417683336793E-2</c:v>
                </c:pt>
                <c:pt idx="355">
                  <c:v>7.4087417683336793E-2</c:v>
                </c:pt>
                <c:pt idx="356">
                  <c:v>7.4087417683336793E-2</c:v>
                </c:pt>
                <c:pt idx="357">
                  <c:v>7.4087417683336793E-2</c:v>
                </c:pt>
                <c:pt idx="358">
                  <c:v>7.4087417683336793E-2</c:v>
                </c:pt>
                <c:pt idx="359">
                  <c:v>7.4087417683336793E-2</c:v>
                </c:pt>
                <c:pt idx="360">
                  <c:v>7.4087417683336793E-2</c:v>
                </c:pt>
                <c:pt idx="361">
                  <c:v>7.4087417683336793E-2</c:v>
                </c:pt>
                <c:pt idx="362">
                  <c:v>7.4087417683336793E-2</c:v>
                </c:pt>
                <c:pt idx="363">
                  <c:v>7.4087417683336793E-2</c:v>
                </c:pt>
                <c:pt idx="364">
                  <c:v>7.4087417683336793E-2</c:v>
                </c:pt>
                <c:pt idx="365">
                  <c:v>7.4087417683336793E-2</c:v>
                </c:pt>
                <c:pt idx="366">
                  <c:v>7.4087417683336793E-2</c:v>
                </c:pt>
                <c:pt idx="367">
                  <c:v>7.4087417683336793E-2</c:v>
                </c:pt>
                <c:pt idx="368">
                  <c:v>7.4087417683336793E-2</c:v>
                </c:pt>
                <c:pt idx="369">
                  <c:v>7.4087417683336793E-2</c:v>
                </c:pt>
                <c:pt idx="370">
                  <c:v>7.4087417683336793E-2</c:v>
                </c:pt>
                <c:pt idx="371">
                  <c:v>7.4087417683336793E-2</c:v>
                </c:pt>
                <c:pt idx="372">
                  <c:v>7.4087417683336793E-2</c:v>
                </c:pt>
                <c:pt idx="373">
                  <c:v>7.4087417683336793E-2</c:v>
                </c:pt>
                <c:pt idx="374">
                  <c:v>7.4087417683336793E-2</c:v>
                </c:pt>
                <c:pt idx="375">
                  <c:v>7.4087417683336793E-2</c:v>
                </c:pt>
                <c:pt idx="376">
                  <c:v>7.4087417683336793E-2</c:v>
                </c:pt>
                <c:pt idx="377">
                  <c:v>7.4087417683336793E-2</c:v>
                </c:pt>
                <c:pt idx="378">
                  <c:v>7.4087417683336793E-2</c:v>
                </c:pt>
                <c:pt idx="379">
                  <c:v>7.4087417683336793E-2</c:v>
                </c:pt>
                <c:pt idx="380">
                  <c:v>7.4087417683336793E-2</c:v>
                </c:pt>
                <c:pt idx="381">
                  <c:v>7.4087417683336793E-2</c:v>
                </c:pt>
                <c:pt idx="382">
                  <c:v>7.4087417683336793E-2</c:v>
                </c:pt>
                <c:pt idx="383">
                  <c:v>7.4087417683336793E-2</c:v>
                </c:pt>
                <c:pt idx="384">
                  <c:v>7.4087417683336793E-2</c:v>
                </c:pt>
                <c:pt idx="385">
                  <c:v>7.4087417683336793E-2</c:v>
                </c:pt>
                <c:pt idx="386">
                  <c:v>7.4087417683336793E-2</c:v>
                </c:pt>
                <c:pt idx="387">
                  <c:v>7.4087417683336793E-2</c:v>
                </c:pt>
                <c:pt idx="388">
                  <c:v>7.4087417683336793E-2</c:v>
                </c:pt>
                <c:pt idx="389">
                  <c:v>7.4087417683336793E-2</c:v>
                </c:pt>
                <c:pt idx="390">
                  <c:v>7.4087417683336793E-2</c:v>
                </c:pt>
                <c:pt idx="391">
                  <c:v>7.4087417683336793E-2</c:v>
                </c:pt>
                <c:pt idx="392">
                  <c:v>7.4087417683336793E-2</c:v>
                </c:pt>
                <c:pt idx="393">
                  <c:v>7.4087417683336793E-2</c:v>
                </c:pt>
                <c:pt idx="394">
                  <c:v>7.4087417683336793E-2</c:v>
                </c:pt>
                <c:pt idx="395">
                  <c:v>7.4087417683336793E-2</c:v>
                </c:pt>
                <c:pt idx="396">
                  <c:v>7.4087417683336793E-2</c:v>
                </c:pt>
                <c:pt idx="397">
                  <c:v>7.4087417683336793E-2</c:v>
                </c:pt>
                <c:pt idx="398">
                  <c:v>7.4087417683336793E-2</c:v>
                </c:pt>
                <c:pt idx="399">
                  <c:v>7.4087417683336793E-2</c:v>
                </c:pt>
                <c:pt idx="400">
                  <c:v>7.4087417683336793E-2</c:v>
                </c:pt>
                <c:pt idx="401">
                  <c:v>7.4087417683336793E-2</c:v>
                </c:pt>
                <c:pt idx="402">
                  <c:v>7.4087417683336793E-2</c:v>
                </c:pt>
                <c:pt idx="403">
                  <c:v>7.4087417683336793E-2</c:v>
                </c:pt>
                <c:pt idx="404">
                  <c:v>7.4087417683336793E-2</c:v>
                </c:pt>
                <c:pt idx="405">
                  <c:v>7.4087417683336793E-2</c:v>
                </c:pt>
                <c:pt idx="406">
                  <c:v>7.4087417683336793E-2</c:v>
                </c:pt>
                <c:pt idx="407">
                  <c:v>7.4087417683336793E-2</c:v>
                </c:pt>
                <c:pt idx="408">
                  <c:v>7.4087417683336793E-2</c:v>
                </c:pt>
                <c:pt idx="409">
                  <c:v>7.4087417683336793E-2</c:v>
                </c:pt>
                <c:pt idx="410">
                  <c:v>7.4087417683336793E-2</c:v>
                </c:pt>
                <c:pt idx="411">
                  <c:v>7.4087417683336793E-2</c:v>
                </c:pt>
                <c:pt idx="412">
                  <c:v>7.4087417683336793E-2</c:v>
                </c:pt>
                <c:pt idx="413">
                  <c:v>7.4087417683336793E-2</c:v>
                </c:pt>
                <c:pt idx="414">
                  <c:v>7.4087417683336793E-2</c:v>
                </c:pt>
                <c:pt idx="415">
                  <c:v>7.4087417683336793E-2</c:v>
                </c:pt>
                <c:pt idx="416">
                  <c:v>7.4087417683336793E-2</c:v>
                </c:pt>
                <c:pt idx="417">
                  <c:v>7.4087417683336793E-2</c:v>
                </c:pt>
                <c:pt idx="418">
                  <c:v>7.4087417683336793E-2</c:v>
                </c:pt>
                <c:pt idx="419">
                  <c:v>7.4087417683336793E-2</c:v>
                </c:pt>
                <c:pt idx="420">
                  <c:v>7.4087417683336793E-2</c:v>
                </c:pt>
                <c:pt idx="421">
                  <c:v>7.4087417683336793E-2</c:v>
                </c:pt>
                <c:pt idx="422">
                  <c:v>7.4087417683336793E-2</c:v>
                </c:pt>
                <c:pt idx="423">
                  <c:v>7.4087417683336793E-2</c:v>
                </c:pt>
                <c:pt idx="424">
                  <c:v>7.4087417683336793E-2</c:v>
                </c:pt>
                <c:pt idx="425">
                  <c:v>7.4087417683336793E-2</c:v>
                </c:pt>
                <c:pt idx="426">
                  <c:v>7.4087417683336793E-2</c:v>
                </c:pt>
                <c:pt idx="427">
                  <c:v>7.4087417683336793E-2</c:v>
                </c:pt>
                <c:pt idx="428">
                  <c:v>7.4087417683336793E-2</c:v>
                </c:pt>
                <c:pt idx="429">
                  <c:v>7.4087417683336793E-2</c:v>
                </c:pt>
                <c:pt idx="430">
                  <c:v>7.4087417683336793E-2</c:v>
                </c:pt>
                <c:pt idx="431">
                  <c:v>7.4087417683336793E-2</c:v>
                </c:pt>
                <c:pt idx="432">
                  <c:v>7.4087417683336793E-2</c:v>
                </c:pt>
                <c:pt idx="433">
                  <c:v>7.4087417683336793E-2</c:v>
                </c:pt>
                <c:pt idx="434">
                  <c:v>7.4087417683336793E-2</c:v>
                </c:pt>
                <c:pt idx="435">
                  <c:v>7.4087417683336793E-2</c:v>
                </c:pt>
                <c:pt idx="436">
                  <c:v>7.4087417683336793E-2</c:v>
                </c:pt>
                <c:pt idx="437">
                  <c:v>7.4087417683336793E-2</c:v>
                </c:pt>
                <c:pt idx="438">
                  <c:v>7.4087417683336793E-2</c:v>
                </c:pt>
                <c:pt idx="439">
                  <c:v>7.4087417683336793E-2</c:v>
                </c:pt>
                <c:pt idx="440">
                  <c:v>7.4087417683336793E-2</c:v>
                </c:pt>
                <c:pt idx="441">
                  <c:v>7.4087417683336793E-2</c:v>
                </c:pt>
                <c:pt idx="442">
                  <c:v>7.4087417683336793E-2</c:v>
                </c:pt>
                <c:pt idx="443">
                  <c:v>7.4087417683336793E-2</c:v>
                </c:pt>
                <c:pt idx="444">
                  <c:v>7.4087417683336793E-2</c:v>
                </c:pt>
                <c:pt idx="445">
                  <c:v>7.4087417683336793E-2</c:v>
                </c:pt>
                <c:pt idx="446">
                  <c:v>7.4087417683336793E-2</c:v>
                </c:pt>
                <c:pt idx="447">
                  <c:v>7.4087417683336793E-2</c:v>
                </c:pt>
                <c:pt idx="448">
                  <c:v>7.4087417683336793E-2</c:v>
                </c:pt>
                <c:pt idx="449">
                  <c:v>7.4087417683336793E-2</c:v>
                </c:pt>
                <c:pt idx="450">
                  <c:v>7.4087417683336793E-2</c:v>
                </c:pt>
                <c:pt idx="451">
                  <c:v>7.4087417683336793E-2</c:v>
                </c:pt>
                <c:pt idx="452">
                  <c:v>7.4087417683336793E-2</c:v>
                </c:pt>
                <c:pt idx="453">
                  <c:v>7.4087417683336793E-2</c:v>
                </c:pt>
                <c:pt idx="454">
                  <c:v>7.4087417683336793E-2</c:v>
                </c:pt>
                <c:pt idx="455">
                  <c:v>7.4087417683336793E-2</c:v>
                </c:pt>
                <c:pt idx="456">
                  <c:v>7.4087417683336793E-2</c:v>
                </c:pt>
                <c:pt idx="457">
                  <c:v>7.4087417683336793E-2</c:v>
                </c:pt>
                <c:pt idx="458">
                  <c:v>7.4087417683336793E-2</c:v>
                </c:pt>
                <c:pt idx="459">
                  <c:v>7.4087417683336793E-2</c:v>
                </c:pt>
                <c:pt idx="460">
                  <c:v>7.4087417683336793E-2</c:v>
                </c:pt>
                <c:pt idx="461">
                  <c:v>7.4087417683336793E-2</c:v>
                </c:pt>
                <c:pt idx="462">
                  <c:v>7.4087417683336793E-2</c:v>
                </c:pt>
                <c:pt idx="463">
                  <c:v>7.4087417683336793E-2</c:v>
                </c:pt>
                <c:pt idx="464">
                  <c:v>7.9295804396634209E-2</c:v>
                </c:pt>
                <c:pt idx="465">
                  <c:v>8.6408309047225698E-2</c:v>
                </c:pt>
                <c:pt idx="466">
                  <c:v>8.8422041908341048E-2</c:v>
                </c:pt>
                <c:pt idx="467">
                  <c:v>8.8422041908341048E-2</c:v>
                </c:pt>
                <c:pt idx="468">
                  <c:v>8.8422041908341048E-2</c:v>
                </c:pt>
                <c:pt idx="469">
                  <c:v>8.8422041908341048E-2</c:v>
                </c:pt>
                <c:pt idx="470">
                  <c:v>8.8422041908341048E-2</c:v>
                </c:pt>
                <c:pt idx="471">
                  <c:v>8.8422041908341048E-2</c:v>
                </c:pt>
                <c:pt idx="472">
                  <c:v>8.8422041908341048E-2</c:v>
                </c:pt>
                <c:pt idx="473">
                  <c:v>8.8422041908341048E-2</c:v>
                </c:pt>
                <c:pt idx="474">
                  <c:v>8.8422041908341048E-2</c:v>
                </c:pt>
                <c:pt idx="475">
                  <c:v>8.8422041908341048E-2</c:v>
                </c:pt>
                <c:pt idx="476">
                  <c:v>8.8422041908384486E-2</c:v>
                </c:pt>
                <c:pt idx="477">
                  <c:v>8.8422041908384486E-2</c:v>
                </c:pt>
                <c:pt idx="478">
                  <c:v>8.8422041908384486E-2</c:v>
                </c:pt>
                <c:pt idx="479">
                  <c:v>8.842204190839531E-2</c:v>
                </c:pt>
                <c:pt idx="480">
                  <c:v>8.842204190839531E-2</c:v>
                </c:pt>
                <c:pt idx="481">
                  <c:v>8.8422041908397989E-2</c:v>
                </c:pt>
                <c:pt idx="482">
                  <c:v>8.8422041908397989E-2</c:v>
                </c:pt>
                <c:pt idx="483">
                  <c:v>8.8422041908398988E-2</c:v>
                </c:pt>
                <c:pt idx="484">
                  <c:v>8.8422041908398988E-2</c:v>
                </c:pt>
                <c:pt idx="485">
                  <c:v>8.8422041908400847E-2</c:v>
                </c:pt>
                <c:pt idx="486">
                  <c:v>8.8422041908406288E-2</c:v>
                </c:pt>
                <c:pt idx="487">
                  <c:v>8.8422041908406288E-2</c:v>
                </c:pt>
                <c:pt idx="488">
                  <c:v>8.8422041908406288E-2</c:v>
                </c:pt>
                <c:pt idx="489">
                  <c:v>8.8422041908427992E-2</c:v>
                </c:pt>
                <c:pt idx="490">
                  <c:v>8.8422041908427992E-2</c:v>
                </c:pt>
                <c:pt idx="491">
                  <c:v>8.8422041908427992E-2</c:v>
                </c:pt>
                <c:pt idx="492">
                  <c:v>8.8422041908427992E-2</c:v>
                </c:pt>
                <c:pt idx="493">
                  <c:v>8.842204190851477E-2</c:v>
                </c:pt>
                <c:pt idx="494">
                  <c:v>8.842204190851477E-2</c:v>
                </c:pt>
                <c:pt idx="495">
                  <c:v>8.842204190851477E-2</c:v>
                </c:pt>
                <c:pt idx="496">
                  <c:v>8.842204190851477E-2</c:v>
                </c:pt>
                <c:pt idx="497">
                  <c:v>8.842204190851477E-2</c:v>
                </c:pt>
                <c:pt idx="498">
                  <c:v>8.842204190851477E-2</c:v>
                </c:pt>
                <c:pt idx="499">
                  <c:v>8.842204190851477E-2</c:v>
                </c:pt>
                <c:pt idx="500">
                  <c:v>8.842204190851477E-2</c:v>
                </c:pt>
                <c:pt idx="501">
                  <c:v>8.842204190851477E-2</c:v>
                </c:pt>
                <c:pt idx="502">
                  <c:v>8.842204190851477E-2</c:v>
                </c:pt>
                <c:pt idx="503">
                  <c:v>8.842204190851477E-2</c:v>
                </c:pt>
                <c:pt idx="504">
                  <c:v>8.842204190851477E-2</c:v>
                </c:pt>
                <c:pt idx="505">
                  <c:v>8.842204190851477E-2</c:v>
                </c:pt>
                <c:pt idx="506">
                  <c:v>8.842204190851477E-2</c:v>
                </c:pt>
                <c:pt idx="507">
                  <c:v>8.842204190851477E-2</c:v>
                </c:pt>
                <c:pt idx="508">
                  <c:v>8.842204190851477E-2</c:v>
                </c:pt>
                <c:pt idx="509">
                  <c:v>8.842204190851477E-2</c:v>
                </c:pt>
                <c:pt idx="510">
                  <c:v>8.8425905818426617E-2</c:v>
                </c:pt>
                <c:pt idx="511">
                  <c:v>8.843834837818125E-2</c:v>
                </c:pt>
                <c:pt idx="512">
                  <c:v>8.8647577013584972E-2</c:v>
                </c:pt>
                <c:pt idx="513">
                  <c:v>8.8669467219942136E-2</c:v>
                </c:pt>
                <c:pt idx="514">
                  <c:v>8.8868094821933419E-2</c:v>
                </c:pt>
                <c:pt idx="515">
                  <c:v>8.8873343865806143E-2</c:v>
                </c:pt>
                <c:pt idx="516">
                  <c:v>8.9155652641019628E-2</c:v>
                </c:pt>
                <c:pt idx="517">
                  <c:v>8.9214671115579527E-2</c:v>
                </c:pt>
                <c:pt idx="518">
                  <c:v>8.9239581578406016E-2</c:v>
                </c:pt>
                <c:pt idx="519">
                  <c:v>8.9284005071615449E-2</c:v>
                </c:pt>
                <c:pt idx="520">
                  <c:v>8.9343903572142142E-2</c:v>
                </c:pt>
                <c:pt idx="521">
                  <c:v>8.9347797433942791E-2</c:v>
                </c:pt>
                <c:pt idx="522">
                  <c:v>8.9347797433964704E-2</c:v>
                </c:pt>
                <c:pt idx="523">
                  <c:v>8.9358262514533826E-2</c:v>
                </c:pt>
                <c:pt idx="524">
                  <c:v>8.9358262514533826E-2</c:v>
                </c:pt>
                <c:pt idx="525">
                  <c:v>8.9358262514533826E-2</c:v>
                </c:pt>
                <c:pt idx="526">
                  <c:v>8.9358262514533826E-2</c:v>
                </c:pt>
                <c:pt idx="527">
                  <c:v>8.9358262514533826E-2</c:v>
                </c:pt>
                <c:pt idx="528">
                  <c:v>8.9358262514533826E-2</c:v>
                </c:pt>
                <c:pt idx="529">
                  <c:v>8.9358262514533826E-2</c:v>
                </c:pt>
                <c:pt idx="530">
                  <c:v>8.9358262514533826E-2</c:v>
                </c:pt>
                <c:pt idx="531">
                  <c:v>8.9358262514533826E-2</c:v>
                </c:pt>
                <c:pt idx="532">
                  <c:v>8.9358262514533826E-2</c:v>
                </c:pt>
                <c:pt idx="533">
                  <c:v>8.9358262514533826E-2</c:v>
                </c:pt>
                <c:pt idx="534">
                  <c:v>8.9358262514533826E-2</c:v>
                </c:pt>
                <c:pt idx="535">
                  <c:v>8.9358262514533826E-2</c:v>
                </c:pt>
                <c:pt idx="536">
                  <c:v>8.9358262514533826E-2</c:v>
                </c:pt>
                <c:pt idx="537">
                  <c:v>8.9358262514533826E-2</c:v>
                </c:pt>
                <c:pt idx="538">
                  <c:v>8.9358262514533826E-2</c:v>
                </c:pt>
                <c:pt idx="539">
                  <c:v>8.9358262514533826E-2</c:v>
                </c:pt>
                <c:pt idx="540">
                  <c:v>8.9358262514533826E-2</c:v>
                </c:pt>
                <c:pt idx="541">
                  <c:v>8.9358262514533826E-2</c:v>
                </c:pt>
                <c:pt idx="542">
                  <c:v>8.9358262514533826E-2</c:v>
                </c:pt>
                <c:pt idx="543">
                  <c:v>8.9358262514533826E-2</c:v>
                </c:pt>
                <c:pt idx="544">
                  <c:v>8.9358262514533826E-2</c:v>
                </c:pt>
                <c:pt idx="545">
                  <c:v>8.9358262514533826E-2</c:v>
                </c:pt>
                <c:pt idx="546">
                  <c:v>8.9358262514533826E-2</c:v>
                </c:pt>
                <c:pt idx="547">
                  <c:v>8.9358262514533826E-2</c:v>
                </c:pt>
                <c:pt idx="548">
                  <c:v>8.9358262514533826E-2</c:v>
                </c:pt>
                <c:pt idx="549">
                  <c:v>8.9358262514533826E-2</c:v>
                </c:pt>
                <c:pt idx="550">
                  <c:v>8.9358262514533826E-2</c:v>
                </c:pt>
                <c:pt idx="551">
                  <c:v>8.9358262514533826E-2</c:v>
                </c:pt>
                <c:pt idx="552">
                  <c:v>8.9358262514533826E-2</c:v>
                </c:pt>
                <c:pt idx="553">
                  <c:v>8.9358262514533826E-2</c:v>
                </c:pt>
                <c:pt idx="554">
                  <c:v>8.9358262514533826E-2</c:v>
                </c:pt>
                <c:pt idx="555">
                  <c:v>8.9358262514533826E-2</c:v>
                </c:pt>
                <c:pt idx="556">
                  <c:v>8.9358262514533826E-2</c:v>
                </c:pt>
                <c:pt idx="557">
                  <c:v>8.9358262514533826E-2</c:v>
                </c:pt>
                <c:pt idx="558">
                  <c:v>8.9358262514533826E-2</c:v>
                </c:pt>
                <c:pt idx="559">
                  <c:v>8.9358262514533826E-2</c:v>
                </c:pt>
                <c:pt idx="560">
                  <c:v>8.9358262514533826E-2</c:v>
                </c:pt>
                <c:pt idx="561">
                  <c:v>8.9358262514533826E-2</c:v>
                </c:pt>
                <c:pt idx="562">
                  <c:v>8.9358262514533826E-2</c:v>
                </c:pt>
                <c:pt idx="563">
                  <c:v>8.9358262514533826E-2</c:v>
                </c:pt>
                <c:pt idx="564">
                  <c:v>8.9358262514533826E-2</c:v>
                </c:pt>
                <c:pt idx="565">
                  <c:v>8.9358262514533826E-2</c:v>
                </c:pt>
                <c:pt idx="566">
                  <c:v>8.9358262514533826E-2</c:v>
                </c:pt>
                <c:pt idx="567">
                  <c:v>8.9358262514533826E-2</c:v>
                </c:pt>
                <c:pt idx="568">
                  <c:v>8.9358262514533826E-2</c:v>
                </c:pt>
                <c:pt idx="569">
                  <c:v>8.9358262514533826E-2</c:v>
                </c:pt>
                <c:pt idx="570">
                  <c:v>8.9358262514533826E-2</c:v>
                </c:pt>
                <c:pt idx="571">
                  <c:v>8.9358262514533826E-2</c:v>
                </c:pt>
                <c:pt idx="572">
                  <c:v>8.9358262514533826E-2</c:v>
                </c:pt>
                <c:pt idx="573">
                  <c:v>8.9358262514533826E-2</c:v>
                </c:pt>
                <c:pt idx="574">
                  <c:v>8.9358262514533826E-2</c:v>
                </c:pt>
                <c:pt idx="575">
                  <c:v>8.9358262514533826E-2</c:v>
                </c:pt>
                <c:pt idx="576">
                  <c:v>8.9358262514533826E-2</c:v>
                </c:pt>
                <c:pt idx="577">
                  <c:v>8.9358262514533826E-2</c:v>
                </c:pt>
                <c:pt idx="578">
                  <c:v>8.9358262514533826E-2</c:v>
                </c:pt>
                <c:pt idx="579">
                  <c:v>8.9358262514533826E-2</c:v>
                </c:pt>
                <c:pt idx="580">
                  <c:v>8.9358262514533826E-2</c:v>
                </c:pt>
                <c:pt idx="581">
                  <c:v>8.9358262514533826E-2</c:v>
                </c:pt>
                <c:pt idx="582">
                  <c:v>8.9358262514533826E-2</c:v>
                </c:pt>
                <c:pt idx="583">
                  <c:v>8.9358262514533826E-2</c:v>
                </c:pt>
                <c:pt idx="584">
                  <c:v>8.9358262514533826E-2</c:v>
                </c:pt>
                <c:pt idx="585">
                  <c:v>8.9358262514533826E-2</c:v>
                </c:pt>
                <c:pt idx="586">
                  <c:v>8.9358262514533826E-2</c:v>
                </c:pt>
                <c:pt idx="587">
                  <c:v>8.9358262514533826E-2</c:v>
                </c:pt>
                <c:pt idx="588">
                  <c:v>8.9358262514533826E-2</c:v>
                </c:pt>
                <c:pt idx="589">
                  <c:v>8.9358262514533826E-2</c:v>
                </c:pt>
                <c:pt idx="590">
                  <c:v>8.9358262514533826E-2</c:v>
                </c:pt>
                <c:pt idx="591">
                  <c:v>8.9358262514533826E-2</c:v>
                </c:pt>
                <c:pt idx="592">
                  <c:v>8.9358262514533826E-2</c:v>
                </c:pt>
                <c:pt idx="593">
                  <c:v>8.9358262514533826E-2</c:v>
                </c:pt>
                <c:pt idx="594">
                  <c:v>8.9358262514533826E-2</c:v>
                </c:pt>
                <c:pt idx="595">
                  <c:v>8.9358262514533826E-2</c:v>
                </c:pt>
                <c:pt idx="596">
                  <c:v>8.9358262514533826E-2</c:v>
                </c:pt>
                <c:pt idx="597">
                  <c:v>8.9358262514533826E-2</c:v>
                </c:pt>
                <c:pt idx="598">
                  <c:v>8.9358262514533826E-2</c:v>
                </c:pt>
                <c:pt idx="599">
                  <c:v>8.9358262514577652E-2</c:v>
                </c:pt>
                <c:pt idx="600">
                  <c:v>8.9358262514577652E-2</c:v>
                </c:pt>
                <c:pt idx="601">
                  <c:v>8.9358262514577652E-2</c:v>
                </c:pt>
                <c:pt idx="602">
                  <c:v>8.9358262514577652E-2</c:v>
                </c:pt>
                <c:pt idx="603">
                  <c:v>8.9358262514577652E-2</c:v>
                </c:pt>
                <c:pt idx="604">
                  <c:v>8.9358262514577652E-2</c:v>
                </c:pt>
                <c:pt idx="605">
                  <c:v>8.9358262514577652E-2</c:v>
                </c:pt>
                <c:pt idx="606">
                  <c:v>8.9358262514577652E-2</c:v>
                </c:pt>
                <c:pt idx="607">
                  <c:v>8.9358262514577652E-2</c:v>
                </c:pt>
                <c:pt idx="608">
                  <c:v>8.9358262514577652E-2</c:v>
                </c:pt>
                <c:pt idx="609">
                  <c:v>8.9358262514577652E-2</c:v>
                </c:pt>
                <c:pt idx="610">
                  <c:v>8.9358262514577652E-2</c:v>
                </c:pt>
                <c:pt idx="611">
                  <c:v>8.9358262514577652E-2</c:v>
                </c:pt>
                <c:pt idx="612">
                  <c:v>8.9358262514577652E-2</c:v>
                </c:pt>
                <c:pt idx="613">
                  <c:v>8.9358262514577652E-2</c:v>
                </c:pt>
                <c:pt idx="614">
                  <c:v>8.9358262514577652E-2</c:v>
                </c:pt>
                <c:pt idx="615">
                  <c:v>8.9358262514577652E-2</c:v>
                </c:pt>
                <c:pt idx="616">
                  <c:v>8.935826251458856E-2</c:v>
                </c:pt>
                <c:pt idx="617">
                  <c:v>8.935826251458856E-2</c:v>
                </c:pt>
                <c:pt idx="618">
                  <c:v>8.935826251458856E-2</c:v>
                </c:pt>
                <c:pt idx="619">
                  <c:v>8.935826251458856E-2</c:v>
                </c:pt>
                <c:pt idx="620">
                  <c:v>8.935826251459128E-2</c:v>
                </c:pt>
                <c:pt idx="621">
                  <c:v>8.9358262514592265E-2</c:v>
                </c:pt>
                <c:pt idx="622">
                  <c:v>8.9358262514592265E-2</c:v>
                </c:pt>
                <c:pt idx="623">
                  <c:v>8.9358262514594111E-2</c:v>
                </c:pt>
                <c:pt idx="624">
                  <c:v>8.9358262514599593E-2</c:v>
                </c:pt>
                <c:pt idx="625">
                  <c:v>8.9358262514599593E-2</c:v>
                </c:pt>
                <c:pt idx="626">
                  <c:v>8.9358262514599593E-2</c:v>
                </c:pt>
                <c:pt idx="627">
                  <c:v>8.9358262514599593E-2</c:v>
                </c:pt>
                <c:pt idx="628">
                  <c:v>8.9358262514599593E-2</c:v>
                </c:pt>
                <c:pt idx="629">
                  <c:v>8.9358262514599593E-2</c:v>
                </c:pt>
                <c:pt idx="630">
                  <c:v>8.9358262514599593E-2</c:v>
                </c:pt>
                <c:pt idx="631">
                  <c:v>8.9358262514599593E-2</c:v>
                </c:pt>
                <c:pt idx="632">
                  <c:v>8.9358262514599593E-2</c:v>
                </c:pt>
                <c:pt idx="633">
                  <c:v>8.9358262514621464E-2</c:v>
                </c:pt>
                <c:pt idx="634">
                  <c:v>8.9358262514621464E-2</c:v>
                </c:pt>
                <c:pt idx="635">
                  <c:v>8.9358262514621464E-2</c:v>
                </c:pt>
                <c:pt idx="636">
                  <c:v>8.9358262514621464E-2</c:v>
                </c:pt>
                <c:pt idx="637">
                  <c:v>8.9358262514621464E-2</c:v>
                </c:pt>
                <c:pt idx="638">
                  <c:v>8.9358262514621464E-2</c:v>
                </c:pt>
                <c:pt idx="639">
                  <c:v>8.9358262514621464E-2</c:v>
                </c:pt>
                <c:pt idx="640">
                  <c:v>8.9358262514621464E-2</c:v>
                </c:pt>
                <c:pt idx="641">
                  <c:v>8.9358262514621464E-2</c:v>
                </c:pt>
                <c:pt idx="642">
                  <c:v>8.9358262514621464E-2</c:v>
                </c:pt>
                <c:pt idx="643">
                  <c:v>8.9358262514621464E-2</c:v>
                </c:pt>
                <c:pt idx="644">
                  <c:v>8.9358262514621464E-2</c:v>
                </c:pt>
                <c:pt idx="645">
                  <c:v>8.9358262514621464E-2</c:v>
                </c:pt>
                <c:pt idx="646">
                  <c:v>8.9358262514621464E-2</c:v>
                </c:pt>
                <c:pt idx="647">
                  <c:v>8.9358262514621464E-2</c:v>
                </c:pt>
                <c:pt idx="648">
                  <c:v>8.9358262514621464E-2</c:v>
                </c:pt>
                <c:pt idx="649">
                  <c:v>8.9358262514621464E-2</c:v>
                </c:pt>
                <c:pt idx="650">
                  <c:v>8.9358262514621464E-2</c:v>
                </c:pt>
                <c:pt idx="651">
                  <c:v>8.9358262514621464E-2</c:v>
                </c:pt>
                <c:pt idx="652">
                  <c:v>8.9358262514621464E-2</c:v>
                </c:pt>
                <c:pt idx="653">
                  <c:v>8.9358262514621464E-2</c:v>
                </c:pt>
                <c:pt idx="654">
                  <c:v>8.9358262514621464E-2</c:v>
                </c:pt>
                <c:pt idx="655">
                  <c:v>8.9358262514621464E-2</c:v>
                </c:pt>
                <c:pt idx="656">
                  <c:v>8.9358262514621464E-2</c:v>
                </c:pt>
                <c:pt idx="657">
                  <c:v>8.9358262514621464E-2</c:v>
                </c:pt>
                <c:pt idx="658">
                  <c:v>8.9358262514621464E-2</c:v>
                </c:pt>
                <c:pt idx="659">
                  <c:v>8.9358262514621464E-2</c:v>
                </c:pt>
                <c:pt idx="660">
                  <c:v>8.9358262514621464E-2</c:v>
                </c:pt>
                <c:pt idx="661">
                  <c:v>8.9358262514621464E-2</c:v>
                </c:pt>
                <c:pt idx="662">
                  <c:v>8.9358262514621464E-2</c:v>
                </c:pt>
                <c:pt idx="663">
                  <c:v>8.9358262514621464E-2</c:v>
                </c:pt>
                <c:pt idx="664">
                  <c:v>8.9358262514621464E-2</c:v>
                </c:pt>
                <c:pt idx="665">
                  <c:v>8.9358262514621464E-2</c:v>
                </c:pt>
                <c:pt idx="666">
                  <c:v>8.9358262514621464E-2</c:v>
                </c:pt>
                <c:pt idx="667">
                  <c:v>8.9358262514621464E-2</c:v>
                </c:pt>
                <c:pt idx="668">
                  <c:v>8.9358262514621464E-2</c:v>
                </c:pt>
                <c:pt idx="669">
                  <c:v>8.9358262514621464E-2</c:v>
                </c:pt>
                <c:pt idx="670">
                  <c:v>8.9358262514621464E-2</c:v>
                </c:pt>
                <c:pt idx="671">
                  <c:v>8.9358262514621464E-2</c:v>
                </c:pt>
                <c:pt idx="672">
                  <c:v>8.9358262514621464E-2</c:v>
                </c:pt>
                <c:pt idx="673">
                  <c:v>8.9358262514621464E-2</c:v>
                </c:pt>
                <c:pt idx="674">
                  <c:v>8.9358262514621464E-2</c:v>
                </c:pt>
                <c:pt idx="675">
                  <c:v>8.9358262514621464E-2</c:v>
                </c:pt>
                <c:pt idx="676">
                  <c:v>8.9358262514621464E-2</c:v>
                </c:pt>
                <c:pt idx="677">
                  <c:v>8.9358262514708978E-2</c:v>
                </c:pt>
                <c:pt idx="678">
                  <c:v>8.9358262514708978E-2</c:v>
                </c:pt>
                <c:pt idx="679">
                  <c:v>8.9358262514708978E-2</c:v>
                </c:pt>
                <c:pt idx="680">
                  <c:v>8.9358262514708978E-2</c:v>
                </c:pt>
                <c:pt idx="681">
                  <c:v>8.9358262514708978E-2</c:v>
                </c:pt>
                <c:pt idx="682">
                  <c:v>8.9358262514708978E-2</c:v>
                </c:pt>
                <c:pt idx="683">
                  <c:v>8.9358262514708978E-2</c:v>
                </c:pt>
                <c:pt idx="684">
                  <c:v>8.9358262514708978E-2</c:v>
                </c:pt>
                <c:pt idx="685">
                  <c:v>8.9358262514708978E-2</c:v>
                </c:pt>
                <c:pt idx="686">
                  <c:v>8.9358262514708978E-2</c:v>
                </c:pt>
                <c:pt idx="687">
                  <c:v>8.9358262514708978E-2</c:v>
                </c:pt>
                <c:pt idx="688">
                  <c:v>8.9358262514708978E-2</c:v>
                </c:pt>
                <c:pt idx="689">
                  <c:v>8.9358262514708978E-2</c:v>
                </c:pt>
                <c:pt idx="690">
                  <c:v>8.9358262514708978E-2</c:v>
                </c:pt>
                <c:pt idx="691">
                  <c:v>8.9358262514708978E-2</c:v>
                </c:pt>
                <c:pt idx="692">
                  <c:v>8.9358262514708978E-2</c:v>
                </c:pt>
                <c:pt idx="693">
                  <c:v>8.9358262514708978E-2</c:v>
                </c:pt>
                <c:pt idx="694">
                  <c:v>8.9358262514708978E-2</c:v>
                </c:pt>
                <c:pt idx="695">
                  <c:v>8.9358262514708978E-2</c:v>
                </c:pt>
                <c:pt idx="696">
                  <c:v>8.9358262514708978E-2</c:v>
                </c:pt>
                <c:pt idx="697">
                  <c:v>8.9358262514708978E-2</c:v>
                </c:pt>
                <c:pt idx="698">
                  <c:v>8.9358262514708978E-2</c:v>
                </c:pt>
                <c:pt idx="699">
                  <c:v>8.9358262514708978E-2</c:v>
                </c:pt>
                <c:pt idx="700">
                  <c:v>8.9358262514708978E-2</c:v>
                </c:pt>
                <c:pt idx="701">
                  <c:v>8.9358262514708978E-2</c:v>
                </c:pt>
                <c:pt idx="702">
                  <c:v>8.9358262514708978E-2</c:v>
                </c:pt>
                <c:pt idx="703">
                  <c:v>8.9358262514708978E-2</c:v>
                </c:pt>
                <c:pt idx="704">
                  <c:v>8.9358262514708978E-2</c:v>
                </c:pt>
                <c:pt idx="705">
                  <c:v>8.9358262514708978E-2</c:v>
                </c:pt>
                <c:pt idx="706">
                  <c:v>8.9358262514708978E-2</c:v>
                </c:pt>
                <c:pt idx="707">
                  <c:v>8.9358262514708978E-2</c:v>
                </c:pt>
                <c:pt idx="708">
                  <c:v>8.9358262514708978E-2</c:v>
                </c:pt>
                <c:pt idx="709">
                  <c:v>8.9358262514708978E-2</c:v>
                </c:pt>
                <c:pt idx="710">
                  <c:v>8.9358262514708978E-2</c:v>
                </c:pt>
                <c:pt idx="711">
                  <c:v>8.9358262514708978E-2</c:v>
                </c:pt>
                <c:pt idx="712">
                  <c:v>8.9358262514708978E-2</c:v>
                </c:pt>
                <c:pt idx="713">
                  <c:v>8.9358262514708978E-2</c:v>
                </c:pt>
                <c:pt idx="714">
                  <c:v>8.9358262514708978E-2</c:v>
                </c:pt>
                <c:pt idx="715">
                  <c:v>8.9358262514708978E-2</c:v>
                </c:pt>
                <c:pt idx="716">
                  <c:v>8.9358262514708978E-2</c:v>
                </c:pt>
                <c:pt idx="717">
                  <c:v>8.9358262514708978E-2</c:v>
                </c:pt>
                <c:pt idx="718">
                  <c:v>8.9358262514708978E-2</c:v>
                </c:pt>
                <c:pt idx="719">
                  <c:v>8.9358262514708978E-2</c:v>
                </c:pt>
                <c:pt idx="720">
                  <c:v>8.9358262514708978E-2</c:v>
                </c:pt>
                <c:pt idx="721">
                  <c:v>8.9358262514708978E-2</c:v>
                </c:pt>
                <c:pt idx="722">
                  <c:v>8.9358262514708978E-2</c:v>
                </c:pt>
                <c:pt idx="723">
                  <c:v>8.9358262514708978E-2</c:v>
                </c:pt>
                <c:pt idx="724">
                  <c:v>8.9358262514708978E-2</c:v>
                </c:pt>
                <c:pt idx="725">
                  <c:v>8.9358262514708978E-2</c:v>
                </c:pt>
                <c:pt idx="726">
                  <c:v>8.9358262514708978E-2</c:v>
                </c:pt>
                <c:pt idx="727">
                  <c:v>8.9358262514708978E-2</c:v>
                </c:pt>
                <c:pt idx="728">
                  <c:v>8.9358262514708978E-2</c:v>
                </c:pt>
                <c:pt idx="729">
                  <c:v>8.9358262514708978E-2</c:v>
                </c:pt>
                <c:pt idx="730">
                  <c:v>8.9358262514708978E-2</c:v>
                </c:pt>
                <c:pt idx="731">
                  <c:v>8.9358262514708978E-2</c:v>
                </c:pt>
                <c:pt idx="732">
                  <c:v>8.9358262514708978E-2</c:v>
                </c:pt>
                <c:pt idx="733">
                  <c:v>8.9358262514708978E-2</c:v>
                </c:pt>
                <c:pt idx="734">
                  <c:v>8.9358262514708978E-2</c:v>
                </c:pt>
                <c:pt idx="735">
                  <c:v>8.9358262514708978E-2</c:v>
                </c:pt>
                <c:pt idx="736">
                  <c:v>8.9358262514708978E-2</c:v>
                </c:pt>
                <c:pt idx="737">
                  <c:v>8.9358262514708978E-2</c:v>
                </c:pt>
                <c:pt idx="738">
                  <c:v>8.9358262514708978E-2</c:v>
                </c:pt>
                <c:pt idx="739">
                  <c:v>8.9358262514708978E-2</c:v>
                </c:pt>
                <c:pt idx="740">
                  <c:v>8.9358262514708978E-2</c:v>
                </c:pt>
                <c:pt idx="741">
                  <c:v>8.9358262514708978E-2</c:v>
                </c:pt>
                <c:pt idx="742">
                  <c:v>8.9358262514708978E-2</c:v>
                </c:pt>
                <c:pt idx="743">
                  <c:v>8.9358262514708978E-2</c:v>
                </c:pt>
                <c:pt idx="744">
                  <c:v>8.9358262514708978E-2</c:v>
                </c:pt>
                <c:pt idx="745">
                  <c:v>8.9358262514708978E-2</c:v>
                </c:pt>
                <c:pt idx="746">
                  <c:v>8.9358262514708978E-2</c:v>
                </c:pt>
                <c:pt idx="747">
                  <c:v>8.9358262514708978E-2</c:v>
                </c:pt>
                <c:pt idx="748">
                  <c:v>8.9358262514708978E-2</c:v>
                </c:pt>
                <c:pt idx="749">
                  <c:v>8.9358262514708978E-2</c:v>
                </c:pt>
                <c:pt idx="750">
                  <c:v>8.9358262514708978E-2</c:v>
                </c:pt>
                <c:pt idx="751">
                  <c:v>8.9358262514708978E-2</c:v>
                </c:pt>
                <c:pt idx="752">
                  <c:v>8.9358262514708978E-2</c:v>
                </c:pt>
                <c:pt idx="753">
                  <c:v>9.5346278702396578E-2</c:v>
                </c:pt>
                <c:pt idx="754">
                  <c:v>9.7392390196014395E-2</c:v>
                </c:pt>
                <c:pt idx="755">
                  <c:v>9.7434528256599345E-2</c:v>
                </c:pt>
                <c:pt idx="756">
                  <c:v>9.7484058912743837E-2</c:v>
                </c:pt>
                <c:pt idx="757">
                  <c:v>9.7689056736611823E-2</c:v>
                </c:pt>
                <c:pt idx="758">
                  <c:v>9.7731888474598988E-2</c:v>
                </c:pt>
                <c:pt idx="759">
                  <c:v>9.7901913870055673E-2</c:v>
                </c:pt>
                <c:pt idx="760">
                  <c:v>9.8221642004502355E-2</c:v>
                </c:pt>
                <c:pt idx="761">
                  <c:v>9.8389337650912498E-2</c:v>
                </c:pt>
                <c:pt idx="762">
                  <c:v>9.9557669909135796E-2</c:v>
                </c:pt>
                <c:pt idx="763">
                  <c:v>9.9847775121463755E-2</c:v>
                </c:pt>
                <c:pt idx="764">
                  <c:v>0.10004266166959307</c:v>
                </c:pt>
                <c:pt idx="765">
                  <c:v>0.1010671039841748</c:v>
                </c:pt>
                <c:pt idx="766">
                  <c:v>0.10348914116254453</c:v>
                </c:pt>
                <c:pt idx="767">
                  <c:v>0.10375892873846472</c:v>
                </c:pt>
                <c:pt idx="768">
                  <c:v>0.10474627501531</c:v>
                </c:pt>
                <c:pt idx="769">
                  <c:v>0.10578773489422467</c:v>
                </c:pt>
                <c:pt idx="770">
                  <c:v>0.10578773489422467</c:v>
                </c:pt>
                <c:pt idx="771">
                  <c:v>0.10578773489422467</c:v>
                </c:pt>
                <c:pt idx="772">
                  <c:v>0.10578773489422467</c:v>
                </c:pt>
                <c:pt idx="773">
                  <c:v>0.10578773489422467</c:v>
                </c:pt>
                <c:pt idx="774">
                  <c:v>0.10578773489422467</c:v>
                </c:pt>
                <c:pt idx="775">
                  <c:v>0.10578773489422467</c:v>
                </c:pt>
                <c:pt idx="776">
                  <c:v>0.10578773489422467</c:v>
                </c:pt>
                <c:pt idx="777">
                  <c:v>0.10578773489422467</c:v>
                </c:pt>
                <c:pt idx="778">
                  <c:v>0.10578773489422467</c:v>
                </c:pt>
                <c:pt idx="779">
                  <c:v>0.10578773489422467</c:v>
                </c:pt>
                <c:pt idx="780">
                  <c:v>0.10578773489422467</c:v>
                </c:pt>
                <c:pt idx="781">
                  <c:v>0.10578773489422467</c:v>
                </c:pt>
                <c:pt idx="782">
                  <c:v>0.10578773489429905</c:v>
                </c:pt>
                <c:pt idx="783">
                  <c:v>0.10578773489429905</c:v>
                </c:pt>
                <c:pt idx="784">
                  <c:v>0.10578773489429905</c:v>
                </c:pt>
                <c:pt idx="785">
                  <c:v>0.10578773489429905</c:v>
                </c:pt>
                <c:pt idx="786">
                  <c:v>0.1057877348943175</c:v>
                </c:pt>
                <c:pt idx="787">
                  <c:v>0.10578773489433613</c:v>
                </c:pt>
                <c:pt idx="788">
                  <c:v>0.10578773489437325</c:v>
                </c:pt>
                <c:pt idx="789">
                  <c:v>0.10578773489437325</c:v>
                </c:pt>
                <c:pt idx="790">
                  <c:v>0.10578773489437325</c:v>
                </c:pt>
                <c:pt idx="791">
                  <c:v>0.10578773489437325</c:v>
                </c:pt>
                <c:pt idx="792">
                  <c:v>0.10578773489437325</c:v>
                </c:pt>
                <c:pt idx="793">
                  <c:v>0.10578773489437325</c:v>
                </c:pt>
                <c:pt idx="794">
                  <c:v>0.10578773489437325</c:v>
                </c:pt>
                <c:pt idx="795">
                  <c:v>0.10578773489437325</c:v>
                </c:pt>
                <c:pt idx="796">
                  <c:v>0.10578773489452188</c:v>
                </c:pt>
                <c:pt idx="797">
                  <c:v>0.10578773489452188</c:v>
                </c:pt>
                <c:pt idx="798">
                  <c:v>0.10578773489452188</c:v>
                </c:pt>
                <c:pt idx="799">
                  <c:v>0.10578773489452188</c:v>
                </c:pt>
                <c:pt idx="800">
                  <c:v>0.10578773489452188</c:v>
                </c:pt>
                <c:pt idx="801">
                  <c:v>0.10578773489452188</c:v>
                </c:pt>
                <c:pt idx="802">
                  <c:v>0.10578773489452188</c:v>
                </c:pt>
                <c:pt idx="803">
                  <c:v>0.10578773489452188</c:v>
                </c:pt>
                <c:pt idx="804">
                  <c:v>0.10578773489452188</c:v>
                </c:pt>
                <c:pt idx="805">
                  <c:v>0.10578773489452188</c:v>
                </c:pt>
                <c:pt idx="806">
                  <c:v>0.10578773489452188</c:v>
                </c:pt>
                <c:pt idx="807">
                  <c:v>0.10578773489452188</c:v>
                </c:pt>
                <c:pt idx="808">
                  <c:v>0.10578773489452188</c:v>
                </c:pt>
                <c:pt idx="809">
                  <c:v>0.10582505575324168</c:v>
                </c:pt>
                <c:pt idx="810">
                  <c:v>0.10606995800812657</c:v>
                </c:pt>
                <c:pt idx="811">
                  <c:v>0.10622214965924194</c:v>
                </c:pt>
                <c:pt idx="812">
                  <c:v>0.10622214965924194</c:v>
                </c:pt>
                <c:pt idx="813">
                  <c:v>0.10622214965944078</c:v>
                </c:pt>
                <c:pt idx="814">
                  <c:v>0.10622214965963939</c:v>
                </c:pt>
                <c:pt idx="815">
                  <c:v>0.10622214965963939</c:v>
                </c:pt>
                <c:pt idx="816">
                  <c:v>0.10629648864994506</c:v>
                </c:pt>
                <c:pt idx="817">
                  <c:v>0.10630247469060541</c:v>
                </c:pt>
                <c:pt idx="818">
                  <c:v>0.10644338455868183</c:v>
                </c:pt>
                <c:pt idx="819">
                  <c:v>0.10648924097949918</c:v>
                </c:pt>
                <c:pt idx="820">
                  <c:v>0.10665798398873147</c:v>
                </c:pt>
                <c:pt idx="821">
                  <c:v>0.1066916838819819</c:v>
                </c:pt>
                <c:pt idx="822">
                  <c:v>0.10676486597851907</c:v>
                </c:pt>
                <c:pt idx="823">
                  <c:v>0.10685539357951555</c:v>
                </c:pt>
                <c:pt idx="824">
                  <c:v>0.10685539357951555</c:v>
                </c:pt>
                <c:pt idx="825">
                  <c:v>0.10685539357951555</c:v>
                </c:pt>
                <c:pt idx="826">
                  <c:v>0.10685539357951555</c:v>
                </c:pt>
                <c:pt idx="827">
                  <c:v>0.10685539357951555</c:v>
                </c:pt>
                <c:pt idx="828">
                  <c:v>0.10685539357951555</c:v>
                </c:pt>
                <c:pt idx="829">
                  <c:v>0.10685539357951555</c:v>
                </c:pt>
                <c:pt idx="830">
                  <c:v>0.10685539357951555</c:v>
                </c:pt>
                <c:pt idx="831">
                  <c:v>0.10685539357951555</c:v>
                </c:pt>
                <c:pt idx="832">
                  <c:v>0.10685539357951555</c:v>
                </c:pt>
                <c:pt idx="833">
                  <c:v>0.10685539357951555</c:v>
                </c:pt>
                <c:pt idx="834">
                  <c:v>0.10685539357951555</c:v>
                </c:pt>
                <c:pt idx="835">
                  <c:v>0.10685539357951555</c:v>
                </c:pt>
                <c:pt idx="836">
                  <c:v>0.10685539357951555</c:v>
                </c:pt>
                <c:pt idx="837">
                  <c:v>0.10685539357951555</c:v>
                </c:pt>
                <c:pt idx="838">
                  <c:v>0.10685539357951555</c:v>
                </c:pt>
                <c:pt idx="839">
                  <c:v>0.10685539357951555</c:v>
                </c:pt>
                <c:pt idx="840">
                  <c:v>0.10685539357951555</c:v>
                </c:pt>
                <c:pt idx="841">
                  <c:v>0.10685539357951555</c:v>
                </c:pt>
                <c:pt idx="842">
                  <c:v>0.10685539357951555</c:v>
                </c:pt>
                <c:pt idx="843">
                  <c:v>0.10685539357951555</c:v>
                </c:pt>
                <c:pt idx="844">
                  <c:v>0.10685539357951555</c:v>
                </c:pt>
                <c:pt idx="845">
                  <c:v>0.10685539357951555</c:v>
                </c:pt>
                <c:pt idx="846">
                  <c:v>0.10685539357951555</c:v>
                </c:pt>
                <c:pt idx="847">
                  <c:v>0.10685539357951555</c:v>
                </c:pt>
                <c:pt idx="848">
                  <c:v>0.10685539357951555</c:v>
                </c:pt>
                <c:pt idx="849">
                  <c:v>0.10685539357951555</c:v>
                </c:pt>
                <c:pt idx="850">
                  <c:v>0.10685539357951555</c:v>
                </c:pt>
                <c:pt idx="851">
                  <c:v>0.10685539357951555</c:v>
                </c:pt>
                <c:pt idx="852">
                  <c:v>0.10685539357951555</c:v>
                </c:pt>
                <c:pt idx="853">
                  <c:v>0.10685539357951555</c:v>
                </c:pt>
                <c:pt idx="854">
                  <c:v>0.10685539357951555</c:v>
                </c:pt>
                <c:pt idx="855">
                  <c:v>0.10685539357951555</c:v>
                </c:pt>
                <c:pt idx="856">
                  <c:v>0.10685539357951555</c:v>
                </c:pt>
                <c:pt idx="857">
                  <c:v>0.10685539357951555</c:v>
                </c:pt>
                <c:pt idx="858">
                  <c:v>0.10685539357951555</c:v>
                </c:pt>
                <c:pt idx="859">
                  <c:v>0.10685539357951555</c:v>
                </c:pt>
                <c:pt idx="860">
                  <c:v>0.10685539357951555</c:v>
                </c:pt>
                <c:pt idx="861">
                  <c:v>0.10685539357951555</c:v>
                </c:pt>
                <c:pt idx="862">
                  <c:v>0.10685539357951555</c:v>
                </c:pt>
                <c:pt idx="863">
                  <c:v>0.10685539357951555</c:v>
                </c:pt>
                <c:pt idx="864">
                  <c:v>0.10685539357951555</c:v>
                </c:pt>
                <c:pt idx="865">
                  <c:v>0.10685539357951555</c:v>
                </c:pt>
                <c:pt idx="866">
                  <c:v>0.10685539357951555</c:v>
                </c:pt>
                <c:pt idx="867">
                  <c:v>0.10685539357951555</c:v>
                </c:pt>
                <c:pt idx="868">
                  <c:v>0.10685539357951555</c:v>
                </c:pt>
                <c:pt idx="869">
                  <c:v>0.10685539357951555</c:v>
                </c:pt>
                <c:pt idx="870">
                  <c:v>0.10685539357951555</c:v>
                </c:pt>
                <c:pt idx="871">
                  <c:v>0.10685539357951555</c:v>
                </c:pt>
                <c:pt idx="872">
                  <c:v>0.10685539357951555</c:v>
                </c:pt>
                <c:pt idx="873">
                  <c:v>0.10685539357951555</c:v>
                </c:pt>
                <c:pt idx="874">
                  <c:v>0.10685539357951555</c:v>
                </c:pt>
                <c:pt idx="875">
                  <c:v>0.10685539357951555</c:v>
                </c:pt>
                <c:pt idx="876">
                  <c:v>0.10685539357951555</c:v>
                </c:pt>
                <c:pt idx="877">
                  <c:v>0.10685539357951555</c:v>
                </c:pt>
                <c:pt idx="878">
                  <c:v>0.10685539357951555</c:v>
                </c:pt>
                <c:pt idx="879">
                  <c:v>0.10685539357951555</c:v>
                </c:pt>
                <c:pt idx="880">
                  <c:v>0.10685539357951555</c:v>
                </c:pt>
                <c:pt idx="881">
                  <c:v>0.10685539357959051</c:v>
                </c:pt>
                <c:pt idx="882">
                  <c:v>0.10685539357959051</c:v>
                </c:pt>
                <c:pt idx="883">
                  <c:v>0.10685539357959051</c:v>
                </c:pt>
                <c:pt idx="884">
                  <c:v>0.10685539357959051</c:v>
                </c:pt>
                <c:pt idx="885">
                  <c:v>0.10685539357959051</c:v>
                </c:pt>
                <c:pt idx="886">
                  <c:v>0.10685539357959051</c:v>
                </c:pt>
                <c:pt idx="887">
                  <c:v>0.10685539357959051</c:v>
                </c:pt>
                <c:pt idx="888">
                  <c:v>0.10685539357959051</c:v>
                </c:pt>
                <c:pt idx="889">
                  <c:v>0.10685539357959051</c:v>
                </c:pt>
                <c:pt idx="890">
                  <c:v>0.10685539357959051</c:v>
                </c:pt>
                <c:pt idx="891">
                  <c:v>0.10685539357959051</c:v>
                </c:pt>
                <c:pt idx="892">
                  <c:v>0.10685539357959051</c:v>
                </c:pt>
                <c:pt idx="893">
                  <c:v>0.10685539357959051</c:v>
                </c:pt>
                <c:pt idx="894">
                  <c:v>0.10685539357960908</c:v>
                </c:pt>
                <c:pt idx="895">
                  <c:v>0.10685539357960908</c:v>
                </c:pt>
                <c:pt idx="896">
                  <c:v>0.10685539357960908</c:v>
                </c:pt>
                <c:pt idx="897">
                  <c:v>0.10685539357961382</c:v>
                </c:pt>
                <c:pt idx="898">
                  <c:v>0.10685539357961533</c:v>
                </c:pt>
                <c:pt idx="899">
                  <c:v>0.1068553935796154</c:v>
                </c:pt>
                <c:pt idx="900">
                  <c:v>0.10685539357961854</c:v>
                </c:pt>
                <c:pt idx="901">
                  <c:v>0.10685539357962785</c:v>
                </c:pt>
                <c:pt idx="902">
                  <c:v>0.10685539357962785</c:v>
                </c:pt>
                <c:pt idx="903">
                  <c:v>0.10685539357962785</c:v>
                </c:pt>
                <c:pt idx="904">
                  <c:v>0.10685539357962785</c:v>
                </c:pt>
                <c:pt idx="905">
                  <c:v>0.10685539357962785</c:v>
                </c:pt>
                <c:pt idx="906">
                  <c:v>0.10685539357962785</c:v>
                </c:pt>
                <c:pt idx="907">
                  <c:v>0.10685539357962785</c:v>
                </c:pt>
                <c:pt idx="908">
                  <c:v>0.10685539357962785</c:v>
                </c:pt>
                <c:pt idx="909">
                  <c:v>0.10685539357966527</c:v>
                </c:pt>
                <c:pt idx="910">
                  <c:v>0.10685539357966527</c:v>
                </c:pt>
                <c:pt idx="911">
                  <c:v>0.10685539357966527</c:v>
                </c:pt>
                <c:pt idx="912">
                  <c:v>0.10685539357966527</c:v>
                </c:pt>
                <c:pt idx="913">
                  <c:v>0.10685539357966527</c:v>
                </c:pt>
                <c:pt idx="914">
                  <c:v>0.10685539357966527</c:v>
                </c:pt>
                <c:pt idx="915">
                  <c:v>0.10685539357966527</c:v>
                </c:pt>
                <c:pt idx="916">
                  <c:v>0.10685539357966527</c:v>
                </c:pt>
                <c:pt idx="917">
                  <c:v>0.10685539357966527</c:v>
                </c:pt>
                <c:pt idx="918">
                  <c:v>0.10685539357966527</c:v>
                </c:pt>
                <c:pt idx="919">
                  <c:v>0.10685539357966527</c:v>
                </c:pt>
                <c:pt idx="920">
                  <c:v>0.10685539357966527</c:v>
                </c:pt>
                <c:pt idx="921">
                  <c:v>0.10685539357966527</c:v>
                </c:pt>
                <c:pt idx="922">
                  <c:v>0.10685539357966527</c:v>
                </c:pt>
                <c:pt idx="923">
                  <c:v>0.10685539357966527</c:v>
                </c:pt>
                <c:pt idx="924">
                  <c:v>0.10685539357966527</c:v>
                </c:pt>
                <c:pt idx="925">
                  <c:v>0.10685539357966527</c:v>
                </c:pt>
                <c:pt idx="926">
                  <c:v>0.10685539357966527</c:v>
                </c:pt>
                <c:pt idx="927">
                  <c:v>0.10685539357966527</c:v>
                </c:pt>
                <c:pt idx="928">
                  <c:v>0.10685539357966527</c:v>
                </c:pt>
                <c:pt idx="929">
                  <c:v>0.10685539357966527</c:v>
                </c:pt>
                <c:pt idx="930">
                  <c:v>0.10685539357966527</c:v>
                </c:pt>
                <c:pt idx="931">
                  <c:v>0.10685539357966527</c:v>
                </c:pt>
                <c:pt idx="932">
                  <c:v>0.10685539357966527</c:v>
                </c:pt>
                <c:pt idx="933">
                  <c:v>0.10685539357966527</c:v>
                </c:pt>
                <c:pt idx="934">
                  <c:v>0.10685539357966527</c:v>
                </c:pt>
                <c:pt idx="935">
                  <c:v>0.10685539357966527</c:v>
                </c:pt>
                <c:pt idx="936">
                  <c:v>0.10685539357966527</c:v>
                </c:pt>
                <c:pt idx="937">
                  <c:v>0.10685539357966527</c:v>
                </c:pt>
                <c:pt idx="938">
                  <c:v>0.10685539357966527</c:v>
                </c:pt>
                <c:pt idx="939">
                  <c:v>0.10685539357966527</c:v>
                </c:pt>
                <c:pt idx="940">
                  <c:v>0.10685539357966527</c:v>
                </c:pt>
                <c:pt idx="941">
                  <c:v>0.10685539357966527</c:v>
                </c:pt>
                <c:pt idx="942">
                  <c:v>0.10685539357966527</c:v>
                </c:pt>
                <c:pt idx="943">
                  <c:v>0.10685539357966527</c:v>
                </c:pt>
                <c:pt idx="944">
                  <c:v>0.10685539357981497</c:v>
                </c:pt>
                <c:pt idx="945">
                  <c:v>0.10685539357981497</c:v>
                </c:pt>
                <c:pt idx="946">
                  <c:v>0.10685539357981497</c:v>
                </c:pt>
                <c:pt idx="947">
                  <c:v>0.10685539357981497</c:v>
                </c:pt>
                <c:pt idx="948">
                  <c:v>0.10685539357981497</c:v>
                </c:pt>
                <c:pt idx="949">
                  <c:v>0.10685539357981497</c:v>
                </c:pt>
                <c:pt idx="950">
                  <c:v>0.10685539357981497</c:v>
                </c:pt>
                <c:pt idx="951">
                  <c:v>0.10685539357981497</c:v>
                </c:pt>
                <c:pt idx="952">
                  <c:v>0.10685539357981497</c:v>
                </c:pt>
                <c:pt idx="953">
                  <c:v>0.10685539357981497</c:v>
                </c:pt>
                <c:pt idx="954">
                  <c:v>0.10685539357981497</c:v>
                </c:pt>
                <c:pt idx="955">
                  <c:v>0.10685539357981497</c:v>
                </c:pt>
                <c:pt idx="956">
                  <c:v>0.10685539357981497</c:v>
                </c:pt>
                <c:pt idx="957">
                  <c:v>0.10685539357981497</c:v>
                </c:pt>
                <c:pt idx="958">
                  <c:v>0.10685539357981497</c:v>
                </c:pt>
                <c:pt idx="959">
                  <c:v>0.10685539357981497</c:v>
                </c:pt>
                <c:pt idx="960">
                  <c:v>0.10685539357981497</c:v>
                </c:pt>
                <c:pt idx="961">
                  <c:v>0.10685539357981497</c:v>
                </c:pt>
                <c:pt idx="962">
                  <c:v>0.10685539357981497</c:v>
                </c:pt>
                <c:pt idx="963">
                  <c:v>0.10685539357981497</c:v>
                </c:pt>
                <c:pt idx="964">
                  <c:v>0.10685539357981497</c:v>
                </c:pt>
                <c:pt idx="965">
                  <c:v>0.10685539357981497</c:v>
                </c:pt>
                <c:pt idx="966">
                  <c:v>0.10685539357981497</c:v>
                </c:pt>
                <c:pt idx="967">
                  <c:v>0.10685539357981497</c:v>
                </c:pt>
                <c:pt idx="968">
                  <c:v>0.10685539357981497</c:v>
                </c:pt>
                <c:pt idx="969">
                  <c:v>0.10685539357981497</c:v>
                </c:pt>
                <c:pt idx="970">
                  <c:v>0.10685539357981497</c:v>
                </c:pt>
                <c:pt idx="971">
                  <c:v>0.10685539357981497</c:v>
                </c:pt>
                <c:pt idx="972">
                  <c:v>0.10685539357981497</c:v>
                </c:pt>
                <c:pt idx="973">
                  <c:v>0.10685539357981497</c:v>
                </c:pt>
                <c:pt idx="974">
                  <c:v>0.10685539357981497</c:v>
                </c:pt>
                <c:pt idx="975">
                  <c:v>0.10685539357981497</c:v>
                </c:pt>
                <c:pt idx="976">
                  <c:v>0.10685539357981497</c:v>
                </c:pt>
                <c:pt idx="977">
                  <c:v>0.10685539357981497</c:v>
                </c:pt>
                <c:pt idx="978">
                  <c:v>0.10685539357981497</c:v>
                </c:pt>
                <c:pt idx="979">
                  <c:v>0.10685539357981497</c:v>
                </c:pt>
                <c:pt idx="980">
                  <c:v>0.10685539357981497</c:v>
                </c:pt>
                <c:pt idx="981">
                  <c:v>0.10685539357981497</c:v>
                </c:pt>
                <c:pt idx="982">
                  <c:v>0.10685539357981497</c:v>
                </c:pt>
                <c:pt idx="983">
                  <c:v>0.10685539357981497</c:v>
                </c:pt>
                <c:pt idx="984">
                  <c:v>0.10685539357981497</c:v>
                </c:pt>
                <c:pt idx="985">
                  <c:v>0.10685539357981497</c:v>
                </c:pt>
                <c:pt idx="986">
                  <c:v>0.10685539357981497</c:v>
                </c:pt>
                <c:pt idx="987">
                  <c:v>0.10685539357981497</c:v>
                </c:pt>
                <c:pt idx="988">
                  <c:v>0.10685539357981497</c:v>
                </c:pt>
                <c:pt idx="989">
                  <c:v>0.10685539357981497</c:v>
                </c:pt>
                <c:pt idx="990">
                  <c:v>0.10685539357981497</c:v>
                </c:pt>
                <c:pt idx="991">
                  <c:v>0.10685539357981497</c:v>
                </c:pt>
                <c:pt idx="992">
                  <c:v>0.10685539357981497</c:v>
                </c:pt>
                <c:pt idx="993">
                  <c:v>0.10685539357981497</c:v>
                </c:pt>
                <c:pt idx="994">
                  <c:v>0.10685539357981497</c:v>
                </c:pt>
                <c:pt idx="995">
                  <c:v>0.10685539357981497</c:v>
                </c:pt>
                <c:pt idx="996">
                  <c:v>0.10685539357981497</c:v>
                </c:pt>
                <c:pt idx="997">
                  <c:v>0.10685539357981497</c:v>
                </c:pt>
                <c:pt idx="998">
                  <c:v>0.10685539357981497</c:v>
                </c:pt>
                <c:pt idx="999">
                  <c:v>0.10685539357981497</c:v>
                </c:pt>
                <c:pt idx="1000">
                  <c:v>0.10685539357981497</c:v>
                </c:pt>
                <c:pt idx="1001">
                  <c:v>0.10685539357981497</c:v>
                </c:pt>
                <c:pt idx="1002">
                  <c:v>0.10685539357981497</c:v>
                </c:pt>
                <c:pt idx="1003">
                  <c:v>0.11366947604653903</c:v>
                </c:pt>
                <c:pt idx="1004">
                  <c:v>0.11587407469477365</c:v>
                </c:pt>
                <c:pt idx="1005">
                  <c:v>0.12077383963747548</c:v>
                </c:pt>
                <c:pt idx="1006">
                  <c:v>0.12259262433688492</c:v>
                </c:pt>
                <c:pt idx="1007">
                  <c:v>0.1228968183517767</c:v>
                </c:pt>
                <c:pt idx="1008">
                  <c:v>0.12311543903109214</c:v>
                </c:pt>
                <c:pt idx="1009">
                  <c:v>0.12318904040992308</c:v>
                </c:pt>
                <c:pt idx="1010">
                  <c:v>0.12549378772927294</c:v>
                </c:pt>
                <c:pt idx="1011">
                  <c:v>0.12549378772927294</c:v>
                </c:pt>
                <c:pt idx="1012">
                  <c:v>0.12549378772927294</c:v>
                </c:pt>
                <c:pt idx="1013">
                  <c:v>0.12549378772927294</c:v>
                </c:pt>
                <c:pt idx="1014">
                  <c:v>0.12549378772927294</c:v>
                </c:pt>
                <c:pt idx="1015">
                  <c:v>0.12549378772927294</c:v>
                </c:pt>
                <c:pt idx="1016">
                  <c:v>0.12549378772927294</c:v>
                </c:pt>
                <c:pt idx="1017">
                  <c:v>0.12549378772927294</c:v>
                </c:pt>
                <c:pt idx="1018">
                  <c:v>0.12549378772927294</c:v>
                </c:pt>
                <c:pt idx="1019">
                  <c:v>0.12549378772927294</c:v>
                </c:pt>
                <c:pt idx="1020">
                  <c:v>0.12549378772927294</c:v>
                </c:pt>
                <c:pt idx="1021">
                  <c:v>0.12549378772927294</c:v>
                </c:pt>
                <c:pt idx="1022">
                  <c:v>0.12549378772927294</c:v>
                </c:pt>
                <c:pt idx="1023">
                  <c:v>0.12549378772927294</c:v>
                </c:pt>
                <c:pt idx="1024">
                  <c:v>0.12549378772927294</c:v>
                </c:pt>
                <c:pt idx="1025">
                  <c:v>0.12549378772938485</c:v>
                </c:pt>
                <c:pt idx="1026">
                  <c:v>0.12549378772938485</c:v>
                </c:pt>
                <c:pt idx="1027">
                  <c:v>0.12549378772938485</c:v>
                </c:pt>
                <c:pt idx="1028">
                  <c:v>0.12549378772938485</c:v>
                </c:pt>
                <c:pt idx="1029">
                  <c:v>0.12549378772941283</c:v>
                </c:pt>
                <c:pt idx="1030">
                  <c:v>0.12549378772942205</c:v>
                </c:pt>
                <c:pt idx="1031">
                  <c:v>0.12549378772944084</c:v>
                </c:pt>
                <c:pt idx="1032">
                  <c:v>0.12549378772944084</c:v>
                </c:pt>
                <c:pt idx="1033">
                  <c:v>0.12549378772949676</c:v>
                </c:pt>
                <c:pt idx="1034">
                  <c:v>0.12549378772949676</c:v>
                </c:pt>
                <c:pt idx="1035">
                  <c:v>0.12549378772949676</c:v>
                </c:pt>
                <c:pt idx="1036">
                  <c:v>0.12549378772949676</c:v>
                </c:pt>
                <c:pt idx="1037">
                  <c:v>0.12549378772949676</c:v>
                </c:pt>
                <c:pt idx="1038">
                  <c:v>0.12549378772949676</c:v>
                </c:pt>
                <c:pt idx="1039">
                  <c:v>0.12549378772949676</c:v>
                </c:pt>
                <c:pt idx="1040">
                  <c:v>0.12549378772949676</c:v>
                </c:pt>
                <c:pt idx="1041">
                  <c:v>0.12549378772949676</c:v>
                </c:pt>
                <c:pt idx="1042">
                  <c:v>0.12549378772949676</c:v>
                </c:pt>
                <c:pt idx="1043">
                  <c:v>0.12549378772972042</c:v>
                </c:pt>
                <c:pt idx="1044">
                  <c:v>0.12549378772972042</c:v>
                </c:pt>
                <c:pt idx="1045">
                  <c:v>0.12549378772972042</c:v>
                </c:pt>
                <c:pt idx="1046">
                  <c:v>0.12549378772972042</c:v>
                </c:pt>
                <c:pt idx="1047">
                  <c:v>0.12549378772972042</c:v>
                </c:pt>
                <c:pt idx="1048">
                  <c:v>0.12549378772972042</c:v>
                </c:pt>
                <c:pt idx="1049">
                  <c:v>0.12549378772972042</c:v>
                </c:pt>
                <c:pt idx="1050">
                  <c:v>0.12549378772972042</c:v>
                </c:pt>
                <c:pt idx="1051">
                  <c:v>0.12549378772972042</c:v>
                </c:pt>
                <c:pt idx="1052">
                  <c:v>0.12549378772972042</c:v>
                </c:pt>
                <c:pt idx="1053">
                  <c:v>0.12549378772972042</c:v>
                </c:pt>
                <c:pt idx="1054">
                  <c:v>0.12549378772972042</c:v>
                </c:pt>
                <c:pt idx="1055">
                  <c:v>0.12549378772972042</c:v>
                </c:pt>
                <c:pt idx="1056">
                  <c:v>0.12549378772972042</c:v>
                </c:pt>
                <c:pt idx="1057">
                  <c:v>0.12549378772972042</c:v>
                </c:pt>
                <c:pt idx="1058">
                  <c:v>0.12549378772972042</c:v>
                </c:pt>
                <c:pt idx="1059">
                  <c:v>0.12549378772972042</c:v>
                </c:pt>
                <c:pt idx="1060">
                  <c:v>0.12549378772972042</c:v>
                </c:pt>
                <c:pt idx="1061">
                  <c:v>0.12549378772972042</c:v>
                </c:pt>
                <c:pt idx="1062">
                  <c:v>0.12564840272318972</c:v>
                </c:pt>
                <c:pt idx="1063">
                  <c:v>0.12581241667291779</c:v>
                </c:pt>
                <c:pt idx="1064">
                  <c:v>0.12581370517679841</c:v>
                </c:pt>
                <c:pt idx="1065">
                  <c:v>0.12598421989073172</c:v>
                </c:pt>
                <c:pt idx="1066">
                  <c:v>0.12598421989101219</c:v>
                </c:pt>
                <c:pt idx="1067">
                  <c:v>0.12598421989129249</c:v>
                </c:pt>
                <c:pt idx="1068">
                  <c:v>0.12606813302601386</c:v>
                </c:pt>
                <c:pt idx="1069">
                  <c:v>0.12607488986099202</c:v>
                </c:pt>
                <c:pt idx="1070">
                  <c:v>0.12619443877521169</c:v>
                </c:pt>
                <c:pt idx="1071">
                  <c:v>0.12623393758471904</c:v>
                </c:pt>
                <c:pt idx="1072">
                  <c:v>0.12647598689212766</c:v>
                </c:pt>
                <c:pt idx="1073">
                  <c:v>0.12651416781295266</c:v>
                </c:pt>
                <c:pt idx="1074">
                  <c:v>0.12663769469661934</c:v>
                </c:pt>
                <c:pt idx="1075">
                  <c:v>0.12669890935990138</c:v>
                </c:pt>
                <c:pt idx="1076">
                  <c:v>0.12669890935990138</c:v>
                </c:pt>
                <c:pt idx="1077">
                  <c:v>0.12669890935990138</c:v>
                </c:pt>
                <c:pt idx="1078">
                  <c:v>0.12669890935990138</c:v>
                </c:pt>
                <c:pt idx="1079">
                  <c:v>0.12669890935990138</c:v>
                </c:pt>
                <c:pt idx="1080">
                  <c:v>0.12669890935990138</c:v>
                </c:pt>
                <c:pt idx="1081">
                  <c:v>0.12669890935990138</c:v>
                </c:pt>
                <c:pt idx="1082">
                  <c:v>0.12669890935990138</c:v>
                </c:pt>
                <c:pt idx="1083">
                  <c:v>0.12669890935990138</c:v>
                </c:pt>
                <c:pt idx="1084">
                  <c:v>0.12669890935990138</c:v>
                </c:pt>
                <c:pt idx="1085">
                  <c:v>0.12669890935990138</c:v>
                </c:pt>
                <c:pt idx="1086">
                  <c:v>0.12669890935990138</c:v>
                </c:pt>
                <c:pt idx="1087">
                  <c:v>0.12669890935990138</c:v>
                </c:pt>
                <c:pt idx="1088">
                  <c:v>0.12669890935990138</c:v>
                </c:pt>
                <c:pt idx="1089">
                  <c:v>0.12669890935990138</c:v>
                </c:pt>
                <c:pt idx="1090">
                  <c:v>0.12669890935990138</c:v>
                </c:pt>
                <c:pt idx="1091">
                  <c:v>0.12669890935990138</c:v>
                </c:pt>
                <c:pt idx="1092">
                  <c:v>0.12669890935990138</c:v>
                </c:pt>
                <c:pt idx="1093">
                  <c:v>0.12669890935990138</c:v>
                </c:pt>
                <c:pt idx="1094">
                  <c:v>0.12669890935990138</c:v>
                </c:pt>
                <c:pt idx="1095">
                  <c:v>0.12669890935990138</c:v>
                </c:pt>
                <c:pt idx="1096">
                  <c:v>0.12669890935990138</c:v>
                </c:pt>
                <c:pt idx="1097">
                  <c:v>0.12669890935990138</c:v>
                </c:pt>
                <c:pt idx="1098">
                  <c:v>0.12669890935990138</c:v>
                </c:pt>
                <c:pt idx="1099">
                  <c:v>0.12669890935990138</c:v>
                </c:pt>
                <c:pt idx="1100">
                  <c:v>0.12669890935990138</c:v>
                </c:pt>
                <c:pt idx="1101">
                  <c:v>0.12669890935990138</c:v>
                </c:pt>
                <c:pt idx="1102">
                  <c:v>0.12669890935990138</c:v>
                </c:pt>
                <c:pt idx="1103">
                  <c:v>0.12669890935990138</c:v>
                </c:pt>
                <c:pt idx="1104">
                  <c:v>0.12669890935990138</c:v>
                </c:pt>
                <c:pt idx="1105">
                  <c:v>0.12669890935990138</c:v>
                </c:pt>
                <c:pt idx="1106">
                  <c:v>0.12669890935990138</c:v>
                </c:pt>
                <c:pt idx="1107">
                  <c:v>0.12669890935990138</c:v>
                </c:pt>
                <c:pt idx="1108">
                  <c:v>0.12669890935990138</c:v>
                </c:pt>
                <c:pt idx="1109">
                  <c:v>0.12669890935990138</c:v>
                </c:pt>
                <c:pt idx="1110">
                  <c:v>0.12669890935990138</c:v>
                </c:pt>
                <c:pt idx="1111">
                  <c:v>0.12669890935990138</c:v>
                </c:pt>
                <c:pt idx="1112">
                  <c:v>0.12669890935990138</c:v>
                </c:pt>
                <c:pt idx="1113">
                  <c:v>0.12669890935990138</c:v>
                </c:pt>
                <c:pt idx="1114">
                  <c:v>0.12669890935990138</c:v>
                </c:pt>
                <c:pt idx="1115">
                  <c:v>0.12669890935990138</c:v>
                </c:pt>
                <c:pt idx="1116">
                  <c:v>0.12669890935990138</c:v>
                </c:pt>
                <c:pt idx="1117">
                  <c:v>0.12669890936001396</c:v>
                </c:pt>
                <c:pt idx="1118">
                  <c:v>0.12669890936001396</c:v>
                </c:pt>
                <c:pt idx="1119">
                  <c:v>0.12669890936001396</c:v>
                </c:pt>
                <c:pt idx="1120">
                  <c:v>0.12669890936001396</c:v>
                </c:pt>
                <c:pt idx="1121">
                  <c:v>0.12669890936001396</c:v>
                </c:pt>
                <c:pt idx="1122">
                  <c:v>0.12669890936001396</c:v>
                </c:pt>
                <c:pt idx="1123">
                  <c:v>0.12669890936001396</c:v>
                </c:pt>
                <c:pt idx="1124">
                  <c:v>0.12669890936001396</c:v>
                </c:pt>
                <c:pt idx="1125">
                  <c:v>0.12669890936001396</c:v>
                </c:pt>
                <c:pt idx="1126">
                  <c:v>0.12669890936004213</c:v>
                </c:pt>
                <c:pt idx="1127">
                  <c:v>0.12669890936004213</c:v>
                </c:pt>
                <c:pt idx="1128">
                  <c:v>0.12669890936004913</c:v>
                </c:pt>
                <c:pt idx="1129">
                  <c:v>0.12669890936005151</c:v>
                </c:pt>
                <c:pt idx="1130">
                  <c:v>0.12669890936005626</c:v>
                </c:pt>
                <c:pt idx="1131">
                  <c:v>0.12669890936007031</c:v>
                </c:pt>
                <c:pt idx="1132">
                  <c:v>0.12669890936007031</c:v>
                </c:pt>
                <c:pt idx="1133">
                  <c:v>0.12669890936007031</c:v>
                </c:pt>
                <c:pt idx="1134">
                  <c:v>0.12669890936007031</c:v>
                </c:pt>
                <c:pt idx="1135">
                  <c:v>0.12669890936007031</c:v>
                </c:pt>
                <c:pt idx="1136">
                  <c:v>0.12669890936012662</c:v>
                </c:pt>
                <c:pt idx="1137">
                  <c:v>0.12669890936012662</c:v>
                </c:pt>
                <c:pt idx="1138">
                  <c:v>0.12669890936012662</c:v>
                </c:pt>
                <c:pt idx="1139">
                  <c:v>0.12669890936012662</c:v>
                </c:pt>
                <c:pt idx="1140">
                  <c:v>0.12669890936012662</c:v>
                </c:pt>
                <c:pt idx="1141">
                  <c:v>0.12669890936012662</c:v>
                </c:pt>
                <c:pt idx="1142">
                  <c:v>0.12669890936012662</c:v>
                </c:pt>
                <c:pt idx="1143">
                  <c:v>0.12669890936012662</c:v>
                </c:pt>
                <c:pt idx="1144">
                  <c:v>0.12669890936012662</c:v>
                </c:pt>
                <c:pt idx="1145">
                  <c:v>0.12669890936012662</c:v>
                </c:pt>
                <c:pt idx="1146">
                  <c:v>0.12669890936012662</c:v>
                </c:pt>
                <c:pt idx="1147">
                  <c:v>0.12669890936012662</c:v>
                </c:pt>
                <c:pt idx="1148">
                  <c:v>0.12669890936012662</c:v>
                </c:pt>
                <c:pt idx="1149">
                  <c:v>0.12669890936012662</c:v>
                </c:pt>
                <c:pt idx="1150">
                  <c:v>0.12669890936012662</c:v>
                </c:pt>
                <c:pt idx="1151">
                  <c:v>0.12669890936012662</c:v>
                </c:pt>
                <c:pt idx="1152">
                  <c:v>0.12669890936012662</c:v>
                </c:pt>
                <c:pt idx="1153">
                  <c:v>0.12669890936012662</c:v>
                </c:pt>
                <c:pt idx="1154">
                  <c:v>0.12669890936012662</c:v>
                </c:pt>
                <c:pt idx="1155">
                  <c:v>0.12669890936012662</c:v>
                </c:pt>
                <c:pt idx="1156">
                  <c:v>0.12669890936012662</c:v>
                </c:pt>
                <c:pt idx="1157">
                  <c:v>0.12669890936012662</c:v>
                </c:pt>
                <c:pt idx="1158">
                  <c:v>0.12669890936012662</c:v>
                </c:pt>
                <c:pt idx="1159">
                  <c:v>0.12669890936012662</c:v>
                </c:pt>
                <c:pt idx="1160">
                  <c:v>0.12669890936035177</c:v>
                </c:pt>
                <c:pt idx="1161">
                  <c:v>0.12669890936035177</c:v>
                </c:pt>
                <c:pt idx="1162">
                  <c:v>0.12669890936035177</c:v>
                </c:pt>
                <c:pt idx="1163">
                  <c:v>0.12669890936035177</c:v>
                </c:pt>
                <c:pt idx="1164">
                  <c:v>0.12669890936035177</c:v>
                </c:pt>
                <c:pt idx="1165">
                  <c:v>0.12669890936035177</c:v>
                </c:pt>
                <c:pt idx="1166">
                  <c:v>0.12669890936035177</c:v>
                </c:pt>
                <c:pt idx="1167">
                  <c:v>0.12669890936035177</c:v>
                </c:pt>
                <c:pt idx="1168">
                  <c:v>0.12669890936035177</c:v>
                </c:pt>
                <c:pt idx="1169">
                  <c:v>0.12669890936035177</c:v>
                </c:pt>
                <c:pt idx="1170">
                  <c:v>0.12669890936035177</c:v>
                </c:pt>
                <c:pt idx="1171">
                  <c:v>0.12669890936035177</c:v>
                </c:pt>
                <c:pt idx="1172">
                  <c:v>0.12669890936035177</c:v>
                </c:pt>
                <c:pt idx="1173">
                  <c:v>0.12669890936035177</c:v>
                </c:pt>
                <c:pt idx="1174">
                  <c:v>0.12669890936035177</c:v>
                </c:pt>
                <c:pt idx="1175">
                  <c:v>0.12669890936035177</c:v>
                </c:pt>
                <c:pt idx="1176">
                  <c:v>0.12669890936035177</c:v>
                </c:pt>
                <c:pt idx="1177">
                  <c:v>0.12669890936035177</c:v>
                </c:pt>
                <c:pt idx="1178">
                  <c:v>0.12669890936035177</c:v>
                </c:pt>
                <c:pt idx="1179">
                  <c:v>0.12669890936035177</c:v>
                </c:pt>
                <c:pt idx="1180">
                  <c:v>0.12669890936035177</c:v>
                </c:pt>
                <c:pt idx="1181">
                  <c:v>0.12669890936035177</c:v>
                </c:pt>
                <c:pt idx="1182">
                  <c:v>0.12669890936035177</c:v>
                </c:pt>
                <c:pt idx="1183">
                  <c:v>0.12669890936035177</c:v>
                </c:pt>
                <c:pt idx="1184">
                  <c:v>0.12669890936035177</c:v>
                </c:pt>
                <c:pt idx="1185">
                  <c:v>0.12669890936035177</c:v>
                </c:pt>
                <c:pt idx="1186">
                  <c:v>0.12669890936035177</c:v>
                </c:pt>
                <c:pt idx="1187">
                  <c:v>0.12669890936035177</c:v>
                </c:pt>
                <c:pt idx="1188">
                  <c:v>0.12669890936035177</c:v>
                </c:pt>
                <c:pt idx="1189">
                  <c:v>0.12669890936035177</c:v>
                </c:pt>
                <c:pt idx="1190">
                  <c:v>0.12669890936035177</c:v>
                </c:pt>
                <c:pt idx="1191">
                  <c:v>0.12669890936035177</c:v>
                </c:pt>
                <c:pt idx="1192">
                  <c:v>0.12669890936035177</c:v>
                </c:pt>
                <c:pt idx="1193">
                  <c:v>0.12669890936035177</c:v>
                </c:pt>
                <c:pt idx="1194">
                  <c:v>0.12669890936035177</c:v>
                </c:pt>
                <c:pt idx="1195">
                  <c:v>0.12669890936035177</c:v>
                </c:pt>
                <c:pt idx="1196">
                  <c:v>0.12669890936035177</c:v>
                </c:pt>
                <c:pt idx="1197">
                  <c:v>0.12885649588401166</c:v>
                </c:pt>
                <c:pt idx="1198">
                  <c:v>0.13437387572703591</c:v>
                </c:pt>
                <c:pt idx="1199">
                  <c:v>0.13557992664290339</c:v>
                </c:pt>
                <c:pt idx="1200">
                  <c:v>0.13600881418121252</c:v>
                </c:pt>
                <c:pt idx="1201">
                  <c:v>0.13674613673049174</c:v>
                </c:pt>
                <c:pt idx="1202">
                  <c:v>0.13679440232133541</c:v>
                </c:pt>
                <c:pt idx="1203">
                  <c:v>0.13685105633681774</c:v>
                </c:pt>
                <c:pt idx="1204">
                  <c:v>0.13685105633693659</c:v>
                </c:pt>
                <c:pt idx="1205">
                  <c:v>0.13754475926129681</c:v>
                </c:pt>
                <c:pt idx="1206">
                  <c:v>0.13758812643147078</c:v>
                </c:pt>
                <c:pt idx="1207">
                  <c:v>0.13845383600324865</c:v>
                </c:pt>
                <c:pt idx="1208">
                  <c:v>0.14035309911592223</c:v>
                </c:pt>
                <c:pt idx="1209">
                  <c:v>0.14680342116293355</c:v>
                </c:pt>
                <c:pt idx="1210">
                  <c:v>0.14750752202330086</c:v>
                </c:pt>
                <c:pt idx="1211">
                  <c:v>0.14754826366567597</c:v>
                </c:pt>
                <c:pt idx="1212">
                  <c:v>0.14762754600416203</c:v>
                </c:pt>
                <c:pt idx="1213">
                  <c:v>0.14762754600416203</c:v>
                </c:pt>
                <c:pt idx="1214">
                  <c:v>0.14762754600416203</c:v>
                </c:pt>
                <c:pt idx="1215">
                  <c:v>0.14762754600416203</c:v>
                </c:pt>
                <c:pt idx="1216">
                  <c:v>0.14762754600416203</c:v>
                </c:pt>
                <c:pt idx="1217">
                  <c:v>0.14762754600416203</c:v>
                </c:pt>
                <c:pt idx="1218">
                  <c:v>0.14762754600416203</c:v>
                </c:pt>
                <c:pt idx="1219">
                  <c:v>0.14762754600431824</c:v>
                </c:pt>
                <c:pt idx="1220">
                  <c:v>0.14762754600431824</c:v>
                </c:pt>
                <c:pt idx="1221">
                  <c:v>0.14762754600435726</c:v>
                </c:pt>
                <c:pt idx="1222">
                  <c:v>0.14762754600437686</c:v>
                </c:pt>
                <c:pt idx="1223">
                  <c:v>0.14762754600439637</c:v>
                </c:pt>
                <c:pt idx="1224">
                  <c:v>0.14762754600439637</c:v>
                </c:pt>
                <c:pt idx="1225">
                  <c:v>0.14762754600439637</c:v>
                </c:pt>
                <c:pt idx="1226">
                  <c:v>0.14762754600439637</c:v>
                </c:pt>
                <c:pt idx="1227">
                  <c:v>0.14762754600447453</c:v>
                </c:pt>
                <c:pt idx="1228">
                  <c:v>0.14762754600447453</c:v>
                </c:pt>
                <c:pt idx="1229">
                  <c:v>0.14762754600447453</c:v>
                </c:pt>
                <c:pt idx="1230">
                  <c:v>0.14762754600447453</c:v>
                </c:pt>
                <c:pt idx="1231">
                  <c:v>0.14762754600447453</c:v>
                </c:pt>
                <c:pt idx="1232">
                  <c:v>0.14762754600447453</c:v>
                </c:pt>
                <c:pt idx="1233">
                  <c:v>0.14762754600478697</c:v>
                </c:pt>
                <c:pt idx="1234">
                  <c:v>0.14762754600478697</c:v>
                </c:pt>
                <c:pt idx="1235">
                  <c:v>0.14762754600478697</c:v>
                </c:pt>
                <c:pt idx="1236">
                  <c:v>0.14762754600478697</c:v>
                </c:pt>
                <c:pt idx="1237">
                  <c:v>0.14762754600478697</c:v>
                </c:pt>
                <c:pt idx="1238">
                  <c:v>0.14762754600478697</c:v>
                </c:pt>
                <c:pt idx="1239">
                  <c:v>0.14762754600478697</c:v>
                </c:pt>
                <c:pt idx="1240">
                  <c:v>0.14762754600478697</c:v>
                </c:pt>
                <c:pt idx="1241">
                  <c:v>0.14762754600478697</c:v>
                </c:pt>
                <c:pt idx="1242">
                  <c:v>0.14766045794854457</c:v>
                </c:pt>
                <c:pt idx="1243">
                  <c:v>0.14768517255438571</c:v>
                </c:pt>
                <c:pt idx="1244">
                  <c:v>0.14768517255438571</c:v>
                </c:pt>
                <c:pt idx="1245">
                  <c:v>0.14768517255438571</c:v>
                </c:pt>
                <c:pt idx="1246">
                  <c:v>0.14768517255438571</c:v>
                </c:pt>
                <c:pt idx="1247">
                  <c:v>0.14768517255438571</c:v>
                </c:pt>
                <c:pt idx="1248">
                  <c:v>0.14768517255438571</c:v>
                </c:pt>
                <c:pt idx="1249">
                  <c:v>0.14768517255447963</c:v>
                </c:pt>
                <c:pt idx="1250">
                  <c:v>0.14768517255451097</c:v>
                </c:pt>
                <c:pt idx="1251">
                  <c:v>0.14768517255451097</c:v>
                </c:pt>
                <c:pt idx="1252">
                  <c:v>0.14768517255451097</c:v>
                </c:pt>
                <c:pt idx="1253">
                  <c:v>0.14768517255451097</c:v>
                </c:pt>
                <c:pt idx="1254">
                  <c:v>0.14768517255451097</c:v>
                </c:pt>
                <c:pt idx="1255">
                  <c:v>0.14768517255451097</c:v>
                </c:pt>
                <c:pt idx="1256">
                  <c:v>0.14768517255451097</c:v>
                </c:pt>
                <c:pt idx="1257">
                  <c:v>0.14773715066427692</c:v>
                </c:pt>
                <c:pt idx="1258">
                  <c:v>0.14778714630253792</c:v>
                </c:pt>
                <c:pt idx="1259">
                  <c:v>0.14779078179786551</c:v>
                </c:pt>
                <c:pt idx="1260">
                  <c:v>0.14782364780629056</c:v>
                </c:pt>
                <c:pt idx="1261">
                  <c:v>0.14785121640905516</c:v>
                </c:pt>
                <c:pt idx="1262">
                  <c:v>0.14787598578644429</c:v>
                </c:pt>
                <c:pt idx="1263">
                  <c:v>0.14788256936512009</c:v>
                </c:pt>
                <c:pt idx="1264">
                  <c:v>0.14792128188506889</c:v>
                </c:pt>
                <c:pt idx="1265">
                  <c:v>0.14793052960981981</c:v>
                </c:pt>
                <c:pt idx="1266">
                  <c:v>0.14798360507903394</c:v>
                </c:pt>
                <c:pt idx="1267">
                  <c:v>0.14812404784526681</c:v>
                </c:pt>
                <c:pt idx="1268">
                  <c:v>0.14817556738133211</c:v>
                </c:pt>
                <c:pt idx="1269">
                  <c:v>0.14817556738133211</c:v>
                </c:pt>
                <c:pt idx="1270">
                  <c:v>0.14817556738170812</c:v>
                </c:pt>
                <c:pt idx="1271">
                  <c:v>0.1482034242683474</c:v>
                </c:pt>
                <c:pt idx="1272">
                  <c:v>0.1482181458899795</c:v>
                </c:pt>
                <c:pt idx="1273">
                  <c:v>0.1482693208671873</c:v>
                </c:pt>
                <c:pt idx="1274">
                  <c:v>0.14827686989720343</c:v>
                </c:pt>
                <c:pt idx="1275">
                  <c:v>0.14828750004634655</c:v>
                </c:pt>
                <c:pt idx="1276">
                  <c:v>0.14834343304963671</c:v>
                </c:pt>
                <c:pt idx="1277">
                  <c:v>0.14835816397348528</c:v>
                </c:pt>
                <c:pt idx="1278">
                  <c:v>0.14845455773301861</c:v>
                </c:pt>
                <c:pt idx="1279">
                  <c:v>0.14853193325182149</c:v>
                </c:pt>
                <c:pt idx="1280">
                  <c:v>0.14858167201979974</c:v>
                </c:pt>
                <c:pt idx="1281">
                  <c:v>0.14867214947466964</c:v>
                </c:pt>
                <c:pt idx="1282">
                  <c:v>0.14871217255638616</c:v>
                </c:pt>
                <c:pt idx="1283">
                  <c:v>0.14872191962628226</c:v>
                </c:pt>
                <c:pt idx="1284">
                  <c:v>0.14876759685430768</c:v>
                </c:pt>
                <c:pt idx="1285">
                  <c:v>0.14882988272633432</c:v>
                </c:pt>
                <c:pt idx="1286">
                  <c:v>0.14888730400532293</c:v>
                </c:pt>
                <c:pt idx="1287">
                  <c:v>0.14890557246591032</c:v>
                </c:pt>
                <c:pt idx="1288">
                  <c:v>0.14897394422341098</c:v>
                </c:pt>
                <c:pt idx="1289">
                  <c:v>0.14897394422341098</c:v>
                </c:pt>
                <c:pt idx="1290">
                  <c:v>0.14897394422341098</c:v>
                </c:pt>
                <c:pt idx="1291">
                  <c:v>0.14897394422341098</c:v>
                </c:pt>
                <c:pt idx="1292">
                  <c:v>0.14897394422341098</c:v>
                </c:pt>
                <c:pt idx="1293">
                  <c:v>0.14897394422341098</c:v>
                </c:pt>
                <c:pt idx="1294">
                  <c:v>0.14897394422341098</c:v>
                </c:pt>
                <c:pt idx="1295">
                  <c:v>0.14897394422341098</c:v>
                </c:pt>
                <c:pt idx="1296">
                  <c:v>0.14897394422341098</c:v>
                </c:pt>
                <c:pt idx="1297">
                  <c:v>0.14897394422341098</c:v>
                </c:pt>
                <c:pt idx="1298">
                  <c:v>0.14897394422341098</c:v>
                </c:pt>
                <c:pt idx="1299">
                  <c:v>0.14897394422341098</c:v>
                </c:pt>
                <c:pt idx="1300">
                  <c:v>0.14897394422341098</c:v>
                </c:pt>
                <c:pt idx="1301">
                  <c:v>0.14897394422341098</c:v>
                </c:pt>
                <c:pt idx="1302">
                  <c:v>0.14897394422341098</c:v>
                </c:pt>
                <c:pt idx="1303">
                  <c:v>0.14897394422341098</c:v>
                </c:pt>
                <c:pt idx="1304">
                  <c:v>0.14897394422341098</c:v>
                </c:pt>
                <c:pt idx="1305">
                  <c:v>0.14897394422341098</c:v>
                </c:pt>
                <c:pt idx="1306">
                  <c:v>0.14897394422341098</c:v>
                </c:pt>
                <c:pt idx="1307">
                  <c:v>0.14897394422341098</c:v>
                </c:pt>
                <c:pt idx="1308">
                  <c:v>0.14897394422341098</c:v>
                </c:pt>
                <c:pt idx="1309">
                  <c:v>0.14897394422341098</c:v>
                </c:pt>
                <c:pt idx="1310">
                  <c:v>0.14897394422341098</c:v>
                </c:pt>
                <c:pt idx="1311">
                  <c:v>0.14897394422341098</c:v>
                </c:pt>
                <c:pt idx="1312">
                  <c:v>0.14897394422341098</c:v>
                </c:pt>
                <c:pt idx="1313">
                  <c:v>0.14897394422341098</c:v>
                </c:pt>
                <c:pt idx="1314">
                  <c:v>0.14897394422341098</c:v>
                </c:pt>
                <c:pt idx="1315">
                  <c:v>0.14897394422341098</c:v>
                </c:pt>
                <c:pt idx="1316">
                  <c:v>0.14897394422341098</c:v>
                </c:pt>
                <c:pt idx="1317">
                  <c:v>0.14897394422341098</c:v>
                </c:pt>
                <c:pt idx="1318">
                  <c:v>0.14897394422341098</c:v>
                </c:pt>
                <c:pt idx="1319">
                  <c:v>0.14897394422341098</c:v>
                </c:pt>
                <c:pt idx="1320">
                  <c:v>0.14897394422341098</c:v>
                </c:pt>
                <c:pt idx="1321">
                  <c:v>0.14897394422341098</c:v>
                </c:pt>
                <c:pt idx="1322">
                  <c:v>0.14897394422356808</c:v>
                </c:pt>
                <c:pt idx="1323">
                  <c:v>0.14897394422356808</c:v>
                </c:pt>
                <c:pt idx="1324">
                  <c:v>0.14897394422356808</c:v>
                </c:pt>
                <c:pt idx="1325">
                  <c:v>0.14897394422356808</c:v>
                </c:pt>
                <c:pt idx="1326">
                  <c:v>0.14897394422356808</c:v>
                </c:pt>
                <c:pt idx="1327">
                  <c:v>0.14897394422356808</c:v>
                </c:pt>
                <c:pt idx="1328">
                  <c:v>0.14897394422356808</c:v>
                </c:pt>
                <c:pt idx="1329">
                  <c:v>0.14897394422360741</c:v>
                </c:pt>
                <c:pt idx="1330">
                  <c:v>0.14897394422361729</c:v>
                </c:pt>
                <c:pt idx="1331">
                  <c:v>0.14897394422362065</c:v>
                </c:pt>
                <c:pt idx="1332">
                  <c:v>0.14897394422364676</c:v>
                </c:pt>
                <c:pt idx="1333">
                  <c:v>0.14897394422364676</c:v>
                </c:pt>
                <c:pt idx="1334">
                  <c:v>0.14897394422372534</c:v>
                </c:pt>
                <c:pt idx="1335">
                  <c:v>0.14897394422372534</c:v>
                </c:pt>
                <c:pt idx="1336">
                  <c:v>0.14897394422372534</c:v>
                </c:pt>
                <c:pt idx="1337">
                  <c:v>0.14897394422372534</c:v>
                </c:pt>
                <c:pt idx="1338">
                  <c:v>0.14897394422372534</c:v>
                </c:pt>
                <c:pt idx="1339">
                  <c:v>0.14897394422372534</c:v>
                </c:pt>
                <c:pt idx="1340">
                  <c:v>0.14897394422372534</c:v>
                </c:pt>
                <c:pt idx="1341">
                  <c:v>0.14897394422372534</c:v>
                </c:pt>
                <c:pt idx="1342">
                  <c:v>0.14897394422372534</c:v>
                </c:pt>
                <c:pt idx="1343">
                  <c:v>0.14897394422372534</c:v>
                </c:pt>
                <c:pt idx="1344">
                  <c:v>0.14897394422372534</c:v>
                </c:pt>
                <c:pt idx="1345">
                  <c:v>0.14897394422372534</c:v>
                </c:pt>
                <c:pt idx="1346">
                  <c:v>0.14897394422372534</c:v>
                </c:pt>
                <c:pt idx="1347">
                  <c:v>0.1489739442240397</c:v>
                </c:pt>
                <c:pt idx="1348">
                  <c:v>0.1489739442240397</c:v>
                </c:pt>
                <c:pt idx="1349">
                  <c:v>0.1489739442240397</c:v>
                </c:pt>
                <c:pt idx="1350">
                  <c:v>0.1489739442240397</c:v>
                </c:pt>
                <c:pt idx="1351">
                  <c:v>0.1489739442240397</c:v>
                </c:pt>
                <c:pt idx="1352">
                  <c:v>0.1489739442240397</c:v>
                </c:pt>
                <c:pt idx="1353">
                  <c:v>0.1489739442240397</c:v>
                </c:pt>
                <c:pt idx="1354">
                  <c:v>0.1489739442240397</c:v>
                </c:pt>
                <c:pt idx="1355">
                  <c:v>0.1489739442240397</c:v>
                </c:pt>
                <c:pt idx="1356">
                  <c:v>0.1489739442240397</c:v>
                </c:pt>
                <c:pt idx="1357">
                  <c:v>0.1489739442240397</c:v>
                </c:pt>
                <c:pt idx="1358">
                  <c:v>0.1489739442240397</c:v>
                </c:pt>
                <c:pt idx="1359">
                  <c:v>0.1489739442240397</c:v>
                </c:pt>
                <c:pt idx="1360">
                  <c:v>0.1489739442240397</c:v>
                </c:pt>
                <c:pt idx="1361">
                  <c:v>0.1489739442240397</c:v>
                </c:pt>
                <c:pt idx="1362">
                  <c:v>0.1489739442240397</c:v>
                </c:pt>
                <c:pt idx="1363">
                  <c:v>0.1489739442240397</c:v>
                </c:pt>
                <c:pt idx="1364">
                  <c:v>0.1489739442240397</c:v>
                </c:pt>
                <c:pt idx="1365">
                  <c:v>0.1489739442240397</c:v>
                </c:pt>
                <c:pt idx="1366">
                  <c:v>0.1489739442240397</c:v>
                </c:pt>
                <c:pt idx="1367">
                  <c:v>0.1489739442240397</c:v>
                </c:pt>
                <c:pt idx="1368">
                  <c:v>0.1489739442240397</c:v>
                </c:pt>
                <c:pt idx="1369">
                  <c:v>0.1489739442240397</c:v>
                </c:pt>
                <c:pt idx="1370">
                  <c:v>0.1489739442240397</c:v>
                </c:pt>
                <c:pt idx="1371">
                  <c:v>0.1489739442240397</c:v>
                </c:pt>
                <c:pt idx="1372">
                  <c:v>0.1489739442240397</c:v>
                </c:pt>
                <c:pt idx="1373">
                  <c:v>0.1489739442240397</c:v>
                </c:pt>
                <c:pt idx="1374">
                  <c:v>0.149027744314191</c:v>
                </c:pt>
                <c:pt idx="1375">
                  <c:v>0.14907347207510158</c:v>
                </c:pt>
                <c:pt idx="1376">
                  <c:v>0.14913788058189656</c:v>
                </c:pt>
                <c:pt idx="1377">
                  <c:v>0.14914058355745</c:v>
                </c:pt>
                <c:pt idx="1378">
                  <c:v>0.15152278985025669</c:v>
                </c:pt>
                <c:pt idx="1379">
                  <c:v>0.15412622285388944</c:v>
                </c:pt>
                <c:pt idx="1380">
                  <c:v>0.15606999971959079</c:v>
                </c:pt>
                <c:pt idx="1381">
                  <c:v>0.15614984604269411</c:v>
                </c:pt>
                <c:pt idx="1382">
                  <c:v>0.15664766619116105</c:v>
                </c:pt>
                <c:pt idx="1383">
                  <c:v>0.15674348138809069</c:v>
                </c:pt>
                <c:pt idx="1384">
                  <c:v>0.15753032794699653</c:v>
                </c:pt>
                <c:pt idx="1385">
                  <c:v>0.1577847539098633</c:v>
                </c:pt>
                <c:pt idx="1386">
                  <c:v>0.17115429371011912</c:v>
                </c:pt>
                <c:pt idx="1387">
                  <c:v>0.1715537959957294</c:v>
                </c:pt>
                <c:pt idx="1388">
                  <c:v>0.17214387803951819</c:v>
                </c:pt>
                <c:pt idx="1389">
                  <c:v>0.17223454653047346</c:v>
                </c:pt>
                <c:pt idx="1390">
                  <c:v>0.17223454653047346</c:v>
                </c:pt>
                <c:pt idx="1391">
                  <c:v>0.17223454653047346</c:v>
                </c:pt>
                <c:pt idx="1392">
                  <c:v>0.17223454653047346</c:v>
                </c:pt>
                <c:pt idx="1393">
                  <c:v>0.17223454653047346</c:v>
                </c:pt>
                <c:pt idx="1394">
                  <c:v>0.17223454653047346</c:v>
                </c:pt>
                <c:pt idx="1395">
                  <c:v>0.17223454653047346</c:v>
                </c:pt>
                <c:pt idx="1396">
                  <c:v>0.17223454653047346</c:v>
                </c:pt>
                <c:pt idx="1397">
                  <c:v>0.17223454653047346</c:v>
                </c:pt>
                <c:pt idx="1398">
                  <c:v>0.17223454653047346</c:v>
                </c:pt>
                <c:pt idx="1399">
                  <c:v>0.17223454653047346</c:v>
                </c:pt>
                <c:pt idx="1400">
                  <c:v>0.17223454653047346</c:v>
                </c:pt>
                <c:pt idx="1401">
                  <c:v>0.17223454653047346</c:v>
                </c:pt>
                <c:pt idx="1402">
                  <c:v>0.17223454653047346</c:v>
                </c:pt>
                <c:pt idx="1403">
                  <c:v>0.17223454653047346</c:v>
                </c:pt>
                <c:pt idx="1404">
                  <c:v>0.17223454653047346</c:v>
                </c:pt>
                <c:pt idx="1405">
                  <c:v>0.17223454653047346</c:v>
                </c:pt>
                <c:pt idx="1406">
                  <c:v>0.17223454653068129</c:v>
                </c:pt>
                <c:pt idx="1407">
                  <c:v>0.17223454653068129</c:v>
                </c:pt>
                <c:pt idx="1408">
                  <c:v>0.17223454653068129</c:v>
                </c:pt>
                <c:pt idx="1409">
                  <c:v>0.17223454653068129</c:v>
                </c:pt>
                <c:pt idx="1410">
                  <c:v>0.17223454653088766</c:v>
                </c:pt>
                <c:pt idx="1411">
                  <c:v>0.17223454653088766</c:v>
                </c:pt>
                <c:pt idx="1412">
                  <c:v>0.17223454653088766</c:v>
                </c:pt>
                <c:pt idx="1413">
                  <c:v>0.17223454653088766</c:v>
                </c:pt>
                <c:pt idx="1414">
                  <c:v>0.17223454653088766</c:v>
                </c:pt>
                <c:pt idx="1415">
                  <c:v>0.17223454653088766</c:v>
                </c:pt>
                <c:pt idx="1416">
                  <c:v>0.17223454653088766</c:v>
                </c:pt>
                <c:pt idx="1417">
                  <c:v>0.17223454653088766</c:v>
                </c:pt>
                <c:pt idx="1418">
                  <c:v>0.17223454653130338</c:v>
                </c:pt>
                <c:pt idx="1419">
                  <c:v>0.17223454653130338</c:v>
                </c:pt>
                <c:pt idx="1420">
                  <c:v>0.17223454653130338</c:v>
                </c:pt>
                <c:pt idx="1421">
                  <c:v>0.17223454653130338</c:v>
                </c:pt>
                <c:pt idx="1422">
                  <c:v>0.17223454653130338</c:v>
                </c:pt>
                <c:pt idx="1423">
                  <c:v>0.17223454653130338</c:v>
                </c:pt>
                <c:pt idx="1424">
                  <c:v>0.17223454653130338</c:v>
                </c:pt>
                <c:pt idx="1425">
                  <c:v>0.17223454653130338</c:v>
                </c:pt>
                <c:pt idx="1426">
                  <c:v>0.17223454653130338</c:v>
                </c:pt>
                <c:pt idx="1427">
                  <c:v>0.17223454653130338</c:v>
                </c:pt>
                <c:pt idx="1428">
                  <c:v>0.17223454653130338</c:v>
                </c:pt>
                <c:pt idx="1429">
                  <c:v>0.17223454653130338</c:v>
                </c:pt>
                <c:pt idx="1430">
                  <c:v>0.17223454653130338</c:v>
                </c:pt>
                <c:pt idx="1431">
                  <c:v>0.17223454653130338</c:v>
                </c:pt>
                <c:pt idx="1432">
                  <c:v>0.17223454653130338</c:v>
                </c:pt>
                <c:pt idx="1433">
                  <c:v>0.17223454653130338</c:v>
                </c:pt>
                <c:pt idx="1434">
                  <c:v>0.17229828946961676</c:v>
                </c:pt>
                <c:pt idx="1435">
                  <c:v>0.17231998209566368</c:v>
                </c:pt>
                <c:pt idx="1436">
                  <c:v>0.17249232571936254</c:v>
                </c:pt>
                <c:pt idx="1437">
                  <c:v>0.17250934380290073</c:v>
                </c:pt>
                <c:pt idx="1438">
                  <c:v>0.17251662543972801</c:v>
                </c:pt>
                <c:pt idx="1439">
                  <c:v>0.17262837135250741</c:v>
                </c:pt>
                <c:pt idx="1440">
                  <c:v>0.17294434740369286</c:v>
                </c:pt>
                <c:pt idx="1441">
                  <c:v>0.17295269541795086</c:v>
                </c:pt>
                <c:pt idx="1442">
                  <c:v>0.17308216322368311</c:v>
                </c:pt>
                <c:pt idx="1443">
                  <c:v>0.1731491816516289</c:v>
                </c:pt>
                <c:pt idx="1444">
                  <c:v>0.17328485574097988</c:v>
                </c:pt>
                <c:pt idx="1445">
                  <c:v>0.17330634252595301</c:v>
                </c:pt>
                <c:pt idx="1446">
                  <c:v>0.17338931189198034</c:v>
                </c:pt>
                <c:pt idx="1447">
                  <c:v>0.17349530144985872</c:v>
                </c:pt>
                <c:pt idx="1448">
                  <c:v>0.1736450235646638</c:v>
                </c:pt>
                <c:pt idx="1449">
                  <c:v>0.17364784272085854</c:v>
                </c:pt>
                <c:pt idx="1450">
                  <c:v>0.17372342886866118</c:v>
                </c:pt>
                <c:pt idx="1451">
                  <c:v>0.17372342886866118</c:v>
                </c:pt>
                <c:pt idx="1452">
                  <c:v>0.17372342886866118</c:v>
                </c:pt>
                <c:pt idx="1453">
                  <c:v>0.17372342886866118</c:v>
                </c:pt>
                <c:pt idx="1454">
                  <c:v>0.17372342886866118</c:v>
                </c:pt>
                <c:pt idx="1455">
                  <c:v>0.17372342886866118</c:v>
                </c:pt>
                <c:pt idx="1456">
                  <c:v>0.17372342886866118</c:v>
                </c:pt>
                <c:pt idx="1457">
                  <c:v>0.17372342886866118</c:v>
                </c:pt>
                <c:pt idx="1458">
                  <c:v>0.17372342886866118</c:v>
                </c:pt>
                <c:pt idx="1459">
                  <c:v>0.17372342886866118</c:v>
                </c:pt>
                <c:pt idx="1460">
                  <c:v>0.17372342886866118</c:v>
                </c:pt>
                <c:pt idx="1461">
                  <c:v>0.17372342886866118</c:v>
                </c:pt>
                <c:pt idx="1462">
                  <c:v>0.17372342886866118</c:v>
                </c:pt>
                <c:pt idx="1463">
                  <c:v>0.17372342886866118</c:v>
                </c:pt>
                <c:pt idx="1464">
                  <c:v>0.17372342886866118</c:v>
                </c:pt>
                <c:pt idx="1465">
                  <c:v>0.17372342886866118</c:v>
                </c:pt>
                <c:pt idx="1466">
                  <c:v>0.17372342886866118</c:v>
                </c:pt>
                <c:pt idx="1467">
                  <c:v>0.17372342886887018</c:v>
                </c:pt>
                <c:pt idx="1468">
                  <c:v>0.17372342886887018</c:v>
                </c:pt>
                <c:pt idx="1469">
                  <c:v>0.17372342886887018</c:v>
                </c:pt>
                <c:pt idx="1470">
                  <c:v>0.17372342886892242</c:v>
                </c:pt>
                <c:pt idx="1471">
                  <c:v>0.17372342886893438</c:v>
                </c:pt>
                <c:pt idx="1472">
                  <c:v>0.17372342886893891</c:v>
                </c:pt>
                <c:pt idx="1473">
                  <c:v>0.17372342886897468</c:v>
                </c:pt>
                <c:pt idx="1474">
                  <c:v>0.17372342886897468</c:v>
                </c:pt>
                <c:pt idx="1475">
                  <c:v>0.17372342886907771</c:v>
                </c:pt>
                <c:pt idx="1476">
                  <c:v>0.17372342886907771</c:v>
                </c:pt>
                <c:pt idx="1477">
                  <c:v>0.17372342886907771</c:v>
                </c:pt>
                <c:pt idx="1478">
                  <c:v>0.17372342886907771</c:v>
                </c:pt>
                <c:pt idx="1479">
                  <c:v>0.17372342886907771</c:v>
                </c:pt>
                <c:pt idx="1480">
                  <c:v>0.17372342886907771</c:v>
                </c:pt>
                <c:pt idx="1481">
                  <c:v>0.17372342886949574</c:v>
                </c:pt>
                <c:pt idx="1482">
                  <c:v>0.17372342886949574</c:v>
                </c:pt>
                <c:pt idx="1483">
                  <c:v>0.17372342886949574</c:v>
                </c:pt>
                <c:pt idx="1484">
                  <c:v>0.17372342886949574</c:v>
                </c:pt>
                <c:pt idx="1485">
                  <c:v>0.17372342886949574</c:v>
                </c:pt>
                <c:pt idx="1486">
                  <c:v>0.17372342886949574</c:v>
                </c:pt>
                <c:pt idx="1487">
                  <c:v>0.17372342886949574</c:v>
                </c:pt>
                <c:pt idx="1488">
                  <c:v>0.17372342886949574</c:v>
                </c:pt>
                <c:pt idx="1489">
                  <c:v>0.17372342886949574</c:v>
                </c:pt>
                <c:pt idx="1490">
                  <c:v>0.17372342886949574</c:v>
                </c:pt>
                <c:pt idx="1491">
                  <c:v>0.17381038923374192</c:v>
                </c:pt>
                <c:pt idx="1492">
                  <c:v>0.17410726265423329</c:v>
                </c:pt>
                <c:pt idx="1493">
                  <c:v>0.17442874882861045</c:v>
                </c:pt>
                <c:pt idx="1494">
                  <c:v>0.17722200469923635</c:v>
                </c:pt>
                <c:pt idx="1495">
                  <c:v>0.17785104092928447</c:v>
                </c:pt>
                <c:pt idx="1496">
                  <c:v>0.17891913075158133</c:v>
                </c:pt>
                <c:pt idx="1497">
                  <c:v>0.18026243086439045</c:v>
                </c:pt>
                <c:pt idx="1498">
                  <c:v>0.18047853633540428</c:v>
                </c:pt>
                <c:pt idx="1499">
                  <c:v>0.18108876499448795</c:v>
                </c:pt>
                <c:pt idx="1500">
                  <c:v>0.18118249338751224</c:v>
                </c:pt>
                <c:pt idx="1501">
                  <c:v>0.18138152315136047</c:v>
                </c:pt>
                <c:pt idx="1502">
                  <c:v>0.18162557230894721</c:v>
                </c:pt>
                <c:pt idx="1503">
                  <c:v>0.18302386743938601</c:v>
                </c:pt>
                <c:pt idx="1504">
                  <c:v>0.18317376918478784</c:v>
                </c:pt>
                <c:pt idx="1505">
                  <c:v>0.1844911168741071</c:v>
                </c:pt>
                <c:pt idx="1506">
                  <c:v>0.18497212363144197</c:v>
                </c:pt>
                <c:pt idx="1507">
                  <c:v>0.18527820989289334</c:v>
                </c:pt>
                <c:pt idx="1508">
                  <c:v>0.18531721102650731</c:v>
                </c:pt>
                <c:pt idx="1509">
                  <c:v>0.18538793041406146</c:v>
                </c:pt>
                <c:pt idx="1510">
                  <c:v>0.18654379138855087</c:v>
                </c:pt>
                <c:pt idx="1511">
                  <c:v>0.18719344801855758</c:v>
                </c:pt>
                <c:pt idx="1512">
                  <c:v>0.18722492715652916</c:v>
                </c:pt>
                <c:pt idx="1513">
                  <c:v>0.18737499373768038</c:v>
                </c:pt>
                <c:pt idx="1514">
                  <c:v>0.18801753564807644</c:v>
                </c:pt>
                <c:pt idx="1515">
                  <c:v>0.18823733977641879</c:v>
                </c:pt>
                <c:pt idx="1516">
                  <c:v>0.19118719642702617</c:v>
                </c:pt>
                <c:pt idx="1517">
                  <c:v>0.19264518963406804</c:v>
                </c:pt>
                <c:pt idx="1518">
                  <c:v>0.19390594227013014</c:v>
                </c:pt>
                <c:pt idx="1519">
                  <c:v>0.19500080937940545</c:v>
                </c:pt>
                <c:pt idx="1520">
                  <c:v>0.19558997644755519</c:v>
                </c:pt>
                <c:pt idx="1521">
                  <c:v>0.1958173251285116</c:v>
                </c:pt>
                <c:pt idx="1522">
                  <c:v>0.19600255616354673</c:v>
                </c:pt>
                <c:pt idx="1523">
                  <c:v>0.19625401198245543</c:v>
                </c:pt>
                <c:pt idx="1524">
                  <c:v>0.19640423514954297</c:v>
                </c:pt>
                <c:pt idx="1525">
                  <c:v>0.19665518920934591</c:v>
                </c:pt>
                <c:pt idx="1526">
                  <c:v>0.19677960051436816</c:v>
                </c:pt>
                <c:pt idx="1527">
                  <c:v>0.1975917100781712</c:v>
                </c:pt>
                <c:pt idx="1528">
                  <c:v>0.19781989313334841</c:v>
                </c:pt>
                <c:pt idx="1529">
                  <c:v>0.19807662657036476</c:v>
                </c:pt>
                <c:pt idx="1530">
                  <c:v>0.19808167294979001</c:v>
                </c:pt>
                <c:pt idx="1531">
                  <c:v>0.19832777468322732</c:v>
                </c:pt>
                <c:pt idx="1532">
                  <c:v>0.19842036139467811</c:v>
                </c:pt>
                <c:pt idx="1533">
                  <c:v>0.19853101321800726</c:v>
                </c:pt>
                <c:pt idx="1534">
                  <c:v>0.19853750050868807</c:v>
                </c:pt>
                <c:pt idx="1535">
                  <c:v>0.19910746551530939</c:v>
                </c:pt>
                <c:pt idx="1536">
                  <c:v>0.19931214793541724</c:v>
                </c:pt>
                <c:pt idx="1537">
                  <c:v>0.19931214793541724</c:v>
                </c:pt>
                <c:pt idx="1538">
                  <c:v>0.19931214793541724</c:v>
                </c:pt>
                <c:pt idx="1539">
                  <c:v>0.19931214793541724</c:v>
                </c:pt>
                <c:pt idx="1540">
                  <c:v>0.19931214793541724</c:v>
                </c:pt>
                <c:pt idx="1541">
                  <c:v>0.19931214793541724</c:v>
                </c:pt>
                <c:pt idx="1542">
                  <c:v>0.19931214793541724</c:v>
                </c:pt>
                <c:pt idx="1543">
                  <c:v>0.19931214793541724</c:v>
                </c:pt>
                <c:pt idx="1544">
                  <c:v>0.19931214793541724</c:v>
                </c:pt>
                <c:pt idx="1545">
                  <c:v>0.19931214793541724</c:v>
                </c:pt>
                <c:pt idx="1546">
                  <c:v>0.19931214793541724</c:v>
                </c:pt>
                <c:pt idx="1547">
                  <c:v>0.19931214793541724</c:v>
                </c:pt>
                <c:pt idx="1548">
                  <c:v>0.19931214793541724</c:v>
                </c:pt>
                <c:pt idx="1549">
                  <c:v>0.19931214793541724</c:v>
                </c:pt>
                <c:pt idx="1550">
                  <c:v>0.19931214793541724</c:v>
                </c:pt>
                <c:pt idx="1551">
                  <c:v>0.19931214793541724</c:v>
                </c:pt>
                <c:pt idx="1552">
                  <c:v>0.19931214793568219</c:v>
                </c:pt>
                <c:pt idx="1553">
                  <c:v>0.19931214793568219</c:v>
                </c:pt>
                <c:pt idx="1554">
                  <c:v>0.19931214793568219</c:v>
                </c:pt>
                <c:pt idx="1555">
                  <c:v>0.19931214793574883</c:v>
                </c:pt>
                <c:pt idx="1556">
                  <c:v>0.19931214793576518</c:v>
                </c:pt>
                <c:pt idx="1557">
                  <c:v>0.19931214793577001</c:v>
                </c:pt>
                <c:pt idx="1558">
                  <c:v>0.19931214793581556</c:v>
                </c:pt>
                <c:pt idx="1559">
                  <c:v>0.19931214793581556</c:v>
                </c:pt>
                <c:pt idx="1560">
                  <c:v>0.1993121479359472</c:v>
                </c:pt>
                <c:pt idx="1561">
                  <c:v>0.1993121479359472</c:v>
                </c:pt>
                <c:pt idx="1562">
                  <c:v>0.1993121479359472</c:v>
                </c:pt>
                <c:pt idx="1563">
                  <c:v>0.1993121479359472</c:v>
                </c:pt>
                <c:pt idx="1564">
                  <c:v>0.1993121479359472</c:v>
                </c:pt>
                <c:pt idx="1565">
                  <c:v>0.1993121479364772</c:v>
                </c:pt>
                <c:pt idx="1566">
                  <c:v>0.1993121479364772</c:v>
                </c:pt>
                <c:pt idx="1567">
                  <c:v>0.1993121479364772</c:v>
                </c:pt>
                <c:pt idx="1568">
                  <c:v>0.1993121479364772</c:v>
                </c:pt>
                <c:pt idx="1569">
                  <c:v>0.1993121479364772</c:v>
                </c:pt>
                <c:pt idx="1570">
                  <c:v>0.1993121479364772</c:v>
                </c:pt>
                <c:pt idx="1571">
                  <c:v>0.1993121479364772</c:v>
                </c:pt>
                <c:pt idx="1572">
                  <c:v>0.1993121479364772</c:v>
                </c:pt>
                <c:pt idx="1573">
                  <c:v>0.1993121479364772</c:v>
                </c:pt>
                <c:pt idx="1574">
                  <c:v>0.1993121479364772</c:v>
                </c:pt>
                <c:pt idx="1575">
                  <c:v>0.19959436598562319</c:v>
                </c:pt>
                <c:pt idx="1576">
                  <c:v>0.19961299645997205</c:v>
                </c:pt>
                <c:pt idx="1577">
                  <c:v>0.1996209679625231</c:v>
                </c:pt>
                <c:pt idx="1578">
                  <c:v>0.19974329784831707</c:v>
                </c:pt>
                <c:pt idx="1579">
                  <c:v>0.19993329547246727</c:v>
                </c:pt>
                <c:pt idx="1580">
                  <c:v>0.20009661533526071</c:v>
                </c:pt>
                <c:pt idx="1581">
                  <c:v>0.20009830947444243</c:v>
                </c:pt>
                <c:pt idx="1582">
                  <c:v>0.20025616118135514</c:v>
                </c:pt>
                <c:pt idx="1583">
                  <c:v>0.20031336507073927</c:v>
                </c:pt>
                <c:pt idx="1584">
                  <c:v>0.20069215503018636</c:v>
                </c:pt>
                <c:pt idx="1585">
                  <c:v>0.20078933970506546</c:v>
                </c:pt>
                <c:pt idx="1586">
                  <c:v>0.20094178701419813</c:v>
                </c:pt>
                <c:pt idx="1587">
                  <c:v>0.20949932481181061</c:v>
                </c:pt>
                <c:pt idx="1588">
                  <c:v>0.2095750951665194</c:v>
                </c:pt>
                <c:pt idx="1589">
                  <c:v>0.21131078201123682</c:v>
                </c:pt>
                <c:pt idx="1590">
                  <c:v>0.21141087422432756</c:v>
                </c:pt>
                <c:pt idx="1591">
                  <c:v>0.21141424137173206</c:v>
                </c:pt>
                <c:pt idx="1592">
                  <c:v>0.21158937631681152</c:v>
                </c:pt>
                <c:pt idx="1593">
                  <c:v>0.21179115359951289</c:v>
                </c:pt>
                <c:pt idx="1594">
                  <c:v>0.21196768718048292</c:v>
                </c:pt>
                <c:pt idx="1595">
                  <c:v>0.21202166512808449</c:v>
                </c:pt>
                <c:pt idx="1596">
                  <c:v>0.21207176629614971</c:v>
                </c:pt>
                <c:pt idx="1597">
                  <c:v>0.21215860915203472</c:v>
                </c:pt>
                <c:pt idx="1598">
                  <c:v>0.2122811019929853</c:v>
                </c:pt>
                <c:pt idx="1599">
                  <c:v>0.21232405325433784</c:v>
                </c:pt>
                <c:pt idx="1600">
                  <c:v>0.2124532541842897</c:v>
                </c:pt>
                <c:pt idx="1601">
                  <c:v>0.21246615415415857</c:v>
                </c:pt>
                <c:pt idx="1602">
                  <c:v>0.21271814709360654</c:v>
                </c:pt>
                <c:pt idx="1603">
                  <c:v>0.21275009892544575</c:v>
                </c:pt>
                <c:pt idx="1604">
                  <c:v>0.21276443361208272</c:v>
                </c:pt>
                <c:pt idx="1605">
                  <c:v>0.21278934152458481</c:v>
                </c:pt>
                <c:pt idx="1606">
                  <c:v>0.2128159898462707</c:v>
                </c:pt>
                <c:pt idx="1607">
                  <c:v>0.2128750699308051</c:v>
                </c:pt>
                <c:pt idx="1608">
                  <c:v>0.21290191765702687</c:v>
                </c:pt>
                <c:pt idx="1609">
                  <c:v>0.21292139659751555</c:v>
                </c:pt>
                <c:pt idx="1610">
                  <c:v>0.21292139659759504</c:v>
                </c:pt>
                <c:pt idx="1611">
                  <c:v>0.21293684012710581</c:v>
                </c:pt>
                <c:pt idx="1612">
                  <c:v>0.21293684012710581</c:v>
                </c:pt>
                <c:pt idx="1613">
                  <c:v>0.2129368401271447</c:v>
                </c:pt>
                <c:pt idx="1614">
                  <c:v>0.21293684012726299</c:v>
                </c:pt>
                <c:pt idx="1615">
                  <c:v>0.21293873003413738</c:v>
                </c:pt>
                <c:pt idx="1616">
                  <c:v>0.21311271107233301</c:v>
                </c:pt>
                <c:pt idx="1617">
                  <c:v>0.21311271107264762</c:v>
                </c:pt>
                <c:pt idx="1618">
                  <c:v>0.21311271107264762</c:v>
                </c:pt>
                <c:pt idx="1619">
                  <c:v>0.21311271107264762</c:v>
                </c:pt>
                <c:pt idx="1620">
                  <c:v>0.21314875604215555</c:v>
                </c:pt>
                <c:pt idx="1621">
                  <c:v>0.213170748429344</c:v>
                </c:pt>
                <c:pt idx="1622">
                  <c:v>0.21317633289047591</c:v>
                </c:pt>
                <c:pt idx="1623">
                  <c:v>0.213182232822718</c:v>
                </c:pt>
                <c:pt idx="1624">
                  <c:v>0.21321380083356226</c:v>
                </c:pt>
                <c:pt idx="1625">
                  <c:v>0.21322586595426365</c:v>
                </c:pt>
                <c:pt idx="1626">
                  <c:v>0.21325344239228111</c:v>
                </c:pt>
                <c:pt idx="1627">
                  <c:v>0.21328714802034646</c:v>
                </c:pt>
                <c:pt idx="1628">
                  <c:v>0.21328866671966168</c:v>
                </c:pt>
                <c:pt idx="1629">
                  <c:v>0.21332187299268868</c:v>
                </c:pt>
                <c:pt idx="1630">
                  <c:v>0.21334554683292486</c:v>
                </c:pt>
                <c:pt idx="1631">
                  <c:v>0.21335822193434295</c:v>
                </c:pt>
                <c:pt idx="1632">
                  <c:v>0.21341012167083917</c:v>
                </c:pt>
                <c:pt idx="1633">
                  <c:v>0.21346318761472458</c:v>
                </c:pt>
                <c:pt idx="1634">
                  <c:v>0.21376078157665487</c:v>
                </c:pt>
                <c:pt idx="1635">
                  <c:v>0.21377724655154981</c:v>
                </c:pt>
                <c:pt idx="1636">
                  <c:v>0.21393704878664382</c:v>
                </c:pt>
                <c:pt idx="1637">
                  <c:v>0.2139535216657715</c:v>
                </c:pt>
                <c:pt idx="1638">
                  <c:v>0.21404902680440233</c:v>
                </c:pt>
                <c:pt idx="1639">
                  <c:v>0.21411340058682016</c:v>
                </c:pt>
                <c:pt idx="1640">
                  <c:v>0.21412988136794142</c:v>
                </c:pt>
                <c:pt idx="1641">
                  <c:v>0.21422543230884922</c:v>
                </c:pt>
                <c:pt idx="1642">
                  <c:v>0.21440192236417502</c:v>
                </c:pt>
                <c:pt idx="1643">
                  <c:v>0.21464882713234168</c:v>
                </c:pt>
                <c:pt idx="1644">
                  <c:v>0.21477688192742472</c:v>
                </c:pt>
                <c:pt idx="1645">
                  <c:v>0.21514744764618982</c:v>
                </c:pt>
                <c:pt idx="1646">
                  <c:v>0.2152188894847</c:v>
                </c:pt>
                <c:pt idx="1647">
                  <c:v>0.2153239448141607</c:v>
                </c:pt>
                <c:pt idx="1648">
                  <c:v>0.21537307956953608</c:v>
                </c:pt>
                <c:pt idx="1649">
                  <c:v>0.21661486912423716</c:v>
                </c:pt>
                <c:pt idx="1650">
                  <c:v>0.2170347632941442</c:v>
                </c:pt>
                <c:pt idx="1651">
                  <c:v>0.21765766334313016</c:v>
                </c:pt>
                <c:pt idx="1652">
                  <c:v>0.21944307033990265</c:v>
                </c:pt>
                <c:pt idx="1653">
                  <c:v>0.21962203211314898</c:v>
                </c:pt>
                <c:pt idx="1654">
                  <c:v>0.21979813917360305</c:v>
                </c:pt>
                <c:pt idx="1655">
                  <c:v>0.21980107767156742</c:v>
                </c:pt>
                <c:pt idx="1656">
                  <c:v>0.21994283084320004</c:v>
                </c:pt>
                <c:pt idx="1657">
                  <c:v>0.21997726711686241</c:v>
                </c:pt>
                <c:pt idx="1658">
                  <c:v>0.22015647879291464</c:v>
                </c:pt>
                <c:pt idx="1659">
                  <c:v>0.2231120405544412</c:v>
                </c:pt>
                <c:pt idx="1660">
                  <c:v>0.22401098523431151</c:v>
                </c:pt>
                <c:pt idx="1661">
                  <c:v>0.22620635984318907</c:v>
                </c:pt>
                <c:pt idx="1662">
                  <c:v>0.22698312511219235</c:v>
                </c:pt>
                <c:pt idx="1663">
                  <c:v>0.22708308827804022</c:v>
                </c:pt>
                <c:pt idx="1664">
                  <c:v>0.22735113492330733</c:v>
                </c:pt>
                <c:pt idx="1665">
                  <c:v>0.22789478762605725</c:v>
                </c:pt>
                <c:pt idx="1666">
                  <c:v>0.22837101985574543</c:v>
                </c:pt>
                <c:pt idx="1667">
                  <c:v>0.22858270009041012</c:v>
                </c:pt>
                <c:pt idx="1668">
                  <c:v>0.22880451973150032</c:v>
                </c:pt>
                <c:pt idx="1669">
                  <c:v>0.22880451973215565</c:v>
                </c:pt>
                <c:pt idx="1670">
                  <c:v>0.22913052719576371</c:v>
                </c:pt>
                <c:pt idx="1671">
                  <c:v>0.22913916484480945</c:v>
                </c:pt>
                <c:pt idx="1672">
                  <c:v>0.22927171421953371</c:v>
                </c:pt>
                <c:pt idx="1673">
                  <c:v>0.22988932770370377</c:v>
                </c:pt>
                <c:pt idx="1674">
                  <c:v>0.23990587075678194</c:v>
                </c:pt>
                <c:pt idx="1675">
                  <c:v>0.24240837824625527</c:v>
                </c:pt>
                <c:pt idx="1676">
                  <c:v>0.24315549348280718</c:v>
                </c:pt>
                <c:pt idx="1677">
                  <c:v>0.24334389581121502</c:v>
                </c:pt>
                <c:pt idx="1678">
                  <c:v>0.24335935643588813</c:v>
                </c:pt>
                <c:pt idx="1679">
                  <c:v>0.24426730228821031</c:v>
                </c:pt>
                <c:pt idx="1680">
                  <c:v>0.24487642100672613</c:v>
                </c:pt>
                <c:pt idx="1681">
                  <c:v>0.24764816511794968</c:v>
                </c:pt>
                <c:pt idx="1682">
                  <c:v>0.2492771077469107</c:v>
                </c:pt>
                <c:pt idx="1683">
                  <c:v>0.25185107353777558</c:v>
                </c:pt>
                <c:pt idx="1684">
                  <c:v>0.25303301222410268</c:v>
                </c:pt>
                <c:pt idx="1685">
                  <c:v>0.25333800259827677</c:v>
                </c:pt>
                <c:pt idx="1686">
                  <c:v>0.25378417507773565</c:v>
                </c:pt>
                <c:pt idx="1687">
                  <c:v>0.25437151004459324</c:v>
                </c:pt>
                <c:pt idx="1688">
                  <c:v>0.25439439576780781</c:v>
                </c:pt>
                <c:pt idx="1689">
                  <c:v>0.25442623647020524</c:v>
                </c:pt>
                <c:pt idx="1690">
                  <c:v>0.2548606676425238</c:v>
                </c:pt>
                <c:pt idx="1691">
                  <c:v>0.25516061488698311</c:v>
                </c:pt>
                <c:pt idx="1692">
                  <c:v>0.25535288910632059</c:v>
                </c:pt>
                <c:pt idx="1693">
                  <c:v>0.25541535282224592</c:v>
                </c:pt>
                <c:pt idx="1694">
                  <c:v>0.25652700646026305</c:v>
                </c:pt>
                <c:pt idx="1695">
                  <c:v>0.25733205679075921</c:v>
                </c:pt>
                <c:pt idx="1696">
                  <c:v>0.25857674023789207</c:v>
                </c:pt>
                <c:pt idx="1697">
                  <c:v>0.25860142729583924</c:v>
                </c:pt>
                <c:pt idx="1698">
                  <c:v>0.2590126274474181</c:v>
                </c:pt>
                <c:pt idx="1699">
                  <c:v>0.25911490706938156</c:v>
                </c:pt>
                <c:pt idx="1700">
                  <c:v>0.25919068050285043</c:v>
                </c:pt>
                <c:pt idx="1701">
                  <c:v>0.25934947398412728</c:v>
                </c:pt>
                <c:pt idx="1702">
                  <c:v>0.25948320149433979</c:v>
                </c:pt>
                <c:pt idx="1703">
                  <c:v>0.25962345178858764</c:v>
                </c:pt>
                <c:pt idx="1704">
                  <c:v>0.25996194581547588</c:v>
                </c:pt>
                <c:pt idx="1705">
                  <c:v>0.25998841311065563</c:v>
                </c:pt>
                <c:pt idx="1706">
                  <c:v>0.25999227815483844</c:v>
                </c:pt>
                <c:pt idx="1707">
                  <c:v>0.26022280315196855</c:v>
                </c:pt>
                <c:pt idx="1708">
                  <c:v>0.26024223554049436</c:v>
                </c:pt>
                <c:pt idx="1709">
                  <c:v>0.26036146302687879</c:v>
                </c:pt>
                <c:pt idx="1710">
                  <c:v>0.26043814760085288</c:v>
                </c:pt>
                <c:pt idx="1711">
                  <c:v>0.26059940093600148</c:v>
                </c:pt>
                <c:pt idx="1712">
                  <c:v>0.26059940093639833</c:v>
                </c:pt>
                <c:pt idx="1713">
                  <c:v>0.26059940093679324</c:v>
                </c:pt>
                <c:pt idx="1714">
                  <c:v>0.26090295649123613</c:v>
                </c:pt>
                <c:pt idx="1715">
                  <c:v>0.26094906531642048</c:v>
                </c:pt>
                <c:pt idx="1716">
                  <c:v>0.26104489970164668</c:v>
                </c:pt>
                <c:pt idx="1717">
                  <c:v>0.2614812438861146</c:v>
                </c:pt>
                <c:pt idx="1718">
                  <c:v>0.26173295673570185</c:v>
                </c:pt>
                <c:pt idx="1719">
                  <c:v>0.26273384971093239</c:v>
                </c:pt>
                <c:pt idx="1720">
                  <c:v>0.2630714284921648</c:v>
                </c:pt>
                <c:pt idx="1721">
                  <c:v>0.26320740807957732</c:v>
                </c:pt>
                <c:pt idx="1722">
                  <c:v>0.26463008292843099</c:v>
                </c:pt>
                <c:pt idx="1723">
                  <c:v>0.26463979123530468</c:v>
                </c:pt>
                <c:pt idx="1724">
                  <c:v>0.26493739582329678</c:v>
                </c:pt>
                <c:pt idx="1725">
                  <c:v>0.26642949480029077</c:v>
                </c:pt>
                <c:pt idx="1726">
                  <c:v>0.26651441957752947</c:v>
                </c:pt>
                <c:pt idx="1727">
                  <c:v>0.26678877056229205</c:v>
                </c:pt>
                <c:pt idx="1728">
                  <c:v>0.26743028540820946</c:v>
                </c:pt>
                <c:pt idx="1729">
                  <c:v>0.26800699669978367</c:v>
                </c:pt>
                <c:pt idx="1730">
                  <c:v>0.26823707480811265</c:v>
                </c:pt>
                <c:pt idx="1731">
                  <c:v>0.26842928084086204</c:v>
                </c:pt>
                <c:pt idx="1732">
                  <c:v>0.26901506599091873</c:v>
                </c:pt>
                <c:pt idx="1733">
                  <c:v>0.26943151903447232</c:v>
                </c:pt>
                <c:pt idx="1734">
                  <c:v>0.26961404061100136</c:v>
                </c:pt>
                <c:pt idx="1735">
                  <c:v>0.27003353551891207</c:v>
                </c:pt>
                <c:pt idx="1736">
                  <c:v>0.27026529584915948</c:v>
                </c:pt>
                <c:pt idx="1737">
                  <c:v>0.27070944952412646</c:v>
                </c:pt>
                <c:pt idx="1738">
                  <c:v>0.27208606305064886</c:v>
                </c:pt>
                <c:pt idx="1739">
                  <c:v>0.27226856461965054</c:v>
                </c:pt>
                <c:pt idx="1740">
                  <c:v>0.27248508688619349</c:v>
                </c:pt>
                <c:pt idx="1741">
                  <c:v>0.27329306481879179</c:v>
                </c:pt>
                <c:pt idx="1742">
                  <c:v>0.27337067875649163</c:v>
                </c:pt>
                <c:pt idx="1743">
                  <c:v>0.27452923853222488</c:v>
                </c:pt>
                <c:pt idx="1744">
                  <c:v>0.27493618220923044</c:v>
                </c:pt>
                <c:pt idx="1745">
                  <c:v>0.27584494809462268</c:v>
                </c:pt>
                <c:pt idx="1746">
                  <c:v>0.27615725167924804</c:v>
                </c:pt>
                <c:pt idx="1747">
                  <c:v>0.27615725167924804</c:v>
                </c:pt>
                <c:pt idx="1748">
                  <c:v>0.27617375597528393</c:v>
                </c:pt>
                <c:pt idx="1749">
                  <c:v>0.27661351057506112</c:v>
                </c:pt>
                <c:pt idx="1750">
                  <c:v>0.2777928293968967</c:v>
                </c:pt>
                <c:pt idx="1751">
                  <c:v>0.28644535698877183</c:v>
                </c:pt>
                <c:pt idx="1752">
                  <c:v>0.29058518328690019</c:v>
                </c:pt>
                <c:pt idx="1753">
                  <c:v>0.29060339523147494</c:v>
                </c:pt>
                <c:pt idx="1754">
                  <c:v>0.29088925320399428</c:v>
                </c:pt>
                <c:pt idx="1755">
                  <c:v>0.29090091101497595</c:v>
                </c:pt>
                <c:pt idx="1756">
                  <c:v>0.29099211373692979</c:v>
                </c:pt>
                <c:pt idx="1757">
                  <c:v>0.29101694964367208</c:v>
                </c:pt>
                <c:pt idx="1758">
                  <c:v>0.2911890848451697</c:v>
                </c:pt>
                <c:pt idx="1759">
                  <c:v>0.29120731446922082</c:v>
                </c:pt>
                <c:pt idx="1760">
                  <c:v>0.29122554462607286</c:v>
                </c:pt>
                <c:pt idx="1761">
                  <c:v>0.29124377531568979</c:v>
                </c:pt>
                <c:pt idx="1762">
                  <c:v>0.29127867855907708</c:v>
                </c:pt>
                <c:pt idx="1763">
                  <c:v>0.29139622340942295</c:v>
                </c:pt>
                <c:pt idx="1764">
                  <c:v>0.29140604586044166</c:v>
                </c:pt>
                <c:pt idx="1765">
                  <c:v>0.29144256305528227</c:v>
                </c:pt>
                <c:pt idx="1766">
                  <c:v>0.29148415461034982</c:v>
                </c:pt>
                <c:pt idx="1767">
                  <c:v>0.29155983698540183</c:v>
                </c:pt>
                <c:pt idx="1768">
                  <c:v>0.29157718821178091</c:v>
                </c:pt>
                <c:pt idx="1769">
                  <c:v>0.29174529556334738</c:v>
                </c:pt>
                <c:pt idx="1770">
                  <c:v>0.29185451979095695</c:v>
                </c:pt>
                <c:pt idx="1771">
                  <c:v>0.2919869999582323</c:v>
                </c:pt>
                <c:pt idx="1772">
                  <c:v>0.2920433562164122</c:v>
                </c:pt>
                <c:pt idx="1773">
                  <c:v>0.29213891085078603</c:v>
                </c:pt>
                <c:pt idx="1774">
                  <c:v>0.29228371544146514</c:v>
                </c:pt>
                <c:pt idx="1775">
                  <c:v>0.29228371544146514</c:v>
                </c:pt>
                <c:pt idx="1776">
                  <c:v>0.29228371544146514</c:v>
                </c:pt>
                <c:pt idx="1777">
                  <c:v>0.29228371544146514</c:v>
                </c:pt>
                <c:pt idx="1778">
                  <c:v>0.29228371544146514</c:v>
                </c:pt>
                <c:pt idx="1779">
                  <c:v>0.29228371544146514</c:v>
                </c:pt>
                <c:pt idx="1780">
                  <c:v>0.29228371544146514</c:v>
                </c:pt>
                <c:pt idx="1781">
                  <c:v>0.29228371544146514</c:v>
                </c:pt>
                <c:pt idx="1782">
                  <c:v>0.29228371544155712</c:v>
                </c:pt>
                <c:pt idx="1783">
                  <c:v>0.29228371544155712</c:v>
                </c:pt>
                <c:pt idx="1784">
                  <c:v>0.29228771362299782</c:v>
                </c:pt>
                <c:pt idx="1785">
                  <c:v>0.29236296778837551</c:v>
                </c:pt>
                <c:pt idx="1786">
                  <c:v>0.29248765512960817</c:v>
                </c:pt>
                <c:pt idx="1787">
                  <c:v>0.29248765512960817</c:v>
                </c:pt>
                <c:pt idx="1788">
                  <c:v>0.29248765512960817</c:v>
                </c:pt>
                <c:pt idx="1789">
                  <c:v>0.29248765512979413</c:v>
                </c:pt>
                <c:pt idx="1790">
                  <c:v>0.29248765512979413</c:v>
                </c:pt>
                <c:pt idx="1791">
                  <c:v>0.29249165460799204</c:v>
                </c:pt>
                <c:pt idx="1792">
                  <c:v>0.29252377739420998</c:v>
                </c:pt>
                <c:pt idx="1793">
                  <c:v>0.29265165458627834</c:v>
                </c:pt>
                <c:pt idx="1794">
                  <c:v>0.29265663147687682</c:v>
                </c:pt>
                <c:pt idx="1795">
                  <c:v>0.29269566170670125</c:v>
                </c:pt>
                <c:pt idx="1796">
                  <c:v>0.29269566170707539</c:v>
                </c:pt>
                <c:pt idx="1797">
                  <c:v>0.29276829813902233</c:v>
                </c:pt>
                <c:pt idx="1798">
                  <c:v>0.29285971531888205</c:v>
                </c:pt>
                <c:pt idx="1799">
                  <c:v>0.29286469385219693</c:v>
                </c:pt>
                <c:pt idx="1800">
                  <c:v>0.29286608703142158</c:v>
                </c:pt>
                <c:pt idx="1801">
                  <c:v>0.29290373696317346</c:v>
                </c:pt>
                <c:pt idx="1802">
                  <c:v>0.29290373696373179</c:v>
                </c:pt>
                <c:pt idx="1803">
                  <c:v>0.29290373696373179</c:v>
                </c:pt>
                <c:pt idx="1804">
                  <c:v>0.29290373696373179</c:v>
                </c:pt>
                <c:pt idx="1805">
                  <c:v>0.29290373696373179</c:v>
                </c:pt>
                <c:pt idx="1806">
                  <c:v>0.29302332331911707</c:v>
                </c:pt>
                <c:pt idx="1807">
                  <c:v>0.29304600659962882</c:v>
                </c:pt>
                <c:pt idx="1808">
                  <c:v>0.29306332930828266</c:v>
                </c:pt>
                <c:pt idx="1809">
                  <c:v>0.29307282486340075</c:v>
                </c:pt>
                <c:pt idx="1810">
                  <c:v>0.29309514311014429</c:v>
                </c:pt>
                <c:pt idx="1811">
                  <c:v>0.29315115812690901</c:v>
                </c:pt>
                <c:pt idx="1812">
                  <c:v>0.29325553559338369</c:v>
                </c:pt>
                <c:pt idx="1813">
                  <c:v>0.29328102445688253</c:v>
                </c:pt>
                <c:pt idx="1814">
                  <c:v>0.29331815581856091</c:v>
                </c:pt>
                <c:pt idx="1815">
                  <c:v>0.29346379532995004</c:v>
                </c:pt>
                <c:pt idx="1816">
                  <c:v>0.29349066852434413</c:v>
                </c:pt>
                <c:pt idx="1817">
                  <c:v>0.2936927739048929</c:v>
                </c:pt>
                <c:pt idx="1818">
                  <c:v>0.29390359204518468</c:v>
                </c:pt>
                <c:pt idx="1819">
                  <c:v>0.29406862285835317</c:v>
                </c:pt>
                <c:pt idx="1820">
                  <c:v>0.29407263234236014</c:v>
                </c:pt>
                <c:pt idx="1821">
                  <c:v>0.29407664185163301</c:v>
                </c:pt>
                <c:pt idx="1822">
                  <c:v>0.29408065138617323</c:v>
                </c:pt>
                <c:pt idx="1823">
                  <c:v>0.29411206462989403</c:v>
                </c:pt>
                <c:pt idx="1824">
                  <c:v>0.29427434527708929</c:v>
                </c:pt>
                <c:pt idx="1825">
                  <c:v>0.29429745703390642</c:v>
                </c:pt>
                <c:pt idx="1826">
                  <c:v>0.29432060552848666</c:v>
                </c:pt>
                <c:pt idx="1827">
                  <c:v>0.29452696745508711</c:v>
                </c:pt>
                <c:pt idx="1828">
                  <c:v>0.29452921468695858</c:v>
                </c:pt>
                <c:pt idx="1829">
                  <c:v>0.29468856718854702</c:v>
                </c:pt>
                <c:pt idx="1830">
                  <c:v>0.2949161244291153</c:v>
                </c:pt>
                <c:pt idx="1831">
                  <c:v>0.29500146600809946</c:v>
                </c:pt>
                <c:pt idx="1832">
                  <c:v>0.29500548135625981</c:v>
                </c:pt>
                <c:pt idx="1833">
                  <c:v>0.29500949672960053</c:v>
                </c:pt>
                <c:pt idx="1834">
                  <c:v>0.29501025378650103</c:v>
                </c:pt>
                <c:pt idx="1835">
                  <c:v>0.29501351212811722</c:v>
                </c:pt>
                <c:pt idx="1836">
                  <c:v>0.2950142691897647</c:v>
                </c:pt>
                <c:pt idx="1837">
                  <c:v>0.29501828461820778</c:v>
                </c:pt>
                <c:pt idx="1838">
                  <c:v>0.29502230007182595</c:v>
                </c:pt>
                <c:pt idx="1839">
                  <c:v>0.29512492809301316</c:v>
                </c:pt>
                <c:pt idx="1840">
                  <c:v>0.29533379980801744</c:v>
                </c:pt>
                <c:pt idx="1841">
                  <c:v>0.29554273951978971</c:v>
                </c:pt>
                <c:pt idx="1842">
                  <c:v>0.2963373124556109</c:v>
                </c:pt>
                <c:pt idx="1843">
                  <c:v>0.29634133615023794</c:v>
                </c:pt>
                <c:pt idx="1844">
                  <c:v>0.29634535986991462</c:v>
                </c:pt>
                <c:pt idx="1845">
                  <c:v>0.29634938361464236</c:v>
                </c:pt>
                <c:pt idx="1846">
                  <c:v>0.29660722673010498</c:v>
                </c:pt>
                <c:pt idx="1847">
                  <c:v>0.29661125210397266</c:v>
                </c:pt>
                <c:pt idx="1848">
                  <c:v>0.29661527750286387</c:v>
                </c:pt>
                <c:pt idx="1849">
                  <c:v>0.29661930292677807</c:v>
                </c:pt>
                <c:pt idx="1850">
                  <c:v>0.29721758141888521</c:v>
                </c:pt>
                <c:pt idx="1851">
                  <c:v>0.2972929859144911</c:v>
                </c:pt>
                <c:pt idx="1852">
                  <c:v>0.29739674479023082</c:v>
                </c:pt>
                <c:pt idx="1853">
                  <c:v>0.29767147657080595</c:v>
                </c:pt>
                <c:pt idx="1854">
                  <c:v>0.29889430101347425</c:v>
                </c:pt>
                <c:pt idx="1855">
                  <c:v>0.30024142044139901</c:v>
                </c:pt>
                <c:pt idx="1856">
                  <c:v>0.30045625078272553</c:v>
                </c:pt>
                <c:pt idx="1857">
                  <c:v>0.30096559843025228</c:v>
                </c:pt>
                <c:pt idx="1858">
                  <c:v>0.30117634277631067</c:v>
                </c:pt>
                <c:pt idx="1859">
                  <c:v>0.30138715357934043</c:v>
                </c:pt>
                <c:pt idx="1860">
                  <c:v>0.30159803078307856</c:v>
                </c:pt>
                <c:pt idx="1861">
                  <c:v>0.3029007559046869</c:v>
                </c:pt>
                <c:pt idx="1862">
                  <c:v>0.30325680493091023</c:v>
                </c:pt>
                <c:pt idx="1863">
                  <c:v>0.30346826765713497</c:v>
                </c:pt>
                <c:pt idx="1864">
                  <c:v>0.30367979622599839</c:v>
                </c:pt>
                <c:pt idx="1865">
                  <c:v>0.30534226403322406</c:v>
                </c:pt>
                <c:pt idx="1866">
                  <c:v>0.30689518721524145</c:v>
                </c:pt>
                <c:pt idx="1867">
                  <c:v>0.30749312161833481</c:v>
                </c:pt>
                <c:pt idx="1868">
                  <c:v>0.3077745218477248</c:v>
                </c:pt>
                <c:pt idx="1869">
                  <c:v>0.30824979461740343</c:v>
                </c:pt>
                <c:pt idx="1870">
                  <c:v>0.30900729890118706</c:v>
                </c:pt>
                <c:pt idx="1871">
                  <c:v>0.30952853384537138</c:v>
                </c:pt>
                <c:pt idx="1872">
                  <c:v>0.3100177813500693</c:v>
                </c:pt>
                <c:pt idx="1873">
                  <c:v>0.31058632441591261</c:v>
                </c:pt>
                <c:pt idx="1874">
                  <c:v>0.31100473790353916</c:v>
                </c:pt>
                <c:pt idx="1875">
                  <c:v>0.31102217648543007</c:v>
                </c:pt>
                <c:pt idx="1876">
                  <c:v>0.31273248012453136</c:v>
                </c:pt>
                <c:pt idx="1877">
                  <c:v>0.32185844454318574</c:v>
                </c:pt>
                <c:pt idx="1878">
                  <c:v>0.32425589177619729</c:v>
                </c:pt>
                <c:pt idx="1879">
                  <c:v>0.32658588986873932</c:v>
                </c:pt>
                <c:pt idx="1880">
                  <c:v>0.32741226412129587</c:v>
                </c:pt>
                <c:pt idx="1881">
                  <c:v>0.3286122505219119</c:v>
                </c:pt>
                <c:pt idx="1882">
                  <c:v>0.32927189509894983</c:v>
                </c:pt>
                <c:pt idx="1883">
                  <c:v>0.3294527741886919</c:v>
                </c:pt>
                <c:pt idx="1884">
                  <c:v>0.32976042136814299</c:v>
                </c:pt>
                <c:pt idx="1885">
                  <c:v>0.33009556869547318</c:v>
                </c:pt>
                <c:pt idx="1886">
                  <c:v>0.33065326879671597</c:v>
                </c:pt>
                <c:pt idx="1887">
                  <c:v>0.3326070899297342</c:v>
                </c:pt>
                <c:pt idx="1888">
                  <c:v>0.33437818311913264</c:v>
                </c:pt>
                <c:pt idx="1889">
                  <c:v>0.33465608155021687</c:v>
                </c:pt>
                <c:pt idx="1890">
                  <c:v>0.33505871789492442</c:v>
                </c:pt>
                <c:pt idx="1891">
                  <c:v>0.3353229551377378</c:v>
                </c:pt>
                <c:pt idx="1892">
                  <c:v>0.33670199112759047</c:v>
                </c:pt>
                <c:pt idx="1893">
                  <c:v>0.33735355157675173</c:v>
                </c:pt>
                <c:pt idx="1894">
                  <c:v>0.33740867845277284</c:v>
                </c:pt>
                <c:pt idx="1895">
                  <c:v>0.33752553109630867</c:v>
                </c:pt>
                <c:pt idx="1896">
                  <c:v>0.33811113289299055</c:v>
                </c:pt>
                <c:pt idx="1897">
                  <c:v>0.33882222145059759</c:v>
                </c:pt>
                <c:pt idx="1898">
                  <c:v>0.33925326121030169</c:v>
                </c:pt>
                <c:pt idx="1899">
                  <c:v>0.339711182701047</c:v>
                </c:pt>
                <c:pt idx="1900">
                  <c:v>0.33971913215394628</c:v>
                </c:pt>
                <c:pt idx="1901">
                  <c:v>0.3402790222681884</c:v>
                </c:pt>
                <c:pt idx="1902">
                  <c:v>0.34043576320425606</c:v>
                </c:pt>
                <c:pt idx="1903">
                  <c:v>0.34106187990767711</c:v>
                </c:pt>
                <c:pt idx="1904">
                  <c:v>0.34135432175918845</c:v>
                </c:pt>
                <c:pt idx="1905">
                  <c:v>0.3414691164091006</c:v>
                </c:pt>
                <c:pt idx="1906">
                  <c:v>0.34214259865086044</c:v>
                </c:pt>
                <c:pt idx="1907">
                  <c:v>0.34247538852905024</c:v>
                </c:pt>
                <c:pt idx="1908">
                  <c:v>0.34350160074289549</c:v>
                </c:pt>
                <c:pt idx="1909">
                  <c:v>0.34367731812191205</c:v>
                </c:pt>
                <c:pt idx="1910">
                  <c:v>0.3438434229954318</c:v>
                </c:pt>
                <c:pt idx="1911">
                  <c:v>0.34405656403714668</c:v>
                </c:pt>
                <c:pt idx="1912">
                  <c:v>0.34431822610104701</c:v>
                </c:pt>
                <c:pt idx="1913">
                  <c:v>0.34456740150171244</c:v>
                </c:pt>
                <c:pt idx="1914">
                  <c:v>0.34478115583880464</c:v>
                </c:pt>
                <c:pt idx="1915">
                  <c:v>0.34483873137997245</c:v>
                </c:pt>
                <c:pt idx="1916">
                  <c:v>0.34497568968382297</c:v>
                </c:pt>
                <c:pt idx="1917">
                  <c:v>0.34501393465554919</c:v>
                </c:pt>
                <c:pt idx="1918">
                  <c:v>0.34508497435703578</c:v>
                </c:pt>
                <c:pt idx="1919">
                  <c:v>0.34516009583061019</c:v>
                </c:pt>
                <c:pt idx="1920">
                  <c:v>0.34583940563939131</c:v>
                </c:pt>
                <c:pt idx="1921">
                  <c:v>0.34585946556801367</c:v>
                </c:pt>
                <c:pt idx="1922">
                  <c:v>0.34585946556841496</c:v>
                </c:pt>
                <c:pt idx="1923">
                  <c:v>0.34609084011269164</c:v>
                </c:pt>
                <c:pt idx="1924">
                  <c:v>0.34625891092799976</c:v>
                </c:pt>
                <c:pt idx="1925">
                  <c:v>0.34632532355789203</c:v>
                </c:pt>
                <c:pt idx="1926">
                  <c:v>0.34671771383405225</c:v>
                </c:pt>
                <c:pt idx="1927">
                  <c:v>0.34745451880564338</c:v>
                </c:pt>
                <c:pt idx="1928">
                  <c:v>0.34763501967959248</c:v>
                </c:pt>
                <c:pt idx="1929">
                  <c:v>0.34763501967999233</c:v>
                </c:pt>
                <c:pt idx="1930">
                  <c:v>0.34765325735640751</c:v>
                </c:pt>
                <c:pt idx="1931">
                  <c:v>0.34774437067805009</c:v>
                </c:pt>
                <c:pt idx="1932">
                  <c:v>0.34799443088383775</c:v>
                </c:pt>
                <c:pt idx="1933">
                  <c:v>0.34855921917499111</c:v>
                </c:pt>
                <c:pt idx="1934">
                  <c:v>0.34903627476147564</c:v>
                </c:pt>
                <c:pt idx="1935">
                  <c:v>0.34926362548158107</c:v>
                </c:pt>
                <c:pt idx="1936">
                  <c:v>0.34954225446137011</c:v>
                </c:pt>
                <c:pt idx="1937">
                  <c:v>0.34968765895968484</c:v>
                </c:pt>
                <c:pt idx="1938">
                  <c:v>0.34994495639914935</c:v>
                </c:pt>
                <c:pt idx="1939">
                  <c:v>0.35052988013664016</c:v>
                </c:pt>
                <c:pt idx="1940">
                  <c:v>0.35081378382997186</c:v>
                </c:pt>
                <c:pt idx="1941">
                  <c:v>0.35149171330620627</c:v>
                </c:pt>
                <c:pt idx="1942">
                  <c:v>0.35171628681919886</c:v>
                </c:pt>
                <c:pt idx="1943">
                  <c:v>0.35230658135210158</c:v>
                </c:pt>
                <c:pt idx="1944">
                  <c:v>0.35350189696367806</c:v>
                </c:pt>
                <c:pt idx="1945">
                  <c:v>0.35448175065326248</c:v>
                </c:pt>
                <c:pt idx="1946">
                  <c:v>0.3547874964713541</c:v>
                </c:pt>
                <c:pt idx="1947">
                  <c:v>0.35559291617878763</c:v>
                </c:pt>
                <c:pt idx="1948">
                  <c:v>0.3557040699672615</c:v>
                </c:pt>
                <c:pt idx="1949">
                  <c:v>0.35628752866369706</c:v>
                </c:pt>
                <c:pt idx="1950">
                  <c:v>0.35661024681886888</c:v>
                </c:pt>
                <c:pt idx="1951">
                  <c:v>0.3571572197591234</c:v>
                </c:pt>
                <c:pt idx="1952">
                  <c:v>0.35795324198219436</c:v>
                </c:pt>
                <c:pt idx="1953">
                  <c:v>0.35896855212890327</c:v>
                </c:pt>
                <c:pt idx="1954">
                  <c:v>0.35910419261814908</c:v>
                </c:pt>
                <c:pt idx="1955">
                  <c:v>0.35945590485232071</c:v>
                </c:pt>
                <c:pt idx="1956">
                  <c:v>0.36060415155147485</c:v>
                </c:pt>
                <c:pt idx="1957">
                  <c:v>0.36120867656288741</c:v>
                </c:pt>
                <c:pt idx="1958">
                  <c:v>0.36206829712713068</c:v>
                </c:pt>
                <c:pt idx="1959">
                  <c:v>0.36231753293201779</c:v>
                </c:pt>
                <c:pt idx="1960">
                  <c:v>0.36299958263082061</c:v>
                </c:pt>
                <c:pt idx="1961">
                  <c:v>0.36526770696100153</c:v>
                </c:pt>
                <c:pt idx="1962">
                  <c:v>0.36639114411129592</c:v>
                </c:pt>
                <c:pt idx="1963">
                  <c:v>0.36719799663827807</c:v>
                </c:pt>
                <c:pt idx="1964">
                  <c:v>0.36754662960460466</c:v>
                </c:pt>
                <c:pt idx="1965">
                  <c:v>0.37019091605647692</c:v>
                </c:pt>
                <c:pt idx="1966">
                  <c:v>0.37246390782869543</c:v>
                </c:pt>
                <c:pt idx="1967">
                  <c:v>0.37702736098696388</c:v>
                </c:pt>
                <c:pt idx="1968">
                  <c:v>0.37812433922596966</c:v>
                </c:pt>
                <c:pt idx="1969">
                  <c:v>0.38137498638502515</c:v>
                </c:pt>
                <c:pt idx="1970">
                  <c:v>0.38139524704363814</c:v>
                </c:pt>
                <c:pt idx="1971">
                  <c:v>0.38141550802728874</c:v>
                </c:pt>
                <c:pt idx="1972">
                  <c:v>0.38143576933592049</c:v>
                </c:pt>
                <c:pt idx="1973">
                  <c:v>0.38158097290956128</c:v>
                </c:pt>
                <c:pt idx="1974">
                  <c:v>0.38178699297690932</c:v>
                </c:pt>
                <c:pt idx="1975">
                  <c:v>0.38197014623102116</c:v>
                </c:pt>
                <c:pt idx="1976">
                  <c:v>0.38198810667415312</c:v>
                </c:pt>
                <c:pt idx="1977">
                  <c:v>0.38199304653236699</c:v>
                </c:pt>
                <c:pt idx="1978">
                  <c:v>0.38206844450131572</c:v>
                </c:pt>
                <c:pt idx="1979">
                  <c:v>0.38219419286219908</c:v>
                </c:pt>
                <c:pt idx="1980">
                  <c:v>0.38219913352120277</c:v>
                </c:pt>
                <c:pt idx="1981">
                  <c:v>0.38221425815033783</c:v>
                </c:pt>
                <c:pt idx="1982">
                  <c:v>0.38240031243017442</c:v>
                </c:pt>
                <c:pt idx="1983">
                  <c:v>0.38266308098690771</c:v>
                </c:pt>
                <c:pt idx="1984">
                  <c:v>0.38270857108731993</c:v>
                </c:pt>
                <c:pt idx="1985">
                  <c:v>0.38291843034470685</c:v>
                </c:pt>
                <c:pt idx="1986">
                  <c:v>0.38309433475150201</c:v>
                </c:pt>
                <c:pt idx="1987">
                  <c:v>0.38347188595387915</c:v>
                </c:pt>
                <c:pt idx="1988">
                  <c:v>0.38350014563334422</c:v>
                </c:pt>
                <c:pt idx="1989">
                  <c:v>0.38352302451928882</c:v>
                </c:pt>
                <c:pt idx="1990">
                  <c:v>0.38361839431381156</c:v>
                </c:pt>
                <c:pt idx="1991">
                  <c:v>0.38361839431381156</c:v>
                </c:pt>
                <c:pt idx="1992">
                  <c:v>0.38361839431401817</c:v>
                </c:pt>
                <c:pt idx="1993">
                  <c:v>0.38361839431401817</c:v>
                </c:pt>
                <c:pt idx="1994">
                  <c:v>0.38362728172668931</c:v>
                </c:pt>
                <c:pt idx="1995">
                  <c:v>0.38363172545608687</c:v>
                </c:pt>
                <c:pt idx="1996">
                  <c:v>0.38372359541534745</c:v>
                </c:pt>
                <c:pt idx="1997">
                  <c:v>0.38375940201085251</c:v>
                </c:pt>
                <c:pt idx="1998">
                  <c:v>0.38384948693946391</c:v>
                </c:pt>
                <c:pt idx="1999">
                  <c:v>0.38384948693946391</c:v>
                </c:pt>
                <c:pt idx="2000">
                  <c:v>0.38384948693987725</c:v>
                </c:pt>
                <c:pt idx="2001">
                  <c:v>0.3839346216112009</c:v>
                </c:pt>
                <c:pt idx="2002">
                  <c:v>0.38399336045078963</c:v>
                </c:pt>
                <c:pt idx="2003">
                  <c:v>0.38404324635620191</c:v>
                </c:pt>
                <c:pt idx="2004">
                  <c:v>0.38408062087714467</c:v>
                </c:pt>
                <c:pt idx="2005">
                  <c:v>0.38408062087776479</c:v>
                </c:pt>
                <c:pt idx="2006">
                  <c:v>0.38414781187296743</c:v>
                </c:pt>
                <c:pt idx="2007">
                  <c:v>0.384278181707293</c:v>
                </c:pt>
                <c:pt idx="2008">
                  <c:v>0.38431179604957733</c:v>
                </c:pt>
                <c:pt idx="2009">
                  <c:v>0.38431179604957733</c:v>
                </c:pt>
                <c:pt idx="2010">
                  <c:v>0.38431179605040661</c:v>
                </c:pt>
                <c:pt idx="2011">
                  <c:v>0.38431179605040661</c:v>
                </c:pt>
                <c:pt idx="2012">
                  <c:v>0.38431179605040661</c:v>
                </c:pt>
                <c:pt idx="2013">
                  <c:v>0.38433809714431844</c:v>
                </c:pt>
                <c:pt idx="2014">
                  <c:v>0.38434254331435103</c:v>
                </c:pt>
                <c:pt idx="2015">
                  <c:v>0.38434698949960083</c:v>
                </c:pt>
                <c:pt idx="2016">
                  <c:v>0.38435143570006719</c:v>
                </c:pt>
                <c:pt idx="2017">
                  <c:v>0.38435588191574965</c:v>
                </c:pt>
                <c:pt idx="2018">
                  <c:v>0.38438443368560871</c:v>
                </c:pt>
                <c:pt idx="2019">
                  <c:v>0.38444464266793604</c:v>
                </c:pt>
                <c:pt idx="2020">
                  <c:v>0.38454301237945027</c:v>
                </c:pt>
                <c:pt idx="2021">
                  <c:v>0.38454301237945027</c:v>
                </c:pt>
                <c:pt idx="2022">
                  <c:v>0.38454301238048644</c:v>
                </c:pt>
                <c:pt idx="2023">
                  <c:v>0.38458663955631539</c:v>
                </c:pt>
                <c:pt idx="2024">
                  <c:v>0.38461566293009403</c:v>
                </c:pt>
                <c:pt idx="2025">
                  <c:v>0.38481790470819299</c:v>
                </c:pt>
                <c:pt idx="2026">
                  <c:v>0.3848469332303418</c:v>
                </c:pt>
                <c:pt idx="2027">
                  <c:v>0.38489792937443934</c:v>
                </c:pt>
                <c:pt idx="2028">
                  <c:v>0.3850782445089389</c:v>
                </c:pt>
                <c:pt idx="2029">
                  <c:v>0.38519991084218014</c:v>
                </c:pt>
                <c:pt idx="2030">
                  <c:v>0.38532117609688249</c:v>
                </c:pt>
                <c:pt idx="2031">
                  <c:v>0.38576629758785907</c:v>
                </c:pt>
                <c:pt idx="2032">
                  <c:v>0.38579006851395337</c:v>
                </c:pt>
                <c:pt idx="2033">
                  <c:v>0.38579451962129657</c:v>
                </c:pt>
                <c:pt idx="2034">
                  <c:v>0.38579897074367936</c:v>
                </c:pt>
                <c:pt idx="2035">
                  <c:v>0.38580342188109662</c:v>
                </c:pt>
                <c:pt idx="2036">
                  <c:v>0.38599777092964183</c:v>
                </c:pt>
                <c:pt idx="2037">
                  <c:v>0.38608214330578533</c:v>
                </c:pt>
                <c:pt idx="2038">
                  <c:v>0.3862292848640852</c:v>
                </c:pt>
                <c:pt idx="2039">
                  <c:v>0.38646083931350916</c:v>
                </c:pt>
                <c:pt idx="2040">
                  <c:v>0.38653402157519479</c:v>
                </c:pt>
                <c:pt idx="2041">
                  <c:v>0.38656317563564935</c:v>
                </c:pt>
                <c:pt idx="2042">
                  <c:v>0.38662325259549513</c:v>
                </c:pt>
                <c:pt idx="2043">
                  <c:v>0.38669243420019739</c:v>
                </c:pt>
                <c:pt idx="2044">
                  <c:v>0.38676562922435143</c:v>
                </c:pt>
                <c:pt idx="2045">
                  <c:v>0.38685487579445005</c:v>
                </c:pt>
                <c:pt idx="2046">
                  <c:v>0.38689108374997783</c:v>
                </c:pt>
                <c:pt idx="2047">
                  <c:v>0.38708653929834119</c:v>
                </c:pt>
                <c:pt idx="2048">
                  <c:v>0.38712275354656972</c:v>
                </c:pt>
                <c:pt idx="2049">
                  <c:v>0.3876210308650519</c:v>
                </c:pt>
                <c:pt idx="2050">
                  <c:v>0.38767769224055909</c:v>
                </c:pt>
                <c:pt idx="2051">
                  <c:v>0.3876821496708594</c:v>
                </c:pt>
                <c:pt idx="2052">
                  <c:v>0.38784688551809182</c:v>
                </c:pt>
                <c:pt idx="2053">
                  <c:v>0.38785134350984596</c:v>
                </c:pt>
                <c:pt idx="2054">
                  <c:v>0.38785580151638188</c:v>
                </c:pt>
                <c:pt idx="2055">
                  <c:v>0.3878602595377012</c:v>
                </c:pt>
                <c:pt idx="2056">
                  <c:v>0.38786471757379903</c:v>
                </c:pt>
                <c:pt idx="2057">
                  <c:v>0.38791395643688276</c:v>
                </c:pt>
                <c:pt idx="2058">
                  <c:v>0.38791841465096855</c:v>
                </c:pt>
                <c:pt idx="2059">
                  <c:v>0.38792287287982563</c:v>
                </c:pt>
                <c:pt idx="2060">
                  <c:v>0.38830200788479891</c:v>
                </c:pt>
                <c:pt idx="2061">
                  <c:v>0.38830646738263408</c:v>
                </c:pt>
                <c:pt idx="2062">
                  <c:v>0.38831092689519436</c:v>
                </c:pt>
                <c:pt idx="2063">
                  <c:v>0.3883153864224792</c:v>
                </c:pt>
                <c:pt idx="2064">
                  <c:v>0.38831984596448577</c:v>
                </c:pt>
                <c:pt idx="2065">
                  <c:v>0.38832500171781459</c:v>
                </c:pt>
                <c:pt idx="2066">
                  <c:v>0.38854129211042099</c:v>
                </c:pt>
                <c:pt idx="2067">
                  <c:v>0.38854575239740707</c:v>
                </c:pt>
                <c:pt idx="2068">
                  <c:v>0.38855021269908863</c:v>
                </c:pt>
                <c:pt idx="2069">
                  <c:v>0.38855467301546709</c:v>
                </c:pt>
                <c:pt idx="2070">
                  <c:v>0.38855913334653763</c:v>
                </c:pt>
                <c:pt idx="2071">
                  <c:v>0.38903909729788894</c:v>
                </c:pt>
                <c:pt idx="2072">
                  <c:v>0.38925988888834001</c:v>
                </c:pt>
                <c:pt idx="2073">
                  <c:v>0.389264351535204</c:v>
                </c:pt>
                <c:pt idx="2074">
                  <c:v>0.38926881419667375</c:v>
                </c:pt>
                <c:pt idx="2075">
                  <c:v>0.38927327687274865</c:v>
                </c:pt>
                <c:pt idx="2076">
                  <c:v>0.38927773956342826</c:v>
                </c:pt>
                <c:pt idx="2077">
                  <c:v>0.38980069873983486</c:v>
                </c:pt>
                <c:pt idx="2078">
                  <c:v>0.39003286745367438</c:v>
                </c:pt>
                <c:pt idx="2079">
                  <c:v>0.39026507540212185</c:v>
                </c:pt>
                <c:pt idx="2080">
                  <c:v>0.39094067212203676</c:v>
                </c:pt>
                <c:pt idx="2081">
                  <c:v>0.3909451402271823</c:v>
                </c:pt>
                <c:pt idx="2082">
                  <c:v>0.39094960834672365</c:v>
                </c:pt>
                <c:pt idx="2083">
                  <c:v>0.39095407648066033</c:v>
                </c:pt>
                <c:pt idx="2084">
                  <c:v>0.39095854462899171</c:v>
                </c:pt>
                <c:pt idx="2085">
                  <c:v>0.39222069543393479</c:v>
                </c:pt>
                <c:pt idx="2086">
                  <c:v>0.39222516763836307</c:v>
                </c:pt>
                <c:pt idx="2087">
                  <c:v>0.39222963985702491</c:v>
                </c:pt>
                <c:pt idx="2088">
                  <c:v>0.39259386991415074</c:v>
                </c:pt>
                <c:pt idx="2089">
                  <c:v>0.39259834330435944</c:v>
                </c:pt>
                <c:pt idx="2090">
                  <c:v>0.39260281670875474</c:v>
                </c:pt>
                <c:pt idx="2091">
                  <c:v>0.39260729012733842</c:v>
                </c:pt>
                <c:pt idx="2092">
                  <c:v>0.39282737673185852</c:v>
                </c:pt>
                <c:pt idx="2093">
                  <c:v>0.39418183630336379</c:v>
                </c:pt>
                <c:pt idx="2094">
                  <c:v>0.39525044200744952</c:v>
                </c:pt>
                <c:pt idx="2095">
                  <c:v>0.39537764253362406</c:v>
                </c:pt>
                <c:pt idx="2096">
                  <c:v>0.39561073022379872</c:v>
                </c:pt>
                <c:pt idx="2097">
                  <c:v>0.39584385525707044</c:v>
                </c:pt>
                <c:pt idx="2098">
                  <c:v>0.39746038857358168</c:v>
                </c:pt>
                <c:pt idx="2099">
                  <c:v>0.39757174362050757</c:v>
                </c:pt>
                <c:pt idx="2100">
                  <c:v>0.39836092628419684</c:v>
                </c:pt>
                <c:pt idx="2101">
                  <c:v>0.39945431806916332</c:v>
                </c:pt>
                <c:pt idx="2102">
                  <c:v>0.40021009064113416</c:v>
                </c:pt>
                <c:pt idx="2103">
                  <c:v>0.40044393509664333</c:v>
                </c:pt>
                <c:pt idx="2104">
                  <c:v>0.40067781524356882</c:v>
                </c:pt>
                <c:pt idx="2105">
                  <c:v>0.40086777233712306</c:v>
                </c:pt>
                <c:pt idx="2106">
                  <c:v>0.40099281969150669</c:v>
                </c:pt>
                <c:pt idx="2107">
                  <c:v>0.40242236045922025</c:v>
                </c:pt>
                <c:pt idx="2108">
                  <c:v>0.40419312549531378</c:v>
                </c:pt>
                <c:pt idx="2109">
                  <c:v>0.40458390118349297</c:v>
                </c:pt>
                <c:pt idx="2110">
                  <c:v>0.4160510475356427</c:v>
                </c:pt>
                <c:pt idx="2111">
                  <c:v>0.41717743707018096</c:v>
                </c:pt>
                <c:pt idx="2112">
                  <c:v>0.42041863338856322</c:v>
                </c:pt>
                <c:pt idx="2113">
                  <c:v>0.42045400873231176</c:v>
                </c:pt>
                <c:pt idx="2114">
                  <c:v>0.42192728064805385</c:v>
                </c:pt>
                <c:pt idx="2115">
                  <c:v>0.42271607876720929</c:v>
                </c:pt>
                <c:pt idx="2116">
                  <c:v>0.422878840137135</c:v>
                </c:pt>
                <c:pt idx="2117">
                  <c:v>0.42347403953436591</c:v>
                </c:pt>
                <c:pt idx="2118">
                  <c:v>0.42360479299821224</c:v>
                </c:pt>
                <c:pt idx="2119">
                  <c:v>0.42428901058510438</c:v>
                </c:pt>
                <c:pt idx="2120">
                  <c:v>0.42448219433507595</c:v>
                </c:pt>
                <c:pt idx="2121">
                  <c:v>0.42558089722055126</c:v>
                </c:pt>
                <c:pt idx="2122">
                  <c:v>0.42607111912551748</c:v>
                </c:pt>
                <c:pt idx="2123">
                  <c:v>0.42677092389633609</c:v>
                </c:pt>
                <c:pt idx="2124">
                  <c:v>0.42795176199240331</c:v>
                </c:pt>
                <c:pt idx="2125">
                  <c:v>0.42856357968801567</c:v>
                </c:pt>
                <c:pt idx="2126">
                  <c:v>0.43031120947382195</c:v>
                </c:pt>
                <c:pt idx="2127">
                  <c:v>0.43102819742089205</c:v>
                </c:pt>
                <c:pt idx="2128">
                  <c:v>0.43126134853453346</c:v>
                </c:pt>
                <c:pt idx="2129">
                  <c:v>0.43214140650554145</c:v>
                </c:pt>
                <c:pt idx="2130">
                  <c:v>0.43224305979641131</c:v>
                </c:pt>
                <c:pt idx="2131">
                  <c:v>0.43287072640915764</c:v>
                </c:pt>
                <c:pt idx="2132">
                  <c:v>0.43433968470352785</c:v>
                </c:pt>
                <c:pt idx="2133">
                  <c:v>0.43612475685297297</c:v>
                </c:pt>
                <c:pt idx="2134">
                  <c:v>0.43626487743495013</c:v>
                </c:pt>
                <c:pt idx="2135">
                  <c:v>0.43671232957807421</c:v>
                </c:pt>
                <c:pt idx="2136">
                  <c:v>0.43697821491139688</c:v>
                </c:pt>
                <c:pt idx="2137">
                  <c:v>0.43699068652176004</c:v>
                </c:pt>
                <c:pt idx="2138">
                  <c:v>0.43708929260133206</c:v>
                </c:pt>
                <c:pt idx="2139">
                  <c:v>0.43718624205012541</c:v>
                </c:pt>
                <c:pt idx="2140">
                  <c:v>0.43736043840453231</c:v>
                </c:pt>
                <c:pt idx="2141">
                  <c:v>0.43817476331045918</c:v>
                </c:pt>
                <c:pt idx="2142">
                  <c:v>0.43863513110507713</c:v>
                </c:pt>
                <c:pt idx="2143">
                  <c:v>0.43887375853494387</c:v>
                </c:pt>
                <c:pt idx="2144">
                  <c:v>0.4390118662874426</c:v>
                </c:pt>
                <c:pt idx="2145">
                  <c:v>0.43936818448828718</c:v>
                </c:pt>
                <c:pt idx="2146">
                  <c:v>0.43991259463297117</c:v>
                </c:pt>
                <c:pt idx="2147">
                  <c:v>0.44064070992250609</c:v>
                </c:pt>
                <c:pt idx="2148">
                  <c:v>0.44076994811990233</c:v>
                </c:pt>
                <c:pt idx="2149">
                  <c:v>0.44114561250747231</c:v>
                </c:pt>
                <c:pt idx="2150">
                  <c:v>0.44176833830471363</c:v>
                </c:pt>
                <c:pt idx="2151">
                  <c:v>0.44251061089492361</c:v>
                </c:pt>
                <c:pt idx="2152">
                  <c:v>0.4425136977809877</c:v>
                </c:pt>
                <c:pt idx="2153">
                  <c:v>0.442668053301979</c:v>
                </c:pt>
                <c:pt idx="2154">
                  <c:v>0.44268281336966858</c:v>
                </c:pt>
                <c:pt idx="2155">
                  <c:v>0.44298783529736729</c:v>
                </c:pt>
                <c:pt idx="2156">
                  <c:v>0.44312189128647189</c:v>
                </c:pt>
                <c:pt idx="2157">
                  <c:v>0.44322679532862974</c:v>
                </c:pt>
                <c:pt idx="2158">
                  <c:v>0.44338901400764352</c:v>
                </c:pt>
                <c:pt idx="2159">
                  <c:v>0.44400479702590434</c:v>
                </c:pt>
                <c:pt idx="2160">
                  <c:v>0.44440338172673077</c:v>
                </c:pt>
                <c:pt idx="2161">
                  <c:v>0.44464520335585739</c:v>
                </c:pt>
                <c:pt idx="2162">
                  <c:v>0.44522014399401366</c:v>
                </c:pt>
                <c:pt idx="2163">
                  <c:v>0.44548797781342625</c:v>
                </c:pt>
                <c:pt idx="2164">
                  <c:v>0.44662895697296223</c:v>
                </c:pt>
                <c:pt idx="2165">
                  <c:v>0.4466629274018335</c:v>
                </c:pt>
                <c:pt idx="2166">
                  <c:v>0.44737305323175236</c:v>
                </c:pt>
                <c:pt idx="2167">
                  <c:v>0.44761237828431127</c:v>
                </c:pt>
                <c:pt idx="2168">
                  <c:v>0.44770465154977063</c:v>
                </c:pt>
                <c:pt idx="2169">
                  <c:v>0.44847716825017869</c:v>
                </c:pt>
                <c:pt idx="2170">
                  <c:v>0.44870786311621769</c:v>
                </c:pt>
                <c:pt idx="2171">
                  <c:v>0.44884475224681974</c:v>
                </c:pt>
                <c:pt idx="2172">
                  <c:v>0.44935518444582601</c:v>
                </c:pt>
                <c:pt idx="2173">
                  <c:v>0.44975769268168214</c:v>
                </c:pt>
                <c:pt idx="2174">
                  <c:v>0.44985267904405563</c:v>
                </c:pt>
                <c:pt idx="2175">
                  <c:v>0.45010277380820496</c:v>
                </c:pt>
                <c:pt idx="2176">
                  <c:v>0.450585082305969</c:v>
                </c:pt>
                <c:pt idx="2177">
                  <c:v>0.45086138853733199</c:v>
                </c:pt>
                <c:pt idx="2178">
                  <c:v>0.45101083877011106</c:v>
                </c:pt>
                <c:pt idx="2179">
                  <c:v>0.45262080087095352</c:v>
                </c:pt>
                <c:pt idx="2180">
                  <c:v>0.45285990255219355</c:v>
                </c:pt>
                <c:pt idx="2181">
                  <c:v>0.45303310126404889</c:v>
                </c:pt>
                <c:pt idx="2182">
                  <c:v>0.4533073052427754</c:v>
                </c:pt>
                <c:pt idx="2183">
                  <c:v>0.45342687839339002</c:v>
                </c:pt>
                <c:pt idx="2184">
                  <c:v>0.45359993668504706</c:v>
                </c:pt>
                <c:pt idx="2185">
                  <c:v>0.45466101587596452</c:v>
                </c:pt>
                <c:pt idx="2186">
                  <c:v>0.4549162050533081</c:v>
                </c:pt>
                <c:pt idx="2187">
                  <c:v>0.45494771805670842</c:v>
                </c:pt>
                <c:pt idx="2188">
                  <c:v>0.45495937459605018</c:v>
                </c:pt>
                <c:pt idx="2189">
                  <c:v>0.45511505081984471</c:v>
                </c:pt>
                <c:pt idx="2190">
                  <c:v>0.4556560875037351</c:v>
                </c:pt>
                <c:pt idx="2191">
                  <c:v>0.45592107315848512</c:v>
                </c:pt>
                <c:pt idx="2192">
                  <c:v>0.45652488795752316</c:v>
                </c:pt>
                <c:pt idx="2193">
                  <c:v>0.4570658567452538</c:v>
                </c:pt>
                <c:pt idx="2194">
                  <c:v>0.45737164649361267</c:v>
                </c:pt>
                <c:pt idx="2195">
                  <c:v>0.45814483269001144</c:v>
                </c:pt>
                <c:pt idx="2196">
                  <c:v>0.45832438383672913</c:v>
                </c:pt>
                <c:pt idx="2197">
                  <c:v>0.45862110161862402</c:v>
                </c:pt>
                <c:pt idx="2198">
                  <c:v>0.45955304175615402</c:v>
                </c:pt>
                <c:pt idx="2199">
                  <c:v>0.45985745125813848</c:v>
                </c:pt>
                <c:pt idx="2200">
                  <c:v>0.45986798378285032</c:v>
                </c:pt>
                <c:pt idx="2201">
                  <c:v>0.46013584162209648</c:v>
                </c:pt>
                <c:pt idx="2202">
                  <c:v>0.46023847439095034</c:v>
                </c:pt>
                <c:pt idx="2203">
                  <c:v>0.46093782477546208</c:v>
                </c:pt>
                <c:pt idx="2204">
                  <c:v>0.46158762296505546</c:v>
                </c:pt>
                <c:pt idx="2205">
                  <c:v>0.46160983963037666</c:v>
                </c:pt>
                <c:pt idx="2206">
                  <c:v>0.46170547973557463</c:v>
                </c:pt>
                <c:pt idx="2207">
                  <c:v>0.46235873324491328</c:v>
                </c:pt>
                <c:pt idx="2208">
                  <c:v>0.46254893088519577</c:v>
                </c:pt>
                <c:pt idx="2209">
                  <c:v>0.46357242998081621</c:v>
                </c:pt>
                <c:pt idx="2210">
                  <c:v>0.464174529573124</c:v>
                </c:pt>
                <c:pt idx="2211">
                  <c:v>0.46529997731155187</c:v>
                </c:pt>
                <c:pt idx="2212">
                  <c:v>0.46559600670156071</c:v>
                </c:pt>
                <c:pt idx="2213">
                  <c:v>0.46609304682836578</c:v>
                </c:pt>
                <c:pt idx="2214">
                  <c:v>0.4674561569944683</c:v>
                </c:pt>
                <c:pt idx="2215">
                  <c:v>0.46884571014528326</c:v>
                </c:pt>
                <c:pt idx="2216">
                  <c:v>0.47038948589825824</c:v>
                </c:pt>
                <c:pt idx="2217">
                  <c:v>0.47057282868347167</c:v>
                </c:pt>
                <c:pt idx="2218">
                  <c:v>0.47135160747203597</c:v>
                </c:pt>
                <c:pt idx="2219">
                  <c:v>0.47234545196500716</c:v>
                </c:pt>
                <c:pt idx="2220">
                  <c:v>0.47298074435466086</c:v>
                </c:pt>
                <c:pt idx="2221">
                  <c:v>0.4762726640876751</c:v>
                </c:pt>
                <c:pt idx="2222">
                  <c:v>0.47641435431533025</c:v>
                </c:pt>
                <c:pt idx="2223">
                  <c:v>0.47713560351877626</c:v>
                </c:pt>
                <c:pt idx="2224">
                  <c:v>0.47942408100722628</c:v>
                </c:pt>
                <c:pt idx="2225">
                  <c:v>0.47990358231837821</c:v>
                </c:pt>
                <c:pt idx="2226">
                  <c:v>0.48010171579359684</c:v>
                </c:pt>
                <c:pt idx="2227">
                  <c:v>0.48011888312943429</c:v>
                </c:pt>
                <c:pt idx="2228">
                  <c:v>0.48012270084711767</c:v>
                </c:pt>
                <c:pt idx="2229">
                  <c:v>0.48012769819032042</c:v>
                </c:pt>
                <c:pt idx="2230">
                  <c:v>0.48013343397444408</c:v>
                </c:pt>
                <c:pt idx="2231">
                  <c:v>0.48014387953186777</c:v>
                </c:pt>
                <c:pt idx="2232">
                  <c:v>0.48018623706946423</c:v>
                </c:pt>
                <c:pt idx="2233">
                  <c:v>0.48019123445231915</c:v>
                </c:pt>
                <c:pt idx="2234">
                  <c:v>0.48020741592219124</c:v>
                </c:pt>
                <c:pt idx="2235">
                  <c:v>0.48030064667447842</c:v>
                </c:pt>
                <c:pt idx="2236">
                  <c:v>0.48033418974069247</c:v>
                </c:pt>
                <c:pt idx="2237">
                  <c:v>0.48051595813350728</c:v>
                </c:pt>
                <c:pt idx="2238">
                  <c:v>0.48054950208944297</c:v>
                </c:pt>
                <c:pt idx="2239">
                  <c:v>0.48076863813416459</c:v>
                </c:pt>
                <c:pt idx="2240">
                  <c:v>0.48127988233753288</c:v>
                </c:pt>
                <c:pt idx="2241">
                  <c:v>0.4813371397225229</c:v>
                </c:pt>
                <c:pt idx="2242">
                  <c:v>0.48136883501109368</c:v>
                </c:pt>
                <c:pt idx="2243">
                  <c:v>0.48147814432520164</c:v>
                </c:pt>
                <c:pt idx="2244">
                  <c:v>0.48148893127872505</c:v>
                </c:pt>
                <c:pt idx="2245">
                  <c:v>0.48163825272265187</c:v>
                </c:pt>
                <c:pt idx="2246">
                  <c:v>0.48168106868642357</c:v>
                </c:pt>
                <c:pt idx="2247">
                  <c:v>0.48171466878331132</c:v>
                </c:pt>
                <c:pt idx="2248">
                  <c:v>0.48171466878363367</c:v>
                </c:pt>
                <c:pt idx="2249">
                  <c:v>0.48171930658240131</c:v>
                </c:pt>
                <c:pt idx="2250">
                  <c:v>0.4818385240832635</c:v>
                </c:pt>
                <c:pt idx="2251">
                  <c:v>0.48195583760236022</c:v>
                </c:pt>
                <c:pt idx="2252">
                  <c:v>0.48195583760236022</c:v>
                </c:pt>
                <c:pt idx="2253">
                  <c:v>0.48195583760279154</c:v>
                </c:pt>
                <c:pt idx="2254">
                  <c:v>0.48195583760279154</c:v>
                </c:pt>
                <c:pt idx="2255">
                  <c:v>0.48195583760279154</c:v>
                </c:pt>
                <c:pt idx="2256">
                  <c:v>0.48196511345872517</c:v>
                </c:pt>
                <c:pt idx="2257">
                  <c:v>0.48196975139008436</c:v>
                </c:pt>
                <c:pt idx="2258">
                  <c:v>0.48204931312275684</c:v>
                </c:pt>
                <c:pt idx="2259">
                  <c:v>0.48216265529544244</c:v>
                </c:pt>
                <c:pt idx="2260">
                  <c:v>0.48219701302463769</c:v>
                </c:pt>
                <c:pt idx="2261">
                  <c:v>0.48220165107799429</c:v>
                </c:pt>
                <c:pt idx="2262">
                  <c:v>0.4823420797268157</c:v>
                </c:pt>
                <c:pt idx="2263">
                  <c:v>0.4824381949621141</c:v>
                </c:pt>
                <c:pt idx="2264">
                  <c:v>0.48247192648001319</c:v>
                </c:pt>
                <c:pt idx="2265">
                  <c:v>0.4826172969257268</c:v>
                </c:pt>
                <c:pt idx="2266">
                  <c:v>0.4826793833266389</c:v>
                </c:pt>
                <c:pt idx="2267">
                  <c:v>0.48267938332771726</c:v>
                </c:pt>
                <c:pt idx="2268">
                  <c:v>0.48267938332771726</c:v>
                </c:pt>
                <c:pt idx="2269">
                  <c:v>0.48271092566458434</c:v>
                </c:pt>
                <c:pt idx="2270">
                  <c:v>0.48272799018539542</c:v>
                </c:pt>
                <c:pt idx="2271">
                  <c:v>0.48281366553737481</c:v>
                </c:pt>
                <c:pt idx="2272">
                  <c:v>0.48281796754785561</c:v>
                </c:pt>
                <c:pt idx="2273">
                  <c:v>0.48281830390516411</c:v>
                </c:pt>
                <c:pt idx="2274">
                  <c:v>0.48286312839596424</c:v>
                </c:pt>
                <c:pt idx="2275">
                  <c:v>0.48286776678841076</c:v>
                </c:pt>
                <c:pt idx="2276">
                  <c:v>0.48292057803005461</c:v>
                </c:pt>
                <c:pt idx="2277">
                  <c:v>0.48292057803135102</c:v>
                </c:pt>
                <c:pt idx="2278">
                  <c:v>0.48292057803135102</c:v>
                </c:pt>
                <c:pt idx="2279">
                  <c:v>0.48305916585379272</c:v>
                </c:pt>
                <c:pt idx="2280">
                  <c:v>0.48305950221980659</c:v>
                </c:pt>
                <c:pt idx="2281">
                  <c:v>0.48306414070998266</c:v>
                </c:pt>
                <c:pt idx="2282">
                  <c:v>0.48327545562890029</c:v>
                </c:pt>
                <c:pt idx="2283">
                  <c:v>0.48330037035979939</c:v>
                </c:pt>
                <c:pt idx="2284">
                  <c:v>0.48341224777957637</c:v>
                </c:pt>
                <c:pt idx="2285">
                  <c:v>0.48365346120236763</c:v>
                </c:pt>
                <c:pt idx="2286">
                  <c:v>0.48389468060797414</c:v>
                </c:pt>
                <c:pt idx="2287">
                  <c:v>0.48391002606191058</c:v>
                </c:pt>
                <c:pt idx="2288">
                  <c:v>0.48391466496178787</c:v>
                </c:pt>
                <c:pt idx="2289">
                  <c:v>0.48391930386384463</c:v>
                </c:pt>
                <c:pt idx="2290">
                  <c:v>0.48392394276807577</c:v>
                </c:pt>
                <c:pt idx="2291">
                  <c:v>0.48392858167448288</c:v>
                </c:pt>
                <c:pt idx="2292">
                  <c:v>0.48393322058306776</c:v>
                </c:pt>
                <c:pt idx="2293">
                  <c:v>0.48393627639481651</c:v>
                </c:pt>
                <c:pt idx="2294">
                  <c:v>0.4839657641179187</c:v>
                </c:pt>
                <c:pt idx="2295">
                  <c:v>0.48408992349668695</c:v>
                </c:pt>
                <c:pt idx="2296">
                  <c:v>0.48413590590821132</c:v>
                </c:pt>
                <c:pt idx="2297">
                  <c:v>0.48429943592901503</c:v>
                </c:pt>
                <c:pt idx="2298">
                  <c:v>0.48430515368080301</c:v>
                </c:pt>
                <c:pt idx="2299">
                  <c:v>0.4843399554214492</c:v>
                </c:pt>
                <c:pt idx="2300">
                  <c:v>0.48434459452044681</c:v>
                </c:pt>
                <c:pt idx="2301">
                  <c:v>0.48434923362156113</c:v>
                </c:pt>
                <c:pt idx="2302">
                  <c:v>0.48435387272479402</c:v>
                </c:pt>
                <c:pt idx="2303">
                  <c:v>0.48459510900207781</c:v>
                </c:pt>
                <c:pt idx="2304">
                  <c:v>0.4845997482166936</c:v>
                </c:pt>
                <c:pt idx="2305">
                  <c:v>0.48467139258449066</c:v>
                </c:pt>
                <c:pt idx="2306">
                  <c:v>0.4846815457636951</c:v>
                </c:pt>
                <c:pt idx="2307">
                  <c:v>0.48472976324059586</c:v>
                </c:pt>
                <c:pt idx="2308">
                  <c:v>0.48473440251557193</c:v>
                </c:pt>
                <c:pt idx="2309">
                  <c:v>0.48473904179261446</c:v>
                </c:pt>
                <c:pt idx="2310">
                  <c:v>0.4851144381039928</c:v>
                </c:pt>
                <c:pt idx="2311">
                  <c:v>0.48545936755548225</c:v>
                </c:pt>
                <c:pt idx="2312">
                  <c:v>0.4857436001439317</c:v>
                </c:pt>
                <c:pt idx="2313">
                  <c:v>0.48574823985555565</c:v>
                </c:pt>
                <c:pt idx="2314">
                  <c:v>0.48575287956910895</c:v>
                </c:pt>
                <c:pt idx="2315">
                  <c:v>0.48575751928459093</c:v>
                </c:pt>
                <c:pt idx="2316">
                  <c:v>0.48576215900200093</c:v>
                </c:pt>
                <c:pt idx="2317">
                  <c:v>0.48576679872133838</c:v>
                </c:pt>
                <c:pt idx="2318">
                  <c:v>0.48592152935335309</c:v>
                </c:pt>
                <c:pt idx="2319">
                  <c:v>0.48592616913840525</c:v>
                </c:pt>
                <c:pt idx="2320">
                  <c:v>0.48593080892536261</c:v>
                </c:pt>
                <c:pt idx="2321">
                  <c:v>0.48593544871422695</c:v>
                </c:pt>
                <c:pt idx="2322">
                  <c:v>0.48594008850499287</c:v>
                </c:pt>
                <c:pt idx="2323">
                  <c:v>0.48649726906002949</c:v>
                </c:pt>
                <c:pt idx="2324">
                  <c:v>0.48652450334303038</c:v>
                </c:pt>
                <c:pt idx="2325">
                  <c:v>0.48679456621664918</c:v>
                </c:pt>
                <c:pt idx="2326">
                  <c:v>0.48679920634913199</c:v>
                </c:pt>
                <c:pt idx="2327">
                  <c:v>0.48680384648340425</c:v>
                </c:pt>
                <c:pt idx="2328">
                  <c:v>0.4868084866194608</c:v>
                </c:pt>
                <c:pt idx="2329">
                  <c:v>0.48701330767433149</c:v>
                </c:pt>
                <c:pt idx="2330">
                  <c:v>0.48744984516133755</c:v>
                </c:pt>
                <c:pt idx="2331">
                  <c:v>0.48774851837057781</c:v>
                </c:pt>
                <c:pt idx="2332">
                  <c:v>0.48860421006029098</c:v>
                </c:pt>
                <c:pt idx="2333">
                  <c:v>0.4888779542881343</c:v>
                </c:pt>
                <c:pt idx="2334">
                  <c:v>0.49006817154734372</c:v>
                </c:pt>
                <c:pt idx="2335">
                  <c:v>0.49007281278460296</c:v>
                </c:pt>
                <c:pt idx="2336">
                  <c:v>0.49007745402320635</c:v>
                </c:pt>
                <c:pt idx="2337">
                  <c:v>0.49008209526315327</c:v>
                </c:pt>
                <c:pt idx="2338">
                  <c:v>0.49009087918568406</c:v>
                </c:pt>
                <c:pt idx="2339">
                  <c:v>0.49009552042940696</c:v>
                </c:pt>
                <c:pt idx="2340">
                  <c:v>0.49010016167446874</c:v>
                </c:pt>
                <c:pt idx="2341">
                  <c:v>0.49010480292087089</c:v>
                </c:pt>
                <c:pt idx="2342">
                  <c:v>0.49010944416861518</c:v>
                </c:pt>
                <c:pt idx="2343">
                  <c:v>0.49011408541769647</c:v>
                </c:pt>
                <c:pt idx="2344">
                  <c:v>0.49025899015910512</c:v>
                </c:pt>
                <c:pt idx="2345">
                  <c:v>0.49038547363514201</c:v>
                </c:pt>
                <c:pt idx="2346">
                  <c:v>0.49039011496273976</c:v>
                </c:pt>
                <c:pt idx="2347">
                  <c:v>0.4903947562916412</c:v>
                </c:pt>
                <c:pt idx="2348">
                  <c:v>0.49039939762184076</c:v>
                </c:pt>
                <c:pt idx="2349">
                  <c:v>0.49040403895334039</c:v>
                </c:pt>
                <c:pt idx="2350">
                  <c:v>0.4904086802861416</c:v>
                </c:pt>
                <c:pt idx="2351">
                  <c:v>0.49163510096186464</c:v>
                </c:pt>
                <c:pt idx="2352">
                  <c:v>0.49187646852700212</c:v>
                </c:pt>
                <c:pt idx="2353">
                  <c:v>0.49295885590982502</c:v>
                </c:pt>
                <c:pt idx="2354">
                  <c:v>0.49405020907112834</c:v>
                </c:pt>
                <c:pt idx="2355">
                  <c:v>0.49452660424097211</c:v>
                </c:pt>
                <c:pt idx="2356">
                  <c:v>0.49507072099947619</c:v>
                </c:pt>
                <c:pt idx="2357">
                  <c:v>0.49526093259540382</c:v>
                </c:pt>
                <c:pt idx="2358">
                  <c:v>0.49597373802396011</c:v>
                </c:pt>
                <c:pt idx="2359">
                  <c:v>0.49624034993016641</c:v>
                </c:pt>
                <c:pt idx="2360">
                  <c:v>0.49638009771706409</c:v>
                </c:pt>
                <c:pt idx="2361">
                  <c:v>0.49757153597117704</c:v>
                </c:pt>
                <c:pt idx="2362">
                  <c:v>0.49759507579841228</c:v>
                </c:pt>
                <c:pt idx="2363">
                  <c:v>0.49766576261044199</c:v>
                </c:pt>
                <c:pt idx="2364">
                  <c:v>0.49769950588743411</c:v>
                </c:pt>
                <c:pt idx="2365">
                  <c:v>0.49770828077506762</c:v>
                </c:pt>
                <c:pt idx="2366">
                  <c:v>0.49783649095687837</c:v>
                </c:pt>
                <c:pt idx="2367">
                  <c:v>0.49787219388359388</c:v>
                </c:pt>
                <c:pt idx="2368">
                  <c:v>0.49794969631627245</c:v>
                </c:pt>
                <c:pt idx="2369">
                  <c:v>0.49803716758682826</c:v>
                </c:pt>
                <c:pt idx="2370">
                  <c:v>0.49807790690762016</c:v>
                </c:pt>
                <c:pt idx="2371">
                  <c:v>0.49819111260830251</c:v>
                </c:pt>
                <c:pt idx="2372">
                  <c:v>0.49843252956274992</c:v>
                </c:pt>
                <c:pt idx="2373">
                  <c:v>0.49847886469509806</c:v>
                </c:pt>
                <c:pt idx="2374">
                  <c:v>0.49852000130172153</c:v>
                </c:pt>
                <c:pt idx="2375">
                  <c:v>0.49864858270374052</c:v>
                </c:pt>
                <c:pt idx="2376">
                  <c:v>0.49865758625031698</c:v>
                </c:pt>
                <c:pt idx="2377">
                  <c:v>0.49867394709120838</c:v>
                </c:pt>
                <c:pt idx="2378">
                  <c:v>0.49872028232361165</c:v>
                </c:pt>
                <c:pt idx="2379">
                  <c:v>0.49876141901634002</c:v>
                </c:pt>
                <c:pt idx="2380">
                  <c:v>0.49896170042076382</c:v>
                </c:pt>
                <c:pt idx="2381">
                  <c:v>0.49906208447428518</c:v>
                </c:pt>
                <c:pt idx="2382">
                  <c:v>0.49908392284648273</c:v>
                </c:pt>
                <c:pt idx="2383">
                  <c:v>0.49920311889814467</c:v>
                </c:pt>
                <c:pt idx="2384">
                  <c:v>0.5005999162500252</c:v>
                </c:pt>
                <c:pt idx="2385">
                  <c:v>0.50116772099026552</c:v>
                </c:pt>
                <c:pt idx="2386">
                  <c:v>0.50128448770172795</c:v>
                </c:pt>
                <c:pt idx="2387">
                  <c:v>0.50132417140363827</c:v>
                </c:pt>
                <c:pt idx="2388">
                  <c:v>0.50176586941029766</c:v>
                </c:pt>
                <c:pt idx="2389">
                  <c:v>0.50193736079315743</c:v>
                </c:pt>
                <c:pt idx="2390">
                  <c:v>0.50271197964343273</c:v>
                </c:pt>
                <c:pt idx="2391">
                  <c:v>0.50290301926654335</c:v>
                </c:pt>
                <c:pt idx="2392">
                  <c:v>0.50327865971127994</c:v>
                </c:pt>
                <c:pt idx="2393">
                  <c:v>0.50393089019991066</c:v>
                </c:pt>
                <c:pt idx="2394">
                  <c:v>0.50399130440198814</c:v>
                </c:pt>
                <c:pt idx="2395">
                  <c:v>0.50596232137512953</c:v>
                </c:pt>
                <c:pt idx="2396">
                  <c:v>0.50646113048923569</c:v>
                </c:pt>
                <c:pt idx="2397">
                  <c:v>0.51041003935297979</c:v>
                </c:pt>
                <c:pt idx="2398">
                  <c:v>0.51077022914379588</c:v>
                </c:pt>
                <c:pt idx="2399">
                  <c:v>0.51173453971054483</c:v>
                </c:pt>
                <c:pt idx="2400">
                  <c:v>0.51336684475111638</c:v>
                </c:pt>
                <c:pt idx="2401">
                  <c:v>0.51434352048395193</c:v>
                </c:pt>
                <c:pt idx="2402">
                  <c:v>0.51448536767238684</c:v>
                </c:pt>
                <c:pt idx="2403">
                  <c:v>0.51520734117588618</c:v>
                </c:pt>
                <c:pt idx="2404">
                  <c:v>0.51925730528016711</c:v>
                </c:pt>
                <c:pt idx="2405">
                  <c:v>0.52015513745325581</c:v>
                </c:pt>
                <c:pt idx="2406">
                  <c:v>0.52065726377952437</c:v>
                </c:pt>
                <c:pt idx="2407">
                  <c:v>0.52177546931621555</c:v>
                </c:pt>
                <c:pt idx="2408">
                  <c:v>0.52186517604052107</c:v>
                </c:pt>
                <c:pt idx="2409">
                  <c:v>0.52186517604062999</c:v>
                </c:pt>
                <c:pt idx="2410">
                  <c:v>0.52188483817691245</c:v>
                </c:pt>
                <c:pt idx="2411">
                  <c:v>0.52214008122681688</c:v>
                </c:pt>
                <c:pt idx="2412">
                  <c:v>0.52234727278303494</c:v>
                </c:pt>
                <c:pt idx="2413">
                  <c:v>0.52235400745764127</c:v>
                </c:pt>
                <c:pt idx="2414">
                  <c:v>0.52311892740924848</c:v>
                </c:pt>
                <c:pt idx="2415">
                  <c:v>0.52367632804299613</c:v>
                </c:pt>
                <c:pt idx="2416">
                  <c:v>0.52376624851353204</c:v>
                </c:pt>
                <c:pt idx="2417">
                  <c:v>0.52411484301504718</c:v>
                </c:pt>
                <c:pt idx="2418">
                  <c:v>0.52435226967916293</c:v>
                </c:pt>
                <c:pt idx="2419">
                  <c:v>0.52584732853959815</c:v>
                </c:pt>
                <c:pt idx="2420">
                  <c:v>0.52680409293126129</c:v>
                </c:pt>
                <c:pt idx="2421">
                  <c:v>0.52936156579010096</c:v>
                </c:pt>
                <c:pt idx="2422">
                  <c:v>0.53046860290204034</c:v>
                </c:pt>
                <c:pt idx="2423">
                  <c:v>0.53098558014754327</c:v>
                </c:pt>
                <c:pt idx="2424">
                  <c:v>0.53295294674228777</c:v>
                </c:pt>
                <c:pt idx="2425">
                  <c:v>0.53319998107509925</c:v>
                </c:pt>
                <c:pt idx="2426">
                  <c:v>0.53404665534624129</c:v>
                </c:pt>
                <c:pt idx="2427">
                  <c:v>0.5343451274126505</c:v>
                </c:pt>
                <c:pt idx="2428">
                  <c:v>0.53442119234456653</c:v>
                </c:pt>
                <c:pt idx="2429">
                  <c:v>0.53442516787507954</c:v>
                </c:pt>
                <c:pt idx="2430">
                  <c:v>0.53442559172120585</c:v>
                </c:pt>
                <c:pt idx="2431">
                  <c:v>0.53483246995574807</c:v>
                </c:pt>
                <c:pt idx="2432">
                  <c:v>0.53489112388495696</c:v>
                </c:pt>
                <c:pt idx="2433">
                  <c:v>0.53492795557800343</c:v>
                </c:pt>
                <c:pt idx="2434">
                  <c:v>0.53543317188890904</c:v>
                </c:pt>
                <c:pt idx="2435">
                  <c:v>0.53556390577938784</c:v>
                </c:pt>
                <c:pt idx="2436">
                  <c:v>0.53562264262703596</c:v>
                </c:pt>
                <c:pt idx="2437">
                  <c:v>0.53603509076842748</c:v>
                </c:pt>
                <c:pt idx="2438">
                  <c:v>0.53633259034430902</c:v>
                </c:pt>
                <c:pt idx="2439">
                  <c:v>0.53641566921970985</c:v>
                </c:pt>
                <c:pt idx="2440">
                  <c:v>0.53659810035890898</c:v>
                </c:pt>
                <c:pt idx="2441">
                  <c:v>0.53681050327259461</c:v>
                </c:pt>
                <c:pt idx="2442">
                  <c:v>0.53695633515368391</c:v>
                </c:pt>
                <c:pt idx="2443">
                  <c:v>0.53734279157118525</c:v>
                </c:pt>
                <c:pt idx="2444">
                  <c:v>0.53790998773284882</c:v>
                </c:pt>
                <c:pt idx="2445">
                  <c:v>0.53800264165323641</c:v>
                </c:pt>
                <c:pt idx="2446">
                  <c:v>0.5380509073809141</c:v>
                </c:pt>
                <c:pt idx="2447">
                  <c:v>0.53842395425638689</c:v>
                </c:pt>
                <c:pt idx="2448">
                  <c:v>0.53850227601047074</c:v>
                </c:pt>
                <c:pt idx="2449">
                  <c:v>0.53900452635118379</c:v>
                </c:pt>
                <c:pt idx="2450">
                  <c:v>0.53900967536838207</c:v>
                </c:pt>
                <c:pt idx="2451">
                  <c:v>0.53900967536838207</c:v>
                </c:pt>
                <c:pt idx="2452">
                  <c:v>0.5390096753685969</c:v>
                </c:pt>
                <c:pt idx="2453">
                  <c:v>0.53960815067468149</c:v>
                </c:pt>
                <c:pt idx="2454">
                  <c:v>0.54008369477246276</c:v>
                </c:pt>
                <c:pt idx="2455">
                  <c:v>0.54011553253900235</c:v>
                </c:pt>
                <c:pt idx="2456">
                  <c:v>0.54013077367185525</c:v>
                </c:pt>
                <c:pt idx="2457">
                  <c:v>0.54013077367250184</c:v>
                </c:pt>
                <c:pt idx="2458">
                  <c:v>0.54067848865621837</c:v>
                </c:pt>
                <c:pt idx="2459">
                  <c:v>0.54072894341910172</c:v>
                </c:pt>
                <c:pt idx="2460">
                  <c:v>0.54081074086787861</c:v>
                </c:pt>
                <c:pt idx="2461">
                  <c:v>0.54098457578183856</c:v>
                </c:pt>
                <c:pt idx="2462">
                  <c:v>0.54108784824223988</c:v>
                </c:pt>
                <c:pt idx="2463">
                  <c:v>0.54111195817374214</c:v>
                </c:pt>
                <c:pt idx="2464">
                  <c:v>0.54131923531369641</c:v>
                </c:pt>
                <c:pt idx="2465">
                  <c:v>0.54141948107206828</c:v>
                </c:pt>
                <c:pt idx="2466">
                  <c:v>0.54154638498004859</c:v>
                </c:pt>
                <c:pt idx="2467">
                  <c:v>0.541618005726896</c:v>
                </c:pt>
                <c:pt idx="2468">
                  <c:v>0.54168631571157344</c:v>
                </c:pt>
                <c:pt idx="2469">
                  <c:v>0.54175808640452394</c:v>
                </c:pt>
                <c:pt idx="2470">
                  <c:v>0.54191184535998393</c:v>
                </c:pt>
                <c:pt idx="2471">
                  <c:v>0.54224879470500598</c:v>
                </c:pt>
                <c:pt idx="2472">
                  <c:v>0.5422672725816069</c:v>
                </c:pt>
                <c:pt idx="2473">
                  <c:v>0.54228642275360039</c:v>
                </c:pt>
                <c:pt idx="2474">
                  <c:v>0.54252420438413018</c:v>
                </c:pt>
                <c:pt idx="2475">
                  <c:v>0.54295318760232691</c:v>
                </c:pt>
                <c:pt idx="2476">
                  <c:v>0.54322739980344359</c:v>
                </c:pt>
                <c:pt idx="2477">
                  <c:v>0.54361923469032192</c:v>
                </c:pt>
                <c:pt idx="2478">
                  <c:v>0.54424912451963248</c:v>
                </c:pt>
                <c:pt idx="2479">
                  <c:v>0.54537689665126932</c:v>
                </c:pt>
                <c:pt idx="2480">
                  <c:v>0.54623398419671676</c:v>
                </c:pt>
                <c:pt idx="2481">
                  <c:v>0.54626762450752497</c:v>
                </c:pt>
                <c:pt idx="2482">
                  <c:v>0.54676309922606936</c:v>
                </c:pt>
                <c:pt idx="2483">
                  <c:v>0.54689370052844943</c:v>
                </c:pt>
                <c:pt idx="2484">
                  <c:v>0.54845432233653146</c:v>
                </c:pt>
                <c:pt idx="2485">
                  <c:v>0.54937029854575781</c:v>
                </c:pt>
                <c:pt idx="2486">
                  <c:v>0.5494466249803408</c:v>
                </c:pt>
                <c:pt idx="2487">
                  <c:v>0.5495937931420527</c:v>
                </c:pt>
                <c:pt idx="2488">
                  <c:v>0.54971120413696961</c:v>
                </c:pt>
                <c:pt idx="2489">
                  <c:v>0.54985930883351375</c:v>
                </c:pt>
                <c:pt idx="2490">
                  <c:v>0.55035324894838089</c:v>
                </c:pt>
                <c:pt idx="2491">
                  <c:v>0.55054276379082179</c:v>
                </c:pt>
                <c:pt idx="2492">
                  <c:v>0.550683396355651</c:v>
                </c:pt>
                <c:pt idx="2493">
                  <c:v>0.55104078077518337</c:v>
                </c:pt>
                <c:pt idx="2494">
                  <c:v>0.55199741979406114</c:v>
                </c:pt>
                <c:pt idx="2495">
                  <c:v>0.55213395099109275</c:v>
                </c:pt>
                <c:pt idx="2496">
                  <c:v>0.55225247159027124</c:v>
                </c:pt>
                <c:pt idx="2497">
                  <c:v>0.55260380673259091</c:v>
                </c:pt>
                <c:pt idx="2498">
                  <c:v>0.55323828114650464</c:v>
                </c:pt>
                <c:pt idx="2499">
                  <c:v>0.55361620513826171</c:v>
                </c:pt>
                <c:pt idx="2500">
                  <c:v>0.55394411371327745</c:v>
                </c:pt>
                <c:pt idx="2501">
                  <c:v>0.55544065252817343</c:v>
                </c:pt>
                <c:pt idx="2502">
                  <c:v>0.55564359222025983</c:v>
                </c:pt>
                <c:pt idx="2503">
                  <c:v>0.55575237411395073</c:v>
                </c:pt>
                <c:pt idx="2504">
                  <c:v>0.55584059609173742</c:v>
                </c:pt>
                <c:pt idx="2505">
                  <c:v>0.55748297479060493</c:v>
                </c:pt>
                <c:pt idx="2506">
                  <c:v>0.55777243393931908</c:v>
                </c:pt>
                <c:pt idx="2507">
                  <c:v>0.5578789692045838</c:v>
                </c:pt>
                <c:pt idx="2508">
                  <c:v>0.5583419618551847</c:v>
                </c:pt>
                <c:pt idx="2509">
                  <c:v>0.55840760441056614</c:v>
                </c:pt>
                <c:pt idx="2510">
                  <c:v>0.55858473998106939</c:v>
                </c:pt>
                <c:pt idx="2511">
                  <c:v>0.55878202707640456</c:v>
                </c:pt>
                <c:pt idx="2512">
                  <c:v>0.55932402532442649</c:v>
                </c:pt>
                <c:pt idx="2513">
                  <c:v>0.55935634884016061</c:v>
                </c:pt>
                <c:pt idx="2514">
                  <c:v>0.56042670921757365</c:v>
                </c:pt>
                <c:pt idx="2515">
                  <c:v>0.56078238428114513</c:v>
                </c:pt>
                <c:pt idx="2516">
                  <c:v>0.5610699751602608</c:v>
                </c:pt>
                <c:pt idx="2517">
                  <c:v>0.56154306533445708</c:v>
                </c:pt>
                <c:pt idx="2518">
                  <c:v>0.56203330934879148</c:v>
                </c:pt>
                <c:pt idx="2519">
                  <c:v>0.56220118582524115</c:v>
                </c:pt>
                <c:pt idx="2520">
                  <c:v>0.56230528350232123</c:v>
                </c:pt>
                <c:pt idx="2521">
                  <c:v>0.56327353888610476</c:v>
                </c:pt>
                <c:pt idx="2522">
                  <c:v>0.56382480092510856</c:v>
                </c:pt>
                <c:pt idx="2523">
                  <c:v>0.56597114751532773</c:v>
                </c:pt>
                <c:pt idx="2524">
                  <c:v>0.57334001157473669</c:v>
                </c:pt>
                <c:pt idx="2525">
                  <c:v>0.57381886829019502</c:v>
                </c:pt>
                <c:pt idx="2526">
                  <c:v>0.57406667293704083</c:v>
                </c:pt>
                <c:pt idx="2527">
                  <c:v>0.57412264752875453</c:v>
                </c:pt>
                <c:pt idx="2528">
                  <c:v>0.57436104763649709</c:v>
                </c:pt>
                <c:pt idx="2529">
                  <c:v>0.5744399855115957</c:v>
                </c:pt>
                <c:pt idx="2530">
                  <c:v>0.57444040351492931</c:v>
                </c:pt>
                <c:pt idx="2531">
                  <c:v>0.57489949083197323</c:v>
                </c:pt>
                <c:pt idx="2532">
                  <c:v>0.57543396606786579</c:v>
                </c:pt>
                <c:pt idx="2533">
                  <c:v>0.57602738921511198</c:v>
                </c:pt>
                <c:pt idx="2534">
                  <c:v>0.57618120207518564</c:v>
                </c:pt>
                <c:pt idx="2535">
                  <c:v>0.57632065613475592</c:v>
                </c:pt>
                <c:pt idx="2536">
                  <c:v>0.5765823698384136</c:v>
                </c:pt>
                <c:pt idx="2537">
                  <c:v>0.57679172302043946</c:v>
                </c:pt>
                <c:pt idx="2538">
                  <c:v>0.57801409066695597</c:v>
                </c:pt>
                <c:pt idx="2539">
                  <c:v>0.5789535803540049</c:v>
                </c:pt>
                <c:pt idx="2540">
                  <c:v>0.57965913923099133</c:v>
                </c:pt>
                <c:pt idx="2541">
                  <c:v>0.57986274427998419</c:v>
                </c:pt>
                <c:pt idx="2542">
                  <c:v>0.57989296991517725</c:v>
                </c:pt>
                <c:pt idx="2543">
                  <c:v>0.58070922042495232</c:v>
                </c:pt>
                <c:pt idx="2544">
                  <c:v>0.5810605519692903</c:v>
                </c:pt>
                <c:pt idx="2545">
                  <c:v>0.58106197898179024</c:v>
                </c:pt>
                <c:pt idx="2546">
                  <c:v>0.58112298358735304</c:v>
                </c:pt>
                <c:pt idx="2547">
                  <c:v>0.58112298358735304</c:v>
                </c:pt>
                <c:pt idx="2548">
                  <c:v>0.58112298358735304</c:v>
                </c:pt>
                <c:pt idx="2549">
                  <c:v>0.58112298358756453</c:v>
                </c:pt>
                <c:pt idx="2550">
                  <c:v>0.5811729928458681</c:v>
                </c:pt>
                <c:pt idx="2551">
                  <c:v>0.58126916373412008</c:v>
                </c:pt>
                <c:pt idx="2552">
                  <c:v>0.58132571259041788</c:v>
                </c:pt>
                <c:pt idx="2553">
                  <c:v>0.58135937942825067</c:v>
                </c:pt>
                <c:pt idx="2554">
                  <c:v>0.58135937942825067</c:v>
                </c:pt>
                <c:pt idx="2555">
                  <c:v>0.58135937942825067</c:v>
                </c:pt>
                <c:pt idx="2556">
                  <c:v>0.58135937942867566</c:v>
                </c:pt>
                <c:pt idx="2557">
                  <c:v>0.58138025446339592</c:v>
                </c:pt>
                <c:pt idx="2558">
                  <c:v>0.58140938247940133</c:v>
                </c:pt>
                <c:pt idx="2559">
                  <c:v>0.58152716573019081</c:v>
                </c:pt>
                <c:pt idx="2560">
                  <c:v>0.58159574589154828</c:v>
                </c:pt>
                <c:pt idx="2561">
                  <c:v>0.58159574589154828</c:v>
                </c:pt>
                <c:pt idx="2562">
                  <c:v>0.58159574589154828</c:v>
                </c:pt>
                <c:pt idx="2563">
                  <c:v>0.58159574589154828</c:v>
                </c:pt>
                <c:pt idx="2564">
                  <c:v>0.58159574589218233</c:v>
                </c:pt>
                <c:pt idx="2565">
                  <c:v>0.58159574589218233</c:v>
                </c:pt>
                <c:pt idx="2566">
                  <c:v>0.58164574271779135</c:v>
                </c:pt>
                <c:pt idx="2567">
                  <c:v>0.5817186917706153</c:v>
                </c:pt>
                <c:pt idx="2568">
                  <c:v>0.58176967457493378</c:v>
                </c:pt>
                <c:pt idx="2569">
                  <c:v>0.58183208289434696</c:v>
                </c:pt>
                <c:pt idx="2570">
                  <c:v>0.58183208289434696</c:v>
                </c:pt>
                <c:pt idx="2571">
                  <c:v>0.58183208289434696</c:v>
                </c:pt>
                <c:pt idx="2572">
                  <c:v>0.58183208289434696</c:v>
                </c:pt>
                <c:pt idx="2573">
                  <c:v>0.58183208289519217</c:v>
                </c:pt>
                <c:pt idx="2574">
                  <c:v>0.58183208289519217</c:v>
                </c:pt>
                <c:pt idx="2575">
                  <c:v>0.58188207347815291</c:v>
                </c:pt>
                <c:pt idx="2576">
                  <c:v>0.58206839035377955</c:v>
                </c:pt>
                <c:pt idx="2577">
                  <c:v>0.58206839035377955</c:v>
                </c:pt>
                <c:pt idx="2578">
                  <c:v>0.58206839035377955</c:v>
                </c:pt>
                <c:pt idx="2579">
                  <c:v>0.58206839035483826</c:v>
                </c:pt>
                <c:pt idx="2580">
                  <c:v>0.58211837467762573</c:v>
                </c:pt>
                <c:pt idx="2581">
                  <c:v>0.58212126992727464</c:v>
                </c:pt>
                <c:pt idx="2582">
                  <c:v>0.582228779809562</c:v>
                </c:pt>
                <c:pt idx="2583">
                  <c:v>0.58226551684662464</c:v>
                </c:pt>
                <c:pt idx="2584">
                  <c:v>0.58239697078783292</c:v>
                </c:pt>
                <c:pt idx="2585">
                  <c:v>0.58248673747752777</c:v>
                </c:pt>
                <c:pt idx="2586">
                  <c:v>0.58263775000038509</c:v>
                </c:pt>
                <c:pt idx="2587">
                  <c:v>0.58264229270685952</c:v>
                </c:pt>
                <c:pt idx="2588">
                  <c:v>0.58274528153565053</c:v>
                </c:pt>
                <c:pt idx="2589">
                  <c:v>0.58287849822907811</c:v>
                </c:pt>
                <c:pt idx="2590">
                  <c:v>0.58302349594465208</c:v>
                </c:pt>
                <c:pt idx="2591">
                  <c:v>0.58306130999575623</c:v>
                </c:pt>
                <c:pt idx="2592">
                  <c:v>0.58335376036862607</c:v>
                </c:pt>
                <c:pt idx="2593">
                  <c:v>0.58337808432320959</c:v>
                </c:pt>
                <c:pt idx="2594">
                  <c:v>0.58349490641708202</c:v>
                </c:pt>
                <c:pt idx="2595">
                  <c:v>0.58354462216674918</c:v>
                </c:pt>
                <c:pt idx="2596">
                  <c:v>0.58393811966601405</c:v>
                </c:pt>
                <c:pt idx="2597">
                  <c:v>0.58397414138581505</c:v>
                </c:pt>
                <c:pt idx="2598">
                  <c:v>0.58411638733198723</c:v>
                </c:pt>
                <c:pt idx="2599">
                  <c:v>0.58513009781492475</c:v>
                </c:pt>
                <c:pt idx="2600">
                  <c:v>0.58566563933417748</c:v>
                </c:pt>
                <c:pt idx="2601">
                  <c:v>0.58571057140438887</c:v>
                </c:pt>
                <c:pt idx="2602">
                  <c:v>0.58578355124300174</c:v>
                </c:pt>
                <c:pt idx="2603">
                  <c:v>0.5858561840891845</c:v>
                </c:pt>
                <c:pt idx="2604">
                  <c:v>0.58588583799974847</c:v>
                </c:pt>
                <c:pt idx="2605">
                  <c:v>0.5860684893642345</c:v>
                </c:pt>
                <c:pt idx="2606">
                  <c:v>0.58610156595046559</c:v>
                </c:pt>
                <c:pt idx="2607">
                  <c:v>0.58658870484890779</c:v>
                </c:pt>
                <c:pt idx="2608">
                  <c:v>0.58673365660865096</c:v>
                </c:pt>
                <c:pt idx="2609">
                  <c:v>0.58737564537114295</c:v>
                </c:pt>
                <c:pt idx="2610">
                  <c:v>0.58738017623816841</c:v>
                </c:pt>
                <c:pt idx="2611">
                  <c:v>0.58738470709355106</c:v>
                </c:pt>
                <c:pt idx="2612">
                  <c:v>0.58738923793729247</c:v>
                </c:pt>
                <c:pt idx="2613">
                  <c:v>0.58739376876938765</c:v>
                </c:pt>
                <c:pt idx="2614">
                  <c:v>0.58739829958983825</c:v>
                </c:pt>
                <c:pt idx="2615">
                  <c:v>0.58763388619783008</c:v>
                </c:pt>
                <c:pt idx="2616">
                  <c:v>0.58782056071819988</c:v>
                </c:pt>
                <c:pt idx="2617">
                  <c:v>0.58817906163520806</c:v>
                </c:pt>
                <c:pt idx="2618">
                  <c:v>0.58829903960302665</c:v>
                </c:pt>
                <c:pt idx="2619">
                  <c:v>0.58852939474520816</c:v>
                </c:pt>
                <c:pt idx="2620">
                  <c:v>0.58853450503837323</c:v>
                </c:pt>
                <c:pt idx="2621">
                  <c:v>0.58853903290761522</c:v>
                </c:pt>
                <c:pt idx="2622">
                  <c:v>0.58919066388852814</c:v>
                </c:pt>
                <c:pt idx="2623">
                  <c:v>0.58946998248880078</c:v>
                </c:pt>
                <c:pt idx="2624">
                  <c:v>0.5898833891759212</c:v>
                </c:pt>
                <c:pt idx="2625">
                  <c:v>0.58990243105220119</c:v>
                </c:pt>
                <c:pt idx="2626">
                  <c:v>0.590116610809859</c:v>
                </c:pt>
                <c:pt idx="2627">
                  <c:v>0.59039030956447025</c:v>
                </c:pt>
                <c:pt idx="2628">
                  <c:v>0.59044087165651304</c:v>
                </c:pt>
                <c:pt idx="2629">
                  <c:v>0.59062548880437538</c:v>
                </c:pt>
                <c:pt idx="2630">
                  <c:v>0.59072360485867359</c:v>
                </c:pt>
                <c:pt idx="2631">
                  <c:v>0.59086063543371059</c:v>
                </c:pt>
                <c:pt idx="2632">
                  <c:v>0.59106111187558641</c:v>
                </c:pt>
                <c:pt idx="2633">
                  <c:v>0.59109574937089604</c:v>
                </c:pt>
                <c:pt idx="2634">
                  <c:v>0.59112356716211567</c:v>
                </c:pt>
                <c:pt idx="2635">
                  <c:v>0.59133083053439339</c:v>
                </c:pt>
                <c:pt idx="2636">
                  <c:v>0.59135864444246666</c:v>
                </c:pt>
                <c:pt idx="2637">
                  <c:v>0.59146265362561334</c:v>
                </c:pt>
                <c:pt idx="2638">
                  <c:v>0.59156587884269141</c:v>
                </c:pt>
                <c:pt idx="2639">
                  <c:v>0.59159368885798047</c:v>
                </c:pt>
                <c:pt idx="2640">
                  <c:v>0.59180089421432247</c:v>
                </c:pt>
                <c:pt idx="2641">
                  <c:v>0.59182870032718737</c:v>
                </c:pt>
                <c:pt idx="2642">
                  <c:v>0.59206367876865529</c:v>
                </c:pt>
                <c:pt idx="2643">
                  <c:v>0.59218146403956229</c:v>
                </c:pt>
                <c:pt idx="2644">
                  <c:v>0.59229862410098555</c:v>
                </c:pt>
                <c:pt idx="2645">
                  <c:v>0.59253353624282235</c:v>
                </c:pt>
                <c:pt idx="2646">
                  <c:v>0.59257924635311698</c:v>
                </c:pt>
                <c:pt idx="2647">
                  <c:v>0.59281411873876455</c:v>
                </c:pt>
                <c:pt idx="2648">
                  <c:v>0.59304895775549005</c:v>
                </c:pt>
                <c:pt idx="2649">
                  <c:v>0.59321821425715615</c:v>
                </c:pt>
                <c:pt idx="2650">
                  <c:v>0.5935185353572181</c:v>
                </c:pt>
                <c:pt idx="2651">
                  <c:v>0.59441736514039467</c:v>
                </c:pt>
                <c:pt idx="2652">
                  <c:v>0.594651974082124</c:v>
                </c:pt>
                <c:pt idx="2653">
                  <c:v>0.59466553124528332</c:v>
                </c:pt>
                <c:pt idx="2654">
                  <c:v>0.59488654901975424</c:v>
                </c:pt>
                <c:pt idx="2655">
                  <c:v>0.59490010421531991</c:v>
                </c:pt>
                <c:pt idx="2656">
                  <c:v>0.59511026303790326</c:v>
                </c:pt>
                <c:pt idx="2657">
                  <c:v>0.59512108987232404</c:v>
                </c:pt>
                <c:pt idx="2658">
                  <c:v>0.59535559655890657</c:v>
                </c:pt>
                <c:pt idx="2659">
                  <c:v>0.59541602857465437</c:v>
                </c:pt>
                <c:pt idx="2660">
                  <c:v>0.59556712669693246</c:v>
                </c:pt>
                <c:pt idx="2661">
                  <c:v>0.59559006899861866</c:v>
                </c:pt>
                <c:pt idx="2662">
                  <c:v>0.59582450711060719</c:v>
                </c:pt>
                <c:pt idx="2663">
                  <c:v>0.59603597524553442</c:v>
                </c:pt>
                <c:pt idx="2664">
                  <c:v>0.59627034783810906</c:v>
                </c:pt>
                <c:pt idx="2665">
                  <c:v>0.59650468586852878</c:v>
                </c:pt>
                <c:pt idx="2666">
                  <c:v>0.59673100877909313</c:v>
                </c:pt>
                <c:pt idx="2667">
                  <c:v>0.59774844918303616</c:v>
                </c:pt>
                <c:pt idx="2668">
                  <c:v>0.59797211176586373</c:v>
                </c:pt>
                <c:pt idx="2669">
                  <c:v>0.59801953479293557</c:v>
                </c:pt>
                <c:pt idx="2670">
                  <c:v>0.59810561570291698</c:v>
                </c:pt>
                <c:pt idx="2671">
                  <c:v>0.59810907009952197</c:v>
                </c:pt>
                <c:pt idx="2672">
                  <c:v>0.59819315664780937</c:v>
                </c:pt>
                <c:pt idx="2673">
                  <c:v>0.59848705161872795</c:v>
                </c:pt>
                <c:pt idx="2674">
                  <c:v>0.59864016820273891</c:v>
                </c:pt>
                <c:pt idx="2675">
                  <c:v>0.59875608530122437</c:v>
                </c:pt>
                <c:pt idx="2676">
                  <c:v>0.5989890957250199</c:v>
                </c:pt>
                <c:pt idx="2677">
                  <c:v>0.59899929942810559</c:v>
                </c:pt>
                <c:pt idx="2678">
                  <c:v>0.59922302655516957</c:v>
                </c:pt>
                <c:pt idx="2679">
                  <c:v>0.59924657544113047</c:v>
                </c:pt>
                <c:pt idx="2680">
                  <c:v>0.59945692180813026</c:v>
                </c:pt>
                <c:pt idx="2681">
                  <c:v>0.59965574892994933</c:v>
                </c:pt>
                <c:pt idx="2682">
                  <c:v>0.59969078140367671</c:v>
                </c:pt>
                <c:pt idx="2683">
                  <c:v>0.59992460526161318</c:v>
                </c:pt>
                <c:pt idx="2684">
                  <c:v>0.60012583449152723</c:v>
                </c:pt>
                <c:pt idx="2685">
                  <c:v>0.6001583933017911</c:v>
                </c:pt>
                <c:pt idx="2686">
                  <c:v>0.60183807395669953</c:v>
                </c:pt>
                <c:pt idx="2687">
                  <c:v>0.60278607667332929</c:v>
                </c:pt>
                <c:pt idx="2688">
                  <c:v>0.60332570272357033</c:v>
                </c:pt>
                <c:pt idx="2689">
                  <c:v>0.60639682483044699</c:v>
                </c:pt>
                <c:pt idx="2690">
                  <c:v>0.60739432258922599</c:v>
                </c:pt>
                <c:pt idx="2691">
                  <c:v>0.61262800424912034</c:v>
                </c:pt>
                <c:pt idx="2692">
                  <c:v>0.61333746819105128</c:v>
                </c:pt>
                <c:pt idx="2693">
                  <c:v>0.61339211254436199</c:v>
                </c:pt>
                <c:pt idx="2694">
                  <c:v>0.61356784874266235</c:v>
                </c:pt>
                <c:pt idx="2695">
                  <c:v>0.61362483821230396</c:v>
                </c:pt>
                <c:pt idx="2696">
                  <c:v>0.61370189403545727</c:v>
                </c:pt>
                <c:pt idx="2697">
                  <c:v>0.61370230206862086</c:v>
                </c:pt>
                <c:pt idx="2698">
                  <c:v>0.61377243679195526</c:v>
                </c:pt>
                <c:pt idx="2699">
                  <c:v>0.61415041253583613</c:v>
                </c:pt>
                <c:pt idx="2700">
                  <c:v>0.61467204140189957</c:v>
                </c:pt>
                <c:pt idx="2701">
                  <c:v>0.61525111690154688</c:v>
                </c:pt>
                <c:pt idx="2702">
                  <c:v>0.61540119640924795</c:v>
                </c:pt>
                <c:pt idx="2703">
                  <c:v>0.61553726047367752</c:v>
                </c:pt>
                <c:pt idx="2704">
                  <c:v>0.6158844767646976</c:v>
                </c:pt>
                <c:pt idx="2705">
                  <c:v>0.61718913754162696</c:v>
                </c:pt>
                <c:pt idx="2706">
                  <c:v>0.61759953345154051</c:v>
                </c:pt>
                <c:pt idx="2707">
                  <c:v>0.61839730412129046</c:v>
                </c:pt>
                <c:pt idx="2708">
                  <c:v>0.61864883405225291</c:v>
                </c:pt>
                <c:pt idx="2709">
                  <c:v>0.61898389405059673</c:v>
                </c:pt>
                <c:pt idx="2710">
                  <c:v>0.6190011594598972</c:v>
                </c:pt>
                <c:pt idx="2711">
                  <c:v>0.61981220308059348</c:v>
                </c:pt>
                <c:pt idx="2712">
                  <c:v>0.62003819904477775</c:v>
                </c:pt>
                <c:pt idx="2713">
                  <c:v>0.62092881030716729</c:v>
                </c:pt>
                <c:pt idx="2714">
                  <c:v>0.62119251731841085</c:v>
                </c:pt>
                <c:pt idx="2715">
                  <c:v>0.6228598090041858</c:v>
                </c:pt>
                <c:pt idx="2716">
                  <c:v>0.62294557953857055</c:v>
                </c:pt>
                <c:pt idx="2717">
                  <c:v>0.623135674582735</c:v>
                </c:pt>
                <c:pt idx="2718">
                  <c:v>0.62333473747771162</c:v>
                </c:pt>
                <c:pt idx="2719">
                  <c:v>0.62342047436886172</c:v>
                </c:pt>
                <c:pt idx="2720">
                  <c:v>0.62500526812401114</c:v>
                </c:pt>
                <c:pt idx="2721">
                  <c:v>0.62503596254622018</c:v>
                </c:pt>
                <c:pt idx="2722">
                  <c:v>0.62743017493276154</c:v>
                </c:pt>
                <c:pt idx="2723">
                  <c:v>0.62834486682914537</c:v>
                </c:pt>
                <c:pt idx="2724">
                  <c:v>0.62897356249536274</c:v>
                </c:pt>
                <c:pt idx="2725">
                  <c:v>0.62928879088543788</c:v>
                </c:pt>
                <c:pt idx="2726">
                  <c:v>0.62956362666552712</c:v>
                </c:pt>
                <c:pt idx="2727">
                  <c:v>0.62989167977445548</c:v>
                </c:pt>
                <c:pt idx="2728">
                  <c:v>0.6300125040700385</c:v>
                </c:pt>
                <c:pt idx="2729">
                  <c:v>0.6302819363393144</c:v>
                </c:pt>
                <c:pt idx="2730">
                  <c:v>0.63229344807176535</c:v>
                </c:pt>
                <c:pt idx="2731">
                  <c:v>0.63275078307934463</c:v>
                </c:pt>
                <c:pt idx="2732">
                  <c:v>0.63298374185532147</c:v>
                </c:pt>
                <c:pt idx="2733">
                  <c:v>0.63301061380041734</c:v>
                </c:pt>
                <c:pt idx="2734">
                  <c:v>0.6330479973062475</c:v>
                </c:pt>
                <c:pt idx="2735">
                  <c:v>0.63381136167861618</c:v>
                </c:pt>
                <c:pt idx="2736">
                  <c:v>0.63382515869796396</c:v>
                </c:pt>
                <c:pt idx="2737">
                  <c:v>0.63390918652751249</c:v>
                </c:pt>
                <c:pt idx="2738">
                  <c:v>0.63412202054225686</c:v>
                </c:pt>
                <c:pt idx="2739">
                  <c:v>0.63413433688008614</c:v>
                </c:pt>
                <c:pt idx="2740">
                  <c:v>0.63420745198944573</c:v>
                </c:pt>
                <c:pt idx="2741">
                  <c:v>0.63446275044698364</c:v>
                </c:pt>
                <c:pt idx="2742">
                  <c:v>0.63550629253465907</c:v>
                </c:pt>
                <c:pt idx="2743">
                  <c:v>0.6360702485820211</c:v>
                </c:pt>
                <c:pt idx="2744">
                  <c:v>0.63672396358110905</c:v>
                </c:pt>
                <c:pt idx="2745">
                  <c:v>0.636817193710431</c:v>
                </c:pt>
                <c:pt idx="2746">
                  <c:v>0.63697788766773045</c:v>
                </c:pt>
                <c:pt idx="2747">
                  <c:v>0.63725424184947421</c:v>
                </c:pt>
                <c:pt idx="2748">
                  <c:v>0.63788945284954435</c:v>
                </c:pt>
                <c:pt idx="2749">
                  <c:v>0.63791806358731729</c:v>
                </c:pt>
                <c:pt idx="2750">
                  <c:v>0.63797189444782265</c:v>
                </c:pt>
                <c:pt idx="2751">
                  <c:v>0.63824623097294109</c:v>
                </c:pt>
                <c:pt idx="2752">
                  <c:v>0.63851265925519873</c:v>
                </c:pt>
                <c:pt idx="2753">
                  <c:v>0.63856532217499018</c:v>
                </c:pt>
                <c:pt idx="2754">
                  <c:v>0.63860032295816427</c:v>
                </c:pt>
                <c:pt idx="2755">
                  <c:v>0.63909376649888128</c:v>
                </c:pt>
                <c:pt idx="2756">
                  <c:v>0.63950507502842657</c:v>
                </c:pt>
                <c:pt idx="2757">
                  <c:v>0.63952199101571772</c:v>
                </c:pt>
                <c:pt idx="2758">
                  <c:v>0.63981477172454193</c:v>
                </c:pt>
                <c:pt idx="2759">
                  <c:v>0.64004059698288507</c:v>
                </c:pt>
                <c:pt idx="2760">
                  <c:v>0.64010304221783476</c:v>
                </c:pt>
                <c:pt idx="2761">
                  <c:v>0.64035157332931425</c:v>
                </c:pt>
                <c:pt idx="2762">
                  <c:v>0.6405758309811419</c:v>
                </c:pt>
                <c:pt idx="2763">
                  <c:v>0.64073912793158505</c:v>
                </c:pt>
                <c:pt idx="2764">
                  <c:v>0.64100604014126206</c:v>
                </c:pt>
                <c:pt idx="2765">
                  <c:v>0.64152968523330611</c:v>
                </c:pt>
                <c:pt idx="2766">
                  <c:v>0.64179311648122883</c:v>
                </c:pt>
                <c:pt idx="2767">
                  <c:v>0.64267670110130604</c:v>
                </c:pt>
                <c:pt idx="2768">
                  <c:v>0.64306276984762578</c:v>
                </c:pt>
                <c:pt idx="2769">
                  <c:v>0.64321816872219861</c:v>
                </c:pt>
                <c:pt idx="2770">
                  <c:v>0.64485118542739595</c:v>
                </c:pt>
                <c:pt idx="2771">
                  <c:v>0.6451895785495102</c:v>
                </c:pt>
                <c:pt idx="2772">
                  <c:v>0.64521645903057179</c:v>
                </c:pt>
                <c:pt idx="2773">
                  <c:v>0.64688155181088791</c:v>
                </c:pt>
                <c:pt idx="2774">
                  <c:v>0.64697762135642733</c:v>
                </c:pt>
                <c:pt idx="2775">
                  <c:v>0.64728780597043623</c:v>
                </c:pt>
                <c:pt idx="2776">
                  <c:v>0.64801210046228064</c:v>
                </c:pt>
                <c:pt idx="2777">
                  <c:v>0.64866202437983389</c:v>
                </c:pt>
                <c:pt idx="2778">
                  <c:v>0.64877746471013142</c:v>
                </c:pt>
                <c:pt idx="2779">
                  <c:v>0.64892099296165773</c:v>
                </c:pt>
                <c:pt idx="2780">
                  <c:v>0.649137195299897</c:v>
                </c:pt>
                <c:pt idx="2781">
                  <c:v>0.64960400312597599</c:v>
                </c:pt>
                <c:pt idx="2782">
                  <c:v>0.64979533666074785</c:v>
                </c:pt>
                <c:pt idx="2783">
                  <c:v>0.65026251961075832</c:v>
                </c:pt>
                <c:pt idx="2784">
                  <c:v>0.6504670891978801</c:v>
                </c:pt>
                <c:pt idx="2785">
                  <c:v>0.65079444942507281</c:v>
                </c:pt>
                <c:pt idx="2786">
                  <c:v>0.65119609341072471</c:v>
                </c:pt>
                <c:pt idx="2787">
                  <c:v>0.65148005253334473</c:v>
                </c:pt>
                <c:pt idx="2788">
                  <c:v>0.65153285373871828</c:v>
                </c:pt>
                <c:pt idx="2789">
                  <c:v>0.65170265719706655</c:v>
                </c:pt>
                <c:pt idx="2790">
                  <c:v>0.65183217189761367</c:v>
                </c:pt>
                <c:pt idx="2791">
                  <c:v>0.65183256613278773</c:v>
                </c:pt>
                <c:pt idx="2792">
                  <c:v>0.65190032853643232</c:v>
                </c:pt>
                <c:pt idx="2793">
                  <c:v>0.65226549751972962</c:v>
                </c:pt>
                <c:pt idx="2794">
                  <c:v>0.65276939227278408</c:v>
                </c:pt>
                <c:pt idx="2795">
                  <c:v>0.65305407325246745</c:v>
                </c:pt>
                <c:pt idx="2796">
                  <c:v>0.65322663218732169</c:v>
                </c:pt>
                <c:pt idx="2797">
                  <c:v>0.65332869905998214</c:v>
                </c:pt>
                <c:pt idx="2798">
                  <c:v>0.65342954538537035</c:v>
                </c:pt>
                <c:pt idx="2799">
                  <c:v>0.65347364108854988</c:v>
                </c:pt>
                <c:pt idx="2800">
                  <c:v>0.65360504246315687</c:v>
                </c:pt>
                <c:pt idx="2801">
                  <c:v>0.65394033874776836</c:v>
                </c:pt>
                <c:pt idx="2802">
                  <c:v>0.65456656114420053</c:v>
                </c:pt>
                <c:pt idx="2803">
                  <c:v>0.65465255624717478</c:v>
                </c:pt>
                <c:pt idx="2804">
                  <c:v>0.65593384170645497</c:v>
                </c:pt>
                <c:pt idx="2805">
                  <c:v>0.65682478895182661</c:v>
                </c:pt>
                <c:pt idx="2806">
                  <c:v>0.65785733476732289</c:v>
                </c:pt>
                <c:pt idx="2807">
                  <c:v>0.65880801458681848</c:v>
                </c:pt>
                <c:pt idx="2808">
                  <c:v>0.65888682213149208</c:v>
                </c:pt>
                <c:pt idx="2809">
                  <c:v>0.6592607915181079</c:v>
                </c:pt>
                <c:pt idx="2810">
                  <c:v>0.66066965969989178</c:v>
                </c:pt>
                <c:pt idx="2811">
                  <c:v>0.66068388725637006</c:v>
                </c:pt>
                <c:pt idx="2812">
                  <c:v>0.66112738389111936</c:v>
                </c:pt>
                <c:pt idx="2813">
                  <c:v>0.66273693878836959</c:v>
                </c:pt>
                <c:pt idx="2814">
                  <c:v>0.66276650612264765</c:v>
                </c:pt>
                <c:pt idx="2815">
                  <c:v>0.66507205660319157</c:v>
                </c:pt>
                <c:pt idx="2816">
                  <c:v>0.66595248601030499</c:v>
                </c:pt>
                <c:pt idx="2817">
                  <c:v>0.66655750694534055</c:v>
                </c:pt>
                <c:pt idx="2818">
                  <c:v>0.66686082644153033</c:v>
                </c:pt>
                <c:pt idx="2819">
                  <c:v>0.6671252583878684</c:v>
                </c:pt>
                <c:pt idx="2820">
                  <c:v>0.66744086762078614</c:v>
                </c:pt>
                <c:pt idx="2821">
                  <c:v>0.66755710175063609</c:v>
                </c:pt>
                <c:pt idx="2822">
                  <c:v>0.66781628460615106</c:v>
                </c:pt>
                <c:pt idx="2823">
                  <c:v>0.66830539765559416</c:v>
                </c:pt>
                <c:pt idx="2824">
                  <c:v>0.66916543315928623</c:v>
                </c:pt>
                <c:pt idx="2825">
                  <c:v>0.66919712572635315</c:v>
                </c:pt>
                <c:pt idx="2826">
                  <c:v>0.66975068450201536</c:v>
                </c:pt>
                <c:pt idx="2827">
                  <c:v>0.67019034159456692</c:v>
                </c:pt>
                <c:pt idx="2828">
                  <c:v>0.6704401046841324</c:v>
                </c:pt>
                <c:pt idx="2829">
                  <c:v>0.67047603825891877</c:v>
                </c:pt>
                <c:pt idx="2830">
                  <c:v>0.67120971626966663</c:v>
                </c:pt>
                <c:pt idx="2831">
                  <c:v>0.67122297535217257</c:v>
                </c:pt>
                <c:pt idx="2832">
                  <c:v>0.67150825081514343</c:v>
                </c:pt>
                <c:pt idx="2833">
                  <c:v>0.67152008595935209</c:v>
                </c:pt>
                <c:pt idx="2834">
                  <c:v>0.67159034368710124</c:v>
                </c:pt>
                <c:pt idx="2835">
                  <c:v>0.67183565408209645</c:v>
                </c:pt>
                <c:pt idx="2836">
                  <c:v>0.6728381941695637</c:v>
                </c:pt>
                <c:pt idx="2837">
                  <c:v>0.67337987434215907</c:v>
                </c:pt>
                <c:pt idx="2838">
                  <c:v>0.67400766493604392</c:v>
                </c:pt>
                <c:pt idx="2839">
                  <c:v>0.67409718881062997</c:v>
                </c:pt>
                <c:pt idx="2840">
                  <c:v>0.67425148927922551</c:v>
                </c:pt>
                <c:pt idx="2841">
                  <c:v>0.67451683257396222</c:v>
                </c:pt>
                <c:pt idx="2842">
                  <c:v>0.6750361628017465</c:v>
                </c:pt>
                <c:pt idx="2843">
                  <c:v>0.67512665954482864</c:v>
                </c:pt>
                <c:pt idx="2844">
                  <c:v>0.6751541244898136</c:v>
                </c:pt>
                <c:pt idx="2845">
                  <c:v>0.67524055903830615</c:v>
                </c:pt>
                <c:pt idx="2846">
                  <c:v>0.67541221646584748</c:v>
                </c:pt>
                <c:pt idx="2847">
                  <c:v>0.67541221646633531</c:v>
                </c:pt>
                <c:pt idx="2848">
                  <c:v>0.67545826456080127</c:v>
                </c:pt>
                <c:pt idx="2849">
                  <c:v>0.67552820312768813</c:v>
                </c:pt>
                <c:pt idx="2850">
                  <c:v>0.67553657447950921</c:v>
                </c:pt>
                <c:pt idx="2851">
                  <c:v>0.67555099933129681</c:v>
                </c:pt>
                <c:pt idx="2852">
                  <c:v>0.67558383663942068</c:v>
                </c:pt>
                <c:pt idx="2853">
                  <c:v>0.67559107892790016</c:v>
                </c:pt>
                <c:pt idx="2854">
                  <c:v>0.67562987473316594</c:v>
                </c:pt>
                <c:pt idx="2855">
                  <c:v>0.67562987473326219</c:v>
                </c:pt>
                <c:pt idx="2856">
                  <c:v>0.67562987473365144</c:v>
                </c:pt>
                <c:pt idx="2857">
                  <c:v>0.67567591014323103</c:v>
                </c:pt>
                <c:pt idx="2858">
                  <c:v>0.67567591014342565</c:v>
                </c:pt>
                <c:pt idx="2859">
                  <c:v>0.67572485993237497</c:v>
                </c:pt>
                <c:pt idx="2860">
                  <c:v>0.67580144761233252</c:v>
                </c:pt>
                <c:pt idx="2861">
                  <c:v>0.67580899806448147</c:v>
                </c:pt>
                <c:pt idx="2862">
                  <c:v>0.67584747301055659</c:v>
                </c:pt>
                <c:pt idx="2863">
                  <c:v>0.67584747301065273</c:v>
                </c:pt>
                <c:pt idx="2864">
                  <c:v>0.67584747301114023</c:v>
                </c:pt>
                <c:pt idx="2865">
                  <c:v>0.6758516570043871</c:v>
                </c:pt>
                <c:pt idx="2866">
                  <c:v>0.67585584097600826</c:v>
                </c:pt>
                <c:pt idx="2867">
                  <c:v>0.67589349572188639</c:v>
                </c:pt>
                <c:pt idx="2868">
                  <c:v>0.67589349572247204</c:v>
                </c:pt>
                <c:pt idx="2869">
                  <c:v>0.67590296603050681</c:v>
                </c:pt>
                <c:pt idx="2870">
                  <c:v>0.67598463713409784</c:v>
                </c:pt>
                <c:pt idx="2871">
                  <c:v>0.67601899854563474</c:v>
                </c:pt>
                <c:pt idx="2872">
                  <c:v>0.67603403206729429</c:v>
                </c:pt>
                <c:pt idx="2873">
                  <c:v>0.67606501123518314</c:v>
                </c:pt>
                <c:pt idx="2874">
                  <c:v>0.67606501123567042</c:v>
                </c:pt>
                <c:pt idx="2875">
                  <c:v>0.67606501123567042</c:v>
                </c:pt>
                <c:pt idx="2876">
                  <c:v>0.67611102123462807</c:v>
                </c:pt>
                <c:pt idx="2877">
                  <c:v>0.67617387557334718</c:v>
                </c:pt>
                <c:pt idx="2878">
                  <c:v>0.6762364893762467</c:v>
                </c:pt>
                <c:pt idx="2879">
                  <c:v>0.67625570058822715</c:v>
                </c:pt>
                <c:pt idx="2880">
                  <c:v>0.67628248934368695</c:v>
                </c:pt>
                <c:pt idx="2881">
                  <c:v>0.67628248934417412</c:v>
                </c:pt>
                <c:pt idx="2882">
                  <c:v>0.67628255957706396</c:v>
                </c:pt>
                <c:pt idx="2883">
                  <c:v>0.67632848661800993</c:v>
                </c:pt>
                <c:pt idx="2884">
                  <c:v>0.67632848661898215</c:v>
                </c:pt>
                <c:pt idx="2885">
                  <c:v>0.676375744010979</c:v>
                </c:pt>
                <c:pt idx="2886">
                  <c:v>0.67643007996075688</c:v>
                </c:pt>
                <c:pt idx="2887">
                  <c:v>0.67647606858908238</c:v>
                </c:pt>
                <c:pt idx="2888">
                  <c:v>0.6764773066013513</c:v>
                </c:pt>
                <c:pt idx="2889">
                  <c:v>0.67649990727315568</c:v>
                </c:pt>
                <c:pt idx="2890">
                  <c:v>0.67649990727364262</c:v>
                </c:pt>
                <c:pt idx="2891">
                  <c:v>0.67654589180903624</c:v>
                </c:pt>
                <c:pt idx="2892">
                  <c:v>0.67668651106988276</c:v>
                </c:pt>
                <c:pt idx="2893">
                  <c:v>0.67669347866942609</c:v>
                </c:pt>
                <c:pt idx="2894">
                  <c:v>0.67693694760923617</c:v>
                </c:pt>
                <c:pt idx="2895">
                  <c:v>0.67697440010685839</c:v>
                </c:pt>
                <c:pt idx="2896">
                  <c:v>0.67714421858798723</c:v>
                </c:pt>
                <c:pt idx="2897">
                  <c:v>0.67719106295889553</c:v>
                </c:pt>
                <c:pt idx="2898">
                  <c:v>0.67763886572924303</c:v>
                </c:pt>
                <c:pt idx="2899">
                  <c:v>0.67764148712412553</c:v>
                </c:pt>
                <c:pt idx="2900">
                  <c:v>0.67770431114388852</c:v>
                </c:pt>
                <c:pt idx="2901">
                  <c:v>0.67770452800251668</c:v>
                </c:pt>
                <c:pt idx="2902">
                  <c:v>0.67784142831918492</c:v>
                </c:pt>
                <c:pt idx="2903">
                  <c:v>0.67785738791240191</c:v>
                </c:pt>
                <c:pt idx="2904">
                  <c:v>0.6778611685447874</c:v>
                </c:pt>
                <c:pt idx="2905">
                  <c:v>0.67861940267452625</c:v>
                </c:pt>
                <c:pt idx="2906">
                  <c:v>0.67877289590222978</c:v>
                </c:pt>
                <c:pt idx="2907">
                  <c:v>0.67887202702888283</c:v>
                </c:pt>
                <c:pt idx="2908">
                  <c:v>0.67964930934919576</c:v>
                </c:pt>
                <c:pt idx="2909">
                  <c:v>0.67971630905460589</c:v>
                </c:pt>
                <c:pt idx="2910">
                  <c:v>0.67971923202905604</c:v>
                </c:pt>
                <c:pt idx="2911">
                  <c:v>0.68008934148418887</c:v>
                </c:pt>
                <c:pt idx="2912">
                  <c:v>0.68023830553629905</c:v>
                </c:pt>
                <c:pt idx="2913">
                  <c:v>0.68048936894828149</c:v>
                </c:pt>
                <c:pt idx="2914">
                  <c:v>0.68110190658858982</c:v>
                </c:pt>
                <c:pt idx="2915">
                  <c:v>0.6811060622434717</c:v>
                </c:pt>
                <c:pt idx="2916">
                  <c:v>0.6813221249172553</c:v>
                </c:pt>
                <c:pt idx="2917">
                  <c:v>0.68132627936482248</c:v>
                </c:pt>
                <c:pt idx="2918">
                  <c:v>0.68154227922628541</c:v>
                </c:pt>
                <c:pt idx="2919">
                  <c:v>0.68180332129309873</c:v>
                </c:pt>
                <c:pt idx="2920">
                  <c:v>0.6821275363698841</c:v>
                </c:pt>
                <c:pt idx="2921">
                  <c:v>0.68280540698755965</c:v>
                </c:pt>
                <c:pt idx="2922">
                  <c:v>0.68367162270166171</c:v>
                </c:pt>
                <c:pt idx="2923">
                  <c:v>0.68374817112104924</c:v>
                </c:pt>
                <c:pt idx="2924">
                  <c:v>0.68384016768417566</c:v>
                </c:pt>
                <c:pt idx="2925">
                  <c:v>0.68413718520397127</c:v>
                </c:pt>
                <c:pt idx="2926">
                  <c:v>0.68483063612866013</c:v>
                </c:pt>
                <c:pt idx="2927">
                  <c:v>0.68545276683020639</c:v>
                </c:pt>
                <c:pt idx="2928">
                  <c:v>0.68556325894767567</c:v>
                </c:pt>
                <c:pt idx="2929">
                  <c:v>0.68570063017293914</c:v>
                </c:pt>
                <c:pt idx="2930">
                  <c:v>0.68581559160264061</c:v>
                </c:pt>
                <c:pt idx="2931">
                  <c:v>0.68590754776963614</c:v>
                </c:pt>
                <c:pt idx="2932">
                  <c:v>0.68635426699310353</c:v>
                </c:pt>
                <c:pt idx="2933">
                  <c:v>0.68642604746318692</c:v>
                </c:pt>
                <c:pt idx="2934">
                  <c:v>0.68653735021477935</c:v>
                </c:pt>
                <c:pt idx="2935">
                  <c:v>0.6868412247419392</c:v>
                </c:pt>
                <c:pt idx="2936">
                  <c:v>0.68698434796409524</c:v>
                </c:pt>
                <c:pt idx="2937">
                  <c:v>0.68718006089597994</c:v>
                </c:pt>
                <c:pt idx="2938">
                  <c:v>0.6873243967661008</c:v>
                </c:pt>
                <c:pt idx="2939">
                  <c:v>0.68749322556818337</c:v>
                </c:pt>
                <c:pt idx="2940">
                  <c:v>0.687762778174553</c:v>
                </c:pt>
                <c:pt idx="2941">
                  <c:v>0.68812554200900966</c:v>
                </c:pt>
                <c:pt idx="2942">
                  <c:v>0.68814900745874963</c:v>
                </c:pt>
                <c:pt idx="2943">
                  <c:v>0.68819950690004927</c:v>
                </c:pt>
                <c:pt idx="2944">
                  <c:v>0.68836190316088763</c:v>
                </c:pt>
                <c:pt idx="2945">
                  <c:v>0.68848576306912734</c:v>
                </c:pt>
                <c:pt idx="2946">
                  <c:v>0.68855094212926238</c:v>
                </c:pt>
                <c:pt idx="2947">
                  <c:v>0.68912575183043079</c:v>
                </c:pt>
                <c:pt idx="2948">
                  <c:v>0.68946767623827998</c:v>
                </c:pt>
                <c:pt idx="2949">
                  <c:v>0.6896540981086462</c:v>
                </c:pt>
                <c:pt idx="2950">
                  <c:v>0.68987217482479324</c:v>
                </c:pt>
                <c:pt idx="2951">
                  <c:v>0.68989267608403704</c:v>
                </c:pt>
                <c:pt idx="2952">
                  <c:v>0.68991663085218669</c:v>
                </c:pt>
                <c:pt idx="2953">
                  <c:v>0.6899259475562971</c:v>
                </c:pt>
                <c:pt idx="2954">
                  <c:v>0.68994159570506663</c:v>
                </c:pt>
                <c:pt idx="2955">
                  <c:v>0.69001303147396165</c:v>
                </c:pt>
                <c:pt idx="2956">
                  <c:v>0.69005518242630459</c:v>
                </c:pt>
                <c:pt idx="2957">
                  <c:v>0.69008567343484106</c:v>
                </c:pt>
                <c:pt idx="2958">
                  <c:v>0.69014209694235495</c:v>
                </c:pt>
                <c:pt idx="2959">
                  <c:v>0.69029910796013438</c:v>
                </c:pt>
                <c:pt idx="2960">
                  <c:v>0.69049283420348695</c:v>
                </c:pt>
                <c:pt idx="2961">
                  <c:v>0.69050126606413442</c:v>
                </c:pt>
                <c:pt idx="2962">
                  <c:v>0.69051247834177187</c:v>
                </c:pt>
                <c:pt idx="2963">
                  <c:v>0.69072578452091538</c:v>
                </c:pt>
                <c:pt idx="2964">
                  <c:v>0.69087791070090931</c:v>
                </c:pt>
                <c:pt idx="2965">
                  <c:v>0.6909390264387969</c:v>
                </c:pt>
                <c:pt idx="2966">
                  <c:v>0.6910565554829684</c:v>
                </c:pt>
                <c:pt idx="2967">
                  <c:v>0.69109110674108687</c:v>
                </c:pt>
                <c:pt idx="2968">
                  <c:v>0.69109973841747308</c:v>
                </c:pt>
                <c:pt idx="2969">
                  <c:v>0.69118191474461499</c:v>
                </c:pt>
                <c:pt idx="2970">
                  <c:v>0.69125085924515872</c:v>
                </c:pt>
                <c:pt idx="2971">
                  <c:v>0.69240607218847916</c:v>
                </c:pt>
                <c:pt idx="2972">
                  <c:v>0.69259108668404257</c:v>
                </c:pt>
                <c:pt idx="2973">
                  <c:v>0.69281842829820262</c:v>
                </c:pt>
                <c:pt idx="2974">
                  <c:v>0.69515052524585519</c:v>
                </c:pt>
                <c:pt idx="2975">
                  <c:v>0.69692698759831462</c:v>
                </c:pt>
                <c:pt idx="2976">
                  <c:v>0.69736362779590988</c:v>
                </c:pt>
                <c:pt idx="2977">
                  <c:v>0.69871347211428558</c:v>
                </c:pt>
                <c:pt idx="2978">
                  <c:v>0.69889860290556372</c:v>
                </c:pt>
                <c:pt idx="2979">
                  <c:v>0.69892679381394107</c:v>
                </c:pt>
                <c:pt idx="2980">
                  <c:v>0.69955533300165207</c:v>
                </c:pt>
                <c:pt idx="2981">
                  <c:v>0.70112430352457455</c:v>
                </c:pt>
                <c:pt idx="2982">
                  <c:v>0.70196310356091429</c:v>
                </c:pt>
                <c:pt idx="2983">
                  <c:v>0.70253939813327271</c:v>
                </c:pt>
                <c:pt idx="2984">
                  <c:v>0.70282827949212279</c:v>
                </c:pt>
                <c:pt idx="2985">
                  <c:v>0.70308010444529789</c:v>
                </c:pt>
                <c:pt idx="2986">
                  <c:v>0.70338064247289944</c:v>
                </c:pt>
                <c:pt idx="2987">
                  <c:v>0.70349131944157484</c:v>
                </c:pt>
                <c:pt idx="2988">
                  <c:v>0.70373809782900221</c:v>
                </c:pt>
                <c:pt idx="2989">
                  <c:v>0.70420375336367957</c:v>
                </c:pt>
                <c:pt idx="2990">
                  <c:v>0.7050223879987555</c:v>
                </c:pt>
                <c:pt idx="2991">
                  <c:v>0.70505255117476473</c:v>
                </c:pt>
                <c:pt idx="2992">
                  <c:v>0.70543849460644614</c:v>
                </c:pt>
                <c:pt idx="2993">
                  <c:v>0.70557935372657987</c:v>
                </c:pt>
                <c:pt idx="2994">
                  <c:v>0.70599770193287681</c:v>
                </c:pt>
                <c:pt idx="2995">
                  <c:v>0.70623533682435458</c:v>
                </c:pt>
                <c:pt idx="2996">
                  <c:v>0.70626952414077915</c:v>
                </c:pt>
                <c:pt idx="2997">
                  <c:v>0.70696747253223058</c:v>
                </c:pt>
                <c:pt idx="2998">
                  <c:v>0.70698008458742823</c:v>
                </c:pt>
                <c:pt idx="2999">
                  <c:v>0.7072514276027233</c:v>
                </c:pt>
                <c:pt idx="3000">
                  <c:v>0.70726268426678518</c:v>
                </c:pt>
                <c:pt idx="3001">
                  <c:v>0.70732950715702803</c:v>
                </c:pt>
                <c:pt idx="3002">
                  <c:v>0.70756281422879475</c:v>
                </c:pt>
                <c:pt idx="3003">
                  <c:v>0.70771703886522275</c:v>
                </c:pt>
                <c:pt idx="3004">
                  <c:v>0.70851613206372321</c:v>
                </c:pt>
                <c:pt idx="3005">
                  <c:v>0.70903110548068116</c:v>
                </c:pt>
                <c:pt idx="3006">
                  <c:v>0.70962784575604265</c:v>
                </c:pt>
                <c:pt idx="3007">
                  <c:v>0.70985958224210699</c:v>
                </c:pt>
                <c:pt idx="3008">
                  <c:v>0.71011175280302774</c:v>
                </c:pt>
                <c:pt idx="3009">
                  <c:v>0.71069123411799451</c:v>
                </c:pt>
                <c:pt idx="3010">
                  <c:v>0.71071733003725246</c:v>
                </c:pt>
                <c:pt idx="3011">
                  <c:v>0.71125957076741786</c:v>
                </c:pt>
                <c:pt idx="3012">
                  <c:v>0.71133950082230057</c:v>
                </c:pt>
                <c:pt idx="3013">
                  <c:v>0.71178934232418578</c:v>
                </c:pt>
                <c:pt idx="3014">
                  <c:v>0.71217963041804089</c:v>
                </c:pt>
                <c:pt idx="3015">
                  <c:v>0.71244642161552696</c:v>
                </c:pt>
                <c:pt idx="3016">
                  <c:v>0.71265217196702735</c:v>
                </c:pt>
                <c:pt idx="3017">
                  <c:v>0.7130961226773509</c:v>
                </c:pt>
                <c:pt idx="3018">
                  <c:v>0.71313972545028248</c:v>
                </c:pt>
                <c:pt idx="3019">
                  <c:v>0.71328844719497708</c:v>
                </c:pt>
                <c:pt idx="3020">
                  <c:v>0.71400825656479194</c:v>
                </c:pt>
                <c:pt idx="3021">
                  <c:v>0.71404921032886304</c:v>
                </c:pt>
                <c:pt idx="3022">
                  <c:v>0.71492716832066572</c:v>
                </c:pt>
                <c:pt idx="3023">
                  <c:v>0.71505207600572063</c:v>
                </c:pt>
                <c:pt idx="3024">
                  <c:v>0.71526446283008993</c:v>
                </c:pt>
                <c:pt idx="3025">
                  <c:v>0.71540326419783773</c:v>
                </c:pt>
                <c:pt idx="3026">
                  <c:v>0.71554460230661809</c:v>
                </c:pt>
                <c:pt idx="3027">
                  <c:v>0.715793232544369</c:v>
                </c:pt>
                <c:pt idx="3028">
                  <c:v>0.71683684890553967</c:v>
                </c:pt>
                <c:pt idx="3029">
                  <c:v>0.71702913921227041</c:v>
                </c:pt>
                <c:pt idx="3030">
                  <c:v>0.71721084695408366</c:v>
                </c:pt>
                <c:pt idx="3031">
                  <c:v>0.71733659953341455</c:v>
                </c:pt>
                <c:pt idx="3032">
                  <c:v>0.71873296039404655</c:v>
                </c:pt>
                <c:pt idx="3033">
                  <c:v>0.71887305860762407</c:v>
                </c:pt>
                <c:pt idx="3034">
                  <c:v>0.7189602556309993</c:v>
                </c:pt>
                <c:pt idx="3035">
                  <c:v>0.71924176190141376</c:v>
                </c:pt>
                <c:pt idx="3036">
                  <c:v>0.71933458450353305</c:v>
                </c:pt>
                <c:pt idx="3037">
                  <c:v>0.7193854371361369</c:v>
                </c:pt>
                <c:pt idx="3038">
                  <c:v>0.71949320426816754</c:v>
                </c:pt>
                <c:pt idx="3039">
                  <c:v>0.71955881654489107</c:v>
                </c:pt>
                <c:pt idx="3040">
                  <c:v>0.71989890578834492</c:v>
                </c:pt>
                <c:pt idx="3041">
                  <c:v>0.72003275538740685</c:v>
                </c:pt>
                <c:pt idx="3042">
                  <c:v>0.72048835302959668</c:v>
                </c:pt>
                <c:pt idx="3043">
                  <c:v>0.72059302953667448</c:v>
                </c:pt>
                <c:pt idx="3044">
                  <c:v>0.72068676390171904</c:v>
                </c:pt>
                <c:pt idx="3045">
                  <c:v>0.72072316580216311</c:v>
                </c:pt>
                <c:pt idx="3046">
                  <c:v>0.72091917599443955</c:v>
                </c:pt>
                <c:pt idx="3047">
                  <c:v>0.7210825848555148</c:v>
                </c:pt>
                <c:pt idx="3048">
                  <c:v>0.72109006461465275</c:v>
                </c:pt>
                <c:pt idx="3049">
                  <c:v>0.72134230748276884</c:v>
                </c:pt>
                <c:pt idx="3050">
                  <c:v>0.72150258062297545</c:v>
                </c:pt>
                <c:pt idx="3051">
                  <c:v>0.72150986705163089</c:v>
                </c:pt>
                <c:pt idx="3052">
                  <c:v>0.72180349130801713</c:v>
                </c:pt>
                <c:pt idx="3053">
                  <c:v>0.72193902703394786</c:v>
                </c:pt>
                <c:pt idx="3054">
                  <c:v>0.72212435551549958</c:v>
                </c:pt>
                <c:pt idx="3055">
                  <c:v>0.72226102633612455</c:v>
                </c:pt>
                <c:pt idx="3056">
                  <c:v>0.72242088221559853</c:v>
                </c:pt>
                <c:pt idx="3057">
                  <c:v>0.72267609261899546</c:v>
                </c:pt>
                <c:pt idx="3058">
                  <c:v>0.72273835636265849</c:v>
                </c:pt>
                <c:pt idx="3059">
                  <c:v>0.72276873152084586</c:v>
                </c:pt>
                <c:pt idx="3060">
                  <c:v>0.7230195236401844</c:v>
                </c:pt>
                <c:pt idx="3061">
                  <c:v>0.72308954233427292</c:v>
                </c:pt>
                <c:pt idx="3062">
                  <c:v>0.72324326917777026</c:v>
                </c:pt>
                <c:pt idx="3063">
                  <c:v>0.7233605120993889</c:v>
                </c:pt>
                <c:pt idx="3064">
                  <c:v>0.72342220741819929</c:v>
                </c:pt>
                <c:pt idx="3065">
                  <c:v>0.72372385057111355</c:v>
                </c:pt>
                <c:pt idx="3066">
                  <c:v>0.72402673361822023</c:v>
                </c:pt>
                <c:pt idx="3067">
                  <c:v>0.72446622620873635</c:v>
                </c:pt>
                <c:pt idx="3068">
                  <c:v>0.72480584690066507</c:v>
                </c:pt>
                <c:pt idx="3069">
                  <c:v>0.72484572759401822</c:v>
                </c:pt>
                <c:pt idx="3070">
                  <c:v>0.72495899725376312</c:v>
                </c:pt>
                <c:pt idx="3071">
                  <c:v>0.72526775548698552</c:v>
                </c:pt>
                <c:pt idx="3072">
                  <c:v>0.72526894859291602</c:v>
                </c:pt>
                <c:pt idx="3073">
                  <c:v>0.72546207095690685</c:v>
                </c:pt>
                <c:pt idx="3074">
                  <c:v>0.72583386933814154</c:v>
                </c:pt>
                <c:pt idx="3075">
                  <c:v>0.72591159490937451</c:v>
                </c:pt>
                <c:pt idx="3076">
                  <c:v>0.72611777145923795</c:v>
                </c:pt>
                <c:pt idx="3077">
                  <c:v>0.72629359011807271</c:v>
                </c:pt>
                <c:pt idx="3078">
                  <c:v>0.72632814479598218</c:v>
                </c:pt>
                <c:pt idx="3079">
                  <c:v>0.726392320285421</c:v>
                </c:pt>
                <c:pt idx="3080">
                  <c:v>0.7270692331180848</c:v>
                </c:pt>
                <c:pt idx="3081">
                  <c:v>0.72709117386591282</c:v>
                </c:pt>
                <c:pt idx="3082">
                  <c:v>0.72709117386627453</c:v>
                </c:pt>
                <c:pt idx="3083">
                  <c:v>0.72717130024968646</c:v>
                </c:pt>
                <c:pt idx="3084">
                  <c:v>0.72745103529224242</c:v>
                </c:pt>
                <c:pt idx="3085">
                  <c:v>0.72751082882258222</c:v>
                </c:pt>
                <c:pt idx="3086">
                  <c:v>0.72852583561049478</c:v>
                </c:pt>
                <c:pt idx="3087">
                  <c:v>0.72878587610950529</c:v>
                </c:pt>
                <c:pt idx="3088">
                  <c:v>0.72901005360037674</c:v>
                </c:pt>
                <c:pt idx="3089">
                  <c:v>0.7295158249328253</c:v>
                </c:pt>
                <c:pt idx="3090">
                  <c:v>0.72966307165967292</c:v>
                </c:pt>
                <c:pt idx="3091">
                  <c:v>0.72994242943149135</c:v>
                </c:pt>
                <c:pt idx="3092">
                  <c:v>0.73014554308190971</c:v>
                </c:pt>
                <c:pt idx="3093">
                  <c:v>0.73039429821081925</c:v>
                </c:pt>
                <c:pt idx="3094">
                  <c:v>0.73044749755456473</c:v>
                </c:pt>
                <c:pt idx="3095">
                  <c:v>0.73060283740033938</c:v>
                </c:pt>
                <c:pt idx="3096">
                  <c:v>0.73075349269600787</c:v>
                </c:pt>
                <c:pt idx="3097">
                  <c:v>0.73127452648788738</c:v>
                </c:pt>
                <c:pt idx="3098">
                  <c:v>0.7313129447079485</c:v>
                </c:pt>
                <c:pt idx="3099">
                  <c:v>0.73134094557085538</c:v>
                </c:pt>
                <c:pt idx="3100">
                  <c:v>0.73152712351837712</c:v>
                </c:pt>
                <c:pt idx="3101">
                  <c:v>0.73175322128666076</c:v>
                </c:pt>
                <c:pt idx="3102">
                  <c:v>0.73220807668626553</c:v>
                </c:pt>
                <c:pt idx="3103">
                  <c:v>0.73232882143324285</c:v>
                </c:pt>
                <c:pt idx="3104">
                  <c:v>0.73285212851729431</c:v>
                </c:pt>
                <c:pt idx="3105">
                  <c:v>0.73320213018173142</c:v>
                </c:pt>
                <c:pt idx="3106">
                  <c:v>0.73390925239101179</c:v>
                </c:pt>
                <c:pt idx="3107">
                  <c:v>0.73433643320873521</c:v>
                </c:pt>
                <c:pt idx="3108">
                  <c:v>0.7350061431028615</c:v>
                </c:pt>
                <c:pt idx="3109">
                  <c:v>0.73504243269002456</c:v>
                </c:pt>
                <c:pt idx="3110">
                  <c:v>0.73512888164470203</c:v>
                </c:pt>
                <c:pt idx="3111">
                  <c:v>0.73530188652220008</c:v>
                </c:pt>
                <c:pt idx="3112">
                  <c:v>0.73575036977710184</c:v>
                </c:pt>
                <c:pt idx="3113">
                  <c:v>0.73584795001660774</c:v>
                </c:pt>
                <c:pt idx="3114">
                  <c:v>0.73609286840006583</c:v>
                </c:pt>
                <c:pt idx="3115">
                  <c:v>0.73663619735173391</c:v>
                </c:pt>
                <c:pt idx="3116">
                  <c:v>0.73664238349557221</c:v>
                </c:pt>
                <c:pt idx="3117">
                  <c:v>0.73712097341145488</c:v>
                </c:pt>
                <c:pt idx="3118">
                  <c:v>0.73714589053286539</c:v>
                </c:pt>
                <c:pt idx="3119">
                  <c:v>0.73742915581829771</c:v>
                </c:pt>
                <c:pt idx="3120">
                  <c:v>0.73747479138866534</c:v>
                </c:pt>
                <c:pt idx="3121">
                  <c:v>0.7375334655991288</c:v>
                </c:pt>
                <c:pt idx="3122">
                  <c:v>0.73776603478036351</c:v>
                </c:pt>
                <c:pt idx="3123">
                  <c:v>0.73781622325837537</c:v>
                </c:pt>
                <c:pt idx="3124">
                  <c:v>0.738204832618644</c:v>
                </c:pt>
                <c:pt idx="3125">
                  <c:v>0.7387556523776373</c:v>
                </c:pt>
                <c:pt idx="3126">
                  <c:v>0.7388188509146415</c:v>
                </c:pt>
                <c:pt idx="3127">
                  <c:v>0.73893193479664609</c:v>
                </c:pt>
                <c:pt idx="3128">
                  <c:v>0.73897610546565096</c:v>
                </c:pt>
                <c:pt idx="3129">
                  <c:v>0.73900452002390593</c:v>
                </c:pt>
                <c:pt idx="3130">
                  <c:v>0.73918834946346657</c:v>
                </c:pt>
                <c:pt idx="3131">
                  <c:v>0.73950074222504092</c:v>
                </c:pt>
                <c:pt idx="3132">
                  <c:v>0.7398947510321513</c:v>
                </c:pt>
                <c:pt idx="3133">
                  <c:v>0.74011853880157108</c:v>
                </c:pt>
                <c:pt idx="3134">
                  <c:v>0.74012088332614578</c:v>
                </c:pt>
                <c:pt idx="3135">
                  <c:v>0.74015073271627185</c:v>
                </c:pt>
                <c:pt idx="3136">
                  <c:v>0.74080791418709813</c:v>
                </c:pt>
                <c:pt idx="3137">
                  <c:v>0.74099182738674541</c:v>
                </c:pt>
                <c:pt idx="3138">
                  <c:v>0.74108584207140349</c:v>
                </c:pt>
                <c:pt idx="3139">
                  <c:v>0.74114874930716912</c:v>
                </c:pt>
                <c:pt idx="3140">
                  <c:v>0.74119958553916299</c:v>
                </c:pt>
                <c:pt idx="3141">
                  <c:v>0.74136837545499246</c:v>
                </c:pt>
                <c:pt idx="3142">
                  <c:v>0.74138680324832673</c:v>
                </c:pt>
                <c:pt idx="3143">
                  <c:v>0.74144916520460247</c:v>
                </c:pt>
                <c:pt idx="3144">
                  <c:v>0.74151354820168058</c:v>
                </c:pt>
                <c:pt idx="3145">
                  <c:v>0.7420340638559928</c:v>
                </c:pt>
                <c:pt idx="3146">
                  <c:v>0.74218943437702167</c:v>
                </c:pt>
                <c:pt idx="3147">
                  <c:v>0.74222218121913341</c:v>
                </c:pt>
                <c:pt idx="3148">
                  <c:v>0.74226058353546809</c:v>
                </c:pt>
                <c:pt idx="3149">
                  <c:v>0.7422656345756391</c:v>
                </c:pt>
                <c:pt idx="3150">
                  <c:v>0.74275022058823359</c:v>
                </c:pt>
                <c:pt idx="3151">
                  <c:v>0.74331165636946339</c:v>
                </c:pt>
                <c:pt idx="3152">
                  <c:v>0.74343375443130277</c:v>
                </c:pt>
                <c:pt idx="3153">
                  <c:v>0.74352965610250399</c:v>
                </c:pt>
                <c:pt idx="3154">
                  <c:v>0.74376686165011185</c:v>
                </c:pt>
                <c:pt idx="3155">
                  <c:v>0.7443118866669729</c:v>
                </c:pt>
                <c:pt idx="3156">
                  <c:v>0.74433642870680239</c:v>
                </c:pt>
                <c:pt idx="3157">
                  <c:v>0.7448463388142188</c:v>
                </c:pt>
                <c:pt idx="3158">
                  <c:v>0.74492149617933689</c:v>
                </c:pt>
                <c:pt idx="3159">
                  <c:v>0.74523432150599245</c:v>
                </c:pt>
                <c:pt idx="3160">
                  <c:v>0.74534444404005862</c:v>
                </c:pt>
                <c:pt idx="3161">
                  <c:v>0.74571135313412396</c:v>
                </c:pt>
                <c:pt idx="3162">
                  <c:v>0.74596213856387539</c:v>
                </c:pt>
                <c:pt idx="3163">
                  <c:v>0.74615553163323511</c:v>
                </c:pt>
                <c:pt idx="3164">
                  <c:v>0.74657277855582527</c:v>
                </c:pt>
                <c:pt idx="3165">
                  <c:v>0.7466137556367769</c:v>
                </c:pt>
                <c:pt idx="3166">
                  <c:v>0.74675351758806918</c:v>
                </c:pt>
                <c:pt idx="3167">
                  <c:v>0.7474298743774116</c:v>
                </c:pt>
                <c:pt idx="3168">
                  <c:v>0.74829310365779178</c:v>
                </c:pt>
                <c:pt idx="3169">
                  <c:v>0.74832075797220488</c:v>
                </c:pt>
                <c:pt idx="3170">
                  <c:v>0.74841042416334469</c:v>
                </c:pt>
                <c:pt idx="3171">
                  <c:v>0.74860990008609307</c:v>
                </c:pt>
                <c:pt idx="3172">
                  <c:v>0.74874025694776125</c:v>
                </c:pt>
                <c:pt idx="3173">
                  <c:v>0.74887299066720592</c:v>
                </c:pt>
                <c:pt idx="3174">
                  <c:v>0.7491064711831098</c:v>
                </c:pt>
                <c:pt idx="3175">
                  <c:v>0.74965561264031777</c:v>
                </c:pt>
                <c:pt idx="3176">
                  <c:v>0.75008630790305442</c:v>
                </c:pt>
                <c:pt idx="3177">
                  <c:v>0.75026681319655386</c:v>
                </c:pt>
                <c:pt idx="3178">
                  <c:v>0.75043737495639329</c:v>
                </c:pt>
                <c:pt idx="3179">
                  <c:v>0.75055540841854262</c:v>
                </c:pt>
                <c:pt idx="3180">
                  <c:v>0.75058704366885176</c:v>
                </c:pt>
                <c:pt idx="3181">
                  <c:v>0.75167595047771396</c:v>
                </c:pt>
                <c:pt idx="3182">
                  <c:v>0.75186575699544345</c:v>
                </c:pt>
                <c:pt idx="3183">
                  <c:v>0.75199719521459951</c:v>
                </c:pt>
                <c:pt idx="3184">
                  <c:v>0.75207899947202073</c:v>
                </c:pt>
                <c:pt idx="3185">
                  <c:v>0.75234308114891757</c:v>
                </c:pt>
                <c:pt idx="3186">
                  <c:v>0.75247785460613026</c:v>
                </c:pt>
                <c:pt idx="3187">
                  <c:v>0.75257894092155331</c:v>
                </c:pt>
                <c:pt idx="3188">
                  <c:v>0.75295946237779643</c:v>
                </c:pt>
                <c:pt idx="3189">
                  <c:v>0.7530849943486192</c:v>
                </c:pt>
                <c:pt idx="3190">
                  <c:v>0.75321327439465335</c:v>
                </c:pt>
                <c:pt idx="3191">
                  <c:v>0.75351224252374749</c:v>
                </c:pt>
                <c:pt idx="3192">
                  <c:v>0.75361039727761114</c:v>
                </c:pt>
                <c:pt idx="3193">
                  <c:v>0.75369828900101288</c:v>
                </c:pt>
                <c:pt idx="3194">
                  <c:v>0.75373242123273787</c:v>
                </c:pt>
                <c:pt idx="3195">
                  <c:v>0.75391620369850709</c:v>
                </c:pt>
                <c:pt idx="3196">
                  <c:v>0.75406941030770414</c:v>
                </c:pt>
                <c:pt idx="3197">
                  <c:v>0.75407642289554233</c:v>
                </c:pt>
                <c:pt idx="3198">
                  <c:v>0.75431290190788713</c:v>
                </c:pt>
                <c:pt idx="3199">
                  <c:v>0.75437629968383357</c:v>
                </c:pt>
                <c:pt idx="3200">
                  <c:v>0.75446314947130699</c:v>
                </c:pt>
                <c:pt idx="3201">
                  <c:v>0.75446997993868303</c:v>
                </c:pt>
                <c:pt idx="3202">
                  <c:v>0.75474521764418345</c:v>
                </c:pt>
                <c:pt idx="3203">
                  <c:v>0.75487225798714996</c:v>
                </c:pt>
                <c:pt idx="3204">
                  <c:v>0.75532386837209042</c:v>
                </c:pt>
                <c:pt idx="3205">
                  <c:v>0.75556303325014129</c:v>
                </c:pt>
                <c:pt idx="3206">
                  <c:v>0.7556213795633866</c:v>
                </c:pt>
                <c:pt idx="3207">
                  <c:v>0.75564984321765527</c:v>
                </c:pt>
                <c:pt idx="3208">
                  <c:v>0.75588484303806414</c:v>
                </c:pt>
                <c:pt idx="3209">
                  <c:v>0.75595044949453505</c:v>
                </c:pt>
                <c:pt idx="3210">
                  <c:v>0.75609448434443427</c:v>
                </c:pt>
                <c:pt idx="3211">
                  <c:v>0.75626213265313647</c:v>
                </c:pt>
                <c:pt idx="3212">
                  <c:v>0.75654472337138401</c:v>
                </c:pt>
                <c:pt idx="3213">
                  <c:v>0.75670210067872135</c:v>
                </c:pt>
                <c:pt idx="3214">
                  <c:v>0.75682844969351226</c:v>
                </c:pt>
                <c:pt idx="3215">
                  <c:v>0.75724009897875433</c:v>
                </c:pt>
                <c:pt idx="3216">
                  <c:v>0.75755816600209647</c:v>
                </c:pt>
                <c:pt idx="3217">
                  <c:v>0.75759551355913102</c:v>
                </c:pt>
                <c:pt idx="3218">
                  <c:v>0.75770158610717564</c:v>
                </c:pt>
                <c:pt idx="3219">
                  <c:v>0.75799070743698937</c:v>
                </c:pt>
                <c:pt idx="3220">
                  <c:v>0.75799182460918657</c:v>
                </c:pt>
                <c:pt idx="3221">
                  <c:v>0.75817265061948091</c:v>
                </c:pt>
                <c:pt idx="3222">
                  <c:v>0.7585935116996273</c:v>
                </c:pt>
                <c:pt idx="3223">
                  <c:v>0.75878652263180035</c:v>
                </c:pt>
                <c:pt idx="3224">
                  <c:v>0.7589511046457551</c:v>
                </c:pt>
                <c:pt idx="3225">
                  <c:v>0.75898344988460087</c:v>
                </c:pt>
                <c:pt idx="3226">
                  <c:v>0.75904352106649242</c:v>
                </c:pt>
                <c:pt idx="3227">
                  <c:v>0.75908082461320525</c:v>
                </c:pt>
                <c:pt idx="3228">
                  <c:v>0.75922341709931229</c:v>
                </c:pt>
                <c:pt idx="3229">
                  <c:v>0.75923066533330075</c:v>
                </c:pt>
                <c:pt idx="3230">
                  <c:v>0.75926376945057328</c:v>
                </c:pt>
                <c:pt idx="3231">
                  <c:v>0.75946146749313292</c:v>
                </c:pt>
                <c:pt idx="3232">
                  <c:v>0.75946146749330312</c:v>
                </c:pt>
                <c:pt idx="3233">
                  <c:v>0.75946146749330312</c:v>
                </c:pt>
                <c:pt idx="3234">
                  <c:v>0.75964978151752738</c:v>
                </c:pt>
                <c:pt idx="3235">
                  <c:v>0.75964978151752738</c:v>
                </c:pt>
                <c:pt idx="3236">
                  <c:v>0.75964978151786411</c:v>
                </c:pt>
                <c:pt idx="3237">
                  <c:v>0.75969760388220298</c:v>
                </c:pt>
                <c:pt idx="3238">
                  <c:v>0.75969760388270979</c:v>
                </c:pt>
                <c:pt idx="3239">
                  <c:v>0.75979820323748104</c:v>
                </c:pt>
                <c:pt idx="3240">
                  <c:v>0.75979820323781766</c:v>
                </c:pt>
                <c:pt idx="3241">
                  <c:v>0.75983801519867389</c:v>
                </c:pt>
                <c:pt idx="3242">
                  <c:v>0.75998637354664855</c:v>
                </c:pt>
                <c:pt idx="3243">
                  <c:v>0.75998637354715515</c:v>
                </c:pt>
                <c:pt idx="3244">
                  <c:v>0.76002616850262095</c:v>
                </c:pt>
                <c:pt idx="3245">
                  <c:v>0.76003435713794232</c:v>
                </c:pt>
                <c:pt idx="3246">
                  <c:v>0.76009030750257267</c:v>
                </c:pt>
                <c:pt idx="3247">
                  <c:v>0.7601744634506975</c:v>
                </c:pt>
                <c:pt idx="3248">
                  <c:v>0.76020726838079922</c:v>
                </c:pt>
                <c:pt idx="3249">
                  <c:v>0.76021424139279725</c:v>
                </c:pt>
                <c:pt idx="3250">
                  <c:v>0.76021424139363813</c:v>
                </c:pt>
                <c:pt idx="3251">
                  <c:v>0.76025206598390571</c:v>
                </c:pt>
                <c:pt idx="3252">
                  <c:v>0.76036247291513326</c:v>
                </c:pt>
                <c:pt idx="3253">
                  <c:v>0.7603624729159737</c:v>
                </c:pt>
                <c:pt idx="3254">
                  <c:v>0.76040223383674632</c:v>
                </c:pt>
                <c:pt idx="3255">
                  <c:v>0.76040292153231359</c:v>
                </c:pt>
                <c:pt idx="3256">
                  <c:v>0.76055040190654477</c:v>
                </c:pt>
                <c:pt idx="3257">
                  <c:v>0.76059014580057083</c:v>
                </c:pt>
                <c:pt idx="3258">
                  <c:v>0.76072415166625285</c:v>
                </c:pt>
                <c:pt idx="3259">
                  <c:v>0.76103992008657251</c:v>
                </c:pt>
                <c:pt idx="3260">
                  <c:v>0.76128315950422953</c:v>
                </c:pt>
                <c:pt idx="3261">
                  <c:v>0.76149283748696384</c:v>
                </c:pt>
                <c:pt idx="3262">
                  <c:v>0.76172579874254942</c:v>
                </c:pt>
                <c:pt idx="3263">
                  <c:v>0.76177833553206842</c:v>
                </c:pt>
                <c:pt idx="3264">
                  <c:v>0.76196584338766127</c:v>
                </c:pt>
                <c:pt idx="3265">
                  <c:v>0.76220574107789585</c:v>
                </c:pt>
                <c:pt idx="3266">
                  <c:v>0.76236475420655192</c:v>
                </c:pt>
                <c:pt idx="3267">
                  <c:v>0.76242555184943117</c:v>
                </c:pt>
                <c:pt idx="3268">
                  <c:v>0.76246285478390563</c:v>
                </c:pt>
                <c:pt idx="3269">
                  <c:v>0.76255466411145356</c:v>
                </c:pt>
                <c:pt idx="3270">
                  <c:v>0.76261259324813446</c:v>
                </c:pt>
                <c:pt idx="3271">
                  <c:v>0.76265347590461474</c:v>
                </c:pt>
                <c:pt idx="3272">
                  <c:v>0.76278723239101154</c:v>
                </c:pt>
                <c:pt idx="3273">
                  <c:v>0.76279955376547248</c:v>
                </c:pt>
                <c:pt idx="3274">
                  <c:v>0.76298067392410607</c:v>
                </c:pt>
                <c:pt idx="3275">
                  <c:v>0.76298218797384354</c:v>
                </c:pt>
                <c:pt idx="3276">
                  <c:v>0.76298643336798222</c:v>
                </c:pt>
                <c:pt idx="3277">
                  <c:v>0.76312302228597007</c:v>
                </c:pt>
                <c:pt idx="3278">
                  <c:v>0.76314914324362948</c:v>
                </c:pt>
                <c:pt idx="3279">
                  <c:v>0.7631732320222766</c:v>
                </c:pt>
                <c:pt idx="3280">
                  <c:v>0.76335994969504029</c:v>
                </c:pt>
                <c:pt idx="3281">
                  <c:v>0.76353790877659367</c:v>
                </c:pt>
                <c:pt idx="3282">
                  <c:v>0.76354658635303707</c:v>
                </c:pt>
                <c:pt idx="3283">
                  <c:v>0.76361004050819703</c:v>
                </c:pt>
                <c:pt idx="3284">
                  <c:v>0.76364594752029868</c:v>
                </c:pt>
                <c:pt idx="3285">
                  <c:v>0.76365296624042678</c:v>
                </c:pt>
                <c:pt idx="3286">
                  <c:v>0.76367211783910904</c:v>
                </c:pt>
                <c:pt idx="3287">
                  <c:v>0.76373314196309927</c:v>
                </c:pt>
                <c:pt idx="3288">
                  <c:v>0.76384611876184305</c:v>
                </c:pt>
                <c:pt idx="3289">
                  <c:v>0.76391609367355806</c:v>
                </c:pt>
                <c:pt idx="3290">
                  <c:v>0.76405741515588532</c:v>
                </c:pt>
                <c:pt idx="3291">
                  <c:v>0.76448244919412967</c:v>
                </c:pt>
                <c:pt idx="3292">
                  <c:v>0.76459526765285468</c:v>
                </c:pt>
                <c:pt idx="3293">
                  <c:v>0.76490445290971854</c:v>
                </c:pt>
                <c:pt idx="3294">
                  <c:v>0.76508417379104965</c:v>
                </c:pt>
                <c:pt idx="3295">
                  <c:v>0.76541112322284621</c:v>
                </c:pt>
                <c:pt idx="3296">
                  <c:v>0.76582258085100929</c:v>
                </c:pt>
                <c:pt idx="3297">
                  <c:v>0.76607156447913249</c:v>
                </c:pt>
                <c:pt idx="3298">
                  <c:v>0.7664710181487091</c:v>
                </c:pt>
                <c:pt idx="3299">
                  <c:v>0.76675223600546982</c:v>
                </c:pt>
                <c:pt idx="3300">
                  <c:v>0.76680178837080826</c:v>
                </c:pt>
                <c:pt idx="3301">
                  <c:v>0.76684058233757779</c:v>
                </c:pt>
                <c:pt idx="3302">
                  <c:v>0.76684637921079668</c:v>
                </c:pt>
                <c:pt idx="3303">
                  <c:v>0.76691859235064386</c:v>
                </c:pt>
                <c:pt idx="3304">
                  <c:v>0.76693738885404605</c:v>
                </c:pt>
                <c:pt idx="3305">
                  <c:v>0.7670957583132646</c:v>
                </c:pt>
                <c:pt idx="3306">
                  <c:v>0.76712246006254836</c:v>
                </c:pt>
                <c:pt idx="3307">
                  <c:v>0.76712963686069591</c:v>
                </c:pt>
                <c:pt idx="3308">
                  <c:v>0.76730744959922659</c:v>
                </c:pt>
                <c:pt idx="3309">
                  <c:v>0.76737184178973994</c:v>
                </c:pt>
                <c:pt idx="3310">
                  <c:v>0.7674923574324124</c:v>
                </c:pt>
                <c:pt idx="3311">
                  <c:v>0.7676771835305054</c:v>
                </c:pt>
                <c:pt idx="3312">
                  <c:v>0.76768127928987806</c:v>
                </c:pt>
                <c:pt idx="3313">
                  <c:v>0.76779046330736112</c:v>
                </c:pt>
                <c:pt idx="3314">
                  <c:v>0.76786192786197904</c:v>
                </c:pt>
                <c:pt idx="3315">
                  <c:v>0.76788153858023178</c:v>
                </c:pt>
                <c:pt idx="3316">
                  <c:v>0.76799636597823884</c:v>
                </c:pt>
                <c:pt idx="3317">
                  <c:v>0.76804659039538636</c:v>
                </c:pt>
                <c:pt idx="3318">
                  <c:v>0.76811011790557537</c:v>
                </c:pt>
                <c:pt idx="3319">
                  <c:v>0.76818096894482002</c:v>
                </c:pt>
                <c:pt idx="3320">
                  <c:v>0.76823117109934635</c:v>
                </c:pt>
                <c:pt idx="3321">
                  <c:v>0.76896891380102717</c:v>
                </c:pt>
                <c:pt idx="3322">
                  <c:v>0.76906944637149799</c:v>
                </c:pt>
                <c:pt idx="3323">
                  <c:v>0.76909269282822823</c:v>
                </c:pt>
                <c:pt idx="3324">
                  <c:v>0.76915308478355326</c:v>
                </c:pt>
                <c:pt idx="3325">
                  <c:v>0.76935695285048933</c:v>
                </c:pt>
                <c:pt idx="3326">
                  <c:v>0.76939952439524517</c:v>
                </c:pt>
                <c:pt idx="3327">
                  <c:v>0.76967119914276438</c:v>
                </c:pt>
                <c:pt idx="3328">
                  <c:v>0.76971801297236475</c:v>
                </c:pt>
                <c:pt idx="3329">
                  <c:v>0.76989263298105204</c:v>
                </c:pt>
                <c:pt idx="3330">
                  <c:v>0.7700804676997588</c:v>
                </c:pt>
                <c:pt idx="3331">
                  <c:v>0.77010213157160523</c:v>
                </c:pt>
                <c:pt idx="3332">
                  <c:v>0.77013226872173557</c:v>
                </c:pt>
                <c:pt idx="3333">
                  <c:v>0.77052214055944812</c:v>
                </c:pt>
                <c:pt idx="3334">
                  <c:v>0.77059414046324215</c:v>
                </c:pt>
                <c:pt idx="3335">
                  <c:v>0.77065307128961202</c:v>
                </c:pt>
                <c:pt idx="3336">
                  <c:v>0.77079970162025546</c:v>
                </c:pt>
                <c:pt idx="3337">
                  <c:v>0.77082619570609867</c:v>
                </c:pt>
                <c:pt idx="3338">
                  <c:v>0.7709975948804777</c:v>
                </c:pt>
                <c:pt idx="3339">
                  <c:v>0.77123056378975796</c:v>
                </c:pt>
                <c:pt idx="3340">
                  <c:v>0.77128884158995481</c:v>
                </c:pt>
                <c:pt idx="3341">
                  <c:v>0.77148335511969246</c:v>
                </c:pt>
                <c:pt idx="3342">
                  <c:v>0.77186692086089237</c:v>
                </c:pt>
                <c:pt idx="3343">
                  <c:v>0.77204335344415598</c:v>
                </c:pt>
                <c:pt idx="3344">
                  <c:v>0.77250722227674584</c:v>
                </c:pt>
                <c:pt idx="3345">
                  <c:v>0.77276620739928081</c:v>
                </c:pt>
                <c:pt idx="3346">
                  <c:v>0.77282482393372787</c:v>
                </c:pt>
                <c:pt idx="3347">
                  <c:v>0.7728721919456798</c:v>
                </c:pt>
                <c:pt idx="3348">
                  <c:v>0.7730294610352576</c:v>
                </c:pt>
                <c:pt idx="3349">
                  <c:v>0.77304663052872158</c:v>
                </c:pt>
                <c:pt idx="3350">
                  <c:v>0.77316471830687372</c:v>
                </c:pt>
                <c:pt idx="3351">
                  <c:v>0.77335288687453418</c:v>
                </c:pt>
                <c:pt idx="3352">
                  <c:v>0.77364963154060384</c:v>
                </c:pt>
                <c:pt idx="3353">
                  <c:v>0.77374995956123149</c:v>
                </c:pt>
                <c:pt idx="3354">
                  <c:v>0.77379435963908183</c:v>
                </c:pt>
                <c:pt idx="3355">
                  <c:v>0.77386063293587504</c:v>
                </c:pt>
                <c:pt idx="3356">
                  <c:v>0.77386533777131183</c:v>
                </c:pt>
                <c:pt idx="3357">
                  <c:v>0.77393197949400383</c:v>
                </c:pt>
                <c:pt idx="3358">
                  <c:v>0.7739344787932122</c:v>
                </c:pt>
                <c:pt idx="3359">
                  <c:v>0.77402516983409897</c:v>
                </c:pt>
                <c:pt idx="3360">
                  <c:v>0.77411391662913376</c:v>
                </c:pt>
                <c:pt idx="3361">
                  <c:v>0.77429577093769153</c:v>
                </c:pt>
                <c:pt idx="3362">
                  <c:v>0.77431667496903933</c:v>
                </c:pt>
                <c:pt idx="3363">
                  <c:v>0.77447754239081723</c:v>
                </c:pt>
                <c:pt idx="3364">
                  <c:v>0.77459507744371114</c:v>
                </c:pt>
                <c:pt idx="3365">
                  <c:v>0.77465923095972389</c:v>
                </c:pt>
                <c:pt idx="3366">
                  <c:v>0.77483950318294492</c:v>
                </c:pt>
                <c:pt idx="3367">
                  <c:v>0.77484083661570369</c:v>
                </c:pt>
                <c:pt idx="3368">
                  <c:v>0.77502235933011765</c:v>
                </c:pt>
                <c:pt idx="3369">
                  <c:v>0.77504248713156876</c:v>
                </c:pt>
                <c:pt idx="3370">
                  <c:v>0.77526333819226345</c:v>
                </c:pt>
                <c:pt idx="3371">
                  <c:v>0.77533333995933229</c:v>
                </c:pt>
                <c:pt idx="3372">
                  <c:v>0.77579356828891854</c:v>
                </c:pt>
                <c:pt idx="3373">
                  <c:v>0.77626818092418881</c:v>
                </c:pt>
                <c:pt idx="3374">
                  <c:v>0.77673173216695468</c:v>
                </c:pt>
                <c:pt idx="3375">
                  <c:v>0.77693900515190617</c:v>
                </c:pt>
                <c:pt idx="3376">
                  <c:v>0.77730647546212295</c:v>
                </c:pt>
                <c:pt idx="3377">
                  <c:v>0.77748639793718666</c:v>
                </c:pt>
                <c:pt idx="3378">
                  <c:v>0.77785479260078727</c:v>
                </c:pt>
                <c:pt idx="3379">
                  <c:v>0.77787454447789972</c:v>
                </c:pt>
                <c:pt idx="3380">
                  <c:v>0.77791266089899747</c:v>
                </c:pt>
                <c:pt idx="3381">
                  <c:v>0.77804266217929396</c:v>
                </c:pt>
                <c:pt idx="3382">
                  <c:v>0.77816278052888121</c:v>
                </c:pt>
                <c:pt idx="3383">
                  <c:v>0.77947434591748066</c:v>
                </c:pt>
                <c:pt idx="3384">
                  <c:v>0.77950005567828684</c:v>
                </c:pt>
                <c:pt idx="3385">
                  <c:v>0.77976885281577357</c:v>
                </c:pt>
                <c:pt idx="3386">
                  <c:v>0.78001341002961344</c:v>
                </c:pt>
                <c:pt idx="3387">
                  <c:v>0.78023042591926295</c:v>
                </c:pt>
                <c:pt idx="3388">
                  <c:v>0.78090269961129766</c:v>
                </c:pt>
                <c:pt idx="3389">
                  <c:v>0.78114099046473562</c:v>
                </c:pt>
                <c:pt idx="3390">
                  <c:v>0.7812023743826505</c:v>
                </c:pt>
                <c:pt idx="3391">
                  <c:v>0.78126502057294123</c:v>
                </c:pt>
                <c:pt idx="3392">
                  <c:v>0.78127868125718092</c:v>
                </c:pt>
                <c:pt idx="3393">
                  <c:v>0.78130870344757464</c:v>
                </c:pt>
                <c:pt idx="3394">
                  <c:v>0.78146716871786692</c:v>
                </c:pt>
                <c:pt idx="3395">
                  <c:v>0.78157682602595169</c:v>
                </c:pt>
                <c:pt idx="3396">
                  <c:v>0.78160621560328947</c:v>
                </c:pt>
                <c:pt idx="3397">
                  <c:v>0.78178611703981749</c:v>
                </c:pt>
                <c:pt idx="3398">
                  <c:v>0.78261530210147734</c:v>
                </c:pt>
                <c:pt idx="3399">
                  <c:v>0.78279390906970159</c:v>
                </c:pt>
                <c:pt idx="3400">
                  <c:v>0.78323713241127457</c:v>
                </c:pt>
                <c:pt idx="3401">
                  <c:v>0.78336226516815999</c:v>
                </c:pt>
                <c:pt idx="3402">
                  <c:v>0.783456116966466</c:v>
                </c:pt>
                <c:pt idx="3403">
                  <c:v>0.78380937809808704</c:v>
                </c:pt>
                <c:pt idx="3404">
                  <c:v>0.78392590757847391</c:v>
                </c:pt>
                <c:pt idx="3405">
                  <c:v>0.78430396724599172</c:v>
                </c:pt>
                <c:pt idx="3406">
                  <c:v>0.78441358043676701</c:v>
                </c:pt>
                <c:pt idx="3407">
                  <c:v>0.78449515247401647</c:v>
                </c:pt>
                <c:pt idx="3408">
                  <c:v>0.7845268298721717</c:v>
                </c:pt>
                <c:pt idx="3409">
                  <c:v>0.78469738849616855</c:v>
                </c:pt>
                <c:pt idx="3410">
                  <c:v>0.78483956361131257</c:v>
                </c:pt>
                <c:pt idx="3411">
                  <c:v>0.78484607109675797</c:v>
                </c:pt>
                <c:pt idx="3412">
                  <c:v>0.78488780417747805</c:v>
                </c:pt>
                <c:pt idx="3413">
                  <c:v>0.78502199750812318</c:v>
                </c:pt>
                <c:pt idx="3414">
                  <c:v>0.78506550842160627</c:v>
                </c:pt>
                <c:pt idx="3415">
                  <c:v>0.78512433464564146</c:v>
                </c:pt>
                <c:pt idx="3416">
                  <c:v>0.78520491983157426</c:v>
                </c:pt>
                <c:pt idx="3417">
                  <c:v>0.78521125751169929</c:v>
                </c:pt>
                <c:pt idx="3418">
                  <c:v>0.78546662647762711</c:v>
                </c:pt>
                <c:pt idx="3419">
                  <c:v>0.78558448845391937</c:v>
                </c:pt>
                <c:pt idx="3420">
                  <c:v>0.78574291874123769</c:v>
                </c:pt>
                <c:pt idx="3421">
                  <c:v>0.78622527238429485</c:v>
                </c:pt>
                <c:pt idx="3422">
                  <c:v>0.78627938964421762</c:v>
                </c:pt>
                <c:pt idx="3423">
                  <c:v>0.78630578982817501</c:v>
                </c:pt>
                <c:pt idx="3424">
                  <c:v>0.7864201148977884</c:v>
                </c:pt>
                <c:pt idx="3425">
                  <c:v>0.78652374409000247</c:v>
                </c:pt>
                <c:pt idx="3426">
                  <c:v>0.78687363266276411</c:v>
                </c:pt>
                <c:pt idx="3427">
                  <c:v>0.78713567200782786</c:v>
                </c:pt>
                <c:pt idx="3428">
                  <c:v>0.78728159369316542</c:v>
                </c:pt>
                <c:pt idx="3429">
                  <c:v>0.78739874028551782</c:v>
                </c:pt>
                <c:pt idx="3430">
                  <c:v>0.78778037455364225</c:v>
                </c:pt>
                <c:pt idx="3431">
                  <c:v>0.78807521518807011</c:v>
                </c:pt>
                <c:pt idx="3432">
                  <c:v>0.78820815230642272</c:v>
                </c:pt>
                <c:pt idx="3433">
                  <c:v>0.7884708096412768</c:v>
                </c:pt>
                <c:pt idx="3434">
                  <c:v>0.7884761221413743</c:v>
                </c:pt>
                <c:pt idx="3435">
                  <c:v>0.78847715753485093</c:v>
                </c:pt>
                <c:pt idx="3436">
                  <c:v>0.78864474187036615</c:v>
                </c:pt>
                <c:pt idx="3437">
                  <c:v>0.78903474571117083</c:v>
                </c:pt>
                <c:pt idx="3438">
                  <c:v>0.78921358739028991</c:v>
                </c:pt>
                <c:pt idx="3439">
                  <c:v>0.78936607830589389</c:v>
                </c:pt>
                <c:pt idx="3440">
                  <c:v>0.78939604632699201</c:v>
                </c:pt>
                <c:pt idx="3441">
                  <c:v>0.78945170173283119</c:v>
                </c:pt>
                <c:pt idx="3442">
                  <c:v>0.78949077632475428</c:v>
                </c:pt>
                <c:pt idx="3443">
                  <c:v>0.7900576331567809</c:v>
                </c:pt>
                <c:pt idx="3444">
                  <c:v>0.79005763315740629</c:v>
                </c:pt>
                <c:pt idx="3445">
                  <c:v>0.79036954545590032</c:v>
                </c:pt>
                <c:pt idx="3446">
                  <c:v>0.79042089083060496</c:v>
                </c:pt>
                <c:pt idx="3447">
                  <c:v>0.79042136526832396</c:v>
                </c:pt>
                <c:pt idx="3448">
                  <c:v>0.79130072822955733</c:v>
                </c:pt>
                <c:pt idx="3449">
                  <c:v>0.79152592964172852</c:v>
                </c:pt>
                <c:pt idx="3450">
                  <c:v>0.79172004408276175</c:v>
                </c:pt>
                <c:pt idx="3451">
                  <c:v>0.79215789180877028</c:v>
                </c:pt>
                <c:pt idx="3452">
                  <c:v>0.79252709920266884</c:v>
                </c:pt>
                <c:pt idx="3453">
                  <c:v>0.79270285121702277</c:v>
                </c:pt>
                <c:pt idx="3454">
                  <c:v>0.79291806649912644</c:v>
                </c:pt>
                <c:pt idx="3455">
                  <c:v>0.79309846289708652</c:v>
                </c:pt>
                <c:pt idx="3456">
                  <c:v>0.79322877259615665</c:v>
                </c:pt>
                <c:pt idx="3457">
                  <c:v>0.79367934928843209</c:v>
                </c:pt>
                <c:pt idx="3458">
                  <c:v>0.793689480993226</c:v>
                </c:pt>
                <c:pt idx="3459">
                  <c:v>0.79371256667696333</c:v>
                </c:pt>
                <c:pt idx="3460">
                  <c:v>0.79389773685913101</c:v>
                </c:pt>
                <c:pt idx="3461">
                  <c:v>0.79448629901587342</c:v>
                </c:pt>
                <c:pt idx="3462">
                  <c:v>0.79459063551703868</c:v>
                </c:pt>
                <c:pt idx="3463">
                  <c:v>0.79504273973290551</c:v>
                </c:pt>
                <c:pt idx="3464">
                  <c:v>0.7955104042408494</c:v>
                </c:pt>
                <c:pt idx="3465">
                  <c:v>0.79562113628835895</c:v>
                </c:pt>
                <c:pt idx="3466">
                  <c:v>0.79584455385372777</c:v>
                </c:pt>
                <c:pt idx="3467">
                  <c:v>0.79595558331665683</c:v>
                </c:pt>
                <c:pt idx="3468">
                  <c:v>0.79619575399257103</c:v>
                </c:pt>
                <c:pt idx="3469">
                  <c:v>0.7966663347643762</c:v>
                </c:pt>
                <c:pt idx="3470">
                  <c:v>0.79667169173749874</c:v>
                </c:pt>
                <c:pt idx="3471">
                  <c:v>0.79693344163763913</c:v>
                </c:pt>
                <c:pt idx="3472">
                  <c:v>0.79710764333347472</c:v>
                </c:pt>
                <c:pt idx="3473">
                  <c:v>0.79735284478546986</c:v>
                </c:pt>
                <c:pt idx="3474">
                  <c:v>0.79744312735823741</c:v>
                </c:pt>
                <c:pt idx="3475">
                  <c:v>0.79754399602733761</c:v>
                </c:pt>
                <c:pt idx="3476">
                  <c:v>0.79762813230082374</c:v>
                </c:pt>
                <c:pt idx="3477">
                  <c:v>0.79764440099493927</c:v>
                </c:pt>
                <c:pt idx="3478">
                  <c:v>0.7978431639853204</c:v>
                </c:pt>
                <c:pt idx="3479">
                  <c:v>0.7979433997822063</c:v>
                </c:pt>
                <c:pt idx="3480">
                  <c:v>0.79820485305523492</c:v>
                </c:pt>
                <c:pt idx="3481">
                  <c:v>0.79865041154640493</c:v>
                </c:pt>
                <c:pt idx="3482">
                  <c:v>0.79872530065425318</c:v>
                </c:pt>
                <c:pt idx="3483">
                  <c:v>0.79903008840997269</c:v>
                </c:pt>
                <c:pt idx="3484">
                  <c:v>0.79914478607936479</c:v>
                </c:pt>
                <c:pt idx="3485">
                  <c:v>0.79932414292719167</c:v>
                </c:pt>
                <c:pt idx="3486">
                  <c:v>0.79945770558889195</c:v>
                </c:pt>
                <c:pt idx="3487">
                  <c:v>0.7994853530504169</c:v>
                </c:pt>
                <c:pt idx="3488">
                  <c:v>0.79965875258403429</c:v>
                </c:pt>
                <c:pt idx="3489">
                  <c:v>0.79967875087860874</c:v>
                </c:pt>
                <c:pt idx="3490">
                  <c:v>0.79970657076204232</c:v>
                </c:pt>
                <c:pt idx="3491">
                  <c:v>0.79989676304169477</c:v>
                </c:pt>
                <c:pt idx="3492">
                  <c:v>0.8001328938529797</c:v>
                </c:pt>
                <c:pt idx="3493">
                  <c:v>0.8001613532507017</c:v>
                </c:pt>
                <c:pt idx="3494">
                  <c:v>0.80016463398958093</c:v>
                </c:pt>
                <c:pt idx="3495">
                  <c:v>0.80018728424982033</c:v>
                </c:pt>
                <c:pt idx="3496">
                  <c:v>0.80023348508052017</c:v>
                </c:pt>
                <c:pt idx="3497">
                  <c:v>0.80027434536547104</c:v>
                </c:pt>
                <c:pt idx="3498">
                  <c:v>0.80032261254008208</c:v>
                </c:pt>
                <c:pt idx="3499">
                  <c:v>0.80034706379534892</c:v>
                </c:pt>
                <c:pt idx="3500">
                  <c:v>0.80050524197681172</c:v>
                </c:pt>
                <c:pt idx="3501">
                  <c:v>0.80051439410448721</c:v>
                </c:pt>
                <c:pt idx="3502">
                  <c:v>0.80056872200494811</c:v>
                </c:pt>
                <c:pt idx="3503">
                  <c:v>0.80064660073892591</c:v>
                </c:pt>
                <c:pt idx="3504">
                  <c:v>0.80071097494579457</c:v>
                </c:pt>
                <c:pt idx="3505">
                  <c:v>0.80093454168107514</c:v>
                </c:pt>
                <c:pt idx="3506">
                  <c:v>0.80130737223653137</c:v>
                </c:pt>
                <c:pt idx="3507">
                  <c:v>0.80132696275405935</c:v>
                </c:pt>
                <c:pt idx="3508">
                  <c:v>0.80142920641198212</c:v>
                </c:pt>
                <c:pt idx="3509">
                  <c:v>0.80152683868128338</c:v>
                </c:pt>
                <c:pt idx="3510">
                  <c:v>0.80153293952461835</c:v>
                </c:pt>
                <c:pt idx="3511">
                  <c:v>0.801778572110453</c:v>
                </c:pt>
                <c:pt idx="3512">
                  <c:v>0.80188151965931231</c:v>
                </c:pt>
                <c:pt idx="3513">
                  <c:v>0.80188151965946297</c:v>
                </c:pt>
                <c:pt idx="3514">
                  <c:v>0.80195108317222974</c:v>
                </c:pt>
                <c:pt idx="3515">
                  <c:v>0.80216275041399476</c:v>
                </c:pt>
                <c:pt idx="3516">
                  <c:v>0.80223464820834445</c:v>
                </c:pt>
                <c:pt idx="3517">
                  <c:v>0.80237968708884133</c:v>
                </c:pt>
                <c:pt idx="3518">
                  <c:v>0.80243538506140089</c:v>
                </c:pt>
                <c:pt idx="3519">
                  <c:v>0.80250441979411635</c:v>
                </c:pt>
                <c:pt idx="3520">
                  <c:v>0.80262338976083225</c:v>
                </c:pt>
                <c:pt idx="3521">
                  <c:v>0.80263378287648413</c:v>
                </c:pt>
                <c:pt idx="3522">
                  <c:v>0.80274197968840988</c:v>
                </c:pt>
                <c:pt idx="3523">
                  <c:v>0.80276669129824785</c:v>
                </c:pt>
                <c:pt idx="3524">
                  <c:v>0.80279803281298268</c:v>
                </c:pt>
                <c:pt idx="3525">
                  <c:v>0.80282792926402236</c:v>
                </c:pt>
                <c:pt idx="3526">
                  <c:v>0.80295155459109335</c:v>
                </c:pt>
                <c:pt idx="3527">
                  <c:v>0.8030309050464518</c:v>
                </c:pt>
                <c:pt idx="3528">
                  <c:v>0.80305553410822572</c:v>
                </c:pt>
                <c:pt idx="3529">
                  <c:v>0.80308499313070825</c:v>
                </c:pt>
                <c:pt idx="3530">
                  <c:v>0.80314609458864994</c:v>
                </c:pt>
                <c:pt idx="3531">
                  <c:v>0.80329778545191388</c:v>
                </c:pt>
                <c:pt idx="3532">
                  <c:v>0.80331893901439777</c:v>
                </c:pt>
                <c:pt idx="3533">
                  <c:v>0.8033525678928447</c:v>
                </c:pt>
                <c:pt idx="3534">
                  <c:v>0.80346832899691767</c:v>
                </c:pt>
                <c:pt idx="3535">
                  <c:v>0.80375837481985402</c:v>
                </c:pt>
                <c:pt idx="3536">
                  <c:v>0.8038231331386495</c:v>
                </c:pt>
                <c:pt idx="3537">
                  <c:v>0.80398882540775751</c:v>
                </c:pt>
                <c:pt idx="3538">
                  <c:v>0.80409910135393692</c:v>
                </c:pt>
                <c:pt idx="3539">
                  <c:v>0.80410943735754425</c:v>
                </c:pt>
                <c:pt idx="3540">
                  <c:v>0.80427860832551401</c:v>
                </c:pt>
                <c:pt idx="3541">
                  <c:v>0.80438885516828251</c:v>
                </c:pt>
                <c:pt idx="3542">
                  <c:v>0.80441673284648241</c:v>
                </c:pt>
                <c:pt idx="3543">
                  <c:v>0.80450352221433796</c:v>
                </c:pt>
                <c:pt idx="3544">
                  <c:v>0.80455597401397871</c:v>
                </c:pt>
                <c:pt idx="3545">
                  <c:v>0.80463615183398629</c:v>
                </c:pt>
                <c:pt idx="3546">
                  <c:v>0.80466936544548728</c:v>
                </c:pt>
                <c:pt idx="3547">
                  <c:v>0.804719481839266</c:v>
                </c:pt>
                <c:pt idx="3548">
                  <c:v>0.80488599629872648</c:v>
                </c:pt>
                <c:pt idx="3549">
                  <c:v>0.8050336142259491</c:v>
                </c:pt>
                <c:pt idx="3550">
                  <c:v>0.8052804553780607</c:v>
                </c:pt>
                <c:pt idx="3551">
                  <c:v>0.80531165146126493</c:v>
                </c:pt>
                <c:pt idx="3552">
                  <c:v>0.80534371716300401</c:v>
                </c:pt>
                <c:pt idx="3553">
                  <c:v>0.80540074641228643</c:v>
                </c:pt>
                <c:pt idx="3554">
                  <c:v>0.80554587009714229</c:v>
                </c:pt>
                <c:pt idx="3555">
                  <c:v>0.80579182692260753</c:v>
                </c:pt>
                <c:pt idx="3556">
                  <c:v>0.80584832810846063</c:v>
                </c:pt>
                <c:pt idx="3557">
                  <c:v>0.80598273053263125</c:v>
                </c:pt>
                <c:pt idx="3558">
                  <c:v>0.80606680429976685</c:v>
                </c:pt>
                <c:pt idx="3559">
                  <c:v>0.80638449637794718</c:v>
                </c:pt>
                <c:pt idx="3560">
                  <c:v>0.80668882993412017</c:v>
                </c:pt>
                <c:pt idx="3561">
                  <c:v>0.8068260328793786</c:v>
                </c:pt>
                <c:pt idx="3562">
                  <c:v>0.80684421849199095</c:v>
                </c:pt>
                <c:pt idx="3563">
                  <c:v>0.80685897913297155</c:v>
                </c:pt>
                <c:pt idx="3564">
                  <c:v>0.80688252954157935</c:v>
                </c:pt>
                <c:pt idx="3565">
                  <c:v>0.80710958438502212</c:v>
                </c:pt>
                <c:pt idx="3566">
                  <c:v>0.80722367695939345</c:v>
                </c:pt>
                <c:pt idx="3567">
                  <c:v>0.807439648798286</c:v>
                </c:pt>
                <c:pt idx="3568">
                  <c:v>0.80760373534373198</c:v>
                </c:pt>
                <c:pt idx="3569">
                  <c:v>0.80760517435329027</c:v>
                </c:pt>
                <c:pt idx="3570">
                  <c:v>0.80813733757314055</c:v>
                </c:pt>
                <c:pt idx="3571">
                  <c:v>0.80829648390333531</c:v>
                </c:pt>
                <c:pt idx="3572">
                  <c:v>0.80831675422051608</c:v>
                </c:pt>
                <c:pt idx="3573">
                  <c:v>0.80834041218449304</c:v>
                </c:pt>
                <c:pt idx="3574">
                  <c:v>0.8083908738620349</c:v>
                </c:pt>
                <c:pt idx="3575">
                  <c:v>0.8084211856181247</c:v>
                </c:pt>
                <c:pt idx="3576">
                  <c:v>0.80858774521425147</c:v>
                </c:pt>
                <c:pt idx="3577">
                  <c:v>0.80866900435820122</c:v>
                </c:pt>
                <c:pt idx="3578">
                  <c:v>0.80874254722093208</c:v>
                </c:pt>
                <c:pt idx="3579">
                  <c:v>0.80901240754697934</c:v>
                </c:pt>
                <c:pt idx="3580">
                  <c:v>0.80901954412584143</c:v>
                </c:pt>
                <c:pt idx="3581">
                  <c:v>0.80908487045619859</c:v>
                </c:pt>
                <c:pt idx="3582">
                  <c:v>0.80932168440042718</c:v>
                </c:pt>
                <c:pt idx="3583">
                  <c:v>0.80958805022185121</c:v>
                </c:pt>
                <c:pt idx="3584">
                  <c:v>0.80963080126756393</c:v>
                </c:pt>
                <c:pt idx="3585">
                  <c:v>0.809777637804451</c:v>
                </c:pt>
                <c:pt idx="3586">
                  <c:v>0.80984995988483277</c:v>
                </c:pt>
                <c:pt idx="3587">
                  <c:v>0.80990641242107186</c:v>
                </c:pt>
                <c:pt idx="3588">
                  <c:v>0.80994488533953091</c:v>
                </c:pt>
                <c:pt idx="3589">
                  <c:v>0.80997658739492995</c:v>
                </c:pt>
                <c:pt idx="3590">
                  <c:v>0.81014992042118539</c:v>
                </c:pt>
                <c:pt idx="3591">
                  <c:v>0.81020310288306618</c:v>
                </c:pt>
                <c:pt idx="3592">
                  <c:v>0.81027778071504186</c:v>
                </c:pt>
                <c:pt idx="3593">
                  <c:v>0.81073165769689526</c:v>
                </c:pt>
                <c:pt idx="3594">
                  <c:v>0.81104628521735656</c:v>
                </c:pt>
                <c:pt idx="3595">
                  <c:v>0.81114498467653151</c:v>
                </c:pt>
                <c:pt idx="3596">
                  <c:v>0.81120550113527068</c:v>
                </c:pt>
                <c:pt idx="3597">
                  <c:v>0.81126315935109727</c:v>
                </c:pt>
                <c:pt idx="3598">
                  <c:v>0.81128962236549584</c:v>
                </c:pt>
                <c:pt idx="3599">
                  <c:v>0.81129121947346627</c:v>
                </c:pt>
                <c:pt idx="3600">
                  <c:v>0.81136967285456829</c:v>
                </c:pt>
                <c:pt idx="3601">
                  <c:v>0.81139419295124182</c:v>
                </c:pt>
                <c:pt idx="3602">
                  <c:v>0.81145014494720435</c:v>
                </c:pt>
                <c:pt idx="3603">
                  <c:v>0.81153164391834887</c:v>
                </c:pt>
                <c:pt idx="3604">
                  <c:v>0.81155167355319802</c:v>
                </c:pt>
                <c:pt idx="3605">
                  <c:v>0.81164955385411708</c:v>
                </c:pt>
                <c:pt idx="3606">
                  <c:v>0.81189153704254413</c:v>
                </c:pt>
                <c:pt idx="3607">
                  <c:v>0.81189202641094627</c:v>
                </c:pt>
                <c:pt idx="3608">
                  <c:v>0.81197827202535766</c:v>
                </c:pt>
                <c:pt idx="3609">
                  <c:v>0.81237061134307698</c:v>
                </c:pt>
                <c:pt idx="3610">
                  <c:v>0.81237137443837426</c:v>
                </c:pt>
                <c:pt idx="3611">
                  <c:v>0.81240994661860277</c:v>
                </c:pt>
                <c:pt idx="3612">
                  <c:v>0.81254468379754108</c:v>
                </c:pt>
                <c:pt idx="3613">
                  <c:v>0.81257399095281624</c:v>
                </c:pt>
                <c:pt idx="3614">
                  <c:v>0.81274381856622779</c:v>
                </c:pt>
                <c:pt idx="3615">
                  <c:v>0.81276517929919478</c:v>
                </c:pt>
                <c:pt idx="3616">
                  <c:v>0.81293291243658727</c:v>
                </c:pt>
                <c:pt idx="3617">
                  <c:v>0.81324927324432794</c:v>
                </c:pt>
                <c:pt idx="3618">
                  <c:v>0.8132552503686179</c:v>
                </c:pt>
                <c:pt idx="3619">
                  <c:v>0.81329358187694656</c:v>
                </c:pt>
                <c:pt idx="3620">
                  <c:v>0.81341683364381823</c:v>
                </c:pt>
                <c:pt idx="3621">
                  <c:v>0.8134236988252368</c:v>
                </c:pt>
                <c:pt idx="3622">
                  <c:v>0.81349617447211908</c:v>
                </c:pt>
                <c:pt idx="3623">
                  <c:v>0.81356027760864358</c:v>
                </c:pt>
                <c:pt idx="3624">
                  <c:v>0.81358483200954979</c:v>
                </c:pt>
                <c:pt idx="3625">
                  <c:v>0.81359065243056683</c:v>
                </c:pt>
                <c:pt idx="3626">
                  <c:v>0.81364481643091069</c:v>
                </c:pt>
                <c:pt idx="3627">
                  <c:v>0.81382516844100716</c:v>
                </c:pt>
                <c:pt idx="3628">
                  <c:v>0.81442671405675982</c:v>
                </c:pt>
                <c:pt idx="3629">
                  <c:v>0.81452174208254935</c:v>
                </c:pt>
                <c:pt idx="3630">
                  <c:v>0.81457142445991026</c:v>
                </c:pt>
                <c:pt idx="3631">
                  <c:v>0.81459566082246804</c:v>
                </c:pt>
                <c:pt idx="3632">
                  <c:v>0.81466868556968075</c:v>
                </c:pt>
                <c:pt idx="3633">
                  <c:v>0.8147006129703136</c:v>
                </c:pt>
                <c:pt idx="3634">
                  <c:v>0.8147277650906618</c:v>
                </c:pt>
                <c:pt idx="3635">
                  <c:v>0.81479574253270948</c:v>
                </c:pt>
                <c:pt idx="3636">
                  <c:v>0.81503840735719602</c:v>
                </c:pt>
                <c:pt idx="3637">
                  <c:v>0.81504829872380735</c:v>
                </c:pt>
                <c:pt idx="3638">
                  <c:v>0.81535741035147535</c:v>
                </c:pt>
                <c:pt idx="3639">
                  <c:v>0.81549132921454071</c:v>
                </c:pt>
                <c:pt idx="3640">
                  <c:v>0.81555349599540938</c:v>
                </c:pt>
                <c:pt idx="3641">
                  <c:v>0.81559883495389918</c:v>
                </c:pt>
                <c:pt idx="3642">
                  <c:v>0.81567439107243034</c:v>
                </c:pt>
                <c:pt idx="3643">
                  <c:v>0.81587585225792325</c:v>
                </c:pt>
                <c:pt idx="3644">
                  <c:v>0.81594903125444496</c:v>
                </c:pt>
                <c:pt idx="3645">
                  <c:v>0.81634151437861568</c:v>
                </c:pt>
                <c:pt idx="3646">
                  <c:v>0.81658829474729155</c:v>
                </c:pt>
                <c:pt idx="3647">
                  <c:v>0.81674202174071953</c:v>
                </c:pt>
                <c:pt idx="3648">
                  <c:v>0.81677698531648202</c:v>
                </c:pt>
                <c:pt idx="3649">
                  <c:v>0.81691656451962547</c:v>
                </c:pt>
                <c:pt idx="3650">
                  <c:v>0.81726376283190283</c:v>
                </c:pt>
                <c:pt idx="3651">
                  <c:v>0.81740360873952556</c:v>
                </c:pt>
                <c:pt idx="3652">
                  <c:v>0.81743109084228605</c:v>
                </c:pt>
                <c:pt idx="3653">
                  <c:v>0.81748212873343429</c:v>
                </c:pt>
                <c:pt idx="3654">
                  <c:v>0.81803772382981377</c:v>
                </c:pt>
                <c:pt idx="3655">
                  <c:v>0.81803772383052875</c:v>
                </c:pt>
                <c:pt idx="3656">
                  <c:v>0.8183236786273006</c:v>
                </c:pt>
                <c:pt idx="3657">
                  <c:v>0.81837074800648613</c:v>
                </c:pt>
                <c:pt idx="3658">
                  <c:v>0.81837118292939537</c:v>
                </c:pt>
                <c:pt idx="3659">
                  <c:v>0.81917718112729854</c:v>
                </c:pt>
                <c:pt idx="3660">
                  <c:v>0.81938355392623807</c:v>
                </c:pt>
                <c:pt idx="3661">
                  <c:v>0.81956142570654089</c:v>
                </c:pt>
                <c:pt idx="3662">
                  <c:v>0.81996259143981121</c:v>
                </c:pt>
                <c:pt idx="3663">
                  <c:v>0.82030081912652542</c:v>
                </c:pt>
                <c:pt idx="3664">
                  <c:v>0.82046180849492589</c:v>
                </c:pt>
                <c:pt idx="3665">
                  <c:v>0.8206589326856859</c:v>
                </c:pt>
                <c:pt idx="3666">
                  <c:v>0.82067851066656416</c:v>
                </c:pt>
                <c:pt idx="3667">
                  <c:v>0.82082415330168457</c:v>
                </c:pt>
                <c:pt idx="3668">
                  <c:v>0.82094349417097201</c:v>
                </c:pt>
                <c:pt idx="3669">
                  <c:v>0.82135610101262224</c:v>
                </c:pt>
                <c:pt idx="3670">
                  <c:v>0.82136537816560695</c:v>
                </c:pt>
                <c:pt idx="3671">
                  <c:v>0.82138651657806172</c:v>
                </c:pt>
                <c:pt idx="3672">
                  <c:v>0.82155606143297755</c:v>
                </c:pt>
                <c:pt idx="3673">
                  <c:v>0.82183760341527223</c:v>
                </c:pt>
                <c:pt idx="3674">
                  <c:v>0.82185393427045694</c:v>
                </c:pt>
                <c:pt idx="3675">
                  <c:v>0.82209488448423484</c:v>
                </c:pt>
                <c:pt idx="3676">
                  <c:v>0.82219039178379782</c:v>
                </c:pt>
                <c:pt idx="3677">
                  <c:v>0.82260419686089747</c:v>
                </c:pt>
                <c:pt idx="3678">
                  <c:v>0.82313349840641203</c:v>
                </c:pt>
                <c:pt idx="3679">
                  <c:v>0.82333792275221707</c:v>
                </c:pt>
                <c:pt idx="3680">
                  <c:v>0.82343950728549853</c:v>
                </c:pt>
                <c:pt idx="3681">
                  <c:v>0.8240787122025115</c:v>
                </c:pt>
                <c:pt idx="3682">
                  <c:v>0.82408970175795204</c:v>
                </c:pt>
                <c:pt idx="3683">
                  <c:v>0.82409460168171156</c:v>
                </c:pt>
                <c:pt idx="3684">
                  <c:v>0.82433400799129064</c:v>
                </c:pt>
                <c:pt idx="3685">
                  <c:v>0.82449332696818456</c:v>
                </c:pt>
                <c:pt idx="3686">
                  <c:v>0.82480012125576518</c:v>
                </c:pt>
                <c:pt idx="3687">
                  <c:v>0.82489235666966854</c:v>
                </c:pt>
                <c:pt idx="3688">
                  <c:v>0.82496928924206503</c:v>
                </c:pt>
                <c:pt idx="3689">
                  <c:v>0.82498416475131398</c:v>
                </c:pt>
                <c:pt idx="3690">
                  <c:v>0.82549656885969458</c:v>
                </c:pt>
                <c:pt idx="3691">
                  <c:v>0.82590385558218149</c:v>
                </c:pt>
                <c:pt idx="3692">
                  <c:v>0.82594112146978194</c:v>
                </c:pt>
                <c:pt idx="3693">
                  <c:v>0.82596357972544954</c:v>
                </c:pt>
                <c:pt idx="3694">
                  <c:v>0.82597230558569956</c:v>
                </c:pt>
                <c:pt idx="3695">
                  <c:v>0.82625086806052905</c:v>
                </c:pt>
                <c:pt idx="3696">
                  <c:v>0.82635568870722997</c:v>
                </c:pt>
                <c:pt idx="3697">
                  <c:v>0.82651959180385104</c:v>
                </c:pt>
                <c:pt idx="3698">
                  <c:v>0.82664163954003833</c:v>
                </c:pt>
                <c:pt idx="3699">
                  <c:v>0.82666690267730436</c:v>
                </c:pt>
                <c:pt idx="3700">
                  <c:v>0.82682534243570649</c:v>
                </c:pt>
                <c:pt idx="3701">
                  <c:v>0.82684361477010548</c:v>
                </c:pt>
                <c:pt idx="3702">
                  <c:v>0.82686903342825468</c:v>
                </c:pt>
                <c:pt idx="3703">
                  <c:v>0.82704280274179709</c:v>
                </c:pt>
                <c:pt idx="3704">
                  <c:v>0.82725852719430937</c:v>
                </c:pt>
                <c:pt idx="3705">
                  <c:v>0.82728452589406121</c:v>
                </c:pt>
                <c:pt idx="3706">
                  <c:v>0.82728752295176822</c:v>
                </c:pt>
                <c:pt idx="3707">
                  <c:v>0.82730821457623571</c:v>
                </c:pt>
                <c:pt idx="3708">
                  <c:v>0.82735041975681622</c:v>
                </c:pt>
                <c:pt idx="3709">
                  <c:v>0.82759865963525425</c:v>
                </c:pt>
                <c:pt idx="3710">
                  <c:v>0.82760701934018432</c:v>
                </c:pt>
                <c:pt idx="3711">
                  <c:v>0.82765664277308126</c:v>
                </c:pt>
                <c:pt idx="3712">
                  <c:v>0.82778657284066459</c:v>
                </c:pt>
                <c:pt idx="3713">
                  <c:v>0.82782986903627331</c:v>
                </c:pt>
                <c:pt idx="3714">
                  <c:v>0.82799075923111998</c:v>
                </c:pt>
                <c:pt idx="3715">
                  <c:v>0.82833123335408909</c:v>
                </c:pt>
                <c:pt idx="3716">
                  <c:v>0.82834912241636505</c:v>
                </c:pt>
                <c:pt idx="3717">
                  <c:v>0.82844248404903742</c:v>
                </c:pt>
                <c:pt idx="3718">
                  <c:v>0.82853163165245836</c:v>
                </c:pt>
                <c:pt idx="3719">
                  <c:v>0.82853720220111005</c:v>
                </c:pt>
                <c:pt idx="3720">
                  <c:v>0.82868982752456144</c:v>
                </c:pt>
                <c:pt idx="3721">
                  <c:v>0.82869901000404045</c:v>
                </c:pt>
                <c:pt idx="3722">
                  <c:v>0.8287614737631096</c:v>
                </c:pt>
                <c:pt idx="3723">
                  <c:v>0.82885546269368227</c:v>
                </c:pt>
                <c:pt idx="3724">
                  <c:v>0.82885546269388954</c:v>
                </c:pt>
                <c:pt idx="3725">
                  <c:v>0.82891897071373988</c:v>
                </c:pt>
                <c:pt idx="3726">
                  <c:v>0.82911220246469097</c:v>
                </c:pt>
                <c:pt idx="3727">
                  <c:v>0.82917783481922847</c:v>
                </c:pt>
                <c:pt idx="3728">
                  <c:v>0.82918819039584402</c:v>
                </c:pt>
                <c:pt idx="3729">
                  <c:v>0.82926528063512539</c:v>
                </c:pt>
                <c:pt idx="3730">
                  <c:v>0.8293610696201974</c:v>
                </c:pt>
                <c:pt idx="3731">
                  <c:v>0.82942408218376507</c:v>
                </c:pt>
                <c:pt idx="3732">
                  <c:v>0.82953267021436994</c:v>
                </c:pt>
                <c:pt idx="3733">
                  <c:v>0.82954215614912585</c:v>
                </c:pt>
                <c:pt idx="3734">
                  <c:v>0.82964090668138746</c:v>
                </c:pt>
                <c:pt idx="3735">
                  <c:v>0.8296634602615659</c:v>
                </c:pt>
                <c:pt idx="3736">
                  <c:v>0.82971934952641813</c:v>
                </c:pt>
                <c:pt idx="3737">
                  <c:v>0.82983217325449266</c:v>
                </c:pt>
                <c:pt idx="3738">
                  <c:v>0.82990458788633603</c:v>
                </c:pt>
                <c:pt idx="3739">
                  <c:v>0.82995394706459491</c:v>
                </c:pt>
                <c:pt idx="3740">
                  <c:v>0.83000970526660001</c:v>
                </c:pt>
                <c:pt idx="3741">
                  <c:v>0.83014812554871187</c:v>
                </c:pt>
                <c:pt idx="3742">
                  <c:v>0.83016742789538722</c:v>
                </c:pt>
                <c:pt idx="3743">
                  <c:v>0.83019811349611028</c:v>
                </c:pt>
                <c:pt idx="3744">
                  <c:v>0.83025895233990676</c:v>
                </c:pt>
                <c:pt idx="3745">
                  <c:v>0.83030374003438734</c:v>
                </c:pt>
                <c:pt idx="3746">
                  <c:v>0.83036711979122302</c:v>
                </c:pt>
                <c:pt idx="3747">
                  <c:v>0.83041189336216203</c:v>
                </c:pt>
                <c:pt idx="3748">
                  <c:v>0.8304206265931644</c:v>
                </c:pt>
                <c:pt idx="3749">
                  <c:v>0.83051999827377809</c:v>
                </c:pt>
                <c:pt idx="3750">
                  <c:v>0.83056474594937613</c:v>
                </c:pt>
                <c:pt idx="3751">
                  <c:v>0.83056837350724622</c:v>
                </c:pt>
                <c:pt idx="3752">
                  <c:v>0.83059706881754047</c:v>
                </c:pt>
                <c:pt idx="3753">
                  <c:v>0.83061843666945001</c:v>
                </c:pt>
                <c:pt idx="3754">
                  <c:v>0.83062745419435358</c:v>
                </c:pt>
                <c:pt idx="3755">
                  <c:v>0.83067278831788527</c:v>
                </c:pt>
                <c:pt idx="3756">
                  <c:v>0.83071751009674444</c:v>
                </c:pt>
                <c:pt idx="3757">
                  <c:v>0.83074981425586891</c:v>
                </c:pt>
                <c:pt idx="3758">
                  <c:v>0.8307786131549747</c:v>
                </c:pt>
                <c:pt idx="3759">
                  <c:v>0.83082548991878802</c:v>
                </c:pt>
                <c:pt idx="3760">
                  <c:v>0.8308701857995251</c:v>
                </c:pt>
                <c:pt idx="3761">
                  <c:v>0.83087921142194188</c:v>
                </c:pt>
                <c:pt idx="3762">
                  <c:v>0.83088864014249397</c:v>
                </c:pt>
                <c:pt idx="3763">
                  <c:v>0.83090247124861816</c:v>
                </c:pt>
                <c:pt idx="3764">
                  <c:v>0.83095985373840497</c:v>
                </c:pt>
                <c:pt idx="3765">
                  <c:v>0.83097810307179298</c:v>
                </c:pt>
                <c:pt idx="3766">
                  <c:v>0.83114351743192538</c:v>
                </c:pt>
                <c:pt idx="3767">
                  <c:v>0.83116894525561458</c:v>
                </c:pt>
                <c:pt idx="3768">
                  <c:v>0.83117527185270712</c:v>
                </c:pt>
                <c:pt idx="3769">
                  <c:v>0.83118341182650168</c:v>
                </c:pt>
                <c:pt idx="3770">
                  <c:v>0.83124810602122445</c:v>
                </c:pt>
                <c:pt idx="3771">
                  <c:v>0.83126314669137669</c:v>
                </c:pt>
                <c:pt idx="3772">
                  <c:v>0.83129594619659541</c:v>
                </c:pt>
                <c:pt idx="3773">
                  <c:v>0.83136907290864837</c:v>
                </c:pt>
                <c:pt idx="3774">
                  <c:v>0.83139936497291123</c:v>
                </c:pt>
                <c:pt idx="3775">
                  <c:v>0.83142702743031638</c:v>
                </c:pt>
                <c:pt idx="3776">
                  <c:v>0.8314450723122333</c:v>
                </c:pt>
                <c:pt idx="3777">
                  <c:v>0.83155927677427699</c:v>
                </c:pt>
                <c:pt idx="3778">
                  <c:v>0.83159693140805691</c:v>
                </c:pt>
                <c:pt idx="3779">
                  <c:v>0.83172903035810442</c:v>
                </c:pt>
                <c:pt idx="3780">
                  <c:v>0.83173154933859639</c:v>
                </c:pt>
                <c:pt idx="3781">
                  <c:v>0.83181764367443645</c:v>
                </c:pt>
                <c:pt idx="3782">
                  <c:v>0.83195663607121906</c:v>
                </c:pt>
                <c:pt idx="3783">
                  <c:v>0.83198508135066074</c:v>
                </c:pt>
                <c:pt idx="3784">
                  <c:v>0.83206631830329814</c:v>
                </c:pt>
                <c:pt idx="3785">
                  <c:v>0.83207673253800074</c:v>
                </c:pt>
                <c:pt idx="3786">
                  <c:v>0.83217113362522388</c:v>
                </c:pt>
                <c:pt idx="3787">
                  <c:v>0.832193812881729</c:v>
                </c:pt>
                <c:pt idx="3788">
                  <c:v>0.83219673329487343</c:v>
                </c:pt>
                <c:pt idx="3789">
                  <c:v>0.8321986366658598</c:v>
                </c:pt>
                <c:pt idx="3790">
                  <c:v>0.83219965367529314</c:v>
                </c:pt>
                <c:pt idx="3791">
                  <c:v>0.83225110864655549</c:v>
                </c:pt>
                <c:pt idx="3792">
                  <c:v>0.83235438701141362</c:v>
                </c:pt>
                <c:pt idx="3793">
                  <c:v>0.83259690705050482</c:v>
                </c:pt>
                <c:pt idx="3794">
                  <c:v>0.83267354681037009</c:v>
                </c:pt>
                <c:pt idx="3795">
                  <c:v>0.83278947641967838</c:v>
                </c:pt>
                <c:pt idx="3796">
                  <c:v>0.83290260921123438</c:v>
                </c:pt>
                <c:pt idx="3797">
                  <c:v>0.83296312633257108</c:v>
                </c:pt>
                <c:pt idx="3798">
                  <c:v>0.83325737014495616</c:v>
                </c:pt>
                <c:pt idx="3799">
                  <c:v>0.83330417075256169</c:v>
                </c:pt>
                <c:pt idx="3800">
                  <c:v>0.83336553491442389</c:v>
                </c:pt>
                <c:pt idx="3801">
                  <c:v>0.83338210755403552</c:v>
                </c:pt>
                <c:pt idx="3802">
                  <c:v>0.83339555891818673</c:v>
                </c:pt>
                <c:pt idx="3803">
                  <c:v>0.83341702024069231</c:v>
                </c:pt>
                <c:pt idx="3804">
                  <c:v>0.833616773179644</c:v>
                </c:pt>
                <c:pt idx="3805">
                  <c:v>0.83362392414676445</c:v>
                </c:pt>
                <c:pt idx="3806">
                  <c:v>0.83372788453803648</c:v>
                </c:pt>
                <c:pt idx="3807">
                  <c:v>0.83380670824773051</c:v>
                </c:pt>
                <c:pt idx="3808">
                  <c:v>0.83392466461800585</c:v>
                </c:pt>
                <c:pt idx="3809">
                  <c:v>0.8340741595352601</c:v>
                </c:pt>
                <c:pt idx="3810">
                  <c:v>0.83407547053877484</c:v>
                </c:pt>
                <c:pt idx="3811">
                  <c:v>0.83454601650024662</c:v>
                </c:pt>
                <c:pt idx="3812">
                  <c:v>0.83456024759372505</c:v>
                </c:pt>
                <c:pt idx="3813">
                  <c:v>0.83470196212110737</c:v>
                </c:pt>
                <c:pt idx="3814">
                  <c:v>0.83470520424653616</c:v>
                </c:pt>
                <c:pt idx="3815">
                  <c:v>0.83472366662333985</c:v>
                </c:pt>
                <c:pt idx="3816">
                  <c:v>0.8347452143216475</c:v>
                </c:pt>
                <c:pt idx="3817">
                  <c:v>0.83479117423794214</c:v>
                </c:pt>
                <c:pt idx="3818">
                  <c:v>0.83481878142337451</c:v>
                </c:pt>
                <c:pt idx="3819">
                  <c:v>0.83497047416923964</c:v>
                </c:pt>
                <c:pt idx="3820">
                  <c:v>0.83504447684164629</c:v>
                </c:pt>
                <c:pt idx="3821">
                  <c:v>0.83511145037285273</c:v>
                </c:pt>
                <c:pt idx="3822">
                  <c:v>0.83516001793308203</c:v>
                </c:pt>
                <c:pt idx="3823">
                  <c:v>0.835357189312811</c:v>
                </c:pt>
                <c:pt idx="3824">
                  <c:v>0.83536368765597324</c:v>
                </c:pt>
                <c:pt idx="3825">
                  <c:v>0.83542317094478757</c:v>
                </c:pt>
                <c:pt idx="3826">
                  <c:v>0.83563826172622013</c:v>
                </c:pt>
                <c:pt idx="3827">
                  <c:v>0.83563879120219853</c:v>
                </c:pt>
                <c:pt idx="3828">
                  <c:v>0.83568436376167776</c:v>
                </c:pt>
                <c:pt idx="3829">
                  <c:v>0.83578805840475745</c:v>
                </c:pt>
                <c:pt idx="3830">
                  <c:v>0.8358812958629589</c:v>
                </c:pt>
                <c:pt idx="3831">
                  <c:v>0.83592021501052172</c:v>
                </c:pt>
                <c:pt idx="3832">
                  <c:v>0.83593776651865737</c:v>
                </c:pt>
                <c:pt idx="3833">
                  <c:v>0.8360538854450319</c:v>
                </c:pt>
                <c:pt idx="3834">
                  <c:v>0.83609026249640583</c:v>
                </c:pt>
                <c:pt idx="3835">
                  <c:v>0.83611972007324298</c:v>
                </c:pt>
                <c:pt idx="3836">
                  <c:v>0.83617110745637402</c:v>
                </c:pt>
                <c:pt idx="3837">
                  <c:v>0.83620612780668901</c:v>
                </c:pt>
                <c:pt idx="3838">
                  <c:v>0.83623498453467904</c:v>
                </c:pt>
                <c:pt idx="3839">
                  <c:v>0.83629346491070322</c:v>
                </c:pt>
                <c:pt idx="3840">
                  <c:v>0.83632914781491985</c:v>
                </c:pt>
                <c:pt idx="3841">
                  <c:v>0.83639275451291517</c:v>
                </c:pt>
                <c:pt idx="3842">
                  <c:v>0.83644115983527945</c:v>
                </c:pt>
                <c:pt idx="3843">
                  <c:v>0.83647853556222451</c:v>
                </c:pt>
                <c:pt idx="3844">
                  <c:v>0.83650912807322897</c:v>
                </c:pt>
                <c:pt idx="3845">
                  <c:v>0.83664142828893417</c:v>
                </c:pt>
                <c:pt idx="3846">
                  <c:v>0.83692218467757429</c:v>
                </c:pt>
                <c:pt idx="3847">
                  <c:v>0.83720847435646273</c:v>
                </c:pt>
                <c:pt idx="3848">
                  <c:v>0.83729827721235872</c:v>
                </c:pt>
                <c:pt idx="3849">
                  <c:v>0.8373533371771571</c:v>
                </c:pt>
                <c:pt idx="3850">
                  <c:v>0.83740579545234761</c:v>
                </c:pt>
                <c:pt idx="3851">
                  <c:v>0.83742987150432113</c:v>
                </c:pt>
                <c:pt idx="3852">
                  <c:v>0.83743132454570657</c:v>
                </c:pt>
                <c:pt idx="3853">
                  <c:v>0.83750269999021465</c:v>
                </c:pt>
                <c:pt idx="3854">
                  <c:v>0.83752500749299652</c:v>
                </c:pt>
                <c:pt idx="3855">
                  <c:v>0.83757590984020114</c:v>
                </c:pt>
                <c:pt idx="3856">
                  <c:v>0.83765005164568485</c:v>
                </c:pt>
                <c:pt idx="3857">
                  <c:v>0.83766827279611444</c:v>
                </c:pt>
                <c:pt idx="3858">
                  <c:v>0.8377573134725631</c:v>
                </c:pt>
                <c:pt idx="3859">
                  <c:v>0.83797742898531102</c:v>
                </c:pt>
                <c:pt idx="3860">
                  <c:v>0.83797787411001234</c:v>
                </c:pt>
                <c:pt idx="3861">
                  <c:v>0.83799779787476181</c:v>
                </c:pt>
                <c:pt idx="3862">
                  <c:v>0.83805632098223237</c:v>
                </c:pt>
                <c:pt idx="3863">
                  <c:v>0.83809981148805845</c:v>
                </c:pt>
                <c:pt idx="3864">
                  <c:v>0.83841315100668967</c:v>
                </c:pt>
                <c:pt idx="3865">
                  <c:v>0.83841384498567728</c:v>
                </c:pt>
                <c:pt idx="3866">
                  <c:v>0.83844892327730813</c:v>
                </c:pt>
                <c:pt idx="3867">
                  <c:v>0.83857145189623972</c:v>
                </c:pt>
                <c:pt idx="3868">
                  <c:v>0.83859810270213098</c:v>
                </c:pt>
                <c:pt idx="3869">
                  <c:v>0.83875253164895169</c:v>
                </c:pt>
                <c:pt idx="3870">
                  <c:v>0.83876858650165409</c:v>
                </c:pt>
                <c:pt idx="3871">
                  <c:v>0.8389244683142868</c:v>
                </c:pt>
                <c:pt idx="3872">
                  <c:v>0.83895092599070709</c:v>
                </c:pt>
                <c:pt idx="3873">
                  <c:v>0.83899633299820908</c:v>
                </c:pt>
                <c:pt idx="3874">
                  <c:v>0.83920133755891624</c:v>
                </c:pt>
                <c:pt idx="3875">
                  <c:v>0.83921209710485889</c:v>
                </c:pt>
                <c:pt idx="3876">
                  <c:v>0.83921753105386043</c:v>
                </c:pt>
                <c:pt idx="3877">
                  <c:v>0.8392336844468633</c:v>
                </c:pt>
                <c:pt idx="3878">
                  <c:v>0.83925237886966431</c:v>
                </c:pt>
                <c:pt idx="3879">
                  <c:v>0.83943655081541668</c:v>
                </c:pt>
                <c:pt idx="3880">
                  <c:v>0.83949482246698515</c:v>
                </c:pt>
                <c:pt idx="3881">
                  <c:v>0.83951714277168021</c:v>
                </c:pt>
                <c:pt idx="3882">
                  <c:v>0.83971457434123908</c:v>
                </c:pt>
                <c:pt idx="3883">
                  <c:v>0.83973560112489343</c:v>
                </c:pt>
                <c:pt idx="3884">
                  <c:v>0.83977719269030238</c:v>
                </c:pt>
                <c:pt idx="3885">
                  <c:v>0.83992452202034373</c:v>
                </c:pt>
                <c:pt idx="3886">
                  <c:v>0.84025506981209608</c:v>
                </c:pt>
                <c:pt idx="3887">
                  <c:v>0.84043582091749014</c:v>
                </c:pt>
                <c:pt idx="3888">
                  <c:v>0.84047295771567498</c:v>
                </c:pt>
                <c:pt idx="3889">
                  <c:v>0.84050217486067424</c:v>
                </c:pt>
                <c:pt idx="3890">
                  <c:v>0.84053118511912772</c:v>
                </c:pt>
                <c:pt idx="3891">
                  <c:v>0.84055585612881734</c:v>
                </c:pt>
                <c:pt idx="3892">
                  <c:v>0.8405734210040201</c:v>
                </c:pt>
                <c:pt idx="3893">
                  <c:v>0.84078418856745085</c:v>
                </c:pt>
                <c:pt idx="3894">
                  <c:v>0.84082489177705833</c:v>
                </c:pt>
                <c:pt idx="3895">
                  <c:v>0.84083816551941548</c:v>
                </c:pt>
                <c:pt idx="3896">
                  <c:v>0.8408470807884485</c:v>
                </c:pt>
                <c:pt idx="3897">
                  <c:v>0.84085776802036905</c:v>
                </c:pt>
                <c:pt idx="3898">
                  <c:v>0.8412321194579111</c:v>
                </c:pt>
                <c:pt idx="3899">
                  <c:v>0.84124954310321798</c:v>
                </c:pt>
                <c:pt idx="3900">
                  <c:v>0.84130601186987319</c:v>
                </c:pt>
                <c:pt idx="3901">
                  <c:v>0.84134719435858873</c:v>
                </c:pt>
                <c:pt idx="3902">
                  <c:v>0.84141582225799538</c:v>
                </c:pt>
                <c:pt idx="3903">
                  <c:v>0.8414557766670715</c:v>
                </c:pt>
                <c:pt idx="3904">
                  <c:v>0.84159880055055158</c:v>
                </c:pt>
                <c:pt idx="3905">
                  <c:v>0.8416554903272313</c:v>
                </c:pt>
                <c:pt idx="3906">
                  <c:v>0.84175516749085177</c:v>
                </c:pt>
                <c:pt idx="3907">
                  <c:v>0.84202168717345571</c:v>
                </c:pt>
                <c:pt idx="3908">
                  <c:v>0.84215630894344562</c:v>
                </c:pt>
                <c:pt idx="3909">
                  <c:v>0.84224576799429629</c:v>
                </c:pt>
                <c:pt idx="3910">
                  <c:v>0.84230220079642137</c:v>
                </c:pt>
                <c:pt idx="3911">
                  <c:v>0.84238534408660104</c:v>
                </c:pt>
                <c:pt idx="3912">
                  <c:v>0.84272256751529762</c:v>
                </c:pt>
                <c:pt idx="3913">
                  <c:v>0.84298593706027503</c:v>
                </c:pt>
                <c:pt idx="3914">
                  <c:v>0.84301088220584575</c:v>
                </c:pt>
                <c:pt idx="3915">
                  <c:v>0.84305720793660432</c:v>
                </c:pt>
                <c:pt idx="3916">
                  <c:v>0.84339052247763047</c:v>
                </c:pt>
                <c:pt idx="3917">
                  <c:v>0.84356144820347101</c:v>
                </c:pt>
                <c:pt idx="3918">
                  <c:v>0.8435614482042495</c:v>
                </c:pt>
                <c:pt idx="3919">
                  <c:v>0.84382092974234224</c:v>
                </c:pt>
                <c:pt idx="3920">
                  <c:v>0.84386363878170345</c:v>
                </c:pt>
                <c:pt idx="3921">
                  <c:v>0.8438640334112042</c:v>
                </c:pt>
                <c:pt idx="3922">
                  <c:v>0.84391875501530145</c:v>
                </c:pt>
                <c:pt idx="3923">
                  <c:v>0.84452165132613488</c:v>
                </c:pt>
                <c:pt idx="3924">
                  <c:v>0.84455385163834396</c:v>
                </c:pt>
                <c:pt idx="3925">
                  <c:v>0.84459524685225473</c:v>
                </c:pt>
                <c:pt idx="3926">
                  <c:v>0.84494375939074584</c:v>
                </c:pt>
                <c:pt idx="3927">
                  <c:v>0.8452725405625271</c:v>
                </c:pt>
                <c:pt idx="3928">
                  <c:v>0.84537183833595542</c:v>
                </c:pt>
                <c:pt idx="3929">
                  <c:v>0.84561424916505534</c:v>
                </c:pt>
                <c:pt idx="3930">
                  <c:v>0.84576021064964824</c:v>
                </c:pt>
                <c:pt idx="3931">
                  <c:v>0.84608869839177914</c:v>
                </c:pt>
                <c:pt idx="3932">
                  <c:v>0.84619687810907951</c:v>
                </c:pt>
                <c:pt idx="3933">
                  <c:v>0.84632717030136373</c:v>
                </c:pt>
                <c:pt idx="3934">
                  <c:v>0.84657085805839727</c:v>
                </c:pt>
                <c:pt idx="3935">
                  <c:v>0.84657926602735345</c:v>
                </c:pt>
                <c:pt idx="3936">
                  <c:v>0.84659842385155226</c:v>
                </c:pt>
                <c:pt idx="3937">
                  <c:v>0.84724032949932315</c:v>
                </c:pt>
                <c:pt idx="3938">
                  <c:v>0.84732686235828014</c:v>
                </c:pt>
                <c:pt idx="3939">
                  <c:v>0.84790301682550107</c:v>
                </c:pt>
                <c:pt idx="3940">
                  <c:v>0.84818117623919753</c:v>
                </c:pt>
                <c:pt idx="3941">
                  <c:v>0.84836631276454866</c:v>
                </c:pt>
                <c:pt idx="3942">
                  <c:v>0.84845830710928438</c:v>
                </c:pt>
                <c:pt idx="3943">
                  <c:v>0.84904703279687666</c:v>
                </c:pt>
                <c:pt idx="3944">
                  <c:v>0.84905146891771865</c:v>
                </c:pt>
                <c:pt idx="3945">
                  <c:v>0.84941242426216823</c:v>
                </c:pt>
                <c:pt idx="3946">
                  <c:v>0.84969011851001375</c:v>
                </c:pt>
                <c:pt idx="3947">
                  <c:v>0.84977359867553359</c:v>
                </c:pt>
                <c:pt idx="3948">
                  <c:v>0.84984322627556408</c:v>
                </c:pt>
                <c:pt idx="3949">
                  <c:v>0.84985668906896328</c:v>
                </c:pt>
                <c:pt idx="3950">
                  <c:v>0.85017083529024151</c:v>
                </c:pt>
                <c:pt idx="3951">
                  <c:v>0.8503203824833957</c:v>
                </c:pt>
                <c:pt idx="3952">
                  <c:v>0.8506888845867745</c:v>
                </c:pt>
                <c:pt idx="3953">
                  <c:v>0.85074291641774669</c:v>
                </c:pt>
                <c:pt idx="3954">
                  <c:v>0.85075081050897294</c:v>
                </c:pt>
                <c:pt idx="3955">
                  <c:v>0.85100280549452501</c:v>
                </c:pt>
                <c:pt idx="3956">
                  <c:v>0.8510976218518348</c:v>
                </c:pt>
                <c:pt idx="3957">
                  <c:v>0.85124587384643213</c:v>
                </c:pt>
                <c:pt idx="3958">
                  <c:v>0.85135626101184525</c:v>
                </c:pt>
                <c:pt idx="3959">
                  <c:v>0.85137910981684983</c:v>
                </c:pt>
                <c:pt idx="3960">
                  <c:v>0.85153892761316852</c:v>
                </c:pt>
                <c:pt idx="3961">
                  <c:v>0.85156191523928781</c:v>
                </c:pt>
                <c:pt idx="3962">
                  <c:v>0.8517190591211995</c:v>
                </c:pt>
                <c:pt idx="3963">
                  <c:v>0.85191412903049368</c:v>
                </c:pt>
                <c:pt idx="3964">
                  <c:v>0.85193763735852568</c:v>
                </c:pt>
                <c:pt idx="3965">
                  <c:v>0.85194034731761792</c:v>
                </c:pt>
                <c:pt idx="3966">
                  <c:v>0.85195905673094385</c:v>
                </c:pt>
                <c:pt idx="3967">
                  <c:v>0.85199721827438069</c:v>
                </c:pt>
                <c:pt idx="3968">
                  <c:v>0.85209670521355307</c:v>
                </c:pt>
                <c:pt idx="3969">
                  <c:v>0.85222166161099377</c:v>
                </c:pt>
                <c:pt idx="3970">
                  <c:v>0.85222921956104059</c:v>
                </c:pt>
                <c:pt idx="3971">
                  <c:v>0.85227408323939646</c:v>
                </c:pt>
                <c:pt idx="3972">
                  <c:v>0.85239154655770311</c:v>
                </c:pt>
                <c:pt idx="3973">
                  <c:v>0.85243068715122283</c:v>
                </c:pt>
                <c:pt idx="3974">
                  <c:v>0.85257612908547808</c:v>
                </c:pt>
                <c:pt idx="3975">
                  <c:v>0.852883881105717</c:v>
                </c:pt>
                <c:pt idx="3976">
                  <c:v>0.85290004974354061</c:v>
                </c:pt>
                <c:pt idx="3977">
                  <c:v>0.85298443074729768</c:v>
                </c:pt>
                <c:pt idx="3978">
                  <c:v>0.85301576521236688</c:v>
                </c:pt>
                <c:pt idx="3979">
                  <c:v>0.85306500015130271</c:v>
                </c:pt>
                <c:pt idx="3980">
                  <c:v>0.8530700345807658</c:v>
                </c:pt>
                <c:pt idx="3981">
                  <c:v>0.85309829825692107</c:v>
                </c:pt>
                <c:pt idx="3982">
                  <c:v>0.85327271258811876</c:v>
                </c:pt>
                <c:pt idx="3983">
                  <c:v>0.85335764659160962</c:v>
                </c:pt>
                <c:pt idx="3984">
                  <c:v>0.85335764659185809</c:v>
                </c:pt>
                <c:pt idx="3985">
                  <c:v>0.85337472034361816</c:v>
                </c:pt>
                <c:pt idx="3986">
                  <c:v>0.85341503442530953</c:v>
                </c:pt>
                <c:pt idx="3987">
                  <c:v>0.85358963574349178</c:v>
                </c:pt>
                <c:pt idx="3988">
                  <c:v>0.85364893709510037</c:v>
                </c:pt>
                <c:pt idx="3989">
                  <c:v>0.85381448854946984</c:v>
                </c:pt>
                <c:pt idx="3990">
                  <c:v>0.85387141719349069</c:v>
                </c:pt>
                <c:pt idx="3991">
                  <c:v>0.8539695175901455</c:v>
                </c:pt>
                <c:pt idx="3992">
                  <c:v>0.8539780871535535</c:v>
                </c:pt>
                <c:pt idx="3993">
                  <c:v>0.85398503643947243</c:v>
                </c:pt>
                <c:pt idx="3994">
                  <c:v>0.8540672961422614</c:v>
                </c:pt>
                <c:pt idx="3995">
                  <c:v>0.85408767004064334</c:v>
                </c:pt>
                <c:pt idx="3996">
                  <c:v>0.85413815711776797</c:v>
                </c:pt>
                <c:pt idx="3997">
                  <c:v>0.8542400720051454</c:v>
                </c:pt>
                <c:pt idx="3998">
                  <c:v>0.85430548249791571</c:v>
                </c:pt>
                <c:pt idx="3999">
                  <c:v>0.8543782978027934</c:v>
                </c:pt>
                <c:pt idx="4000">
                  <c:v>0.85440042926804161</c:v>
                </c:pt>
                <c:pt idx="4001">
                  <c:v>0.85452545063047591</c:v>
                </c:pt>
                <c:pt idx="4002">
                  <c:v>0.85454288398231737</c:v>
                </c:pt>
                <c:pt idx="4003">
                  <c:v>0.85457059810059766</c:v>
                </c:pt>
                <c:pt idx="4004">
                  <c:v>0.85466599354235939</c:v>
                </c:pt>
                <c:pt idx="4005">
                  <c:v>0.85490497660777187</c:v>
                </c:pt>
                <c:pt idx="4006">
                  <c:v>0.85495832725588505</c:v>
                </c:pt>
                <c:pt idx="4007">
                  <c:v>0.8550948200545625</c:v>
                </c:pt>
                <c:pt idx="4008">
                  <c:v>0.85518565320878515</c:v>
                </c:pt>
                <c:pt idx="4009">
                  <c:v>0.85519416649170799</c:v>
                </c:pt>
                <c:pt idx="4010">
                  <c:v>0.85525846489443669</c:v>
                </c:pt>
                <c:pt idx="4011">
                  <c:v>0.85542428544213922</c:v>
                </c:pt>
                <c:pt idx="4012">
                  <c:v>0.85543870365749508</c:v>
                </c:pt>
                <c:pt idx="4013">
                  <c:v>0.85544724195784871</c:v>
                </c:pt>
                <c:pt idx="4014">
                  <c:v>0.85551870765534432</c:v>
                </c:pt>
                <c:pt idx="4015">
                  <c:v>0.8555618962748659</c:v>
                </c:pt>
                <c:pt idx="4016">
                  <c:v>0.85562791118557735</c:v>
                </c:pt>
                <c:pt idx="4017">
                  <c:v>0.85565525668299203</c:v>
                </c:pt>
                <c:pt idx="4018">
                  <c:v>0.85569651735144758</c:v>
                </c:pt>
                <c:pt idx="4019">
                  <c:v>0.85583359727633224</c:v>
                </c:pt>
                <c:pt idx="4020">
                  <c:v>0.85595510696473032</c:v>
                </c:pt>
                <c:pt idx="4021">
                  <c:v>0.85602812512240845</c:v>
                </c:pt>
                <c:pt idx="4022">
                  <c:v>0.85612923562935483</c:v>
                </c:pt>
                <c:pt idx="4023">
                  <c:v>0.85615826145202989</c:v>
                </c:pt>
                <c:pt idx="4024">
                  <c:v>0.85618393373725354</c:v>
                </c:pt>
                <c:pt idx="4025">
                  <c:v>0.85625724966663552</c:v>
                </c:pt>
                <c:pt idx="4026">
                  <c:v>0.8563766611597563</c:v>
                </c:pt>
                <c:pt idx="4027">
                  <c:v>0.85673604413820437</c:v>
                </c:pt>
                <c:pt idx="4028">
                  <c:v>0.85680519410138578</c:v>
                </c:pt>
                <c:pt idx="4029">
                  <c:v>0.85706645444840834</c:v>
                </c:pt>
                <c:pt idx="4030">
                  <c:v>0.85719486634095987</c:v>
                </c:pt>
                <c:pt idx="4031">
                  <c:v>0.85734653831318708</c:v>
                </c:pt>
                <c:pt idx="4032">
                  <c:v>0.85736608513421342</c:v>
                </c:pt>
                <c:pt idx="4033">
                  <c:v>0.85742945898024614</c:v>
                </c:pt>
                <c:pt idx="4034">
                  <c:v>0.85745654064544652</c:v>
                </c:pt>
                <c:pt idx="4035">
                  <c:v>0.85747589856608974</c:v>
                </c:pt>
                <c:pt idx="4036">
                  <c:v>0.85757041810071233</c:v>
                </c:pt>
                <c:pt idx="4037">
                  <c:v>0.85766251539229099</c:v>
                </c:pt>
                <c:pt idx="4038">
                  <c:v>0.85775627647662822</c:v>
                </c:pt>
                <c:pt idx="4039">
                  <c:v>0.85792116570945132</c:v>
                </c:pt>
                <c:pt idx="4040">
                  <c:v>0.85793374009393175</c:v>
                </c:pt>
                <c:pt idx="4041">
                  <c:v>0.85806855070357779</c:v>
                </c:pt>
                <c:pt idx="4042">
                  <c:v>0.85806973289614086</c:v>
                </c:pt>
                <c:pt idx="4043">
                  <c:v>0.85850683555494789</c:v>
                </c:pt>
                <c:pt idx="4044">
                  <c:v>0.85861262202114841</c:v>
                </c:pt>
                <c:pt idx="4045">
                  <c:v>0.85863751999037508</c:v>
                </c:pt>
                <c:pt idx="4046">
                  <c:v>0.85863966135536218</c:v>
                </c:pt>
                <c:pt idx="4047">
                  <c:v>0.8587150218566646</c:v>
                </c:pt>
                <c:pt idx="4048">
                  <c:v>0.85873990913226184</c:v>
                </c:pt>
                <c:pt idx="4049">
                  <c:v>0.85886015780725056</c:v>
                </c:pt>
                <c:pt idx="4050">
                  <c:v>0.85894335811901557</c:v>
                </c:pt>
                <c:pt idx="4051">
                  <c:v>0.85900372657311297</c:v>
                </c:pt>
                <c:pt idx="4052">
                  <c:v>0.85923107284345057</c:v>
                </c:pt>
                <c:pt idx="4053">
                  <c:v>0.85928468285149062</c:v>
                </c:pt>
                <c:pt idx="4054">
                  <c:v>0.85947900219719875</c:v>
                </c:pt>
                <c:pt idx="4055">
                  <c:v>0.85969752958394352</c:v>
                </c:pt>
                <c:pt idx="4056">
                  <c:v>0.85973259864084417</c:v>
                </c:pt>
                <c:pt idx="4057">
                  <c:v>0.85985304142234453</c:v>
                </c:pt>
                <c:pt idx="4058">
                  <c:v>0.85986617625462958</c:v>
                </c:pt>
                <c:pt idx="4059">
                  <c:v>0.85995865804174176</c:v>
                </c:pt>
                <c:pt idx="4060">
                  <c:v>0.85999021026964817</c:v>
                </c:pt>
                <c:pt idx="4061">
                  <c:v>0.86001620892823438</c:v>
                </c:pt>
                <c:pt idx="4062">
                  <c:v>0.86020195496697627</c:v>
                </c:pt>
                <c:pt idx="4063">
                  <c:v>0.86026318500247867</c:v>
                </c:pt>
                <c:pt idx="4064">
                  <c:v>0.86029672614588959</c:v>
                </c:pt>
                <c:pt idx="4065">
                  <c:v>0.86036779831577381</c:v>
                </c:pt>
                <c:pt idx="4066">
                  <c:v>0.86063525544755581</c:v>
                </c:pt>
                <c:pt idx="4067">
                  <c:v>0.86065291884933537</c:v>
                </c:pt>
                <c:pt idx="4068">
                  <c:v>0.86072345988407151</c:v>
                </c:pt>
                <c:pt idx="4069">
                  <c:v>0.86079073387003535</c:v>
                </c:pt>
                <c:pt idx="4070">
                  <c:v>0.86089310053753398</c:v>
                </c:pt>
                <c:pt idx="4071">
                  <c:v>0.86097397468463999</c:v>
                </c:pt>
                <c:pt idx="4072">
                  <c:v>0.86102355879694559</c:v>
                </c:pt>
                <c:pt idx="4073">
                  <c:v>0.8610707989183114</c:v>
                </c:pt>
                <c:pt idx="4074">
                  <c:v>0.86109247972421032</c:v>
                </c:pt>
                <c:pt idx="4075">
                  <c:v>0.86109378820057136</c:v>
                </c:pt>
                <c:pt idx="4076">
                  <c:v>0.86115418703058366</c:v>
                </c:pt>
                <c:pt idx="4077">
                  <c:v>0.86117814884722221</c:v>
                </c:pt>
                <c:pt idx="4078">
                  <c:v>0.86122398458480387</c:v>
                </c:pt>
                <c:pt idx="4079">
                  <c:v>0.8612907449001217</c:v>
                </c:pt>
                <c:pt idx="4080">
                  <c:v>0.86130715165710248</c:v>
                </c:pt>
                <c:pt idx="4081">
                  <c:v>0.86138732422528896</c:v>
                </c:pt>
                <c:pt idx="4082">
                  <c:v>0.86141466933122934</c:v>
                </c:pt>
                <c:pt idx="4083">
                  <c:v>0.86158550444112936</c:v>
                </c:pt>
                <c:pt idx="4084">
                  <c:v>0.86161018509590648</c:v>
                </c:pt>
                <c:pt idx="4085">
                  <c:v>0.86165593353741055</c:v>
                </c:pt>
                <c:pt idx="4086">
                  <c:v>0.86169089267948618</c:v>
                </c:pt>
                <c:pt idx="4087">
                  <c:v>0.86169568330043345</c:v>
                </c:pt>
                <c:pt idx="4088">
                  <c:v>0.86169931245406151</c:v>
                </c:pt>
                <c:pt idx="4089">
                  <c:v>0.86180498002561845</c:v>
                </c:pt>
                <c:pt idx="4090">
                  <c:v>0.86188868966463794</c:v>
                </c:pt>
                <c:pt idx="4091">
                  <c:v>0.86197775207861527</c:v>
                </c:pt>
                <c:pt idx="4092">
                  <c:v>0.86197837675926747</c:v>
                </c:pt>
                <c:pt idx="4093">
                  <c:v>0.86212024091761941</c:v>
                </c:pt>
                <c:pt idx="4094">
                  <c:v>0.86214422876168817</c:v>
                </c:pt>
                <c:pt idx="4095">
                  <c:v>0.86228322188145989</c:v>
                </c:pt>
                <c:pt idx="4096">
                  <c:v>0.86246177282103098</c:v>
                </c:pt>
                <c:pt idx="4097">
                  <c:v>0.86250263615510248</c:v>
                </c:pt>
                <c:pt idx="4098">
                  <c:v>0.86268711725976399</c:v>
                </c:pt>
                <c:pt idx="4099">
                  <c:v>0.86270168891979537</c:v>
                </c:pt>
                <c:pt idx="4100">
                  <c:v>0.86273304627360459</c:v>
                </c:pt>
                <c:pt idx="4101">
                  <c:v>0.86287579571509254</c:v>
                </c:pt>
                <c:pt idx="4102">
                  <c:v>0.8628987634692612</c:v>
                </c:pt>
                <c:pt idx="4103">
                  <c:v>0.86295119343390958</c:v>
                </c:pt>
                <c:pt idx="4104">
                  <c:v>0.86314890393547161</c:v>
                </c:pt>
                <c:pt idx="4105">
                  <c:v>0.86334733731136359</c:v>
                </c:pt>
                <c:pt idx="4106">
                  <c:v>0.86345307172996622</c:v>
                </c:pt>
                <c:pt idx="4107">
                  <c:v>0.86345422321394583</c:v>
                </c:pt>
                <c:pt idx="4108">
                  <c:v>0.86368509206250976</c:v>
                </c:pt>
                <c:pt idx="4109">
                  <c:v>0.86379768160288051</c:v>
                </c:pt>
                <c:pt idx="4110">
                  <c:v>0.86385735868783109</c:v>
                </c:pt>
                <c:pt idx="4111">
                  <c:v>0.86388344927326366</c:v>
                </c:pt>
                <c:pt idx="4112">
                  <c:v>0.86390563707558077</c:v>
                </c:pt>
                <c:pt idx="4113">
                  <c:v>0.86395754357899279</c:v>
                </c:pt>
                <c:pt idx="4114">
                  <c:v>0.86400724454458544</c:v>
                </c:pt>
                <c:pt idx="4115">
                  <c:v>0.86416023103223982</c:v>
                </c:pt>
                <c:pt idx="4116">
                  <c:v>0.86416753187660555</c:v>
                </c:pt>
                <c:pt idx="4117">
                  <c:v>0.86428647247345181</c:v>
                </c:pt>
                <c:pt idx="4118">
                  <c:v>0.86452940890533547</c:v>
                </c:pt>
                <c:pt idx="4119">
                  <c:v>0.86458017835030176</c:v>
                </c:pt>
                <c:pt idx="4120">
                  <c:v>0.86461418210892793</c:v>
                </c:pt>
                <c:pt idx="4121">
                  <c:v>0.86467890227838096</c:v>
                </c:pt>
                <c:pt idx="4122">
                  <c:v>0.86471482176298098</c:v>
                </c:pt>
                <c:pt idx="4123">
                  <c:v>0.86482960701728606</c:v>
                </c:pt>
                <c:pt idx="4124">
                  <c:v>0.86484339699235058</c:v>
                </c:pt>
                <c:pt idx="4125">
                  <c:v>0.86485216287276145</c:v>
                </c:pt>
                <c:pt idx="4126">
                  <c:v>0.86489405084991966</c:v>
                </c:pt>
                <c:pt idx="4127">
                  <c:v>0.86492250514828628</c:v>
                </c:pt>
                <c:pt idx="4128">
                  <c:v>0.86492635827776576</c:v>
                </c:pt>
                <c:pt idx="4129">
                  <c:v>0.86493873395476506</c:v>
                </c:pt>
                <c:pt idx="4130">
                  <c:v>0.86499487434625799</c:v>
                </c:pt>
                <c:pt idx="4131">
                  <c:v>0.8650873320649709</c:v>
                </c:pt>
                <c:pt idx="4132">
                  <c:v>0.86508996114938563</c:v>
                </c:pt>
                <c:pt idx="4133">
                  <c:v>0.86514643092269317</c:v>
                </c:pt>
                <c:pt idx="4134">
                  <c:v>0.86532461972746055</c:v>
                </c:pt>
                <c:pt idx="4135">
                  <c:v>0.86532766961688978</c:v>
                </c:pt>
                <c:pt idx="4136">
                  <c:v>0.86534993773080027</c:v>
                </c:pt>
                <c:pt idx="4137">
                  <c:v>0.8653499377316225</c:v>
                </c:pt>
                <c:pt idx="4138">
                  <c:v>0.86538621230776158</c:v>
                </c:pt>
                <c:pt idx="4139">
                  <c:v>0.86539698303528845</c:v>
                </c:pt>
                <c:pt idx="4140">
                  <c:v>0.86543070724642113</c:v>
                </c:pt>
                <c:pt idx="4141">
                  <c:v>0.86558450100537576</c:v>
                </c:pt>
                <c:pt idx="4142">
                  <c:v>0.86562346303767734</c:v>
                </c:pt>
                <c:pt idx="4143">
                  <c:v>0.86564523205566246</c:v>
                </c:pt>
                <c:pt idx="4144">
                  <c:v>0.86569194393844806</c:v>
                </c:pt>
                <c:pt idx="4145">
                  <c:v>0.86593031314752811</c:v>
                </c:pt>
                <c:pt idx="4146">
                  <c:v>0.86609122970985197</c:v>
                </c:pt>
                <c:pt idx="4147">
                  <c:v>0.86628431536416828</c:v>
                </c:pt>
                <c:pt idx="4148">
                  <c:v>0.86645346012154434</c:v>
                </c:pt>
                <c:pt idx="4149">
                  <c:v>0.86657740188678012</c:v>
                </c:pt>
                <c:pt idx="4150">
                  <c:v>0.86659922426595759</c:v>
                </c:pt>
                <c:pt idx="4151">
                  <c:v>0.86687840533931537</c:v>
                </c:pt>
                <c:pt idx="4152">
                  <c:v>0.86692790429855049</c:v>
                </c:pt>
                <c:pt idx="4153">
                  <c:v>0.8672049416173</c:v>
                </c:pt>
                <c:pt idx="4154">
                  <c:v>0.86725611862894669</c:v>
                </c:pt>
                <c:pt idx="4155">
                  <c:v>0.86733678093918509</c:v>
                </c:pt>
                <c:pt idx="4156">
                  <c:v>0.86749819050827526</c:v>
                </c:pt>
                <c:pt idx="4157">
                  <c:v>0.86763345831787797</c:v>
                </c:pt>
                <c:pt idx="4158">
                  <c:v>0.86773115345586793</c:v>
                </c:pt>
                <c:pt idx="4159">
                  <c:v>0.86785318562406444</c:v>
                </c:pt>
                <c:pt idx="4160">
                  <c:v>0.86806885515569154</c:v>
                </c:pt>
                <c:pt idx="4161">
                  <c:v>0.86823247676740267</c:v>
                </c:pt>
                <c:pt idx="4162">
                  <c:v>0.8682975467286399</c:v>
                </c:pt>
                <c:pt idx="4163">
                  <c:v>0.86841287849731241</c:v>
                </c:pt>
                <c:pt idx="4164">
                  <c:v>0.86853065442996913</c:v>
                </c:pt>
                <c:pt idx="4165">
                  <c:v>0.86867325667724871</c:v>
                </c:pt>
                <c:pt idx="4166">
                  <c:v>0.86875136695646527</c:v>
                </c:pt>
                <c:pt idx="4167">
                  <c:v>0.86908973071217188</c:v>
                </c:pt>
                <c:pt idx="4168">
                  <c:v>0.86913672507305184</c:v>
                </c:pt>
                <c:pt idx="4169">
                  <c:v>0.86931588701140472</c:v>
                </c:pt>
                <c:pt idx="4170">
                  <c:v>0.86933307259124304</c:v>
                </c:pt>
                <c:pt idx="4171">
                  <c:v>0.86967828656206869</c:v>
                </c:pt>
                <c:pt idx="4172">
                  <c:v>0.86971913838705595</c:v>
                </c:pt>
                <c:pt idx="4173">
                  <c:v>0.86974735527766411</c:v>
                </c:pt>
                <c:pt idx="4174">
                  <c:v>0.86977243174077323</c:v>
                </c:pt>
                <c:pt idx="4175">
                  <c:v>0.86981017469750721</c:v>
                </c:pt>
                <c:pt idx="4176">
                  <c:v>0.86988938984730324</c:v>
                </c:pt>
                <c:pt idx="4177">
                  <c:v>0.87025455799834517</c:v>
                </c:pt>
                <c:pt idx="4178">
                  <c:v>0.87050302929269174</c:v>
                </c:pt>
                <c:pt idx="4179">
                  <c:v>0.87075239733435039</c:v>
                </c:pt>
                <c:pt idx="4180">
                  <c:v>0.8709183544166742</c:v>
                </c:pt>
                <c:pt idx="4181">
                  <c:v>0.87095881728158031</c:v>
                </c:pt>
                <c:pt idx="4182">
                  <c:v>0.87102160322700894</c:v>
                </c:pt>
                <c:pt idx="4183">
                  <c:v>0.87110228409084045</c:v>
                </c:pt>
                <c:pt idx="4184">
                  <c:v>0.87116529109230623</c:v>
                </c:pt>
                <c:pt idx="4185">
                  <c:v>0.87152844042125555</c:v>
                </c:pt>
                <c:pt idx="4186">
                  <c:v>0.87153241564523443</c:v>
                </c:pt>
                <c:pt idx="4187">
                  <c:v>0.87183984381832147</c:v>
                </c:pt>
                <c:pt idx="4188">
                  <c:v>0.8718453310007318</c:v>
                </c:pt>
                <c:pt idx="4189">
                  <c:v>0.8720625323568183</c:v>
                </c:pt>
                <c:pt idx="4190">
                  <c:v>0.87210463218125689</c:v>
                </c:pt>
                <c:pt idx="4191">
                  <c:v>0.87225384983368714</c:v>
                </c:pt>
                <c:pt idx="4192">
                  <c:v>0.87228604403979659</c:v>
                </c:pt>
                <c:pt idx="4193">
                  <c:v>0.87253523971146318</c:v>
                </c:pt>
                <c:pt idx="4194">
                  <c:v>0.8726691799695645</c:v>
                </c:pt>
                <c:pt idx="4195">
                  <c:v>0.8729286753204426</c:v>
                </c:pt>
                <c:pt idx="4196">
                  <c:v>0.87296006965855766</c:v>
                </c:pt>
                <c:pt idx="4197">
                  <c:v>0.87299918752335937</c:v>
                </c:pt>
                <c:pt idx="4198">
                  <c:v>0.87304757061665872</c:v>
                </c:pt>
                <c:pt idx="4199">
                  <c:v>0.87316910077366983</c:v>
                </c:pt>
                <c:pt idx="4200">
                  <c:v>0.87328027376054618</c:v>
                </c:pt>
                <c:pt idx="4201">
                  <c:v>0.87336516519813379</c:v>
                </c:pt>
                <c:pt idx="4202">
                  <c:v>0.87359671338631595</c:v>
                </c:pt>
                <c:pt idx="4203">
                  <c:v>0.87361716765191444</c:v>
                </c:pt>
                <c:pt idx="4204">
                  <c:v>0.87376023093789512</c:v>
                </c:pt>
                <c:pt idx="4205">
                  <c:v>0.87376172948651609</c:v>
                </c:pt>
                <c:pt idx="4206">
                  <c:v>0.87378080783185896</c:v>
                </c:pt>
                <c:pt idx="4207">
                  <c:v>0.87390608047094431</c:v>
                </c:pt>
                <c:pt idx="4208">
                  <c:v>0.87392146635698786</c:v>
                </c:pt>
                <c:pt idx="4209">
                  <c:v>0.8739271502015139</c:v>
                </c:pt>
                <c:pt idx="4210">
                  <c:v>0.87407892725472602</c:v>
                </c:pt>
                <c:pt idx="4211">
                  <c:v>0.87409605877466179</c:v>
                </c:pt>
                <c:pt idx="4212">
                  <c:v>0.87411709830523998</c:v>
                </c:pt>
                <c:pt idx="4213">
                  <c:v>0.87411952365599477</c:v>
                </c:pt>
                <c:pt idx="4214">
                  <c:v>0.87413476067987472</c:v>
                </c:pt>
                <c:pt idx="4215">
                  <c:v>0.87417042118213217</c:v>
                </c:pt>
                <c:pt idx="4216">
                  <c:v>0.87437127776658141</c:v>
                </c:pt>
                <c:pt idx="4217">
                  <c:v>0.87437804110744344</c:v>
                </c:pt>
                <c:pt idx="4218">
                  <c:v>0.87441818755684397</c:v>
                </c:pt>
                <c:pt idx="4219">
                  <c:v>0.87445062761910386</c:v>
                </c:pt>
                <c:pt idx="4220">
                  <c:v>0.8745232963516858</c:v>
                </c:pt>
                <c:pt idx="4221">
                  <c:v>0.87455831902288472</c:v>
                </c:pt>
                <c:pt idx="4222">
                  <c:v>0.87460743368942218</c:v>
                </c:pt>
                <c:pt idx="4223">
                  <c:v>0.87463394355763868</c:v>
                </c:pt>
                <c:pt idx="4224">
                  <c:v>0.87465091969210151</c:v>
                </c:pt>
                <c:pt idx="4225">
                  <c:v>0.87468385172458041</c:v>
                </c:pt>
                <c:pt idx="4226">
                  <c:v>0.87468845395681449</c:v>
                </c:pt>
                <c:pt idx="4227">
                  <c:v>0.87471066679758336</c:v>
                </c:pt>
                <c:pt idx="4228">
                  <c:v>0.87489060381223294</c:v>
                </c:pt>
                <c:pt idx="4229">
                  <c:v>0.87497825376576865</c:v>
                </c:pt>
                <c:pt idx="4230">
                  <c:v>0.87498276753514692</c:v>
                </c:pt>
                <c:pt idx="4231">
                  <c:v>0.87505373954224397</c:v>
                </c:pt>
                <c:pt idx="4232">
                  <c:v>0.87508177009497257</c:v>
                </c:pt>
                <c:pt idx="4233">
                  <c:v>0.87512581291067959</c:v>
                </c:pt>
                <c:pt idx="4234">
                  <c:v>0.87512709859242899</c:v>
                </c:pt>
                <c:pt idx="4235">
                  <c:v>0.87513031637513516</c:v>
                </c:pt>
                <c:pt idx="4236">
                  <c:v>0.87531161029291027</c:v>
                </c:pt>
                <c:pt idx="4237">
                  <c:v>0.87538757828948643</c:v>
                </c:pt>
                <c:pt idx="4238">
                  <c:v>0.87538757828976499</c:v>
                </c:pt>
                <c:pt idx="4239">
                  <c:v>0.87543890640020505</c:v>
                </c:pt>
                <c:pt idx="4240">
                  <c:v>0.8755447771735676</c:v>
                </c:pt>
                <c:pt idx="4241">
                  <c:v>0.87559506314146851</c:v>
                </c:pt>
                <c:pt idx="4242">
                  <c:v>0.87565060179699516</c:v>
                </c:pt>
                <c:pt idx="4243">
                  <c:v>0.87579614515697424</c:v>
                </c:pt>
                <c:pt idx="4244">
                  <c:v>0.87579800656314433</c:v>
                </c:pt>
                <c:pt idx="4245">
                  <c:v>0.87593477333717207</c:v>
                </c:pt>
                <c:pt idx="4246">
                  <c:v>0.87594243603059052</c:v>
                </c:pt>
                <c:pt idx="4247">
                  <c:v>0.87599346161015057</c:v>
                </c:pt>
                <c:pt idx="4248">
                  <c:v>0.87602220279522491</c:v>
                </c:pt>
                <c:pt idx="4249">
                  <c:v>0.87604041979988556</c:v>
                </c:pt>
                <c:pt idx="4250">
                  <c:v>0.87608556132733484</c:v>
                </c:pt>
                <c:pt idx="4251">
                  <c:v>0.87623516315657157</c:v>
                </c:pt>
                <c:pt idx="4252">
                  <c:v>0.87630026220777135</c:v>
                </c:pt>
                <c:pt idx="4253">
                  <c:v>0.87643181480580434</c:v>
                </c:pt>
                <c:pt idx="4254">
                  <c:v>0.87644739941330696</c:v>
                </c:pt>
                <c:pt idx="4255">
                  <c:v>0.87647217430089575</c:v>
                </c:pt>
                <c:pt idx="4256">
                  <c:v>0.87655745021635023</c:v>
                </c:pt>
                <c:pt idx="4257">
                  <c:v>0.8767710661625806</c:v>
                </c:pt>
                <c:pt idx="4258">
                  <c:v>0.87681875075248006</c:v>
                </c:pt>
                <c:pt idx="4259">
                  <c:v>0.87694074230844499</c:v>
                </c:pt>
                <c:pt idx="4260">
                  <c:v>0.87702192108132249</c:v>
                </c:pt>
                <c:pt idx="4261">
                  <c:v>0.87702952934505884</c:v>
                </c:pt>
                <c:pt idx="4262">
                  <c:v>0.87709114991578851</c:v>
                </c:pt>
                <c:pt idx="4263">
                  <c:v>0.87723517418645891</c:v>
                </c:pt>
                <c:pt idx="4264">
                  <c:v>0.87725568802549558</c:v>
                </c:pt>
                <c:pt idx="4265">
                  <c:v>0.87731954810835078</c:v>
                </c:pt>
                <c:pt idx="4266">
                  <c:v>0.87735813946730989</c:v>
                </c:pt>
                <c:pt idx="4267">
                  <c:v>0.87741712591240317</c:v>
                </c:pt>
                <c:pt idx="4268">
                  <c:v>0.87744155948517255</c:v>
                </c:pt>
                <c:pt idx="4269">
                  <c:v>0.8774784258883318</c:v>
                </c:pt>
                <c:pt idx="4270">
                  <c:v>0.87760090191707674</c:v>
                </c:pt>
                <c:pt idx="4271">
                  <c:v>0.87770946023227681</c:v>
                </c:pt>
                <c:pt idx="4272">
                  <c:v>0.87786501875038436</c:v>
                </c:pt>
                <c:pt idx="4273">
                  <c:v>0.8778909479053606</c:v>
                </c:pt>
                <c:pt idx="4274">
                  <c:v>0.87791388102009871</c:v>
                </c:pt>
                <c:pt idx="4275">
                  <c:v>0.87797937286954753</c:v>
                </c:pt>
                <c:pt idx="4276">
                  <c:v>0.87808603649225425</c:v>
                </c:pt>
                <c:pt idx="4277">
                  <c:v>0.87840701886627215</c:v>
                </c:pt>
                <c:pt idx="4278">
                  <c:v>0.87846877412722624</c:v>
                </c:pt>
                <c:pt idx="4279">
                  <c:v>0.87870207874891548</c:v>
                </c:pt>
                <c:pt idx="4280">
                  <c:v>0.87881674011900479</c:v>
                </c:pt>
                <c:pt idx="4281">
                  <c:v>0.87895216233161289</c:v>
                </c:pt>
                <c:pt idx="4282">
                  <c:v>0.87896961428336462</c:v>
                </c:pt>
                <c:pt idx="4283">
                  <c:v>0.87902619518201053</c:v>
                </c:pt>
                <c:pt idx="4284">
                  <c:v>0.87905037351273496</c:v>
                </c:pt>
                <c:pt idx="4285">
                  <c:v>0.87906765595519099</c:v>
                </c:pt>
                <c:pt idx="4286">
                  <c:v>0.87923425676146438</c:v>
                </c:pt>
                <c:pt idx="4287">
                  <c:v>0.87931795600392093</c:v>
                </c:pt>
                <c:pt idx="4288">
                  <c:v>0.87932601296151847</c:v>
                </c:pt>
                <c:pt idx="4289">
                  <c:v>0.87946514180455626</c:v>
                </c:pt>
                <c:pt idx="4290">
                  <c:v>0.87947636568400167</c:v>
                </c:pt>
                <c:pt idx="4291">
                  <c:v>0.87959669346517144</c:v>
                </c:pt>
                <c:pt idx="4292">
                  <c:v>0.87959774862143292</c:v>
                </c:pt>
                <c:pt idx="4293">
                  <c:v>0.87998784240713157</c:v>
                </c:pt>
                <c:pt idx="4294">
                  <c:v>0.88008224033429561</c:v>
                </c:pt>
                <c:pt idx="4295">
                  <c:v>0.88010445723351116</c:v>
                </c:pt>
                <c:pt idx="4296">
                  <c:v>0.88010636799980679</c:v>
                </c:pt>
                <c:pt idx="4297">
                  <c:v>0.8801736119218122</c:v>
                </c:pt>
                <c:pt idx="4298">
                  <c:v>0.88019581825092075</c:v>
                </c:pt>
                <c:pt idx="4299">
                  <c:v>0.88030310978489534</c:v>
                </c:pt>
                <c:pt idx="4300">
                  <c:v>0.88037734160606063</c:v>
                </c:pt>
                <c:pt idx="4301">
                  <c:v>0.88043120095528193</c:v>
                </c:pt>
                <c:pt idx="4302">
                  <c:v>0.88063402086186515</c:v>
                </c:pt>
                <c:pt idx="4303">
                  <c:v>0.88068184431838537</c:v>
                </c:pt>
                <c:pt idx="4304">
                  <c:v>0.88085517949573711</c:v>
                </c:pt>
                <c:pt idx="4305">
                  <c:v>0.88105009026931114</c:v>
                </c:pt>
                <c:pt idx="4306">
                  <c:v>0.88108136755406741</c:v>
                </c:pt>
                <c:pt idx="4307">
                  <c:v>0.88118878390220889</c:v>
                </c:pt>
                <c:pt idx="4308">
                  <c:v>0.88120049778704557</c:v>
                </c:pt>
                <c:pt idx="4309">
                  <c:v>0.88128297276339596</c:v>
                </c:pt>
                <c:pt idx="4310">
                  <c:v>0.88131111015043317</c:v>
                </c:pt>
                <c:pt idx="4311">
                  <c:v>0.88133429471726721</c:v>
                </c:pt>
                <c:pt idx="4312">
                  <c:v>0.88149992764375062</c:v>
                </c:pt>
                <c:pt idx="4313">
                  <c:v>0.88158443133001474</c:v>
                </c:pt>
                <c:pt idx="4314">
                  <c:v>0.88164780115883545</c:v>
                </c:pt>
                <c:pt idx="4315">
                  <c:v>0.88188625461300274</c:v>
                </c:pt>
                <c:pt idx="4316">
                  <c:v>0.88190200152979437</c:v>
                </c:pt>
                <c:pt idx="4317">
                  <c:v>0.88196488757223102</c:v>
                </c:pt>
                <c:pt idx="4318">
                  <c:v>0.88202485921309015</c:v>
                </c:pt>
                <c:pt idx="4319">
                  <c:v>0.88211611081724872</c:v>
                </c:pt>
                <c:pt idx="4320">
                  <c:v>0.88218820055890945</c:v>
                </c:pt>
                <c:pt idx="4321">
                  <c:v>0.88223239761533223</c:v>
                </c:pt>
                <c:pt idx="4322">
                  <c:v>0.88227450441096678</c:v>
                </c:pt>
                <c:pt idx="4323">
                  <c:v>0.88229382897747655</c:v>
                </c:pt>
                <c:pt idx="4324">
                  <c:v>0.88229499524442512</c:v>
                </c:pt>
                <c:pt idx="4325">
                  <c:v>0.88234882897184086</c:v>
                </c:pt>
                <c:pt idx="4326">
                  <c:v>0.88237018582617854</c:v>
                </c:pt>
                <c:pt idx="4327">
                  <c:v>0.88241103796789899</c:v>
                </c:pt>
                <c:pt idx="4328">
                  <c:v>0.88247053808095366</c:v>
                </c:pt>
                <c:pt idx="4329">
                  <c:v>0.88248516032025692</c:v>
                </c:pt>
                <c:pt idx="4330">
                  <c:v>0.88255661115892303</c:v>
                </c:pt>
                <c:pt idx="4331">
                  <c:v>0.88258098087400338</c:v>
                </c:pt>
                <c:pt idx="4332">
                  <c:v>0.88258536622286987</c:v>
                </c:pt>
                <c:pt idx="4333">
                  <c:v>0.88273322068851356</c:v>
                </c:pt>
                <c:pt idx="4334">
                  <c:v>0.88282713153481418</c:v>
                </c:pt>
                <c:pt idx="4335">
                  <c:v>0.8828314003212776</c:v>
                </c:pt>
                <c:pt idx="4336">
                  <c:v>0.8828346341510922</c:v>
                </c:pt>
                <c:pt idx="4337">
                  <c:v>0.88292878898615723</c:v>
                </c:pt>
                <c:pt idx="4338">
                  <c:v>0.88308272726699366</c:v>
                </c:pt>
                <c:pt idx="4339">
                  <c:v>0.88308328382954349</c:v>
                </c:pt>
                <c:pt idx="4340">
                  <c:v>0.88308877787437012</c:v>
                </c:pt>
                <c:pt idx="4341">
                  <c:v>0.88320967429286434</c:v>
                </c:pt>
                <c:pt idx="4342">
                  <c:v>0.8832310448713353</c:v>
                </c:pt>
                <c:pt idx="4343">
                  <c:v>0.88335486808933972</c:v>
                </c:pt>
                <c:pt idx="4344">
                  <c:v>0.88351392010901475</c:v>
                </c:pt>
                <c:pt idx="4345">
                  <c:v>0.88355031906316572</c:v>
                </c:pt>
                <c:pt idx="4346">
                  <c:v>0.88356807469284315</c:v>
                </c:pt>
                <c:pt idx="4347">
                  <c:v>0.88375554370552678</c:v>
                </c:pt>
                <c:pt idx="4348">
                  <c:v>0.88388267867081838</c:v>
                </c:pt>
                <c:pt idx="4349">
                  <c:v>0.8839031333425339</c:v>
                </c:pt>
                <c:pt idx="4350">
                  <c:v>0.88394982572051906</c:v>
                </c:pt>
                <c:pt idx="4351">
                  <c:v>0.88412588992883745</c:v>
                </c:pt>
                <c:pt idx="4352">
                  <c:v>0.88422390720734223</c:v>
                </c:pt>
                <c:pt idx="4353">
                  <c:v>0.88430258169113796</c:v>
                </c:pt>
                <c:pt idx="4354">
                  <c:v>0.88439672455598062</c:v>
                </c:pt>
                <c:pt idx="4355">
                  <c:v>0.8843977497786959</c:v>
                </c:pt>
                <c:pt idx="4356">
                  <c:v>0.88460329259006754</c:v>
                </c:pt>
                <c:pt idx="4357">
                  <c:v>0.88474712835580804</c:v>
                </c:pt>
                <c:pt idx="4358">
                  <c:v>0.88475391538407588</c:v>
                </c:pt>
                <c:pt idx="4359">
                  <c:v>0.8847566474473233</c:v>
                </c:pt>
                <c:pt idx="4360">
                  <c:v>0.88477987268891589</c:v>
                </c:pt>
                <c:pt idx="4361">
                  <c:v>0.88479962354124808</c:v>
                </c:pt>
                <c:pt idx="4362">
                  <c:v>0.88484582821002411</c:v>
                </c:pt>
                <c:pt idx="4363">
                  <c:v>0.8848900685723402</c:v>
                </c:pt>
                <c:pt idx="4364">
                  <c:v>0.88502624015620834</c:v>
                </c:pt>
                <c:pt idx="4365">
                  <c:v>0.8850327383153096</c:v>
                </c:pt>
                <c:pt idx="4366">
                  <c:v>0.88509084336802013</c:v>
                </c:pt>
                <c:pt idx="4367">
                  <c:v>0.88513859898228775</c:v>
                </c:pt>
                <c:pt idx="4368">
                  <c:v>0.88516186675078001</c:v>
                </c:pt>
                <c:pt idx="4369">
                  <c:v>0.88539998086685734</c:v>
                </c:pt>
                <c:pt idx="4370">
                  <c:v>0.88543024001230963</c:v>
                </c:pt>
                <c:pt idx="4371">
                  <c:v>0.88545429018831079</c:v>
                </c:pt>
                <c:pt idx="4372">
                  <c:v>0.88548783164599265</c:v>
                </c:pt>
                <c:pt idx="4373">
                  <c:v>0.88551979406725312</c:v>
                </c:pt>
                <c:pt idx="4374">
                  <c:v>0.88561525916622053</c:v>
                </c:pt>
                <c:pt idx="4375">
                  <c:v>0.88562193043944415</c:v>
                </c:pt>
                <c:pt idx="4376">
                  <c:v>0.88563420044607211</c:v>
                </c:pt>
                <c:pt idx="4377">
                  <c:v>0.88564200008643756</c:v>
                </c:pt>
                <c:pt idx="4378">
                  <c:v>0.88567927042110739</c:v>
                </c:pt>
                <c:pt idx="4379">
                  <c:v>0.88570458756221837</c:v>
                </c:pt>
                <c:pt idx="4380">
                  <c:v>0.88576244120629544</c:v>
                </c:pt>
                <c:pt idx="4381">
                  <c:v>0.88576897636226881</c:v>
                </c:pt>
                <c:pt idx="4382">
                  <c:v>0.88585123529061294</c:v>
                </c:pt>
                <c:pt idx="4383">
                  <c:v>0.88585357431510503</c:v>
                </c:pt>
                <c:pt idx="4384">
                  <c:v>0.88586988674529699</c:v>
                </c:pt>
                <c:pt idx="4385">
                  <c:v>0.88586988674540146</c:v>
                </c:pt>
                <c:pt idx="4386">
                  <c:v>0.88587213341470628</c:v>
                </c:pt>
                <c:pt idx="4387">
                  <c:v>0.88587662665938538</c:v>
                </c:pt>
                <c:pt idx="4388">
                  <c:v>0.88590381323496092</c:v>
                </c:pt>
                <c:pt idx="4389">
                  <c:v>0.88596197436879254</c:v>
                </c:pt>
                <c:pt idx="4390">
                  <c:v>0.88598667179581303</c:v>
                </c:pt>
                <c:pt idx="4391">
                  <c:v>0.8860623320687131</c:v>
                </c:pt>
                <c:pt idx="4392">
                  <c:v>0.8860650451709734</c:v>
                </c:pt>
                <c:pt idx="4393">
                  <c:v>0.88607869227136626</c:v>
                </c:pt>
                <c:pt idx="4394">
                  <c:v>0.88608485418827065</c:v>
                </c:pt>
                <c:pt idx="4395">
                  <c:v>0.88608485418910643</c:v>
                </c:pt>
                <c:pt idx="4396">
                  <c:v>0.88610337168500364</c:v>
                </c:pt>
                <c:pt idx="4397">
                  <c:v>0.88612670354140832</c:v>
                </c:pt>
                <c:pt idx="4398">
                  <c:v>0.88615670249220013</c:v>
                </c:pt>
                <c:pt idx="4399">
                  <c:v>0.88619532502790355</c:v>
                </c:pt>
                <c:pt idx="4400">
                  <c:v>0.8862935018113014</c:v>
                </c:pt>
                <c:pt idx="4401">
                  <c:v>0.88631187265783717</c:v>
                </c:pt>
                <c:pt idx="4402">
                  <c:v>0.88632815691834665</c:v>
                </c:pt>
                <c:pt idx="4403">
                  <c:v>0.88633651605703656</c:v>
                </c:pt>
                <c:pt idx="4404">
                  <c:v>0.88641058381574489</c:v>
                </c:pt>
                <c:pt idx="4405">
                  <c:v>0.88642833518064945</c:v>
                </c:pt>
                <c:pt idx="4406">
                  <c:v>0.88645296057881673</c:v>
                </c:pt>
                <c:pt idx="4407">
                  <c:v>0.88660106523220505</c:v>
                </c:pt>
                <c:pt idx="4408">
                  <c:v>0.8866511381768758</c:v>
                </c:pt>
                <c:pt idx="4409">
                  <c:v>0.8866855943916041</c:v>
                </c:pt>
                <c:pt idx="4410">
                  <c:v>0.88674416654858046</c:v>
                </c:pt>
                <c:pt idx="4411">
                  <c:v>0.88684384870087452</c:v>
                </c:pt>
                <c:pt idx="4412">
                  <c:v>0.88691586122356658</c:v>
                </c:pt>
                <c:pt idx="4413">
                  <c:v>0.88701659870281702</c:v>
                </c:pt>
                <c:pt idx="4414">
                  <c:v>0.88706625450108223</c:v>
                </c:pt>
                <c:pt idx="4415">
                  <c:v>0.88717644842526999</c:v>
                </c:pt>
                <c:pt idx="4416">
                  <c:v>0.88719584956242747</c:v>
                </c:pt>
                <c:pt idx="4417">
                  <c:v>0.8872943609369861</c:v>
                </c:pt>
                <c:pt idx="4418">
                  <c:v>0.88744403729079424</c:v>
                </c:pt>
                <c:pt idx="4419">
                  <c:v>0.88748803770786311</c:v>
                </c:pt>
                <c:pt idx="4420">
                  <c:v>0.88773428166390123</c:v>
                </c:pt>
                <c:pt idx="4421">
                  <c:v>0.88785145542849464</c:v>
                </c:pt>
                <c:pt idx="4422">
                  <c:v>0.88789692487751737</c:v>
                </c:pt>
                <c:pt idx="4423">
                  <c:v>0.88799490017012328</c:v>
                </c:pt>
                <c:pt idx="4424">
                  <c:v>0.88811510429486007</c:v>
                </c:pt>
                <c:pt idx="4425">
                  <c:v>0.88820191513175994</c:v>
                </c:pt>
                <c:pt idx="4426">
                  <c:v>0.88825711290684184</c:v>
                </c:pt>
                <c:pt idx="4427">
                  <c:v>0.88829272223006961</c:v>
                </c:pt>
                <c:pt idx="4428">
                  <c:v>0.88838776870182923</c:v>
                </c:pt>
                <c:pt idx="4429">
                  <c:v>0.88850196226998235</c:v>
                </c:pt>
                <c:pt idx="4430">
                  <c:v>0.88852407483960372</c:v>
                </c:pt>
                <c:pt idx="4431">
                  <c:v>0.88864732240835076</c:v>
                </c:pt>
                <c:pt idx="4432">
                  <c:v>0.88870512690947345</c:v>
                </c:pt>
                <c:pt idx="4433">
                  <c:v>0.88881807400648472</c:v>
                </c:pt>
                <c:pt idx="4434">
                  <c:v>0.88893269603912284</c:v>
                </c:pt>
                <c:pt idx="4435">
                  <c:v>0.88903885161636587</c:v>
                </c:pt>
                <c:pt idx="4436">
                  <c:v>0.88904723341935821</c:v>
                </c:pt>
                <c:pt idx="4437">
                  <c:v>0.88910822566241321</c:v>
                </c:pt>
                <c:pt idx="4438">
                  <c:v>0.88916168616779689</c:v>
                </c:pt>
                <c:pt idx="4439">
                  <c:v>0.88927605430508982</c:v>
                </c:pt>
                <c:pt idx="4440">
                  <c:v>0.88929082834273443</c:v>
                </c:pt>
                <c:pt idx="4441">
                  <c:v>0.88934765456450393</c:v>
                </c:pt>
                <c:pt idx="4442">
                  <c:v>0.88939033785193866</c:v>
                </c:pt>
                <c:pt idx="4443">
                  <c:v>0.88940510095916503</c:v>
                </c:pt>
                <c:pt idx="4444">
                  <c:v>0.88940871539323674</c:v>
                </c:pt>
                <c:pt idx="4445">
                  <c:v>0.88945044571100096</c:v>
                </c:pt>
                <c:pt idx="4446">
                  <c:v>0.88951928900857946</c:v>
                </c:pt>
                <c:pt idx="4447">
                  <c:v>0.88959158160361074</c:v>
                </c:pt>
                <c:pt idx="4448">
                  <c:v>0.88960953036358381</c:v>
                </c:pt>
                <c:pt idx="4449">
                  <c:v>0.88993127703315733</c:v>
                </c:pt>
                <c:pt idx="4450">
                  <c:v>0.88994116917151078</c:v>
                </c:pt>
                <c:pt idx="4451">
                  <c:v>0.8899675427310394</c:v>
                </c:pt>
                <c:pt idx="4452">
                  <c:v>0.88999259151004784</c:v>
                </c:pt>
                <c:pt idx="4453">
                  <c:v>0.89001485217621812</c:v>
                </c:pt>
                <c:pt idx="4454">
                  <c:v>0.89004835653174996</c:v>
                </c:pt>
                <c:pt idx="4455">
                  <c:v>0.89011867371205466</c:v>
                </c:pt>
                <c:pt idx="4456">
                  <c:v>0.89044278928099529</c:v>
                </c:pt>
                <c:pt idx="4457">
                  <c:v>0.89049851725806017</c:v>
                </c:pt>
                <c:pt idx="4458">
                  <c:v>0.89066329474066952</c:v>
                </c:pt>
                <c:pt idx="4459">
                  <c:v>0.89088456957165729</c:v>
                </c:pt>
                <c:pt idx="4460">
                  <c:v>0.89104304185877869</c:v>
                </c:pt>
                <c:pt idx="4461">
                  <c:v>0.89106771467370649</c:v>
                </c:pt>
                <c:pt idx="4462">
                  <c:v>0.89112341759307911</c:v>
                </c:pt>
                <c:pt idx="4463">
                  <c:v>0.89115601314401938</c:v>
                </c:pt>
                <c:pt idx="4464">
                  <c:v>0.89116900646840025</c:v>
                </c:pt>
                <c:pt idx="4465">
                  <c:v>0.89119499419220194</c:v>
                </c:pt>
                <c:pt idx="4466">
                  <c:v>0.89125088936500829</c:v>
                </c:pt>
                <c:pt idx="4467">
                  <c:v>0.89125168764028817</c:v>
                </c:pt>
                <c:pt idx="4468">
                  <c:v>0.89126890018800531</c:v>
                </c:pt>
                <c:pt idx="4469">
                  <c:v>0.89128188382067697</c:v>
                </c:pt>
                <c:pt idx="4470">
                  <c:v>0.89136450330857375</c:v>
                </c:pt>
                <c:pt idx="4471">
                  <c:v>0.89138170301224406</c:v>
                </c:pt>
                <c:pt idx="4472">
                  <c:v>0.89139467695568442</c:v>
                </c:pt>
                <c:pt idx="4473">
                  <c:v>0.89149442163829251</c:v>
                </c:pt>
                <c:pt idx="4474">
                  <c:v>0.89157301562353797</c:v>
                </c:pt>
                <c:pt idx="4475">
                  <c:v>0.89157654147513521</c:v>
                </c:pt>
                <c:pt idx="4476">
                  <c:v>0.89160705608774915</c:v>
                </c:pt>
                <c:pt idx="4477">
                  <c:v>0.89171960638225956</c:v>
                </c:pt>
                <c:pt idx="4478">
                  <c:v>0.8918320725435136</c:v>
                </c:pt>
                <c:pt idx="4479">
                  <c:v>0.8918491964480012</c:v>
                </c:pt>
                <c:pt idx="4480">
                  <c:v>0.89194445459324967</c:v>
                </c:pt>
                <c:pt idx="4481">
                  <c:v>0.892046671377142</c:v>
                </c:pt>
                <c:pt idx="4482">
                  <c:v>0.89205061351076997</c:v>
                </c:pt>
                <c:pt idx="4483">
                  <c:v>0.89205675255324812</c:v>
                </c:pt>
                <c:pt idx="4484">
                  <c:v>0.89208400211358885</c:v>
                </c:pt>
                <c:pt idx="4485">
                  <c:v>0.89216896644533616</c:v>
                </c:pt>
                <c:pt idx="4486">
                  <c:v>0.89221631018942171</c:v>
                </c:pt>
                <c:pt idx="4487">
                  <c:v>0.89224485484332416</c:v>
                </c:pt>
                <c:pt idx="4488">
                  <c:v>0.8924145736018172</c:v>
                </c:pt>
                <c:pt idx="4489">
                  <c:v>0.89246578648820829</c:v>
                </c:pt>
                <c:pt idx="4490">
                  <c:v>0.89258452406648914</c:v>
                </c:pt>
                <c:pt idx="4491">
                  <c:v>0.89277866586135213</c:v>
                </c:pt>
                <c:pt idx="4492">
                  <c:v>0.89279743909978504</c:v>
                </c:pt>
                <c:pt idx="4493">
                  <c:v>0.89281454381689263</c:v>
                </c:pt>
                <c:pt idx="4494">
                  <c:v>0.89284237016167312</c:v>
                </c:pt>
                <c:pt idx="4495">
                  <c:v>0.89284501743820455</c:v>
                </c:pt>
                <c:pt idx="4496">
                  <c:v>0.89287704165310333</c:v>
                </c:pt>
                <c:pt idx="4497">
                  <c:v>0.89289261307467538</c:v>
                </c:pt>
                <c:pt idx="4498">
                  <c:v>0.89291992431808465</c:v>
                </c:pt>
                <c:pt idx="4499">
                  <c:v>0.89302422498079581</c:v>
                </c:pt>
                <c:pt idx="4500">
                  <c:v>0.89320138809917982</c:v>
                </c:pt>
                <c:pt idx="4501">
                  <c:v>0.8933071809040446</c:v>
                </c:pt>
                <c:pt idx="4502">
                  <c:v>0.89340656699275223</c:v>
                </c:pt>
                <c:pt idx="4503">
                  <c:v>0.89342469076018727</c:v>
                </c:pt>
                <c:pt idx="4504">
                  <c:v>0.89355144877945958</c:v>
                </c:pt>
                <c:pt idx="4505">
                  <c:v>0.89355277648800346</c:v>
                </c:pt>
                <c:pt idx="4506">
                  <c:v>0.89356567777267681</c:v>
                </c:pt>
                <c:pt idx="4507">
                  <c:v>0.89356967974643298</c:v>
                </c:pt>
                <c:pt idx="4508">
                  <c:v>0.89369429718822424</c:v>
                </c:pt>
                <c:pt idx="4509">
                  <c:v>0.89369933265138146</c:v>
                </c:pt>
                <c:pt idx="4510">
                  <c:v>0.89383379064310386</c:v>
                </c:pt>
                <c:pt idx="4511">
                  <c:v>0.89386975295441029</c:v>
                </c:pt>
                <c:pt idx="4512">
                  <c:v>0.89388325048339279</c:v>
                </c:pt>
                <c:pt idx="4513">
                  <c:v>0.89409874379330856</c:v>
                </c:pt>
                <c:pt idx="4514">
                  <c:v>0.89413430230664737</c:v>
                </c:pt>
                <c:pt idx="4515">
                  <c:v>0.89422739595226763</c:v>
                </c:pt>
                <c:pt idx="4516">
                  <c:v>0.8942584140612071</c:v>
                </c:pt>
                <c:pt idx="4517">
                  <c:v>0.89430191196047959</c:v>
                </c:pt>
                <c:pt idx="4518">
                  <c:v>0.89463428786470667</c:v>
                </c:pt>
                <c:pt idx="4519">
                  <c:v>0.89463695093926465</c:v>
                </c:pt>
                <c:pt idx="4520">
                  <c:v>0.89464471862357164</c:v>
                </c:pt>
                <c:pt idx="4521">
                  <c:v>0.89469713004358797</c:v>
                </c:pt>
                <c:pt idx="4522">
                  <c:v>0.89472068404031757</c:v>
                </c:pt>
                <c:pt idx="4523">
                  <c:v>0.89472194909783676</c:v>
                </c:pt>
                <c:pt idx="4524">
                  <c:v>0.89476094517658544</c:v>
                </c:pt>
                <c:pt idx="4525">
                  <c:v>0.89476208352312137</c:v>
                </c:pt>
                <c:pt idx="4526">
                  <c:v>0.89476493255458556</c:v>
                </c:pt>
                <c:pt idx="4527">
                  <c:v>0.89486961667798193</c:v>
                </c:pt>
                <c:pt idx="4528">
                  <c:v>0.8949254432709195</c:v>
                </c:pt>
                <c:pt idx="4529">
                  <c:v>0.89499269817245042</c:v>
                </c:pt>
                <c:pt idx="4530">
                  <c:v>0.89499269817274674</c:v>
                </c:pt>
                <c:pt idx="4531">
                  <c:v>0.8950381378161274</c:v>
                </c:pt>
                <c:pt idx="4532">
                  <c:v>0.89513185924126926</c:v>
                </c:pt>
                <c:pt idx="4533">
                  <c:v>0.89516396379856167</c:v>
                </c:pt>
                <c:pt idx="4534">
                  <c:v>0.89517637285752749</c:v>
                </c:pt>
                <c:pt idx="4535">
                  <c:v>0.89522691217191452</c:v>
                </c:pt>
                <c:pt idx="4536">
                  <c:v>0.89535436151944703</c:v>
                </c:pt>
                <c:pt idx="4537">
                  <c:v>0.89538760765136982</c:v>
                </c:pt>
                <c:pt idx="4538">
                  <c:v>0.89547705858467341</c:v>
                </c:pt>
                <c:pt idx="4539">
                  <c:v>0.89548384043800755</c:v>
                </c:pt>
                <c:pt idx="4540">
                  <c:v>0.89555443634602216</c:v>
                </c:pt>
                <c:pt idx="4541">
                  <c:v>0.89557055853447154</c:v>
                </c:pt>
                <c:pt idx="4542">
                  <c:v>0.89557762256806683</c:v>
                </c:pt>
                <c:pt idx="4543">
                  <c:v>0.89561050850486856</c:v>
                </c:pt>
                <c:pt idx="4544">
                  <c:v>0.89573973197120504</c:v>
                </c:pt>
                <c:pt idx="4545">
                  <c:v>0.89574289880831504</c:v>
                </c:pt>
                <c:pt idx="4546">
                  <c:v>0.89591691097258808</c:v>
                </c:pt>
                <c:pt idx="4547">
                  <c:v>0.8959307006794146</c:v>
                </c:pt>
                <c:pt idx="4548">
                  <c:v>0.89595262198969228</c:v>
                </c:pt>
                <c:pt idx="4549">
                  <c:v>0.89602807374494509</c:v>
                </c:pt>
                <c:pt idx="4550">
                  <c:v>0.89621706617164454</c:v>
                </c:pt>
                <c:pt idx="4551">
                  <c:v>0.89625925141844964</c:v>
                </c:pt>
                <c:pt idx="4552">
                  <c:v>0.89636716944444583</c:v>
                </c:pt>
                <c:pt idx="4553">
                  <c:v>0.89644570946591318</c:v>
                </c:pt>
                <c:pt idx="4554">
                  <c:v>0.89664575122648138</c:v>
                </c:pt>
                <c:pt idx="4555">
                  <c:v>0.89670223263373205</c:v>
                </c:pt>
                <c:pt idx="4556">
                  <c:v>0.89673636410519297</c:v>
                </c:pt>
                <c:pt idx="4557">
                  <c:v>0.89681014127746417</c:v>
                </c:pt>
                <c:pt idx="4558">
                  <c:v>0.89684274517102236</c:v>
                </c:pt>
                <c:pt idx="4559">
                  <c:v>0.89688416172114349</c:v>
                </c:pt>
                <c:pt idx="4560">
                  <c:v>0.89695105616077997</c:v>
                </c:pt>
                <c:pt idx="4561">
                  <c:v>0.89704705356108971</c:v>
                </c:pt>
                <c:pt idx="4562">
                  <c:v>0.89718460385268561</c:v>
                </c:pt>
                <c:pt idx="4563">
                  <c:v>0.89719424704069772</c:v>
                </c:pt>
                <c:pt idx="4564">
                  <c:v>0.89720753027981548</c:v>
                </c:pt>
                <c:pt idx="4565">
                  <c:v>0.89722780737541541</c:v>
                </c:pt>
                <c:pt idx="4566">
                  <c:v>0.89727251655623386</c:v>
                </c:pt>
                <c:pt idx="4567">
                  <c:v>0.89728571294734671</c:v>
                </c:pt>
                <c:pt idx="4568">
                  <c:v>0.89735793683293741</c:v>
                </c:pt>
                <c:pt idx="4569">
                  <c:v>0.89738001707915915</c:v>
                </c:pt>
                <c:pt idx="4570">
                  <c:v>0.89757343633364717</c:v>
                </c:pt>
                <c:pt idx="4571">
                  <c:v>0.8976637756949849</c:v>
                </c:pt>
                <c:pt idx="4572">
                  <c:v>0.89771836406910832</c:v>
                </c:pt>
                <c:pt idx="4573">
                  <c:v>0.89802591590561609</c:v>
                </c:pt>
                <c:pt idx="4574">
                  <c:v>0.8981455951026639</c:v>
                </c:pt>
                <c:pt idx="4575">
                  <c:v>0.89816101764818801</c:v>
                </c:pt>
                <c:pt idx="4576">
                  <c:v>0.89819391165829798</c:v>
                </c:pt>
                <c:pt idx="4577">
                  <c:v>0.89821101808603609</c:v>
                </c:pt>
                <c:pt idx="4578">
                  <c:v>0.89824765599217027</c:v>
                </c:pt>
                <c:pt idx="4579">
                  <c:v>0.89846882397860572</c:v>
                </c:pt>
                <c:pt idx="4580">
                  <c:v>0.89859886600313499</c:v>
                </c:pt>
                <c:pt idx="4581">
                  <c:v>0.89871508673103639</c:v>
                </c:pt>
                <c:pt idx="4582">
                  <c:v>0.89871601888903085</c:v>
                </c:pt>
                <c:pt idx="4583">
                  <c:v>0.89897359132389698</c:v>
                </c:pt>
                <c:pt idx="4584">
                  <c:v>0.89900140827668007</c:v>
                </c:pt>
                <c:pt idx="4585">
                  <c:v>0.89906060582400071</c:v>
                </c:pt>
                <c:pt idx="4586">
                  <c:v>0.89914398142861551</c:v>
                </c:pt>
                <c:pt idx="4587">
                  <c:v>0.89916360360404102</c:v>
                </c:pt>
                <c:pt idx="4588">
                  <c:v>0.89916529120062294</c:v>
                </c:pt>
                <c:pt idx="4589">
                  <c:v>0.89924429219684476</c:v>
                </c:pt>
                <c:pt idx="4590">
                  <c:v>0.89933904559621958</c:v>
                </c:pt>
                <c:pt idx="4591">
                  <c:v>0.89940459963705877</c:v>
                </c:pt>
                <c:pt idx="4592">
                  <c:v>0.89945216122418192</c:v>
                </c:pt>
                <c:pt idx="4593">
                  <c:v>0.8996312537713218</c:v>
                </c:pt>
                <c:pt idx="4594">
                  <c:v>0.89967347980038515</c:v>
                </c:pt>
                <c:pt idx="4595">
                  <c:v>0.8998265186065616</c:v>
                </c:pt>
                <c:pt idx="4596">
                  <c:v>0.89998551829941653</c:v>
                </c:pt>
                <c:pt idx="4597">
                  <c:v>0.90002480398178264</c:v>
                </c:pt>
                <c:pt idx="4598">
                  <c:v>0.90008044404618126</c:v>
                </c:pt>
                <c:pt idx="4599">
                  <c:v>0.90012102220075163</c:v>
                </c:pt>
                <c:pt idx="4600">
                  <c:v>0.90013136222502421</c:v>
                </c:pt>
                <c:pt idx="4601">
                  <c:v>0.90020416239210987</c:v>
                </c:pt>
                <c:pt idx="4602">
                  <c:v>0.90022899839425863</c:v>
                </c:pt>
                <c:pt idx="4603">
                  <c:v>0.90024946242698223</c:v>
                </c:pt>
                <c:pt idx="4604">
                  <c:v>0.90039565253270026</c:v>
                </c:pt>
                <c:pt idx="4605">
                  <c:v>0.90047023198949261</c:v>
                </c:pt>
                <c:pt idx="4606">
                  <c:v>0.90052615746470832</c:v>
                </c:pt>
                <c:pt idx="4607">
                  <c:v>0.90073658241994348</c:v>
                </c:pt>
                <c:pt idx="4608">
                  <c:v>0.90075047749533854</c:v>
                </c:pt>
                <c:pt idx="4609">
                  <c:v>0.90080596700576543</c:v>
                </c:pt>
                <c:pt idx="4610">
                  <c:v>0.90085888323546071</c:v>
                </c:pt>
                <c:pt idx="4611">
                  <c:v>0.9009393963525224</c:v>
                </c:pt>
                <c:pt idx="4612">
                  <c:v>0.90102225848797091</c:v>
                </c:pt>
                <c:pt idx="4613">
                  <c:v>0.90107914124527211</c:v>
                </c:pt>
                <c:pt idx="4614">
                  <c:v>0.90109618982833661</c:v>
                </c:pt>
                <c:pt idx="4615">
                  <c:v>0.90114471118004336</c:v>
                </c:pt>
                <c:pt idx="4616">
                  <c:v>0.90116355196621845</c:v>
                </c:pt>
                <c:pt idx="4617">
                  <c:v>0.90119959070844502</c:v>
                </c:pt>
                <c:pt idx="4618">
                  <c:v>0.90125207887377523</c:v>
                </c:pt>
                <c:pt idx="4619">
                  <c:v>0.90126497767110569</c:v>
                </c:pt>
                <c:pt idx="4620">
                  <c:v>0.90132800560284221</c:v>
                </c:pt>
                <c:pt idx="4621">
                  <c:v>0.90134950199038644</c:v>
                </c:pt>
                <c:pt idx="4622">
                  <c:v>0.90148378576832044</c:v>
                </c:pt>
                <c:pt idx="4623">
                  <c:v>0.90156661498491231</c:v>
                </c:pt>
                <c:pt idx="4624">
                  <c:v>0.90157037995250489</c:v>
                </c:pt>
                <c:pt idx="4625">
                  <c:v>0.90157323210773521</c:v>
                </c:pt>
                <c:pt idx="4626">
                  <c:v>0.90165627217980182</c:v>
                </c:pt>
                <c:pt idx="4627">
                  <c:v>0.90179202972008643</c:v>
                </c:pt>
                <c:pt idx="4628">
                  <c:v>0.901792520530868</c:v>
                </c:pt>
                <c:pt idx="4629">
                  <c:v>0.90190397567457192</c:v>
                </c:pt>
                <c:pt idx="4630">
                  <c:v>0.901922820214071</c:v>
                </c:pt>
                <c:pt idx="4631">
                  <c:v>0.90217223951765368</c:v>
                </c:pt>
                <c:pt idx="4632">
                  <c:v>0.90220433088356533</c:v>
                </c:pt>
                <c:pt idx="4633">
                  <c:v>0.90238525716539264</c:v>
                </c:pt>
                <c:pt idx="4634">
                  <c:v>0.90247247529476615</c:v>
                </c:pt>
                <c:pt idx="4635">
                  <c:v>0.90249732985384656</c:v>
                </c:pt>
                <c:pt idx="4636">
                  <c:v>0.90251536047491909</c:v>
                </c:pt>
                <c:pt idx="4637">
                  <c:v>0.90255651869739439</c:v>
                </c:pt>
                <c:pt idx="4638">
                  <c:v>0.90271170615168728</c:v>
                </c:pt>
                <c:pt idx="4639">
                  <c:v>0.90279809492040886</c:v>
                </c:pt>
                <c:pt idx="4640">
                  <c:v>0.90286743249079993</c:v>
                </c:pt>
                <c:pt idx="4641">
                  <c:v>0.90295039896392115</c:v>
                </c:pt>
                <c:pt idx="4642">
                  <c:v>0.90295130245263133</c:v>
                </c:pt>
                <c:pt idx="4643">
                  <c:v>0.90313242955456485</c:v>
                </c:pt>
                <c:pt idx="4644">
                  <c:v>0.9032675553042413</c:v>
                </c:pt>
                <c:pt idx="4645">
                  <c:v>0.90328801884809706</c:v>
                </c:pt>
                <c:pt idx="4646">
                  <c:v>0.9033054209451391</c:v>
                </c:pt>
                <c:pt idx="4647">
                  <c:v>0.90334613029234379</c:v>
                </c:pt>
                <c:pt idx="4648">
                  <c:v>0.90338510803769045</c:v>
                </c:pt>
                <c:pt idx="4649">
                  <c:v>0.90350507567179839</c:v>
                </c:pt>
                <c:pt idx="4650">
                  <c:v>0.90351080035924625</c:v>
                </c:pt>
                <c:pt idx="4651">
                  <c:v>0.90360405776469643</c:v>
                </c:pt>
                <c:pt idx="4652">
                  <c:v>0.90383429869109855</c:v>
                </c:pt>
                <c:pt idx="4653">
                  <c:v>0.90386095073888795</c:v>
                </c:pt>
                <c:pt idx="4654">
                  <c:v>0.90391167588898458</c:v>
                </c:pt>
                <c:pt idx="4655">
                  <c:v>0.90393982686364849</c:v>
                </c:pt>
                <c:pt idx="4656">
                  <c:v>0.90402978054580008</c:v>
                </c:pt>
                <c:pt idx="4657">
                  <c:v>0.90404058667868548</c:v>
                </c:pt>
                <c:pt idx="4658">
                  <c:v>0.90404745574651724</c:v>
                </c:pt>
                <c:pt idx="4659">
                  <c:v>0.90408018152041214</c:v>
                </c:pt>
                <c:pt idx="4660">
                  <c:v>0.90408027898189114</c:v>
                </c:pt>
                <c:pt idx="4661">
                  <c:v>0.90410257491400903</c:v>
                </c:pt>
                <c:pt idx="4662">
                  <c:v>0.90415927857427247</c:v>
                </c:pt>
                <c:pt idx="4663">
                  <c:v>0.9042317166843884</c:v>
                </c:pt>
                <c:pt idx="4664">
                  <c:v>0.90423377640918745</c:v>
                </c:pt>
                <c:pt idx="4665">
                  <c:v>0.90427801575871281</c:v>
                </c:pt>
                <c:pt idx="4666">
                  <c:v>0.90432054925620542</c:v>
                </c:pt>
                <c:pt idx="4667">
                  <c:v>0.90441759650389941</c:v>
                </c:pt>
                <c:pt idx="4668">
                  <c:v>0.90441998537337787</c:v>
                </c:pt>
                <c:pt idx="4669">
                  <c:v>0.90443742698526486</c:v>
                </c:pt>
                <c:pt idx="4670">
                  <c:v>0.90443742698609264</c:v>
                </c:pt>
                <c:pt idx="4671">
                  <c:v>0.90447427426279303</c:v>
                </c:pt>
                <c:pt idx="4672">
                  <c:v>0.90450068706758902</c:v>
                </c:pt>
                <c:pt idx="4673">
                  <c:v>0.90462112778947501</c:v>
                </c:pt>
                <c:pt idx="4674">
                  <c:v>0.90465163742906485</c:v>
                </c:pt>
                <c:pt idx="4675">
                  <c:v>0.90489188081500904</c:v>
                </c:pt>
                <c:pt idx="4676">
                  <c:v>0.90516895533938047</c:v>
                </c:pt>
                <c:pt idx="4677">
                  <c:v>0.9053013109929392</c:v>
                </c:pt>
                <c:pt idx="4678">
                  <c:v>0.9053982819789288</c:v>
                </c:pt>
                <c:pt idx="4679">
                  <c:v>0.9054153544530994</c:v>
                </c:pt>
                <c:pt idx="4680">
                  <c:v>0.9056724508873778</c:v>
                </c:pt>
                <c:pt idx="4681">
                  <c:v>0.90571726924175566</c:v>
                </c:pt>
                <c:pt idx="4682">
                  <c:v>0.90588909010310537</c:v>
                </c:pt>
                <c:pt idx="4683">
                  <c:v>0.90599216668207283</c:v>
                </c:pt>
                <c:pt idx="4684">
                  <c:v>0.90611834483840281</c:v>
                </c:pt>
                <c:pt idx="4685">
                  <c:v>0.90612305531659831</c:v>
                </c:pt>
                <c:pt idx="4686">
                  <c:v>0.90622407246269354</c:v>
                </c:pt>
                <c:pt idx="4687">
                  <c:v>0.90630042423554213</c:v>
                </c:pt>
                <c:pt idx="4688">
                  <c:v>0.90646387409735885</c:v>
                </c:pt>
                <c:pt idx="4689">
                  <c:v>0.90656429417789464</c:v>
                </c:pt>
                <c:pt idx="4690">
                  <c:v>0.90657022518167774</c:v>
                </c:pt>
                <c:pt idx="4691">
                  <c:v>0.90669211281410922</c:v>
                </c:pt>
                <c:pt idx="4692">
                  <c:v>0.90674293893403601</c:v>
                </c:pt>
                <c:pt idx="4693">
                  <c:v>0.90703634441113601</c:v>
                </c:pt>
                <c:pt idx="4694">
                  <c:v>0.90709733039694329</c:v>
                </c:pt>
                <c:pt idx="4695">
                  <c:v>0.90713328253217285</c:v>
                </c:pt>
                <c:pt idx="4696">
                  <c:v>0.90731441410007274</c:v>
                </c:pt>
                <c:pt idx="4697">
                  <c:v>0.90736146154772623</c:v>
                </c:pt>
                <c:pt idx="4698">
                  <c:v>0.90739813922509605</c:v>
                </c:pt>
                <c:pt idx="4699">
                  <c:v>0.90749625404764567</c:v>
                </c:pt>
                <c:pt idx="4700">
                  <c:v>0.90769906928024735</c:v>
                </c:pt>
                <c:pt idx="4701">
                  <c:v>0.90782069293593604</c:v>
                </c:pt>
                <c:pt idx="4702">
                  <c:v>0.90782938498226506</c:v>
                </c:pt>
                <c:pt idx="4703">
                  <c:v>0.90785255873445914</c:v>
                </c:pt>
                <c:pt idx="4704">
                  <c:v>0.90787456813216283</c:v>
                </c:pt>
                <c:pt idx="4705">
                  <c:v>0.90789412747332954</c:v>
                </c:pt>
                <c:pt idx="4706">
                  <c:v>0.90792356564326249</c:v>
                </c:pt>
                <c:pt idx="4707">
                  <c:v>0.90798534719855128</c:v>
                </c:pt>
                <c:pt idx="4708">
                  <c:v>0.90827008890570637</c:v>
                </c:pt>
                <c:pt idx="4709">
                  <c:v>0.90830827345902887</c:v>
                </c:pt>
                <c:pt idx="4710">
                  <c:v>0.90831139292334129</c:v>
                </c:pt>
                <c:pt idx="4711">
                  <c:v>0.90846377866624262</c:v>
                </c:pt>
                <c:pt idx="4712">
                  <c:v>0.9087603050755908</c:v>
                </c:pt>
                <c:pt idx="4713">
                  <c:v>0.90881895696392956</c:v>
                </c:pt>
                <c:pt idx="4714">
                  <c:v>0.90886787146925829</c:v>
                </c:pt>
                <c:pt idx="4715">
                  <c:v>0.90893072298704014</c:v>
                </c:pt>
                <c:pt idx="4716">
                  <c:v>0.9089798029226871</c:v>
                </c:pt>
                <c:pt idx="4717">
                  <c:v>0.90920296424045621</c:v>
                </c:pt>
                <c:pt idx="4718">
                  <c:v>0.90943989795039915</c:v>
                </c:pt>
                <c:pt idx="4719">
                  <c:v>0.90946161240980483</c:v>
                </c:pt>
                <c:pt idx="4720">
                  <c:v>0.90950506564554923</c:v>
                </c:pt>
                <c:pt idx="4721">
                  <c:v>0.90967839425737573</c:v>
                </c:pt>
                <c:pt idx="4722">
                  <c:v>0.90968185417505576</c:v>
                </c:pt>
                <c:pt idx="4723">
                  <c:v>0.90982727550238895</c:v>
                </c:pt>
                <c:pt idx="4724">
                  <c:v>0.9098523259813116</c:v>
                </c:pt>
                <c:pt idx="4725">
                  <c:v>0.90992972653794779</c:v>
                </c:pt>
                <c:pt idx="4726">
                  <c:v>0.90994574614241852</c:v>
                </c:pt>
                <c:pt idx="4727">
                  <c:v>0.91004619997110403</c:v>
                </c:pt>
                <c:pt idx="4728">
                  <c:v>0.91005778338394627</c:v>
                </c:pt>
                <c:pt idx="4729">
                  <c:v>0.91007389652842163</c:v>
                </c:pt>
                <c:pt idx="4730">
                  <c:v>0.91018403354280641</c:v>
                </c:pt>
                <c:pt idx="4731">
                  <c:v>0.9103207206563515</c:v>
                </c:pt>
                <c:pt idx="4732">
                  <c:v>0.91033719081743592</c:v>
                </c:pt>
                <c:pt idx="4733">
                  <c:v>0.91033908940893582</c:v>
                </c:pt>
                <c:pt idx="4734">
                  <c:v>0.91035219700165881</c:v>
                </c:pt>
                <c:pt idx="4735">
                  <c:v>0.91037660910403906</c:v>
                </c:pt>
                <c:pt idx="4736">
                  <c:v>0.91037893154511218</c:v>
                </c:pt>
                <c:pt idx="4737">
                  <c:v>0.91044464553730764</c:v>
                </c:pt>
                <c:pt idx="4738">
                  <c:v>0.91065510604561628</c:v>
                </c:pt>
                <c:pt idx="4739">
                  <c:v>0.91069154272425124</c:v>
                </c:pt>
                <c:pt idx="4740">
                  <c:v>0.91078433322154007</c:v>
                </c:pt>
                <c:pt idx="4741">
                  <c:v>0.9109997233995738</c:v>
                </c:pt>
                <c:pt idx="4742">
                  <c:v>0.91101103716974896</c:v>
                </c:pt>
                <c:pt idx="4743">
                  <c:v>0.91107007771178872</c:v>
                </c:pt>
                <c:pt idx="4744">
                  <c:v>0.91112644529227271</c:v>
                </c:pt>
                <c:pt idx="4745">
                  <c:v>0.9111282409594792</c:v>
                </c:pt>
                <c:pt idx="4746">
                  <c:v>0.911246140283277</c:v>
                </c:pt>
                <c:pt idx="4747">
                  <c:v>0.911271736920921</c:v>
                </c:pt>
                <c:pt idx="4748">
                  <c:v>0.91128950687971622</c:v>
                </c:pt>
                <c:pt idx="4749">
                  <c:v>0.91133113566446</c:v>
                </c:pt>
                <c:pt idx="4750">
                  <c:v>0.91133113566476465</c:v>
                </c:pt>
                <c:pt idx="4751">
                  <c:v>0.91137126623993769</c:v>
                </c:pt>
                <c:pt idx="4752">
                  <c:v>0.91145403443454587</c:v>
                </c:pt>
                <c:pt idx="4753">
                  <c:v>0.91147843848031507</c:v>
                </c:pt>
                <c:pt idx="4754">
                  <c:v>0.91149334431312401</c:v>
                </c:pt>
                <c:pt idx="4755">
                  <c:v>0.91150961188510404</c:v>
                </c:pt>
                <c:pt idx="4756">
                  <c:v>0.91161841325291104</c:v>
                </c:pt>
                <c:pt idx="4757">
                  <c:v>0.91165051652193096</c:v>
                </c:pt>
                <c:pt idx="4758">
                  <c:v>0.91165654349448977</c:v>
                </c:pt>
                <c:pt idx="4759">
                  <c:v>0.91175885512508925</c:v>
                </c:pt>
                <c:pt idx="4760">
                  <c:v>0.91176484313682826</c:v>
                </c:pt>
                <c:pt idx="4761">
                  <c:v>0.91182717425611859</c:v>
                </c:pt>
                <c:pt idx="4762">
                  <c:v>0.91184140866601537</c:v>
                </c:pt>
                <c:pt idx="4763">
                  <c:v>0.91199356171938206</c:v>
                </c:pt>
                <c:pt idx="4764">
                  <c:v>0.91202470053806983</c:v>
                </c:pt>
                <c:pt idx="4765">
                  <c:v>0.91203748195986045</c:v>
                </c:pt>
                <c:pt idx="4766">
                  <c:v>0.91205987333976191</c:v>
                </c:pt>
                <c:pt idx="4767">
                  <c:v>0.91206237012948388</c:v>
                </c:pt>
                <c:pt idx="4768">
                  <c:v>0.91214717678454726</c:v>
                </c:pt>
                <c:pt idx="4769">
                  <c:v>0.91217870013470548</c:v>
                </c:pt>
                <c:pt idx="4770">
                  <c:v>0.91224530205223098</c:v>
                </c:pt>
                <c:pt idx="4771">
                  <c:v>0.91241211563648816</c:v>
                </c:pt>
                <c:pt idx="4772">
                  <c:v>0.91244934803685362</c:v>
                </c:pt>
                <c:pt idx="4773">
                  <c:v>0.91246718023527773</c:v>
                </c:pt>
                <c:pt idx="4774">
                  <c:v>0.91254459193604076</c:v>
                </c:pt>
                <c:pt idx="4775">
                  <c:v>0.9126079653710879</c:v>
                </c:pt>
                <c:pt idx="4776">
                  <c:v>0.91261390462219094</c:v>
                </c:pt>
                <c:pt idx="4777">
                  <c:v>0.91277442092916372</c:v>
                </c:pt>
                <c:pt idx="4778">
                  <c:v>0.91279043127669235</c:v>
                </c:pt>
                <c:pt idx="4779">
                  <c:v>0.91280322764589839</c:v>
                </c:pt>
                <c:pt idx="4780">
                  <c:v>0.91284026984496891</c:v>
                </c:pt>
                <c:pt idx="4781">
                  <c:v>0.912870386352439</c:v>
                </c:pt>
                <c:pt idx="4782">
                  <c:v>0.91291641690968361</c:v>
                </c:pt>
                <c:pt idx="4783">
                  <c:v>0.91293548307847061</c:v>
                </c:pt>
                <c:pt idx="4784">
                  <c:v>0.91296425006220128</c:v>
                </c:pt>
                <c:pt idx="4785">
                  <c:v>0.91308367499614984</c:v>
                </c:pt>
                <c:pt idx="4786">
                  <c:v>0.91314450355568788</c:v>
                </c:pt>
                <c:pt idx="4787">
                  <c:v>0.91320955586338226</c:v>
                </c:pt>
                <c:pt idx="4788">
                  <c:v>0.91330395939533804</c:v>
                </c:pt>
                <c:pt idx="4789">
                  <c:v>0.91335503878329327</c:v>
                </c:pt>
                <c:pt idx="4790">
                  <c:v>0.91343822251818096</c:v>
                </c:pt>
                <c:pt idx="4791">
                  <c:v>0.91345462273544675</c:v>
                </c:pt>
                <c:pt idx="4792">
                  <c:v>0.91368849488785908</c:v>
                </c:pt>
                <c:pt idx="4793">
                  <c:v>0.91373663695422025</c:v>
                </c:pt>
                <c:pt idx="4794">
                  <c:v>0.91391848625127403</c:v>
                </c:pt>
                <c:pt idx="4795">
                  <c:v>0.91397703944154518</c:v>
                </c:pt>
                <c:pt idx="4796">
                  <c:v>0.91417105008081023</c:v>
                </c:pt>
                <c:pt idx="4797">
                  <c:v>0.91418144809079793</c:v>
                </c:pt>
                <c:pt idx="4798">
                  <c:v>0.91418988754720443</c:v>
                </c:pt>
                <c:pt idx="4799">
                  <c:v>0.91420151260204197</c:v>
                </c:pt>
                <c:pt idx="4800">
                  <c:v>0.91433313738382371</c:v>
                </c:pt>
                <c:pt idx="4801">
                  <c:v>0.91452170719716297</c:v>
                </c:pt>
                <c:pt idx="4802">
                  <c:v>0.91461540947038422</c:v>
                </c:pt>
                <c:pt idx="4803">
                  <c:v>0.91461623109833856</c:v>
                </c:pt>
                <c:pt idx="4804">
                  <c:v>0.91491756806034985</c:v>
                </c:pt>
                <c:pt idx="4805">
                  <c:v>0.91491993053161869</c:v>
                </c:pt>
                <c:pt idx="4806">
                  <c:v>0.91501069597952212</c:v>
                </c:pt>
                <c:pt idx="4807">
                  <c:v>0.91502225478651922</c:v>
                </c:pt>
                <c:pt idx="4808">
                  <c:v>0.91503574479765248</c:v>
                </c:pt>
                <c:pt idx="4809">
                  <c:v>0.91506451660169463</c:v>
                </c:pt>
                <c:pt idx="4810">
                  <c:v>0.91511152465212153</c:v>
                </c:pt>
                <c:pt idx="4811">
                  <c:v>0.91526495668294039</c:v>
                </c:pt>
                <c:pt idx="4812">
                  <c:v>0.91530495641264387</c:v>
                </c:pt>
                <c:pt idx="4813">
                  <c:v>0.91541867873497251</c:v>
                </c:pt>
                <c:pt idx="4814">
                  <c:v>0.91542274294971127</c:v>
                </c:pt>
                <c:pt idx="4815">
                  <c:v>0.9154599432001207</c:v>
                </c:pt>
                <c:pt idx="4816">
                  <c:v>0.91559473738958941</c:v>
                </c:pt>
                <c:pt idx="4817">
                  <c:v>0.91559476004940876</c:v>
                </c:pt>
                <c:pt idx="4818">
                  <c:v>0.9157463303995016</c:v>
                </c:pt>
                <c:pt idx="4819">
                  <c:v>0.91577065013558545</c:v>
                </c:pt>
                <c:pt idx="4820">
                  <c:v>0.91585416626880845</c:v>
                </c:pt>
                <c:pt idx="4821">
                  <c:v>0.91589529254864377</c:v>
                </c:pt>
                <c:pt idx="4822">
                  <c:v>0.91591392141783068</c:v>
                </c:pt>
                <c:pt idx="4823">
                  <c:v>0.91592739072862195</c:v>
                </c:pt>
                <c:pt idx="4824">
                  <c:v>0.91594926401678067</c:v>
                </c:pt>
                <c:pt idx="4825">
                  <c:v>0.91596728665002458</c:v>
                </c:pt>
                <c:pt idx="4826">
                  <c:v>0.91598298160671199</c:v>
                </c:pt>
                <c:pt idx="4827">
                  <c:v>0.91606580792080539</c:v>
                </c:pt>
                <c:pt idx="4828">
                  <c:v>0.91609603013939511</c:v>
                </c:pt>
                <c:pt idx="4829">
                  <c:v>0.91612310770804284</c:v>
                </c:pt>
                <c:pt idx="4830">
                  <c:v>0.91657359201470323</c:v>
                </c:pt>
                <c:pt idx="4831">
                  <c:v>0.91657479229465899</c:v>
                </c:pt>
                <c:pt idx="4832">
                  <c:v>0.91663078542339094</c:v>
                </c:pt>
                <c:pt idx="4833">
                  <c:v>0.91666511191762967</c:v>
                </c:pt>
                <c:pt idx="4834">
                  <c:v>0.91669781356411317</c:v>
                </c:pt>
                <c:pt idx="4835">
                  <c:v>0.91671282125526665</c:v>
                </c:pt>
                <c:pt idx="4836">
                  <c:v>0.91671285686952997</c:v>
                </c:pt>
                <c:pt idx="4837">
                  <c:v>0.91671372698310782</c:v>
                </c:pt>
                <c:pt idx="4838">
                  <c:v>0.91675821496960452</c:v>
                </c:pt>
                <c:pt idx="4839">
                  <c:v>0.91680384097302081</c:v>
                </c:pt>
                <c:pt idx="4840">
                  <c:v>0.91685004225916511</c:v>
                </c:pt>
                <c:pt idx="4841">
                  <c:v>0.9169049914052404</c:v>
                </c:pt>
                <c:pt idx="4842">
                  <c:v>0.91691687235013086</c:v>
                </c:pt>
                <c:pt idx="4843">
                  <c:v>0.91702210612456936</c:v>
                </c:pt>
                <c:pt idx="4844">
                  <c:v>0.91705425727423873</c:v>
                </c:pt>
                <c:pt idx="4845">
                  <c:v>0.91710310912507464</c:v>
                </c:pt>
                <c:pt idx="4846">
                  <c:v>0.9172869047036305</c:v>
                </c:pt>
                <c:pt idx="4847">
                  <c:v>0.91729904056125366</c:v>
                </c:pt>
                <c:pt idx="4848">
                  <c:v>0.91732567387519426</c:v>
                </c:pt>
                <c:pt idx="4849">
                  <c:v>0.91734750371940044</c:v>
                </c:pt>
                <c:pt idx="4850">
                  <c:v>0.91739371798377589</c:v>
                </c:pt>
                <c:pt idx="4851">
                  <c:v>0.91740491836250848</c:v>
                </c:pt>
                <c:pt idx="4852">
                  <c:v>0.91742374565614604</c:v>
                </c:pt>
                <c:pt idx="4853">
                  <c:v>0.91744032677631704</c:v>
                </c:pt>
                <c:pt idx="4854">
                  <c:v>0.91749441034105728</c:v>
                </c:pt>
                <c:pt idx="4855">
                  <c:v>0.91753639241092744</c:v>
                </c:pt>
                <c:pt idx="4856">
                  <c:v>0.91764332057585662</c:v>
                </c:pt>
                <c:pt idx="4857">
                  <c:v>0.91765977205480276</c:v>
                </c:pt>
                <c:pt idx="4858">
                  <c:v>0.91774833228816255</c:v>
                </c:pt>
                <c:pt idx="4859">
                  <c:v>0.91782213101636467</c:v>
                </c:pt>
                <c:pt idx="4860">
                  <c:v>0.91784716630184893</c:v>
                </c:pt>
                <c:pt idx="4861">
                  <c:v>0.91786679401361115</c:v>
                </c:pt>
                <c:pt idx="4862">
                  <c:v>0.91793936757090544</c:v>
                </c:pt>
                <c:pt idx="4863">
                  <c:v>0.9179616089154401</c:v>
                </c:pt>
                <c:pt idx="4864">
                  <c:v>0.91801167710168574</c:v>
                </c:pt>
                <c:pt idx="4865">
                  <c:v>0.91801496381817804</c:v>
                </c:pt>
                <c:pt idx="4866">
                  <c:v>0.91801745366910958</c:v>
                </c:pt>
                <c:pt idx="4867">
                  <c:v>0.91808994348521811</c:v>
                </c:pt>
                <c:pt idx="4868">
                  <c:v>0.91820844543046309</c:v>
                </c:pt>
                <c:pt idx="4869">
                  <c:v>0.91852103975010602</c:v>
                </c:pt>
                <c:pt idx="4870">
                  <c:v>0.91854027818870387</c:v>
                </c:pt>
                <c:pt idx="4871">
                  <c:v>0.91856828293803838</c:v>
                </c:pt>
                <c:pt idx="4872">
                  <c:v>0.9186187201396091</c:v>
                </c:pt>
                <c:pt idx="4873">
                  <c:v>0.9186410911661238</c:v>
                </c:pt>
                <c:pt idx="4874">
                  <c:v>0.91876735861015757</c:v>
                </c:pt>
                <c:pt idx="4875">
                  <c:v>0.91882394609165707</c:v>
                </c:pt>
                <c:pt idx="4876">
                  <c:v>0.91883695281439626</c:v>
                </c:pt>
                <c:pt idx="4877">
                  <c:v>0.9188755873675758</c:v>
                </c:pt>
                <c:pt idx="4878">
                  <c:v>0.91901097728710768</c:v>
                </c:pt>
                <c:pt idx="4879">
                  <c:v>0.91901551345086063</c:v>
                </c:pt>
                <c:pt idx="4880">
                  <c:v>0.91912131775096373</c:v>
                </c:pt>
                <c:pt idx="4881">
                  <c:v>0.91914682490777089</c:v>
                </c:pt>
                <c:pt idx="4882">
                  <c:v>0.91918932704958534</c:v>
                </c:pt>
                <c:pt idx="4883">
                  <c:v>0.91921919548516595</c:v>
                </c:pt>
                <c:pt idx="4884">
                  <c:v>0.9192199835672058</c:v>
                </c:pt>
                <c:pt idx="4885">
                  <c:v>0.919302624326514</c:v>
                </c:pt>
                <c:pt idx="4886">
                  <c:v>0.91937796599182697</c:v>
                </c:pt>
                <c:pt idx="4887">
                  <c:v>0.91939458190672163</c:v>
                </c:pt>
                <c:pt idx="4888">
                  <c:v>0.91949581417379012</c:v>
                </c:pt>
                <c:pt idx="4889">
                  <c:v>0.91952883651600759</c:v>
                </c:pt>
                <c:pt idx="4890">
                  <c:v>0.91956433800801751</c:v>
                </c:pt>
                <c:pt idx="4891">
                  <c:v>0.91959832861678725</c:v>
                </c:pt>
                <c:pt idx="4892">
                  <c:v>0.91970294167292932</c:v>
                </c:pt>
                <c:pt idx="4893">
                  <c:v>0.91978924951573449</c:v>
                </c:pt>
                <c:pt idx="4894">
                  <c:v>0.92001322476117187</c:v>
                </c:pt>
                <c:pt idx="4895">
                  <c:v>0.92008198700903898</c:v>
                </c:pt>
                <c:pt idx="4896">
                  <c:v>0.92016040246155151</c:v>
                </c:pt>
                <c:pt idx="4897">
                  <c:v>0.92017580999662174</c:v>
                </c:pt>
                <c:pt idx="4898">
                  <c:v>0.92020442169721406</c:v>
                </c:pt>
                <c:pt idx="4899">
                  <c:v>0.92022385652938898</c:v>
                </c:pt>
                <c:pt idx="4900">
                  <c:v>0.92026103182386432</c:v>
                </c:pt>
                <c:pt idx="4901">
                  <c:v>0.92026103182402563</c:v>
                </c:pt>
                <c:pt idx="4902">
                  <c:v>0.92027328259554231</c:v>
                </c:pt>
                <c:pt idx="4903">
                  <c:v>0.9202964053312408</c:v>
                </c:pt>
                <c:pt idx="4904">
                  <c:v>0.92030728129326</c:v>
                </c:pt>
                <c:pt idx="4905">
                  <c:v>0.92033642125622506</c:v>
                </c:pt>
                <c:pt idx="4906">
                  <c:v>0.92033821651813497</c:v>
                </c:pt>
                <c:pt idx="4907">
                  <c:v>0.92037677512745941</c:v>
                </c:pt>
                <c:pt idx="4908">
                  <c:v>0.92049842575315066</c:v>
                </c:pt>
                <c:pt idx="4909">
                  <c:v>0.92050050766755576</c:v>
                </c:pt>
                <c:pt idx="4910">
                  <c:v>0.9205157080493146</c:v>
                </c:pt>
                <c:pt idx="4911">
                  <c:v>0.92051570805011607</c:v>
                </c:pt>
                <c:pt idx="4912">
                  <c:v>0.92054781996770163</c:v>
                </c:pt>
                <c:pt idx="4913">
                  <c:v>0.92057083794555683</c:v>
                </c:pt>
                <c:pt idx="4914">
                  <c:v>0.92067579386904774</c:v>
                </c:pt>
                <c:pt idx="4915">
                  <c:v>0.92070237975271874</c:v>
                </c:pt>
                <c:pt idx="4916">
                  <c:v>0.92071903911461239</c:v>
                </c:pt>
                <c:pt idx="4917">
                  <c:v>0.9209117091894462</c:v>
                </c:pt>
                <c:pt idx="4918">
                  <c:v>0.92115309302866388</c:v>
                </c:pt>
                <c:pt idx="4919">
                  <c:v>0.92126838544996281</c:v>
                </c:pt>
                <c:pt idx="4920">
                  <c:v>0.92135284916197513</c:v>
                </c:pt>
                <c:pt idx="4921">
                  <c:v>0.92136771912651227</c:v>
                </c:pt>
                <c:pt idx="4922">
                  <c:v>0.92159162923778704</c:v>
                </c:pt>
                <c:pt idx="4923">
                  <c:v>0.9217802774789835</c:v>
                </c:pt>
                <c:pt idx="4924">
                  <c:v>0.9218355197448852</c:v>
                </c:pt>
                <c:pt idx="4925">
                  <c:v>0.92187002734302614</c:v>
                </c:pt>
                <c:pt idx="4926">
                  <c:v>0.92197988438789658</c:v>
                </c:pt>
                <c:pt idx="4927">
                  <c:v>0.92207192971959073</c:v>
                </c:pt>
                <c:pt idx="4928">
                  <c:v>0.92213839709012391</c:v>
                </c:pt>
                <c:pt idx="4929">
                  <c:v>0.92236808310170582</c:v>
                </c:pt>
                <c:pt idx="4930">
                  <c:v>0.92237324533121812</c:v>
                </c:pt>
                <c:pt idx="4931">
                  <c:v>0.92247932982334202</c:v>
                </c:pt>
                <c:pt idx="4932">
                  <c:v>0.92252356384705758</c:v>
                </c:pt>
                <c:pt idx="4933">
                  <c:v>0.92277888821432907</c:v>
                </c:pt>
                <c:pt idx="4934">
                  <c:v>0.92283195310363175</c:v>
                </c:pt>
                <c:pt idx="4935">
                  <c:v>0.92306175510326605</c:v>
                </c:pt>
                <c:pt idx="4936">
                  <c:v>0.92309366285103533</c:v>
                </c:pt>
                <c:pt idx="4937">
                  <c:v>0.92346121188186225</c:v>
                </c:pt>
                <c:pt idx="4938">
                  <c:v>0.92346877146892559</c:v>
                </c:pt>
                <c:pt idx="4939">
                  <c:v>0.92348892578933361</c:v>
                </c:pt>
                <c:pt idx="4940">
                  <c:v>0.92350806720018086</c:v>
                </c:pt>
                <c:pt idx="4941">
                  <c:v>0.92352507759826552</c:v>
                </c:pt>
                <c:pt idx="4942">
                  <c:v>0.92355067904673871</c:v>
                </c:pt>
                <c:pt idx="4943">
                  <c:v>0.92360440701486768</c:v>
                </c:pt>
                <c:pt idx="4944">
                  <c:v>0.9238520046357106</c:v>
                </c:pt>
                <c:pt idx="4945">
                  <c:v>0.92388791701394768</c:v>
                </c:pt>
                <c:pt idx="4946">
                  <c:v>0.92402040311606159</c:v>
                </c:pt>
                <c:pt idx="4947">
                  <c:v>0.92432915134970894</c:v>
                </c:pt>
                <c:pt idx="4948">
                  <c:v>0.92437166628915579</c:v>
                </c:pt>
                <c:pt idx="4949">
                  <c:v>0.92437988614948452</c:v>
                </c:pt>
                <c:pt idx="4950">
                  <c:v>0.92442629295199741</c:v>
                </c:pt>
                <c:pt idx="4951">
                  <c:v>0.92446894872888641</c:v>
                </c:pt>
                <c:pt idx="4952">
                  <c:v>0.92466288373404049</c:v>
                </c:pt>
                <c:pt idx="4953">
                  <c:v>0.92492537770861194</c:v>
                </c:pt>
                <c:pt idx="4954">
                  <c:v>0.92507595959779332</c:v>
                </c:pt>
                <c:pt idx="4955">
                  <c:v>0.92507896528913602</c:v>
                </c:pt>
                <c:pt idx="4956">
                  <c:v>0.92513673735931856</c:v>
                </c:pt>
                <c:pt idx="4957">
                  <c:v>0.92522704912899723</c:v>
                </c:pt>
                <c:pt idx="4958">
                  <c:v>0.92539544264321727</c:v>
                </c:pt>
                <c:pt idx="4959">
                  <c:v>0.92541949743452168</c:v>
                </c:pt>
                <c:pt idx="4960">
                  <c:v>0.92551514863366546</c:v>
                </c:pt>
                <c:pt idx="4961">
                  <c:v>0.92563384876712673</c:v>
                </c:pt>
                <c:pt idx="4962">
                  <c:v>0.92564815089601582</c:v>
                </c:pt>
                <c:pt idx="4963">
                  <c:v>0.92564979955900828</c:v>
                </c:pt>
                <c:pt idx="4964">
                  <c:v>0.92566118162888311</c:v>
                </c:pt>
                <c:pt idx="4965">
                  <c:v>0.92568237979999535</c:v>
                </c:pt>
                <c:pt idx="4966">
                  <c:v>0.92568439646743872</c:v>
                </c:pt>
                <c:pt idx="4967">
                  <c:v>0.92574145731079149</c:v>
                </c:pt>
                <c:pt idx="4968">
                  <c:v>0.92582549702282546</c:v>
                </c:pt>
                <c:pt idx="4969">
                  <c:v>0.92585277607187633</c:v>
                </c:pt>
                <c:pt idx="4970">
                  <c:v>0.92592418879830185</c:v>
                </c:pt>
                <c:pt idx="4971">
                  <c:v>0.92603637782464276</c:v>
                </c:pt>
                <c:pt idx="4972">
                  <c:v>0.92622334933129957</c:v>
                </c:pt>
                <c:pt idx="4973">
                  <c:v>0.9262331696580115</c:v>
                </c:pt>
                <c:pt idx="4974">
                  <c:v>0.92627592892402411</c:v>
                </c:pt>
                <c:pt idx="4975">
                  <c:v>0.92628441558018781</c:v>
                </c:pt>
                <c:pt idx="4976">
                  <c:v>0.92631462469876291</c:v>
                </c:pt>
                <c:pt idx="4977">
                  <c:v>0.92633333965251885</c:v>
                </c:pt>
                <c:pt idx="4978">
                  <c:v>0.9263348981679862</c:v>
                </c:pt>
                <c:pt idx="4979">
                  <c:v>0.92633639647641464</c:v>
                </c:pt>
                <c:pt idx="4980">
                  <c:v>0.92643722280164242</c:v>
                </c:pt>
                <c:pt idx="4981">
                  <c:v>0.92645943707807943</c:v>
                </c:pt>
                <c:pt idx="4982">
                  <c:v>0.92647485868878487</c:v>
                </c:pt>
                <c:pt idx="4983">
                  <c:v>0.9265458111018765</c:v>
                </c:pt>
                <c:pt idx="4984">
                  <c:v>0.92665174609017265</c:v>
                </c:pt>
                <c:pt idx="4985">
                  <c:v>0.92676026797564925</c:v>
                </c:pt>
                <c:pt idx="4986">
                  <c:v>0.92678812248727427</c:v>
                </c:pt>
                <c:pt idx="4987">
                  <c:v>0.92679335174774613</c:v>
                </c:pt>
                <c:pt idx="4988">
                  <c:v>0.92681428151557532</c:v>
                </c:pt>
                <c:pt idx="4989">
                  <c:v>0.92688211867327164</c:v>
                </c:pt>
                <c:pt idx="4990">
                  <c:v>0.9269413900555189</c:v>
                </c:pt>
                <c:pt idx="4991">
                  <c:v>0.92695373902844569</c:v>
                </c:pt>
                <c:pt idx="4992">
                  <c:v>0.92698433822857129</c:v>
                </c:pt>
                <c:pt idx="4993">
                  <c:v>0.9270857314957196</c:v>
                </c:pt>
                <c:pt idx="4994">
                  <c:v>0.92711274278856814</c:v>
                </c:pt>
                <c:pt idx="4995">
                  <c:v>0.92713516975495613</c:v>
                </c:pt>
                <c:pt idx="4996">
                  <c:v>0.92714325270855058</c:v>
                </c:pt>
                <c:pt idx="4997">
                  <c:v>0.92722953756631044</c:v>
                </c:pt>
                <c:pt idx="4998">
                  <c:v>0.92724815554413842</c:v>
                </c:pt>
                <c:pt idx="4999">
                  <c:v>0.92729642750233232</c:v>
                </c:pt>
                <c:pt idx="5000">
                  <c:v>0.92730408775022755</c:v>
                </c:pt>
                <c:pt idx="5001">
                  <c:v>0.92731412107365052</c:v>
                </c:pt>
                <c:pt idx="5002">
                  <c:v>0.92731903519951708</c:v>
                </c:pt>
                <c:pt idx="5003">
                  <c:v>0.9273318113472786</c:v>
                </c:pt>
                <c:pt idx="5004">
                  <c:v>0.9273800407897983</c:v>
                </c:pt>
                <c:pt idx="5005">
                  <c:v>0.9273977187748973</c:v>
                </c:pt>
                <c:pt idx="5006">
                  <c:v>0.92744876041935187</c:v>
                </c:pt>
                <c:pt idx="5007">
                  <c:v>0.92746358041048693</c:v>
                </c:pt>
                <c:pt idx="5008">
                  <c:v>0.92748104892348449</c:v>
                </c:pt>
                <c:pt idx="5009">
                  <c:v>0.92748124281662869</c:v>
                </c:pt>
                <c:pt idx="5010">
                  <c:v>0.92749651300619051</c:v>
                </c:pt>
                <c:pt idx="5011">
                  <c:v>0.92749890192815276</c:v>
                </c:pt>
                <c:pt idx="5012">
                  <c:v>0.92756364239795941</c:v>
                </c:pt>
                <c:pt idx="5013">
                  <c:v>0.9275646932331868</c:v>
                </c:pt>
                <c:pt idx="5014">
                  <c:v>0.92758233677455826</c:v>
                </c:pt>
                <c:pt idx="5015">
                  <c:v>0.9276010237096457</c:v>
                </c:pt>
                <c:pt idx="5016">
                  <c:v>0.92761859570990701</c:v>
                </c:pt>
                <c:pt idx="5017">
                  <c:v>0.92763043878890727</c:v>
                </c:pt>
                <c:pt idx="5018">
                  <c:v>0.9276480700589399</c:v>
                </c:pt>
                <c:pt idx="5019">
                  <c:v>0.92771375761538644</c:v>
                </c:pt>
                <c:pt idx="5020">
                  <c:v>0.92774898575116682</c:v>
                </c:pt>
                <c:pt idx="5021">
                  <c:v>0.92776292454194942</c:v>
                </c:pt>
                <c:pt idx="5022">
                  <c:v>0.92777680584600686</c:v>
                </c:pt>
                <c:pt idx="5023">
                  <c:v>0.92779700291258149</c:v>
                </c:pt>
                <c:pt idx="5024">
                  <c:v>0.92782001601212216</c:v>
                </c:pt>
                <c:pt idx="5025">
                  <c:v>0.9278241226462266</c:v>
                </c:pt>
                <c:pt idx="5026">
                  <c:v>0.9278461264342559</c:v>
                </c:pt>
                <c:pt idx="5027">
                  <c:v>0.927886033054936</c:v>
                </c:pt>
                <c:pt idx="5028">
                  <c:v>0.92790256230380852</c:v>
                </c:pt>
                <c:pt idx="5029">
                  <c:v>0.92791392389045768</c:v>
                </c:pt>
                <c:pt idx="5030">
                  <c:v>0.92792750120837464</c:v>
                </c:pt>
                <c:pt idx="5031">
                  <c:v>0.92799699241513489</c:v>
                </c:pt>
                <c:pt idx="5032">
                  <c:v>0.92801034250414638</c:v>
                </c:pt>
                <c:pt idx="5033">
                  <c:v>0.92808375756586503</c:v>
                </c:pt>
                <c:pt idx="5034">
                  <c:v>0.92819211938435719</c:v>
                </c:pt>
                <c:pt idx="5035">
                  <c:v>0.92820646661530104</c:v>
                </c:pt>
                <c:pt idx="5036">
                  <c:v>0.92822197002350426</c:v>
                </c:pt>
                <c:pt idx="5037">
                  <c:v>0.92826624141092784</c:v>
                </c:pt>
                <c:pt idx="5038">
                  <c:v>0.92833833508427843</c:v>
                </c:pt>
                <c:pt idx="5039">
                  <c:v>0.92836356014204657</c:v>
                </c:pt>
                <c:pt idx="5040">
                  <c:v>0.92842183788160293</c:v>
                </c:pt>
                <c:pt idx="5041">
                  <c:v>0.92850485595881693</c:v>
                </c:pt>
                <c:pt idx="5042">
                  <c:v>0.92856796637759975</c:v>
                </c:pt>
                <c:pt idx="5043">
                  <c:v>0.92858740158439657</c:v>
                </c:pt>
                <c:pt idx="5044">
                  <c:v>0.92859693318240866</c:v>
                </c:pt>
                <c:pt idx="5045">
                  <c:v>0.92861716066360511</c:v>
                </c:pt>
                <c:pt idx="5046">
                  <c:v>0.92866987404474588</c:v>
                </c:pt>
                <c:pt idx="5047">
                  <c:v>0.92875227337453969</c:v>
                </c:pt>
                <c:pt idx="5048">
                  <c:v>0.92875449464656812</c:v>
                </c:pt>
                <c:pt idx="5049">
                  <c:v>0.92883191088818073</c:v>
                </c:pt>
                <c:pt idx="5050">
                  <c:v>0.92883459960847592</c:v>
                </c:pt>
                <c:pt idx="5051">
                  <c:v>0.92888065408831844</c:v>
                </c:pt>
                <c:pt idx="5052">
                  <c:v>0.92891249089974037</c:v>
                </c:pt>
                <c:pt idx="5053">
                  <c:v>0.92891685278127767</c:v>
                </c:pt>
                <c:pt idx="5054">
                  <c:v>0.92891843385727224</c:v>
                </c:pt>
                <c:pt idx="5055">
                  <c:v>0.92892001490626031</c:v>
                </c:pt>
                <c:pt idx="5056">
                  <c:v>0.92892159592824208</c:v>
                </c:pt>
                <c:pt idx="5057">
                  <c:v>0.92892317692321758</c:v>
                </c:pt>
                <c:pt idx="5058">
                  <c:v>0.92892475789118678</c:v>
                </c:pt>
                <c:pt idx="5059">
                  <c:v>0.92892633883215103</c:v>
                </c:pt>
                <c:pt idx="5060">
                  <c:v>0.92894985375017902</c:v>
                </c:pt>
                <c:pt idx="5061">
                  <c:v>0.92895268473001702</c:v>
                </c:pt>
                <c:pt idx="5062">
                  <c:v>0.92898230256455705</c:v>
                </c:pt>
                <c:pt idx="5063">
                  <c:v>0.9289896131558405</c:v>
                </c:pt>
                <c:pt idx="5064">
                  <c:v>0.92900127661676757</c:v>
                </c:pt>
                <c:pt idx="5065">
                  <c:v>0.92911369574970115</c:v>
                </c:pt>
                <c:pt idx="5066">
                  <c:v>0.92917016396359675</c:v>
                </c:pt>
                <c:pt idx="5067">
                  <c:v>0.92927701683780117</c:v>
                </c:pt>
                <c:pt idx="5068">
                  <c:v>0.92935816533850701</c:v>
                </c:pt>
                <c:pt idx="5069">
                  <c:v>0.92935887686700902</c:v>
                </c:pt>
                <c:pt idx="5070">
                  <c:v>0.92962185407272702</c:v>
                </c:pt>
                <c:pt idx="5071">
                  <c:v>0.92965906583661562</c:v>
                </c:pt>
                <c:pt idx="5072">
                  <c:v>0.92966063421117107</c:v>
                </c:pt>
                <c:pt idx="5073">
                  <c:v>0.9296622025588368</c:v>
                </c:pt>
                <c:pt idx="5074">
                  <c:v>0.92970043895313748</c:v>
                </c:pt>
                <c:pt idx="5075">
                  <c:v>0.92970172647454674</c:v>
                </c:pt>
                <c:pt idx="5076">
                  <c:v>0.92971044625489008</c:v>
                </c:pt>
                <c:pt idx="5077">
                  <c:v>0.92972212544547495</c:v>
                </c:pt>
                <c:pt idx="5078">
                  <c:v>0.92974371958952096</c:v>
                </c:pt>
                <c:pt idx="5079">
                  <c:v>0.92974528651238719</c:v>
                </c:pt>
                <c:pt idx="5080">
                  <c:v>0.92974703474735887</c:v>
                </c:pt>
                <c:pt idx="5081">
                  <c:v>0.929749865476593</c:v>
                </c:pt>
                <c:pt idx="5082">
                  <c:v>0.92975371843575627</c:v>
                </c:pt>
                <c:pt idx="5083">
                  <c:v>0.92976199614900545</c:v>
                </c:pt>
                <c:pt idx="5084">
                  <c:v>0.92982672947170053</c:v>
                </c:pt>
                <c:pt idx="5085">
                  <c:v>0.92982829497046737</c:v>
                </c:pt>
                <c:pt idx="5086">
                  <c:v>0.92983130435267358</c:v>
                </c:pt>
                <c:pt idx="5087">
                  <c:v>0.92988427799957329</c:v>
                </c:pt>
                <c:pt idx="5088">
                  <c:v>0.92989401636121716</c:v>
                </c:pt>
                <c:pt idx="5089">
                  <c:v>0.92990966389476104</c:v>
                </c:pt>
                <c:pt idx="5090">
                  <c:v>0.92991267059225313</c:v>
                </c:pt>
                <c:pt idx="5091">
                  <c:v>0.92992055357298486</c:v>
                </c:pt>
                <c:pt idx="5092">
                  <c:v>0.92997532664674143</c:v>
                </c:pt>
                <c:pt idx="5093">
                  <c:v>0.92999096021627337</c:v>
                </c:pt>
                <c:pt idx="5094">
                  <c:v>0.9299939642303463</c:v>
                </c:pt>
                <c:pt idx="5095">
                  <c:v>0.93000362754470844</c:v>
                </c:pt>
                <c:pt idx="5096">
                  <c:v>0.93005361373013451</c:v>
                </c:pt>
                <c:pt idx="5097">
                  <c:v>0.93005656435777995</c:v>
                </c:pt>
                <c:pt idx="5098">
                  <c:v>0.93005713148956604</c:v>
                </c:pt>
                <c:pt idx="5099">
                  <c:v>0.9300721839700401</c:v>
                </c:pt>
                <c:pt idx="5100">
                  <c:v>0.93007518530198963</c:v>
                </c:pt>
                <c:pt idx="5101">
                  <c:v>0.93008932953362733</c:v>
                </c:pt>
                <c:pt idx="5102">
                  <c:v>0.93013772952938545</c:v>
                </c:pt>
                <c:pt idx="5103">
                  <c:v>0.93015333519112131</c:v>
                </c:pt>
                <c:pt idx="5104">
                  <c:v>0.93015633384224405</c:v>
                </c:pt>
                <c:pt idx="5105">
                  <c:v>0.93017651210047203</c:v>
                </c:pt>
                <c:pt idx="5106">
                  <c:v>0.93020601140367698</c:v>
                </c:pt>
                <c:pt idx="5107">
                  <c:v>0.93025757011299748</c:v>
                </c:pt>
                <c:pt idx="5108">
                  <c:v>0.93031560350242759</c:v>
                </c:pt>
                <c:pt idx="5109">
                  <c:v>0.93033718087397299</c:v>
                </c:pt>
                <c:pt idx="5110">
                  <c:v>0.93033855567305457</c:v>
                </c:pt>
                <c:pt idx="5111">
                  <c:v>0.93035822603979967</c:v>
                </c:pt>
                <c:pt idx="5112">
                  <c:v>0.93039653717199911</c:v>
                </c:pt>
                <c:pt idx="5113">
                  <c:v>0.93041946881577231</c:v>
                </c:pt>
                <c:pt idx="5114">
                  <c:v>0.93043049445362003</c:v>
                </c:pt>
                <c:pt idx="5115">
                  <c:v>0.93046608050656576</c:v>
                </c:pt>
                <c:pt idx="5116">
                  <c:v>0.93047739844941579</c:v>
                </c:pt>
                <c:pt idx="5117">
                  <c:v>0.93050030957630125</c:v>
                </c:pt>
                <c:pt idx="5118">
                  <c:v>0.93050847534818093</c:v>
                </c:pt>
                <c:pt idx="5119">
                  <c:v>0.93051277988246794</c:v>
                </c:pt>
                <c:pt idx="5120">
                  <c:v>0.93052837378543196</c:v>
                </c:pt>
                <c:pt idx="5121">
                  <c:v>0.93055818736984297</c:v>
                </c:pt>
                <c:pt idx="5122">
                  <c:v>0.93058107798981593</c:v>
                </c:pt>
                <c:pt idx="5123">
                  <c:v>0.9306136150667087</c:v>
                </c:pt>
                <c:pt idx="5124">
                  <c:v>0.93063890396847038</c:v>
                </c:pt>
                <c:pt idx="5125">
                  <c:v>0.93063976243228386</c:v>
                </c:pt>
                <c:pt idx="5126">
                  <c:v>0.9306617740915093</c:v>
                </c:pt>
                <c:pt idx="5127">
                  <c:v>0.93071954828050729</c:v>
                </c:pt>
                <c:pt idx="5128">
                  <c:v>0.93074239791659874</c:v>
                </c:pt>
                <c:pt idx="5129">
                  <c:v>0.93080012034118387</c:v>
                </c:pt>
                <c:pt idx="5130">
                  <c:v>0.93082294950032074</c:v>
                </c:pt>
                <c:pt idx="5131">
                  <c:v>0.93088062018575435</c:v>
                </c:pt>
                <c:pt idx="5132">
                  <c:v>0.9308962088754188</c:v>
                </c:pt>
                <c:pt idx="5133">
                  <c:v>0.93089946068695006</c:v>
                </c:pt>
                <c:pt idx="5134">
                  <c:v>0.93090342887793298</c:v>
                </c:pt>
                <c:pt idx="5135">
                  <c:v>0.93091004293848789</c:v>
                </c:pt>
                <c:pt idx="5136">
                  <c:v>0.93096104784949096</c:v>
                </c:pt>
                <c:pt idx="5137">
                  <c:v>0.93105390385070708</c:v>
                </c:pt>
                <c:pt idx="5138">
                  <c:v>0.93110233079074212</c:v>
                </c:pt>
                <c:pt idx="5139">
                  <c:v>0.93116029925861477</c:v>
                </c:pt>
                <c:pt idx="5140">
                  <c:v>0.93117327812495587</c:v>
                </c:pt>
                <c:pt idx="5141">
                  <c:v>0.93117406140730841</c:v>
                </c:pt>
                <c:pt idx="5142">
                  <c:v>0.9312125344760489</c:v>
                </c:pt>
                <c:pt idx="5143">
                  <c:v>0.93122455760552192</c:v>
                </c:pt>
                <c:pt idx="5144">
                  <c:v>0.93125199052265506</c:v>
                </c:pt>
                <c:pt idx="5145">
                  <c:v>0.93129194284365779</c:v>
                </c:pt>
                <c:pt idx="5146">
                  <c:v>0.93130176063450465</c:v>
                </c:pt>
                <c:pt idx="5147">
                  <c:v>0.93134973165434398</c:v>
                </c:pt>
                <c:pt idx="5148">
                  <c:v>0.93140502378433043</c:v>
                </c:pt>
                <c:pt idx="5149">
                  <c:v>0.93143992989101931</c:v>
                </c:pt>
                <c:pt idx="5150">
                  <c:v>0.93146828238962009</c:v>
                </c:pt>
                <c:pt idx="5151">
                  <c:v>0.93146852207304609</c:v>
                </c:pt>
                <c:pt idx="5152">
                  <c:v>0.93151075941227579</c:v>
                </c:pt>
                <c:pt idx="5153">
                  <c:v>0.9315109055144204</c:v>
                </c:pt>
                <c:pt idx="5154">
                  <c:v>0.93151985523016645</c:v>
                </c:pt>
                <c:pt idx="5155">
                  <c:v>0.93153634276092567</c:v>
                </c:pt>
                <c:pt idx="5156">
                  <c:v>0.93159076700711685</c:v>
                </c:pt>
                <c:pt idx="5157">
                  <c:v>0.93159952237600208</c:v>
                </c:pt>
                <c:pt idx="5158">
                  <c:v>0.93170279834779246</c:v>
                </c:pt>
                <c:pt idx="5159">
                  <c:v>0.93170317169764838</c:v>
                </c:pt>
                <c:pt idx="5160">
                  <c:v>0.93172204256233648</c:v>
                </c:pt>
                <c:pt idx="5161">
                  <c:v>0.93175180675663383</c:v>
                </c:pt>
                <c:pt idx="5162">
                  <c:v>0.93176199169787843</c:v>
                </c:pt>
                <c:pt idx="5163">
                  <c:v>0.93178794795107711</c:v>
                </c:pt>
                <c:pt idx="5164">
                  <c:v>0.93180228063306636</c:v>
                </c:pt>
                <c:pt idx="5165">
                  <c:v>0.93183145137336809</c:v>
                </c:pt>
                <c:pt idx="5166">
                  <c:v>0.93184902924259039</c:v>
                </c:pt>
                <c:pt idx="5167">
                  <c:v>0.93188531643363182</c:v>
                </c:pt>
                <c:pt idx="5168">
                  <c:v>0.93191102422993122</c:v>
                </c:pt>
                <c:pt idx="5169">
                  <c:v>0.93197773518149929</c:v>
                </c:pt>
                <c:pt idx="5170">
                  <c:v>0.93199052536186522</c:v>
                </c:pt>
                <c:pt idx="5171">
                  <c:v>0.93201615062165977</c:v>
                </c:pt>
                <c:pt idx="5172">
                  <c:v>0.93206029829136494</c:v>
                </c:pt>
                <c:pt idx="5173">
                  <c:v>0.93213226755400225</c:v>
                </c:pt>
                <c:pt idx="5174">
                  <c:v>0.93215390219072103</c:v>
                </c:pt>
                <c:pt idx="5175">
                  <c:v>0.93223909060055754</c:v>
                </c:pt>
                <c:pt idx="5176">
                  <c:v>0.93228407667602708</c:v>
                </c:pt>
                <c:pt idx="5177">
                  <c:v>0.93229605779129121</c:v>
                </c:pt>
                <c:pt idx="5178">
                  <c:v>0.93229889771998609</c:v>
                </c:pt>
                <c:pt idx="5179">
                  <c:v>0.93258336513526141</c:v>
                </c:pt>
                <c:pt idx="5180">
                  <c:v>0.9325840514927769</c:v>
                </c:pt>
                <c:pt idx="5181">
                  <c:v>0.93262632173374371</c:v>
                </c:pt>
                <c:pt idx="5182">
                  <c:v>0.93272163479074366</c:v>
                </c:pt>
                <c:pt idx="5183">
                  <c:v>0.9327527218571745</c:v>
                </c:pt>
                <c:pt idx="5184">
                  <c:v>0.93277691093807868</c:v>
                </c:pt>
                <c:pt idx="5185">
                  <c:v>0.93278568941371598</c:v>
                </c:pt>
                <c:pt idx="5186">
                  <c:v>0.93282425705487759</c:v>
                </c:pt>
                <c:pt idx="5187">
                  <c:v>0.93285301154332267</c:v>
                </c:pt>
                <c:pt idx="5188">
                  <c:v>0.93286224421544417</c:v>
                </c:pt>
                <c:pt idx="5189">
                  <c:v>0.93291352040429032</c:v>
                </c:pt>
                <c:pt idx="5190">
                  <c:v>0.93294884926694266</c:v>
                </c:pt>
                <c:pt idx="5191">
                  <c:v>0.93300895118145555</c:v>
                </c:pt>
                <c:pt idx="5192">
                  <c:v>0.93313998016777999</c:v>
                </c:pt>
                <c:pt idx="5193">
                  <c:v>0.93315922727468437</c:v>
                </c:pt>
                <c:pt idx="5194">
                  <c:v>0.93316314417144741</c:v>
                </c:pt>
                <c:pt idx="5195">
                  <c:v>0.93319625755597058</c:v>
                </c:pt>
                <c:pt idx="5196">
                  <c:v>0.93320646387257489</c:v>
                </c:pt>
                <c:pt idx="5197">
                  <c:v>0.93325450090185236</c:v>
                </c:pt>
                <c:pt idx="5198">
                  <c:v>0.93327472691662283</c:v>
                </c:pt>
                <c:pt idx="5199">
                  <c:v>0.93327652408132389</c:v>
                </c:pt>
                <c:pt idx="5200">
                  <c:v>0.93338728224774037</c:v>
                </c:pt>
                <c:pt idx="5201">
                  <c:v>0.93341103488847021</c:v>
                </c:pt>
                <c:pt idx="5202">
                  <c:v>0.93359115295082362</c:v>
                </c:pt>
                <c:pt idx="5203">
                  <c:v>0.93363695577587946</c:v>
                </c:pt>
                <c:pt idx="5204">
                  <c:v>0.93375658732065114</c:v>
                </c:pt>
                <c:pt idx="5205">
                  <c:v>0.93383107562388667</c:v>
                </c:pt>
                <c:pt idx="5206">
                  <c:v>0.93405661262834705</c:v>
                </c:pt>
                <c:pt idx="5207">
                  <c:v>0.93408369122341317</c:v>
                </c:pt>
                <c:pt idx="5208">
                  <c:v>0.93415135068706801</c:v>
                </c:pt>
                <c:pt idx="5209">
                  <c:v>0.93416464439600189</c:v>
                </c:pt>
                <c:pt idx="5210">
                  <c:v>0.93418933036313534</c:v>
                </c:pt>
                <c:pt idx="5211">
                  <c:v>0.93420609831992374</c:v>
                </c:pt>
                <c:pt idx="5212">
                  <c:v>0.93424874106837674</c:v>
                </c:pt>
                <c:pt idx="5213">
                  <c:v>0.93426868990603218</c:v>
                </c:pt>
                <c:pt idx="5214">
                  <c:v>0.93430321237706626</c:v>
                </c:pt>
                <c:pt idx="5215">
                  <c:v>0.93430476116025263</c:v>
                </c:pt>
                <c:pt idx="5216">
                  <c:v>0.93444033839635454</c:v>
                </c:pt>
                <c:pt idx="5217">
                  <c:v>0.93444296696954243</c:v>
                </c:pt>
                <c:pt idx="5218">
                  <c:v>0.93444476285034916</c:v>
                </c:pt>
                <c:pt idx="5219">
                  <c:v>0.93445787477855546</c:v>
                </c:pt>
                <c:pt idx="5220">
                  <c:v>0.93445787477931663</c:v>
                </c:pt>
                <c:pt idx="5221">
                  <c:v>0.93448557423758927</c:v>
                </c:pt>
                <c:pt idx="5222">
                  <c:v>0.93450542896844013</c:v>
                </c:pt>
                <c:pt idx="5223">
                  <c:v>0.93459595734847312</c:v>
                </c:pt>
                <c:pt idx="5224">
                  <c:v>0.93461888762610135</c:v>
                </c:pt>
                <c:pt idx="5225">
                  <c:v>0.93500756331780221</c:v>
                </c:pt>
                <c:pt idx="5226">
                  <c:v>0.93510696716968</c:v>
                </c:pt>
                <c:pt idx="5227">
                  <c:v>0.93519260523046965</c:v>
                </c:pt>
                <c:pt idx="5228">
                  <c:v>0.93538562222508526</c:v>
                </c:pt>
                <c:pt idx="5229">
                  <c:v>0.93554821926575493</c:v>
                </c:pt>
                <c:pt idx="5230">
                  <c:v>0.93562556774736816</c:v>
                </c:pt>
                <c:pt idx="5231">
                  <c:v>0.93572023850174224</c:v>
                </c:pt>
                <c:pt idx="5232">
                  <c:v>0.93579955421804495</c:v>
                </c:pt>
                <c:pt idx="5233">
                  <c:v>0.93585682618003241</c:v>
                </c:pt>
                <c:pt idx="5234">
                  <c:v>0.93595350705611702</c:v>
                </c:pt>
                <c:pt idx="5235">
                  <c:v>0.93605471595821643</c:v>
                </c:pt>
                <c:pt idx="5236">
                  <c:v>0.93615055102587885</c:v>
                </c:pt>
                <c:pt idx="5237">
                  <c:v>0.93618865498706638</c:v>
                </c:pt>
                <c:pt idx="5238">
                  <c:v>0.93627277015422372</c:v>
                </c:pt>
                <c:pt idx="5239">
                  <c:v>0.9363134643655735</c:v>
                </c:pt>
                <c:pt idx="5240">
                  <c:v>0.93640857284829315</c:v>
                </c:pt>
                <c:pt idx="5241">
                  <c:v>0.93645427416017935</c:v>
                </c:pt>
                <c:pt idx="5242">
                  <c:v>0.93661213791053088</c:v>
                </c:pt>
                <c:pt idx="5243">
                  <c:v>0.93665216795393214</c:v>
                </c:pt>
                <c:pt idx="5244">
                  <c:v>0.93700259138783126</c:v>
                </c:pt>
                <c:pt idx="5245">
                  <c:v>0.93701994077539219</c:v>
                </c:pt>
                <c:pt idx="5246">
                  <c:v>0.93705106061910248</c:v>
                </c:pt>
                <c:pt idx="5247">
                  <c:v>0.93707309812578576</c:v>
                </c:pt>
                <c:pt idx="5248">
                  <c:v>0.93711934540489628</c:v>
                </c:pt>
                <c:pt idx="5249">
                  <c:v>0.93714771733754931</c:v>
                </c:pt>
                <c:pt idx="5250">
                  <c:v>0.93736335249326119</c:v>
                </c:pt>
                <c:pt idx="5251">
                  <c:v>0.93747736185109432</c:v>
                </c:pt>
                <c:pt idx="5252">
                  <c:v>0.93767445728312071</c:v>
                </c:pt>
                <c:pt idx="5253">
                  <c:v>0.9377430099631483</c:v>
                </c:pt>
                <c:pt idx="5254">
                  <c:v>0.9377795854111145</c:v>
                </c:pt>
                <c:pt idx="5255">
                  <c:v>0.93778665679955264</c:v>
                </c:pt>
                <c:pt idx="5256">
                  <c:v>0.93782657890774435</c:v>
                </c:pt>
                <c:pt idx="5257">
                  <c:v>0.93803008897373374</c:v>
                </c:pt>
                <c:pt idx="5258">
                  <c:v>0.93825170178709461</c:v>
                </c:pt>
                <c:pt idx="5259">
                  <c:v>0.93825584020298125</c:v>
                </c:pt>
                <c:pt idx="5260">
                  <c:v>0.93838790963345187</c:v>
                </c:pt>
                <c:pt idx="5261">
                  <c:v>0.93851523266255787</c:v>
                </c:pt>
                <c:pt idx="5262">
                  <c:v>0.93866000159221019</c:v>
                </c:pt>
                <c:pt idx="5263">
                  <c:v>0.93876290291291098</c:v>
                </c:pt>
                <c:pt idx="5264">
                  <c:v>0.938766224966187</c:v>
                </c:pt>
                <c:pt idx="5265">
                  <c:v>0.93886493083276601</c:v>
                </c:pt>
                <c:pt idx="5266">
                  <c:v>0.93887722354509218</c:v>
                </c:pt>
                <c:pt idx="5267">
                  <c:v>0.93887864056658188</c:v>
                </c:pt>
                <c:pt idx="5268">
                  <c:v>0.93888842337945522</c:v>
                </c:pt>
                <c:pt idx="5269">
                  <c:v>0.93890664285176406</c:v>
                </c:pt>
                <c:pt idx="5270">
                  <c:v>0.93890837612911215</c:v>
                </c:pt>
                <c:pt idx="5271">
                  <c:v>0.93913489936169059</c:v>
                </c:pt>
                <c:pt idx="5272">
                  <c:v>0.93921085704213136</c:v>
                </c:pt>
                <c:pt idx="5273">
                  <c:v>0.93937150275899395</c:v>
                </c:pt>
                <c:pt idx="5274">
                  <c:v>0.93937993977184897</c:v>
                </c:pt>
                <c:pt idx="5275">
                  <c:v>0.9394239661013446</c:v>
                </c:pt>
                <c:pt idx="5276">
                  <c:v>0.93944991855343962</c:v>
                </c:pt>
                <c:pt idx="5277">
                  <c:v>0.9394659961599594</c:v>
                </c:pt>
                <c:pt idx="5278">
                  <c:v>0.93954649314868455</c:v>
                </c:pt>
                <c:pt idx="5279">
                  <c:v>0.93955523592674284</c:v>
                </c:pt>
                <c:pt idx="5280">
                  <c:v>0.93956334349668913</c:v>
                </c:pt>
                <c:pt idx="5281">
                  <c:v>0.93957431800240865</c:v>
                </c:pt>
                <c:pt idx="5282">
                  <c:v>0.93958582265108315</c:v>
                </c:pt>
                <c:pt idx="5283">
                  <c:v>0.93958756499339913</c:v>
                </c:pt>
                <c:pt idx="5284">
                  <c:v>0.93973949867165485</c:v>
                </c:pt>
                <c:pt idx="5285">
                  <c:v>0.93973963657627102</c:v>
                </c:pt>
                <c:pt idx="5286">
                  <c:v>0.93986111375021286</c:v>
                </c:pt>
                <c:pt idx="5287">
                  <c:v>0.9399368823236246</c:v>
                </c:pt>
                <c:pt idx="5288">
                  <c:v>0.939988239956009</c:v>
                </c:pt>
                <c:pt idx="5289">
                  <c:v>0.93999884387495414</c:v>
                </c:pt>
                <c:pt idx="5290">
                  <c:v>0.9401121782912768</c:v>
                </c:pt>
                <c:pt idx="5291">
                  <c:v>0.94013537000279768</c:v>
                </c:pt>
                <c:pt idx="5292">
                  <c:v>0.94016156506076798</c:v>
                </c:pt>
                <c:pt idx="5293">
                  <c:v>0.94019364640188174</c:v>
                </c:pt>
                <c:pt idx="5294">
                  <c:v>0.94029964435535185</c:v>
                </c:pt>
                <c:pt idx="5295">
                  <c:v>0.94046482293823541</c:v>
                </c:pt>
                <c:pt idx="5296">
                  <c:v>0.94046901602872124</c:v>
                </c:pt>
                <c:pt idx="5297">
                  <c:v>0.94052244157853737</c:v>
                </c:pt>
                <c:pt idx="5298">
                  <c:v>0.94056960710492743</c:v>
                </c:pt>
                <c:pt idx="5299">
                  <c:v>0.94060315507423053</c:v>
                </c:pt>
                <c:pt idx="5300">
                  <c:v>0.94069347309652018</c:v>
                </c:pt>
                <c:pt idx="5301">
                  <c:v>0.94070538562536843</c:v>
                </c:pt>
                <c:pt idx="5302">
                  <c:v>0.9407648727024176</c:v>
                </c:pt>
                <c:pt idx="5303">
                  <c:v>0.94079911696855434</c:v>
                </c:pt>
                <c:pt idx="5304">
                  <c:v>0.9408133005855065</c:v>
                </c:pt>
                <c:pt idx="5305">
                  <c:v>0.94096877145615332</c:v>
                </c:pt>
                <c:pt idx="5306">
                  <c:v>0.94100446553200334</c:v>
                </c:pt>
                <c:pt idx="5307">
                  <c:v>0.94108734782331438</c:v>
                </c:pt>
                <c:pt idx="5308">
                  <c:v>0.94118717128985363</c:v>
                </c:pt>
                <c:pt idx="5309">
                  <c:v>0.9414089781713002</c:v>
                </c:pt>
                <c:pt idx="5310">
                  <c:v>0.94154410219831075</c:v>
                </c:pt>
                <c:pt idx="5311">
                  <c:v>0.94161048822729809</c:v>
                </c:pt>
                <c:pt idx="5312">
                  <c:v>0.94168887482293684</c:v>
                </c:pt>
                <c:pt idx="5313">
                  <c:v>0.94173944125754072</c:v>
                </c:pt>
                <c:pt idx="5314">
                  <c:v>0.94174570934033541</c:v>
                </c:pt>
                <c:pt idx="5315">
                  <c:v>0.94182463286931639</c:v>
                </c:pt>
                <c:pt idx="5316">
                  <c:v>0.94185209222982702</c:v>
                </c:pt>
                <c:pt idx="5317">
                  <c:v>0.94198561225382638</c:v>
                </c:pt>
                <c:pt idx="5318">
                  <c:v>0.94199210142167134</c:v>
                </c:pt>
                <c:pt idx="5319">
                  <c:v>0.94206166069937258</c:v>
                </c:pt>
                <c:pt idx="5320">
                  <c:v>0.94206227059228453</c:v>
                </c:pt>
                <c:pt idx="5321">
                  <c:v>0.94228766151570376</c:v>
                </c:pt>
                <c:pt idx="5322">
                  <c:v>0.94233165920439077</c:v>
                </c:pt>
                <c:pt idx="5323">
                  <c:v>0.9423499907849775</c:v>
                </c:pt>
                <c:pt idx="5324">
                  <c:v>0.9423550059374638</c:v>
                </c:pt>
                <c:pt idx="5325">
                  <c:v>0.94235610926399394</c:v>
                </c:pt>
                <c:pt idx="5326">
                  <c:v>0.94237358978255958</c:v>
                </c:pt>
                <c:pt idx="5327">
                  <c:v>0.94239493498157556</c:v>
                </c:pt>
                <c:pt idx="5328">
                  <c:v>0.94244210956870689</c:v>
                </c:pt>
                <c:pt idx="5329">
                  <c:v>0.94246969057190311</c:v>
                </c:pt>
                <c:pt idx="5330">
                  <c:v>0.94254361507318452</c:v>
                </c:pt>
                <c:pt idx="5331">
                  <c:v>0.94266062856964583</c:v>
                </c:pt>
                <c:pt idx="5332">
                  <c:v>0.94268685111432915</c:v>
                </c:pt>
                <c:pt idx="5333">
                  <c:v>0.94268821257367041</c:v>
                </c:pt>
                <c:pt idx="5334">
                  <c:v>0.94278816809274846</c:v>
                </c:pt>
                <c:pt idx="5335">
                  <c:v>0.94290052388493262</c:v>
                </c:pt>
                <c:pt idx="5336">
                  <c:v>0.94291854949768028</c:v>
                </c:pt>
                <c:pt idx="5337">
                  <c:v>0.94297647125634587</c:v>
                </c:pt>
                <c:pt idx="5338">
                  <c:v>0.94298044667682335</c:v>
                </c:pt>
                <c:pt idx="5339">
                  <c:v>0.94298719583218293</c:v>
                </c:pt>
                <c:pt idx="5340">
                  <c:v>0.94301092453227575</c:v>
                </c:pt>
                <c:pt idx="5341">
                  <c:v>0.94305091920169482</c:v>
                </c:pt>
                <c:pt idx="5342">
                  <c:v>0.94310950433617324</c:v>
                </c:pt>
                <c:pt idx="5343">
                  <c:v>0.94324479834178776</c:v>
                </c:pt>
                <c:pt idx="5344">
                  <c:v>0.94339108917832104</c:v>
                </c:pt>
                <c:pt idx="5345">
                  <c:v>0.94344453173661569</c:v>
                </c:pt>
                <c:pt idx="5346">
                  <c:v>0.94346176616039235</c:v>
                </c:pt>
                <c:pt idx="5347">
                  <c:v>0.94351424959563324</c:v>
                </c:pt>
                <c:pt idx="5348">
                  <c:v>0.94355570522481536</c:v>
                </c:pt>
                <c:pt idx="5349">
                  <c:v>0.94360532681313114</c:v>
                </c:pt>
                <c:pt idx="5350">
                  <c:v>0.94361710702724488</c:v>
                </c:pt>
                <c:pt idx="5351">
                  <c:v>0.94368381096360288</c:v>
                </c:pt>
                <c:pt idx="5352">
                  <c:v>0.94371800687265828</c:v>
                </c:pt>
                <c:pt idx="5353">
                  <c:v>0.94376746750348917</c:v>
                </c:pt>
                <c:pt idx="5354">
                  <c:v>0.94381478921153994</c:v>
                </c:pt>
                <c:pt idx="5355">
                  <c:v>0.94384138131777784</c:v>
                </c:pt>
                <c:pt idx="5356">
                  <c:v>0.94386892655942201</c:v>
                </c:pt>
                <c:pt idx="5357">
                  <c:v>0.9438691316779465</c:v>
                </c:pt>
                <c:pt idx="5358">
                  <c:v>0.94392531330476992</c:v>
                </c:pt>
                <c:pt idx="5359">
                  <c:v>0.94392717037419838</c:v>
                </c:pt>
                <c:pt idx="5360">
                  <c:v>0.94398123467657702</c:v>
                </c:pt>
                <c:pt idx="5361">
                  <c:v>0.94406992418921465</c:v>
                </c:pt>
                <c:pt idx="5362">
                  <c:v>0.94408607064303984</c:v>
                </c:pt>
                <c:pt idx="5363">
                  <c:v>0.94414245934822116</c:v>
                </c:pt>
                <c:pt idx="5364">
                  <c:v>0.94415472202420525</c:v>
                </c:pt>
                <c:pt idx="5365">
                  <c:v>0.94419471799816157</c:v>
                </c:pt>
                <c:pt idx="5366">
                  <c:v>0.94422576266799085</c:v>
                </c:pt>
                <c:pt idx="5367">
                  <c:v>0.94430482547640759</c:v>
                </c:pt>
                <c:pt idx="5368">
                  <c:v>0.94431698871851877</c:v>
                </c:pt>
                <c:pt idx="5369">
                  <c:v>0.94433786158444144</c:v>
                </c:pt>
                <c:pt idx="5370">
                  <c:v>0.94437545217348007</c:v>
                </c:pt>
                <c:pt idx="5371">
                  <c:v>0.94443701293775573</c:v>
                </c:pt>
                <c:pt idx="5372">
                  <c:v>0.9445283804731216</c:v>
                </c:pt>
                <c:pt idx="5373">
                  <c:v>0.94457710237653048</c:v>
                </c:pt>
                <c:pt idx="5374">
                  <c:v>0.944667714804447</c:v>
                </c:pt>
                <c:pt idx="5375">
                  <c:v>0.94482279281437054</c:v>
                </c:pt>
                <c:pt idx="5376">
                  <c:v>0.94482337968644026</c:v>
                </c:pt>
                <c:pt idx="5377">
                  <c:v>0.94494101437305433</c:v>
                </c:pt>
                <c:pt idx="5378">
                  <c:v>0.94496670285185425</c:v>
                </c:pt>
                <c:pt idx="5379">
                  <c:v>0.94510505689585489</c:v>
                </c:pt>
                <c:pt idx="5380">
                  <c:v>0.94513525677756116</c:v>
                </c:pt>
                <c:pt idx="5381">
                  <c:v>0.94518663129193559</c:v>
                </c:pt>
                <c:pt idx="5382">
                  <c:v>0.94531842289037704</c:v>
                </c:pt>
                <c:pt idx="5383">
                  <c:v>0.94541378481884364</c:v>
                </c:pt>
                <c:pt idx="5384">
                  <c:v>0.94541532066105027</c:v>
                </c:pt>
                <c:pt idx="5385">
                  <c:v>0.94546493506207741</c:v>
                </c:pt>
                <c:pt idx="5386">
                  <c:v>0.94552970386620872</c:v>
                </c:pt>
                <c:pt idx="5387">
                  <c:v>0.94557045296270192</c:v>
                </c:pt>
                <c:pt idx="5388">
                  <c:v>0.94560720978922097</c:v>
                </c:pt>
                <c:pt idx="5389">
                  <c:v>0.94565416079396658</c:v>
                </c:pt>
                <c:pt idx="5390">
                  <c:v>0.94565549572437002</c:v>
                </c:pt>
                <c:pt idx="5391">
                  <c:v>0.94567541988485959</c:v>
                </c:pt>
                <c:pt idx="5392">
                  <c:v>0.94568416657217758</c:v>
                </c:pt>
                <c:pt idx="5393">
                  <c:v>0.94572329890152929</c:v>
                </c:pt>
                <c:pt idx="5394">
                  <c:v>0.94574333153244516</c:v>
                </c:pt>
                <c:pt idx="5395">
                  <c:v>0.94574461223828787</c:v>
                </c:pt>
                <c:pt idx="5396">
                  <c:v>0.94574589292021083</c:v>
                </c:pt>
                <c:pt idx="5397">
                  <c:v>0.94574717357821414</c:v>
                </c:pt>
                <c:pt idx="5398">
                  <c:v>0.94574845421229881</c:v>
                </c:pt>
                <c:pt idx="5399">
                  <c:v>0.94577461214174918</c:v>
                </c:pt>
                <c:pt idx="5400">
                  <c:v>0.94577615988922781</c:v>
                </c:pt>
                <c:pt idx="5401">
                  <c:v>0.94581133188658117</c:v>
                </c:pt>
                <c:pt idx="5402">
                  <c:v>0.94582550125529385</c:v>
                </c:pt>
                <c:pt idx="5403">
                  <c:v>0.94582844266710231</c:v>
                </c:pt>
                <c:pt idx="5404">
                  <c:v>0.94588913245207107</c:v>
                </c:pt>
                <c:pt idx="5405">
                  <c:v>0.94590645668000017</c:v>
                </c:pt>
                <c:pt idx="5406">
                  <c:v>0.9459262163062081</c:v>
                </c:pt>
                <c:pt idx="5407">
                  <c:v>0.94595166964666555</c:v>
                </c:pt>
                <c:pt idx="5408">
                  <c:v>0.94608177333351728</c:v>
                </c:pt>
                <c:pt idx="5409">
                  <c:v>0.94616268296382877</c:v>
                </c:pt>
                <c:pt idx="5410">
                  <c:v>0.94617403577348547</c:v>
                </c:pt>
                <c:pt idx="5411">
                  <c:v>0.9461951172396279</c:v>
                </c:pt>
                <c:pt idx="5412">
                  <c:v>0.94626288637459255</c:v>
                </c:pt>
                <c:pt idx="5413">
                  <c:v>0.94634672665835884</c:v>
                </c:pt>
                <c:pt idx="5414">
                  <c:v>0.94639343618079041</c:v>
                </c:pt>
                <c:pt idx="5415">
                  <c:v>0.94640945114478436</c:v>
                </c:pt>
                <c:pt idx="5416">
                  <c:v>0.94642049315055543</c:v>
                </c:pt>
                <c:pt idx="5417">
                  <c:v>0.94642442373789715</c:v>
                </c:pt>
                <c:pt idx="5418">
                  <c:v>0.94642442373860602</c:v>
                </c:pt>
                <c:pt idx="5419">
                  <c:v>0.94650978225594362</c:v>
                </c:pt>
                <c:pt idx="5420">
                  <c:v>0.94658673569239982</c:v>
                </c:pt>
                <c:pt idx="5421">
                  <c:v>0.94679336320058494</c:v>
                </c:pt>
                <c:pt idx="5422">
                  <c:v>0.94687487795672265</c:v>
                </c:pt>
                <c:pt idx="5423">
                  <c:v>0.94689364289692424</c:v>
                </c:pt>
                <c:pt idx="5424">
                  <c:v>0.94697868265195206</c:v>
                </c:pt>
                <c:pt idx="5425">
                  <c:v>0.9472453177923873</c:v>
                </c:pt>
                <c:pt idx="5426">
                  <c:v>0.94727811420079044</c:v>
                </c:pt>
                <c:pt idx="5427">
                  <c:v>0.94735495078923115</c:v>
                </c:pt>
                <c:pt idx="5428">
                  <c:v>0.94756933097928475</c:v>
                </c:pt>
                <c:pt idx="5429">
                  <c:v>0.94761817594556808</c:v>
                </c:pt>
                <c:pt idx="5430">
                  <c:v>0.94767698725916971</c:v>
                </c:pt>
                <c:pt idx="5431">
                  <c:v>0.94770062607524996</c:v>
                </c:pt>
                <c:pt idx="5432">
                  <c:v>0.94778621370300498</c:v>
                </c:pt>
                <c:pt idx="5433">
                  <c:v>0.9477869308362471</c:v>
                </c:pt>
                <c:pt idx="5434">
                  <c:v>0.94784790575554057</c:v>
                </c:pt>
                <c:pt idx="5435">
                  <c:v>0.94797285009166021</c:v>
                </c:pt>
                <c:pt idx="5436">
                  <c:v>0.94799337076328694</c:v>
                </c:pt>
                <c:pt idx="5437">
                  <c:v>0.94800754350345995</c:v>
                </c:pt>
                <c:pt idx="5438">
                  <c:v>0.94803909295931699</c:v>
                </c:pt>
                <c:pt idx="5439">
                  <c:v>0.94807887007365488</c:v>
                </c:pt>
                <c:pt idx="5440">
                  <c:v>0.94808862274712224</c:v>
                </c:pt>
                <c:pt idx="5441">
                  <c:v>0.94812758053256707</c:v>
                </c:pt>
                <c:pt idx="5442">
                  <c:v>0.94816260227601912</c:v>
                </c:pt>
                <c:pt idx="5443">
                  <c:v>0.94826213931702608</c:v>
                </c:pt>
                <c:pt idx="5444">
                  <c:v>0.94829780174479517</c:v>
                </c:pt>
                <c:pt idx="5445">
                  <c:v>0.94838675055241084</c:v>
                </c:pt>
                <c:pt idx="5446">
                  <c:v>0.94841250761261464</c:v>
                </c:pt>
                <c:pt idx="5447">
                  <c:v>0.94843783279278737</c:v>
                </c:pt>
                <c:pt idx="5448">
                  <c:v>0.94859487689485611</c:v>
                </c:pt>
                <c:pt idx="5449">
                  <c:v>0.94862915568463479</c:v>
                </c:pt>
                <c:pt idx="5450">
                  <c:v>0.94863617411132339</c:v>
                </c:pt>
                <c:pt idx="5451">
                  <c:v>0.94864658471555852</c:v>
                </c:pt>
                <c:pt idx="5452">
                  <c:v>0.94868698148945152</c:v>
                </c:pt>
                <c:pt idx="5453">
                  <c:v>0.94871852359459841</c:v>
                </c:pt>
                <c:pt idx="5454">
                  <c:v>0.94890221666117092</c:v>
                </c:pt>
                <c:pt idx="5455">
                  <c:v>0.94916718001585998</c:v>
                </c:pt>
                <c:pt idx="5456">
                  <c:v>0.94920497248756774</c:v>
                </c:pt>
                <c:pt idx="5457">
                  <c:v>0.94922555618260196</c:v>
                </c:pt>
                <c:pt idx="5458">
                  <c:v>0.94927879516281422</c:v>
                </c:pt>
                <c:pt idx="5459">
                  <c:v>0.9494031656860672</c:v>
                </c:pt>
                <c:pt idx="5460">
                  <c:v>0.94946998292649742</c:v>
                </c:pt>
                <c:pt idx="5461">
                  <c:v>0.94959937325882915</c:v>
                </c:pt>
                <c:pt idx="5462">
                  <c:v>0.94961502172437939</c:v>
                </c:pt>
                <c:pt idx="5463">
                  <c:v>0.94965863022485775</c:v>
                </c:pt>
                <c:pt idx="5464">
                  <c:v>0.94966215270965693</c:v>
                </c:pt>
                <c:pt idx="5465">
                  <c:v>0.94977455953996037</c:v>
                </c:pt>
                <c:pt idx="5466">
                  <c:v>0.95001420745358678</c:v>
                </c:pt>
                <c:pt idx="5467">
                  <c:v>0.95004939240546549</c:v>
                </c:pt>
                <c:pt idx="5468">
                  <c:v>0.95009365607205487</c:v>
                </c:pt>
                <c:pt idx="5469">
                  <c:v>0.95009648249111422</c:v>
                </c:pt>
                <c:pt idx="5470">
                  <c:v>0.95017194266421756</c:v>
                </c:pt>
                <c:pt idx="5471">
                  <c:v>0.95018045833506826</c:v>
                </c:pt>
                <c:pt idx="5472">
                  <c:v>0.95019091610153472</c:v>
                </c:pt>
                <c:pt idx="5473">
                  <c:v>0.95019212159587008</c:v>
                </c:pt>
                <c:pt idx="5474">
                  <c:v>0.95019969483075106</c:v>
                </c:pt>
                <c:pt idx="5475">
                  <c:v>0.95021741802473936</c:v>
                </c:pt>
                <c:pt idx="5476">
                  <c:v>0.95036754556529279</c:v>
                </c:pt>
                <c:pt idx="5477">
                  <c:v>0.95043448800549046</c:v>
                </c:pt>
                <c:pt idx="5478">
                  <c:v>0.95043568616671248</c:v>
                </c:pt>
                <c:pt idx="5479">
                  <c:v>0.95043603604194815</c:v>
                </c:pt>
                <c:pt idx="5480">
                  <c:v>0.95047470658773014</c:v>
                </c:pt>
                <c:pt idx="5481">
                  <c:v>0.95049275153113788</c:v>
                </c:pt>
                <c:pt idx="5482">
                  <c:v>0.95060763235665324</c:v>
                </c:pt>
                <c:pt idx="5483">
                  <c:v>0.9506184988843468</c:v>
                </c:pt>
                <c:pt idx="5484">
                  <c:v>0.950655936642679</c:v>
                </c:pt>
                <c:pt idx="5485">
                  <c:v>0.95066841823871062</c:v>
                </c:pt>
                <c:pt idx="5486">
                  <c:v>0.95066983686325723</c:v>
                </c:pt>
                <c:pt idx="5487">
                  <c:v>0.95067800464049657</c:v>
                </c:pt>
                <c:pt idx="5488">
                  <c:v>0.9506794241661678</c:v>
                </c:pt>
                <c:pt idx="5489">
                  <c:v>0.95069167557564138</c:v>
                </c:pt>
                <c:pt idx="5490">
                  <c:v>0.95069231304813795</c:v>
                </c:pt>
                <c:pt idx="5491">
                  <c:v>0.95078377778474932</c:v>
                </c:pt>
                <c:pt idx="5492">
                  <c:v>0.95092420878740347</c:v>
                </c:pt>
                <c:pt idx="5493">
                  <c:v>0.95099438325593433</c:v>
                </c:pt>
                <c:pt idx="5494">
                  <c:v>0.95111477308616199</c:v>
                </c:pt>
                <c:pt idx="5495">
                  <c:v>0.95113564309217014</c:v>
                </c:pt>
                <c:pt idx="5496">
                  <c:v>0.95114465561027939</c:v>
                </c:pt>
                <c:pt idx="5497">
                  <c:v>0.95124097609691072</c:v>
                </c:pt>
                <c:pt idx="5498">
                  <c:v>0.95140027906861957</c:v>
                </c:pt>
                <c:pt idx="5499">
                  <c:v>0.9515406216917307</c:v>
                </c:pt>
                <c:pt idx="5500">
                  <c:v>0.95158957223193152</c:v>
                </c:pt>
                <c:pt idx="5501">
                  <c:v>0.95162964041873388</c:v>
                </c:pt>
                <c:pt idx="5502">
                  <c:v>0.95173485968298965</c:v>
                </c:pt>
                <c:pt idx="5503">
                  <c:v>0.95174497831620419</c:v>
                </c:pt>
                <c:pt idx="5504">
                  <c:v>0.95179550574639593</c:v>
                </c:pt>
                <c:pt idx="5505">
                  <c:v>0.95182459114127083</c:v>
                </c:pt>
                <c:pt idx="5506">
                  <c:v>0.95183663775706473</c:v>
                </c:pt>
                <c:pt idx="5507">
                  <c:v>0.95196867468603497</c:v>
                </c:pt>
                <c:pt idx="5508">
                  <c:v>0.95206936629540539</c:v>
                </c:pt>
                <c:pt idx="5509">
                  <c:v>0.95215412550233602</c:v>
                </c:pt>
                <c:pt idx="5510">
                  <c:v>0.95234243355682469</c:v>
                </c:pt>
                <c:pt idx="5511">
                  <c:v>0.95245713248040009</c:v>
                </c:pt>
                <c:pt idx="5512">
                  <c:v>0.95251347879155635</c:v>
                </c:pt>
                <c:pt idx="5513">
                  <c:v>0.95256836627305141</c:v>
                </c:pt>
                <c:pt idx="5514">
                  <c:v>0.95258000661154973</c:v>
                </c:pt>
                <c:pt idx="5515">
                  <c:v>0.95258857846677514</c:v>
                </c:pt>
                <c:pt idx="5516">
                  <c:v>0.95262824004026125</c:v>
                </c:pt>
                <c:pt idx="5517">
                  <c:v>0.95271851699297561</c:v>
                </c:pt>
                <c:pt idx="5518">
                  <c:v>0.95283181078312573</c:v>
                </c:pt>
                <c:pt idx="5519">
                  <c:v>0.95283731660532678</c:v>
                </c:pt>
                <c:pt idx="5520">
                  <c:v>0.95289633315525435</c:v>
                </c:pt>
                <c:pt idx="5521">
                  <c:v>0.95289685059413765</c:v>
                </c:pt>
                <c:pt idx="5522">
                  <c:v>0.95308805545584363</c:v>
                </c:pt>
                <c:pt idx="5523">
                  <c:v>0.95313429666883842</c:v>
                </c:pt>
                <c:pt idx="5524">
                  <c:v>0.95314517811944277</c:v>
                </c:pt>
                <c:pt idx="5525">
                  <c:v>0.95314611395136017</c:v>
                </c:pt>
                <c:pt idx="5526">
                  <c:v>0.95317904500797779</c:v>
                </c:pt>
                <c:pt idx="5527">
                  <c:v>0.95324244777234168</c:v>
                </c:pt>
                <c:pt idx="5528">
                  <c:v>0.95330514156568913</c:v>
                </c:pt>
                <c:pt idx="5529">
                  <c:v>0.95340436988149768</c:v>
                </c:pt>
                <c:pt idx="5530">
                  <c:v>0.95342775983264605</c:v>
                </c:pt>
                <c:pt idx="5531">
                  <c:v>0.9535125126935553</c:v>
                </c:pt>
                <c:pt idx="5532">
                  <c:v>0.95360777089074422</c:v>
                </c:pt>
                <c:pt idx="5533">
                  <c:v>0.95362305259924673</c:v>
                </c:pt>
                <c:pt idx="5534">
                  <c:v>0.95367552577896619</c:v>
                </c:pt>
                <c:pt idx="5535">
                  <c:v>0.95368124718488345</c:v>
                </c:pt>
                <c:pt idx="5536">
                  <c:v>0.95373526518722551</c:v>
                </c:pt>
                <c:pt idx="5537">
                  <c:v>0.95386867807996889</c:v>
                </c:pt>
                <c:pt idx="5538">
                  <c:v>0.9538995968648919</c:v>
                </c:pt>
                <c:pt idx="5539">
                  <c:v>0.95402357403772375</c:v>
                </c:pt>
                <c:pt idx="5540">
                  <c:v>0.95405423216321705</c:v>
                </c:pt>
                <c:pt idx="5541">
                  <c:v>0.95406886100698507</c:v>
                </c:pt>
                <c:pt idx="5542">
                  <c:v>0.95412793634792681</c:v>
                </c:pt>
                <c:pt idx="5543">
                  <c:v>0.95416306198290912</c:v>
                </c:pt>
                <c:pt idx="5544">
                  <c:v>0.9542051049822341</c:v>
                </c:pt>
                <c:pt idx="5545">
                  <c:v>0.95421508575831759</c:v>
                </c:pt>
                <c:pt idx="5546">
                  <c:v>0.95424130488288661</c:v>
                </c:pt>
                <c:pt idx="5547">
                  <c:v>0.95427159862928801</c:v>
                </c:pt>
                <c:pt idx="5548">
                  <c:v>0.95430056876185043</c:v>
                </c:pt>
                <c:pt idx="5549">
                  <c:v>0.95434246931301836</c:v>
                </c:pt>
                <c:pt idx="5550">
                  <c:v>0.95435433087636723</c:v>
                </c:pt>
                <c:pt idx="5551">
                  <c:v>0.95438255614109868</c:v>
                </c:pt>
                <c:pt idx="5552">
                  <c:v>0.95440508191123374</c:v>
                </c:pt>
                <c:pt idx="5553">
                  <c:v>0.95447409951911255</c:v>
                </c:pt>
                <c:pt idx="5554">
                  <c:v>0.95447774886247494</c:v>
                </c:pt>
                <c:pt idx="5555">
                  <c:v>0.95452354073692813</c:v>
                </c:pt>
                <c:pt idx="5556">
                  <c:v>0.95459865497442498</c:v>
                </c:pt>
                <c:pt idx="5557">
                  <c:v>0.95466008307765748</c:v>
                </c:pt>
                <c:pt idx="5558">
                  <c:v>0.95467046761688756</c:v>
                </c:pt>
                <c:pt idx="5559">
                  <c:v>0.95470433705922897</c:v>
                </c:pt>
                <c:pt idx="5560">
                  <c:v>0.95473062550615928</c:v>
                </c:pt>
                <c:pt idx="5561">
                  <c:v>0.95482554410002662</c:v>
                </c:pt>
                <c:pt idx="5562">
                  <c:v>0.95485737139316296</c:v>
                </c:pt>
                <c:pt idx="5563">
                  <c:v>0.95498684196816253</c:v>
                </c:pt>
                <c:pt idx="5564">
                  <c:v>0.95510478816987843</c:v>
                </c:pt>
                <c:pt idx="5565">
                  <c:v>0.95519042936119858</c:v>
                </c:pt>
                <c:pt idx="5566">
                  <c:v>0.95523604384822747</c:v>
                </c:pt>
                <c:pt idx="5567">
                  <c:v>0.95523654053280871</c:v>
                </c:pt>
                <c:pt idx="5568">
                  <c:v>0.95533609236894634</c:v>
                </c:pt>
                <c:pt idx="5569">
                  <c:v>0.9554534934647495</c:v>
                </c:pt>
                <c:pt idx="5570">
                  <c:v>0.95547490041954219</c:v>
                </c:pt>
                <c:pt idx="5571">
                  <c:v>0.95550045242651982</c:v>
                </c:pt>
                <c:pt idx="5572">
                  <c:v>0.95553861542815355</c:v>
                </c:pt>
                <c:pt idx="5573">
                  <c:v>0.95554077558410722</c:v>
                </c:pt>
                <c:pt idx="5574">
                  <c:v>0.95554391859339938</c:v>
                </c:pt>
                <c:pt idx="5575">
                  <c:v>0.95559511352852011</c:v>
                </c:pt>
                <c:pt idx="5576">
                  <c:v>0.95561338341931168</c:v>
                </c:pt>
                <c:pt idx="5577">
                  <c:v>0.95565541349570882</c:v>
                </c:pt>
                <c:pt idx="5578">
                  <c:v>0.95573608073583793</c:v>
                </c:pt>
                <c:pt idx="5579">
                  <c:v>0.95579632223102573</c:v>
                </c:pt>
                <c:pt idx="5580">
                  <c:v>0.95582867807846461</c:v>
                </c:pt>
                <c:pt idx="5581">
                  <c:v>0.95583837019932949</c:v>
                </c:pt>
                <c:pt idx="5582">
                  <c:v>0.95585636761407189</c:v>
                </c:pt>
                <c:pt idx="5583">
                  <c:v>0.95586859197845686</c:v>
                </c:pt>
                <c:pt idx="5584">
                  <c:v>0.95589967845484025</c:v>
                </c:pt>
                <c:pt idx="5585">
                  <c:v>0.95596475997785513</c:v>
                </c:pt>
                <c:pt idx="5586">
                  <c:v>0.95603608190198297</c:v>
                </c:pt>
                <c:pt idx="5587">
                  <c:v>0.95605210696614518</c:v>
                </c:pt>
                <c:pt idx="5588">
                  <c:v>0.95605210696680043</c:v>
                </c:pt>
                <c:pt idx="5589">
                  <c:v>0.95607229222001289</c:v>
                </c:pt>
                <c:pt idx="5590">
                  <c:v>0.95610854547904023</c:v>
                </c:pt>
                <c:pt idx="5591">
                  <c:v>0.95614833021982348</c:v>
                </c:pt>
                <c:pt idx="5592">
                  <c:v>0.95615272244689808</c:v>
                </c:pt>
                <c:pt idx="5593">
                  <c:v>0.95616942878570388</c:v>
                </c:pt>
                <c:pt idx="5594">
                  <c:v>0.95620822419934581</c:v>
                </c:pt>
                <c:pt idx="5595">
                  <c:v>0.95630093825924634</c:v>
                </c:pt>
                <c:pt idx="5596">
                  <c:v>0.95634018754098626</c:v>
                </c:pt>
                <c:pt idx="5597">
                  <c:v>0.95634298622403546</c:v>
                </c:pt>
                <c:pt idx="5598">
                  <c:v>0.95637088820755556</c:v>
                </c:pt>
                <c:pt idx="5599">
                  <c:v>0.95639613785651389</c:v>
                </c:pt>
                <c:pt idx="5600">
                  <c:v>0.95645203029379189</c:v>
                </c:pt>
                <c:pt idx="5601">
                  <c:v>0.95645251654067087</c:v>
                </c:pt>
                <c:pt idx="5602">
                  <c:v>0.95646928416606414</c:v>
                </c:pt>
                <c:pt idx="5603">
                  <c:v>0.95647128431796569</c:v>
                </c:pt>
                <c:pt idx="5604">
                  <c:v>0.95650786489224704</c:v>
                </c:pt>
                <c:pt idx="5605">
                  <c:v>0.95653140205682752</c:v>
                </c:pt>
                <c:pt idx="5606">
                  <c:v>0.95657789841681129</c:v>
                </c:pt>
                <c:pt idx="5607">
                  <c:v>0.95658722988490252</c:v>
                </c:pt>
                <c:pt idx="5608">
                  <c:v>0.95662452610183213</c:v>
                </c:pt>
                <c:pt idx="5609">
                  <c:v>0.95672770790015149</c:v>
                </c:pt>
                <c:pt idx="5610">
                  <c:v>0.95677758206738039</c:v>
                </c:pt>
                <c:pt idx="5611">
                  <c:v>0.95679087834679855</c:v>
                </c:pt>
                <c:pt idx="5612">
                  <c:v>0.95684601343839137</c:v>
                </c:pt>
                <c:pt idx="5613">
                  <c:v>0.95684636185850436</c:v>
                </c:pt>
                <c:pt idx="5614">
                  <c:v>0.95685744455999222</c:v>
                </c:pt>
                <c:pt idx="5615">
                  <c:v>0.9569017878107513</c:v>
                </c:pt>
                <c:pt idx="5616">
                  <c:v>0.95690228161863167</c:v>
                </c:pt>
                <c:pt idx="5617">
                  <c:v>0.95691285901243894</c:v>
                </c:pt>
                <c:pt idx="5618">
                  <c:v>0.95695715624297617</c:v>
                </c:pt>
                <c:pt idx="5619">
                  <c:v>0.95696821595274661</c:v>
                </c:pt>
                <c:pt idx="5620">
                  <c:v>0.95701246719461674</c:v>
                </c:pt>
                <c:pt idx="5621">
                  <c:v>0.95702351542035313</c:v>
                </c:pt>
                <c:pt idx="5622">
                  <c:v>0.95702882551139756</c:v>
                </c:pt>
                <c:pt idx="5623">
                  <c:v>0.9570588569045646</c:v>
                </c:pt>
                <c:pt idx="5624">
                  <c:v>0.95706772070511315</c:v>
                </c:pt>
                <c:pt idx="5625">
                  <c:v>0.95707047302966253</c:v>
                </c:pt>
                <c:pt idx="5626">
                  <c:v>0.95707875745469795</c:v>
                </c:pt>
                <c:pt idx="5627">
                  <c:v>0.95712068152008134</c:v>
                </c:pt>
                <c:pt idx="5628">
                  <c:v>0.95712291681390538</c:v>
                </c:pt>
                <c:pt idx="5629">
                  <c:v>0.95713327655702563</c:v>
                </c:pt>
                <c:pt idx="5630">
                  <c:v>0.95713394209522107</c:v>
                </c:pt>
                <c:pt idx="5631">
                  <c:v>0.95714592400934517</c:v>
                </c:pt>
                <c:pt idx="5632">
                  <c:v>0.95717805556043456</c:v>
                </c:pt>
                <c:pt idx="5633">
                  <c:v>0.9571884045349951</c:v>
                </c:pt>
                <c:pt idx="5634">
                  <c:v>0.95718906938136517</c:v>
                </c:pt>
                <c:pt idx="5635">
                  <c:v>0.95721434742309019</c:v>
                </c:pt>
                <c:pt idx="5636">
                  <c:v>0.95724347519755226</c:v>
                </c:pt>
                <c:pt idx="5637">
                  <c:v>0.95747150503298206</c:v>
                </c:pt>
                <c:pt idx="5638">
                  <c:v>0.95750470698393264</c:v>
                </c:pt>
                <c:pt idx="5639">
                  <c:v>0.95764844892945766</c:v>
                </c:pt>
                <c:pt idx="5640">
                  <c:v>0.95766840194694225</c:v>
                </c:pt>
                <c:pt idx="5641">
                  <c:v>0.95774064088741462</c:v>
                </c:pt>
                <c:pt idx="5642">
                  <c:v>0.95778032037951932</c:v>
                </c:pt>
                <c:pt idx="5643">
                  <c:v>0.95789814815039109</c:v>
                </c:pt>
                <c:pt idx="5644">
                  <c:v>0.95791546436918895</c:v>
                </c:pt>
                <c:pt idx="5645">
                  <c:v>0.95792742373497564</c:v>
                </c:pt>
                <c:pt idx="5646">
                  <c:v>0.95793805126656617</c:v>
                </c:pt>
                <c:pt idx="5647">
                  <c:v>0.9579540454938148</c:v>
                </c:pt>
                <c:pt idx="5648">
                  <c:v>0.95814223148775135</c:v>
                </c:pt>
                <c:pt idx="5649">
                  <c:v>0.95837205128052183</c:v>
                </c:pt>
                <c:pt idx="5650">
                  <c:v>0.95841434815213555</c:v>
                </c:pt>
                <c:pt idx="5651">
                  <c:v>0.95842289024672056</c:v>
                </c:pt>
                <c:pt idx="5652">
                  <c:v>0.95843998108898665</c:v>
                </c:pt>
                <c:pt idx="5653">
                  <c:v>0.95846649691434416</c:v>
                </c:pt>
                <c:pt idx="5654">
                  <c:v>0.95850056314801946</c:v>
                </c:pt>
                <c:pt idx="5655">
                  <c:v>0.95852716139925664</c:v>
                </c:pt>
                <c:pt idx="5656">
                  <c:v>0.95868204668207668</c:v>
                </c:pt>
                <c:pt idx="5657">
                  <c:v>0.95881162137868514</c:v>
                </c:pt>
                <c:pt idx="5658">
                  <c:v>0.95890540859595297</c:v>
                </c:pt>
                <c:pt idx="5659">
                  <c:v>0.95899948208374786</c:v>
                </c:pt>
                <c:pt idx="5660">
                  <c:v>0.95911821978681588</c:v>
                </c:pt>
                <c:pt idx="5661">
                  <c:v>0.95916059870043313</c:v>
                </c:pt>
                <c:pt idx="5662">
                  <c:v>0.95925262020419377</c:v>
                </c:pt>
                <c:pt idx="5663">
                  <c:v>0.95926962073807864</c:v>
                </c:pt>
                <c:pt idx="5664">
                  <c:v>0.95938892347088756</c:v>
                </c:pt>
                <c:pt idx="5665">
                  <c:v>0.95941720770278538</c:v>
                </c:pt>
                <c:pt idx="5666">
                  <c:v>0.95952332841163179</c:v>
                </c:pt>
                <c:pt idx="5667">
                  <c:v>0.95953408420104003</c:v>
                </c:pt>
                <c:pt idx="5668">
                  <c:v>0.95961905985207152</c:v>
                </c:pt>
                <c:pt idx="5669">
                  <c:v>0.95964869165824029</c:v>
                </c:pt>
                <c:pt idx="5670">
                  <c:v>0.95968596785467353</c:v>
                </c:pt>
                <c:pt idx="5671">
                  <c:v>0.95968834803961311</c:v>
                </c:pt>
                <c:pt idx="5672">
                  <c:v>0.9597518921375654</c:v>
                </c:pt>
                <c:pt idx="5673">
                  <c:v>0.95976786869669284</c:v>
                </c:pt>
                <c:pt idx="5674">
                  <c:v>0.95976888377162195</c:v>
                </c:pt>
                <c:pt idx="5675">
                  <c:v>0.95979018410802486</c:v>
                </c:pt>
                <c:pt idx="5676">
                  <c:v>0.95997424475579518</c:v>
                </c:pt>
                <c:pt idx="5677">
                  <c:v>0.9600067984360876</c:v>
                </c:pt>
                <c:pt idx="5678">
                  <c:v>0.96011868864388072</c:v>
                </c:pt>
                <c:pt idx="5679">
                  <c:v>0.96012783488701103</c:v>
                </c:pt>
                <c:pt idx="5680">
                  <c:v>0.96015127696565661</c:v>
                </c:pt>
                <c:pt idx="5681">
                  <c:v>0.96015934510325418</c:v>
                </c:pt>
                <c:pt idx="5682">
                  <c:v>0.96016985022074919</c:v>
                </c:pt>
                <c:pt idx="5683">
                  <c:v>0.96017791851372514</c:v>
                </c:pt>
                <c:pt idx="5684">
                  <c:v>0.96018942437783428</c:v>
                </c:pt>
                <c:pt idx="5685">
                  <c:v>0.96018996088976083</c:v>
                </c:pt>
                <c:pt idx="5686">
                  <c:v>0.96023080368332903</c:v>
                </c:pt>
                <c:pt idx="5687">
                  <c:v>0.96026693625347859</c:v>
                </c:pt>
                <c:pt idx="5688">
                  <c:v>0.96038510726763648</c:v>
                </c:pt>
                <c:pt idx="5689">
                  <c:v>0.9603891194814016</c:v>
                </c:pt>
                <c:pt idx="5690">
                  <c:v>0.96044415205011102</c:v>
                </c:pt>
                <c:pt idx="5691">
                  <c:v>0.96056299550151025</c:v>
                </c:pt>
                <c:pt idx="5692">
                  <c:v>0.96057057726253448</c:v>
                </c:pt>
                <c:pt idx="5693">
                  <c:v>0.9606516023883751</c:v>
                </c:pt>
                <c:pt idx="5694">
                  <c:v>0.96067867721099254</c:v>
                </c:pt>
                <c:pt idx="5695">
                  <c:v>0.96078559143114817</c:v>
                </c:pt>
                <c:pt idx="5696">
                  <c:v>0.96094477721319471</c:v>
                </c:pt>
                <c:pt idx="5697">
                  <c:v>0.96097846859971159</c:v>
                </c:pt>
                <c:pt idx="5698">
                  <c:v>0.96106693587022118</c:v>
                </c:pt>
                <c:pt idx="5699">
                  <c:v>0.96107544301711756</c:v>
                </c:pt>
                <c:pt idx="5700">
                  <c:v>0.96111792218312131</c:v>
                </c:pt>
                <c:pt idx="5701">
                  <c:v>0.96114237372527278</c:v>
                </c:pt>
                <c:pt idx="5702">
                  <c:v>0.96115250087696003</c:v>
                </c:pt>
                <c:pt idx="5703">
                  <c:v>0.96126349142331446</c:v>
                </c:pt>
                <c:pt idx="5704">
                  <c:v>0.96134812303557249</c:v>
                </c:pt>
                <c:pt idx="5705">
                  <c:v>0.96141935670423917</c:v>
                </c:pt>
                <c:pt idx="5706">
                  <c:v>0.9615775933136379</c:v>
                </c:pt>
                <c:pt idx="5707">
                  <c:v>0.96167396074765599</c:v>
                </c:pt>
                <c:pt idx="5708">
                  <c:v>0.96172129750202773</c:v>
                </c:pt>
                <c:pt idx="5709">
                  <c:v>0.96178438478615647</c:v>
                </c:pt>
                <c:pt idx="5710">
                  <c:v>0.96181770042773651</c:v>
                </c:pt>
                <c:pt idx="5711">
                  <c:v>0.96189352783218729</c:v>
                </c:pt>
                <c:pt idx="5712">
                  <c:v>0.96199330190229615</c:v>
                </c:pt>
                <c:pt idx="5713">
                  <c:v>0.96204286252576743</c:v>
                </c:pt>
                <c:pt idx="5714">
                  <c:v>0.96204329704472169</c:v>
                </c:pt>
                <c:pt idx="5715">
                  <c:v>0.96216331871808269</c:v>
                </c:pt>
                <c:pt idx="5716">
                  <c:v>0.96220384531471226</c:v>
                </c:pt>
                <c:pt idx="5717">
                  <c:v>0.96225180313790526</c:v>
                </c:pt>
                <c:pt idx="5718">
                  <c:v>0.96225258880006292</c:v>
                </c:pt>
                <c:pt idx="5719">
                  <c:v>0.96228023503728044</c:v>
                </c:pt>
                <c:pt idx="5720">
                  <c:v>0.9623860867361631</c:v>
                </c:pt>
                <c:pt idx="5721">
                  <c:v>0.96246937416864342</c:v>
                </c:pt>
                <c:pt idx="5722">
                  <c:v>0.96248900530827475</c:v>
                </c:pt>
                <c:pt idx="5723">
                  <c:v>0.96256013421700903</c:v>
                </c:pt>
                <c:pt idx="5724">
                  <c:v>0.96265289549289346</c:v>
                </c:pt>
                <c:pt idx="5725">
                  <c:v>0.96269692543321794</c:v>
                </c:pt>
                <c:pt idx="5726">
                  <c:v>0.96274704948748813</c:v>
                </c:pt>
                <c:pt idx="5727">
                  <c:v>0.96298890955084915</c:v>
                </c:pt>
                <c:pt idx="5728">
                  <c:v>0.96302689379294271</c:v>
                </c:pt>
                <c:pt idx="5729">
                  <c:v>0.96307644025197536</c:v>
                </c:pt>
                <c:pt idx="5730">
                  <c:v>0.96310589864465834</c:v>
                </c:pt>
                <c:pt idx="5731">
                  <c:v>0.96314115690745294</c:v>
                </c:pt>
                <c:pt idx="5732">
                  <c:v>0.96314952679514776</c:v>
                </c:pt>
                <c:pt idx="5733">
                  <c:v>0.96319691687806774</c:v>
                </c:pt>
                <c:pt idx="5734">
                  <c:v>0.9632042222854319</c:v>
                </c:pt>
                <c:pt idx="5735">
                  <c:v>0.9632212093103999</c:v>
                </c:pt>
                <c:pt idx="5736">
                  <c:v>0.96325634302026775</c:v>
                </c:pt>
                <c:pt idx="5737">
                  <c:v>0.96328995446384091</c:v>
                </c:pt>
                <c:pt idx="5738">
                  <c:v>0.96330884093192182</c:v>
                </c:pt>
                <c:pt idx="5739">
                  <c:v>0.96336976461895385</c:v>
                </c:pt>
                <c:pt idx="5740">
                  <c:v>0.96340815393984547</c:v>
                </c:pt>
                <c:pt idx="5741">
                  <c:v>0.96347112143941271</c:v>
                </c:pt>
                <c:pt idx="5742">
                  <c:v>0.96352261226244973</c:v>
                </c:pt>
                <c:pt idx="5743">
                  <c:v>0.96353131655340585</c:v>
                </c:pt>
                <c:pt idx="5744">
                  <c:v>0.9635597051553515</c:v>
                </c:pt>
                <c:pt idx="5745">
                  <c:v>0.96358173883363618</c:v>
                </c:pt>
                <c:pt idx="5746">
                  <c:v>0.96368796232877596</c:v>
                </c:pt>
                <c:pt idx="5747">
                  <c:v>0.96376654559014674</c:v>
                </c:pt>
                <c:pt idx="5748">
                  <c:v>0.96379645452094309</c:v>
                </c:pt>
                <c:pt idx="5749">
                  <c:v>0.96389767276860805</c:v>
                </c:pt>
                <c:pt idx="5750">
                  <c:v>0.96400523544271632</c:v>
                </c:pt>
                <c:pt idx="5751">
                  <c:v>0.96400565150859896</c:v>
                </c:pt>
                <c:pt idx="5752">
                  <c:v>0.96408904023479247</c:v>
                </c:pt>
                <c:pt idx="5753">
                  <c:v>0.96408922343032855</c:v>
                </c:pt>
                <c:pt idx="5754">
                  <c:v>0.9642052966859046</c:v>
                </c:pt>
                <c:pt idx="5755">
                  <c:v>0.96426309527689402</c:v>
                </c:pt>
                <c:pt idx="5756">
                  <c:v>0.96442399688014857</c:v>
                </c:pt>
                <c:pt idx="5757">
                  <c:v>0.96453467509133928</c:v>
                </c:pt>
                <c:pt idx="5758">
                  <c:v>0.96455910437464754</c:v>
                </c:pt>
                <c:pt idx="5759">
                  <c:v>0.9645609544812489</c:v>
                </c:pt>
                <c:pt idx="5760">
                  <c:v>0.96461543142073591</c:v>
                </c:pt>
                <c:pt idx="5761">
                  <c:v>0.96470543357899596</c:v>
                </c:pt>
                <c:pt idx="5762">
                  <c:v>0.96489677029104282</c:v>
                </c:pt>
                <c:pt idx="5763">
                  <c:v>0.96512847334313245</c:v>
                </c:pt>
                <c:pt idx="5764">
                  <c:v>0.96518577901811353</c:v>
                </c:pt>
                <c:pt idx="5765">
                  <c:v>0.96574958347991913</c:v>
                </c:pt>
                <c:pt idx="5766">
                  <c:v>0.96604009222022003</c:v>
                </c:pt>
                <c:pt idx="5767">
                  <c:v>0.96610044203427148</c:v>
                </c:pt>
                <c:pt idx="5768">
                  <c:v>0.96616064447223116</c:v>
                </c:pt>
                <c:pt idx="5769">
                  <c:v>0.96623200966026035</c:v>
                </c:pt>
                <c:pt idx="5770">
                  <c:v>0.96623595488018399</c:v>
                </c:pt>
                <c:pt idx="5771">
                  <c:v>0.96624647267232999</c:v>
                </c:pt>
                <c:pt idx="5772">
                  <c:v>0.96625646131928455</c:v>
                </c:pt>
                <c:pt idx="5773">
                  <c:v>0.96627869573937053</c:v>
                </c:pt>
                <c:pt idx="5774">
                  <c:v>0.96639403816947256</c:v>
                </c:pt>
                <c:pt idx="5775">
                  <c:v>0.96640145673017741</c:v>
                </c:pt>
                <c:pt idx="5776">
                  <c:v>0.96643584909196389</c:v>
                </c:pt>
                <c:pt idx="5777">
                  <c:v>0.96649733530728577</c:v>
                </c:pt>
                <c:pt idx="5778">
                  <c:v>0.96661655623692566</c:v>
                </c:pt>
                <c:pt idx="5779">
                  <c:v>0.96673499766719073</c:v>
                </c:pt>
                <c:pt idx="5780">
                  <c:v>0.96673680434764608</c:v>
                </c:pt>
                <c:pt idx="5781">
                  <c:v>0.96675719801010285</c:v>
                </c:pt>
                <c:pt idx="5782">
                  <c:v>0.9668864602666265</c:v>
                </c:pt>
                <c:pt idx="5783">
                  <c:v>0.96703667093202317</c:v>
                </c:pt>
                <c:pt idx="5784">
                  <c:v>0.96705055452899746</c:v>
                </c:pt>
                <c:pt idx="5785">
                  <c:v>0.96707283053180382</c:v>
                </c:pt>
                <c:pt idx="5786">
                  <c:v>0.96707439208360368</c:v>
                </c:pt>
                <c:pt idx="5787">
                  <c:v>0.96715026882405919</c:v>
                </c:pt>
                <c:pt idx="5788">
                  <c:v>0.96715799135241065</c:v>
                </c:pt>
                <c:pt idx="5789">
                  <c:v>0.96728569923146335</c:v>
                </c:pt>
                <c:pt idx="5790">
                  <c:v>0.96736244426062146</c:v>
                </c:pt>
                <c:pt idx="5791">
                  <c:v>0.96736986282218063</c:v>
                </c:pt>
                <c:pt idx="5792">
                  <c:v>0.9673886621707033</c:v>
                </c:pt>
                <c:pt idx="5793">
                  <c:v>0.96747311679882497</c:v>
                </c:pt>
                <c:pt idx="5794">
                  <c:v>0.967571122213016</c:v>
                </c:pt>
                <c:pt idx="5795">
                  <c:v>0.96767305539481618</c:v>
                </c:pt>
                <c:pt idx="5796">
                  <c:v>0.96769267044321106</c:v>
                </c:pt>
                <c:pt idx="5797">
                  <c:v>0.96772374178351261</c:v>
                </c:pt>
                <c:pt idx="5798">
                  <c:v>0.96772572572583893</c:v>
                </c:pt>
                <c:pt idx="5799">
                  <c:v>0.96779285097474277</c:v>
                </c:pt>
                <c:pt idx="5800">
                  <c:v>0.96787312051119823</c:v>
                </c:pt>
                <c:pt idx="5801">
                  <c:v>0.96790130449518674</c:v>
                </c:pt>
                <c:pt idx="5802">
                  <c:v>0.96790214188768153</c:v>
                </c:pt>
                <c:pt idx="5803">
                  <c:v>0.96790297926213964</c:v>
                </c:pt>
                <c:pt idx="5804">
                  <c:v>0.96796398743445899</c:v>
                </c:pt>
                <c:pt idx="5805">
                  <c:v>0.96796438556328623</c:v>
                </c:pt>
                <c:pt idx="5806">
                  <c:v>0.96801920174670242</c:v>
                </c:pt>
                <c:pt idx="5807">
                  <c:v>0.9680843342421811</c:v>
                </c:pt>
                <c:pt idx="5808">
                  <c:v>0.96811820443214569</c:v>
                </c:pt>
                <c:pt idx="5809">
                  <c:v>0.96812695579912511</c:v>
                </c:pt>
                <c:pt idx="5810">
                  <c:v>0.96813367707749687</c:v>
                </c:pt>
                <c:pt idx="5811">
                  <c:v>0.96814326190823663</c:v>
                </c:pt>
                <c:pt idx="5812">
                  <c:v>0.96816052740091429</c:v>
                </c:pt>
                <c:pt idx="5813">
                  <c:v>0.96820782891232759</c:v>
                </c:pt>
                <c:pt idx="5814">
                  <c:v>0.96822675733812402</c:v>
                </c:pt>
                <c:pt idx="5815">
                  <c:v>0.96830625339018972</c:v>
                </c:pt>
                <c:pt idx="5816">
                  <c:v>0.96835542654949858</c:v>
                </c:pt>
                <c:pt idx="5817">
                  <c:v>0.96837253130271828</c:v>
                </c:pt>
                <c:pt idx="5818">
                  <c:v>0.96838904457801789</c:v>
                </c:pt>
                <c:pt idx="5819">
                  <c:v>0.96839489451117211</c:v>
                </c:pt>
                <c:pt idx="5820">
                  <c:v>0.96843868718813331</c:v>
                </c:pt>
                <c:pt idx="5821">
                  <c:v>0.96843951298271824</c:v>
                </c:pt>
                <c:pt idx="5822">
                  <c:v>0.9684403387594448</c:v>
                </c:pt>
                <c:pt idx="5823">
                  <c:v>0.96844116451831264</c:v>
                </c:pt>
                <c:pt idx="5824">
                  <c:v>0.96845439026774738</c:v>
                </c:pt>
                <c:pt idx="5825">
                  <c:v>0.96846070330311751</c:v>
                </c:pt>
                <c:pt idx="5826">
                  <c:v>0.96846346929070548</c:v>
                </c:pt>
                <c:pt idx="5827">
                  <c:v>0.96852692687928377</c:v>
                </c:pt>
                <c:pt idx="5828">
                  <c:v>0.96852816619452231</c:v>
                </c:pt>
                <c:pt idx="5829">
                  <c:v>0.9686426857995033</c:v>
                </c:pt>
                <c:pt idx="5830">
                  <c:v>0.96869253022207746</c:v>
                </c:pt>
                <c:pt idx="5831">
                  <c:v>0.96869997356977788</c:v>
                </c:pt>
                <c:pt idx="5832">
                  <c:v>0.96870319605367383</c:v>
                </c:pt>
                <c:pt idx="5833">
                  <c:v>0.96874218198415385</c:v>
                </c:pt>
                <c:pt idx="5834">
                  <c:v>0.96877221403862734</c:v>
                </c:pt>
                <c:pt idx="5835">
                  <c:v>0.96880565556159903</c:v>
                </c:pt>
                <c:pt idx="5836">
                  <c:v>0.96888095672630592</c:v>
                </c:pt>
                <c:pt idx="5837">
                  <c:v>0.96891630505971793</c:v>
                </c:pt>
                <c:pt idx="5838">
                  <c:v>0.96894507781282502</c:v>
                </c:pt>
                <c:pt idx="5839">
                  <c:v>0.96897393829032996</c:v>
                </c:pt>
                <c:pt idx="5840">
                  <c:v>0.96901469515679817</c:v>
                </c:pt>
                <c:pt idx="5841">
                  <c:v>0.96903742437971774</c:v>
                </c:pt>
                <c:pt idx="5842">
                  <c:v>0.96909476227236258</c:v>
                </c:pt>
                <c:pt idx="5843">
                  <c:v>0.9691275485978843</c:v>
                </c:pt>
                <c:pt idx="5844">
                  <c:v>0.96912881185078004</c:v>
                </c:pt>
                <c:pt idx="5845">
                  <c:v>0.96915849284576738</c:v>
                </c:pt>
                <c:pt idx="5846">
                  <c:v>0.96916708682729391</c:v>
                </c:pt>
                <c:pt idx="5847">
                  <c:v>0.96924234135961795</c:v>
                </c:pt>
                <c:pt idx="5848">
                  <c:v>0.96929869693120951</c:v>
                </c:pt>
                <c:pt idx="5849">
                  <c:v>0.96941819807559393</c:v>
                </c:pt>
                <c:pt idx="5850">
                  <c:v>0.96948342140705279</c:v>
                </c:pt>
                <c:pt idx="5851">
                  <c:v>0.96965877884581908</c:v>
                </c:pt>
                <c:pt idx="5852">
                  <c:v>0.96968552838686428</c:v>
                </c:pt>
                <c:pt idx="5853">
                  <c:v>0.96968588954930601</c:v>
                </c:pt>
                <c:pt idx="5854">
                  <c:v>0.96971851411135312</c:v>
                </c:pt>
                <c:pt idx="5855">
                  <c:v>0.96978564149718116</c:v>
                </c:pt>
                <c:pt idx="5856">
                  <c:v>0.9697964091412089</c:v>
                </c:pt>
                <c:pt idx="5857">
                  <c:v>0.96981932048175357</c:v>
                </c:pt>
                <c:pt idx="5858">
                  <c:v>0.96985917289862078</c:v>
                </c:pt>
                <c:pt idx="5859">
                  <c:v>0.96985982575553464</c:v>
                </c:pt>
                <c:pt idx="5860">
                  <c:v>0.96997074853671361</c:v>
                </c:pt>
                <c:pt idx="5861">
                  <c:v>0.97003994239036462</c:v>
                </c:pt>
                <c:pt idx="5862">
                  <c:v>0.97017669050854427</c:v>
                </c:pt>
                <c:pt idx="5863">
                  <c:v>0.97020628014630428</c:v>
                </c:pt>
                <c:pt idx="5864">
                  <c:v>0.97021330418913621</c:v>
                </c:pt>
                <c:pt idx="5865">
                  <c:v>0.97022895189555947</c:v>
                </c:pt>
                <c:pt idx="5866">
                  <c:v>0.97027057894768454</c:v>
                </c:pt>
                <c:pt idx="5867">
                  <c:v>0.97043059138973609</c:v>
                </c:pt>
                <c:pt idx="5868">
                  <c:v>0.97046847263552161</c:v>
                </c:pt>
                <c:pt idx="5869">
                  <c:v>0.97046882604400619</c:v>
                </c:pt>
                <c:pt idx="5870">
                  <c:v>0.9704714024530694</c:v>
                </c:pt>
                <c:pt idx="5871">
                  <c:v>0.97050293636594065</c:v>
                </c:pt>
                <c:pt idx="5872">
                  <c:v>0.97053362943335342</c:v>
                </c:pt>
                <c:pt idx="5873">
                  <c:v>0.9705440667909635</c:v>
                </c:pt>
                <c:pt idx="5874">
                  <c:v>0.97055744192101068</c:v>
                </c:pt>
                <c:pt idx="5875">
                  <c:v>0.97057592331303422</c:v>
                </c:pt>
                <c:pt idx="5876">
                  <c:v>0.97064406840869266</c:v>
                </c:pt>
                <c:pt idx="5877">
                  <c:v>0.97065013177475901</c:v>
                </c:pt>
                <c:pt idx="5878">
                  <c:v>0.97066423050620998</c:v>
                </c:pt>
                <c:pt idx="5879">
                  <c:v>0.97069338949611528</c:v>
                </c:pt>
                <c:pt idx="5880">
                  <c:v>0.97072128388345924</c:v>
                </c:pt>
                <c:pt idx="5881">
                  <c:v>0.97073695738533028</c:v>
                </c:pt>
                <c:pt idx="5882">
                  <c:v>0.97078751418884091</c:v>
                </c:pt>
                <c:pt idx="5883">
                  <c:v>0.97081936911683875</c:v>
                </c:pt>
                <c:pt idx="5884">
                  <c:v>0.9708716153306084</c:v>
                </c:pt>
                <c:pt idx="5885">
                  <c:v>0.97091433587243192</c:v>
                </c:pt>
                <c:pt idx="5886">
                  <c:v>0.97092155466872243</c:v>
                </c:pt>
                <c:pt idx="5887">
                  <c:v>0.97105150348315272</c:v>
                </c:pt>
                <c:pt idx="5888">
                  <c:v>0.97111668281728181</c:v>
                </c:pt>
                <c:pt idx="5889">
                  <c:v>0.97114148847529325</c:v>
                </c:pt>
                <c:pt idx="5890">
                  <c:v>0.97122542913013654</c:v>
                </c:pt>
                <c:pt idx="5891">
                  <c:v>0.97131461934055929</c:v>
                </c:pt>
                <c:pt idx="5892">
                  <c:v>0.97131496431563802</c:v>
                </c:pt>
                <c:pt idx="5893">
                  <c:v>0.97138410116677132</c:v>
                </c:pt>
                <c:pt idx="5894">
                  <c:v>0.97148047600422394</c:v>
                </c:pt>
                <c:pt idx="5895">
                  <c:v>0.97152838479714565</c:v>
                </c:pt>
                <c:pt idx="5896">
                  <c:v>0.97164446739521981</c:v>
                </c:pt>
                <c:pt idx="5897">
                  <c:v>0.97166173605069728</c:v>
                </c:pt>
                <c:pt idx="5898">
                  <c:v>0.97166694829102906</c:v>
                </c:pt>
                <c:pt idx="5899">
                  <c:v>0.97174688036151313</c:v>
                </c:pt>
                <c:pt idx="5900">
                  <c:v>0.97174688036158319</c:v>
                </c:pt>
                <c:pt idx="5901">
                  <c:v>0.97177522125086047</c:v>
                </c:pt>
                <c:pt idx="5902">
                  <c:v>0.97180252855972893</c:v>
                </c:pt>
                <c:pt idx="5903">
                  <c:v>0.97182035608850004</c:v>
                </c:pt>
                <c:pt idx="5904">
                  <c:v>0.97189491702207342</c:v>
                </c:pt>
                <c:pt idx="5905">
                  <c:v>0.9720533979929703</c:v>
                </c:pt>
                <c:pt idx="5906">
                  <c:v>0.97224526062805849</c:v>
                </c:pt>
                <c:pt idx="5907">
                  <c:v>0.97253985375311158</c:v>
                </c:pt>
                <c:pt idx="5908">
                  <c:v>0.9726852907493434</c:v>
                </c:pt>
                <c:pt idx="5909">
                  <c:v>0.97286029705146748</c:v>
                </c:pt>
                <c:pt idx="5910">
                  <c:v>0.97299956007045807</c:v>
                </c:pt>
                <c:pt idx="5911">
                  <c:v>0.97315824099898285</c:v>
                </c:pt>
                <c:pt idx="5912">
                  <c:v>0.9731701976243724</c:v>
                </c:pt>
                <c:pt idx="5913">
                  <c:v>0.97317845513930146</c:v>
                </c:pt>
                <c:pt idx="5914">
                  <c:v>0.97319683571283488</c:v>
                </c:pt>
                <c:pt idx="5915">
                  <c:v>0.97332673423053229</c:v>
                </c:pt>
                <c:pt idx="5916">
                  <c:v>0.97334220658990689</c:v>
                </c:pt>
                <c:pt idx="5917">
                  <c:v>0.97357392536561504</c:v>
                </c:pt>
                <c:pt idx="5918">
                  <c:v>0.97357541794758151</c:v>
                </c:pt>
                <c:pt idx="5919">
                  <c:v>0.97359226583607061</c:v>
                </c:pt>
                <c:pt idx="5920">
                  <c:v>0.9736756162995196</c:v>
                </c:pt>
                <c:pt idx="5921">
                  <c:v>0.97383456539055724</c:v>
                </c:pt>
                <c:pt idx="5922">
                  <c:v>0.97385296039624469</c:v>
                </c:pt>
                <c:pt idx="5923">
                  <c:v>0.97385424986827651</c:v>
                </c:pt>
                <c:pt idx="5924">
                  <c:v>0.97404123134992981</c:v>
                </c:pt>
                <c:pt idx="5925">
                  <c:v>0.97409818866802422</c:v>
                </c:pt>
                <c:pt idx="5926">
                  <c:v>0.97409889452772869</c:v>
                </c:pt>
                <c:pt idx="5927">
                  <c:v>0.97434839852805999</c:v>
                </c:pt>
                <c:pt idx="5928">
                  <c:v>0.97435860288467868</c:v>
                </c:pt>
                <c:pt idx="5929">
                  <c:v>0.97436458221177247</c:v>
                </c:pt>
                <c:pt idx="5930">
                  <c:v>0.97437029125725405</c:v>
                </c:pt>
                <c:pt idx="5931">
                  <c:v>0.9743911883198727</c:v>
                </c:pt>
                <c:pt idx="5932">
                  <c:v>0.97439185395236516</c:v>
                </c:pt>
                <c:pt idx="5933">
                  <c:v>0.97444503173058394</c:v>
                </c:pt>
                <c:pt idx="5934">
                  <c:v>0.97452710045812152</c:v>
                </c:pt>
                <c:pt idx="5935">
                  <c:v>0.97452840818416475</c:v>
                </c:pt>
                <c:pt idx="5936">
                  <c:v>0.97452948451864474</c:v>
                </c:pt>
                <c:pt idx="5937">
                  <c:v>0.97458839059405722</c:v>
                </c:pt>
                <c:pt idx="5938">
                  <c:v>0.97464533234581285</c:v>
                </c:pt>
                <c:pt idx="5939">
                  <c:v>0.97464997397853903</c:v>
                </c:pt>
                <c:pt idx="5940">
                  <c:v>0.97465060017174698</c:v>
                </c:pt>
                <c:pt idx="5941">
                  <c:v>0.97465586271770144</c:v>
                </c:pt>
                <c:pt idx="5942">
                  <c:v>0.9746876368588322</c:v>
                </c:pt>
                <c:pt idx="5943">
                  <c:v>0.97470780207408225</c:v>
                </c:pt>
                <c:pt idx="5944">
                  <c:v>0.9747120969862203</c:v>
                </c:pt>
                <c:pt idx="5945">
                  <c:v>0.97472832347896232</c:v>
                </c:pt>
                <c:pt idx="5946">
                  <c:v>0.97475046225510009</c:v>
                </c:pt>
                <c:pt idx="5947">
                  <c:v>0.9748050669240248</c:v>
                </c:pt>
                <c:pt idx="5948">
                  <c:v>0.97491113628785209</c:v>
                </c:pt>
                <c:pt idx="5949">
                  <c:v>0.97491548235719572</c:v>
                </c:pt>
                <c:pt idx="5950">
                  <c:v>0.97491619118311101</c:v>
                </c:pt>
                <c:pt idx="5951">
                  <c:v>0.97492523524841879</c:v>
                </c:pt>
                <c:pt idx="5952">
                  <c:v>0.97492900452074605</c:v>
                </c:pt>
                <c:pt idx="5953">
                  <c:v>0.97493273305365769</c:v>
                </c:pt>
                <c:pt idx="5954">
                  <c:v>0.9750001870663273</c:v>
                </c:pt>
                <c:pt idx="5955">
                  <c:v>0.97500608501595654</c:v>
                </c:pt>
                <c:pt idx="5956">
                  <c:v>0.97503553379263852</c:v>
                </c:pt>
                <c:pt idx="5957">
                  <c:v>0.97504807088841627</c:v>
                </c:pt>
                <c:pt idx="5958">
                  <c:v>0.97505248355352858</c:v>
                </c:pt>
                <c:pt idx="5959">
                  <c:v>0.97505950339143821</c:v>
                </c:pt>
                <c:pt idx="5960">
                  <c:v>0.97513450673239954</c:v>
                </c:pt>
                <c:pt idx="5961">
                  <c:v>0.97513642780932552</c:v>
                </c:pt>
                <c:pt idx="5962">
                  <c:v>0.97514935605562236</c:v>
                </c:pt>
                <c:pt idx="5963">
                  <c:v>0.97519507015064977</c:v>
                </c:pt>
                <c:pt idx="5964">
                  <c:v>0.97520809760671223</c:v>
                </c:pt>
                <c:pt idx="5965">
                  <c:v>0.97524076132623083</c:v>
                </c:pt>
                <c:pt idx="5966">
                  <c:v>0.97524441985316568</c:v>
                </c:pt>
                <c:pt idx="5967">
                  <c:v>0.97528213231440319</c:v>
                </c:pt>
                <c:pt idx="5968">
                  <c:v>0.97530461111858235</c:v>
                </c:pt>
                <c:pt idx="5969">
                  <c:v>0.97535401440252356</c:v>
                </c:pt>
                <c:pt idx="5970">
                  <c:v>0.97539941529645746</c:v>
                </c:pt>
                <c:pt idx="5971">
                  <c:v>0.97543428789013731</c:v>
                </c:pt>
                <c:pt idx="5972">
                  <c:v>0.97546911898928246</c:v>
                </c:pt>
                <c:pt idx="5973">
                  <c:v>0.97550390863052761</c:v>
                </c:pt>
                <c:pt idx="5974">
                  <c:v>0.97553671330303315</c:v>
                </c:pt>
                <c:pt idx="5975">
                  <c:v>0.97553865685049279</c:v>
                </c:pt>
                <c:pt idx="5976">
                  <c:v>0.97556734862737382</c:v>
                </c:pt>
                <c:pt idx="5977">
                  <c:v>0.9755733636857854</c:v>
                </c:pt>
                <c:pt idx="5978">
                  <c:v>0.97559672044166046</c:v>
                </c:pt>
                <c:pt idx="5979">
                  <c:v>0.97560202128155271</c:v>
                </c:pt>
                <c:pt idx="5980">
                  <c:v>0.97560802917299894</c:v>
                </c:pt>
                <c:pt idx="5981">
                  <c:v>0.97564173861693371</c:v>
                </c:pt>
                <c:pt idx="5982">
                  <c:v>0.97564265334871481</c:v>
                </c:pt>
                <c:pt idx="5983">
                  <c:v>0.9756760220490639</c:v>
                </c:pt>
                <c:pt idx="5984">
                  <c:v>0.9756763226085664</c:v>
                </c:pt>
                <c:pt idx="5985">
                  <c:v>0.97567723624949976</c:v>
                </c:pt>
                <c:pt idx="5986">
                  <c:v>0.97578649031615905</c:v>
                </c:pt>
                <c:pt idx="5987">
                  <c:v>0.9757873535206778</c:v>
                </c:pt>
                <c:pt idx="5988">
                  <c:v>0.97582051161482797</c:v>
                </c:pt>
                <c:pt idx="5989">
                  <c:v>0.97584016766587245</c:v>
                </c:pt>
                <c:pt idx="5990">
                  <c:v>0.97586052179079608</c:v>
                </c:pt>
                <c:pt idx="5991">
                  <c:v>0.97589484468271614</c:v>
                </c:pt>
                <c:pt idx="5992">
                  <c:v>0.97589550433631134</c:v>
                </c:pt>
                <c:pt idx="5993">
                  <c:v>0.97591333518873824</c:v>
                </c:pt>
                <c:pt idx="5994">
                  <c:v>0.9759297854323089</c:v>
                </c:pt>
                <c:pt idx="5995">
                  <c:v>0.97593044428250053</c:v>
                </c:pt>
                <c:pt idx="5996">
                  <c:v>0.97596468362044642</c:v>
                </c:pt>
                <c:pt idx="5997">
                  <c:v>0.97596534166796267</c:v>
                </c:pt>
                <c:pt idx="5998">
                  <c:v>0.97597089262122172</c:v>
                </c:pt>
                <c:pt idx="5999">
                  <c:v>0.97598445743153017</c:v>
                </c:pt>
                <c:pt idx="6000">
                  <c:v>0.97599953928571292</c:v>
                </c:pt>
                <c:pt idx="6001">
                  <c:v>0.97600019653128167</c:v>
                </c:pt>
                <c:pt idx="6002">
                  <c:v>0.97603160440932868</c:v>
                </c:pt>
                <c:pt idx="6003">
                  <c:v>0.97603360102670078</c:v>
                </c:pt>
                <c:pt idx="6004">
                  <c:v>0.97603435246667802</c:v>
                </c:pt>
                <c:pt idx="6005">
                  <c:v>0.97603500891102679</c:v>
                </c:pt>
                <c:pt idx="6006">
                  <c:v>0.97605669953861574</c:v>
                </c:pt>
                <c:pt idx="6007">
                  <c:v>0.97606572277342796</c:v>
                </c:pt>
                <c:pt idx="6008">
                  <c:v>0.97606912320189665</c:v>
                </c:pt>
                <c:pt idx="6009">
                  <c:v>0.97609078787537207</c:v>
                </c:pt>
                <c:pt idx="6010">
                  <c:v>0.97609655418024321</c:v>
                </c:pt>
                <c:pt idx="6011">
                  <c:v>0.97609980031186605</c:v>
                </c:pt>
                <c:pt idx="6012">
                  <c:v>0.97610319667073564</c:v>
                </c:pt>
                <c:pt idx="6013">
                  <c:v>0.97612483541322859</c:v>
                </c:pt>
                <c:pt idx="6014">
                  <c:v>0.97612808760901726</c:v>
                </c:pt>
                <c:pt idx="6015">
                  <c:v>0.9761305948154162</c:v>
                </c:pt>
                <c:pt idx="6016">
                  <c:v>0.97613383706103096</c:v>
                </c:pt>
                <c:pt idx="6017">
                  <c:v>0.97614983940418254</c:v>
                </c:pt>
                <c:pt idx="6018">
                  <c:v>0.97616270226989588</c:v>
                </c:pt>
                <c:pt idx="6019">
                  <c:v>0.9761645946942229</c:v>
                </c:pt>
                <c:pt idx="6020">
                  <c:v>0.9761678330572956</c:v>
                </c:pt>
                <c:pt idx="6021">
                  <c:v>0.97619855385302434</c:v>
                </c:pt>
                <c:pt idx="6022">
                  <c:v>0.97620178833701954</c:v>
                </c:pt>
                <c:pt idx="6023">
                  <c:v>0.9762324723281679</c:v>
                </c:pt>
                <c:pt idx="6024">
                  <c:v>0.97623570293654938</c:v>
                </c:pt>
                <c:pt idx="6025">
                  <c:v>0.97626635015598651</c:v>
                </c:pt>
                <c:pt idx="6026">
                  <c:v>0.97626957689221694</c:v>
                </c:pt>
                <c:pt idx="6027">
                  <c:v>0.97630018737280089</c:v>
                </c:pt>
                <c:pt idx="6028">
                  <c:v>0.97630341024034062</c:v>
                </c:pt>
                <c:pt idx="6029">
                  <c:v>0.97633398401491645</c:v>
                </c:pt>
                <c:pt idx="6030">
                  <c:v>0.97633720301722471</c:v>
                </c:pt>
                <c:pt idx="6031">
                  <c:v>0.97636774011862526</c:v>
                </c:pt>
                <c:pt idx="6032">
                  <c:v>0.97637095525916062</c:v>
                </c:pt>
                <c:pt idx="6033">
                  <c:v>0.9763900682627954</c:v>
                </c:pt>
                <c:pt idx="6034">
                  <c:v>0.97640145572020565</c:v>
                </c:pt>
                <c:pt idx="6035">
                  <c:v>0.97640466700242512</c:v>
                </c:pt>
                <c:pt idx="6036">
                  <c:v>0.97643471831501771</c:v>
                </c:pt>
                <c:pt idx="6037">
                  <c:v>0.97643513085592182</c:v>
                </c:pt>
                <c:pt idx="6038">
                  <c:v>0.97643833828328097</c:v>
                </c:pt>
                <c:pt idx="6039">
                  <c:v>0.97644854980925588</c:v>
                </c:pt>
                <c:pt idx="6040">
                  <c:v>0.97646876556202444</c:v>
                </c:pt>
                <c:pt idx="6041">
                  <c:v>0.97647196913797707</c:v>
                </c:pt>
                <c:pt idx="6042">
                  <c:v>0.97647318321377063</c:v>
                </c:pt>
                <c:pt idx="6043">
                  <c:v>0.97648993922289762</c:v>
                </c:pt>
                <c:pt idx="6044">
                  <c:v>0.97650235987474976</c:v>
                </c:pt>
                <c:pt idx="6045">
                  <c:v>0.97650926508019575</c:v>
                </c:pt>
                <c:pt idx="6046">
                  <c:v>0.97651417137808572</c:v>
                </c:pt>
                <c:pt idx="6047">
                  <c:v>0.9765229333772717</c:v>
                </c:pt>
                <c:pt idx="6048">
                  <c:v>0.97653591383032057</c:v>
                </c:pt>
                <c:pt idx="6049">
                  <c:v>0.97653735165771083</c:v>
                </c:pt>
                <c:pt idx="6050">
                  <c:v>0.97655037595611538</c:v>
                </c:pt>
                <c:pt idx="6051">
                  <c:v>0.97655646261163842</c:v>
                </c:pt>
                <c:pt idx="6052">
                  <c:v>0.97658995154724837</c:v>
                </c:pt>
                <c:pt idx="6053">
                  <c:v>0.97665262061489544</c:v>
                </c:pt>
                <c:pt idx="6054">
                  <c:v>0.97666226136949985</c:v>
                </c:pt>
                <c:pt idx="6055">
                  <c:v>0.97667853234739221</c:v>
                </c:pt>
                <c:pt idx="6056">
                  <c:v>0.9766977527508881</c:v>
                </c:pt>
                <c:pt idx="6057">
                  <c:v>0.97670375196414194</c:v>
                </c:pt>
                <c:pt idx="6058">
                  <c:v>0.97672331719939676</c:v>
                </c:pt>
                <c:pt idx="6059">
                  <c:v>0.97679946795697437</c:v>
                </c:pt>
                <c:pt idx="6060">
                  <c:v>0.9769123168766578</c:v>
                </c:pt>
                <c:pt idx="6061">
                  <c:v>0.97693847984503035</c:v>
                </c:pt>
                <c:pt idx="6062">
                  <c:v>0.97700544575184256</c:v>
                </c:pt>
                <c:pt idx="6063">
                  <c:v>0.97703599600992297</c:v>
                </c:pt>
                <c:pt idx="6064">
                  <c:v>0.97703839386670566</c:v>
                </c:pt>
                <c:pt idx="6065">
                  <c:v>0.97704735720997482</c:v>
                </c:pt>
                <c:pt idx="6066">
                  <c:v>0.97707130220641836</c:v>
                </c:pt>
                <c:pt idx="6067">
                  <c:v>0.9771290971584744</c:v>
                </c:pt>
                <c:pt idx="6068">
                  <c:v>0.97714296355905328</c:v>
                </c:pt>
                <c:pt idx="6069">
                  <c:v>0.97714593060541044</c:v>
                </c:pt>
                <c:pt idx="6070">
                  <c:v>0.97718260703887216</c:v>
                </c:pt>
                <c:pt idx="6071">
                  <c:v>0.97720297018163638</c:v>
                </c:pt>
                <c:pt idx="6072">
                  <c:v>0.97720765003013821</c:v>
                </c:pt>
                <c:pt idx="6073">
                  <c:v>0.9772323584164575</c:v>
                </c:pt>
                <c:pt idx="6074">
                  <c:v>0.97724752019472128</c:v>
                </c:pt>
                <c:pt idx="6075">
                  <c:v>0.9772650323561719</c:v>
                </c:pt>
                <c:pt idx="6076">
                  <c:v>0.97727187190462406</c:v>
                </c:pt>
                <c:pt idx="6077">
                  <c:v>0.97728080339916634</c:v>
                </c:pt>
                <c:pt idx="6078">
                  <c:v>0.97730399201799223</c:v>
                </c:pt>
                <c:pt idx="6079">
                  <c:v>0.97734507289841865</c:v>
                </c:pt>
                <c:pt idx="6080">
                  <c:v>0.97734535600993078</c:v>
                </c:pt>
                <c:pt idx="6081">
                  <c:v>0.97735448589989793</c:v>
                </c:pt>
                <c:pt idx="6082">
                  <c:v>0.97738033866434937</c:v>
                </c:pt>
                <c:pt idx="6083">
                  <c:v>0.9773878098800115</c:v>
                </c:pt>
                <c:pt idx="6084">
                  <c:v>0.97740094735156069</c:v>
                </c:pt>
                <c:pt idx="6085">
                  <c:v>0.97740209166083936</c:v>
                </c:pt>
                <c:pt idx="6086">
                  <c:v>0.97742029565782118</c:v>
                </c:pt>
                <c:pt idx="6087">
                  <c:v>0.9774533656640112</c:v>
                </c:pt>
                <c:pt idx="6088">
                  <c:v>0.97746741430986972</c:v>
                </c:pt>
                <c:pt idx="6089">
                  <c:v>0.97748116943684193</c:v>
                </c:pt>
                <c:pt idx="6090">
                  <c:v>0.97762986540680386</c:v>
                </c:pt>
                <c:pt idx="6091">
                  <c:v>0.97772294114872671</c:v>
                </c:pt>
                <c:pt idx="6092">
                  <c:v>0.97775995423149586</c:v>
                </c:pt>
                <c:pt idx="6093">
                  <c:v>0.97782109261346273</c:v>
                </c:pt>
                <c:pt idx="6094">
                  <c:v>0.9779510198292044</c:v>
                </c:pt>
                <c:pt idx="6095">
                  <c:v>0.97810827076863582</c:v>
                </c:pt>
                <c:pt idx="6096">
                  <c:v>0.97834962644865076</c:v>
                </c:pt>
                <c:pt idx="6097">
                  <c:v>0.97872602895166905</c:v>
                </c:pt>
                <c:pt idx="6098">
                  <c:v>0.97885589009334817</c:v>
                </c:pt>
                <c:pt idx="6099">
                  <c:v>0.97886567378342315</c:v>
                </c:pt>
                <c:pt idx="6100">
                  <c:v>0.97887243050870887</c:v>
                </c:pt>
                <c:pt idx="6101">
                  <c:v>0.97888747011615307</c:v>
                </c:pt>
                <c:pt idx="6102">
                  <c:v>0.97899374458225974</c:v>
                </c:pt>
                <c:pt idx="6103">
                  <c:v>0.97911442444259755</c:v>
                </c:pt>
                <c:pt idx="6104">
                  <c:v>0.97911533509336357</c:v>
                </c:pt>
                <c:pt idx="6105">
                  <c:v>0.97919591752887858</c:v>
                </c:pt>
                <c:pt idx="6106">
                  <c:v>0.97919713803292618</c:v>
                </c:pt>
                <c:pt idx="6107">
                  <c:v>0.97921091456545628</c:v>
                </c:pt>
                <c:pt idx="6108">
                  <c:v>0.97940900052050484</c:v>
                </c:pt>
                <c:pt idx="6109">
                  <c:v>0.97942403563636349</c:v>
                </c:pt>
                <c:pt idx="6110">
                  <c:v>0.97955670708900455</c:v>
                </c:pt>
                <c:pt idx="6111">
                  <c:v>0.97982361654363892</c:v>
                </c:pt>
                <c:pt idx="6112">
                  <c:v>0.97985722219208982</c:v>
                </c:pt>
                <c:pt idx="6113">
                  <c:v>0.97986429310187961</c:v>
                </c:pt>
                <c:pt idx="6114">
                  <c:v>0.97994292801238558</c:v>
                </c:pt>
                <c:pt idx="6115">
                  <c:v>0.97995849230546028</c:v>
                </c:pt>
                <c:pt idx="6116">
                  <c:v>0.98001983272646132</c:v>
                </c:pt>
                <c:pt idx="6117">
                  <c:v>0.98002475687645663</c:v>
                </c:pt>
                <c:pt idx="6118">
                  <c:v>0.98006863232428509</c:v>
                </c:pt>
                <c:pt idx="6119">
                  <c:v>0.98011658655684186</c:v>
                </c:pt>
                <c:pt idx="6120">
                  <c:v>0.98015704092608902</c:v>
                </c:pt>
                <c:pt idx="6121">
                  <c:v>0.98020550138967888</c:v>
                </c:pt>
                <c:pt idx="6122">
                  <c:v>0.98028814785343155</c:v>
                </c:pt>
                <c:pt idx="6123">
                  <c:v>0.9804771439219635</c:v>
                </c:pt>
                <c:pt idx="6124">
                  <c:v>0.98056674650318321</c:v>
                </c:pt>
                <c:pt idx="6125">
                  <c:v>0.98059073414221221</c:v>
                </c:pt>
                <c:pt idx="6126">
                  <c:v>0.98073044318251545</c:v>
                </c:pt>
                <c:pt idx="6127">
                  <c:v>0.98081902026859746</c:v>
                </c:pt>
                <c:pt idx="6128">
                  <c:v>0.98082470701978175</c:v>
                </c:pt>
                <c:pt idx="6129">
                  <c:v>0.98102993169008923</c:v>
                </c:pt>
                <c:pt idx="6130">
                  <c:v>0.98109423407813401</c:v>
                </c:pt>
                <c:pt idx="6131">
                  <c:v>0.98115196817361439</c:v>
                </c:pt>
                <c:pt idx="6132">
                  <c:v>0.98119002969818869</c:v>
                </c:pt>
                <c:pt idx="6133">
                  <c:v>0.9813424581902882</c:v>
                </c:pt>
                <c:pt idx="6134">
                  <c:v>0.98141143575035139</c:v>
                </c:pt>
                <c:pt idx="6135">
                  <c:v>0.98144404098128879</c:v>
                </c:pt>
                <c:pt idx="6136">
                  <c:v>0.98146537314330629</c:v>
                </c:pt>
                <c:pt idx="6137">
                  <c:v>0.98150252321646458</c:v>
                </c:pt>
                <c:pt idx="6138">
                  <c:v>0.98161302736488265</c:v>
                </c:pt>
                <c:pt idx="6139">
                  <c:v>0.98162362268240022</c:v>
                </c:pt>
                <c:pt idx="6140">
                  <c:v>0.98162504210335821</c:v>
                </c:pt>
                <c:pt idx="6141">
                  <c:v>0.98164829468070303</c:v>
                </c:pt>
                <c:pt idx="6142">
                  <c:v>0.98165779583737633</c:v>
                </c:pt>
                <c:pt idx="6143">
                  <c:v>0.9816793251021334</c:v>
                </c:pt>
                <c:pt idx="6144">
                  <c:v>0.98172914428943214</c:v>
                </c:pt>
                <c:pt idx="6145">
                  <c:v>0.98173371088021366</c:v>
                </c:pt>
                <c:pt idx="6146">
                  <c:v>0.98174448910051049</c:v>
                </c:pt>
                <c:pt idx="6147">
                  <c:v>0.98176428709079677</c:v>
                </c:pt>
                <c:pt idx="6148">
                  <c:v>0.98178834455283492</c:v>
                </c:pt>
                <c:pt idx="6149">
                  <c:v>0.98179175679672637</c:v>
                </c:pt>
                <c:pt idx="6150">
                  <c:v>0.98182621129731285</c:v>
                </c:pt>
                <c:pt idx="6151">
                  <c:v>0.98183615254889456</c:v>
                </c:pt>
                <c:pt idx="6152">
                  <c:v>0.98183637326776374</c:v>
                </c:pt>
                <c:pt idx="6153">
                  <c:v>0.98187299200651723</c:v>
                </c:pt>
                <c:pt idx="6154">
                  <c:v>0.98189691630823295</c:v>
                </c:pt>
                <c:pt idx="6155">
                  <c:v>0.98191206392070984</c:v>
                </c:pt>
                <c:pt idx="6156">
                  <c:v>0.9820034542702395</c:v>
                </c:pt>
                <c:pt idx="6157">
                  <c:v>0.9820137796463736</c:v>
                </c:pt>
                <c:pt idx="6158">
                  <c:v>0.98201401244408038</c:v>
                </c:pt>
                <c:pt idx="6159">
                  <c:v>0.98202750844299236</c:v>
                </c:pt>
                <c:pt idx="6160">
                  <c:v>0.9820436395609522</c:v>
                </c:pt>
                <c:pt idx="6161">
                  <c:v>0.98206066282443927</c:v>
                </c:pt>
                <c:pt idx="6162">
                  <c:v>0.98207134333521318</c:v>
                </c:pt>
                <c:pt idx="6163">
                  <c:v>0.98208172812551664</c:v>
                </c:pt>
                <c:pt idx="6164">
                  <c:v>0.98212567596315714</c:v>
                </c:pt>
                <c:pt idx="6165">
                  <c:v>0.98212599288739599</c:v>
                </c:pt>
                <c:pt idx="6166">
                  <c:v>0.98213763950952082</c:v>
                </c:pt>
                <c:pt idx="6167">
                  <c:v>0.98219163467090609</c:v>
                </c:pt>
                <c:pt idx="6168">
                  <c:v>0.98221016501472247</c:v>
                </c:pt>
                <c:pt idx="6169">
                  <c:v>0.98221887337010583</c:v>
                </c:pt>
                <c:pt idx="6170">
                  <c:v>0.98224790027237763</c:v>
                </c:pt>
                <c:pt idx="6171">
                  <c:v>0.98228260052012883</c:v>
                </c:pt>
                <c:pt idx="6172">
                  <c:v>0.98228310877543024</c:v>
                </c:pt>
                <c:pt idx="6173">
                  <c:v>0.98228361701829092</c:v>
                </c:pt>
                <c:pt idx="6174">
                  <c:v>0.98228412524871112</c:v>
                </c:pt>
                <c:pt idx="6175">
                  <c:v>0.98228463346669082</c:v>
                </c:pt>
                <c:pt idx="6176">
                  <c:v>0.9823115512242212</c:v>
                </c:pt>
                <c:pt idx="6177">
                  <c:v>0.98232438959253021</c:v>
                </c:pt>
                <c:pt idx="6178">
                  <c:v>0.98235480325650704</c:v>
                </c:pt>
                <c:pt idx="6179">
                  <c:v>0.9824368015409719</c:v>
                </c:pt>
                <c:pt idx="6180">
                  <c:v>0.98248655524116957</c:v>
                </c:pt>
                <c:pt idx="6181">
                  <c:v>0.98251176959963549</c:v>
                </c:pt>
                <c:pt idx="6182">
                  <c:v>0.98254566011656119</c:v>
                </c:pt>
                <c:pt idx="6183">
                  <c:v>0.98260539033235628</c:v>
                </c:pt>
                <c:pt idx="6184">
                  <c:v>0.98264091532140407</c:v>
                </c:pt>
                <c:pt idx="6185">
                  <c:v>0.98264443328985562</c:v>
                </c:pt>
                <c:pt idx="6186">
                  <c:v>0.98265612440297101</c:v>
                </c:pt>
                <c:pt idx="6187">
                  <c:v>0.98266618847174092</c:v>
                </c:pt>
                <c:pt idx="6188">
                  <c:v>0.98274563133981052</c:v>
                </c:pt>
                <c:pt idx="6189">
                  <c:v>0.9828390616467283</c:v>
                </c:pt>
                <c:pt idx="6190">
                  <c:v>0.98283921975315947</c:v>
                </c:pt>
                <c:pt idx="6191">
                  <c:v>0.98288514739066635</c:v>
                </c:pt>
                <c:pt idx="6192">
                  <c:v>0.98296769297713038</c:v>
                </c:pt>
                <c:pt idx="6193">
                  <c:v>0.98304152466140926</c:v>
                </c:pt>
                <c:pt idx="6194">
                  <c:v>0.9830708809944152</c:v>
                </c:pt>
                <c:pt idx="6195">
                  <c:v>0.98309172219526353</c:v>
                </c:pt>
                <c:pt idx="6196">
                  <c:v>0.9831053692668742</c:v>
                </c:pt>
                <c:pt idx="6197">
                  <c:v>0.98314790142251052</c:v>
                </c:pt>
                <c:pt idx="6198">
                  <c:v>0.98321294373065471</c:v>
                </c:pt>
                <c:pt idx="6199">
                  <c:v>0.98322238493113923</c:v>
                </c:pt>
                <c:pt idx="6200">
                  <c:v>0.98325440271448594</c:v>
                </c:pt>
                <c:pt idx="6201">
                  <c:v>0.98326242543005848</c:v>
                </c:pt>
                <c:pt idx="6202">
                  <c:v>0.98326796592053278</c:v>
                </c:pt>
                <c:pt idx="6203">
                  <c:v>0.98328029809165174</c:v>
                </c:pt>
                <c:pt idx="6204">
                  <c:v>0.98336743101743296</c:v>
                </c:pt>
                <c:pt idx="6205">
                  <c:v>0.9833988596115687</c:v>
                </c:pt>
                <c:pt idx="6206">
                  <c:v>0.9834663534820921</c:v>
                </c:pt>
                <c:pt idx="6207">
                  <c:v>0.98346709986533631</c:v>
                </c:pt>
                <c:pt idx="6208">
                  <c:v>0.98352352188987913</c:v>
                </c:pt>
                <c:pt idx="6209">
                  <c:v>0.98354543106429593</c:v>
                </c:pt>
                <c:pt idx="6210">
                  <c:v>0.98356703783707045</c:v>
                </c:pt>
                <c:pt idx="6211">
                  <c:v>0.98357628280787879</c:v>
                </c:pt>
                <c:pt idx="6212">
                  <c:v>0.98364961788759597</c:v>
                </c:pt>
                <c:pt idx="6213">
                  <c:v>0.98372004078561304</c:v>
                </c:pt>
                <c:pt idx="6214">
                  <c:v>0.98375037413365529</c:v>
                </c:pt>
                <c:pt idx="6215">
                  <c:v>0.98375166816993098</c:v>
                </c:pt>
                <c:pt idx="6216">
                  <c:v>0.98377038401482397</c:v>
                </c:pt>
                <c:pt idx="6217">
                  <c:v>0.98377137184991126</c:v>
                </c:pt>
                <c:pt idx="6218">
                  <c:v>0.98378021763899881</c:v>
                </c:pt>
                <c:pt idx="6219">
                  <c:v>0.98383628431846948</c:v>
                </c:pt>
                <c:pt idx="6220">
                  <c:v>0.98390620071458434</c:v>
                </c:pt>
                <c:pt idx="6221">
                  <c:v>0.98394280918345289</c:v>
                </c:pt>
                <c:pt idx="6222">
                  <c:v>0.98397903389491859</c:v>
                </c:pt>
                <c:pt idx="6223">
                  <c:v>0.98400933253270073</c:v>
                </c:pt>
                <c:pt idx="6224">
                  <c:v>0.98404810546453603</c:v>
                </c:pt>
                <c:pt idx="6225">
                  <c:v>0.984080515491217</c:v>
                </c:pt>
                <c:pt idx="6226">
                  <c:v>0.98418072528499578</c:v>
                </c:pt>
                <c:pt idx="6227">
                  <c:v>0.98421182322532264</c:v>
                </c:pt>
                <c:pt idx="6228">
                  <c:v>0.98427809794095511</c:v>
                </c:pt>
                <c:pt idx="6229">
                  <c:v>0.98429181239975694</c:v>
                </c:pt>
                <c:pt idx="6230">
                  <c:v>0.98429260580247191</c:v>
                </c:pt>
                <c:pt idx="6231">
                  <c:v>0.98430526134166541</c:v>
                </c:pt>
                <c:pt idx="6232">
                  <c:v>0.98440990779420001</c:v>
                </c:pt>
                <c:pt idx="6233">
                  <c:v>0.98442726615970455</c:v>
                </c:pt>
                <c:pt idx="6234">
                  <c:v>0.98450696089256695</c:v>
                </c:pt>
                <c:pt idx="6235">
                  <c:v>0.9845167005597909</c:v>
                </c:pt>
                <c:pt idx="6236">
                  <c:v>0.9845475201140591</c:v>
                </c:pt>
                <c:pt idx="6237">
                  <c:v>0.98489768071160078</c:v>
                </c:pt>
                <c:pt idx="6238">
                  <c:v>0.98498140636080089</c:v>
                </c:pt>
                <c:pt idx="6239">
                  <c:v>0.98558567749272952</c:v>
                </c:pt>
                <c:pt idx="6240">
                  <c:v>0.98560286044599332</c:v>
                </c:pt>
                <c:pt idx="6241">
                  <c:v>0.98572177273860551</c:v>
                </c:pt>
                <c:pt idx="6242">
                  <c:v>0.98573030408948825</c:v>
                </c:pt>
                <c:pt idx="6243">
                  <c:v>0.98575781893273318</c:v>
                </c:pt>
                <c:pt idx="6244">
                  <c:v>0.98577515233971291</c:v>
                </c:pt>
                <c:pt idx="6245">
                  <c:v>0.98584354779322203</c:v>
                </c:pt>
                <c:pt idx="6246">
                  <c:v>0.98589338926557668</c:v>
                </c:pt>
                <c:pt idx="6247">
                  <c:v>0.98590139011486733</c:v>
                </c:pt>
                <c:pt idx="6248">
                  <c:v>0.98592514477357962</c:v>
                </c:pt>
                <c:pt idx="6249">
                  <c:v>0.98595028965474518</c:v>
                </c:pt>
                <c:pt idx="6250">
                  <c:v>0.98604431620900934</c:v>
                </c:pt>
                <c:pt idx="6251">
                  <c:v>0.98604450348963535</c:v>
                </c:pt>
                <c:pt idx="6252">
                  <c:v>0.9861343227967232</c:v>
                </c:pt>
                <c:pt idx="6253">
                  <c:v>0.98614394460347099</c:v>
                </c:pt>
                <c:pt idx="6254">
                  <c:v>0.98620226831595104</c:v>
                </c:pt>
                <c:pt idx="6255">
                  <c:v>0.98629410584161492</c:v>
                </c:pt>
                <c:pt idx="6256">
                  <c:v>0.98629696293642721</c:v>
                </c:pt>
                <c:pt idx="6257">
                  <c:v>0.98631041574680667</c:v>
                </c:pt>
                <c:pt idx="6258">
                  <c:v>0.9863589317574587</c:v>
                </c:pt>
                <c:pt idx="6259">
                  <c:v>0.9863962743205289</c:v>
                </c:pt>
                <c:pt idx="6260">
                  <c:v>0.98640071551196506</c:v>
                </c:pt>
                <c:pt idx="6261">
                  <c:v>0.98647113156921562</c:v>
                </c:pt>
                <c:pt idx="6262">
                  <c:v>0.98649151270670676</c:v>
                </c:pt>
                <c:pt idx="6263">
                  <c:v>0.98650052267060362</c:v>
                </c:pt>
                <c:pt idx="6264">
                  <c:v>0.98651243891754292</c:v>
                </c:pt>
                <c:pt idx="6265">
                  <c:v>0.98652854403409496</c:v>
                </c:pt>
                <c:pt idx="6266">
                  <c:v>0.98653945276363852</c:v>
                </c:pt>
                <c:pt idx="6267">
                  <c:v>0.98654070266193084</c:v>
                </c:pt>
                <c:pt idx="6268">
                  <c:v>0.9865484674456827</c:v>
                </c:pt>
                <c:pt idx="6269">
                  <c:v>0.98654942070595253</c:v>
                </c:pt>
                <c:pt idx="6270">
                  <c:v>0.98654982190650142</c:v>
                </c:pt>
                <c:pt idx="6271">
                  <c:v>0.98655174219225428</c:v>
                </c:pt>
                <c:pt idx="6272">
                  <c:v>0.98656053957702539</c:v>
                </c:pt>
                <c:pt idx="6273">
                  <c:v>0.986566741814626</c:v>
                </c:pt>
                <c:pt idx="6274">
                  <c:v>0.98657067010284483</c:v>
                </c:pt>
                <c:pt idx="6275">
                  <c:v>0.98657107075608508</c:v>
                </c:pt>
                <c:pt idx="6276">
                  <c:v>0.98658756736191877</c:v>
                </c:pt>
                <c:pt idx="6277">
                  <c:v>0.98659189050783425</c:v>
                </c:pt>
                <c:pt idx="6278">
                  <c:v>0.98659229061436016</c:v>
                </c:pt>
                <c:pt idx="6279">
                  <c:v>0.98660836502516003</c:v>
                </c:pt>
                <c:pt idx="6280">
                  <c:v>0.98661308195241437</c:v>
                </c:pt>
                <c:pt idx="6281">
                  <c:v>0.98661348151282013</c:v>
                </c:pt>
                <c:pt idx="6282">
                  <c:v>0.98662913483407899</c:v>
                </c:pt>
                <c:pt idx="6283">
                  <c:v>0.98663424446805803</c:v>
                </c:pt>
                <c:pt idx="6284">
                  <c:v>0.98664987681838479</c:v>
                </c:pt>
                <c:pt idx="6285">
                  <c:v>0.98665248564966102</c:v>
                </c:pt>
                <c:pt idx="6286">
                  <c:v>0.9866549796059948</c:v>
                </c:pt>
                <c:pt idx="6287">
                  <c:v>0.98667059100776788</c:v>
                </c:pt>
                <c:pt idx="6288">
                  <c:v>0.98667568695631624</c:v>
                </c:pt>
                <c:pt idx="6289">
                  <c:v>0.98669127743189877</c:v>
                </c:pt>
                <c:pt idx="6290">
                  <c:v>0.98669636654868764</c:v>
                </c:pt>
                <c:pt idx="6291">
                  <c:v>0.98669779948813108</c:v>
                </c:pt>
                <c:pt idx="6292">
                  <c:v>0.98670760229659349</c:v>
                </c:pt>
                <c:pt idx="6293">
                  <c:v>0.98671046129977691</c:v>
                </c:pt>
                <c:pt idx="6294">
                  <c:v>0.9867119361204284</c:v>
                </c:pt>
                <c:pt idx="6295">
                  <c:v>0.98671701841275594</c:v>
                </c:pt>
                <c:pt idx="6296">
                  <c:v>0.98671844943055698</c:v>
                </c:pt>
                <c:pt idx="6297">
                  <c:v>0.98672776867909784</c:v>
                </c:pt>
                <c:pt idx="6298">
                  <c:v>0.98673109426051275</c:v>
                </c:pt>
                <c:pt idx="6299">
                  <c:v>0.98673256710298896</c:v>
                </c:pt>
                <c:pt idx="6300">
                  <c:v>0.98673907167636044</c:v>
                </c:pt>
                <c:pt idx="6301">
                  <c:v>0.98674327897608249</c:v>
                </c:pt>
                <c:pt idx="6302">
                  <c:v>0.98674578525264145</c:v>
                </c:pt>
                <c:pt idx="6303">
                  <c:v>0.98675169954277686</c:v>
                </c:pt>
                <c:pt idx="6304">
                  <c:v>0.98675726907861749</c:v>
                </c:pt>
                <c:pt idx="6305">
                  <c:v>0.98675966625514711</c:v>
                </c:pt>
                <c:pt idx="6306">
                  <c:v>0.98676637082279728</c:v>
                </c:pt>
                <c:pt idx="6307">
                  <c:v>0.98677227717616356</c:v>
                </c:pt>
                <c:pt idx="6308">
                  <c:v>0.98677783923733331</c:v>
                </c:pt>
                <c:pt idx="6309">
                  <c:v>0.98678023319650365</c:v>
                </c:pt>
                <c:pt idx="6310">
                  <c:v>0.9867869287651595</c:v>
                </c:pt>
                <c:pt idx="6311">
                  <c:v>0.98678982713158281</c:v>
                </c:pt>
                <c:pt idx="6312">
                  <c:v>0.98679282719024708</c:v>
                </c:pt>
                <c:pt idx="6313">
                  <c:v>0.98679838178474366</c:v>
                </c:pt>
                <c:pt idx="6314">
                  <c:v>0.98680077252999754</c:v>
                </c:pt>
                <c:pt idx="6315">
                  <c:v>0.9868074591092888</c:v>
                </c:pt>
                <c:pt idx="6316">
                  <c:v>0.98681035358416369</c:v>
                </c:pt>
                <c:pt idx="6317">
                  <c:v>0.98681334961458333</c:v>
                </c:pt>
                <c:pt idx="6318">
                  <c:v>0.98681889675039824</c:v>
                </c:pt>
                <c:pt idx="6319">
                  <c:v>0.98682128428517624</c:v>
                </c:pt>
                <c:pt idx="6320">
                  <c:v>0.98682796188472677</c:v>
                </c:pt>
                <c:pt idx="6321">
                  <c:v>0.98683085247221991</c:v>
                </c:pt>
                <c:pt idx="6322">
                  <c:v>0.98683384447870748</c:v>
                </c:pt>
                <c:pt idx="6323">
                  <c:v>0.98683938416382799</c:v>
                </c:pt>
                <c:pt idx="6324">
                  <c:v>0.98684176849156802</c:v>
                </c:pt>
                <c:pt idx="6325">
                  <c:v>0.98684843712099513</c:v>
                </c:pt>
                <c:pt idx="6326">
                  <c:v>0.98685132382526997</c:v>
                </c:pt>
                <c:pt idx="6327">
                  <c:v>0.98685431181213612</c:v>
                </c:pt>
                <c:pt idx="6328">
                  <c:v>0.98685984405454374</c:v>
                </c:pt>
                <c:pt idx="6329">
                  <c:v>0.98686222517868183</c:v>
                </c:pt>
                <c:pt idx="6330">
                  <c:v>0.98686888484759594</c:v>
                </c:pt>
                <c:pt idx="6331">
                  <c:v>0.98687176767281393</c:v>
                </c:pt>
                <c:pt idx="6332">
                  <c:v>0.986874751644366</c:v>
                </c:pt>
                <c:pt idx="6333">
                  <c:v>0.9868802764520368</c:v>
                </c:pt>
                <c:pt idx="6334">
                  <c:v>0.98688265437600631</c:v>
                </c:pt>
                <c:pt idx="6335">
                  <c:v>0.98688304697596341</c:v>
                </c:pt>
                <c:pt idx="6336">
                  <c:v>0.98688343956576563</c:v>
                </c:pt>
                <c:pt idx="6337">
                  <c:v>0.98688383214541253</c:v>
                </c:pt>
                <c:pt idx="6338">
                  <c:v>0.98688422471490467</c:v>
                </c:pt>
                <c:pt idx="6339">
                  <c:v>0.98688461727424237</c:v>
                </c:pt>
                <c:pt idx="6340">
                  <c:v>0.98688930509401251</c:v>
                </c:pt>
                <c:pt idx="6341">
                  <c:v>0.98689218404433177</c:v>
                </c:pt>
                <c:pt idx="6342">
                  <c:v>0.98689555628122361</c:v>
                </c:pt>
                <c:pt idx="6343">
                  <c:v>0.98690068138577935</c:v>
                </c:pt>
                <c:pt idx="6344">
                  <c:v>0.98690969788970784</c:v>
                </c:pt>
                <c:pt idx="6345">
                  <c:v>0.9869125729692837</c:v>
                </c:pt>
                <c:pt idx="6346">
                  <c:v>0.98692105888522375</c:v>
                </c:pt>
                <c:pt idx="6347">
                  <c:v>0.98693006326412602</c:v>
                </c:pt>
                <c:pt idx="6348">
                  <c:v>0.9869329344771115</c:v>
                </c:pt>
                <c:pt idx="6349">
                  <c:v>0.98694213007568099</c:v>
                </c:pt>
                <c:pt idx="6350">
                  <c:v>0.9869624518246356</c:v>
                </c:pt>
                <c:pt idx="6351">
                  <c:v>0.98696555782050521</c:v>
                </c:pt>
                <c:pt idx="6352">
                  <c:v>0.98697425871339661</c:v>
                </c:pt>
                <c:pt idx="6353">
                  <c:v>0.98698274622857451</c:v>
                </c:pt>
                <c:pt idx="6354">
                  <c:v>0.98699453722652986</c:v>
                </c:pt>
                <c:pt idx="6355">
                  <c:v>0.98701478844109614</c:v>
                </c:pt>
                <c:pt idx="6356">
                  <c:v>0.9870350123864382</c:v>
                </c:pt>
                <c:pt idx="6357">
                  <c:v>0.98704478536332996</c:v>
                </c:pt>
                <c:pt idx="6358">
                  <c:v>0.98704736063842224</c:v>
                </c:pt>
                <c:pt idx="6359">
                  <c:v>0.98705180469371523</c:v>
                </c:pt>
                <c:pt idx="6360">
                  <c:v>0.98705520909187894</c:v>
                </c:pt>
                <c:pt idx="6361">
                  <c:v>0.98706169617494866</c:v>
                </c:pt>
                <c:pt idx="6362">
                  <c:v>0.98707537858672212</c:v>
                </c:pt>
                <c:pt idx="6363">
                  <c:v>0.98709552090025199</c:v>
                </c:pt>
                <c:pt idx="6364">
                  <c:v>0.98711563606173292</c:v>
                </c:pt>
                <c:pt idx="6365">
                  <c:v>0.98713572410040984</c:v>
                </c:pt>
                <c:pt idx="6366">
                  <c:v>0.98715578504550783</c:v>
                </c:pt>
                <c:pt idx="6367">
                  <c:v>0.98717581892623318</c:v>
                </c:pt>
                <c:pt idx="6368">
                  <c:v>0.98719582577177167</c:v>
                </c:pt>
                <c:pt idx="6369">
                  <c:v>0.98721089271567397</c:v>
                </c:pt>
                <c:pt idx="6370">
                  <c:v>0.98721149109818096</c:v>
                </c:pt>
                <c:pt idx="6371">
                  <c:v>0.98721580561128974</c:v>
                </c:pt>
                <c:pt idx="6372">
                  <c:v>0.98723575847393485</c:v>
                </c:pt>
                <c:pt idx="6373">
                  <c:v>0.98725568438883393</c:v>
                </c:pt>
                <c:pt idx="6374">
                  <c:v>0.98726443281547049</c:v>
                </c:pt>
                <c:pt idx="6375">
                  <c:v>0.98726523454359116</c:v>
                </c:pt>
                <c:pt idx="6376">
                  <c:v>0.98727428384410942</c:v>
                </c:pt>
                <c:pt idx="6377">
                  <c:v>0.98729160237484015</c:v>
                </c:pt>
                <c:pt idx="6378">
                  <c:v>0.98743851503329794</c:v>
                </c:pt>
                <c:pt idx="6379">
                  <c:v>0.98746062809853674</c:v>
                </c:pt>
                <c:pt idx="6380">
                  <c:v>0.98746588159595072</c:v>
                </c:pt>
                <c:pt idx="6381">
                  <c:v>0.98748024980393379</c:v>
                </c:pt>
                <c:pt idx="6382">
                  <c:v>0.98749504216926576</c:v>
                </c:pt>
                <c:pt idx="6383">
                  <c:v>0.98754824167167965</c:v>
                </c:pt>
                <c:pt idx="6384">
                  <c:v>0.98756774459700791</c:v>
                </c:pt>
                <c:pt idx="6385">
                  <c:v>0.9875716395134293</c:v>
                </c:pt>
                <c:pt idx="6386">
                  <c:v>0.98759111069337169</c:v>
                </c:pt>
                <c:pt idx="6387">
                  <c:v>0.98759264643905564</c:v>
                </c:pt>
                <c:pt idx="6388">
                  <c:v>0.98763830957197518</c:v>
                </c:pt>
                <c:pt idx="6389">
                  <c:v>0.98766570777115847</c:v>
                </c:pt>
                <c:pt idx="6390">
                  <c:v>0.98767695217810225</c:v>
                </c:pt>
                <c:pt idx="6391">
                  <c:v>0.98777429358442881</c:v>
                </c:pt>
                <c:pt idx="6392">
                  <c:v>0.98778310252211665</c:v>
                </c:pt>
                <c:pt idx="6393">
                  <c:v>0.98778934842345956</c:v>
                </c:pt>
                <c:pt idx="6394">
                  <c:v>0.98779348937857403</c:v>
                </c:pt>
                <c:pt idx="6395">
                  <c:v>0.98780798845452489</c:v>
                </c:pt>
                <c:pt idx="6396">
                  <c:v>0.98781265904726989</c:v>
                </c:pt>
                <c:pt idx="6397">
                  <c:v>0.98784906701278652</c:v>
                </c:pt>
                <c:pt idx="6398">
                  <c:v>0.98786716569418698</c:v>
                </c:pt>
                <c:pt idx="6399">
                  <c:v>0.98788274979326973</c:v>
                </c:pt>
                <c:pt idx="6400">
                  <c:v>0.98788623502421091</c:v>
                </c:pt>
                <c:pt idx="6401">
                  <c:v>0.98790527836707454</c:v>
                </c:pt>
                <c:pt idx="6402">
                  <c:v>0.98793758038006552</c:v>
                </c:pt>
                <c:pt idx="6403">
                  <c:v>0.98796645776567082</c:v>
                </c:pt>
                <c:pt idx="6404">
                  <c:v>0.98801477921630054</c:v>
                </c:pt>
                <c:pt idx="6405">
                  <c:v>0.98804407146845319</c:v>
                </c:pt>
                <c:pt idx="6406">
                  <c:v>0.98805185923432037</c:v>
                </c:pt>
                <c:pt idx="6407">
                  <c:v>0.9880765010207867</c:v>
                </c:pt>
                <c:pt idx="6408">
                  <c:v>0.9883563322249711</c:v>
                </c:pt>
                <c:pt idx="6409">
                  <c:v>0.98891908174005838</c:v>
                </c:pt>
                <c:pt idx="6410">
                  <c:v>0.98898299487164465</c:v>
                </c:pt>
                <c:pt idx="6411">
                  <c:v>0.98901386940622027</c:v>
                </c:pt>
                <c:pt idx="6412">
                  <c:v>0.98902066873156647</c:v>
                </c:pt>
                <c:pt idx="6413">
                  <c:v>0.98911090644863453</c:v>
                </c:pt>
                <c:pt idx="6414">
                  <c:v>0.98915698676212638</c:v>
                </c:pt>
                <c:pt idx="6415">
                  <c:v>0.9893501365811268</c:v>
                </c:pt>
                <c:pt idx="6416">
                  <c:v>0.98938894935942667</c:v>
                </c:pt>
                <c:pt idx="6417">
                  <c:v>0.98939656070849269</c:v>
                </c:pt>
                <c:pt idx="6418">
                  <c:v>0.98947771563472331</c:v>
                </c:pt>
                <c:pt idx="6419">
                  <c:v>0.98955092819527413</c:v>
                </c:pt>
                <c:pt idx="6420">
                  <c:v>0.98963365532596437</c:v>
                </c:pt>
                <c:pt idx="6421">
                  <c:v>0.98971850714164655</c:v>
                </c:pt>
                <c:pt idx="6422">
                  <c:v>0.98973769882084062</c:v>
                </c:pt>
                <c:pt idx="6423">
                  <c:v>0.98978698024633593</c:v>
                </c:pt>
                <c:pt idx="6424">
                  <c:v>0.98979846440975017</c:v>
                </c:pt>
                <c:pt idx="6425">
                  <c:v>0.98984803624425843</c:v>
                </c:pt>
                <c:pt idx="6426">
                  <c:v>0.98989122303615606</c:v>
                </c:pt>
                <c:pt idx="6427">
                  <c:v>0.98992210633356159</c:v>
                </c:pt>
                <c:pt idx="6428">
                  <c:v>0.98994341005218245</c:v>
                </c:pt>
                <c:pt idx="6429">
                  <c:v>0.98998789070257465</c:v>
                </c:pt>
                <c:pt idx="6430">
                  <c:v>0.98999156699105506</c:v>
                </c:pt>
                <c:pt idx="6431">
                  <c:v>0.99002494431245469</c:v>
                </c:pt>
                <c:pt idx="6432">
                  <c:v>0.9900285742923628</c:v>
                </c:pt>
                <c:pt idx="6433">
                  <c:v>0.99004519154096315</c:v>
                </c:pt>
                <c:pt idx="6434">
                  <c:v>0.99006419390709055</c:v>
                </c:pt>
                <c:pt idx="6435">
                  <c:v>0.99011856818818655</c:v>
                </c:pt>
                <c:pt idx="6436">
                  <c:v>0.99019814399372341</c:v>
                </c:pt>
                <c:pt idx="6437">
                  <c:v>0.99021264887587457</c:v>
                </c:pt>
                <c:pt idx="6438">
                  <c:v>0.99022073377669229</c:v>
                </c:pt>
                <c:pt idx="6439">
                  <c:v>0.99024126209034735</c:v>
                </c:pt>
                <c:pt idx="6440">
                  <c:v>0.99026080822792795</c:v>
                </c:pt>
                <c:pt idx="6441">
                  <c:v>0.99026218132531452</c:v>
                </c:pt>
                <c:pt idx="6442">
                  <c:v>0.99027999688943957</c:v>
                </c:pt>
                <c:pt idx="6443">
                  <c:v>0.99030412662871081</c:v>
                </c:pt>
                <c:pt idx="6444">
                  <c:v>0.9903787050017141</c:v>
                </c:pt>
                <c:pt idx="6445">
                  <c:v>0.99038560315400115</c:v>
                </c:pt>
                <c:pt idx="6446">
                  <c:v>0.9903912549130589</c:v>
                </c:pt>
                <c:pt idx="6447">
                  <c:v>0.99044520028766714</c:v>
                </c:pt>
                <c:pt idx="6448">
                  <c:v>0.99044520028766714</c:v>
                </c:pt>
                <c:pt idx="6449">
                  <c:v>0.99045130894563893</c:v>
                </c:pt>
                <c:pt idx="6450">
                  <c:v>0.99046023876260192</c:v>
                </c:pt>
                <c:pt idx="6451">
                  <c:v>0.99050089686877707</c:v>
                </c:pt>
                <c:pt idx="6452">
                  <c:v>0.99050458878467373</c:v>
                </c:pt>
                <c:pt idx="6453">
                  <c:v>0.9905677074791801</c:v>
                </c:pt>
                <c:pt idx="6454">
                  <c:v>0.99057158572564086</c:v>
                </c:pt>
                <c:pt idx="6455">
                  <c:v>0.99060562465251012</c:v>
                </c:pt>
                <c:pt idx="6456">
                  <c:v>0.99061160189451081</c:v>
                </c:pt>
                <c:pt idx="6457">
                  <c:v>0.99062104660169537</c:v>
                </c:pt>
                <c:pt idx="6458">
                  <c:v>0.99062152277049931</c:v>
                </c:pt>
                <c:pt idx="6459">
                  <c:v>0.99063083844728717</c:v>
                </c:pt>
                <c:pt idx="6460">
                  <c:v>0.9906375266630385</c:v>
                </c:pt>
                <c:pt idx="6461">
                  <c:v>0.99066214595913527</c:v>
                </c:pt>
                <c:pt idx="6462">
                  <c:v>0.99066243809464705</c:v>
                </c:pt>
                <c:pt idx="6463">
                  <c:v>0.99066273022216311</c:v>
                </c:pt>
                <c:pt idx="6464">
                  <c:v>0.99066302234168324</c:v>
                </c:pt>
                <c:pt idx="6465">
                  <c:v>0.99066325676910783</c:v>
                </c:pt>
                <c:pt idx="6466">
                  <c:v>0.99067151563777234</c:v>
                </c:pt>
                <c:pt idx="6467">
                  <c:v>0.99067849323946211</c:v>
                </c:pt>
                <c:pt idx="6468">
                  <c:v>0.99068902325107444</c:v>
                </c:pt>
                <c:pt idx="6469">
                  <c:v>0.99070895846642526</c:v>
                </c:pt>
                <c:pt idx="6470">
                  <c:v>0.99071264584202645</c:v>
                </c:pt>
                <c:pt idx="6471">
                  <c:v>0.9907140656375456</c:v>
                </c:pt>
                <c:pt idx="6472">
                  <c:v>0.99073072280145513</c:v>
                </c:pt>
                <c:pt idx="6473">
                  <c:v>0.99074349269836592</c:v>
                </c:pt>
                <c:pt idx="6474">
                  <c:v>0.99075646396508599</c:v>
                </c:pt>
                <c:pt idx="6475">
                  <c:v>0.99077582692078947</c:v>
                </c:pt>
                <c:pt idx="6476">
                  <c:v>0.9908111624769721</c:v>
                </c:pt>
                <c:pt idx="6477">
                  <c:v>0.99083449901099419</c:v>
                </c:pt>
                <c:pt idx="6478">
                  <c:v>0.99084326518920574</c:v>
                </c:pt>
                <c:pt idx="6479">
                  <c:v>0.99088409746304262</c:v>
                </c:pt>
                <c:pt idx="6480">
                  <c:v>0.99094262009889045</c:v>
                </c:pt>
                <c:pt idx="6481">
                  <c:v>0.99094941547269233</c:v>
                </c:pt>
                <c:pt idx="6482">
                  <c:v>0.9909612364459186</c:v>
                </c:pt>
                <c:pt idx="6483">
                  <c:v>0.99096449336789538</c:v>
                </c:pt>
                <c:pt idx="6484">
                  <c:v>0.9910239053158042</c:v>
                </c:pt>
                <c:pt idx="6485">
                  <c:v>0.99102531625500756</c:v>
                </c:pt>
                <c:pt idx="6486">
                  <c:v>0.9911031683833762</c:v>
                </c:pt>
                <c:pt idx="6487">
                  <c:v>0.99114220528394259</c:v>
                </c:pt>
                <c:pt idx="6488">
                  <c:v>0.99127732407760194</c:v>
                </c:pt>
                <c:pt idx="6489">
                  <c:v>0.99134535116419886</c:v>
                </c:pt>
                <c:pt idx="6490">
                  <c:v>0.99134542569240802</c:v>
                </c:pt>
                <c:pt idx="6491">
                  <c:v>0.99139351266808762</c:v>
                </c:pt>
                <c:pt idx="6492">
                  <c:v>0.99142952231935522</c:v>
                </c:pt>
                <c:pt idx="6493">
                  <c:v>0.99148328220131887</c:v>
                </c:pt>
                <c:pt idx="6494">
                  <c:v>0.99154994527831908</c:v>
                </c:pt>
                <c:pt idx="6495">
                  <c:v>0.99156862540073398</c:v>
                </c:pt>
                <c:pt idx="6496">
                  <c:v>0.99160037455808503</c:v>
                </c:pt>
                <c:pt idx="6497">
                  <c:v>0.99162473141558527</c:v>
                </c:pt>
                <c:pt idx="6498">
                  <c:v>0.99163009503594901</c:v>
                </c:pt>
                <c:pt idx="6499">
                  <c:v>0.99173760191824611</c:v>
                </c:pt>
                <c:pt idx="6500">
                  <c:v>0.9917598472217799</c:v>
                </c:pt>
                <c:pt idx="6501">
                  <c:v>0.99179158903794107</c:v>
                </c:pt>
                <c:pt idx="6502">
                  <c:v>0.99179693715668527</c:v>
                </c:pt>
                <c:pt idx="6503">
                  <c:v>0.99181592718579659</c:v>
                </c:pt>
                <c:pt idx="6504">
                  <c:v>0.99183763184770235</c:v>
                </c:pt>
                <c:pt idx="6505">
                  <c:v>0.9918415636184561</c:v>
                </c:pt>
                <c:pt idx="6506">
                  <c:v>0.99195735489914361</c:v>
                </c:pt>
                <c:pt idx="6507">
                  <c:v>0.9919665447618633</c:v>
                </c:pt>
                <c:pt idx="6508">
                  <c:v>0.99199224086365412</c:v>
                </c:pt>
                <c:pt idx="6509">
                  <c:v>0.99204798925209126</c:v>
                </c:pt>
                <c:pt idx="6510">
                  <c:v>0.99224279580526475</c:v>
                </c:pt>
                <c:pt idx="6511">
                  <c:v>0.992271782891464</c:v>
                </c:pt>
                <c:pt idx="6512">
                  <c:v>0.99243678647632061</c:v>
                </c:pt>
                <c:pt idx="6513">
                  <c:v>0.99255695482984152</c:v>
                </c:pt>
                <c:pt idx="6514">
                  <c:v>0.99259081811681349</c:v>
                </c:pt>
                <c:pt idx="6515">
                  <c:v>0.99260724523477251</c:v>
                </c:pt>
                <c:pt idx="6516">
                  <c:v>0.99267745347446756</c:v>
                </c:pt>
                <c:pt idx="6517">
                  <c:v>0.992698722534606</c:v>
                </c:pt>
                <c:pt idx="6518">
                  <c:v>0.99279750093079433</c:v>
                </c:pt>
                <c:pt idx="6519">
                  <c:v>0.99284701029010813</c:v>
                </c:pt>
                <c:pt idx="6520">
                  <c:v>0.99291535734643144</c:v>
                </c:pt>
                <c:pt idx="6521">
                  <c:v>0.99292840864498622</c:v>
                </c:pt>
                <c:pt idx="6522">
                  <c:v>0.99295502966529126</c:v>
                </c:pt>
                <c:pt idx="6523">
                  <c:v>0.99296991406920765</c:v>
                </c:pt>
                <c:pt idx="6524">
                  <c:v>0.99297481907965535</c:v>
                </c:pt>
                <c:pt idx="6525">
                  <c:v>0.99301250882603997</c:v>
                </c:pt>
                <c:pt idx="6526">
                  <c:v>0.99306212072641098</c:v>
                </c:pt>
                <c:pt idx="6527">
                  <c:v>0.99307194520842623</c:v>
                </c:pt>
                <c:pt idx="6528">
                  <c:v>0.99309234224733844</c:v>
                </c:pt>
                <c:pt idx="6529">
                  <c:v>0.99309256637955856</c:v>
                </c:pt>
                <c:pt idx="6530">
                  <c:v>0.99310177892294638</c:v>
                </c:pt>
                <c:pt idx="6531">
                  <c:v>0.99310421240971014</c:v>
                </c:pt>
                <c:pt idx="6532">
                  <c:v>0.99311169564972568</c:v>
                </c:pt>
                <c:pt idx="6533">
                  <c:v>0.99311341123454855</c:v>
                </c:pt>
                <c:pt idx="6534">
                  <c:v>0.99311419127051404</c:v>
                </c:pt>
                <c:pt idx="6535">
                  <c:v>0.99311584109710915</c:v>
                </c:pt>
                <c:pt idx="6536">
                  <c:v>0.99311949247615117</c:v>
                </c:pt>
                <c:pt idx="6537">
                  <c:v>0.99312502622046295</c:v>
                </c:pt>
                <c:pt idx="6538">
                  <c:v>0.99312563466644921</c:v>
                </c:pt>
                <c:pt idx="6539">
                  <c:v>0.99312745246332934</c:v>
                </c:pt>
                <c:pt idx="6540">
                  <c:v>0.99313052901533083</c:v>
                </c:pt>
                <c:pt idx="6541">
                  <c:v>0.99313662390224799</c:v>
                </c:pt>
                <c:pt idx="6542">
                  <c:v>0.99313904652992524</c:v>
                </c:pt>
                <c:pt idx="6543">
                  <c:v>0.99314820430144291</c:v>
                </c:pt>
                <c:pt idx="6544">
                  <c:v>0.99314988413240923</c:v>
                </c:pt>
                <c:pt idx="6545">
                  <c:v>0.99315062331843185</c:v>
                </c:pt>
                <c:pt idx="6546">
                  <c:v>0.99315795410955654</c:v>
                </c:pt>
                <c:pt idx="6547">
                  <c:v>0.99315976743956724</c:v>
                </c:pt>
                <c:pt idx="6548">
                  <c:v>0.99316218285036473</c:v>
                </c:pt>
                <c:pt idx="6549">
                  <c:v>0.99317131333812125</c:v>
                </c:pt>
                <c:pt idx="6550">
                  <c:v>0.99317372514722013</c:v>
                </c:pt>
                <c:pt idx="6551">
                  <c:v>0.99318123646292333</c:v>
                </c:pt>
                <c:pt idx="6552">
                  <c:v>0.99318166363401972</c:v>
                </c:pt>
                <c:pt idx="6553">
                  <c:v>0.99318284201858564</c:v>
                </c:pt>
                <c:pt idx="6554">
                  <c:v>0.99318525023047466</c:v>
                </c:pt>
                <c:pt idx="6555">
                  <c:v>0.99319275034192156</c:v>
                </c:pt>
                <c:pt idx="6556">
                  <c:v>0.99319675812158537</c:v>
                </c:pt>
                <c:pt idx="6557">
                  <c:v>0.99319697925883221</c:v>
                </c:pt>
                <c:pt idx="6558">
                  <c:v>0.99319720038972925</c:v>
                </c:pt>
                <c:pt idx="6559">
                  <c:v>0.99320219376336039</c:v>
                </c:pt>
                <c:pt idx="6560">
                  <c:v>0.99320424704274635</c:v>
                </c:pt>
                <c:pt idx="6561">
                  <c:v>0.99320584781107146</c:v>
                </c:pt>
                <c:pt idx="6562">
                  <c:v>0.99321324522034604</c:v>
                </c:pt>
                <c:pt idx="6563">
                  <c:v>0.99321572658682311</c:v>
                </c:pt>
                <c:pt idx="6564">
                  <c:v>0.99321732496595727</c:v>
                </c:pt>
                <c:pt idx="6565">
                  <c:v>0.99321753215409081</c:v>
                </c:pt>
                <c:pt idx="6566">
                  <c:v>0.99322167520505877</c:v>
                </c:pt>
                <c:pt idx="6567">
                  <c:v>0.99322718899555751</c:v>
                </c:pt>
                <c:pt idx="6568">
                  <c:v>0.99322878498848222</c:v>
                </c:pt>
                <c:pt idx="6569">
                  <c:v>0.99323863429033599</c:v>
                </c:pt>
                <c:pt idx="6570">
                  <c:v>0.99324022790003008</c:v>
                </c:pt>
                <c:pt idx="6571">
                  <c:v>0.99325006249252534</c:v>
                </c:pt>
                <c:pt idx="6572">
                  <c:v>0.99325165372196489</c:v>
                </c:pt>
                <c:pt idx="6573">
                  <c:v>0.99325187328196241</c:v>
                </c:pt>
                <c:pt idx="6574">
                  <c:v>0.99325209283564786</c:v>
                </c:pt>
                <c:pt idx="6575">
                  <c:v>0.99326147362347328</c:v>
                </c:pt>
                <c:pt idx="6576">
                  <c:v>0.99327286770450796</c:v>
                </c:pt>
                <c:pt idx="6577">
                  <c:v>0.99328424475693811</c:v>
                </c:pt>
                <c:pt idx="6578">
                  <c:v>0.99328879256901514</c:v>
                </c:pt>
                <c:pt idx="6579">
                  <c:v>0.99329889438669694</c:v>
                </c:pt>
                <c:pt idx="6580">
                  <c:v>0.99331023252625739</c:v>
                </c:pt>
                <c:pt idx="6581">
                  <c:v>0.99332155370717923</c:v>
                </c:pt>
                <c:pt idx="6582">
                  <c:v>0.99333285795068804</c:v>
                </c:pt>
                <c:pt idx="6583">
                  <c:v>0.99334414527799031</c:v>
                </c:pt>
                <c:pt idx="6584">
                  <c:v>0.99335199258081641</c:v>
                </c:pt>
                <c:pt idx="6585">
                  <c:v>0.99335541571027286</c:v>
                </c:pt>
                <c:pt idx="6586">
                  <c:v>0.99336325126471947</c:v>
                </c:pt>
                <c:pt idx="6587">
                  <c:v>0.99336666926870321</c:v>
                </c:pt>
                <c:pt idx="6588">
                  <c:v>0.99337449308949399</c:v>
                </c:pt>
                <c:pt idx="6589">
                  <c:v>0.99337790597442976</c:v>
                </c:pt>
                <c:pt idx="6590">
                  <c:v>0.99338571807627485</c:v>
                </c:pt>
                <c:pt idx="6591">
                  <c:v>0.9933891258485813</c:v>
                </c:pt>
                <c:pt idx="6592">
                  <c:v>0.99339692624617748</c:v>
                </c:pt>
                <c:pt idx="6593">
                  <c:v>0.99340032891226748</c:v>
                </c:pt>
                <c:pt idx="6594">
                  <c:v>0.99340811762029801</c:v>
                </c:pt>
                <c:pt idx="6595">
                  <c:v>0.99341151518657844</c:v>
                </c:pt>
                <c:pt idx="6596">
                  <c:v>0.99341929221971326</c:v>
                </c:pt>
                <c:pt idx="6597">
                  <c:v>0.99342913694364932</c:v>
                </c:pt>
                <c:pt idx="6598">
                  <c:v>0.99343045006548059</c:v>
                </c:pt>
                <c:pt idx="6599">
                  <c:v>0.99343066447538597</c:v>
                </c:pt>
                <c:pt idx="6600">
                  <c:v>0.99343245396645552</c:v>
                </c:pt>
                <c:pt idx="6601">
                  <c:v>0.99344180526696879</c:v>
                </c:pt>
                <c:pt idx="6602">
                  <c:v>0.99345292934736495</c:v>
                </c:pt>
                <c:pt idx="6603">
                  <c:v>0.99345599261421758</c:v>
                </c:pt>
                <c:pt idx="6604">
                  <c:v>0.99349358108168007</c:v>
                </c:pt>
                <c:pt idx="6605">
                  <c:v>0.9935170654421992</c:v>
                </c:pt>
                <c:pt idx="6606">
                  <c:v>0.99361580642660097</c:v>
                </c:pt>
                <c:pt idx="6607">
                  <c:v>0.99362926292388354</c:v>
                </c:pt>
                <c:pt idx="6608">
                  <c:v>0.99363039614847704</c:v>
                </c:pt>
                <c:pt idx="6609">
                  <c:v>0.99365299787175299</c:v>
                </c:pt>
                <c:pt idx="6610">
                  <c:v>0.99365519040872163</c:v>
                </c:pt>
                <c:pt idx="6611">
                  <c:v>0.99365872534550836</c:v>
                </c:pt>
                <c:pt idx="6612">
                  <c:v>0.99367420934755124</c:v>
                </c:pt>
                <c:pt idx="6613">
                  <c:v>0.99367839722948559</c:v>
                </c:pt>
                <c:pt idx="6614">
                  <c:v>0.99371609687767826</c:v>
                </c:pt>
                <c:pt idx="6615">
                  <c:v>0.99372771614204491</c:v>
                </c:pt>
                <c:pt idx="6616">
                  <c:v>0.99373873080283526</c:v>
                </c:pt>
                <c:pt idx="6617">
                  <c:v>0.99374283335635683</c:v>
                </c:pt>
                <c:pt idx="6618">
                  <c:v>0.9937449674759905</c:v>
                </c:pt>
                <c:pt idx="6619">
                  <c:v>0.99374503693053351</c:v>
                </c:pt>
                <c:pt idx="6620">
                  <c:v>0.99374718623340996</c:v>
                </c:pt>
                <c:pt idx="6621">
                  <c:v>0.99375207456705883</c:v>
                </c:pt>
                <c:pt idx="6622">
                  <c:v>0.99376231683435678</c:v>
                </c:pt>
                <c:pt idx="6623">
                  <c:v>0.99377702372796139</c:v>
                </c:pt>
                <c:pt idx="6624">
                  <c:v>0.99378616686885257</c:v>
                </c:pt>
                <c:pt idx="6625">
                  <c:v>0.99378764304541323</c:v>
                </c:pt>
                <c:pt idx="6626">
                  <c:v>0.99379824631035041</c:v>
                </c:pt>
                <c:pt idx="6627">
                  <c:v>0.99380154257498321</c:v>
                </c:pt>
                <c:pt idx="6628">
                  <c:v>0.99380898299598119</c:v>
                </c:pt>
                <c:pt idx="6629">
                  <c:v>0.99380989839035805</c:v>
                </c:pt>
                <c:pt idx="6630">
                  <c:v>0.99381101278673944</c:v>
                </c:pt>
                <c:pt idx="6631">
                  <c:v>0.99381212482305537</c:v>
                </c:pt>
                <c:pt idx="6632">
                  <c:v>0.99381421793640823</c:v>
                </c:pt>
                <c:pt idx="6633">
                  <c:v>0.99382269106570553</c:v>
                </c:pt>
                <c:pt idx="6634">
                  <c:v>0.99382482206023171</c:v>
                </c:pt>
                <c:pt idx="6635">
                  <c:v>0.99383324132327777</c:v>
                </c:pt>
                <c:pt idx="6636">
                  <c:v>0.99383754378044931</c:v>
                </c:pt>
                <c:pt idx="6637">
                  <c:v>0.99384650862463231</c:v>
                </c:pt>
                <c:pt idx="6638">
                  <c:v>0.9938487556901765</c:v>
                </c:pt>
                <c:pt idx="6639">
                  <c:v>0.99385039740968706</c:v>
                </c:pt>
                <c:pt idx="6640">
                  <c:v>0.993894386651891</c:v>
                </c:pt>
                <c:pt idx="6641">
                  <c:v>0.99393458694095105</c:v>
                </c:pt>
                <c:pt idx="6642">
                  <c:v>0.9940043754711716</c:v>
                </c:pt>
                <c:pt idx="6643">
                  <c:v>0.99415611984563046</c:v>
                </c:pt>
                <c:pt idx="6644">
                  <c:v>0.99440053683402574</c:v>
                </c:pt>
                <c:pt idx="6645">
                  <c:v>0.99442686028545735</c:v>
                </c:pt>
                <c:pt idx="6646">
                  <c:v>0.99443962823458865</c:v>
                </c:pt>
                <c:pt idx="6647">
                  <c:v>0.99449418573504722</c:v>
                </c:pt>
                <c:pt idx="6648">
                  <c:v>0.99451070975242895</c:v>
                </c:pt>
                <c:pt idx="6649">
                  <c:v>0.99458742794356614</c:v>
                </c:pt>
                <c:pt idx="6650">
                  <c:v>0.99462586594487479</c:v>
                </c:pt>
                <c:pt idx="6651">
                  <c:v>0.99463577940871284</c:v>
                </c:pt>
                <c:pt idx="6652">
                  <c:v>0.99468904075774067</c:v>
                </c:pt>
                <c:pt idx="6653">
                  <c:v>0.99472504894075853</c:v>
                </c:pt>
                <c:pt idx="6654">
                  <c:v>0.99475010690880183</c:v>
                </c:pt>
                <c:pt idx="6655">
                  <c:v>0.99475403430470477</c:v>
                </c:pt>
                <c:pt idx="6656">
                  <c:v>0.99476454060433672</c:v>
                </c:pt>
                <c:pt idx="6657">
                  <c:v>0.9948492009108495</c:v>
                </c:pt>
                <c:pt idx="6658">
                  <c:v>0.99486705184990498</c:v>
                </c:pt>
                <c:pt idx="6659">
                  <c:v>0.99488499268288666</c:v>
                </c:pt>
                <c:pt idx="6660">
                  <c:v>0.99492596899903019</c:v>
                </c:pt>
                <c:pt idx="6661">
                  <c:v>0.99496526255204332</c:v>
                </c:pt>
                <c:pt idx="6662">
                  <c:v>0.99499593259711838</c:v>
                </c:pt>
                <c:pt idx="6663">
                  <c:v>0.99499933846867639</c:v>
                </c:pt>
                <c:pt idx="6664">
                  <c:v>0.99501399821509329</c:v>
                </c:pt>
                <c:pt idx="6665">
                  <c:v>0.99508236957569074</c:v>
                </c:pt>
                <c:pt idx="6666">
                  <c:v>0.99508833708694933</c:v>
                </c:pt>
                <c:pt idx="6667">
                  <c:v>0.99509785472196044</c:v>
                </c:pt>
                <c:pt idx="6668">
                  <c:v>0.99510397184397503</c:v>
                </c:pt>
                <c:pt idx="6669">
                  <c:v>0.99511555978315991</c:v>
                </c:pt>
                <c:pt idx="6670">
                  <c:v>0.99512693683553433</c:v>
                </c:pt>
                <c:pt idx="6671">
                  <c:v>0.99518211465049422</c:v>
                </c:pt>
                <c:pt idx="6672">
                  <c:v>0.99518586902552253</c:v>
                </c:pt>
                <c:pt idx="6673">
                  <c:v>0.99518915470300684</c:v>
                </c:pt>
                <c:pt idx="6674">
                  <c:v>0.99518939179272103</c:v>
                </c:pt>
                <c:pt idx="6675">
                  <c:v>0.99521570391199521</c:v>
                </c:pt>
                <c:pt idx="6676">
                  <c:v>0.99522146026235736</c:v>
                </c:pt>
                <c:pt idx="6677">
                  <c:v>0.99525190418974951</c:v>
                </c:pt>
                <c:pt idx="6678">
                  <c:v>0.9952688250639905</c:v>
                </c:pt>
                <c:pt idx="6679">
                  <c:v>0.99527588302402781</c:v>
                </c:pt>
                <c:pt idx="6680">
                  <c:v>0.99530789768210692</c:v>
                </c:pt>
                <c:pt idx="6681">
                  <c:v>0.99531842550598426</c:v>
                </c:pt>
                <c:pt idx="6682">
                  <c:v>0.99532942205804953</c:v>
                </c:pt>
                <c:pt idx="6683">
                  <c:v>0.9953331578807465</c:v>
                </c:pt>
                <c:pt idx="6684">
                  <c:v>0.99533467871981385</c:v>
                </c:pt>
                <c:pt idx="6685">
                  <c:v>0.99533681953536268</c:v>
                </c:pt>
                <c:pt idx="6686">
                  <c:v>0.99536801718003487</c:v>
                </c:pt>
                <c:pt idx="6687">
                  <c:v>0.99542181329616475</c:v>
                </c:pt>
                <c:pt idx="6688">
                  <c:v>0.9954320414241693</c:v>
                </c:pt>
                <c:pt idx="6689">
                  <c:v>0.99543491361209135</c:v>
                </c:pt>
                <c:pt idx="6690">
                  <c:v>0.99546032673103024</c:v>
                </c:pt>
                <c:pt idx="6691">
                  <c:v>0.99546039654241802</c:v>
                </c:pt>
                <c:pt idx="6692">
                  <c:v>0.99546904192019625</c:v>
                </c:pt>
                <c:pt idx="6693">
                  <c:v>0.99548543856940108</c:v>
                </c:pt>
                <c:pt idx="6694">
                  <c:v>0.99548587900511543</c:v>
                </c:pt>
                <c:pt idx="6695">
                  <c:v>0.99550742732132591</c:v>
                </c:pt>
                <c:pt idx="6696">
                  <c:v>0.99552152370181346</c:v>
                </c:pt>
                <c:pt idx="6697">
                  <c:v>0.99553531273140716</c:v>
                </c:pt>
                <c:pt idx="6698">
                  <c:v>0.99555719430880196</c:v>
                </c:pt>
                <c:pt idx="6699">
                  <c:v>0.99557277327536187</c:v>
                </c:pt>
                <c:pt idx="6700">
                  <c:v>0.9955766094394618</c:v>
                </c:pt>
                <c:pt idx="6701">
                  <c:v>0.99558415213098961</c:v>
                </c:pt>
                <c:pt idx="6702">
                  <c:v>0.99561074715073172</c:v>
                </c:pt>
                <c:pt idx="6703">
                  <c:v>0.99561501675800845</c:v>
                </c:pt>
                <c:pt idx="6704">
                  <c:v>0.99563851831274841</c:v>
                </c:pt>
                <c:pt idx="6705">
                  <c:v>0.99564301937709732</c:v>
                </c:pt>
                <c:pt idx="6706">
                  <c:v>0.99564636135113915</c:v>
                </c:pt>
                <c:pt idx="6707">
                  <c:v>0.99568962886525736</c:v>
                </c:pt>
                <c:pt idx="6708">
                  <c:v>0.99571795738584024</c:v>
                </c:pt>
                <c:pt idx="6709">
                  <c:v>0.99573884561338122</c:v>
                </c:pt>
                <c:pt idx="6710">
                  <c:v>0.99575458150698526</c:v>
                </c:pt>
                <c:pt idx="6711">
                  <c:v>0.99577238004939861</c:v>
                </c:pt>
                <c:pt idx="6712">
                  <c:v>0.99578512248190021</c:v>
                </c:pt>
                <c:pt idx="6713">
                  <c:v>0.99580552902759811</c:v>
                </c:pt>
                <c:pt idx="6714">
                  <c:v>0.99582502605496914</c:v>
                </c:pt>
                <c:pt idx="6715">
                  <c:v>0.99584063799982125</c:v>
                </c:pt>
                <c:pt idx="6716">
                  <c:v>0.99584698826450202</c:v>
                </c:pt>
                <c:pt idx="6717">
                  <c:v>0.9958526138573035</c:v>
                </c:pt>
                <c:pt idx="6718">
                  <c:v>0.99585717827361142</c:v>
                </c:pt>
                <c:pt idx="6719">
                  <c:v>0.99586583398383288</c:v>
                </c:pt>
                <c:pt idx="6720">
                  <c:v>0.9958691259734459</c:v>
                </c:pt>
                <c:pt idx="6721">
                  <c:v>0.9958969419993815</c:v>
                </c:pt>
                <c:pt idx="6722">
                  <c:v>0.99589877368995949</c:v>
                </c:pt>
                <c:pt idx="6723">
                  <c:v>0.99593052536988713</c:v>
                </c:pt>
                <c:pt idx="6724">
                  <c:v>0.99597045671827289</c:v>
                </c:pt>
                <c:pt idx="6725">
                  <c:v>0.99597701079219847</c:v>
                </c:pt>
                <c:pt idx="6726">
                  <c:v>0.99599578237437569</c:v>
                </c:pt>
                <c:pt idx="6727">
                  <c:v>0.9960078932398756</c:v>
                </c:pt>
                <c:pt idx="6728">
                  <c:v>0.9960485252345217</c:v>
                </c:pt>
                <c:pt idx="6729">
                  <c:v>0.99605009757254359</c:v>
                </c:pt>
                <c:pt idx="6730">
                  <c:v>0.99606012711824243</c:v>
                </c:pt>
                <c:pt idx="6731">
                  <c:v>0.99606425231963491</c:v>
                </c:pt>
                <c:pt idx="6732">
                  <c:v>0.99606425231964757</c:v>
                </c:pt>
                <c:pt idx="6733">
                  <c:v>0.9961851626552708</c:v>
                </c:pt>
                <c:pt idx="6734">
                  <c:v>0.99619924949119754</c:v>
                </c:pt>
                <c:pt idx="6735">
                  <c:v>0.99630475332480406</c:v>
                </c:pt>
                <c:pt idx="6736">
                  <c:v>0.99635478383491627</c:v>
                </c:pt>
                <c:pt idx="6737">
                  <c:v>0.99636207344691596</c:v>
                </c:pt>
                <c:pt idx="6738">
                  <c:v>0.99638434453854363</c:v>
                </c:pt>
                <c:pt idx="6739">
                  <c:v>0.99639437766551286</c:v>
                </c:pt>
                <c:pt idx="6740">
                  <c:v>0.99642946056953752</c:v>
                </c:pt>
                <c:pt idx="6741">
                  <c:v>0.99647999144944099</c:v>
                </c:pt>
                <c:pt idx="6742">
                  <c:v>0.99648234428699256</c:v>
                </c:pt>
                <c:pt idx="6743">
                  <c:v>0.99648358942055859</c:v>
                </c:pt>
                <c:pt idx="6744">
                  <c:v>0.99650683662536643</c:v>
                </c:pt>
                <c:pt idx="6745">
                  <c:v>0.99654388493491075</c:v>
                </c:pt>
                <c:pt idx="6746">
                  <c:v>0.99659572017559039</c:v>
                </c:pt>
                <c:pt idx="6747">
                  <c:v>0.99660346671209021</c:v>
                </c:pt>
                <c:pt idx="6748">
                  <c:v>0.99661697743676791</c:v>
                </c:pt>
                <c:pt idx="6749">
                  <c:v>0.99662213780629705</c:v>
                </c:pt>
                <c:pt idx="6750">
                  <c:v>0.99662297921695819</c:v>
                </c:pt>
                <c:pt idx="6751">
                  <c:v>0.99665485843598411</c:v>
                </c:pt>
                <c:pt idx="6752">
                  <c:v>0.99666364104664307</c:v>
                </c:pt>
                <c:pt idx="6753">
                  <c:v>0.99666430358005831</c:v>
                </c:pt>
                <c:pt idx="6754">
                  <c:v>0.99666639091016118</c:v>
                </c:pt>
                <c:pt idx="6755">
                  <c:v>0.99666704334413359</c:v>
                </c:pt>
                <c:pt idx="6756">
                  <c:v>0.99666972834358714</c:v>
                </c:pt>
                <c:pt idx="6757">
                  <c:v>0.99667039030195304</c:v>
                </c:pt>
                <c:pt idx="6758">
                  <c:v>0.99667312505941885</c:v>
                </c:pt>
                <c:pt idx="6759">
                  <c:v>0.99667400140615181</c:v>
                </c:pt>
                <c:pt idx="6760">
                  <c:v>0.99667530547418248</c:v>
                </c:pt>
                <c:pt idx="6761">
                  <c:v>0.9966758056535</c:v>
                </c:pt>
                <c:pt idx="6762">
                  <c:v>0.99667646652569974</c:v>
                </c:pt>
                <c:pt idx="6763">
                  <c:v>0.99667807543863485</c:v>
                </c:pt>
                <c:pt idx="6764">
                  <c:v>0.99667919679558814</c:v>
                </c:pt>
                <c:pt idx="6765">
                  <c:v>0.99668128459108596</c:v>
                </c:pt>
                <c:pt idx="6766">
                  <c:v>0.99668187299054489</c:v>
                </c:pt>
                <c:pt idx="6767">
                  <c:v>0.99668253277811902</c:v>
                </c:pt>
                <c:pt idx="6768">
                  <c:v>0.99668384159074652</c:v>
                </c:pt>
                <c:pt idx="6769">
                  <c:v>0.99668413905038589</c:v>
                </c:pt>
                <c:pt idx="6770">
                  <c:v>0.99668525856679568</c:v>
                </c:pt>
                <c:pt idx="6771">
                  <c:v>0.99668734293528605</c:v>
                </c:pt>
                <c:pt idx="6772">
                  <c:v>0.99668793036886894</c:v>
                </c:pt>
                <c:pt idx="6773">
                  <c:v>0.99668858907335645</c:v>
                </c:pt>
                <c:pt idx="6774">
                  <c:v>0.99669019270870174</c:v>
                </c:pt>
                <c:pt idx="6775">
                  <c:v>0.99669131038717973</c:v>
                </c:pt>
                <c:pt idx="6776">
                  <c:v>0.99669235026230352</c:v>
                </c:pt>
                <c:pt idx="6777">
                  <c:v>0.99669339133352597</c:v>
                </c:pt>
                <c:pt idx="6778">
                  <c:v>0.99669395185757093</c:v>
                </c:pt>
                <c:pt idx="6779">
                  <c:v>0.99669397780260371</c:v>
                </c:pt>
                <c:pt idx="6780">
                  <c:v>0.99669475160419085</c:v>
                </c:pt>
                <c:pt idx="6781">
                  <c:v>0.99669623642770788</c:v>
                </c:pt>
                <c:pt idx="6782">
                  <c:v>0.99669735227086298</c:v>
                </c:pt>
                <c:pt idx="6783">
                  <c:v>0.99669942979992265</c:v>
                </c:pt>
                <c:pt idx="6784">
                  <c:v>0.99670001530586416</c:v>
                </c:pt>
                <c:pt idx="6785">
                  <c:v>0.99670078783663441</c:v>
                </c:pt>
                <c:pt idx="6786">
                  <c:v>0.9967022702215137</c:v>
                </c:pt>
                <c:pt idx="6787">
                  <c:v>0.99670338423195159</c:v>
                </c:pt>
                <c:pt idx="6788">
                  <c:v>0.99670545834857704</c:v>
                </c:pt>
                <c:pt idx="6789">
                  <c:v>0.99670604289275022</c:v>
                </c:pt>
                <c:pt idx="6790">
                  <c:v>0.99670681415450801</c:v>
                </c:pt>
                <c:pt idx="6791">
                  <c:v>0.99670695859967751</c:v>
                </c:pt>
                <c:pt idx="6792">
                  <c:v>0.9967082941042128</c:v>
                </c:pt>
                <c:pt idx="6793">
                  <c:v>0.99670940628453641</c:v>
                </c:pt>
                <c:pt idx="6794">
                  <c:v>0.99671206057734529</c:v>
                </c:pt>
                <c:pt idx="6795">
                  <c:v>0.99671294617529005</c:v>
                </c:pt>
                <c:pt idx="6796">
                  <c:v>0.99671295757477152</c:v>
                </c:pt>
                <c:pt idx="6797">
                  <c:v>0.99671430808988282</c:v>
                </c:pt>
                <c:pt idx="6798">
                  <c:v>0.99671541844269196</c:v>
                </c:pt>
                <c:pt idx="6799">
                  <c:v>0.99671550409889764</c:v>
                </c:pt>
                <c:pt idx="6800">
                  <c:v>0.99671568926514786</c:v>
                </c:pt>
                <c:pt idx="6801">
                  <c:v>0.99671806678655173</c:v>
                </c:pt>
                <c:pt idx="6802">
                  <c:v>0.9967180683737169</c:v>
                </c:pt>
                <c:pt idx="6803">
                  <c:v>0.99671895251626663</c:v>
                </c:pt>
                <c:pt idx="6804">
                  <c:v>0.99671896389701387</c:v>
                </c:pt>
                <c:pt idx="6805">
                  <c:v>0.99672031219258539</c:v>
                </c:pt>
                <c:pt idx="6806">
                  <c:v>0.99672099329503649</c:v>
                </c:pt>
                <c:pt idx="6807">
                  <c:v>0.99672126326522936</c:v>
                </c:pt>
                <c:pt idx="6808">
                  <c:v>0.99672142072047709</c:v>
                </c:pt>
                <c:pt idx="6809">
                  <c:v>0.99672188202589573</c:v>
                </c:pt>
                <c:pt idx="6810">
                  <c:v>0.99672406629591714</c:v>
                </c:pt>
                <c:pt idx="6811">
                  <c:v>0.99672496034717994</c:v>
                </c:pt>
                <c:pt idx="6812">
                  <c:v>0.99672597027592036</c:v>
                </c:pt>
                <c:pt idx="6813">
                  <c:v>0.9967263064263665</c:v>
                </c:pt>
                <c:pt idx="6814">
                  <c:v>0.99672698640915325</c:v>
                </c:pt>
                <c:pt idx="6815">
                  <c:v>0.99672741313193491</c:v>
                </c:pt>
                <c:pt idx="6816">
                  <c:v>0.99673094693930331</c:v>
                </c:pt>
                <c:pt idx="6817">
                  <c:v>0.99673229080525605</c:v>
                </c:pt>
                <c:pt idx="6818">
                  <c:v>0.9967329696699706</c:v>
                </c:pt>
                <c:pt idx="6819">
                  <c:v>0.99673692368740152</c:v>
                </c:pt>
                <c:pt idx="6820">
                  <c:v>0.9967389430915008</c:v>
                </c:pt>
                <c:pt idx="6821">
                  <c:v>0.99674289060547661</c:v>
                </c:pt>
                <c:pt idx="6822">
                  <c:v>0.9967449066877403</c:v>
                </c:pt>
                <c:pt idx="6823">
                  <c:v>0.99674884770751448</c:v>
                </c:pt>
                <c:pt idx="6824">
                  <c:v>0.99675032479729497</c:v>
                </c:pt>
                <c:pt idx="6825">
                  <c:v>0.99675086047266992</c:v>
                </c:pt>
                <c:pt idx="6826">
                  <c:v>0.99675479500748554</c:v>
                </c:pt>
                <c:pt idx="6827">
                  <c:v>0.99675520612235236</c:v>
                </c:pt>
                <c:pt idx="6828">
                  <c:v>0.99675626966646302</c:v>
                </c:pt>
                <c:pt idx="6829">
                  <c:v>0.99675680446025439</c:v>
                </c:pt>
                <c:pt idx="6830">
                  <c:v>0.99676073251934394</c:v>
                </c:pt>
                <c:pt idx="6831">
                  <c:v>0.99676273866444287</c:v>
                </c:pt>
                <c:pt idx="6832">
                  <c:v>0.99676666025702843</c:v>
                </c:pt>
                <c:pt idx="6833">
                  <c:v>0.99676866309916856</c:v>
                </c:pt>
                <c:pt idx="6834">
                  <c:v>0.9967722475988231</c:v>
                </c:pt>
                <c:pt idx="6835">
                  <c:v>0.99677257823446175</c:v>
                </c:pt>
                <c:pt idx="6836">
                  <c:v>0.99677457777834888</c:v>
                </c:pt>
                <c:pt idx="6837">
                  <c:v>0.99677815637448941</c:v>
                </c:pt>
                <c:pt idx="6838">
                  <c:v>0.99677848646555089</c:v>
                </c:pt>
                <c:pt idx="6839">
                  <c:v>0.99678048271588549</c:v>
                </c:pt>
                <c:pt idx="6840">
                  <c:v>0.99678637792566438</c:v>
                </c:pt>
                <c:pt idx="6841">
                  <c:v>0.9968050903180754</c:v>
                </c:pt>
                <c:pt idx="6842">
                  <c:v>0.99680651250378305</c:v>
                </c:pt>
                <c:pt idx="6843">
                  <c:v>0.99680797086933803</c:v>
                </c:pt>
                <c:pt idx="6844">
                  <c:v>0.99681094496614331</c:v>
                </c:pt>
                <c:pt idx="6845">
                  <c:v>0.99681236480645186</c:v>
                </c:pt>
                <c:pt idx="6846">
                  <c:v>0.9968124772560909</c:v>
                </c:pt>
                <c:pt idx="6847">
                  <c:v>0.9968131462283103</c:v>
                </c:pt>
                <c:pt idx="6848">
                  <c:v>0.99681356117537867</c:v>
                </c:pt>
                <c:pt idx="6849">
                  <c:v>0.99681678995820144</c:v>
                </c:pt>
                <c:pt idx="6850">
                  <c:v>0.99681708710935313</c:v>
                </c:pt>
                <c:pt idx="6851">
                  <c:v>0.99681831972060575</c:v>
                </c:pt>
                <c:pt idx="6852">
                  <c:v>0.99681940185185802</c:v>
                </c:pt>
                <c:pt idx="6853">
                  <c:v>0.99682262530803845</c:v>
                </c:pt>
                <c:pt idx="6854">
                  <c:v>0.99682415254650936</c:v>
                </c:pt>
                <c:pt idx="6855">
                  <c:v>0.99682426462186791</c:v>
                </c:pt>
                <c:pt idx="6856">
                  <c:v>0.99682523289228009</c:v>
                </c:pt>
                <c:pt idx="6857">
                  <c:v>0.99682845102942719</c:v>
                </c:pt>
                <c:pt idx="6858">
                  <c:v>0.99683008763797087</c:v>
                </c:pt>
                <c:pt idx="6859">
                  <c:v>0.99683105431041075</c:v>
                </c:pt>
                <c:pt idx="6860">
                  <c:v>0.99683686612000022</c:v>
                </c:pt>
                <c:pt idx="6861">
                  <c:v>0.99684266833478319</c:v>
                </c:pt>
                <c:pt idx="6862">
                  <c:v>0.99684352666288811</c:v>
                </c:pt>
                <c:pt idx="6863">
                  <c:v>0.99684846096847857</c:v>
                </c:pt>
                <c:pt idx="6864">
                  <c:v>0.99685424403478951</c:v>
                </c:pt>
                <c:pt idx="6865">
                  <c:v>0.99686001754740383</c:v>
                </c:pt>
                <c:pt idx="6866">
                  <c:v>0.99686344110109681</c:v>
                </c:pt>
                <c:pt idx="6867">
                  <c:v>0.99686578151999361</c:v>
                </c:pt>
                <c:pt idx="6868">
                  <c:v>0.99687153596621503</c:v>
                </c:pt>
                <c:pt idx="6869">
                  <c:v>0.99687949346830385</c:v>
                </c:pt>
                <c:pt idx="6870">
                  <c:v>0.99688709310235668</c:v>
                </c:pt>
                <c:pt idx="6871">
                  <c:v>0.99691748986611817</c:v>
                </c:pt>
                <c:pt idx="6872">
                  <c:v>0.9969279784393783</c:v>
                </c:pt>
                <c:pt idx="6873">
                  <c:v>0.99695107633315017</c:v>
                </c:pt>
                <c:pt idx="6874">
                  <c:v>0.99695992979343095</c:v>
                </c:pt>
                <c:pt idx="6875">
                  <c:v>0.9969722759331312</c:v>
                </c:pt>
                <c:pt idx="6876">
                  <c:v>0.99697364120249454</c:v>
                </c:pt>
                <c:pt idx="6877">
                  <c:v>0.99697785398822647</c:v>
                </c:pt>
                <c:pt idx="6878">
                  <c:v>0.99698342278388896</c:v>
                </c:pt>
                <c:pt idx="6879">
                  <c:v>0.99698838261478306</c:v>
                </c:pt>
                <c:pt idx="6880">
                  <c:v>0.99698855609651305</c:v>
                </c:pt>
                <c:pt idx="6881">
                  <c:v>0.99699470399325274</c:v>
                </c:pt>
                <c:pt idx="6882">
                  <c:v>0.99699731680535886</c:v>
                </c:pt>
                <c:pt idx="6883">
                  <c:v>0.99700241038263537</c:v>
                </c:pt>
                <c:pt idx="6884">
                  <c:v>0.99700241909050469</c:v>
                </c:pt>
                <c:pt idx="6885">
                  <c:v>0.99700351601241499</c:v>
                </c:pt>
                <c:pt idx="6886">
                  <c:v>0.99700355199437063</c:v>
                </c:pt>
                <c:pt idx="6887">
                  <c:v>0.99700719776260449</c:v>
                </c:pt>
                <c:pt idx="6888">
                  <c:v>0.99700762524966735</c:v>
                </c:pt>
                <c:pt idx="6889">
                  <c:v>0.99701443433680037</c:v>
                </c:pt>
                <c:pt idx="6890">
                  <c:v>0.9970173884250082</c:v>
                </c:pt>
                <c:pt idx="6891">
                  <c:v>0.99702301955494455</c:v>
                </c:pt>
                <c:pt idx="6892">
                  <c:v>0.99702775798965848</c:v>
                </c:pt>
                <c:pt idx="6893">
                  <c:v>0.997028187382341</c:v>
                </c:pt>
                <c:pt idx="6894">
                  <c:v>0.99703013720803024</c:v>
                </c:pt>
                <c:pt idx="6895">
                  <c:v>0.9970309632607518</c:v>
                </c:pt>
                <c:pt idx="6896">
                  <c:v>0.99703530259937245</c:v>
                </c:pt>
                <c:pt idx="6897">
                  <c:v>0.99703784043642296</c:v>
                </c:pt>
                <c:pt idx="6898">
                  <c:v>0.99704017064961481</c:v>
                </c:pt>
                <c:pt idx="6899">
                  <c:v>0.99704096385254881</c:v>
                </c:pt>
                <c:pt idx="6900">
                  <c:v>0.99704243302911477</c:v>
                </c:pt>
                <c:pt idx="6901">
                  <c:v>0.9970474972485881</c:v>
                </c:pt>
                <c:pt idx="6902">
                  <c:v>0.99705022382067543</c:v>
                </c:pt>
                <c:pt idx="6903">
                  <c:v>0.99706582804276289</c:v>
                </c:pt>
                <c:pt idx="6904">
                  <c:v>0.99708232278066</c:v>
                </c:pt>
                <c:pt idx="6905">
                  <c:v>0.99708339773560006</c:v>
                </c:pt>
                <c:pt idx="6906">
                  <c:v>0.99708874999859642</c:v>
                </c:pt>
                <c:pt idx="6907">
                  <c:v>0.99709950958483851</c:v>
                </c:pt>
                <c:pt idx="6908">
                  <c:v>0.99709950958485283</c:v>
                </c:pt>
                <c:pt idx="6909">
                  <c:v>0.99713242345406339</c:v>
                </c:pt>
                <c:pt idx="6910">
                  <c:v>0.99719136407453302</c:v>
                </c:pt>
                <c:pt idx="6911">
                  <c:v>0.99720205932716199</c:v>
                </c:pt>
                <c:pt idx="6912">
                  <c:v>0.99729435215056916</c:v>
                </c:pt>
                <c:pt idx="6913">
                  <c:v>0.99732005620592468</c:v>
                </c:pt>
                <c:pt idx="6914">
                  <c:v>0.99732558237247848</c:v>
                </c:pt>
                <c:pt idx="6915">
                  <c:v>0.99741492202528992</c:v>
                </c:pt>
                <c:pt idx="6916">
                  <c:v>0.99741764642742325</c:v>
                </c:pt>
                <c:pt idx="6917">
                  <c:v>0.99741824360342513</c:v>
                </c:pt>
                <c:pt idx="6918">
                  <c:v>0.99748480979478404</c:v>
                </c:pt>
                <c:pt idx="6919">
                  <c:v>0.99748650567070984</c:v>
                </c:pt>
                <c:pt idx="6920">
                  <c:v>0.99751143911120088</c:v>
                </c:pt>
                <c:pt idx="6921">
                  <c:v>0.99751693435978739</c:v>
                </c:pt>
                <c:pt idx="6922">
                  <c:v>0.99751785223140532</c:v>
                </c:pt>
                <c:pt idx="6923">
                  <c:v>0.99753086225419196</c:v>
                </c:pt>
                <c:pt idx="6924">
                  <c:v>0.99757141937924865</c:v>
                </c:pt>
                <c:pt idx="6925">
                  <c:v>0.99759498709542516</c:v>
                </c:pt>
                <c:pt idx="6926">
                  <c:v>0.99761442615411922</c:v>
                </c:pt>
                <c:pt idx="6927">
                  <c:v>0.99763774633062419</c:v>
                </c:pt>
                <c:pt idx="6928">
                  <c:v>0.9976430732974586</c:v>
                </c:pt>
                <c:pt idx="6929">
                  <c:v>0.99765312361483338</c:v>
                </c:pt>
                <c:pt idx="6930">
                  <c:v>0.99767797802915625</c:v>
                </c:pt>
                <c:pt idx="6931">
                  <c:v>0.9976866958534687</c:v>
                </c:pt>
                <c:pt idx="6932">
                  <c:v>0.99769200811343106</c:v>
                </c:pt>
                <c:pt idx="6933">
                  <c:v>0.99769793984630151</c:v>
                </c:pt>
                <c:pt idx="6934">
                  <c:v>0.99770477953630277</c:v>
                </c:pt>
                <c:pt idx="6935">
                  <c:v>0.99771494590093601</c:v>
                </c:pt>
                <c:pt idx="6936">
                  <c:v>0.99771683279399814</c:v>
                </c:pt>
                <c:pt idx="6937">
                  <c:v>0.99771748511839342</c:v>
                </c:pt>
                <c:pt idx="6938">
                  <c:v>0.99771998753273949</c:v>
                </c:pt>
                <c:pt idx="6939">
                  <c:v>0.99772256393358094</c:v>
                </c:pt>
                <c:pt idx="6940">
                  <c:v>0.99773126171224025</c:v>
                </c:pt>
                <c:pt idx="6941">
                  <c:v>0.99773624396518756</c:v>
                </c:pt>
                <c:pt idx="6942">
                  <c:v>0.99774548248187678</c:v>
                </c:pt>
                <c:pt idx="6943">
                  <c:v>0.9977516147858666</c:v>
                </c:pt>
                <c:pt idx="6944">
                  <c:v>0.9977583183732156</c:v>
                </c:pt>
                <c:pt idx="6945">
                  <c:v>0.99776603658463059</c:v>
                </c:pt>
                <c:pt idx="6946">
                  <c:v>0.99777792726576697</c:v>
                </c:pt>
                <c:pt idx="6947">
                  <c:v>0.99778251625553416</c:v>
                </c:pt>
                <c:pt idx="6948">
                  <c:v>0.99778529124180182</c:v>
                </c:pt>
                <c:pt idx="6949">
                  <c:v>0.99778779962102992</c:v>
                </c:pt>
                <c:pt idx="6950">
                  <c:v>0.9977888061566963</c:v>
                </c:pt>
                <c:pt idx="6951">
                  <c:v>0.99779128259589633</c:v>
                </c:pt>
                <c:pt idx="6952">
                  <c:v>0.99779257212558548</c:v>
                </c:pt>
                <c:pt idx="6953">
                  <c:v>0.99779327183036237</c:v>
                </c:pt>
                <c:pt idx="6954">
                  <c:v>0.99779676455618405</c:v>
                </c:pt>
                <c:pt idx="6955">
                  <c:v>0.99779877414756168</c:v>
                </c:pt>
                <c:pt idx="6956">
                  <c:v>0.99779960627941156</c:v>
                </c:pt>
                <c:pt idx="6957">
                  <c:v>0.99780871908095203</c:v>
                </c:pt>
                <c:pt idx="6958">
                  <c:v>0.99781981159794442</c:v>
                </c:pt>
                <c:pt idx="6959">
                  <c:v>0.99782232065047849</c:v>
                </c:pt>
                <c:pt idx="6960">
                  <c:v>0.99782869511604844</c:v>
                </c:pt>
                <c:pt idx="6961">
                  <c:v>0.99783571822799089</c:v>
                </c:pt>
                <c:pt idx="6962">
                  <c:v>0.9978375901673211</c:v>
                </c:pt>
                <c:pt idx="6963">
                  <c:v>0.99783766936595897</c:v>
                </c:pt>
                <c:pt idx="6964">
                  <c:v>0.99783774856196694</c:v>
                </c:pt>
                <c:pt idx="6965">
                  <c:v>0.99783782775534502</c:v>
                </c:pt>
                <c:pt idx="6966">
                  <c:v>0.99784202124320132</c:v>
                </c:pt>
                <c:pt idx="6967">
                  <c:v>0.99784267091141476</c:v>
                </c:pt>
                <c:pt idx="6968">
                  <c:v>0.99784392677939038</c:v>
                </c:pt>
                <c:pt idx="6969">
                  <c:v>0.99785586811562155</c:v>
                </c:pt>
                <c:pt idx="6970">
                  <c:v>0.99786219245649821</c:v>
                </c:pt>
                <c:pt idx="6971">
                  <c:v>0.99786892279340178</c:v>
                </c:pt>
                <c:pt idx="6972">
                  <c:v>0.99786900095075426</c:v>
                </c:pt>
                <c:pt idx="6973">
                  <c:v>0.99786907910550726</c:v>
                </c:pt>
                <c:pt idx="6974">
                  <c:v>0.99786915725766068</c:v>
                </c:pt>
                <c:pt idx="6975">
                  <c:v>0.99786923540721484</c:v>
                </c:pt>
                <c:pt idx="6976">
                  <c:v>0.99786931355416952</c:v>
                </c:pt>
                <c:pt idx="6977">
                  <c:v>0.99787446662785728</c:v>
                </c:pt>
                <c:pt idx="6978">
                  <c:v>0.9978804784931119</c:v>
                </c:pt>
                <c:pt idx="6979">
                  <c:v>0.99788256193290359</c:v>
                </c:pt>
                <c:pt idx="6980">
                  <c:v>0.99788256193291813</c:v>
                </c:pt>
                <c:pt idx="6981">
                  <c:v>0.99788540147589744</c:v>
                </c:pt>
                <c:pt idx="6982">
                  <c:v>0.99789158942619416</c:v>
                </c:pt>
                <c:pt idx="6983">
                  <c:v>0.99790296081630758</c:v>
                </c:pt>
                <c:pt idx="6984">
                  <c:v>0.99791107490117859</c:v>
                </c:pt>
                <c:pt idx="6985">
                  <c:v>0.99791137672802577</c:v>
                </c:pt>
                <c:pt idx="6986">
                  <c:v>0.99791246138147804</c:v>
                </c:pt>
                <c:pt idx="6987">
                  <c:v>0.99792065415133857</c:v>
                </c:pt>
                <c:pt idx="6988">
                  <c:v>0.99792926817287264</c:v>
                </c:pt>
                <c:pt idx="6989">
                  <c:v>0.99795163068060222</c:v>
                </c:pt>
                <c:pt idx="6990">
                  <c:v>0.9979557142641502</c:v>
                </c:pt>
                <c:pt idx="6991">
                  <c:v>0.99795807373761114</c:v>
                </c:pt>
                <c:pt idx="6992">
                  <c:v>0.99795966802964431</c:v>
                </c:pt>
                <c:pt idx="6993">
                  <c:v>0.99796156642450429</c:v>
                </c:pt>
                <c:pt idx="6994">
                  <c:v>0.99797258040126047</c:v>
                </c:pt>
                <c:pt idx="6995">
                  <c:v>0.99797507436833954</c:v>
                </c:pt>
                <c:pt idx="6996">
                  <c:v>0.99799135035712816</c:v>
                </c:pt>
                <c:pt idx="6997">
                  <c:v>0.9979949531941118</c:v>
                </c:pt>
                <c:pt idx="6998">
                  <c:v>0.99799589070097849</c:v>
                </c:pt>
                <c:pt idx="6999">
                  <c:v>0.99800373060455161</c:v>
                </c:pt>
                <c:pt idx="7000">
                  <c:v>0.9980161030969712</c:v>
                </c:pt>
                <c:pt idx="7001">
                  <c:v>0.99802898247168437</c:v>
                </c:pt>
                <c:pt idx="7002">
                  <c:v>0.99804538005932852</c:v>
                </c:pt>
                <c:pt idx="7003">
                  <c:v>0.99804827318695577</c:v>
                </c:pt>
                <c:pt idx="7004">
                  <c:v>0.99805103228579972</c:v>
                </c:pt>
                <c:pt idx="7005">
                  <c:v>0.99806038802657226</c:v>
                </c:pt>
                <c:pt idx="7006">
                  <c:v>0.99807490002149402</c:v>
                </c:pt>
                <c:pt idx="7007">
                  <c:v>0.99807512093285311</c:v>
                </c:pt>
                <c:pt idx="7008">
                  <c:v>0.99808423546690039</c:v>
                </c:pt>
                <c:pt idx="7009">
                  <c:v>0.99810466608246606</c:v>
                </c:pt>
                <c:pt idx="7010">
                  <c:v>0.99812145819998088</c:v>
                </c:pt>
                <c:pt idx="7011">
                  <c:v>0.99825421602789355</c:v>
                </c:pt>
                <c:pt idx="7012">
                  <c:v>0.99833567835815384</c:v>
                </c:pt>
                <c:pt idx="7013">
                  <c:v>0.9983495249694545</c:v>
                </c:pt>
                <c:pt idx="7014">
                  <c:v>0.99835880424751455</c:v>
                </c:pt>
                <c:pt idx="7015">
                  <c:v>0.99836778908556378</c:v>
                </c:pt>
                <c:pt idx="7016">
                  <c:v>0.99839894507481719</c:v>
                </c:pt>
                <c:pt idx="7017">
                  <c:v>0.99843962761849669</c:v>
                </c:pt>
                <c:pt idx="7018">
                  <c:v>0.99845879317673081</c:v>
                </c:pt>
                <c:pt idx="7019">
                  <c:v>0.99846278123689447</c:v>
                </c:pt>
                <c:pt idx="7020">
                  <c:v>0.9984688098172847</c:v>
                </c:pt>
                <c:pt idx="7021">
                  <c:v>0.99847358221315519</c:v>
                </c:pt>
                <c:pt idx="7022">
                  <c:v>0.998480524587953</c:v>
                </c:pt>
                <c:pt idx="7023">
                  <c:v>0.99848235713372036</c:v>
                </c:pt>
                <c:pt idx="7024">
                  <c:v>0.99848425947390707</c:v>
                </c:pt>
                <c:pt idx="7025">
                  <c:v>0.99848470304439441</c:v>
                </c:pt>
                <c:pt idx="7026">
                  <c:v>0.99848533906141523</c:v>
                </c:pt>
                <c:pt idx="7027">
                  <c:v>0.99848723799177652</c:v>
                </c:pt>
                <c:pt idx="7028">
                  <c:v>0.99848768076713112</c:v>
                </c:pt>
                <c:pt idx="7029">
                  <c:v>0.99848837283364389</c:v>
                </c:pt>
                <c:pt idx="7030">
                  <c:v>0.99848908753732402</c:v>
                </c:pt>
                <c:pt idx="7031">
                  <c:v>0.99849021116995229</c:v>
                </c:pt>
                <c:pt idx="7032">
                  <c:v>0.99849055451945645</c:v>
                </c:pt>
                <c:pt idx="7033">
                  <c:v>0.99849065315143759</c:v>
                </c:pt>
                <c:pt idx="7034">
                  <c:v>0.99849134397706474</c:v>
                </c:pt>
                <c:pt idx="7035">
                  <c:v>0.99849192698776013</c:v>
                </c:pt>
                <c:pt idx="7036">
                  <c:v>0.9984920573992061</c:v>
                </c:pt>
                <c:pt idx="7037">
                  <c:v>0.99849317901692014</c:v>
                </c:pt>
                <c:pt idx="7038">
                  <c:v>0.99849362020579802</c:v>
                </c:pt>
                <c:pt idx="7039">
                  <c:v>0.99849404687687715</c:v>
                </c:pt>
                <c:pt idx="7040">
                  <c:v>0.99849430979251197</c:v>
                </c:pt>
                <c:pt idx="7041">
                  <c:v>0.9984948273783032</c:v>
                </c:pt>
                <c:pt idx="7042">
                  <c:v>0.99849502193515161</c:v>
                </c:pt>
                <c:pt idx="7043">
                  <c:v>0.99849614154115462</c:v>
                </c:pt>
                <c:pt idx="7044">
                  <c:v>0.99849658193868507</c:v>
                </c:pt>
                <c:pt idx="7045">
                  <c:v>0.99849732716899309</c:v>
                </c:pt>
                <c:pt idx="7046">
                  <c:v>0.99849798115362798</c:v>
                </c:pt>
                <c:pt idx="7047">
                  <c:v>0.99849909875111886</c:v>
                </c:pt>
                <c:pt idx="7048">
                  <c:v>0.99849953835856031</c:v>
                </c:pt>
                <c:pt idx="7049">
                  <c:v>0.9985002822518394</c:v>
                </c:pt>
                <c:pt idx="7050">
                  <c:v>0.99850093506309145</c:v>
                </c:pt>
                <c:pt idx="7051">
                  <c:v>0.99850205065526476</c:v>
                </c:pt>
                <c:pt idx="7052">
                  <c:v>0.9985024894738741</c:v>
                </c:pt>
                <c:pt idx="7053">
                  <c:v>0.99850315178464244</c:v>
                </c:pt>
                <c:pt idx="7054">
                  <c:v>0.99850328870688787</c:v>
                </c:pt>
                <c:pt idx="7055">
                  <c:v>0.99850393489603972</c:v>
                </c:pt>
                <c:pt idx="7056">
                  <c:v>0.99850499726203312</c:v>
                </c:pt>
                <c:pt idx="7057">
                  <c:v>0.99850609641509103</c:v>
                </c:pt>
                <c:pt idx="7058">
                  <c:v>0.9985063049149574</c:v>
                </c:pt>
                <c:pt idx="7059">
                  <c:v>0.9985079385798532</c:v>
                </c:pt>
                <c:pt idx="7060">
                  <c:v>0.9985090357597366</c:v>
                </c:pt>
                <c:pt idx="7061">
                  <c:v>0.99851087461714294</c:v>
                </c:pt>
                <c:pt idx="7062">
                  <c:v>0.99851093102770194</c:v>
                </c:pt>
                <c:pt idx="7063">
                  <c:v>0.99851098743631139</c:v>
                </c:pt>
                <c:pt idx="7064">
                  <c:v>0.99851104384297118</c:v>
                </c:pt>
                <c:pt idx="7065">
                  <c:v>0.9985111002476813</c:v>
                </c:pt>
                <c:pt idx="7066">
                  <c:v>0.99851115665044199</c:v>
                </c:pt>
                <c:pt idx="7067">
                  <c:v>0.99851121305125323</c:v>
                </c:pt>
                <c:pt idx="7068">
                  <c:v>0.99851196982699297</c:v>
                </c:pt>
                <c:pt idx="7069">
                  <c:v>0.9985148986252631</c:v>
                </c:pt>
                <c:pt idx="7070">
                  <c:v>0.99851782216293805</c:v>
                </c:pt>
                <c:pt idx="7071">
                  <c:v>0.99852074044839823</c:v>
                </c:pt>
                <c:pt idx="7072">
                  <c:v>0.99852317330256635</c:v>
                </c:pt>
                <c:pt idx="7073">
                  <c:v>0.99852322928787096</c:v>
                </c:pt>
                <c:pt idx="7074">
                  <c:v>0.99852619332677572</c:v>
                </c:pt>
                <c:pt idx="7075">
                  <c:v>0.99852656129613893</c:v>
                </c:pt>
                <c:pt idx="7076">
                  <c:v>0.99852719739180873</c:v>
                </c:pt>
                <c:pt idx="7077">
                  <c:v>0.99852733322494514</c:v>
                </c:pt>
                <c:pt idx="7078">
                  <c:v>0.99852946387512365</c:v>
                </c:pt>
                <c:pt idx="7079">
                  <c:v>0.99853023441611111</c:v>
                </c:pt>
                <c:pt idx="7080">
                  <c:v>0.99853236123530231</c:v>
                </c:pt>
                <c:pt idx="7081">
                  <c:v>0.99853493954430894</c:v>
                </c:pt>
                <c:pt idx="7082">
                  <c:v>0.99853525338499916</c:v>
                </c:pt>
                <c:pt idx="7083">
                  <c:v>0.99853778502095647</c:v>
                </c:pt>
                <c:pt idx="7084">
                  <c:v>0.99853819579981973</c:v>
                </c:pt>
                <c:pt idx="7085">
                  <c:v>0.99854066741390823</c:v>
                </c:pt>
                <c:pt idx="7086">
                  <c:v>0.99854076475204012</c:v>
                </c:pt>
                <c:pt idx="7087">
                  <c:v>0.99854107745368026</c:v>
                </c:pt>
                <c:pt idx="7088">
                  <c:v>0.998543599900378</c:v>
                </c:pt>
                <c:pt idx="7089">
                  <c:v>0.99854400918805963</c:v>
                </c:pt>
                <c:pt idx="7090">
                  <c:v>0.99854647182891565</c:v>
                </c:pt>
                <c:pt idx="7091">
                  <c:v>0.99854656881362835</c:v>
                </c:pt>
                <c:pt idx="7092">
                  <c:v>0.99854929590070285</c:v>
                </c:pt>
                <c:pt idx="7093">
                  <c:v>0.99854939366692763</c:v>
                </c:pt>
                <c:pt idx="7094">
                  <c:v>0.99855214398307146</c:v>
                </c:pt>
                <c:pt idx="7095">
                  <c:v>0.99855215757459159</c:v>
                </c:pt>
                <c:pt idx="7096">
                  <c:v>0.9985522551647692</c:v>
                </c:pt>
                <c:pt idx="7097">
                  <c:v>0.99855235179720148</c:v>
                </c:pt>
                <c:pt idx="7098">
                  <c:v>0.9985526490487513</c:v>
                </c:pt>
                <c:pt idx="7099">
                  <c:v>0.99855500052793589</c:v>
                </c:pt>
                <c:pt idx="7100">
                  <c:v>0.99855516638864317</c:v>
                </c:pt>
                <c:pt idx="7101">
                  <c:v>0.99855550468395016</c:v>
                </c:pt>
                <c:pt idx="7102">
                  <c:v>0.99855785192749424</c:v>
                </c:pt>
                <c:pt idx="7103">
                  <c:v>0.99855801748941553</c:v>
                </c:pt>
                <c:pt idx="7104">
                  <c:v>0.99855835517529712</c:v>
                </c:pt>
                <c:pt idx="7105">
                  <c:v>0.9985606981899724</c:v>
                </c:pt>
                <c:pt idx="7106">
                  <c:v>0.99856070099084393</c:v>
                </c:pt>
                <c:pt idx="7107">
                  <c:v>0.99856091813337822</c:v>
                </c:pt>
                <c:pt idx="7108">
                  <c:v>0.99856120053101594</c:v>
                </c:pt>
                <c:pt idx="7109">
                  <c:v>0.99856353932358466</c:v>
                </c:pt>
                <c:pt idx="7110">
                  <c:v>0.99856375887061688</c:v>
                </c:pt>
                <c:pt idx="7111">
                  <c:v>0.99856404075931904</c:v>
                </c:pt>
                <c:pt idx="7112">
                  <c:v>0.99856637533653458</c:v>
                </c:pt>
                <c:pt idx="7113">
                  <c:v>0.99856687586840809</c:v>
                </c:pt>
                <c:pt idx="7114">
                  <c:v>0.99856814929894322</c:v>
                </c:pt>
                <c:pt idx="7115">
                  <c:v>0.99856920623701462</c:v>
                </c:pt>
                <c:pt idx="7116">
                  <c:v>0.99857141761455148</c:v>
                </c:pt>
                <c:pt idx="7117">
                  <c:v>0.99857203203320621</c:v>
                </c:pt>
                <c:pt idx="7118">
                  <c:v>0.99857253076169494</c:v>
                </c:pt>
                <c:pt idx="7119">
                  <c:v>0.99857485273327973</c:v>
                </c:pt>
                <c:pt idx="7120">
                  <c:v>0.99857766834539452</c:v>
                </c:pt>
                <c:pt idx="7121">
                  <c:v>0.99857771901074688</c:v>
                </c:pt>
                <c:pt idx="7122">
                  <c:v>0.99858047887769907</c:v>
                </c:pt>
                <c:pt idx="7123">
                  <c:v>0.99858328433833077</c:v>
                </c:pt>
                <c:pt idx="7124">
                  <c:v>0.99858608473541599</c:v>
                </c:pt>
                <c:pt idx="7125">
                  <c:v>0.99858631357469685</c:v>
                </c:pt>
                <c:pt idx="7126">
                  <c:v>0.99858888007707025</c:v>
                </c:pt>
                <c:pt idx="7127">
                  <c:v>0.99859204878034713</c:v>
                </c:pt>
                <c:pt idx="7128">
                  <c:v>0.99859262836749818</c:v>
                </c:pt>
                <c:pt idx="7129">
                  <c:v>0.99859409796041798</c:v>
                </c:pt>
                <c:pt idx="7130">
                  <c:v>0.9985954476932587</c:v>
                </c:pt>
                <c:pt idx="7131">
                  <c:v>0.99860668625809501</c:v>
                </c:pt>
                <c:pt idx="7132">
                  <c:v>0.99860791948236338</c:v>
                </c:pt>
                <c:pt idx="7133">
                  <c:v>0.99860850360155551</c:v>
                </c:pt>
                <c:pt idx="7134">
                  <c:v>0.99860944437713317</c:v>
                </c:pt>
                <c:pt idx="7135">
                  <c:v>0.99861041986259069</c:v>
                </c:pt>
                <c:pt idx="7136">
                  <c:v>0.99861125843434972</c:v>
                </c:pt>
                <c:pt idx="7137">
                  <c:v>0.99861182063277554</c:v>
                </c:pt>
                <c:pt idx="7138">
                  <c:v>0.9986121975085811</c:v>
                </c:pt>
                <c:pt idx="7139">
                  <c:v>0.99861768884074709</c:v>
                </c:pt>
                <c:pt idx="7140">
                  <c:v>0.998618659041974</c:v>
                </c:pt>
                <c:pt idx="7141">
                  <c:v>0.99861974081196681</c:v>
                </c:pt>
                <c:pt idx="7142">
                  <c:v>0.99862029199868585</c:v>
                </c:pt>
                <c:pt idx="7143">
                  <c:v>0.99862042705745835</c:v>
                </c:pt>
                <c:pt idx="7144">
                  <c:v>0.99862139550293438</c:v>
                </c:pt>
                <c:pt idx="7145">
                  <c:v>0.99862162529349019</c:v>
                </c:pt>
                <c:pt idx="7146">
                  <c:v>0.998622752782655</c:v>
                </c:pt>
                <c:pt idx="7147">
                  <c:v>0.99862316031856557</c:v>
                </c:pt>
                <c:pt idx="7148">
                  <c:v>0.99862435638572156</c:v>
                </c:pt>
                <c:pt idx="7149">
                  <c:v>0.99862588863203861</c:v>
                </c:pt>
                <c:pt idx="7150">
                  <c:v>0.99862708253380716</c:v>
                </c:pt>
                <c:pt idx="7151">
                  <c:v>0.99862888650917625</c:v>
                </c:pt>
                <c:pt idx="7152">
                  <c:v>0.9986292539237327</c:v>
                </c:pt>
                <c:pt idx="7153">
                  <c:v>0.99863019877817205</c:v>
                </c:pt>
                <c:pt idx="7154">
                  <c:v>0.99863197120321257</c:v>
                </c:pt>
                <c:pt idx="7155">
                  <c:v>0.99863291434631107</c:v>
                </c:pt>
                <c:pt idx="7156">
                  <c:v>0.99863468356077312</c:v>
                </c:pt>
                <c:pt idx="7157">
                  <c:v>0.9986348470940748</c:v>
                </c:pt>
                <c:pt idx="7158">
                  <c:v>0.99863562499528569</c:v>
                </c:pt>
                <c:pt idx="7159">
                  <c:v>0.99863617587342524</c:v>
                </c:pt>
                <c:pt idx="7160">
                  <c:v>0.99863790777504102</c:v>
                </c:pt>
                <c:pt idx="7161">
                  <c:v>0.99864060937598775</c:v>
                </c:pt>
                <c:pt idx="7162">
                  <c:v>0.99864158160560834</c:v>
                </c:pt>
                <c:pt idx="7163">
                  <c:v>0.99864229944589666</c:v>
                </c:pt>
                <c:pt idx="7164">
                  <c:v>0.99864499308640309</c:v>
                </c:pt>
                <c:pt idx="7165">
                  <c:v>0.99864527074261022</c:v>
                </c:pt>
                <c:pt idx="7166">
                  <c:v>0.99864593408623881</c:v>
                </c:pt>
                <c:pt idx="7167">
                  <c:v>0.99864706180686125</c:v>
                </c:pt>
                <c:pt idx="7168">
                  <c:v>0.99864819435661778</c:v>
                </c:pt>
                <c:pt idx="7169">
                  <c:v>0.99864862113654218</c:v>
                </c:pt>
                <c:pt idx="7170">
                  <c:v>0.99865003549183728</c:v>
                </c:pt>
                <c:pt idx="7171">
                  <c:v>0.99865130331362373</c:v>
                </c:pt>
                <c:pt idx="7172">
                  <c:v>0.99865224090588811</c:v>
                </c:pt>
                <c:pt idx="7173">
                  <c:v>0.99865398062534139</c:v>
                </c:pt>
                <c:pt idx="7174">
                  <c:v>0.99865491651661864</c:v>
                </c:pt>
                <c:pt idx="7175">
                  <c:v>0.99865650805798067</c:v>
                </c:pt>
                <c:pt idx="7176">
                  <c:v>0.99865665307954177</c:v>
                </c:pt>
                <c:pt idx="7177">
                  <c:v>0.99865758727257581</c:v>
                </c:pt>
                <c:pt idx="7178">
                  <c:v>0.99865932068406116</c:v>
                </c:pt>
                <c:pt idx="7179">
                  <c:v>0.99866025318159224</c:v>
                </c:pt>
                <c:pt idx="7180">
                  <c:v>0.99866182349340227</c:v>
                </c:pt>
                <c:pt idx="7181">
                  <c:v>0.99866196153170594</c:v>
                </c:pt>
                <c:pt idx="7182">
                  <c:v>0.99866419355108182</c:v>
                </c:pt>
                <c:pt idx="7183">
                  <c:v>0.99866822190487547</c:v>
                </c:pt>
                <c:pt idx="7184">
                  <c:v>0.99867078845131896</c:v>
                </c:pt>
                <c:pt idx="7185">
                  <c:v>0.99867082572468868</c:v>
                </c:pt>
                <c:pt idx="7186">
                  <c:v>0.99874474015476089</c:v>
                </c:pt>
                <c:pt idx="7187">
                  <c:v>0.9987991026217814</c:v>
                </c:pt>
                <c:pt idx="7188">
                  <c:v>0.99880498487833647</c:v>
                </c:pt>
                <c:pt idx="7189">
                  <c:v>0.99881521591376443</c:v>
                </c:pt>
                <c:pt idx="7190">
                  <c:v>0.99882870684656888</c:v>
                </c:pt>
                <c:pt idx="7191">
                  <c:v>0.998863655416663</c:v>
                </c:pt>
                <c:pt idx="7192">
                  <c:v>0.99886374535382716</c:v>
                </c:pt>
                <c:pt idx="7193">
                  <c:v>0.99886790902524814</c:v>
                </c:pt>
                <c:pt idx="7194">
                  <c:v>0.99888325444388637</c:v>
                </c:pt>
                <c:pt idx="7195">
                  <c:v>0.99890323977172601</c:v>
                </c:pt>
                <c:pt idx="7196">
                  <c:v>0.9989069653894852</c:v>
                </c:pt>
                <c:pt idx="7197">
                  <c:v>0.99892027434806407</c:v>
                </c:pt>
                <c:pt idx="7198">
                  <c:v>0.99893950187510905</c:v>
                </c:pt>
                <c:pt idx="7199">
                  <c:v>0.99894550952700489</c:v>
                </c:pt>
                <c:pt idx="7200">
                  <c:v>0.99894923716710815</c:v>
                </c:pt>
                <c:pt idx="7201">
                  <c:v>0.99895269120215358</c:v>
                </c:pt>
                <c:pt idx="7202">
                  <c:v>0.99896208290335331</c:v>
                </c:pt>
                <c:pt idx="7203">
                  <c:v>0.99896883042910412</c:v>
                </c:pt>
                <c:pt idx="7204">
                  <c:v>0.99897407793821968</c:v>
                </c:pt>
                <c:pt idx="7205">
                  <c:v>0.99897638280538836</c:v>
                </c:pt>
                <c:pt idx="7206">
                  <c:v>0.9989834207708439</c:v>
                </c:pt>
                <c:pt idx="7207">
                  <c:v>0.99898585460415734</c:v>
                </c:pt>
                <c:pt idx="7208">
                  <c:v>0.99898587255243432</c:v>
                </c:pt>
                <c:pt idx="7209">
                  <c:v>0.99898740813133102</c:v>
                </c:pt>
                <c:pt idx="7210">
                  <c:v>0.99898887318110197</c:v>
                </c:pt>
                <c:pt idx="7211">
                  <c:v>0.99899242099530627</c:v>
                </c:pt>
                <c:pt idx="7212">
                  <c:v>0.99899546312399168</c:v>
                </c:pt>
                <c:pt idx="7213">
                  <c:v>0.99899795374494971</c:v>
                </c:pt>
                <c:pt idx="7214">
                  <c:v>0.99900182534076243</c:v>
                </c:pt>
                <c:pt idx="7215">
                  <c:v>0.99900351224381123</c:v>
                </c:pt>
                <c:pt idx="7216">
                  <c:v>0.99900769749820217</c:v>
                </c:pt>
                <c:pt idx="7217">
                  <c:v>0.99901387779821305</c:v>
                </c:pt>
                <c:pt idx="7218">
                  <c:v>0.99901471281422671</c:v>
                </c:pt>
                <c:pt idx="7219">
                  <c:v>0.99903266853006245</c:v>
                </c:pt>
                <c:pt idx="7220">
                  <c:v>0.99903327496840288</c:v>
                </c:pt>
                <c:pt idx="7221">
                  <c:v>0.99903515425263045</c:v>
                </c:pt>
                <c:pt idx="7222">
                  <c:v>0.99903788964856821</c:v>
                </c:pt>
                <c:pt idx="7223">
                  <c:v>0.99903792746715037</c:v>
                </c:pt>
                <c:pt idx="7224">
                  <c:v>0.99903796528436739</c:v>
                </c:pt>
                <c:pt idx="7225">
                  <c:v>0.99903800310021951</c:v>
                </c:pt>
                <c:pt idx="7226">
                  <c:v>0.99903804091470649</c:v>
                </c:pt>
                <c:pt idx="7227">
                  <c:v>0.99904225870262053</c:v>
                </c:pt>
                <c:pt idx="7228">
                  <c:v>0.99907027062097042</c:v>
                </c:pt>
                <c:pt idx="7229">
                  <c:v>0.9990706018422062</c:v>
                </c:pt>
                <c:pt idx="7230">
                  <c:v>0.9990768934028984</c:v>
                </c:pt>
                <c:pt idx="7231">
                  <c:v>0.99907929347037627</c:v>
                </c:pt>
                <c:pt idx="7232">
                  <c:v>0.99908021877905495</c:v>
                </c:pt>
                <c:pt idx="7233">
                  <c:v>0.99908648005165379</c:v>
                </c:pt>
                <c:pt idx="7234">
                  <c:v>0.99908674881096782</c:v>
                </c:pt>
                <c:pt idx="7235">
                  <c:v>0.9990991302113057</c:v>
                </c:pt>
                <c:pt idx="7236">
                  <c:v>0.99910373865856827</c:v>
                </c:pt>
                <c:pt idx="7237">
                  <c:v>0.99910601062842874</c:v>
                </c:pt>
                <c:pt idx="7238">
                  <c:v>0.99911303560450226</c:v>
                </c:pt>
                <c:pt idx="7239">
                  <c:v>0.99911928146427831</c:v>
                </c:pt>
                <c:pt idx="7240">
                  <c:v>0.99911963059685505</c:v>
                </c:pt>
                <c:pt idx="7241">
                  <c:v>0.99913967663167269</c:v>
                </c:pt>
                <c:pt idx="7242">
                  <c:v>0.99914484195875242</c:v>
                </c:pt>
                <c:pt idx="7243">
                  <c:v>0.99914580647118223</c:v>
                </c:pt>
                <c:pt idx="7244">
                  <c:v>0.99914958362453332</c:v>
                </c:pt>
                <c:pt idx="7245">
                  <c:v>0.99915010929675152</c:v>
                </c:pt>
                <c:pt idx="7246">
                  <c:v>0.99915759167861573</c:v>
                </c:pt>
                <c:pt idx="7247">
                  <c:v>0.99916728550134093</c:v>
                </c:pt>
                <c:pt idx="7248">
                  <c:v>0.99917183109273866</c:v>
                </c:pt>
                <c:pt idx="7249">
                  <c:v>0.99917972225472851</c:v>
                </c:pt>
                <c:pt idx="7250">
                  <c:v>0.99918566226336758</c:v>
                </c:pt>
                <c:pt idx="7251">
                  <c:v>0.99918567643134004</c:v>
                </c:pt>
                <c:pt idx="7252">
                  <c:v>0.99919016557404294</c:v>
                </c:pt>
                <c:pt idx="7253">
                  <c:v>0.99919299048366705</c:v>
                </c:pt>
                <c:pt idx="7254">
                  <c:v>0.99919810984490443</c:v>
                </c:pt>
                <c:pt idx="7255">
                  <c:v>0.9991984114043464</c:v>
                </c:pt>
                <c:pt idx="7256">
                  <c:v>0.99919847606926959</c:v>
                </c:pt>
                <c:pt idx="7257">
                  <c:v>0.99924221922103285</c:v>
                </c:pt>
                <c:pt idx="7258">
                  <c:v>0.99927462773551523</c:v>
                </c:pt>
                <c:pt idx="7259">
                  <c:v>0.99927518917346558</c:v>
                </c:pt>
                <c:pt idx="7260">
                  <c:v>0.99928031235322401</c:v>
                </c:pt>
                <c:pt idx="7261">
                  <c:v>0.9992842806181419</c:v>
                </c:pt>
                <c:pt idx="7262">
                  <c:v>0.99930307789225148</c:v>
                </c:pt>
                <c:pt idx="7263">
                  <c:v>0.9993112143666818</c:v>
                </c:pt>
                <c:pt idx="7264">
                  <c:v>0.99931672897190993</c:v>
                </c:pt>
                <c:pt idx="7265">
                  <c:v>0.99931913442003517</c:v>
                </c:pt>
                <c:pt idx="7266">
                  <c:v>0.99932697764317913</c:v>
                </c:pt>
                <c:pt idx="7267">
                  <c:v>0.99932697764318512</c:v>
                </c:pt>
                <c:pt idx="7268">
                  <c:v>0.99932708281694882</c:v>
                </c:pt>
                <c:pt idx="7269">
                  <c:v>0.99932944410806546</c:v>
                </c:pt>
                <c:pt idx="7270">
                  <c:v>0.99933085332042038</c:v>
                </c:pt>
                <c:pt idx="7271">
                  <c:v>0.99933369052014431</c:v>
                </c:pt>
                <c:pt idx="7272">
                  <c:v>0.9993337174876572</c:v>
                </c:pt>
                <c:pt idx="7273">
                  <c:v>0.99933522091871896</c:v>
                </c:pt>
                <c:pt idx="7274">
                  <c:v>0.99933622771870079</c:v>
                </c:pt>
                <c:pt idx="7275">
                  <c:v>0.99933665554760365</c:v>
                </c:pt>
                <c:pt idx="7276">
                  <c:v>0.99934347665104661</c:v>
                </c:pt>
                <c:pt idx="7277">
                  <c:v>0.99934667690558943</c:v>
                </c:pt>
                <c:pt idx="7278">
                  <c:v>0.99935290708720359</c:v>
                </c:pt>
                <c:pt idx="7279">
                  <c:v>0.9993540285034157</c:v>
                </c:pt>
                <c:pt idx="7280">
                  <c:v>0.99935520683046097</c:v>
                </c:pt>
                <c:pt idx="7281">
                  <c:v>0.99935679469632688</c:v>
                </c:pt>
                <c:pt idx="7282">
                  <c:v>0.99935857709750731</c:v>
                </c:pt>
                <c:pt idx="7283">
                  <c:v>0.99935992970863852</c:v>
                </c:pt>
                <c:pt idx="7284">
                  <c:v>0.9993623780320201</c:v>
                </c:pt>
                <c:pt idx="7285">
                  <c:v>0.9993637232417838</c:v>
                </c:pt>
                <c:pt idx="7286">
                  <c:v>0.99936379801410891</c:v>
                </c:pt>
                <c:pt idx="7287">
                  <c:v>0.99936442517625501</c:v>
                </c:pt>
                <c:pt idx="7288">
                  <c:v>0.99936514045780989</c:v>
                </c:pt>
                <c:pt idx="7289">
                  <c:v>0.9993657663980966</c:v>
                </c:pt>
                <c:pt idx="7290">
                  <c:v>0.99936648028598407</c:v>
                </c:pt>
                <c:pt idx="7291">
                  <c:v>0.99936710500656323</c:v>
                </c:pt>
                <c:pt idx="7292">
                  <c:v>0.99936781750323789</c:v>
                </c:pt>
                <c:pt idx="7293">
                  <c:v>0.99936844100625777</c:v>
                </c:pt>
                <c:pt idx="7294">
                  <c:v>0.99936915211417032</c:v>
                </c:pt>
                <c:pt idx="7295">
                  <c:v>0.99936937228401024</c:v>
                </c:pt>
                <c:pt idx="7296">
                  <c:v>0.99936977440177599</c:v>
                </c:pt>
                <c:pt idx="7297">
                  <c:v>0.99937110519770678</c:v>
                </c:pt>
                <c:pt idx="7298">
                  <c:v>0.99937243339863191</c:v>
                </c:pt>
                <c:pt idx="7299">
                  <c:v>0.99937375900912606</c:v>
                </c:pt>
                <c:pt idx="7300">
                  <c:v>0.99937513505874898</c:v>
                </c:pt>
                <c:pt idx="7301">
                  <c:v>0.99937602380417945</c:v>
                </c:pt>
                <c:pt idx="7302">
                  <c:v>0.99937640247708526</c:v>
                </c:pt>
                <c:pt idx="7303">
                  <c:v>0.9993764553986122</c:v>
                </c:pt>
                <c:pt idx="7304">
                  <c:v>0.99937772034366479</c:v>
                </c:pt>
                <c:pt idx="7305">
                  <c:v>0.99937777316190912</c:v>
                </c:pt>
                <c:pt idx="7306">
                  <c:v>0.99937903563804198</c:v>
                </c:pt>
                <c:pt idx="7307">
                  <c:v>0.99937908835318601</c:v>
                </c:pt>
                <c:pt idx="7308">
                  <c:v>0.99937957162337665</c:v>
                </c:pt>
                <c:pt idx="7309">
                  <c:v>0.99938023046541002</c:v>
                </c:pt>
                <c:pt idx="7310">
                  <c:v>0.99938040097698233</c:v>
                </c:pt>
                <c:pt idx="7311">
                  <c:v>0.99938088330362529</c:v>
                </c:pt>
                <c:pt idx="7312">
                  <c:v>0.99938105694940571</c:v>
                </c:pt>
                <c:pt idx="7313">
                  <c:v>0.99938171103783047</c:v>
                </c:pt>
                <c:pt idx="7314">
                  <c:v>0.99938219242259163</c:v>
                </c:pt>
                <c:pt idx="7315">
                  <c:v>0.99938263326758592</c:v>
                </c:pt>
                <c:pt idx="7316">
                  <c:v>0.99938301854025602</c:v>
                </c:pt>
                <c:pt idx="7317">
                  <c:v>0.99938349898479872</c:v>
                </c:pt>
                <c:pt idx="7318">
                  <c:v>0.99938355327674033</c:v>
                </c:pt>
                <c:pt idx="7319">
                  <c:v>0.99938393896869693</c:v>
                </c:pt>
                <c:pt idx="7320">
                  <c:v>0.99938432348877726</c:v>
                </c:pt>
                <c:pt idx="7321">
                  <c:v>0.99938480299476229</c:v>
                </c:pt>
                <c:pt idx="7322">
                  <c:v>0.99938485718063952</c:v>
                </c:pt>
                <c:pt idx="7323">
                  <c:v>0.9993855710166728</c:v>
                </c:pt>
                <c:pt idx="7324">
                  <c:v>0.9993856258879058</c:v>
                </c:pt>
                <c:pt idx="7325">
                  <c:v>0.99938615853699164</c:v>
                </c:pt>
                <c:pt idx="7326">
                  <c:v>0.99938654272325866</c:v>
                </c:pt>
                <c:pt idx="7327">
                  <c:v>0.99938687097814116</c:v>
                </c:pt>
                <c:pt idx="7328">
                  <c:v>0.99938692574214616</c:v>
                </c:pt>
                <c:pt idx="7329">
                  <c:v>0.99938745735029832</c:v>
                </c:pt>
                <c:pt idx="7330">
                  <c:v>0.99938784078571574</c:v>
                </c:pt>
                <c:pt idx="7331">
                  <c:v>0.99938875362505453</c:v>
                </c:pt>
                <c:pt idx="7332">
                  <c:v>0.9993891363109495</c:v>
                </c:pt>
                <c:pt idx="7333">
                  <c:v>0.99939128855926773</c:v>
                </c:pt>
                <c:pt idx="7334">
                  <c:v>0.9993925773430955</c:v>
                </c:pt>
                <c:pt idx="7335">
                  <c:v>0.9993938636061096</c:v>
                </c:pt>
                <c:pt idx="7336">
                  <c:v>0.99939451094253762</c:v>
                </c:pt>
                <c:pt idx="7337">
                  <c:v>0.99939514735277057</c:v>
                </c:pt>
                <c:pt idx="7338">
                  <c:v>0.99939642858753197</c:v>
                </c:pt>
                <c:pt idx="7339">
                  <c:v>0.99939750892512424</c:v>
                </c:pt>
                <c:pt idx="7340">
                  <c:v>0.99939770731484057</c:v>
                </c:pt>
                <c:pt idx="7341">
                  <c:v>0.99939820732091689</c:v>
                </c:pt>
                <c:pt idx="7342">
                  <c:v>0.99939898353913625</c:v>
                </c:pt>
                <c:pt idx="7343">
                  <c:v>0.99940025726485204</c:v>
                </c:pt>
                <c:pt idx="7344">
                  <c:v>0.9994013226771189</c:v>
                </c:pt>
                <c:pt idx="7345">
                  <c:v>0.99940152849641417</c:v>
                </c:pt>
                <c:pt idx="7346">
                  <c:v>0.99940279723824177</c:v>
                </c:pt>
                <c:pt idx="7347">
                  <c:v>0.99940321993905123</c:v>
                </c:pt>
                <c:pt idx="7348">
                  <c:v>0.99940406349474753</c:v>
                </c:pt>
                <c:pt idx="7349">
                  <c:v>0.99940532727033693</c:v>
                </c:pt>
                <c:pt idx="7350">
                  <c:v>0.99940588848898226</c:v>
                </c:pt>
                <c:pt idx="7351">
                  <c:v>0.99940714868813196</c:v>
                </c:pt>
                <c:pt idx="7352">
                  <c:v>0.99940842949935116</c:v>
                </c:pt>
                <c:pt idx="7353">
                  <c:v>0.99940843058002338</c:v>
                </c:pt>
                <c:pt idx="7354">
                  <c:v>0.99940968579583034</c:v>
                </c:pt>
                <c:pt idx="7355">
                  <c:v>0.99940975037356328</c:v>
                </c:pt>
                <c:pt idx="7356">
                  <c:v>0.99941060781062496</c:v>
                </c:pt>
                <c:pt idx="7357">
                  <c:v>0.99941093855030461</c:v>
                </c:pt>
                <c:pt idx="7358">
                  <c:v>0.99941152372378439</c:v>
                </c:pt>
                <c:pt idx="7359">
                  <c:v>0.99941198567859546</c:v>
                </c:pt>
                <c:pt idx="7360">
                  <c:v>0.9994121888478148</c:v>
                </c:pt>
                <c:pt idx="7361">
                  <c:v>0.9994127728734653</c:v>
                </c:pt>
                <c:pt idx="7362">
                  <c:v>0.99941343669272265</c:v>
                </c:pt>
                <c:pt idx="7363">
                  <c:v>0.99941368453126866</c:v>
                </c:pt>
                <c:pt idx="7364">
                  <c:v>0.99941401957258191</c:v>
                </c:pt>
                <c:pt idx="7365">
                  <c:v>0.99941468208938311</c:v>
                </c:pt>
                <c:pt idx="7366">
                  <c:v>0.99941592504214438</c:v>
                </c:pt>
                <c:pt idx="7367">
                  <c:v>0.99941600112017059</c:v>
                </c:pt>
                <c:pt idx="7368">
                  <c:v>0.9994171655553481</c:v>
                </c:pt>
                <c:pt idx="7369">
                  <c:v>0.99941838889192769</c:v>
                </c:pt>
                <c:pt idx="7370">
                  <c:v>0.9994184036333289</c:v>
                </c:pt>
                <c:pt idx="7371">
                  <c:v>0.99941851020472505</c:v>
                </c:pt>
                <c:pt idx="7372">
                  <c:v>0.9994185227622151</c:v>
                </c:pt>
                <c:pt idx="7373">
                  <c:v>0.99941963928041488</c:v>
                </c:pt>
                <c:pt idx="7374">
                  <c:v>0.99942022419238497</c:v>
                </c:pt>
                <c:pt idx="7375">
                  <c:v>0.99942059394440041</c:v>
                </c:pt>
                <c:pt idx="7376">
                  <c:v>0.99942087250092737</c:v>
                </c:pt>
                <c:pt idx="7377">
                  <c:v>0.99942089619295371</c:v>
                </c:pt>
                <c:pt idx="7378">
                  <c:v>0.99942116589065955</c:v>
                </c:pt>
                <c:pt idx="7379">
                  <c:v>0.99942158015303828</c:v>
                </c:pt>
                <c:pt idx="7380">
                  <c:v>0.99942208331571614</c:v>
                </c:pt>
                <c:pt idx="7381">
                  <c:v>0.9994225344579154</c:v>
                </c:pt>
                <c:pt idx="7382">
                  <c:v>0.99942280956113572</c:v>
                </c:pt>
                <c:pt idx="7383">
                  <c:v>0.99942284392504455</c:v>
                </c:pt>
                <c:pt idx="7384">
                  <c:v>0.99942309770571358</c:v>
                </c:pt>
                <c:pt idx="7385">
                  <c:v>0.99942361504172517</c:v>
                </c:pt>
                <c:pt idx="7386">
                  <c:v>0.99942376199108218</c:v>
                </c:pt>
                <c:pt idx="7387">
                  <c:v>0.99942402304153666</c:v>
                </c:pt>
                <c:pt idx="7388">
                  <c:v>0.99942403655375478</c:v>
                </c:pt>
                <c:pt idx="7389">
                  <c:v>0.99942407085014173</c:v>
                </c:pt>
                <c:pt idx="7390">
                  <c:v>0.99942437482964619</c:v>
                </c:pt>
                <c:pt idx="7391">
                  <c:v>0.99942445598095309</c:v>
                </c:pt>
                <c:pt idx="7392">
                  <c:v>0.99942449029069014</c:v>
                </c:pt>
                <c:pt idx="7393">
                  <c:v>0.99942526113519292</c:v>
                </c:pt>
                <c:pt idx="7394">
                  <c:v>0.99942529536417823</c:v>
                </c:pt>
                <c:pt idx="7395">
                  <c:v>0.9994269631509537</c:v>
                </c:pt>
                <c:pt idx="7396">
                  <c:v>0.99942704582092035</c:v>
                </c:pt>
                <c:pt idx="7397">
                  <c:v>0.99942705606514104</c:v>
                </c:pt>
                <c:pt idx="7398">
                  <c:v>0.99942870230583536</c:v>
                </c:pt>
                <c:pt idx="7399">
                  <c:v>0.99942927028279838</c:v>
                </c:pt>
                <c:pt idx="7400">
                  <c:v>0.99942977917136977</c:v>
                </c:pt>
                <c:pt idx="7401">
                  <c:v>0.9994299052827621</c:v>
                </c:pt>
                <c:pt idx="7402">
                  <c:v>0.99943091974597154</c:v>
                </c:pt>
                <c:pt idx="7403">
                  <c:v>0.99943178777412545</c:v>
                </c:pt>
                <c:pt idx="7404">
                  <c:v>0.99943180270872767</c:v>
                </c:pt>
                <c:pt idx="7405">
                  <c:v>0.99943198520031007</c:v>
                </c:pt>
                <c:pt idx="7406">
                  <c:v>0.9994319989815118</c:v>
                </c:pt>
                <c:pt idx="7407">
                  <c:v>0.99943234382025803</c:v>
                </c:pt>
                <c:pt idx="7408">
                  <c:v>0.9994330120183349</c:v>
                </c:pt>
                <c:pt idx="7409">
                  <c:v>0.99943394582499534</c:v>
                </c:pt>
                <c:pt idx="7410">
                  <c:v>0.99943542350271641</c:v>
                </c:pt>
                <c:pt idx="7411">
                  <c:v>0.99943724870936967</c:v>
                </c:pt>
                <c:pt idx="7412">
                  <c:v>0.99943739611261717</c:v>
                </c:pt>
                <c:pt idx="7413">
                  <c:v>0.99943844729878528</c:v>
                </c:pt>
                <c:pt idx="7414">
                  <c:v>0.99943964352762504</c:v>
                </c:pt>
                <c:pt idx="7415">
                  <c:v>0.99949126523162435</c:v>
                </c:pt>
                <c:pt idx="7416">
                  <c:v>0.99949166979674953</c:v>
                </c:pt>
                <c:pt idx="7417">
                  <c:v>0.99949536107045889</c:v>
                </c:pt>
                <c:pt idx="7418">
                  <c:v>0.99949821969409292</c:v>
                </c:pt>
                <c:pt idx="7419">
                  <c:v>0.99951175436242701</c:v>
                </c:pt>
                <c:pt idx="7420">
                  <c:v>0.9995239526789863</c:v>
                </c:pt>
                <c:pt idx="7421">
                  <c:v>0.9995288384625779</c:v>
                </c:pt>
                <c:pt idx="7422">
                  <c:v>0.9995405469367683</c:v>
                </c:pt>
                <c:pt idx="7423">
                  <c:v>0.99954205310454725</c:v>
                </c:pt>
                <c:pt idx="7424">
                  <c:v>0.9995444270635504</c:v>
                </c:pt>
                <c:pt idx="7425">
                  <c:v>0.9995492323191052</c:v>
                </c:pt>
                <c:pt idx="7426">
                  <c:v>0.99955116121749965</c:v>
                </c:pt>
                <c:pt idx="7427">
                  <c:v>0.99956261531195745</c:v>
                </c:pt>
                <c:pt idx="7428">
                  <c:v>0.99957068849982811</c:v>
                </c:pt>
                <c:pt idx="7429">
                  <c:v>0.99957344798878645</c:v>
                </c:pt>
                <c:pt idx="7430">
                  <c:v>0.99958008145576183</c:v>
                </c:pt>
                <c:pt idx="7431">
                  <c:v>0.99958231402979969</c:v>
                </c:pt>
                <c:pt idx="7432">
                  <c:v>0.99959427047349758</c:v>
                </c:pt>
                <c:pt idx="7433">
                  <c:v>0.99959463413317584</c:v>
                </c:pt>
                <c:pt idx="7434">
                  <c:v>0.99959513345128981</c:v>
                </c:pt>
                <c:pt idx="7435">
                  <c:v>0.99959744373954973</c:v>
                </c:pt>
                <c:pt idx="7436">
                  <c:v>0.99959841043128683</c:v>
                </c:pt>
                <c:pt idx="7437">
                  <c:v>0.99960073516942127</c:v>
                </c:pt>
                <c:pt idx="7438">
                  <c:v>0.99960074250094666</c:v>
                </c:pt>
                <c:pt idx="7439">
                  <c:v>0.99960276780880952</c:v>
                </c:pt>
                <c:pt idx="7440">
                  <c:v>0.99960365250390659</c:v>
                </c:pt>
                <c:pt idx="7441">
                  <c:v>0.99960452630639229</c:v>
                </c:pt>
                <c:pt idx="7442">
                  <c:v>0.99960453537000216</c:v>
                </c:pt>
                <c:pt idx="7443">
                  <c:v>0.99960716093352098</c:v>
                </c:pt>
                <c:pt idx="7444">
                  <c:v>0.99960810129330635</c:v>
                </c:pt>
                <c:pt idx="7445">
                  <c:v>0.99960823393423381</c:v>
                </c:pt>
                <c:pt idx="7446">
                  <c:v>0.99960910732337516</c:v>
                </c:pt>
                <c:pt idx="7447">
                  <c:v>0.99960997890482917</c:v>
                </c:pt>
                <c:pt idx="7448">
                  <c:v>0.99961073326175942</c:v>
                </c:pt>
                <c:pt idx="7449">
                  <c:v>0.9996107496598422</c:v>
                </c:pt>
                <c:pt idx="7450">
                  <c:v>0.99961076605728361</c:v>
                </c:pt>
                <c:pt idx="7451">
                  <c:v>0.99961084868200623</c:v>
                </c:pt>
                <c:pt idx="7452">
                  <c:v>0.99961787302031435</c:v>
                </c:pt>
                <c:pt idx="7453">
                  <c:v>0.99962035433822272</c:v>
                </c:pt>
                <c:pt idx="7454">
                  <c:v>0.99962749923265493</c:v>
                </c:pt>
                <c:pt idx="7455">
                  <c:v>0.99963236651327936</c:v>
                </c:pt>
                <c:pt idx="7456">
                  <c:v>0.99963872475926652</c:v>
                </c:pt>
                <c:pt idx="7457">
                  <c:v>0.99964163732374411</c:v>
                </c:pt>
                <c:pt idx="7458">
                  <c:v>0.99964202856976003</c:v>
                </c:pt>
                <c:pt idx="7459">
                  <c:v>0.99964259696979463</c:v>
                </c:pt>
                <c:pt idx="7460">
                  <c:v>0.99964581070789171</c:v>
                </c:pt>
                <c:pt idx="7461">
                  <c:v>0.99964661858654458</c:v>
                </c:pt>
                <c:pt idx="7462">
                  <c:v>0.99964690713536941</c:v>
                </c:pt>
                <c:pt idx="7463">
                  <c:v>0.99964793706081834</c:v>
                </c:pt>
                <c:pt idx="7464">
                  <c:v>0.99964870628132863</c:v>
                </c:pt>
                <c:pt idx="7465">
                  <c:v>0.99964871302211378</c:v>
                </c:pt>
                <c:pt idx="7466">
                  <c:v>0.99965157781717306</c:v>
                </c:pt>
                <c:pt idx="7467">
                  <c:v>0.9996612237575524</c:v>
                </c:pt>
                <c:pt idx="7468">
                  <c:v>0.99966316583376458</c:v>
                </c:pt>
                <c:pt idx="7469">
                  <c:v>0.99966537587029258</c:v>
                </c:pt>
                <c:pt idx="7470">
                  <c:v>0.9996703457887417</c:v>
                </c:pt>
                <c:pt idx="7471">
                  <c:v>0.99968789340694575</c:v>
                </c:pt>
                <c:pt idx="7472">
                  <c:v>0.99970313390215015</c:v>
                </c:pt>
                <c:pt idx="7473">
                  <c:v>0.99970349615228582</c:v>
                </c:pt>
                <c:pt idx="7474">
                  <c:v>0.99970509245213568</c:v>
                </c:pt>
                <c:pt idx="7475">
                  <c:v>0.99970511176517507</c:v>
                </c:pt>
                <c:pt idx="7476">
                  <c:v>0.99971843347090794</c:v>
                </c:pt>
                <c:pt idx="7477">
                  <c:v>0.9997201172937269</c:v>
                </c:pt>
                <c:pt idx="7478">
                  <c:v>0.99972712516864326</c:v>
                </c:pt>
                <c:pt idx="7479">
                  <c:v>0.99972721283561705</c:v>
                </c:pt>
                <c:pt idx="7480">
                  <c:v>0.9997302203078251</c:v>
                </c:pt>
                <c:pt idx="7481">
                  <c:v>0.99973080253477231</c:v>
                </c:pt>
                <c:pt idx="7482">
                  <c:v>0.9997312773149607</c:v>
                </c:pt>
                <c:pt idx="7483">
                  <c:v>0.9997312889323744</c:v>
                </c:pt>
                <c:pt idx="7484">
                  <c:v>0.99973189239345472</c:v>
                </c:pt>
                <c:pt idx="7485">
                  <c:v>0.99973214153217183</c:v>
                </c:pt>
                <c:pt idx="7486">
                  <c:v>0.99973249459160096</c:v>
                </c:pt>
                <c:pt idx="7487">
                  <c:v>0.99973250615997311</c:v>
                </c:pt>
                <c:pt idx="7488">
                  <c:v>0.99973274320885119</c:v>
                </c:pt>
                <c:pt idx="7489">
                  <c:v>0.99973304058954493</c:v>
                </c:pt>
                <c:pt idx="7490">
                  <c:v>0.99973310707339147</c:v>
                </c:pt>
                <c:pt idx="7491">
                  <c:v>0.99973334362602029</c:v>
                </c:pt>
                <c:pt idx="7492">
                  <c:v>0.99973375689754918</c:v>
                </c:pt>
                <c:pt idx="7493">
                  <c:v>0.99973394278609606</c:v>
                </c:pt>
                <c:pt idx="7494">
                  <c:v>0.99973454069149159</c:v>
                </c:pt>
                <c:pt idx="7495">
                  <c:v>0.99973513734461583</c:v>
                </c:pt>
                <c:pt idx="7496">
                  <c:v>0.99973514223445359</c:v>
                </c:pt>
                <c:pt idx="7497">
                  <c:v>0.99973573274787353</c:v>
                </c:pt>
                <c:pt idx="7498">
                  <c:v>0.99973632690366521</c:v>
                </c:pt>
                <c:pt idx="7499">
                  <c:v>0.99973678527585386</c:v>
                </c:pt>
                <c:pt idx="7500">
                  <c:v>0.9997369198143875</c:v>
                </c:pt>
                <c:pt idx="7501">
                  <c:v>0.99973751148243273</c:v>
                </c:pt>
                <c:pt idx="7502">
                  <c:v>0.99973783777351555</c:v>
                </c:pt>
                <c:pt idx="7503">
                  <c:v>0.9997381019101893</c:v>
                </c:pt>
                <c:pt idx="7504">
                  <c:v>0.99973811325242956</c:v>
                </c:pt>
                <c:pt idx="7505">
                  <c:v>0.99973811499077669</c:v>
                </c:pt>
                <c:pt idx="7506">
                  <c:v>0.99973870241849905</c:v>
                </c:pt>
                <c:pt idx="7507">
                  <c:v>0.99973871547113247</c:v>
                </c:pt>
                <c:pt idx="7508">
                  <c:v>0.9997395188347874</c:v>
                </c:pt>
                <c:pt idx="7509">
                  <c:v>0.99974329329398437</c:v>
                </c:pt>
                <c:pt idx="7510">
                  <c:v>0.99974387159011135</c:v>
                </c:pt>
                <c:pt idx="7511">
                  <c:v>0.99974407958482026</c:v>
                </c:pt>
                <c:pt idx="7512">
                  <c:v>0.99974429237259432</c:v>
                </c:pt>
                <c:pt idx="7513">
                  <c:v>0.99974445714420701</c:v>
                </c:pt>
                <c:pt idx="7514">
                  <c:v>0.99974445975751547</c:v>
                </c:pt>
                <c:pt idx="7515">
                  <c:v>0.99974486857028833</c:v>
                </c:pt>
                <c:pt idx="7516">
                  <c:v>0.99974487963914216</c:v>
                </c:pt>
                <c:pt idx="7517">
                  <c:v>0.99974503560357786</c:v>
                </c:pt>
                <c:pt idx="7518">
                  <c:v>0.99974524271697218</c:v>
                </c:pt>
                <c:pt idx="7519">
                  <c:v>0.99974545460306519</c:v>
                </c:pt>
                <c:pt idx="7520">
                  <c:v>0.99974546564821587</c:v>
                </c:pt>
                <c:pt idx="7521">
                  <c:v>0.99974562127865829</c:v>
                </c:pt>
                <c:pt idx="7522">
                  <c:v>0.99974603938079154</c:v>
                </c:pt>
                <c:pt idx="7523">
                  <c:v>0.99974605040228581</c:v>
                </c:pt>
                <c:pt idx="7524">
                  <c:v>0.99974619468417991</c:v>
                </c:pt>
                <c:pt idx="7525">
                  <c:v>0.99974640091968603</c:v>
                </c:pt>
                <c:pt idx="7526">
                  <c:v>0.99974662290593319</c:v>
                </c:pt>
                <c:pt idx="7527">
                  <c:v>0.99974663390381746</c:v>
                </c:pt>
                <c:pt idx="7528">
                  <c:v>0.99974677787662702</c:v>
                </c:pt>
                <c:pt idx="7529">
                  <c:v>0.99974680987508335</c:v>
                </c:pt>
                <c:pt idx="7530">
                  <c:v>0.99974681752695316</c:v>
                </c:pt>
                <c:pt idx="7531">
                  <c:v>0.99974697984176486</c:v>
                </c:pt>
                <c:pt idx="7532">
                  <c:v>0.999747089351954</c:v>
                </c:pt>
                <c:pt idx="7533">
                  <c:v>0.99974720518095161</c:v>
                </c:pt>
                <c:pt idx="7534">
                  <c:v>0.99974734885109873</c:v>
                </c:pt>
                <c:pt idx="7535">
                  <c:v>0.99974738841806887</c:v>
                </c:pt>
                <c:pt idx="7536">
                  <c:v>0.9997475513975852</c:v>
                </c:pt>
                <c:pt idx="7537">
                  <c:v>0.99974755421213124</c:v>
                </c:pt>
                <c:pt idx="7538">
                  <c:v>0.99974777525705749</c:v>
                </c:pt>
                <c:pt idx="7539">
                  <c:v>0.99974834413445157</c:v>
                </c:pt>
                <c:pt idx="7540">
                  <c:v>0.99974848720102383</c:v>
                </c:pt>
                <c:pt idx="7541">
                  <c:v>0.99974853752259385</c:v>
                </c:pt>
                <c:pt idx="7542">
                  <c:v>0.99974891181544656</c:v>
                </c:pt>
                <c:pt idx="7543">
                  <c:v>0.9997492586491985</c:v>
                </c:pt>
                <c:pt idx="7544">
                  <c:v>0.99974967087775923</c:v>
                </c:pt>
                <c:pt idx="7545">
                  <c:v>0.99974968175225143</c:v>
                </c:pt>
                <c:pt idx="7546">
                  <c:v>0.9997496926263032</c:v>
                </c:pt>
                <c:pt idx="7547">
                  <c:v>0.99975026832120106</c:v>
                </c:pt>
                <c:pt idx="7548">
                  <c:v>0.99975112340292804</c:v>
                </c:pt>
                <c:pt idx="7549">
                  <c:v>0.99975175095359836</c:v>
                </c:pt>
                <c:pt idx="7550">
                  <c:v>0.99975265605646546</c:v>
                </c:pt>
                <c:pt idx="7551">
                  <c:v>0.99975321466231137</c:v>
                </c:pt>
                <c:pt idx="7552">
                  <c:v>0.99975368984652591</c:v>
                </c:pt>
                <c:pt idx="7553">
                  <c:v>0.99975522467372679</c:v>
                </c:pt>
                <c:pt idx="7554">
                  <c:v>0.99975577786773306</c:v>
                </c:pt>
                <c:pt idx="7555">
                  <c:v>0.99975688814162267</c:v>
                </c:pt>
                <c:pt idx="7556">
                  <c:v>0.99975736306579421</c:v>
                </c:pt>
                <c:pt idx="7557">
                  <c:v>0.99975791175108697</c:v>
                </c:pt>
                <c:pt idx="7558">
                  <c:v>0.9997584592790093</c:v>
                </c:pt>
                <c:pt idx="7559">
                  <c:v>0.9997600048849391</c:v>
                </c:pt>
                <c:pt idx="7560">
                  <c:v>0.99976038847362891</c:v>
                </c:pt>
                <c:pt idx="7561">
                  <c:v>0.99976091217239726</c:v>
                </c:pt>
                <c:pt idx="7562">
                  <c:v>0.99976162817871406</c:v>
                </c:pt>
                <c:pt idx="7563">
                  <c:v>0.99976177571694158</c:v>
                </c:pt>
                <c:pt idx="7564">
                  <c:v>0.99976330360739141</c:v>
                </c:pt>
                <c:pt idx="7565">
                  <c:v>0.99976403327630392</c:v>
                </c:pt>
                <c:pt idx="7566">
                  <c:v>0.99976419280854767</c:v>
                </c:pt>
                <c:pt idx="7567">
                  <c:v>0.99976419791446747</c:v>
                </c:pt>
                <c:pt idx="7568">
                  <c:v>0.99976473216822825</c:v>
                </c:pt>
                <c:pt idx="7569">
                  <c:v>0.99976479683222574</c:v>
                </c:pt>
                <c:pt idx="7570">
                  <c:v>0.99976582535094194</c:v>
                </c:pt>
                <c:pt idx="7571">
                  <c:v>0.99976638082927194</c:v>
                </c:pt>
                <c:pt idx="7572">
                  <c:v>0.999766567839249</c:v>
                </c:pt>
                <c:pt idx="7573">
                  <c:v>0.99976675867901021</c:v>
                </c:pt>
                <c:pt idx="7574">
                  <c:v>0.99976681025874181</c:v>
                </c:pt>
                <c:pt idx="7575">
                  <c:v>0.99976702859936017</c:v>
                </c:pt>
                <c:pt idx="7576">
                  <c:v>0.99976719280946591</c:v>
                </c:pt>
                <c:pt idx="7577">
                  <c:v>0.9997672875176371</c:v>
                </c:pt>
                <c:pt idx="7578">
                  <c:v>0.99976733898824899</c:v>
                </c:pt>
                <c:pt idx="7579">
                  <c:v>0.99976781523739022</c:v>
                </c:pt>
                <c:pt idx="7580">
                  <c:v>0.99976807355419994</c:v>
                </c:pt>
                <c:pt idx="7581">
                  <c:v>0.99976829546709556</c:v>
                </c:pt>
                <c:pt idx="7582">
                  <c:v>0.9997683981682387</c:v>
                </c:pt>
                <c:pt idx="7583">
                  <c:v>0.99976856212349552</c:v>
                </c:pt>
                <c:pt idx="7584">
                  <c:v>0.99976862135474198</c:v>
                </c:pt>
                <c:pt idx="7585">
                  <c:v>0.99976892353753666</c:v>
                </c:pt>
                <c:pt idx="7586">
                  <c:v>0.99976946854200821</c:v>
                </c:pt>
                <c:pt idx="7587">
                  <c:v>0.99976966851026172</c:v>
                </c:pt>
                <c:pt idx="7588">
                  <c:v>0.99976990526595744</c:v>
                </c:pt>
                <c:pt idx="7589">
                  <c:v>0.9997699235911659</c:v>
                </c:pt>
                <c:pt idx="7590">
                  <c:v>0.99976999164527836</c:v>
                </c:pt>
                <c:pt idx="7591">
                  <c:v>0.99977001823255962</c:v>
                </c:pt>
                <c:pt idx="7592">
                  <c:v>0.99977012010424759</c:v>
                </c:pt>
                <c:pt idx="7593">
                  <c:v>0.99977019119010135</c:v>
                </c:pt>
                <c:pt idx="7594">
                  <c:v>0.99977051364082525</c:v>
                </c:pt>
                <c:pt idx="7595">
                  <c:v>0.99977099074433151</c:v>
                </c:pt>
                <c:pt idx="7596">
                  <c:v>0.99977157605619194</c:v>
                </c:pt>
                <c:pt idx="7597">
                  <c:v>0.99977209469542183</c:v>
                </c:pt>
                <c:pt idx="7598">
                  <c:v>0.99977261223561542</c:v>
                </c:pt>
                <c:pt idx="7599">
                  <c:v>0.99977272390096028</c:v>
                </c:pt>
                <c:pt idx="7600">
                  <c:v>0.99977312867891266</c:v>
                </c:pt>
                <c:pt idx="7601">
                  <c:v>0.99977360514443681</c:v>
                </c:pt>
                <c:pt idx="7602">
                  <c:v>0.99977413544197236</c:v>
                </c:pt>
                <c:pt idx="7603">
                  <c:v>0.99978597745842912</c:v>
                </c:pt>
                <c:pt idx="7604">
                  <c:v>0.99979357275715042</c:v>
                </c:pt>
                <c:pt idx="7605">
                  <c:v>0.99979669240469304</c:v>
                </c:pt>
                <c:pt idx="7606">
                  <c:v>0.99979694690650545</c:v>
                </c:pt>
                <c:pt idx="7607">
                  <c:v>0.99979808186457764</c:v>
                </c:pt>
                <c:pt idx="7608">
                  <c:v>0.99980365696829032</c:v>
                </c:pt>
                <c:pt idx="7609">
                  <c:v>0.99980861489016748</c:v>
                </c:pt>
                <c:pt idx="7610">
                  <c:v>0.9998093554572125</c:v>
                </c:pt>
                <c:pt idx="7611">
                  <c:v>0.99981906902723239</c:v>
                </c:pt>
                <c:pt idx="7612">
                  <c:v>0.99982208588800459</c:v>
                </c:pt>
                <c:pt idx="7613">
                  <c:v>0.99982246216683024</c:v>
                </c:pt>
                <c:pt idx="7614">
                  <c:v>0.99982411572707752</c:v>
                </c:pt>
                <c:pt idx="7615">
                  <c:v>0.99982645298594086</c:v>
                </c:pt>
                <c:pt idx="7616">
                  <c:v>0.99982823850211866</c:v>
                </c:pt>
                <c:pt idx="7617">
                  <c:v>0.99982901547188618</c:v>
                </c:pt>
                <c:pt idx="7618">
                  <c:v>0.99982908044239971</c:v>
                </c:pt>
                <c:pt idx="7619">
                  <c:v>0.99982991911466623</c:v>
                </c:pt>
                <c:pt idx="7620">
                  <c:v>0.99983095933628996</c:v>
                </c:pt>
                <c:pt idx="7621">
                  <c:v>0.99983327506905328</c:v>
                </c:pt>
                <c:pt idx="7622">
                  <c:v>0.9998342643193836</c:v>
                </c:pt>
                <c:pt idx="7623">
                  <c:v>0.99983435903845264</c:v>
                </c:pt>
                <c:pt idx="7624">
                  <c:v>0.99983573072048382</c:v>
                </c:pt>
                <c:pt idx="7625">
                  <c:v>0.99983579492951535</c:v>
                </c:pt>
                <c:pt idx="7626">
                  <c:v>0.99983680442978373</c:v>
                </c:pt>
                <c:pt idx="7627">
                  <c:v>0.99983797129580643</c:v>
                </c:pt>
                <c:pt idx="7628">
                  <c:v>0.99983834715701958</c:v>
                </c:pt>
                <c:pt idx="7629">
                  <c:v>0.99984104266009544</c:v>
                </c:pt>
                <c:pt idx="7630">
                  <c:v>0.9998417455525529</c:v>
                </c:pt>
                <c:pt idx="7631">
                  <c:v>0.99984201913317994</c:v>
                </c:pt>
                <c:pt idx="7632">
                  <c:v>0.99984246058420301</c:v>
                </c:pt>
                <c:pt idx="7633">
                  <c:v>0.99984251089498843</c:v>
                </c:pt>
                <c:pt idx="7634">
                  <c:v>0.99984256056528886</c:v>
                </c:pt>
                <c:pt idx="7635">
                  <c:v>0.99984283409577668</c:v>
                </c:pt>
                <c:pt idx="7636">
                  <c:v>0.99984284113518951</c:v>
                </c:pt>
                <c:pt idx="7637">
                  <c:v>0.99984284817430702</c:v>
                </c:pt>
                <c:pt idx="7638">
                  <c:v>0.99984285521312943</c:v>
                </c:pt>
                <c:pt idx="7639">
                  <c:v>0.99984322784865065</c:v>
                </c:pt>
                <c:pt idx="7640">
                  <c:v>0.99984359799353539</c:v>
                </c:pt>
                <c:pt idx="7641">
                  <c:v>0.99985216463239923</c:v>
                </c:pt>
                <c:pt idx="7642">
                  <c:v>0.99985465111388017</c:v>
                </c:pt>
                <c:pt idx="7643">
                  <c:v>0.99985533709367047</c:v>
                </c:pt>
                <c:pt idx="7644">
                  <c:v>0.99985577661975045</c:v>
                </c:pt>
                <c:pt idx="7645">
                  <c:v>0.9998580970448161</c:v>
                </c:pt>
                <c:pt idx="7646">
                  <c:v>0.99985812104339111</c:v>
                </c:pt>
                <c:pt idx="7647">
                  <c:v>0.99985993760303615</c:v>
                </c:pt>
                <c:pt idx="7648">
                  <c:v>0.99986005809917244</c:v>
                </c:pt>
                <c:pt idx="7649">
                  <c:v>0.99986210744480974</c:v>
                </c:pt>
                <c:pt idx="7650">
                  <c:v>0.99986228442203939</c:v>
                </c:pt>
                <c:pt idx="7651">
                  <c:v>0.99986273198115339</c:v>
                </c:pt>
                <c:pt idx="7652">
                  <c:v>0.99986292927165177</c:v>
                </c:pt>
                <c:pt idx="7653">
                  <c:v>0.99986307358468052</c:v>
                </c:pt>
                <c:pt idx="7654">
                  <c:v>0.99986401889528398</c:v>
                </c:pt>
                <c:pt idx="7655">
                  <c:v>0.99986430547845251</c:v>
                </c:pt>
                <c:pt idx="7656">
                  <c:v>0.99986518256308388</c:v>
                </c:pt>
                <c:pt idx="7657">
                  <c:v>0.99986694834907563</c:v>
                </c:pt>
                <c:pt idx="7658">
                  <c:v>0.99987039169993819</c:v>
                </c:pt>
                <c:pt idx="7659">
                  <c:v>0.99988737483314205</c:v>
                </c:pt>
                <c:pt idx="7660">
                  <c:v>0.99988823183481246</c:v>
                </c:pt>
                <c:pt idx="7661">
                  <c:v>0.99989140389060238</c:v>
                </c:pt>
                <c:pt idx="7662">
                  <c:v>0.99989424608633082</c:v>
                </c:pt>
                <c:pt idx="7663">
                  <c:v>0.99989461690563486</c:v>
                </c:pt>
                <c:pt idx="7664">
                  <c:v>0.99989462895430292</c:v>
                </c:pt>
                <c:pt idx="7665">
                  <c:v>0.99989498149278211</c:v>
                </c:pt>
                <c:pt idx="7666">
                  <c:v>0.99989703747894676</c:v>
                </c:pt>
                <c:pt idx="7667">
                  <c:v>0.99989794783977726</c:v>
                </c:pt>
                <c:pt idx="7668">
                  <c:v>0.99989819641227873</c:v>
                </c:pt>
                <c:pt idx="7669">
                  <c:v>0.99989823909975395</c:v>
                </c:pt>
                <c:pt idx="7670">
                  <c:v>0.99989843974188397</c:v>
                </c:pt>
                <c:pt idx="7671">
                  <c:v>0.9998986825250531</c:v>
                </c:pt>
                <c:pt idx="7672">
                  <c:v>0.99989880224535876</c:v>
                </c:pt>
                <c:pt idx="7673">
                  <c:v>0.99989892476292452</c:v>
                </c:pt>
                <c:pt idx="7674">
                  <c:v>0.99989900543093224</c:v>
                </c:pt>
                <c:pt idx="7675">
                  <c:v>0.99989924694341081</c:v>
                </c:pt>
                <c:pt idx="7676">
                  <c:v>0.99989942554464051</c:v>
                </c:pt>
                <c:pt idx="7677">
                  <c:v>0.99989945774456956</c:v>
                </c:pt>
                <c:pt idx="7678">
                  <c:v>0.99989948791323968</c:v>
                </c:pt>
                <c:pt idx="7679">
                  <c:v>0.99989972834155039</c:v>
                </c:pt>
                <c:pt idx="7680">
                  <c:v>0.99989989742403629</c:v>
                </c:pt>
                <c:pt idx="7681">
                  <c:v>0.99989996330742059</c:v>
                </c:pt>
                <c:pt idx="7682">
                  <c:v>0.99989996822947169</c:v>
                </c:pt>
                <c:pt idx="7683">
                  <c:v>0.99990001391274941</c:v>
                </c:pt>
                <c:pt idx="7684">
                  <c:v>0.99990016735452369</c:v>
                </c:pt>
                <c:pt idx="7685">
                  <c:v>0.9999002075781307</c:v>
                </c:pt>
                <c:pt idx="7686">
                  <c:v>0.99990021253094108</c:v>
                </c:pt>
                <c:pt idx="7687">
                  <c:v>0.99990021712830801</c:v>
                </c:pt>
                <c:pt idx="7688">
                  <c:v>0.99990022172547599</c:v>
                </c:pt>
                <c:pt idx="7689">
                  <c:v>0.99990022632244491</c:v>
                </c:pt>
                <c:pt idx="7690">
                  <c:v>0.99990025315870334</c:v>
                </c:pt>
                <c:pt idx="7691">
                  <c:v>0.99990025386307035</c:v>
                </c:pt>
                <c:pt idx="7692">
                  <c:v>0.99990025775431157</c:v>
                </c:pt>
                <c:pt idx="7693">
                  <c:v>0.99990041084446868</c:v>
                </c:pt>
                <c:pt idx="7694">
                  <c:v>0.99990044638865205</c:v>
                </c:pt>
                <c:pt idx="7695">
                  <c:v>0.99990049645200851</c:v>
                </c:pt>
                <c:pt idx="7696">
                  <c:v>0.9999005010370845</c:v>
                </c:pt>
                <c:pt idx="7697">
                  <c:v>0.99990050562196209</c:v>
                </c:pt>
                <c:pt idx="7698">
                  <c:v>0.99990051020664106</c:v>
                </c:pt>
                <c:pt idx="7699">
                  <c:v>0.99990058004388171</c:v>
                </c:pt>
                <c:pt idx="7700">
                  <c:v>0.99990064919790922</c:v>
                </c:pt>
                <c:pt idx="7701">
                  <c:v>0.99990068466215865</c:v>
                </c:pt>
                <c:pt idx="7702">
                  <c:v>0.99990089158345352</c:v>
                </c:pt>
                <c:pt idx="7703">
                  <c:v>0.99990115960260706</c:v>
                </c:pt>
                <c:pt idx="7704">
                  <c:v>0.99990130565983282</c:v>
                </c:pt>
                <c:pt idx="7705">
                  <c:v>0.99990139627178354</c:v>
                </c:pt>
                <c:pt idx="7706">
                  <c:v>0.99990154200036618</c:v>
                </c:pt>
                <c:pt idx="7707">
                  <c:v>0.99990163240841456</c:v>
                </c:pt>
                <c:pt idx="7708">
                  <c:v>0.99990177780904033</c:v>
                </c:pt>
                <c:pt idx="7709">
                  <c:v>0.99990201308696591</c:v>
                </c:pt>
                <c:pt idx="7710">
                  <c:v>0.99990210308848604</c:v>
                </c:pt>
                <c:pt idx="7711">
                  <c:v>0.9999022478352515</c:v>
                </c:pt>
                <c:pt idx="7712">
                  <c:v>0.99990233763414427</c:v>
                </c:pt>
                <c:pt idx="7713">
                  <c:v>0.99990248205500365</c:v>
                </c:pt>
                <c:pt idx="7714">
                  <c:v>0.99990280514223406</c:v>
                </c:pt>
                <c:pt idx="7715">
                  <c:v>0.99990303810687087</c:v>
                </c:pt>
                <c:pt idx="7716">
                  <c:v>0.99990314679277514</c:v>
                </c:pt>
                <c:pt idx="7717">
                  <c:v>0.99990332445706032</c:v>
                </c:pt>
                <c:pt idx="7718">
                  <c:v>0.999903502462825</c:v>
                </c:pt>
                <c:pt idx="7719">
                  <c:v>0.99990354237617352</c:v>
                </c:pt>
                <c:pt idx="7720">
                  <c:v>0.99990377367973182</c:v>
                </c:pt>
                <c:pt idx="7721">
                  <c:v>0.99990400446195837</c:v>
                </c:pt>
                <c:pt idx="7722">
                  <c:v>0.99990421672787944</c:v>
                </c:pt>
                <c:pt idx="7723">
                  <c:v>0.99990423472394396</c:v>
                </c:pt>
                <c:pt idx="7724">
                  <c:v>0.99990446446677717</c:v>
                </c:pt>
                <c:pt idx="7725">
                  <c:v>0.99990447118417136</c:v>
                </c:pt>
                <c:pt idx="7726">
                  <c:v>0.9999045100979147</c:v>
                </c:pt>
                <c:pt idx="7727">
                  <c:v>0.99990469369154455</c:v>
                </c:pt>
                <c:pt idx="7728">
                  <c:v>0.99990473921977496</c:v>
                </c:pt>
                <c:pt idx="7729">
                  <c:v>0.9999049223993306</c:v>
                </c:pt>
                <c:pt idx="7730">
                  <c:v>0.99990496782486926</c:v>
                </c:pt>
                <c:pt idx="7731">
                  <c:v>0.99990515059121765</c:v>
                </c:pt>
                <c:pt idx="7732">
                  <c:v>0.99990519591427973</c:v>
                </c:pt>
                <c:pt idx="7733">
                  <c:v>0.99990528406784218</c:v>
                </c:pt>
                <c:pt idx="7734">
                  <c:v>0.99990537826828618</c:v>
                </c:pt>
                <c:pt idx="7735">
                  <c:v>0.99990542348908618</c:v>
                </c:pt>
                <c:pt idx="7736">
                  <c:v>0.99990548147108183</c:v>
                </c:pt>
                <c:pt idx="7737">
                  <c:v>0.99990560543161444</c:v>
                </c:pt>
                <c:pt idx="7738">
                  <c:v>0.99990565055036651</c:v>
                </c:pt>
                <c:pt idx="7739">
                  <c:v>0.99990570840151161</c:v>
                </c:pt>
                <c:pt idx="7740">
                  <c:v>0.99990583208227857</c:v>
                </c:pt>
                <c:pt idx="7741">
                  <c:v>0.99990587709919654</c:v>
                </c:pt>
                <c:pt idx="7742">
                  <c:v>0.99990588462087748</c:v>
                </c:pt>
                <c:pt idx="7743">
                  <c:v>0.9999059391689501</c:v>
                </c:pt>
                <c:pt idx="7744">
                  <c:v>0.99990610313665007</c:v>
                </c:pt>
                <c:pt idx="7745">
                  <c:v>0.99990632866379892</c:v>
                </c:pt>
                <c:pt idx="7746">
                  <c:v>0.99990655368171244</c:v>
                </c:pt>
                <c:pt idx="7747">
                  <c:v>0.99990677819145857</c:v>
                </c:pt>
                <c:pt idx="7748">
                  <c:v>0.99990696891640218</c:v>
                </c:pt>
                <c:pt idx="7749">
                  <c:v>0.99990700219410278</c:v>
                </c:pt>
                <c:pt idx="7750">
                  <c:v>0.99990719248818993</c:v>
                </c:pt>
                <c:pt idx="7751">
                  <c:v>0.99990737842893529</c:v>
                </c:pt>
                <c:pt idx="7752">
                  <c:v>0.99990741555484308</c:v>
                </c:pt>
                <c:pt idx="7753">
                  <c:v>0.99990750024038033</c:v>
                </c:pt>
                <c:pt idx="7754">
                  <c:v>0.99990764941593335</c:v>
                </c:pt>
                <c:pt idx="7755">
                  <c:v>0.99990780827206627</c:v>
                </c:pt>
                <c:pt idx="7756">
                  <c:v>0.99990787144995663</c:v>
                </c:pt>
                <c:pt idx="7757">
                  <c:v>0.9999080433623968</c:v>
                </c:pt>
                <c:pt idx="7758">
                  <c:v>0.99990826565666091</c:v>
                </c:pt>
                <c:pt idx="7759">
                  <c:v>0.9999088743576946</c:v>
                </c:pt>
                <c:pt idx="7760">
                  <c:v>0.99990913945429716</c:v>
                </c:pt>
                <c:pt idx="7761">
                  <c:v>0.99990952961268065</c:v>
                </c:pt>
                <c:pt idx="7762">
                  <c:v>0.99990958915283745</c:v>
                </c:pt>
                <c:pt idx="7763">
                  <c:v>0.99990976485393623</c:v>
                </c:pt>
                <c:pt idx="7764">
                  <c:v>0.99990978963935473</c:v>
                </c:pt>
                <c:pt idx="7765">
                  <c:v>0.9999099668154372</c:v>
                </c:pt>
                <c:pt idx="7766">
                  <c:v>0.99991015756920876</c:v>
                </c:pt>
                <c:pt idx="7767">
                  <c:v>0.99991032987937356</c:v>
                </c:pt>
                <c:pt idx="7768">
                  <c:v>0.9999104112884849</c:v>
                </c:pt>
                <c:pt idx="7769">
                  <c:v>0.99991046911922243</c:v>
                </c:pt>
                <c:pt idx="7770">
                  <c:v>0.99991058984080938</c:v>
                </c:pt>
                <c:pt idx="7771">
                  <c:v>0.9999107088818735</c:v>
                </c:pt>
                <c:pt idx="7772">
                  <c:v>0.99991103466833453</c:v>
                </c:pt>
                <c:pt idx="7773">
                  <c:v>0.99991106562577603</c:v>
                </c:pt>
                <c:pt idx="7774">
                  <c:v>0.99991107035352789</c:v>
                </c:pt>
                <c:pt idx="7775">
                  <c:v>0.99991114187807151</c:v>
                </c:pt>
                <c:pt idx="7776">
                  <c:v>0.99991122244458108</c:v>
                </c:pt>
                <c:pt idx="7777">
                  <c:v>0.99991135600787995</c:v>
                </c:pt>
                <c:pt idx="7778">
                  <c:v>0.99991144633259799</c:v>
                </c:pt>
                <c:pt idx="7779">
                  <c:v>0.99991165977238416</c:v>
                </c:pt>
                <c:pt idx="7780">
                  <c:v>0.99991200315446671</c:v>
                </c:pt>
                <c:pt idx="7781">
                  <c:v>0.99991212837314469</c:v>
                </c:pt>
                <c:pt idx="7782">
                  <c:v>0.99991221533184926</c:v>
                </c:pt>
                <c:pt idx="7783">
                  <c:v>0.99991221735516622</c:v>
                </c:pt>
                <c:pt idx="7784">
                  <c:v>0.99991231167822436</c:v>
                </c:pt>
                <c:pt idx="7785">
                  <c:v>0.99991234184324584</c:v>
                </c:pt>
                <c:pt idx="7786">
                  <c:v>0.99991236304265496</c:v>
                </c:pt>
                <c:pt idx="7787">
                  <c:v>0.99991249683279759</c:v>
                </c:pt>
                <c:pt idx="7788">
                  <c:v>0.99991252315590551</c:v>
                </c:pt>
                <c:pt idx="7789">
                  <c:v>0.99991259528514753</c:v>
                </c:pt>
                <c:pt idx="7790">
                  <c:v>0.99991273415388127</c:v>
                </c:pt>
                <c:pt idx="7791">
                  <c:v>0.99991287341813073</c:v>
                </c:pt>
                <c:pt idx="7792">
                  <c:v>0.99991292322499781</c:v>
                </c:pt>
                <c:pt idx="7793">
                  <c:v>0.9999129446731625</c:v>
                </c:pt>
                <c:pt idx="7794">
                  <c:v>0.9999131109583167</c:v>
                </c:pt>
                <c:pt idx="7795">
                  <c:v>0.99991323143207977</c:v>
                </c:pt>
                <c:pt idx="7796">
                  <c:v>0.99991325215304017</c:v>
                </c:pt>
                <c:pt idx="7797">
                  <c:v>0.9999133468417386</c:v>
                </c:pt>
                <c:pt idx="7798">
                  <c:v>0.99991349590304479</c:v>
                </c:pt>
                <c:pt idx="7799">
                  <c:v>0.9999135055848325</c:v>
                </c:pt>
                <c:pt idx="7800">
                  <c:v>0.99991380492168636</c:v>
                </c:pt>
                <c:pt idx="7801">
                  <c:v>0.99991381493678355</c:v>
                </c:pt>
                <c:pt idx="7802">
                  <c:v>0.99991388076822485</c:v>
                </c:pt>
                <c:pt idx="7803">
                  <c:v>0.99991535694004274</c:v>
                </c:pt>
                <c:pt idx="7804">
                  <c:v>0.99991621368424366</c:v>
                </c:pt>
                <c:pt idx="7805">
                  <c:v>0.99992354270015527</c:v>
                </c:pt>
                <c:pt idx="7806">
                  <c:v>0.99992472584948233</c:v>
                </c:pt>
                <c:pt idx="7807">
                  <c:v>0.99992891408059659</c:v>
                </c:pt>
                <c:pt idx="7808">
                  <c:v>0.99992913534198224</c:v>
                </c:pt>
                <c:pt idx="7809">
                  <c:v>0.99992968027830031</c:v>
                </c:pt>
                <c:pt idx="7810">
                  <c:v>0.99993023396007952</c:v>
                </c:pt>
                <c:pt idx="7811">
                  <c:v>0.99993182278848036</c:v>
                </c:pt>
                <c:pt idx="7812">
                  <c:v>0.99993333227024817</c:v>
                </c:pt>
                <c:pt idx="7813">
                  <c:v>0.99993403374517786</c:v>
                </c:pt>
                <c:pt idx="7814">
                  <c:v>0.99993444066187931</c:v>
                </c:pt>
                <c:pt idx="7815">
                  <c:v>0.99993492920427229</c:v>
                </c:pt>
                <c:pt idx="7816">
                  <c:v>0.9999350179713441</c:v>
                </c:pt>
                <c:pt idx="7817">
                  <c:v>0.9999358259680331</c:v>
                </c:pt>
                <c:pt idx="7818">
                  <c:v>0.99993735936475181</c:v>
                </c:pt>
                <c:pt idx="7819">
                  <c:v>0.99993737113192127</c:v>
                </c:pt>
                <c:pt idx="7820">
                  <c:v>0.99993747621944506</c:v>
                </c:pt>
                <c:pt idx="7821">
                  <c:v>0.99993767710229364</c:v>
                </c:pt>
                <c:pt idx="7822">
                  <c:v>0.99993838903335397</c:v>
                </c:pt>
                <c:pt idx="7823">
                  <c:v>0.99993847201900177</c:v>
                </c:pt>
                <c:pt idx="7824">
                  <c:v>0.99993849094132481</c:v>
                </c:pt>
                <c:pt idx="7825">
                  <c:v>0.99993868185721069</c:v>
                </c:pt>
                <c:pt idx="7826">
                  <c:v>0.99993884199409599</c:v>
                </c:pt>
                <c:pt idx="7827">
                  <c:v>0.99993902547225755</c:v>
                </c:pt>
                <c:pt idx="7828">
                  <c:v>0.99993928739345006</c:v>
                </c:pt>
                <c:pt idx="7829">
                  <c:v>0.99994065693559242</c:v>
                </c:pt>
                <c:pt idx="7830">
                  <c:v>0.99994087866863035</c:v>
                </c:pt>
                <c:pt idx="7831">
                  <c:v>0.99994088358246214</c:v>
                </c:pt>
                <c:pt idx="7832">
                  <c:v>0.99994112563759163</c:v>
                </c:pt>
                <c:pt idx="7833">
                  <c:v>0.99994122261519935</c:v>
                </c:pt>
                <c:pt idx="7834">
                  <c:v>0.99994148380544878</c:v>
                </c:pt>
                <c:pt idx="7835">
                  <c:v>0.99994158913406139</c:v>
                </c:pt>
                <c:pt idx="7836">
                  <c:v>0.99994169216202677</c:v>
                </c:pt>
                <c:pt idx="7837">
                  <c:v>0.99994183892667432</c:v>
                </c:pt>
                <c:pt idx="7838">
                  <c:v>0.99994190829106389</c:v>
                </c:pt>
                <c:pt idx="7839">
                  <c:v>0.9999419853428857</c:v>
                </c:pt>
                <c:pt idx="7840">
                  <c:v>0.99994224110567509</c:v>
                </c:pt>
                <c:pt idx="7841">
                  <c:v>0.99994371982914099</c:v>
                </c:pt>
                <c:pt idx="7842">
                  <c:v>0.99994392889837347</c:v>
                </c:pt>
                <c:pt idx="7843">
                  <c:v>0.99994505110355525</c:v>
                </c:pt>
                <c:pt idx="7844">
                  <c:v>0.99994521053122354</c:v>
                </c:pt>
                <c:pt idx="7845">
                  <c:v>0.9999456471107373</c:v>
                </c:pt>
                <c:pt idx="7846">
                  <c:v>0.99994603633904211</c:v>
                </c:pt>
                <c:pt idx="7847">
                  <c:v>0.99994693542543445</c:v>
                </c:pt>
                <c:pt idx="7848">
                  <c:v>0.99994919661057891</c:v>
                </c:pt>
                <c:pt idx="7849">
                  <c:v>0.9999495244747717</c:v>
                </c:pt>
                <c:pt idx="7850">
                  <c:v>0.99995186043032258</c:v>
                </c:pt>
                <c:pt idx="7851">
                  <c:v>0.99995195704959128</c:v>
                </c:pt>
                <c:pt idx="7852">
                  <c:v>0.99995240050325707</c:v>
                </c:pt>
                <c:pt idx="7853">
                  <c:v>0.99995252063398332</c:v>
                </c:pt>
                <c:pt idx="7854">
                  <c:v>0.99995600136319207</c:v>
                </c:pt>
                <c:pt idx="7855">
                  <c:v>0.99995841866259638</c:v>
                </c:pt>
                <c:pt idx="7856">
                  <c:v>0.99995847591767328</c:v>
                </c:pt>
                <c:pt idx="7857">
                  <c:v>0.99995872810605191</c:v>
                </c:pt>
                <c:pt idx="7858">
                  <c:v>0.99995879899613882</c:v>
                </c:pt>
                <c:pt idx="7859">
                  <c:v>0.99995961208359574</c:v>
                </c:pt>
                <c:pt idx="7860">
                  <c:v>0.99995972005088019</c:v>
                </c:pt>
                <c:pt idx="7861">
                  <c:v>0.9999599827198431</c:v>
                </c:pt>
                <c:pt idx="7862">
                  <c:v>0.99996109259606036</c:v>
                </c:pt>
                <c:pt idx="7863">
                  <c:v>0.99996157111523798</c:v>
                </c:pt>
                <c:pt idx="7864">
                  <c:v>0.99996267196967437</c:v>
                </c:pt>
                <c:pt idx="7865">
                  <c:v>0.99996274618345737</c:v>
                </c:pt>
                <c:pt idx="7866">
                  <c:v>0.99996274701089249</c:v>
                </c:pt>
                <c:pt idx="7867">
                  <c:v>0.99996289691906637</c:v>
                </c:pt>
                <c:pt idx="7868">
                  <c:v>0.9999629719777493</c:v>
                </c:pt>
                <c:pt idx="7869">
                  <c:v>0.99996316165484533</c:v>
                </c:pt>
                <c:pt idx="7870">
                  <c:v>0.9999633558691855</c:v>
                </c:pt>
                <c:pt idx="7871">
                  <c:v>0.99996357084044885</c:v>
                </c:pt>
                <c:pt idx="7872">
                  <c:v>0.99996364424064343</c:v>
                </c:pt>
                <c:pt idx="7873">
                  <c:v>0.99996398868886172</c:v>
                </c:pt>
                <c:pt idx="7874">
                  <c:v>0.99996412462033024</c:v>
                </c:pt>
                <c:pt idx="7875">
                  <c:v>0.99996416852230074</c:v>
                </c:pt>
                <c:pt idx="7876">
                  <c:v>0.99996424898558078</c:v>
                </c:pt>
                <c:pt idx="7877">
                  <c:v>0.99996433970289222</c:v>
                </c:pt>
                <c:pt idx="7878">
                  <c:v>0.99996435436005537</c:v>
                </c:pt>
                <c:pt idx="7879">
                  <c:v>0.99996443020242221</c:v>
                </c:pt>
                <c:pt idx="7880">
                  <c:v>0.99996452048466011</c:v>
                </c:pt>
                <c:pt idx="7881">
                  <c:v>0.99996460618918981</c:v>
                </c:pt>
                <c:pt idx="7882">
                  <c:v>0.99996461055009489</c:v>
                </c:pt>
                <c:pt idx="7883">
                  <c:v>0.9999646960487838</c:v>
                </c:pt>
                <c:pt idx="7884">
                  <c:v>0.99996470212496513</c:v>
                </c:pt>
                <c:pt idx="7885">
                  <c:v>0.9999647418813743</c:v>
                </c:pt>
                <c:pt idx="7886">
                  <c:v>0.99996478569252545</c:v>
                </c:pt>
                <c:pt idx="7887">
                  <c:v>0.99996479175411002</c:v>
                </c:pt>
                <c:pt idx="7888">
                  <c:v>0.9999648751209006</c:v>
                </c:pt>
                <c:pt idx="7889">
                  <c:v>0.99996495417170805</c:v>
                </c:pt>
                <c:pt idx="7890">
                  <c:v>0.99996496433439386</c:v>
                </c:pt>
                <c:pt idx="7891">
                  <c:v>0.99996505333348906</c:v>
                </c:pt>
                <c:pt idx="7892">
                  <c:v>0.99996514211866894</c:v>
                </c:pt>
                <c:pt idx="7893">
                  <c:v>0.99996523069041521</c:v>
                </c:pt>
                <c:pt idx="7894">
                  <c:v>0.9999653190492086</c:v>
                </c:pt>
                <c:pt idx="7895">
                  <c:v>0.99996535644470019</c:v>
                </c:pt>
                <c:pt idx="7896">
                  <c:v>0.99996537021679066</c:v>
                </c:pt>
                <c:pt idx="7897">
                  <c:v>0.99996539222486303</c:v>
                </c:pt>
                <c:pt idx="7898">
                  <c:v>0.99996539683645558</c:v>
                </c:pt>
                <c:pt idx="7899">
                  <c:v>0.99996540719552884</c:v>
                </c:pt>
                <c:pt idx="7900">
                  <c:v>0.99996545824005523</c:v>
                </c:pt>
                <c:pt idx="7901">
                  <c:v>0.99996545982763574</c:v>
                </c:pt>
                <c:pt idx="7902">
                  <c:v>0.99996548019519582</c:v>
                </c:pt>
                <c:pt idx="7903">
                  <c:v>0.99996549512985455</c:v>
                </c:pt>
                <c:pt idx="7904">
                  <c:v>0.99996553403292865</c:v>
                </c:pt>
                <c:pt idx="7905">
                  <c:v>0.99996553759866225</c:v>
                </c:pt>
                <c:pt idx="7906">
                  <c:v>0.99996554605160259</c:v>
                </c:pt>
                <c:pt idx="7907">
                  <c:v>0.99996554763536438</c:v>
                </c:pt>
                <c:pt idx="7908">
                  <c:v>0.99996556963952821</c:v>
                </c:pt>
                <c:pt idx="7909">
                  <c:v>0.9999655742287501</c:v>
                </c:pt>
                <c:pt idx="7910">
                  <c:v>0.99996558285266357</c:v>
                </c:pt>
                <c:pt idx="7911">
                  <c:v>0.99996562521930543</c:v>
                </c:pt>
                <c:pt idx="7912">
                  <c:v>0.99996563365190994</c:v>
                </c:pt>
                <c:pt idx="7913">
                  <c:v>0.99996563380264691</c:v>
                </c:pt>
                <c:pt idx="7914">
                  <c:v>0.99996563691434259</c:v>
                </c:pt>
                <c:pt idx="7915">
                  <c:v>0.99996567036443262</c:v>
                </c:pt>
                <c:pt idx="7916">
                  <c:v>0.99996571262913891</c:v>
                </c:pt>
                <c:pt idx="7917">
                  <c:v>0.99996572104145343</c:v>
                </c:pt>
                <c:pt idx="7918">
                  <c:v>0.99996572429603625</c:v>
                </c:pt>
                <c:pt idx="7919">
                  <c:v>0.99996575766563744</c:v>
                </c:pt>
                <c:pt idx="7920">
                  <c:v>0.99996579982863809</c:v>
                </c:pt>
                <c:pt idx="7921">
                  <c:v>0.99996580822070824</c:v>
                </c:pt>
                <c:pt idx="7922">
                  <c:v>0.99996581314177491</c:v>
                </c:pt>
                <c:pt idx="7923">
                  <c:v>0.99996584475675265</c:v>
                </c:pt>
                <c:pt idx="7924">
                  <c:v>0.99996588681827703</c:v>
                </c:pt>
                <c:pt idx="7925">
                  <c:v>0.99996589519014867</c:v>
                </c:pt>
                <c:pt idx="7926">
                  <c:v>0.99996591144185365</c:v>
                </c:pt>
                <c:pt idx="7927">
                  <c:v>0.99996593163825231</c:v>
                </c:pt>
                <c:pt idx="7928">
                  <c:v>0.99996593330699912</c:v>
                </c:pt>
                <c:pt idx="7929">
                  <c:v>0.99996593497566866</c:v>
                </c:pt>
                <c:pt idx="7930">
                  <c:v>0.99996593664426092</c:v>
                </c:pt>
                <c:pt idx="7931">
                  <c:v>0.9999659383127758</c:v>
                </c:pt>
                <c:pt idx="7932">
                  <c:v>0.9999659399812133</c:v>
                </c:pt>
                <c:pt idx="7933">
                  <c:v>0.99996594164957353</c:v>
                </c:pt>
                <c:pt idx="7934">
                  <c:v>0.99996597359852901</c:v>
                </c:pt>
                <c:pt idx="7935">
                  <c:v>0.99996598195024766</c:v>
                </c:pt>
                <c:pt idx="7936">
                  <c:v>0.99996603961129638</c:v>
                </c:pt>
                <c:pt idx="7937">
                  <c:v>0.99996606016986656</c:v>
                </c:pt>
                <c:pt idx="7938">
                  <c:v>0.99996606850147751</c:v>
                </c:pt>
                <c:pt idx="7939">
                  <c:v>0.99996614653276084</c:v>
                </c:pt>
                <c:pt idx="7940">
                  <c:v>0.99996615484430962</c:v>
                </c:pt>
                <c:pt idx="7941">
                  <c:v>0.99996624097921394</c:v>
                </c:pt>
                <c:pt idx="7942">
                  <c:v>0.99996631863509988</c:v>
                </c:pt>
                <c:pt idx="7943">
                  <c:v>0.99996687020849373</c:v>
                </c:pt>
                <c:pt idx="7944">
                  <c:v>0.9999670166713529</c:v>
                </c:pt>
                <c:pt idx="7945">
                  <c:v>0.99996708574782001</c:v>
                </c:pt>
                <c:pt idx="7946">
                  <c:v>0.99996719978631821</c:v>
                </c:pt>
                <c:pt idx="7947">
                  <c:v>0.99996725332766034</c:v>
                </c:pt>
                <c:pt idx="7948">
                  <c:v>0.99996742009977313</c:v>
                </c:pt>
                <c:pt idx="7949">
                  <c:v>0.9999675031840729</c:v>
                </c:pt>
                <c:pt idx="7950">
                  <c:v>0.99996758925164508</c:v>
                </c:pt>
                <c:pt idx="7951">
                  <c:v>0.9999676303386118</c:v>
                </c:pt>
                <c:pt idx="7952">
                  <c:v>0.99996764784519399</c:v>
                </c:pt>
                <c:pt idx="7953">
                  <c:v>0.99996773037964704</c:v>
                </c:pt>
                <c:pt idx="7954">
                  <c:v>0.999967740048188</c:v>
                </c:pt>
                <c:pt idx="7955">
                  <c:v>0.99996777269957515</c:v>
                </c:pt>
                <c:pt idx="7956">
                  <c:v>0.99996779529265079</c:v>
                </c:pt>
                <c:pt idx="7957">
                  <c:v>0.99996781271478019</c:v>
                </c:pt>
                <c:pt idx="7958">
                  <c:v>0.99996782235996984</c:v>
                </c:pt>
                <c:pt idx="7959">
                  <c:v>0.99996783588485727</c:v>
                </c:pt>
                <c:pt idx="7960">
                  <c:v>0.99996785493249452</c:v>
                </c:pt>
                <c:pt idx="7961">
                  <c:v>0.99996787295228884</c:v>
                </c:pt>
                <c:pt idx="7962">
                  <c:v>0.99996788883205801</c:v>
                </c:pt>
                <c:pt idx="7963">
                  <c:v>0.99996791024963161</c:v>
                </c:pt>
                <c:pt idx="7964">
                  <c:v>0.99996793696677666</c:v>
                </c:pt>
                <c:pt idx="7965">
                  <c:v>0.99996795494303947</c:v>
                </c:pt>
                <c:pt idx="7966">
                  <c:v>0.99996799215027599</c:v>
                </c:pt>
                <c:pt idx="7967">
                  <c:v>0.99996803673570145</c:v>
                </c:pt>
                <c:pt idx="7968">
                  <c:v>0.99996807385303588</c:v>
                </c:pt>
                <c:pt idx="7969">
                  <c:v>0.99996810202719077</c:v>
                </c:pt>
                <c:pt idx="7970">
                  <c:v>0.99996811833072352</c:v>
                </c:pt>
                <c:pt idx="7971">
                  <c:v>0.99996819666013925</c:v>
                </c:pt>
                <c:pt idx="7972">
                  <c:v>0.99996819828777561</c:v>
                </c:pt>
                <c:pt idx="7973">
                  <c:v>0.99996819972855333</c:v>
                </c:pt>
                <c:pt idx="7974">
                  <c:v>0.9999682327008319</c:v>
                </c:pt>
                <c:pt idx="7975">
                  <c:v>0.9999682344905918</c:v>
                </c:pt>
                <c:pt idx="7976">
                  <c:v>0.99996827949234279</c:v>
                </c:pt>
                <c:pt idx="7977">
                  <c:v>0.99996832160269289</c:v>
                </c:pt>
                <c:pt idx="7978">
                  <c:v>0.99996836050060256</c:v>
                </c:pt>
                <c:pt idx="7979">
                  <c:v>0.99996849271389976</c:v>
                </c:pt>
                <c:pt idx="7980">
                  <c:v>0.99996854705898486</c:v>
                </c:pt>
                <c:pt idx="7981">
                  <c:v>0.99996856595621886</c:v>
                </c:pt>
                <c:pt idx="7982">
                  <c:v>0.99996862742020709</c:v>
                </c:pt>
                <c:pt idx="7983">
                  <c:v>0.99996870758703404</c:v>
                </c:pt>
                <c:pt idx="7984">
                  <c:v>0.99996878283075974</c:v>
                </c:pt>
                <c:pt idx="7985">
                  <c:v>0.99996881534399973</c:v>
                </c:pt>
                <c:pt idx="7986">
                  <c:v>0.99996884478027537</c:v>
                </c:pt>
                <c:pt idx="7987">
                  <c:v>0.99996886262156237</c:v>
                </c:pt>
                <c:pt idx="7988">
                  <c:v>0.99996886733926527</c:v>
                </c:pt>
                <c:pt idx="7989">
                  <c:v>0.9999688824188534</c:v>
                </c:pt>
                <c:pt idx="7990">
                  <c:v>0.999968916628175</c:v>
                </c:pt>
                <c:pt idx="7991">
                  <c:v>0.99996911800240551</c:v>
                </c:pt>
                <c:pt idx="7992">
                  <c:v>0.99996931685225743</c:v>
                </c:pt>
                <c:pt idx="7993">
                  <c:v>0.9999693388962565</c:v>
                </c:pt>
                <c:pt idx="7994">
                  <c:v>0.9999712444719191</c:v>
                </c:pt>
                <c:pt idx="7995">
                  <c:v>0.99997285994088736</c:v>
                </c:pt>
                <c:pt idx="7996">
                  <c:v>0.99997289817695689</c:v>
                </c:pt>
                <c:pt idx="7997">
                  <c:v>0.99997299484988489</c:v>
                </c:pt>
                <c:pt idx="7998">
                  <c:v>0.99997306657804341</c:v>
                </c:pt>
                <c:pt idx="7999">
                  <c:v>0.99997306861455681</c:v>
                </c:pt>
                <c:pt idx="8000">
                  <c:v>0.99997311391104537</c:v>
                </c:pt>
                <c:pt idx="8001">
                  <c:v>0.99997390398315533</c:v>
                </c:pt>
                <c:pt idx="8002">
                  <c:v>0.99997464425108895</c:v>
                </c:pt>
                <c:pt idx="8003">
                  <c:v>0.99997494110309315</c:v>
                </c:pt>
                <c:pt idx="8004">
                  <c:v>0.99997496325788648</c:v>
                </c:pt>
                <c:pt idx="8005">
                  <c:v>0.99997612563898652</c:v>
                </c:pt>
                <c:pt idx="8006">
                  <c:v>0.9999763720309458</c:v>
                </c:pt>
                <c:pt idx="8007">
                  <c:v>0.99997670353426005</c:v>
                </c:pt>
                <c:pt idx="8008">
                  <c:v>0.99997671570773883</c:v>
                </c:pt>
                <c:pt idx="8009">
                  <c:v>0.99997693537304244</c:v>
                </c:pt>
                <c:pt idx="8010">
                  <c:v>0.99997717780375628</c:v>
                </c:pt>
                <c:pt idx="8011">
                  <c:v>0.99997719094386328</c:v>
                </c:pt>
                <c:pt idx="8012">
                  <c:v>0.99997728927631968</c:v>
                </c:pt>
                <c:pt idx="8013">
                  <c:v>0.99997781161705801</c:v>
                </c:pt>
                <c:pt idx="8014">
                  <c:v>0.99997795576353787</c:v>
                </c:pt>
                <c:pt idx="8015">
                  <c:v>0.99997832860248625</c:v>
                </c:pt>
                <c:pt idx="8016">
                  <c:v>0.99997843109767881</c:v>
                </c:pt>
                <c:pt idx="8017">
                  <c:v>0.99997873569899709</c:v>
                </c:pt>
                <c:pt idx="8018">
                  <c:v>0.99997883414758548</c:v>
                </c:pt>
                <c:pt idx="8019">
                  <c:v>0.99997883414758559</c:v>
                </c:pt>
                <c:pt idx="8020">
                  <c:v>0.99997890906581421</c:v>
                </c:pt>
                <c:pt idx="8021">
                  <c:v>0.99997898886716452</c:v>
                </c:pt>
                <c:pt idx="8022">
                  <c:v>0.99997917497719235</c:v>
                </c:pt>
                <c:pt idx="8023">
                  <c:v>0.9999792148798492</c:v>
                </c:pt>
                <c:pt idx="8024">
                  <c:v>0.99997922383425797</c:v>
                </c:pt>
                <c:pt idx="8025">
                  <c:v>0.99997925656881614</c:v>
                </c:pt>
                <c:pt idx="8026">
                  <c:v>0.99997931273174101</c:v>
                </c:pt>
                <c:pt idx="8027">
                  <c:v>0.99997949199576797</c:v>
                </c:pt>
                <c:pt idx="8028">
                  <c:v>0.99997962198399337</c:v>
                </c:pt>
                <c:pt idx="8029">
                  <c:v>0.99998006760428582</c:v>
                </c:pt>
                <c:pt idx="8030">
                  <c:v>0.99998023441929829</c:v>
                </c:pt>
                <c:pt idx="8031">
                  <c:v>0.99998026299108633</c:v>
                </c:pt>
                <c:pt idx="8032">
                  <c:v>0.99998030111259739</c:v>
                </c:pt>
                <c:pt idx="8033">
                  <c:v>0.9999806429932846</c:v>
                </c:pt>
                <c:pt idx="8034">
                  <c:v>0.99998084133582998</c:v>
                </c:pt>
                <c:pt idx="8035">
                  <c:v>0.99998117717140844</c:v>
                </c:pt>
                <c:pt idx="8036">
                  <c:v>0.99998131814977742</c:v>
                </c:pt>
                <c:pt idx="8037">
                  <c:v>0.99998135849361935</c:v>
                </c:pt>
                <c:pt idx="8038">
                  <c:v>0.99998138967907957</c:v>
                </c:pt>
                <c:pt idx="8039">
                  <c:v>0.99998156748272726</c:v>
                </c:pt>
                <c:pt idx="8040">
                  <c:v>0.99998192121071017</c:v>
                </c:pt>
                <c:pt idx="8041">
                  <c:v>0.99998214805449515</c:v>
                </c:pt>
                <c:pt idx="8042">
                  <c:v>0.99998215782595667</c:v>
                </c:pt>
                <c:pt idx="8043">
                  <c:v>0.99998222555751282</c:v>
                </c:pt>
                <c:pt idx="8044">
                  <c:v>0.99998225753705572</c:v>
                </c:pt>
                <c:pt idx="8045">
                  <c:v>0.99998240386615611</c:v>
                </c:pt>
                <c:pt idx="8046">
                  <c:v>0.9999824582689516</c:v>
                </c:pt>
                <c:pt idx="8047">
                  <c:v>0.99998258714572363</c:v>
                </c:pt>
                <c:pt idx="8048">
                  <c:v>0.99998262612807143</c:v>
                </c:pt>
                <c:pt idx="8049">
                  <c:v>0.99998287521143825</c:v>
                </c:pt>
                <c:pt idx="8050">
                  <c:v>0.99998299152413217</c:v>
                </c:pt>
                <c:pt idx="8051">
                  <c:v>0.99998301021575686</c:v>
                </c:pt>
                <c:pt idx="8052">
                  <c:v>0.99998306623326638</c:v>
                </c:pt>
                <c:pt idx="8053">
                  <c:v>0.9999831480761775</c:v>
                </c:pt>
                <c:pt idx="8054">
                  <c:v>0.99998331518190153</c:v>
                </c:pt>
                <c:pt idx="8055">
                  <c:v>0.99998337348594302</c:v>
                </c:pt>
                <c:pt idx="8056">
                  <c:v>0.99998363678202584</c:v>
                </c:pt>
                <c:pt idx="8057">
                  <c:v>0.99998384727844891</c:v>
                </c:pt>
                <c:pt idx="8058">
                  <c:v>0.99998392949022485</c:v>
                </c:pt>
                <c:pt idx="8059">
                  <c:v>0.99998450560151342</c:v>
                </c:pt>
                <c:pt idx="8060">
                  <c:v>0.99998634547043275</c:v>
                </c:pt>
                <c:pt idx="8061">
                  <c:v>0.99998704683676387</c:v>
                </c:pt>
                <c:pt idx="8062">
                  <c:v>0.99998732626345288</c:v>
                </c:pt>
                <c:pt idx="8063">
                  <c:v>0.99998740699017441</c:v>
                </c:pt>
                <c:pt idx="8064">
                  <c:v>0.9999874690496936</c:v>
                </c:pt>
                <c:pt idx="8065">
                  <c:v>0.99998750260178348</c:v>
                </c:pt>
                <c:pt idx="8066">
                  <c:v>0.99998753606840429</c:v>
                </c:pt>
                <c:pt idx="8067">
                  <c:v>0.99998753671115692</c:v>
                </c:pt>
                <c:pt idx="8068">
                  <c:v>0.99998757009087635</c:v>
                </c:pt>
                <c:pt idx="8069">
                  <c:v>0.9999875716008374</c:v>
                </c:pt>
                <c:pt idx="8070">
                  <c:v>0.99998758900143292</c:v>
                </c:pt>
                <c:pt idx="8071">
                  <c:v>0.99998760338554127</c:v>
                </c:pt>
                <c:pt idx="8072">
                  <c:v>0.99998761577481554</c:v>
                </c:pt>
                <c:pt idx="8073">
                  <c:v>0.99998763659535606</c:v>
                </c:pt>
                <c:pt idx="8074">
                  <c:v>0.99998764866181833</c:v>
                </c:pt>
                <c:pt idx="8075">
                  <c:v>0.99998766972052489</c:v>
                </c:pt>
                <c:pt idx="8076">
                  <c:v>0.99998770276125137</c:v>
                </c:pt>
                <c:pt idx="8077">
                  <c:v>0.99998773571773869</c:v>
                </c:pt>
                <c:pt idx="8078">
                  <c:v>0.99998776104535547</c:v>
                </c:pt>
                <c:pt idx="8079">
                  <c:v>0.99998779837049134</c:v>
                </c:pt>
                <c:pt idx="8080">
                  <c:v>0.99998784705033461</c:v>
                </c:pt>
                <c:pt idx="8081">
                  <c:v>0.99998786277017748</c:v>
                </c:pt>
                <c:pt idx="8082">
                  <c:v>0.99998799150060869</c:v>
                </c:pt>
                <c:pt idx="8083">
                  <c:v>0.99998799212099743</c:v>
                </c:pt>
                <c:pt idx="8084">
                  <c:v>0.99998799274135575</c:v>
                </c:pt>
                <c:pt idx="8085">
                  <c:v>0.99998799336168354</c:v>
                </c:pt>
                <c:pt idx="8086">
                  <c:v>0.99998800650028297</c:v>
                </c:pt>
                <c:pt idx="8087">
                  <c:v>0.99998804106240924</c:v>
                </c:pt>
                <c:pt idx="8088">
                  <c:v>0.9999880731556785</c:v>
                </c:pt>
                <c:pt idx="8089">
                  <c:v>0.99998810516699066</c:v>
                </c:pt>
                <c:pt idx="8090">
                  <c:v>0.99998810698449891</c:v>
                </c:pt>
                <c:pt idx="8091">
                  <c:v>0.99998811431394785</c:v>
                </c:pt>
                <c:pt idx="8092">
                  <c:v>0.99998813709654344</c:v>
                </c:pt>
                <c:pt idx="8093">
                  <c:v>0.9999881389094093</c:v>
                </c:pt>
                <c:pt idx="8094">
                  <c:v>0.99998816894453402</c:v>
                </c:pt>
                <c:pt idx="8095">
                  <c:v>0.99998817075276858</c:v>
                </c:pt>
                <c:pt idx="8096">
                  <c:v>0.9999882007111589</c:v>
                </c:pt>
                <c:pt idx="8097">
                  <c:v>0.99998820251477349</c:v>
                </c:pt>
                <c:pt idx="8098">
                  <c:v>0.99998822507456653</c:v>
                </c:pt>
                <c:pt idx="8099">
                  <c:v>0.9999882323966145</c:v>
                </c:pt>
                <c:pt idx="8100">
                  <c:v>0.99998823419562022</c:v>
                </c:pt>
                <c:pt idx="8101">
                  <c:v>0.99998825669776148</c:v>
                </c:pt>
                <c:pt idx="8102">
                  <c:v>0.99998826579550459</c:v>
                </c:pt>
                <c:pt idx="8103">
                  <c:v>0.99998828824013319</c:v>
                </c:pt>
                <c:pt idx="8104">
                  <c:v>0.99998829637192965</c:v>
                </c:pt>
                <c:pt idx="8105">
                  <c:v>0.99998829731462191</c:v>
                </c:pt>
                <c:pt idx="8106">
                  <c:v>0.99998834806000103</c:v>
                </c:pt>
                <c:pt idx="8107">
                  <c:v>0.99998836385274126</c:v>
                </c:pt>
                <c:pt idx="8108">
                  <c:v>0.99998838288360048</c:v>
                </c:pt>
                <c:pt idx="8109">
                  <c:v>0.99998838677070134</c:v>
                </c:pt>
                <c:pt idx="8110">
                  <c:v>0.99998841410334827</c:v>
                </c:pt>
                <c:pt idx="8111">
                  <c:v>0.9999884452432467</c:v>
                </c:pt>
                <c:pt idx="8112">
                  <c:v>0.99998845081400856</c:v>
                </c:pt>
                <c:pt idx="8113">
                  <c:v>0.99998847630348875</c:v>
                </c:pt>
                <c:pt idx="8114">
                  <c:v>0.9999885072842668</c:v>
                </c:pt>
                <c:pt idx="8115">
                  <c:v>0.9999885690081981</c:v>
                </c:pt>
                <c:pt idx="8116">
                  <c:v>0.99998856968505512</c:v>
                </c:pt>
                <c:pt idx="8117">
                  <c:v>0.99998859065819556</c:v>
                </c:pt>
                <c:pt idx="8118">
                  <c:v>0.99998859975173426</c:v>
                </c:pt>
                <c:pt idx="8119">
                  <c:v>0.99998868975823585</c:v>
                </c:pt>
                <c:pt idx="8120">
                  <c:v>0.99998872019260576</c:v>
                </c:pt>
                <c:pt idx="8121">
                  <c:v>0.99998877167932787</c:v>
                </c:pt>
                <c:pt idx="8122">
                  <c:v>0.99998877268957675</c:v>
                </c:pt>
                <c:pt idx="8123">
                  <c:v>0.99998880190384909</c:v>
                </c:pt>
                <c:pt idx="8124">
                  <c:v>0.9999888187736462</c:v>
                </c:pt>
                <c:pt idx="8125">
                  <c:v>0.99998886212074878</c:v>
                </c:pt>
                <c:pt idx="8126">
                  <c:v>0.99998890885392311</c:v>
                </c:pt>
                <c:pt idx="8127">
                  <c:v>0.99998895054820314</c:v>
                </c:pt>
                <c:pt idx="8128">
                  <c:v>0.99998897713098767</c:v>
                </c:pt>
                <c:pt idx="8129">
                  <c:v>0.99998905882046618</c:v>
                </c:pt>
                <c:pt idx="8130">
                  <c:v>0.99998908881812942</c:v>
                </c:pt>
                <c:pt idx="8131">
                  <c:v>0.99998912145629104</c:v>
                </c:pt>
                <c:pt idx="8132">
                  <c:v>0.99998919057711588</c:v>
                </c:pt>
                <c:pt idx="8133">
                  <c:v>0.99998922379870891</c:v>
                </c:pt>
                <c:pt idx="8134">
                  <c:v>0.99998925638218505</c:v>
                </c:pt>
                <c:pt idx="8135">
                  <c:v>0.99998926285121548</c:v>
                </c:pt>
                <c:pt idx="8136">
                  <c:v>0.99998926308629477</c:v>
                </c:pt>
                <c:pt idx="8137">
                  <c:v>0.9999892890182408</c:v>
                </c:pt>
                <c:pt idx="8138">
                  <c:v>0.99998929205031006</c:v>
                </c:pt>
                <c:pt idx="8139">
                  <c:v>0.99998929487504662</c:v>
                </c:pt>
                <c:pt idx="8140">
                  <c:v>0.9999893103401285</c:v>
                </c:pt>
                <c:pt idx="8141">
                  <c:v>0.99998931286037396</c:v>
                </c:pt>
                <c:pt idx="8142">
                  <c:v>0.99998931349662612</c:v>
                </c:pt>
                <c:pt idx="8143">
                  <c:v>0.9999893209399362</c:v>
                </c:pt>
                <c:pt idx="8144">
                  <c:v>0.99998932199042367</c:v>
                </c:pt>
                <c:pt idx="8145">
                  <c:v>0.99998933301601822</c:v>
                </c:pt>
                <c:pt idx="8146">
                  <c:v>0.99998933396248901</c:v>
                </c:pt>
                <c:pt idx="8147">
                  <c:v>0.9999893497553537</c:v>
                </c:pt>
                <c:pt idx="8148">
                  <c:v>0.99998935080314266</c:v>
                </c:pt>
                <c:pt idx="8149">
                  <c:v>0.99998937954183975</c:v>
                </c:pt>
                <c:pt idx="8150">
                  <c:v>0.99998939797663278</c:v>
                </c:pt>
                <c:pt idx="8151">
                  <c:v>0.9999894210809841</c:v>
                </c:pt>
                <c:pt idx="8152">
                  <c:v>0.9999894766005718</c:v>
                </c:pt>
                <c:pt idx="8153">
                  <c:v>0.99998948153176748</c:v>
                </c:pt>
                <c:pt idx="8154">
                  <c:v>0.99998949272233661</c:v>
                </c:pt>
                <c:pt idx="8155">
                  <c:v>0.99998954313651855</c:v>
                </c:pt>
                <c:pt idx="8156">
                  <c:v>0.99998955583776172</c:v>
                </c:pt>
                <c:pt idx="8157">
                  <c:v>0.99998960239020462</c:v>
                </c:pt>
                <c:pt idx="8158">
                  <c:v>0.9999896057233979</c:v>
                </c:pt>
                <c:pt idx="8159">
                  <c:v>0.99998960985262852</c:v>
                </c:pt>
                <c:pt idx="8160">
                  <c:v>0.99998962999552843</c:v>
                </c:pt>
                <c:pt idx="8161">
                  <c:v>0.99998964497009324</c:v>
                </c:pt>
                <c:pt idx="8162">
                  <c:v>0.99998968061467408</c:v>
                </c:pt>
                <c:pt idx="8163">
                  <c:v>0.99998975103269072</c:v>
                </c:pt>
                <c:pt idx="8164">
                  <c:v>0.99999107802235276</c:v>
                </c:pt>
                <c:pt idx="8165">
                  <c:v>0.99999160549862165</c:v>
                </c:pt>
                <c:pt idx="8166">
                  <c:v>0.99999177462593192</c:v>
                </c:pt>
                <c:pt idx="8167">
                  <c:v>0.99999198155818181</c:v>
                </c:pt>
                <c:pt idx="8168">
                  <c:v>0.99999209317610915</c:v>
                </c:pt>
                <c:pt idx="8169">
                  <c:v>0.99999218274427948</c:v>
                </c:pt>
                <c:pt idx="8170">
                  <c:v>0.99999222858798231</c:v>
                </c:pt>
                <c:pt idx="8171">
                  <c:v>0.99999226222997606</c:v>
                </c:pt>
                <c:pt idx="8172">
                  <c:v>0.99999231823602075</c:v>
                </c:pt>
                <c:pt idx="8173">
                  <c:v>0.99999238567418469</c:v>
                </c:pt>
                <c:pt idx="8174">
                  <c:v>0.99999248255243678</c:v>
                </c:pt>
                <c:pt idx="8175">
                  <c:v>0.99999249051067218</c:v>
                </c:pt>
                <c:pt idx="8176">
                  <c:v>0.99999249516318378</c:v>
                </c:pt>
                <c:pt idx="8177">
                  <c:v>0.99999261010101337</c:v>
                </c:pt>
                <c:pt idx="8178">
                  <c:v>0.99999276646732926</c:v>
                </c:pt>
                <c:pt idx="8179">
                  <c:v>0.99999279017091713</c:v>
                </c:pt>
                <c:pt idx="8180">
                  <c:v>0.9999928143131982</c:v>
                </c:pt>
                <c:pt idx="8181">
                  <c:v>0.9999928434201778</c:v>
                </c:pt>
                <c:pt idx="8182">
                  <c:v>0.99999286623051742</c:v>
                </c:pt>
                <c:pt idx="8183">
                  <c:v>0.99999288437037193</c:v>
                </c:pt>
                <c:pt idx="8184">
                  <c:v>0.99999294125928184</c:v>
                </c:pt>
                <c:pt idx="8185">
                  <c:v>0.99999294654419801</c:v>
                </c:pt>
                <c:pt idx="8186">
                  <c:v>0.99999295359038798</c:v>
                </c:pt>
                <c:pt idx="8187">
                  <c:v>0.9999930206896297</c:v>
                </c:pt>
                <c:pt idx="8188">
                  <c:v>0.99999302827001912</c:v>
                </c:pt>
                <c:pt idx="8189">
                  <c:v>0.99999303934474437</c:v>
                </c:pt>
                <c:pt idx="8190">
                  <c:v>0.99999307983715435</c:v>
                </c:pt>
                <c:pt idx="8191">
                  <c:v>0.99999311014710524</c:v>
                </c:pt>
                <c:pt idx="8192">
                  <c:v>0.99999312560483378</c:v>
                </c:pt>
                <c:pt idx="8193">
                  <c:v>0.99999315861879723</c:v>
                </c:pt>
                <c:pt idx="8194">
                  <c:v>0.99999317636826646</c:v>
                </c:pt>
                <c:pt idx="8195">
                  <c:v>0.99999317678701782</c:v>
                </c:pt>
                <c:pt idx="8196">
                  <c:v>0.99999319339072801</c:v>
                </c:pt>
                <c:pt idx="8197">
                  <c:v>0.99999319531566722</c:v>
                </c:pt>
                <c:pt idx="8198">
                  <c:v>0.99999320223514598</c:v>
                </c:pt>
                <c:pt idx="8199">
                  <c:v>0.99999320484432797</c:v>
                </c:pt>
                <c:pt idx="8200">
                  <c:v>0.99999321856303336</c:v>
                </c:pt>
                <c:pt idx="8201">
                  <c:v>0.99999322588728801</c:v>
                </c:pt>
                <c:pt idx="8202">
                  <c:v>0.99999323408374641</c:v>
                </c:pt>
                <c:pt idx="8203">
                  <c:v>0.99999323745334634</c:v>
                </c:pt>
                <c:pt idx="8204">
                  <c:v>0.99999324702211323</c:v>
                </c:pt>
                <c:pt idx="8205">
                  <c:v>0.99999325309419773</c:v>
                </c:pt>
                <c:pt idx="8206">
                  <c:v>0.99999327205368926</c:v>
                </c:pt>
                <c:pt idx="8207">
                  <c:v>0.9999932890382377</c:v>
                </c:pt>
                <c:pt idx="8208">
                  <c:v>0.99999329599744857</c:v>
                </c:pt>
                <c:pt idx="8209">
                  <c:v>0.99999334469471701</c:v>
                </c:pt>
                <c:pt idx="8210">
                  <c:v>0.99999334917641902</c:v>
                </c:pt>
                <c:pt idx="8211">
                  <c:v>0.99999336899172031</c:v>
                </c:pt>
                <c:pt idx="8212">
                  <c:v>0.99999338661638781</c:v>
                </c:pt>
                <c:pt idx="8213">
                  <c:v>0.99999338764037848</c:v>
                </c:pt>
                <c:pt idx="8214">
                  <c:v>0.9999934023324224</c:v>
                </c:pt>
                <c:pt idx="8215">
                  <c:v>0.99999340623899613</c:v>
                </c:pt>
                <c:pt idx="8216">
                  <c:v>0.99999342576216121</c:v>
                </c:pt>
                <c:pt idx="8217">
                  <c:v>0.99999343934001994</c:v>
                </c:pt>
                <c:pt idx="8218">
                  <c:v>0.99999349653403191</c:v>
                </c:pt>
                <c:pt idx="8219">
                  <c:v>0.99999362607323239</c:v>
                </c:pt>
                <c:pt idx="8220">
                  <c:v>0.99999363417661558</c:v>
                </c:pt>
                <c:pt idx="8221">
                  <c:v>0.99999364826220527</c:v>
                </c:pt>
                <c:pt idx="8222">
                  <c:v>0.99999364896809928</c:v>
                </c:pt>
                <c:pt idx="8223">
                  <c:v>0.99999366507607512</c:v>
                </c:pt>
                <c:pt idx="8224">
                  <c:v>0.99999367256114691</c:v>
                </c:pt>
                <c:pt idx="8225">
                  <c:v>0.99999372270887088</c:v>
                </c:pt>
                <c:pt idx="8226">
                  <c:v>0.99999372438055889</c:v>
                </c:pt>
                <c:pt idx="8227">
                  <c:v>0.99999377519616683</c:v>
                </c:pt>
                <c:pt idx="8228">
                  <c:v>0.99999381631835682</c:v>
                </c:pt>
                <c:pt idx="8229">
                  <c:v>0.99999383150888399</c:v>
                </c:pt>
                <c:pt idx="8230">
                  <c:v>0.99999386219484332</c:v>
                </c:pt>
                <c:pt idx="8231">
                  <c:v>0.99999390949548128</c:v>
                </c:pt>
                <c:pt idx="8232">
                  <c:v>0.99999409852190768</c:v>
                </c:pt>
                <c:pt idx="8233">
                  <c:v>0.99999416497362315</c:v>
                </c:pt>
                <c:pt idx="8234">
                  <c:v>0.99999418467385925</c:v>
                </c:pt>
                <c:pt idx="8235">
                  <c:v>0.99999425338194836</c:v>
                </c:pt>
                <c:pt idx="8236">
                  <c:v>0.99999427522030071</c:v>
                </c:pt>
                <c:pt idx="8237">
                  <c:v>0.99999430819044111</c:v>
                </c:pt>
                <c:pt idx="8238">
                  <c:v>0.99999432692526857</c:v>
                </c:pt>
                <c:pt idx="8239">
                  <c:v>0.99999437188510387</c:v>
                </c:pt>
                <c:pt idx="8240">
                  <c:v>0.99999437354480103</c:v>
                </c:pt>
                <c:pt idx="8241">
                  <c:v>0.99999438167444576</c:v>
                </c:pt>
                <c:pt idx="8242">
                  <c:v>0.99999444742161647</c:v>
                </c:pt>
                <c:pt idx="8243">
                  <c:v>0.99999446788354429</c:v>
                </c:pt>
                <c:pt idx="8244">
                  <c:v>0.99999448476559061</c:v>
                </c:pt>
                <c:pt idx="8245">
                  <c:v>0.9999947959598906</c:v>
                </c:pt>
                <c:pt idx="8246">
                  <c:v>0.99999482398726869</c:v>
                </c:pt>
                <c:pt idx="8247">
                  <c:v>0.99999545882815477</c:v>
                </c:pt>
                <c:pt idx="8248">
                  <c:v>0.9999955344153022</c:v>
                </c:pt>
                <c:pt idx="8249">
                  <c:v>0.99999556051806249</c:v>
                </c:pt>
                <c:pt idx="8250">
                  <c:v>0.99999565046773575</c:v>
                </c:pt>
                <c:pt idx="8251">
                  <c:v>0.99999572149301108</c:v>
                </c:pt>
                <c:pt idx="8252">
                  <c:v>0.99999573239357487</c:v>
                </c:pt>
                <c:pt idx="8253">
                  <c:v>0.99999577844039311</c:v>
                </c:pt>
                <c:pt idx="8254">
                  <c:v>0.99999579808630279</c:v>
                </c:pt>
                <c:pt idx="8255">
                  <c:v>0.99999597541735319</c:v>
                </c:pt>
                <c:pt idx="8256">
                  <c:v>0.9999960113618489</c:v>
                </c:pt>
                <c:pt idx="8257">
                  <c:v>0.99999601157868079</c:v>
                </c:pt>
                <c:pt idx="8258">
                  <c:v>0.99999601179550135</c:v>
                </c:pt>
                <c:pt idx="8259">
                  <c:v>0.99999602305465984</c:v>
                </c:pt>
                <c:pt idx="8260">
                  <c:v>0.99999602309617563</c:v>
                </c:pt>
                <c:pt idx="8261">
                  <c:v>0.9999960308601169</c:v>
                </c:pt>
                <c:pt idx="8262">
                  <c:v>0.99999603898300582</c:v>
                </c:pt>
                <c:pt idx="8263">
                  <c:v>0.99999605680089942</c:v>
                </c:pt>
                <c:pt idx="8264">
                  <c:v>0.99999606333484115</c:v>
                </c:pt>
                <c:pt idx="8265">
                  <c:v>0.99999607445485106</c:v>
                </c:pt>
                <c:pt idx="8266">
                  <c:v>0.99999608554482722</c:v>
                </c:pt>
                <c:pt idx="8267">
                  <c:v>0.99999608609523261</c:v>
                </c:pt>
                <c:pt idx="8268">
                  <c:v>0.99999609660484667</c:v>
                </c:pt>
                <c:pt idx="8269">
                  <c:v>0.99999610717062581</c:v>
                </c:pt>
                <c:pt idx="8270">
                  <c:v>0.99999610763498625</c:v>
                </c:pt>
                <c:pt idx="8271">
                  <c:v>0.99999611817221712</c:v>
                </c:pt>
                <c:pt idx="8272">
                  <c:v>0.99999611863532278</c:v>
                </c:pt>
                <c:pt idx="8273">
                  <c:v>0.999996123541533</c:v>
                </c:pt>
                <c:pt idx="8274">
                  <c:v>0.99999612882728517</c:v>
                </c:pt>
                <c:pt idx="8275">
                  <c:v>0.99999612960593265</c:v>
                </c:pt>
                <c:pt idx="8276">
                  <c:v>0.9999961397703494</c:v>
                </c:pt>
                <c:pt idx="8277">
                  <c:v>0.99999615068383396</c:v>
                </c:pt>
                <c:pt idx="8278">
                  <c:v>0.99999615964741384</c:v>
                </c:pt>
                <c:pt idx="8279">
                  <c:v>0.99999616156781501</c:v>
                </c:pt>
                <c:pt idx="8280">
                  <c:v>0.99999617050715961</c:v>
                </c:pt>
                <c:pt idx="8281">
                  <c:v>0.99999617242236816</c:v>
                </c:pt>
                <c:pt idx="8282">
                  <c:v>0.99999618133753987</c:v>
                </c:pt>
                <c:pt idx="8283">
                  <c:v>0.99999618324756923</c:v>
                </c:pt>
                <c:pt idx="8284">
                  <c:v>0.99999619213863011</c:v>
                </c:pt>
                <c:pt idx="8285">
                  <c:v>0.99999620291050551</c:v>
                </c:pt>
                <c:pt idx="8286">
                  <c:v>0.9999962136532411</c:v>
                </c:pt>
                <c:pt idx="8287">
                  <c:v>0.99999622436691193</c:v>
                </c:pt>
                <c:pt idx="8288">
                  <c:v>0.99999623505159263</c:v>
                </c:pt>
                <c:pt idx="8289">
                  <c:v>0.99999624570735768</c:v>
                </c:pt>
                <c:pt idx="8290">
                  <c:v>0.99999625633428169</c:v>
                </c:pt>
                <c:pt idx="8291">
                  <c:v>0.99999625865917963</c:v>
                </c:pt>
                <c:pt idx="8292">
                  <c:v>0.99999626693243848</c:v>
                </c:pt>
                <c:pt idx="8293">
                  <c:v>0.99999627750190245</c:v>
                </c:pt>
                <c:pt idx="8294">
                  <c:v>0.99999628804274709</c:v>
                </c:pt>
                <c:pt idx="8295">
                  <c:v>0.99999629304528348</c:v>
                </c:pt>
                <c:pt idx="8296">
                  <c:v>0.99999629731165107</c:v>
                </c:pt>
                <c:pt idx="8297">
                  <c:v>0.99999629786149147</c:v>
                </c:pt>
                <c:pt idx="8298">
                  <c:v>0.99999629855504613</c:v>
                </c:pt>
                <c:pt idx="8299">
                  <c:v>0.99999630479676593</c:v>
                </c:pt>
                <c:pt idx="8300">
                  <c:v>0.99999630779884596</c:v>
                </c:pt>
                <c:pt idx="8301">
                  <c:v>0.99999630903887315</c:v>
                </c:pt>
                <c:pt idx="8302">
                  <c:v>0.99999631421542112</c:v>
                </c:pt>
                <c:pt idx="8303">
                  <c:v>0.99999631845848602</c:v>
                </c:pt>
                <c:pt idx="8304">
                  <c:v>0.99999631900532315</c:v>
                </c:pt>
                <c:pt idx="8305">
                  <c:v>0.99999631949430146</c:v>
                </c:pt>
                <c:pt idx="8306">
                  <c:v>0.99999632647386616</c:v>
                </c:pt>
                <c:pt idx="8307">
                  <c:v>0.99999632888839496</c:v>
                </c:pt>
                <c:pt idx="8308">
                  <c:v>0.99999632992140397</c:v>
                </c:pt>
                <c:pt idx="8309">
                  <c:v>0.99999633176559555</c:v>
                </c:pt>
                <c:pt idx="8310">
                  <c:v>0.99999633432181956</c:v>
                </c:pt>
                <c:pt idx="8311">
                  <c:v>0.99999633526991583</c:v>
                </c:pt>
                <c:pt idx="8312">
                  <c:v>0.99999633671922539</c:v>
                </c:pt>
                <c:pt idx="8313">
                  <c:v>0.99999633688205769</c:v>
                </c:pt>
                <c:pt idx="8314">
                  <c:v>0.99999633948979905</c:v>
                </c:pt>
                <c:pt idx="8315">
                  <c:v>0.99999634003364846</c:v>
                </c:pt>
                <c:pt idx="8316">
                  <c:v>0.99999634032025364</c:v>
                </c:pt>
                <c:pt idx="8317">
                  <c:v>0.99999634470874499</c:v>
                </c:pt>
                <c:pt idx="8318">
                  <c:v>0.9999963448960536</c:v>
                </c:pt>
                <c:pt idx="8319">
                  <c:v>0.99999634709965401</c:v>
                </c:pt>
                <c:pt idx="8320">
                  <c:v>0.99999634746138422</c:v>
                </c:pt>
                <c:pt idx="8321">
                  <c:v>0.99999634986271935</c:v>
                </c:pt>
                <c:pt idx="8322">
                  <c:v>0.99999635069092341</c:v>
                </c:pt>
                <c:pt idx="8323">
                  <c:v>0.99999635350929272</c:v>
                </c:pt>
                <c:pt idx="8324">
                  <c:v>0.99999635407049936</c:v>
                </c:pt>
                <c:pt idx="8325">
                  <c:v>0.99999635525432207</c:v>
                </c:pt>
                <c:pt idx="8326">
                  <c:v>0.99999635781269991</c:v>
                </c:pt>
                <c:pt idx="8327">
                  <c:v>0.99999636103348566</c:v>
                </c:pt>
                <c:pt idx="8328">
                  <c:v>0.99999636440390127</c:v>
                </c:pt>
                <c:pt idx="8329">
                  <c:v>0.99999636608085796</c:v>
                </c:pt>
                <c:pt idx="8330">
                  <c:v>0.99999636833420769</c:v>
                </c:pt>
                <c:pt idx="8331">
                  <c:v>0.999996371348013</c:v>
                </c:pt>
                <c:pt idx="8332">
                  <c:v>0.99999637862894297</c:v>
                </c:pt>
                <c:pt idx="8333">
                  <c:v>0.99999638163457749</c:v>
                </c:pt>
                <c:pt idx="8334">
                  <c:v>0.99999638889576659</c:v>
                </c:pt>
                <c:pt idx="8335">
                  <c:v>0.99999639189325118</c:v>
                </c:pt>
                <c:pt idx="8336">
                  <c:v>0.99999639913475014</c:v>
                </c:pt>
                <c:pt idx="8337">
                  <c:v>0.99999640212410601</c:v>
                </c:pt>
                <c:pt idx="8338">
                  <c:v>0.9999964123272137</c:v>
                </c:pt>
                <c:pt idx="8339">
                  <c:v>0.99999642250264564</c:v>
                </c:pt>
                <c:pt idx="8340">
                  <c:v>0.99999642347278273</c:v>
                </c:pt>
                <c:pt idx="8341">
                  <c:v>0.99999643265047333</c:v>
                </c:pt>
                <c:pt idx="8342">
                  <c:v>0.99999644277076793</c:v>
                </c:pt>
                <c:pt idx="8343">
                  <c:v>0.99999645286360039</c:v>
                </c:pt>
                <c:pt idx="8344">
                  <c:v>0.99999645713598595</c:v>
                </c:pt>
                <c:pt idx="8345">
                  <c:v>0.99999646292904165</c:v>
                </c:pt>
                <c:pt idx="8346">
                  <c:v>0.99999646718983115</c:v>
                </c:pt>
                <c:pt idx="8347">
                  <c:v>0.99999647040974482</c:v>
                </c:pt>
                <c:pt idx="8348">
                  <c:v>0.99999647296716221</c:v>
                </c:pt>
                <c:pt idx="8349">
                  <c:v>0.99999647721638552</c:v>
                </c:pt>
                <c:pt idx="8350">
                  <c:v>0.99999648297803267</c:v>
                </c:pt>
                <c:pt idx="8351">
                  <c:v>0.99999648655940321</c:v>
                </c:pt>
                <c:pt idx="8352">
                  <c:v>0.99999649296172333</c:v>
                </c:pt>
                <c:pt idx="8353">
                  <c:v>0.99999656020304606</c:v>
                </c:pt>
                <c:pt idx="8354">
                  <c:v>0.99999656868325637</c:v>
                </c:pt>
                <c:pt idx="8355">
                  <c:v>0.99999657843410394</c:v>
                </c:pt>
                <c:pt idx="8356">
                  <c:v>0.99999658065597086</c:v>
                </c:pt>
                <c:pt idx="8357">
                  <c:v>0.99999658854867013</c:v>
                </c:pt>
                <c:pt idx="8358">
                  <c:v>0.9999965905249214</c:v>
                </c:pt>
                <c:pt idx="8359">
                  <c:v>0.99999659772094229</c:v>
                </c:pt>
                <c:pt idx="8360">
                  <c:v>0.99999659799303287</c:v>
                </c:pt>
                <c:pt idx="8361">
                  <c:v>0.99999660131467039</c:v>
                </c:pt>
                <c:pt idx="8362">
                  <c:v>0.99999660868556073</c:v>
                </c:pt>
                <c:pt idx="8363">
                  <c:v>0.99999661468994527</c:v>
                </c:pt>
                <c:pt idx="8364">
                  <c:v>0.99999661863034439</c:v>
                </c:pt>
                <c:pt idx="8365">
                  <c:v>0.99999662431568948</c:v>
                </c:pt>
                <c:pt idx="8366">
                  <c:v>0.99999662824536995</c:v>
                </c:pt>
                <c:pt idx="8367">
                  <c:v>0.99999662838669856</c:v>
                </c:pt>
                <c:pt idx="8368">
                  <c:v>0.99999663391524873</c:v>
                </c:pt>
                <c:pt idx="8369">
                  <c:v>0.99999663437941322</c:v>
                </c:pt>
                <c:pt idx="8370">
                  <c:v>0.99999663783423831</c:v>
                </c:pt>
                <c:pt idx="8371">
                  <c:v>0.99999663797518246</c:v>
                </c:pt>
                <c:pt idx="8372">
                  <c:v>0.99999664739701732</c:v>
                </c:pt>
                <c:pt idx="8373">
                  <c:v>0.9999966520915744</c:v>
                </c:pt>
                <c:pt idx="8374">
                  <c:v>0.99999665693377426</c:v>
                </c:pt>
                <c:pt idx="8375">
                  <c:v>0.99999666312239399</c:v>
                </c:pt>
                <c:pt idx="8376">
                  <c:v>0.99999666468432502</c:v>
                </c:pt>
                <c:pt idx="8377">
                  <c:v>0.99999666641605989</c:v>
                </c:pt>
                <c:pt idx="8378">
                  <c:v>0.99999666644457652</c:v>
                </c:pt>
                <c:pt idx="8379">
                  <c:v>0.99999666962206413</c:v>
                </c:pt>
                <c:pt idx="8380">
                  <c:v>0.99999667041264029</c:v>
                </c:pt>
                <c:pt idx="8381">
                  <c:v>0.99999667207555121</c:v>
                </c:pt>
                <c:pt idx="8382">
                  <c:v>0.99999667590105223</c:v>
                </c:pt>
                <c:pt idx="8383">
                  <c:v>0.9999966957517411</c:v>
                </c:pt>
                <c:pt idx="8384">
                  <c:v>0.99999670596900803</c:v>
                </c:pt>
                <c:pt idx="8385">
                  <c:v>0.99999671800640755</c:v>
                </c:pt>
                <c:pt idx="8386">
                  <c:v>0.99999672421555585</c:v>
                </c:pt>
                <c:pt idx="8387">
                  <c:v>0.9999967429812987</c:v>
                </c:pt>
                <c:pt idx="8388">
                  <c:v>0.99999675568645208</c:v>
                </c:pt>
                <c:pt idx="8389">
                  <c:v>0.99999681282463337</c:v>
                </c:pt>
                <c:pt idx="8390">
                  <c:v>0.99999714734544076</c:v>
                </c:pt>
                <c:pt idx="8391">
                  <c:v>0.99999717702867807</c:v>
                </c:pt>
                <c:pt idx="8392">
                  <c:v>0.99999719997815462</c:v>
                </c:pt>
                <c:pt idx="8393">
                  <c:v>0.99999724155210568</c:v>
                </c:pt>
                <c:pt idx="8394">
                  <c:v>0.99999726915818798</c:v>
                </c:pt>
                <c:pt idx="8395">
                  <c:v>0.99999729859940767</c:v>
                </c:pt>
                <c:pt idx="8396">
                  <c:v>0.99999737365035535</c:v>
                </c:pt>
                <c:pt idx="8397">
                  <c:v>0.99999737849959014</c:v>
                </c:pt>
                <c:pt idx="8398">
                  <c:v>0.99999739216522809</c:v>
                </c:pt>
                <c:pt idx="8399">
                  <c:v>0.99999741886028459</c:v>
                </c:pt>
                <c:pt idx="8400">
                  <c:v>0.99999745449670696</c:v>
                </c:pt>
                <c:pt idx="8401">
                  <c:v>0.99999754469952729</c:v>
                </c:pt>
                <c:pt idx="8402">
                  <c:v>0.99999758302259667</c:v>
                </c:pt>
                <c:pt idx="8403">
                  <c:v>0.99999763785643492</c:v>
                </c:pt>
                <c:pt idx="8404">
                  <c:v>0.9999976405123151</c:v>
                </c:pt>
                <c:pt idx="8405">
                  <c:v>0.99999765192961831</c:v>
                </c:pt>
                <c:pt idx="8406">
                  <c:v>0.99999770487198592</c:v>
                </c:pt>
                <c:pt idx="8407">
                  <c:v>0.99999770744464944</c:v>
                </c:pt>
                <c:pt idx="8408">
                  <c:v>0.99999773298004024</c:v>
                </c:pt>
                <c:pt idx="8409">
                  <c:v>0.99999774355115667</c:v>
                </c:pt>
                <c:pt idx="8410">
                  <c:v>0.99999775149172265</c:v>
                </c:pt>
                <c:pt idx="8411">
                  <c:v>0.99999775394785717</c:v>
                </c:pt>
                <c:pt idx="8412">
                  <c:v>0.99999778120020333</c:v>
                </c:pt>
                <c:pt idx="8413">
                  <c:v>0.99999780508785685</c:v>
                </c:pt>
                <c:pt idx="8414">
                  <c:v>0.99999782656792102</c:v>
                </c:pt>
                <c:pt idx="8415">
                  <c:v>0.99999782755910893</c:v>
                </c:pt>
                <c:pt idx="8416">
                  <c:v>0.99999785101843763</c:v>
                </c:pt>
                <c:pt idx="8417">
                  <c:v>0.99999787207681756</c:v>
                </c:pt>
                <c:pt idx="8418">
                  <c:v>0.99999787626770653</c:v>
                </c:pt>
                <c:pt idx="8419">
                  <c:v>0.99999788376020149</c:v>
                </c:pt>
                <c:pt idx="8420">
                  <c:v>0.99999789472338507</c:v>
                </c:pt>
                <c:pt idx="8421">
                  <c:v>0.99999790597889782</c:v>
                </c:pt>
                <c:pt idx="8422">
                  <c:v>0.99999792025878376</c:v>
                </c:pt>
                <c:pt idx="8423">
                  <c:v>0.99999792056955195</c:v>
                </c:pt>
                <c:pt idx="8424">
                  <c:v>0.99999795389912305</c:v>
                </c:pt>
                <c:pt idx="8425">
                  <c:v>0.99999796019492981</c:v>
                </c:pt>
                <c:pt idx="8426">
                  <c:v>0.99999796769287141</c:v>
                </c:pt>
                <c:pt idx="8427">
                  <c:v>0.99999798356488734</c:v>
                </c:pt>
                <c:pt idx="8428">
                  <c:v>0.99999798836813614</c:v>
                </c:pt>
                <c:pt idx="8429">
                  <c:v>0.99999798841905629</c:v>
                </c:pt>
                <c:pt idx="8430">
                  <c:v>0.99999798953840846</c:v>
                </c:pt>
                <c:pt idx="8431">
                  <c:v>0.99999799472080653</c:v>
                </c:pt>
                <c:pt idx="8432">
                  <c:v>0.99999799549496771</c:v>
                </c:pt>
                <c:pt idx="8433">
                  <c:v>0.99999799727385208</c:v>
                </c:pt>
                <c:pt idx="8434">
                  <c:v>0.99999799808533474</c:v>
                </c:pt>
                <c:pt idx="8435">
                  <c:v>0.99999800664997929</c:v>
                </c:pt>
                <c:pt idx="8436">
                  <c:v>0.9999980069700044</c:v>
                </c:pt>
                <c:pt idx="8437">
                  <c:v>0.99999801028563551</c:v>
                </c:pt>
                <c:pt idx="8438">
                  <c:v>0.99999801217241313</c:v>
                </c:pt>
                <c:pt idx="8439">
                  <c:v>0.99999802260112503</c:v>
                </c:pt>
                <c:pt idx="8440">
                  <c:v>0.99999802663183435</c:v>
                </c:pt>
                <c:pt idx="8441">
                  <c:v>0.99999803225969919</c:v>
                </c:pt>
                <c:pt idx="8442">
                  <c:v>0.99999803762454087</c:v>
                </c:pt>
                <c:pt idx="8443">
                  <c:v>0.999998038697967</c:v>
                </c:pt>
                <c:pt idx="8444">
                  <c:v>0.99999805850627799</c:v>
                </c:pt>
                <c:pt idx="8445">
                  <c:v>0.99999806968973548</c:v>
                </c:pt>
                <c:pt idx="8446">
                  <c:v>0.99999807243943151</c:v>
                </c:pt>
                <c:pt idx="8447">
                  <c:v>0.99999807784115491</c:v>
                </c:pt>
                <c:pt idx="8448">
                  <c:v>0.99999809987934396</c:v>
                </c:pt>
                <c:pt idx="8449">
                  <c:v>0.99999811978264042</c:v>
                </c:pt>
                <c:pt idx="8450">
                  <c:v>0.99999812509295416</c:v>
                </c:pt>
                <c:pt idx="8451">
                  <c:v>0.999998125805724</c:v>
                </c:pt>
                <c:pt idx="8452">
                  <c:v>0.99999815271803261</c:v>
                </c:pt>
                <c:pt idx="8453">
                  <c:v>0.99999815930673019</c:v>
                </c:pt>
                <c:pt idx="8454">
                  <c:v>0.99999818723347156</c:v>
                </c:pt>
                <c:pt idx="8455">
                  <c:v>0.9999982105963191</c:v>
                </c:pt>
                <c:pt idx="8456">
                  <c:v>0.99999823756558404</c:v>
                </c:pt>
                <c:pt idx="8457">
                  <c:v>0.99999826236013456</c:v>
                </c:pt>
                <c:pt idx="8458">
                  <c:v>0.99999826598362018</c:v>
                </c:pt>
                <c:pt idx="8459">
                  <c:v>0.9999982691128686</c:v>
                </c:pt>
                <c:pt idx="8460">
                  <c:v>0.99999827650745687</c:v>
                </c:pt>
                <c:pt idx="8461">
                  <c:v>0.9999982772928423</c:v>
                </c:pt>
                <c:pt idx="8462">
                  <c:v>0.99999829930143636</c:v>
                </c:pt>
                <c:pt idx="8463">
                  <c:v>0.99999830288309877</c:v>
                </c:pt>
                <c:pt idx="8464">
                  <c:v>0.99999833869396504</c:v>
                </c:pt>
                <c:pt idx="8465">
                  <c:v>0.99999834235555185</c:v>
                </c:pt>
                <c:pt idx="8466">
                  <c:v>0.9999983666538258</c:v>
                </c:pt>
                <c:pt idx="8467">
                  <c:v>0.99999839739390872</c:v>
                </c:pt>
                <c:pt idx="8468">
                  <c:v>0.99999840861058598</c:v>
                </c:pt>
                <c:pt idx="8469">
                  <c:v>0.99999849299182275</c:v>
                </c:pt>
                <c:pt idx="8470">
                  <c:v>0.9999986174277149</c:v>
                </c:pt>
                <c:pt idx="8471">
                  <c:v>0.99999862239201187</c:v>
                </c:pt>
                <c:pt idx="8472">
                  <c:v>0.99999866992898023</c:v>
                </c:pt>
                <c:pt idx="8473">
                  <c:v>0.99999875554216489</c:v>
                </c:pt>
                <c:pt idx="8474">
                  <c:v>0.99999877586071628</c:v>
                </c:pt>
                <c:pt idx="8475">
                  <c:v>0.99999878917562923</c:v>
                </c:pt>
                <c:pt idx="8476">
                  <c:v>0.99999879138877024</c:v>
                </c:pt>
                <c:pt idx="8477">
                  <c:v>0.99999879497569999</c:v>
                </c:pt>
                <c:pt idx="8478">
                  <c:v>0.99999879862109131</c:v>
                </c:pt>
                <c:pt idx="8479">
                  <c:v>0.99999880218741066</c:v>
                </c:pt>
                <c:pt idx="8480">
                  <c:v>0.99999880581185308</c:v>
                </c:pt>
                <c:pt idx="8481">
                  <c:v>0.99999880671145447</c:v>
                </c:pt>
                <c:pt idx="8482">
                  <c:v>0.99999880935767527</c:v>
                </c:pt>
                <c:pt idx="8483">
                  <c:v>0.99999881289338821</c:v>
                </c:pt>
                <c:pt idx="8484">
                  <c:v>0.9999988149116843</c:v>
                </c:pt>
                <c:pt idx="8485">
                  <c:v>0.99999881641901933</c:v>
                </c:pt>
                <c:pt idx="8486">
                  <c:v>0.99999881993459616</c:v>
                </c:pt>
                <c:pt idx="8487">
                  <c:v>0.99999882416853669</c:v>
                </c:pt>
                <c:pt idx="8488">
                  <c:v>0.9999988276620092</c:v>
                </c:pt>
                <c:pt idx="8489">
                  <c:v>0.99999887055402648</c:v>
                </c:pt>
                <c:pt idx="8490">
                  <c:v>0.999998873801345</c:v>
                </c:pt>
                <c:pt idx="8491">
                  <c:v>0.99999887715309677</c:v>
                </c:pt>
                <c:pt idx="8492">
                  <c:v>0.99999887726648529</c:v>
                </c:pt>
                <c:pt idx="8493">
                  <c:v>0.99999888049526831</c:v>
                </c:pt>
                <c:pt idx="8494">
                  <c:v>0.99999888060833275</c:v>
                </c:pt>
                <c:pt idx="8495">
                  <c:v>0.99999888351066923</c:v>
                </c:pt>
                <c:pt idx="8496">
                  <c:v>0.99999888371682033</c:v>
                </c:pt>
                <c:pt idx="8497">
                  <c:v>0.99999888382788604</c:v>
                </c:pt>
                <c:pt idx="8498">
                  <c:v>0.99999888389985436</c:v>
                </c:pt>
                <c:pt idx="8499">
                  <c:v>0.99999888394062719</c:v>
                </c:pt>
                <c:pt idx="8500">
                  <c:v>0.99999888715097596</c:v>
                </c:pt>
                <c:pt idx="8501">
                  <c:v>0.9999988872633947</c:v>
                </c:pt>
                <c:pt idx="8502">
                  <c:v>0.99999889014128029</c:v>
                </c:pt>
                <c:pt idx="8503">
                  <c:v>0.99999889046456403</c:v>
                </c:pt>
                <c:pt idx="8504">
                  <c:v>0.99999889057666136</c:v>
                </c:pt>
                <c:pt idx="8505">
                  <c:v>0.99999889344631709</c:v>
                </c:pt>
                <c:pt idx="8506">
                  <c:v>0.99999889376867623</c:v>
                </c:pt>
                <c:pt idx="8507">
                  <c:v>0.99999889384002894</c:v>
                </c:pt>
                <c:pt idx="8508">
                  <c:v>0.99999889388045304</c:v>
                </c:pt>
                <c:pt idx="8509">
                  <c:v>0.99999889674190134</c:v>
                </c:pt>
                <c:pt idx="8510">
                  <c:v>0.99999889706333855</c:v>
                </c:pt>
                <c:pt idx="8511">
                  <c:v>0.9999988971344872</c:v>
                </c:pt>
                <c:pt idx="8512">
                  <c:v>0.99999889717479562</c:v>
                </c:pt>
                <c:pt idx="8513">
                  <c:v>0.99999890002805902</c:v>
                </c:pt>
                <c:pt idx="8514">
                  <c:v>0.99999890034857664</c:v>
                </c:pt>
                <c:pt idx="8515">
                  <c:v>0.99999890045971496</c:v>
                </c:pt>
                <c:pt idx="8516">
                  <c:v>0.99999890330481589</c:v>
                </c:pt>
                <c:pt idx="8517">
                  <c:v>0.9999989037352367</c:v>
                </c:pt>
                <c:pt idx="8518">
                  <c:v>0.99999890379813561</c:v>
                </c:pt>
                <c:pt idx="8519">
                  <c:v>0.99999890657219748</c:v>
                </c:pt>
                <c:pt idx="8520">
                  <c:v>0.99999890689088367</c:v>
                </c:pt>
                <c:pt idx="8521">
                  <c:v>0.99999890706410566</c:v>
                </c:pt>
                <c:pt idx="8522">
                  <c:v>0.99999890983022954</c:v>
                </c:pt>
                <c:pt idx="8523">
                  <c:v>0.9999989099223956</c:v>
                </c:pt>
                <c:pt idx="8524">
                  <c:v>0.99999891032073007</c:v>
                </c:pt>
                <c:pt idx="8525">
                  <c:v>0.99999891038326605</c:v>
                </c:pt>
                <c:pt idx="8526">
                  <c:v>0.99999891128839025</c:v>
                </c:pt>
                <c:pt idx="8527">
                  <c:v>0.99999891307893762</c:v>
                </c:pt>
                <c:pt idx="8528">
                  <c:v>0.99999891323321877</c:v>
                </c:pt>
                <c:pt idx="8529">
                  <c:v>0.99999891363039128</c:v>
                </c:pt>
                <c:pt idx="8530">
                  <c:v>0.99999891613997183</c:v>
                </c:pt>
                <c:pt idx="8531">
                  <c:v>0.99999891631834714</c:v>
                </c:pt>
                <c:pt idx="8532">
                  <c:v>0.99999891653438355</c:v>
                </c:pt>
                <c:pt idx="8533">
                  <c:v>0.9999989168682224</c:v>
                </c:pt>
                <c:pt idx="8534">
                  <c:v>0.99999891954848374</c:v>
                </c:pt>
                <c:pt idx="8535">
                  <c:v>0.9999989218048565</c:v>
                </c:pt>
                <c:pt idx="8536">
                  <c:v>0.99999892183087002</c:v>
                </c:pt>
                <c:pt idx="8537">
                  <c:v>0.99999892276937252</c:v>
                </c:pt>
                <c:pt idx="8538">
                  <c:v>0.99999892501928478</c:v>
                </c:pt>
                <c:pt idx="8539">
                  <c:v>0.99999892504522381</c:v>
                </c:pt>
                <c:pt idx="8540">
                  <c:v>0.99999892551777692</c:v>
                </c:pt>
                <c:pt idx="8541">
                  <c:v>0.99999892822450831</c:v>
                </c:pt>
                <c:pt idx="8542">
                  <c:v>0.99999892825037318</c:v>
                </c:pt>
                <c:pt idx="8543">
                  <c:v>0.99999893142055241</c:v>
                </c:pt>
                <c:pt idx="8544">
                  <c:v>0.99999893436632881</c:v>
                </c:pt>
                <c:pt idx="8545">
                  <c:v>0.99999893460744194</c:v>
                </c:pt>
                <c:pt idx="8546">
                  <c:v>0.99999893471709267</c:v>
                </c:pt>
                <c:pt idx="8547">
                  <c:v>0.99999893610012902</c:v>
                </c:pt>
                <c:pt idx="8548">
                  <c:v>0.99999893754477986</c:v>
                </c:pt>
                <c:pt idx="8549">
                  <c:v>0.99999893778520221</c:v>
                </c:pt>
                <c:pt idx="8550">
                  <c:v>0.99999894093675379</c:v>
                </c:pt>
                <c:pt idx="8551">
                  <c:v>0.99999894351020502</c:v>
                </c:pt>
                <c:pt idx="8552">
                  <c:v>0.99999894863245731</c:v>
                </c:pt>
                <c:pt idx="8553">
                  <c:v>0.99999895177002684</c:v>
                </c:pt>
                <c:pt idx="8554">
                  <c:v>0.99999895215321377</c:v>
                </c:pt>
                <c:pt idx="8555">
                  <c:v>0.99999895336428934</c:v>
                </c:pt>
                <c:pt idx="8556">
                  <c:v>0.99999895425071927</c:v>
                </c:pt>
                <c:pt idx="8557">
                  <c:v>0.99999895489860202</c:v>
                </c:pt>
                <c:pt idx="8558">
                  <c:v>0.99999895737218236</c:v>
                </c:pt>
                <c:pt idx="8559">
                  <c:v>0.99999895834324737</c:v>
                </c:pt>
                <c:pt idx="8560">
                  <c:v>0.99999896048469539</c:v>
                </c:pt>
                <c:pt idx="8561">
                  <c:v>0.99999896145297573</c:v>
                </c:pt>
                <c:pt idx="8562">
                  <c:v>0.99999896204394789</c:v>
                </c:pt>
                <c:pt idx="8563">
                  <c:v>0.99999896358828277</c:v>
                </c:pt>
                <c:pt idx="8564">
                  <c:v>0.99999896420028955</c:v>
                </c:pt>
                <c:pt idx="8565">
                  <c:v>0.99999896612681249</c:v>
                </c:pt>
                <c:pt idx="8566">
                  <c:v>0.99999896668296895</c:v>
                </c:pt>
                <c:pt idx="8567">
                  <c:v>0.99999896729322035</c:v>
                </c:pt>
                <c:pt idx="8568">
                  <c:v>0.9999989687938754</c:v>
                </c:pt>
                <c:pt idx="8569">
                  <c:v>0.99999896969247659</c:v>
                </c:pt>
                <c:pt idx="8570">
                  <c:v>0.99999897043650121</c:v>
                </c:pt>
                <c:pt idx="8571">
                  <c:v>0.99999897959643302</c:v>
                </c:pt>
                <c:pt idx="8572">
                  <c:v>0.99999897969389095</c:v>
                </c:pt>
                <c:pt idx="8573">
                  <c:v>0.9999989806842392</c:v>
                </c:pt>
                <c:pt idx="8574">
                  <c:v>0.99999898478553684</c:v>
                </c:pt>
                <c:pt idx="8575">
                  <c:v>0.99999898530208464</c:v>
                </c:pt>
                <c:pt idx="8576">
                  <c:v>0.99999898792313657</c:v>
                </c:pt>
                <c:pt idx="8577">
                  <c:v>0.99999898814698318</c:v>
                </c:pt>
                <c:pt idx="8578">
                  <c:v>0.99999898834116641</c:v>
                </c:pt>
                <c:pt idx="8579">
                  <c:v>0.99999898837725965</c:v>
                </c:pt>
                <c:pt idx="8580">
                  <c:v>0.99999898865468595</c:v>
                </c:pt>
                <c:pt idx="8581">
                  <c:v>0.99999898957765154</c:v>
                </c:pt>
                <c:pt idx="8582">
                  <c:v>0.99999898999274461</c:v>
                </c:pt>
                <c:pt idx="8583">
                  <c:v>0.99999899167743911</c:v>
                </c:pt>
                <c:pt idx="8584">
                  <c:v>0.99999899469151277</c:v>
                </c:pt>
                <c:pt idx="8585">
                  <c:v>0.99999899646151658</c:v>
                </c:pt>
                <c:pt idx="8586">
                  <c:v>0.99999899708361906</c:v>
                </c:pt>
                <c:pt idx="8587">
                  <c:v>0.99999899769693079</c:v>
                </c:pt>
                <c:pt idx="8588">
                  <c:v>0.99999899874568521</c:v>
                </c:pt>
                <c:pt idx="8589">
                  <c:v>0.99999899967739603</c:v>
                </c:pt>
                <c:pt idx="8590">
                  <c:v>0.99999899994773145</c:v>
                </c:pt>
                <c:pt idx="8591">
                  <c:v>0.99999900001456021</c:v>
                </c:pt>
                <c:pt idx="8592">
                  <c:v>0.99999900069371694</c:v>
                </c:pt>
                <c:pt idx="8593">
                  <c:v>0.99999900238077466</c:v>
                </c:pt>
                <c:pt idx="8594">
                  <c:v>0.9999990035155657</c:v>
                </c:pt>
                <c:pt idx="8595">
                  <c:v>0.99999900368189487</c:v>
                </c:pt>
                <c:pt idx="8596">
                  <c:v>0.99999900536410602</c:v>
                </c:pt>
                <c:pt idx="8597">
                  <c:v>0.99999900666148822</c:v>
                </c:pt>
                <c:pt idx="8598">
                  <c:v>0.99999900805561126</c:v>
                </c:pt>
                <c:pt idx="8599">
                  <c:v>0.99999900833886624</c:v>
                </c:pt>
                <c:pt idx="8600">
                  <c:v>0.99999900951134824</c:v>
                </c:pt>
                <c:pt idx="8601">
                  <c:v>0.99999900963252053</c:v>
                </c:pt>
                <c:pt idx="8602">
                  <c:v>0.99999901190925378</c:v>
                </c:pt>
                <c:pt idx="8603">
                  <c:v>0.99999901593284146</c:v>
                </c:pt>
                <c:pt idx="8604">
                  <c:v>0.99999901705969851</c:v>
                </c:pt>
                <c:pt idx="8605">
                  <c:v>0.99999901713424078</c:v>
                </c:pt>
                <c:pt idx="8606">
                  <c:v>0.99999902482766401</c:v>
                </c:pt>
                <c:pt idx="8607">
                  <c:v>0.99999905729786676</c:v>
                </c:pt>
                <c:pt idx="8608">
                  <c:v>0.99999913654399564</c:v>
                </c:pt>
                <c:pt idx="8609">
                  <c:v>0.99999916427589863</c:v>
                </c:pt>
                <c:pt idx="8610">
                  <c:v>0.99999916993792448</c:v>
                </c:pt>
                <c:pt idx="8611">
                  <c:v>0.9999992534531037</c:v>
                </c:pt>
                <c:pt idx="8612">
                  <c:v>0.99999925912511711</c:v>
                </c:pt>
                <c:pt idx="8613">
                  <c:v>0.99999926770584047</c:v>
                </c:pt>
                <c:pt idx="8614">
                  <c:v>0.99999927309526804</c:v>
                </c:pt>
                <c:pt idx="8615">
                  <c:v>0.99999928958589757</c:v>
                </c:pt>
                <c:pt idx="8616">
                  <c:v>0.99999929369467067</c:v>
                </c:pt>
                <c:pt idx="8617">
                  <c:v>0.9999993047655712</c:v>
                </c:pt>
                <c:pt idx="8618">
                  <c:v>0.99999932370065436</c:v>
                </c:pt>
                <c:pt idx="8619">
                  <c:v>0.99999933025485965</c:v>
                </c:pt>
                <c:pt idx="8620">
                  <c:v>0.99999933301824151</c:v>
                </c:pt>
                <c:pt idx="8621">
                  <c:v>0.99999933619895931</c:v>
                </c:pt>
                <c:pt idx="8622">
                  <c:v>0.99999934091551856</c:v>
                </c:pt>
                <c:pt idx="8623">
                  <c:v>0.99999934188252804</c:v>
                </c:pt>
                <c:pt idx="8624">
                  <c:v>0.99999934258296952</c:v>
                </c:pt>
                <c:pt idx="8625">
                  <c:v>0.99999934324955464</c:v>
                </c:pt>
                <c:pt idx="8626">
                  <c:v>0.99999935138226936</c:v>
                </c:pt>
                <c:pt idx="8627">
                  <c:v>0.99999936088699526</c:v>
                </c:pt>
                <c:pt idx="8628">
                  <c:v>0.99999936983583981</c:v>
                </c:pt>
                <c:pt idx="8629">
                  <c:v>0.99999937318355347</c:v>
                </c:pt>
                <c:pt idx="8630">
                  <c:v>0.99999937590203625</c:v>
                </c:pt>
                <c:pt idx="8631">
                  <c:v>0.99999937637190439</c:v>
                </c:pt>
                <c:pt idx="8632">
                  <c:v>0.99999937648652637</c:v>
                </c:pt>
                <c:pt idx="8633">
                  <c:v>0.99999937856516186</c:v>
                </c:pt>
                <c:pt idx="8634">
                  <c:v>0.99999937929460558</c:v>
                </c:pt>
                <c:pt idx="8635">
                  <c:v>0.9999993900557087</c:v>
                </c:pt>
                <c:pt idx="8636">
                  <c:v>0.99999939902552804</c:v>
                </c:pt>
                <c:pt idx="8637">
                  <c:v>0.99999939958629691</c:v>
                </c:pt>
                <c:pt idx="8638">
                  <c:v>0.99999940299046741</c:v>
                </c:pt>
                <c:pt idx="8639">
                  <c:v>0.99999940524487629</c:v>
                </c:pt>
                <c:pt idx="8640">
                  <c:v>0.99999940709413526</c:v>
                </c:pt>
                <c:pt idx="8641">
                  <c:v>0.99999940771878404</c:v>
                </c:pt>
                <c:pt idx="8642">
                  <c:v>0.99999940773181883</c:v>
                </c:pt>
                <c:pt idx="8643">
                  <c:v>0.99999941245896906</c:v>
                </c:pt>
                <c:pt idx="8644">
                  <c:v>0.99999941581624752</c:v>
                </c:pt>
                <c:pt idx="8645">
                  <c:v>0.99999941798870373</c:v>
                </c:pt>
                <c:pt idx="8646">
                  <c:v>0.99999942910379547</c:v>
                </c:pt>
                <c:pt idx="8647">
                  <c:v>0.99999942926607888</c:v>
                </c:pt>
                <c:pt idx="8648">
                  <c:v>0.9999994296503486</c:v>
                </c:pt>
                <c:pt idx="8649">
                  <c:v>0.99999942987262003</c:v>
                </c:pt>
                <c:pt idx="8650">
                  <c:v>0.99999943240150513</c:v>
                </c:pt>
                <c:pt idx="8651">
                  <c:v>0.99999943345148479</c:v>
                </c:pt>
                <c:pt idx="8652">
                  <c:v>0.99999943720474349</c:v>
                </c:pt>
                <c:pt idx="8653">
                  <c:v>0.99999944592435663</c:v>
                </c:pt>
                <c:pt idx="8654">
                  <c:v>0.99999944866595958</c:v>
                </c:pt>
                <c:pt idx="8655">
                  <c:v>0.99999944968397558</c:v>
                </c:pt>
                <c:pt idx="8656">
                  <c:v>0.99999945118956124</c:v>
                </c:pt>
                <c:pt idx="8657">
                  <c:v>0.99999945592665374</c:v>
                </c:pt>
                <c:pt idx="8658">
                  <c:v>0.99999945699705095</c:v>
                </c:pt>
                <c:pt idx="8659">
                  <c:v>0.99999946396215167</c:v>
                </c:pt>
                <c:pt idx="8660">
                  <c:v>0.99999946549913676</c:v>
                </c:pt>
                <c:pt idx="8661">
                  <c:v>0.99999946589879529</c:v>
                </c:pt>
                <c:pt idx="8662">
                  <c:v>0.99999946867885292</c:v>
                </c:pt>
                <c:pt idx="8663">
                  <c:v>0.99999946923631944</c:v>
                </c:pt>
                <c:pt idx="8664">
                  <c:v>0.99999948101301839</c:v>
                </c:pt>
                <c:pt idx="8665">
                  <c:v>0.99999948294878971</c:v>
                </c:pt>
                <c:pt idx="8666">
                  <c:v>0.99999948354892609</c:v>
                </c:pt>
                <c:pt idx="8667">
                  <c:v>0.99999948682814421</c:v>
                </c:pt>
                <c:pt idx="8668">
                  <c:v>0.99999949924657716</c:v>
                </c:pt>
                <c:pt idx="8669">
                  <c:v>0.9999995014709292</c:v>
                </c:pt>
                <c:pt idx="8670">
                  <c:v>0.99999951384389063</c:v>
                </c:pt>
                <c:pt idx="8671">
                  <c:v>0.99999952165749606</c:v>
                </c:pt>
                <c:pt idx="8672">
                  <c:v>0.9999995370247341</c:v>
                </c:pt>
                <c:pt idx="8673">
                  <c:v>0.99999954035971783</c:v>
                </c:pt>
                <c:pt idx="8674">
                  <c:v>0.99999961231740209</c:v>
                </c:pt>
                <c:pt idx="8675">
                  <c:v>0.99999962753833826</c:v>
                </c:pt>
                <c:pt idx="8676">
                  <c:v>0.99999962887365101</c:v>
                </c:pt>
                <c:pt idx="8677">
                  <c:v>0.99999963586784268</c:v>
                </c:pt>
                <c:pt idx="8678">
                  <c:v>0.99999963884284304</c:v>
                </c:pt>
                <c:pt idx="8679">
                  <c:v>0.99999963909617273</c:v>
                </c:pt>
                <c:pt idx="8680">
                  <c:v>0.99999964027669919</c:v>
                </c:pt>
                <c:pt idx="8681">
                  <c:v>0.99999964250954343</c:v>
                </c:pt>
                <c:pt idx="8682">
                  <c:v>0.99999964472903113</c:v>
                </c:pt>
                <c:pt idx="8683">
                  <c:v>0.99999964662194862</c:v>
                </c:pt>
                <c:pt idx="8684">
                  <c:v>0.99999964912824391</c:v>
                </c:pt>
                <c:pt idx="8685">
                  <c:v>0.99999965021981863</c:v>
                </c:pt>
                <c:pt idx="8686">
                  <c:v>0.99999965132901769</c:v>
                </c:pt>
                <c:pt idx="8687">
                  <c:v>0.99999965189870466</c:v>
                </c:pt>
                <c:pt idx="8688">
                  <c:v>0.99999965243482725</c:v>
                </c:pt>
                <c:pt idx="8689">
                  <c:v>0.99999965353725717</c:v>
                </c:pt>
                <c:pt idx="8690">
                  <c:v>0.99999965713758443</c:v>
                </c:pt>
                <c:pt idx="8691">
                  <c:v>0.99999966162012843</c:v>
                </c:pt>
                <c:pt idx="8692">
                  <c:v>0.99999966234595628</c:v>
                </c:pt>
                <c:pt idx="8693">
                  <c:v>0.99999966627082471</c:v>
                </c:pt>
                <c:pt idx="8694">
                  <c:v>0.99999967306423077</c:v>
                </c:pt>
                <c:pt idx="8695">
                  <c:v>0.99999967408395352</c:v>
                </c:pt>
                <c:pt idx="8696">
                  <c:v>0.99999967543764712</c:v>
                </c:pt>
                <c:pt idx="8697">
                  <c:v>0.99999967611421159</c:v>
                </c:pt>
                <c:pt idx="8698">
                  <c:v>0.99999967673466283</c:v>
                </c:pt>
                <c:pt idx="8699">
                  <c:v>0.99999967712476445</c:v>
                </c:pt>
                <c:pt idx="8700">
                  <c:v>0.9999996774791613</c:v>
                </c:pt>
                <c:pt idx="8701">
                  <c:v>0.99999967774334986</c:v>
                </c:pt>
                <c:pt idx="8702">
                  <c:v>0.9999996781322783</c:v>
                </c:pt>
                <c:pt idx="8703">
                  <c:v>0.99999967851556648</c:v>
                </c:pt>
                <c:pt idx="8704">
                  <c:v>0.9999996787490032</c:v>
                </c:pt>
                <c:pt idx="8705">
                  <c:v>0.9999996791367618</c:v>
                </c:pt>
                <c:pt idx="8706">
                  <c:v>0.99999967950829693</c:v>
                </c:pt>
                <c:pt idx="8707">
                  <c:v>0.99999967951889712</c:v>
                </c:pt>
                <c:pt idx="8708">
                  <c:v>0.99999967975163173</c:v>
                </c:pt>
                <c:pt idx="8709">
                  <c:v>0.99999967979170856</c:v>
                </c:pt>
                <c:pt idx="8710">
                  <c:v>0.99999968013822393</c:v>
                </c:pt>
                <c:pt idx="8711">
                  <c:v>0.99999968051920962</c:v>
                </c:pt>
                <c:pt idx="8712">
                  <c:v>0.99999968075124412</c:v>
                </c:pt>
                <c:pt idx="8713">
                  <c:v>0.9999996811558447</c:v>
                </c:pt>
                <c:pt idx="8714">
                  <c:v>0.99999968151651264</c:v>
                </c:pt>
                <c:pt idx="8715">
                  <c:v>0.99999968152512619</c:v>
                </c:pt>
                <c:pt idx="8716">
                  <c:v>0.99999968174784892</c:v>
                </c:pt>
                <c:pt idx="8717">
                  <c:v>0.99999968215123214</c:v>
                </c:pt>
                <c:pt idx="8718">
                  <c:v>0.99999968274145512</c:v>
                </c:pt>
                <c:pt idx="8719">
                  <c:v>0.99999968316267962</c:v>
                </c:pt>
                <c:pt idx="8720">
                  <c:v>0.9999996835297208</c:v>
                </c:pt>
                <c:pt idx="8721">
                  <c:v>0.99999968373207115</c:v>
                </c:pt>
                <c:pt idx="8722">
                  <c:v>0.99999968415202789</c:v>
                </c:pt>
                <c:pt idx="8723">
                  <c:v>0.99999968471970568</c:v>
                </c:pt>
                <c:pt idx="8724">
                  <c:v>0.99999968515733795</c:v>
                </c:pt>
                <c:pt idx="8725">
                  <c:v>0.99999968570436737</c:v>
                </c:pt>
                <c:pt idx="8726">
                  <c:v>0.99999968614068224</c:v>
                </c:pt>
                <c:pt idx="8727">
                  <c:v>0.99999968668606476</c:v>
                </c:pt>
                <c:pt idx="8728">
                  <c:v>0.99999968713989063</c:v>
                </c:pt>
                <c:pt idx="8729">
                  <c:v>0.99999968766480651</c:v>
                </c:pt>
                <c:pt idx="8730">
                  <c:v>0.99999968811726581</c:v>
                </c:pt>
                <c:pt idx="8731">
                  <c:v>0.99999968864060118</c:v>
                </c:pt>
                <c:pt idx="8732">
                  <c:v>0.99999968911040815</c:v>
                </c:pt>
                <c:pt idx="8733">
                  <c:v>0.99999968961345709</c:v>
                </c:pt>
                <c:pt idx="8734">
                  <c:v>0.99999969113524689</c:v>
                </c:pt>
                <c:pt idx="8735">
                  <c:v>0.99999969230946528</c:v>
                </c:pt>
                <c:pt idx="8736">
                  <c:v>0.9999996949724741</c:v>
                </c:pt>
                <c:pt idx="8737">
                  <c:v>0.99999969560790969</c:v>
                </c:pt>
                <c:pt idx="8738">
                  <c:v>0.99999969655977283</c:v>
                </c:pt>
                <c:pt idx="8739">
                  <c:v>0.99999969820125889</c:v>
                </c:pt>
                <c:pt idx="8740">
                  <c:v>0.99999969887100648</c:v>
                </c:pt>
                <c:pt idx="8741">
                  <c:v>0.99999969890186735</c:v>
                </c:pt>
                <c:pt idx="8742">
                  <c:v>0.99999970040624708</c:v>
                </c:pt>
                <c:pt idx="8743">
                  <c:v>0.99999970253509418</c:v>
                </c:pt>
                <c:pt idx="8744">
                  <c:v>0.99999970283866013</c:v>
                </c:pt>
                <c:pt idx="8745">
                  <c:v>0.99999970322784792</c:v>
                </c:pt>
                <c:pt idx="8746">
                  <c:v>0.99999970354031797</c:v>
                </c:pt>
                <c:pt idx="8747">
                  <c:v>0.999999706107218</c:v>
                </c:pt>
                <c:pt idx="8748">
                  <c:v>0.99999970835938878</c:v>
                </c:pt>
                <c:pt idx="8749">
                  <c:v>0.99999970924520187</c:v>
                </c:pt>
                <c:pt idx="8750">
                  <c:v>0.999999711238587</c:v>
                </c:pt>
                <c:pt idx="8751">
                  <c:v>0.99999971244614483</c:v>
                </c:pt>
                <c:pt idx="8752">
                  <c:v>0.99999971304525259</c:v>
                </c:pt>
                <c:pt idx="8753">
                  <c:v>0.99999971334719628</c:v>
                </c:pt>
                <c:pt idx="8754">
                  <c:v>0.99999971349557593</c:v>
                </c:pt>
                <c:pt idx="8755">
                  <c:v>0.99999971354832384</c:v>
                </c:pt>
                <c:pt idx="8756">
                  <c:v>0.99999971394449416</c:v>
                </c:pt>
                <c:pt idx="8757">
                  <c:v>0.99999971424552558</c:v>
                </c:pt>
                <c:pt idx="8758">
                  <c:v>0.99999971439345692</c:v>
                </c:pt>
                <c:pt idx="8759">
                  <c:v>0.9999997151411405</c:v>
                </c:pt>
                <c:pt idx="8760">
                  <c:v>0.9999997151575597</c:v>
                </c:pt>
                <c:pt idx="8761">
                  <c:v>0.99999971528862486</c:v>
                </c:pt>
                <c:pt idx="8762">
                  <c:v>0.99999971577091273</c:v>
                </c:pt>
                <c:pt idx="8763">
                  <c:v>0.99999971582813041</c:v>
                </c:pt>
                <c:pt idx="8764">
                  <c:v>0.99999971671896271</c:v>
                </c:pt>
                <c:pt idx="8765">
                  <c:v>0.9999997169150262</c:v>
                </c:pt>
                <c:pt idx="8766">
                  <c:v>0.99999971760710238</c:v>
                </c:pt>
                <c:pt idx="8767">
                  <c:v>0.99999971805523546</c:v>
                </c:pt>
                <c:pt idx="8768">
                  <c:v>0.99999971805975429</c:v>
                </c:pt>
                <c:pt idx="8769">
                  <c:v>0.9999997184925572</c:v>
                </c:pt>
                <c:pt idx="8770">
                  <c:v>0.99999971893933559</c:v>
                </c:pt>
                <c:pt idx="8771">
                  <c:v>0.99999971937533516</c:v>
                </c:pt>
                <c:pt idx="8772">
                  <c:v>0.99999971982076263</c:v>
                </c:pt>
                <c:pt idx="8773">
                  <c:v>0.99999972025544392</c:v>
                </c:pt>
                <c:pt idx="8774">
                  <c:v>0.99999972069952447</c:v>
                </c:pt>
                <c:pt idx="8775">
                  <c:v>0.99999972113289115</c:v>
                </c:pt>
                <c:pt idx="8776">
                  <c:v>0.99999972417025096</c:v>
                </c:pt>
                <c:pt idx="8777">
                  <c:v>0.99999972507472024</c:v>
                </c:pt>
                <c:pt idx="8778">
                  <c:v>0.99999972851027852</c:v>
                </c:pt>
                <c:pt idx="8779">
                  <c:v>0.99999977056664302</c:v>
                </c:pt>
                <c:pt idx="8780">
                  <c:v>0.99999977293359488</c:v>
                </c:pt>
                <c:pt idx="8781">
                  <c:v>0.99999977766752957</c:v>
                </c:pt>
                <c:pt idx="8782">
                  <c:v>0.99999977810176544</c:v>
                </c:pt>
                <c:pt idx="8783">
                  <c:v>0.99999978054760597</c:v>
                </c:pt>
                <c:pt idx="8784">
                  <c:v>0.99999978655334087</c:v>
                </c:pt>
                <c:pt idx="8785">
                  <c:v>0.99999978862069305</c:v>
                </c:pt>
                <c:pt idx="8786">
                  <c:v>0.99999979123744021</c:v>
                </c:pt>
                <c:pt idx="8787">
                  <c:v>0.99999979562848296</c:v>
                </c:pt>
                <c:pt idx="8788">
                  <c:v>0.9999997982350407</c:v>
                </c:pt>
                <c:pt idx="8789">
                  <c:v>0.99999980026265822</c:v>
                </c:pt>
                <c:pt idx="8790">
                  <c:v>0.99999980368120689</c:v>
                </c:pt>
                <c:pt idx="8791">
                  <c:v>0.99999980421713563</c:v>
                </c:pt>
                <c:pt idx="8792">
                  <c:v>0.9999998050973562</c:v>
                </c:pt>
                <c:pt idx="8793">
                  <c:v>0.99999980554879875</c:v>
                </c:pt>
                <c:pt idx="8794">
                  <c:v>0.9999998078972111</c:v>
                </c:pt>
                <c:pt idx="8795">
                  <c:v>0.99999980888687834</c:v>
                </c:pt>
                <c:pt idx="8796">
                  <c:v>0.99999981156799345</c:v>
                </c:pt>
                <c:pt idx="8797">
                  <c:v>0.9999998121725393</c:v>
                </c:pt>
                <c:pt idx="8798">
                  <c:v>0.99999981297962914</c:v>
                </c:pt>
                <c:pt idx="8799">
                  <c:v>0.99999981348535549</c:v>
                </c:pt>
                <c:pt idx="8800">
                  <c:v>0.99999981800023252</c:v>
                </c:pt>
                <c:pt idx="8801">
                  <c:v>0.99999981828971296</c:v>
                </c:pt>
                <c:pt idx="8802">
                  <c:v>0.99999981829475293</c:v>
                </c:pt>
                <c:pt idx="8803">
                  <c:v>0.99999981870523047</c:v>
                </c:pt>
                <c:pt idx="8804">
                  <c:v>0.99999982013005428</c:v>
                </c:pt>
                <c:pt idx="8805">
                  <c:v>0.99999982117495279</c:v>
                </c:pt>
                <c:pt idx="8806">
                  <c:v>0.99999982167517487</c:v>
                </c:pt>
                <c:pt idx="8807">
                  <c:v>0.99999982275337773</c:v>
                </c:pt>
                <c:pt idx="8808">
                  <c:v>0.99999982322238812</c:v>
                </c:pt>
                <c:pt idx="8809">
                  <c:v>0.99999982334657311</c:v>
                </c:pt>
                <c:pt idx="8810">
                  <c:v>0.99999982344148886</c:v>
                </c:pt>
                <c:pt idx="8811">
                  <c:v>0.99999982438397961</c:v>
                </c:pt>
                <c:pt idx="8812">
                  <c:v>0.99999982544551957</c:v>
                </c:pt>
                <c:pt idx="8813">
                  <c:v>0.99999982609396809</c:v>
                </c:pt>
                <c:pt idx="8814">
                  <c:v>0.9999998277661617</c:v>
                </c:pt>
                <c:pt idx="8815">
                  <c:v>0.99999982991987846</c:v>
                </c:pt>
                <c:pt idx="8816">
                  <c:v>0.99999983125399861</c:v>
                </c:pt>
                <c:pt idx="8817">
                  <c:v>0.9999998327801275</c:v>
                </c:pt>
                <c:pt idx="8818">
                  <c:v>0.9999998330011991</c:v>
                </c:pt>
                <c:pt idx="8819">
                  <c:v>0.99999983301147255</c:v>
                </c:pt>
                <c:pt idx="8820">
                  <c:v>0.99999983734781406</c:v>
                </c:pt>
                <c:pt idx="8821">
                  <c:v>0.99999983735782927</c:v>
                </c:pt>
                <c:pt idx="8822">
                  <c:v>0.99999983788778291</c:v>
                </c:pt>
                <c:pt idx="8823">
                  <c:v>0.99999983789776603</c:v>
                </c:pt>
                <c:pt idx="8824">
                  <c:v>0.99999983790774849</c:v>
                </c:pt>
                <c:pt idx="8825">
                  <c:v>0.99999983791773039</c:v>
                </c:pt>
                <c:pt idx="8826">
                  <c:v>0.9999998383554477</c:v>
                </c:pt>
                <c:pt idx="8827">
                  <c:v>0.99999983985532093</c:v>
                </c:pt>
                <c:pt idx="8828">
                  <c:v>0.99999984145659504</c:v>
                </c:pt>
                <c:pt idx="8829">
                  <c:v>0.99999984149029741</c:v>
                </c:pt>
                <c:pt idx="8830">
                  <c:v>0.99999984365429839</c:v>
                </c:pt>
                <c:pt idx="8831">
                  <c:v>0.99999984404679931</c:v>
                </c:pt>
                <c:pt idx="8832">
                  <c:v>0.99999984577373591</c:v>
                </c:pt>
                <c:pt idx="8833">
                  <c:v>0.99999984902815708</c:v>
                </c:pt>
                <c:pt idx="8834">
                  <c:v>0.99999985023277882</c:v>
                </c:pt>
                <c:pt idx="8835">
                  <c:v>0.99999985265185309</c:v>
                </c:pt>
                <c:pt idx="8836">
                  <c:v>0.99999985747191755</c:v>
                </c:pt>
                <c:pt idx="8837">
                  <c:v>0.99999985760054833</c:v>
                </c:pt>
                <c:pt idx="8838">
                  <c:v>0.999999859501296</c:v>
                </c:pt>
                <c:pt idx="8839">
                  <c:v>0.99999986201698554</c:v>
                </c:pt>
                <c:pt idx="8840">
                  <c:v>0.99999986556118736</c:v>
                </c:pt>
                <c:pt idx="8841">
                  <c:v>0.99999986746856062</c:v>
                </c:pt>
                <c:pt idx="8842">
                  <c:v>0.99999986760376725</c:v>
                </c:pt>
                <c:pt idx="8843">
                  <c:v>0.99999987788959765</c:v>
                </c:pt>
                <c:pt idx="8844">
                  <c:v>0.99999988200060641</c:v>
                </c:pt>
                <c:pt idx="8845">
                  <c:v>0.9999998832651249</c:v>
                </c:pt>
                <c:pt idx="8846">
                  <c:v>0.99999989381599386</c:v>
                </c:pt>
                <c:pt idx="8847">
                  <c:v>0.99999989423495239</c:v>
                </c:pt>
                <c:pt idx="8848">
                  <c:v>0.9999998968827144</c:v>
                </c:pt>
                <c:pt idx="8849">
                  <c:v>0.99999989823890134</c:v>
                </c:pt>
                <c:pt idx="8850">
                  <c:v>0.99999990259252047</c:v>
                </c:pt>
                <c:pt idx="8851">
                  <c:v>0.99999990430964303</c:v>
                </c:pt>
                <c:pt idx="8852">
                  <c:v>0.99999990589943621</c:v>
                </c:pt>
                <c:pt idx="8853">
                  <c:v>0.99999990678869333</c:v>
                </c:pt>
                <c:pt idx="8854">
                  <c:v>0.99999990825081209</c:v>
                </c:pt>
                <c:pt idx="8855">
                  <c:v>0.99999990855562382</c:v>
                </c:pt>
                <c:pt idx="8856">
                  <c:v>0.99999990863983423</c:v>
                </c:pt>
                <c:pt idx="8857">
                  <c:v>0.99999990885945655</c:v>
                </c:pt>
                <c:pt idx="8858">
                  <c:v>0.99999990898945867</c:v>
                </c:pt>
                <c:pt idx="8859">
                  <c:v>0.99999990915660797</c:v>
                </c:pt>
                <c:pt idx="8860">
                  <c:v>0.9999999094528228</c:v>
                </c:pt>
                <c:pt idx="8861">
                  <c:v>0.99999990974810371</c:v>
                </c:pt>
                <c:pt idx="8862">
                  <c:v>0.99999991009252165</c:v>
                </c:pt>
                <c:pt idx="8863">
                  <c:v>0.99999991033587554</c:v>
                </c:pt>
                <c:pt idx="8864">
                  <c:v>0.99999991062837201</c:v>
                </c:pt>
                <c:pt idx="8865">
                  <c:v>0.99999991232783036</c:v>
                </c:pt>
                <c:pt idx="8866">
                  <c:v>0.99999991261404209</c:v>
                </c:pt>
                <c:pt idx="8867">
                  <c:v>0.99999991289935042</c:v>
                </c:pt>
                <c:pt idx="8868">
                  <c:v>0.99999991318375792</c:v>
                </c:pt>
                <c:pt idx="8869">
                  <c:v>0.99999991346726758</c:v>
                </c:pt>
                <c:pt idx="8870">
                  <c:v>0.99999991360945717</c:v>
                </c:pt>
                <c:pt idx="8871">
                  <c:v>0.99999991374988206</c:v>
                </c:pt>
                <c:pt idx="8872">
                  <c:v>0.99999991389162257</c:v>
                </c:pt>
                <c:pt idx="8873">
                  <c:v>0.99999991403160404</c:v>
                </c:pt>
                <c:pt idx="8874">
                  <c:v>0.99999991417289691</c:v>
                </c:pt>
                <c:pt idx="8875">
                  <c:v>0.99999991431243618</c:v>
                </c:pt>
                <c:pt idx="8876">
                  <c:v>0.99999991445328273</c:v>
                </c:pt>
                <c:pt idx="8877">
                  <c:v>0.9999999145618409</c:v>
                </c:pt>
                <c:pt idx="8878">
                  <c:v>0.99999991459238124</c:v>
                </c:pt>
                <c:pt idx="8879">
                  <c:v>0.99999991473278294</c:v>
                </c:pt>
                <c:pt idx="8880">
                  <c:v>0.99999991484099804</c:v>
                </c:pt>
                <c:pt idx="8881">
                  <c:v>0.99999991487144202</c:v>
                </c:pt>
                <c:pt idx="8882">
                  <c:v>0.99999991501140006</c:v>
                </c:pt>
                <c:pt idx="8883">
                  <c:v>0.99999991511927333</c:v>
                </c:pt>
                <c:pt idx="8884">
                  <c:v>0.99999991514962105</c:v>
                </c:pt>
                <c:pt idx="8885">
                  <c:v>0.9999999152891369</c:v>
                </c:pt>
                <c:pt idx="8886">
                  <c:v>0.99999991542692113</c:v>
                </c:pt>
                <c:pt idx="8887">
                  <c:v>0.9999999155659961</c:v>
                </c:pt>
                <c:pt idx="8888">
                  <c:v>0.9999999157033449</c:v>
                </c:pt>
                <c:pt idx="8889">
                  <c:v>0.99999991584198034</c:v>
                </c:pt>
                <c:pt idx="8890">
                  <c:v>0.99999991597889504</c:v>
                </c:pt>
                <c:pt idx="8891">
                  <c:v>0.99999991605313032</c:v>
                </c:pt>
                <c:pt idx="8892">
                  <c:v>0.99999991611709227</c:v>
                </c:pt>
                <c:pt idx="8893">
                  <c:v>0.99999991625357421</c:v>
                </c:pt>
                <c:pt idx="8894">
                  <c:v>0.99999991639133456</c:v>
                </c:pt>
                <c:pt idx="8895">
                  <c:v>0.99999991652738496</c:v>
                </c:pt>
                <c:pt idx="8896">
                  <c:v>0.99999991680033007</c:v>
                </c:pt>
                <c:pt idx="8897">
                  <c:v>0.9999999170724122</c:v>
                </c:pt>
                <c:pt idx="8898">
                  <c:v>0.99999991722940418</c:v>
                </c:pt>
                <c:pt idx="8899">
                  <c:v>0.9999999173436338</c:v>
                </c:pt>
                <c:pt idx="8900">
                  <c:v>0.99999991750012929</c:v>
                </c:pt>
                <c:pt idx="8901">
                  <c:v>0.99999991753996931</c:v>
                </c:pt>
                <c:pt idx="8902">
                  <c:v>0.99999991761399765</c:v>
                </c:pt>
                <c:pt idx="8903">
                  <c:v>0.9999999178835064</c:v>
                </c:pt>
                <c:pt idx="8904">
                  <c:v>0.99999991815216249</c:v>
                </c:pt>
                <c:pt idx="8905">
                  <c:v>0.9999999184199686</c:v>
                </c:pt>
                <c:pt idx="8906">
                  <c:v>0.99999991854450565</c:v>
                </c:pt>
                <c:pt idx="8907">
                  <c:v>0.99999991868692728</c:v>
                </c:pt>
                <c:pt idx="8908">
                  <c:v>0.9999999188110702</c:v>
                </c:pt>
                <c:pt idx="8909">
                  <c:v>0.99999991883580164</c:v>
                </c:pt>
                <c:pt idx="8910">
                  <c:v>0.9999999189530413</c:v>
                </c:pt>
                <c:pt idx="8911">
                  <c:v>0.9999999191670812</c:v>
                </c:pt>
                <c:pt idx="8912">
                  <c:v>0.99999991921831299</c:v>
                </c:pt>
                <c:pt idx="8913">
                  <c:v>0.99999991943167543</c:v>
                </c:pt>
                <c:pt idx="8914">
                  <c:v>0.99999991948274503</c:v>
                </c:pt>
                <c:pt idx="8915">
                  <c:v>0.9999999195037127</c:v>
                </c:pt>
                <c:pt idx="8916">
                  <c:v>0.99999991956486667</c:v>
                </c:pt>
                <c:pt idx="8917">
                  <c:v>0.999999919695432</c:v>
                </c:pt>
                <c:pt idx="8918">
                  <c:v>0.99999991974633995</c:v>
                </c:pt>
                <c:pt idx="8919">
                  <c:v>0.99999991982602765</c:v>
                </c:pt>
                <c:pt idx="8920">
                  <c:v>0.99999991995835358</c:v>
                </c:pt>
                <c:pt idx="8921">
                  <c:v>0.99999991998669246</c:v>
                </c:pt>
                <c:pt idx="8922">
                  <c:v>0.99999992000910043</c:v>
                </c:pt>
                <c:pt idx="8923">
                  <c:v>0.99999992008853578</c:v>
                </c:pt>
                <c:pt idx="8924">
                  <c:v>0.99999992022044271</c:v>
                </c:pt>
                <c:pt idx="8925">
                  <c:v>0.99999992024869178</c:v>
                </c:pt>
                <c:pt idx="8926">
                  <c:v>0.9999999202710288</c:v>
                </c:pt>
                <c:pt idx="8927">
                  <c:v>0.99999992035021257</c:v>
                </c:pt>
                <c:pt idx="8928">
                  <c:v>0.99999992048170183</c:v>
                </c:pt>
                <c:pt idx="8929">
                  <c:v>0.99999992048671793</c:v>
                </c:pt>
                <c:pt idx="8930">
                  <c:v>0.99999992049173381</c:v>
                </c:pt>
                <c:pt idx="8931">
                  <c:v>0.99999992050986153</c:v>
                </c:pt>
                <c:pt idx="8932">
                  <c:v>0.99999992053212772</c:v>
                </c:pt>
                <c:pt idx="8933">
                  <c:v>0.99999992077343214</c:v>
                </c:pt>
                <c:pt idx="8934">
                  <c:v>0.99999992079239985</c:v>
                </c:pt>
                <c:pt idx="8935">
                  <c:v>0.9999999208710828</c:v>
                </c:pt>
                <c:pt idx="8936">
                  <c:v>0.99999992105184743</c:v>
                </c:pt>
                <c:pt idx="8937">
                  <c:v>0.99999992113028124</c:v>
                </c:pt>
                <c:pt idx="8938">
                  <c:v>0.99999992131047322</c:v>
                </c:pt>
                <c:pt idx="8939">
                  <c:v>0.99999992134808458</c:v>
                </c:pt>
                <c:pt idx="8940">
                  <c:v>0.99999992138865845</c:v>
                </c:pt>
                <c:pt idx="8941">
                  <c:v>0.99999992151135253</c:v>
                </c:pt>
                <c:pt idx="8942">
                  <c:v>0.99999992156827955</c:v>
                </c:pt>
                <c:pt idx="8943">
                  <c:v>0.99999992164621709</c:v>
                </c:pt>
                <c:pt idx="8944">
                  <c:v>0.99999992173999463</c:v>
                </c:pt>
                <c:pt idx="8945">
                  <c:v>0.99999992184744135</c:v>
                </c:pt>
                <c:pt idx="8946">
                  <c:v>0.99999992190295972</c:v>
                </c:pt>
                <c:pt idx="8947">
                  <c:v>0.99999992199644006</c:v>
                </c:pt>
                <c:pt idx="8948">
                  <c:v>0.99999992215888855</c:v>
                </c:pt>
                <c:pt idx="8949">
                  <c:v>0.99999992231589196</c:v>
                </c:pt>
                <c:pt idx="8950">
                  <c:v>0.99999992241400637</c:v>
                </c:pt>
                <c:pt idx="8951">
                  <c:v>0.99999992257051207</c:v>
                </c:pt>
                <c:pt idx="8952">
                  <c:v>0.99999992266831539</c:v>
                </c:pt>
                <c:pt idx="8953">
                  <c:v>0.99999992282432504</c:v>
                </c:pt>
                <c:pt idx="8954">
                  <c:v>0.99999992292181838</c:v>
                </c:pt>
                <c:pt idx="8955">
                  <c:v>0.99999992307733332</c:v>
                </c:pt>
                <c:pt idx="8956">
                  <c:v>0.99999992313018693</c:v>
                </c:pt>
                <c:pt idx="8957">
                  <c:v>0.99999992317451758</c:v>
                </c:pt>
                <c:pt idx="8958">
                  <c:v>0.99999992317936925</c:v>
                </c:pt>
                <c:pt idx="8959">
                  <c:v>0.99999992324398235</c:v>
                </c:pt>
                <c:pt idx="8960">
                  <c:v>0.99999992328066634</c:v>
                </c:pt>
                <c:pt idx="8961">
                  <c:v>0.99999992332953946</c:v>
                </c:pt>
                <c:pt idx="8962">
                  <c:v>0.99999992343125177</c:v>
                </c:pt>
                <c:pt idx="8963">
                  <c:v>0.99999992350049205</c:v>
                </c:pt>
                <c:pt idx="8964">
                  <c:v>0.9999999235809458</c:v>
                </c:pt>
                <c:pt idx="8965">
                  <c:v>0.99999992368233559</c:v>
                </c:pt>
                <c:pt idx="8966">
                  <c:v>0.99999992375135627</c:v>
                </c:pt>
                <c:pt idx="8967">
                  <c:v>0.99999992383119662</c:v>
                </c:pt>
                <c:pt idx="8968">
                  <c:v>0.99999992383710123</c:v>
                </c:pt>
                <c:pt idx="8969">
                  <c:v>0.99999992390523196</c:v>
                </c:pt>
                <c:pt idx="8970">
                  <c:v>0.99999992393262294</c:v>
                </c:pt>
                <c:pt idx="8971">
                  <c:v>0.99999992393742843</c:v>
                </c:pt>
                <c:pt idx="8972">
                  <c:v>0.99999992415481231</c:v>
                </c:pt>
                <c:pt idx="8973">
                  <c:v>0.99999992418690664</c:v>
                </c:pt>
                <c:pt idx="8974">
                  <c:v>0.99999992438794327</c:v>
                </c:pt>
                <c:pt idx="8975">
                  <c:v>0.99999992440360097</c:v>
                </c:pt>
                <c:pt idx="8976">
                  <c:v>0.99999992443559349</c:v>
                </c:pt>
                <c:pt idx="8977">
                  <c:v>0.99999992465160037</c:v>
                </c:pt>
                <c:pt idx="8978">
                  <c:v>0.9999999246834913</c:v>
                </c:pt>
                <c:pt idx="8979">
                  <c:v>0.99999992468825083</c:v>
                </c:pt>
                <c:pt idx="8980">
                  <c:v>0.99999992469301013</c:v>
                </c:pt>
                <c:pt idx="8981">
                  <c:v>0.9999999246977691</c:v>
                </c:pt>
                <c:pt idx="8982">
                  <c:v>0.99999992470252774</c:v>
                </c:pt>
                <c:pt idx="8983">
                  <c:v>0.99999992470728616</c:v>
                </c:pt>
                <c:pt idx="8984">
                  <c:v>0.99999992471204424</c:v>
                </c:pt>
                <c:pt idx="8985">
                  <c:v>0.9999999247168021</c:v>
                </c:pt>
                <c:pt idx="8986">
                  <c:v>0.99999992472155952</c:v>
                </c:pt>
                <c:pt idx="8987">
                  <c:v>0.99999992472631682</c:v>
                </c:pt>
                <c:pt idx="8988">
                  <c:v>0.99999992473107369</c:v>
                </c:pt>
                <c:pt idx="8989">
                  <c:v>0.99999992473583033</c:v>
                </c:pt>
                <c:pt idx="8990">
                  <c:v>0.99999992474058674</c:v>
                </c:pt>
                <c:pt idx="8991">
                  <c:v>0.99999992474534272</c:v>
                </c:pt>
                <c:pt idx="8992">
                  <c:v>0.99999992475009858</c:v>
                </c:pt>
                <c:pt idx="8993">
                  <c:v>0.999999924754854</c:v>
                </c:pt>
                <c:pt idx="8994">
                  <c:v>0.99999992475802268</c:v>
                </c:pt>
                <c:pt idx="8995">
                  <c:v>0.99999992489881273</c:v>
                </c:pt>
                <c:pt idx="8996">
                  <c:v>0.99999992500173884</c:v>
                </c:pt>
                <c:pt idx="8997">
                  <c:v>0.99999992514524072</c:v>
                </c:pt>
                <c:pt idx="8998">
                  <c:v>0.9999999251691325</c:v>
                </c:pt>
                <c:pt idx="8999">
                  <c:v>0.99999992517649361</c:v>
                </c:pt>
                <c:pt idx="9000">
                  <c:v>0.99999992524784009</c:v>
                </c:pt>
                <c:pt idx="9001">
                  <c:v>0.99999992538627458</c:v>
                </c:pt>
                <c:pt idx="9002">
                  <c:v>0.9999999254931603</c:v>
                </c:pt>
                <c:pt idx="9003">
                  <c:v>0.99999992602858701</c:v>
                </c:pt>
                <c:pt idx="9004">
                  <c:v>0.99999992618093159</c:v>
                </c:pt>
                <c:pt idx="9005">
                  <c:v>0.99999992628976253</c:v>
                </c:pt>
                <c:pt idx="9006">
                  <c:v>0.99999992655116787</c:v>
                </c:pt>
                <c:pt idx="9007">
                  <c:v>0.99999992664482862</c:v>
                </c:pt>
                <c:pt idx="9008">
                  <c:v>0.99999992667081172</c:v>
                </c:pt>
                <c:pt idx="9009">
                  <c:v>0.99999992699988127</c:v>
                </c:pt>
                <c:pt idx="9010">
                  <c:v>0.99999992724828879</c:v>
                </c:pt>
                <c:pt idx="9011">
                  <c:v>0.99999992928116821</c:v>
                </c:pt>
                <c:pt idx="9012">
                  <c:v>0.99999993100194284</c:v>
                </c:pt>
                <c:pt idx="9013">
                  <c:v>0.99999993170498447</c:v>
                </c:pt>
                <c:pt idx="9014">
                  <c:v>0.9999999324502149</c:v>
                </c:pt>
                <c:pt idx="9015">
                  <c:v>0.99999993866214476</c:v>
                </c:pt>
                <c:pt idx="9016">
                  <c:v>0.99999993890857752</c:v>
                </c:pt>
                <c:pt idx="9017">
                  <c:v>0.9999999393625546</c:v>
                </c:pt>
                <c:pt idx="9018">
                  <c:v>0.99999994046557095</c:v>
                </c:pt>
                <c:pt idx="9019">
                  <c:v>0.99999994200045106</c:v>
                </c:pt>
                <c:pt idx="9020">
                  <c:v>0.99999994285271743</c:v>
                </c:pt>
                <c:pt idx="9021">
                  <c:v>0.99999994449106899</c:v>
                </c:pt>
                <c:pt idx="9022">
                  <c:v>0.99999994551315885</c:v>
                </c:pt>
                <c:pt idx="9023">
                  <c:v>0.99999994576200868</c:v>
                </c:pt>
                <c:pt idx="9024">
                  <c:v>0.99999994628385713</c:v>
                </c:pt>
                <c:pt idx="9025">
                  <c:v>0.99999994677990234</c:v>
                </c:pt>
                <c:pt idx="9026">
                  <c:v>0.99999994865560238</c:v>
                </c:pt>
                <c:pt idx="9027">
                  <c:v>0.99999994915192392</c:v>
                </c:pt>
                <c:pt idx="9028">
                  <c:v>0.99999995065209124</c:v>
                </c:pt>
                <c:pt idx="9029">
                  <c:v>0.99999995373482553</c:v>
                </c:pt>
                <c:pt idx="9030">
                  <c:v>0.99999995492359894</c:v>
                </c:pt>
                <c:pt idx="9031">
                  <c:v>0.99999995585603574</c:v>
                </c:pt>
                <c:pt idx="9032">
                  <c:v>0.9999999576044124</c:v>
                </c:pt>
                <c:pt idx="9033">
                  <c:v>0.99999995813877129</c:v>
                </c:pt>
                <c:pt idx="9034">
                  <c:v>0.99999995867868674</c:v>
                </c:pt>
                <c:pt idx="9035">
                  <c:v>0.99999995868134917</c:v>
                </c:pt>
                <c:pt idx="9036">
                  <c:v>0.99999995868401126</c:v>
                </c:pt>
                <c:pt idx="9037">
                  <c:v>0.99999995868667335</c:v>
                </c:pt>
                <c:pt idx="9038">
                  <c:v>0.9999999588190811</c:v>
                </c:pt>
                <c:pt idx="9039">
                  <c:v>0.99999995882752235</c:v>
                </c:pt>
                <c:pt idx="9040">
                  <c:v>0.99999996002964164</c:v>
                </c:pt>
                <c:pt idx="9041">
                  <c:v>0.99999996026955174</c:v>
                </c:pt>
                <c:pt idx="9042">
                  <c:v>0.99999996086404774</c:v>
                </c:pt>
                <c:pt idx="9043">
                  <c:v>0.99999996110410483</c:v>
                </c:pt>
                <c:pt idx="9044">
                  <c:v>0.99999996125851554</c:v>
                </c:pt>
                <c:pt idx="9045">
                  <c:v>0.99999996140661507</c:v>
                </c:pt>
                <c:pt idx="9046">
                  <c:v>0.99999996217436959</c:v>
                </c:pt>
                <c:pt idx="9047">
                  <c:v>0.99999996321769624</c:v>
                </c:pt>
                <c:pt idx="9048">
                  <c:v>0.99999996376473776</c:v>
                </c:pt>
                <c:pt idx="9049">
                  <c:v>0.99999996400868874</c:v>
                </c:pt>
                <c:pt idx="9050">
                  <c:v>0.99999996426597015</c:v>
                </c:pt>
                <c:pt idx="9051">
                  <c:v>0.99999996445151895</c:v>
                </c:pt>
                <c:pt idx="9052">
                  <c:v>0.99999996459284457</c:v>
                </c:pt>
                <c:pt idx="9053">
                  <c:v>0.99999996471082697</c:v>
                </c:pt>
                <c:pt idx="9054">
                  <c:v>0.99999996471186026</c:v>
                </c:pt>
                <c:pt idx="9055">
                  <c:v>0.9999999650622361</c:v>
                </c:pt>
                <c:pt idx="9056">
                  <c:v>0.99999996519339962</c:v>
                </c:pt>
                <c:pt idx="9057">
                  <c:v>0.99999996532651314</c:v>
                </c:pt>
                <c:pt idx="9058">
                  <c:v>0.99999996589404883</c:v>
                </c:pt>
                <c:pt idx="9059">
                  <c:v>0.99999996596846685</c:v>
                </c:pt>
                <c:pt idx="9060">
                  <c:v>0.99999996628452725</c:v>
                </c:pt>
                <c:pt idx="9061">
                  <c:v>0.99999996686139747</c:v>
                </c:pt>
                <c:pt idx="9062">
                  <c:v>0.99999996727991414</c:v>
                </c:pt>
                <c:pt idx="9063">
                  <c:v>0.99999996838915617</c:v>
                </c:pt>
                <c:pt idx="9064">
                  <c:v>0.99999996890328502</c:v>
                </c:pt>
                <c:pt idx="9065">
                  <c:v>0.99999996935096125</c:v>
                </c:pt>
                <c:pt idx="9066">
                  <c:v>0.99999997367264404</c:v>
                </c:pt>
                <c:pt idx="9067">
                  <c:v>0.99999997400608431</c:v>
                </c:pt>
                <c:pt idx="9068">
                  <c:v>0.99999997436101828</c:v>
                </c:pt>
                <c:pt idx="9069">
                  <c:v>0.99999997490072512</c:v>
                </c:pt>
                <c:pt idx="9070">
                  <c:v>0.99999997575067212</c:v>
                </c:pt>
                <c:pt idx="9071">
                  <c:v>0.99999997605496016</c:v>
                </c:pt>
                <c:pt idx="9072">
                  <c:v>0.99999997607199231</c:v>
                </c:pt>
                <c:pt idx="9073">
                  <c:v>0.99999997613642799</c:v>
                </c:pt>
                <c:pt idx="9074">
                  <c:v>0.99999997615496694</c:v>
                </c:pt>
                <c:pt idx="9075">
                  <c:v>0.99999997617647629</c:v>
                </c:pt>
                <c:pt idx="9076">
                  <c:v>0.99999997623766279</c:v>
                </c:pt>
                <c:pt idx="9077">
                  <c:v>0.99999997625754344</c:v>
                </c:pt>
                <c:pt idx="9078">
                  <c:v>0.99999997629855852</c:v>
                </c:pt>
                <c:pt idx="9079">
                  <c:v>0.99999997632008042</c:v>
                </c:pt>
                <c:pt idx="9080">
                  <c:v>0.99999997633834303</c:v>
                </c:pt>
                <c:pt idx="9081">
                  <c:v>0.99999997640222105</c:v>
                </c:pt>
                <c:pt idx="9082">
                  <c:v>0.99999997642042227</c:v>
                </c:pt>
                <c:pt idx="9083">
                  <c:v>0.99999997650222539</c:v>
                </c:pt>
                <c:pt idx="9084">
                  <c:v>0.99999997658375339</c:v>
                </c:pt>
                <c:pt idx="9085">
                  <c:v>0.99999997666347662</c:v>
                </c:pt>
                <c:pt idx="9086">
                  <c:v>0.99999997674293661</c:v>
                </c:pt>
                <c:pt idx="9087">
                  <c:v>0.99999997682213437</c:v>
                </c:pt>
                <c:pt idx="9088">
                  <c:v>0.99999997686618869</c:v>
                </c:pt>
                <c:pt idx="9089">
                  <c:v>0.99999997687965125</c:v>
                </c:pt>
                <c:pt idx="9090">
                  <c:v>0.99999997693798148</c:v>
                </c:pt>
                <c:pt idx="9091">
                  <c:v>0.99999997701804333</c:v>
                </c:pt>
                <c:pt idx="9092">
                  <c:v>0.99999997709783572</c:v>
                </c:pt>
                <c:pt idx="9093">
                  <c:v>0.99999997711060507</c:v>
                </c:pt>
                <c:pt idx="9094">
                  <c:v>0.99999997717586153</c:v>
                </c:pt>
                <c:pt idx="9095">
                  <c:v>0.99999997725362966</c:v>
                </c:pt>
                <c:pt idx="9096">
                  <c:v>0.99999997733114077</c:v>
                </c:pt>
                <c:pt idx="9097">
                  <c:v>0.99999997740839586</c:v>
                </c:pt>
                <c:pt idx="9098">
                  <c:v>0.99999997747597713</c:v>
                </c:pt>
                <c:pt idx="9099">
                  <c:v>0.99999997748539571</c:v>
                </c:pt>
                <c:pt idx="9100">
                  <c:v>0.99999997756214098</c:v>
                </c:pt>
                <c:pt idx="9101">
                  <c:v>0.99999997779574268</c:v>
                </c:pt>
                <c:pt idx="9102">
                  <c:v>0.99999997788273376</c:v>
                </c:pt>
                <c:pt idx="9103">
                  <c:v>0.99999997865570212</c:v>
                </c:pt>
                <c:pt idx="9104">
                  <c:v>0.99999997872272439</c:v>
                </c:pt>
                <c:pt idx="9105">
                  <c:v>0.9999999787285766</c:v>
                </c:pt>
                <c:pt idx="9106">
                  <c:v>0.99999997880120972</c:v>
                </c:pt>
                <c:pt idx="9107">
                  <c:v>0.99999997887363679</c:v>
                </c:pt>
                <c:pt idx="9108">
                  <c:v>0.99999997888937486</c:v>
                </c:pt>
                <c:pt idx="9109">
                  <c:v>0.99999997891283998</c:v>
                </c:pt>
                <c:pt idx="9110">
                  <c:v>0.99999997894575532</c:v>
                </c:pt>
                <c:pt idx="9111">
                  <c:v>0.99999997894578962</c:v>
                </c:pt>
                <c:pt idx="9112">
                  <c:v>0.99999997896147552</c:v>
                </c:pt>
                <c:pt idx="9113">
                  <c:v>0.99999997898486293</c:v>
                </c:pt>
                <c:pt idx="9114">
                  <c:v>0.99999997901766924</c:v>
                </c:pt>
                <c:pt idx="9115">
                  <c:v>0.99999997901770343</c:v>
                </c:pt>
                <c:pt idx="9116">
                  <c:v>0.99999997903333737</c:v>
                </c:pt>
                <c:pt idx="9117">
                  <c:v>0.99999997905664739</c:v>
                </c:pt>
                <c:pt idx="9118">
                  <c:v>0.99999997907501903</c:v>
                </c:pt>
                <c:pt idx="9119">
                  <c:v>0.99999997908934501</c:v>
                </c:pt>
                <c:pt idx="9120">
                  <c:v>0.99999997911195726</c:v>
                </c:pt>
                <c:pt idx="9121">
                  <c:v>0.99999997914650485</c:v>
                </c:pt>
                <c:pt idx="9122">
                  <c:v>0.99999997914735694</c:v>
                </c:pt>
                <c:pt idx="9123">
                  <c:v>0.99999997916078331</c:v>
                </c:pt>
                <c:pt idx="9124">
                  <c:v>0.9999999791608174</c:v>
                </c:pt>
                <c:pt idx="9125">
                  <c:v>0.99999997917634798</c:v>
                </c:pt>
                <c:pt idx="9126">
                  <c:v>0.99999997918332073</c:v>
                </c:pt>
                <c:pt idx="9127">
                  <c:v>0.99999997919950367</c:v>
                </c:pt>
                <c:pt idx="9128">
                  <c:v>0.99999997921860317</c:v>
                </c:pt>
                <c:pt idx="9129">
                  <c:v>0.99999997923198503</c:v>
                </c:pt>
                <c:pt idx="9130">
                  <c:v>0.999999979232019</c:v>
                </c:pt>
                <c:pt idx="9131">
                  <c:v>0.99999997924749806</c:v>
                </c:pt>
                <c:pt idx="9132">
                  <c:v>0.99999997925444772</c:v>
                </c:pt>
                <c:pt idx="9133">
                  <c:v>0.99999997926858608</c:v>
                </c:pt>
                <c:pt idx="9134">
                  <c:v>0.99999997927057704</c:v>
                </c:pt>
                <c:pt idx="9135">
                  <c:v>0.9999999792786799</c:v>
                </c:pt>
                <c:pt idx="9136">
                  <c:v>0.99999997928961326</c:v>
                </c:pt>
                <c:pt idx="9137">
                  <c:v>0.99999997929655782</c:v>
                </c:pt>
                <c:pt idx="9138">
                  <c:v>0.99999997930068385</c:v>
                </c:pt>
                <c:pt idx="9139">
                  <c:v>0.99999997930295081</c:v>
                </c:pt>
                <c:pt idx="9140">
                  <c:v>0.99999997930298468</c:v>
                </c:pt>
                <c:pt idx="9141">
                  <c:v>0.99999997931841245</c:v>
                </c:pt>
                <c:pt idx="9142">
                  <c:v>0.99999997933943063</c:v>
                </c:pt>
                <c:pt idx="9143">
                  <c:v>0.99999997934141494</c:v>
                </c:pt>
                <c:pt idx="9144">
                  <c:v>0.99999997934949092</c:v>
                </c:pt>
                <c:pt idx="9145">
                  <c:v>0.99999997936730967</c:v>
                </c:pt>
                <c:pt idx="9146">
                  <c:v>0.99999997937142193</c:v>
                </c:pt>
                <c:pt idx="9147">
                  <c:v>0.99999997937368146</c:v>
                </c:pt>
                <c:pt idx="9148">
                  <c:v>0.9999999793737151</c:v>
                </c:pt>
                <c:pt idx="9149">
                  <c:v>0.9999999793890918</c:v>
                </c:pt>
                <c:pt idx="9150">
                  <c:v>0.9999999793959955</c:v>
                </c:pt>
                <c:pt idx="9151">
                  <c:v>0.99999997941004037</c:v>
                </c:pt>
                <c:pt idx="9152">
                  <c:v>0.99999997941201813</c:v>
                </c:pt>
                <c:pt idx="9153">
                  <c:v>0.99999997942006724</c:v>
                </c:pt>
                <c:pt idx="9154">
                  <c:v>0.99999997942201624</c:v>
                </c:pt>
                <c:pt idx="9155">
                  <c:v>0.99999997943092833</c:v>
                </c:pt>
                <c:pt idx="9156">
                  <c:v>0.99999997943720953</c:v>
                </c:pt>
                <c:pt idx="9157">
                  <c:v>0.99999997943782692</c:v>
                </c:pt>
                <c:pt idx="9158">
                  <c:v>0.99999997944192565</c:v>
                </c:pt>
                <c:pt idx="9159">
                  <c:v>0.99999997944417773</c:v>
                </c:pt>
                <c:pt idx="9160">
                  <c:v>0.99999997944421126</c:v>
                </c:pt>
                <c:pt idx="9161">
                  <c:v>0.999999979459537</c:v>
                </c:pt>
                <c:pt idx="9162">
                  <c:v>0.99999997946641783</c:v>
                </c:pt>
                <c:pt idx="9163">
                  <c:v>0.99999997948238728</c:v>
                </c:pt>
                <c:pt idx="9164">
                  <c:v>0.99999997950123487</c:v>
                </c:pt>
                <c:pt idx="9165">
                  <c:v>0.9999999795074952</c:v>
                </c:pt>
                <c:pt idx="9166">
                  <c:v>0.99999997951444031</c:v>
                </c:pt>
                <c:pt idx="9167">
                  <c:v>0.99999997951447372</c:v>
                </c:pt>
                <c:pt idx="9168">
                  <c:v>0.99999997952296971</c:v>
                </c:pt>
                <c:pt idx="9169">
                  <c:v>0.99999997952974862</c:v>
                </c:pt>
                <c:pt idx="9170">
                  <c:v>0.99999997953660669</c:v>
                </c:pt>
                <c:pt idx="9171">
                  <c:v>0.99999997955055853</c:v>
                </c:pt>
                <c:pt idx="9172">
                  <c:v>0.99999997955252329</c:v>
                </c:pt>
                <c:pt idx="9173">
                  <c:v>0.9999999795548824</c:v>
                </c:pt>
                <c:pt idx="9174">
                  <c:v>0.99999997956051911</c:v>
                </c:pt>
                <c:pt idx="9175">
                  <c:v>0.99999997957130837</c:v>
                </c:pt>
                <c:pt idx="9176">
                  <c:v>0.99999997957754783</c:v>
                </c:pt>
                <c:pt idx="9177">
                  <c:v>0.99999997957816122</c:v>
                </c:pt>
                <c:pt idx="9178">
                  <c:v>0.99999997958223286</c:v>
                </c:pt>
                <c:pt idx="9179">
                  <c:v>0.99999997958446996</c:v>
                </c:pt>
                <c:pt idx="9180">
                  <c:v>0.99999997958450326</c:v>
                </c:pt>
                <c:pt idx="9181">
                  <c:v>0.99999997959297104</c:v>
                </c:pt>
                <c:pt idx="9182">
                  <c:v>0.99999997959972753</c:v>
                </c:pt>
                <c:pt idx="9183">
                  <c:v>0.99999997960656284</c:v>
                </c:pt>
                <c:pt idx="9184">
                  <c:v>0.99999997962046849</c:v>
                </c:pt>
                <c:pt idx="9185">
                  <c:v>0.9999999796224267</c:v>
                </c:pt>
                <c:pt idx="9186">
                  <c:v>0.999999979630396</c:v>
                </c:pt>
                <c:pt idx="9187">
                  <c:v>0.99999997963911458</c:v>
                </c:pt>
                <c:pt idx="9188">
                  <c:v>0.99999997964114951</c:v>
                </c:pt>
                <c:pt idx="9189">
                  <c:v>0.99999997964275866</c:v>
                </c:pt>
                <c:pt idx="9190">
                  <c:v>0.99999997964797971</c:v>
                </c:pt>
                <c:pt idx="9191">
                  <c:v>0.9999999796520378</c:v>
                </c:pt>
                <c:pt idx="9192">
                  <c:v>0.99999997965426746</c:v>
                </c:pt>
                <c:pt idx="9193">
                  <c:v>0.99999997965430065</c:v>
                </c:pt>
                <c:pt idx="9194">
                  <c:v>0.99999997966274035</c:v>
                </c:pt>
                <c:pt idx="9195">
                  <c:v>0.99999997966947451</c:v>
                </c:pt>
                <c:pt idx="9196">
                  <c:v>0.99999997967628718</c:v>
                </c:pt>
                <c:pt idx="9197">
                  <c:v>0.99999997969014665</c:v>
                </c:pt>
                <c:pt idx="9198">
                  <c:v>0.99999997969209831</c:v>
                </c:pt>
                <c:pt idx="9199">
                  <c:v>0.99999997970004129</c:v>
                </c:pt>
                <c:pt idx="9200">
                  <c:v>0.99999997970873089</c:v>
                </c:pt>
                <c:pt idx="9201">
                  <c:v>0.99999997971075905</c:v>
                </c:pt>
                <c:pt idx="9202">
                  <c:v>0.99999997971236287</c:v>
                </c:pt>
                <c:pt idx="9203">
                  <c:v>0.99999997971695731</c:v>
                </c:pt>
                <c:pt idx="9204">
                  <c:v>0.99999997971756671</c:v>
                </c:pt>
                <c:pt idx="9205">
                  <c:v>0.99999997972161125</c:v>
                </c:pt>
                <c:pt idx="9206">
                  <c:v>0.99999997972383359</c:v>
                </c:pt>
                <c:pt idx="9207">
                  <c:v>0.99999997972386667</c:v>
                </c:pt>
                <c:pt idx="9208">
                  <c:v>0.99999997973899024</c:v>
                </c:pt>
                <c:pt idx="9209">
                  <c:v>0.99999997974578025</c:v>
                </c:pt>
                <c:pt idx="9210">
                  <c:v>0.99999997975959387</c:v>
                </c:pt>
                <c:pt idx="9211">
                  <c:v>0.99999997976153898</c:v>
                </c:pt>
                <c:pt idx="9212">
                  <c:v>0.99999997976945565</c:v>
                </c:pt>
                <c:pt idx="9213">
                  <c:v>0.99999997978013788</c:v>
                </c:pt>
                <c:pt idx="9214">
                  <c:v>0.99999997978173638</c:v>
                </c:pt>
                <c:pt idx="9215">
                  <c:v>0.99999997978631561</c:v>
                </c:pt>
                <c:pt idx="9216">
                  <c:v>0.9999999797869229</c:v>
                </c:pt>
                <c:pt idx="9217">
                  <c:v>0.99999997979095412</c:v>
                </c:pt>
                <c:pt idx="9218">
                  <c:v>0.99999997979316901</c:v>
                </c:pt>
                <c:pt idx="9219">
                  <c:v>0.99999997979320199</c:v>
                </c:pt>
                <c:pt idx="9220">
                  <c:v>0.99999997980158584</c:v>
                </c:pt>
                <c:pt idx="9221">
                  <c:v>0.99999997980827537</c:v>
                </c:pt>
                <c:pt idx="9222">
                  <c:v>0.99999997981504296</c:v>
                </c:pt>
                <c:pt idx="9223">
                  <c:v>0.99999997982881073</c:v>
                </c:pt>
                <c:pt idx="9224">
                  <c:v>0.9999999798307494</c:v>
                </c:pt>
                <c:pt idx="9225">
                  <c:v>0.99999997983863975</c:v>
                </c:pt>
                <c:pt idx="9226">
                  <c:v>0.99999997984928657</c:v>
                </c:pt>
                <c:pt idx="9227">
                  <c:v>0.99999997985544387</c:v>
                </c:pt>
                <c:pt idx="9228">
                  <c:v>0.99999997985604916</c:v>
                </c:pt>
                <c:pt idx="9229">
                  <c:v>0.99999997986006695</c:v>
                </c:pt>
                <c:pt idx="9230">
                  <c:v>0.99999997986227451</c:v>
                </c:pt>
                <c:pt idx="9231">
                  <c:v>0.99999997986230749</c:v>
                </c:pt>
                <c:pt idx="9232">
                  <c:v>0.99999997986546307</c:v>
                </c:pt>
                <c:pt idx="9233">
                  <c:v>0.99999997987066347</c:v>
                </c:pt>
                <c:pt idx="9234">
                  <c:v>0.9999999798773308</c:v>
                </c:pt>
                <c:pt idx="9235">
                  <c:v>0.99999997988407585</c:v>
                </c:pt>
                <c:pt idx="9236">
                  <c:v>0.99999997989779799</c:v>
                </c:pt>
                <c:pt idx="9237">
                  <c:v>0.99999997989973033</c:v>
                </c:pt>
                <c:pt idx="9238">
                  <c:v>0.99999997990435918</c:v>
                </c:pt>
                <c:pt idx="9239">
                  <c:v>0.99999997990759448</c:v>
                </c:pt>
                <c:pt idx="9240">
                  <c:v>0.99999997991820599</c:v>
                </c:pt>
                <c:pt idx="9241">
                  <c:v>0.99999997991979395</c:v>
                </c:pt>
                <c:pt idx="9242">
                  <c:v>0.99999997992434275</c:v>
                </c:pt>
                <c:pt idx="9243">
                  <c:v>0.99999997992494605</c:v>
                </c:pt>
                <c:pt idx="9244">
                  <c:v>0.99999997992895062</c:v>
                </c:pt>
                <c:pt idx="9245">
                  <c:v>0.99999997993115086</c:v>
                </c:pt>
                <c:pt idx="9246">
                  <c:v>0.99999997993118361</c:v>
                </c:pt>
                <c:pt idx="9247">
                  <c:v>0.99999997993951195</c:v>
                </c:pt>
                <c:pt idx="9248">
                  <c:v>0.99999997994615719</c:v>
                </c:pt>
                <c:pt idx="9249">
                  <c:v>0.99999997995287992</c:v>
                </c:pt>
                <c:pt idx="9250">
                  <c:v>0.99999997996655654</c:v>
                </c:pt>
                <c:pt idx="9251">
                  <c:v>0.99999997996848244</c:v>
                </c:pt>
                <c:pt idx="9252">
                  <c:v>0.99999997997632051</c:v>
                </c:pt>
                <c:pt idx="9253">
                  <c:v>0.99999997998689683</c:v>
                </c:pt>
                <c:pt idx="9254">
                  <c:v>0.99999997998847945</c:v>
                </c:pt>
                <c:pt idx="9255">
                  <c:v>0.99999997999301327</c:v>
                </c:pt>
                <c:pt idx="9256">
                  <c:v>0.99999997999361456</c:v>
                </c:pt>
                <c:pt idx="9257">
                  <c:v>0.9999999799976057</c:v>
                </c:pt>
                <c:pt idx="9258">
                  <c:v>0.99999997999979873</c:v>
                </c:pt>
                <c:pt idx="9259">
                  <c:v>0.99999997999983137</c:v>
                </c:pt>
                <c:pt idx="9260">
                  <c:v>0.99999998000813206</c:v>
                </c:pt>
                <c:pt idx="9261">
                  <c:v>0.99999998001475532</c:v>
                </c:pt>
                <c:pt idx="9262">
                  <c:v>0.99999998002145574</c:v>
                </c:pt>
                <c:pt idx="9263">
                  <c:v>0.99999998003508694</c:v>
                </c:pt>
                <c:pt idx="9264">
                  <c:v>0.99999998003700641</c:v>
                </c:pt>
                <c:pt idx="9265">
                  <c:v>0.9999999800448186</c:v>
                </c:pt>
                <c:pt idx="9266">
                  <c:v>0.99999998004965873</c:v>
                </c:pt>
                <c:pt idx="9267">
                  <c:v>0.99999998005535984</c:v>
                </c:pt>
                <c:pt idx="9268">
                  <c:v>0.99999998005693713</c:v>
                </c:pt>
                <c:pt idx="9269">
                  <c:v>0.99999998006145596</c:v>
                </c:pt>
                <c:pt idx="9270">
                  <c:v>0.99999998006205526</c:v>
                </c:pt>
                <c:pt idx="9271">
                  <c:v>0.99999998006603319</c:v>
                </c:pt>
                <c:pt idx="9272">
                  <c:v>0.99999998006821889</c:v>
                </c:pt>
                <c:pt idx="9273">
                  <c:v>0.99999998006825142</c:v>
                </c:pt>
                <c:pt idx="9274">
                  <c:v>0.99999998007652457</c:v>
                </c:pt>
                <c:pt idx="9275">
                  <c:v>0.99999998008312585</c:v>
                </c:pt>
                <c:pt idx="9276">
                  <c:v>0.99999998008338975</c:v>
                </c:pt>
                <c:pt idx="9277">
                  <c:v>0.99999998008980406</c:v>
                </c:pt>
                <c:pt idx="9278">
                  <c:v>0.99999998009391389</c:v>
                </c:pt>
                <c:pt idx="9279">
                  <c:v>0.99999998009538726</c:v>
                </c:pt>
                <c:pt idx="9280">
                  <c:v>0.99999998010338997</c:v>
                </c:pt>
                <c:pt idx="9281">
                  <c:v>0.99999998010530322</c:v>
                </c:pt>
                <c:pt idx="9282">
                  <c:v>0.99999998011308933</c:v>
                </c:pt>
                <c:pt idx="9283">
                  <c:v>0.99999998012359559</c:v>
                </c:pt>
                <c:pt idx="9284">
                  <c:v>0.99999998012516778</c:v>
                </c:pt>
                <c:pt idx="9285">
                  <c:v>0.99999998012967151</c:v>
                </c:pt>
                <c:pt idx="9286">
                  <c:v>0.99999998013026881</c:v>
                </c:pt>
                <c:pt idx="9287">
                  <c:v>0.99999998013423363</c:v>
                </c:pt>
                <c:pt idx="9288">
                  <c:v>0.999999980136412</c:v>
                </c:pt>
                <c:pt idx="9289">
                  <c:v>0.99999998013644453</c:v>
                </c:pt>
                <c:pt idx="9290">
                  <c:v>0.99999998014469016</c:v>
                </c:pt>
                <c:pt idx="9291">
                  <c:v>0.99999998015126945</c:v>
                </c:pt>
                <c:pt idx="9292">
                  <c:v>0.99999998015153257</c:v>
                </c:pt>
                <c:pt idx="9293">
                  <c:v>0.99999998015792557</c:v>
                </c:pt>
                <c:pt idx="9294">
                  <c:v>0.99999998016349023</c:v>
                </c:pt>
                <c:pt idx="9295">
                  <c:v>0.99999998017146641</c:v>
                </c:pt>
                <c:pt idx="9296">
                  <c:v>0.99999998017337333</c:v>
                </c:pt>
                <c:pt idx="9297">
                  <c:v>0.99999998018113367</c:v>
                </c:pt>
                <c:pt idx="9298">
                  <c:v>0.99999998019160508</c:v>
                </c:pt>
                <c:pt idx="9299">
                  <c:v>0.99999998019317193</c:v>
                </c:pt>
                <c:pt idx="9300">
                  <c:v>0.99999998019766079</c:v>
                </c:pt>
                <c:pt idx="9301">
                  <c:v>0.99999998019825609</c:v>
                </c:pt>
                <c:pt idx="9302">
                  <c:v>0.99999998020220771</c:v>
                </c:pt>
                <c:pt idx="9303">
                  <c:v>0.99999998020437897</c:v>
                </c:pt>
                <c:pt idx="9304">
                  <c:v>0.99999998020441128</c:v>
                </c:pt>
                <c:pt idx="9305">
                  <c:v>0.99999998021262959</c:v>
                </c:pt>
                <c:pt idx="9306">
                  <c:v>0.99999998021918712</c:v>
                </c:pt>
                <c:pt idx="9307">
                  <c:v>0.99999998021944936</c:v>
                </c:pt>
                <c:pt idx="9308">
                  <c:v>0.99999998022582104</c:v>
                </c:pt>
                <c:pt idx="9309">
                  <c:v>0.99999998023136727</c:v>
                </c:pt>
                <c:pt idx="9310">
                  <c:v>0.99999998023931702</c:v>
                </c:pt>
                <c:pt idx="9311">
                  <c:v>0.9999999802412175</c:v>
                </c:pt>
                <c:pt idx="9312">
                  <c:v>0.99999998024895209</c:v>
                </c:pt>
                <c:pt idx="9313">
                  <c:v>0.99999998025938874</c:v>
                </c:pt>
                <c:pt idx="9314">
                  <c:v>0.99999998026095049</c:v>
                </c:pt>
                <c:pt idx="9315">
                  <c:v>0.99999998026542447</c:v>
                </c:pt>
                <c:pt idx="9316">
                  <c:v>0.99999998026601777</c:v>
                </c:pt>
                <c:pt idx="9317">
                  <c:v>0.99999998026995629</c:v>
                </c:pt>
                <c:pt idx="9318">
                  <c:v>0.99999998027212034</c:v>
                </c:pt>
                <c:pt idx="9319">
                  <c:v>0.99999998027215253</c:v>
                </c:pt>
                <c:pt idx="9320">
                  <c:v>0.99999998028034365</c:v>
                </c:pt>
                <c:pt idx="9321">
                  <c:v>0.99999998028687931</c:v>
                </c:pt>
                <c:pt idx="9322">
                  <c:v>0.99999998028714066</c:v>
                </c:pt>
                <c:pt idx="9323">
                  <c:v>0.99999998029349124</c:v>
                </c:pt>
                <c:pt idx="9324">
                  <c:v>0.99999998030632431</c:v>
                </c:pt>
                <c:pt idx="9325">
                  <c:v>0.99999998030694248</c:v>
                </c:pt>
                <c:pt idx="9326">
                  <c:v>0.99999998030883663</c:v>
                </c:pt>
                <c:pt idx="9327">
                  <c:v>0.99999998031654558</c:v>
                </c:pt>
                <c:pt idx="9328">
                  <c:v>0.99999998032694759</c:v>
                </c:pt>
                <c:pt idx="9329">
                  <c:v>0.99999998032850412</c:v>
                </c:pt>
                <c:pt idx="9330">
                  <c:v>0.99999998033296322</c:v>
                </c:pt>
                <c:pt idx="9331">
                  <c:v>0.99999998033355453</c:v>
                </c:pt>
                <c:pt idx="9332">
                  <c:v>0.99999998033747994</c:v>
                </c:pt>
                <c:pt idx="9333">
                  <c:v>0.99999998033963677</c:v>
                </c:pt>
                <c:pt idx="9334">
                  <c:v>0.99999998033966897</c:v>
                </c:pt>
                <c:pt idx="9335">
                  <c:v>0.99999998034783288</c:v>
                </c:pt>
                <c:pt idx="9336">
                  <c:v>0.9999999803543469</c:v>
                </c:pt>
                <c:pt idx="9337">
                  <c:v>0.99999998036093685</c:v>
                </c:pt>
                <c:pt idx="9338">
                  <c:v>0.99999998037434346</c:v>
                </c:pt>
                <c:pt idx="9339">
                  <c:v>0.99999998037623128</c:v>
                </c:pt>
                <c:pt idx="9340">
                  <c:v>0.99999998038391469</c:v>
                </c:pt>
                <c:pt idx="9341">
                  <c:v>0.99999998039428217</c:v>
                </c:pt>
                <c:pt idx="9342">
                  <c:v>0.99999998039583349</c:v>
                </c:pt>
                <c:pt idx="9343">
                  <c:v>0.99999998040027782</c:v>
                </c:pt>
                <c:pt idx="9344">
                  <c:v>0.99999998040086724</c:v>
                </c:pt>
                <c:pt idx="9345">
                  <c:v>0.99999998040477955</c:v>
                </c:pt>
                <c:pt idx="9346">
                  <c:v>0.99999998040692928</c:v>
                </c:pt>
                <c:pt idx="9347">
                  <c:v>0.99999998040696136</c:v>
                </c:pt>
                <c:pt idx="9348">
                  <c:v>0.99999998040822113</c:v>
                </c:pt>
                <c:pt idx="9349">
                  <c:v>0.99999998040951299</c:v>
                </c:pt>
                <c:pt idx="9350">
                  <c:v>0.99999998041080473</c:v>
                </c:pt>
                <c:pt idx="9351">
                  <c:v>0.99999998041209637</c:v>
                </c:pt>
                <c:pt idx="9352">
                  <c:v>0.99999998041338789</c:v>
                </c:pt>
                <c:pt idx="9353">
                  <c:v>0.99999998041467941</c:v>
                </c:pt>
                <c:pt idx="9354">
                  <c:v>0.99999998041509808</c:v>
                </c:pt>
                <c:pt idx="9355">
                  <c:v>0.99999998041597082</c:v>
                </c:pt>
                <c:pt idx="9356">
                  <c:v>0.99999998041726212</c:v>
                </c:pt>
                <c:pt idx="9357">
                  <c:v>0.99999998041855331</c:v>
                </c:pt>
                <c:pt idx="9358">
                  <c:v>0.9999999804198445</c:v>
                </c:pt>
                <c:pt idx="9359">
                  <c:v>0.99999998042159044</c:v>
                </c:pt>
                <c:pt idx="9360">
                  <c:v>0.99999998042815863</c:v>
                </c:pt>
                <c:pt idx="9361">
                  <c:v>0.99999998044152061</c:v>
                </c:pt>
                <c:pt idx="9362">
                  <c:v>0.99999998044340233</c:v>
                </c:pt>
                <c:pt idx="9363">
                  <c:v>0.99999998045106009</c:v>
                </c:pt>
                <c:pt idx="9364">
                  <c:v>0.99999998046139316</c:v>
                </c:pt>
                <c:pt idx="9365">
                  <c:v>0.99999998046293936</c:v>
                </c:pt>
                <c:pt idx="9366">
                  <c:v>0.99999998046736893</c:v>
                </c:pt>
                <c:pt idx="9367">
                  <c:v>0.99999998046795635</c:v>
                </c:pt>
                <c:pt idx="9368">
                  <c:v>0.99999998047185579</c:v>
                </c:pt>
                <c:pt idx="9369">
                  <c:v>0.99999998047314353</c:v>
                </c:pt>
                <c:pt idx="9370">
                  <c:v>0.99999998047403027</c:v>
                </c:pt>
                <c:pt idx="9371">
                  <c:v>0.9999999804748948</c:v>
                </c:pt>
                <c:pt idx="9372">
                  <c:v>0.99999998048214001</c:v>
                </c:pt>
                <c:pt idx="9373">
                  <c:v>0.99999998048687067</c:v>
                </c:pt>
                <c:pt idx="9374">
                  <c:v>0.99999998048815752</c:v>
                </c:pt>
                <c:pt idx="9375">
                  <c:v>0.99999998048861083</c:v>
                </c:pt>
                <c:pt idx="9376">
                  <c:v>0.99999998049515726</c:v>
                </c:pt>
                <c:pt idx="9377">
                  <c:v>0.99999998050847483</c:v>
                </c:pt>
                <c:pt idx="9378">
                  <c:v>0.99999998051035022</c:v>
                </c:pt>
                <c:pt idx="9379">
                  <c:v>0.99999998051798267</c:v>
                </c:pt>
                <c:pt idx="9380">
                  <c:v>0.99999998052828143</c:v>
                </c:pt>
                <c:pt idx="9381">
                  <c:v>0.99999998052982253</c:v>
                </c:pt>
                <c:pt idx="9382">
                  <c:v>0.99999998053254679</c:v>
                </c:pt>
                <c:pt idx="9383">
                  <c:v>0.99999998053423733</c:v>
                </c:pt>
                <c:pt idx="9384">
                  <c:v>0.99999998053482286</c:v>
                </c:pt>
                <c:pt idx="9385">
                  <c:v>0.99999998053999284</c:v>
                </c:pt>
                <c:pt idx="9386">
                  <c:v>0.99999998054087658</c:v>
                </c:pt>
                <c:pt idx="9387">
                  <c:v>0.99999998054895944</c:v>
                </c:pt>
                <c:pt idx="9388">
                  <c:v>0.99999998055495687</c:v>
                </c:pt>
                <c:pt idx="9389">
                  <c:v>0.99999998055540873</c:v>
                </c:pt>
                <c:pt idx="9390">
                  <c:v>0.9999999805619334</c:v>
                </c:pt>
                <c:pt idx="9391">
                  <c:v>0.99999998057520678</c:v>
                </c:pt>
                <c:pt idx="9392">
                  <c:v>0.99999998057707595</c:v>
                </c:pt>
                <c:pt idx="9393">
                  <c:v>0.99999998058060968</c:v>
                </c:pt>
                <c:pt idx="9394">
                  <c:v>0.99999998058468309</c:v>
                </c:pt>
                <c:pt idx="9395">
                  <c:v>0.99999998059494766</c:v>
                </c:pt>
                <c:pt idx="9396">
                  <c:v>0.99999998059648365</c:v>
                </c:pt>
                <c:pt idx="9397">
                  <c:v>0.9999999806008838</c:v>
                </c:pt>
                <c:pt idx="9398">
                  <c:v>0.99999998060146733</c:v>
                </c:pt>
                <c:pt idx="9399">
                  <c:v>0.9999999806066201</c:v>
                </c:pt>
                <c:pt idx="9400">
                  <c:v>0.99999998060750095</c:v>
                </c:pt>
                <c:pt idx="9401">
                  <c:v>0.99999998060835982</c:v>
                </c:pt>
                <c:pt idx="9402">
                  <c:v>0.99999998061555695</c:v>
                </c:pt>
                <c:pt idx="9403">
                  <c:v>0.9999999806215345</c:v>
                </c:pt>
                <c:pt idx="9404">
                  <c:v>0.99999998062198492</c:v>
                </c:pt>
                <c:pt idx="9405">
                  <c:v>0.99999998062848783</c:v>
                </c:pt>
                <c:pt idx="9406">
                  <c:v>0.99999998064171725</c:v>
                </c:pt>
                <c:pt idx="9407">
                  <c:v>0.9999999806435802</c:v>
                </c:pt>
                <c:pt idx="9408">
                  <c:v>0.99999998065116202</c:v>
                </c:pt>
                <c:pt idx="9409">
                  <c:v>0.9999999806613924</c:v>
                </c:pt>
                <c:pt idx="9410">
                  <c:v>0.99999998066292339</c:v>
                </c:pt>
                <c:pt idx="9411">
                  <c:v>0.99999998066310136</c:v>
                </c:pt>
                <c:pt idx="9412">
                  <c:v>0.99999998066730889</c:v>
                </c:pt>
                <c:pt idx="9413">
                  <c:v>0.99999998066789053</c:v>
                </c:pt>
                <c:pt idx="9414">
                  <c:v>0.9999999806730262</c:v>
                </c:pt>
                <c:pt idx="9415">
                  <c:v>0.99999998067390405</c:v>
                </c:pt>
                <c:pt idx="9416">
                  <c:v>0.9999999806819333</c:v>
                </c:pt>
                <c:pt idx="9417">
                  <c:v>0.99999998068320761</c:v>
                </c:pt>
                <c:pt idx="9418">
                  <c:v>0.99999998068789098</c:v>
                </c:pt>
                <c:pt idx="9419">
                  <c:v>0.99999998068833995</c:v>
                </c:pt>
                <c:pt idx="9420">
                  <c:v>0.99999998069482121</c:v>
                </c:pt>
                <c:pt idx="9421">
                  <c:v>0.99999998070800666</c:v>
                </c:pt>
                <c:pt idx="9422">
                  <c:v>0.99999998070986351</c:v>
                </c:pt>
                <c:pt idx="9423">
                  <c:v>0.99999998071113605</c:v>
                </c:pt>
                <c:pt idx="9424">
                  <c:v>0.99999998071240848</c:v>
                </c:pt>
                <c:pt idx="9425">
                  <c:v>0.99999998071368079</c:v>
                </c:pt>
                <c:pt idx="9426">
                  <c:v>0.99999998071495311</c:v>
                </c:pt>
                <c:pt idx="9427">
                  <c:v>0.99999998071622531</c:v>
                </c:pt>
                <c:pt idx="9428">
                  <c:v>0.99999998071742013</c:v>
                </c:pt>
                <c:pt idx="9429">
                  <c:v>0.99999998071749741</c:v>
                </c:pt>
                <c:pt idx="9430">
                  <c:v>0.99999998071876939</c:v>
                </c:pt>
                <c:pt idx="9431">
                  <c:v>0.99999998072761664</c:v>
                </c:pt>
                <c:pt idx="9432">
                  <c:v>0.999999980728139</c:v>
                </c:pt>
                <c:pt idx="9433">
                  <c:v>0.99999998072914242</c:v>
                </c:pt>
                <c:pt idx="9434">
                  <c:v>0.99999998073351337</c:v>
                </c:pt>
                <c:pt idx="9435">
                  <c:v>0.99999998073409313</c:v>
                </c:pt>
                <c:pt idx="9436">
                  <c:v>0.9999999807392117</c:v>
                </c:pt>
                <c:pt idx="9437">
                  <c:v>0.99999998074008667</c:v>
                </c:pt>
                <c:pt idx="9438">
                  <c:v>0.99999998074048235</c:v>
                </c:pt>
                <c:pt idx="9439">
                  <c:v>0.99999998074175289</c:v>
                </c:pt>
                <c:pt idx="9440">
                  <c:v>0.99999998074935936</c:v>
                </c:pt>
                <c:pt idx="9441">
                  <c:v>0.99999998075402718</c:v>
                </c:pt>
                <c:pt idx="9442">
                  <c:v>0.9999999807544746</c:v>
                </c:pt>
                <c:pt idx="9443">
                  <c:v>0.99999998075574426</c:v>
                </c:pt>
                <c:pt idx="9444">
                  <c:v>0.99999998075701391</c:v>
                </c:pt>
                <c:pt idx="9445">
                  <c:v>0.99999998075828334</c:v>
                </c:pt>
                <c:pt idx="9446">
                  <c:v>0.99999998075955276</c:v>
                </c:pt>
                <c:pt idx="9447">
                  <c:v>0.99999998076082208</c:v>
                </c:pt>
                <c:pt idx="9448">
                  <c:v>0.99999998076093444</c:v>
                </c:pt>
                <c:pt idx="9449">
                  <c:v>0.9999999807620914</c:v>
                </c:pt>
                <c:pt idx="9450">
                  <c:v>0.99999998076336061</c:v>
                </c:pt>
                <c:pt idx="9451">
                  <c:v>0.9999999807646297</c:v>
                </c:pt>
                <c:pt idx="9452">
                  <c:v>0.99999998076589869</c:v>
                </c:pt>
                <c:pt idx="9453">
                  <c:v>0.99999998076716756</c:v>
                </c:pt>
                <c:pt idx="9454">
                  <c:v>0.99999998077407604</c:v>
                </c:pt>
                <c:pt idx="9455">
                  <c:v>0.9999999807834582</c:v>
                </c:pt>
                <c:pt idx="9456">
                  <c:v>0.99999998078480301</c:v>
                </c:pt>
                <c:pt idx="9457">
                  <c:v>0.99999998079362085</c:v>
                </c:pt>
                <c:pt idx="9458">
                  <c:v>0.99999998079514163</c:v>
                </c:pt>
                <c:pt idx="9459">
                  <c:v>0.99999998079949803</c:v>
                </c:pt>
                <c:pt idx="9460">
                  <c:v>0.99999998080007579</c:v>
                </c:pt>
                <c:pt idx="9461">
                  <c:v>0.99999998080604946</c:v>
                </c:pt>
                <c:pt idx="9462">
                  <c:v>0.99999998080771013</c:v>
                </c:pt>
                <c:pt idx="9463">
                  <c:v>0.99999998080897645</c:v>
                </c:pt>
                <c:pt idx="9464">
                  <c:v>0.99999998081024255</c:v>
                </c:pt>
                <c:pt idx="9465">
                  <c:v>0.99999998081150865</c:v>
                </c:pt>
                <c:pt idx="9466">
                  <c:v>0.99999998081277475</c:v>
                </c:pt>
                <c:pt idx="9467">
                  <c:v>0.9999999808140223</c:v>
                </c:pt>
                <c:pt idx="9468">
                  <c:v>0.99999998081404062</c:v>
                </c:pt>
                <c:pt idx="9469">
                  <c:v>0.9999999808152914</c:v>
                </c:pt>
                <c:pt idx="9470">
                  <c:v>0.9999999808153065</c:v>
                </c:pt>
                <c:pt idx="9471">
                  <c:v>0.99999998081657226</c:v>
                </c:pt>
                <c:pt idx="9472">
                  <c:v>0.99999998081783792</c:v>
                </c:pt>
                <c:pt idx="9473">
                  <c:v>0.99999998081910357</c:v>
                </c:pt>
                <c:pt idx="9474">
                  <c:v>0.99999998082036912</c:v>
                </c:pt>
                <c:pt idx="9475">
                  <c:v>0.99999998082163455</c:v>
                </c:pt>
                <c:pt idx="9476">
                  <c:v>0.99999998082289998</c:v>
                </c:pt>
                <c:pt idx="9477">
                  <c:v>0.99999998082416519</c:v>
                </c:pt>
                <c:pt idx="9478">
                  <c:v>0.9999999808254304</c:v>
                </c:pt>
                <c:pt idx="9479">
                  <c:v>0.99999998082682795</c:v>
                </c:pt>
                <c:pt idx="9480">
                  <c:v>0.99999998083304042</c:v>
                </c:pt>
                <c:pt idx="9481">
                  <c:v>0.99999998083430508</c:v>
                </c:pt>
                <c:pt idx="9482">
                  <c:v>0.99999998083992603</c:v>
                </c:pt>
                <c:pt idx="9483">
                  <c:v>0.99999998084927699</c:v>
                </c:pt>
                <c:pt idx="9484">
                  <c:v>0.99999998085061725</c:v>
                </c:pt>
                <c:pt idx="9485">
                  <c:v>0.99999998085940578</c:v>
                </c:pt>
                <c:pt idx="9486">
                  <c:v>0.99999998086066877</c:v>
                </c:pt>
                <c:pt idx="9487">
                  <c:v>0.99999998086092157</c:v>
                </c:pt>
                <c:pt idx="9488">
                  <c:v>0.99999998086193165</c:v>
                </c:pt>
                <c:pt idx="9489">
                  <c:v>0.99999998086319442</c:v>
                </c:pt>
                <c:pt idx="9490">
                  <c:v>0.99999998086445718</c:v>
                </c:pt>
                <c:pt idx="9491">
                  <c:v>0.99999998086526354</c:v>
                </c:pt>
                <c:pt idx="9492">
                  <c:v>0.99999998086571973</c:v>
                </c:pt>
                <c:pt idx="9493">
                  <c:v>0.9999999808658393</c:v>
                </c:pt>
                <c:pt idx="9494">
                  <c:v>0.9999999808717932</c:v>
                </c:pt>
                <c:pt idx="9495">
                  <c:v>0.99999998087973963</c:v>
                </c:pt>
                <c:pt idx="9496">
                  <c:v>0.99999998088100439</c:v>
                </c:pt>
                <c:pt idx="9497">
                  <c:v>0.9999999808811223</c:v>
                </c:pt>
                <c:pt idx="9498">
                  <c:v>0.99999998089110975</c:v>
                </c:pt>
                <c:pt idx="9499">
                  <c:v>0.99999998089237063</c:v>
                </c:pt>
                <c:pt idx="9500">
                  <c:v>0.99999998089250264</c:v>
                </c:pt>
                <c:pt idx="9501">
                  <c:v>0.9999999808999549</c:v>
                </c:pt>
                <c:pt idx="9502">
                  <c:v>0.9999999809055572</c:v>
                </c:pt>
                <c:pt idx="9503">
                  <c:v>0.99999998091487707</c:v>
                </c:pt>
                <c:pt idx="9504">
                  <c:v>0.99999998091621289</c:v>
                </c:pt>
                <c:pt idx="9505">
                  <c:v>0.9999999809264829</c:v>
                </c:pt>
                <c:pt idx="9506">
                  <c:v>0.99999998092668907</c:v>
                </c:pt>
                <c:pt idx="9507">
                  <c:v>0.99999998093045728</c:v>
                </c:pt>
                <c:pt idx="9508">
                  <c:v>0.99999998093081044</c:v>
                </c:pt>
                <c:pt idx="9509">
                  <c:v>0.9999999809312653</c:v>
                </c:pt>
                <c:pt idx="9510">
                  <c:v>0.99999998093138442</c:v>
                </c:pt>
                <c:pt idx="9511">
                  <c:v>0.99999998093731857</c:v>
                </c:pt>
                <c:pt idx="9512">
                  <c:v>0.99999998094649911</c:v>
                </c:pt>
                <c:pt idx="9513">
                  <c:v>0.99999998094661668</c:v>
                </c:pt>
                <c:pt idx="9514">
                  <c:v>0.99999998095782761</c:v>
                </c:pt>
                <c:pt idx="9515">
                  <c:v>0.99999998095795917</c:v>
                </c:pt>
                <c:pt idx="9516">
                  <c:v>0.99999998095921583</c:v>
                </c:pt>
                <c:pt idx="9517">
                  <c:v>0.99999998096047238</c:v>
                </c:pt>
                <c:pt idx="9518">
                  <c:v>0.99999998096172882</c:v>
                </c:pt>
                <c:pt idx="9519">
                  <c:v>0.99999998096298526</c:v>
                </c:pt>
                <c:pt idx="9520">
                  <c:v>0.99999998096424159</c:v>
                </c:pt>
                <c:pt idx="9521">
                  <c:v>0.99999998096538667</c:v>
                </c:pt>
                <c:pt idx="9522">
                  <c:v>0.99999998097097031</c:v>
                </c:pt>
                <c:pt idx="9523">
                  <c:v>0.99999998098025922</c:v>
                </c:pt>
                <c:pt idx="9524">
                  <c:v>0.99999998098159071</c:v>
                </c:pt>
                <c:pt idx="9525">
                  <c:v>0.99999998099182652</c:v>
                </c:pt>
                <c:pt idx="9526">
                  <c:v>0.99999998099613974</c:v>
                </c:pt>
                <c:pt idx="9527">
                  <c:v>0.99999998099659293</c:v>
                </c:pt>
                <c:pt idx="9528">
                  <c:v>0.99999998099671172</c:v>
                </c:pt>
                <c:pt idx="9529">
                  <c:v>0.9999999810026261</c:v>
                </c:pt>
                <c:pt idx="9530">
                  <c:v>0.99999998101177623</c:v>
                </c:pt>
                <c:pt idx="9531">
                  <c:v>0.99999998101189336</c:v>
                </c:pt>
                <c:pt idx="9532">
                  <c:v>0.99999998102306709</c:v>
                </c:pt>
                <c:pt idx="9533">
                  <c:v>0.99999998102945975</c:v>
                </c:pt>
                <c:pt idx="9534">
                  <c:v>0.99999998103616605</c:v>
                </c:pt>
                <c:pt idx="9535">
                  <c:v>0.99999998104161725</c:v>
                </c:pt>
                <c:pt idx="9536">
                  <c:v>0.99999998104542409</c:v>
                </c:pt>
                <c:pt idx="9537">
                  <c:v>0.99999998105695298</c:v>
                </c:pt>
                <c:pt idx="9538">
                  <c:v>0.99999998106115695</c:v>
                </c:pt>
                <c:pt idx="9539">
                  <c:v>0.99999998106125187</c:v>
                </c:pt>
                <c:pt idx="9540">
                  <c:v>0.99999998106170362</c:v>
                </c:pt>
                <c:pt idx="9541">
                  <c:v>0.99999998106182197</c:v>
                </c:pt>
                <c:pt idx="9542">
                  <c:v>0.99999998106295362</c:v>
                </c:pt>
                <c:pt idx="9543">
                  <c:v>0.99999998106420351</c:v>
                </c:pt>
                <c:pt idx="9544">
                  <c:v>0.9999999810654534</c:v>
                </c:pt>
                <c:pt idx="9545">
                  <c:v>0.99999998106670318</c:v>
                </c:pt>
                <c:pt idx="9546">
                  <c:v>0.9999999810677167</c:v>
                </c:pt>
                <c:pt idx="9547">
                  <c:v>0.99999998106795285</c:v>
                </c:pt>
                <c:pt idx="9548">
                  <c:v>0.9999999810692024</c:v>
                </c:pt>
                <c:pt idx="9549">
                  <c:v>0.99999998107045196</c:v>
                </c:pt>
                <c:pt idx="9550">
                  <c:v>0.9999999810717014</c:v>
                </c:pt>
                <c:pt idx="9551">
                  <c:v>0.99999998107295074</c:v>
                </c:pt>
                <c:pt idx="9552">
                  <c:v>0.99999998107420007</c:v>
                </c:pt>
                <c:pt idx="9553">
                  <c:v>0.9999999810754493</c:v>
                </c:pt>
                <c:pt idx="9554">
                  <c:v>0.99999998107669841</c:v>
                </c:pt>
                <c:pt idx="9555">
                  <c:v>0.99999998107683641</c:v>
                </c:pt>
                <c:pt idx="9556">
                  <c:v>0.9999999810769532</c:v>
                </c:pt>
                <c:pt idx="9557">
                  <c:v>0.99999998107794741</c:v>
                </c:pt>
                <c:pt idx="9558">
                  <c:v>0.99999998108808974</c:v>
                </c:pt>
                <c:pt idx="9559">
                  <c:v>0.9999999810944612</c:v>
                </c:pt>
                <c:pt idx="9560">
                  <c:v>0.99999998110114519</c:v>
                </c:pt>
                <c:pt idx="9561">
                  <c:v>0.99999998110239274</c:v>
                </c:pt>
                <c:pt idx="9562">
                  <c:v>0.99999998110364008</c:v>
                </c:pt>
                <c:pt idx="9563">
                  <c:v>0.99999998110488741</c:v>
                </c:pt>
                <c:pt idx="9564">
                  <c:v>0.99999998110613464</c:v>
                </c:pt>
                <c:pt idx="9565">
                  <c:v>0.99999998110738186</c:v>
                </c:pt>
                <c:pt idx="9566">
                  <c:v>0.99999998110862887</c:v>
                </c:pt>
                <c:pt idx="9567">
                  <c:v>0.99999998110987587</c:v>
                </c:pt>
                <c:pt idx="9568">
                  <c:v>0.99999998111037247</c:v>
                </c:pt>
                <c:pt idx="9569">
                  <c:v>0.99999998111112287</c:v>
                </c:pt>
                <c:pt idx="9570">
                  <c:v>0.99999998111236965</c:v>
                </c:pt>
                <c:pt idx="9571">
                  <c:v>0.99999998111361643</c:v>
                </c:pt>
                <c:pt idx="9572">
                  <c:v>0.9999999811148631</c:v>
                </c:pt>
                <c:pt idx="9573">
                  <c:v>0.99999998111610966</c:v>
                </c:pt>
                <c:pt idx="9574">
                  <c:v>0.99999998111735622</c:v>
                </c:pt>
                <c:pt idx="9575">
                  <c:v>0.99999998111860267</c:v>
                </c:pt>
                <c:pt idx="9576">
                  <c:v>0.999999981119849</c:v>
                </c:pt>
                <c:pt idx="9577">
                  <c:v>0.99999998112109534</c:v>
                </c:pt>
                <c:pt idx="9578">
                  <c:v>0.99999998112186306</c:v>
                </c:pt>
                <c:pt idx="9579">
                  <c:v>0.99999998112234156</c:v>
                </c:pt>
                <c:pt idx="9580">
                  <c:v>0.99999998112358768</c:v>
                </c:pt>
                <c:pt idx="9581">
                  <c:v>0.99999998112614763</c:v>
                </c:pt>
                <c:pt idx="9582">
                  <c:v>0.99999998112671584</c:v>
                </c:pt>
                <c:pt idx="9583">
                  <c:v>0.99999998113259103</c:v>
                </c:pt>
                <c:pt idx="9584">
                  <c:v>0.99999998114168032</c:v>
                </c:pt>
                <c:pt idx="9585">
                  <c:v>0.99999998114179678</c:v>
                </c:pt>
                <c:pt idx="9586">
                  <c:v>0.99999998114278776</c:v>
                </c:pt>
                <c:pt idx="9587">
                  <c:v>0.99999998115289634</c:v>
                </c:pt>
                <c:pt idx="9588">
                  <c:v>0.9999999811592466</c:v>
                </c:pt>
                <c:pt idx="9589">
                  <c:v>0.99999998117510502</c:v>
                </c:pt>
                <c:pt idx="9590">
                  <c:v>0.99999998117634781</c:v>
                </c:pt>
                <c:pt idx="9591">
                  <c:v>0.99999998117759048</c:v>
                </c:pt>
                <c:pt idx="9592">
                  <c:v>0.99999998117883304</c:v>
                </c:pt>
                <c:pt idx="9593">
                  <c:v>0.9999999811800756</c:v>
                </c:pt>
                <c:pt idx="9594">
                  <c:v>0.99999998118131794</c:v>
                </c:pt>
                <c:pt idx="9595">
                  <c:v>0.99999998118256039</c:v>
                </c:pt>
                <c:pt idx="9596">
                  <c:v>0.99999998118380262</c:v>
                </c:pt>
                <c:pt idx="9597">
                  <c:v>0.99999998118655742</c:v>
                </c:pt>
                <c:pt idx="9598">
                  <c:v>0.99999998118827627</c:v>
                </c:pt>
                <c:pt idx="9599">
                  <c:v>0.99999998119082778</c:v>
                </c:pt>
                <c:pt idx="9600">
                  <c:v>0.99999998119139411</c:v>
                </c:pt>
                <c:pt idx="9601">
                  <c:v>0.99999998119724975</c:v>
                </c:pt>
                <c:pt idx="9602">
                  <c:v>0.99999998119849098</c:v>
                </c:pt>
                <c:pt idx="9603">
                  <c:v>0.99999998119973232</c:v>
                </c:pt>
                <c:pt idx="9604">
                  <c:v>0.99999998120097344</c:v>
                </c:pt>
                <c:pt idx="9605">
                  <c:v>0.99999998120221456</c:v>
                </c:pt>
                <c:pt idx="9606">
                  <c:v>0.99999998120345557</c:v>
                </c:pt>
                <c:pt idx="9607">
                  <c:v>0.99999998120469646</c:v>
                </c:pt>
                <c:pt idx="9608">
                  <c:v>0.99999998120593736</c:v>
                </c:pt>
                <c:pt idx="9609">
                  <c:v>0.99999998120630884</c:v>
                </c:pt>
                <c:pt idx="9610">
                  <c:v>0.99999998120642486</c:v>
                </c:pt>
                <c:pt idx="9611">
                  <c:v>0.99999998120717815</c:v>
                </c:pt>
                <c:pt idx="9612">
                  <c:v>0.99999998120741251</c:v>
                </c:pt>
                <c:pt idx="9613">
                  <c:v>0.99999998120841882</c:v>
                </c:pt>
                <c:pt idx="9614">
                  <c:v>0.99999998120965938</c:v>
                </c:pt>
                <c:pt idx="9615">
                  <c:v>0.99999998121089995</c:v>
                </c:pt>
                <c:pt idx="9616">
                  <c:v>0.9999999812121404</c:v>
                </c:pt>
                <c:pt idx="9617">
                  <c:v>0.99999998122381661</c:v>
                </c:pt>
                <c:pt idx="9618">
                  <c:v>0.9999999812379472</c:v>
                </c:pt>
                <c:pt idx="9619">
                  <c:v>0.99999998124829104</c:v>
                </c:pt>
                <c:pt idx="9620">
                  <c:v>0.99999998125103673</c:v>
                </c:pt>
                <c:pt idx="9621">
                  <c:v>0.99999998125274991</c:v>
                </c:pt>
                <c:pt idx="9622">
                  <c:v>0.99999998125368106</c:v>
                </c:pt>
                <c:pt idx="9623">
                  <c:v>0.99999998125529288</c:v>
                </c:pt>
                <c:pt idx="9624">
                  <c:v>0.99999998125585732</c:v>
                </c:pt>
                <c:pt idx="9625">
                  <c:v>0.99999998125653045</c:v>
                </c:pt>
                <c:pt idx="9626">
                  <c:v>0.99999998125709488</c:v>
                </c:pt>
                <c:pt idx="9627">
                  <c:v>0.99999998125776801</c:v>
                </c:pt>
                <c:pt idx="9628">
                  <c:v>0.99999998125833245</c:v>
                </c:pt>
                <c:pt idx="9629">
                  <c:v>0.99999998125900547</c:v>
                </c:pt>
                <c:pt idx="9630">
                  <c:v>0.99999998125956979</c:v>
                </c:pt>
                <c:pt idx="9631">
                  <c:v>0.99999998126024281</c:v>
                </c:pt>
                <c:pt idx="9632">
                  <c:v>0.99999998126080714</c:v>
                </c:pt>
                <c:pt idx="9633">
                  <c:v>0.99999998126148015</c:v>
                </c:pt>
                <c:pt idx="9634">
                  <c:v>0.99999998126204448</c:v>
                </c:pt>
                <c:pt idx="9635">
                  <c:v>0.99999998126271739</c:v>
                </c:pt>
                <c:pt idx="9636">
                  <c:v>0.9999999812632816</c:v>
                </c:pt>
                <c:pt idx="9637">
                  <c:v>0.99999998126395451</c:v>
                </c:pt>
                <c:pt idx="9638">
                  <c:v>0.99999998126451872</c:v>
                </c:pt>
                <c:pt idx="9639">
                  <c:v>0.99999998126519152</c:v>
                </c:pt>
                <c:pt idx="9640">
                  <c:v>0.99999998126575573</c:v>
                </c:pt>
                <c:pt idx="9641">
                  <c:v>0.99999998126642853</c:v>
                </c:pt>
                <c:pt idx="9642">
                  <c:v>0.99999998126766543</c:v>
                </c:pt>
                <c:pt idx="9643">
                  <c:v>0.99999998126890222</c:v>
                </c:pt>
                <c:pt idx="9644">
                  <c:v>0.999999981270139</c:v>
                </c:pt>
                <c:pt idx="9645">
                  <c:v>0.99999998127072254</c:v>
                </c:pt>
                <c:pt idx="9646">
                  <c:v>0.99999998127083811</c:v>
                </c:pt>
                <c:pt idx="9647">
                  <c:v>0.99999998127182255</c:v>
                </c:pt>
                <c:pt idx="9648">
                  <c:v>0.9999999812729411</c:v>
                </c:pt>
                <c:pt idx="9649">
                  <c:v>0.99999998127653467</c:v>
                </c:pt>
                <c:pt idx="9650">
                  <c:v>0.99999998130035961</c:v>
                </c:pt>
                <c:pt idx="9651">
                  <c:v>0.99999998130225576</c:v>
                </c:pt>
                <c:pt idx="9652">
                  <c:v>0.99999998130524226</c:v>
                </c:pt>
                <c:pt idx="9653">
                  <c:v>0.99999998131256518</c:v>
                </c:pt>
                <c:pt idx="9654">
                  <c:v>0.99999998131530177</c:v>
                </c:pt>
                <c:pt idx="9655">
                  <c:v>0.99999998131700918</c:v>
                </c:pt>
                <c:pt idx="9656">
                  <c:v>0.99999998132997181</c:v>
                </c:pt>
                <c:pt idx="9657">
                  <c:v>0.9999999813305529</c:v>
                </c:pt>
                <c:pt idx="9658">
                  <c:v>0.9999999813312046</c:v>
                </c:pt>
                <c:pt idx="9659">
                  <c:v>0.99999998133243739</c:v>
                </c:pt>
                <c:pt idx="9660">
                  <c:v>0.99999998133367007</c:v>
                </c:pt>
                <c:pt idx="9661">
                  <c:v>0.99999998133434043</c:v>
                </c:pt>
                <c:pt idx="9662">
                  <c:v>0.99999998133492207</c:v>
                </c:pt>
                <c:pt idx="9663">
                  <c:v>0.99999998133503731</c:v>
                </c:pt>
                <c:pt idx="9664">
                  <c:v>0.99999998133601842</c:v>
                </c:pt>
                <c:pt idx="9665">
                  <c:v>0.99999998134071488</c:v>
                </c:pt>
                <c:pt idx="9666">
                  <c:v>0.99999998136446067</c:v>
                </c:pt>
                <c:pt idx="9667">
                  <c:v>0.99999998136635049</c:v>
                </c:pt>
                <c:pt idx="9668">
                  <c:v>0.99999998137357082</c:v>
                </c:pt>
                <c:pt idx="9669">
                  <c:v>0.9999999813766256</c:v>
                </c:pt>
                <c:pt idx="9670">
                  <c:v>0.99999998137935309</c:v>
                </c:pt>
                <c:pt idx="9671">
                  <c:v>0.99999998138105484</c:v>
                </c:pt>
                <c:pt idx="9672">
                  <c:v>0.99999998138508728</c:v>
                </c:pt>
                <c:pt idx="9673">
                  <c:v>0.99999998139766033</c:v>
                </c:pt>
                <c:pt idx="9674">
                  <c:v>0.99999998139832846</c:v>
                </c:pt>
                <c:pt idx="9675">
                  <c:v>0.99999998139890811</c:v>
                </c:pt>
                <c:pt idx="9676">
                  <c:v>0.9999999814000009</c:v>
                </c:pt>
                <c:pt idx="9677">
                  <c:v>0.99999998140013657</c:v>
                </c:pt>
                <c:pt idx="9678">
                  <c:v>0.99999998140136492</c:v>
                </c:pt>
                <c:pt idx="9679">
                  <c:v>0.99999998140259316</c:v>
                </c:pt>
                <c:pt idx="9680">
                  <c:v>0.99999998140382129</c:v>
                </c:pt>
                <c:pt idx="9681">
                  <c:v>0.99999998140468171</c:v>
                </c:pt>
                <c:pt idx="9682">
                  <c:v>0.99999998140504942</c:v>
                </c:pt>
                <c:pt idx="9683">
                  <c:v>0.99999998140627744</c:v>
                </c:pt>
                <c:pt idx="9684">
                  <c:v>0.99999998140750535</c:v>
                </c:pt>
                <c:pt idx="9685">
                  <c:v>0.99999998140873325</c:v>
                </c:pt>
                <c:pt idx="9686">
                  <c:v>0.99999998140912716</c:v>
                </c:pt>
                <c:pt idx="9687">
                  <c:v>0.99999998140996105</c:v>
                </c:pt>
                <c:pt idx="9688">
                  <c:v>0.99999998141118873</c:v>
                </c:pt>
                <c:pt idx="9689">
                  <c:v>0.99999998141241642</c:v>
                </c:pt>
                <c:pt idx="9690">
                  <c:v>0.99999998141364388</c:v>
                </c:pt>
                <c:pt idx="9691">
                  <c:v>0.99999998141487134</c:v>
                </c:pt>
                <c:pt idx="9692">
                  <c:v>0.99999998143023205</c:v>
                </c:pt>
                <c:pt idx="9693">
                  <c:v>0.99999998144047308</c:v>
                </c:pt>
                <c:pt idx="9694">
                  <c:v>0.99999998144319147</c:v>
                </c:pt>
                <c:pt idx="9695">
                  <c:v>0.99999998146143776</c:v>
                </c:pt>
                <c:pt idx="9696">
                  <c:v>0.99999998146210378</c:v>
                </c:pt>
                <c:pt idx="9697">
                  <c:v>0.99999998146843583</c:v>
                </c:pt>
                <c:pt idx="9698">
                  <c:v>0.99999998147100477</c:v>
                </c:pt>
                <c:pt idx="9699">
                  <c:v>0.9999999814785917</c:v>
                </c:pt>
                <c:pt idx="9700">
                  <c:v>0.99999998150138125</c:v>
                </c:pt>
                <c:pt idx="9701">
                  <c:v>0.99999998150410818</c:v>
                </c:pt>
                <c:pt idx="9702">
                  <c:v>0.99999998150681757</c:v>
                </c:pt>
                <c:pt idx="9703">
                  <c:v>0.99999998152500325</c:v>
                </c:pt>
                <c:pt idx="9704">
                  <c:v>0.99999998152566694</c:v>
                </c:pt>
                <c:pt idx="9705">
                  <c:v>0.999999981531978</c:v>
                </c:pt>
                <c:pt idx="9706">
                  <c:v>0.99999998154210001</c:v>
                </c:pt>
                <c:pt idx="9707">
                  <c:v>0.99999998157023207</c:v>
                </c:pt>
                <c:pt idx="9708">
                  <c:v>0.99999998158835723</c:v>
                </c:pt>
                <c:pt idx="9709">
                  <c:v>0.99999998160539716</c:v>
                </c:pt>
                <c:pt idx="9710">
                  <c:v>0.99999998163015735</c:v>
                </c:pt>
                <c:pt idx="9711">
                  <c:v>0.99999998163343562</c:v>
                </c:pt>
                <c:pt idx="9712">
                  <c:v>0.9999999816515005</c:v>
                </c:pt>
                <c:pt idx="9713">
                  <c:v>0.99999998166234527</c:v>
                </c:pt>
                <c:pt idx="9714">
                  <c:v>0.99999998166848381</c:v>
                </c:pt>
                <c:pt idx="9715">
                  <c:v>0.99999998169316162</c:v>
                </c:pt>
                <c:pt idx="9716">
                  <c:v>0.99999998169570958</c:v>
                </c:pt>
                <c:pt idx="9717">
                  <c:v>0.99999998169642901</c:v>
                </c:pt>
                <c:pt idx="9718">
                  <c:v>0.99999998171826787</c:v>
                </c:pt>
                <c:pt idx="9719">
                  <c:v>0.99999998175595628</c:v>
                </c:pt>
                <c:pt idx="9720">
                  <c:v>0.99999998175921279</c:v>
                </c:pt>
                <c:pt idx="9721">
                  <c:v>0.99999998178097904</c:v>
                </c:pt>
                <c:pt idx="9722">
                  <c:v>0.99999998182178762</c:v>
                </c:pt>
                <c:pt idx="9723">
                  <c:v>0.99999998188415429</c:v>
                </c:pt>
                <c:pt idx="9724">
                  <c:v>0.99999998189615635</c:v>
                </c:pt>
                <c:pt idx="9725">
                  <c:v>0.99999998192737638</c:v>
                </c:pt>
                <c:pt idx="9726">
                  <c:v>0.99999998194631345</c:v>
                </c:pt>
                <c:pt idx="9727">
                  <c:v>0.99999998200826579</c:v>
                </c:pt>
                <c:pt idx="9728">
                  <c:v>0.99999998204793028</c:v>
                </c:pt>
                <c:pt idx="9729">
                  <c:v>0.99999998207001184</c:v>
                </c:pt>
                <c:pt idx="9730">
                  <c:v>0.99999998240214483</c:v>
                </c:pt>
                <c:pt idx="9731">
                  <c:v>0.9999999824284862</c:v>
                </c:pt>
                <c:pt idx="9732">
                  <c:v>0.99999998268587387</c:v>
                </c:pt>
                <c:pt idx="9733">
                  <c:v>0.99999998271292789</c:v>
                </c:pt>
                <c:pt idx="9734">
                  <c:v>0.99999998492501097</c:v>
                </c:pt>
                <c:pt idx="9735">
                  <c:v>0.99999998516693522</c:v>
                </c:pt>
                <c:pt idx="9736">
                  <c:v>0.99999998535807078</c:v>
                </c:pt>
                <c:pt idx="9737">
                  <c:v>0.9999999855614784</c:v>
                </c:pt>
                <c:pt idx="9738">
                  <c:v>0.99999998587067906</c:v>
                </c:pt>
                <c:pt idx="9739">
                  <c:v>0.99999998650977129</c:v>
                </c:pt>
                <c:pt idx="9740">
                  <c:v>0.99999998705862458</c:v>
                </c:pt>
                <c:pt idx="9741">
                  <c:v>0.99999998723694794</c:v>
                </c:pt>
                <c:pt idx="9742">
                  <c:v>0.99999998744646035</c:v>
                </c:pt>
                <c:pt idx="9743">
                  <c:v>0.99999998752714081</c:v>
                </c:pt>
                <c:pt idx="9744">
                  <c:v>0.99999998762183473</c:v>
                </c:pt>
                <c:pt idx="9745">
                  <c:v>0.99999998764710785</c:v>
                </c:pt>
                <c:pt idx="9746">
                  <c:v>0.99999998764910314</c:v>
                </c:pt>
                <c:pt idx="9747">
                  <c:v>0.99999998786825117</c:v>
                </c:pt>
                <c:pt idx="9748">
                  <c:v>0.99999998813642421</c:v>
                </c:pt>
                <c:pt idx="9749">
                  <c:v>0.99999998814319646</c:v>
                </c:pt>
                <c:pt idx="9750">
                  <c:v>0.99999998823049518</c:v>
                </c:pt>
                <c:pt idx="9751">
                  <c:v>0.99999998833846127</c:v>
                </c:pt>
                <c:pt idx="9752">
                  <c:v>0.99999998852255823</c:v>
                </c:pt>
                <c:pt idx="9753">
                  <c:v>0.99999998857756889</c:v>
                </c:pt>
                <c:pt idx="9754">
                  <c:v>0.99999998870138884</c:v>
                </c:pt>
                <c:pt idx="9755">
                  <c:v>0.99999998870903672</c:v>
                </c:pt>
                <c:pt idx="9756">
                  <c:v>0.99999998881411789</c:v>
                </c:pt>
                <c:pt idx="9757">
                  <c:v>0.99999998883936225</c:v>
                </c:pt>
                <c:pt idx="9758">
                  <c:v>0.99999998909523202</c:v>
                </c:pt>
                <c:pt idx="9759">
                  <c:v>0.99999998929412481</c:v>
                </c:pt>
                <c:pt idx="9760">
                  <c:v>0.99999998943738766</c:v>
                </c:pt>
                <c:pt idx="9761">
                  <c:v>0.99999998948122193</c:v>
                </c:pt>
                <c:pt idx="9762">
                  <c:v>0.99999998950056135</c:v>
                </c:pt>
                <c:pt idx="9763">
                  <c:v>0.99999998951888058</c:v>
                </c:pt>
                <c:pt idx="9764">
                  <c:v>0.99999998962874326</c:v>
                </c:pt>
                <c:pt idx="9765">
                  <c:v>0.99999998974083237</c:v>
                </c:pt>
                <c:pt idx="9766">
                  <c:v>0.99999998974634596</c:v>
                </c:pt>
                <c:pt idx="9767">
                  <c:v>0.9999999897773183</c:v>
                </c:pt>
                <c:pt idx="9768">
                  <c:v>0.99999998977800542</c:v>
                </c:pt>
                <c:pt idx="9769">
                  <c:v>0.99999998977869264</c:v>
                </c:pt>
                <c:pt idx="9770">
                  <c:v>0.99999998981504779</c:v>
                </c:pt>
                <c:pt idx="9771">
                  <c:v>0.99999998981573257</c:v>
                </c:pt>
                <c:pt idx="9772">
                  <c:v>0.99999998998465989</c:v>
                </c:pt>
                <c:pt idx="9773">
                  <c:v>0.999999990414703</c:v>
                </c:pt>
                <c:pt idx="9774">
                  <c:v>0.99999999047184795</c:v>
                </c:pt>
                <c:pt idx="9775">
                  <c:v>0.99999999052232713</c:v>
                </c:pt>
                <c:pt idx="9776">
                  <c:v>0.99999999076745616</c:v>
                </c:pt>
                <c:pt idx="9777">
                  <c:v>0.99999999080942747</c:v>
                </c:pt>
                <c:pt idx="9778">
                  <c:v>0.9999999910299131</c:v>
                </c:pt>
                <c:pt idx="9779">
                  <c:v>0.99999999103218373</c:v>
                </c:pt>
                <c:pt idx="9780">
                  <c:v>0.99999999105849446</c:v>
                </c:pt>
                <c:pt idx="9781">
                  <c:v>0.9999999912995442</c:v>
                </c:pt>
                <c:pt idx="9782">
                  <c:v>0.99999999148310093</c:v>
                </c:pt>
                <c:pt idx="9783">
                  <c:v>0.99999999158416741</c:v>
                </c:pt>
                <c:pt idx="9784">
                  <c:v>0.99999999163344022</c:v>
                </c:pt>
                <c:pt idx="9785">
                  <c:v>0.99999999172589094</c:v>
                </c:pt>
                <c:pt idx="9786">
                  <c:v>0.99999999183433574</c:v>
                </c:pt>
                <c:pt idx="9787">
                  <c:v>0.99999999194971589</c:v>
                </c:pt>
                <c:pt idx="9788">
                  <c:v>0.99999999212505042</c:v>
                </c:pt>
                <c:pt idx="9789">
                  <c:v>0.99999999236986703</c:v>
                </c:pt>
                <c:pt idx="9790">
                  <c:v>0.99999999306316523</c:v>
                </c:pt>
                <c:pt idx="9791">
                  <c:v>0.99999999359870051</c:v>
                </c:pt>
                <c:pt idx="9792">
                  <c:v>0.99999999379052307</c:v>
                </c:pt>
                <c:pt idx="9793">
                  <c:v>0.99999999380477622</c:v>
                </c:pt>
                <c:pt idx="9794">
                  <c:v>0.9999999941778871</c:v>
                </c:pt>
                <c:pt idx="9795">
                  <c:v>0.99999999420771046</c:v>
                </c:pt>
                <c:pt idx="9796">
                  <c:v>0.99999999423607744</c:v>
                </c:pt>
                <c:pt idx="9797">
                  <c:v>0.99999999438046094</c:v>
                </c:pt>
                <c:pt idx="9798">
                  <c:v>0.99999999440041076</c:v>
                </c:pt>
                <c:pt idx="9799">
                  <c:v>0.99999999442067344</c:v>
                </c:pt>
                <c:pt idx="9800">
                  <c:v>0.99999999444086474</c:v>
                </c:pt>
                <c:pt idx="9801">
                  <c:v>0.99999999445080123</c:v>
                </c:pt>
                <c:pt idx="9802">
                  <c:v>0.99999999446098509</c:v>
                </c:pt>
                <c:pt idx="9803">
                  <c:v>0.99999999448065702</c:v>
                </c:pt>
                <c:pt idx="9804">
                  <c:v>0.999999994500261</c:v>
                </c:pt>
                <c:pt idx="9805">
                  <c:v>0.99999999458216915</c:v>
                </c:pt>
                <c:pt idx="9806">
                  <c:v>0.99999999458291089</c:v>
                </c:pt>
                <c:pt idx="9807">
                  <c:v>0.99999999469165679</c:v>
                </c:pt>
                <c:pt idx="9808">
                  <c:v>0.99999999502493053</c:v>
                </c:pt>
                <c:pt idx="9809">
                  <c:v>0.9999999951691757</c:v>
                </c:pt>
                <c:pt idx="9810">
                  <c:v>0.99999999519087712</c:v>
                </c:pt>
                <c:pt idx="9811">
                  <c:v>0.99999999522192273</c:v>
                </c:pt>
                <c:pt idx="9812">
                  <c:v>0.99999999527062011</c:v>
                </c:pt>
                <c:pt idx="9813">
                  <c:v>0.99999999531819594</c:v>
                </c:pt>
                <c:pt idx="9814">
                  <c:v>0.99999999533359052</c:v>
                </c:pt>
                <c:pt idx="9815">
                  <c:v>0.99999999533490191</c:v>
                </c:pt>
                <c:pt idx="9816">
                  <c:v>0.99999999535154993</c:v>
                </c:pt>
                <c:pt idx="9817">
                  <c:v>0.99999999536814022</c:v>
                </c:pt>
                <c:pt idx="9818">
                  <c:v>0.9999999953785087</c:v>
                </c:pt>
                <c:pt idx="9819">
                  <c:v>0.99999999539825446</c:v>
                </c:pt>
                <c:pt idx="9820">
                  <c:v>0.99999999540057283</c:v>
                </c:pt>
                <c:pt idx="9821">
                  <c:v>0.9999999954053308</c:v>
                </c:pt>
                <c:pt idx="9822">
                  <c:v>0.99999999540914442</c:v>
                </c:pt>
                <c:pt idx="9823">
                  <c:v>0.99999999541256401</c:v>
                </c:pt>
                <c:pt idx="9824">
                  <c:v>0.99999999541646323</c:v>
                </c:pt>
                <c:pt idx="9825">
                  <c:v>0.99999999542894258</c:v>
                </c:pt>
                <c:pt idx="9826">
                  <c:v>0.99999999544526419</c:v>
                </c:pt>
                <c:pt idx="9827">
                  <c:v>0.99999999545317975</c:v>
                </c:pt>
                <c:pt idx="9828">
                  <c:v>0.99999999546377627</c:v>
                </c:pt>
                <c:pt idx="9829">
                  <c:v>0.99999999546702112</c:v>
                </c:pt>
                <c:pt idx="9830">
                  <c:v>0.99999999547804896</c:v>
                </c:pt>
                <c:pt idx="9831">
                  <c:v>0.99999999548856155</c:v>
                </c:pt>
                <c:pt idx="9832">
                  <c:v>0.99999999548981688</c:v>
                </c:pt>
                <c:pt idx="9833">
                  <c:v>0.99999999550233076</c:v>
                </c:pt>
                <c:pt idx="9834">
                  <c:v>0.99999999550372076</c:v>
                </c:pt>
                <c:pt idx="9835">
                  <c:v>0.9999999955160972</c:v>
                </c:pt>
                <c:pt idx="9836">
                  <c:v>0.99999999552200258</c:v>
                </c:pt>
                <c:pt idx="9837">
                  <c:v>0.99999999552715946</c:v>
                </c:pt>
                <c:pt idx="9838">
                  <c:v>0.99999999553303431</c:v>
                </c:pt>
                <c:pt idx="9839">
                  <c:v>0.99999999553703067</c:v>
                </c:pt>
                <c:pt idx="9840">
                  <c:v>0.99999999554434404</c:v>
                </c:pt>
                <c:pt idx="9841">
                  <c:v>0.9999999955485015</c:v>
                </c:pt>
                <c:pt idx="9842">
                  <c:v>0.99999999554899455</c:v>
                </c:pt>
                <c:pt idx="9843">
                  <c:v>0.99999999555297703</c:v>
                </c:pt>
                <c:pt idx="9844">
                  <c:v>0.99999999556489927</c:v>
                </c:pt>
                <c:pt idx="9845">
                  <c:v>0.99999999556506081</c:v>
                </c:pt>
                <c:pt idx="9846">
                  <c:v>0.99999999556886798</c:v>
                </c:pt>
                <c:pt idx="9847">
                  <c:v>0.99999999557096753</c:v>
                </c:pt>
                <c:pt idx="9848">
                  <c:v>0.99999999557778152</c:v>
                </c:pt>
                <c:pt idx="9849">
                  <c:v>0.99999999558074881</c:v>
                </c:pt>
                <c:pt idx="9850">
                  <c:v>0.99999999558320285</c:v>
                </c:pt>
                <c:pt idx="9851">
                  <c:v>0.99999999558470365</c:v>
                </c:pt>
                <c:pt idx="9852">
                  <c:v>0.99999999559358632</c:v>
                </c:pt>
                <c:pt idx="9853">
                  <c:v>0.99999999559654329</c:v>
                </c:pt>
                <c:pt idx="9854">
                  <c:v>0.99999999559919639</c:v>
                </c:pt>
                <c:pt idx="9855">
                  <c:v>0.99999999560048436</c:v>
                </c:pt>
                <c:pt idx="9856">
                  <c:v>0.99999999560133856</c:v>
                </c:pt>
                <c:pt idx="9857">
                  <c:v>0.99999999560933617</c:v>
                </c:pt>
                <c:pt idx="9858">
                  <c:v>0.99999999561228281</c:v>
                </c:pt>
                <c:pt idx="9859">
                  <c:v>0.99999999561465469</c:v>
                </c:pt>
                <c:pt idx="9860">
                  <c:v>0.99999999561616482</c:v>
                </c:pt>
                <c:pt idx="9861">
                  <c:v>0.99999999561621022</c:v>
                </c:pt>
                <c:pt idx="9862">
                  <c:v>0.99999999562134245</c:v>
                </c:pt>
                <c:pt idx="9863">
                  <c:v>0.99999999562503128</c:v>
                </c:pt>
                <c:pt idx="9864">
                  <c:v>0.99999999562804354</c:v>
                </c:pt>
                <c:pt idx="9865">
                  <c:v>0.99999999563699593</c:v>
                </c:pt>
                <c:pt idx="9866">
                  <c:v>0.99999999564067188</c:v>
                </c:pt>
                <c:pt idx="9867">
                  <c:v>0.9999999956478216</c:v>
                </c:pt>
                <c:pt idx="9868">
                  <c:v>0.9999999956525949</c:v>
                </c:pt>
                <c:pt idx="9869">
                  <c:v>0.99999999565470787</c:v>
                </c:pt>
                <c:pt idx="9870">
                  <c:v>0.99999999565625808</c:v>
                </c:pt>
                <c:pt idx="9871">
                  <c:v>0.99999999566041142</c:v>
                </c:pt>
                <c:pt idx="9872">
                  <c:v>0.99999999566559938</c:v>
                </c:pt>
                <c:pt idx="9873">
                  <c:v>0.99999999566813957</c:v>
                </c:pt>
                <c:pt idx="9874">
                  <c:v>0.99999999567178999</c:v>
                </c:pt>
                <c:pt idx="9875">
                  <c:v>0.99999999568109899</c:v>
                </c:pt>
                <c:pt idx="9876">
                  <c:v>0.99999999568363029</c:v>
                </c:pt>
                <c:pt idx="9877">
                  <c:v>0.99999999568726805</c:v>
                </c:pt>
                <c:pt idx="9878">
                  <c:v>0.99999999569906717</c:v>
                </c:pt>
                <c:pt idx="9879">
                  <c:v>0.99999999570269227</c:v>
                </c:pt>
                <c:pt idx="9880">
                  <c:v>0.99999999571445031</c:v>
                </c:pt>
                <c:pt idx="9881">
                  <c:v>0.99999999572941378</c:v>
                </c:pt>
                <c:pt idx="9882">
                  <c:v>0.99999999572978004</c:v>
                </c:pt>
                <c:pt idx="9883">
                  <c:v>0.99999999574505638</c:v>
                </c:pt>
                <c:pt idx="9884">
                  <c:v>0.99999999576027954</c:v>
                </c:pt>
                <c:pt idx="9885">
                  <c:v>0.99999999579056731</c:v>
                </c:pt>
                <c:pt idx="9886">
                  <c:v>0.99999999579187215</c:v>
                </c:pt>
                <c:pt idx="9887">
                  <c:v>0.9999999960461271</c:v>
                </c:pt>
                <c:pt idx="9888">
                  <c:v>0.99999999648004823</c:v>
                </c:pt>
                <c:pt idx="9889">
                  <c:v>0.99999999658727723</c:v>
                </c:pt>
                <c:pt idx="9890">
                  <c:v>0.99999999659524252</c:v>
                </c:pt>
                <c:pt idx="9891">
                  <c:v>0.9999999967805866</c:v>
                </c:pt>
                <c:pt idx="9892">
                  <c:v>0.99999999680363783</c:v>
                </c:pt>
                <c:pt idx="9893">
                  <c:v>0.99999999695592456</c:v>
                </c:pt>
                <c:pt idx="9894">
                  <c:v>0.99999999696442576</c:v>
                </c:pt>
                <c:pt idx="9895">
                  <c:v>0.99999999698302799</c:v>
                </c:pt>
                <c:pt idx="9896">
                  <c:v>0.99999999718369725</c:v>
                </c:pt>
                <c:pt idx="9897">
                  <c:v>0.99999999718936339</c:v>
                </c:pt>
                <c:pt idx="9898">
                  <c:v>0.99999999724076294</c:v>
                </c:pt>
                <c:pt idx="9899">
                  <c:v>0.99999999733743261</c:v>
                </c:pt>
                <c:pt idx="9900">
                  <c:v>0.99999999735731948</c:v>
                </c:pt>
                <c:pt idx="9901">
                  <c:v>0.99999999736822087</c:v>
                </c:pt>
                <c:pt idx="9902">
                  <c:v>0.99999999738753254</c:v>
                </c:pt>
                <c:pt idx="9903">
                  <c:v>0.99999999738811107</c:v>
                </c:pt>
                <c:pt idx="9904">
                  <c:v>0.99999999740802936</c:v>
                </c:pt>
                <c:pt idx="9905">
                  <c:v>0.999999997424037</c:v>
                </c:pt>
                <c:pt idx="9906">
                  <c:v>0.99999999744115708</c:v>
                </c:pt>
                <c:pt idx="9907">
                  <c:v>0.99999999744760604</c:v>
                </c:pt>
                <c:pt idx="9908">
                  <c:v>0.99999999745733781</c:v>
                </c:pt>
                <c:pt idx="9909">
                  <c:v>0.99999999746861401</c:v>
                </c:pt>
                <c:pt idx="9910">
                  <c:v>0.9999999974725835</c:v>
                </c:pt>
                <c:pt idx="9911">
                  <c:v>0.99999999748485113</c:v>
                </c:pt>
                <c:pt idx="9912">
                  <c:v>0.999999997541415</c:v>
                </c:pt>
                <c:pt idx="9913">
                  <c:v>0.99999999755520319</c:v>
                </c:pt>
                <c:pt idx="9914">
                  <c:v>0.99999999756993208</c:v>
                </c:pt>
                <c:pt idx="9915">
                  <c:v>0.99999999757247449</c:v>
                </c:pt>
                <c:pt idx="9916">
                  <c:v>0.99999999757582481</c:v>
                </c:pt>
                <c:pt idx="9917">
                  <c:v>0.99999999768758308</c:v>
                </c:pt>
                <c:pt idx="9918">
                  <c:v>0.99999999768774517</c:v>
                </c:pt>
                <c:pt idx="9919">
                  <c:v>0.99999999769631809</c:v>
                </c:pt>
                <c:pt idx="9920">
                  <c:v>0.99999999769647951</c:v>
                </c:pt>
                <c:pt idx="9921">
                  <c:v>0.99999999769664094</c:v>
                </c:pt>
                <c:pt idx="9922">
                  <c:v>0.99999999769723413</c:v>
                </c:pt>
                <c:pt idx="9923">
                  <c:v>0.99999999770224002</c:v>
                </c:pt>
                <c:pt idx="9924">
                  <c:v>0.99999999772591408</c:v>
                </c:pt>
                <c:pt idx="9925">
                  <c:v>0.99999999773833448</c:v>
                </c:pt>
                <c:pt idx="9926">
                  <c:v>0.99999999775748527</c:v>
                </c:pt>
                <c:pt idx="9927">
                  <c:v>0.99999999777095649</c:v>
                </c:pt>
                <c:pt idx="9928">
                  <c:v>0.99999999780461524</c:v>
                </c:pt>
                <c:pt idx="9929">
                  <c:v>0.99999999786226434</c:v>
                </c:pt>
                <c:pt idx="9930">
                  <c:v>0.99999999791442673</c:v>
                </c:pt>
                <c:pt idx="9931">
                  <c:v>0.99999999795153027</c:v>
                </c:pt>
                <c:pt idx="9932">
                  <c:v>0.99999999797496475</c:v>
                </c:pt>
                <c:pt idx="9933">
                  <c:v>0.99999999801124639</c:v>
                </c:pt>
                <c:pt idx="9934">
                  <c:v>0.99999999804371142</c:v>
                </c:pt>
                <c:pt idx="9935">
                  <c:v>0.99999999806222883</c:v>
                </c:pt>
                <c:pt idx="9936">
                  <c:v>0.99999999808370155</c:v>
                </c:pt>
                <c:pt idx="9937">
                  <c:v>0.99999999811156493</c:v>
                </c:pt>
                <c:pt idx="9938">
                  <c:v>0.99999999814303075</c:v>
                </c:pt>
                <c:pt idx="9939">
                  <c:v>0.99999999814743668</c:v>
                </c:pt>
                <c:pt idx="9940">
                  <c:v>0.99999999815724472</c:v>
                </c:pt>
                <c:pt idx="9941">
                  <c:v>0.99999999819418717</c:v>
                </c:pt>
                <c:pt idx="9942">
                  <c:v>0.99999999820289165</c:v>
                </c:pt>
                <c:pt idx="9943">
                  <c:v>0.99999999826264452</c:v>
                </c:pt>
                <c:pt idx="9944">
                  <c:v>0.99999999834675357</c:v>
                </c:pt>
                <c:pt idx="9945">
                  <c:v>0.9999999985226049</c:v>
                </c:pt>
                <c:pt idx="9946">
                  <c:v>0.99999999861780708</c:v>
                </c:pt>
                <c:pt idx="9947">
                  <c:v>0.99999999862936984</c:v>
                </c:pt>
                <c:pt idx="9948">
                  <c:v>0.99999999863155442</c:v>
                </c:pt>
                <c:pt idx="9949">
                  <c:v>0.99999999863830558</c:v>
                </c:pt>
                <c:pt idx="9950">
                  <c:v>0.99999999866942657</c:v>
                </c:pt>
                <c:pt idx="9951">
                  <c:v>0.99999999867123457</c:v>
                </c:pt>
                <c:pt idx="9952">
                  <c:v>0.99999999868672651</c:v>
                </c:pt>
                <c:pt idx="9953">
                  <c:v>0.99999999875784473</c:v>
                </c:pt>
                <c:pt idx="9954">
                  <c:v>0.99999999879359747</c:v>
                </c:pt>
                <c:pt idx="9955">
                  <c:v>0.99999999879376944</c:v>
                </c:pt>
                <c:pt idx="9956">
                  <c:v>0.99999999887819424</c:v>
                </c:pt>
                <c:pt idx="9957">
                  <c:v>0.99999999889062741</c:v>
                </c:pt>
                <c:pt idx="9958">
                  <c:v>0.9999999988946906</c:v>
                </c:pt>
                <c:pt idx="9959">
                  <c:v>0.99999999889474178</c:v>
                </c:pt>
                <c:pt idx="9960">
                  <c:v>0.99999999890088187</c:v>
                </c:pt>
                <c:pt idx="9961">
                  <c:v>0.99999999890128832</c:v>
                </c:pt>
                <c:pt idx="9962">
                  <c:v>0.99999999891347524</c:v>
                </c:pt>
                <c:pt idx="9963">
                  <c:v>0.99999999891856806</c:v>
                </c:pt>
                <c:pt idx="9964">
                  <c:v>0.99999999892790337</c:v>
                </c:pt>
                <c:pt idx="9965">
                  <c:v>0.99999999893188307</c:v>
                </c:pt>
                <c:pt idx="9966">
                  <c:v>0.99999999893329961</c:v>
                </c:pt>
                <c:pt idx="9967">
                  <c:v>0.99999999893592451</c:v>
                </c:pt>
                <c:pt idx="9968">
                  <c:v>0.99999999894868907</c:v>
                </c:pt>
                <c:pt idx="9969">
                  <c:v>0.99999999895260294</c:v>
                </c:pt>
                <c:pt idx="9970">
                  <c:v>0.99999999895999658</c:v>
                </c:pt>
                <c:pt idx="9971">
                  <c:v>0.99999999896164737</c:v>
                </c:pt>
                <c:pt idx="9972">
                  <c:v>0.99999999896659408</c:v>
                </c:pt>
                <c:pt idx="9973">
                  <c:v>0.99999999896713365</c:v>
                </c:pt>
                <c:pt idx="9974">
                  <c:v>0.99999999897433567</c:v>
                </c:pt>
                <c:pt idx="9975">
                  <c:v>0.9999999989914391</c:v>
                </c:pt>
                <c:pt idx="9976">
                  <c:v>0.99999999899163106</c:v>
                </c:pt>
                <c:pt idx="9977">
                  <c:v>0.9999999989977808</c:v>
                </c:pt>
                <c:pt idx="9978">
                  <c:v>0.99999999899828207</c:v>
                </c:pt>
                <c:pt idx="9979">
                  <c:v>0.99999999899962511</c:v>
                </c:pt>
                <c:pt idx="9980">
                  <c:v>0.99999999900018577</c:v>
                </c:pt>
                <c:pt idx="9981">
                  <c:v>0.99999999900095615</c:v>
                </c:pt>
                <c:pt idx="9982">
                  <c:v>0.9999999990015076</c:v>
                </c:pt>
                <c:pt idx="9983">
                  <c:v>0.99999999900184411</c:v>
                </c:pt>
                <c:pt idx="9984">
                  <c:v>0.99999999900203729</c:v>
                </c:pt>
                <c:pt idx="9985">
                  <c:v>0.99999999900350633</c:v>
                </c:pt>
                <c:pt idx="9986">
                  <c:v>0.99999999900522096</c:v>
                </c:pt>
                <c:pt idx="9987">
                  <c:v>0.99999999900555614</c:v>
                </c:pt>
                <c:pt idx="9988">
                  <c:v>0.99999999900663983</c:v>
                </c:pt>
                <c:pt idx="9989">
                  <c:v>0.99999999900851877</c:v>
                </c:pt>
                <c:pt idx="9990">
                  <c:v>0.99999999900892078</c:v>
                </c:pt>
                <c:pt idx="9991">
                  <c:v>0.99999999900925474</c:v>
                </c:pt>
                <c:pt idx="9992">
                  <c:v>0.99999999900967829</c:v>
                </c:pt>
                <c:pt idx="9993">
                  <c:v>0.99999999901011549</c:v>
                </c:pt>
                <c:pt idx="9994">
                  <c:v>0.99999999901260717</c:v>
                </c:pt>
                <c:pt idx="9995">
                  <c:v>0.99999999901295267</c:v>
                </c:pt>
                <c:pt idx="9996">
                  <c:v>0.99999999901336201</c:v>
                </c:pt>
                <c:pt idx="9997">
                  <c:v>0.99999999901356162</c:v>
                </c:pt>
                <c:pt idx="9998">
                  <c:v>0.99999999901628023</c:v>
                </c:pt>
                <c:pt idx="9999">
                  <c:v>0.99999999901661185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EFB1-AA4D-8D3A-12CEBB2B5AC3}"/>
            </c:ext>
          </c:extLst>
        </c:ser>
        <c:ser>
          <c:idx val="4"/>
          <c:order val="3"/>
          <c:tx>
            <c:v>Ideal</c:v>
          </c:tx>
          <c:spPr>
            <a:ln w="3810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Ideal!$A$1:$A$10000</c:f>
              <c:numCache>
                <c:formatCode>General</c:formatCode>
                <c:ptCount val="10000"/>
                <c:pt idx="0">
                  <c:v>174.077610015869</c:v>
                </c:pt>
                <c:pt idx="1">
                  <c:v>174.077610015869</c:v>
                </c:pt>
                <c:pt idx="2">
                  <c:v>174.077610015869</c:v>
                </c:pt>
                <c:pt idx="3">
                  <c:v>174.077610015869</c:v>
                </c:pt>
                <c:pt idx="4">
                  <c:v>174.077610015869</c:v>
                </c:pt>
                <c:pt idx="5">
                  <c:v>174.077610015869</c:v>
                </c:pt>
                <c:pt idx="6">
                  <c:v>174.077610015869</c:v>
                </c:pt>
                <c:pt idx="7">
                  <c:v>174.077610015869</c:v>
                </c:pt>
                <c:pt idx="8">
                  <c:v>174.077610015869</c:v>
                </c:pt>
                <c:pt idx="9">
                  <c:v>174.077610015869</c:v>
                </c:pt>
                <c:pt idx="10">
                  <c:v>174.077610015869</c:v>
                </c:pt>
                <c:pt idx="11">
                  <c:v>174.077610015869</c:v>
                </c:pt>
                <c:pt idx="12">
                  <c:v>174.077610015869</c:v>
                </c:pt>
                <c:pt idx="13">
                  <c:v>174.077610015869</c:v>
                </c:pt>
                <c:pt idx="14">
                  <c:v>174.077610015869</c:v>
                </c:pt>
                <c:pt idx="15">
                  <c:v>174.077610015869</c:v>
                </c:pt>
                <c:pt idx="16">
                  <c:v>174.077610015869</c:v>
                </c:pt>
                <c:pt idx="17">
                  <c:v>174.077610015869</c:v>
                </c:pt>
                <c:pt idx="18">
                  <c:v>174.077610015869</c:v>
                </c:pt>
                <c:pt idx="19">
                  <c:v>174.077610015869</c:v>
                </c:pt>
                <c:pt idx="20">
                  <c:v>174.077610015869</c:v>
                </c:pt>
                <c:pt idx="21">
                  <c:v>174.077610015869</c:v>
                </c:pt>
                <c:pt idx="22">
                  <c:v>174.077610015869</c:v>
                </c:pt>
                <c:pt idx="23">
                  <c:v>174.077610015869</c:v>
                </c:pt>
                <c:pt idx="24">
                  <c:v>174.077610015869</c:v>
                </c:pt>
                <c:pt idx="25">
                  <c:v>174.077610015869</c:v>
                </c:pt>
                <c:pt idx="26">
                  <c:v>174.077610015869</c:v>
                </c:pt>
                <c:pt idx="27">
                  <c:v>174.077610015869</c:v>
                </c:pt>
                <c:pt idx="28">
                  <c:v>174.077610015869</c:v>
                </c:pt>
                <c:pt idx="29">
                  <c:v>174.077610015869</c:v>
                </c:pt>
                <c:pt idx="30">
                  <c:v>174.077610015869</c:v>
                </c:pt>
                <c:pt idx="31">
                  <c:v>174.077610015869</c:v>
                </c:pt>
                <c:pt idx="32">
                  <c:v>174.077610015869</c:v>
                </c:pt>
                <c:pt idx="33">
                  <c:v>174.077610015869</c:v>
                </c:pt>
                <c:pt idx="34">
                  <c:v>174.077610015869</c:v>
                </c:pt>
                <c:pt idx="35">
                  <c:v>174.077610015869</c:v>
                </c:pt>
                <c:pt idx="36">
                  <c:v>174.077610015869</c:v>
                </c:pt>
                <c:pt idx="37">
                  <c:v>174.077610015869</c:v>
                </c:pt>
                <c:pt idx="38">
                  <c:v>174.077610015869</c:v>
                </c:pt>
                <c:pt idx="39">
                  <c:v>174.077610015869</c:v>
                </c:pt>
                <c:pt idx="40">
                  <c:v>174.077610015869</c:v>
                </c:pt>
                <c:pt idx="41">
                  <c:v>174.077610015869</c:v>
                </c:pt>
                <c:pt idx="42">
                  <c:v>174.077610015869</c:v>
                </c:pt>
                <c:pt idx="43">
                  <c:v>174.077610015869</c:v>
                </c:pt>
                <c:pt idx="44">
                  <c:v>174.077610015869</c:v>
                </c:pt>
                <c:pt idx="45">
                  <c:v>174.077610015869</c:v>
                </c:pt>
                <c:pt idx="46">
                  <c:v>174.077610015869</c:v>
                </c:pt>
                <c:pt idx="47">
                  <c:v>174.077610015869</c:v>
                </c:pt>
                <c:pt idx="48">
                  <c:v>174.077610015869</c:v>
                </c:pt>
                <c:pt idx="49">
                  <c:v>174.077610015869</c:v>
                </c:pt>
                <c:pt idx="50">
                  <c:v>174.077610015869</c:v>
                </c:pt>
                <c:pt idx="51">
                  <c:v>174.077610015869</c:v>
                </c:pt>
                <c:pt idx="52">
                  <c:v>174.077610015869</c:v>
                </c:pt>
                <c:pt idx="53">
                  <c:v>174.077610015869</c:v>
                </c:pt>
                <c:pt idx="54">
                  <c:v>174.077610015869</c:v>
                </c:pt>
                <c:pt idx="55">
                  <c:v>174.077610015869</c:v>
                </c:pt>
                <c:pt idx="56">
                  <c:v>174.077610015869</c:v>
                </c:pt>
                <c:pt idx="57">
                  <c:v>174.077610015869</c:v>
                </c:pt>
                <c:pt idx="58">
                  <c:v>174.077610015869</c:v>
                </c:pt>
                <c:pt idx="59">
                  <c:v>174.077610015869</c:v>
                </c:pt>
                <c:pt idx="60">
                  <c:v>174.077610015869</c:v>
                </c:pt>
                <c:pt idx="61">
                  <c:v>174.077610015869</c:v>
                </c:pt>
                <c:pt idx="62">
                  <c:v>174.077610015869</c:v>
                </c:pt>
                <c:pt idx="63">
                  <c:v>174.077610015869</c:v>
                </c:pt>
                <c:pt idx="64">
                  <c:v>174.077610015869</c:v>
                </c:pt>
                <c:pt idx="65">
                  <c:v>174.077610015869</c:v>
                </c:pt>
                <c:pt idx="66">
                  <c:v>174.077610015869</c:v>
                </c:pt>
                <c:pt idx="67">
                  <c:v>174.077610015869</c:v>
                </c:pt>
                <c:pt idx="68">
                  <c:v>174.077610015869</c:v>
                </c:pt>
                <c:pt idx="69">
                  <c:v>174.077610015869</c:v>
                </c:pt>
                <c:pt idx="70">
                  <c:v>174.077610015869</c:v>
                </c:pt>
                <c:pt idx="71">
                  <c:v>174.077610015869</c:v>
                </c:pt>
                <c:pt idx="72">
                  <c:v>174.077610015869</c:v>
                </c:pt>
                <c:pt idx="73">
                  <c:v>174.077610015869</c:v>
                </c:pt>
                <c:pt idx="74">
                  <c:v>174.077610015869</c:v>
                </c:pt>
                <c:pt idx="75">
                  <c:v>174.077610015869</c:v>
                </c:pt>
                <c:pt idx="76">
                  <c:v>174.077610015869</c:v>
                </c:pt>
                <c:pt idx="77">
                  <c:v>174.077610015869</c:v>
                </c:pt>
                <c:pt idx="78">
                  <c:v>174.077610015869</c:v>
                </c:pt>
                <c:pt idx="79">
                  <c:v>174.077610015869</c:v>
                </c:pt>
                <c:pt idx="80">
                  <c:v>174.077610015869</c:v>
                </c:pt>
                <c:pt idx="81">
                  <c:v>174.077610015869</c:v>
                </c:pt>
                <c:pt idx="82">
                  <c:v>174.077610015869</c:v>
                </c:pt>
                <c:pt idx="83">
                  <c:v>174.077610015869</c:v>
                </c:pt>
                <c:pt idx="84">
                  <c:v>174.077610015869</c:v>
                </c:pt>
                <c:pt idx="85">
                  <c:v>174.077610015869</c:v>
                </c:pt>
                <c:pt idx="86">
                  <c:v>174.077610015869</c:v>
                </c:pt>
                <c:pt idx="87">
                  <c:v>174.077610015869</c:v>
                </c:pt>
                <c:pt idx="88">
                  <c:v>174.077610015869</c:v>
                </c:pt>
                <c:pt idx="89">
                  <c:v>174.077610015869</c:v>
                </c:pt>
                <c:pt idx="90">
                  <c:v>174.077610015869</c:v>
                </c:pt>
                <c:pt idx="91">
                  <c:v>174.077610015869</c:v>
                </c:pt>
                <c:pt idx="92">
                  <c:v>174.077610015869</c:v>
                </c:pt>
                <c:pt idx="93">
                  <c:v>174.077610015869</c:v>
                </c:pt>
                <c:pt idx="94">
                  <c:v>174.077610015869</c:v>
                </c:pt>
                <c:pt idx="95">
                  <c:v>174.077610015869</c:v>
                </c:pt>
                <c:pt idx="96">
                  <c:v>174.077610015869</c:v>
                </c:pt>
                <c:pt idx="97">
                  <c:v>174.077610015869</c:v>
                </c:pt>
                <c:pt idx="98">
                  <c:v>174.077610015869</c:v>
                </c:pt>
                <c:pt idx="99">
                  <c:v>174.077610015869</c:v>
                </c:pt>
                <c:pt idx="100">
                  <c:v>174.077610015869</c:v>
                </c:pt>
                <c:pt idx="101">
                  <c:v>174.077610015869</c:v>
                </c:pt>
                <c:pt idx="102">
                  <c:v>174.077610015869</c:v>
                </c:pt>
                <c:pt idx="103">
                  <c:v>174.077610015869</c:v>
                </c:pt>
                <c:pt idx="104">
                  <c:v>174.077610015869</c:v>
                </c:pt>
                <c:pt idx="105">
                  <c:v>174.077610015869</c:v>
                </c:pt>
                <c:pt idx="106">
                  <c:v>174.077610015869</c:v>
                </c:pt>
                <c:pt idx="107">
                  <c:v>174.077610015869</c:v>
                </c:pt>
                <c:pt idx="108">
                  <c:v>174.077610015869</c:v>
                </c:pt>
                <c:pt idx="109">
                  <c:v>174.077610015869</c:v>
                </c:pt>
                <c:pt idx="110">
                  <c:v>174.077610015869</c:v>
                </c:pt>
                <c:pt idx="111">
                  <c:v>174.077610015869</c:v>
                </c:pt>
                <c:pt idx="112">
                  <c:v>174.077610015869</c:v>
                </c:pt>
                <c:pt idx="113">
                  <c:v>174.077610015869</c:v>
                </c:pt>
                <c:pt idx="114">
                  <c:v>174.077610015869</c:v>
                </c:pt>
                <c:pt idx="115">
                  <c:v>174.077610015869</c:v>
                </c:pt>
                <c:pt idx="116">
                  <c:v>174.077610015869</c:v>
                </c:pt>
                <c:pt idx="117">
                  <c:v>174.077610015869</c:v>
                </c:pt>
                <c:pt idx="118">
                  <c:v>174.077610015869</c:v>
                </c:pt>
                <c:pt idx="119">
                  <c:v>174.077610015869</c:v>
                </c:pt>
                <c:pt idx="120">
                  <c:v>174.077610015869</c:v>
                </c:pt>
                <c:pt idx="121">
                  <c:v>174.077610015869</c:v>
                </c:pt>
                <c:pt idx="122">
                  <c:v>174.077610015869</c:v>
                </c:pt>
                <c:pt idx="123">
                  <c:v>174.077610015869</c:v>
                </c:pt>
                <c:pt idx="124">
                  <c:v>174.077610015869</c:v>
                </c:pt>
                <c:pt idx="125">
                  <c:v>174.077610015869</c:v>
                </c:pt>
                <c:pt idx="126">
                  <c:v>174.077610015869</c:v>
                </c:pt>
                <c:pt idx="127">
                  <c:v>174.077610015869</c:v>
                </c:pt>
                <c:pt idx="128">
                  <c:v>174.077610015869</c:v>
                </c:pt>
                <c:pt idx="129">
                  <c:v>174.077610015869</c:v>
                </c:pt>
                <c:pt idx="130">
                  <c:v>174.077610015869</c:v>
                </c:pt>
                <c:pt idx="131">
                  <c:v>174.077610015869</c:v>
                </c:pt>
                <c:pt idx="132">
                  <c:v>174.077610015869</c:v>
                </c:pt>
                <c:pt idx="133">
                  <c:v>174.077610015869</c:v>
                </c:pt>
                <c:pt idx="134">
                  <c:v>174.077610015869</c:v>
                </c:pt>
                <c:pt idx="135">
                  <c:v>174.077610015869</c:v>
                </c:pt>
                <c:pt idx="136">
                  <c:v>174.077610015869</c:v>
                </c:pt>
                <c:pt idx="137">
                  <c:v>174.077610015869</c:v>
                </c:pt>
                <c:pt idx="138">
                  <c:v>174.077610015869</c:v>
                </c:pt>
                <c:pt idx="139">
                  <c:v>174.077610015869</c:v>
                </c:pt>
                <c:pt idx="140">
                  <c:v>174.077610015869</c:v>
                </c:pt>
                <c:pt idx="141">
                  <c:v>174.077610015869</c:v>
                </c:pt>
                <c:pt idx="142">
                  <c:v>174.077610015869</c:v>
                </c:pt>
                <c:pt idx="143">
                  <c:v>174.077610015869</c:v>
                </c:pt>
                <c:pt idx="144">
                  <c:v>174.077610015869</c:v>
                </c:pt>
                <c:pt idx="145">
                  <c:v>174.077610015869</c:v>
                </c:pt>
                <c:pt idx="146">
                  <c:v>174.077610015869</c:v>
                </c:pt>
                <c:pt idx="147">
                  <c:v>174.077610015869</c:v>
                </c:pt>
                <c:pt idx="148">
                  <c:v>174.077610015869</c:v>
                </c:pt>
                <c:pt idx="149">
                  <c:v>174.077610015869</c:v>
                </c:pt>
                <c:pt idx="150">
                  <c:v>174.077610015869</c:v>
                </c:pt>
                <c:pt idx="151">
                  <c:v>174.077610015869</c:v>
                </c:pt>
                <c:pt idx="152">
                  <c:v>174.077610015869</c:v>
                </c:pt>
                <c:pt idx="153">
                  <c:v>174.077610015869</c:v>
                </c:pt>
                <c:pt idx="154">
                  <c:v>174.077610015869</c:v>
                </c:pt>
                <c:pt idx="155">
                  <c:v>174.077610015869</c:v>
                </c:pt>
                <c:pt idx="156">
                  <c:v>174.077610015869</c:v>
                </c:pt>
                <c:pt idx="157">
                  <c:v>174.077610015869</c:v>
                </c:pt>
                <c:pt idx="158">
                  <c:v>174.077610015869</c:v>
                </c:pt>
                <c:pt idx="159">
                  <c:v>174.077610015869</c:v>
                </c:pt>
                <c:pt idx="160">
                  <c:v>174.077610015869</c:v>
                </c:pt>
                <c:pt idx="161">
                  <c:v>174.077610015869</c:v>
                </c:pt>
                <c:pt idx="162">
                  <c:v>174.077610015869</c:v>
                </c:pt>
                <c:pt idx="163">
                  <c:v>174.077610015869</c:v>
                </c:pt>
                <c:pt idx="164">
                  <c:v>174.077610015869</c:v>
                </c:pt>
                <c:pt idx="165">
                  <c:v>174.077610015869</c:v>
                </c:pt>
                <c:pt idx="166">
                  <c:v>174.077610015869</c:v>
                </c:pt>
                <c:pt idx="167">
                  <c:v>174.077610015869</c:v>
                </c:pt>
                <c:pt idx="168">
                  <c:v>174.077610015869</c:v>
                </c:pt>
                <c:pt idx="169">
                  <c:v>174.077610015869</c:v>
                </c:pt>
                <c:pt idx="170">
                  <c:v>174.077610015869</c:v>
                </c:pt>
                <c:pt idx="171">
                  <c:v>174.077610015869</c:v>
                </c:pt>
                <c:pt idx="172">
                  <c:v>174.077610015869</c:v>
                </c:pt>
                <c:pt idx="173">
                  <c:v>174.077610015869</c:v>
                </c:pt>
                <c:pt idx="174">
                  <c:v>174.077610015869</c:v>
                </c:pt>
                <c:pt idx="175">
                  <c:v>174.077610015869</c:v>
                </c:pt>
                <c:pt idx="176">
                  <c:v>174.077610015869</c:v>
                </c:pt>
                <c:pt idx="177">
                  <c:v>174.077610015869</c:v>
                </c:pt>
                <c:pt idx="178">
                  <c:v>174.077610015869</c:v>
                </c:pt>
                <c:pt idx="179">
                  <c:v>174.077610015869</c:v>
                </c:pt>
                <c:pt idx="180">
                  <c:v>174.077610015869</c:v>
                </c:pt>
                <c:pt idx="181">
                  <c:v>174.077610015869</c:v>
                </c:pt>
                <c:pt idx="182">
                  <c:v>174.077610015869</c:v>
                </c:pt>
                <c:pt idx="183">
                  <c:v>174.077610015869</c:v>
                </c:pt>
                <c:pt idx="184">
                  <c:v>174.077610015869</c:v>
                </c:pt>
                <c:pt idx="185">
                  <c:v>174.077610015869</c:v>
                </c:pt>
                <c:pt idx="186">
                  <c:v>174.077610015869</c:v>
                </c:pt>
                <c:pt idx="187">
                  <c:v>174.077610015869</c:v>
                </c:pt>
                <c:pt idx="188">
                  <c:v>174.077610015869</c:v>
                </c:pt>
                <c:pt idx="189">
                  <c:v>174.077610015869</c:v>
                </c:pt>
                <c:pt idx="190">
                  <c:v>174.077610015869</c:v>
                </c:pt>
                <c:pt idx="191">
                  <c:v>174.077610015869</c:v>
                </c:pt>
                <c:pt idx="192">
                  <c:v>174.077610015869</c:v>
                </c:pt>
                <c:pt idx="193">
                  <c:v>174.077610015869</c:v>
                </c:pt>
                <c:pt idx="194">
                  <c:v>174.077610015869</c:v>
                </c:pt>
                <c:pt idx="195">
                  <c:v>174.077610015869</c:v>
                </c:pt>
                <c:pt idx="196">
                  <c:v>174.077610015869</c:v>
                </c:pt>
                <c:pt idx="197">
                  <c:v>174.077610015869</c:v>
                </c:pt>
                <c:pt idx="198">
                  <c:v>174.077610015869</c:v>
                </c:pt>
                <c:pt idx="199">
                  <c:v>174.077610015869</c:v>
                </c:pt>
                <c:pt idx="200">
                  <c:v>174.077610015869</c:v>
                </c:pt>
                <c:pt idx="201">
                  <c:v>174.077610015869</c:v>
                </c:pt>
                <c:pt idx="202">
                  <c:v>174.077610015869</c:v>
                </c:pt>
                <c:pt idx="203">
                  <c:v>174.077610015869</c:v>
                </c:pt>
                <c:pt idx="204">
                  <c:v>174.077610015869</c:v>
                </c:pt>
                <c:pt idx="205">
                  <c:v>174.077610015869</c:v>
                </c:pt>
                <c:pt idx="206">
                  <c:v>174.077610015869</c:v>
                </c:pt>
                <c:pt idx="207">
                  <c:v>174.077610015869</c:v>
                </c:pt>
                <c:pt idx="208">
                  <c:v>174.077610015869</c:v>
                </c:pt>
                <c:pt idx="209">
                  <c:v>174.077610015869</c:v>
                </c:pt>
                <c:pt idx="210">
                  <c:v>174.077610015869</c:v>
                </c:pt>
                <c:pt idx="211">
                  <c:v>174.077610015869</c:v>
                </c:pt>
                <c:pt idx="212">
                  <c:v>174.077610015869</c:v>
                </c:pt>
                <c:pt idx="213">
                  <c:v>174.077610015869</c:v>
                </c:pt>
                <c:pt idx="214">
                  <c:v>174.077610015869</c:v>
                </c:pt>
                <c:pt idx="215">
                  <c:v>174.077610015869</c:v>
                </c:pt>
                <c:pt idx="216">
                  <c:v>174.077610015869</c:v>
                </c:pt>
                <c:pt idx="217">
                  <c:v>174.077610015869</c:v>
                </c:pt>
                <c:pt idx="218">
                  <c:v>174.077610015869</c:v>
                </c:pt>
                <c:pt idx="219">
                  <c:v>174.077610015869</c:v>
                </c:pt>
                <c:pt idx="220">
                  <c:v>174.077610015869</c:v>
                </c:pt>
                <c:pt idx="221">
                  <c:v>174.077610015869</c:v>
                </c:pt>
                <c:pt idx="222">
                  <c:v>174.077610015869</c:v>
                </c:pt>
                <c:pt idx="223">
                  <c:v>174.077610015869</c:v>
                </c:pt>
                <c:pt idx="224">
                  <c:v>174.077610015869</c:v>
                </c:pt>
                <c:pt idx="225">
                  <c:v>174.077610015869</c:v>
                </c:pt>
                <c:pt idx="226">
                  <c:v>174.077610015869</c:v>
                </c:pt>
                <c:pt idx="227">
                  <c:v>174.077610015869</c:v>
                </c:pt>
                <c:pt idx="228">
                  <c:v>174.077610015869</c:v>
                </c:pt>
                <c:pt idx="229">
                  <c:v>174.077610015869</c:v>
                </c:pt>
                <c:pt idx="230">
                  <c:v>174.077610015869</c:v>
                </c:pt>
                <c:pt idx="231">
                  <c:v>174.077610015869</c:v>
                </c:pt>
                <c:pt idx="232">
                  <c:v>174.077610015869</c:v>
                </c:pt>
                <c:pt idx="233">
                  <c:v>174.077610015869</c:v>
                </c:pt>
                <c:pt idx="234">
                  <c:v>174.077610015869</c:v>
                </c:pt>
                <c:pt idx="235">
                  <c:v>174.077610015869</c:v>
                </c:pt>
                <c:pt idx="236">
                  <c:v>174.077610015869</c:v>
                </c:pt>
                <c:pt idx="237">
                  <c:v>174.077610015869</c:v>
                </c:pt>
                <c:pt idx="238">
                  <c:v>174.077610015869</c:v>
                </c:pt>
                <c:pt idx="239">
                  <c:v>174.077610015869</c:v>
                </c:pt>
                <c:pt idx="240">
                  <c:v>174.077610015869</c:v>
                </c:pt>
                <c:pt idx="241">
                  <c:v>174.077610015869</c:v>
                </c:pt>
                <c:pt idx="242">
                  <c:v>174.077610015869</c:v>
                </c:pt>
                <c:pt idx="243">
                  <c:v>174.077610015869</c:v>
                </c:pt>
                <c:pt idx="244">
                  <c:v>174.077610015869</c:v>
                </c:pt>
                <c:pt idx="245">
                  <c:v>174.077610015869</c:v>
                </c:pt>
                <c:pt idx="246">
                  <c:v>174.077610015869</c:v>
                </c:pt>
                <c:pt idx="247">
                  <c:v>174.077610015869</c:v>
                </c:pt>
                <c:pt idx="248">
                  <c:v>174.077610015869</c:v>
                </c:pt>
                <c:pt idx="249">
                  <c:v>174.077610015869</c:v>
                </c:pt>
                <c:pt idx="250">
                  <c:v>174.077610015869</c:v>
                </c:pt>
                <c:pt idx="251">
                  <c:v>174.077610015869</c:v>
                </c:pt>
                <c:pt idx="252">
                  <c:v>174.077610015869</c:v>
                </c:pt>
                <c:pt idx="253">
                  <c:v>174.077610015869</c:v>
                </c:pt>
                <c:pt idx="254">
                  <c:v>174.077610015869</c:v>
                </c:pt>
                <c:pt idx="255">
                  <c:v>174.077610015869</c:v>
                </c:pt>
                <c:pt idx="256">
                  <c:v>174.077610015869</c:v>
                </c:pt>
                <c:pt idx="257">
                  <c:v>174.077610015869</c:v>
                </c:pt>
                <c:pt idx="258">
                  <c:v>174.077610015869</c:v>
                </c:pt>
                <c:pt idx="259">
                  <c:v>174.077610015869</c:v>
                </c:pt>
                <c:pt idx="260">
                  <c:v>174.077610015869</c:v>
                </c:pt>
                <c:pt idx="261">
                  <c:v>174.077610015869</c:v>
                </c:pt>
                <c:pt idx="262">
                  <c:v>174.077610015869</c:v>
                </c:pt>
                <c:pt idx="263">
                  <c:v>174.077610015869</c:v>
                </c:pt>
                <c:pt idx="264">
                  <c:v>174.077610015869</c:v>
                </c:pt>
                <c:pt idx="265">
                  <c:v>174.077610015869</c:v>
                </c:pt>
                <c:pt idx="266">
                  <c:v>174.077610015869</c:v>
                </c:pt>
                <c:pt idx="267">
                  <c:v>174.077610015869</c:v>
                </c:pt>
                <c:pt idx="268">
                  <c:v>174.077610015869</c:v>
                </c:pt>
                <c:pt idx="269">
                  <c:v>174.077610015869</c:v>
                </c:pt>
                <c:pt idx="270">
                  <c:v>174.077610015869</c:v>
                </c:pt>
                <c:pt idx="271">
                  <c:v>174.077610015869</c:v>
                </c:pt>
                <c:pt idx="272">
                  <c:v>174.077610015869</c:v>
                </c:pt>
                <c:pt idx="273">
                  <c:v>174.077610015869</c:v>
                </c:pt>
                <c:pt idx="274">
                  <c:v>174.077610015869</c:v>
                </c:pt>
                <c:pt idx="275">
                  <c:v>174.077610015869</c:v>
                </c:pt>
                <c:pt idx="276">
                  <c:v>174.077610015869</c:v>
                </c:pt>
                <c:pt idx="277">
                  <c:v>174.077610015869</c:v>
                </c:pt>
                <c:pt idx="278">
                  <c:v>174.077610015869</c:v>
                </c:pt>
                <c:pt idx="279">
                  <c:v>174.077610015869</c:v>
                </c:pt>
                <c:pt idx="280">
                  <c:v>174.077610015869</c:v>
                </c:pt>
                <c:pt idx="281">
                  <c:v>174.077610015869</c:v>
                </c:pt>
                <c:pt idx="282">
                  <c:v>174.077610015869</c:v>
                </c:pt>
                <c:pt idx="283">
                  <c:v>174.077610015869</c:v>
                </c:pt>
                <c:pt idx="284">
                  <c:v>174.077610015869</c:v>
                </c:pt>
                <c:pt idx="285">
                  <c:v>174.077610015869</c:v>
                </c:pt>
                <c:pt idx="286">
                  <c:v>174.077610015869</c:v>
                </c:pt>
                <c:pt idx="287">
                  <c:v>174.077610015869</c:v>
                </c:pt>
                <c:pt idx="288">
                  <c:v>174.077610015869</c:v>
                </c:pt>
                <c:pt idx="289">
                  <c:v>174.077610015869</c:v>
                </c:pt>
                <c:pt idx="290">
                  <c:v>174.077610015869</c:v>
                </c:pt>
                <c:pt idx="291">
                  <c:v>174.077610015869</c:v>
                </c:pt>
                <c:pt idx="292">
                  <c:v>174.077610015869</c:v>
                </c:pt>
                <c:pt idx="293">
                  <c:v>174.077610015869</c:v>
                </c:pt>
                <c:pt idx="294">
                  <c:v>174.077610015869</c:v>
                </c:pt>
                <c:pt idx="295">
                  <c:v>174.077610015869</c:v>
                </c:pt>
                <c:pt idx="296">
                  <c:v>174.077610015869</c:v>
                </c:pt>
                <c:pt idx="297">
                  <c:v>174.077610015869</c:v>
                </c:pt>
                <c:pt idx="298">
                  <c:v>174.077610015869</c:v>
                </c:pt>
                <c:pt idx="299">
                  <c:v>174.077610015869</c:v>
                </c:pt>
                <c:pt idx="300">
                  <c:v>174.077610015869</c:v>
                </c:pt>
                <c:pt idx="301">
                  <c:v>174.077610015869</c:v>
                </c:pt>
                <c:pt idx="302">
                  <c:v>174.077610015869</c:v>
                </c:pt>
                <c:pt idx="303">
                  <c:v>174.077610015869</c:v>
                </c:pt>
                <c:pt idx="304">
                  <c:v>174.077610015869</c:v>
                </c:pt>
                <c:pt idx="305">
                  <c:v>174.077610015869</c:v>
                </c:pt>
                <c:pt idx="306">
                  <c:v>174.077610015869</c:v>
                </c:pt>
                <c:pt idx="307">
                  <c:v>174.077610015869</c:v>
                </c:pt>
                <c:pt idx="308">
                  <c:v>174.077610015869</c:v>
                </c:pt>
                <c:pt idx="309">
                  <c:v>174.077610015869</c:v>
                </c:pt>
                <c:pt idx="310">
                  <c:v>174.077610015869</c:v>
                </c:pt>
                <c:pt idx="311">
                  <c:v>174.077610015869</c:v>
                </c:pt>
                <c:pt idx="312">
                  <c:v>174.077610015869</c:v>
                </c:pt>
                <c:pt idx="313">
                  <c:v>174.077610015869</c:v>
                </c:pt>
                <c:pt idx="314">
                  <c:v>174.077610015869</c:v>
                </c:pt>
                <c:pt idx="315">
                  <c:v>174.077610015869</c:v>
                </c:pt>
                <c:pt idx="316">
                  <c:v>174.077610015869</c:v>
                </c:pt>
                <c:pt idx="317">
                  <c:v>174.077610015869</c:v>
                </c:pt>
                <c:pt idx="318">
                  <c:v>174.077610015869</c:v>
                </c:pt>
                <c:pt idx="319">
                  <c:v>174.077610015869</c:v>
                </c:pt>
                <c:pt idx="320">
                  <c:v>174.077610015869</c:v>
                </c:pt>
                <c:pt idx="321">
                  <c:v>174.077610015869</c:v>
                </c:pt>
                <c:pt idx="322">
                  <c:v>174.077610015869</c:v>
                </c:pt>
                <c:pt idx="323">
                  <c:v>174.077610015869</c:v>
                </c:pt>
                <c:pt idx="324">
                  <c:v>174.077610015869</c:v>
                </c:pt>
                <c:pt idx="325">
                  <c:v>174.077610015869</c:v>
                </c:pt>
                <c:pt idx="326">
                  <c:v>174.077610015869</c:v>
                </c:pt>
                <c:pt idx="327">
                  <c:v>174.077610015869</c:v>
                </c:pt>
                <c:pt idx="328">
                  <c:v>174.077610015869</c:v>
                </c:pt>
                <c:pt idx="329">
                  <c:v>174.077610015869</c:v>
                </c:pt>
                <c:pt idx="330">
                  <c:v>174.077610015869</c:v>
                </c:pt>
                <c:pt idx="331">
                  <c:v>174.077610015869</c:v>
                </c:pt>
                <c:pt idx="332">
                  <c:v>174.077610015869</c:v>
                </c:pt>
                <c:pt idx="333">
                  <c:v>174.077610015869</c:v>
                </c:pt>
                <c:pt idx="334">
                  <c:v>174.077610015869</c:v>
                </c:pt>
                <c:pt idx="335">
                  <c:v>174.077610015869</c:v>
                </c:pt>
                <c:pt idx="336">
                  <c:v>174.077610015869</c:v>
                </c:pt>
                <c:pt idx="337">
                  <c:v>174.077610015869</c:v>
                </c:pt>
                <c:pt idx="338">
                  <c:v>174.077610015869</c:v>
                </c:pt>
                <c:pt idx="339">
                  <c:v>174.077610015869</c:v>
                </c:pt>
                <c:pt idx="340">
                  <c:v>174.077610015869</c:v>
                </c:pt>
                <c:pt idx="341">
                  <c:v>174.077610015869</c:v>
                </c:pt>
                <c:pt idx="342">
                  <c:v>174.077610015869</c:v>
                </c:pt>
                <c:pt idx="343">
                  <c:v>174.077610015869</c:v>
                </c:pt>
                <c:pt idx="344">
                  <c:v>174.077610015869</c:v>
                </c:pt>
                <c:pt idx="345">
                  <c:v>174.077610015869</c:v>
                </c:pt>
                <c:pt idx="346">
                  <c:v>174.077610015869</c:v>
                </c:pt>
                <c:pt idx="347">
                  <c:v>174.077610015869</c:v>
                </c:pt>
                <c:pt idx="348">
                  <c:v>174.077610015869</c:v>
                </c:pt>
                <c:pt idx="349">
                  <c:v>174.077610015869</c:v>
                </c:pt>
                <c:pt idx="350">
                  <c:v>174.077610015869</c:v>
                </c:pt>
                <c:pt idx="351">
                  <c:v>174.077610015869</c:v>
                </c:pt>
                <c:pt idx="352">
                  <c:v>174.077610015869</c:v>
                </c:pt>
                <c:pt idx="353">
                  <c:v>174.077610015869</c:v>
                </c:pt>
                <c:pt idx="354">
                  <c:v>174.077610015869</c:v>
                </c:pt>
                <c:pt idx="355">
                  <c:v>174.077610015869</c:v>
                </c:pt>
                <c:pt idx="356">
                  <c:v>174.077610015869</c:v>
                </c:pt>
                <c:pt idx="357">
                  <c:v>174.077610015869</c:v>
                </c:pt>
                <c:pt idx="358">
                  <c:v>174.077610015869</c:v>
                </c:pt>
                <c:pt idx="359">
                  <c:v>174.077610015869</c:v>
                </c:pt>
                <c:pt idx="360">
                  <c:v>174.077610015869</c:v>
                </c:pt>
                <c:pt idx="361">
                  <c:v>174.077610015869</c:v>
                </c:pt>
                <c:pt idx="362">
                  <c:v>174.077610015869</c:v>
                </c:pt>
                <c:pt idx="363">
                  <c:v>174.077610015869</c:v>
                </c:pt>
                <c:pt idx="364">
                  <c:v>174.077610015869</c:v>
                </c:pt>
                <c:pt idx="365">
                  <c:v>174.077610015869</c:v>
                </c:pt>
                <c:pt idx="366">
                  <c:v>174.077610015869</c:v>
                </c:pt>
                <c:pt idx="367">
                  <c:v>174.077610015869</c:v>
                </c:pt>
                <c:pt idx="368">
                  <c:v>174.077610015869</c:v>
                </c:pt>
                <c:pt idx="369">
                  <c:v>174.077610015869</c:v>
                </c:pt>
                <c:pt idx="370">
                  <c:v>174.077610015869</c:v>
                </c:pt>
                <c:pt idx="371">
                  <c:v>174.077610015869</c:v>
                </c:pt>
                <c:pt idx="372">
                  <c:v>174.077610015869</c:v>
                </c:pt>
                <c:pt idx="373">
                  <c:v>174.077610015869</c:v>
                </c:pt>
                <c:pt idx="374">
                  <c:v>174.077610015869</c:v>
                </c:pt>
                <c:pt idx="375">
                  <c:v>174.077610015869</c:v>
                </c:pt>
                <c:pt idx="376">
                  <c:v>174.077610015869</c:v>
                </c:pt>
                <c:pt idx="377">
                  <c:v>174.077610015869</c:v>
                </c:pt>
                <c:pt idx="378">
                  <c:v>174.077610015869</c:v>
                </c:pt>
                <c:pt idx="379">
                  <c:v>174.077610015869</c:v>
                </c:pt>
                <c:pt idx="380">
                  <c:v>174.077610015869</c:v>
                </c:pt>
                <c:pt idx="381">
                  <c:v>174.077610015869</c:v>
                </c:pt>
                <c:pt idx="382">
                  <c:v>174.077610015869</c:v>
                </c:pt>
                <c:pt idx="383">
                  <c:v>174.077610015869</c:v>
                </c:pt>
                <c:pt idx="384">
                  <c:v>174.077610015869</c:v>
                </c:pt>
                <c:pt idx="385">
                  <c:v>174.077610015869</c:v>
                </c:pt>
                <c:pt idx="386">
                  <c:v>174.077610015869</c:v>
                </c:pt>
                <c:pt idx="387">
                  <c:v>174.077610015869</c:v>
                </c:pt>
                <c:pt idx="388">
                  <c:v>174.077610015869</c:v>
                </c:pt>
                <c:pt idx="389">
                  <c:v>174.077610015869</c:v>
                </c:pt>
                <c:pt idx="390">
                  <c:v>174.077610015869</c:v>
                </c:pt>
                <c:pt idx="391">
                  <c:v>174.077610015869</c:v>
                </c:pt>
                <c:pt idx="392">
                  <c:v>174.077610015869</c:v>
                </c:pt>
                <c:pt idx="393">
                  <c:v>174.077610015869</c:v>
                </c:pt>
                <c:pt idx="394">
                  <c:v>174.077610015869</c:v>
                </c:pt>
                <c:pt idx="395">
                  <c:v>174.077610015869</c:v>
                </c:pt>
                <c:pt idx="396">
                  <c:v>174.077610015869</c:v>
                </c:pt>
                <c:pt idx="397">
                  <c:v>174.077610015869</c:v>
                </c:pt>
                <c:pt idx="398">
                  <c:v>174.077610015869</c:v>
                </c:pt>
                <c:pt idx="399">
                  <c:v>174.077610015869</c:v>
                </c:pt>
                <c:pt idx="400">
                  <c:v>174.077610015869</c:v>
                </c:pt>
                <c:pt idx="401">
                  <c:v>174.077610015869</c:v>
                </c:pt>
                <c:pt idx="402">
                  <c:v>174.077610015869</c:v>
                </c:pt>
                <c:pt idx="403">
                  <c:v>174.077610015869</c:v>
                </c:pt>
                <c:pt idx="404">
                  <c:v>174.077610015869</c:v>
                </c:pt>
                <c:pt idx="405">
                  <c:v>174.077610015869</c:v>
                </c:pt>
                <c:pt idx="406">
                  <c:v>174.077610015869</c:v>
                </c:pt>
                <c:pt idx="407">
                  <c:v>174.077610015869</c:v>
                </c:pt>
                <c:pt idx="408">
                  <c:v>174.077610015869</c:v>
                </c:pt>
                <c:pt idx="409">
                  <c:v>174.077610015869</c:v>
                </c:pt>
                <c:pt idx="410">
                  <c:v>174.077610015869</c:v>
                </c:pt>
                <c:pt idx="411">
                  <c:v>174.077610015869</c:v>
                </c:pt>
                <c:pt idx="412">
                  <c:v>174.077610015869</c:v>
                </c:pt>
                <c:pt idx="413">
                  <c:v>174.077610015869</c:v>
                </c:pt>
                <c:pt idx="414">
                  <c:v>174.077610015869</c:v>
                </c:pt>
                <c:pt idx="415">
                  <c:v>174.077610015869</c:v>
                </c:pt>
                <c:pt idx="416">
                  <c:v>174.077610015869</c:v>
                </c:pt>
                <c:pt idx="417">
                  <c:v>174.077610015869</c:v>
                </c:pt>
                <c:pt idx="418">
                  <c:v>174.077610015869</c:v>
                </c:pt>
                <c:pt idx="419">
                  <c:v>174.077610015869</c:v>
                </c:pt>
                <c:pt idx="420">
                  <c:v>174.077610015869</c:v>
                </c:pt>
                <c:pt idx="421">
                  <c:v>174.077610015869</c:v>
                </c:pt>
                <c:pt idx="422">
                  <c:v>174.077610015869</c:v>
                </c:pt>
                <c:pt idx="423">
                  <c:v>174.077610015869</c:v>
                </c:pt>
                <c:pt idx="424">
                  <c:v>174.077610015869</c:v>
                </c:pt>
                <c:pt idx="425">
                  <c:v>174.077610015869</c:v>
                </c:pt>
                <c:pt idx="426">
                  <c:v>174.077610015869</c:v>
                </c:pt>
                <c:pt idx="427">
                  <c:v>174.077610015869</c:v>
                </c:pt>
                <c:pt idx="428">
                  <c:v>174.077610015869</c:v>
                </c:pt>
                <c:pt idx="429">
                  <c:v>174.077610015869</c:v>
                </c:pt>
                <c:pt idx="430">
                  <c:v>174.077610015869</c:v>
                </c:pt>
                <c:pt idx="431">
                  <c:v>174.077610015869</c:v>
                </c:pt>
                <c:pt idx="432">
                  <c:v>174.077610015869</c:v>
                </c:pt>
                <c:pt idx="433">
                  <c:v>174.077610015869</c:v>
                </c:pt>
                <c:pt idx="434">
                  <c:v>174.077610015869</c:v>
                </c:pt>
                <c:pt idx="435">
                  <c:v>174.077610015869</c:v>
                </c:pt>
                <c:pt idx="436">
                  <c:v>174.077610015869</c:v>
                </c:pt>
                <c:pt idx="437">
                  <c:v>174.077610015869</c:v>
                </c:pt>
                <c:pt idx="438">
                  <c:v>174.077610015869</c:v>
                </c:pt>
                <c:pt idx="439">
                  <c:v>174.077610015869</c:v>
                </c:pt>
                <c:pt idx="440">
                  <c:v>174.077610015869</c:v>
                </c:pt>
                <c:pt idx="441">
                  <c:v>174.077610015869</c:v>
                </c:pt>
                <c:pt idx="442">
                  <c:v>174.077610015869</c:v>
                </c:pt>
                <c:pt idx="443">
                  <c:v>174.077610015869</c:v>
                </c:pt>
                <c:pt idx="444">
                  <c:v>174.077610015869</c:v>
                </c:pt>
                <c:pt idx="445">
                  <c:v>174.077610015869</c:v>
                </c:pt>
                <c:pt idx="446">
                  <c:v>174.077610015869</c:v>
                </c:pt>
                <c:pt idx="447">
                  <c:v>174.077610015869</c:v>
                </c:pt>
                <c:pt idx="448">
                  <c:v>174.077610015869</c:v>
                </c:pt>
                <c:pt idx="449">
                  <c:v>174.077610015869</c:v>
                </c:pt>
                <c:pt idx="450">
                  <c:v>174.077610015869</c:v>
                </c:pt>
                <c:pt idx="451">
                  <c:v>174.077610015869</c:v>
                </c:pt>
                <c:pt idx="452">
                  <c:v>174.077610015869</c:v>
                </c:pt>
                <c:pt idx="453">
                  <c:v>174.077610015869</c:v>
                </c:pt>
                <c:pt idx="454">
                  <c:v>174.077610015869</c:v>
                </c:pt>
                <c:pt idx="455">
                  <c:v>174.077610015869</c:v>
                </c:pt>
                <c:pt idx="456">
                  <c:v>174.077610015869</c:v>
                </c:pt>
                <c:pt idx="457">
                  <c:v>174.077610015869</c:v>
                </c:pt>
                <c:pt idx="458">
                  <c:v>174.077610015869</c:v>
                </c:pt>
                <c:pt idx="459">
                  <c:v>174.077610015869</c:v>
                </c:pt>
                <c:pt idx="460">
                  <c:v>174.077610015869</c:v>
                </c:pt>
                <c:pt idx="461">
                  <c:v>174.077610015869</c:v>
                </c:pt>
                <c:pt idx="462">
                  <c:v>174.077610015869</c:v>
                </c:pt>
                <c:pt idx="463">
                  <c:v>174.077610015869</c:v>
                </c:pt>
                <c:pt idx="464">
                  <c:v>174.077610015869</c:v>
                </c:pt>
                <c:pt idx="465">
                  <c:v>174.077610015869</c:v>
                </c:pt>
                <c:pt idx="466">
                  <c:v>174.077610015869</c:v>
                </c:pt>
                <c:pt idx="467">
                  <c:v>174.077610015869</c:v>
                </c:pt>
                <c:pt idx="468">
                  <c:v>174.077610015869</c:v>
                </c:pt>
                <c:pt idx="469">
                  <c:v>174.077610015869</c:v>
                </c:pt>
                <c:pt idx="470">
                  <c:v>174.077610015869</c:v>
                </c:pt>
                <c:pt idx="471">
                  <c:v>174.077610015869</c:v>
                </c:pt>
                <c:pt idx="472">
                  <c:v>174.077610015869</c:v>
                </c:pt>
                <c:pt idx="473">
                  <c:v>174.077610015869</c:v>
                </c:pt>
                <c:pt idx="474">
                  <c:v>174.077610015869</c:v>
                </c:pt>
                <c:pt idx="475">
                  <c:v>174.077610015869</c:v>
                </c:pt>
                <c:pt idx="476">
                  <c:v>174.077610015869</c:v>
                </c:pt>
                <c:pt idx="477">
                  <c:v>174.077610015869</c:v>
                </c:pt>
                <c:pt idx="478">
                  <c:v>174.077610015869</c:v>
                </c:pt>
                <c:pt idx="479">
                  <c:v>174.077610015869</c:v>
                </c:pt>
                <c:pt idx="480">
                  <c:v>174.077610015869</c:v>
                </c:pt>
                <c:pt idx="481">
                  <c:v>174.077610015869</c:v>
                </c:pt>
                <c:pt idx="482">
                  <c:v>174.077610015869</c:v>
                </c:pt>
                <c:pt idx="483">
                  <c:v>174.077610015869</c:v>
                </c:pt>
                <c:pt idx="484">
                  <c:v>174.077610015869</c:v>
                </c:pt>
                <c:pt idx="485">
                  <c:v>174.077610015869</c:v>
                </c:pt>
                <c:pt idx="486">
                  <c:v>174.077610015869</c:v>
                </c:pt>
                <c:pt idx="487">
                  <c:v>174.077610015869</c:v>
                </c:pt>
                <c:pt idx="488">
                  <c:v>174.077610015869</c:v>
                </c:pt>
                <c:pt idx="489">
                  <c:v>174.077610015869</c:v>
                </c:pt>
                <c:pt idx="490">
                  <c:v>174.077610015869</c:v>
                </c:pt>
                <c:pt idx="491">
                  <c:v>174.077610015869</c:v>
                </c:pt>
                <c:pt idx="492">
                  <c:v>174.077610015869</c:v>
                </c:pt>
                <c:pt idx="493">
                  <c:v>174.077610015869</c:v>
                </c:pt>
                <c:pt idx="494">
                  <c:v>174.077610015869</c:v>
                </c:pt>
                <c:pt idx="495">
                  <c:v>174.077610015869</c:v>
                </c:pt>
                <c:pt idx="496">
                  <c:v>174.077610015869</c:v>
                </c:pt>
                <c:pt idx="497">
                  <c:v>174.077610015869</c:v>
                </c:pt>
                <c:pt idx="498">
                  <c:v>174.077610015869</c:v>
                </c:pt>
                <c:pt idx="499">
                  <c:v>174.077610015869</c:v>
                </c:pt>
                <c:pt idx="500">
                  <c:v>174.077610015869</c:v>
                </c:pt>
                <c:pt idx="501">
                  <c:v>174.077610015869</c:v>
                </c:pt>
                <c:pt idx="502">
                  <c:v>174.077610015869</c:v>
                </c:pt>
                <c:pt idx="503">
                  <c:v>174.077610015869</c:v>
                </c:pt>
                <c:pt idx="504">
                  <c:v>174.077610015869</c:v>
                </c:pt>
                <c:pt idx="505">
                  <c:v>174.077610015869</c:v>
                </c:pt>
                <c:pt idx="506">
                  <c:v>174.077610015869</c:v>
                </c:pt>
                <c:pt idx="507">
                  <c:v>174.077610015869</c:v>
                </c:pt>
                <c:pt idx="508">
                  <c:v>174.077610015869</c:v>
                </c:pt>
                <c:pt idx="509">
                  <c:v>174.077610015869</c:v>
                </c:pt>
                <c:pt idx="510">
                  <c:v>174.077610015869</c:v>
                </c:pt>
                <c:pt idx="511">
                  <c:v>174.077610015869</c:v>
                </c:pt>
                <c:pt idx="512">
                  <c:v>174.077610015869</c:v>
                </c:pt>
                <c:pt idx="513">
                  <c:v>174.077610015869</c:v>
                </c:pt>
                <c:pt idx="514">
                  <c:v>174.077610015869</c:v>
                </c:pt>
                <c:pt idx="515">
                  <c:v>174.077610015869</c:v>
                </c:pt>
                <c:pt idx="516">
                  <c:v>174.077610015869</c:v>
                </c:pt>
                <c:pt idx="517">
                  <c:v>174.077610015869</c:v>
                </c:pt>
                <c:pt idx="518">
                  <c:v>174.077610015869</c:v>
                </c:pt>
                <c:pt idx="519">
                  <c:v>174.077610015869</c:v>
                </c:pt>
                <c:pt idx="520">
                  <c:v>174.077610015869</c:v>
                </c:pt>
                <c:pt idx="521">
                  <c:v>174.077610015869</c:v>
                </c:pt>
                <c:pt idx="522">
                  <c:v>174.077610015869</c:v>
                </c:pt>
                <c:pt idx="523">
                  <c:v>174.077610015869</c:v>
                </c:pt>
                <c:pt idx="524">
                  <c:v>174.077610015869</c:v>
                </c:pt>
                <c:pt idx="525">
                  <c:v>174.077610015869</c:v>
                </c:pt>
                <c:pt idx="526">
                  <c:v>174.077610015869</c:v>
                </c:pt>
                <c:pt idx="527">
                  <c:v>174.077610015869</c:v>
                </c:pt>
                <c:pt idx="528">
                  <c:v>174.077610015869</c:v>
                </c:pt>
                <c:pt idx="529">
                  <c:v>174.077610015869</c:v>
                </c:pt>
                <c:pt idx="530">
                  <c:v>174.077610015869</c:v>
                </c:pt>
                <c:pt idx="531">
                  <c:v>174.077610015869</c:v>
                </c:pt>
                <c:pt idx="532">
                  <c:v>174.077610015869</c:v>
                </c:pt>
                <c:pt idx="533">
                  <c:v>174.077610015869</c:v>
                </c:pt>
                <c:pt idx="534">
                  <c:v>174.077610015869</c:v>
                </c:pt>
                <c:pt idx="535">
                  <c:v>174.077610015869</c:v>
                </c:pt>
                <c:pt idx="536">
                  <c:v>174.077610015869</c:v>
                </c:pt>
                <c:pt idx="537">
                  <c:v>174.077610015869</c:v>
                </c:pt>
                <c:pt idx="538">
                  <c:v>174.077610015869</c:v>
                </c:pt>
                <c:pt idx="539">
                  <c:v>174.077610015869</c:v>
                </c:pt>
                <c:pt idx="540">
                  <c:v>174.077610015869</c:v>
                </c:pt>
                <c:pt idx="541">
                  <c:v>174.077610015869</c:v>
                </c:pt>
                <c:pt idx="542">
                  <c:v>174.077610015869</c:v>
                </c:pt>
                <c:pt idx="543">
                  <c:v>174.077610015869</c:v>
                </c:pt>
                <c:pt idx="544">
                  <c:v>174.077610015869</c:v>
                </c:pt>
                <c:pt idx="545">
                  <c:v>174.077610015869</c:v>
                </c:pt>
                <c:pt idx="546">
                  <c:v>174.077610015869</c:v>
                </c:pt>
                <c:pt idx="547">
                  <c:v>174.077610015869</c:v>
                </c:pt>
                <c:pt idx="548">
                  <c:v>174.077610015869</c:v>
                </c:pt>
                <c:pt idx="549">
                  <c:v>174.077610015869</c:v>
                </c:pt>
                <c:pt idx="550">
                  <c:v>174.077610015869</c:v>
                </c:pt>
                <c:pt idx="551">
                  <c:v>174.077610015869</c:v>
                </c:pt>
                <c:pt idx="552">
                  <c:v>174.077610015869</c:v>
                </c:pt>
                <c:pt idx="553">
                  <c:v>174.077610015869</c:v>
                </c:pt>
                <c:pt idx="554">
                  <c:v>174.077610015869</c:v>
                </c:pt>
                <c:pt idx="555">
                  <c:v>174.077610015869</c:v>
                </c:pt>
                <c:pt idx="556">
                  <c:v>174.077610015869</c:v>
                </c:pt>
                <c:pt idx="557">
                  <c:v>174.077610015869</c:v>
                </c:pt>
                <c:pt idx="558">
                  <c:v>174.077610015869</c:v>
                </c:pt>
                <c:pt idx="559">
                  <c:v>174.077610015869</c:v>
                </c:pt>
                <c:pt idx="560">
                  <c:v>174.077610015869</c:v>
                </c:pt>
                <c:pt idx="561">
                  <c:v>174.077610015869</c:v>
                </c:pt>
                <c:pt idx="562">
                  <c:v>174.077610015869</c:v>
                </c:pt>
                <c:pt idx="563">
                  <c:v>174.077610015869</c:v>
                </c:pt>
                <c:pt idx="564">
                  <c:v>174.077610015869</c:v>
                </c:pt>
                <c:pt idx="565">
                  <c:v>174.077610015869</c:v>
                </c:pt>
                <c:pt idx="566">
                  <c:v>174.077610015869</c:v>
                </c:pt>
                <c:pt idx="567">
                  <c:v>174.077610015869</c:v>
                </c:pt>
                <c:pt idx="568">
                  <c:v>174.077610015869</c:v>
                </c:pt>
                <c:pt idx="569">
                  <c:v>174.077610015869</c:v>
                </c:pt>
                <c:pt idx="570">
                  <c:v>174.077610015869</c:v>
                </c:pt>
                <c:pt idx="571">
                  <c:v>174.077610015869</c:v>
                </c:pt>
                <c:pt idx="572">
                  <c:v>174.077610015869</c:v>
                </c:pt>
                <c:pt idx="573">
                  <c:v>174.077610015869</c:v>
                </c:pt>
                <c:pt idx="574">
                  <c:v>174.077610015869</c:v>
                </c:pt>
                <c:pt idx="575">
                  <c:v>174.077610015869</c:v>
                </c:pt>
                <c:pt idx="576">
                  <c:v>174.077610015869</c:v>
                </c:pt>
                <c:pt idx="577">
                  <c:v>174.077610015869</c:v>
                </c:pt>
                <c:pt idx="578">
                  <c:v>174.077610015869</c:v>
                </c:pt>
                <c:pt idx="579">
                  <c:v>174.077610015869</c:v>
                </c:pt>
                <c:pt idx="580">
                  <c:v>174.077610015869</c:v>
                </c:pt>
                <c:pt idx="581">
                  <c:v>174.077610015869</c:v>
                </c:pt>
                <c:pt idx="582">
                  <c:v>174.077610015869</c:v>
                </c:pt>
                <c:pt idx="583">
                  <c:v>174.077610015869</c:v>
                </c:pt>
                <c:pt idx="584">
                  <c:v>174.077610015869</c:v>
                </c:pt>
                <c:pt idx="585">
                  <c:v>174.077610015869</c:v>
                </c:pt>
                <c:pt idx="586">
                  <c:v>174.077610015869</c:v>
                </c:pt>
                <c:pt idx="587">
                  <c:v>174.077610015869</c:v>
                </c:pt>
                <c:pt idx="588">
                  <c:v>174.077610015869</c:v>
                </c:pt>
                <c:pt idx="589">
                  <c:v>174.077610015869</c:v>
                </c:pt>
                <c:pt idx="590">
                  <c:v>174.077610015869</c:v>
                </c:pt>
                <c:pt idx="591">
                  <c:v>174.077610015869</c:v>
                </c:pt>
                <c:pt idx="592">
                  <c:v>174.077610015869</c:v>
                </c:pt>
                <c:pt idx="593">
                  <c:v>174.077610015869</c:v>
                </c:pt>
                <c:pt idx="594">
                  <c:v>174.077610015869</c:v>
                </c:pt>
                <c:pt idx="595">
                  <c:v>174.077610015869</c:v>
                </c:pt>
                <c:pt idx="596">
                  <c:v>174.077610015869</c:v>
                </c:pt>
                <c:pt idx="597">
                  <c:v>174.077610015869</c:v>
                </c:pt>
                <c:pt idx="598">
                  <c:v>174.077610015869</c:v>
                </c:pt>
                <c:pt idx="599">
                  <c:v>174.077610015869</c:v>
                </c:pt>
                <c:pt idx="600">
                  <c:v>174.077610015869</c:v>
                </c:pt>
                <c:pt idx="601">
                  <c:v>174.077610015869</c:v>
                </c:pt>
                <c:pt idx="602">
                  <c:v>174.077610015869</c:v>
                </c:pt>
                <c:pt idx="603">
                  <c:v>174.077610015869</c:v>
                </c:pt>
                <c:pt idx="604">
                  <c:v>174.077610015869</c:v>
                </c:pt>
                <c:pt idx="605">
                  <c:v>174.077610015869</c:v>
                </c:pt>
                <c:pt idx="606">
                  <c:v>174.077610015869</c:v>
                </c:pt>
                <c:pt idx="607">
                  <c:v>174.077610015869</c:v>
                </c:pt>
                <c:pt idx="608">
                  <c:v>174.077610015869</c:v>
                </c:pt>
                <c:pt idx="609">
                  <c:v>174.077610015869</c:v>
                </c:pt>
                <c:pt idx="610">
                  <c:v>174.077610015869</c:v>
                </c:pt>
                <c:pt idx="611">
                  <c:v>174.077610015869</c:v>
                </c:pt>
                <c:pt idx="612">
                  <c:v>174.077610015869</c:v>
                </c:pt>
                <c:pt idx="613">
                  <c:v>174.077610015869</c:v>
                </c:pt>
                <c:pt idx="614">
                  <c:v>174.077610015869</c:v>
                </c:pt>
                <c:pt idx="615">
                  <c:v>174.077610015869</c:v>
                </c:pt>
                <c:pt idx="616">
                  <c:v>174.077610015869</c:v>
                </c:pt>
                <c:pt idx="617">
                  <c:v>174.077610015869</c:v>
                </c:pt>
                <c:pt idx="618">
                  <c:v>174.077610015869</c:v>
                </c:pt>
                <c:pt idx="619">
                  <c:v>174.077610015869</c:v>
                </c:pt>
                <c:pt idx="620">
                  <c:v>174.077610015869</c:v>
                </c:pt>
                <c:pt idx="621">
                  <c:v>174.077610015869</c:v>
                </c:pt>
                <c:pt idx="622">
                  <c:v>174.077610015869</c:v>
                </c:pt>
                <c:pt idx="623">
                  <c:v>174.077610015869</c:v>
                </c:pt>
                <c:pt idx="624">
                  <c:v>174.077610015869</c:v>
                </c:pt>
                <c:pt idx="625">
                  <c:v>174.077610015869</c:v>
                </c:pt>
                <c:pt idx="626">
                  <c:v>174.077610015869</c:v>
                </c:pt>
                <c:pt idx="627">
                  <c:v>174.077610015869</c:v>
                </c:pt>
                <c:pt idx="628">
                  <c:v>174.077610015869</c:v>
                </c:pt>
                <c:pt idx="629">
                  <c:v>174.077610015869</c:v>
                </c:pt>
                <c:pt idx="630">
                  <c:v>174.077610015869</c:v>
                </c:pt>
                <c:pt idx="631">
                  <c:v>174.077610015869</c:v>
                </c:pt>
                <c:pt idx="632">
                  <c:v>174.077610015869</c:v>
                </c:pt>
                <c:pt idx="633">
                  <c:v>174.077610015869</c:v>
                </c:pt>
                <c:pt idx="634">
                  <c:v>174.077610015869</c:v>
                </c:pt>
                <c:pt idx="635">
                  <c:v>174.077610015869</c:v>
                </c:pt>
                <c:pt idx="636">
                  <c:v>174.077610015869</c:v>
                </c:pt>
                <c:pt idx="637">
                  <c:v>174.077610015869</c:v>
                </c:pt>
                <c:pt idx="638">
                  <c:v>174.077610015869</c:v>
                </c:pt>
                <c:pt idx="639">
                  <c:v>174.077610015869</c:v>
                </c:pt>
                <c:pt idx="640">
                  <c:v>174.077610015869</c:v>
                </c:pt>
                <c:pt idx="641">
                  <c:v>174.077610015869</c:v>
                </c:pt>
                <c:pt idx="642">
                  <c:v>174.077610015869</c:v>
                </c:pt>
                <c:pt idx="643">
                  <c:v>174.077610015869</c:v>
                </c:pt>
                <c:pt idx="644">
                  <c:v>174.077610015869</c:v>
                </c:pt>
                <c:pt idx="645">
                  <c:v>174.077610015869</c:v>
                </c:pt>
                <c:pt idx="646">
                  <c:v>174.077610015869</c:v>
                </c:pt>
                <c:pt idx="647">
                  <c:v>174.077610015869</c:v>
                </c:pt>
                <c:pt idx="648">
                  <c:v>174.077610015869</c:v>
                </c:pt>
                <c:pt idx="649">
                  <c:v>174.077610015869</c:v>
                </c:pt>
                <c:pt idx="650">
                  <c:v>174.077610015869</c:v>
                </c:pt>
                <c:pt idx="651">
                  <c:v>174.077610015869</c:v>
                </c:pt>
                <c:pt idx="652">
                  <c:v>174.077610015869</c:v>
                </c:pt>
                <c:pt idx="653">
                  <c:v>174.077610015869</c:v>
                </c:pt>
                <c:pt idx="654">
                  <c:v>174.077610015869</c:v>
                </c:pt>
                <c:pt idx="655">
                  <c:v>174.077610015869</c:v>
                </c:pt>
                <c:pt idx="656">
                  <c:v>174.077610015869</c:v>
                </c:pt>
                <c:pt idx="657">
                  <c:v>174.077610015869</c:v>
                </c:pt>
                <c:pt idx="658">
                  <c:v>174.077610015869</c:v>
                </c:pt>
                <c:pt idx="659">
                  <c:v>174.077610015869</c:v>
                </c:pt>
                <c:pt idx="660">
                  <c:v>174.077610015869</c:v>
                </c:pt>
                <c:pt idx="661">
                  <c:v>174.077610015869</c:v>
                </c:pt>
                <c:pt idx="662">
                  <c:v>174.077610015869</c:v>
                </c:pt>
                <c:pt idx="663">
                  <c:v>174.077610015869</c:v>
                </c:pt>
                <c:pt idx="664">
                  <c:v>174.077610015869</c:v>
                </c:pt>
                <c:pt idx="665">
                  <c:v>174.077610015869</c:v>
                </c:pt>
                <c:pt idx="666">
                  <c:v>174.077610015869</c:v>
                </c:pt>
                <c:pt idx="667">
                  <c:v>174.077610015869</c:v>
                </c:pt>
                <c:pt idx="668">
                  <c:v>174.077610015869</c:v>
                </c:pt>
                <c:pt idx="669">
                  <c:v>174.077610015869</c:v>
                </c:pt>
                <c:pt idx="670">
                  <c:v>174.077610015869</c:v>
                </c:pt>
                <c:pt idx="671">
                  <c:v>174.077610015869</c:v>
                </c:pt>
                <c:pt idx="672">
                  <c:v>174.077610015869</c:v>
                </c:pt>
                <c:pt idx="673">
                  <c:v>174.077610015869</c:v>
                </c:pt>
                <c:pt idx="674">
                  <c:v>174.077610015869</c:v>
                </c:pt>
                <c:pt idx="675">
                  <c:v>174.077610015869</c:v>
                </c:pt>
                <c:pt idx="676">
                  <c:v>174.077610015869</c:v>
                </c:pt>
                <c:pt idx="677">
                  <c:v>174.077610015869</c:v>
                </c:pt>
                <c:pt idx="678">
                  <c:v>174.077610015869</c:v>
                </c:pt>
                <c:pt idx="679">
                  <c:v>174.077610015869</c:v>
                </c:pt>
                <c:pt idx="680">
                  <c:v>174.077610015869</c:v>
                </c:pt>
                <c:pt idx="681">
                  <c:v>174.077610015869</c:v>
                </c:pt>
                <c:pt idx="682">
                  <c:v>174.077610015869</c:v>
                </c:pt>
                <c:pt idx="683">
                  <c:v>174.077610015869</c:v>
                </c:pt>
                <c:pt idx="684">
                  <c:v>174.077610015869</c:v>
                </c:pt>
                <c:pt idx="685">
                  <c:v>174.077610015869</c:v>
                </c:pt>
                <c:pt idx="686">
                  <c:v>174.077610015869</c:v>
                </c:pt>
                <c:pt idx="687">
                  <c:v>174.077610015869</c:v>
                </c:pt>
                <c:pt idx="688">
                  <c:v>174.077610015869</c:v>
                </c:pt>
                <c:pt idx="689">
                  <c:v>174.077610015869</c:v>
                </c:pt>
                <c:pt idx="690">
                  <c:v>174.077610015869</c:v>
                </c:pt>
                <c:pt idx="691">
                  <c:v>174.077610015869</c:v>
                </c:pt>
                <c:pt idx="692">
                  <c:v>174.077610015869</c:v>
                </c:pt>
                <c:pt idx="693">
                  <c:v>174.077610015869</c:v>
                </c:pt>
                <c:pt idx="694">
                  <c:v>174.077610015869</c:v>
                </c:pt>
                <c:pt idx="695">
                  <c:v>174.077610015869</c:v>
                </c:pt>
                <c:pt idx="696">
                  <c:v>174.077610015869</c:v>
                </c:pt>
                <c:pt idx="697">
                  <c:v>174.077610015869</c:v>
                </c:pt>
                <c:pt idx="698">
                  <c:v>174.077610015869</c:v>
                </c:pt>
                <c:pt idx="699">
                  <c:v>174.077610015869</c:v>
                </c:pt>
                <c:pt idx="700">
                  <c:v>174.077610015869</c:v>
                </c:pt>
                <c:pt idx="701">
                  <c:v>174.077610015869</c:v>
                </c:pt>
                <c:pt idx="702">
                  <c:v>174.077610015869</c:v>
                </c:pt>
                <c:pt idx="703">
                  <c:v>174.077610015869</c:v>
                </c:pt>
                <c:pt idx="704">
                  <c:v>174.077610015869</c:v>
                </c:pt>
                <c:pt idx="705">
                  <c:v>174.077610015869</c:v>
                </c:pt>
                <c:pt idx="706">
                  <c:v>174.077610015869</c:v>
                </c:pt>
                <c:pt idx="707">
                  <c:v>174.077610015869</c:v>
                </c:pt>
                <c:pt idx="708">
                  <c:v>174.077610015869</c:v>
                </c:pt>
                <c:pt idx="709">
                  <c:v>174.077610015869</c:v>
                </c:pt>
                <c:pt idx="710">
                  <c:v>174.077610015869</c:v>
                </c:pt>
                <c:pt idx="711">
                  <c:v>174.077610015869</c:v>
                </c:pt>
                <c:pt idx="712">
                  <c:v>174.077610015869</c:v>
                </c:pt>
                <c:pt idx="713">
                  <c:v>174.077610015869</c:v>
                </c:pt>
                <c:pt idx="714">
                  <c:v>174.077610015869</c:v>
                </c:pt>
                <c:pt idx="715">
                  <c:v>174.077610015869</c:v>
                </c:pt>
                <c:pt idx="716">
                  <c:v>174.077610015869</c:v>
                </c:pt>
                <c:pt idx="717">
                  <c:v>174.077610015869</c:v>
                </c:pt>
                <c:pt idx="718">
                  <c:v>174.077610015869</c:v>
                </c:pt>
                <c:pt idx="719">
                  <c:v>174.077610015869</c:v>
                </c:pt>
                <c:pt idx="720">
                  <c:v>174.077610015869</c:v>
                </c:pt>
                <c:pt idx="721">
                  <c:v>174.077610015869</c:v>
                </c:pt>
                <c:pt idx="722">
                  <c:v>174.077610015869</c:v>
                </c:pt>
                <c:pt idx="723">
                  <c:v>174.077610015869</c:v>
                </c:pt>
                <c:pt idx="724">
                  <c:v>174.077610015869</c:v>
                </c:pt>
                <c:pt idx="725">
                  <c:v>174.077610015869</c:v>
                </c:pt>
                <c:pt idx="726">
                  <c:v>174.077610015869</c:v>
                </c:pt>
                <c:pt idx="727">
                  <c:v>174.077610015869</c:v>
                </c:pt>
                <c:pt idx="728">
                  <c:v>174.077610015869</c:v>
                </c:pt>
                <c:pt idx="729">
                  <c:v>174.077610015869</c:v>
                </c:pt>
                <c:pt idx="730">
                  <c:v>174.077610015869</c:v>
                </c:pt>
                <c:pt idx="731">
                  <c:v>174.077610015869</c:v>
                </c:pt>
                <c:pt idx="732">
                  <c:v>174.077610015869</c:v>
                </c:pt>
                <c:pt idx="733">
                  <c:v>174.077610015869</c:v>
                </c:pt>
                <c:pt idx="734">
                  <c:v>174.077610015869</c:v>
                </c:pt>
                <c:pt idx="735">
                  <c:v>174.077610015869</c:v>
                </c:pt>
                <c:pt idx="736">
                  <c:v>174.077610015869</c:v>
                </c:pt>
                <c:pt idx="737">
                  <c:v>174.077610015869</c:v>
                </c:pt>
                <c:pt idx="738">
                  <c:v>174.077610015869</c:v>
                </c:pt>
                <c:pt idx="739">
                  <c:v>174.077610015869</c:v>
                </c:pt>
                <c:pt idx="740">
                  <c:v>174.077610015869</c:v>
                </c:pt>
                <c:pt idx="741">
                  <c:v>174.077610015869</c:v>
                </c:pt>
                <c:pt idx="742">
                  <c:v>174.077610015869</c:v>
                </c:pt>
                <c:pt idx="743">
                  <c:v>174.077610015869</c:v>
                </c:pt>
                <c:pt idx="744">
                  <c:v>174.077610015869</c:v>
                </c:pt>
                <c:pt idx="745">
                  <c:v>174.077610015869</c:v>
                </c:pt>
                <c:pt idx="746">
                  <c:v>174.077610015869</c:v>
                </c:pt>
                <c:pt idx="747">
                  <c:v>174.077610015869</c:v>
                </c:pt>
                <c:pt idx="748">
                  <c:v>174.077610015869</c:v>
                </c:pt>
                <c:pt idx="749">
                  <c:v>174.077610015869</c:v>
                </c:pt>
                <c:pt idx="750">
                  <c:v>174.077610015869</c:v>
                </c:pt>
                <c:pt idx="751">
                  <c:v>174.077610015869</c:v>
                </c:pt>
                <c:pt idx="752">
                  <c:v>174.077610015869</c:v>
                </c:pt>
                <c:pt idx="753">
                  <c:v>174.077610015869</c:v>
                </c:pt>
                <c:pt idx="754">
                  <c:v>174.077610015869</c:v>
                </c:pt>
                <c:pt idx="755">
                  <c:v>174.077610015869</c:v>
                </c:pt>
                <c:pt idx="756">
                  <c:v>174.077610015869</c:v>
                </c:pt>
                <c:pt idx="757">
                  <c:v>174.077610015869</c:v>
                </c:pt>
                <c:pt idx="758">
                  <c:v>174.077610015869</c:v>
                </c:pt>
                <c:pt idx="759">
                  <c:v>174.077610015869</c:v>
                </c:pt>
                <c:pt idx="760">
                  <c:v>174.077610015869</c:v>
                </c:pt>
                <c:pt idx="761">
                  <c:v>174.077610015869</c:v>
                </c:pt>
                <c:pt idx="762">
                  <c:v>174.077610015869</c:v>
                </c:pt>
                <c:pt idx="763">
                  <c:v>174.077610015869</c:v>
                </c:pt>
                <c:pt idx="764">
                  <c:v>174.077610015869</c:v>
                </c:pt>
                <c:pt idx="765">
                  <c:v>174.077610015869</c:v>
                </c:pt>
                <c:pt idx="766">
                  <c:v>174.077610015869</c:v>
                </c:pt>
                <c:pt idx="767">
                  <c:v>174.077610015869</c:v>
                </c:pt>
                <c:pt idx="768">
                  <c:v>174.077610015869</c:v>
                </c:pt>
                <c:pt idx="769">
                  <c:v>174.077610015869</c:v>
                </c:pt>
                <c:pt idx="770">
                  <c:v>174.077610015869</c:v>
                </c:pt>
                <c:pt idx="771">
                  <c:v>174.077610015869</c:v>
                </c:pt>
                <c:pt idx="772">
                  <c:v>174.077610015869</c:v>
                </c:pt>
                <c:pt idx="773">
                  <c:v>174.077610015869</c:v>
                </c:pt>
                <c:pt idx="774">
                  <c:v>174.077610015869</c:v>
                </c:pt>
                <c:pt idx="775">
                  <c:v>174.077610015869</c:v>
                </c:pt>
                <c:pt idx="776">
                  <c:v>174.077610015869</c:v>
                </c:pt>
                <c:pt idx="777">
                  <c:v>174.077610015869</c:v>
                </c:pt>
                <c:pt idx="778">
                  <c:v>174.077610015869</c:v>
                </c:pt>
                <c:pt idx="779">
                  <c:v>174.077610015869</c:v>
                </c:pt>
                <c:pt idx="780">
                  <c:v>174.077610015869</c:v>
                </c:pt>
                <c:pt idx="781">
                  <c:v>174.077610015869</c:v>
                </c:pt>
                <c:pt idx="782">
                  <c:v>174.077610015869</c:v>
                </c:pt>
                <c:pt idx="783">
                  <c:v>174.077610015869</c:v>
                </c:pt>
                <c:pt idx="784">
                  <c:v>174.077610015869</c:v>
                </c:pt>
                <c:pt idx="785">
                  <c:v>174.077610015869</c:v>
                </c:pt>
                <c:pt idx="786">
                  <c:v>174.077610015869</c:v>
                </c:pt>
                <c:pt idx="787">
                  <c:v>174.077610015869</c:v>
                </c:pt>
                <c:pt idx="788">
                  <c:v>174.077610015869</c:v>
                </c:pt>
                <c:pt idx="789">
                  <c:v>174.077610015869</c:v>
                </c:pt>
                <c:pt idx="790">
                  <c:v>174.077610015869</c:v>
                </c:pt>
                <c:pt idx="791">
                  <c:v>174.077610015869</c:v>
                </c:pt>
                <c:pt idx="792">
                  <c:v>174.077610015869</c:v>
                </c:pt>
                <c:pt idx="793">
                  <c:v>174.077610015869</c:v>
                </c:pt>
                <c:pt idx="794">
                  <c:v>174.077610015869</c:v>
                </c:pt>
                <c:pt idx="795">
                  <c:v>174.077610015869</c:v>
                </c:pt>
                <c:pt idx="796">
                  <c:v>174.077610015869</c:v>
                </c:pt>
                <c:pt idx="797">
                  <c:v>174.077610015869</c:v>
                </c:pt>
                <c:pt idx="798">
                  <c:v>174.077610015869</c:v>
                </c:pt>
                <c:pt idx="799">
                  <c:v>174.077610015869</c:v>
                </c:pt>
                <c:pt idx="800">
                  <c:v>174.077610015869</c:v>
                </c:pt>
                <c:pt idx="801">
                  <c:v>174.077610015869</c:v>
                </c:pt>
                <c:pt idx="802">
                  <c:v>174.077610015869</c:v>
                </c:pt>
                <c:pt idx="803">
                  <c:v>174.077610015869</c:v>
                </c:pt>
                <c:pt idx="804">
                  <c:v>174.077610015869</c:v>
                </c:pt>
                <c:pt idx="805">
                  <c:v>174.077610015869</c:v>
                </c:pt>
                <c:pt idx="806">
                  <c:v>174.077610015869</c:v>
                </c:pt>
                <c:pt idx="807">
                  <c:v>174.077610015869</c:v>
                </c:pt>
                <c:pt idx="808">
                  <c:v>174.077610015869</c:v>
                </c:pt>
                <c:pt idx="809">
                  <c:v>174.077610015869</c:v>
                </c:pt>
                <c:pt idx="810">
                  <c:v>174.077610015869</c:v>
                </c:pt>
                <c:pt idx="811">
                  <c:v>174.077610015869</c:v>
                </c:pt>
                <c:pt idx="812">
                  <c:v>174.077610015869</c:v>
                </c:pt>
                <c:pt idx="813">
                  <c:v>174.077610015869</c:v>
                </c:pt>
                <c:pt idx="814">
                  <c:v>174.077610015869</c:v>
                </c:pt>
                <c:pt idx="815">
                  <c:v>174.077610015869</c:v>
                </c:pt>
                <c:pt idx="816">
                  <c:v>174.077610015869</c:v>
                </c:pt>
                <c:pt idx="817">
                  <c:v>174.077610015869</c:v>
                </c:pt>
                <c:pt idx="818">
                  <c:v>174.077610015869</c:v>
                </c:pt>
                <c:pt idx="819">
                  <c:v>174.077610015869</c:v>
                </c:pt>
                <c:pt idx="820">
                  <c:v>174.077610015869</c:v>
                </c:pt>
                <c:pt idx="821">
                  <c:v>174.077610015869</c:v>
                </c:pt>
                <c:pt idx="822">
                  <c:v>174.077610015869</c:v>
                </c:pt>
                <c:pt idx="823">
                  <c:v>174.077610015869</c:v>
                </c:pt>
                <c:pt idx="824">
                  <c:v>174.077610015869</c:v>
                </c:pt>
                <c:pt idx="825">
                  <c:v>174.077610015869</c:v>
                </c:pt>
                <c:pt idx="826">
                  <c:v>174.077610015869</c:v>
                </c:pt>
                <c:pt idx="827">
                  <c:v>174.077610015869</c:v>
                </c:pt>
                <c:pt idx="828">
                  <c:v>174.077610015869</c:v>
                </c:pt>
                <c:pt idx="829">
                  <c:v>174.077610015869</c:v>
                </c:pt>
                <c:pt idx="830">
                  <c:v>174.077610015869</c:v>
                </c:pt>
                <c:pt idx="831">
                  <c:v>174.077610015869</c:v>
                </c:pt>
                <c:pt idx="832">
                  <c:v>174.077610015869</c:v>
                </c:pt>
                <c:pt idx="833">
                  <c:v>174.077610015869</c:v>
                </c:pt>
                <c:pt idx="834">
                  <c:v>174.077610015869</c:v>
                </c:pt>
                <c:pt idx="835">
                  <c:v>174.077610015869</c:v>
                </c:pt>
                <c:pt idx="836">
                  <c:v>174.077610015869</c:v>
                </c:pt>
                <c:pt idx="837">
                  <c:v>174.077610015869</c:v>
                </c:pt>
                <c:pt idx="838">
                  <c:v>174.077610015869</c:v>
                </c:pt>
                <c:pt idx="839">
                  <c:v>174.077610015869</c:v>
                </c:pt>
                <c:pt idx="840">
                  <c:v>174.077610015869</c:v>
                </c:pt>
                <c:pt idx="841">
                  <c:v>174.077610015869</c:v>
                </c:pt>
                <c:pt idx="842">
                  <c:v>174.077610015869</c:v>
                </c:pt>
                <c:pt idx="843">
                  <c:v>174.077610015869</c:v>
                </c:pt>
                <c:pt idx="844">
                  <c:v>174.077610015869</c:v>
                </c:pt>
                <c:pt idx="845">
                  <c:v>174.077610015869</c:v>
                </c:pt>
                <c:pt idx="846">
                  <c:v>174.077610015869</c:v>
                </c:pt>
                <c:pt idx="847">
                  <c:v>174.077610015869</c:v>
                </c:pt>
                <c:pt idx="848">
                  <c:v>174.077610015869</c:v>
                </c:pt>
                <c:pt idx="849">
                  <c:v>174.077610015869</c:v>
                </c:pt>
                <c:pt idx="850">
                  <c:v>174.077610015869</c:v>
                </c:pt>
                <c:pt idx="851">
                  <c:v>174.077610015869</c:v>
                </c:pt>
                <c:pt idx="852">
                  <c:v>174.077610015869</c:v>
                </c:pt>
                <c:pt idx="853">
                  <c:v>174.077610015869</c:v>
                </c:pt>
                <c:pt idx="854">
                  <c:v>174.077610015869</c:v>
                </c:pt>
                <c:pt idx="855">
                  <c:v>174.077610015869</c:v>
                </c:pt>
                <c:pt idx="856">
                  <c:v>174.077610015869</c:v>
                </c:pt>
                <c:pt idx="857">
                  <c:v>174.077610015869</c:v>
                </c:pt>
                <c:pt idx="858">
                  <c:v>174.077610015869</c:v>
                </c:pt>
                <c:pt idx="859">
                  <c:v>174.077610015869</c:v>
                </c:pt>
                <c:pt idx="860">
                  <c:v>174.077610015869</c:v>
                </c:pt>
                <c:pt idx="861">
                  <c:v>174.077610015869</c:v>
                </c:pt>
                <c:pt idx="862">
                  <c:v>174.077610015869</c:v>
                </c:pt>
                <c:pt idx="863">
                  <c:v>174.077610015869</c:v>
                </c:pt>
                <c:pt idx="864">
                  <c:v>174.077610015869</c:v>
                </c:pt>
                <c:pt idx="865">
                  <c:v>174.077610015869</c:v>
                </c:pt>
                <c:pt idx="866">
                  <c:v>174.077610015869</c:v>
                </c:pt>
                <c:pt idx="867">
                  <c:v>174.077610015869</c:v>
                </c:pt>
                <c:pt idx="868">
                  <c:v>174.077610015869</c:v>
                </c:pt>
                <c:pt idx="869">
                  <c:v>174.077610015869</c:v>
                </c:pt>
                <c:pt idx="870">
                  <c:v>174.077610015869</c:v>
                </c:pt>
                <c:pt idx="871">
                  <c:v>174.077610015869</c:v>
                </c:pt>
                <c:pt idx="872">
                  <c:v>174.077610015869</c:v>
                </c:pt>
                <c:pt idx="873">
                  <c:v>174.077610015869</c:v>
                </c:pt>
                <c:pt idx="874">
                  <c:v>174.077610015869</c:v>
                </c:pt>
                <c:pt idx="875">
                  <c:v>174.077610015869</c:v>
                </c:pt>
                <c:pt idx="876">
                  <c:v>174.077610015869</c:v>
                </c:pt>
                <c:pt idx="877">
                  <c:v>174.077610015869</c:v>
                </c:pt>
                <c:pt idx="878">
                  <c:v>174.077610015869</c:v>
                </c:pt>
                <c:pt idx="879">
                  <c:v>174.077610015869</c:v>
                </c:pt>
                <c:pt idx="880">
                  <c:v>174.077610015869</c:v>
                </c:pt>
                <c:pt idx="881">
                  <c:v>174.077610015869</c:v>
                </c:pt>
                <c:pt idx="882">
                  <c:v>174.077610015869</c:v>
                </c:pt>
                <c:pt idx="883">
                  <c:v>174.077610015869</c:v>
                </c:pt>
                <c:pt idx="884">
                  <c:v>174.077610015869</c:v>
                </c:pt>
                <c:pt idx="885">
                  <c:v>174.077610015869</c:v>
                </c:pt>
                <c:pt idx="886">
                  <c:v>174.077610015869</c:v>
                </c:pt>
                <c:pt idx="887">
                  <c:v>174.077610015869</c:v>
                </c:pt>
                <c:pt idx="888">
                  <c:v>174.077610015869</c:v>
                </c:pt>
                <c:pt idx="889">
                  <c:v>174.077610015869</c:v>
                </c:pt>
                <c:pt idx="890">
                  <c:v>174.077610015869</c:v>
                </c:pt>
                <c:pt idx="891">
                  <c:v>174.077610015869</c:v>
                </c:pt>
                <c:pt idx="892">
                  <c:v>174.077610015869</c:v>
                </c:pt>
                <c:pt idx="893">
                  <c:v>174.077610015869</c:v>
                </c:pt>
                <c:pt idx="894">
                  <c:v>174.077610015869</c:v>
                </c:pt>
                <c:pt idx="895">
                  <c:v>174.077610015869</c:v>
                </c:pt>
                <c:pt idx="896">
                  <c:v>174.077610015869</c:v>
                </c:pt>
                <c:pt idx="897">
                  <c:v>174.077610015869</c:v>
                </c:pt>
                <c:pt idx="898">
                  <c:v>174.077610015869</c:v>
                </c:pt>
                <c:pt idx="899">
                  <c:v>174.077610015869</c:v>
                </c:pt>
                <c:pt idx="900">
                  <c:v>174.077610015869</c:v>
                </c:pt>
                <c:pt idx="901">
                  <c:v>174.077610015869</c:v>
                </c:pt>
                <c:pt idx="902">
                  <c:v>174.077610015869</c:v>
                </c:pt>
                <c:pt idx="903">
                  <c:v>174.077610015869</c:v>
                </c:pt>
                <c:pt idx="904">
                  <c:v>174.077610015869</c:v>
                </c:pt>
                <c:pt idx="905">
                  <c:v>174.077610015869</c:v>
                </c:pt>
                <c:pt idx="906">
                  <c:v>174.077610015869</c:v>
                </c:pt>
                <c:pt idx="907">
                  <c:v>174.077610015869</c:v>
                </c:pt>
                <c:pt idx="908">
                  <c:v>174.077610015869</c:v>
                </c:pt>
                <c:pt idx="909">
                  <c:v>174.077610015869</c:v>
                </c:pt>
                <c:pt idx="910">
                  <c:v>174.077610015869</c:v>
                </c:pt>
                <c:pt idx="911">
                  <c:v>174.077610015869</c:v>
                </c:pt>
                <c:pt idx="912">
                  <c:v>174.077610015869</c:v>
                </c:pt>
                <c:pt idx="913">
                  <c:v>174.077610015869</c:v>
                </c:pt>
                <c:pt idx="914">
                  <c:v>174.077610015869</c:v>
                </c:pt>
                <c:pt idx="915">
                  <c:v>174.077610015869</c:v>
                </c:pt>
                <c:pt idx="916">
                  <c:v>174.077610015869</c:v>
                </c:pt>
                <c:pt idx="917">
                  <c:v>174.077610015869</c:v>
                </c:pt>
                <c:pt idx="918">
                  <c:v>174.077610015869</c:v>
                </c:pt>
                <c:pt idx="919">
                  <c:v>174.077610015869</c:v>
                </c:pt>
                <c:pt idx="920">
                  <c:v>174.077610015869</c:v>
                </c:pt>
                <c:pt idx="921">
                  <c:v>174.077610015869</c:v>
                </c:pt>
                <c:pt idx="922">
                  <c:v>174.077610015869</c:v>
                </c:pt>
                <c:pt idx="923">
                  <c:v>174.077610015869</c:v>
                </c:pt>
                <c:pt idx="924">
                  <c:v>174.077610015869</c:v>
                </c:pt>
                <c:pt idx="925">
                  <c:v>174.077610015869</c:v>
                </c:pt>
                <c:pt idx="926">
                  <c:v>174.077610015869</c:v>
                </c:pt>
                <c:pt idx="927">
                  <c:v>174.077610015869</c:v>
                </c:pt>
                <c:pt idx="928">
                  <c:v>174.077610015869</c:v>
                </c:pt>
                <c:pt idx="929">
                  <c:v>174.077610015869</c:v>
                </c:pt>
                <c:pt idx="930">
                  <c:v>174.077610015869</c:v>
                </c:pt>
                <c:pt idx="931">
                  <c:v>174.077610015869</c:v>
                </c:pt>
                <c:pt idx="932">
                  <c:v>174.077610015869</c:v>
                </c:pt>
                <c:pt idx="933">
                  <c:v>174.077610015869</c:v>
                </c:pt>
                <c:pt idx="934">
                  <c:v>174.077610015869</c:v>
                </c:pt>
                <c:pt idx="935">
                  <c:v>174.077610015869</c:v>
                </c:pt>
                <c:pt idx="936">
                  <c:v>174.077610015869</c:v>
                </c:pt>
                <c:pt idx="937">
                  <c:v>174.077610015869</c:v>
                </c:pt>
                <c:pt idx="938">
                  <c:v>174.077610015869</c:v>
                </c:pt>
                <c:pt idx="939">
                  <c:v>174.077610015869</c:v>
                </c:pt>
                <c:pt idx="940">
                  <c:v>174.077610015869</c:v>
                </c:pt>
                <c:pt idx="941">
                  <c:v>174.077610015869</c:v>
                </c:pt>
                <c:pt idx="942">
                  <c:v>174.077610015869</c:v>
                </c:pt>
                <c:pt idx="943">
                  <c:v>174.077610015869</c:v>
                </c:pt>
                <c:pt idx="944">
                  <c:v>174.077610015869</c:v>
                </c:pt>
                <c:pt idx="945">
                  <c:v>174.077610015869</c:v>
                </c:pt>
                <c:pt idx="946">
                  <c:v>174.077610015869</c:v>
                </c:pt>
                <c:pt idx="947">
                  <c:v>174.077610015869</c:v>
                </c:pt>
                <c:pt idx="948">
                  <c:v>174.077610015869</c:v>
                </c:pt>
                <c:pt idx="949">
                  <c:v>174.077610015869</c:v>
                </c:pt>
                <c:pt idx="950">
                  <c:v>174.077610015869</c:v>
                </c:pt>
                <c:pt idx="951">
                  <c:v>174.077610015869</c:v>
                </c:pt>
                <c:pt idx="952">
                  <c:v>174.077610015869</c:v>
                </c:pt>
                <c:pt idx="953">
                  <c:v>174.077610015869</c:v>
                </c:pt>
                <c:pt idx="954">
                  <c:v>174.077610015869</c:v>
                </c:pt>
                <c:pt idx="955">
                  <c:v>174.077610015869</c:v>
                </c:pt>
                <c:pt idx="956">
                  <c:v>174.077610015869</c:v>
                </c:pt>
                <c:pt idx="957">
                  <c:v>174.077610015869</c:v>
                </c:pt>
                <c:pt idx="958">
                  <c:v>174.077610015869</c:v>
                </c:pt>
                <c:pt idx="959">
                  <c:v>174.077610015869</c:v>
                </c:pt>
                <c:pt idx="960">
                  <c:v>174.077610015869</c:v>
                </c:pt>
                <c:pt idx="961">
                  <c:v>174.077610015869</c:v>
                </c:pt>
                <c:pt idx="962">
                  <c:v>174.077610015869</c:v>
                </c:pt>
                <c:pt idx="963">
                  <c:v>174.077610015869</c:v>
                </c:pt>
                <c:pt idx="964">
                  <c:v>174.077610015869</c:v>
                </c:pt>
                <c:pt idx="965">
                  <c:v>174.077610015869</c:v>
                </c:pt>
                <c:pt idx="966">
                  <c:v>174.077610015869</c:v>
                </c:pt>
                <c:pt idx="967">
                  <c:v>174.077610015869</c:v>
                </c:pt>
                <c:pt idx="968">
                  <c:v>174.077610015869</c:v>
                </c:pt>
                <c:pt idx="969">
                  <c:v>174.077610015869</c:v>
                </c:pt>
                <c:pt idx="970">
                  <c:v>174.077610015869</c:v>
                </c:pt>
                <c:pt idx="971">
                  <c:v>174.077610015869</c:v>
                </c:pt>
                <c:pt idx="972">
                  <c:v>174.077610015869</c:v>
                </c:pt>
                <c:pt idx="973">
                  <c:v>174.077610015869</c:v>
                </c:pt>
                <c:pt idx="974">
                  <c:v>174.077610015869</c:v>
                </c:pt>
                <c:pt idx="975">
                  <c:v>174.077610015869</c:v>
                </c:pt>
                <c:pt idx="976">
                  <c:v>174.077610015869</c:v>
                </c:pt>
                <c:pt idx="977">
                  <c:v>174.077610015869</c:v>
                </c:pt>
                <c:pt idx="978">
                  <c:v>174.077610015869</c:v>
                </c:pt>
                <c:pt idx="979">
                  <c:v>174.077610015869</c:v>
                </c:pt>
                <c:pt idx="980">
                  <c:v>174.077610015869</c:v>
                </c:pt>
                <c:pt idx="981">
                  <c:v>174.077610015869</c:v>
                </c:pt>
                <c:pt idx="982">
                  <c:v>174.077610015869</c:v>
                </c:pt>
                <c:pt idx="983">
                  <c:v>174.077610015869</c:v>
                </c:pt>
                <c:pt idx="984">
                  <c:v>174.077610015869</c:v>
                </c:pt>
                <c:pt idx="985">
                  <c:v>174.077610015869</c:v>
                </c:pt>
                <c:pt idx="986">
                  <c:v>174.077610015869</c:v>
                </c:pt>
                <c:pt idx="987">
                  <c:v>174.077610015869</c:v>
                </c:pt>
                <c:pt idx="988">
                  <c:v>174.077610015869</c:v>
                </c:pt>
                <c:pt idx="989">
                  <c:v>174.077610015869</c:v>
                </c:pt>
                <c:pt idx="990">
                  <c:v>174.077610015869</c:v>
                </c:pt>
                <c:pt idx="991">
                  <c:v>174.077610015869</c:v>
                </c:pt>
                <c:pt idx="992">
                  <c:v>174.077610015869</c:v>
                </c:pt>
                <c:pt idx="993">
                  <c:v>174.077610015869</c:v>
                </c:pt>
                <c:pt idx="994">
                  <c:v>174.077610015869</c:v>
                </c:pt>
                <c:pt idx="995">
                  <c:v>174.077610015869</c:v>
                </c:pt>
                <c:pt idx="996">
                  <c:v>174.077610015869</c:v>
                </c:pt>
                <c:pt idx="997">
                  <c:v>174.077610015869</c:v>
                </c:pt>
                <c:pt idx="998">
                  <c:v>174.077610015869</c:v>
                </c:pt>
                <c:pt idx="999">
                  <c:v>174.077610015869</c:v>
                </c:pt>
                <c:pt idx="1000">
                  <c:v>174.077610015869</c:v>
                </c:pt>
                <c:pt idx="1001">
                  <c:v>174.077610015869</c:v>
                </c:pt>
                <c:pt idx="1002">
                  <c:v>174.077610015869</c:v>
                </c:pt>
                <c:pt idx="1003">
                  <c:v>174.077610015869</c:v>
                </c:pt>
                <c:pt idx="1004">
                  <c:v>174.077610015869</c:v>
                </c:pt>
                <c:pt idx="1005">
                  <c:v>174.077610015869</c:v>
                </c:pt>
                <c:pt idx="1006">
                  <c:v>174.077610015869</c:v>
                </c:pt>
                <c:pt idx="1007">
                  <c:v>174.077610015869</c:v>
                </c:pt>
                <c:pt idx="1008">
                  <c:v>174.077610015869</c:v>
                </c:pt>
                <c:pt idx="1009">
                  <c:v>174.077610015869</c:v>
                </c:pt>
                <c:pt idx="1010">
                  <c:v>174.077610015869</c:v>
                </c:pt>
                <c:pt idx="1011">
                  <c:v>174.077610015869</c:v>
                </c:pt>
                <c:pt idx="1012">
                  <c:v>174.077610015869</c:v>
                </c:pt>
                <c:pt idx="1013">
                  <c:v>174.077610015869</c:v>
                </c:pt>
                <c:pt idx="1014">
                  <c:v>174.077610015869</c:v>
                </c:pt>
                <c:pt idx="1015">
                  <c:v>174.077610015869</c:v>
                </c:pt>
                <c:pt idx="1016">
                  <c:v>174.077610015869</c:v>
                </c:pt>
                <c:pt idx="1017">
                  <c:v>174.077610015869</c:v>
                </c:pt>
                <c:pt idx="1018">
                  <c:v>174.077610015869</c:v>
                </c:pt>
                <c:pt idx="1019">
                  <c:v>174.077610015869</c:v>
                </c:pt>
                <c:pt idx="1020">
                  <c:v>174.077610015869</c:v>
                </c:pt>
                <c:pt idx="1021">
                  <c:v>174.077610015869</c:v>
                </c:pt>
                <c:pt idx="1022">
                  <c:v>174.077610015869</c:v>
                </c:pt>
                <c:pt idx="1023">
                  <c:v>174.077610015869</c:v>
                </c:pt>
                <c:pt idx="1024">
                  <c:v>174.077610015869</c:v>
                </c:pt>
                <c:pt idx="1025">
                  <c:v>174.077610015869</c:v>
                </c:pt>
                <c:pt idx="1026">
                  <c:v>174.077610015869</c:v>
                </c:pt>
                <c:pt idx="1027">
                  <c:v>174.077610015869</c:v>
                </c:pt>
                <c:pt idx="1028">
                  <c:v>174.077610015869</c:v>
                </c:pt>
                <c:pt idx="1029">
                  <c:v>174.077610015869</c:v>
                </c:pt>
                <c:pt idx="1030">
                  <c:v>174.077610015869</c:v>
                </c:pt>
                <c:pt idx="1031">
                  <c:v>174.077610015869</c:v>
                </c:pt>
                <c:pt idx="1032">
                  <c:v>174.077610015869</c:v>
                </c:pt>
                <c:pt idx="1033">
                  <c:v>174.077610015869</c:v>
                </c:pt>
                <c:pt idx="1034">
                  <c:v>174.077610015869</c:v>
                </c:pt>
                <c:pt idx="1035">
                  <c:v>174.077610015869</c:v>
                </c:pt>
                <c:pt idx="1036">
                  <c:v>174.077610015869</c:v>
                </c:pt>
                <c:pt idx="1037">
                  <c:v>174.077610015869</c:v>
                </c:pt>
                <c:pt idx="1038">
                  <c:v>174.077610015869</c:v>
                </c:pt>
                <c:pt idx="1039">
                  <c:v>174.077610015869</c:v>
                </c:pt>
                <c:pt idx="1040">
                  <c:v>174.077610015869</c:v>
                </c:pt>
                <c:pt idx="1041">
                  <c:v>174.077610015869</c:v>
                </c:pt>
                <c:pt idx="1042">
                  <c:v>174.077610015869</c:v>
                </c:pt>
                <c:pt idx="1043">
                  <c:v>174.077610015869</c:v>
                </c:pt>
                <c:pt idx="1044">
                  <c:v>174.077610015869</c:v>
                </c:pt>
                <c:pt idx="1045">
                  <c:v>174.077610015869</c:v>
                </c:pt>
                <c:pt idx="1046">
                  <c:v>174.077610015869</c:v>
                </c:pt>
                <c:pt idx="1047">
                  <c:v>174.077610015869</c:v>
                </c:pt>
                <c:pt idx="1048">
                  <c:v>174.077610015869</c:v>
                </c:pt>
                <c:pt idx="1049">
                  <c:v>174.077610015869</c:v>
                </c:pt>
                <c:pt idx="1050">
                  <c:v>174.077610015869</c:v>
                </c:pt>
                <c:pt idx="1051">
                  <c:v>174.077610015869</c:v>
                </c:pt>
                <c:pt idx="1052">
                  <c:v>174.077610015869</c:v>
                </c:pt>
                <c:pt idx="1053">
                  <c:v>174.077610015869</c:v>
                </c:pt>
                <c:pt idx="1054">
                  <c:v>174.077610015869</c:v>
                </c:pt>
                <c:pt idx="1055">
                  <c:v>174.077610015869</c:v>
                </c:pt>
                <c:pt idx="1056">
                  <c:v>174.077610015869</c:v>
                </c:pt>
                <c:pt idx="1057">
                  <c:v>174.077610015869</c:v>
                </c:pt>
                <c:pt idx="1058">
                  <c:v>174.077610015869</c:v>
                </c:pt>
                <c:pt idx="1059">
                  <c:v>174.077610015869</c:v>
                </c:pt>
                <c:pt idx="1060">
                  <c:v>174.077610015869</c:v>
                </c:pt>
                <c:pt idx="1061">
                  <c:v>174.077610015869</c:v>
                </c:pt>
                <c:pt idx="1062">
                  <c:v>174.077610015869</c:v>
                </c:pt>
                <c:pt idx="1063">
                  <c:v>174.077610015869</c:v>
                </c:pt>
                <c:pt idx="1064">
                  <c:v>174.077610015869</c:v>
                </c:pt>
                <c:pt idx="1065">
                  <c:v>174.077610015869</c:v>
                </c:pt>
                <c:pt idx="1066">
                  <c:v>174.077610015869</c:v>
                </c:pt>
                <c:pt idx="1067">
                  <c:v>174.077610015869</c:v>
                </c:pt>
                <c:pt idx="1068">
                  <c:v>174.077610015869</c:v>
                </c:pt>
                <c:pt idx="1069">
                  <c:v>174.077610015869</c:v>
                </c:pt>
                <c:pt idx="1070">
                  <c:v>174.077610015869</c:v>
                </c:pt>
                <c:pt idx="1071">
                  <c:v>174.077610015869</c:v>
                </c:pt>
                <c:pt idx="1072">
                  <c:v>174.077610015869</c:v>
                </c:pt>
                <c:pt idx="1073">
                  <c:v>174.077610015869</c:v>
                </c:pt>
                <c:pt idx="1074">
                  <c:v>174.077610015869</c:v>
                </c:pt>
                <c:pt idx="1075">
                  <c:v>174.077610015869</c:v>
                </c:pt>
                <c:pt idx="1076">
                  <c:v>174.077610015869</c:v>
                </c:pt>
                <c:pt idx="1077">
                  <c:v>174.077610015869</c:v>
                </c:pt>
                <c:pt idx="1078">
                  <c:v>174.077610015869</c:v>
                </c:pt>
                <c:pt idx="1079">
                  <c:v>174.077610015869</c:v>
                </c:pt>
                <c:pt idx="1080">
                  <c:v>174.077610015869</c:v>
                </c:pt>
                <c:pt idx="1081">
                  <c:v>174.077610015869</c:v>
                </c:pt>
                <c:pt idx="1082">
                  <c:v>174.077610015869</c:v>
                </c:pt>
                <c:pt idx="1083">
                  <c:v>174.077610015869</c:v>
                </c:pt>
                <c:pt idx="1084">
                  <c:v>174.077610015869</c:v>
                </c:pt>
                <c:pt idx="1085">
                  <c:v>174.077610015869</c:v>
                </c:pt>
                <c:pt idx="1086">
                  <c:v>174.077610015869</c:v>
                </c:pt>
                <c:pt idx="1087">
                  <c:v>174.077610015869</c:v>
                </c:pt>
                <c:pt idx="1088">
                  <c:v>174.077610015869</c:v>
                </c:pt>
                <c:pt idx="1089">
                  <c:v>174.077610015869</c:v>
                </c:pt>
                <c:pt idx="1090">
                  <c:v>174.077610015869</c:v>
                </c:pt>
                <c:pt idx="1091">
                  <c:v>174.077610015869</c:v>
                </c:pt>
                <c:pt idx="1092">
                  <c:v>174.077610015869</c:v>
                </c:pt>
                <c:pt idx="1093">
                  <c:v>174.077610015869</c:v>
                </c:pt>
                <c:pt idx="1094">
                  <c:v>174.077610015869</c:v>
                </c:pt>
                <c:pt idx="1095">
                  <c:v>174.077610015869</c:v>
                </c:pt>
                <c:pt idx="1096">
                  <c:v>174.077610015869</c:v>
                </c:pt>
                <c:pt idx="1097">
                  <c:v>174.077610015869</c:v>
                </c:pt>
                <c:pt idx="1098">
                  <c:v>174.077610015869</c:v>
                </c:pt>
                <c:pt idx="1099">
                  <c:v>174.077610015869</c:v>
                </c:pt>
                <c:pt idx="1100">
                  <c:v>174.077610015869</c:v>
                </c:pt>
                <c:pt idx="1101">
                  <c:v>174.077610015869</c:v>
                </c:pt>
                <c:pt idx="1102">
                  <c:v>174.077610015869</c:v>
                </c:pt>
                <c:pt idx="1103">
                  <c:v>174.077610015869</c:v>
                </c:pt>
                <c:pt idx="1104">
                  <c:v>174.077610015869</c:v>
                </c:pt>
                <c:pt idx="1105">
                  <c:v>174.077610015869</c:v>
                </c:pt>
                <c:pt idx="1106">
                  <c:v>174.077610015869</c:v>
                </c:pt>
                <c:pt idx="1107">
                  <c:v>174.077610015869</c:v>
                </c:pt>
                <c:pt idx="1108">
                  <c:v>174.077610015869</c:v>
                </c:pt>
                <c:pt idx="1109">
                  <c:v>174.077610015869</c:v>
                </c:pt>
                <c:pt idx="1110">
                  <c:v>174.077610015869</c:v>
                </c:pt>
                <c:pt idx="1111">
                  <c:v>174.077610015869</c:v>
                </c:pt>
                <c:pt idx="1112">
                  <c:v>174.077610015869</c:v>
                </c:pt>
                <c:pt idx="1113">
                  <c:v>174.077610015869</c:v>
                </c:pt>
                <c:pt idx="1114">
                  <c:v>174.077610015869</c:v>
                </c:pt>
                <c:pt idx="1115">
                  <c:v>174.077610015869</c:v>
                </c:pt>
                <c:pt idx="1116">
                  <c:v>174.077610015869</c:v>
                </c:pt>
                <c:pt idx="1117">
                  <c:v>174.077610015869</c:v>
                </c:pt>
                <c:pt idx="1118">
                  <c:v>174.077610015869</c:v>
                </c:pt>
                <c:pt idx="1119">
                  <c:v>174.077610015869</c:v>
                </c:pt>
                <c:pt idx="1120">
                  <c:v>174.077610015869</c:v>
                </c:pt>
                <c:pt idx="1121">
                  <c:v>174.077610015869</c:v>
                </c:pt>
                <c:pt idx="1122">
                  <c:v>174.077610015869</c:v>
                </c:pt>
                <c:pt idx="1123">
                  <c:v>174.077610015869</c:v>
                </c:pt>
                <c:pt idx="1124">
                  <c:v>174.077610015869</c:v>
                </c:pt>
                <c:pt idx="1125">
                  <c:v>174.077610015869</c:v>
                </c:pt>
                <c:pt idx="1126">
                  <c:v>174.077610015869</c:v>
                </c:pt>
                <c:pt idx="1127">
                  <c:v>174.077610015869</c:v>
                </c:pt>
                <c:pt idx="1128">
                  <c:v>174.077610015869</c:v>
                </c:pt>
                <c:pt idx="1129">
                  <c:v>174.077610015869</c:v>
                </c:pt>
                <c:pt idx="1130">
                  <c:v>174.077610015869</c:v>
                </c:pt>
                <c:pt idx="1131">
                  <c:v>174.077610015869</c:v>
                </c:pt>
                <c:pt idx="1132">
                  <c:v>174.077610015869</c:v>
                </c:pt>
                <c:pt idx="1133">
                  <c:v>174.077610015869</c:v>
                </c:pt>
                <c:pt idx="1134">
                  <c:v>174.077610015869</c:v>
                </c:pt>
                <c:pt idx="1135">
                  <c:v>174.077610015869</c:v>
                </c:pt>
                <c:pt idx="1136">
                  <c:v>174.077610015869</c:v>
                </c:pt>
                <c:pt idx="1137">
                  <c:v>174.077610015869</c:v>
                </c:pt>
                <c:pt idx="1138">
                  <c:v>174.077610015869</c:v>
                </c:pt>
                <c:pt idx="1139">
                  <c:v>174.077610015869</c:v>
                </c:pt>
                <c:pt idx="1140">
                  <c:v>174.077610015869</c:v>
                </c:pt>
                <c:pt idx="1141">
                  <c:v>174.077610015869</c:v>
                </c:pt>
                <c:pt idx="1142">
                  <c:v>174.077610015869</c:v>
                </c:pt>
                <c:pt idx="1143">
                  <c:v>174.077610015869</c:v>
                </c:pt>
                <c:pt idx="1144">
                  <c:v>174.077610015869</c:v>
                </c:pt>
                <c:pt idx="1145">
                  <c:v>174.077610015869</c:v>
                </c:pt>
                <c:pt idx="1146">
                  <c:v>174.077610015869</c:v>
                </c:pt>
                <c:pt idx="1147">
                  <c:v>174.077610015869</c:v>
                </c:pt>
                <c:pt idx="1148">
                  <c:v>174.077610015869</c:v>
                </c:pt>
                <c:pt idx="1149">
                  <c:v>174.077610015869</c:v>
                </c:pt>
                <c:pt idx="1150">
                  <c:v>174.077610015869</c:v>
                </c:pt>
                <c:pt idx="1151">
                  <c:v>174.077610015869</c:v>
                </c:pt>
                <c:pt idx="1152">
                  <c:v>174.077610015869</c:v>
                </c:pt>
                <c:pt idx="1153">
                  <c:v>174.077610015869</c:v>
                </c:pt>
                <c:pt idx="1154">
                  <c:v>174.077610015869</c:v>
                </c:pt>
                <c:pt idx="1155">
                  <c:v>174.077610015869</c:v>
                </c:pt>
                <c:pt idx="1156">
                  <c:v>174.077610015869</c:v>
                </c:pt>
                <c:pt idx="1157">
                  <c:v>174.077610015869</c:v>
                </c:pt>
                <c:pt idx="1158">
                  <c:v>174.077610015869</c:v>
                </c:pt>
                <c:pt idx="1159">
                  <c:v>174.077610015869</c:v>
                </c:pt>
                <c:pt idx="1160">
                  <c:v>174.077610015869</c:v>
                </c:pt>
                <c:pt idx="1161">
                  <c:v>174.077610015869</c:v>
                </c:pt>
                <c:pt idx="1162">
                  <c:v>174.077610015869</c:v>
                </c:pt>
                <c:pt idx="1163">
                  <c:v>174.077610015869</c:v>
                </c:pt>
                <c:pt idx="1164">
                  <c:v>174.077610015869</c:v>
                </c:pt>
                <c:pt idx="1165">
                  <c:v>174.077610015869</c:v>
                </c:pt>
                <c:pt idx="1166">
                  <c:v>174.077610015869</c:v>
                </c:pt>
                <c:pt idx="1167">
                  <c:v>174.077610015869</c:v>
                </c:pt>
                <c:pt idx="1168">
                  <c:v>174.077610015869</c:v>
                </c:pt>
                <c:pt idx="1169">
                  <c:v>174.077610015869</c:v>
                </c:pt>
                <c:pt idx="1170">
                  <c:v>174.077610015869</c:v>
                </c:pt>
                <c:pt idx="1171">
                  <c:v>174.077610015869</c:v>
                </c:pt>
                <c:pt idx="1172">
                  <c:v>174.077610015869</c:v>
                </c:pt>
                <c:pt idx="1173">
                  <c:v>174.077610015869</c:v>
                </c:pt>
                <c:pt idx="1174">
                  <c:v>174.077610015869</c:v>
                </c:pt>
                <c:pt idx="1175">
                  <c:v>174.077610015869</c:v>
                </c:pt>
                <c:pt idx="1176">
                  <c:v>174.077610015869</c:v>
                </c:pt>
                <c:pt idx="1177">
                  <c:v>174.077610015869</c:v>
                </c:pt>
                <c:pt idx="1178">
                  <c:v>174.077610015869</c:v>
                </c:pt>
                <c:pt idx="1179">
                  <c:v>174.077610015869</c:v>
                </c:pt>
                <c:pt idx="1180">
                  <c:v>174.077610015869</c:v>
                </c:pt>
                <c:pt idx="1181">
                  <c:v>174.077610015869</c:v>
                </c:pt>
                <c:pt idx="1182">
                  <c:v>174.077610015869</c:v>
                </c:pt>
                <c:pt idx="1183">
                  <c:v>174.077610015869</c:v>
                </c:pt>
                <c:pt idx="1184">
                  <c:v>174.077610015869</c:v>
                </c:pt>
                <c:pt idx="1185">
                  <c:v>174.077610015869</c:v>
                </c:pt>
                <c:pt idx="1186">
                  <c:v>174.077610015869</c:v>
                </c:pt>
                <c:pt idx="1187">
                  <c:v>174.077610015869</c:v>
                </c:pt>
                <c:pt idx="1188">
                  <c:v>174.077610015869</c:v>
                </c:pt>
                <c:pt idx="1189">
                  <c:v>174.077610015869</c:v>
                </c:pt>
                <c:pt idx="1190">
                  <c:v>174.077610015869</c:v>
                </c:pt>
                <c:pt idx="1191">
                  <c:v>174.077610015869</c:v>
                </c:pt>
                <c:pt idx="1192">
                  <c:v>174.077610015869</c:v>
                </c:pt>
                <c:pt idx="1193">
                  <c:v>174.077610015869</c:v>
                </c:pt>
                <c:pt idx="1194">
                  <c:v>174.077610015869</c:v>
                </c:pt>
                <c:pt idx="1195">
                  <c:v>174.077610015869</c:v>
                </c:pt>
                <c:pt idx="1196">
                  <c:v>174.077610015869</c:v>
                </c:pt>
                <c:pt idx="1197">
                  <c:v>174.077610015869</c:v>
                </c:pt>
                <c:pt idx="1198">
                  <c:v>174.077610015869</c:v>
                </c:pt>
                <c:pt idx="1199">
                  <c:v>174.077610015869</c:v>
                </c:pt>
                <c:pt idx="1200">
                  <c:v>174.077610015869</c:v>
                </c:pt>
                <c:pt idx="1201">
                  <c:v>174.077610015869</c:v>
                </c:pt>
                <c:pt idx="1202">
                  <c:v>174.077610015869</c:v>
                </c:pt>
                <c:pt idx="1203">
                  <c:v>174.077610015869</c:v>
                </c:pt>
                <c:pt idx="1204">
                  <c:v>174.077610015869</c:v>
                </c:pt>
                <c:pt idx="1205">
                  <c:v>174.077610015869</c:v>
                </c:pt>
                <c:pt idx="1206">
                  <c:v>174.077610015869</c:v>
                </c:pt>
                <c:pt idx="1207">
                  <c:v>174.077610015869</c:v>
                </c:pt>
                <c:pt idx="1208">
                  <c:v>174.077610015869</c:v>
                </c:pt>
                <c:pt idx="1209">
                  <c:v>174.077610015869</c:v>
                </c:pt>
                <c:pt idx="1210">
                  <c:v>174.077610015869</c:v>
                </c:pt>
                <c:pt idx="1211">
                  <c:v>174.077610015869</c:v>
                </c:pt>
                <c:pt idx="1212">
                  <c:v>174.077610015869</c:v>
                </c:pt>
                <c:pt idx="1213">
                  <c:v>174.077610015869</c:v>
                </c:pt>
                <c:pt idx="1214">
                  <c:v>174.077610015869</c:v>
                </c:pt>
                <c:pt idx="1215">
                  <c:v>174.077610015869</c:v>
                </c:pt>
                <c:pt idx="1216">
                  <c:v>174.077610015869</c:v>
                </c:pt>
                <c:pt idx="1217">
                  <c:v>174.077610015869</c:v>
                </c:pt>
                <c:pt idx="1218">
                  <c:v>174.077610015869</c:v>
                </c:pt>
                <c:pt idx="1219">
                  <c:v>174.077610015869</c:v>
                </c:pt>
                <c:pt idx="1220">
                  <c:v>174.077610015869</c:v>
                </c:pt>
                <c:pt idx="1221">
                  <c:v>174.077610015869</c:v>
                </c:pt>
                <c:pt idx="1222">
                  <c:v>174.077610015869</c:v>
                </c:pt>
                <c:pt idx="1223">
                  <c:v>174.077610015869</c:v>
                </c:pt>
                <c:pt idx="1224">
                  <c:v>174.077610015869</c:v>
                </c:pt>
                <c:pt idx="1225">
                  <c:v>174.077610015869</c:v>
                </c:pt>
                <c:pt idx="1226">
                  <c:v>174.077610015869</c:v>
                </c:pt>
                <c:pt idx="1227">
                  <c:v>174.077610015869</c:v>
                </c:pt>
                <c:pt idx="1228">
                  <c:v>174.077610015869</c:v>
                </c:pt>
                <c:pt idx="1229">
                  <c:v>174.077610015869</c:v>
                </c:pt>
                <c:pt idx="1230">
                  <c:v>174.077610015869</c:v>
                </c:pt>
                <c:pt idx="1231">
                  <c:v>174.077610015869</c:v>
                </c:pt>
                <c:pt idx="1232">
                  <c:v>174.077610015869</c:v>
                </c:pt>
                <c:pt idx="1233">
                  <c:v>174.077610015869</c:v>
                </c:pt>
                <c:pt idx="1234">
                  <c:v>174.077610015869</c:v>
                </c:pt>
                <c:pt idx="1235">
                  <c:v>174.077610015869</c:v>
                </c:pt>
                <c:pt idx="1236">
                  <c:v>174.077610015869</c:v>
                </c:pt>
                <c:pt idx="1237">
                  <c:v>174.077610015869</c:v>
                </c:pt>
                <c:pt idx="1238">
                  <c:v>174.077610015869</c:v>
                </c:pt>
                <c:pt idx="1239">
                  <c:v>174.077610015869</c:v>
                </c:pt>
                <c:pt idx="1240">
                  <c:v>174.077610015869</c:v>
                </c:pt>
                <c:pt idx="1241">
                  <c:v>174.077610015869</c:v>
                </c:pt>
                <c:pt idx="1242">
                  <c:v>174.077610015869</c:v>
                </c:pt>
                <c:pt idx="1243">
                  <c:v>174.077610015869</c:v>
                </c:pt>
                <c:pt idx="1244">
                  <c:v>174.077610015869</c:v>
                </c:pt>
                <c:pt idx="1245">
                  <c:v>174.077610015869</c:v>
                </c:pt>
                <c:pt idx="1246">
                  <c:v>174.077610015869</c:v>
                </c:pt>
                <c:pt idx="1247">
                  <c:v>174.077610015869</c:v>
                </c:pt>
                <c:pt idx="1248">
                  <c:v>174.077610015869</c:v>
                </c:pt>
                <c:pt idx="1249">
                  <c:v>174.077610015869</c:v>
                </c:pt>
                <c:pt idx="1250">
                  <c:v>174.077610015869</c:v>
                </c:pt>
                <c:pt idx="1251">
                  <c:v>174.077610015869</c:v>
                </c:pt>
                <c:pt idx="1252">
                  <c:v>174.077610015869</c:v>
                </c:pt>
                <c:pt idx="1253">
                  <c:v>174.077610015869</c:v>
                </c:pt>
                <c:pt idx="1254">
                  <c:v>174.077610015869</c:v>
                </c:pt>
                <c:pt idx="1255">
                  <c:v>174.077610015869</c:v>
                </c:pt>
                <c:pt idx="1256">
                  <c:v>174.077610015869</c:v>
                </c:pt>
                <c:pt idx="1257">
                  <c:v>174.077610015869</c:v>
                </c:pt>
                <c:pt idx="1258">
                  <c:v>174.077610015869</c:v>
                </c:pt>
                <c:pt idx="1259">
                  <c:v>174.077610015869</c:v>
                </c:pt>
                <c:pt idx="1260">
                  <c:v>174.077610015869</c:v>
                </c:pt>
                <c:pt idx="1261">
                  <c:v>174.077610015869</c:v>
                </c:pt>
                <c:pt idx="1262">
                  <c:v>174.077610015869</c:v>
                </c:pt>
                <c:pt idx="1263">
                  <c:v>174.077610015869</c:v>
                </c:pt>
                <c:pt idx="1264">
                  <c:v>174.077610015869</c:v>
                </c:pt>
                <c:pt idx="1265">
                  <c:v>174.077610015869</c:v>
                </c:pt>
                <c:pt idx="1266">
                  <c:v>174.077610015869</c:v>
                </c:pt>
                <c:pt idx="1267">
                  <c:v>174.077610015869</c:v>
                </c:pt>
                <c:pt idx="1268">
                  <c:v>174.077610015869</c:v>
                </c:pt>
                <c:pt idx="1269">
                  <c:v>174.077610015869</c:v>
                </c:pt>
                <c:pt idx="1270">
                  <c:v>174.077610015869</c:v>
                </c:pt>
                <c:pt idx="1271">
                  <c:v>174.077610015869</c:v>
                </c:pt>
                <c:pt idx="1272">
                  <c:v>174.077610015869</c:v>
                </c:pt>
                <c:pt idx="1273">
                  <c:v>174.077610015869</c:v>
                </c:pt>
                <c:pt idx="1274">
                  <c:v>174.077610015869</c:v>
                </c:pt>
                <c:pt idx="1275">
                  <c:v>174.077610015869</c:v>
                </c:pt>
                <c:pt idx="1276">
                  <c:v>174.077610015869</c:v>
                </c:pt>
                <c:pt idx="1277">
                  <c:v>174.077610015869</c:v>
                </c:pt>
                <c:pt idx="1278">
                  <c:v>174.077610015869</c:v>
                </c:pt>
                <c:pt idx="1279">
                  <c:v>174.077610015869</c:v>
                </c:pt>
                <c:pt idx="1280">
                  <c:v>174.077610015869</c:v>
                </c:pt>
                <c:pt idx="1281">
                  <c:v>174.077610015869</c:v>
                </c:pt>
                <c:pt idx="1282">
                  <c:v>174.077610015869</c:v>
                </c:pt>
                <c:pt idx="1283">
                  <c:v>174.077610015869</c:v>
                </c:pt>
                <c:pt idx="1284">
                  <c:v>174.077610015869</c:v>
                </c:pt>
                <c:pt idx="1285">
                  <c:v>174.077610015869</c:v>
                </c:pt>
                <c:pt idx="1286">
                  <c:v>174.077610015869</c:v>
                </c:pt>
                <c:pt idx="1287">
                  <c:v>174.077610015869</c:v>
                </c:pt>
                <c:pt idx="1288">
                  <c:v>174.077610015869</c:v>
                </c:pt>
                <c:pt idx="1289">
                  <c:v>174.077610015869</c:v>
                </c:pt>
                <c:pt idx="1290">
                  <c:v>174.077610015869</c:v>
                </c:pt>
                <c:pt idx="1291">
                  <c:v>174.077610015869</c:v>
                </c:pt>
                <c:pt idx="1292">
                  <c:v>174.077610015869</c:v>
                </c:pt>
                <c:pt idx="1293">
                  <c:v>174.077610015869</c:v>
                </c:pt>
                <c:pt idx="1294">
                  <c:v>174.077610015869</c:v>
                </c:pt>
                <c:pt idx="1295">
                  <c:v>174.077610015869</c:v>
                </c:pt>
                <c:pt idx="1296">
                  <c:v>174.077610015869</c:v>
                </c:pt>
                <c:pt idx="1297">
                  <c:v>174.077610015869</c:v>
                </c:pt>
                <c:pt idx="1298">
                  <c:v>174.077610015869</c:v>
                </c:pt>
                <c:pt idx="1299">
                  <c:v>174.077610015869</c:v>
                </c:pt>
                <c:pt idx="1300">
                  <c:v>174.077610015869</c:v>
                </c:pt>
                <c:pt idx="1301">
                  <c:v>174.077610015869</c:v>
                </c:pt>
                <c:pt idx="1302">
                  <c:v>174.077610015869</c:v>
                </c:pt>
                <c:pt idx="1303">
                  <c:v>174.077610015869</c:v>
                </c:pt>
                <c:pt idx="1304">
                  <c:v>174.077610015869</c:v>
                </c:pt>
                <c:pt idx="1305">
                  <c:v>174.077610015869</c:v>
                </c:pt>
                <c:pt idx="1306">
                  <c:v>174.077610015869</c:v>
                </c:pt>
                <c:pt idx="1307">
                  <c:v>174.077610015869</c:v>
                </c:pt>
                <c:pt idx="1308">
                  <c:v>174.077610015869</c:v>
                </c:pt>
                <c:pt idx="1309">
                  <c:v>174.077610015869</c:v>
                </c:pt>
                <c:pt idx="1310">
                  <c:v>174.077610015869</c:v>
                </c:pt>
                <c:pt idx="1311">
                  <c:v>174.077610015869</c:v>
                </c:pt>
                <c:pt idx="1312">
                  <c:v>174.077610015869</c:v>
                </c:pt>
                <c:pt idx="1313">
                  <c:v>174.077610015869</c:v>
                </c:pt>
                <c:pt idx="1314">
                  <c:v>174.077610015869</c:v>
                </c:pt>
                <c:pt idx="1315">
                  <c:v>174.077610015869</c:v>
                </c:pt>
                <c:pt idx="1316">
                  <c:v>174.077610015869</c:v>
                </c:pt>
                <c:pt idx="1317">
                  <c:v>174.077610015869</c:v>
                </c:pt>
                <c:pt idx="1318">
                  <c:v>174.077610015869</c:v>
                </c:pt>
                <c:pt idx="1319">
                  <c:v>174.077610015869</c:v>
                </c:pt>
                <c:pt idx="1320">
                  <c:v>174.077610015869</c:v>
                </c:pt>
                <c:pt idx="1321">
                  <c:v>174.077610015869</c:v>
                </c:pt>
                <c:pt idx="1322">
                  <c:v>174.077610015869</c:v>
                </c:pt>
                <c:pt idx="1323">
                  <c:v>174.077610015869</c:v>
                </c:pt>
                <c:pt idx="1324">
                  <c:v>174.077610015869</c:v>
                </c:pt>
                <c:pt idx="1325">
                  <c:v>174.077610015869</c:v>
                </c:pt>
                <c:pt idx="1326">
                  <c:v>174.077610015869</c:v>
                </c:pt>
                <c:pt idx="1327">
                  <c:v>174.077610015869</c:v>
                </c:pt>
                <c:pt idx="1328">
                  <c:v>174.077610015869</c:v>
                </c:pt>
                <c:pt idx="1329">
                  <c:v>174.077610015869</c:v>
                </c:pt>
                <c:pt idx="1330">
                  <c:v>174.077610015869</c:v>
                </c:pt>
                <c:pt idx="1331">
                  <c:v>174.077610015869</c:v>
                </c:pt>
                <c:pt idx="1332">
                  <c:v>174.077610015869</c:v>
                </c:pt>
                <c:pt idx="1333">
                  <c:v>174.077610015869</c:v>
                </c:pt>
                <c:pt idx="1334">
                  <c:v>174.077610015869</c:v>
                </c:pt>
                <c:pt idx="1335">
                  <c:v>174.077610015869</c:v>
                </c:pt>
                <c:pt idx="1336">
                  <c:v>174.077610015869</c:v>
                </c:pt>
                <c:pt idx="1337">
                  <c:v>174.077610015869</c:v>
                </c:pt>
                <c:pt idx="1338">
                  <c:v>174.077610015869</c:v>
                </c:pt>
                <c:pt idx="1339">
                  <c:v>174.077610015869</c:v>
                </c:pt>
                <c:pt idx="1340">
                  <c:v>174.077610015869</c:v>
                </c:pt>
                <c:pt idx="1341">
                  <c:v>174.077610015869</c:v>
                </c:pt>
                <c:pt idx="1342">
                  <c:v>174.077610015869</c:v>
                </c:pt>
                <c:pt idx="1343">
                  <c:v>174.077610015869</c:v>
                </c:pt>
                <c:pt idx="1344">
                  <c:v>174.077610015869</c:v>
                </c:pt>
                <c:pt idx="1345">
                  <c:v>174.077610015869</c:v>
                </c:pt>
                <c:pt idx="1346">
                  <c:v>174.077610015869</c:v>
                </c:pt>
                <c:pt idx="1347">
                  <c:v>174.077610015869</c:v>
                </c:pt>
                <c:pt idx="1348">
                  <c:v>174.077610015869</c:v>
                </c:pt>
                <c:pt idx="1349">
                  <c:v>174.077610015869</c:v>
                </c:pt>
                <c:pt idx="1350">
                  <c:v>174.077610015869</c:v>
                </c:pt>
                <c:pt idx="1351">
                  <c:v>174.077610015869</c:v>
                </c:pt>
                <c:pt idx="1352">
                  <c:v>174.077610015869</c:v>
                </c:pt>
                <c:pt idx="1353">
                  <c:v>174.077610015869</c:v>
                </c:pt>
                <c:pt idx="1354">
                  <c:v>174.077610015869</c:v>
                </c:pt>
                <c:pt idx="1355">
                  <c:v>174.077610015869</c:v>
                </c:pt>
                <c:pt idx="1356">
                  <c:v>174.077610015869</c:v>
                </c:pt>
                <c:pt idx="1357">
                  <c:v>174.077610015869</c:v>
                </c:pt>
                <c:pt idx="1358">
                  <c:v>174.077610015869</c:v>
                </c:pt>
                <c:pt idx="1359">
                  <c:v>174.077610015869</c:v>
                </c:pt>
                <c:pt idx="1360">
                  <c:v>174.077610015869</c:v>
                </c:pt>
                <c:pt idx="1361">
                  <c:v>174.077610015869</c:v>
                </c:pt>
                <c:pt idx="1362">
                  <c:v>174.077610015869</c:v>
                </c:pt>
                <c:pt idx="1363">
                  <c:v>174.077610015869</c:v>
                </c:pt>
                <c:pt idx="1364">
                  <c:v>174.077610015869</c:v>
                </c:pt>
                <c:pt idx="1365">
                  <c:v>174.077610015869</c:v>
                </c:pt>
                <c:pt idx="1366">
                  <c:v>174.077610015869</c:v>
                </c:pt>
                <c:pt idx="1367">
                  <c:v>174.077610015869</c:v>
                </c:pt>
                <c:pt idx="1368">
                  <c:v>174.077610015869</c:v>
                </c:pt>
                <c:pt idx="1369">
                  <c:v>174.077610015869</c:v>
                </c:pt>
                <c:pt idx="1370">
                  <c:v>174.077610015869</c:v>
                </c:pt>
                <c:pt idx="1371">
                  <c:v>174.077610015869</c:v>
                </c:pt>
                <c:pt idx="1372">
                  <c:v>174.077610015869</c:v>
                </c:pt>
                <c:pt idx="1373">
                  <c:v>174.077610015869</c:v>
                </c:pt>
                <c:pt idx="1374">
                  <c:v>174.077610015869</c:v>
                </c:pt>
                <c:pt idx="1375">
                  <c:v>174.077610015869</c:v>
                </c:pt>
                <c:pt idx="1376">
                  <c:v>174.077610015869</c:v>
                </c:pt>
                <c:pt idx="1377">
                  <c:v>174.077610015869</c:v>
                </c:pt>
                <c:pt idx="1378">
                  <c:v>174.077610015869</c:v>
                </c:pt>
                <c:pt idx="1379">
                  <c:v>174.077610015869</c:v>
                </c:pt>
                <c:pt idx="1380">
                  <c:v>174.077610015869</c:v>
                </c:pt>
                <c:pt idx="1381">
                  <c:v>174.077610015869</c:v>
                </c:pt>
                <c:pt idx="1382">
                  <c:v>174.077610015869</c:v>
                </c:pt>
                <c:pt idx="1383">
                  <c:v>174.077610015869</c:v>
                </c:pt>
                <c:pt idx="1384">
                  <c:v>174.077610015869</c:v>
                </c:pt>
                <c:pt idx="1385">
                  <c:v>174.077610015869</c:v>
                </c:pt>
                <c:pt idx="1386">
                  <c:v>174.077610015869</c:v>
                </c:pt>
                <c:pt idx="1387">
                  <c:v>174.077610015869</c:v>
                </c:pt>
                <c:pt idx="1388">
                  <c:v>174.077610015869</c:v>
                </c:pt>
                <c:pt idx="1389">
                  <c:v>174.077610015869</c:v>
                </c:pt>
                <c:pt idx="1390">
                  <c:v>174.077610015869</c:v>
                </c:pt>
                <c:pt idx="1391">
                  <c:v>174.077610015869</c:v>
                </c:pt>
                <c:pt idx="1392">
                  <c:v>174.077610015869</c:v>
                </c:pt>
                <c:pt idx="1393">
                  <c:v>174.077610015869</c:v>
                </c:pt>
                <c:pt idx="1394">
                  <c:v>174.077610015869</c:v>
                </c:pt>
                <c:pt idx="1395">
                  <c:v>174.077610015869</c:v>
                </c:pt>
                <c:pt idx="1396">
                  <c:v>174.077610015869</c:v>
                </c:pt>
                <c:pt idx="1397">
                  <c:v>174.077610015869</c:v>
                </c:pt>
                <c:pt idx="1398">
                  <c:v>174.077610015869</c:v>
                </c:pt>
                <c:pt idx="1399">
                  <c:v>174.077610015869</c:v>
                </c:pt>
                <c:pt idx="1400">
                  <c:v>174.077610015869</c:v>
                </c:pt>
                <c:pt idx="1401">
                  <c:v>174.077610015869</c:v>
                </c:pt>
                <c:pt idx="1402">
                  <c:v>174.077610015869</c:v>
                </c:pt>
                <c:pt idx="1403">
                  <c:v>174.077610015869</c:v>
                </c:pt>
                <c:pt idx="1404">
                  <c:v>174.077610015869</c:v>
                </c:pt>
                <c:pt idx="1405">
                  <c:v>174.077610015869</c:v>
                </c:pt>
                <c:pt idx="1406">
                  <c:v>174.077610015869</c:v>
                </c:pt>
                <c:pt idx="1407">
                  <c:v>174.077610015869</c:v>
                </c:pt>
                <c:pt idx="1408">
                  <c:v>174.077610015869</c:v>
                </c:pt>
                <c:pt idx="1409">
                  <c:v>174.077610015869</c:v>
                </c:pt>
                <c:pt idx="1410">
                  <c:v>174.077610015869</c:v>
                </c:pt>
                <c:pt idx="1411">
                  <c:v>174.077610015869</c:v>
                </c:pt>
                <c:pt idx="1412">
                  <c:v>174.077610015869</c:v>
                </c:pt>
                <c:pt idx="1413">
                  <c:v>174.077610015869</c:v>
                </c:pt>
                <c:pt idx="1414">
                  <c:v>174.077610015869</c:v>
                </c:pt>
                <c:pt idx="1415">
                  <c:v>174.077610015869</c:v>
                </c:pt>
                <c:pt idx="1416">
                  <c:v>174.077610015869</c:v>
                </c:pt>
                <c:pt idx="1417">
                  <c:v>174.077610015869</c:v>
                </c:pt>
                <c:pt idx="1418">
                  <c:v>174.077610015869</c:v>
                </c:pt>
                <c:pt idx="1419">
                  <c:v>174.077610015869</c:v>
                </c:pt>
                <c:pt idx="1420">
                  <c:v>174.077610015869</c:v>
                </c:pt>
                <c:pt idx="1421">
                  <c:v>174.077610015869</c:v>
                </c:pt>
                <c:pt idx="1422">
                  <c:v>174.077610015869</c:v>
                </c:pt>
                <c:pt idx="1423">
                  <c:v>174.077610015869</c:v>
                </c:pt>
                <c:pt idx="1424">
                  <c:v>174.077610015869</c:v>
                </c:pt>
                <c:pt idx="1425">
                  <c:v>174.077610015869</c:v>
                </c:pt>
                <c:pt idx="1426">
                  <c:v>174.077610015869</c:v>
                </c:pt>
                <c:pt idx="1427">
                  <c:v>174.077610015869</c:v>
                </c:pt>
                <c:pt idx="1428">
                  <c:v>174.077610015869</c:v>
                </c:pt>
                <c:pt idx="1429">
                  <c:v>174.077610015869</c:v>
                </c:pt>
                <c:pt idx="1430">
                  <c:v>174.077610015869</c:v>
                </c:pt>
                <c:pt idx="1431">
                  <c:v>174.077610015869</c:v>
                </c:pt>
                <c:pt idx="1432">
                  <c:v>174.077610015869</c:v>
                </c:pt>
                <c:pt idx="1433">
                  <c:v>174.077610015869</c:v>
                </c:pt>
                <c:pt idx="1434">
                  <c:v>174.077610015869</c:v>
                </c:pt>
                <c:pt idx="1435">
                  <c:v>174.077610015869</c:v>
                </c:pt>
                <c:pt idx="1436">
                  <c:v>174.077610015869</c:v>
                </c:pt>
                <c:pt idx="1437">
                  <c:v>174.077610015869</c:v>
                </c:pt>
                <c:pt idx="1438">
                  <c:v>174.077610015869</c:v>
                </c:pt>
                <c:pt idx="1439">
                  <c:v>174.077610015869</c:v>
                </c:pt>
                <c:pt idx="1440">
                  <c:v>174.077610015869</c:v>
                </c:pt>
                <c:pt idx="1441">
                  <c:v>174.077610015869</c:v>
                </c:pt>
                <c:pt idx="1442">
                  <c:v>174.077610015869</c:v>
                </c:pt>
                <c:pt idx="1443">
                  <c:v>174.077610015869</c:v>
                </c:pt>
                <c:pt idx="1444">
                  <c:v>174.077610015869</c:v>
                </c:pt>
                <c:pt idx="1445">
                  <c:v>174.077610015869</c:v>
                </c:pt>
                <c:pt idx="1446">
                  <c:v>174.077610015869</c:v>
                </c:pt>
                <c:pt idx="1447">
                  <c:v>174.077610015869</c:v>
                </c:pt>
                <c:pt idx="1448">
                  <c:v>174.077610015869</c:v>
                </c:pt>
                <c:pt idx="1449">
                  <c:v>174.077610015869</c:v>
                </c:pt>
                <c:pt idx="1450">
                  <c:v>174.077610015869</c:v>
                </c:pt>
                <c:pt idx="1451">
                  <c:v>174.077610015869</c:v>
                </c:pt>
                <c:pt idx="1452">
                  <c:v>174.077610015869</c:v>
                </c:pt>
                <c:pt idx="1453">
                  <c:v>174.077610015869</c:v>
                </c:pt>
                <c:pt idx="1454">
                  <c:v>174.077610015869</c:v>
                </c:pt>
                <c:pt idx="1455">
                  <c:v>174.077610015869</c:v>
                </c:pt>
                <c:pt idx="1456">
                  <c:v>174.077610015869</c:v>
                </c:pt>
                <c:pt idx="1457">
                  <c:v>174.077610015869</c:v>
                </c:pt>
                <c:pt idx="1458">
                  <c:v>174.077610015869</c:v>
                </c:pt>
                <c:pt idx="1459">
                  <c:v>174.077610015869</c:v>
                </c:pt>
                <c:pt idx="1460">
                  <c:v>174.077610015869</c:v>
                </c:pt>
                <c:pt idx="1461">
                  <c:v>174.077610015869</c:v>
                </c:pt>
                <c:pt idx="1462">
                  <c:v>174.077610015869</c:v>
                </c:pt>
                <c:pt idx="1463">
                  <c:v>174.077610015869</c:v>
                </c:pt>
                <c:pt idx="1464">
                  <c:v>174.077610015869</c:v>
                </c:pt>
                <c:pt idx="1465">
                  <c:v>174.077610015869</c:v>
                </c:pt>
                <c:pt idx="1466">
                  <c:v>174.077610015869</c:v>
                </c:pt>
                <c:pt idx="1467">
                  <c:v>174.077610015869</c:v>
                </c:pt>
                <c:pt idx="1468">
                  <c:v>174.077610015869</c:v>
                </c:pt>
                <c:pt idx="1469">
                  <c:v>174.077610015869</c:v>
                </c:pt>
                <c:pt idx="1470">
                  <c:v>174.077610015869</c:v>
                </c:pt>
                <c:pt idx="1471">
                  <c:v>174.077610015869</c:v>
                </c:pt>
                <c:pt idx="1472">
                  <c:v>174.077610015869</c:v>
                </c:pt>
                <c:pt idx="1473">
                  <c:v>174.077610015869</c:v>
                </c:pt>
                <c:pt idx="1474">
                  <c:v>174.077610015869</c:v>
                </c:pt>
                <c:pt idx="1475">
                  <c:v>174.077610015869</c:v>
                </c:pt>
                <c:pt idx="1476">
                  <c:v>174.077610015869</c:v>
                </c:pt>
                <c:pt idx="1477">
                  <c:v>174.077610015869</c:v>
                </c:pt>
                <c:pt idx="1478">
                  <c:v>174.077610015869</c:v>
                </c:pt>
                <c:pt idx="1479">
                  <c:v>174.077610015869</c:v>
                </c:pt>
                <c:pt idx="1480">
                  <c:v>174.077610015869</c:v>
                </c:pt>
                <c:pt idx="1481">
                  <c:v>174.077610015869</c:v>
                </c:pt>
                <c:pt idx="1482">
                  <c:v>174.077610015869</c:v>
                </c:pt>
                <c:pt idx="1483">
                  <c:v>174.077610015869</c:v>
                </c:pt>
                <c:pt idx="1484">
                  <c:v>174.077610015869</c:v>
                </c:pt>
                <c:pt idx="1485">
                  <c:v>174.077610015869</c:v>
                </c:pt>
                <c:pt idx="1486">
                  <c:v>174.077610015869</c:v>
                </c:pt>
                <c:pt idx="1487">
                  <c:v>174.077610015869</c:v>
                </c:pt>
                <c:pt idx="1488">
                  <c:v>174.077610015869</c:v>
                </c:pt>
                <c:pt idx="1489">
                  <c:v>174.077610015869</c:v>
                </c:pt>
                <c:pt idx="1490">
                  <c:v>174.077610015869</c:v>
                </c:pt>
                <c:pt idx="1491">
                  <c:v>174.077610015869</c:v>
                </c:pt>
                <c:pt idx="1492">
                  <c:v>174.077610015869</c:v>
                </c:pt>
                <c:pt idx="1493">
                  <c:v>174.077610015869</c:v>
                </c:pt>
                <c:pt idx="1494">
                  <c:v>174.077610015869</c:v>
                </c:pt>
                <c:pt idx="1495">
                  <c:v>174.077610015869</c:v>
                </c:pt>
                <c:pt idx="1496">
                  <c:v>174.077610015869</c:v>
                </c:pt>
                <c:pt idx="1497">
                  <c:v>174.077610015869</c:v>
                </c:pt>
                <c:pt idx="1498">
                  <c:v>174.077610015869</c:v>
                </c:pt>
                <c:pt idx="1499">
                  <c:v>174.077610015869</c:v>
                </c:pt>
                <c:pt idx="1500">
                  <c:v>174.077610015869</c:v>
                </c:pt>
                <c:pt idx="1501">
                  <c:v>174.077610015869</c:v>
                </c:pt>
                <c:pt idx="1502">
                  <c:v>174.077610015869</c:v>
                </c:pt>
                <c:pt idx="1503">
                  <c:v>174.077610015869</c:v>
                </c:pt>
                <c:pt idx="1504">
                  <c:v>174.077610015869</c:v>
                </c:pt>
                <c:pt idx="1505">
                  <c:v>174.077610015869</c:v>
                </c:pt>
                <c:pt idx="1506">
                  <c:v>174.077610015869</c:v>
                </c:pt>
                <c:pt idx="1507">
                  <c:v>174.077610015869</c:v>
                </c:pt>
                <c:pt idx="1508">
                  <c:v>174.077610015869</c:v>
                </c:pt>
                <c:pt idx="1509">
                  <c:v>174.077610015869</c:v>
                </c:pt>
                <c:pt idx="1510">
                  <c:v>174.077610015869</c:v>
                </c:pt>
                <c:pt idx="1511">
                  <c:v>174.077610015869</c:v>
                </c:pt>
                <c:pt idx="1512">
                  <c:v>174.077610015869</c:v>
                </c:pt>
                <c:pt idx="1513">
                  <c:v>174.077610015869</c:v>
                </c:pt>
                <c:pt idx="1514">
                  <c:v>174.077610015869</c:v>
                </c:pt>
                <c:pt idx="1515">
                  <c:v>174.077610015869</c:v>
                </c:pt>
                <c:pt idx="1516">
                  <c:v>174.077610015869</c:v>
                </c:pt>
                <c:pt idx="1517">
                  <c:v>174.077610015869</c:v>
                </c:pt>
                <c:pt idx="1518">
                  <c:v>174.077610015869</c:v>
                </c:pt>
                <c:pt idx="1519">
                  <c:v>174.077610015869</c:v>
                </c:pt>
                <c:pt idx="1520">
                  <c:v>174.077610015869</c:v>
                </c:pt>
                <c:pt idx="1521">
                  <c:v>174.077610015869</c:v>
                </c:pt>
                <c:pt idx="1522">
                  <c:v>174.077610015869</c:v>
                </c:pt>
                <c:pt idx="1523">
                  <c:v>174.077610015869</c:v>
                </c:pt>
                <c:pt idx="1524">
                  <c:v>174.077610015869</c:v>
                </c:pt>
                <c:pt idx="1525">
                  <c:v>174.077610015869</c:v>
                </c:pt>
                <c:pt idx="1526">
                  <c:v>174.077610015869</c:v>
                </c:pt>
                <c:pt idx="1527">
                  <c:v>174.077610015869</c:v>
                </c:pt>
                <c:pt idx="1528">
                  <c:v>174.077610015869</c:v>
                </c:pt>
                <c:pt idx="1529">
                  <c:v>174.077610015869</c:v>
                </c:pt>
                <c:pt idx="1530">
                  <c:v>174.077610015869</c:v>
                </c:pt>
                <c:pt idx="1531">
                  <c:v>174.077610015869</c:v>
                </c:pt>
                <c:pt idx="1532">
                  <c:v>174.077610015869</c:v>
                </c:pt>
                <c:pt idx="1533">
                  <c:v>174.077610015869</c:v>
                </c:pt>
                <c:pt idx="1534">
                  <c:v>174.077610015869</c:v>
                </c:pt>
                <c:pt idx="1535">
                  <c:v>174.077610015869</c:v>
                </c:pt>
                <c:pt idx="1536">
                  <c:v>174.077610015869</c:v>
                </c:pt>
                <c:pt idx="1537">
                  <c:v>174.077610015869</c:v>
                </c:pt>
                <c:pt idx="1538">
                  <c:v>174.077610015869</c:v>
                </c:pt>
                <c:pt idx="1539">
                  <c:v>174.077610015869</c:v>
                </c:pt>
                <c:pt idx="1540">
                  <c:v>174.077610015869</c:v>
                </c:pt>
                <c:pt idx="1541">
                  <c:v>174.077610015869</c:v>
                </c:pt>
                <c:pt idx="1542">
                  <c:v>174.077610015869</c:v>
                </c:pt>
                <c:pt idx="1543">
                  <c:v>174.077610015869</c:v>
                </c:pt>
                <c:pt idx="1544">
                  <c:v>174.077610015869</c:v>
                </c:pt>
                <c:pt idx="1545">
                  <c:v>174.077610015869</c:v>
                </c:pt>
                <c:pt idx="1546">
                  <c:v>174.077610015869</c:v>
                </c:pt>
                <c:pt idx="1547">
                  <c:v>174.077610015869</c:v>
                </c:pt>
                <c:pt idx="1548">
                  <c:v>174.077610015869</c:v>
                </c:pt>
                <c:pt idx="1549">
                  <c:v>174.077610015869</c:v>
                </c:pt>
                <c:pt idx="1550">
                  <c:v>174.077610015869</c:v>
                </c:pt>
                <c:pt idx="1551">
                  <c:v>174.077610015869</c:v>
                </c:pt>
                <c:pt idx="1552">
                  <c:v>174.077610015869</c:v>
                </c:pt>
                <c:pt idx="1553">
                  <c:v>174.077610015869</c:v>
                </c:pt>
                <c:pt idx="1554">
                  <c:v>174.077610015869</c:v>
                </c:pt>
                <c:pt idx="1555">
                  <c:v>174.077610015869</c:v>
                </c:pt>
                <c:pt idx="1556">
                  <c:v>174.077610015869</c:v>
                </c:pt>
                <c:pt idx="1557">
                  <c:v>174.077610015869</c:v>
                </c:pt>
                <c:pt idx="1558">
                  <c:v>174.077610015869</c:v>
                </c:pt>
                <c:pt idx="1559">
                  <c:v>174.077610015869</c:v>
                </c:pt>
                <c:pt idx="1560">
                  <c:v>174.077610015869</c:v>
                </c:pt>
                <c:pt idx="1561">
                  <c:v>174.077610015869</c:v>
                </c:pt>
                <c:pt idx="1562">
                  <c:v>174.077610015869</c:v>
                </c:pt>
                <c:pt idx="1563">
                  <c:v>174.077610015869</c:v>
                </c:pt>
                <c:pt idx="1564">
                  <c:v>174.077610015869</c:v>
                </c:pt>
                <c:pt idx="1565">
                  <c:v>174.077610015869</c:v>
                </c:pt>
                <c:pt idx="1566">
                  <c:v>174.077610015869</c:v>
                </c:pt>
                <c:pt idx="1567">
                  <c:v>174.077610015869</c:v>
                </c:pt>
                <c:pt idx="1568">
                  <c:v>174.077610015869</c:v>
                </c:pt>
                <c:pt idx="1569">
                  <c:v>174.077610015869</c:v>
                </c:pt>
                <c:pt idx="1570">
                  <c:v>174.077610015869</c:v>
                </c:pt>
                <c:pt idx="1571">
                  <c:v>174.077610015869</c:v>
                </c:pt>
                <c:pt idx="1572">
                  <c:v>174.077610015869</c:v>
                </c:pt>
                <c:pt idx="1573">
                  <c:v>174.077610015869</c:v>
                </c:pt>
                <c:pt idx="1574">
                  <c:v>174.077610015869</c:v>
                </c:pt>
                <c:pt idx="1575">
                  <c:v>174.077610015869</c:v>
                </c:pt>
                <c:pt idx="1576">
                  <c:v>174.077610015869</c:v>
                </c:pt>
                <c:pt idx="1577">
                  <c:v>174.077610015869</c:v>
                </c:pt>
                <c:pt idx="1578">
                  <c:v>174.077610015869</c:v>
                </c:pt>
                <c:pt idx="1579">
                  <c:v>174.077610015869</c:v>
                </c:pt>
                <c:pt idx="1580">
                  <c:v>174.077610015869</c:v>
                </c:pt>
                <c:pt idx="1581">
                  <c:v>174.077610015869</c:v>
                </c:pt>
                <c:pt idx="1582">
                  <c:v>174.077610015869</c:v>
                </c:pt>
                <c:pt idx="1583">
                  <c:v>174.077610015869</c:v>
                </c:pt>
                <c:pt idx="1584">
                  <c:v>174.077610015869</c:v>
                </c:pt>
                <c:pt idx="1585">
                  <c:v>174.077610015869</c:v>
                </c:pt>
                <c:pt idx="1586">
                  <c:v>174.077610015869</c:v>
                </c:pt>
                <c:pt idx="1587">
                  <c:v>174.077610015869</c:v>
                </c:pt>
                <c:pt idx="1588">
                  <c:v>174.077610015869</c:v>
                </c:pt>
                <c:pt idx="1589">
                  <c:v>174.077610015869</c:v>
                </c:pt>
                <c:pt idx="1590">
                  <c:v>174.077610015869</c:v>
                </c:pt>
                <c:pt idx="1591">
                  <c:v>174.077610015869</c:v>
                </c:pt>
                <c:pt idx="1592">
                  <c:v>174.077610015869</c:v>
                </c:pt>
                <c:pt idx="1593">
                  <c:v>174.077610015869</c:v>
                </c:pt>
                <c:pt idx="1594">
                  <c:v>174.077610015869</c:v>
                </c:pt>
                <c:pt idx="1595">
                  <c:v>174.077610015869</c:v>
                </c:pt>
                <c:pt idx="1596">
                  <c:v>174.077610015869</c:v>
                </c:pt>
                <c:pt idx="1597">
                  <c:v>174.077610015869</c:v>
                </c:pt>
                <c:pt idx="1598">
                  <c:v>174.077610015869</c:v>
                </c:pt>
                <c:pt idx="1599">
                  <c:v>174.077610015869</c:v>
                </c:pt>
                <c:pt idx="1600">
                  <c:v>174.077610015869</c:v>
                </c:pt>
                <c:pt idx="1601">
                  <c:v>174.077610015869</c:v>
                </c:pt>
                <c:pt idx="1602">
                  <c:v>174.077610015869</c:v>
                </c:pt>
                <c:pt idx="1603">
                  <c:v>174.077610015869</c:v>
                </c:pt>
                <c:pt idx="1604">
                  <c:v>174.077610015869</c:v>
                </c:pt>
                <c:pt idx="1605">
                  <c:v>174.077610015869</c:v>
                </c:pt>
                <c:pt idx="1606">
                  <c:v>174.077610015869</c:v>
                </c:pt>
                <c:pt idx="1607">
                  <c:v>174.077610015869</c:v>
                </c:pt>
                <c:pt idx="1608">
                  <c:v>174.077610015869</c:v>
                </c:pt>
                <c:pt idx="1609">
                  <c:v>174.077610015869</c:v>
                </c:pt>
                <c:pt idx="1610">
                  <c:v>174.077610015869</c:v>
                </c:pt>
                <c:pt idx="1611">
                  <c:v>174.077610015869</c:v>
                </c:pt>
                <c:pt idx="1612">
                  <c:v>174.077610015869</c:v>
                </c:pt>
                <c:pt idx="1613">
                  <c:v>174.077610015869</c:v>
                </c:pt>
                <c:pt idx="1614">
                  <c:v>174.077610015869</c:v>
                </c:pt>
                <c:pt idx="1615">
                  <c:v>174.077610015869</c:v>
                </c:pt>
                <c:pt idx="1616">
                  <c:v>174.077610015869</c:v>
                </c:pt>
                <c:pt idx="1617">
                  <c:v>174.077610015869</c:v>
                </c:pt>
                <c:pt idx="1618">
                  <c:v>174.077610015869</c:v>
                </c:pt>
                <c:pt idx="1619">
                  <c:v>174.077610015869</c:v>
                </c:pt>
                <c:pt idx="1620">
                  <c:v>174.077610015869</c:v>
                </c:pt>
                <c:pt idx="1621">
                  <c:v>174.077610015869</c:v>
                </c:pt>
                <c:pt idx="1622">
                  <c:v>174.077610015869</c:v>
                </c:pt>
                <c:pt idx="1623">
                  <c:v>174.077610015869</c:v>
                </c:pt>
                <c:pt idx="1624">
                  <c:v>174.077610015869</c:v>
                </c:pt>
                <c:pt idx="1625">
                  <c:v>174.077610015869</c:v>
                </c:pt>
                <c:pt idx="1626">
                  <c:v>174.077610015869</c:v>
                </c:pt>
                <c:pt idx="1627">
                  <c:v>174.077610015869</c:v>
                </c:pt>
                <c:pt idx="1628">
                  <c:v>174.077610015869</c:v>
                </c:pt>
                <c:pt idx="1629">
                  <c:v>174.077610015869</c:v>
                </c:pt>
                <c:pt idx="1630">
                  <c:v>174.077610015869</c:v>
                </c:pt>
                <c:pt idx="1631">
                  <c:v>174.077610015869</c:v>
                </c:pt>
                <c:pt idx="1632">
                  <c:v>174.077610015869</c:v>
                </c:pt>
                <c:pt idx="1633">
                  <c:v>174.077610015869</c:v>
                </c:pt>
                <c:pt idx="1634">
                  <c:v>174.077610015869</c:v>
                </c:pt>
                <c:pt idx="1635">
                  <c:v>174.077610015869</c:v>
                </c:pt>
                <c:pt idx="1636">
                  <c:v>174.077610015869</c:v>
                </c:pt>
                <c:pt idx="1637">
                  <c:v>174.077610015869</c:v>
                </c:pt>
                <c:pt idx="1638">
                  <c:v>174.077610015869</c:v>
                </c:pt>
                <c:pt idx="1639">
                  <c:v>174.077610015869</c:v>
                </c:pt>
                <c:pt idx="1640">
                  <c:v>174.077610015869</c:v>
                </c:pt>
                <c:pt idx="1641">
                  <c:v>174.077610015869</c:v>
                </c:pt>
                <c:pt idx="1642">
                  <c:v>174.077610015869</c:v>
                </c:pt>
                <c:pt idx="1643">
                  <c:v>174.077610015869</c:v>
                </c:pt>
                <c:pt idx="1644">
                  <c:v>174.077610015869</c:v>
                </c:pt>
                <c:pt idx="1645">
                  <c:v>174.077610015869</c:v>
                </c:pt>
                <c:pt idx="1646">
                  <c:v>174.077610015869</c:v>
                </c:pt>
                <c:pt idx="1647">
                  <c:v>174.077610015869</c:v>
                </c:pt>
                <c:pt idx="1648">
                  <c:v>174.077610015869</c:v>
                </c:pt>
                <c:pt idx="1649">
                  <c:v>174.077610015869</c:v>
                </c:pt>
                <c:pt idx="1650">
                  <c:v>174.077610015869</c:v>
                </c:pt>
                <c:pt idx="1651">
                  <c:v>174.077610015869</c:v>
                </c:pt>
                <c:pt idx="1652">
                  <c:v>174.077610015869</c:v>
                </c:pt>
                <c:pt idx="1653">
                  <c:v>174.077610015869</c:v>
                </c:pt>
                <c:pt idx="1654">
                  <c:v>174.077610015869</c:v>
                </c:pt>
                <c:pt idx="1655">
                  <c:v>174.077610015869</c:v>
                </c:pt>
                <c:pt idx="1656">
                  <c:v>174.077610015869</c:v>
                </c:pt>
                <c:pt idx="1657">
                  <c:v>174.077610015869</c:v>
                </c:pt>
                <c:pt idx="1658">
                  <c:v>174.077610015869</c:v>
                </c:pt>
                <c:pt idx="1659">
                  <c:v>174.077610015869</c:v>
                </c:pt>
                <c:pt idx="1660">
                  <c:v>174.077610015869</c:v>
                </c:pt>
                <c:pt idx="1661">
                  <c:v>174.077610015869</c:v>
                </c:pt>
                <c:pt idx="1662">
                  <c:v>174.077610015869</c:v>
                </c:pt>
                <c:pt idx="1663">
                  <c:v>174.077610015869</c:v>
                </c:pt>
                <c:pt idx="1664">
                  <c:v>174.077610015869</c:v>
                </c:pt>
                <c:pt idx="1665">
                  <c:v>174.077610015869</c:v>
                </c:pt>
                <c:pt idx="1666">
                  <c:v>174.077610015869</c:v>
                </c:pt>
                <c:pt idx="1667">
                  <c:v>174.077610015869</c:v>
                </c:pt>
                <c:pt idx="1668">
                  <c:v>174.077610015869</c:v>
                </c:pt>
                <c:pt idx="1669">
                  <c:v>174.077610015869</c:v>
                </c:pt>
                <c:pt idx="1670">
                  <c:v>174.077610015869</c:v>
                </c:pt>
                <c:pt idx="1671">
                  <c:v>174.077610015869</c:v>
                </c:pt>
                <c:pt idx="1672">
                  <c:v>174.077610015869</c:v>
                </c:pt>
                <c:pt idx="1673">
                  <c:v>174.077610015869</c:v>
                </c:pt>
                <c:pt idx="1674">
                  <c:v>174.077610015869</c:v>
                </c:pt>
                <c:pt idx="1675">
                  <c:v>174.077610015869</c:v>
                </c:pt>
                <c:pt idx="1676">
                  <c:v>174.077610015869</c:v>
                </c:pt>
                <c:pt idx="1677">
                  <c:v>174.077610015869</c:v>
                </c:pt>
                <c:pt idx="1678">
                  <c:v>174.077610015869</c:v>
                </c:pt>
                <c:pt idx="1679">
                  <c:v>174.077610015869</c:v>
                </c:pt>
                <c:pt idx="1680">
                  <c:v>174.077610015869</c:v>
                </c:pt>
                <c:pt idx="1681">
                  <c:v>174.077610015869</c:v>
                </c:pt>
                <c:pt idx="1682">
                  <c:v>174.077610015869</c:v>
                </c:pt>
                <c:pt idx="1683">
                  <c:v>174.077610015869</c:v>
                </c:pt>
                <c:pt idx="1684">
                  <c:v>174.077610015869</c:v>
                </c:pt>
                <c:pt idx="1685">
                  <c:v>174.077610015869</c:v>
                </c:pt>
                <c:pt idx="1686">
                  <c:v>174.077610015869</c:v>
                </c:pt>
                <c:pt idx="1687">
                  <c:v>174.077610015869</c:v>
                </c:pt>
                <c:pt idx="1688">
                  <c:v>174.077610015869</c:v>
                </c:pt>
                <c:pt idx="1689">
                  <c:v>174.077610015869</c:v>
                </c:pt>
                <c:pt idx="1690">
                  <c:v>174.077610015869</c:v>
                </c:pt>
                <c:pt idx="1691">
                  <c:v>174.077610015869</c:v>
                </c:pt>
                <c:pt idx="1692">
                  <c:v>174.077610015869</c:v>
                </c:pt>
                <c:pt idx="1693">
                  <c:v>174.077610015869</c:v>
                </c:pt>
                <c:pt idx="1694">
                  <c:v>174.077610015869</c:v>
                </c:pt>
                <c:pt idx="1695">
                  <c:v>174.077610015869</c:v>
                </c:pt>
                <c:pt idx="1696">
                  <c:v>174.077610015869</c:v>
                </c:pt>
                <c:pt idx="1697">
                  <c:v>174.077610015869</c:v>
                </c:pt>
                <c:pt idx="1698">
                  <c:v>174.077610015869</c:v>
                </c:pt>
                <c:pt idx="1699">
                  <c:v>174.077610015869</c:v>
                </c:pt>
                <c:pt idx="1700">
                  <c:v>174.077610015869</c:v>
                </c:pt>
                <c:pt idx="1701">
                  <c:v>174.077610015869</c:v>
                </c:pt>
                <c:pt idx="1702">
                  <c:v>174.077610015869</c:v>
                </c:pt>
                <c:pt idx="1703">
                  <c:v>174.077610015869</c:v>
                </c:pt>
                <c:pt idx="1704">
                  <c:v>174.077610015869</c:v>
                </c:pt>
                <c:pt idx="1705">
                  <c:v>174.077610015869</c:v>
                </c:pt>
                <c:pt idx="1706">
                  <c:v>174.077610015869</c:v>
                </c:pt>
                <c:pt idx="1707">
                  <c:v>174.077610015869</c:v>
                </c:pt>
                <c:pt idx="1708">
                  <c:v>174.077610015869</c:v>
                </c:pt>
                <c:pt idx="1709">
                  <c:v>174.077610015869</c:v>
                </c:pt>
                <c:pt idx="1710">
                  <c:v>174.077610015869</c:v>
                </c:pt>
                <c:pt idx="1711">
                  <c:v>174.077610015869</c:v>
                </c:pt>
                <c:pt idx="1712">
                  <c:v>174.077610015869</c:v>
                </c:pt>
                <c:pt idx="1713">
                  <c:v>174.077610015869</c:v>
                </c:pt>
                <c:pt idx="1714">
                  <c:v>174.077610015869</c:v>
                </c:pt>
                <c:pt idx="1715">
                  <c:v>174.077610015869</c:v>
                </c:pt>
                <c:pt idx="1716">
                  <c:v>174.077610015869</c:v>
                </c:pt>
                <c:pt idx="1717">
                  <c:v>174.077610015869</c:v>
                </c:pt>
                <c:pt idx="1718">
                  <c:v>174.077610015869</c:v>
                </c:pt>
                <c:pt idx="1719">
                  <c:v>174.077610015869</c:v>
                </c:pt>
                <c:pt idx="1720">
                  <c:v>174.077610015869</c:v>
                </c:pt>
                <c:pt idx="1721">
                  <c:v>174.077610015869</c:v>
                </c:pt>
                <c:pt idx="1722">
                  <c:v>174.077610015869</c:v>
                </c:pt>
                <c:pt idx="1723">
                  <c:v>174.077610015869</c:v>
                </c:pt>
                <c:pt idx="1724">
                  <c:v>174.077610015869</c:v>
                </c:pt>
                <c:pt idx="1725">
                  <c:v>174.077610015869</c:v>
                </c:pt>
                <c:pt idx="1726">
                  <c:v>174.077610015869</c:v>
                </c:pt>
                <c:pt idx="1727">
                  <c:v>174.077610015869</c:v>
                </c:pt>
                <c:pt idx="1728">
                  <c:v>174.077610015869</c:v>
                </c:pt>
                <c:pt idx="1729">
                  <c:v>174.077610015869</c:v>
                </c:pt>
                <c:pt idx="1730">
                  <c:v>174.077610015869</c:v>
                </c:pt>
                <c:pt idx="1731">
                  <c:v>174.077610015869</c:v>
                </c:pt>
                <c:pt idx="1732">
                  <c:v>174.077610015869</c:v>
                </c:pt>
                <c:pt idx="1733">
                  <c:v>174.077610015869</c:v>
                </c:pt>
                <c:pt idx="1734">
                  <c:v>174.077610015869</c:v>
                </c:pt>
                <c:pt idx="1735">
                  <c:v>174.077610015869</c:v>
                </c:pt>
                <c:pt idx="1736">
                  <c:v>174.077610015869</c:v>
                </c:pt>
                <c:pt idx="1737">
                  <c:v>174.077610015869</c:v>
                </c:pt>
                <c:pt idx="1738">
                  <c:v>174.077610015869</c:v>
                </c:pt>
                <c:pt idx="1739">
                  <c:v>174.077610015869</c:v>
                </c:pt>
                <c:pt idx="1740">
                  <c:v>174.077610015869</c:v>
                </c:pt>
                <c:pt idx="1741">
                  <c:v>174.077610015869</c:v>
                </c:pt>
                <c:pt idx="1742">
                  <c:v>174.077610015869</c:v>
                </c:pt>
                <c:pt idx="1743">
                  <c:v>174.077610015869</c:v>
                </c:pt>
                <c:pt idx="1744">
                  <c:v>174.077610015869</c:v>
                </c:pt>
                <c:pt idx="1745">
                  <c:v>174.077610015869</c:v>
                </c:pt>
                <c:pt idx="1746">
                  <c:v>174.077610015869</c:v>
                </c:pt>
                <c:pt idx="1747">
                  <c:v>174.077610015869</c:v>
                </c:pt>
                <c:pt idx="1748">
                  <c:v>174.077610015869</c:v>
                </c:pt>
                <c:pt idx="1749">
                  <c:v>174.077610015869</c:v>
                </c:pt>
                <c:pt idx="1750">
                  <c:v>174.077610015869</c:v>
                </c:pt>
                <c:pt idx="1751">
                  <c:v>174.077610015869</c:v>
                </c:pt>
                <c:pt idx="1752">
                  <c:v>174.077610015869</c:v>
                </c:pt>
                <c:pt idx="1753">
                  <c:v>174.077610015869</c:v>
                </c:pt>
                <c:pt idx="1754">
                  <c:v>174.077610015869</c:v>
                </c:pt>
                <c:pt idx="1755">
                  <c:v>174.077610015869</c:v>
                </c:pt>
                <c:pt idx="1756">
                  <c:v>174.077610015869</c:v>
                </c:pt>
                <c:pt idx="1757">
                  <c:v>174.077610015869</c:v>
                </c:pt>
                <c:pt idx="1758">
                  <c:v>174.077610015869</c:v>
                </c:pt>
                <c:pt idx="1759">
                  <c:v>174.077610015869</c:v>
                </c:pt>
                <c:pt idx="1760">
                  <c:v>174.077610015869</c:v>
                </c:pt>
                <c:pt idx="1761">
                  <c:v>174.077610015869</c:v>
                </c:pt>
                <c:pt idx="1762">
                  <c:v>174.077610015869</c:v>
                </c:pt>
                <c:pt idx="1763">
                  <c:v>174.077610015869</c:v>
                </c:pt>
                <c:pt idx="1764">
                  <c:v>174.077610015869</c:v>
                </c:pt>
                <c:pt idx="1765">
                  <c:v>174.077610015869</c:v>
                </c:pt>
                <c:pt idx="1766">
                  <c:v>174.077610015869</c:v>
                </c:pt>
                <c:pt idx="1767">
                  <c:v>174.077610015869</c:v>
                </c:pt>
                <c:pt idx="1768">
                  <c:v>174.077610015869</c:v>
                </c:pt>
                <c:pt idx="1769">
                  <c:v>174.077610015869</c:v>
                </c:pt>
                <c:pt idx="1770">
                  <c:v>174.077610015869</c:v>
                </c:pt>
                <c:pt idx="1771">
                  <c:v>174.077610015869</c:v>
                </c:pt>
                <c:pt idx="1772">
                  <c:v>174.077610015869</c:v>
                </c:pt>
                <c:pt idx="1773">
                  <c:v>174.077610015869</c:v>
                </c:pt>
                <c:pt idx="1774">
                  <c:v>174.077610015869</c:v>
                </c:pt>
                <c:pt idx="1775">
                  <c:v>174.077610015869</c:v>
                </c:pt>
                <c:pt idx="1776">
                  <c:v>174.077610015869</c:v>
                </c:pt>
                <c:pt idx="1777">
                  <c:v>174.077610015869</c:v>
                </c:pt>
                <c:pt idx="1778">
                  <c:v>174.077610015869</c:v>
                </c:pt>
                <c:pt idx="1779">
                  <c:v>174.077610015869</c:v>
                </c:pt>
                <c:pt idx="1780">
                  <c:v>174.077610015869</c:v>
                </c:pt>
                <c:pt idx="1781">
                  <c:v>174.077610015869</c:v>
                </c:pt>
                <c:pt idx="1782">
                  <c:v>174.077610015869</c:v>
                </c:pt>
                <c:pt idx="1783">
                  <c:v>174.077610015869</c:v>
                </c:pt>
                <c:pt idx="1784">
                  <c:v>174.077610015869</c:v>
                </c:pt>
                <c:pt idx="1785">
                  <c:v>174.077610015869</c:v>
                </c:pt>
                <c:pt idx="1786">
                  <c:v>174.077610015869</c:v>
                </c:pt>
                <c:pt idx="1787">
                  <c:v>174.077610015869</c:v>
                </c:pt>
                <c:pt idx="1788">
                  <c:v>174.077610015869</c:v>
                </c:pt>
                <c:pt idx="1789">
                  <c:v>174.077610015869</c:v>
                </c:pt>
                <c:pt idx="1790">
                  <c:v>174.077610015869</c:v>
                </c:pt>
                <c:pt idx="1791">
                  <c:v>174.077610015869</c:v>
                </c:pt>
                <c:pt idx="1792">
                  <c:v>174.077610015869</c:v>
                </c:pt>
                <c:pt idx="1793">
                  <c:v>174.077610015869</c:v>
                </c:pt>
                <c:pt idx="1794">
                  <c:v>174.077610015869</c:v>
                </c:pt>
                <c:pt idx="1795">
                  <c:v>174.077610015869</c:v>
                </c:pt>
                <c:pt idx="1796">
                  <c:v>174.077610015869</c:v>
                </c:pt>
                <c:pt idx="1797">
                  <c:v>174.077610015869</c:v>
                </c:pt>
                <c:pt idx="1798">
                  <c:v>174.077610015869</c:v>
                </c:pt>
                <c:pt idx="1799">
                  <c:v>174.077610015869</c:v>
                </c:pt>
                <c:pt idx="1800">
                  <c:v>174.077610015869</c:v>
                </c:pt>
                <c:pt idx="1801">
                  <c:v>174.077610015869</c:v>
                </c:pt>
                <c:pt idx="1802">
                  <c:v>174.077610015869</c:v>
                </c:pt>
                <c:pt idx="1803">
                  <c:v>174.077610015869</c:v>
                </c:pt>
                <c:pt idx="1804">
                  <c:v>174.077610015869</c:v>
                </c:pt>
                <c:pt idx="1805">
                  <c:v>174.077610015869</c:v>
                </c:pt>
                <c:pt idx="1806">
                  <c:v>174.077610015869</c:v>
                </c:pt>
                <c:pt idx="1807">
                  <c:v>174.077610015869</c:v>
                </c:pt>
                <c:pt idx="1808">
                  <c:v>174.077610015869</c:v>
                </c:pt>
                <c:pt idx="1809">
                  <c:v>174.077610015869</c:v>
                </c:pt>
                <c:pt idx="1810">
                  <c:v>174.077610015869</c:v>
                </c:pt>
                <c:pt idx="1811">
                  <c:v>174.077610015869</c:v>
                </c:pt>
                <c:pt idx="1812">
                  <c:v>174.077610015869</c:v>
                </c:pt>
                <c:pt idx="1813">
                  <c:v>174.077610015869</c:v>
                </c:pt>
                <c:pt idx="1814">
                  <c:v>174.077610015869</c:v>
                </c:pt>
                <c:pt idx="1815">
                  <c:v>174.077610015869</c:v>
                </c:pt>
                <c:pt idx="1816">
                  <c:v>174.077610015869</c:v>
                </c:pt>
                <c:pt idx="1817">
                  <c:v>174.077610015869</c:v>
                </c:pt>
                <c:pt idx="1818">
                  <c:v>174.077610015869</c:v>
                </c:pt>
                <c:pt idx="1819">
                  <c:v>174.077610015869</c:v>
                </c:pt>
                <c:pt idx="1820">
                  <c:v>174.077610015869</c:v>
                </c:pt>
                <c:pt idx="1821">
                  <c:v>174.077610015869</c:v>
                </c:pt>
                <c:pt idx="1822">
                  <c:v>174.077610015869</c:v>
                </c:pt>
                <c:pt idx="1823">
                  <c:v>174.077610015869</c:v>
                </c:pt>
                <c:pt idx="1824">
                  <c:v>174.077610015869</c:v>
                </c:pt>
                <c:pt idx="1825">
                  <c:v>174.077610015869</c:v>
                </c:pt>
                <c:pt idx="1826">
                  <c:v>174.077610015869</c:v>
                </c:pt>
                <c:pt idx="1827">
                  <c:v>174.077610015869</c:v>
                </c:pt>
                <c:pt idx="1828">
                  <c:v>174.077610015869</c:v>
                </c:pt>
                <c:pt idx="1829">
                  <c:v>174.077610015869</c:v>
                </c:pt>
                <c:pt idx="1830">
                  <c:v>174.077610015869</c:v>
                </c:pt>
                <c:pt idx="1831">
                  <c:v>174.077610015869</c:v>
                </c:pt>
                <c:pt idx="1832">
                  <c:v>174.077610015869</c:v>
                </c:pt>
                <c:pt idx="1833">
                  <c:v>174.077610015869</c:v>
                </c:pt>
                <c:pt idx="1834">
                  <c:v>174.077610015869</c:v>
                </c:pt>
                <c:pt idx="1835">
                  <c:v>174.077610015869</c:v>
                </c:pt>
                <c:pt idx="1836">
                  <c:v>174.077610015869</c:v>
                </c:pt>
                <c:pt idx="1837">
                  <c:v>174.077610015869</c:v>
                </c:pt>
                <c:pt idx="1838">
                  <c:v>174.077610015869</c:v>
                </c:pt>
                <c:pt idx="1839">
                  <c:v>174.077610015869</c:v>
                </c:pt>
                <c:pt idx="1840">
                  <c:v>174.077610015869</c:v>
                </c:pt>
                <c:pt idx="1841">
                  <c:v>174.077610015869</c:v>
                </c:pt>
                <c:pt idx="1842">
                  <c:v>174.077610015869</c:v>
                </c:pt>
                <c:pt idx="1843">
                  <c:v>174.077610015869</c:v>
                </c:pt>
                <c:pt idx="1844">
                  <c:v>174.077610015869</c:v>
                </c:pt>
                <c:pt idx="1845">
                  <c:v>174.077610015869</c:v>
                </c:pt>
                <c:pt idx="1846">
                  <c:v>174.077610015869</c:v>
                </c:pt>
                <c:pt idx="1847">
                  <c:v>174.077610015869</c:v>
                </c:pt>
                <c:pt idx="1848">
                  <c:v>174.077610015869</c:v>
                </c:pt>
                <c:pt idx="1849">
                  <c:v>174.077610015869</c:v>
                </c:pt>
                <c:pt idx="1850">
                  <c:v>174.077610015869</c:v>
                </c:pt>
                <c:pt idx="1851">
                  <c:v>174.077610015869</c:v>
                </c:pt>
                <c:pt idx="1852">
                  <c:v>174.077610015869</c:v>
                </c:pt>
                <c:pt idx="1853">
                  <c:v>174.077610015869</c:v>
                </c:pt>
                <c:pt idx="1854">
                  <c:v>174.077610015869</c:v>
                </c:pt>
                <c:pt idx="1855">
                  <c:v>174.077610015869</c:v>
                </c:pt>
                <c:pt idx="1856">
                  <c:v>174.077610015869</c:v>
                </c:pt>
                <c:pt idx="1857">
                  <c:v>174.077610015869</c:v>
                </c:pt>
                <c:pt idx="1858">
                  <c:v>174.077610015869</c:v>
                </c:pt>
                <c:pt idx="1859">
                  <c:v>174.077610015869</c:v>
                </c:pt>
                <c:pt idx="1860">
                  <c:v>174.077610015869</c:v>
                </c:pt>
                <c:pt idx="1861">
                  <c:v>174.077610015869</c:v>
                </c:pt>
                <c:pt idx="1862">
                  <c:v>174.077610015869</c:v>
                </c:pt>
                <c:pt idx="1863">
                  <c:v>174.077610015869</c:v>
                </c:pt>
                <c:pt idx="1864">
                  <c:v>174.077610015869</c:v>
                </c:pt>
                <c:pt idx="1865">
                  <c:v>174.077610015869</c:v>
                </c:pt>
                <c:pt idx="1866">
                  <c:v>174.077610015869</c:v>
                </c:pt>
                <c:pt idx="1867">
                  <c:v>174.077610015869</c:v>
                </c:pt>
                <c:pt idx="1868">
                  <c:v>174.077610015869</c:v>
                </c:pt>
                <c:pt idx="1869">
                  <c:v>174.077610015869</c:v>
                </c:pt>
                <c:pt idx="1870">
                  <c:v>174.077610015869</c:v>
                </c:pt>
                <c:pt idx="1871">
                  <c:v>174.077610015869</c:v>
                </c:pt>
                <c:pt idx="1872">
                  <c:v>174.077610015869</c:v>
                </c:pt>
                <c:pt idx="1873">
                  <c:v>174.077610015869</c:v>
                </c:pt>
                <c:pt idx="1874">
                  <c:v>174.077610015869</c:v>
                </c:pt>
                <c:pt idx="1875">
                  <c:v>174.077610015869</c:v>
                </c:pt>
                <c:pt idx="1876">
                  <c:v>174.077610015869</c:v>
                </c:pt>
                <c:pt idx="1877">
                  <c:v>174.077610015869</c:v>
                </c:pt>
                <c:pt idx="1878">
                  <c:v>174.077610015869</c:v>
                </c:pt>
                <c:pt idx="1879">
                  <c:v>174.077610015869</c:v>
                </c:pt>
                <c:pt idx="1880">
                  <c:v>174.077610015869</c:v>
                </c:pt>
                <c:pt idx="1881">
                  <c:v>174.077610015869</c:v>
                </c:pt>
                <c:pt idx="1882">
                  <c:v>174.077610015869</c:v>
                </c:pt>
                <c:pt idx="1883">
                  <c:v>174.077610015869</c:v>
                </c:pt>
                <c:pt idx="1884">
                  <c:v>174.077610015869</c:v>
                </c:pt>
                <c:pt idx="1885">
                  <c:v>174.077610015869</c:v>
                </c:pt>
                <c:pt idx="1886">
                  <c:v>174.077610015869</c:v>
                </c:pt>
                <c:pt idx="1887">
                  <c:v>174.077610015869</c:v>
                </c:pt>
                <c:pt idx="1888">
                  <c:v>174.077610015869</c:v>
                </c:pt>
                <c:pt idx="1889">
                  <c:v>174.077610015869</c:v>
                </c:pt>
                <c:pt idx="1890">
                  <c:v>174.077610015869</c:v>
                </c:pt>
                <c:pt idx="1891">
                  <c:v>174.077610015869</c:v>
                </c:pt>
                <c:pt idx="1892">
                  <c:v>174.077610015869</c:v>
                </c:pt>
                <c:pt idx="1893">
                  <c:v>174.077610015869</c:v>
                </c:pt>
                <c:pt idx="1894">
                  <c:v>174.077610015869</c:v>
                </c:pt>
                <c:pt idx="1895">
                  <c:v>174.077610015869</c:v>
                </c:pt>
                <c:pt idx="1896">
                  <c:v>174.077610015869</c:v>
                </c:pt>
                <c:pt idx="1897">
                  <c:v>174.077610015869</c:v>
                </c:pt>
                <c:pt idx="1898">
                  <c:v>174.077610015869</c:v>
                </c:pt>
                <c:pt idx="1899">
                  <c:v>174.077610015869</c:v>
                </c:pt>
                <c:pt idx="1900">
                  <c:v>174.077610015869</c:v>
                </c:pt>
                <c:pt idx="1901">
                  <c:v>174.077610015869</c:v>
                </c:pt>
                <c:pt idx="1902">
                  <c:v>174.077610015869</c:v>
                </c:pt>
                <c:pt idx="1903">
                  <c:v>174.077610015869</c:v>
                </c:pt>
                <c:pt idx="1904">
                  <c:v>174.077610015869</c:v>
                </c:pt>
                <c:pt idx="1905">
                  <c:v>174.077610015869</c:v>
                </c:pt>
                <c:pt idx="1906">
                  <c:v>174.077610015869</c:v>
                </c:pt>
                <c:pt idx="1907">
                  <c:v>174.077610015869</c:v>
                </c:pt>
                <c:pt idx="1908">
                  <c:v>174.077610015869</c:v>
                </c:pt>
                <c:pt idx="1909">
                  <c:v>174.077610015869</c:v>
                </c:pt>
                <c:pt idx="1910">
                  <c:v>174.077610015869</c:v>
                </c:pt>
                <c:pt idx="1911">
                  <c:v>174.077610015869</c:v>
                </c:pt>
                <c:pt idx="1912">
                  <c:v>174.077610015869</c:v>
                </c:pt>
                <c:pt idx="1913">
                  <c:v>174.077610015869</c:v>
                </c:pt>
                <c:pt idx="1914">
                  <c:v>174.077610015869</c:v>
                </c:pt>
                <c:pt idx="1915">
                  <c:v>174.077610015869</c:v>
                </c:pt>
                <c:pt idx="1916">
                  <c:v>174.077610015869</c:v>
                </c:pt>
                <c:pt idx="1917">
                  <c:v>174.077610015869</c:v>
                </c:pt>
                <c:pt idx="1918">
                  <c:v>174.077610015869</c:v>
                </c:pt>
                <c:pt idx="1919">
                  <c:v>174.077610015869</c:v>
                </c:pt>
                <c:pt idx="1920">
                  <c:v>174.077610015869</c:v>
                </c:pt>
                <c:pt idx="1921">
                  <c:v>174.077610015869</c:v>
                </c:pt>
                <c:pt idx="1922">
                  <c:v>174.077610015869</c:v>
                </c:pt>
                <c:pt idx="1923">
                  <c:v>174.077610015869</c:v>
                </c:pt>
                <c:pt idx="1924">
                  <c:v>174.077610015869</c:v>
                </c:pt>
                <c:pt idx="1925">
                  <c:v>174.077610015869</c:v>
                </c:pt>
                <c:pt idx="1926">
                  <c:v>174.077610015869</c:v>
                </c:pt>
                <c:pt idx="1927">
                  <c:v>174.077610015869</c:v>
                </c:pt>
                <c:pt idx="1928">
                  <c:v>174.077610015869</c:v>
                </c:pt>
                <c:pt idx="1929">
                  <c:v>174.077610015869</c:v>
                </c:pt>
                <c:pt idx="1930">
                  <c:v>174.077610015869</c:v>
                </c:pt>
                <c:pt idx="1931">
                  <c:v>174.077610015869</c:v>
                </c:pt>
                <c:pt idx="1932">
                  <c:v>174.077610015869</c:v>
                </c:pt>
                <c:pt idx="1933">
                  <c:v>174.077610015869</c:v>
                </c:pt>
                <c:pt idx="1934">
                  <c:v>174.077610015869</c:v>
                </c:pt>
                <c:pt idx="1935">
                  <c:v>174.077610015869</c:v>
                </c:pt>
                <c:pt idx="1936">
                  <c:v>174.077610015869</c:v>
                </c:pt>
                <c:pt idx="1937">
                  <c:v>174.077610015869</c:v>
                </c:pt>
                <c:pt idx="1938">
                  <c:v>174.077610015869</c:v>
                </c:pt>
                <c:pt idx="1939">
                  <c:v>174.077610015869</c:v>
                </c:pt>
                <c:pt idx="1940">
                  <c:v>174.077610015869</c:v>
                </c:pt>
                <c:pt idx="1941">
                  <c:v>174.077610015869</c:v>
                </c:pt>
                <c:pt idx="1942">
                  <c:v>174.077610015869</c:v>
                </c:pt>
                <c:pt idx="1943">
                  <c:v>174.077610015869</c:v>
                </c:pt>
                <c:pt idx="1944">
                  <c:v>174.077610015869</c:v>
                </c:pt>
                <c:pt idx="1945">
                  <c:v>174.077610015869</c:v>
                </c:pt>
                <c:pt idx="1946">
                  <c:v>174.077610015869</c:v>
                </c:pt>
                <c:pt idx="1947">
                  <c:v>174.077610015869</c:v>
                </c:pt>
                <c:pt idx="1948">
                  <c:v>174.077610015869</c:v>
                </c:pt>
                <c:pt idx="1949">
                  <c:v>174.077610015869</c:v>
                </c:pt>
                <c:pt idx="1950">
                  <c:v>174.077610015869</c:v>
                </c:pt>
                <c:pt idx="1951">
                  <c:v>174.077610015869</c:v>
                </c:pt>
                <c:pt idx="1952">
                  <c:v>174.077610015869</c:v>
                </c:pt>
                <c:pt idx="1953">
                  <c:v>174.077610015869</c:v>
                </c:pt>
                <c:pt idx="1954">
                  <c:v>174.077610015869</c:v>
                </c:pt>
                <c:pt idx="1955">
                  <c:v>174.077610015869</c:v>
                </c:pt>
                <c:pt idx="1956">
                  <c:v>174.077610015869</c:v>
                </c:pt>
                <c:pt idx="1957">
                  <c:v>174.077610015869</c:v>
                </c:pt>
                <c:pt idx="1958">
                  <c:v>174.077610015869</c:v>
                </c:pt>
                <c:pt idx="1959">
                  <c:v>174.077610015869</c:v>
                </c:pt>
                <c:pt idx="1960">
                  <c:v>174.077610015869</c:v>
                </c:pt>
                <c:pt idx="1961">
                  <c:v>174.077610015869</c:v>
                </c:pt>
                <c:pt idx="1962">
                  <c:v>174.077610015869</c:v>
                </c:pt>
                <c:pt idx="1963">
                  <c:v>174.077610015869</c:v>
                </c:pt>
                <c:pt idx="1964">
                  <c:v>174.077610015869</c:v>
                </c:pt>
                <c:pt idx="1965">
                  <c:v>174.077610015869</c:v>
                </c:pt>
                <c:pt idx="1966">
                  <c:v>174.077610015869</c:v>
                </c:pt>
                <c:pt idx="1967">
                  <c:v>174.077610015869</c:v>
                </c:pt>
                <c:pt idx="1968">
                  <c:v>174.077610015869</c:v>
                </c:pt>
                <c:pt idx="1969">
                  <c:v>174.077610015869</c:v>
                </c:pt>
                <c:pt idx="1970">
                  <c:v>174.077610015869</c:v>
                </c:pt>
                <c:pt idx="1971">
                  <c:v>174.077610015869</c:v>
                </c:pt>
                <c:pt idx="1972">
                  <c:v>174.077610015869</c:v>
                </c:pt>
                <c:pt idx="1973">
                  <c:v>174.077610015869</c:v>
                </c:pt>
                <c:pt idx="1974">
                  <c:v>174.077610015869</c:v>
                </c:pt>
                <c:pt idx="1975">
                  <c:v>174.077610015869</c:v>
                </c:pt>
                <c:pt idx="1976">
                  <c:v>174.077610015869</c:v>
                </c:pt>
                <c:pt idx="1977">
                  <c:v>174.077610015869</c:v>
                </c:pt>
                <c:pt idx="1978">
                  <c:v>174.077610015869</c:v>
                </c:pt>
                <c:pt idx="1979">
                  <c:v>174.077610015869</c:v>
                </c:pt>
                <c:pt idx="1980">
                  <c:v>174.077610015869</c:v>
                </c:pt>
                <c:pt idx="1981">
                  <c:v>174.077610015869</c:v>
                </c:pt>
                <c:pt idx="1982">
                  <c:v>174.077610015869</c:v>
                </c:pt>
                <c:pt idx="1983">
                  <c:v>174.077610015869</c:v>
                </c:pt>
                <c:pt idx="1984">
                  <c:v>174.077610015869</c:v>
                </c:pt>
                <c:pt idx="1985">
                  <c:v>174.077610015869</c:v>
                </c:pt>
                <c:pt idx="1986">
                  <c:v>174.077610015869</c:v>
                </c:pt>
                <c:pt idx="1987">
                  <c:v>174.077610015869</c:v>
                </c:pt>
                <c:pt idx="1988">
                  <c:v>174.077610015869</c:v>
                </c:pt>
                <c:pt idx="1989">
                  <c:v>174.077610015869</c:v>
                </c:pt>
                <c:pt idx="1990">
                  <c:v>174.077610015869</c:v>
                </c:pt>
                <c:pt idx="1991">
                  <c:v>174.077610015869</c:v>
                </c:pt>
                <c:pt idx="1992">
                  <c:v>174.077610015869</c:v>
                </c:pt>
                <c:pt idx="1993">
                  <c:v>174.077610015869</c:v>
                </c:pt>
                <c:pt idx="1994">
                  <c:v>174.077610015869</c:v>
                </c:pt>
                <c:pt idx="1995">
                  <c:v>174.077610015869</c:v>
                </c:pt>
                <c:pt idx="1996">
                  <c:v>174.077610015869</c:v>
                </c:pt>
                <c:pt idx="1997">
                  <c:v>174.077610015869</c:v>
                </c:pt>
                <c:pt idx="1998">
                  <c:v>174.077610015869</c:v>
                </c:pt>
                <c:pt idx="1999">
                  <c:v>174.077610015869</c:v>
                </c:pt>
                <c:pt idx="2000">
                  <c:v>174.077610015869</c:v>
                </c:pt>
                <c:pt idx="2001">
                  <c:v>174.077610015869</c:v>
                </c:pt>
                <c:pt idx="2002">
                  <c:v>174.077610015869</c:v>
                </c:pt>
                <c:pt idx="2003">
                  <c:v>174.077610015869</c:v>
                </c:pt>
                <c:pt idx="2004">
                  <c:v>174.077610015869</c:v>
                </c:pt>
                <c:pt idx="2005">
                  <c:v>174.077610015869</c:v>
                </c:pt>
                <c:pt idx="2006">
                  <c:v>174.077610015869</c:v>
                </c:pt>
                <c:pt idx="2007">
                  <c:v>174.077610015869</c:v>
                </c:pt>
                <c:pt idx="2008">
                  <c:v>174.077610015869</c:v>
                </c:pt>
                <c:pt idx="2009">
                  <c:v>174.077610015869</c:v>
                </c:pt>
                <c:pt idx="2010">
                  <c:v>174.077610015869</c:v>
                </c:pt>
                <c:pt idx="2011">
                  <c:v>174.077610015869</c:v>
                </c:pt>
                <c:pt idx="2012">
                  <c:v>174.077610015869</c:v>
                </c:pt>
                <c:pt idx="2013">
                  <c:v>174.077610015869</c:v>
                </c:pt>
                <c:pt idx="2014">
                  <c:v>174.077610015869</c:v>
                </c:pt>
                <c:pt idx="2015">
                  <c:v>174.077610015869</c:v>
                </c:pt>
                <c:pt idx="2016">
                  <c:v>174.077610015869</c:v>
                </c:pt>
                <c:pt idx="2017">
                  <c:v>174.077610015869</c:v>
                </c:pt>
                <c:pt idx="2018">
                  <c:v>174.077610015869</c:v>
                </c:pt>
                <c:pt idx="2019">
                  <c:v>174.077610015869</c:v>
                </c:pt>
                <c:pt idx="2020">
                  <c:v>174.077610015869</c:v>
                </c:pt>
                <c:pt idx="2021">
                  <c:v>174.077610015869</c:v>
                </c:pt>
                <c:pt idx="2022">
                  <c:v>174.077610015869</c:v>
                </c:pt>
                <c:pt idx="2023">
                  <c:v>174.077610015869</c:v>
                </c:pt>
                <c:pt idx="2024">
                  <c:v>174.077610015869</c:v>
                </c:pt>
                <c:pt idx="2025">
                  <c:v>174.077610015869</c:v>
                </c:pt>
                <c:pt idx="2026">
                  <c:v>174.077610015869</c:v>
                </c:pt>
                <c:pt idx="2027">
                  <c:v>174.077610015869</c:v>
                </c:pt>
                <c:pt idx="2028">
                  <c:v>174.077610015869</c:v>
                </c:pt>
                <c:pt idx="2029">
                  <c:v>174.077610015869</c:v>
                </c:pt>
                <c:pt idx="2030">
                  <c:v>174.077610015869</c:v>
                </c:pt>
                <c:pt idx="2031">
                  <c:v>174.077610015869</c:v>
                </c:pt>
                <c:pt idx="2032">
                  <c:v>174.077610015869</c:v>
                </c:pt>
                <c:pt idx="2033">
                  <c:v>174.077610015869</c:v>
                </c:pt>
                <c:pt idx="2034">
                  <c:v>174.077610015869</c:v>
                </c:pt>
                <c:pt idx="2035">
                  <c:v>174.077610015869</c:v>
                </c:pt>
                <c:pt idx="2036">
                  <c:v>174.077610015869</c:v>
                </c:pt>
                <c:pt idx="2037">
                  <c:v>174.077610015869</c:v>
                </c:pt>
                <c:pt idx="2038">
                  <c:v>174.077610015869</c:v>
                </c:pt>
                <c:pt idx="2039">
                  <c:v>174.077610015869</c:v>
                </c:pt>
                <c:pt idx="2040">
                  <c:v>174.077610015869</c:v>
                </c:pt>
                <c:pt idx="2041">
                  <c:v>174.077610015869</c:v>
                </c:pt>
                <c:pt idx="2042">
                  <c:v>174.077610015869</c:v>
                </c:pt>
                <c:pt idx="2043">
                  <c:v>174.077610015869</c:v>
                </c:pt>
                <c:pt idx="2044">
                  <c:v>174.077610015869</c:v>
                </c:pt>
                <c:pt idx="2045">
                  <c:v>174.077610015869</c:v>
                </c:pt>
                <c:pt idx="2046">
                  <c:v>174.077610015869</c:v>
                </c:pt>
                <c:pt idx="2047">
                  <c:v>174.077610015869</c:v>
                </c:pt>
                <c:pt idx="2048">
                  <c:v>174.077610015869</c:v>
                </c:pt>
                <c:pt idx="2049">
                  <c:v>174.077610015869</c:v>
                </c:pt>
                <c:pt idx="2050">
                  <c:v>174.077610015869</c:v>
                </c:pt>
                <c:pt idx="2051">
                  <c:v>174.077610015869</c:v>
                </c:pt>
                <c:pt idx="2052">
                  <c:v>174.077610015869</c:v>
                </c:pt>
                <c:pt idx="2053">
                  <c:v>174.077610015869</c:v>
                </c:pt>
                <c:pt idx="2054">
                  <c:v>174.077610015869</c:v>
                </c:pt>
                <c:pt idx="2055">
                  <c:v>174.077610015869</c:v>
                </c:pt>
                <c:pt idx="2056">
                  <c:v>174.077610015869</c:v>
                </c:pt>
                <c:pt idx="2057">
                  <c:v>174.077610015869</c:v>
                </c:pt>
                <c:pt idx="2058">
                  <c:v>174.077610015869</c:v>
                </c:pt>
                <c:pt idx="2059">
                  <c:v>174.077610015869</c:v>
                </c:pt>
                <c:pt idx="2060">
                  <c:v>174.077610015869</c:v>
                </c:pt>
                <c:pt idx="2061">
                  <c:v>174.077610015869</c:v>
                </c:pt>
                <c:pt idx="2062">
                  <c:v>174.077610015869</c:v>
                </c:pt>
                <c:pt idx="2063">
                  <c:v>174.077610015869</c:v>
                </c:pt>
                <c:pt idx="2064">
                  <c:v>174.077610015869</c:v>
                </c:pt>
                <c:pt idx="2065">
                  <c:v>174.077610015869</c:v>
                </c:pt>
                <c:pt idx="2066">
                  <c:v>174.077610015869</c:v>
                </c:pt>
                <c:pt idx="2067">
                  <c:v>174.077610015869</c:v>
                </c:pt>
                <c:pt idx="2068">
                  <c:v>174.077610015869</c:v>
                </c:pt>
                <c:pt idx="2069">
                  <c:v>174.077610015869</c:v>
                </c:pt>
                <c:pt idx="2070">
                  <c:v>174.077610015869</c:v>
                </c:pt>
                <c:pt idx="2071">
                  <c:v>174.077610015869</c:v>
                </c:pt>
                <c:pt idx="2072">
                  <c:v>174.077610015869</c:v>
                </c:pt>
                <c:pt idx="2073">
                  <c:v>174.077610015869</c:v>
                </c:pt>
                <c:pt idx="2074">
                  <c:v>174.077610015869</c:v>
                </c:pt>
                <c:pt idx="2075">
                  <c:v>174.077610015869</c:v>
                </c:pt>
                <c:pt idx="2076">
                  <c:v>174.077610015869</c:v>
                </c:pt>
                <c:pt idx="2077">
                  <c:v>174.077610015869</c:v>
                </c:pt>
                <c:pt idx="2078">
                  <c:v>174.077610015869</c:v>
                </c:pt>
                <c:pt idx="2079">
                  <c:v>174.077610015869</c:v>
                </c:pt>
                <c:pt idx="2080">
                  <c:v>174.077610015869</c:v>
                </c:pt>
                <c:pt idx="2081">
                  <c:v>174.077610015869</c:v>
                </c:pt>
                <c:pt idx="2082">
                  <c:v>174.077610015869</c:v>
                </c:pt>
                <c:pt idx="2083">
                  <c:v>174.077610015869</c:v>
                </c:pt>
                <c:pt idx="2084">
                  <c:v>174.077610015869</c:v>
                </c:pt>
                <c:pt idx="2085">
                  <c:v>174.077610015869</c:v>
                </c:pt>
                <c:pt idx="2086">
                  <c:v>174.077610015869</c:v>
                </c:pt>
                <c:pt idx="2087">
                  <c:v>174.077610015869</c:v>
                </c:pt>
                <c:pt idx="2088">
                  <c:v>174.077610015869</c:v>
                </c:pt>
                <c:pt idx="2089">
                  <c:v>174.077610015869</c:v>
                </c:pt>
                <c:pt idx="2090">
                  <c:v>174.077610015869</c:v>
                </c:pt>
                <c:pt idx="2091">
                  <c:v>174.077610015869</c:v>
                </c:pt>
                <c:pt idx="2092">
                  <c:v>174.077610015869</c:v>
                </c:pt>
                <c:pt idx="2093">
                  <c:v>174.077610015869</c:v>
                </c:pt>
                <c:pt idx="2094">
                  <c:v>174.077610015869</c:v>
                </c:pt>
                <c:pt idx="2095">
                  <c:v>174.077610015869</c:v>
                </c:pt>
                <c:pt idx="2096">
                  <c:v>174.077610015869</c:v>
                </c:pt>
                <c:pt idx="2097">
                  <c:v>174.077610015869</c:v>
                </c:pt>
                <c:pt idx="2098">
                  <c:v>174.077610015869</c:v>
                </c:pt>
                <c:pt idx="2099">
                  <c:v>174.077610015869</c:v>
                </c:pt>
                <c:pt idx="2100">
                  <c:v>174.077610015869</c:v>
                </c:pt>
                <c:pt idx="2101">
                  <c:v>174.077610015869</c:v>
                </c:pt>
                <c:pt idx="2102">
                  <c:v>174.077610015869</c:v>
                </c:pt>
                <c:pt idx="2103">
                  <c:v>174.077610015869</c:v>
                </c:pt>
                <c:pt idx="2104">
                  <c:v>174.077610015869</c:v>
                </c:pt>
                <c:pt idx="2105">
                  <c:v>174.077610015869</c:v>
                </c:pt>
                <c:pt idx="2106">
                  <c:v>174.077610015869</c:v>
                </c:pt>
                <c:pt idx="2107">
                  <c:v>174.077610015869</c:v>
                </c:pt>
                <c:pt idx="2108">
                  <c:v>174.077610015869</c:v>
                </c:pt>
                <c:pt idx="2109">
                  <c:v>174.077610015869</c:v>
                </c:pt>
                <c:pt idx="2110">
                  <c:v>174.077610015869</c:v>
                </c:pt>
                <c:pt idx="2111">
                  <c:v>174.077610015869</c:v>
                </c:pt>
                <c:pt idx="2112">
                  <c:v>174.077610015869</c:v>
                </c:pt>
                <c:pt idx="2113">
                  <c:v>174.077610015869</c:v>
                </c:pt>
                <c:pt idx="2114">
                  <c:v>174.077610015869</c:v>
                </c:pt>
                <c:pt idx="2115">
                  <c:v>174.077610015869</c:v>
                </c:pt>
                <c:pt idx="2116">
                  <c:v>174.077610015869</c:v>
                </c:pt>
                <c:pt idx="2117">
                  <c:v>174.077610015869</c:v>
                </c:pt>
                <c:pt idx="2118">
                  <c:v>174.077610015869</c:v>
                </c:pt>
                <c:pt idx="2119">
                  <c:v>174.077610015869</c:v>
                </c:pt>
                <c:pt idx="2120">
                  <c:v>174.077610015869</c:v>
                </c:pt>
                <c:pt idx="2121">
                  <c:v>174.077610015869</c:v>
                </c:pt>
                <c:pt idx="2122">
                  <c:v>174.077610015869</c:v>
                </c:pt>
                <c:pt idx="2123">
                  <c:v>174.077610015869</c:v>
                </c:pt>
                <c:pt idx="2124">
                  <c:v>174.077610015869</c:v>
                </c:pt>
                <c:pt idx="2125">
                  <c:v>174.077610015869</c:v>
                </c:pt>
                <c:pt idx="2126">
                  <c:v>174.077610015869</c:v>
                </c:pt>
                <c:pt idx="2127">
                  <c:v>174.077610015869</c:v>
                </c:pt>
                <c:pt idx="2128">
                  <c:v>174.077610015869</c:v>
                </c:pt>
                <c:pt idx="2129">
                  <c:v>174.077610015869</c:v>
                </c:pt>
                <c:pt idx="2130">
                  <c:v>174.077610015869</c:v>
                </c:pt>
                <c:pt idx="2131">
                  <c:v>174.077610015869</c:v>
                </c:pt>
                <c:pt idx="2132">
                  <c:v>174.077610015869</c:v>
                </c:pt>
                <c:pt idx="2133">
                  <c:v>174.077610015869</c:v>
                </c:pt>
                <c:pt idx="2134">
                  <c:v>174.077610015869</c:v>
                </c:pt>
                <c:pt idx="2135">
                  <c:v>174.077610015869</c:v>
                </c:pt>
                <c:pt idx="2136">
                  <c:v>174.077610015869</c:v>
                </c:pt>
                <c:pt idx="2137">
                  <c:v>174.077610015869</c:v>
                </c:pt>
                <c:pt idx="2138">
                  <c:v>174.077610015869</c:v>
                </c:pt>
                <c:pt idx="2139">
                  <c:v>174.077610015869</c:v>
                </c:pt>
                <c:pt idx="2140">
                  <c:v>174.077610015869</c:v>
                </c:pt>
                <c:pt idx="2141">
                  <c:v>174.077610015869</c:v>
                </c:pt>
                <c:pt idx="2142">
                  <c:v>174.077610015869</c:v>
                </c:pt>
                <c:pt idx="2143">
                  <c:v>174.077610015869</c:v>
                </c:pt>
                <c:pt idx="2144">
                  <c:v>174.077610015869</c:v>
                </c:pt>
                <c:pt idx="2145">
                  <c:v>174.077610015869</c:v>
                </c:pt>
                <c:pt idx="2146">
                  <c:v>174.077610015869</c:v>
                </c:pt>
                <c:pt idx="2147">
                  <c:v>174.077610015869</c:v>
                </c:pt>
                <c:pt idx="2148">
                  <c:v>174.077610015869</c:v>
                </c:pt>
                <c:pt idx="2149">
                  <c:v>174.077610015869</c:v>
                </c:pt>
                <c:pt idx="2150">
                  <c:v>174.077610015869</c:v>
                </c:pt>
                <c:pt idx="2151">
                  <c:v>174.077610015869</c:v>
                </c:pt>
                <c:pt idx="2152">
                  <c:v>174.077610015869</c:v>
                </c:pt>
                <c:pt idx="2153">
                  <c:v>174.077610015869</c:v>
                </c:pt>
                <c:pt idx="2154">
                  <c:v>174.077610015869</c:v>
                </c:pt>
                <c:pt idx="2155">
                  <c:v>174.077610015869</c:v>
                </c:pt>
                <c:pt idx="2156">
                  <c:v>174.077610015869</c:v>
                </c:pt>
                <c:pt idx="2157">
                  <c:v>174.077610015869</c:v>
                </c:pt>
                <c:pt idx="2158">
                  <c:v>174.077610015869</c:v>
                </c:pt>
                <c:pt idx="2159">
                  <c:v>174.077610015869</c:v>
                </c:pt>
                <c:pt idx="2160">
                  <c:v>174.077610015869</c:v>
                </c:pt>
                <c:pt idx="2161">
                  <c:v>174.077610015869</c:v>
                </c:pt>
                <c:pt idx="2162">
                  <c:v>174.077610015869</c:v>
                </c:pt>
                <c:pt idx="2163">
                  <c:v>174.077610015869</c:v>
                </c:pt>
                <c:pt idx="2164">
                  <c:v>174.077610015869</c:v>
                </c:pt>
                <c:pt idx="2165">
                  <c:v>174.077610015869</c:v>
                </c:pt>
                <c:pt idx="2166">
                  <c:v>174.077610015869</c:v>
                </c:pt>
                <c:pt idx="2167">
                  <c:v>174.077610015869</c:v>
                </c:pt>
                <c:pt idx="2168">
                  <c:v>174.077610015869</c:v>
                </c:pt>
                <c:pt idx="2169">
                  <c:v>174.077610015869</c:v>
                </c:pt>
                <c:pt idx="2170">
                  <c:v>174.077610015869</c:v>
                </c:pt>
                <c:pt idx="2171">
                  <c:v>174.077610015869</c:v>
                </c:pt>
                <c:pt idx="2172">
                  <c:v>174.077610015869</c:v>
                </c:pt>
                <c:pt idx="2173">
                  <c:v>174.077610015869</c:v>
                </c:pt>
                <c:pt idx="2174">
                  <c:v>174.077610015869</c:v>
                </c:pt>
                <c:pt idx="2175">
                  <c:v>174.077610015869</c:v>
                </c:pt>
                <c:pt idx="2176">
                  <c:v>174.077610015869</c:v>
                </c:pt>
                <c:pt idx="2177">
                  <c:v>174.077610015869</c:v>
                </c:pt>
                <c:pt idx="2178">
                  <c:v>174.077610015869</c:v>
                </c:pt>
                <c:pt idx="2179">
                  <c:v>174.077610015869</c:v>
                </c:pt>
                <c:pt idx="2180">
                  <c:v>174.077610015869</c:v>
                </c:pt>
                <c:pt idx="2181">
                  <c:v>174.077610015869</c:v>
                </c:pt>
                <c:pt idx="2182">
                  <c:v>174.077610015869</c:v>
                </c:pt>
                <c:pt idx="2183">
                  <c:v>174.077610015869</c:v>
                </c:pt>
                <c:pt idx="2184">
                  <c:v>174.077610015869</c:v>
                </c:pt>
                <c:pt idx="2185">
                  <c:v>174.077610015869</c:v>
                </c:pt>
                <c:pt idx="2186">
                  <c:v>174.077610015869</c:v>
                </c:pt>
                <c:pt idx="2187">
                  <c:v>174.077610015869</c:v>
                </c:pt>
                <c:pt idx="2188">
                  <c:v>174.077610015869</c:v>
                </c:pt>
                <c:pt idx="2189">
                  <c:v>174.077610015869</c:v>
                </c:pt>
                <c:pt idx="2190">
                  <c:v>174.077610015869</c:v>
                </c:pt>
                <c:pt idx="2191">
                  <c:v>174.077610015869</c:v>
                </c:pt>
                <c:pt idx="2192">
                  <c:v>174.077610015869</c:v>
                </c:pt>
                <c:pt idx="2193">
                  <c:v>174.077610015869</c:v>
                </c:pt>
                <c:pt idx="2194">
                  <c:v>174.077610015869</c:v>
                </c:pt>
                <c:pt idx="2195">
                  <c:v>174.077610015869</c:v>
                </c:pt>
                <c:pt idx="2196">
                  <c:v>174.077610015869</c:v>
                </c:pt>
                <c:pt idx="2197">
                  <c:v>174.077610015869</c:v>
                </c:pt>
                <c:pt idx="2198">
                  <c:v>174.077610015869</c:v>
                </c:pt>
                <c:pt idx="2199">
                  <c:v>174.077610015869</c:v>
                </c:pt>
                <c:pt idx="2200">
                  <c:v>174.077610015869</c:v>
                </c:pt>
                <c:pt idx="2201">
                  <c:v>174.077610015869</c:v>
                </c:pt>
                <c:pt idx="2202">
                  <c:v>174.077610015869</c:v>
                </c:pt>
                <c:pt idx="2203">
                  <c:v>174.077610015869</c:v>
                </c:pt>
                <c:pt idx="2204">
                  <c:v>174.077610015869</c:v>
                </c:pt>
                <c:pt idx="2205">
                  <c:v>174.077610015869</c:v>
                </c:pt>
                <c:pt idx="2206">
                  <c:v>174.077610015869</c:v>
                </c:pt>
                <c:pt idx="2207">
                  <c:v>174.077610015869</c:v>
                </c:pt>
                <c:pt idx="2208">
                  <c:v>174.077610015869</c:v>
                </c:pt>
                <c:pt idx="2209">
                  <c:v>174.077610015869</c:v>
                </c:pt>
                <c:pt idx="2210">
                  <c:v>174.077610015869</c:v>
                </c:pt>
                <c:pt idx="2211">
                  <c:v>174.077610015869</c:v>
                </c:pt>
                <c:pt idx="2212">
                  <c:v>174.077610015869</c:v>
                </c:pt>
                <c:pt idx="2213">
                  <c:v>174.077610015869</c:v>
                </c:pt>
                <c:pt idx="2214">
                  <c:v>174.077610015869</c:v>
                </c:pt>
                <c:pt idx="2215">
                  <c:v>174.077610015869</c:v>
                </c:pt>
                <c:pt idx="2216">
                  <c:v>174.077610015869</c:v>
                </c:pt>
                <c:pt idx="2217">
                  <c:v>174.077610015869</c:v>
                </c:pt>
                <c:pt idx="2218">
                  <c:v>174.077610015869</c:v>
                </c:pt>
                <c:pt idx="2219">
                  <c:v>174.077610015869</c:v>
                </c:pt>
                <c:pt idx="2220">
                  <c:v>174.077610015869</c:v>
                </c:pt>
                <c:pt idx="2221">
                  <c:v>174.077610015869</c:v>
                </c:pt>
                <c:pt idx="2222">
                  <c:v>174.077610015869</c:v>
                </c:pt>
                <c:pt idx="2223">
                  <c:v>174.077610015869</c:v>
                </c:pt>
                <c:pt idx="2224">
                  <c:v>174.077610015869</c:v>
                </c:pt>
                <c:pt idx="2225">
                  <c:v>174.077610015869</c:v>
                </c:pt>
                <c:pt idx="2226">
                  <c:v>174.077610015869</c:v>
                </c:pt>
                <c:pt idx="2227">
                  <c:v>174.077610015869</c:v>
                </c:pt>
                <c:pt idx="2228">
                  <c:v>174.077610015869</c:v>
                </c:pt>
                <c:pt idx="2229">
                  <c:v>174.077610015869</c:v>
                </c:pt>
                <c:pt idx="2230">
                  <c:v>174.077610015869</c:v>
                </c:pt>
                <c:pt idx="2231">
                  <c:v>174.077610015869</c:v>
                </c:pt>
                <c:pt idx="2232">
                  <c:v>174.077610015869</c:v>
                </c:pt>
                <c:pt idx="2233">
                  <c:v>174.077610015869</c:v>
                </c:pt>
                <c:pt idx="2234">
                  <c:v>174.077610015869</c:v>
                </c:pt>
                <c:pt idx="2235">
                  <c:v>174.077610015869</c:v>
                </c:pt>
                <c:pt idx="2236">
                  <c:v>174.077610015869</c:v>
                </c:pt>
                <c:pt idx="2237">
                  <c:v>174.077610015869</c:v>
                </c:pt>
                <c:pt idx="2238">
                  <c:v>174.077610015869</c:v>
                </c:pt>
                <c:pt idx="2239">
                  <c:v>174.077610015869</c:v>
                </c:pt>
                <c:pt idx="2240">
                  <c:v>174.077610015869</c:v>
                </c:pt>
                <c:pt idx="2241">
                  <c:v>174.077610015869</c:v>
                </c:pt>
                <c:pt idx="2242">
                  <c:v>174.077610015869</c:v>
                </c:pt>
                <c:pt idx="2243">
                  <c:v>174.077610015869</c:v>
                </c:pt>
                <c:pt idx="2244">
                  <c:v>174.077610015869</c:v>
                </c:pt>
                <c:pt idx="2245">
                  <c:v>174.077610015869</c:v>
                </c:pt>
                <c:pt idx="2246">
                  <c:v>174.077610015869</c:v>
                </c:pt>
                <c:pt idx="2247">
                  <c:v>174.077610015869</c:v>
                </c:pt>
                <c:pt idx="2248">
                  <c:v>174.077610015869</c:v>
                </c:pt>
                <c:pt idx="2249">
                  <c:v>174.077610015869</c:v>
                </c:pt>
                <c:pt idx="2250">
                  <c:v>174.077610015869</c:v>
                </c:pt>
                <c:pt idx="2251">
                  <c:v>174.077610015869</c:v>
                </c:pt>
                <c:pt idx="2252">
                  <c:v>174.077610015869</c:v>
                </c:pt>
                <c:pt idx="2253">
                  <c:v>174.077610015869</c:v>
                </c:pt>
                <c:pt idx="2254">
                  <c:v>174.077610015869</c:v>
                </c:pt>
                <c:pt idx="2255">
                  <c:v>174.077610015869</c:v>
                </c:pt>
                <c:pt idx="2256">
                  <c:v>174.077610015869</c:v>
                </c:pt>
                <c:pt idx="2257">
                  <c:v>174.077610015869</c:v>
                </c:pt>
                <c:pt idx="2258">
                  <c:v>174.077610015869</c:v>
                </c:pt>
                <c:pt idx="2259">
                  <c:v>174.077610015869</c:v>
                </c:pt>
                <c:pt idx="2260">
                  <c:v>174.077610015869</c:v>
                </c:pt>
                <c:pt idx="2261">
                  <c:v>174.077610015869</c:v>
                </c:pt>
                <c:pt idx="2262">
                  <c:v>174.077610015869</c:v>
                </c:pt>
                <c:pt idx="2263">
                  <c:v>174.077610015869</c:v>
                </c:pt>
                <c:pt idx="2264">
                  <c:v>174.077610015869</c:v>
                </c:pt>
                <c:pt idx="2265">
                  <c:v>174.077610015869</c:v>
                </c:pt>
                <c:pt idx="2266">
                  <c:v>174.077610015869</c:v>
                </c:pt>
                <c:pt idx="2267">
                  <c:v>174.077610015869</c:v>
                </c:pt>
                <c:pt idx="2268">
                  <c:v>174.077610015869</c:v>
                </c:pt>
                <c:pt idx="2269">
                  <c:v>174.077610015869</c:v>
                </c:pt>
                <c:pt idx="2270">
                  <c:v>174.077610015869</c:v>
                </c:pt>
                <c:pt idx="2271">
                  <c:v>174.077610015869</c:v>
                </c:pt>
                <c:pt idx="2272">
                  <c:v>174.077610015869</c:v>
                </c:pt>
                <c:pt idx="2273">
                  <c:v>174.077610015869</c:v>
                </c:pt>
                <c:pt idx="2274">
                  <c:v>174.077610015869</c:v>
                </c:pt>
                <c:pt idx="2275">
                  <c:v>174.077610015869</c:v>
                </c:pt>
                <c:pt idx="2276">
                  <c:v>174.077610015869</c:v>
                </c:pt>
                <c:pt idx="2277">
                  <c:v>174.077610015869</c:v>
                </c:pt>
                <c:pt idx="2278">
                  <c:v>174.077610015869</c:v>
                </c:pt>
                <c:pt idx="2279">
                  <c:v>174.077610015869</c:v>
                </c:pt>
                <c:pt idx="2280">
                  <c:v>174.077610015869</c:v>
                </c:pt>
                <c:pt idx="2281">
                  <c:v>174.077610015869</c:v>
                </c:pt>
                <c:pt idx="2282">
                  <c:v>174.077610015869</c:v>
                </c:pt>
                <c:pt idx="2283">
                  <c:v>174.077610015869</c:v>
                </c:pt>
                <c:pt idx="2284">
                  <c:v>174.077610015869</c:v>
                </c:pt>
                <c:pt idx="2285">
                  <c:v>174.077610015869</c:v>
                </c:pt>
                <c:pt idx="2286">
                  <c:v>174.077610015869</c:v>
                </c:pt>
                <c:pt idx="2287">
                  <c:v>174.077610015869</c:v>
                </c:pt>
                <c:pt idx="2288">
                  <c:v>174.077610015869</c:v>
                </c:pt>
                <c:pt idx="2289">
                  <c:v>174.077610015869</c:v>
                </c:pt>
                <c:pt idx="2290">
                  <c:v>174.077610015869</c:v>
                </c:pt>
                <c:pt idx="2291">
                  <c:v>174.077610015869</c:v>
                </c:pt>
                <c:pt idx="2292">
                  <c:v>174.077610015869</c:v>
                </c:pt>
                <c:pt idx="2293">
                  <c:v>174.077610015869</c:v>
                </c:pt>
                <c:pt idx="2294">
                  <c:v>174.077610015869</c:v>
                </c:pt>
                <c:pt idx="2295">
                  <c:v>174.077610015869</c:v>
                </c:pt>
                <c:pt idx="2296">
                  <c:v>174.077610015869</c:v>
                </c:pt>
                <c:pt idx="2297">
                  <c:v>174.077610015869</c:v>
                </c:pt>
                <c:pt idx="2298">
                  <c:v>174.077610015869</c:v>
                </c:pt>
                <c:pt idx="2299">
                  <c:v>174.077610015869</c:v>
                </c:pt>
                <c:pt idx="2300">
                  <c:v>174.077610015869</c:v>
                </c:pt>
                <c:pt idx="2301">
                  <c:v>174.077610015869</c:v>
                </c:pt>
                <c:pt idx="2302">
                  <c:v>174.077610015869</c:v>
                </c:pt>
                <c:pt idx="2303">
                  <c:v>174.077610015869</c:v>
                </c:pt>
                <c:pt idx="2304">
                  <c:v>174.077610015869</c:v>
                </c:pt>
                <c:pt idx="2305">
                  <c:v>174.077610015869</c:v>
                </c:pt>
                <c:pt idx="2306">
                  <c:v>174.077610015869</c:v>
                </c:pt>
                <c:pt idx="2307">
                  <c:v>174.077610015869</c:v>
                </c:pt>
                <c:pt idx="2308">
                  <c:v>174.077610015869</c:v>
                </c:pt>
                <c:pt idx="2309">
                  <c:v>174.077610015869</c:v>
                </c:pt>
                <c:pt idx="2310">
                  <c:v>174.077610015869</c:v>
                </c:pt>
                <c:pt idx="2311">
                  <c:v>174.077610015869</c:v>
                </c:pt>
                <c:pt idx="2312">
                  <c:v>174.077610015869</c:v>
                </c:pt>
                <c:pt idx="2313">
                  <c:v>174.077610015869</c:v>
                </c:pt>
                <c:pt idx="2314">
                  <c:v>174.077610015869</c:v>
                </c:pt>
                <c:pt idx="2315">
                  <c:v>174.077610015869</c:v>
                </c:pt>
                <c:pt idx="2316">
                  <c:v>174.077610015869</c:v>
                </c:pt>
                <c:pt idx="2317">
                  <c:v>174.077610015869</c:v>
                </c:pt>
                <c:pt idx="2318">
                  <c:v>174.077610015869</c:v>
                </c:pt>
                <c:pt idx="2319">
                  <c:v>174.077610015869</c:v>
                </c:pt>
                <c:pt idx="2320">
                  <c:v>174.077610015869</c:v>
                </c:pt>
                <c:pt idx="2321">
                  <c:v>174.077610015869</c:v>
                </c:pt>
                <c:pt idx="2322">
                  <c:v>174.077610015869</c:v>
                </c:pt>
                <c:pt idx="2323">
                  <c:v>174.077610015869</c:v>
                </c:pt>
                <c:pt idx="2324">
                  <c:v>174.077610015869</c:v>
                </c:pt>
                <c:pt idx="2325">
                  <c:v>174.077610015869</c:v>
                </c:pt>
                <c:pt idx="2326">
                  <c:v>174.077610015869</c:v>
                </c:pt>
                <c:pt idx="2327">
                  <c:v>174.077610015869</c:v>
                </c:pt>
                <c:pt idx="2328">
                  <c:v>174.077610015869</c:v>
                </c:pt>
                <c:pt idx="2329">
                  <c:v>174.077610015869</c:v>
                </c:pt>
                <c:pt idx="2330">
                  <c:v>174.077610015869</c:v>
                </c:pt>
                <c:pt idx="2331">
                  <c:v>174.077610015869</c:v>
                </c:pt>
                <c:pt idx="2332">
                  <c:v>174.077610015869</c:v>
                </c:pt>
                <c:pt idx="2333">
                  <c:v>174.077610015869</c:v>
                </c:pt>
                <c:pt idx="2334">
                  <c:v>174.077610015869</c:v>
                </c:pt>
                <c:pt idx="2335">
                  <c:v>174.077610015869</c:v>
                </c:pt>
                <c:pt idx="2336">
                  <c:v>174.077610015869</c:v>
                </c:pt>
                <c:pt idx="2337">
                  <c:v>174.077610015869</c:v>
                </c:pt>
                <c:pt idx="2338">
                  <c:v>174.077610015869</c:v>
                </c:pt>
                <c:pt idx="2339">
                  <c:v>174.077610015869</c:v>
                </c:pt>
                <c:pt idx="2340">
                  <c:v>174.077610015869</c:v>
                </c:pt>
                <c:pt idx="2341">
                  <c:v>174.077610015869</c:v>
                </c:pt>
                <c:pt idx="2342">
                  <c:v>174.077610015869</c:v>
                </c:pt>
                <c:pt idx="2343">
                  <c:v>174.077610015869</c:v>
                </c:pt>
                <c:pt idx="2344">
                  <c:v>174.077610015869</c:v>
                </c:pt>
                <c:pt idx="2345">
                  <c:v>174.077610015869</c:v>
                </c:pt>
                <c:pt idx="2346">
                  <c:v>174.077610015869</c:v>
                </c:pt>
                <c:pt idx="2347">
                  <c:v>174.077610015869</c:v>
                </c:pt>
                <c:pt idx="2348">
                  <c:v>174.077610015869</c:v>
                </c:pt>
                <c:pt idx="2349">
                  <c:v>174.077610015869</c:v>
                </c:pt>
                <c:pt idx="2350">
                  <c:v>174.077610015869</c:v>
                </c:pt>
                <c:pt idx="2351">
                  <c:v>174.077610015869</c:v>
                </c:pt>
                <c:pt idx="2352">
                  <c:v>174.077610015869</c:v>
                </c:pt>
                <c:pt idx="2353">
                  <c:v>174.077610015869</c:v>
                </c:pt>
                <c:pt idx="2354">
                  <c:v>174.077610015869</c:v>
                </c:pt>
                <c:pt idx="2355">
                  <c:v>174.077610015869</c:v>
                </c:pt>
                <c:pt idx="2356">
                  <c:v>174.077610015869</c:v>
                </c:pt>
                <c:pt idx="2357">
                  <c:v>174.077610015869</c:v>
                </c:pt>
                <c:pt idx="2358">
                  <c:v>174.077610015869</c:v>
                </c:pt>
                <c:pt idx="2359">
                  <c:v>174.077610015869</c:v>
                </c:pt>
                <c:pt idx="2360">
                  <c:v>174.077610015869</c:v>
                </c:pt>
                <c:pt idx="2361">
                  <c:v>174.077610015869</c:v>
                </c:pt>
                <c:pt idx="2362">
                  <c:v>174.077610015869</c:v>
                </c:pt>
                <c:pt idx="2363">
                  <c:v>174.077610015869</c:v>
                </c:pt>
                <c:pt idx="2364">
                  <c:v>174.077610015869</c:v>
                </c:pt>
                <c:pt idx="2365">
                  <c:v>174.077610015869</c:v>
                </c:pt>
                <c:pt idx="2366">
                  <c:v>174.077610015869</c:v>
                </c:pt>
                <c:pt idx="2367">
                  <c:v>174.077610015869</c:v>
                </c:pt>
                <c:pt idx="2368">
                  <c:v>174.077610015869</c:v>
                </c:pt>
                <c:pt idx="2369">
                  <c:v>174.077610015869</c:v>
                </c:pt>
                <c:pt idx="2370">
                  <c:v>174.077610015869</c:v>
                </c:pt>
                <c:pt idx="2371">
                  <c:v>174.077610015869</c:v>
                </c:pt>
                <c:pt idx="2372">
                  <c:v>174.077610015869</c:v>
                </c:pt>
                <c:pt idx="2373">
                  <c:v>174.077610015869</c:v>
                </c:pt>
                <c:pt idx="2374">
                  <c:v>174.077610015869</c:v>
                </c:pt>
                <c:pt idx="2375">
                  <c:v>174.077610015869</c:v>
                </c:pt>
                <c:pt idx="2376">
                  <c:v>174.077610015869</c:v>
                </c:pt>
                <c:pt idx="2377">
                  <c:v>174.077610015869</c:v>
                </c:pt>
                <c:pt idx="2378">
                  <c:v>174.077610015869</c:v>
                </c:pt>
                <c:pt idx="2379">
                  <c:v>174.077610015869</c:v>
                </c:pt>
                <c:pt idx="2380">
                  <c:v>174.077610015869</c:v>
                </c:pt>
                <c:pt idx="2381">
                  <c:v>174.077610015869</c:v>
                </c:pt>
                <c:pt idx="2382">
                  <c:v>174.077610015869</c:v>
                </c:pt>
                <c:pt idx="2383">
                  <c:v>174.077610015869</c:v>
                </c:pt>
                <c:pt idx="2384">
                  <c:v>174.077610015869</c:v>
                </c:pt>
                <c:pt idx="2385">
                  <c:v>174.077610015869</c:v>
                </c:pt>
                <c:pt idx="2386">
                  <c:v>174.077610015869</c:v>
                </c:pt>
                <c:pt idx="2387">
                  <c:v>174.077610015869</c:v>
                </c:pt>
                <c:pt idx="2388">
                  <c:v>174.077610015869</c:v>
                </c:pt>
                <c:pt idx="2389">
                  <c:v>174.077610015869</c:v>
                </c:pt>
                <c:pt idx="2390">
                  <c:v>174.077610015869</c:v>
                </c:pt>
                <c:pt idx="2391">
                  <c:v>174.077610015869</c:v>
                </c:pt>
                <c:pt idx="2392">
                  <c:v>174.077610015869</c:v>
                </c:pt>
                <c:pt idx="2393">
                  <c:v>174.077610015869</c:v>
                </c:pt>
                <c:pt idx="2394">
                  <c:v>174.077610015869</c:v>
                </c:pt>
                <c:pt idx="2395">
                  <c:v>174.077610015869</c:v>
                </c:pt>
                <c:pt idx="2396">
                  <c:v>174.077610015869</c:v>
                </c:pt>
                <c:pt idx="2397">
                  <c:v>174.077610015869</c:v>
                </c:pt>
                <c:pt idx="2398">
                  <c:v>174.077610015869</c:v>
                </c:pt>
                <c:pt idx="2399">
                  <c:v>174.077610015869</c:v>
                </c:pt>
                <c:pt idx="2400">
                  <c:v>174.077610015869</c:v>
                </c:pt>
                <c:pt idx="2401">
                  <c:v>174.077610015869</c:v>
                </c:pt>
                <c:pt idx="2402">
                  <c:v>174.077610015869</c:v>
                </c:pt>
                <c:pt idx="2403">
                  <c:v>174.077610015869</c:v>
                </c:pt>
                <c:pt idx="2404">
                  <c:v>174.077610015869</c:v>
                </c:pt>
                <c:pt idx="2405">
                  <c:v>174.077610015869</c:v>
                </c:pt>
                <c:pt idx="2406">
                  <c:v>174.077610015869</c:v>
                </c:pt>
                <c:pt idx="2407">
                  <c:v>174.077610015869</c:v>
                </c:pt>
                <c:pt idx="2408">
                  <c:v>174.077610015869</c:v>
                </c:pt>
                <c:pt idx="2409">
                  <c:v>174.077610015869</c:v>
                </c:pt>
                <c:pt idx="2410">
                  <c:v>174.077610015869</c:v>
                </c:pt>
                <c:pt idx="2411">
                  <c:v>174.077610015869</c:v>
                </c:pt>
                <c:pt idx="2412">
                  <c:v>174.077610015869</c:v>
                </c:pt>
                <c:pt idx="2413">
                  <c:v>174.077610015869</c:v>
                </c:pt>
                <c:pt idx="2414">
                  <c:v>174.077610015869</c:v>
                </c:pt>
                <c:pt idx="2415">
                  <c:v>174.077610015869</c:v>
                </c:pt>
                <c:pt idx="2416">
                  <c:v>174.077610015869</c:v>
                </c:pt>
                <c:pt idx="2417">
                  <c:v>174.077610015869</c:v>
                </c:pt>
                <c:pt idx="2418">
                  <c:v>174.077610015869</c:v>
                </c:pt>
                <c:pt idx="2419">
                  <c:v>174.077610015869</c:v>
                </c:pt>
                <c:pt idx="2420">
                  <c:v>174.077610015869</c:v>
                </c:pt>
                <c:pt idx="2421">
                  <c:v>174.077610015869</c:v>
                </c:pt>
                <c:pt idx="2422">
                  <c:v>174.077610015869</c:v>
                </c:pt>
                <c:pt idx="2423">
                  <c:v>174.077610015869</c:v>
                </c:pt>
                <c:pt idx="2424">
                  <c:v>174.077610015869</c:v>
                </c:pt>
                <c:pt idx="2425">
                  <c:v>174.077610015869</c:v>
                </c:pt>
                <c:pt idx="2426">
                  <c:v>174.077610015869</c:v>
                </c:pt>
                <c:pt idx="2427">
                  <c:v>174.077610015869</c:v>
                </c:pt>
                <c:pt idx="2428">
                  <c:v>174.077610015869</c:v>
                </c:pt>
                <c:pt idx="2429">
                  <c:v>174.077610015869</c:v>
                </c:pt>
                <c:pt idx="2430">
                  <c:v>174.077610015869</c:v>
                </c:pt>
                <c:pt idx="2431">
                  <c:v>174.077610015869</c:v>
                </c:pt>
                <c:pt idx="2432">
                  <c:v>174.077610015869</c:v>
                </c:pt>
                <c:pt idx="2433">
                  <c:v>174.077610015869</c:v>
                </c:pt>
                <c:pt idx="2434">
                  <c:v>174.077610015869</c:v>
                </c:pt>
                <c:pt idx="2435">
                  <c:v>174.077610015869</c:v>
                </c:pt>
                <c:pt idx="2436">
                  <c:v>174.077610015869</c:v>
                </c:pt>
                <c:pt idx="2437">
                  <c:v>174.077610015869</c:v>
                </c:pt>
                <c:pt idx="2438">
                  <c:v>174.077610015869</c:v>
                </c:pt>
                <c:pt idx="2439">
                  <c:v>174.077610015869</c:v>
                </c:pt>
                <c:pt idx="2440">
                  <c:v>174.077610015869</c:v>
                </c:pt>
                <c:pt idx="2441">
                  <c:v>174.077610015869</c:v>
                </c:pt>
                <c:pt idx="2442">
                  <c:v>174.077610015869</c:v>
                </c:pt>
                <c:pt idx="2443">
                  <c:v>174.077610015869</c:v>
                </c:pt>
                <c:pt idx="2444">
                  <c:v>174.077610015869</c:v>
                </c:pt>
                <c:pt idx="2445">
                  <c:v>174.077610015869</c:v>
                </c:pt>
                <c:pt idx="2446">
                  <c:v>174.077610015869</c:v>
                </c:pt>
                <c:pt idx="2447">
                  <c:v>174.077610015869</c:v>
                </c:pt>
                <c:pt idx="2448">
                  <c:v>174.077610015869</c:v>
                </c:pt>
                <c:pt idx="2449">
                  <c:v>174.077610015869</c:v>
                </c:pt>
                <c:pt idx="2450">
                  <c:v>174.077610015869</c:v>
                </c:pt>
                <c:pt idx="2451">
                  <c:v>174.077610015869</c:v>
                </c:pt>
                <c:pt idx="2452">
                  <c:v>174.077610015869</c:v>
                </c:pt>
                <c:pt idx="2453">
                  <c:v>174.077610015869</c:v>
                </c:pt>
                <c:pt idx="2454">
                  <c:v>174.077610015869</c:v>
                </c:pt>
                <c:pt idx="2455">
                  <c:v>174.077610015869</c:v>
                </c:pt>
                <c:pt idx="2456">
                  <c:v>174.077610015869</c:v>
                </c:pt>
                <c:pt idx="2457">
                  <c:v>174.077610015869</c:v>
                </c:pt>
                <c:pt idx="2458">
                  <c:v>174.077610015869</c:v>
                </c:pt>
                <c:pt idx="2459">
                  <c:v>174.077610015869</c:v>
                </c:pt>
                <c:pt idx="2460">
                  <c:v>174.077610015869</c:v>
                </c:pt>
                <c:pt idx="2461">
                  <c:v>174.077610015869</c:v>
                </c:pt>
                <c:pt idx="2462">
                  <c:v>174.077610015869</c:v>
                </c:pt>
                <c:pt idx="2463">
                  <c:v>174.077610015869</c:v>
                </c:pt>
                <c:pt idx="2464">
                  <c:v>174.077610015869</c:v>
                </c:pt>
                <c:pt idx="2465">
                  <c:v>174.077610015869</c:v>
                </c:pt>
                <c:pt idx="2466">
                  <c:v>174.077610015869</c:v>
                </c:pt>
                <c:pt idx="2467">
                  <c:v>174.077610015869</c:v>
                </c:pt>
                <c:pt idx="2468">
                  <c:v>174.077610015869</c:v>
                </c:pt>
                <c:pt idx="2469">
                  <c:v>174.077610015869</c:v>
                </c:pt>
                <c:pt idx="2470">
                  <c:v>174.077610015869</c:v>
                </c:pt>
                <c:pt idx="2471">
                  <c:v>174.077610015869</c:v>
                </c:pt>
                <c:pt idx="2472">
                  <c:v>174.077610015869</c:v>
                </c:pt>
                <c:pt idx="2473">
                  <c:v>174.077610015869</c:v>
                </c:pt>
                <c:pt idx="2474">
                  <c:v>174.077610015869</c:v>
                </c:pt>
                <c:pt idx="2475">
                  <c:v>174.077610015869</c:v>
                </c:pt>
                <c:pt idx="2476">
                  <c:v>174.077610015869</c:v>
                </c:pt>
                <c:pt idx="2477">
                  <c:v>174.077610015869</c:v>
                </c:pt>
                <c:pt idx="2478">
                  <c:v>174.077610015869</c:v>
                </c:pt>
                <c:pt idx="2479">
                  <c:v>174.077610015869</c:v>
                </c:pt>
                <c:pt idx="2480">
                  <c:v>174.077610015869</c:v>
                </c:pt>
                <c:pt idx="2481">
                  <c:v>174.077610015869</c:v>
                </c:pt>
                <c:pt idx="2482">
                  <c:v>174.077610015869</c:v>
                </c:pt>
                <c:pt idx="2483">
                  <c:v>174.077610015869</c:v>
                </c:pt>
                <c:pt idx="2484">
                  <c:v>174.077610015869</c:v>
                </c:pt>
                <c:pt idx="2485">
                  <c:v>174.077610015869</c:v>
                </c:pt>
                <c:pt idx="2486">
                  <c:v>174.077610015869</c:v>
                </c:pt>
                <c:pt idx="2487">
                  <c:v>174.077610015869</c:v>
                </c:pt>
                <c:pt idx="2488">
                  <c:v>174.077610015869</c:v>
                </c:pt>
                <c:pt idx="2489">
                  <c:v>174.077610015869</c:v>
                </c:pt>
                <c:pt idx="2490">
                  <c:v>174.077610015869</c:v>
                </c:pt>
                <c:pt idx="2491">
                  <c:v>174.077610015869</c:v>
                </c:pt>
                <c:pt idx="2492">
                  <c:v>174.077610015869</c:v>
                </c:pt>
                <c:pt idx="2493">
                  <c:v>174.077610015869</c:v>
                </c:pt>
                <c:pt idx="2494">
                  <c:v>174.077610015869</c:v>
                </c:pt>
                <c:pt idx="2495">
                  <c:v>174.077610015869</c:v>
                </c:pt>
                <c:pt idx="2496">
                  <c:v>174.077610015869</c:v>
                </c:pt>
                <c:pt idx="2497">
                  <c:v>174.077610015869</c:v>
                </c:pt>
                <c:pt idx="2498">
                  <c:v>174.077610015869</c:v>
                </c:pt>
                <c:pt idx="2499">
                  <c:v>174.077610015869</c:v>
                </c:pt>
                <c:pt idx="2500">
                  <c:v>174.077610015869</c:v>
                </c:pt>
                <c:pt idx="2501">
                  <c:v>174.077610015869</c:v>
                </c:pt>
                <c:pt idx="2502">
                  <c:v>174.077610015869</c:v>
                </c:pt>
                <c:pt idx="2503">
                  <c:v>174.077610015869</c:v>
                </c:pt>
                <c:pt idx="2504">
                  <c:v>174.077610015869</c:v>
                </c:pt>
                <c:pt idx="2505">
                  <c:v>174.077610015869</c:v>
                </c:pt>
                <c:pt idx="2506">
                  <c:v>174.077610015869</c:v>
                </c:pt>
                <c:pt idx="2507">
                  <c:v>174.077610015869</c:v>
                </c:pt>
                <c:pt idx="2508">
                  <c:v>174.077610015869</c:v>
                </c:pt>
                <c:pt idx="2509">
                  <c:v>174.077610015869</c:v>
                </c:pt>
                <c:pt idx="2510">
                  <c:v>174.077610015869</c:v>
                </c:pt>
                <c:pt idx="2511">
                  <c:v>174.077610015869</c:v>
                </c:pt>
                <c:pt idx="2512">
                  <c:v>174.077610015869</c:v>
                </c:pt>
                <c:pt idx="2513">
                  <c:v>174.077610015869</c:v>
                </c:pt>
                <c:pt idx="2514">
                  <c:v>174.077610015869</c:v>
                </c:pt>
                <c:pt idx="2515">
                  <c:v>174.077610015869</c:v>
                </c:pt>
                <c:pt idx="2516">
                  <c:v>174.077610015869</c:v>
                </c:pt>
                <c:pt idx="2517">
                  <c:v>174.077610015869</c:v>
                </c:pt>
                <c:pt idx="2518">
                  <c:v>174.077610015869</c:v>
                </c:pt>
                <c:pt idx="2519">
                  <c:v>174.077610015869</c:v>
                </c:pt>
                <c:pt idx="2520">
                  <c:v>174.077610015869</c:v>
                </c:pt>
                <c:pt idx="2521">
                  <c:v>174.077610015869</c:v>
                </c:pt>
                <c:pt idx="2522">
                  <c:v>174.077610015869</c:v>
                </c:pt>
                <c:pt idx="2523">
                  <c:v>174.077610015869</c:v>
                </c:pt>
                <c:pt idx="2524">
                  <c:v>174.077610015869</c:v>
                </c:pt>
                <c:pt idx="2525">
                  <c:v>174.077610015869</c:v>
                </c:pt>
                <c:pt idx="2526">
                  <c:v>174.077610015869</c:v>
                </c:pt>
                <c:pt idx="2527">
                  <c:v>174.077610015869</c:v>
                </c:pt>
                <c:pt idx="2528">
                  <c:v>174.077610015869</c:v>
                </c:pt>
                <c:pt idx="2529">
                  <c:v>174.077610015869</c:v>
                </c:pt>
                <c:pt idx="2530">
                  <c:v>174.077610015869</c:v>
                </c:pt>
                <c:pt idx="2531">
                  <c:v>174.077610015869</c:v>
                </c:pt>
                <c:pt idx="2532">
                  <c:v>174.077610015869</c:v>
                </c:pt>
                <c:pt idx="2533">
                  <c:v>174.077610015869</c:v>
                </c:pt>
                <c:pt idx="2534">
                  <c:v>174.077610015869</c:v>
                </c:pt>
                <c:pt idx="2535">
                  <c:v>174.077610015869</c:v>
                </c:pt>
                <c:pt idx="2536">
                  <c:v>174.077610015869</c:v>
                </c:pt>
                <c:pt idx="2537">
                  <c:v>174.077610015869</c:v>
                </c:pt>
                <c:pt idx="2538">
                  <c:v>174.077610015869</c:v>
                </c:pt>
                <c:pt idx="2539">
                  <c:v>174.077610015869</c:v>
                </c:pt>
                <c:pt idx="2540">
                  <c:v>174.077610015869</c:v>
                </c:pt>
                <c:pt idx="2541">
                  <c:v>174.077610015869</c:v>
                </c:pt>
                <c:pt idx="2542">
                  <c:v>174.077610015869</c:v>
                </c:pt>
                <c:pt idx="2543">
                  <c:v>174.077610015869</c:v>
                </c:pt>
                <c:pt idx="2544">
                  <c:v>174.077610015869</c:v>
                </c:pt>
                <c:pt idx="2545">
                  <c:v>174.077610015869</c:v>
                </c:pt>
                <c:pt idx="2546">
                  <c:v>174.077610015869</c:v>
                </c:pt>
                <c:pt idx="2547">
                  <c:v>174.077610015869</c:v>
                </c:pt>
                <c:pt idx="2548">
                  <c:v>174.077610015869</c:v>
                </c:pt>
                <c:pt idx="2549">
                  <c:v>174.077610015869</c:v>
                </c:pt>
                <c:pt idx="2550">
                  <c:v>174.077610015869</c:v>
                </c:pt>
                <c:pt idx="2551">
                  <c:v>174.077610015869</c:v>
                </c:pt>
                <c:pt idx="2552">
                  <c:v>174.077610015869</c:v>
                </c:pt>
                <c:pt idx="2553">
                  <c:v>174.077610015869</c:v>
                </c:pt>
                <c:pt idx="2554">
                  <c:v>174.077610015869</c:v>
                </c:pt>
                <c:pt idx="2555">
                  <c:v>174.077610015869</c:v>
                </c:pt>
                <c:pt idx="2556">
                  <c:v>174.077610015869</c:v>
                </c:pt>
                <c:pt idx="2557">
                  <c:v>174.077610015869</c:v>
                </c:pt>
                <c:pt idx="2558">
                  <c:v>174.077610015869</c:v>
                </c:pt>
                <c:pt idx="2559">
                  <c:v>174.077610015869</c:v>
                </c:pt>
                <c:pt idx="2560">
                  <c:v>174.077610015869</c:v>
                </c:pt>
                <c:pt idx="2561">
                  <c:v>174.077610015869</c:v>
                </c:pt>
                <c:pt idx="2562">
                  <c:v>174.077610015869</c:v>
                </c:pt>
                <c:pt idx="2563">
                  <c:v>174.077610015869</c:v>
                </c:pt>
                <c:pt idx="2564">
                  <c:v>174.077610015869</c:v>
                </c:pt>
                <c:pt idx="2565">
                  <c:v>174.077610015869</c:v>
                </c:pt>
                <c:pt idx="2566">
                  <c:v>174.077610015869</c:v>
                </c:pt>
                <c:pt idx="2567">
                  <c:v>174.077610015869</c:v>
                </c:pt>
                <c:pt idx="2568">
                  <c:v>174.077610015869</c:v>
                </c:pt>
                <c:pt idx="2569">
                  <c:v>174.077610015869</c:v>
                </c:pt>
                <c:pt idx="2570">
                  <c:v>174.077610015869</c:v>
                </c:pt>
                <c:pt idx="2571">
                  <c:v>174.077610015869</c:v>
                </c:pt>
                <c:pt idx="2572">
                  <c:v>174.077610015869</c:v>
                </c:pt>
                <c:pt idx="2573">
                  <c:v>174.077610015869</c:v>
                </c:pt>
                <c:pt idx="2574">
                  <c:v>174.077610015869</c:v>
                </c:pt>
                <c:pt idx="2575">
                  <c:v>174.077610015869</c:v>
                </c:pt>
                <c:pt idx="2576">
                  <c:v>174.077610015869</c:v>
                </c:pt>
                <c:pt idx="2577">
                  <c:v>174.077610015869</c:v>
                </c:pt>
                <c:pt idx="2578">
                  <c:v>174.077610015869</c:v>
                </c:pt>
                <c:pt idx="2579">
                  <c:v>174.077610015869</c:v>
                </c:pt>
                <c:pt idx="2580">
                  <c:v>174.077610015869</c:v>
                </c:pt>
                <c:pt idx="2581">
                  <c:v>174.077610015869</c:v>
                </c:pt>
                <c:pt idx="2582">
                  <c:v>174.077610015869</c:v>
                </c:pt>
                <c:pt idx="2583">
                  <c:v>174.077610015869</c:v>
                </c:pt>
                <c:pt idx="2584">
                  <c:v>174.077610015869</c:v>
                </c:pt>
                <c:pt idx="2585">
                  <c:v>174.077610015869</c:v>
                </c:pt>
                <c:pt idx="2586">
                  <c:v>174.077610015869</c:v>
                </c:pt>
                <c:pt idx="2587">
                  <c:v>174.077610015869</c:v>
                </c:pt>
                <c:pt idx="2588">
                  <c:v>174.077610015869</c:v>
                </c:pt>
                <c:pt idx="2589">
                  <c:v>174.077610015869</c:v>
                </c:pt>
                <c:pt idx="2590">
                  <c:v>174.077610015869</c:v>
                </c:pt>
                <c:pt idx="2591">
                  <c:v>174.077610015869</c:v>
                </c:pt>
                <c:pt idx="2592">
                  <c:v>174.077610015869</c:v>
                </c:pt>
                <c:pt idx="2593">
                  <c:v>174.077610015869</c:v>
                </c:pt>
                <c:pt idx="2594">
                  <c:v>174.077610015869</c:v>
                </c:pt>
                <c:pt idx="2595">
                  <c:v>174.077610015869</c:v>
                </c:pt>
                <c:pt idx="2596">
                  <c:v>174.077610015869</c:v>
                </c:pt>
                <c:pt idx="2597">
                  <c:v>174.077610015869</c:v>
                </c:pt>
                <c:pt idx="2598">
                  <c:v>174.077610015869</c:v>
                </c:pt>
                <c:pt idx="2599">
                  <c:v>174.077610015869</c:v>
                </c:pt>
                <c:pt idx="2600">
                  <c:v>174.077610015869</c:v>
                </c:pt>
                <c:pt idx="2601">
                  <c:v>174.077610015869</c:v>
                </c:pt>
                <c:pt idx="2602">
                  <c:v>174.077610015869</c:v>
                </c:pt>
                <c:pt idx="2603">
                  <c:v>174.077610015869</c:v>
                </c:pt>
                <c:pt idx="2604">
                  <c:v>174.077610015869</c:v>
                </c:pt>
                <c:pt idx="2605">
                  <c:v>174.077610015869</c:v>
                </c:pt>
                <c:pt idx="2606">
                  <c:v>174.077610015869</c:v>
                </c:pt>
                <c:pt idx="2607">
                  <c:v>174.077610015869</c:v>
                </c:pt>
                <c:pt idx="2608">
                  <c:v>174.077610015869</c:v>
                </c:pt>
                <c:pt idx="2609">
                  <c:v>174.077610015869</c:v>
                </c:pt>
                <c:pt idx="2610">
                  <c:v>174.077610015869</c:v>
                </c:pt>
                <c:pt idx="2611">
                  <c:v>174.077610015869</c:v>
                </c:pt>
                <c:pt idx="2612">
                  <c:v>174.077610015869</c:v>
                </c:pt>
                <c:pt idx="2613">
                  <c:v>174.077610015869</c:v>
                </c:pt>
                <c:pt idx="2614">
                  <c:v>174.077610015869</c:v>
                </c:pt>
                <c:pt idx="2615">
                  <c:v>174.077610015869</c:v>
                </c:pt>
                <c:pt idx="2616">
                  <c:v>174.077610015869</c:v>
                </c:pt>
                <c:pt idx="2617">
                  <c:v>174.077610015869</c:v>
                </c:pt>
                <c:pt idx="2618">
                  <c:v>174.077610015869</c:v>
                </c:pt>
                <c:pt idx="2619">
                  <c:v>174.077610015869</c:v>
                </c:pt>
                <c:pt idx="2620">
                  <c:v>174.077610015869</c:v>
                </c:pt>
                <c:pt idx="2621">
                  <c:v>174.077610015869</c:v>
                </c:pt>
                <c:pt idx="2622">
                  <c:v>174.077610015869</c:v>
                </c:pt>
                <c:pt idx="2623">
                  <c:v>174.077610015869</c:v>
                </c:pt>
                <c:pt idx="2624">
                  <c:v>174.077610015869</c:v>
                </c:pt>
                <c:pt idx="2625">
                  <c:v>174.077610015869</c:v>
                </c:pt>
                <c:pt idx="2626">
                  <c:v>174.077610015869</c:v>
                </c:pt>
                <c:pt idx="2627">
                  <c:v>174.077610015869</c:v>
                </c:pt>
                <c:pt idx="2628">
                  <c:v>174.077610015869</c:v>
                </c:pt>
                <c:pt idx="2629">
                  <c:v>174.077610015869</c:v>
                </c:pt>
                <c:pt idx="2630">
                  <c:v>174.077610015869</c:v>
                </c:pt>
                <c:pt idx="2631">
                  <c:v>174.077610015869</c:v>
                </c:pt>
                <c:pt idx="2632">
                  <c:v>174.077610015869</c:v>
                </c:pt>
                <c:pt idx="2633">
                  <c:v>174.077610015869</c:v>
                </c:pt>
                <c:pt idx="2634">
                  <c:v>174.077610015869</c:v>
                </c:pt>
                <c:pt idx="2635">
                  <c:v>174.077610015869</c:v>
                </c:pt>
                <c:pt idx="2636">
                  <c:v>174.077610015869</c:v>
                </c:pt>
                <c:pt idx="2637">
                  <c:v>174.077610015869</c:v>
                </c:pt>
                <c:pt idx="2638">
                  <c:v>174.077610015869</c:v>
                </c:pt>
                <c:pt idx="2639">
                  <c:v>174.077610015869</c:v>
                </c:pt>
                <c:pt idx="2640">
                  <c:v>174.077610015869</c:v>
                </c:pt>
                <c:pt idx="2641">
                  <c:v>174.077610015869</c:v>
                </c:pt>
                <c:pt idx="2642">
                  <c:v>174.077610015869</c:v>
                </c:pt>
                <c:pt idx="2643">
                  <c:v>174.077610015869</c:v>
                </c:pt>
                <c:pt idx="2644">
                  <c:v>174.077610015869</c:v>
                </c:pt>
                <c:pt idx="2645">
                  <c:v>174.077610015869</c:v>
                </c:pt>
                <c:pt idx="2646">
                  <c:v>174.077610015869</c:v>
                </c:pt>
                <c:pt idx="2647">
                  <c:v>174.077610015869</c:v>
                </c:pt>
                <c:pt idx="2648">
                  <c:v>174.077610015869</c:v>
                </c:pt>
                <c:pt idx="2649">
                  <c:v>174.077610015869</c:v>
                </c:pt>
                <c:pt idx="2650">
                  <c:v>174.077610015869</c:v>
                </c:pt>
                <c:pt idx="2651">
                  <c:v>174.077610015869</c:v>
                </c:pt>
                <c:pt idx="2652">
                  <c:v>174.077610015869</c:v>
                </c:pt>
                <c:pt idx="2653">
                  <c:v>174.077610015869</c:v>
                </c:pt>
                <c:pt idx="2654">
                  <c:v>174.077610015869</c:v>
                </c:pt>
                <c:pt idx="2655">
                  <c:v>174.077610015869</c:v>
                </c:pt>
                <c:pt idx="2656">
                  <c:v>174.077610015869</c:v>
                </c:pt>
                <c:pt idx="2657">
                  <c:v>174.077610015869</c:v>
                </c:pt>
                <c:pt idx="2658">
                  <c:v>174.077610015869</c:v>
                </c:pt>
                <c:pt idx="2659">
                  <c:v>174.077610015869</c:v>
                </c:pt>
                <c:pt idx="2660">
                  <c:v>174.077610015869</c:v>
                </c:pt>
                <c:pt idx="2661">
                  <c:v>174.077610015869</c:v>
                </c:pt>
                <c:pt idx="2662">
                  <c:v>174.077610015869</c:v>
                </c:pt>
                <c:pt idx="2663">
                  <c:v>174.077610015869</c:v>
                </c:pt>
                <c:pt idx="2664">
                  <c:v>174.077610015869</c:v>
                </c:pt>
                <c:pt idx="2665">
                  <c:v>174.077610015869</c:v>
                </c:pt>
                <c:pt idx="2666">
                  <c:v>174.077610015869</c:v>
                </c:pt>
                <c:pt idx="2667">
                  <c:v>174.077610015869</c:v>
                </c:pt>
                <c:pt idx="2668">
                  <c:v>174.077610015869</c:v>
                </c:pt>
                <c:pt idx="2669">
                  <c:v>174.077610015869</c:v>
                </c:pt>
                <c:pt idx="2670">
                  <c:v>174.077610015869</c:v>
                </c:pt>
                <c:pt idx="2671">
                  <c:v>174.077610015869</c:v>
                </c:pt>
                <c:pt idx="2672">
                  <c:v>174.077610015869</c:v>
                </c:pt>
                <c:pt idx="2673">
                  <c:v>174.077610015869</c:v>
                </c:pt>
                <c:pt idx="2674">
                  <c:v>174.077610015869</c:v>
                </c:pt>
                <c:pt idx="2675">
                  <c:v>174.077610015869</c:v>
                </c:pt>
                <c:pt idx="2676">
                  <c:v>174.077610015869</c:v>
                </c:pt>
                <c:pt idx="2677">
                  <c:v>174.077610015869</c:v>
                </c:pt>
                <c:pt idx="2678">
                  <c:v>174.077610015869</c:v>
                </c:pt>
                <c:pt idx="2679">
                  <c:v>174.077610015869</c:v>
                </c:pt>
                <c:pt idx="2680">
                  <c:v>174.077610015869</c:v>
                </c:pt>
                <c:pt idx="2681">
                  <c:v>174.077610015869</c:v>
                </c:pt>
                <c:pt idx="2682">
                  <c:v>174.077610015869</c:v>
                </c:pt>
                <c:pt idx="2683">
                  <c:v>174.077610015869</c:v>
                </c:pt>
                <c:pt idx="2684">
                  <c:v>174.077610015869</c:v>
                </c:pt>
                <c:pt idx="2685">
                  <c:v>174.077610015869</c:v>
                </c:pt>
                <c:pt idx="2686">
                  <c:v>174.077610015869</c:v>
                </c:pt>
                <c:pt idx="2687">
                  <c:v>174.077610015869</c:v>
                </c:pt>
                <c:pt idx="2688">
                  <c:v>174.077610015869</c:v>
                </c:pt>
                <c:pt idx="2689">
                  <c:v>174.077610015869</c:v>
                </c:pt>
                <c:pt idx="2690">
                  <c:v>174.077610015869</c:v>
                </c:pt>
                <c:pt idx="2691">
                  <c:v>174.077610015869</c:v>
                </c:pt>
                <c:pt idx="2692">
                  <c:v>174.077610015869</c:v>
                </c:pt>
                <c:pt idx="2693">
                  <c:v>174.077610015869</c:v>
                </c:pt>
                <c:pt idx="2694">
                  <c:v>174.077610015869</c:v>
                </c:pt>
                <c:pt idx="2695">
                  <c:v>174.077610015869</c:v>
                </c:pt>
                <c:pt idx="2696">
                  <c:v>174.077610015869</c:v>
                </c:pt>
                <c:pt idx="2697">
                  <c:v>174.077610015869</c:v>
                </c:pt>
                <c:pt idx="2698">
                  <c:v>174.077610015869</c:v>
                </c:pt>
                <c:pt idx="2699">
                  <c:v>174.077610015869</c:v>
                </c:pt>
                <c:pt idx="2700">
                  <c:v>174.077610015869</c:v>
                </c:pt>
                <c:pt idx="2701">
                  <c:v>174.077610015869</c:v>
                </c:pt>
                <c:pt idx="2702">
                  <c:v>174.077610015869</c:v>
                </c:pt>
                <c:pt idx="2703">
                  <c:v>174.077610015869</c:v>
                </c:pt>
                <c:pt idx="2704">
                  <c:v>174.077610015869</c:v>
                </c:pt>
                <c:pt idx="2705">
                  <c:v>174.077610015869</c:v>
                </c:pt>
                <c:pt idx="2706">
                  <c:v>174.077610015869</c:v>
                </c:pt>
                <c:pt idx="2707">
                  <c:v>174.077610015869</c:v>
                </c:pt>
                <c:pt idx="2708">
                  <c:v>174.077610015869</c:v>
                </c:pt>
                <c:pt idx="2709">
                  <c:v>174.077610015869</c:v>
                </c:pt>
                <c:pt idx="2710">
                  <c:v>174.077610015869</c:v>
                </c:pt>
                <c:pt idx="2711">
                  <c:v>174.077610015869</c:v>
                </c:pt>
                <c:pt idx="2712">
                  <c:v>174.077610015869</c:v>
                </c:pt>
                <c:pt idx="2713">
                  <c:v>174.077610015869</c:v>
                </c:pt>
                <c:pt idx="2714">
                  <c:v>174.077610015869</c:v>
                </c:pt>
                <c:pt idx="2715">
                  <c:v>174.077610015869</c:v>
                </c:pt>
                <c:pt idx="2716">
                  <c:v>174.077610015869</c:v>
                </c:pt>
                <c:pt idx="2717">
                  <c:v>174.077610015869</c:v>
                </c:pt>
                <c:pt idx="2718">
                  <c:v>174.077610015869</c:v>
                </c:pt>
                <c:pt idx="2719">
                  <c:v>174.077610015869</c:v>
                </c:pt>
                <c:pt idx="2720">
                  <c:v>174.077610015869</c:v>
                </c:pt>
                <c:pt idx="2721">
                  <c:v>174.077610015869</c:v>
                </c:pt>
                <c:pt idx="2722">
                  <c:v>174.077610015869</c:v>
                </c:pt>
                <c:pt idx="2723">
                  <c:v>174.077610015869</c:v>
                </c:pt>
                <c:pt idx="2724">
                  <c:v>174.077610015869</c:v>
                </c:pt>
                <c:pt idx="2725">
                  <c:v>174.077610015869</c:v>
                </c:pt>
                <c:pt idx="2726">
                  <c:v>174.077610015869</c:v>
                </c:pt>
                <c:pt idx="2727">
                  <c:v>174.077610015869</c:v>
                </c:pt>
                <c:pt idx="2728">
                  <c:v>174.077610015869</c:v>
                </c:pt>
                <c:pt idx="2729">
                  <c:v>174.077610015869</c:v>
                </c:pt>
                <c:pt idx="2730">
                  <c:v>174.077610015869</c:v>
                </c:pt>
                <c:pt idx="2731">
                  <c:v>174.077610015869</c:v>
                </c:pt>
                <c:pt idx="2732">
                  <c:v>174.077610015869</c:v>
                </c:pt>
                <c:pt idx="2733">
                  <c:v>174.077610015869</c:v>
                </c:pt>
                <c:pt idx="2734">
                  <c:v>174.077610015869</c:v>
                </c:pt>
                <c:pt idx="2735">
                  <c:v>174.077610015869</c:v>
                </c:pt>
                <c:pt idx="2736">
                  <c:v>174.077610015869</c:v>
                </c:pt>
                <c:pt idx="2737">
                  <c:v>174.077610015869</c:v>
                </c:pt>
                <c:pt idx="2738">
                  <c:v>174.077610015869</c:v>
                </c:pt>
                <c:pt idx="2739">
                  <c:v>174.077610015869</c:v>
                </c:pt>
                <c:pt idx="2740">
                  <c:v>174.077610015869</c:v>
                </c:pt>
                <c:pt idx="2741">
                  <c:v>174.077610015869</c:v>
                </c:pt>
                <c:pt idx="2742">
                  <c:v>174.077610015869</c:v>
                </c:pt>
                <c:pt idx="2743">
                  <c:v>174.077610015869</c:v>
                </c:pt>
                <c:pt idx="2744">
                  <c:v>174.077610015869</c:v>
                </c:pt>
                <c:pt idx="2745">
                  <c:v>174.077610015869</c:v>
                </c:pt>
                <c:pt idx="2746">
                  <c:v>174.077610015869</c:v>
                </c:pt>
                <c:pt idx="2747">
                  <c:v>174.077610015869</c:v>
                </c:pt>
                <c:pt idx="2748">
                  <c:v>174.077610015869</c:v>
                </c:pt>
                <c:pt idx="2749">
                  <c:v>174.077610015869</c:v>
                </c:pt>
                <c:pt idx="2750">
                  <c:v>174.077610015869</c:v>
                </c:pt>
                <c:pt idx="2751">
                  <c:v>174.077610015869</c:v>
                </c:pt>
                <c:pt idx="2752">
                  <c:v>174.077610015869</c:v>
                </c:pt>
                <c:pt idx="2753">
                  <c:v>174.077610015869</c:v>
                </c:pt>
                <c:pt idx="2754">
                  <c:v>174.077610015869</c:v>
                </c:pt>
                <c:pt idx="2755">
                  <c:v>174.077610015869</c:v>
                </c:pt>
                <c:pt idx="2756">
                  <c:v>174.077610015869</c:v>
                </c:pt>
                <c:pt idx="2757">
                  <c:v>174.077610015869</c:v>
                </c:pt>
                <c:pt idx="2758">
                  <c:v>174.077610015869</c:v>
                </c:pt>
                <c:pt idx="2759">
                  <c:v>174.077610015869</c:v>
                </c:pt>
                <c:pt idx="2760">
                  <c:v>174.077610015869</c:v>
                </c:pt>
                <c:pt idx="2761">
                  <c:v>174.077610015869</c:v>
                </c:pt>
                <c:pt idx="2762">
                  <c:v>174.077610015869</c:v>
                </c:pt>
                <c:pt idx="2763">
                  <c:v>174.077610015869</c:v>
                </c:pt>
                <c:pt idx="2764">
                  <c:v>174.077610015869</c:v>
                </c:pt>
                <c:pt idx="2765">
                  <c:v>174.077610015869</c:v>
                </c:pt>
                <c:pt idx="2766">
                  <c:v>174.077610015869</c:v>
                </c:pt>
                <c:pt idx="2767">
                  <c:v>174.077610015869</c:v>
                </c:pt>
                <c:pt idx="2768">
                  <c:v>174.077610015869</c:v>
                </c:pt>
                <c:pt idx="2769">
                  <c:v>174.077610015869</c:v>
                </c:pt>
                <c:pt idx="2770">
                  <c:v>174.077610015869</c:v>
                </c:pt>
                <c:pt idx="2771">
                  <c:v>174.077610015869</c:v>
                </c:pt>
                <c:pt idx="2772">
                  <c:v>174.077610015869</c:v>
                </c:pt>
                <c:pt idx="2773">
                  <c:v>174.077610015869</c:v>
                </c:pt>
                <c:pt idx="2774">
                  <c:v>174.077610015869</c:v>
                </c:pt>
                <c:pt idx="2775">
                  <c:v>174.077610015869</c:v>
                </c:pt>
                <c:pt idx="2776">
                  <c:v>174.077610015869</c:v>
                </c:pt>
                <c:pt idx="2777">
                  <c:v>174.077610015869</c:v>
                </c:pt>
                <c:pt idx="2778">
                  <c:v>174.077610015869</c:v>
                </c:pt>
                <c:pt idx="2779">
                  <c:v>174.077610015869</c:v>
                </c:pt>
                <c:pt idx="2780">
                  <c:v>174.077610015869</c:v>
                </c:pt>
                <c:pt idx="2781">
                  <c:v>174.077610015869</c:v>
                </c:pt>
                <c:pt idx="2782">
                  <c:v>174.077610015869</c:v>
                </c:pt>
                <c:pt idx="2783">
                  <c:v>174.077610015869</c:v>
                </c:pt>
                <c:pt idx="2784">
                  <c:v>174.077610015869</c:v>
                </c:pt>
                <c:pt idx="2785">
                  <c:v>174.077610015869</c:v>
                </c:pt>
                <c:pt idx="2786">
                  <c:v>174.077610015869</c:v>
                </c:pt>
                <c:pt idx="2787">
                  <c:v>174.077610015869</c:v>
                </c:pt>
                <c:pt idx="2788">
                  <c:v>174.077610015869</c:v>
                </c:pt>
                <c:pt idx="2789">
                  <c:v>174.077610015869</c:v>
                </c:pt>
                <c:pt idx="2790">
                  <c:v>174.077610015869</c:v>
                </c:pt>
                <c:pt idx="2791">
                  <c:v>174.077610015869</c:v>
                </c:pt>
                <c:pt idx="2792">
                  <c:v>174.077610015869</c:v>
                </c:pt>
                <c:pt idx="2793">
                  <c:v>174.077610015869</c:v>
                </c:pt>
                <c:pt idx="2794">
                  <c:v>174.077610015869</c:v>
                </c:pt>
                <c:pt idx="2795">
                  <c:v>174.077610015869</c:v>
                </c:pt>
                <c:pt idx="2796">
                  <c:v>174.077610015869</c:v>
                </c:pt>
                <c:pt idx="2797">
                  <c:v>174.077610015869</c:v>
                </c:pt>
                <c:pt idx="2798">
                  <c:v>174.077610015869</c:v>
                </c:pt>
                <c:pt idx="2799">
                  <c:v>174.077610015869</c:v>
                </c:pt>
                <c:pt idx="2800">
                  <c:v>174.077610015869</c:v>
                </c:pt>
                <c:pt idx="2801">
                  <c:v>174.077610015869</c:v>
                </c:pt>
                <c:pt idx="2802">
                  <c:v>174.077610015869</c:v>
                </c:pt>
                <c:pt idx="2803">
                  <c:v>174.077610015869</c:v>
                </c:pt>
                <c:pt idx="2804">
                  <c:v>174.077610015869</c:v>
                </c:pt>
                <c:pt idx="2805">
                  <c:v>174.077610015869</c:v>
                </c:pt>
                <c:pt idx="2806">
                  <c:v>174.077610015869</c:v>
                </c:pt>
                <c:pt idx="2807">
                  <c:v>174.077610015869</c:v>
                </c:pt>
                <c:pt idx="2808">
                  <c:v>174.077610015869</c:v>
                </c:pt>
                <c:pt idx="2809">
                  <c:v>174.077610015869</c:v>
                </c:pt>
                <c:pt idx="2810">
                  <c:v>174.077610015869</c:v>
                </c:pt>
                <c:pt idx="2811">
                  <c:v>174.077610015869</c:v>
                </c:pt>
                <c:pt idx="2812">
                  <c:v>174.077610015869</c:v>
                </c:pt>
                <c:pt idx="2813">
                  <c:v>174.077610015869</c:v>
                </c:pt>
                <c:pt idx="2814">
                  <c:v>174.077610015869</c:v>
                </c:pt>
                <c:pt idx="2815">
                  <c:v>174.077610015869</c:v>
                </c:pt>
                <c:pt idx="2816">
                  <c:v>174.077610015869</c:v>
                </c:pt>
                <c:pt idx="2817">
                  <c:v>174.077610015869</c:v>
                </c:pt>
                <c:pt idx="2818">
                  <c:v>174.077610015869</c:v>
                </c:pt>
                <c:pt idx="2819">
                  <c:v>174.077610015869</c:v>
                </c:pt>
                <c:pt idx="2820">
                  <c:v>174.077610015869</c:v>
                </c:pt>
                <c:pt idx="2821">
                  <c:v>174.077610015869</c:v>
                </c:pt>
                <c:pt idx="2822">
                  <c:v>174.077610015869</c:v>
                </c:pt>
                <c:pt idx="2823">
                  <c:v>174.077610015869</c:v>
                </c:pt>
                <c:pt idx="2824">
                  <c:v>174.077610015869</c:v>
                </c:pt>
                <c:pt idx="2825">
                  <c:v>174.077610015869</c:v>
                </c:pt>
                <c:pt idx="2826">
                  <c:v>174.077610015869</c:v>
                </c:pt>
                <c:pt idx="2827">
                  <c:v>174.077610015869</c:v>
                </c:pt>
                <c:pt idx="2828">
                  <c:v>174.077610015869</c:v>
                </c:pt>
                <c:pt idx="2829">
                  <c:v>174.077610015869</c:v>
                </c:pt>
                <c:pt idx="2830">
                  <c:v>174.077610015869</c:v>
                </c:pt>
                <c:pt idx="2831">
                  <c:v>174.077610015869</c:v>
                </c:pt>
                <c:pt idx="2832">
                  <c:v>174.077610015869</c:v>
                </c:pt>
                <c:pt idx="2833">
                  <c:v>174.077610015869</c:v>
                </c:pt>
                <c:pt idx="2834">
                  <c:v>174.077610015869</c:v>
                </c:pt>
                <c:pt idx="2835">
                  <c:v>174.077610015869</c:v>
                </c:pt>
                <c:pt idx="2836">
                  <c:v>174.077610015869</c:v>
                </c:pt>
                <c:pt idx="2837">
                  <c:v>174.077610015869</c:v>
                </c:pt>
                <c:pt idx="2838">
                  <c:v>174.077610015869</c:v>
                </c:pt>
                <c:pt idx="2839">
                  <c:v>174.077610015869</c:v>
                </c:pt>
                <c:pt idx="2840">
                  <c:v>174.077610015869</c:v>
                </c:pt>
                <c:pt idx="2841">
                  <c:v>174.077610015869</c:v>
                </c:pt>
                <c:pt idx="2842">
                  <c:v>174.077610015869</c:v>
                </c:pt>
                <c:pt idx="2843">
                  <c:v>174.077610015869</c:v>
                </c:pt>
                <c:pt idx="2844">
                  <c:v>174.077610015869</c:v>
                </c:pt>
                <c:pt idx="2845">
                  <c:v>174.077610015869</c:v>
                </c:pt>
                <c:pt idx="2846">
                  <c:v>174.077610015869</c:v>
                </c:pt>
                <c:pt idx="2847">
                  <c:v>174.077610015869</c:v>
                </c:pt>
                <c:pt idx="2848">
                  <c:v>174.077610015869</c:v>
                </c:pt>
                <c:pt idx="2849">
                  <c:v>174.077610015869</c:v>
                </c:pt>
                <c:pt idx="2850">
                  <c:v>174.077610015869</c:v>
                </c:pt>
                <c:pt idx="2851">
                  <c:v>174.077610015869</c:v>
                </c:pt>
                <c:pt idx="2852">
                  <c:v>174.077610015869</c:v>
                </c:pt>
                <c:pt idx="2853">
                  <c:v>174.077610015869</c:v>
                </c:pt>
                <c:pt idx="2854">
                  <c:v>174.077610015869</c:v>
                </c:pt>
                <c:pt idx="2855">
                  <c:v>174.077610015869</c:v>
                </c:pt>
                <c:pt idx="2856">
                  <c:v>174.077610015869</c:v>
                </c:pt>
                <c:pt idx="2857">
                  <c:v>174.077610015869</c:v>
                </c:pt>
                <c:pt idx="2858">
                  <c:v>174.077610015869</c:v>
                </c:pt>
                <c:pt idx="2859">
                  <c:v>174.077610015869</c:v>
                </c:pt>
                <c:pt idx="2860">
                  <c:v>174.077610015869</c:v>
                </c:pt>
                <c:pt idx="2861">
                  <c:v>174.077610015869</c:v>
                </c:pt>
                <c:pt idx="2862">
                  <c:v>174.077610015869</c:v>
                </c:pt>
                <c:pt idx="2863">
                  <c:v>174.077610015869</c:v>
                </c:pt>
                <c:pt idx="2864">
                  <c:v>174.077610015869</c:v>
                </c:pt>
                <c:pt idx="2865">
                  <c:v>174.077610015869</c:v>
                </c:pt>
                <c:pt idx="2866">
                  <c:v>174.077610015869</c:v>
                </c:pt>
                <c:pt idx="2867">
                  <c:v>174.077610015869</c:v>
                </c:pt>
                <c:pt idx="2868">
                  <c:v>174.077610015869</c:v>
                </c:pt>
                <c:pt idx="2869">
                  <c:v>174.077610015869</c:v>
                </c:pt>
                <c:pt idx="2870">
                  <c:v>174.077610015869</c:v>
                </c:pt>
                <c:pt idx="2871">
                  <c:v>174.077610015869</c:v>
                </c:pt>
                <c:pt idx="2872">
                  <c:v>174.077610015869</c:v>
                </c:pt>
                <c:pt idx="2873">
                  <c:v>174.077610015869</c:v>
                </c:pt>
                <c:pt idx="2874">
                  <c:v>174.077610015869</c:v>
                </c:pt>
                <c:pt idx="2875">
                  <c:v>174.077610015869</c:v>
                </c:pt>
                <c:pt idx="2876">
                  <c:v>174.077610015869</c:v>
                </c:pt>
                <c:pt idx="2877">
                  <c:v>174.077610015869</c:v>
                </c:pt>
                <c:pt idx="2878">
                  <c:v>174.077610015869</c:v>
                </c:pt>
                <c:pt idx="2879">
                  <c:v>174.077610015869</c:v>
                </c:pt>
                <c:pt idx="2880">
                  <c:v>174.077610015869</c:v>
                </c:pt>
                <c:pt idx="2881">
                  <c:v>174.077610015869</c:v>
                </c:pt>
                <c:pt idx="2882">
                  <c:v>174.077610015869</c:v>
                </c:pt>
                <c:pt idx="2883">
                  <c:v>174.077610015869</c:v>
                </c:pt>
                <c:pt idx="2884">
                  <c:v>174.077610015869</c:v>
                </c:pt>
                <c:pt idx="2885">
                  <c:v>174.077610015869</c:v>
                </c:pt>
                <c:pt idx="2886">
                  <c:v>174.077610015869</c:v>
                </c:pt>
                <c:pt idx="2887">
                  <c:v>174.077610015869</c:v>
                </c:pt>
                <c:pt idx="2888">
                  <c:v>174.077610015869</c:v>
                </c:pt>
                <c:pt idx="2889">
                  <c:v>174.077610015869</c:v>
                </c:pt>
                <c:pt idx="2890">
                  <c:v>174.077610015869</c:v>
                </c:pt>
                <c:pt idx="2891">
                  <c:v>174.077610015869</c:v>
                </c:pt>
                <c:pt idx="2892">
                  <c:v>174.077610015869</c:v>
                </c:pt>
                <c:pt idx="2893">
                  <c:v>174.077610015869</c:v>
                </c:pt>
                <c:pt idx="2894">
                  <c:v>174.077610015869</c:v>
                </c:pt>
                <c:pt idx="2895">
                  <c:v>174.077610015869</c:v>
                </c:pt>
                <c:pt idx="2896">
                  <c:v>174.077610015869</c:v>
                </c:pt>
                <c:pt idx="2897">
                  <c:v>174.077610015869</c:v>
                </c:pt>
                <c:pt idx="2898">
                  <c:v>174.077610015869</c:v>
                </c:pt>
                <c:pt idx="2899">
                  <c:v>174.077610015869</c:v>
                </c:pt>
                <c:pt idx="2900">
                  <c:v>174.077610015869</c:v>
                </c:pt>
                <c:pt idx="2901">
                  <c:v>174.077610015869</c:v>
                </c:pt>
                <c:pt idx="2902">
                  <c:v>174.077610015869</c:v>
                </c:pt>
                <c:pt idx="2903">
                  <c:v>174.077610015869</c:v>
                </c:pt>
                <c:pt idx="2904">
                  <c:v>174.077610015869</c:v>
                </c:pt>
                <c:pt idx="2905">
                  <c:v>174.077610015869</c:v>
                </c:pt>
                <c:pt idx="2906">
                  <c:v>174.077610015869</c:v>
                </c:pt>
                <c:pt idx="2907">
                  <c:v>174.077610015869</c:v>
                </c:pt>
                <c:pt idx="2908">
                  <c:v>174.077610015869</c:v>
                </c:pt>
                <c:pt idx="2909">
                  <c:v>174.077610015869</c:v>
                </c:pt>
                <c:pt idx="2910">
                  <c:v>174.077610015869</c:v>
                </c:pt>
                <c:pt idx="2911">
                  <c:v>174.077610015869</c:v>
                </c:pt>
                <c:pt idx="2912">
                  <c:v>174.077610015869</c:v>
                </c:pt>
                <c:pt idx="2913">
                  <c:v>174.077610015869</c:v>
                </c:pt>
                <c:pt idx="2914">
                  <c:v>174.077610015869</c:v>
                </c:pt>
                <c:pt idx="2915">
                  <c:v>174.077610015869</c:v>
                </c:pt>
                <c:pt idx="2916">
                  <c:v>174.077610015869</c:v>
                </c:pt>
                <c:pt idx="2917">
                  <c:v>174.077610015869</c:v>
                </c:pt>
                <c:pt idx="2918">
                  <c:v>174.077610015869</c:v>
                </c:pt>
                <c:pt idx="2919">
                  <c:v>174.077610015869</c:v>
                </c:pt>
                <c:pt idx="2920">
                  <c:v>174.077610015869</c:v>
                </c:pt>
                <c:pt idx="2921">
                  <c:v>174.077610015869</c:v>
                </c:pt>
                <c:pt idx="2922">
                  <c:v>174.077610015869</c:v>
                </c:pt>
                <c:pt idx="2923">
                  <c:v>174.077610015869</c:v>
                </c:pt>
                <c:pt idx="2924">
                  <c:v>174.077610015869</c:v>
                </c:pt>
                <c:pt idx="2925">
                  <c:v>174.077610015869</c:v>
                </c:pt>
                <c:pt idx="2926">
                  <c:v>174.077610015869</c:v>
                </c:pt>
                <c:pt idx="2927">
                  <c:v>174.077610015869</c:v>
                </c:pt>
                <c:pt idx="2928">
                  <c:v>174.077610015869</c:v>
                </c:pt>
                <c:pt idx="2929">
                  <c:v>174.077610015869</c:v>
                </c:pt>
                <c:pt idx="2930">
                  <c:v>174.077610015869</c:v>
                </c:pt>
                <c:pt idx="2931">
                  <c:v>174.077610015869</c:v>
                </c:pt>
                <c:pt idx="2932">
                  <c:v>174.077610015869</c:v>
                </c:pt>
                <c:pt idx="2933">
                  <c:v>174.077610015869</c:v>
                </c:pt>
                <c:pt idx="2934">
                  <c:v>174.077610015869</c:v>
                </c:pt>
                <c:pt idx="2935">
                  <c:v>174.077610015869</c:v>
                </c:pt>
                <c:pt idx="2936">
                  <c:v>174.077610015869</c:v>
                </c:pt>
                <c:pt idx="2937">
                  <c:v>174.077610015869</c:v>
                </c:pt>
                <c:pt idx="2938">
                  <c:v>174.077610015869</c:v>
                </c:pt>
                <c:pt idx="2939">
                  <c:v>174.077610015869</c:v>
                </c:pt>
                <c:pt idx="2940">
                  <c:v>174.077610015869</c:v>
                </c:pt>
                <c:pt idx="2941">
                  <c:v>174.077610015869</c:v>
                </c:pt>
                <c:pt idx="2942">
                  <c:v>174.077610015869</c:v>
                </c:pt>
                <c:pt idx="2943">
                  <c:v>174.077610015869</c:v>
                </c:pt>
                <c:pt idx="2944">
                  <c:v>174.077610015869</c:v>
                </c:pt>
                <c:pt idx="2945">
                  <c:v>174.077610015869</c:v>
                </c:pt>
                <c:pt idx="2946">
                  <c:v>174.077610015869</c:v>
                </c:pt>
                <c:pt idx="2947">
                  <c:v>174.077610015869</c:v>
                </c:pt>
                <c:pt idx="2948">
                  <c:v>174.077610015869</c:v>
                </c:pt>
                <c:pt idx="2949">
                  <c:v>174.077610015869</c:v>
                </c:pt>
                <c:pt idx="2950">
                  <c:v>174.077610015869</c:v>
                </c:pt>
                <c:pt idx="2951">
                  <c:v>174.077610015869</c:v>
                </c:pt>
                <c:pt idx="2952">
                  <c:v>174.077610015869</c:v>
                </c:pt>
                <c:pt idx="2953">
                  <c:v>174.077610015869</c:v>
                </c:pt>
                <c:pt idx="2954">
                  <c:v>174.077610015869</c:v>
                </c:pt>
                <c:pt idx="2955">
                  <c:v>174.077610015869</c:v>
                </c:pt>
                <c:pt idx="2956">
                  <c:v>174.077610015869</c:v>
                </c:pt>
                <c:pt idx="2957">
                  <c:v>174.077610015869</c:v>
                </c:pt>
                <c:pt idx="2958">
                  <c:v>174.077610015869</c:v>
                </c:pt>
                <c:pt idx="2959">
                  <c:v>174.077610015869</c:v>
                </c:pt>
                <c:pt idx="2960">
                  <c:v>174.077610015869</c:v>
                </c:pt>
                <c:pt idx="2961">
                  <c:v>174.077610015869</c:v>
                </c:pt>
                <c:pt idx="2962">
                  <c:v>174.077610015869</c:v>
                </c:pt>
                <c:pt idx="2963">
                  <c:v>174.077610015869</c:v>
                </c:pt>
                <c:pt idx="2964">
                  <c:v>174.077610015869</c:v>
                </c:pt>
                <c:pt idx="2965">
                  <c:v>174.077610015869</c:v>
                </c:pt>
                <c:pt idx="2966">
                  <c:v>174.077610015869</c:v>
                </c:pt>
                <c:pt idx="2967">
                  <c:v>174.077610015869</c:v>
                </c:pt>
                <c:pt idx="2968">
                  <c:v>174.077610015869</c:v>
                </c:pt>
                <c:pt idx="2969">
                  <c:v>174.077610015869</c:v>
                </c:pt>
                <c:pt idx="2970">
                  <c:v>174.077610015869</c:v>
                </c:pt>
                <c:pt idx="2971">
                  <c:v>174.077610015869</c:v>
                </c:pt>
                <c:pt idx="2972">
                  <c:v>174.077610015869</c:v>
                </c:pt>
                <c:pt idx="2973">
                  <c:v>174.077610015869</c:v>
                </c:pt>
                <c:pt idx="2974">
                  <c:v>174.077610015869</c:v>
                </c:pt>
                <c:pt idx="2975">
                  <c:v>174.077610015869</c:v>
                </c:pt>
                <c:pt idx="2976">
                  <c:v>174.077610015869</c:v>
                </c:pt>
                <c:pt idx="2977">
                  <c:v>174.077610015869</c:v>
                </c:pt>
                <c:pt idx="2978">
                  <c:v>174.077610015869</c:v>
                </c:pt>
                <c:pt idx="2979">
                  <c:v>174.077610015869</c:v>
                </c:pt>
                <c:pt idx="2980">
                  <c:v>174.077610015869</c:v>
                </c:pt>
                <c:pt idx="2981">
                  <c:v>174.077610015869</c:v>
                </c:pt>
                <c:pt idx="2982">
                  <c:v>174.077610015869</c:v>
                </c:pt>
                <c:pt idx="2983">
                  <c:v>174.077610015869</c:v>
                </c:pt>
                <c:pt idx="2984">
                  <c:v>174.077610015869</c:v>
                </c:pt>
                <c:pt idx="2985">
                  <c:v>174.077610015869</c:v>
                </c:pt>
                <c:pt idx="2986">
                  <c:v>174.077610015869</c:v>
                </c:pt>
                <c:pt idx="2987">
                  <c:v>174.077610015869</c:v>
                </c:pt>
                <c:pt idx="2988">
                  <c:v>174.077610015869</c:v>
                </c:pt>
                <c:pt idx="2989">
                  <c:v>174.077610015869</c:v>
                </c:pt>
                <c:pt idx="2990">
                  <c:v>174.077610015869</c:v>
                </c:pt>
                <c:pt idx="2991">
                  <c:v>174.077610015869</c:v>
                </c:pt>
                <c:pt idx="2992">
                  <c:v>174.077610015869</c:v>
                </c:pt>
                <c:pt idx="2993">
                  <c:v>174.077610015869</c:v>
                </c:pt>
                <c:pt idx="2994">
                  <c:v>174.077610015869</c:v>
                </c:pt>
                <c:pt idx="2995">
                  <c:v>174.077610015869</c:v>
                </c:pt>
                <c:pt idx="2996">
                  <c:v>174.077610015869</c:v>
                </c:pt>
                <c:pt idx="2997">
                  <c:v>174.077610015869</c:v>
                </c:pt>
                <c:pt idx="2998">
                  <c:v>174.077610015869</c:v>
                </c:pt>
                <c:pt idx="2999">
                  <c:v>174.077610015869</c:v>
                </c:pt>
                <c:pt idx="3000">
                  <c:v>174.077610015869</c:v>
                </c:pt>
                <c:pt idx="3001">
                  <c:v>174.077610015869</c:v>
                </c:pt>
                <c:pt idx="3002">
                  <c:v>174.077610015869</c:v>
                </c:pt>
                <c:pt idx="3003">
                  <c:v>174.077610015869</c:v>
                </c:pt>
                <c:pt idx="3004">
                  <c:v>174.077610015869</c:v>
                </c:pt>
                <c:pt idx="3005">
                  <c:v>174.077610015869</c:v>
                </c:pt>
                <c:pt idx="3006">
                  <c:v>174.077610015869</c:v>
                </c:pt>
                <c:pt idx="3007">
                  <c:v>174.077610015869</c:v>
                </c:pt>
                <c:pt idx="3008">
                  <c:v>174.077610015869</c:v>
                </c:pt>
                <c:pt idx="3009">
                  <c:v>174.077610015869</c:v>
                </c:pt>
                <c:pt idx="3010">
                  <c:v>174.077610015869</c:v>
                </c:pt>
                <c:pt idx="3011">
                  <c:v>174.077610015869</c:v>
                </c:pt>
                <c:pt idx="3012">
                  <c:v>174.077610015869</c:v>
                </c:pt>
                <c:pt idx="3013">
                  <c:v>174.077610015869</c:v>
                </c:pt>
                <c:pt idx="3014">
                  <c:v>174.077610015869</c:v>
                </c:pt>
                <c:pt idx="3015">
                  <c:v>174.077610015869</c:v>
                </c:pt>
                <c:pt idx="3016">
                  <c:v>174.077610015869</c:v>
                </c:pt>
                <c:pt idx="3017">
                  <c:v>174.077610015869</c:v>
                </c:pt>
                <c:pt idx="3018">
                  <c:v>174.077610015869</c:v>
                </c:pt>
                <c:pt idx="3019">
                  <c:v>174.077610015869</c:v>
                </c:pt>
                <c:pt idx="3020">
                  <c:v>174.077610015869</c:v>
                </c:pt>
                <c:pt idx="3021">
                  <c:v>174.077610015869</c:v>
                </c:pt>
                <c:pt idx="3022">
                  <c:v>174.077610015869</c:v>
                </c:pt>
                <c:pt idx="3023">
                  <c:v>174.077610015869</c:v>
                </c:pt>
                <c:pt idx="3024">
                  <c:v>174.077610015869</c:v>
                </c:pt>
                <c:pt idx="3025">
                  <c:v>174.077610015869</c:v>
                </c:pt>
                <c:pt idx="3026">
                  <c:v>174.077610015869</c:v>
                </c:pt>
                <c:pt idx="3027">
                  <c:v>174.077610015869</c:v>
                </c:pt>
                <c:pt idx="3028">
                  <c:v>174.077610015869</c:v>
                </c:pt>
                <c:pt idx="3029">
                  <c:v>174.077610015869</c:v>
                </c:pt>
                <c:pt idx="3030">
                  <c:v>174.077610015869</c:v>
                </c:pt>
                <c:pt idx="3031">
                  <c:v>174.077610015869</c:v>
                </c:pt>
                <c:pt idx="3032">
                  <c:v>174.077610015869</c:v>
                </c:pt>
                <c:pt idx="3033">
                  <c:v>174.077610015869</c:v>
                </c:pt>
                <c:pt idx="3034">
                  <c:v>174.077610015869</c:v>
                </c:pt>
                <c:pt idx="3035">
                  <c:v>174.077610015869</c:v>
                </c:pt>
                <c:pt idx="3036">
                  <c:v>174.077610015869</c:v>
                </c:pt>
                <c:pt idx="3037">
                  <c:v>174.077610015869</c:v>
                </c:pt>
                <c:pt idx="3038">
                  <c:v>174.077610015869</c:v>
                </c:pt>
                <c:pt idx="3039">
                  <c:v>174.077610015869</c:v>
                </c:pt>
                <c:pt idx="3040">
                  <c:v>174.077610015869</c:v>
                </c:pt>
                <c:pt idx="3041">
                  <c:v>174.077610015869</c:v>
                </c:pt>
                <c:pt idx="3042">
                  <c:v>174.077610015869</c:v>
                </c:pt>
                <c:pt idx="3043">
                  <c:v>174.077610015869</c:v>
                </c:pt>
                <c:pt idx="3044">
                  <c:v>174.077610015869</c:v>
                </c:pt>
                <c:pt idx="3045">
                  <c:v>174.077610015869</c:v>
                </c:pt>
                <c:pt idx="3046">
                  <c:v>174.077610015869</c:v>
                </c:pt>
                <c:pt idx="3047">
                  <c:v>174.077610015869</c:v>
                </c:pt>
                <c:pt idx="3048">
                  <c:v>174.077610015869</c:v>
                </c:pt>
                <c:pt idx="3049">
                  <c:v>174.077610015869</c:v>
                </c:pt>
                <c:pt idx="3050">
                  <c:v>174.077610015869</c:v>
                </c:pt>
                <c:pt idx="3051">
                  <c:v>174.077610015869</c:v>
                </c:pt>
                <c:pt idx="3052">
                  <c:v>174.077610015869</c:v>
                </c:pt>
                <c:pt idx="3053">
                  <c:v>174.077610015869</c:v>
                </c:pt>
                <c:pt idx="3054">
                  <c:v>174.077610015869</c:v>
                </c:pt>
                <c:pt idx="3055">
                  <c:v>174.077610015869</c:v>
                </c:pt>
                <c:pt idx="3056">
                  <c:v>174.077610015869</c:v>
                </c:pt>
                <c:pt idx="3057">
                  <c:v>174.077610015869</c:v>
                </c:pt>
                <c:pt idx="3058">
                  <c:v>174.077610015869</c:v>
                </c:pt>
                <c:pt idx="3059">
                  <c:v>174.077610015869</c:v>
                </c:pt>
                <c:pt idx="3060">
                  <c:v>174.077610015869</c:v>
                </c:pt>
                <c:pt idx="3061">
                  <c:v>174.077610015869</c:v>
                </c:pt>
                <c:pt idx="3062">
                  <c:v>174.077610015869</c:v>
                </c:pt>
                <c:pt idx="3063">
                  <c:v>174.077610015869</c:v>
                </c:pt>
                <c:pt idx="3064">
                  <c:v>174.077610015869</c:v>
                </c:pt>
                <c:pt idx="3065">
                  <c:v>174.077610015869</c:v>
                </c:pt>
                <c:pt idx="3066">
                  <c:v>174.077610015869</c:v>
                </c:pt>
                <c:pt idx="3067">
                  <c:v>174.077610015869</c:v>
                </c:pt>
                <c:pt idx="3068">
                  <c:v>174.077610015869</c:v>
                </c:pt>
                <c:pt idx="3069">
                  <c:v>174.077610015869</c:v>
                </c:pt>
                <c:pt idx="3070">
                  <c:v>174.077610015869</c:v>
                </c:pt>
                <c:pt idx="3071">
                  <c:v>174.077610015869</c:v>
                </c:pt>
                <c:pt idx="3072">
                  <c:v>174.077610015869</c:v>
                </c:pt>
                <c:pt idx="3073">
                  <c:v>174.077610015869</c:v>
                </c:pt>
                <c:pt idx="3074">
                  <c:v>174.077610015869</c:v>
                </c:pt>
                <c:pt idx="3075">
                  <c:v>174.077610015869</c:v>
                </c:pt>
                <c:pt idx="3076">
                  <c:v>174.077610015869</c:v>
                </c:pt>
                <c:pt idx="3077">
                  <c:v>174.077610015869</c:v>
                </c:pt>
                <c:pt idx="3078">
                  <c:v>174.077610015869</c:v>
                </c:pt>
                <c:pt idx="3079">
                  <c:v>174.077610015869</c:v>
                </c:pt>
                <c:pt idx="3080">
                  <c:v>174.077610015869</c:v>
                </c:pt>
                <c:pt idx="3081">
                  <c:v>174.077610015869</c:v>
                </c:pt>
                <c:pt idx="3082">
                  <c:v>174.077610015869</c:v>
                </c:pt>
                <c:pt idx="3083">
                  <c:v>174.077610015869</c:v>
                </c:pt>
                <c:pt idx="3084">
                  <c:v>174.077610015869</c:v>
                </c:pt>
                <c:pt idx="3085">
                  <c:v>174.077610015869</c:v>
                </c:pt>
                <c:pt idx="3086">
                  <c:v>174.077610015869</c:v>
                </c:pt>
                <c:pt idx="3087">
                  <c:v>174.077610015869</c:v>
                </c:pt>
                <c:pt idx="3088">
                  <c:v>174.077610015869</c:v>
                </c:pt>
                <c:pt idx="3089">
                  <c:v>174.077610015869</c:v>
                </c:pt>
                <c:pt idx="3090">
                  <c:v>174.077610015869</c:v>
                </c:pt>
                <c:pt idx="3091">
                  <c:v>174.077610015869</c:v>
                </c:pt>
                <c:pt idx="3092">
                  <c:v>174.077610015869</c:v>
                </c:pt>
                <c:pt idx="3093">
                  <c:v>174.077610015869</c:v>
                </c:pt>
                <c:pt idx="3094">
                  <c:v>174.077610015869</c:v>
                </c:pt>
                <c:pt idx="3095">
                  <c:v>174.077610015869</c:v>
                </c:pt>
                <c:pt idx="3096">
                  <c:v>174.077610015869</c:v>
                </c:pt>
                <c:pt idx="3097">
                  <c:v>174.077610015869</c:v>
                </c:pt>
                <c:pt idx="3098">
                  <c:v>174.077610015869</c:v>
                </c:pt>
                <c:pt idx="3099">
                  <c:v>174.077610015869</c:v>
                </c:pt>
                <c:pt idx="3100">
                  <c:v>174.077610015869</c:v>
                </c:pt>
                <c:pt idx="3101">
                  <c:v>174.077610015869</c:v>
                </c:pt>
                <c:pt idx="3102">
                  <c:v>174.077610015869</c:v>
                </c:pt>
                <c:pt idx="3103">
                  <c:v>174.077610015869</c:v>
                </c:pt>
                <c:pt idx="3104">
                  <c:v>174.077610015869</c:v>
                </c:pt>
                <c:pt idx="3105">
                  <c:v>174.077610015869</c:v>
                </c:pt>
                <c:pt idx="3106">
                  <c:v>174.077610015869</c:v>
                </c:pt>
                <c:pt idx="3107">
                  <c:v>174.077610015869</c:v>
                </c:pt>
                <c:pt idx="3108">
                  <c:v>174.077610015869</c:v>
                </c:pt>
                <c:pt idx="3109">
                  <c:v>174.077610015869</c:v>
                </c:pt>
                <c:pt idx="3110">
                  <c:v>174.077610015869</c:v>
                </c:pt>
                <c:pt idx="3111">
                  <c:v>174.077610015869</c:v>
                </c:pt>
                <c:pt idx="3112">
                  <c:v>174.077610015869</c:v>
                </c:pt>
                <c:pt idx="3113">
                  <c:v>174.077610015869</c:v>
                </c:pt>
                <c:pt idx="3114">
                  <c:v>174.077610015869</c:v>
                </c:pt>
                <c:pt idx="3115">
                  <c:v>174.077610015869</c:v>
                </c:pt>
                <c:pt idx="3116">
                  <c:v>174.077610015869</c:v>
                </c:pt>
                <c:pt idx="3117">
                  <c:v>174.077610015869</c:v>
                </c:pt>
                <c:pt idx="3118">
                  <c:v>174.077610015869</c:v>
                </c:pt>
                <c:pt idx="3119">
                  <c:v>174.077610015869</c:v>
                </c:pt>
                <c:pt idx="3120">
                  <c:v>174.077610015869</c:v>
                </c:pt>
                <c:pt idx="3121">
                  <c:v>174.077610015869</c:v>
                </c:pt>
                <c:pt idx="3122">
                  <c:v>174.077610015869</c:v>
                </c:pt>
                <c:pt idx="3123">
                  <c:v>174.077610015869</c:v>
                </c:pt>
                <c:pt idx="3124">
                  <c:v>174.077610015869</c:v>
                </c:pt>
                <c:pt idx="3125">
                  <c:v>174.077610015869</c:v>
                </c:pt>
                <c:pt idx="3126">
                  <c:v>174.077610015869</c:v>
                </c:pt>
                <c:pt idx="3127">
                  <c:v>174.077610015869</c:v>
                </c:pt>
                <c:pt idx="3128">
                  <c:v>174.077610015869</c:v>
                </c:pt>
                <c:pt idx="3129">
                  <c:v>174.077610015869</c:v>
                </c:pt>
                <c:pt idx="3130">
                  <c:v>174.077610015869</c:v>
                </c:pt>
                <c:pt idx="3131">
                  <c:v>174.077610015869</c:v>
                </c:pt>
                <c:pt idx="3132">
                  <c:v>174.077610015869</c:v>
                </c:pt>
                <c:pt idx="3133">
                  <c:v>174.077610015869</c:v>
                </c:pt>
                <c:pt idx="3134">
                  <c:v>174.077610015869</c:v>
                </c:pt>
                <c:pt idx="3135">
                  <c:v>174.077610015869</c:v>
                </c:pt>
                <c:pt idx="3136">
                  <c:v>174.077610015869</c:v>
                </c:pt>
                <c:pt idx="3137">
                  <c:v>174.077610015869</c:v>
                </c:pt>
                <c:pt idx="3138">
                  <c:v>174.077610015869</c:v>
                </c:pt>
                <c:pt idx="3139">
                  <c:v>174.077610015869</c:v>
                </c:pt>
                <c:pt idx="3140">
                  <c:v>174.077610015869</c:v>
                </c:pt>
                <c:pt idx="3141">
                  <c:v>174.077610015869</c:v>
                </c:pt>
                <c:pt idx="3142">
                  <c:v>174.077610015869</c:v>
                </c:pt>
                <c:pt idx="3143">
                  <c:v>174.077610015869</c:v>
                </c:pt>
                <c:pt idx="3144">
                  <c:v>174.077610015869</c:v>
                </c:pt>
                <c:pt idx="3145">
                  <c:v>174.077610015869</c:v>
                </c:pt>
                <c:pt idx="3146">
                  <c:v>174.077610015869</c:v>
                </c:pt>
                <c:pt idx="3147">
                  <c:v>174.077610015869</c:v>
                </c:pt>
                <c:pt idx="3148">
                  <c:v>174.077610015869</c:v>
                </c:pt>
                <c:pt idx="3149">
                  <c:v>174.077610015869</c:v>
                </c:pt>
                <c:pt idx="3150">
                  <c:v>174.077610015869</c:v>
                </c:pt>
                <c:pt idx="3151">
                  <c:v>174.077610015869</c:v>
                </c:pt>
                <c:pt idx="3152">
                  <c:v>174.077610015869</c:v>
                </c:pt>
                <c:pt idx="3153">
                  <c:v>174.077610015869</c:v>
                </c:pt>
                <c:pt idx="3154">
                  <c:v>174.077610015869</c:v>
                </c:pt>
                <c:pt idx="3155">
                  <c:v>174.077610015869</c:v>
                </c:pt>
                <c:pt idx="3156">
                  <c:v>174.077610015869</c:v>
                </c:pt>
                <c:pt idx="3157">
                  <c:v>174.077610015869</c:v>
                </c:pt>
                <c:pt idx="3158">
                  <c:v>174.077610015869</c:v>
                </c:pt>
                <c:pt idx="3159">
                  <c:v>174.077610015869</c:v>
                </c:pt>
                <c:pt idx="3160">
                  <c:v>174.077610015869</c:v>
                </c:pt>
                <c:pt idx="3161">
                  <c:v>174.077610015869</c:v>
                </c:pt>
                <c:pt idx="3162">
                  <c:v>174.077610015869</c:v>
                </c:pt>
                <c:pt idx="3163">
                  <c:v>174.077610015869</c:v>
                </c:pt>
                <c:pt idx="3164">
                  <c:v>174.077610015869</c:v>
                </c:pt>
                <c:pt idx="3165">
                  <c:v>174.077610015869</c:v>
                </c:pt>
                <c:pt idx="3166">
                  <c:v>174.077610015869</c:v>
                </c:pt>
                <c:pt idx="3167">
                  <c:v>174.077610015869</c:v>
                </c:pt>
                <c:pt idx="3168">
                  <c:v>174.077610015869</c:v>
                </c:pt>
                <c:pt idx="3169">
                  <c:v>174.077610015869</c:v>
                </c:pt>
                <c:pt idx="3170">
                  <c:v>174.077610015869</c:v>
                </c:pt>
                <c:pt idx="3171">
                  <c:v>174.077610015869</c:v>
                </c:pt>
                <c:pt idx="3172">
                  <c:v>174.077610015869</c:v>
                </c:pt>
                <c:pt idx="3173">
                  <c:v>174.077610015869</c:v>
                </c:pt>
                <c:pt idx="3174">
                  <c:v>174.077610015869</c:v>
                </c:pt>
                <c:pt idx="3175">
                  <c:v>174.077610015869</c:v>
                </c:pt>
                <c:pt idx="3176">
                  <c:v>174.077610015869</c:v>
                </c:pt>
                <c:pt idx="3177">
                  <c:v>174.077610015869</c:v>
                </c:pt>
                <c:pt idx="3178">
                  <c:v>174.077610015869</c:v>
                </c:pt>
                <c:pt idx="3179">
                  <c:v>174.077610015869</c:v>
                </c:pt>
                <c:pt idx="3180">
                  <c:v>174.077610015869</c:v>
                </c:pt>
                <c:pt idx="3181">
                  <c:v>174.077610015869</c:v>
                </c:pt>
                <c:pt idx="3182">
                  <c:v>174.077610015869</c:v>
                </c:pt>
                <c:pt idx="3183">
                  <c:v>174.077610015869</c:v>
                </c:pt>
                <c:pt idx="3184">
                  <c:v>174.077610015869</c:v>
                </c:pt>
                <c:pt idx="3185">
                  <c:v>174.077610015869</c:v>
                </c:pt>
                <c:pt idx="3186">
                  <c:v>174.077610015869</c:v>
                </c:pt>
                <c:pt idx="3187">
                  <c:v>174.077610015869</c:v>
                </c:pt>
                <c:pt idx="3188">
                  <c:v>174.077610015869</c:v>
                </c:pt>
                <c:pt idx="3189">
                  <c:v>174.077610015869</c:v>
                </c:pt>
                <c:pt idx="3190">
                  <c:v>174.077610015869</c:v>
                </c:pt>
                <c:pt idx="3191">
                  <c:v>174.077610015869</c:v>
                </c:pt>
                <c:pt idx="3192">
                  <c:v>174.077610015869</c:v>
                </c:pt>
                <c:pt idx="3193">
                  <c:v>174.077610015869</c:v>
                </c:pt>
                <c:pt idx="3194">
                  <c:v>174.077610015869</c:v>
                </c:pt>
                <c:pt idx="3195">
                  <c:v>174.077610015869</c:v>
                </c:pt>
                <c:pt idx="3196">
                  <c:v>174.077610015869</c:v>
                </c:pt>
                <c:pt idx="3197">
                  <c:v>174.077610015869</c:v>
                </c:pt>
                <c:pt idx="3198">
                  <c:v>174.077610015869</c:v>
                </c:pt>
                <c:pt idx="3199">
                  <c:v>174.077610015869</c:v>
                </c:pt>
                <c:pt idx="3200">
                  <c:v>174.077610015869</c:v>
                </c:pt>
                <c:pt idx="3201">
                  <c:v>174.077610015869</c:v>
                </c:pt>
                <c:pt idx="3202">
                  <c:v>174.077610015869</c:v>
                </c:pt>
                <c:pt idx="3203">
                  <c:v>174.077610015869</c:v>
                </c:pt>
                <c:pt idx="3204">
                  <c:v>174.077610015869</c:v>
                </c:pt>
                <c:pt idx="3205">
                  <c:v>174.077610015869</c:v>
                </c:pt>
                <c:pt idx="3206">
                  <c:v>174.077610015869</c:v>
                </c:pt>
                <c:pt idx="3207">
                  <c:v>174.077610015869</c:v>
                </c:pt>
                <c:pt idx="3208">
                  <c:v>174.077610015869</c:v>
                </c:pt>
                <c:pt idx="3209">
                  <c:v>174.077610015869</c:v>
                </c:pt>
                <c:pt idx="3210">
                  <c:v>174.077610015869</c:v>
                </c:pt>
                <c:pt idx="3211">
                  <c:v>174.077610015869</c:v>
                </c:pt>
                <c:pt idx="3212">
                  <c:v>174.077610015869</c:v>
                </c:pt>
                <c:pt idx="3213">
                  <c:v>174.077610015869</c:v>
                </c:pt>
                <c:pt idx="3214">
                  <c:v>174.077610015869</c:v>
                </c:pt>
                <c:pt idx="3215">
                  <c:v>174.077610015869</c:v>
                </c:pt>
                <c:pt idx="3216">
                  <c:v>174.077610015869</c:v>
                </c:pt>
                <c:pt idx="3217">
                  <c:v>174.077610015869</c:v>
                </c:pt>
                <c:pt idx="3218">
                  <c:v>174.077610015869</c:v>
                </c:pt>
                <c:pt idx="3219">
                  <c:v>174.077610015869</c:v>
                </c:pt>
                <c:pt idx="3220">
                  <c:v>174.077610015869</c:v>
                </c:pt>
                <c:pt idx="3221">
                  <c:v>174.077610015869</c:v>
                </c:pt>
                <c:pt idx="3222">
                  <c:v>174.077610015869</c:v>
                </c:pt>
                <c:pt idx="3223">
                  <c:v>174.077610015869</c:v>
                </c:pt>
                <c:pt idx="3224">
                  <c:v>174.077610015869</c:v>
                </c:pt>
                <c:pt idx="3225">
                  <c:v>174.077610015869</c:v>
                </c:pt>
                <c:pt idx="3226">
                  <c:v>174.077610015869</c:v>
                </c:pt>
                <c:pt idx="3227">
                  <c:v>174.077610015869</c:v>
                </c:pt>
                <c:pt idx="3228">
                  <c:v>174.077610015869</c:v>
                </c:pt>
                <c:pt idx="3229">
                  <c:v>174.077610015869</c:v>
                </c:pt>
                <c:pt idx="3230">
                  <c:v>174.077610015869</c:v>
                </c:pt>
                <c:pt idx="3231">
                  <c:v>174.077610015869</c:v>
                </c:pt>
                <c:pt idx="3232">
                  <c:v>174.077610015869</c:v>
                </c:pt>
                <c:pt idx="3233">
                  <c:v>174.077610015869</c:v>
                </c:pt>
                <c:pt idx="3234">
                  <c:v>174.077610015869</c:v>
                </c:pt>
                <c:pt idx="3235">
                  <c:v>174.077610015869</c:v>
                </c:pt>
                <c:pt idx="3236">
                  <c:v>174.077610015869</c:v>
                </c:pt>
                <c:pt idx="3237">
                  <c:v>174.077610015869</c:v>
                </c:pt>
                <c:pt idx="3238">
                  <c:v>174.077610015869</c:v>
                </c:pt>
                <c:pt idx="3239">
                  <c:v>174.077610015869</c:v>
                </c:pt>
                <c:pt idx="3240">
                  <c:v>174.077610015869</c:v>
                </c:pt>
                <c:pt idx="3241">
                  <c:v>174.077610015869</c:v>
                </c:pt>
                <c:pt idx="3242">
                  <c:v>174.077610015869</c:v>
                </c:pt>
                <c:pt idx="3243">
                  <c:v>174.077610015869</c:v>
                </c:pt>
                <c:pt idx="3244">
                  <c:v>174.077610015869</c:v>
                </c:pt>
                <c:pt idx="3245">
                  <c:v>174.077610015869</c:v>
                </c:pt>
                <c:pt idx="3246">
                  <c:v>174.077610015869</c:v>
                </c:pt>
                <c:pt idx="3247">
                  <c:v>174.077610015869</c:v>
                </c:pt>
                <c:pt idx="3248">
                  <c:v>174.077610015869</c:v>
                </c:pt>
                <c:pt idx="3249">
                  <c:v>174.077610015869</c:v>
                </c:pt>
                <c:pt idx="3250">
                  <c:v>174.077610015869</c:v>
                </c:pt>
                <c:pt idx="3251">
                  <c:v>174.077610015869</c:v>
                </c:pt>
                <c:pt idx="3252">
                  <c:v>174.077610015869</c:v>
                </c:pt>
                <c:pt idx="3253">
                  <c:v>174.077610015869</c:v>
                </c:pt>
                <c:pt idx="3254">
                  <c:v>174.077610015869</c:v>
                </c:pt>
                <c:pt idx="3255">
                  <c:v>174.077610015869</c:v>
                </c:pt>
                <c:pt idx="3256">
                  <c:v>174.077610015869</c:v>
                </c:pt>
                <c:pt idx="3257">
                  <c:v>174.077610015869</c:v>
                </c:pt>
                <c:pt idx="3258">
                  <c:v>174.077610015869</c:v>
                </c:pt>
                <c:pt idx="3259">
                  <c:v>174.077610015869</c:v>
                </c:pt>
                <c:pt idx="3260">
                  <c:v>174.077610015869</c:v>
                </c:pt>
                <c:pt idx="3261">
                  <c:v>174.077610015869</c:v>
                </c:pt>
                <c:pt idx="3262">
                  <c:v>174.077610015869</c:v>
                </c:pt>
                <c:pt idx="3263">
                  <c:v>174.077610015869</c:v>
                </c:pt>
                <c:pt idx="3264">
                  <c:v>174.077610015869</c:v>
                </c:pt>
                <c:pt idx="3265">
                  <c:v>174.077610015869</c:v>
                </c:pt>
                <c:pt idx="3266">
                  <c:v>174.077610015869</c:v>
                </c:pt>
                <c:pt idx="3267">
                  <c:v>174.077610015869</c:v>
                </c:pt>
                <c:pt idx="3268">
                  <c:v>174.077610015869</c:v>
                </c:pt>
                <c:pt idx="3269">
                  <c:v>174.077610015869</c:v>
                </c:pt>
                <c:pt idx="3270">
                  <c:v>174.077610015869</c:v>
                </c:pt>
                <c:pt idx="3271">
                  <c:v>174.077610015869</c:v>
                </c:pt>
                <c:pt idx="3272">
                  <c:v>174.077610015869</c:v>
                </c:pt>
                <c:pt idx="3273">
                  <c:v>174.077610015869</c:v>
                </c:pt>
                <c:pt idx="3274">
                  <c:v>174.077610015869</c:v>
                </c:pt>
                <c:pt idx="3275">
                  <c:v>174.077610015869</c:v>
                </c:pt>
                <c:pt idx="3276">
                  <c:v>174.077610015869</c:v>
                </c:pt>
                <c:pt idx="3277">
                  <c:v>174.077610015869</c:v>
                </c:pt>
                <c:pt idx="3278">
                  <c:v>174.077610015869</c:v>
                </c:pt>
                <c:pt idx="3279">
                  <c:v>174.077610015869</c:v>
                </c:pt>
                <c:pt idx="3280">
                  <c:v>174.077610015869</c:v>
                </c:pt>
                <c:pt idx="3281">
                  <c:v>174.077610015869</c:v>
                </c:pt>
                <c:pt idx="3282">
                  <c:v>174.077610015869</c:v>
                </c:pt>
                <c:pt idx="3283">
                  <c:v>174.077610015869</c:v>
                </c:pt>
                <c:pt idx="3284">
                  <c:v>174.077610015869</c:v>
                </c:pt>
                <c:pt idx="3285">
                  <c:v>174.077610015869</c:v>
                </c:pt>
                <c:pt idx="3286">
                  <c:v>174.077610015869</c:v>
                </c:pt>
                <c:pt idx="3287">
                  <c:v>174.077610015869</c:v>
                </c:pt>
                <c:pt idx="3288">
                  <c:v>174.077610015869</c:v>
                </c:pt>
                <c:pt idx="3289">
                  <c:v>174.077610015869</c:v>
                </c:pt>
                <c:pt idx="3290">
                  <c:v>174.077610015869</c:v>
                </c:pt>
                <c:pt idx="3291">
                  <c:v>174.077610015869</c:v>
                </c:pt>
                <c:pt idx="3292">
                  <c:v>174.077610015869</c:v>
                </c:pt>
                <c:pt idx="3293">
                  <c:v>174.077610015869</c:v>
                </c:pt>
                <c:pt idx="3294">
                  <c:v>174.077610015869</c:v>
                </c:pt>
                <c:pt idx="3295">
                  <c:v>174.077610015869</c:v>
                </c:pt>
                <c:pt idx="3296">
                  <c:v>174.077610015869</c:v>
                </c:pt>
                <c:pt idx="3297">
                  <c:v>174.077610015869</c:v>
                </c:pt>
                <c:pt idx="3298">
                  <c:v>174.077610015869</c:v>
                </c:pt>
                <c:pt idx="3299">
                  <c:v>174.077610015869</c:v>
                </c:pt>
                <c:pt idx="3300">
                  <c:v>174.077610015869</c:v>
                </c:pt>
                <c:pt idx="3301">
                  <c:v>174.077610015869</c:v>
                </c:pt>
                <c:pt idx="3302">
                  <c:v>174.077610015869</c:v>
                </c:pt>
                <c:pt idx="3303">
                  <c:v>174.077610015869</c:v>
                </c:pt>
                <c:pt idx="3304">
                  <c:v>174.077610015869</c:v>
                </c:pt>
                <c:pt idx="3305">
                  <c:v>174.077610015869</c:v>
                </c:pt>
                <c:pt idx="3306">
                  <c:v>174.077610015869</c:v>
                </c:pt>
                <c:pt idx="3307">
                  <c:v>174.077610015869</c:v>
                </c:pt>
                <c:pt idx="3308">
                  <c:v>174.077610015869</c:v>
                </c:pt>
                <c:pt idx="3309">
                  <c:v>174.077610015869</c:v>
                </c:pt>
                <c:pt idx="3310">
                  <c:v>174.077610015869</c:v>
                </c:pt>
                <c:pt idx="3311">
                  <c:v>174.077610015869</c:v>
                </c:pt>
                <c:pt idx="3312">
                  <c:v>174.077610015869</c:v>
                </c:pt>
                <c:pt idx="3313">
                  <c:v>174.077610015869</c:v>
                </c:pt>
                <c:pt idx="3314">
                  <c:v>174.077610015869</c:v>
                </c:pt>
                <c:pt idx="3315">
                  <c:v>174.077610015869</c:v>
                </c:pt>
                <c:pt idx="3316">
                  <c:v>174.077610015869</c:v>
                </c:pt>
                <c:pt idx="3317">
                  <c:v>174.077610015869</c:v>
                </c:pt>
                <c:pt idx="3318">
                  <c:v>174.077610015869</c:v>
                </c:pt>
                <c:pt idx="3319">
                  <c:v>174.077610015869</c:v>
                </c:pt>
                <c:pt idx="3320">
                  <c:v>174.077610015869</c:v>
                </c:pt>
                <c:pt idx="3321">
                  <c:v>174.077610015869</c:v>
                </c:pt>
                <c:pt idx="3322">
                  <c:v>174.077610015869</c:v>
                </c:pt>
                <c:pt idx="3323">
                  <c:v>174.077610015869</c:v>
                </c:pt>
                <c:pt idx="3324">
                  <c:v>174.077610015869</c:v>
                </c:pt>
                <c:pt idx="3325">
                  <c:v>174.077610015869</c:v>
                </c:pt>
                <c:pt idx="3326">
                  <c:v>174.077610015869</c:v>
                </c:pt>
                <c:pt idx="3327">
                  <c:v>174.077610015869</c:v>
                </c:pt>
                <c:pt idx="3328">
                  <c:v>174.077610015869</c:v>
                </c:pt>
                <c:pt idx="3329">
                  <c:v>174.077610015869</c:v>
                </c:pt>
                <c:pt idx="3330">
                  <c:v>174.077610015869</c:v>
                </c:pt>
                <c:pt idx="3331">
                  <c:v>174.077610015869</c:v>
                </c:pt>
                <c:pt idx="3332">
                  <c:v>174.077610015869</c:v>
                </c:pt>
                <c:pt idx="3333">
                  <c:v>174.077610015869</c:v>
                </c:pt>
                <c:pt idx="3334">
                  <c:v>174.077610015869</c:v>
                </c:pt>
                <c:pt idx="3335">
                  <c:v>174.077610015869</c:v>
                </c:pt>
                <c:pt idx="3336">
                  <c:v>174.077610015869</c:v>
                </c:pt>
                <c:pt idx="3337">
                  <c:v>174.077610015869</c:v>
                </c:pt>
                <c:pt idx="3338">
                  <c:v>174.077610015869</c:v>
                </c:pt>
                <c:pt idx="3339">
                  <c:v>174.077610015869</c:v>
                </c:pt>
                <c:pt idx="3340">
                  <c:v>174.077610015869</c:v>
                </c:pt>
                <c:pt idx="3341">
                  <c:v>174.077610015869</c:v>
                </c:pt>
                <c:pt idx="3342">
                  <c:v>174.077610015869</c:v>
                </c:pt>
                <c:pt idx="3343">
                  <c:v>174.077610015869</c:v>
                </c:pt>
                <c:pt idx="3344">
                  <c:v>174.077610015869</c:v>
                </c:pt>
                <c:pt idx="3345">
                  <c:v>174.077610015869</c:v>
                </c:pt>
                <c:pt idx="3346">
                  <c:v>174.077610015869</c:v>
                </c:pt>
                <c:pt idx="3347">
                  <c:v>174.077610015869</c:v>
                </c:pt>
                <c:pt idx="3348">
                  <c:v>174.077610015869</c:v>
                </c:pt>
                <c:pt idx="3349">
                  <c:v>174.077610015869</c:v>
                </c:pt>
                <c:pt idx="3350">
                  <c:v>174.077610015869</c:v>
                </c:pt>
                <c:pt idx="3351">
                  <c:v>174.077610015869</c:v>
                </c:pt>
                <c:pt idx="3352">
                  <c:v>174.077610015869</c:v>
                </c:pt>
                <c:pt idx="3353">
                  <c:v>174.077610015869</c:v>
                </c:pt>
                <c:pt idx="3354">
                  <c:v>174.077610015869</c:v>
                </c:pt>
                <c:pt idx="3355">
                  <c:v>174.077610015869</c:v>
                </c:pt>
                <c:pt idx="3356">
                  <c:v>174.077610015869</c:v>
                </c:pt>
                <c:pt idx="3357">
                  <c:v>174.077610015869</c:v>
                </c:pt>
                <c:pt idx="3358">
                  <c:v>174.077610015869</c:v>
                </c:pt>
                <c:pt idx="3359">
                  <c:v>174.077610015869</c:v>
                </c:pt>
                <c:pt idx="3360">
                  <c:v>174.077610015869</c:v>
                </c:pt>
                <c:pt idx="3361">
                  <c:v>174.077610015869</c:v>
                </c:pt>
                <c:pt idx="3362">
                  <c:v>174.077610015869</c:v>
                </c:pt>
                <c:pt idx="3363">
                  <c:v>174.077610015869</c:v>
                </c:pt>
                <c:pt idx="3364">
                  <c:v>174.077610015869</c:v>
                </c:pt>
                <c:pt idx="3365">
                  <c:v>174.077610015869</c:v>
                </c:pt>
                <c:pt idx="3366">
                  <c:v>174.077610015869</c:v>
                </c:pt>
                <c:pt idx="3367">
                  <c:v>174.077610015869</c:v>
                </c:pt>
                <c:pt idx="3368">
                  <c:v>174.077610015869</c:v>
                </c:pt>
                <c:pt idx="3369">
                  <c:v>174.077610015869</c:v>
                </c:pt>
                <c:pt idx="3370">
                  <c:v>174.077610015869</c:v>
                </c:pt>
                <c:pt idx="3371">
                  <c:v>174.077610015869</c:v>
                </c:pt>
                <c:pt idx="3372">
                  <c:v>174.077610015869</c:v>
                </c:pt>
                <c:pt idx="3373">
                  <c:v>174.077610015869</c:v>
                </c:pt>
                <c:pt idx="3374">
                  <c:v>174.077610015869</c:v>
                </c:pt>
                <c:pt idx="3375">
                  <c:v>174.077610015869</c:v>
                </c:pt>
                <c:pt idx="3376">
                  <c:v>174.077610015869</c:v>
                </c:pt>
                <c:pt idx="3377">
                  <c:v>174.077610015869</c:v>
                </c:pt>
                <c:pt idx="3378">
                  <c:v>174.077610015869</c:v>
                </c:pt>
                <c:pt idx="3379">
                  <c:v>174.077610015869</c:v>
                </c:pt>
                <c:pt idx="3380">
                  <c:v>174.077610015869</c:v>
                </c:pt>
                <c:pt idx="3381">
                  <c:v>174.077610015869</c:v>
                </c:pt>
                <c:pt idx="3382">
                  <c:v>174.077610015869</c:v>
                </c:pt>
                <c:pt idx="3383">
                  <c:v>174.077610015869</c:v>
                </c:pt>
                <c:pt idx="3384">
                  <c:v>174.077610015869</c:v>
                </c:pt>
                <c:pt idx="3385">
                  <c:v>174.077610015869</c:v>
                </c:pt>
                <c:pt idx="3386">
                  <c:v>174.077610015869</c:v>
                </c:pt>
                <c:pt idx="3387">
                  <c:v>174.077610015869</c:v>
                </c:pt>
                <c:pt idx="3388">
                  <c:v>174.077610015869</c:v>
                </c:pt>
                <c:pt idx="3389">
                  <c:v>174.077610015869</c:v>
                </c:pt>
                <c:pt idx="3390">
                  <c:v>174.077610015869</c:v>
                </c:pt>
                <c:pt idx="3391">
                  <c:v>174.077610015869</c:v>
                </c:pt>
                <c:pt idx="3392">
                  <c:v>174.077610015869</c:v>
                </c:pt>
                <c:pt idx="3393">
                  <c:v>174.077610015869</c:v>
                </c:pt>
                <c:pt idx="3394">
                  <c:v>174.077610015869</c:v>
                </c:pt>
                <c:pt idx="3395">
                  <c:v>174.077610015869</c:v>
                </c:pt>
                <c:pt idx="3396">
                  <c:v>174.077610015869</c:v>
                </c:pt>
                <c:pt idx="3397">
                  <c:v>174.077610015869</c:v>
                </c:pt>
                <c:pt idx="3398">
                  <c:v>174.077610015869</c:v>
                </c:pt>
                <c:pt idx="3399">
                  <c:v>174.077610015869</c:v>
                </c:pt>
                <c:pt idx="3400">
                  <c:v>174.077610015869</c:v>
                </c:pt>
                <c:pt idx="3401">
                  <c:v>174.077610015869</c:v>
                </c:pt>
                <c:pt idx="3402">
                  <c:v>174.077610015869</c:v>
                </c:pt>
                <c:pt idx="3403">
                  <c:v>174.077610015869</c:v>
                </c:pt>
                <c:pt idx="3404">
                  <c:v>174.077610015869</c:v>
                </c:pt>
                <c:pt idx="3405">
                  <c:v>174.077610015869</c:v>
                </c:pt>
                <c:pt idx="3406">
                  <c:v>174.077610015869</c:v>
                </c:pt>
                <c:pt idx="3407">
                  <c:v>174.077610015869</c:v>
                </c:pt>
                <c:pt idx="3408">
                  <c:v>174.077610015869</c:v>
                </c:pt>
                <c:pt idx="3409">
                  <c:v>174.077610015869</c:v>
                </c:pt>
                <c:pt idx="3410">
                  <c:v>174.077610015869</c:v>
                </c:pt>
                <c:pt idx="3411">
                  <c:v>174.077610015869</c:v>
                </c:pt>
                <c:pt idx="3412">
                  <c:v>174.077610015869</c:v>
                </c:pt>
                <c:pt idx="3413">
                  <c:v>174.077610015869</c:v>
                </c:pt>
                <c:pt idx="3414">
                  <c:v>174.077610015869</c:v>
                </c:pt>
                <c:pt idx="3415">
                  <c:v>174.077610015869</c:v>
                </c:pt>
                <c:pt idx="3416">
                  <c:v>174.077610015869</c:v>
                </c:pt>
                <c:pt idx="3417">
                  <c:v>174.077610015869</c:v>
                </c:pt>
                <c:pt idx="3418">
                  <c:v>174.077610015869</c:v>
                </c:pt>
                <c:pt idx="3419">
                  <c:v>174.077610015869</c:v>
                </c:pt>
                <c:pt idx="3420">
                  <c:v>174.077610015869</c:v>
                </c:pt>
                <c:pt idx="3421">
                  <c:v>174.077610015869</c:v>
                </c:pt>
                <c:pt idx="3422">
                  <c:v>174.077610015869</c:v>
                </c:pt>
                <c:pt idx="3423">
                  <c:v>174.077610015869</c:v>
                </c:pt>
                <c:pt idx="3424">
                  <c:v>174.077610015869</c:v>
                </c:pt>
                <c:pt idx="3425">
                  <c:v>174.077610015869</c:v>
                </c:pt>
                <c:pt idx="3426">
                  <c:v>174.077610015869</c:v>
                </c:pt>
                <c:pt idx="3427">
                  <c:v>174.077610015869</c:v>
                </c:pt>
                <c:pt idx="3428">
                  <c:v>174.077610015869</c:v>
                </c:pt>
                <c:pt idx="3429">
                  <c:v>174.077610015869</c:v>
                </c:pt>
                <c:pt idx="3430">
                  <c:v>174.077610015869</c:v>
                </c:pt>
                <c:pt idx="3431">
                  <c:v>174.077610015869</c:v>
                </c:pt>
                <c:pt idx="3432">
                  <c:v>174.077610015869</c:v>
                </c:pt>
                <c:pt idx="3433">
                  <c:v>174.077610015869</c:v>
                </c:pt>
                <c:pt idx="3434">
                  <c:v>174.077610015869</c:v>
                </c:pt>
                <c:pt idx="3435">
                  <c:v>174.077610015869</c:v>
                </c:pt>
                <c:pt idx="3436">
                  <c:v>174.077610015869</c:v>
                </c:pt>
                <c:pt idx="3437">
                  <c:v>174.077610015869</c:v>
                </c:pt>
                <c:pt idx="3438">
                  <c:v>174.077610015869</c:v>
                </c:pt>
                <c:pt idx="3439">
                  <c:v>174.077610015869</c:v>
                </c:pt>
                <c:pt idx="3440">
                  <c:v>174.077610015869</c:v>
                </c:pt>
                <c:pt idx="3441">
                  <c:v>174.077610015869</c:v>
                </c:pt>
                <c:pt idx="3442">
                  <c:v>174.077610015869</c:v>
                </c:pt>
                <c:pt idx="3443">
                  <c:v>174.077610015869</c:v>
                </c:pt>
                <c:pt idx="3444">
                  <c:v>174.077610015869</c:v>
                </c:pt>
                <c:pt idx="3445">
                  <c:v>174.077610015869</c:v>
                </c:pt>
                <c:pt idx="3446">
                  <c:v>174.077610015869</c:v>
                </c:pt>
                <c:pt idx="3447">
                  <c:v>174.077610015869</c:v>
                </c:pt>
                <c:pt idx="3448">
                  <c:v>174.077610015869</c:v>
                </c:pt>
                <c:pt idx="3449">
                  <c:v>174.077610015869</c:v>
                </c:pt>
                <c:pt idx="3450">
                  <c:v>174.077610015869</c:v>
                </c:pt>
                <c:pt idx="3451">
                  <c:v>174.077610015869</c:v>
                </c:pt>
                <c:pt idx="3452">
                  <c:v>174.077610015869</c:v>
                </c:pt>
                <c:pt idx="3453">
                  <c:v>174.077610015869</c:v>
                </c:pt>
                <c:pt idx="3454">
                  <c:v>174.077610015869</c:v>
                </c:pt>
                <c:pt idx="3455">
                  <c:v>174.077610015869</c:v>
                </c:pt>
                <c:pt idx="3456">
                  <c:v>174.077610015869</c:v>
                </c:pt>
                <c:pt idx="3457">
                  <c:v>174.077610015869</c:v>
                </c:pt>
                <c:pt idx="3458">
                  <c:v>174.077610015869</c:v>
                </c:pt>
                <c:pt idx="3459">
                  <c:v>174.077610015869</c:v>
                </c:pt>
                <c:pt idx="3460">
                  <c:v>174.077610015869</c:v>
                </c:pt>
                <c:pt idx="3461">
                  <c:v>174.077610015869</c:v>
                </c:pt>
                <c:pt idx="3462">
                  <c:v>174.077610015869</c:v>
                </c:pt>
                <c:pt idx="3463">
                  <c:v>174.077610015869</c:v>
                </c:pt>
                <c:pt idx="3464">
                  <c:v>174.077610015869</c:v>
                </c:pt>
                <c:pt idx="3465">
                  <c:v>174.077610015869</c:v>
                </c:pt>
                <c:pt idx="3466">
                  <c:v>174.077610015869</c:v>
                </c:pt>
                <c:pt idx="3467">
                  <c:v>174.077610015869</c:v>
                </c:pt>
                <c:pt idx="3468">
                  <c:v>174.077610015869</c:v>
                </c:pt>
                <c:pt idx="3469">
                  <c:v>174.077610015869</c:v>
                </c:pt>
                <c:pt idx="3470">
                  <c:v>174.077610015869</c:v>
                </c:pt>
                <c:pt idx="3471">
                  <c:v>174.077610015869</c:v>
                </c:pt>
                <c:pt idx="3472">
                  <c:v>174.077610015869</c:v>
                </c:pt>
                <c:pt idx="3473">
                  <c:v>174.077610015869</c:v>
                </c:pt>
                <c:pt idx="3474">
                  <c:v>174.077610015869</c:v>
                </c:pt>
                <c:pt idx="3475">
                  <c:v>174.077610015869</c:v>
                </c:pt>
                <c:pt idx="3476">
                  <c:v>174.077610015869</c:v>
                </c:pt>
                <c:pt idx="3477">
                  <c:v>174.077610015869</c:v>
                </c:pt>
                <c:pt idx="3478">
                  <c:v>174.077610015869</c:v>
                </c:pt>
                <c:pt idx="3479">
                  <c:v>174.077610015869</c:v>
                </c:pt>
                <c:pt idx="3480">
                  <c:v>174.077610015869</c:v>
                </c:pt>
                <c:pt idx="3481">
                  <c:v>174.077610015869</c:v>
                </c:pt>
                <c:pt idx="3482">
                  <c:v>174.077610015869</c:v>
                </c:pt>
                <c:pt idx="3483">
                  <c:v>174.077610015869</c:v>
                </c:pt>
                <c:pt idx="3484">
                  <c:v>174.077610015869</c:v>
                </c:pt>
                <c:pt idx="3485">
                  <c:v>174.077610015869</c:v>
                </c:pt>
                <c:pt idx="3486">
                  <c:v>174.077610015869</c:v>
                </c:pt>
                <c:pt idx="3487">
                  <c:v>174.077610015869</c:v>
                </c:pt>
                <c:pt idx="3488">
                  <c:v>174.077610015869</c:v>
                </c:pt>
                <c:pt idx="3489">
                  <c:v>174.077610015869</c:v>
                </c:pt>
                <c:pt idx="3490">
                  <c:v>174.077610015869</c:v>
                </c:pt>
                <c:pt idx="3491">
                  <c:v>174.077610015869</c:v>
                </c:pt>
                <c:pt idx="3492">
                  <c:v>174.077610015869</c:v>
                </c:pt>
                <c:pt idx="3493">
                  <c:v>174.077610015869</c:v>
                </c:pt>
                <c:pt idx="3494">
                  <c:v>174.077610015869</c:v>
                </c:pt>
                <c:pt idx="3495">
                  <c:v>174.077610015869</c:v>
                </c:pt>
                <c:pt idx="3496">
                  <c:v>174.077610015869</c:v>
                </c:pt>
                <c:pt idx="3497">
                  <c:v>174.077610015869</c:v>
                </c:pt>
                <c:pt idx="3498">
                  <c:v>174.077610015869</c:v>
                </c:pt>
                <c:pt idx="3499">
                  <c:v>174.077610015869</c:v>
                </c:pt>
                <c:pt idx="3500">
                  <c:v>174.077610015869</c:v>
                </c:pt>
                <c:pt idx="3501">
                  <c:v>174.077610015869</c:v>
                </c:pt>
                <c:pt idx="3502">
                  <c:v>174.077610015869</c:v>
                </c:pt>
                <c:pt idx="3503">
                  <c:v>174.077610015869</c:v>
                </c:pt>
                <c:pt idx="3504">
                  <c:v>174.077610015869</c:v>
                </c:pt>
                <c:pt idx="3505">
                  <c:v>174.077610015869</c:v>
                </c:pt>
                <c:pt idx="3506">
                  <c:v>174.077610015869</c:v>
                </c:pt>
                <c:pt idx="3507">
                  <c:v>174.077610015869</c:v>
                </c:pt>
                <c:pt idx="3508">
                  <c:v>174.077610015869</c:v>
                </c:pt>
                <c:pt idx="3509">
                  <c:v>174.077610015869</c:v>
                </c:pt>
                <c:pt idx="3510">
                  <c:v>174.077610015869</c:v>
                </c:pt>
                <c:pt idx="3511">
                  <c:v>174.077610015869</c:v>
                </c:pt>
                <c:pt idx="3512">
                  <c:v>174.077610015869</c:v>
                </c:pt>
                <c:pt idx="3513">
                  <c:v>174.077610015869</c:v>
                </c:pt>
                <c:pt idx="3514">
                  <c:v>174.077610015869</c:v>
                </c:pt>
                <c:pt idx="3515">
                  <c:v>174.077610015869</c:v>
                </c:pt>
                <c:pt idx="3516">
                  <c:v>174.077610015869</c:v>
                </c:pt>
                <c:pt idx="3517">
                  <c:v>174.077610015869</c:v>
                </c:pt>
                <c:pt idx="3518">
                  <c:v>174.077610015869</c:v>
                </c:pt>
                <c:pt idx="3519">
                  <c:v>174.077610015869</c:v>
                </c:pt>
                <c:pt idx="3520">
                  <c:v>174.077610015869</c:v>
                </c:pt>
                <c:pt idx="3521">
                  <c:v>174.077610015869</c:v>
                </c:pt>
                <c:pt idx="3522">
                  <c:v>174.077610015869</c:v>
                </c:pt>
                <c:pt idx="3523">
                  <c:v>174.077610015869</c:v>
                </c:pt>
                <c:pt idx="3524">
                  <c:v>174.077610015869</c:v>
                </c:pt>
                <c:pt idx="3525">
                  <c:v>174.077610015869</c:v>
                </c:pt>
                <c:pt idx="3526">
                  <c:v>174.077610015869</c:v>
                </c:pt>
                <c:pt idx="3527">
                  <c:v>174.077610015869</c:v>
                </c:pt>
                <c:pt idx="3528">
                  <c:v>174.077610015869</c:v>
                </c:pt>
                <c:pt idx="3529">
                  <c:v>174.077610015869</c:v>
                </c:pt>
                <c:pt idx="3530">
                  <c:v>174.077610015869</c:v>
                </c:pt>
                <c:pt idx="3531">
                  <c:v>174.077610015869</c:v>
                </c:pt>
                <c:pt idx="3532">
                  <c:v>174.077610015869</c:v>
                </c:pt>
                <c:pt idx="3533">
                  <c:v>174.077610015869</c:v>
                </c:pt>
                <c:pt idx="3534">
                  <c:v>174.077610015869</c:v>
                </c:pt>
                <c:pt idx="3535">
                  <c:v>174.077610015869</c:v>
                </c:pt>
                <c:pt idx="3536">
                  <c:v>174.077610015869</c:v>
                </c:pt>
                <c:pt idx="3537">
                  <c:v>174.077610015869</c:v>
                </c:pt>
                <c:pt idx="3538">
                  <c:v>174.077610015869</c:v>
                </c:pt>
                <c:pt idx="3539">
                  <c:v>174.077610015869</c:v>
                </c:pt>
                <c:pt idx="3540">
                  <c:v>174.077610015869</c:v>
                </c:pt>
                <c:pt idx="3541">
                  <c:v>174.077610015869</c:v>
                </c:pt>
                <c:pt idx="3542">
                  <c:v>174.077610015869</c:v>
                </c:pt>
                <c:pt idx="3543">
                  <c:v>174.077610015869</c:v>
                </c:pt>
                <c:pt idx="3544">
                  <c:v>174.077610015869</c:v>
                </c:pt>
                <c:pt idx="3545">
                  <c:v>174.077610015869</c:v>
                </c:pt>
                <c:pt idx="3546">
                  <c:v>174.077610015869</c:v>
                </c:pt>
                <c:pt idx="3547">
                  <c:v>174.077610015869</c:v>
                </c:pt>
                <c:pt idx="3548">
                  <c:v>174.077610015869</c:v>
                </c:pt>
                <c:pt idx="3549">
                  <c:v>174.077610015869</c:v>
                </c:pt>
                <c:pt idx="3550">
                  <c:v>174.077610015869</c:v>
                </c:pt>
                <c:pt idx="3551">
                  <c:v>174.077610015869</c:v>
                </c:pt>
                <c:pt idx="3552">
                  <c:v>174.077610015869</c:v>
                </c:pt>
                <c:pt idx="3553">
                  <c:v>174.077610015869</c:v>
                </c:pt>
                <c:pt idx="3554">
                  <c:v>174.077610015869</c:v>
                </c:pt>
                <c:pt idx="3555">
                  <c:v>174.077610015869</c:v>
                </c:pt>
                <c:pt idx="3556">
                  <c:v>174.077610015869</c:v>
                </c:pt>
                <c:pt idx="3557">
                  <c:v>174.077610015869</c:v>
                </c:pt>
                <c:pt idx="3558">
                  <c:v>174.077610015869</c:v>
                </c:pt>
                <c:pt idx="3559">
                  <c:v>174.077610015869</c:v>
                </c:pt>
                <c:pt idx="3560">
                  <c:v>174.077610015869</c:v>
                </c:pt>
                <c:pt idx="3561">
                  <c:v>174.077610015869</c:v>
                </c:pt>
                <c:pt idx="3562">
                  <c:v>174.077610015869</c:v>
                </c:pt>
                <c:pt idx="3563">
                  <c:v>174.077610015869</c:v>
                </c:pt>
                <c:pt idx="3564">
                  <c:v>174.077610015869</c:v>
                </c:pt>
                <c:pt idx="3565">
                  <c:v>174.077610015869</c:v>
                </c:pt>
                <c:pt idx="3566">
                  <c:v>174.077610015869</c:v>
                </c:pt>
                <c:pt idx="3567">
                  <c:v>174.077610015869</c:v>
                </c:pt>
                <c:pt idx="3568">
                  <c:v>174.077610015869</c:v>
                </c:pt>
                <c:pt idx="3569">
                  <c:v>174.077610015869</c:v>
                </c:pt>
                <c:pt idx="3570">
                  <c:v>174.077610015869</c:v>
                </c:pt>
                <c:pt idx="3571">
                  <c:v>174.077610015869</c:v>
                </c:pt>
                <c:pt idx="3572">
                  <c:v>174.077610015869</c:v>
                </c:pt>
                <c:pt idx="3573">
                  <c:v>174.077610015869</c:v>
                </c:pt>
                <c:pt idx="3574">
                  <c:v>174.077610015869</c:v>
                </c:pt>
                <c:pt idx="3575">
                  <c:v>174.077610015869</c:v>
                </c:pt>
                <c:pt idx="3576">
                  <c:v>174.077610015869</c:v>
                </c:pt>
                <c:pt idx="3577">
                  <c:v>174.077610015869</c:v>
                </c:pt>
                <c:pt idx="3578">
                  <c:v>174.077610015869</c:v>
                </c:pt>
                <c:pt idx="3579">
                  <c:v>174.077610015869</c:v>
                </c:pt>
                <c:pt idx="3580">
                  <c:v>174.077610015869</c:v>
                </c:pt>
                <c:pt idx="3581">
                  <c:v>174.077610015869</c:v>
                </c:pt>
                <c:pt idx="3582">
                  <c:v>174.077610015869</c:v>
                </c:pt>
                <c:pt idx="3583">
                  <c:v>174.077610015869</c:v>
                </c:pt>
                <c:pt idx="3584">
                  <c:v>174.077610015869</c:v>
                </c:pt>
                <c:pt idx="3585">
                  <c:v>174.077610015869</c:v>
                </c:pt>
                <c:pt idx="3586">
                  <c:v>174.077610015869</c:v>
                </c:pt>
                <c:pt idx="3587">
                  <c:v>174.077610015869</c:v>
                </c:pt>
                <c:pt idx="3588">
                  <c:v>174.077610015869</c:v>
                </c:pt>
                <c:pt idx="3589">
                  <c:v>174.077610015869</c:v>
                </c:pt>
                <c:pt idx="3590">
                  <c:v>174.077610015869</c:v>
                </c:pt>
                <c:pt idx="3591">
                  <c:v>174.077610015869</c:v>
                </c:pt>
                <c:pt idx="3592">
                  <c:v>174.077610015869</c:v>
                </c:pt>
                <c:pt idx="3593">
                  <c:v>174.077610015869</c:v>
                </c:pt>
                <c:pt idx="3594">
                  <c:v>174.077610015869</c:v>
                </c:pt>
                <c:pt idx="3595">
                  <c:v>174.077610015869</c:v>
                </c:pt>
                <c:pt idx="3596">
                  <c:v>174.077610015869</c:v>
                </c:pt>
                <c:pt idx="3597">
                  <c:v>174.077610015869</c:v>
                </c:pt>
                <c:pt idx="3598">
                  <c:v>174.077610015869</c:v>
                </c:pt>
                <c:pt idx="3599">
                  <c:v>174.077610015869</c:v>
                </c:pt>
                <c:pt idx="3600">
                  <c:v>174.077610015869</c:v>
                </c:pt>
                <c:pt idx="3601">
                  <c:v>174.077610015869</c:v>
                </c:pt>
                <c:pt idx="3602">
                  <c:v>174.077610015869</c:v>
                </c:pt>
                <c:pt idx="3603">
                  <c:v>174.077610015869</c:v>
                </c:pt>
                <c:pt idx="3604">
                  <c:v>174.077610015869</c:v>
                </c:pt>
                <c:pt idx="3605">
                  <c:v>174.077610015869</c:v>
                </c:pt>
                <c:pt idx="3606">
                  <c:v>174.077610015869</c:v>
                </c:pt>
                <c:pt idx="3607">
                  <c:v>174.077610015869</c:v>
                </c:pt>
                <c:pt idx="3608">
                  <c:v>174.077610015869</c:v>
                </c:pt>
                <c:pt idx="3609">
                  <c:v>174.077610015869</c:v>
                </c:pt>
                <c:pt idx="3610">
                  <c:v>174.077610015869</c:v>
                </c:pt>
                <c:pt idx="3611">
                  <c:v>174.077610015869</c:v>
                </c:pt>
                <c:pt idx="3612">
                  <c:v>174.077610015869</c:v>
                </c:pt>
                <c:pt idx="3613">
                  <c:v>174.077610015869</c:v>
                </c:pt>
                <c:pt idx="3614">
                  <c:v>174.077610015869</c:v>
                </c:pt>
                <c:pt idx="3615">
                  <c:v>174.077610015869</c:v>
                </c:pt>
                <c:pt idx="3616">
                  <c:v>174.077610015869</c:v>
                </c:pt>
                <c:pt idx="3617">
                  <c:v>174.077610015869</c:v>
                </c:pt>
                <c:pt idx="3618">
                  <c:v>174.077610015869</c:v>
                </c:pt>
                <c:pt idx="3619">
                  <c:v>174.077610015869</c:v>
                </c:pt>
                <c:pt idx="3620">
                  <c:v>174.077610015869</c:v>
                </c:pt>
                <c:pt idx="3621">
                  <c:v>174.077610015869</c:v>
                </c:pt>
                <c:pt idx="3622">
                  <c:v>174.077610015869</c:v>
                </c:pt>
                <c:pt idx="3623">
                  <c:v>174.077610015869</c:v>
                </c:pt>
                <c:pt idx="3624">
                  <c:v>174.077610015869</c:v>
                </c:pt>
                <c:pt idx="3625">
                  <c:v>174.077610015869</c:v>
                </c:pt>
                <c:pt idx="3626">
                  <c:v>174.077610015869</c:v>
                </c:pt>
                <c:pt idx="3627">
                  <c:v>174.077610015869</c:v>
                </c:pt>
                <c:pt idx="3628">
                  <c:v>174.077610015869</c:v>
                </c:pt>
                <c:pt idx="3629">
                  <c:v>174.077610015869</c:v>
                </c:pt>
                <c:pt idx="3630">
                  <c:v>174.077610015869</c:v>
                </c:pt>
                <c:pt idx="3631">
                  <c:v>174.077610015869</c:v>
                </c:pt>
                <c:pt idx="3632">
                  <c:v>174.077610015869</c:v>
                </c:pt>
                <c:pt idx="3633">
                  <c:v>174.077610015869</c:v>
                </c:pt>
                <c:pt idx="3634">
                  <c:v>174.077610015869</c:v>
                </c:pt>
                <c:pt idx="3635">
                  <c:v>174.077610015869</c:v>
                </c:pt>
                <c:pt idx="3636">
                  <c:v>174.077610015869</c:v>
                </c:pt>
                <c:pt idx="3637">
                  <c:v>174.077610015869</c:v>
                </c:pt>
                <c:pt idx="3638">
                  <c:v>174.077610015869</c:v>
                </c:pt>
                <c:pt idx="3639">
                  <c:v>174.077610015869</c:v>
                </c:pt>
                <c:pt idx="3640">
                  <c:v>174.077610015869</c:v>
                </c:pt>
                <c:pt idx="3641">
                  <c:v>174.077610015869</c:v>
                </c:pt>
                <c:pt idx="3642">
                  <c:v>174.077610015869</c:v>
                </c:pt>
                <c:pt idx="3643">
                  <c:v>174.077610015869</c:v>
                </c:pt>
                <c:pt idx="3644">
                  <c:v>174.077610015869</c:v>
                </c:pt>
                <c:pt idx="3645">
                  <c:v>174.077610015869</c:v>
                </c:pt>
                <c:pt idx="3646">
                  <c:v>174.077610015869</c:v>
                </c:pt>
                <c:pt idx="3647">
                  <c:v>174.077610015869</c:v>
                </c:pt>
                <c:pt idx="3648">
                  <c:v>174.077610015869</c:v>
                </c:pt>
                <c:pt idx="3649">
                  <c:v>174.077610015869</c:v>
                </c:pt>
                <c:pt idx="3650">
                  <c:v>174.077610015869</c:v>
                </c:pt>
                <c:pt idx="3651">
                  <c:v>174.077610015869</c:v>
                </c:pt>
                <c:pt idx="3652">
                  <c:v>174.077610015869</c:v>
                </c:pt>
                <c:pt idx="3653">
                  <c:v>174.077610015869</c:v>
                </c:pt>
                <c:pt idx="3654">
                  <c:v>174.077610015869</c:v>
                </c:pt>
                <c:pt idx="3655">
                  <c:v>174.077610015869</c:v>
                </c:pt>
                <c:pt idx="3656">
                  <c:v>174.077610015869</c:v>
                </c:pt>
                <c:pt idx="3657">
                  <c:v>174.077610015869</c:v>
                </c:pt>
                <c:pt idx="3658">
                  <c:v>174.077610015869</c:v>
                </c:pt>
                <c:pt idx="3659">
                  <c:v>174.077610015869</c:v>
                </c:pt>
                <c:pt idx="3660">
                  <c:v>174.077610015869</c:v>
                </c:pt>
                <c:pt idx="3661">
                  <c:v>174.077610015869</c:v>
                </c:pt>
                <c:pt idx="3662">
                  <c:v>174.077610015869</c:v>
                </c:pt>
                <c:pt idx="3663">
                  <c:v>174.077610015869</c:v>
                </c:pt>
                <c:pt idx="3664">
                  <c:v>174.077610015869</c:v>
                </c:pt>
                <c:pt idx="3665">
                  <c:v>174.077610015869</c:v>
                </c:pt>
                <c:pt idx="3666">
                  <c:v>174.077610015869</c:v>
                </c:pt>
                <c:pt idx="3667">
                  <c:v>174.077610015869</c:v>
                </c:pt>
                <c:pt idx="3668">
                  <c:v>174.077610015869</c:v>
                </c:pt>
                <c:pt idx="3669">
                  <c:v>174.077610015869</c:v>
                </c:pt>
                <c:pt idx="3670">
                  <c:v>174.077610015869</c:v>
                </c:pt>
                <c:pt idx="3671">
                  <c:v>174.077610015869</c:v>
                </c:pt>
                <c:pt idx="3672">
                  <c:v>174.077610015869</c:v>
                </c:pt>
                <c:pt idx="3673">
                  <c:v>174.077610015869</c:v>
                </c:pt>
                <c:pt idx="3674">
                  <c:v>174.077610015869</c:v>
                </c:pt>
                <c:pt idx="3675">
                  <c:v>174.077610015869</c:v>
                </c:pt>
                <c:pt idx="3676">
                  <c:v>174.077610015869</c:v>
                </c:pt>
                <c:pt idx="3677">
                  <c:v>174.077610015869</c:v>
                </c:pt>
                <c:pt idx="3678">
                  <c:v>174.077610015869</c:v>
                </c:pt>
                <c:pt idx="3679">
                  <c:v>174.077610015869</c:v>
                </c:pt>
                <c:pt idx="3680">
                  <c:v>174.077610015869</c:v>
                </c:pt>
                <c:pt idx="3681">
                  <c:v>174.077610015869</c:v>
                </c:pt>
                <c:pt idx="3682">
                  <c:v>174.077610015869</c:v>
                </c:pt>
                <c:pt idx="3683">
                  <c:v>174.077610015869</c:v>
                </c:pt>
                <c:pt idx="3684">
                  <c:v>174.077610015869</c:v>
                </c:pt>
                <c:pt idx="3685">
                  <c:v>174.077610015869</c:v>
                </c:pt>
                <c:pt idx="3686">
                  <c:v>174.077610015869</c:v>
                </c:pt>
                <c:pt idx="3687">
                  <c:v>174.077610015869</c:v>
                </c:pt>
                <c:pt idx="3688">
                  <c:v>174.077610015869</c:v>
                </c:pt>
                <c:pt idx="3689">
                  <c:v>174.077610015869</c:v>
                </c:pt>
                <c:pt idx="3690">
                  <c:v>174.077610015869</c:v>
                </c:pt>
                <c:pt idx="3691">
                  <c:v>174.077610015869</c:v>
                </c:pt>
                <c:pt idx="3692">
                  <c:v>174.077610015869</c:v>
                </c:pt>
                <c:pt idx="3693">
                  <c:v>174.077610015869</c:v>
                </c:pt>
                <c:pt idx="3694">
                  <c:v>174.077610015869</c:v>
                </c:pt>
                <c:pt idx="3695">
                  <c:v>174.077610015869</c:v>
                </c:pt>
                <c:pt idx="3696">
                  <c:v>174.077610015869</c:v>
                </c:pt>
                <c:pt idx="3697">
                  <c:v>174.077610015869</c:v>
                </c:pt>
                <c:pt idx="3698">
                  <c:v>174.077610015869</c:v>
                </c:pt>
                <c:pt idx="3699">
                  <c:v>174.077610015869</c:v>
                </c:pt>
                <c:pt idx="3700">
                  <c:v>174.077610015869</c:v>
                </c:pt>
                <c:pt idx="3701">
                  <c:v>174.077610015869</c:v>
                </c:pt>
                <c:pt idx="3702">
                  <c:v>174.077610015869</c:v>
                </c:pt>
                <c:pt idx="3703">
                  <c:v>174.077610015869</c:v>
                </c:pt>
                <c:pt idx="3704">
                  <c:v>174.077610015869</c:v>
                </c:pt>
                <c:pt idx="3705">
                  <c:v>174.077610015869</c:v>
                </c:pt>
                <c:pt idx="3706">
                  <c:v>174.077610015869</c:v>
                </c:pt>
                <c:pt idx="3707">
                  <c:v>174.077610015869</c:v>
                </c:pt>
                <c:pt idx="3708">
                  <c:v>174.077610015869</c:v>
                </c:pt>
                <c:pt idx="3709">
                  <c:v>174.077610015869</c:v>
                </c:pt>
                <c:pt idx="3710">
                  <c:v>174.077610015869</c:v>
                </c:pt>
                <c:pt idx="3711">
                  <c:v>174.077610015869</c:v>
                </c:pt>
                <c:pt idx="3712">
                  <c:v>174.077610015869</c:v>
                </c:pt>
                <c:pt idx="3713">
                  <c:v>174.077610015869</c:v>
                </c:pt>
                <c:pt idx="3714">
                  <c:v>174.077610015869</c:v>
                </c:pt>
                <c:pt idx="3715">
                  <c:v>174.077610015869</c:v>
                </c:pt>
                <c:pt idx="3716">
                  <c:v>174.077610015869</c:v>
                </c:pt>
                <c:pt idx="3717">
                  <c:v>174.077610015869</c:v>
                </c:pt>
                <c:pt idx="3718">
                  <c:v>174.077610015869</c:v>
                </c:pt>
                <c:pt idx="3719">
                  <c:v>174.077610015869</c:v>
                </c:pt>
                <c:pt idx="3720">
                  <c:v>174.077610015869</c:v>
                </c:pt>
                <c:pt idx="3721">
                  <c:v>174.077610015869</c:v>
                </c:pt>
                <c:pt idx="3722">
                  <c:v>174.077610015869</c:v>
                </c:pt>
                <c:pt idx="3723">
                  <c:v>174.077610015869</c:v>
                </c:pt>
                <c:pt idx="3724">
                  <c:v>174.077610015869</c:v>
                </c:pt>
                <c:pt idx="3725">
                  <c:v>174.077610015869</c:v>
                </c:pt>
                <c:pt idx="3726">
                  <c:v>174.077610015869</c:v>
                </c:pt>
                <c:pt idx="3727">
                  <c:v>174.077610015869</c:v>
                </c:pt>
                <c:pt idx="3728">
                  <c:v>174.077610015869</c:v>
                </c:pt>
                <c:pt idx="3729">
                  <c:v>174.077610015869</c:v>
                </c:pt>
                <c:pt idx="3730">
                  <c:v>174.077610015869</c:v>
                </c:pt>
                <c:pt idx="3731">
                  <c:v>174.077610015869</c:v>
                </c:pt>
                <c:pt idx="3732">
                  <c:v>174.077610015869</c:v>
                </c:pt>
                <c:pt idx="3733">
                  <c:v>174.077610015869</c:v>
                </c:pt>
                <c:pt idx="3734">
                  <c:v>174.077610015869</c:v>
                </c:pt>
                <c:pt idx="3735">
                  <c:v>174.077610015869</c:v>
                </c:pt>
                <c:pt idx="3736">
                  <c:v>174.077610015869</c:v>
                </c:pt>
                <c:pt idx="3737">
                  <c:v>174.077610015869</c:v>
                </c:pt>
                <c:pt idx="3738">
                  <c:v>174.077610015869</c:v>
                </c:pt>
                <c:pt idx="3739">
                  <c:v>174.077610015869</c:v>
                </c:pt>
                <c:pt idx="3740">
                  <c:v>174.077610015869</c:v>
                </c:pt>
                <c:pt idx="3741">
                  <c:v>174.077610015869</c:v>
                </c:pt>
                <c:pt idx="3742">
                  <c:v>174.077610015869</c:v>
                </c:pt>
                <c:pt idx="3743">
                  <c:v>174.077610015869</c:v>
                </c:pt>
                <c:pt idx="3744">
                  <c:v>174.077610015869</c:v>
                </c:pt>
                <c:pt idx="3745">
                  <c:v>174.077610015869</c:v>
                </c:pt>
                <c:pt idx="3746">
                  <c:v>174.077610015869</c:v>
                </c:pt>
                <c:pt idx="3747">
                  <c:v>174.077610015869</c:v>
                </c:pt>
                <c:pt idx="3748">
                  <c:v>174.077610015869</c:v>
                </c:pt>
                <c:pt idx="3749">
                  <c:v>174.077610015869</c:v>
                </c:pt>
                <c:pt idx="3750">
                  <c:v>174.077610015869</c:v>
                </c:pt>
                <c:pt idx="3751">
                  <c:v>174.077610015869</c:v>
                </c:pt>
                <c:pt idx="3752">
                  <c:v>174.077610015869</c:v>
                </c:pt>
                <c:pt idx="3753">
                  <c:v>174.077610015869</c:v>
                </c:pt>
                <c:pt idx="3754">
                  <c:v>174.077610015869</c:v>
                </c:pt>
                <c:pt idx="3755">
                  <c:v>174.077610015869</c:v>
                </c:pt>
                <c:pt idx="3756">
                  <c:v>174.077610015869</c:v>
                </c:pt>
                <c:pt idx="3757">
                  <c:v>174.077610015869</c:v>
                </c:pt>
                <c:pt idx="3758">
                  <c:v>174.077610015869</c:v>
                </c:pt>
                <c:pt idx="3759">
                  <c:v>174.077610015869</c:v>
                </c:pt>
                <c:pt idx="3760">
                  <c:v>174.077610015869</c:v>
                </c:pt>
                <c:pt idx="3761">
                  <c:v>174.077610015869</c:v>
                </c:pt>
                <c:pt idx="3762">
                  <c:v>174.077610015869</c:v>
                </c:pt>
                <c:pt idx="3763">
                  <c:v>174.077610015869</c:v>
                </c:pt>
                <c:pt idx="3764">
                  <c:v>174.077610015869</c:v>
                </c:pt>
                <c:pt idx="3765">
                  <c:v>174.077610015869</c:v>
                </c:pt>
                <c:pt idx="3766">
                  <c:v>174.077610015869</c:v>
                </c:pt>
                <c:pt idx="3767">
                  <c:v>174.077610015869</c:v>
                </c:pt>
                <c:pt idx="3768">
                  <c:v>174.077610015869</c:v>
                </c:pt>
                <c:pt idx="3769">
                  <c:v>174.077610015869</c:v>
                </c:pt>
                <c:pt idx="3770">
                  <c:v>174.077610015869</c:v>
                </c:pt>
                <c:pt idx="3771">
                  <c:v>174.077610015869</c:v>
                </c:pt>
                <c:pt idx="3772">
                  <c:v>174.077610015869</c:v>
                </c:pt>
                <c:pt idx="3773">
                  <c:v>174.077610015869</c:v>
                </c:pt>
                <c:pt idx="3774">
                  <c:v>174.077610015869</c:v>
                </c:pt>
                <c:pt idx="3775">
                  <c:v>174.077610015869</c:v>
                </c:pt>
                <c:pt idx="3776">
                  <c:v>174.077610015869</c:v>
                </c:pt>
                <c:pt idx="3777">
                  <c:v>174.077610015869</c:v>
                </c:pt>
                <c:pt idx="3778">
                  <c:v>174.077610015869</c:v>
                </c:pt>
                <c:pt idx="3779">
                  <c:v>174.077610015869</c:v>
                </c:pt>
                <c:pt idx="3780">
                  <c:v>174.077610015869</c:v>
                </c:pt>
                <c:pt idx="3781">
                  <c:v>174.077610015869</c:v>
                </c:pt>
                <c:pt idx="3782">
                  <c:v>174.077610015869</c:v>
                </c:pt>
                <c:pt idx="3783">
                  <c:v>174.077610015869</c:v>
                </c:pt>
                <c:pt idx="3784">
                  <c:v>174.077610015869</c:v>
                </c:pt>
                <c:pt idx="3785">
                  <c:v>174.077610015869</c:v>
                </c:pt>
                <c:pt idx="3786">
                  <c:v>174.077610015869</c:v>
                </c:pt>
                <c:pt idx="3787">
                  <c:v>174.077610015869</c:v>
                </c:pt>
                <c:pt idx="3788">
                  <c:v>174.077610015869</c:v>
                </c:pt>
                <c:pt idx="3789">
                  <c:v>174.077610015869</c:v>
                </c:pt>
                <c:pt idx="3790">
                  <c:v>174.077610015869</c:v>
                </c:pt>
                <c:pt idx="3791">
                  <c:v>174.077610015869</c:v>
                </c:pt>
                <c:pt idx="3792">
                  <c:v>174.077610015869</c:v>
                </c:pt>
                <c:pt idx="3793">
                  <c:v>174.077610015869</c:v>
                </c:pt>
                <c:pt idx="3794">
                  <c:v>174.077610015869</c:v>
                </c:pt>
                <c:pt idx="3795">
                  <c:v>174.077610015869</c:v>
                </c:pt>
                <c:pt idx="3796">
                  <c:v>174.077610015869</c:v>
                </c:pt>
                <c:pt idx="3797">
                  <c:v>174.077610015869</c:v>
                </c:pt>
                <c:pt idx="3798">
                  <c:v>174.077610015869</c:v>
                </c:pt>
                <c:pt idx="3799">
                  <c:v>174.077610015869</c:v>
                </c:pt>
                <c:pt idx="3800">
                  <c:v>174.077610015869</c:v>
                </c:pt>
                <c:pt idx="3801">
                  <c:v>174.077610015869</c:v>
                </c:pt>
                <c:pt idx="3802">
                  <c:v>174.077610015869</c:v>
                </c:pt>
                <c:pt idx="3803">
                  <c:v>174.077610015869</c:v>
                </c:pt>
                <c:pt idx="3804">
                  <c:v>174.077610015869</c:v>
                </c:pt>
                <c:pt idx="3805">
                  <c:v>174.077610015869</c:v>
                </c:pt>
                <c:pt idx="3806">
                  <c:v>174.077610015869</c:v>
                </c:pt>
                <c:pt idx="3807">
                  <c:v>174.077610015869</c:v>
                </c:pt>
                <c:pt idx="3808">
                  <c:v>174.077610015869</c:v>
                </c:pt>
                <c:pt idx="3809">
                  <c:v>174.077610015869</c:v>
                </c:pt>
                <c:pt idx="3810">
                  <c:v>174.077610015869</c:v>
                </c:pt>
                <c:pt idx="3811">
                  <c:v>174.077610015869</c:v>
                </c:pt>
                <c:pt idx="3812">
                  <c:v>174.077610015869</c:v>
                </c:pt>
                <c:pt idx="3813">
                  <c:v>174.077610015869</c:v>
                </c:pt>
                <c:pt idx="3814">
                  <c:v>174.077610015869</c:v>
                </c:pt>
                <c:pt idx="3815">
                  <c:v>174.077610015869</c:v>
                </c:pt>
                <c:pt idx="3816">
                  <c:v>174.077610015869</c:v>
                </c:pt>
                <c:pt idx="3817">
                  <c:v>174.077610015869</c:v>
                </c:pt>
                <c:pt idx="3818">
                  <c:v>174.077610015869</c:v>
                </c:pt>
                <c:pt idx="3819">
                  <c:v>174.077610015869</c:v>
                </c:pt>
                <c:pt idx="3820">
                  <c:v>174.077610015869</c:v>
                </c:pt>
                <c:pt idx="3821">
                  <c:v>174.077610015869</c:v>
                </c:pt>
                <c:pt idx="3822">
                  <c:v>174.077610015869</c:v>
                </c:pt>
                <c:pt idx="3823">
                  <c:v>174.077610015869</c:v>
                </c:pt>
                <c:pt idx="3824">
                  <c:v>174.077610015869</c:v>
                </c:pt>
                <c:pt idx="3825">
                  <c:v>174.077610015869</c:v>
                </c:pt>
                <c:pt idx="3826">
                  <c:v>174.077610015869</c:v>
                </c:pt>
                <c:pt idx="3827">
                  <c:v>174.077610015869</c:v>
                </c:pt>
                <c:pt idx="3828">
                  <c:v>174.077610015869</c:v>
                </c:pt>
                <c:pt idx="3829">
                  <c:v>174.077610015869</c:v>
                </c:pt>
                <c:pt idx="3830">
                  <c:v>174.077610015869</c:v>
                </c:pt>
                <c:pt idx="3831">
                  <c:v>174.077610015869</c:v>
                </c:pt>
                <c:pt idx="3832">
                  <c:v>174.077610015869</c:v>
                </c:pt>
                <c:pt idx="3833">
                  <c:v>174.077610015869</c:v>
                </c:pt>
                <c:pt idx="3834">
                  <c:v>174.077610015869</c:v>
                </c:pt>
                <c:pt idx="3835">
                  <c:v>174.077610015869</c:v>
                </c:pt>
                <c:pt idx="3836">
                  <c:v>174.077610015869</c:v>
                </c:pt>
                <c:pt idx="3837">
                  <c:v>174.077610015869</c:v>
                </c:pt>
                <c:pt idx="3838">
                  <c:v>174.077610015869</c:v>
                </c:pt>
                <c:pt idx="3839">
                  <c:v>174.077610015869</c:v>
                </c:pt>
                <c:pt idx="3840">
                  <c:v>174.077610015869</c:v>
                </c:pt>
                <c:pt idx="3841">
                  <c:v>174.077610015869</c:v>
                </c:pt>
                <c:pt idx="3842">
                  <c:v>174.077610015869</c:v>
                </c:pt>
                <c:pt idx="3843">
                  <c:v>174.077610015869</c:v>
                </c:pt>
                <c:pt idx="3844">
                  <c:v>174.077610015869</c:v>
                </c:pt>
                <c:pt idx="3845">
                  <c:v>174.077610015869</c:v>
                </c:pt>
                <c:pt idx="3846">
                  <c:v>174.077610015869</c:v>
                </c:pt>
                <c:pt idx="3847">
                  <c:v>174.077610015869</c:v>
                </c:pt>
                <c:pt idx="3848">
                  <c:v>174.077610015869</c:v>
                </c:pt>
                <c:pt idx="3849">
                  <c:v>174.077610015869</c:v>
                </c:pt>
                <c:pt idx="3850">
                  <c:v>174.077610015869</c:v>
                </c:pt>
                <c:pt idx="3851">
                  <c:v>174.077610015869</c:v>
                </c:pt>
                <c:pt idx="3852">
                  <c:v>174.077610015869</c:v>
                </c:pt>
                <c:pt idx="3853">
                  <c:v>174.077610015869</c:v>
                </c:pt>
                <c:pt idx="3854">
                  <c:v>174.077610015869</c:v>
                </c:pt>
                <c:pt idx="3855">
                  <c:v>174.077610015869</c:v>
                </c:pt>
                <c:pt idx="3856">
                  <c:v>174.077610015869</c:v>
                </c:pt>
                <c:pt idx="3857">
                  <c:v>174.077610015869</c:v>
                </c:pt>
                <c:pt idx="3858">
                  <c:v>174.077610015869</c:v>
                </c:pt>
                <c:pt idx="3859">
                  <c:v>174.077610015869</c:v>
                </c:pt>
                <c:pt idx="3860">
                  <c:v>174.077610015869</c:v>
                </c:pt>
                <c:pt idx="3861">
                  <c:v>174.077610015869</c:v>
                </c:pt>
                <c:pt idx="3862">
                  <c:v>174.077610015869</c:v>
                </c:pt>
                <c:pt idx="3863">
                  <c:v>174.077610015869</c:v>
                </c:pt>
                <c:pt idx="3864">
                  <c:v>174.077610015869</c:v>
                </c:pt>
                <c:pt idx="3865">
                  <c:v>174.077610015869</c:v>
                </c:pt>
                <c:pt idx="3866">
                  <c:v>174.077610015869</c:v>
                </c:pt>
                <c:pt idx="3867">
                  <c:v>174.077610015869</c:v>
                </c:pt>
                <c:pt idx="3868">
                  <c:v>174.077610015869</c:v>
                </c:pt>
                <c:pt idx="3869">
                  <c:v>174.077610015869</c:v>
                </c:pt>
                <c:pt idx="3870">
                  <c:v>174.077610015869</c:v>
                </c:pt>
                <c:pt idx="3871">
                  <c:v>174.077610015869</c:v>
                </c:pt>
                <c:pt idx="3872">
                  <c:v>174.077610015869</c:v>
                </c:pt>
                <c:pt idx="3873">
                  <c:v>174.077610015869</c:v>
                </c:pt>
                <c:pt idx="3874">
                  <c:v>174.077610015869</c:v>
                </c:pt>
                <c:pt idx="3875">
                  <c:v>174.077610015869</c:v>
                </c:pt>
                <c:pt idx="3876">
                  <c:v>174.077610015869</c:v>
                </c:pt>
                <c:pt idx="3877">
                  <c:v>174.077610015869</c:v>
                </c:pt>
                <c:pt idx="3878">
                  <c:v>174.077610015869</c:v>
                </c:pt>
                <c:pt idx="3879">
                  <c:v>174.077610015869</c:v>
                </c:pt>
                <c:pt idx="3880">
                  <c:v>174.077610015869</c:v>
                </c:pt>
                <c:pt idx="3881">
                  <c:v>174.077610015869</c:v>
                </c:pt>
                <c:pt idx="3882">
                  <c:v>174.077610015869</c:v>
                </c:pt>
                <c:pt idx="3883">
                  <c:v>174.077610015869</c:v>
                </c:pt>
                <c:pt idx="3884">
                  <c:v>174.077610015869</c:v>
                </c:pt>
                <c:pt idx="3885">
                  <c:v>174.077610015869</c:v>
                </c:pt>
                <c:pt idx="3886">
                  <c:v>174.077610015869</c:v>
                </c:pt>
                <c:pt idx="3887">
                  <c:v>174.077610015869</c:v>
                </c:pt>
                <c:pt idx="3888">
                  <c:v>174.077610015869</c:v>
                </c:pt>
                <c:pt idx="3889">
                  <c:v>174.077610015869</c:v>
                </c:pt>
                <c:pt idx="3890">
                  <c:v>174.077610015869</c:v>
                </c:pt>
                <c:pt idx="3891">
                  <c:v>174.077610015869</c:v>
                </c:pt>
                <c:pt idx="3892">
                  <c:v>174.077610015869</c:v>
                </c:pt>
                <c:pt idx="3893">
                  <c:v>174.077610015869</c:v>
                </c:pt>
                <c:pt idx="3894">
                  <c:v>174.077610015869</c:v>
                </c:pt>
                <c:pt idx="3895">
                  <c:v>174.077610015869</c:v>
                </c:pt>
                <c:pt idx="3896">
                  <c:v>174.077610015869</c:v>
                </c:pt>
                <c:pt idx="3897">
                  <c:v>174.077610015869</c:v>
                </c:pt>
                <c:pt idx="3898">
                  <c:v>174.077610015869</c:v>
                </c:pt>
                <c:pt idx="3899">
                  <c:v>174.077610015869</c:v>
                </c:pt>
                <c:pt idx="3900">
                  <c:v>174.077610015869</c:v>
                </c:pt>
                <c:pt idx="3901">
                  <c:v>174.077610015869</c:v>
                </c:pt>
                <c:pt idx="3902">
                  <c:v>174.077610015869</c:v>
                </c:pt>
                <c:pt idx="3903">
                  <c:v>174.077610015869</c:v>
                </c:pt>
                <c:pt idx="3904">
                  <c:v>174.077610015869</c:v>
                </c:pt>
                <c:pt idx="3905">
                  <c:v>174.077610015869</c:v>
                </c:pt>
                <c:pt idx="3906">
                  <c:v>174.077610015869</c:v>
                </c:pt>
                <c:pt idx="3907">
                  <c:v>174.077610015869</c:v>
                </c:pt>
                <c:pt idx="3908">
                  <c:v>174.077610015869</c:v>
                </c:pt>
                <c:pt idx="3909">
                  <c:v>174.077610015869</c:v>
                </c:pt>
                <c:pt idx="3910">
                  <c:v>174.077610015869</c:v>
                </c:pt>
                <c:pt idx="3911">
                  <c:v>174.077610015869</c:v>
                </c:pt>
                <c:pt idx="3912">
                  <c:v>174.077610015869</c:v>
                </c:pt>
                <c:pt idx="3913">
                  <c:v>174.077610015869</c:v>
                </c:pt>
                <c:pt idx="3914">
                  <c:v>174.077610015869</c:v>
                </c:pt>
                <c:pt idx="3915">
                  <c:v>174.077610015869</c:v>
                </c:pt>
                <c:pt idx="3916">
                  <c:v>174.077610015869</c:v>
                </c:pt>
                <c:pt idx="3917">
                  <c:v>174.077610015869</c:v>
                </c:pt>
                <c:pt idx="3918">
                  <c:v>174.077610015869</c:v>
                </c:pt>
                <c:pt idx="3919">
                  <c:v>174.077610015869</c:v>
                </c:pt>
                <c:pt idx="3920">
                  <c:v>174.077610015869</c:v>
                </c:pt>
                <c:pt idx="3921">
                  <c:v>174.077610015869</c:v>
                </c:pt>
                <c:pt idx="3922">
                  <c:v>174.077610015869</c:v>
                </c:pt>
                <c:pt idx="3923">
                  <c:v>174.077610015869</c:v>
                </c:pt>
                <c:pt idx="3924">
                  <c:v>174.077610015869</c:v>
                </c:pt>
                <c:pt idx="3925">
                  <c:v>174.077610015869</c:v>
                </c:pt>
                <c:pt idx="3926">
                  <c:v>174.077610015869</c:v>
                </c:pt>
                <c:pt idx="3927">
                  <c:v>174.077610015869</c:v>
                </c:pt>
                <c:pt idx="3928">
                  <c:v>174.077610015869</c:v>
                </c:pt>
                <c:pt idx="3929">
                  <c:v>174.077610015869</c:v>
                </c:pt>
                <c:pt idx="3930">
                  <c:v>174.077610015869</c:v>
                </c:pt>
                <c:pt idx="3931">
                  <c:v>174.077610015869</c:v>
                </c:pt>
                <c:pt idx="3932">
                  <c:v>174.077610015869</c:v>
                </c:pt>
                <c:pt idx="3933">
                  <c:v>174.077610015869</c:v>
                </c:pt>
                <c:pt idx="3934">
                  <c:v>174.077610015869</c:v>
                </c:pt>
                <c:pt idx="3935">
                  <c:v>174.077610015869</c:v>
                </c:pt>
                <c:pt idx="3936">
                  <c:v>174.077610015869</c:v>
                </c:pt>
                <c:pt idx="3937">
                  <c:v>174.077610015869</c:v>
                </c:pt>
                <c:pt idx="3938">
                  <c:v>174.077610015869</c:v>
                </c:pt>
                <c:pt idx="3939">
                  <c:v>174.077610015869</c:v>
                </c:pt>
                <c:pt idx="3940">
                  <c:v>174.077610015869</c:v>
                </c:pt>
                <c:pt idx="3941">
                  <c:v>174.077610015869</c:v>
                </c:pt>
                <c:pt idx="3942">
                  <c:v>174.077610015869</c:v>
                </c:pt>
                <c:pt idx="3943">
                  <c:v>174.077610015869</c:v>
                </c:pt>
                <c:pt idx="3944">
                  <c:v>174.077610015869</c:v>
                </c:pt>
                <c:pt idx="3945">
                  <c:v>174.077610015869</c:v>
                </c:pt>
                <c:pt idx="3946">
                  <c:v>174.077610015869</c:v>
                </c:pt>
                <c:pt idx="3947">
                  <c:v>174.077610015869</c:v>
                </c:pt>
                <c:pt idx="3948">
                  <c:v>174.077610015869</c:v>
                </c:pt>
                <c:pt idx="3949">
                  <c:v>174.077610015869</c:v>
                </c:pt>
                <c:pt idx="3950">
                  <c:v>174.077610015869</c:v>
                </c:pt>
                <c:pt idx="3951">
                  <c:v>174.077610015869</c:v>
                </c:pt>
                <c:pt idx="3952">
                  <c:v>174.077610015869</c:v>
                </c:pt>
                <c:pt idx="3953">
                  <c:v>174.077610015869</c:v>
                </c:pt>
                <c:pt idx="3954">
                  <c:v>174.077610015869</c:v>
                </c:pt>
                <c:pt idx="3955">
                  <c:v>174.077610015869</c:v>
                </c:pt>
                <c:pt idx="3956">
                  <c:v>174.077610015869</c:v>
                </c:pt>
                <c:pt idx="3957">
                  <c:v>174.077610015869</c:v>
                </c:pt>
                <c:pt idx="3958">
                  <c:v>174.077610015869</c:v>
                </c:pt>
                <c:pt idx="3959">
                  <c:v>174.077610015869</c:v>
                </c:pt>
                <c:pt idx="3960">
                  <c:v>174.077610015869</c:v>
                </c:pt>
                <c:pt idx="3961">
                  <c:v>174.077610015869</c:v>
                </c:pt>
                <c:pt idx="3962">
                  <c:v>174.077610015869</c:v>
                </c:pt>
                <c:pt idx="3963">
                  <c:v>174.077610015869</c:v>
                </c:pt>
                <c:pt idx="3964">
                  <c:v>174.077610015869</c:v>
                </c:pt>
                <c:pt idx="3965">
                  <c:v>174.077610015869</c:v>
                </c:pt>
                <c:pt idx="3966">
                  <c:v>174.077610015869</c:v>
                </c:pt>
                <c:pt idx="3967">
                  <c:v>174.077610015869</c:v>
                </c:pt>
                <c:pt idx="3968">
                  <c:v>174.077610015869</c:v>
                </c:pt>
                <c:pt idx="3969">
                  <c:v>174.077610015869</c:v>
                </c:pt>
                <c:pt idx="3970">
                  <c:v>174.077610015869</c:v>
                </c:pt>
                <c:pt idx="3971">
                  <c:v>174.077610015869</c:v>
                </c:pt>
                <c:pt idx="3972">
                  <c:v>174.077610015869</c:v>
                </c:pt>
                <c:pt idx="3973">
                  <c:v>174.077610015869</c:v>
                </c:pt>
                <c:pt idx="3974">
                  <c:v>174.077610015869</c:v>
                </c:pt>
                <c:pt idx="3975">
                  <c:v>174.077610015869</c:v>
                </c:pt>
                <c:pt idx="3976">
                  <c:v>174.077610015869</c:v>
                </c:pt>
                <c:pt idx="3977">
                  <c:v>174.077610015869</c:v>
                </c:pt>
                <c:pt idx="3978">
                  <c:v>174.077610015869</c:v>
                </c:pt>
                <c:pt idx="3979">
                  <c:v>174.077610015869</c:v>
                </c:pt>
                <c:pt idx="3980">
                  <c:v>174.077610015869</c:v>
                </c:pt>
                <c:pt idx="3981">
                  <c:v>174.077610015869</c:v>
                </c:pt>
                <c:pt idx="3982">
                  <c:v>174.077610015869</c:v>
                </c:pt>
                <c:pt idx="3983">
                  <c:v>174.077610015869</c:v>
                </c:pt>
                <c:pt idx="3984">
                  <c:v>174.077610015869</c:v>
                </c:pt>
                <c:pt idx="3985">
                  <c:v>174.077610015869</c:v>
                </c:pt>
                <c:pt idx="3986">
                  <c:v>174.077610015869</c:v>
                </c:pt>
                <c:pt idx="3987">
                  <c:v>174.077610015869</c:v>
                </c:pt>
                <c:pt idx="3988">
                  <c:v>174.077610015869</c:v>
                </c:pt>
                <c:pt idx="3989">
                  <c:v>174.077610015869</c:v>
                </c:pt>
                <c:pt idx="3990">
                  <c:v>174.077610015869</c:v>
                </c:pt>
                <c:pt idx="3991">
                  <c:v>174.077610015869</c:v>
                </c:pt>
                <c:pt idx="3992">
                  <c:v>174.077610015869</c:v>
                </c:pt>
                <c:pt idx="3993">
                  <c:v>174.077610015869</c:v>
                </c:pt>
                <c:pt idx="3994">
                  <c:v>174.077610015869</c:v>
                </c:pt>
                <c:pt idx="3995">
                  <c:v>174.077610015869</c:v>
                </c:pt>
                <c:pt idx="3996">
                  <c:v>174.077610015869</c:v>
                </c:pt>
                <c:pt idx="3997">
                  <c:v>174.077610015869</c:v>
                </c:pt>
                <c:pt idx="3998">
                  <c:v>174.077610015869</c:v>
                </c:pt>
                <c:pt idx="3999">
                  <c:v>174.077610015869</c:v>
                </c:pt>
                <c:pt idx="4000">
                  <c:v>174.077610015869</c:v>
                </c:pt>
                <c:pt idx="4001">
                  <c:v>174.077610015869</c:v>
                </c:pt>
                <c:pt idx="4002">
                  <c:v>174.077610015869</c:v>
                </c:pt>
                <c:pt idx="4003">
                  <c:v>174.077610015869</c:v>
                </c:pt>
                <c:pt idx="4004">
                  <c:v>174.077610015869</c:v>
                </c:pt>
                <c:pt idx="4005">
                  <c:v>174.077610015869</c:v>
                </c:pt>
                <c:pt idx="4006">
                  <c:v>174.077610015869</c:v>
                </c:pt>
                <c:pt idx="4007">
                  <c:v>174.077610015869</c:v>
                </c:pt>
                <c:pt idx="4008">
                  <c:v>174.077610015869</c:v>
                </c:pt>
                <c:pt idx="4009">
                  <c:v>174.077610015869</c:v>
                </c:pt>
                <c:pt idx="4010">
                  <c:v>174.077610015869</c:v>
                </c:pt>
                <c:pt idx="4011">
                  <c:v>174.077610015869</c:v>
                </c:pt>
                <c:pt idx="4012">
                  <c:v>174.077610015869</c:v>
                </c:pt>
                <c:pt idx="4013">
                  <c:v>174.077610015869</c:v>
                </c:pt>
                <c:pt idx="4014">
                  <c:v>174.077610015869</c:v>
                </c:pt>
                <c:pt idx="4015">
                  <c:v>174.077610015869</c:v>
                </c:pt>
                <c:pt idx="4016">
                  <c:v>174.077610015869</c:v>
                </c:pt>
                <c:pt idx="4017">
                  <c:v>174.077610015869</c:v>
                </c:pt>
                <c:pt idx="4018">
                  <c:v>174.077610015869</c:v>
                </c:pt>
                <c:pt idx="4019">
                  <c:v>174.077610015869</c:v>
                </c:pt>
                <c:pt idx="4020">
                  <c:v>174.077610015869</c:v>
                </c:pt>
                <c:pt idx="4021">
                  <c:v>174.077610015869</c:v>
                </c:pt>
                <c:pt idx="4022">
                  <c:v>174.077610015869</c:v>
                </c:pt>
                <c:pt idx="4023">
                  <c:v>174.077610015869</c:v>
                </c:pt>
                <c:pt idx="4024">
                  <c:v>174.077610015869</c:v>
                </c:pt>
                <c:pt idx="4025">
                  <c:v>174.077610015869</c:v>
                </c:pt>
                <c:pt idx="4026">
                  <c:v>174.077610015869</c:v>
                </c:pt>
                <c:pt idx="4027">
                  <c:v>174.077610015869</c:v>
                </c:pt>
                <c:pt idx="4028">
                  <c:v>174.077610015869</c:v>
                </c:pt>
                <c:pt idx="4029">
                  <c:v>174.077610015869</c:v>
                </c:pt>
                <c:pt idx="4030">
                  <c:v>174.077610015869</c:v>
                </c:pt>
                <c:pt idx="4031">
                  <c:v>174.077610015869</c:v>
                </c:pt>
                <c:pt idx="4032">
                  <c:v>174.077610015869</c:v>
                </c:pt>
                <c:pt idx="4033">
                  <c:v>174.077610015869</c:v>
                </c:pt>
                <c:pt idx="4034">
                  <c:v>174.077610015869</c:v>
                </c:pt>
                <c:pt idx="4035">
                  <c:v>174.077610015869</c:v>
                </c:pt>
                <c:pt idx="4036">
                  <c:v>174.077610015869</c:v>
                </c:pt>
                <c:pt idx="4037">
                  <c:v>174.077610015869</c:v>
                </c:pt>
                <c:pt idx="4038">
                  <c:v>174.077610015869</c:v>
                </c:pt>
                <c:pt idx="4039">
                  <c:v>174.077610015869</c:v>
                </c:pt>
                <c:pt idx="4040">
                  <c:v>174.077610015869</c:v>
                </c:pt>
                <c:pt idx="4041">
                  <c:v>174.077610015869</c:v>
                </c:pt>
                <c:pt idx="4042">
                  <c:v>174.077610015869</c:v>
                </c:pt>
                <c:pt idx="4043">
                  <c:v>174.077610015869</c:v>
                </c:pt>
                <c:pt idx="4044">
                  <c:v>174.077610015869</c:v>
                </c:pt>
                <c:pt idx="4045">
                  <c:v>174.077610015869</c:v>
                </c:pt>
                <c:pt idx="4046">
                  <c:v>174.077610015869</c:v>
                </c:pt>
                <c:pt idx="4047">
                  <c:v>174.077610015869</c:v>
                </c:pt>
                <c:pt idx="4048">
                  <c:v>174.077610015869</c:v>
                </c:pt>
                <c:pt idx="4049">
                  <c:v>174.077610015869</c:v>
                </c:pt>
                <c:pt idx="4050">
                  <c:v>174.077610015869</c:v>
                </c:pt>
                <c:pt idx="4051">
                  <c:v>174.077610015869</c:v>
                </c:pt>
                <c:pt idx="4052">
                  <c:v>174.077610015869</c:v>
                </c:pt>
                <c:pt idx="4053">
                  <c:v>174.077610015869</c:v>
                </c:pt>
                <c:pt idx="4054">
                  <c:v>174.077610015869</c:v>
                </c:pt>
                <c:pt idx="4055">
                  <c:v>174.077610015869</c:v>
                </c:pt>
                <c:pt idx="4056">
                  <c:v>174.077610015869</c:v>
                </c:pt>
                <c:pt idx="4057">
                  <c:v>174.077610015869</c:v>
                </c:pt>
                <c:pt idx="4058">
                  <c:v>174.077610015869</c:v>
                </c:pt>
                <c:pt idx="4059">
                  <c:v>174.077610015869</c:v>
                </c:pt>
                <c:pt idx="4060">
                  <c:v>174.077610015869</c:v>
                </c:pt>
                <c:pt idx="4061">
                  <c:v>174.077610015869</c:v>
                </c:pt>
                <c:pt idx="4062">
                  <c:v>174.077610015869</c:v>
                </c:pt>
                <c:pt idx="4063">
                  <c:v>174.077610015869</c:v>
                </c:pt>
                <c:pt idx="4064">
                  <c:v>174.077610015869</c:v>
                </c:pt>
                <c:pt idx="4065">
                  <c:v>174.077610015869</c:v>
                </c:pt>
                <c:pt idx="4066">
                  <c:v>174.077610015869</c:v>
                </c:pt>
                <c:pt idx="4067">
                  <c:v>174.077610015869</c:v>
                </c:pt>
                <c:pt idx="4068">
                  <c:v>174.077610015869</c:v>
                </c:pt>
                <c:pt idx="4069">
                  <c:v>174.077610015869</c:v>
                </c:pt>
                <c:pt idx="4070">
                  <c:v>174.077610015869</c:v>
                </c:pt>
                <c:pt idx="4071">
                  <c:v>174.077610015869</c:v>
                </c:pt>
                <c:pt idx="4072">
                  <c:v>174.077610015869</c:v>
                </c:pt>
                <c:pt idx="4073">
                  <c:v>174.077610015869</c:v>
                </c:pt>
                <c:pt idx="4074">
                  <c:v>174.077610015869</c:v>
                </c:pt>
                <c:pt idx="4075">
                  <c:v>174.077610015869</c:v>
                </c:pt>
                <c:pt idx="4076">
                  <c:v>174.077610015869</c:v>
                </c:pt>
                <c:pt idx="4077">
                  <c:v>174.077610015869</c:v>
                </c:pt>
                <c:pt idx="4078">
                  <c:v>174.077610015869</c:v>
                </c:pt>
                <c:pt idx="4079">
                  <c:v>174.077610015869</c:v>
                </c:pt>
                <c:pt idx="4080">
                  <c:v>174.077610015869</c:v>
                </c:pt>
                <c:pt idx="4081">
                  <c:v>174.077610015869</c:v>
                </c:pt>
                <c:pt idx="4082">
                  <c:v>174.077610015869</c:v>
                </c:pt>
                <c:pt idx="4083">
                  <c:v>174.077610015869</c:v>
                </c:pt>
                <c:pt idx="4084">
                  <c:v>174.077610015869</c:v>
                </c:pt>
                <c:pt idx="4085">
                  <c:v>174.077610015869</c:v>
                </c:pt>
                <c:pt idx="4086">
                  <c:v>174.077610015869</c:v>
                </c:pt>
                <c:pt idx="4087">
                  <c:v>174.077610015869</c:v>
                </c:pt>
                <c:pt idx="4088">
                  <c:v>174.077610015869</c:v>
                </c:pt>
                <c:pt idx="4089">
                  <c:v>174.077610015869</c:v>
                </c:pt>
                <c:pt idx="4090">
                  <c:v>174.077610015869</c:v>
                </c:pt>
                <c:pt idx="4091">
                  <c:v>174.077610015869</c:v>
                </c:pt>
                <c:pt idx="4092">
                  <c:v>174.077610015869</c:v>
                </c:pt>
                <c:pt idx="4093">
                  <c:v>174.077610015869</c:v>
                </c:pt>
                <c:pt idx="4094">
                  <c:v>174.077610015869</c:v>
                </c:pt>
                <c:pt idx="4095">
                  <c:v>174.077610015869</c:v>
                </c:pt>
                <c:pt idx="4096">
                  <c:v>174.077610015869</c:v>
                </c:pt>
                <c:pt idx="4097">
                  <c:v>174.077610015869</c:v>
                </c:pt>
                <c:pt idx="4098">
                  <c:v>174.077610015869</c:v>
                </c:pt>
                <c:pt idx="4099">
                  <c:v>174.077610015869</c:v>
                </c:pt>
                <c:pt idx="4100">
                  <c:v>174.077610015869</c:v>
                </c:pt>
                <c:pt idx="4101">
                  <c:v>174.077610015869</c:v>
                </c:pt>
                <c:pt idx="4102">
                  <c:v>174.077610015869</c:v>
                </c:pt>
                <c:pt idx="4103">
                  <c:v>174.077610015869</c:v>
                </c:pt>
                <c:pt idx="4104">
                  <c:v>174.077610015869</c:v>
                </c:pt>
                <c:pt idx="4105">
                  <c:v>174.077610015869</c:v>
                </c:pt>
                <c:pt idx="4106">
                  <c:v>174.077610015869</c:v>
                </c:pt>
                <c:pt idx="4107">
                  <c:v>174.077610015869</c:v>
                </c:pt>
                <c:pt idx="4108">
                  <c:v>174.077610015869</c:v>
                </c:pt>
                <c:pt idx="4109">
                  <c:v>174.077610015869</c:v>
                </c:pt>
                <c:pt idx="4110">
                  <c:v>174.077610015869</c:v>
                </c:pt>
                <c:pt idx="4111">
                  <c:v>174.077610015869</c:v>
                </c:pt>
                <c:pt idx="4112">
                  <c:v>174.077610015869</c:v>
                </c:pt>
                <c:pt idx="4113">
                  <c:v>174.077610015869</c:v>
                </c:pt>
                <c:pt idx="4114">
                  <c:v>174.077610015869</c:v>
                </c:pt>
                <c:pt idx="4115">
                  <c:v>174.077610015869</c:v>
                </c:pt>
                <c:pt idx="4116">
                  <c:v>174.077610015869</c:v>
                </c:pt>
                <c:pt idx="4117">
                  <c:v>174.077610015869</c:v>
                </c:pt>
                <c:pt idx="4118">
                  <c:v>174.077610015869</c:v>
                </c:pt>
                <c:pt idx="4119">
                  <c:v>174.077610015869</c:v>
                </c:pt>
                <c:pt idx="4120">
                  <c:v>174.077610015869</c:v>
                </c:pt>
                <c:pt idx="4121">
                  <c:v>174.077610015869</c:v>
                </c:pt>
                <c:pt idx="4122">
                  <c:v>174.077610015869</c:v>
                </c:pt>
                <c:pt idx="4123">
                  <c:v>174.077610015869</c:v>
                </c:pt>
                <c:pt idx="4124">
                  <c:v>174.077610015869</c:v>
                </c:pt>
                <c:pt idx="4125">
                  <c:v>174.077610015869</c:v>
                </c:pt>
                <c:pt idx="4126">
                  <c:v>174.077610015869</c:v>
                </c:pt>
                <c:pt idx="4127">
                  <c:v>174.077610015869</c:v>
                </c:pt>
                <c:pt idx="4128">
                  <c:v>174.077610015869</c:v>
                </c:pt>
                <c:pt idx="4129">
                  <c:v>174.077610015869</c:v>
                </c:pt>
                <c:pt idx="4130">
                  <c:v>174.077610015869</c:v>
                </c:pt>
                <c:pt idx="4131">
                  <c:v>174.077610015869</c:v>
                </c:pt>
                <c:pt idx="4132">
                  <c:v>174.077610015869</c:v>
                </c:pt>
                <c:pt idx="4133">
                  <c:v>174.077610015869</c:v>
                </c:pt>
                <c:pt idx="4134">
                  <c:v>174.077610015869</c:v>
                </c:pt>
                <c:pt idx="4135">
                  <c:v>174.077610015869</c:v>
                </c:pt>
                <c:pt idx="4136">
                  <c:v>174.077610015869</c:v>
                </c:pt>
                <c:pt idx="4137">
                  <c:v>174.077610015869</c:v>
                </c:pt>
                <c:pt idx="4138">
                  <c:v>174.077610015869</c:v>
                </c:pt>
                <c:pt idx="4139">
                  <c:v>174.077610015869</c:v>
                </c:pt>
                <c:pt idx="4140">
                  <c:v>174.077610015869</c:v>
                </c:pt>
                <c:pt idx="4141">
                  <c:v>174.077610015869</c:v>
                </c:pt>
                <c:pt idx="4142">
                  <c:v>174.077610015869</c:v>
                </c:pt>
                <c:pt idx="4143">
                  <c:v>174.077610015869</c:v>
                </c:pt>
                <c:pt idx="4144">
                  <c:v>174.077610015869</c:v>
                </c:pt>
                <c:pt idx="4145">
                  <c:v>174.077610015869</c:v>
                </c:pt>
                <c:pt idx="4146">
                  <c:v>174.077610015869</c:v>
                </c:pt>
                <c:pt idx="4147">
                  <c:v>174.077610015869</c:v>
                </c:pt>
                <c:pt idx="4148">
                  <c:v>174.077610015869</c:v>
                </c:pt>
                <c:pt idx="4149">
                  <c:v>174.077610015869</c:v>
                </c:pt>
                <c:pt idx="4150">
                  <c:v>174.077610015869</c:v>
                </c:pt>
                <c:pt idx="4151">
                  <c:v>174.077610015869</c:v>
                </c:pt>
                <c:pt idx="4152">
                  <c:v>174.077610015869</c:v>
                </c:pt>
                <c:pt idx="4153">
                  <c:v>174.077610015869</c:v>
                </c:pt>
                <c:pt idx="4154">
                  <c:v>174.077610015869</c:v>
                </c:pt>
                <c:pt idx="4155">
                  <c:v>174.077610015869</c:v>
                </c:pt>
                <c:pt idx="4156">
                  <c:v>174.077610015869</c:v>
                </c:pt>
                <c:pt idx="4157">
                  <c:v>174.077610015869</c:v>
                </c:pt>
                <c:pt idx="4158">
                  <c:v>174.077610015869</c:v>
                </c:pt>
                <c:pt idx="4159">
                  <c:v>174.077610015869</c:v>
                </c:pt>
                <c:pt idx="4160">
                  <c:v>174.077610015869</c:v>
                </c:pt>
                <c:pt idx="4161">
                  <c:v>174.077610015869</c:v>
                </c:pt>
                <c:pt idx="4162">
                  <c:v>174.077610015869</c:v>
                </c:pt>
                <c:pt idx="4163">
                  <c:v>174.077610015869</c:v>
                </c:pt>
                <c:pt idx="4164">
                  <c:v>174.077610015869</c:v>
                </c:pt>
                <c:pt idx="4165">
                  <c:v>174.077610015869</c:v>
                </c:pt>
                <c:pt idx="4166">
                  <c:v>174.077610015869</c:v>
                </c:pt>
                <c:pt idx="4167">
                  <c:v>174.077610015869</c:v>
                </c:pt>
                <c:pt idx="4168">
                  <c:v>174.077610015869</c:v>
                </c:pt>
                <c:pt idx="4169">
                  <c:v>174.077610015869</c:v>
                </c:pt>
                <c:pt idx="4170">
                  <c:v>174.077610015869</c:v>
                </c:pt>
                <c:pt idx="4171">
                  <c:v>174.077610015869</c:v>
                </c:pt>
                <c:pt idx="4172">
                  <c:v>174.077610015869</c:v>
                </c:pt>
                <c:pt idx="4173">
                  <c:v>174.077610015869</c:v>
                </c:pt>
                <c:pt idx="4174">
                  <c:v>174.077610015869</c:v>
                </c:pt>
                <c:pt idx="4175">
                  <c:v>174.077610015869</c:v>
                </c:pt>
                <c:pt idx="4176">
                  <c:v>174.077610015869</c:v>
                </c:pt>
                <c:pt idx="4177">
                  <c:v>174.077610015869</c:v>
                </c:pt>
                <c:pt idx="4178">
                  <c:v>174.077610015869</c:v>
                </c:pt>
                <c:pt idx="4179">
                  <c:v>174.077610015869</c:v>
                </c:pt>
                <c:pt idx="4180">
                  <c:v>174.077610015869</c:v>
                </c:pt>
                <c:pt idx="4181">
                  <c:v>174.077610015869</c:v>
                </c:pt>
                <c:pt idx="4182">
                  <c:v>174.077610015869</c:v>
                </c:pt>
                <c:pt idx="4183">
                  <c:v>174.077610015869</c:v>
                </c:pt>
                <c:pt idx="4184">
                  <c:v>174.077610015869</c:v>
                </c:pt>
                <c:pt idx="4185">
                  <c:v>174.077610015869</c:v>
                </c:pt>
                <c:pt idx="4186">
                  <c:v>174.077610015869</c:v>
                </c:pt>
                <c:pt idx="4187">
                  <c:v>174.077610015869</c:v>
                </c:pt>
                <c:pt idx="4188">
                  <c:v>174.077610015869</c:v>
                </c:pt>
                <c:pt idx="4189">
                  <c:v>174.077610015869</c:v>
                </c:pt>
                <c:pt idx="4190">
                  <c:v>174.077610015869</c:v>
                </c:pt>
                <c:pt idx="4191">
                  <c:v>174.077610015869</c:v>
                </c:pt>
                <c:pt idx="4192">
                  <c:v>174.077610015869</c:v>
                </c:pt>
                <c:pt idx="4193">
                  <c:v>174.077610015869</c:v>
                </c:pt>
                <c:pt idx="4194">
                  <c:v>174.077610015869</c:v>
                </c:pt>
                <c:pt idx="4195">
                  <c:v>174.077610015869</c:v>
                </c:pt>
                <c:pt idx="4196">
                  <c:v>174.077610015869</c:v>
                </c:pt>
                <c:pt idx="4197">
                  <c:v>174.077610015869</c:v>
                </c:pt>
                <c:pt idx="4198">
                  <c:v>174.077610015869</c:v>
                </c:pt>
                <c:pt idx="4199">
                  <c:v>174.077610015869</c:v>
                </c:pt>
                <c:pt idx="4200">
                  <c:v>174.077610015869</c:v>
                </c:pt>
                <c:pt idx="4201">
                  <c:v>174.077610015869</c:v>
                </c:pt>
                <c:pt idx="4202">
                  <c:v>174.077610015869</c:v>
                </c:pt>
                <c:pt idx="4203">
                  <c:v>174.077610015869</c:v>
                </c:pt>
                <c:pt idx="4204">
                  <c:v>174.077610015869</c:v>
                </c:pt>
                <c:pt idx="4205">
                  <c:v>174.077610015869</c:v>
                </c:pt>
                <c:pt idx="4206">
                  <c:v>174.077610015869</c:v>
                </c:pt>
                <c:pt idx="4207">
                  <c:v>174.077610015869</c:v>
                </c:pt>
                <c:pt idx="4208">
                  <c:v>174.077610015869</c:v>
                </c:pt>
                <c:pt idx="4209">
                  <c:v>174.077610015869</c:v>
                </c:pt>
                <c:pt idx="4210">
                  <c:v>174.077610015869</c:v>
                </c:pt>
                <c:pt idx="4211">
                  <c:v>174.077610015869</c:v>
                </c:pt>
                <c:pt idx="4212">
                  <c:v>174.077610015869</c:v>
                </c:pt>
                <c:pt idx="4213">
                  <c:v>174.077610015869</c:v>
                </c:pt>
                <c:pt idx="4214">
                  <c:v>174.077610015869</c:v>
                </c:pt>
                <c:pt idx="4215">
                  <c:v>174.077610015869</c:v>
                </c:pt>
                <c:pt idx="4216">
                  <c:v>174.077610015869</c:v>
                </c:pt>
                <c:pt idx="4217">
                  <c:v>174.077610015869</c:v>
                </c:pt>
                <c:pt idx="4218">
                  <c:v>174.077610015869</c:v>
                </c:pt>
                <c:pt idx="4219">
                  <c:v>174.077610015869</c:v>
                </c:pt>
                <c:pt idx="4220">
                  <c:v>174.077610015869</c:v>
                </c:pt>
                <c:pt idx="4221">
                  <c:v>174.077610015869</c:v>
                </c:pt>
                <c:pt idx="4222">
                  <c:v>174.077610015869</c:v>
                </c:pt>
                <c:pt idx="4223">
                  <c:v>174.077610015869</c:v>
                </c:pt>
                <c:pt idx="4224">
                  <c:v>174.077610015869</c:v>
                </c:pt>
                <c:pt idx="4225">
                  <c:v>174.077610015869</c:v>
                </c:pt>
                <c:pt idx="4226">
                  <c:v>174.077610015869</c:v>
                </c:pt>
                <c:pt idx="4227">
                  <c:v>174.077610015869</c:v>
                </c:pt>
                <c:pt idx="4228">
                  <c:v>174.077610015869</c:v>
                </c:pt>
                <c:pt idx="4229">
                  <c:v>174.077610015869</c:v>
                </c:pt>
                <c:pt idx="4230">
                  <c:v>174.077610015869</c:v>
                </c:pt>
                <c:pt idx="4231">
                  <c:v>174.077610015869</c:v>
                </c:pt>
                <c:pt idx="4232">
                  <c:v>174.077610015869</c:v>
                </c:pt>
                <c:pt idx="4233">
                  <c:v>174.077610015869</c:v>
                </c:pt>
                <c:pt idx="4234">
                  <c:v>174.077610015869</c:v>
                </c:pt>
                <c:pt idx="4235">
                  <c:v>174.077610015869</c:v>
                </c:pt>
                <c:pt idx="4236">
                  <c:v>174.077610015869</c:v>
                </c:pt>
                <c:pt idx="4237">
                  <c:v>174.077610015869</c:v>
                </c:pt>
                <c:pt idx="4238">
                  <c:v>174.077610015869</c:v>
                </c:pt>
                <c:pt idx="4239">
                  <c:v>174.077610015869</c:v>
                </c:pt>
                <c:pt idx="4240">
                  <c:v>174.077610015869</c:v>
                </c:pt>
                <c:pt idx="4241">
                  <c:v>174.077610015869</c:v>
                </c:pt>
                <c:pt idx="4242">
                  <c:v>174.077610015869</c:v>
                </c:pt>
                <c:pt idx="4243">
                  <c:v>174.077610015869</c:v>
                </c:pt>
                <c:pt idx="4244">
                  <c:v>174.077610015869</c:v>
                </c:pt>
                <c:pt idx="4245">
                  <c:v>174.077610015869</c:v>
                </c:pt>
                <c:pt idx="4246">
                  <c:v>174.077610015869</c:v>
                </c:pt>
                <c:pt idx="4247">
                  <c:v>174.077610015869</c:v>
                </c:pt>
                <c:pt idx="4248">
                  <c:v>174.077610015869</c:v>
                </c:pt>
                <c:pt idx="4249">
                  <c:v>174.077610015869</c:v>
                </c:pt>
                <c:pt idx="4250">
                  <c:v>174.077610015869</c:v>
                </c:pt>
                <c:pt idx="4251">
                  <c:v>174.077610015869</c:v>
                </c:pt>
                <c:pt idx="4252">
                  <c:v>174.077610015869</c:v>
                </c:pt>
                <c:pt idx="4253">
                  <c:v>174.077610015869</c:v>
                </c:pt>
                <c:pt idx="4254">
                  <c:v>174.077610015869</c:v>
                </c:pt>
                <c:pt idx="4255">
                  <c:v>174.077610015869</c:v>
                </c:pt>
                <c:pt idx="4256">
                  <c:v>174.077610015869</c:v>
                </c:pt>
                <c:pt idx="4257">
                  <c:v>174.077610015869</c:v>
                </c:pt>
                <c:pt idx="4258">
                  <c:v>174.077610015869</c:v>
                </c:pt>
                <c:pt idx="4259">
                  <c:v>174.077610015869</c:v>
                </c:pt>
                <c:pt idx="4260">
                  <c:v>174.077610015869</c:v>
                </c:pt>
                <c:pt idx="4261">
                  <c:v>174.077610015869</c:v>
                </c:pt>
                <c:pt idx="4262">
                  <c:v>174.077610015869</c:v>
                </c:pt>
                <c:pt idx="4263">
                  <c:v>174.077610015869</c:v>
                </c:pt>
                <c:pt idx="4264">
                  <c:v>174.077610015869</c:v>
                </c:pt>
                <c:pt idx="4265">
                  <c:v>174.077610015869</c:v>
                </c:pt>
                <c:pt idx="4266">
                  <c:v>174.077610015869</c:v>
                </c:pt>
                <c:pt idx="4267">
                  <c:v>174.077610015869</c:v>
                </c:pt>
                <c:pt idx="4268">
                  <c:v>174.077610015869</c:v>
                </c:pt>
                <c:pt idx="4269">
                  <c:v>174.077610015869</c:v>
                </c:pt>
                <c:pt idx="4270">
                  <c:v>174.077610015869</c:v>
                </c:pt>
                <c:pt idx="4271">
                  <c:v>174.077610015869</c:v>
                </c:pt>
                <c:pt idx="4272">
                  <c:v>174.077610015869</c:v>
                </c:pt>
                <c:pt idx="4273">
                  <c:v>174.077610015869</c:v>
                </c:pt>
                <c:pt idx="4274">
                  <c:v>174.077610015869</c:v>
                </c:pt>
                <c:pt idx="4275">
                  <c:v>174.077610015869</c:v>
                </c:pt>
                <c:pt idx="4276">
                  <c:v>174.077610015869</c:v>
                </c:pt>
                <c:pt idx="4277">
                  <c:v>174.077610015869</c:v>
                </c:pt>
                <c:pt idx="4278">
                  <c:v>174.077610015869</c:v>
                </c:pt>
                <c:pt idx="4279">
                  <c:v>174.077610015869</c:v>
                </c:pt>
                <c:pt idx="4280">
                  <c:v>174.077610015869</c:v>
                </c:pt>
                <c:pt idx="4281">
                  <c:v>174.077610015869</c:v>
                </c:pt>
                <c:pt idx="4282">
                  <c:v>174.077610015869</c:v>
                </c:pt>
                <c:pt idx="4283">
                  <c:v>174.077610015869</c:v>
                </c:pt>
                <c:pt idx="4284">
                  <c:v>174.077610015869</c:v>
                </c:pt>
                <c:pt idx="4285">
                  <c:v>174.077610015869</c:v>
                </c:pt>
                <c:pt idx="4286">
                  <c:v>174.077610015869</c:v>
                </c:pt>
                <c:pt idx="4287">
                  <c:v>174.077610015869</c:v>
                </c:pt>
                <c:pt idx="4288">
                  <c:v>174.077610015869</c:v>
                </c:pt>
                <c:pt idx="4289">
                  <c:v>174.077610015869</c:v>
                </c:pt>
                <c:pt idx="4290">
                  <c:v>174.077610015869</c:v>
                </c:pt>
                <c:pt idx="4291">
                  <c:v>174.077610015869</c:v>
                </c:pt>
                <c:pt idx="4292">
                  <c:v>174.077610015869</c:v>
                </c:pt>
                <c:pt idx="4293">
                  <c:v>174.077610015869</c:v>
                </c:pt>
                <c:pt idx="4294">
                  <c:v>174.077610015869</c:v>
                </c:pt>
                <c:pt idx="4295">
                  <c:v>174.077610015869</c:v>
                </c:pt>
                <c:pt idx="4296">
                  <c:v>174.077610015869</c:v>
                </c:pt>
                <c:pt idx="4297">
                  <c:v>174.077610015869</c:v>
                </c:pt>
                <c:pt idx="4298">
                  <c:v>174.077610015869</c:v>
                </c:pt>
                <c:pt idx="4299">
                  <c:v>174.077610015869</c:v>
                </c:pt>
                <c:pt idx="4300">
                  <c:v>174.077610015869</c:v>
                </c:pt>
                <c:pt idx="4301">
                  <c:v>174.077610015869</c:v>
                </c:pt>
                <c:pt idx="4302">
                  <c:v>174.077610015869</c:v>
                </c:pt>
                <c:pt idx="4303">
                  <c:v>174.077610015869</c:v>
                </c:pt>
                <c:pt idx="4304">
                  <c:v>174.077610015869</c:v>
                </c:pt>
                <c:pt idx="4305">
                  <c:v>174.077610015869</c:v>
                </c:pt>
                <c:pt idx="4306">
                  <c:v>174.077610015869</c:v>
                </c:pt>
                <c:pt idx="4307">
                  <c:v>174.077610015869</c:v>
                </c:pt>
                <c:pt idx="4308">
                  <c:v>174.077610015869</c:v>
                </c:pt>
                <c:pt idx="4309">
                  <c:v>174.077610015869</c:v>
                </c:pt>
                <c:pt idx="4310">
                  <c:v>174.077610015869</c:v>
                </c:pt>
                <c:pt idx="4311">
                  <c:v>174.077610015869</c:v>
                </c:pt>
                <c:pt idx="4312">
                  <c:v>174.077610015869</c:v>
                </c:pt>
                <c:pt idx="4313">
                  <c:v>174.077610015869</c:v>
                </c:pt>
                <c:pt idx="4314">
                  <c:v>174.077610015869</c:v>
                </c:pt>
                <c:pt idx="4315">
                  <c:v>174.077610015869</c:v>
                </c:pt>
                <c:pt idx="4316">
                  <c:v>174.077610015869</c:v>
                </c:pt>
                <c:pt idx="4317">
                  <c:v>174.077610015869</c:v>
                </c:pt>
                <c:pt idx="4318">
                  <c:v>174.077610015869</c:v>
                </c:pt>
                <c:pt idx="4319">
                  <c:v>174.077610015869</c:v>
                </c:pt>
                <c:pt idx="4320">
                  <c:v>174.077610015869</c:v>
                </c:pt>
                <c:pt idx="4321">
                  <c:v>174.077610015869</c:v>
                </c:pt>
                <c:pt idx="4322">
                  <c:v>174.077610015869</c:v>
                </c:pt>
                <c:pt idx="4323">
                  <c:v>174.077610015869</c:v>
                </c:pt>
                <c:pt idx="4324">
                  <c:v>174.077610015869</c:v>
                </c:pt>
                <c:pt idx="4325">
                  <c:v>174.077610015869</c:v>
                </c:pt>
                <c:pt idx="4326">
                  <c:v>174.077610015869</c:v>
                </c:pt>
                <c:pt idx="4327">
                  <c:v>174.077610015869</c:v>
                </c:pt>
                <c:pt idx="4328">
                  <c:v>174.077610015869</c:v>
                </c:pt>
                <c:pt idx="4329">
                  <c:v>174.077610015869</c:v>
                </c:pt>
                <c:pt idx="4330">
                  <c:v>174.077610015869</c:v>
                </c:pt>
                <c:pt idx="4331">
                  <c:v>174.077610015869</c:v>
                </c:pt>
                <c:pt idx="4332">
                  <c:v>174.077610015869</c:v>
                </c:pt>
                <c:pt idx="4333">
                  <c:v>174.077610015869</c:v>
                </c:pt>
                <c:pt idx="4334">
                  <c:v>174.077610015869</c:v>
                </c:pt>
                <c:pt idx="4335">
                  <c:v>174.077610015869</c:v>
                </c:pt>
                <c:pt idx="4336">
                  <c:v>174.077610015869</c:v>
                </c:pt>
                <c:pt idx="4337">
                  <c:v>174.077610015869</c:v>
                </c:pt>
                <c:pt idx="4338">
                  <c:v>174.077610015869</c:v>
                </c:pt>
                <c:pt idx="4339">
                  <c:v>174.077610015869</c:v>
                </c:pt>
                <c:pt idx="4340">
                  <c:v>174.077610015869</c:v>
                </c:pt>
                <c:pt idx="4341">
                  <c:v>174.077610015869</c:v>
                </c:pt>
                <c:pt idx="4342">
                  <c:v>174.077610015869</c:v>
                </c:pt>
                <c:pt idx="4343">
                  <c:v>174.077610015869</c:v>
                </c:pt>
                <c:pt idx="4344">
                  <c:v>174.077610015869</c:v>
                </c:pt>
                <c:pt idx="4345">
                  <c:v>174.077610015869</c:v>
                </c:pt>
                <c:pt idx="4346">
                  <c:v>174.077610015869</c:v>
                </c:pt>
                <c:pt idx="4347">
                  <c:v>174.077610015869</c:v>
                </c:pt>
                <c:pt idx="4348">
                  <c:v>174.077610015869</c:v>
                </c:pt>
                <c:pt idx="4349">
                  <c:v>174.077610015869</c:v>
                </c:pt>
                <c:pt idx="4350">
                  <c:v>174.077610015869</c:v>
                </c:pt>
                <c:pt idx="4351">
                  <c:v>174.077610015869</c:v>
                </c:pt>
                <c:pt idx="4352">
                  <c:v>174.077610015869</c:v>
                </c:pt>
                <c:pt idx="4353">
                  <c:v>174.077610015869</c:v>
                </c:pt>
                <c:pt idx="4354">
                  <c:v>174.077610015869</c:v>
                </c:pt>
                <c:pt idx="4355">
                  <c:v>174.077610015869</c:v>
                </c:pt>
                <c:pt idx="4356">
                  <c:v>174.077610015869</c:v>
                </c:pt>
                <c:pt idx="4357">
                  <c:v>174.077610015869</c:v>
                </c:pt>
                <c:pt idx="4358">
                  <c:v>174.077610015869</c:v>
                </c:pt>
                <c:pt idx="4359">
                  <c:v>174.077610015869</c:v>
                </c:pt>
                <c:pt idx="4360">
                  <c:v>174.077610015869</c:v>
                </c:pt>
                <c:pt idx="4361">
                  <c:v>174.077610015869</c:v>
                </c:pt>
                <c:pt idx="4362">
                  <c:v>174.077610015869</c:v>
                </c:pt>
                <c:pt idx="4363">
                  <c:v>174.077610015869</c:v>
                </c:pt>
                <c:pt idx="4364">
                  <c:v>174.077610015869</c:v>
                </c:pt>
                <c:pt idx="4365">
                  <c:v>174.077610015869</c:v>
                </c:pt>
                <c:pt idx="4366">
                  <c:v>174.077610015869</c:v>
                </c:pt>
                <c:pt idx="4367">
                  <c:v>174.077610015869</c:v>
                </c:pt>
                <c:pt idx="4368">
                  <c:v>174.077610015869</c:v>
                </c:pt>
                <c:pt idx="4369">
                  <c:v>174.077610015869</c:v>
                </c:pt>
                <c:pt idx="4370">
                  <c:v>174.077610015869</c:v>
                </c:pt>
                <c:pt idx="4371">
                  <c:v>174.077610015869</c:v>
                </c:pt>
                <c:pt idx="4372">
                  <c:v>174.077610015869</c:v>
                </c:pt>
                <c:pt idx="4373">
                  <c:v>174.077610015869</c:v>
                </c:pt>
                <c:pt idx="4374">
                  <c:v>174.077610015869</c:v>
                </c:pt>
                <c:pt idx="4375">
                  <c:v>174.077610015869</c:v>
                </c:pt>
                <c:pt idx="4376">
                  <c:v>174.077610015869</c:v>
                </c:pt>
                <c:pt idx="4377">
                  <c:v>174.077610015869</c:v>
                </c:pt>
                <c:pt idx="4378">
                  <c:v>174.077610015869</c:v>
                </c:pt>
                <c:pt idx="4379">
                  <c:v>174.077610015869</c:v>
                </c:pt>
                <c:pt idx="4380">
                  <c:v>174.077610015869</c:v>
                </c:pt>
                <c:pt idx="4381">
                  <c:v>174.077610015869</c:v>
                </c:pt>
                <c:pt idx="4382">
                  <c:v>174.077610015869</c:v>
                </c:pt>
                <c:pt idx="4383">
                  <c:v>174.077610015869</c:v>
                </c:pt>
                <c:pt idx="4384">
                  <c:v>174.077610015869</c:v>
                </c:pt>
                <c:pt idx="4385">
                  <c:v>174.077610015869</c:v>
                </c:pt>
                <c:pt idx="4386">
                  <c:v>174.077610015869</c:v>
                </c:pt>
                <c:pt idx="4387">
                  <c:v>174.077610015869</c:v>
                </c:pt>
                <c:pt idx="4388">
                  <c:v>174.077610015869</c:v>
                </c:pt>
                <c:pt idx="4389">
                  <c:v>174.077610015869</c:v>
                </c:pt>
                <c:pt idx="4390">
                  <c:v>174.077610015869</c:v>
                </c:pt>
                <c:pt idx="4391">
                  <c:v>174.077610015869</c:v>
                </c:pt>
                <c:pt idx="4392">
                  <c:v>174.077610015869</c:v>
                </c:pt>
                <c:pt idx="4393">
                  <c:v>174.077610015869</c:v>
                </c:pt>
                <c:pt idx="4394">
                  <c:v>174.077610015869</c:v>
                </c:pt>
                <c:pt idx="4395">
                  <c:v>174.077610015869</c:v>
                </c:pt>
                <c:pt idx="4396">
                  <c:v>174.077610015869</c:v>
                </c:pt>
                <c:pt idx="4397">
                  <c:v>174.077610015869</c:v>
                </c:pt>
                <c:pt idx="4398">
                  <c:v>174.077610015869</c:v>
                </c:pt>
                <c:pt idx="4399">
                  <c:v>174.077610015869</c:v>
                </c:pt>
                <c:pt idx="4400">
                  <c:v>174.077610015869</c:v>
                </c:pt>
                <c:pt idx="4401">
                  <c:v>174.077610015869</c:v>
                </c:pt>
                <c:pt idx="4402">
                  <c:v>174.077610015869</c:v>
                </c:pt>
                <c:pt idx="4403">
                  <c:v>174.077610015869</c:v>
                </c:pt>
                <c:pt idx="4404">
                  <c:v>174.077610015869</c:v>
                </c:pt>
                <c:pt idx="4405">
                  <c:v>174.077610015869</c:v>
                </c:pt>
                <c:pt idx="4406">
                  <c:v>174.077610015869</c:v>
                </c:pt>
                <c:pt idx="4407">
                  <c:v>174.077610015869</c:v>
                </c:pt>
                <c:pt idx="4408">
                  <c:v>174.077610015869</c:v>
                </c:pt>
                <c:pt idx="4409">
                  <c:v>174.077610015869</c:v>
                </c:pt>
                <c:pt idx="4410">
                  <c:v>174.077610015869</c:v>
                </c:pt>
                <c:pt idx="4411">
                  <c:v>174.077610015869</c:v>
                </c:pt>
                <c:pt idx="4412">
                  <c:v>174.077610015869</c:v>
                </c:pt>
                <c:pt idx="4413">
                  <c:v>174.077610015869</c:v>
                </c:pt>
                <c:pt idx="4414">
                  <c:v>174.077610015869</c:v>
                </c:pt>
                <c:pt idx="4415">
                  <c:v>174.077610015869</c:v>
                </c:pt>
                <c:pt idx="4416">
                  <c:v>174.077610015869</c:v>
                </c:pt>
                <c:pt idx="4417">
                  <c:v>174.077610015869</c:v>
                </c:pt>
                <c:pt idx="4418">
                  <c:v>174.077610015869</c:v>
                </c:pt>
                <c:pt idx="4419">
                  <c:v>174.077610015869</c:v>
                </c:pt>
                <c:pt idx="4420">
                  <c:v>174.077610015869</c:v>
                </c:pt>
                <c:pt idx="4421">
                  <c:v>174.077610015869</c:v>
                </c:pt>
                <c:pt idx="4422">
                  <c:v>174.077610015869</c:v>
                </c:pt>
                <c:pt idx="4423">
                  <c:v>174.077610015869</c:v>
                </c:pt>
                <c:pt idx="4424">
                  <c:v>174.077610015869</c:v>
                </c:pt>
                <c:pt idx="4425">
                  <c:v>174.077610015869</c:v>
                </c:pt>
                <c:pt idx="4426">
                  <c:v>174.077610015869</c:v>
                </c:pt>
                <c:pt idx="4427">
                  <c:v>174.077610015869</c:v>
                </c:pt>
                <c:pt idx="4428">
                  <c:v>174.077610015869</c:v>
                </c:pt>
                <c:pt idx="4429">
                  <c:v>174.077610015869</c:v>
                </c:pt>
                <c:pt idx="4430">
                  <c:v>174.077610015869</c:v>
                </c:pt>
                <c:pt idx="4431">
                  <c:v>174.077610015869</c:v>
                </c:pt>
                <c:pt idx="4432">
                  <c:v>174.077610015869</c:v>
                </c:pt>
                <c:pt idx="4433">
                  <c:v>174.077610015869</c:v>
                </c:pt>
                <c:pt idx="4434">
                  <c:v>174.077610015869</c:v>
                </c:pt>
                <c:pt idx="4435">
                  <c:v>174.077610015869</c:v>
                </c:pt>
                <c:pt idx="4436">
                  <c:v>174.077610015869</c:v>
                </c:pt>
                <c:pt idx="4437">
                  <c:v>174.077610015869</c:v>
                </c:pt>
                <c:pt idx="4438">
                  <c:v>174.077610015869</c:v>
                </c:pt>
                <c:pt idx="4439">
                  <c:v>174.077610015869</c:v>
                </c:pt>
                <c:pt idx="4440">
                  <c:v>174.077610015869</c:v>
                </c:pt>
                <c:pt idx="4441">
                  <c:v>174.077610015869</c:v>
                </c:pt>
                <c:pt idx="4442">
                  <c:v>174.077610015869</c:v>
                </c:pt>
                <c:pt idx="4443">
                  <c:v>174.077610015869</c:v>
                </c:pt>
                <c:pt idx="4444">
                  <c:v>174.077610015869</c:v>
                </c:pt>
                <c:pt idx="4445">
                  <c:v>174.077610015869</c:v>
                </c:pt>
                <c:pt idx="4446">
                  <c:v>174.077610015869</c:v>
                </c:pt>
                <c:pt idx="4447">
                  <c:v>174.077610015869</c:v>
                </c:pt>
                <c:pt idx="4448">
                  <c:v>174.077610015869</c:v>
                </c:pt>
                <c:pt idx="4449">
                  <c:v>174.077610015869</c:v>
                </c:pt>
                <c:pt idx="4450">
                  <c:v>174.077610015869</c:v>
                </c:pt>
                <c:pt idx="4451">
                  <c:v>174.077610015869</c:v>
                </c:pt>
                <c:pt idx="4452">
                  <c:v>174.077610015869</c:v>
                </c:pt>
                <c:pt idx="4453">
                  <c:v>174.077610015869</c:v>
                </c:pt>
                <c:pt idx="4454">
                  <c:v>174.077610015869</c:v>
                </c:pt>
                <c:pt idx="4455">
                  <c:v>174.077610015869</c:v>
                </c:pt>
                <c:pt idx="4456">
                  <c:v>174.077610015869</c:v>
                </c:pt>
                <c:pt idx="4457">
                  <c:v>174.077610015869</c:v>
                </c:pt>
                <c:pt idx="4458">
                  <c:v>174.077610015869</c:v>
                </c:pt>
                <c:pt idx="4459">
                  <c:v>174.077610015869</c:v>
                </c:pt>
                <c:pt idx="4460">
                  <c:v>174.077610015869</c:v>
                </c:pt>
                <c:pt idx="4461">
                  <c:v>174.077610015869</c:v>
                </c:pt>
                <c:pt idx="4462">
                  <c:v>174.077610015869</c:v>
                </c:pt>
                <c:pt idx="4463">
                  <c:v>174.077610015869</c:v>
                </c:pt>
                <c:pt idx="4464">
                  <c:v>174.077610015869</c:v>
                </c:pt>
                <c:pt idx="4465">
                  <c:v>174.077610015869</c:v>
                </c:pt>
                <c:pt idx="4466">
                  <c:v>174.077610015869</c:v>
                </c:pt>
                <c:pt idx="4467">
                  <c:v>174.077610015869</c:v>
                </c:pt>
                <c:pt idx="4468">
                  <c:v>174.077610015869</c:v>
                </c:pt>
                <c:pt idx="4469">
                  <c:v>174.077610015869</c:v>
                </c:pt>
                <c:pt idx="4470">
                  <c:v>174.077610015869</c:v>
                </c:pt>
                <c:pt idx="4471">
                  <c:v>174.077610015869</c:v>
                </c:pt>
                <c:pt idx="4472">
                  <c:v>174.077610015869</c:v>
                </c:pt>
                <c:pt idx="4473">
                  <c:v>174.077610015869</c:v>
                </c:pt>
                <c:pt idx="4474">
                  <c:v>174.077610015869</c:v>
                </c:pt>
                <c:pt idx="4475">
                  <c:v>174.077610015869</c:v>
                </c:pt>
                <c:pt idx="4476">
                  <c:v>174.077610015869</c:v>
                </c:pt>
                <c:pt idx="4477">
                  <c:v>174.077610015869</c:v>
                </c:pt>
                <c:pt idx="4478">
                  <c:v>174.077610015869</c:v>
                </c:pt>
                <c:pt idx="4479">
                  <c:v>174.077610015869</c:v>
                </c:pt>
                <c:pt idx="4480">
                  <c:v>174.077610015869</c:v>
                </c:pt>
                <c:pt idx="4481">
                  <c:v>174.077610015869</c:v>
                </c:pt>
                <c:pt idx="4482">
                  <c:v>174.077610015869</c:v>
                </c:pt>
                <c:pt idx="4483">
                  <c:v>174.077610015869</c:v>
                </c:pt>
                <c:pt idx="4484">
                  <c:v>174.077610015869</c:v>
                </c:pt>
                <c:pt idx="4485">
                  <c:v>174.077610015869</c:v>
                </c:pt>
                <c:pt idx="4486">
                  <c:v>174.077610015869</c:v>
                </c:pt>
                <c:pt idx="4487">
                  <c:v>174.077610015869</c:v>
                </c:pt>
                <c:pt idx="4488">
                  <c:v>174.077610015869</c:v>
                </c:pt>
                <c:pt idx="4489">
                  <c:v>174.077610015869</c:v>
                </c:pt>
                <c:pt idx="4490">
                  <c:v>174.077610015869</c:v>
                </c:pt>
                <c:pt idx="4491">
                  <c:v>174.077610015869</c:v>
                </c:pt>
                <c:pt idx="4492">
                  <c:v>174.077610015869</c:v>
                </c:pt>
                <c:pt idx="4493">
                  <c:v>174.077610015869</c:v>
                </c:pt>
                <c:pt idx="4494">
                  <c:v>174.077610015869</c:v>
                </c:pt>
                <c:pt idx="4495">
                  <c:v>174.077610015869</c:v>
                </c:pt>
                <c:pt idx="4496">
                  <c:v>174.077610015869</c:v>
                </c:pt>
                <c:pt idx="4497">
                  <c:v>174.077610015869</c:v>
                </c:pt>
                <c:pt idx="4498">
                  <c:v>174.077610015869</c:v>
                </c:pt>
                <c:pt idx="4499">
                  <c:v>174.077610015869</c:v>
                </c:pt>
                <c:pt idx="4500">
                  <c:v>174.077610015869</c:v>
                </c:pt>
                <c:pt idx="4501">
                  <c:v>174.077610015869</c:v>
                </c:pt>
                <c:pt idx="4502">
                  <c:v>174.077610015869</c:v>
                </c:pt>
                <c:pt idx="4503">
                  <c:v>174.077610015869</c:v>
                </c:pt>
                <c:pt idx="4504">
                  <c:v>174.077610015869</c:v>
                </c:pt>
                <c:pt idx="4505">
                  <c:v>174.077610015869</c:v>
                </c:pt>
                <c:pt idx="4506">
                  <c:v>174.077610015869</c:v>
                </c:pt>
                <c:pt idx="4507">
                  <c:v>174.077610015869</c:v>
                </c:pt>
                <c:pt idx="4508">
                  <c:v>174.077610015869</c:v>
                </c:pt>
                <c:pt idx="4509">
                  <c:v>174.077610015869</c:v>
                </c:pt>
                <c:pt idx="4510">
                  <c:v>174.077610015869</c:v>
                </c:pt>
                <c:pt idx="4511">
                  <c:v>174.077610015869</c:v>
                </c:pt>
                <c:pt idx="4512">
                  <c:v>174.077610015869</c:v>
                </c:pt>
                <c:pt idx="4513">
                  <c:v>174.077610015869</c:v>
                </c:pt>
                <c:pt idx="4514">
                  <c:v>174.077610015869</c:v>
                </c:pt>
                <c:pt idx="4515">
                  <c:v>174.077610015869</c:v>
                </c:pt>
                <c:pt idx="4516">
                  <c:v>174.077610015869</c:v>
                </c:pt>
                <c:pt idx="4517">
                  <c:v>174.077610015869</c:v>
                </c:pt>
                <c:pt idx="4518">
                  <c:v>174.077610015869</c:v>
                </c:pt>
                <c:pt idx="4519">
                  <c:v>174.077610015869</c:v>
                </c:pt>
                <c:pt idx="4520">
                  <c:v>174.077610015869</c:v>
                </c:pt>
                <c:pt idx="4521">
                  <c:v>174.077610015869</c:v>
                </c:pt>
                <c:pt idx="4522">
                  <c:v>174.077610015869</c:v>
                </c:pt>
                <c:pt idx="4523">
                  <c:v>174.077610015869</c:v>
                </c:pt>
                <c:pt idx="4524">
                  <c:v>174.077610015869</c:v>
                </c:pt>
                <c:pt idx="4525">
                  <c:v>174.077610015869</c:v>
                </c:pt>
                <c:pt idx="4526">
                  <c:v>174.077610015869</c:v>
                </c:pt>
                <c:pt idx="4527">
                  <c:v>174.077610015869</c:v>
                </c:pt>
                <c:pt idx="4528">
                  <c:v>174.077610015869</c:v>
                </c:pt>
                <c:pt idx="4529">
                  <c:v>174.077610015869</c:v>
                </c:pt>
                <c:pt idx="4530">
                  <c:v>174.077610015869</c:v>
                </c:pt>
                <c:pt idx="4531">
                  <c:v>174.077610015869</c:v>
                </c:pt>
                <c:pt idx="4532">
                  <c:v>174.077610015869</c:v>
                </c:pt>
                <c:pt idx="4533">
                  <c:v>174.077610015869</c:v>
                </c:pt>
                <c:pt idx="4534">
                  <c:v>174.077610015869</c:v>
                </c:pt>
                <c:pt idx="4535">
                  <c:v>174.077610015869</c:v>
                </c:pt>
                <c:pt idx="4536">
                  <c:v>174.077610015869</c:v>
                </c:pt>
                <c:pt idx="4537">
                  <c:v>174.077610015869</c:v>
                </c:pt>
                <c:pt idx="4538">
                  <c:v>174.077610015869</c:v>
                </c:pt>
                <c:pt idx="4539">
                  <c:v>174.077610015869</c:v>
                </c:pt>
                <c:pt idx="4540">
                  <c:v>174.077610015869</c:v>
                </c:pt>
                <c:pt idx="4541">
                  <c:v>174.077610015869</c:v>
                </c:pt>
                <c:pt idx="4542">
                  <c:v>174.077610015869</c:v>
                </c:pt>
                <c:pt idx="4543">
                  <c:v>174.077610015869</c:v>
                </c:pt>
                <c:pt idx="4544">
                  <c:v>174.077610015869</c:v>
                </c:pt>
                <c:pt idx="4545">
                  <c:v>174.077610015869</c:v>
                </c:pt>
                <c:pt idx="4546">
                  <c:v>174.077610015869</c:v>
                </c:pt>
                <c:pt idx="4547">
                  <c:v>174.077610015869</c:v>
                </c:pt>
                <c:pt idx="4548">
                  <c:v>174.077610015869</c:v>
                </c:pt>
                <c:pt idx="4549">
                  <c:v>174.077610015869</c:v>
                </c:pt>
                <c:pt idx="4550">
                  <c:v>174.077610015869</c:v>
                </c:pt>
                <c:pt idx="4551">
                  <c:v>174.077610015869</c:v>
                </c:pt>
                <c:pt idx="4552">
                  <c:v>174.077610015869</c:v>
                </c:pt>
                <c:pt idx="4553">
                  <c:v>174.077610015869</c:v>
                </c:pt>
                <c:pt idx="4554">
                  <c:v>174.077610015869</c:v>
                </c:pt>
                <c:pt idx="4555">
                  <c:v>174.077610015869</c:v>
                </c:pt>
                <c:pt idx="4556">
                  <c:v>174.077610015869</c:v>
                </c:pt>
                <c:pt idx="4557">
                  <c:v>174.077610015869</c:v>
                </c:pt>
                <c:pt idx="4558">
                  <c:v>174.077610015869</c:v>
                </c:pt>
                <c:pt idx="4559">
                  <c:v>174.077610015869</c:v>
                </c:pt>
                <c:pt idx="4560">
                  <c:v>174.077610015869</c:v>
                </c:pt>
                <c:pt idx="4561">
                  <c:v>174.077610015869</c:v>
                </c:pt>
                <c:pt idx="4562">
                  <c:v>174.077610015869</c:v>
                </c:pt>
                <c:pt idx="4563">
                  <c:v>174.077610015869</c:v>
                </c:pt>
                <c:pt idx="4564">
                  <c:v>174.077610015869</c:v>
                </c:pt>
                <c:pt idx="4565">
                  <c:v>174.077610015869</c:v>
                </c:pt>
                <c:pt idx="4566">
                  <c:v>174.077610015869</c:v>
                </c:pt>
                <c:pt idx="4567">
                  <c:v>174.077610015869</c:v>
                </c:pt>
                <c:pt idx="4568">
                  <c:v>174.077610015869</c:v>
                </c:pt>
                <c:pt idx="4569">
                  <c:v>174.077610015869</c:v>
                </c:pt>
                <c:pt idx="4570">
                  <c:v>174.077610015869</c:v>
                </c:pt>
                <c:pt idx="4571">
                  <c:v>174.077610015869</c:v>
                </c:pt>
                <c:pt idx="4572">
                  <c:v>174.077610015869</c:v>
                </c:pt>
                <c:pt idx="4573">
                  <c:v>174.077610015869</c:v>
                </c:pt>
                <c:pt idx="4574">
                  <c:v>174.077610015869</c:v>
                </c:pt>
                <c:pt idx="4575">
                  <c:v>174.077610015869</c:v>
                </c:pt>
                <c:pt idx="4576">
                  <c:v>174.077610015869</c:v>
                </c:pt>
                <c:pt idx="4577">
                  <c:v>174.077610015869</c:v>
                </c:pt>
                <c:pt idx="4578">
                  <c:v>174.077610015869</c:v>
                </c:pt>
                <c:pt idx="4579">
                  <c:v>174.077610015869</c:v>
                </c:pt>
                <c:pt idx="4580">
                  <c:v>174.077610015869</c:v>
                </c:pt>
                <c:pt idx="4581">
                  <c:v>174.077610015869</c:v>
                </c:pt>
                <c:pt idx="4582">
                  <c:v>174.077610015869</c:v>
                </c:pt>
                <c:pt idx="4583">
                  <c:v>174.077610015869</c:v>
                </c:pt>
                <c:pt idx="4584">
                  <c:v>174.077610015869</c:v>
                </c:pt>
                <c:pt idx="4585">
                  <c:v>174.077610015869</c:v>
                </c:pt>
                <c:pt idx="4586">
                  <c:v>174.077610015869</c:v>
                </c:pt>
                <c:pt idx="4587">
                  <c:v>174.077610015869</c:v>
                </c:pt>
                <c:pt idx="4588">
                  <c:v>174.077610015869</c:v>
                </c:pt>
                <c:pt idx="4589">
                  <c:v>174.077610015869</c:v>
                </c:pt>
                <c:pt idx="4590">
                  <c:v>174.077610015869</c:v>
                </c:pt>
                <c:pt idx="4591">
                  <c:v>174.077610015869</c:v>
                </c:pt>
                <c:pt idx="4592">
                  <c:v>174.077610015869</c:v>
                </c:pt>
                <c:pt idx="4593">
                  <c:v>174.077610015869</c:v>
                </c:pt>
                <c:pt idx="4594">
                  <c:v>174.077610015869</c:v>
                </c:pt>
                <c:pt idx="4595">
                  <c:v>174.077610015869</c:v>
                </c:pt>
                <c:pt idx="4596">
                  <c:v>174.077610015869</c:v>
                </c:pt>
                <c:pt idx="4597">
                  <c:v>174.077610015869</c:v>
                </c:pt>
                <c:pt idx="4598">
                  <c:v>174.077610015869</c:v>
                </c:pt>
                <c:pt idx="4599">
                  <c:v>174.077610015869</c:v>
                </c:pt>
                <c:pt idx="4600">
                  <c:v>174.077610015869</c:v>
                </c:pt>
                <c:pt idx="4601">
                  <c:v>174.077610015869</c:v>
                </c:pt>
                <c:pt idx="4602">
                  <c:v>174.077610015869</c:v>
                </c:pt>
                <c:pt idx="4603">
                  <c:v>174.077610015869</c:v>
                </c:pt>
                <c:pt idx="4604">
                  <c:v>174.077610015869</c:v>
                </c:pt>
                <c:pt idx="4605">
                  <c:v>174.077610015869</c:v>
                </c:pt>
                <c:pt idx="4606">
                  <c:v>174.077610015869</c:v>
                </c:pt>
                <c:pt idx="4607">
                  <c:v>174.077610015869</c:v>
                </c:pt>
                <c:pt idx="4608">
                  <c:v>174.077610015869</c:v>
                </c:pt>
                <c:pt idx="4609">
                  <c:v>174.077610015869</c:v>
                </c:pt>
                <c:pt idx="4610">
                  <c:v>174.077610015869</c:v>
                </c:pt>
                <c:pt idx="4611">
                  <c:v>174.077610015869</c:v>
                </c:pt>
                <c:pt idx="4612">
                  <c:v>174.077610015869</c:v>
                </c:pt>
                <c:pt idx="4613">
                  <c:v>174.077610015869</c:v>
                </c:pt>
                <c:pt idx="4614">
                  <c:v>174.077610015869</c:v>
                </c:pt>
                <c:pt idx="4615">
                  <c:v>174.077610015869</c:v>
                </c:pt>
                <c:pt idx="4616">
                  <c:v>174.077610015869</c:v>
                </c:pt>
                <c:pt idx="4617">
                  <c:v>174.077610015869</c:v>
                </c:pt>
                <c:pt idx="4618">
                  <c:v>174.077610015869</c:v>
                </c:pt>
                <c:pt idx="4619">
                  <c:v>174.077610015869</c:v>
                </c:pt>
                <c:pt idx="4620">
                  <c:v>174.077610015869</c:v>
                </c:pt>
                <c:pt idx="4621">
                  <c:v>174.077610015869</c:v>
                </c:pt>
                <c:pt idx="4622">
                  <c:v>174.077610015869</c:v>
                </c:pt>
                <c:pt idx="4623">
                  <c:v>174.077610015869</c:v>
                </c:pt>
                <c:pt idx="4624">
                  <c:v>174.077610015869</c:v>
                </c:pt>
                <c:pt idx="4625">
                  <c:v>174.077610015869</c:v>
                </c:pt>
                <c:pt idx="4626">
                  <c:v>174.077610015869</c:v>
                </c:pt>
                <c:pt idx="4627">
                  <c:v>174.077610015869</c:v>
                </c:pt>
                <c:pt idx="4628">
                  <c:v>174.077610015869</c:v>
                </c:pt>
                <c:pt idx="4629">
                  <c:v>174.077610015869</c:v>
                </c:pt>
                <c:pt idx="4630">
                  <c:v>174.077610015869</c:v>
                </c:pt>
                <c:pt idx="4631">
                  <c:v>174.077610015869</c:v>
                </c:pt>
                <c:pt idx="4632">
                  <c:v>174.077610015869</c:v>
                </c:pt>
                <c:pt idx="4633">
                  <c:v>174.077610015869</c:v>
                </c:pt>
                <c:pt idx="4634">
                  <c:v>174.077610015869</c:v>
                </c:pt>
                <c:pt idx="4635">
                  <c:v>174.077610015869</c:v>
                </c:pt>
                <c:pt idx="4636">
                  <c:v>174.077610015869</c:v>
                </c:pt>
                <c:pt idx="4637">
                  <c:v>174.077610015869</c:v>
                </c:pt>
                <c:pt idx="4638">
                  <c:v>174.077610015869</c:v>
                </c:pt>
                <c:pt idx="4639">
                  <c:v>174.077610015869</c:v>
                </c:pt>
                <c:pt idx="4640">
                  <c:v>174.077610015869</c:v>
                </c:pt>
                <c:pt idx="4641">
                  <c:v>174.077610015869</c:v>
                </c:pt>
                <c:pt idx="4642">
                  <c:v>174.077610015869</c:v>
                </c:pt>
                <c:pt idx="4643">
                  <c:v>174.077610015869</c:v>
                </c:pt>
                <c:pt idx="4644">
                  <c:v>174.077610015869</c:v>
                </c:pt>
                <c:pt idx="4645">
                  <c:v>174.077610015869</c:v>
                </c:pt>
                <c:pt idx="4646">
                  <c:v>174.077610015869</c:v>
                </c:pt>
                <c:pt idx="4647">
                  <c:v>174.077610015869</c:v>
                </c:pt>
                <c:pt idx="4648">
                  <c:v>174.077610015869</c:v>
                </c:pt>
                <c:pt idx="4649">
                  <c:v>174.077610015869</c:v>
                </c:pt>
                <c:pt idx="4650">
                  <c:v>174.077610015869</c:v>
                </c:pt>
                <c:pt idx="4651">
                  <c:v>174.077610015869</c:v>
                </c:pt>
                <c:pt idx="4652">
                  <c:v>174.077610015869</c:v>
                </c:pt>
                <c:pt idx="4653">
                  <c:v>174.077610015869</c:v>
                </c:pt>
                <c:pt idx="4654">
                  <c:v>174.077610015869</c:v>
                </c:pt>
                <c:pt idx="4655">
                  <c:v>174.077610015869</c:v>
                </c:pt>
                <c:pt idx="4656">
                  <c:v>174.077610015869</c:v>
                </c:pt>
                <c:pt idx="4657">
                  <c:v>174.077610015869</c:v>
                </c:pt>
                <c:pt idx="4658">
                  <c:v>174.077610015869</c:v>
                </c:pt>
                <c:pt idx="4659">
                  <c:v>174.077610015869</c:v>
                </c:pt>
                <c:pt idx="4660">
                  <c:v>174.077610015869</c:v>
                </c:pt>
                <c:pt idx="4661">
                  <c:v>174.077610015869</c:v>
                </c:pt>
                <c:pt idx="4662">
                  <c:v>174.077610015869</c:v>
                </c:pt>
                <c:pt idx="4663">
                  <c:v>174.077610015869</c:v>
                </c:pt>
                <c:pt idx="4664">
                  <c:v>174.077610015869</c:v>
                </c:pt>
                <c:pt idx="4665">
                  <c:v>174.077610015869</c:v>
                </c:pt>
                <c:pt idx="4666">
                  <c:v>174.077610015869</c:v>
                </c:pt>
                <c:pt idx="4667">
                  <c:v>174.077610015869</c:v>
                </c:pt>
                <c:pt idx="4668">
                  <c:v>174.077610015869</c:v>
                </c:pt>
                <c:pt idx="4669">
                  <c:v>174.077610015869</c:v>
                </c:pt>
                <c:pt idx="4670">
                  <c:v>174.077610015869</c:v>
                </c:pt>
                <c:pt idx="4671">
                  <c:v>174.077610015869</c:v>
                </c:pt>
                <c:pt idx="4672">
                  <c:v>174.077610015869</c:v>
                </c:pt>
                <c:pt idx="4673">
                  <c:v>174.077610015869</c:v>
                </c:pt>
                <c:pt idx="4674">
                  <c:v>174.077610015869</c:v>
                </c:pt>
                <c:pt idx="4675">
                  <c:v>174.077610015869</c:v>
                </c:pt>
                <c:pt idx="4676">
                  <c:v>174.077610015869</c:v>
                </c:pt>
                <c:pt idx="4677">
                  <c:v>174.077610015869</c:v>
                </c:pt>
                <c:pt idx="4678">
                  <c:v>174.077610015869</c:v>
                </c:pt>
                <c:pt idx="4679">
                  <c:v>174.077610015869</c:v>
                </c:pt>
                <c:pt idx="4680">
                  <c:v>174.077610015869</c:v>
                </c:pt>
                <c:pt idx="4681">
                  <c:v>174.077610015869</c:v>
                </c:pt>
                <c:pt idx="4682">
                  <c:v>174.077610015869</c:v>
                </c:pt>
                <c:pt idx="4683">
                  <c:v>174.077610015869</c:v>
                </c:pt>
                <c:pt idx="4684">
                  <c:v>174.077610015869</c:v>
                </c:pt>
                <c:pt idx="4685">
                  <c:v>174.077610015869</c:v>
                </c:pt>
                <c:pt idx="4686">
                  <c:v>174.077610015869</c:v>
                </c:pt>
                <c:pt idx="4687">
                  <c:v>174.077610015869</c:v>
                </c:pt>
                <c:pt idx="4688">
                  <c:v>174.077610015869</c:v>
                </c:pt>
                <c:pt idx="4689">
                  <c:v>174.077610015869</c:v>
                </c:pt>
                <c:pt idx="4690">
                  <c:v>174.077610015869</c:v>
                </c:pt>
                <c:pt idx="4691">
                  <c:v>174.077610015869</c:v>
                </c:pt>
                <c:pt idx="4692">
                  <c:v>174.077610015869</c:v>
                </c:pt>
                <c:pt idx="4693">
                  <c:v>174.077610015869</c:v>
                </c:pt>
                <c:pt idx="4694">
                  <c:v>174.077610015869</c:v>
                </c:pt>
                <c:pt idx="4695">
                  <c:v>174.077610015869</c:v>
                </c:pt>
                <c:pt idx="4696">
                  <c:v>174.077610015869</c:v>
                </c:pt>
                <c:pt idx="4697">
                  <c:v>174.077610015869</c:v>
                </c:pt>
                <c:pt idx="4698">
                  <c:v>174.077610015869</c:v>
                </c:pt>
                <c:pt idx="4699">
                  <c:v>174.077610015869</c:v>
                </c:pt>
                <c:pt idx="4700">
                  <c:v>174.077610015869</c:v>
                </c:pt>
                <c:pt idx="4701">
                  <c:v>174.077610015869</c:v>
                </c:pt>
                <c:pt idx="4702">
                  <c:v>174.077610015869</c:v>
                </c:pt>
                <c:pt idx="4703">
                  <c:v>174.077610015869</c:v>
                </c:pt>
                <c:pt idx="4704">
                  <c:v>174.077610015869</c:v>
                </c:pt>
                <c:pt idx="4705">
                  <c:v>174.077610015869</c:v>
                </c:pt>
                <c:pt idx="4706">
                  <c:v>174.077610015869</c:v>
                </c:pt>
                <c:pt idx="4707">
                  <c:v>174.077610015869</c:v>
                </c:pt>
                <c:pt idx="4708">
                  <c:v>174.077610015869</c:v>
                </c:pt>
                <c:pt idx="4709">
                  <c:v>174.077610015869</c:v>
                </c:pt>
                <c:pt idx="4710">
                  <c:v>174.077610015869</c:v>
                </c:pt>
                <c:pt idx="4711">
                  <c:v>174.077610015869</c:v>
                </c:pt>
                <c:pt idx="4712">
                  <c:v>174.077610015869</c:v>
                </c:pt>
                <c:pt idx="4713">
                  <c:v>174.077610015869</c:v>
                </c:pt>
                <c:pt idx="4714">
                  <c:v>174.077610015869</c:v>
                </c:pt>
                <c:pt idx="4715">
                  <c:v>174.077610015869</c:v>
                </c:pt>
                <c:pt idx="4716">
                  <c:v>174.077610015869</c:v>
                </c:pt>
                <c:pt idx="4717">
                  <c:v>174.077610015869</c:v>
                </c:pt>
                <c:pt idx="4718">
                  <c:v>174.077610015869</c:v>
                </c:pt>
                <c:pt idx="4719">
                  <c:v>174.077610015869</c:v>
                </c:pt>
                <c:pt idx="4720">
                  <c:v>174.077610015869</c:v>
                </c:pt>
                <c:pt idx="4721">
                  <c:v>174.077610015869</c:v>
                </c:pt>
                <c:pt idx="4722">
                  <c:v>174.077610015869</c:v>
                </c:pt>
                <c:pt idx="4723">
                  <c:v>174.077610015869</c:v>
                </c:pt>
                <c:pt idx="4724">
                  <c:v>174.077610015869</c:v>
                </c:pt>
                <c:pt idx="4725">
                  <c:v>174.077610015869</c:v>
                </c:pt>
                <c:pt idx="4726">
                  <c:v>174.077610015869</c:v>
                </c:pt>
                <c:pt idx="4727">
                  <c:v>174.077610015869</c:v>
                </c:pt>
                <c:pt idx="4728">
                  <c:v>174.077610015869</c:v>
                </c:pt>
                <c:pt idx="4729">
                  <c:v>174.077610015869</c:v>
                </c:pt>
                <c:pt idx="4730">
                  <c:v>174.077610015869</c:v>
                </c:pt>
                <c:pt idx="4731">
                  <c:v>174.077610015869</c:v>
                </c:pt>
                <c:pt idx="4732">
                  <c:v>174.077610015869</c:v>
                </c:pt>
                <c:pt idx="4733">
                  <c:v>174.077610015869</c:v>
                </c:pt>
                <c:pt idx="4734">
                  <c:v>174.077610015869</c:v>
                </c:pt>
                <c:pt idx="4735">
                  <c:v>174.077610015869</c:v>
                </c:pt>
                <c:pt idx="4736">
                  <c:v>174.077610015869</c:v>
                </c:pt>
                <c:pt idx="4737">
                  <c:v>174.077610015869</c:v>
                </c:pt>
                <c:pt idx="4738">
                  <c:v>174.077610015869</c:v>
                </c:pt>
                <c:pt idx="4739">
                  <c:v>174.077610015869</c:v>
                </c:pt>
                <c:pt idx="4740">
                  <c:v>174.077610015869</c:v>
                </c:pt>
                <c:pt idx="4741">
                  <c:v>174.077610015869</c:v>
                </c:pt>
                <c:pt idx="4742">
                  <c:v>174.077610015869</c:v>
                </c:pt>
                <c:pt idx="4743">
                  <c:v>174.077610015869</c:v>
                </c:pt>
                <c:pt idx="4744">
                  <c:v>174.077610015869</c:v>
                </c:pt>
                <c:pt idx="4745">
                  <c:v>174.077610015869</c:v>
                </c:pt>
                <c:pt idx="4746">
                  <c:v>174.077610015869</c:v>
                </c:pt>
                <c:pt idx="4747">
                  <c:v>174.077610015869</c:v>
                </c:pt>
                <c:pt idx="4748">
                  <c:v>174.077610015869</c:v>
                </c:pt>
                <c:pt idx="4749">
                  <c:v>174.077610015869</c:v>
                </c:pt>
                <c:pt idx="4750">
                  <c:v>174.077610015869</c:v>
                </c:pt>
                <c:pt idx="4751">
                  <c:v>174.077610015869</c:v>
                </c:pt>
                <c:pt idx="4752">
                  <c:v>174.077610015869</c:v>
                </c:pt>
                <c:pt idx="4753">
                  <c:v>174.077610015869</c:v>
                </c:pt>
                <c:pt idx="4754">
                  <c:v>174.077610015869</c:v>
                </c:pt>
                <c:pt idx="4755">
                  <c:v>174.077610015869</c:v>
                </c:pt>
                <c:pt idx="4756">
                  <c:v>174.077610015869</c:v>
                </c:pt>
                <c:pt idx="4757">
                  <c:v>174.077610015869</c:v>
                </c:pt>
                <c:pt idx="4758">
                  <c:v>174.077610015869</c:v>
                </c:pt>
                <c:pt idx="4759">
                  <c:v>174.077610015869</c:v>
                </c:pt>
                <c:pt idx="4760">
                  <c:v>174.077610015869</c:v>
                </c:pt>
                <c:pt idx="4761">
                  <c:v>174.077610015869</c:v>
                </c:pt>
                <c:pt idx="4762">
                  <c:v>174.077610015869</c:v>
                </c:pt>
                <c:pt idx="4763">
                  <c:v>174.077610015869</c:v>
                </c:pt>
                <c:pt idx="4764">
                  <c:v>174.077610015869</c:v>
                </c:pt>
                <c:pt idx="4765">
                  <c:v>174.077610015869</c:v>
                </c:pt>
                <c:pt idx="4766">
                  <c:v>174.077610015869</c:v>
                </c:pt>
                <c:pt idx="4767">
                  <c:v>174.077610015869</c:v>
                </c:pt>
                <c:pt idx="4768">
                  <c:v>174.077610015869</c:v>
                </c:pt>
                <c:pt idx="4769">
                  <c:v>174.077610015869</c:v>
                </c:pt>
                <c:pt idx="4770">
                  <c:v>174.077610015869</c:v>
                </c:pt>
                <c:pt idx="4771">
                  <c:v>174.077610015869</c:v>
                </c:pt>
                <c:pt idx="4772">
                  <c:v>174.077610015869</c:v>
                </c:pt>
                <c:pt idx="4773">
                  <c:v>174.077610015869</c:v>
                </c:pt>
                <c:pt idx="4774">
                  <c:v>174.077610015869</c:v>
                </c:pt>
                <c:pt idx="4775">
                  <c:v>174.077610015869</c:v>
                </c:pt>
                <c:pt idx="4776">
                  <c:v>174.077610015869</c:v>
                </c:pt>
                <c:pt idx="4777">
                  <c:v>174.077610015869</c:v>
                </c:pt>
                <c:pt idx="4778">
                  <c:v>174.077610015869</c:v>
                </c:pt>
                <c:pt idx="4779">
                  <c:v>174.077610015869</c:v>
                </c:pt>
                <c:pt idx="4780">
                  <c:v>174.077610015869</c:v>
                </c:pt>
                <c:pt idx="4781">
                  <c:v>174.077610015869</c:v>
                </c:pt>
                <c:pt idx="4782">
                  <c:v>174.077610015869</c:v>
                </c:pt>
                <c:pt idx="4783">
                  <c:v>174.077610015869</c:v>
                </c:pt>
                <c:pt idx="4784">
                  <c:v>174.077610015869</c:v>
                </c:pt>
                <c:pt idx="4785">
                  <c:v>174.077610015869</c:v>
                </c:pt>
                <c:pt idx="4786">
                  <c:v>174.077610015869</c:v>
                </c:pt>
                <c:pt idx="4787">
                  <c:v>174.077610015869</c:v>
                </c:pt>
                <c:pt idx="4788">
                  <c:v>174.077610015869</c:v>
                </c:pt>
                <c:pt idx="4789">
                  <c:v>174.077610015869</c:v>
                </c:pt>
                <c:pt idx="4790">
                  <c:v>174.077610015869</c:v>
                </c:pt>
                <c:pt idx="4791">
                  <c:v>174.077610015869</c:v>
                </c:pt>
                <c:pt idx="4792">
                  <c:v>174.077610015869</c:v>
                </c:pt>
                <c:pt idx="4793">
                  <c:v>174.077610015869</c:v>
                </c:pt>
                <c:pt idx="4794">
                  <c:v>174.077610015869</c:v>
                </c:pt>
                <c:pt idx="4795">
                  <c:v>174.077610015869</c:v>
                </c:pt>
                <c:pt idx="4796">
                  <c:v>174.077610015869</c:v>
                </c:pt>
                <c:pt idx="4797">
                  <c:v>174.077610015869</c:v>
                </c:pt>
                <c:pt idx="4798">
                  <c:v>174.077610015869</c:v>
                </c:pt>
                <c:pt idx="4799">
                  <c:v>174.077610015869</c:v>
                </c:pt>
                <c:pt idx="4800">
                  <c:v>174.077610015869</c:v>
                </c:pt>
                <c:pt idx="4801">
                  <c:v>174.077610015869</c:v>
                </c:pt>
                <c:pt idx="4802">
                  <c:v>174.077610015869</c:v>
                </c:pt>
                <c:pt idx="4803">
                  <c:v>174.077610015869</c:v>
                </c:pt>
                <c:pt idx="4804">
                  <c:v>174.077610015869</c:v>
                </c:pt>
                <c:pt idx="4805">
                  <c:v>174.077610015869</c:v>
                </c:pt>
                <c:pt idx="4806">
                  <c:v>174.077610015869</c:v>
                </c:pt>
                <c:pt idx="4807">
                  <c:v>174.077610015869</c:v>
                </c:pt>
                <c:pt idx="4808">
                  <c:v>174.077610015869</c:v>
                </c:pt>
                <c:pt idx="4809">
                  <c:v>174.077610015869</c:v>
                </c:pt>
                <c:pt idx="4810">
                  <c:v>174.077610015869</c:v>
                </c:pt>
                <c:pt idx="4811">
                  <c:v>174.077610015869</c:v>
                </c:pt>
                <c:pt idx="4812">
                  <c:v>174.077610015869</c:v>
                </c:pt>
                <c:pt idx="4813">
                  <c:v>174.077610015869</c:v>
                </c:pt>
                <c:pt idx="4814">
                  <c:v>174.077610015869</c:v>
                </c:pt>
                <c:pt idx="4815">
                  <c:v>174.077610015869</c:v>
                </c:pt>
                <c:pt idx="4816">
                  <c:v>174.077610015869</c:v>
                </c:pt>
                <c:pt idx="4817">
                  <c:v>174.077610015869</c:v>
                </c:pt>
                <c:pt idx="4818">
                  <c:v>174.077610015869</c:v>
                </c:pt>
                <c:pt idx="4819">
                  <c:v>174.077610015869</c:v>
                </c:pt>
                <c:pt idx="4820">
                  <c:v>174.077610015869</c:v>
                </c:pt>
                <c:pt idx="4821">
                  <c:v>174.077610015869</c:v>
                </c:pt>
                <c:pt idx="4822">
                  <c:v>174.077610015869</c:v>
                </c:pt>
                <c:pt idx="4823">
                  <c:v>174.077610015869</c:v>
                </c:pt>
                <c:pt idx="4824">
                  <c:v>174.077610015869</c:v>
                </c:pt>
                <c:pt idx="4825">
                  <c:v>174.077610015869</c:v>
                </c:pt>
                <c:pt idx="4826">
                  <c:v>174.077610015869</c:v>
                </c:pt>
                <c:pt idx="4827">
                  <c:v>174.077610015869</c:v>
                </c:pt>
                <c:pt idx="4828">
                  <c:v>174.077610015869</c:v>
                </c:pt>
                <c:pt idx="4829">
                  <c:v>174.077610015869</c:v>
                </c:pt>
                <c:pt idx="4830">
                  <c:v>174.077610015869</c:v>
                </c:pt>
                <c:pt idx="4831">
                  <c:v>174.077610015869</c:v>
                </c:pt>
                <c:pt idx="4832">
                  <c:v>174.077610015869</c:v>
                </c:pt>
                <c:pt idx="4833">
                  <c:v>174.077610015869</c:v>
                </c:pt>
                <c:pt idx="4834">
                  <c:v>174.077610015869</c:v>
                </c:pt>
                <c:pt idx="4835">
                  <c:v>174.077610015869</c:v>
                </c:pt>
                <c:pt idx="4836">
                  <c:v>174.077610015869</c:v>
                </c:pt>
                <c:pt idx="4837">
                  <c:v>174.077610015869</c:v>
                </c:pt>
                <c:pt idx="4838">
                  <c:v>174.077610015869</c:v>
                </c:pt>
                <c:pt idx="4839">
                  <c:v>174.077610015869</c:v>
                </c:pt>
                <c:pt idx="4840">
                  <c:v>174.077610015869</c:v>
                </c:pt>
                <c:pt idx="4841">
                  <c:v>174.077610015869</c:v>
                </c:pt>
                <c:pt idx="4842">
                  <c:v>174.077610015869</c:v>
                </c:pt>
                <c:pt idx="4843">
                  <c:v>174.077610015869</c:v>
                </c:pt>
                <c:pt idx="4844">
                  <c:v>174.077610015869</c:v>
                </c:pt>
                <c:pt idx="4845">
                  <c:v>174.077610015869</c:v>
                </c:pt>
                <c:pt idx="4846">
                  <c:v>174.077610015869</c:v>
                </c:pt>
                <c:pt idx="4847">
                  <c:v>174.077610015869</c:v>
                </c:pt>
                <c:pt idx="4848">
                  <c:v>174.077610015869</c:v>
                </c:pt>
                <c:pt idx="4849">
                  <c:v>174.077610015869</c:v>
                </c:pt>
                <c:pt idx="4850">
                  <c:v>174.077610015869</c:v>
                </c:pt>
                <c:pt idx="4851">
                  <c:v>174.077610015869</c:v>
                </c:pt>
                <c:pt idx="4852">
                  <c:v>174.077610015869</c:v>
                </c:pt>
                <c:pt idx="4853">
                  <c:v>174.077610015869</c:v>
                </c:pt>
                <c:pt idx="4854">
                  <c:v>174.077610015869</c:v>
                </c:pt>
                <c:pt idx="4855">
                  <c:v>174.077610015869</c:v>
                </c:pt>
                <c:pt idx="4856">
                  <c:v>174.077610015869</c:v>
                </c:pt>
                <c:pt idx="4857">
                  <c:v>174.077610015869</c:v>
                </c:pt>
                <c:pt idx="4858">
                  <c:v>174.077610015869</c:v>
                </c:pt>
                <c:pt idx="4859">
                  <c:v>174.077610015869</c:v>
                </c:pt>
                <c:pt idx="4860">
                  <c:v>174.077610015869</c:v>
                </c:pt>
                <c:pt idx="4861">
                  <c:v>174.077610015869</c:v>
                </c:pt>
                <c:pt idx="4862">
                  <c:v>174.077610015869</c:v>
                </c:pt>
                <c:pt idx="4863">
                  <c:v>174.077610015869</c:v>
                </c:pt>
                <c:pt idx="4864">
                  <c:v>174.077610015869</c:v>
                </c:pt>
                <c:pt idx="4865">
                  <c:v>174.077610015869</c:v>
                </c:pt>
                <c:pt idx="4866">
                  <c:v>174.077610015869</c:v>
                </c:pt>
                <c:pt idx="4867">
                  <c:v>174.077610015869</c:v>
                </c:pt>
                <c:pt idx="4868">
                  <c:v>174.077610015869</c:v>
                </c:pt>
                <c:pt idx="4869">
                  <c:v>174.077610015869</c:v>
                </c:pt>
                <c:pt idx="4870">
                  <c:v>174.077610015869</c:v>
                </c:pt>
                <c:pt idx="4871">
                  <c:v>174.077610015869</c:v>
                </c:pt>
                <c:pt idx="4872">
                  <c:v>174.077610015869</c:v>
                </c:pt>
                <c:pt idx="4873">
                  <c:v>174.077610015869</c:v>
                </c:pt>
                <c:pt idx="4874">
                  <c:v>174.077610015869</c:v>
                </c:pt>
                <c:pt idx="4875">
                  <c:v>174.077610015869</c:v>
                </c:pt>
                <c:pt idx="4876">
                  <c:v>174.077610015869</c:v>
                </c:pt>
                <c:pt idx="4877">
                  <c:v>174.077610015869</c:v>
                </c:pt>
                <c:pt idx="4878">
                  <c:v>174.077610015869</c:v>
                </c:pt>
                <c:pt idx="4879">
                  <c:v>174.077610015869</c:v>
                </c:pt>
                <c:pt idx="4880">
                  <c:v>174.077610015869</c:v>
                </c:pt>
                <c:pt idx="4881">
                  <c:v>174.077610015869</c:v>
                </c:pt>
                <c:pt idx="4882">
                  <c:v>174.077610015869</c:v>
                </c:pt>
                <c:pt idx="4883">
                  <c:v>174.077610015869</c:v>
                </c:pt>
                <c:pt idx="4884">
                  <c:v>174.077610015869</c:v>
                </c:pt>
                <c:pt idx="4885">
                  <c:v>174.077610015869</c:v>
                </c:pt>
                <c:pt idx="4886">
                  <c:v>174.077610015869</c:v>
                </c:pt>
                <c:pt idx="4887">
                  <c:v>174.077610015869</c:v>
                </c:pt>
                <c:pt idx="4888">
                  <c:v>174.077610015869</c:v>
                </c:pt>
                <c:pt idx="4889">
                  <c:v>174.077610015869</c:v>
                </c:pt>
                <c:pt idx="4890">
                  <c:v>174.077610015869</c:v>
                </c:pt>
                <c:pt idx="4891">
                  <c:v>174.077610015869</c:v>
                </c:pt>
                <c:pt idx="4892">
                  <c:v>174.077610015869</c:v>
                </c:pt>
                <c:pt idx="4893">
                  <c:v>174.077610015869</c:v>
                </c:pt>
                <c:pt idx="4894">
                  <c:v>174.077610015869</c:v>
                </c:pt>
                <c:pt idx="4895">
                  <c:v>174.077610015869</c:v>
                </c:pt>
                <c:pt idx="4896">
                  <c:v>174.077610015869</c:v>
                </c:pt>
                <c:pt idx="4897">
                  <c:v>174.077610015869</c:v>
                </c:pt>
                <c:pt idx="4898">
                  <c:v>174.077610015869</c:v>
                </c:pt>
                <c:pt idx="4899">
                  <c:v>174.077610015869</c:v>
                </c:pt>
                <c:pt idx="4900">
                  <c:v>174.077610015869</c:v>
                </c:pt>
                <c:pt idx="4901">
                  <c:v>174.077610015869</c:v>
                </c:pt>
                <c:pt idx="4902">
                  <c:v>174.077610015869</c:v>
                </c:pt>
                <c:pt idx="4903">
                  <c:v>174.077610015869</c:v>
                </c:pt>
                <c:pt idx="4904">
                  <c:v>174.077610015869</c:v>
                </c:pt>
                <c:pt idx="4905">
                  <c:v>174.077610015869</c:v>
                </c:pt>
                <c:pt idx="4906">
                  <c:v>174.077610015869</c:v>
                </c:pt>
                <c:pt idx="4907">
                  <c:v>174.077610015869</c:v>
                </c:pt>
                <c:pt idx="4908">
                  <c:v>174.077610015869</c:v>
                </c:pt>
                <c:pt idx="4909">
                  <c:v>174.077610015869</c:v>
                </c:pt>
                <c:pt idx="4910">
                  <c:v>174.077610015869</c:v>
                </c:pt>
                <c:pt idx="4911">
                  <c:v>174.077610015869</c:v>
                </c:pt>
                <c:pt idx="4912">
                  <c:v>174.077610015869</c:v>
                </c:pt>
                <c:pt idx="4913">
                  <c:v>174.077610015869</c:v>
                </c:pt>
                <c:pt idx="4914">
                  <c:v>174.077610015869</c:v>
                </c:pt>
                <c:pt idx="4915">
                  <c:v>174.077610015869</c:v>
                </c:pt>
                <c:pt idx="4916">
                  <c:v>174.077610015869</c:v>
                </c:pt>
                <c:pt idx="4917">
                  <c:v>174.077610015869</c:v>
                </c:pt>
                <c:pt idx="4918">
                  <c:v>174.077610015869</c:v>
                </c:pt>
                <c:pt idx="4919">
                  <c:v>174.077610015869</c:v>
                </c:pt>
                <c:pt idx="4920">
                  <c:v>174.077610015869</c:v>
                </c:pt>
                <c:pt idx="4921">
                  <c:v>174.077610015869</c:v>
                </c:pt>
                <c:pt idx="4922">
                  <c:v>174.077610015869</c:v>
                </c:pt>
                <c:pt idx="4923">
                  <c:v>174.077610015869</c:v>
                </c:pt>
                <c:pt idx="4924">
                  <c:v>174.077610015869</c:v>
                </c:pt>
                <c:pt idx="4925">
                  <c:v>174.077610015869</c:v>
                </c:pt>
                <c:pt idx="4926">
                  <c:v>174.077610015869</c:v>
                </c:pt>
                <c:pt idx="4927">
                  <c:v>174.077610015869</c:v>
                </c:pt>
                <c:pt idx="4928">
                  <c:v>174.077610015869</c:v>
                </c:pt>
                <c:pt idx="4929">
                  <c:v>174.077610015869</c:v>
                </c:pt>
                <c:pt idx="4930">
                  <c:v>174.077610015869</c:v>
                </c:pt>
                <c:pt idx="4931">
                  <c:v>174.077610015869</c:v>
                </c:pt>
                <c:pt idx="4932">
                  <c:v>174.077610015869</c:v>
                </c:pt>
                <c:pt idx="4933">
                  <c:v>174.077610015869</c:v>
                </c:pt>
                <c:pt idx="4934">
                  <c:v>174.077610015869</c:v>
                </c:pt>
                <c:pt idx="4935">
                  <c:v>174.077610015869</c:v>
                </c:pt>
                <c:pt idx="4936">
                  <c:v>174.077610015869</c:v>
                </c:pt>
                <c:pt idx="4937">
                  <c:v>174.077610015869</c:v>
                </c:pt>
                <c:pt idx="4938">
                  <c:v>174.077610015869</c:v>
                </c:pt>
                <c:pt idx="4939">
                  <c:v>174.077610015869</c:v>
                </c:pt>
                <c:pt idx="4940">
                  <c:v>174.077610015869</c:v>
                </c:pt>
                <c:pt idx="4941">
                  <c:v>174.077610015869</c:v>
                </c:pt>
                <c:pt idx="4942">
                  <c:v>174.077610015869</c:v>
                </c:pt>
                <c:pt idx="4943">
                  <c:v>174.077610015869</c:v>
                </c:pt>
                <c:pt idx="4944">
                  <c:v>174.077610015869</c:v>
                </c:pt>
                <c:pt idx="4945">
                  <c:v>174.077610015869</c:v>
                </c:pt>
                <c:pt idx="4946">
                  <c:v>174.077610015869</c:v>
                </c:pt>
                <c:pt idx="4947">
                  <c:v>174.077610015869</c:v>
                </c:pt>
                <c:pt idx="4948">
                  <c:v>174.077610015869</c:v>
                </c:pt>
                <c:pt idx="4949">
                  <c:v>174.077610015869</c:v>
                </c:pt>
                <c:pt idx="4950">
                  <c:v>174.077610015869</c:v>
                </c:pt>
                <c:pt idx="4951">
                  <c:v>174.077610015869</c:v>
                </c:pt>
                <c:pt idx="4952">
                  <c:v>174.077610015869</c:v>
                </c:pt>
                <c:pt idx="4953">
                  <c:v>174.077610015869</c:v>
                </c:pt>
                <c:pt idx="4954">
                  <c:v>174.077610015869</c:v>
                </c:pt>
                <c:pt idx="4955">
                  <c:v>174.077610015869</c:v>
                </c:pt>
                <c:pt idx="4956">
                  <c:v>174.077610015869</c:v>
                </c:pt>
                <c:pt idx="4957">
                  <c:v>174.077610015869</c:v>
                </c:pt>
                <c:pt idx="4958">
                  <c:v>174.077610015869</c:v>
                </c:pt>
                <c:pt idx="4959">
                  <c:v>174.077610015869</c:v>
                </c:pt>
                <c:pt idx="4960">
                  <c:v>174.077610015869</c:v>
                </c:pt>
                <c:pt idx="4961">
                  <c:v>174.077610015869</c:v>
                </c:pt>
                <c:pt idx="4962">
                  <c:v>174.077610015869</c:v>
                </c:pt>
                <c:pt idx="4963">
                  <c:v>174.077610015869</c:v>
                </c:pt>
                <c:pt idx="4964">
                  <c:v>174.077610015869</c:v>
                </c:pt>
                <c:pt idx="4965">
                  <c:v>174.077610015869</c:v>
                </c:pt>
                <c:pt idx="4966">
                  <c:v>174.077610015869</c:v>
                </c:pt>
                <c:pt idx="4967">
                  <c:v>174.077610015869</c:v>
                </c:pt>
                <c:pt idx="4968">
                  <c:v>174.077610015869</c:v>
                </c:pt>
                <c:pt idx="4969">
                  <c:v>174.077610015869</c:v>
                </c:pt>
                <c:pt idx="4970">
                  <c:v>174.077610015869</c:v>
                </c:pt>
                <c:pt idx="4971">
                  <c:v>174.077610015869</c:v>
                </c:pt>
                <c:pt idx="4972">
                  <c:v>174.077610015869</c:v>
                </c:pt>
                <c:pt idx="4973">
                  <c:v>174.077610015869</c:v>
                </c:pt>
                <c:pt idx="4974">
                  <c:v>174.077610015869</c:v>
                </c:pt>
                <c:pt idx="4975">
                  <c:v>174.077610015869</c:v>
                </c:pt>
                <c:pt idx="4976">
                  <c:v>174.077610015869</c:v>
                </c:pt>
                <c:pt idx="4977">
                  <c:v>174.077610015869</c:v>
                </c:pt>
                <c:pt idx="4978">
                  <c:v>174.077610015869</c:v>
                </c:pt>
                <c:pt idx="4979">
                  <c:v>174.077610015869</c:v>
                </c:pt>
                <c:pt idx="4980">
                  <c:v>174.077610015869</c:v>
                </c:pt>
                <c:pt idx="4981">
                  <c:v>174.077610015869</c:v>
                </c:pt>
                <c:pt idx="4982">
                  <c:v>174.077610015869</c:v>
                </c:pt>
                <c:pt idx="4983">
                  <c:v>174.077610015869</c:v>
                </c:pt>
                <c:pt idx="4984">
                  <c:v>174.077610015869</c:v>
                </c:pt>
                <c:pt idx="4985">
                  <c:v>174.077610015869</c:v>
                </c:pt>
                <c:pt idx="4986">
                  <c:v>174.077610015869</c:v>
                </c:pt>
                <c:pt idx="4987">
                  <c:v>174.077610015869</c:v>
                </c:pt>
                <c:pt idx="4988">
                  <c:v>174.077610015869</c:v>
                </c:pt>
                <c:pt idx="4989">
                  <c:v>174.077610015869</c:v>
                </c:pt>
                <c:pt idx="4990">
                  <c:v>174.077610015869</c:v>
                </c:pt>
                <c:pt idx="4991">
                  <c:v>174.077610015869</c:v>
                </c:pt>
                <c:pt idx="4992">
                  <c:v>174.077610015869</c:v>
                </c:pt>
                <c:pt idx="4993">
                  <c:v>174.077610015869</c:v>
                </c:pt>
                <c:pt idx="4994">
                  <c:v>174.077610015869</c:v>
                </c:pt>
                <c:pt idx="4995">
                  <c:v>174.077610015869</c:v>
                </c:pt>
                <c:pt idx="4996">
                  <c:v>174.077610015869</c:v>
                </c:pt>
                <c:pt idx="4997">
                  <c:v>174.077610015869</c:v>
                </c:pt>
                <c:pt idx="4998">
                  <c:v>174.077610015869</c:v>
                </c:pt>
                <c:pt idx="4999">
                  <c:v>174.077610015869</c:v>
                </c:pt>
                <c:pt idx="5000">
                  <c:v>174.077610015869</c:v>
                </c:pt>
                <c:pt idx="5001">
                  <c:v>174.077610015869</c:v>
                </c:pt>
                <c:pt idx="5002">
                  <c:v>174.077610015869</c:v>
                </c:pt>
                <c:pt idx="5003">
                  <c:v>174.077610015869</c:v>
                </c:pt>
                <c:pt idx="5004">
                  <c:v>174.077610015869</c:v>
                </c:pt>
                <c:pt idx="5005">
                  <c:v>174.077610015869</c:v>
                </c:pt>
                <c:pt idx="5006">
                  <c:v>174.077610015869</c:v>
                </c:pt>
                <c:pt idx="5007">
                  <c:v>174.077610015869</c:v>
                </c:pt>
                <c:pt idx="5008">
                  <c:v>174.077610015869</c:v>
                </c:pt>
                <c:pt idx="5009">
                  <c:v>174.077610015869</c:v>
                </c:pt>
                <c:pt idx="5010">
                  <c:v>174.077610015869</c:v>
                </c:pt>
                <c:pt idx="5011">
                  <c:v>174.077610015869</c:v>
                </c:pt>
                <c:pt idx="5012">
                  <c:v>174.077610015869</c:v>
                </c:pt>
                <c:pt idx="5013">
                  <c:v>174.077610015869</c:v>
                </c:pt>
                <c:pt idx="5014">
                  <c:v>174.077610015869</c:v>
                </c:pt>
                <c:pt idx="5015">
                  <c:v>174.077610015869</c:v>
                </c:pt>
                <c:pt idx="5016">
                  <c:v>174.077610015869</c:v>
                </c:pt>
                <c:pt idx="5017">
                  <c:v>174.077610015869</c:v>
                </c:pt>
                <c:pt idx="5018">
                  <c:v>174.077610015869</c:v>
                </c:pt>
                <c:pt idx="5019">
                  <c:v>174.077610015869</c:v>
                </c:pt>
                <c:pt idx="5020">
                  <c:v>174.077610015869</c:v>
                </c:pt>
                <c:pt idx="5021">
                  <c:v>174.077610015869</c:v>
                </c:pt>
                <c:pt idx="5022">
                  <c:v>174.077610015869</c:v>
                </c:pt>
                <c:pt idx="5023">
                  <c:v>174.077610015869</c:v>
                </c:pt>
                <c:pt idx="5024">
                  <c:v>174.077610015869</c:v>
                </c:pt>
                <c:pt idx="5025">
                  <c:v>174.077610015869</c:v>
                </c:pt>
                <c:pt idx="5026">
                  <c:v>174.077610015869</c:v>
                </c:pt>
                <c:pt idx="5027">
                  <c:v>174.077610015869</c:v>
                </c:pt>
                <c:pt idx="5028">
                  <c:v>174.077610015869</c:v>
                </c:pt>
                <c:pt idx="5029">
                  <c:v>174.077610015869</c:v>
                </c:pt>
                <c:pt idx="5030">
                  <c:v>174.077610015869</c:v>
                </c:pt>
                <c:pt idx="5031">
                  <c:v>174.077610015869</c:v>
                </c:pt>
                <c:pt idx="5032">
                  <c:v>174.077610015869</c:v>
                </c:pt>
                <c:pt idx="5033">
                  <c:v>174.077610015869</c:v>
                </c:pt>
                <c:pt idx="5034">
                  <c:v>174.077610015869</c:v>
                </c:pt>
                <c:pt idx="5035">
                  <c:v>174.077610015869</c:v>
                </c:pt>
                <c:pt idx="5036">
                  <c:v>174.077610015869</c:v>
                </c:pt>
                <c:pt idx="5037">
                  <c:v>174.077610015869</c:v>
                </c:pt>
                <c:pt idx="5038">
                  <c:v>174.077610015869</c:v>
                </c:pt>
                <c:pt idx="5039">
                  <c:v>174.077610015869</c:v>
                </c:pt>
                <c:pt idx="5040">
                  <c:v>174.077610015869</c:v>
                </c:pt>
                <c:pt idx="5041">
                  <c:v>174.077610015869</c:v>
                </c:pt>
                <c:pt idx="5042">
                  <c:v>174.077610015869</c:v>
                </c:pt>
                <c:pt idx="5043">
                  <c:v>174.077610015869</c:v>
                </c:pt>
                <c:pt idx="5044">
                  <c:v>174.077610015869</c:v>
                </c:pt>
                <c:pt idx="5045">
                  <c:v>174.077610015869</c:v>
                </c:pt>
                <c:pt idx="5046">
                  <c:v>174.077610015869</c:v>
                </c:pt>
                <c:pt idx="5047">
                  <c:v>174.077610015869</c:v>
                </c:pt>
                <c:pt idx="5048">
                  <c:v>174.077610015869</c:v>
                </c:pt>
                <c:pt idx="5049">
                  <c:v>174.077610015869</c:v>
                </c:pt>
                <c:pt idx="5050">
                  <c:v>174.077610015869</c:v>
                </c:pt>
                <c:pt idx="5051">
                  <c:v>174.077610015869</c:v>
                </c:pt>
                <c:pt idx="5052">
                  <c:v>174.077610015869</c:v>
                </c:pt>
                <c:pt idx="5053">
                  <c:v>174.077610015869</c:v>
                </c:pt>
                <c:pt idx="5054">
                  <c:v>174.077610015869</c:v>
                </c:pt>
                <c:pt idx="5055">
                  <c:v>174.077610015869</c:v>
                </c:pt>
                <c:pt idx="5056">
                  <c:v>174.077610015869</c:v>
                </c:pt>
                <c:pt idx="5057">
                  <c:v>174.077610015869</c:v>
                </c:pt>
                <c:pt idx="5058">
                  <c:v>174.077610015869</c:v>
                </c:pt>
                <c:pt idx="5059">
                  <c:v>174.077610015869</c:v>
                </c:pt>
                <c:pt idx="5060">
                  <c:v>174.077610015869</c:v>
                </c:pt>
                <c:pt idx="5061">
                  <c:v>174.077610015869</c:v>
                </c:pt>
                <c:pt idx="5062">
                  <c:v>174.077610015869</c:v>
                </c:pt>
                <c:pt idx="5063">
                  <c:v>174.077610015869</c:v>
                </c:pt>
                <c:pt idx="5064">
                  <c:v>174.077610015869</c:v>
                </c:pt>
                <c:pt idx="5065">
                  <c:v>174.077610015869</c:v>
                </c:pt>
                <c:pt idx="5066">
                  <c:v>174.077610015869</c:v>
                </c:pt>
                <c:pt idx="5067">
                  <c:v>174.077610015869</c:v>
                </c:pt>
                <c:pt idx="5068">
                  <c:v>174.077610015869</c:v>
                </c:pt>
                <c:pt idx="5069">
                  <c:v>174.077610015869</c:v>
                </c:pt>
                <c:pt idx="5070">
                  <c:v>174.077610015869</c:v>
                </c:pt>
                <c:pt idx="5071">
                  <c:v>174.077610015869</c:v>
                </c:pt>
                <c:pt idx="5072">
                  <c:v>174.077610015869</c:v>
                </c:pt>
                <c:pt idx="5073">
                  <c:v>174.077610015869</c:v>
                </c:pt>
                <c:pt idx="5074">
                  <c:v>174.077610015869</c:v>
                </c:pt>
                <c:pt idx="5075">
                  <c:v>174.077610015869</c:v>
                </c:pt>
                <c:pt idx="5076">
                  <c:v>174.077610015869</c:v>
                </c:pt>
                <c:pt idx="5077">
                  <c:v>174.077610015869</c:v>
                </c:pt>
                <c:pt idx="5078">
                  <c:v>174.077610015869</c:v>
                </c:pt>
                <c:pt idx="5079">
                  <c:v>174.077610015869</c:v>
                </c:pt>
                <c:pt idx="5080">
                  <c:v>174.077610015869</c:v>
                </c:pt>
                <c:pt idx="5081">
                  <c:v>174.077610015869</c:v>
                </c:pt>
                <c:pt idx="5082">
                  <c:v>174.077610015869</c:v>
                </c:pt>
                <c:pt idx="5083">
                  <c:v>174.077610015869</c:v>
                </c:pt>
                <c:pt idx="5084">
                  <c:v>174.077610015869</c:v>
                </c:pt>
                <c:pt idx="5085">
                  <c:v>174.077610015869</c:v>
                </c:pt>
                <c:pt idx="5086">
                  <c:v>174.077610015869</c:v>
                </c:pt>
                <c:pt idx="5087">
                  <c:v>174.077610015869</c:v>
                </c:pt>
                <c:pt idx="5088">
                  <c:v>174.077610015869</c:v>
                </c:pt>
                <c:pt idx="5089">
                  <c:v>174.077610015869</c:v>
                </c:pt>
                <c:pt idx="5090">
                  <c:v>174.077610015869</c:v>
                </c:pt>
                <c:pt idx="5091">
                  <c:v>174.077610015869</c:v>
                </c:pt>
                <c:pt idx="5092">
                  <c:v>174.077610015869</c:v>
                </c:pt>
                <c:pt idx="5093">
                  <c:v>174.077610015869</c:v>
                </c:pt>
                <c:pt idx="5094">
                  <c:v>174.077610015869</c:v>
                </c:pt>
                <c:pt idx="5095">
                  <c:v>174.077610015869</c:v>
                </c:pt>
                <c:pt idx="5096">
                  <c:v>174.077610015869</c:v>
                </c:pt>
                <c:pt idx="5097">
                  <c:v>174.077610015869</c:v>
                </c:pt>
                <c:pt idx="5098">
                  <c:v>174.077610015869</c:v>
                </c:pt>
                <c:pt idx="5099">
                  <c:v>174.077610015869</c:v>
                </c:pt>
                <c:pt idx="5100">
                  <c:v>174.077610015869</c:v>
                </c:pt>
                <c:pt idx="5101">
                  <c:v>174.077610015869</c:v>
                </c:pt>
                <c:pt idx="5102">
                  <c:v>174.077610015869</c:v>
                </c:pt>
                <c:pt idx="5103">
                  <c:v>174.077610015869</c:v>
                </c:pt>
                <c:pt idx="5104">
                  <c:v>174.077610015869</c:v>
                </c:pt>
                <c:pt idx="5105">
                  <c:v>174.077610015869</c:v>
                </c:pt>
                <c:pt idx="5106">
                  <c:v>174.077610015869</c:v>
                </c:pt>
                <c:pt idx="5107">
                  <c:v>174.077610015869</c:v>
                </c:pt>
                <c:pt idx="5108">
                  <c:v>174.077610015869</c:v>
                </c:pt>
                <c:pt idx="5109">
                  <c:v>174.077610015869</c:v>
                </c:pt>
                <c:pt idx="5110">
                  <c:v>174.077610015869</c:v>
                </c:pt>
                <c:pt idx="5111">
                  <c:v>174.077610015869</c:v>
                </c:pt>
                <c:pt idx="5112">
                  <c:v>174.077610015869</c:v>
                </c:pt>
                <c:pt idx="5113">
                  <c:v>174.077610015869</c:v>
                </c:pt>
                <c:pt idx="5114">
                  <c:v>174.077610015869</c:v>
                </c:pt>
                <c:pt idx="5115">
                  <c:v>174.077610015869</c:v>
                </c:pt>
                <c:pt idx="5116">
                  <c:v>174.077610015869</c:v>
                </c:pt>
                <c:pt idx="5117">
                  <c:v>174.077610015869</c:v>
                </c:pt>
                <c:pt idx="5118">
                  <c:v>174.077610015869</c:v>
                </c:pt>
                <c:pt idx="5119">
                  <c:v>174.077610015869</c:v>
                </c:pt>
                <c:pt idx="5120">
                  <c:v>174.077610015869</c:v>
                </c:pt>
                <c:pt idx="5121">
                  <c:v>174.077610015869</c:v>
                </c:pt>
                <c:pt idx="5122">
                  <c:v>174.077610015869</c:v>
                </c:pt>
                <c:pt idx="5123">
                  <c:v>174.077610015869</c:v>
                </c:pt>
                <c:pt idx="5124">
                  <c:v>174.077610015869</c:v>
                </c:pt>
                <c:pt idx="5125">
                  <c:v>174.077610015869</c:v>
                </c:pt>
                <c:pt idx="5126">
                  <c:v>174.077610015869</c:v>
                </c:pt>
                <c:pt idx="5127">
                  <c:v>174.077610015869</c:v>
                </c:pt>
                <c:pt idx="5128">
                  <c:v>174.077610015869</c:v>
                </c:pt>
                <c:pt idx="5129">
                  <c:v>174.077610015869</c:v>
                </c:pt>
                <c:pt idx="5130">
                  <c:v>174.077610015869</c:v>
                </c:pt>
                <c:pt idx="5131">
                  <c:v>174.077610015869</c:v>
                </c:pt>
                <c:pt idx="5132">
                  <c:v>174.077610015869</c:v>
                </c:pt>
                <c:pt idx="5133">
                  <c:v>174.077610015869</c:v>
                </c:pt>
                <c:pt idx="5134">
                  <c:v>174.077610015869</c:v>
                </c:pt>
                <c:pt idx="5135">
                  <c:v>174.077610015869</c:v>
                </c:pt>
                <c:pt idx="5136">
                  <c:v>174.077610015869</c:v>
                </c:pt>
                <c:pt idx="5137">
                  <c:v>174.077610015869</c:v>
                </c:pt>
                <c:pt idx="5138">
                  <c:v>174.077610015869</c:v>
                </c:pt>
                <c:pt idx="5139">
                  <c:v>174.077610015869</c:v>
                </c:pt>
                <c:pt idx="5140">
                  <c:v>174.077610015869</c:v>
                </c:pt>
                <c:pt idx="5141">
                  <c:v>174.077610015869</c:v>
                </c:pt>
                <c:pt idx="5142">
                  <c:v>174.077610015869</c:v>
                </c:pt>
                <c:pt idx="5143">
                  <c:v>174.077610015869</c:v>
                </c:pt>
                <c:pt idx="5144">
                  <c:v>174.077610015869</c:v>
                </c:pt>
                <c:pt idx="5145">
                  <c:v>174.077610015869</c:v>
                </c:pt>
                <c:pt idx="5146">
                  <c:v>174.077610015869</c:v>
                </c:pt>
                <c:pt idx="5147">
                  <c:v>174.077610015869</c:v>
                </c:pt>
                <c:pt idx="5148">
                  <c:v>174.077610015869</c:v>
                </c:pt>
                <c:pt idx="5149">
                  <c:v>174.077610015869</c:v>
                </c:pt>
                <c:pt idx="5150">
                  <c:v>174.077610015869</c:v>
                </c:pt>
                <c:pt idx="5151">
                  <c:v>174.077610015869</c:v>
                </c:pt>
                <c:pt idx="5152">
                  <c:v>174.077610015869</c:v>
                </c:pt>
                <c:pt idx="5153">
                  <c:v>174.077610015869</c:v>
                </c:pt>
                <c:pt idx="5154">
                  <c:v>174.077610015869</c:v>
                </c:pt>
                <c:pt idx="5155">
                  <c:v>174.077610015869</c:v>
                </c:pt>
                <c:pt idx="5156">
                  <c:v>174.077610015869</c:v>
                </c:pt>
                <c:pt idx="5157">
                  <c:v>174.077610015869</c:v>
                </c:pt>
                <c:pt idx="5158">
                  <c:v>174.077610015869</c:v>
                </c:pt>
                <c:pt idx="5159">
                  <c:v>174.077610015869</c:v>
                </c:pt>
                <c:pt idx="5160">
                  <c:v>174.077610015869</c:v>
                </c:pt>
                <c:pt idx="5161">
                  <c:v>174.077610015869</c:v>
                </c:pt>
                <c:pt idx="5162">
                  <c:v>174.077610015869</c:v>
                </c:pt>
                <c:pt idx="5163">
                  <c:v>174.077610015869</c:v>
                </c:pt>
                <c:pt idx="5164">
                  <c:v>174.077610015869</c:v>
                </c:pt>
                <c:pt idx="5165">
                  <c:v>174.077610015869</c:v>
                </c:pt>
                <c:pt idx="5166">
                  <c:v>174.077610015869</c:v>
                </c:pt>
                <c:pt idx="5167">
                  <c:v>174.077610015869</c:v>
                </c:pt>
                <c:pt idx="5168">
                  <c:v>174.077610015869</c:v>
                </c:pt>
                <c:pt idx="5169">
                  <c:v>174.077610015869</c:v>
                </c:pt>
                <c:pt idx="5170">
                  <c:v>174.077610015869</c:v>
                </c:pt>
                <c:pt idx="5171">
                  <c:v>174.077610015869</c:v>
                </c:pt>
                <c:pt idx="5172">
                  <c:v>174.077610015869</c:v>
                </c:pt>
                <c:pt idx="5173">
                  <c:v>174.077610015869</c:v>
                </c:pt>
                <c:pt idx="5174">
                  <c:v>174.077610015869</c:v>
                </c:pt>
                <c:pt idx="5175">
                  <c:v>174.077610015869</c:v>
                </c:pt>
                <c:pt idx="5176">
                  <c:v>174.077610015869</c:v>
                </c:pt>
                <c:pt idx="5177">
                  <c:v>174.077610015869</c:v>
                </c:pt>
                <c:pt idx="5178">
                  <c:v>174.077610015869</c:v>
                </c:pt>
                <c:pt idx="5179">
                  <c:v>174.077610015869</c:v>
                </c:pt>
                <c:pt idx="5180">
                  <c:v>174.077610015869</c:v>
                </c:pt>
                <c:pt idx="5181">
                  <c:v>174.077610015869</c:v>
                </c:pt>
                <c:pt idx="5182">
                  <c:v>174.077610015869</c:v>
                </c:pt>
                <c:pt idx="5183">
                  <c:v>174.077610015869</c:v>
                </c:pt>
                <c:pt idx="5184">
                  <c:v>174.077610015869</c:v>
                </c:pt>
                <c:pt idx="5185">
                  <c:v>174.077610015869</c:v>
                </c:pt>
                <c:pt idx="5186">
                  <c:v>174.077610015869</c:v>
                </c:pt>
                <c:pt idx="5187">
                  <c:v>174.077610015869</c:v>
                </c:pt>
                <c:pt idx="5188">
                  <c:v>174.077610015869</c:v>
                </c:pt>
                <c:pt idx="5189">
                  <c:v>174.077610015869</c:v>
                </c:pt>
                <c:pt idx="5190">
                  <c:v>174.077610015869</c:v>
                </c:pt>
                <c:pt idx="5191">
                  <c:v>174.077610015869</c:v>
                </c:pt>
                <c:pt idx="5192">
                  <c:v>174.077610015869</c:v>
                </c:pt>
                <c:pt idx="5193">
                  <c:v>174.077610015869</c:v>
                </c:pt>
                <c:pt idx="5194">
                  <c:v>174.077610015869</c:v>
                </c:pt>
                <c:pt idx="5195">
                  <c:v>174.077610015869</c:v>
                </c:pt>
                <c:pt idx="5196">
                  <c:v>174.077610015869</c:v>
                </c:pt>
                <c:pt idx="5197">
                  <c:v>174.077610015869</c:v>
                </c:pt>
                <c:pt idx="5198">
                  <c:v>174.077610015869</c:v>
                </c:pt>
                <c:pt idx="5199">
                  <c:v>174.077610015869</c:v>
                </c:pt>
                <c:pt idx="5200">
                  <c:v>174.077610015869</c:v>
                </c:pt>
                <c:pt idx="5201">
                  <c:v>174.077610015869</c:v>
                </c:pt>
                <c:pt idx="5202">
                  <c:v>174.077610015869</c:v>
                </c:pt>
                <c:pt idx="5203">
                  <c:v>174.077610015869</c:v>
                </c:pt>
                <c:pt idx="5204">
                  <c:v>174.077610015869</c:v>
                </c:pt>
                <c:pt idx="5205">
                  <c:v>174.077610015869</c:v>
                </c:pt>
                <c:pt idx="5206">
                  <c:v>174.077610015869</c:v>
                </c:pt>
                <c:pt idx="5207">
                  <c:v>174.077610015869</c:v>
                </c:pt>
                <c:pt idx="5208">
                  <c:v>174.077610015869</c:v>
                </c:pt>
                <c:pt idx="5209">
                  <c:v>174.077610015869</c:v>
                </c:pt>
                <c:pt idx="5210">
                  <c:v>174.077610015869</c:v>
                </c:pt>
                <c:pt idx="5211">
                  <c:v>174.077610015869</c:v>
                </c:pt>
                <c:pt idx="5212">
                  <c:v>174.077610015869</c:v>
                </c:pt>
                <c:pt idx="5213">
                  <c:v>174.077610015869</c:v>
                </c:pt>
                <c:pt idx="5214">
                  <c:v>174.077610015869</c:v>
                </c:pt>
                <c:pt idx="5215">
                  <c:v>174.077610015869</c:v>
                </c:pt>
                <c:pt idx="5216">
                  <c:v>174.077610015869</c:v>
                </c:pt>
                <c:pt idx="5217">
                  <c:v>174.077610015869</c:v>
                </c:pt>
                <c:pt idx="5218">
                  <c:v>174.077610015869</c:v>
                </c:pt>
                <c:pt idx="5219">
                  <c:v>174.077610015869</c:v>
                </c:pt>
                <c:pt idx="5220">
                  <c:v>174.077610015869</c:v>
                </c:pt>
                <c:pt idx="5221">
                  <c:v>174.077610015869</c:v>
                </c:pt>
                <c:pt idx="5222">
                  <c:v>174.077610015869</c:v>
                </c:pt>
                <c:pt idx="5223">
                  <c:v>174.077610015869</c:v>
                </c:pt>
                <c:pt idx="5224">
                  <c:v>174.077610015869</c:v>
                </c:pt>
                <c:pt idx="5225">
                  <c:v>174.077610015869</c:v>
                </c:pt>
                <c:pt idx="5226">
                  <c:v>174.077610015869</c:v>
                </c:pt>
                <c:pt idx="5227">
                  <c:v>174.077610015869</c:v>
                </c:pt>
                <c:pt idx="5228">
                  <c:v>174.077610015869</c:v>
                </c:pt>
                <c:pt idx="5229">
                  <c:v>174.077610015869</c:v>
                </c:pt>
                <c:pt idx="5230">
                  <c:v>174.077610015869</c:v>
                </c:pt>
                <c:pt idx="5231">
                  <c:v>174.077610015869</c:v>
                </c:pt>
                <c:pt idx="5232">
                  <c:v>174.077610015869</c:v>
                </c:pt>
                <c:pt idx="5233">
                  <c:v>174.077610015869</c:v>
                </c:pt>
                <c:pt idx="5234">
                  <c:v>174.077610015869</c:v>
                </c:pt>
                <c:pt idx="5235">
                  <c:v>174.077610015869</c:v>
                </c:pt>
                <c:pt idx="5236">
                  <c:v>174.077610015869</c:v>
                </c:pt>
                <c:pt idx="5237">
                  <c:v>174.077610015869</c:v>
                </c:pt>
                <c:pt idx="5238">
                  <c:v>174.077610015869</c:v>
                </c:pt>
                <c:pt idx="5239">
                  <c:v>174.077610015869</c:v>
                </c:pt>
                <c:pt idx="5240">
                  <c:v>174.077610015869</c:v>
                </c:pt>
                <c:pt idx="5241">
                  <c:v>174.077610015869</c:v>
                </c:pt>
                <c:pt idx="5242">
                  <c:v>174.077610015869</c:v>
                </c:pt>
                <c:pt idx="5243">
                  <c:v>174.077610015869</c:v>
                </c:pt>
                <c:pt idx="5244">
                  <c:v>174.077610015869</c:v>
                </c:pt>
                <c:pt idx="5245">
                  <c:v>174.077610015869</c:v>
                </c:pt>
                <c:pt idx="5246">
                  <c:v>174.077610015869</c:v>
                </c:pt>
                <c:pt idx="5247">
                  <c:v>174.077610015869</c:v>
                </c:pt>
                <c:pt idx="5248">
                  <c:v>174.077610015869</c:v>
                </c:pt>
                <c:pt idx="5249">
                  <c:v>174.077610015869</c:v>
                </c:pt>
                <c:pt idx="5250">
                  <c:v>174.077610015869</c:v>
                </c:pt>
                <c:pt idx="5251">
                  <c:v>174.077610015869</c:v>
                </c:pt>
                <c:pt idx="5252">
                  <c:v>174.077610015869</c:v>
                </c:pt>
                <c:pt idx="5253">
                  <c:v>174.077610015869</c:v>
                </c:pt>
                <c:pt idx="5254">
                  <c:v>174.077610015869</c:v>
                </c:pt>
                <c:pt idx="5255">
                  <c:v>174.077610015869</c:v>
                </c:pt>
                <c:pt idx="5256">
                  <c:v>174.077610015869</c:v>
                </c:pt>
                <c:pt idx="5257">
                  <c:v>174.077610015869</c:v>
                </c:pt>
                <c:pt idx="5258">
                  <c:v>174.077610015869</c:v>
                </c:pt>
                <c:pt idx="5259">
                  <c:v>174.077610015869</c:v>
                </c:pt>
                <c:pt idx="5260">
                  <c:v>174.077610015869</c:v>
                </c:pt>
                <c:pt idx="5261">
                  <c:v>174.077610015869</c:v>
                </c:pt>
                <c:pt idx="5262">
                  <c:v>174.077610015869</c:v>
                </c:pt>
                <c:pt idx="5263">
                  <c:v>174.077610015869</c:v>
                </c:pt>
                <c:pt idx="5264">
                  <c:v>174.077610015869</c:v>
                </c:pt>
                <c:pt idx="5265">
                  <c:v>174.077610015869</c:v>
                </c:pt>
                <c:pt idx="5266">
                  <c:v>174.077610015869</c:v>
                </c:pt>
                <c:pt idx="5267">
                  <c:v>174.077610015869</c:v>
                </c:pt>
                <c:pt idx="5268">
                  <c:v>174.077610015869</c:v>
                </c:pt>
                <c:pt idx="5269">
                  <c:v>174.077610015869</c:v>
                </c:pt>
                <c:pt idx="5270">
                  <c:v>174.077610015869</c:v>
                </c:pt>
                <c:pt idx="5271">
                  <c:v>174.077610015869</c:v>
                </c:pt>
                <c:pt idx="5272">
                  <c:v>174.077610015869</c:v>
                </c:pt>
                <c:pt idx="5273">
                  <c:v>174.077610015869</c:v>
                </c:pt>
                <c:pt idx="5274">
                  <c:v>174.077610015869</c:v>
                </c:pt>
                <c:pt idx="5275">
                  <c:v>174.077610015869</c:v>
                </c:pt>
                <c:pt idx="5276">
                  <c:v>174.077610015869</c:v>
                </c:pt>
                <c:pt idx="5277">
                  <c:v>174.077610015869</c:v>
                </c:pt>
                <c:pt idx="5278">
                  <c:v>174.077610015869</c:v>
                </c:pt>
                <c:pt idx="5279">
                  <c:v>174.077610015869</c:v>
                </c:pt>
                <c:pt idx="5280">
                  <c:v>174.077610015869</c:v>
                </c:pt>
                <c:pt idx="5281">
                  <c:v>174.077610015869</c:v>
                </c:pt>
                <c:pt idx="5282">
                  <c:v>174.077610015869</c:v>
                </c:pt>
                <c:pt idx="5283">
                  <c:v>174.077610015869</c:v>
                </c:pt>
                <c:pt idx="5284">
                  <c:v>174.077610015869</c:v>
                </c:pt>
                <c:pt idx="5285">
                  <c:v>174.077610015869</c:v>
                </c:pt>
                <c:pt idx="5286">
                  <c:v>174.077610015869</c:v>
                </c:pt>
                <c:pt idx="5287">
                  <c:v>174.077610015869</c:v>
                </c:pt>
                <c:pt idx="5288">
                  <c:v>174.077610015869</c:v>
                </c:pt>
                <c:pt idx="5289">
                  <c:v>174.077610015869</c:v>
                </c:pt>
                <c:pt idx="5290">
                  <c:v>174.077610015869</c:v>
                </c:pt>
                <c:pt idx="5291">
                  <c:v>174.077610015869</c:v>
                </c:pt>
                <c:pt idx="5292">
                  <c:v>174.077610015869</c:v>
                </c:pt>
                <c:pt idx="5293">
                  <c:v>174.077610015869</c:v>
                </c:pt>
                <c:pt idx="5294">
                  <c:v>174.077610015869</c:v>
                </c:pt>
                <c:pt idx="5295">
                  <c:v>174.077610015869</c:v>
                </c:pt>
                <c:pt idx="5296">
                  <c:v>174.077610015869</c:v>
                </c:pt>
                <c:pt idx="5297">
                  <c:v>174.077610015869</c:v>
                </c:pt>
                <c:pt idx="5298">
                  <c:v>174.077610015869</c:v>
                </c:pt>
                <c:pt idx="5299">
                  <c:v>174.077610015869</c:v>
                </c:pt>
                <c:pt idx="5300">
                  <c:v>174.077610015869</c:v>
                </c:pt>
                <c:pt idx="5301">
                  <c:v>174.077610015869</c:v>
                </c:pt>
                <c:pt idx="5302">
                  <c:v>174.077610015869</c:v>
                </c:pt>
                <c:pt idx="5303">
                  <c:v>174.077610015869</c:v>
                </c:pt>
                <c:pt idx="5304">
                  <c:v>174.077610015869</c:v>
                </c:pt>
                <c:pt idx="5305">
                  <c:v>174.077610015869</c:v>
                </c:pt>
                <c:pt idx="5306">
                  <c:v>174.077610015869</c:v>
                </c:pt>
                <c:pt idx="5307">
                  <c:v>174.077610015869</c:v>
                </c:pt>
                <c:pt idx="5308">
                  <c:v>174.077610015869</c:v>
                </c:pt>
                <c:pt idx="5309">
                  <c:v>174.077610015869</c:v>
                </c:pt>
                <c:pt idx="5310">
                  <c:v>174.077610015869</c:v>
                </c:pt>
                <c:pt idx="5311">
                  <c:v>174.077610015869</c:v>
                </c:pt>
                <c:pt idx="5312">
                  <c:v>174.077610015869</c:v>
                </c:pt>
                <c:pt idx="5313">
                  <c:v>174.077610015869</c:v>
                </c:pt>
                <c:pt idx="5314">
                  <c:v>174.077610015869</c:v>
                </c:pt>
                <c:pt idx="5315">
                  <c:v>174.077610015869</c:v>
                </c:pt>
                <c:pt idx="5316">
                  <c:v>174.077610015869</c:v>
                </c:pt>
                <c:pt idx="5317">
                  <c:v>174.077610015869</c:v>
                </c:pt>
                <c:pt idx="5318">
                  <c:v>174.077610015869</c:v>
                </c:pt>
                <c:pt idx="5319">
                  <c:v>174.077610015869</c:v>
                </c:pt>
                <c:pt idx="5320">
                  <c:v>174.077610015869</c:v>
                </c:pt>
                <c:pt idx="5321">
                  <c:v>174.077610015869</c:v>
                </c:pt>
                <c:pt idx="5322">
                  <c:v>174.077610015869</c:v>
                </c:pt>
                <c:pt idx="5323">
                  <c:v>174.077610015869</c:v>
                </c:pt>
                <c:pt idx="5324">
                  <c:v>174.077610015869</c:v>
                </c:pt>
                <c:pt idx="5325">
                  <c:v>174.077610015869</c:v>
                </c:pt>
                <c:pt idx="5326">
                  <c:v>174.077610015869</c:v>
                </c:pt>
                <c:pt idx="5327">
                  <c:v>174.077610015869</c:v>
                </c:pt>
                <c:pt idx="5328">
                  <c:v>174.077610015869</c:v>
                </c:pt>
                <c:pt idx="5329">
                  <c:v>174.077610015869</c:v>
                </c:pt>
                <c:pt idx="5330">
                  <c:v>174.077610015869</c:v>
                </c:pt>
                <c:pt idx="5331">
                  <c:v>174.077610015869</c:v>
                </c:pt>
                <c:pt idx="5332">
                  <c:v>174.077610015869</c:v>
                </c:pt>
                <c:pt idx="5333">
                  <c:v>174.077610015869</c:v>
                </c:pt>
                <c:pt idx="5334">
                  <c:v>174.077610015869</c:v>
                </c:pt>
                <c:pt idx="5335">
                  <c:v>174.077610015869</c:v>
                </c:pt>
                <c:pt idx="5336">
                  <c:v>174.077610015869</c:v>
                </c:pt>
                <c:pt idx="5337">
                  <c:v>174.077610015869</c:v>
                </c:pt>
                <c:pt idx="5338">
                  <c:v>174.077610015869</c:v>
                </c:pt>
                <c:pt idx="5339">
                  <c:v>174.077610015869</c:v>
                </c:pt>
                <c:pt idx="5340">
                  <c:v>174.077610015869</c:v>
                </c:pt>
                <c:pt idx="5341">
                  <c:v>174.077610015869</c:v>
                </c:pt>
                <c:pt idx="5342">
                  <c:v>174.077610015869</c:v>
                </c:pt>
                <c:pt idx="5343">
                  <c:v>174.077610015869</c:v>
                </c:pt>
                <c:pt idx="5344">
                  <c:v>174.077610015869</c:v>
                </c:pt>
                <c:pt idx="5345">
                  <c:v>174.077610015869</c:v>
                </c:pt>
                <c:pt idx="5346">
                  <c:v>174.077610015869</c:v>
                </c:pt>
                <c:pt idx="5347">
                  <c:v>174.077610015869</c:v>
                </c:pt>
                <c:pt idx="5348">
                  <c:v>174.077610015869</c:v>
                </c:pt>
                <c:pt idx="5349">
                  <c:v>174.077610015869</c:v>
                </c:pt>
                <c:pt idx="5350">
                  <c:v>174.077610015869</c:v>
                </c:pt>
                <c:pt idx="5351">
                  <c:v>174.077610015869</c:v>
                </c:pt>
                <c:pt idx="5352">
                  <c:v>174.077610015869</c:v>
                </c:pt>
                <c:pt idx="5353">
                  <c:v>174.077610015869</c:v>
                </c:pt>
                <c:pt idx="5354">
                  <c:v>174.077610015869</c:v>
                </c:pt>
                <c:pt idx="5355">
                  <c:v>174.077610015869</c:v>
                </c:pt>
                <c:pt idx="5356">
                  <c:v>174.077610015869</c:v>
                </c:pt>
                <c:pt idx="5357">
                  <c:v>174.077610015869</c:v>
                </c:pt>
                <c:pt idx="5358">
                  <c:v>174.077610015869</c:v>
                </c:pt>
                <c:pt idx="5359">
                  <c:v>174.077610015869</c:v>
                </c:pt>
                <c:pt idx="5360">
                  <c:v>174.077610015869</c:v>
                </c:pt>
                <c:pt idx="5361">
                  <c:v>174.077610015869</c:v>
                </c:pt>
                <c:pt idx="5362">
                  <c:v>174.077610015869</c:v>
                </c:pt>
                <c:pt idx="5363">
                  <c:v>174.077610015869</c:v>
                </c:pt>
                <c:pt idx="5364">
                  <c:v>174.077610015869</c:v>
                </c:pt>
                <c:pt idx="5365">
                  <c:v>174.077610015869</c:v>
                </c:pt>
                <c:pt idx="5366">
                  <c:v>174.077610015869</c:v>
                </c:pt>
                <c:pt idx="5367">
                  <c:v>174.077610015869</c:v>
                </c:pt>
                <c:pt idx="5368">
                  <c:v>174.077610015869</c:v>
                </c:pt>
                <c:pt idx="5369">
                  <c:v>174.077610015869</c:v>
                </c:pt>
                <c:pt idx="5370">
                  <c:v>174.077610015869</c:v>
                </c:pt>
                <c:pt idx="5371">
                  <c:v>174.077610015869</c:v>
                </c:pt>
                <c:pt idx="5372">
                  <c:v>174.077610015869</c:v>
                </c:pt>
                <c:pt idx="5373">
                  <c:v>174.077610015869</c:v>
                </c:pt>
                <c:pt idx="5374">
                  <c:v>174.077610015869</c:v>
                </c:pt>
                <c:pt idx="5375">
                  <c:v>174.077610015869</c:v>
                </c:pt>
                <c:pt idx="5376">
                  <c:v>174.077610015869</c:v>
                </c:pt>
                <c:pt idx="5377">
                  <c:v>174.077610015869</c:v>
                </c:pt>
                <c:pt idx="5378">
                  <c:v>174.077610015869</c:v>
                </c:pt>
                <c:pt idx="5379">
                  <c:v>174.077610015869</c:v>
                </c:pt>
                <c:pt idx="5380">
                  <c:v>174.077610015869</c:v>
                </c:pt>
                <c:pt idx="5381">
                  <c:v>174.077610015869</c:v>
                </c:pt>
                <c:pt idx="5382">
                  <c:v>174.077610015869</c:v>
                </c:pt>
                <c:pt idx="5383">
                  <c:v>174.077610015869</c:v>
                </c:pt>
                <c:pt idx="5384">
                  <c:v>174.077610015869</c:v>
                </c:pt>
                <c:pt idx="5385">
                  <c:v>174.077610015869</c:v>
                </c:pt>
                <c:pt idx="5386">
                  <c:v>174.077610015869</c:v>
                </c:pt>
                <c:pt idx="5387">
                  <c:v>174.077610015869</c:v>
                </c:pt>
                <c:pt idx="5388">
                  <c:v>174.077610015869</c:v>
                </c:pt>
                <c:pt idx="5389">
                  <c:v>174.077610015869</c:v>
                </c:pt>
                <c:pt idx="5390">
                  <c:v>174.077610015869</c:v>
                </c:pt>
                <c:pt idx="5391">
                  <c:v>174.077610015869</c:v>
                </c:pt>
                <c:pt idx="5392">
                  <c:v>174.077610015869</c:v>
                </c:pt>
                <c:pt idx="5393">
                  <c:v>174.077610015869</c:v>
                </c:pt>
                <c:pt idx="5394">
                  <c:v>174.077610015869</c:v>
                </c:pt>
                <c:pt idx="5395">
                  <c:v>174.077610015869</c:v>
                </c:pt>
                <c:pt idx="5396">
                  <c:v>174.077610015869</c:v>
                </c:pt>
                <c:pt idx="5397">
                  <c:v>174.077610015869</c:v>
                </c:pt>
                <c:pt idx="5398">
                  <c:v>174.077610015869</c:v>
                </c:pt>
                <c:pt idx="5399">
                  <c:v>174.077610015869</c:v>
                </c:pt>
                <c:pt idx="5400">
                  <c:v>174.077610015869</c:v>
                </c:pt>
                <c:pt idx="5401">
                  <c:v>174.077610015869</c:v>
                </c:pt>
                <c:pt idx="5402">
                  <c:v>174.077610015869</c:v>
                </c:pt>
                <c:pt idx="5403">
                  <c:v>174.077610015869</c:v>
                </c:pt>
                <c:pt idx="5404">
                  <c:v>174.077610015869</c:v>
                </c:pt>
                <c:pt idx="5405">
                  <c:v>174.077610015869</c:v>
                </c:pt>
                <c:pt idx="5406">
                  <c:v>174.077610015869</c:v>
                </c:pt>
                <c:pt idx="5407">
                  <c:v>174.077610015869</c:v>
                </c:pt>
                <c:pt idx="5408">
                  <c:v>174.077610015869</c:v>
                </c:pt>
                <c:pt idx="5409">
                  <c:v>174.077610015869</c:v>
                </c:pt>
                <c:pt idx="5410">
                  <c:v>174.077610015869</c:v>
                </c:pt>
                <c:pt idx="5411">
                  <c:v>174.077610015869</c:v>
                </c:pt>
                <c:pt idx="5412">
                  <c:v>174.077610015869</c:v>
                </c:pt>
                <c:pt idx="5413">
                  <c:v>174.077610015869</c:v>
                </c:pt>
                <c:pt idx="5414">
                  <c:v>174.077610015869</c:v>
                </c:pt>
                <c:pt idx="5415">
                  <c:v>174.077610015869</c:v>
                </c:pt>
                <c:pt idx="5416">
                  <c:v>174.077610015869</c:v>
                </c:pt>
                <c:pt idx="5417">
                  <c:v>174.077610015869</c:v>
                </c:pt>
                <c:pt idx="5418">
                  <c:v>174.077610015869</c:v>
                </c:pt>
                <c:pt idx="5419">
                  <c:v>174.077610015869</c:v>
                </c:pt>
                <c:pt idx="5420">
                  <c:v>174.077610015869</c:v>
                </c:pt>
                <c:pt idx="5421">
                  <c:v>174.077610015869</c:v>
                </c:pt>
                <c:pt idx="5422">
                  <c:v>174.077610015869</c:v>
                </c:pt>
                <c:pt idx="5423">
                  <c:v>174.077610015869</c:v>
                </c:pt>
                <c:pt idx="5424">
                  <c:v>174.077610015869</c:v>
                </c:pt>
                <c:pt idx="5425">
                  <c:v>174.077610015869</c:v>
                </c:pt>
                <c:pt idx="5426">
                  <c:v>174.077610015869</c:v>
                </c:pt>
                <c:pt idx="5427">
                  <c:v>174.077610015869</c:v>
                </c:pt>
                <c:pt idx="5428">
                  <c:v>174.077610015869</c:v>
                </c:pt>
                <c:pt idx="5429">
                  <c:v>174.077610015869</c:v>
                </c:pt>
                <c:pt idx="5430">
                  <c:v>174.077610015869</c:v>
                </c:pt>
                <c:pt idx="5431">
                  <c:v>174.077610015869</c:v>
                </c:pt>
                <c:pt idx="5432">
                  <c:v>174.077610015869</c:v>
                </c:pt>
                <c:pt idx="5433">
                  <c:v>174.077610015869</c:v>
                </c:pt>
                <c:pt idx="5434">
                  <c:v>174.077610015869</c:v>
                </c:pt>
                <c:pt idx="5435">
                  <c:v>174.077610015869</c:v>
                </c:pt>
                <c:pt idx="5436">
                  <c:v>174.077610015869</c:v>
                </c:pt>
                <c:pt idx="5437">
                  <c:v>174.077610015869</c:v>
                </c:pt>
                <c:pt idx="5438">
                  <c:v>174.077610015869</c:v>
                </c:pt>
                <c:pt idx="5439">
                  <c:v>174.077610015869</c:v>
                </c:pt>
                <c:pt idx="5440">
                  <c:v>174.077610015869</c:v>
                </c:pt>
                <c:pt idx="5441">
                  <c:v>174.077610015869</c:v>
                </c:pt>
                <c:pt idx="5442">
                  <c:v>174.077610015869</c:v>
                </c:pt>
                <c:pt idx="5443">
                  <c:v>174.077610015869</c:v>
                </c:pt>
                <c:pt idx="5444">
                  <c:v>174.077610015869</c:v>
                </c:pt>
                <c:pt idx="5445">
                  <c:v>174.077610015869</c:v>
                </c:pt>
                <c:pt idx="5446">
                  <c:v>174.077610015869</c:v>
                </c:pt>
                <c:pt idx="5447">
                  <c:v>174.077610015869</c:v>
                </c:pt>
                <c:pt idx="5448">
                  <c:v>174.077610015869</c:v>
                </c:pt>
                <c:pt idx="5449">
                  <c:v>174.077610015869</c:v>
                </c:pt>
                <c:pt idx="5450">
                  <c:v>174.077610015869</c:v>
                </c:pt>
                <c:pt idx="5451">
                  <c:v>174.077610015869</c:v>
                </c:pt>
                <c:pt idx="5452">
                  <c:v>174.077610015869</c:v>
                </c:pt>
                <c:pt idx="5453">
                  <c:v>174.077610015869</c:v>
                </c:pt>
                <c:pt idx="5454">
                  <c:v>174.077610015869</c:v>
                </c:pt>
                <c:pt idx="5455">
                  <c:v>174.077610015869</c:v>
                </c:pt>
                <c:pt idx="5456">
                  <c:v>174.077610015869</c:v>
                </c:pt>
                <c:pt idx="5457">
                  <c:v>174.077610015869</c:v>
                </c:pt>
                <c:pt idx="5458">
                  <c:v>174.077610015869</c:v>
                </c:pt>
                <c:pt idx="5459">
                  <c:v>174.077610015869</c:v>
                </c:pt>
                <c:pt idx="5460">
                  <c:v>174.077610015869</c:v>
                </c:pt>
                <c:pt idx="5461">
                  <c:v>174.077610015869</c:v>
                </c:pt>
                <c:pt idx="5462">
                  <c:v>174.077610015869</c:v>
                </c:pt>
                <c:pt idx="5463">
                  <c:v>174.077610015869</c:v>
                </c:pt>
                <c:pt idx="5464">
                  <c:v>174.077610015869</c:v>
                </c:pt>
                <c:pt idx="5465">
                  <c:v>174.077610015869</c:v>
                </c:pt>
                <c:pt idx="5466">
                  <c:v>174.077610015869</c:v>
                </c:pt>
                <c:pt idx="5467">
                  <c:v>174.077610015869</c:v>
                </c:pt>
                <c:pt idx="5468">
                  <c:v>174.077610015869</c:v>
                </c:pt>
                <c:pt idx="5469">
                  <c:v>174.077610015869</c:v>
                </c:pt>
                <c:pt idx="5470">
                  <c:v>174.077610015869</c:v>
                </c:pt>
                <c:pt idx="5471">
                  <c:v>174.077610015869</c:v>
                </c:pt>
                <c:pt idx="5472">
                  <c:v>174.077610015869</c:v>
                </c:pt>
                <c:pt idx="5473">
                  <c:v>174.077610015869</c:v>
                </c:pt>
                <c:pt idx="5474">
                  <c:v>174.077610015869</c:v>
                </c:pt>
                <c:pt idx="5475">
                  <c:v>174.077610015869</c:v>
                </c:pt>
                <c:pt idx="5476">
                  <c:v>174.077610015869</c:v>
                </c:pt>
                <c:pt idx="5477">
                  <c:v>174.077610015869</c:v>
                </c:pt>
                <c:pt idx="5478">
                  <c:v>174.077610015869</c:v>
                </c:pt>
                <c:pt idx="5479">
                  <c:v>174.077610015869</c:v>
                </c:pt>
                <c:pt idx="5480">
                  <c:v>174.077610015869</c:v>
                </c:pt>
                <c:pt idx="5481">
                  <c:v>174.077610015869</c:v>
                </c:pt>
                <c:pt idx="5482">
                  <c:v>174.077610015869</c:v>
                </c:pt>
                <c:pt idx="5483">
                  <c:v>174.077610015869</c:v>
                </c:pt>
                <c:pt idx="5484">
                  <c:v>174.077610015869</c:v>
                </c:pt>
                <c:pt idx="5485">
                  <c:v>174.077610015869</c:v>
                </c:pt>
                <c:pt idx="5486">
                  <c:v>174.077610015869</c:v>
                </c:pt>
                <c:pt idx="5487">
                  <c:v>174.077610015869</c:v>
                </c:pt>
                <c:pt idx="5488">
                  <c:v>174.077610015869</c:v>
                </c:pt>
                <c:pt idx="5489">
                  <c:v>174.077610015869</c:v>
                </c:pt>
                <c:pt idx="5490">
                  <c:v>174.077610015869</c:v>
                </c:pt>
                <c:pt idx="5491">
                  <c:v>174.077610015869</c:v>
                </c:pt>
                <c:pt idx="5492">
                  <c:v>174.077610015869</c:v>
                </c:pt>
                <c:pt idx="5493">
                  <c:v>174.077610015869</c:v>
                </c:pt>
                <c:pt idx="5494">
                  <c:v>174.077610015869</c:v>
                </c:pt>
                <c:pt idx="5495">
                  <c:v>174.077610015869</c:v>
                </c:pt>
                <c:pt idx="5496">
                  <c:v>174.077610015869</c:v>
                </c:pt>
                <c:pt idx="5497">
                  <c:v>174.077610015869</c:v>
                </c:pt>
                <c:pt idx="5498">
                  <c:v>174.077610015869</c:v>
                </c:pt>
                <c:pt idx="5499">
                  <c:v>174.077610015869</c:v>
                </c:pt>
                <c:pt idx="5500">
                  <c:v>174.077610015869</c:v>
                </c:pt>
                <c:pt idx="5501">
                  <c:v>174.077610015869</c:v>
                </c:pt>
                <c:pt idx="5502">
                  <c:v>174.077610015869</c:v>
                </c:pt>
                <c:pt idx="5503">
                  <c:v>174.077610015869</c:v>
                </c:pt>
                <c:pt idx="5504">
                  <c:v>174.077610015869</c:v>
                </c:pt>
                <c:pt idx="5505">
                  <c:v>174.077610015869</c:v>
                </c:pt>
                <c:pt idx="5506">
                  <c:v>174.077610015869</c:v>
                </c:pt>
                <c:pt idx="5507">
                  <c:v>174.077610015869</c:v>
                </c:pt>
                <c:pt idx="5508">
                  <c:v>174.077610015869</c:v>
                </c:pt>
                <c:pt idx="5509">
                  <c:v>174.077610015869</c:v>
                </c:pt>
                <c:pt idx="5510">
                  <c:v>174.077610015869</c:v>
                </c:pt>
                <c:pt idx="5511">
                  <c:v>174.077610015869</c:v>
                </c:pt>
                <c:pt idx="5512">
                  <c:v>174.077610015869</c:v>
                </c:pt>
                <c:pt idx="5513">
                  <c:v>174.077610015869</c:v>
                </c:pt>
                <c:pt idx="5514">
                  <c:v>174.077610015869</c:v>
                </c:pt>
                <c:pt idx="5515">
                  <c:v>174.077610015869</c:v>
                </c:pt>
                <c:pt idx="5516">
                  <c:v>174.077610015869</c:v>
                </c:pt>
                <c:pt idx="5517">
                  <c:v>174.077610015869</c:v>
                </c:pt>
                <c:pt idx="5518">
                  <c:v>174.077610015869</c:v>
                </c:pt>
                <c:pt idx="5519">
                  <c:v>174.077610015869</c:v>
                </c:pt>
                <c:pt idx="5520">
                  <c:v>174.077610015869</c:v>
                </c:pt>
                <c:pt idx="5521">
                  <c:v>174.077610015869</c:v>
                </c:pt>
                <c:pt idx="5522">
                  <c:v>174.077610015869</c:v>
                </c:pt>
                <c:pt idx="5523">
                  <c:v>174.077610015869</c:v>
                </c:pt>
                <c:pt idx="5524">
                  <c:v>174.077610015869</c:v>
                </c:pt>
                <c:pt idx="5525">
                  <c:v>174.077610015869</c:v>
                </c:pt>
                <c:pt idx="5526">
                  <c:v>174.077610015869</c:v>
                </c:pt>
                <c:pt idx="5527">
                  <c:v>174.077610015869</c:v>
                </c:pt>
                <c:pt idx="5528">
                  <c:v>174.077610015869</c:v>
                </c:pt>
                <c:pt idx="5529">
                  <c:v>174.077610015869</c:v>
                </c:pt>
                <c:pt idx="5530">
                  <c:v>174.077610015869</c:v>
                </c:pt>
                <c:pt idx="5531">
                  <c:v>174.077610015869</c:v>
                </c:pt>
                <c:pt idx="5532">
                  <c:v>174.077610015869</c:v>
                </c:pt>
                <c:pt idx="5533">
                  <c:v>174.077610015869</c:v>
                </c:pt>
                <c:pt idx="5534">
                  <c:v>174.077610015869</c:v>
                </c:pt>
                <c:pt idx="5535">
                  <c:v>174.077610015869</c:v>
                </c:pt>
                <c:pt idx="5536">
                  <c:v>174.077610015869</c:v>
                </c:pt>
                <c:pt idx="5537">
                  <c:v>174.077610015869</c:v>
                </c:pt>
                <c:pt idx="5538">
                  <c:v>174.077610015869</c:v>
                </c:pt>
                <c:pt idx="5539">
                  <c:v>174.077610015869</c:v>
                </c:pt>
                <c:pt idx="5540">
                  <c:v>174.077610015869</c:v>
                </c:pt>
                <c:pt idx="5541">
                  <c:v>174.077610015869</c:v>
                </c:pt>
                <c:pt idx="5542">
                  <c:v>174.077610015869</c:v>
                </c:pt>
                <c:pt idx="5543">
                  <c:v>174.077610015869</c:v>
                </c:pt>
                <c:pt idx="5544">
                  <c:v>174.077610015869</c:v>
                </c:pt>
                <c:pt idx="5545">
                  <c:v>174.077610015869</c:v>
                </c:pt>
                <c:pt idx="5546">
                  <c:v>174.077610015869</c:v>
                </c:pt>
                <c:pt idx="5547">
                  <c:v>174.077610015869</c:v>
                </c:pt>
                <c:pt idx="5548">
                  <c:v>174.077610015869</c:v>
                </c:pt>
                <c:pt idx="5549">
                  <c:v>174.077610015869</c:v>
                </c:pt>
                <c:pt idx="5550">
                  <c:v>174.077610015869</c:v>
                </c:pt>
                <c:pt idx="5551">
                  <c:v>174.077610015869</c:v>
                </c:pt>
                <c:pt idx="5552">
                  <c:v>174.077610015869</c:v>
                </c:pt>
                <c:pt idx="5553">
                  <c:v>174.077610015869</c:v>
                </c:pt>
                <c:pt idx="5554">
                  <c:v>174.077610015869</c:v>
                </c:pt>
                <c:pt idx="5555">
                  <c:v>174.077610015869</c:v>
                </c:pt>
                <c:pt idx="5556">
                  <c:v>174.077610015869</c:v>
                </c:pt>
                <c:pt idx="5557">
                  <c:v>174.077610015869</c:v>
                </c:pt>
                <c:pt idx="5558">
                  <c:v>174.077610015869</c:v>
                </c:pt>
                <c:pt idx="5559">
                  <c:v>174.077610015869</c:v>
                </c:pt>
                <c:pt idx="5560">
                  <c:v>174.077610015869</c:v>
                </c:pt>
                <c:pt idx="5561">
                  <c:v>174.077610015869</c:v>
                </c:pt>
                <c:pt idx="5562">
                  <c:v>174.077610015869</c:v>
                </c:pt>
                <c:pt idx="5563">
                  <c:v>174.077610015869</c:v>
                </c:pt>
                <c:pt idx="5564">
                  <c:v>174.077610015869</c:v>
                </c:pt>
                <c:pt idx="5565">
                  <c:v>174.077610015869</c:v>
                </c:pt>
                <c:pt idx="5566">
                  <c:v>174.077610015869</c:v>
                </c:pt>
                <c:pt idx="5567">
                  <c:v>174.077610015869</c:v>
                </c:pt>
                <c:pt idx="5568">
                  <c:v>174.077610015869</c:v>
                </c:pt>
                <c:pt idx="5569">
                  <c:v>174.077610015869</c:v>
                </c:pt>
                <c:pt idx="5570">
                  <c:v>174.077610015869</c:v>
                </c:pt>
                <c:pt idx="5571">
                  <c:v>174.077610015869</c:v>
                </c:pt>
                <c:pt idx="5572">
                  <c:v>174.077610015869</c:v>
                </c:pt>
                <c:pt idx="5573">
                  <c:v>174.077610015869</c:v>
                </c:pt>
                <c:pt idx="5574">
                  <c:v>174.077610015869</c:v>
                </c:pt>
                <c:pt idx="5575">
                  <c:v>174.077610015869</c:v>
                </c:pt>
                <c:pt idx="5576">
                  <c:v>174.077610015869</c:v>
                </c:pt>
                <c:pt idx="5577">
                  <c:v>174.077610015869</c:v>
                </c:pt>
                <c:pt idx="5578">
                  <c:v>174.077610015869</c:v>
                </c:pt>
                <c:pt idx="5579">
                  <c:v>174.077610015869</c:v>
                </c:pt>
                <c:pt idx="5580">
                  <c:v>174.077610015869</c:v>
                </c:pt>
                <c:pt idx="5581">
                  <c:v>174.077610015869</c:v>
                </c:pt>
                <c:pt idx="5582">
                  <c:v>174.077610015869</c:v>
                </c:pt>
                <c:pt idx="5583">
                  <c:v>174.077610015869</c:v>
                </c:pt>
                <c:pt idx="5584">
                  <c:v>174.077610015869</c:v>
                </c:pt>
                <c:pt idx="5585">
                  <c:v>174.077610015869</c:v>
                </c:pt>
                <c:pt idx="5586">
                  <c:v>174.077610015869</c:v>
                </c:pt>
                <c:pt idx="5587">
                  <c:v>174.077610015869</c:v>
                </c:pt>
                <c:pt idx="5588">
                  <c:v>174.077610015869</c:v>
                </c:pt>
                <c:pt idx="5589">
                  <c:v>174.077610015869</c:v>
                </c:pt>
                <c:pt idx="5590">
                  <c:v>174.077610015869</c:v>
                </c:pt>
                <c:pt idx="5591">
                  <c:v>174.077610015869</c:v>
                </c:pt>
                <c:pt idx="5592">
                  <c:v>174.077610015869</c:v>
                </c:pt>
                <c:pt idx="5593">
                  <c:v>174.077610015869</c:v>
                </c:pt>
                <c:pt idx="5594">
                  <c:v>174.077610015869</c:v>
                </c:pt>
                <c:pt idx="5595">
                  <c:v>174.077610015869</c:v>
                </c:pt>
                <c:pt idx="5596">
                  <c:v>174.077610015869</c:v>
                </c:pt>
                <c:pt idx="5597">
                  <c:v>174.077610015869</c:v>
                </c:pt>
                <c:pt idx="5598">
                  <c:v>174.077610015869</c:v>
                </c:pt>
                <c:pt idx="5599">
                  <c:v>174.077610015869</c:v>
                </c:pt>
                <c:pt idx="5600">
                  <c:v>174.077610015869</c:v>
                </c:pt>
                <c:pt idx="5601">
                  <c:v>174.077610015869</c:v>
                </c:pt>
                <c:pt idx="5602">
                  <c:v>174.077610015869</c:v>
                </c:pt>
                <c:pt idx="5603">
                  <c:v>174.077610015869</c:v>
                </c:pt>
                <c:pt idx="5604">
                  <c:v>174.077610015869</c:v>
                </c:pt>
                <c:pt idx="5605">
                  <c:v>174.077610015869</c:v>
                </c:pt>
                <c:pt idx="5606">
                  <c:v>174.077610015869</c:v>
                </c:pt>
                <c:pt idx="5607">
                  <c:v>174.077610015869</c:v>
                </c:pt>
                <c:pt idx="5608">
                  <c:v>174.077610015869</c:v>
                </c:pt>
                <c:pt idx="5609">
                  <c:v>174.077610015869</c:v>
                </c:pt>
                <c:pt idx="5610">
                  <c:v>174.077610015869</c:v>
                </c:pt>
                <c:pt idx="5611">
                  <c:v>174.077610015869</c:v>
                </c:pt>
                <c:pt idx="5612">
                  <c:v>174.077610015869</c:v>
                </c:pt>
                <c:pt idx="5613">
                  <c:v>174.077610015869</c:v>
                </c:pt>
                <c:pt idx="5614">
                  <c:v>174.077610015869</c:v>
                </c:pt>
                <c:pt idx="5615">
                  <c:v>174.077610015869</c:v>
                </c:pt>
                <c:pt idx="5616">
                  <c:v>174.077610015869</c:v>
                </c:pt>
                <c:pt idx="5617">
                  <c:v>174.077610015869</c:v>
                </c:pt>
                <c:pt idx="5618">
                  <c:v>174.077610015869</c:v>
                </c:pt>
                <c:pt idx="5619">
                  <c:v>174.077610015869</c:v>
                </c:pt>
                <c:pt idx="5620">
                  <c:v>174.077610015869</c:v>
                </c:pt>
                <c:pt idx="5621">
                  <c:v>174.077610015869</c:v>
                </c:pt>
                <c:pt idx="5622">
                  <c:v>174.077610015869</c:v>
                </c:pt>
                <c:pt idx="5623">
                  <c:v>174.077610015869</c:v>
                </c:pt>
                <c:pt idx="5624">
                  <c:v>174.077610015869</c:v>
                </c:pt>
                <c:pt idx="5625">
                  <c:v>174.077610015869</c:v>
                </c:pt>
                <c:pt idx="5626">
                  <c:v>174.077610015869</c:v>
                </c:pt>
                <c:pt idx="5627">
                  <c:v>174.077610015869</c:v>
                </c:pt>
                <c:pt idx="5628">
                  <c:v>174.077610015869</c:v>
                </c:pt>
                <c:pt idx="5629">
                  <c:v>174.077610015869</c:v>
                </c:pt>
                <c:pt idx="5630">
                  <c:v>174.077610015869</c:v>
                </c:pt>
                <c:pt idx="5631">
                  <c:v>174.077610015869</c:v>
                </c:pt>
                <c:pt idx="5632">
                  <c:v>174.077610015869</c:v>
                </c:pt>
                <c:pt idx="5633">
                  <c:v>174.077610015869</c:v>
                </c:pt>
                <c:pt idx="5634">
                  <c:v>174.077610015869</c:v>
                </c:pt>
                <c:pt idx="5635">
                  <c:v>174.077610015869</c:v>
                </c:pt>
                <c:pt idx="5636">
                  <c:v>174.077610015869</c:v>
                </c:pt>
                <c:pt idx="5637">
                  <c:v>174.077610015869</c:v>
                </c:pt>
                <c:pt idx="5638">
                  <c:v>174.077610015869</c:v>
                </c:pt>
                <c:pt idx="5639">
                  <c:v>174.077610015869</c:v>
                </c:pt>
                <c:pt idx="5640">
                  <c:v>174.077610015869</c:v>
                </c:pt>
                <c:pt idx="5641">
                  <c:v>174.077610015869</c:v>
                </c:pt>
                <c:pt idx="5642">
                  <c:v>174.077610015869</c:v>
                </c:pt>
                <c:pt idx="5643">
                  <c:v>174.077610015869</c:v>
                </c:pt>
                <c:pt idx="5644">
                  <c:v>174.077610015869</c:v>
                </c:pt>
                <c:pt idx="5645">
                  <c:v>174.077610015869</c:v>
                </c:pt>
                <c:pt idx="5646">
                  <c:v>174.077610015869</c:v>
                </c:pt>
                <c:pt idx="5647">
                  <c:v>174.077610015869</c:v>
                </c:pt>
                <c:pt idx="5648">
                  <c:v>174.077610015869</c:v>
                </c:pt>
                <c:pt idx="5649">
                  <c:v>174.077610015869</c:v>
                </c:pt>
                <c:pt idx="5650">
                  <c:v>174.077610015869</c:v>
                </c:pt>
                <c:pt idx="5651">
                  <c:v>174.077610015869</c:v>
                </c:pt>
                <c:pt idx="5652">
                  <c:v>174.077610015869</c:v>
                </c:pt>
                <c:pt idx="5653">
                  <c:v>174.077610015869</c:v>
                </c:pt>
                <c:pt idx="5654">
                  <c:v>174.077610015869</c:v>
                </c:pt>
                <c:pt idx="5655">
                  <c:v>174.077610015869</c:v>
                </c:pt>
                <c:pt idx="5656">
                  <c:v>174.077610015869</c:v>
                </c:pt>
                <c:pt idx="5657">
                  <c:v>174.077610015869</c:v>
                </c:pt>
                <c:pt idx="5658">
                  <c:v>174.077610015869</c:v>
                </c:pt>
                <c:pt idx="5659">
                  <c:v>174.077610015869</c:v>
                </c:pt>
                <c:pt idx="5660">
                  <c:v>174.077610015869</c:v>
                </c:pt>
                <c:pt idx="5661">
                  <c:v>174.077610015869</c:v>
                </c:pt>
                <c:pt idx="5662">
                  <c:v>174.077610015869</c:v>
                </c:pt>
                <c:pt idx="5663">
                  <c:v>174.077610015869</c:v>
                </c:pt>
                <c:pt idx="5664">
                  <c:v>174.077610015869</c:v>
                </c:pt>
                <c:pt idx="5665">
                  <c:v>174.077610015869</c:v>
                </c:pt>
                <c:pt idx="5666">
                  <c:v>174.077610015869</c:v>
                </c:pt>
                <c:pt idx="5667">
                  <c:v>174.077610015869</c:v>
                </c:pt>
                <c:pt idx="5668">
                  <c:v>174.077610015869</c:v>
                </c:pt>
                <c:pt idx="5669">
                  <c:v>174.077610015869</c:v>
                </c:pt>
                <c:pt idx="5670">
                  <c:v>174.077610015869</c:v>
                </c:pt>
                <c:pt idx="5671">
                  <c:v>174.077610015869</c:v>
                </c:pt>
                <c:pt idx="5672">
                  <c:v>174.077610015869</c:v>
                </c:pt>
                <c:pt idx="5673">
                  <c:v>174.077610015869</c:v>
                </c:pt>
                <c:pt idx="5674">
                  <c:v>174.077610015869</c:v>
                </c:pt>
                <c:pt idx="5675">
                  <c:v>174.077610015869</c:v>
                </c:pt>
                <c:pt idx="5676">
                  <c:v>174.077610015869</c:v>
                </c:pt>
                <c:pt idx="5677">
                  <c:v>174.077610015869</c:v>
                </c:pt>
                <c:pt idx="5678">
                  <c:v>174.077610015869</c:v>
                </c:pt>
                <c:pt idx="5679">
                  <c:v>174.077610015869</c:v>
                </c:pt>
                <c:pt idx="5680">
                  <c:v>174.077610015869</c:v>
                </c:pt>
                <c:pt idx="5681">
                  <c:v>174.077610015869</c:v>
                </c:pt>
                <c:pt idx="5682">
                  <c:v>174.077610015869</c:v>
                </c:pt>
                <c:pt idx="5683">
                  <c:v>174.077610015869</c:v>
                </c:pt>
                <c:pt idx="5684">
                  <c:v>174.077610015869</c:v>
                </c:pt>
                <c:pt idx="5685">
                  <c:v>174.077610015869</c:v>
                </c:pt>
                <c:pt idx="5686">
                  <c:v>174.077610015869</c:v>
                </c:pt>
                <c:pt idx="5687">
                  <c:v>174.077610015869</c:v>
                </c:pt>
                <c:pt idx="5688">
                  <c:v>174.077610015869</c:v>
                </c:pt>
                <c:pt idx="5689">
                  <c:v>174.077610015869</c:v>
                </c:pt>
                <c:pt idx="5690">
                  <c:v>174.077610015869</c:v>
                </c:pt>
                <c:pt idx="5691">
                  <c:v>174.077610015869</c:v>
                </c:pt>
                <c:pt idx="5692">
                  <c:v>174.077610015869</c:v>
                </c:pt>
                <c:pt idx="5693">
                  <c:v>174.077610015869</c:v>
                </c:pt>
                <c:pt idx="5694">
                  <c:v>174.077610015869</c:v>
                </c:pt>
                <c:pt idx="5695">
                  <c:v>174.077610015869</c:v>
                </c:pt>
                <c:pt idx="5696">
                  <c:v>174.077610015869</c:v>
                </c:pt>
                <c:pt idx="5697">
                  <c:v>174.077610015869</c:v>
                </c:pt>
                <c:pt idx="5698">
                  <c:v>174.077610015869</c:v>
                </c:pt>
                <c:pt idx="5699">
                  <c:v>174.077610015869</c:v>
                </c:pt>
                <c:pt idx="5700">
                  <c:v>174.077610015869</c:v>
                </c:pt>
                <c:pt idx="5701">
                  <c:v>174.077610015869</c:v>
                </c:pt>
                <c:pt idx="5702">
                  <c:v>174.077610015869</c:v>
                </c:pt>
                <c:pt idx="5703">
                  <c:v>174.077610015869</c:v>
                </c:pt>
                <c:pt idx="5704">
                  <c:v>174.077610015869</c:v>
                </c:pt>
                <c:pt idx="5705">
                  <c:v>174.077610015869</c:v>
                </c:pt>
                <c:pt idx="5706">
                  <c:v>174.077610015869</c:v>
                </c:pt>
                <c:pt idx="5707">
                  <c:v>174.077610015869</c:v>
                </c:pt>
                <c:pt idx="5708">
                  <c:v>174.077610015869</c:v>
                </c:pt>
                <c:pt idx="5709">
                  <c:v>174.077610015869</c:v>
                </c:pt>
                <c:pt idx="5710">
                  <c:v>174.077610015869</c:v>
                </c:pt>
                <c:pt idx="5711">
                  <c:v>174.077610015869</c:v>
                </c:pt>
                <c:pt idx="5712">
                  <c:v>174.077610015869</c:v>
                </c:pt>
                <c:pt idx="5713">
                  <c:v>174.077610015869</c:v>
                </c:pt>
                <c:pt idx="5714">
                  <c:v>174.077610015869</c:v>
                </c:pt>
                <c:pt idx="5715">
                  <c:v>174.077610015869</c:v>
                </c:pt>
                <c:pt idx="5716">
                  <c:v>174.077610015869</c:v>
                </c:pt>
                <c:pt idx="5717">
                  <c:v>174.077610015869</c:v>
                </c:pt>
                <c:pt idx="5718">
                  <c:v>174.077610015869</c:v>
                </c:pt>
                <c:pt idx="5719">
                  <c:v>174.077610015869</c:v>
                </c:pt>
                <c:pt idx="5720">
                  <c:v>174.077610015869</c:v>
                </c:pt>
                <c:pt idx="5721">
                  <c:v>174.077610015869</c:v>
                </c:pt>
                <c:pt idx="5722">
                  <c:v>174.077610015869</c:v>
                </c:pt>
                <c:pt idx="5723">
                  <c:v>174.077610015869</c:v>
                </c:pt>
                <c:pt idx="5724">
                  <c:v>174.077610015869</c:v>
                </c:pt>
                <c:pt idx="5725">
                  <c:v>174.077610015869</c:v>
                </c:pt>
                <c:pt idx="5726">
                  <c:v>174.077610015869</c:v>
                </c:pt>
                <c:pt idx="5727">
                  <c:v>174.077610015869</c:v>
                </c:pt>
                <c:pt idx="5728">
                  <c:v>174.077610015869</c:v>
                </c:pt>
                <c:pt idx="5729">
                  <c:v>174.077610015869</c:v>
                </c:pt>
                <c:pt idx="5730">
                  <c:v>174.077610015869</c:v>
                </c:pt>
                <c:pt idx="5731">
                  <c:v>174.077610015869</c:v>
                </c:pt>
                <c:pt idx="5732">
                  <c:v>174.077610015869</c:v>
                </c:pt>
                <c:pt idx="5733">
                  <c:v>174.077610015869</c:v>
                </c:pt>
                <c:pt idx="5734">
                  <c:v>174.077610015869</c:v>
                </c:pt>
                <c:pt idx="5735">
                  <c:v>174.077610015869</c:v>
                </c:pt>
                <c:pt idx="5736">
                  <c:v>174.077610015869</c:v>
                </c:pt>
                <c:pt idx="5737">
                  <c:v>174.077610015869</c:v>
                </c:pt>
                <c:pt idx="5738">
                  <c:v>174.077610015869</c:v>
                </c:pt>
                <c:pt idx="5739">
                  <c:v>174.077610015869</c:v>
                </c:pt>
                <c:pt idx="5740">
                  <c:v>174.077610015869</c:v>
                </c:pt>
                <c:pt idx="5741">
                  <c:v>174.077610015869</c:v>
                </c:pt>
                <c:pt idx="5742">
                  <c:v>174.077610015869</c:v>
                </c:pt>
                <c:pt idx="5743">
                  <c:v>174.077610015869</c:v>
                </c:pt>
                <c:pt idx="5744">
                  <c:v>174.077610015869</c:v>
                </c:pt>
                <c:pt idx="5745">
                  <c:v>174.077610015869</c:v>
                </c:pt>
                <c:pt idx="5746">
                  <c:v>174.077610015869</c:v>
                </c:pt>
                <c:pt idx="5747">
                  <c:v>174.077610015869</c:v>
                </c:pt>
                <c:pt idx="5748">
                  <c:v>174.077610015869</c:v>
                </c:pt>
                <c:pt idx="5749">
                  <c:v>174.077610015869</c:v>
                </c:pt>
                <c:pt idx="5750">
                  <c:v>174.077610015869</c:v>
                </c:pt>
                <c:pt idx="5751">
                  <c:v>174.077610015869</c:v>
                </c:pt>
                <c:pt idx="5752">
                  <c:v>174.077610015869</c:v>
                </c:pt>
                <c:pt idx="5753">
                  <c:v>174.077610015869</c:v>
                </c:pt>
                <c:pt idx="5754">
                  <c:v>174.077610015869</c:v>
                </c:pt>
                <c:pt idx="5755">
                  <c:v>174.077610015869</c:v>
                </c:pt>
                <c:pt idx="5756">
                  <c:v>174.077610015869</c:v>
                </c:pt>
                <c:pt idx="5757">
                  <c:v>174.077610015869</c:v>
                </c:pt>
                <c:pt idx="5758">
                  <c:v>174.077610015869</c:v>
                </c:pt>
                <c:pt idx="5759">
                  <c:v>174.077610015869</c:v>
                </c:pt>
                <c:pt idx="5760">
                  <c:v>174.077610015869</c:v>
                </c:pt>
                <c:pt idx="5761">
                  <c:v>174.077610015869</c:v>
                </c:pt>
                <c:pt idx="5762">
                  <c:v>174.077610015869</c:v>
                </c:pt>
                <c:pt idx="5763">
                  <c:v>174.077610015869</c:v>
                </c:pt>
                <c:pt idx="5764">
                  <c:v>174.077610015869</c:v>
                </c:pt>
                <c:pt idx="5765">
                  <c:v>174.077610015869</c:v>
                </c:pt>
                <c:pt idx="5766">
                  <c:v>174.077610015869</c:v>
                </c:pt>
                <c:pt idx="5767">
                  <c:v>174.077610015869</c:v>
                </c:pt>
                <c:pt idx="5768">
                  <c:v>174.077610015869</c:v>
                </c:pt>
                <c:pt idx="5769">
                  <c:v>174.077610015869</c:v>
                </c:pt>
                <c:pt idx="5770">
                  <c:v>174.077610015869</c:v>
                </c:pt>
                <c:pt idx="5771">
                  <c:v>174.077610015869</c:v>
                </c:pt>
                <c:pt idx="5772">
                  <c:v>174.077610015869</c:v>
                </c:pt>
                <c:pt idx="5773">
                  <c:v>174.077610015869</c:v>
                </c:pt>
                <c:pt idx="5774">
                  <c:v>174.077610015869</c:v>
                </c:pt>
                <c:pt idx="5775">
                  <c:v>174.077610015869</c:v>
                </c:pt>
                <c:pt idx="5776">
                  <c:v>174.077610015869</c:v>
                </c:pt>
                <c:pt idx="5777">
                  <c:v>174.077610015869</c:v>
                </c:pt>
                <c:pt idx="5778">
                  <c:v>174.077610015869</c:v>
                </c:pt>
                <c:pt idx="5779">
                  <c:v>174.077610015869</c:v>
                </c:pt>
                <c:pt idx="5780">
                  <c:v>174.077610015869</c:v>
                </c:pt>
                <c:pt idx="5781">
                  <c:v>174.077610015869</c:v>
                </c:pt>
                <c:pt idx="5782">
                  <c:v>174.077610015869</c:v>
                </c:pt>
                <c:pt idx="5783">
                  <c:v>174.077610015869</c:v>
                </c:pt>
                <c:pt idx="5784">
                  <c:v>174.077610015869</c:v>
                </c:pt>
                <c:pt idx="5785">
                  <c:v>174.077610015869</c:v>
                </c:pt>
                <c:pt idx="5786">
                  <c:v>174.077610015869</c:v>
                </c:pt>
                <c:pt idx="5787">
                  <c:v>174.077610015869</c:v>
                </c:pt>
                <c:pt idx="5788">
                  <c:v>174.077610015869</c:v>
                </c:pt>
                <c:pt idx="5789">
                  <c:v>174.077610015869</c:v>
                </c:pt>
                <c:pt idx="5790">
                  <c:v>174.077610015869</c:v>
                </c:pt>
                <c:pt idx="5791">
                  <c:v>174.077610015869</c:v>
                </c:pt>
                <c:pt idx="5792">
                  <c:v>174.077610015869</c:v>
                </c:pt>
                <c:pt idx="5793">
                  <c:v>174.077610015869</c:v>
                </c:pt>
                <c:pt idx="5794">
                  <c:v>174.077610015869</c:v>
                </c:pt>
                <c:pt idx="5795">
                  <c:v>174.077610015869</c:v>
                </c:pt>
                <c:pt idx="5796">
                  <c:v>174.077610015869</c:v>
                </c:pt>
                <c:pt idx="5797">
                  <c:v>174.077610015869</c:v>
                </c:pt>
                <c:pt idx="5798">
                  <c:v>174.077610015869</c:v>
                </c:pt>
                <c:pt idx="5799">
                  <c:v>174.077610015869</c:v>
                </c:pt>
                <c:pt idx="5800">
                  <c:v>174.077610015869</c:v>
                </c:pt>
                <c:pt idx="5801">
                  <c:v>174.077610015869</c:v>
                </c:pt>
                <c:pt idx="5802">
                  <c:v>174.077610015869</c:v>
                </c:pt>
                <c:pt idx="5803">
                  <c:v>174.077610015869</c:v>
                </c:pt>
                <c:pt idx="5804">
                  <c:v>174.077610015869</c:v>
                </c:pt>
                <c:pt idx="5805">
                  <c:v>174.077610015869</c:v>
                </c:pt>
                <c:pt idx="5806">
                  <c:v>174.077610015869</c:v>
                </c:pt>
                <c:pt idx="5807">
                  <c:v>174.077610015869</c:v>
                </c:pt>
                <c:pt idx="5808">
                  <c:v>174.077610015869</c:v>
                </c:pt>
                <c:pt idx="5809">
                  <c:v>174.077610015869</c:v>
                </c:pt>
                <c:pt idx="5810">
                  <c:v>174.077610015869</c:v>
                </c:pt>
                <c:pt idx="5811">
                  <c:v>174.077610015869</c:v>
                </c:pt>
                <c:pt idx="5812">
                  <c:v>174.077610015869</c:v>
                </c:pt>
                <c:pt idx="5813">
                  <c:v>174.077610015869</c:v>
                </c:pt>
                <c:pt idx="5814">
                  <c:v>174.077610015869</c:v>
                </c:pt>
                <c:pt idx="5815">
                  <c:v>174.077610015869</c:v>
                </c:pt>
                <c:pt idx="5816">
                  <c:v>174.077610015869</c:v>
                </c:pt>
                <c:pt idx="5817">
                  <c:v>174.077610015869</c:v>
                </c:pt>
                <c:pt idx="5818">
                  <c:v>174.077610015869</c:v>
                </c:pt>
                <c:pt idx="5819">
                  <c:v>174.077610015869</c:v>
                </c:pt>
                <c:pt idx="5820">
                  <c:v>174.077610015869</c:v>
                </c:pt>
                <c:pt idx="5821">
                  <c:v>174.077610015869</c:v>
                </c:pt>
                <c:pt idx="5822">
                  <c:v>174.077610015869</c:v>
                </c:pt>
                <c:pt idx="5823">
                  <c:v>174.077610015869</c:v>
                </c:pt>
                <c:pt idx="5824">
                  <c:v>174.077610015869</c:v>
                </c:pt>
                <c:pt idx="5825">
                  <c:v>174.077610015869</c:v>
                </c:pt>
                <c:pt idx="5826">
                  <c:v>174.077610015869</c:v>
                </c:pt>
                <c:pt idx="5827">
                  <c:v>174.077610015869</c:v>
                </c:pt>
                <c:pt idx="5828">
                  <c:v>174.077610015869</c:v>
                </c:pt>
                <c:pt idx="5829">
                  <c:v>174.077610015869</c:v>
                </c:pt>
                <c:pt idx="5830">
                  <c:v>174.077610015869</c:v>
                </c:pt>
                <c:pt idx="5831">
                  <c:v>174.077610015869</c:v>
                </c:pt>
                <c:pt idx="5832">
                  <c:v>174.077610015869</c:v>
                </c:pt>
                <c:pt idx="5833">
                  <c:v>174.077610015869</c:v>
                </c:pt>
                <c:pt idx="5834">
                  <c:v>174.077610015869</c:v>
                </c:pt>
                <c:pt idx="5835">
                  <c:v>174.077610015869</c:v>
                </c:pt>
                <c:pt idx="5836">
                  <c:v>174.077610015869</c:v>
                </c:pt>
                <c:pt idx="5837">
                  <c:v>174.077610015869</c:v>
                </c:pt>
                <c:pt idx="5838">
                  <c:v>174.077610015869</c:v>
                </c:pt>
                <c:pt idx="5839">
                  <c:v>174.077610015869</c:v>
                </c:pt>
                <c:pt idx="5840">
                  <c:v>174.077610015869</c:v>
                </c:pt>
                <c:pt idx="5841">
                  <c:v>174.077610015869</c:v>
                </c:pt>
                <c:pt idx="5842">
                  <c:v>174.077610015869</c:v>
                </c:pt>
                <c:pt idx="5843">
                  <c:v>174.077610015869</c:v>
                </c:pt>
                <c:pt idx="5844">
                  <c:v>174.077610015869</c:v>
                </c:pt>
                <c:pt idx="5845">
                  <c:v>174.077610015869</c:v>
                </c:pt>
                <c:pt idx="5846">
                  <c:v>174.077610015869</c:v>
                </c:pt>
                <c:pt idx="5847">
                  <c:v>174.077610015869</c:v>
                </c:pt>
                <c:pt idx="5848">
                  <c:v>174.077610015869</c:v>
                </c:pt>
                <c:pt idx="5849">
                  <c:v>174.077610015869</c:v>
                </c:pt>
                <c:pt idx="5850">
                  <c:v>174.077610015869</c:v>
                </c:pt>
                <c:pt idx="5851">
                  <c:v>174.077610015869</c:v>
                </c:pt>
                <c:pt idx="5852">
                  <c:v>174.077610015869</c:v>
                </c:pt>
                <c:pt idx="5853">
                  <c:v>174.077610015869</c:v>
                </c:pt>
                <c:pt idx="5854">
                  <c:v>174.077610015869</c:v>
                </c:pt>
                <c:pt idx="5855">
                  <c:v>174.077610015869</c:v>
                </c:pt>
                <c:pt idx="5856">
                  <c:v>174.077610015869</c:v>
                </c:pt>
                <c:pt idx="5857">
                  <c:v>174.077610015869</c:v>
                </c:pt>
                <c:pt idx="5858">
                  <c:v>174.077610015869</c:v>
                </c:pt>
                <c:pt idx="5859">
                  <c:v>174.077610015869</c:v>
                </c:pt>
                <c:pt idx="5860">
                  <c:v>174.077610015869</c:v>
                </c:pt>
                <c:pt idx="5861">
                  <c:v>174.077610015869</c:v>
                </c:pt>
                <c:pt idx="5862">
                  <c:v>174.077610015869</c:v>
                </c:pt>
                <c:pt idx="5863">
                  <c:v>174.077610015869</c:v>
                </c:pt>
                <c:pt idx="5864">
                  <c:v>174.077610015869</c:v>
                </c:pt>
                <c:pt idx="5865">
                  <c:v>174.077610015869</c:v>
                </c:pt>
                <c:pt idx="5866">
                  <c:v>174.077610015869</c:v>
                </c:pt>
                <c:pt idx="5867">
                  <c:v>174.077610015869</c:v>
                </c:pt>
                <c:pt idx="5868">
                  <c:v>174.077610015869</c:v>
                </c:pt>
                <c:pt idx="5869">
                  <c:v>174.077610015869</c:v>
                </c:pt>
                <c:pt idx="5870">
                  <c:v>174.077610015869</c:v>
                </c:pt>
                <c:pt idx="5871">
                  <c:v>174.077610015869</c:v>
                </c:pt>
                <c:pt idx="5872">
                  <c:v>174.077610015869</c:v>
                </c:pt>
                <c:pt idx="5873">
                  <c:v>174.077610015869</c:v>
                </c:pt>
                <c:pt idx="5874">
                  <c:v>174.077610015869</c:v>
                </c:pt>
                <c:pt idx="5875">
                  <c:v>174.077610015869</c:v>
                </c:pt>
                <c:pt idx="5876">
                  <c:v>174.077610015869</c:v>
                </c:pt>
                <c:pt idx="5877">
                  <c:v>174.077610015869</c:v>
                </c:pt>
                <c:pt idx="5878">
                  <c:v>174.077610015869</c:v>
                </c:pt>
                <c:pt idx="5879">
                  <c:v>174.077610015869</c:v>
                </c:pt>
                <c:pt idx="5880">
                  <c:v>174.077610015869</c:v>
                </c:pt>
                <c:pt idx="5881">
                  <c:v>174.077610015869</c:v>
                </c:pt>
                <c:pt idx="5882">
                  <c:v>174.077610015869</c:v>
                </c:pt>
                <c:pt idx="5883">
                  <c:v>174.077610015869</c:v>
                </c:pt>
                <c:pt idx="5884">
                  <c:v>174.077610015869</c:v>
                </c:pt>
                <c:pt idx="5885">
                  <c:v>174.077610015869</c:v>
                </c:pt>
                <c:pt idx="5886">
                  <c:v>174.077610015869</c:v>
                </c:pt>
                <c:pt idx="5887">
                  <c:v>174.077610015869</c:v>
                </c:pt>
                <c:pt idx="5888">
                  <c:v>174.077610015869</c:v>
                </c:pt>
                <c:pt idx="5889">
                  <c:v>174.077610015869</c:v>
                </c:pt>
                <c:pt idx="5890">
                  <c:v>174.077610015869</c:v>
                </c:pt>
                <c:pt idx="5891">
                  <c:v>174.077610015869</c:v>
                </c:pt>
                <c:pt idx="5892">
                  <c:v>174.077610015869</c:v>
                </c:pt>
                <c:pt idx="5893">
                  <c:v>174.077610015869</c:v>
                </c:pt>
                <c:pt idx="5894">
                  <c:v>174.077610015869</c:v>
                </c:pt>
                <c:pt idx="5895">
                  <c:v>174.077610015869</c:v>
                </c:pt>
                <c:pt idx="5896">
                  <c:v>174.077610015869</c:v>
                </c:pt>
                <c:pt idx="5897">
                  <c:v>174.077610015869</c:v>
                </c:pt>
                <c:pt idx="5898">
                  <c:v>174.077610015869</c:v>
                </c:pt>
                <c:pt idx="5899">
                  <c:v>174.077610015869</c:v>
                </c:pt>
                <c:pt idx="5900">
                  <c:v>174.077610015869</c:v>
                </c:pt>
                <c:pt idx="5901">
                  <c:v>174.077610015869</c:v>
                </c:pt>
                <c:pt idx="5902">
                  <c:v>174.077610015869</c:v>
                </c:pt>
                <c:pt idx="5903">
                  <c:v>174.077610015869</c:v>
                </c:pt>
                <c:pt idx="5904">
                  <c:v>174.077610015869</c:v>
                </c:pt>
                <c:pt idx="5905">
                  <c:v>174.077610015869</c:v>
                </c:pt>
                <c:pt idx="5906">
                  <c:v>174.077610015869</c:v>
                </c:pt>
                <c:pt idx="5907">
                  <c:v>174.077610015869</c:v>
                </c:pt>
                <c:pt idx="5908">
                  <c:v>174.077610015869</c:v>
                </c:pt>
                <c:pt idx="5909">
                  <c:v>174.077610015869</c:v>
                </c:pt>
                <c:pt idx="5910">
                  <c:v>174.077610015869</c:v>
                </c:pt>
                <c:pt idx="5911">
                  <c:v>174.077610015869</c:v>
                </c:pt>
                <c:pt idx="5912">
                  <c:v>174.077610015869</c:v>
                </c:pt>
                <c:pt idx="5913">
                  <c:v>174.077610015869</c:v>
                </c:pt>
                <c:pt idx="5914">
                  <c:v>174.077610015869</c:v>
                </c:pt>
                <c:pt idx="5915">
                  <c:v>174.077610015869</c:v>
                </c:pt>
                <c:pt idx="5916">
                  <c:v>174.077610015869</c:v>
                </c:pt>
                <c:pt idx="5917">
                  <c:v>174.077610015869</c:v>
                </c:pt>
                <c:pt idx="5918">
                  <c:v>174.077610015869</c:v>
                </c:pt>
                <c:pt idx="5919">
                  <c:v>174.077610015869</c:v>
                </c:pt>
                <c:pt idx="5920">
                  <c:v>174.077610015869</c:v>
                </c:pt>
                <c:pt idx="5921">
                  <c:v>174.077610015869</c:v>
                </c:pt>
                <c:pt idx="5922">
                  <c:v>174.077610015869</c:v>
                </c:pt>
                <c:pt idx="5923">
                  <c:v>174.077610015869</c:v>
                </c:pt>
                <c:pt idx="5924">
                  <c:v>174.077610015869</c:v>
                </c:pt>
                <c:pt idx="5925">
                  <c:v>174.077610015869</c:v>
                </c:pt>
                <c:pt idx="5926">
                  <c:v>174.077610015869</c:v>
                </c:pt>
                <c:pt idx="5927">
                  <c:v>174.077610015869</c:v>
                </c:pt>
                <c:pt idx="5928">
                  <c:v>174.077610015869</c:v>
                </c:pt>
                <c:pt idx="5929">
                  <c:v>174.077610015869</c:v>
                </c:pt>
                <c:pt idx="5930">
                  <c:v>174.077610015869</c:v>
                </c:pt>
                <c:pt idx="5931">
                  <c:v>174.077610015869</c:v>
                </c:pt>
                <c:pt idx="5932">
                  <c:v>174.077610015869</c:v>
                </c:pt>
                <c:pt idx="5933">
                  <c:v>174.077610015869</c:v>
                </c:pt>
                <c:pt idx="5934">
                  <c:v>174.077610015869</c:v>
                </c:pt>
                <c:pt idx="5935">
                  <c:v>174.077610015869</c:v>
                </c:pt>
                <c:pt idx="5936">
                  <c:v>174.077610015869</c:v>
                </c:pt>
                <c:pt idx="5937">
                  <c:v>174.077610015869</c:v>
                </c:pt>
                <c:pt idx="5938">
                  <c:v>174.077610015869</c:v>
                </c:pt>
                <c:pt idx="5939">
                  <c:v>174.077610015869</c:v>
                </c:pt>
                <c:pt idx="5940">
                  <c:v>174.077610015869</c:v>
                </c:pt>
                <c:pt idx="5941">
                  <c:v>174.077610015869</c:v>
                </c:pt>
                <c:pt idx="5942">
                  <c:v>174.077610015869</c:v>
                </c:pt>
                <c:pt idx="5943">
                  <c:v>174.077610015869</c:v>
                </c:pt>
                <c:pt idx="5944">
                  <c:v>174.077610015869</c:v>
                </c:pt>
                <c:pt idx="5945">
                  <c:v>174.077610015869</c:v>
                </c:pt>
                <c:pt idx="5946">
                  <c:v>174.077610015869</c:v>
                </c:pt>
                <c:pt idx="5947">
                  <c:v>174.077610015869</c:v>
                </c:pt>
                <c:pt idx="5948">
                  <c:v>174.077610015869</c:v>
                </c:pt>
                <c:pt idx="5949">
                  <c:v>174.077610015869</c:v>
                </c:pt>
                <c:pt idx="5950">
                  <c:v>174.077610015869</c:v>
                </c:pt>
                <c:pt idx="5951">
                  <c:v>174.077610015869</c:v>
                </c:pt>
                <c:pt idx="5952">
                  <c:v>174.077610015869</c:v>
                </c:pt>
                <c:pt idx="5953">
                  <c:v>174.077610015869</c:v>
                </c:pt>
                <c:pt idx="5954">
                  <c:v>174.077610015869</c:v>
                </c:pt>
                <c:pt idx="5955">
                  <c:v>174.077610015869</c:v>
                </c:pt>
                <c:pt idx="5956">
                  <c:v>174.077610015869</c:v>
                </c:pt>
                <c:pt idx="5957">
                  <c:v>174.077610015869</c:v>
                </c:pt>
                <c:pt idx="5958">
                  <c:v>174.077610015869</c:v>
                </c:pt>
                <c:pt idx="5959">
                  <c:v>174.077610015869</c:v>
                </c:pt>
                <c:pt idx="5960">
                  <c:v>174.077610015869</c:v>
                </c:pt>
                <c:pt idx="5961">
                  <c:v>174.077610015869</c:v>
                </c:pt>
                <c:pt idx="5962">
                  <c:v>174.077610015869</c:v>
                </c:pt>
                <c:pt idx="5963">
                  <c:v>174.077610015869</c:v>
                </c:pt>
                <c:pt idx="5964">
                  <c:v>174.077610015869</c:v>
                </c:pt>
                <c:pt idx="5965">
                  <c:v>174.077610015869</c:v>
                </c:pt>
                <c:pt idx="5966">
                  <c:v>174.077610015869</c:v>
                </c:pt>
                <c:pt idx="5967">
                  <c:v>174.077610015869</c:v>
                </c:pt>
                <c:pt idx="5968">
                  <c:v>174.077610015869</c:v>
                </c:pt>
                <c:pt idx="5969">
                  <c:v>174.077610015869</c:v>
                </c:pt>
                <c:pt idx="5970">
                  <c:v>174.077610015869</c:v>
                </c:pt>
                <c:pt idx="5971">
                  <c:v>174.077610015869</c:v>
                </c:pt>
                <c:pt idx="5972">
                  <c:v>174.077610015869</c:v>
                </c:pt>
                <c:pt idx="5973">
                  <c:v>174.077610015869</c:v>
                </c:pt>
                <c:pt idx="5974">
                  <c:v>174.077610015869</c:v>
                </c:pt>
                <c:pt idx="5975">
                  <c:v>174.077610015869</c:v>
                </c:pt>
                <c:pt idx="5976">
                  <c:v>174.077610015869</c:v>
                </c:pt>
                <c:pt idx="5977">
                  <c:v>174.077610015869</c:v>
                </c:pt>
                <c:pt idx="5978">
                  <c:v>174.077610015869</c:v>
                </c:pt>
                <c:pt idx="5979">
                  <c:v>174.077610015869</c:v>
                </c:pt>
                <c:pt idx="5980">
                  <c:v>174.077610015869</c:v>
                </c:pt>
                <c:pt idx="5981">
                  <c:v>174.077610015869</c:v>
                </c:pt>
                <c:pt idx="5982">
                  <c:v>174.077610015869</c:v>
                </c:pt>
                <c:pt idx="5983">
                  <c:v>174.077610015869</c:v>
                </c:pt>
                <c:pt idx="5984">
                  <c:v>174.077610015869</c:v>
                </c:pt>
                <c:pt idx="5985">
                  <c:v>174.077610015869</c:v>
                </c:pt>
                <c:pt idx="5986">
                  <c:v>174.077610015869</c:v>
                </c:pt>
                <c:pt idx="5987">
                  <c:v>174.077610015869</c:v>
                </c:pt>
                <c:pt idx="5988">
                  <c:v>174.077610015869</c:v>
                </c:pt>
                <c:pt idx="5989">
                  <c:v>174.077610015869</c:v>
                </c:pt>
                <c:pt idx="5990">
                  <c:v>174.077610015869</c:v>
                </c:pt>
                <c:pt idx="5991">
                  <c:v>174.077610015869</c:v>
                </c:pt>
                <c:pt idx="5992">
                  <c:v>174.077610015869</c:v>
                </c:pt>
                <c:pt idx="5993">
                  <c:v>174.077610015869</c:v>
                </c:pt>
                <c:pt idx="5994">
                  <c:v>174.077610015869</c:v>
                </c:pt>
                <c:pt idx="5995">
                  <c:v>174.077610015869</c:v>
                </c:pt>
                <c:pt idx="5996">
                  <c:v>174.077610015869</c:v>
                </c:pt>
                <c:pt idx="5997">
                  <c:v>174.077610015869</c:v>
                </c:pt>
                <c:pt idx="5998">
                  <c:v>174.077610015869</c:v>
                </c:pt>
                <c:pt idx="5999">
                  <c:v>174.077610015869</c:v>
                </c:pt>
                <c:pt idx="6000">
                  <c:v>174.077610015869</c:v>
                </c:pt>
                <c:pt idx="6001">
                  <c:v>174.077610015869</c:v>
                </c:pt>
                <c:pt idx="6002">
                  <c:v>174.077610015869</c:v>
                </c:pt>
                <c:pt idx="6003">
                  <c:v>174.077610015869</c:v>
                </c:pt>
                <c:pt idx="6004">
                  <c:v>174.077610015869</c:v>
                </c:pt>
                <c:pt idx="6005">
                  <c:v>174.077610015869</c:v>
                </c:pt>
                <c:pt idx="6006">
                  <c:v>174.077610015869</c:v>
                </c:pt>
                <c:pt idx="6007">
                  <c:v>174.077610015869</c:v>
                </c:pt>
                <c:pt idx="6008">
                  <c:v>174.077610015869</c:v>
                </c:pt>
                <c:pt idx="6009">
                  <c:v>174.077610015869</c:v>
                </c:pt>
                <c:pt idx="6010">
                  <c:v>174.077610015869</c:v>
                </c:pt>
                <c:pt idx="6011">
                  <c:v>174.077610015869</c:v>
                </c:pt>
                <c:pt idx="6012">
                  <c:v>174.077610015869</c:v>
                </c:pt>
                <c:pt idx="6013">
                  <c:v>174.077610015869</c:v>
                </c:pt>
                <c:pt idx="6014">
                  <c:v>174.077610015869</c:v>
                </c:pt>
                <c:pt idx="6015">
                  <c:v>174.077610015869</c:v>
                </c:pt>
                <c:pt idx="6016">
                  <c:v>174.077610015869</c:v>
                </c:pt>
                <c:pt idx="6017">
                  <c:v>174.077610015869</c:v>
                </c:pt>
                <c:pt idx="6018">
                  <c:v>174.077610015869</c:v>
                </c:pt>
                <c:pt idx="6019">
                  <c:v>174.077610015869</c:v>
                </c:pt>
                <c:pt idx="6020">
                  <c:v>174.077610015869</c:v>
                </c:pt>
                <c:pt idx="6021">
                  <c:v>174.077610015869</c:v>
                </c:pt>
                <c:pt idx="6022">
                  <c:v>174.077610015869</c:v>
                </c:pt>
                <c:pt idx="6023">
                  <c:v>174.077610015869</c:v>
                </c:pt>
                <c:pt idx="6024">
                  <c:v>174.077610015869</c:v>
                </c:pt>
                <c:pt idx="6025">
                  <c:v>174.077610015869</c:v>
                </c:pt>
                <c:pt idx="6026">
                  <c:v>174.077610015869</c:v>
                </c:pt>
                <c:pt idx="6027">
                  <c:v>174.077610015869</c:v>
                </c:pt>
                <c:pt idx="6028">
                  <c:v>174.077610015869</c:v>
                </c:pt>
                <c:pt idx="6029">
                  <c:v>174.077610015869</c:v>
                </c:pt>
                <c:pt idx="6030">
                  <c:v>174.077610015869</c:v>
                </c:pt>
                <c:pt idx="6031">
                  <c:v>174.077610015869</c:v>
                </c:pt>
                <c:pt idx="6032">
                  <c:v>174.077610015869</c:v>
                </c:pt>
                <c:pt idx="6033">
                  <c:v>174.077610015869</c:v>
                </c:pt>
                <c:pt idx="6034">
                  <c:v>174.077610015869</c:v>
                </c:pt>
                <c:pt idx="6035">
                  <c:v>174.077610015869</c:v>
                </c:pt>
                <c:pt idx="6036">
                  <c:v>174.077610015869</c:v>
                </c:pt>
                <c:pt idx="6037">
                  <c:v>174.077610015869</c:v>
                </c:pt>
                <c:pt idx="6038">
                  <c:v>174.077610015869</c:v>
                </c:pt>
                <c:pt idx="6039">
                  <c:v>174.077610015869</c:v>
                </c:pt>
                <c:pt idx="6040">
                  <c:v>174.077610015869</c:v>
                </c:pt>
                <c:pt idx="6041">
                  <c:v>174.077610015869</c:v>
                </c:pt>
                <c:pt idx="6042">
                  <c:v>174.077610015869</c:v>
                </c:pt>
                <c:pt idx="6043">
                  <c:v>174.077610015869</c:v>
                </c:pt>
                <c:pt idx="6044">
                  <c:v>174.077610015869</c:v>
                </c:pt>
                <c:pt idx="6045">
                  <c:v>174.077610015869</c:v>
                </c:pt>
                <c:pt idx="6046">
                  <c:v>174.077610015869</c:v>
                </c:pt>
                <c:pt idx="6047">
                  <c:v>174.077610015869</c:v>
                </c:pt>
                <c:pt idx="6048">
                  <c:v>174.077610015869</c:v>
                </c:pt>
                <c:pt idx="6049">
                  <c:v>174.077610015869</c:v>
                </c:pt>
                <c:pt idx="6050">
                  <c:v>174.077610015869</c:v>
                </c:pt>
                <c:pt idx="6051">
                  <c:v>174.077610015869</c:v>
                </c:pt>
                <c:pt idx="6052">
                  <c:v>174.077610015869</c:v>
                </c:pt>
                <c:pt idx="6053">
                  <c:v>174.077610015869</c:v>
                </c:pt>
                <c:pt idx="6054">
                  <c:v>174.077610015869</c:v>
                </c:pt>
                <c:pt idx="6055">
                  <c:v>174.077610015869</c:v>
                </c:pt>
                <c:pt idx="6056">
                  <c:v>174.077610015869</c:v>
                </c:pt>
                <c:pt idx="6057">
                  <c:v>174.077610015869</c:v>
                </c:pt>
                <c:pt idx="6058">
                  <c:v>174.077610015869</c:v>
                </c:pt>
                <c:pt idx="6059">
                  <c:v>174.077610015869</c:v>
                </c:pt>
                <c:pt idx="6060">
                  <c:v>174.077610015869</c:v>
                </c:pt>
                <c:pt idx="6061">
                  <c:v>174.077610015869</c:v>
                </c:pt>
                <c:pt idx="6062">
                  <c:v>174.077610015869</c:v>
                </c:pt>
                <c:pt idx="6063">
                  <c:v>174.077610015869</c:v>
                </c:pt>
                <c:pt idx="6064">
                  <c:v>174.077610015869</c:v>
                </c:pt>
                <c:pt idx="6065">
                  <c:v>174.077610015869</c:v>
                </c:pt>
                <c:pt idx="6066">
                  <c:v>174.077610015869</c:v>
                </c:pt>
                <c:pt idx="6067">
                  <c:v>174.077610015869</c:v>
                </c:pt>
                <c:pt idx="6068">
                  <c:v>174.077610015869</c:v>
                </c:pt>
                <c:pt idx="6069">
                  <c:v>174.077610015869</c:v>
                </c:pt>
                <c:pt idx="6070">
                  <c:v>174.077610015869</c:v>
                </c:pt>
                <c:pt idx="6071">
                  <c:v>174.077610015869</c:v>
                </c:pt>
                <c:pt idx="6072">
                  <c:v>174.077610015869</c:v>
                </c:pt>
                <c:pt idx="6073">
                  <c:v>174.077610015869</c:v>
                </c:pt>
                <c:pt idx="6074">
                  <c:v>174.077610015869</c:v>
                </c:pt>
                <c:pt idx="6075">
                  <c:v>174.077610015869</c:v>
                </c:pt>
                <c:pt idx="6076">
                  <c:v>174.077610015869</c:v>
                </c:pt>
                <c:pt idx="6077">
                  <c:v>174.077610015869</c:v>
                </c:pt>
                <c:pt idx="6078">
                  <c:v>174.077610015869</c:v>
                </c:pt>
                <c:pt idx="6079">
                  <c:v>174.077610015869</c:v>
                </c:pt>
                <c:pt idx="6080">
                  <c:v>174.077610015869</c:v>
                </c:pt>
                <c:pt idx="6081">
                  <c:v>174.077610015869</c:v>
                </c:pt>
                <c:pt idx="6082">
                  <c:v>174.077610015869</c:v>
                </c:pt>
                <c:pt idx="6083">
                  <c:v>174.077610015869</c:v>
                </c:pt>
                <c:pt idx="6084">
                  <c:v>174.077610015869</c:v>
                </c:pt>
                <c:pt idx="6085">
                  <c:v>174.077610015869</c:v>
                </c:pt>
                <c:pt idx="6086">
                  <c:v>174.077610015869</c:v>
                </c:pt>
                <c:pt idx="6087">
                  <c:v>174.077610015869</c:v>
                </c:pt>
                <c:pt idx="6088">
                  <c:v>174.077610015869</c:v>
                </c:pt>
                <c:pt idx="6089">
                  <c:v>174.077610015869</c:v>
                </c:pt>
                <c:pt idx="6090">
                  <c:v>174.077610015869</c:v>
                </c:pt>
                <c:pt idx="6091">
                  <c:v>174.077610015869</c:v>
                </c:pt>
                <c:pt idx="6092">
                  <c:v>174.077610015869</c:v>
                </c:pt>
                <c:pt idx="6093">
                  <c:v>174.077610015869</c:v>
                </c:pt>
                <c:pt idx="6094">
                  <c:v>174.077610015869</c:v>
                </c:pt>
                <c:pt idx="6095">
                  <c:v>174.077610015869</c:v>
                </c:pt>
                <c:pt idx="6096">
                  <c:v>174.077610015869</c:v>
                </c:pt>
                <c:pt idx="6097">
                  <c:v>174.077610015869</c:v>
                </c:pt>
                <c:pt idx="6098">
                  <c:v>174.077610015869</c:v>
                </c:pt>
                <c:pt idx="6099">
                  <c:v>174.077610015869</c:v>
                </c:pt>
                <c:pt idx="6100">
                  <c:v>174.077610015869</c:v>
                </c:pt>
                <c:pt idx="6101">
                  <c:v>174.077610015869</c:v>
                </c:pt>
                <c:pt idx="6102">
                  <c:v>174.077610015869</c:v>
                </c:pt>
                <c:pt idx="6103">
                  <c:v>174.077610015869</c:v>
                </c:pt>
                <c:pt idx="6104">
                  <c:v>174.077610015869</c:v>
                </c:pt>
                <c:pt idx="6105">
                  <c:v>174.077610015869</c:v>
                </c:pt>
                <c:pt idx="6106">
                  <c:v>174.077610015869</c:v>
                </c:pt>
                <c:pt idx="6107">
                  <c:v>174.077610015869</c:v>
                </c:pt>
                <c:pt idx="6108">
                  <c:v>174.077610015869</c:v>
                </c:pt>
                <c:pt idx="6109">
                  <c:v>174.077610015869</c:v>
                </c:pt>
                <c:pt idx="6110">
                  <c:v>174.077610015869</c:v>
                </c:pt>
                <c:pt idx="6111">
                  <c:v>174.077610015869</c:v>
                </c:pt>
                <c:pt idx="6112">
                  <c:v>174.077610015869</c:v>
                </c:pt>
                <c:pt idx="6113">
                  <c:v>174.077610015869</c:v>
                </c:pt>
                <c:pt idx="6114">
                  <c:v>174.077610015869</c:v>
                </c:pt>
                <c:pt idx="6115">
                  <c:v>174.077610015869</c:v>
                </c:pt>
                <c:pt idx="6116">
                  <c:v>174.077610015869</c:v>
                </c:pt>
                <c:pt idx="6117">
                  <c:v>174.077610015869</c:v>
                </c:pt>
                <c:pt idx="6118">
                  <c:v>174.077610015869</c:v>
                </c:pt>
                <c:pt idx="6119">
                  <c:v>174.077610015869</c:v>
                </c:pt>
                <c:pt idx="6120">
                  <c:v>174.077610015869</c:v>
                </c:pt>
                <c:pt idx="6121">
                  <c:v>174.077610015869</c:v>
                </c:pt>
                <c:pt idx="6122">
                  <c:v>174.077610015869</c:v>
                </c:pt>
                <c:pt idx="6123">
                  <c:v>174.077610015869</c:v>
                </c:pt>
                <c:pt idx="6124">
                  <c:v>174.077610015869</c:v>
                </c:pt>
                <c:pt idx="6125">
                  <c:v>174.077610015869</c:v>
                </c:pt>
                <c:pt idx="6126">
                  <c:v>174.077610015869</c:v>
                </c:pt>
                <c:pt idx="6127">
                  <c:v>174.077610015869</c:v>
                </c:pt>
                <c:pt idx="6128">
                  <c:v>174.077610015869</c:v>
                </c:pt>
                <c:pt idx="6129">
                  <c:v>174.077610015869</c:v>
                </c:pt>
                <c:pt idx="6130">
                  <c:v>174.077610015869</c:v>
                </c:pt>
                <c:pt idx="6131">
                  <c:v>174.077610015869</c:v>
                </c:pt>
                <c:pt idx="6132">
                  <c:v>174.077610015869</c:v>
                </c:pt>
                <c:pt idx="6133">
                  <c:v>174.077610015869</c:v>
                </c:pt>
                <c:pt idx="6134">
                  <c:v>174.077610015869</c:v>
                </c:pt>
                <c:pt idx="6135">
                  <c:v>174.077610015869</c:v>
                </c:pt>
                <c:pt idx="6136">
                  <c:v>174.077610015869</c:v>
                </c:pt>
                <c:pt idx="6137">
                  <c:v>174.077610015869</c:v>
                </c:pt>
                <c:pt idx="6138">
                  <c:v>174.077610015869</c:v>
                </c:pt>
                <c:pt idx="6139">
                  <c:v>174.077610015869</c:v>
                </c:pt>
                <c:pt idx="6140">
                  <c:v>174.077610015869</c:v>
                </c:pt>
                <c:pt idx="6141">
                  <c:v>174.077610015869</c:v>
                </c:pt>
                <c:pt idx="6142">
                  <c:v>174.077610015869</c:v>
                </c:pt>
                <c:pt idx="6143">
                  <c:v>174.077610015869</c:v>
                </c:pt>
                <c:pt idx="6144">
                  <c:v>174.077610015869</c:v>
                </c:pt>
                <c:pt idx="6145">
                  <c:v>174.077610015869</c:v>
                </c:pt>
                <c:pt idx="6146">
                  <c:v>174.077610015869</c:v>
                </c:pt>
                <c:pt idx="6147">
                  <c:v>174.077610015869</c:v>
                </c:pt>
                <c:pt idx="6148">
                  <c:v>174.077610015869</c:v>
                </c:pt>
                <c:pt idx="6149">
                  <c:v>174.077610015869</c:v>
                </c:pt>
                <c:pt idx="6150">
                  <c:v>174.077610015869</c:v>
                </c:pt>
                <c:pt idx="6151">
                  <c:v>174.077610015869</c:v>
                </c:pt>
                <c:pt idx="6152">
                  <c:v>174.077610015869</c:v>
                </c:pt>
                <c:pt idx="6153">
                  <c:v>174.077610015869</c:v>
                </c:pt>
                <c:pt idx="6154">
                  <c:v>174.077610015869</c:v>
                </c:pt>
                <c:pt idx="6155">
                  <c:v>174.077610015869</c:v>
                </c:pt>
                <c:pt idx="6156">
                  <c:v>174.077610015869</c:v>
                </c:pt>
                <c:pt idx="6157">
                  <c:v>174.077610015869</c:v>
                </c:pt>
                <c:pt idx="6158">
                  <c:v>174.077610015869</c:v>
                </c:pt>
                <c:pt idx="6159">
                  <c:v>174.077610015869</c:v>
                </c:pt>
                <c:pt idx="6160">
                  <c:v>174.077610015869</c:v>
                </c:pt>
                <c:pt idx="6161">
                  <c:v>174.077610015869</c:v>
                </c:pt>
                <c:pt idx="6162">
                  <c:v>174.077610015869</c:v>
                </c:pt>
                <c:pt idx="6163">
                  <c:v>174.077610015869</c:v>
                </c:pt>
                <c:pt idx="6164">
                  <c:v>174.077610015869</c:v>
                </c:pt>
                <c:pt idx="6165">
                  <c:v>174.077610015869</c:v>
                </c:pt>
                <c:pt idx="6166">
                  <c:v>174.077610015869</c:v>
                </c:pt>
                <c:pt idx="6167">
                  <c:v>174.077610015869</c:v>
                </c:pt>
                <c:pt idx="6168">
                  <c:v>174.077610015869</c:v>
                </c:pt>
                <c:pt idx="6169">
                  <c:v>174.077610015869</c:v>
                </c:pt>
                <c:pt idx="6170">
                  <c:v>174.077610015869</c:v>
                </c:pt>
                <c:pt idx="6171">
                  <c:v>174.077610015869</c:v>
                </c:pt>
                <c:pt idx="6172">
                  <c:v>174.077610015869</c:v>
                </c:pt>
                <c:pt idx="6173">
                  <c:v>174.077610015869</c:v>
                </c:pt>
                <c:pt idx="6174">
                  <c:v>174.077610015869</c:v>
                </c:pt>
                <c:pt idx="6175">
                  <c:v>174.077610015869</c:v>
                </c:pt>
                <c:pt idx="6176">
                  <c:v>174.077610015869</c:v>
                </c:pt>
                <c:pt idx="6177">
                  <c:v>174.077610015869</c:v>
                </c:pt>
                <c:pt idx="6178">
                  <c:v>174.077610015869</c:v>
                </c:pt>
                <c:pt idx="6179">
                  <c:v>174.077610015869</c:v>
                </c:pt>
                <c:pt idx="6180">
                  <c:v>174.077610015869</c:v>
                </c:pt>
                <c:pt idx="6181">
                  <c:v>174.077610015869</c:v>
                </c:pt>
                <c:pt idx="6182">
                  <c:v>174.077610015869</c:v>
                </c:pt>
                <c:pt idx="6183">
                  <c:v>174.077610015869</c:v>
                </c:pt>
                <c:pt idx="6184">
                  <c:v>174.077610015869</c:v>
                </c:pt>
                <c:pt idx="6185">
                  <c:v>174.077610015869</c:v>
                </c:pt>
                <c:pt idx="6186">
                  <c:v>174.077610015869</c:v>
                </c:pt>
                <c:pt idx="6187">
                  <c:v>174.077610015869</c:v>
                </c:pt>
                <c:pt idx="6188">
                  <c:v>174.077610015869</c:v>
                </c:pt>
                <c:pt idx="6189">
                  <c:v>174.077610015869</c:v>
                </c:pt>
                <c:pt idx="6190">
                  <c:v>174.077610015869</c:v>
                </c:pt>
                <c:pt idx="6191">
                  <c:v>174.077610015869</c:v>
                </c:pt>
                <c:pt idx="6192">
                  <c:v>174.077610015869</c:v>
                </c:pt>
                <c:pt idx="6193">
                  <c:v>174.077610015869</c:v>
                </c:pt>
                <c:pt idx="6194">
                  <c:v>174.077610015869</c:v>
                </c:pt>
                <c:pt idx="6195">
                  <c:v>174.077610015869</c:v>
                </c:pt>
                <c:pt idx="6196">
                  <c:v>174.077610015869</c:v>
                </c:pt>
                <c:pt idx="6197">
                  <c:v>174.077610015869</c:v>
                </c:pt>
                <c:pt idx="6198">
                  <c:v>174.077610015869</c:v>
                </c:pt>
                <c:pt idx="6199">
                  <c:v>174.077610015869</c:v>
                </c:pt>
                <c:pt idx="6200">
                  <c:v>174.077610015869</c:v>
                </c:pt>
                <c:pt idx="6201">
                  <c:v>174.077610015869</c:v>
                </c:pt>
                <c:pt idx="6202">
                  <c:v>174.077610015869</c:v>
                </c:pt>
                <c:pt idx="6203">
                  <c:v>174.077610015869</c:v>
                </c:pt>
                <c:pt idx="6204">
                  <c:v>174.077610015869</c:v>
                </c:pt>
                <c:pt idx="6205">
                  <c:v>174.077610015869</c:v>
                </c:pt>
                <c:pt idx="6206">
                  <c:v>174.077610015869</c:v>
                </c:pt>
                <c:pt idx="6207">
                  <c:v>174.077610015869</c:v>
                </c:pt>
                <c:pt idx="6208">
                  <c:v>174.077610015869</c:v>
                </c:pt>
                <c:pt idx="6209">
                  <c:v>174.077610015869</c:v>
                </c:pt>
                <c:pt idx="6210">
                  <c:v>174.077610015869</c:v>
                </c:pt>
                <c:pt idx="6211">
                  <c:v>174.077610015869</c:v>
                </c:pt>
                <c:pt idx="6212">
                  <c:v>174.077610015869</c:v>
                </c:pt>
                <c:pt idx="6213">
                  <c:v>174.077610015869</c:v>
                </c:pt>
                <c:pt idx="6214">
                  <c:v>174.077610015869</c:v>
                </c:pt>
                <c:pt idx="6215">
                  <c:v>174.077610015869</c:v>
                </c:pt>
                <c:pt idx="6216">
                  <c:v>174.077610015869</c:v>
                </c:pt>
                <c:pt idx="6217">
                  <c:v>174.077610015869</c:v>
                </c:pt>
                <c:pt idx="6218">
                  <c:v>174.077610015869</c:v>
                </c:pt>
                <c:pt idx="6219">
                  <c:v>174.077610015869</c:v>
                </c:pt>
                <c:pt idx="6220">
                  <c:v>174.077610015869</c:v>
                </c:pt>
                <c:pt idx="6221">
                  <c:v>174.077610015869</c:v>
                </c:pt>
                <c:pt idx="6222">
                  <c:v>174.077610015869</c:v>
                </c:pt>
                <c:pt idx="6223">
                  <c:v>174.077610015869</c:v>
                </c:pt>
                <c:pt idx="6224">
                  <c:v>174.077610015869</c:v>
                </c:pt>
                <c:pt idx="6225">
                  <c:v>174.077610015869</c:v>
                </c:pt>
                <c:pt idx="6226">
                  <c:v>174.077610015869</c:v>
                </c:pt>
                <c:pt idx="6227">
                  <c:v>174.077610015869</c:v>
                </c:pt>
                <c:pt idx="6228">
                  <c:v>174.077610015869</c:v>
                </c:pt>
                <c:pt idx="6229">
                  <c:v>174.077610015869</c:v>
                </c:pt>
                <c:pt idx="6230">
                  <c:v>174.077610015869</c:v>
                </c:pt>
                <c:pt idx="6231">
                  <c:v>174.077610015869</c:v>
                </c:pt>
                <c:pt idx="6232">
                  <c:v>174.077610015869</c:v>
                </c:pt>
                <c:pt idx="6233">
                  <c:v>174.077610015869</c:v>
                </c:pt>
                <c:pt idx="6234">
                  <c:v>174.077610015869</c:v>
                </c:pt>
                <c:pt idx="6235">
                  <c:v>174.077610015869</c:v>
                </c:pt>
                <c:pt idx="6236">
                  <c:v>174.077610015869</c:v>
                </c:pt>
                <c:pt idx="6237">
                  <c:v>174.077610015869</c:v>
                </c:pt>
                <c:pt idx="6238">
                  <c:v>174.077610015869</c:v>
                </c:pt>
                <c:pt idx="6239">
                  <c:v>174.077610015869</c:v>
                </c:pt>
                <c:pt idx="6240">
                  <c:v>174.077610015869</c:v>
                </c:pt>
                <c:pt idx="6241">
                  <c:v>174.077610015869</c:v>
                </c:pt>
                <c:pt idx="6242">
                  <c:v>174.077610015869</c:v>
                </c:pt>
                <c:pt idx="6243">
                  <c:v>174.077610015869</c:v>
                </c:pt>
                <c:pt idx="6244">
                  <c:v>174.077610015869</c:v>
                </c:pt>
                <c:pt idx="6245">
                  <c:v>174.077610015869</c:v>
                </c:pt>
                <c:pt idx="6246">
                  <c:v>174.077610015869</c:v>
                </c:pt>
                <c:pt idx="6247">
                  <c:v>174.077610015869</c:v>
                </c:pt>
                <c:pt idx="6248">
                  <c:v>174.077610015869</c:v>
                </c:pt>
                <c:pt idx="6249">
                  <c:v>174.077610015869</c:v>
                </c:pt>
                <c:pt idx="6250">
                  <c:v>174.077610015869</c:v>
                </c:pt>
                <c:pt idx="6251">
                  <c:v>174.077610015869</c:v>
                </c:pt>
                <c:pt idx="6252">
                  <c:v>174.077610015869</c:v>
                </c:pt>
                <c:pt idx="6253">
                  <c:v>174.077610015869</c:v>
                </c:pt>
                <c:pt idx="6254">
                  <c:v>174.077610015869</c:v>
                </c:pt>
                <c:pt idx="6255">
                  <c:v>174.077610015869</c:v>
                </c:pt>
                <c:pt idx="6256">
                  <c:v>174.077610015869</c:v>
                </c:pt>
                <c:pt idx="6257">
                  <c:v>174.077610015869</c:v>
                </c:pt>
                <c:pt idx="6258">
                  <c:v>174.077610015869</c:v>
                </c:pt>
                <c:pt idx="6259">
                  <c:v>174.077610015869</c:v>
                </c:pt>
                <c:pt idx="6260">
                  <c:v>174.077610015869</c:v>
                </c:pt>
                <c:pt idx="6261">
                  <c:v>174.077610015869</c:v>
                </c:pt>
                <c:pt idx="6262">
                  <c:v>174.077610015869</c:v>
                </c:pt>
                <c:pt idx="6263">
                  <c:v>174.077610015869</c:v>
                </c:pt>
                <c:pt idx="6264">
                  <c:v>174.077610015869</c:v>
                </c:pt>
                <c:pt idx="6265">
                  <c:v>174.077610015869</c:v>
                </c:pt>
                <c:pt idx="6266">
                  <c:v>174.077610015869</c:v>
                </c:pt>
                <c:pt idx="6267">
                  <c:v>174.077610015869</c:v>
                </c:pt>
                <c:pt idx="6268">
                  <c:v>174.077610015869</c:v>
                </c:pt>
                <c:pt idx="6269">
                  <c:v>174.077610015869</c:v>
                </c:pt>
                <c:pt idx="6270">
                  <c:v>174.077610015869</c:v>
                </c:pt>
                <c:pt idx="6271">
                  <c:v>174.077610015869</c:v>
                </c:pt>
                <c:pt idx="6272">
                  <c:v>174.077610015869</c:v>
                </c:pt>
                <c:pt idx="6273">
                  <c:v>174.077610015869</c:v>
                </c:pt>
                <c:pt idx="6274">
                  <c:v>174.077610015869</c:v>
                </c:pt>
                <c:pt idx="6275">
                  <c:v>174.077610015869</c:v>
                </c:pt>
                <c:pt idx="6276">
                  <c:v>174.077610015869</c:v>
                </c:pt>
                <c:pt idx="6277">
                  <c:v>174.077610015869</c:v>
                </c:pt>
                <c:pt idx="6278">
                  <c:v>174.077610015869</c:v>
                </c:pt>
                <c:pt idx="6279">
                  <c:v>174.077610015869</c:v>
                </c:pt>
                <c:pt idx="6280">
                  <c:v>174.077610015869</c:v>
                </c:pt>
                <c:pt idx="6281">
                  <c:v>174.077610015869</c:v>
                </c:pt>
                <c:pt idx="6282">
                  <c:v>174.077610015869</c:v>
                </c:pt>
                <c:pt idx="6283">
                  <c:v>174.077610015869</c:v>
                </c:pt>
                <c:pt idx="6284">
                  <c:v>174.077610015869</c:v>
                </c:pt>
                <c:pt idx="6285">
                  <c:v>174.077610015869</c:v>
                </c:pt>
                <c:pt idx="6286">
                  <c:v>174.077610015869</c:v>
                </c:pt>
                <c:pt idx="6287">
                  <c:v>174.077610015869</c:v>
                </c:pt>
                <c:pt idx="6288">
                  <c:v>174.077610015869</c:v>
                </c:pt>
                <c:pt idx="6289">
                  <c:v>174.077610015869</c:v>
                </c:pt>
                <c:pt idx="6290">
                  <c:v>174.077610015869</c:v>
                </c:pt>
                <c:pt idx="6291">
                  <c:v>174.077610015869</c:v>
                </c:pt>
                <c:pt idx="6292">
                  <c:v>174.077610015869</c:v>
                </c:pt>
                <c:pt idx="6293">
                  <c:v>174.077610015869</c:v>
                </c:pt>
                <c:pt idx="6294">
                  <c:v>174.077610015869</c:v>
                </c:pt>
                <c:pt idx="6295">
                  <c:v>174.077610015869</c:v>
                </c:pt>
                <c:pt idx="6296">
                  <c:v>174.077610015869</c:v>
                </c:pt>
                <c:pt idx="6297">
                  <c:v>174.077610015869</c:v>
                </c:pt>
                <c:pt idx="6298">
                  <c:v>174.077610015869</c:v>
                </c:pt>
                <c:pt idx="6299">
                  <c:v>174.077610015869</c:v>
                </c:pt>
                <c:pt idx="6300">
                  <c:v>174.077610015869</c:v>
                </c:pt>
                <c:pt idx="6301">
                  <c:v>174.077610015869</c:v>
                </c:pt>
                <c:pt idx="6302">
                  <c:v>174.077610015869</c:v>
                </c:pt>
                <c:pt idx="6303">
                  <c:v>174.077610015869</c:v>
                </c:pt>
                <c:pt idx="6304">
                  <c:v>174.077610015869</c:v>
                </c:pt>
                <c:pt idx="6305">
                  <c:v>174.077610015869</c:v>
                </c:pt>
                <c:pt idx="6306">
                  <c:v>174.077610015869</c:v>
                </c:pt>
                <c:pt idx="6307">
                  <c:v>174.077610015869</c:v>
                </c:pt>
                <c:pt idx="6308">
                  <c:v>174.077610015869</c:v>
                </c:pt>
                <c:pt idx="6309">
                  <c:v>174.077610015869</c:v>
                </c:pt>
                <c:pt idx="6310">
                  <c:v>174.077610015869</c:v>
                </c:pt>
                <c:pt idx="6311">
                  <c:v>174.077610015869</c:v>
                </c:pt>
                <c:pt idx="6312">
                  <c:v>174.077610015869</c:v>
                </c:pt>
                <c:pt idx="6313">
                  <c:v>174.077610015869</c:v>
                </c:pt>
                <c:pt idx="6314">
                  <c:v>174.077610015869</c:v>
                </c:pt>
                <c:pt idx="6315">
                  <c:v>174.077610015869</c:v>
                </c:pt>
                <c:pt idx="6316">
                  <c:v>174.077610015869</c:v>
                </c:pt>
                <c:pt idx="6317">
                  <c:v>174.077610015869</c:v>
                </c:pt>
                <c:pt idx="6318">
                  <c:v>174.077610015869</c:v>
                </c:pt>
                <c:pt idx="6319">
                  <c:v>174.077610015869</c:v>
                </c:pt>
                <c:pt idx="6320">
                  <c:v>174.077610015869</c:v>
                </c:pt>
                <c:pt idx="6321">
                  <c:v>174.077610015869</c:v>
                </c:pt>
                <c:pt idx="6322">
                  <c:v>174.077610015869</c:v>
                </c:pt>
                <c:pt idx="6323">
                  <c:v>174.077610015869</c:v>
                </c:pt>
                <c:pt idx="6324">
                  <c:v>174.077610015869</c:v>
                </c:pt>
                <c:pt idx="6325">
                  <c:v>174.077610015869</c:v>
                </c:pt>
                <c:pt idx="6326">
                  <c:v>174.077610015869</c:v>
                </c:pt>
                <c:pt idx="6327">
                  <c:v>174.077610015869</c:v>
                </c:pt>
                <c:pt idx="6328">
                  <c:v>174.077610015869</c:v>
                </c:pt>
                <c:pt idx="6329">
                  <c:v>174.077610015869</c:v>
                </c:pt>
                <c:pt idx="6330">
                  <c:v>174.077610015869</c:v>
                </c:pt>
                <c:pt idx="6331">
                  <c:v>174.077610015869</c:v>
                </c:pt>
                <c:pt idx="6332">
                  <c:v>174.077610015869</c:v>
                </c:pt>
                <c:pt idx="6333">
                  <c:v>174.077610015869</c:v>
                </c:pt>
                <c:pt idx="6334">
                  <c:v>174.077610015869</c:v>
                </c:pt>
                <c:pt idx="6335">
                  <c:v>174.077610015869</c:v>
                </c:pt>
                <c:pt idx="6336">
                  <c:v>174.077610015869</c:v>
                </c:pt>
                <c:pt idx="6337">
                  <c:v>174.077610015869</c:v>
                </c:pt>
                <c:pt idx="6338">
                  <c:v>174.077610015869</c:v>
                </c:pt>
                <c:pt idx="6339">
                  <c:v>174.077610015869</c:v>
                </c:pt>
                <c:pt idx="6340">
                  <c:v>174.077610015869</c:v>
                </c:pt>
                <c:pt idx="6341">
                  <c:v>174.077610015869</c:v>
                </c:pt>
                <c:pt idx="6342">
                  <c:v>174.077610015869</c:v>
                </c:pt>
                <c:pt idx="6343">
                  <c:v>174.077610015869</c:v>
                </c:pt>
                <c:pt idx="6344">
                  <c:v>174.077610015869</c:v>
                </c:pt>
                <c:pt idx="6345">
                  <c:v>174.077610015869</c:v>
                </c:pt>
                <c:pt idx="6346">
                  <c:v>174.077610015869</c:v>
                </c:pt>
                <c:pt idx="6347">
                  <c:v>174.077610015869</c:v>
                </c:pt>
                <c:pt idx="6348">
                  <c:v>174.077610015869</c:v>
                </c:pt>
                <c:pt idx="6349">
                  <c:v>174.077610015869</c:v>
                </c:pt>
                <c:pt idx="6350">
                  <c:v>174.077610015869</c:v>
                </c:pt>
                <c:pt idx="6351">
                  <c:v>174.077610015869</c:v>
                </c:pt>
                <c:pt idx="6352">
                  <c:v>174.077610015869</c:v>
                </c:pt>
                <c:pt idx="6353">
                  <c:v>174.077610015869</c:v>
                </c:pt>
                <c:pt idx="6354">
                  <c:v>174.077610015869</c:v>
                </c:pt>
                <c:pt idx="6355">
                  <c:v>174.077610015869</c:v>
                </c:pt>
                <c:pt idx="6356">
                  <c:v>174.077610015869</c:v>
                </c:pt>
                <c:pt idx="6357">
                  <c:v>174.077610015869</c:v>
                </c:pt>
                <c:pt idx="6358">
                  <c:v>174.077610015869</c:v>
                </c:pt>
                <c:pt idx="6359">
                  <c:v>174.077610015869</c:v>
                </c:pt>
                <c:pt idx="6360">
                  <c:v>174.077610015869</c:v>
                </c:pt>
                <c:pt idx="6361">
                  <c:v>174.077610015869</c:v>
                </c:pt>
                <c:pt idx="6362">
                  <c:v>174.077610015869</c:v>
                </c:pt>
                <c:pt idx="6363">
                  <c:v>174.077610015869</c:v>
                </c:pt>
                <c:pt idx="6364">
                  <c:v>174.077610015869</c:v>
                </c:pt>
                <c:pt idx="6365">
                  <c:v>174.077610015869</c:v>
                </c:pt>
                <c:pt idx="6366">
                  <c:v>174.077610015869</c:v>
                </c:pt>
                <c:pt idx="6367">
                  <c:v>174.077610015869</c:v>
                </c:pt>
                <c:pt idx="6368">
                  <c:v>174.077610015869</c:v>
                </c:pt>
                <c:pt idx="6369">
                  <c:v>174.077610015869</c:v>
                </c:pt>
                <c:pt idx="6370">
                  <c:v>174.077610015869</c:v>
                </c:pt>
                <c:pt idx="6371">
                  <c:v>174.077610015869</c:v>
                </c:pt>
                <c:pt idx="6372">
                  <c:v>174.077610015869</c:v>
                </c:pt>
                <c:pt idx="6373">
                  <c:v>174.077610015869</c:v>
                </c:pt>
                <c:pt idx="6374">
                  <c:v>174.077610015869</c:v>
                </c:pt>
                <c:pt idx="6375">
                  <c:v>174.077610015869</c:v>
                </c:pt>
                <c:pt idx="6376">
                  <c:v>174.077610015869</c:v>
                </c:pt>
                <c:pt idx="6377">
                  <c:v>174.077610015869</c:v>
                </c:pt>
                <c:pt idx="6378">
                  <c:v>174.077610015869</c:v>
                </c:pt>
                <c:pt idx="6379">
                  <c:v>174.077610015869</c:v>
                </c:pt>
                <c:pt idx="6380">
                  <c:v>174.077610015869</c:v>
                </c:pt>
                <c:pt idx="6381">
                  <c:v>174.077610015869</c:v>
                </c:pt>
                <c:pt idx="6382">
                  <c:v>174.077610015869</c:v>
                </c:pt>
                <c:pt idx="6383">
                  <c:v>174.077610015869</c:v>
                </c:pt>
                <c:pt idx="6384">
                  <c:v>174.077610015869</c:v>
                </c:pt>
                <c:pt idx="6385">
                  <c:v>174.077610015869</c:v>
                </c:pt>
                <c:pt idx="6386">
                  <c:v>174.077610015869</c:v>
                </c:pt>
                <c:pt idx="6387">
                  <c:v>174.077610015869</c:v>
                </c:pt>
                <c:pt idx="6388">
                  <c:v>174.077610015869</c:v>
                </c:pt>
                <c:pt idx="6389">
                  <c:v>174.077610015869</c:v>
                </c:pt>
                <c:pt idx="6390">
                  <c:v>174.077610015869</c:v>
                </c:pt>
                <c:pt idx="6391">
                  <c:v>174.077610015869</c:v>
                </c:pt>
                <c:pt idx="6392">
                  <c:v>174.077610015869</c:v>
                </c:pt>
                <c:pt idx="6393">
                  <c:v>174.077610015869</c:v>
                </c:pt>
                <c:pt idx="6394">
                  <c:v>174.077610015869</c:v>
                </c:pt>
                <c:pt idx="6395">
                  <c:v>174.077610015869</c:v>
                </c:pt>
                <c:pt idx="6396">
                  <c:v>174.077610015869</c:v>
                </c:pt>
                <c:pt idx="6397">
                  <c:v>174.077610015869</c:v>
                </c:pt>
                <c:pt idx="6398">
                  <c:v>174.077610015869</c:v>
                </c:pt>
                <c:pt idx="6399">
                  <c:v>174.077610015869</c:v>
                </c:pt>
                <c:pt idx="6400">
                  <c:v>174.077610015869</c:v>
                </c:pt>
                <c:pt idx="6401">
                  <c:v>174.077610015869</c:v>
                </c:pt>
                <c:pt idx="6402">
                  <c:v>174.077610015869</c:v>
                </c:pt>
                <c:pt idx="6403">
                  <c:v>174.077610015869</c:v>
                </c:pt>
                <c:pt idx="6404">
                  <c:v>174.077610015869</c:v>
                </c:pt>
                <c:pt idx="6405">
                  <c:v>174.077610015869</c:v>
                </c:pt>
                <c:pt idx="6406">
                  <c:v>174.077610015869</c:v>
                </c:pt>
                <c:pt idx="6407">
                  <c:v>174.077610015869</c:v>
                </c:pt>
                <c:pt idx="6408">
                  <c:v>174.077610015869</c:v>
                </c:pt>
                <c:pt idx="6409">
                  <c:v>174.077610015869</c:v>
                </c:pt>
                <c:pt idx="6410">
                  <c:v>174.077610015869</c:v>
                </c:pt>
                <c:pt idx="6411">
                  <c:v>174.077610015869</c:v>
                </c:pt>
                <c:pt idx="6412">
                  <c:v>174.077610015869</c:v>
                </c:pt>
                <c:pt idx="6413">
                  <c:v>174.077610015869</c:v>
                </c:pt>
                <c:pt idx="6414">
                  <c:v>174.077610015869</c:v>
                </c:pt>
                <c:pt idx="6415">
                  <c:v>174.077610015869</c:v>
                </c:pt>
                <c:pt idx="6416">
                  <c:v>174.077610015869</c:v>
                </c:pt>
                <c:pt idx="6417">
                  <c:v>174.077610015869</c:v>
                </c:pt>
                <c:pt idx="6418">
                  <c:v>174.077610015869</c:v>
                </c:pt>
                <c:pt idx="6419">
                  <c:v>174.077610015869</c:v>
                </c:pt>
                <c:pt idx="6420">
                  <c:v>174.077610015869</c:v>
                </c:pt>
                <c:pt idx="6421">
                  <c:v>174.077610015869</c:v>
                </c:pt>
                <c:pt idx="6422">
                  <c:v>174.077610015869</c:v>
                </c:pt>
                <c:pt idx="6423">
                  <c:v>174.077610015869</c:v>
                </c:pt>
                <c:pt idx="6424">
                  <c:v>174.077610015869</c:v>
                </c:pt>
                <c:pt idx="6425">
                  <c:v>174.077610015869</c:v>
                </c:pt>
                <c:pt idx="6426">
                  <c:v>174.077610015869</c:v>
                </c:pt>
                <c:pt idx="6427">
                  <c:v>174.077610015869</c:v>
                </c:pt>
                <c:pt idx="6428">
                  <c:v>174.077610015869</c:v>
                </c:pt>
                <c:pt idx="6429">
                  <c:v>174.077610015869</c:v>
                </c:pt>
                <c:pt idx="6430">
                  <c:v>174.077610015869</c:v>
                </c:pt>
                <c:pt idx="6431">
                  <c:v>174.077610015869</c:v>
                </c:pt>
                <c:pt idx="6432">
                  <c:v>174.077610015869</c:v>
                </c:pt>
                <c:pt idx="6433">
                  <c:v>174.077610015869</c:v>
                </c:pt>
                <c:pt idx="6434">
                  <c:v>174.077610015869</c:v>
                </c:pt>
                <c:pt idx="6435">
                  <c:v>174.077610015869</c:v>
                </c:pt>
                <c:pt idx="6436">
                  <c:v>174.077610015869</c:v>
                </c:pt>
                <c:pt idx="6437">
                  <c:v>174.077610015869</c:v>
                </c:pt>
                <c:pt idx="6438">
                  <c:v>174.077610015869</c:v>
                </c:pt>
                <c:pt idx="6439">
                  <c:v>174.077610015869</c:v>
                </c:pt>
                <c:pt idx="6440">
                  <c:v>174.077610015869</c:v>
                </c:pt>
                <c:pt idx="6441">
                  <c:v>174.077610015869</c:v>
                </c:pt>
                <c:pt idx="6442">
                  <c:v>174.077610015869</c:v>
                </c:pt>
                <c:pt idx="6443">
                  <c:v>174.077610015869</c:v>
                </c:pt>
                <c:pt idx="6444">
                  <c:v>174.077610015869</c:v>
                </c:pt>
                <c:pt idx="6445">
                  <c:v>174.077610015869</c:v>
                </c:pt>
                <c:pt idx="6446">
                  <c:v>174.077610015869</c:v>
                </c:pt>
                <c:pt idx="6447">
                  <c:v>174.077610015869</c:v>
                </c:pt>
                <c:pt idx="6448">
                  <c:v>174.077610015869</c:v>
                </c:pt>
                <c:pt idx="6449">
                  <c:v>174.077610015869</c:v>
                </c:pt>
                <c:pt idx="6450">
                  <c:v>174.077610015869</c:v>
                </c:pt>
                <c:pt idx="6451">
                  <c:v>174.077610015869</c:v>
                </c:pt>
                <c:pt idx="6452">
                  <c:v>174.077610015869</c:v>
                </c:pt>
                <c:pt idx="6453">
                  <c:v>174.077610015869</c:v>
                </c:pt>
                <c:pt idx="6454">
                  <c:v>174.077610015869</c:v>
                </c:pt>
                <c:pt idx="6455">
                  <c:v>174.077610015869</c:v>
                </c:pt>
                <c:pt idx="6456">
                  <c:v>174.077610015869</c:v>
                </c:pt>
                <c:pt idx="6457">
                  <c:v>174.077610015869</c:v>
                </c:pt>
                <c:pt idx="6458">
                  <c:v>174.077610015869</c:v>
                </c:pt>
                <c:pt idx="6459">
                  <c:v>174.077610015869</c:v>
                </c:pt>
                <c:pt idx="6460">
                  <c:v>174.077610015869</c:v>
                </c:pt>
                <c:pt idx="6461">
                  <c:v>174.077610015869</c:v>
                </c:pt>
                <c:pt idx="6462">
                  <c:v>174.077610015869</c:v>
                </c:pt>
                <c:pt idx="6463">
                  <c:v>174.077610015869</c:v>
                </c:pt>
                <c:pt idx="6464">
                  <c:v>174.077610015869</c:v>
                </c:pt>
                <c:pt idx="6465">
                  <c:v>174.077610015869</c:v>
                </c:pt>
                <c:pt idx="6466">
                  <c:v>174.077610015869</c:v>
                </c:pt>
                <c:pt idx="6467">
                  <c:v>174.077610015869</c:v>
                </c:pt>
                <c:pt idx="6468">
                  <c:v>174.077610015869</c:v>
                </c:pt>
                <c:pt idx="6469">
                  <c:v>174.077610015869</c:v>
                </c:pt>
                <c:pt idx="6470">
                  <c:v>174.077610015869</c:v>
                </c:pt>
                <c:pt idx="6471">
                  <c:v>174.077610015869</c:v>
                </c:pt>
                <c:pt idx="6472">
                  <c:v>174.077610015869</c:v>
                </c:pt>
                <c:pt idx="6473">
                  <c:v>174.077610015869</c:v>
                </c:pt>
                <c:pt idx="6474">
                  <c:v>174.077610015869</c:v>
                </c:pt>
                <c:pt idx="6475">
                  <c:v>174.077610015869</c:v>
                </c:pt>
                <c:pt idx="6476">
                  <c:v>174.077610015869</c:v>
                </c:pt>
                <c:pt idx="6477">
                  <c:v>174.077610015869</c:v>
                </c:pt>
                <c:pt idx="6478">
                  <c:v>174.077610015869</c:v>
                </c:pt>
                <c:pt idx="6479">
                  <c:v>174.077610015869</c:v>
                </c:pt>
                <c:pt idx="6480">
                  <c:v>174.077610015869</c:v>
                </c:pt>
                <c:pt idx="6481">
                  <c:v>174.077610015869</c:v>
                </c:pt>
                <c:pt idx="6482">
                  <c:v>174.077610015869</c:v>
                </c:pt>
                <c:pt idx="6483">
                  <c:v>174.077610015869</c:v>
                </c:pt>
                <c:pt idx="6484">
                  <c:v>174.077610015869</c:v>
                </c:pt>
                <c:pt idx="6485">
                  <c:v>174.077610015869</c:v>
                </c:pt>
                <c:pt idx="6486">
                  <c:v>174.077610015869</c:v>
                </c:pt>
                <c:pt idx="6487">
                  <c:v>174.077610015869</c:v>
                </c:pt>
                <c:pt idx="6488">
                  <c:v>174.077610015869</c:v>
                </c:pt>
                <c:pt idx="6489">
                  <c:v>174.077610015869</c:v>
                </c:pt>
                <c:pt idx="6490">
                  <c:v>174.077610015869</c:v>
                </c:pt>
                <c:pt idx="6491">
                  <c:v>174.077610015869</c:v>
                </c:pt>
                <c:pt idx="6492">
                  <c:v>174.077610015869</c:v>
                </c:pt>
                <c:pt idx="6493">
                  <c:v>174.077610015869</c:v>
                </c:pt>
                <c:pt idx="6494">
                  <c:v>174.077610015869</c:v>
                </c:pt>
                <c:pt idx="6495">
                  <c:v>174.077610015869</c:v>
                </c:pt>
                <c:pt idx="6496">
                  <c:v>174.077610015869</c:v>
                </c:pt>
                <c:pt idx="6497">
                  <c:v>174.077610015869</c:v>
                </c:pt>
                <c:pt idx="6498">
                  <c:v>174.077610015869</c:v>
                </c:pt>
                <c:pt idx="6499">
                  <c:v>174.077610015869</c:v>
                </c:pt>
                <c:pt idx="6500">
                  <c:v>174.077610015869</c:v>
                </c:pt>
                <c:pt idx="6501">
                  <c:v>174.077610015869</c:v>
                </c:pt>
                <c:pt idx="6502">
                  <c:v>174.077610015869</c:v>
                </c:pt>
                <c:pt idx="6503">
                  <c:v>174.077610015869</c:v>
                </c:pt>
                <c:pt idx="6504">
                  <c:v>174.077610015869</c:v>
                </c:pt>
                <c:pt idx="6505">
                  <c:v>174.077610015869</c:v>
                </c:pt>
                <c:pt idx="6506">
                  <c:v>174.077610015869</c:v>
                </c:pt>
                <c:pt idx="6507">
                  <c:v>174.077610015869</c:v>
                </c:pt>
                <c:pt idx="6508">
                  <c:v>174.077610015869</c:v>
                </c:pt>
                <c:pt idx="6509">
                  <c:v>174.077610015869</c:v>
                </c:pt>
                <c:pt idx="6510">
                  <c:v>174.077610015869</c:v>
                </c:pt>
                <c:pt idx="6511">
                  <c:v>174.077610015869</c:v>
                </c:pt>
                <c:pt idx="6512">
                  <c:v>174.077610015869</c:v>
                </c:pt>
                <c:pt idx="6513">
                  <c:v>174.077610015869</c:v>
                </c:pt>
                <c:pt idx="6514">
                  <c:v>174.077610015869</c:v>
                </c:pt>
                <c:pt idx="6515">
                  <c:v>174.077610015869</c:v>
                </c:pt>
                <c:pt idx="6516">
                  <c:v>174.077610015869</c:v>
                </c:pt>
                <c:pt idx="6517">
                  <c:v>174.077610015869</c:v>
                </c:pt>
                <c:pt idx="6518">
                  <c:v>174.077610015869</c:v>
                </c:pt>
                <c:pt idx="6519">
                  <c:v>174.077610015869</c:v>
                </c:pt>
                <c:pt idx="6520">
                  <c:v>174.077610015869</c:v>
                </c:pt>
                <c:pt idx="6521">
                  <c:v>174.077610015869</c:v>
                </c:pt>
                <c:pt idx="6522">
                  <c:v>174.077610015869</c:v>
                </c:pt>
                <c:pt idx="6523">
                  <c:v>174.077610015869</c:v>
                </c:pt>
                <c:pt idx="6524">
                  <c:v>174.077610015869</c:v>
                </c:pt>
                <c:pt idx="6525">
                  <c:v>174.077610015869</c:v>
                </c:pt>
                <c:pt idx="6526">
                  <c:v>174.077610015869</c:v>
                </c:pt>
                <c:pt idx="6527">
                  <c:v>174.077610015869</c:v>
                </c:pt>
                <c:pt idx="6528">
                  <c:v>174.077610015869</c:v>
                </c:pt>
                <c:pt idx="6529">
                  <c:v>174.077610015869</c:v>
                </c:pt>
                <c:pt idx="6530">
                  <c:v>174.077610015869</c:v>
                </c:pt>
                <c:pt idx="6531">
                  <c:v>174.077610015869</c:v>
                </c:pt>
                <c:pt idx="6532">
                  <c:v>174.077610015869</c:v>
                </c:pt>
                <c:pt idx="6533">
                  <c:v>174.077610015869</c:v>
                </c:pt>
                <c:pt idx="6534">
                  <c:v>174.077610015869</c:v>
                </c:pt>
                <c:pt idx="6535">
                  <c:v>174.077610015869</c:v>
                </c:pt>
                <c:pt idx="6536">
                  <c:v>174.077610015869</c:v>
                </c:pt>
                <c:pt idx="6537">
                  <c:v>174.077610015869</c:v>
                </c:pt>
                <c:pt idx="6538">
                  <c:v>174.077610015869</c:v>
                </c:pt>
                <c:pt idx="6539">
                  <c:v>174.077610015869</c:v>
                </c:pt>
                <c:pt idx="6540">
                  <c:v>174.077610015869</c:v>
                </c:pt>
                <c:pt idx="6541">
                  <c:v>174.077610015869</c:v>
                </c:pt>
                <c:pt idx="6542">
                  <c:v>174.077610015869</c:v>
                </c:pt>
                <c:pt idx="6543">
                  <c:v>174.077610015869</c:v>
                </c:pt>
                <c:pt idx="6544">
                  <c:v>174.077610015869</c:v>
                </c:pt>
                <c:pt idx="6545">
                  <c:v>174.077610015869</c:v>
                </c:pt>
                <c:pt idx="6546">
                  <c:v>174.077610015869</c:v>
                </c:pt>
                <c:pt idx="6547">
                  <c:v>174.077610015869</c:v>
                </c:pt>
                <c:pt idx="6548">
                  <c:v>174.077610015869</c:v>
                </c:pt>
                <c:pt idx="6549">
                  <c:v>174.077610015869</c:v>
                </c:pt>
                <c:pt idx="6550">
                  <c:v>174.077610015869</c:v>
                </c:pt>
                <c:pt idx="6551">
                  <c:v>174.077610015869</c:v>
                </c:pt>
                <c:pt idx="6552">
                  <c:v>174.077610015869</c:v>
                </c:pt>
                <c:pt idx="6553">
                  <c:v>174.077610015869</c:v>
                </c:pt>
                <c:pt idx="6554">
                  <c:v>174.077610015869</c:v>
                </c:pt>
                <c:pt idx="6555">
                  <c:v>174.077610015869</c:v>
                </c:pt>
                <c:pt idx="6556">
                  <c:v>174.077610015869</c:v>
                </c:pt>
                <c:pt idx="6557">
                  <c:v>174.077610015869</c:v>
                </c:pt>
                <c:pt idx="6558">
                  <c:v>174.077610015869</c:v>
                </c:pt>
                <c:pt idx="6559">
                  <c:v>174.077610015869</c:v>
                </c:pt>
                <c:pt idx="6560">
                  <c:v>174.077610015869</c:v>
                </c:pt>
                <c:pt idx="6561">
                  <c:v>174.077610015869</c:v>
                </c:pt>
                <c:pt idx="6562">
                  <c:v>174.077610015869</c:v>
                </c:pt>
                <c:pt idx="6563">
                  <c:v>174.077610015869</c:v>
                </c:pt>
                <c:pt idx="6564">
                  <c:v>174.077610015869</c:v>
                </c:pt>
                <c:pt idx="6565">
                  <c:v>174.077610015869</c:v>
                </c:pt>
                <c:pt idx="6566">
                  <c:v>174.077610015869</c:v>
                </c:pt>
                <c:pt idx="6567">
                  <c:v>174.077610015869</c:v>
                </c:pt>
                <c:pt idx="6568">
                  <c:v>174.077610015869</c:v>
                </c:pt>
                <c:pt idx="6569">
                  <c:v>174.077610015869</c:v>
                </c:pt>
                <c:pt idx="6570">
                  <c:v>174.077610015869</c:v>
                </c:pt>
                <c:pt idx="6571">
                  <c:v>174.077610015869</c:v>
                </c:pt>
                <c:pt idx="6572">
                  <c:v>174.077610015869</c:v>
                </c:pt>
                <c:pt idx="6573">
                  <c:v>174.077610015869</c:v>
                </c:pt>
                <c:pt idx="6574">
                  <c:v>174.077610015869</c:v>
                </c:pt>
                <c:pt idx="6575">
                  <c:v>174.077610015869</c:v>
                </c:pt>
                <c:pt idx="6576">
                  <c:v>174.077610015869</c:v>
                </c:pt>
                <c:pt idx="6577">
                  <c:v>174.077610015869</c:v>
                </c:pt>
                <c:pt idx="6578">
                  <c:v>174.077610015869</c:v>
                </c:pt>
                <c:pt idx="6579">
                  <c:v>174.077610015869</c:v>
                </c:pt>
                <c:pt idx="6580">
                  <c:v>174.077610015869</c:v>
                </c:pt>
                <c:pt idx="6581">
                  <c:v>174.077610015869</c:v>
                </c:pt>
                <c:pt idx="6582">
                  <c:v>174.077610015869</c:v>
                </c:pt>
                <c:pt idx="6583">
                  <c:v>174.077610015869</c:v>
                </c:pt>
                <c:pt idx="6584">
                  <c:v>174.077610015869</c:v>
                </c:pt>
                <c:pt idx="6585">
                  <c:v>174.077610015869</c:v>
                </c:pt>
                <c:pt idx="6586">
                  <c:v>174.077610015869</c:v>
                </c:pt>
                <c:pt idx="6587">
                  <c:v>174.077610015869</c:v>
                </c:pt>
                <c:pt idx="6588">
                  <c:v>174.077610015869</c:v>
                </c:pt>
                <c:pt idx="6589">
                  <c:v>174.077610015869</c:v>
                </c:pt>
                <c:pt idx="6590">
                  <c:v>174.077610015869</c:v>
                </c:pt>
                <c:pt idx="6591">
                  <c:v>174.077610015869</c:v>
                </c:pt>
                <c:pt idx="6592">
                  <c:v>174.077610015869</c:v>
                </c:pt>
                <c:pt idx="6593">
                  <c:v>174.077610015869</c:v>
                </c:pt>
                <c:pt idx="6594">
                  <c:v>174.077610015869</c:v>
                </c:pt>
                <c:pt idx="6595">
                  <c:v>174.077610015869</c:v>
                </c:pt>
                <c:pt idx="6596">
                  <c:v>174.077610015869</c:v>
                </c:pt>
                <c:pt idx="6597">
                  <c:v>174.077610015869</c:v>
                </c:pt>
                <c:pt idx="6598">
                  <c:v>174.077610015869</c:v>
                </c:pt>
                <c:pt idx="6599">
                  <c:v>174.077610015869</c:v>
                </c:pt>
                <c:pt idx="6600">
                  <c:v>174.077610015869</c:v>
                </c:pt>
                <c:pt idx="6601">
                  <c:v>174.077610015869</c:v>
                </c:pt>
                <c:pt idx="6602">
                  <c:v>174.077610015869</c:v>
                </c:pt>
                <c:pt idx="6603">
                  <c:v>174.077610015869</c:v>
                </c:pt>
                <c:pt idx="6604">
                  <c:v>174.077610015869</c:v>
                </c:pt>
                <c:pt idx="6605">
                  <c:v>174.077610015869</c:v>
                </c:pt>
                <c:pt idx="6606">
                  <c:v>174.077610015869</c:v>
                </c:pt>
                <c:pt idx="6607">
                  <c:v>174.077610015869</c:v>
                </c:pt>
                <c:pt idx="6608">
                  <c:v>174.077610015869</c:v>
                </c:pt>
                <c:pt idx="6609">
                  <c:v>174.077610015869</c:v>
                </c:pt>
                <c:pt idx="6610">
                  <c:v>174.077610015869</c:v>
                </c:pt>
                <c:pt idx="6611">
                  <c:v>174.077610015869</c:v>
                </c:pt>
                <c:pt idx="6612">
                  <c:v>174.077610015869</c:v>
                </c:pt>
                <c:pt idx="6613">
                  <c:v>174.077610015869</c:v>
                </c:pt>
                <c:pt idx="6614">
                  <c:v>174.077610015869</c:v>
                </c:pt>
                <c:pt idx="6615">
                  <c:v>174.077610015869</c:v>
                </c:pt>
                <c:pt idx="6616">
                  <c:v>174.077610015869</c:v>
                </c:pt>
                <c:pt idx="6617">
                  <c:v>174.077610015869</c:v>
                </c:pt>
                <c:pt idx="6618">
                  <c:v>174.077610015869</c:v>
                </c:pt>
                <c:pt idx="6619">
                  <c:v>174.077610015869</c:v>
                </c:pt>
                <c:pt idx="6620">
                  <c:v>174.077610015869</c:v>
                </c:pt>
                <c:pt idx="6621">
                  <c:v>174.077610015869</c:v>
                </c:pt>
                <c:pt idx="6622">
                  <c:v>174.077610015869</c:v>
                </c:pt>
                <c:pt idx="6623">
                  <c:v>174.077610015869</c:v>
                </c:pt>
                <c:pt idx="6624">
                  <c:v>174.077610015869</c:v>
                </c:pt>
                <c:pt idx="6625">
                  <c:v>174.077610015869</c:v>
                </c:pt>
                <c:pt idx="6626">
                  <c:v>174.077610015869</c:v>
                </c:pt>
                <c:pt idx="6627">
                  <c:v>174.077610015869</c:v>
                </c:pt>
                <c:pt idx="6628">
                  <c:v>174.077610015869</c:v>
                </c:pt>
                <c:pt idx="6629">
                  <c:v>174.077610015869</c:v>
                </c:pt>
                <c:pt idx="6630">
                  <c:v>174.077610015869</c:v>
                </c:pt>
                <c:pt idx="6631">
                  <c:v>174.077610015869</c:v>
                </c:pt>
                <c:pt idx="6632">
                  <c:v>174.077610015869</c:v>
                </c:pt>
                <c:pt idx="6633">
                  <c:v>174.077610015869</c:v>
                </c:pt>
                <c:pt idx="6634">
                  <c:v>174.077610015869</c:v>
                </c:pt>
                <c:pt idx="6635">
                  <c:v>174.077610015869</c:v>
                </c:pt>
                <c:pt idx="6636">
                  <c:v>174.077610015869</c:v>
                </c:pt>
                <c:pt idx="6637">
                  <c:v>174.077610015869</c:v>
                </c:pt>
                <c:pt idx="6638">
                  <c:v>174.077610015869</c:v>
                </c:pt>
                <c:pt idx="6639">
                  <c:v>174.077610015869</c:v>
                </c:pt>
                <c:pt idx="6640">
                  <c:v>174.077610015869</c:v>
                </c:pt>
                <c:pt idx="6641">
                  <c:v>174.077610015869</c:v>
                </c:pt>
                <c:pt idx="6642">
                  <c:v>174.077610015869</c:v>
                </c:pt>
                <c:pt idx="6643">
                  <c:v>174.077610015869</c:v>
                </c:pt>
                <c:pt idx="6644">
                  <c:v>174.077610015869</c:v>
                </c:pt>
                <c:pt idx="6645">
                  <c:v>174.077610015869</c:v>
                </c:pt>
                <c:pt idx="6646">
                  <c:v>174.077610015869</c:v>
                </c:pt>
                <c:pt idx="6647">
                  <c:v>174.077610015869</c:v>
                </c:pt>
                <c:pt idx="6648">
                  <c:v>174.077610015869</c:v>
                </c:pt>
                <c:pt idx="6649">
                  <c:v>174.077610015869</c:v>
                </c:pt>
                <c:pt idx="6650">
                  <c:v>174.077610015869</c:v>
                </c:pt>
                <c:pt idx="6651">
                  <c:v>174.077610015869</c:v>
                </c:pt>
                <c:pt idx="6652">
                  <c:v>174.077610015869</c:v>
                </c:pt>
                <c:pt idx="6653">
                  <c:v>174.077610015869</c:v>
                </c:pt>
                <c:pt idx="6654">
                  <c:v>174.077610015869</c:v>
                </c:pt>
                <c:pt idx="6655">
                  <c:v>174.077610015869</c:v>
                </c:pt>
                <c:pt idx="6656">
                  <c:v>174.077610015869</c:v>
                </c:pt>
                <c:pt idx="6657">
                  <c:v>174.077610015869</c:v>
                </c:pt>
                <c:pt idx="6658">
                  <c:v>174.077610015869</c:v>
                </c:pt>
                <c:pt idx="6659">
                  <c:v>174.077610015869</c:v>
                </c:pt>
                <c:pt idx="6660">
                  <c:v>174.077610015869</c:v>
                </c:pt>
                <c:pt idx="6661">
                  <c:v>174.077610015869</c:v>
                </c:pt>
                <c:pt idx="6662">
                  <c:v>174.077610015869</c:v>
                </c:pt>
                <c:pt idx="6663">
                  <c:v>174.077610015869</c:v>
                </c:pt>
                <c:pt idx="6664">
                  <c:v>174.077610015869</c:v>
                </c:pt>
                <c:pt idx="6665">
                  <c:v>174.077610015869</c:v>
                </c:pt>
                <c:pt idx="6666">
                  <c:v>174.077610015869</c:v>
                </c:pt>
                <c:pt idx="6667">
                  <c:v>174.077610015869</c:v>
                </c:pt>
                <c:pt idx="6668">
                  <c:v>174.077610015869</c:v>
                </c:pt>
                <c:pt idx="6669">
                  <c:v>174.077610015869</c:v>
                </c:pt>
                <c:pt idx="6670">
                  <c:v>174.077610015869</c:v>
                </c:pt>
                <c:pt idx="6671">
                  <c:v>174.077610015869</c:v>
                </c:pt>
                <c:pt idx="6672">
                  <c:v>174.077610015869</c:v>
                </c:pt>
                <c:pt idx="6673">
                  <c:v>174.077610015869</c:v>
                </c:pt>
                <c:pt idx="6674">
                  <c:v>174.077610015869</c:v>
                </c:pt>
                <c:pt idx="6675">
                  <c:v>174.077610015869</c:v>
                </c:pt>
                <c:pt idx="6676">
                  <c:v>174.077610015869</c:v>
                </c:pt>
                <c:pt idx="6677">
                  <c:v>174.077610015869</c:v>
                </c:pt>
                <c:pt idx="6678">
                  <c:v>174.077610015869</c:v>
                </c:pt>
                <c:pt idx="6679">
                  <c:v>174.077610015869</c:v>
                </c:pt>
                <c:pt idx="6680">
                  <c:v>174.077610015869</c:v>
                </c:pt>
                <c:pt idx="6681">
                  <c:v>174.077610015869</c:v>
                </c:pt>
                <c:pt idx="6682">
                  <c:v>174.077610015869</c:v>
                </c:pt>
                <c:pt idx="6683">
                  <c:v>174.077610015869</c:v>
                </c:pt>
                <c:pt idx="6684">
                  <c:v>174.077610015869</c:v>
                </c:pt>
                <c:pt idx="6685">
                  <c:v>174.077610015869</c:v>
                </c:pt>
                <c:pt idx="6686">
                  <c:v>174.077610015869</c:v>
                </c:pt>
                <c:pt idx="6687">
                  <c:v>174.077610015869</c:v>
                </c:pt>
                <c:pt idx="6688">
                  <c:v>174.077610015869</c:v>
                </c:pt>
                <c:pt idx="6689">
                  <c:v>174.077610015869</c:v>
                </c:pt>
                <c:pt idx="6690">
                  <c:v>174.077610015869</c:v>
                </c:pt>
                <c:pt idx="6691">
                  <c:v>174.077610015869</c:v>
                </c:pt>
                <c:pt idx="6692">
                  <c:v>174.077610015869</c:v>
                </c:pt>
                <c:pt idx="6693">
                  <c:v>174.077610015869</c:v>
                </c:pt>
                <c:pt idx="6694">
                  <c:v>174.077610015869</c:v>
                </c:pt>
                <c:pt idx="6695">
                  <c:v>174.077610015869</c:v>
                </c:pt>
                <c:pt idx="6696">
                  <c:v>174.077610015869</c:v>
                </c:pt>
                <c:pt idx="6697">
                  <c:v>174.077610015869</c:v>
                </c:pt>
                <c:pt idx="6698">
                  <c:v>174.077610015869</c:v>
                </c:pt>
                <c:pt idx="6699">
                  <c:v>174.077610015869</c:v>
                </c:pt>
                <c:pt idx="6700">
                  <c:v>174.077610015869</c:v>
                </c:pt>
                <c:pt idx="6701">
                  <c:v>174.077610015869</c:v>
                </c:pt>
                <c:pt idx="6702">
                  <c:v>174.077610015869</c:v>
                </c:pt>
                <c:pt idx="6703">
                  <c:v>174.077610015869</c:v>
                </c:pt>
                <c:pt idx="6704">
                  <c:v>174.077610015869</c:v>
                </c:pt>
                <c:pt idx="6705">
                  <c:v>174.077610015869</c:v>
                </c:pt>
                <c:pt idx="6706">
                  <c:v>174.077610015869</c:v>
                </c:pt>
                <c:pt idx="6707">
                  <c:v>174.077610015869</c:v>
                </c:pt>
                <c:pt idx="6708">
                  <c:v>174.077610015869</c:v>
                </c:pt>
                <c:pt idx="6709">
                  <c:v>174.077610015869</c:v>
                </c:pt>
                <c:pt idx="6710">
                  <c:v>174.077610015869</c:v>
                </c:pt>
                <c:pt idx="6711">
                  <c:v>174.077610015869</c:v>
                </c:pt>
                <c:pt idx="6712">
                  <c:v>174.077610015869</c:v>
                </c:pt>
                <c:pt idx="6713">
                  <c:v>174.077610015869</c:v>
                </c:pt>
                <c:pt idx="6714">
                  <c:v>174.077610015869</c:v>
                </c:pt>
                <c:pt idx="6715">
                  <c:v>174.077610015869</c:v>
                </c:pt>
                <c:pt idx="6716">
                  <c:v>174.077610015869</c:v>
                </c:pt>
                <c:pt idx="6717">
                  <c:v>174.077610015869</c:v>
                </c:pt>
                <c:pt idx="6718">
                  <c:v>174.077610015869</c:v>
                </c:pt>
                <c:pt idx="6719">
                  <c:v>174.077610015869</c:v>
                </c:pt>
                <c:pt idx="6720">
                  <c:v>174.077610015869</c:v>
                </c:pt>
                <c:pt idx="6721">
                  <c:v>174.077610015869</c:v>
                </c:pt>
                <c:pt idx="6722">
                  <c:v>174.077610015869</c:v>
                </c:pt>
                <c:pt idx="6723">
                  <c:v>174.077610015869</c:v>
                </c:pt>
                <c:pt idx="6724">
                  <c:v>174.077610015869</c:v>
                </c:pt>
                <c:pt idx="6725">
                  <c:v>174.077610015869</c:v>
                </c:pt>
                <c:pt idx="6726">
                  <c:v>174.077610015869</c:v>
                </c:pt>
                <c:pt idx="6727">
                  <c:v>174.077610015869</c:v>
                </c:pt>
                <c:pt idx="6728">
                  <c:v>174.077610015869</c:v>
                </c:pt>
                <c:pt idx="6729">
                  <c:v>174.077610015869</c:v>
                </c:pt>
                <c:pt idx="6730">
                  <c:v>174.077610015869</c:v>
                </c:pt>
                <c:pt idx="6731">
                  <c:v>174.077610015869</c:v>
                </c:pt>
                <c:pt idx="6732">
                  <c:v>174.077610015869</c:v>
                </c:pt>
                <c:pt idx="6733">
                  <c:v>174.077610015869</c:v>
                </c:pt>
                <c:pt idx="6734">
                  <c:v>174.077610015869</c:v>
                </c:pt>
                <c:pt idx="6735">
                  <c:v>174.077610015869</c:v>
                </c:pt>
                <c:pt idx="6736">
                  <c:v>174.077610015869</c:v>
                </c:pt>
                <c:pt idx="6737">
                  <c:v>174.077610015869</c:v>
                </c:pt>
                <c:pt idx="6738">
                  <c:v>174.077610015869</c:v>
                </c:pt>
                <c:pt idx="6739">
                  <c:v>174.077610015869</c:v>
                </c:pt>
                <c:pt idx="6740">
                  <c:v>174.077610015869</c:v>
                </c:pt>
                <c:pt idx="6741">
                  <c:v>174.077610015869</c:v>
                </c:pt>
                <c:pt idx="6742">
                  <c:v>174.077610015869</c:v>
                </c:pt>
                <c:pt idx="6743">
                  <c:v>174.077610015869</c:v>
                </c:pt>
                <c:pt idx="6744">
                  <c:v>174.077610015869</c:v>
                </c:pt>
                <c:pt idx="6745">
                  <c:v>174.077610015869</c:v>
                </c:pt>
                <c:pt idx="6746">
                  <c:v>174.077610015869</c:v>
                </c:pt>
                <c:pt idx="6747">
                  <c:v>174.077610015869</c:v>
                </c:pt>
                <c:pt idx="6748">
                  <c:v>174.077610015869</c:v>
                </c:pt>
                <c:pt idx="6749">
                  <c:v>174.077610015869</c:v>
                </c:pt>
                <c:pt idx="6750">
                  <c:v>174.077610015869</c:v>
                </c:pt>
                <c:pt idx="6751">
                  <c:v>174.077610015869</c:v>
                </c:pt>
                <c:pt idx="6752">
                  <c:v>174.077610015869</c:v>
                </c:pt>
                <c:pt idx="6753">
                  <c:v>174.077610015869</c:v>
                </c:pt>
                <c:pt idx="6754">
                  <c:v>174.077610015869</c:v>
                </c:pt>
                <c:pt idx="6755">
                  <c:v>174.077610015869</c:v>
                </c:pt>
                <c:pt idx="6756">
                  <c:v>174.077610015869</c:v>
                </c:pt>
                <c:pt idx="6757">
                  <c:v>174.077610015869</c:v>
                </c:pt>
                <c:pt idx="6758">
                  <c:v>174.077610015869</c:v>
                </c:pt>
                <c:pt idx="6759">
                  <c:v>174.077610015869</c:v>
                </c:pt>
                <c:pt idx="6760">
                  <c:v>174.077610015869</c:v>
                </c:pt>
                <c:pt idx="6761">
                  <c:v>174.077610015869</c:v>
                </c:pt>
                <c:pt idx="6762">
                  <c:v>174.077610015869</c:v>
                </c:pt>
                <c:pt idx="6763">
                  <c:v>174.077610015869</c:v>
                </c:pt>
                <c:pt idx="6764">
                  <c:v>174.077610015869</c:v>
                </c:pt>
                <c:pt idx="6765">
                  <c:v>174.077610015869</c:v>
                </c:pt>
                <c:pt idx="6766">
                  <c:v>174.077610015869</c:v>
                </c:pt>
                <c:pt idx="6767">
                  <c:v>174.077610015869</c:v>
                </c:pt>
                <c:pt idx="6768">
                  <c:v>174.077610015869</c:v>
                </c:pt>
                <c:pt idx="6769">
                  <c:v>174.077610015869</c:v>
                </c:pt>
                <c:pt idx="6770">
                  <c:v>174.077610015869</c:v>
                </c:pt>
                <c:pt idx="6771">
                  <c:v>174.077610015869</c:v>
                </c:pt>
                <c:pt idx="6772">
                  <c:v>174.077610015869</c:v>
                </c:pt>
                <c:pt idx="6773">
                  <c:v>174.077610015869</c:v>
                </c:pt>
                <c:pt idx="6774">
                  <c:v>174.077610015869</c:v>
                </c:pt>
                <c:pt idx="6775">
                  <c:v>174.077610015869</c:v>
                </c:pt>
                <c:pt idx="6776">
                  <c:v>174.077610015869</c:v>
                </c:pt>
                <c:pt idx="6777">
                  <c:v>174.077610015869</c:v>
                </c:pt>
                <c:pt idx="6778">
                  <c:v>174.077610015869</c:v>
                </c:pt>
                <c:pt idx="6779">
                  <c:v>174.077610015869</c:v>
                </c:pt>
                <c:pt idx="6780">
                  <c:v>174.077610015869</c:v>
                </c:pt>
                <c:pt idx="6781">
                  <c:v>174.077610015869</c:v>
                </c:pt>
                <c:pt idx="6782">
                  <c:v>174.077610015869</c:v>
                </c:pt>
                <c:pt idx="6783">
                  <c:v>174.077610015869</c:v>
                </c:pt>
                <c:pt idx="6784">
                  <c:v>174.077610015869</c:v>
                </c:pt>
                <c:pt idx="6785">
                  <c:v>174.077610015869</c:v>
                </c:pt>
                <c:pt idx="6786">
                  <c:v>174.077610015869</c:v>
                </c:pt>
                <c:pt idx="6787">
                  <c:v>174.077610015869</c:v>
                </c:pt>
                <c:pt idx="6788">
                  <c:v>174.077610015869</c:v>
                </c:pt>
                <c:pt idx="6789">
                  <c:v>174.077610015869</c:v>
                </c:pt>
                <c:pt idx="6790">
                  <c:v>174.077610015869</c:v>
                </c:pt>
                <c:pt idx="6791">
                  <c:v>174.077610015869</c:v>
                </c:pt>
                <c:pt idx="6792">
                  <c:v>174.077610015869</c:v>
                </c:pt>
                <c:pt idx="6793">
                  <c:v>174.077610015869</c:v>
                </c:pt>
                <c:pt idx="6794">
                  <c:v>174.077610015869</c:v>
                </c:pt>
                <c:pt idx="6795">
                  <c:v>174.077610015869</c:v>
                </c:pt>
                <c:pt idx="6796">
                  <c:v>174.077610015869</c:v>
                </c:pt>
                <c:pt idx="6797">
                  <c:v>174.077610015869</c:v>
                </c:pt>
                <c:pt idx="6798">
                  <c:v>174.077610015869</c:v>
                </c:pt>
                <c:pt idx="6799">
                  <c:v>174.077610015869</c:v>
                </c:pt>
                <c:pt idx="6800">
                  <c:v>174.077610015869</c:v>
                </c:pt>
                <c:pt idx="6801">
                  <c:v>174.077610015869</c:v>
                </c:pt>
                <c:pt idx="6802">
                  <c:v>174.077610015869</c:v>
                </c:pt>
                <c:pt idx="6803">
                  <c:v>174.077610015869</c:v>
                </c:pt>
                <c:pt idx="6804">
                  <c:v>174.077610015869</c:v>
                </c:pt>
                <c:pt idx="6805">
                  <c:v>174.077610015869</c:v>
                </c:pt>
                <c:pt idx="6806">
                  <c:v>174.077610015869</c:v>
                </c:pt>
                <c:pt idx="6807">
                  <c:v>174.077610015869</c:v>
                </c:pt>
                <c:pt idx="6808">
                  <c:v>174.077610015869</c:v>
                </c:pt>
                <c:pt idx="6809">
                  <c:v>174.077610015869</c:v>
                </c:pt>
                <c:pt idx="6810">
                  <c:v>174.077610015869</c:v>
                </c:pt>
                <c:pt idx="6811">
                  <c:v>174.077610015869</c:v>
                </c:pt>
                <c:pt idx="6812">
                  <c:v>174.077610015869</c:v>
                </c:pt>
                <c:pt idx="6813">
                  <c:v>174.077610015869</c:v>
                </c:pt>
                <c:pt idx="6814">
                  <c:v>174.077610015869</c:v>
                </c:pt>
                <c:pt idx="6815">
                  <c:v>174.077610015869</c:v>
                </c:pt>
                <c:pt idx="6816">
                  <c:v>174.077610015869</c:v>
                </c:pt>
                <c:pt idx="6817">
                  <c:v>174.077610015869</c:v>
                </c:pt>
                <c:pt idx="6818">
                  <c:v>174.077610015869</c:v>
                </c:pt>
                <c:pt idx="6819">
                  <c:v>174.077610015869</c:v>
                </c:pt>
                <c:pt idx="6820">
                  <c:v>174.077610015869</c:v>
                </c:pt>
                <c:pt idx="6821">
                  <c:v>174.077610015869</c:v>
                </c:pt>
                <c:pt idx="6822">
                  <c:v>174.077610015869</c:v>
                </c:pt>
                <c:pt idx="6823">
                  <c:v>174.077610015869</c:v>
                </c:pt>
                <c:pt idx="6824">
                  <c:v>174.077610015869</c:v>
                </c:pt>
                <c:pt idx="6825">
                  <c:v>174.077610015869</c:v>
                </c:pt>
                <c:pt idx="6826">
                  <c:v>174.077610015869</c:v>
                </c:pt>
                <c:pt idx="6827">
                  <c:v>174.077610015869</c:v>
                </c:pt>
                <c:pt idx="6828">
                  <c:v>174.077610015869</c:v>
                </c:pt>
                <c:pt idx="6829">
                  <c:v>174.077610015869</c:v>
                </c:pt>
                <c:pt idx="6830">
                  <c:v>174.077610015869</c:v>
                </c:pt>
                <c:pt idx="6831">
                  <c:v>174.077610015869</c:v>
                </c:pt>
                <c:pt idx="6832">
                  <c:v>174.077610015869</c:v>
                </c:pt>
                <c:pt idx="6833">
                  <c:v>174.077610015869</c:v>
                </c:pt>
                <c:pt idx="6834">
                  <c:v>174.077610015869</c:v>
                </c:pt>
                <c:pt idx="6835">
                  <c:v>174.077610015869</c:v>
                </c:pt>
                <c:pt idx="6836">
                  <c:v>174.077610015869</c:v>
                </c:pt>
                <c:pt idx="6837">
                  <c:v>174.077610015869</c:v>
                </c:pt>
                <c:pt idx="6838">
                  <c:v>174.077610015869</c:v>
                </c:pt>
                <c:pt idx="6839">
                  <c:v>174.077610015869</c:v>
                </c:pt>
                <c:pt idx="6840">
                  <c:v>174.077610015869</c:v>
                </c:pt>
                <c:pt idx="6841">
                  <c:v>174.077610015869</c:v>
                </c:pt>
                <c:pt idx="6842">
                  <c:v>174.077610015869</c:v>
                </c:pt>
                <c:pt idx="6843">
                  <c:v>174.077610015869</c:v>
                </c:pt>
                <c:pt idx="6844">
                  <c:v>174.077610015869</c:v>
                </c:pt>
                <c:pt idx="6845">
                  <c:v>174.077610015869</c:v>
                </c:pt>
                <c:pt idx="6846">
                  <c:v>174.077610015869</c:v>
                </c:pt>
                <c:pt idx="6847">
                  <c:v>174.077610015869</c:v>
                </c:pt>
                <c:pt idx="6848">
                  <c:v>174.077610015869</c:v>
                </c:pt>
                <c:pt idx="6849">
                  <c:v>174.077610015869</c:v>
                </c:pt>
                <c:pt idx="6850">
                  <c:v>174.077610015869</c:v>
                </c:pt>
                <c:pt idx="6851">
                  <c:v>174.077610015869</c:v>
                </c:pt>
                <c:pt idx="6852">
                  <c:v>174.077610015869</c:v>
                </c:pt>
                <c:pt idx="6853">
                  <c:v>174.077610015869</c:v>
                </c:pt>
                <c:pt idx="6854">
                  <c:v>174.077610015869</c:v>
                </c:pt>
                <c:pt idx="6855">
                  <c:v>174.077610015869</c:v>
                </c:pt>
                <c:pt idx="6856">
                  <c:v>174.077610015869</c:v>
                </c:pt>
                <c:pt idx="6857">
                  <c:v>174.077610015869</c:v>
                </c:pt>
                <c:pt idx="6858">
                  <c:v>174.077610015869</c:v>
                </c:pt>
                <c:pt idx="6859">
                  <c:v>174.077610015869</c:v>
                </c:pt>
                <c:pt idx="6860">
                  <c:v>174.077610015869</c:v>
                </c:pt>
                <c:pt idx="6861">
                  <c:v>174.077610015869</c:v>
                </c:pt>
                <c:pt idx="6862">
                  <c:v>174.077610015869</c:v>
                </c:pt>
                <c:pt idx="6863">
                  <c:v>174.077610015869</c:v>
                </c:pt>
                <c:pt idx="6864">
                  <c:v>174.077610015869</c:v>
                </c:pt>
                <c:pt idx="6865">
                  <c:v>174.077610015869</c:v>
                </c:pt>
                <c:pt idx="6866">
                  <c:v>174.077610015869</c:v>
                </c:pt>
                <c:pt idx="6867">
                  <c:v>174.077610015869</c:v>
                </c:pt>
                <c:pt idx="6868">
                  <c:v>174.077610015869</c:v>
                </c:pt>
                <c:pt idx="6869">
                  <c:v>174.077610015869</c:v>
                </c:pt>
                <c:pt idx="6870">
                  <c:v>174.077610015869</c:v>
                </c:pt>
                <c:pt idx="6871">
                  <c:v>174.077610015869</c:v>
                </c:pt>
                <c:pt idx="6872">
                  <c:v>174.077610015869</c:v>
                </c:pt>
                <c:pt idx="6873">
                  <c:v>174.077610015869</c:v>
                </c:pt>
                <c:pt idx="6874">
                  <c:v>174.077610015869</c:v>
                </c:pt>
                <c:pt idx="6875">
                  <c:v>174.077610015869</c:v>
                </c:pt>
                <c:pt idx="6876">
                  <c:v>174.077610015869</c:v>
                </c:pt>
                <c:pt idx="6877">
                  <c:v>174.077610015869</c:v>
                </c:pt>
                <c:pt idx="6878">
                  <c:v>174.077610015869</c:v>
                </c:pt>
                <c:pt idx="6879">
                  <c:v>174.077610015869</c:v>
                </c:pt>
                <c:pt idx="6880">
                  <c:v>174.077610015869</c:v>
                </c:pt>
                <c:pt idx="6881">
                  <c:v>174.077610015869</c:v>
                </c:pt>
                <c:pt idx="6882">
                  <c:v>174.077610015869</c:v>
                </c:pt>
                <c:pt idx="6883">
                  <c:v>174.077610015869</c:v>
                </c:pt>
                <c:pt idx="6884">
                  <c:v>174.077610015869</c:v>
                </c:pt>
                <c:pt idx="6885">
                  <c:v>174.077610015869</c:v>
                </c:pt>
                <c:pt idx="6886">
                  <c:v>174.077610015869</c:v>
                </c:pt>
                <c:pt idx="6887">
                  <c:v>174.077610015869</c:v>
                </c:pt>
                <c:pt idx="6888">
                  <c:v>174.077610015869</c:v>
                </c:pt>
                <c:pt idx="6889">
                  <c:v>174.077610015869</c:v>
                </c:pt>
                <c:pt idx="6890">
                  <c:v>174.077610015869</c:v>
                </c:pt>
                <c:pt idx="6891">
                  <c:v>174.077610015869</c:v>
                </c:pt>
                <c:pt idx="6892">
                  <c:v>174.077610015869</c:v>
                </c:pt>
                <c:pt idx="6893">
                  <c:v>174.077610015869</c:v>
                </c:pt>
                <c:pt idx="6894">
                  <c:v>174.077610015869</c:v>
                </c:pt>
                <c:pt idx="6895">
                  <c:v>174.077610015869</c:v>
                </c:pt>
                <c:pt idx="6896">
                  <c:v>174.077610015869</c:v>
                </c:pt>
                <c:pt idx="6897">
                  <c:v>174.077610015869</c:v>
                </c:pt>
                <c:pt idx="6898">
                  <c:v>174.077610015869</c:v>
                </c:pt>
                <c:pt idx="6899">
                  <c:v>174.077610015869</c:v>
                </c:pt>
                <c:pt idx="6900">
                  <c:v>174.077610015869</c:v>
                </c:pt>
                <c:pt idx="6901">
                  <c:v>174.077610015869</c:v>
                </c:pt>
                <c:pt idx="6902">
                  <c:v>174.077610015869</c:v>
                </c:pt>
                <c:pt idx="6903">
                  <c:v>174.077610015869</c:v>
                </c:pt>
                <c:pt idx="6904">
                  <c:v>174.077610015869</c:v>
                </c:pt>
                <c:pt idx="6905">
                  <c:v>174.077610015869</c:v>
                </c:pt>
                <c:pt idx="6906">
                  <c:v>174.077610015869</c:v>
                </c:pt>
                <c:pt idx="6907">
                  <c:v>174.077610015869</c:v>
                </c:pt>
                <c:pt idx="6908">
                  <c:v>174.077610015869</c:v>
                </c:pt>
                <c:pt idx="6909">
                  <c:v>174.077610015869</c:v>
                </c:pt>
                <c:pt idx="6910">
                  <c:v>174.077610015869</c:v>
                </c:pt>
                <c:pt idx="6911">
                  <c:v>174.077610015869</c:v>
                </c:pt>
                <c:pt idx="6912">
                  <c:v>174.077610015869</c:v>
                </c:pt>
                <c:pt idx="6913">
                  <c:v>174.077610015869</c:v>
                </c:pt>
                <c:pt idx="6914">
                  <c:v>174.077610015869</c:v>
                </c:pt>
                <c:pt idx="6915">
                  <c:v>174.077610015869</c:v>
                </c:pt>
                <c:pt idx="6916">
                  <c:v>174.077610015869</c:v>
                </c:pt>
                <c:pt idx="6917">
                  <c:v>174.077610015869</c:v>
                </c:pt>
                <c:pt idx="6918">
                  <c:v>174.077610015869</c:v>
                </c:pt>
                <c:pt idx="6919">
                  <c:v>174.077610015869</c:v>
                </c:pt>
                <c:pt idx="6920">
                  <c:v>174.077610015869</c:v>
                </c:pt>
                <c:pt idx="6921">
                  <c:v>174.077610015869</c:v>
                </c:pt>
                <c:pt idx="6922">
                  <c:v>174.077610015869</c:v>
                </c:pt>
                <c:pt idx="6923">
                  <c:v>174.077610015869</c:v>
                </c:pt>
                <c:pt idx="6924">
                  <c:v>174.077610015869</c:v>
                </c:pt>
                <c:pt idx="6925">
                  <c:v>174.077610015869</c:v>
                </c:pt>
                <c:pt idx="6926">
                  <c:v>174.077610015869</c:v>
                </c:pt>
                <c:pt idx="6927">
                  <c:v>174.077610015869</c:v>
                </c:pt>
                <c:pt idx="6928">
                  <c:v>174.077610015869</c:v>
                </c:pt>
                <c:pt idx="6929">
                  <c:v>174.077610015869</c:v>
                </c:pt>
                <c:pt idx="6930">
                  <c:v>174.077610015869</c:v>
                </c:pt>
                <c:pt idx="6931">
                  <c:v>174.077610015869</c:v>
                </c:pt>
                <c:pt idx="6932">
                  <c:v>174.077610015869</c:v>
                </c:pt>
                <c:pt idx="6933">
                  <c:v>174.077610015869</c:v>
                </c:pt>
                <c:pt idx="6934">
                  <c:v>174.077610015869</c:v>
                </c:pt>
                <c:pt idx="6935">
                  <c:v>174.077610015869</c:v>
                </c:pt>
                <c:pt idx="6936">
                  <c:v>174.077610015869</c:v>
                </c:pt>
                <c:pt idx="6937">
                  <c:v>174.077610015869</c:v>
                </c:pt>
                <c:pt idx="6938">
                  <c:v>174.077610015869</c:v>
                </c:pt>
                <c:pt idx="6939">
                  <c:v>174.077610015869</c:v>
                </c:pt>
                <c:pt idx="6940">
                  <c:v>174.077610015869</c:v>
                </c:pt>
                <c:pt idx="6941">
                  <c:v>174.077610015869</c:v>
                </c:pt>
                <c:pt idx="6942">
                  <c:v>174.077610015869</c:v>
                </c:pt>
                <c:pt idx="6943">
                  <c:v>174.077610015869</c:v>
                </c:pt>
                <c:pt idx="6944">
                  <c:v>174.077610015869</c:v>
                </c:pt>
                <c:pt idx="6945">
                  <c:v>174.077610015869</c:v>
                </c:pt>
                <c:pt idx="6946">
                  <c:v>174.077610015869</c:v>
                </c:pt>
                <c:pt idx="6947">
                  <c:v>174.077610015869</c:v>
                </c:pt>
                <c:pt idx="6948">
                  <c:v>174.077610015869</c:v>
                </c:pt>
                <c:pt idx="6949">
                  <c:v>174.077610015869</c:v>
                </c:pt>
                <c:pt idx="6950">
                  <c:v>174.077610015869</c:v>
                </c:pt>
                <c:pt idx="6951">
                  <c:v>174.077610015869</c:v>
                </c:pt>
                <c:pt idx="6952">
                  <c:v>174.077610015869</c:v>
                </c:pt>
                <c:pt idx="6953">
                  <c:v>174.077610015869</c:v>
                </c:pt>
                <c:pt idx="6954">
                  <c:v>174.077610015869</c:v>
                </c:pt>
                <c:pt idx="6955">
                  <c:v>174.077610015869</c:v>
                </c:pt>
                <c:pt idx="6956">
                  <c:v>174.077610015869</c:v>
                </c:pt>
                <c:pt idx="6957">
                  <c:v>174.077610015869</c:v>
                </c:pt>
                <c:pt idx="6958">
                  <c:v>174.077610015869</c:v>
                </c:pt>
                <c:pt idx="6959">
                  <c:v>174.077610015869</c:v>
                </c:pt>
                <c:pt idx="6960">
                  <c:v>174.077610015869</c:v>
                </c:pt>
                <c:pt idx="6961">
                  <c:v>174.077610015869</c:v>
                </c:pt>
                <c:pt idx="6962">
                  <c:v>174.077610015869</c:v>
                </c:pt>
                <c:pt idx="6963">
                  <c:v>174.077610015869</c:v>
                </c:pt>
                <c:pt idx="6964">
                  <c:v>174.077610015869</c:v>
                </c:pt>
                <c:pt idx="6965">
                  <c:v>174.077610015869</c:v>
                </c:pt>
                <c:pt idx="6966">
                  <c:v>174.077610015869</c:v>
                </c:pt>
                <c:pt idx="6967">
                  <c:v>174.077610015869</c:v>
                </c:pt>
                <c:pt idx="6968">
                  <c:v>174.077610015869</c:v>
                </c:pt>
                <c:pt idx="6969">
                  <c:v>174.077610015869</c:v>
                </c:pt>
                <c:pt idx="6970">
                  <c:v>174.077610015869</c:v>
                </c:pt>
                <c:pt idx="6971">
                  <c:v>174.077610015869</c:v>
                </c:pt>
                <c:pt idx="6972">
                  <c:v>174.077610015869</c:v>
                </c:pt>
                <c:pt idx="6973">
                  <c:v>174.077610015869</c:v>
                </c:pt>
                <c:pt idx="6974">
                  <c:v>174.077610015869</c:v>
                </c:pt>
                <c:pt idx="6975">
                  <c:v>174.077610015869</c:v>
                </c:pt>
                <c:pt idx="6976">
                  <c:v>174.077610015869</c:v>
                </c:pt>
                <c:pt idx="6977">
                  <c:v>174.077610015869</c:v>
                </c:pt>
                <c:pt idx="6978">
                  <c:v>174.077610015869</c:v>
                </c:pt>
                <c:pt idx="6979">
                  <c:v>174.077610015869</c:v>
                </c:pt>
                <c:pt idx="6980">
                  <c:v>174.077610015869</c:v>
                </c:pt>
                <c:pt idx="6981">
                  <c:v>174.077610015869</c:v>
                </c:pt>
                <c:pt idx="6982">
                  <c:v>174.077610015869</c:v>
                </c:pt>
                <c:pt idx="6983">
                  <c:v>174.077610015869</c:v>
                </c:pt>
                <c:pt idx="6984">
                  <c:v>174.077610015869</c:v>
                </c:pt>
                <c:pt idx="6985">
                  <c:v>174.077610015869</c:v>
                </c:pt>
                <c:pt idx="6986">
                  <c:v>174.077610015869</c:v>
                </c:pt>
                <c:pt idx="6987">
                  <c:v>174.077610015869</c:v>
                </c:pt>
                <c:pt idx="6988">
                  <c:v>174.077610015869</c:v>
                </c:pt>
                <c:pt idx="6989">
                  <c:v>174.077610015869</c:v>
                </c:pt>
                <c:pt idx="6990">
                  <c:v>174.077610015869</c:v>
                </c:pt>
                <c:pt idx="6991">
                  <c:v>174.077610015869</c:v>
                </c:pt>
                <c:pt idx="6992">
                  <c:v>174.077610015869</c:v>
                </c:pt>
                <c:pt idx="6993">
                  <c:v>174.077610015869</c:v>
                </c:pt>
                <c:pt idx="6994">
                  <c:v>174.077610015869</c:v>
                </c:pt>
                <c:pt idx="6995">
                  <c:v>174.077610015869</c:v>
                </c:pt>
                <c:pt idx="6996">
                  <c:v>174.077610015869</c:v>
                </c:pt>
                <c:pt idx="6997">
                  <c:v>174.077610015869</c:v>
                </c:pt>
                <c:pt idx="6998">
                  <c:v>174.077610015869</c:v>
                </c:pt>
                <c:pt idx="6999">
                  <c:v>174.077610015869</c:v>
                </c:pt>
                <c:pt idx="7000">
                  <c:v>174.077610015869</c:v>
                </c:pt>
                <c:pt idx="7001">
                  <c:v>174.077610015869</c:v>
                </c:pt>
                <c:pt idx="7002">
                  <c:v>174.077610015869</c:v>
                </c:pt>
                <c:pt idx="7003">
                  <c:v>174.077610015869</c:v>
                </c:pt>
                <c:pt idx="7004">
                  <c:v>174.077610015869</c:v>
                </c:pt>
                <c:pt idx="7005">
                  <c:v>174.077610015869</c:v>
                </c:pt>
                <c:pt idx="7006">
                  <c:v>174.077610015869</c:v>
                </c:pt>
                <c:pt idx="7007">
                  <c:v>174.077610015869</c:v>
                </c:pt>
                <c:pt idx="7008">
                  <c:v>174.077610015869</c:v>
                </c:pt>
                <c:pt idx="7009">
                  <c:v>174.077610015869</c:v>
                </c:pt>
                <c:pt idx="7010">
                  <c:v>174.077610015869</c:v>
                </c:pt>
                <c:pt idx="7011">
                  <c:v>174.077610015869</c:v>
                </c:pt>
                <c:pt idx="7012">
                  <c:v>174.077610015869</c:v>
                </c:pt>
                <c:pt idx="7013">
                  <c:v>174.077610015869</c:v>
                </c:pt>
                <c:pt idx="7014">
                  <c:v>174.077610015869</c:v>
                </c:pt>
                <c:pt idx="7015">
                  <c:v>174.077610015869</c:v>
                </c:pt>
                <c:pt idx="7016">
                  <c:v>174.077610015869</c:v>
                </c:pt>
                <c:pt idx="7017">
                  <c:v>174.077610015869</c:v>
                </c:pt>
                <c:pt idx="7018">
                  <c:v>174.077610015869</c:v>
                </c:pt>
                <c:pt idx="7019">
                  <c:v>174.077610015869</c:v>
                </c:pt>
                <c:pt idx="7020">
                  <c:v>174.077610015869</c:v>
                </c:pt>
                <c:pt idx="7021">
                  <c:v>174.077610015869</c:v>
                </c:pt>
                <c:pt idx="7022">
                  <c:v>174.077610015869</c:v>
                </c:pt>
                <c:pt idx="7023">
                  <c:v>174.077610015869</c:v>
                </c:pt>
                <c:pt idx="7024">
                  <c:v>174.077610015869</c:v>
                </c:pt>
                <c:pt idx="7025">
                  <c:v>174.077610015869</c:v>
                </c:pt>
                <c:pt idx="7026">
                  <c:v>174.077610015869</c:v>
                </c:pt>
                <c:pt idx="7027">
                  <c:v>174.077610015869</c:v>
                </c:pt>
                <c:pt idx="7028">
                  <c:v>174.077610015869</c:v>
                </c:pt>
                <c:pt idx="7029">
                  <c:v>174.077610015869</c:v>
                </c:pt>
                <c:pt idx="7030">
                  <c:v>174.077610015869</c:v>
                </c:pt>
                <c:pt idx="7031">
                  <c:v>174.077610015869</c:v>
                </c:pt>
                <c:pt idx="7032">
                  <c:v>174.077610015869</c:v>
                </c:pt>
                <c:pt idx="7033">
                  <c:v>174.077610015869</c:v>
                </c:pt>
                <c:pt idx="7034">
                  <c:v>174.077610015869</c:v>
                </c:pt>
                <c:pt idx="7035">
                  <c:v>174.077610015869</c:v>
                </c:pt>
                <c:pt idx="7036">
                  <c:v>174.077610015869</c:v>
                </c:pt>
                <c:pt idx="7037">
                  <c:v>174.077610015869</c:v>
                </c:pt>
                <c:pt idx="7038">
                  <c:v>174.077610015869</c:v>
                </c:pt>
                <c:pt idx="7039">
                  <c:v>174.077610015869</c:v>
                </c:pt>
                <c:pt idx="7040">
                  <c:v>174.077610015869</c:v>
                </c:pt>
                <c:pt idx="7041">
                  <c:v>174.077610015869</c:v>
                </c:pt>
                <c:pt idx="7042">
                  <c:v>174.077610015869</c:v>
                </c:pt>
                <c:pt idx="7043">
                  <c:v>174.077610015869</c:v>
                </c:pt>
                <c:pt idx="7044">
                  <c:v>174.077610015869</c:v>
                </c:pt>
                <c:pt idx="7045">
                  <c:v>174.077610015869</c:v>
                </c:pt>
                <c:pt idx="7046">
                  <c:v>174.077610015869</c:v>
                </c:pt>
                <c:pt idx="7047">
                  <c:v>174.077610015869</c:v>
                </c:pt>
                <c:pt idx="7048">
                  <c:v>174.077610015869</c:v>
                </c:pt>
                <c:pt idx="7049">
                  <c:v>174.077610015869</c:v>
                </c:pt>
                <c:pt idx="7050">
                  <c:v>174.077610015869</c:v>
                </c:pt>
                <c:pt idx="7051">
                  <c:v>174.077610015869</c:v>
                </c:pt>
                <c:pt idx="7052">
                  <c:v>174.077610015869</c:v>
                </c:pt>
                <c:pt idx="7053">
                  <c:v>174.077610015869</c:v>
                </c:pt>
                <c:pt idx="7054">
                  <c:v>174.077610015869</c:v>
                </c:pt>
                <c:pt idx="7055">
                  <c:v>174.077610015869</c:v>
                </c:pt>
                <c:pt idx="7056">
                  <c:v>174.077610015869</c:v>
                </c:pt>
                <c:pt idx="7057">
                  <c:v>174.077610015869</c:v>
                </c:pt>
                <c:pt idx="7058">
                  <c:v>174.077610015869</c:v>
                </c:pt>
                <c:pt idx="7059">
                  <c:v>174.077610015869</c:v>
                </c:pt>
                <c:pt idx="7060">
                  <c:v>174.077610015869</c:v>
                </c:pt>
                <c:pt idx="7061">
                  <c:v>174.077610015869</c:v>
                </c:pt>
                <c:pt idx="7062">
                  <c:v>174.077610015869</c:v>
                </c:pt>
                <c:pt idx="7063">
                  <c:v>174.077610015869</c:v>
                </c:pt>
                <c:pt idx="7064">
                  <c:v>174.077610015869</c:v>
                </c:pt>
                <c:pt idx="7065">
                  <c:v>174.077610015869</c:v>
                </c:pt>
                <c:pt idx="7066">
                  <c:v>174.077610015869</c:v>
                </c:pt>
                <c:pt idx="7067">
                  <c:v>174.077610015869</c:v>
                </c:pt>
                <c:pt idx="7068">
                  <c:v>174.077610015869</c:v>
                </c:pt>
                <c:pt idx="7069">
                  <c:v>174.077610015869</c:v>
                </c:pt>
                <c:pt idx="7070">
                  <c:v>174.077610015869</c:v>
                </c:pt>
                <c:pt idx="7071">
                  <c:v>174.077610015869</c:v>
                </c:pt>
                <c:pt idx="7072">
                  <c:v>174.077610015869</c:v>
                </c:pt>
                <c:pt idx="7073">
                  <c:v>174.077610015869</c:v>
                </c:pt>
                <c:pt idx="7074">
                  <c:v>174.077610015869</c:v>
                </c:pt>
                <c:pt idx="7075">
                  <c:v>174.077610015869</c:v>
                </c:pt>
                <c:pt idx="7076">
                  <c:v>174.077610015869</c:v>
                </c:pt>
                <c:pt idx="7077">
                  <c:v>174.077610015869</c:v>
                </c:pt>
                <c:pt idx="7078">
                  <c:v>174.077610015869</c:v>
                </c:pt>
                <c:pt idx="7079">
                  <c:v>174.077610015869</c:v>
                </c:pt>
                <c:pt idx="7080">
                  <c:v>174.077610015869</c:v>
                </c:pt>
                <c:pt idx="7081">
                  <c:v>174.077610015869</c:v>
                </c:pt>
                <c:pt idx="7082">
                  <c:v>174.077610015869</c:v>
                </c:pt>
                <c:pt idx="7083">
                  <c:v>174.077610015869</c:v>
                </c:pt>
                <c:pt idx="7084">
                  <c:v>174.077610015869</c:v>
                </c:pt>
                <c:pt idx="7085">
                  <c:v>174.077610015869</c:v>
                </c:pt>
                <c:pt idx="7086">
                  <c:v>174.077610015869</c:v>
                </c:pt>
                <c:pt idx="7087">
                  <c:v>174.077610015869</c:v>
                </c:pt>
                <c:pt idx="7088">
                  <c:v>174.077610015869</c:v>
                </c:pt>
                <c:pt idx="7089">
                  <c:v>174.077610015869</c:v>
                </c:pt>
                <c:pt idx="7090">
                  <c:v>174.077610015869</c:v>
                </c:pt>
                <c:pt idx="7091">
                  <c:v>174.077610015869</c:v>
                </c:pt>
                <c:pt idx="7092">
                  <c:v>174.077610015869</c:v>
                </c:pt>
                <c:pt idx="7093">
                  <c:v>174.077610015869</c:v>
                </c:pt>
                <c:pt idx="7094">
                  <c:v>174.077610015869</c:v>
                </c:pt>
                <c:pt idx="7095">
                  <c:v>174.077610015869</c:v>
                </c:pt>
                <c:pt idx="7096">
                  <c:v>174.077610015869</c:v>
                </c:pt>
                <c:pt idx="7097">
                  <c:v>174.077610015869</c:v>
                </c:pt>
                <c:pt idx="7098">
                  <c:v>174.077610015869</c:v>
                </c:pt>
                <c:pt idx="7099">
                  <c:v>174.077610015869</c:v>
                </c:pt>
                <c:pt idx="7100">
                  <c:v>174.077610015869</c:v>
                </c:pt>
                <c:pt idx="7101">
                  <c:v>174.077610015869</c:v>
                </c:pt>
                <c:pt idx="7102">
                  <c:v>174.077610015869</c:v>
                </c:pt>
                <c:pt idx="7103">
                  <c:v>174.077610015869</c:v>
                </c:pt>
                <c:pt idx="7104">
                  <c:v>174.077610015869</c:v>
                </c:pt>
                <c:pt idx="7105">
                  <c:v>174.077610015869</c:v>
                </c:pt>
                <c:pt idx="7106">
                  <c:v>174.077610015869</c:v>
                </c:pt>
                <c:pt idx="7107">
                  <c:v>174.077610015869</c:v>
                </c:pt>
                <c:pt idx="7108">
                  <c:v>174.077610015869</c:v>
                </c:pt>
                <c:pt idx="7109">
                  <c:v>174.077610015869</c:v>
                </c:pt>
                <c:pt idx="7110">
                  <c:v>174.077610015869</c:v>
                </c:pt>
                <c:pt idx="7111">
                  <c:v>174.077610015869</c:v>
                </c:pt>
                <c:pt idx="7112">
                  <c:v>174.077610015869</c:v>
                </c:pt>
                <c:pt idx="7113">
                  <c:v>174.077610015869</c:v>
                </c:pt>
                <c:pt idx="7114">
                  <c:v>174.077610015869</c:v>
                </c:pt>
                <c:pt idx="7115">
                  <c:v>174.077610015869</c:v>
                </c:pt>
                <c:pt idx="7116">
                  <c:v>174.077610015869</c:v>
                </c:pt>
                <c:pt idx="7117">
                  <c:v>174.077610015869</c:v>
                </c:pt>
                <c:pt idx="7118">
                  <c:v>174.077610015869</c:v>
                </c:pt>
                <c:pt idx="7119">
                  <c:v>174.077610015869</c:v>
                </c:pt>
                <c:pt idx="7120">
                  <c:v>174.077610015869</c:v>
                </c:pt>
                <c:pt idx="7121">
                  <c:v>174.077610015869</c:v>
                </c:pt>
                <c:pt idx="7122">
                  <c:v>174.077610015869</c:v>
                </c:pt>
                <c:pt idx="7123">
                  <c:v>174.077610015869</c:v>
                </c:pt>
                <c:pt idx="7124">
                  <c:v>174.077610015869</c:v>
                </c:pt>
                <c:pt idx="7125">
                  <c:v>174.077610015869</c:v>
                </c:pt>
                <c:pt idx="7126">
                  <c:v>174.077610015869</c:v>
                </c:pt>
                <c:pt idx="7127">
                  <c:v>174.077610015869</c:v>
                </c:pt>
                <c:pt idx="7128">
                  <c:v>174.077610015869</c:v>
                </c:pt>
                <c:pt idx="7129">
                  <c:v>174.077610015869</c:v>
                </c:pt>
                <c:pt idx="7130">
                  <c:v>174.077610015869</c:v>
                </c:pt>
                <c:pt idx="7131">
                  <c:v>174.077610015869</c:v>
                </c:pt>
                <c:pt idx="7132">
                  <c:v>174.077610015869</c:v>
                </c:pt>
                <c:pt idx="7133">
                  <c:v>174.077610015869</c:v>
                </c:pt>
                <c:pt idx="7134">
                  <c:v>174.077610015869</c:v>
                </c:pt>
                <c:pt idx="7135">
                  <c:v>174.077610015869</c:v>
                </c:pt>
                <c:pt idx="7136">
                  <c:v>174.077610015869</c:v>
                </c:pt>
                <c:pt idx="7137">
                  <c:v>174.077610015869</c:v>
                </c:pt>
                <c:pt idx="7138">
                  <c:v>174.077610015869</c:v>
                </c:pt>
                <c:pt idx="7139">
                  <c:v>174.077610015869</c:v>
                </c:pt>
                <c:pt idx="7140">
                  <c:v>174.077610015869</c:v>
                </c:pt>
                <c:pt idx="7141">
                  <c:v>174.077610015869</c:v>
                </c:pt>
                <c:pt idx="7142">
                  <c:v>174.077610015869</c:v>
                </c:pt>
                <c:pt idx="7143">
                  <c:v>174.077610015869</c:v>
                </c:pt>
                <c:pt idx="7144">
                  <c:v>174.077610015869</c:v>
                </c:pt>
                <c:pt idx="7145">
                  <c:v>174.077610015869</c:v>
                </c:pt>
                <c:pt idx="7146">
                  <c:v>174.077610015869</c:v>
                </c:pt>
                <c:pt idx="7147">
                  <c:v>174.077610015869</c:v>
                </c:pt>
                <c:pt idx="7148">
                  <c:v>174.077610015869</c:v>
                </c:pt>
                <c:pt idx="7149">
                  <c:v>174.077610015869</c:v>
                </c:pt>
                <c:pt idx="7150">
                  <c:v>174.077610015869</c:v>
                </c:pt>
                <c:pt idx="7151">
                  <c:v>174.077610015869</c:v>
                </c:pt>
                <c:pt idx="7152">
                  <c:v>174.077610015869</c:v>
                </c:pt>
                <c:pt idx="7153">
                  <c:v>174.077610015869</c:v>
                </c:pt>
                <c:pt idx="7154">
                  <c:v>174.077610015869</c:v>
                </c:pt>
                <c:pt idx="7155">
                  <c:v>174.077610015869</c:v>
                </c:pt>
                <c:pt idx="7156">
                  <c:v>174.077610015869</c:v>
                </c:pt>
                <c:pt idx="7157">
                  <c:v>174.077610015869</c:v>
                </c:pt>
                <c:pt idx="7158">
                  <c:v>174.077610015869</c:v>
                </c:pt>
                <c:pt idx="7159">
                  <c:v>174.077610015869</c:v>
                </c:pt>
                <c:pt idx="7160">
                  <c:v>174.077610015869</c:v>
                </c:pt>
                <c:pt idx="7161">
                  <c:v>174.077610015869</c:v>
                </c:pt>
                <c:pt idx="7162">
                  <c:v>174.077610015869</c:v>
                </c:pt>
                <c:pt idx="7163">
                  <c:v>174.077610015869</c:v>
                </c:pt>
                <c:pt idx="7164">
                  <c:v>174.077610015869</c:v>
                </c:pt>
                <c:pt idx="7165">
                  <c:v>174.077610015869</c:v>
                </c:pt>
                <c:pt idx="7166">
                  <c:v>174.077610015869</c:v>
                </c:pt>
                <c:pt idx="7167">
                  <c:v>174.077610015869</c:v>
                </c:pt>
                <c:pt idx="7168">
                  <c:v>174.077610015869</c:v>
                </c:pt>
                <c:pt idx="7169">
                  <c:v>174.077610015869</c:v>
                </c:pt>
                <c:pt idx="7170">
                  <c:v>174.077610015869</c:v>
                </c:pt>
                <c:pt idx="7171">
                  <c:v>174.077610015869</c:v>
                </c:pt>
                <c:pt idx="7172">
                  <c:v>174.077610015869</c:v>
                </c:pt>
                <c:pt idx="7173">
                  <c:v>174.077610015869</c:v>
                </c:pt>
                <c:pt idx="7174">
                  <c:v>174.077610015869</c:v>
                </c:pt>
                <c:pt idx="7175">
                  <c:v>174.077610015869</c:v>
                </c:pt>
                <c:pt idx="7176">
                  <c:v>174.077610015869</c:v>
                </c:pt>
                <c:pt idx="7177">
                  <c:v>174.077610015869</c:v>
                </c:pt>
                <c:pt idx="7178">
                  <c:v>174.077610015869</c:v>
                </c:pt>
                <c:pt idx="7179">
                  <c:v>174.077610015869</c:v>
                </c:pt>
                <c:pt idx="7180">
                  <c:v>174.077610015869</c:v>
                </c:pt>
                <c:pt idx="7181">
                  <c:v>174.077610015869</c:v>
                </c:pt>
                <c:pt idx="7182">
                  <c:v>174.077610015869</c:v>
                </c:pt>
                <c:pt idx="7183">
                  <c:v>174.077610015869</c:v>
                </c:pt>
                <c:pt idx="7184">
                  <c:v>174.077610015869</c:v>
                </c:pt>
                <c:pt idx="7185">
                  <c:v>174.077610015869</c:v>
                </c:pt>
                <c:pt idx="7186">
                  <c:v>174.077610015869</c:v>
                </c:pt>
                <c:pt idx="7187">
                  <c:v>174.077610015869</c:v>
                </c:pt>
                <c:pt idx="7188">
                  <c:v>174.077610015869</c:v>
                </c:pt>
                <c:pt idx="7189">
                  <c:v>174.077610015869</c:v>
                </c:pt>
                <c:pt idx="7190">
                  <c:v>174.077610015869</c:v>
                </c:pt>
                <c:pt idx="7191">
                  <c:v>174.077610015869</c:v>
                </c:pt>
                <c:pt idx="7192">
                  <c:v>174.077610015869</c:v>
                </c:pt>
                <c:pt idx="7193">
                  <c:v>174.077610015869</c:v>
                </c:pt>
                <c:pt idx="7194">
                  <c:v>174.077610015869</c:v>
                </c:pt>
                <c:pt idx="7195">
                  <c:v>174.077610015869</c:v>
                </c:pt>
                <c:pt idx="7196">
                  <c:v>174.077610015869</c:v>
                </c:pt>
                <c:pt idx="7197">
                  <c:v>174.077610015869</c:v>
                </c:pt>
                <c:pt idx="7198">
                  <c:v>174.077610015869</c:v>
                </c:pt>
                <c:pt idx="7199">
                  <c:v>174.077610015869</c:v>
                </c:pt>
                <c:pt idx="7200">
                  <c:v>174.077610015869</c:v>
                </c:pt>
                <c:pt idx="7201">
                  <c:v>174.077610015869</c:v>
                </c:pt>
                <c:pt idx="7202">
                  <c:v>174.077610015869</c:v>
                </c:pt>
                <c:pt idx="7203">
                  <c:v>174.077610015869</c:v>
                </c:pt>
                <c:pt idx="7204">
                  <c:v>174.077610015869</c:v>
                </c:pt>
                <c:pt idx="7205">
                  <c:v>174.077610015869</c:v>
                </c:pt>
                <c:pt idx="7206">
                  <c:v>174.077610015869</c:v>
                </c:pt>
                <c:pt idx="7207">
                  <c:v>174.077610015869</c:v>
                </c:pt>
                <c:pt idx="7208">
                  <c:v>174.077610015869</c:v>
                </c:pt>
                <c:pt idx="7209">
                  <c:v>174.077610015869</c:v>
                </c:pt>
                <c:pt idx="7210">
                  <c:v>174.077610015869</c:v>
                </c:pt>
                <c:pt idx="7211">
                  <c:v>174.077610015869</c:v>
                </c:pt>
                <c:pt idx="7212">
                  <c:v>174.077610015869</c:v>
                </c:pt>
                <c:pt idx="7213">
                  <c:v>174.077610015869</c:v>
                </c:pt>
                <c:pt idx="7214">
                  <c:v>174.077610015869</c:v>
                </c:pt>
                <c:pt idx="7215">
                  <c:v>174.077610015869</c:v>
                </c:pt>
                <c:pt idx="7216">
                  <c:v>174.077610015869</c:v>
                </c:pt>
                <c:pt idx="7217">
                  <c:v>174.077610015869</c:v>
                </c:pt>
                <c:pt idx="7218">
                  <c:v>174.077610015869</c:v>
                </c:pt>
                <c:pt idx="7219">
                  <c:v>174.077610015869</c:v>
                </c:pt>
                <c:pt idx="7220">
                  <c:v>174.077610015869</c:v>
                </c:pt>
                <c:pt idx="7221">
                  <c:v>174.077610015869</c:v>
                </c:pt>
                <c:pt idx="7222">
                  <c:v>174.077610015869</c:v>
                </c:pt>
                <c:pt idx="7223">
                  <c:v>174.077610015869</c:v>
                </c:pt>
                <c:pt idx="7224">
                  <c:v>174.077610015869</c:v>
                </c:pt>
                <c:pt idx="7225">
                  <c:v>174.077610015869</c:v>
                </c:pt>
                <c:pt idx="7226">
                  <c:v>174.077610015869</c:v>
                </c:pt>
                <c:pt idx="7227">
                  <c:v>174.077610015869</c:v>
                </c:pt>
                <c:pt idx="7228">
                  <c:v>174.077610015869</c:v>
                </c:pt>
                <c:pt idx="7229">
                  <c:v>174.077610015869</c:v>
                </c:pt>
                <c:pt idx="7230">
                  <c:v>174.077610015869</c:v>
                </c:pt>
                <c:pt idx="7231">
                  <c:v>174.077610015869</c:v>
                </c:pt>
                <c:pt idx="7232">
                  <c:v>174.077610015869</c:v>
                </c:pt>
                <c:pt idx="7233">
                  <c:v>174.077610015869</c:v>
                </c:pt>
                <c:pt idx="7234">
                  <c:v>174.077610015869</c:v>
                </c:pt>
                <c:pt idx="7235">
                  <c:v>174.077610015869</c:v>
                </c:pt>
                <c:pt idx="7236">
                  <c:v>174.077610015869</c:v>
                </c:pt>
                <c:pt idx="7237">
                  <c:v>174.077610015869</c:v>
                </c:pt>
                <c:pt idx="7238">
                  <c:v>174.077610015869</c:v>
                </c:pt>
                <c:pt idx="7239">
                  <c:v>174.077610015869</c:v>
                </c:pt>
                <c:pt idx="7240">
                  <c:v>174.077610015869</c:v>
                </c:pt>
                <c:pt idx="7241">
                  <c:v>174.077610015869</c:v>
                </c:pt>
                <c:pt idx="7242">
                  <c:v>174.077610015869</c:v>
                </c:pt>
                <c:pt idx="7243">
                  <c:v>174.077610015869</c:v>
                </c:pt>
                <c:pt idx="7244">
                  <c:v>174.077610015869</c:v>
                </c:pt>
                <c:pt idx="7245">
                  <c:v>174.077610015869</c:v>
                </c:pt>
                <c:pt idx="7246">
                  <c:v>174.077610015869</c:v>
                </c:pt>
                <c:pt idx="7247">
                  <c:v>174.077610015869</c:v>
                </c:pt>
                <c:pt idx="7248">
                  <c:v>174.077610015869</c:v>
                </c:pt>
                <c:pt idx="7249">
                  <c:v>174.077610015869</c:v>
                </c:pt>
                <c:pt idx="7250">
                  <c:v>174.077610015869</c:v>
                </c:pt>
                <c:pt idx="7251">
                  <c:v>174.077610015869</c:v>
                </c:pt>
                <c:pt idx="7252">
                  <c:v>174.077610015869</c:v>
                </c:pt>
                <c:pt idx="7253">
                  <c:v>174.077610015869</c:v>
                </c:pt>
                <c:pt idx="7254">
                  <c:v>174.077610015869</c:v>
                </c:pt>
                <c:pt idx="7255">
                  <c:v>174.077610015869</c:v>
                </c:pt>
                <c:pt idx="7256">
                  <c:v>174.077610015869</c:v>
                </c:pt>
                <c:pt idx="7257">
                  <c:v>174.077610015869</c:v>
                </c:pt>
                <c:pt idx="7258">
                  <c:v>174.077610015869</c:v>
                </c:pt>
                <c:pt idx="7259">
                  <c:v>174.077610015869</c:v>
                </c:pt>
                <c:pt idx="7260">
                  <c:v>174.077610015869</c:v>
                </c:pt>
                <c:pt idx="7261">
                  <c:v>174.077610015869</c:v>
                </c:pt>
                <c:pt idx="7262">
                  <c:v>174.077610015869</c:v>
                </c:pt>
                <c:pt idx="7263">
                  <c:v>174.077610015869</c:v>
                </c:pt>
                <c:pt idx="7264">
                  <c:v>174.077610015869</c:v>
                </c:pt>
                <c:pt idx="7265">
                  <c:v>174.077610015869</c:v>
                </c:pt>
                <c:pt idx="7266">
                  <c:v>174.077610015869</c:v>
                </c:pt>
                <c:pt idx="7267">
                  <c:v>174.077610015869</c:v>
                </c:pt>
                <c:pt idx="7268">
                  <c:v>174.077610015869</c:v>
                </c:pt>
                <c:pt idx="7269">
                  <c:v>174.077610015869</c:v>
                </c:pt>
                <c:pt idx="7270">
                  <c:v>174.077610015869</c:v>
                </c:pt>
                <c:pt idx="7271">
                  <c:v>174.077610015869</c:v>
                </c:pt>
                <c:pt idx="7272">
                  <c:v>174.077610015869</c:v>
                </c:pt>
                <c:pt idx="7273">
                  <c:v>174.077610015869</c:v>
                </c:pt>
                <c:pt idx="7274">
                  <c:v>174.077610015869</c:v>
                </c:pt>
                <c:pt idx="7275">
                  <c:v>174.077610015869</c:v>
                </c:pt>
                <c:pt idx="7276">
                  <c:v>174.077610015869</c:v>
                </c:pt>
                <c:pt idx="7277">
                  <c:v>174.077610015869</c:v>
                </c:pt>
                <c:pt idx="7278">
                  <c:v>174.077610015869</c:v>
                </c:pt>
                <c:pt idx="7279">
                  <c:v>174.077610015869</c:v>
                </c:pt>
                <c:pt idx="7280">
                  <c:v>174.077610015869</c:v>
                </c:pt>
                <c:pt idx="7281">
                  <c:v>174.077610015869</c:v>
                </c:pt>
                <c:pt idx="7282">
                  <c:v>174.077610015869</c:v>
                </c:pt>
                <c:pt idx="7283">
                  <c:v>174.077610015869</c:v>
                </c:pt>
                <c:pt idx="7284">
                  <c:v>174.077610015869</c:v>
                </c:pt>
                <c:pt idx="7285">
                  <c:v>174.077610015869</c:v>
                </c:pt>
                <c:pt idx="7286">
                  <c:v>174.077610015869</c:v>
                </c:pt>
                <c:pt idx="7287">
                  <c:v>174.077610015869</c:v>
                </c:pt>
                <c:pt idx="7288">
                  <c:v>174.077610015869</c:v>
                </c:pt>
                <c:pt idx="7289">
                  <c:v>174.077610015869</c:v>
                </c:pt>
                <c:pt idx="7290">
                  <c:v>174.077610015869</c:v>
                </c:pt>
                <c:pt idx="7291">
                  <c:v>174.077610015869</c:v>
                </c:pt>
                <c:pt idx="7292">
                  <c:v>174.077610015869</c:v>
                </c:pt>
                <c:pt idx="7293">
                  <c:v>174.077610015869</c:v>
                </c:pt>
                <c:pt idx="7294">
                  <c:v>174.077610015869</c:v>
                </c:pt>
                <c:pt idx="7295">
                  <c:v>174.077610015869</c:v>
                </c:pt>
                <c:pt idx="7296">
                  <c:v>174.077610015869</c:v>
                </c:pt>
                <c:pt idx="7297">
                  <c:v>174.077610015869</c:v>
                </c:pt>
                <c:pt idx="7298">
                  <c:v>174.077610015869</c:v>
                </c:pt>
                <c:pt idx="7299">
                  <c:v>174.077610015869</c:v>
                </c:pt>
                <c:pt idx="7300">
                  <c:v>174.077610015869</c:v>
                </c:pt>
                <c:pt idx="7301">
                  <c:v>174.077610015869</c:v>
                </c:pt>
                <c:pt idx="7302">
                  <c:v>174.077610015869</c:v>
                </c:pt>
                <c:pt idx="7303">
                  <c:v>174.077610015869</c:v>
                </c:pt>
                <c:pt idx="7304">
                  <c:v>174.077610015869</c:v>
                </c:pt>
                <c:pt idx="7305">
                  <c:v>174.077610015869</c:v>
                </c:pt>
                <c:pt idx="7306">
                  <c:v>174.077610015869</c:v>
                </c:pt>
                <c:pt idx="7307">
                  <c:v>174.077610015869</c:v>
                </c:pt>
                <c:pt idx="7308">
                  <c:v>174.077610015869</c:v>
                </c:pt>
                <c:pt idx="7309">
                  <c:v>174.077610015869</c:v>
                </c:pt>
                <c:pt idx="7310">
                  <c:v>174.077610015869</c:v>
                </c:pt>
                <c:pt idx="7311">
                  <c:v>174.077610015869</c:v>
                </c:pt>
                <c:pt idx="7312">
                  <c:v>174.077610015869</c:v>
                </c:pt>
                <c:pt idx="7313">
                  <c:v>174.077610015869</c:v>
                </c:pt>
                <c:pt idx="7314">
                  <c:v>174.077610015869</c:v>
                </c:pt>
                <c:pt idx="7315">
                  <c:v>174.077610015869</c:v>
                </c:pt>
                <c:pt idx="7316">
                  <c:v>174.077610015869</c:v>
                </c:pt>
                <c:pt idx="7317">
                  <c:v>174.077610015869</c:v>
                </c:pt>
                <c:pt idx="7318">
                  <c:v>174.077610015869</c:v>
                </c:pt>
                <c:pt idx="7319">
                  <c:v>174.077610015869</c:v>
                </c:pt>
                <c:pt idx="7320">
                  <c:v>174.077610015869</c:v>
                </c:pt>
                <c:pt idx="7321">
                  <c:v>174.077610015869</c:v>
                </c:pt>
                <c:pt idx="7322">
                  <c:v>174.077610015869</c:v>
                </c:pt>
                <c:pt idx="7323">
                  <c:v>174.077610015869</c:v>
                </c:pt>
                <c:pt idx="7324">
                  <c:v>174.077610015869</c:v>
                </c:pt>
                <c:pt idx="7325">
                  <c:v>174.077610015869</c:v>
                </c:pt>
                <c:pt idx="7326">
                  <c:v>174.077610015869</c:v>
                </c:pt>
                <c:pt idx="7327">
                  <c:v>174.077610015869</c:v>
                </c:pt>
                <c:pt idx="7328">
                  <c:v>174.077610015869</c:v>
                </c:pt>
                <c:pt idx="7329">
                  <c:v>174.077610015869</c:v>
                </c:pt>
                <c:pt idx="7330">
                  <c:v>174.077610015869</c:v>
                </c:pt>
                <c:pt idx="7331">
                  <c:v>174.077610015869</c:v>
                </c:pt>
                <c:pt idx="7332">
                  <c:v>174.077610015869</c:v>
                </c:pt>
                <c:pt idx="7333">
                  <c:v>174.077610015869</c:v>
                </c:pt>
                <c:pt idx="7334">
                  <c:v>174.077610015869</c:v>
                </c:pt>
                <c:pt idx="7335">
                  <c:v>174.077610015869</c:v>
                </c:pt>
                <c:pt idx="7336">
                  <c:v>174.077610015869</c:v>
                </c:pt>
                <c:pt idx="7337">
                  <c:v>174.077610015869</c:v>
                </c:pt>
                <c:pt idx="7338">
                  <c:v>174.077610015869</c:v>
                </c:pt>
                <c:pt idx="7339">
                  <c:v>174.077610015869</c:v>
                </c:pt>
                <c:pt idx="7340">
                  <c:v>174.077610015869</c:v>
                </c:pt>
                <c:pt idx="7341">
                  <c:v>174.077610015869</c:v>
                </c:pt>
                <c:pt idx="7342">
                  <c:v>174.077610015869</c:v>
                </c:pt>
                <c:pt idx="7343">
                  <c:v>174.077610015869</c:v>
                </c:pt>
                <c:pt idx="7344">
                  <c:v>174.077610015869</c:v>
                </c:pt>
                <c:pt idx="7345">
                  <c:v>174.077610015869</c:v>
                </c:pt>
                <c:pt idx="7346">
                  <c:v>174.077610015869</c:v>
                </c:pt>
                <c:pt idx="7347">
                  <c:v>174.077610015869</c:v>
                </c:pt>
                <c:pt idx="7348">
                  <c:v>174.077610015869</c:v>
                </c:pt>
                <c:pt idx="7349">
                  <c:v>174.077610015869</c:v>
                </c:pt>
                <c:pt idx="7350">
                  <c:v>174.077610015869</c:v>
                </c:pt>
                <c:pt idx="7351">
                  <c:v>174.077610015869</c:v>
                </c:pt>
                <c:pt idx="7352">
                  <c:v>174.077610015869</c:v>
                </c:pt>
                <c:pt idx="7353">
                  <c:v>174.077610015869</c:v>
                </c:pt>
                <c:pt idx="7354">
                  <c:v>174.077610015869</c:v>
                </c:pt>
                <c:pt idx="7355">
                  <c:v>174.077610015869</c:v>
                </c:pt>
                <c:pt idx="7356">
                  <c:v>174.077610015869</c:v>
                </c:pt>
                <c:pt idx="7357">
                  <c:v>174.077610015869</c:v>
                </c:pt>
                <c:pt idx="7358">
                  <c:v>174.077610015869</c:v>
                </c:pt>
                <c:pt idx="7359">
                  <c:v>174.077610015869</c:v>
                </c:pt>
                <c:pt idx="7360">
                  <c:v>174.077610015869</c:v>
                </c:pt>
                <c:pt idx="7361">
                  <c:v>174.077610015869</c:v>
                </c:pt>
                <c:pt idx="7362">
                  <c:v>174.077610015869</c:v>
                </c:pt>
                <c:pt idx="7363">
                  <c:v>174.077610015869</c:v>
                </c:pt>
                <c:pt idx="7364">
                  <c:v>174.077610015869</c:v>
                </c:pt>
                <c:pt idx="7365">
                  <c:v>174.077610015869</c:v>
                </c:pt>
                <c:pt idx="7366">
                  <c:v>174.077610015869</c:v>
                </c:pt>
                <c:pt idx="7367">
                  <c:v>174.077610015869</c:v>
                </c:pt>
                <c:pt idx="7368">
                  <c:v>174.077610015869</c:v>
                </c:pt>
                <c:pt idx="7369">
                  <c:v>174.077610015869</c:v>
                </c:pt>
                <c:pt idx="7370">
                  <c:v>174.077610015869</c:v>
                </c:pt>
                <c:pt idx="7371">
                  <c:v>174.077610015869</c:v>
                </c:pt>
                <c:pt idx="7372">
                  <c:v>174.077610015869</c:v>
                </c:pt>
                <c:pt idx="7373">
                  <c:v>174.077610015869</c:v>
                </c:pt>
                <c:pt idx="7374">
                  <c:v>174.077610015869</c:v>
                </c:pt>
                <c:pt idx="7375">
                  <c:v>174.077610015869</c:v>
                </c:pt>
                <c:pt idx="7376">
                  <c:v>174.077610015869</c:v>
                </c:pt>
                <c:pt idx="7377">
                  <c:v>174.077610015869</c:v>
                </c:pt>
                <c:pt idx="7378">
                  <c:v>174.077610015869</c:v>
                </c:pt>
                <c:pt idx="7379">
                  <c:v>174.077610015869</c:v>
                </c:pt>
                <c:pt idx="7380">
                  <c:v>174.077610015869</c:v>
                </c:pt>
                <c:pt idx="7381">
                  <c:v>174.077610015869</c:v>
                </c:pt>
                <c:pt idx="7382">
                  <c:v>174.077610015869</c:v>
                </c:pt>
                <c:pt idx="7383">
                  <c:v>174.077610015869</c:v>
                </c:pt>
                <c:pt idx="7384">
                  <c:v>174.077610015869</c:v>
                </c:pt>
                <c:pt idx="7385">
                  <c:v>174.077610015869</c:v>
                </c:pt>
                <c:pt idx="7386">
                  <c:v>174.077610015869</c:v>
                </c:pt>
                <c:pt idx="7387">
                  <c:v>174.077610015869</c:v>
                </c:pt>
                <c:pt idx="7388">
                  <c:v>174.077610015869</c:v>
                </c:pt>
                <c:pt idx="7389">
                  <c:v>174.077610015869</c:v>
                </c:pt>
                <c:pt idx="7390">
                  <c:v>174.077610015869</c:v>
                </c:pt>
                <c:pt idx="7391">
                  <c:v>174.077610015869</c:v>
                </c:pt>
                <c:pt idx="7392">
                  <c:v>174.077610015869</c:v>
                </c:pt>
                <c:pt idx="7393">
                  <c:v>174.077610015869</c:v>
                </c:pt>
                <c:pt idx="7394">
                  <c:v>174.077610015869</c:v>
                </c:pt>
                <c:pt idx="7395">
                  <c:v>174.077610015869</c:v>
                </c:pt>
                <c:pt idx="7396">
                  <c:v>174.077610015869</c:v>
                </c:pt>
                <c:pt idx="7397">
                  <c:v>174.077610015869</c:v>
                </c:pt>
                <c:pt idx="7398">
                  <c:v>174.077610015869</c:v>
                </c:pt>
                <c:pt idx="7399">
                  <c:v>174.077610015869</c:v>
                </c:pt>
                <c:pt idx="7400">
                  <c:v>174.077610015869</c:v>
                </c:pt>
                <c:pt idx="7401">
                  <c:v>174.077610015869</c:v>
                </c:pt>
                <c:pt idx="7402">
                  <c:v>174.077610015869</c:v>
                </c:pt>
                <c:pt idx="7403">
                  <c:v>174.077610015869</c:v>
                </c:pt>
                <c:pt idx="7404">
                  <c:v>174.077610015869</c:v>
                </c:pt>
                <c:pt idx="7405">
                  <c:v>174.077610015869</c:v>
                </c:pt>
                <c:pt idx="7406">
                  <c:v>174.077610015869</c:v>
                </c:pt>
                <c:pt idx="7407">
                  <c:v>174.077610015869</c:v>
                </c:pt>
                <c:pt idx="7408">
                  <c:v>174.077610015869</c:v>
                </c:pt>
                <c:pt idx="7409">
                  <c:v>174.077610015869</c:v>
                </c:pt>
                <c:pt idx="7410">
                  <c:v>174.077610015869</c:v>
                </c:pt>
                <c:pt idx="7411">
                  <c:v>174.077610015869</c:v>
                </c:pt>
                <c:pt idx="7412">
                  <c:v>174.077610015869</c:v>
                </c:pt>
                <c:pt idx="7413">
                  <c:v>174.077610015869</c:v>
                </c:pt>
                <c:pt idx="7414">
                  <c:v>174.077610015869</c:v>
                </c:pt>
                <c:pt idx="7415">
                  <c:v>174.077610015869</c:v>
                </c:pt>
                <c:pt idx="7416">
                  <c:v>174.077610015869</c:v>
                </c:pt>
                <c:pt idx="7417">
                  <c:v>174.077610015869</c:v>
                </c:pt>
                <c:pt idx="7418">
                  <c:v>174.077610015869</c:v>
                </c:pt>
                <c:pt idx="7419">
                  <c:v>174.077610015869</c:v>
                </c:pt>
                <c:pt idx="7420">
                  <c:v>174.077610015869</c:v>
                </c:pt>
                <c:pt idx="7421">
                  <c:v>174.077610015869</c:v>
                </c:pt>
                <c:pt idx="7422">
                  <c:v>174.077610015869</c:v>
                </c:pt>
                <c:pt idx="7423">
                  <c:v>174.077610015869</c:v>
                </c:pt>
                <c:pt idx="7424">
                  <c:v>174.077610015869</c:v>
                </c:pt>
                <c:pt idx="7425">
                  <c:v>174.077610015869</c:v>
                </c:pt>
                <c:pt idx="7426">
                  <c:v>174.077610015869</c:v>
                </c:pt>
                <c:pt idx="7427">
                  <c:v>174.077610015869</c:v>
                </c:pt>
                <c:pt idx="7428">
                  <c:v>174.077610015869</c:v>
                </c:pt>
                <c:pt idx="7429">
                  <c:v>174.077610015869</c:v>
                </c:pt>
                <c:pt idx="7430">
                  <c:v>174.077610015869</c:v>
                </c:pt>
                <c:pt idx="7431">
                  <c:v>174.077610015869</c:v>
                </c:pt>
                <c:pt idx="7432">
                  <c:v>174.077610015869</c:v>
                </c:pt>
                <c:pt idx="7433">
                  <c:v>174.077610015869</c:v>
                </c:pt>
                <c:pt idx="7434">
                  <c:v>174.077610015869</c:v>
                </c:pt>
                <c:pt idx="7435">
                  <c:v>174.077610015869</c:v>
                </c:pt>
                <c:pt idx="7436">
                  <c:v>174.077610015869</c:v>
                </c:pt>
                <c:pt idx="7437">
                  <c:v>174.077610015869</c:v>
                </c:pt>
                <c:pt idx="7438">
                  <c:v>174.077610015869</c:v>
                </c:pt>
                <c:pt idx="7439">
                  <c:v>174.077610015869</c:v>
                </c:pt>
                <c:pt idx="7440">
                  <c:v>174.077610015869</c:v>
                </c:pt>
                <c:pt idx="7441">
                  <c:v>174.077610015869</c:v>
                </c:pt>
                <c:pt idx="7442">
                  <c:v>174.077610015869</c:v>
                </c:pt>
                <c:pt idx="7443">
                  <c:v>174.077610015869</c:v>
                </c:pt>
                <c:pt idx="7444">
                  <c:v>174.077610015869</c:v>
                </c:pt>
                <c:pt idx="7445">
                  <c:v>174.077610015869</c:v>
                </c:pt>
                <c:pt idx="7446">
                  <c:v>174.077610015869</c:v>
                </c:pt>
                <c:pt idx="7447">
                  <c:v>174.077610015869</c:v>
                </c:pt>
                <c:pt idx="7448">
                  <c:v>174.077610015869</c:v>
                </c:pt>
                <c:pt idx="7449">
                  <c:v>174.077610015869</c:v>
                </c:pt>
                <c:pt idx="7450">
                  <c:v>174.077610015869</c:v>
                </c:pt>
                <c:pt idx="7451">
                  <c:v>174.077610015869</c:v>
                </c:pt>
                <c:pt idx="7452">
                  <c:v>174.077610015869</c:v>
                </c:pt>
                <c:pt idx="7453">
                  <c:v>174.077610015869</c:v>
                </c:pt>
                <c:pt idx="7454">
                  <c:v>174.077610015869</c:v>
                </c:pt>
                <c:pt idx="7455">
                  <c:v>174.077610015869</c:v>
                </c:pt>
                <c:pt idx="7456">
                  <c:v>174.077610015869</c:v>
                </c:pt>
                <c:pt idx="7457">
                  <c:v>174.077610015869</c:v>
                </c:pt>
                <c:pt idx="7458">
                  <c:v>174.077610015869</c:v>
                </c:pt>
                <c:pt idx="7459">
                  <c:v>174.077610015869</c:v>
                </c:pt>
                <c:pt idx="7460">
                  <c:v>174.077610015869</c:v>
                </c:pt>
                <c:pt idx="7461">
                  <c:v>174.077610015869</c:v>
                </c:pt>
                <c:pt idx="7462">
                  <c:v>174.077610015869</c:v>
                </c:pt>
                <c:pt idx="7463">
                  <c:v>174.077610015869</c:v>
                </c:pt>
                <c:pt idx="7464">
                  <c:v>174.077610015869</c:v>
                </c:pt>
                <c:pt idx="7465">
                  <c:v>174.077610015869</c:v>
                </c:pt>
                <c:pt idx="7466">
                  <c:v>174.077610015869</c:v>
                </c:pt>
                <c:pt idx="7467">
                  <c:v>174.077610015869</c:v>
                </c:pt>
                <c:pt idx="7468">
                  <c:v>174.077610015869</c:v>
                </c:pt>
                <c:pt idx="7469">
                  <c:v>174.077610015869</c:v>
                </c:pt>
                <c:pt idx="7470">
                  <c:v>174.077610015869</c:v>
                </c:pt>
                <c:pt idx="7471">
                  <c:v>174.077610015869</c:v>
                </c:pt>
                <c:pt idx="7472">
                  <c:v>174.077610015869</c:v>
                </c:pt>
                <c:pt idx="7473">
                  <c:v>174.077610015869</c:v>
                </c:pt>
                <c:pt idx="7474">
                  <c:v>174.077610015869</c:v>
                </c:pt>
                <c:pt idx="7475">
                  <c:v>174.077610015869</c:v>
                </c:pt>
                <c:pt idx="7476">
                  <c:v>174.077610015869</c:v>
                </c:pt>
                <c:pt idx="7477">
                  <c:v>174.077610015869</c:v>
                </c:pt>
                <c:pt idx="7478">
                  <c:v>174.077610015869</c:v>
                </c:pt>
                <c:pt idx="7479">
                  <c:v>174.077610015869</c:v>
                </c:pt>
                <c:pt idx="7480">
                  <c:v>174.077610015869</c:v>
                </c:pt>
                <c:pt idx="7481">
                  <c:v>174.077610015869</c:v>
                </c:pt>
                <c:pt idx="7482">
                  <c:v>174.077610015869</c:v>
                </c:pt>
                <c:pt idx="7483">
                  <c:v>174.077610015869</c:v>
                </c:pt>
                <c:pt idx="7484">
                  <c:v>174.077610015869</c:v>
                </c:pt>
                <c:pt idx="7485">
                  <c:v>174.077610015869</c:v>
                </c:pt>
                <c:pt idx="7486">
                  <c:v>174.077610015869</c:v>
                </c:pt>
                <c:pt idx="7487">
                  <c:v>174.077610015869</c:v>
                </c:pt>
                <c:pt idx="7488">
                  <c:v>174.077610015869</c:v>
                </c:pt>
                <c:pt idx="7489">
                  <c:v>174.077610015869</c:v>
                </c:pt>
                <c:pt idx="7490">
                  <c:v>174.077610015869</c:v>
                </c:pt>
                <c:pt idx="7491">
                  <c:v>174.077610015869</c:v>
                </c:pt>
                <c:pt idx="7492">
                  <c:v>174.077610015869</c:v>
                </c:pt>
                <c:pt idx="7493">
                  <c:v>174.077610015869</c:v>
                </c:pt>
                <c:pt idx="7494">
                  <c:v>174.077610015869</c:v>
                </c:pt>
                <c:pt idx="7495">
                  <c:v>174.077610015869</c:v>
                </c:pt>
                <c:pt idx="7496">
                  <c:v>174.077610015869</c:v>
                </c:pt>
                <c:pt idx="7497">
                  <c:v>174.077610015869</c:v>
                </c:pt>
                <c:pt idx="7498">
                  <c:v>174.077610015869</c:v>
                </c:pt>
                <c:pt idx="7499">
                  <c:v>174.077610015869</c:v>
                </c:pt>
                <c:pt idx="7500">
                  <c:v>174.077610015869</c:v>
                </c:pt>
                <c:pt idx="7501">
                  <c:v>174.077610015869</c:v>
                </c:pt>
                <c:pt idx="7502">
                  <c:v>174.077610015869</c:v>
                </c:pt>
                <c:pt idx="7503">
                  <c:v>174.077610015869</c:v>
                </c:pt>
                <c:pt idx="7504">
                  <c:v>174.077610015869</c:v>
                </c:pt>
                <c:pt idx="7505">
                  <c:v>174.077610015869</c:v>
                </c:pt>
                <c:pt idx="7506">
                  <c:v>174.077610015869</c:v>
                </c:pt>
                <c:pt idx="7507">
                  <c:v>174.077610015869</c:v>
                </c:pt>
                <c:pt idx="7508">
                  <c:v>174.077610015869</c:v>
                </c:pt>
                <c:pt idx="7509">
                  <c:v>174.077610015869</c:v>
                </c:pt>
                <c:pt idx="7510">
                  <c:v>174.077610015869</c:v>
                </c:pt>
                <c:pt idx="7511">
                  <c:v>174.077610015869</c:v>
                </c:pt>
                <c:pt idx="7512">
                  <c:v>174.077610015869</c:v>
                </c:pt>
                <c:pt idx="7513">
                  <c:v>174.077610015869</c:v>
                </c:pt>
                <c:pt idx="7514">
                  <c:v>174.077610015869</c:v>
                </c:pt>
                <c:pt idx="7515">
                  <c:v>174.077610015869</c:v>
                </c:pt>
                <c:pt idx="7516">
                  <c:v>174.077610015869</c:v>
                </c:pt>
                <c:pt idx="7517">
                  <c:v>174.077610015869</c:v>
                </c:pt>
                <c:pt idx="7518">
                  <c:v>174.077610015869</c:v>
                </c:pt>
                <c:pt idx="7519">
                  <c:v>174.077610015869</c:v>
                </c:pt>
                <c:pt idx="7520">
                  <c:v>174.077610015869</c:v>
                </c:pt>
                <c:pt idx="7521">
                  <c:v>174.077610015869</c:v>
                </c:pt>
                <c:pt idx="7522">
                  <c:v>174.077610015869</c:v>
                </c:pt>
                <c:pt idx="7523">
                  <c:v>174.077610015869</c:v>
                </c:pt>
                <c:pt idx="7524">
                  <c:v>174.077610015869</c:v>
                </c:pt>
                <c:pt idx="7525">
                  <c:v>174.077610015869</c:v>
                </c:pt>
                <c:pt idx="7526">
                  <c:v>174.077610015869</c:v>
                </c:pt>
                <c:pt idx="7527">
                  <c:v>174.077610015869</c:v>
                </c:pt>
                <c:pt idx="7528">
                  <c:v>174.077610015869</c:v>
                </c:pt>
                <c:pt idx="7529">
                  <c:v>174.077610015869</c:v>
                </c:pt>
                <c:pt idx="7530">
                  <c:v>174.077610015869</c:v>
                </c:pt>
                <c:pt idx="7531">
                  <c:v>174.077610015869</c:v>
                </c:pt>
                <c:pt idx="7532">
                  <c:v>174.077610015869</c:v>
                </c:pt>
                <c:pt idx="7533">
                  <c:v>174.077610015869</c:v>
                </c:pt>
                <c:pt idx="7534">
                  <c:v>174.077610015869</c:v>
                </c:pt>
                <c:pt idx="7535">
                  <c:v>174.077610015869</c:v>
                </c:pt>
                <c:pt idx="7536">
                  <c:v>174.077610015869</c:v>
                </c:pt>
                <c:pt idx="7537">
                  <c:v>174.077610015869</c:v>
                </c:pt>
                <c:pt idx="7538">
                  <c:v>174.077610015869</c:v>
                </c:pt>
                <c:pt idx="7539">
                  <c:v>174.077610015869</c:v>
                </c:pt>
                <c:pt idx="7540">
                  <c:v>174.077610015869</c:v>
                </c:pt>
                <c:pt idx="7541">
                  <c:v>174.077610015869</c:v>
                </c:pt>
                <c:pt idx="7542">
                  <c:v>174.077610015869</c:v>
                </c:pt>
                <c:pt idx="7543">
                  <c:v>174.077610015869</c:v>
                </c:pt>
                <c:pt idx="7544">
                  <c:v>174.077610015869</c:v>
                </c:pt>
                <c:pt idx="7545">
                  <c:v>174.077610015869</c:v>
                </c:pt>
                <c:pt idx="7546">
                  <c:v>174.077610015869</c:v>
                </c:pt>
                <c:pt idx="7547">
                  <c:v>174.077610015869</c:v>
                </c:pt>
                <c:pt idx="7548">
                  <c:v>174.077610015869</c:v>
                </c:pt>
                <c:pt idx="7549">
                  <c:v>174.077610015869</c:v>
                </c:pt>
                <c:pt idx="7550">
                  <c:v>174.077610015869</c:v>
                </c:pt>
                <c:pt idx="7551">
                  <c:v>174.077610015869</c:v>
                </c:pt>
                <c:pt idx="7552">
                  <c:v>174.077610015869</c:v>
                </c:pt>
                <c:pt idx="7553">
                  <c:v>174.077610015869</c:v>
                </c:pt>
                <c:pt idx="7554">
                  <c:v>174.077610015869</c:v>
                </c:pt>
                <c:pt idx="7555">
                  <c:v>174.077610015869</c:v>
                </c:pt>
                <c:pt idx="7556">
                  <c:v>174.077610015869</c:v>
                </c:pt>
                <c:pt idx="7557">
                  <c:v>174.077610015869</c:v>
                </c:pt>
                <c:pt idx="7558">
                  <c:v>174.077610015869</c:v>
                </c:pt>
                <c:pt idx="7559">
                  <c:v>174.077610015869</c:v>
                </c:pt>
                <c:pt idx="7560">
                  <c:v>174.077610015869</c:v>
                </c:pt>
                <c:pt idx="7561">
                  <c:v>174.077610015869</c:v>
                </c:pt>
                <c:pt idx="7562">
                  <c:v>174.077610015869</c:v>
                </c:pt>
                <c:pt idx="7563">
                  <c:v>174.077610015869</c:v>
                </c:pt>
                <c:pt idx="7564">
                  <c:v>174.077610015869</c:v>
                </c:pt>
                <c:pt idx="7565">
                  <c:v>174.077610015869</c:v>
                </c:pt>
                <c:pt idx="7566">
                  <c:v>174.077610015869</c:v>
                </c:pt>
                <c:pt idx="7567">
                  <c:v>174.077610015869</c:v>
                </c:pt>
                <c:pt idx="7568">
                  <c:v>174.077610015869</c:v>
                </c:pt>
                <c:pt idx="7569">
                  <c:v>174.077610015869</c:v>
                </c:pt>
                <c:pt idx="7570">
                  <c:v>174.077610015869</c:v>
                </c:pt>
                <c:pt idx="7571">
                  <c:v>174.077610015869</c:v>
                </c:pt>
                <c:pt idx="7572">
                  <c:v>174.077610015869</c:v>
                </c:pt>
                <c:pt idx="7573">
                  <c:v>174.077610015869</c:v>
                </c:pt>
                <c:pt idx="7574">
                  <c:v>174.077610015869</c:v>
                </c:pt>
                <c:pt idx="7575">
                  <c:v>174.077610015869</c:v>
                </c:pt>
                <c:pt idx="7576">
                  <c:v>174.077610015869</c:v>
                </c:pt>
                <c:pt idx="7577">
                  <c:v>174.077610015869</c:v>
                </c:pt>
                <c:pt idx="7578">
                  <c:v>174.077610015869</c:v>
                </c:pt>
                <c:pt idx="7579">
                  <c:v>174.077610015869</c:v>
                </c:pt>
                <c:pt idx="7580">
                  <c:v>174.077610015869</c:v>
                </c:pt>
                <c:pt idx="7581">
                  <c:v>174.077610015869</c:v>
                </c:pt>
                <c:pt idx="7582">
                  <c:v>174.077610015869</c:v>
                </c:pt>
                <c:pt idx="7583">
                  <c:v>174.077610015869</c:v>
                </c:pt>
                <c:pt idx="7584">
                  <c:v>174.077610015869</c:v>
                </c:pt>
                <c:pt idx="7585">
                  <c:v>174.077610015869</c:v>
                </c:pt>
                <c:pt idx="7586">
                  <c:v>174.077610015869</c:v>
                </c:pt>
                <c:pt idx="7587">
                  <c:v>174.077610015869</c:v>
                </c:pt>
                <c:pt idx="7588">
                  <c:v>174.077610015869</c:v>
                </c:pt>
                <c:pt idx="7589">
                  <c:v>174.077610015869</c:v>
                </c:pt>
                <c:pt idx="7590">
                  <c:v>174.077610015869</c:v>
                </c:pt>
                <c:pt idx="7591">
                  <c:v>174.077610015869</c:v>
                </c:pt>
                <c:pt idx="7592">
                  <c:v>174.077610015869</c:v>
                </c:pt>
                <c:pt idx="7593">
                  <c:v>174.077610015869</c:v>
                </c:pt>
                <c:pt idx="7594">
                  <c:v>174.077610015869</c:v>
                </c:pt>
                <c:pt idx="7595">
                  <c:v>174.077610015869</c:v>
                </c:pt>
                <c:pt idx="7596">
                  <c:v>174.077610015869</c:v>
                </c:pt>
                <c:pt idx="7597">
                  <c:v>174.077610015869</c:v>
                </c:pt>
                <c:pt idx="7598">
                  <c:v>174.077610015869</c:v>
                </c:pt>
                <c:pt idx="7599">
                  <c:v>174.077610015869</c:v>
                </c:pt>
                <c:pt idx="7600">
                  <c:v>174.077610015869</c:v>
                </c:pt>
                <c:pt idx="7601">
                  <c:v>174.077610015869</c:v>
                </c:pt>
                <c:pt idx="7602">
                  <c:v>174.077610015869</c:v>
                </c:pt>
                <c:pt idx="7603">
                  <c:v>174.077610015869</c:v>
                </c:pt>
                <c:pt idx="7604">
                  <c:v>174.077610015869</c:v>
                </c:pt>
                <c:pt idx="7605">
                  <c:v>174.077610015869</c:v>
                </c:pt>
                <c:pt idx="7606">
                  <c:v>174.077610015869</c:v>
                </c:pt>
                <c:pt idx="7607">
                  <c:v>174.077610015869</c:v>
                </c:pt>
                <c:pt idx="7608">
                  <c:v>174.077610015869</c:v>
                </c:pt>
                <c:pt idx="7609">
                  <c:v>174.077610015869</c:v>
                </c:pt>
                <c:pt idx="7610">
                  <c:v>174.077610015869</c:v>
                </c:pt>
                <c:pt idx="7611">
                  <c:v>174.077610015869</c:v>
                </c:pt>
                <c:pt idx="7612">
                  <c:v>174.077610015869</c:v>
                </c:pt>
                <c:pt idx="7613">
                  <c:v>174.077610015869</c:v>
                </c:pt>
                <c:pt idx="7614">
                  <c:v>174.077610015869</c:v>
                </c:pt>
                <c:pt idx="7615">
                  <c:v>174.077610015869</c:v>
                </c:pt>
                <c:pt idx="7616">
                  <c:v>174.077610015869</c:v>
                </c:pt>
                <c:pt idx="7617">
                  <c:v>174.077610015869</c:v>
                </c:pt>
                <c:pt idx="7618">
                  <c:v>174.077610015869</c:v>
                </c:pt>
                <c:pt idx="7619">
                  <c:v>174.077610015869</c:v>
                </c:pt>
                <c:pt idx="7620">
                  <c:v>174.077610015869</c:v>
                </c:pt>
                <c:pt idx="7621">
                  <c:v>174.077610015869</c:v>
                </c:pt>
                <c:pt idx="7622">
                  <c:v>174.077610015869</c:v>
                </c:pt>
                <c:pt idx="7623">
                  <c:v>174.077610015869</c:v>
                </c:pt>
                <c:pt idx="7624">
                  <c:v>174.077610015869</c:v>
                </c:pt>
                <c:pt idx="7625">
                  <c:v>174.077610015869</c:v>
                </c:pt>
                <c:pt idx="7626">
                  <c:v>174.077610015869</c:v>
                </c:pt>
                <c:pt idx="7627">
                  <c:v>174.077610015869</c:v>
                </c:pt>
                <c:pt idx="7628">
                  <c:v>174.077610015869</c:v>
                </c:pt>
                <c:pt idx="7629">
                  <c:v>174.077610015869</c:v>
                </c:pt>
                <c:pt idx="7630">
                  <c:v>174.077610015869</c:v>
                </c:pt>
                <c:pt idx="7631">
                  <c:v>174.077610015869</c:v>
                </c:pt>
                <c:pt idx="7632">
                  <c:v>174.077610015869</c:v>
                </c:pt>
                <c:pt idx="7633">
                  <c:v>174.077610015869</c:v>
                </c:pt>
                <c:pt idx="7634">
                  <c:v>174.077610015869</c:v>
                </c:pt>
                <c:pt idx="7635">
                  <c:v>174.077610015869</c:v>
                </c:pt>
                <c:pt idx="7636">
                  <c:v>174.077610015869</c:v>
                </c:pt>
                <c:pt idx="7637">
                  <c:v>174.077610015869</c:v>
                </c:pt>
                <c:pt idx="7638">
                  <c:v>174.077610015869</c:v>
                </c:pt>
                <c:pt idx="7639">
                  <c:v>174.077610015869</c:v>
                </c:pt>
                <c:pt idx="7640">
                  <c:v>174.077610015869</c:v>
                </c:pt>
                <c:pt idx="7641">
                  <c:v>174.077610015869</c:v>
                </c:pt>
                <c:pt idx="7642">
                  <c:v>174.077610015869</c:v>
                </c:pt>
                <c:pt idx="7643">
                  <c:v>174.077610015869</c:v>
                </c:pt>
                <c:pt idx="7644">
                  <c:v>174.077610015869</c:v>
                </c:pt>
                <c:pt idx="7645">
                  <c:v>174.077610015869</c:v>
                </c:pt>
                <c:pt idx="7646">
                  <c:v>174.077610015869</c:v>
                </c:pt>
                <c:pt idx="7647">
                  <c:v>174.077610015869</c:v>
                </c:pt>
                <c:pt idx="7648">
                  <c:v>174.077610015869</c:v>
                </c:pt>
                <c:pt idx="7649">
                  <c:v>174.077610015869</c:v>
                </c:pt>
                <c:pt idx="7650">
                  <c:v>174.077610015869</c:v>
                </c:pt>
                <c:pt idx="7651">
                  <c:v>174.077610015869</c:v>
                </c:pt>
                <c:pt idx="7652">
                  <c:v>174.077610015869</c:v>
                </c:pt>
                <c:pt idx="7653">
                  <c:v>174.077610015869</c:v>
                </c:pt>
                <c:pt idx="7654">
                  <c:v>174.077610015869</c:v>
                </c:pt>
                <c:pt idx="7655">
                  <c:v>174.077610015869</c:v>
                </c:pt>
                <c:pt idx="7656">
                  <c:v>174.077610015869</c:v>
                </c:pt>
                <c:pt idx="7657">
                  <c:v>174.077610015869</c:v>
                </c:pt>
                <c:pt idx="7658">
                  <c:v>174.077610015869</c:v>
                </c:pt>
                <c:pt idx="7659">
                  <c:v>174.077610015869</c:v>
                </c:pt>
                <c:pt idx="7660">
                  <c:v>174.077610015869</c:v>
                </c:pt>
                <c:pt idx="7661">
                  <c:v>174.077610015869</c:v>
                </c:pt>
                <c:pt idx="7662">
                  <c:v>174.077610015869</c:v>
                </c:pt>
                <c:pt idx="7663">
                  <c:v>174.077610015869</c:v>
                </c:pt>
                <c:pt idx="7664">
                  <c:v>174.077610015869</c:v>
                </c:pt>
                <c:pt idx="7665">
                  <c:v>174.077610015869</c:v>
                </c:pt>
                <c:pt idx="7666">
                  <c:v>174.077610015869</c:v>
                </c:pt>
                <c:pt idx="7667">
                  <c:v>174.077610015869</c:v>
                </c:pt>
                <c:pt idx="7668">
                  <c:v>174.077610015869</c:v>
                </c:pt>
                <c:pt idx="7669">
                  <c:v>174.077610015869</c:v>
                </c:pt>
                <c:pt idx="7670">
                  <c:v>174.077610015869</c:v>
                </c:pt>
                <c:pt idx="7671">
                  <c:v>174.077610015869</c:v>
                </c:pt>
                <c:pt idx="7672">
                  <c:v>174.077610015869</c:v>
                </c:pt>
                <c:pt idx="7673">
                  <c:v>174.077610015869</c:v>
                </c:pt>
                <c:pt idx="7674">
                  <c:v>174.077610015869</c:v>
                </c:pt>
                <c:pt idx="7675">
                  <c:v>174.077610015869</c:v>
                </c:pt>
                <c:pt idx="7676">
                  <c:v>174.077610015869</c:v>
                </c:pt>
                <c:pt idx="7677">
                  <c:v>174.077610015869</c:v>
                </c:pt>
                <c:pt idx="7678">
                  <c:v>174.077610015869</c:v>
                </c:pt>
                <c:pt idx="7679">
                  <c:v>174.077610015869</c:v>
                </c:pt>
                <c:pt idx="7680">
                  <c:v>174.077610015869</c:v>
                </c:pt>
                <c:pt idx="7681">
                  <c:v>174.077610015869</c:v>
                </c:pt>
                <c:pt idx="7682">
                  <c:v>174.077610015869</c:v>
                </c:pt>
                <c:pt idx="7683">
                  <c:v>174.077610015869</c:v>
                </c:pt>
                <c:pt idx="7684">
                  <c:v>174.077610015869</c:v>
                </c:pt>
                <c:pt idx="7685">
                  <c:v>174.077610015869</c:v>
                </c:pt>
                <c:pt idx="7686">
                  <c:v>174.077610015869</c:v>
                </c:pt>
                <c:pt idx="7687">
                  <c:v>174.077610015869</c:v>
                </c:pt>
                <c:pt idx="7688">
                  <c:v>174.077610015869</c:v>
                </c:pt>
                <c:pt idx="7689">
                  <c:v>174.077610015869</c:v>
                </c:pt>
                <c:pt idx="7690">
                  <c:v>174.077610015869</c:v>
                </c:pt>
                <c:pt idx="7691">
                  <c:v>174.077610015869</c:v>
                </c:pt>
                <c:pt idx="7692">
                  <c:v>174.077610015869</c:v>
                </c:pt>
                <c:pt idx="7693">
                  <c:v>174.077610015869</c:v>
                </c:pt>
                <c:pt idx="7694">
                  <c:v>174.077610015869</c:v>
                </c:pt>
                <c:pt idx="7695">
                  <c:v>174.077610015869</c:v>
                </c:pt>
                <c:pt idx="7696">
                  <c:v>174.077610015869</c:v>
                </c:pt>
                <c:pt idx="7697">
                  <c:v>174.077610015869</c:v>
                </c:pt>
                <c:pt idx="7698">
                  <c:v>174.077610015869</c:v>
                </c:pt>
                <c:pt idx="7699">
                  <c:v>174.077610015869</c:v>
                </c:pt>
                <c:pt idx="7700">
                  <c:v>174.077610015869</c:v>
                </c:pt>
                <c:pt idx="7701">
                  <c:v>174.077610015869</c:v>
                </c:pt>
                <c:pt idx="7702">
                  <c:v>174.077610015869</c:v>
                </c:pt>
                <c:pt idx="7703">
                  <c:v>174.077610015869</c:v>
                </c:pt>
                <c:pt idx="7704">
                  <c:v>174.077610015869</c:v>
                </c:pt>
                <c:pt idx="7705">
                  <c:v>174.077610015869</c:v>
                </c:pt>
                <c:pt idx="7706">
                  <c:v>174.077610015869</c:v>
                </c:pt>
                <c:pt idx="7707">
                  <c:v>174.077610015869</c:v>
                </c:pt>
                <c:pt idx="7708">
                  <c:v>174.077610015869</c:v>
                </c:pt>
                <c:pt idx="7709">
                  <c:v>174.077610015869</c:v>
                </c:pt>
                <c:pt idx="7710">
                  <c:v>174.077610015869</c:v>
                </c:pt>
                <c:pt idx="7711">
                  <c:v>174.077610015869</c:v>
                </c:pt>
                <c:pt idx="7712">
                  <c:v>174.077610015869</c:v>
                </c:pt>
                <c:pt idx="7713">
                  <c:v>174.077610015869</c:v>
                </c:pt>
                <c:pt idx="7714">
                  <c:v>174.077610015869</c:v>
                </c:pt>
                <c:pt idx="7715">
                  <c:v>174.077610015869</c:v>
                </c:pt>
                <c:pt idx="7716">
                  <c:v>174.077610015869</c:v>
                </c:pt>
                <c:pt idx="7717">
                  <c:v>174.077610015869</c:v>
                </c:pt>
                <c:pt idx="7718">
                  <c:v>174.077610015869</c:v>
                </c:pt>
                <c:pt idx="7719">
                  <c:v>174.077610015869</c:v>
                </c:pt>
                <c:pt idx="7720">
                  <c:v>174.077610015869</c:v>
                </c:pt>
                <c:pt idx="7721">
                  <c:v>174.077610015869</c:v>
                </c:pt>
                <c:pt idx="7722">
                  <c:v>174.077610015869</c:v>
                </c:pt>
                <c:pt idx="7723">
                  <c:v>174.077610015869</c:v>
                </c:pt>
                <c:pt idx="7724">
                  <c:v>174.077610015869</c:v>
                </c:pt>
                <c:pt idx="7725">
                  <c:v>174.077610015869</c:v>
                </c:pt>
                <c:pt idx="7726">
                  <c:v>174.077610015869</c:v>
                </c:pt>
                <c:pt idx="7727">
                  <c:v>174.077610015869</c:v>
                </c:pt>
                <c:pt idx="7728">
                  <c:v>174.077610015869</c:v>
                </c:pt>
                <c:pt idx="7729">
                  <c:v>174.077610015869</c:v>
                </c:pt>
                <c:pt idx="7730">
                  <c:v>174.077610015869</c:v>
                </c:pt>
                <c:pt idx="7731">
                  <c:v>174.077610015869</c:v>
                </c:pt>
                <c:pt idx="7732">
                  <c:v>174.077610015869</c:v>
                </c:pt>
                <c:pt idx="7733">
                  <c:v>174.077610015869</c:v>
                </c:pt>
                <c:pt idx="7734">
                  <c:v>174.077610015869</c:v>
                </c:pt>
                <c:pt idx="7735">
                  <c:v>174.077610015869</c:v>
                </c:pt>
                <c:pt idx="7736">
                  <c:v>174.077610015869</c:v>
                </c:pt>
                <c:pt idx="7737">
                  <c:v>174.077610015869</c:v>
                </c:pt>
                <c:pt idx="7738">
                  <c:v>174.077610015869</c:v>
                </c:pt>
                <c:pt idx="7739">
                  <c:v>174.077610015869</c:v>
                </c:pt>
                <c:pt idx="7740">
                  <c:v>174.077610015869</c:v>
                </c:pt>
                <c:pt idx="7741">
                  <c:v>174.077610015869</c:v>
                </c:pt>
                <c:pt idx="7742">
                  <c:v>174.077610015869</c:v>
                </c:pt>
                <c:pt idx="7743">
                  <c:v>174.077610015869</c:v>
                </c:pt>
                <c:pt idx="7744">
                  <c:v>174.077610015869</c:v>
                </c:pt>
                <c:pt idx="7745">
                  <c:v>174.077610015869</c:v>
                </c:pt>
                <c:pt idx="7746">
                  <c:v>174.077610015869</c:v>
                </c:pt>
                <c:pt idx="7747">
                  <c:v>174.077610015869</c:v>
                </c:pt>
                <c:pt idx="7748">
                  <c:v>174.077610015869</c:v>
                </c:pt>
                <c:pt idx="7749">
                  <c:v>174.077610015869</c:v>
                </c:pt>
                <c:pt idx="7750">
                  <c:v>174.077610015869</c:v>
                </c:pt>
                <c:pt idx="7751">
                  <c:v>174.077610015869</c:v>
                </c:pt>
                <c:pt idx="7752">
                  <c:v>174.077610015869</c:v>
                </c:pt>
                <c:pt idx="7753">
                  <c:v>174.077610015869</c:v>
                </c:pt>
                <c:pt idx="7754">
                  <c:v>174.077610015869</c:v>
                </c:pt>
                <c:pt idx="7755">
                  <c:v>174.077610015869</c:v>
                </c:pt>
                <c:pt idx="7756">
                  <c:v>174.077610015869</c:v>
                </c:pt>
                <c:pt idx="7757">
                  <c:v>174.077610015869</c:v>
                </c:pt>
                <c:pt idx="7758">
                  <c:v>174.077610015869</c:v>
                </c:pt>
                <c:pt idx="7759">
                  <c:v>174.077610015869</c:v>
                </c:pt>
                <c:pt idx="7760">
                  <c:v>174.077610015869</c:v>
                </c:pt>
                <c:pt idx="7761">
                  <c:v>174.077610015869</c:v>
                </c:pt>
                <c:pt idx="7762">
                  <c:v>174.077610015869</c:v>
                </c:pt>
                <c:pt idx="7763">
                  <c:v>174.077610015869</c:v>
                </c:pt>
                <c:pt idx="7764">
                  <c:v>174.077610015869</c:v>
                </c:pt>
                <c:pt idx="7765">
                  <c:v>174.077610015869</c:v>
                </c:pt>
                <c:pt idx="7766">
                  <c:v>174.077610015869</c:v>
                </c:pt>
                <c:pt idx="7767">
                  <c:v>174.077610015869</c:v>
                </c:pt>
                <c:pt idx="7768">
                  <c:v>174.077610015869</c:v>
                </c:pt>
                <c:pt idx="7769">
                  <c:v>174.077610015869</c:v>
                </c:pt>
                <c:pt idx="7770">
                  <c:v>174.077610015869</c:v>
                </c:pt>
                <c:pt idx="7771">
                  <c:v>174.077610015869</c:v>
                </c:pt>
                <c:pt idx="7772">
                  <c:v>174.077610015869</c:v>
                </c:pt>
                <c:pt idx="7773">
                  <c:v>174.077610015869</c:v>
                </c:pt>
                <c:pt idx="7774">
                  <c:v>174.077610015869</c:v>
                </c:pt>
                <c:pt idx="7775">
                  <c:v>174.077610015869</c:v>
                </c:pt>
                <c:pt idx="7776">
                  <c:v>174.077610015869</c:v>
                </c:pt>
                <c:pt idx="7777">
                  <c:v>174.077610015869</c:v>
                </c:pt>
                <c:pt idx="7778">
                  <c:v>174.077610015869</c:v>
                </c:pt>
                <c:pt idx="7779">
                  <c:v>174.077610015869</c:v>
                </c:pt>
                <c:pt idx="7780">
                  <c:v>174.077610015869</c:v>
                </c:pt>
                <c:pt idx="7781">
                  <c:v>174.077610015869</c:v>
                </c:pt>
                <c:pt idx="7782">
                  <c:v>174.077610015869</c:v>
                </c:pt>
                <c:pt idx="7783">
                  <c:v>174.077610015869</c:v>
                </c:pt>
                <c:pt idx="7784">
                  <c:v>174.077610015869</c:v>
                </c:pt>
                <c:pt idx="7785">
                  <c:v>174.077610015869</c:v>
                </c:pt>
                <c:pt idx="7786">
                  <c:v>174.077610015869</c:v>
                </c:pt>
                <c:pt idx="7787">
                  <c:v>174.077610015869</c:v>
                </c:pt>
                <c:pt idx="7788">
                  <c:v>174.077610015869</c:v>
                </c:pt>
                <c:pt idx="7789">
                  <c:v>174.077610015869</c:v>
                </c:pt>
                <c:pt idx="7790">
                  <c:v>174.077610015869</c:v>
                </c:pt>
                <c:pt idx="7791">
                  <c:v>174.077610015869</c:v>
                </c:pt>
                <c:pt idx="7792">
                  <c:v>174.077610015869</c:v>
                </c:pt>
                <c:pt idx="7793">
                  <c:v>174.077610015869</c:v>
                </c:pt>
                <c:pt idx="7794">
                  <c:v>174.077610015869</c:v>
                </c:pt>
                <c:pt idx="7795">
                  <c:v>174.077610015869</c:v>
                </c:pt>
                <c:pt idx="7796">
                  <c:v>174.077610015869</c:v>
                </c:pt>
                <c:pt idx="7797">
                  <c:v>174.077610015869</c:v>
                </c:pt>
                <c:pt idx="7798">
                  <c:v>174.077610015869</c:v>
                </c:pt>
                <c:pt idx="7799">
                  <c:v>174.077610015869</c:v>
                </c:pt>
                <c:pt idx="7800">
                  <c:v>174.077610015869</c:v>
                </c:pt>
                <c:pt idx="7801">
                  <c:v>174.077610015869</c:v>
                </c:pt>
                <c:pt idx="7802">
                  <c:v>174.077610015869</c:v>
                </c:pt>
                <c:pt idx="7803">
                  <c:v>174.077610015869</c:v>
                </c:pt>
                <c:pt idx="7804">
                  <c:v>174.077610015869</c:v>
                </c:pt>
                <c:pt idx="7805">
                  <c:v>174.077610015869</c:v>
                </c:pt>
                <c:pt idx="7806">
                  <c:v>174.077610015869</c:v>
                </c:pt>
                <c:pt idx="7807">
                  <c:v>174.077610015869</c:v>
                </c:pt>
                <c:pt idx="7808">
                  <c:v>174.077610015869</c:v>
                </c:pt>
                <c:pt idx="7809">
                  <c:v>174.077610015869</c:v>
                </c:pt>
                <c:pt idx="7810">
                  <c:v>174.077610015869</c:v>
                </c:pt>
                <c:pt idx="7811">
                  <c:v>174.077610015869</c:v>
                </c:pt>
                <c:pt idx="7812">
                  <c:v>174.077610015869</c:v>
                </c:pt>
                <c:pt idx="7813">
                  <c:v>174.077610015869</c:v>
                </c:pt>
                <c:pt idx="7814">
                  <c:v>174.077610015869</c:v>
                </c:pt>
                <c:pt idx="7815">
                  <c:v>174.077610015869</c:v>
                </c:pt>
                <c:pt idx="7816">
                  <c:v>174.077610015869</c:v>
                </c:pt>
                <c:pt idx="7817">
                  <c:v>174.077610015869</c:v>
                </c:pt>
                <c:pt idx="7818">
                  <c:v>174.077610015869</c:v>
                </c:pt>
                <c:pt idx="7819">
                  <c:v>174.077610015869</c:v>
                </c:pt>
                <c:pt idx="7820">
                  <c:v>174.077610015869</c:v>
                </c:pt>
                <c:pt idx="7821">
                  <c:v>174.077610015869</c:v>
                </c:pt>
                <c:pt idx="7822">
                  <c:v>174.077610015869</c:v>
                </c:pt>
                <c:pt idx="7823">
                  <c:v>174.077610015869</c:v>
                </c:pt>
                <c:pt idx="7824">
                  <c:v>174.077610015869</c:v>
                </c:pt>
                <c:pt idx="7825">
                  <c:v>174.077610015869</c:v>
                </c:pt>
                <c:pt idx="7826">
                  <c:v>174.077610015869</c:v>
                </c:pt>
                <c:pt idx="7827">
                  <c:v>174.077610015869</c:v>
                </c:pt>
                <c:pt idx="7828">
                  <c:v>174.077610015869</c:v>
                </c:pt>
                <c:pt idx="7829">
                  <c:v>174.077610015869</c:v>
                </c:pt>
                <c:pt idx="7830">
                  <c:v>174.077610015869</c:v>
                </c:pt>
                <c:pt idx="7831">
                  <c:v>174.077610015869</c:v>
                </c:pt>
                <c:pt idx="7832">
                  <c:v>174.077610015869</c:v>
                </c:pt>
                <c:pt idx="7833">
                  <c:v>174.077610015869</c:v>
                </c:pt>
                <c:pt idx="7834">
                  <c:v>174.077610015869</c:v>
                </c:pt>
                <c:pt idx="7835">
                  <c:v>174.077610015869</c:v>
                </c:pt>
                <c:pt idx="7836">
                  <c:v>174.077610015869</c:v>
                </c:pt>
                <c:pt idx="7837">
                  <c:v>174.077610015869</c:v>
                </c:pt>
                <c:pt idx="7838">
                  <c:v>174.077610015869</c:v>
                </c:pt>
                <c:pt idx="7839">
                  <c:v>174.077610015869</c:v>
                </c:pt>
                <c:pt idx="7840">
                  <c:v>174.077610015869</c:v>
                </c:pt>
                <c:pt idx="7841">
                  <c:v>174.077610015869</c:v>
                </c:pt>
                <c:pt idx="7842">
                  <c:v>174.077610015869</c:v>
                </c:pt>
                <c:pt idx="7843">
                  <c:v>174.077610015869</c:v>
                </c:pt>
                <c:pt idx="7844">
                  <c:v>174.077610015869</c:v>
                </c:pt>
                <c:pt idx="7845">
                  <c:v>174.077610015869</c:v>
                </c:pt>
                <c:pt idx="7846">
                  <c:v>174.077610015869</c:v>
                </c:pt>
                <c:pt idx="7847">
                  <c:v>174.077610015869</c:v>
                </c:pt>
                <c:pt idx="7848">
                  <c:v>174.077610015869</c:v>
                </c:pt>
                <c:pt idx="7849">
                  <c:v>174.077610015869</c:v>
                </c:pt>
                <c:pt idx="7850">
                  <c:v>174.077610015869</c:v>
                </c:pt>
                <c:pt idx="7851">
                  <c:v>174.077610015869</c:v>
                </c:pt>
                <c:pt idx="7852">
                  <c:v>174.077610015869</c:v>
                </c:pt>
                <c:pt idx="7853">
                  <c:v>174.077610015869</c:v>
                </c:pt>
                <c:pt idx="7854">
                  <c:v>174.077610015869</c:v>
                </c:pt>
                <c:pt idx="7855">
                  <c:v>174.077610015869</c:v>
                </c:pt>
                <c:pt idx="7856">
                  <c:v>174.077610015869</c:v>
                </c:pt>
                <c:pt idx="7857">
                  <c:v>174.077610015869</c:v>
                </c:pt>
                <c:pt idx="7858">
                  <c:v>174.077610015869</c:v>
                </c:pt>
                <c:pt idx="7859">
                  <c:v>174.077610015869</c:v>
                </c:pt>
                <c:pt idx="7860">
                  <c:v>174.077610015869</c:v>
                </c:pt>
                <c:pt idx="7861">
                  <c:v>174.077610015869</c:v>
                </c:pt>
                <c:pt idx="7862">
                  <c:v>174.077610015869</c:v>
                </c:pt>
                <c:pt idx="7863">
                  <c:v>174.077610015869</c:v>
                </c:pt>
                <c:pt idx="7864">
                  <c:v>174.077610015869</c:v>
                </c:pt>
                <c:pt idx="7865">
                  <c:v>174.077610015869</c:v>
                </c:pt>
                <c:pt idx="7866">
                  <c:v>174.077610015869</c:v>
                </c:pt>
                <c:pt idx="7867">
                  <c:v>174.077610015869</c:v>
                </c:pt>
                <c:pt idx="7868">
                  <c:v>174.077610015869</c:v>
                </c:pt>
                <c:pt idx="7869">
                  <c:v>174.077610015869</c:v>
                </c:pt>
                <c:pt idx="7870">
                  <c:v>174.077610015869</c:v>
                </c:pt>
                <c:pt idx="7871">
                  <c:v>174.077610015869</c:v>
                </c:pt>
                <c:pt idx="7872">
                  <c:v>174.077610015869</c:v>
                </c:pt>
                <c:pt idx="7873">
                  <c:v>174.077610015869</c:v>
                </c:pt>
                <c:pt idx="7874">
                  <c:v>174.077610015869</c:v>
                </c:pt>
                <c:pt idx="7875">
                  <c:v>174.077610015869</c:v>
                </c:pt>
                <c:pt idx="7876">
                  <c:v>174.077610015869</c:v>
                </c:pt>
                <c:pt idx="7877">
                  <c:v>174.077610015869</c:v>
                </c:pt>
                <c:pt idx="7878">
                  <c:v>174.077610015869</c:v>
                </c:pt>
                <c:pt idx="7879">
                  <c:v>174.077610015869</c:v>
                </c:pt>
                <c:pt idx="7880">
                  <c:v>174.077610015869</c:v>
                </c:pt>
                <c:pt idx="7881">
                  <c:v>174.077610015869</c:v>
                </c:pt>
                <c:pt idx="7882">
                  <c:v>174.077610015869</c:v>
                </c:pt>
                <c:pt idx="7883">
                  <c:v>174.077610015869</c:v>
                </c:pt>
                <c:pt idx="7884">
                  <c:v>174.077610015869</c:v>
                </c:pt>
                <c:pt idx="7885">
                  <c:v>174.077610015869</c:v>
                </c:pt>
                <c:pt idx="7886">
                  <c:v>174.077610015869</c:v>
                </c:pt>
                <c:pt idx="7887">
                  <c:v>174.077610015869</c:v>
                </c:pt>
                <c:pt idx="7888">
                  <c:v>174.077610015869</c:v>
                </c:pt>
                <c:pt idx="7889">
                  <c:v>174.077610015869</c:v>
                </c:pt>
                <c:pt idx="7890">
                  <c:v>174.077610015869</c:v>
                </c:pt>
                <c:pt idx="7891">
                  <c:v>174.077610015869</c:v>
                </c:pt>
                <c:pt idx="7892">
                  <c:v>174.077610015869</c:v>
                </c:pt>
                <c:pt idx="7893">
                  <c:v>174.077610015869</c:v>
                </c:pt>
                <c:pt idx="7894">
                  <c:v>174.077610015869</c:v>
                </c:pt>
                <c:pt idx="7895">
                  <c:v>174.077610015869</c:v>
                </c:pt>
                <c:pt idx="7896">
                  <c:v>174.077610015869</c:v>
                </c:pt>
                <c:pt idx="7897">
                  <c:v>174.077610015869</c:v>
                </c:pt>
                <c:pt idx="7898">
                  <c:v>174.077610015869</c:v>
                </c:pt>
                <c:pt idx="7899">
                  <c:v>174.077610015869</c:v>
                </c:pt>
                <c:pt idx="7900">
                  <c:v>174.077610015869</c:v>
                </c:pt>
                <c:pt idx="7901">
                  <c:v>174.077610015869</c:v>
                </c:pt>
                <c:pt idx="7902">
                  <c:v>174.077610015869</c:v>
                </c:pt>
                <c:pt idx="7903">
                  <c:v>174.077610015869</c:v>
                </c:pt>
                <c:pt idx="7904">
                  <c:v>174.077610015869</c:v>
                </c:pt>
                <c:pt idx="7905">
                  <c:v>174.077610015869</c:v>
                </c:pt>
                <c:pt idx="7906">
                  <c:v>174.077610015869</c:v>
                </c:pt>
                <c:pt idx="7907">
                  <c:v>174.077610015869</c:v>
                </c:pt>
                <c:pt idx="7908">
                  <c:v>174.077610015869</c:v>
                </c:pt>
                <c:pt idx="7909">
                  <c:v>174.077610015869</c:v>
                </c:pt>
                <c:pt idx="7910">
                  <c:v>174.077610015869</c:v>
                </c:pt>
                <c:pt idx="7911">
                  <c:v>174.077610015869</c:v>
                </c:pt>
                <c:pt idx="7912">
                  <c:v>174.077610015869</c:v>
                </c:pt>
                <c:pt idx="7913">
                  <c:v>174.077610015869</c:v>
                </c:pt>
                <c:pt idx="7914">
                  <c:v>174.077610015869</c:v>
                </c:pt>
                <c:pt idx="7915">
                  <c:v>174.077610015869</c:v>
                </c:pt>
                <c:pt idx="7916">
                  <c:v>174.077610015869</c:v>
                </c:pt>
                <c:pt idx="7917">
                  <c:v>174.077610015869</c:v>
                </c:pt>
                <c:pt idx="7918">
                  <c:v>174.077610015869</c:v>
                </c:pt>
                <c:pt idx="7919">
                  <c:v>174.077610015869</c:v>
                </c:pt>
                <c:pt idx="7920">
                  <c:v>174.077610015869</c:v>
                </c:pt>
                <c:pt idx="7921">
                  <c:v>174.077610015869</c:v>
                </c:pt>
                <c:pt idx="7922">
                  <c:v>174.077610015869</c:v>
                </c:pt>
                <c:pt idx="7923">
                  <c:v>174.077610015869</c:v>
                </c:pt>
                <c:pt idx="7924">
                  <c:v>174.077610015869</c:v>
                </c:pt>
                <c:pt idx="7925">
                  <c:v>174.077610015869</c:v>
                </c:pt>
                <c:pt idx="7926">
                  <c:v>174.077610015869</c:v>
                </c:pt>
                <c:pt idx="7927">
                  <c:v>174.077610015869</c:v>
                </c:pt>
                <c:pt idx="7928">
                  <c:v>174.077610015869</c:v>
                </c:pt>
                <c:pt idx="7929">
                  <c:v>174.077610015869</c:v>
                </c:pt>
                <c:pt idx="7930">
                  <c:v>174.077610015869</c:v>
                </c:pt>
                <c:pt idx="7931">
                  <c:v>174.077610015869</c:v>
                </c:pt>
                <c:pt idx="7932">
                  <c:v>174.077610015869</c:v>
                </c:pt>
                <c:pt idx="7933">
                  <c:v>174.077610015869</c:v>
                </c:pt>
                <c:pt idx="7934">
                  <c:v>174.077610015869</c:v>
                </c:pt>
                <c:pt idx="7935">
                  <c:v>174.077610015869</c:v>
                </c:pt>
                <c:pt idx="7936">
                  <c:v>174.077610015869</c:v>
                </c:pt>
                <c:pt idx="7937">
                  <c:v>174.077610015869</c:v>
                </c:pt>
                <c:pt idx="7938">
                  <c:v>174.077610015869</c:v>
                </c:pt>
                <c:pt idx="7939">
                  <c:v>174.077610015869</c:v>
                </c:pt>
                <c:pt idx="7940">
                  <c:v>174.077610015869</c:v>
                </c:pt>
                <c:pt idx="7941">
                  <c:v>174.077610015869</c:v>
                </c:pt>
                <c:pt idx="7942">
                  <c:v>174.077610015869</c:v>
                </c:pt>
                <c:pt idx="7943">
                  <c:v>174.077610015869</c:v>
                </c:pt>
                <c:pt idx="7944">
                  <c:v>174.077610015869</c:v>
                </c:pt>
                <c:pt idx="7945">
                  <c:v>174.077610015869</c:v>
                </c:pt>
                <c:pt idx="7946">
                  <c:v>174.077610015869</c:v>
                </c:pt>
                <c:pt idx="7947">
                  <c:v>174.077610015869</c:v>
                </c:pt>
                <c:pt idx="7948">
                  <c:v>174.077610015869</c:v>
                </c:pt>
                <c:pt idx="7949">
                  <c:v>174.077610015869</c:v>
                </c:pt>
                <c:pt idx="7950">
                  <c:v>174.077610015869</c:v>
                </c:pt>
                <c:pt idx="7951">
                  <c:v>174.077610015869</c:v>
                </c:pt>
                <c:pt idx="7952">
                  <c:v>174.077610015869</c:v>
                </c:pt>
                <c:pt idx="7953">
                  <c:v>174.077610015869</c:v>
                </c:pt>
                <c:pt idx="7954">
                  <c:v>174.077610015869</c:v>
                </c:pt>
                <c:pt idx="7955">
                  <c:v>174.077610015869</c:v>
                </c:pt>
                <c:pt idx="7956">
                  <c:v>174.077610015869</c:v>
                </c:pt>
                <c:pt idx="7957">
                  <c:v>174.077610015869</c:v>
                </c:pt>
                <c:pt idx="7958">
                  <c:v>174.077610015869</c:v>
                </c:pt>
                <c:pt idx="7959">
                  <c:v>174.077610015869</c:v>
                </c:pt>
                <c:pt idx="7960">
                  <c:v>174.077610015869</c:v>
                </c:pt>
                <c:pt idx="7961">
                  <c:v>174.077610015869</c:v>
                </c:pt>
                <c:pt idx="7962">
                  <c:v>174.077610015869</c:v>
                </c:pt>
                <c:pt idx="7963">
                  <c:v>174.077610015869</c:v>
                </c:pt>
                <c:pt idx="7964">
                  <c:v>174.077610015869</c:v>
                </c:pt>
                <c:pt idx="7965">
                  <c:v>174.077610015869</c:v>
                </c:pt>
                <c:pt idx="7966">
                  <c:v>174.077610015869</c:v>
                </c:pt>
                <c:pt idx="7967">
                  <c:v>174.077610015869</c:v>
                </c:pt>
                <c:pt idx="7968">
                  <c:v>174.077610015869</c:v>
                </c:pt>
                <c:pt idx="7969">
                  <c:v>174.077610015869</c:v>
                </c:pt>
                <c:pt idx="7970">
                  <c:v>174.077610015869</c:v>
                </c:pt>
                <c:pt idx="7971">
                  <c:v>174.077610015869</c:v>
                </c:pt>
                <c:pt idx="7972">
                  <c:v>174.077610015869</c:v>
                </c:pt>
                <c:pt idx="7973">
                  <c:v>174.077610015869</c:v>
                </c:pt>
                <c:pt idx="7974">
                  <c:v>174.077610015869</c:v>
                </c:pt>
                <c:pt idx="7975">
                  <c:v>174.077610015869</c:v>
                </c:pt>
                <c:pt idx="7976">
                  <c:v>174.077610015869</c:v>
                </c:pt>
                <c:pt idx="7977">
                  <c:v>174.077610015869</c:v>
                </c:pt>
                <c:pt idx="7978">
                  <c:v>174.077610015869</c:v>
                </c:pt>
                <c:pt idx="7979">
                  <c:v>174.077610015869</c:v>
                </c:pt>
                <c:pt idx="7980">
                  <c:v>174.077610015869</c:v>
                </c:pt>
                <c:pt idx="7981">
                  <c:v>174.077610015869</c:v>
                </c:pt>
                <c:pt idx="7982">
                  <c:v>174.077610015869</c:v>
                </c:pt>
                <c:pt idx="7983">
                  <c:v>174.077610015869</c:v>
                </c:pt>
                <c:pt idx="7984">
                  <c:v>174.077610015869</c:v>
                </c:pt>
                <c:pt idx="7985">
                  <c:v>174.077610015869</c:v>
                </c:pt>
                <c:pt idx="7986">
                  <c:v>174.077610015869</c:v>
                </c:pt>
                <c:pt idx="7987">
                  <c:v>174.077610015869</c:v>
                </c:pt>
                <c:pt idx="7988">
                  <c:v>174.077610015869</c:v>
                </c:pt>
                <c:pt idx="7989">
                  <c:v>174.077610015869</c:v>
                </c:pt>
                <c:pt idx="7990">
                  <c:v>174.077610015869</c:v>
                </c:pt>
                <c:pt idx="7991">
                  <c:v>174.077610015869</c:v>
                </c:pt>
                <c:pt idx="7992">
                  <c:v>174.077610015869</c:v>
                </c:pt>
                <c:pt idx="7993">
                  <c:v>174.077610015869</c:v>
                </c:pt>
                <c:pt idx="7994">
                  <c:v>174.077610015869</c:v>
                </c:pt>
                <c:pt idx="7995">
                  <c:v>174.077610015869</c:v>
                </c:pt>
                <c:pt idx="7996">
                  <c:v>174.077610015869</c:v>
                </c:pt>
                <c:pt idx="7997">
                  <c:v>174.077610015869</c:v>
                </c:pt>
                <c:pt idx="7998">
                  <c:v>174.077610015869</c:v>
                </c:pt>
                <c:pt idx="7999">
                  <c:v>174.077610015869</c:v>
                </c:pt>
                <c:pt idx="8000">
                  <c:v>174.077610015869</c:v>
                </c:pt>
                <c:pt idx="8001">
                  <c:v>174.077610015869</c:v>
                </c:pt>
                <c:pt idx="8002">
                  <c:v>174.077610015869</c:v>
                </c:pt>
                <c:pt idx="8003">
                  <c:v>174.077610015869</c:v>
                </c:pt>
                <c:pt idx="8004">
                  <c:v>174.077610015869</c:v>
                </c:pt>
                <c:pt idx="8005">
                  <c:v>174.077610015869</c:v>
                </c:pt>
                <c:pt idx="8006">
                  <c:v>174.077610015869</c:v>
                </c:pt>
                <c:pt idx="8007">
                  <c:v>174.077610015869</c:v>
                </c:pt>
                <c:pt idx="8008">
                  <c:v>174.077610015869</c:v>
                </c:pt>
                <c:pt idx="8009">
                  <c:v>174.077610015869</c:v>
                </c:pt>
                <c:pt idx="8010">
                  <c:v>174.077610015869</c:v>
                </c:pt>
                <c:pt idx="8011">
                  <c:v>174.077610015869</c:v>
                </c:pt>
                <c:pt idx="8012">
                  <c:v>174.077610015869</c:v>
                </c:pt>
                <c:pt idx="8013">
                  <c:v>174.077610015869</c:v>
                </c:pt>
                <c:pt idx="8014">
                  <c:v>174.077610015869</c:v>
                </c:pt>
                <c:pt idx="8015">
                  <c:v>174.077610015869</c:v>
                </c:pt>
                <c:pt idx="8016">
                  <c:v>174.077610015869</c:v>
                </c:pt>
                <c:pt idx="8017">
                  <c:v>174.077610015869</c:v>
                </c:pt>
                <c:pt idx="8018">
                  <c:v>174.077610015869</c:v>
                </c:pt>
                <c:pt idx="8019">
                  <c:v>174.077610015869</c:v>
                </c:pt>
                <c:pt idx="8020">
                  <c:v>174.077610015869</c:v>
                </c:pt>
                <c:pt idx="8021">
                  <c:v>174.077610015869</c:v>
                </c:pt>
                <c:pt idx="8022">
                  <c:v>174.077610015869</c:v>
                </c:pt>
                <c:pt idx="8023">
                  <c:v>174.077610015869</c:v>
                </c:pt>
                <c:pt idx="8024">
                  <c:v>174.077610015869</c:v>
                </c:pt>
                <c:pt idx="8025">
                  <c:v>174.077610015869</c:v>
                </c:pt>
                <c:pt idx="8026">
                  <c:v>174.077610015869</c:v>
                </c:pt>
                <c:pt idx="8027">
                  <c:v>174.077610015869</c:v>
                </c:pt>
                <c:pt idx="8028">
                  <c:v>174.077610015869</c:v>
                </c:pt>
                <c:pt idx="8029">
                  <c:v>174.077610015869</c:v>
                </c:pt>
                <c:pt idx="8030">
                  <c:v>174.077610015869</c:v>
                </c:pt>
                <c:pt idx="8031">
                  <c:v>174.077610015869</c:v>
                </c:pt>
                <c:pt idx="8032">
                  <c:v>174.077610015869</c:v>
                </c:pt>
                <c:pt idx="8033">
                  <c:v>174.077610015869</c:v>
                </c:pt>
                <c:pt idx="8034">
                  <c:v>174.077610015869</c:v>
                </c:pt>
                <c:pt idx="8035">
                  <c:v>174.077610015869</c:v>
                </c:pt>
                <c:pt idx="8036">
                  <c:v>174.077610015869</c:v>
                </c:pt>
                <c:pt idx="8037">
                  <c:v>174.077610015869</c:v>
                </c:pt>
                <c:pt idx="8038">
                  <c:v>174.077610015869</c:v>
                </c:pt>
                <c:pt idx="8039">
                  <c:v>174.077610015869</c:v>
                </c:pt>
                <c:pt idx="8040">
                  <c:v>174.077610015869</c:v>
                </c:pt>
                <c:pt idx="8041">
                  <c:v>174.077610015869</c:v>
                </c:pt>
                <c:pt idx="8042">
                  <c:v>174.077610015869</c:v>
                </c:pt>
                <c:pt idx="8043">
                  <c:v>174.077610015869</c:v>
                </c:pt>
                <c:pt idx="8044">
                  <c:v>174.077610015869</c:v>
                </c:pt>
                <c:pt idx="8045">
                  <c:v>174.077610015869</c:v>
                </c:pt>
                <c:pt idx="8046">
                  <c:v>174.077610015869</c:v>
                </c:pt>
                <c:pt idx="8047">
                  <c:v>174.077610015869</c:v>
                </c:pt>
                <c:pt idx="8048">
                  <c:v>174.077610015869</c:v>
                </c:pt>
                <c:pt idx="8049">
                  <c:v>174.077610015869</c:v>
                </c:pt>
                <c:pt idx="8050">
                  <c:v>174.077610015869</c:v>
                </c:pt>
                <c:pt idx="8051">
                  <c:v>174.077610015869</c:v>
                </c:pt>
                <c:pt idx="8052">
                  <c:v>174.077610015869</c:v>
                </c:pt>
                <c:pt idx="8053">
                  <c:v>174.077610015869</c:v>
                </c:pt>
                <c:pt idx="8054">
                  <c:v>174.077610015869</c:v>
                </c:pt>
                <c:pt idx="8055">
                  <c:v>174.077610015869</c:v>
                </c:pt>
                <c:pt idx="8056">
                  <c:v>174.077610015869</c:v>
                </c:pt>
                <c:pt idx="8057">
                  <c:v>174.077610015869</c:v>
                </c:pt>
                <c:pt idx="8058">
                  <c:v>174.077610015869</c:v>
                </c:pt>
                <c:pt idx="8059">
                  <c:v>174.077610015869</c:v>
                </c:pt>
                <c:pt idx="8060">
                  <c:v>174.077610015869</c:v>
                </c:pt>
                <c:pt idx="8061">
                  <c:v>174.077610015869</c:v>
                </c:pt>
                <c:pt idx="8062">
                  <c:v>174.077610015869</c:v>
                </c:pt>
                <c:pt idx="8063">
                  <c:v>174.077610015869</c:v>
                </c:pt>
                <c:pt idx="8064">
                  <c:v>174.077610015869</c:v>
                </c:pt>
                <c:pt idx="8065">
                  <c:v>174.077610015869</c:v>
                </c:pt>
                <c:pt idx="8066">
                  <c:v>174.077610015869</c:v>
                </c:pt>
                <c:pt idx="8067">
                  <c:v>174.077610015869</c:v>
                </c:pt>
                <c:pt idx="8068">
                  <c:v>174.077610015869</c:v>
                </c:pt>
                <c:pt idx="8069">
                  <c:v>174.077610015869</c:v>
                </c:pt>
                <c:pt idx="8070">
                  <c:v>174.077610015869</c:v>
                </c:pt>
                <c:pt idx="8071">
                  <c:v>174.077610015869</c:v>
                </c:pt>
                <c:pt idx="8072">
                  <c:v>174.077610015869</c:v>
                </c:pt>
                <c:pt idx="8073">
                  <c:v>174.077610015869</c:v>
                </c:pt>
                <c:pt idx="8074">
                  <c:v>174.077610015869</c:v>
                </c:pt>
                <c:pt idx="8075">
                  <c:v>174.077610015869</c:v>
                </c:pt>
                <c:pt idx="8076">
                  <c:v>174.077610015869</c:v>
                </c:pt>
                <c:pt idx="8077">
                  <c:v>174.077610015869</c:v>
                </c:pt>
                <c:pt idx="8078">
                  <c:v>174.077610015869</c:v>
                </c:pt>
                <c:pt idx="8079">
                  <c:v>174.077610015869</c:v>
                </c:pt>
                <c:pt idx="8080">
                  <c:v>174.077610015869</c:v>
                </c:pt>
                <c:pt idx="8081">
                  <c:v>174.077610015869</c:v>
                </c:pt>
                <c:pt idx="8082">
                  <c:v>174.077610015869</c:v>
                </c:pt>
                <c:pt idx="8083">
                  <c:v>174.077610015869</c:v>
                </c:pt>
                <c:pt idx="8084">
                  <c:v>174.077610015869</c:v>
                </c:pt>
                <c:pt idx="8085">
                  <c:v>174.077610015869</c:v>
                </c:pt>
                <c:pt idx="8086">
                  <c:v>174.077610015869</c:v>
                </c:pt>
                <c:pt idx="8087">
                  <c:v>174.077610015869</c:v>
                </c:pt>
                <c:pt idx="8088">
                  <c:v>174.077610015869</c:v>
                </c:pt>
                <c:pt idx="8089">
                  <c:v>174.077610015869</c:v>
                </c:pt>
                <c:pt idx="8090">
                  <c:v>174.077610015869</c:v>
                </c:pt>
                <c:pt idx="8091">
                  <c:v>174.077610015869</c:v>
                </c:pt>
                <c:pt idx="8092">
                  <c:v>174.077610015869</c:v>
                </c:pt>
                <c:pt idx="8093">
                  <c:v>174.077610015869</c:v>
                </c:pt>
                <c:pt idx="8094">
                  <c:v>174.077610015869</c:v>
                </c:pt>
                <c:pt idx="8095">
                  <c:v>174.077610015869</c:v>
                </c:pt>
                <c:pt idx="8096">
                  <c:v>174.077610015869</c:v>
                </c:pt>
                <c:pt idx="8097">
                  <c:v>174.077610015869</c:v>
                </c:pt>
                <c:pt idx="8098">
                  <c:v>174.077610015869</c:v>
                </c:pt>
                <c:pt idx="8099">
                  <c:v>174.077610015869</c:v>
                </c:pt>
                <c:pt idx="8100">
                  <c:v>174.077610015869</c:v>
                </c:pt>
                <c:pt idx="8101">
                  <c:v>174.077610015869</c:v>
                </c:pt>
                <c:pt idx="8102">
                  <c:v>174.077610015869</c:v>
                </c:pt>
                <c:pt idx="8103">
                  <c:v>174.077610015869</c:v>
                </c:pt>
                <c:pt idx="8104">
                  <c:v>174.077610015869</c:v>
                </c:pt>
                <c:pt idx="8105">
                  <c:v>174.077610015869</c:v>
                </c:pt>
                <c:pt idx="8106">
                  <c:v>174.077610015869</c:v>
                </c:pt>
                <c:pt idx="8107">
                  <c:v>174.077610015869</c:v>
                </c:pt>
                <c:pt idx="8108">
                  <c:v>174.077610015869</c:v>
                </c:pt>
                <c:pt idx="8109">
                  <c:v>174.077610015869</c:v>
                </c:pt>
                <c:pt idx="8110">
                  <c:v>174.077610015869</c:v>
                </c:pt>
                <c:pt idx="8111">
                  <c:v>174.077610015869</c:v>
                </c:pt>
                <c:pt idx="8112">
                  <c:v>174.077610015869</c:v>
                </c:pt>
                <c:pt idx="8113">
                  <c:v>174.077610015869</c:v>
                </c:pt>
                <c:pt idx="8114">
                  <c:v>174.077610015869</c:v>
                </c:pt>
                <c:pt idx="8115">
                  <c:v>174.077610015869</c:v>
                </c:pt>
                <c:pt idx="8116">
                  <c:v>174.077610015869</c:v>
                </c:pt>
                <c:pt idx="8117">
                  <c:v>174.077610015869</c:v>
                </c:pt>
                <c:pt idx="8118">
                  <c:v>174.077610015869</c:v>
                </c:pt>
                <c:pt idx="8119">
                  <c:v>174.077610015869</c:v>
                </c:pt>
                <c:pt idx="8120">
                  <c:v>174.077610015869</c:v>
                </c:pt>
                <c:pt idx="8121">
                  <c:v>174.077610015869</c:v>
                </c:pt>
                <c:pt idx="8122">
                  <c:v>174.077610015869</c:v>
                </c:pt>
                <c:pt idx="8123">
                  <c:v>174.077610015869</c:v>
                </c:pt>
                <c:pt idx="8124">
                  <c:v>174.077610015869</c:v>
                </c:pt>
                <c:pt idx="8125">
                  <c:v>174.077610015869</c:v>
                </c:pt>
                <c:pt idx="8126">
                  <c:v>174.077610015869</c:v>
                </c:pt>
                <c:pt idx="8127">
                  <c:v>174.077610015869</c:v>
                </c:pt>
                <c:pt idx="8128">
                  <c:v>174.077610015869</c:v>
                </c:pt>
                <c:pt idx="8129">
                  <c:v>174.077610015869</c:v>
                </c:pt>
                <c:pt idx="8130">
                  <c:v>174.077610015869</c:v>
                </c:pt>
                <c:pt idx="8131">
                  <c:v>174.077610015869</c:v>
                </c:pt>
                <c:pt idx="8132">
                  <c:v>174.077610015869</c:v>
                </c:pt>
                <c:pt idx="8133">
                  <c:v>174.077610015869</c:v>
                </c:pt>
                <c:pt idx="8134">
                  <c:v>174.077610015869</c:v>
                </c:pt>
                <c:pt idx="8135">
                  <c:v>174.077610015869</c:v>
                </c:pt>
                <c:pt idx="8136">
                  <c:v>174.077610015869</c:v>
                </c:pt>
                <c:pt idx="8137">
                  <c:v>174.077610015869</c:v>
                </c:pt>
                <c:pt idx="8138">
                  <c:v>174.077610015869</c:v>
                </c:pt>
                <c:pt idx="8139">
                  <c:v>174.077610015869</c:v>
                </c:pt>
                <c:pt idx="8140">
                  <c:v>174.077610015869</c:v>
                </c:pt>
                <c:pt idx="8141">
                  <c:v>174.077610015869</c:v>
                </c:pt>
                <c:pt idx="8142">
                  <c:v>174.077610015869</c:v>
                </c:pt>
                <c:pt idx="8143">
                  <c:v>174.077610015869</c:v>
                </c:pt>
                <c:pt idx="8144">
                  <c:v>174.077610015869</c:v>
                </c:pt>
                <c:pt idx="8145">
                  <c:v>174.077610015869</c:v>
                </c:pt>
                <c:pt idx="8146">
                  <c:v>174.077610015869</c:v>
                </c:pt>
                <c:pt idx="8147">
                  <c:v>174.077610015869</c:v>
                </c:pt>
                <c:pt idx="8148">
                  <c:v>174.077610015869</c:v>
                </c:pt>
                <c:pt idx="8149">
                  <c:v>174.077610015869</c:v>
                </c:pt>
                <c:pt idx="8150">
                  <c:v>174.077610015869</c:v>
                </c:pt>
                <c:pt idx="8151">
                  <c:v>174.077610015869</c:v>
                </c:pt>
                <c:pt idx="8152">
                  <c:v>174.077610015869</c:v>
                </c:pt>
                <c:pt idx="8153">
                  <c:v>174.077610015869</c:v>
                </c:pt>
                <c:pt idx="8154">
                  <c:v>174.077610015869</c:v>
                </c:pt>
                <c:pt idx="8155">
                  <c:v>174.077610015869</c:v>
                </c:pt>
                <c:pt idx="8156">
                  <c:v>174.077610015869</c:v>
                </c:pt>
                <c:pt idx="8157">
                  <c:v>174.077610015869</c:v>
                </c:pt>
                <c:pt idx="8158">
                  <c:v>174.077610015869</c:v>
                </c:pt>
                <c:pt idx="8159">
                  <c:v>174.077610015869</c:v>
                </c:pt>
                <c:pt idx="8160">
                  <c:v>174.077610015869</c:v>
                </c:pt>
                <c:pt idx="8161">
                  <c:v>174.077610015869</c:v>
                </c:pt>
                <c:pt idx="8162">
                  <c:v>174.077610015869</c:v>
                </c:pt>
                <c:pt idx="8163">
                  <c:v>174.077610015869</c:v>
                </c:pt>
                <c:pt idx="8164">
                  <c:v>174.077610015869</c:v>
                </c:pt>
                <c:pt idx="8165">
                  <c:v>174.077610015869</c:v>
                </c:pt>
                <c:pt idx="8166">
                  <c:v>174.077610015869</c:v>
                </c:pt>
                <c:pt idx="8167">
                  <c:v>174.077610015869</c:v>
                </c:pt>
                <c:pt idx="8168">
                  <c:v>174.077610015869</c:v>
                </c:pt>
                <c:pt idx="8169">
                  <c:v>174.077610015869</c:v>
                </c:pt>
                <c:pt idx="8170">
                  <c:v>174.077610015869</c:v>
                </c:pt>
                <c:pt idx="8171">
                  <c:v>174.077610015869</c:v>
                </c:pt>
                <c:pt idx="8172">
                  <c:v>174.077610015869</c:v>
                </c:pt>
                <c:pt idx="8173">
                  <c:v>174.077610015869</c:v>
                </c:pt>
                <c:pt idx="8174">
                  <c:v>174.077610015869</c:v>
                </c:pt>
                <c:pt idx="8175">
                  <c:v>174.077610015869</c:v>
                </c:pt>
                <c:pt idx="8176">
                  <c:v>174.077610015869</c:v>
                </c:pt>
                <c:pt idx="8177">
                  <c:v>174.077610015869</c:v>
                </c:pt>
                <c:pt idx="8178">
                  <c:v>174.077610015869</c:v>
                </c:pt>
                <c:pt idx="8179">
                  <c:v>174.077610015869</c:v>
                </c:pt>
                <c:pt idx="8180">
                  <c:v>174.077610015869</c:v>
                </c:pt>
                <c:pt idx="8181">
                  <c:v>174.077610015869</c:v>
                </c:pt>
                <c:pt idx="8182">
                  <c:v>174.077610015869</c:v>
                </c:pt>
                <c:pt idx="8183">
                  <c:v>174.077610015869</c:v>
                </c:pt>
                <c:pt idx="8184">
                  <c:v>174.077610015869</c:v>
                </c:pt>
                <c:pt idx="8185">
                  <c:v>174.077610015869</c:v>
                </c:pt>
                <c:pt idx="8186">
                  <c:v>174.077610015869</c:v>
                </c:pt>
                <c:pt idx="8187">
                  <c:v>174.077610015869</c:v>
                </c:pt>
                <c:pt idx="8188">
                  <c:v>174.077610015869</c:v>
                </c:pt>
                <c:pt idx="8189">
                  <c:v>174.077610015869</c:v>
                </c:pt>
                <c:pt idx="8190">
                  <c:v>174.077610015869</c:v>
                </c:pt>
                <c:pt idx="8191">
                  <c:v>174.077610015869</c:v>
                </c:pt>
                <c:pt idx="8192">
                  <c:v>174.077610015869</c:v>
                </c:pt>
                <c:pt idx="8193">
                  <c:v>174.077610015869</c:v>
                </c:pt>
                <c:pt idx="8194">
                  <c:v>174.077610015869</c:v>
                </c:pt>
                <c:pt idx="8195">
                  <c:v>174.077610015869</c:v>
                </c:pt>
                <c:pt idx="8196">
                  <c:v>174.077610015869</c:v>
                </c:pt>
                <c:pt idx="8197">
                  <c:v>174.077610015869</c:v>
                </c:pt>
                <c:pt idx="8198">
                  <c:v>174.077610015869</c:v>
                </c:pt>
                <c:pt idx="8199">
                  <c:v>174.077610015869</c:v>
                </c:pt>
                <c:pt idx="8200">
                  <c:v>174.077610015869</c:v>
                </c:pt>
                <c:pt idx="8201">
                  <c:v>174.077610015869</c:v>
                </c:pt>
                <c:pt idx="8202">
                  <c:v>174.077610015869</c:v>
                </c:pt>
                <c:pt idx="8203">
                  <c:v>174.077610015869</c:v>
                </c:pt>
                <c:pt idx="8204">
                  <c:v>174.077610015869</c:v>
                </c:pt>
                <c:pt idx="8205">
                  <c:v>174.077610015869</c:v>
                </c:pt>
                <c:pt idx="8206">
                  <c:v>174.077610015869</c:v>
                </c:pt>
                <c:pt idx="8207">
                  <c:v>174.077610015869</c:v>
                </c:pt>
                <c:pt idx="8208">
                  <c:v>174.077610015869</c:v>
                </c:pt>
                <c:pt idx="8209">
                  <c:v>174.077610015869</c:v>
                </c:pt>
                <c:pt idx="8210">
                  <c:v>174.077610015869</c:v>
                </c:pt>
                <c:pt idx="8211">
                  <c:v>174.077610015869</c:v>
                </c:pt>
                <c:pt idx="8212">
                  <c:v>174.077610015869</c:v>
                </c:pt>
                <c:pt idx="8213">
                  <c:v>174.077610015869</c:v>
                </c:pt>
                <c:pt idx="8214">
                  <c:v>174.077610015869</c:v>
                </c:pt>
                <c:pt idx="8215">
                  <c:v>174.077610015869</c:v>
                </c:pt>
                <c:pt idx="8216">
                  <c:v>174.077610015869</c:v>
                </c:pt>
                <c:pt idx="8217">
                  <c:v>174.077610015869</c:v>
                </c:pt>
                <c:pt idx="8218">
                  <c:v>174.077610015869</c:v>
                </c:pt>
                <c:pt idx="8219">
                  <c:v>174.077610015869</c:v>
                </c:pt>
                <c:pt idx="8220">
                  <c:v>174.077610015869</c:v>
                </c:pt>
                <c:pt idx="8221">
                  <c:v>174.077610015869</c:v>
                </c:pt>
                <c:pt idx="8222">
                  <c:v>174.077610015869</c:v>
                </c:pt>
                <c:pt idx="8223">
                  <c:v>174.077610015869</c:v>
                </c:pt>
                <c:pt idx="8224">
                  <c:v>174.077610015869</c:v>
                </c:pt>
                <c:pt idx="8225">
                  <c:v>174.077610015869</c:v>
                </c:pt>
                <c:pt idx="8226">
                  <c:v>174.077610015869</c:v>
                </c:pt>
                <c:pt idx="8227">
                  <c:v>174.077610015869</c:v>
                </c:pt>
                <c:pt idx="8228">
                  <c:v>174.077610015869</c:v>
                </c:pt>
                <c:pt idx="8229">
                  <c:v>174.077610015869</c:v>
                </c:pt>
                <c:pt idx="8230">
                  <c:v>174.077610015869</c:v>
                </c:pt>
                <c:pt idx="8231">
                  <c:v>174.077610015869</c:v>
                </c:pt>
                <c:pt idx="8232">
                  <c:v>174.077610015869</c:v>
                </c:pt>
                <c:pt idx="8233">
                  <c:v>174.077610015869</c:v>
                </c:pt>
                <c:pt idx="8234">
                  <c:v>174.077610015869</c:v>
                </c:pt>
                <c:pt idx="8235">
                  <c:v>174.077610015869</c:v>
                </c:pt>
                <c:pt idx="8236">
                  <c:v>174.077610015869</c:v>
                </c:pt>
                <c:pt idx="8237">
                  <c:v>174.077610015869</c:v>
                </c:pt>
                <c:pt idx="8238">
                  <c:v>174.077610015869</c:v>
                </c:pt>
                <c:pt idx="8239">
                  <c:v>174.077610015869</c:v>
                </c:pt>
                <c:pt idx="8240">
                  <c:v>174.077610015869</c:v>
                </c:pt>
                <c:pt idx="8241">
                  <c:v>174.077610015869</c:v>
                </c:pt>
                <c:pt idx="8242">
                  <c:v>174.077610015869</c:v>
                </c:pt>
                <c:pt idx="8243">
                  <c:v>174.077610015869</c:v>
                </c:pt>
                <c:pt idx="8244">
                  <c:v>174.077610015869</c:v>
                </c:pt>
                <c:pt idx="8245">
                  <c:v>174.077610015869</c:v>
                </c:pt>
                <c:pt idx="8246">
                  <c:v>174.077610015869</c:v>
                </c:pt>
                <c:pt idx="8247">
                  <c:v>174.077610015869</c:v>
                </c:pt>
                <c:pt idx="8248">
                  <c:v>174.077610015869</c:v>
                </c:pt>
                <c:pt idx="8249">
                  <c:v>174.077610015869</c:v>
                </c:pt>
                <c:pt idx="8250">
                  <c:v>174.077610015869</c:v>
                </c:pt>
                <c:pt idx="8251">
                  <c:v>174.077610015869</c:v>
                </c:pt>
                <c:pt idx="8252">
                  <c:v>174.077610015869</c:v>
                </c:pt>
                <c:pt idx="8253">
                  <c:v>174.077610015869</c:v>
                </c:pt>
                <c:pt idx="8254">
                  <c:v>174.077610015869</c:v>
                </c:pt>
                <c:pt idx="8255">
                  <c:v>174.077610015869</c:v>
                </c:pt>
                <c:pt idx="8256">
                  <c:v>174.077610015869</c:v>
                </c:pt>
                <c:pt idx="8257">
                  <c:v>174.077610015869</c:v>
                </c:pt>
                <c:pt idx="8258">
                  <c:v>174.077610015869</c:v>
                </c:pt>
                <c:pt idx="8259">
                  <c:v>174.077610015869</c:v>
                </c:pt>
                <c:pt idx="8260">
                  <c:v>174.077610015869</c:v>
                </c:pt>
                <c:pt idx="8261">
                  <c:v>174.077610015869</c:v>
                </c:pt>
                <c:pt idx="8262">
                  <c:v>174.077610015869</c:v>
                </c:pt>
                <c:pt idx="8263">
                  <c:v>174.077610015869</c:v>
                </c:pt>
                <c:pt idx="8264">
                  <c:v>174.077610015869</c:v>
                </c:pt>
                <c:pt idx="8265">
                  <c:v>174.077610015869</c:v>
                </c:pt>
                <c:pt idx="8266">
                  <c:v>174.077610015869</c:v>
                </c:pt>
                <c:pt idx="8267">
                  <c:v>174.077610015869</c:v>
                </c:pt>
                <c:pt idx="8268">
                  <c:v>174.077610015869</c:v>
                </c:pt>
                <c:pt idx="8269">
                  <c:v>174.077610015869</c:v>
                </c:pt>
                <c:pt idx="8270">
                  <c:v>174.077610015869</c:v>
                </c:pt>
                <c:pt idx="8271">
                  <c:v>174.077610015869</c:v>
                </c:pt>
                <c:pt idx="8272">
                  <c:v>174.077610015869</c:v>
                </c:pt>
                <c:pt idx="8273">
                  <c:v>174.077610015869</c:v>
                </c:pt>
                <c:pt idx="8274">
                  <c:v>174.077610015869</c:v>
                </c:pt>
                <c:pt idx="8275">
                  <c:v>174.077610015869</c:v>
                </c:pt>
                <c:pt idx="8276">
                  <c:v>174.077610015869</c:v>
                </c:pt>
                <c:pt idx="8277">
                  <c:v>174.077610015869</c:v>
                </c:pt>
                <c:pt idx="8278">
                  <c:v>174.077610015869</c:v>
                </c:pt>
                <c:pt idx="8279">
                  <c:v>174.077610015869</c:v>
                </c:pt>
                <c:pt idx="8280">
                  <c:v>174.077610015869</c:v>
                </c:pt>
                <c:pt idx="8281">
                  <c:v>174.077610015869</c:v>
                </c:pt>
                <c:pt idx="8282">
                  <c:v>174.077610015869</c:v>
                </c:pt>
                <c:pt idx="8283">
                  <c:v>174.077610015869</c:v>
                </c:pt>
                <c:pt idx="8284">
                  <c:v>174.077610015869</c:v>
                </c:pt>
                <c:pt idx="8285">
                  <c:v>174.077610015869</c:v>
                </c:pt>
                <c:pt idx="8286">
                  <c:v>174.077610015869</c:v>
                </c:pt>
                <c:pt idx="8287">
                  <c:v>174.077610015869</c:v>
                </c:pt>
                <c:pt idx="8288">
                  <c:v>174.077610015869</c:v>
                </c:pt>
                <c:pt idx="8289">
                  <c:v>174.077610015869</c:v>
                </c:pt>
                <c:pt idx="8290">
                  <c:v>174.077610015869</c:v>
                </c:pt>
                <c:pt idx="8291">
                  <c:v>174.077610015869</c:v>
                </c:pt>
                <c:pt idx="8292">
                  <c:v>174.077610015869</c:v>
                </c:pt>
                <c:pt idx="8293">
                  <c:v>174.077610015869</c:v>
                </c:pt>
                <c:pt idx="8294">
                  <c:v>174.077610015869</c:v>
                </c:pt>
                <c:pt idx="8295">
                  <c:v>174.077610015869</c:v>
                </c:pt>
                <c:pt idx="8296">
                  <c:v>174.077610015869</c:v>
                </c:pt>
                <c:pt idx="8297">
                  <c:v>174.077610015869</c:v>
                </c:pt>
                <c:pt idx="8298">
                  <c:v>174.077610015869</c:v>
                </c:pt>
                <c:pt idx="8299">
                  <c:v>174.077610015869</c:v>
                </c:pt>
                <c:pt idx="8300">
                  <c:v>174.077610015869</c:v>
                </c:pt>
                <c:pt idx="8301">
                  <c:v>174.077610015869</c:v>
                </c:pt>
                <c:pt idx="8302">
                  <c:v>174.077610015869</c:v>
                </c:pt>
                <c:pt idx="8303">
                  <c:v>174.077610015869</c:v>
                </c:pt>
                <c:pt idx="8304">
                  <c:v>174.077610015869</c:v>
                </c:pt>
                <c:pt idx="8305">
                  <c:v>174.077610015869</c:v>
                </c:pt>
                <c:pt idx="8306">
                  <c:v>174.077610015869</c:v>
                </c:pt>
                <c:pt idx="8307">
                  <c:v>174.077610015869</c:v>
                </c:pt>
                <c:pt idx="8308">
                  <c:v>174.077610015869</c:v>
                </c:pt>
                <c:pt idx="8309">
                  <c:v>174.077610015869</c:v>
                </c:pt>
                <c:pt idx="8310">
                  <c:v>174.077610015869</c:v>
                </c:pt>
                <c:pt idx="8311">
                  <c:v>174.077610015869</c:v>
                </c:pt>
                <c:pt idx="8312">
                  <c:v>174.077610015869</c:v>
                </c:pt>
                <c:pt idx="8313">
                  <c:v>174.077610015869</c:v>
                </c:pt>
                <c:pt idx="8314">
                  <c:v>174.077610015869</c:v>
                </c:pt>
                <c:pt idx="8315">
                  <c:v>174.077610015869</c:v>
                </c:pt>
                <c:pt idx="8316">
                  <c:v>174.077610015869</c:v>
                </c:pt>
                <c:pt idx="8317">
                  <c:v>174.077610015869</c:v>
                </c:pt>
                <c:pt idx="8318">
                  <c:v>174.077610015869</c:v>
                </c:pt>
                <c:pt idx="8319">
                  <c:v>174.077610015869</c:v>
                </c:pt>
                <c:pt idx="8320">
                  <c:v>174.077610015869</c:v>
                </c:pt>
                <c:pt idx="8321">
                  <c:v>174.077610015869</c:v>
                </c:pt>
                <c:pt idx="8322">
                  <c:v>174.077610015869</c:v>
                </c:pt>
                <c:pt idx="8323">
                  <c:v>174.077610015869</c:v>
                </c:pt>
                <c:pt idx="8324">
                  <c:v>174.077610015869</c:v>
                </c:pt>
                <c:pt idx="8325">
                  <c:v>174.077610015869</c:v>
                </c:pt>
                <c:pt idx="8326">
                  <c:v>174.077610015869</c:v>
                </c:pt>
                <c:pt idx="8327">
                  <c:v>174.077610015869</c:v>
                </c:pt>
                <c:pt idx="8328">
                  <c:v>174.077610015869</c:v>
                </c:pt>
                <c:pt idx="8329">
                  <c:v>174.077610015869</c:v>
                </c:pt>
                <c:pt idx="8330">
                  <c:v>174.077610015869</c:v>
                </c:pt>
                <c:pt idx="8331">
                  <c:v>174.077610015869</c:v>
                </c:pt>
                <c:pt idx="8332">
                  <c:v>174.077610015869</c:v>
                </c:pt>
                <c:pt idx="8333">
                  <c:v>174.077610015869</c:v>
                </c:pt>
                <c:pt idx="8334">
                  <c:v>174.077610015869</c:v>
                </c:pt>
                <c:pt idx="8335">
                  <c:v>174.077610015869</c:v>
                </c:pt>
                <c:pt idx="8336">
                  <c:v>174.077610015869</c:v>
                </c:pt>
                <c:pt idx="8337">
                  <c:v>174.077610015869</c:v>
                </c:pt>
                <c:pt idx="8338">
                  <c:v>174.077610015869</c:v>
                </c:pt>
                <c:pt idx="8339">
                  <c:v>174.077610015869</c:v>
                </c:pt>
                <c:pt idx="8340">
                  <c:v>174.077610015869</c:v>
                </c:pt>
                <c:pt idx="8341">
                  <c:v>174.077610015869</c:v>
                </c:pt>
                <c:pt idx="8342">
                  <c:v>174.077610015869</c:v>
                </c:pt>
                <c:pt idx="8343">
                  <c:v>174.077610015869</c:v>
                </c:pt>
                <c:pt idx="8344">
                  <c:v>174.077610015869</c:v>
                </c:pt>
                <c:pt idx="8345">
                  <c:v>174.077610015869</c:v>
                </c:pt>
                <c:pt idx="8346">
                  <c:v>174.077610015869</c:v>
                </c:pt>
                <c:pt idx="8347">
                  <c:v>174.077610015869</c:v>
                </c:pt>
                <c:pt idx="8348">
                  <c:v>174.077610015869</c:v>
                </c:pt>
                <c:pt idx="8349">
                  <c:v>174.077610015869</c:v>
                </c:pt>
                <c:pt idx="8350">
                  <c:v>174.077610015869</c:v>
                </c:pt>
                <c:pt idx="8351">
                  <c:v>174.077610015869</c:v>
                </c:pt>
                <c:pt idx="8352">
                  <c:v>174.077610015869</c:v>
                </c:pt>
                <c:pt idx="8353">
                  <c:v>174.077610015869</c:v>
                </c:pt>
                <c:pt idx="8354">
                  <c:v>174.077610015869</c:v>
                </c:pt>
                <c:pt idx="8355">
                  <c:v>174.077610015869</c:v>
                </c:pt>
                <c:pt idx="8356">
                  <c:v>174.077610015869</c:v>
                </c:pt>
                <c:pt idx="8357">
                  <c:v>174.077610015869</c:v>
                </c:pt>
                <c:pt idx="8358">
                  <c:v>174.077610015869</c:v>
                </c:pt>
                <c:pt idx="8359">
                  <c:v>174.077610015869</c:v>
                </c:pt>
                <c:pt idx="8360">
                  <c:v>174.077610015869</c:v>
                </c:pt>
                <c:pt idx="8361">
                  <c:v>174.077610015869</c:v>
                </c:pt>
                <c:pt idx="8362">
                  <c:v>174.077610015869</c:v>
                </c:pt>
                <c:pt idx="8363">
                  <c:v>174.077610015869</c:v>
                </c:pt>
                <c:pt idx="8364">
                  <c:v>174.077610015869</c:v>
                </c:pt>
                <c:pt idx="8365">
                  <c:v>174.077610015869</c:v>
                </c:pt>
                <c:pt idx="8366">
                  <c:v>174.077610015869</c:v>
                </c:pt>
                <c:pt idx="8367">
                  <c:v>174.077610015869</c:v>
                </c:pt>
                <c:pt idx="8368">
                  <c:v>174.077610015869</c:v>
                </c:pt>
                <c:pt idx="8369">
                  <c:v>174.077610015869</c:v>
                </c:pt>
                <c:pt idx="8370">
                  <c:v>174.077610015869</c:v>
                </c:pt>
                <c:pt idx="8371">
                  <c:v>174.077610015869</c:v>
                </c:pt>
                <c:pt idx="8372">
                  <c:v>174.077610015869</c:v>
                </c:pt>
                <c:pt idx="8373">
                  <c:v>174.077610015869</c:v>
                </c:pt>
                <c:pt idx="8374">
                  <c:v>174.077610015869</c:v>
                </c:pt>
                <c:pt idx="8375">
                  <c:v>174.077610015869</c:v>
                </c:pt>
                <c:pt idx="8376">
                  <c:v>174.077610015869</c:v>
                </c:pt>
                <c:pt idx="8377">
                  <c:v>174.077610015869</c:v>
                </c:pt>
                <c:pt idx="8378">
                  <c:v>174.077610015869</c:v>
                </c:pt>
                <c:pt idx="8379">
                  <c:v>174.077610015869</c:v>
                </c:pt>
                <c:pt idx="8380">
                  <c:v>174.077610015869</c:v>
                </c:pt>
                <c:pt idx="8381">
                  <c:v>174.077610015869</c:v>
                </c:pt>
                <c:pt idx="8382">
                  <c:v>174.077610015869</c:v>
                </c:pt>
                <c:pt idx="8383">
                  <c:v>174.077610015869</c:v>
                </c:pt>
                <c:pt idx="8384">
                  <c:v>174.077610015869</c:v>
                </c:pt>
                <c:pt idx="8385">
                  <c:v>174.077610015869</c:v>
                </c:pt>
                <c:pt idx="8386">
                  <c:v>174.077610015869</c:v>
                </c:pt>
                <c:pt idx="8387">
                  <c:v>174.077610015869</c:v>
                </c:pt>
                <c:pt idx="8388">
                  <c:v>174.077610015869</c:v>
                </c:pt>
                <c:pt idx="8389">
                  <c:v>174.077610015869</c:v>
                </c:pt>
                <c:pt idx="8390">
                  <c:v>174.077610015869</c:v>
                </c:pt>
                <c:pt idx="8391">
                  <c:v>174.077610015869</c:v>
                </c:pt>
                <c:pt idx="8392">
                  <c:v>174.077610015869</c:v>
                </c:pt>
                <c:pt idx="8393">
                  <c:v>174.077610015869</c:v>
                </c:pt>
                <c:pt idx="8394">
                  <c:v>174.077610015869</c:v>
                </c:pt>
                <c:pt idx="8395">
                  <c:v>174.077610015869</c:v>
                </c:pt>
                <c:pt idx="8396">
                  <c:v>174.077610015869</c:v>
                </c:pt>
                <c:pt idx="8397">
                  <c:v>174.077610015869</c:v>
                </c:pt>
                <c:pt idx="8398">
                  <c:v>174.077610015869</c:v>
                </c:pt>
                <c:pt idx="8399">
                  <c:v>174.077610015869</c:v>
                </c:pt>
                <c:pt idx="8400">
                  <c:v>174.077610015869</c:v>
                </c:pt>
                <c:pt idx="8401">
                  <c:v>174.077610015869</c:v>
                </c:pt>
                <c:pt idx="8402">
                  <c:v>174.077610015869</c:v>
                </c:pt>
                <c:pt idx="8403">
                  <c:v>174.077610015869</c:v>
                </c:pt>
                <c:pt idx="8404">
                  <c:v>174.077610015869</c:v>
                </c:pt>
                <c:pt idx="8405">
                  <c:v>174.077610015869</c:v>
                </c:pt>
                <c:pt idx="8406">
                  <c:v>174.077610015869</c:v>
                </c:pt>
                <c:pt idx="8407">
                  <c:v>174.077610015869</c:v>
                </c:pt>
                <c:pt idx="8408">
                  <c:v>174.077610015869</c:v>
                </c:pt>
                <c:pt idx="8409">
                  <c:v>174.077610015869</c:v>
                </c:pt>
                <c:pt idx="8410">
                  <c:v>174.077610015869</c:v>
                </c:pt>
                <c:pt idx="8411">
                  <c:v>174.077610015869</c:v>
                </c:pt>
                <c:pt idx="8412">
                  <c:v>174.077610015869</c:v>
                </c:pt>
                <c:pt idx="8413">
                  <c:v>174.077610015869</c:v>
                </c:pt>
                <c:pt idx="8414">
                  <c:v>174.077610015869</c:v>
                </c:pt>
                <c:pt idx="8415">
                  <c:v>174.077610015869</c:v>
                </c:pt>
                <c:pt idx="8416">
                  <c:v>174.077610015869</c:v>
                </c:pt>
                <c:pt idx="8417">
                  <c:v>174.077610015869</c:v>
                </c:pt>
                <c:pt idx="8418">
                  <c:v>174.077610015869</c:v>
                </c:pt>
                <c:pt idx="8419">
                  <c:v>174.077610015869</c:v>
                </c:pt>
                <c:pt idx="8420">
                  <c:v>174.077610015869</c:v>
                </c:pt>
                <c:pt idx="8421">
                  <c:v>174.077610015869</c:v>
                </c:pt>
                <c:pt idx="8422">
                  <c:v>174.077610015869</c:v>
                </c:pt>
                <c:pt idx="8423">
                  <c:v>174.077610015869</c:v>
                </c:pt>
                <c:pt idx="8424">
                  <c:v>174.077610015869</c:v>
                </c:pt>
                <c:pt idx="8425">
                  <c:v>174.077610015869</c:v>
                </c:pt>
                <c:pt idx="8426">
                  <c:v>174.077610015869</c:v>
                </c:pt>
                <c:pt idx="8427">
                  <c:v>174.077610015869</c:v>
                </c:pt>
                <c:pt idx="8428">
                  <c:v>174.077610015869</c:v>
                </c:pt>
                <c:pt idx="8429">
                  <c:v>174.077610015869</c:v>
                </c:pt>
                <c:pt idx="8430">
                  <c:v>174.077610015869</c:v>
                </c:pt>
                <c:pt idx="8431">
                  <c:v>174.077610015869</c:v>
                </c:pt>
                <c:pt idx="8432">
                  <c:v>174.077610015869</c:v>
                </c:pt>
                <c:pt idx="8433">
                  <c:v>174.077610015869</c:v>
                </c:pt>
                <c:pt idx="8434">
                  <c:v>174.077610015869</c:v>
                </c:pt>
                <c:pt idx="8435">
                  <c:v>174.077610015869</c:v>
                </c:pt>
                <c:pt idx="8436">
                  <c:v>174.077610015869</c:v>
                </c:pt>
                <c:pt idx="8437">
                  <c:v>174.077610015869</c:v>
                </c:pt>
                <c:pt idx="8438">
                  <c:v>174.077610015869</c:v>
                </c:pt>
                <c:pt idx="8439">
                  <c:v>174.077610015869</c:v>
                </c:pt>
                <c:pt idx="8440">
                  <c:v>174.077610015869</c:v>
                </c:pt>
                <c:pt idx="8441">
                  <c:v>174.077610015869</c:v>
                </c:pt>
                <c:pt idx="8442">
                  <c:v>174.077610015869</c:v>
                </c:pt>
                <c:pt idx="8443">
                  <c:v>174.077610015869</c:v>
                </c:pt>
                <c:pt idx="8444">
                  <c:v>174.077610015869</c:v>
                </c:pt>
                <c:pt idx="8445">
                  <c:v>174.077610015869</c:v>
                </c:pt>
                <c:pt idx="8446">
                  <c:v>174.077610015869</c:v>
                </c:pt>
                <c:pt idx="8447">
                  <c:v>174.077610015869</c:v>
                </c:pt>
                <c:pt idx="8448">
                  <c:v>174.077610015869</c:v>
                </c:pt>
                <c:pt idx="8449">
                  <c:v>174.077610015869</c:v>
                </c:pt>
                <c:pt idx="8450">
                  <c:v>174.077610015869</c:v>
                </c:pt>
                <c:pt idx="8451">
                  <c:v>174.077610015869</c:v>
                </c:pt>
                <c:pt idx="8452">
                  <c:v>174.077610015869</c:v>
                </c:pt>
                <c:pt idx="8453">
                  <c:v>174.077610015869</c:v>
                </c:pt>
                <c:pt idx="8454">
                  <c:v>174.077610015869</c:v>
                </c:pt>
                <c:pt idx="8455">
                  <c:v>174.077610015869</c:v>
                </c:pt>
                <c:pt idx="8456">
                  <c:v>174.077610015869</c:v>
                </c:pt>
                <c:pt idx="8457">
                  <c:v>174.077610015869</c:v>
                </c:pt>
                <c:pt idx="8458">
                  <c:v>174.077610015869</c:v>
                </c:pt>
                <c:pt idx="8459">
                  <c:v>174.077610015869</c:v>
                </c:pt>
                <c:pt idx="8460">
                  <c:v>174.077610015869</c:v>
                </c:pt>
                <c:pt idx="8461">
                  <c:v>174.077610015869</c:v>
                </c:pt>
                <c:pt idx="8462">
                  <c:v>174.077610015869</c:v>
                </c:pt>
                <c:pt idx="8463">
                  <c:v>174.077610015869</c:v>
                </c:pt>
                <c:pt idx="8464">
                  <c:v>174.077610015869</c:v>
                </c:pt>
                <c:pt idx="8465">
                  <c:v>174.077610015869</c:v>
                </c:pt>
                <c:pt idx="8466">
                  <c:v>174.077610015869</c:v>
                </c:pt>
                <c:pt idx="8467">
                  <c:v>174.077610015869</c:v>
                </c:pt>
                <c:pt idx="8468">
                  <c:v>174.077610015869</c:v>
                </c:pt>
                <c:pt idx="8469">
                  <c:v>174.077610015869</c:v>
                </c:pt>
                <c:pt idx="8470">
                  <c:v>174.077610015869</c:v>
                </c:pt>
                <c:pt idx="8471">
                  <c:v>174.077610015869</c:v>
                </c:pt>
                <c:pt idx="8472">
                  <c:v>174.077610015869</c:v>
                </c:pt>
                <c:pt idx="8473">
                  <c:v>174.077610015869</c:v>
                </c:pt>
                <c:pt idx="8474">
                  <c:v>174.077610015869</c:v>
                </c:pt>
                <c:pt idx="8475">
                  <c:v>174.077610015869</c:v>
                </c:pt>
                <c:pt idx="8476">
                  <c:v>174.077610015869</c:v>
                </c:pt>
                <c:pt idx="8477">
                  <c:v>174.077610015869</c:v>
                </c:pt>
                <c:pt idx="8478">
                  <c:v>174.077610015869</c:v>
                </c:pt>
                <c:pt idx="8479">
                  <c:v>174.077610015869</c:v>
                </c:pt>
                <c:pt idx="8480">
                  <c:v>174.077610015869</c:v>
                </c:pt>
                <c:pt idx="8481">
                  <c:v>174.077610015869</c:v>
                </c:pt>
                <c:pt idx="8482">
                  <c:v>174.077610015869</c:v>
                </c:pt>
                <c:pt idx="8483">
                  <c:v>174.077610015869</c:v>
                </c:pt>
                <c:pt idx="8484">
                  <c:v>174.077610015869</c:v>
                </c:pt>
                <c:pt idx="8485">
                  <c:v>174.077610015869</c:v>
                </c:pt>
                <c:pt idx="8486">
                  <c:v>174.077610015869</c:v>
                </c:pt>
                <c:pt idx="8487">
                  <c:v>174.077610015869</c:v>
                </c:pt>
                <c:pt idx="8488">
                  <c:v>174.077610015869</c:v>
                </c:pt>
                <c:pt idx="8489">
                  <c:v>174.077610015869</c:v>
                </c:pt>
                <c:pt idx="8490">
                  <c:v>174.077610015869</c:v>
                </c:pt>
                <c:pt idx="8491">
                  <c:v>174.077610015869</c:v>
                </c:pt>
                <c:pt idx="8492">
                  <c:v>174.077610015869</c:v>
                </c:pt>
                <c:pt idx="8493">
                  <c:v>174.077610015869</c:v>
                </c:pt>
                <c:pt idx="8494">
                  <c:v>174.077610015869</c:v>
                </c:pt>
                <c:pt idx="8495">
                  <c:v>174.077610015869</c:v>
                </c:pt>
                <c:pt idx="8496">
                  <c:v>174.077610015869</c:v>
                </c:pt>
                <c:pt idx="8497">
                  <c:v>174.077610015869</c:v>
                </c:pt>
                <c:pt idx="8498">
                  <c:v>174.077610015869</c:v>
                </c:pt>
                <c:pt idx="8499">
                  <c:v>174.077610015869</c:v>
                </c:pt>
                <c:pt idx="8500">
                  <c:v>174.077610015869</c:v>
                </c:pt>
                <c:pt idx="8501">
                  <c:v>174.077610015869</c:v>
                </c:pt>
                <c:pt idx="8502">
                  <c:v>174.077610015869</c:v>
                </c:pt>
                <c:pt idx="8503">
                  <c:v>174.077610015869</c:v>
                </c:pt>
                <c:pt idx="8504">
                  <c:v>174.077610015869</c:v>
                </c:pt>
                <c:pt idx="8505">
                  <c:v>174.077610015869</c:v>
                </c:pt>
                <c:pt idx="8506">
                  <c:v>174.077610015869</c:v>
                </c:pt>
                <c:pt idx="8507">
                  <c:v>174.077610015869</c:v>
                </c:pt>
                <c:pt idx="8508">
                  <c:v>174.077610015869</c:v>
                </c:pt>
                <c:pt idx="8509">
                  <c:v>174.077610015869</c:v>
                </c:pt>
                <c:pt idx="8510">
                  <c:v>174.077610015869</c:v>
                </c:pt>
                <c:pt idx="8511">
                  <c:v>174.077610015869</c:v>
                </c:pt>
                <c:pt idx="8512">
                  <c:v>174.077610015869</c:v>
                </c:pt>
                <c:pt idx="8513">
                  <c:v>174.077610015869</c:v>
                </c:pt>
                <c:pt idx="8514">
                  <c:v>174.077610015869</c:v>
                </c:pt>
                <c:pt idx="8515">
                  <c:v>174.077610015869</c:v>
                </c:pt>
                <c:pt idx="8516">
                  <c:v>174.077610015869</c:v>
                </c:pt>
                <c:pt idx="8517">
                  <c:v>174.077610015869</c:v>
                </c:pt>
                <c:pt idx="8518">
                  <c:v>174.077610015869</c:v>
                </c:pt>
                <c:pt idx="8519">
                  <c:v>174.077610015869</c:v>
                </c:pt>
                <c:pt idx="8520">
                  <c:v>174.077610015869</c:v>
                </c:pt>
                <c:pt idx="8521">
                  <c:v>174.077610015869</c:v>
                </c:pt>
                <c:pt idx="8522">
                  <c:v>174.077610015869</c:v>
                </c:pt>
                <c:pt idx="8523">
                  <c:v>174.077610015869</c:v>
                </c:pt>
                <c:pt idx="8524">
                  <c:v>174.077610015869</c:v>
                </c:pt>
                <c:pt idx="8525">
                  <c:v>174.077610015869</c:v>
                </c:pt>
                <c:pt idx="8526">
                  <c:v>174.077610015869</c:v>
                </c:pt>
                <c:pt idx="8527">
                  <c:v>174.077610015869</c:v>
                </c:pt>
                <c:pt idx="8528">
                  <c:v>174.077610015869</c:v>
                </c:pt>
                <c:pt idx="8529">
                  <c:v>174.077610015869</c:v>
                </c:pt>
                <c:pt idx="8530">
                  <c:v>174.077610015869</c:v>
                </c:pt>
                <c:pt idx="8531">
                  <c:v>174.077610015869</c:v>
                </c:pt>
                <c:pt idx="8532">
                  <c:v>174.077610015869</c:v>
                </c:pt>
                <c:pt idx="8533">
                  <c:v>174.077610015869</c:v>
                </c:pt>
                <c:pt idx="8534">
                  <c:v>174.077610015869</c:v>
                </c:pt>
                <c:pt idx="8535">
                  <c:v>174.077610015869</c:v>
                </c:pt>
                <c:pt idx="8536">
                  <c:v>174.077610015869</c:v>
                </c:pt>
                <c:pt idx="8537">
                  <c:v>174.077610015869</c:v>
                </c:pt>
                <c:pt idx="8538">
                  <c:v>174.077610015869</c:v>
                </c:pt>
                <c:pt idx="8539">
                  <c:v>174.077610015869</c:v>
                </c:pt>
                <c:pt idx="8540">
                  <c:v>174.077610015869</c:v>
                </c:pt>
                <c:pt idx="8541">
                  <c:v>174.077610015869</c:v>
                </c:pt>
                <c:pt idx="8542">
                  <c:v>174.077610015869</c:v>
                </c:pt>
                <c:pt idx="8543">
                  <c:v>174.077610015869</c:v>
                </c:pt>
                <c:pt idx="8544">
                  <c:v>174.077610015869</c:v>
                </c:pt>
                <c:pt idx="8545">
                  <c:v>174.077610015869</c:v>
                </c:pt>
                <c:pt idx="8546">
                  <c:v>174.077610015869</c:v>
                </c:pt>
                <c:pt idx="8547">
                  <c:v>174.077610015869</c:v>
                </c:pt>
                <c:pt idx="8548">
                  <c:v>174.077610015869</c:v>
                </c:pt>
                <c:pt idx="8549">
                  <c:v>174.077610015869</c:v>
                </c:pt>
                <c:pt idx="8550">
                  <c:v>174.077610015869</c:v>
                </c:pt>
                <c:pt idx="8551">
                  <c:v>174.077610015869</c:v>
                </c:pt>
                <c:pt idx="8552">
                  <c:v>174.077610015869</c:v>
                </c:pt>
                <c:pt idx="8553">
                  <c:v>174.077610015869</c:v>
                </c:pt>
                <c:pt idx="8554">
                  <c:v>174.077610015869</c:v>
                </c:pt>
                <c:pt idx="8555">
                  <c:v>174.077610015869</c:v>
                </c:pt>
                <c:pt idx="8556">
                  <c:v>174.077610015869</c:v>
                </c:pt>
                <c:pt idx="8557">
                  <c:v>174.077610015869</c:v>
                </c:pt>
                <c:pt idx="8558">
                  <c:v>174.077610015869</c:v>
                </c:pt>
                <c:pt idx="8559">
                  <c:v>174.077610015869</c:v>
                </c:pt>
                <c:pt idx="8560">
                  <c:v>174.077610015869</c:v>
                </c:pt>
                <c:pt idx="8561">
                  <c:v>174.077610015869</c:v>
                </c:pt>
                <c:pt idx="8562">
                  <c:v>174.077610015869</c:v>
                </c:pt>
                <c:pt idx="8563">
                  <c:v>174.077610015869</c:v>
                </c:pt>
                <c:pt idx="8564">
                  <c:v>174.077610015869</c:v>
                </c:pt>
                <c:pt idx="8565">
                  <c:v>174.077610015869</c:v>
                </c:pt>
                <c:pt idx="8566">
                  <c:v>174.077610015869</c:v>
                </c:pt>
                <c:pt idx="8567">
                  <c:v>174.077610015869</c:v>
                </c:pt>
                <c:pt idx="8568">
                  <c:v>174.077610015869</c:v>
                </c:pt>
                <c:pt idx="8569">
                  <c:v>174.077610015869</c:v>
                </c:pt>
                <c:pt idx="8570">
                  <c:v>174.077610015869</c:v>
                </c:pt>
                <c:pt idx="8571">
                  <c:v>174.077610015869</c:v>
                </c:pt>
                <c:pt idx="8572">
                  <c:v>174.077610015869</c:v>
                </c:pt>
                <c:pt idx="8573">
                  <c:v>174.077610015869</c:v>
                </c:pt>
                <c:pt idx="8574">
                  <c:v>174.077610015869</c:v>
                </c:pt>
                <c:pt idx="8575">
                  <c:v>174.077610015869</c:v>
                </c:pt>
                <c:pt idx="8576">
                  <c:v>174.077610015869</c:v>
                </c:pt>
                <c:pt idx="8577">
                  <c:v>174.077610015869</c:v>
                </c:pt>
                <c:pt idx="8578">
                  <c:v>174.077610015869</c:v>
                </c:pt>
                <c:pt idx="8579">
                  <c:v>174.077610015869</c:v>
                </c:pt>
                <c:pt idx="8580">
                  <c:v>174.077610015869</c:v>
                </c:pt>
                <c:pt idx="8581">
                  <c:v>174.077610015869</c:v>
                </c:pt>
                <c:pt idx="8582">
                  <c:v>174.077610015869</c:v>
                </c:pt>
                <c:pt idx="8583">
                  <c:v>174.077610015869</c:v>
                </c:pt>
                <c:pt idx="8584">
                  <c:v>174.077610015869</c:v>
                </c:pt>
                <c:pt idx="8585">
                  <c:v>174.077610015869</c:v>
                </c:pt>
                <c:pt idx="8586">
                  <c:v>174.077610015869</c:v>
                </c:pt>
                <c:pt idx="8587">
                  <c:v>174.077610015869</c:v>
                </c:pt>
                <c:pt idx="8588">
                  <c:v>174.077610015869</c:v>
                </c:pt>
                <c:pt idx="8589">
                  <c:v>174.077610015869</c:v>
                </c:pt>
                <c:pt idx="8590">
                  <c:v>174.077610015869</c:v>
                </c:pt>
                <c:pt idx="8591">
                  <c:v>174.077610015869</c:v>
                </c:pt>
                <c:pt idx="8592">
                  <c:v>174.077610015869</c:v>
                </c:pt>
                <c:pt idx="8593">
                  <c:v>174.077610015869</c:v>
                </c:pt>
                <c:pt idx="8594">
                  <c:v>174.077610015869</c:v>
                </c:pt>
                <c:pt idx="8595">
                  <c:v>174.077610015869</c:v>
                </c:pt>
                <c:pt idx="8596">
                  <c:v>174.077610015869</c:v>
                </c:pt>
                <c:pt idx="8597">
                  <c:v>174.077610015869</c:v>
                </c:pt>
                <c:pt idx="8598">
                  <c:v>174.077610015869</c:v>
                </c:pt>
                <c:pt idx="8599">
                  <c:v>174.077610015869</c:v>
                </c:pt>
                <c:pt idx="8600">
                  <c:v>174.077610015869</c:v>
                </c:pt>
                <c:pt idx="8601">
                  <c:v>174.077610015869</c:v>
                </c:pt>
                <c:pt idx="8602">
                  <c:v>174.077610015869</c:v>
                </c:pt>
                <c:pt idx="8603">
                  <c:v>174.077610015869</c:v>
                </c:pt>
                <c:pt idx="8604">
                  <c:v>174.077610015869</c:v>
                </c:pt>
                <c:pt idx="8605">
                  <c:v>174.077610015869</c:v>
                </c:pt>
                <c:pt idx="8606">
                  <c:v>174.077610015869</c:v>
                </c:pt>
                <c:pt idx="8607">
                  <c:v>174.077610015869</c:v>
                </c:pt>
                <c:pt idx="8608">
                  <c:v>174.077610015869</c:v>
                </c:pt>
                <c:pt idx="8609">
                  <c:v>174.077610015869</c:v>
                </c:pt>
                <c:pt idx="8610">
                  <c:v>174.077610015869</c:v>
                </c:pt>
                <c:pt idx="8611">
                  <c:v>174.077610015869</c:v>
                </c:pt>
                <c:pt idx="8612">
                  <c:v>174.077610015869</c:v>
                </c:pt>
                <c:pt idx="8613">
                  <c:v>174.077610015869</c:v>
                </c:pt>
                <c:pt idx="8614">
                  <c:v>174.077610015869</c:v>
                </c:pt>
                <c:pt idx="8615">
                  <c:v>174.077610015869</c:v>
                </c:pt>
                <c:pt idx="8616">
                  <c:v>174.077610015869</c:v>
                </c:pt>
                <c:pt idx="8617">
                  <c:v>174.077610015869</c:v>
                </c:pt>
                <c:pt idx="8618">
                  <c:v>174.077610015869</c:v>
                </c:pt>
                <c:pt idx="8619">
                  <c:v>174.077610015869</c:v>
                </c:pt>
                <c:pt idx="8620">
                  <c:v>174.077610015869</c:v>
                </c:pt>
                <c:pt idx="8621">
                  <c:v>174.077610015869</c:v>
                </c:pt>
                <c:pt idx="8622">
                  <c:v>174.077610015869</c:v>
                </c:pt>
                <c:pt idx="8623">
                  <c:v>174.077610015869</c:v>
                </c:pt>
                <c:pt idx="8624">
                  <c:v>174.077610015869</c:v>
                </c:pt>
                <c:pt idx="8625">
                  <c:v>174.077610015869</c:v>
                </c:pt>
                <c:pt idx="8626">
                  <c:v>174.077610015869</c:v>
                </c:pt>
                <c:pt idx="8627">
                  <c:v>174.077610015869</c:v>
                </c:pt>
                <c:pt idx="8628">
                  <c:v>174.077610015869</c:v>
                </c:pt>
                <c:pt idx="8629">
                  <c:v>174.077610015869</c:v>
                </c:pt>
                <c:pt idx="8630">
                  <c:v>174.077610015869</c:v>
                </c:pt>
                <c:pt idx="8631">
                  <c:v>174.077610015869</c:v>
                </c:pt>
                <c:pt idx="8632">
                  <c:v>174.077610015869</c:v>
                </c:pt>
                <c:pt idx="8633">
                  <c:v>174.077610015869</c:v>
                </c:pt>
                <c:pt idx="8634">
                  <c:v>174.077610015869</c:v>
                </c:pt>
                <c:pt idx="8635">
                  <c:v>174.077610015869</c:v>
                </c:pt>
                <c:pt idx="8636">
                  <c:v>174.077610015869</c:v>
                </c:pt>
                <c:pt idx="8637">
                  <c:v>174.077610015869</c:v>
                </c:pt>
                <c:pt idx="8638">
                  <c:v>174.077610015869</c:v>
                </c:pt>
                <c:pt idx="8639">
                  <c:v>174.077610015869</c:v>
                </c:pt>
                <c:pt idx="8640">
                  <c:v>174.077610015869</c:v>
                </c:pt>
                <c:pt idx="8641">
                  <c:v>174.077610015869</c:v>
                </c:pt>
                <c:pt idx="8642">
                  <c:v>174.077610015869</c:v>
                </c:pt>
                <c:pt idx="8643">
                  <c:v>174.077610015869</c:v>
                </c:pt>
                <c:pt idx="8644">
                  <c:v>174.077610015869</c:v>
                </c:pt>
                <c:pt idx="8645">
                  <c:v>174.077610015869</c:v>
                </c:pt>
                <c:pt idx="8646">
                  <c:v>174.077610015869</c:v>
                </c:pt>
                <c:pt idx="8647">
                  <c:v>174.077610015869</c:v>
                </c:pt>
                <c:pt idx="8648">
                  <c:v>174.077610015869</c:v>
                </c:pt>
                <c:pt idx="8649">
                  <c:v>174.077610015869</c:v>
                </c:pt>
                <c:pt idx="8650">
                  <c:v>174.077610015869</c:v>
                </c:pt>
                <c:pt idx="8651">
                  <c:v>174.077610015869</c:v>
                </c:pt>
                <c:pt idx="8652">
                  <c:v>174.077610015869</c:v>
                </c:pt>
                <c:pt idx="8653">
                  <c:v>174.077610015869</c:v>
                </c:pt>
                <c:pt idx="8654">
                  <c:v>174.077610015869</c:v>
                </c:pt>
                <c:pt idx="8655">
                  <c:v>174.077610015869</c:v>
                </c:pt>
                <c:pt idx="8656">
                  <c:v>174.077610015869</c:v>
                </c:pt>
                <c:pt idx="8657">
                  <c:v>174.077610015869</c:v>
                </c:pt>
                <c:pt idx="8658">
                  <c:v>174.077610015869</c:v>
                </c:pt>
                <c:pt idx="8659">
                  <c:v>174.077610015869</c:v>
                </c:pt>
                <c:pt idx="8660">
                  <c:v>174.077610015869</c:v>
                </c:pt>
                <c:pt idx="8661">
                  <c:v>174.077610015869</c:v>
                </c:pt>
                <c:pt idx="8662">
                  <c:v>174.077610015869</c:v>
                </c:pt>
                <c:pt idx="8663">
                  <c:v>174.077610015869</c:v>
                </c:pt>
                <c:pt idx="8664">
                  <c:v>174.077610015869</c:v>
                </c:pt>
                <c:pt idx="8665">
                  <c:v>174.077610015869</c:v>
                </c:pt>
                <c:pt idx="8666">
                  <c:v>174.077610015869</c:v>
                </c:pt>
                <c:pt idx="8667">
                  <c:v>174.077610015869</c:v>
                </c:pt>
                <c:pt idx="8668">
                  <c:v>174.077610015869</c:v>
                </c:pt>
                <c:pt idx="8669">
                  <c:v>174.077610015869</c:v>
                </c:pt>
                <c:pt idx="8670">
                  <c:v>174.077610015869</c:v>
                </c:pt>
                <c:pt idx="8671">
                  <c:v>174.077610015869</c:v>
                </c:pt>
                <c:pt idx="8672">
                  <c:v>174.077610015869</c:v>
                </c:pt>
                <c:pt idx="8673">
                  <c:v>174.077610015869</c:v>
                </c:pt>
                <c:pt idx="8674">
                  <c:v>174.077610015869</c:v>
                </c:pt>
                <c:pt idx="8675">
                  <c:v>174.077610015869</c:v>
                </c:pt>
                <c:pt idx="8676">
                  <c:v>174.077610015869</c:v>
                </c:pt>
                <c:pt idx="8677">
                  <c:v>174.077610015869</c:v>
                </c:pt>
                <c:pt idx="8678">
                  <c:v>174.077610015869</c:v>
                </c:pt>
                <c:pt idx="8679">
                  <c:v>174.077610015869</c:v>
                </c:pt>
                <c:pt idx="8680">
                  <c:v>174.077610015869</c:v>
                </c:pt>
                <c:pt idx="8681">
                  <c:v>174.077610015869</c:v>
                </c:pt>
                <c:pt idx="8682">
                  <c:v>174.077610015869</c:v>
                </c:pt>
                <c:pt idx="8683">
                  <c:v>174.077610015869</c:v>
                </c:pt>
                <c:pt idx="8684">
                  <c:v>174.077610015869</c:v>
                </c:pt>
                <c:pt idx="8685">
                  <c:v>174.077610015869</c:v>
                </c:pt>
                <c:pt idx="8686">
                  <c:v>174.077610015869</c:v>
                </c:pt>
                <c:pt idx="8687">
                  <c:v>174.077610015869</c:v>
                </c:pt>
                <c:pt idx="8688">
                  <c:v>174.077610015869</c:v>
                </c:pt>
                <c:pt idx="8689">
                  <c:v>174.077610015869</c:v>
                </c:pt>
                <c:pt idx="8690">
                  <c:v>174.077610015869</c:v>
                </c:pt>
                <c:pt idx="8691">
                  <c:v>174.077610015869</c:v>
                </c:pt>
                <c:pt idx="8692">
                  <c:v>174.077610015869</c:v>
                </c:pt>
                <c:pt idx="8693">
                  <c:v>174.077610015869</c:v>
                </c:pt>
                <c:pt idx="8694">
                  <c:v>174.077610015869</c:v>
                </c:pt>
                <c:pt idx="8695">
                  <c:v>174.077610015869</c:v>
                </c:pt>
                <c:pt idx="8696">
                  <c:v>174.077610015869</c:v>
                </c:pt>
                <c:pt idx="8697">
                  <c:v>174.077610015869</c:v>
                </c:pt>
                <c:pt idx="8698">
                  <c:v>174.077610015869</c:v>
                </c:pt>
                <c:pt idx="8699">
                  <c:v>174.077610015869</c:v>
                </c:pt>
                <c:pt idx="8700">
                  <c:v>174.077610015869</c:v>
                </c:pt>
                <c:pt idx="8701">
                  <c:v>174.077610015869</c:v>
                </c:pt>
                <c:pt idx="8702">
                  <c:v>174.077610015869</c:v>
                </c:pt>
                <c:pt idx="8703">
                  <c:v>174.077610015869</c:v>
                </c:pt>
                <c:pt idx="8704">
                  <c:v>174.077610015869</c:v>
                </c:pt>
                <c:pt idx="8705">
                  <c:v>174.077610015869</c:v>
                </c:pt>
                <c:pt idx="8706">
                  <c:v>174.077610015869</c:v>
                </c:pt>
                <c:pt idx="8707">
                  <c:v>174.077610015869</c:v>
                </c:pt>
                <c:pt idx="8708">
                  <c:v>174.077610015869</c:v>
                </c:pt>
                <c:pt idx="8709">
                  <c:v>174.077610015869</c:v>
                </c:pt>
                <c:pt idx="8710">
                  <c:v>174.077610015869</c:v>
                </c:pt>
                <c:pt idx="8711">
                  <c:v>174.077610015869</c:v>
                </c:pt>
                <c:pt idx="8712">
                  <c:v>174.077610015869</c:v>
                </c:pt>
                <c:pt idx="8713">
                  <c:v>174.077610015869</c:v>
                </c:pt>
                <c:pt idx="8714">
                  <c:v>174.077610015869</c:v>
                </c:pt>
                <c:pt idx="8715">
                  <c:v>174.077610015869</c:v>
                </c:pt>
                <c:pt idx="8716">
                  <c:v>174.077610015869</c:v>
                </c:pt>
                <c:pt idx="8717">
                  <c:v>174.077610015869</c:v>
                </c:pt>
                <c:pt idx="8718">
                  <c:v>174.077610015869</c:v>
                </c:pt>
                <c:pt idx="8719">
                  <c:v>174.077610015869</c:v>
                </c:pt>
                <c:pt idx="8720">
                  <c:v>174.077610015869</c:v>
                </c:pt>
                <c:pt idx="8721">
                  <c:v>174.077610015869</c:v>
                </c:pt>
                <c:pt idx="8722">
                  <c:v>174.077610015869</c:v>
                </c:pt>
                <c:pt idx="8723">
                  <c:v>174.077610015869</c:v>
                </c:pt>
                <c:pt idx="8724">
                  <c:v>174.077610015869</c:v>
                </c:pt>
                <c:pt idx="8725">
                  <c:v>174.077610015869</c:v>
                </c:pt>
                <c:pt idx="8726">
                  <c:v>174.077610015869</c:v>
                </c:pt>
                <c:pt idx="8727">
                  <c:v>174.077610015869</c:v>
                </c:pt>
                <c:pt idx="8728">
                  <c:v>174.077610015869</c:v>
                </c:pt>
                <c:pt idx="8729">
                  <c:v>174.077610015869</c:v>
                </c:pt>
                <c:pt idx="8730">
                  <c:v>174.077610015869</c:v>
                </c:pt>
                <c:pt idx="8731">
                  <c:v>174.077610015869</c:v>
                </c:pt>
                <c:pt idx="8732">
                  <c:v>174.077610015869</c:v>
                </c:pt>
                <c:pt idx="8733">
                  <c:v>174.077610015869</c:v>
                </c:pt>
                <c:pt idx="8734">
                  <c:v>174.077610015869</c:v>
                </c:pt>
                <c:pt idx="8735">
                  <c:v>174.077610015869</c:v>
                </c:pt>
                <c:pt idx="8736">
                  <c:v>174.077610015869</c:v>
                </c:pt>
                <c:pt idx="8737">
                  <c:v>174.077610015869</c:v>
                </c:pt>
                <c:pt idx="8738">
                  <c:v>174.077610015869</c:v>
                </c:pt>
                <c:pt idx="8739">
                  <c:v>174.077610015869</c:v>
                </c:pt>
                <c:pt idx="8740">
                  <c:v>174.077610015869</c:v>
                </c:pt>
                <c:pt idx="8741">
                  <c:v>174.077610015869</c:v>
                </c:pt>
                <c:pt idx="8742">
                  <c:v>174.077610015869</c:v>
                </c:pt>
                <c:pt idx="8743">
                  <c:v>174.077610015869</c:v>
                </c:pt>
                <c:pt idx="8744">
                  <c:v>174.077610015869</c:v>
                </c:pt>
                <c:pt idx="8745">
                  <c:v>174.077610015869</c:v>
                </c:pt>
                <c:pt idx="8746">
                  <c:v>174.077610015869</c:v>
                </c:pt>
                <c:pt idx="8747">
                  <c:v>174.077610015869</c:v>
                </c:pt>
                <c:pt idx="8748">
                  <c:v>174.077610015869</c:v>
                </c:pt>
                <c:pt idx="8749">
                  <c:v>174.077610015869</c:v>
                </c:pt>
                <c:pt idx="8750">
                  <c:v>174.077610015869</c:v>
                </c:pt>
                <c:pt idx="8751">
                  <c:v>174.077610015869</c:v>
                </c:pt>
                <c:pt idx="8752">
                  <c:v>174.077610015869</c:v>
                </c:pt>
                <c:pt idx="8753">
                  <c:v>174.077610015869</c:v>
                </c:pt>
                <c:pt idx="8754">
                  <c:v>174.077610015869</c:v>
                </c:pt>
                <c:pt idx="8755">
                  <c:v>174.077610015869</c:v>
                </c:pt>
                <c:pt idx="8756">
                  <c:v>174.077610015869</c:v>
                </c:pt>
                <c:pt idx="8757">
                  <c:v>174.077610015869</c:v>
                </c:pt>
                <c:pt idx="8758">
                  <c:v>174.077610015869</c:v>
                </c:pt>
                <c:pt idx="8759">
                  <c:v>174.077610015869</c:v>
                </c:pt>
                <c:pt idx="8760">
                  <c:v>174.077610015869</c:v>
                </c:pt>
                <c:pt idx="8761">
                  <c:v>174.077610015869</c:v>
                </c:pt>
                <c:pt idx="8762">
                  <c:v>174.077610015869</c:v>
                </c:pt>
                <c:pt idx="8763">
                  <c:v>174.077610015869</c:v>
                </c:pt>
                <c:pt idx="8764">
                  <c:v>174.077610015869</c:v>
                </c:pt>
                <c:pt idx="8765">
                  <c:v>174.077610015869</c:v>
                </c:pt>
                <c:pt idx="8766">
                  <c:v>174.077610015869</c:v>
                </c:pt>
                <c:pt idx="8767">
                  <c:v>174.077610015869</c:v>
                </c:pt>
                <c:pt idx="8768">
                  <c:v>174.077610015869</c:v>
                </c:pt>
                <c:pt idx="8769">
                  <c:v>174.077610015869</c:v>
                </c:pt>
                <c:pt idx="8770">
                  <c:v>174.077610015869</c:v>
                </c:pt>
                <c:pt idx="8771">
                  <c:v>174.077610015869</c:v>
                </c:pt>
                <c:pt idx="8772">
                  <c:v>174.077610015869</c:v>
                </c:pt>
                <c:pt idx="8773">
                  <c:v>174.077610015869</c:v>
                </c:pt>
                <c:pt idx="8774">
                  <c:v>174.077610015869</c:v>
                </c:pt>
                <c:pt idx="8775">
                  <c:v>174.077610015869</c:v>
                </c:pt>
                <c:pt idx="8776">
                  <c:v>174.077610015869</c:v>
                </c:pt>
                <c:pt idx="8777">
                  <c:v>174.077610015869</c:v>
                </c:pt>
                <c:pt idx="8778">
                  <c:v>174.077610015869</c:v>
                </c:pt>
                <c:pt idx="8779">
                  <c:v>174.077610015869</c:v>
                </c:pt>
                <c:pt idx="8780">
                  <c:v>174.077610015869</c:v>
                </c:pt>
                <c:pt idx="8781">
                  <c:v>174.077610015869</c:v>
                </c:pt>
                <c:pt idx="8782">
                  <c:v>174.077610015869</c:v>
                </c:pt>
                <c:pt idx="8783">
                  <c:v>174.077610015869</c:v>
                </c:pt>
                <c:pt idx="8784">
                  <c:v>174.077610015869</c:v>
                </c:pt>
                <c:pt idx="8785">
                  <c:v>174.077610015869</c:v>
                </c:pt>
                <c:pt idx="8786">
                  <c:v>174.077610015869</c:v>
                </c:pt>
                <c:pt idx="8787">
                  <c:v>174.077610015869</c:v>
                </c:pt>
                <c:pt idx="8788">
                  <c:v>174.077610015869</c:v>
                </c:pt>
                <c:pt idx="8789">
                  <c:v>174.077610015869</c:v>
                </c:pt>
                <c:pt idx="8790">
                  <c:v>174.077610015869</c:v>
                </c:pt>
                <c:pt idx="8791">
                  <c:v>174.077610015869</c:v>
                </c:pt>
                <c:pt idx="8792">
                  <c:v>174.077610015869</c:v>
                </c:pt>
                <c:pt idx="8793">
                  <c:v>174.077610015869</c:v>
                </c:pt>
                <c:pt idx="8794">
                  <c:v>174.077610015869</c:v>
                </c:pt>
                <c:pt idx="8795">
                  <c:v>174.077610015869</c:v>
                </c:pt>
                <c:pt idx="8796">
                  <c:v>174.077610015869</c:v>
                </c:pt>
                <c:pt idx="8797">
                  <c:v>174.077610015869</c:v>
                </c:pt>
                <c:pt idx="8798">
                  <c:v>174.077610015869</c:v>
                </c:pt>
                <c:pt idx="8799">
                  <c:v>174.077610015869</c:v>
                </c:pt>
                <c:pt idx="8800">
                  <c:v>174.077610015869</c:v>
                </c:pt>
                <c:pt idx="8801">
                  <c:v>174.077610015869</c:v>
                </c:pt>
                <c:pt idx="8802">
                  <c:v>174.077610015869</c:v>
                </c:pt>
                <c:pt idx="8803">
                  <c:v>174.077610015869</c:v>
                </c:pt>
                <c:pt idx="8804">
                  <c:v>174.077610015869</c:v>
                </c:pt>
                <c:pt idx="8805">
                  <c:v>174.077610015869</c:v>
                </c:pt>
                <c:pt idx="8806">
                  <c:v>174.077610015869</c:v>
                </c:pt>
                <c:pt idx="8807">
                  <c:v>174.077610015869</c:v>
                </c:pt>
                <c:pt idx="8808">
                  <c:v>174.077610015869</c:v>
                </c:pt>
                <c:pt idx="8809">
                  <c:v>174.077610015869</c:v>
                </c:pt>
                <c:pt idx="8810">
                  <c:v>174.077610015869</c:v>
                </c:pt>
                <c:pt idx="8811">
                  <c:v>174.077610015869</c:v>
                </c:pt>
                <c:pt idx="8812">
                  <c:v>174.077610015869</c:v>
                </c:pt>
                <c:pt idx="8813">
                  <c:v>174.077610015869</c:v>
                </c:pt>
                <c:pt idx="8814">
                  <c:v>174.077610015869</c:v>
                </c:pt>
                <c:pt idx="8815">
                  <c:v>174.077610015869</c:v>
                </c:pt>
                <c:pt idx="8816">
                  <c:v>174.077610015869</c:v>
                </c:pt>
                <c:pt idx="8817">
                  <c:v>174.077610015869</c:v>
                </c:pt>
                <c:pt idx="8818">
                  <c:v>174.077610015869</c:v>
                </c:pt>
                <c:pt idx="8819">
                  <c:v>174.077610015869</c:v>
                </c:pt>
                <c:pt idx="8820">
                  <c:v>174.077610015869</c:v>
                </c:pt>
                <c:pt idx="8821">
                  <c:v>174.077610015869</c:v>
                </c:pt>
                <c:pt idx="8822">
                  <c:v>174.077610015869</c:v>
                </c:pt>
                <c:pt idx="8823">
                  <c:v>174.077610015869</c:v>
                </c:pt>
                <c:pt idx="8824">
                  <c:v>174.077610015869</c:v>
                </c:pt>
                <c:pt idx="8825">
                  <c:v>174.077610015869</c:v>
                </c:pt>
                <c:pt idx="8826">
                  <c:v>174.077610015869</c:v>
                </c:pt>
                <c:pt idx="8827">
                  <c:v>174.077610015869</c:v>
                </c:pt>
                <c:pt idx="8828">
                  <c:v>174.077610015869</c:v>
                </c:pt>
                <c:pt idx="8829">
                  <c:v>174.077610015869</c:v>
                </c:pt>
                <c:pt idx="8830">
                  <c:v>174.077610015869</c:v>
                </c:pt>
                <c:pt idx="8831">
                  <c:v>174.077610015869</c:v>
                </c:pt>
                <c:pt idx="8832">
                  <c:v>174.077610015869</c:v>
                </c:pt>
                <c:pt idx="8833">
                  <c:v>174.077610015869</c:v>
                </c:pt>
                <c:pt idx="8834">
                  <c:v>174.077610015869</c:v>
                </c:pt>
                <c:pt idx="8835">
                  <c:v>174.077610015869</c:v>
                </c:pt>
                <c:pt idx="8836">
                  <c:v>174.077610015869</c:v>
                </c:pt>
                <c:pt idx="8837">
                  <c:v>174.077610015869</c:v>
                </c:pt>
                <c:pt idx="8838">
                  <c:v>174.077610015869</c:v>
                </c:pt>
                <c:pt idx="8839">
                  <c:v>174.077610015869</c:v>
                </c:pt>
                <c:pt idx="8840">
                  <c:v>174.077610015869</c:v>
                </c:pt>
                <c:pt idx="8841">
                  <c:v>174.077610015869</c:v>
                </c:pt>
                <c:pt idx="8842">
                  <c:v>174.077610015869</c:v>
                </c:pt>
                <c:pt idx="8843">
                  <c:v>174.077610015869</c:v>
                </c:pt>
                <c:pt idx="8844">
                  <c:v>174.077610015869</c:v>
                </c:pt>
                <c:pt idx="8845">
                  <c:v>174.077610015869</c:v>
                </c:pt>
                <c:pt idx="8846">
                  <c:v>174.077610015869</c:v>
                </c:pt>
                <c:pt idx="8847">
                  <c:v>174.077610015869</c:v>
                </c:pt>
                <c:pt idx="8848">
                  <c:v>174.077610015869</c:v>
                </c:pt>
                <c:pt idx="8849">
                  <c:v>174.077610015869</c:v>
                </c:pt>
                <c:pt idx="8850">
                  <c:v>174.077610015869</c:v>
                </c:pt>
                <c:pt idx="8851">
                  <c:v>174.077610015869</c:v>
                </c:pt>
                <c:pt idx="8852">
                  <c:v>174.077610015869</c:v>
                </c:pt>
                <c:pt idx="8853">
                  <c:v>174.077610015869</c:v>
                </c:pt>
                <c:pt idx="8854">
                  <c:v>174.077610015869</c:v>
                </c:pt>
                <c:pt idx="8855">
                  <c:v>174.077610015869</c:v>
                </c:pt>
                <c:pt idx="8856">
                  <c:v>174.077610015869</c:v>
                </c:pt>
                <c:pt idx="8857">
                  <c:v>174.077610015869</c:v>
                </c:pt>
                <c:pt idx="8858">
                  <c:v>174.077610015869</c:v>
                </c:pt>
                <c:pt idx="8859">
                  <c:v>174.077610015869</c:v>
                </c:pt>
                <c:pt idx="8860">
                  <c:v>174.077610015869</c:v>
                </c:pt>
                <c:pt idx="8861">
                  <c:v>174.077610015869</c:v>
                </c:pt>
                <c:pt idx="8862">
                  <c:v>174.077610015869</c:v>
                </c:pt>
                <c:pt idx="8863">
                  <c:v>174.077610015869</c:v>
                </c:pt>
                <c:pt idx="8864">
                  <c:v>174.077610015869</c:v>
                </c:pt>
                <c:pt idx="8865">
                  <c:v>174.077610015869</c:v>
                </c:pt>
                <c:pt idx="8866">
                  <c:v>174.077610015869</c:v>
                </c:pt>
                <c:pt idx="8867">
                  <c:v>174.077610015869</c:v>
                </c:pt>
                <c:pt idx="8868">
                  <c:v>174.077610015869</c:v>
                </c:pt>
                <c:pt idx="8869">
                  <c:v>174.077610015869</c:v>
                </c:pt>
                <c:pt idx="8870">
                  <c:v>174.077610015869</c:v>
                </c:pt>
                <c:pt idx="8871">
                  <c:v>174.077610015869</c:v>
                </c:pt>
                <c:pt idx="8872">
                  <c:v>174.077610015869</c:v>
                </c:pt>
                <c:pt idx="8873">
                  <c:v>174.077610015869</c:v>
                </c:pt>
                <c:pt idx="8874">
                  <c:v>174.077610015869</c:v>
                </c:pt>
                <c:pt idx="8875">
                  <c:v>174.077610015869</c:v>
                </c:pt>
                <c:pt idx="8876">
                  <c:v>174.077610015869</c:v>
                </c:pt>
                <c:pt idx="8877">
                  <c:v>174.077610015869</c:v>
                </c:pt>
                <c:pt idx="8878">
                  <c:v>174.077610015869</c:v>
                </c:pt>
                <c:pt idx="8879">
                  <c:v>174.077610015869</c:v>
                </c:pt>
                <c:pt idx="8880">
                  <c:v>174.077610015869</c:v>
                </c:pt>
                <c:pt idx="8881">
                  <c:v>174.077610015869</c:v>
                </c:pt>
                <c:pt idx="8882">
                  <c:v>174.077610015869</c:v>
                </c:pt>
                <c:pt idx="8883">
                  <c:v>174.077610015869</c:v>
                </c:pt>
                <c:pt idx="8884">
                  <c:v>174.077610015869</c:v>
                </c:pt>
                <c:pt idx="8885">
                  <c:v>174.077610015869</c:v>
                </c:pt>
                <c:pt idx="8886">
                  <c:v>174.077610015869</c:v>
                </c:pt>
                <c:pt idx="8887">
                  <c:v>174.077610015869</c:v>
                </c:pt>
                <c:pt idx="8888">
                  <c:v>174.077610015869</c:v>
                </c:pt>
                <c:pt idx="8889">
                  <c:v>174.077610015869</c:v>
                </c:pt>
                <c:pt idx="8890">
                  <c:v>174.077610015869</c:v>
                </c:pt>
                <c:pt idx="8891">
                  <c:v>174.077610015869</c:v>
                </c:pt>
                <c:pt idx="8892">
                  <c:v>174.077610015869</c:v>
                </c:pt>
                <c:pt idx="8893">
                  <c:v>174.077610015869</c:v>
                </c:pt>
                <c:pt idx="8894">
                  <c:v>174.077610015869</c:v>
                </c:pt>
                <c:pt idx="8895">
                  <c:v>174.077610015869</c:v>
                </c:pt>
                <c:pt idx="8896">
                  <c:v>174.077610015869</c:v>
                </c:pt>
                <c:pt idx="8897">
                  <c:v>174.077610015869</c:v>
                </c:pt>
                <c:pt idx="8898">
                  <c:v>174.077610015869</c:v>
                </c:pt>
                <c:pt idx="8899">
                  <c:v>174.077610015869</c:v>
                </c:pt>
                <c:pt idx="8900">
                  <c:v>174.077610015869</c:v>
                </c:pt>
                <c:pt idx="8901">
                  <c:v>174.077610015869</c:v>
                </c:pt>
                <c:pt idx="8902">
                  <c:v>174.077610015869</c:v>
                </c:pt>
                <c:pt idx="8903">
                  <c:v>174.077610015869</c:v>
                </c:pt>
                <c:pt idx="8904">
                  <c:v>174.077610015869</c:v>
                </c:pt>
                <c:pt idx="8905">
                  <c:v>174.077610015869</c:v>
                </c:pt>
                <c:pt idx="8906">
                  <c:v>174.077610015869</c:v>
                </c:pt>
                <c:pt idx="8907">
                  <c:v>174.077610015869</c:v>
                </c:pt>
                <c:pt idx="8908">
                  <c:v>174.077610015869</c:v>
                </c:pt>
                <c:pt idx="8909">
                  <c:v>174.077610015869</c:v>
                </c:pt>
                <c:pt idx="8910">
                  <c:v>174.077610015869</c:v>
                </c:pt>
                <c:pt idx="8911">
                  <c:v>174.077610015869</c:v>
                </c:pt>
                <c:pt idx="8912">
                  <c:v>174.077610015869</c:v>
                </c:pt>
                <c:pt idx="8913">
                  <c:v>174.077610015869</c:v>
                </c:pt>
                <c:pt idx="8914">
                  <c:v>174.077610015869</c:v>
                </c:pt>
                <c:pt idx="8915">
                  <c:v>174.077610015869</c:v>
                </c:pt>
                <c:pt idx="8916">
                  <c:v>174.077610015869</c:v>
                </c:pt>
                <c:pt idx="8917">
                  <c:v>174.077610015869</c:v>
                </c:pt>
                <c:pt idx="8918">
                  <c:v>174.077610015869</c:v>
                </c:pt>
                <c:pt idx="8919">
                  <c:v>174.077610015869</c:v>
                </c:pt>
                <c:pt idx="8920">
                  <c:v>174.077610015869</c:v>
                </c:pt>
                <c:pt idx="8921">
                  <c:v>174.077610015869</c:v>
                </c:pt>
                <c:pt idx="8922">
                  <c:v>174.077610015869</c:v>
                </c:pt>
                <c:pt idx="8923">
                  <c:v>174.077610015869</c:v>
                </c:pt>
                <c:pt idx="8924">
                  <c:v>174.077610015869</c:v>
                </c:pt>
                <c:pt idx="8925">
                  <c:v>174.077610015869</c:v>
                </c:pt>
                <c:pt idx="8926">
                  <c:v>174.077610015869</c:v>
                </c:pt>
                <c:pt idx="8927">
                  <c:v>174.077610015869</c:v>
                </c:pt>
                <c:pt idx="8928">
                  <c:v>174.077610015869</c:v>
                </c:pt>
                <c:pt idx="8929">
                  <c:v>174.077610015869</c:v>
                </c:pt>
                <c:pt idx="8930">
                  <c:v>174.077610015869</c:v>
                </c:pt>
                <c:pt idx="8931">
                  <c:v>174.077610015869</c:v>
                </c:pt>
                <c:pt idx="8932">
                  <c:v>174.077610015869</c:v>
                </c:pt>
                <c:pt idx="8933">
                  <c:v>174.077610015869</c:v>
                </c:pt>
                <c:pt idx="8934">
                  <c:v>174.077610015869</c:v>
                </c:pt>
                <c:pt idx="8935">
                  <c:v>174.077610015869</c:v>
                </c:pt>
                <c:pt idx="8936">
                  <c:v>174.077610015869</c:v>
                </c:pt>
                <c:pt idx="8937">
                  <c:v>174.077610015869</c:v>
                </c:pt>
                <c:pt idx="8938">
                  <c:v>174.077610015869</c:v>
                </c:pt>
                <c:pt idx="8939">
                  <c:v>174.077610015869</c:v>
                </c:pt>
                <c:pt idx="8940">
                  <c:v>174.077610015869</c:v>
                </c:pt>
                <c:pt idx="8941">
                  <c:v>174.077610015869</c:v>
                </c:pt>
                <c:pt idx="8942">
                  <c:v>174.077610015869</c:v>
                </c:pt>
                <c:pt idx="8943">
                  <c:v>174.077610015869</c:v>
                </c:pt>
                <c:pt idx="8944">
                  <c:v>174.077610015869</c:v>
                </c:pt>
                <c:pt idx="8945">
                  <c:v>174.077610015869</c:v>
                </c:pt>
                <c:pt idx="8946">
                  <c:v>174.077610015869</c:v>
                </c:pt>
                <c:pt idx="8947">
                  <c:v>174.077610015869</c:v>
                </c:pt>
                <c:pt idx="8948">
                  <c:v>174.077610015869</c:v>
                </c:pt>
                <c:pt idx="8949">
                  <c:v>174.077610015869</c:v>
                </c:pt>
                <c:pt idx="8950">
                  <c:v>174.077610015869</c:v>
                </c:pt>
                <c:pt idx="8951">
                  <c:v>174.077610015869</c:v>
                </c:pt>
                <c:pt idx="8952">
                  <c:v>174.077610015869</c:v>
                </c:pt>
                <c:pt idx="8953">
                  <c:v>174.077610015869</c:v>
                </c:pt>
                <c:pt idx="8954">
                  <c:v>174.077610015869</c:v>
                </c:pt>
                <c:pt idx="8955">
                  <c:v>174.077610015869</c:v>
                </c:pt>
                <c:pt idx="8956">
                  <c:v>174.077610015869</c:v>
                </c:pt>
                <c:pt idx="8957">
                  <c:v>174.077610015869</c:v>
                </c:pt>
                <c:pt idx="8958">
                  <c:v>174.077610015869</c:v>
                </c:pt>
                <c:pt idx="8959">
                  <c:v>174.077610015869</c:v>
                </c:pt>
                <c:pt idx="8960">
                  <c:v>174.077610015869</c:v>
                </c:pt>
                <c:pt idx="8961">
                  <c:v>174.077610015869</c:v>
                </c:pt>
                <c:pt idx="8962">
                  <c:v>174.077610015869</c:v>
                </c:pt>
                <c:pt idx="8963">
                  <c:v>174.077610015869</c:v>
                </c:pt>
                <c:pt idx="8964">
                  <c:v>174.077610015869</c:v>
                </c:pt>
                <c:pt idx="8965">
                  <c:v>174.077610015869</c:v>
                </c:pt>
                <c:pt idx="8966">
                  <c:v>174.077610015869</c:v>
                </c:pt>
                <c:pt idx="8967">
                  <c:v>174.077610015869</c:v>
                </c:pt>
                <c:pt idx="8968">
                  <c:v>174.077610015869</c:v>
                </c:pt>
                <c:pt idx="8969">
                  <c:v>174.077610015869</c:v>
                </c:pt>
                <c:pt idx="8970">
                  <c:v>174.077610015869</c:v>
                </c:pt>
                <c:pt idx="8971">
                  <c:v>174.077610015869</c:v>
                </c:pt>
                <c:pt idx="8972">
                  <c:v>174.077610015869</c:v>
                </c:pt>
                <c:pt idx="8973">
                  <c:v>174.077610015869</c:v>
                </c:pt>
                <c:pt idx="8974">
                  <c:v>174.077610015869</c:v>
                </c:pt>
                <c:pt idx="8975">
                  <c:v>174.077610015869</c:v>
                </c:pt>
                <c:pt idx="8976">
                  <c:v>174.077610015869</c:v>
                </c:pt>
                <c:pt idx="8977">
                  <c:v>174.077610015869</c:v>
                </c:pt>
                <c:pt idx="8978">
                  <c:v>174.077610015869</c:v>
                </c:pt>
                <c:pt idx="8979">
                  <c:v>174.077610015869</c:v>
                </c:pt>
                <c:pt idx="8980">
                  <c:v>174.077610015869</c:v>
                </c:pt>
                <c:pt idx="8981">
                  <c:v>174.077610015869</c:v>
                </c:pt>
                <c:pt idx="8982">
                  <c:v>174.077610015869</c:v>
                </c:pt>
                <c:pt idx="8983">
                  <c:v>174.077610015869</c:v>
                </c:pt>
                <c:pt idx="8984">
                  <c:v>174.077610015869</c:v>
                </c:pt>
                <c:pt idx="8985">
                  <c:v>174.077610015869</c:v>
                </c:pt>
                <c:pt idx="8986">
                  <c:v>174.077610015869</c:v>
                </c:pt>
                <c:pt idx="8987">
                  <c:v>174.077610015869</c:v>
                </c:pt>
                <c:pt idx="8988">
                  <c:v>174.077610015869</c:v>
                </c:pt>
                <c:pt idx="8989">
                  <c:v>174.077610015869</c:v>
                </c:pt>
                <c:pt idx="8990">
                  <c:v>174.077610015869</c:v>
                </c:pt>
                <c:pt idx="8991">
                  <c:v>174.077610015869</c:v>
                </c:pt>
                <c:pt idx="8992">
                  <c:v>174.077610015869</c:v>
                </c:pt>
                <c:pt idx="8993">
                  <c:v>174.077610015869</c:v>
                </c:pt>
                <c:pt idx="8994">
                  <c:v>174.077610015869</c:v>
                </c:pt>
                <c:pt idx="8995">
                  <c:v>174.077610015869</c:v>
                </c:pt>
                <c:pt idx="8996">
                  <c:v>174.077610015869</c:v>
                </c:pt>
                <c:pt idx="8997">
                  <c:v>174.077610015869</c:v>
                </c:pt>
                <c:pt idx="8998">
                  <c:v>174.077610015869</c:v>
                </c:pt>
                <c:pt idx="8999">
                  <c:v>174.077610015869</c:v>
                </c:pt>
                <c:pt idx="9000">
                  <c:v>174.077610015869</c:v>
                </c:pt>
                <c:pt idx="9001">
                  <c:v>174.077610015869</c:v>
                </c:pt>
                <c:pt idx="9002">
                  <c:v>174.077610015869</c:v>
                </c:pt>
                <c:pt idx="9003">
                  <c:v>174.077610015869</c:v>
                </c:pt>
                <c:pt idx="9004">
                  <c:v>174.077610015869</c:v>
                </c:pt>
                <c:pt idx="9005">
                  <c:v>174.077610015869</c:v>
                </c:pt>
                <c:pt idx="9006">
                  <c:v>174.077610015869</c:v>
                </c:pt>
                <c:pt idx="9007">
                  <c:v>174.077610015869</c:v>
                </c:pt>
                <c:pt idx="9008">
                  <c:v>174.077610015869</c:v>
                </c:pt>
                <c:pt idx="9009">
                  <c:v>174.077610015869</c:v>
                </c:pt>
                <c:pt idx="9010">
                  <c:v>174.077610015869</c:v>
                </c:pt>
                <c:pt idx="9011">
                  <c:v>174.077610015869</c:v>
                </c:pt>
                <c:pt idx="9012">
                  <c:v>174.077610015869</c:v>
                </c:pt>
                <c:pt idx="9013">
                  <c:v>174.077610015869</c:v>
                </c:pt>
                <c:pt idx="9014">
                  <c:v>174.077610015869</c:v>
                </c:pt>
                <c:pt idx="9015">
                  <c:v>174.077610015869</c:v>
                </c:pt>
                <c:pt idx="9016">
                  <c:v>174.077610015869</c:v>
                </c:pt>
                <c:pt idx="9017">
                  <c:v>174.077610015869</c:v>
                </c:pt>
                <c:pt idx="9018">
                  <c:v>174.077610015869</c:v>
                </c:pt>
                <c:pt idx="9019">
                  <c:v>174.077610015869</c:v>
                </c:pt>
                <c:pt idx="9020">
                  <c:v>174.077610015869</c:v>
                </c:pt>
                <c:pt idx="9021">
                  <c:v>174.077610015869</c:v>
                </c:pt>
                <c:pt idx="9022">
                  <c:v>174.077610015869</c:v>
                </c:pt>
                <c:pt idx="9023">
                  <c:v>174.077610015869</c:v>
                </c:pt>
                <c:pt idx="9024">
                  <c:v>174.077610015869</c:v>
                </c:pt>
                <c:pt idx="9025">
                  <c:v>174.077610015869</c:v>
                </c:pt>
                <c:pt idx="9026">
                  <c:v>174.077610015869</c:v>
                </c:pt>
                <c:pt idx="9027">
                  <c:v>174.077610015869</c:v>
                </c:pt>
                <c:pt idx="9028">
                  <c:v>174.077610015869</c:v>
                </c:pt>
                <c:pt idx="9029">
                  <c:v>174.077610015869</c:v>
                </c:pt>
                <c:pt idx="9030">
                  <c:v>174.077610015869</c:v>
                </c:pt>
                <c:pt idx="9031">
                  <c:v>174.077610015869</c:v>
                </c:pt>
                <c:pt idx="9032">
                  <c:v>174.077610015869</c:v>
                </c:pt>
                <c:pt idx="9033">
                  <c:v>174.077610015869</c:v>
                </c:pt>
                <c:pt idx="9034">
                  <c:v>174.077610015869</c:v>
                </c:pt>
                <c:pt idx="9035">
                  <c:v>174.077610015869</c:v>
                </c:pt>
                <c:pt idx="9036">
                  <c:v>174.077610015869</c:v>
                </c:pt>
                <c:pt idx="9037">
                  <c:v>174.077610015869</c:v>
                </c:pt>
                <c:pt idx="9038">
                  <c:v>174.077610015869</c:v>
                </c:pt>
                <c:pt idx="9039">
                  <c:v>174.077610015869</c:v>
                </c:pt>
                <c:pt idx="9040">
                  <c:v>174.077610015869</c:v>
                </c:pt>
                <c:pt idx="9041">
                  <c:v>174.077610015869</c:v>
                </c:pt>
                <c:pt idx="9042">
                  <c:v>174.077610015869</c:v>
                </c:pt>
                <c:pt idx="9043">
                  <c:v>174.077610015869</c:v>
                </c:pt>
                <c:pt idx="9044">
                  <c:v>174.077610015869</c:v>
                </c:pt>
                <c:pt idx="9045">
                  <c:v>174.077610015869</c:v>
                </c:pt>
                <c:pt idx="9046">
                  <c:v>174.077610015869</c:v>
                </c:pt>
                <c:pt idx="9047">
                  <c:v>174.077610015869</c:v>
                </c:pt>
                <c:pt idx="9048">
                  <c:v>174.077610015869</c:v>
                </c:pt>
                <c:pt idx="9049">
                  <c:v>174.077610015869</c:v>
                </c:pt>
                <c:pt idx="9050">
                  <c:v>174.077610015869</c:v>
                </c:pt>
                <c:pt idx="9051">
                  <c:v>174.077610015869</c:v>
                </c:pt>
                <c:pt idx="9052">
                  <c:v>174.077610015869</c:v>
                </c:pt>
                <c:pt idx="9053">
                  <c:v>174.077610015869</c:v>
                </c:pt>
                <c:pt idx="9054">
                  <c:v>174.077610015869</c:v>
                </c:pt>
                <c:pt idx="9055">
                  <c:v>174.077610015869</c:v>
                </c:pt>
                <c:pt idx="9056">
                  <c:v>174.077610015869</c:v>
                </c:pt>
                <c:pt idx="9057">
                  <c:v>174.077610015869</c:v>
                </c:pt>
                <c:pt idx="9058">
                  <c:v>174.077610015869</c:v>
                </c:pt>
                <c:pt idx="9059">
                  <c:v>174.077610015869</c:v>
                </c:pt>
                <c:pt idx="9060">
                  <c:v>174.077610015869</c:v>
                </c:pt>
                <c:pt idx="9061">
                  <c:v>174.077610015869</c:v>
                </c:pt>
                <c:pt idx="9062">
                  <c:v>174.077610015869</c:v>
                </c:pt>
                <c:pt idx="9063">
                  <c:v>174.077610015869</c:v>
                </c:pt>
                <c:pt idx="9064">
                  <c:v>174.077610015869</c:v>
                </c:pt>
                <c:pt idx="9065">
                  <c:v>174.077610015869</c:v>
                </c:pt>
                <c:pt idx="9066">
                  <c:v>174.077610015869</c:v>
                </c:pt>
                <c:pt idx="9067">
                  <c:v>174.077610015869</c:v>
                </c:pt>
                <c:pt idx="9068">
                  <c:v>174.077610015869</c:v>
                </c:pt>
                <c:pt idx="9069">
                  <c:v>174.077610015869</c:v>
                </c:pt>
                <c:pt idx="9070">
                  <c:v>174.077610015869</c:v>
                </c:pt>
                <c:pt idx="9071">
                  <c:v>174.077610015869</c:v>
                </c:pt>
                <c:pt idx="9072">
                  <c:v>174.077610015869</c:v>
                </c:pt>
                <c:pt idx="9073">
                  <c:v>174.077610015869</c:v>
                </c:pt>
                <c:pt idx="9074">
                  <c:v>174.077610015869</c:v>
                </c:pt>
                <c:pt idx="9075">
                  <c:v>174.077610015869</c:v>
                </c:pt>
                <c:pt idx="9076">
                  <c:v>174.077610015869</c:v>
                </c:pt>
                <c:pt idx="9077">
                  <c:v>174.077610015869</c:v>
                </c:pt>
                <c:pt idx="9078">
                  <c:v>174.077610015869</c:v>
                </c:pt>
                <c:pt idx="9079">
                  <c:v>174.077610015869</c:v>
                </c:pt>
                <c:pt idx="9080">
                  <c:v>174.077610015869</c:v>
                </c:pt>
                <c:pt idx="9081">
                  <c:v>174.077610015869</c:v>
                </c:pt>
                <c:pt idx="9082">
                  <c:v>174.077610015869</c:v>
                </c:pt>
                <c:pt idx="9083">
                  <c:v>174.077610015869</c:v>
                </c:pt>
                <c:pt idx="9084">
                  <c:v>174.077610015869</c:v>
                </c:pt>
                <c:pt idx="9085">
                  <c:v>174.077610015869</c:v>
                </c:pt>
                <c:pt idx="9086">
                  <c:v>174.077610015869</c:v>
                </c:pt>
                <c:pt idx="9087">
                  <c:v>174.077610015869</c:v>
                </c:pt>
                <c:pt idx="9088">
                  <c:v>174.077610015869</c:v>
                </c:pt>
                <c:pt idx="9089">
                  <c:v>174.077610015869</c:v>
                </c:pt>
                <c:pt idx="9090">
                  <c:v>174.077610015869</c:v>
                </c:pt>
                <c:pt idx="9091">
                  <c:v>174.077610015869</c:v>
                </c:pt>
                <c:pt idx="9092">
                  <c:v>174.077610015869</c:v>
                </c:pt>
                <c:pt idx="9093">
                  <c:v>174.077610015869</c:v>
                </c:pt>
                <c:pt idx="9094">
                  <c:v>174.077610015869</c:v>
                </c:pt>
                <c:pt idx="9095">
                  <c:v>174.077610015869</c:v>
                </c:pt>
                <c:pt idx="9096">
                  <c:v>174.077610015869</c:v>
                </c:pt>
                <c:pt idx="9097">
                  <c:v>174.077610015869</c:v>
                </c:pt>
                <c:pt idx="9098">
                  <c:v>174.077610015869</c:v>
                </c:pt>
                <c:pt idx="9099">
                  <c:v>174.077610015869</c:v>
                </c:pt>
                <c:pt idx="9100">
                  <c:v>174.077610015869</c:v>
                </c:pt>
                <c:pt idx="9101">
                  <c:v>174.077610015869</c:v>
                </c:pt>
                <c:pt idx="9102">
                  <c:v>174.077610015869</c:v>
                </c:pt>
                <c:pt idx="9103">
                  <c:v>174.077610015869</c:v>
                </c:pt>
                <c:pt idx="9104">
                  <c:v>174.077610015869</c:v>
                </c:pt>
                <c:pt idx="9105">
                  <c:v>174.077610015869</c:v>
                </c:pt>
                <c:pt idx="9106">
                  <c:v>174.077610015869</c:v>
                </c:pt>
                <c:pt idx="9107">
                  <c:v>174.077610015869</c:v>
                </c:pt>
                <c:pt idx="9108">
                  <c:v>174.077610015869</c:v>
                </c:pt>
                <c:pt idx="9109">
                  <c:v>174.077610015869</c:v>
                </c:pt>
                <c:pt idx="9110">
                  <c:v>174.077610015869</c:v>
                </c:pt>
                <c:pt idx="9111">
                  <c:v>174.077610015869</c:v>
                </c:pt>
                <c:pt idx="9112">
                  <c:v>174.077610015869</c:v>
                </c:pt>
                <c:pt idx="9113">
                  <c:v>174.077610015869</c:v>
                </c:pt>
                <c:pt idx="9114">
                  <c:v>174.077610015869</c:v>
                </c:pt>
                <c:pt idx="9115">
                  <c:v>174.077610015869</c:v>
                </c:pt>
                <c:pt idx="9116">
                  <c:v>174.077610015869</c:v>
                </c:pt>
                <c:pt idx="9117">
                  <c:v>174.077610015869</c:v>
                </c:pt>
                <c:pt idx="9118">
                  <c:v>174.077610015869</c:v>
                </c:pt>
                <c:pt idx="9119">
                  <c:v>174.077610015869</c:v>
                </c:pt>
                <c:pt idx="9120">
                  <c:v>174.077610015869</c:v>
                </c:pt>
                <c:pt idx="9121">
                  <c:v>174.077610015869</c:v>
                </c:pt>
                <c:pt idx="9122">
                  <c:v>174.077610015869</c:v>
                </c:pt>
                <c:pt idx="9123">
                  <c:v>174.077610015869</c:v>
                </c:pt>
                <c:pt idx="9124">
                  <c:v>174.077610015869</c:v>
                </c:pt>
                <c:pt idx="9125">
                  <c:v>174.077610015869</c:v>
                </c:pt>
                <c:pt idx="9126">
                  <c:v>174.077610015869</c:v>
                </c:pt>
                <c:pt idx="9127">
                  <c:v>174.077610015869</c:v>
                </c:pt>
                <c:pt idx="9128">
                  <c:v>174.077610015869</c:v>
                </c:pt>
                <c:pt idx="9129">
                  <c:v>174.077610015869</c:v>
                </c:pt>
                <c:pt idx="9130">
                  <c:v>174.077610015869</c:v>
                </c:pt>
                <c:pt idx="9131">
                  <c:v>174.077610015869</c:v>
                </c:pt>
                <c:pt idx="9132">
                  <c:v>174.077610015869</c:v>
                </c:pt>
                <c:pt idx="9133">
                  <c:v>174.077610015869</c:v>
                </c:pt>
                <c:pt idx="9134">
                  <c:v>174.077610015869</c:v>
                </c:pt>
                <c:pt idx="9135">
                  <c:v>174.077610015869</c:v>
                </c:pt>
                <c:pt idx="9136">
                  <c:v>174.077610015869</c:v>
                </c:pt>
                <c:pt idx="9137">
                  <c:v>174.077610015869</c:v>
                </c:pt>
                <c:pt idx="9138">
                  <c:v>174.077610015869</c:v>
                </c:pt>
                <c:pt idx="9139">
                  <c:v>174.077610015869</c:v>
                </c:pt>
                <c:pt idx="9140">
                  <c:v>174.077610015869</c:v>
                </c:pt>
                <c:pt idx="9141">
                  <c:v>174.077610015869</c:v>
                </c:pt>
                <c:pt idx="9142">
                  <c:v>174.077610015869</c:v>
                </c:pt>
                <c:pt idx="9143">
                  <c:v>174.077610015869</c:v>
                </c:pt>
                <c:pt idx="9144">
                  <c:v>174.077610015869</c:v>
                </c:pt>
                <c:pt idx="9145">
                  <c:v>174.077610015869</c:v>
                </c:pt>
                <c:pt idx="9146">
                  <c:v>174.077610015869</c:v>
                </c:pt>
                <c:pt idx="9147">
                  <c:v>174.077610015869</c:v>
                </c:pt>
                <c:pt idx="9148">
                  <c:v>174.077610015869</c:v>
                </c:pt>
                <c:pt idx="9149">
                  <c:v>174.077610015869</c:v>
                </c:pt>
                <c:pt idx="9150">
                  <c:v>174.077610015869</c:v>
                </c:pt>
                <c:pt idx="9151">
                  <c:v>174.077610015869</c:v>
                </c:pt>
                <c:pt idx="9152">
                  <c:v>174.077610015869</c:v>
                </c:pt>
                <c:pt idx="9153">
                  <c:v>174.077610015869</c:v>
                </c:pt>
                <c:pt idx="9154">
                  <c:v>174.077610015869</c:v>
                </c:pt>
                <c:pt idx="9155">
                  <c:v>174.077610015869</c:v>
                </c:pt>
                <c:pt idx="9156">
                  <c:v>174.077610015869</c:v>
                </c:pt>
                <c:pt idx="9157">
                  <c:v>174.077610015869</c:v>
                </c:pt>
                <c:pt idx="9158">
                  <c:v>174.077610015869</c:v>
                </c:pt>
                <c:pt idx="9159">
                  <c:v>174.077610015869</c:v>
                </c:pt>
                <c:pt idx="9160">
                  <c:v>174.077610015869</c:v>
                </c:pt>
                <c:pt idx="9161">
                  <c:v>174.077610015869</c:v>
                </c:pt>
                <c:pt idx="9162">
                  <c:v>174.077610015869</c:v>
                </c:pt>
                <c:pt idx="9163">
                  <c:v>174.077610015869</c:v>
                </c:pt>
                <c:pt idx="9164">
                  <c:v>174.077610015869</c:v>
                </c:pt>
                <c:pt idx="9165">
                  <c:v>174.077610015869</c:v>
                </c:pt>
                <c:pt idx="9166">
                  <c:v>174.077610015869</c:v>
                </c:pt>
                <c:pt idx="9167">
                  <c:v>174.077610015869</c:v>
                </c:pt>
                <c:pt idx="9168">
                  <c:v>174.077610015869</c:v>
                </c:pt>
                <c:pt idx="9169">
                  <c:v>174.077610015869</c:v>
                </c:pt>
                <c:pt idx="9170">
                  <c:v>174.077610015869</c:v>
                </c:pt>
                <c:pt idx="9171">
                  <c:v>174.077610015869</c:v>
                </c:pt>
                <c:pt idx="9172">
                  <c:v>174.077610015869</c:v>
                </c:pt>
                <c:pt idx="9173">
                  <c:v>174.077610015869</c:v>
                </c:pt>
                <c:pt idx="9174">
                  <c:v>174.077610015869</c:v>
                </c:pt>
                <c:pt idx="9175">
                  <c:v>174.077610015869</c:v>
                </c:pt>
                <c:pt idx="9176">
                  <c:v>174.077610015869</c:v>
                </c:pt>
                <c:pt idx="9177">
                  <c:v>174.077610015869</c:v>
                </c:pt>
                <c:pt idx="9178">
                  <c:v>174.077610015869</c:v>
                </c:pt>
                <c:pt idx="9179">
                  <c:v>174.077610015869</c:v>
                </c:pt>
                <c:pt idx="9180">
                  <c:v>174.077610015869</c:v>
                </c:pt>
                <c:pt idx="9181">
                  <c:v>174.077610015869</c:v>
                </c:pt>
                <c:pt idx="9182">
                  <c:v>174.077610015869</c:v>
                </c:pt>
                <c:pt idx="9183">
                  <c:v>174.077610015869</c:v>
                </c:pt>
                <c:pt idx="9184">
                  <c:v>174.077610015869</c:v>
                </c:pt>
                <c:pt idx="9185">
                  <c:v>174.077610015869</c:v>
                </c:pt>
                <c:pt idx="9186">
                  <c:v>174.077610015869</c:v>
                </c:pt>
                <c:pt idx="9187">
                  <c:v>174.077610015869</c:v>
                </c:pt>
                <c:pt idx="9188">
                  <c:v>174.077610015869</c:v>
                </c:pt>
                <c:pt idx="9189">
                  <c:v>174.077610015869</c:v>
                </c:pt>
                <c:pt idx="9190">
                  <c:v>174.077610015869</c:v>
                </c:pt>
                <c:pt idx="9191">
                  <c:v>174.077610015869</c:v>
                </c:pt>
                <c:pt idx="9192">
                  <c:v>174.077610015869</c:v>
                </c:pt>
                <c:pt idx="9193">
                  <c:v>174.077610015869</c:v>
                </c:pt>
                <c:pt idx="9194">
                  <c:v>174.077610015869</c:v>
                </c:pt>
                <c:pt idx="9195">
                  <c:v>174.077610015869</c:v>
                </c:pt>
                <c:pt idx="9196">
                  <c:v>174.077610015869</c:v>
                </c:pt>
                <c:pt idx="9197">
                  <c:v>174.077610015869</c:v>
                </c:pt>
                <c:pt idx="9198">
                  <c:v>174.077610015869</c:v>
                </c:pt>
                <c:pt idx="9199">
                  <c:v>174.077610015869</c:v>
                </c:pt>
                <c:pt idx="9200">
                  <c:v>174.077610015869</c:v>
                </c:pt>
                <c:pt idx="9201">
                  <c:v>174.077610015869</c:v>
                </c:pt>
                <c:pt idx="9202">
                  <c:v>174.077610015869</c:v>
                </c:pt>
                <c:pt idx="9203">
                  <c:v>174.077610015869</c:v>
                </c:pt>
                <c:pt idx="9204">
                  <c:v>174.077610015869</c:v>
                </c:pt>
                <c:pt idx="9205">
                  <c:v>174.077610015869</c:v>
                </c:pt>
                <c:pt idx="9206">
                  <c:v>174.077610015869</c:v>
                </c:pt>
                <c:pt idx="9207">
                  <c:v>174.077610015869</c:v>
                </c:pt>
                <c:pt idx="9208">
                  <c:v>174.077610015869</c:v>
                </c:pt>
                <c:pt idx="9209">
                  <c:v>174.077610015869</c:v>
                </c:pt>
                <c:pt idx="9210">
                  <c:v>174.077610015869</c:v>
                </c:pt>
                <c:pt idx="9211">
                  <c:v>174.077610015869</c:v>
                </c:pt>
                <c:pt idx="9212">
                  <c:v>174.077610015869</c:v>
                </c:pt>
                <c:pt idx="9213">
                  <c:v>174.077610015869</c:v>
                </c:pt>
                <c:pt idx="9214">
                  <c:v>174.077610015869</c:v>
                </c:pt>
                <c:pt idx="9215">
                  <c:v>174.077610015869</c:v>
                </c:pt>
                <c:pt idx="9216">
                  <c:v>174.077610015869</c:v>
                </c:pt>
                <c:pt idx="9217">
                  <c:v>174.077610015869</c:v>
                </c:pt>
                <c:pt idx="9218">
                  <c:v>174.077610015869</c:v>
                </c:pt>
                <c:pt idx="9219">
                  <c:v>174.077610015869</c:v>
                </c:pt>
                <c:pt idx="9220">
                  <c:v>174.077610015869</c:v>
                </c:pt>
                <c:pt idx="9221">
                  <c:v>174.077610015869</c:v>
                </c:pt>
                <c:pt idx="9222">
                  <c:v>174.077610015869</c:v>
                </c:pt>
                <c:pt idx="9223">
                  <c:v>174.077610015869</c:v>
                </c:pt>
                <c:pt idx="9224">
                  <c:v>174.077610015869</c:v>
                </c:pt>
                <c:pt idx="9225">
                  <c:v>174.077610015869</c:v>
                </c:pt>
                <c:pt idx="9226">
                  <c:v>174.077610015869</c:v>
                </c:pt>
                <c:pt idx="9227">
                  <c:v>174.077610015869</c:v>
                </c:pt>
                <c:pt idx="9228">
                  <c:v>174.077610015869</c:v>
                </c:pt>
                <c:pt idx="9229">
                  <c:v>174.077610015869</c:v>
                </c:pt>
                <c:pt idx="9230">
                  <c:v>174.077610015869</c:v>
                </c:pt>
                <c:pt idx="9231">
                  <c:v>174.077610015869</c:v>
                </c:pt>
                <c:pt idx="9232">
                  <c:v>174.077610015869</c:v>
                </c:pt>
                <c:pt idx="9233">
                  <c:v>174.077610015869</c:v>
                </c:pt>
                <c:pt idx="9234">
                  <c:v>174.077610015869</c:v>
                </c:pt>
                <c:pt idx="9235">
                  <c:v>174.077610015869</c:v>
                </c:pt>
                <c:pt idx="9236">
                  <c:v>174.077610015869</c:v>
                </c:pt>
                <c:pt idx="9237">
                  <c:v>174.077610015869</c:v>
                </c:pt>
                <c:pt idx="9238">
                  <c:v>174.077610015869</c:v>
                </c:pt>
                <c:pt idx="9239">
                  <c:v>174.077610015869</c:v>
                </c:pt>
                <c:pt idx="9240">
                  <c:v>174.077610015869</c:v>
                </c:pt>
                <c:pt idx="9241">
                  <c:v>174.077610015869</c:v>
                </c:pt>
                <c:pt idx="9242">
                  <c:v>174.077610015869</c:v>
                </c:pt>
                <c:pt idx="9243">
                  <c:v>174.077610015869</c:v>
                </c:pt>
                <c:pt idx="9244">
                  <c:v>174.077610015869</c:v>
                </c:pt>
                <c:pt idx="9245">
                  <c:v>174.077610015869</c:v>
                </c:pt>
                <c:pt idx="9246">
                  <c:v>174.077610015869</c:v>
                </c:pt>
                <c:pt idx="9247">
                  <c:v>174.077610015869</c:v>
                </c:pt>
                <c:pt idx="9248">
                  <c:v>174.077610015869</c:v>
                </c:pt>
                <c:pt idx="9249">
                  <c:v>174.077610015869</c:v>
                </c:pt>
                <c:pt idx="9250">
                  <c:v>174.077610015869</c:v>
                </c:pt>
                <c:pt idx="9251">
                  <c:v>174.077610015869</c:v>
                </c:pt>
                <c:pt idx="9252">
                  <c:v>174.077610015869</c:v>
                </c:pt>
                <c:pt idx="9253">
                  <c:v>174.077610015869</c:v>
                </c:pt>
                <c:pt idx="9254">
                  <c:v>174.077610015869</c:v>
                </c:pt>
                <c:pt idx="9255">
                  <c:v>174.077610015869</c:v>
                </c:pt>
                <c:pt idx="9256">
                  <c:v>174.077610015869</c:v>
                </c:pt>
                <c:pt idx="9257">
                  <c:v>174.077610015869</c:v>
                </c:pt>
                <c:pt idx="9258">
                  <c:v>174.077610015869</c:v>
                </c:pt>
                <c:pt idx="9259">
                  <c:v>174.077610015869</c:v>
                </c:pt>
                <c:pt idx="9260">
                  <c:v>174.077610015869</c:v>
                </c:pt>
                <c:pt idx="9261">
                  <c:v>174.077610015869</c:v>
                </c:pt>
                <c:pt idx="9262">
                  <c:v>174.077610015869</c:v>
                </c:pt>
                <c:pt idx="9263">
                  <c:v>174.077610015869</c:v>
                </c:pt>
                <c:pt idx="9264">
                  <c:v>174.077610015869</c:v>
                </c:pt>
                <c:pt idx="9265">
                  <c:v>174.077610015869</c:v>
                </c:pt>
                <c:pt idx="9266">
                  <c:v>174.077610015869</c:v>
                </c:pt>
                <c:pt idx="9267">
                  <c:v>174.077610015869</c:v>
                </c:pt>
                <c:pt idx="9268">
                  <c:v>174.077610015869</c:v>
                </c:pt>
                <c:pt idx="9269">
                  <c:v>174.077610015869</c:v>
                </c:pt>
                <c:pt idx="9270">
                  <c:v>174.077610015869</c:v>
                </c:pt>
                <c:pt idx="9271">
                  <c:v>174.077610015869</c:v>
                </c:pt>
                <c:pt idx="9272">
                  <c:v>174.077610015869</c:v>
                </c:pt>
                <c:pt idx="9273">
                  <c:v>174.077610015869</c:v>
                </c:pt>
                <c:pt idx="9274">
                  <c:v>174.077610015869</c:v>
                </c:pt>
                <c:pt idx="9275">
                  <c:v>174.077610015869</c:v>
                </c:pt>
                <c:pt idx="9276">
                  <c:v>174.077610015869</c:v>
                </c:pt>
                <c:pt idx="9277">
                  <c:v>174.077610015869</c:v>
                </c:pt>
                <c:pt idx="9278">
                  <c:v>174.077610015869</c:v>
                </c:pt>
                <c:pt idx="9279">
                  <c:v>174.077610015869</c:v>
                </c:pt>
                <c:pt idx="9280">
                  <c:v>174.077610015869</c:v>
                </c:pt>
                <c:pt idx="9281">
                  <c:v>174.077610015869</c:v>
                </c:pt>
                <c:pt idx="9282">
                  <c:v>174.077610015869</c:v>
                </c:pt>
                <c:pt idx="9283">
                  <c:v>174.077610015869</c:v>
                </c:pt>
                <c:pt idx="9284">
                  <c:v>174.077610015869</c:v>
                </c:pt>
                <c:pt idx="9285">
                  <c:v>174.077610015869</c:v>
                </c:pt>
                <c:pt idx="9286">
                  <c:v>174.077610015869</c:v>
                </c:pt>
                <c:pt idx="9287">
                  <c:v>174.077610015869</c:v>
                </c:pt>
                <c:pt idx="9288">
                  <c:v>174.077610015869</c:v>
                </c:pt>
                <c:pt idx="9289">
                  <c:v>174.077610015869</c:v>
                </c:pt>
                <c:pt idx="9290">
                  <c:v>174.077610015869</c:v>
                </c:pt>
                <c:pt idx="9291">
                  <c:v>174.077610015869</c:v>
                </c:pt>
                <c:pt idx="9292">
                  <c:v>174.077610015869</c:v>
                </c:pt>
                <c:pt idx="9293">
                  <c:v>174.077610015869</c:v>
                </c:pt>
                <c:pt idx="9294">
                  <c:v>174.077610015869</c:v>
                </c:pt>
                <c:pt idx="9295">
                  <c:v>174.077610015869</c:v>
                </c:pt>
                <c:pt idx="9296">
                  <c:v>174.077610015869</c:v>
                </c:pt>
                <c:pt idx="9297">
                  <c:v>174.077610015869</c:v>
                </c:pt>
                <c:pt idx="9298">
                  <c:v>174.077610015869</c:v>
                </c:pt>
                <c:pt idx="9299">
                  <c:v>174.077610015869</c:v>
                </c:pt>
                <c:pt idx="9300">
                  <c:v>174.077610015869</c:v>
                </c:pt>
                <c:pt idx="9301">
                  <c:v>174.077610015869</c:v>
                </c:pt>
                <c:pt idx="9302">
                  <c:v>174.077610015869</c:v>
                </c:pt>
                <c:pt idx="9303">
                  <c:v>174.077610015869</c:v>
                </c:pt>
                <c:pt idx="9304">
                  <c:v>174.077610015869</c:v>
                </c:pt>
                <c:pt idx="9305">
                  <c:v>174.077610015869</c:v>
                </c:pt>
                <c:pt idx="9306">
                  <c:v>174.077610015869</c:v>
                </c:pt>
                <c:pt idx="9307">
                  <c:v>174.077610015869</c:v>
                </c:pt>
                <c:pt idx="9308">
                  <c:v>174.077610015869</c:v>
                </c:pt>
                <c:pt idx="9309">
                  <c:v>174.077610015869</c:v>
                </c:pt>
                <c:pt idx="9310">
                  <c:v>174.077610015869</c:v>
                </c:pt>
                <c:pt idx="9311">
                  <c:v>174.077610015869</c:v>
                </c:pt>
                <c:pt idx="9312">
                  <c:v>174.077610015869</c:v>
                </c:pt>
                <c:pt idx="9313">
                  <c:v>174.077610015869</c:v>
                </c:pt>
                <c:pt idx="9314">
                  <c:v>174.077610015869</c:v>
                </c:pt>
                <c:pt idx="9315">
                  <c:v>174.077610015869</c:v>
                </c:pt>
                <c:pt idx="9316">
                  <c:v>174.077610015869</c:v>
                </c:pt>
                <c:pt idx="9317">
                  <c:v>174.077610015869</c:v>
                </c:pt>
                <c:pt idx="9318">
                  <c:v>174.077610015869</c:v>
                </c:pt>
                <c:pt idx="9319">
                  <c:v>174.077610015869</c:v>
                </c:pt>
                <c:pt idx="9320">
                  <c:v>174.077610015869</c:v>
                </c:pt>
                <c:pt idx="9321">
                  <c:v>174.077610015869</c:v>
                </c:pt>
                <c:pt idx="9322">
                  <c:v>174.077610015869</c:v>
                </c:pt>
                <c:pt idx="9323">
                  <c:v>174.077610015869</c:v>
                </c:pt>
                <c:pt idx="9324">
                  <c:v>174.077610015869</c:v>
                </c:pt>
                <c:pt idx="9325">
                  <c:v>174.077610015869</c:v>
                </c:pt>
                <c:pt idx="9326">
                  <c:v>174.077610015869</c:v>
                </c:pt>
                <c:pt idx="9327">
                  <c:v>174.077610015869</c:v>
                </c:pt>
                <c:pt idx="9328">
                  <c:v>174.077610015869</c:v>
                </c:pt>
                <c:pt idx="9329">
                  <c:v>174.077610015869</c:v>
                </c:pt>
                <c:pt idx="9330">
                  <c:v>174.077610015869</c:v>
                </c:pt>
                <c:pt idx="9331">
                  <c:v>174.077610015869</c:v>
                </c:pt>
                <c:pt idx="9332">
                  <c:v>174.077610015869</c:v>
                </c:pt>
                <c:pt idx="9333">
                  <c:v>174.077610015869</c:v>
                </c:pt>
                <c:pt idx="9334">
                  <c:v>174.077610015869</c:v>
                </c:pt>
                <c:pt idx="9335">
                  <c:v>174.077610015869</c:v>
                </c:pt>
                <c:pt idx="9336">
                  <c:v>174.077610015869</c:v>
                </c:pt>
                <c:pt idx="9337">
                  <c:v>174.077610015869</c:v>
                </c:pt>
                <c:pt idx="9338">
                  <c:v>174.077610015869</c:v>
                </c:pt>
                <c:pt idx="9339">
                  <c:v>174.077610015869</c:v>
                </c:pt>
                <c:pt idx="9340">
                  <c:v>174.077610015869</c:v>
                </c:pt>
                <c:pt idx="9341">
                  <c:v>174.077610015869</c:v>
                </c:pt>
                <c:pt idx="9342">
                  <c:v>174.077610015869</c:v>
                </c:pt>
                <c:pt idx="9343">
                  <c:v>174.077610015869</c:v>
                </c:pt>
                <c:pt idx="9344">
                  <c:v>174.077610015869</c:v>
                </c:pt>
                <c:pt idx="9345">
                  <c:v>174.077610015869</c:v>
                </c:pt>
                <c:pt idx="9346">
                  <c:v>174.077610015869</c:v>
                </c:pt>
                <c:pt idx="9347">
                  <c:v>174.077610015869</c:v>
                </c:pt>
                <c:pt idx="9348">
                  <c:v>174.077610015869</c:v>
                </c:pt>
                <c:pt idx="9349">
                  <c:v>174.077610015869</c:v>
                </c:pt>
                <c:pt idx="9350">
                  <c:v>174.077610015869</c:v>
                </c:pt>
                <c:pt idx="9351">
                  <c:v>174.077610015869</c:v>
                </c:pt>
                <c:pt idx="9352">
                  <c:v>174.077610015869</c:v>
                </c:pt>
                <c:pt idx="9353">
                  <c:v>174.077610015869</c:v>
                </c:pt>
                <c:pt idx="9354">
                  <c:v>174.077610015869</c:v>
                </c:pt>
                <c:pt idx="9355">
                  <c:v>174.077610015869</c:v>
                </c:pt>
                <c:pt idx="9356">
                  <c:v>174.077610015869</c:v>
                </c:pt>
                <c:pt idx="9357">
                  <c:v>174.077610015869</c:v>
                </c:pt>
                <c:pt idx="9358">
                  <c:v>174.077610015869</c:v>
                </c:pt>
                <c:pt idx="9359">
                  <c:v>174.077610015869</c:v>
                </c:pt>
                <c:pt idx="9360">
                  <c:v>174.077610015869</c:v>
                </c:pt>
                <c:pt idx="9361">
                  <c:v>174.077610015869</c:v>
                </c:pt>
                <c:pt idx="9362">
                  <c:v>174.077610015869</c:v>
                </c:pt>
                <c:pt idx="9363">
                  <c:v>174.077610015869</c:v>
                </c:pt>
                <c:pt idx="9364">
                  <c:v>174.077610015869</c:v>
                </c:pt>
                <c:pt idx="9365">
                  <c:v>174.077610015869</c:v>
                </c:pt>
                <c:pt idx="9366">
                  <c:v>174.077610015869</c:v>
                </c:pt>
                <c:pt idx="9367">
                  <c:v>174.077610015869</c:v>
                </c:pt>
                <c:pt idx="9368">
                  <c:v>174.077610015869</c:v>
                </c:pt>
                <c:pt idx="9369">
                  <c:v>174.077610015869</c:v>
                </c:pt>
                <c:pt idx="9370">
                  <c:v>174.077610015869</c:v>
                </c:pt>
                <c:pt idx="9371">
                  <c:v>174.077610015869</c:v>
                </c:pt>
                <c:pt idx="9372">
                  <c:v>174.077610015869</c:v>
                </c:pt>
                <c:pt idx="9373">
                  <c:v>174.077610015869</c:v>
                </c:pt>
                <c:pt idx="9374">
                  <c:v>174.077610015869</c:v>
                </c:pt>
                <c:pt idx="9375">
                  <c:v>174.077610015869</c:v>
                </c:pt>
                <c:pt idx="9376">
                  <c:v>174.077610015869</c:v>
                </c:pt>
                <c:pt idx="9377">
                  <c:v>174.077610015869</c:v>
                </c:pt>
                <c:pt idx="9378">
                  <c:v>174.077610015869</c:v>
                </c:pt>
                <c:pt idx="9379">
                  <c:v>174.077610015869</c:v>
                </c:pt>
                <c:pt idx="9380">
                  <c:v>174.077610015869</c:v>
                </c:pt>
                <c:pt idx="9381">
                  <c:v>174.077610015869</c:v>
                </c:pt>
                <c:pt idx="9382">
                  <c:v>174.077610015869</c:v>
                </c:pt>
                <c:pt idx="9383">
                  <c:v>174.077610015869</c:v>
                </c:pt>
                <c:pt idx="9384">
                  <c:v>174.077610015869</c:v>
                </c:pt>
                <c:pt idx="9385">
                  <c:v>174.077610015869</c:v>
                </c:pt>
                <c:pt idx="9386">
                  <c:v>174.077610015869</c:v>
                </c:pt>
                <c:pt idx="9387">
                  <c:v>174.077610015869</c:v>
                </c:pt>
                <c:pt idx="9388">
                  <c:v>174.077610015869</c:v>
                </c:pt>
                <c:pt idx="9389">
                  <c:v>174.077610015869</c:v>
                </c:pt>
                <c:pt idx="9390">
                  <c:v>174.077610015869</c:v>
                </c:pt>
                <c:pt idx="9391">
                  <c:v>174.077610015869</c:v>
                </c:pt>
                <c:pt idx="9392">
                  <c:v>174.077610015869</c:v>
                </c:pt>
                <c:pt idx="9393">
                  <c:v>174.077610015869</c:v>
                </c:pt>
                <c:pt idx="9394">
                  <c:v>174.077610015869</c:v>
                </c:pt>
                <c:pt idx="9395">
                  <c:v>174.077610015869</c:v>
                </c:pt>
                <c:pt idx="9396">
                  <c:v>174.077610015869</c:v>
                </c:pt>
                <c:pt idx="9397">
                  <c:v>174.077610015869</c:v>
                </c:pt>
                <c:pt idx="9398">
                  <c:v>174.077610015869</c:v>
                </c:pt>
                <c:pt idx="9399">
                  <c:v>174.077610015869</c:v>
                </c:pt>
                <c:pt idx="9400">
                  <c:v>174.077610015869</c:v>
                </c:pt>
                <c:pt idx="9401">
                  <c:v>174.077610015869</c:v>
                </c:pt>
                <c:pt idx="9402">
                  <c:v>174.077610015869</c:v>
                </c:pt>
                <c:pt idx="9403">
                  <c:v>174.077610015869</c:v>
                </c:pt>
                <c:pt idx="9404">
                  <c:v>174.077610015869</c:v>
                </c:pt>
                <c:pt idx="9405">
                  <c:v>174.077610015869</c:v>
                </c:pt>
                <c:pt idx="9406">
                  <c:v>174.077610015869</c:v>
                </c:pt>
                <c:pt idx="9407">
                  <c:v>174.077610015869</c:v>
                </c:pt>
                <c:pt idx="9408">
                  <c:v>174.077610015869</c:v>
                </c:pt>
                <c:pt idx="9409">
                  <c:v>174.077610015869</c:v>
                </c:pt>
                <c:pt idx="9410">
                  <c:v>174.077610015869</c:v>
                </c:pt>
                <c:pt idx="9411">
                  <c:v>174.077610015869</c:v>
                </c:pt>
                <c:pt idx="9412">
                  <c:v>174.077610015869</c:v>
                </c:pt>
                <c:pt idx="9413">
                  <c:v>174.077610015869</c:v>
                </c:pt>
                <c:pt idx="9414">
                  <c:v>174.077610015869</c:v>
                </c:pt>
                <c:pt idx="9415">
                  <c:v>174.077610015869</c:v>
                </c:pt>
                <c:pt idx="9416">
                  <c:v>174.077610015869</c:v>
                </c:pt>
                <c:pt idx="9417">
                  <c:v>174.077610015869</c:v>
                </c:pt>
                <c:pt idx="9418">
                  <c:v>174.077610015869</c:v>
                </c:pt>
                <c:pt idx="9419">
                  <c:v>174.077610015869</c:v>
                </c:pt>
                <c:pt idx="9420">
                  <c:v>174.077610015869</c:v>
                </c:pt>
                <c:pt idx="9421">
                  <c:v>174.077610015869</c:v>
                </c:pt>
                <c:pt idx="9422">
                  <c:v>174.077610015869</c:v>
                </c:pt>
                <c:pt idx="9423">
                  <c:v>174.077610015869</c:v>
                </c:pt>
                <c:pt idx="9424">
                  <c:v>174.077610015869</c:v>
                </c:pt>
                <c:pt idx="9425">
                  <c:v>174.077610015869</c:v>
                </c:pt>
                <c:pt idx="9426">
                  <c:v>174.077610015869</c:v>
                </c:pt>
                <c:pt idx="9427">
                  <c:v>174.077610015869</c:v>
                </c:pt>
                <c:pt idx="9428">
                  <c:v>174.077610015869</c:v>
                </c:pt>
                <c:pt idx="9429">
                  <c:v>174.077610015869</c:v>
                </c:pt>
                <c:pt idx="9430">
                  <c:v>174.077610015869</c:v>
                </c:pt>
                <c:pt idx="9431">
                  <c:v>174.077610015869</c:v>
                </c:pt>
                <c:pt idx="9432">
                  <c:v>174.077610015869</c:v>
                </c:pt>
                <c:pt idx="9433">
                  <c:v>174.077610015869</c:v>
                </c:pt>
                <c:pt idx="9434">
                  <c:v>174.077610015869</c:v>
                </c:pt>
                <c:pt idx="9435">
                  <c:v>174.077610015869</c:v>
                </c:pt>
                <c:pt idx="9436">
                  <c:v>174.077610015869</c:v>
                </c:pt>
                <c:pt idx="9437">
                  <c:v>174.077610015869</c:v>
                </c:pt>
                <c:pt idx="9438">
                  <c:v>174.077610015869</c:v>
                </c:pt>
                <c:pt idx="9439">
                  <c:v>174.077610015869</c:v>
                </c:pt>
                <c:pt idx="9440">
                  <c:v>174.077610015869</c:v>
                </c:pt>
                <c:pt idx="9441">
                  <c:v>174.077610015869</c:v>
                </c:pt>
                <c:pt idx="9442">
                  <c:v>174.077610015869</c:v>
                </c:pt>
                <c:pt idx="9443">
                  <c:v>174.077610015869</c:v>
                </c:pt>
                <c:pt idx="9444">
                  <c:v>174.077610015869</c:v>
                </c:pt>
                <c:pt idx="9445">
                  <c:v>174.077610015869</c:v>
                </c:pt>
                <c:pt idx="9446">
                  <c:v>174.077610015869</c:v>
                </c:pt>
                <c:pt idx="9447">
                  <c:v>174.077610015869</c:v>
                </c:pt>
                <c:pt idx="9448">
                  <c:v>174.077610015869</c:v>
                </c:pt>
                <c:pt idx="9449">
                  <c:v>174.077610015869</c:v>
                </c:pt>
                <c:pt idx="9450">
                  <c:v>174.077610015869</c:v>
                </c:pt>
                <c:pt idx="9451">
                  <c:v>174.077610015869</c:v>
                </c:pt>
                <c:pt idx="9452">
                  <c:v>174.077610015869</c:v>
                </c:pt>
                <c:pt idx="9453">
                  <c:v>174.077610015869</c:v>
                </c:pt>
                <c:pt idx="9454">
                  <c:v>174.077610015869</c:v>
                </c:pt>
                <c:pt idx="9455">
                  <c:v>174.077610015869</c:v>
                </c:pt>
                <c:pt idx="9456">
                  <c:v>174.077610015869</c:v>
                </c:pt>
                <c:pt idx="9457">
                  <c:v>174.077610015869</c:v>
                </c:pt>
                <c:pt idx="9458">
                  <c:v>174.077610015869</c:v>
                </c:pt>
                <c:pt idx="9459">
                  <c:v>174.077610015869</c:v>
                </c:pt>
                <c:pt idx="9460">
                  <c:v>174.077610015869</c:v>
                </c:pt>
                <c:pt idx="9461">
                  <c:v>174.077610015869</c:v>
                </c:pt>
                <c:pt idx="9462">
                  <c:v>174.077610015869</c:v>
                </c:pt>
                <c:pt idx="9463">
                  <c:v>174.077610015869</c:v>
                </c:pt>
                <c:pt idx="9464">
                  <c:v>174.077610015869</c:v>
                </c:pt>
                <c:pt idx="9465">
                  <c:v>174.077610015869</c:v>
                </c:pt>
                <c:pt idx="9466">
                  <c:v>174.077610015869</c:v>
                </c:pt>
                <c:pt idx="9467">
                  <c:v>174.077610015869</c:v>
                </c:pt>
                <c:pt idx="9468">
                  <c:v>174.077610015869</c:v>
                </c:pt>
                <c:pt idx="9469">
                  <c:v>174.077610015869</c:v>
                </c:pt>
                <c:pt idx="9470">
                  <c:v>174.077610015869</c:v>
                </c:pt>
                <c:pt idx="9471">
                  <c:v>174.077610015869</c:v>
                </c:pt>
                <c:pt idx="9472">
                  <c:v>174.077610015869</c:v>
                </c:pt>
                <c:pt idx="9473">
                  <c:v>174.077610015869</c:v>
                </c:pt>
                <c:pt idx="9474">
                  <c:v>174.077610015869</c:v>
                </c:pt>
                <c:pt idx="9475">
                  <c:v>174.077610015869</c:v>
                </c:pt>
                <c:pt idx="9476">
                  <c:v>174.077610015869</c:v>
                </c:pt>
                <c:pt idx="9477">
                  <c:v>174.077610015869</c:v>
                </c:pt>
                <c:pt idx="9478">
                  <c:v>174.077610015869</c:v>
                </c:pt>
                <c:pt idx="9479">
                  <c:v>174.077610015869</c:v>
                </c:pt>
                <c:pt idx="9480">
                  <c:v>174.077610015869</c:v>
                </c:pt>
                <c:pt idx="9481">
                  <c:v>174.077610015869</c:v>
                </c:pt>
                <c:pt idx="9482">
                  <c:v>174.077610015869</c:v>
                </c:pt>
                <c:pt idx="9483">
                  <c:v>174.077610015869</c:v>
                </c:pt>
                <c:pt idx="9484">
                  <c:v>174.077610015869</c:v>
                </c:pt>
                <c:pt idx="9485">
                  <c:v>174.077610015869</c:v>
                </c:pt>
                <c:pt idx="9486">
                  <c:v>174.077610015869</c:v>
                </c:pt>
                <c:pt idx="9487">
                  <c:v>174.077610015869</c:v>
                </c:pt>
                <c:pt idx="9488">
                  <c:v>174.077610015869</c:v>
                </c:pt>
                <c:pt idx="9489">
                  <c:v>174.077610015869</c:v>
                </c:pt>
                <c:pt idx="9490">
                  <c:v>174.077610015869</c:v>
                </c:pt>
                <c:pt idx="9491">
                  <c:v>174.077610015869</c:v>
                </c:pt>
                <c:pt idx="9492">
                  <c:v>174.077610015869</c:v>
                </c:pt>
                <c:pt idx="9493">
                  <c:v>174.077610015869</c:v>
                </c:pt>
                <c:pt idx="9494">
                  <c:v>174.077610015869</c:v>
                </c:pt>
                <c:pt idx="9495">
                  <c:v>174.077610015869</c:v>
                </c:pt>
                <c:pt idx="9496">
                  <c:v>174.077610015869</c:v>
                </c:pt>
                <c:pt idx="9497">
                  <c:v>174.077610015869</c:v>
                </c:pt>
                <c:pt idx="9498">
                  <c:v>174.077610015869</c:v>
                </c:pt>
                <c:pt idx="9499">
                  <c:v>174.077610015869</c:v>
                </c:pt>
                <c:pt idx="9500">
                  <c:v>174.077610015869</c:v>
                </c:pt>
                <c:pt idx="9501">
                  <c:v>174.077610015869</c:v>
                </c:pt>
                <c:pt idx="9502">
                  <c:v>174.077610015869</c:v>
                </c:pt>
                <c:pt idx="9503">
                  <c:v>174.077610015869</c:v>
                </c:pt>
                <c:pt idx="9504">
                  <c:v>174.077610015869</c:v>
                </c:pt>
                <c:pt idx="9505">
                  <c:v>174.077610015869</c:v>
                </c:pt>
                <c:pt idx="9506">
                  <c:v>174.077610015869</c:v>
                </c:pt>
                <c:pt idx="9507">
                  <c:v>174.077610015869</c:v>
                </c:pt>
                <c:pt idx="9508">
                  <c:v>174.077610015869</c:v>
                </c:pt>
                <c:pt idx="9509">
                  <c:v>174.077610015869</c:v>
                </c:pt>
                <c:pt idx="9510">
                  <c:v>174.077610015869</c:v>
                </c:pt>
                <c:pt idx="9511">
                  <c:v>174.077610015869</c:v>
                </c:pt>
                <c:pt idx="9512">
                  <c:v>174.077610015869</c:v>
                </c:pt>
                <c:pt idx="9513">
                  <c:v>174.077610015869</c:v>
                </c:pt>
                <c:pt idx="9514">
                  <c:v>174.077610015869</c:v>
                </c:pt>
                <c:pt idx="9515">
                  <c:v>174.077610015869</c:v>
                </c:pt>
                <c:pt idx="9516">
                  <c:v>174.077610015869</c:v>
                </c:pt>
                <c:pt idx="9517">
                  <c:v>174.077610015869</c:v>
                </c:pt>
                <c:pt idx="9518">
                  <c:v>174.077610015869</c:v>
                </c:pt>
                <c:pt idx="9519">
                  <c:v>174.077610015869</c:v>
                </c:pt>
                <c:pt idx="9520">
                  <c:v>174.077610015869</c:v>
                </c:pt>
                <c:pt idx="9521">
                  <c:v>174.077610015869</c:v>
                </c:pt>
                <c:pt idx="9522">
                  <c:v>174.077610015869</c:v>
                </c:pt>
                <c:pt idx="9523">
                  <c:v>174.077610015869</c:v>
                </c:pt>
                <c:pt idx="9524">
                  <c:v>174.077610015869</c:v>
                </c:pt>
                <c:pt idx="9525">
                  <c:v>174.077610015869</c:v>
                </c:pt>
                <c:pt idx="9526">
                  <c:v>174.077610015869</c:v>
                </c:pt>
                <c:pt idx="9527">
                  <c:v>174.077610015869</c:v>
                </c:pt>
                <c:pt idx="9528">
                  <c:v>174.077610015869</c:v>
                </c:pt>
                <c:pt idx="9529">
                  <c:v>174.077610015869</c:v>
                </c:pt>
                <c:pt idx="9530">
                  <c:v>174.077610015869</c:v>
                </c:pt>
                <c:pt idx="9531">
                  <c:v>174.077610015869</c:v>
                </c:pt>
                <c:pt idx="9532">
                  <c:v>174.077610015869</c:v>
                </c:pt>
                <c:pt idx="9533">
                  <c:v>174.077610015869</c:v>
                </c:pt>
                <c:pt idx="9534">
                  <c:v>174.077610015869</c:v>
                </c:pt>
                <c:pt idx="9535">
                  <c:v>174.077610015869</c:v>
                </c:pt>
                <c:pt idx="9536">
                  <c:v>174.077610015869</c:v>
                </c:pt>
                <c:pt idx="9537">
                  <c:v>174.077610015869</c:v>
                </c:pt>
                <c:pt idx="9538">
                  <c:v>174.077610015869</c:v>
                </c:pt>
                <c:pt idx="9539">
                  <c:v>174.077610015869</c:v>
                </c:pt>
                <c:pt idx="9540">
                  <c:v>174.077610015869</c:v>
                </c:pt>
                <c:pt idx="9541">
                  <c:v>174.077610015869</c:v>
                </c:pt>
                <c:pt idx="9542">
                  <c:v>174.077610015869</c:v>
                </c:pt>
                <c:pt idx="9543">
                  <c:v>174.077610015869</c:v>
                </c:pt>
                <c:pt idx="9544">
                  <c:v>174.077610015869</c:v>
                </c:pt>
                <c:pt idx="9545">
                  <c:v>174.077610015869</c:v>
                </c:pt>
                <c:pt idx="9546">
                  <c:v>174.077610015869</c:v>
                </c:pt>
                <c:pt idx="9547">
                  <c:v>174.077610015869</c:v>
                </c:pt>
                <c:pt idx="9548">
                  <c:v>174.077610015869</c:v>
                </c:pt>
                <c:pt idx="9549">
                  <c:v>174.077610015869</c:v>
                </c:pt>
                <c:pt idx="9550">
                  <c:v>174.077610015869</c:v>
                </c:pt>
                <c:pt idx="9551">
                  <c:v>174.077610015869</c:v>
                </c:pt>
                <c:pt idx="9552">
                  <c:v>174.077610015869</c:v>
                </c:pt>
                <c:pt idx="9553">
                  <c:v>174.077610015869</c:v>
                </c:pt>
                <c:pt idx="9554">
                  <c:v>174.077610015869</c:v>
                </c:pt>
                <c:pt idx="9555">
                  <c:v>174.077610015869</c:v>
                </c:pt>
                <c:pt idx="9556">
                  <c:v>174.077610015869</c:v>
                </c:pt>
                <c:pt idx="9557">
                  <c:v>174.077610015869</c:v>
                </c:pt>
                <c:pt idx="9558">
                  <c:v>174.077610015869</c:v>
                </c:pt>
                <c:pt idx="9559">
                  <c:v>174.077610015869</c:v>
                </c:pt>
                <c:pt idx="9560">
                  <c:v>174.077610015869</c:v>
                </c:pt>
                <c:pt idx="9561">
                  <c:v>174.077610015869</c:v>
                </c:pt>
                <c:pt idx="9562">
                  <c:v>174.077610015869</c:v>
                </c:pt>
                <c:pt idx="9563">
                  <c:v>174.077610015869</c:v>
                </c:pt>
                <c:pt idx="9564">
                  <c:v>174.077610015869</c:v>
                </c:pt>
                <c:pt idx="9565">
                  <c:v>174.077610015869</c:v>
                </c:pt>
                <c:pt idx="9566">
                  <c:v>174.077610015869</c:v>
                </c:pt>
                <c:pt idx="9567">
                  <c:v>174.077610015869</c:v>
                </c:pt>
                <c:pt idx="9568">
                  <c:v>174.077610015869</c:v>
                </c:pt>
                <c:pt idx="9569">
                  <c:v>174.077610015869</c:v>
                </c:pt>
                <c:pt idx="9570">
                  <c:v>174.077610015869</c:v>
                </c:pt>
                <c:pt idx="9571">
                  <c:v>174.077610015869</c:v>
                </c:pt>
                <c:pt idx="9572">
                  <c:v>174.077610015869</c:v>
                </c:pt>
                <c:pt idx="9573">
                  <c:v>174.077610015869</c:v>
                </c:pt>
                <c:pt idx="9574">
                  <c:v>174.077610015869</c:v>
                </c:pt>
                <c:pt idx="9575">
                  <c:v>174.077610015869</c:v>
                </c:pt>
                <c:pt idx="9576">
                  <c:v>174.077610015869</c:v>
                </c:pt>
                <c:pt idx="9577">
                  <c:v>174.077610015869</c:v>
                </c:pt>
                <c:pt idx="9578">
                  <c:v>174.077610015869</c:v>
                </c:pt>
                <c:pt idx="9579">
                  <c:v>174.077610015869</c:v>
                </c:pt>
                <c:pt idx="9580">
                  <c:v>174.077610015869</c:v>
                </c:pt>
                <c:pt idx="9581">
                  <c:v>174.077610015869</c:v>
                </c:pt>
                <c:pt idx="9582">
                  <c:v>174.077610015869</c:v>
                </c:pt>
                <c:pt idx="9583">
                  <c:v>174.077610015869</c:v>
                </c:pt>
                <c:pt idx="9584">
                  <c:v>174.077610015869</c:v>
                </c:pt>
                <c:pt idx="9585">
                  <c:v>174.077610015869</c:v>
                </c:pt>
                <c:pt idx="9586">
                  <c:v>174.077610015869</c:v>
                </c:pt>
                <c:pt idx="9587">
                  <c:v>174.077610015869</c:v>
                </c:pt>
                <c:pt idx="9588">
                  <c:v>174.077610015869</c:v>
                </c:pt>
                <c:pt idx="9589">
                  <c:v>174.077610015869</c:v>
                </c:pt>
                <c:pt idx="9590">
                  <c:v>174.077610015869</c:v>
                </c:pt>
                <c:pt idx="9591">
                  <c:v>174.077610015869</c:v>
                </c:pt>
                <c:pt idx="9592">
                  <c:v>174.077610015869</c:v>
                </c:pt>
                <c:pt idx="9593">
                  <c:v>174.077610015869</c:v>
                </c:pt>
                <c:pt idx="9594">
                  <c:v>174.077610015869</c:v>
                </c:pt>
                <c:pt idx="9595">
                  <c:v>174.077610015869</c:v>
                </c:pt>
                <c:pt idx="9596">
                  <c:v>174.077610015869</c:v>
                </c:pt>
                <c:pt idx="9597">
                  <c:v>174.077610015869</c:v>
                </c:pt>
                <c:pt idx="9598">
                  <c:v>174.077610015869</c:v>
                </c:pt>
                <c:pt idx="9599">
                  <c:v>174.077610015869</c:v>
                </c:pt>
                <c:pt idx="9600">
                  <c:v>174.077610015869</c:v>
                </c:pt>
                <c:pt idx="9601">
                  <c:v>174.077610015869</c:v>
                </c:pt>
                <c:pt idx="9602">
                  <c:v>174.077610015869</c:v>
                </c:pt>
                <c:pt idx="9603">
                  <c:v>174.077610015869</c:v>
                </c:pt>
                <c:pt idx="9604">
                  <c:v>174.077610015869</c:v>
                </c:pt>
                <c:pt idx="9605">
                  <c:v>174.077610015869</c:v>
                </c:pt>
                <c:pt idx="9606">
                  <c:v>174.077610015869</c:v>
                </c:pt>
                <c:pt idx="9607">
                  <c:v>174.077610015869</c:v>
                </c:pt>
                <c:pt idx="9608">
                  <c:v>174.077610015869</c:v>
                </c:pt>
                <c:pt idx="9609">
                  <c:v>174.077610015869</c:v>
                </c:pt>
                <c:pt idx="9610">
                  <c:v>174.077610015869</c:v>
                </c:pt>
                <c:pt idx="9611">
                  <c:v>174.077610015869</c:v>
                </c:pt>
                <c:pt idx="9612">
                  <c:v>174.077610015869</c:v>
                </c:pt>
                <c:pt idx="9613">
                  <c:v>174.077610015869</c:v>
                </c:pt>
                <c:pt idx="9614">
                  <c:v>174.077610015869</c:v>
                </c:pt>
                <c:pt idx="9615">
                  <c:v>174.077610015869</c:v>
                </c:pt>
                <c:pt idx="9616">
                  <c:v>174.077610015869</c:v>
                </c:pt>
                <c:pt idx="9617">
                  <c:v>174.077610015869</c:v>
                </c:pt>
                <c:pt idx="9618">
                  <c:v>174.077610015869</c:v>
                </c:pt>
                <c:pt idx="9619">
                  <c:v>174.077610015869</c:v>
                </c:pt>
                <c:pt idx="9620">
                  <c:v>174.077610015869</c:v>
                </c:pt>
                <c:pt idx="9621">
                  <c:v>174.077610015869</c:v>
                </c:pt>
                <c:pt idx="9622">
                  <c:v>174.077610015869</c:v>
                </c:pt>
                <c:pt idx="9623">
                  <c:v>174.077610015869</c:v>
                </c:pt>
                <c:pt idx="9624">
                  <c:v>174.077610015869</c:v>
                </c:pt>
                <c:pt idx="9625">
                  <c:v>174.077610015869</c:v>
                </c:pt>
                <c:pt idx="9626">
                  <c:v>174.077610015869</c:v>
                </c:pt>
                <c:pt idx="9627">
                  <c:v>174.077610015869</c:v>
                </c:pt>
                <c:pt idx="9628">
                  <c:v>174.077610015869</c:v>
                </c:pt>
                <c:pt idx="9629">
                  <c:v>174.077610015869</c:v>
                </c:pt>
                <c:pt idx="9630">
                  <c:v>174.077610015869</c:v>
                </c:pt>
                <c:pt idx="9631">
                  <c:v>174.077610015869</c:v>
                </c:pt>
                <c:pt idx="9632">
                  <c:v>174.077610015869</c:v>
                </c:pt>
                <c:pt idx="9633">
                  <c:v>174.077610015869</c:v>
                </c:pt>
                <c:pt idx="9634">
                  <c:v>174.077610015869</c:v>
                </c:pt>
                <c:pt idx="9635">
                  <c:v>174.077610015869</c:v>
                </c:pt>
                <c:pt idx="9636">
                  <c:v>174.077610015869</c:v>
                </c:pt>
                <c:pt idx="9637">
                  <c:v>174.077610015869</c:v>
                </c:pt>
                <c:pt idx="9638">
                  <c:v>174.077610015869</c:v>
                </c:pt>
                <c:pt idx="9639">
                  <c:v>174.077610015869</c:v>
                </c:pt>
                <c:pt idx="9640">
                  <c:v>174.077610015869</c:v>
                </c:pt>
                <c:pt idx="9641">
                  <c:v>174.077610015869</c:v>
                </c:pt>
                <c:pt idx="9642">
                  <c:v>174.077610015869</c:v>
                </c:pt>
                <c:pt idx="9643">
                  <c:v>174.077610015869</c:v>
                </c:pt>
                <c:pt idx="9644">
                  <c:v>174.077610015869</c:v>
                </c:pt>
                <c:pt idx="9645">
                  <c:v>174.077610015869</c:v>
                </c:pt>
                <c:pt idx="9646">
                  <c:v>174.077610015869</c:v>
                </c:pt>
                <c:pt idx="9647">
                  <c:v>174.077610015869</c:v>
                </c:pt>
                <c:pt idx="9648">
                  <c:v>174.077610015869</c:v>
                </c:pt>
                <c:pt idx="9649">
                  <c:v>174.077610015869</c:v>
                </c:pt>
                <c:pt idx="9650">
                  <c:v>174.077610015869</c:v>
                </c:pt>
                <c:pt idx="9651">
                  <c:v>174.077610015869</c:v>
                </c:pt>
                <c:pt idx="9652">
                  <c:v>174.077610015869</c:v>
                </c:pt>
                <c:pt idx="9653">
                  <c:v>174.077610015869</c:v>
                </c:pt>
                <c:pt idx="9654">
                  <c:v>174.077610015869</c:v>
                </c:pt>
                <c:pt idx="9655">
                  <c:v>174.077610015869</c:v>
                </c:pt>
                <c:pt idx="9656">
                  <c:v>174.077610015869</c:v>
                </c:pt>
                <c:pt idx="9657">
                  <c:v>174.077610015869</c:v>
                </c:pt>
                <c:pt idx="9658">
                  <c:v>174.077610015869</c:v>
                </c:pt>
                <c:pt idx="9659">
                  <c:v>174.077610015869</c:v>
                </c:pt>
                <c:pt idx="9660">
                  <c:v>174.077610015869</c:v>
                </c:pt>
                <c:pt idx="9661">
                  <c:v>174.077610015869</c:v>
                </c:pt>
                <c:pt idx="9662">
                  <c:v>174.077610015869</c:v>
                </c:pt>
                <c:pt idx="9663">
                  <c:v>174.077610015869</c:v>
                </c:pt>
                <c:pt idx="9664">
                  <c:v>174.077610015869</c:v>
                </c:pt>
                <c:pt idx="9665">
                  <c:v>174.077610015869</c:v>
                </c:pt>
                <c:pt idx="9666">
                  <c:v>174.077610015869</c:v>
                </c:pt>
                <c:pt idx="9667">
                  <c:v>174.077610015869</c:v>
                </c:pt>
                <c:pt idx="9668">
                  <c:v>174.077610015869</c:v>
                </c:pt>
                <c:pt idx="9669">
                  <c:v>174.077610015869</c:v>
                </c:pt>
                <c:pt idx="9670">
                  <c:v>174.077610015869</c:v>
                </c:pt>
                <c:pt idx="9671">
                  <c:v>174.077610015869</c:v>
                </c:pt>
                <c:pt idx="9672">
                  <c:v>174.077610015869</c:v>
                </c:pt>
                <c:pt idx="9673">
                  <c:v>174.077610015869</c:v>
                </c:pt>
                <c:pt idx="9674">
                  <c:v>174.077610015869</c:v>
                </c:pt>
                <c:pt idx="9675">
                  <c:v>174.077610015869</c:v>
                </c:pt>
                <c:pt idx="9676">
                  <c:v>174.077610015869</c:v>
                </c:pt>
                <c:pt idx="9677">
                  <c:v>174.077610015869</c:v>
                </c:pt>
                <c:pt idx="9678">
                  <c:v>174.077610015869</c:v>
                </c:pt>
                <c:pt idx="9679">
                  <c:v>174.077610015869</c:v>
                </c:pt>
                <c:pt idx="9680">
                  <c:v>174.077610015869</c:v>
                </c:pt>
                <c:pt idx="9681">
                  <c:v>174.077610015869</c:v>
                </c:pt>
                <c:pt idx="9682">
                  <c:v>174.077610015869</c:v>
                </c:pt>
                <c:pt idx="9683">
                  <c:v>174.077610015869</c:v>
                </c:pt>
                <c:pt idx="9684">
                  <c:v>174.077610015869</c:v>
                </c:pt>
                <c:pt idx="9685">
                  <c:v>174.077610015869</c:v>
                </c:pt>
                <c:pt idx="9686">
                  <c:v>174.077610015869</c:v>
                </c:pt>
                <c:pt idx="9687">
                  <c:v>174.077610015869</c:v>
                </c:pt>
                <c:pt idx="9688">
                  <c:v>174.077610015869</c:v>
                </c:pt>
                <c:pt idx="9689">
                  <c:v>174.077610015869</c:v>
                </c:pt>
                <c:pt idx="9690">
                  <c:v>174.077610015869</c:v>
                </c:pt>
                <c:pt idx="9691">
                  <c:v>174.077610015869</c:v>
                </c:pt>
                <c:pt idx="9692">
                  <c:v>174.077610015869</c:v>
                </c:pt>
                <c:pt idx="9693">
                  <c:v>174.077610015869</c:v>
                </c:pt>
                <c:pt idx="9694">
                  <c:v>174.077610015869</c:v>
                </c:pt>
                <c:pt idx="9695">
                  <c:v>174.077610015869</c:v>
                </c:pt>
                <c:pt idx="9696">
                  <c:v>174.077610015869</c:v>
                </c:pt>
                <c:pt idx="9697">
                  <c:v>174.077610015869</c:v>
                </c:pt>
                <c:pt idx="9698">
                  <c:v>174.077610015869</c:v>
                </c:pt>
                <c:pt idx="9699">
                  <c:v>174.077610015869</c:v>
                </c:pt>
                <c:pt idx="9700">
                  <c:v>174.077610015869</c:v>
                </c:pt>
                <c:pt idx="9701">
                  <c:v>174.077610015869</c:v>
                </c:pt>
                <c:pt idx="9702">
                  <c:v>174.077610015869</c:v>
                </c:pt>
                <c:pt idx="9703">
                  <c:v>174.077610015869</c:v>
                </c:pt>
                <c:pt idx="9704">
                  <c:v>174.077610015869</c:v>
                </c:pt>
                <c:pt idx="9705">
                  <c:v>174.077610015869</c:v>
                </c:pt>
                <c:pt idx="9706">
                  <c:v>174.077610015869</c:v>
                </c:pt>
                <c:pt idx="9707">
                  <c:v>174.077610015869</c:v>
                </c:pt>
                <c:pt idx="9708">
                  <c:v>174.077610015869</c:v>
                </c:pt>
                <c:pt idx="9709">
                  <c:v>174.077610015869</c:v>
                </c:pt>
                <c:pt idx="9710">
                  <c:v>174.077610015869</c:v>
                </c:pt>
                <c:pt idx="9711">
                  <c:v>174.077610015869</c:v>
                </c:pt>
                <c:pt idx="9712">
                  <c:v>174.077610015869</c:v>
                </c:pt>
                <c:pt idx="9713">
                  <c:v>174.077610015869</c:v>
                </c:pt>
                <c:pt idx="9714">
                  <c:v>174.077610015869</c:v>
                </c:pt>
                <c:pt idx="9715">
                  <c:v>174.077610015869</c:v>
                </c:pt>
                <c:pt idx="9716">
                  <c:v>174.077610015869</c:v>
                </c:pt>
                <c:pt idx="9717">
                  <c:v>174.077610015869</c:v>
                </c:pt>
                <c:pt idx="9718">
                  <c:v>174.077610015869</c:v>
                </c:pt>
                <c:pt idx="9719">
                  <c:v>174.077610015869</c:v>
                </c:pt>
                <c:pt idx="9720">
                  <c:v>174.077610015869</c:v>
                </c:pt>
                <c:pt idx="9721">
                  <c:v>174.077610015869</c:v>
                </c:pt>
                <c:pt idx="9722">
                  <c:v>174.077610015869</c:v>
                </c:pt>
                <c:pt idx="9723">
                  <c:v>174.077610015869</c:v>
                </c:pt>
                <c:pt idx="9724">
                  <c:v>174.077610015869</c:v>
                </c:pt>
                <c:pt idx="9725">
                  <c:v>174.077610015869</c:v>
                </c:pt>
                <c:pt idx="9726">
                  <c:v>174.077610015869</c:v>
                </c:pt>
                <c:pt idx="9727">
                  <c:v>174.077610015869</c:v>
                </c:pt>
                <c:pt idx="9728">
                  <c:v>174.077610015869</c:v>
                </c:pt>
                <c:pt idx="9729">
                  <c:v>174.077610015869</c:v>
                </c:pt>
                <c:pt idx="9730">
                  <c:v>174.077610015869</c:v>
                </c:pt>
                <c:pt idx="9731">
                  <c:v>174.077610015869</c:v>
                </c:pt>
                <c:pt idx="9732">
                  <c:v>174.077610015869</c:v>
                </c:pt>
                <c:pt idx="9733">
                  <c:v>174.077610015869</c:v>
                </c:pt>
                <c:pt idx="9734">
                  <c:v>174.077610015869</c:v>
                </c:pt>
                <c:pt idx="9735">
                  <c:v>174.077610015869</c:v>
                </c:pt>
                <c:pt idx="9736">
                  <c:v>174.077610015869</c:v>
                </c:pt>
                <c:pt idx="9737">
                  <c:v>174.077610015869</c:v>
                </c:pt>
                <c:pt idx="9738">
                  <c:v>174.077610015869</c:v>
                </c:pt>
                <c:pt idx="9739">
                  <c:v>174.077610015869</c:v>
                </c:pt>
                <c:pt idx="9740">
                  <c:v>174.077610015869</c:v>
                </c:pt>
                <c:pt idx="9741">
                  <c:v>174.077610015869</c:v>
                </c:pt>
                <c:pt idx="9742">
                  <c:v>174.077610015869</c:v>
                </c:pt>
                <c:pt idx="9743">
                  <c:v>174.077610015869</c:v>
                </c:pt>
                <c:pt idx="9744">
                  <c:v>174.077610015869</c:v>
                </c:pt>
                <c:pt idx="9745">
                  <c:v>174.077610015869</c:v>
                </c:pt>
                <c:pt idx="9746">
                  <c:v>174.077610015869</c:v>
                </c:pt>
                <c:pt idx="9747">
                  <c:v>174.077610015869</c:v>
                </c:pt>
                <c:pt idx="9748">
                  <c:v>174.077610015869</c:v>
                </c:pt>
                <c:pt idx="9749">
                  <c:v>174.077610015869</c:v>
                </c:pt>
                <c:pt idx="9750">
                  <c:v>174.077610015869</c:v>
                </c:pt>
                <c:pt idx="9751">
                  <c:v>174.077610015869</c:v>
                </c:pt>
                <c:pt idx="9752">
                  <c:v>174.077610015869</c:v>
                </c:pt>
                <c:pt idx="9753">
                  <c:v>174.077610015869</c:v>
                </c:pt>
                <c:pt idx="9754">
                  <c:v>174.077610015869</c:v>
                </c:pt>
                <c:pt idx="9755">
                  <c:v>174.077610015869</c:v>
                </c:pt>
                <c:pt idx="9756">
                  <c:v>174.077610015869</c:v>
                </c:pt>
                <c:pt idx="9757">
                  <c:v>174.077610015869</c:v>
                </c:pt>
                <c:pt idx="9758">
                  <c:v>174.077610015869</c:v>
                </c:pt>
                <c:pt idx="9759">
                  <c:v>174.077610015869</c:v>
                </c:pt>
                <c:pt idx="9760">
                  <c:v>174.077610015869</c:v>
                </c:pt>
                <c:pt idx="9761">
                  <c:v>174.077610015869</c:v>
                </c:pt>
                <c:pt idx="9762">
                  <c:v>174.077610015869</c:v>
                </c:pt>
                <c:pt idx="9763">
                  <c:v>174.077610015869</c:v>
                </c:pt>
                <c:pt idx="9764">
                  <c:v>174.077610015869</c:v>
                </c:pt>
                <c:pt idx="9765">
                  <c:v>174.077610015869</c:v>
                </c:pt>
                <c:pt idx="9766">
                  <c:v>174.077610015869</c:v>
                </c:pt>
                <c:pt idx="9767">
                  <c:v>174.077610015869</c:v>
                </c:pt>
                <c:pt idx="9768">
                  <c:v>174.077610015869</c:v>
                </c:pt>
                <c:pt idx="9769">
                  <c:v>174.077610015869</c:v>
                </c:pt>
                <c:pt idx="9770">
                  <c:v>174.077610015869</c:v>
                </c:pt>
                <c:pt idx="9771">
                  <c:v>174.077610015869</c:v>
                </c:pt>
                <c:pt idx="9772">
                  <c:v>174.077610015869</c:v>
                </c:pt>
                <c:pt idx="9773">
                  <c:v>174.077610015869</c:v>
                </c:pt>
                <c:pt idx="9774">
                  <c:v>174.077610015869</c:v>
                </c:pt>
                <c:pt idx="9775">
                  <c:v>174.077610015869</c:v>
                </c:pt>
                <c:pt idx="9776">
                  <c:v>174.077610015869</c:v>
                </c:pt>
                <c:pt idx="9777">
                  <c:v>174.077610015869</c:v>
                </c:pt>
                <c:pt idx="9778">
                  <c:v>174.077610015869</c:v>
                </c:pt>
                <c:pt idx="9779">
                  <c:v>174.077610015869</c:v>
                </c:pt>
                <c:pt idx="9780">
                  <c:v>174.077610015869</c:v>
                </c:pt>
                <c:pt idx="9781">
                  <c:v>174.077610015869</c:v>
                </c:pt>
                <c:pt idx="9782">
                  <c:v>174.077610015869</c:v>
                </c:pt>
                <c:pt idx="9783">
                  <c:v>174.077610015869</c:v>
                </c:pt>
                <c:pt idx="9784">
                  <c:v>174.077610015869</c:v>
                </c:pt>
                <c:pt idx="9785">
                  <c:v>174.077610015869</c:v>
                </c:pt>
                <c:pt idx="9786">
                  <c:v>174.077610015869</c:v>
                </c:pt>
                <c:pt idx="9787">
                  <c:v>174.077610015869</c:v>
                </c:pt>
                <c:pt idx="9788">
                  <c:v>174.077610015869</c:v>
                </c:pt>
                <c:pt idx="9789">
                  <c:v>174.077610015869</c:v>
                </c:pt>
                <c:pt idx="9790">
                  <c:v>174.077610015869</c:v>
                </c:pt>
                <c:pt idx="9791">
                  <c:v>174.077610015869</c:v>
                </c:pt>
                <c:pt idx="9792">
                  <c:v>174.077610015869</c:v>
                </c:pt>
                <c:pt idx="9793">
                  <c:v>174.077610015869</c:v>
                </c:pt>
                <c:pt idx="9794">
                  <c:v>174.077610015869</c:v>
                </c:pt>
                <c:pt idx="9795">
                  <c:v>174.077610015869</c:v>
                </c:pt>
                <c:pt idx="9796">
                  <c:v>174.077610015869</c:v>
                </c:pt>
                <c:pt idx="9797">
                  <c:v>174.077610015869</c:v>
                </c:pt>
                <c:pt idx="9798">
                  <c:v>174.077610015869</c:v>
                </c:pt>
                <c:pt idx="9799">
                  <c:v>174.077610015869</c:v>
                </c:pt>
                <c:pt idx="9800">
                  <c:v>174.077610015869</c:v>
                </c:pt>
                <c:pt idx="9801">
                  <c:v>174.077610015869</c:v>
                </c:pt>
                <c:pt idx="9802">
                  <c:v>174.077610015869</c:v>
                </c:pt>
                <c:pt idx="9803">
                  <c:v>174.077610015869</c:v>
                </c:pt>
                <c:pt idx="9804">
                  <c:v>174.077610015869</c:v>
                </c:pt>
                <c:pt idx="9805">
                  <c:v>174.077610015869</c:v>
                </c:pt>
                <c:pt idx="9806">
                  <c:v>174.077610015869</c:v>
                </c:pt>
                <c:pt idx="9807">
                  <c:v>174.077610015869</c:v>
                </c:pt>
                <c:pt idx="9808">
                  <c:v>174.077610015869</c:v>
                </c:pt>
                <c:pt idx="9809">
                  <c:v>174.077610015869</c:v>
                </c:pt>
                <c:pt idx="9810">
                  <c:v>174.077610015869</c:v>
                </c:pt>
                <c:pt idx="9811">
                  <c:v>174.077610015869</c:v>
                </c:pt>
                <c:pt idx="9812">
                  <c:v>174.077610015869</c:v>
                </c:pt>
                <c:pt idx="9813">
                  <c:v>174.077610015869</c:v>
                </c:pt>
                <c:pt idx="9814">
                  <c:v>174.077610015869</c:v>
                </c:pt>
                <c:pt idx="9815">
                  <c:v>174.077610015869</c:v>
                </c:pt>
                <c:pt idx="9816">
                  <c:v>174.077610015869</c:v>
                </c:pt>
                <c:pt idx="9817">
                  <c:v>174.077610015869</c:v>
                </c:pt>
                <c:pt idx="9818">
                  <c:v>174.077610015869</c:v>
                </c:pt>
                <c:pt idx="9819">
                  <c:v>174.077610015869</c:v>
                </c:pt>
                <c:pt idx="9820">
                  <c:v>174.077610015869</c:v>
                </c:pt>
                <c:pt idx="9821">
                  <c:v>174.077610015869</c:v>
                </c:pt>
                <c:pt idx="9822">
                  <c:v>174.077610015869</c:v>
                </c:pt>
                <c:pt idx="9823">
                  <c:v>174.077610015869</c:v>
                </c:pt>
                <c:pt idx="9824">
                  <c:v>174.077610015869</c:v>
                </c:pt>
                <c:pt idx="9825">
                  <c:v>174.077610015869</c:v>
                </c:pt>
                <c:pt idx="9826">
                  <c:v>174.077610015869</c:v>
                </c:pt>
                <c:pt idx="9827">
                  <c:v>174.077610015869</c:v>
                </c:pt>
                <c:pt idx="9828">
                  <c:v>174.077610015869</c:v>
                </c:pt>
                <c:pt idx="9829">
                  <c:v>174.077610015869</c:v>
                </c:pt>
                <c:pt idx="9830">
                  <c:v>174.077610015869</c:v>
                </c:pt>
                <c:pt idx="9831">
                  <c:v>174.077610015869</c:v>
                </c:pt>
                <c:pt idx="9832">
                  <c:v>174.077610015869</c:v>
                </c:pt>
                <c:pt idx="9833">
                  <c:v>174.077610015869</c:v>
                </c:pt>
                <c:pt idx="9834">
                  <c:v>174.077610015869</c:v>
                </c:pt>
                <c:pt idx="9835">
                  <c:v>174.077610015869</c:v>
                </c:pt>
                <c:pt idx="9836">
                  <c:v>174.077610015869</c:v>
                </c:pt>
                <c:pt idx="9837">
                  <c:v>174.077610015869</c:v>
                </c:pt>
                <c:pt idx="9838">
                  <c:v>174.077610015869</c:v>
                </c:pt>
                <c:pt idx="9839">
                  <c:v>174.077610015869</c:v>
                </c:pt>
                <c:pt idx="9840">
                  <c:v>174.077610015869</c:v>
                </c:pt>
                <c:pt idx="9841">
                  <c:v>174.077610015869</c:v>
                </c:pt>
                <c:pt idx="9842">
                  <c:v>174.077610015869</c:v>
                </c:pt>
                <c:pt idx="9843">
                  <c:v>174.077610015869</c:v>
                </c:pt>
                <c:pt idx="9844">
                  <c:v>174.077610015869</c:v>
                </c:pt>
                <c:pt idx="9845">
                  <c:v>174.077610015869</c:v>
                </c:pt>
                <c:pt idx="9846">
                  <c:v>174.077610015869</c:v>
                </c:pt>
                <c:pt idx="9847">
                  <c:v>174.077610015869</c:v>
                </c:pt>
                <c:pt idx="9848">
                  <c:v>174.077610015869</c:v>
                </c:pt>
                <c:pt idx="9849">
                  <c:v>174.077610015869</c:v>
                </c:pt>
                <c:pt idx="9850">
                  <c:v>174.077610015869</c:v>
                </c:pt>
                <c:pt idx="9851">
                  <c:v>174.077610015869</c:v>
                </c:pt>
                <c:pt idx="9852">
                  <c:v>174.077610015869</c:v>
                </c:pt>
                <c:pt idx="9853">
                  <c:v>174.077610015869</c:v>
                </c:pt>
                <c:pt idx="9854">
                  <c:v>174.077610015869</c:v>
                </c:pt>
                <c:pt idx="9855">
                  <c:v>174.077610015869</c:v>
                </c:pt>
                <c:pt idx="9856">
                  <c:v>174.077610015869</c:v>
                </c:pt>
                <c:pt idx="9857">
                  <c:v>174.077610015869</c:v>
                </c:pt>
                <c:pt idx="9858">
                  <c:v>174.077610015869</c:v>
                </c:pt>
                <c:pt idx="9859">
                  <c:v>174.077610015869</c:v>
                </c:pt>
                <c:pt idx="9860">
                  <c:v>174.077610015869</c:v>
                </c:pt>
                <c:pt idx="9861">
                  <c:v>174.077610015869</c:v>
                </c:pt>
                <c:pt idx="9862">
                  <c:v>174.077610015869</c:v>
                </c:pt>
                <c:pt idx="9863">
                  <c:v>174.077610015869</c:v>
                </c:pt>
                <c:pt idx="9864">
                  <c:v>174.077610015869</c:v>
                </c:pt>
                <c:pt idx="9865">
                  <c:v>174.077610015869</c:v>
                </c:pt>
                <c:pt idx="9866">
                  <c:v>174.077610015869</c:v>
                </c:pt>
                <c:pt idx="9867">
                  <c:v>174.077610015869</c:v>
                </c:pt>
                <c:pt idx="9868">
                  <c:v>174.077610015869</c:v>
                </c:pt>
                <c:pt idx="9869">
                  <c:v>174.077610015869</c:v>
                </c:pt>
                <c:pt idx="9870">
                  <c:v>174.077610015869</c:v>
                </c:pt>
                <c:pt idx="9871">
                  <c:v>174.077610015869</c:v>
                </c:pt>
                <c:pt idx="9872">
                  <c:v>174.077610015869</c:v>
                </c:pt>
                <c:pt idx="9873">
                  <c:v>174.077610015869</c:v>
                </c:pt>
                <c:pt idx="9874">
                  <c:v>174.077610015869</c:v>
                </c:pt>
                <c:pt idx="9875">
                  <c:v>174.077610015869</c:v>
                </c:pt>
                <c:pt idx="9876">
                  <c:v>174.077610015869</c:v>
                </c:pt>
                <c:pt idx="9877">
                  <c:v>174.077610015869</c:v>
                </c:pt>
                <c:pt idx="9878">
                  <c:v>174.077610015869</c:v>
                </c:pt>
                <c:pt idx="9879">
                  <c:v>174.077610015869</c:v>
                </c:pt>
                <c:pt idx="9880">
                  <c:v>174.077610015869</c:v>
                </c:pt>
                <c:pt idx="9881">
                  <c:v>174.077610015869</c:v>
                </c:pt>
                <c:pt idx="9882">
                  <c:v>174.077610015869</c:v>
                </c:pt>
                <c:pt idx="9883">
                  <c:v>174.077610015869</c:v>
                </c:pt>
                <c:pt idx="9884">
                  <c:v>174.077610015869</c:v>
                </c:pt>
                <c:pt idx="9885">
                  <c:v>174.077610015869</c:v>
                </c:pt>
                <c:pt idx="9886">
                  <c:v>174.077610015869</c:v>
                </c:pt>
                <c:pt idx="9887">
                  <c:v>174.077610015869</c:v>
                </c:pt>
                <c:pt idx="9888">
                  <c:v>174.077610015869</c:v>
                </c:pt>
                <c:pt idx="9889">
                  <c:v>174.077610015869</c:v>
                </c:pt>
                <c:pt idx="9890">
                  <c:v>174.077610015869</c:v>
                </c:pt>
                <c:pt idx="9891">
                  <c:v>174.077610015869</c:v>
                </c:pt>
                <c:pt idx="9892">
                  <c:v>174.077610015869</c:v>
                </c:pt>
                <c:pt idx="9893">
                  <c:v>174.077610015869</c:v>
                </c:pt>
                <c:pt idx="9894">
                  <c:v>174.077610015869</c:v>
                </c:pt>
                <c:pt idx="9895">
                  <c:v>174.077610015869</c:v>
                </c:pt>
                <c:pt idx="9896">
                  <c:v>174.077610015869</c:v>
                </c:pt>
                <c:pt idx="9897">
                  <c:v>174.077610015869</c:v>
                </c:pt>
                <c:pt idx="9898">
                  <c:v>174.077610015869</c:v>
                </c:pt>
                <c:pt idx="9899">
                  <c:v>174.077610015869</c:v>
                </c:pt>
                <c:pt idx="9900">
                  <c:v>174.077610015869</c:v>
                </c:pt>
                <c:pt idx="9901">
                  <c:v>174.077610015869</c:v>
                </c:pt>
                <c:pt idx="9902">
                  <c:v>174.077610015869</c:v>
                </c:pt>
                <c:pt idx="9903">
                  <c:v>174.077610015869</c:v>
                </c:pt>
                <c:pt idx="9904">
                  <c:v>174.077610015869</c:v>
                </c:pt>
                <c:pt idx="9905">
                  <c:v>174.077610015869</c:v>
                </c:pt>
                <c:pt idx="9906">
                  <c:v>174.077610015869</c:v>
                </c:pt>
                <c:pt idx="9907">
                  <c:v>174.077610015869</c:v>
                </c:pt>
                <c:pt idx="9908">
                  <c:v>174.077610015869</c:v>
                </c:pt>
                <c:pt idx="9909">
                  <c:v>174.077610015869</c:v>
                </c:pt>
                <c:pt idx="9910">
                  <c:v>174.077610015869</c:v>
                </c:pt>
                <c:pt idx="9911">
                  <c:v>174.077610015869</c:v>
                </c:pt>
                <c:pt idx="9912">
                  <c:v>174.077610015869</c:v>
                </c:pt>
                <c:pt idx="9913">
                  <c:v>174.077610015869</c:v>
                </c:pt>
                <c:pt idx="9914">
                  <c:v>174.077610015869</c:v>
                </c:pt>
                <c:pt idx="9915">
                  <c:v>174.077610015869</c:v>
                </c:pt>
                <c:pt idx="9916">
                  <c:v>174.077610015869</c:v>
                </c:pt>
                <c:pt idx="9917">
                  <c:v>174.077610015869</c:v>
                </c:pt>
                <c:pt idx="9918">
                  <c:v>174.077610015869</c:v>
                </c:pt>
                <c:pt idx="9919">
                  <c:v>174.077610015869</c:v>
                </c:pt>
                <c:pt idx="9920">
                  <c:v>174.077610015869</c:v>
                </c:pt>
                <c:pt idx="9921">
                  <c:v>174.077610015869</c:v>
                </c:pt>
                <c:pt idx="9922">
                  <c:v>174.077610015869</c:v>
                </c:pt>
                <c:pt idx="9923">
                  <c:v>174.077610015869</c:v>
                </c:pt>
                <c:pt idx="9924">
                  <c:v>174.077610015869</c:v>
                </c:pt>
                <c:pt idx="9925">
                  <c:v>174.077610015869</c:v>
                </c:pt>
                <c:pt idx="9926">
                  <c:v>174.077610015869</c:v>
                </c:pt>
                <c:pt idx="9927">
                  <c:v>174.077610015869</c:v>
                </c:pt>
                <c:pt idx="9928">
                  <c:v>174.077610015869</c:v>
                </c:pt>
                <c:pt idx="9929">
                  <c:v>174.077610015869</c:v>
                </c:pt>
                <c:pt idx="9930">
                  <c:v>174.077610015869</c:v>
                </c:pt>
                <c:pt idx="9931">
                  <c:v>174.077610015869</c:v>
                </c:pt>
                <c:pt idx="9932">
                  <c:v>174.077610015869</c:v>
                </c:pt>
                <c:pt idx="9933">
                  <c:v>174.077610015869</c:v>
                </c:pt>
                <c:pt idx="9934">
                  <c:v>174.077610015869</c:v>
                </c:pt>
                <c:pt idx="9935">
                  <c:v>174.077610015869</c:v>
                </c:pt>
                <c:pt idx="9936">
                  <c:v>174.077610015869</c:v>
                </c:pt>
                <c:pt idx="9937">
                  <c:v>174.077610015869</c:v>
                </c:pt>
                <c:pt idx="9938">
                  <c:v>174.077610015869</c:v>
                </c:pt>
                <c:pt idx="9939">
                  <c:v>174.077610015869</c:v>
                </c:pt>
                <c:pt idx="9940">
                  <c:v>174.077610015869</c:v>
                </c:pt>
                <c:pt idx="9941">
                  <c:v>174.077610015869</c:v>
                </c:pt>
                <c:pt idx="9942">
                  <c:v>174.077610015869</c:v>
                </c:pt>
                <c:pt idx="9943">
                  <c:v>174.077610015869</c:v>
                </c:pt>
                <c:pt idx="9944">
                  <c:v>174.077610015869</c:v>
                </c:pt>
                <c:pt idx="9945">
                  <c:v>174.077610015869</c:v>
                </c:pt>
                <c:pt idx="9946">
                  <c:v>174.077610015869</c:v>
                </c:pt>
                <c:pt idx="9947">
                  <c:v>174.077610015869</c:v>
                </c:pt>
                <c:pt idx="9948">
                  <c:v>174.077610015869</c:v>
                </c:pt>
                <c:pt idx="9949">
                  <c:v>174.077610015869</c:v>
                </c:pt>
                <c:pt idx="9950">
                  <c:v>174.077610015869</c:v>
                </c:pt>
                <c:pt idx="9951">
                  <c:v>174.077610015869</c:v>
                </c:pt>
                <c:pt idx="9952">
                  <c:v>174.077610015869</c:v>
                </c:pt>
                <c:pt idx="9953">
                  <c:v>174.077610015869</c:v>
                </c:pt>
                <c:pt idx="9954">
                  <c:v>174.077610015869</c:v>
                </c:pt>
                <c:pt idx="9955">
                  <c:v>174.077610015869</c:v>
                </c:pt>
                <c:pt idx="9956">
                  <c:v>174.077610015869</c:v>
                </c:pt>
                <c:pt idx="9957">
                  <c:v>174.077610015869</c:v>
                </c:pt>
                <c:pt idx="9958">
                  <c:v>174.077610015869</c:v>
                </c:pt>
                <c:pt idx="9959">
                  <c:v>174.077610015869</c:v>
                </c:pt>
                <c:pt idx="9960">
                  <c:v>174.077610015869</c:v>
                </c:pt>
                <c:pt idx="9961">
                  <c:v>174.077610015869</c:v>
                </c:pt>
                <c:pt idx="9962">
                  <c:v>174.077610015869</c:v>
                </c:pt>
                <c:pt idx="9963">
                  <c:v>174.077610015869</c:v>
                </c:pt>
                <c:pt idx="9964">
                  <c:v>174.077610015869</c:v>
                </c:pt>
                <c:pt idx="9965">
                  <c:v>174.077610015869</c:v>
                </c:pt>
                <c:pt idx="9966">
                  <c:v>174.077610015869</c:v>
                </c:pt>
                <c:pt idx="9967">
                  <c:v>174.077610015869</c:v>
                </c:pt>
                <c:pt idx="9968">
                  <c:v>174.077610015869</c:v>
                </c:pt>
                <c:pt idx="9969">
                  <c:v>174.077610015869</c:v>
                </c:pt>
                <c:pt idx="9970">
                  <c:v>174.077610015869</c:v>
                </c:pt>
                <c:pt idx="9971">
                  <c:v>174.077610015869</c:v>
                </c:pt>
                <c:pt idx="9972">
                  <c:v>174.077610015869</c:v>
                </c:pt>
                <c:pt idx="9973">
                  <c:v>174.077610015869</c:v>
                </c:pt>
                <c:pt idx="9974">
                  <c:v>174.077610015869</c:v>
                </c:pt>
                <c:pt idx="9975">
                  <c:v>174.077610015869</c:v>
                </c:pt>
                <c:pt idx="9976">
                  <c:v>174.077610015869</c:v>
                </c:pt>
                <c:pt idx="9977">
                  <c:v>174.077610015869</c:v>
                </c:pt>
                <c:pt idx="9978">
                  <c:v>174.077610015869</c:v>
                </c:pt>
                <c:pt idx="9979">
                  <c:v>174.077610015869</c:v>
                </c:pt>
                <c:pt idx="9980">
                  <c:v>174.077610015869</c:v>
                </c:pt>
                <c:pt idx="9981">
                  <c:v>174.077610015869</c:v>
                </c:pt>
                <c:pt idx="9982">
                  <c:v>174.077610015869</c:v>
                </c:pt>
                <c:pt idx="9983">
                  <c:v>174.077610015869</c:v>
                </c:pt>
                <c:pt idx="9984">
                  <c:v>174.077610015869</c:v>
                </c:pt>
                <c:pt idx="9985">
                  <c:v>174.077610015869</c:v>
                </c:pt>
                <c:pt idx="9986">
                  <c:v>174.077610015869</c:v>
                </c:pt>
                <c:pt idx="9987">
                  <c:v>174.077610015869</c:v>
                </c:pt>
                <c:pt idx="9988">
                  <c:v>174.077610015869</c:v>
                </c:pt>
                <c:pt idx="9989">
                  <c:v>174.077610015869</c:v>
                </c:pt>
                <c:pt idx="9990">
                  <c:v>174.077610015869</c:v>
                </c:pt>
                <c:pt idx="9991">
                  <c:v>174.077610015869</c:v>
                </c:pt>
                <c:pt idx="9992">
                  <c:v>174.077610015869</c:v>
                </c:pt>
                <c:pt idx="9993">
                  <c:v>174.077610015869</c:v>
                </c:pt>
                <c:pt idx="9994">
                  <c:v>174.077610015869</c:v>
                </c:pt>
                <c:pt idx="9995">
                  <c:v>174.077610015869</c:v>
                </c:pt>
                <c:pt idx="9996">
                  <c:v>174.077610015869</c:v>
                </c:pt>
                <c:pt idx="9997">
                  <c:v>174.077610015869</c:v>
                </c:pt>
                <c:pt idx="9998">
                  <c:v>174.077610015869</c:v>
                </c:pt>
                <c:pt idx="9999">
                  <c:v>174.077610015869</c:v>
                </c:pt>
              </c:numCache>
            </c:numRef>
          </c:xVal>
          <c:yVal>
            <c:numRef>
              <c:f>Ideal!$B$1:$B$10000</c:f>
              <c:numCache>
                <c:formatCode>General</c:formatCode>
                <c:ptCount val="10000"/>
                <c:pt idx="0">
                  <c:v>0.15865525393145699</c:v>
                </c:pt>
                <c:pt idx="1">
                  <c:v>0.15865525393145699</c:v>
                </c:pt>
                <c:pt idx="2">
                  <c:v>0.15865525393145699</c:v>
                </c:pt>
                <c:pt idx="3">
                  <c:v>0.15865525393145699</c:v>
                </c:pt>
                <c:pt idx="4">
                  <c:v>0.15865525393145699</c:v>
                </c:pt>
                <c:pt idx="5">
                  <c:v>0.15865525393145699</c:v>
                </c:pt>
                <c:pt idx="6">
                  <c:v>0.15865525393145699</c:v>
                </c:pt>
                <c:pt idx="7">
                  <c:v>0.15865525393145699</c:v>
                </c:pt>
                <c:pt idx="8">
                  <c:v>0.15865525393145699</c:v>
                </c:pt>
                <c:pt idx="9">
                  <c:v>0.15865525393145699</c:v>
                </c:pt>
                <c:pt idx="10">
                  <c:v>0.15865525393145699</c:v>
                </c:pt>
                <c:pt idx="11">
                  <c:v>0.15865525393145699</c:v>
                </c:pt>
                <c:pt idx="12">
                  <c:v>0.15865525393145699</c:v>
                </c:pt>
                <c:pt idx="13">
                  <c:v>0.15865525393145699</c:v>
                </c:pt>
                <c:pt idx="14">
                  <c:v>0.15865525393145699</c:v>
                </c:pt>
                <c:pt idx="15">
                  <c:v>0.15865525393145699</c:v>
                </c:pt>
                <c:pt idx="16">
                  <c:v>0.15865525393145699</c:v>
                </c:pt>
                <c:pt idx="17">
                  <c:v>0.15865525393145699</c:v>
                </c:pt>
                <c:pt idx="18">
                  <c:v>0.15865525393145699</c:v>
                </c:pt>
                <c:pt idx="19">
                  <c:v>0.15865525393145699</c:v>
                </c:pt>
                <c:pt idx="20">
                  <c:v>0.15865525393145699</c:v>
                </c:pt>
                <c:pt idx="21">
                  <c:v>0.15865525393145699</c:v>
                </c:pt>
                <c:pt idx="22">
                  <c:v>0.15865525393145699</c:v>
                </c:pt>
                <c:pt idx="23">
                  <c:v>0.15865525393145699</c:v>
                </c:pt>
                <c:pt idx="24">
                  <c:v>0.15865525393145699</c:v>
                </c:pt>
                <c:pt idx="25">
                  <c:v>0.15865525393145699</c:v>
                </c:pt>
                <c:pt idx="26">
                  <c:v>0.15865525393145699</c:v>
                </c:pt>
                <c:pt idx="27">
                  <c:v>0.15865525393145699</c:v>
                </c:pt>
                <c:pt idx="28">
                  <c:v>0.15865525393145699</c:v>
                </c:pt>
                <c:pt idx="29">
                  <c:v>0.15865525393145699</c:v>
                </c:pt>
                <c:pt idx="30">
                  <c:v>0.15865525393145699</c:v>
                </c:pt>
                <c:pt idx="31">
                  <c:v>0.15865525393145699</c:v>
                </c:pt>
                <c:pt idx="32">
                  <c:v>0.15865525393145699</c:v>
                </c:pt>
                <c:pt idx="33">
                  <c:v>0.15865525393145699</c:v>
                </c:pt>
                <c:pt idx="34">
                  <c:v>0.15865525393145699</c:v>
                </c:pt>
                <c:pt idx="35">
                  <c:v>0.15865525393145699</c:v>
                </c:pt>
                <c:pt idx="36">
                  <c:v>0.15865525393145699</c:v>
                </c:pt>
                <c:pt idx="37">
                  <c:v>0.15865525393145699</c:v>
                </c:pt>
                <c:pt idx="38">
                  <c:v>0.15865525393145699</c:v>
                </c:pt>
                <c:pt idx="39">
                  <c:v>0.15865525393145699</c:v>
                </c:pt>
                <c:pt idx="40">
                  <c:v>0.15865525393145699</c:v>
                </c:pt>
                <c:pt idx="41">
                  <c:v>0.15865525393145699</c:v>
                </c:pt>
                <c:pt idx="42">
                  <c:v>0.15865525393145699</c:v>
                </c:pt>
                <c:pt idx="43">
                  <c:v>0.15865525393145699</c:v>
                </c:pt>
                <c:pt idx="44">
                  <c:v>0.15865525393145699</c:v>
                </c:pt>
                <c:pt idx="45">
                  <c:v>0.15865525393145699</c:v>
                </c:pt>
                <c:pt idx="46">
                  <c:v>0.15865525393145699</c:v>
                </c:pt>
                <c:pt idx="47">
                  <c:v>0.15865525393145699</c:v>
                </c:pt>
                <c:pt idx="48">
                  <c:v>0.15865525393145699</c:v>
                </c:pt>
                <c:pt idx="49">
                  <c:v>0.15865525393145699</c:v>
                </c:pt>
                <c:pt idx="50">
                  <c:v>0.15865525393145699</c:v>
                </c:pt>
                <c:pt idx="51">
                  <c:v>0.15865525393145699</c:v>
                </c:pt>
                <c:pt idx="52">
                  <c:v>0.15865525393145699</c:v>
                </c:pt>
                <c:pt idx="53">
                  <c:v>0.15865525393145699</c:v>
                </c:pt>
                <c:pt idx="54">
                  <c:v>0.15865525393145699</c:v>
                </c:pt>
                <c:pt idx="55">
                  <c:v>0.15865525393145699</c:v>
                </c:pt>
                <c:pt idx="56">
                  <c:v>0.15865525393145699</c:v>
                </c:pt>
                <c:pt idx="57">
                  <c:v>0.15865525393145699</c:v>
                </c:pt>
                <c:pt idx="58">
                  <c:v>0.15865525393145699</c:v>
                </c:pt>
                <c:pt idx="59">
                  <c:v>0.15865525393145699</c:v>
                </c:pt>
                <c:pt idx="60">
                  <c:v>0.15865525393145699</c:v>
                </c:pt>
                <c:pt idx="61">
                  <c:v>0.15865525393145699</c:v>
                </c:pt>
                <c:pt idx="62">
                  <c:v>0.15865525393145699</c:v>
                </c:pt>
                <c:pt idx="63">
                  <c:v>0.15865525393145699</c:v>
                </c:pt>
                <c:pt idx="64">
                  <c:v>0.15865525393145699</c:v>
                </c:pt>
                <c:pt idx="65">
                  <c:v>0.15865525393145699</c:v>
                </c:pt>
                <c:pt idx="66">
                  <c:v>0.15865525393145699</c:v>
                </c:pt>
                <c:pt idx="67">
                  <c:v>0.15865525393145699</c:v>
                </c:pt>
                <c:pt idx="68">
                  <c:v>0.15865525393145699</c:v>
                </c:pt>
                <c:pt idx="69">
                  <c:v>0.15865525393145699</c:v>
                </c:pt>
                <c:pt idx="70">
                  <c:v>0.15865525393145699</c:v>
                </c:pt>
                <c:pt idx="71">
                  <c:v>0.15865525393145699</c:v>
                </c:pt>
                <c:pt idx="72">
                  <c:v>0.15865525393145699</c:v>
                </c:pt>
                <c:pt idx="73">
                  <c:v>0.15865525393145699</c:v>
                </c:pt>
                <c:pt idx="74">
                  <c:v>0.15865525393145699</c:v>
                </c:pt>
                <c:pt idx="75">
                  <c:v>0.15865525393145699</c:v>
                </c:pt>
                <c:pt idx="76">
                  <c:v>0.15865525393145699</c:v>
                </c:pt>
                <c:pt idx="77">
                  <c:v>0.15865525393145699</c:v>
                </c:pt>
                <c:pt idx="78">
                  <c:v>0.15865525393145699</c:v>
                </c:pt>
                <c:pt idx="79">
                  <c:v>0.15865525393145699</c:v>
                </c:pt>
                <c:pt idx="80">
                  <c:v>0.15865525393145699</c:v>
                </c:pt>
                <c:pt idx="81">
                  <c:v>0.15865525393145699</c:v>
                </c:pt>
                <c:pt idx="82">
                  <c:v>0.15865525393145699</c:v>
                </c:pt>
                <c:pt idx="83">
                  <c:v>0.15865525393145699</c:v>
                </c:pt>
                <c:pt idx="84">
                  <c:v>0.15865525393145699</c:v>
                </c:pt>
                <c:pt idx="85">
                  <c:v>0.15865525393145699</c:v>
                </c:pt>
                <c:pt idx="86">
                  <c:v>0.15865525393145699</c:v>
                </c:pt>
                <c:pt idx="87">
                  <c:v>0.15865525393145699</c:v>
                </c:pt>
                <c:pt idx="88">
                  <c:v>0.15865525393145699</c:v>
                </c:pt>
                <c:pt idx="89">
                  <c:v>0.15865525393145699</c:v>
                </c:pt>
                <c:pt idx="90">
                  <c:v>0.15865525393145699</c:v>
                </c:pt>
                <c:pt idx="91">
                  <c:v>0.15865525393145699</c:v>
                </c:pt>
                <c:pt idx="92">
                  <c:v>0.15865525393145699</c:v>
                </c:pt>
                <c:pt idx="93">
                  <c:v>0.15865525393145699</c:v>
                </c:pt>
                <c:pt idx="94">
                  <c:v>0.15865525393145699</c:v>
                </c:pt>
                <c:pt idx="95">
                  <c:v>0.15865525393145699</c:v>
                </c:pt>
                <c:pt idx="96">
                  <c:v>0.15865525393145699</c:v>
                </c:pt>
                <c:pt idx="97">
                  <c:v>0.15865525393145699</c:v>
                </c:pt>
                <c:pt idx="98">
                  <c:v>0.15865525393145699</c:v>
                </c:pt>
                <c:pt idx="99">
                  <c:v>0.15865525393145699</c:v>
                </c:pt>
                <c:pt idx="100">
                  <c:v>0.15865525393145699</c:v>
                </c:pt>
                <c:pt idx="101">
                  <c:v>0.15865525393145699</c:v>
                </c:pt>
                <c:pt idx="102">
                  <c:v>0.15865525393145699</c:v>
                </c:pt>
                <c:pt idx="103">
                  <c:v>0.15865525393145699</c:v>
                </c:pt>
                <c:pt idx="104">
                  <c:v>0.15865525393145699</c:v>
                </c:pt>
                <c:pt idx="105">
                  <c:v>0.15865525393145699</c:v>
                </c:pt>
                <c:pt idx="106">
                  <c:v>0.15865525393145699</c:v>
                </c:pt>
                <c:pt idx="107">
                  <c:v>0.15865525393145699</c:v>
                </c:pt>
                <c:pt idx="108">
                  <c:v>0.15865525393145699</c:v>
                </c:pt>
                <c:pt idx="109">
                  <c:v>0.15865525393145699</c:v>
                </c:pt>
                <c:pt idx="110">
                  <c:v>0.15865525393145699</c:v>
                </c:pt>
                <c:pt idx="111">
                  <c:v>0.15865525393145699</c:v>
                </c:pt>
                <c:pt idx="112">
                  <c:v>0.15865525393145699</c:v>
                </c:pt>
                <c:pt idx="113">
                  <c:v>0.15865525393145699</c:v>
                </c:pt>
                <c:pt idx="114">
                  <c:v>0.15865525393145699</c:v>
                </c:pt>
                <c:pt idx="115">
                  <c:v>0.15865525393145699</c:v>
                </c:pt>
                <c:pt idx="116">
                  <c:v>0.15865525393145699</c:v>
                </c:pt>
                <c:pt idx="117">
                  <c:v>0.15865525393145699</c:v>
                </c:pt>
                <c:pt idx="118">
                  <c:v>0.15865525393145699</c:v>
                </c:pt>
                <c:pt idx="119">
                  <c:v>0.15865525393145699</c:v>
                </c:pt>
                <c:pt idx="120">
                  <c:v>0.15865525393145699</c:v>
                </c:pt>
                <c:pt idx="121">
                  <c:v>0.15865525393145699</c:v>
                </c:pt>
                <c:pt idx="122">
                  <c:v>0.15865525393145699</c:v>
                </c:pt>
                <c:pt idx="123">
                  <c:v>0.15865525393145699</c:v>
                </c:pt>
                <c:pt idx="124">
                  <c:v>0.15865525393145699</c:v>
                </c:pt>
                <c:pt idx="125">
                  <c:v>0.15865525393145699</c:v>
                </c:pt>
                <c:pt idx="126">
                  <c:v>0.15865525393145699</c:v>
                </c:pt>
                <c:pt idx="127">
                  <c:v>0.15865525393145699</c:v>
                </c:pt>
                <c:pt idx="128">
                  <c:v>0.15865525393145699</c:v>
                </c:pt>
                <c:pt idx="129">
                  <c:v>0.15865525393145699</c:v>
                </c:pt>
                <c:pt idx="130">
                  <c:v>0.15865525393145699</c:v>
                </c:pt>
                <c:pt idx="131">
                  <c:v>0.15865525393145699</c:v>
                </c:pt>
                <c:pt idx="132">
                  <c:v>0.15865525393145699</c:v>
                </c:pt>
                <c:pt idx="133">
                  <c:v>0.15865525393145699</c:v>
                </c:pt>
                <c:pt idx="134">
                  <c:v>0.15865525393145699</c:v>
                </c:pt>
                <c:pt idx="135">
                  <c:v>0.15865525393145699</c:v>
                </c:pt>
                <c:pt idx="136">
                  <c:v>0.15865525393145699</c:v>
                </c:pt>
                <c:pt idx="137">
                  <c:v>0.15865525393145699</c:v>
                </c:pt>
                <c:pt idx="138">
                  <c:v>0.15865525393145699</c:v>
                </c:pt>
                <c:pt idx="139">
                  <c:v>0.15865525393145699</c:v>
                </c:pt>
                <c:pt idx="140">
                  <c:v>0.15865525393145699</c:v>
                </c:pt>
                <c:pt idx="141">
                  <c:v>0.15865525393145699</c:v>
                </c:pt>
                <c:pt idx="142">
                  <c:v>0.15865525393145699</c:v>
                </c:pt>
                <c:pt idx="143">
                  <c:v>0.15865525393145699</c:v>
                </c:pt>
                <c:pt idx="144">
                  <c:v>0.15865525393145699</c:v>
                </c:pt>
                <c:pt idx="145">
                  <c:v>0.15865525393145699</c:v>
                </c:pt>
                <c:pt idx="146">
                  <c:v>0.15865525393145699</c:v>
                </c:pt>
                <c:pt idx="147">
                  <c:v>0.15865525393145699</c:v>
                </c:pt>
                <c:pt idx="148">
                  <c:v>0.15865525393145699</c:v>
                </c:pt>
                <c:pt idx="149">
                  <c:v>0.15865525393145699</c:v>
                </c:pt>
                <c:pt idx="150">
                  <c:v>0.15865525393145699</c:v>
                </c:pt>
                <c:pt idx="151">
                  <c:v>0.15865525393145699</c:v>
                </c:pt>
                <c:pt idx="152">
                  <c:v>0.15865525393145699</c:v>
                </c:pt>
                <c:pt idx="153">
                  <c:v>0.15865525393145699</c:v>
                </c:pt>
                <c:pt idx="154">
                  <c:v>0.15865525393145699</c:v>
                </c:pt>
                <c:pt idx="155">
                  <c:v>0.15865525393145699</c:v>
                </c:pt>
                <c:pt idx="156">
                  <c:v>0.15865525393145699</c:v>
                </c:pt>
                <c:pt idx="157">
                  <c:v>0.15865525393145699</c:v>
                </c:pt>
                <c:pt idx="158">
                  <c:v>0.15865525393145699</c:v>
                </c:pt>
                <c:pt idx="159">
                  <c:v>0.15865525393145699</c:v>
                </c:pt>
                <c:pt idx="160">
                  <c:v>0.15865525393145699</c:v>
                </c:pt>
                <c:pt idx="161">
                  <c:v>0.15865525393145699</c:v>
                </c:pt>
                <c:pt idx="162">
                  <c:v>0.15865525393145699</c:v>
                </c:pt>
                <c:pt idx="163">
                  <c:v>0.15865525393145699</c:v>
                </c:pt>
                <c:pt idx="164">
                  <c:v>0.15865525393145699</c:v>
                </c:pt>
                <c:pt idx="165">
                  <c:v>0.15865525393145699</c:v>
                </c:pt>
                <c:pt idx="166">
                  <c:v>0.15865525393145699</c:v>
                </c:pt>
                <c:pt idx="167">
                  <c:v>0.15865525393145699</c:v>
                </c:pt>
                <c:pt idx="168">
                  <c:v>0.15865525393145699</c:v>
                </c:pt>
                <c:pt idx="169">
                  <c:v>0.15865525393145699</c:v>
                </c:pt>
                <c:pt idx="170">
                  <c:v>0.15865525393145699</c:v>
                </c:pt>
                <c:pt idx="171">
                  <c:v>0.15865525393145699</c:v>
                </c:pt>
                <c:pt idx="172">
                  <c:v>0.15865525393145699</c:v>
                </c:pt>
                <c:pt idx="173">
                  <c:v>0.15865525393145699</c:v>
                </c:pt>
                <c:pt idx="174">
                  <c:v>0.15865525393145699</c:v>
                </c:pt>
                <c:pt idx="175">
                  <c:v>0.15865525393145699</c:v>
                </c:pt>
                <c:pt idx="176">
                  <c:v>0.15865525393145699</c:v>
                </c:pt>
                <c:pt idx="177">
                  <c:v>0.15865525393145699</c:v>
                </c:pt>
                <c:pt idx="178">
                  <c:v>0.15865525393145699</c:v>
                </c:pt>
                <c:pt idx="179">
                  <c:v>0.15865525393145699</c:v>
                </c:pt>
                <c:pt idx="180">
                  <c:v>0.15865525393145699</c:v>
                </c:pt>
                <c:pt idx="181">
                  <c:v>0.15865525393145699</c:v>
                </c:pt>
                <c:pt idx="182">
                  <c:v>0.15865525393145699</c:v>
                </c:pt>
                <c:pt idx="183">
                  <c:v>0.15865525393145699</c:v>
                </c:pt>
                <c:pt idx="184">
                  <c:v>0.15865525393145699</c:v>
                </c:pt>
                <c:pt idx="185">
                  <c:v>0.15865525393145699</c:v>
                </c:pt>
                <c:pt idx="186">
                  <c:v>0.15865525393145699</c:v>
                </c:pt>
                <c:pt idx="187">
                  <c:v>0.15865525393145699</c:v>
                </c:pt>
                <c:pt idx="188">
                  <c:v>0.15865525393145699</c:v>
                </c:pt>
                <c:pt idx="189">
                  <c:v>0.15865525393145699</c:v>
                </c:pt>
                <c:pt idx="190">
                  <c:v>0.15865525393145699</c:v>
                </c:pt>
                <c:pt idx="191">
                  <c:v>0.15865525393145699</c:v>
                </c:pt>
                <c:pt idx="192">
                  <c:v>0.15865525393145699</c:v>
                </c:pt>
                <c:pt idx="193">
                  <c:v>0.15865525393145699</c:v>
                </c:pt>
                <c:pt idx="194">
                  <c:v>0.15865525393145699</c:v>
                </c:pt>
                <c:pt idx="195">
                  <c:v>0.15865525393145699</c:v>
                </c:pt>
                <c:pt idx="196">
                  <c:v>0.15865525393145699</c:v>
                </c:pt>
                <c:pt idx="197">
                  <c:v>0.15865525393145699</c:v>
                </c:pt>
                <c:pt idx="198">
                  <c:v>0.15865525393145699</c:v>
                </c:pt>
                <c:pt idx="199">
                  <c:v>0.15865525393145699</c:v>
                </c:pt>
                <c:pt idx="200">
                  <c:v>0.15865525393145699</c:v>
                </c:pt>
                <c:pt idx="201">
                  <c:v>0.15865525393145699</c:v>
                </c:pt>
                <c:pt idx="202">
                  <c:v>0.15865525393145699</c:v>
                </c:pt>
                <c:pt idx="203">
                  <c:v>0.15865525393145699</c:v>
                </c:pt>
                <c:pt idx="204">
                  <c:v>0.15865525393145699</c:v>
                </c:pt>
                <c:pt idx="205">
                  <c:v>0.15865525393145699</c:v>
                </c:pt>
                <c:pt idx="206">
                  <c:v>0.15865525393145699</c:v>
                </c:pt>
                <c:pt idx="207">
                  <c:v>0.15865525393145699</c:v>
                </c:pt>
                <c:pt idx="208">
                  <c:v>0.15865525393145699</c:v>
                </c:pt>
                <c:pt idx="209">
                  <c:v>0.15865525393145699</c:v>
                </c:pt>
                <c:pt idx="210">
                  <c:v>0.15865525393145699</c:v>
                </c:pt>
                <c:pt idx="211">
                  <c:v>0.15865525393145699</c:v>
                </c:pt>
                <c:pt idx="212">
                  <c:v>0.15865525393145699</c:v>
                </c:pt>
                <c:pt idx="213">
                  <c:v>0.15865525393145699</c:v>
                </c:pt>
                <c:pt idx="214">
                  <c:v>0.15865525393145699</c:v>
                </c:pt>
                <c:pt idx="215">
                  <c:v>0.15865525393145699</c:v>
                </c:pt>
                <c:pt idx="216">
                  <c:v>0.15865525393145699</c:v>
                </c:pt>
                <c:pt idx="217">
                  <c:v>0.15865525393145699</c:v>
                </c:pt>
                <c:pt idx="218">
                  <c:v>0.15865525393145699</c:v>
                </c:pt>
                <c:pt idx="219">
                  <c:v>0.15865525393145699</c:v>
                </c:pt>
                <c:pt idx="220">
                  <c:v>0.15865525393145699</c:v>
                </c:pt>
                <c:pt idx="221">
                  <c:v>0.15865525393145699</c:v>
                </c:pt>
                <c:pt idx="222">
                  <c:v>0.15865525393145699</c:v>
                </c:pt>
                <c:pt idx="223">
                  <c:v>0.15865525393145699</c:v>
                </c:pt>
                <c:pt idx="224">
                  <c:v>0.15865525393145699</c:v>
                </c:pt>
                <c:pt idx="225">
                  <c:v>0.15865525393145699</c:v>
                </c:pt>
                <c:pt idx="226">
                  <c:v>0.15865525393145699</c:v>
                </c:pt>
                <c:pt idx="227">
                  <c:v>0.15865525393145699</c:v>
                </c:pt>
                <c:pt idx="228">
                  <c:v>0.15865525393145699</c:v>
                </c:pt>
                <c:pt idx="229">
                  <c:v>0.15865525393145699</c:v>
                </c:pt>
                <c:pt idx="230">
                  <c:v>0.15865525393145699</c:v>
                </c:pt>
                <c:pt idx="231">
                  <c:v>0.15865525393145699</c:v>
                </c:pt>
                <c:pt idx="232">
                  <c:v>0.15865525393145699</c:v>
                </c:pt>
                <c:pt idx="233">
                  <c:v>0.15865525393145699</c:v>
                </c:pt>
                <c:pt idx="234">
                  <c:v>0.15865525393145699</c:v>
                </c:pt>
                <c:pt idx="235">
                  <c:v>0.15865525393145699</c:v>
                </c:pt>
                <c:pt idx="236">
                  <c:v>0.15865525393145699</c:v>
                </c:pt>
                <c:pt idx="237">
                  <c:v>0.15865525393145699</c:v>
                </c:pt>
                <c:pt idx="238">
                  <c:v>0.15865525393145699</c:v>
                </c:pt>
                <c:pt idx="239">
                  <c:v>0.15865525393145699</c:v>
                </c:pt>
                <c:pt idx="240">
                  <c:v>0.15865525393145699</c:v>
                </c:pt>
                <c:pt idx="241">
                  <c:v>0.15865525393145699</c:v>
                </c:pt>
                <c:pt idx="242">
                  <c:v>0.15865525393145699</c:v>
                </c:pt>
                <c:pt idx="243">
                  <c:v>0.15865525393145699</c:v>
                </c:pt>
                <c:pt idx="244">
                  <c:v>0.15865525393145699</c:v>
                </c:pt>
                <c:pt idx="245">
                  <c:v>0.15865525393145699</c:v>
                </c:pt>
                <c:pt idx="246">
                  <c:v>0.15865525393145699</c:v>
                </c:pt>
                <c:pt idx="247">
                  <c:v>0.15865525393145699</c:v>
                </c:pt>
                <c:pt idx="248">
                  <c:v>0.15865525393145699</c:v>
                </c:pt>
                <c:pt idx="249">
                  <c:v>0.15865525393145699</c:v>
                </c:pt>
                <c:pt idx="250">
                  <c:v>0.15865525393145699</c:v>
                </c:pt>
                <c:pt idx="251">
                  <c:v>0.15865525393145699</c:v>
                </c:pt>
                <c:pt idx="252">
                  <c:v>0.15865525393145699</c:v>
                </c:pt>
                <c:pt idx="253">
                  <c:v>0.15865525393145699</c:v>
                </c:pt>
                <c:pt idx="254">
                  <c:v>0.15865525393145699</c:v>
                </c:pt>
                <c:pt idx="255">
                  <c:v>0.15865525393145699</c:v>
                </c:pt>
                <c:pt idx="256">
                  <c:v>0.15865525393145699</c:v>
                </c:pt>
                <c:pt idx="257">
                  <c:v>0.15865525393145699</c:v>
                </c:pt>
                <c:pt idx="258">
                  <c:v>0.15865525393145699</c:v>
                </c:pt>
                <c:pt idx="259">
                  <c:v>0.15865525393145699</c:v>
                </c:pt>
                <c:pt idx="260">
                  <c:v>0.15865525393145699</c:v>
                </c:pt>
                <c:pt idx="261">
                  <c:v>0.15865525393145699</c:v>
                </c:pt>
                <c:pt idx="262">
                  <c:v>0.15865525393145699</c:v>
                </c:pt>
                <c:pt idx="263">
                  <c:v>0.15865525393145699</c:v>
                </c:pt>
                <c:pt idx="264">
                  <c:v>0.15865525393145699</c:v>
                </c:pt>
                <c:pt idx="265">
                  <c:v>0.15865525393145699</c:v>
                </c:pt>
                <c:pt idx="266">
                  <c:v>0.15865525393145699</c:v>
                </c:pt>
                <c:pt idx="267">
                  <c:v>0.15865525393145699</c:v>
                </c:pt>
                <c:pt idx="268">
                  <c:v>0.15865525393145699</c:v>
                </c:pt>
                <c:pt idx="269">
                  <c:v>0.15865525393145699</c:v>
                </c:pt>
                <c:pt idx="270">
                  <c:v>0.15865525393145699</c:v>
                </c:pt>
                <c:pt idx="271">
                  <c:v>0.15865525393145699</c:v>
                </c:pt>
                <c:pt idx="272">
                  <c:v>0.15865525393145699</c:v>
                </c:pt>
                <c:pt idx="273">
                  <c:v>0.15865525393145699</c:v>
                </c:pt>
                <c:pt idx="274">
                  <c:v>0.15865525393145699</c:v>
                </c:pt>
                <c:pt idx="275">
                  <c:v>0.15865525393145699</c:v>
                </c:pt>
                <c:pt idx="276">
                  <c:v>0.15865525393145699</c:v>
                </c:pt>
                <c:pt idx="277">
                  <c:v>0.15865525393145699</c:v>
                </c:pt>
                <c:pt idx="278">
                  <c:v>0.15865525393145699</c:v>
                </c:pt>
                <c:pt idx="279">
                  <c:v>0.15865525393145699</c:v>
                </c:pt>
                <c:pt idx="280">
                  <c:v>0.15865525393145699</c:v>
                </c:pt>
                <c:pt idx="281">
                  <c:v>0.15865525393145699</c:v>
                </c:pt>
                <c:pt idx="282">
                  <c:v>0.15865525393145699</c:v>
                </c:pt>
                <c:pt idx="283">
                  <c:v>0.15865525393145699</c:v>
                </c:pt>
                <c:pt idx="284">
                  <c:v>0.15865525393145699</c:v>
                </c:pt>
                <c:pt idx="285">
                  <c:v>0.15865525393145699</c:v>
                </c:pt>
                <c:pt idx="286">
                  <c:v>0.15865525393145699</c:v>
                </c:pt>
                <c:pt idx="287">
                  <c:v>0.15865525393145699</c:v>
                </c:pt>
                <c:pt idx="288">
                  <c:v>0.15865525393145699</c:v>
                </c:pt>
                <c:pt idx="289">
                  <c:v>0.15865525393145699</c:v>
                </c:pt>
                <c:pt idx="290">
                  <c:v>0.15865525393145699</c:v>
                </c:pt>
                <c:pt idx="291">
                  <c:v>0.15865525393145699</c:v>
                </c:pt>
                <c:pt idx="292">
                  <c:v>0.15865525393145699</c:v>
                </c:pt>
                <c:pt idx="293">
                  <c:v>0.15865525393145699</c:v>
                </c:pt>
                <c:pt idx="294">
                  <c:v>0.15865525393145699</c:v>
                </c:pt>
                <c:pt idx="295">
                  <c:v>0.15865525393145699</c:v>
                </c:pt>
                <c:pt idx="296">
                  <c:v>0.15865525393145699</c:v>
                </c:pt>
                <c:pt idx="297">
                  <c:v>0.15865525393145699</c:v>
                </c:pt>
                <c:pt idx="298">
                  <c:v>0.15865525393145699</c:v>
                </c:pt>
                <c:pt idx="299">
                  <c:v>0.15865525393145699</c:v>
                </c:pt>
                <c:pt idx="300">
                  <c:v>0.15865525393145699</c:v>
                </c:pt>
                <c:pt idx="301">
                  <c:v>0.15865525393145699</c:v>
                </c:pt>
                <c:pt idx="302">
                  <c:v>0.15865525393145699</c:v>
                </c:pt>
                <c:pt idx="303">
                  <c:v>0.15865525393145699</c:v>
                </c:pt>
                <c:pt idx="304">
                  <c:v>0.15865525393145699</c:v>
                </c:pt>
                <c:pt idx="305">
                  <c:v>0.15865525393145699</c:v>
                </c:pt>
                <c:pt idx="306">
                  <c:v>0.15865525393145699</c:v>
                </c:pt>
                <c:pt idx="307">
                  <c:v>0.15865525393145699</c:v>
                </c:pt>
                <c:pt idx="308">
                  <c:v>0.15865525393145699</c:v>
                </c:pt>
                <c:pt idx="309">
                  <c:v>0.15865525393145699</c:v>
                </c:pt>
                <c:pt idx="310">
                  <c:v>0.15865525393145699</c:v>
                </c:pt>
                <c:pt idx="311">
                  <c:v>0.15865525393145699</c:v>
                </c:pt>
                <c:pt idx="312">
                  <c:v>0.15865525393145699</c:v>
                </c:pt>
                <c:pt idx="313">
                  <c:v>0.15865525393145699</c:v>
                </c:pt>
                <c:pt idx="314">
                  <c:v>0.15865525393145699</c:v>
                </c:pt>
                <c:pt idx="315">
                  <c:v>0.15865525393145699</c:v>
                </c:pt>
                <c:pt idx="316">
                  <c:v>0.15865525393145699</c:v>
                </c:pt>
                <c:pt idx="317">
                  <c:v>0.15865525393145699</c:v>
                </c:pt>
                <c:pt idx="318">
                  <c:v>0.15865525393145699</c:v>
                </c:pt>
                <c:pt idx="319">
                  <c:v>0.15865525393145699</c:v>
                </c:pt>
                <c:pt idx="320">
                  <c:v>0.15865525393145699</c:v>
                </c:pt>
                <c:pt idx="321">
                  <c:v>0.15865525393145699</c:v>
                </c:pt>
                <c:pt idx="322">
                  <c:v>0.15865525393145699</c:v>
                </c:pt>
                <c:pt idx="323">
                  <c:v>0.15865525393145699</c:v>
                </c:pt>
                <c:pt idx="324">
                  <c:v>0.15865525393145699</c:v>
                </c:pt>
                <c:pt idx="325">
                  <c:v>0.15865525393145699</c:v>
                </c:pt>
                <c:pt idx="326">
                  <c:v>0.15865525393145699</c:v>
                </c:pt>
                <c:pt idx="327">
                  <c:v>0.15865525393145699</c:v>
                </c:pt>
                <c:pt idx="328">
                  <c:v>0.15865525393145699</c:v>
                </c:pt>
                <c:pt idx="329">
                  <c:v>0.15865525393145699</c:v>
                </c:pt>
                <c:pt idx="330">
                  <c:v>0.15865525393145699</c:v>
                </c:pt>
                <c:pt idx="331">
                  <c:v>0.15865525393145699</c:v>
                </c:pt>
                <c:pt idx="332">
                  <c:v>0.15865525393145699</c:v>
                </c:pt>
                <c:pt idx="333">
                  <c:v>0.15865525393145699</c:v>
                </c:pt>
                <c:pt idx="334">
                  <c:v>0.15865525393145699</c:v>
                </c:pt>
                <c:pt idx="335">
                  <c:v>0.15865525393145699</c:v>
                </c:pt>
                <c:pt idx="336">
                  <c:v>0.15865525393145699</c:v>
                </c:pt>
                <c:pt idx="337">
                  <c:v>0.15865525393145699</c:v>
                </c:pt>
                <c:pt idx="338">
                  <c:v>0.15865525393145699</c:v>
                </c:pt>
                <c:pt idx="339">
                  <c:v>0.15865525393145699</c:v>
                </c:pt>
                <c:pt idx="340">
                  <c:v>0.15865525393145699</c:v>
                </c:pt>
                <c:pt idx="341">
                  <c:v>0.15865525393145699</c:v>
                </c:pt>
                <c:pt idx="342">
                  <c:v>0.15865525393145699</c:v>
                </c:pt>
                <c:pt idx="343">
                  <c:v>0.15865525393145699</c:v>
                </c:pt>
                <c:pt idx="344">
                  <c:v>0.15865525393145699</c:v>
                </c:pt>
                <c:pt idx="345">
                  <c:v>0.15865525393145699</c:v>
                </c:pt>
                <c:pt idx="346">
                  <c:v>0.15865525393145699</c:v>
                </c:pt>
                <c:pt idx="347">
                  <c:v>0.15865525393145699</c:v>
                </c:pt>
                <c:pt idx="348">
                  <c:v>0.15865525393145699</c:v>
                </c:pt>
                <c:pt idx="349">
                  <c:v>0.15865525393145699</c:v>
                </c:pt>
                <c:pt idx="350">
                  <c:v>0.15865525393145699</c:v>
                </c:pt>
                <c:pt idx="351">
                  <c:v>0.15865525393145699</c:v>
                </c:pt>
                <c:pt idx="352">
                  <c:v>0.15865525393145699</c:v>
                </c:pt>
                <c:pt idx="353">
                  <c:v>0.15865525393145699</c:v>
                </c:pt>
                <c:pt idx="354">
                  <c:v>0.15865525393145699</c:v>
                </c:pt>
                <c:pt idx="355">
                  <c:v>0.15865525393145699</c:v>
                </c:pt>
                <c:pt idx="356">
                  <c:v>0.15865525393145699</c:v>
                </c:pt>
                <c:pt idx="357">
                  <c:v>0.15865525393145699</c:v>
                </c:pt>
                <c:pt idx="358">
                  <c:v>0.15865525393145699</c:v>
                </c:pt>
                <c:pt idx="359">
                  <c:v>0.15865525393145699</c:v>
                </c:pt>
                <c:pt idx="360">
                  <c:v>0.15865525393145699</c:v>
                </c:pt>
                <c:pt idx="361">
                  <c:v>0.15865525393145699</c:v>
                </c:pt>
                <c:pt idx="362">
                  <c:v>0.15865525393145699</c:v>
                </c:pt>
                <c:pt idx="363">
                  <c:v>0.15865525393145699</c:v>
                </c:pt>
                <c:pt idx="364">
                  <c:v>0.15865525393145699</c:v>
                </c:pt>
                <c:pt idx="365">
                  <c:v>0.15865525393145699</c:v>
                </c:pt>
                <c:pt idx="366">
                  <c:v>0.15865525393145699</c:v>
                </c:pt>
                <c:pt idx="367">
                  <c:v>0.15865525393145699</c:v>
                </c:pt>
                <c:pt idx="368">
                  <c:v>0.15865525393145699</c:v>
                </c:pt>
                <c:pt idx="369">
                  <c:v>0.15865525393145699</c:v>
                </c:pt>
                <c:pt idx="370">
                  <c:v>0.15865525393145699</c:v>
                </c:pt>
                <c:pt idx="371">
                  <c:v>0.15865525393145699</c:v>
                </c:pt>
                <c:pt idx="372">
                  <c:v>0.15865525393145699</c:v>
                </c:pt>
                <c:pt idx="373">
                  <c:v>0.15865525393145699</c:v>
                </c:pt>
                <c:pt idx="374">
                  <c:v>0.15865525393145699</c:v>
                </c:pt>
                <c:pt idx="375">
                  <c:v>0.15865525393145699</c:v>
                </c:pt>
                <c:pt idx="376">
                  <c:v>0.15865525393145699</c:v>
                </c:pt>
                <c:pt idx="377">
                  <c:v>0.15865525393145699</c:v>
                </c:pt>
                <c:pt idx="378">
                  <c:v>0.15865525393145699</c:v>
                </c:pt>
                <c:pt idx="379">
                  <c:v>0.15865525393145699</c:v>
                </c:pt>
                <c:pt idx="380">
                  <c:v>0.15865525393145699</c:v>
                </c:pt>
                <c:pt idx="381">
                  <c:v>0.15865525393145699</c:v>
                </c:pt>
                <c:pt idx="382">
                  <c:v>0.15865525393145699</c:v>
                </c:pt>
                <c:pt idx="383">
                  <c:v>0.15865525393145699</c:v>
                </c:pt>
                <c:pt idx="384">
                  <c:v>0.15865525393145699</c:v>
                </c:pt>
                <c:pt idx="385">
                  <c:v>0.15865525393145699</c:v>
                </c:pt>
                <c:pt idx="386">
                  <c:v>0.15865525393145699</c:v>
                </c:pt>
                <c:pt idx="387">
                  <c:v>0.15865525393145699</c:v>
                </c:pt>
                <c:pt idx="388">
                  <c:v>0.15865525393145699</c:v>
                </c:pt>
                <c:pt idx="389">
                  <c:v>0.15865525393145699</c:v>
                </c:pt>
                <c:pt idx="390">
                  <c:v>0.15865525393145699</c:v>
                </c:pt>
                <c:pt idx="391">
                  <c:v>0.15865525393145699</c:v>
                </c:pt>
                <c:pt idx="392">
                  <c:v>0.15865525393145699</c:v>
                </c:pt>
                <c:pt idx="393">
                  <c:v>0.15865525393145699</c:v>
                </c:pt>
                <c:pt idx="394">
                  <c:v>0.15865525393145699</c:v>
                </c:pt>
                <c:pt idx="395">
                  <c:v>0.15865525393145699</c:v>
                </c:pt>
                <c:pt idx="396">
                  <c:v>0.15865525393145699</c:v>
                </c:pt>
                <c:pt idx="397">
                  <c:v>0.15865525393145699</c:v>
                </c:pt>
                <c:pt idx="398">
                  <c:v>0.15865525393145699</c:v>
                </c:pt>
                <c:pt idx="399">
                  <c:v>0.15865525393145699</c:v>
                </c:pt>
                <c:pt idx="400">
                  <c:v>0.15865525393145699</c:v>
                </c:pt>
                <c:pt idx="401">
                  <c:v>0.15865525393145699</c:v>
                </c:pt>
                <c:pt idx="402">
                  <c:v>0.15865525393145699</c:v>
                </c:pt>
                <c:pt idx="403">
                  <c:v>0.15865525393145699</c:v>
                </c:pt>
                <c:pt idx="404">
                  <c:v>0.15865525393145699</c:v>
                </c:pt>
                <c:pt idx="405">
                  <c:v>0.15865525393145699</c:v>
                </c:pt>
                <c:pt idx="406">
                  <c:v>0.15865525393145699</c:v>
                </c:pt>
                <c:pt idx="407">
                  <c:v>0.15865525393145699</c:v>
                </c:pt>
                <c:pt idx="408">
                  <c:v>0.15865525393145699</c:v>
                </c:pt>
                <c:pt idx="409">
                  <c:v>0.15865525393145699</c:v>
                </c:pt>
                <c:pt idx="410">
                  <c:v>0.15865525393145699</c:v>
                </c:pt>
                <c:pt idx="411">
                  <c:v>0.15865525393145699</c:v>
                </c:pt>
                <c:pt idx="412">
                  <c:v>0.15865525393145699</c:v>
                </c:pt>
                <c:pt idx="413">
                  <c:v>0.15865525393145699</c:v>
                </c:pt>
                <c:pt idx="414">
                  <c:v>0.15865525393145699</c:v>
                </c:pt>
                <c:pt idx="415">
                  <c:v>0.15865525393145699</c:v>
                </c:pt>
                <c:pt idx="416">
                  <c:v>0.15865525393145699</c:v>
                </c:pt>
                <c:pt idx="417">
                  <c:v>0.15865525393145699</c:v>
                </c:pt>
                <c:pt idx="418">
                  <c:v>0.15865525393145699</c:v>
                </c:pt>
                <c:pt idx="419">
                  <c:v>0.15865525393145699</c:v>
                </c:pt>
                <c:pt idx="420">
                  <c:v>0.15865525393145699</c:v>
                </c:pt>
                <c:pt idx="421">
                  <c:v>0.15865525393145699</c:v>
                </c:pt>
                <c:pt idx="422">
                  <c:v>0.15865525393145699</c:v>
                </c:pt>
                <c:pt idx="423">
                  <c:v>0.15865525393145699</c:v>
                </c:pt>
                <c:pt idx="424">
                  <c:v>0.15865525393145699</c:v>
                </c:pt>
                <c:pt idx="425">
                  <c:v>0.15865525393145699</c:v>
                </c:pt>
                <c:pt idx="426">
                  <c:v>0.15865525393145699</c:v>
                </c:pt>
                <c:pt idx="427">
                  <c:v>0.15865525393145699</c:v>
                </c:pt>
                <c:pt idx="428">
                  <c:v>0.15865525393145699</c:v>
                </c:pt>
                <c:pt idx="429">
                  <c:v>0.15865525393145699</c:v>
                </c:pt>
                <c:pt idx="430">
                  <c:v>0.15865525393145699</c:v>
                </c:pt>
                <c:pt idx="431">
                  <c:v>0.15865525393145699</c:v>
                </c:pt>
                <c:pt idx="432">
                  <c:v>0.15865525393145699</c:v>
                </c:pt>
                <c:pt idx="433">
                  <c:v>0.15865525393145699</c:v>
                </c:pt>
                <c:pt idx="434">
                  <c:v>0.15865525393145699</c:v>
                </c:pt>
                <c:pt idx="435">
                  <c:v>0.15865525393145699</c:v>
                </c:pt>
                <c:pt idx="436">
                  <c:v>0.15865525393145699</c:v>
                </c:pt>
                <c:pt idx="437">
                  <c:v>0.15865525393145699</c:v>
                </c:pt>
                <c:pt idx="438">
                  <c:v>0.15865525393145699</c:v>
                </c:pt>
                <c:pt idx="439">
                  <c:v>0.15865525393145699</c:v>
                </c:pt>
                <c:pt idx="440">
                  <c:v>0.15865525393145699</c:v>
                </c:pt>
                <c:pt idx="441">
                  <c:v>0.15865525393145699</c:v>
                </c:pt>
                <c:pt idx="442">
                  <c:v>0.15865525393145699</c:v>
                </c:pt>
                <c:pt idx="443">
                  <c:v>0.15865525393145699</c:v>
                </c:pt>
                <c:pt idx="444">
                  <c:v>0.15865525393145699</c:v>
                </c:pt>
                <c:pt idx="445">
                  <c:v>0.15865525393145699</c:v>
                </c:pt>
                <c:pt idx="446">
                  <c:v>0.15865525393145699</c:v>
                </c:pt>
                <c:pt idx="447">
                  <c:v>0.15865525393145699</c:v>
                </c:pt>
                <c:pt idx="448">
                  <c:v>0.15865525393145699</c:v>
                </c:pt>
                <c:pt idx="449">
                  <c:v>0.15865525393145699</c:v>
                </c:pt>
                <c:pt idx="450">
                  <c:v>0.15865525393145699</c:v>
                </c:pt>
                <c:pt idx="451">
                  <c:v>0.15865525393145699</c:v>
                </c:pt>
                <c:pt idx="452">
                  <c:v>0.15865525393145699</c:v>
                </c:pt>
                <c:pt idx="453">
                  <c:v>0.15865525393145699</c:v>
                </c:pt>
                <c:pt idx="454">
                  <c:v>0.15865525393145699</c:v>
                </c:pt>
                <c:pt idx="455">
                  <c:v>0.15865525393145699</c:v>
                </c:pt>
                <c:pt idx="456">
                  <c:v>0.15865525393145699</c:v>
                </c:pt>
                <c:pt idx="457">
                  <c:v>0.15865525393145699</c:v>
                </c:pt>
                <c:pt idx="458">
                  <c:v>0.15865525393145699</c:v>
                </c:pt>
                <c:pt idx="459">
                  <c:v>0.15865525393145699</c:v>
                </c:pt>
                <c:pt idx="460">
                  <c:v>0.15865525393145699</c:v>
                </c:pt>
                <c:pt idx="461">
                  <c:v>0.15865525393145699</c:v>
                </c:pt>
                <c:pt idx="462">
                  <c:v>0.15865525393145699</c:v>
                </c:pt>
                <c:pt idx="463">
                  <c:v>0.15865525393145699</c:v>
                </c:pt>
                <c:pt idx="464">
                  <c:v>0.15865525393145699</c:v>
                </c:pt>
                <c:pt idx="465">
                  <c:v>0.15865525393145699</c:v>
                </c:pt>
                <c:pt idx="466">
                  <c:v>0.15865525393145699</c:v>
                </c:pt>
                <c:pt idx="467">
                  <c:v>0.15865525393145699</c:v>
                </c:pt>
                <c:pt idx="468">
                  <c:v>0.15865525393145699</c:v>
                </c:pt>
                <c:pt idx="469">
                  <c:v>0.15865525393145699</c:v>
                </c:pt>
                <c:pt idx="470">
                  <c:v>0.15865525393145699</c:v>
                </c:pt>
                <c:pt idx="471">
                  <c:v>0.15865525393145699</c:v>
                </c:pt>
                <c:pt idx="472">
                  <c:v>0.15865525393145699</c:v>
                </c:pt>
                <c:pt idx="473">
                  <c:v>0.15865525393145699</c:v>
                </c:pt>
                <c:pt idx="474">
                  <c:v>0.15865525393145699</c:v>
                </c:pt>
                <c:pt idx="475">
                  <c:v>0.15865525393145699</c:v>
                </c:pt>
                <c:pt idx="476">
                  <c:v>0.15865525393145699</c:v>
                </c:pt>
                <c:pt idx="477">
                  <c:v>0.15865525393145699</c:v>
                </c:pt>
                <c:pt idx="478">
                  <c:v>0.15865525393145699</c:v>
                </c:pt>
                <c:pt idx="479">
                  <c:v>0.15865525393145699</c:v>
                </c:pt>
                <c:pt idx="480">
                  <c:v>0.15865525393145699</c:v>
                </c:pt>
                <c:pt idx="481">
                  <c:v>0.15865525393145699</c:v>
                </c:pt>
                <c:pt idx="482">
                  <c:v>0.15865525393145699</c:v>
                </c:pt>
                <c:pt idx="483">
                  <c:v>0.15865525393145699</c:v>
                </c:pt>
                <c:pt idx="484">
                  <c:v>0.15865525393145699</c:v>
                </c:pt>
                <c:pt idx="485">
                  <c:v>0.15865525393145699</c:v>
                </c:pt>
                <c:pt idx="486">
                  <c:v>0.15865525393145699</c:v>
                </c:pt>
                <c:pt idx="487">
                  <c:v>0.15865525393145699</c:v>
                </c:pt>
                <c:pt idx="488">
                  <c:v>0.15865525393145699</c:v>
                </c:pt>
                <c:pt idx="489">
                  <c:v>0.15865525393145699</c:v>
                </c:pt>
                <c:pt idx="490">
                  <c:v>0.15865525393145699</c:v>
                </c:pt>
                <c:pt idx="491">
                  <c:v>0.15865525393145699</c:v>
                </c:pt>
                <c:pt idx="492">
                  <c:v>0.15865525393145699</c:v>
                </c:pt>
                <c:pt idx="493">
                  <c:v>0.15865525393145699</c:v>
                </c:pt>
                <c:pt idx="494">
                  <c:v>0.15865525393145699</c:v>
                </c:pt>
                <c:pt idx="495">
                  <c:v>0.15865525393145699</c:v>
                </c:pt>
                <c:pt idx="496">
                  <c:v>0.15865525393145699</c:v>
                </c:pt>
                <c:pt idx="497">
                  <c:v>0.15865525393145699</c:v>
                </c:pt>
                <c:pt idx="498">
                  <c:v>0.15865525393145699</c:v>
                </c:pt>
                <c:pt idx="499">
                  <c:v>0.15865525393145699</c:v>
                </c:pt>
                <c:pt idx="500">
                  <c:v>0.15865525393145699</c:v>
                </c:pt>
                <c:pt idx="501">
                  <c:v>0.15865525393145699</c:v>
                </c:pt>
                <c:pt idx="502">
                  <c:v>0.15865525393145699</c:v>
                </c:pt>
                <c:pt idx="503">
                  <c:v>0.15865525393145699</c:v>
                </c:pt>
                <c:pt idx="504">
                  <c:v>0.15865525393145699</c:v>
                </c:pt>
                <c:pt idx="505">
                  <c:v>0.15865525393145699</c:v>
                </c:pt>
                <c:pt idx="506">
                  <c:v>0.15865525393145699</c:v>
                </c:pt>
                <c:pt idx="507">
                  <c:v>0.15865525393145699</c:v>
                </c:pt>
                <c:pt idx="508">
                  <c:v>0.15865525393145699</c:v>
                </c:pt>
                <c:pt idx="509">
                  <c:v>0.15865525393145699</c:v>
                </c:pt>
                <c:pt idx="510">
                  <c:v>0.15865525393145699</c:v>
                </c:pt>
                <c:pt idx="511">
                  <c:v>0.15865525393145699</c:v>
                </c:pt>
                <c:pt idx="512">
                  <c:v>0.15865525393145699</c:v>
                </c:pt>
                <c:pt idx="513">
                  <c:v>0.15865525393145699</c:v>
                </c:pt>
                <c:pt idx="514">
                  <c:v>0.15865525393145699</c:v>
                </c:pt>
                <c:pt idx="515">
                  <c:v>0.15865525393145699</c:v>
                </c:pt>
                <c:pt idx="516">
                  <c:v>0.15865525393145699</c:v>
                </c:pt>
                <c:pt idx="517">
                  <c:v>0.15865525393145699</c:v>
                </c:pt>
                <c:pt idx="518">
                  <c:v>0.15865525393145699</c:v>
                </c:pt>
                <c:pt idx="519">
                  <c:v>0.15865525393145699</c:v>
                </c:pt>
                <c:pt idx="520">
                  <c:v>0.15865525393145699</c:v>
                </c:pt>
                <c:pt idx="521">
                  <c:v>0.15865525393145699</c:v>
                </c:pt>
                <c:pt idx="522">
                  <c:v>0.15865525393145699</c:v>
                </c:pt>
                <c:pt idx="523">
                  <c:v>0.15865525393145699</c:v>
                </c:pt>
                <c:pt idx="524">
                  <c:v>0.15865525393145699</c:v>
                </c:pt>
                <c:pt idx="525">
                  <c:v>0.15865525393145699</c:v>
                </c:pt>
                <c:pt idx="526">
                  <c:v>0.15865525393145699</c:v>
                </c:pt>
                <c:pt idx="527">
                  <c:v>0.15865525393145699</c:v>
                </c:pt>
                <c:pt idx="528">
                  <c:v>0.15865525393145699</c:v>
                </c:pt>
                <c:pt idx="529">
                  <c:v>0.15865525393145699</c:v>
                </c:pt>
                <c:pt idx="530">
                  <c:v>0.15865525393145699</c:v>
                </c:pt>
                <c:pt idx="531">
                  <c:v>0.15865525393145699</c:v>
                </c:pt>
                <c:pt idx="532">
                  <c:v>0.15865525393145699</c:v>
                </c:pt>
                <c:pt idx="533">
                  <c:v>0.15865525393145699</c:v>
                </c:pt>
                <c:pt idx="534">
                  <c:v>0.15865525393145699</c:v>
                </c:pt>
                <c:pt idx="535">
                  <c:v>0.15865525393145699</c:v>
                </c:pt>
                <c:pt idx="536">
                  <c:v>0.15865525393145699</c:v>
                </c:pt>
                <c:pt idx="537">
                  <c:v>0.15865525393145699</c:v>
                </c:pt>
                <c:pt idx="538">
                  <c:v>0.15865525393145699</c:v>
                </c:pt>
                <c:pt idx="539">
                  <c:v>0.15865525393145699</c:v>
                </c:pt>
                <c:pt idx="540">
                  <c:v>0.15865525393145699</c:v>
                </c:pt>
                <c:pt idx="541">
                  <c:v>0.15865525393145699</c:v>
                </c:pt>
                <c:pt idx="542">
                  <c:v>0.15865525393145699</c:v>
                </c:pt>
                <c:pt idx="543">
                  <c:v>0.15865525393145699</c:v>
                </c:pt>
                <c:pt idx="544">
                  <c:v>0.15865525393145699</c:v>
                </c:pt>
                <c:pt idx="545">
                  <c:v>0.15865525393145699</c:v>
                </c:pt>
                <c:pt idx="546">
                  <c:v>0.15865525393145699</c:v>
                </c:pt>
                <c:pt idx="547">
                  <c:v>0.15865525393145699</c:v>
                </c:pt>
                <c:pt idx="548">
                  <c:v>0.15865525393145699</c:v>
                </c:pt>
                <c:pt idx="549">
                  <c:v>0.15865525393145699</c:v>
                </c:pt>
                <c:pt idx="550">
                  <c:v>0.15865525393145699</c:v>
                </c:pt>
                <c:pt idx="551">
                  <c:v>0.15865525393145699</c:v>
                </c:pt>
                <c:pt idx="552">
                  <c:v>0.15865525393145699</c:v>
                </c:pt>
                <c:pt idx="553">
                  <c:v>0.15865525393145699</c:v>
                </c:pt>
                <c:pt idx="554">
                  <c:v>0.15865525393145699</c:v>
                </c:pt>
                <c:pt idx="555">
                  <c:v>0.15865525393145699</c:v>
                </c:pt>
                <c:pt idx="556">
                  <c:v>0.15865525393145699</c:v>
                </c:pt>
                <c:pt idx="557">
                  <c:v>0.15865525393145699</c:v>
                </c:pt>
                <c:pt idx="558">
                  <c:v>0.15865525393145699</c:v>
                </c:pt>
                <c:pt idx="559">
                  <c:v>0.15865525393145699</c:v>
                </c:pt>
                <c:pt idx="560">
                  <c:v>0.15865525393145699</c:v>
                </c:pt>
                <c:pt idx="561">
                  <c:v>0.15865525393145699</c:v>
                </c:pt>
                <c:pt idx="562">
                  <c:v>0.15865525393145699</c:v>
                </c:pt>
                <c:pt idx="563">
                  <c:v>0.15865525393145699</c:v>
                </c:pt>
                <c:pt idx="564">
                  <c:v>0.15865525393145699</c:v>
                </c:pt>
                <c:pt idx="565">
                  <c:v>0.15865525393145699</c:v>
                </c:pt>
                <c:pt idx="566">
                  <c:v>0.15865525393145699</c:v>
                </c:pt>
                <c:pt idx="567">
                  <c:v>0.15865525393145699</c:v>
                </c:pt>
                <c:pt idx="568">
                  <c:v>0.15865525393145699</c:v>
                </c:pt>
                <c:pt idx="569">
                  <c:v>0.15865525393145699</c:v>
                </c:pt>
                <c:pt idx="570">
                  <c:v>0.15865525393145699</c:v>
                </c:pt>
                <c:pt idx="571">
                  <c:v>0.15865525393145699</c:v>
                </c:pt>
                <c:pt idx="572">
                  <c:v>0.15865525393145699</c:v>
                </c:pt>
                <c:pt idx="573">
                  <c:v>0.15865525393145699</c:v>
                </c:pt>
                <c:pt idx="574">
                  <c:v>0.15865525393145699</c:v>
                </c:pt>
                <c:pt idx="575">
                  <c:v>0.15865525393145699</c:v>
                </c:pt>
                <c:pt idx="576">
                  <c:v>0.15865525393145699</c:v>
                </c:pt>
                <c:pt idx="577">
                  <c:v>0.15865525393145699</c:v>
                </c:pt>
                <c:pt idx="578">
                  <c:v>0.15865525393145699</c:v>
                </c:pt>
                <c:pt idx="579">
                  <c:v>0.15865525393145699</c:v>
                </c:pt>
                <c:pt idx="580">
                  <c:v>0.15865525393145699</c:v>
                </c:pt>
                <c:pt idx="581">
                  <c:v>0.15865525393145699</c:v>
                </c:pt>
                <c:pt idx="582">
                  <c:v>0.15865525393145699</c:v>
                </c:pt>
                <c:pt idx="583">
                  <c:v>0.15865525393145699</c:v>
                </c:pt>
                <c:pt idx="584">
                  <c:v>0.15865525393145699</c:v>
                </c:pt>
                <c:pt idx="585">
                  <c:v>0.15865525393145699</c:v>
                </c:pt>
                <c:pt idx="586">
                  <c:v>0.15865525393145699</c:v>
                </c:pt>
                <c:pt idx="587">
                  <c:v>0.15865525393145699</c:v>
                </c:pt>
                <c:pt idx="588">
                  <c:v>0.15865525393145699</c:v>
                </c:pt>
                <c:pt idx="589">
                  <c:v>0.15865525393145699</c:v>
                </c:pt>
                <c:pt idx="590">
                  <c:v>0.15865525393145699</c:v>
                </c:pt>
                <c:pt idx="591">
                  <c:v>0.15865525393145699</c:v>
                </c:pt>
                <c:pt idx="592">
                  <c:v>0.15865525393145699</c:v>
                </c:pt>
                <c:pt idx="593">
                  <c:v>0.15865525393145699</c:v>
                </c:pt>
                <c:pt idx="594">
                  <c:v>0.15865525393145699</c:v>
                </c:pt>
                <c:pt idx="595">
                  <c:v>0.15865525393145699</c:v>
                </c:pt>
                <c:pt idx="596">
                  <c:v>0.15865525393145699</c:v>
                </c:pt>
                <c:pt idx="597">
                  <c:v>0.15865525393145699</c:v>
                </c:pt>
                <c:pt idx="598">
                  <c:v>0.15865525393145699</c:v>
                </c:pt>
                <c:pt idx="599">
                  <c:v>0.15865525393145699</c:v>
                </c:pt>
                <c:pt idx="600">
                  <c:v>0.15865525393145699</c:v>
                </c:pt>
                <c:pt idx="601">
                  <c:v>0.15865525393145699</c:v>
                </c:pt>
                <c:pt idx="602">
                  <c:v>0.15865525393145699</c:v>
                </c:pt>
                <c:pt idx="603">
                  <c:v>0.15865525393145699</c:v>
                </c:pt>
                <c:pt idx="604">
                  <c:v>0.15865525393145699</c:v>
                </c:pt>
                <c:pt idx="605">
                  <c:v>0.15865525393145699</c:v>
                </c:pt>
                <c:pt idx="606">
                  <c:v>0.15865525393145699</c:v>
                </c:pt>
                <c:pt idx="607">
                  <c:v>0.15865525393145699</c:v>
                </c:pt>
                <c:pt idx="608">
                  <c:v>0.15865525393145699</c:v>
                </c:pt>
                <c:pt idx="609">
                  <c:v>0.15865525393145699</c:v>
                </c:pt>
                <c:pt idx="610">
                  <c:v>0.15865525393145699</c:v>
                </c:pt>
                <c:pt idx="611">
                  <c:v>0.15865525393145699</c:v>
                </c:pt>
                <c:pt idx="612">
                  <c:v>0.15865525393145699</c:v>
                </c:pt>
                <c:pt idx="613">
                  <c:v>0.15865525393145699</c:v>
                </c:pt>
                <c:pt idx="614">
                  <c:v>0.15865525393145699</c:v>
                </c:pt>
                <c:pt idx="615">
                  <c:v>0.15865525393145699</c:v>
                </c:pt>
                <c:pt idx="616">
                  <c:v>0.15865525393145699</c:v>
                </c:pt>
                <c:pt idx="617">
                  <c:v>0.15865525393145699</c:v>
                </c:pt>
                <c:pt idx="618">
                  <c:v>0.15865525393145699</c:v>
                </c:pt>
                <c:pt idx="619">
                  <c:v>0.15865525393145699</c:v>
                </c:pt>
                <c:pt idx="620">
                  <c:v>0.15865525393145699</c:v>
                </c:pt>
                <c:pt idx="621">
                  <c:v>0.15865525393145699</c:v>
                </c:pt>
                <c:pt idx="622">
                  <c:v>0.15865525393145699</c:v>
                </c:pt>
                <c:pt idx="623">
                  <c:v>0.15865525393145699</c:v>
                </c:pt>
                <c:pt idx="624">
                  <c:v>0.15865525393145699</c:v>
                </c:pt>
                <c:pt idx="625">
                  <c:v>0.15865525393145699</c:v>
                </c:pt>
                <c:pt idx="626">
                  <c:v>0.15865525393145699</c:v>
                </c:pt>
                <c:pt idx="627">
                  <c:v>0.15865525393145699</c:v>
                </c:pt>
                <c:pt idx="628">
                  <c:v>0.15865525393145699</c:v>
                </c:pt>
                <c:pt idx="629">
                  <c:v>0.15865525393145699</c:v>
                </c:pt>
                <c:pt idx="630">
                  <c:v>0.15865525393145699</c:v>
                </c:pt>
                <c:pt idx="631">
                  <c:v>0.15865525393145699</c:v>
                </c:pt>
                <c:pt idx="632">
                  <c:v>0.15865525393145699</c:v>
                </c:pt>
                <c:pt idx="633">
                  <c:v>0.15865525393145699</c:v>
                </c:pt>
                <c:pt idx="634">
                  <c:v>0.15865525393145699</c:v>
                </c:pt>
                <c:pt idx="635">
                  <c:v>0.15865525393145699</c:v>
                </c:pt>
                <c:pt idx="636">
                  <c:v>0.15865525393145699</c:v>
                </c:pt>
                <c:pt idx="637">
                  <c:v>0.15865525393145699</c:v>
                </c:pt>
                <c:pt idx="638">
                  <c:v>0.15865525393145699</c:v>
                </c:pt>
                <c:pt idx="639">
                  <c:v>0.15865525393145699</c:v>
                </c:pt>
                <c:pt idx="640">
                  <c:v>0.15865525393145699</c:v>
                </c:pt>
                <c:pt idx="641">
                  <c:v>0.15865525393145699</c:v>
                </c:pt>
                <c:pt idx="642">
                  <c:v>0.15865525393145699</c:v>
                </c:pt>
                <c:pt idx="643">
                  <c:v>0.15865525393145699</c:v>
                </c:pt>
                <c:pt idx="644">
                  <c:v>0.15865525393145699</c:v>
                </c:pt>
                <c:pt idx="645">
                  <c:v>0.15865525393145699</c:v>
                </c:pt>
                <c:pt idx="646">
                  <c:v>0.15865525393145699</c:v>
                </c:pt>
                <c:pt idx="647">
                  <c:v>0.15865525393145699</c:v>
                </c:pt>
                <c:pt idx="648">
                  <c:v>0.15865525393145699</c:v>
                </c:pt>
                <c:pt idx="649">
                  <c:v>0.15865525393145699</c:v>
                </c:pt>
                <c:pt idx="650">
                  <c:v>0.15865525393145699</c:v>
                </c:pt>
                <c:pt idx="651">
                  <c:v>0.15865525393145699</c:v>
                </c:pt>
                <c:pt idx="652">
                  <c:v>0.15865525393145699</c:v>
                </c:pt>
                <c:pt idx="653">
                  <c:v>0.15865525393145699</c:v>
                </c:pt>
                <c:pt idx="654">
                  <c:v>0.15865525393145699</c:v>
                </c:pt>
                <c:pt idx="655">
                  <c:v>0.15865525393145699</c:v>
                </c:pt>
                <c:pt idx="656">
                  <c:v>0.15865525393145699</c:v>
                </c:pt>
                <c:pt idx="657">
                  <c:v>0.15865525393145699</c:v>
                </c:pt>
                <c:pt idx="658">
                  <c:v>0.15865525393145699</c:v>
                </c:pt>
                <c:pt idx="659">
                  <c:v>0.15865525393145699</c:v>
                </c:pt>
                <c:pt idx="660">
                  <c:v>0.15865525393145699</c:v>
                </c:pt>
                <c:pt idx="661">
                  <c:v>0.15865525393145699</c:v>
                </c:pt>
                <c:pt idx="662">
                  <c:v>0.15865525393145699</c:v>
                </c:pt>
                <c:pt idx="663">
                  <c:v>0.15865525393145699</c:v>
                </c:pt>
                <c:pt idx="664">
                  <c:v>0.15865525393145699</c:v>
                </c:pt>
                <c:pt idx="665">
                  <c:v>0.15865525393145699</c:v>
                </c:pt>
                <c:pt idx="666">
                  <c:v>0.15865525393145699</c:v>
                </c:pt>
                <c:pt idx="667">
                  <c:v>0.15865525393145699</c:v>
                </c:pt>
                <c:pt idx="668">
                  <c:v>0.15865525393145699</c:v>
                </c:pt>
                <c:pt idx="669">
                  <c:v>0.15865525393145699</c:v>
                </c:pt>
                <c:pt idx="670">
                  <c:v>0.15865525393145699</c:v>
                </c:pt>
                <c:pt idx="671">
                  <c:v>0.15865525393145699</c:v>
                </c:pt>
                <c:pt idx="672">
                  <c:v>0.15865525393145699</c:v>
                </c:pt>
                <c:pt idx="673">
                  <c:v>0.15865525393145699</c:v>
                </c:pt>
                <c:pt idx="674">
                  <c:v>0.15865525393145699</c:v>
                </c:pt>
                <c:pt idx="675">
                  <c:v>0.15865525393145699</c:v>
                </c:pt>
                <c:pt idx="676">
                  <c:v>0.15865525393145699</c:v>
                </c:pt>
                <c:pt idx="677">
                  <c:v>0.15865525393145699</c:v>
                </c:pt>
                <c:pt idx="678">
                  <c:v>0.15865525393145699</c:v>
                </c:pt>
                <c:pt idx="679">
                  <c:v>0.15865525393145699</c:v>
                </c:pt>
                <c:pt idx="680">
                  <c:v>0.15865525393145699</c:v>
                </c:pt>
                <c:pt idx="681">
                  <c:v>0.15865525393145699</c:v>
                </c:pt>
                <c:pt idx="682">
                  <c:v>0.15865525393145699</c:v>
                </c:pt>
                <c:pt idx="683">
                  <c:v>0.15865525393145699</c:v>
                </c:pt>
                <c:pt idx="684">
                  <c:v>0.15865525393145699</c:v>
                </c:pt>
                <c:pt idx="685">
                  <c:v>0.15865525393145699</c:v>
                </c:pt>
                <c:pt idx="686">
                  <c:v>0.15865525393145699</c:v>
                </c:pt>
                <c:pt idx="687">
                  <c:v>0.15865525393145699</c:v>
                </c:pt>
                <c:pt idx="688">
                  <c:v>0.15865525393145699</c:v>
                </c:pt>
                <c:pt idx="689">
                  <c:v>0.15865525393145699</c:v>
                </c:pt>
                <c:pt idx="690">
                  <c:v>0.15865525393145699</c:v>
                </c:pt>
                <c:pt idx="691">
                  <c:v>0.15865525393145699</c:v>
                </c:pt>
                <c:pt idx="692">
                  <c:v>0.15865525393145699</c:v>
                </c:pt>
                <c:pt idx="693">
                  <c:v>0.15865525393145699</c:v>
                </c:pt>
                <c:pt idx="694">
                  <c:v>0.15865525393145699</c:v>
                </c:pt>
                <c:pt idx="695">
                  <c:v>0.15865525393145699</c:v>
                </c:pt>
                <c:pt idx="696">
                  <c:v>0.15865525393145699</c:v>
                </c:pt>
                <c:pt idx="697">
                  <c:v>0.15865525393145699</c:v>
                </c:pt>
                <c:pt idx="698">
                  <c:v>0.15865525393145699</c:v>
                </c:pt>
                <c:pt idx="699">
                  <c:v>0.15865525393145699</c:v>
                </c:pt>
                <c:pt idx="700">
                  <c:v>0.15865525393145699</c:v>
                </c:pt>
                <c:pt idx="701">
                  <c:v>0.15865525393145699</c:v>
                </c:pt>
                <c:pt idx="702">
                  <c:v>0.15865525393145699</c:v>
                </c:pt>
                <c:pt idx="703">
                  <c:v>0.15865525393145699</c:v>
                </c:pt>
                <c:pt idx="704">
                  <c:v>0.15865525393145699</c:v>
                </c:pt>
                <c:pt idx="705">
                  <c:v>0.15865525393145699</c:v>
                </c:pt>
                <c:pt idx="706">
                  <c:v>0.15865525393145699</c:v>
                </c:pt>
                <c:pt idx="707">
                  <c:v>0.15865525393145699</c:v>
                </c:pt>
                <c:pt idx="708">
                  <c:v>0.15865525393145699</c:v>
                </c:pt>
                <c:pt idx="709">
                  <c:v>0.15865525393145699</c:v>
                </c:pt>
                <c:pt idx="710">
                  <c:v>0.15865525393145699</c:v>
                </c:pt>
                <c:pt idx="711">
                  <c:v>0.15865525393145699</c:v>
                </c:pt>
                <c:pt idx="712">
                  <c:v>0.15865525393145699</c:v>
                </c:pt>
                <c:pt idx="713">
                  <c:v>0.15865525393145699</c:v>
                </c:pt>
                <c:pt idx="714">
                  <c:v>0.15865525393145699</c:v>
                </c:pt>
                <c:pt idx="715">
                  <c:v>0.15865525393145699</c:v>
                </c:pt>
                <c:pt idx="716">
                  <c:v>0.15865525393145699</c:v>
                </c:pt>
                <c:pt idx="717">
                  <c:v>0.15865525393145699</c:v>
                </c:pt>
                <c:pt idx="718">
                  <c:v>0.15865525393145699</c:v>
                </c:pt>
                <c:pt idx="719">
                  <c:v>0.15865525393145699</c:v>
                </c:pt>
                <c:pt idx="720">
                  <c:v>0.15865525393145699</c:v>
                </c:pt>
                <c:pt idx="721">
                  <c:v>0.15865525393145699</c:v>
                </c:pt>
                <c:pt idx="722">
                  <c:v>0.15865525393145699</c:v>
                </c:pt>
                <c:pt idx="723">
                  <c:v>0.15865525393145699</c:v>
                </c:pt>
                <c:pt idx="724">
                  <c:v>0.15865525393145699</c:v>
                </c:pt>
                <c:pt idx="725">
                  <c:v>0.15865525393145699</c:v>
                </c:pt>
                <c:pt idx="726">
                  <c:v>0.15865525393145699</c:v>
                </c:pt>
                <c:pt idx="727">
                  <c:v>0.15865525393145699</c:v>
                </c:pt>
                <c:pt idx="728">
                  <c:v>0.15865525393145699</c:v>
                </c:pt>
                <c:pt idx="729">
                  <c:v>0.15865525393145699</c:v>
                </c:pt>
                <c:pt idx="730">
                  <c:v>0.15865525393145699</c:v>
                </c:pt>
                <c:pt idx="731">
                  <c:v>0.15865525393145699</c:v>
                </c:pt>
                <c:pt idx="732">
                  <c:v>0.15865525393145699</c:v>
                </c:pt>
                <c:pt idx="733">
                  <c:v>0.15865525393145699</c:v>
                </c:pt>
                <c:pt idx="734">
                  <c:v>0.15865525393145699</c:v>
                </c:pt>
                <c:pt idx="735">
                  <c:v>0.15865525393145699</c:v>
                </c:pt>
                <c:pt idx="736">
                  <c:v>0.15865525393145699</c:v>
                </c:pt>
                <c:pt idx="737">
                  <c:v>0.15865525393145699</c:v>
                </c:pt>
                <c:pt idx="738">
                  <c:v>0.15865525393145699</c:v>
                </c:pt>
                <c:pt idx="739">
                  <c:v>0.15865525393145699</c:v>
                </c:pt>
                <c:pt idx="740">
                  <c:v>0.15865525393145699</c:v>
                </c:pt>
                <c:pt idx="741">
                  <c:v>0.15865525393145699</c:v>
                </c:pt>
                <c:pt idx="742">
                  <c:v>0.15865525393145699</c:v>
                </c:pt>
                <c:pt idx="743">
                  <c:v>0.15865525393145699</c:v>
                </c:pt>
                <c:pt idx="744">
                  <c:v>0.15865525393145699</c:v>
                </c:pt>
                <c:pt idx="745">
                  <c:v>0.15865525393145699</c:v>
                </c:pt>
                <c:pt idx="746">
                  <c:v>0.15865525393145699</c:v>
                </c:pt>
                <c:pt idx="747">
                  <c:v>0.15865525393145699</c:v>
                </c:pt>
                <c:pt idx="748">
                  <c:v>0.15865525393145699</c:v>
                </c:pt>
                <c:pt idx="749">
                  <c:v>0.15865525393145699</c:v>
                </c:pt>
                <c:pt idx="750">
                  <c:v>0.15865525393145699</c:v>
                </c:pt>
                <c:pt idx="751">
                  <c:v>0.15865525393145699</c:v>
                </c:pt>
                <c:pt idx="752">
                  <c:v>0.15865525393145699</c:v>
                </c:pt>
                <c:pt idx="753">
                  <c:v>0.15865525393145699</c:v>
                </c:pt>
                <c:pt idx="754">
                  <c:v>0.15865525393145699</c:v>
                </c:pt>
                <c:pt idx="755">
                  <c:v>0.15865525393145699</c:v>
                </c:pt>
                <c:pt idx="756">
                  <c:v>0.15865525393145699</c:v>
                </c:pt>
                <c:pt idx="757">
                  <c:v>0.15865525393145699</c:v>
                </c:pt>
                <c:pt idx="758">
                  <c:v>0.15865525393145699</c:v>
                </c:pt>
                <c:pt idx="759">
                  <c:v>0.15865525393145699</c:v>
                </c:pt>
                <c:pt idx="760">
                  <c:v>0.15865525393145699</c:v>
                </c:pt>
                <c:pt idx="761">
                  <c:v>0.15865525393145699</c:v>
                </c:pt>
                <c:pt idx="762">
                  <c:v>0.15865525393145699</c:v>
                </c:pt>
                <c:pt idx="763">
                  <c:v>0.15865525393145699</c:v>
                </c:pt>
                <c:pt idx="764">
                  <c:v>0.15865525393145699</c:v>
                </c:pt>
                <c:pt idx="765">
                  <c:v>0.15865525393145699</c:v>
                </c:pt>
                <c:pt idx="766">
                  <c:v>0.15865525393145699</c:v>
                </c:pt>
                <c:pt idx="767">
                  <c:v>0.15865525393145699</c:v>
                </c:pt>
                <c:pt idx="768">
                  <c:v>0.15865525393145699</c:v>
                </c:pt>
                <c:pt idx="769">
                  <c:v>0.15865525393145699</c:v>
                </c:pt>
                <c:pt idx="770">
                  <c:v>0.15865525393145699</c:v>
                </c:pt>
                <c:pt idx="771">
                  <c:v>0.15865525393145699</c:v>
                </c:pt>
                <c:pt idx="772">
                  <c:v>0.15865525393145699</c:v>
                </c:pt>
                <c:pt idx="773">
                  <c:v>0.15865525393145699</c:v>
                </c:pt>
                <c:pt idx="774">
                  <c:v>0.15865525393145699</c:v>
                </c:pt>
                <c:pt idx="775">
                  <c:v>0.15865525393145699</c:v>
                </c:pt>
                <c:pt idx="776">
                  <c:v>0.15865525393145699</c:v>
                </c:pt>
                <c:pt idx="777">
                  <c:v>0.15865525393145699</c:v>
                </c:pt>
                <c:pt idx="778">
                  <c:v>0.15865525393145699</c:v>
                </c:pt>
                <c:pt idx="779">
                  <c:v>0.15865525393145699</c:v>
                </c:pt>
                <c:pt idx="780">
                  <c:v>0.15865525393145699</c:v>
                </c:pt>
                <c:pt idx="781">
                  <c:v>0.15865525393145699</c:v>
                </c:pt>
                <c:pt idx="782">
                  <c:v>0.15865525393145699</c:v>
                </c:pt>
                <c:pt idx="783">
                  <c:v>0.15865525393145699</c:v>
                </c:pt>
                <c:pt idx="784">
                  <c:v>0.15865525393145699</c:v>
                </c:pt>
                <c:pt idx="785">
                  <c:v>0.15865525393145699</c:v>
                </c:pt>
                <c:pt idx="786">
                  <c:v>0.15865525393145699</c:v>
                </c:pt>
                <c:pt idx="787">
                  <c:v>0.15865525393145699</c:v>
                </c:pt>
                <c:pt idx="788">
                  <c:v>0.15865525393145699</c:v>
                </c:pt>
                <c:pt idx="789">
                  <c:v>0.15865525393145699</c:v>
                </c:pt>
                <c:pt idx="790">
                  <c:v>0.15865525393145699</c:v>
                </c:pt>
                <c:pt idx="791">
                  <c:v>0.15865525393145699</c:v>
                </c:pt>
                <c:pt idx="792">
                  <c:v>0.15865525393145699</c:v>
                </c:pt>
                <c:pt idx="793">
                  <c:v>0.15865525393145699</c:v>
                </c:pt>
                <c:pt idx="794">
                  <c:v>0.15865525393145699</c:v>
                </c:pt>
                <c:pt idx="795">
                  <c:v>0.15865525393145699</c:v>
                </c:pt>
                <c:pt idx="796">
                  <c:v>0.15865525393145699</c:v>
                </c:pt>
                <c:pt idx="797">
                  <c:v>0.15865525393145699</c:v>
                </c:pt>
                <c:pt idx="798">
                  <c:v>0.15865525393145699</c:v>
                </c:pt>
                <c:pt idx="799">
                  <c:v>0.15865525393145699</c:v>
                </c:pt>
                <c:pt idx="800">
                  <c:v>0.15865525393145699</c:v>
                </c:pt>
                <c:pt idx="801">
                  <c:v>0.15865525393145699</c:v>
                </c:pt>
                <c:pt idx="802">
                  <c:v>0.15865525393145699</c:v>
                </c:pt>
                <c:pt idx="803">
                  <c:v>0.15865525393145699</c:v>
                </c:pt>
                <c:pt idx="804">
                  <c:v>0.15865525393145699</c:v>
                </c:pt>
                <c:pt idx="805">
                  <c:v>0.15865525393145699</c:v>
                </c:pt>
                <c:pt idx="806">
                  <c:v>0.15865525393145699</c:v>
                </c:pt>
                <c:pt idx="807">
                  <c:v>0.15865525393145699</c:v>
                </c:pt>
                <c:pt idx="808">
                  <c:v>0.15865525393145699</c:v>
                </c:pt>
                <c:pt idx="809">
                  <c:v>0.15865525393145699</c:v>
                </c:pt>
                <c:pt idx="810">
                  <c:v>0.15865525393145699</c:v>
                </c:pt>
                <c:pt idx="811">
                  <c:v>0.15865525393145699</c:v>
                </c:pt>
                <c:pt idx="812">
                  <c:v>0.15865525393145699</c:v>
                </c:pt>
                <c:pt idx="813">
                  <c:v>0.15865525393145699</c:v>
                </c:pt>
                <c:pt idx="814">
                  <c:v>0.15865525393145699</c:v>
                </c:pt>
                <c:pt idx="815">
                  <c:v>0.15865525393145699</c:v>
                </c:pt>
                <c:pt idx="816">
                  <c:v>0.15865525393145699</c:v>
                </c:pt>
                <c:pt idx="817">
                  <c:v>0.15865525393145699</c:v>
                </c:pt>
                <c:pt idx="818">
                  <c:v>0.15865525393145699</c:v>
                </c:pt>
                <c:pt idx="819">
                  <c:v>0.15865525393145699</c:v>
                </c:pt>
                <c:pt idx="820">
                  <c:v>0.15865525393145699</c:v>
                </c:pt>
                <c:pt idx="821">
                  <c:v>0.15865525393145699</c:v>
                </c:pt>
                <c:pt idx="822">
                  <c:v>0.15865525393145699</c:v>
                </c:pt>
                <c:pt idx="823">
                  <c:v>0.15865525393145699</c:v>
                </c:pt>
                <c:pt idx="824">
                  <c:v>0.15865525393145699</c:v>
                </c:pt>
                <c:pt idx="825">
                  <c:v>0.15865525393145699</c:v>
                </c:pt>
                <c:pt idx="826">
                  <c:v>0.15865525393145699</c:v>
                </c:pt>
                <c:pt idx="827">
                  <c:v>0.15865525393145699</c:v>
                </c:pt>
                <c:pt idx="828">
                  <c:v>0.15865525393145699</c:v>
                </c:pt>
                <c:pt idx="829">
                  <c:v>0.15865525393145699</c:v>
                </c:pt>
                <c:pt idx="830">
                  <c:v>0.15865525393145699</c:v>
                </c:pt>
                <c:pt idx="831">
                  <c:v>0.15865525393145699</c:v>
                </c:pt>
                <c:pt idx="832">
                  <c:v>0.15865525393145699</c:v>
                </c:pt>
                <c:pt idx="833">
                  <c:v>0.15865525393145699</c:v>
                </c:pt>
                <c:pt idx="834">
                  <c:v>0.15865525393145699</c:v>
                </c:pt>
                <c:pt idx="835">
                  <c:v>0.15865525393145699</c:v>
                </c:pt>
                <c:pt idx="836">
                  <c:v>0.15865525393145699</c:v>
                </c:pt>
                <c:pt idx="837">
                  <c:v>0.15865525393145699</c:v>
                </c:pt>
                <c:pt idx="838">
                  <c:v>0.15865525393145699</c:v>
                </c:pt>
                <c:pt idx="839">
                  <c:v>0.15865525393145699</c:v>
                </c:pt>
                <c:pt idx="840">
                  <c:v>0.15865525393145699</c:v>
                </c:pt>
                <c:pt idx="841">
                  <c:v>0.15865525393145699</c:v>
                </c:pt>
                <c:pt idx="842">
                  <c:v>0.15865525393145699</c:v>
                </c:pt>
                <c:pt idx="843">
                  <c:v>0.15865525393145699</c:v>
                </c:pt>
                <c:pt idx="844">
                  <c:v>0.15865525393145699</c:v>
                </c:pt>
                <c:pt idx="845">
                  <c:v>0.15865525393145699</c:v>
                </c:pt>
                <c:pt idx="846">
                  <c:v>0.15865525393145699</c:v>
                </c:pt>
                <c:pt idx="847">
                  <c:v>0.15865525393145699</c:v>
                </c:pt>
                <c:pt idx="848">
                  <c:v>0.15865525393145699</c:v>
                </c:pt>
                <c:pt idx="849">
                  <c:v>0.15865525393145699</c:v>
                </c:pt>
                <c:pt idx="850">
                  <c:v>0.15865525393145699</c:v>
                </c:pt>
                <c:pt idx="851">
                  <c:v>0.15865525393145699</c:v>
                </c:pt>
                <c:pt idx="852">
                  <c:v>0.15865525393145699</c:v>
                </c:pt>
                <c:pt idx="853">
                  <c:v>0.15865525393145699</c:v>
                </c:pt>
                <c:pt idx="854">
                  <c:v>0.15865525393145699</c:v>
                </c:pt>
                <c:pt idx="855">
                  <c:v>0.15865525393145699</c:v>
                </c:pt>
                <c:pt idx="856">
                  <c:v>0.15865525393145699</c:v>
                </c:pt>
                <c:pt idx="857">
                  <c:v>0.15865525393145699</c:v>
                </c:pt>
                <c:pt idx="858">
                  <c:v>0.15865525393145699</c:v>
                </c:pt>
                <c:pt idx="859">
                  <c:v>0.15865525393145699</c:v>
                </c:pt>
                <c:pt idx="860">
                  <c:v>0.15865525393145699</c:v>
                </c:pt>
                <c:pt idx="861">
                  <c:v>0.15865525393145699</c:v>
                </c:pt>
                <c:pt idx="862">
                  <c:v>0.15865525393145699</c:v>
                </c:pt>
                <c:pt idx="863">
                  <c:v>0.15865525393145699</c:v>
                </c:pt>
                <c:pt idx="864">
                  <c:v>0.15865525393145699</c:v>
                </c:pt>
                <c:pt idx="865">
                  <c:v>0.15865525393145699</c:v>
                </c:pt>
                <c:pt idx="866">
                  <c:v>0.15865525393145699</c:v>
                </c:pt>
                <c:pt idx="867">
                  <c:v>0.15865525393145699</c:v>
                </c:pt>
                <c:pt idx="868">
                  <c:v>0.15865525393145699</c:v>
                </c:pt>
                <c:pt idx="869">
                  <c:v>0.15865525393145699</c:v>
                </c:pt>
                <c:pt idx="870">
                  <c:v>0.15865525393145699</c:v>
                </c:pt>
                <c:pt idx="871">
                  <c:v>0.15865525393145699</c:v>
                </c:pt>
                <c:pt idx="872">
                  <c:v>0.15865525393145699</c:v>
                </c:pt>
                <c:pt idx="873">
                  <c:v>0.15865525393145699</c:v>
                </c:pt>
                <c:pt idx="874">
                  <c:v>0.15865525393145699</c:v>
                </c:pt>
                <c:pt idx="875">
                  <c:v>0.15865525393145699</c:v>
                </c:pt>
                <c:pt idx="876">
                  <c:v>0.15865525393145699</c:v>
                </c:pt>
                <c:pt idx="877">
                  <c:v>0.15865525393145699</c:v>
                </c:pt>
                <c:pt idx="878">
                  <c:v>0.15865525393145699</c:v>
                </c:pt>
                <c:pt idx="879">
                  <c:v>0.15865525393145699</c:v>
                </c:pt>
                <c:pt idx="880">
                  <c:v>0.15865525393145699</c:v>
                </c:pt>
                <c:pt idx="881">
                  <c:v>0.15865525393145699</c:v>
                </c:pt>
                <c:pt idx="882">
                  <c:v>0.15865525393145699</c:v>
                </c:pt>
                <c:pt idx="883">
                  <c:v>0.15865525393145699</c:v>
                </c:pt>
                <c:pt idx="884">
                  <c:v>0.15865525393145699</c:v>
                </c:pt>
                <c:pt idx="885">
                  <c:v>0.15865525393145699</c:v>
                </c:pt>
                <c:pt idx="886">
                  <c:v>0.15865525393145699</c:v>
                </c:pt>
                <c:pt idx="887">
                  <c:v>0.15865525393145699</c:v>
                </c:pt>
                <c:pt idx="888">
                  <c:v>0.15865525393145699</c:v>
                </c:pt>
                <c:pt idx="889">
                  <c:v>0.15865525393145699</c:v>
                </c:pt>
                <c:pt idx="890">
                  <c:v>0.15865525393145699</c:v>
                </c:pt>
                <c:pt idx="891">
                  <c:v>0.15865525393145699</c:v>
                </c:pt>
                <c:pt idx="892">
                  <c:v>0.15865525393145699</c:v>
                </c:pt>
                <c:pt idx="893">
                  <c:v>0.15865525393145699</c:v>
                </c:pt>
                <c:pt idx="894">
                  <c:v>0.15865525393145699</c:v>
                </c:pt>
                <c:pt idx="895">
                  <c:v>0.15865525393145699</c:v>
                </c:pt>
                <c:pt idx="896">
                  <c:v>0.15865525393145699</c:v>
                </c:pt>
                <c:pt idx="897">
                  <c:v>0.15865525393145699</c:v>
                </c:pt>
                <c:pt idx="898">
                  <c:v>0.15865525393145699</c:v>
                </c:pt>
                <c:pt idx="899">
                  <c:v>0.15865525393145699</c:v>
                </c:pt>
                <c:pt idx="900">
                  <c:v>0.15865525393145699</c:v>
                </c:pt>
                <c:pt idx="901">
                  <c:v>0.15865525393145699</c:v>
                </c:pt>
                <c:pt idx="902">
                  <c:v>0.15865525393145699</c:v>
                </c:pt>
                <c:pt idx="903">
                  <c:v>0.15865525393145699</c:v>
                </c:pt>
                <c:pt idx="904">
                  <c:v>0.15865525393145699</c:v>
                </c:pt>
                <c:pt idx="905">
                  <c:v>0.15865525393145699</c:v>
                </c:pt>
                <c:pt idx="906">
                  <c:v>0.15865525393145699</c:v>
                </c:pt>
                <c:pt idx="907">
                  <c:v>0.15865525393145699</c:v>
                </c:pt>
                <c:pt idx="908">
                  <c:v>0.15865525393145699</c:v>
                </c:pt>
                <c:pt idx="909">
                  <c:v>0.15865525393145699</c:v>
                </c:pt>
                <c:pt idx="910">
                  <c:v>0.15865525393145699</c:v>
                </c:pt>
                <c:pt idx="911">
                  <c:v>0.15865525393145699</c:v>
                </c:pt>
                <c:pt idx="912">
                  <c:v>0.15865525393145699</c:v>
                </c:pt>
                <c:pt idx="913">
                  <c:v>0.15865525393145699</c:v>
                </c:pt>
                <c:pt idx="914">
                  <c:v>0.15865525393145699</c:v>
                </c:pt>
                <c:pt idx="915">
                  <c:v>0.15865525393145699</c:v>
                </c:pt>
                <c:pt idx="916">
                  <c:v>0.15865525393145699</c:v>
                </c:pt>
                <c:pt idx="917">
                  <c:v>0.15865525393145699</c:v>
                </c:pt>
                <c:pt idx="918">
                  <c:v>0.15865525393145699</c:v>
                </c:pt>
                <c:pt idx="919">
                  <c:v>0.15865525393145699</c:v>
                </c:pt>
                <c:pt idx="920">
                  <c:v>0.15865525393145699</c:v>
                </c:pt>
                <c:pt idx="921">
                  <c:v>0.15865525393145699</c:v>
                </c:pt>
                <c:pt idx="922">
                  <c:v>0.15865525393145699</c:v>
                </c:pt>
                <c:pt idx="923">
                  <c:v>0.15865525393145699</c:v>
                </c:pt>
                <c:pt idx="924">
                  <c:v>0.15865525393145699</c:v>
                </c:pt>
                <c:pt idx="925">
                  <c:v>0.15865525393145699</c:v>
                </c:pt>
                <c:pt idx="926">
                  <c:v>0.15865525393145699</c:v>
                </c:pt>
                <c:pt idx="927">
                  <c:v>0.15865525393145699</c:v>
                </c:pt>
                <c:pt idx="928">
                  <c:v>0.15865525393145699</c:v>
                </c:pt>
                <c:pt idx="929">
                  <c:v>0.15865525393145699</c:v>
                </c:pt>
                <c:pt idx="930">
                  <c:v>0.15865525393145699</c:v>
                </c:pt>
                <c:pt idx="931">
                  <c:v>0.15865525393145699</c:v>
                </c:pt>
                <c:pt idx="932">
                  <c:v>0.15865525393145699</c:v>
                </c:pt>
                <c:pt idx="933">
                  <c:v>0.15865525393145699</c:v>
                </c:pt>
                <c:pt idx="934">
                  <c:v>0.15865525393145699</c:v>
                </c:pt>
                <c:pt idx="935">
                  <c:v>0.15865525393145699</c:v>
                </c:pt>
                <c:pt idx="936">
                  <c:v>0.15865525393145699</c:v>
                </c:pt>
                <c:pt idx="937">
                  <c:v>0.15865525393145699</c:v>
                </c:pt>
                <c:pt idx="938">
                  <c:v>0.15865525393145699</c:v>
                </c:pt>
                <c:pt idx="939">
                  <c:v>0.15865525393145699</c:v>
                </c:pt>
                <c:pt idx="940">
                  <c:v>0.15865525393145699</c:v>
                </c:pt>
                <c:pt idx="941">
                  <c:v>0.15865525393145699</c:v>
                </c:pt>
                <c:pt idx="942">
                  <c:v>0.15865525393145699</c:v>
                </c:pt>
                <c:pt idx="943">
                  <c:v>0.15865525393145699</c:v>
                </c:pt>
                <c:pt idx="944">
                  <c:v>0.15865525393145699</c:v>
                </c:pt>
                <c:pt idx="945">
                  <c:v>0.15865525393145699</c:v>
                </c:pt>
                <c:pt idx="946">
                  <c:v>0.15865525393145699</c:v>
                </c:pt>
                <c:pt idx="947">
                  <c:v>0.15865525393145699</c:v>
                </c:pt>
                <c:pt idx="948">
                  <c:v>0.15865525393145699</c:v>
                </c:pt>
                <c:pt idx="949">
                  <c:v>0.15865525393145699</c:v>
                </c:pt>
                <c:pt idx="950">
                  <c:v>0.15865525393145699</c:v>
                </c:pt>
                <c:pt idx="951">
                  <c:v>0.15865525393145699</c:v>
                </c:pt>
                <c:pt idx="952">
                  <c:v>0.15865525393145699</c:v>
                </c:pt>
                <c:pt idx="953">
                  <c:v>0.15865525393145699</c:v>
                </c:pt>
                <c:pt idx="954">
                  <c:v>0.15865525393145699</c:v>
                </c:pt>
                <c:pt idx="955">
                  <c:v>0.15865525393145699</c:v>
                </c:pt>
                <c:pt idx="956">
                  <c:v>0.15865525393145699</c:v>
                </c:pt>
                <c:pt idx="957">
                  <c:v>0.15865525393145699</c:v>
                </c:pt>
                <c:pt idx="958">
                  <c:v>0.15865525393145699</c:v>
                </c:pt>
                <c:pt idx="959">
                  <c:v>0.15865525393145699</c:v>
                </c:pt>
                <c:pt idx="960">
                  <c:v>0.15865525393145699</c:v>
                </c:pt>
                <c:pt idx="961">
                  <c:v>0.15865525393145699</c:v>
                </c:pt>
                <c:pt idx="962">
                  <c:v>0.15865525393145699</c:v>
                </c:pt>
                <c:pt idx="963">
                  <c:v>0.15865525393145699</c:v>
                </c:pt>
                <c:pt idx="964">
                  <c:v>0.15865525393145699</c:v>
                </c:pt>
                <c:pt idx="965">
                  <c:v>0.15865525393145699</c:v>
                </c:pt>
                <c:pt idx="966">
                  <c:v>0.15865525393145699</c:v>
                </c:pt>
                <c:pt idx="967">
                  <c:v>0.15865525393145699</c:v>
                </c:pt>
                <c:pt idx="968">
                  <c:v>0.15865525393145699</c:v>
                </c:pt>
                <c:pt idx="969">
                  <c:v>0.15865525393145699</c:v>
                </c:pt>
                <c:pt idx="970">
                  <c:v>0.15865525393145699</c:v>
                </c:pt>
                <c:pt idx="971">
                  <c:v>0.15865525393145699</c:v>
                </c:pt>
                <c:pt idx="972">
                  <c:v>0.15865525393145699</c:v>
                </c:pt>
                <c:pt idx="973">
                  <c:v>0.15865525393145699</c:v>
                </c:pt>
                <c:pt idx="974">
                  <c:v>0.15865525393145699</c:v>
                </c:pt>
                <c:pt idx="975">
                  <c:v>0.15865525393145699</c:v>
                </c:pt>
                <c:pt idx="976">
                  <c:v>0.15865525393145699</c:v>
                </c:pt>
                <c:pt idx="977">
                  <c:v>0.15865525393145699</c:v>
                </c:pt>
                <c:pt idx="978">
                  <c:v>0.15865525393145699</c:v>
                </c:pt>
                <c:pt idx="979">
                  <c:v>0.15865525393145699</c:v>
                </c:pt>
                <c:pt idx="980">
                  <c:v>0.15865525393145699</c:v>
                </c:pt>
                <c:pt idx="981">
                  <c:v>0.15865525393145699</c:v>
                </c:pt>
                <c:pt idx="982">
                  <c:v>0.15865525393145699</c:v>
                </c:pt>
                <c:pt idx="983">
                  <c:v>0.15865525393145699</c:v>
                </c:pt>
                <c:pt idx="984">
                  <c:v>0.15865525393145699</c:v>
                </c:pt>
                <c:pt idx="985">
                  <c:v>0.15865525393145699</c:v>
                </c:pt>
                <c:pt idx="986">
                  <c:v>0.15865525393145699</c:v>
                </c:pt>
                <c:pt idx="987">
                  <c:v>0.15865525393145699</c:v>
                </c:pt>
                <c:pt idx="988">
                  <c:v>0.15865525393145699</c:v>
                </c:pt>
                <c:pt idx="989">
                  <c:v>0.15865525393145699</c:v>
                </c:pt>
                <c:pt idx="990">
                  <c:v>0.15865525393145699</c:v>
                </c:pt>
                <c:pt idx="991">
                  <c:v>0.15865525393145699</c:v>
                </c:pt>
                <c:pt idx="992">
                  <c:v>0.15865525393145699</c:v>
                </c:pt>
                <c:pt idx="993">
                  <c:v>0.15865525393145699</c:v>
                </c:pt>
                <c:pt idx="994">
                  <c:v>0.15865525393145699</c:v>
                </c:pt>
                <c:pt idx="995">
                  <c:v>0.15865525393145699</c:v>
                </c:pt>
                <c:pt idx="996">
                  <c:v>0.15865525393145699</c:v>
                </c:pt>
                <c:pt idx="997">
                  <c:v>0.15865525393145699</c:v>
                </c:pt>
                <c:pt idx="998">
                  <c:v>0.15865525393145699</c:v>
                </c:pt>
                <c:pt idx="999">
                  <c:v>0.15865525393145699</c:v>
                </c:pt>
                <c:pt idx="1000">
                  <c:v>0.15865525393145699</c:v>
                </c:pt>
                <c:pt idx="1001">
                  <c:v>0.15865525393145699</c:v>
                </c:pt>
                <c:pt idx="1002">
                  <c:v>0.15865525393145699</c:v>
                </c:pt>
                <c:pt idx="1003">
                  <c:v>0.15865525393145699</c:v>
                </c:pt>
                <c:pt idx="1004">
                  <c:v>0.15865525393145699</c:v>
                </c:pt>
                <c:pt idx="1005">
                  <c:v>0.15865525393145699</c:v>
                </c:pt>
                <c:pt idx="1006">
                  <c:v>0.15865525393145699</c:v>
                </c:pt>
                <c:pt idx="1007">
                  <c:v>0.15865525393145699</c:v>
                </c:pt>
                <c:pt idx="1008">
                  <c:v>0.15865525393145699</c:v>
                </c:pt>
                <c:pt idx="1009">
                  <c:v>0.15865525393145699</c:v>
                </c:pt>
                <c:pt idx="1010">
                  <c:v>0.15865525393145699</c:v>
                </c:pt>
                <c:pt idx="1011">
                  <c:v>0.15865525393145699</c:v>
                </c:pt>
                <c:pt idx="1012">
                  <c:v>0.15865525393145699</c:v>
                </c:pt>
                <c:pt idx="1013">
                  <c:v>0.15865525393145699</c:v>
                </c:pt>
                <c:pt idx="1014">
                  <c:v>0.15865525393145699</c:v>
                </c:pt>
                <c:pt idx="1015">
                  <c:v>0.15865525393145699</c:v>
                </c:pt>
                <c:pt idx="1016">
                  <c:v>0.15865525393145699</c:v>
                </c:pt>
                <c:pt idx="1017">
                  <c:v>0.15865525393145699</c:v>
                </c:pt>
                <c:pt idx="1018">
                  <c:v>0.15865525393145699</c:v>
                </c:pt>
                <c:pt idx="1019">
                  <c:v>0.15865525393145699</c:v>
                </c:pt>
                <c:pt idx="1020">
                  <c:v>0.15865525393145699</c:v>
                </c:pt>
                <c:pt idx="1021">
                  <c:v>0.15865525393145699</c:v>
                </c:pt>
                <c:pt idx="1022">
                  <c:v>0.15865525393145699</c:v>
                </c:pt>
                <c:pt idx="1023">
                  <c:v>0.15865525393145699</c:v>
                </c:pt>
                <c:pt idx="1024">
                  <c:v>0.15865525393145699</c:v>
                </c:pt>
                <c:pt idx="1025">
                  <c:v>0.15865525393145699</c:v>
                </c:pt>
                <c:pt idx="1026">
                  <c:v>0.15865525393145699</c:v>
                </c:pt>
                <c:pt idx="1027">
                  <c:v>0.15865525393145699</c:v>
                </c:pt>
                <c:pt idx="1028">
                  <c:v>0.15865525393145699</c:v>
                </c:pt>
                <c:pt idx="1029">
                  <c:v>0.15865525393145699</c:v>
                </c:pt>
                <c:pt idx="1030">
                  <c:v>0.15865525393145699</c:v>
                </c:pt>
                <c:pt idx="1031">
                  <c:v>0.15865525393145699</c:v>
                </c:pt>
                <c:pt idx="1032">
                  <c:v>0.15865525393145699</c:v>
                </c:pt>
                <c:pt idx="1033">
                  <c:v>0.15865525393145699</c:v>
                </c:pt>
                <c:pt idx="1034">
                  <c:v>0.15865525393145699</c:v>
                </c:pt>
                <c:pt idx="1035">
                  <c:v>0.15865525393145699</c:v>
                </c:pt>
                <c:pt idx="1036">
                  <c:v>0.15865525393145699</c:v>
                </c:pt>
                <c:pt idx="1037">
                  <c:v>0.15865525393145699</c:v>
                </c:pt>
                <c:pt idx="1038">
                  <c:v>0.15865525393145699</c:v>
                </c:pt>
                <c:pt idx="1039">
                  <c:v>0.15865525393145699</c:v>
                </c:pt>
                <c:pt idx="1040">
                  <c:v>0.15865525393145699</c:v>
                </c:pt>
                <c:pt idx="1041">
                  <c:v>0.15865525393145699</c:v>
                </c:pt>
                <c:pt idx="1042">
                  <c:v>0.15865525393145699</c:v>
                </c:pt>
                <c:pt idx="1043">
                  <c:v>0.15865525393145699</c:v>
                </c:pt>
                <c:pt idx="1044">
                  <c:v>0.15865525393145699</c:v>
                </c:pt>
                <c:pt idx="1045">
                  <c:v>0.15865525393145699</c:v>
                </c:pt>
                <c:pt idx="1046">
                  <c:v>0.15865525393145699</c:v>
                </c:pt>
                <c:pt idx="1047">
                  <c:v>0.15865525393145699</c:v>
                </c:pt>
                <c:pt idx="1048">
                  <c:v>0.15865525393145699</c:v>
                </c:pt>
                <c:pt idx="1049">
                  <c:v>0.15865525393145699</c:v>
                </c:pt>
                <c:pt idx="1050">
                  <c:v>0.15865525393145699</c:v>
                </c:pt>
                <c:pt idx="1051">
                  <c:v>0.15865525393145699</c:v>
                </c:pt>
                <c:pt idx="1052">
                  <c:v>0.15865525393145699</c:v>
                </c:pt>
                <c:pt idx="1053">
                  <c:v>0.15865525393145699</c:v>
                </c:pt>
                <c:pt idx="1054">
                  <c:v>0.15865525393145699</c:v>
                </c:pt>
                <c:pt idx="1055">
                  <c:v>0.15865525393145699</c:v>
                </c:pt>
                <c:pt idx="1056">
                  <c:v>0.15865525393145699</c:v>
                </c:pt>
                <c:pt idx="1057">
                  <c:v>0.15865525393145699</c:v>
                </c:pt>
                <c:pt idx="1058">
                  <c:v>0.15865525393145699</c:v>
                </c:pt>
                <c:pt idx="1059">
                  <c:v>0.15865525393145699</c:v>
                </c:pt>
                <c:pt idx="1060">
                  <c:v>0.15865525393145699</c:v>
                </c:pt>
                <c:pt idx="1061">
                  <c:v>0.15865525393145699</c:v>
                </c:pt>
                <c:pt idx="1062">
                  <c:v>0.15865525393145699</c:v>
                </c:pt>
                <c:pt idx="1063">
                  <c:v>0.15865525393145699</c:v>
                </c:pt>
                <c:pt idx="1064">
                  <c:v>0.15865525393145699</c:v>
                </c:pt>
                <c:pt idx="1065">
                  <c:v>0.15865525393145699</c:v>
                </c:pt>
                <c:pt idx="1066">
                  <c:v>0.15865525393145699</c:v>
                </c:pt>
                <c:pt idx="1067">
                  <c:v>0.15865525393145699</c:v>
                </c:pt>
                <c:pt idx="1068">
                  <c:v>0.15865525393145699</c:v>
                </c:pt>
                <c:pt idx="1069">
                  <c:v>0.15865525393145699</c:v>
                </c:pt>
                <c:pt idx="1070">
                  <c:v>0.15865525393145699</c:v>
                </c:pt>
                <c:pt idx="1071">
                  <c:v>0.15865525393145699</c:v>
                </c:pt>
                <c:pt idx="1072">
                  <c:v>0.15865525393145699</c:v>
                </c:pt>
                <c:pt idx="1073">
                  <c:v>0.15865525393145699</c:v>
                </c:pt>
                <c:pt idx="1074">
                  <c:v>0.15865525393145699</c:v>
                </c:pt>
                <c:pt idx="1075">
                  <c:v>0.15865525393145699</c:v>
                </c:pt>
                <c:pt idx="1076">
                  <c:v>0.15865525393145699</c:v>
                </c:pt>
                <c:pt idx="1077">
                  <c:v>0.15865525393145699</c:v>
                </c:pt>
                <c:pt idx="1078">
                  <c:v>0.15865525393145699</c:v>
                </c:pt>
                <c:pt idx="1079">
                  <c:v>0.15865525393145699</c:v>
                </c:pt>
                <c:pt idx="1080">
                  <c:v>0.15865525393145699</c:v>
                </c:pt>
                <c:pt idx="1081">
                  <c:v>0.15865525393145699</c:v>
                </c:pt>
                <c:pt idx="1082">
                  <c:v>0.15865525393145699</c:v>
                </c:pt>
                <c:pt idx="1083">
                  <c:v>0.15865525393145699</c:v>
                </c:pt>
                <c:pt idx="1084">
                  <c:v>0.15865525393145699</c:v>
                </c:pt>
                <c:pt idx="1085">
                  <c:v>0.15865525393145699</c:v>
                </c:pt>
                <c:pt idx="1086">
                  <c:v>0.15865525393145699</c:v>
                </c:pt>
                <c:pt idx="1087">
                  <c:v>0.15865525393145699</c:v>
                </c:pt>
                <c:pt idx="1088">
                  <c:v>0.15865525393145699</c:v>
                </c:pt>
                <c:pt idx="1089">
                  <c:v>0.15865525393145699</c:v>
                </c:pt>
                <c:pt idx="1090">
                  <c:v>0.15865525393145699</c:v>
                </c:pt>
                <c:pt idx="1091">
                  <c:v>0.15865525393145699</c:v>
                </c:pt>
                <c:pt idx="1092">
                  <c:v>0.15865525393145699</c:v>
                </c:pt>
                <c:pt idx="1093">
                  <c:v>0.15865525393145699</c:v>
                </c:pt>
                <c:pt idx="1094">
                  <c:v>0.15865525393145699</c:v>
                </c:pt>
                <c:pt idx="1095">
                  <c:v>0.15865525393145699</c:v>
                </c:pt>
                <c:pt idx="1096">
                  <c:v>0.15865525393145699</c:v>
                </c:pt>
                <c:pt idx="1097">
                  <c:v>0.15865525393145699</c:v>
                </c:pt>
                <c:pt idx="1098">
                  <c:v>0.15865525393145699</c:v>
                </c:pt>
                <c:pt idx="1099">
                  <c:v>0.15865525393145699</c:v>
                </c:pt>
                <c:pt idx="1100">
                  <c:v>0.15865525393145699</c:v>
                </c:pt>
                <c:pt idx="1101">
                  <c:v>0.15865525393145699</c:v>
                </c:pt>
                <c:pt idx="1102">
                  <c:v>0.15865525393145699</c:v>
                </c:pt>
                <c:pt idx="1103">
                  <c:v>0.15865525393145699</c:v>
                </c:pt>
                <c:pt idx="1104">
                  <c:v>0.15865525393145699</c:v>
                </c:pt>
                <c:pt idx="1105">
                  <c:v>0.15865525393145699</c:v>
                </c:pt>
                <c:pt idx="1106">
                  <c:v>0.15865525393145699</c:v>
                </c:pt>
                <c:pt idx="1107">
                  <c:v>0.15865525393145699</c:v>
                </c:pt>
                <c:pt idx="1108">
                  <c:v>0.15865525393145699</c:v>
                </c:pt>
                <c:pt idx="1109">
                  <c:v>0.15865525393145699</c:v>
                </c:pt>
                <c:pt idx="1110">
                  <c:v>0.15865525393145699</c:v>
                </c:pt>
                <c:pt idx="1111">
                  <c:v>0.15865525393145699</c:v>
                </c:pt>
                <c:pt idx="1112">
                  <c:v>0.15865525393145699</c:v>
                </c:pt>
                <c:pt idx="1113">
                  <c:v>0.15865525393145699</c:v>
                </c:pt>
                <c:pt idx="1114">
                  <c:v>0.15865525393145699</c:v>
                </c:pt>
                <c:pt idx="1115">
                  <c:v>0.15865525393145699</c:v>
                </c:pt>
                <c:pt idx="1116">
                  <c:v>0.15865525393145699</c:v>
                </c:pt>
                <c:pt idx="1117">
                  <c:v>0.15865525393145699</c:v>
                </c:pt>
                <c:pt idx="1118">
                  <c:v>0.15865525393145699</c:v>
                </c:pt>
                <c:pt idx="1119">
                  <c:v>0.15865525393145699</c:v>
                </c:pt>
                <c:pt idx="1120">
                  <c:v>0.15865525393145699</c:v>
                </c:pt>
                <c:pt idx="1121">
                  <c:v>0.15865525393145699</c:v>
                </c:pt>
                <c:pt idx="1122">
                  <c:v>0.15865525393145699</c:v>
                </c:pt>
                <c:pt idx="1123">
                  <c:v>0.15865525393145699</c:v>
                </c:pt>
                <c:pt idx="1124">
                  <c:v>0.15865525393145699</c:v>
                </c:pt>
                <c:pt idx="1125">
                  <c:v>0.15865525393145699</c:v>
                </c:pt>
                <c:pt idx="1126">
                  <c:v>0.15865525393145699</c:v>
                </c:pt>
                <c:pt idx="1127">
                  <c:v>0.15865525393145699</c:v>
                </c:pt>
                <c:pt idx="1128">
                  <c:v>0.15865525393145699</c:v>
                </c:pt>
                <c:pt idx="1129">
                  <c:v>0.15865525393145699</c:v>
                </c:pt>
                <c:pt idx="1130">
                  <c:v>0.15865525393145699</c:v>
                </c:pt>
                <c:pt idx="1131">
                  <c:v>0.15865525393145699</c:v>
                </c:pt>
                <c:pt idx="1132">
                  <c:v>0.15865525393145699</c:v>
                </c:pt>
                <c:pt idx="1133">
                  <c:v>0.15865525393145699</c:v>
                </c:pt>
                <c:pt idx="1134">
                  <c:v>0.15865525393145699</c:v>
                </c:pt>
                <c:pt idx="1135">
                  <c:v>0.15865525393145699</c:v>
                </c:pt>
                <c:pt idx="1136">
                  <c:v>0.15865525393145699</c:v>
                </c:pt>
                <c:pt idx="1137">
                  <c:v>0.15865525393145699</c:v>
                </c:pt>
                <c:pt idx="1138">
                  <c:v>0.15865525393145699</c:v>
                </c:pt>
                <c:pt idx="1139">
                  <c:v>0.15865525393145699</c:v>
                </c:pt>
                <c:pt idx="1140">
                  <c:v>0.15865525393145699</c:v>
                </c:pt>
                <c:pt idx="1141">
                  <c:v>0.15865525393145699</c:v>
                </c:pt>
                <c:pt idx="1142">
                  <c:v>0.15865525393145699</c:v>
                </c:pt>
                <c:pt idx="1143">
                  <c:v>0.15865525393145699</c:v>
                </c:pt>
                <c:pt idx="1144">
                  <c:v>0.15865525393145699</c:v>
                </c:pt>
                <c:pt idx="1145">
                  <c:v>0.15865525393145699</c:v>
                </c:pt>
                <c:pt idx="1146">
                  <c:v>0.15865525393145699</c:v>
                </c:pt>
                <c:pt idx="1147">
                  <c:v>0.15865525393145699</c:v>
                </c:pt>
                <c:pt idx="1148">
                  <c:v>0.15865525393145699</c:v>
                </c:pt>
                <c:pt idx="1149">
                  <c:v>0.15865525393145699</c:v>
                </c:pt>
                <c:pt idx="1150">
                  <c:v>0.15865525393145699</c:v>
                </c:pt>
                <c:pt idx="1151">
                  <c:v>0.15865525393145699</c:v>
                </c:pt>
                <c:pt idx="1152">
                  <c:v>0.15865525393145699</c:v>
                </c:pt>
                <c:pt idx="1153">
                  <c:v>0.15865525393145699</c:v>
                </c:pt>
                <c:pt idx="1154">
                  <c:v>0.15865525393145699</c:v>
                </c:pt>
                <c:pt idx="1155">
                  <c:v>0.15865525393145699</c:v>
                </c:pt>
                <c:pt idx="1156">
                  <c:v>0.15865525393145699</c:v>
                </c:pt>
                <c:pt idx="1157">
                  <c:v>0.15865525393145699</c:v>
                </c:pt>
                <c:pt idx="1158">
                  <c:v>0.15865525393145699</c:v>
                </c:pt>
                <c:pt idx="1159">
                  <c:v>0.15865525393145699</c:v>
                </c:pt>
                <c:pt idx="1160">
                  <c:v>0.15865525393145699</c:v>
                </c:pt>
                <c:pt idx="1161">
                  <c:v>0.15865525393145699</c:v>
                </c:pt>
                <c:pt idx="1162">
                  <c:v>0.15865525393145699</c:v>
                </c:pt>
                <c:pt idx="1163">
                  <c:v>0.15865525393145699</c:v>
                </c:pt>
                <c:pt idx="1164">
                  <c:v>0.15865525393145699</c:v>
                </c:pt>
                <c:pt idx="1165">
                  <c:v>0.15865525393145699</c:v>
                </c:pt>
                <c:pt idx="1166">
                  <c:v>0.15865525393145699</c:v>
                </c:pt>
                <c:pt idx="1167">
                  <c:v>0.15865525393145699</c:v>
                </c:pt>
                <c:pt idx="1168">
                  <c:v>0.15865525393145699</c:v>
                </c:pt>
                <c:pt idx="1169">
                  <c:v>0.15865525393145699</c:v>
                </c:pt>
                <c:pt idx="1170">
                  <c:v>0.15865525393145699</c:v>
                </c:pt>
                <c:pt idx="1171">
                  <c:v>0.15865525393145699</c:v>
                </c:pt>
                <c:pt idx="1172">
                  <c:v>0.15865525393145699</c:v>
                </c:pt>
                <c:pt idx="1173">
                  <c:v>0.15865525393145699</c:v>
                </c:pt>
                <c:pt idx="1174">
                  <c:v>0.15865525393145699</c:v>
                </c:pt>
                <c:pt idx="1175">
                  <c:v>0.15865525393145699</c:v>
                </c:pt>
                <c:pt idx="1176">
                  <c:v>0.15865525393145699</c:v>
                </c:pt>
                <c:pt idx="1177">
                  <c:v>0.15865525393145699</c:v>
                </c:pt>
                <c:pt idx="1178">
                  <c:v>0.15865525393145699</c:v>
                </c:pt>
                <c:pt idx="1179">
                  <c:v>0.15865525393145699</c:v>
                </c:pt>
                <c:pt idx="1180">
                  <c:v>0.15865525393145699</c:v>
                </c:pt>
                <c:pt idx="1181">
                  <c:v>0.15865525393145699</c:v>
                </c:pt>
                <c:pt idx="1182">
                  <c:v>0.15865525393145699</c:v>
                </c:pt>
                <c:pt idx="1183">
                  <c:v>0.15865525393145699</c:v>
                </c:pt>
                <c:pt idx="1184">
                  <c:v>0.15865525393145699</c:v>
                </c:pt>
                <c:pt idx="1185">
                  <c:v>0.15865525393145699</c:v>
                </c:pt>
                <c:pt idx="1186">
                  <c:v>0.15865525393145699</c:v>
                </c:pt>
                <c:pt idx="1187">
                  <c:v>0.15865525393145699</c:v>
                </c:pt>
                <c:pt idx="1188">
                  <c:v>0.15865525393145699</c:v>
                </c:pt>
                <c:pt idx="1189">
                  <c:v>0.15865525393145699</c:v>
                </c:pt>
                <c:pt idx="1190">
                  <c:v>0.15865525393145699</c:v>
                </c:pt>
                <c:pt idx="1191">
                  <c:v>0.15865525393145699</c:v>
                </c:pt>
                <c:pt idx="1192">
                  <c:v>0.15865525393145699</c:v>
                </c:pt>
                <c:pt idx="1193">
                  <c:v>0.15865525393145699</c:v>
                </c:pt>
                <c:pt idx="1194">
                  <c:v>0.15865525393145699</c:v>
                </c:pt>
                <c:pt idx="1195">
                  <c:v>0.15865525393145699</c:v>
                </c:pt>
                <c:pt idx="1196">
                  <c:v>0.15865525393145699</c:v>
                </c:pt>
                <c:pt idx="1197">
                  <c:v>0.15865525393145699</c:v>
                </c:pt>
                <c:pt idx="1198">
                  <c:v>0.15865525393145699</c:v>
                </c:pt>
                <c:pt idx="1199">
                  <c:v>0.15865525393145699</c:v>
                </c:pt>
                <c:pt idx="1200">
                  <c:v>0.15865525393145699</c:v>
                </c:pt>
                <c:pt idx="1201">
                  <c:v>0.15865525393145699</c:v>
                </c:pt>
                <c:pt idx="1202">
                  <c:v>0.15865525393145699</c:v>
                </c:pt>
                <c:pt idx="1203">
                  <c:v>0.15865525393145699</c:v>
                </c:pt>
                <c:pt idx="1204">
                  <c:v>0.15865525393145699</c:v>
                </c:pt>
                <c:pt idx="1205">
                  <c:v>0.15865525393145699</c:v>
                </c:pt>
                <c:pt idx="1206">
                  <c:v>0.15865525393145699</c:v>
                </c:pt>
                <c:pt idx="1207">
                  <c:v>0.15865525393145699</c:v>
                </c:pt>
                <c:pt idx="1208">
                  <c:v>0.15865525393145699</c:v>
                </c:pt>
                <c:pt idx="1209">
                  <c:v>0.15865525393145699</c:v>
                </c:pt>
                <c:pt idx="1210">
                  <c:v>0.15865525393145699</c:v>
                </c:pt>
                <c:pt idx="1211">
                  <c:v>0.15865525393145699</c:v>
                </c:pt>
                <c:pt idx="1212">
                  <c:v>0.15865525393145699</c:v>
                </c:pt>
                <c:pt idx="1213">
                  <c:v>0.15865525393145699</c:v>
                </c:pt>
                <c:pt idx="1214">
                  <c:v>0.15865525393145699</c:v>
                </c:pt>
                <c:pt idx="1215">
                  <c:v>0.15865525393145699</c:v>
                </c:pt>
                <c:pt idx="1216">
                  <c:v>0.15865525393145699</c:v>
                </c:pt>
                <c:pt idx="1217">
                  <c:v>0.15865525393145699</c:v>
                </c:pt>
                <c:pt idx="1218">
                  <c:v>0.15865525393145699</c:v>
                </c:pt>
                <c:pt idx="1219">
                  <c:v>0.15865525393145699</c:v>
                </c:pt>
                <c:pt idx="1220">
                  <c:v>0.15865525393145699</c:v>
                </c:pt>
                <c:pt idx="1221">
                  <c:v>0.15865525393145699</c:v>
                </c:pt>
                <c:pt idx="1222">
                  <c:v>0.15865525393145699</c:v>
                </c:pt>
                <c:pt idx="1223">
                  <c:v>0.15865525393145699</c:v>
                </c:pt>
                <c:pt idx="1224">
                  <c:v>0.15865525393145699</c:v>
                </c:pt>
                <c:pt idx="1225">
                  <c:v>0.15865525393145699</c:v>
                </c:pt>
                <c:pt idx="1226">
                  <c:v>0.15865525393145699</c:v>
                </c:pt>
                <c:pt idx="1227">
                  <c:v>0.15865525393145699</c:v>
                </c:pt>
                <c:pt idx="1228">
                  <c:v>0.15865525393145699</c:v>
                </c:pt>
                <c:pt idx="1229">
                  <c:v>0.15865525393145699</c:v>
                </c:pt>
                <c:pt idx="1230">
                  <c:v>0.15865525393145699</c:v>
                </c:pt>
                <c:pt idx="1231">
                  <c:v>0.15865525393145699</c:v>
                </c:pt>
                <c:pt idx="1232">
                  <c:v>0.15865525393145699</c:v>
                </c:pt>
                <c:pt idx="1233">
                  <c:v>0.15865525393145699</c:v>
                </c:pt>
                <c:pt idx="1234">
                  <c:v>0.15865525393145699</c:v>
                </c:pt>
                <c:pt idx="1235">
                  <c:v>0.15865525393145699</c:v>
                </c:pt>
                <c:pt idx="1236">
                  <c:v>0.15865525393145699</c:v>
                </c:pt>
                <c:pt idx="1237">
                  <c:v>0.15865525393145699</c:v>
                </c:pt>
                <c:pt idx="1238">
                  <c:v>0.15865525393145699</c:v>
                </c:pt>
                <c:pt idx="1239">
                  <c:v>0.15865525393145699</c:v>
                </c:pt>
                <c:pt idx="1240">
                  <c:v>0.15865525393145699</c:v>
                </c:pt>
                <c:pt idx="1241">
                  <c:v>0.15865525393145699</c:v>
                </c:pt>
                <c:pt idx="1242">
                  <c:v>0.15865525393145699</c:v>
                </c:pt>
                <c:pt idx="1243">
                  <c:v>0.15865525393145699</c:v>
                </c:pt>
                <c:pt idx="1244">
                  <c:v>0.15865525393145699</c:v>
                </c:pt>
                <c:pt idx="1245">
                  <c:v>0.15865525393145699</c:v>
                </c:pt>
                <c:pt idx="1246">
                  <c:v>0.15865525393145699</c:v>
                </c:pt>
                <c:pt idx="1247">
                  <c:v>0.15865525393145699</c:v>
                </c:pt>
                <c:pt idx="1248">
                  <c:v>0.15865525393145699</c:v>
                </c:pt>
                <c:pt idx="1249">
                  <c:v>0.15865525393145699</c:v>
                </c:pt>
                <c:pt idx="1250">
                  <c:v>0.15865525393145699</c:v>
                </c:pt>
                <c:pt idx="1251">
                  <c:v>0.15865525393145699</c:v>
                </c:pt>
                <c:pt idx="1252">
                  <c:v>0.15865525393145699</c:v>
                </c:pt>
                <c:pt idx="1253">
                  <c:v>0.15865525393145699</c:v>
                </c:pt>
                <c:pt idx="1254">
                  <c:v>0.15865525393145699</c:v>
                </c:pt>
                <c:pt idx="1255">
                  <c:v>0.15865525393145699</c:v>
                </c:pt>
                <c:pt idx="1256">
                  <c:v>0.15865525393145699</c:v>
                </c:pt>
                <c:pt idx="1257">
                  <c:v>0.15865525393145699</c:v>
                </c:pt>
                <c:pt idx="1258">
                  <c:v>0.15865525393145699</c:v>
                </c:pt>
                <c:pt idx="1259">
                  <c:v>0.15865525393145699</c:v>
                </c:pt>
                <c:pt idx="1260">
                  <c:v>0.15865525393145699</c:v>
                </c:pt>
                <c:pt idx="1261">
                  <c:v>0.15865525393145699</c:v>
                </c:pt>
                <c:pt idx="1262">
                  <c:v>0.15865525393145699</c:v>
                </c:pt>
                <c:pt idx="1263">
                  <c:v>0.15865525393145699</c:v>
                </c:pt>
                <c:pt idx="1264">
                  <c:v>0.15865525393145699</c:v>
                </c:pt>
                <c:pt idx="1265">
                  <c:v>0.15865525393145699</c:v>
                </c:pt>
                <c:pt idx="1266">
                  <c:v>0.15865525393145699</c:v>
                </c:pt>
                <c:pt idx="1267">
                  <c:v>0.15865525393145699</c:v>
                </c:pt>
                <c:pt idx="1268">
                  <c:v>0.15865525393145699</c:v>
                </c:pt>
                <c:pt idx="1269">
                  <c:v>0.15865525393145699</c:v>
                </c:pt>
                <c:pt idx="1270">
                  <c:v>0.15865525393145699</c:v>
                </c:pt>
                <c:pt idx="1271">
                  <c:v>0.15865525393145699</c:v>
                </c:pt>
                <c:pt idx="1272">
                  <c:v>0.15865525393145699</c:v>
                </c:pt>
                <c:pt idx="1273">
                  <c:v>0.15865525393145699</c:v>
                </c:pt>
                <c:pt idx="1274">
                  <c:v>0.15865525393145699</c:v>
                </c:pt>
                <c:pt idx="1275">
                  <c:v>0.15865525393145699</c:v>
                </c:pt>
                <c:pt idx="1276">
                  <c:v>0.15865525393145699</c:v>
                </c:pt>
                <c:pt idx="1277">
                  <c:v>0.15865525393145699</c:v>
                </c:pt>
                <c:pt idx="1278">
                  <c:v>0.15865525393145699</c:v>
                </c:pt>
                <c:pt idx="1279">
                  <c:v>0.15865525393145699</c:v>
                </c:pt>
                <c:pt idx="1280">
                  <c:v>0.15865525393145699</c:v>
                </c:pt>
                <c:pt idx="1281">
                  <c:v>0.15865525393145699</c:v>
                </c:pt>
                <c:pt idx="1282">
                  <c:v>0.15865525393145699</c:v>
                </c:pt>
                <c:pt idx="1283">
                  <c:v>0.15865525393145699</c:v>
                </c:pt>
                <c:pt idx="1284">
                  <c:v>0.15865525393145699</c:v>
                </c:pt>
                <c:pt idx="1285">
                  <c:v>0.15865525393145699</c:v>
                </c:pt>
                <c:pt idx="1286">
                  <c:v>0.15865525393145699</c:v>
                </c:pt>
                <c:pt idx="1287">
                  <c:v>0.15865525393145699</c:v>
                </c:pt>
                <c:pt idx="1288">
                  <c:v>0.15865525393145699</c:v>
                </c:pt>
                <c:pt idx="1289">
                  <c:v>0.15865525393145699</c:v>
                </c:pt>
                <c:pt idx="1290">
                  <c:v>0.15865525393145699</c:v>
                </c:pt>
                <c:pt idx="1291">
                  <c:v>0.15865525393145699</c:v>
                </c:pt>
                <c:pt idx="1292">
                  <c:v>0.15865525393145699</c:v>
                </c:pt>
                <c:pt idx="1293">
                  <c:v>0.15865525393145699</c:v>
                </c:pt>
                <c:pt idx="1294">
                  <c:v>0.15865525393145699</c:v>
                </c:pt>
                <c:pt idx="1295">
                  <c:v>0.15865525393145699</c:v>
                </c:pt>
                <c:pt idx="1296">
                  <c:v>0.15865525393145699</c:v>
                </c:pt>
                <c:pt idx="1297">
                  <c:v>0.15865525393145699</c:v>
                </c:pt>
                <c:pt idx="1298">
                  <c:v>0.15865525393145699</c:v>
                </c:pt>
                <c:pt idx="1299">
                  <c:v>0.15865525393145699</c:v>
                </c:pt>
                <c:pt idx="1300">
                  <c:v>0.15865525393145699</c:v>
                </c:pt>
                <c:pt idx="1301">
                  <c:v>0.15865525393145699</c:v>
                </c:pt>
                <c:pt idx="1302">
                  <c:v>0.15865525393145699</c:v>
                </c:pt>
                <c:pt idx="1303">
                  <c:v>0.15865525393145699</c:v>
                </c:pt>
                <c:pt idx="1304">
                  <c:v>0.15865525393145699</c:v>
                </c:pt>
                <c:pt idx="1305">
                  <c:v>0.15865525393145699</c:v>
                </c:pt>
                <c:pt idx="1306">
                  <c:v>0.15865525393145699</c:v>
                </c:pt>
                <c:pt idx="1307">
                  <c:v>0.15865525393145699</c:v>
                </c:pt>
                <c:pt idx="1308">
                  <c:v>0.15865525393145699</c:v>
                </c:pt>
                <c:pt idx="1309">
                  <c:v>0.15865525393145699</c:v>
                </c:pt>
                <c:pt idx="1310">
                  <c:v>0.15865525393145699</c:v>
                </c:pt>
                <c:pt idx="1311">
                  <c:v>0.15865525393145699</c:v>
                </c:pt>
                <c:pt idx="1312">
                  <c:v>0.15865525393145699</c:v>
                </c:pt>
                <c:pt idx="1313">
                  <c:v>0.15865525393145699</c:v>
                </c:pt>
                <c:pt idx="1314">
                  <c:v>0.15865525393145699</c:v>
                </c:pt>
                <c:pt idx="1315">
                  <c:v>0.15865525393145699</c:v>
                </c:pt>
                <c:pt idx="1316">
                  <c:v>0.15865525393145699</c:v>
                </c:pt>
                <c:pt idx="1317">
                  <c:v>0.15865525393145699</c:v>
                </c:pt>
                <c:pt idx="1318">
                  <c:v>0.15865525393145699</c:v>
                </c:pt>
                <c:pt idx="1319">
                  <c:v>0.15865525393145699</c:v>
                </c:pt>
                <c:pt idx="1320">
                  <c:v>0.15865525393145699</c:v>
                </c:pt>
                <c:pt idx="1321">
                  <c:v>0.15865525393145699</c:v>
                </c:pt>
                <c:pt idx="1322">
                  <c:v>0.15865525393145699</c:v>
                </c:pt>
                <c:pt idx="1323">
                  <c:v>0.15865525393145699</c:v>
                </c:pt>
                <c:pt idx="1324">
                  <c:v>0.15865525393145699</c:v>
                </c:pt>
                <c:pt idx="1325">
                  <c:v>0.15865525393145699</c:v>
                </c:pt>
                <c:pt idx="1326">
                  <c:v>0.15865525393145699</c:v>
                </c:pt>
                <c:pt idx="1327">
                  <c:v>0.15865525393145699</c:v>
                </c:pt>
                <c:pt idx="1328">
                  <c:v>0.15865525393145699</c:v>
                </c:pt>
                <c:pt idx="1329">
                  <c:v>0.15865525393145699</c:v>
                </c:pt>
                <c:pt idx="1330">
                  <c:v>0.15865525393145699</c:v>
                </c:pt>
                <c:pt idx="1331">
                  <c:v>0.15865525393145699</c:v>
                </c:pt>
                <c:pt idx="1332">
                  <c:v>0.15865525393145699</c:v>
                </c:pt>
                <c:pt idx="1333">
                  <c:v>0.15865525393145699</c:v>
                </c:pt>
                <c:pt idx="1334">
                  <c:v>0.15865525393145699</c:v>
                </c:pt>
                <c:pt idx="1335">
                  <c:v>0.15865525393145699</c:v>
                </c:pt>
                <c:pt idx="1336">
                  <c:v>0.15865525393145699</c:v>
                </c:pt>
                <c:pt idx="1337">
                  <c:v>0.15865525393145699</c:v>
                </c:pt>
                <c:pt idx="1338">
                  <c:v>0.15865525393145699</c:v>
                </c:pt>
                <c:pt idx="1339">
                  <c:v>0.15865525393145699</c:v>
                </c:pt>
                <c:pt idx="1340">
                  <c:v>0.15865525393145699</c:v>
                </c:pt>
                <c:pt idx="1341">
                  <c:v>0.15865525393145699</c:v>
                </c:pt>
                <c:pt idx="1342">
                  <c:v>0.15865525393145699</c:v>
                </c:pt>
                <c:pt idx="1343">
                  <c:v>0.15865525393145699</c:v>
                </c:pt>
                <c:pt idx="1344">
                  <c:v>0.15865525393145699</c:v>
                </c:pt>
                <c:pt idx="1345">
                  <c:v>0.15865525393145699</c:v>
                </c:pt>
                <c:pt idx="1346">
                  <c:v>0.15865525393145699</c:v>
                </c:pt>
                <c:pt idx="1347">
                  <c:v>0.15865525393145699</c:v>
                </c:pt>
                <c:pt idx="1348">
                  <c:v>0.15865525393145699</c:v>
                </c:pt>
                <c:pt idx="1349">
                  <c:v>0.15865525393145699</c:v>
                </c:pt>
                <c:pt idx="1350">
                  <c:v>0.15865525393145699</c:v>
                </c:pt>
                <c:pt idx="1351">
                  <c:v>0.15865525393145699</c:v>
                </c:pt>
                <c:pt idx="1352">
                  <c:v>0.15865525393145699</c:v>
                </c:pt>
                <c:pt idx="1353">
                  <c:v>0.15865525393145699</c:v>
                </c:pt>
                <c:pt idx="1354">
                  <c:v>0.15865525393145699</c:v>
                </c:pt>
                <c:pt idx="1355">
                  <c:v>0.15865525393145699</c:v>
                </c:pt>
                <c:pt idx="1356">
                  <c:v>0.15865525393145699</c:v>
                </c:pt>
                <c:pt idx="1357">
                  <c:v>0.15865525393145699</c:v>
                </c:pt>
                <c:pt idx="1358">
                  <c:v>0.15865525393145699</c:v>
                </c:pt>
                <c:pt idx="1359">
                  <c:v>0.15865525393145699</c:v>
                </c:pt>
                <c:pt idx="1360">
                  <c:v>0.15865525393145699</c:v>
                </c:pt>
                <c:pt idx="1361">
                  <c:v>0.15865525393145699</c:v>
                </c:pt>
                <c:pt idx="1362">
                  <c:v>0.15865525393145699</c:v>
                </c:pt>
                <c:pt idx="1363">
                  <c:v>0.15865525393145699</c:v>
                </c:pt>
                <c:pt idx="1364">
                  <c:v>0.15865525393145699</c:v>
                </c:pt>
                <c:pt idx="1365">
                  <c:v>0.15865525393145699</c:v>
                </c:pt>
                <c:pt idx="1366">
                  <c:v>0.15865525393145699</c:v>
                </c:pt>
                <c:pt idx="1367">
                  <c:v>0.15865525393145699</c:v>
                </c:pt>
                <c:pt idx="1368">
                  <c:v>0.15865525393145699</c:v>
                </c:pt>
                <c:pt idx="1369">
                  <c:v>0.15865525393145699</c:v>
                </c:pt>
                <c:pt idx="1370">
                  <c:v>0.15865525393145699</c:v>
                </c:pt>
                <c:pt idx="1371">
                  <c:v>0.15865525393145699</c:v>
                </c:pt>
                <c:pt idx="1372">
                  <c:v>0.15865525393145699</c:v>
                </c:pt>
                <c:pt idx="1373">
                  <c:v>0.15865525393145699</c:v>
                </c:pt>
                <c:pt idx="1374">
                  <c:v>0.15865525393145699</c:v>
                </c:pt>
                <c:pt idx="1375">
                  <c:v>0.15865525393145699</c:v>
                </c:pt>
                <c:pt idx="1376">
                  <c:v>0.15865525393145699</c:v>
                </c:pt>
                <c:pt idx="1377">
                  <c:v>0.15865525393145699</c:v>
                </c:pt>
                <c:pt idx="1378">
                  <c:v>0.15865525393145699</c:v>
                </c:pt>
                <c:pt idx="1379">
                  <c:v>0.15865525393145699</c:v>
                </c:pt>
                <c:pt idx="1380">
                  <c:v>0.15865525393145699</c:v>
                </c:pt>
                <c:pt idx="1381">
                  <c:v>0.15865525393145699</c:v>
                </c:pt>
                <c:pt idx="1382">
                  <c:v>0.15865525393145699</c:v>
                </c:pt>
                <c:pt idx="1383">
                  <c:v>0.15865525393145699</c:v>
                </c:pt>
                <c:pt idx="1384">
                  <c:v>0.15865525393145699</c:v>
                </c:pt>
                <c:pt idx="1385">
                  <c:v>0.15865525393145699</c:v>
                </c:pt>
                <c:pt idx="1386">
                  <c:v>0.15865525393145699</c:v>
                </c:pt>
                <c:pt idx="1387">
                  <c:v>0.15865525393145699</c:v>
                </c:pt>
                <c:pt idx="1388">
                  <c:v>0.15865525393145699</c:v>
                </c:pt>
                <c:pt idx="1389">
                  <c:v>0.15865525393145699</c:v>
                </c:pt>
                <c:pt idx="1390">
                  <c:v>0.15865525393145699</c:v>
                </c:pt>
                <c:pt idx="1391">
                  <c:v>0.15865525393145699</c:v>
                </c:pt>
                <c:pt idx="1392">
                  <c:v>0.15865525393145699</c:v>
                </c:pt>
                <c:pt idx="1393">
                  <c:v>0.15865525393145699</c:v>
                </c:pt>
                <c:pt idx="1394">
                  <c:v>0.15865525393145699</c:v>
                </c:pt>
                <c:pt idx="1395">
                  <c:v>0.15865525393145699</c:v>
                </c:pt>
                <c:pt idx="1396">
                  <c:v>0.15865525393145699</c:v>
                </c:pt>
                <c:pt idx="1397">
                  <c:v>0.15865525393145699</c:v>
                </c:pt>
                <c:pt idx="1398">
                  <c:v>0.15865525393145699</c:v>
                </c:pt>
                <c:pt idx="1399">
                  <c:v>0.15865525393145699</c:v>
                </c:pt>
                <c:pt idx="1400">
                  <c:v>0.15865525393145699</c:v>
                </c:pt>
                <c:pt idx="1401">
                  <c:v>0.15865525393145699</c:v>
                </c:pt>
                <c:pt idx="1402">
                  <c:v>0.15865525393145699</c:v>
                </c:pt>
                <c:pt idx="1403">
                  <c:v>0.15865525393145699</c:v>
                </c:pt>
                <c:pt idx="1404">
                  <c:v>0.15865525393145699</c:v>
                </c:pt>
                <c:pt idx="1405">
                  <c:v>0.15865525393145699</c:v>
                </c:pt>
                <c:pt idx="1406">
                  <c:v>0.15865525393145699</c:v>
                </c:pt>
                <c:pt idx="1407">
                  <c:v>0.15865525393145699</c:v>
                </c:pt>
                <c:pt idx="1408">
                  <c:v>0.15865525393145699</c:v>
                </c:pt>
                <c:pt idx="1409">
                  <c:v>0.15865525393145699</c:v>
                </c:pt>
                <c:pt idx="1410">
                  <c:v>0.15865525393145699</c:v>
                </c:pt>
                <c:pt idx="1411">
                  <c:v>0.15865525393145699</c:v>
                </c:pt>
                <c:pt idx="1412">
                  <c:v>0.15865525393145699</c:v>
                </c:pt>
                <c:pt idx="1413">
                  <c:v>0.15865525393145699</c:v>
                </c:pt>
                <c:pt idx="1414">
                  <c:v>0.15865525393145699</c:v>
                </c:pt>
                <c:pt idx="1415">
                  <c:v>0.15865525393145699</c:v>
                </c:pt>
                <c:pt idx="1416">
                  <c:v>0.15865525393145699</c:v>
                </c:pt>
                <c:pt idx="1417">
                  <c:v>0.15865525393145699</c:v>
                </c:pt>
                <c:pt idx="1418">
                  <c:v>0.15865525393145699</c:v>
                </c:pt>
                <c:pt idx="1419">
                  <c:v>0.15865525393145699</c:v>
                </c:pt>
                <c:pt idx="1420">
                  <c:v>0.15865525393145699</c:v>
                </c:pt>
                <c:pt idx="1421">
                  <c:v>0.15865525393145699</c:v>
                </c:pt>
                <c:pt idx="1422">
                  <c:v>0.15865525393145699</c:v>
                </c:pt>
                <c:pt idx="1423">
                  <c:v>0.15865525393145699</c:v>
                </c:pt>
                <c:pt idx="1424">
                  <c:v>0.15865525393145699</c:v>
                </c:pt>
                <c:pt idx="1425">
                  <c:v>0.15865525393145699</c:v>
                </c:pt>
                <c:pt idx="1426">
                  <c:v>0.15865525393145699</c:v>
                </c:pt>
                <c:pt idx="1427">
                  <c:v>0.15865525393145699</c:v>
                </c:pt>
                <c:pt idx="1428">
                  <c:v>0.15865525393145699</c:v>
                </c:pt>
                <c:pt idx="1429">
                  <c:v>0.15865525393145699</c:v>
                </c:pt>
                <c:pt idx="1430">
                  <c:v>0.15865525393145699</c:v>
                </c:pt>
                <c:pt idx="1431">
                  <c:v>0.15865525393145699</c:v>
                </c:pt>
                <c:pt idx="1432">
                  <c:v>0.15865525393145699</c:v>
                </c:pt>
                <c:pt idx="1433">
                  <c:v>0.15865525393145699</c:v>
                </c:pt>
                <c:pt idx="1434">
                  <c:v>0.15865525393145699</c:v>
                </c:pt>
                <c:pt idx="1435">
                  <c:v>0.15865525393145699</c:v>
                </c:pt>
                <c:pt idx="1436">
                  <c:v>0.15865525393145699</c:v>
                </c:pt>
                <c:pt idx="1437">
                  <c:v>0.15865525393145699</c:v>
                </c:pt>
                <c:pt idx="1438">
                  <c:v>0.15865525393145699</c:v>
                </c:pt>
                <c:pt idx="1439">
                  <c:v>0.15865525393145699</c:v>
                </c:pt>
                <c:pt idx="1440">
                  <c:v>0.15865525393145699</c:v>
                </c:pt>
                <c:pt idx="1441">
                  <c:v>0.15865525393145699</c:v>
                </c:pt>
                <c:pt idx="1442">
                  <c:v>0.15865525393145699</c:v>
                </c:pt>
                <c:pt idx="1443">
                  <c:v>0.15865525393145699</c:v>
                </c:pt>
                <c:pt idx="1444">
                  <c:v>0.15865525393145699</c:v>
                </c:pt>
                <c:pt idx="1445">
                  <c:v>0.15865525393145699</c:v>
                </c:pt>
                <c:pt idx="1446">
                  <c:v>0.15865525393145699</c:v>
                </c:pt>
                <c:pt idx="1447">
                  <c:v>0.15865525393145699</c:v>
                </c:pt>
                <c:pt idx="1448">
                  <c:v>0.15865525393145699</c:v>
                </c:pt>
                <c:pt idx="1449">
                  <c:v>0.15865525393145699</c:v>
                </c:pt>
                <c:pt idx="1450">
                  <c:v>0.15865525393145699</c:v>
                </c:pt>
                <c:pt idx="1451">
                  <c:v>0.15865525393145699</c:v>
                </c:pt>
                <c:pt idx="1452">
                  <c:v>0.15865525393145699</c:v>
                </c:pt>
                <c:pt idx="1453">
                  <c:v>0.15865525393145699</c:v>
                </c:pt>
                <c:pt idx="1454">
                  <c:v>0.15865525393145699</c:v>
                </c:pt>
                <c:pt idx="1455">
                  <c:v>0.15865525393145699</c:v>
                </c:pt>
                <c:pt idx="1456">
                  <c:v>0.15865525393145699</c:v>
                </c:pt>
                <c:pt idx="1457">
                  <c:v>0.15865525393145699</c:v>
                </c:pt>
                <c:pt idx="1458">
                  <c:v>0.15865525393145699</c:v>
                </c:pt>
                <c:pt idx="1459">
                  <c:v>0.15865525393145699</c:v>
                </c:pt>
                <c:pt idx="1460">
                  <c:v>0.15865525393145699</c:v>
                </c:pt>
                <c:pt idx="1461">
                  <c:v>0.15865525393145699</c:v>
                </c:pt>
                <c:pt idx="1462">
                  <c:v>0.15865525393145699</c:v>
                </c:pt>
                <c:pt idx="1463">
                  <c:v>0.15865525393145699</c:v>
                </c:pt>
                <c:pt idx="1464">
                  <c:v>0.15865525393145699</c:v>
                </c:pt>
                <c:pt idx="1465">
                  <c:v>0.15865525393145699</c:v>
                </c:pt>
                <c:pt idx="1466">
                  <c:v>0.15865525393145699</c:v>
                </c:pt>
                <c:pt idx="1467">
                  <c:v>0.15865525393145699</c:v>
                </c:pt>
                <c:pt idx="1468">
                  <c:v>0.15865525393145699</c:v>
                </c:pt>
                <c:pt idx="1469">
                  <c:v>0.15865525393145699</c:v>
                </c:pt>
                <c:pt idx="1470">
                  <c:v>0.15865525393145699</c:v>
                </c:pt>
                <c:pt idx="1471">
                  <c:v>0.15865525393145699</c:v>
                </c:pt>
                <c:pt idx="1472">
                  <c:v>0.15865525393145699</c:v>
                </c:pt>
                <c:pt idx="1473">
                  <c:v>0.15865525393145699</c:v>
                </c:pt>
                <c:pt idx="1474">
                  <c:v>0.15865525393145699</c:v>
                </c:pt>
                <c:pt idx="1475">
                  <c:v>0.15865525393145699</c:v>
                </c:pt>
                <c:pt idx="1476">
                  <c:v>0.15865525393145699</c:v>
                </c:pt>
                <c:pt idx="1477">
                  <c:v>0.15865525393145699</c:v>
                </c:pt>
                <c:pt idx="1478">
                  <c:v>0.15865525393145699</c:v>
                </c:pt>
                <c:pt idx="1479">
                  <c:v>0.15865525393145699</c:v>
                </c:pt>
                <c:pt idx="1480">
                  <c:v>0.15865525393145699</c:v>
                </c:pt>
                <c:pt idx="1481">
                  <c:v>0.15865525393145699</c:v>
                </c:pt>
                <c:pt idx="1482">
                  <c:v>0.15865525393145699</c:v>
                </c:pt>
                <c:pt idx="1483">
                  <c:v>0.15865525393145699</c:v>
                </c:pt>
                <c:pt idx="1484">
                  <c:v>0.15865525393145699</c:v>
                </c:pt>
                <c:pt idx="1485">
                  <c:v>0.15865525393145699</c:v>
                </c:pt>
                <c:pt idx="1486">
                  <c:v>0.15865525393145699</c:v>
                </c:pt>
                <c:pt idx="1487">
                  <c:v>0.15865525393145699</c:v>
                </c:pt>
                <c:pt idx="1488">
                  <c:v>0.15865525393145699</c:v>
                </c:pt>
                <c:pt idx="1489">
                  <c:v>0.15865525393145699</c:v>
                </c:pt>
                <c:pt idx="1490">
                  <c:v>0.15865525393145699</c:v>
                </c:pt>
                <c:pt idx="1491">
                  <c:v>0.15865525393145699</c:v>
                </c:pt>
                <c:pt idx="1492">
                  <c:v>0.15865525393145699</c:v>
                </c:pt>
                <c:pt idx="1493">
                  <c:v>0.15865525393145699</c:v>
                </c:pt>
                <c:pt idx="1494">
                  <c:v>0.15865525393145699</c:v>
                </c:pt>
                <c:pt idx="1495">
                  <c:v>0.15865525393145699</c:v>
                </c:pt>
                <c:pt idx="1496">
                  <c:v>0.15865525393145699</c:v>
                </c:pt>
                <c:pt idx="1497">
                  <c:v>0.15865525393145699</c:v>
                </c:pt>
                <c:pt idx="1498">
                  <c:v>0.15865525393145699</c:v>
                </c:pt>
                <c:pt idx="1499">
                  <c:v>0.15865525393145699</c:v>
                </c:pt>
                <c:pt idx="1500">
                  <c:v>0.15865525393145699</c:v>
                </c:pt>
                <c:pt idx="1501">
                  <c:v>0.15865525393145699</c:v>
                </c:pt>
                <c:pt idx="1502">
                  <c:v>0.15865525393145699</c:v>
                </c:pt>
                <c:pt idx="1503">
                  <c:v>0.15865525393145699</c:v>
                </c:pt>
                <c:pt idx="1504">
                  <c:v>0.15865525393145699</c:v>
                </c:pt>
                <c:pt idx="1505">
                  <c:v>0.15865525393145699</c:v>
                </c:pt>
                <c:pt idx="1506">
                  <c:v>0.15865525393145699</c:v>
                </c:pt>
                <c:pt idx="1507">
                  <c:v>0.15865525393145699</c:v>
                </c:pt>
                <c:pt idx="1508">
                  <c:v>0.15865525393145699</c:v>
                </c:pt>
                <c:pt idx="1509">
                  <c:v>0.15865525393145699</c:v>
                </c:pt>
                <c:pt idx="1510">
                  <c:v>0.15865525393145699</c:v>
                </c:pt>
                <c:pt idx="1511">
                  <c:v>0.15865525393145699</c:v>
                </c:pt>
                <c:pt idx="1512">
                  <c:v>0.15865525393145699</c:v>
                </c:pt>
                <c:pt idx="1513">
                  <c:v>0.15865525393145699</c:v>
                </c:pt>
                <c:pt idx="1514">
                  <c:v>0.15865525393145699</c:v>
                </c:pt>
                <c:pt idx="1515">
                  <c:v>0.15865525393145699</c:v>
                </c:pt>
                <c:pt idx="1516">
                  <c:v>0.15865525393145699</c:v>
                </c:pt>
                <c:pt idx="1517">
                  <c:v>0.15865525393145699</c:v>
                </c:pt>
                <c:pt idx="1518">
                  <c:v>0.15865525393145699</c:v>
                </c:pt>
                <c:pt idx="1519">
                  <c:v>0.15865525393145699</c:v>
                </c:pt>
                <c:pt idx="1520">
                  <c:v>0.15865525393145699</c:v>
                </c:pt>
                <c:pt idx="1521">
                  <c:v>0.15865525393145699</c:v>
                </c:pt>
                <c:pt idx="1522">
                  <c:v>0.15865525393145699</c:v>
                </c:pt>
                <c:pt idx="1523">
                  <c:v>0.15865525393145699</c:v>
                </c:pt>
                <c:pt idx="1524">
                  <c:v>0.15865525393145699</c:v>
                </c:pt>
                <c:pt idx="1525">
                  <c:v>0.15865525393145699</c:v>
                </c:pt>
                <c:pt idx="1526">
                  <c:v>0.15865525393145699</c:v>
                </c:pt>
                <c:pt idx="1527">
                  <c:v>0.15865525393145699</c:v>
                </c:pt>
                <c:pt idx="1528">
                  <c:v>0.15865525393145699</c:v>
                </c:pt>
                <c:pt idx="1529">
                  <c:v>0.15865525393145699</c:v>
                </c:pt>
                <c:pt idx="1530">
                  <c:v>0.15865525393145699</c:v>
                </c:pt>
                <c:pt idx="1531">
                  <c:v>0.15865525393145699</c:v>
                </c:pt>
                <c:pt idx="1532">
                  <c:v>0.15865525393145699</c:v>
                </c:pt>
                <c:pt idx="1533">
                  <c:v>0.15865525393145699</c:v>
                </c:pt>
                <c:pt idx="1534">
                  <c:v>0.15865525393145699</c:v>
                </c:pt>
                <c:pt idx="1535">
                  <c:v>0.15865525393145699</c:v>
                </c:pt>
                <c:pt idx="1536">
                  <c:v>0.15865525393145699</c:v>
                </c:pt>
                <c:pt idx="1537">
                  <c:v>0.15865525393145699</c:v>
                </c:pt>
                <c:pt idx="1538">
                  <c:v>0.15865525393145699</c:v>
                </c:pt>
                <c:pt idx="1539">
                  <c:v>0.15865525393145699</c:v>
                </c:pt>
                <c:pt idx="1540">
                  <c:v>0.15865525393145699</c:v>
                </c:pt>
                <c:pt idx="1541">
                  <c:v>0.15865525393145699</c:v>
                </c:pt>
                <c:pt idx="1542">
                  <c:v>0.15865525393145699</c:v>
                </c:pt>
                <c:pt idx="1543">
                  <c:v>0.15865525393145699</c:v>
                </c:pt>
                <c:pt idx="1544">
                  <c:v>0.15865525393145699</c:v>
                </c:pt>
                <c:pt idx="1545">
                  <c:v>0.15865525393145699</c:v>
                </c:pt>
                <c:pt idx="1546">
                  <c:v>0.15865525393145699</c:v>
                </c:pt>
                <c:pt idx="1547">
                  <c:v>0.15865525393145699</c:v>
                </c:pt>
                <c:pt idx="1548">
                  <c:v>0.15865525393145699</c:v>
                </c:pt>
                <c:pt idx="1549">
                  <c:v>0.15865525393145699</c:v>
                </c:pt>
                <c:pt idx="1550">
                  <c:v>0.15865525393145699</c:v>
                </c:pt>
                <c:pt idx="1551">
                  <c:v>0.15865525393145699</c:v>
                </c:pt>
                <c:pt idx="1552">
                  <c:v>0.15865525393145699</c:v>
                </c:pt>
                <c:pt idx="1553">
                  <c:v>0.15865525393145699</c:v>
                </c:pt>
                <c:pt idx="1554">
                  <c:v>0.15865525393145699</c:v>
                </c:pt>
                <c:pt idx="1555">
                  <c:v>0.15865525393145699</c:v>
                </c:pt>
                <c:pt idx="1556">
                  <c:v>0.15865525393145699</c:v>
                </c:pt>
                <c:pt idx="1557">
                  <c:v>0.15865525393145699</c:v>
                </c:pt>
                <c:pt idx="1558">
                  <c:v>0.15865525393145699</c:v>
                </c:pt>
                <c:pt idx="1559">
                  <c:v>0.15865525393145699</c:v>
                </c:pt>
                <c:pt idx="1560">
                  <c:v>0.15865525393145699</c:v>
                </c:pt>
                <c:pt idx="1561">
                  <c:v>0.15865525393145699</c:v>
                </c:pt>
                <c:pt idx="1562">
                  <c:v>0.15865525393145699</c:v>
                </c:pt>
                <c:pt idx="1563">
                  <c:v>0.15865525393145699</c:v>
                </c:pt>
                <c:pt idx="1564">
                  <c:v>0.15865525393145699</c:v>
                </c:pt>
                <c:pt idx="1565">
                  <c:v>0.15865525393145699</c:v>
                </c:pt>
                <c:pt idx="1566">
                  <c:v>0.15865525393145699</c:v>
                </c:pt>
                <c:pt idx="1567">
                  <c:v>0.15865525393145699</c:v>
                </c:pt>
                <c:pt idx="1568">
                  <c:v>0.15865525393145699</c:v>
                </c:pt>
                <c:pt idx="1569">
                  <c:v>0.15865525393145699</c:v>
                </c:pt>
                <c:pt idx="1570">
                  <c:v>0.15865525393145699</c:v>
                </c:pt>
                <c:pt idx="1571">
                  <c:v>0.15865525393145699</c:v>
                </c:pt>
                <c:pt idx="1572">
                  <c:v>0.15865525393145699</c:v>
                </c:pt>
                <c:pt idx="1573">
                  <c:v>0.15865525393145699</c:v>
                </c:pt>
                <c:pt idx="1574">
                  <c:v>0.15865525393145699</c:v>
                </c:pt>
                <c:pt idx="1575">
                  <c:v>0.15865525393145699</c:v>
                </c:pt>
                <c:pt idx="1576">
                  <c:v>0.15865525393145699</c:v>
                </c:pt>
                <c:pt idx="1577">
                  <c:v>0.15865525393145699</c:v>
                </c:pt>
                <c:pt idx="1578">
                  <c:v>0.15865525393145699</c:v>
                </c:pt>
                <c:pt idx="1579">
                  <c:v>0.15865525393145699</c:v>
                </c:pt>
                <c:pt idx="1580">
                  <c:v>0.15865525393145699</c:v>
                </c:pt>
                <c:pt idx="1581">
                  <c:v>0.15865525393145699</c:v>
                </c:pt>
                <c:pt idx="1582">
                  <c:v>0.15865525393145699</c:v>
                </c:pt>
                <c:pt idx="1583">
                  <c:v>0.15865525393145699</c:v>
                </c:pt>
                <c:pt idx="1584">
                  <c:v>0.15865525393145699</c:v>
                </c:pt>
                <c:pt idx="1585">
                  <c:v>0.15865525393145699</c:v>
                </c:pt>
                <c:pt idx="1586">
                  <c:v>0.15865525393145699</c:v>
                </c:pt>
                <c:pt idx="1587">
                  <c:v>0.15865525393145699</c:v>
                </c:pt>
                <c:pt idx="1588">
                  <c:v>0.15865525393145699</c:v>
                </c:pt>
                <c:pt idx="1589">
                  <c:v>0.15865525393145699</c:v>
                </c:pt>
                <c:pt idx="1590">
                  <c:v>0.15865525393145699</c:v>
                </c:pt>
                <c:pt idx="1591">
                  <c:v>0.15865525393145699</c:v>
                </c:pt>
                <c:pt idx="1592">
                  <c:v>0.15865525393145699</c:v>
                </c:pt>
                <c:pt idx="1593">
                  <c:v>0.15865525393145699</c:v>
                </c:pt>
                <c:pt idx="1594">
                  <c:v>0.15865525393145699</c:v>
                </c:pt>
                <c:pt idx="1595">
                  <c:v>0.15865525393145699</c:v>
                </c:pt>
                <c:pt idx="1596">
                  <c:v>0.15865525393145699</c:v>
                </c:pt>
                <c:pt idx="1597">
                  <c:v>0.15865525393145699</c:v>
                </c:pt>
                <c:pt idx="1598">
                  <c:v>0.15865525393145699</c:v>
                </c:pt>
                <c:pt idx="1599">
                  <c:v>0.15865525393145699</c:v>
                </c:pt>
                <c:pt idx="1600">
                  <c:v>0.15865525393145699</c:v>
                </c:pt>
                <c:pt idx="1601">
                  <c:v>0.15865525393145699</c:v>
                </c:pt>
                <c:pt idx="1602">
                  <c:v>0.15865525393145699</c:v>
                </c:pt>
                <c:pt idx="1603">
                  <c:v>0.15865525393145699</c:v>
                </c:pt>
                <c:pt idx="1604">
                  <c:v>0.15865525393145699</c:v>
                </c:pt>
                <c:pt idx="1605">
                  <c:v>0.15865525393145699</c:v>
                </c:pt>
                <c:pt idx="1606">
                  <c:v>0.15865525393145699</c:v>
                </c:pt>
                <c:pt idx="1607">
                  <c:v>0.15865525393145699</c:v>
                </c:pt>
                <c:pt idx="1608">
                  <c:v>0.15865525393145699</c:v>
                </c:pt>
                <c:pt idx="1609">
                  <c:v>0.15865525393145699</c:v>
                </c:pt>
                <c:pt idx="1610">
                  <c:v>0.15865525393145699</c:v>
                </c:pt>
                <c:pt idx="1611">
                  <c:v>0.15865525393145699</c:v>
                </c:pt>
                <c:pt idx="1612">
                  <c:v>0.15865525393145699</c:v>
                </c:pt>
                <c:pt idx="1613">
                  <c:v>0.15865525393145699</c:v>
                </c:pt>
                <c:pt idx="1614">
                  <c:v>0.15865525393145699</c:v>
                </c:pt>
                <c:pt idx="1615">
                  <c:v>0.15865525393145699</c:v>
                </c:pt>
                <c:pt idx="1616">
                  <c:v>0.15865525393145699</c:v>
                </c:pt>
                <c:pt idx="1617">
                  <c:v>0.15865525393145699</c:v>
                </c:pt>
                <c:pt idx="1618">
                  <c:v>0.15865525393145699</c:v>
                </c:pt>
                <c:pt idx="1619">
                  <c:v>0.15865525393145699</c:v>
                </c:pt>
                <c:pt idx="1620">
                  <c:v>0.15865525393145699</c:v>
                </c:pt>
                <c:pt idx="1621">
                  <c:v>0.15865525393145699</c:v>
                </c:pt>
                <c:pt idx="1622">
                  <c:v>0.15865525393145699</c:v>
                </c:pt>
                <c:pt idx="1623">
                  <c:v>0.15865525393145699</c:v>
                </c:pt>
                <c:pt idx="1624">
                  <c:v>0.15865525393145699</c:v>
                </c:pt>
                <c:pt idx="1625">
                  <c:v>0.15865525393145699</c:v>
                </c:pt>
                <c:pt idx="1626">
                  <c:v>0.15865525393145699</c:v>
                </c:pt>
                <c:pt idx="1627">
                  <c:v>0.15865525393145699</c:v>
                </c:pt>
                <c:pt idx="1628">
                  <c:v>0.15865525393145699</c:v>
                </c:pt>
                <c:pt idx="1629">
                  <c:v>0.15865525393145699</c:v>
                </c:pt>
                <c:pt idx="1630">
                  <c:v>0.15865525393145699</c:v>
                </c:pt>
                <c:pt idx="1631">
                  <c:v>0.15865525393145699</c:v>
                </c:pt>
                <c:pt idx="1632">
                  <c:v>0.15865525393145699</c:v>
                </c:pt>
                <c:pt idx="1633">
                  <c:v>0.15865525393145699</c:v>
                </c:pt>
                <c:pt idx="1634">
                  <c:v>0.15865525393145699</c:v>
                </c:pt>
                <c:pt idx="1635">
                  <c:v>0.15865525393145699</c:v>
                </c:pt>
                <c:pt idx="1636">
                  <c:v>0.15865525393145699</c:v>
                </c:pt>
                <c:pt idx="1637">
                  <c:v>0.15865525393145699</c:v>
                </c:pt>
                <c:pt idx="1638">
                  <c:v>0.15865525393145699</c:v>
                </c:pt>
                <c:pt idx="1639">
                  <c:v>0.15865525393145699</c:v>
                </c:pt>
                <c:pt idx="1640">
                  <c:v>0.15865525393145699</c:v>
                </c:pt>
                <c:pt idx="1641">
                  <c:v>0.15865525393145699</c:v>
                </c:pt>
                <c:pt idx="1642">
                  <c:v>0.15865525393145699</c:v>
                </c:pt>
                <c:pt idx="1643">
                  <c:v>0.15865525393145699</c:v>
                </c:pt>
                <c:pt idx="1644">
                  <c:v>0.15865525393145699</c:v>
                </c:pt>
                <c:pt idx="1645">
                  <c:v>0.15865525393145699</c:v>
                </c:pt>
                <c:pt idx="1646">
                  <c:v>0.15865525393145699</c:v>
                </c:pt>
                <c:pt idx="1647">
                  <c:v>0.15865525393145699</c:v>
                </c:pt>
                <c:pt idx="1648">
                  <c:v>0.15865525393145699</c:v>
                </c:pt>
                <c:pt idx="1649">
                  <c:v>0.15865525393145699</c:v>
                </c:pt>
                <c:pt idx="1650">
                  <c:v>0.15865525393145699</c:v>
                </c:pt>
                <c:pt idx="1651">
                  <c:v>0.15865525393145699</c:v>
                </c:pt>
                <c:pt idx="1652">
                  <c:v>0.15865525393145699</c:v>
                </c:pt>
                <c:pt idx="1653">
                  <c:v>0.15865525393145699</c:v>
                </c:pt>
                <c:pt idx="1654">
                  <c:v>0.15865525393145699</c:v>
                </c:pt>
                <c:pt idx="1655">
                  <c:v>0.15865525393145699</c:v>
                </c:pt>
                <c:pt idx="1656">
                  <c:v>0.15865525393145699</c:v>
                </c:pt>
                <c:pt idx="1657">
                  <c:v>0.15865525393145699</c:v>
                </c:pt>
                <c:pt idx="1658">
                  <c:v>0.15865525393145699</c:v>
                </c:pt>
                <c:pt idx="1659">
                  <c:v>0.15865525393145699</c:v>
                </c:pt>
                <c:pt idx="1660">
                  <c:v>0.15865525393145699</c:v>
                </c:pt>
                <c:pt idx="1661">
                  <c:v>0.15865525393145699</c:v>
                </c:pt>
                <c:pt idx="1662">
                  <c:v>0.15865525393145699</c:v>
                </c:pt>
                <c:pt idx="1663">
                  <c:v>0.15865525393145699</c:v>
                </c:pt>
                <c:pt idx="1664">
                  <c:v>0.15865525393145699</c:v>
                </c:pt>
                <c:pt idx="1665">
                  <c:v>0.15865525393145699</c:v>
                </c:pt>
                <c:pt idx="1666">
                  <c:v>0.15865525393145699</c:v>
                </c:pt>
                <c:pt idx="1667">
                  <c:v>0.15865525393145699</c:v>
                </c:pt>
                <c:pt idx="1668">
                  <c:v>0.15865525393145699</c:v>
                </c:pt>
                <c:pt idx="1669">
                  <c:v>0.15865525393145699</c:v>
                </c:pt>
                <c:pt idx="1670">
                  <c:v>0.15865525393145699</c:v>
                </c:pt>
                <c:pt idx="1671">
                  <c:v>0.15865525393145699</c:v>
                </c:pt>
                <c:pt idx="1672">
                  <c:v>0.15865525393145699</c:v>
                </c:pt>
                <c:pt idx="1673">
                  <c:v>0.15865525393145699</c:v>
                </c:pt>
                <c:pt idx="1674">
                  <c:v>0.15865525393145699</c:v>
                </c:pt>
                <c:pt idx="1675">
                  <c:v>0.15865525393145699</c:v>
                </c:pt>
                <c:pt idx="1676">
                  <c:v>0.15865525393145699</c:v>
                </c:pt>
                <c:pt idx="1677">
                  <c:v>0.15865525393145699</c:v>
                </c:pt>
                <c:pt idx="1678">
                  <c:v>0.15865525393145699</c:v>
                </c:pt>
                <c:pt idx="1679">
                  <c:v>0.15865525393145699</c:v>
                </c:pt>
                <c:pt idx="1680">
                  <c:v>0.15865525393145699</c:v>
                </c:pt>
                <c:pt idx="1681">
                  <c:v>0.15865525393145699</c:v>
                </c:pt>
                <c:pt idx="1682">
                  <c:v>0.15865525393145699</c:v>
                </c:pt>
                <c:pt idx="1683">
                  <c:v>0.15865525393145699</c:v>
                </c:pt>
                <c:pt idx="1684">
                  <c:v>0.15865525393145699</c:v>
                </c:pt>
                <c:pt idx="1685">
                  <c:v>0.15865525393145699</c:v>
                </c:pt>
                <c:pt idx="1686">
                  <c:v>0.15865525393145699</c:v>
                </c:pt>
                <c:pt idx="1687">
                  <c:v>0.15865525393145699</c:v>
                </c:pt>
                <c:pt idx="1688">
                  <c:v>0.15865525393145699</c:v>
                </c:pt>
                <c:pt idx="1689">
                  <c:v>0.15865525393145699</c:v>
                </c:pt>
                <c:pt idx="1690">
                  <c:v>0.15865525393145699</c:v>
                </c:pt>
                <c:pt idx="1691">
                  <c:v>0.15865525393145699</c:v>
                </c:pt>
                <c:pt idx="1692">
                  <c:v>0.15865525393145699</c:v>
                </c:pt>
                <c:pt idx="1693">
                  <c:v>0.15865525393145699</c:v>
                </c:pt>
                <c:pt idx="1694">
                  <c:v>0.15865525393145699</c:v>
                </c:pt>
                <c:pt idx="1695">
                  <c:v>0.15865525393145699</c:v>
                </c:pt>
                <c:pt idx="1696">
                  <c:v>0.15865525393145699</c:v>
                </c:pt>
                <c:pt idx="1697">
                  <c:v>0.15865525393145699</c:v>
                </c:pt>
                <c:pt idx="1698">
                  <c:v>0.15865525393145699</c:v>
                </c:pt>
                <c:pt idx="1699">
                  <c:v>0.15865525393145699</c:v>
                </c:pt>
                <c:pt idx="1700">
                  <c:v>0.15865525393145699</c:v>
                </c:pt>
                <c:pt idx="1701">
                  <c:v>0.15865525393145699</c:v>
                </c:pt>
                <c:pt idx="1702">
                  <c:v>0.15865525393145699</c:v>
                </c:pt>
                <c:pt idx="1703">
                  <c:v>0.15865525393145699</c:v>
                </c:pt>
                <c:pt idx="1704">
                  <c:v>0.15865525393145699</c:v>
                </c:pt>
                <c:pt idx="1705">
                  <c:v>0.15865525393145699</c:v>
                </c:pt>
                <c:pt idx="1706">
                  <c:v>0.15865525393145699</c:v>
                </c:pt>
                <c:pt idx="1707">
                  <c:v>0.15865525393145699</c:v>
                </c:pt>
                <c:pt idx="1708">
                  <c:v>0.15865525393145699</c:v>
                </c:pt>
                <c:pt idx="1709">
                  <c:v>0.15865525393145699</c:v>
                </c:pt>
                <c:pt idx="1710">
                  <c:v>0.15865525393145699</c:v>
                </c:pt>
                <c:pt idx="1711">
                  <c:v>0.15865525393145699</c:v>
                </c:pt>
                <c:pt idx="1712">
                  <c:v>0.15865525393145699</c:v>
                </c:pt>
                <c:pt idx="1713">
                  <c:v>0.15865525393145699</c:v>
                </c:pt>
                <c:pt idx="1714">
                  <c:v>0.15865525393145699</c:v>
                </c:pt>
                <c:pt idx="1715">
                  <c:v>0.15865525393145699</c:v>
                </c:pt>
                <c:pt idx="1716">
                  <c:v>0.15865525393145699</c:v>
                </c:pt>
                <c:pt idx="1717">
                  <c:v>0.15865525393145699</c:v>
                </c:pt>
                <c:pt idx="1718">
                  <c:v>0.15865525393145699</c:v>
                </c:pt>
                <c:pt idx="1719">
                  <c:v>0.15865525393145699</c:v>
                </c:pt>
                <c:pt idx="1720">
                  <c:v>0.15865525393145699</c:v>
                </c:pt>
                <c:pt idx="1721">
                  <c:v>0.15865525393145699</c:v>
                </c:pt>
                <c:pt idx="1722">
                  <c:v>0.15865525393145699</c:v>
                </c:pt>
                <c:pt idx="1723">
                  <c:v>0.15865525393145699</c:v>
                </c:pt>
                <c:pt idx="1724">
                  <c:v>0.15865525393145699</c:v>
                </c:pt>
                <c:pt idx="1725">
                  <c:v>0.15865525393145699</c:v>
                </c:pt>
                <c:pt idx="1726">
                  <c:v>0.15865525393145699</c:v>
                </c:pt>
                <c:pt idx="1727">
                  <c:v>0.15865525393145699</c:v>
                </c:pt>
                <c:pt idx="1728">
                  <c:v>0.15865525393145699</c:v>
                </c:pt>
                <c:pt idx="1729">
                  <c:v>0.15865525393145699</c:v>
                </c:pt>
                <c:pt idx="1730">
                  <c:v>0.15865525393145699</c:v>
                </c:pt>
                <c:pt idx="1731">
                  <c:v>0.15865525393145699</c:v>
                </c:pt>
                <c:pt idx="1732">
                  <c:v>0.15865525393145699</c:v>
                </c:pt>
                <c:pt idx="1733">
                  <c:v>0.15865525393145699</c:v>
                </c:pt>
                <c:pt idx="1734">
                  <c:v>0.15865525393145699</c:v>
                </c:pt>
                <c:pt idx="1735">
                  <c:v>0.15865525393145699</c:v>
                </c:pt>
                <c:pt idx="1736">
                  <c:v>0.15865525393145699</c:v>
                </c:pt>
                <c:pt idx="1737">
                  <c:v>0.15865525393145699</c:v>
                </c:pt>
                <c:pt idx="1738">
                  <c:v>0.15865525393145699</c:v>
                </c:pt>
                <c:pt idx="1739">
                  <c:v>0.15865525393145699</c:v>
                </c:pt>
                <c:pt idx="1740">
                  <c:v>0.15865525393145699</c:v>
                </c:pt>
                <c:pt idx="1741">
                  <c:v>0.15865525393145699</c:v>
                </c:pt>
                <c:pt idx="1742">
                  <c:v>0.15865525393145699</c:v>
                </c:pt>
                <c:pt idx="1743">
                  <c:v>0.15865525393145699</c:v>
                </c:pt>
                <c:pt idx="1744">
                  <c:v>0.15865525393145699</c:v>
                </c:pt>
                <c:pt idx="1745">
                  <c:v>0.15865525393145699</c:v>
                </c:pt>
                <c:pt idx="1746">
                  <c:v>0.15865525393145699</c:v>
                </c:pt>
                <c:pt idx="1747">
                  <c:v>0.15865525393145699</c:v>
                </c:pt>
                <c:pt idx="1748">
                  <c:v>0.15865525393145699</c:v>
                </c:pt>
                <c:pt idx="1749">
                  <c:v>0.15865525393145699</c:v>
                </c:pt>
                <c:pt idx="1750">
                  <c:v>0.15865525393145699</c:v>
                </c:pt>
                <c:pt idx="1751">
                  <c:v>0.15865525393145699</c:v>
                </c:pt>
                <c:pt idx="1752">
                  <c:v>0.15865525393145699</c:v>
                </c:pt>
                <c:pt idx="1753">
                  <c:v>0.15865525393145699</c:v>
                </c:pt>
                <c:pt idx="1754">
                  <c:v>0.15865525393145699</c:v>
                </c:pt>
                <c:pt idx="1755">
                  <c:v>0.15865525393145699</c:v>
                </c:pt>
                <c:pt idx="1756">
                  <c:v>0.15865525393145699</c:v>
                </c:pt>
                <c:pt idx="1757">
                  <c:v>0.15865525393145699</c:v>
                </c:pt>
                <c:pt idx="1758">
                  <c:v>0.15865525393145699</c:v>
                </c:pt>
                <c:pt idx="1759">
                  <c:v>0.15865525393145699</c:v>
                </c:pt>
                <c:pt idx="1760">
                  <c:v>0.15865525393145699</c:v>
                </c:pt>
                <c:pt idx="1761">
                  <c:v>0.15865525393145699</c:v>
                </c:pt>
                <c:pt idx="1762">
                  <c:v>0.15865525393145699</c:v>
                </c:pt>
                <c:pt idx="1763">
                  <c:v>0.15865525393145699</c:v>
                </c:pt>
                <c:pt idx="1764">
                  <c:v>0.15865525393145699</c:v>
                </c:pt>
                <c:pt idx="1765">
                  <c:v>0.15865525393145699</c:v>
                </c:pt>
                <c:pt idx="1766">
                  <c:v>0.15865525393145699</c:v>
                </c:pt>
                <c:pt idx="1767">
                  <c:v>0.15865525393145699</c:v>
                </c:pt>
                <c:pt idx="1768">
                  <c:v>0.15865525393145699</c:v>
                </c:pt>
                <c:pt idx="1769">
                  <c:v>0.15865525393145699</c:v>
                </c:pt>
                <c:pt idx="1770">
                  <c:v>0.15865525393145699</c:v>
                </c:pt>
                <c:pt idx="1771">
                  <c:v>0.15865525393145699</c:v>
                </c:pt>
                <c:pt idx="1772">
                  <c:v>0.15865525393145699</c:v>
                </c:pt>
                <c:pt idx="1773">
                  <c:v>0.15865525393145699</c:v>
                </c:pt>
                <c:pt idx="1774">
                  <c:v>0.15865525393145699</c:v>
                </c:pt>
                <c:pt idx="1775">
                  <c:v>0.15865525393145699</c:v>
                </c:pt>
                <c:pt idx="1776">
                  <c:v>0.15865525393145699</c:v>
                </c:pt>
                <c:pt idx="1777">
                  <c:v>0.15865525393145699</c:v>
                </c:pt>
                <c:pt idx="1778">
                  <c:v>0.15865525393145699</c:v>
                </c:pt>
                <c:pt idx="1779">
                  <c:v>0.15865525393145699</c:v>
                </c:pt>
                <c:pt idx="1780">
                  <c:v>0.15865525393145699</c:v>
                </c:pt>
                <c:pt idx="1781">
                  <c:v>0.15865525393145699</c:v>
                </c:pt>
                <c:pt idx="1782">
                  <c:v>0.15865525393145699</c:v>
                </c:pt>
                <c:pt idx="1783">
                  <c:v>0.15865525393145699</c:v>
                </c:pt>
                <c:pt idx="1784">
                  <c:v>0.15865525393145699</c:v>
                </c:pt>
                <c:pt idx="1785">
                  <c:v>0.15865525393145699</c:v>
                </c:pt>
                <c:pt idx="1786">
                  <c:v>0.15865525393145699</c:v>
                </c:pt>
                <c:pt idx="1787">
                  <c:v>0.15865525393145699</c:v>
                </c:pt>
                <c:pt idx="1788">
                  <c:v>0.15865525393145699</c:v>
                </c:pt>
                <c:pt idx="1789">
                  <c:v>0.15865525393145699</c:v>
                </c:pt>
                <c:pt idx="1790">
                  <c:v>0.15865525393145699</c:v>
                </c:pt>
                <c:pt idx="1791">
                  <c:v>0.15865525393145699</c:v>
                </c:pt>
                <c:pt idx="1792">
                  <c:v>0.15865525393145699</c:v>
                </c:pt>
                <c:pt idx="1793">
                  <c:v>0.15865525393145699</c:v>
                </c:pt>
                <c:pt idx="1794">
                  <c:v>0.15865525393145699</c:v>
                </c:pt>
                <c:pt idx="1795">
                  <c:v>0.15865525393145699</c:v>
                </c:pt>
                <c:pt idx="1796">
                  <c:v>0.15865525393145699</c:v>
                </c:pt>
                <c:pt idx="1797">
                  <c:v>0.15865525393145699</c:v>
                </c:pt>
                <c:pt idx="1798">
                  <c:v>0.15865525393145699</c:v>
                </c:pt>
                <c:pt idx="1799">
                  <c:v>0.15865525393145699</c:v>
                </c:pt>
                <c:pt idx="1800">
                  <c:v>0.15865525393145699</c:v>
                </c:pt>
                <c:pt idx="1801">
                  <c:v>0.15865525393145699</c:v>
                </c:pt>
                <c:pt idx="1802">
                  <c:v>0.15865525393145699</c:v>
                </c:pt>
                <c:pt idx="1803">
                  <c:v>0.15865525393145699</c:v>
                </c:pt>
                <c:pt idx="1804">
                  <c:v>0.15865525393145699</c:v>
                </c:pt>
                <c:pt idx="1805">
                  <c:v>0.15865525393145699</c:v>
                </c:pt>
                <c:pt idx="1806">
                  <c:v>0.15865525393145699</c:v>
                </c:pt>
                <c:pt idx="1807">
                  <c:v>0.15865525393145699</c:v>
                </c:pt>
                <c:pt idx="1808">
                  <c:v>0.15865525393145699</c:v>
                </c:pt>
                <c:pt idx="1809">
                  <c:v>0.15865525393145699</c:v>
                </c:pt>
                <c:pt idx="1810">
                  <c:v>0.15865525393145699</c:v>
                </c:pt>
                <c:pt idx="1811">
                  <c:v>0.15865525393145699</c:v>
                </c:pt>
                <c:pt idx="1812">
                  <c:v>0.15865525393145699</c:v>
                </c:pt>
                <c:pt idx="1813">
                  <c:v>0.15865525393145699</c:v>
                </c:pt>
                <c:pt idx="1814">
                  <c:v>0.15865525393145699</c:v>
                </c:pt>
                <c:pt idx="1815">
                  <c:v>0.15865525393145699</c:v>
                </c:pt>
                <c:pt idx="1816">
                  <c:v>0.15865525393145699</c:v>
                </c:pt>
                <c:pt idx="1817">
                  <c:v>0.15865525393145699</c:v>
                </c:pt>
                <c:pt idx="1818">
                  <c:v>0.15865525393145699</c:v>
                </c:pt>
                <c:pt idx="1819">
                  <c:v>0.15865525393145699</c:v>
                </c:pt>
                <c:pt idx="1820">
                  <c:v>0.15865525393145699</c:v>
                </c:pt>
                <c:pt idx="1821">
                  <c:v>0.15865525393145699</c:v>
                </c:pt>
                <c:pt idx="1822">
                  <c:v>0.15865525393145699</c:v>
                </c:pt>
                <c:pt idx="1823">
                  <c:v>0.15865525393145699</c:v>
                </c:pt>
                <c:pt idx="1824">
                  <c:v>0.15865525393145699</c:v>
                </c:pt>
                <c:pt idx="1825">
                  <c:v>0.15865525393145699</c:v>
                </c:pt>
                <c:pt idx="1826">
                  <c:v>0.15865525393145699</c:v>
                </c:pt>
                <c:pt idx="1827">
                  <c:v>0.15865525393145699</c:v>
                </c:pt>
                <c:pt idx="1828">
                  <c:v>0.15865525393145699</c:v>
                </c:pt>
                <c:pt idx="1829">
                  <c:v>0.15865525393145699</c:v>
                </c:pt>
                <c:pt idx="1830">
                  <c:v>0.15865525393145699</c:v>
                </c:pt>
                <c:pt idx="1831">
                  <c:v>0.15865525393145699</c:v>
                </c:pt>
                <c:pt idx="1832">
                  <c:v>0.15865525393145699</c:v>
                </c:pt>
                <c:pt idx="1833">
                  <c:v>0.15865525393145699</c:v>
                </c:pt>
                <c:pt idx="1834">
                  <c:v>0.15865525393145699</c:v>
                </c:pt>
                <c:pt idx="1835">
                  <c:v>0.15865525393145699</c:v>
                </c:pt>
                <c:pt idx="1836">
                  <c:v>0.15865525393145699</c:v>
                </c:pt>
                <c:pt idx="1837">
                  <c:v>0.15865525393145699</c:v>
                </c:pt>
                <c:pt idx="1838">
                  <c:v>0.15865525393145699</c:v>
                </c:pt>
                <c:pt idx="1839">
                  <c:v>0.15865525393145699</c:v>
                </c:pt>
                <c:pt idx="1840">
                  <c:v>0.15865525393145699</c:v>
                </c:pt>
                <c:pt idx="1841">
                  <c:v>0.15865525393145699</c:v>
                </c:pt>
                <c:pt idx="1842">
                  <c:v>0.15865525393145699</c:v>
                </c:pt>
                <c:pt idx="1843">
                  <c:v>0.15865525393145699</c:v>
                </c:pt>
                <c:pt idx="1844">
                  <c:v>0.15865525393145699</c:v>
                </c:pt>
                <c:pt idx="1845">
                  <c:v>0.15865525393145699</c:v>
                </c:pt>
                <c:pt idx="1846">
                  <c:v>0.15865525393145699</c:v>
                </c:pt>
                <c:pt idx="1847">
                  <c:v>0.15865525393145699</c:v>
                </c:pt>
                <c:pt idx="1848">
                  <c:v>0.15865525393145699</c:v>
                </c:pt>
                <c:pt idx="1849">
                  <c:v>0.15865525393145699</c:v>
                </c:pt>
                <c:pt idx="1850">
                  <c:v>0.15865525393145699</c:v>
                </c:pt>
                <c:pt idx="1851">
                  <c:v>0.15865525393145699</c:v>
                </c:pt>
                <c:pt idx="1852">
                  <c:v>0.15865525393145699</c:v>
                </c:pt>
                <c:pt idx="1853">
                  <c:v>0.15865525393145699</c:v>
                </c:pt>
                <c:pt idx="1854">
                  <c:v>0.15865525393145699</c:v>
                </c:pt>
                <c:pt idx="1855">
                  <c:v>0.15865525393145699</c:v>
                </c:pt>
                <c:pt idx="1856">
                  <c:v>0.15865525393145699</c:v>
                </c:pt>
                <c:pt idx="1857">
                  <c:v>0.15865525393145699</c:v>
                </c:pt>
                <c:pt idx="1858">
                  <c:v>0.15865525393145699</c:v>
                </c:pt>
                <c:pt idx="1859">
                  <c:v>0.15865525393145699</c:v>
                </c:pt>
                <c:pt idx="1860">
                  <c:v>0.15865525393145699</c:v>
                </c:pt>
                <c:pt idx="1861">
                  <c:v>0.15865525393145699</c:v>
                </c:pt>
                <c:pt idx="1862">
                  <c:v>0.15865525393145699</c:v>
                </c:pt>
                <c:pt idx="1863">
                  <c:v>0.15865525393145699</c:v>
                </c:pt>
                <c:pt idx="1864">
                  <c:v>0.15865525393145699</c:v>
                </c:pt>
                <c:pt idx="1865">
                  <c:v>0.15865525393145699</c:v>
                </c:pt>
                <c:pt idx="1866">
                  <c:v>0.15865525393145699</c:v>
                </c:pt>
                <c:pt idx="1867">
                  <c:v>0.15865525393145699</c:v>
                </c:pt>
                <c:pt idx="1868">
                  <c:v>0.15865525393145699</c:v>
                </c:pt>
                <c:pt idx="1869">
                  <c:v>0.15865525393145699</c:v>
                </c:pt>
                <c:pt idx="1870">
                  <c:v>0.15865525393145699</c:v>
                </c:pt>
                <c:pt idx="1871">
                  <c:v>0.15865525393145699</c:v>
                </c:pt>
                <c:pt idx="1872">
                  <c:v>0.15865525393145699</c:v>
                </c:pt>
                <c:pt idx="1873">
                  <c:v>0.15865525393145699</c:v>
                </c:pt>
                <c:pt idx="1874">
                  <c:v>0.15865525393145699</c:v>
                </c:pt>
                <c:pt idx="1875">
                  <c:v>0.15865525393145699</c:v>
                </c:pt>
                <c:pt idx="1876">
                  <c:v>0.15865525393145699</c:v>
                </c:pt>
                <c:pt idx="1877">
                  <c:v>0.15865525393145699</c:v>
                </c:pt>
                <c:pt idx="1878">
                  <c:v>0.15865525393145699</c:v>
                </c:pt>
                <c:pt idx="1879">
                  <c:v>0.15865525393145699</c:v>
                </c:pt>
                <c:pt idx="1880">
                  <c:v>0.15865525393145699</c:v>
                </c:pt>
                <c:pt idx="1881">
                  <c:v>0.15865525393145699</c:v>
                </c:pt>
                <c:pt idx="1882">
                  <c:v>0.15865525393145699</c:v>
                </c:pt>
                <c:pt idx="1883">
                  <c:v>0.15865525393145699</c:v>
                </c:pt>
                <c:pt idx="1884">
                  <c:v>0.15865525393145699</c:v>
                </c:pt>
                <c:pt idx="1885">
                  <c:v>0.15865525393145699</c:v>
                </c:pt>
                <c:pt idx="1886">
                  <c:v>0.15865525393145699</c:v>
                </c:pt>
                <c:pt idx="1887">
                  <c:v>0.15865525393145699</c:v>
                </c:pt>
                <c:pt idx="1888">
                  <c:v>0.15865525393145699</c:v>
                </c:pt>
                <c:pt idx="1889">
                  <c:v>0.15865525393145699</c:v>
                </c:pt>
                <c:pt idx="1890">
                  <c:v>0.15865525393145699</c:v>
                </c:pt>
                <c:pt idx="1891">
                  <c:v>0.15865525393145699</c:v>
                </c:pt>
                <c:pt idx="1892">
                  <c:v>0.15865525393145699</c:v>
                </c:pt>
                <c:pt idx="1893">
                  <c:v>0.15865525393145699</c:v>
                </c:pt>
                <c:pt idx="1894">
                  <c:v>0.15865525393145699</c:v>
                </c:pt>
                <c:pt idx="1895">
                  <c:v>0.15865525393145699</c:v>
                </c:pt>
                <c:pt idx="1896">
                  <c:v>0.15865525393145699</c:v>
                </c:pt>
                <c:pt idx="1897">
                  <c:v>0.15865525393145699</c:v>
                </c:pt>
                <c:pt idx="1898">
                  <c:v>0.15865525393145699</c:v>
                </c:pt>
                <c:pt idx="1899">
                  <c:v>0.15865525393145699</c:v>
                </c:pt>
                <c:pt idx="1900">
                  <c:v>0.15865525393145699</c:v>
                </c:pt>
                <c:pt idx="1901">
                  <c:v>0.15865525393145699</c:v>
                </c:pt>
                <c:pt idx="1902">
                  <c:v>0.15865525393145699</c:v>
                </c:pt>
                <c:pt idx="1903">
                  <c:v>0.15865525393145699</c:v>
                </c:pt>
                <c:pt idx="1904">
                  <c:v>0.15865525393145699</c:v>
                </c:pt>
                <c:pt idx="1905">
                  <c:v>0.15865525393145699</c:v>
                </c:pt>
                <c:pt idx="1906">
                  <c:v>0.15865525393145699</c:v>
                </c:pt>
                <c:pt idx="1907">
                  <c:v>0.15865525393145699</c:v>
                </c:pt>
                <c:pt idx="1908">
                  <c:v>0.15865525393145699</c:v>
                </c:pt>
                <c:pt idx="1909">
                  <c:v>0.15865525393145699</c:v>
                </c:pt>
                <c:pt idx="1910">
                  <c:v>0.15865525393145699</c:v>
                </c:pt>
                <c:pt idx="1911">
                  <c:v>0.15865525393145699</c:v>
                </c:pt>
                <c:pt idx="1912">
                  <c:v>0.15865525393145699</c:v>
                </c:pt>
                <c:pt idx="1913">
                  <c:v>0.15865525393145699</c:v>
                </c:pt>
                <c:pt idx="1914">
                  <c:v>0.15865525393145699</c:v>
                </c:pt>
                <c:pt idx="1915">
                  <c:v>0.15865525393145699</c:v>
                </c:pt>
                <c:pt idx="1916">
                  <c:v>0.15865525393145699</c:v>
                </c:pt>
                <c:pt idx="1917">
                  <c:v>0.15865525393145699</c:v>
                </c:pt>
                <c:pt idx="1918">
                  <c:v>0.15865525393145699</c:v>
                </c:pt>
                <c:pt idx="1919">
                  <c:v>0.15865525393145699</c:v>
                </c:pt>
                <c:pt idx="1920">
                  <c:v>0.15865525393145699</c:v>
                </c:pt>
                <c:pt idx="1921">
                  <c:v>0.15865525393145699</c:v>
                </c:pt>
                <c:pt idx="1922">
                  <c:v>0.15865525393145699</c:v>
                </c:pt>
                <c:pt idx="1923">
                  <c:v>0.15865525393145699</c:v>
                </c:pt>
                <c:pt idx="1924">
                  <c:v>0.15865525393145699</c:v>
                </c:pt>
                <c:pt idx="1925">
                  <c:v>0.15865525393145699</c:v>
                </c:pt>
                <c:pt idx="1926">
                  <c:v>0.15865525393145699</c:v>
                </c:pt>
                <c:pt idx="1927">
                  <c:v>0.15865525393145699</c:v>
                </c:pt>
                <c:pt idx="1928">
                  <c:v>0.15865525393145699</c:v>
                </c:pt>
                <c:pt idx="1929">
                  <c:v>0.15865525393145699</c:v>
                </c:pt>
                <c:pt idx="1930">
                  <c:v>0.15865525393145699</c:v>
                </c:pt>
                <c:pt idx="1931">
                  <c:v>0.15865525393145699</c:v>
                </c:pt>
                <c:pt idx="1932">
                  <c:v>0.15865525393145699</c:v>
                </c:pt>
                <c:pt idx="1933">
                  <c:v>0.15865525393145699</c:v>
                </c:pt>
                <c:pt idx="1934">
                  <c:v>0.15865525393145699</c:v>
                </c:pt>
                <c:pt idx="1935">
                  <c:v>0.15865525393145699</c:v>
                </c:pt>
                <c:pt idx="1936">
                  <c:v>0.15865525393145699</c:v>
                </c:pt>
                <c:pt idx="1937">
                  <c:v>0.15865525393145699</c:v>
                </c:pt>
                <c:pt idx="1938">
                  <c:v>0.15865525393145699</c:v>
                </c:pt>
                <c:pt idx="1939">
                  <c:v>0.15865525393145699</c:v>
                </c:pt>
                <c:pt idx="1940">
                  <c:v>0.15865525393145699</c:v>
                </c:pt>
                <c:pt idx="1941">
                  <c:v>0.15865525393145699</c:v>
                </c:pt>
                <c:pt idx="1942">
                  <c:v>0.15865525393145699</c:v>
                </c:pt>
                <c:pt idx="1943">
                  <c:v>0.15865525393145699</c:v>
                </c:pt>
                <c:pt idx="1944">
                  <c:v>0.15865525393145699</c:v>
                </c:pt>
                <c:pt idx="1945">
                  <c:v>0.15865525393145699</c:v>
                </c:pt>
                <c:pt idx="1946">
                  <c:v>0.15865525393145699</c:v>
                </c:pt>
                <c:pt idx="1947">
                  <c:v>0.15865525393145699</c:v>
                </c:pt>
                <c:pt idx="1948">
                  <c:v>0.15865525393145699</c:v>
                </c:pt>
                <c:pt idx="1949">
                  <c:v>0.15865525393145699</c:v>
                </c:pt>
                <c:pt idx="1950">
                  <c:v>0.15865525393145699</c:v>
                </c:pt>
                <c:pt idx="1951">
                  <c:v>0.15865525393145699</c:v>
                </c:pt>
                <c:pt idx="1952">
                  <c:v>0.15865525393145699</c:v>
                </c:pt>
                <c:pt idx="1953">
                  <c:v>0.15865525393145699</c:v>
                </c:pt>
                <c:pt idx="1954">
                  <c:v>0.15865525393145699</c:v>
                </c:pt>
                <c:pt idx="1955">
                  <c:v>0.15865525393145699</c:v>
                </c:pt>
                <c:pt idx="1956">
                  <c:v>0.15865525393145699</c:v>
                </c:pt>
                <c:pt idx="1957">
                  <c:v>0.15865525393145699</c:v>
                </c:pt>
                <c:pt idx="1958">
                  <c:v>0.15865525393145699</c:v>
                </c:pt>
                <c:pt idx="1959">
                  <c:v>0.15865525393145699</c:v>
                </c:pt>
                <c:pt idx="1960">
                  <c:v>0.15865525393145699</c:v>
                </c:pt>
                <c:pt idx="1961">
                  <c:v>0.15865525393145699</c:v>
                </c:pt>
                <c:pt idx="1962">
                  <c:v>0.15865525393145699</c:v>
                </c:pt>
                <c:pt idx="1963">
                  <c:v>0.15865525393145699</c:v>
                </c:pt>
                <c:pt idx="1964">
                  <c:v>0.15865525393145699</c:v>
                </c:pt>
                <c:pt idx="1965">
                  <c:v>0.15865525393145699</c:v>
                </c:pt>
                <c:pt idx="1966">
                  <c:v>0.15865525393145699</c:v>
                </c:pt>
                <c:pt idx="1967">
                  <c:v>0.15865525393145699</c:v>
                </c:pt>
                <c:pt idx="1968">
                  <c:v>0.15865525393145699</c:v>
                </c:pt>
                <c:pt idx="1969">
                  <c:v>0.15865525393145699</c:v>
                </c:pt>
                <c:pt idx="1970">
                  <c:v>0.15865525393145699</c:v>
                </c:pt>
                <c:pt idx="1971">
                  <c:v>0.15865525393145699</c:v>
                </c:pt>
                <c:pt idx="1972">
                  <c:v>0.15865525393145699</c:v>
                </c:pt>
                <c:pt idx="1973">
                  <c:v>0.15865525393145699</c:v>
                </c:pt>
                <c:pt idx="1974">
                  <c:v>0.15865525393145699</c:v>
                </c:pt>
                <c:pt idx="1975">
                  <c:v>0.15865525393145699</c:v>
                </c:pt>
                <c:pt idx="1976">
                  <c:v>0.15865525393145699</c:v>
                </c:pt>
                <c:pt idx="1977">
                  <c:v>0.15865525393145699</c:v>
                </c:pt>
                <c:pt idx="1978">
                  <c:v>0.15865525393145699</c:v>
                </c:pt>
                <c:pt idx="1979">
                  <c:v>0.15865525393145699</c:v>
                </c:pt>
                <c:pt idx="1980">
                  <c:v>0.15865525393145699</c:v>
                </c:pt>
                <c:pt idx="1981">
                  <c:v>0.15865525393145699</c:v>
                </c:pt>
                <c:pt idx="1982">
                  <c:v>0.15865525393145699</c:v>
                </c:pt>
                <c:pt idx="1983">
                  <c:v>0.15865525393145699</c:v>
                </c:pt>
                <c:pt idx="1984">
                  <c:v>0.15865525393145699</c:v>
                </c:pt>
                <c:pt idx="1985">
                  <c:v>0.15865525393145699</c:v>
                </c:pt>
                <c:pt idx="1986">
                  <c:v>0.15865525393145699</c:v>
                </c:pt>
                <c:pt idx="1987">
                  <c:v>0.15865525393145699</c:v>
                </c:pt>
                <c:pt idx="1988">
                  <c:v>0.15865525393145699</c:v>
                </c:pt>
                <c:pt idx="1989">
                  <c:v>0.15865525393145699</c:v>
                </c:pt>
                <c:pt idx="1990">
                  <c:v>0.15865525393145699</c:v>
                </c:pt>
                <c:pt idx="1991">
                  <c:v>0.15865525393145699</c:v>
                </c:pt>
                <c:pt idx="1992">
                  <c:v>0.15865525393145699</c:v>
                </c:pt>
                <c:pt idx="1993">
                  <c:v>0.15865525393145699</c:v>
                </c:pt>
                <c:pt idx="1994">
                  <c:v>0.15865525393145699</c:v>
                </c:pt>
                <c:pt idx="1995">
                  <c:v>0.15865525393145699</c:v>
                </c:pt>
                <c:pt idx="1996">
                  <c:v>0.15865525393145699</c:v>
                </c:pt>
                <c:pt idx="1997">
                  <c:v>0.15865525393145699</c:v>
                </c:pt>
                <c:pt idx="1998">
                  <c:v>0.15865525393145699</c:v>
                </c:pt>
                <c:pt idx="1999">
                  <c:v>0.15865525393145699</c:v>
                </c:pt>
                <c:pt idx="2000">
                  <c:v>0.15865525393145699</c:v>
                </c:pt>
                <c:pt idx="2001">
                  <c:v>0.15865525393145699</c:v>
                </c:pt>
                <c:pt idx="2002">
                  <c:v>0.15865525393145699</c:v>
                </c:pt>
                <c:pt idx="2003">
                  <c:v>0.15865525393145699</c:v>
                </c:pt>
                <c:pt idx="2004">
                  <c:v>0.15865525393145699</c:v>
                </c:pt>
                <c:pt idx="2005">
                  <c:v>0.15865525393145699</c:v>
                </c:pt>
                <c:pt idx="2006">
                  <c:v>0.15865525393145699</c:v>
                </c:pt>
                <c:pt idx="2007">
                  <c:v>0.15865525393145699</c:v>
                </c:pt>
                <c:pt idx="2008">
                  <c:v>0.15865525393145699</c:v>
                </c:pt>
                <c:pt idx="2009">
                  <c:v>0.15865525393145699</c:v>
                </c:pt>
                <c:pt idx="2010">
                  <c:v>0.15865525393145699</c:v>
                </c:pt>
                <c:pt idx="2011">
                  <c:v>0.15865525393145699</c:v>
                </c:pt>
                <c:pt idx="2012">
                  <c:v>0.15865525393145699</c:v>
                </c:pt>
                <c:pt idx="2013">
                  <c:v>0.15865525393145699</c:v>
                </c:pt>
                <c:pt idx="2014">
                  <c:v>0.15865525393145699</c:v>
                </c:pt>
                <c:pt idx="2015">
                  <c:v>0.15865525393145699</c:v>
                </c:pt>
                <c:pt idx="2016">
                  <c:v>0.15865525393145699</c:v>
                </c:pt>
                <c:pt idx="2017">
                  <c:v>0.15865525393145699</c:v>
                </c:pt>
                <c:pt idx="2018">
                  <c:v>0.15865525393145699</c:v>
                </c:pt>
                <c:pt idx="2019">
                  <c:v>0.15865525393145699</c:v>
                </c:pt>
                <c:pt idx="2020">
                  <c:v>0.15865525393145699</c:v>
                </c:pt>
                <c:pt idx="2021">
                  <c:v>0.15865525393145699</c:v>
                </c:pt>
                <c:pt idx="2022">
                  <c:v>0.15865525393145699</c:v>
                </c:pt>
                <c:pt idx="2023">
                  <c:v>0.15865525393145699</c:v>
                </c:pt>
                <c:pt idx="2024">
                  <c:v>0.15865525393145699</c:v>
                </c:pt>
                <c:pt idx="2025">
                  <c:v>0.15865525393145699</c:v>
                </c:pt>
                <c:pt idx="2026">
                  <c:v>0.15865525393145699</c:v>
                </c:pt>
                <c:pt idx="2027">
                  <c:v>0.15865525393145699</c:v>
                </c:pt>
                <c:pt idx="2028">
                  <c:v>0.15865525393145699</c:v>
                </c:pt>
                <c:pt idx="2029">
                  <c:v>0.15865525393145699</c:v>
                </c:pt>
                <c:pt idx="2030">
                  <c:v>0.15865525393145699</c:v>
                </c:pt>
                <c:pt idx="2031">
                  <c:v>0.15865525393145699</c:v>
                </c:pt>
                <c:pt idx="2032">
                  <c:v>0.15865525393145699</c:v>
                </c:pt>
                <c:pt idx="2033">
                  <c:v>0.15865525393145699</c:v>
                </c:pt>
                <c:pt idx="2034">
                  <c:v>0.15865525393145699</c:v>
                </c:pt>
                <c:pt idx="2035">
                  <c:v>0.15865525393145699</c:v>
                </c:pt>
                <c:pt idx="2036">
                  <c:v>0.15865525393145699</c:v>
                </c:pt>
                <c:pt idx="2037">
                  <c:v>0.15865525393145699</c:v>
                </c:pt>
                <c:pt idx="2038">
                  <c:v>0.15865525393145699</c:v>
                </c:pt>
                <c:pt idx="2039">
                  <c:v>0.15865525393145699</c:v>
                </c:pt>
                <c:pt idx="2040">
                  <c:v>0.15865525393145699</c:v>
                </c:pt>
                <c:pt idx="2041">
                  <c:v>0.15865525393145699</c:v>
                </c:pt>
                <c:pt idx="2042">
                  <c:v>0.15865525393145699</c:v>
                </c:pt>
                <c:pt idx="2043">
                  <c:v>0.15865525393145699</c:v>
                </c:pt>
                <c:pt idx="2044">
                  <c:v>0.15865525393145699</c:v>
                </c:pt>
                <c:pt idx="2045">
                  <c:v>0.15865525393145699</c:v>
                </c:pt>
                <c:pt idx="2046">
                  <c:v>0.15865525393145699</c:v>
                </c:pt>
                <c:pt idx="2047">
                  <c:v>0.15865525393145699</c:v>
                </c:pt>
                <c:pt idx="2048">
                  <c:v>0.15865525393145699</c:v>
                </c:pt>
                <c:pt idx="2049">
                  <c:v>0.15865525393145699</c:v>
                </c:pt>
                <c:pt idx="2050">
                  <c:v>0.15865525393145699</c:v>
                </c:pt>
                <c:pt idx="2051">
                  <c:v>0.15865525393145699</c:v>
                </c:pt>
                <c:pt idx="2052">
                  <c:v>0.15865525393145699</c:v>
                </c:pt>
                <c:pt idx="2053">
                  <c:v>0.15865525393145699</c:v>
                </c:pt>
                <c:pt idx="2054">
                  <c:v>0.15865525393145699</c:v>
                </c:pt>
                <c:pt idx="2055">
                  <c:v>0.15865525393145699</c:v>
                </c:pt>
                <c:pt idx="2056">
                  <c:v>0.15865525393145699</c:v>
                </c:pt>
                <c:pt idx="2057">
                  <c:v>0.15865525393145699</c:v>
                </c:pt>
                <c:pt idx="2058">
                  <c:v>0.15865525393145699</c:v>
                </c:pt>
                <c:pt idx="2059">
                  <c:v>0.15865525393145699</c:v>
                </c:pt>
                <c:pt idx="2060">
                  <c:v>0.15865525393145699</c:v>
                </c:pt>
                <c:pt idx="2061">
                  <c:v>0.15865525393145699</c:v>
                </c:pt>
                <c:pt idx="2062">
                  <c:v>0.15865525393145699</c:v>
                </c:pt>
                <c:pt idx="2063">
                  <c:v>0.15865525393145699</c:v>
                </c:pt>
                <c:pt idx="2064">
                  <c:v>0.15865525393145699</c:v>
                </c:pt>
                <c:pt idx="2065">
                  <c:v>0.15865525393145699</c:v>
                </c:pt>
                <c:pt idx="2066">
                  <c:v>0.15865525393145699</c:v>
                </c:pt>
                <c:pt idx="2067">
                  <c:v>0.15865525393145699</c:v>
                </c:pt>
                <c:pt idx="2068">
                  <c:v>0.15865525393145699</c:v>
                </c:pt>
                <c:pt idx="2069">
                  <c:v>0.15865525393145699</c:v>
                </c:pt>
                <c:pt idx="2070">
                  <c:v>0.15865525393145699</c:v>
                </c:pt>
                <c:pt idx="2071">
                  <c:v>0.15865525393145699</c:v>
                </c:pt>
                <c:pt idx="2072">
                  <c:v>0.15865525393145699</c:v>
                </c:pt>
                <c:pt idx="2073">
                  <c:v>0.15865525393145699</c:v>
                </c:pt>
                <c:pt idx="2074">
                  <c:v>0.15865525393145699</c:v>
                </c:pt>
                <c:pt idx="2075">
                  <c:v>0.15865525393145699</c:v>
                </c:pt>
                <c:pt idx="2076">
                  <c:v>0.15865525393145699</c:v>
                </c:pt>
                <c:pt idx="2077">
                  <c:v>0.15865525393145699</c:v>
                </c:pt>
                <c:pt idx="2078">
                  <c:v>0.15865525393145699</c:v>
                </c:pt>
                <c:pt idx="2079">
                  <c:v>0.15865525393145699</c:v>
                </c:pt>
                <c:pt idx="2080">
                  <c:v>0.15865525393145699</c:v>
                </c:pt>
                <c:pt idx="2081">
                  <c:v>0.15865525393145699</c:v>
                </c:pt>
                <c:pt idx="2082">
                  <c:v>0.15865525393145699</c:v>
                </c:pt>
                <c:pt idx="2083">
                  <c:v>0.15865525393145699</c:v>
                </c:pt>
                <c:pt idx="2084">
                  <c:v>0.15865525393145699</c:v>
                </c:pt>
                <c:pt idx="2085">
                  <c:v>0.15865525393145699</c:v>
                </c:pt>
                <c:pt idx="2086">
                  <c:v>0.15865525393145699</c:v>
                </c:pt>
                <c:pt idx="2087">
                  <c:v>0.15865525393145699</c:v>
                </c:pt>
                <c:pt idx="2088">
                  <c:v>0.15865525393145699</c:v>
                </c:pt>
                <c:pt idx="2089">
                  <c:v>0.15865525393145699</c:v>
                </c:pt>
                <c:pt idx="2090">
                  <c:v>0.15865525393145699</c:v>
                </c:pt>
                <c:pt idx="2091">
                  <c:v>0.15865525393145699</c:v>
                </c:pt>
                <c:pt idx="2092">
                  <c:v>0.15865525393145699</c:v>
                </c:pt>
                <c:pt idx="2093">
                  <c:v>0.15865525393145699</c:v>
                </c:pt>
                <c:pt idx="2094">
                  <c:v>0.15865525393145699</c:v>
                </c:pt>
                <c:pt idx="2095">
                  <c:v>0.15865525393145699</c:v>
                </c:pt>
                <c:pt idx="2096">
                  <c:v>0.15865525393145699</c:v>
                </c:pt>
                <c:pt idx="2097">
                  <c:v>0.15865525393145699</c:v>
                </c:pt>
                <c:pt idx="2098">
                  <c:v>0.15865525393145699</c:v>
                </c:pt>
                <c:pt idx="2099">
                  <c:v>0.15865525393145699</c:v>
                </c:pt>
                <c:pt idx="2100">
                  <c:v>0.15865525393145699</c:v>
                </c:pt>
                <c:pt idx="2101">
                  <c:v>0.15865525393145699</c:v>
                </c:pt>
                <c:pt idx="2102">
                  <c:v>0.15865525393145699</c:v>
                </c:pt>
                <c:pt idx="2103">
                  <c:v>0.15865525393145699</c:v>
                </c:pt>
                <c:pt idx="2104">
                  <c:v>0.15865525393145699</c:v>
                </c:pt>
                <c:pt idx="2105">
                  <c:v>0.15865525393145699</c:v>
                </c:pt>
                <c:pt idx="2106">
                  <c:v>0.15865525393145699</c:v>
                </c:pt>
                <c:pt idx="2107">
                  <c:v>0.15865525393145699</c:v>
                </c:pt>
                <c:pt idx="2108">
                  <c:v>0.15865525393145699</c:v>
                </c:pt>
                <c:pt idx="2109">
                  <c:v>0.15865525393145699</c:v>
                </c:pt>
                <c:pt idx="2110">
                  <c:v>0.15865525393145699</c:v>
                </c:pt>
                <c:pt idx="2111">
                  <c:v>0.15865525393145699</c:v>
                </c:pt>
                <c:pt idx="2112">
                  <c:v>0.15865525393145699</c:v>
                </c:pt>
                <c:pt idx="2113">
                  <c:v>0.15865525393145699</c:v>
                </c:pt>
                <c:pt idx="2114">
                  <c:v>0.15865525393145699</c:v>
                </c:pt>
                <c:pt idx="2115">
                  <c:v>0.15865525393145699</c:v>
                </c:pt>
                <c:pt idx="2116">
                  <c:v>0.15865525393145699</c:v>
                </c:pt>
                <c:pt idx="2117">
                  <c:v>0.15865525393145699</c:v>
                </c:pt>
                <c:pt idx="2118">
                  <c:v>0.15865525393145699</c:v>
                </c:pt>
                <c:pt idx="2119">
                  <c:v>0.15865525393145699</c:v>
                </c:pt>
                <c:pt idx="2120">
                  <c:v>0.15865525393145699</c:v>
                </c:pt>
                <c:pt idx="2121">
                  <c:v>0.15865525393145699</c:v>
                </c:pt>
                <c:pt idx="2122">
                  <c:v>0.15865525393145699</c:v>
                </c:pt>
                <c:pt idx="2123">
                  <c:v>0.15865525393145699</c:v>
                </c:pt>
                <c:pt idx="2124">
                  <c:v>0.15865525393145699</c:v>
                </c:pt>
                <c:pt idx="2125">
                  <c:v>0.15865525393145699</c:v>
                </c:pt>
                <c:pt idx="2126">
                  <c:v>0.15865525393145699</c:v>
                </c:pt>
                <c:pt idx="2127">
                  <c:v>0.15865525393145699</c:v>
                </c:pt>
                <c:pt idx="2128">
                  <c:v>0.15865525393145699</c:v>
                </c:pt>
                <c:pt idx="2129">
                  <c:v>0.15865525393145699</c:v>
                </c:pt>
                <c:pt idx="2130">
                  <c:v>0.15865525393145699</c:v>
                </c:pt>
                <c:pt idx="2131">
                  <c:v>0.15865525393145699</c:v>
                </c:pt>
                <c:pt idx="2132">
                  <c:v>0.15865525393145699</c:v>
                </c:pt>
                <c:pt idx="2133">
                  <c:v>0.15865525393145699</c:v>
                </c:pt>
                <c:pt idx="2134">
                  <c:v>0.15865525393145699</c:v>
                </c:pt>
                <c:pt idx="2135">
                  <c:v>0.15865525393145699</c:v>
                </c:pt>
                <c:pt idx="2136">
                  <c:v>0.15865525393145699</c:v>
                </c:pt>
                <c:pt idx="2137">
                  <c:v>0.15865525393145699</c:v>
                </c:pt>
                <c:pt idx="2138">
                  <c:v>0.15865525393145699</c:v>
                </c:pt>
                <c:pt idx="2139">
                  <c:v>0.15865525393145699</c:v>
                </c:pt>
                <c:pt idx="2140">
                  <c:v>0.15865525393145699</c:v>
                </c:pt>
                <c:pt idx="2141">
                  <c:v>0.15865525393145699</c:v>
                </c:pt>
                <c:pt idx="2142">
                  <c:v>0.15865525393145699</c:v>
                </c:pt>
                <c:pt idx="2143">
                  <c:v>0.15865525393145699</c:v>
                </c:pt>
                <c:pt idx="2144">
                  <c:v>0.15865525393145699</c:v>
                </c:pt>
                <c:pt idx="2145">
                  <c:v>0.15865525393145699</c:v>
                </c:pt>
                <c:pt idx="2146">
                  <c:v>0.15865525393145699</c:v>
                </c:pt>
                <c:pt idx="2147">
                  <c:v>0.15865525393145699</c:v>
                </c:pt>
                <c:pt idx="2148">
                  <c:v>0.15865525393145699</c:v>
                </c:pt>
                <c:pt idx="2149">
                  <c:v>0.15865525393145699</c:v>
                </c:pt>
                <c:pt idx="2150">
                  <c:v>0.15865525393145699</c:v>
                </c:pt>
                <c:pt idx="2151">
                  <c:v>0.15865525393145699</c:v>
                </c:pt>
                <c:pt idx="2152">
                  <c:v>0.15865525393145699</c:v>
                </c:pt>
                <c:pt idx="2153">
                  <c:v>0.15865525393145699</c:v>
                </c:pt>
                <c:pt idx="2154">
                  <c:v>0.15865525393145699</c:v>
                </c:pt>
                <c:pt idx="2155">
                  <c:v>0.15865525393145699</c:v>
                </c:pt>
                <c:pt idx="2156">
                  <c:v>0.15865525393145699</c:v>
                </c:pt>
                <c:pt idx="2157">
                  <c:v>0.15865525393145699</c:v>
                </c:pt>
                <c:pt idx="2158">
                  <c:v>0.15865525393145699</c:v>
                </c:pt>
                <c:pt idx="2159">
                  <c:v>0.15865525393145699</c:v>
                </c:pt>
                <c:pt idx="2160">
                  <c:v>0.15865525393145699</c:v>
                </c:pt>
                <c:pt idx="2161">
                  <c:v>0.15865525393145699</c:v>
                </c:pt>
                <c:pt idx="2162">
                  <c:v>0.15865525393145699</c:v>
                </c:pt>
                <c:pt idx="2163">
                  <c:v>0.15865525393145699</c:v>
                </c:pt>
                <c:pt idx="2164">
                  <c:v>0.15865525393145699</c:v>
                </c:pt>
                <c:pt idx="2165">
                  <c:v>0.15865525393145699</c:v>
                </c:pt>
                <c:pt idx="2166">
                  <c:v>0.15865525393145699</c:v>
                </c:pt>
                <c:pt idx="2167">
                  <c:v>0.15865525393145699</c:v>
                </c:pt>
                <c:pt idx="2168">
                  <c:v>0.15865525393145699</c:v>
                </c:pt>
                <c:pt idx="2169">
                  <c:v>0.15865525393145699</c:v>
                </c:pt>
                <c:pt idx="2170">
                  <c:v>0.15865525393145699</c:v>
                </c:pt>
                <c:pt idx="2171">
                  <c:v>0.15865525393145699</c:v>
                </c:pt>
                <c:pt idx="2172">
                  <c:v>0.15865525393145699</c:v>
                </c:pt>
                <c:pt idx="2173">
                  <c:v>0.15865525393145699</c:v>
                </c:pt>
                <c:pt idx="2174">
                  <c:v>0.15865525393145699</c:v>
                </c:pt>
                <c:pt idx="2175">
                  <c:v>0.15865525393145699</c:v>
                </c:pt>
                <c:pt idx="2176">
                  <c:v>0.15865525393145699</c:v>
                </c:pt>
                <c:pt idx="2177">
                  <c:v>0.15865525393145699</c:v>
                </c:pt>
                <c:pt idx="2178">
                  <c:v>0.15865525393145699</c:v>
                </c:pt>
                <c:pt idx="2179">
                  <c:v>0.15865525393145699</c:v>
                </c:pt>
                <c:pt idx="2180">
                  <c:v>0.15865525393145699</c:v>
                </c:pt>
                <c:pt idx="2181">
                  <c:v>0.15865525393145699</c:v>
                </c:pt>
                <c:pt idx="2182">
                  <c:v>0.15865525393145699</c:v>
                </c:pt>
                <c:pt idx="2183">
                  <c:v>0.15865525393145699</c:v>
                </c:pt>
                <c:pt idx="2184">
                  <c:v>0.15865525393145699</c:v>
                </c:pt>
                <c:pt idx="2185">
                  <c:v>0.15865525393145699</c:v>
                </c:pt>
                <c:pt idx="2186">
                  <c:v>0.15865525393145699</c:v>
                </c:pt>
                <c:pt idx="2187">
                  <c:v>0.15865525393145699</c:v>
                </c:pt>
                <c:pt idx="2188">
                  <c:v>0.15865525393145699</c:v>
                </c:pt>
                <c:pt idx="2189">
                  <c:v>0.15865525393145699</c:v>
                </c:pt>
                <c:pt idx="2190">
                  <c:v>0.15865525393145699</c:v>
                </c:pt>
                <c:pt idx="2191">
                  <c:v>0.15865525393145699</c:v>
                </c:pt>
                <c:pt idx="2192">
                  <c:v>0.15865525393145699</c:v>
                </c:pt>
                <c:pt idx="2193">
                  <c:v>0.15865525393145699</c:v>
                </c:pt>
                <c:pt idx="2194">
                  <c:v>0.15865525393145699</c:v>
                </c:pt>
                <c:pt idx="2195">
                  <c:v>0.15865525393145699</c:v>
                </c:pt>
                <c:pt idx="2196">
                  <c:v>0.15865525393145699</c:v>
                </c:pt>
                <c:pt idx="2197">
                  <c:v>0.15865525393145699</c:v>
                </c:pt>
                <c:pt idx="2198">
                  <c:v>0.15865525393145699</c:v>
                </c:pt>
                <c:pt idx="2199">
                  <c:v>0.15865525393145699</c:v>
                </c:pt>
                <c:pt idx="2200">
                  <c:v>0.15865525393145699</c:v>
                </c:pt>
                <c:pt idx="2201">
                  <c:v>0.15865525393145699</c:v>
                </c:pt>
                <c:pt idx="2202">
                  <c:v>0.15865525393145699</c:v>
                </c:pt>
                <c:pt idx="2203">
                  <c:v>0.15865525393145699</c:v>
                </c:pt>
                <c:pt idx="2204">
                  <c:v>0.15865525393145699</c:v>
                </c:pt>
                <c:pt idx="2205">
                  <c:v>0.15865525393145699</c:v>
                </c:pt>
                <c:pt idx="2206">
                  <c:v>0.15865525393145699</c:v>
                </c:pt>
                <c:pt idx="2207">
                  <c:v>0.15865525393145699</c:v>
                </c:pt>
                <c:pt idx="2208">
                  <c:v>0.15865525393145699</c:v>
                </c:pt>
                <c:pt idx="2209">
                  <c:v>0.15865525393145699</c:v>
                </c:pt>
                <c:pt idx="2210">
                  <c:v>0.15865525393145699</c:v>
                </c:pt>
                <c:pt idx="2211">
                  <c:v>0.15865525393145699</c:v>
                </c:pt>
                <c:pt idx="2212">
                  <c:v>0.15865525393145699</c:v>
                </c:pt>
                <c:pt idx="2213">
                  <c:v>0.15865525393145699</c:v>
                </c:pt>
                <c:pt idx="2214">
                  <c:v>0.15865525393145699</c:v>
                </c:pt>
                <c:pt idx="2215">
                  <c:v>0.15865525393145699</c:v>
                </c:pt>
                <c:pt idx="2216">
                  <c:v>0.15865525393145699</c:v>
                </c:pt>
                <c:pt idx="2217">
                  <c:v>0.15865525393145699</c:v>
                </c:pt>
                <c:pt idx="2218">
                  <c:v>0.15865525393145699</c:v>
                </c:pt>
                <c:pt idx="2219">
                  <c:v>0.15865525393145699</c:v>
                </c:pt>
                <c:pt idx="2220">
                  <c:v>0.15865525393145699</c:v>
                </c:pt>
                <c:pt idx="2221">
                  <c:v>0.15865525393145699</c:v>
                </c:pt>
                <c:pt idx="2222">
                  <c:v>0.15865525393145699</c:v>
                </c:pt>
                <c:pt idx="2223">
                  <c:v>0.15865525393145699</c:v>
                </c:pt>
                <c:pt idx="2224">
                  <c:v>0.15865525393145699</c:v>
                </c:pt>
                <c:pt idx="2225">
                  <c:v>0.15865525393145699</c:v>
                </c:pt>
                <c:pt idx="2226">
                  <c:v>0.15865525393145699</c:v>
                </c:pt>
                <c:pt idx="2227">
                  <c:v>0.15865525393145699</c:v>
                </c:pt>
                <c:pt idx="2228">
                  <c:v>0.15865525393145699</c:v>
                </c:pt>
                <c:pt idx="2229">
                  <c:v>0.15865525393145699</c:v>
                </c:pt>
                <c:pt idx="2230">
                  <c:v>0.15865525393145699</c:v>
                </c:pt>
                <c:pt idx="2231">
                  <c:v>0.15865525393145699</c:v>
                </c:pt>
                <c:pt idx="2232">
                  <c:v>0.15865525393145699</c:v>
                </c:pt>
                <c:pt idx="2233">
                  <c:v>0.15865525393145699</c:v>
                </c:pt>
                <c:pt idx="2234">
                  <c:v>0.15865525393145699</c:v>
                </c:pt>
                <c:pt idx="2235">
                  <c:v>0.15865525393145699</c:v>
                </c:pt>
                <c:pt idx="2236">
                  <c:v>0.15865525393145699</c:v>
                </c:pt>
                <c:pt idx="2237">
                  <c:v>0.15865525393145699</c:v>
                </c:pt>
                <c:pt idx="2238">
                  <c:v>0.15865525393145699</c:v>
                </c:pt>
                <c:pt idx="2239">
                  <c:v>0.15865525393145699</c:v>
                </c:pt>
                <c:pt idx="2240">
                  <c:v>0.15865525393145699</c:v>
                </c:pt>
                <c:pt idx="2241">
                  <c:v>0.15865525393145699</c:v>
                </c:pt>
                <c:pt idx="2242">
                  <c:v>0.15865525393145699</c:v>
                </c:pt>
                <c:pt idx="2243">
                  <c:v>0.15865525393145699</c:v>
                </c:pt>
                <c:pt idx="2244">
                  <c:v>0.15865525393145699</c:v>
                </c:pt>
                <c:pt idx="2245">
                  <c:v>0.15865525393145699</c:v>
                </c:pt>
                <c:pt idx="2246">
                  <c:v>0.15865525393145699</c:v>
                </c:pt>
                <c:pt idx="2247">
                  <c:v>0.15865525393145699</c:v>
                </c:pt>
                <c:pt idx="2248">
                  <c:v>0.15865525393145699</c:v>
                </c:pt>
                <c:pt idx="2249">
                  <c:v>0.15865525393145699</c:v>
                </c:pt>
                <c:pt idx="2250">
                  <c:v>0.15865525393145699</c:v>
                </c:pt>
                <c:pt idx="2251">
                  <c:v>0.15865525393145699</c:v>
                </c:pt>
                <c:pt idx="2252">
                  <c:v>0.15865525393145699</c:v>
                </c:pt>
                <c:pt idx="2253">
                  <c:v>0.15865525393145699</c:v>
                </c:pt>
                <c:pt idx="2254">
                  <c:v>0.15865525393145699</c:v>
                </c:pt>
                <c:pt idx="2255">
                  <c:v>0.15865525393145699</c:v>
                </c:pt>
                <c:pt idx="2256">
                  <c:v>0.15865525393145699</c:v>
                </c:pt>
                <c:pt idx="2257">
                  <c:v>0.15865525393145699</c:v>
                </c:pt>
                <c:pt idx="2258">
                  <c:v>0.15865525393145699</c:v>
                </c:pt>
                <c:pt idx="2259">
                  <c:v>0.15865525393145699</c:v>
                </c:pt>
                <c:pt idx="2260">
                  <c:v>0.15865525393145699</c:v>
                </c:pt>
                <c:pt idx="2261">
                  <c:v>0.15865525393145699</c:v>
                </c:pt>
                <c:pt idx="2262">
                  <c:v>0.15865525393145699</c:v>
                </c:pt>
                <c:pt idx="2263">
                  <c:v>0.15865525393145699</c:v>
                </c:pt>
                <c:pt idx="2264">
                  <c:v>0.15865525393145699</c:v>
                </c:pt>
                <c:pt idx="2265">
                  <c:v>0.15865525393145699</c:v>
                </c:pt>
                <c:pt idx="2266">
                  <c:v>0.15865525393145699</c:v>
                </c:pt>
                <c:pt idx="2267">
                  <c:v>0.15865525393145699</c:v>
                </c:pt>
                <c:pt idx="2268">
                  <c:v>0.15865525393145699</c:v>
                </c:pt>
                <c:pt idx="2269">
                  <c:v>0.15865525393145699</c:v>
                </c:pt>
                <c:pt idx="2270">
                  <c:v>0.15865525393145699</c:v>
                </c:pt>
                <c:pt idx="2271">
                  <c:v>0.15865525393145699</c:v>
                </c:pt>
                <c:pt idx="2272">
                  <c:v>0.15865525393145699</c:v>
                </c:pt>
                <c:pt idx="2273">
                  <c:v>0.15865525393145699</c:v>
                </c:pt>
                <c:pt idx="2274">
                  <c:v>0.15865525393145699</c:v>
                </c:pt>
                <c:pt idx="2275">
                  <c:v>0.15865525393145699</c:v>
                </c:pt>
                <c:pt idx="2276">
                  <c:v>0.15865525393145699</c:v>
                </c:pt>
                <c:pt idx="2277">
                  <c:v>0.15865525393145699</c:v>
                </c:pt>
                <c:pt idx="2278">
                  <c:v>0.15865525393145699</c:v>
                </c:pt>
                <c:pt idx="2279">
                  <c:v>0.15865525393145699</c:v>
                </c:pt>
                <c:pt idx="2280">
                  <c:v>0.15865525393145699</c:v>
                </c:pt>
                <c:pt idx="2281">
                  <c:v>0.15865525393145699</c:v>
                </c:pt>
                <c:pt idx="2282">
                  <c:v>0.15865525393145699</c:v>
                </c:pt>
                <c:pt idx="2283">
                  <c:v>0.15865525393145699</c:v>
                </c:pt>
                <c:pt idx="2284">
                  <c:v>0.15865525393145699</c:v>
                </c:pt>
                <c:pt idx="2285">
                  <c:v>0.15865525393145699</c:v>
                </c:pt>
                <c:pt idx="2286">
                  <c:v>0.15865525393145699</c:v>
                </c:pt>
                <c:pt idx="2287">
                  <c:v>0.15865525393145699</c:v>
                </c:pt>
                <c:pt idx="2288">
                  <c:v>0.15865525393145699</c:v>
                </c:pt>
                <c:pt idx="2289">
                  <c:v>0.15865525393145699</c:v>
                </c:pt>
                <c:pt idx="2290">
                  <c:v>0.15865525393145699</c:v>
                </c:pt>
                <c:pt idx="2291">
                  <c:v>0.15865525393145699</c:v>
                </c:pt>
                <c:pt idx="2292">
                  <c:v>0.15865525393145699</c:v>
                </c:pt>
                <c:pt idx="2293">
                  <c:v>0.15865525393145699</c:v>
                </c:pt>
                <c:pt idx="2294">
                  <c:v>0.15865525393145699</c:v>
                </c:pt>
                <c:pt idx="2295">
                  <c:v>0.15865525393145699</c:v>
                </c:pt>
                <c:pt idx="2296">
                  <c:v>0.15865525393145699</c:v>
                </c:pt>
                <c:pt idx="2297">
                  <c:v>0.15865525393145699</c:v>
                </c:pt>
                <c:pt idx="2298">
                  <c:v>0.15865525393145699</c:v>
                </c:pt>
                <c:pt idx="2299">
                  <c:v>0.15865525393145699</c:v>
                </c:pt>
                <c:pt idx="2300">
                  <c:v>0.15865525393145699</c:v>
                </c:pt>
                <c:pt idx="2301">
                  <c:v>0.15865525393145699</c:v>
                </c:pt>
                <c:pt idx="2302">
                  <c:v>0.15865525393145699</c:v>
                </c:pt>
                <c:pt idx="2303">
                  <c:v>0.15865525393145699</c:v>
                </c:pt>
                <c:pt idx="2304">
                  <c:v>0.15865525393145699</c:v>
                </c:pt>
                <c:pt idx="2305">
                  <c:v>0.15865525393145699</c:v>
                </c:pt>
                <c:pt idx="2306">
                  <c:v>0.15865525393145699</c:v>
                </c:pt>
                <c:pt idx="2307">
                  <c:v>0.15865525393145699</c:v>
                </c:pt>
                <c:pt idx="2308">
                  <c:v>0.15865525393145699</c:v>
                </c:pt>
                <c:pt idx="2309">
                  <c:v>0.15865525393145699</c:v>
                </c:pt>
                <c:pt idx="2310">
                  <c:v>0.15865525393145699</c:v>
                </c:pt>
                <c:pt idx="2311">
                  <c:v>0.15865525393145699</c:v>
                </c:pt>
                <c:pt idx="2312">
                  <c:v>0.15865525393145699</c:v>
                </c:pt>
                <c:pt idx="2313">
                  <c:v>0.15865525393145699</c:v>
                </c:pt>
                <c:pt idx="2314">
                  <c:v>0.15865525393145699</c:v>
                </c:pt>
                <c:pt idx="2315">
                  <c:v>0.15865525393145699</c:v>
                </c:pt>
                <c:pt idx="2316">
                  <c:v>0.15865525393145699</c:v>
                </c:pt>
                <c:pt idx="2317">
                  <c:v>0.15865525393145699</c:v>
                </c:pt>
                <c:pt idx="2318">
                  <c:v>0.15865525393145699</c:v>
                </c:pt>
                <c:pt idx="2319">
                  <c:v>0.15865525393145699</c:v>
                </c:pt>
                <c:pt idx="2320">
                  <c:v>0.15865525393145699</c:v>
                </c:pt>
                <c:pt idx="2321">
                  <c:v>0.15865525393145699</c:v>
                </c:pt>
                <c:pt idx="2322">
                  <c:v>0.15865525393145699</c:v>
                </c:pt>
                <c:pt idx="2323">
                  <c:v>0.15865525393145699</c:v>
                </c:pt>
                <c:pt idx="2324">
                  <c:v>0.15865525393145699</c:v>
                </c:pt>
                <c:pt idx="2325">
                  <c:v>0.15865525393145699</c:v>
                </c:pt>
                <c:pt idx="2326">
                  <c:v>0.15865525393145699</c:v>
                </c:pt>
                <c:pt idx="2327">
                  <c:v>0.15865525393145699</c:v>
                </c:pt>
                <c:pt idx="2328">
                  <c:v>0.15865525393145699</c:v>
                </c:pt>
                <c:pt idx="2329">
                  <c:v>0.15865525393145699</c:v>
                </c:pt>
                <c:pt idx="2330">
                  <c:v>0.15865525393145699</c:v>
                </c:pt>
                <c:pt idx="2331">
                  <c:v>0.15865525393145699</c:v>
                </c:pt>
                <c:pt idx="2332">
                  <c:v>0.15865525393145699</c:v>
                </c:pt>
                <c:pt idx="2333">
                  <c:v>0.15865525393145699</c:v>
                </c:pt>
                <c:pt idx="2334">
                  <c:v>0.15865525393145699</c:v>
                </c:pt>
                <c:pt idx="2335">
                  <c:v>0.15865525393145699</c:v>
                </c:pt>
                <c:pt idx="2336">
                  <c:v>0.15865525393145699</c:v>
                </c:pt>
                <c:pt idx="2337">
                  <c:v>0.15865525393145699</c:v>
                </c:pt>
                <c:pt idx="2338">
                  <c:v>0.15865525393145699</c:v>
                </c:pt>
                <c:pt idx="2339">
                  <c:v>0.15865525393145699</c:v>
                </c:pt>
                <c:pt idx="2340">
                  <c:v>0.15865525393145699</c:v>
                </c:pt>
                <c:pt idx="2341">
                  <c:v>0.15865525393145699</c:v>
                </c:pt>
                <c:pt idx="2342">
                  <c:v>0.15865525393145699</c:v>
                </c:pt>
                <c:pt idx="2343">
                  <c:v>0.15865525393145699</c:v>
                </c:pt>
                <c:pt idx="2344">
                  <c:v>0.15865525393145699</c:v>
                </c:pt>
                <c:pt idx="2345">
                  <c:v>0.15865525393145699</c:v>
                </c:pt>
                <c:pt idx="2346">
                  <c:v>0.15865525393145699</c:v>
                </c:pt>
                <c:pt idx="2347">
                  <c:v>0.15865525393145699</c:v>
                </c:pt>
                <c:pt idx="2348">
                  <c:v>0.15865525393145699</c:v>
                </c:pt>
                <c:pt idx="2349">
                  <c:v>0.15865525393145699</c:v>
                </c:pt>
                <c:pt idx="2350">
                  <c:v>0.15865525393145699</c:v>
                </c:pt>
                <c:pt idx="2351">
                  <c:v>0.15865525393145699</c:v>
                </c:pt>
                <c:pt idx="2352">
                  <c:v>0.15865525393145699</c:v>
                </c:pt>
                <c:pt idx="2353">
                  <c:v>0.15865525393145699</c:v>
                </c:pt>
                <c:pt idx="2354">
                  <c:v>0.15865525393145699</c:v>
                </c:pt>
                <c:pt idx="2355">
                  <c:v>0.15865525393145699</c:v>
                </c:pt>
                <c:pt idx="2356">
                  <c:v>0.15865525393145699</c:v>
                </c:pt>
                <c:pt idx="2357">
                  <c:v>0.15865525393145699</c:v>
                </c:pt>
                <c:pt idx="2358">
                  <c:v>0.15865525393145699</c:v>
                </c:pt>
                <c:pt idx="2359">
                  <c:v>0.15865525393145699</c:v>
                </c:pt>
                <c:pt idx="2360">
                  <c:v>0.15865525393145699</c:v>
                </c:pt>
                <c:pt idx="2361">
                  <c:v>0.15865525393145699</c:v>
                </c:pt>
                <c:pt idx="2362">
                  <c:v>0.15865525393145699</c:v>
                </c:pt>
                <c:pt idx="2363">
                  <c:v>0.15865525393145699</c:v>
                </c:pt>
                <c:pt idx="2364">
                  <c:v>0.15865525393145699</c:v>
                </c:pt>
                <c:pt idx="2365">
                  <c:v>0.15865525393145699</c:v>
                </c:pt>
                <c:pt idx="2366">
                  <c:v>0.15865525393145699</c:v>
                </c:pt>
                <c:pt idx="2367">
                  <c:v>0.15865525393145699</c:v>
                </c:pt>
                <c:pt idx="2368">
                  <c:v>0.15865525393145699</c:v>
                </c:pt>
                <c:pt idx="2369">
                  <c:v>0.15865525393145699</c:v>
                </c:pt>
                <c:pt idx="2370">
                  <c:v>0.15865525393145699</c:v>
                </c:pt>
                <c:pt idx="2371">
                  <c:v>0.15865525393145699</c:v>
                </c:pt>
                <c:pt idx="2372">
                  <c:v>0.15865525393145699</c:v>
                </c:pt>
                <c:pt idx="2373">
                  <c:v>0.15865525393145699</c:v>
                </c:pt>
                <c:pt idx="2374">
                  <c:v>0.15865525393145699</c:v>
                </c:pt>
                <c:pt idx="2375">
                  <c:v>0.15865525393145699</c:v>
                </c:pt>
                <c:pt idx="2376">
                  <c:v>0.15865525393145699</c:v>
                </c:pt>
                <c:pt idx="2377">
                  <c:v>0.15865525393145699</c:v>
                </c:pt>
                <c:pt idx="2378">
                  <c:v>0.15865525393145699</c:v>
                </c:pt>
                <c:pt idx="2379">
                  <c:v>0.15865525393145699</c:v>
                </c:pt>
                <c:pt idx="2380">
                  <c:v>0.15865525393145699</c:v>
                </c:pt>
                <c:pt idx="2381">
                  <c:v>0.15865525393145699</c:v>
                </c:pt>
                <c:pt idx="2382">
                  <c:v>0.15865525393145699</c:v>
                </c:pt>
                <c:pt idx="2383">
                  <c:v>0.15865525393145699</c:v>
                </c:pt>
                <c:pt idx="2384">
                  <c:v>0.15865525393145699</c:v>
                </c:pt>
                <c:pt idx="2385">
                  <c:v>0.15865525393145699</c:v>
                </c:pt>
                <c:pt idx="2386">
                  <c:v>0.15865525393145699</c:v>
                </c:pt>
                <c:pt idx="2387">
                  <c:v>0.15865525393145699</c:v>
                </c:pt>
                <c:pt idx="2388">
                  <c:v>0.15865525393145699</c:v>
                </c:pt>
                <c:pt idx="2389">
                  <c:v>0.15865525393145699</c:v>
                </c:pt>
                <c:pt idx="2390">
                  <c:v>0.15865525393145699</c:v>
                </c:pt>
                <c:pt idx="2391">
                  <c:v>0.15865525393145699</c:v>
                </c:pt>
                <c:pt idx="2392">
                  <c:v>0.15865525393145699</c:v>
                </c:pt>
                <c:pt idx="2393">
                  <c:v>0.15865525393145699</c:v>
                </c:pt>
                <c:pt idx="2394">
                  <c:v>0.15865525393145699</c:v>
                </c:pt>
                <c:pt idx="2395">
                  <c:v>0.15865525393145699</c:v>
                </c:pt>
                <c:pt idx="2396">
                  <c:v>0.15865525393145699</c:v>
                </c:pt>
                <c:pt idx="2397">
                  <c:v>0.15865525393145699</c:v>
                </c:pt>
                <c:pt idx="2398">
                  <c:v>0.15865525393145699</c:v>
                </c:pt>
                <c:pt idx="2399">
                  <c:v>0.15865525393145699</c:v>
                </c:pt>
                <c:pt idx="2400">
                  <c:v>0.15865525393145699</c:v>
                </c:pt>
                <c:pt idx="2401">
                  <c:v>0.15865525393145699</c:v>
                </c:pt>
                <c:pt idx="2402">
                  <c:v>0.15865525393145699</c:v>
                </c:pt>
                <c:pt idx="2403">
                  <c:v>0.15865525393145699</c:v>
                </c:pt>
                <c:pt idx="2404">
                  <c:v>0.15865525393145699</c:v>
                </c:pt>
                <c:pt idx="2405">
                  <c:v>0.15865525393145699</c:v>
                </c:pt>
                <c:pt idx="2406">
                  <c:v>0.15865525393145699</c:v>
                </c:pt>
                <c:pt idx="2407">
                  <c:v>0.15865525393145699</c:v>
                </c:pt>
                <c:pt idx="2408">
                  <c:v>0.15865525393145699</c:v>
                </c:pt>
                <c:pt idx="2409">
                  <c:v>0.15865525393145699</c:v>
                </c:pt>
                <c:pt idx="2410">
                  <c:v>0.15865525393145699</c:v>
                </c:pt>
                <c:pt idx="2411">
                  <c:v>0.15865525393145699</c:v>
                </c:pt>
                <c:pt idx="2412">
                  <c:v>0.15865525393145699</c:v>
                </c:pt>
                <c:pt idx="2413">
                  <c:v>0.15865525393145699</c:v>
                </c:pt>
                <c:pt idx="2414">
                  <c:v>0.15865525393145699</c:v>
                </c:pt>
                <c:pt idx="2415">
                  <c:v>0.15865525393145699</c:v>
                </c:pt>
                <c:pt idx="2416">
                  <c:v>0.15865525393145699</c:v>
                </c:pt>
                <c:pt idx="2417">
                  <c:v>0.15865525393145699</c:v>
                </c:pt>
                <c:pt idx="2418">
                  <c:v>0.15865525393145699</c:v>
                </c:pt>
                <c:pt idx="2419">
                  <c:v>0.15865525393145699</c:v>
                </c:pt>
                <c:pt idx="2420">
                  <c:v>0.15865525393145699</c:v>
                </c:pt>
                <c:pt idx="2421">
                  <c:v>0.15865525393145699</c:v>
                </c:pt>
                <c:pt idx="2422">
                  <c:v>0.15865525393145699</c:v>
                </c:pt>
                <c:pt idx="2423">
                  <c:v>0.15865525393145699</c:v>
                </c:pt>
                <c:pt idx="2424">
                  <c:v>0.15865525393145699</c:v>
                </c:pt>
                <c:pt idx="2425">
                  <c:v>0.15865525393145699</c:v>
                </c:pt>
                <c:pt idx="2426">
                  <c:v>0.15865525393145699</c:v>
                </c:pt>
                <c:pt idx="2427">
                  <c:v>0.15865525393145699</c:v>
                </c:pt>
                <c:pt idx="2428">
                  <c:v>0.15865525393145699</c:v>
                </c:pt>
                <c:pt idx="2429">
                  <c:v>0.15865525393145699</c:v>
                </c:pt>
                <c:pt idx="2430">
                  <c:v>0.15865525393145699</c:v>
                </c:pt>
                <c:pt idx="2431">
                  <c:v>0.15865525393145699</c:v>
                </c:pt>
                <c:pt idx="2432">
                  <c:v>0.15865525393145699</c:v>
                </c:pt>
                <c:pt idx="2433">
                  <c:v>0.15865525393145699</c:v>
                </c:pt>
                <c:pt idx="2434">
                  <c:v>0.15865525393145699</c:v>
                </c:pt>
                <c:pt idx="2435">
                  <c:v>0.15865525393145699</c:v>
                </c:pt>
                <c:pt idx="2436">
                  <c:v>0.15865525393145699</c:v>
                </c:pt>
                <c:pt idx="2437">
                  <c:v>0.15865525393145699</c:v>
                </c:pt>
                <c:pt idx="2438">
                  <c:v>0.15865525393145699</c:v>
                </c:pt>
                <c:pt idx="2439">
                  <c:v>0.15865525393145699</c:v>
                </c:pt>
                <c:pt idx="2440">
                  <c:v>0.15865525393145699</c:v>
                </c:pt>
                <c:pt idx="2441">
                  <c:v>0.15865525393145699</c:v>
                </c:pt>
                <c:pt idx="2442">
                  <c:v>0.15865525393145699</c:v>
                </c:pt>
                <c:pt idx="2443">
                  <c:v>0.15865525393145699</c:v>
                </c:pt>
                <c:pt idx="2444">
                  <c:v>0.15865525393145699</c:v>
                </c:pt>
                <c:pt idx="2445">
                  <c:v>0.15865525393145699</c:v>
                </c:pt>
                <c:pt idx="2446">
                  <c:v>0.15865525393145699</c:v>
                </c:pt>
                <c:pt idx="2447">
                  <c:v>0.15865525393145699</c:v>
                </c:pt>
                <c:pt idx="2448">
                  <c:v>0.15865525393145699</c:v>
                </c:pt>
                <c:pt idx="2449">
                  <c:v>0.15865525393145699</c:v>
                </c:pt>
                <c:pt idx="2450">
                  <c:v>0.15865525393145699</c:v>
                </c:pt>
                <c:pt idx="2451">
                  <c:v>0.15865525393145699</c:v>
                </c:pt>
                <c:pt idx="2452">
                  <c:v>0.15865525393145699</c:v>
                </c:pt>
                <c:pt idx="2453">
                  <c:v>0.15865525393145699</c:v>
                </c:pt>
                <c:pt idx="2454">
                  <c:v>0.15865525393145699</c:v>
                </c:pt>
                <c:pt idx="2455">
                  <c:v>0.15865525393145699</c:v>
                </c:pt>
                <c:pt idx="2456">
                  <c:v>0.15865525393145699</c:v>
                </c:pt>
                <c:pt idx="2457">
                  <c:v>0.15865525393145699</c:v>
                </c:pt>
                <c:pt idx="2458">
                  <c:v>0.15865525393145699</c:v>
                </c:pt>
                <c:pt idx="2459">
                  <c:v>0.15865525393145699</c:v>
                </c:pt>
                <c:pt idx="2460">
                  <c:v>0.15865525393145699</c:v>
                </c:pt>
                <c:pt idx="2461">
                  <c:v>0.15865525393145699</c:v>
                </c:pt>
                <c:pt idx="2462">
                  <c:v>0.15865525393145699</c:v>
                </c:pt>
                <c:pt idx="2463">
                  <c:v>0.15865525393145699</c:v>
                </c:pt>
                <c:pt idx="2464">
                  <c:v>0.15865525393145699</c:v>
                </c:pt>
                <c:pt idx="2465">
                  <c:v>0.15865525393145699</c:v>
                </c:pt>
                <c:pt idx="2466">
                  <c:v>0.15865525393145699</c:v>
                </c:pt>
                <c:pt idx="2467">
                  <c:v>0.15865525393145699</c:v>
                </c:pt>
                <c:pt idx="2468">
                  <c:v>0.15865525393145699</c:v>
                </c:pt>
                <c:pt idx="2469">
                  <c:v>0.15865525393145699</c:v>
                </c:pt>
                <c:pt idx="2470">
                  <c:v>0.15865525393145699</c:v>
                </c:pt>
                <c:pt idx="2471">
                  <c:v>0.15865525393145699</c:v>
                </c:pt>
                <c:pt idx="2472">
                  <c:v>0.15865525393145699</c:v>
                </c:pt>
                <c:pt idx="2473">
                  <c:v>0.15865525393145699</c:v>
                </c:pt>
                <c:pt idx="2474">
                  <c:v>0.15865525393145699</c:v>
                </c:pt>
                <c:pt idx="2475">
                  <c:v>0.15865525393145699</c:v>
                </c:pt>
                <c:pt idx="2476">
                  <c:v>0.15865525393145699</c:v>
                </c:pt>
                <c:pt idx="2477">
                  <c:v>0.15865525393145699</c:v>
                </c:pt>
                <c:pt idx="2478">
                  <c:v>0.15865525393145699</c:v>
                </c:pt>
                <c:pt idx="2479">
                  <c:v>0.15865525393145699</c:v>
                </c:pt>
                <c:pt idx="2480">
                  <c:v>0.15865525393145699</c:v>
                </c:pt>
                <c:pt idx="2481">
                  <c:v>0.15865525393145699</c:v>
                </c:pt>
                <c:pt idx="2482">
                  <c:v>0.15865525393145699</c:v>
                </c:pt>
                <c:pt idx="2483">
                  <c:v>0.15865525393145699</c:v>
                </c:pt>
                <c:pt idx="2484">
                  <c:v>0.15865525393145699</c:v>
                </c:pt>
                <c:pt idx="2485">
                  <c:v>0.15865525393145699</c:v>
                </c:pt>
                <c:pt idx="2486">
                  <c:v>0.15865525393145699</c:v>
                </c:pt>
                <c:pt idx="2487">
                  <c:v>0.15865525393145699</c:v>
                </c:pt>
                <c:pt idx="2488">
                  <c:v>0.15865525393145699</c:v>
                </c:pt>
                <c:pt idx="2489">
                  <c:v>0.15865525393145699</c:v>
                </c:pt>
                <c:pt idx="2490">
                  <c:v>0.15865525393145699</c:v>
                </c:pt>
                <c:pt idx="2491">
                  <c:v>0.15865525393145699</c:v>
                </c:pt>
                <c:pt idx="2492">
                  <c:v>0.15865525393145699</c:v>
                </c:pt>
                <c:pt idx="2493">
                  <c:v>0.15865525393145699</c:v>
                </c:pt>
                <c:pt idx="2494">
                  <c:v>0.15865525393145699</c:v>
                </c:pt>
                <c:pt idx="2495">
                  <c:v>0.15865525393145699</c:v>
                </c:pt>
                <c:pt idx="2496">
                  <c:v>0.15865525393145699</c:v>
                </c:pt>
                <c:pt idx="2497">
                  <c:v>0.15865525393145699</c:v>
                </c:pt>
                <c:pt idx="2498">
                  <c:v>0.15865525393145699</c:v>
                </c:pt>
                <c:pt idx="2499">
                  <c:v>0.15865525393145699</c:v>
                </c:pt>
                <c:pt idx="2500">
                  <c:v>0.15865525393145699</c:v>
                </c:pt>
                <c:pt idx="2501">
                  <c:v>0.15865525393145699</c:v>
                </c:pt>
                <c:pt idx="2502">
                  <c:v>0.15865525393145699</c:v>
                </c:pt>
                <c:pt idx="2503">
                  <c:v>0.15865525393145699</c:v>
                </c:pt>
                <c:pt idx="2504">
                  <c:v>0.15865525393145699</c:v>
                </c:pt>
                <c:pt idx="2505">
                  <c:v>0.15865525393145699</c:v>
                </c:pt>
                <c:pt idx="2506">
                  <c:v>0.15865525393145699</c:v>
                </c:pt>
                <c:pt idx="2507">
                  <c:v>0.15865525393145699</c:v>
                </c:pt>
                <c:pt idx="2508">
                  <c:v>0.15865525393145699</c:v>
                </c:pt>
                <c:pt idx="2509">
                  <c:v>0.15865525393145699</c:v>
                </c:pt>
                <c:pt idx="2510">
                  <c:v>0.15865525393145699</c:v>
                </c:pt>
                <c:pt idx="2511">
                  <c:v>0.15865525393145699</c:v>
                </c:pt>
                <c:pt idx="2512">
                  <c:v>0.15865525393145699</c:v>
                </c:pt>
                <c:pt idx="2513">
                  <c:v>0.15865525393145699</c:v>
                </c:pt>
                <c:pt idx="2514">
                  <c:v>0.15865525393145699</c:v>
                </c:pt>
                <c:pt idx="2515">
                  <c:v>0.15865525393145699</c:v>
                </c:pt>
                <c:pt idx="2516">
                  <c:v>0.15865525393145699</c:v>
                </c:pt>
                <c:pt idx="2517">
                  <c:v>0.15865525393145699</c:v>
                </c:pt>
                <c:pt idx="2518">
                  <c:v>0.15865525393145699</c:v>
                </c:pt>
                <c:pt idx="2519">
                  <c:v>0.15865525393145699</c:v>
                </c:pt>
                <c:pt idx="2520">
                  <c:v>0.15865525393145699</c:v>
                </c:pt>
                <c:pt idx="2521">
                  <c:v>0.15865525393145699</c:v>
                </c:pt>
                <c:pt idx="2522">
                  <c:v>0.15865525393145699</c:v>
                </c:pt>
                <c:pt idx="2523">
                  <c:v>0.15865525393145699</c:v>
                </c:pt>
                <c:pt idx="2524">
                  <c:v>0.15865525393145699</c:v>
                </c:pt>
                <c:pt idx="2525">
                  <c:v>0.15865525393145699</c:v>
                </c:pt>
                <c:pt idx="2526">
                  <c:v>0.15865525393145699</c:v>
                </c:pt>
                <c:pt idx="2527">
                  <c:v>0.15865525393145699</c:v>
                </c:pt>
                <c:pt idx="2528">
                  <c:v>0.15865525393145699</c:v>
                </c:pt>
                <c:pt idx="2529">
                  <c:v>0.15865525393145699</c:v>
                </c:pt>
                <c:pt idx="2530">
                  <c:v>0.15865525393145699</c:v>
                </c:pt>
                <c:pt idx="2531">
                  <c:v>0.15865525393145699</c:v>
                </c:pt>
                <c:pt idx="2532">
                  <c:v>0.15865525393145699</c:v>
                </c:pt>
                <c:pt idx="2533">
                  <c:v>0.15865525393145699</c:v>
                </c:pt>
                <c:pt idx="2534">
                  <c:v>0.15865525393145699</c:v>
                </c:pt>
                <c:pt idx="2535">
                  <c:v>0.15865525393145699</c:v>
                </c:pt>
                <c:pt idx="2536">
                  <c:v>0.15865525393145699</c:v>
                </c:pt>
                <c:pt idx="2537">
                  <c:v>0.15865525393145699</c:v>
                </c:pt>
                <c:pt idx="2538">
                  <c:v>0.15865525393145699</c:v>
                </c:pt>
                <c:pt idx="2539">
                  <c:v>0.15865525393145699</c:v>
                </c:pt>
                <c:pt idx="2540">
                  <c:v>0.15865525393145699</c:v>
                </c:pt>
                <c:pt idx="2541">
                  <c:v>0.15865525393145699</c:v>
                </c:pt>
                <c:pt idx="2542">
                  <c:v>0.15865525393145699</c:v>
                </c:pt>
                <c:pt idx="2543">
                  <c:v>0.15865525393145699</c:v>
                </c:pt>
                <c:pt idx="2544">
                  <c:v>0.15865525393145699</c:v>
                </c:pt>
                <c:pt idx="2545">
                  <c:v>0.15865525393145699</c:v>
                </c:pt>
                <c:pt idx="2546">
                  <c:v>0.15865525393145699</c:v>
                </c:pt>
                <c:pt idx="2547">
                  <c:v>0.15865525393145699</c:v>
                </c:pt>
                <c:pt idx="2548">
                  <c:v>0.15865525393145699</c:v>
                </c:pt>
                <c:pt idx="2549">
                  <c:v>0.15865525393145699</c:v>
                </c:pt>
                <c:pt idx="2550">
                  <c:v>0.15865525393145699</c:v>
                </c:pt>
                <c:pt idx="2551">
                  <c:v>0.15865525393145699</c:v>
                </c:pt>
                <c:pt idx="2552">
                  <c:v>0.15865525393145699</c:v>
                </c:pt>
                <c:pt idx="2553">
                  <c:v>0.15865525393145699</c:v>
                </c:pt>
                <c:pt idx="2554">
                  <c:v>0.15865525393145699</c:v>
                </c:pt>
                <c:pt idx="2555">
                  <c:v>0.15865525393145699</c:v>
                </c:pt>
                <c:pt idx="2556">
                  <c:v>0.15865525393145699</c:v>
                </c:pt>
                <c:pt idx="2557">
                  <c:v>0.15865525393145699</c:v>
                </c:pt>
                <c:pt idx="2558">
                  <c:v>0.15865525393145699</c:v>
                </c:pt>
                <c:pt idx="2559">
                  <c:v>0.15865525393145699</c:v>
                </c:pt>
                <c:pt idx="2560">
                  <c:v>0.15865525393145699</c:v>
                </c:pt>
                <c:pt idx="2561">
                  <c:v>0.15865525393145699</c:v>
                </c:pt>
                <c:pt idx="2562">
                  <c:v>0.15865525393145699</c:v>
                </c:pt>
                <c:pt idx="2563">
                  <c:v>0.15865525393145699</c:v>
                </c:pt>
                <c:pt idx="2564">
                  <c:v>0.15865525393145699</c:v>
                </c:pt>
                <c:pt idx="2565">
                  <c:v>0.15865525393145699</c:v>
                </c:pt>
                <c:pt idx="2566">
                  <c:v>0.15865525393145699</c:v>
                </c:pt>
                <c:pt idx="2567">
                  <c:v>0.15865525393145699</c:v>
                </c:pt>
                <c:pt idx="2568">
                  <c:v>0.15865525393145699</c:v>
                </c:pt>
                <c:pt idx="2569">
                  <c:v>0.15865525393145699</c:v>
                </c:pt>
                <c:pt idx="2570">
                  <c:v>0.15865525393145699</c:v>
                </c:pt>
                <c:pt idx="2571">
                  <c:v>0.15865525393145699</c:v>
                </c:pt>
                <c:pt idx="2572">
                  <c:v>0.15865525393145699</c:v>
                </c:pt>
                <c:pt idx="2573">
                  <c:v>0.15865525393145699</c:v>
                </c:pt>
                <c:pt idx="2574">
                  <c:v>0.15865525393145699</c:v>
                </c:pt>
                <c:pt idx="2575">
                  <c:v>0.15865525393145699</c:v>
                </c:pt>
                <c:pt idx="2576">
                  <c:v>0.15865525393145699</c:v>
                </c:pt>
                <c:pt idx="2577">
                  <c:v>0.15865525393145699</c:v>
                </c:pt>
                <c:pt idx="2578">
                  <c:v>0.15865525393145699</c:v>
                </c:pt>
                <c:pt idx="2579">
                  <c:v>0.15865525393145699</c:v>
                </c:pt>
                <c:pt idx="2580">
                  <c:v>0.15865525393145699</c:v>
                </c:pt>
                <c:pt idx="2581">
                  <c:v>0.15865525393145699</c:v>
                </c:pt>
                <c:pt idx="2582">
                  <c:v>0.15865525393145699</c:v>
                </c:pt>
                <c:pt idx="2583">
                  <c:v>0.15865525393145699</c:v>
                </c:pt>
                <c:pt idx="2584">
                  <c:v>0.15865525393145699</c:v>
                </c:pt>
                <c:pt idx="2585">
                  <c:v>0.15865525393145699</c:v>
                </c:pt>
                <c:pt idx="2586">
                  <c:v>0.15865525393145699</c:v>
                </c:pt>
                <c:pt idx="2587">
                  <c:v>0.15865525393145699</c:v>
                </c:pt>
                <c:pt idx="2588">
                  <c:v>0.15865525393145699</c:v>
                </c:pt>
                <c:pt idx="2589">
                  <c:v>0.15865525393145699</c:v>
                </c:pt>
                <c:pt idx="2590">
                  <c:v>0.15865525393145699</c:v>
                </c:pt>
                <c:pt idx="2591">
                  <c:v>0.15865525393145699</c:v>
                </c:pt>
                <c:pt idx="2592">
                  <c:v>0.15865525393145699</c:v>
                </c:pt>
                <c:pt idx="2593">
                  <c:v>0.15865525393145699</c:v>
                </c:pt>
                <c:pt idx="2594">
                  <c:v>0.15865525393145699</c:v>
                </c:pt>
                <c:pt idx="2595">
                  <c:v>0.15865525393145699</c:v>
                </c:pt>
                <c:pt idx="2596">
                  <c:v>0.15865525393145699</c:v>
                </c:pt>
                <c:pt idx="2597">
                  <c:v>0.15865525393145699</c:v>
                </c:pt>
                <c:pt idx="2598">
                  <c:v>0.15865525393145699</c:v>
                </c:pt>
                <c:pt idx="2599">
                  <c:v>0.15865525393145699</c:v>
                </c:pt>
                <c:pt idx="2600">
                  <c:v>0.15865525393145699</c:v>
                </c:pt>
                <c:pt idx="2601">
                  <c:v>0.15865525393145699</c:v>
                </c:pt>
                <c:pt idx="2602">
                  <c:v>0.15865525393145699</c:v>
                </c:pt>
                <c:pt idx="2603">
                  <c:v>0.15865525393145699</c:v>
                </c:pt>
                <c:pt idx="2604">
                  <c:v>0.15865525393145699</c:v>
                </c:pt>
                <c:pt idx="2605">
                  <c:v>0.15865525393145699</c:v>
                </c:pt>
                <c:pt idx="2606">
                  <c:v>0.15865525393145699</c:v>
                </c:pt>
                <c:pt idx="2607">
                  <c:v>0.15865525393145699</c:v>
                </c:pt>
                <c:pt idx="2608">
                  <c:v>0.15865525393145699</c:v>
                </c:pt>
                <c:pt idx="2609">
                  <c:v>0.15865525393145699</c:v>
                </c:pt>
                <c:pt idx="2610">
                  <c:v>0.15865525393145699</c:v>
                </c:pt>
                <c:pt idx="2611">
                  <c:v>0.15865525393145699</c:v>
                </c:pt>
                <c:pt idx="2612">
                  <c:v>0.15865525393145699</c:v>
                </c:pt>
                <c:pt idx="2613">
                  <c:v>0.15865525393145699</c:v>
                </c:pt>
                <c:pt idx="2614">
                  <c:v>0.15865525393145699</c:v>
                </c:pt>
                <c:pt idx="2615">
                  <c:v>0.15865525393145699</c:v>
                </c:pt>
                <c:pt idx="2616">
                  <c:v>0.15865525393145699</c:v>
                </c:pt>
                <c:pt idx="2617">
                  <c:v>0.15865525393145699</c:v>
                </c:pt>
                <c:pt idx="2618">
                  <c:v>0.15865525393145699</c:v>
                </c:pt>
                <c:pt idx="2619">
                  <c:v>0.15865525393145699</c:v>
                </c:pt>
                <c:pt idx="2620">
                  <c:v>0.15865525393145699</c:v>
                </c:pt>
                <c:pt idx="2621">
                  <c:v>0.15865525393145699</c:v>
                </c:pt>
                <c:pt idx="2622">
                  <c:v>0.15865525393145699</c:v>
                </c:pt>
                <c:pt idx="2623">
                  <c:v>0.15865525393145699</c:v>
                </c:pt>
                <c:pt idx="2624">
                  <c:v>0.15865525393145699</c:v>
                </c:pt>
                <c:pt idx="2625">
                  <c:v>0.15865525393145699</c:v>
                </c:pt>
                <c:pt idx="2626">
                  <c:v>0.15865525393145699</c:v>
                </c:pt>
                <c:pt idx="2627">
                  <c:v>0.15865525393145699</c:v>
                </c:pt>
                <c:pt idx="2628">
                  <c:v>0.15865525393145699</c:v>
                </c:pt>
                <c:pt idx="2629">
                  <c:v>0.15865525393145699</c:v>
                </c:pt>
                <c:pt idx="2630">
                  <c:v>0.15865525393145699</c:v>
                </c:pt>
                <c:pt idx="2631">
                  <c:v>0.15865525393145699</c:v>
                </c:pt>
                <c:pt idx="2632">
                  <c:v>0.15865525393145699</c:v>
                </c:pt>
                <c:pt idx="2633">
                  <c:v>0.15865525393145699</c:v>
                </c:pt>
                <c:pt idx="2634">
                  <c:v>0.15865525393145699</c:v>
                </c:pt>
                <c:pt idx="2635">
                  <c:v>0.15865525393145699</c:v>
                </c:pt>
                <c:pt idx="2636">
                  <c:v>0.15865525393145699</c:v>
                </c:pt>
                <c:pt idx="2637">
                  <c:v>0.15865525393145699</c:v>
                </c:pt>
                <c:pt idx="2638">
                  <c:v>0.15865525393145699</c:v>
                </c:pt>
                <c:pt idx="2639">
                  <c:v>0.15865525393145699</c:v>
                </c:pt>
                <c:pt idx="2640">
                  <c:v>0.15865525393145699</c:v>
                </c:pt>
                <c:pt idx="2641">
                  <c:v>0.15865525393145699</c:v>
                </c:pt>
                <c:pt idx="2642">
                  <c:v>0.15865525393145699</c:v>
                </c:pt>
                <c:pt idx="2643">
                  <c:v>0.15865525393145699</c:v>
                </c:pt>
                <c:pt idx="2644">
                  <c:v>0.15865525393145699</c:v>
                </c:pt>
                <c:pt idx="2645">
                  <c:v>0.15865525393145699</c:v>
                </c:pt>
                <c:pt idx="2646">
                  <c:v>0.15865525393145699</c:v>
                </c:pt>
                <c:pt idx="2647">
                  <c:v>0.15865525393145699</c:v>
                </c:pt>
                <c:pt idx="2648">
                  <c:v>0.15865525393145699</c:v>
                </c:pt>
                <c:pt idx="2649">
                  <c:v>0.15865525393145699</c:v>
                </c:pt>
                <c:pt idx="2650">
                  <c:v>0.15865525393145699</c:v>
                </c:pt>
                <c:pt idx="2651">
                  <c:v>0.15865525393145699</c:v>
                </c:pt>
                <c:pt idx="2652">
                  <c:v>0.15865525393145699</c:v>
                </c:pt>
                <c:pt idx="2653">
                  <c:v>0.15865525393145699</c:v>
                </c:pt>
                <c:pt idx="2654">
                  <c:v>0.15865525393145699</c:v>
                </c:pt>
                <c:pt idx="2655">
                  <c:v>0.15865525393145699</c:v>
                </c:pt>
                <c:pt idx="2656">
                  <c:v>0.15865525393145699</c:v>
                </c:pt>
                <c:pt idx="2657">
                  <c:v>0.15865525393145699</c:v>
                </c:pt>
                <c:pt idx="2658">
                  <c:v>0.15865525393145699</c:v>
                </c:pt>
                <c:pt idx="2659">
                  <c:v>0.15865525393145699</c:v>
                </c:pt>
                <c:pt idx="2660">
                  <c:v>0.15865525393145699</c:v>
                </c:pt>
                <c:pt idx="2661">
                  <c:v>0.15865525393145699</c:v>
                </c:pt>
                <c:pt idx="2662">
                  <c:v>0.15865525393145699</c:v>
                </c:pt>
                <c:pt idx="2663">
                  <c:v>0.15865525393145699</c:v>
                </c:pt>
                <c:pt idx="2664">
                  <c:v>0.15865525393145699</c:v>
                </c:pt>
                <c:pt idx="2665">
                  <c:v>0.15865525393145699</c:v>
                </c:pt>
                <c:pt idx="2666">
                  <c:v>0.15865525393145699</c:v>
                </c:pt>
                <c:pt idx="2667">
                  <c:v>0.15865525393145699</c:v>
                </c:pt>
                <c:pt idx="2668">
                  <c:v>0.15865525393145699</c:v>
                </c:pt>
                <c:pt idx="2669">
                  <c:v>0.15865525393145699</c:v>
                </c:pt>
                <c:pt idx="2670">
                  <c:v>0.15865525393145699</c:v>
                </c:pt>
                <c:pt idx="2671">
                  <c:v>0.15865525393145699</c:v>
                </c:pt>
                <c:pt idx="2672">
                  <c:v>0.15865525393145699</c:v>
                </c:pt>
                <c:pt idx="2673">
                  <c:v>0.15865525393145699</c:v>
                </c:pt>
                <c:pt idx="2674">
                  <c:v>0.15865525393145699</c:v>
                </c:pt>
                <c:pt idx="2675">
                  <c:v>0.15865525393145699</c:v>
                </c:pt>
                <c:pt idx="2676">
                  <c:v>0.15865525393145699</c:v>
                </c:pt>
                <c:pt idx="2677">
                  <c:v>0.15865525393145699</c:v>
                </c:pt>
                <c:pt idx="2678">
                  <c:v>0.15865525393145699</c:v>
                </c:pt>
                <c:pt idx="2679">
                  <c:v>0.15865525393145699</c:v>
                </c:pt>
                <c:pt idx="2680">
                  <c:v>0.15865525393145699</c:v>
                </c:pt>
                <c:pt idx="2681">
                  <c:v>0.15865525393145699</c:v>
                </c:pt>
                <c:pt idx="2682">
                  <c:v>0.15865525393145699</c:v>
                </c:pt>
                <c:pt idx="2683">
                  <c:v>0.15865525393145699</c:v>
                </c:pt>
                <c:pt idx="2684">
                  <c:v>0.15865525393145699</c:v>
                </c:pt>
                <c:pt idx="2685">
                  <c:v>0.15865525393145699</c:v>
                </c:pt>
                <c:pt idx="2686">
                  <c:v>0.15865525393145699</c:v>
                </c:pt>
                <c:pt idx="2687">
                  <c:v>0.15865525393145699</c:v>
                </c:pt>
                <c:pt idx="2688">
                  <c:v>0.15865525393145699</c:v>
                </c:pt>
                <c:pt idx="2689">
                  <c:v>0.15865525393145699</c:v>
                </c:pt>
                <c:pt idx="2690">
                  <c:v>0.15865525393145699</c:v>
                </c:pt>
                <c:pt idx="2691">
                  <c:v>0.15865525393145699</c:v>
                </c:pt>
                <c:pt idx="2692">
                  <c:v>0.15865525393145699</c:v>
                </c:pt>
                <c:pt idx="2693">
                  <c:v>0.15865525393145699</c:v>
                </c:pt>
                <c:pt idx="2694">
                  <c:v>0.15865525393145699</c:v>
                </c:pt>
                <c:pt idx="2695">
                  <c:v>0.15865525393145699</c:v>
                </c:pt>
                <c:pt idx="2696">
                  <c:v>0.15865525393145699</c:v>
                </c:pt>
                <c:pt idx="2697">
                  <c:v>0.15865525393145699</c:v>
                </c:pt>
                <c:pt idx="2698">
                  <c:v>0.15865525393145699</c:v>
                </c:pt>
                <c:pt idx="2699">
                  <c:v>0.15865525393145699</c:v>
                </c:pt>
                <c:pt idx="2700">
                  <c:v>0.15865525393145699</c:v>
                </c:pt>
                <c:pt idx="2701">
                  <c:v>0.15865525393145699</c:v>
                </c:pt>
                <c:pt idx="2702">
                  <c:v>0.15865525393145699</c:v>
                </c:pt>
                <c:pt idx="2703">
                  <c:v>0.15865525393145699</c:v>
                </c:pt>
                <c:pt idx="2704">
                  <c:v>0.15865525393145699</c:v>
                </c:pt>
                <c:pt idx="2705">
                  <c:v>0.15865525393145699</c:v>
                </c:pt>
                <c:pt idx="2706">
                  <c:v>0.15865525393145699</c:v>
                </c:pt>
                <c:pt idx="2707">
                  <c:v>0.15865525393145699</c:v>
                </c:pt>
                <c:pt idx="2708">
                  <c:v>0.15865525393145699</c:v>
                </c:pt>
                <c:pt idx="2709">
                  <c:v>0.15865525393145699</c:v>
                </c:pt>
                <c:pt idx="2710">
                  <c:v>0.15865525393145699</c:v>
                </c:pt>
                <c:pt idx="2711">
                  <c:v>0.15865525393145699</c:v>
                </c:pt>
                <c:pt idx="2712">
                  <c:v>0.15865525393145699</c:v>
                </c:pt>
                <c:pt idx="2713">
                  <c:v>0.15865525393145699</c:v>
                </c:pt>
                <c:pt idx="2714">
                  <c:v>0.15865525393145699</c:v>
                </c:pt>
                <c:pt idx="2715">
                  <c:v>0.15865525393145699</c:v>
                </c:pt>
                <c:pt idx="2716">
                  <c:v>0.15865525393145699</c:v>
                </c:pt>
                <c:pt idx="2717">
                  <c:v>0.15865525393145699</c:v>
                </c:pt>
                <c:pt idx="2718">
                  <c:v>0.15865525393145699</c:v>
                </c:pt>
                <c:pt idx="2719">
                  <c:v>0.15865525393145699</c:v>
                </c:pt>
                <c:pt idx="2720">
                  <c:v>0.15865525393145699</c:v>
                </c:pt>
                <c:pt idx="2721">
                  <c:v>0.15865525393145699</c:v>
                </c:pt>
                <c:pt idx="2722">
                  <c:v>0.15865525393145699</c:v>
                </c:pt>
                <c:pt idx="2723">
                  <c:v>0.15865525393145699</c:v>
                </c:pt>
                <c:pt idx="2724">
                  <c:v>0.15865525393145699</c:v>
                </c:pt>
                <c:pt idx="2725">
                  <c:v>0.15865525393145699</c:v>
                </c:pt>
                <c:pt idx="2726">
                  <c:v>0.15865525393145699</c:v>
                </c:pt>
                <c:pt idx="2727">
                  <c:v>0.15865525393145699</c:v>
                </c:pt>
                <c:pt idx="2728">
                  <c:v>0.15865525393145699</c:v>
                </c:pt>
                <c:pt idx="2729">
                  <c:v>0.15865525393145699</c:v>
                </c:pt>
                <c:pt idx="2730">
                  <c:v>0.15865525393145699</c:v>
                </c:pt>
                <c:pt idx="2731">
                  <c:v>0.15865525393145699</c:v>
                </c:pt>
                <c:pt idx="2732">
                  <c:v>0.15865525393145699</c:v>
                </c:pt>
                <c:pt idx="2733">
                  <c:v>0.15865525393145699</c:v>
                </c:pt>
                <c:pt idx="2734">
                  <c:v>0.15865525393145699</c:v>
                </c:pt>
                <c:pt idx="2735">
                  <c:v>0.15865525393145699</c:v>
                </c:pt>
                <c:pt idx="2736">
                  <c:v>0.15865525393145699</c:v>
                </c:pt>
                <c:pt idx="2737">
                  <c:v>0.15865525393145699</c:v>
                </c:pt>
                <c:pt idx="2738">
                  <c:v>0.15865525393145699</c:v>
                </c:pt>
                <c:pt idx="2739">
                  <c:v>0.15865525393145699</c:v>
                </c:pt>
                <c:pt idx="2740">
                  <c:v>0.15865525393145699</c:v>
                </c:pt>
                <c:pt idx="2741">
                  <c:v>0.15865525393145699</c:v>
                </c:pt>
                <c:pt idx="2742">
                  <c:v>0.15865525393145699</c:v>
                </c:pt>
                <c:pt idx="2743">
                  <c:v>0.15865525393145699</c:v>
                </c:pt>
                <c:pt idx="2744">
                  <c:v>0.15865525393145699</c:v>
                </c:pt>
                <c:pt idx="2745">
                  <c:v>0.15865525393145699</c:v>
                </c:pt>
                <c:pt idx="2746">
                  <c:v>0.15865525393145699</c:v>
                </c:pt>
                <c:pt idx="2747">
                  <c:v>0.15865525393145699</c:v>
                </c:pt>
                <c:pt idx="2748">
                  <c:v>0.15865525393145699</c:v>
                </c:pt>
                <c:pt idx="2749">
                  <c:v>0.15865525393145699</c:v>
                </c:pt>
                <c:pt idx="2750">
                  <c:v>0.15865525393145699</c:v>
                </c:pt>
                <c:pt idx="2751">
                  <c:v>0.15865525393145699</c:v>
                </c:pt>
                <c:pt idx="2752">
                  <c:v>0.15865525393145699</c:v>
                </c:pt>
                <c:pt idx="2753">
                  <c:v>0.15865525393145699</c:v>
                </c:pt>
                <c:pt idx="2754">
                  <c:v>0.15865525393145699</c:v>
                </c:pt>
                <c:pt idx="2755">
                  <c:v>0.15865525393145699</c:v>
                </c:pt>
                <c:pt idx="2756">
                  <c:v>0.15865525393145699</c:v>
                </c:pt>
                <c:pt idx="2757">
                  <c:v>0.15865525393145699</c:v>
                </c:pt>
                <c:pt idx="2758">
                  <c:v>0.15865525393145699</c:v>
                </c:pt>
                <c:pt idx="2759">
                  <c:v>0.15865525393145699</c:v>
                </c:pt>
                <c:pt idx="2760">
                  <c:v>0.15865525393145699</c:v>
                </c:pt>
                <c:pt idx="2761">
                  <c:v>0.15865525393145699</c:v>
                </c:pt>
                <c:pt idx="2762">
                  <c:v>0.15865525393145699</c:v>
                </c:pt>
                <c:pt idx="2763">
                  <c:v>0.15865525393145699</c:v>
                </c:pt>
                <c:pt idx="2764">
                  <c:v>0.15865525393145699</c:v>
                </c:pt>
                <c:pt idx="2765">
                  <c:v>0.15865525393145699</c:v>
                </c:pt>
                <c:pt idx="2766">
                  <c:v>0.15865525393145699</c:v>
                </c:pt>
                <c:pt idx="2767">
                  <c:v>0.15865525393145699</c:v>
                </c:pt>
                <c:pt idx="2768">
                  <c:v>0.15865525393145699</c:v>
                </c:pt>
                <c:pt idx="2769">
                  <c:v>0.15865525393145699</c:v>
                </c:pt>
                <c:pt idx="2770">
                  <c:v>0.15865525393145699</c:v>
                </c:pt>
                <c:pt idx="2771">
                  <c:v>0.15865525393145699</c:v>
                </c:pt>
                <c:pt idx="2772">
                  <c:v>0.15865525393145699</c:v>
                </c:pt>
                <c:pt idx="2773">
                  <c:v>0.15865525393145699</c:v>
                </c:pt>
                <c:pt idx="2774">
                  <c:v>0.15865525393145699</c:v>
                </c:pt>
                <c:pt idx="2775">
                  <c:v>0.15865525393145699</c:v>
                </c:pt>
                <c:pt idx="2776">
                  <c:v>0.15865525393145699</c:v>
                </c:pt>
                <c:pt idx="2777">
                  <c:v>0.15865525393145699</c:v>
                </c:pt>
                <c:pt idx="2778">
                  <c:v>0.15865525393145699</c:v>
                </c:pt>
                <c:pt idx="2779">
                  <c:v>0.15865525393145699</c:v>
                </c:pt>
                <c:pt idx="2780">
                  <c:v>0.15865525393145699</c:v>
                </c:pt>
                <c:pt idx="2781">
                  <c:v>0.15865525393145699</c:v>
                </c:pt>
                <c:pt idx="2782">
                  <c:v>0.15865525393145699</c:v>
                </c:pt>
                <c:pt idx="2783">
                  <c:v>0.15865525393145699</c:v>
                </c:pt>
                <c:pt idx="2784">
                  <c:v>0.15865525393145699</c:v>
                </c:pt>
                <c:pt idx="2785">
                  <c:v>0.15865525393145699</c:v>
                </c:pt>
                <c:pt idx="2786">
                  <c:v>0.15865525393145699</c:v>
                </c:pt>
                <c:pt idx="2787">
                  <c:v>0.15865525393145699</c:v>
                </c:pt>
                <c:pt idx="2788">
                  <c:v>0.15865525393145699</c:v>
                </c:pt>
                <c:pt idx="2789">
                  <c:v>0.15865525393145699</c:v>
                </c:pt>
                <c:pt idx="2790">
                  <c:v>0.15865525393145699</c:v>
                </c:pt>
                <c:pt idx="2791">
                  <c:v>0.15865525393145699</c:v>
                </c:pt>
                <c:pt idx="2792">
                  <c:v>0.15865525393145699</c:v>
                </c:pt>
                <c:pt idx="2793">
                  <c:v>0.15865525393145699</c:v>
                </c:pt>
                <c:pt idx="2794">
                  <c:v>0.15865525393145699</c:v>
                </c:pt>
                <c:pt idx="2795">
                  <c:v>0.15865525393145699</c:v>
                </c:pt>
                <c:pt idx="2796">
                  <c:v>0.15865525393145699</c:v>
                </c:pt>
                <c:pt idx="2797">
                  <c:v>0.15865525393145699</c:v>
                </c:pt>
                <c:pt idx="2798">
                  <c:v>0.15865525393145699</c:v>
                </c:pt>
                <c:pt idx="2799">
                  <c:v>0.15865525393145699</c:v>
                </c:pt>
                <c:pt idx="2800">
                  <c:v>0.15865525393145699</c:v>
                </c:pt>
                <c:pt idx="2801">
                  <c:v>0.15865525393145699</c:v>
                </c:pt>
                <c:pt idx="2802">
                  <c:v>0.15865525393145699</c:v>
                </c:pt>
                <c:pt idx="2803">
                  <c:v>0.15865525393145699</c:v>
                </c:pt>
                <c:pt idx="2804">
                  <c:v>0.15865525393145699</c:v>
                </c:pt>
                <c:pt idx="2805">
                  <c:v>0.15865525393145699</c:v>
                </c:pt>
                <c:pt idx="2806">
                  <c:v>0.15865525393145699</c:v>
                </c:pt>
                <c:pt idx="2807">
                  <c:v>0.15865525393145699</c:v>
                </c:pt>
                <c:pt idx="2808">
                  <c:v>0.15865525393145699</c:v>
                </c:pt>
                <c:pt idx="2809">
                  <c:v>0.15865525393145699</c:v>
                </c:pt>
                <c:pt idx="2810">
                  <c:v>0.15865525393145699</c:v>
                </c:pt>
                <c:pt idx="2811">
                  <c:v>0.15865525393145699</c:v>
                </c:pt>
                <c:pt idx="2812">
                  <c:v>0.15865525393145699</c:v>
                </c:pt>
                <c:pt idx="2813">
                  <c:v>0.15865525393145699</c:v>
                </c:pt>
                <c:pt idx="2814">
                  <c:v>0.15865525393145699</c:v>
                </c:pt>
                <c:pt idx="2815">
                  <c:v>0.15865525393145699</c:v>
                </c:pt>
                <c:pt idx="2816">
                  <c:v>0.15865525393145699</c:v>
                </c:pt>
                <c:pt idx="2817">
                  <c:v>0.15865525393145699</c:v>
                </c:pt>
                <c:pt idx="2818">
                  <c:v>0.15865525393145699</c:v>
                </c:pt>
                <c:pt idx="2819">
                  <c:v>0.15865525393145699</c:v>
                </c:pt>
                <c:pt idx="2820">
                  <c:v>0.15865525393145699</c:v>
                </c:pt>
                <c:pt idx="2821">
                  <c:v>0.15865525393145699</c:v>
                </c:pt>
                <c:pt idx="2822">
                  <c:v>0.15865525393145699</c:v>
                </c:pt>
                <c:pt idx="2823">
                  <c:v>0.15865525393145699</c:v>
                </c:pt>
                <c:pt idx="2824">
                  <c:v>0.15865525393145699</c:v>
                </c:pt>
                <c:pt idx="2825">
                  <c:v>0.15865525393145699</c:v>
                </c:pt>
                <c:pt idx="2826">
                  <c:v>0.15865525393145699</c:v>
                </c:pt>
                <c:pt idx="2827">
                  <c:v>0.15865525393145699</c:v>
                </c:pt>
                <c:pt idx="2828">
                  <c:v>0.15865525393145699</c:v>
                </c:pt>
                <c:pt idx="2829">
                  <c:v>0.15865525393145699</c:v>
                </c:pt>
                <c:pt idx="2830">
                  <c:v>0.15865525393145699</c:v>
                </c:pt>
                <c:pt idx="2831">
                  <c:v>0.15865525393145699</c:v>
                </c:pt>
                <c:pt idx="2832">
                  <c:v>0.15865525393145699</c:v>
                </c:pt>
                <c:pt idx="2833">
                  <c:v>0.15865525393145699</c:v>
                </c:pt>
                <c:pt idx="2834">
                  <c:v>0.15865525393145699</c:v>
                </c:pt>
                <c:pt idx="2835">
                  <c:v>0.15865525393145699</c:v>
                </c:pt>
                <c:pt idx="2836">
                  <c:v>0.15865525393145699</c:v>
                </c:pt>
                <c:pt idx="2837">
                  <c:v>0.15865525393145699</c:v>
                </c:pt>
                <c:pt idx="2838">
                  <c:v>0.15865525393145699</c:v>
                </c:pt>
                <c:pt idx="2839">
                  <c:v>0.15865525393145699</c:v>
                </c:pt>
                <c:pt idx="2840">
                  <c:v>0.15865525393145699</c:v>
                </c:pt>
                <c:pt idx="2841">
                  <c:v>0.15865525393145699</c:v>
                </c:pt>
                <c:pt idx="2842">
                  <c:v>0.15865525393145699</c:v>
                </c:pt>
                <c:pt idx="2843">
                  <c:v>0.15865525393145699</c:v>
                </c:pt>
                <c:pt idx="2844">
                  <c:v>0.15865525393145699</c:v>
                </c:pt>
                <c:pt idx="2845">
                  <c:v>0.15865525393145699</c:v>
                </c:pt>
                <c:pt idx="2846">
                  <c:v>0.15865525393145699</c:v>
                </c:pt>
                <c:pt idx="2847">
                  <c:v>0.15865525393145699</c:v>
                </c:pt>
                <c:pt idx="2848">
                  <c:v>0.15865525393145699</c:v>
                </c:pt>
                <c:pt idx="2849">
                  <c:v>0.15865525393145699</c:v>
                </c:pt>
                <c:pt idx="2850">
                  <c:v>0.15865525393145699</c:v>
                </c:pt>
                <c:pt idx="2851">
                  <c:v>0.15865525393145699</c:v>
                </c:pt>
                <c:pt idx="2852">
                  <c:v>0.15865525393145699</c:v>
                </c:pt>
                <c:pt idx="2853">
                  <c:v>0.15865525393145699</c:v>
                </c:pt>
                <c:pt idx="2854">
                  <c:v>0.15865525393145699</c:v>
                </c:pt>
                <c:pt idx="2855">
                  <c:v>0.15865525393145699</c:v>
                </c:pt>
                <c:pt idx="2856">
                  <c:v>0.15865525393145699</c:v>
                </c:pt>
                <c:pt idx="2857">
                  <c:v>0.15865525393145699</c:v>
                </c:pt>
                <c:pt idx="2858">
                  <c:v>0.15865525393145699</c:v>
                </c:pt>
                <c:pt idx="2859">
                  <c:v>0.15865525393145699</c:v>
                </c:pt>
                <c:pt idx="2860">
                  <c:v>0.15865525393145699</c:v>
                </c:pt>
                <c:pt idx="2861">
                  <c:v>0.15865525393145699</c:v>
                </c:pt>
                <c:pt idx="2862">
                  <c:v>0.15865525393145699</c:v>
                </c:pt>
                <c:pt idx="2863">
                  <c:v>0.15865525393145699</c:v>
                </c:pt>
                <c:pt idx="2864">
                  <c:v>0.15865525393145699</c:v>
                </c:pt>
                <c:pt idx="2865">
                  <c:v>0.15865525393145699</c:v>
                </c:pt>
                <c:pt idx="2866">
                  <c:v>0.15865525393145699</c:v>
                </c:pt>
                <c:pt idx="2867">
                  <c:v>0.15865525393145699</c:v>
                </c:pt>
                <c:pt idx="2868">
                  <c:v>0.15865525393145699</c:v>
                </c:pt>
                <c:pt idx="2869">
                  <c:v>0.15865525393145699</c:v>
                </c:pt>
                <c:pt idx="2870">
                  <c:v>0.15865525393145699</c:v>
                </c:pt>
                <c:pt idx="2871">
                  <c:v>0.15865525393145699</c:v>
                </c:pt>
                <c:pt idx="2872">
                  <c:v>0.15865525393145699</c:v>
                </c:pt>
                <c:pt idx="2873">
                  <c:v>0.15865525393145699</c:v>
                </c:pt>
                <c:pt idx="2874">
                  <c:v>0.15865525393145699</c:v>
                </c:pt>
                <c:pt idx="2875">
                  <c:v>0.15865525393145699</c:v>
                </c:pt>
                <c:pt idx="2876">
                  <c:v>0.15865525393145699</c:v>
                </c:pt>
                <c:pt idx="2877">
                  <c:v>0.15865525393145699</c:v>
                </c:pt>
                <c:pt idx="2878">
                  <c:v>0.15865525393145699</c:v>
                </c:pt>
                <c:pt idx="2879">
                  <c:v>0.15865525393145699</c:v>
                </c:pt>
                <c:pt idx="2880">
                  <c:v>0.15865525393145699</c:v>
                </c:pt>
                <c:pt idx="2881">
                  <c:v>0.15865525393145699</c:v>
                </c:pt>
                <c:pt idx="2882">
                  <c:v>0.15865525393145699</c:v>
                </c:pt>
                <c:pt idx="2883">
                  <c:v>0.15865525393145699</c:v>
                </c:pt>
                <c:pt idx="2884">
                  <c:v>0.15865525393145699</c:v>
                </c:pt>
                <c:pt idx="2885">
                  <c:v>0.15865525393145699</c:v>
                </c:pt>
                <c:pt idx="2886">
                  <c:v>0.15865525393145699</c:v>
                </c:pt>
                <c:pt idx="2887">
                  <c:v>0.15865525393145699</c:v>
                </c:pt>
                <c:pt idx="2888">
                  <c:v>0.15865525393145699</c:v>
                </c:pt>
                <c:pt idx="2889">
                  <c:v>0.15865525393145699</c:v>
                </c:pt>
                <c:pt idx="2890">
                  <c:v>0.15865525393145699</c:v>
                </c:pt>
                <c:pt idx="2891">
                  <c:v>0.15865525393145699</c:v>
                </c:pt>
                <c:pt idx="2892">
                  <c:v>0.15865525393145699</c:v>
                </c:pt>
                <c:pt idx="2893">
                  <c:v>0.15865525393145699</c:v>
                </c:pt>
                <c:pt idx="2894">
                  <c:v>0.15865525393145699</c:v>
                </c:pt>
                <c:pt idx="2895">
                  <c:v>0.15865525393145699</c:v>
                </c:pt>
                <c:pt idx="2896">
                  <c:v>0.15865525393145699</c:v>
                </c:pt>
                <c:pt idx="2897">
                  <c:v>0.15865525393145699</c:v>
                </c:pt>
                <c:pt idx="2898">
                  <c:v>0.15865525393145699</c:v>
                </c:pt>
                <c:pt idx="2899">
                  <c:v>0.15865525393145699</c:v>
                </c:pt>
                <c:pt idx="2900">
                  <c:v>0.15865525393145699</c:v>
                </c:pt>
                <c:pt idx="2901">
                  <c:v>0.15865525393145699</c:v>
                </c:pt>
                <c:pt idx="2902">
                  <c:v>0.15865525393145699</c:v>
                </c:pt>
                <c:pt idx="2903">
                  <c:v>0.15865525393145699</c:v>
                </c:pt>
                <c:pt idx="2904">
                  <c:v>0.15865525393145699</c:v>
                </c:pt>
                <c:pt idx="2905">
                  <c:v>0.15865525393145699</c:v>
                </c:pt>
                <c:pt idx="2906">
                  <c:v>0.15865525393145699</c:v>
                </c:pt>
                <c:pt idx="2907">
                  <c:v>0.15865525393145699</c:v>
                </c:pt>
                <c:pt idx="2908">
                  <c:v>0.15865525393145699</c:v>
                </c:pt>
                <c:pt idx="2909">
                  <c:v>0.15865525393145699</c:v>
                </c:pt>
                <c:pt idx="2910">
                  <c:v>0.15865525393145699</c:v>
                </c:pt>
                <c:pt idx="2911">
                  <c:v>0.15865525393145699</c:v>
                </c:pt>
                <c:pt idx="2912">
                  <c:v>0.15865525393145699</c:v>
                </c:pt>
                <c:pt idx="2913">
                  <c:v>0.15865525393145699</c:v>
                </c:pt>
                <c:pt idx="2914">
                  <c:v>0.15865525393145699</c:v>
                </c:pt>
                <c:pt idx="2915">
                  <c:v>0.15865525393145699</c:v>
                </c:pt>
                <c:pt idx="2916">
                  <c:v>0.15865525393145699</c:v>
                </c:pt>
                <c:pt idx="2917">
                  <c:v>0.15865525393145699</c:v>
                </c:pt>
                <c:pt idx="2918">
                  <c:v>0.15865525393145699</c:v>
                </c:pt>
                <c:pt idx="2919">
                  <c:v>0.15865525393145699</c:v>
                </c:pt>
                <c:pt idx="2920">
                  <c:v>0.15865525393145699</c:v>
                </c:pt>
                <c:pt idx="2921">
                  <c:v>0.15865525393145699</c:v>
                </c:pt>
                <c:pt idx="2922">
                  <c:v>0.15865525393145699</c:v>
                </c:pt>
                <c:pt idx="2923">
                  <c:v>0.15865525393145699</c:v>
                </c:pt>
                <c:pt idx="2924">
                  <c:v>0.15865525393145699</c:v>
                </c:pt>
                <c:pt idx="2925">
                  <c:v>0.15865525393145699</c:v>
                </c:pt>
                <c:pt idx="2926">
                  <c:v>0.15865525393145699</c:v>
                </c:pt>
                <c:pt idx="2927">
                  <c:v>0.15865525393145699</c:v>
                </c:pt>
                <c:pt idx="2928">
                  <c:v>0.15865525393145699</c:v>
                </c:pt>
                <c:pt idx="2929">
                  <c:v>0.15865525393145699</c:v>
                </c:pt>
                <c:pt idx="2930">
                  <c:v>0.15865525393145699</c:v>
                </c:pt>
                <c:pt idx="2931">
                  <c:v>0.15865525393145699</c:v>
                </c:pt>
                <c:pt idx="2932">
                  <c:v>0.15865525393145699</c:v>
                </c:pt>
                <c:pt idx="2933">
                  <c:v>0.15865525393145699</c:v>
                </c:pt>
                <c:pt idx="2934">
                  <c:v>0.15865525393145699</c:v>
                </c:pt>
                <c:pt idx="2935">
                  <c:v>0.15865525393145699</c:v>
                </c:pt>
                <c:pt idx="2936">
                  <c:v>0.15865525393145699</c:v>
                </c:pt>
                <c:pt idx="2937">
                  <c:v>0.15865525393145699</c:v>
                </c:pt>
                <c:pt idx="2938">
                  <c:v>0.15865525393145699</c:v>
                </c:pt>
                <c:pt idx="2939">
                  <c:v>0.15865525393145699</c:v>
                </c:pt>
                <c:pt idx="2940">
                  <c:v>0.15865525393145699</c:v>
                </c:pt>
                <c:pt idx="2941">
                  <c:v>0.15865525393145699</c:v>
                </c:pt>
                <c:pt idx="2942">
                  <c:v>0.15865525393145699</c:v>
                </c:pt>
                <c:pt idx="2943">
                  <c:v>0.15865525393145699</c:v>
                </c:pt>
                <c:pt idx="2944">
                  <c:v>0.15865525393145699</c:v>
                </c:pt>
                <c:pt idx="2945">
                  <c:v>0.15865525393145699</c:v>
                </c:pt>
                <c:pt idx="2946">
                  <c:v>0.15865525393145699</c:v>
                </c:pt>
                <c:pt idx="2947">
                  <c:v>0.15865525393145699</c:v>
                </c:pt>
                <c:pt idx="2948">
                  <c:v>0.15865525393145699</c:v>
                </c:pt>
                <c:pt idx="2949">
                  <c:v>0.15865525393145699</c:v>
                </c:pt>
                <c:pt idx="2950">
                  <c:v>0.15865525393145699</c:v>
                </c:pt>
                <c:pt idx="2951">
                  <c:v>0.15865525393145699</c:v>
                </c:pt>
                <c:pt idx="2952">
                  <c:v>0.15865525393145699</c:v>
                </c:pt>
                <c:pt idx="2953">
                  <c:v>0.15865525393145699</c:v>
                </c:pt>
                <c:pt idx="2954">
                  <c:v>0.15865525393145699</c:v>
                </c:pt>
                <c:pt idx="2955">
                  <c:v>0.15865525393145699</c:v>
                </c:pt>
                <c:pt idx="2956">
                  <c:v>0.15865525393145699</c:v>
                </c:pt>
                <c:pt idx="2957">
                  <c:v>0.15865525393145699</c:v>
                </c:pt>
                <c:pt idx="2958">
                  <c:v>0.15865525393145699</c:v>
                </c:pt>
                <c:pt idx="2959">
                  <c:v>0.15865525393145699</c:v>
                </c:pt>
                <c:pt idx="2960">
                  <c:v>0.15865525393145699</c:v>
                </c:pt>
                <c:pt idx="2961">
                  <c:v>0.15865525393145699</c:v>
                </c:pt>
                <c:pt idx="2962">
                  <c:v>0.15865525393145699</c:v>
                </c:pt>
                <c:pt idx="2963">
                  <c:v>0.15865525393145699</c:v>
                </c:pt>
                <c:pt idx="2964">
                  <c:v>0.15865525393145699</c:v>
                </c:pt>
                <c:pt idx="2965">
                  <c:v>0.15865525393145699</c:v>
                </c:pt>
                <c:pt idx="2966">
                  <c:v>0.15865525393145699</c:v>
                </c:pt>
                <c:pt idx="2967">
                  <c:v>0.15865525393145699</c:v>
                </c:pt>
                <c:pt idx="2968">
                  <c:v>0.15865525393145699</c:v>
                </c:pt>
                <c:pt idx="2969">
                  <c:v>0.15865525393145699</c:v>
                </c:pt>
                <c:pt idx="2970">
                  <c:v>0.15865525393145699</c:v>
                </c:pt>
                <c:pt idx="2971">
                  <c:v>0.15865525393145699</c:v>
                </c:pt>
                <c:pt idx="2972">
                  <c:v>0.15865525393145699</c:v>
                </c:pt>
                <c:pt idx="2973">
                  <c:v>0.15865525393145699</c:v>
                </c:pt>
                <c:pt idx="2974">
                  <c:v>0.15865525393145699</c:v>
                </c:pt>
                <c:pt idx="2975">
                  <c:v>0.15865525393145699</c:v>
                </c:pt>
                <c:pt idx="2976">
                  <c:v>0.15865525393145699</c:v>
                </c:pt>
                <c:pt idx="2977">
                  <c:v>0.15865525393145699</c:v>
                </c:pt>
                <c:pt idx="2978">
                  <c:v>0.15865525393145699</c:v>
                </c:pt>
                <c:pt idx="2979">
                  <c:v>0.15865525393145699</c:v>
                </c:pt>
                <c:pt idx="2980">
                  <c:v>0.15865525393145699</c:v>
                </c:pt>
                <c:pt idx="2981">
                  <c:v>0.15865525393145699</c:v>
                </c:pt>
                <c:pt idx="2982">
                  <c:v>0.15865525393145699</c:v>
                </c:pt>
                <c:pt idx="2983">
                  <c:v>0.15865525393145699</c:v>
                </c:pt>
                <c:pt idx="2984">
                  <c:v>0.15865525393145699</c:v>
                </c:pt>
                <c:pt idx="2985">
                  <c:v>0.15865525393145699</c:v>
                </c:pt>
                <c:pt idx="2986">
                  <c:v>0.15865525393145699</c:v>
                </c:pt>
                <c:pt idx="2987">
                  <c:v>0.15865525393145699</c:v>
                </c:pt>
                <c:pt idx="2988">
                  <c:v>0.15865525393145699</c:v>
                </c:pt>
                <c:pt idx="2989">
                  <c:v>0.15865525393145699</c:v>
                </c:pt>
                <c:pt idx="2990">
                  <c:v>0.15865525393145699</c:v>
                </c:pt>
                <c:pt idx="2991">
                  <c:v>0.15865525393145699</c:v>
                </c:pt>
                <c:pt idx="2992">
                  <c:v>0.15865525393145699</c:v>
                </c:pt>
                <c:pt idx="2993">
                  <c:v>0.15865525393145699</c:v>
                </c:pt>
                <c:pt idx="2994">
                  <c:v>0.15865525393145699</c:v>
                </c:pt>
                <c:pt idx="2995">
                  <c:v>0.15865525393145699</c:v>
                </c:pt>
                <c:pt idx="2996">
                  <c:v>0.15865525393145699</c:v>
                </c:pt>
                <c:pt idx="2997">
                  <c:v>0.15865525393145699</c:v>
                </c:pt>
                <c:pt idx="2998">
                  <c:v>0.15865525393145699</c:v>
                </c:pt>
                <c:pt idx="2999">
                  <c:v>0.15865525393145699</c:v>
                </c:pt>
                <c:pt idx="3000">
                  <c:v>0.15865525393145699</c:v>
                </c:pt>
                <c:pt idx="3001">
                  <c:v>0.15865525393145699</c:v>
                </c:pt>
                <c:pt idx="3002">
                  <c:v>0.15865525393145699</c:v>
                </c:pt>
                <c:pt idx="3003">
                  <c:v>0.15865525393145699</c:v>
                </c:pt>
                <c:pt idx="3004">
                  <c:v>0.15865525393145699</c:v>
                </c:pt>
                <c:pt idx="3005">
                  <c:v>0.15865525393145699</c:v>
                </c:pt>
                <c:pt idx="3006">
                  <c:v>0.15865525393145699</c:v>
                </c:pt>
                <c:pt idx="3007">
                  <c:v>0.15865525393145699</c:v>
                </c:pt>
                <c:pt idx="3008">
                  <c:v>0.15865525393145699</c:v>
                </c:pt>
                <c:pt idx="3009">
                  <c:v>0.15865525393145699</c:v>
                </c:pt>
                <c:pt idx="3010">
                  <c:v>0.15865525393145699</c:v>
                </c:pt>
                <c:pt idx="3011">
                  <c:v>0.15865525393145699</c:v>
                </c:pt>
                <c:pt idx="3012">
                  <c:v>0.15865525393145699</c:v>
                </c:pt>
                <c:pt idx="3013">
                  <c:v>0.15865525393145699</c:v>
                </c:pt>
                <c:pt idx="3014">
                  <c:v>0.15865525393145699</c:v>
                </c:pt>
                <c:pt idx="3015">
                  <c:v>0.15865525393145699</c:v>
                </c:pt>
                <c:pt idx="3016">
                  <c:v>0.15865525393145699</c:v>
                </c:pt>
                <c:pt idx="3017">
                  <c:v>0.15865525393145699</c:v>
                </c:pt>
                <c:pt idx="3018">
                  <c:v>0.15865525393145699</c:v>
                </c:pt>
                <c:pt idx="3019">
                  <c:v>0.15865525393145699</c:v>
                </c:pt>
                <c:pt idx="3020">
                  <c:v>0.15865525393145699</c:v>
                </c:pt>
                <c:pt idx="3021">
                  <c:v>0.15865525393145699</c:v>
                </c:pt>
                <c:pt idx="3022">
                  <c:v>0.15865525393145699</c:v>
                </c:pt>
                <c:pt idx="3023">
                  <c:v>0.15865525393145699</c:v>
                </c:pt>
                <c:pt idx="3024">
                  <c:v>0.15865525393145699</c:v>
                </c:pt>
                <c:pt idx="3025">
                  <c:v>0.15865525393145699</c:v>
                </c:pt>
                <c:pt idx="3026">
                  <c:v>0.15865525393145699</c:v>
                </c:pt>
                <c:pt idx="3027">
                  <c:v>0.15865525393145699</c:v>
                </c:pt>
                <c:pt idx="3028">
                  <c:v>0.15865525393145699</c:v>
                </c:pt>
                <c:pt idx="3029">
                  <c:v>0.15865525393145699</c:v>
                </c:pt>
                <c:pt idx="3030">
                  <c:v>0.15865525393145699</c:v>
                </c:pt>
                <c:pt idx="3031">
                  <c:v>0.15865525393145699</c:v>
                </c:pt>
                <c:pt idx="3032">
                  <c:v>0.15865525393145699</c:v>
                </c:pt>
                <c:pt idx="3033">
                  <c:v>0.15865525393145699</c:v>
                </c:pt>
                <c:pt idx="3034">
                  <c:v>0.15865525393145699</c:v>
                </c:pt>
                <c:pt idx="3035">
                  <c:v>0.15865525393145699</c:v>
                </c:pt>
                <c:pt idx="3036">
                  <c:v>0.15865525393145699</c:v>
                </c:pt>
                <c:pt idx="3037">
                  <c:v>0.15865525393145699</c:v>
                </c:pt>
                <c:pt idx="3038">
                  <c:v>0.15865525393145699</c:v>
                </c:pt>
                <c:pt idx="3039">
                  <c:v>0.15865525393145699</c:v>
                </c:pt>
                <c:pt idx="3040">
                  <c:v>0.15865525393145699</c:v>
                </c:pt>
                <c:pt idx="3041">
                  <c:v>0.15865525393145699</c:v>
                </c:pt>
                <c:pt idx="3042">
                  <c:v>0.15865525393145699</c:v>
                </c:pt>
                <c:pt idx="3043">
                  <c:v>0.15865525393145699</c:v>
                </c:pt>
                <c:pt idx="3044">
                  <c:v>0.15865525393145699</c:v>
                </c:pt>
                <c:pt idx="3045">
                  <c:v>0.15865525393145699</c:v>
                </c:pt>
                <c:pt idx="3046">
                  <c:v>0.15865525393145699</c:v>
                </c:pt>
                <c:pt idx="3047">
                  <c:v>0.15865525393145699</c:v>
                </c:pt>
                <c:pt idx="3048">
                  <c:v>0.15865525393145699</c:v>
                </c:pt>
                <c:pt idx="3049">
                  <c:v>0.15865525393145699</c:v>
                </c:pt>
                <c:pt idx="3050">
                  <c:v>0.15865525393145699</c:v>
                </c:pt>
                <c:pt idx="3051">
                  <c:v>0.15865525393145699</c:v>
                </c:pt>
                <c:pt idx="3052">
                  <c:v>0.15865525393145699</c:v>
                </c:pt>
                <c:pt idx="3053">
                  <c:v>0.15865525393145699</c:v>
                </c:pt>
                <c:pt idx="3054">
                  <c:v>0.15865525393145699</c:v>
                </c:pt>
                <c:pt idx="3055">
                  <c:v>0.15865525393145699</c:v>
                </c:pt>
                <c:pt idx="3056">
                  <c:v>0.15865525393145699</c:v>
                </c:pt>
                <c:pt idx="3057">
                  <c:v>0.15865525393145699</c:v>
                </c:pt>
                <c:pt idx="3058">
                  <c:v>0.15865525393145699</c:v>
                </c:pt>
                <c:pt idx="3059">
                  <c:v>0.15865525393145699</c:v>
                </c:pt>
                <c:pt idx="3060">
                  <c:v>0.15865525393145699</c:v>
                </c:pt>
                <c:pt idx="3061">
                  <c:v>0.15865525393145699</c:v>
                </c:pt>
                <c:pt idx="3062">
                  <c:v>0.15865525393145699</c:v>
                </c:pt>
                <c:pt idx="3063">
                  <c:v>0.15865525393145699</c:v>
                </c:pt>
                <c:pt idx="3064">
                  <c:v>0.15865525393145699</c:v>
                </c:pt>
                <c:pt idx="3065">
                  <c:v>0.15865525393145699</c:v>
                </c:pt>
                <c:pt idx="3066">
                  <c:v>0.15865525393145699</c:v>
                </c:pt>
                <c:pt idx="3067">
                  <c:v>0.15865525393145699</c:v>
                </c:pt>
                <c:pt idx="3068">
                  <c:v>0.15865525393145699</c:v>
                </c:pt>
                <c:pt idx="3069">
                  <c:v>0.15865525393145699</c:v>
                </c:pt>
                <c:pt idx="3070">
                  <c:v>0.15865525393145699</c:v>
                </c:pt>
                <c:pt idx="3071">
                  <c:v>0.15865525393145699</c:v>
                </c:pt>
                <c:pt idx="3072">
                  <c:v>0.15865525393145699</c:v>
                </c:pt>
                <c:pt idx="3073">
                  <c:v>0.15865525393145699</c:v>
                </c:pt>
                <c:pt idx="3074">
                  <c:v>0.15865525393145699</c:v>
                </c:pt>
                <c:pt idx="3075">
                  <c:v>0.15865525393145699</c:v>
                </c:pt>
                <c:pt idx="3076">
                  <c:v>0.15865525393145699</c:v>
                </c:pt>
                <c:pt idx="3077">
                  <c:v>0.15865525393145699</c:v>
                </c:pt>
                <c:pt idx="3078">
                  <c:v>0.15865525393145699</c:v>
                </c:pt>
                <c:pt idx="3079">
                  <c:v>0.15865525393145699</c:v>
                </c:pt>
                <c:pt idx="3080">
                  <c:v>0.15865525393145699</c:v>
                </c:pt>
                <c:pt idx="3081">
                  <c:v>0.15865525393145699</c:v>
                </c:pt>
                <c:pt idx="3082">
                  <c:v>0.15865525393145699</c:v>
                </c:pt>
                <c:pt idx="3083">
                  <c:v>0.15865525393145699</c:v>
                </c:pt>
                <c:pt idx="3084">
                  <c:v>0.15865525393145699</c:v>
                </c:pt>
                <c:pt idx="3085">
                  <c:v>0.15865525393145699</c:v>
                </c:pt>
                <c:pt idx="3086">
                  <c:v>0.15865525393145699</c:v>
                </c:pt>
                <c:pt idx="3087">
                  <c:v>0.15865525393145699</c:v>
                </c:pt>
                <c:pt idx="3088">
                  <c:v>0.15865525393145699</c:v>
                </c:pt>
                <c:pt idx="3089">
                  <c:v>0.15865525393145699</c:v>
                </c:pt>
                <c:pt idx="3090">
                  <c:v>0.15865525393145699</c:v>
                </c:pt>
                <c:pt idx="3091">
                  <c:v>0.15865525393145699</c:v>
                </c:pt>
                <c:pt idx="3092">
                  <c:v>0.15865525393145699</c:v>
                </c:pt>
                <c:pt idx="3093">
                  <c:v>0.15865525393145699</c:v>
                </c:pt>
                <c:pt idx="3094">
                  <c:v>0.15865525393145699</c:v>
                </c:pt>
                <c:pt idx="3095">
                  <c:v>0.15865525393145699</c:v>
                </c:pt>
                <c:pt idx="3096">
                  <c:v>0.15865525393145699</c:v>
                </c:pt>
                <c:pt idx="3097">
                  <c:v>0.15865525393145699</c:v>
                </c:pt>
                <c:pt idx="3098">
                  <c:v>0.15865525393145699</c:v>
                </c:pt>
                <c:pt idx="3099">
                  <c:v>0.15865525393145699</c:v>
                </c:pt>
                <c:pt idx="3100">
                  <c:v>0.15865525393145699</c:v>
                </c:pt>
                <c:pt idx="3101">
                  <c:v>0.15865525393145699</c:v>
                </c:pt>
                <c:pt idx="3102">
                  <c:v>0.15865525393145699</c:v>
                </c:pt>
                <c:pt idx="3103">
                  <c:v>0.15865525393145699</c:v>
                </c:pt>
                <c:pt idx="3104">
                  <c:v>0.15865525393145699</c:v>
                </c:pt>
                <c:pt idx="3105">
                  <c:v>0.15865525393145699</c:v>
                </c:pt>
                <c:pt idx="3106">
                  <c:v>0.15865525393145699</c:v>
                </c:pt>
                <c:pt idx="3107">
                  <c:v>0.15865525393145699</c:v>
                </c:pt>
                <c:pt idx="3108">
                  <c:v>0.15865525393145699</c:v>
                </c:pt>
                <c:pt idx="3109">
                  <c:v>0.15865525393145699</c:v>
                </c:pt>
                <c:pt idx="3110">
                  <c:v>0.15865525393145699</c:v>
                </c:pt>
                <c:pt idx="3111">
                  <c:v>0.15865525393145699</c:v>
                </c:pt>
                <c:pt idx="3112">
                  <c:v>0.15865525393145699</c:v>
                </c:pt>
                <c:pt idx="3113">
                  <c:v>0.15865525393145699</c:v>
                </c:pt>
                <c:pt idx="3114">
                  <c:v>0.15865525393145699</c:v>
                </c:pt>
                <c:pt idx="3115">
                  <c:v>0.15865525393145699</c:v>
                </c:pt>
                <c:pt idx="3116">
                  <c:v>0.15865525393145699</c:v>
                </c:pt>
                <c:pt idx="3117">
                  <c:v>0.15865525393145699</c:v>
                </c:pt>
                <c:pt idx="3118">
                  <c:v>0.15865525393145699</c:v>
                </c:pt>
                <c:pt idx="3119">
                  <c:v>0.15865525393145699</c:v>
                </c:pt>
                <c:pt idx="3120">
                  <c:v>0.15865525393145699</c:v>
                </c:pt>
                <c:pt idx="3121">
                  <c:v>0.15865525393145699</c:v>
                </c:pt>
                <c:pt idx="3122">
                  <c:v>0.15865525393145699</c:v>
                </c:pt>
                <c:pt idx="3123">
                  <c:v>0.15865525393145699</c:v>
                </c:pt>
                <c:pt idx="3124">
                  <c:v>0.15865525393145699</c:v>
                </c:pt>
                <c:pt idx="3125">
                  <c:v>0.15865525393145699</c:v>
                </c:pt>
                <c:pt idx="3126">
                  <c:v>0.15865525393145699</c:v>
                </c:pt>
                <c:pt idx="3127">
                  <c:v>0.15865525393145699</c:v>
                </c:pt>
                <c:pt idx="3128">
                  <c:v>0.15865525393145699</c:v>
                </c:pt>
                <c:pt idx="3129">
                  <c:v>0.15865525393145699</c:v>
                </c:pt>
                <c:pt idx="3130">
                  <c:v>0.15865525393145699</c:v>
                </c:pt>
                <c:pt idx="3131">
                  <c:v>0.15865525393145699</c:v>
                </c:pt>
                <c:pt idx="3132">
                  <c:v>0.15865525393145699</c:v>
                </c:pt>
                <c:pt idx="3133">
                  <c:v>0.15865525393145699</c:v>
                </c:pt>
                <c:pt idx="3134">
                  <c:v>0.15865525393145699</c:v>
                </c:pt>
                <c:pt idx="3135">
                  <c:v>0.15865525393145699</c:v>
                </c:pt>
                <c:pt idx="3136">
                  <c:v>0.15865525393145699</c:v>
                </c:pt>
                <c:pt idx="3137">
                  <c:v>0.15865525393145699</c:v>
                </c:pt>
                <c:pt idx="3138">
                  <c:v>0.15865525393145699</c:v>
                </c:pt>
                <c:pt idx="3139">
                  <c:v>0.15865525393145699</c:v>
                </c:pt>
                <c:pt idx="3140">
                  <c:v>0.15865525393145699</c:v>
                </c:pt>
                <c:pt idx="3141">
                  <c:v>0.15865525393145699</c:v>
                </c:pt>
                <c:pt idx="3142">
                  <c:v>0.15865525393145699</c:v>
                </c:pt>
                <c:pt idx="3143">
                  <c:v>0.15865525393145699</c:v>
                </c:pt>
                <c:pt idx="3144">
                  <c:v>0.15865525393145699</c:v>
                </c:pt>
                <c:pt idx="3145">
                  <c:v>0.15865525393145699</c:v>
                </c:pt>
                <c:pt idx="3146">
                  <c:v>0.15865525393145699</c:v>
                </c:pt>
                <c:pt idx="3147">
                  <c:v>0.15865525393145699</c:v>
                </c:pt>
                <c:pt idx="3148">
                  <c:v>0.15865525393145699</c:v>
                </c:pt>
                <c:pt idx="3149">
                  <c:v>0.15865525393145699</c:v>
                </c:pt>
                <c:pt idx="3150">
                  <c:v>0.15865525393145699</c:v>
                </c:pt>
                <c:pt idx="3151">
                  <c:v>0.15865525393145699</c:v>
                </c:pt>
                <c:pt idx="3152">
                  <c:v>0.15865525393145699</c:v>
                </c:pt>
                <c:pt idx="3153">
                  <c:v>0.15865525393145699</c:v>
                </c:pt>
                <c:pt idx="3154">
                  <c:v>0.15865525393145699</c:v>
                </c:pt>
                <c:pt idx="3155">
                  <c:v>0.15865525393145699</c:v>
                </c:pt>
                <c:pt idx="3156">
                  <c:v>0.15865525393145699</c:v>
                </c:pt>
                <c:pt idx="3157">
                  <c:v>0.15865525393145699</c:v>
                </c:pt>
                <c:pt idx="3158">
                  <c:v>0.15865525393145699</c:v>
                </c:pt>
                <c:pt idx="3159">
                  <c:v>0.15865525393145699</c:v>
                </c:pt>
                <c:pt idx="3160">
                  <c:v>0.15865525393145699</c:v>
                </c:pt>
                <c:pt idx="3161">
                  <c:v>0.15865525393145699</c:v>
                </c:pt>
                <c:pt idx="3162">
                  <c:v>0.15865525393145699</c:v>
                </c:pt>
                <c:pt idx="3163">
                  <c:v>0.15865525393145699</c:v>
                </c:pt>
                <c:pt idx="3164">
                  <c:v>0.15865525393145699</c:v>
                </c:pt>
                <c:pt idx="3165">
                  <c:v>0.15865525393145699</c:v>
                </c:pt>
                <c:pt idx="3166">
                  <c:v>0.15865525393145699</c:v>
                </c:pt>
                <c:pt idx="3167">
                  <c:v>0.15865525393145699</c:v>
                </c:pt>
                <c:pt idx="3168">
                  <c:v>0.15865525393145699</c:v>
                </c:pt>
                <c:pt idx="3169">
                  <c:v>0.15865525393145699</c:v>
                </c:pt>
                <c:pt idx="3170">
                  <c:v>0.15865525393145699</c:v>
                </c:pt>
                <c:pt idx="3171">
                  <c:v>0.15865525393145699</c:v>
                </c:pt>
                <c:pt idx="3172">
                  <c:v>0.15865525393145699</c:v>
                </c:pt>
                <c:pt idx="3173">
                  <c:v>0.15865525393145699</c:v>
                </c:pt>
                <c:pt idx="3174">
                  <c:v>0.15865525393145699</c:v>
                </c:pt>
                <c:pt idx="3175">
                  <c:v>0.15865525393145699</c:v>
                </c:pt>
                <c:pt idx="3176">
                  <c:v>0.15865525393145699</c:v>
                </c:pt>
                <c:pt idx="3177">
                  <c:v>0.15865525393145699</c:v>
                </c:pt>
                <c:pt idx="3178">
                  <c:v>0.15865525393145699</c:v>
                </c:pt>
                <c:pt idx="3179">
                  <c:v>0.15865525393145699</c:v>
                </c:pt>
                <c:pt idx="3180">
                  <c:v>0.15865525393145699</c:v>
                </c:pt>
                <c:pt idx="3181">
                  <c:v>0.15865525393145699</c:v>
                </c:pt>
                <c:pt idx="3182">
                  <c:v>0.15865525393145699</c:v>
                </c:pt>
                <c:pt idx="3183">
                  <c:v>0.15865525393145699</c:v>
                </c:pt>
                <c:pt idx="3184">
                  <c:v>0.15865525393145699</c:v>
                </c:pt>
                <c:pt idx="3185">
                  <c:v>0.15865525393145699</c:v>
                </c:pt>
                <c:pt idx="3186">
                  <c:v>0.15865525393145699</c:v>
                </c:pt>
                <c:pt idx="3187">
                  <c:v>0.15865525393145699</c:v>
                </c:pt>
                <c:pt idx="3188">
                  <c:v>0.15865525393145699</c:v>
                </c:pt>
                <c:pt idx="3189">
                  <c:v>0.15865525393145699</c:v>
                </c:pt>
                <c:pt idx="3190">
                  <c:v>0.15865525393145699</c:v>
                </c:pt>
                <c:pt idx="3191">
                  <c:v>0.15865525393145699</c:v>
                </c:pt>
                <c:pt idx="3192">
                  <c:v>0.15865525393145699</c:v>
                </c:pt>
                <c:pt idx="3193">
                  <c:v>0.15865525393145699</c:v>
                </c:pt>
                <c:pt idx="3194">
                  <c:v>0.15865525393145699</c:v>
                </c:pt>
                <c:pt idx="3195">
                  <c:v>0.15865525393145699</c:v>
                </c:pt>
                <c:pt idx="3196">
                  <c:v>0.15865525393145699</c:v>
                </c:pt>
                <c:pt idx="3197">
                  <c:v>0.15865525393145699</c:v>
                </c:pt>
                <c:pt idx="3198">
                  <c:v>0.15865525393145699</c:v>
                </c:pt>
                <c:pt idx="3199">
                  <c:v>0.15865525393145699</c:v>
                </c:pt>
                <c:pt idx="3200">
                  <c:v>0.15865525393145699</c:v>
                </c:pt>
                <c:pt idx="3201">
                  <c:v>0.15865525393145699</c:v>
                </c:pt>
                <c:pt idx="3202">
                  <c:v>0.15865525393145699</c:v>
                </c:pt>
                <c:pt idx="3203">
                  <c:v>0.15865525393145699</c:v>
                </c:pt>
                <c:pt idx="3204">
                  <c:v>0.15865525393145699</c:v>
                </c:pt>
                <c:pt idx="3205">
                  <c:v>0.15865525393145699</c:v>
                </c:pt>
                <c:pt idx="3206">
                  <c:v>0.15865525393145699</c:v>
                </c:pt>
                <c:pt idx="3207">
                  <c:v>0.15865525393145699</c:v>
                </c:pt>
                <c:pt idx="3208">
                  <c:v>0.15865525393145699</c:v>
                </c:pt>
                <c:pt idx="3209">
                  <c:v>0.15865525393145699</c:v>
                </c:pt>
                <c:pt idx="3210">
                  <c:v>0.15865525393145699</c:v>
                </c:pt>
                <c:pt idx="3211">
                  <c:v>0.15865525393145699</c:v>
                </c:pt>
                <c:pt idx="3212">
                  <c:v>0.15865525393145699</c:v>
                </c:pt>
                <c:pt idx="3213">
                  <c:v>0.15865525393145699</c:v>
                </c:pt>
                <c:pt idx="3214">
                  <c:v>0.15865525393145699</c:v>
                </c:pt>
                <c:pt idx="3215">
                  <c:v>0.15865525393145699</c:v>
                </c:pt>
                <c:pt idx="3216">
                  <c:v>0.15865525393145699</c:v>
                </c:pt>
                <c:pt idx="3217">
                  <c:v>0.15865525393145699</c:v>
                </c:pt>
                <c:pt idx="3218">
                  <c:v>0.15865525393145699</c:v>
                </c:pt>
                <c:pt idx="3219">
                  <c:v>0.15865525393145699</c:v>
                </c:pt>
                <c:pt idx="3220">
                  <c:v>0.15865525393145699</c:v>
                </c:pt>
                <c:pt idx="3221">
                  <c:v>0.15865525393145699</c:v>
                </c:pt>
                <c:pt idx="3222">
                  <c:v>0.15865525393145699</c:v>
                </c:pt>
                <c:pt idx="3223">
                  <c:v>0.15865525393145699</c:v>
                </c:pt>
                <c:pt idx="3224">
                  <c:v>0.15865525393145699</c:v>
                </c:pt>
                <c:pt idx="3225">
                  <c:v>0.15865525393145699</c:v>
                </c:pt>
                <c:pt idx="3226">
                  <c:v>0.15865525393145699</c:v>
                </c:pt>
                <c:pt idx="3227">
                  <c:v>0.15865525393145699</c:v>
                </c:pt>
                <c:pt idx="3228">
                  <c:v>0.15865525393145699</c:v>
                </c:pt>
                <c:pt idx="3229">
                  <c:v>0.15865525393145699</c:v>
                </c:pt>
                <c:pt idx="3230">
                  <c:v>0.15865525393145699</c:v>
                </c:pt>
                <c:pt idx="3231">
                  <c:v>0.15865525393145699</c:v>
                </c:pt>
                <c:pt idx="3232">
                  <c:v>0.15865525393145699</c:v>
                </c:pt>
                <c:pt idx="3233">
                  <c:v>0.15865525393145699</c:v>
                </c:pt>
                <c:pt idx="3234">
                  <c:v>0.15865525393145699</c:v>
                </c:pt>
                <c:pt idx="3235">
                  <c:v>0.15865525393145699</c:v>
                </c:pt>
                <c:pt idx="3236">
                  <c:v>0.15865525393145699</c:v>
                </c:pt>
                <c:pt idx="3237">
                  <c:v>0.15865525393145699</c:v>
                </c:pt>
                <c:pt idx="3238">
                  <c:v>0.15865525393145699</c:v>
                </c:pt>
                <c:pt idx="3239">
                  <c:v>0.15865525393145699</c:v>
                </c:pt>
                <c:pt idx="3240">
                  <c:v>0.15865525393145699</c:v>
                </c:pt>
                <c:pt idx="3241">
                  <c:v>0.15865525393145699</c:v>
                </c:pt>
                <c:pt idx="3242">
                  <c:v>0.15865525393145699</c:v>
                </c:pt>
                <c:pt idx="3243">
                  <c:v>0.15865525393145699</c:v>
                </c:pt>
                <c:pt idx="3244">
                  <c:v>0.15865525393145699</c:v>
                </c:pt>
                <c:pt idx="3245">
                  <c:v>0.15865525393145699</c:v>
                </c:pt>
                <c:pt idx="3246">
                  <c:v>0.15865525393145699</c:v>
                </c:pt>
                <c:pt idx="3247">
                  <c:v>0.15865525393145699</c:v>
                </c:pt>
                <c:pt idx="3248">
                  <c:v>0.15865525393145699</c:v>
                </c:pt>
                <c:pt idx="3249">
                  <c:v>0.15865525393145699</c:v>
                </c:pt>
                <c:pt idx="3250">
                  <c:v>0.15865525393145699</c:v>
                </c:pt>
                <c:pt idx="3251">
                  <c:v>0.15865525393145699</c:v>
                </c:pt>
                <c:pt idx="3252">
                  <c:v>0.15865525393145699</c:v>
                </c:pt>
                <c:pt idx="3253">
                  <c:v>0.15865525393145699</c:v>
                </c:pt>
                <c:pt idx="3254">
                  <c:v>0.15865525393145699</c:v>
                </c:pt>
                <c:pt idx="3255">
                  <c:v>0.15865525393145699</c:v>
                </c:pt>
                <c:pt idx="3256">
                  <c:v>0.15865525393145699</c:v>
                </c:pt>
                <c:pt idx="3257">
                  <c:v>0.15865525393145699</c:v>
                </c:pt>
                <c:pt idx="3258">
                  <c:v>0.15865525393145699</c:v>
                </c:pt>
                <c:pt idx="3259">
                  <c:v>0.15865525393145699</c:v>
                </c:pt>
                <c:pt idx="3260">
                  <c:v>0.15865525393145699</c:v>
                </c:pt>
                <c:pt idx="3261">
                  <c:v>0.15865525393145699</c:v>
                </c:pt>
                <c:pt idx="3262">
                  <c:v>0.15865525393145699</c:v>
                </c:pt>
                <c:pt idx="3263">
                  <c:v>0.15865525393145699</c:v>
                </c:pt>
                <c:pt idx="3264">
                  <c:v>0.15865525393145699</c:v>
                </c:pt>
                <c:pt idx="3265">
                  <c:v>0.15865525393145699</c:v>
                </c:pt>
                <c:pt idx="3266">
                  <c:v>0.15865525393145699</c:v>
                </c:pt>
                <c:pt idx="3267">
                  <c:v>0.15865525393145699</c:v>
                </c:pt>
                <c:pt idx="3268">
                  <c:v>0.15865525393145699</c:v>
                </c:pt>
                <c:pt idx="3269">
                  <c:v>0.15865525393145699</c:v>
                </c:pt>
                <c:pt idx="3270">
                  <c:v>0.15865525393145699</c:v>
                </c:pt>
                <c:pt idx="3271">
                  <c:v>0.15865525393145699</c:v>
                </c:pt>
                <c:pt idx="3272">
                  <c:v>0.15865525393145699</c:v>
                </c:pt>
                <c:pt idx="3273">
                  <c:v>0.15865525393145699</c:v>
                </c:pt>
                <c:pt idx="3274">
                  <c:v>0.15865525393145699</c:v>
                </c:pt>
                <c:pt idx="3275">
                  <c:v>0.15865525393145699</c:v>
                </c:pt>
                <c:pt idx="3276">
                  <c:v>0.15865525393145699</c:v>
                </c:pt>
                <c:pt idx="3277">
                  <c:v>0.15865525393145699</c:v>
                </c:pt>
                <c:pt idx="3278">
                  <c:v>0.15865525393145699</c:v>
                </c:pt>
                <c:pt idx="3279">
                  <c:v>0.15865525393145699</c:v>
                </c:pt>
                <c:pt idx="3280">
                  <c:v>0.15865525393145699</c:v>
                </c:pt>
                <c:pt idx="3281">
                  <c:v>0.15865525393145699</c:v>
                </c:pt>
                <c:pt idx="3282">
                  <c:v>0.15865525393145699</c:v>
                </c:pt>
                <c:pt idx="3283">
                  <c:v>0.15865525393145699</c:v>
                </c:pt>
                <c:pt idx="3284">
                  <c:v>0.15865525393145699</c:v>
                </c:pt>
                <c:pt idx="3285">
                  <c:v>0.15865525393145699</c:v>
                </c:pt>
                <c:pt idx="3286">
                  <c:v>0.15865525393145699</c:v>
                </c:pt>
                <c:pt idx="3287">
                  <c:v>0.15865525393145699</c:v>
                </c:pt>
                <c:pt idx="3288">
                  <c:v>0.15865525393145699</c:v>
                </c:pt>
                <c:pt idx="3289">
                  <c:v>0.15865525393145699</c:v>
                </c:pt>
                <c:pt idx="3290">
                  <c:v>0.15865525393145699</c:v>
                </c:pt>
                <c:pt idx="3291">
                  <c:v>0.15865525393145699</c:v>
                </c:pt>
                <c:pt idx="3292">
                  <c:v>0.15865525393145699</c:v>
                </c:pt>
                <c:pt idx="3293">
                  <c:v>0.15865525393145699</c:v>
                </c:pt>
                <c:pt idx="3294">
                  <c:v>0.15865525393145699</c:v>
                </c:pt>
                <c:pt idx="3295">
                  <c:v>0.15865525393145699</c:v>
                </c:pt>
                <c:pt idx="3296">
                  <c:v>0.15865525393145699</c:v>
                </c:pt>
                <c:pt idx="3297">
                  <c:v>0.15865525393145699</c:v>
                </c:pt>
                <c:pt idx="3298">
                  <c:v>0.15865525393145699</c:v>
                </c:pt>
                <c:pt idx="3299">
                  <c:v>0.15865525393145699</c:v>
                </c:pt>
                <c:pt idx="3300">
                  <c:v>0.15865525393145699</c:v>
                </c:pt>
                <c:pt idx="3301">
                  <c:v>0.15865525393145699</c:v>
                </c:pt>
                <c:pt idx="3302">
                  <c:v>0.15865525393145699</c:v>
                </c:pt>
                <c:pt idx="3303">
                  <c:v>0.15865525393145699</c:v>
                </c:pt>
                <c:pt idx="3304">
                  <c:v>0.15865525393145699</c:v>
                </c:pt>
                <c:pt idx="3305">
                  <c:v>0.15865525393145699</c:v>
                </c:pt>
                <c:pt idx="3306">
                  <c:v>0.15865525393145699</c:v>
                </c:pt>
                <c:pt idx="3307">
                  <c:v>0.15865525393145699</c:v>
                </c:pt>
                <c:pt idx="3308">
                  <c:v>0.15865525393145699</c:v>
                </c:pt>
                <c:pt idx="3309">
                  <c:v>0.15865525393145699</c:v>
                </c:pt>
                <c:pt idx="3310">
                  <c:v>0.15865525393145699</c:v>
                </c:pt>
                <c:pt idx="3311">
                  <c:v>0.15865525393145699</c:v>
                </c:pt>
                <c:pt idx="3312">
                  <c:v>0.15865525393145699</c:v>
                </c:pt>
                <c:pt idx="3313">
                  <c:v>0.15865525393145699</c:v>
                </c:pt>
                <c:pt idx="3314">
                  <c:v>0.15865525393145699</c:v>
                </c:pt>
                <c:pt idx="3315">
                  <c:v>0.15865525393145699</c:v>
                </c:pt>
                <c:pt idx="3316">
                  <c:v>0.15865525393145699</c:v>
                </c:pt>
                <c:pt idx="3317">
                  <c:v>0.15865525393145699</c:v>
                </c:pt>
                <c:pt idx="3318">
                  <c:v>0.15865525393145699</c:v>
                </c:pt>
                <c:pt idx="3319">
                  <c:v>0.15865525393145699</c:v>
                </c:pt>
                <c:pt idx="3320">
                  <c:v>0.15865525393145699</c:v>
                </c:pt>
                <c:pt idx="3321">
                  <c:v>0.15865525393145699</c:v>
                </c:pt>
                <c:pt idx="3322">
                  <c:v>0.15865525393145699</c:v>
                </c:pt>
                <c:pt idx="3323">
                  <c:v>0.15865525393145699</c:v>
                </c:pt>
                <c:pt idx="3324">
                  <c:v>0.15865525393145699</c:v>
                </c:pt>
                <c:pt idx="3325">
                  <c:v>0.15865525393145699</c:v>
                </c:pt>
                <c:pt idx="3326">
                  <c:v>0.15865525393145699</c:v>
                </c:pt>
                <c:pt idx="3327">
                  <c:v>0.15865525393145699</c:v>
                </c:pt>
                <c:pt idx="3328">
                  <c:v>0.15865525393145699</c:v>
                </c:pt>
                <c:pt idx="3329">
                  <c:v>0.15865525393145699</c:v>
                </c:pt>
                <c:pt idx="3330">
                  <c:v>0.15865525393145699</c:v>
                </c:pt>
                <c:pt idx="3331">
                  <c:v>0.15865525393145699</c:v>
                </c:pt>
                <c:pt idx="3332">
                  <c:v>0.15865525393145699</c:v>
                </c:pt>
                <c:pt idx="3333">
                  <c:v>0.15865525393145699</c:v>
                </c:pt>
                <c:pt idx="3334">
                  <c:v>0.15865525393145699</c:v>
                </c:pt>
                <c:pt idx="3335">
                  <c:v>0.15865525393145699</c:v>
                </c:pt>
                <c:pt idx="3336">
                  <c:v>0.15865525393145699</c:v>
                </c:pt>
                <c:pt idx="3337">
                  <c:v>0.15865525393145699</c:v>
                </c:pt>
                <c:pt idx="3338">
                  <c:v>0.15865525393145699</c:v>
                </c:pt>
                <c:pt idx="3339">
                  <c:v>0.15865525393145699</c:v>
                </c:pt>
                <c:pt idx="3340">
                  <c:v>0.15865525393145699</c:v>
                </c:pt>
                <c:pt idx="3341">
                  <c:v>0.15865525393145699</c:v>
                </c:pt>
                <c:pt idx="3342">
                  <c:v>0.15865525393145699</c:v>
                </c:pt>
                <c:pt idx="3343">
                  <c:v>0.15865525393145699</c:v>
                </c:pt>
                <c:pt idx="3344">
                  <c:v>0.15865525393145699</c:v>
                </c:pt>
                <c:pt idx="3345">
                  <c:v>0.15865525393145699</c:v>
                </c:pt>
                <c:pt idx="3346">
                  <c:v>0.15865525393145699</c:v>
                </c:pt>
                <c:pt idx="3347">
                  <c:v>0.15865525393145699</c:v>
                </c:pt>
                <c:pt idx="3348">
                  <c:v>0.15865525393145699</c:v>
                </c:pt>
                <c:pt idx="3349">
                  <c:v>0.15865525393145699</c:v>
                </c:pt>
                <c:pt idx="3350">
                  <c:v>0.15865525393145699</c:v>
                </c:pt>
                <c:pt idx="3351">
                  <c:v>0.15865525393145699</c:v>
                </c:pt>
                <c:pt idx="3352">
                  <c:v>0.15865525393145699</c:v>
                </c:pt>
                <c:pt idx="3353">
                  <c:v>0.15865525393145699</c:v>
                </c:pt>
                <c:pt idx="3354">
                  <c:v>0.15865525393145699</c:v>
                </c:pt>
                <c:pt idx="3355">
                  <c:v>0.15865525393145699</c:v>
                </c:pt>
                <c:pt idx="3356">
                  <c:v>0.15865525393145699</c:v>
                </c:pt>
                <c:pt idx="3357">
                  <c:v>0.15865525393145699</c:v>
                </c:pt>
                <c:pt idx="3358">
                  <c:v>0.15865525393145699</c:v>
                </c:pt>
                <c:pt idx="3359">
                  <c:v>0.15865525393145699</c:v>
                </c:pt>
                <c:pt idx="3360">
                  <c:v>0.15865525393145699</c:v>
                </c:pt>
                <c:pt idx="3361">
                  <c:v>0.15865525393145699</c:v>
                </c:pt>
                <c:pt idx="3362">
                  <c:v>0.15865525393145699</c:v>
                </c:pt>
                <c:pt idx="3363">
                  <c:v>0.15865525393145699</c:v>
                </c:pt>
                <c:pt idx="3364">
                  <c:v>0.15865525393145699</c:v>
                </c:pt>
                <c:pt idx="3365">
                  <c:v>0.15865525393145699</c:v>
                </c:pt>
                <c:pt idx="3366">
                  <c:v>0.15865525393145699</c:v>
                </c:pt>
                <c:pt idx="3367">
                  <c:v>0.15865525393145699</c:v>
                </c:pt>
                <c:pt idx="3368">
                  <c:v>0.15865525393145699</c:v>
                </c:pt>
                <c:pt idx="3369">
                  <c:v>0.15865525393145699</c:v>
                </c:pt>
                <c:pt idx="3370">
                  <c:v>0.15865525393145699</c:v>
                </c:pt>
                <c:pt idx="3371">
                  <c:v>0.15865525393145699</c:v>
                </c:pt>
                <c:pt idx="3372">
                  <c:v>0.15865525393145699</c:v>
                </c:pt>
                <c:pt idx="3373">
                  <c:v>0.15865525393145699</c:v>
                </c:pt>
                <c:pt idx="3374">
                  <c:v>0.15865525393145699</c:v>
                </c:pt>
                <c:pt idx="3375">
                  <c:v>0.15865525393145699</c:v>
                </c:pt>
                <c:pt idx="3376">
                  <c:v>0.15865525393145699</c:v>
                </c:pt>
                <c:pt idx="3377">
                  <c:v>0.15865525393145699</c:v>
                </c:pt>
                <c:pt idx="3378">
                  <c:v>0.15865525393145699</c:v>
                </c:pt>
                <c:pt idx="3379">
                  <c:v>0.15865525393145699</c:v>
                </c:pt>
                <c:pt idx="3380">
                  <c:v>0.15865525393145699</c:v>
                </c:pt>
                <c:pt idx="3381">
                  <c:v>0.15865525393145699</c:v>
                </c:pt>
                <c:pt idx="3382">
                  <c:v>0.15865525393145699</c:v>
                </c:pt>
                <c:pt idx="3383">
                  <c:v>0.15865525393145699</c:v>
                </c:pt>
                <c:pt idx="3384">
                  <c:v>0.15865525393145699</c:v>
                </c:pt>
                <c:pt idx="3385">
                  <c:v>0.15865525393145699</c:v>
                </c:pt>
                <c:pt idx="3386">
                  <c:v>0.15865525393145699</c:v>
                </c:pt>
                <c:pt idx="3387">
                  <c:v>0.15865525393145699</c:v>
                </c:pt>
                <c:pt idx="3388">
                  <c:v>0.15865525393145699</c:v>
                </c:pt>
                <c:pt idx="3389">
                  <c:v>0.15865525393145699</c:v>
                </c:pt>
                <c:pt idx="3390">
                  <c:v>0.15865525393145699</c:v>
                </c:pt>
                <c:pt idx="3391">
                  <c:v>0.15865525393145699</c:v>
                </c:pt>
                <c:pt idx="3392">
                  <c:v>0.15865525393145699</c:v>
                </c:pt>
                <c:pt idx="3393">
                  <c:v>0.15865525393145699</c:v>
                </c:pt>
                <c:pt idx="3394">
                  <c:v>0.15865525393145699</c:v>
                </c:pt>
                <c:pt idx="3395">
                  <c:v>0.15865525393145699</c:v>
                </c:pt>
                <c:pt idx="3396">
                  <c:v>0.15865525393145699</c:v>
                </c:pt>
                <c:pt idx="3397">
                  <c:v>0.15865525393145699</c:v>
                </c:pt>
                <c:pt idx="3398">
                  <c:v>0.15865525393145699</c:v>
                </c:pt>
                <c:pt idx="3399">
                  <c:v>0.15865525393145699</c:v>
                </c:pt>
                <c:pt idx="3400">
                  <c:v>0.15865525393145699</c:v>
                </c:pt>
                <c:pt idx="3401">
                  <c:v>0.15865525393145699</c:v>
                </c:pt>
                <c:pt idx="3402">
                  <c:v>0.15865525393145699</c:v>
                </c:pt>
                <c:pt idx="3403">
                  <c:v>0.15865525393145699</c:v>
                </c:pt>
                <c:pt idx="3404">
                  <c:v>0.15865525393145699</c:v>
                </c:pt>
                <c:pt idx="3405">
                  <c:v>0.15865525393145699</c:v>
                </c:pt>
                <c:pt idx="3406">
                  <c:v>0.15865525393145699</c:v>
                </c:pt>
                <c:pt idx="3407">
                  <c:v>0.15865525393145699</c:v>
                </c:pt>
                <c:pt idx="3408">
                  <c:v>0.15865525393145699</c:v>
                </c:pt>
                <c:pt idx="3409">
                  <c:v>0.15865525393145699</c:v>
                </c:pt>
                <c:pt idx="3410">
                  <c:v>0.15865525393145699</c:v>
                </c:pt>
                <c:pt idx="3411">
                  <c:v>0.15865525393145699</c:v>
                </c:pt>
                <c:pt idx="3412">
                  <c:v>0.15865525393145699</c:v>
                </c:pt>
                <c:pt idx="3413">
                  <c:v>0.15865525393145699</c:v>
                </c:pt>
                <c:pt idx="3414">
                  <c:v>0.15865525393145699</c:v>
                </c:pt>
                <c:pt idx="3415">
                  <c:v>0.15865525393145699</c:v>
                </c:pt>
                <c:pt idx="3416">
                  <c:v>0.15865525393145699</c:v>
                </c:pt>
                <c:pt idx="3417">
                  <c:v>0.15865525393145699</c:v>
                </c:pt>
                <c:pt idx="3418">
                  <c:v>0.15865525393145699</c:v>
                </c:pt>
                <c:pt idx="3419">
                  <c:v>0.15865525393145699</c:v>
                </c:pt>
                <c:pt idx="3420">
                  <c:v>0.15865525393145699</c:v>
                </c:pt>
                <c:pt idx="3421">
                  <c:v>0.15865525393145699</c:v>
                </c:pt>
                <c:pt idx="3422">
                  <c:v>0.15865525393145699</c:v>
                </c:pt>
                <c:pt idx="3423">
                  <c:v>0.15865525393145699</c:v>
                </c:pt>
                <c:pt idx="3424">
                  <c:v>0.15865525393145699</c:v>
                </c:pt>
                <c:pt idx="3425">
                  <c:v>0.15865525393145699</c:v>
                </c:pt>
                <c:pt idx="3426">
                  <c:v>0.15865525393145699</c:v>
                </c:pt>
                <c:pt idx="3427">
                  <c:v>0.15865525393145699</c:v>
                </c:pt>
                <c:pt idx="3428">
                  <c:v>0.15865525393145699</c:v>
                </c:pt>
                <c:pt idx="3429">
                  <c:v>0.15865525393145699</c:v>
                </c:pt>
                <c:pt idx="3430">
                  <c:v>0.15865525393145699</c:v>
                </c:pt>
                <c:pt idx="3431">
                  <c:v>0.15865525393145699</c:v>
                </c:pt>
                <c:pt idx="3432">
                  <c:v>0.15865525393145699</c:v>
                </c:pt>
                <c:pt idx="3433">
                  <c:v>0.15865525393145699</c:v>
                </c:pt>
                <c:pt idx="3434">
                  <c:v>0.15865525393145699</c:v>
                </c:pt>
                <c:pt idx="3435">
                  <c:v>0.15865525393145699</c:v>
                </c:pt>
                <c:pt idx="3436">
                  <c:v>0.15865525393145699</c:v>
                </c:pt>
                <c:pt idx="3437">
                  <c:v>0.15865525393145699</c:v>
                </c:pt>
                <c:pt idx="3438">
                  <c:v>0.15865525393145699</c:v>
                </c:pt>
                <c:pt idx="3439">
                  <c:v>0.15865525393145699</c:v>
                </c:pt>
                <c:pt idx="3440">
                  <c:v>0.15865525393145699</c:v>
                </c:pt>
                <c:pt idx="3441">
                  <c:v>0.15865525393145699</c:v>
                </c:pt>
                <c:pt idx="3442">
                  <c:v>0.15865525393145699</c:v>
                </c:pt>
                <c:pt idx="3443">
                  <c:v>0.15865525393145699</c:v>
                </c:pt>
                <c:pt idx="3444">
                  <c:v>0.15865525393145699</c:v>
                </c:pt>
                <c:pt idx="3445">
                  <c:v>0.15865525393145699</c:v>
                </c:pt>
                <c:pt idx="3446">
                  <c:v>0.15865525393145699</c:v>
                </c:pt>
                <c:pt idx="3447">
                  <c:v>0.15865525393145699</c:v>
                </c:pt>
                <c:pt idx="3448">
                  <c:v>0.15865525393145699</c:v>
                </c:pt>
                <c:pt idx="3449">
                  <c:v>0.15865525393145699</c:v>
                </c:pt>
                <c:pt idx="3450">
                  <c:v>0.15865525393145699</c:v>
                </c:pt>
                <c:pt idx="3451">
                  <c:v>0.15865525393145699</c:v>
                </c:pt>
                <c:pt idx="3452">
                  <c:v>0.15865525393145699</c:v>
                </c:pt>
                <c:pt idx="3453">
                  <c:v>0.15865525393145699</c:v>
                </c:pt>
                <c:pt idx="3454">
                  <c:v>0.15865525393145699</c:v>
                </c:pt>
                <c:pt idx="3455">
                  <c:v>0.15865525393145699</c:v>
                </c:pt>
                <c:pt idx="3456">
                  <c:v>0.15865525393145699</c:v>
                </c:pt>
                <c:pt idx="3457">
                  <c:v>0.15865525393145699</c:v>
                </c:pt>
                <c:pt idx="3458">
                  <c:v>0.15865525393145699</c:v>
                </c:pt>
                <c:pt idx="3459">
                  <c:v>0.15865525393145699</c:v>
                </c:pt>
                <c:pt idx="3460">
                  <c:v>0.15865525393145699</c:v>
                </c:pt>
                <c:pt idx="3461">
                  <c:v>0.15865525393145699</c:v>
                </c:pt>
                <c:pt idx="3462">
                  <c:v>0.15865525393145699</c:v>
                </c:pt>
                <c:pt idx="3463">
                  <c:v>0.15865525393145699</c:v>
                </c:pt>
                <c:pt idx="3464">
                  <c:v>0.15865525393145699</c:v>
                </c:pt>
                <c:pt idx="3465">
                  <c:v>0.15865525393145699</c:v>
                </c:pt>
                <c:pt idx="3466">
                  <c:v>0.15865525393145699</c:v>
                </c:pt>
                <c:pt idx="3467">
                  <c:v>0.15865525393145699</c:v>
                </c:pt>
                <c:pt idx="3468">
                  <c:v>0.15865525393145699</c:v>
                </c:pt>
                <c:pt idx="3469">
                  <c:v>0.15865525393145699</c:v>
                </c:pt>
                <c:pt idx="3470">
                  <c:v>0.15865525393145699</c:v>
                </c:pt>
                <c:pt idx="3471">
                  <c:v>0.15865525393145699</c:v>
                </c:pt>
                <c:pt idx="3472">
                  <c:v>0.15865525393145699</c:v>
                </c:pt>
                <c:pt idx="3473">
                  <c:v>0.15865525393145699</c:v>
                </c:pt>
                <c:pt idx="3474">
                  <c:v>0.15865525393145699</c:v>
                </c:pt>
                <c:pt idx="3475">
                  <c:v>0.15865525393145699</c:v>
                </c:pt>
                <c:pt idx="3476">
                  <c:v>0.15865525393145699</c:v>
                </c:pt>
                <c:pt idx="3477">
                  <c:v>0.15865525393145699</c:v>
                </c:pt>
                <c:pt idx="3478">
                  <c:v>0.15865525393145699</c:v>
                </c:pt>
                <c:pt idx="3479">
                  <c:v>0.15865525393145699</c:v>
                </c:pt>
                <c:pt idx="3480">
                  <c:v>0.15865525393145699</c:v>
                </c:pt>
                <c:pt idx="3481">
                  <c:v>0.15865525393145699</c:v>
                </c:pt>
                <c:pt idx="3482">
                  <c:v>0.15865525393145699</c:v>
                </c:pt>
                <c:pt idx="3483">
                  <c:v>0.15865525393145699</c:v>
                </c:pt>
                <c:pt idx="3484">
                  <c:v>0.15865525393145699</c:v>
                </c:pt>
                <c:pt idx="3485">
                  <c:v>0.15865525393145699</c:v>
                </c:pt>
                <c:pt idx="3486">
                  <c:v>0.15865525393145699</c:v>
                </c:pt>
                <c:pt idx="3487">
                  <c:v>0.15865525393145699</c:v>
                </c:pt>
                <c:pt idx="3488">
                  <c:v>0.15865525393145699</c:v>
                </c:pt>
                <c:pt idx="3489">
                  <c:v>0.15865525393145699</c:v>
                </c:pt>
                <c:pt idx="3490">
                  <c:v>0.15865525393145699</c:v>
                </c:pt>
                <c:pt idx="3491">
                  <c:v>0.15865525393145699</c:v>
                </c:pt>
                <c:pt idx="3492">
                  <c:v>0.15865525393145699</c:v>
                </c:pt>
                <c:pt idx="3493">
                  <c:v>0.15865525393145699</c:v>
                </c:pt>
                <c:pt idx="3494">
                  <c:v>0.15865525393145699</c:v>
                </c:pt>
                <c:pt idx="3495">
                  <c:v>0.15865525393145699</c:v>
                </c:pt>
                <c:pt idx="3496">
                  <c:v>0.15865525393145699</c:v>
                </c:pt>
                <c:pt idx="3497">
                  <c:v>0.15865525393145699</c:v>
                </c:pt>
                <c:pt idx="3498">
                  <c:v>0.15865525393145699</c:v>
                </c:pt>
                <c:pt idx="3499">
                  <c:v>0.15865525393145699</c:v>
                </c:pt>
                <c:pt idx="3500">
                  <c:v>0.15865525393145699</c:v>
                </c:pt>
                <c:pt idx="3501">
                  <c:v>0.15865525393145699</c:v>
                </c:pt>
                <c:pt idx="3502">
                  <c:v>0.15865525393145699</c:v>
                </c:pt>
                <c:pt idx="3503">
                  <c:v>0.15865525393145699</c:v>
                </c:pt>
                <c:pt idx="3504">
                  <c:v>0.15865525393145699</c:v>
                </c:pt>
                <c:pt idx="3505">
                  <c:v>0.15865525393145699</c:v>
                </c:pt>
                <c:pt idx="3506">
                  <c:v>0.15865525393145699</c:v>
                </c:pt>
                <c:pt idx="3507">
                  <c:v>0.15865525393145699</c:v>
                </c:pt>
                <c:pt idx="3508">
                  <c:v>0.15865525393145699</c:v>
                </c:pt>
                <c:pt idx="3509">
                  <c:v>0.15865525393145699</c:v>
                </c:pt>
                <c:pt idx="3510">
                  <c:v>0.15865525393145699</c:v>
                </c:pt>
                <c:pt idx="3511">
                  <c:v>0.15865525393145699</c:v>
                </c:pt>
                <c:pt idx="3512">
                  <c:v>0.15865525393145699</c:v>
                </c:pt>
                <c:pt idx="3513">
                  <c:v>0.15865525393145699</c:v>
                </c:pt>
                <c:pt idx="3514">
                  <c:v>0.15865525393145699</c:v>
                </c:pt>
                <c:pt idx="3515">
                  <c:v>0.15865525393145699</c:v>
                </c:pt>
                <c:pt idx="3516">
                  <c:v>0.15865525393145699</c:v>
                </c:pt>
                <c:pt idx="3517">
                  <c:v>0.15865525393145699</c:v>
                </c:pt>
                <c:pt idx="3518">
                  <c:v>0.15865525393145699</c:v>
                </c:pt>
                <c:pt idx="3519">
                  <c:v>0.15865525393145699</c:v>
                </c:pt>
                <c:pt idx="3520">
                  <c:v>0.15865525393145699</c:v>
                </c:pt>
                <c:pt idx="3521">
                  <c:v>0.15865525393145699</c:v>
                </c:pt>
                <c:pt idx="3522">
                  <c:v>0.15865525393145699</c:v>
                </c:pt>
                <c:pt idx="3523">
                  <c:v>0.15865525393145699</c:v>
                </c:pt>
                <c:pt idx="3524">
                  <c:v>0.15865525393145699</c:v>
                </c:pt>
                <c:pt idx="3525">
                  <c:v>0.15865525393145699</c:v>
                </c:pt>
                <c:pt idx="3526">
                  <c:v>0.15865525393145699</c:v>
                </c:pt>
                <c:pt idx="3527">
                  <c:v>0.15865525393145699</c:v>
                </c:pt>
                <c:pt idx="3528">
                  <c:v>0.15865525393145699</c:v>
                </c:pt>
                <c:pt idx="3529">
                  <c:v>0.15865525393145699</c:v>
                </c:pt>
                <c:pt idx="3530">
                  <c:v>0.15865525393145699</c:v>
                </c:pt>
                <c:pt idx="3531">
                  <c:v>0.15865525393145699</c:v>
                </c:pt>
                <c:pt idx="3532">
                  <c:v>0.15865525393145699</c:v>
                </c:pt>
                <c:pt idx="3533">
                  <c:v>0.15865525393145699</c:v>
                </c:pt>
                <c:pt idx="3534">
                  <c:v>0.15865525393145699</c:v>
                </c:pt>
                <c:pt idx="3535">
                  <c:v>0.15865525393145699</c:v>
                </c:pt>
                <c:pt idx="3536">
                  <c:v>0.15865525393145699</c:v>
                </c:pt>
                <c:pt idx="3537">
                  <c:v>0.15865525393145699</c:v>
                </c:pt>
                <c:pt idx="3538">
                  <c:v>0.15865525393145699</c:v>
                </c:pt>
                <c:pt idx="3539">
                  <c:v>0.15865525393145699</c:v>
                </c:pt>
                <c:pt idx="3540">
                  <c:v>0.15865525393145699</c:v>
                </c:pt>
                <c:pt idx="3541">
                  <c:v>0.15865525393145699</c:v>
                </c:pt>
                <c:pt idx="3542">
                  <c:v>0.15865525393145699</c:v>
                </c:pt>
                <c:pt idx="3543">
                  <c:v>0.15865525393145699</c:v>
                </c:pt>
                <c:pt idx="3544">
                  <c:v>0.15865525393145699</c:v>
                </c:pt>
                <c:pt idx="3545">
                  <c:v>0.15865525393145699</c:v>
                </c:pt>
                <c:pt idx="3546">
                  <c:v>0.15865525393145699</c:v>
                </c:pt>
                <c:pt idx="3547">
                  <c:v>0.15865525393145699</c:v>
                </c:pt>
                <c:pt idx="3548">
                  <c:v>0.15865525393145699</c:v>
                </c:pt>
                <c:pt idx="3549">
                  <c:v>0.15865525393145699</c:v>
                </c:pt>
                <c:pt idx="3550">
                  <c:v>0.15865525393145699</c:v>
                </c:pt>
                <c:pt idx="3551">
                  <c:v>0.15865525393145699</c:v>
                </c:pt>
                <c:pt idx="3552">
                  <c:v>0.15865525393145699</c:v>
                </c:pt>
                <c:pt idx="3553">
                  <c:v>0.15865525393145699</c:v>
                </c:pt>
                <c:pt idx="3554">
                  <c:v>0.15865525393145699</c:v>
                </c:pt>
                <c:pt idx="3555">
                  <c:v>0.15865525393145699</c:v>
                </c:pt>
                <c:pt idx="3556">
                  <c:v>0.15865525393145699</c:v>
                </c:pt>
                <c:pt idx="3557">
                  <c:v>0.15865525393145699</c:v>
                </c:pt>
                <c:pt idx="3558">
                  <c:v>0.15865525393145699</c:v>
                </c:pt>
                <c:pt idx="3559">
                  <c:v>0.15865525393145699</c:v>
                </c:pt>
                <c:pt idx="3560">
                  <c:v>0.15865525393145699</c:v>
                </c:pt>
                <c:pt idx="3561">
                  <c:v>0.15865525393145699</c:v>
                </c:pt>
                <c:pt idx="3562">
                  <c:v>0.15865525393145699</c:v>
                </c:pt>
                <c:pt idx="3563">
                  <c:v>0.15865525393145699</c:v>
                </c:pt>
                <c:pt idx="3564">
                  <c:v>0.15865525393145699</c:v>
                </c:pt>
                <c:pt idx="3565">
                  <c:v>0.15865525393145699</c:v>
                </c:pt>
                <c:pt idx="3566">
                  <c:v>0.15865525393145699</c:v>
                </c:pt>
                <c:pt idx="3567">
                  <c:v>0.15865525393145699</c:v>
                </c:pt>
                <c:pt idx="3568">
                  <c:v>0.15865525393145699</c:v>
                </c:pt>
                <c:pt idx="3569">
                  <c:v>0.15865525393145699</c:v>
                </c:pt>
                <c:pt idx="3570">
                  <c:v>0.15865525393145699</c:v>
                </c:pt>
                <c:pt idx="3571">
                  <c:v>0.15865525393145699</c:v>
                </c:pt>
                <c:pt idx="3572">
                  <c:v>0.15865525393145699</c:v>
                </c:pt>
                <c:pt idx="3573">
                  <c:v>0.15865525393145699</c:v>
                </c:pt>
                <c:pt idx="3574">
                  <c:v>0.15865525393145699</c:v>
                </c:pt>
                <c:pt idx="3575">
                  <c:v>0.15865525393145699</c:v>
                </c:pt>
                <c:pt idx="3576">
                  <c:v>0.15865525393145699</c:v>
                </c:pt>
                <c:pt idx="3577">
                  <c:v>0.15865525393145699</c:v>
                </c:pt>
                <c:pt idx="3578">
                  <c:v>0.15865525393145699</c:v>
                </c:pt>
                <c:pt idx="3579">
                  <c:v>0.15865525393145699</c:v>
                </c:pt>
                <c:pt idx="3580">
                  <c:v>0.15865525393145699</c:v>
                </c:pt>
                <c:pt idx="3581">
                  <c:v>0.15865525393145699</c:v>
                </c:pt>
                <c:pt idx="3582">
                  <c:v>0.15865525393145699</c:v>
                </c:pt>
                <c:pt idx="3583">
                  <c:v>0.15865525393145699</c:v>
                </c:pt>
                <c:pt idx="3584">
                  <c:v>0.15865525393145699</c:v>
                </c:pt>
                <c:pt idx="3585">
                  <c:v>0.15865525393145699</c:v>
                </c:pt>
                <c:pt idx="3586">
                  <c:v>0.15865525393145699</c:v>
                </c:pt>
                <c:pt idx="3587">
                  <c:v>0.15865525393145699</c:v>
                </c:pt>
                <c:pt idx="3588">
                  <c:v>0.15865525393145699</c:v>
                </c:pt>
                <c:pt idx="3589">
                  <c:v>0.15865525393145699</c:v>
                </c:pt>
                <c:pt idx="3590">
                  <c:v>0.15865525393145699</c:v>
                </c:pt>
                <c:pt idx="3591">
                  <c:v>0.15865525393145699</c:v>
                </c:pt>
                <c:pt idx="3592">
                  <c:v>0.15865525393145699</c:v>
                </c:pt>
                <c:pt idx="3593">
                  <c:v>0.15865525393145699</c:v>
                </c:pt>
                <c:pt idx="3594">
                  <c:v>0.15865525393145699</c:v>
                </c:pt>
                <c:pt idx="3595">
                  <c:v>0.15865525393145699</c:v>
                </c:pt>
                <c:pt idx="3596">
                  <c:v>0.15865525393145699</c:v>
                </c:pt>
                <c:pt idx="3597">
                  <c:v>0.15865525393145699</c:v>
                </c:pt>
                <c:pt idx="3598">
                  <c:v>0.15865525393145699</c:v>
                </c:pt>
                <c:pt idx="3599">
                  <c:v>0.15865525393145699</c:v>
                </c:pt>
                <c:pt idx="3600">
                  <c:v>0.15865525393145699</c:v>
                </c:pt>
                <c:pt idx="3601">
                  <c:v>0.15865525393145699</c:v>
                </c:pt>
                <c:pt idx="3602">
                  <c:v>0.15865525393145699</c:v>
                </c:pt>
                <c:pt idx="3603">
                  <c:v>0.15865525393145699</c:v>
                </c:pt>
                <c:pt idx="3604">
                  <c:v>0.15865525393145699</c:v>
                </c:pt>
                <c:pt idx="3605">
                  <c:v>0.15865525393145699</c:v>
                </c:pt>
                <c:pt idx="3606">
                  <c:v>0.15865525393145699</c:v>
                </c:pt>
                <c:pt idx="3607">
                  <c:v>0.15865525393145699</c:v>
                </c:pt>
                <c:pt idx="3608">
                  <c:v>0.15865525393145699</c:v>
                </c:pt>
                <c:pt idx="3609">
                  <c:v>0.15865525393145699</c:v>
                </c:pt>
                <c:pt idx="3610">
                  <c:v>0.15865525393145699</c:v>
                </c:pt>
                <c:pt idx="3611">
                  <c:v>0.15865525393145699</c:v>
                </c:pt>
                <c:pt idx="3612">
                  <c:v>0.15865525393145699</c:v>
                </c:pt>
                <c:pt idx="3613">
                  <c:v>0.15865525393145699</c:v>
                </c:pt>
                <c:pt idx="3614">
                  <c:v>0.15865525393145699</c:v>
                </c:pt>
                <c:pt idx="3615">
                  <c:v>0.15865525393145699</c:v>
                </c:pt>
                <c:pt idx="3616">
                  <c:v>0.15865525393145699</c:v>
                </c:pt>
                <c:pt idx="3617">
                  <c:v>0.15865525393145699</c:v>
                </c:pt>
                <c:pt idx="3618">
                  <c:v>0.15865525393145699</c:v>
                </c:pt>
                <c:pt idx="3619">
                  <c:v>0.15865525393145699</c:v>
                </c:pt>
                <c:pt idx="3620">
                  <c:v>0.15865525393145699</c:v>
                </c:pt>
                <c:pt idx="3621">
                  <c:v>0.15865525393145699</c:v>
                </c:pt>
                <c:pt idx="3622">
                  <c:v>0.15865525393145699</c:v>
                </c:pt>
                <c:pt idx="3623">
                  <c:v>0.15865525393145699</c:v>
                </c:pt>
                <c:pt idx="3624">
                  <c:v>0.15865525393145699</c:v>
                </c:pt>
                <c:pt idx="3625">
                  <c:v>0.15865525393145699</c:v>
                </c:pt>
                <c:pt idx="3626">
                  <c:v>0.15865525393145699</c:v>
                </c:pt>
                <c:pt idx="3627">
                  <c:v>0.15865525393145699</c:v>
                </c:pt>
                <c:pt idx="3628">
                  <c:v>0.15865525393145699</c:v>
                </c:pt>
                <c:pt idx="3629">
                  <c:v>0.15865525393145699</c:v>
                </c:pt>
                <c:pt idx="3630">
                  <c:v>0.15865525393145699</c:v>
                </c:pt>
                <c:pt idx="3631">
                  <c:v>0.15865525393145699</c:v>
                </c:pt>
                <c:pt idx="3632">
                  <c:v>0.15865525393145699</c:v>
                </c:pt>
                <c:pt idx="3633">
                  <c:v>0.15865525393145699</c:v>
                </c:pt>
                <c:pt idx="3634">
                  <c:v>0.15865525393145699</c:v>
                </c:pt>
                <c:pt idx="3635">
                  <c:v>0.15865525393145699</c:v>
                </c:pt>
                <c:pt idx="3636">
                  <c:v>0.15865525393145699</c:v>
                </c:pt>
                <c:pt idx="3637">
                  <c:v>0.15865525393145699</c:v>
                </c:pt>
                <c:pt idx="3638">
                  <c:v>0.15865525393145699</c:v>
                </c:pt>
                <c:pt idx="3639">
                  <c:v>0.15865525393145699</c:v>
                </c:pt>
                <c:pt idx="3640">
                  <c:v>0.15865525393145699</c:v>
                </c:pt>
                <c:pt idx="3641">
                  <c:v>0.15865525393145699</c:v>
                </c:pt>
                <c:pt idx="3642">
                  <c:v>0.15865525393145699</c:v>
                </c:pt>
                <c:pt idx="3643">
                  <c:v>0.15865525393145699</c:v>
                </c:pt>
                <c:pt idx="3644">
                  <c:v>0.15865525393145699</c:v>
                </c:pt>
                <c:pt idx="3645">
                  <c:v>0.15865525393145699</c:v>
                </c:pt>
                <c:pt idx="3646">
                  <c:v>0.15865525393145699</c:v>
                </c:pt>
                <c:pt idx="3647">
                  <c:v>0.15865525393145699</c:v>
                </c:pt>
                <c:pt idx="3648">
                  <c:v>0.15865525393145699</c:v>
                </c:pt>
                <c:pt idx="3649">
                  <c:v>0.15865525393145699</c:v>
                </c:pt>
                <c:pt idx="3650">
                  <c:v>0.15865525393145699</c:v>
                </c:pt>
                <c:pt idx="3651">
                  <c:v>0.15865525393145699</c:v>
                </c:pt>
                <c:pt idx="3652">
                  <c:v>0.15865525393145699</c:v>
                </c:pt>
                <c:pt idx="3653">
                  <c:v>0.15865525393145699</c:v>
                </c:pt>
                <c:pt idx="3654">
                  <c:v>0.15865525393145699</c:v>
                </c:pt>
                <c:pt idx="3655">
                  <c:v>0.15865525393145699</c:v>
                </c:pt>
                <c:pt idx="3656">
                  <c:v>0.15865525393145699</c:v>
                </c:pt>
                <c:pt idx="3657">
                  <c:v>0.15865525393145699</c:v>
                </c:pt>
                <c:pt idx="3658">
                  <c:v>0.15865525393145699</c:v>
                </c:pt>
                <c:pt idx="3659">
                  <c:v>0.15865525393145699</c:v>
                </c:pt>
                <c:pt idx="3660">
                  <c:v>0.15865525393145699</c:v>
                </c:pt>
                <c:pt idx="3661">
                  <c:v>0.15865525393145699</c:v>
                </c:pt>
                <c:pt idx="3662">
                  <c:v>0.15865525393145699</c:v>
                </c:pt>
                <c:pt idx="3663">
                  <c:v>0.15865525393145699</c:v>
                </c:pt>
                <c:pt idx="3664">
                  <c:v>0.15865525393145699</c:v>
                </c:pt>
                <c:pt idx="3665">
                  <c:v>0.15865525393145699</c:v>
                </c:pt>
                <c:pt idx="3666">
                  <c:v>0.15865525393145699</c:v>
                </c:pt>
                <c:pt idx="3667">
                  <c:v>0.15865525393145699</c:v>
                </c:pt>
                <c:pt idx="3668">
                  <c:v>0.15865525393145699</c:v>
                </c:pt>
                <c:pt idx="3669">
                  <c:v>0.15865525393145699</c:v>
                </c:pt>
                <c:pt idx="3670">
                  <c:v>0.15865525393145699</c:v>
                </c:pt>
                <c:pt idx="3671">
                  <c:v>0.15865525393145699</c:v>
                </c:pt>
                <c:pt idx="3672">
                  <c:v>0.15865525393145699</c:v>
                </c:pt>
                <c:pt idx="3673">
                  <c:v>0.15865525393145699</c:v>
                </c:pt>
                <c:pt idx="3674">
                  <c:v>0.15865525393145699</c:v>
                </c:pt>
                <c:pt idx="3675">
                  <c:v>0.15865525393145699</c:v>
                </c:pt>
                <c:pt idx="3676">
                  <c:v>0.15865525393145699</c:v>
                </c:pt>
                <c:pt idx="3677">
                  <c:v>0.15865525393145699</c:v>
                </c:pt>
                <c:pt idx="3678">
                  <c:v>0.15865525393145699</c:v>
                </c:pt>
                <c:pt idx="3679">
                  <c:v>0.15865525393145699</c:v>
                </c:pt>
                <c:pt idx="3680">
                  <c:v>0.15865525393145699</c:v>
                </c:pt>
                <c:pt idx="3681">
                  <c:v>0.15865525393145699</c:v>
                </c:pt>
                <c:pt idx="3682">
                  <c:v>0.15865525393145699</c:v>
                </c:pt>
                <c:pt idx="3683">
                  <c:v>0.15865525393145699</c:v>
                </c:pt>
                <c:pt idx="3684">
                  <c:v>0.15865525393145699</c:v>
                </c:pt>
                <c:pt idx="3685">
                  <c:v>0.15865525393145699</c:v>
                </c:pt>
                <c:pt idx="3686">
                  <c:v>0.15865525393145699</c:v>
                </c:pt>
                <c:pt idx="3687">
                  <c:v>0.15865525393145699</c:v>
                </c:pt>
                <c:pt idx="3688">
                  <c:v>0.15865525393145699</c:v>
                </c:pt>
                <c:pt idx="3689">
                  <c:v>0.15865525393145699</c:v>
                </c:pt>
                <c:pt idx="3690">
                  <c:v>0.15865525393145699</c:v>
                </c:pt>
                <c:pt idx="3691">
                  <c:v>0.15865525393145699</c:v>
                </c:pt>
                <c:pt idx="3692">
                  <c:v>0.15865525393145699</c:v>
                </c:pt>
                <c:pt idx="3693">
                  <c:v>0.15865525393145699</c:v>
                </c:pt>
                <c:pt idx="3694">
                  <c:v>0.15865525393145699</c:v>
                </c:pt>
                <c:pt idx="3695">
                  <c:v>0.15865525393145699</c:v>
                </c:pt>
                <c:pt idx="3696">
                  <c:v>0.15865525393145699</c:v>
                </c:pt>
                <c:pt idx="3697">
                  <c:v>0.15865525393145699</c:v>
                </c:pt>
                <c:pt idx="3698">
                  <c:v>0.15865525393145699</c:v>
                </c:pt>
                <c:pt idx="3699">
                  <c:v>0.15865525393145699</c:v>
                </c:pt>
                <c:pt idx="3700">
                  <c:v>0.15865525393145699</c:v>
                </c:pt>
                <c:pt idx="3701">
                  <c:v>0.15865525393145699</c:v>
                </c:pt>
                <c:pt idx="3702">
                  <c:v>0.15865525393145699</c:v>
                </c:pt>
                <c:pt idx="3703">
                  <c:v>0.15865525393145699</c:v>
                </c:pt>
                <c:pt idx="3704">
                  <c:v>0.15865525393145699</c:v>
                </c:pt>
                <c:pt idx="3705">
                  <c:v>0.15865525393145699</c:v>
                </c:pt>
                <c:pt idx="3706">
                  <c:v>0.15865525393145699</c:v>
                </c:pt>
                <c:pt idx="3707">
                  <c:v>0.15865525393145699</c:v>
                </c:pt>
                <c:pt idx="3708">
                  <c:v>0.15865525393145699</c:v>
                </c:pt>
                <c:pt idx="3709">
                  <c:v>0.15865525393145699</c:v>
                </c:pt>
                <c:pt idx="3710">
                  <c:v>0.15865525393145699</c:v>
                </c:pt>
                <c:pt idx="3711">
                  <c:v>0.15865525393145699</c:v>
                </c:pt>
                <c:pt idx="3712">
                  <c:v>0.15865525393145699</c:v>
                </c:pt>
                <c:pt idx="3713">
                  <c:v>0.15865525393145699</c:v>
                </c:pt>
                <c:pt idx="3714">
                  <c:v>0.15865525393145699</c:v>
                </c:pt>
                <c:pt idx="3715">
                  <c:v>0.15865525393145699</c:v>
                </c:pt>
                <c:pt idx="3716">
                  <c:v>0.15865525393145699</c:v>
                </c:pt>
                <c:pt idx="3717">
                  <c:v>0.15865525393145699</c:v>
                </c:pt>
                <c:pt idx="3718">
                  <c:v>0.15865525393145699</c:v>
                </c:pt>
                <c:pt idx="3719">
                  <c:v>0.15865525393145699</c:v>
                </c:pt>
                <c:pt idx="3720">
                  <c:v>0.15865525393145699</c:v>
                </c:pt>
                <c:pt idx="3721">
                  <c:v>0.15865525393145699</c:v>
                </c:pt>
                <c:pt idx="3722">
                  <c:v>0.15865525393145699</c:v>
                </c:pt>
                <c:pt idx="3723">
                  <c:v>0.15865525393145699</c:v>
                </c:pt>
                <c:pt idx="3724">
                  <c:v>0.15865525393145699</c:v>
                </c:pt>
                <c:pt idx="3725">
                  <c:v>0.15865525393145699</c:v>
                </c:pt>
                <c:pt idx="3726">
                  <c:v>0.15865525393145699</c:v>
                </c:pt>
                <c:pt idx="3727">
                  <c:v>0.15865525393145699</c:v>
                </c:pt>
                <c:pt idx="3728">
                  <c:v>0.15865525393145699</c:v>
                </c:pt>
                <c:pt idx="3729">
                  <c:v>0.15865525393145699</c:v>
                </c:pt>
                <c:pt idx="3730">
                  <c:v>0.15865525393145699</c:v>
                </c:pt>
                <c:pt idx="3731">
                  <c:v>0.15865525393145699</c:v>
                </c:pt>
                <c:pt idx="3732">
                  <c:v>0.15865525393145699</c:v>
                </c:pt>
                <c:pt idx="3733">
                  <c:v>0.15865525393145699</c:v>
                </c:pt>
                <c:pt idx="3734">
                  <c:v>0.15865525393145699</c:v>
                </c:pt>
                <c:pt idx="3735">
                  <c:v>0.15865525393145699</c:v>
                </c:pt>
                <c:pt idx="3736">
                  <c:v>0.15865525393145699</c:v>
                </c:pt>
                <c:pt idx="3737">
                  <c:v>0.15865525393145699</c:v>
                </c:pt>
                <c:pt idx="3738">
                  <c:v>0.15865525393145699</c:v>
                </c:pt>
                <c:pt idx="3739">
                  <c:v>0.15865525393145699</c:v>
                </c:pt>
                <c:pt idx="3740">
                  <c:v>0.15865525393145699</c:v>
                </c:pt>
                <c:pt idx="3741">
                  <c:v>0.15865525393145699</c:v>
                </c:pt>
                <c:pt idx="3742">
                  <c:v>0.15865525393145699</c:v>
                </c:pt>
                <c:pt idx="3743">
                  <c:v>0.15865525393145699</c:v>
                </c:pt>
                <c:pt idx="3744">
                  <c:v>0.15865525393145699</c:v>
                </c:pt>
                <c:pt idx="3745">
                  <c:v>0.15865525393145699</c:v>
                </c:pt>
                <c:pt idx="3746">
                  <c:v>0.15865525393145699</c:v>
                </c:pt>
                <c:pt idx="3747">
                  <c:v>0.15865525393145699</c:v>
                </c:pt>
                <c:pt idx="3748">
                  <c:v>0.15865525393145699</c:v>
                </c:pt>
                <c:pt idx="3749">
                  <c:v>0.15865525393145699</c:v>
                </c:pt>
                <c:pt idx="3750">
                  <c:v>0.15865525393145699</c:v>
                </c:pt>
                <c:pt idx="3751">
                  <c:v>0.15865525393145699</c:v>
                </c:pt>
                <c:pt idx="3752">
                  <c:v>0.15865525393145699</c:v>
                </c:pt>
                <c:pt idx="3753">
                  <c:v>0.15865525393145699</c:v>
                </c:pt>
                <c:pt idx="3754">
                  <c:v>0.15865525393145699</c:v>
                </c:pt>
                <c:pt idx="3755">
                  <c:v>0.15865525393145699</c:v>
                </c:pt>
                <c:pt idx="3756">
                  <c:v>0.15865525393145699</c:v>
                </c:pt>
                <c:pt idx="3757">
                  <c:v>0.15865525393145699</c:v>
                </c:pt>
                <c:pt idx="3758">
                  <c:v>0.15865525393145699</c:v>
                </c:pt>
                <c:pt idx="3759">
                  <c:v>0.15865525393145699</c:v>
                </c:pt>
                <c:pt idx="3760">
                  <c:v>0.15865525393145699</c:v>
                </c:pt>
                <c:pt idx="3761">
                  <c:v>0.15865525393145699</c:v>
                </c:pt>
                <c:pt idx="3762">
                  <c:v>0.15865525393145699</c:v>
                </c:pt>
                <c:pt idx="3763">
                  <c:v>0.15865525393145699</c:v>
                </c:pt>
                <c:pt idx="3764">
                  <c:v>0.15865525393145699</c:v>
                </c:pt>
                <c:pt idx="3765">
                  <c:v>0.15865525393145699</c:v>
                </c:pt>
                <c:pt idx="3766">
                  <c:v>0.15865525393145699</c:v>
                </c:pt>
                <c:pt idx="3767">
                  <c:v>0.15865525393145699</c:v>
                </c:pt>
                <c:pt idx="3768">
                  <c:v>0.15865525393145699</c:v>
                </c:pt>
                <c:pt idx="3769">
                  <c:v>0.15865525393145699</c:v>
                </c:pt>
                <c:pt idx="3770">
                  <c:v>0.15865525393145699</c:v>
                </c:pt>
                <c:pt idx="3771">
                  <c:v>0.15865525393145699</c:v>
                </c:pt>
                <c:pt idx="3772">
                  <c:v>0.15865525393145699</c:v>
                </c:pt>
                <c:pt idx="3773">
                  <c:v>0.15865525393145699</c:v>
                </c:pt>
                <c:pt idx="3774">
                  <c:v>0.15865525393145699</c:v>
                </c:pt>
                <c:pt idx="3775">
                  <c:v>0.15865525393145699</c:v>
                </c:pt>
                <c:pt idx="3776">
                  <c:v>0.15865525393145699</c:v>
                </c:pt>
                <c:pt idx="3777">
                  <c:v>0.15865525393145699</c:v>
                </c:pt>
                <c:pt idx="3778">
                  <c:v>0.15865525393145699</c:v>
                </c:pt>
                <c:pt idx="3779">
                  <c:v>0.15865525393145699</c:v>
                </c:pt>
                <c:pt idx="3780">
                  <c:v>0.15865525393145699</c:v>
                </c:pt>
                <c:pt idx="3781">
                  <c:v>0.15865525393145699</c:v>
                </c:pt>
                <c:pt idx="3782">
                  <c:v>0.15865525393145699</c:v>
                </c:pt>
                <c:pt idx="3783">
                  <c:v>0.15865525393145699</c:v>
                </c:pt>
                <c:pt idx="3784">
                  <c:v>0.15865525393145699</c:v>
                </c:pt>
                <c:pt idx="3785">
                  <c:v>0.15865525393145699</c:v>
                </c:pt>
                <c:pt idx="3786">
                  <c:v>0.15865525393145699</c:v>
                </c:pt>
                <c:pt idx="3787">
                  <c:v>0.15865525393145699</c:v>
                </c:pt>
                <c:pt idx="3788">
                  <c:v>0.15865525393145699</c:v>
                </c:pt>
                <c:pt idx="3789">
                  <c:v>0.15865525393145699</c:v>
                </c:pt>
                <c:pt idx="3790">
                  <c:v>0.15865525393145699</c:v>
                </c:pt>
                <c:pt idx="3791">
                  <c:v>0.15865525393145699</c:v>
                </c:pt>
                <c:pt idx="3792">
                  <c:v>0.15865525393145699</c:v>
                </c:pt>
                <c:pt idx="3793">
                  <c:v>0.15865525393145699</c:v>
                </c:pt>
                <c:pt idx="3794">
                  <c:v>0.15865525393145699</c:v>
                </c:pt>
                <c:pt idx="3795">
                  <c:v>0.15865525393145699</c:v>
                </c:pt>
                <c:pt idx="3796">
                  <c:v>0.15865525393145699</c:v>
                </c:pt>
                <c:pt idx="3797">
                  <c:v>0.15865525393145699</c:v>
                </c:pt>
                <c:pt idx="3798">
                  <c:v>0.15865525393145699</c:v>
                </c:pt>
                <c:pt idx="3799">
                  <c:v>0.15865525393145699</c:v>
                </c:pt>
                <c:pt idx="3800">
                  <c:v>0.15865525393145699</c:v>
                </c:pt>
                <c:pt idx="3801">
                  <c:v>0.15865525393145699</c:v>
                </c:pt>
                <c:pt idx="3802">
                  <c:v>0.15865525393145699</c:v>
                </c:pt>
                <c:pt idx="3803">
                  <c:v>0.15865525393145699</c:v>
                </c:pt>
                <c:pt idx="3804">
                  <c:v>0.15865525393145699</c:v>
                </c:pt>
                <c:pt idx="3805">
                  <c:v>0.15865525393145699</c:v>
                </c:pt>
                <c:pt idx="3806">
                  <c:v>0.15865525393145699</c:v>
                </c:pt>
                <c:pt idx="3807">
                  <c:v>0.15865525393145699</c:v>
                </c:pt>
                <c:pt idx="3808">
                  <c:v>0.15865525393145699</c:v>
                </c:pt>
                <c:pt idx="3809">
                  <c:v>0.15865525393145699</c:v>
                </c:pt>
                <c:pt idx="3810">
                  <c:v>0.15865525393145699</c:v>
                </c:pt>
                <c:pt idx="3811">
                  <c:v>0.15865525393145699</c:v>
                </c:pt>
                <c:pt idx="3812">
                  <c:v>0.15865525393145699</c:v>
                </c:pt>
                <c:pt idx="3813">
                  <c:v>0.15865525393145699</c:v>
                </c:pt>
                <c:pt idx="3814">
                  <c:v>0.15865525393145699</c:v>
                </c:pt>
                <c:pt idx="3815">
                  <c:v>0.15865525393145699</c:v>
                </c:pt>
                <c:pt idx="3816">
                  <c:v>0.15865525393145699</c:v>
                </c:pt>
                <c:pt idx="3817">
                  <c:v>0.15865525393145699</c:v>
                </c:pt>
                <c:pt idx="3818">
                  <c:v>0.15865525393145699</c:v>
                </c:pt>
                <c:pt idx="3819">
                  <c:v>0.15865525393145699</c:v>
                </c:pt>
                <c:pt idx="3820">
                  <c:v>0.15865525393145699</c:v>
                </c:pt>
                <c:pt idx="3821">
                  <c:v>0.15865525393145699</c:v>
                </c:pt>
                <c:pt idx="3822">
                  <c:v>0.15865525393145699</c:v>
                </c:pt>
                <c:pt idx="3823">
                  <c:v>0.15865525393145699</c:v>
                </c:pt>
                <c:pt idx="3824">
                  <c:v>0.15865525393145699</c:v>
                </c:pt>
                <c:pt idx="3825">
                  <c:v>0.15865525393145699</c:v>
                </c:pt>
                <c:pt idx="3826">
                  <c:v>0.15865525393145699</c:v>
                </c:pt>
                <c:pt idx="3827">
                  <c:v>0.15865525393145699</c:v>
                </c:pt>
                <c:pt idx="3828">
                  <c:v>0.15865525393145699</c:v>
                </c:pt>
                <c:pt idx="3829">
                  <c:v>0.15865525393145699</c:v>
                </c:pt>
                <c:pt idx="3830">
                  <c:v>0.15865525393145699</c:v>
                </c:pt>
                <c:pt idx="3831">
                  <c:v>0.15865525393145699</c:v>
                </c:pt>
                <c:pt idx="3832">
                  <c:v>0.15865525393145699</c:v>
                </c:pt>
                <c:pt idx="3833">
                  <c:v>0.15865525393145699</c:v>
                </c:pt>
                <c:pt idx="3834">
                  <c:v>0.15865525393145699</c:v>
                </c:pt>
                <c:pt idx="3835">
                  <c:v>0.15865525393145699</c:v>
                </c:pt>
                <c:pt idx="3836">
                  <c:v>0.15865525393145699</c:v>
                </c:pt>
                <c:pt idx="3837">
                  <c:v>0.15865525393145699</c:v>
                </c:pt>
                <c:pt idx="3838">
                  <c:v>0.15865525393145699</c:v>
                </c:pt>
                <c:pt idx="3839">
                  <c:v>0.15865525393145699</c:v>
                </c:pt>
                <c:pt idx="3840">
                  <c:v>0.15865525393145699</c:v>
                </c:pt>
                <c:pt idx="3841">
                  <c:v>0.15865525393145699</c:v>
                </c:pt>
                <c:pt idx="3842">
                  <c:v>0.15865525393145699</c:v>
                </c:pt>
                <c:pt idx="3843">
                  <c:v>0.15865525393145699</c:v>
                </c:pt>
                <c:pt idx="3844">
                  <c:v>0.15865525393145699</c:v>
                </c:pt>
                <c:pt idx="3845">
                  <c:v>0.15865525393145699</c:v>
                </c:pt>
                <c:pt idx="3846">
                  <c:v>0.15865525393145699</c:v>
                </c:pt>
                <c:pt idx="3847">
                  <c:v>0.15865525393145699</c:v>
                </c:pt>
                <c:pt idx="3848">
                  <c:v>0.15865525393145699</c:v>
                </c:pt>
                <c:pt idx="3849">
                  <c:v>0.15865525393145699</c:v>
                </c:pt>
                <c:pt idx="3850">
                  <c:v>0.15865525393145699</c:v>
                </c:pt>
                <c:pt idx="3851">
                  <c:v>0.15865525393145699</c:v>
                </c:pt>
                <c:pt idx="3852">
                  <c:v>0.15865525393145699</c:v>
                </c:pt>
                <c:pt idx="3853">
                  <c:v>0.15865525393145699</c:v>
                </c:pt>
                <c:pt idx="3854">
                  <c:v>0.15865525393145699</c:v>
                </c:pt>
                <c:pt idx="3855">
                  <c:v>0.15865525393145699</c:v>
                </c:pt>
                <c:pt idx="3856">
                  <c:v>0.15865525393145699</c:v>
                </c:pt>
                <c:pt idx="3857">
                  <c:v>0.15865525393145699</c:v>
                </c:pt>
                <c:pt idx="3858">
                  <c:v>0.15865525393145699</c:v>
                </c:pt>
                <c:pt idx="3859">
                  <c:v>0.15865525393145699</c:v>
                </c:pt>
                <c:pt idx="3860">
                  <c:v>0.15865525393145699</c:v>
                </c:pt>
                <c:pt idx="3861">
                  <c:v>0.15865525393145699</c:v>
                </c:pt>
                <c:pt idx="3862">
                  <c:v>0.15865525393145699</c:v>
                </c:pt>
                <c:pt idx="3863">
                  <c:v>0.15865525393145699</c:v>
                </c:pt>
                <c:pt idx="3864">
                  <c:v>0.15865525393145699</c:v>
                </c:pt>
                <c:pt idx="3865">
                  <c:v>0.15865525393145699</c:v>
                </c:pt>
                <c:pt idx="3866">
                  <c:v>0.15865525393145699</c:v>
                </c:pt>
                <c:pt idx="3867">
                  <c:v>0.15865525393145699</c:v>
                </c:pt>
                <c:pt idx="3868">
                  <c:v>0.15865525393145699</c:v>
                </c:pt>
                <c:pt idx="3869">
                  <c:v>0.15865525393145699</c:v>
                </c:pt>
                <c:pt idx="3870">
                  <c:v>0.15865525393145699</c:v>
                </c:pt>
                <c:pt idx="3871">
                  <c:v>0.15865525393145699</c:v>
                </c:pt>
                <c:pt idx="3872">
                  <c:v>0.15865525393145699</c:v>
                </c:pt>
                <c:pt idx="3873">
                  <c:v>0.15865525393145699</c:v>
                </c:pt>
                <c:pt idx="3874">
                  <c:v>0.15865525393145699</c:v>
                </c:pt>
                <c:pt idx="3875">
                  <c:v>0.15865525393145699</c:v>
                </c:pt>
                <c:pt idx="3876">
                  <c:v>0.15865525393145699</c:v>
                </c:pt>
                <c:pt idx="3877">
                  <c:v>0.15865525393145699</c:v>
                </c:pt>
                <c:pt idx="3878">
                  <c:v>0.15865525393145699</c:v>
                </c:pt>
                <c:pt idx="3879">
                  <c:v>0.15865525393145699</c:v>
                </c:pt>
                <c:pt idx="3880">
                  <c:v>0.15865525393145699</c:v>
                </c:pt>
                <c:pt idx="3881">
                  <c:v>0.15865525393145699</c:v>
                </c:pt>
                <c:pt idx="3882">
                  <c:v>0.15865525393145699</c:v>
                </c:pt>
                <c:pt idx="3883">
                  <c:v>0.15865525393145699</c:v>
                </c:pt>
                <c:pt idx="3884">
                  <c:v>0.15865525393145699</c:v>
                </c:pt>
                <c:pt idx="3885">
                  <c:v>0.15865525393145699</c:v>
                </c:pt>
                <c:pt idx="3886">
                  <c:v>0.15865525393145699</c:v>
                </c:pt>
                <c:pt idx="3887">
                  <c:v>0.15865525393145699</c:v>
                </c:pt>
                <c:pt idx="3888">
                  <c:v>0.15865525393145699</c:v>
                </c:pt>
                <c:pt idx="3889">
                  <c:v>0.15865525393145699</c:v>
                </c:pt>
                <c:pt idx="3890">
                  <c:v>0.15865525393145699</c:v>
                </c:pt>
                <c:pt idx="3891">
                  <c:v>0.15865525393145699</c:v>
                </c:pt>
                <c:pt idx="3892">
                  <c:v>0.15865525393145699</c:v>
                </c:pt>
                <c:pt idx="3893">
                  <c:v>0.15865525393145699</c:v>
                </c:pt>
                <c:pt idx="3894">
                  <c:v>0.15865525393145699</c:v>
                </c:pt>
                <c:pt idx="3895">
                  <c:v>0.15865525393145699</c:v>
                </c:pt>
                <c:pt idx="3896">
                  <c:v>0.15865525393145699</c:v>
                </c:pt>
                <c:pt idx="3897">
                  <c:v>0.15865525393145699</c:v>
                </c:pt>
                <c:pt idx="3898">
                  <c:v>0.15865525393145699</c:v>
                </c:pt>
                <c:pt idx="3899">
                  <c:v>0.15865525393145699</c:v>
                </c:pt>
                <c:pt idx="3900">
                  <c:v>0.15865525393145699</c:v>
                </c:pt>
                <c:pt idx="3901">
                  <c:v>0.15865525393145699</c:v>
                </c:pt>
                <c:pt idx="3902">
                  <c:v>0.15865525393145699</c:v>
                </c:pt>
                <c:pt idx="3903">
                  <c:v>0.15865525393145699</c:v>
                </c:pt>
                <c:pt idx="3904">
                  <c:v>0.15865525393145699</c:v>
                </c:pt>
                <c:pt idx="3905">
                  <c:v>0.15865525393145699</c:v>
                </c:pt>
                <c:pt idx="3906">
                  <c:v>0.15865525393145699</c:v>
                </c:pt>
                <c:pt idx="3907">
                  <c:v>0.15865525393145699</c:v>
                </c:pt>
                <c:pt idx="3908">
                  <c:v>0.15865525393145699</c:v>
                </c:pt>
                <c:pt idx="3909">
                  <c:v>0.15865525393145699</c:v>
                </c:pt>
                <c:pt idx="3910">
                  <c:v>0.15865525393145699</c:v>
                </c:pt>
                <c:pt idx="3911">
                  <c:v>0.15865525393145699</c:v>
                </c:pt>
                <c:pt idx="3912">
                  <c:v>0.15865525393145699</c:v>
                </c:pt>
                <c:pt idx="3913">
                  <c:v>0.15865525393145699</c:v>
                </c:pt>
                <c:pt idx="3914">
                  <c:v>0.15865525393145699</c:v>
                </c:pt>
                <c:pt idx="3915">
                  <c:v>0.15865525393145699</c:v>
                </c:pt>
                <c:pt idx="3916">
                  <c:v>0.15865525393145699</c:v>
                </c:pt>
                <c:pt idx="3917">
                  <c:v>0.15865525393145699</c:v>
                </c:pt>
                <c:pt idx="3918">
                  <c:v>0.15865525393145699</c:v>
                </c:pt>
                <c:pt idx="3919">
                  <c:v>0.15865525393145699</c:v>
                </c:pt>
                <c:pt idx="3920">
                  <c:v>0.15865525393145699</c:v>
                </c:pt>
                <c:pt idx="3921">
                  <c:v>0.15865525393145699</c:v>
                </c:pt>
                <c:pt idx="3922">
                  <c:v>0.15865525393145699</c:v>
                </c:pt>
                <c:pt idx="3923">
                  <c:v>0.15865525393145699</c:v>
                </c:pt>
                <c:pt idx="3924">
                  <c:v>0.15865525393145699</c:v>
                </c:pt>
                <c:pt idx="3925">
                  <c:v>0.15865525393145699</c:v>
                </c:pt>
                <c:pt idx="3926">
                  <c:v>0.15865525393145699</c:v>
                </c:pt>
                <c:pt idx="3927">
                  <c:v>0.15865525393145699</c:v>
                </c:pt>
                <c:pt idx="3928">
                  <c:v>0.15865525393145699</c:v>
                </c:pt>
                <c:pt idx="3929">
                  <c:v>0.15865525393145699</c:v>
                </c:pt>
                <c:pt idx="3930">
                  <c:v>0.15865525393145699</c:v>
                </c:pt>
                <c:pt idx="3931">
                  <c:v>0.15865525393145699</c:v>
                </c:pt>
                <c:pt idx="3932">
                  <c:v>0.15865525393145699</c:v>
                </c:pt>
                <c:pt idx="3933">
                  <c:v>0.15865525393145699</c:v>
                </c:pt>
                <c:pt idx="3934">
                  <c:v>0.15865525393145699</c:v>
                </c:pt>
                <c:pt idx="3935">
                  <c:v>0.15865525393145699</c:v>
                </c:pt>
                <c:pt idx="3936">
                  <c:v>0.15865525393145699</c:v>
                </c:pt>
                <c:pt idx="3937">
                  <c:v>0.15865525393145699</c:v>
                </c:pt>
                <c:pt idx="3938">
                  <c:v>0.15865525393145699</c:v>
                </c:pt>
                <c:pt idx="3939">
                  <c:v>0.15865525393145699</c:v>
                </c:pt>
                <c:pt idx="3940">
                  <c:v>0.15865525393145699</c:v>
                </c:pt>
                <c:pt idx="3941">
                  <c:v>0.15865525393145699</c:v>
                </c:pt>
                <c:pt idx="3942">
                  <c:v>0.15865525393145699</c:v>
                </c:pt>
                <c:pt idx="3943">
                  <c:v>0.15865525393145699</c:v>
                </c:pt>
                <c:pt idx="3944">
                  <c:v>0.15865525393145699</c:v>
                </c:pt>
                <c:pt idx="3945">
                  <c:v>0.15865525393145699</c:v>
                </c:pt>
                <c:pt idx="3946">
                  <c:v>0.15865525393145699</c:v>
                </c:pt>
                <c:pt idx="3947">
                  <c:v>0.15865525393145699</c:v>
                </c:pt>
                <c:pt idx="3948">
                  <c:v>0.15865525393145699</c:v>
                </c:pt>
                <c:pt idx="3949">
                  <c:v>0.15865525393145699</c:v>
                </c:pt>
                <c:pt idx="3950">
                  <c:v>0.15865525393145699</c:v>
                </c:pt>
                <c:pt idx="3951">
                  <c:v>0.15865525393145699</c:v>
                </c:pt>
                <c:pt idx="3952">
                  <c:v>0.15865525393145699</c:v>
                </c:pt>
                <c:pt idx="3953">
                  <c:v>0.15865525393145699</c:v>
                </c:pt>
                <c:pt idx="3954">
                  <c:v>0.15865525393145699</c:v>
                </c:pt>
                <c:pt idx="3955">
                  <c:v>0.15865525393145699</c:v>
                </c:pt>
                <c:pt idx="3956">
                  <c:v>0.15865525393145699</c:v>
                </c:pt>
                <c:pt idx="3957">
                  <c:v>0.15865525393145699</c:v>
                </c:pt>
                <c:pt idx="3958">
                  <c:v>0.15865525393145699</c:v>
                </c:pt>
                <c:pt idx="3959">
                  <c:v>0.15865525393145699</c:v>
                </c:pt>
                <c:pt idx="3960">
                  <c:v>0.15865525393145699</c:v>
                </c:pt>
                <c:pt idx="3961">
                  <c:v>0.15865525393145699</c:v>
                </c:pt>
                <c:pt idx="3962">
                  <c:v>0.15865525393145699</c:v>
                </c:pt>
                <c:pt idx="3963">
                  <c:v>0.15865525393145699</c:v>
                </c:pt>
                <c:pt idx="3964">
                  <c:v>0.15865525393145699</c:v>
                </c:pt>
                <c:pt idx="3965">
                  <c:v>0.15865525393145699</c:v>
                </c:pt>
                <c:pt idx="3966">
                  <c:v>0.15865525393145699</c:v>
                </c:pt>
                <c:pt idx="3967">
                  <c:v>0.15865525393145699</c:v>
                </c:pt>
                <c:pt idx="3968">
                  <c:v>0.15865525393145699</c:v>
                </c:pt>
                <c:pt idx="3969">
                  <c:v>0.15865525393145699</c:v>
                </c:pt>
                <c:pt idx="3970">
                  <c:v>0.15865525393145699</c:v>
                </c:pt>
                <c:pt idx="3971">
                  <c:v>0.15865525393145699</c:v>
                </c:pt>
                <c:pt idx="3972">
                  <c:v>0.15865525393145699</c:v>
                </c:pt>
                <c:pt idx="3973">
                  <c:v>0.15865525393145699</c:v>
                </c:pt>
                <c:pt idx="3974">
                  <c:v>0.15865525393145699</c:v>
                </c:pt>
                <c:pt idx="3975">
                  <c:v>0.15865525393145699</c:v>
                </c:pt>
                <c:pt idx="3976">
                  <c:v>0.15865525393145699</c:v>
                </c:pt>
                <c:pt idx="3977">
                  <c:v>0.15865525393145699</c:v>
                </c:pt>
                <c:pt idx="3978">
                  <c:v>0.15865525393145699</c:v>
                </c:pt>
                <c:pt idx="3979">
                  <c:v>0.15865525393145699</c:v>
                </c:pt>
                <c:pt idx="3980">
                  <c:v>0.15865525393145699</c:v>
                </c:pt>
                <c:pt idx="3981">
                  <c:v>0.15865525393145699</c:v>
                </c:pt>
                <c:pt idx="3982">
                  <c:v>0.15865525393145699</c:v>
                </c:pt>
                <c:pt idx="3983">
                  <c:v>0.15865525393145699</c:v>
                </c:pt>
                <c:pt idx="3984">
                  <c:v>0.15865525393145699</c:v>
                </c:pt>
                <c:pt idx="3985">
                  <c:v>0.15865525393145699</c:v>
                </c:pt>
                <c:pt idx="3986">
                  <c:v>0.15865525393145699</c:v>
                </c:pt>
                <c:pt idx="3987">
                  <c:v>0.15865525393145699</c:v>
                </c:pt>
                <c:pt idx="3988">
                  <c:v>0.15865525393145699</c:v>
                </c:pt>
                <c:pt idx="3989">
                  <c:v>0.15865525393145699</c:v>
                </c:pt>
                <c:pt idx="3990">
                  <c:v>0.15865525393145699</c:v>
                </c:pt>
                <c:pt idx="3991">
                  <c:v>0.15865525393145699</c:v>
                </c:pt>
                <c:pt idx="3992">
                  <c:v>0.15865525393145699</c:v>
                </c:pt>
                <c:pt idx="3993">
                  <c:v>0.15865525393145699</c:v>
                </c:pt>
                <c:pt idx="3994">
                  <c:v>0.15865525393145699</c:v>
                </c:pt>
                <c:pt idx="3995">
                  <c:v>0.15865525393145699</c:v>
                </c:pt>
                <c:pt idx="3996">
                  <c:v>0.15865525393145699</c:v>
                </c:pt>
                <c:pt idx="3997">
                  <c:v>0.15865525393145699</c:v>
                </c:pt>
                <c:pt idx="3998">
                  <c:v>0.15865525393145699</c:v>
                </c:pt>
                <c:pt idx="3999">
                  <c:v>0.15865525393145699</c:v>
                </c:pt>
                <c:pt idx="4000">
                  <c:v>0.15865525393145699</c:v>
                </c:pt>
                <c:pt idx="4001">
                  <c:v>0.15865525393145699</c:v>
                </c:pt>
                <c:pt idx="4002">
                  <c:v>0.15865525393145699</c:v>
                </c:pt>
                <c:pt idx="4003">
                  <c:v>0.15865525393145699</c:v>
                </c:pt>
                <c:pt idx="4004">
                  <c:v>0.15865525393145699</c:v>
                </c:pt>
                <c:pt idx="4005">
                  <c:v>0.15865525393145699</c:v>
                </c:pt>
                <c:pt idx="4006">
                  <c:v>0.15865525393145699</c:v>
                </c:pt>
                <c:pt idx="4007">
                  <c:v>0.15865525393145699</c:v>
                </c:pt>
                <c:pt idx="4008">
                  <c:v>0.15865525393145699</c:v>
                </c:pt>
                <c:pt idx="4009">
                  <c:v>0.15865525393145699</c:v>
                </c:pt>
                <c:pt idx="4010">
                  <c:v>0.15865525393145699</c:v>
                </c:pt>
                <c:pt idx="4011">
                  <c:v>0.15865525393145699</c:v>
                </c:pt>
                <c:pt idx="4012">
                  <c:v>0.15865525393145699</c:v>
                </c:pt>
                <c:pt idx="4013">
                  <c:v>0.15865525393145699</c:v>
                </c:pt>
                <c:pt idx="4014">
                  <c:v>0.15865525393145699</c:v>
                </c:pt>
                <c:pt idx="4015">
                  <c:v>0.15865525393145699</c:v>
                </c:pt>
                <c:pt idx="4016">
                  <c:v>0.15865525393145699</c:v>
                </c:pt>
                <c:pt idx="4017">
                  <c:v>0.15865525393145699</c:v>
                </c:pt>
                <c:pt idx="4018">
                  <c:v>0.15865525393145699</c:v>
                </c:pt>
                <c:pt idx="4019">
                  <c:v>0.15865525393145699</c:v>
                </c:pt>
                <c:pt idx="4020">
                  <c:v>0.15865525393145699</c:v>
                </c:pt>
                <c:pt idx="4021">
                  <c:v>0.15865525393145699</c:v>
                </c:pt>
                <c:pt idx="4022">
                  <c:v>0.15865525393145699</c:v>
                </c:pt>
                <c:pt idx="4023">
                  <c:v>0.15865525393145699</c:v>
                </c:pt>
                <c:pt idx="4024">
                  <c:v>0.15865525393145699</c:v>
                </c:pt>
                <c:pt idx="4025">
                  <c:v>0.15865525393145699</c:v>
                </c:pt>
                <c:pt idx="4026">
                  <c:v>0.15865525393145699</c:v>
                </c:pt>
                <c:pt idx="4027">
                  <c:v>0.15865525393145699</c:v>
                </c:pt>
                <c:pt idx="4028">
                  <c:v>0.15865525393145699</c:v>
                </c:pt>
                <c:pt idx="4029">
                  <c:v>0.15865525393145699</c:v>
                </c:pt>
                <c:pt idx="4030">
                  <c:v>0.15865525393145699</c:v>
                </c:pt>
                <c:pt idx="4031">
                  <c:v>0.15865525393145699</c:v>
                </c:pt>
                <c:pt idx="4032">
                  <c:v>0.15865525393145699</c:v>
                </c:pt>
                <c:pt idx="4033">
                  <c:v>0.15865525393145699</c:v>
                </c:pt>
                <c:pt idx="4034">
                  <c:v>0.15865525393145699</c:v>
                </c:pt>
                <c:pt idx="4035">
                  <c:v>0.15865525393145699</c:v>
                </c:pt>
                <c:pt idx="4036">
                  <c:v>0.15865525393145699</c:v>
                </c:pt>
                <c:pt idx="4037">
                  <c:v>0.15865525393145699</c:v>
                </c:pt>
                <c:pt idx="4038">
                  <c:v>0.15865525393145699</c:v>
                </c:pt>
                <c:pt idx="4039">
                  <c:v>0.15865525393145699</c:v>
                </c:pt>
                <c:pt idx="4040">
                  <c:v>0.15865525393145699</c:v>
                </c:pt>
                <c:pt idx="4041">
                  <c:v>0.15865525393145699</c:v>
                </c:pt>
                <c:pt idx="4042">
                  <c:v>0.15865525393145699</c:v>
                </c:pt>
                <c:pt idx="4043">
                  <c:v>0.15865525393145699</c:v>
                </c:pt>
                <c:pt idx="4044">
                  <c:v>0.15865525393145699</c:v>
                </c:pt>
                <c:pt idx="4045">
                  <c:v>0.15865525393145699</c:v>
                </c:pt>
                <c:pt idx="4046">
                  <c:v>0.15865525393145699</c:v>
                </c:pt>
                <c:pt idx="4047">
                  <c:v>0.15865525393145699</c:v>
                </c:pt>
                <c:pt idx="4048">
                  <c:v>0.15865525393145699</c:v>
                </c:pt>
                <c:pt idx="4049">
                  <c:v>0.15865525393145699</c:v>
                </c:pt>
                <c:pt idx="4050">
                  <c:v>0.15865525393145699</c:v>
                </c:pt>
                <c:pt idx="4051">
                  <c:v>0.15865525393145699</c:v>
                </c:pt>
                <c:pt idx="4052">
                  <c:v>0.15865525393145699</c:v>
                </c:pt>
                <c:pt idx="4053">
                  <c:v>0.15865525393145699</c:v>
                </c:pt>
                <c:pt idx="4054">
                  <c:v>0.15865525393145699</c:v>
                </c:pt>
                <c:pt idx="4055">
                  <c:v>0.15865525393145699</c:v>
                </c:pt>
                <c:pt idx="4056">
                  <c:v>0.15865525393145699</c:v>
                </c:pt>
                <c:pt idx="4057">
                  <c:v>0.15865525393145699</c:v>
                </c:pt>
                <c:pt idx="4058">
                  <c:v>0.15865525393145699</c:v>
                </c:pt>
                <c:pt idx="4059">
                  <c:v>0.15865525393145699</c:v>
                </c:pt>
                <c:pt idx="4060">
                  <c:v>0.15865525393145699</c:v>
                </c:pt>
                <c:pt idx="4061">
                  <c:v>0.15865525393145699</c:v>
                </c:pt>
                <c:pt idx="4062">
                  <c:v>0.15865525393145699</c:v>
                </c:pt>
                <c:pt idx="4063">
                  <c:v>0.15865525393145699</c:v>
                </c:pt>
                <c:pt idx="4064">
                  <c:v>0.15865525393145699</c:v>
                </c:pt>
                <c:pt idx="4065">
                  <c:v>0.15865525393145699</c:v>
                </c:pt>
                <c:pt idx="4066">
                  <c:v>0.15865525393145699</c:v>
                </c:pt>
                <c:pt idx="4067">
                  <c:v>0.15865525393145699</c:v>
                </c:pt>
                <c:pt idx="4068">
                  <c:v>0.15865525393145699</c:v>
                </c:pt>
                <c:pt idx="4069">
                  <c:v>0.15865525393145699</c:v>
                </c:pt>
                <c:pt idx="4070">
                  <c:v>0.15865525393145699</c:v>
                </c:pt>
                <c:pt idx="4071">
                  <c:v>0.15865525393145699</c:v>
                </c:pt>
                <c:pt idx="4072">
                  <c:v>0.15865525393145699</c:v>
                </c:pt>
                <c:pt idx="4073">
                  <c:v>0.15865525393145699</c:v>
                </c:pt>
                <c:pt idx="4074">
                  <c:v>0.15865525393145699</c:v>
                </c:pt>
                <c:pt idx="4075">
                  <c:v>0.15865525393145699</c:v>
                </c:pt>
                <c:pt idx="4076">
                  <c:v>0.15865525393145699</c:v>
                </c:pt>
                <c:pt idx="4077">
                  <c:v>0.15865525393145699</c:v>
                </c:pt>
                <c:pt idx="4078">
                  <c:v>0.15865525393145699</c:v>
                </c:pt>
                <c:pt idx="4079">
                  <c:v>0.15865525393145699</c:v>
                </c:pt>
                <c:pt idx="4080">
                  <c:v>0.15865525393145699</c:v>
                </c:pt>
                <c:pt idx="4081">
                  <c:v>0.15865525393145699</c:v>
                </c:pt>
                <c:pt idx="4082">
                  <c:v>0.15865525393145699</c:v>
                </c:pt>
                <c:pt idx="4083">
                  <c:v>0.15865525393145699</c:v>
                </c:pt>
                <c:pt idx="4084">
                  <c:v>0.15865525393145699</c:v>
                </c:pt>
                <c:pt idx="4085">
                  <c:v>0.15865525393145699</c:v>
                </c:pt>
                <c:pt idx="4086">
                  <c:v>0.15865525393145699</c:v>
                </c:pt>
                <c:pt idx="4087">
                  <c:v>0.15865525393145699</c:v>
                </c:pt>
                <c:pt idx="4088">
                  <c:v>0.15865525393145699</c:v>
                </c:pt>
                <c:pt idx="4089">
                  <c:v>0.15865525393145699</c:v>
                </c:pt>
                <c:pt idx="4090">
                  <c:v>0.15865525393145699</c:v>
                </c:pt>
                <c:pt idx="4091">
                  <c:v>0.15865525393145699</c:v>
                </c:pt>
                <c:pt idx="4092">
                  <c:v>0.15865525393145699</c:v>
                </c:pt>
                <c:pt idx="4093">
                  <c:v>0.15865525393145699</c:v>
                </c:pt>
                <c:pt idx="4094">
                  <c:v>0.15865525393145699</c:v>
                </c:pt>
                <c:pt idx="4095">
                  <c:v>0.15865525393145699</c:v>
                </c:pt>
                <c:pt idx="4096">
                  <c:v>0.15865525393145699</c:v>
                </c:pt>
                <c:pt idx="4097">
                  <c:v>0.15865525393145699</c:v>
                </c:pt>
                <c:pt idx="4098">
                  <c:v>0.15865525393145699</c:v>
                </c:pt>
                <c:pt idx="4099">
                  <c:v>0.15865525393145699</c:v>
                </c:pt>
                <c:pt idx="4100">
                  <c:v>0.15865525393145699</c:v>
                </c:pt>
                <c:pt idx="4101">
                  <c:v>0.15865525393145699</c:v>
                </c:pt>
                <c:pt idx="4102">
                  <c:v>0.15865525393145699</c:v>
                </c:pt>
                <c:pt idx="4103">
                  <c:v>0.15865525393145699</c:v>
                </c:pt>
                <c:pt idx="4104">
                  <c:v>0.15865525393145699</c:v>
                </c:pt>
                <c:pt idx="4105">
                  <c:v>0.15865525393145699</c:v>
                </c:pt>
                <c:pt idx="4106">
                  <c:v>0.15865525393145699</c:v>
                </c:pt>
                <c:pt idx="4107">
                  <c:v>0.15865525393145699</c:v>
                </c:pt>
                <c:pt idx="4108">
                  <c:v>0.15865525393145699</c:v>
                </c:pt>
                <c:pt idx="4109">
                  <c:v>0.15865525393145699</c:v>
                </c:pt>
                <c:pt idx="4110">
                  <c:v>0.15865525393145699</c:v>
                </c:pt>
                <c:pt idx="4111">
                  <c:v>0.15865525393145699</c:v>
                </c:pt>
                <c:pt idx="4112">
                  <c:v>0.15865525393145699</c:v>
                </c:pt>
                <c:pt idx="4113">
                  <c:v>0.15865525393145699</c:v>
                </c:pt>
                <c:pt idx="4114">
                  <c:v>0.15865525393145699</c:v>
                </c:pt>
                <c:pt idx="4115">
                  <c:v>0.15865525393145699</c:v>
                </c:pt>
                <c:pt idx="4116">
                  <c:v>0.15865525393145699</c:v>
                </c:pt>
                <c:pt idx="4117">
                  <c:v>0.15865525393145699</c:v>
                </c:pt>
                <c:pt idx="4118">
                  <c:v>0.15865525393145699</c:v>
                </c:pt>
                <c:pt idx="4119">
                  <c:v>0.15865525393145699</c:v>
                </c:pt>
                <c:pt idx="4120">
                  <c:v>0.15865525393145699</c:v>
                </c:pt>
                <c:pt idx="4121">
                  <c:v>0.15865525393145699</c:v>
                </c:pt>
                <c:pt idx="4122">
                  <c:v>0.15865525393145699</c:v>
                </c:pt>
                <c:pt idx="4123">
                  <c:v>0.15865525393145699</c:v>
                </c:pt>
                <c:pt idx="4124">
                  <c:v>0.15865525393145699</c:v>
                </c:pt>
                <c:pt idx="4125">
                  <c:v>0.15865525393145699</c:v>
                </c:pt>
                <c:pt idx="4126">
                  <c:v>0.15865525393145699</c:v>
                </c:pt>
                <c:pt idx="4127">
                  <c:v>0.15865525393145699</c:v>
                </c:pt>
                <c:pt idx="4128">
                  <c:v>0.15865525393145699</c:v>
                </c:pt>
                <c:pt idx="4129">
                  <c:v>0.15865525393145699</c:v>
                </c:pt>
                <c:pt idx="4130">
                  <c:v>0.15865525393145699</c:v>
                </c:pt>
                <c:pt idx="4131">
                  <c:v>0.15865525393145699</c:v>
                </c:pt>
                <c:pt idx="4132">
                  <c:v>0.15865525393145699</c:v>
                </c:pt>
                <c:pt idx="4133">
                  <c:v>0.15865525393145699</c:v>
                </c:pt>
                <c:pt idx="4134">
                  <c:v>0.15865525393145699</c:v>
                </c:pt>
                <c:pt idx="4135">
                  <c:v>0.15865525393145699</c:v>
                </c:pt>
                <c:pt idx="4136">
                  <c:v>0.15865525393145699</c:v>
                </c:pt>
                <c:pt idx="4137">
                  <c:v>0.15865525393145699</c:v>
                </c:pt>
                <c:pt idx="4138">
                  <c:v>0.15865525393145699</c:v>
                </c:pt>
                <c:pt idx="4139">
                  <c:v>0.15865525393145699</c:v>
                </c:pt>
                <c:pt idx="4140">
                  <c:v>0.15865525393145699</c:v>
                </c:pt>
                <c:pt idx="4141">
                  <c:v>0.15865525393145699</c:v>
                </c:pt>
                <c:pt idx="4142">
                  <c:v>0.15865525393145699</c:v>
                </c:pt>
                <c:pt idx="4143">
                  <c:v>0.15865525393145699</c:v>
                </c:pt>
                <c:pt idx="4144">
                  <c:v>0.15865525393145699</c:v>
                </c:pt>
                <c:pt idx="4145">
                  <c:v>0.15865525393145699</c:v>
                </c:pt>
                <c:pt idx="4146">
                  <c:v>0.15865525393145699</c:v>
                </c:pt>
                <c:pt idx="4147">
                  <c:v>0.15865525393145699</c:v>
                </c:pt>
                <c:pt idx="4148">
                  <c:v>0.15865525393145699</c:v>
                </c:pt>
                <c:pt idx="4149">
                  <c:v>0.15865525393145699</c:v>
                </c:pt>
                <c:pt idx="4150">
                  <c:v>0.15865525393145699</c:v>
                </c:pt>
                <c:pt idx="4151">
                  <c:v>0.15865525393145699</c:v>
                </c:pt>
                <c:pt idx="4152">
                  <c:v>0.15865525393145699</c:v>
                </c:pt>
                <c:pt idx="4153">
                  <c:v>0.15865525393145699</c:v>
                </c:pt>
                <c:pt idx="4154">
                  <c:v>0.15865525393145699</c:v>
                </c:pt>
                <c:pt idx="4155">
                  <c:v>0.15865525393145699</c:v>
                </c:pt>
                <c:pt idx="4156">
                  <c:v>0.15865525393145699</c:v>
                </c:pt>
                <c:pt idx="4157">
                  <c:v>0.15865525393145699</c:v>
                </c:pt>
                <c:pt idx="4158">
                  <c:v>0.15865525393145699</c:v>
                </c:pt>
                <c:pt idx="4159">
                  <c:v>0.15865525393145699</c:v>
                </c:pt>
                <c:pt idx="4160">
                  <c:v>0.15865525393145699</c:v>
                </c:pt>
                <c:pt idx="4161">
                  <c:v>0.15865525393145699</c:v>
                </c:pt>
                <c:pt idx="4162">
                  <c:v>0.15865525393145699</c:v>
                </c:pt>
                <c:pt idx="4163">
                  <c:v>0.15865525393145699</c:v>
                </c:pt>
                <c:pt idx="4164">
                  <c:v>0.15865525393145699</c:v>
                </c:pt>
                <c:pt idx="4165">
                  <c:v>0.15865525393145699</c:v>
                </c:pt>
                <c:pt idx="4166">
                  <c:v>0.15865525393145699</c:v>
                </c:pt>
                <c:pt idx="4167">
                  <c:v>0.15865525393145699</c:v>
                </c:pt>
                <c:pt idx="4168">
                  <c:v>0.15865525393145699</c:v>
                </c:pt>
                <c:pt idx="4169">
                  <c:v>0.15865525393145699</c:v>
                </c:pt>
                <c:pt idx="4170">
                  <c:v>0.15865525393145699</c:v>
                </c:pt>
                <c:pt idx="4171">
                  <c:v>0.15865525393145699</c:v>
                </c:pt>
                <c:pt idx="4172">
                  <c:v>0.15865525393145699</c:v>
                </c:pt>
                <c:pt idx="4173">
                  <c:v>0.15865525393145699</c:v>
                </c:pt>
                <c:pt idx="4174">
                  <c:v>0.15865525393145699</c:v>
                </c:pt>
                <c:pt idx="4175">
                  <c:v>0.15865525393145699</c:v>
                </c:pt>
                <c:pt idx="4176">
                  <c:v>0.15865525393145699</c:v>
                </c:pt>
                <c:pt idx="4177">
                  <c:v>0.15865525393145699</c:v>
                </c:pt>
                <c:pt idx="4178">
                  <c:v>0.15865525393145699</c:v>
                </c:pt>
                <c:pt idx="4179">
                  <c:v>0.15865525393145699</c:v>
                </c:pt>
                <c:pt idx="4180">
                  <c:v>0.15865525393145699</c:v>
                </c:pt>
                <c:pt idx="4181">
                  <c:v>0.15865525393145699</c:v>
                </c:pt>
                <c:pt idx="4182">
                  <c:v>0.15865525393145699</c:v>
                </c:pt>
                <c:pt idx="4183">
                  <c:v>0.15865525393145699</c:v>
                </c:pt>
                <c:pt idx="4184">
                  <c:v>0.15865525393145699</c:v>
                </c:pt>
                <c:pt idx="4185">
                  <c:v>0.15865525393145699</c:v>
                </c:pt>
                <c:pt idx="4186">
                  <c:v>0.15865525393145699</c:v>
                </c:pt>
                <c:pt idx="4187">
                  <c:v>0.15865525393145699</c:v>
                </c:pt>
                <c:pt idx="4188">
                  <c:v>0.15865525393145699</c:v>
                </c:pt>
                <c:pt idx="4189">
                  <c:v>0.15865525393145699</c:v>
                </c:pt>
                <c:pt idx="4190">
                  <c:v>0.15865525393145699</c:v>
                </c:pt>
                <c:pt idx="4191">
                  <c:v>0.15865525393145699</c:v>
                </c:pt>
                <c:pt idx="4192">
                  <c:v>0.15865525393145699</c:v>
                </c:pt>
                <c:pt idx="4193">
                  <c:v>0.15865525393145699</c:v>
                </c:pt>
                <c:pt idx="4194">
                  <c:v>0.15865525393145699</c:v>
                </c:pt>
                <c:pt idx="4195">
                  <c:v>0.15865525393145699</c:v>
                </c:pt>
                <c:pt idx="4196">
                  <c:v>0.15865525393145699</c:v>
                </c:pt>
                <c:pt idx="4197">
                  <c:v>0.15865525393145699</c:v>
                </c:pt>
                <c:pt idx="4198">
                  <c:v>0.15865525393145699</c:v>
                </c:pt>
                <c:pt idx="4199">
                  <c:v>0.15865525393145699</c:v>
                </c:pt>
                <c:pt idx="4200">
                  <c:v>0.15865525393145699</c:v>
                </c:pt>
                <c:pt idx="4201">
                  <c:v>0.15865525393145699</c:v>
                </c:pt>
                <c:pt idx="4202">
                  <c:v>0.15865525393145699</c:v>
                </c:pt>
                <c:pt idx="4203">
                  <c:v>0.15865525393145699</c:v>
                </c:pt>
                <c:pt idx="4204">
                  <c:v>0.15865525393145699</c:v>
                </c:pt>
                <c:pt idx="4205">
                  <c:v>0.15865525393145699</c:v>
                </c:pt>
                <c:pt idx="4206">
                  <c:v>0.15865525393145699</c:v>
                </c:pt>
                <c:pt idx="4207">
                  <c:v>0.15865525393145699</c:v>
                </c:pt>
                <c:pt idx="4208">
                  <c:v>0.15865525393145699</c:v>
                </c:pt>
                <c:pt idx="4209">
                  <c:v>0.15865525393145699</c:v>
                </c:pt>
                <c:pt idx="4210">
                  <c:v>0.15865525393145699</c:v>
                </c:pt>
                <c:pt idx="4211">
                  <c:v>0.15865525393145699</c:v>
                </c:pt>
                <c:pt idx="4212">
                  <c:v>0.15865525393145699</c:v>
                </c:pt>
                <c:pt idx="4213">
                  <c:v>0.15865525393145699</c:v>
                </c:pt>
                <c:pt idx="4214">
                  <c:v>0.15865525393145699</c:v>
                </c:pt>
                <c:pt idx="4215">
                  <c:v>0.15865525393145699</c:v>
                </c:pt>
                <c:pt idx="4216">
                  <c:v>0.15865525393145699</c:v>
                </c:pt>
                <c:pt idx="4217">
                  <c:v>0.15865525393145699</c:v>
                </c:pt>
                <c:pt idx="4218">
                  <c:v>0.15865525393145699</c:v>
                </c:pt>
                <c:pt idx="4219">
                  <c:v>0.15865525393145699</c:v>
                </c:pt>
                <c:pt idx="4220">
                  <c:v>0.15865525393145699</c:v>
                </c:pt>
                <c:pt idx="4221">
                  <c:v>0.15865525393145699</c:v>
                </c:pt>
                <c:pt idx="4222">
                  <c:v>0.15865525393145699</c:v>
                </c:pt>
                <c:pt idx="4223">
                  <c:v>0.15865525393145699</c:v>
                </c:pt>
                <c:pt idx="4224">
                  <c:v>0.15865525393145699</c:v>
                </c:pt>
                <c:pt idx="4225">
                  <c:v>0.15865525393145699</c:v>
                </c:pt>
                <c:pt idx="4226">
                  <c:v>0.15865525393145699</c:v>
                </c:pt>
                <c:pt idx="4227">
                  <c:v>0.15865525393145699</c:v>
                </c:pt>
                <c:pt idx="4228">
                  <c:v>0.15865525393145699</c:v>
                </c:pt>
                <c:pt idx="4229">
                  <c:v>0.15865525393145699</c:v>
                </c:pt>
                <c:pt idx="4230">
                  <c:v>0.15865525393145699</c:v>
                </c:pt>
                <c:pt idx="4231">
                  <c:v>0.15865525393145699</c:v>
                </c:pt>
                <c:pt idx="4232">
                  <c:v>0.15865525393145699</c:v>
                </c:pt>
                <c:pt idx="4233">
                  <c:v>0.15865525393145699</c:v>
                </c:pt>
                <c:pt idx="4234">
                  <c:v>0.15865525393145699</c:v>
                </c:pt>
                <c:pt idx="4235">
                  <c:v>0.15865525393145699</c:v>
                </c:pt>
                <c:pt idx="4236">
                  <c:v>0.15865525393145699</c:v>
                </c:pt>
                <c:pt idx="4237">
                  <c:v>0.15865525393145699</c:v>
                </c:pt>
                <c:pt idx="4238">
                  <c:v>0.15865525393145699</c:v>
                </c:pt>
                <c:pt idx="4239">
                  <c:v>0.15865525393145699</c:v>
                </c:pt>
                <c:pt idx="4240">
                  <c:v>0.15865525393145699</c:v>
                </c:pt>
                <c:pt idx="4241">
                  <c:v>0.15865525393145699</c:v>
                </c:pt>
                <c:pt idx="4242">
                  <c:v>0.15865525393145699</c:v>
                </c:pt>
                <c:pt idx="4243">
                  <c:v>0.15865525393145699</c:v>
                </c:pt>
                <c:pt idx="4244">
                  <c:v>0.15865525393145699</c:v>
                </c:pt>
                <c:pt idx="4245">
                  <c:v>0.15865525393145699</c:v>
                </c:pt>
                <c:pt idx="4246">
                  <c:v>0.15865525393145699</c:v>
                </c:pt>
                <c:pt idx="4247">
                  <c:v>0.15865525393145699</c:v>
                </c:pt>
                <c:pt idx="4248">
                  <c:v>0.15865525393145699</c:v>
                </c:pt>
                <c:pt idx="4249">
                  <c:v>0.15865525393145699</c:v>
                </c:pt>
                <c:pt idx="4250">
                  <c:v>0.15865525393145699</c:v>
                </c:pt>
                <c:pt idx="4251">
                  <c:v>0.15865525393145699</c:v>
                </c:pt>
                <c:pt idx="4252">
                  <c:v>0.15865525393145699</c:v>
                </c:pt>
                <c:pt idx="4253">
                  <c:v>0.15865525393145699</c:v>
                </c:pt>
                <c:pt idx="4254">
                  <c:v>0.15865525393145699</c:v>
                </c:pt>
                <c:pt idx="4255">
                  <c:v>0.15865525393145699</c:v>
                </c:pt>
                <c:pt idx="4256">
                  <c:v>0.15865525393145699</c:v>
                </c:pt>
                <c:pt idx="4257">
                  <c:v>0.15865525393145699</c:v>
                </c:pt>
                <c:pt idx="4258">
                  <c:v>0.15865525393145699</c:v>
                </c:pt>
                <c:pt idx="4259">
                  <c:v>0.15865525393145699</c:v>
                </c:pt>
                <c:pt idx="4260">
                  <c:v>0.15865525393145699</c:v>
                </c:pt>
                <c:pt idx="4261">
                  <c:v>0.15865525393145699</c:v>
                </c:pt>
                <c:pt idx="4262">
                  <c:v>0.15865525393145699</c:v>
                </c:pt>
                <c:pt idx="4263">
                  <c:v>0.15865525393145699</c:v>
                </c:pt>
                <c:pt idx="4264">
                  <c:v>0.15865525393145699</c:v>
                </c:pt>
                <c:pt idx="4265">
                  <c:v>0.15865525393145699</c:v>
                </c:pt>
                <c:pt idx="4266">
                  <c:v>0.15865525393145699</c:v>
                </c:pt>
                <c:pt idx="4267">
                  <c:v>0.15865525393145699</c:v>
                </c:pt>
                <c:pt idx="4268">
                  <c:v>0.15865525393145699</c:v>
                </c:pt>
                <c:pt idx="4269">
                  <c:v>0.15865525393145699</c:v>
                </c:pt>
                <c:pt idx="4270">
                  <c:v>0.15865525393145699</c:v>
                </c:pt>
                <c:pt idx="4271">
                  <c:v>0.15865525393145699</c:v>
                </c:pt>
                <c:pt idx="4272">
                  <c:v>0.15865525393145699</c:v>
                </c:pt>
                <c:pt idx="4273">
                  <c:v>0.15865525393145699</c:v>
                </c:pt>
                <c:pt idx="4274">
                  <c:v>0.15865525393145699</c:v>
                </c:pt>
                <c:pt idx="4275">
                  <c:v>0.15865525393145699</c:v>
                </c:pt>
                <c:pt idx="4276">
                  <c:v>0.15865525393145699</c:v>
                </c:pt>
                <c:pt idx="4277">
                  <c:v>0.15865525393145699</c:v>
                </c:pt>
                <c:pt idx="4278">
                  <c:v>0.15865525393145699</c:v>
                </c:pt>
                <c:pt idx="4279">
                  <c:v>0.15865525393145699</c:v>
                </c:pt>
                <c:pt idx="4280">
                  <c:v>0.15865525393145699</c:v>
                </c:pt>
                <c:pt idx="4281">
                  <c:v>0.15865525393145699</c:v>
                </c:pt>
                <c:pt idx="4282">
                  <c:v>0.15865525393145699</c:v>
                </c:pt>
                <c:pt idx="4283">
                  <c:v>0.15865525393145699</c:v>
                </c:pt>
                <c:pt idx="4284">
                  <c:v>0.15865525393145699</c:v>
                </c:pt>
                <c:pt idx="4285">
                  <c:v>0.15865525393145699</c:v>
                </c:pt>
                <c:pt idx="4286">
                  <c:v>0.15865525393145699</c:v>
                </c:pt>
                <c:pt idx="4287">
                  <c:v>0.15865525393145699</c:v>
                </c:pt>
                <c:pt idx="4288">
                  <c:v>0.15865525393145699</c:v>
                </c:pt>
                <c:pt idx="4289">
                  <c:v>0.15865525393145699</c:v>
                </c:pt>
                <c:pt idx="4290">
                  <c:v>0.15865525393145699</c:v>
                </c:pt>
                <c:pt idx="4291">
                  <c:v>0.15865525393145699</c:v>
                </c:pt>
                <c:pt idx="4292">
                  <c:v>0.15865525393145699</c:v>
                </c:pt>
                <c:pt idx="4293">
                  <c:v>0.15865525393145699</c:v>
                </c:pt>
                <c:pt idx="4294">
                  <c:v>0.15865525393145699</c:v>
                </c:pt>
                <c:pt idx="4295">
                  <c:v>0.15865525393145699</c:v>
                </c:pt>
                <c:pt idx="4296">
                  <c:v>0.15865525393145699</c:v>
                </c:pt>
                <c:pt idx="4297">
                  <c:v>0.15865525393145699</c:v>
                </c:pt>
                <c:pt idx="4298">
                  <c:v>0.15865525393145699</c:v>
                </c:pt>
                <c:pt idx="4299">
                  <c:v>0.15865525393145699</c:v>
                </c:pt>
                <c:pt idx="4300">
                  <c:v>0.15865525393145699</c:v>
                </c:pt>
                <c:pt idx="4301">
                  <c:v>0.15865525393145699</c:v>
                </c:pt>
                <c:pt idx="4302">
                  <c:v>0.15865525393145699</c:v>
                </c:pt>
                <c:pt idx="4303">
                  <c:v>0.15865525393145699</c:v>
                </c:pt>
                <c:pt idx="4304">
                  <c:v>0.15865525393145699</c:v>
                </c:pt>
                <c:pt idx="4305">
                  <c:v>0.15865525393145699</c:v>
                </c:pt>
                <c:pt idx="4306">
                  <c:v>0.15865525393145699</c:v>
                </c:pt>
                <c:pt idx="4307">
                  <c:v>0.15865525393145699</c:v>
                </c:pt>
                <c:pt idx="4308">
                  <c:v>0.15865525393145699</c:v>
                </c:pt>
                <c:pt idx="4309">
                  <c:v>0.15865525393145699</c:v>
                </c:pt>
                <c:pt idx="4310">
                  <c:v>0.15865525393145699</c:v>
                </c:pt>
                <c:pt idx="4311">
                  <c:v>0.15865525393145699</c:v>
                </c:pt>
                <c:pt idx="4312">
                  <c:v>0.15865525393145699</c:v>
                </c:pt>
                <c:pt idx="4313">
                  <c:v>0.15865525393145699</c:v>
                </c:pt>
                <c:pt idx="4314">
                  <c:v>0.15865525393145699</c:v>
                </c:pt>
                <c:pt idx="4315">
                  <c:v>0.15865525393145699</c:v>
                </c:pt>
                <c:pt idx="4316">
                  <c:v>0.15865525393145699</c:v>
                </c:pt>
                <c:pt idx="4317">
                  <c:v>0.15865525393145699</c:v>
                </c:pt>
                <c:pt idx="4318">
                  <c:v>0.15865525393145699</c:v>
                </c:pt>
                <c:pt idx="4319">
                  <c:v>0.15865525393145699</c:v>
                </c:pt>
                <c:pt idx="4320">
                  <c:v>0.15865525393145699</c:v>
                </c:pt>
                <c:pt idx="4321">
                  <c:v>0.15865525393145699</c:v>
                </c:pt>
                <c:pt idx="4322">
                  <c:v>0.15865525393145699</c:v>
                </c:pt>
                <c:pt idx="4323">
                  <c:v>0.15865525393145699</c:v>
                </c:pt>
                <c:pt idx="4324">
                  <c:v>0.15865525393145699</c:v>
                </c:pt>
                <c:pt idx="4325">
                  <c:v>0.15865525393145699</c:v>
                </c:pt>
                <c:pt idx="4326">
                  <c:v>0.15865525393145699</c:v>
                </c:pt>
                <c:pt idx="4327">
                  <c:v>0.15865525393145699</c:v>
                </c:pt>
                <c:pt idx="4328">
                  <c:v>0.15865525393145699</c:v>
                </c:pt>
                <c:pt idx="4329">
                  <c:v>0.15865525393145699</c:v>
                </c:pt>
                <c:pt idx="4330">
                  <c:v>0.15865525393145699</c:v>
                </c:pt>
                <c:pt idx="4331">
                  <c:v>0.15865525393145699</c:v>
                </c:pt>
                <c:pt idx="4332">
                  <c:v>0.15865525393145699</c:v>
                </c:pt>
                <c:pt idx="4333">
                  <c:v>0.15865525393145699</c:v>
                </c:pt>
                <c:pt idx="4334">
                  <c:v>0.15865525393145699</c:v>
                </c:pt>
                <c:pt idx="4335">
                  <c:v>0.15865525393145699</c:v>
                </c:pt>
                <c:pt idx="4336">
                  <c:v>0.15865525393145699</c:v>
                </c:pt>
                <c:pt idx="4337">
                  <c:v>0.15865525393145699</c:v>
                </c:pt>
                <c:pt idx="4338">
                  <c:v>0.15865525393145699</c:v>
                </c:pt>
                <c:pt idx="4339">
                  <c:v>0.15865525393145699</c:v>
                </c:pt>
                <c:pt idx="4340">
                  <c:v>0.15865525393145699</c:v>
                </c:pt>
                <c:pt idx="4341">
                  <c:v>0.15865525393145699</c:v>
                </c:pt>
                <c:pt idx="4342">
                  <c:v>0.15865525393145699</c:v>
                </c:pt>
                <c:pt idx="4343">
                  <c:v>0.15865525393145699</c:v>
                </c:pt>
                <c:pt idx="4344">
                  <c:v>0.15865525393145699</c:v>
                </c:pt>
                <c:pt idx="4345">
                  <c:v>0.15865525393145699</c:v>
                </c:pt>
                <c:pt idx="4346">
                  <c:v>0.15865525393145699</c:v>
                </c:pt>
                <c:pt idx="4347">
                  <c:v>0.15865525393145699</c:v>
                </c:pt>
                <c:pt idx="4348">
                  <c:v>0.15865525393145699</c:v>
                </c:pt>
                <c:pt idx="4349">
                  <c:v>0.15865525393145699</c:v>
                </c:pt>
                <c:pt idx="4350">
                  <c:v>0.15865525393145699</c:v>
                </c:pt>
                <c:pt idx="4351">
                  <c:v>0.15865525393145699</c:v>
                </c:pt>
                <c:pt idx="4352">
                  <c:v>0.15865525393145699</c:v>
                </c:pt>
                <c:pt idx="4353">
                  <c:v>0.15865525393145699</c:v>
                </c:pt>
                <c:pt idx="4354">
                  <c:v>0.15865525393145699</c:v>
                </c:pt>
                <c:pt idx="4355">
                  <c:v>0.15865525393145699</c:v>
                </c:pt>
                <c:pt idx="4356">
                  <c:v>0.15865525393145699</c:v>
                </c:pt>
                <c:pt idx="4357">
                  <c:v>0.15865525393145699</c:v>
                </c:pt>
                <c:pt idx="4358">
                  <c:v>0.15865525393145699</c:v>
                </c:pt>
                <c:pt idx="4359">
                  <c:v>0.15865525393145699</c:v>
                </c:pt>
                <c:pt idx="4360">
                  <c:v>0.15865525393145699</c:v>
                </c:pt>
                <c:pt idx="4361">
                  <c:v>0.15865525393145699</c:v>
                </c:pt>
                <c:pt idx="4362">
                  <c:v>0.15865525393145699</c:v>
                </c:pt>
                <c:pt idx="4363">
                  <c:v>0.15865525393145699</c:v>
                </c:pt>
                <c:pt idx="4364">
                  <c:v>0.15865525393145699</c:v>
                </c:pt>
                <c:pt idx="4365">
                  <c:v>0.15865525393145699</c:v>
                </c:pt>
                <c:pt idx="4366">
                  <c:v>0.15865525393145699</c:v>
                </c:pt>
                <c:pt idx="4367">
                  <c:v>0.15865525393145699</c:v>
                </c:pt>
                <c:pt idx="4368">
                  <c:v>0.15865525393145699</c:v>
                </c:pt>
                <c:pt idx="4369">
                  <c:v>0.15865525393145699</c:v>
                </c:pt>
                <c:pt idx="4370">
                  <c:v>0.15865525393145699</c:v>
                </c:pt>
                <c:pt idx="4371">
                  <c:v>0.15865525393145699</c:v>
                </c:pt>
                <c:pt idx="4372">
                  <c:v>0.15865525393145699</c:v>
                </c:pt>
                <c:pt idx="4373">
                  <c:v>0.15865525393145699</c:v>
                </c:pt>
                <c:pt idx="4374">
                  <c:v>0.15865525393145699</c:v>
                </c:pt>
                <c:pt idx="4375">
                  <c:v>0.15865525393145699</c:v>
                </c:pt>
                <c:pt idx="4376">
                  <c:v>0.15865525393145699</c:v>
                </c:pt>
                <c:pt idx="4377">
                  <c:v>0.15865525393145699</c:v>
                </c:pt>
                <c:pt idx="4378">
                  <c:v>0.15865525393145699</c:v>
                </c:pt>
                <c:pt idx="4379">
                  <c:v>0.15865525393145699</c:v>
                </c:pt>
                <c:pt idx="4380">
                  <c:v>0.15865525393145699</c:v>
                </c:pt>
                <c:pt idx="4381">
                  <c:v>0.15865525393145699</c:v>
                </c:pt>
                <c:pt idx="4382">
                  <c:v>0.15865525393145699</c:v>
                </c:pt>
                <c:pt idx="4383">
                  <c:v>0.15865525393145699</c:v>
                </c:pt>
                <c:pt idx="4384">
                  <c:v>0.15865525393145699</c:v>
                </c:pt>
                <c:pt idx="4385">
                  <c:v>0.15865525393145699</c:v>
                </c:pt>
                <c:pt idx="4386">
                  <c:v>0.15865525393145699</c:v>
                </c:pt>
                <c:pt idx="4387">
                  <c:v>0.15865525393145699</c:v>
                </c:pt>
                <c:pt idx="4388">
                  <c:v>0.15865525393145699</c:v>
                </c:pt>
                <c:pt idx="4389">
                  <c:v>0.15865525393145699</c:v>
                </c:pt>
                <c:pt idx="4390">
                  <c:v>0.15865525393145699</c:v>
                </c:pt>
                <c:pt idx="4391">
                  <c:v>0.15865525393145699</c:v>
                </c:pt>
                <c:pt idx="4392">
                  <c:v>0.15865525393145699</c:v>
                </c:pt>
                <c:pt idx="4393">
                  <c:v>0.15865525393145699</c:v>
                </c:pt>
                <c:pt idx="4394">
                  <c:v>0.15865525393145699</c:v>
                </c:pt>
                <c:pt idx="4395">
                  <c:v>0.15865525393145699</c:v>
                </c:pt>
                <c:pt idx="4396">
                  <c:v>0.15865525393145699</c:v>
                </c:pt>
                <c:pt idx="4397">
                  <c:v>0.15865525393145699</c:v>
                </c:pt>
                <c:pt idx="4398">
                  <c:v>0.15865525393145699</c:v>
                </c:pt>
                <c:pt idx="4399">
                  <c:v>0.15865525393145699</c:v>
                </c:pt>
                <c:pt idx="4400">
                  <c:v>0.15865525393145699</c:v>
                </c:pt>
                <c:pt idx="4401">
                  <c:v>0.15865525393145699</c:v>
                </c:pt>
                <c:pt idx="4402">
                  <c:v>0.15865525393145699</c:v>
                </c:pt>
                <c:pt idx="4403">
                  <c:v>0.15865525393145699</c:v>
                </c:pt>
                <c:pt idx="4404">
                  <c:v>0.15865525393145699</c:v>
                </c:pt>
                <c:pt idx="4405">
                  <c:v>0.15865525393145699</c:v>
                </c:pt>
                <c:pt idx="4406">
                  <c:v>0.15865525393145699</c:v>
                </c:pt>
                <c:pt idx="4407">
                  <c:v>0.15865525393145699</c:v>
                </c:pt>
                <c:pt idx="4408">
                  <c:v>0.15865525393145699</c:v>
                </c:pt>
                <c:pt idx="4409">
                  <c:v>0.15865525393145699</c:v>
                </c:pt>
                <c:pt idx="4410">
                  <c:v>0.15865525393145699</c:v>
                </c:pt>
                <c:pt idx="4411">
                  <c:v>0.15865525393145699</c:v>
                </c:pt>
                <c:pt idx="4412">
                  <c:v>0.15865525393145699</c:v>
                </c:pt>
                <c:pt idx="4413">
                  <c:v>0.15865525393145699</c:v>
                </c:pt>
                <c:pt idx="4414">
                  <c:v>0.15865525393145699</c:v>
                </c:pt>
                <c:pt idx="4415">
                  <c:v>0.15865525393145699</c:v>
                </c:pt>
                <c:pt idx="4416">
                  <c:v>0.15865525393145699</c:v>
                </c:pt>
                <c:pt idx="4417">
                  <c:v>0.15865525393145699</c:v>
                </c:pt>
                <c:pt idx="4418">
                  <c:v>0.15865525393145699</c:v>
                </c:pt>
                <c:pt idx="4419">
                  <c:v>0.15865525393145699</c:v>
                </c:pt>
                <c:pt idx="4420">
                  <c:v>0.15865525393145699</c:v>
                </c:pt>
                <c:pt idx="4421">
                  <c:v>0.15865525393145699</c:v>
                </c:pt>
                <c:pt idx="4422">
                  <c:v>0.15865525393145699</c:v>
                </c:pt>
                <c:pt idx="4423">
                  <c:v>0.15865525393145699</c:v>
                </c:pt>
                <c:pt idx="4424">
                  <c:v>0.15865525393145699</c:v>
                </c:pt>
                <c:pt idx="4425">
                  <c:v>0.15865525393145699</c:v>
                </c:pt>
                <c:pt idx="4426">
                  <c:v>0.15865525393145699</c:v>
                </c:pt>
                <c:pt idx="4427">
                  <c:v>0.15865525393145699</c:v>
                </c:pt>
                <c:pt idx="4428">
                  <c:v>0.15865525393145699</c:v>
                </c:pt>
                <c:pt idx="4429">
                  <c:v>0.15865525393145699</c:v>
                </c:pt>
                <c:pt idx="4430">
                  <c:v>0.15865525393145699</c:v>
                </c:pt>
                <c:pt idx="4431">
                  <c:v>0.15865525393145699</c:v>
                </c:pt>
                <c:pt idx="4432">
                  <c:v>0.15865525393145699</c:v>
                </c:pt>
                <c:pt idx="4433">
                  <c:v>0.15865525393145699</c:v>
                </c:pt>
                <c:pt idx="4434">
                  <c:v>0.15865525393145699</c:v>
                </c:pt>
                <c:pt idx="4435">
                  <c:v>0.15865525393145699</c:v>
                </c:pt>
                <c:pt idx="4436">
                  <c:v>0.15865525393145699</c:v>
                </c:pt>
                <c:pt idx="4437">
                  <c:v>0.15865525393145699</c:v>
                </c:pt>
                <c:pt idx="4438">
                  <c:v>0.15865525393145699</c:v>
                </c:pt>
                <c:pt idx="4439">
                  <c:v>0.15865525393145699</c:v>
                </c:pt>
                <c:pt idx="4440">
                  <c:v>0.15865525393145699</c:v>
                </c:pt>
                <c:pt idx="4441">
                  <c:v>0.15865525393145699</c:v>
                </c:pt>
                <c:pt idx="4442">
                  <c:v>0.15865525393145699</c:v>
                </c:pt>
                <c:pt idx="4443">
                  <c:v>0.15865525393145699</c:v>
                </c:pt>
                <c:pt idx="4444">
                  <c:v>0.15865525393145699</c:v>
                </c:pt>
                <c:pt idx="4445">
                  <c:v>0.15865525393145699</c:v>
                </c:pt>
                <c:pt idx="4446">
                  <c:v>0.15865525393145699</c:v>
                </c:pt>
                <c:pt idx="4447">
                  <c:v>0.15865525393145699</c:v>
                </c:pt>
                <c:pt idx="4448">
                  <c:v>0.15865525393145699</c:v>
                </c:pt>
                <c:pt idx="4449">
                  <c:v>0.15865525393145699</c:v>
                </c:pt>
                <c:pt idx="4450">
                  <c:v>0.15865525393145699</c:v>
                </c:pt>
                <c:pt idx="4451">
                  <c:v>0.15865525393145699</c:v>
                </c:pt>
                <c:pt idx="4452">
                  <c:v>0.15865525393145699</c:v>
                </c:pt>
                <c:pt idx="4453">
                  <c:v>0.15865525393145699</c:v>
                </c:pt>
                <c:pt idx="4454">
                  <c:v>0.15865525393145699</c:v>
                </c:pt>
                <c:pt idx="4455">
                  <c:v>0.15865525393145699</c:v>
                </c:pt>
                <c:pt idx="4456">
                  <c:v>0.15865525393145699</c:v>
                </c:pt>
                <c:pt idx="4457">
                  <c:v>0.15865525393145699</c:v>
                </c:pt>
                <c:pt idx="4458">
                  <c:v>0.15865525393145699</c:v>
                </c:pt>
                <c:pt idx="4459">
                  <c:v>0.15865525393145699</c:v>
                </c:pt>
                <c:pt idx="4460">
                  <c:v>0.15865525393145699</c:v>
                </c:pt>
                <c:pt idx="4461">
                  <c:v>0.15865525393145699</c:v>
                </c:pt>
                <c:pt idx="4462">
                  <c:v>0.15865525393145699</c:v>
                </c:pt>
                <c:pt idx="4463">
                  <c:v>0.15865525393145699</c:v>
                </c:pt>
                <c:pt idx="4464">
                  <c:v>0.15865525393145699</c:v>
                </c:pt>
                <c:pt idx="4465">
                  <c:v>0.15865525393145699</c:v>
                </c:pt>
                <c:pt idx="4466">
                  <c:v>0.15865525393145699</c:v>
                </c:pt>
                <c:pt idx="4467">
                  <c:v>0.15865525393145699</c:v>
                </c:pt>
                <c:pt idx="4468">
                  <c:v>0.15865525393145699</c:v>
                </c:pt>
                <c:pt idx="4469">
                  <c:v>0.15865525393145699</c:v>
                </c:pt>
                <c:pt idx="4470">
                  <c:v>0.15865525393145699</c:v>
                </c:pt>
                <c:pt idx="4471">
                  <c:v>0.15865525393145699</c:v>
                </c:pt>
                <c:pt idx="4472">
                  <c:v>0.15865525393145699</c:v>
                </c:pt>
                <c:pt idx="4473">
                  <c:v>0.15865525393145699</c:v>
                </c:pt>
                <c:pt idx="4474">
                  <c:v>0.15865525393145699</c:v>
                </c:pt>
                <c:pt idx="4475">
                  <c:v>0.15865525393145699</c:v>
                </c:pt>
                <c:pt idx="4476">
                  <c:v>0.15865525393145699</c:v>
                </c:pt>
                <c:pt idx="4477">
                  <c:v>0.15865525393145699</c:v>
                </c:pt>
                <c:pt idx="4478">
                  <c:v>0.15865525393145699</c:v>
                </c:pt>
                <c:pt idx="4479">
                  <c:v>0.15865525393145699</c:v>
                </c:pt>
                <c:pt idx="4480">
                  <c:v>0.15865525393145699</c:v>
                </c:pt>
                <c:pt idx="4481">
                  <c:v>0.15865525393145699</c:v>
                </c:pt>
                <c:pt idx="4482">
                  <c:v>0.15865525393145699</c:v>
                </c:pt>
                <c:pt idx="4483">
                  <c:v>0.15865525393145699</c:v>
                </c:pt>
                <c:pt idx="4484">
                  <c:v>0.15865525393145699</c:v>
                </c:pt>
                <c:pt idx="4485">
                  <c:v>0.15865525393145699</c:v>
                </c:pt>
                <c:pt idx="4486">
                  <c:v>0.15865525393145699</c:v>
                </c:pt>
                <c:pt idx="4487">
                  <c:v>0.15865525393145699</c:v>
                </c:pt>
                <c:pt idx="4488">
                  <c:v>0.15865525393145699</c:v>
                </c:pt>
                <c:pt idx="4489">
                  <c:v>0.15865525393145699</c:v>
                </c:pt>
                <c:pt idx="4490">
                  <c:v>0.15865525393145699</c:v>
                </c:pt>
                <c:pt idx="4491">
                  <c:v>0.15865525393145699</c:v>
                </c:pt>
                <c:pt idx="4492">
                  <c:v>0.15865525393145699</c:v>
                </c:pt>
                <c:pt idx="4493">
                  <c:v>0.15865525393145699</c:v>
                </c:pt>
                <c:pt idx="4494">
                  <c:v>0.15865525393145699</c:v>
                </c:pt>
                <c:pt idx="4495">
                  <c:v>0.15865525393145699</c:v>
                </c:pt>
                <c:pt idx="4496">
                  <c:v>0.15865525393145699</c:v>
                </c:pt>
                <c:pt idx="4497">
                  <c:v>0.15865525393145699</c:v>
                </c:pt>
                <c:pt idx="4498">
                  <c:v>0.15865525393145699</c:v>
                </c:pt>
                <c:pt idx="4499">
                  <c:v>0.15865525393145699</c:v>
                </c:pt>
                <c:pt idx="4500">
                  <c:v>0.15865525393145699</c:v>
                </c:pt>
                <c:pt idx="4501">
                  <c:v>0.15865525393145699</c:v>
                </c:pt>
                <c:pt idx="4502">
                  <c:v>0.15865525393145699</c:v>
                </c:pt>
                <c:pt idx="4503">
                  <c:v>0.15865525393145699</c:v>
                </c:pt>
                <c:pt idx="4504">
                  <c:v>0.15865525393145699</c:v>
                </c:pt>
                <c:pt idx="4505">
                  <c:v>0.15865525393145699</c:v>
                </c:pt>
                <c:pt idx="4506">
                  <c:v>0.15865525393145699</c:v>
                </c:pt>
                <c:pt idx="4507">
                  <c:v>0.15865525393145699</c:v>
                </c:pt>
                <c:pt idx="4508">
                  <c:v>0.15865525393145699</c:v>
                </c:pt>
                <c:pt idx="4509">
                  <c:v>0.15865525393145699</c:v>
                </c:pt>
                <c:pt idx="4510">
                  <c:v>0.15865525393145699</c:v>
                </c:pt>
                <c:pt idx="4511">
                  <c:v>0.15865525393145699</c:v>
                </c:pt>
                <c:pt idx="4512">
                  <c:v>0.15865525393145699</c:v>
                </c:pt>
                <c:pt idx="4513">
                  <c:v>0.15865525393145699</c:v>
                </c:pt>
                <c:pt idx="4514">
                  <c:v>0.15865525393145699</c:v>
                </c:pt>
                <c:pt idx="4515">
                  <c:v>0.15865525393145699</c:v>
                </c:pt>
                <c:pt idx="4516">
                  <c:v>0.15865525393145699</c:v>
                </c:pt>
                <c:pt idx="4517">
                  <c:v>0.15865525393145699</c:v>
                </c:pt>
                <c:pt idx="4518">
                  <c:v>0.15865525393145699</c:v>
                </c:pt>
                <c:pt idx="4519">
                  <c:v>0.15865525393145699</c:v>
                </c:pt>
                <c:pt idx="4520">
                  <c:v>0.15865525393145699</c:v>
                </c:pt>
                <c:pt idx="4521">
                  <c:v>0.15865525393145699</c:v>
                </c:pt>
                <c:pt idx="4522">
                  <c:v>0.15865525393145699</c:v>
                </c:pt>
                <c:pt idx="4523">
                  <c:v>0.15865525393145699</c:v>
                </c:pt>
                <c:pt idx="4524">
                  <c:v>0.15865525393145699</c:v>
                </c:pt>
                <c:pt idx="4525">
                  <c:v>0.15865525393145699</c:v>
                </c:pt>
                <c:pt idx="4526">
                  <c:v>0.15865525393145699</c:v>
                </c:pt>
                <c:pt idx="4527">
                  <c:v>0.15865525393145699</c:v>
                </c:pt>
                <c:pt idx="4528">
                  <c:v>0.15865525393145699</c:v>
                </c:pt>
                <c:pt idx="4529">
                  <c:v>0.15865525393145699</c:v>
                </c:pt>
                <c:pt idx="4530">
                  <c:v>0.15865525393145699</c:v>
                </c:pt>
                <c:pt idx="4531">
                  <c:v>0.15865525393145699</c:v>
                </c:pt>
                <c:pt idx="4532">
                  <c:v>0.15865525393145699</c:v>
                </c:pt>
                <c:pt idx="4533">
                  <c:v>0.15865525393145699</c:v>
                </c:pt>
                <c:pt idx="4534">
                  <c:v>0.15865525393145699</c:v>
                </c:pt>
                <c:pt idx="4535">
                  <c:v>0.15865525393145699</c:v>
                </c:pt>
                <c:pt idx="4536">
                  <c:v>0.15865525393145699</c:v>
                </c:pt>
                <c:pt idx="4537">
                  <c:v>0.15865525393145699</c:v>
                </c:pt>
                <c:pt idx="4538">
                  <c:v>0.15865525393145699</c:v>
                </c:pt>
                <c:pt idx="4539">
                  <c:v>0.15865525393145699</c:v>
                </c:pt>
                <c:pt idx="4540">
                  <c:v>0.15865525393145699</c:v>
                </c:pt>
                <c:pt idx="4541">
                  <c:v>0.15865525393145699</c:v>
                </c:pt>
                <c:pt idx="4542">
                  <c:v>0.15865525393145699</c:v>
                </c:pt>
                <c:pt idx="4543">
                  <c:v>0.15865525393145699</c:v>
                </c:pt>
                <c:pt idx="4544">
                  <c:v>0.15865525393145699</c:v>
                </c:pt>
                <c:pt idx="4545">
                  <c:v>0.15865525393145699</c:v>
                </c:pt>
                <c:pt idx="4546">
                  <c:v>0.15865525393145699</c:v>
                </c:pt>
                <c:pt idx="4547">
                  <c:v>0.15865525393145699</c:v>
                </c:pt>
                <c:pt idx="4548">
                  <c:v>0.15865525393145699</c:v>
                </c:pt>
                <c:pt idx="4549">
                  <c:v>0.15865525393145699</c:v>
                </c:pt>
                <c:pt idx="4550">
                  <c:v>0.15865525393145699</c:v>
                </c:pt>
                <c:pt idx="4551">
                  <c:v>0.15865525393145699</c:v>
                </c:pt>
                <c:pt idx="4552">
                  <c:v>0.15865525393145699</c:v>
                </c:pt>
                <c:pt idx="4553">
                  <c:v>0.15865525393145699</c:v>
                </c:pt>
                <c:pt idx="4554">
                  <c:v>0.15865525393145699</c:v>
                </c:pt>
                <c:pt idx="4555">
                  <c:v>0.15865525393145699</c:v>
                </c:pt>
                <c:pt idx="4556">
                  <c:v>0.15865525393145699</c:v>
                </c:pt>
                <c:pt idx="4557">
                  <c:v>0.15865525393145699</c:v>
                </c:pt>
                <c:pt idx="4558">
                  <c:v>0.15865525393145699</c:v>
                </c:pt>
                <c:pt idx="4559">
                  <c:v>0.15865525393145699</c:v>
                </c:pt>
                <c:pt idx="4560">
                  <c:v>0.15865525393145699</c:v>
                </c:pt>
                <c:pt idx="4561">
                  <c:v>0.15865525393145699</c:v>
                </c:pt>
                <c:pt idx="4562">
                  <c:v>0.15865525393145699</c:v>
                </c:pt>
                <c:pt idx="4563">
                  <c:v>0.15865525393145699</c:v>
                </c:pt>
                <c:pt idx="4564">
                  <c:v>0.15865525393145699</c:v>
                </c:pt>
                <c:pt idx="4565">
                  <c:v>0.15865525393145699</c:v>
                </c:pt>
                <c:pt idx="4566">
                  <c:v>0.15865525393145699</c:v>
                </c:pt>
                <c:pt idx="4567">
                  <c:v>0.15865525393145699</c:v>
                </c:pt>
                <c:pt idx="4568">
                  <c:v>0.15865525393145699</c:v>
                </c:pt>
                <c:pt idx="4569">
                  <c:v>0.15865525393145699</c:v>
                </c:pt>
                <c:pt idx="4570">
                  <c:v>0.15865525393145699</c:v>
                </c:pt>
                <c:pt idx="4571">
                  <c:v>0.15865525393145699</c:v>
                </c:pt>
                <c:pt idx="4572">
                  <c:v>0.15865525393145699</c:v>
                </c:pt>
                <c:pt idx="4573">
                  <c:v>0.15865525393145699</c:v>
                </c:pt>
                <c:pt idx="4574">
                  <c:v>0.15865525393145699</c:v>
                </c:pt>
                <c:pt idx="4575">
                  <c:v>0.15865525393145699</c:v>
                </c:pt>
                <c:pt idx="4576">
                  <c:v>0.15865525393145699</c:v>
                </c:pt>
                <c:pt idx="4577">
                  <c:v>0.15865525393145699</c:v>
                </c:pt>
                <c:pt idx="4578">
                  <c:v>0.15865525393145699</c:v>
                </c:pt>
                <c:pt idx="4579">
                  <c:v>0.15865525393145699</c:v>
                </c:pt>
                <c:pt idx="4580">
                  <c:v>0.15865525393145699</c:v>
                </c:pt>
                <c:pt idx="4581">
                  <c:v>0.15865525393145699</c:v>
                </c:pt>
                <c:pt idx="4582">
                  <c:v>0.15865525393145699</c:v>
                </c:pt>
                <c:pt idx="4583">
                  <c:v>0.15865525393145699</c:v>
                </c:pt>
                <c:pt idx="4584">
                  <c:v>0.15865525393145699</c:v>
                </c:pt>
                <c:pt idx="4585">
                  <c:v>0.15865525393145699</c:v>
                </c:pt>
                <c:pt idx="4586">
                  <c:v>0.15865525393145699</c:v>
                </c:pt>
                <c:pt idx="4587">
                  <c:v>0.15865525393145699</c:v>
                </c:pt>
                <c:pt idx="4588">
                  <c:v>0.15865525393145699</c:v>
                </c:pt>
                <c:pt idx="4589">
                  <c:v>0.15865525393145699</c:v>
                </c:pt>
                <c:pt idx="4590">
                  <c:v>0.15865525393145699</c:v>
                </c:pt>
                <c:pt idx="4591">
                  <c:v>0.15865525393145699</c:v>
                </c:pt>
                <c:pt idx="4592">
                  <c:v>0.15865525393145699</c:v>
                </c:pt>
                <c:pt idx="4593">
                  <c:v>0.15865525393145699</c:v>
                </c:pt>
                <c:pt idx="4594">
                  <c:v>0.15865525393145699</c:v>
                </c:pt>
                <c:pt idx="4595">
                  <c:v>0.15865525393145699</c:v>
                </c:pt>
                <c:pt idx="4596">
                  <c:v>0.15865525393145699</c:v>
                </c:pt>
                <c:pt idx="4597">
                  <c:v>0.15865525393145699</c:v>
                </c:pt>
                <c:pt idx="4598">
                  <c:v>0.15865525393145699</c:v>
                </c:pt>
                <c:pt idx="4599">
                  <c:v>0.15865525393145699</c:v>
                </c:pt>
                <c:pt idx="4600">
                  <c:v>0.15865525393145699</c:v>
                </c:pt>
                <c:pt idx="4601">
                  <c:v>0.15865525393145699</c:v>
                </c:pt>
                <c:pt idx="4602">
                  <c:v>0.15865525393145699</c:v>
                </c:pt>
                <c:pt idx="4603">
                  <c:v>0.15865525393145699</c:v>
                </c:pt>
                <c:pt idx="4604">
                  <c:v>0.15865525393145699</c:v>
                </c:pt>
                <c:pt idx="4605">
                  <c:v>0.15865525393145699</c:v>
                </c:pt>
                <c:pt idx="4606">
                  <c:v>0.15865525393145699</c:v>
                </c:pt>
                <c:pt idx="4607">
                  <c:v>0.15865525393145699</c:v>
                </c:pt>
                <c:pt idx="4608">
                  <c:v>0.15865525393145699</c:v>
                </c:pt>
                <c:pt idx="4609">
                  <c:v>0.15865525393145699</c:v>
                </c:pt>
                <c:pt idx="4610">
                  <c:v>0.15865525393145699</c:v>
                </c:pt>
                <c:pt idx="4611">
                  <c:v>0.15865525393145699</c:v>
                </c:pt>
                <c:pt idx="4612">
                  <c:v>0.15865525393145699</c:v>
                </c:pt>
                <c:pt idx="4613">
                  <c:v>0.15865525393145699</c:v>
                </c:pt>
                <c:pt idx="4614">
                  <c:v>0.15865525393145699</c:v>
                </c:pt>
                <c:pt idx="4615">
                  <c:v>0.15865525393145699</c:v>
                </c:pt>
                <c:pt idx="4616">
                  <c:v>0.15865525393145699</c:v>
                </c:pt>
                <c:pt idx="4617">
                  <c:v>0.15865525393145699</c:v>
                </c:pt>
                <c:pt idx="4618">
                  <c:v>0.15865525393145699</c:v>
                </c:pt>
                <c:pt idx="4619">
                  <c:v>0.15865525393145699</c:v>
                </c:pt>
                <c:pt idx="4620">
                  <c:v>0.15865525393145699</c:v>
                </c:pt>
                <c:pt idx="4621">
                  <c:v>0.15865525393145699</c:v>
                </c:pt>
                <c:pt idx="4622">
                  <c:v>0.15865525393145699</c:v>
                </c:pt>
                <c:pt idx="4623">
                  <c:v>0.15865525393145699</c:v>
                </c:pt>
                <c:pt idx="4624">
                  <c:v>0.15865525393145699</c:v>
                </c:pt>
                <c:pt idx="4625">
                  <c:v>0.15865525393145699</c:v>
                </c:pt>
                <c:pt idx="4626">
                  <c:v>0.15865525393145699</c:v>
                </c:pt>
                <c:pt idx="4627">
                  <c:v>0.15865525393145699</c:v>
                </c:pt>
                <c:pt idx="4628">
                  <c:v>0.15865525393145699</c:v>
                </c:pt>
                <c:pt idx="4629">
                  <c:v>0.15865525393145699</c:v>
                </c:pt>
                <c:pt idx="4630">
                  <c:v>0.15865525393145699</c:v>
                </c:pt>
                <c:pt idx="4631">
                  <c:v>0.15865525393145699</c:v>
                </c:pt>
                <c:pt idx="4632">
                  <c:v>0.15865525393145699</c:v>
                </c:pt>
                <c:pt idx="4633">
                  <c:v>0.15865525393145699</c:v>
                </c:pt>
                <c:pt idx="4634">
                  <c:v>0.15865525393145699</c:v>
                </c:pt>
                <c:pt idx="4635">
                  <c:v>0.15865525393145699</c:v>
                </c:pt>
                <c:pt idx="4636">
                  <c:v>0.15865525393145699</c:v>
                </c:pt>
                <c:pt idx="4637">
                  <c:v>0.15865525393145699</c:v>
                </c:pt>
                <c:pt idx="4638">
                  <c:v>0.15865525393145699</c:v>
                </c:pt>
                <c:pt idx="4639">
                  <c:v>0.15865525393145699</c:v>
                </c:pt>
                <c:pt idx="4640">
                  <c:v>0.15865525393145699</c:v>
                </c:pt>
                <c:pt idx="4641">
                  <c:v>0.15865525393145699</c:v>
                </c:pt>
                <c:pt idx="4642">
                  <c:v>0.15865525393145699</c:v>
                </c:pt>
                <c:pt idx="4643">
                  <c:v>0.15865525393145699</c:v>
                </c:pt>
                <c:pt idx="4644">
                  <c:v>0.15865525393145699</c:v>
                </c:pt>
                <c:pt idx="4645">
                  <c:v>0.15865525393145699</c:v>
                </c:pt>
                <c:pt idx="4646">
                  <c:v>0.15865525393145699</c:v>
                </c:pt>
                <c:pt idx="4647">
                  <c:v>0.15865525393145699</c:v>
                </c:pt>
                <c:pt idx="4648">
                  <c:v>0.15865525393145699</c:v>
                </c:pt>
                <c:pt idx="4649">
                  <c:v>0.15865525393145699</c:v>
                </c:pt>
                <c:pt idx="4650">
                  <c:v>0.15865525393145699</c:v>
                </c:pt>
                <c:pt idx="4651">
                  <c:v>0.15865525393145699</c:v>
                </c:pt>
                <c:pt idx="4652">
                  <c:v>0.15865525393145699</c:v>
                </c:pt>
                <c:pt idx="4653">
                  <c:v>0.15865525393145699</c:v>
                </c:pt>
                <c:pt idx="4654">
                  <c:v>0.15865525393145699</c:v>
                </c:pt>
                <c:pt idx="4655">
                  <c:v>0.15865525393145699</c:v>
                </c:pt>
                <c:pt idx="4656">
                  <c:v>0.15865525393145699</c:v>
                </c:pt>
                <c:pt idx="4657">
                  <c:v>0.15865525393145699</c:v>
                </c:pt>
                <c:pt idx="4658">
                  <c:v>0.15865525393145699</c:v>
                </c:pt>
                <c:pt idx="4659">
                  <c:v>0.15865525393145699</c:v>
                </c:pt>
                <c:pt idx="4660">
                  <c:v>0.15865525393145699</c:v>
                </c:pt>
                <c:pt idx="4661">
                  <c:v>0.15865525393145699</c:v>
                </c:pt>
                <c:pt idx="4662">
                  <c:v>0.15865525393145699</c:v>
                </c:pt>
                <c:pt idx="4663">
                  <c:v>0.15865525393145699</c:v>
                </c:pt>
                <c:pt idx="4664">
                  <c:v>0.15865525393145699</c:v>
                </c:pt>
                <c:pt idx="4665">
                  <c:v>0.15865525393145699</c:v>
                </c:pt>
                <c:pt idx="4666">
                  <c:v>0.15865525393145699</c:v>
                </c:pt>
                <c:pt idx="4667">
                  <c:v>0.15865525393145699</c:v>
                </c:pt>
                <c:pt idx="4668">
                  <c:v>0.15865525393145699</c:v>
                </c:pt>
                <c:pt idx="4669">
                  <c:v>0.15865525393145699</c:v>
                </c:pt>
                <c:pt idx="4670">
                  <c:v>0.15865525393145699</c:v>
                </c:pt>
                <c:pt idx="4671">
                  <c:v>0.15865525393145699</c:v>
                </c:pt>
                <c:pt idx="4672">
                  <c:v>0.15865525393145699</c:v>
                </c:pt>
                <c:pt idx="4673">
                  <c:v>0.15865525393145699</c:v>
                </c:pt>
                <c:pt idx="4674">
                  <c:v>0.15865525393145699</c:v>
                </c:pt>
                <c:pt idx="4675">
                  <c:v>0.15865525393145699</c:v>
                </c:pt>
                <c:pt idx="4676">
                  <c:v>0.15865525393145699</c:v>
                </c:pt>
                <c:pt idx="4677">
                  <c:v>0.15865525393145699</c:v>
                </c:pt>
                <c:pt idx="4678">
                  <c:v>0.15865525393145699</c:v>
                </c:pt>
                <c:pt idx="4679">
                  <c:v>0.15865525393145699</c:v>
                </c:pt>
                <c:pt idx="4680">
                  <c:v>0.15865525393145699</c:v>
                </c:pt>
                <c:pt idx="4681">
                  <c:v>0.15865525393145699</c:v>
                </c:pt>
                <c:pt idx="4682">
                  <c:v>0.15865525393145699</c:v>
                </c:pt>
                <c:pt idx="4683">
                  <c:v>0.15865525393145699</c:v>
                </c:pt>
                <c:pt idx="4684">
                  <c:v>0.15865525393145699</c:v>
                </c:pt>
                <c:pt idx="4685">
                  <c:v>0.15865525393145699</c:v>
                </c:pt>
                <c:pt idx="4686">
                  <c:v>0.15865525393145699</c:v>
                </c:pt>
                <c:pt idx="4687">
                  <c:v>0.15865525393145699</c:v>
                </c:pt>
                <c:pt idx="4688">
                  <c:v>0.15865525393145699</c:v>
                </c:pt>
                <c:pt idx="4689">
                  <c:v>0.15865525393145699</c:v>
                </c:pt>
                <c:pt idx="4690">
                  <c:v>0.15865525393145699</c:v>
                </c:pt>
                <c:pt idx="4691">
                  <c:v>0.15865525393145699</c:v>
                </c:pt>
                <c:pt idx="4692">
                  <c:v>0.15865525393145699</c:v>
                </c:pt>
                <c:pt idx="4693">
                  <c:v>0.15865525393145699</c:v>
                </c:pt>
                <c:pt idx="4694">
                  <c:v>0.15865525393145699</c:v>
                </c:pt>
                <c:pt idx="4695">
                  <c:v>0.15865525393145699</c:v>
                </c:pt>
                <c:pt idx="4696">
                  <c:v>0.15865525393145699</c:v>
                </c:pt>
                <c:pt idx="4697">
                  <c:v>0.15865525393145699</c:v>
                </c:pt>
                <c:pt idx="4698">
                  <c:v>0.15865525393145699</c:v>
                </c:pt>
                <c:pt idx="4699">
                  <c:v>0.15865525393145699</c:v>
                </c:pt>
                <c:pt idx="4700">
                  <c:v>0.15865525393145699</c:v>
                </c:pt>
                <c:pt idx="4701">
                  <c:v>0.15865525393145699</c:v>
                </c:pt>
                <c:pt idx="4702">
                  <c:v>0.15865525393145699</c:v>
                </c:pt>
                <c:pt idx="4703">
                  <c:v>0.15865525393145699</c:v>
                </c:pt>
                <c:pt idx="4704">
                  <c:v>0.15865525393145699</c:v>
                </c:pt>
                <c:pt idx="4705">
                  <c:v>0.15865525393145699</c:v>
                </c:pt>
                <c:pt idx="4706">
                  <c:v>0.15865525393145699</c:v>
                </c:pt>
                <c:pt idx="4707">
                  <c:v>0.15865525393145699</c:v>
                </c:pt>
                <c:pt idx="4708">
                  <c:v>0.15865525393145699</c:v>
                </c:pt>
                <c:pt idx="4709">
                  <c:v>0.15865525393145699</c:v>
                </c:pt>
                <c:pt idx="4710">
                  <c:v>0.15865525393145699</c:v>
                </c:pt>
                <c:pt idx="4711">
                  <c:v>0.15865525393145699</c:v>
                </c:pt>
                <c:pt idx="4712">
                  <c:v>0.15865525393145699</c:v>
                </c:pt>
                <c:pt idx="4713">
                  <c:v>0.15865525393145699</c:v>
                </c:pt>
                <c:pt idx="4714">
                  <c:v>0.15865525393145699</c:v>
                </c:pt>
                <c:pt idx="4715">
                  <c:v>0.15865525393145699</c:v>
                </c:pt>
                <c:pt idx="4716">
                  <c:v>0.15865525393145699</c:v>
                </c:pt>
                <c:pt idx="4717">
                  <c:v>0.15865525393145699</c:v>
                </c:pt>
                <c:pt idx="4718">
                  <c:v>0.15865525393145699</c:v>
                </c:pt>
                <c:pt idx="4719">
                  <c:v>0.15865525393145699</c:v>
                </c:pt>
                <c:pt idx="4720">
                  <c:v>0.15865525393145699</c:v>
                </c:pt>
                <c:pt idx="4721">
                  <c:v>0.15865525393145699</c:v>
                </c:pt>
                <c:pt idx="4722">
                  <c:v>0.15865525393145699</c:v>
                </c:pt>
                <c:pt idx="4723">
                  <c:v>0.15865525393145699</c:v>
                </c:pt>
                <c:pt idx="4724">
                  <c:v>0.15865525393145699</c:v>
                </c:pt>
                <c:pt idx="4725">
                  <c:v>0.15865525393145699</c:v>
                </c:pt>
                <c:pt idx="4726">
                  <c:v>0.15865525393145699</c:v>
                </c:pt>
                <c:pt idx="4727">
                  <c:v>0.15865525393145699</c:v>
                </c:pt>
                <c:pt idx="4728">
                  <c:v>0.15865525393145699</c:v>
                </c:pt>
                <c:pt idx="4729">
                  <c:v>0.15865525393145699</c:v>
                </c:pt>
                <c:pt idx="4730">
                  <c:v>0.15865525393145699</c:v>
                </c:pt>
                <c:pt idx="4731">
                  <c:v>0.15865525393145699</c:v>
                </c:pt>
                <c:pt idx="4732">
                  <c:v>0.15865525393145699</c:v>
                </c:pt>
                <c:pt idx="4733">
                  <c:v>0.15865525393145699</c:v>
                </c:pt>
                <c:pt idx="4734">
                  <c:v>0.15865525393145699</c:v>
                </c:pt>
                <c:pt idx="4735">
                  <c:v>0.15865525393145699</c:v>
                </c:pt>
                <c:pt idx="4736">
                  <c:v>0.15865525393145699</c:v>
                </c:pt>
                <c:pt idx="4737">
                  <c:v>0.15865525393145699</c:v>
                </c:pt>
                <c:pt idx="4738">
                  <c:v>0.15865525393145699</c:v>
                </c:pt>
                <c:pt idx="4739">
                  <c:v>0.15865525393145699</c:v>
                </c:pt>
                <c:pt idx="4740">
                  <c:v>0.15865525393145699</c:v>
                </c:pt>
                <c:pt idx="4741">
                  <c:v>0.15865525393145699</c:v>
                </c:pt>
                <c:pt idx="4742">
                  <c:v>0.15865525393145699</c:v>
                </c:pt>
                <c:pt idx="4743">
                  <c:v>0.15865525393145699</c:v>
                </c:pt>
                <c:pt idx="4744">
                  <c:v>0.15865525393145699</c:v>
                </c:pt>
                <c:pt idx="4745">
                  <c:v>0.15865525393145699</c:v>
                </c:pt>
                <c:pt idx="4746">
                  <c:v>0.15865525393145699</c:v>
                </c:pt>
                <c:pt idx="4747">
                  <c:v>0.15865525393145699</c:v>
                </c:pt>
                <c:pt idx="4748">
                  <c:v>0.15865525393145699</c:v>
                </c:pt>
                <c:pt idx="4749">
                  <c:v>0.15865525393145699</c:v>
                </c:pt>
                <c:pt idx="4750">
                  <c:v>0.15865525393145699</c:v>
                </c:pt>
                <c:pt idx="4751">
                  <c:v>0.15865525393145699</c:v>
                </c:pt>
                <c:pt idx="4752">
                  <c:v>0.15865525393145699</c:v>
                </c:pt>
                <c:pt idx="4753">
                  <c:v>0.15865525393145699</c:v>
                </c:pt>
                <c:pt idx="4754">
                  <c:v>0.15865525393145699</c:v>
                </c:pt>
                <c:pt idx="4755">
                  <c:v>0.15865525393145699</c:v>
                </c:pt>
                <c:pt idx="4756">
                  <c:v>0.15865525393145699</c:v>
                </c:pt>
                <c:pt idx="4757">
                  <c:v>0.15865525393145699</c:v>
                </c:pt>
                <c:pt idx="4758">
                  <c:v>0.15865525393145699</c:v>
                </c:pt>
                <c:pt idx="4759">
                  <c:v>0.15865525393145699</c:v>
                </c:pt>
                <c:pt idx="4760">
                  <c:v>0.15865525393145699</c:v>
                </c:pt>
                <c:pt idx="4761">
                  <c:v>0.15865525393145699</c:v>
                </c:pt>
                <c:pt idx="4762">
                  <c:v>0.15865525393145699</c:v>
                </c:pt>
                <c:pt idx="4763">
                  <c:v>0.15865525393145699</c:v>
                </c:pt>
                <c:pt idx="4764">
                  <c:v>0.15865525393145699</c:v>
                </c:pt>
                <c:pt idx="4765">
                  <c:v>0.15865525393145699</c:v>
                </c:pt>
                <c:pt idx="4766">
                  <c:v>0.15865525393145699</c:v>
                </c:pt>
                <c:pt idx="4767">
                  <c:v>0.15865525393145699</c:v>
                </c:pt>
                <c:pt idx="4768">
                  <c:v>0.15865525393145699</c:v>
                </c:pt>
                <c:pt idx="4769">
                  <c:v>0.15865525393145699</c:v>
                </c:pt>
                <c:pt idx="4770">
                  <c:v>0.15865525393145699</c:v>
                </c:pt>
                <c:pt idx="4771">
                  <c:v>0.15865525393145699</c:v>
                </c:pt>
                <c:pt idx="4772">
                  <c:v>0.15865525393145699</c:v>
                </c:pt>
                <c:pt idx="4773">
                  <c:v>0.15865525393145699</c:v>
                </c:pt>
                <c:pt idx="4774">
                  <c:v>0.15865525393145699</c:v>
                </c:pt>
                <c:pt idx="4775">
                  <c:v>0.15865525393145699</c:v>
                </c:pt>
                <c:pt idx="4776">
                  <c:v>0.15865525393145699</c:v>
                </c:pt>
                <c:pt idx="4777">
                  <c:v>0.15865525393145699</c:v>
                </c:pt>
                <c:pt idx="4778">
                  <c:v>0.15865525393145699</c:v>
                </c:pt>
                <c:pt idx="4779">
                  <c:v>0.15865525393145699</c:v>
                </c:pt>
                <c:pt idx="4780">
                  <c:v>0.15865525393145699</c:v>
                </c:pt>
                <c:pt idx="4781">
                  <c:v>0.15865525393145699</c:v>
                </c:pt>
                <c:pt idx="4782">
                  <c:v>0.15865525393145699</c:v>
                </c:pt>
                <c:pt idx="4783">
                  <c:v>0.15865525393145699</c:v>
                </c:pt>
                <c:pt idx="4784">
                  <c:v>0.15865525393145699</c:v>
                </c:pt>
                <c:pt idx="4785">
                  <c:v>0.15865525393145699</c:v>
                </c:pt>
                <c:pt idx="4786">
                  <c:v>0.15865525393145699</c:v>
                </c:pt>
                <c:pt idx="4787">
                  <c:v>0.15865525393145699</c:v>
                </c:pt>
                <c:pt idx="4788">
                  <c:v>0.15865525393145699</c:v>
                </c:pt>
                <c:pt idx="4789">
                  <c:v>0.15865525393145699</c:v>
                </c:pt>
                <c:pt idx="4790">
                  <c:v>0.15865525393145699</c:v>
                </c:pt>
                <c:pt idx="4791">
                  <c:v>0.15865525393145699</c:v>
                </c:pt>
                <c:pt idx="4792">
                  <c:v>0.15865525393145699</c:v>
                </c:pt>
                <c:pt idx="4793">
                  <c:v>0.15865525393145699</c:v>
                </c:pt>
                <c:pt idx="4794">
                  <c:v>0.15865525393145699</c:v>
                </c:pt>
                <c:pt idx="4795">
                  <c:v>0.15865525393145699</c:v>
                </c:pt>
                <c:pt idx="4796">
                  <c:v>0.15865525393145699</c:v>
                </c:pt>
                <c:pt idx="4797">
                  <c:v>0.15865525393145699</c:v>
                </c:pt>
                <c:pt idx="4798">
                  <c:v>0.15865525393145699</c:v>
                </c:pt>
                <c:pt idx="4799">
                  <c:v>0.15865525393145699</c:v>
                </c:pt>
                <c:pt idx="4800">
                  <c:v>0.15865525393145699</c:v>
                </c:pt>
                <c:pt idx="4801">
                  <c:v>0.15865525393145699</c:v>
                </c:pt>
                <c:pt idx="4802">
                  <c:v>0.15865525393145699</c:v>
                </c:pt>
                <c:pt idx="4803">
                  <c:v>0.15865525393145699</c:v>
                </c:pt>
                <c:pt idx="4804">
                  <c:v>0.15865525393145699</c:v>
                </c:pt>
                <c:pt idx="4805">
                  <c:v>0.15865525393145699</c:v>
                </c:pt>
                <c:pt idx="4806">
                  <c:v>0.15865525393145699</c:v>
                </c:pt>
                <c:pt idx="4807">
                  <c:v>0.15865525393145699</c:v>
                </c:pt>
                <c:pt idx="4808">
                  <c:v>0.15865525393145699</c:v>
                </c:pt>
                <c:pt idx="4809">
                  <c:v>0.15865525393145699</c:v>
                </c:pt>
                <c:pt idx="4810">
                  <c:v>0.15865525393145699</c:v>
                </c:pt>
                <c:pt idx="4811">
                  <c:v>0.15865525393145699</c:v>
                </c:pt>
                <c:pt idx="4812">
                  <c:v>0.15865525393145699</c:v>
                </c:pt>
                <c:pt idx="4813">
                  <c:v>0.15865525393145699</c:v>
                </c:pt>
                <c:pt idx="4814">
                  <c:v>0.15865525393145699</c:v>
                </c:pt>
                <c:pt idx="4815">
                  <c:v>0.15865525393145699</c:v>
                </c:pt>
                <c:pt idx="4816">
                  <c:v>0.15865525393145699</c:v>
                </c:pt>
                <c:pt idx="4817">
                  <c:v>0.15865525393145699</c:v>
                </c:pt>
                <c:pt idx="4818">
                  <c:v>0.15865525393145699</c:v>
                </c:pt>
                <c:pt idx="4819">
                  <c:v>0.15865525393145699</c:v>
                </c:pt>
                <c:pt idx="4820">
                  <c:v>0.15865525393145699</c:v>
                </c:pt>
                <c:pt idx="4821">
                  <c:v>0.15865525393145699</c:v>
                </c:pt>
                <c:pt idx="4822">
                  <c:v>0.15865525393145699</c:v>
                </c:pt>
                <c:pt idx="4823">
                  <c:v>0.15865525393145699</c:v>
                </c:pt>
                <c:pt idx="4824">
                  <c:v>0.15865525393145699</c:v>
                </c:pt>
                <c:pt idx="4825">
                  <c:v>0.15865525393145699</c:v>
                </c:pt>
                <c:pt idx="4826">
                  <c:v>0.15865525393145699</c:v>
                </c:pt>
                <c:pt idx="4827">
                  <c:v>0.15865525393145699</c:v>
                </c:pt>
                <c:pt idx="4828">
                  <c:v>0.15865525393145699</c:v>
                </c:pt>
                <c:pt idx="4829">
                  <c:v>0.15865525393145699</c:v>
                </c:pt>
                <c:pt idx="4830">
                  <c:v>0.15865525393145699</c:v>
                </c:pt>
                <c:pt idx="4831">
                  <c:v>0.15865525393145699</c:v>
                </c:pt>
                <c:pt idx="4832">
                  <c:v>0.15865525393145699</c:v>
                </c:pt>
                <c:pt idx="4833">
                  <c:v>0.15865525393145699</c:v>
                </c:pt>
                <c:pt idx="4834">
                  <c:v>0.15865525393145699</c:v>
                </c:pt>
                <c:pt idx="4835">
                  <c:v>0.15865525393145699</c:v>
                </c:pt>
                <c:pt idx="4836">
                  <c:v>0.15865525393145699</c:v>
                </c:pt>
                <c:pt idx="4837">
                  <c:v>0.15865525393145699</c:v>
                </c:pt>
                <c:pt idx="4838">
                  <c:v>0.15865525393145699</c:v>
                </c:pt>
                <c:pt idx="4839">
                  <c:v>0.15865525393145699</c:v>
                </c:pt>
                <c:pt idx="4840">
                  <c:v>0.15865525393145699</c:v>
                </c:pt>
                <c:pt idx="4841">
                  <c:v>0.15865525393145699</c:v>
                </c:pt>
                <c:pt idx="4842">
                  <c:v>0.15865525393145699</c:v>
                </c:pt>
                <c:pt idx="4843">
                  <c:v>0.15865525393145699</c:v>
                </c:pt>
                <c:pt idx="4844">
                  <c:v>0.15865525393145699</c:v>
                </c:pt>
                <c:pt idx="4845">
                  <c:v>0.15865525393145699</c:v>
                </c:pt>
                <c:pt idx="4846">
                  <c:v>0.15865525393145699</c:v>
                </c:pt>
                <c:pt idx="4847">
                  <c:v>0.15865525393145699</c:v>
                </c:pt>
                <c:pt idx="4848">
                  <c:v>0.15865525393145699</c:v>
                </c:pt>
                <c:pt idx="4849">
                  <c:v>0.15865525393145699</c:v>
                </c:pt>
                <c:pt idx="4850">
                  <c:v>0.15865525393145699</c:v>
                </c:pt>
                <c:pt idx="4851">
                  <c:v>0.15865525393145699</c:v>
                </c:pt>
                <c:pt idx="4852">
                  <c:v>0.15865525393145699</c:v>
                </c:pt>
                <c:pt idx="4853">
                  <c:v>0.15865525393145699</c:v>
                </c:pt>
                <c:pt idx="4854">
                  <c:v>0.15865525393145699</c:v>
                </c:pt>
                <c:pt idx="4855">
                  <c:v>0.15865525393145699</c:v>
                </c:pt>
                <c:pt idx="4856">
                  <c:v>0.15865525393145699</c:v>
                </c:pt>
                <c:pt idx="4857">
                  <c:v>0.15865525393145699</c:v>
                </c:pt>
                <c:pt idx="4858">
                  <c:v>0.15865525393145699</c:v>
                </c:pt>
                <c:pt idx="4859">
                  <c:v>0.15865525393145699</c:v>
                </c:pt>
                <c:pt idx="4860">
                  <c:v>0.15865525393145699</c:v>
                </c:pt>
                <c:pt idx="4861">
                  <c:v>0.15865525393145699</c:v>
                </c:pt>
                <c:pt idx="4862">
                  <c:v>0.15865525393145699</c:v>
                </c:pt>
                <c:pt idx="4863">
                  <c:v>0.15865525393145699</c:v>
                </c:pt>
                <c:pt idx="4864">
                  <c:v>0.15865525393145699</c:v>
                </c:pt>
                <c:pt idx="4865">
                  <c:v>0.15865525393145699</c:v>
                </c:pt>
                <c:pt idx="4866">
                  <c:v>0.15865525393145699</c:v>
                </c:pt>
                <c:pt idx="4867">
                  <c:v>0.15865525393145699</c:v>
                </c:pt>
                <c:pt idx="4868">
                  <c:v>0.15865525393145699</c:v>
                </c:pt>
                <c:pt idx="4869">
                  <c:v>0.15865525393145699</c:v>
                </c:pt>
                <c:pt idx="4870">
                  <c:v>0.15865525393145699</c:v>
                </c:pt>
                <c:pt idx="4871">
                  <c:v>0.15865525393145699</c:v>
                </c:pt>
                <c:pt idx="4872">
                  <c:v>0.15865525393145699</c:v>
                </c:pt>
                <c:pt idx="4873">
                  <c:v>0.15865525393145699</c:v>
                </c:pt>
                <c:pt idx="4874">
                  <c:v>0.15865525393145699</c:v>
                </c:pt>
                <c:pt idx="4875">
                  <c:v>0.15865525393145699</c:v>
                </c:pt>
                <c:pt idx="4876">
                  <c:v>0.15865525393145699</c:v>
                </c:pt>
                <c:pt idx="4877">
                  <c:v>0.15865525393145699</c:v>
                </c:pt>
                <c:pt idx="4878">
                  <c:v>0.15865525393145699</c:v>
                </c:pt>
                <c:pt idx="4879">
                  <c:v>0.15865525393145699</c:v>
                </c:pt>
                <c:pt idx="4880">
                  <c:v>0.15865525393145699</c:v>
                </c:pt>
                <c:pt idx="4881">
                  <c:v>0.15865525393145699</c:v>
                </c:pt>
                <c:pt idx="4882">
                  <c:v>0.15865525393145699</c:v>
                </c:pt>
                <c:pt idx="4883">
                  <c:v>0.15865525393145699</c:v>
                </c:pt>
                <c:pt idx="4884">
                  <c:v>0.15865525393145699</c:v>
                </c:pt>
                <c:pt idx="4885">
                  <c:v>0.15865525393145699</c:v>
                </c:pt>
                <c:pt idx="4886">
                  <c:v>0.15865525393145699</c:v>
                </c:pt>
                <c:pt idx="4887">
                  <c:v>0.15865525393145699</c:v>
                </c:pt>
                <c:pt idx="4888">
                  <c:v>0.15865525393145699</c:v>
                </c:pt>
                <c:pt idx="4889">
                  <c:v>0.15865525393145699</c:v>
                </c:pt>
                <c:pt idx="4890">
                  <c:v>0.15865525393145699</c:v>
                </c:pt>
                <c:pt idx="4891">
                  <c:v>0.15865525393145699</c:v>
                </c:pt>
                <c:pt idx="4892">
                  <c:v>0.15865525393145699</c:v>
                </c:pt>
                <c:pt idx="4893">
                  <c:v>0.15865525393145699</c:v>
                </c:pt>
                <c:pt idx="4894">
                  <c:v>0.15865525393145699</c:v>
                </c:pt>
                <c:pt idx="4895">
                  <c:v>0.15865525393145699</c:v>
                </c:pt>
                <c:pt idx="4896">
                  <c:v>0.15865525393145699</c:v>
                </c:pt>
                <c:pt idx="4897">
                  <c:v>0.15865525393145699</c:v>
                </c:pt>
                <c:pt idx="4898">
                  <c:v>0.15865525393145699</c:v>
                </c:pt>
                <c:pt idx="4899">
                  <c:v>0.15865525393145699</c:v>
                </c:pt>
                <c:pt idx="4900">
                  <c:v>0.15865525393145699</c:v>
                </c:pt>
                <c:pt idx="4901">
                  <c:v>0.15865525393145699</c:v>
                </c:pt>
                <c:pt idx="4902">
                  <c:v>0.15865525393145699</c:v>
                </c:pt>
                <c:pt idx="4903">
                  <c:v>0.15865525393145699</c:v>
                </c:pt>
                <c:pt idx="4904">
                  <c:v>0.15865525393145699</c:v>
                </c:pt>
                <c:pt idx="4905">
                  <c:v>0.15865525393145699</c:v>
                </c:pt>
                <c:pt idx="4906">
                  <c:v>0.15865525393145699</c:v>
                </c:pt>
                <c:pt idx="4907">
                  <c:v>0.15865525393145699</c:v>
                </c:pt>
                <c:pt idx="4908">
                  <c:v>0.15865525393145699</c:v>
                </c:pt>
                <c:pt idx="4909">
                  <c:v>0.15865525393145699</c:v>
                </c:pt>
                <c:pt idx="4910">
                  <c:v>0.15865525393145699</c:v>
                </c:pt>
                <c:pt idx="4911">
                  <c:v>0.15865525393145699</c:v>
                </c:pt>
                <c:pt idx="4912">
                  <c:v>0.15865525393145699</c:v>
                </c:pt>
                <c:pt idx="4913">
                  <c:v>0.15865525393145699</c:v>
                </c:pt>
                <c:pt idx="4914">
                  <c:v>0.15865525393145699</c:v>
                </c:pt>
                <c:pt idx="4915">
                  <c:v>0.15865525393145699</c:v>
                </c:pt>
                <c:pt idx="4916">
                  <c:v>0.15865525393145699</c:v>
                </c:pt>
                <c:pt idx="4917">
                  <c:v>0.15865525393145699</c:v>
                </c:pt>
                <c:pt idx="4918">
                  <c:v>0.15865525393145699</c:v>
                </c:pt>
                <c:pt idx="4919">
                  <c:v>0.15865525393145699</c:v>
                </c:pt>
                <c:pt idx="4920">
                  <c:v>0.15865525393145699</c:v>
                </c:pt>
                <c:pt idx="4921">
                  <c:v>0.15865525393145699</c:v>
                </c:pt>
                <c:pt idx="4922">
                  <c:v>0.15865525393145699</c:v>
                </c:pt>
                <c:pt idx="4923">
                  <c:v>0.15865525393145699</c:v>
                </c:pt>
                <c:pt idx="4924">
                  <c:v>0.15865525393145699</c:v>
                </c:pt>
                <c:pt idx="4925">
                  <c:v>0.15865525393145699</c:v>
                </c:pt>
                <c:pt idx="4926">
                  <c:v>0.15865525393145699</c:v>
                </c:pt>
                <c:pt idx="4927">
                  <c:v>0.15865525393145699</c:v>
                </c:pt>
                <c:pt idx="4928">
                  <c:v>0.15865525393145699</c:v>
                </c:pt>
                <c:pt idx="4929">
                  <c:v>0.15865525393145699</c:v>
                </c:pt>
                <c:pt idx="4930">
                  <c:v>0.15865525393145699</c:v>
                </c:pt>
                <c:pt idx="4931">
                  <c:v>0.15865525393145699</c:v>
                </c:pt>
                <c:pt idx="4932">
                  <c:v>0.15865525393145699</c:v>
                </c:pt>
                <c:pt idx="4933">
                  <c:v>0.15865525393145699</c:v>
                </c:pt>
                <c:pt idx="4934">
                  <c:v>0.15865525393145699</c:v>
                </c:pt>
                <c:pt idx="4935">
                  <c:v>0.15865525393145699</c:v>
                </c:pt>
                <c:pt idx="4936">
                  <c:v>0.15865525393145699</c:v>
                </c:pt>
                <c:pt idx="4937">
                  <c:v>0.15865525393145699</c:v>
                </c:pt>
                <c:pt idx="4938">
                  <c:v>0.15865525393145699</c:v>
                </c:pt>
                <c:pt idx="4939">
                  <c:v>0.15865525393145699</c:v>
                </c:pt>
                <c:pt idx="4940">
                  <c:v>0.15865525393145699</c:v>
                </c:pt>
                <c:pt idx="4941">
                  <c:v>0.15865525393145699</c:v>
                </c:pt>
                <c:pt idx="4942">
                  <c:v>0.15865525393145699</c:v>
                </c:pt>
                <c:pt idx="4943">
                  <c:v>0.15865525393145699</c:v>
                </c:pt>
                <c:pt idx="4944">
                  <c:v>0.15865525393145699</c:v>
                </c:pt>
                <c:pt idx="4945">
                  <c:v>0.15865525393145699</c:v>
                </c:pt>
                <c:pt idx="4946">
                  <c:v>0.15865525393145699</c:v>
                </c:pt>
                <c:pt idx="4947">
                  <c:v>0.15865525393145699</c:v>
                </c:pt>
                <c:pt idx="4948">
                  <c:v>0.15865525393145699</c:v>
                </c:pt>
                <c:pt idx="4949">
                  <c:v>0.15865525393145699</c:v>
                </c:pt>
                <c:pt idx="4950">
                  <c:v>0.15865525393145699</c:v>
                </c:pt>
                <c:pt idx="4951">
                  <c:v>0.15865525393145699</c:v>
                </c:pt>
                <c:pt idx="4952">
                  <c:v>0.15865525393145699</c:v>
                </c:pt>
                <c:pt idx="4953">
                  <c:v>0.15865525393145699</c:v>
                </c:pt>
                <c:pt idx="4954">
                  <c:v>0.15865525393145699</c:v>
                </c:pt>
                <c:pt idx="4955">
                  <c:v>0.15865525393145699</c:v>
                </c:pt>
                <c:pt idx="4956">
                  <c:v>0.15865525393145699</c:v>
                </c:pt>
                <c:pt idx="4957">
                  <c:v>0.15865525393145699</c:v>
                </c:pt>
                <c:pt idx="4958">
                  <c:v>0.15865525393145699</c:v>
                </c:pt>
                <c:pt idx="4959">
                  <c:v>0.15865525393145699</c:v>
                </c:pt>
                <c:pt idx="4960">
                  <c:v>0.15865525393145699</c:v>
                </c:pt>
                <c:pt idx="4961">
                  <c:v>0.15865525393145699</c:v>
                </c:pt>
                <c:pt idx="4962">
                  <c:v>0.15865525393145699</c:v>
                </c:pt>
                <c:pt idx="4963">
                  <c:v>0.15865525393145699</c:v>
                </c:pt>
                <c:pt idx="4964">
                  <c:v>0.15865525393145699</c:v>
                </c:pt>
                <c:pt idx="4965">
                  <c:v>0.15865525393145699</c:v>
                </c:pt>
                <c:pt idx="4966">
                  <c:v>0.15865525393145699</c:v>
                </c:pt>
                <c:pt idx="4967">
                  <c:v>0.15865525393145699</c:v>
                </c:pt>
                <c:pt idx="4968">
                  <c:v>0.15865525393145699</c:v>
                </c:pt>
                <c:pt idx="4969">
                  <c:v>0.15865525393145699</c:v>
                </c:pt>
                <c:pt idx="4970">
                  <c:v>0.15865525393145699</c:v>
                </c:pt>
                <c:pt idx="4971">
                  <c:v>0.15865525393145699</c:v>
                </c:pt>
                <c:pt idx="4972">
                  <c:v>0.15865525393145699</c:v>
                </c:pt>
                <c:pt idx="4973">
                  <c:v>0.15865525393145699</c:v>
                </c:pt>
                <c:pt idx="4974">
                  <c:v>0.15865525393145699</c:v>
                </c:pt>
                <c:pt idx="4975">
                  <c:v>0.15865525393145699</c:v>
                </c:pt>
                <c:pt idx="4976">
                  <c:v>0.15865525393145699</c:v>
                </c:pt>
                <c:pt idx="4977">
                  <c:v>0.15865525393145699</c:v>
                </c:pt>
                <c:pt idx="4978">
                  <c:v>0.15865525393145699</c:v>
                </c:pt>
                <c:pt idx="4979">
                  <c:v>0.15865525393145699</c:v>
                </c:pt>
                <c:pt idx="4980">
                  <c:v>0.15865525393145699</c:v>
                </c:pt>
                <c:pt idx="4981">
                  <c:v>0.15865525393145699</c:v>
                </c:pt>
                <c:pt idx="4982">
                  <c:v>0.15865525393145699</c:v>
                </c:pt>
                <c:pt idx="4983">
                  <c:v>0.15865525393145699</c:v>
                </c:pt>
                <c:pt idx="4984">
                  <c:v>0.15865525393145699</c:v>
                </c:pt>
                <c:pt idx="4985">
                  <c:v>0.15865525393145699</c:v>
                </c:pt>
                <c:pt idx="4986">
                  <c:v>0.15865525393145699</c:v>
                </c:pt>
                <c:pt idx="4987">
                  <c:v>0.15865525393145699</c:v>
                </c:pt>
                <c:pt idx="4988">
                  <c:v>0.15865525393145699</c:v>
                </c:pt>
                <c:pt idx="4989">
                  <c:v>0.15865525393145699</c:v>
                </c:pt>
                <c:pt idx="4990">
                  <c:v>0.15865525393145699</c:v>
                </c:pt>
                <c:pt idx="4991">
                  <c:v>0.15865525393145699</c:v>
                </c:pt>
                <c:pt idx="4992">
                  <c:v>0.15865525393145699</c:v>
                </c:pt>
                <c:pt idx="4993">
                  <c:v>0.15865525393145699</c:v>
                </c:pt>
                <c:pt idx="4994">
                  <c:v>0.15865525393145699</c:v>
                </c:pt>
                <c:pt idx="4995">
                  <c:v>0.15865525393145699</c:v>
                </c:pt>
                <c:pt idx="4996">
                  <c:v>0.15865525393145699</c:v>
                </c:pt>
                <c:pt idx="4997">
                  <c:v>0.15865525393145699</c:v>
                </c:pt>
                <c:pt idx="4998">
                  <c:v>0.15865525393145699</c:v>
                </c:pt>
                <c:pt idx="4999">
                  <c:v>0.15865525393145699</c:v>
                </c:pt>
                <c:pt idx="5000">
                  <c:v>0.15865525393145699</c:v>
                </c:pt>
                <c:pt idx="5001">
                  <c:v>0.15865525393145699</c:v>
                </c:pt>
                <c:pt idx="5002">
                  <c:v>0.15865525393145699</c:v>
                </c:pt>
                <c:pt idx="5003">
                  <c:v>0.15865525393145699</c:v>
                </c:pt>
                <c:pt idx="5004">
                  <c:v>0.15865525393145699</c:v>
                </c:pt>
                <c:pt idx="5005">
                  <c:v>0.15865525393145699</c:v>
                </c:pt>
                <c:pt idx="5006">
                  <c:v>0.15865525393145699</c:v>
                </c:pt>
                <c:pt idx="5007">
                  <c:v>0.15865525393145699</c:v>
                </c:pt>
                <c:pt idx="5008">
                  <c:v>0.15865525393145699</c:v>
                </c:pt>
                <c:pt idx="5009">
                  <c:v>0.15865525393145699</c:v>
                </c:pt>
                <c:pt idx="5010">
                  <c:v>0.15865525393145699</c:v>
                </c:pt>
                <c:pt idx="5011">
                  <c:v>0.15865525393145699</c:v>
                </c:pt>
                <c:pt idx="5012">
                  <c:v>0.15865525393145699</c:v>
                </c:pt>
                <c:pt idx="5013">
                  <c:v>0.15865525393145699</c:v>
                </c:pt>
                <c:pt idx="5014">
                  <c:v>0.15865525393145699</c:v>
                </c:pt>
                <c:pt idx="5015">
                  <c:v>0.15865525393145699</c:v>
                </c:pt>
                <c:pt idx="5016">
                  <c:v>0.15865525393145699</c:v>
                </c:pt>
                <c:pt idx="5017">
                  <c:v>0.15865525393145699</c:v>
                </c:pt>
                <c:pt idx="5018">
                  <c:v>0.15865525393145699</c:v>
                </c:pt>
                <c:pt idx="5019">
                  <c:v>0.15865525393145699</c:v>
                </c:pt>
                <c:pt idx="5020">
                  <c:v>0.15865525393145699</c:v>
                </c:pt>
                <c:pt idx="5021">
                  <c:v>0.15865525393145699</c:v>
                </c:pt>
                <c:pt idx="5022">
                  <c:v>0.15865525393145699</c:v>
                </c:pt>
                <c:pt idx="5023">
                  <c:v>0.15865525393145699</c:v>
                </c:pt>
                <c:pt idx="5024">
                  <c:v>0.15865525393145699</c:v>
                </c:pt>
                <c:pt idx="5025">
                  <c:v>0.15865525393145699</c:v>
                </c:pt>
                <c:pt idx="5026">
                  <c:v>0.15865525393145699</c:v>
                </c:pt>
                <c:pt idx="5027">
                  <c:v>0.15865525393145699</c:v>
                </c:pt>
                <c:pt idx="5028">
                  <c:v>0.15865525393145699</c:v>
                </c:pt>
                <c:pt idx="5029">
                  <c:v>0.15865525393145699</c:v>
                </c:pt>
                <c:pt idx="5030">
                  <c:v>0.15865525393145699</c:v>
                </c:pt>
                <c:pt idx="5031">
                  <c:v>0.15865525393145699</c:v>
                </c:pt>
                <c:pt idx="5032">
                  <c:v>0.15865525393145699</c:v>
                </c:pt>
                <c:pt idx="5033">
                  <c:v>0.15865525393145699</c:v>
                </c:pt>
                <c:pt idx="5034">
                  <c:v>0.15865525393145699</c:v>
                </c:pt>
                <c:pt idx="5035">
                  <c:v>0.15865525393145699</c:v>
                </c:pt>
                <c:pt idx="5036">
                  <c:v>0.15865525393145699</c:v>
                </c:pt>
                <c:pt idx="5037">
                  <c:v>0.15865525393145699</c:v>
                </c:pt>
                <c:pt idx="5038">
                  <c:v>0.15865525393145699</c:v>
                </c:pt>
                <c:pt idx="5039">
                  <c:v>0.15865525393145699</c:v>
                </c:pt>
                <c:pt idx="5040">
                  <c:v>0.15865525393145699</c:v>
                </c:pt>
                <c:pt idx="5041">
                  <c:v>0.15865525393145699</c:v>
                </c:pt>
                <c:pt idx="5042">
                  <c:v>0.15865525393145699</c:v>
                </c:pt>
                <c:pt idx="5043">
                  <c:v>0.15865525393145699</c:v>
                </c:pt>
                <c:pt idx="5044">
                  <c:v>0.15865525393145699</c:v>
                </c:pt>
                <c:pt idx="5045">
                  <c:v>0.15865525393145699</c:v>
                </c:pt>
                <c:pt idx="5046">
                  <c:v>0.15865525393145699</c:v>
                </c:pt>
                <c:pt idx="5047">
                  <c:v>0.15865525393145699</c:v>
                </c:pt>
                <c:pt idx="5048">
                  <c:v>0.15865525393145699</c:v>
                </c:pt>
                <c:pt idx="5049">
                  <c:v>0.15865525393145699</c:v>
                </c:pt>
                <c:pt idx="5050">
                  <c:v>0.15865525393145699</c:v>
                </c:pt>
                <c:pt idx="5051">
                  <c:v>0.15865525393145699</c:v>
                </c:pt>
                <c:pt idx="5052">
                  <c:v>0.15865525393145699</c:v>
                </c:pt>
                <c:pt idx="5053">
                  <c:v>0.15865525393145699</c:v>
                </c:pt>
                <c:pt idx="5054">
                  <c:v>0.15865525393145699</c:v>
                </c:pt>
                <c:pt idx="5055">
                  <c:v>0.15865525393145699</c:v>
                </c:pt>
                <c:pt idx="5056">
                  <c:v>0.15865525393145699</c:v>
                </c:pt>
                <c:pt idx="5057">
                  <c:v>0.15865525393145699</c:v>
                </c:pt>
                <c:pt idx="5058">
                  <c:v>0.15865525393145699</c:v>
                </c:pt>
                <c:pt idx="5059">
                  <c:v>0.15865525393145699</c:v>
                </c:pt>
                <c:pt idx="5060">
                  <c:v>0.15865525393145699</c:v>
                </c:pt>
                <c:pt idx="5061">
                  <c:v>0.15865525393145699</c:v>
                </c:pt>
                <c:pt idx="5062">
                  <c:v>0.15865525393145699</c:v>
                </c:pt>
                <c:pt idx="5063">
                  <c:v>0.15865525393145699</c:v>
                </c:pt>
                <c:pt idx="5064">
                  <c:v>0.15865525393145699</c:v>
                </c:pt>
                <c:pt idx="5065">
                  <c:v>0.15865525393145699</c:v>
                </c:pt>
                <c:pt idx="5066">
                  <c:v>0.15865525393145699</c:v>
                </c:pt>
                <c:pt idx="5067">
                  <c:v>0.15865525393145699</c:v>
                </c:pt>
                <c:pt idx="5068">
                  <c:v>0.15865525393145699</c:v>
                </c:pt>
                <c:pt idx="5069">
                  <c:v>0.15865525393145699</c:v>
                </c:pt>
                <c:pt idx="5070">
                  <c:v>0.15865525393145699</c:v>
                </c:pt>
                <c:pt idx="5071">
                  <c:v>0.15865525393145699</c:v>
                </c:pt>
                <c:pt idx="5072">
                  <c:v>0.15865525393145699</c:v>
                </c:pt>
                <c:pt idx="5073">
                  <c:v>0.15865525393145699</c:v>
                </c:pt>
                <c:pt idx="5074">
                  <c:v>0.15865525393145699</c:v>
                </c:pt>
                <c:pt idx="5075">
                  <c:v>0.15865525393145699</c:v>
                </c:pt>
                <c:pt idx="5076">
                  <c:v>0.15865525393145699</c:v>
                </c:pt>
                <c:pt idx="5077">
                  <c:v>0.15865525393145699</c:v>
                </c:pt>
                <c:pt idx="5078">
                  <c:v>0.15865525393145699</c:v>
                </c:pt>
                <c:pt idx="5079">
                  <c:v>0.15865525393145699</c:v>
                </c:pt>
                <c:pt idx="5080">
                  <c:v>0.15865525393145699</c:v>
                </c:pt>
                <c:pt idx="5081">
                  <c:v>0.15865525393145699</c:v>
                </c:pt>
                <c:pt idx="5082">
                  <c:v>0.15865525393145699</c:v>
                </c:pt>
                <c:pt idx="5083">
                  <c:v>0.15865525393145699</c:v>
                </c:pt>
                <c:pt idx="5084">
                  <c:v>0.15865525393145699</c:v>
                </c:pt>
                <c:pt idx="5085">
                  <c:v>0.15865525393145699</c:v>
                </c:pt>
                <c:pt idx="5086">
                  <c:v>0.15865525393145699</c:v>
                </c:pt>
                <c:pt idx="5087">
                  <c:v>0.15865525393145699</c:v>
                </c:pt>
                <c:pt idx="5088">
                  <c:v>0.15865525393145699</c:v>
                </c:pt>
                <c:pt idx="5089">
                  <c:v>0.15865525393145699</c:v>
                </c:pt>
                <c:pt idx="5090">
                  <c:v>0.15865525393145699</c:v>
                </c:pt>
                <c:pt idx="5091">
                  <c:v>0.15865525393145699</c:v>
                </c:pt>
                <c:pt idx="5092">
                  <c:v>0.15865525393145699</c:v>
                </c:pt>
                <c:pt idx="5093">
                  <c:v>0.15865525393145699</c:v>
                </c:pt>
                <c:pt idx="5094">
                  <c:v>0.15865525393145699</c:v>
                </c:pt>
                <c:pt idx="5095">
                  <c:v>0.15865525393145699</c:v>
                </c:pt>
                <c:pt idx="5096">
                  <c:v>0.15865525393145699</c:v>
                </c:pt>
                <c:pt idx="5097">
                  <c:v>0.15865525393145699</c:v>
                </c:pt>
                <c:pt idx="5098">
                  <c:v>0.15865525393145699</c:v>
                </c:pt>
                <c:pt idx="5099">
                  <c:v>0.15865525393145699</c:v>
                </c:pt>
                <c:pt idx="5100">
                  <c:v>0.15865525393145699</c:v>
                </c:pt>
                <c:pt idx="5101">
                  <c:v>0.15865525393145699</c:v>
                </c:pt>
                <c:pt idx="5102">
                  <c:v>0.15865525393145699</c:v>
                </c:pt>
                <c:pt idx="5103">
                  <c:v>0.15865525393145699</c:v>
                </c:pt>
                <c:pt idx="5104">
                  <c:v>0.15865525393145699</c:v>
                </c:pt>
                <c:pt idx="5105">
                  <c:v>0.15865525393145699</c:v>
                </c:pt>
                <c:pt idx="5106">
                  <c:v>0.15865525393145699</c:v>
                </c:pt>
                <c:pt idx="5107">
                  <c:v>0.15865525393145699</c:v>
                </c:pt>
                <c:pt idx="5108">
                  <c:v>0.15865525393145699</c:v>
                </c:pt>
                <c:pt idx="5109">
                  <c:v>0.15865525393145699</c:v>
                </c:pt>
                <c:pt idx="5110">
                  <c:v>0.15865525393145699</c:v>
                </c:pt>
                <c:pt idx="5111">
                  <c:v>0.15865525393145699</c:v>
                </c:pt>
                <c:pt idx="5112">
                  <c:v>0.15865525393145699</c:v>
                </c:pt>
                <c:pt idx="5113">
                  <c:v>0.15865525393145699</c:v>
                </c:pt>
                <c:pt idx="5114">
                  <c:v>0.15865525393145699</c:v>
                </c:pt>
                <c:pt idx="5115">
                  <c:v>0.15865525393145699</c:v>
                </c:pt>
                <c:pt idx="5116">
                  <c:v>0.15865525393145699</c:v>
                </c:pt>
                <c:pt idx="5117">
                  <c:v>0.15865525393145699</c:v>
                </c:pt>
                <c:pt idx="5118">
                  <c:v>0.15865525393145699</c:v>
                </c:pt>
                <c:pt idx="5119">
                  <c:v>0.15865525393145699</c:v>
                </c:pt>
                <c:pt idx="5120">
                  <c:v>0.15865525393145699</c:v>
                </c:pt>
                <c:pt idx="5121">
                  <c:v>0.15865525393145699</c:v>
                </c:pt>
                <c:pt idx="5122">
                  <c:v>0.15865525393145699</c:v>
                </c:pt>
                <c:pt idx="5123">
                  <c:v>0.15865525393145699</c:v>
                </c:pt>
                <c:pt idx="5124">
                  <c:v>0.15865525393145699</c:v>
                </c:pt>
                <c:pt idx="5125">
                  <c:v>0.15865525393145699</c:v>
                </c:pt>
                <c:pt idx="5126">
                  <c:v>0.15865525393145699</c:v>
                </c:pt>
                <c:pt idx="5127">
                  <c:v>0.15865525393145699</c:v>
                </c:pt>
                <c:pt idx="5128">
                  <c:v>0.15865525393145699</c:v>
                </c:pt>
                <c:pt idx="5129">
                  <c:v>0.15865525393145699</c:v>
                </c:pt>
                <c:pt idx="5130">
                  <c:v>0.15865525393145699</c:v>
                </c:pt>
                <c:pt idx="5131">
                  <c:v>0.15865525393145699</c:v>
                </c:pt>
                <c:pt idx="5132">
                  <c:v>0.15865525393145699</c:v>
                </c:pt>
                <c:pt idx="5133">
                  <c:v>0.15865525393145699</c:v>
                </c:pt>
                <c:pt idx="5134">
                  <c:v>0.15865525393145699</c:v>
                </c:pt>
                <c:pt idx="5135">
                  <c:v>0.15865525393145699</c:v>
                </c:pt>
                <c:pt idx="5136">
                  <c:v>0.15865525393145699</c:v>
                </c:pt>
                <c:pt idx="5137">
                  <c:v>0.15865525393145699</c:v>
                </c:pt>
                <c:pt idx="5138">
                  <c:v>0.15865525393145699</c:v>
                </c:pt>
                <c:pt idx="5139">
                  <c:v>0.15865525393145699</c:v>
                </c:pt>
                <c:pt idx="5140">
                  <c:v>0.15865525393145699</c:v>
                </c:pt>
                <c:pt idx="5141">
                  <c:v>0.15865525393145699</c:v>
                </c:pt>
                <c:pt idx="5142">
                  <c:v>0.15865525393145699</c:v>
                </c:pt>
                <c:pt idx="5143">
                  <c:v>0.15865525393145699</c:v>
                </c:pt>
                <c:pt idx="5144">
                  <c:v>0.15865525393145699</c:v>
                </c:pt>
                <c:pt idx="5145">
                  <c:v>0.15865525393145699</c:v>
                </c:pt>
                <c:pt idx="5146">
                  <c:v>0.15865525393145699</c:v>
                </c:pt>
                <c:pt idx="5147">
                  <c:v>0.15865525393145699</c:v>
                </c:pt>
                <c:pt idx="5148">
                  <c:v>0.15865525393145699</c:v>
                </c:pt>
                <c:pt idx="5149">
                  <c:v>0.15865525393145699</c:v>
                </c:pt>
                <c:pt idx="5150">
                  <c:v>0.15865525393145699</c:v>
                </c:pt>
                <c:pt idx="5151">
                  <c:v>0.15865525393145699</c:v>
                </c:pt>
                <c:pt idx="5152">
                  <c:v>0.15865525393145699</c:v>
                </c:pt>
                <c:pt idx="5153">
                  <c:v>0.15865525393145699</c:v>
                </c:pt>
                <c:pt idx="5154">
                  <c:v>0.15865525393145699</c:v>
                </c:pt>
                <c:pt idx="5155">
                  <c:v>0.15865525393145699</c:v>
                </c:pt>
                <c:pt idx="5156">
                  <c:v>0.15865525393145699</c:v>
                </c:pt>
                <c:pt idx="5157">
                  <c:v>0.15865525393145699</c:v>
                </c:pt>
                <c:pt idx="5158">
                  <c:v>0.15865525393145699</c:v>
                </c:pt>
                <c:pt idx="5159">
                  <c:v>0.15865525393145699</c:v>
                </c:pt>
                <c:pt idx="5160">
                  <c:v>0.15865525393145699</c:v>
                </c:pt>
                <c:pt idx="5161">
                  <c:v>0.15865525393145699</c:v>
                </c:pt>
                <c:pt idx="5162">
                  <c:v>0.15865525393145699</c:v>
                </c:pt>
                <c:pt idx="5163">
                  <c:v>0.15865525393145699</c:v>
                </c:pt>
                <c:pt idx="5164">
                  <c:v>0.15865525393145699</c:v>
                </c:pt>
                <c:pt idx="5165">
                  <c:v>0.15865525393145699</c:v>
                </c:pt>
                <c:pt idx="5166">
                  <c:v>0.15865525393145699</c:v>
                </c:pt>
                <c:pt idx="5167">
                  <c:v>0.15865525393145699</c:v>
                </c:pt>
                <c:pt idx="5168">
                  <c:v>0.15865525393145699</c:v>
                </c:pt>
                <c:pt idx="5169">
                  <c:v>0.15865525393145699</c:v>
                </c:pt>
                <c:pt idx="5170">
                  <c:v>0.15865525393145699</c:v>
                </c:pt>
                <c:pt idx="5171">
                  <c:v>0.15865525393145699</c:v>
                </c:pt>
                <c:pt idx="5172">
                  <c:v>0.15865525393145699</c:v>
                </c:pt>
                <c:pt idx="5173">
                  <c:v>0.15865525393145699</c:v>
                </c:pt>
                <c:pt idx="5174">
                  <c:v>0.15865525393145699</c:v>
                </c:pt>
                <c:pt idx="5175">
                  <c:v>0.15865525393145699</c:v>
                </c:pt>
                <c:pt idx="5176">
                  <c:v>0.15865525393145699</c:v>
                </c:pt>
                <c:pt idx="5177">
                  <c:v>0.15865525393145699</c:v>
                </c:pt>
                <c:pt idx="5178">
                  <c:v>0.15865525393145699</c:v>
                </c:pt>
                <c:pt idx="5179">
                  <c:v>0.15865525393145699</c:v>
                </c:pt>
                <c:pt idx="5180">
                  <c:v>0.15865525393145699</c:v>
                </c:pt>
                <c:pt idx="5181">
                  <c:v>0.15865525393145699</c:v>
                </c:pt>
                <c:pt idx="5182">
                  <c:v>0.15865525393145699</c:v>
                </c:pt>
                <c:pt idx="5183">
                  <c:v>0.15865525393145699</c:v>
                </c:pt>
                <c:pt idx="5184">
                  <c:v>0.15865525393145699</c:v>
                </c:pt>
                <c:pt idx="5185">
                  <c:v>0.15865525393145699</c:v>
                </c:pt>
                <c:pt idx="5186">
                  <c:v>0.15865525393145699</c:v>
                </c:pt>
                <c:pt idx="5187">
                  <c:v>0.15865525393145699</c:v>
                </c:pt>
                <c:pt idx="5188">
                  <c:v>0.15865525393145699</c:v>
                </c:pt>
                <c:pt idx="5189">
                  <c:v>0.15865525393145699</c:v>
                </c:pt>
                <c:pt idx="5190">
                  <c:v>0.15865525393145699</c:v>
                </c:pt>
                <c:pt idx="5191">
                  <c:v>0.15865525393145699</c:v>
                </c:pt>
                <c:pt idx="5192">
                  <c:v>0.15865525393145699</c:v>
                </c:pt>
                <c:pt idx="5193">
                  <c:v>0.15865525393145699</c:v>
                </c:pt>
                <c:pt idx="5194">
                  <c:v>0.15865525393145699</c:v>
                </c:pt>
                <c:pt idx="5195">
                  <c:v>0.15865525393145699</c:v>
                </c:pt>
                <c:pt idx="5196">
                  <c:v>0.15865525393145699</c:v>
                </c:pt>
                <c:pt idx="5197">
                  <c:v>0.15865525393145699</c:v>
                </c:pt>
                <c:pt idx="5198">
                  <c:v>0.15865525393145699</c:v>
                </c:pt>
                <c:pt idx="5199">
                  <c:v>0.15865525393145699</c:v>
                </c:pt>
                <c:pt idx="5200">
                  <c:v>0.15865525393145699</c:v>
                </c:pt>
                <c:pt idx="5201">
                  <c:v>0.15865525393145699</c:v>
                </c:pt>
                <c:pt idx="5202">
                  <c:v>0.15865525393145699</c:v>
                </c:pt>
                <c:pt idx="5203">
                  <c:v>0.15865525393145699</c:v>
                </c:pt>
                <c:pt idx="5204">
                  <c:v>0.15865525393145699</c:v>
                </c:pt>
                <c:pt idx="5205">
                  <c:v>0.15865525393145699</c:v>
                </c:pt>
                <c:pt idx="5206">
                  <c:v>0.15865525393145699</c:v>
                </c:pt>
                <c:pt idx="5207">
                  <c:v>0.15865525393145699</c:v>
                </c:pt>
                <c:pt idx="5208">
                  <c:v>0.15865525393145699</c:v>
                </c:pt>
                <c:pt idx="5209">
                  <c:v>0.15865525393145699</c:v>
                </c:pt>
                <c:pt idx="5210">
                  <c:v>0.15865525393145699</c:v>
                </c:pt>
                <c:pt idx="5211">
                  <c:v>0.15865525393145699</c:v>
                </c:pt>
                <c:pt idx="5212">
                  <c:v>0.15865525393145699</c:v>
                </c:pt>
                <c:pt idx="5213">
                  <c:v>0.15865525393145699</c:v>
                </c:pt>
                <c:pt idx="5214">
                  <c:v>0.15865525393145699</c:v>
                </c:pt>
                <c:pt idx="5215">
                  <c:v>0.15865525393145699</c:v>
                </c:pt>
                <c:pt idx="5216">
                  <c:v>0.15865525393145699</c:v>
                </c:pt>
                <c:pt idx="5217">
                  <c:v>0.15865525393145699</c:v>
                </c:pt>
                <c:pt idx="5218">
                  <c:v>0.15865525393145699</c:v>
                </c:pt>
                <c:pt idx="5219">
                  <c:v>0.15865525393145699</c:v>
                </c:pt>
                <c:pt idx="5220">
                  <c:v>0.15865525393145699</c:v>
                </c:pt>
                <c:pt idx="5221">
                  <c:v>0.15865525393145699</c:v>
                </c:pt>
                <c:pt idx="5222">
                  <c:v>0.15865525393145699</c:v>
                </c:pt>
                <c:pt idx="5223">
                  <c:v>0.15865525393145699</c:v>
                </c:pt>
                <c:pt idx="5224">
                  <c:v>0.15865525393145699</c:v>
                </c:pt>
                <c:pt idx="5225">
                  <c:v>0.15865525393145699</c:v>
                </c:pt>
                <c:pt idx="5226">
                  <c:v>0.15865525393145699</c:v>
                </c:pt>
                <c:pt idx="5227">
                  <c:v>0.15865525393145699</c:v>
                </c:pt>
                <c:pt idx="5228">
                  <c:v>0.15865525393145699</c:v>
                </c:pt>
                <c:pt idx="5229">
                  <c:v>0.15865525393145699</c:v>
                </c:pt>
                <c:pt idx="5230">
                  <c:v>0.15865525393145699</c:v>
                </c:pt>
                <c:pt idx="5231">
                  <c:v>0.15865525393145699</c:v>
                </c:pt>
                <c:pt idx="5232">
                  <c:v>0.15865525393145699</c:v>
                </c:pt>
                <c:pt idx="5233">
                  <c:v>0.15865525393145699</c:v>
                </c:pt>
                <c:pt idx="5234">
                  <c:v>0.15865525393145699</c:v>
                </c:pt>
                <c:pt idx="5235">
                  <c:v>0.15865525393145699</c:v>
                </c:pt>
                <c:pt idx="5236">
                  <c:v>0.15865525393145699</c:v>
                </c:pt>
                <c:pt idx="5237">
                  <c:v>0.15865525393145699</c:v>
                </c:pt>
                <c:pt idx="5238">
                  <c:v>0.15865525393145699</c:v>
                </c:pt>
                <c:pt idx="5239">
                  <c:v>0.15865525393145699</c:v>
                </c:pt>
                <c:pt idx="5240">
                  <c:v>0.15865525393145699</c:v>
                </c:pt>
                <c:pt idx="5241">
                  <c:v>0.15865525393145699</c:v>
                </c:pt>
                <c:pt idx="5242">
                  <c:v>0.15865525393145699</c:v>
                </c:pt>
                <c:pt idx="5243">
                  <c:v>0.15865525393145699</c:v>
                </c:pt>
                <c:pt idx="5244">
                  <c:v>0.15865525393145699</c:v>
                </c:pt>
                <c:pt idx="5245">
                  <c:v>0.15865525393145699</c:v>
                </c:pt>
                <c:pt idx="5246">
                  <c:v>0.15865525393145699</c:v>
                </c:pt>
                <c:pt idx="5247">
                  <c:v>0.15865525393145699</c:v>
                </c:pt>
                <c:pt idx="5248">
                  <c:v>0.15865525393145699</c:v>
                </c:pt>
                <c:pt idx="5249">
                  <c:v>0.15865525393145699</c:v>
                </c:pt>
                <c:pt idx="5250">
                  <c:v>0.15865525393145699</c:v>
                </c:pt>
                <c:pt idx="5251">
                  <c:v>0.15865525393145699</c:v>
                </c:pt>
                <c:pt idx="5252">
                  <c:v>0.15865525393145699</c:v>
                </c:pt>
                <c:pt idx="5253">
                  <c:v>0.15865525393145699</c:v>
                </c:pt>
                <c:pt idx="5254">
                  <c:v>0.15865525393145699</c:v>
                </c:pt>
                <c:pt idx="5255">
                  <c:v>0.15865525393145699</c:v>
                </c:pt>
                <c:pt idx="5256">
                  <c:v>0.15865525393145699</c:v>
                </c:pt>
                <c:pt idx="5257">
                  <c:v>0.15865525393145699</c:v>
                </c:pt>
                <c:pt idx="5258">
                  <c:v>0.15865525393145699</c:v>
                </c:pt>
                <c:pt idx="5259">
                  <c:v>0.15865525393145699</c:v>
                </c:pt>
                <c:pt idx="5260">
                  <c:v>0.15865525393145699</c:v>
                </c:pt>
                <c:pt idx="5261">
                  <c:v>0.15865525393145699</c:v>
                </c:pt>
                <c:pt idx="5262">
                  <c:v>0.15865525393145699</c:v>
                </c:pt>
                <c:pt idx="5263">
                  <c:v>0.15865525393145699</c:v>
                </c:pt>
                <c:pt idx="5264">
                  <c:v>0.15865525393145699</c:v>
                </c:pt>
                <c:pt idx="5265">
                  <c:v>0.15865525393145699</c:v>
                </c:pt>
                <c:pt idx="5266">
                  <c:v>0.15865525393145699</c:v>
                </c:pt>
                <c:pt idx="5267">
                  <c:v>0.15865525393145699</c:v>
                </c:pt>
                <c:pt idx="5268">
                  <c:v>0.15865525393145699</c:v>
                </c:pt>
                <c:pt idx="5269">
                  <c:v>0.15865525393145699</c:v>
                </c:pt>
                <c:pt idx="5270">
                  <c:v>0.15865525393145699</c:v>
                </c:pt>
                <c:pt idx="5271">
                  <c:v>0.15865525393145699</c:v>
                </c:pt>
                <c:pt idx="5272">
                  <c:v>0.15865525393145699</c:v>
                </c:pt>
                <c:pt idx="5273">
                  <c:v>0.15865525393145699</c:v>
                </c:pt>
                <c:pt idx="5274">
                  <c:v>0.15865525393145699</c:v>
                </c:pt>
                <c:pt idx="5275">
                  <c:v>0.15865525393145699</c:v>
                </c:pt>
                <c:pt idx="5276">
                  <c:v>0.15865525393145699</c:v>
                </c:pt>
                <c:pt idx="5277">
                  <c:v>0.15865525393145699</c:v>
                </c:pt>
                <c:pt idx="5278">
                  <c:v>0.15865525393145699</c:v>
                </c:pt>
                <c:pt idx="5279">
                  <c:v>0.15865525393145699</c:v>
                </c:pt>
                <c:pt idx="5280">
                  <c:v>0.15865525393145699</c:v>
                </c:pt>
                <c:pt idx="5281">
                  <c:v>0.15865525393145699</c:v>
                </c:pt>
                <c:pt idx="5282">
                  <c:v>0.15865525393145699</c:v>
                </c:pt>
                <c:pt idx="5283">
                  <c:v>0.15865525393145699</c:v>
                </c:pt>
                <c:pt idx="5284">
                  <c:v>0.15865525393145699</c:v>
                </c:pt>
                <c:pt idx="5285">
                  <c:v>0.15865525393145699</c:v>
                </c:pt>
                <c:pt idx="5286">
                  <c:v>0.15865525393145699</c:v>
                </c:pt>
                <c:pt idx="5287">
                  <c:v>0.15865525393145699</c:v>
                </c:pt>
                <c:pt idx="5288">
                  <c:v>0.15865525393145699</c:v>
                </c:pt>
                <c:pt idx="5289">
                  <c:v>0.15865525393145699</c:v>
                </c:pt>
                <c:pt idx="5290">
                  <c:v>0.15865525393145699</c:v>
                </c:pt>
                <c:pt idx="5291">
                  <c:v>0.15865525393145699</c:v>
                </c:pt>
                <c:pt idx="5292">
                  <c:v>0.15865525393145699</c:v>
                </c:pt>
                <c:pt idx="5293">
                  <c:v>0.15865525393145699</c:v>
                </c:pt>
                <c:pt idx="5294">
                  <c:v>0.15865525393145699</c:v>
                </c:pt>
                <c:pt idx="5295">
                  <c:v>0.15865525393145699</c:v>
                </c:pt>
                <c:pt idx="5296">
                  <c:v>0.15865525393145699</c:v>
                </c:pt>
                <c:pt idx="5297">
                  <c:v>0.15865525393145699</c:v>
                </c:pt>
                <c:pt idx="5298">
                  <c:v>0.15865525393145699</c:v>
                </c:pt>
                <c:pt idx="5299">
                  <c:v>0.15865525393145699</c:v>
                </c:pt>
                <c:pt idx="5300">
                  <c:v>0.15865525393145699</c:v>
                </c:pt>
                <c:pt idx="5301">
                  <c:v>0.15865525393145699</c:v>
                </c:pt>
                <c:pt idx="5302">
                  <c:v>0.15865525393145699</c:v>
                </c:pt>
                <c:pt idx="5303">
                  <c:v>0.15865525393145699</c:v>
                </c:pt>
                <c:pt idx="5304">
                  <c:v>0.15865525393145699</c:v>
                </c:pt>
                <c:pt idx="5305">
                  <c:v>0.15865525393145699</c:v>
                </c:pt>
                <c:pt idx="5306">
                  <c:v>0.15865525393145699</c:v>
                </c:pt>
                <c:pt idx="5307">
                  <c:v>0.15865525393145699</c:v>
                </c:pt>
                <c:pt idx="5308">
                  <c:v>0.15865525393145699</c:v>
                </c:pt>
                <c:pt idx="5309">
                  <c:v>0.15865525393145699</c:v>
                </c:pt>
                <c:pt idx="5310">
                  <c:v>0.15865525393145699</c:v>
                </c:pt>
                <c:pt idx="5311">
                  <c:v>0.15865525393145699</c:v>
                </c:pt>
                <c:pt idx="5312">
                  <c:v>0.15865525393145699</c:v>
                </c:pt>
                <c:pt idx="5313">
                  <c:v>0.15865525393145699</c:v>
                </c:pt>
                <c:pt idx="5314">
                  <c:v>0.15865525393145699</c:v>
                </c:pt>
                <c:pt idx="5315">
                  <c:v>0.15865525393145699</c:v>
                </c:pt>
                <c:pt idx="5316">
                  <c:v>0.15865525393145699</c:v>
                </c:pt>
                <c:pt idx="5317">
                  <c:v>0.15865525393145699</c:v>
                </c:pt>
                <c:pt idx="5318">
                  <c:v>0.15865525393145699</c:v>
                </c:pt>
                <c:pt idx="5319">
                  <c:v>0.15865525393145699</c:v>
                </c:pt>
                <c:pt idx="5320">
                  <c:v>0.15865525393145699</c:v>
                </c:pt>
                <c:pt idx="5321">
                  <c:v>0.15865525393145699</c:v>
                </c:pt>
                <c:pt idx="5322">
                  <c:v>0.15865525393145699</c:v>
                </c:pt>
                <c:pt idx="5323">
                  <c:v>0.15865525393145699</c:v>
                </c:pt>
                <c:pt idx="5324">
                  <c:v>0.15865525393145699</c:v>
                </c:pt>
                <c:pt idx="5325">
                  <c:v>0.15865525393145699</c:v>
                </c:pt>
                <c:pt idx="5326">
                  <c:v>0.15865525393145699</c:v>
                </c:pt>
                <c:pt idx="5327">
                  <c:v>0.15865525393145699</c:v>
                </c:pt>
                <c:pt idx="5328">
                  <c:v>0.15865525393145699</c:v>
                </c:pt>
                <c:pt idx="5329">
                  <c:v>0.15865525393145699</c:v>
                </c:pt>
                <c:pt idx="5330">
                  <c:v>0.15865525393145699</c:v>
                </c:pt>
                <c:pt idx="5331">
                  <c:v>0.15865525393145699</c:v>
                </c:pt>
                <c:pt idx="5332">
                  <c:v>0.15865525393145699</c:v>
                </c:pt>
                <c:pt idx="5333">
                  <c:v>0.15865525393145699</c:v>
                </c:pt>
                <c:pt idx="5334">
                  <c:v>0.15865525393145699</c:v>
                </c:pt>
                <c:pt idx="5335">
                  <c:v>0.15865525393145699</c:v>
                </c:pt>
                <c:pt idx="5336">
                  <c:v>0.15865525393145699</c:v>
                </c:pt>
                <c:pt idx="5337">
                  <c:v>0.15865525393145699</c:v>
                </c:pt>
                <c:pt idx="5338">
                  <c:v>0.15865525393145699</c:v>
                </c:pt>
                <c:pt idx="5339">
                  <c:v>0.15865525393145699</c:v>
                </c:pt>
                <c:pt idx="5340">
                  <c:v>0.15865525393145699</c:v>
                </c:pt>
                <c:pt idx="5341">
                  <c:v>0.15865525393145699</c:v>
                </c:pt>
                <c:pt idx="5342">
                  <c:v>0.15865525393145699</c:v>
                </c:pt>
                <c:pt idx="5343">
                  <c:v>0.15865525393145699</c:v>
                </c:pt>
                <c:pt idx="5344">
                  <c:v>0.15865525393145699</c:v>
                </c:pt>
                <c:pt idx="5345">
                  <c:v>0.15865525393145699</c:v>
                </c:pt>
                <c:pt idx="5346">
                  <c:v>0.15865525393145699</c:v>
                </c:pt>
                <c:pt idx="5347">
                  <c:v>0.15865525393145699</c:v>
                </c:pt>
                <c:pt idx="5348">
                  <c:v>0.15865525393145699</c:v>
                </c:pt>
                <c:pt idx="5349">
                  <c:v>0.15865525393145699</c:v>
                </c:pt>
                <c:pt idx="5350">
                  <c:v>0.15865525393145699</c:v>
                </c:pt>
                <c:pt idx="5351">
                  <c:v>0.15865525393145699</c:v>
                </c:pt>
                <c:pt idx="5352">
                  <c:v>0.15865525393145699</c:v>
                </c:pt>
                <c:pt idx="5353">
                  <c:v>0.15865525393145699</c:v>
                </c:pt>
                <c:pt idx="5354">
                  <c:v>0.15865525393145699</c:v>
                </c:pt>
                <c:pt idx="5355">
                  <c:v>0.15865525393145699</c:v>
                </c:pt>
                <c:pt idx="5356">
                  <c:v>0.15865525393145699</c:v>
                </c:pt>
                <c:pt idx="5357">
                  <c:v>0.15865525393145699</c:v>
                </c:pt>
                <c:pt idx="5358">
                  <c:v>0.15865525393145699</c:v>
                </c:pt>
                <c:pt idx="5359">
                  <c:v>0.15865525393145699</c:v>
                </c:pt>
                <c:pt idx="5360">
                  <c:v>0.15865525393145699</c:v>
                </c:pt>
                <c:pt idx="5361">
                  <c:v>0.15865525393145699</c:v>
                </c:pt>
                <c:pt idx="5362">
                  <c:v>0.15865525393145699</c:v>
                </c:pt>
                <c:pt idx="5363">
                  <c:v>0.15865525393145699</c:v>
                </c:pt>
                <c:pt idx="5364">
                  <c:v>0.15865525393145699</c:v>
                </c:pt>
                <c:pt idx="5365">
                  <c:v>0.15865525393145699</c:v>
                </c:pt>
                <c:pt idx="5366">
                  <c:v>0.15865525393145699</c:v>
                </c:pt>
                <c:pt idx="5367">
                  <c:v>0.15865525393145699</c:v>
                </c:pt>
                <c:pt idx="5368">
                  <c:v>0.15865525393145699</c:v>
                </c:pt>
                <c:pt idx="5369">
                  <c:v>0.15865525393145699</c:v>
                </c:pt>
                <c:pt idx="5370">
                  <c:v>0.15865525393145699</c:v>
                </c:pt>
                <c:pt idx="5371">
                  <c:v>0.15865525393145699</c:v>
                </c:pt>
                <c:pt idx="5372">
                  <c:v>0.15865525393145699</c:v>
                </c:pt>
                <c:pt idx="5373">
                  <c:v>0.15865525393145699</c:v>
                </c:pt>
                <c:pt idx="5374">
                  <c:v>0.15865525393145699</c:v>
                </c:pt>
                <c:pt idx="5375">
                  <c:v>0.15865525393145699</c:v>
                </c:pt>
                <c:pt idx="5376">
                  <c:v>0.15865525393145699</c:v>
                </c:pt>
                <c:pt idx="5377">
                  <c:v>0.15865525393145699</c:v>
                </c:pt>
                <c:pt idx="5378">
                  <c:v>0.15865525393145699</c:v>
                </c:pt>
                <c:pt idx="5379">
                  <c:v>0.15865525393145699</c:v>
                </c:pt>
                <c:pt idx="5380">
                  <c:v>0.15865525393145699</c:v>
                </c:pt>
                <c:pt idx="5381">
                  <c:v>0.15865525393145699</c:v>
                </c:pt>
                <c:pt idx="5382">
                  <c:v>0.15865525393145699</c:v>
                </c:pt>
                <c:pt idx="5383">
                  <c:v>0.15865525393145699</c:v>
                </c:pt>
                <c:pt idx="5384">
                  <c:v>0.15865525393145699</c:v>
                </c:pt>
                <c:pt idx="5385">
                  <c:v>0.15865525393145699</c:v>
                </c:pt>
                <c:pt idx="5386">
                  <c:v>0.15865525393145699</c:v>
                </c:pt>
                <c:pt idx="5387">
                  <c:v>0.15865525393145699</c:v>
                </c:pt>
                <c:pt idx="5388">
                  <c:v>0.15865525393145699</c:v>
                </c:pt>
                <c:pt idx="5389">
                  <c:v>0.15865525393145699</c:v>
                </c:pt>
                <c:pt idx="5390">
                  <c:v>0.15865525393145699</c:v>
                </c:pt>
                <c:pt idx="5391">
                  <c:v>0.15865525393145699</c:v>
                </c:pt>
                <c:pt idx="5392">
                  <c:v>0.15865525393145699</c:v>
                </c:pt>
                <c:pt idx="5393">
                  <c:v>0.15865525393145699</c:v>
                </c:pt>
                <c:pt idx="5394">
                  <c:v>0.15865525393145699</c:v>
                </c:pt>
                <c:pt idx="5395">
                  <c:v>0.15865525393145699</c:v>
                </c:pt>
                <c:pt idx="5396">
                  <c:v>0.15865525393145699</c:v>
                </c:pt>
                <c:pt idx="5397">
                  <c:v>0.15865525393145699</c:v>
                </c:pt>
                <c:pt idx="5398">
                  <c:v>0.15865525393145699</c:v>
                </c:pt>
                <c:pt idx="5399">
                  <c:v>0.15865525393145699</c:v>
                </c:pt>
                <c:pt idx="5400">
                  <c:v>0.15865525393145699</c:v>
                </c:pt>
                <c:pt idx="5401">
                  <c:v>0.15865525393145699</c:v>
                </c:pt>
                <c:pt idx="5402">
                  <c:v>0.15865525393145699</c:v>
                </c:pt>
                <c:pt idx="5403">
                  <c:v>0.15865525393145699</c:v>
                </c:pt>
                <c:pt idx="5404">
                  <c:v>0.15865525393145699</c:v>
                </c:pt>
                <c:pt idx="5405">
                  <c:v>0.15865525393145699</c:v>
                </c:pt>
                <c:pt idx="5406">
                  <c:v>0.15865525393145699</c:v>
                </c:pt>
                <c:pt idx="5407">
                  <c:v>0.15865525393145699</c:v>
                </c:pt>
                <c:pt idx="5408">
                  <c:v>0.15865525393145699</c:v>
                </c:pt>
                <c:pt idx="5409">
                  <c:v>0.15865525393145699</c:v>
                </c:pt>
                <c:pt idx="5410">
                  <c:v>0.15865525393145699</c:v>
                </c:pt>
                <c:pt idx="5411">
                  <c:v>0.15865525393145699</c:v>
                </c:pt>
                <c:pt idx="5412">
                  <c:v>0.15865525393145699</c:v>
                </c:pt>
                <c:pt idx="5413">
                  <c:v>0.15865525393145699</c:v>
                </c:pt>
                <c:pt idx="5414">
                  <c:v>0.15865525393145699</c:v>
                </c:pt>
                <c:pt idx="5415">
                  <c:v>0.15865525393145699</c:v>
                </c:pt>
                <c:pt idx="5416">
                  <c:v>0.15865525393145699</c:v>
                </c:pt>
                <c:pt idx="5417">
                  <c:v>0.15865525393145699</c:v>
                </c:pt>
                <c:pt idx="5418">
                  <c:v>0.15865525393145699</c:v>
                </c:pt>
                <c:pt idx="5419">
                  <c:v>0.15865525393145699</c:v>
                </c:pt>
                <c:pt idx="5420">
                  <c:v>0.15865525393145699</c:v>
                </c:pt>
                <c:pt idx="5421">
                  <c:v>0.15865525393145699</c:v>
                </c:pt>
                <c:pt idx="5422">
                  <c:v>0.15865525393145699</c:v>
                </c:pt>
                <c:pt idx="5423">
                  <c:v>0.15865525393145699</c:v>
                </c:pt>
                <c:pt idx="5424">
                  <c:v>0.15865525393145699</c:v>
                </c:pt>
                <c:pt idx="5425">
                  <c:v>0.15865525393145699</c:v>
                </c:pt>
                <c:pt idx="5426">
                  <c:v>0.15865525393145699</c:v>
                </c:pt>
                <c:pt idx="5427">
                  <c:v>0.15865525393145699</c:v>
                </c:pt>
                <c:pt idx="5428">
                  <c:v>0.15865525393145699</c:v>
                </c:pt>
                <c:pt idx="5429">
                  <c:v>0.15865525393145699</c:v>
                </c:pt>
                <c:pt idx="5430">
                  <c:v>0.15865525393145699</c:v>
                </c:pt>
                <c:pt idx="5431">
                  <c:v>0.15865525393145699</c:v>
                </c:pt>
                <c:pt idx="5432">
                  <c:v>0.15865525393145699</c:v>
                </c:pt>
                <c:pt idx="5433">
                  <c:v>0.15865525393145699</c:v>
                </c:pt>
                <c:pt idx="5434">
                  <c:v>0.15865525393145699</c:v>
                </c:pt>
                <c:pt idx="5435">
                  <c:v>0.15865525393145699</c:v>
                </c:pt>
                <c:pt idx="5436">
                  <c:v>0.15865525393145699</c:v>
                </c:pt>
                <c:pt idx="5437">
                  <c:v>0.15865525393145699</c:v>
                </c:pt>
                <c:pt idx="5438">
                  <c:v>0.15865525393145699</c:v>
                </c:pt>
                <c:pt idx="5439">
                  <c:v>0.15865525393145699</c:v>
                </c:pt>
                <c:pt idx="5440">
                  <c:v>0.15865525393145699</c:v>
                </c:pt>
                <c:pt idx="5441">
                  <c:v>0.15865525393145699</c:v>
                </c:pt>
                <c:pt idx="5442">
                  <c:v>0.15865525393145699</c:v>
                </c:pt>
                <c:pt idx="5443">
                  <c:v>0.15865525393145699</c:v>
                </c:pt>
                <c:pt idx="5444">
                  <c:v>0.15865525393145699</c:v>
                </c:pt>
                <c:pt idx="5445">
                  <c:v>0.15865525393145699</c:v>
                </c:pt>
                <c:pt idx="5446">
                  <c:v>0.15865525393145699</c:v>
                </c:pt>
                <c:pt idx="5447">
                  <c:v>0.15865525393145699</c:v>
                </c:pt>
                <c:pt idx="5448">
                  <c:v>0.15865525393145699</c:v>
                </c:pt>
                <c:pt idx="5449">
                  <c:v>0.15865525393145699</c:v>
                </c:pt>
                <c:pt idx="5450">
                  <c:v>0.15865525393145699</c:v>
                </c:pt>
                <c:pt idx="5451">
                  <c:v>0.15865525393145699</c:v>
                </c:pt>
                <c:pt idx="5452">
                  <c:v>0.15865525393145699</c:v>
                </c:pt>
                <c:pt idx="5453">
                  <c:v>0.15865525393145699</c:v>
                </c:pt>
                <c:pt idx="5454">
                  <c:v>0.15865525393145699</c:v>
                </c:pt>
                <c:pt idx="5455">
                  <c:v>0.15865525393145699</c:v>
                </c:pt>
                <c:pt idx="5456">
                  <c:v>0.15865525393145699</c:v>
                </c:pt>
                <c:pt idx="5457">
                  <c:v>0.15865525393145699</c:v>
                </c:pt>
                <c:pt idx="5458">
                  <c:v>0.15865525393145699</c:v>
                </c:pt>
                <c:pt idx="5459">
                  <c:v>0.15865525393145699</c:v>
                </c:pt>
                <c:pt idx="5460">
                  <c:v>0.15865525393145699</c:v>
                </c:pt>
                <c:pt idx="5461">
                  <c:v>0.15865525393145699</c:v>
                </c:pt>
                <c:pt idx="5462">
                  <c:v>0.15865525393145699</c:v>
                </c:pt>
                <c:pt idx="5463">
                  <c:v>0.15865525393145699</c:v>
                </c:pt>
                <c:pt idx="5464">
                  <c:v>0.15865525393145699</c:v>
                </c:pt>
                <c:pt idx="5465">
                  <c:v>0.15865525393145699</c:v>
                </c:pt>
                <c:pt idx="5466">
                  <c:v>0.15865525393145699</c:v>
                </c:pt>
                <c:pt idx="5467">
                  <c:v>0.15865525393145699</c:v>
                </c:pt>
                <c:pt idx="5468">
                  <c:v>0.15865525393145699</c:v>
                </c:pt>
                <c:pt idx="5469">
                  <c:v>0.15865525393145699</c:v>
                </c:pt>
                <c:pt idx="5470">
                  <c:v>0.15865525393145699</c:v>
                </c:pt>
                <c:pt idx="5471">
                  <c:v>0.15865525393145699</c:v>
                </c:pt>
                <c:pt idx="5472">
                  <c:v>0.15865525393145699</c:v>
                </c:pt>
                <c:pt idx="5473">
                  <c:v>0.15865525393145699</c:v>
                </c:pt>
                <c:pt idx="5474">
                  <c:v>0.15865525393145699</c:v>
                </c:pt>
                <c:pt idx="5475">
                  <c:v>0.15865525393145699</c:v>
                </c:pt>
                <c:pt idx="5476">
                  <c:v>0.15865525393145699</c:v>
                </c:pt>
                <c:pt idx="5477">
                  <c:v>0.15865525393145699</c:v>
                </c:pt>
                <c:pt idx="5478">
                  <c:v>0.15865525393145699</c:v>
                </c:pt>
                <c:pt idx="5479">
                  <c:v>0.15865525393145699</c:v>
                </c:pt>
                <c:pt idx="5480">
                  <c:v>0.15865525393145699</c:v>
                </c:pt>
                <c:pt idx="5481">
                  <c:v>0.15865525393145699</c:v>
                </c:pt>
                <c:pt idx="5482">
                  <c:v>0.15865525393145699</c:v>
                </c:pt>
                <c:pt idx="5483">
                  <c:v>0.15865525393145699</c:v>
                </c:pt>
                <c:pt idx="5484">
                  <c:v>0.15865525393145699</c:v>
                </c:pt>
                <c:pt idx="5485">
                  <c:v>0.15865525393145699</c:v>
                </c:pt>
                <c:pt idx="5486">
                  <c:v>0.15865525393145699</c:v>
                </c:pt>
                <c:pt idx="5487">
                  <c:v>0.15865525393145699</c:v>
                </c:pt>
                <c:pt idx="5488">
                  <c:v>0.15865525393145699</c:v>
                </c:pt>
                <c:pt idx="5489">
                  <c:v>0.15865525393145699</c:v>
                </c:pt>
                <c:pt idx="5490">
                  <c:v>0.15865525393145699</c:v>
                </c:pt>
                <c:pt idx="5491">
                  <c:v>0.15865525393145699</c:v>
                </c:pt>
                <c:pt idx="5492">
                  <c:v>0.15865525393145699</c:v>
                </c:pt>
                <c:pt idx="5493">
                  <c:v>0.15865525393145699</c:v>
                </c:pt>
                <c:pt idx="5494">
                  <c:v>0.15865525393145699</c:v>
                </c:pt>
                <c:pt idx="5495">
                  <c:v>0.15865525393145699</c:v>
                </c:pt>
                <c:pt idx="5496">
                  <c:v>0.15865525393145699</c:v>
                </c:pt>
                <c:pt idx="5497">
                  <c:v>0.15865525393145699</c:v>
                </c:pt>
                <c:pt idx="5498">
                  <c:v>0.15865525393145699</c:v>
                </c:pt>
                <c:pt idx="5499">
                  <c:v>0.15865525393145699</c:v>
                </c:pt>
                <c:pt idx="5500">
                  <c:v>0.15865525393145699</c:v>
                </c:pt>
                <c:pt idx="5501">
                  <c:v>0.15865525393145699</c:v>
                </c:pt>
                <c:pt idx="5502">
                  <c:v>0.15865525393145699</c:v>
                </c:pt>
                <c:pt idx="5503">
                  <c:v>0.15865525393145699</c:v>
                </c:pt>
                <c:pt idx="5504">
                  <c:v>0.15865525393145699</c:v>
                </c:pt>
                <c:pt idx="5505">
                  <c:v>0.15865525393145699</c:v>
                </c:pt>
                <c:pt idx="5506">
                  <c:v>0.15865525393145699</c:v>
                </c:pt>
                <c:pt idx="5507">
                  <c:v>0.15865525393145699</c:v>
                </c:pt>
                <c:pt idx="5508">
                  <c:v>0.15865525393145699</c:v>
                </c:pt>
                <c:pt idx="5509">
                  <c:v>0.15865525393145699</c:v>
                </c:pt>
                <c:pt idx="5510">
                  <c:v>0.15865525393145699</c:v>
                </c:pt>
                <c:pt idx="5511">
                  <c:v>0.15865525393145699</c:v>
                </c:pt>
                <c:pt idx="5512">
                  <c:v>0.15865525393145699</c:v>
                </c:pt>
                <c:pt idx="5513">
                  <c:v>0.15865525393145699</c:v>
                </c:pt>
                <c:pt idx="5514">
                  <c:v>0.15865525393145699</c:v>
                </c:pt>
                <c:pt idx="5515">
                  <c:v>0.15865525393145699</c:v>
                </c:pt>
                <c:pt idx="5516">
                  <c:v>0.15865525393145699</c:v>
                </c:pt>
                <c:pt idx="5517">
                  <c:v>0.15865525393145699</c:v>
                </c:pt>
                <c:pt idx="5518">
                  <c:v>0.15865525393145699</c:v>
                </c:pt>
                <c:pt idx="5519">
                  <c:v>0.15865525393145699</c:v>
                </c:pt>
                <c:pt idx="5520">
                  <c:v>0.15865525393145699</c:v>
                </c:pt>
                <c:pt idx="5521">
                  <c:v>0.15865525393145699</c:v>
                </c:pt>
                <c:pt idx="5522">
                  <c:v>0.15865525393145699</c:v>
                </c:pt>
                <c:pt idx="5523">
                  <c:v>0.15865525393145699</c:v>
                </c:pt>
                <c:pt idx="5524">
                  <c:v>0.15865525393145699</c:v>
                </c:pt>
                <c:pt idx="5525">
                  <c:v>0.15865525393145699</c:v>
                </c:pt>
                <c:pt idx="5526">
                  <c:v>0.15865525393145699</c:v>
                </c:pt>
                <c:pt idx="5527">
                  <c:v>0.15865525393145699</c:v>
                </c:pt>
                <c:pt idx="5528">
                  <c:v>0.15865525393145699</c:v>
                </c:pt>
                <c:pt idx="5529">
                  <c:v>0.15865525393145699</c:v>
                </c:pt>
                <c:pt idx="5530">
                  <c:v>0.15865525393145699</c:v>
                </c:pt>
                <c:pt idx="5531">
                  <c:v>0.15865525393145699</c:v>
                </c:pt>
                <c:pt idx="5532">
                  <c:v>0.15865525393145699</c:v>
                </c:pt>
                <c:pt idx="5533">
                  <c:v>0.15865525393145699</c:v>
                </c:pt>
                <c:pt idx="5534">
                  <c:v>0.15865525393145699</c:v>
                </c:pt>
                <c:pt idx="5535">
                  <c:v>0.15865525393145699</c:v>
                </c:pt>
                <c:pt idx="5536">
                  <c:v>0.15865525393145699</c:v>
                </c:pt>
                <c:pt idx="5537">
                  <c:v>0.15865525393145699</c:v>
                </c:pt>
                <c:pt idx="5538">
                  <c:v>0.15865525393145699</c:v>
                </c:pt>
                <c:pt idx="5539">
                  <c:v>0.15865525393145699</c:v>
                </c:pt>
                <c:pt idx="5540">
                  <c:v>0.15865525393145699</c:v>
                </c:pt>
                <c:pt idx="5541">
                  <c:v>0.15865525393145699</c:v>
                </c:pt>
                <c:pt idx="5542">
                  <c:v>0.15865525393145699</c:v>
                </c:pt>
                <c:pt idx="5543">
                  <c:v>0.15865525393145699</c:v>
                </c:pt>
                <c:pt idx="5544">
                  <c:v>0.15865525393145699</c:v>
                </c:pt>
                <c:pt idx="5545">
                  <c:v>0.15865525393145699</c:v>
                </c:pt>
                <c:pt idx="5546">
                  <c:v>0.15865525393145699</c:v>
                </c:pt>
                <c:pt idx="5547">
                  <c:v>0.15865525393145699</c:v>
                </c:pt>
                <c:pt idx="5548">
                  <c:v>0.15865525393145699</c:v>
                </c:pt>
                <c:pt idx="5549">
                  <c:v>0.15865525393145699</c:v>
                </c:pt>
                <c:pt idx="5550">
                  <c:v>0.15865525393145699</c:v>
                </c:pt>
                <c:pt idx="5551">
                  <c:v>0.15865525393145699</c:v>
                </c:pt>
                <c:pt idx="5552">
                  <c:v>0.15865525393145699</c:v>
                </c:pt>
                <c:pt idx="5553">
                  <c:v>0.15865525393145699</c:v>
                </c:pt>
                <c:pt idx="5554">
                  <c:v>0.15865525393145699</c:v>
                </c:pt>
                <c:pt idx="5555">
                  <c:v>0.15865525393145699</c:v>
                </c:pt>
                <c:pt idx="5556">
                  <c:v>0.15865525393145699</c:v>
                </c:pt>
                <c:pt idx="5557">
                  <c:v>0.15865525393145699</c:v>
                </c:pt>
                <c:pt idx="5558">
                  <c:v>0.15865525393145699</c:v>
                </c:pt>
                <c:pt idx="5559">
                  <c:v>0.15865525393145699</c:v>
                </c:pt>
                <c:pt idx="5560">
                  <c:v>0.15865525393145699</c:v>
                </c:pt>
                <c:pt idx="5561">
                  <c:v>0.15865525393145699</c:v>
                </c:pt>
                <c:pt idx="5562">
                  <c:v>0.15865525393145699</c:v>
                </c:pt>
                <c:pt idx="5563">
                  <c:v>0.15865525393145699</c:v>
                </c:pt>
                <c:pt idx="5564">
                  <c:v>0.15865525393145699</c:v>
                </c:pt>
                <c:pt idx="5565">
                  <c:v>0.15865525393145699</c:v>
                </c:pt>
                <c:pt idx="5566">
                  <c:v>0.15865525393145699</c:v>
                </c:pt>
                <c:pt idx="5567">
                  <c:v>0.15865525393145699</c:v>
                </c:pt>
                <c:pt idx="5568">
                  <c:v>0.15865525393145699</c:v>
                </c:pt>
                <c:pt idx="5569">
                  <c:v>0.15865525393145699</c:v>
                </c:pt>
                <c:pt idx="5570">
                  <c:v>0.15865525393145699</c:v>
                </c:pt>
                <c:pt idx="5571">
                  <c:v>0.15865525393145699</c:v>
                </c:pt>
                <c:pt idx="5572">
                  <c:v>0.15865525393145699</c:v>
                </c:pt>
                <c:pt idx="5573">
                  <c:v>0.15865525393145699</c:v>
                </c:pt>
                <c:pt idx="5574">
                  <c:v>0.15865525393145699</c:v>
                </c:pt>
                <c:pt idx="5575">
                  <c:v>0.15865525393145699</c:v>
                </c:pt>
                <c:pt idx="5576">
                  <c:v>0.15865525393145699</c:v>
                </c:pt>
                <c:pt idx="5577">
                  <c:v>0.15865525393145699</c:v>
                </c:pt>
                <c:pt idx="5578">
                  <c:v>0.15865525393145699</c:v>
                </c:pt>
                <c:pt idx="5579">
                  <c:v>0.15865525393145699</c:v>
                </c:pt>
                <c:pt idx="5580">
                  <c:v>0.15865525393145699</c:v>
                </c:pt>
                <c:pt idx="5581">
                  <c:v>0.15865525393145699</c:v>
                </c:pt>
                <c:pt idx="5582">
                  <c:v>0.15865525393145699</c:v>
                </c:pt>
                <c:pt idx="5583">
                  <c:v>0.15865525393145699</c:v>
                </c:pt>
                <c:pt idx="5584">
                  <c:v>0.15865525393145699</c:v>
                </c:pt>
                <c:pt idx="5585">
                  <c:v>0.15865525393145699</c:v>
                </c:pt>
                <c:pt idx="5586">
                  <c:v>0.15865525393145699</c:v>
                </c:pt>
                <c:pt idx="5587">
                  <c:v>0.15865525393145699</c:v>
                </c:pt>
                <c:pt idx="5588">
                  <c:v>0.15865525393145699</c:v>
                </c:pt>
                <c:pt idx="5589">
                  <c:v>0.15865525393145699</c:v>
                </c:pt>
                <c:pt idx="5590">
                  <c:v>0.15865525393145699</c:v>
                </c:pt>
                <c:pt idx="5591">
                  <c:v>0.15865525393145699</c:v>
                </c:pt>
                <c:pt idx="5592">
                  <c:v>0.15865525393145699</c:v>
                </c:pt>
                <c:pt idx="5593">
                  <c:v>0.15865525393145699</c:v>
                </c:pt>
                <c:pt idx="5594">
                  <c:v>0.15865525393145699</c:v>
                </c:pt>
                <c:pt idx="5595">
                  <c:v>0.15865525393145699</c:v>
                </c:pt>
                <c:pt idx="5596">
                  <c:v>0.15865525393145699</c:v>
                </c:pt>
                <c:pt idx="5597">
                  <c:v>0.15865525393145699</c:v>
                </c:pt>
                <c:pt idx="5598">
                  <c:v>0.15865525393145699</c:v>
                </c:pt>
                <c:pt idx="5599">
                  <c:v>0.15865525393145699</c:v>
                </c:pt>
                <c:pt idx="5600">
                  <c:v>0.15865525393145699</c:v>
                </c:pt>
                <c:pt idx="5601">
                  <c:v>0.15865525393145699</c:v>
                </c:pt>
                <c:pt idx="5602">
                  <c:v>0.15865525393145699</c:v>
                </c:pt>
                <c:pt idx="5603">
                  <c:v>0.15865525393145699</c:v>
                </c:pt>
                <c:pt idx="5604">
                  <c:v>0.15865525393145699</c:v>
                </c:pt>
                <c:pt idx="5605">
                  <c:v>0.15865525393145699</c:v>
                </c:pt>
                <c:pt idx="5606">
                  <c:v>0.15865525393145699</c:v>
                </c:pt>
                <c:pt idx="5607">
                  <c:v>0.15865525393145699</c:v>
                </c:pt>
                <c:pt idx="5608">
                  <c:v>0.15865525393145699</c:v>
                </c:pt>
                <c:pt idx="5609">
                  <c:v>0.15865525393145699</c:v>
                </c:pt>
                <c:pt idx="5610">
                  <c:v>0.15865525393145699</c:v>
                </c:pt>
                <c:pt idx="5611">
                  <c:v>0.15865525393145699</c:v>
                </c:pt>
                <c:pt idx="5612">
                  <c:v>0.15865525393145699</c:v>
                </c:pt>
                <c:pt idx="5613">
                  <c:v>0.15865525393145699</c:v>
                </c:pt>
                <c:pt idx="5614">
                  <c:v>0.15865525393145699</c:v>
                </c:pt>
                <c:pt idx="5615">
                  <c:v>0.15865525393145699</c:v>
                </c:pt>
                <c:pt idx="5616">
                  <c:v>0.15865525393145699</c:v>
                </c:pt>
                <c:pt idx="5617">
                  <c:v>0.15865525393145699</c:v>
                </c:pt>
                <c:pt idx="5618">
                  <c:v>0.15865525393145699</c:v>
                </c:pt>
                <c:pt idx="5619">
                  <c:v>0.15865525393145699</c:v>
                </c:pt>
                <c:pt idx="5620">
                  <c:v>0.15865525393145699</c:v>
                </c:pt>
                <c:pt idx="5621">
                  <c:v>0.15865525393145699</c:v>
                </c:pt>
                <c:pt idx="5622">
                  <c:v>0.15865525393145699</c:v>
                </c:pt>
                <c:pt idx="5623">
                  <c:v>0.15865525393145699</c:v>
                </c:pt>
                <c:pt idx="5624">
                  <c:v>0.15865525393145699</c:v>
                </c:pt>
                <c:pt idx="5625">
                  <c:v>0.15865525393145699</c:v>
                </c:pt>
                <c:pt idx="5626">
                  <c:v>0.15865525393145699</c:v>
                </c:pt>
                <c:pt idx="5627">
                  <c:v>0.15865525393145699</c:v>
                </c:pt>
                <c:pt idx="5628">
                  <c:v>0.15865525393145699</c:v>
                </c:pt>
                <c:pt idx="5629">
                  <c:v>0.15865525393145699</c:v>
                </c:pt>
                <c:pt idx="5630">
                  <c:v>0.15865525393145699</c:v>
                </c:pt>
                <c:pt idx="5631">
                  <c:v>0.15865525393145699</c:v>
                </c:pt>
                <c:pt idx="5632">
                  <c:v>0.15865525393145699</c:v>
                </c:pt>
                <c:pt idx="5633">
                  <c:v>0.15865525393145699</c:v>
                </c:pt>
                <c:pt idx="5634">
                  <c:v>0.15865525393145699</c:v>
                </c:pt>
                <c:pt idx="5635">
                  <c:v>0.15865525393145699</c:v>
                </c:pt>
                <c:pt idx="5636">
                  <c:v>0.15865525393145699</c:v>
                </c:pt>
                <c:pt idx="5637">
                  <c:v>0.15865525393145699</c:v>
                </c:pt>
                <c:pt idx="5638">
                  <c:v>0.15865525393145699</c:v>
                </c:pt>
                <c:pt idx="5639">
                  <c:v>0.15865525393145699</c:v>
                </c:pt>
                <c:pt idx="5640">
                  <c:v>0.15865525393145699</c:v>
                </c:pt>
                <c:pt idx="5641">
                  <c:v>0.15865525393145699</c:v>
                </c:pt>
                <c:pt idx="5642">
                  <c:v>0.15865525393145699</c:v>
                </c:pt>
                <c:pt idx="5643">
                  <c:v>0.15865525393145699</c:v>
                </c:pt>
                <c:pt idx="5644">
                  <c:v>0.15865525393145699</c:v>
                </c:pt>
                <c:pt idx="5645">
                  <c:v>0.15865525393145699</c:v>
                </c:pt>
                <c:pt idx="5646">
                  <c:v>0.15865525393145699</c:v>
                </c:pt>
                <c:pt idx="5647">
                  <c:v>0.15865525393145699</c:v>
                </c:pt>
                <c:pt idx="5648">
                  <c:v>0.15865525393145699</c:v>
                </c:pt>
                <c:pt idx="5649">
                  <c:v>0.15865525393145699</c:v>
                </c:pt>
                <c:pt idx="5650">
                  <c:v>0.15865525393145699</c:v>
                </c:pt>
                <c:pt idx="5651">
                  <c:v>0.15865525393145699</c:v>
                </c:pt>
                <c:pt idx="5652">
                  <c:v>0.15865525393145699</c:v>
                </c:pt>
                <c:pt idx="5653">
                  <c:v>0.15865525393145699</c:v>
                </c:pt>
                <c:pt idx="5654">
                  <c:v>0.15865525393145699</c:v>
                </c:pt>
                <c:pt idx="5655">
                  <c:v>0.15865525393145699</c:v>
                </c:pt>
                <c:pt idx="5656">
                  <c:v>0.15865525393145699</c:v>
                </c:pt>
                <c:pt idx="5657">
                  <c:v>0.15865525393145699</c:v>
                </c:pt>
                <c:pt idx="5658">
                  <c:v>0.15865525393145699</c:v>
                </c:pt>
                <c:pt idx="5659">
                  <c:v>0.15865525393145699</c:v>
                </c:pt>
                <c:pt idx="5660">
                  <c:v>0.15865525393145699</c:v>
                </c:pt>
                <c:pt idx="5661">
                  <c:v>0.15865525393145699</c:v>
                </c:pt>
                <c:pt idx="5662">
                  <c:v>0.15865525393145699</c:v>
                </c:pt>
                <c:pt idx="5663">
                  <c:v>0.15865525393145699</c:v>
                </c:pt>
                <c:pt idx="5664">
                  <c:v>0.15865525393145699</c:v>
                </c:pt>
                <c:pt idx="5665">
                  <c:v>0.15865525393145699</c:v>
                </c:pt>
                <c:pt idx="5666">
                  <c:v>0.15865525393145699</c:v>
                </c:pt>
                <c:pt idx="5667">
                  <c:v>0.15865525393145699</c:v>
                </c:pt>
                <c:pt idx="5668">
                  <c:v>0.15865525393145699</c:v>
                </c:pt>
                <c:pt idx="5669">
                  <c:v>0.15865525393145699</c:v>
                </c:pt>
                <c:pt idx="5670">
                  <c:v>0.15865525393145699</c:v>
                </c:pt>
                <c:pt idx="5671">
                  <c:v>0.15865525393145699</c:v>
                </c:pt>
                <c:pt idx="5672">
                  <c:v>0.15865525393145699</c:v>
                </c:pt>
                <c:pt idx="5673">
                  <c:v>0.15865525393145699</c:v>
                </c:pt>
                <c:pt idx="5674">
                  <c:v>0.15865525393145699</c:v>
                </c:pt>
                <c:pt idx="5675">
                  <c:v>0.15865525393145699</c:v>
                </c:pt>
                <c:pt idx="5676">
                  <c:v>0.15865525393145699</c:v>
                </c:pt>
                <c:pt idx="5677">
                  <c:v>0.15865525393145699</c:v>
                </c:pt>
                <c:pt idx="5678">
                  <c:v>0.15865525393145699</c:v>
                </c:pt>
                <c:pt idx="5679">
                  <c:v>0.15865525393145699</c:v>
                </c:pt>
                <c:pt idx="5680">
                  <c:v>0.15865525393145699</c:v>
                </c:pt>
                <c:pt idx="5681">
                  <c:v>0.15865525393145699</c:v>
                </c:pt>
                <c:pt idx="5682">
                  <c:v>0.15865525393145699</c:v>
                </c:pt>
                <c:pt idx="5683">
                  <c:v>0.15865525393145699</c:v>
                </c:pt>
                <c:pt idx="5684">
                  <c:v>0.15865525393145699</c:v>
                </c:pt>
                <c:pt idx="5685">
                  <c:v>0.15865525393145699</c:v>
                </c:pt>
                <c:pt idx="5686">
                  <c:v>0.15865525393145699</c:v>
                </c:pt>
                <c:pt idx="5687">
                  <c:v>0.15865525393145699</c:v>
                </c:pt>
                <c:pt idx="5688">
                  <c:v>0.15865525393145699</c:v>
                </c:pt>
                <c:pt idx="5689">
                  <c:v>0.15865525393145699</c:v>
                </c:pt>
                <c:pt idx="5690">
                  <c:v>0.15865525393145699</c:v>
                </c:pt>
                <c:pt idx="5691">
                  <c:v>0.15865525393145699</c:v>
                </c:pt>
                <c:pt idx="5692">
                  <c:v>0.15865525393145699</c:v>
                </c:pt>
                <c:pt idx="5693">
                  <c:v>0.15865525393145699</c:v>
                </c:pt>
                <c:pt idx="5694">
                  <c:v>0.15865525393145699</c:v>
                </c:pt>
                <c:pt idx="5695">
                  <c:v>0.15865525393145699</c:v>
                </c:pt>
                <c:pt idx="5696">
                  <c:v>0.15865525393145699</c:v>
                </c:pt>
                <c:pt idx="5697">
                  <c:v>0.15865525393145699</c:v>
                </c:pt>
                <c:pt idx="5698">
                  <c:v>0.15865525393145699</c:v>
                </c:pt>
                <c:pt idx="5699">
                  <c:v>0.15865525393145699</c:v>
                </c:pt>
                <c:pt idx="5700">
                  <c:v>0.15865525393145699</c:v>
                </c:pt>
                <c:pt idx="5701">
                  <c:v>0.15865525393145699</c:v>
                </c:pt>
                <c:pt idx="5702">
                  <c:v>0.15865525393145699</c:v>
                </c:pt>
                <c:pt idx="5703">
                  <c:v>0.15865525393145699</c:v>
                </c:pt>
                <c:pt idx="5704">
                  <c:v>0.15865525393145699</c:v>
                </c:pt>
                <c:pt idx="5705">
                  <c:v>0.15865525393145699</c:v>
                </c:pt>
                <c:pt idx="5706">
                  <c:v>0.15865525393145699</c:v>
                </c:pt>
                <c:pt idx="5707">
                  <c:v>0.15865525393145699</c:v>
                </c:pt>
                <c:pt idx="5708">
                  <c:v>0.15865525393145699</c:v>
                </c:pt>
                <c:pt idx="5709">
                  <c:v>0.15865525393145699</c:v>
                </c:pt>
                <c:pt idx="5710">
                  <c:v>0.15865525393145699</c:v>
                </c:pt>
                <c:pt idx="5711">
                  <c:v>0.15865525393145699</c:v>
                </c:pt>
                <c:pt idx="5712">
                  <c:v>0.15865525393145699</c:v>
                </c:pt>
                <c:pt idx="5713">
                  <c:v>0.15865525393145699</c:v>
                </c:pt>
                <c:pt idx="5714">
                  <c:v>0.15865525393145699</c:v>
                </c:pt>
                <c:pt idx="5715">
                  <c:v>0.15865525393145699</c:v>
                </c:pt>
                <c:pt idx="5716">
                  <c:v>0.15865525393145699</c:v>
                </c:pt>
                <c:pt idx="5717">
                  <c:v>0.15865525393145699</c:v>
                </c:pt>
                <c:pt idx="5718">
                  <c:v>0.15865525393145699</c:v>
                </c:pt>
                <c:pt idx="5719">
                  <c:v>0.15865525393145699</c:v>
                </c:pt>
                <c:pt idx="5720">
                  <c:v>0.15865525393145699</c:v>
                </c:pt>
                <c:pt idx="5721">
                  <c:v>0.15865525393145699</c:v>
                </c:pt>
                <c:pt idx="5722">
                  <c:v>0.15865525393145699</c:v>
                </c:pt>
                <c:pt idx="5723">
                  <c:v>0.15865525393145699</c:v>
                </c:pt>
                <c:pt idx="5724">
                  <c:v>0.15865525393145699</c:v>
                </c:pt>
                <c:pt idx="5725">
                  <c:v>0.15865525393145699</c:v>
                </c:pt>
                <c:pt idx="5726">
                  <c:v>0.15865525393145699</c:v>
                </c:pt>
                <c:pt idx="5727">
                  <c:v>0.15865525393145699</c:v>
                </c:pt>
                <c:pt idx="5728">
                  <c:v>0.15865525393145699</c:v>
                </c:pt>
                <c:pt idx="5729">
                  <c:v>0.15865525393145699</c:v>
                </c:pt>
                <c:pt idx="5730">
                  <c:v>0.15865525393145699</c:v>
                </c:pt>
                <c:pt idx="5731">
                  <c:v>0.15865525393145699</c:v>
                </c:pt>
                <c:pt idx="5732">
                  <c:v>0.15865525393145699</c:v>
                </c:pt>
                <c:pt idx="5733">
                  <c:v>0.15865525393145699</c:v>
                </c:pt>
                <c:pt idx="5734">
                  <c:v>0.15865525393145699</c:v>
                </c:pt>
                <c:pt idx="5735">
                  <c:v>0.15865525393145699</c:v>
                </c:pt>
                <c:pt idx="5736">
                  <c:v>0.15865525393145699</c:v>
                </c:pt>
                <c:pt idx="5737">
                  <c:v>0.15865525393145699</c:v>
                </c:pt>
                <c:pt idx="5738">
                  <c:v>0.15865525393145699</c:v>
                </c:pt>
                <c:pt idx="5739">
                  <c:v>0.15865525393145699</c:v>
                </c:pt>
                <c:pt idx="5740">
                  <c:v>0.15865525393145699</c:v>
                </c:pt>
                <c:pt idx="5741">
                  <c:v>0.15865525393145699</c:v>
                </c:pt>
                <c:pt idx="5742">
                  <c:v>0.15865525393145699</c:v>
                </c:pt>
                <c:pt idx="5743">
                  <c:v>0.15865525393145699</c:v>
                </c:pt>
                <c:pt idx="5744">
                  <c:v>0.15865525393145699</c:v>
                </c:pt>
                <c:pt idx="5745">
                  <c:v>0.15865525393145699</c:v>
                </c:pt>
                <c:pt idx="5746">
                  <c:v>0.15865525393145699</c:v>
                </c:pt>
                <c:pt idx="5747">
                  <c:v>0.15865525393145699</c:v>
                </c:pt>
                <c:pt idx="5748">
                  <c:v>0.15865525393145699</c:v>
                </c:pt>
                <c:pt idx="5749">
                  <c:v>0.15865525393145699</c:v>
                </c:pt>
                <c:pt idx="5750">
                  <c:v>0.15865525393145699</c:v>
                </c:pt>
                <c:pt idx="5751">
                  <c:v>0.15865525393145699</c:v>
                </c:pt>
                <c:pt idx="5752">
                  <c:v>0.15865525393145699</c:v>
                </c:pt>
                <c:pt idx="5753">
                  <c:v>0.15865525393145699</c:v>
                </c:pt>
                <c:pt idx="5754">
                  <c:v>0.15865525393145699</c:v>
                </c:pt>
                <c:pt idx="5755">
                  <c:v>0.15865525393145699</c:v>
                </c:pt>
                <c:pt idx="5756">
                  <c:v>0.15865525393145699</c:v>
                </c:pt>
                <c:pt idx="5757">
                  <c:v>0.15865525393145699</c:v>
                </c:pt>
                <c:pt idx="5758">
                  <c:v>0.15865525393145699</c:v>
                </c:pt>
                <c:pt idx="5759">
                  <c:v>0.15865525393145699</c:v>
                </c:pt>
                <c:pt idx="5760">
                  <c:v>0.15865525393145699</c:v>
                </c:pt>
                <c:pt idx="5761">
                  <c:v>0.15865525393145699</c:v>
                </c:pt>
                <c:pt idx="5762">
                  <c:v>0.15865525393145699</c:v>
                </c:pt>
                <c:pt idx="5763">
                  <c:v>0.15865525393145699</c:v>
                </c:pt>
                <c:pt idx="5764">
                  <c:v>0.15865525393145699</c:v>
                </c:pt>
                <c:pt idx="5765">
                  <c:v>0.15865525393145699</c:v>
                </c:pt>
                <c:pt idx="5766">
                  <c:v>0.15865525393145699</c:v>
                </c:pt>
                <c:pt idx="5767">
                  <c:v>0.15865525393145699</c:v>
                </c:pt>
                <c:pt idx="5768">
                  <c:v>0.15865525393145699</c:v>
                </c:pt>
                <c:pt idx="5769">
                  <c:v>0.15865525393145699</c:v>
                </c:pt>
                <c:pt idx="5770">
                  <c:v>0.15865525393145699</c:v>
                </c:pt>
                <c:pt idx="5771">
                  <c:v>0.15865525393145699</c:v>
                </c:pt>
                <c:pt idx="5772">
                  <c:v>0.15865525393145699</c:v>
                </c:pt>
                <c:pt idx="5773">
                  <c:v>0.15865525393145699</c:v>
                </c:pt>
                <c:pt idx="5774">
                  <c:v>0.15865525393145699</c:v>
                </c:pt>
                <c:pt idx="5775">
                  <c:v>0.15865525393145699</c:v>
                </c:pt>
                <c:pt idx="5776">
                  <c:v>0.15865525393145699</c:v>
                </c:pt>
                <c:pt idx="5777">
                  <c:v>0.15865525393145699</c:v>
                </c:pt>
                <c:pt idx="5778">
                  <c:v>0.15865525393145699</c:v>
                </c:pt>
                <c:pt idx="5779">
                  <c:v>0.15865525393145699</c:v>
                </c:pt>
                <c:pt idx="5780">
                  <c:v>0.15865525393145699</c:v>
                </c:pt>
                <c:pt idx="5781">
                  <c:v>0.15865525393145699</c:v>
                </c:pt>
                <c:pt idx="5782">
                  <c:v>0.15865525393145699</c:v>
                </c:pt>
                <c:pt idx="5783">
                  <c:v>0.15865525393145699</c:v>
                </c:pt>
                <c:pt idx="5784">
                  <c:v>0.15865525393145699</c:v>
                </c:pt>
                <c:pt idx="5785">
                  <c:v>0.15865525393145699</c:v>
                </c:pt>
                <c:pt idx="5786">
                  <c:v>0.15865525393145699</c:v>
                </c:pt>
                <c:pt idx="5787">
                  <c:v>0.15865525393145699</c:v>
                </c:pt>
                <c:pt idx="5788">
                  <c:v>0.15865525393145699</c:v>
                </c:pt>
                <c:pt idx="5789">
                  <c:v>0.15865525393145699</c:v>
                </c:pt>
                <c:pt idx="5790">
                  <c:v>0.15865525393145699</c:v>
                </c:pt>
                <c:pt idx="5791">
                  <c:v>0.15865525393145699</c:v>
                </c:pt>
                <c:pt idx="5792">
                  <c:v>0.15865525393145699</c:v>
                </c:pt>
                <c:pt idx="5793">
                  <c:v>0.15865525393145699</c:v>
                </c:pt>
                <c:pt idx="5794">
                  <c:v>0.15865525393145699</c:v>
                </c:pt>
                <c:pt idx="5795">
                  <c:v>0.15865525393145699</c:v>
                </c:pt>
                <c:pt idx="5796">
                  <c:v>0.15865525393145699</c:v>
                </c:pt>
                <c:pt idx="5797">
                  <c:v>0.15865525393145699</c:v>
                </c:pt>
                <c:pt idx="5798">
                  <c:v>0.15865525393145699</c:v>
                </c:pt>
                <c:pt idx="5799">
                  <c:v>0.15865525393145699</c:v>
                </c:pt>
                <c:pt idx="5800">
                  <c:v>0.15865525393145699</c:v>
                </c:pt>
                <c:pt idx="5801">
                  <c:v>0.15865525393145699</c:v>
                </c:pt>
                <c:pt idx="5802">
                  <c:v>0.15865525393145699</c:v>
                </c:pt>
                <c:pt idx="5803">
                  <c:v>0.15865525393145699</c:v>
                </c:pt>
                <c:pt idx="5804">
                  <c:v>0.15865525393145699</c:v>
                </c:pt>
                <c:pt idx="5805">
                  <c:v>0.15865525393145699</c:v>
                </c:pt>
                <c:pt idx="5806">
                  <c:v>0.15865525393145699</c:v>
                </c:pt>
                <c:pt idx="5807">
                  <c:v>0.15865525393145699</c:v>
                </c:pt>
                <c:pt idx="5808">
                  <c:v>0.15865525393145699</c:v>
                </c:pt>
                <c:pt idx="5809">
                  <c:v>0.15865525393145699</c:v>
                </c:pt>
                <c:pt idx="5810">
                  <c:v>0.15865525393145699</c:v>
                </c:pt>
                <c:pt idx="5811">
                  <c:v>0.15865525393145699</c:v>
                </c:pt>
                <c:pt idx="5812">
                  <c:v>0.15865525393145699</c:v>
                </c:pt>
                <c:pt idx="5813">
                  <c:v>0.15865525393145699</c:v>
                </c:pt>
                <c:pt idx="5814">
                  <c:v>0.15865525393145699</c:v>
                </c:pt>
                <c:pt idx="5815">
                  <c:v>0.15865525393145699</c:v>
                </c:pt>
                <c:pt idx="5816">
                  <c:v>0.15865525393145699</c:v>
                </c:pt>
                <c:pt idx="5817">
                  <c:v>0.15865525393145699</c:v>
                </c:pt>
                <c:pt idx="5818">
                  <c:v>0.15865525393145699</c:v>
                </c:pt>
                <c:pt idx="5819">
                  <c:v>0.15865525393145699</c:v>
                </c:pt>
                <c:pt idx="5820">
                  <c:v>0.15865525393145699</c:v>
                </c:pt>
                <c:pt idx="5821">
                  <c:v>0.15865525393145699</c:v>
                </c:pt>
                <c:pt idx="5822">
                  <c:v>0.15865525393145699</c:v>
                </c:pt>
                <c:pt idx="5823">
                  <c:v>0.15865525393145699</c:v>
                </c:pt>
                <c:pt idx="5824">
                  <c:v>0.15865525393145699</c:v>
                </c:pt>
                <c:pt idx="5825">
                  <c:v>0.15865525393145699</c:v>
                </c:pt>
                <c:pt idx="5826">
                  <c:v>0.15865525393145699</c:v>
                </c:pt>
                <c:pt idx="5827">
                  <c:v>0.15865525393145699</c:v>
                </c:pt>
                <c:pt idx="5828">
                  <c:v>0.15865525393145699</c:v>
                </c:pt>
                <c:pt idx="5829">
                  <c:v>0.15865525393145699</c:v>
                </c:pt>
                <c:pt idx="5830">
                  <c:v>0.15865525393145699</c:v>
                </c:pt>
                <c:pt idx="5831">
                  <c:v>0.15865525393145699</c:v>
                </c:pt>
                <c:pt idx="5832">
                  <c:v>0.15865525393145699</c:v>
                </c:pt>
                <c:pt idx="5833">
                  <c:v>0.15865525393145699</c:v>
                </c:pt>
                <c:pt idx="5834">
                  <c:v>0.15865525393145699</c:v>
                </c:pt>
                <c:pt idx="5835">
                  <c:v>0.15865525393145699</c:v>
                </c:pt>
                <c:pt idx="5836">
                  <c:v>0.15865525393145699</c:v>
                </c:pt>
                <c:pt idx="5837">
                  <c:v>0.15865525393145699</c:v>
                </c:pt>
                <c:pt idx="5838">
                  <c:v>0.15865525393145699</c:v>
                </c:pt>
                <c:pt idx="5839">
                  <c:v>0.15865525393145699</c:v>
                </c:pt>
                <c:pt idx="5840">
                  <c:v>0.15865525393145699</c:v>
                </c:pt>
                <c:pt idx="5841">
                  <c:v>0.15865525393145699</c:v>
                </c:pt>
                <c:pt idx="5842">
                  <c:v>0.15865525393145699</c:v>
                </c:pt>
                <c:pt idx="5843">
                  <c:v>0.15865525393145699</c:v>
                </c:pt>
                <c:pt idx="5844">
                  <c:v>0.15865525393145699</c:v>
                </c:pt>
                <c:pt idx="5845">
                  <c:v>0.15865525393145699</c:v>
                </c:pt>
                <c:pt idx="5846">
                  <c:v>0.15865525393145699</c:v>
                </c:pt>
                <c:pt idx="5847">
                  <c:v>0.15865525393145699</c:v>
                </c:pt>
                <c:pt idx="5848">
                  <c:v>0.15865525393145699</c:v>
                </c:pt>
                <c:pt idx="5849">
                  <c:v>0.15865525393145699</c:v>
                </c:pt>
                <c:pt idx="5850">
                  <c:v>0.15865525393145699</c:v>
                </c:pt>
                <c:pt idx="5851">
                  <c:v>0.15865525393145699</c:v>
                </c:pt>
                <c:pt idx="5852">
                  <c:v>0.15865525393145699</c:v>
                </c:pt>
                <c:pt idx="5853">
                  <c:v>0.15865525393145699</c:v>
                </c:pt>
                <c:pt idx="5854">
                  <c:v>0.15865525393145699</c:v>
                </c:pt>
                <c:pt idx="5855">
                  <c:v>0.15865525393145699</c:v>
                </c:pt>
                <c:pt idx="5856">
                  <c:v>0.15865525393145699</c:v>
                </c:pt>
                <c:pt idx="5857">
                  <c:v>0.15865525393145699</c:v>
                </c:pt>
                <c:pt idx="5858">
                  <c:v>0.15865525393145699</c:v>
                </c:pt>
                <c:pt idx="5859">
                  <c:v>0.15865525393145699</c:v>
                </c:pt>
                <c:pt idx="5860">
                  <c:v>0.15865525393145699</c:v>
                </c:pt>
                <c:pt idx="5861">
                  <c:v>0.15865525393145699</c:v>
                </c:pt>
                <c:pt idx="5862">
                  <c:v>0.15865525393145699</c:v>
                </c:pt>
                <c:pt idx="5863">
                  <c:v>0.15865525393145699</c:v>
                </c:pt>
                <c:pt idx="5864">
                  <c:v>0.15865525393145699</c:v>
                </c:pt>
                <c:pt idx="5865">
                  <c:v>0.15865525393145699</c:v>
                </c:pt>
                <c:pt idx="5866">
                  <c:v>0.15865525393145699</c:v>
                </c:pt>
                <c:pt idx="5867">
                  <c:v>0.15865525393145699</c:v>
                </c:pt>
                <c:pt idx="5868">
                  <c:v>0.15865525393145699</c:v>
                </c:pt>
                <c:pt idx="5869">
                  <c:v>0.15865525393145699</c:v>
                </c:pt>
                <c:pt idx="5870">
                  <c:v>0.15865525393145699</c:v>
                </c:pt>
                <c:pt idx="5871">
                  <c:v>0.15865525393145699</c:v>
                </c:pt>
                <c:pt idx="5872">
                  <c:v>0.15865525393145699</c:v>
                </c:pt>
                <c:pt idx="5873">
                  <c:v>0.15865525393145699</c:v>
                </c:pt>
                <c:pt idx="5874">
                  <c:v>0.15865525393145699</c:v>
                </c:pt>
                <c:pt idx="5875">
                  <c:v>0.15865525393145699</c:v>
                </c:pt>
                <c:pt idx="5876">
                  <c:v>0.15865525393145699</c:v>
                </c:pt>
                <c:pt idx="5877">
                  <c:v>0.15865525393145699</c:v>
                </c:pt>
                <c:pt idx="5878">
                  <c:v>0.15865525393145699</c:v>
                </c:pt>
                <c:pt idx="5879">
                  <c:v>0.15865525393145699</c:v>
                </c:pt>
                <c:pt idx="5880">
                  <c:v>0.15865525393145699</c:v>
                </c:pt>
                <c:pt idx="5881">
                  <c:v>0.15865525393145699</c:v>
                </c:pt>
                <c:pt idx="5882">
                  <c:v>0.15865525393145699</c:v>
                </c:pt>
                <c:pt idx="5883">
                  <c:v>0.15865525393145699</c:v>
                </c:pt>
                <c:pt idx="5884">
                  <c:v>0.15865525393145699</c:v>
                </c:pt>
                <c:pt idx="5885">
                  <c:v>0.15865525393145699</c:v>
                </c:pt>
                <c:pt idx="5886">
                  <c:v>0.15865525393145699</c:v>
                </c:pt>
                <c:pt idx="5887">
                  <c:v>0.15865525393145699</c:v>
                </c:pt>
                <c:pt idx="5888">
                  <c:v>0.15865525393145699</c:v>
                </c:pt>
                <c:pt idx="5889">
                  <c:v>0.15865525393145699</c:v>
                </c:pt>
                <c:pt idx="5890">
                  <c:v>0.15865525393145699</c:v>
                </c:pt>
                <c:pt idx="5891">
                  <c:v>0.15865525393145699</c:v>
                </c:pt>
                <c:pt idx="5892">
                  <c:v>0.15865525393145699</c:v>
                </c:pt>
                <c:pt idx="5893">
                  <c:v>0.15865525393145699</c:v>
                </c:pt>
                <c:pt idx="5894">
                  <c:v>0.15865525393145699</c:v>
                </c:pt>
                <c:pt idx="5895">
                  <c:v>0.15865525393145699</c:v>
                </c:pt>
                <c:pt idx="5896">
                  <c:v>0.15865525393145699</c:v>
                </c:pt>
                <c:pt idx="5897">
                  <c:v>0.15865525393145699</c:v>
                </c:pt>
                <c:pt idx="5898">
                  <c:v>0.15865525393145699</c:v>
                </c:pt>
                <c:pt idx="5899">
                  <c:v>0.15865525393145699</c:v>
                </c:pt>
                <c:pt idx="5900">
                  <c:v>0.15865525393145699</c:v>
                </c:pt>
                <c:pt idx="5901">
                  <c:v>0.15865525393145699</c:v>
                </c:pt>
                <c:pt idx="5902">
                  <c:v>0.15865525393145699</c:v>
                </c:pt>
                <c:pt idx="5903">
                  <c:v>0.15865525393145699</c:v>
                </c:pt>
                <c:pt idx="5904">
                  <c:v>0.15865525393145699</c:v>
                </c:pt>
                <c:pt idx="5905">
                  <c:v>0.15865525393145699</c:v>
                </c:pt>
                <c:pt idx="5906">
                  <c:v>0.15865525393145699</c:v>
                </c:pt>
                <c:pt idx="5907">
                  <c:v>0.15865525393145699</c:v>
                </c:pt>
                <c:pt idx="5908">
                  <c:v>0.15865525393145699</c:v>
                </c:pt>
                <c:pt idx="5909">
                  <c:v>0.15865525393145699</c:v>
                </c:pt>
                <c:pt idx="5910">
                  <c:v>0.15865525393145699</c:v>
                </c:pt>
                <c:pt idx="5911">
                  <c:v>0.15865525393145699</c:v>
                </c:pt>
                <c:pt idx="5912">
                  <c:v>0.15865525393145699</c:v>
                </c:pt>
                <c:pt idx="5913">
                  <c:v>0.15865525393145699</c:v>
                </c:pt>
                <c:pt idx="5914">
                  <c:v>0.15865525393145699</c:v>
                </c:pt>
                <c:pt idx="5915">
                  <c:v>0.15865525393145699</c:v>
                </c:pt>
                <c:pt idx="5916">
                  <c:v>0.15865525393145699</c:v>
                </c:pt>
                <c:pt idx="5917">
                  <c:v>0.15865525393145699</c:v>
                </c:pt>
                <c:pt idx="5918">
                  <c:v>0.15865525393145699</c:v>
                </c:pt>
                <c:pt idx="5919">
                  <c:v>0.15865525393145699</c:v>
                </c:pt>
                <c:pt idx="5920">
                  <c:v>0.15865525393145699</c:v>
                </c:pt>
                <c:pt idx="5921">
                  <c:v>0.15865525393145699</c:v>
                </c:pt>
                <c:pt idx="5922">
                  <c:v>0.15865525393145699</c:v>
                </c:pt>
                <c:pt idx="5923">
                  <c:v>0.15865525393145699</c:v>
                </c:pt>
                <c:pt idx="5924">
                  <c:v>0.15865525393145699</c:v>
                </c:pt>
                <c:pt idx="5925">
                  <c:v>0.15865525393145699</c:v>
                </c:pt>
                <c:pt idx="5926">
                  <c:v>0.15865525393145699</c:v>
                </c:pt>
                <c:pt idx="5927">
                  <c:v>0.15865525393145699</c:v>
                </c:pt>
                <c:pt idx="5928">
                  <c:v>0.15865525393145699</c:v>
                </c:pt>
                <c:pt idx="5929">
                  <c:v>0.15865525393145699</c:v>
                </c:pt>
                <c:pt idx="5930">
                  <c:v>0.15865525393145699</c:v>
                </c:pt>
                <c:pt idx="5931">
                  <c:v>0.15865525393145699</c:v>
                </c:pt>
                <c:pt idx="5932">
                  <c:v>0.15865525393145699</c:v>
                </c:pt>
                <c:pt idx="5933">
                  <c:v>0.15865525393145699</c:v>
                </c:pt>
                <c:pt idx="5934">
                  <c:v>0.15865525393145699</c:v>
                </c:pt>
                <c:pt idx="5935">
                  <c:v>0.15865525393145699</c:v>
                </c:pt>
                <c:pt idx="5936">
                  <c:v>0.15865525393145699</c:v>
                </c:pt>
                <c:pt idx="5937">
                  <c:v>0.15865525393145699</c:v>
                </c:pt>
                <c:pt idx="5938">
                  <c:v>0.15865525393145699</c:v>
                </c:pt>
                <c:pt idx="5939">
                  <c:v>0.15865525393145699</c:v>
                </c:pt>
                <c:pt idx="5940">
                  <c:v>0.15865525393145699</c:v>
                </c:pt>
                <c:pt idx="5941">
                  <c:v>0.15865525393145699</c:v>
                </c:pt>
                <c:pt idx="5942">
                  <c:v>0.15865525393145699</c:v>
                </c:pt>
                <c:pt idx="5943">
                  <c:v>0.15865525393145699</c:v>
                </c:pt>
                <c:pt idx="5944">
                  <c:v>0.15865525393145699</c:v>
                </c:pt>
                <c:pt idx="5945">
                  <c:v>0.15865525393145699</c:v>
                </c:pt>
                <c:pt idx="5946">
                  <c:v>0.15865525393145699</c:v>
                </c:pt>
                <c:pt idx="5947">
                  <c:v>0.15865525393145699</c:v>
                </c:pt>
                <c:pt idx="5948">
                  <c:v>0.15865525393145699</c:v>
                </c:pt>
                <c:pt idx="5949">
                  <c:v>0.15865525393145699</c:v>
                </c:pt>
                <c:pt idx="5950">
                  <c:v>0.15865525393145699</c:v>
                </c:pt>
                <c:pt idx="5951">
                  <c:v>0.15865525393145699</c:v>
                </c:pt>
                <c:pt idx="5952">
                  <c:v>0.15865525393145699</c:v>
                </c:pt>
                <c:pt idx="5953">
                  <c:v>0.15865525393145699</c:v>
                </c:pt>
                <c:pt idx="5954">
                  <c:v>0.15865525393145699</c:v>
                </c:pt>
                <c:pt idx="5955">
                  <c:v>0.15865525393145699</c:v>
                </c:pt>
                <c:pt idx="5956">
                  <c:v>0.15865525393145699</c:v>
                </c:pt>
                <c:pt idx="5957">
                  <c:v>0.15865525393145699</c:v>
                </c:pt>
                <c:pt idx="5958">
                  <c:v>0.15865525393145699</c:v>
                </c:pt>
                <c:pt idx="5959">
                  <c:v>0.15865525393145699</c:v>
                </c:pt>
                <c:pt idx="5960">
                  <c:v>0.15865525393145699</c:v>
                </c:pt>
                <c:pt idx="5961">
                  <c:v>0.15865525393145699</c:v>
                </c:pt>
                <c:pt idx="5962">
                  <c:v>0.15865525393145699</c:v>
                </c:pt>
                <c:pt idx="5963">
                  <c:v>0.15865525393145699</c:v>
                </c:pt>
                <c:pt idx="5964">
                  <c:v>0.15865525393145699</c:v>
                </c:pt>
                <c:pt idx="5965">
                  <c:v>0.15865525393145699</c:v>
                </c:pt>
                <c:pt idx="5966">
                  <c:v>0.15865525393145699</c:v>
                </c:pt>
                <c:pt idx="5967">
                  <c:v>0.15865525393145699</c:v>
                </c:pt>
                <c:pt idx="5968">
                  <c:v>0.15865525393145699</c:v>
                </c:pt>
                <c:pt idx="5969">
                  <c:v>0.15865525393145699</c:v>
                </c:pt>
                <c:pt idx="5970">
                  <c:v>0.15865525393145699</c:v>
                </c:pt>
                <c:pt idx="5971">
                  <c:v>0.15865525393145699</c:v>
                </c:pt>
                <c:pt idx="5972">
                  <c:v>0.15865525393145699</c:v>
                </c:pt>
                <c:pt idx="5973">
                  <c:v>0.15865525393145699</c:v>
                </c:pt>
                <c:pt idx="5974">
                  <c:v>0.15865525393145699</c:v>
                </c:pt>
                <c:pt idx="5975">
                  <c:v>0.15865525393145699</c:v>
                </c:pt>
                <c:pt idx="5976">
                  <c:v>0.15865525393145699</c:v>
                </c:pt>
                <c:pt idx="5977">
                  <c:v>0.15865525393145699</c:v>
                </c:pt>
                <c:pt idx="5978">
                  <c:v>0.15865525393145699</c:v>
                </c:pt>
                <c:pt idx="5979">
                  <c:v>0.15865525393145699</c:v>
                </c:pt>
                <c:pt idx="5980">
                  <c:v>0.15865525393145699</c:v>
                </c:pt>
                <c:pt idx="5981">
                  <c:v>0.15865525393145699</c:v>
                </c:pt>
                <c:pt idx="5982">
                  <c:v>0.15865525393145699</c:v>
                </c:pt>
                <c:pt idx="5983">
                  <c:v>0.15865525393145699</c:v>
                </c:pt>
                <c:pt idx="5984">
                  <c:v>0.15865525393145699</c:v>
                </c:pt>
                <c:pt idx="5985">
                  <c:v>0.15865525393145699</c:v>
                </c:pt>
                <c:pt idx="5986">
                  <c:v>0.15865525393145699</c:v>
                </c:pt>
                <c:pt idx="5987">
                  <c:v>0.15865525393145699</c:v>
                </c:pt>
                <c:pt idx="5988">
                  <c:v>0.15865525393145699</c:v>
                </c:pt>
                <c:pt idx="5989">
                  <c:v>0.15865525393145699</c:v>
                </c:pt>
                <c:pt idx="5990">
                  <c:v>0.15865525393145699</c:v>
                </c:pt>
                <c:pt idx="5991">
                  <c:v>0.15865525393145699</c:v>
                </c:pt>
                <c:pt idx="5992">
                  <c:v>0.15865525393145699</c:v>
                </c:pt>
                <c:pt idx="5993">
                  <c:v>0.15865525393145699</c:v>
                </c:pt>
                <c:pt idx="5994">
                  <c:v>0.15865525393145699</c:v>
                </c:pt>
                <c:pt idx="5995">
                  <c:v>0.15865525393145699</c:v>
                </c:pt>
                <c:pt idx="5996">
                  <c:v>0.15865525393145699</c:v>
                </c:pt>
                <c:pt idx="5997">
                  <c:v>0.15865525393145699</c:v>
                </c:pt>
                <c:pt idx="5998">
                  <c:v>0.15865525393145699</c:v>
                </c:pt>
                <c:pt idx="5999">
                  <c:v>0.15865525393145699</c:v>
                </c:pt>
                <c:pt idx="6000">
                  <c:v>0.15865525393145699</c:v>
                </c:pt>
                <c:pt idx="6001">
                  <c:v>0.15865525393145699</c:v>
                </c:pt>
                <c:pt idx="6002">
                  <c:v>0.15865525393145699</c:v>
                </c:pt>
                <c:pt idx="6003">
                  <c:v>0.15865525393145699</c:v>
                </c:pt>
                <c:pt idx="6004">
                  <c:v>0.15865525393145699</c:v>
                </c:pt>
                <c:pt idx="6005">
                  <c:v>0.15865525393145699</c:v>
                </c:pt>
                <c:pt idx="6006">
                  <c:v>0.15865525393145699</c:v>
                </c:pt>
                <c:pt idx="6007">
                  <c:v>0.15865525393145699</c:v>
                </c:pt>
                <c:pt idx="6008">
                  <c:v>0.15865525393145699</c:v>
                </c:pt>
                <c:pt idx="6009">
                  <c:v>0.15865525393145699</c:v>
                </c:pt>
                <c:pt idx="6010">
                  <c:v>0.15865525393145699</c:v>
                </c:pt>
                <c:pt idx="6011">
                  <c:v>0.15865525393145699</c:v>
                </c:pt>
                <c:pt idx="6012">
                  <c:v>0.15865525393145699</c:v>
                </c:pt>
                <c:pt idx="6013">
                  <c:v>0.15865525393145699</c:v>
                </c:pt>
                <c:pt idx="6014">
                  <c:v>0.15865525393145699</c:v>
                </c:pt>
                <c:pt idx="6015">
                  <c:v>0.15865525393145699</c:v>
                </c:pt>
                <c:pt idx="6016">
                  <c:v>0.15865525393145699</c:v>
                </c:pt>
                <c:pt idx="6017">
                  <c:v>0.15865525393145699</c:v>
                </c:pt>
                <c:pt idx="6018">
                  <c:v>0.15865525393145699</c:v>
                </c:pt>
                <c:pt idx="6019">
                  <c:v>0.15865525393145699</c:v>
                </c:pt>
                <c:pt idx="6020">
                  <c:v>0.15865525393145699</c:v>
                </c:pt>
                <c:pt idx="6021">
                  <c:v>0.15865525393145699</c:v>
                </c:pt>
                <c:pt idx="6022">
                  <c:v>0.15865525393145699</c:v>
                </c:pt>
                <c:pt idx="6023">
                  <c:v>0.15865525393145699</c:v>
                </c:pt>
                <c:pt idx="6024">
                  <c:v>0.15865525393145699</c:v>
                </c:pt>
                <c:pt idx="6025">
                  <c:v>0.15865525393145699</c:v>
                </c:pt>
                <c:pt idx="6026">
                  <c:v>0.15865525393145699</c:v>
                </c:pt>
                <c:pt idx="6027">
                  <c:v>0.15865525393145699</c:v>
                </c:pt>
                <c:pt idx="6028">
                  <c:v>0.15865525393145699</c:v>
                </c:pt>
                <c:pt idx="6029">
                  <c:v>0.15865525393145699</c:v>
                </c:pt>
                <c:pt idx="6030">
                  <c:v>0.15865525393145699</c:v>
                </c:pt>
                <c:pt idx="6031">
                  <c:v>0.15865525393145699</c:v>
                </c:pt>
                <c:pt idx="6032">
                  <c:v>0.15865525393145699</c:v>
                </c:pt>
                <c:pt idx="6033">
                  <c:v>0.15865525393145699</c:v>
                </c:pt>
                <c:pt idx="6034">
                  <c:v>0.15865525393145699</c:v>
                </c:pt>
                <c:pt idx="6035">
                  <c:v>0.15865525393145699</c:v>
                </c:pt>
                <c:pt idx="6036">
                  <c:v>0.15865525393145699</c:v>
                </c:pt>
                <c:pt idx="6037">
                  <c:v>0.15865525393145699</c:v>
                </c:pt>
                <c:pt idx="6038">
                  <c:v>0.15865525393145699</c:v>
                </c:pt>
                <c:pt idx="6039">
                  <c:v>0.15865525393145699</c:v>
                </c:pt>
                <c:pt idx="6040">
                  <c:v>0.15865525393145699</c:v>
                </c:pt>
                <c:pt idx="6041">
                  <c:v>0.15865525393145699</c:v>
                </c:pt>
                <c:pt idx="6042">
                  <c:v>0.15865525393145699</c:v>
                </c:pt>
                <c:pt idx="6043">
                  <c:v>0.15865525393145699</c:v>
                </c:pt>
                <c:pt idx="6044">
                  <c:v>0.15865525393145699</c:v>
                </c:pt>
                <c:pt idx="6045">
                  <c:v>0.15865525393145699</c:v>
                </c:pt>
                <c:pt idx="6046">
                  <c:v>0.15865525393145699</c:v>
                </c:pt>
                <c:pt idx="6047">
                  <c:v>0.15865525393145699</c:v>
                </c:pt>
                <c:pt idx="6048">
                  <c:v>0.15865525393145699</c:v>
                </c:pt>
                <c:pt idx="6049">
                  <c:v>0.15865525393145699</c:v>
                </c:pt>
                <c:pt idx="6050">
                  <c:v>0.15865525393145699</c:v>
                </c:pt>
                <c:pt idx="6051">
                  <c:v>0.15865525393145699</c:v>
                </c:pt>
                <c:pt idx="6052">
                  <c:v>0.15865525393145699</c:v>
                </c:pt>
                <c:pt idx="6053">
                  <c:v>0.15865525393145699</c:v>
                </c:pt>
                <c:pt idx="6054">
                  <c:v>0.15865525393145699</c:v>
                </c:pt>
                <c:pt idx="6055">
                  <c:v>0.15865525393145699</c:v>
                </c:pt>
                <c:pt idx="6056">
                  <c:v>0.15865525393145699</c:v>
                </c:pt>
                <c:pt idx="6057">
                  <c:v>0.15865525393145699</c:v>
                </c:pt>
                <c:pt idx="6058">
                  <c:v>0.15865525393145699</c:v>
                </c:pt>
                <c:pt idx="6059">
                  <c:v>0.15865525393145699</c:v>
                </c:pt>
                <c:pt idx="6060">
                  <c:v>0.15865525393145699</c:v>
                </c:pt>
                <c:pt idx="6061">
                  <c:v>0.15865525393145699</c:v>
                </c:pt>
                <c:pt idx="6062">
                  <c:v>0.15865525393145699</c:v>
                </c:pt>
                <c:pt idx="6063">
                  <c:v>0.15865525393145699</c:v>
                </c:pt>
                <c:pt idx="6064">
                  <c:v>0.15865525393145699</c:v>
                </c:pt>
                <c:pt idx="6065">
                  <c:v>0.15865525393145699</c:v>
                </c:pt>
                <c:pt idx="6066">
                  <c:v>0.15865525393145699</c:v>
                </c:pt>
                <c:pt idx="6067">
                  <c:v>0.15865525393145699</c:v>
                </c:pt>
                <c:pt idx="6068">
                  <c:v>0.15865525393145699</c:v>
                </c:pt>
                <c:pt idx="6069">
                  <c:v>0.15865525393145699</c:v>
                </c:pt>
                <c:pt idx="6070">
                  <c:v>0.15865525393145699</c:v>
                </c:pt>
                <c:pt idx="6071">
                  <c:v>0.15865525393145699</c:v>
                </c:pt>
                <c:pt idx="6072">
                  <c:v>0.15865525393145699</c:v>
                </c:pt>
                <c:pt idx="6073">
                  <c:v>0.15865525393145699</c:v>
                </c:pt>
                <c:pt idx="6074">
                  <c:v>0.15865525393145699</c:v>
                </c:pt>
                <c:pt idx="6075">
                  <c:v>0.15865525393145699</c:v>
                </c:pt>
                <c:pt idx="6076">
                  <c:v>0.15865525393145699</c:v>
                </c:pt>
                <c:pt idx="6077">
                  <c:v>0.15865525393145699</c:v>
                </c:pt>
                <c:pt idx="6078">
                  <c:v>0.15865525393145699</c:v>
                </c:pt>
                <c:pt idx="6079">
                  <c:v>0.15865525393145699</c:v>
                </c:pt>
                <c:pt idx="6080">
                  <c:v>0.15865525393145699</c:v>
                </c:pt>
                <c:pt idx="6081">
                  <c:v>0.15865525393145699</c:v>
                </c:pt>
                <c:pt idx="6082">
                  <c:v>0.15865525393145699</c:v>
                </c:pt>
                <c:pt idx="6083">
                  <c:v>0.15865525393145699</c:v>
                </c:pt>
                <c:pt idx="6084">
                  <c:v>0.15865525393145699</c:v>
                </c:pt>
                <c:pt idx="6085">
                  <c:v>0.15865525393145699</c:v>
                </c:pt>
                <c:pt idx="6086">
                  <c:v>0.15865525393145699</c:v>
                </c:pt>
                <c:pt idx="6087">
                  <c:v>0.15865525393145699</c:v>
                </c:pt>
                <c:pt idx="6088">
                  <c:v>0.15865525393145699</c:v>
                </c:pt>
                <c:pt idx="6089">
                  <c:v>0.15865525393145699</c:v>
                </c:pt>
                <c:pt idx="6090">
                  <c:v>0.15865525393145699</c:v>
                </c:pt>
                <c:pt idx="6091">
                  <c:v>0.15865525393145699</c:v>
                </c:pt>
                <c:pt idx="6092">
                  <c:v>0.15865525393145699</c:v>
                </c:pt>
                <c:pt idx="6093">
                  <c:v>0.15865525393145699</c:v>
                </c:pt>
                <c:pt idx="6094">
                  <c:v>0.15865525393145699</c:v>
                </c:pt>
                <c:pt idx="6095">
                  <c:v>0.15865525393145699</c:v>
                </c:pt>
                <c:pt idx="6096">
                  <c:v>0.15865525393145699</c:v>
                </c:pt>
                <c:pt idx="6097">
                  <c:v>0.15865525393145699</c:v>
                </c:pt>
                <c:pt idx="6098">
                  <c:v>0.15865525393145699</c:v>
                </c:pt>
                <c:pt idx="6099">
                  <c:v>0.15865525393145699</c:v>
                </c:pt>
                <c:pt idx="6100">
                  <c:v>0.15865525393145699</c:v>
                </c:pt>
                <c:pt idx="6101">
                  <c:v>0.15865525393145699</c:v>
                </c:pt>
                <c:pt idx="6102">
                  <c:v>0.15865525393145699</c:v>
                </c:pt>
                <c:pt idx="6103">
                  <c:v>0.15865525393145699</c:v>
                </c:pt>
                <c:pt idx="6104">
                  <c:v>0.15865525393145699</c:v>
                </c:pt>
                <c:pt idx="6105">
                  <c:v>0.15865525393145699</c:v>
                </c:pt>
                <c:pt idx="6106">
                  <c:v>0.15865525393145699</c:v>
                </c:pt>
                <c:pt idx="6107">
                  <c:v>0.15865525393145699</c:v>
                </c:pt>
                <c:pt idx="6108">
                  <c:v>0.15865525393145699</c:v>
                </c:pt>
                <c:pt idx="6109">
                  <c:v>0.15865525393145699</c:v>
                </c:pt>
                <c:pt idx="6110">
                  <c:v>0.15865525393145699</c:v>
                </c:pt>
                <c:pt idx="6111">
                  <c:v>0.15865525393145699</c:v>
                </c:pt>
                <c:pt idx="6112">
                  <c:v>0.15865525393145699</c:v>
                </c:pt>
                <c:pt idx="6113">
                  <c:v>0.15865525393145699</c:v>
                </c:pt>
                <c:pt idx="6114">
                  <c:v>0.15865525393145699</c:v>
                </c:pt>
                <c:pt idx="6115">
                  <c:v>0.15865525393145699</c:v>
                </c:pt>
                <c:pt idx="6116">
                  <c:v>0.15865525393145699</c:v>
                </c:pt>
                <c:pt idx="6117">
                  <c:v>0.15865525393145699</c:v>
                </c:pt>
                <c:pt idx="6118">
                  <c:v>0.15865525393145699</c:v>
                </c:pt>
                <c:pt idx="6119">
                  <c:v>0.15865525393145699</c:v>
                </c:pt>
                <c:pt idx="6120">
                  <c:v>0.15865525393145699</c:v>
                </c:pt>
                <c:pt idx="6121">
                  <c:v>0.15865525393145699</c:v>
                </c:pt>
                <c:pt idx="6122">
                  <c:v>0.15865525393145699</c:v>
                </c:pt>
                <c:pt idx="6123">
                  <c:v>0.15865525393145699</c:v>
                </c:pt>
                <c:pt idx="6124">
                  <c:v>0.15865525393145699</c:v>
                </c:pt>
                <c:pt idx="6125">
                  <c:v>0.15865525393145699</c:v>
                </c:pt>
                <c:pt idx="6126">
                  <c:v>0.15865525393145699</c:v>
                </c:pt>
                <c:pt idx="6127">
                  <c:v>0.15865525393145699</c:v>
                </c:pt>
                <c:pt idx="6128">
                  <c:v>0.15865525393145699</c:v>
                </c:pt>
                <c:pt idx="6129">
                  <c:v>0.15865525393145699</c:v>
                </c:pt>
                <c:pt idx="6130">
                  <c:v>0.15865525393145699</c:v>
                </c:pt>
                <c:pt idx="6131">
                  <c:v>0.15865525393145699</c:v>
                </c:pt>
                <c:pt idx="6132">
                  <c:v>0.15865525393145699</c:v>
                </c:pt>
                <c:pt idx="6133">
                  <c:v>0.15865525393145699</c:v>
                </c:pt>
                <c:pt idx="6134">
                  <c:v>0.15865525393145699</c:v>
                </c:pt>
                <c:pt idx="6135">
                  <c:v>0.15865525393145699</c:v>
                </c:pt>
                <c:pt idx="6136">
                  <c:v>0.15865525393145699</c:v>
                </c:pt>
                <c:pt idx="6137">
                  <c:v>0.15865525393145699</c:v>
                </c:pt>
                <c:pt idx="6138">
                  <c:v>0.15865525393145699</c:v>
                </c:pt>
                <c:pt idx="6139">
                  <c:v>0.15865525393145699</c:v>
                </c:pt>
                <c:pt idx="6140">
                  <c:v>0.15865525393145699</c:v>
                </c:pt>
                <c:pt idx="6141">
                  <c:v>0.15865525393145699</c:v>
                </c:pt>
                <c:pt idx="6142">
                  <c:v>0.15865525393145699</c:v>
                </c:pt>
                <c:pt idx="6143">
                  <c:v>0.15865525393145699</c:v>
                </c:pt>
                <c:pt idx="6144">
                  <c:v>0.15865525393145699</c:v>
                </c:pt>
                <c:pt idx="6145">
                  <c:v>0.15865525393145699</c:v>
                </c:pt>
                <c:pt idx="6146">
                  <c:v>0.15865525393145699</c:v>
                </c:pt>
                <c:pt idx="6147">
                  <c:v>0.15865525393145699</c:v>
                </c:pt>
                <c:pt idx="6148">
                  <c:v>0.15865525393145699</c:v>
                </c:pt>
                <c:pt idx="6149">
                  <c:v>0.15865525393145699</c:v>
                </c:pt>
                <c:pt idx="6150">
                  <c:v>0.15865525393145699</c:v>
                </c:pt>
                <c:pt idx="6151">
                  <c:v>0.15865525393145699</c:v>
                </c:pt>
                <c:pt idx="6152">
                  <c:v>0.15865525393145699</c:v>
                </c:pt>
                <c:pt idx="6153">
                  <c:v>0.15865525393145699</c:v>
                </c:pt>
                <c:pt idx="6154">
                  <c:v>0.15865525393145699</c:v>
                </c:pt>
                <c:pt idx="6155">
                  <c:v>0.15865525393145699</c:v>
                </c:pt>
                <c:pt idx="6156">
                  <c:v>0.15865525393145699</c:v>
                </c:pt>
                <c:pt idx="6157">
                  <c:v>0.15865525393145699</c:v>
                </c:pt>
                <c:pt idx="6158">
                  <c:v>0.15865525393145699</c:v>
                </c:pt>
                <c:pt idx="6159">
                  <c:v>0.15865525393145699</c:v>
                </c:pt>
                <c:pt idx="6160">
                  <c:v>0.15865525393145699</c:v>
                </c:pt>
                <c:pt idx="6161">
                  <c:v>0.15865525393145699</c:v>
                </c:pt>
                <c:pt idx="6162">
                  <c:v>0.15865525393145699</c:v>
                </c:pt>
                <c:pt idx="6163">
                  <c:v>0.15865525393145699</c:v>
                </c:pt>
                <c:pt idx="6164">
                  <c:v>0.15865525393145699</c:v>
                </c:pt>
                <c:pt idx="6165">
                  <c:v>0.15865525393145699</c:v>
                </c:pt>
                <c:pt idx="6166">
                  <c:v>0.15865525393145699</c:v>
                </c:pt>
                <c:pt idx="6167">
                  <c:v>0.15865525393145699</c:v>
                </c:pt>
                <c:pt idx="6168">
                  <c:v>0.15865525393145699</c:v>
                </c:pt>
                <c:pt idx="6169">
                  <c:v>0.15865525393145699</c:v>
                </c:pt>
                <c:pt idx="6170">
                  <c:v>0.15865525393145699</c:v>
                </c:pt>
                <c:pt idx="6171">
                  <c:v>0.15865525393145699</c:v>
                </c:pt>
                <c:pt idx="6172">
                  <c:v>0.15865525393145699</c:v>
                </c:pt>
                <c:pt idx="6173">
                  <c:v>0.15865525393145699</c:v>
                </c:pt>
                <c:pt idx="6174">
                  <c:v>0.15865525393145699</c:v>
                </c:pt>
                <c:pt idx="6175">
                  <c:v>0.15865525393145699</c:v>
                </c:pt>
                <c:pt idx="6176">
                  <c:v>0.15865525393145699</c:v>
                </c:pt>
                <c:pt idx="6177">
                  <c:v>0.15865525393145699</c:v>
                </c:pt>
                <c:pt idx="6178">
                  <c:v>0.15865525393145699</c:v>
                </c:pt>
                <c:pt idx="6179">
                  <c:v>0.15865525393145699</c:v>
                </c:pt>
                <c:pt idx="6180">
                  <c:v>0.15865525393145699</c:v>
                </c:pt>
                <c:pt idx="6181">
                  <c:v>0.15865525393145699</c:v>
                </c:pt>
                <c:pt idx="6182">
                  <c:v>0.15865525393145699</c:v>
                </c:pt>
                <c:pt idx="6183">
                  <c:v>0.15865525393145699</c:v>
                </c:pt>
                <c:pt idx="6184">
                  <c:v>0.15865525393145699</c:v>
                </c:pt>
                <c:pt idx="6185">
                  <c:v>0.15865525393145699</c:v>
                </c:pt>
                <c:pt idx="6186">
                  <c:v>0.15865525393145699</c:v>
                </c:pt>
                <c:pt idx="6187">
                  <c:v>0.15865525393145699</c:v>
                </c:pt>
                <c:pt idx="6188">
                  <c:v>0.15865525393145699</c:v>
                </c:pt>
                <c:pt idx="6189">
                  <c:v>0.15865525393145699</c:v>
                </c:pt>
                <c:pt idx="6190">
                  <c:v>0.15865525393145699</c:v>
                </c:pt>
                <c:pt idx="6191">
                  <c:v>0.15865525393145699</c:v>
                </c:pt>
                <c:pt idx="6192">
                  <c:v>0.15865525393145699</c:v>
                </c:pt>
                <c:pt idx="6193">
                  <c:v>0.15865525393145699</c:v>
                </c:pt>
                <c:pt idx="6194">
                  <c:v>0.15865525393145699</c:v>
                </c:pt>
                <c:pt idx="6195">
                  <c:v>0.15865525393145699</c:v>
                </c:pt>
                <c:pt idx="6196">
                  <c:v>0.15865525393145699</c:v>
                </c:pt>
                <c:pt idx="6197">
                  <c:v>0.15865525393145699</c:v>
                </c:pt>
                <c:pt idx="6198">
                  <c:v>0.15865525393145699</c:v>
                </c:pt>
                <c:pt idx="6199">
                  <c:v>0.15865525393145699</c:v>
                </c:pt>
                <c:pt idx="6200">
                  <c:v>0.15865525393145699</c:v>
                </c:pt>
                <c:pt idx="6201">
                  <c:v>0.15865525393145699</c:v>
                </c:pt>
                <c:pt idx="6202">
                  <c:v>0.15865525393145699</c:v>
                </c:pt>
                <c:pt idx="6203">
                  <c:v>0.15865525393145699</c:v>
                </c:pt>
                <c:pt idx="6204">
                  <c:v>0.15865525393145699</c:v>
                </c:pt>
                <c:pt idx="6205">
                  <c:v>0.15865525393145699</c:v>
                </c:pt>
                <c:pt idx="6206">
                  <c:v>0.15865525393145699</c:v>
                </c:pt>
                <c:pt idx="6207">
                  <c:v>0.15865525393145699</c:v>
                </c:pt>
                <c:pt idx="6208">
                  <c:v>0.15865525393145699</c:v>
                </c:pt>
                <c:pt idx="6209">
                  <c:v>0.15865525393145699</c:v>
                </c:pt>
                <c:pt idx="6210">
                  <c:v>0.15865525393145699</c:v>
                </c:pt>
                <c:pt idx="6211">
                  <c:v>0.15865525393145699</c:v>
                </c:pt>
                <c:pt idx="6212">
                  <c:v>0.15865525393145699</c:v>
                </c:pt>
                <c:pt idx="6213">
                  <c:v>0.15865525393145699</c:v>
                </c:pt>
                <c:pt idx="6214">
                  <c:v>0.15865525393145699</c:v>
                </c:pt>
                <c:pt idx="6215">
                  <c:v>0.15865525393145699</c:v>
                </c:pt>
                <c:pt idx="6216">
                  <c:v>0.15865525393145699</c:v>
                </c:pt>
                <c:pt idx="6217">
                  <c:v>0.15865525393145699</c:v>
                </c:pt>
                <c:pt idx="6218">
                  <c:v>0.15865525393145699</c:v>
                </c:pt>
                <c:pt idx="6219">
                  <c:v>0.15865525393145699</c:v>
                </c:pt>
                <c:pt idx="6220">
                  <c:v>0.15865525393145699</c:v>
                </c:pt>
                <c:pt idx="6221">
                  <c:v>0.15865525393145699</c:v>
                </c:pt>
                <c:pt idx="6222">
                  <c:v>0.15865525393145699</c:v>
                </c:pt>
                <c:pt idx="6223">
                  <c:v>0.15865525393145699</c:v>
                </c:pt>
                <c:pt idx="6224">
                  <c:v>0.15865525393145699</c:v>
                </c:pt>
                <c:pt idx="6225">
                  <c:v>0.15865525393145699</c:v>
                </c:pt>
                <c:pt idx="6226">
                  <c:v>0.15865525393145699</c:v>
                </c:pt>
                <c:pt idx="6227">
                  <c:v>0.15865525393145699</c:v>
                </c:pt>
                <c:pt idx="6228">
                  <c:v>0.15865525393145699</c:v>
                </c:pt>
                <c:pt idx="6229">
                  <c:v>0.15865525393145699</c:v>
                </c:pt>
                <c:pt idx="6230">
                  <c:v>0.15865525393145699</c:v>
                </c:pt>
                <c:pt idx="6231">
                  <c:v>0.15865525393145699</c:v>
                </c:pt>
                <c:pt idx="6232">
                  <c:v>0.15865525393145699</c:v>
                </c:pt>
                <c:pt idx="6233">
                  <c:v>0.15865525393145699</c:v>
                </c:pt>
                <c:pt idx="6234">
                  <c:v>0.15865525393145699</c:v>
                </c:pt>
                <c:pt idx="6235">
                  <c:v>0.15865525393145699</c:v>
                </c:pt>
                <c:pt idx="6236">
                  <c:v>0.15865525393145699</c:v>
                </c:pt>
                <c:pt idx="6237">
                  <c:v>0.15865525393145699</c:v>
                </c:pt>
                <c:pt idx="6238">
                  <c:v>0.15865525393145699</c:v>
                </c:pt>
                <c:pt idx="6239">
                  <c:v>0.15865525393145699</c:v>
                </c:pt>
                <c:pt idx="6240">
                  <c:v>0.15865525393145699</c:v>
                </c:pt>
                <c:pt idx="6241">
                  <c:v>0.15865525393145699</c:v>
                </c:pt>
                <c:pt idx="6242">
                  <c:v>0.15865525393145699</c:v>
                </c:pt>
                <c:pt idx="6243">
                  <c:v>0.15865525393145699</c:v>
                </c:pt>
                <c:pt idx="6244">
                  <c:v>0.15865525393145699</c:v>
                </c:pt>
                <c:pt idx="6245">
                  <c:v>0.15865525393145699</c:v>
                </c:pt>
                <c:pt idx="6246">
                  <c:v>0.15865525393145699</c:v>
                </c:pt>
                <c:pt idx="6247">
                  <c:v>0.15865525393145699</c:v>
                </c:pt>
                <c:pt idx="6248">
                  <c:v>0.15865525393145699</c:v>
                </c:pt>
                <c:pt idx="6249">
                  <c:v>0.15865525393145699</c:v>
                </c:pt>
                <c:pt idx="6250">
                  <c:v>0.15865525393145699</c:v>
                </c:pt>
                <c:pt idx="6251">
                  <c:v>0.15865525393145699</c:v>
                </c:pt>
                <c:pt idx="6252">
                  <c:v>0.15865525393145699</c:v>
                </c:pt>
                <c:pt idx="6253">
                  <c:v>0.15865525393145699</c:v>
                </c:pt>
                <c:pt idx="6254">
                  <c:v>0.15865525393145699</c:v>
                </c:pt>
                <c:pt idx="6255">
                  <c:v>0.15865525393145699</c:v>
                </c:pt>
                <c:pt idx="6256">
                  <c:v>0.15865525393145699</c:v>
                </c:pt>
                <c:pt idx="6257">
                  <c:v>0.15865525393145699</c:v>
                </c:pt>
                <c:pt idx="6258">
                  <c:v>0.15865525393145699</c:v>
                </c:pt>
                <c:pt idx="6259">
                  <c:v>0.15865525393145699</c:v>
                </c:pt>
                <c:pt idx="6260">
                  <c:v>0.15865525393145699</c:v>
                </c:pt>
                <c:pt idx="6261">
                  <c:v>0.15865525393145699</c:v>
                </c:pt>
                <c:pt idx="6262">
                  <c:v>0.15865525393145699</c:v>
                </c:pt>
                <c:pt idx="6263">
                  <c:v>0.15865525393145699</c:v>
                </c:pt>
                <c:pt idx="6264">
                  <c:v>0.15865525393145699</c:v>
                </c:pt>
                <c:pt idx="6265">
                  <c:v>0.15865525393145699</c:v>
                </c:pt>
                <c:pt idx="6266">
                  <c:v>0.15865525393145699</c:v>
                </c:pt>
                <c:pt idx="6267">
                  <c:v>0.15865525393145699</c:v>
                </c:pt>
                <c:pt idx="6268">
                  <c:v>0.15865525393145699</c:v>
                </c:pt>
                <c:pt idx="6269">
                  <c:v>0.15865525393145699</c:v>
                </c:pt>
                <c:pt idx="6270">
                  <c:v>0.15865525393145699</c:v>
                </c:pt>
                <c:pt idx="6271">
                  <c:v>0.15865525393145699</c:v>
                </c:pt>
                <c:pt idx="6272">
                  <c:v>0.15865525393145699</c:v>
                </c:pt>
                <c:pt idx="6273">
                  <c:v>0.15865525393145699</c:v>
                </c:pt>
                <c:pt idx="6274">
                  <c:v>0.15865525393145699</c:v>
                </c:pt>
                <c:pt idx="6275">
                  <c:v>0.15865525393145699</c:v>
                </c:pt>
                <c:pt idx="6276">
                  <c:v>0.15865525393145699</c:v>
                </c:pt>
                <c:pt idx="6277">
                  <c:v>0.15865525393145699</c:v>
                </c:pt>
                <c:pt idx="6278">
                  <c:v>0.15865525393145699</c:v>
                </c:pt>
                <c:pt idx="6279">
                  <c:v>0.15865525393145699</c:v>
                </c:pt>
                <c:pt idx="6280">
                  <c:v>0.15865525393145699</c:v>
                </c:pt>
                <c:pt idx="6281">
                  <c:v>0.15865525393145699</c:v>
                </c:pt>
                <c:pt idx="6282">
                  <c:v>0.15865525393145699</c:v>
                </c:pt>
                <c:pt idx="6283">
                  <c:v>0.15865525393145699</c:v>
                </c:pt>
                <c:pt idx="6284">
                  <c:v>0.15865525393145699</c:v>
                </c:pt>
                <c:pt idx="6285">
                  <c:v>0.15865525393145699</c:v>
                </c:pt>
                <c:pt idx="6286">
                  <c:v>0.15865525393145699</c:v>
                </c:pt>
                <c:pt idx="6287">
                  <c:v>0.15865525393145699</c:v>
                </c:pt>
                <c:pt idx="6288">
                  <c:v>0.15865525393145699</c:v>
                </c:pt>
                <c:pt idx="6289">
                  <c:v>0.15865525393145699</c:v>
                </c:pt>
                <c:pt idx="6290">
                  <c:v>0.15865525393145699</c:v>
                </c:pt>
                <c:pt idx="6291">
                  <c:v>0.15865525393145699</c:v>
                </c:pt>
                <c:pt idx="6292">
                  <c:v>0.15865525393145699</c:v>
                </c:pt>
                <c:pt idx="6293">
                  <c:v>0.15865525393145699</c:v>
                </c:pt>
                <c:pt idx="6294">
                  <c:v>0.15865525393145699</c:v>
                </c:pt>
                <c:pt idx="6295">
                  <c:v>0.15865525393145699</c:v>
                </c:pt>
                <c:pt idx="6296">
                  <c:v>0.15865525393145699</c:v>
                </c:pt>
                <c:pt idx="6297">
                  <c:v>0.15865525393145699</c:v>
                </c:pt>
                <c:pt idx="6298">
                  <c:v>0.15865525393145699</c:v>
                </c:pt>
                <c:pt idx="6299">
                  <c:v>0.15865525393145699</c:v>
                </c:pt>
                <c:pt idx="6300">
                  <c:v>0.15865525393145699</c:v>
                </c:pt>
                <c:pt idx="6301">
                  <c:v>0.15865525393145699</c:v>
                </c:pt>
                <c:pt idx="6302">
                  <c:v>0.15865525393145699</c:v>
                </c:pt>
                <c:pt idx="6303">
                  <c:v>0.15865525393145699</c:v>
                </c:pt>
                <c:pt idx="6304">
                  <c:v>0.15865525393145699</c:v>
                </c:pt>
                <c:pt idx="6305">
                  <c:v>0.15865525393145699</c:v>
                </c:pt>
                <c:pt idx="6306">
                  <c:v>0.15865525393145699</c:v>
                </c:pt>
                <c:pt idx="6307">
                  <c:v>0.15865525393145699</c:v>
                </c:pt>
                <c:pt idx="6308">
                  <c:v>0.15865525393145699</c:v>
                </c:pt>
                <c:pt idx="6309">
                  <c:v>0.15865525393145699</c:v>
                </c:pt>
                <c:pt idx="6310">
                  <c:v>0.15865525393145699</c:v>
                </c:pt>
                <c:pt idx="6311">
                  <c:v>0.15865525393145699</c:v>
                </c:pt>
                <c:pt idx="6312">
                  <c:v>0.15865525393145699</c:v>
                </c:pt>
                <c:pt idx="6313">
                  <c:v>0.15865525393145699</c:v>
                </c:pt>
                <c:pt idx="6314">
                  <c:v>0.15865525393145699</c:v>
                </c:pt>
                <c:pt idx="6315">
                  <c:v>0.15865525393145699</c:v>
                </c:pt>
                <c:pt idx="6316">
                  <c:v>0.15865525393145699</c:v>
                </c:pt>
                <c:pt idx="6317">
                  <c:v>0.15865525393145699</c:v>
                </c:pt>
                <c:pt idx="6318">
                  <c:v>0.15865525393145699</c:v>
                </c:pt>
                <c:pt idx="6319">
                  <c:v>0.15865525393145699</c:v>
                </c:pt>
                <c:pt idx="6320">
                  <c:v>0.15865525393145699</c:v>
                </c:pt>
                <c:pt idx="6321">
                  <c:v>0.15865525393145699</c:v>
                </c:pt>
                <c:pt idx="6322">
                  <c:v>0.15865525393145699</c:v>
                </c:pt>
                <c:pt idx="6323">
                  <c:v>0.15865525393145699</c:v>
                </c:pt>
                <c:pt idx="6324">
                  <c:v>0.15865525393145699</c:v>
                </c:pt>
                <c:pt idx="6325">
                  <c:v>0.15865525393145699</c:v>
                </c:pt>
                <c:pt idx="6326">
                  <c:v>0.15865525393145699</c:v>
                </c:pt>
                <c:pt idx="6327">
                  <c:v>0.15865525393145699</c:v>
                </c:pt>
                <c:pt idx="6328">
                  <c:v>0.15865525393145699</c:v>
                </c:pt>
                <c:pt idx="6329">
                  <c:v>0.15865525393145699</c:v>
                </c:pt>
                <c:pt idx="6330">
                  <c:v>0.15865525393145699</c:v>
                </c:pt>
                <c:pt idx="6331">
                  <c:v>0.15865525393145699</c:v>
                </c:pt>
                <c:pt idx="6332">
                  <c:v>0.15865525393145699</c:v>
                </c:pt>
                <c:pt idx="6333">
                  <c:v>0.15865525393145699</c:v>
                </c:pt>
                <c:pt idx="6334">
                  <c:v>0.15865525393145699</c:v>
                </c:pt>
                <c:pt idx="6335">
                  <c:v>0.15865525393145699</c:v>
                </c:pt>
                <c:pt idx="6336">
                  <c:v>0.15865525393145699</c:v>
                </c:pt>
                <c:pt idx="6337">
                  <c:v>0.15865525393145699</c:v>
                </c:pt>
                <c:pt idx="6338">
                  <c:v>0.15865525393145699</c:v>
                </c:pt>
                <c:pt idx="6339">
                  <c:v>0.15865525393145699</c:v>
                </c:pt>
                <c:pt idx="6340">
                  <c:v>0.15865525393145699</c:v>
                </c:pt>
                <c:pt idx="6341">
                  <c:v>0.15865525393145699</c:v>
                </c:pt>
                <c:pt idx="6342">
                  <c:v>0.15865525393145699</c:v>
                </c:pt>
                <c:pt idx="6343">
                  <c:v>0.15865525393145699</c:v>
                </c:pt>
                <c:pt idx="6344">
                  <c:v>0.15865525393145699</c:v>
                </c:pt>
                <c:pt idx="6345">
                  <c:v>0.15865525393145699</c:v>
                </c:pt>
                <c:pt idx="6346">
                  <c:v>0.15865525393145699</c:v>
                </c:pt>
                <c:pt idx="6347">
                  <c:v>0.15865525393145699</c:v>
                </c:pt>
                <c:pt idx="6348">
                  <c:v>0.15865525393145699</c:v>
                </c:pt>
                <c:pt idx="6349">
                  <c:v>0.15865525393145699</c:v>
                </c:pt>
                <c:pt idx="6350">
                  <c:v>0.15865525393145699</c:v>
                </c:pt>
                <c:pt idx="6351">
                  <c:v>0.15865525393145699</c:v>
                </c:pt>
                <c:pt idx="6352">
                  <c:v>0.15865525393145699</c:v>
                </c:pt>
                <c:pt idx="6353">
                  <c:v>0.15865525393145699</c:v>
                </c:pt>
                <c:pt idx="6354">
                  <c:v>0.15865525393145699</c:v>
                </c:pt>
                <c:pt idx="6355">
                  <c:v>0.15865525393145699</c:v>
                </c:pt>
                <c:pt idx="6356">
                  <c:v>0.15865525393145699</c:v>
                </c:pt>
                <c:pt idx="6357">
                  <c:v>0.15865525393145699</c:v>
                </c:pt>
                <c:pt idx="6358">
                  <c:v>0.15865525393145699</c:v>
                </c:pt>
                <c:pt idx="6359">
                  <c:v>0.15865525393145699</c:v>
                </c:pt>
                <c:pt idx="6360">
                  <c:v>0.15865525393145699</c:v>
                </c:pt>
                <c:pt idx="6361">
                  <c:v>0.15865525393145699</c:v>
                </c:pt>
                <c:pt idx="6362">
                  <c:v>0.15865525393145699</c:v>
                </c:pt>
                <c:pt idx="6363">
                  <c:v>0.15865525393145699</c:v>
                </c:pt>
                <c:pt idx="6364">
                  <c:v>0.15865525393145699</c:v>
                </c:pt>
                <c:pt idx="6365">
                  <c:v>0.15865525393145699</c:v>
                </c:pt>
                <c:pt idx="6366">
                  <c:v>0.15865525393145699</c:v>
                </c:pt>
                <c:pt idx="6367">
                  <c:v>0.15865525393145699</c:v>
                </c:pt>
                <c:pt idx="6368">
                  <c:v>0.15865525393145699</c:v>
                </c:pt>
                <c:pt idx="6369">
                  <c:v>0.15865525393145699</c:v>
                </c:pt>
                <c:pt idx="6370">
                  <c:v>0.15865525393145699</c:v>
                </c:pt>
                <c:pt idx="6371">
                  <c:v>0.15865525393145699</c:v>
                </c:pt>
                <c:pt idx="6372">
                  <c:v>0.15865525393145699</c:v>
                </c:pt>
                <c:pt idx="6373">
                  <c:v>0.15865525393145699</c:v>
                </c:pt>
                <c:pt idx="6374">
                  <c:v>0.15865525393145699</c:v>
                </c:pt>
                <c:pt idx="6375">
                  <c:v>0.15865525393145699</c:v>
                </c:pt>
                <c:pt idx="6376">
                  <c:v>0.15865525393145699</c:v>
                </c:pt>
                <c:pt idx="6377">
                  <c:v>0.15865525393145699</c:v>
                </c:pt>
                <c:pt idx="6378">
                  <c:v>0.15865525393145699</c:v>
                </c:pt>
                <c:pt idx="6379">
                  <c:v>0.15865525393145699</c:v>
                </c:pt>
                <c:pt idx="6380">
                  <c:v>0.15865525393145699</c:v>
                </c:pt>
                <c:pt idx="6381">
                  <c:v>0.15865525393145699</c:v>
                </c:pt>
                <c:pt idx="6382">
                  <c:v>0.15865525393145699</c:v>
                </c:pt>
                <c:pt idx="6383">
                  <c:v>0.15865525393145699</c:v>
                </c:pt>
                <c:pt idx="6384">
                  <c:v>0.15865525393145699</c:v>
                </c:pt>
                <c:pt idx="6385">
                  <c:v>0.15865525393145699</c:v>
                </c:pt>
                <c:pt idx="6386">
                  <c:v>0.15865525393145699</c:v>
                </c:pt>
                <c:pt idx="6387">
                  <c:v>0.15865525393145699</c:v>
                </c:pt>
                <c:pt idx="6388">
                  <c:v>0.15865525393145699</c:v>
                </c:pt>
                <c:pt idx="6389">
                  <c:v>0.15865525393145699</c:v>
                </c:pt>
                <c:pt idx="6390">
                  <c:v>0.15865525393145699</c:v>
                </c:pt>
                <c:pt idx="6391">
                  <c:v>0.15865525393145699</c:v>
                </c:pt>
                <c:pt idx="6392">
                  <c:v>0.15865525393145699</c:v>
                </c:pt>
                <c:pt idx="6393">
                  <c:v>0.15865525393145699</c:v>
                </c:pt>
                <c:pt idx="6394">
                  <c:v>0.15865525393145699</c:v>
                </c:pt>
                <c:pt idx="6395">
                  <c:v>0.15865525393145699</c:v>
                </c:pt>
                <c:pt idx="6396">
                  <c:v>0.15865525393145699</c:v>
                </c:pt>
                <c:pt idx="6397">
                  <c:v>0.15865525393145699</c:v>
                </c:pt>
                <c:pt idx="6398">
                  <c:v>0.15865525393145699</c:v>
                </c:pt>
                <c:pt idx="6399">
                  <c:v>0.15865525393145699</c:v>
                </c:pt>
                <c:pt idx="6400">
                  <c:v>0.15865525393145699</c:v>
                </c:pt>
                <c:pt idx="6401">
                  <c:v>0.15865525393145699</c:v>
                </c:pt>
                <c:pt idx="6402">
                  <c:v>0.15865525393145699</c:v>
                </c:pt>
                <c:pt idx="6403">
                  <c:v>0.15865525393145699</c:v>
                </c:pt>
                <c:pt idx="6404">
                  <c:v>0.15865525393145699</c:v>
                </c:pt>
                <c:pt idx="6405">
                  <c:v>0.15865525393145699</c:v>
                </c:pt>
                <c:pt idx="6406">
                  <c:v>0.15865525393145699</c:v>
                </c:pt>
                <c:pt idx="6407">
                  <c:v>0.15865525393145699</c:v>
                </c:pt>
                <c:pt idx="6408">
                  <c:v>0.15865525393145699</c:v>
                </c:pt>
                <c:pt idx="6409">
                  <c:v>0.15865525393145699</c:v>
                </c:pt>
                <c:pt idx="6410">
                  <c:v>0.15865525393145699</c:v>
                </c:pt>
                <c:pt idx="6411">
                  <c:v>0.15865525393145699</c:v>
                </c:pt>
                <c:pt idx="6412">
                  <c:v>0.15865525393145699</c:v>
                </c:pt>
                <c:pt idx="6413">
                  <c:v>0.15865525393145699</c:v>
                </c:pt>
                <c:pt idx="6414">
                  <c:v>0.15865525393145699</c:v>
                </c:pt>
                <c:pt idx="6415">
                  <c:v>0.15865525393145699</c:v>
                </c:pt>
                <c:pt idx="6416">
                  <c:v>0.15865525393145699</c:v>
                </c:pt>
                <c:pt idx="6417">
                  <c:v>0.15865525393145699</c:v>
                </c:pt>
                <c:pt idx="6418">
                  <c:v>0.15865525393145699</c:v>
                </c:pt>
                <c:pt idx="6419">
                  <c:v>0.15865525393145699</c:v>
                </c:pt>
                <c:pt idx="6420">
                  <c:v>0.15865525393145699</c:v>
                </c:pt>
                <c:pt idx="6421">
                  <c:v>0.15865525393145699</c:v>
                </c:pt>
                <c:pt idx="6422">
                  <c:v>0.15865525393145699</c:v>
                </c:pt>
                <c:pt idx="6423">
                  <c:v>0.15865525393145699</c:v>
                </c:pt>
                <c:pt idx="6424">
                  <c:v>0.15865525393145699</c:v>
                </c:pt>
                <c:pt idx="6425">
                  <c:v>0.15865525393145699</c:v>
                </c:pt>
                <c:pt idx="6426">
                  <c:v>0.15865525393145699</c:v>
                </c:pt>
                <c:pt idx="6427">
                  <c:v>0.15865525393145699</c:v>
                </c:pt>
                <c:pt idx="6428">
                  <c:v>0.15865525393145699</c:v>
                </c:pt>
                <c:pt idx="6429">
                  <c:v>0.15865525393145699</c:v>
                </c:pt>
                <c:pt idx="6430">
                  <c:v>0.15865525393145699</c:v>
                </c:pt>
                <c:pt idx="6431">
                  <c:v>0.15865525393145699</c:v>
                </c:pt>
                <c:pt idx="6432">
                  <c:v>0.15865525393145699</c:v>
                </c:pt>
                <c:pt idx="6433">
                  <c:v>0.15865525393145699</c:v>
                </c:pt>
                <c:pt idx="6434">
                  <c:v>0.15865525393145699</c:v>
                </c:pt>
                <c:pt idx="6435">
                  <c:v>0.15865525393145699</c:v>
                </c:pt>
                <c:pt idx="6436">
                  <c:v>0.15865525393145699</c:v>
                </c:pt>
                <c:pt idx="6437">
                  <c:v>0.15865525393145699</c:v>
                </c:pt>
                <c:pt idx="6438">
                  <c:v>0.15865525393145699</c:v>
                </c:pt>
                <c:pt idx="6439">
                  <c:v>0.15865525393145699</c:v>
                </c:pt>
                <c:pt idx="6440">
                  <c:v>0.15865525393145699</c:v>
                </c:pt>
                <c:pt idx="6441">
                  <c:v>0.15865525393145699</c:v>
                </c:pt>
                <c:pt idx="6442">
                  <c:v>0.15865525393145699</c:v>
                </c:pt>
                <c:pt idx="6443">
                  <c:v>0.15865525393145699</c:v>
                </c:pt>
                <c:pt idx="6444">
                  <c:v>0.15865525393145699</c:v>
                </c:pt>
                <c:pt idx="6445">
                  <c:v>0.15865525393145699</c:v>
                </c:pt>
                <c:pt idx="6446">
                  <c:v>0.15865525393145699</c:v>
                </c:pt>
                <c:pt idx="6447">
                  <c:v>0.15865525393145699</c:v>
                </c:pt>
                <c:pt idx="6448">
                  <c:v>0.15865525393145699</c:v>
                </c:pt>
                <c:pt idx="6449">
                  <c:v>0.15865525393145699</c:v>
                </c:pt>
                <c:pt idx="6450">
                  <c:v>0.15865525393145699</c:v>
                </c:pt>
                <c:pt idx="6451">
                  <c:v>0.15865525393145699</c:v>
                </c:pt>
                <c:pt idx="6452">
                  <c:v>0.15865525393145699</c:v>
                </c:pt>
                <c:pt idx="6453">
                  <c:v>0.15865525393145699</c:v>
                </c:pt>
                <c:pt idx="6454">
                  <c:v>0.15865525393145699</c:v>
                </c:pt>
                <c:pt idx="6455">
                  <c:v>0.15865525393145699</c:v>
                </c:pt>
                <c:pt idx="6456">
                  <c:v>0.15865525393145699</c:v>
                </c:pt>
                <c:pt idx="6457">
                  <c:v>0.15865525393145699</c:v>
                </c:pt>
                <c:pt idx="6458">
                  <c:v>0.15865525393145699</c:v>
                </c:pt>
                <c:pt idx="6459">
                  <c:v>0.15865525393145699</c:v>
                </c:pt>
                <c:pt idx="6460">
                  <c:v>0.15865525393145699</c:v>
                </c:pt>
                <c:pt idx="6461">
                  <c:v>0.15865525393145699</c:v>
                </c:pt>
                <c:pt idx="6462">
                  <c:v>0.15865525393145699</c:v>
                </c:pt>
                <c:pt idx="6463">
                  <c:v>0.15865525393145699</c:v>
                </c:pt>
                <c:pt idx="6464">
                  <c:v>0.15865525393145699</c:v>
                </c:pt>
                <c:pt idx="6465">
                  <c:v>0.15865525393145699</c:v>
                </c:pt>
                <c:pt idx="6466">
                  <c:v>0.15865525393145699</c:v>
                </c:pt>
                <c:pt idx="6467">
                  <c:v>0.15865525393145699</c:v>
                </c:pt>
                <c:pt idx="6468">
                  <c:v>0.15865525393145699</c:v>
                </c:pt>
                <c:pt idx="6469">
                  <c:v>0.15865525393145699</c:v>
                </c:pt>
                <c:pt idx="6470">
                  <c:v>0.15865525393145699</c:v>
                </c:pt>
                <c:pt idx="6471">
                  <c:v>0.15865525393145699</c:v>
                </c:pt>
                <c:pt idx="6472">
                  <c:v>0.15865525393145699</c:v>
                </c:pt>
                <c:pt idx="6473">
                  <c:v>0.15865525393145699</c:v>
                </c:pt>
                <c:pt idx="6474">
                  <c:v>0.15865525393145699</c:v>
                </c:pt>
                <c:pt idx="6475">
                  <c:v>0.15865525393145699</c:v>
                </c:pt>
                <c:pt idx="6476">
                  <c:v>0.15865525393145699</c:v>
                </c:pt>
                <c:pt idx="6477">
                  <c:v>0.15865525393145699</c:v>
                </c:pt>
                <c:pt idx="6478">
                  <c:v>0.15865525393145699</c:v>
                </c:pt>
                <c:pt idx="6479">
                  <c:v>0.15865525393145699</c:v>
                </c:pt>
                <c:pt idx="6480">
                  <c:v>0.15865525393145699</c:v>
                </c:pt>
                <c:pt idx="6481">
                  <c:v>0.15865525393145699</c:v>
                </c:pt>
                <c:pt idx="6482">
                  <c:v>0.15865525393145699</c:v>
                </c:pt>
                <c:pt idx="6483">
                  <c:v>0.15865525393145699</c:v>
                </c:pt>
                <c:pt idx="6484">
                  <c:v>0.15865525393145699</c:v>
                </c:pt>
                <c:pt idx="6485">
                  <c:v>0.15865525393145699</c:v>
                </c:pt>
                <c:pt idx="6486">
                  <c:v>0.15865525393145699</c:v>
                </c:pt>
                <c:pt idx="6487">
                  <c:v>0.15865525393145699</c:v>
                </c:pt>
                <c:pt idx="6488">
                  <c:v>0.15865525393145699</c:v>
                </c:pt>
                <c:pt idx="6489">
                  <c:v>0.15865525393145699</c:v>
                </c:pt>
                <c:pt idx="6490">
                  <c:v>0.15865525393145699</c:v>
                </c:pt>
                <c:pt idx="6491">
                  <c:v>0.15865525393145699</c:v>
                </c:pt>
                <c:pt idx="6492">
                  <c:v>0.15865525393145699</c:v>
                </c:pt>
                <c:pt idx="6493">
                  <c:v>0.15865525393145699</c:v>
                </c:pt>
                <c:pt idx="6494">
                  <c:v>0.15865525393145699</c:v>
                </c:pt>
                <c:pt idx="6495">
                  <c:v>0.15865525393145699</c:v>
                </c:pt>
                <c:pt idx="6496">
                  <c:v>0.15865525393145699</c:v>
                </c:pt>
                <c:pt idx="6497">
                  <c:v>0.15865525393145699</c:v>
                </c:pt>
                <c:pt idx="6498">
                  <c:v>0.15865525393145699</c:v>
                </c:pt>
                <c:pt idx="6499">
                  <c:v>0.15865525393145699</c:v>
                </c:pt>
                <c:pt idx="6500">
                  <c:v>0.15865525393145699</c:v>
                </c:pt>
                <c:pt idx="6501">
                  <c:v>0.15865525393145699</c:v>
                </c:pt>
                <c:pt idx="6502">
                  <c:v>0.15865525393145699</c:v>
                </c:pt>
                <c:pt idx="6503">
                  <c:v>0.15865525393145699</c:v>
                </c:pt>
                <c:pt idx="6504">
                  <c:v>0.15865525393145699</c:v>
                </c:pt>
                <c:pt idx="6505">
                  <c:v>0.15865525393145699</c:v>
                </c:pt>
                <c:pt idx="6506">
                  <c:v>0.15865525393145699</c:v>
                </c:pt>
                <c:pt idx="6507">
                  <c:v>0.15865525393145699</c:v>
                </c:pt>
                <c:pt idx="6508">
                  <c:v>0.15865525393145699</c:v>
                </c:pt>
                <c:pt idx="6509">
                  <c:v>0.15865525393145699</c:v>
                </c:pt>
                <c:pt idx="6510">
                  <c:v>0.15865525393145699</c:v>
                </c:pt>
                <c:pt idx="6511">
                  <c:v>0.15865525393145699</c:v>
                </c:pt>
                <c:pt idx="6512">
                  <c:v>0.15865525393145699</c:v>
                </c:pt>
                <c:pt idx="6513">
                  <c:v>0.15865525393145699</c:v>
                </c:pt>
                <c:pt idx="6514">
                  <c:v>0.15865525393145699</c:v>
                </c:pt>
                <c:pt idx="6515">
                  <c:v>0.15865525393145699</c:v>
                </c:pt>
                <c:pt idx="6516">
                  <c:v>0.15865525393145699</c:v>
                </c:pt>
                <c:pt idx="6517">
                  <c:v>0.15865525393145699</c:v>
                </c:pt>
                <c:pt idx="6518">
                  <c:v>0.15865525393145699</c:v>
                </c:pt>
                <c:pt idx="6519">
                  <c:v>0.15865525393145699</c:v>
                </c:pt>
                <c:pt idx="6520">
                  <c:v>0.15865525393145699</c:v>
                </c:pt>
                <c:pt idx="6521">
                  <c:v>0.15865525393145699</c:v>
                </c:pt>
                <c:pt idx="6522">
                  <c:v>0.15865525393145699</c:v>
                </c:pt>
                <c:pt idx="6523">
                  <c:v>0.15865525393145699</c:v>
                </c:pt>
                <c:pt idx="6524">
                  <c:v>0.15865525393145699</c:v>
                </c:pt>
                <c:pt idx="6525">
                  <c:v>0.15865525393145699</c:v>
                </c:pt>
                <c:pt idx="6526">
                  <c:v>0.15865525393145699</c:v>
                </c:pt>
                <c:pt idx="6527">
                  <c:v>0.15865525393145699</c:v>
                </c:pt>
                <c:pt idx="6528">
                  <c:v>0.15865525393145699</c:v>
                </c:pt>
                <c:pt idx="6529">
                  <c:v>0.15865525393145699</c:v>
                </c:pt>
                <c:pt idx="6530">
                  <c:v>0.15865525393145699</c:v>
                </c:pt>
                <c:pt idx="6531">
                  <c:v>0.15865525393145699</c:v>
                </c:pt>
                <c:pt idx="6532">
                  <c:v>0.15865525393145699</c:v>
                </c:pt>
                <c:pt idx="6533">
                  <c:v>0.15865525393145699</c:v>
                </c:pt>
                <c:pt idx="6534">
                  <c:v>0.15865525393145699</c:v>
                </c:pt>
                <c:pt idx="6535">
                  <c:v>0.15865525393145699</c:v>
                </c:pt>
                <c:pt idx="6536">
                  <c:v>0.15865525393145699</c:v>
                </c:pt>
                <c:pt idx="6537">
                  <c:v>0.15865525393145699</c:v>
                </c:pt>
                <c:pt idx="6538">
                  <c:v>0.15865525393145699</c:v>
                </c:pt>
                <c:pt idx="6539">
                  <c:v>0.15865525393145699</c:v>
                </c:pt>
                <c:pt idx="6540">
                  <c:v>0.15865525393145699</c:v>
                </c:pt>
                <c:pt idx="6541">
                  <c:v>0.15865525393145699</c:v>
                </c:pt>
                <c:pt idx="6542">
                  <c:v>0.15865525393145699</c:v>
                </c:pt>
                <c:pt idx="6543">
                  <c:v>0.15865525393145699</c:v>
                </c:pt>
                <c:pt idx="6544">
                  <c:v>0.15865525393145699</c:v>
                </c:pt>
                <c:pt idx="6545">
                  <c:v>0.15865525393145699</c:v>
                </c:pt>
                <c:pt idx="6546">
                  <c:v>0.15865525393145699</c:v>
                </c:pt>
                <c:pt idx="6547">
                  <c:v>0.15865525393145699</c:v>
                </c:pt>
                <c:pt idx="6548">
                  <c:v>0.15865525393145699</c:v>
                </c:pt>
                <c:pt idx="6549">
                  <c:v>0.15865525393145699</c:v>
                </c:pt>
                <c:pt idx="6550">
                  <c:v>0.15865525393145699</c:v>
                </c:pt>
                <c:pt idx="6551">
                  <c:v>0.15865525393145699</c:v>
                </c:pt>
                <c:pt idx="6552">
                  <c:v>0.15865525393145699</c:v>
                </c:pt>
                <c:pt idx="6553">
                  <c:v>0.15865525393145699</c:v>
                </c:pt>
                <c:pt idx="6554">
                  <c:v>0.15865525393145699</c:v>
                </c:pt>
                <c:pt idx="6555">
                  <c:v>0.15865525393145699</c:v>
                </c:pt>
                <c:pt idx="6556">
                  <c:v>0.15865525393145699</c:v>
                </c:pt>
                <c:pt idx="6557">
                  <c:v>0.15865525393145699</c:v>
                </c:pt>
                <c:pt idx="6558">
                  <c:v>0.15865525393145699</c:v>
                </c:pt>
                <c:pt idx="6559">
                  <c:v>0.15865525393145699</c:v>
                </c:pt>
                <c:pt idx="6560">
                  <c:v>0.15865525393145699</c:v>
                </c:pt>
                <c:pt idx="6561">
                  <c:v>0.15865525393145699</c:v>
                </c:pt>
                <c:pt idx="6562">
                  <c:v>0.15865525393145699</c:v>
                </c:pt>
                <c:pt idx="6563">
                  <c:v>0.15865525393145699</c:v>
                </c:pt>
                <c:pt idx="6564">
                  <c:v>0.15865525393145699</c:v>
                </c:pt>
                <c:pt idx="6565">
                  <c:v>0.15865525393145699</c:v>
                </c:pt>
                <c:pt idx="6566">
                  <c:v>0.15865525393145699</c:v>
                </c:pt>
                <c:pt idx="6567">
                  <c:v>0.15865525393145699</c:v>
                </c:pt>
                <c:pt idx="6568">
                  <c:v>0.15865525393145699</c:v>
                </c:pt>
                <c:pt idx="6569">
                  <c:v>0.15865525393145699</c:v>
                </c:pt>
                <c:pt idx="6570">
                  <c:v>0.15865525393145699</c:v>
                </c:pt>
                <c:pt idx="6571">
                  <c:v>0.15865525393145699</c:v>
                </c:pt>
                <c:pt idx="6572">
                  <c:v>0.15865525393145699</c:v>
                </c:pt>
                <c:pt idx="6573">
                  <c:v>0.15865525393145699</c:v>
                </c:pt>
                <c:pt idx="6574">
                  <c:v>0.15865525393145699</c:v>
                </c:pt>
                <c:pt idx="6575">
                  <c:v>0.15865525393145699</c:v>
                </c:pt>
                <c:pt idx="6576">
                  <c:v>0.15865525393145699</c:v>
                </c:pt>
                <c:pt idx="6577">
                  <c:v>0.15865525393145699</c:v>
                </c:pt>
                <c:pt idx="6578">
                  <c:v>0.15865525393145699</c:v>
                </c:pt>
                <c:pt idx="6579">
                  <c:v>0.15865525393145699</c:v>
                </c:pt>
                <c:pt idx="6580">
                  <c:v>0.15865525393145699</c:v>
                </c:pt>
                <c:pt idx="6581">
                  <c:v>0.15865525393145699</c:v>
                </c:pt>
                <c:pt idx="6582">
                  <c:v>0.15865525393145699</c:v>
                </c:pt>
                <c:pt idx="6583">
                  <c:v>0.15865525393145699</c:v>
                </c:pt>
                <c:pt idx="6584">
                  <c:v>0.15865525393145699</c:v>
                </c:pt>
                <c:pt idx="6585">
                  <c:v>0.15865525393145699</c:v>
                </c:pt>
                <c:pt idx="6586">
                  <c:v>0.15865525393145699</c:v>
                </c:pt>
                <c:pt idx="6587">
                  <c:v>0.15865525393145699</c:v>
                </c:pt>
                <c:pt idx="6588">
                  <c:v>0.15865525393145699</c:v>
                </c:pt>
                <c:pt idx="6589">
                  <c:v>0.15865525393145699</c:v>
                </c:pt>
                <c:pt idx="6590">
                  <c:v>0.15865525393145699</c:v>
                </c:pt>
                <c:pt idx="6591">
                  <c:v>0.15865525393145699</c:v>
                </c:pt>
                <c:pt idx="6592">
                  <c:v>0.15865525393145699</c:v>
                </c:pt>
                <c:pt idx="6593">
                  <c:v>0.15865525393145699</c:v>
                </c:pt>
                <c:pt idx="6594">
                  <c:v>0.15865525393145699</c:v>
                </c:pt>
                <c:pt idx="6595">
                  <c:v>0.15865525393145699</c:v>
                </c:pt>
                <c:pt idx="6596">
                  <c:v>0.15865525393145699</c:v>
                </c:pt>
                <c:pt idx="6597">
                  <c:v>0.15865525393145699</c:v>
                </c:pt>
                <c:pt idx="6598">
                  <c:v>0.15865525393145699</c:v>
                </c:pt>
                <c:pt idx="6599">
                  <c:v>0.15865525393145699</c:v>
                </c:pt>
                <c:pt idx="6600">
                  <c:v>0.15865525393145699</c:v>
                </c:pt>
                <c:pt idx="6601">
                  <c:v>0.15865525393145699</c:v>
                </c:pt>
                <c:pt idx="6602">
                  <c:v>0.15865525393145699</c:v>
                </c:pt>
                <c:pt idx="6603">
                  <c:v>0.15865525393145699</c:v>
                </c:pt>
                <c:pt idx="6604">
                  <c:v>0.15865525393145699</c:v>
                </c:pt>
                <c:pt idx="6605">
                  <c:v>0.15865525393145699</c:v>
                </c:pt>
                <c:pt idx="6606">
                  <c:v>0.15865525393145699</c:v>
                </c:pt>
                <c:pt idx="6607">
                  <c:v>0.15865525393145699</c:v>
                </c:pt>
                <c:pt idx="6608">
                  <c:v>0.15865525393145699</c:v>
                </c:pt>
                <c:pt idx="6609">
                  <c:v>0.15865525393145699</c:v>
                </c:pt>
                <c:pt idx="6610">
                  <c:v>0.15865525393145699</c:v>
                </c:pt>
                <c:pt idx="6611">
                  <c:v>0.15865525393145699</c:v>
                </c:pt>
                <c:pt idx="6612">
                  <c:v>0.15865525393145699</c:v>
                </c:pt>
                <c:pt idx="6613">
                  <c:v>0.15865525393145699</c:v>
                </c:pt>
                <c:pt idx="6614">
                  <c:v>0.15865525393145699</c:v>
                </c:pt>
                <c:pt idx="6615">
                  <c:v>0.15865525393145699</c:v>
                </c:pt>
                <c:pt idx="6616">
                  <c:v>0.15865525393145699</c:v>
                </c:pt>
                <c:pt idx="6617">
                  <c:v>0.15865525393145699</c:v>
                </c:pt>
                <c:pt idx="6618">
                  <c:v>0.15865525393145699</c:v>
                </c:pt>
                <c:pt idx="6619">
                  <c:v>0.15865525393145699</c:v>
                </c:pt>
                <c:pt idx="6620">
                  <c:v>0.15865525393145699</c:v>
                </c:pt>
                <c:pt idx="6621">
                  <c:v>0.15865525393145699</c:v>
                </c:pt>
                <c:pt idx="6622">
                  <c:v>0.15865525393145699</c:v>
                </c:pt>
                <c:pt idx="6623">
                  <c:v>0.15865525393145699</c:v>
                </c:pt>
                <c:pt idx="6624">
                  <c:v>0.15865525393145699</c:v>
                </c:pt>
                <c:pt idx="6625">
                  <c:v>0.15865525393145699</c:v>
                </c:pt>
                <c:pt idx="6626">
                  <c:v>0.15865525393145699</c:v>
                </c:pt>
                <c:pt idx="6627">
                  <c:v>0.15865525393145699</c:v>
                </c:pt>
                <c:pt idx="6628">
                  <c:v>0.15865525393145699</c:v>
                </c:pt>
                <c:pt idx="6629">
                  <c:v>0.15865525393145699</c:v>
                </c:pt>
                <c:pt idx="6630">
                  <c:v>0.15865525393145699</c:v>
                </c:pt>
                <c:pt idx="6631">
                  <c:v>0.15865525393145699</c:v>
                </c:pt>
                <c:pt idx="6632">
                  <c:v>0.15865525393145699</c:v>
                </c:pt>
                <c:pt idx="6633">
                  <c:v>0.15865525393145699</c:v>
                </c:pt>
                <c:pt idx="6634">
                  <c:v>0.15865525393145699</c:v>
                </c:pt>
                <c:pt idx="6635">
                  <c:v>0.15865525393145699</c:v>
                </c:pt>
                <c:pt idx="6636">
                  <c:v>0.15865525393145699</c:v>
                </c:pt>
                <c:pt idx="6637">
                  <c:v>0.15865525393145699</c:v>
                </c:pt>
                <c:pt idx="6638">
                  <c:v>0.15865525393145699</c:v>
                </c:pt>
                <c:pt idx="6639">
                  <c:v>0.15865525393145699</c:v>
                </c:pt>
                <c:pt idx="6640">
                  <c:v>0.15865525393145699</c:v>
                </c:pt>
                <c:pt idx="6641">
                  <c:v>0.15865525393145699</c:v>
                </c:pt>
                <c:pt idx="6642">
                  <c:v>0.15865525393145699</c:v>
                </c:pt>
                <c:pt idx="6643">
                  <c:v>0.15865525393145699</c:v>
                </c:pt>
                <c:pt idx="6644">
                  <c:v>0.15865525393145699</c:v>
                </c:pt>
                <c:pt idx="6645">
                  <c:v>0.15865525393145699</c:v>
                </c:pt>
                <c:pt idx="6646">
                  <c:v>0.15865525393145699</c:v>
                </c:pt>
                <c:pt idx="6647">
                  <c:v>0.15865525393145699</c:v>
                </c:pt>
                <c:pt idx="6648">
                  <c:v>0.15865525393145699</c:v>
                </c:pt>
                <c:pt idx="6649">
                  <c:v>0.15865525393145699</c:v>
                </c:pt>
                <c:pt idx="6650">
                  <c:v>0.15865525393145699</c:v>
                </c:pt>
                <c:pt idx="6651">
                  <c:v>0.15865525393145699</c:v>
                </c:pt>
                <c:pt idx="6652">
                  <c:v>0.15865525393145699</c:v>
                </c:pt>
                <c:pt idx="6653">
                  <c:v>0.15865525393145699</c:v>
                </c:pt>
                <c:pt idx="6654">
                  <c:v>0.15865525393145699</c:v>
                </c:pt>
                <c:pt idx="6655">
                  <c:v>0.15865525393145699</c:v>
                </c:pt>
                <c:pt idx="6656">
                  <c:v>0.15865525393145699</c:v>
                </c:pt>
                <c:pt idx="6657">
                  <c:v>0.15865525393145699</c:v>
                </c:pt>
                <c:pt idx="6658">
                  <c:v>0.15865525393145699</c:v>
                </c:pt>
                <c:pt idx="6659">
                  <c:v>0.15865525393145699</c:v>
                </c:pt>
                <c:pt idx="6660">
                  <c:v>0.15865525393145699</c:v>
                </c:pt>
                <c:pt idx="6661">
                  <c:v>0.15865525393145699</c:v>
                </c:pt>
                <c:pt idx="6662">
                  <c:v>0.15865525393145699</c:v>
                </c:pt>
                <c:pt idx="6663">
                  <c:v>0.15865525393145699</c:v>
                </c:pt>
                <c:pt idx="6664">
                  <c:v>0.15865525393145699</c:v>
                </c:pt>
                <c:pt idx="6665">
                  <c:v>0.15865525393145699</c:v>
                </c:pt>
                <c:pt idx="6666">
                  <c:v>0.15865525393145699</c:v>
                </c:pt>
                <c:pt idx="6667">
                  <c:v>0.15865525393145699</c:v>
                </c:pt>
                <c:pt idx="6668">
                  <c:v>0.15865525393145699</c:v>
                </c:pt>
                <c:pt idx="6669">
                  <c:v>0.15865525393145699</c:v>
                </c:pt>
                <c:pt idx="6670">
                  <c:v>0.15865525393145699</c:v>
                </c:pt>
                <c:pt idx="6671">
                  <c:v>0.15865525393145699</c:v>
                </c:pt>
                <c:pt idx="6672">
                  <c:v>0.15865525393145699</c:v>
                </c:pt>
                <c:pt idx="6673">
                  <c:v>0.15865525393145699</c:v>
                </c:pt>
                <c:pt idx="6674">
                  <c:v>0.15865525393145699</c:v>
                </c:pt>
                <c:pt idx="6675">
                  <c:v>0.15865525393145699</c:v>
                </c:pt>
                <c:pt idx="6676">
                  <c:v>0.15865525393145699</c:v>
                </c:pt>
                <c:pt idx="6677">
                  <c:v>0.15865525393145699</c:v>
                </c:pt>
                <c:pt idx="6678">
                  <c:v>0.15865525393145699</c:v>
                </c:pt>
                <c:pt idx="6679">
                  <c:v>0.15865525393145699</c:v>
                </c:pt>
                <c:pt idx="6680">
                  <c:v>0.15865525393145699</c:v>
                </c:pt>
                <c:pt idx="6681">
                  <c:v>0.15865525393145699</c:v>
                </c:pt>
                <c:pt idx="6682">
                  <c:v>0.15865525393145699</c:v>
                </c:pt>
                <c:pt idx="6683">
                  <c:v>0.15865525393145699</c:v>
                </c:pt>
                <c:pt idx="6684">
                  <c:v>0.15865525393145699</c:v>
                </c:pt>
                <c:pt idx="6685">
                  <c:v>0.15865525393145699</c:v>
                </c:pt>
                <c:pt idx="6686">
                  <c:v>0.15865525393145699</c:v>
                </c:pt>
                <c:pt idx="6687">
                  <c:v>0.15865525393145699</c:v>
                </c:pt>
                <c:pt idx="6688">
                  <c:v>0.15865525393145699</c:v>
                </c:pt>
                <c:pt idx="6689">
                  <c:v>0.15865525393145699</c:v>
                </c:pt>
                <c:pt idx="6690">
                  <c:v>0.15865525393145699</c:v>
                </c:pt>
                <c:pt idx="6691">
                  <c:v>0.15865525393145699</c:v>
                </c:pt>
                <c:pt idx="6692">
                  <c:v>0.15865525393145699</c:v>
                </c:pt>
                <c:pt idx="6693">
                  <c:v>0.15865525393145699</c:v>
                </c:pt>
                <c:pt idx="6694">
                  <c:v>0.15865525393145699</c:v>
                </c:pt>
                <c:pt idx="6695">
                  <c:v>0.15865525393145699</c:v>
                </c:pt>
                <c:pt idx="6696">
                  <c:v>0.15865525393145699</c:v>
                </c:pt>
                <c:pt idx="6697">
                  <c:v>0.15865525393145699</c:v>
                </c:pt>
                <c:pt idx="6698">
                  <c:v>0.15865525393145699</c:v>
                </c:pt>
                <c:pt idx="6699">
                  <c:v>0.15865525393145699</c:v>
                </c:pt>
                <c:pt idx="6700">
                  <c:v>0.15865525393145699</c:v>
                </c:pt>
                <c:pt idx="6701">
                  <c:v>0.15865525393145699</c:v>
                </c:pt>
                <c:pt idx="6702">
                  <c:v>0.15865525393145699</c:v>
                </c:pt>
                <c:pt idx="6703">
                  <c:v>0.15865525393145699</c:v>
                </c:pt>
                <c:pt idx="6704">
                  <c:v>0.15865525393145699</c:v>
                </c:pt>
                <c:pt idx="6705">
                  <c:v>0.15865525393145699</c:v>
                </c:pt>
                <c:pt idx="6706">
                  <c:v>0.15865525393145699</c:v>
                </c:pt>
                <c:pt idx="6707">
                  <c:v>0.15865525393145699</c:v>
                </c:pt>
                <c:pt idx="6708">
                  <c:v>0.15865525393145699</c:v>
                </c:pt>
                <c:pt idx="6709">
                  <c:v>0.15865525393145699</c:v>
                </c:pt>
                <c:pt idx="6710">
                  <c:v>0.15865525393145699</c:v>
                </c:pt>
                <c:pt idx="6711">
                  <c:v>0.15865525393145699</c:v>
                </c:pt>
                <c:pt idx="6712">
                  <c:v>0.15865525393145699</c:v>
                </c:pt>
                <c:pt idx="6713">
                  <c:v>0.15865525393145699</c:v>
                </c:pt>
                <c:pt idx="6714">
                  <c:v>0.15865525393145699</c:v>
                </c:pt>
                <c:pt idx="6715">
                  <c:v>0.15865525393145699</c:v>
                </c:pt>
                <c:pt idx="6716">
                  <c:v>0.15865525393145699</c:v>
                </c:pt>
                <c:pt idx="6717">
                  <c:v>0.15865525393145699</c:v>
                </c:pt>
                <c:pt idx="6718">
                  <c:v>0.15865525393145699</c:v>
                </c:pt>
                <c:pt idx="6719">
                  <c:v>0.15865525393145699</c:v>
                </c:pt>
                <c:pt idx="6720">
                  <c:v>0.15865525393145699</c:v>
                </c:pt>
                <c:pt idx="6721">
                  <c:v>0.15865525393145699</c:v>
                </c:pt>
                <c:pt idx="6722">
                  <c:v>0.15865525393145699</c:v>
                </c:pt>
                <c:pt idx="6723">
                  <c:v>0.15865525393145699</c:v>
                </c:pt>
                <c:pt idx="6724">
                  <c:v>0.15865525393145699</c:v>
                </c:pt>
                <c:pt idx="6725">
                  <c:v>0.15865525393145699</c:v>
                </c:pt>
                <c:pt idx="6726">
                  <c:v>0.15865525393145699</c:v>
                </c:pt>
                <c:pt idx="6727">
                  <c:v>0.15865525393145699</c:v>
                </c:pt>
                <c:pt idx="6728">
                  <c:v>0.15865525393145699</c:v>
                </c:pt>
                <c:pt idx="6729">
                  <c:v>0.15865525393145699</c:v>
                </c:pt>
                <c:pt idx="6730">
                  <c:v>0.15865525393145699</c:v>
                </c:pt>
                <c:pt idx="6731">
                  <c:v>0.15865525393145699</c:v>
                </c:pt>
                <c:pt idx="6732">
                  <c:v>0.15865525393145699</c:v>
                </c:pt>
                <c:pt idx="6733">
                  <c:v>0.15865525393145699</c:v>
                </c:pt>
                <c:pt idx="6734">
                  <c:v>0.15865525393145699</c:v>
                </c:pt>
                <c:pt idx="6735">
                  <c:v>0.15865525393145699</c:v>
                </c:pt>
                <c:pt idx="6736">
                  <c:v>0.15865525393145699</c:v>
                </c:pt>
                <c:pt idx="6737">
                  <c:v>0.15865525393145699</c:v>
                </c:pt>
                <c:pt idx="6738">
                  <c:v>0.15865525393145699</c:v>
                </c:pt>
                <c:pt idx="6739">
                  <c:v>0.15865525393145699</c:v>
                </c:pt>
                <c:pt idx="6740">
                  <c:v>0.15865525393145699</c:v>
                </c:pt>
                <c:pt idx="6741">
                  <c:v>0.15865525393145699</c:v>
                </c:pt>
                <c:pt idx="6742">
                  <c:v>0.15865525393145699</c:v>
                </c:pt>
                <c:pt idx="6743">
                  <c:v>0.15865525393145699</c:v>
                </c:pt>
                <c:pt idx="6744">
                  <c:v>0.15865525393145699</c:v>
                </c:pt>
                <c:pt idx="6745">
                  <c:v>0.15865525393145699</c:v>
                </c:pt>
                <c:pt idx="6746">
                  <c:v>0.15865525393145699</c:v>
                </c:pt>
                <c:pt idx="6747">
                  <c:v>0.15865525393145699</c:v>
                </c:pt>
                <c:pt idx="6748">
                  <c:v>0.15865525393145699</c:v>
                </c:pt>
                <c:pt idx="6749">
                  <c:v>0.15865525393145699</c:v>
                </c:pt>
                <c:pt idx="6750">
                  <c:v>0.15865525393145699</c:v>
                </c:pt>
                <c:pt idx="6751">
                  <c:v>0.15865525393145699</c:v>
                </c:pt>
                <c:pt idx="6752">
                  <c:v>0.15865525393145699</c:v>
                </c:pt>
                <c:pt idx="6753">
                  <c:v>0.15865525393145699</c:v>
                </c:pt>
                <c:pt idx="6754">
                  <c:v>0.15865525393145699</c:v>
                </c:pt>
                <c:pt idx="6755">
                  <c:v>0.15865525393145699</c:v>
                </c:pt>
                <c:pt idx="6756">
                  <c:v>0.15865525393145699</c:v>
                </c:pt>
                <c:pt idx="6757">
                  <c:v>0.15865525393145699</c:v>
                </c:pt>
                <c:pt idx="6758">
                  <c:v>0.15865525393145699</c:v>
                </c:pt>
                <c:pt idx="6759">
                  <c:v>0.15865525393145699</c:v>
                </c:pt>
                <c:pt idx="6760">
                  <c:v>0.15865525393145699</c:v>
                </c:pt>
                <c:pt idx="6761">
                  <c:v>0.15865525393145699</c:v>
                </c:pt>
                <c:pt idx="6762">
                  <c:v>0.15865525393145699</c:v>
                </c:pt>
                <c:pt idx="6763">
                  <c:v>0.15865525393145699</c:v>
                </c:pt>
                <c:pt idx="6764">
                  <c:v>0.15865525393145699</c:v>
                </c:pt>
                <c:pt idx="6765">
                  <c:v>0.15865525393145699</c:v>
                </c:pt>
                <c:pt idx="6766">
                  <c:v>0.15865525393145699</c:v>
                </c:pt>
                <c:pt idx="6767">
                  <c:v>0.15865525393145699</c:v>
                </c:pt>
                <c:pt idx="6768">
                  <c:v>0.15865525393145699</c:v>
                </c:pt>
                <c:pt idx="6769">
                  <c:v>0.15865525393145699</c:v>
                </c:pt>
                <c:pt idx="6770">
                  <c:v>0.15865525393145699</c:v>
                </c:pt>
                <c:pt idx="6771">
                  <c:v>0.15865525393145699</c:v>
                </c:pt>
                <c:pt idx="6772">
                  <c:v>0.15865525393145699</c:v>
                </c:pt>
                <c:pt idx="6773">
                  <c:v>0.15865525393145699</c:v>
                </c:pt>
                <c:pt idx="6774">
                  <c:v>0.15865525393145699</c:v>
                </c:pt>
                <c:pt idx="6775">
                  <c:v>0.15865525393145699</c:v>
                </c:pt>
                <c:pt idx="6776">
                  <c:v>0.15865525393145699</c:v>
                </c:pt>
                <c:pt idx="6777">
                  <c:v>0.15865525393145699</c:v>
                </c:pt>
                <c:pt idx="6778">
                  <c:v>0.15865525393145699</c:v>
                </c:pt>
                <c:pt idx="6779">
                  <c:v>0.15865525393145699</c:v>
                </c:pt>
                <c:pt idx="6780">
                  <c:v>0.15865525393145699</c:v>
                </c:pt>
                <c:pt idx="6781">
                  <c:v>0.15865525393145699</c:v>
                </c:pt>
                <c:pt idx="6782">
                  <c:v>0.15865525393145699</c:v>
                </c:pt>
                <c:pt idx="6783">
                  <c:v>0.15865525393145699</c:v>
                </c:pt>
                <c:pt idx="6784">
                  <c:v>0.15865525393145699</c:v>
                </c:pt>
                <c:pt idx="6785">
                  <c:v>0.15865525393145699</c:v>
                </c:pt>
                <c:pt idx="6786">
                  <c:v>0.15865525393145699</c:v>
                </c:pt>
                <c:pt idx="6787">
                  <c:v>0.15865525393145699</c:v>
                </c:pt>
                <c:pt idx="6788">
                  <c:v>0.15865525393145699</c:v>
                </c:pt>
                <c:pt idx="6789">
                  <c:v>0.15865525393145699</c:v>
                </c:pt>
                <c:pt idx="6790">
                  <c:v>0.15865525393145699</c:v>
                </c:pt>
                <c:pt idx="6791">
                  <c:v>0.15865525393145699</c:v>
                </c:pt>
                <c:pt idx="6792">
                  <c:v>0.15865525393145699</c:v>
                </c:pt>
                <c:pt idx="6793">
                  <c:v>0.15865525393145699</c:v>
                </c:pt>
                <c:pt idx="6794">
                  <c:v>0.15865525393145699</c:v>
                </c:pt>
                <c:pt idx="6795">
                  <c:v>0.15865525393145699</c:v>
                </c:pt>
                <c:pt idx="6796">
                  <c:v>0.15865525393145699</c:v>
                </c:pt>
                <c:pt idx="6797">
                  <c:v>0.15865525393145699</c:v>
                </c:pt>
                <c:pt idx="6798">
                  <c:v>0.15865525393145699</c:v>
                </c:pt>
                <c:pt idx="6799">
                  <c:v>0.15865525393145699</c:v>
                </c:pt>
                <c:pt idx="6800">
                  <c:v>0.15865525393145699</c:v>
                </c:pt>
                <c:pt idx="6801">
                  <c:v>0.15865525393145699</c:v>
                </c:pt>
                <c:pt idx="6802">
                  <c:v>0.15865525393145699</c:v>
                </c:pt>
                <c:pt idx="6803">
                  <c:v>0.15865525393145699</c:v>
                </c:pt>
                <c:pt idx="6804">
                  <c:v>0.15865525393145699</c:v>
                </c:pt>
                <c:pt idx="6805">
                  <c:v>0.15865525393145699</c:v>
                </c:pt>
                <c:pt idx="6806">
                  <c:v>0.15865525393145699</c:v>
                </c:pt>
                <c:pt idx="6807">
                  <c:v>0.15865525393145699</c:v>
                </c:pt>
                <c:pt idx="6808">
                  <c:v>0.15865525393145699</c:v>
                </c:pt>
                <c:pt idx="6809">
                  <c:v>0.15865525393145699</c:v>
                </c:pt>
                <c:pt idx="6810">
                  <c:v>0.15865525393145699</c:v>
                </c:pt>
                <c:pt idx="6811">
                  <c:v>0.15865525393145699</c:v>
                </c:pt>
                <c:pt idx="6812">
                  <c:v>0.15865525393145699</c:v>
                </c:pt>
                <c:pt idx="6813">
                  <c:v>0.15865525393145699</c:v>
                </c:pt>
                <c:pt idx="6814">
                  <c:v>0.15865525393145699</c:v>
                </c:pt>
                <c:pt idx="6815">
                  <c:v>0.15865525393145699</c:v>
                </c:pt>
                <c:pt idx="6816">
                  <c:v>0.15865525393145699</c:v>
                </c:pt>
                <c:pt idx="6817">
                  <c:v>0.15865525393145699</c:v>
                </c:pt>
                <c:pt idx="6818">
                  <c:v>0.15865525393145699</c:v>
                </c:pt>
                <c:pt idx="6819">
                  <c:v>0.15865525393145699</c:v>
                </c:pt>
                <c:pt idx="6820">
                  <c:v>0.15865525393145699</c:v>
                </c:pt>
                <c:pt idx="6821">
                  <c:v>0.15865525393145699</c:v>
                </c:pt>
                <c:pt idx="6822">
                  <c:v>0.15865525393145699</c:v>
                </c:pt>
                <c:pt idx="6823">
                  <c:v>0.15865525393145699</c:v>
                </c:pt>
                <c:pt idx="6824">
                  <c:v>0.15865525393145699</c:v>
                </c:pt>
                <c:pt idx="6825">
                  <c:v>0.15865525393145699</c:v>
                </c:pt>
                <c:pt idx="6826">
                  <c:v>0.15865525393145699</c:v>
                </c:pt>
                <c:pt idx="6827">
                  <c:v>0.15865525393145699</c:v>
                </c:pt>
                <c:pt idx="6828">
                  <c:v>0.15865525393145699</c:v>
                </c:pt>
                <c:pt idx="6829">
                  <c:v>0.15865525393145699</c:v>
                </c:pt>
                <c:pt idx="6830">
                  <c:v>0.15865525393145699</c:v>
                </c:pt>
                <c:pt idx="6831">
                  <c:v>0.15865525393145699</c:v>
                </c:pt>
                <c:pt idx="6832">
                  <c:v>0.15865525393145699</c:v>
                </c:pt>
                <c:pt idx="6833">
                  <c:v>0.15865525393145699</c:v>
                </c:pt>
                <c:pt idx="6834">
                  <c:v>0.15865525393145699</c:v>
                </c:pt>
                <c:pt idx="6835">
                  <c:v>0.15865525393145699</c:v>
                </c:pt>
                <c:pt idx="6836">
                  <c:v>0.15865525393145699</c:v>
                </c:pt>
                <c:pt idx="6837">
                  <c:v>0.15865525393145699</c:v>
                </c:pt>
                <c:pt idx="6838">
                  <c:v>0.15865525393145699</c:v>
                </c:pt>
                <c:pt idx="6839">
                  <c:v>0.15865525393145699</c:v>
                </c:pt>
                <c:pt idx="6840">
                  <c:v>0.15865525393145699</c:v>
                </c:pt>
                <c:pt idx="6841">
                  <c:v>0.15865525393145699</c:v>
                </c:pt>
                <c:pt idx="6842">
                  <c:v>0.15865525393145699</c:v>
                </c:pt>
                <c:pt idx="6843">
                  <c:v>0.15865525393145699</c:v>
                </c:pt>
                <c:pt idx="6844">
                  <c:v>0.15865525393145699</c:v>
                </c:pt>
                <c:pt idx="6845">
                  <c:v>0.15865525393145699</c:v>
                </c:pt>
                <c:pt idx="6846">
                  <c:v>0.15865525393145699</c:v>
                </c:pt>
                <c:pt idx="6847">
                  <c:v>0.15865525393145699</c:v>
                </c:pt>
                <c:pt idx="6848">
                  <c:v>0.15865525393145699</c:v>
                </c:pt>
                <c:pt idx="6849">
                  <c:v>0.15865525393145699</c:v>
                </c:pt>
                <c:pt idx="6850">
                  <c:v>0.15865525393145699</c:v>
                </c:pt>
                <c:pt idx="6851">
                  <c:v>0.15865525393145699</c:v>
                </c:pt>
                <c:pt idx="6852">
                  <c:v>0.15865525393145699</c:v>
                </c:pt>
                <c:pt idx="6853">
                  <c:v>0.15865525393145699</c:v>
                </c:pt>
                <c:pt idx="6854">
                  <c:v>0.15865525393145699</c:v>
                </c:pt>
                <c:pt idx="6855">
                  <c:v>0.15865525393145699</c:v>
                </c:pt>
                <c:pt idx="6856">
                  <c:v>0.15865525393145699</c:v>
                </c:pt>
                <c:pt idx="6857">
                  <c:v>0.15865525393145699</c:v>
                </c:pt>
                <c:pt idx="6858">
                  <c:v>0.15865525393145699</c:v>
                </c:pt>
                <c:pt idx="6859">
                  <c:v>0.15865525393145699</c:v>
                </c:pt>
                <c:pt idx="6860">
                  <c:v>0.15865525393145699</c:v>
                </c:pt>
                <c:pt idx="6861">
                  <c:v>0.15865525393145699</c:v>
                </c:pt>
                <c:pt idx="6862">
                  <c:v>0.15865525393145699</c:v>
                </c:pt>
                <c:pt idx="6863">
                  <c:v>0.15865525393145699</c:v>
                </c:pt>
                <c:pt idx="6864">
                  <c:v>0.15865525393145699</c:v>
                </c:pt>
                <c:pt idx="6865">
                  <c:v>0.15865525393145699</c:v>
                </c:pt>
                <c:pt idx="6866">
                  <c:v>0.15865525393145699</c:v>
                </c:pt>
                <c:pt idx="6867">
                  <c:v>0.15865525393145699</c:v>
                </c:pt>
                <c:pt idx="6868">
                  <c:v>0.15865525393145699</c:v>
                </c:pt>
                <c:pt idx="6869">
                  <c:v>0.15865525393145699</c:v>
                </c:pt>
                <c:pt idx="6870">
                  <c:v>0.15865525393145699</c:v>
                </c:pt>
                <c:pt idx="6871">
                  <c:v>0.15865525393145699</c:v>
                </c:pt>
                <c:pt idx="6872">
                  <c:v>0.15865525393145699</c:v>
                </c:pt>
                <c:pt idx="6873">
                  <c:v>0.15865525393145699</c:v>
                </c:pt>
                <c:pt idx="6874">
                  <c:v>0.15865525393145699</c:v>
                </c:pt>
                <c:pt idx="6875">
                  <c:v>0.15865525393145699</c:v>
                </c:pt>
                <c:pt idx="6876">
                  <c:v>0.15865525393145699</c:v>
                </c:pt>
                <c:pt idx="6877">
                  <c:v>0.15865525393145699</c:v>
                </c:pt>
                <c:pt idx="6878">
                  <c:v>0.15865525393145699</c:v>
                </c:pt>
                <c:pt idx="6879">
                  <c:v>0.15865525393145699</c:v>
                </c:pt>
                <c:pt idx="6880">
                  <c:v>0.15865525393145699</c:v>
                </c:pt>
                <c:pt idx="6881">
                  <c:v>0.15865525393145699</c:v>
                </c:pt>
                <c:pt idx="6882">
                  <c:v>0.15865525393145699</c:v>
                </c:pt>
                <c:pt idx="6883">
                  <c:v>0.15865525393145699</c:v>
                </c:pt>
                <c:pt idx="6884">
                  <c:v>0.15865525393145699</c:v>
                </c:pt>
                <c:pt idx="6885">
                  <c:v>0.15865525393145699</c:v>
                </c:pt>
                <c:pt idx="6886">
                  <c:v>0.15865525393145699</c:v>
                </c:pt>
                <c:pt idx="6887">
                  <c:v>0.15865525393145699</c:v>
                </c:pt>
                <c:pt idx="6888">
                  <c:v>0.15865525393145699</c:v>
                </c:pt>
                <c:pt idx="6889">
                  <c:v>0.15865525393145699</c:v>
                </c:pt>
                <c:pt idx="6890">
                  <c:v>0.15865525393145699</c:v>
                </c:pt>
                <c:pt idx="6891">
                  <c:v>0.15865525393145699</c:v>
                </c:pt>
                <c:pt idx="6892">
                  <c:v>0.15865525393145699</c:v>
                </c:pt>
                <c:pt idx="6893">
                  <c:v>0.15865525393145699</c:v>
                </c:pt>
                <c:pt idx="6894">
                  <c:v>0.15865525393145699</c:v>
                </c:pt>
                <c:pt idx="6895">
                  <c:v>0.15865525393145699</c:v>
                </c:pt>
                <c:pt idx="6896">
                  <c:v>0.15865525393145699</c:v>
                </c:pt>
                <c:pt idx="6897">
                  <c:v>0.15865525393145699</c:v>
                </c:pt>
                <c:pt idx="6898">
                  <c:v>0.15865525393145699</c:v>
                </c:pt>
                <c:pt idx="6899">
                  <c:v>0.15865525393145699</c:v>
                </c:pt>
                <c:pt idx="6900">
                  <c:v>0.15865525393145699</c:v>
                </c:pt>
                <c:pt idx="6901">
                  <c:v>0.15865525393145699</c:v>
                </c:pt>
                <c:pt idx="6902">
                  <c:v>0.15865525393145699</c:v>
                </c:pt>
                <c:pt idx="6903">
                  <c:v>0.15865525393145699</c:v>
                </c:pt>
                <c:pt idx="6904">
                  <c:v>0.15865525393145699</c:v>
                </c:pt>
                <c:pt idx="6905">
                  <c:v>0.15865525393145699</c:v>
                </c:pt>
                <c:pt idx="6906">
                  <c:v>0.15865525393145699</c:v>
                </c:pt>
                <c:pt idx="6907">
                  <c:v>0.15865525393145699</c:v>
                </c:pt>
                <c:pt idx="6908">
                  <c:v>0.15865525393145699</c:v>
                </c:pt>
                <c:pt idx="6909">
                  <c:v>0.15865525393145699</c:v>
                </c:pt>
                <c:pt idx="6910">
                  <c:v>0.15865525393145699</c:v>
                </c:pt>
                <c:pt idx="6911">
                  <c:v>0.15865525393145699</c:v>
                </c:pt>
                <c:pt idx="6912">
                  <c:v>0.15865525393145699</c:v>
                </c:pt>
                <c:pt idx="6913">
                  <c:v>0.15865525393145699</c:v>
                </c:pt>
                <c:pt idx="6914">
                  <c:v>0.15865525393145699</c:v>
                </c:pt>
                <c:pt idx="6915">
                  <c:v>0.15865525393145699</c:v>
                </c:pt>
                <c:pt idx="6916">
                  <c:v>0.15865525393145699</c:v>
                </c:pt>
                <c:pt idx="6917">
                  <c:v>0.15865525393145699</c:v>
                </c:pt>
                <c:pt idx="6918">
                  <c:v>0.15865525393145699</c:v>
                </c:pt>
                <c:pt idx="6919">
                  <c:v>0.15865525393145699</c:v>
                </c:pt>
                <c:pt idx="6920">
                  <c:v>0.15865525393145699</c:v>
                </c:pt>
                <c:pt idx="6921">
                  <c:v>0.15865525393145699</c:v>
                </c:pt>
                <c:pt idx="6922">
                  <c:v>0.15865525393145699</c:v>
                </c:pt>
                <c:pt idx="6923">
                  <c:v>0.15865525393145699</c:v>
                </c:pt>
                <c:pt idx="6924">
                  <c:v>0.15865525393145699</c:v>
                </c:pt>
                <c:pt idx="6925">
                  <c:v>0.15865525393145699</c:v>
                </c:pt>
                <c:pt idx="6926">
                  <c:v>0.15865525393145699</c:v>
                </c:pt>
                <c:pt idx="6927">
                  <c:v>0.15865525393145699</c:v>
                </c:pt>
                <c:pt idx="6928">
                  <c:v>0.15865525393145699</c:v>
                </c:pt>
                <c:pt idx="6929">
                  <c:v>0.15865525393145699</c:v>
                </c:pt>
                <c:pt idx="6930">
                  <c:v>0.15865525393145699</c:v>
                </c:pt>
                <c:pt idx="6931">
                  <c:v>0.15865525393145699</c:v>
                </c:pt>
                <c:pt idx="6932">
                  <c:v>0.15865525393145699</c:v>
                </c:pt>
                <c:pt idx="6933">
                  <c:v>0.15865525393145699</c:v>
                </c:pt>
                <c:pt idx="6934">
                  <c:v>0.15865525393145699</c:v>
                </c:pt>
                <c:pt idx="6935">
                  <c:v>0.15865525393145699</c:v>
                </c:pt>
                <c:pt idx="6936">
                  <c:v>0.15865525393145699</c:v>
                </c:pt>
                <c:pt idx="6937">
                  <c:v>0.15865525393145699</c:v>
                </c:pt>
                <c:pt idx="6938">
                  <c:v>0.15865525393145699</c:v>
                </c:pt>
                <c:pt idx="6939">
                  <c:v>0.15865525393145699</c:v>
                </c:pt>
                <c:pt idx="6940">
                  <c:v>0.15865525393145699</c:v>
                </c:pt>
                <c:pt idx="6941">
                  <c:v>0.15865525393145699</c:v>
                </c:pt>
                <c:pt idx="6942">
                  <c:v>0.15865525393145699</c:v>
                </c:pt>
                <c:pt idx="6943">
                  <c:v>0.15865525393145699</c:v>
                </c:pt>
                <c:pt idx="6944">
                  <c:v>0.15865525393145699</c:v>
                </c:pt>
                <c:pt idx="6945">
                  <c:v>0.15865525393145699</c:v>
                </c:pt>
                <c:pt idx="6946">
                  <c:v>0.15865525393145699</c:v>
                </c:pt>
                <c:pt idx="6947">
                  <c:v>0.15865525393145699</c:v>
                </c:pt>
                <c:pt idx="6948">
                  <c:v>0.15865525393145699</c:v>
                </c:pt>
                <c:pt idx="6949">
                  <c:v>0.15865525393145699</c:v>
                </c:pt>
                <c:pt idx="6950">
                  <c:v>0.15865525393145699</c:v>
                </c:pt>
                <c:pt idx="6951">
                  <c:v>0.15865525393145699</c:v>
                </c:pt>
                <c:pt idx="6952">
                  <c:v>0.15865525393145699</c:v>
                </c:pt>
                <c:pt idx="6953">
                  <c:v>0.15865525393145699</c:v>
                </c:pt>
                <c:pt idx="6954">
                  <c:v>0.15865525393145699</c:v>
                </c:pt>
                <c:pt idx="6955">
                  <c:v>0.15865525393145699</c:v>
                </c:pt>
                <c:pt idx="6956">
                  <c:v>0.15865525393145699</c:v>
                </c:pt>
                <c:pt idx="6957">
                  <c:v>0.15865525393145699</c:v>
                </c:pt>
                <c:pt idx="6958">
                  <c:v>0.15865525393145699</c:v>
                </c:pt>
                <c:pt idx="6959">
                  <c:v>0.15865525393145699</c:v>
                </c:pt>
                <c:pt idx="6960">
                  <c:v>0.15865525393145699</c:v>
                </c:pt>
                <c:pt idx="6961">
                  <c:v>0.15865525393145699</c:v>
                </c:pt>
                <c:pt idx="6962">
                  <c:v>0.15865525393145699</c:v>
                </c:pt>
                <c:pt idx="6963">
                  <c:v>0.15865525393145699</c:v>
                </c:pt>
                <c:pt idx="6964">
                  <c:v>0.15865525393145699</c:v>
                </c:pt>
                <c:pt idx="6965">
                  <c:v>0.15865525393145699</c:v>
                </c:pt>
                <c:pt idx="6966">
                  <c:v>0.15865525393145699</c:v>
                </c:pt>
                <c:pt idx="6967">
                  <c:v>0.15865525393145699</c:v>
                </c:pt>
                <c:pt idx="6968">
                  <c:v>0.15865525393145699</c:v>
                </c:pt>
                <c:pt idx="6969">
                  <c:v>0.15865525393145699</c:v>
                </c:pt>
                <c:pt idx="6970">
                  <c:v>0.15865525393145699</c:v>
                </c:pt>
                <c:pt idx="6971">
                  <c:v>0.15865525393145699</c:v>
                </c:pt>
                <c:pt idx="6972">
                  <c:v>0.15865525393145699</c:v>
                </c:pt>
                <c:pt idx="6973">
                  <c:v>0.15865525393145699</c:v>
                </c:pt>
                <c:pt idx="6974">
                  <c:v>0.15865525393145699</c:v>
                </c:pt>
                <c:pt idx="6975">
                  <c:v>0.15865525393145699</c:v>
                </c:pt>
                <c:pt idx="6976">
                  <c:v>0.15865525393145699</c:v>
                </c:pt>
                <c:pt idx="6977">
                  <c:v>0.15865525393145699</c:v>
                </c:pt>
                <c:pt idx="6978">
                  <c:v>0.15865525393145699</c:v>
                </c:pt>
                <c:pt idx="6979">
                  <c:v>0.15865525393145699</c:v>
                </c:pt>
                <c:pt idx="6980">
                  <c:v>0.15865525393145699</c:v>
                </c:pt>
                <c:pt idx="6981">
                  <c:v>0.15865525393145699</c:v>
                </c:pt>
                <c:pt idx="6982">
                  <c:v>0.15865525393145699</c:v>
                </c:pt>
                <c:pt idx="6983">
                  <c:v>0.15865525393145699</c:v>
                </c:pt>
                <c:pt idx="6984">
                  <c:v>0.15865525393145699</c:v>
                </c:pt>
                <c:pt idx="6985">
                  <c:v>0.15865525393145699</c:v>
                </c:pt>
                <c:pt idx="6986">
                  <c:v>0.15865525393145699</c:v>
                </c:pt>
                <c:pt idx="6987">
                  <c:v>0.15865525393145699</c:v>
                </c:pt>
                <c:pt idx="6988">
                  <c:v>0.15865525393145699</c:v>
                </c:pt>
                <c:pt idx="6989">
                  <c:v>0.15865525393145699</c:v>
                </c:pt>
                <c:pt idx="6990">
                  <c:v>0.15865525393145699</c:v>
                </c:pt>
                <c:pt idx="6991">
                  <c:v>0.15865525393145699</c:v>
                </c:pt>
                <c:pt idx="6992">
                  <c:v>0.15865525393145699</c:v>
                </c:pt>
                <c:pt idx="6993">
                  <c:v>0.15865525393145699</c:v>
                </c:pt>
                <c:pt idx="6994">
                  <c:v>0.15865525393145699</c:v>
                </c:pt>
                <c:pt idx="6995">
                  <c:v>0.15865525393145699</c:v>
                </c:pt>
                <c:pt idx="6996">
                  <c:v>0.15865525393145699</c:v>
                </c:pt>
                <c:pt idx="6997">
                  <c:v>0.15865525393145699</c:v>
                </c:pt>
                <c:pt idx="6998">
                  <c:v>0.15865525393145699</c:v>
                </c:pt>
                <c:pt idx="6999">
                  <c:v>0.15865525393145699</c:v>
                </c:pt>
                <c:pt idx="7000">
                  <c:v>0.15865525393145699</c:v>
                </c:pt>
                <c:pt idx="7001">
                  <c:v>0.15865525393145699</c:v>
                </c:pt>
                <c:pt idx="7002">
                  <c:v>0.15865525393145699</c:v>
                </c:pt>
                <c:pt idx="7003">
                  <c:v>0.15865525393145699</c:v>
                </c:pt>
                <c:pt idx="7004">
                  <c:v>0.15865525393145699</c:v>
                </c:pt>
                <c:pt idx="7005">
                  <c:v>0.15865525393145699</c:v>
                </c:pt>
                <c:pt idx="7006">
                  <c:v>0.15865525393145699</c:v>
                </c:pt>
                <c:pt idx="7007">
                  <c:v>0.15865525393145699</c:v>
                </c:pt>
                <c:pt idx="7008">
                  <c:v>0.15865525393145699</c:v>
                </c:pt>
                <c:pt idx="7009">
                  <c:v>0.15865525393145699</c:v>
                </c:pt>
                <c:pt idx="7010">
                  <c:v>0.15865525393145699</c:v>
                </c:pt>
                <c:pt idx="7011">
                  <c:v>0.15865525393145699</c:v>
                </c:pt>
                <c:pt idx="7012">
                  <c:v>0.15865525393145699</c:v>
                </c:pt>
                <c:pt idx="7013">
                  <c:v>0.15865525393145699</c:v>
                </c:pt>
                <c:pt idx="7014">
                  <c:v>0.15865525393145699</c:v>
                </c:pt>
                <c:pt idx="7015">
                  <c:v>0.15865525393145699</c:v>
                </c:pt>
                <c:pt idx="7016">
                  <c:v>0.15865525393145699</c:v>
                </c:pt>
                <c:pt idx="7017">
                  <c:v>0.15865525393145699</c:v>
                </c:pt>
                <c:pt idx="7018">
                  <c:v>0.15865525393145699</c:v>
                </c:pt>
                <c:pt idx="7019">
                  <c:v>0.15865525393145699</c:v>
                </c:pt>
                <c:pt idx="7020">
                  <c:v>0.15865525393145699</c:v>
                </c:pt>
                <c:pt idx="7021">
                  <c:v>0.15865525393145699</c:v>
                </c:pt>
                <c:pt idx="7022">
                  <c:v>0.15865525393145699</c:v>
                </c:pt>
                <c:pt idx="7023">
                  <c:v>0.15865525393145699</c:v>
                </c:pt>
                <c:pt idx="7024">
                  <c:v>0.15865525393145699</c:v>
                </c:pt>
                <c:pt idx="7025">
                  <c:v>0.15865525393145699</c:v>
                </c:pt>
                <c:pt idx="7026">
                  <c:v>0.15865525393145699</c:v>
                </c:pt>
                <c:pt idx="7027">
                  <c:v>0.15865525393145699</c:v>
                </c:pt>
                <c:pt idx="7028">
                  <c:v>0.15865525393145699</c:v>
                </c:pt>
                <c:pt idx="7029">
                  <c:v>0.15865525393145699</c:v>
                </c:pt>
                <c:pt idx="7030">
                  <c:v>0.15865525393145699</c:v>
                </c:pt>
                <c:pt idx="7031">
                  <c:v>0.15865525393145699</c:v>
                </c:pt>
                <c:pt idx="7032">
                  <c:v>0.15865525393145699</c:v>
                </c:pt>
                <c:pt idx="7033">
                  <c:v>0.15865525393145699</c:v>
                </c:pt>
                <c:pt idx="7034">
                  <c:v>0.15865525393145699</c:v>
                </c:pt>
                <c:pt idx="7035">
                  <c:v>0.15865525393145699</c:v>
                </c:pt>
                <c:pt idx="7036">
                  <c:v>0.15865525393145699</c:v>
                </c:pt>
                <c:pt idx="7037">
                  <c:v>0.15865525393145699</c:v>
                </c:pt>
                <c:pt idx="7038">
                  <c:v>0.15865525393145699</c:v>
                </c:pt>
                <c:pt idx="7039">
                  <c:v>0.15865525393145699</c:v>
                </c:pt>
                <c:pt idx="7040">
                  <c:v>0.15865525393145699</c:v>
                </c:pt>
                <c:pt idx="7041">
                  <c:v>0.15865525393145699</c:v>
                </c:pt>
                <c:pt idx="7042">
                  <c:v>0.15865525393145699</c:v>
                </c:pt>
                <c:pt idx="7043">
                  <c:v>0.15865525393145699</c:v>
                </c:pt>
                <c:pt idx="7044">
                  <c:v>0.15865525393145699</c:v>
                </c:pt>
                <c:pt idx="7045">
                  <c:v>0.15865525393145699</c:v>
                </c:pt>
                <c:pt idx="7046">
                  <c:v>0.15865525393145699</c:v>
                </c:pt>
                <c:pt idx="7047">
                  <c:v>0.15865525393145699</c:v>
                </c:pt>
                <c:pt idx="7048">
                  <c:v>0.15865525393145699</c:v>
                </c:pt>
                <c:pt idx="7049">
                  <c:v>0.15865525393145699</c:v>
                </c:pt>
                <c:pt idx="7050">
                  <c:v>0.15865525393145699</c:v>
                </c:pt>
                <c:pt idx="7051">
                  <c:v>0.15865525393145699</c:v>
                </c:pt>
                <c:pt idx="7052">
                  <c:v>0.15865525393145699</c:v>
                </c:pt>
                <c:pt idx="7053">
                  <c:v>0.15865525393145699</c:v>
                </c:pt>
                <c:pt idx="7054">
                  <c:v>0.15865525393145699</c:v>
                </c:pt>
                <c:pt idx="7055">
                  <c:v>0.15865525393145699</c:v>
                </c:pt>
                <c:pt idx="7056">
                  <c:v>0.15865525393145699</c:v>
                </c:pt>
                <c:pt idx="7057">
                  <c:v>0.15865525393145699</c:v>
                </c:pt>
                <c:pt idx="7058">
                  <c:v>0.15865525393145699</c:v>
                </c:pt>
                <c:pt idx="7059">
                  <c:v>0.15865525393145699</c:v>
                </c:pt>
                <c:pt idx="7060">
                  <c:v>0.15865525393145699</c:v>
                </c:pt>
                <c:pt idx="7061">
                  <c:v>0.15865525393145699</c:v>
                </c:pt>
                <c:pt idx="7062">
                  <c:v>0.15865525393145699</c:v>
                </c:pt>
                <c:pt idx="7063">
                  <c:v>0.15865525393145699</c:v>
                </c:pt>
                <c:pt idx="7064">
                  <c:v>0.15865525393145699</c:v>
                </c:pt>
                <c:pt idx="7065">
                  <c:v>0.15865525393145699</c:v>
                </c:pt>
                <c:pt idx="7066">
                  <c:v>0.15865525393145699</c:v>
                </c:pt>
                <c:pt idx="7067">
                  <c:v>0.15865525393145699</c:v>
                </c:pt>
                <c:pt idx="7068">
                  <c:v>0.15865525393145699</c:v>
                </c:pt>
                <c:pt idx="7069">
                  <c:v>0.15865525393145699</c:v>
                </c:pt>
                <c:pt idx="7070">
                  <c:v>0.15865525393145699</c:v>
                </c:pt>
                <c:pt idx="7071">
                  <c:v>0.15865525393145699</c:v>
                </c:pt>
                <c:pt idx="7072">
                  <c:v>0.15865525393145699</c:v>
                </c:pt>
                <c:pt idx="7073">
                  <c:v>0.15865525393145699</c:v>
                </c:pt>
                <c:pt idx="7074">
                  <c:v>0.15865525393145699</c:v>
                </c:pt>
                <c:pt idx="7075">
                  <c:v>0.15865525393145699</c:v>
                </c:pt>
                <c:pt idx="7076">
                  <c:v>0.15865525393145699</c:v>
                </c:pt>
                <c:pt idx="7077">
                  <c:v>0.15865525393145699</c:v>
                </c:pt>
                <c:pt idx="7078">
                  <c:v>0.15865525393145699</c:v>
                </c:pt>
                <c:pt idx="7079">
                  <c:v>0.15865525393145699</c:v>
                </c:pt>
                <c:pt idx="7080">
                  <c:v>0.15865525393145699</c:v>
                </c:pt>
                <c:pt idx="7081">
                  <c:v>0.15865525393145699</c:v>
                </c:pt>
                <c:pt idx="7082">
                  <c:v>0.15865525393145699</c:v>
                </c:pt>
                <c:pt idx="7083">
                  <c:v>0.15865525393145699</c:v>
                </c:pt>
                <c:pt idx="7084">
                  <c:v>0.15865525393145699</c:v>
                </c:pt>
                <c:pt idx="7085">
                  <c:v>0.15865525393145699</c:v>
                </c:pt>
                <c:pt idx="7086">
                  <c:v>0.15865525393145699</c:v>
                </c:pt>
                <c:pt idx="7087">
                  <c:v>0.15865525393145699</c:v>
                </c:pt>
                <c:pt idx="7088">
                  <c:v>0.15865525393145699</c:v>
                </c:pt>
                <c:pt idx="7089">
                  <c:v>0.15865525393145699</c:v>
                </c:pt>
                <c:pt idx="7090">
                  <c:v>0.15865525393145699</c:v>
                </c:pt>
                <c:pt idx="7091">
                  <c:v>0.15865525393145699</c:v>
                </c:pt>
                <c:pt idx="7092">
                  <c:v>0.15865525393145699</c:v>
                </c:pt>
                <c:pt idx="7093">
                  <c:v>0.15865525393145699</c:v>
                </c:pt>
                <c:pt idx="7094">
                  <c:v>0.15865525393145699</c:v>
                </c:pt>
                <c:pt idx="7095">
                  <c:v>0.15865525393145699</c:v>
                </c:pt>
                <c:pt idx="7096">
                  <c:v>0.15865525393145699</c:v>
                </c:pt>
                <c:pt idx="7097">
                  <c:v>0.15865525393145699</c:v>
                </c:pt>
                <c:pt idx="7098">
                  <c:v>0.15865525393145699</c:v>
                </c:pt>
                <c:pt idx="7099">
                  <c:v>0.15865525393145699</c:v>
                </c:pt>
                <c:pt idx="7100">
                  <c:v>0.15865525393145699</c:v>
                </c:pt>
                <c:pt idx="7101">
                  <c:v>0.15865525393145699</c:v>
                </c:pt>
                <c:pt idx="7102">
                  <c:v>0.15865525393145699</c:v>
                </c:pt>
                <c:pt idx="7103">
                  <c:v>0.15865525393145699</c:v>
                </c:pt>
                <c:pt idx="7104">
                  <c:v>0.15865525393145699</c:v>
                </c:pt>
                <c:pt idx="7105">
                  <c:v>0.15865525393145699</c:v>
                </c:pt>
                <c:pt idx="7106">
                  <c:v>0.15865525393145699</c:v>
                </c:pt>
                <c:pt idx="7107">
                  <c:v>0.15865525393145699</c:v>
                </c:pt>
                <c:pt idx="7108">
                  <c:v>0.15865525393145699</c:v>
                </c:pt>
                <c:pt idx="7109">
                  <c:v>0.15865525393145699</c:v>
                </c:pt>
                <c:pt idx="7110">
                  <c:v>0.15865525393145699</c:v>
                </c:pt>
                <c:pt idx="7111">
                  <c:v>0.15865525393145699</c:v>
                </c:pt>
                <c:pt idx="7112">
                  <c:v>0.15865525393145699</c:v>
                </c:pt>
                <c:pt idx="7113">
                  <c:v>0.15865525393145699</c:v>
                </c:pt>
                <c:pt idx="7114">
                  <c:v>0.15865525393145699</c:v>
                </c:pt>
                <c:pt idx="7115">
                  <c:v>0.15865525393145699</c:v>
                </c:pt>
                <c:pt idx="7116">
                  <c:v>0.15865525393145699</c:v>
                </c:pt>
                <c:pt idx="7117">
                  <c:v>0.15865525393145699</c:v>
                </c:pt>
                <c:pt idx="7118">
                  <c:v>0.15865525393145699</c:v>
                </c:pt>
                <c:pt idx="7119">
                  <c:v>0.15865525393145699</c:v>
                </c:pt>
                <c:pt idx="7120">
                  <c:v>0.15865525393145699</c:v>
                </c:pt>
                <c:pt idx="7121">
                  <c:v>0.15865525393145699</c:v>
                </c:pt>
                <c:pt idx="7122">
                  <c:v>0.15865525393145699</c:v>
                </c:pt>
                <c:pt idx="7123">
                  <c:v>0.15865525393145699</c:v>
                </c:pt>
                <c:pt idx="7124">
                  <c:v>0.15865525393145699</c:v>
                </c:pt>
                <c:pt idx="7125">
                  <c:v>0.15865525393145699</c:v>
                </c:pt>
                <c:pt idx="7126">
                  <c:v>0.15865525393145699</c:v>
                </c:pt>
                <c:pt idx="7127">
                  <c:v>0.15865525393145699</c:v>
                </c:pt>
                <c:pt idx="7128">
                  <c:v>0.15865525393145699</c:v>
                </c:pt>
                <c:pt idx="7129">
                  <c:v>0.15865525393145699</c:v>
                </c:pt>
                <c:pt idx="7130">
                  <c:v>0.15865525393145699</c:v>
                </c:pt>
                <c:pt idx="7131">
                  <c:v>0.15865525393145699</c:v>
                </c:pt>
                <c:pt idx="7132">
                  <c:v>0.15865525393145699</c:v>
                </c:pt>
                <c:pt idx="7133">
                  <c:v>0.15865525393145699</c:v>
                </c:pt>
                <c:pt idx="7134">
                  <c:v>0.15865525393145699</c:v>
                </c:pt>
                <c:pt idx="7135">
                  <c:v>0.15865525393145699</c:v>
                </c:pt>
                <c:pt idx="7136">
                  <c:v>0.15865525393145699</c:v>
                </c:pt>
                <c:pt idx="7137">
                  <c:v>0.15865525393145699</c:v>
                </c:pt>
                <c:pt idx="7138">
                  <c:v>0.15865525393145699</c:v>
                </c:pt>
                <c:pt idx="7139">
                  <c:v>0.15865525393145699</c:v>
                </c:pt>
                <c:pt idx="7140">
                  <c:v>0.15865525393145699</c:v>
                </c:pt>
                <c:pt idx="7141">
                  <c:v>0.15865525393145699</c:v>
                </c:pt>
                <c:pt idx="7142">
                  <c:v>0.15865525393145699</c:v>
                </c:pt>
                <c:pt idx="7143">
                  <c:v>0.15865525393145699</c:v>
                </c:pt>
                <c:pt idx="7144">
                  <c:v>0.15865525393145699</c:v>
                </c:pt>
                <c:pt idx="7145">
                  <c:v>0.15865525393145699</c:v>
                </c:pt>
                <c:pt idx="7146">
                  <c:v>0.15865525393145699</c:v>
                </c:pt>
                <c:pt idx="7147">
                  <c:v>0.15865525393145699</c:v>
                </c:pt>
                <c:pt idx="7148">
                  <c:v>0.15865525393145699</c:v>
                </c:pt>
                <c:pt idx="7149">
                  <c:v>0.15865525393145699</c:v>
                </c:pt>
                <c:pt idx="7150">
                  <c:v>0.15865525393145699</c:v>
                </c:pt>
                <c:pt idx="7151">
                  <c:v>0.15865525393145699</c:v>
                </c:pt>
                <c:pt idx="7152">
                  <c:v>0.15865525393145699</c:v>
                </c:pt>
                <c:pt idx="7153">
                  <c:v>0.15865525393145699</c:v>
                </c:pt>
                <c:pt idx="7154">
                  <c:v>0.15865525393145699</c:v>
                </c:pt>
                <c:pt idx="7155">
                  <c:v>0.15865525393145699</c:v>
                </c:pt>
                <c:pt idx="7156">
                  <c:v>0.15865525393145699</c:v>
                </c:pt>
                <c:pt idx="7157">
                  <c:v>0.15865525393145699</c:v>
                </c:pt>
                <c:pt idx="7158">
                  <c:v>0.15865525393145699</c:v>
                </c:pt>
                <c:pt idx="7159">
                  <c:v>0.15865525393145699</c:v>
                </c:pt>
                <c:pt idx="7160">
                  <c:v>0.15865525393145699</c:v>
                </c:pt>
                <c:pt idx="7161">
                  <c:v>0.15865525393145699</c:v>
                </c:pt>
                <c:pt idx="7162">
                  <c:v>0.15865525393145699</c:v>
                </c:pt>
                <c:pt idx="7163">
                  <c:v>0.15865525393145699</c:v>
                </c:pt>
                <c:pt idx="7164">
                  <c:v>0.15865525393145699</c:v>
                </c:pt>
                <c:pt idx="7165">
                  <c:v>0.15865525393145699</c:v>
                </c:pt>
                <c:pt idx="7166">
                  <c:v>0.15865525393145699</c:v>
                </c:pt>
                <c:pt idx="7167">
                  <c:v>0.15865525393145699</c:v>
                </c:pt>
                <c:pt idx="7168">
                  <c:v>0.15865525393145699</c:v>
                </c:pt>
                <c:pt idx="7169">
                  <c:v>0.15865525393145699</c:v>
                </c:pt>
                <c:pt idx="7170">
                  <c:v>0.15865525393145699</c:v>
                </c:pt>
                <c:pt idx="7171">
                  <c:v>0.15865525393145699</c:v>
                </c:pt>
                <c:pt idx="7172">
                  <c:v>0.15865525393145699</c:v>
                </c:pt>
                <c:pt idx="7173">
                  <c:v>0.15865525393145699</c:v>
                </c:pt>
                <c:pt idx="7174">
                  <c:v>0.15865525393145699</c:v>
                </c:pt>
                <c:pt idx="7175">
                  <c:v>0.15865525393145699</c:v>
                </c:pt>
                <c:pt idx="7176">
                  <c:v>0.15865525393145699</c:v>
                </c:pt>
                <c:pt idx="7177">
                  <c:v>0.15865525393145699</c:v>
                </c:pt>
                <c:pt idx="7178">
                  <c:v>0.15865525393145699</c:v>
                </c:pt>
                <c:pt idx="7179">
                  <c:v>0.15865525393145699</c:v>
                </c:pt>
                <c:pt idx="7180">
                  <c:v>0.15865525393145699</c:v>
                </c:pt>
                <c:pt idx="7181">
                  <c:v>0.15865525393145699</c:v>
                </c:pt>
                <c:pt idx="7182">
                  <c:v>0.15865525393145699</c:v>
                </c:pt>
                <c:pt idx="7183">
                  <c:v>0.15865525393145699</c:v>
                </c:pt>
                <c:pt idx="7184">
                  <c:v>0.15865525393145699</c:v>
                </c:pt>
                <c:pt idx="7185">
                  <c:v>0.15865525393145699</c:v>
                </c:pt>
                <c:pt idx="7186">
                  <c:v>0.15865525393145699</c:v>
                </c:pt>
                <c:pt idx="7187">
                  <c:v>0.15865525393145699</c:v>
                </c:pt>
                <c:pt idx="7188">
                  <c:v>0.15865525393145699</c:v>
                </c:pt>
                <c:pt idx="7189">
                  <c:v>0.15865525393145699</c:v>
                </c:pt>
                <c:pt idx="7190">
                  <c:v>0.15865525393145699</c:v>
                </c:pt>
                <c:pt idx="7191">
                  <c:v>0.15865525393145699</c:v>
                </c:pt>
                <c:pt idx="7192">
                  <c:v>0.15865525393145699</c:v>
                </c:pt>
                <c:pt idx="7193">
                  <c:v>0.15865525393145699</c:v>
                </c:pt>
                <c:pt idx="7194">
                  <c:v>0.15865525393145699</c:v>
                </c:pt>
                <c:pt idx="7195">
                  <c:v>0.15865525393145699</c:v>
                </c:pt>
                <c:pt idx="7196">
                  <c:v>0.15865525393145699</c:v>
                </c:pt>
                <c:pt idx="7197">
                  <c:v>0.15865525393145699</c:v>
                </c:pt>
                <c:pt idx="7198">
                  <c:v>0.15865525393145699</c:v>
                </c:pt>
                <c:pt idx="7199">
                  <c:v>0.15865525393145699</c:v>
                </c:pt>
                <c:pt idx="7200">
                  <c:v>0.15865525393145699</c:v>
                </c:pt>
                <c:pt idx="7201">
                  <c:v>0.15865525393145699</c:v>
                </c:pt>
                <c:pt idx="7202">
                  <c:v>0.15865525393145699</c:v>
                </c:pt>
                <c:pt idx="7203">
                  <c:v>0.15865525393145699</c:v>
                </c:pt>
                <c:pt idx="7204">
                  <c:v>0.15865525393145699</c:v>
                </c:pt>
                <c:pt idx="7205">
                  <c:v>0.15865525393145699</c:v>
                </c:pt>
                <c:pt idx="7206">
                  <c:v>0.15865525393145699</c:v>
                </c:pt>
                <c:pt idx="7207">
                  <c:v>0.15865525393145699</c:v>
                </c:pt>
                <c:pt idx="7208">
                  <c:v>0.15865525393145699</c:v>
                </c:pt>
                <c:pt idx="7209">
                  <c:v>0.15865525393145699</c:v>
                </c:pt>
                <c:pt idx="7210">
                  <c:v>0.15865525393145699</c:v>
                </c:pt>
                <c:pt idx="7211">
                  <c:v>0.15865525393145699</c:v>
                </c:pt>
                <c:pt idx="7212">
                  <c:v>0.15865525393145699</c:v>
                </c:pt>
                <c:pt idx="7213">
                  <c:v>0.15865525393145699</c:v>
                </c:pt>
                <c:pt idx="7214">
                  <c:v>0.15865525393145699</c:v>
                </c:pt>
                <c:pt idx="7215">
                  <c:v>0.15865525393145699</c:v>
                </c:pt>
                <c:pt idx="7216">
                  <c:v>0.15865525393145699</c:v>
                </c:pt>
                <c:pt idx="7217">
                  <c:v>0.15865525393145699</c:v>
                </c:pt>
                <c:pt idx="7218">
                  <c:v>0.15865525393145699</c:v>
                </c:pt>
                <c:pt idx="7219">
                  <c:v>0.15865525393145699</c:v>
                </c:pt>
                <c:pt idx="7220">
                  <c:v>0.15865525393145699</c:v>
                </c:pt>
                <c:pt idx="7221">
                  <c:v>0.15865525393145699</c:v>
                </c:pt>
                <c:pt idx="7222">
                  <c:v>0.15865525393145699</c:v>
                </c:pt>
                <c:pt idx="7223">
                  <c:v>0.15865525393145699</c:v>
                </c:pt>
                <c:pt idx="7224">
                  <c:v>0.15865525393145699</c:v>
                </c:pt>
                <c:pt idx="7225">
                  <c:v>0.15865525393145699</c:v>
                </c:pt>
                <c:pt idx="7226">
                  <c:v>0.15865525393145699</c:v>
                </c:pt>
                <c:pt idx="7227">
                  <c:v>0.15865525393145699</c:v>
                </c:pt>
                <c:pt idx="7228">
                  <c:v>0.15865525393145699</c:v>
                </c:pt>
                <c:pt idx="7229">
                  <c:v>0.15865525393145699</c:v>
                </c:pt>
                <c:pt idx="7230">
                  <c:v>0.15865525393145699</c:v>
                </c:pt>
                <c:pt idx="7231">
                  <c:v>0.15865525393145699</c:v>
                </c:pt>
                <c:pt idx="7232">
                  <c:v>0.15865525393145699</c:v>
                </c:pt>
                <c:pt idx="7233">
                  <c:v>0.15865525393145699</c:v>
                </c:pt>
                <c:pt idx="7234">
                  <c:v>0.15865525393145699</c:v>
                </c:pt>
                <c:pt idx="7235">
                  <c:v>0.15865525393145699</c:v>
                </c:pt>
                <c:pt idx="7236">
                  <c:v>0.15865525393145699</c:v>
                </c:pt>
                <c:pt idx="7237">
                  <c:v>0.15865525393145699</c:v>
                </c:pt>
                <c:pt idx="7238">
                  <c:v>0.15865525393145699</c:v>
                </c:pt>
                <c:pt idx="7239">
                  <c:v>0.15865525393145699</c:v>
                </c:pt>
                <c:pt idx="7240">
                  <c:v>0.15865525393145699</c:v>
                </c:pt>
                <c:pt idx="7241">
                  <c:v>0.15865525393145699</c:v>
                </c:pt>
                <c:pt idx="7242">
                  <c:v>0.15865525393145699</c:v>
                </c:pt>
                <c:pt idx="7243">
                  <c:v>0.15865525393145699</c:v>
                </c:pt>
                <c:pt idx="7244">
                  <c:v>0.15865525393145699</c:v>
                </c:pt>
                <c:pt idx="7245">
                  <c:v>0.15865525393145699</c:v>
                </c:pt>
                <c:pt idx="7246">
                  <c:v>0.15865525393145699</c:v>
                </c:pt>
                <c:pt idx="7247">
                  <c:v>0.15865525393145699</c:v>
                </c:pt>
                <c:pt idx="7248">
                  <c:v>0.15865525393145699</c:v>
                </c:pt>
                <c:pt idx="7249">
                  <c:v>0.15865525393145699</c:v>
                </c:pt>
                <c:pt idx="7250">
                  <c:v>0.15865525393145699</c:v>
                </c:pt>
                <c:pt idx="7251">
                  <c:v>0.15865525393145699</c:v>
                </c:pt>
                <c:pt idx="7252">
                  <c:v>0.15865525393145699</c:v>
                </c:pt>
                <c:pt idx="7253">
                  <c:v>0.15865525393145699</c:v>
                </c:pt>
                <c:pt idx="7254">
                  <c:v>0.15865525393145699</c:v>
                </c:pt>
                <c:pt idx="7255">
                  <c:v>0.15865525393145699</c:v>
                </c:pt>
                <c:pt idx="7256">
                  <c:v>0.15865525393145699</c:v>
                </c:pt>
                <c:pt idx="7257">
                  <c:v>0.15865525393145699</c:v>
                </c:pt>
                <c:pt idx="7258">
                  <c:v>0.15865525393145699</c:v>
                </c:pt>
                <c:pt idx="7259">
                  <c:v>0.15865525393145699</c:v>
                </c:pt>
                <c:pt idx="7260">
                  <c:v>0.15865525393145699</c:v>
                </c:pt>
                <c:pt idx="7261">
                  <c:v>0.15865525393145699</c:v>
                </c:pt>
                <c:pt idx="7262">
                  <c:v>0.15865525393145699</c:v>
                </c:pt>
                <c:pt idx="7263">
                  <c:v>0.15865525393145699</c:v>
                </c:pt>
                <c:pt idx="7264">
                  <c:v>0.15865525393145699</c:v>
                </c:pt>
                <c:pt idx="7265">
                  <c:v>0.15865525393145699</c:v>
                </c:pt>
                <c:pt idx="7266">
                  <c:v>0.15865525393145699</c:v>
                </c:pt>
                <c:pt idx="7267">
                  <c:v>0.15865525393145699</c:v>
                </c:pt>
                <c:pt idx="7268">
                  <c:v>0.15865525393145699</c:v>
                </c:pt>
                <c:pt idx="7269">
                  <c:v>0.15865525393145699</c:v>
                </c:pt>
                <c:pt idx="7270">
                  <c:v>0.15865525393145699</c:v>
                </c:pt>
                <c:pt idx="7271">
                  <c:v>0.15865525393145699</c:v>
                </c:pt>
                <c:pt idx="7272">
                  <c:v>0.15865525393145699</c:v>
                </c:pt>
                <c:pt idx="7273">
                  <c:v>0.15865525393145699</c:v>
                </c:pt>
                <c:pt idx="7274">
                  <c:v>0.15865525393145699</c:v>
                </c:pt>
                <c:pt idx="7275">
                  <c:v>0.15865525393145699</c:v>
                </c:pt>
                <c:pt idx="7276">
                  <c:v>0.15865525393145699</c:v>
                </c:pt>
                <c:pt idx="7277">
                  <c:v>0.15865525393145699</c:v>
                </c:pt>
                <c:pt idx="7278">
                  <c:v>0.15865525393145699</c:v>
                </c:pt>
                <c:pt idx="7279">
                  <c:v>0.15865525393145699</c:v>
                </c:pt>
                <c:pt idx="7280">
                  <c:v>0.15865525393145699</c:v>
                </c:pt>
                <c:pt idx="7281">
                  <c:v>0.15865525393145699</c:v>
                </c:pt>
                <c:pt idx="7282">
                  <c:v>0.15865525393145699</c:v>
                </c:pt>
                <c:pt idx="7283">
                  <c:v>0.15865525393145699</c:v>
                </c:pt>
                <c:pt idx="7284">
                  <c:v>0.15865525393145699</c:v>
                </c:pt>
                <c:pt idx="7285">
                  <c:v>0.15865525393145699</c:v>
                </c:pt>
                <c:pt idx="7286">
                  <c:v>0.15865525393145699</c:v>
                </c:pt>
                <c:pt idx="7287">
                  <c:v>0.15865525393145699</c:v>
                </c:pt>
                <c:pt idx="7288">
                  <c:v>0.15865525393145699</c:v>
                </c:pt>
                <c:pt idx="7289">
                  <c:v>0.15865525393145699</c:v>
                </c:pt>
                <c:pt idx="7290">
                  <c:v>0.15865525393145699</c:v>
                </c:pt>
                <c:pt idx="7291">
                  <c:v>0.15865525393145699</c:v>
                </c:pt>
                <c:pt idx="7292">
                  <c:v>0.15865525393145699</c:v>
                </c:pt>
                <c:pt idx="7293">
                  <c:v>0.15865525393145699</c:v>
                </c:pt>
                <c:pt idx="7294">
                  <c:v>0.15865525393145699</c:v>
                </c:pt>
                <c:pt idx="7295">
                  <c:v>0.15865525393145699</c:v>
                </c:pt>
                <c:pt idx="7296">
                  <c:v>0.15865525393145699</c:v>
                </c:pt>
                <c:pt idx="7297">
                  <c:v>0.15865525393145699</c:v>
                </c:pt>
                <c:pt idx="7298">
                  <c:v>0.15865525393145699</c:v>
                </c:pt>
                <c:pt idx="7299">
                  <c:v>0.15865525393145699</c:v>
                </c:pt>
                <c:pt idx="7300">
                  <c:v>0.15865525393145699</c:v>
                </c:pt>
                <c:pt idx="7301">
                  <c:v>0.15865525393145699</c:v>
                </c:pt>
                <c:pt idx="7302">
                  <c:v>0.15865525393145699</c:v>
                </c:pt>
                <c:pt idx="7303">
                  <c:v>0.15865525393145699</c:v>
                </c:pt>
                <c:pt idx="7304">
                  <c:v>0.15865525393145699</c:v>
                </c:pt>
                <c:pt idx="7305">
                  <c:v>0.15865525393145699</c:v>
                </c:pt>
                <c:pt idx="7306">
                  <c:v>0.15865525393145699</c:v>
                </c:pt>
                <c:pt idx="7307">
                  <c:v>0.15865525393145699</c:v>
                </c:pt>
                <c:pt idx="7308">
                  <c:v>0.15865525393145699</c:v>
                </c:pt>
                <c:pt idx="7309">
                  <c:v>0.15865525393145699</c:v>
                </c:pt>
                <c:pt idx="7310">
                  <c:v>0.15865525393145699</c:v>
                </c:pt>
                <c:pt idx="7311">
                  <c:v>0.15865525393145699</c:v>
                </c:pt>
                <c:pt idx="7312">
                  <c:v>0.15865525393145699</c:v>
                </c:pt>
                <c:pt idx="7313">
                  <c:v>0.15865525393145699</c:v>
                </c:pt>
                <c:pt idx="7314">
                  <c:v>0.15865525393145699</c:v>
                </c:pt>
                <c:pt idx="7315">
                  <c:v>0.15865525393145699</c:v>
                </c:pt>
                <c:pt idx="7316">
                  <c:v>0.15865525393145699</c:v>
                </c:pt>
                <c:pt idx="7317">
                  <c:v>0.15865525393145699</c:v>
                </c:pt>
                <c:pt idx="7318">
                  <c:v>0.15865525393145699</c:v>
                </c:pt>
                <c:pt idx="7319">
                  <c:v>0.15865525393145699</c:v>
                </c:pt>
                <c:pt idx="7320">
                  <c:v>0.15865525393145699</c:v>
                </c:pt>
                <c:pt idx="7321">
                  <c:v>0.15865525393145699</c:v>
                </c:pt>
                <c:pt idx="7322">
                  <c:v>0.15865525393145699</c:v>
                </c:pt>
                <c:pt idx="7323">
                  <c:v>0.15865525393145699</c:v>
                </c:pt>
                <c:pt idx="7324">
                  <c:v>0.15865525393145699</c:v>
                </c:pt>
                <c:pt idx="7325">
                  <c:v>0.15865525393145699</c:v>
                </c:pt>
                <c:pt idx="7326">
                  <c:v>0.15865525393145699</c:v>
                </c:pt>
                <c:pt idx="7327">
                  <c:v>0.15865525393145699</c:v>
                </c:pt>
                <c:pt idx="7328">
                  <c:v>0.15865525393145699</c:v>
                </c:pt>
                <c:pt idx="7329">
                  <c:v>0.15865525393145699</c:v>
                </c:pt>
                <c:pt idx="7330">
                  <c:v>0.15865525393145699</c:v>
                </c:pt>
                <c:pt idx="7331">
                  <c:v>0.15865525393145699</c:v>
                </c:pt>
                <c:pt idx="7332">
                  <c:v>0.15865525393145699</c:v>
                </c:pt>
                <c:pt idx="7333">
                  <c:v>0.15865525393145699</c:v>
                </c:pt>
                <c:pt idx="7334">
                  <c:v>0.15865525393145699</c:v>
                </c:pt>
                <c:pt idx="7335">
                  <c:v>0.15865525393145699</c:v>
                </c:pt>
                <c:pt idx="7336">
                  <c:v>0.15865525393145699</c:v>
                </c:pt>
                <c:pt idx="7337">
                  <c:v>0.15865525393145699</c:v>
                </c:pt>
                <c:pt idx="7338">
                  <c:v>0.15865525393145699</c:v>
                </c:pt>
                <c:pt idx="7339">
                  <c:v>0.15865525393145699</c:v>
                </c:pt>
                <c:pt idx="7340">
                  <c:v>0.15865525393145699</c:v>
                </c:pt>
                <c:pt idx="7341">
                  <c:v>0.15865525393145699</c:v>
                </c:pt>
                <c:pt idx="7342">
                  <c:v>0.15865525393145699</c:v>
                </c:pt>
                <c:pt idx="7343">
                  <c:v>0.15865525393145699</c:v>
                </c:pt>
                <c:pt idx="7344">
                  <c:v>0.15865525393145699</c:v>
                </c:pt>
                <c:pt idx="7345">
                  <c:v>0.15865525393145699</c:v>
                </c:pt>
                <c:pt idx="7346">
                  <c:v>0.15865525393145699</c:v>
                </c:pt>
                <c:pt idx="7347">
                  <c:v>0.15865525393145699</c:v>
                </c:pt>
                <c:pt idx="7348">
                  <c:v>0.15865525393145699</c:v>
                </c:pt>
                <c:pt idx="7349">
                  <c:v>0.15865525393145699</c:v>
                </c:pt>
                <c:pt idx="7350">
                  <c:v>0.15865525393145699</c:v>
                </c:pt>
                <c:pt idx="7351">
                  <c:v>0.15865525393145699</c:v>
                </c:pt>
                <c:pt idx="7352">
                  <c:v>0.15865525393145699</c:v>
                </c:pt>
                <c:pt idx="7353">
                  <c:v>0.15865525393145699</c:v>
                </c:pt>
                <c:pt idx="7354">
                  <c:v>0.15865525393145699</c:v>
                </c:pt>
                <c:pt idx="7355">
                  <c:v>0.15865525393145699</c:v>
                </c:pt>
                <c:pt idx="7356">
                  <c:v>0.15865525393145699</c:v>
                </c:pt>
                <c:pt idx="7357">
                  <c:v>0.15865525393145699</c:v>
                </c:pt>
                <c:pt idx="7358">
                  <c:v>0.15865525393145699</c:v>
                </c:pt>
                <c:pt idx="7359">
                  <c:v>0.15865525393145699</c:v>
                </c:pt>
                <c:pt idx="7360">
                  <c:v>0.15865525393145699</c:v>
                </c:pt>
                <c:pt idx="7361">
                  <c:v>0.15865525393145699</c:v>
                </c:pt>
                <c:pt idx="7362">
                  <c:v>0.15865525393145699</c:v>
                </c:pt>
                <c:pt idx="7363">
                  <c:v>0.15865525393145699</c:v>
                </c:pt>
                <c:pt idx="7364">
                  <c:v>0.15865525393145699</c:v>
                </c:pt>
                <c:pt idx="7365">
                  <c:v>0.15865525393145699</c:v>
                </c:pt>
                <c:pt idx="7366">
                  <c:v>0.15865525393145699</c:v>
                </c:pt>
                <c:pt idx="7367">
                  <c:v>0.15865525393145699</c:v>
                </c:pt>
                <c:pt idx="7368">
                  <c:v>0.15865525393145699</c:v>
                </c:pt>
                <c:pt idx="7369">
                  <c:v>0.15865525393145699</c:v>
                </c:pt>
                <c:pt idx="7370">
                  <c:v>0.15865525393145699</c:v>
                </c:pt>
                <c:pt idx="7371">
                  <c:v>0.15865525393145699</c:v>
                </c:pt>
                <c:pt idx="7372">
                  <c:v>0.15865525393145699</c:v>
                </c:pt>
                <c:pt idx="7373">
                  <c:v>0.15865525393145699</c:v>
                </c:pt>
                <c:pt idx="7374">
                  <c:v>0.15865525393145699</c:v>
                </c:pt>
                <c:pt idx="7375">
                  <c:v>0.15865525393145699</c:v>
                </c:pt>
                <c:pt idx="7376">
                  <c:v>0.15865525393145699</c:v>
                </c:pt>
                <c:pt idx="7377">
                  <c:v>0.15865525393145699</c:v>
                </c:pt>
                <c:pt idx="7378">
                  <c:v>0.15865525393145699</c:v>
                </c:pt>
                <c:pt idx="7379">
                  <c:v>0.15865525393145699</c:v>
                </c:pt>
                <c:pt idx="7380">
                  <c:v>0.15865525393145699</c:v>
                </c:pt>
                <c:pt idx="7381">
                  <c:v>0.15865525393145699</c:v>
                </c:pt>
                <c:pt idx="7382">
                  <c:v>0.15865525393145699</c:v>
                </c:pt>
                <c:pt idx="7383">
                  <c:v>0.15865525393145699</c:v>
                </c:pt>
                <c:pt idx="7384">
                  <c:v>0.15865525393145699</c:v>
                </c:pt>
                <c:pt idx="7385">
                  <c:v>0.15865525393145699</c:v>
                </c:pt>
                <c:pt idx="7386">
                  <c:v>0.15865525393145699</c:v>
                </c:pt>
                <c:pt idx="7387">
                  <c:v>0.15865525393145699</c:v>
                </c:pt>
                <c:pt idx="7388">
                  <c:v>0.15865525393145699</c:v>
                </c:pt>
                <c:pt idx="7389">
                  <c:v>0.15865525393145699</c:v>
                </c:pt>
                <c:pt idx="7390">
                  <c:v>0.15865525393145699</c:v>
                </c:pt>
                <c:pt idx="7391">
                  <c:v>0.15865525393145699</c:v>
                </c:pt>
                <c:pt idx="7392">
                  <c:v>0.15865525393145699</c:v>
                </c:pt>
                <c:pt idx="7393">
                  <c:v>0.15865525393145699</c:v>
                </c:pt>
                <c:pt idx="7394">
                  <c:v>0.15865525393145699</c:v>
                </c:pt>
                <c:pt idx="7395">
                  <c:v>0.15865525393145699</c:v>
                </c:pt>
                <c:pt idx="7396">
                  <c:v>0.15865525393145699</c:v>
                </c:pt>
                <c:pt idx="7397">
                  <c:v>0.15865525393145699</c:v>
                </c:pt>
                <c:pt idx="7398">
                  <c:v>0.15865525393145699</c:v>
                </c:pt>
                <c:pt idx="7399">
                  <c:v>0.15865525393145699</c:v>
                </c:pt>
                <c:pt idx="7400">
                  <c:v>0.15865525393145699</c:v>
                </c:pt>
                <c:pt idx="7401">
                  <c:v>0.15865525393145699</c:v>
                </c:pt>
                <c:pt idx="7402">
                  <c:v>0.15865525393145699</c:v>
                </c:pt>
                <c:pt idx="7403">
                  <c:v>0.15865525393145699</c:v>
                </c:pt>
                <c:pt idx="7404">
                  <c:v>0.15865525393145699</c:v>
                </c:pt>
                <c:pt idx="7405">
                  <c:v>0.15865525393145699</c:v>
                </c:pt>
                <c:pt idx="7406">
                  <c:v>0.15865525393145699</c:v>
                </c:pt>
                <c:pt idx="7407">
                  <c:v>0.15865525393145699</c:v>
                </c:pt>
                <c:pt idx="7408">
                  <c:v>0.15865525393145699</c:v>
                </c:pt>
                <c:pt idx="7409">
                  <c:v>0.15865525393145699</c:v>
                </c:pt>
                <c:pt idx="7410">
                  <c:v>0.15865525393145699</c:v>
                </c:pt>
                <c:pt idx="7411">
                  <c:v>0.15865525393145699</c:v>
                </c:pt>
                <c:pt idx="7412">
                  <c:v>0.15865525393145699</c:v>
                </c:pt>
                <c:pt idx="7413">
                  <c:v>0.15865525393145699</c:v>
                </c:pt>
                <c:pt idx="7414">
                  <c:v>0.15865525393145699</c:v>
                </c:pt>
                <c:pt idx="7415">
                  <c:v>0.15865525393145699</c:v>
                </c:pt>
                <c:pt idx="7416">
                  <c:v>0.15865525393145699</c:v>
                </c:pt>
                <c:pt idx="7417">
                  <c:v>0.15865525393145699</c:v>
                </c:pt>
                <c:pt idx="7418">
                  <c:v>0.15865525393145699</c:v>
                </c:pt>
                <c:pt idx="7419">
                  <c:v>0.15865525393145699</c:v>
                </c:pt>
                <c:pt idx="7420">
                  <c:v>0.15865525393145699</c:v>
                </c:pt>
                <c:pt idx="7421">
                  <c:v>0.15865525393145699</c:v>
                </c:pt>
                <c:pt idx="7422">
                  <c:v>0.15865525393145699</c:v>
                </c:pt>
                <c:pt idx="7423">
                  <c:v>0.15865525393145699</c:v>
                </c:pt>
                <c:pt idx="7424">
                  <c:v>0.15865525393145699</c:v>
                </c:pt>
                <c:pt idx="7425">
                  <c:v>0.15865525393145699</c:v>
                </c:pt>
                <c:pt idx="7426">
                  <c:v>0.15865525393145699</c:v>
                </c:pt>
                <c:pt idx="7427">
                  <c:v>0.15865525393145699</c:v>
                </c:pt>
                <c:pt idx="7428">
                  <c:v>0.15865525393145699</c:v>
                </c:pt>
                <c:pt idx="7429">
                  <c:v>0.15865525393145699</c:v>
                </c:pt>
                <c:pt idx="7430">
                  <c:v>0.15865525393145699</c:v>
                </c:pt>
                <c:pt idx="7431">
                  <c:v>0.15865525393145699</c:v>
                </c:pt>
                <c:pt idx="7432">
                  <c:v>0.15865525393145699</c:v>
                </c:pt>
                <c:pt idx="7433">
                  <c:v>0.15865525393145699</c:v>
                </c:pt>
                <c:pt idx="7434">
                  <c:v>0.15865525393145699</c:v>
                </c:pt>
                <c:pt idx="7435">
                  <c:v>0.15865525393145699</c:v>
                </c:pt>
                <c:pt idx="7436">
                  <c:v>0.15865525393145699</c:v>
                </c:pt>
                <c:pt idx="7437">
                  <c:v>0.15865525393145699</c:v>
                </c:pt>
                <c:pt idx="7438">
                  <c:v>0.15865525393145699</c:v>
                </c:pt>
                <c:pt idx="7439">
                  <c:v>0.15865525393145699</c:v>
                </c:pt>
                <c:pt idx="7440">
                  <c:v>0.15865525393145699</c:v>
                </c:pt>
                <c:pt idx="7441">
                  <c:v>0.15865525393145699</c:v>
                </c:pt>
                <c:pt idx="7442">
                  <c:v>0.15865525393145699</c:v>
                </c:pt>
                <c:pt idx="7443">
                  <c:v>0.15865525393145699</c:v>
                </c:pt>
                <c:pt idx="7444">
                  <c:v>0.15865525393145699</c:v>
                </c:pt>
                <c:pt idx="7445">
                  <c:v>0.15865525393145699</c:v>
                </c:pt>
                <c:pt idx="7446">
                  <c:v>0.15865525393145699</c:v>
                </c:pt>
                <c:pt idx="7447">
                  <c:v>0.15865525393145699</c:v>
                </c:pt>
                <c:pt idx="7448">
                  <c:v>0.15865525393145699</c:v>
                </c:pt>
                <c:pt idx="7449">
                  <c:v>0.15865525393145699</c:v>
                </c:pt>
                <c:pt idx="7450">
                  <c:v>0.15865525393145699</c:v>
                </c:pt>
                <c:pt idx="7451">
                  <c:v>0.15865525393145699</c:v>
                </c:pt>
                <c:pt idx="7452">
                  <c:v>0.15865525393145699</c:v>
                </c:pt>
                <c:pt idx="7453">
                  <c:v>0.15865525393145699</c:v>
                </c:pt>
                <c:pt idx="7454">
                  <c:v>0.15865525393145699</c:v>
                </c:pt>
                <c:pt idx="7455">
                  <c:v>0.15865525393145699</c:v>
                </c:pt>
                <c:pt idx="7456">
                  <c:v>0.15865525393145699</c:v>
                </c:pt>
                <c:pt idx="7457">
                  <c:v>0.15865525393145699</c:v>
                </c:pt>
                <c:pt idx="7458">
                  <c:v>0.15865525393145699</c:v>
                </c:pt>
                <c:pt idx="7459">
                  <c:v>0.15865525393145699</c:v>
                </c:pt>
                <c:pt idx="7460">
                  <c:v>0.15865525393145699</c:v>
                </c:pt>
                <c:pt idx="7461">
                  <c:v>0.15865525393145699</c:v>
                </c:pt>
                <c:pt idx="7462">
                  <c:v>0.15865525393145699</c:v>
                </c:pt>
                <c:pt idx="7463">
                  <c:v>0.15865525393145699</c:v>
                </c:pt>
                <c:pt idx="7464">
                  <c:v>0.15865525393145699</c:v>
                </c:pt>
                <c:pt idx="7465">
                  <c:v>0.15865525393145699</c:v>
                </c:pt>
                <c:pt idx="7466">
                  <c:v>0.15865525393145699</c:v>
                </c:pt>
                <c:pt idx="7467">
                  <c:v>0.15865525393145699</c:v>
                </c:pt>
                <c:pt idx="7468">
                  <c:v>0.15865525393145699</c:v>
                </c:pt>
                <c:pt idx="7469">
                  <c:v>0.15865525393145699</c:v>
                </c:pt>
                <c:pt idx="7470">
                  <c:v>0.15865525393145699</c:v>
                </c:pt>
                <c:pt idx="7471">
                  <c:v>0.15865525393145699</c:v>
                </c:pt>
                <c:pt idx="7472">
                  <c:v>0.15865525393145699</c:v>
                </c:pt>
                <c:pt idx="7473">
                  <c:v>0.15865525393145699</c:v>
                </c:pt>
                <c:pt idx="7474">
                  <c:v>0.15865525393145699</c:v>
                </c:pt>
                <c:pt idx="7475">
                  <c:v>0.15865525393145699</c:v>
                </c:pt>
                <c:pt idx="7476">
                  <c:v>0.15865525393145699</c:v>
                </c:pt>
                <c:pt idx="7477">
                  <c:v>0.15865525393145699</c:v>
                </c:pt>
                <c:pt idx="7478">
                  <c:v>0.15865525393145699</c:v>
                </c:pt>
                <c:pt idx="7479">
                  <c:v>0.15865525393145699</c:v>
                </c:pt>
                <c:pt idx="7480">
                  <c:v>0.15865525393145699</c:v>
                </c:pt>
                <c:pt idx="7481">
                  <c:v>0.15865525393145699</c:v>
                </c:pt>
                <c:pt idx="7482">
                  <c:v>0.15865525393145699</c:v>
                </c:pt>
                <c:pt idx="7483">
                  <c:v>0.15865525393145699</c:v>
                </c:pt>
                <c:pt idx="7484">
                  <c:v>0.15865525393145699</c:v>
                </c:pt>
                <c:pt idx="7485">
                  <c:v>0.15865525393145699</c:v>
                </c:pt>
                <c:pt idx="7486">
                  <c:v>0.15865525393145699</c:v>
                </c:pt>
                <c:pt idx="7487">
                  <c:v>0.15865525393145699</c:v>
                </c:pt>
                <c:pt idx="7488">
                  <c:v>0.15865525393145699</c:v>
                </c:pt>
                <c:pt idx="7489">
                  <c:v>0.15865525393145699</c:v>
                </c:pt>
                <c:pt idx="7490">
                  <c:v>0.15865525393145699</c:v>
                </c:pt>
                <c:pt idx="7491">
                  <c:v>0.15865525393145699</c:v>
                </c:pt>
                <c:pt idx="7492">
                  <c:v>0.15865525393145699</c:v>
                </c:pt>
                <c:pt idx="7493">
                  <c:v>0.15865525393145699</c:v>
                </c:pt>
                <c:pt idx="7494">
                  <c:v>0.15865525393145699</c:v>
                </c:pt>
                <c:pt idx="7495">
                  <c:v>0.15865525393145699</c:v>
                </c:pt>
                <c:pt idx="7496">
                  <c:v>0.15865525393145699</c:v>
                </c:pt>
                <c:pt idx="7497">
                  <c:v>0.15865525393145699</c:v>
                </c:pt>
                <c:pt idx="7498">
                  <c:v>0.15865525393145699</c:v>
                </c:pt>
                <c:pt idx="7499">
                  <c:v>0.15865525393145699</c:v>
                </c:pt>
                <c:pt idx="7500">
                  <c:v>0.15865525393145699</c:v>
                </c:pt>
                <c:pt idx="7501">
                  <c:v>0.15865525393145699</c:v>
                </c:pt>
                <c:pt idx="7502">
                  <c:v>0.15865525393145699</c:v>
                </c:pt>
                <c:pt idx="7503">
                  <c:v>0.15865525393145699</c:v>
                </c:pt>
                <c:pt idx="7504">
                  <c:v>0.15865525393145699</c:v>
                </c:pt>
                <c:pt idx="7505">
                  <c:v>0.15865525393145699</c:v>
                </c:pt>
                <c:pt idx="7506">
                  <c:v>0.15865525393145699</c:v>
                </c:pt>
                <c:pt idx="7507">
                  <c:v>0.15865525393145699</c:v>
                </c:pt>
                <c:pt idx="7508">
                  <c:v>0.15865525393145699</c:v>
                </c:pt>
                <c:pt idx="7509">
                  <c:v>0.15865525393145699</c:v>
                </c:pt>
                <c:pt idx="7510">
                  <c:v>0.15865525393145699</c:v>
                </c:pt>
                <c:pt idx="7511">
                  <c:v>0.15865525393145699</c:v>
                </c:pt>
                <c:pt idx="7512">
                  <c:v>0.15865525393145699</c:v>
                </c:pt>
                <c:pt idx="7513">
                  <c:v>0.15865525393145699</c:v>
                </c:pt>
                <c:pt idx="7514">
                  <c:v>0.15865525393145699</c:v>
                </c:pt>
                <c:pt idx="7515">
                  <c:v>0.15865525393145699</c:v>
                </c:pt>
                <c:pt idx="7516">
                  <c:v>0.15865525393145699</c:v>
                </c:pt>
                <c:pt idx="7517">
                  <c:v>0.15865525393145699</c:v>
                </c:pt>
                <c:pt idx="7518">
                  <c:v>0.15865525393145699</c:v>
                </c:pt>
                <c:pt idx="7519">
                  <c:v>0.15865525393145699</c:v>
                </c:pt>
                <c:pt idx="7520">
                  <c:v>0.15865525393145699</c:v>
                </c:pt>
                <c:pt idx="7521">
                  <c:v>0.15865525393145699</c:v>
                </c:pt>
                <c:pt idx="7522">
                  <c:v>0.15865525393145699</c:v>
                </c:pt>
                <c:pt idx="7523">
                  <c:v>0.15865525393145699</c:v>
                </c:pt>
                <c:pt idx="7524">
                  <c:v>0.15865525393145699</c:v>
                </c:pt>
                <c:pt idx="7525">
                  <c:v>0.15865525393145699</c:v>
                </c:pt>
                <c:pt idx="7526">
                  <c:v>0.15865525393145699</c:v>
                </c:pt>
                <c:pt idx="7527">
                  <c:v>0.15865525393145699</c:v>
                </c:pt>
                <c:pt idx="7528">
                  <c:v>0.15865525393145699</c:v>
                </c:pt>
                <c:pt idx="7529">
                  <c:v>0.15865525393145699</c:v>
                </c:pt>
                <c:pt idx="7530">
                  <c:v>0.15865525393145699</c:v>
                </c:pt>
                <c:pt idx="7531">
                  <c:v>0.15865525393145699</c:v>
                </c:pt>
                <c:pt idx="7532">
                  <c:v>0.15865525393145699</c:v>
                </c:pt>
                <c:pt idx="7533">
                  <c:v>0.15865525393145699</c:v>
                </c:pt>
                <c:pt idx="7534">
                  <c:v>0.15865525393145699</c:v>
                </c:pt>
                <c:pt idx="7535">
                  <c:v>0.15865525393145699</c:v>
                </c:pt>
                <c:pt idx="7536">
                  <c:v>0.15865525393145699</c:v>
                </c:pt>
                <c:pt idx="7537">
                  <c:v>0.15865525393145699</c:v>
                </c:pt>
                <c:pt idx="7538">
                  <c:v>0.15865525393145699</c:v>
                </c:pt>
                <c:pt idx="7539">
                  <c:v>0.15865525393145699</c:v>
                </c:pt>
                <c:pt idx="7540">
                  <c:v>0.15865525393145699</c:v>
                </c:pt>
                <c:pt idx="7541">
                  <c:v>0.15865525393145699</c:v>
                </c:pt>
                <c:pt idx="7542">
                  <c:v>0.15865525393145699</c:v>
                </c:pt>
                <c:pt idx="7543">
                  <c:v>0.15865525393145699</c:v>
                </c:pt>
                <c:pt idx="7544">
                  <c:v>0.15865525393145699</c:v>
                </c:pt>
                <c:pt idx="7545">
                  <c:v>0.15865525393145699</c:v>
                </c:pt>
                <c:pt idx="7546">
                  <c:v>0.15865525393145699</c:v>
                </c:pt>
                <c:pt idx="7547">
                  <c:v>0.15865525393145699</c:v>
                </c:pt>
                <c:pt idx="7548">
                  <c:v>0.15865525393145699</c:v>
                </c:pt>
                <c:pt idx="7549">
                  <c:v>0.15865525393145699</c:v>
                </c:pt>
                <c:pt idx="7550">
                  <c:v>0.15865525393145699</c:v>
                </c:pt>
                <c:pt idx="7551">
                  <c:v>0.15865525393145699</c:v>
                </c:pt>
                <c:pt idx="7552">
                  <c:v>0.15865525393145699</c:v>
                </c:pt>
                <c:pt idx="7553">
                  <c:v>0.15865525393145699</c:v>
                </c:pt>
                <c:pt idx="7554">
                  <c:v>0.15865525393145699</c:v>
                </c:pt>
                <c:pt idx="7555">
                  <c:v>0.15865525393145699</c:v>
                </c:pt>
                <c:pt idx="7556">
                  <c:v>0.15865525393145699</c:v>
                </c:pt>
                <c:pt idx="7557">
                  <c:v>0.15865525393145699</c:v>
                </c:pt>
                <c:pt idx="7558">
                  <c:v>0.15865525393145699</c:v>
                </c:pt>
                <c:pt idx="7559">
                  <c:v>0.15865525393145699</c:v>
                </c:pt>
                <c:pt idx="7560">
                  <c:v>0.15865525393145699</c:v>
                </c:pt>
                <c:pt idx="7561">
                  <c:v>0.15865525393145699</c:v>
                </c:pt>
                <c:pt idx="7562">
                  <c:v>0.15865525393145699</c:v>
                </c:pt>
                <c:pt idx="7563">
                  <c:v>0.15865525393145699</c:v>
                </c:pt>
                <c:pt idx="7564">
                  <c:v>0.15865525393145699</c:v>
                </c:pt>
                <c:pt idx="7565">
                  <c:v>0.15865525393145699</c:v>
                </c:pt>
                <c:pt idx="7566">
                  <c:v>0.15865525393145699</c:v>
                </c:pt>
                <c:pt idx="7567">
                  <c:v>0.15865525393145699</c:v>
                </c:pt>
                <c:pt idx="7568">
                  <c:v>0.15865525393145699</c:v>
                </c:pt>
                <c:pt idx="7569">
                  <c:v>0.15865525393145699</c:v>
                </c:pt>
                <c:pt idx="7570">
                  <c:v>0.15865525393145699</c:v>
                </c:pt>
                <c:pt idx="7571">
                  <c:v>0.15865525393145699</c:v>
                </c:pt>
                <c:pt idx="7572">
                  <c:v>0.15865525393145699</c:v>
                </c:pt>
                <c:pt idx="7573">
                  <c:v>0.15865525393145699</c:v>
                </c:pt>
                <c:pt idx="7574">
                  <c:v>0.15865525393145699</c:v>
                </c:pt>
                <c:pt idx="7575">
                  <c:v>0.15865525393145699</c:v>
                </c:pt>
                <c:pt idx="7576">
                  <c:v>0.15865525393145699</c:v>
                </c:pt>
                <c:pt idx="7577">
                  <c:v>0.15865525393145699</c:v>
                </c:pt>
                <c:pt idx="7578">
                  <c:v>0.15865525393145699</c:v>
                </c:pt>
                <c:pt idx="7579">
                  <c:v>0.15865525393145699</c:v>
                </c:pt>
                <c:pt idx="7580">
                  <c:v>0.15865525393145699</c:v>
                </c:pt>
                <c:pt idx="7581">
                  <c:v>0.15865525393145699</c:v>
                </c:pt>
                <c:pt idx="7582">
                  <c:v>0.15865525393145699</c:v>
                </c:pt>
                <c:pt idx="7583">
                  <c:v>0.15865525393145699</c:v>
                </c:pt>
                <c:pt idx="7584">
                  <c:v>0.15865525393145699</c:v>
                </c:pt>
                <c:pt idx="7585">
                  <c:v>0.15865525393145699</c:v>
                </c:pt>
                <c:pt idx="7586">
                  <c:v>0.15865525393145699</c:v>
                </c:pt>
                <c:pt idx="7587">
                  <c:v>0.15865525393145699</c:v>
                </c:pt>
                <c:pt idx="7588">
                  <c:v>0.15865525393145699</c:v>
                </c:pt>
                <c:pt idx="7589">
                  <c:v>0.15865525393145699</c:v>
                </c:pt>
                <c:pt idx="7590">
                  <c:v>0.15865525393145699</c:v>
                </c:pt>
                <c:pt idx="7591">
                  <c:v>0.15865525393145699</c:v>
                </c:pt>
                <c:pt idx="7592">
                  <c:v>0.15865525393145699</c:v>
                </c:pt>
                <c:pt idx="7593">
                  <c:v>0.15865525393145699</c:v>
                </c:pt>
                <c:pt idx="7594">
                  <c:v>0.15865525393145699</c:v>
                </c:pt>
                <c:pt idx="7595">
                  <c:v>0.15865525393145699</c:v>
                </c:pt>
                <c:pt idx="7596">
                  <c:v>0.15865525393145699</c:v>
                </c:pt>
                <c:pt idx="7597">
                  <c:v>0.15865525393145699</c:v>
                </c:pt>
                <c:pt idx="7598">
                  <c:v>0.15865525393145699</c:v>
                </c:pt>
                <c:pt idx="7599">
                  <c:v>0.15865525393145699</c:v>
                </c:pt>
                <c:pt idx="7600">
                  <c:v>0.15865525393145699</c:v>
                </c:pt>
                <c:pt idx="7601">
                  <c:v>0.15865525393145699</c:v>
                </c:pt>
                <c:pt idx="7602">
                  <c:v>0.15865525393145699</c:v>
                </c:pt>
                <c:pt idx="7603">
                  <c:v>0.15865525393145699</c:v>
                </c:pt>
                <c:pt idx="7604">
                  <c:v>0.15865525393145699</c:v>
                </c:pt>
                <c:pt idx="7605">
                  <c:v>0.15865525393145699</c:v>
                </c:pt>
                <c:pt idx="7606">
                  <c:v>0.15865525393145699</c:v>
                </c:pt>
                <c:pt idx="7607">
                  <c:v>0.15865525393145699</c:v>
                </c:pt>
                <c:pt idx="7608">
                  <c:v>0.15865525393145699</c:v>
                </c:pt>
                <c:pt idx="7609">
                  <c:v>0.15865525393145699</c:v>
                </c:pt>
                <c:pt idx="7610">
                  <c:v>0.15865525393145699</c:v>
                </c:pt>
                <c:pt idx="7611">
                  <c:v>0.15865525393145699</c:v>
                </c:pt>
                <c:pt idx="7612">
                  <c:v>0.15865525393145699</c:v>
                </c:pt>
                <c:pt idx="7613">
                  <c:v>0.15865525393145699</c:v>
                </c:pt>
                <c:pt idx="7614">
                  <c:v>0.15865525393145699</c:v>
                </c:pt>
                <c:pt idx="7615">
                  <c:v>0.15865525393145699</c:v>
                </c:pt>
                <c:pt idx="7616">
                  <c:v>0.15865525393145699</c:v>
                </c:pt>
                <c:pt idx="7617">
                  <c:v>0.15865525393145699</c:v>
                </c:pt>
                <c:pt idx="7618">
                  <c:v>0.15865525393145699</c:v>
                </c:pt>
                <c:pt idx="7619">
                  <c:v>0.15865525393145699</c:v>
                </c:pt>
                <c:pt idx="7620">
                  <c:v>0.15865525393145699</c:v>
                </c:pt>
                <c:pt idx="7621">
                  <c:v>0.15865525393145699</c:v>
                </c:pt>
                <c:pt idx="7622">
                  <c:v>0.15865525393145699</c:v>
                </c:pt>
                <c:pt idx="7623">
                  <c:v>0.15865525393145699</c:v>
                </c:pt>
                <c:pt idx="7624">
                  <c:v>0.15865525393145699</c:v>
                </c:pt>
                <c:pt idx="7625">
                  <c:v>0.15865525393145699</c:v>
                </c:pt>
                <c:pt idx="7626">
                  <c:v>0.15865525393145699</c:v>
                </c:pt>
                <c:pt idx="7627">
                  <c:v>0.15865525393145699</c:v>
                </c:pt>
                <c:pt idx="7628">
                  <c:v>0.15865525393145699</c:v>
                </c:pt>
                <c:pt idx="7629">
                  <c:v>0.15865525393145699</c:v>
                </c:pt>
                <c:pt idx="7630">
                  <c:v>0.15865525393145699</c:v>
                </c:pt>
                <c:pt idx="7631">
                  <c:v>0.15865525393145699</c:v>
                </c:pt>
                <c:pt idx="7632">
                  <c:v>0.15865525393145699</c:v>
                </c:pt>
                <c:pt idx="7633">
                  <c:v>0.15865525393145699</c:v>
                </c:pt>
                <c:pt idx="7634">
                  <c:v>0.15865525393145699</c:v>
                </c:pt>
                <c:pt idx="7635">
                  <c:v>0.15865525393145699</c:v>
                </c:pt>
                <c:pt idx="7636">
                  <c:v>0.15865525393145699</c:v>
                </c:pt>
                <c:pt idx="7637">
                  <c:v>0.15865525393145699</c:v>
                </c:pt>
                <c:pt idx="7638">
                  <c:v>0.15865525393145699</c:v>
                </c:pt>
                <c:pt idx="7639">
                  <c:v>0.15865525393145699</c:v>
                </c:pt>
                <c:pt idx="7640">
                  <c:v>0.15865525393145699</c:v>
                </c:pt>
                <c:pt idx="7641">
                  <c:v>0.15865525393145699</c:v>
                </c:pt>
                <c:pt idx="7642">
                  <c:v>0.15865525393145699</c:v>
                </c:pt>
                <c:pt idx="7643">
                  <c:v>0.15865525393145699</c:v>
                </c:pt>
                <c:pt idx="7644">
                  <c:v>0.15865525393145699</c:v>
                </c:pt>
                <c:pt idx="7645">
                  <c:v>0.15865525393145699</c:v>
                </c:pt>
                <c:pt idx="7646">
                  <c:v>0.15865525393145699</c:v>
                </c:pt>
                <c:pt idx="7647">
                  <c:v>0.15865525393145699</c:v>
                </c:pt>
                <c:pt idx="7648">
                  <c:v>0.15865525393145699</c:v>
                </c:pt>
                <c:pt idx="7649">
                  <c:v>0.15865525393145699</c:v>
                </c:pt>
                <c:pt idx="7650">
                  <c:v>0.15865525393145699</c:v>
                </c:pt>
                <c:pt idx="7651">
                  <c:v>0.15865525393145699</c:v>
                </c:pt>
                <c:pt idx="7652">
                  <c:v>0.15865525393145699</c:v>
                </c:pt>
                <c:pt idx="7653">
                  <c:v>0.15865525393145699</c:v>
                </c:pt>
                <c:pt idx="7654">
                  <c:v>0.15865525393145699</c:v>
                </c:pt>
                <c:pt idx="7655">
                  <c:v>0.15865525393145699</c:v>
                </c:pt>
                <c:pt idx="7656">
                  <c:v>0.15865525393145699</c:v>
                </c:pt>
                <c:pt idx="7657">
                  <c:v>0.15865525393145699</c:v>
                </c:pt>
                <c:pt idx="7658">
                  <c:v>0.15865525393145699</c:v>
                </c:pt>
                <c:pt idx="7659">
                  <c:v>0.15865525393145699</c:v>
                </c:pt>
                <c:pt idx="7660">
                  <c:v>0.15865525393145699</c:v>
                </c:pt>
                <c:pt idx="7661">
                  <c:v>0.15865525393145699</c:v>
                </c:pt>
                <c:pt idx="7662">
                  <c:v>0.15865525393145699</c:v>
                </c:pt>
                <c:pt idx="7663">
                  <c:v>0.15865525393145699</c:v>
                </c:pt>
                <c:pt idx="7664">
                  <c:v>0.15865525393145699</c:v>
                </c:pt>
                <c:pt idx="7665">
                  <c:v>0.15865525393145699</c:v>
                </c:pt>
                <c:pt idx="7666">
                  <c:v>0.15865525393145699</c:v>
                </c:pt>
                <c:pt idx="7667">
                  <c:v>0.15865525393145699</c:v>
                </c:pt>
                <c:pt idx="7668">
                  <c:v>0.15865525393145699</c:v>
                </c:pt>
                <c:pt idx="7669">
                  <c:v>0.15865525393145699</c:v>
                </c:pt>
                <c:pt idx="7670">
                  <c:v>0.15865525393145699</c:v>
                </c:pt>
                <c:pt idx="7671">
                  <c:v>0.15865525393145699</c:v>
                </c:pt>
                <c:pt idx="7672">
                  <c:v>0.15865525393145699</c:v>
                </c:pt>
                <c:pt idx="7673">
                  <c:v>0.15865525393145699</c:v>
                </c:pt>
                <c:pt idx="7674">
                  <c:v>0.15865525393145699</c:v>
                </c:pt>
                <c:pt idx="7675">
                  <c:v>0.15865525393145699</c:v>
                </c:pt>
                <c:pt idx="7676">
                  <c:v>0.15865525393145699</c:v>
                </c:pt>
                <c:pt idx="7677">
                  <c:v>0.15865525393145699</c:v>
                </c:pt>
                <c:pt idx="7678">
                  <c:v>0.15865525393145699</c:v>
                </c:pt>
                <c:pt idx="7679">
                  <c:v>0.15865525393145699</c:v>
                </c:pt>
                <c:pt idx="7680">
                  <c:v>0.15865525393145699</c:v>
                </c:pt>
                <c:pt idx="7681">
                  <c:v>0.15865525393145699</c:v>
                </c:pt>
                <c:pt idx="7682">
                  <c:v>0.15865525393145699</c:v>
                </c:pt>
                <c:pt idx="7683">
                  <c:v>0.15865525393145699</c:v>
                </c:pt>
                <c:pt idx="7684">
                  <c:v>0.15865525393145699</c:v>
                </c:pt>
                <c:pt idx="7685">
                  <c:v>0.15865525393145699</c:v>
                </c:pt>
                <c:pt idx="7686">
                  <c:v>0.15865525393145699</c:v>
                </c:pt>
                <c:pt idx="7687">
                  <c:v>0.15865525393145699</c:v>
                </c:pt>
                <c:pt idx="7688">
                  <c:v>0.15865525393145699</c:v>
                </c:pt>
                <c:pt idx="7689">
                  <c:v>0.15865525393145699</c:v>
                </c:pt>
                <c:pt idx="7690">
                  <c:v>0.15865525393145699</c:v>
                </c:pt>
                <c:pt idx="7691">
                  <c:v>0.15865525393145699</c:v>
                </c:pt>
                <c:pt idx="7692">
                  <c:v>0.15865525393145699</c:v>
                </c:pt>
                <c:pt idx="7693">
                  <c:v>0.15865525393145699</c:v>
                </c:pt>
                <c:pt idx="7694">
                  <c:v>0.15865525393145699</c:v>
                </c:pt>
                <c:pt idx="7695">
                  <c:v>0.15865525393145699</c:v>
                </c:pt>
                <c:pt idx="7696">
                  <c:v>0.15865525393145699</c:v>
                </c:pt>
                <c:pt idx="7697">
                  <c:v>0.15865525393145699</c:v>
                </c:pt>
                <c:pt idx="7698">
                  <c:v>0.15865525393145699</c:v>
                </c:pt>
                <c:pt idx="7699">
                  <c:v>0.15865525393145699</c:v>
                </c:pt>
                <c:pt idx="7700">
                  <c:v>0.15865525393145699</c:v>
                </c:pt>
                <c:pt idx="7701">
                  <c:v>0.15865525393145699</c:v>
                </c:pt>
                <c:pt idx="7702">
                  <c:v>0.15865525393145699</c:v>
                </c:pt>
                <c:pt idx="7703">
                  <c:v>0.15865525393145699</c:v>
                </c:pt>
                <c:pt idx="7704">
                  <c:v>0.15865525393145699</c:v>
                </c:pt>
                <c:pt idx="7705">
                  <c:v>0.15865525393145699</c:v>
                </c:pt>
                <c:pt idx="7706">
                  <c:v>0.15865525393145699</c:v>
                </c:pt>
                <c:pt idx="7707">
                  <c:v>0.15865525393145699</c:v>
                </c:pt>
                <c:pt idx="7708">
                  <c:v>0.15865525393145699</c:v>
                </c:pt>
                <c:pt idx="7709">
                  <c:v>0.15865525393145699</c:v>
                </c:pt>
                <c:pt idx="7710">
                  <c:v>0.15865525393145699</c:v>
                </c:pt>
                <c:pt idx="7711">
                  <c:v>0.15865525393145699</c:v>
                </c:pt>
                <c:pt idx="7712">
                  <c:v>0.15865525393145699</c:v>
                </c:pt>
                <c:pt idx="7713">
                  <c:v>0.15865525393145699</c:v>
                </c:pt>
                <c:pt idx="7714">
                  <c:v>0.15865525393145699</c:v>
                </c:pt>
                <c:pt idx="7715">
                  <c:v>0.15865525393145699</c:v>
                </c:pt>
                <c:pt idx="7716">
                  <c:v>0.15865525393145699</c:v>
                </c:pt>
                <c:pt idx="7717">
                  <c:v>0.15865525393145699</c:v>
                </c:pt>
                <c:pt idx="7718">
                  <c:v>0.15865525393145699</c:v>
                </c:pt>
                <c:pt idx="7719">
                  <c:v>0.15865525393145699</c:v>
                </c:pt>
                <c:pt idx="7720">
                  <c:v>0.15865525393145699</c:v>
                </c:pt>
                <c:pt idx="7721">
                  <c:v>0.15865525393145699</c:v>
                </c:pt>
                <c:pt idx="7722">
                  <c:v>0.15865525393145699</c:v>
                </c:pt>
                <c:pt idx="7723">
                  <c:v>0.15865525393145699</c:v>
                </c:pt>
                <c:pt idx="7724">
                  <c:v>0.15865525393145699</c:v>
                </c:pt>
                <c:pt idx="7725">
                  <c:v>0.15865525393145699</c:v>
                </c:pt>
                <c:pt idx="7726">
                  <c:v>0.15865525393145699</c:v>
                </c:pt>
                <c:pt idx="7727">
                  <c:v>0.15865525393145699</c:v>
                </c:pt>
                <c:pt idx="7728">
                  <c:v>0.15865525393145699</c:v>
                </c:pt>
                <c:pt idx="7729">
                  <c:v>0.15865525393145699</c:v>
                </c:pt>
                <c:pt idx="7730">
                  <c:v>0.15865525393145699</c:v>
                </c:pt>
                <c:pt idx="7731">
                  <c:v>0.15865525393145699</c:v>
                </c:pt>
                <c:pt idx="7732">
                  <c:v>0.15865525393145699</c:v>
                </c:pt>
                <c:pt idx="7733">
                  <c:v>0.15865525393145699</c:v>
                </c:pt>
                <c:pt idx="7734">
                  <c:v>0.15865525393145699</c:v>
                </c:pt>
                <c:pt idx="7735">
                  <c:v>0.15865525393145699</c:v>
                </c:pt>
                <c:pt idx="7736">
                  <c:v>0.15865525393145699</c:v>
                </c:pt>
                <c:pt idx="7737">
                  <c:v>0.15865525393145699</c:v>
                </c:pt>
                <c:pt idx="7738">
                  <c:v>0.15865525393145699</c:v>
                </c:pt>
                <c:pt idx="7739">
                  <c:v>0.15865525393145699</c:v>
                </c:pt>
                <c:pt idx="7740">
                  <c:v>0.15865525393145699</c:v>
                </c:pt>
                <c:pt idx="7741">
                  <c:v>0.15865525393145699</c:v>
                </c:pt>
                <c:pt idx="7742">
                  <c:v>0.15865525393145699</c:v>
                </c:pt>
                <c:pt idx="7743">
                  <c:v>0.15865525393145699</c:v>
                </c:pt>
                <c:pt idx="7744">
                  <c:v>0.15865525393145699</c:v>
                </c:pt>
                <c:pt idx="7745">
                  <c:v>0.15865525393145699</c:v>
                </c:pt>
                <c:pt idx="7746">
                  <c:v>0.15865525393145699</c:v>
                </c:pt>
                <c:pt idx="7747">
                  <c:v>0.15865525393145699</c:v>
                </c:pt>
                <c:pt idx="7748">
                  <c:v>0.15865525393145699</c:v>
                </c:pt>
                <c:pt idx="7749">
                  <c:v>0.15865525393145699</c:v>
                </c:pt>
                <c:pt idx="7750">
                  <c:v>0.15865525393145699</c:v>
                </c:pt>
                <c:pt idx="7751">
                  <c:v>0.15865525393145699</c:v>
                </c:pt>
                <c:pt idx="7752">
                  <c:v>0.15865525393145699</c:v>
                </c:pt>
                <c:pt idx="7753">
                  <c:v>0.15865525393145699</c:v>
                </c:pt>
                <c:pt idx="7754">
                  <c:v>0.15865525393145699</c:v>
                </c:pt>
                <c:pt idx="7755">
                  <c:v>0.15865525393145699</c:v>
                </c:pt>
                <c:pt idx="7756">
                  <c:v>0.15865525393145699</c:v>
                </c:pt>
                <c:pt idx="7757">
                  <c:v>0.15865525393145699</c:v>
                </c:pt>
                <c:pt idx="7758">
                  <c:v>0.15865525393145699</c:v>
                </c:pt>
                <c:pt idx="7759">
                  <c:v>0.15865525393145699</c:v>
                </c:pt>
                <c:pt idx="7760">
                  <c:v>0.15865525393145699</c:v>
                </c:pt>
                <c:pt idx="7761">
                  <c:v>0.15865525393145699</c:v>
                </c:pt>
                <c:pt idx="7762">
                  <c:v>0.15865525393145699</c:v>
                </c:pt>
                <c:pt idx="7763">
                  <c:v>0.15865525393145699</c:v>
                </c:pt>
                <c:pt idx="7764">
                  <c:v>0.15865525393145699</c:v>
                </c:pt>
                <c:pt idx="7765">
                  <c:v>0.15865525393145699</c:v>
                </c:pt>
                <c:pt idx="7766">
                  <c:v>0.15865525393145699</c:v>
                </c:pt>
                <c:pt idx="7767">
                  <c:v>0.15865525393145699</c:v>
                </c:pt>
                <c:pt idx="7768">
                  <c:v>0.15865525393145699</c:v>
                </c:pt>
                <c:pt idx="7769">
                  <c:v>0.15865525393145699</c:v>
                </c:pt>
                <c:pt idx="7770">
                  <c:v>0.15865525393145699</c:v>
                </c:pt>
                <c:pt idx="7771">
                  <c:v>0.15865525393145699</c:v>
                </c:pt>
                <c:pt idx="7772">
                  <c:v>0.15865525393145699</c:v>
                </c:pt>
                <c:pt idx="7773">
                  <c:v>0.15865525393145699</c:v>
                </c:pt>
                <c:pt idx="7774">
                  <c:v>0.15865525393145699</c:v>
                </c:pt>
                <c:pt idx="7775">
                  <c:v>0.15865525393145699</c:v>
                </c:pt>
                <c:pt idx="7776">
                  <c:v>0.15865525393145699</c:v>
                </c:pt>
                <c:pt idx="7777">
                  <c:v>0.15865525393145699</c:v>
                </c:pt>
                <c:pt idx="7778">
                  <c:v>0.15865525393145699</c:v>
                </c:pt>
                <c:pt idx="7779">
                  <c:v>0.15865525393145699</c:v>
                </c:pt>
                <c:pt idx="7780">
                  <c:v>0.15865525393145699</c:v>
                </c:pt>
                <c:pt idx="7781">
                  <c:v>0.15865525393145699</c:v>
                </c:pt>
                <c:pt idx="7782">
                  <c:v>0.15865525393145699</c:v>
                </c:pt>
                <c:pt idx="7783">
                  <c:v>0.15865525393145699</c:v>
                </c:pt>
                <c:pt idx="7784">
                  <c:v>0.15865525393145699</c:v>
                </c:pt>
                <c:pt idx="7785">
                  <c:v>0.15865525393145699</c:v>
                </c:pt>
                <c:pt idx="7786">
                  <c:v>0.15865525393145699</c:v>
                </c:pt>
                <c:pt idx="7787">
                  <c:v>0.15865525393145699</c:v>
                </c:pt>
                <c:pt idx="7788">
                  <c:v>0.15865525393145699</c:v>
                </c:pt>
                <c:pt idx="7789">
                  <c:v>0.15865525393145699</c:v>
                </c:pt>
                <c:pt idx="7790">
                  <c:v>0.15865525393145699</c:v>
                </c:pt>
                <c:pt idx="7791">
                  <c:v>0.15865525393145699</c:v>
                </c:pt>
                <c:pt idx="7792">
                  <c:v>0.15865525393145699</c:v>
                </c:pt>
                <c:pt idx="7793">
                  <c:v>0.15865525393145699</c:v>
                </c:pt>
                <c:pt idx="7794">
                  <c:v>0.15865525393145699</c:v>
                </c:pt>
                <c:pt idx="7795">
                  <c:v>0.15865525393145699</c:v>
                </c:pt>
                <c:pt idx="7796">
                  <c:v>0.15865525393145699</c:v>
                </c:pt>
                <c:pt idx="7797">
                  <c:v>0.15865525393145699</c:v>
                </c:pt>
                <c:pt idx="7798">
                  <c:v>0.15865525393145699</c:v>
                </c:pt>
                <c:pt idx="7799">
                  <c:v>0.15865525393145699</c:v>
                </c:pt>
                <c:pt idx="7800">
                  <c:v>0.15865525393145699</c:v>
                </c:pt>
                <c:pt idx="7801">
                  <c:v>0.15865525393145699</c:v>
                </c:pt>
                <c:pt idx="7802">
                  <c:v>0.15865525393145699</c:v>
                </c:pt>
                <c:pt idx="7803">
                  <c:v>0.15865525393145699</c:v>
                </c:pt>
                <c:pt idx="7804">
                  <c:v>0.15865525393145699</c:v>
                </c:pt>
                <c:pt idx="7805">
                  <c:v>0.15865525393145699</c:v>
                </c:pt>
                <c:pt idx="7806">
                  <c:v>0.15865525393145699</c:v>
                </c:pt>
                <c:pt idx="7807">
                  <c:v>0.15865525393145699</c:v>
                </c:pt>
                <c:pt idx="7808">
                  <c:v>0.15865525393145699</c:v>
                </c:pt>
                <c:pt idx="7809">
                  <c:v>0.15865525393145699</c:v>
                </c:pt>
                <c:pt idx="7810">
                  <c:v>0.15865525393145699</c:v>
                </c:pt>
                <c:pt idx="7811">
                  <c:v>0.15865525393145699</c:v>
                </c:pt>
                <c:pt idx="7812">
                  <c:v>0.15865525393145699</c:v>
                </c:pt>
                <c:pt idx="7813">
                  <c:v>0.15865525393145699</c:v>
                </c:pt>
                <c:pt idx="7814">
                  <c:v>0.15865525393145699</c:v>
                </c:pt>
                <c:pt idx="7815">
                  <c:v>0.15865525393145699</c:v>
                </c:pt>
                <c:pt idx="7816">
                  <c:v>0.15865525393145699</c:v>
                </c:pt>
                <c:pt idx="7817">
                  <c:v>0.15865525393145699</c:v>
                </c:pt>
                <c:pt idx="7818">
                  <c:v>0.15865525393145699</c:v>
                </c:pt>
                <c:pt idx="7819">
                  <c:v>0.15865525393145699</c:v>
                </c:pt>
                <c:pt idx="7820">
                  <c:v>0.15865525393145699</c:v>
                </c:pt>
                <c:pt idx="7821">
                  <c:v>0.15865525393145699</c:v>
                </c:pt>
                <c:pt idx="7822">
                  <c:v>0.15865525393145699</c:v>
                </c:pt>
                <c:pt idx="7823">
                  <c:v>0.15865525393145699</c:v>
                </c:pt>
                <c:pt idx="7824">
                  <c:v>0.15865525393145699</c:v>
                </c:pt>
                <c:pt idx="7825">
                  <c:v>0.15865525393145699</c:v>
                </c:pt>
                <c:pt idx="7826">
                  <c:v>0.15865525393145699</c:v>
                </c:pt>
                <c:pt idx="7827">
                  <c:v>0.15865525393145699</c:v>
                </c:pt>
                <c:pt idx="7828">
                  <c:v>0.15865525393145699</c:v>
                </c:pt>
                <c:pt idx="7829">
                  <c:v>0.15865525393145699</c:v>
                </c:pt>
                <c:pt idx="7830">
                  <c:v>0.15865525393145699</c:v>
                </c:pt>
                <c:pt idx="7831">
                  <c:v>0.15865525393145699</c:v>
                </c:pt>
                <c:pt idx="7832">
                  <c:v>0.15865525393145699</c:v>
                </c:pt>
                <c:pt idx="7833">
                  <c:v>0.15865525393145699</c:v>
                </c:pt>
                <c:pt idx="7834">
                  <c:v>0.15865525393145699</c:v>
                </c:pt>
                <c:pt idx="7835">
                  <c:v>0.15865525393145699</c:v>
                </c:pt>
                <c:pt idx="7836">
                  <c:v>0.15865525393145699</c:v>
                </c:pt>
                <c:pt idx="7837">
                  <c:v>0.15865525393145699</c:v>
                </c:pt>
                <c:pt idx="7838">
                  <c:v>0.15865525393145699</c:v>
                </c:pt>
                <c:pt idx="7839">
                  <c:v>0.15865525393145699</c:v>
                </c:pt>
                <c:pt idx="7840">
                  <c:v>0.15865525393145699</c:v>
                </c:pt>
                <c:pt idx="7841">
                  <c:v>0.15865525393145699</c:v>
                </c:pt>
                <c:pt idx="7842">
                  <c:v>0.15865525393145699</c:v>
                </c:pt>
                <c:pt idx="7843">
                  <c:v>0.15865525393145699</c:v>
                </c:pt>
                <c:pt idx="7844">
                  <c:v>0.15865525393145699</c:v>
                </c:pt>
                <c:pt idx="7845">
                  <c:v>0.15865525393145699</c:v>
                </c:pt>
                <c:pt idx="7846">
                  <c:v>0.15865525393145699</c:v>
                </c:pt>
                <c:pt idx="7847">
                  <c:v>0.15865525393145699</c:v>
                </c:pt>
                <c:pt idx="7848">
                  <c:v>0.15865525393145699</c:v>
                </c:pt>
                <c:pt idx="7849">
                  <c:v>0.15865525393145699</c:v>
                </c:pt>
                <c:pt idx="7850">
                  <c:v>0.15865525393145699</c:v>
                </c:pt>
                <c:pt idx="7851">
                  <c:v>0.15865525393145699</c:v>
                </c:pt>
                <c:pt idx="7852">
                  <c:v>0.15865525393145699</c:v>
                </c:pt>
                <c:pt idx="7853">
                  <c:v>0.15865525393145699</c:v>
                </c:pt>
                <c:pt idx="7854">
                  <c:v>0.15865525393145699</c:v>
                </c:pt>
                <c:pt idx="7855">
                  <c:v>0.15865525393145699</c:v>
                </c:pt>
                <c:pt idx="7856">
                  <c:v>0.15865525393145699</c:v>
                </c:pt>
                <c:pt idx="7857">
                  <c:v>0.15865525393145699</c:v>
                </c:pt>
                <c:pt idx="7858">
                  <c:v>0.15865525393145699</c:v>
                </c:pt>
                <c:pt idx="7859">
                  <c:v>0.15865525393145699</c:v>
                </c:pt>
                <c:pt idx="7860">
                  <c:v>0.15865525393145699</c:v>
                </c:pt>
                <c:pt idx="7861">
                  <c:v>0.15865525393145699</c:v>
                </c:pt>
                <c:pt idx="7862">
                  <c:v>0.15865525393145699</c:v>
                </c:pt>
                <c:pt idx="7863">
                  <c:v>0.15865525393145699</c:v>
                </c:pt>
                <c:pt idx="7864">
                  <c:v>0.15865525393145699</c:v>
                </c:pt>
                <c:pt idx="7865">
                  <c:v>0.15865525393145699</c:v>
                </c:pt>
                <c:pt idx="7866">
                  <c:v>0.15865525393145699</c:v>
                </c:pt>
                <c:pt idx="7867">
                  <c:v>0.15865525393145699</c:v>
                </c:pt>
                <c:pt idx="7868">
                  <c:v>0.15865525393145699</c:v>
                </c:pt>
                <c:pt idx="7869">
                  <c:v>0.15865525393145699</c:v>
                </c:pt>
                <c:pt idx="7870">
                  <c:v>0.15865525393145699</c:v>
                </c:pt>
                <c:pt idx="7871">
                  <c:v>0.15865525393145699</c:v>
                </c:pt>
                <c:pt idx="7872">
                  <c:v>0.15865525393145699</c:v>
                </c:pt>
                <c:pt idx="7873">
                  <c:v>0.15865525393145699</c:v>
                </c:pt>
                <c:pt idx="7874">
                  <c:v>0.15865525393145699</c:v>
                </c:pt>
                <c:pt idx="7875">
                  <c:v>0.15865525393145699</c:v>
                </c:pt>
                <c:pt idx="7876">
                  <c:v>0.15865525393145699</c:v>
                </c:pt>
                <c:pt idx="7877">
                  <c:v>0.15865525393145699</c:v>
                </c:pt>
                <c:pt idx="7878">
                  <c:v>0.15865525393145699</c:v>
                </c:pt>
                <c:pt idx="7879">
                  <c:v>0.15865525393145699</c:v>
                </c:pt>
                <c:pt idx="7880">
                  <c:v>0.15865525393145699</c:v>
                </c:pt>
                <c:pt idx="7881">
                  <c:v>0.15865525393145699</c:v>
                </c:pt>
                <c:pt idx="7882">
                  <c:v>0.15865525393145699</c:v>
                </c:pt>
                <c:pt idx="7883">
                  <c:v>0.15865525393145699</c:v>
                </c:pt>
                <c:pt idx="7884">
                  <c:v>0.15865525393145699</c:v>
                </c:pt>
                <c:pt idx="7885">
                  <c:v>0.15865525393145699</c:v>
                </c:pt>
                <c:pt idx="7886">
                  <c:v>0.15865525393145699</c:v>
                </c:pt>
                <c:pt idx="7887">
                  <c:v>0.15865525393145699</c:v>
                </c:pt>
                <c:pt idx="7888">
                  <c:v>0.15865525393145699</c:v>
                </c:pt>
                <c:pt idx="7889">
                  <c:v>0.15865525393145699</c:v>
                </c:pt>
                <c:pt idx="7890">
                  <c:v>0.15865525393145699</c:v>
                </c:pt>
                <c:pt idx="7891">
                  <c:v>0.15865525393145699</c:v>
                </c:pt>
                <c:pt idx="7892">
                  <c:v>0.15865525393145699</c:v>
                </c:pt>
                <c:pt idx="7893">
                  <c:v>0.15865525393145699</c:v>
                </c:pt>
                <c:pt idx="7894">
                  <c:v>0.15865525393145699</c:v>
                </c:pt>
                <c:pt idx="7895">
                  <c:v>0.15865525393145699</c:v>
                </c:pt>
                <c:pt idx="7896">
                  <c:v>0.15865525393145699</c:v>
                </c:pt>
                <c:pt idx="7897">
                  <c:v>0.15865525393145699</c:v>
                </c:pt>
                <c:pt idx="7898">
                  <c:v>0.15865525393145699</c:v>
                </c:pt>
                <c:pt idx="7899">
                  <c:v>0.15865525393145699</c:v>
                </c:pt>
                <c:pt idx="7900">
                  <c:v>0.15865525393145699</c:v>
                </c:pt>
                <c:pt idx="7901">
                  <c:v>0.15865525393145699</c:v>
                </c:pt>
                <c:pt idx="7902">
                  <c:v>0.15865525393145699</c:v>
                </c:pt>
                <c:pt idx="7903">
                  <c:v>0.15865525393145699</c:v>
                </c:pt>
                <c:pt idx="7904">
                  <c:v>0.15865525393145699</c:v>
                </c:pt>
                <c:pt idx="7905">
                  <c:v>0.15865525393145699</c:v>
                </c:pt>
                <c:pt idx="7906">
                  <c:v>0.15865525393145699</c:v>
                </c:pt>
                <c:pt idx="7907">
                  <c:v>0.15865525393145699</c:v>
                </c:pt>
                <c:pt idx="7908">
                  <c:v>0.15865525393145699</c:v>
                </c:pt>
                <c:pt idx="7909">
                  <c:v>0.15865525393145699</c:v>
                </c:pt>
                <c:pt idx="7910">
                  <c:v>0.15865525393145699</c:v>
                </c:pt>
                <c:pt idx="7911">
                  <c:v>0.15865525393145699</c:v>
                </c:pt>
                <c:pt idx="7912">
                  <c:v>0.15865525393145699</c:v>
                </c:pt>
                <c:pt idx="7913">
                  <c:v>0.15865525393145699</c:v>
                </c:pt>
                <c:pt idx="7914">
                  <c:v>0.15865525393145699</c:v>
                </c:pt>
                <c:pt idx="7915">
                  <c:v>0.15865525393145699</c:v>
                </c:pt>
                <c:pt idx="7916">
                  <c:v>0.15865525393145699</c:v>
                </c:pt>
                <c:pt idx="7917">
                  <c:v>0.15865525393145699</c:v>
                </c:pt>
                <c:pt idx="7918">
                  <c:v>0.15865525393145699</c:v>
                </c:pt>
                <c:pt idx="7919">
                  <c:v>0.15865525393145699</c:v>
                </c:pt>
                <c:pt idx="7920">
                  <c:v>0.15865525393145699</c:v>
                </c:pt>
                <c:pt idx="7921">
                  <c:v>0.15865525393145699</c:v>
                </c:pt>
                <c:pt idx="7922">
                  <c:v>0.15865525393145699</c:v>
                </c:pt>
                <c:pt idx="7923">
                  <c:v>0.15865525393145699</c:v>
                </c:pt>
                <c:pt idx="7924">
                  <c:v>0.15865525393145699</c:v>
                </c:pt>
                <c:pt idx="7925">
                  <c:v>0.15865525393145699</c:v>
                </c:pt>
                <c:pt idx="7926">
                  <c:v>0.15865525393145699</c:v>
                </c:pt>
                <c:pt idx="7927">
                  <c:v>0.15865525393145699</c:v>
                </c:pt>
                <c:pt idx="7928">
                  <c:v>0.15865525393145699</c:v>
                </c:pt>
                <c:pt idx="7929">
                  <c:v>0.15865525393145699</c:v>
                </c:pt>
                <c:pt idx="7930">
                  <c:v>0.15865525393145699</c:v>
                </c:pt>
                <c:pt idx="7931">
                  <c:v>0.15865525393145699</c:v>
                </c:pt>
                <c:pt idx="7932">
                  <c:v>0.15865525393145699</c:v>
                </c:pt>
                <c:pt idx="7933">
                  <c:v>0.15865525393145699</c:v>
                </c:pt>
                <c:pt idx="7934">
                  <c:v>0.15865525393145699</c:v>
                </c:pt>
                <c:pt idx="7935">
                  <c:v>0.15865525393145699</c:v>
                </c:pt>
                <c:pt idx="7936">
                  <c:v>0.15865525393145699</c:v>
                </c:pt>
                <c:pt idx="7937">
                  <c:v>0.15865525393145699</c:v>
                </c:pt>
                <c:pt idx="7938">
                  <c:v>0.15865525393145699</c:v>
                </c:pt>
                <c:pt idx="7939">
                  <c:v>0.15865525393145699</c:v>
                </c:pt>
                <c:pt idx="7940">
                  <c:v>0.15865525393145699</c:v>
                </c:pt>
                <c:pt idx="7941">
                  <c:v>0.15865525393145699</c:v>
                </c:pt>
                <c:pt idx="7942">
                  <c:v>0.15865525393145699</c:v>
                </c:pt>
                <c:pt idx="7943">
                  <c:v>0.15865525393145699</c:v>
                </c:pt>
                <c:pt idx="7944">
                  <c:v>0.15865525393145699</c:v>
                </c:pt>
                <c:pt idx="7945">
                  <c:v>0.15865525393145699</c:v>
                </c:pt>
                <c:pt idx="7946">
                  <c:v>0.15865525393145699</c:v>
                </c:pt>
                <c:pt idx="7947">
                  <c:v>0.15865525393145699</c:v>
                </c:pt>
                <c:pt idx="7948">
                  <c:v>0.15865525393145699</c:v>
                </c:pt>
                <c:pt idx="7949">
                  <c:v>0.15865525393145699</c:v>
                </c:pt>
                <c:pt idx="7950">
                  <c:v>0.15865525393145699</c:v>
                </c:pt>
                <c:pt idx="7951">
                  <c:v>0.15865525393145699</c:v>
                </c:pt>
                <c:pt idx="7952">
                  <c:v>0.15865525393145699</c:v>
                </c:pt>
                <c:pt idx="7953">
                  <c:v>0.15865525393145699</c:v>
                </c:pt>
                <c:pt idx="7954">
                  <c:v>0.15865525393145699</c:v>
                </c:pt>
                <c:pt idx="7955">
                  <c:v>0.15865525393145699</c:v>
                </c:pt>
                <c:pt idx="7956">
                  <c:v>0.15865525393145699</c:v>
                </c:pt>
                <c:pt idx="7957">
                  <c:v>0.15865525393145699</c:v>
                </c:pt>
                <c:pt idx="7958">
                  <c:v>0.15865525393145699</c:v>
                </c:pt>
                <c:pt idx="7959">
                  <c:v>0.15865525393145699</c:v>
                </c:pt>
                <c:pt idx="7960">
                  <c:v>0.15865525393145699</c:v>
                </c:pt>
                <c:pt idx="7961">
                  <c:v>0.15865525393145699</c:v>
                </c:pt>
                <c:pt idx="7962">
                  <c:v>0.15865525393145699</c:v>
                </c:pt>
                <c:pt idx="7963">
                  <c:v>0.15865525393145699</c:v>
                </c:pt>
                <c:pt idx="7964">
                  <c:v>0.15865525393145699</c:v>
                </c:pt>
                <c:pt idx="7965">
                  <c:v>0.15865525393145699</c:v>
                </c:pt>
                <c:pt idx="7966">
                  <c:v>0.15865525393145699</c:v>
                </c:pt>
                <c:pt idx="7967">
                  <c:v>0.15865525393145699</c:v>
                </c:pt>
                <c:pt idx="7968">
                  <c:v>0.15865525393145699</c:v>
                </c:pt>
                <c:pt idx="7969">
                  <c:v>0.15865525393145699</c:v>
                </c:pt>
                <c:pt idx="7970">
                  <c:v>0.15865525393145699</c:v>
                </c:pt>
                <c:pt idx="7971">
                  <c:v>0.15865525393145699</c:v>
                </c:pt>
                <c:pt idx="7972">
                  <c:v>0.15865525393145699</c:v>
                </c:pt>
                <c:pt idx="7973">
                  <c:v>0.15865525393145699</c:v>
                </c:pt>
                <c:pt idx="7974">
                  <c:v>0.15865525393145699</c:v>
                </c:pt>
                <c:pt idx="7975">
                  <c:v>0.15865525393145699</c:v>
                </c:pt>
                <c:pt idx="7976">
                  <c:v>0.15865525393145699</c:v>
                </c:pt>
                <c:pt idx="7977">
                  <c:v>0.15865525393145699</c:v>
                </c:pt>
                <c:pt idx="7978">
                  <c:v>0.15865525393145699</c:v>
                </c:pt>
                <c:pt idx="7979">
                  <c:v>0.15865525393145699</c:v>
                </c:pt>
                <c:pt idx="7980">
                  <c:v>0.15865525393145699</c:v>
                </c:pt>
                <c:pt idx="7981">
                  <c:v>0.15865525393145699</c:v>
                </c:pt>
                <c:pt idx="7982">
                  <c:v>0.15865525393145699</c:v>
                </c:pt>
                <c:pt idx="7983">
                  <c:v>0.15865525393145699</c:v>
                </c:pt>
                <c:pt idx="7984">
                  <c:v>0.15865525393145699</c:v>
                </c:pt>
                <c:pt idx="7985">
                  <c:v>0.15865525393145699</c:v>
                </c:pt>
                <c:pt idx="7986">
                  <c:v>0.15865525393145699</c:v>
                </c:pt>
                <c:pt idx="7987">
                  <c:v>0.15865525393145699</c:v>
                </c:pt>
                <c:pt idx="7988">
                  <c:v>0.15865525393145699</c:v>
                </c:pt>
                <c:pt idx="7989">
                  <c:v>0.15865525393145699</c:v>
                </c:pt>
                <c:pt idx="7990">
                  <c:v>0.15865525393145699</c:v>
                </c:pt>
                <c:pt idx="7991">
                  <c:v>0.15865525393145699</c:v>
                </c:pt>
                <c:pt idx="7992">
                  <c:v>0.15865525393145699</c:v>
                </c:pt>
                <c:pt idx="7993">
                  <c:v>0.15865525393145699</c:v>
                </c:pt>
                <c:pt idx="7994">
                  <c:v>0.15865525393145699</c:v>
                </c:pt>
                <c:pt idx="7995">
                  <c:v>0.15865525393145699</c:v>
                </c:pt>
                <c:pt idx="7996">
                  <c:v>0.15865525393145699</c:v>
                </c:pt>
                <c:pt idx="7997">
                  <c:v>0.15865525393145699</c:v>
                </c:pt>
                <c:pt idx="7998">
                  <c:v>0.15865525393145699</c:v>
                </c:pt>
                <c:pt idx="7999">
                  <c:v>0.15865525393145699</c:v>
                </c:pt>
                <c:pt idx="8000">
                  <c:v>0.15865525393145699</c:v>
                </c:pt>
                <c:pt idx="8001">
                  <c:v>0.15865525393145699</c:v>
                </c:pt>
                <c:pt idx="8002">
                  <c:v>0.15865525393145699</c:v>
                </c:pt>
                <c:pt idx="8003">
                  <c:v>0.15865525393145699</c:v>
                </c:pt>
                <c:pt idx="8004">
                  <c:v>0.15865525393145699</c:v>
                </c:pt>
                <c:pt idx="8005">
                  <c:v>0.15865525393145699</c:v>
                </c:pt>
                <c:pt idx="8006">
                  <c:v>0.15865525393145699</c:v>
                </c:pt>
                <c:pt idx="8007">
                  <c:v>0.15865525393145699</c:v>
                </c:pt>
                <c:pt idx="8008">
                  <c:v>0.15865525393145699</c:v>
                </c:pt>
                <c:pt idx="8009">
                  <c:v>0.15865525393145699</c:v>
                </c:pt>
                <c:pt idx="8010">
                  <c:v>0.15865525393145699</c:v>
                </c:pt>
                <c:pt idx="8011">
                  <c:v>0.15865525393145699</c:v>
                </c:pt>
                <c:pt idx="8012">
                  <c:v>0.15865525393145699</c:v>
                </c:pt>
                <c:pt idx="8013">
                  <c:v>0.15865525393145699</c:v>
                </c:pt>
                <c:pt idx="8014">
                  <c:v>0.15865525393145699</c:v>
                </c:pt>
                <c:pt idx="8015">
                  <c:v>0.15865525393145699</c:v>
                </c:pt>
                <c:pt idx="8016">
                  <c:v>0.15865525393145699</c:v>
                </c:pt>
                <c:pt idx="8017">
                  <c:v>0.15865525393145699</c:v>
                </c:pt>
                <c:pt idx="8018">
                  <c:v>0.15865525393145699</c:v>
                </c:pt>
                <c:pt idx="8019">
                  <c:v>0.15865525393145699</c:v>
                </c:pt>
                <c:pt idx="8020">
                  <c:v>0.15865525393145699</c:v>
                </c:pt>
                <c:pt idx="8021">
                  <c:v>0.15865525393145699</c:v>
                </c:pt>
                <c:pt idx="8022">
                  <c:v>0.15865525393145699</c:v>
                </c:pt>
                <c:pt idx="8023">
                  <c:v>0.15865525393145699</c:v>
                </c:pt>
                <c:pt idx="8024">
                  <c:v>0.15865525393145699</c:v>
                </c:pt>
                <c:pt idx="8025">
                  <c:v>0.15865525393145699</c:v>
                </c:pt>
                <c:pt idx="8026">
                  <c:v>0.15865525393145699</c:v>
                </c:pt>
                <c:pt idx="8027">
                  <c:v>0.15865525393145699</c:v>
                </c:pt>
                <c:pt idx="8028">
                  <c:v>0.15865525393145699</c:v>
                </c:pt>
                <c:pt idx="8029">
                  <c:v>0.15865525393145699</c:v>
                </c:pt>
                <c:pt idx="8030">
                  <c:v>0.15865525393145699</c:v>
                </c:pt>
                <c:pt idx="8031">
                  <c:v>0.15865525393145699</c:v>
                </c:pt>
                <c:pt idx="8032">
                  <c:v>0.15865525393145699</c:v>
                </c:pt>
                <c:pt idx="8033">
                  <c:v>0.15865525393145699</c:v>
                </c:pt>
                <c:pt idx="8034">
                  <c:v>0.15865525393145699</c:v>
                </c:pt>
                <c:pt idx="8035">
                  <c:v>0.15865525393145699</c:v>
                </c:pt>
                <c:pt idx="8036">
                  <c:v>0.15865525393145699</c:v>
                </c:pt>
                <c:pt idx="8037">
                  <c:v>0.15865525393145699</c:v>
                </c:pt>
                <c:pt idx="8038">
                  <c:v>0.15865525393145699</c:v>
                </c:pt>
                <c:pt idx="8039">
                  <c:v>0.15865525393145699</c:v>
                </c:pt>
                <c:pt idx="8040">
                  <c:v>0.15865525393145699</c:v>
                </c:pt>
                <c:pt idx="8041">
                  <c:v>0.15865525393145699</c:v>
                </c:pt>
                <c:pt idx="8042">
                  <c:v>0.15865525393145699</c:v>
                </c:pt>
                <c:pt idx="8043">
                  <c:v>0.15865525393145699</c:v>
                </c:pt>
                <c:pt idx="8044">
                  <c:v>0.15865525393145699</c:v>
                </c:pt>
                <c:pt idx="8045">
                  <c:v>0.15865525393145699</c:v>
                </c:pt>
                <c:pt idx="8046">
                  <c:v>0.15865525393145699</c:v>
                </c:pt>
                <c:pt idx="8047">
                  <c:v>0.15865525393145699</c:v>
                </c:pt>
                <c:pt idx="8048">
                  <c:v>0.15865525393145699</c:v>
                </c:pt>
                <c:pt idx="8049">
                  <c:v>0.15865525393145699</c:v>
                </c:pt>
                <c:pt idx="8050">
                  <c:v>0.15865525393145699</c:v>
                </c:pt>
                <c:pt idx="8051">
                  <c:v>0.15865525393145699</c:v>
                </c:pt>
                <c:pt idx="8052">
                  <c:v>0.15865525393145699</c:v>
                </c:pt>
                <c:pt idx="8053">
                  <c:v>0.15865525393145699</c:v>
                </c:pt>
                <c:pt idx="8054">
                  <c:v>0.15865525393145699</c:v>
                </c:pt>
                <c:pt idx="8055">
                  <c:v>0.15865525393145699</c:v>
                </c:pt>
                <c:pt idx="8056">
                  <c:v>0.15865525393145699</c:v>
                </c:pt>
                <c:pt idx="8057">
                  <c:v>0.15865525393145699</c:v>
                </c:pt>
                <c:pt idx="8058">
                  <c:v>0.15865525393145699</c:v>
                </c:pt>
                <c:pt idx="8059">
                  <c:v>0.15865525393145699</c:v>
                </c:pt>
                <c:pt idx="8060">
                  <c:v>0.15865525393145699</c:v>
                </c:pt>
                <c:pt idx="8061">
                  <c:v>0.15865525393145699</c:v>
                </c:pt>
                <c:pt idx="8062">
                  <c:v>0.15865525393145699</c:v>
                </c:pt>
                <c:pt idx="8063">
                  <c:v>0.15865525393145699</c:v>
                </c:pt>
                <c:pt idx="8064">
                  <c:v>0.15865525393145699</c:v>
                </c:pt>
                <c:pt idx="8065">
                  <c:v>0.15865525393145699</c:v>
                </c:pt>
                <c:pt idx="8066">
                  <c:v>0.15865525393145699</c:v>
                </c:pt>
                <c:pt idx="8067">
                  <c:v>0.15865525393145699</c:v>
                </c:pt>
                <c:pt idx="8068">
                  <c:v>0.15865525393145699</c:v>
                </c:pt>
                <c:pt idx="8069">
                  <c:v>0.15865525393145699</c:v>
                </c:pt>
                <c:pt idx="8070">
                  <c:v>0.15865525393145699</c:v>
                </c:pt>
                <c:pt idx="8071">
                  <c:v>0.15865525393145699</c:v>
                </c:pt>
                <c:pt idx="8072">
                  <c:v>0.15865525393145699</c:v>
                </c:pt>
                <c:pt idx="8073">
                  <c:v>0.15865525393145699</c:v>
                </c:pt>
                <c:pt idx="8074">
                  <c:v>0.15865525393145699</c:v>
                </c:pt>
                <c:pt idx="8075">
                  <c:v>0.15865525393145699</c:v>
                </c:pt>
                <c:pt idx="8076">
                  <c:v>0.15865525393145699</c:v>
                </c:pt>
                <c:pt idx="8077">
                  <c:v>0.15865525393145699</c:v>
                </c:pt>
                <c:pt idx="8078">
                  <c:v>0.15865525393145699</c:v>
                </c:pt>
                <c:pt idx="8079">
                  <c:v>0.15865525393145699</c:v>
                </c:pt>
                <c:pt idx="8080">
                  <c:v>0.15865525393145699</c:v>
                </c:pt>
                <c:pt idx="8081">
                  <c:v>0.15865525393145699</c:v>
                </c:pt>
                <c:pt idx="8082">
                  <c:v>0.15865525393145699</c:v>
                </c:pt>
                <c:pt idx="8083">
                  <c:v>0.15865525393145699</c:v>
                </c:pt>
                <c:pt idx="8084">
                  <c:v>0.15865525393145699</c:v>
                </c:pt>
                <c:pt idx="8085">
                  <c:v>0.15865525393145699</c:v>
                </c:pt>
                <c:pt idx="8086">
                  <c:v>0.15865525393145699</c:v>
                </c:pt>
                <c:pt idx="8087">
                  <c:v>0.15865525393145699</c:v>
                </c:pt>
                <c:pt idx="8088">
                  <c:v>0.15865525393145699</c:v>
                </c:pt>
                <c:pt idx="8089">
                  <c:v>0.15865525393145699</c:v>
                </c:pt>
                <c:pt idx="8090">
                  <c:v>0.15865525393145699</c:v>
                </c:pt>
                <c:pt idx="8091">
                  <c:v>0.15865525393145699</c:v>
                </c:pt>
                <c:pt idx="8092">
                  <c:v>0.15865525393145699</c:v>
                </c:pt>
                <c:pt idx="8093">
                  <c:v>0.15865525393145699</c:v>
                </c:pt>
                <c:pt idx="8094">
                  <c:v>0.15865525393145699</c:v>
                </c:pt>
                <c:pt idx="8095">
                  <c:v>0.15865525393145699</c:v>
                </c:pt>
                <c:pt idx="8096">
                  <c:v>0.15865525393145699</c:v>
                </c:pt>
                <c:pt idx="8097">
                  <c:v>0.15865525393145699</c:v>
                </c:pt>
                <c:pt idx="8098">
                  <c:v>0.15865525393145699</c:v>
                </c:pt>
                <c:pt idx="8099">
                  <c:v>0.15865525393145699</c:v>
                </c:pt>
                <c:pt idx="8100">
                  <c:v>0.15865525393145699</c:v>
                </c:pt>
                <c:pt idx="8101">
                  <c:v>0.15865525393145699</c:v>
                </c:pt>
                <c:pt idx="8102">
                  <c:v>0.15865525393145699</c:v>
                </c:pt>
                <c:pt idx="8103">
                  <c:v>0.15865525393145699</c:v>
                </c:pt>
                <c:pt idx="8104">
                  <c:v>0.15865525393145699</c:v>
                </c:pt>
                <c:pt idx="8105">
                  <c:v>0.15865525393145699</c:v>
                </c:pt>
                <c:pt idx="8106">
                  <c:v>0.15865525393145699</c:v>
                </c:pt>
                <c:pt idx="8107">
                  <c:v>0.15865525393145699</c:v>
                </c:pt>
                <c:pt idx="8108">
                  <c:v>0.15865525393145699</c:v>
                </c:pt>
                <c:pt idx="8109">
                  <c:v>0.15865525393145699</c:v>
                </c:pt>
                <c:pt idx="8110">
                  <c:v>0.15865525393145699</c:v>
                </c:pt>
                <c:pt idx="8111">
                  <c:v>0.15865525393145699</c:v>
                </c:pt>
                <c:pt idx="8112">
                  <c:v>0.15865525393145699</c:v>
                </c:pt>
                <c:pt idx="8113">
                  <c:v>0.15865525393145699</c:v>
                </c:pt>
                <c:pt idx="8114">
                  <c:v>0.15865525393145699</c:v>
                </c:pt>
                <c:pt idx="8115">
                  <c:v>0.15865525393145699</c:v>
                </c:pt>
                <c:pt idx="8116">
                  <c:v>0.15865525393145699</c:v>
                </c:pt>
                <c:pt idx="8117">
                  <c:v>0.15865525393145699</c:v>
                </c:pt>
                <c:pt idx="8118">
                  <c:v>0.15865525393145699</c:v>
                </c:pt>
                <c:pt idx="8119">
                  <c:v>0.15865525393145699</c:v>
                </c:pt>
                <c:pt idx="8120">
                  <c:v>0.15865525393145699</c:v>
                </c:pt>
                <c:pt idx="8121">
                  <c:v>0.15865525393145699</c:v>
                </c:pt>
                <c:pt idx="8122">
                  <c:v>0.15865525393145699</c:v>
                </c:pt>
                <c:pt idx="8123">
                  <c:v>0.15865525393145699</c:v>
                </c:pt>
                <c:pt idx="8124">
                  <c:v>0.15865525393145699</c:v>
                </c:pt>
                <c:pt idx="8125">
                  <c:v>0.15865525393145699</c:v>
                </c:pt>
                <c:pt idx="8126">
                  <c:v>0.15865525393145699</c:v>
                </c:pt>
                <c:pt idx="8127">
                  <c:v>0.15865525393145699</c:v>
                </c:pt>
                <c:pt idx="8128">
                  <c:v>0.15865525393145699</c:v>
                </c:pt>
                <c:pt idx="8129">
                  <c:v>0.15865525393145699</c:v>
                </c:pt>
                <c:pt idx="8130">
                  <c:v>0.15865525393145699</c:v>
                </c:pt>
                <c:pt idx="8131">
                  <c:v>0.15865525393145699</c:v>
                </c:pt>
                <c:pt idx="8132">
                  <c:v>0.15865525393145699</c:v>
                </c:pt>
                <c:pt idx="8133">
                  <c:v>0.15865525393145699</c:v>
                </c:pt>
                <c:pt idx="8134">
                  <c:v>0.15865525393145699</c:v>
                </c:pt>
                <c:pt idx="8135">
                  <c:v>0.15865525393145699</c:v>
                </c:pt>
                <c:pt idx="8136">
                  <c:v>0.15865525393145699</c:v>
                </c:pt>
                <c:pt idx="8137">
                  <c:v>0.15865525393145699</c:v>
                </c:pt>
                <c:pt idx="8138">
                  <c:v>0.15865525393145699</c:v>
                </c:pt>
                <c:pt idx="8139">
                  <c:v>0.15865525393145699</c:v>
                </c:pt>
                <c:pt idx="8140">
                  <c:v>0.15865525393145699</c:v>
                </c:pt>
                <c:pt idx="8141">
                  <c:v>0.15865525393145699</c:v>
                </c:pt>
                <c:pt idx="8142">
                  <c:v>0.15865525393145699</c:v>
                </c:pt>
                <c:pt idx="8143">
                  <c:v>0.15865525393145699</c:v>
                </c:pt>
                <c:pt idx="8144">
                  <c:v>0.15865525393145699</c:v>
                </c:pt>
                <c:pt idx="8145">
                  <c:v>0.15865525393145699</c:v>
                </c:pt>
                <c:pt idx="8146">
                  <c:v>0.15865525393145699</c:v>
                </c:pt>
                <c:pt idx="8147">
                  <c:v>0.15865525393145699</c:v>
                </c:pt>
                <c:pt idx="8148">
                  <c:v>0.15865525393145699</c:v>
                </c:pt>
                <c:pt idx="8149">
                  <c:v>0.15865525393145699</c:v>
                </c:pt>
                <c:pt idx="8150">
                  <c:v>0.15865525393145699</c:v>
                </c:pt>
                <c:pt idx="8151">
                  <c:v>0.15865525393145699</c:v>
                </c:pt>
                <c:pt idx="8152">
                  <c:v>0.15865525393145699</c:v>
                </c:pt>
                <c:pt idx="8153">
                  <c:v>0.15865525393145699</c:v>
                </c:pt>
                <c:pt idx="8154">
                  <c:v>0.15865525393145699</c:v>
                </c:pt>
                <c:pt idx="8155">
                  <c:v>0.15865525393145699</c:v>
                </c:pt>
                <c:pt idx="8156">
                  <c:v>0.15865525393145699</c:v>
                </c:pt>
                <c:pt idx="8157">
                  <c:v>0.15865525393145699</c:v>
                </c:pt>
                <c:pt idx="8158">
                  <c:v>0.15865525393145699</c:v>
                </c:pt>
                <c:pt idx="8159">
                  <c:v>0.15865525393145699</c:v>
                </c:pt>
                <c:pt idx="8160">
                  <c:v>0.15865525393145699</c:v>
                </c:pt>
                <c:pt idx="8161">
                  <c:v>0.15865525393145699</c:v>
                </c:pt>
                <c:pt idx="8162">
                  <c:v>0.15865525393145699</c:v>
                </c:pt>
                <c:pt idx="8163">
                  <c:v>0.15865525393145699</c:v>
                </c:pt>
                <c:pt idx="8164">
                  <c:v>0.15865525393145699</c:v>
                </c:pt>
                <c:pt idx="8165">
                  <c:v>0.15865525393145699</c:v>
                </c:pt>
                <c:pt idx="8166">
                  <c:v>0.15865525393145699</c:v>
                </c:pt>
                <c:pt idx="8167">
                  <c:v>0.15865525393145699</c:v>
                </c:pt>
                <c:pt idx="8168">
                  <c:v>0.15865525393145699</c:v>
                </c:pt>
                <c:pt idx="8169">
                  <c:v>0.15865525393145699</c:v>
                </c:pt>
                <c:pt idx="8170">
                  <c:v>0.15865525393145699</c:v>
                </c:pt>
                <c:pt idx="8171">
                  <c:v>0.15865525393145699</c:v>
                </c:pt>
                <c:pt idx="8172">
                  <c:v>0.15865525393145699</c:v>
                </c:pt>
                <c:pt idx="8173">
                  <c:v>0.15865525393145699</c:v>
                </c:pt>
                <c:pt idx="8174">
                  <c:v>0.15865525393145699</c:v>
                </c:pt>
                <c:pt idx="8175">
                  <c:v>0.15865525393145699</c:v>
                </c:pt>
                <c:pt idx="8176">
                  <c:v>0.15865525393145699</c:v>
                </c:pt>
                <c:pt idx="8177">
                  <c:v>0.15865525393145699</c:v>
                </c:pt>
                <c:pt idx="8178">
                  <c:v>0.15865525393145699</c:v>
                </c:pt>
                <c:pt idx="8179">
                  <c:v>0.15865525393145699</c:v>
                </c:pt>
                <c:pt idx="8180">
                  <c:v>0.15865525393145699</c:v>
                </c:pt>
                <c:pt idx="8181">
                  <c:v>0.15865525393145699</c:v>
                </c:pt>
                <c:pt idx="8182">
                  <c:v>0.15865525393145699</c:v>
                </c:pt>
                <c:pt idx="8183">
                  <c:v>0.15865525393145699</c:v>
                </c:pt>
                <c:pt idx="8184">
                  <c:v>0.15865525393145699</c:v>
                </c:pt>
                <c:pt idx="8185">
                  <c:v>0.15865525393145699</c:v>
                </c:pt>
                <c:pt idx="8186">
                  <c:v>0.15865525393145699</c:v>
                </c:pt>
                <c:pt idx="8187">
                  <c:v>0.15865525393145699</c:v>
                </c:pt>
                <c:pt idx="8188">
                  <c:v>0.15865525393145699</c:v>
                </c:pt>
                <c:pt idx="8189">
                  <c:v>0.15865525393145699</c:v>
                </c:pt>
                <c:pt idx="8190">
                  <c:v>0.15865525393145699</c:v>
                </c:pt>
                <c:pt idx="8191">
                  <c:v>0.15865525393145699</c:v>
                </c:pt>
                <c:pt idx="8192">
                  <c:v>0.15865525393145699</c:v>
                </c:pt>
                <c:pt idx="8193">
                  <c:v>0.15865525393145699</c:v>
                </c:pt>
                <c:pt idx="8194">
                  <c:v>0.15865525393145699</c:v>
                </c:pt>
                <c:pt idx="8195">
                  <c:v>0.15865525393145699</c:v>
                </c:pt>
                <c:pt idx="8196">
                  <c:v>0.15865525393145699</c:v>
                </c:pt>
                <c:pt idx="8197">
                  <c:v>0.15865525393145699</c:v>
                </c:pt>
                <c:pt idx="8198">
                  <c:v>0.15865525393145699</c:v>
                </c:pt>
                <c:pt idx="8199">
                  <c:v>0.15865525393145699</c:v>
                </c:pt>
                <c:pt idx="8200">
                  <c:v>0.15865525393145699</c:v>
                </c:pt>
                <c:pt idx="8201">
                  <c:v>0.15865525393145699</c:v>
                </c:pt>
                <c:pt idx="8202">
                  <c:v>0.15865525393145699</c:v>
                </c:pt>
                <c:pt idx="8203">
                  <c:v>0.15865525393145699</c:v>
                </c:pt>
                <c:pt idx="8204">
                  <c:v>0.15865525393145699</c:v>
                </c:pt>
                <c:pt idx="8205">
                  <c:v>0.15865525393145699</c:v>
                </c:pt>
                <c:pt idx="8206">
                  <c:v>0.15865525393145699</c:v>
                </c:pt>
                <c:pt idx="8207">
                  <c:v>0.15865525393145699</c:v>
                </c:pt>
                <c:pt idx="8208">
                  <c:v>0.15865525393145699</c:v>
                </c:pt>
                <c:pt idx="8209">
                  <c:v>0.15865525393145699</c:v>
                </c:pt>
                <c:pt idx="8210">
                  <c:v>0.15865525393145699</c:v>
                </c:pt>
                <c:pt idx="8211">
                  <c:v>0.15865525393145699</c:v>
                </c:pt>
                <c:pt idx="8212">
                  <c:v>0.15865525393145699</c:v>
                </c:pt>
                <c:pt idx="8213">
                  <c:v>0.15865525393145699</c:v>
                </c:pt>
                <c:pt idx="8214">
                  <c:v>0.15865525393145699</c:v>
                </c:pt>
                <c:pt idx="8215">
                  <c:v>0.15865525393145699</c:v>
                </c:pt>
                <c:pt idx="8216">
                  <c:v>0.15865525393145699</c:v>
                </c:pt>
                <c:pt idx="8217">
                  <c:v>0.15865525393145699</c:v>
                </c:pt>
                <c:pt idx="8218">
                  <c:v>0.15865525393145699</c:v>
                </c:pt>
                <c:pt idx="8219">
                  <c:v>0.15865525393145699</c:v>
                </c:pt>
                <c:pt idx="8220">
                  <c:v>0.15865525393145699</c:v>
                </c:pt>
                <c:pt idx="8221">
                  <c:v>0.15865525393145699</c:v>
                </c:pt>
                <c:pt idx="8222">
                  <c:v>0.15865525393145699</c:v>
                </c:pt>
                <c:pt idx="8223">
                  <c:v>0.15865525393145699</c:v>
                </c:pt>
                <c:pt idx="8224">
                  <c:v>0.15865525393145699</c:v>
                </c:pt>
                <c:pt idx="8225">
                  <c:v>0.15865525393145699</c:v>
                </c:pt>
                <c:pt idx="8226">
                  <c:v>0.15865525393145699</c:v>
                </c:pt>
                <c:pt idx="8227">
                  <c:v>0.15865525393145699</c:v>
                </c:pt>
                <c:pt idx="8228">
                  <c:v>0.15865525393145699</c:v>
                </c:pt>
                <c:pt idx="8229">
                  <c:v>0.15865525393145699</c:v>
                </c:pt>
                <c:pt idx="8230">
                  <c:v>0.15865525393145699</c:v>
                </c:pt>
                <c:pt idx="8231">
                  <c:v>0.15865525393145699</c:v>
                </c:pt>
                <c:pt idx="8232">
                  <c:v>0.15865525393145699</c:v>
                </c:pt>
                <c:pt idx="8233">
                  <c:v>0.15865525393145699</c:v>
                </c:pt>
                <c:pt idx="8234">
                  <c:v>0.15865525393145699</c:v>
                </c:pt>
                <c:pt idx="8235">
                  <c:v>0.15865525393145699</c:v>
                </c:pt>
                <c:pt idx="8236">
                  <c:v>0.15865525393145699</c:v>
                </c:pt>
                <c:pt idx="8237">
                  <c:v>0.15865525393145699</c:v>
                </c:pt>
                <c:pt idx="8238">
                  <c:v>0.15865525393145699</c:v>
                </c:pt>
                <c:pt idx="8239">
                  <c:v>0.15865525393145699</c:v>
                </c:pt>
                <c:pt idx="8240">
                  <c:v>0.15865525393145699</c:v>
                </c:pt>
                <c:pt idx="8241">
                  <c:v>0.15865525393145699</c:v>
                </c:pt>
                <c:pt idx="8242">
                  <c:v>0.15865525393145699</c:v>
                </c:pt>
                <c:pt idx="8243">
                  <c:v>0.15865525393145699</c:v>
                </c:pt>
                <c:pt idx="8244">
                  <c:v>0.15865525393145699</c:v>
                </c:pt>
                <c:pt idx="8245">
                  <c:v>0.15865525393145699</c:v>
                </c:pt>
                <c:pt idx="8246">
                  <c:v>0.15865525393145699</c:v>
                </c:pt>
                <c:pt idx="8247">
                  <c:v>0.15865525393145699</c:v>
                </c:pt>
                <c:pt idx="8248">
                  <c:v>0.15865525393145699</c:v>
                </c:pt>
                <c:pt idx="8249">
                  <c:v>0.15865525393145699</c:v>
                </c:pt>
                <c:pt idx="8250">
                  <c:v>0.15865525393145699</c:v>
                </c:pt>
                <c:pt idx="8251">
                  <c:v>0.15865525393145699</c:v>
                </c:pt>
                <c:pt idx="8252">
                  <c:v>0.15865525393145699</c:v>
                </c:pt>
                <c:pt idx="8253">
                  <c:v>0.15865525393145699</c:v>
                </c:pt>
                <c:pt idx="8254">
                  <c:v>0.15865525393145699</c:v>
                </c:pt>
                <c:pt idx="8255">
                  <c:v>0.15865525393145699</c:v>
                </c:pt>
                <c:pt idx="8256">
                  <c:v>0.15865525393145699</c:v>
                </c:pt>
                <c:pt idx="8257">
                  <c:v>0.15865525393145699</c:v>
                </c:pt>
                <c:pt idx="8258">
                  <c:v>0.15865525393145699</c:v>
                </c:pt>
                <c:pt idx="8259">
                  <c:v>0.15865525393145699</c:v>
                </c:pt>
                <c:pt idx="8260">
                  <c:v>0.15865525393145699</c:v>
                </c:pt>
                <c:pt idx="8261">
                  <c:v>0.15865525393145699</c:v>
                </c:pt>
                <c:pt idx="8262">
                  <c:v>0.15865525393145699</c:v>
                </c:pt>
                <c:pt idx="8263">
                  <c:v>0.15865525393145699</c:v>
                </c:pt>
                <c:pt idx="8264">
                  <c:v>0.15865525393145699</c:v>
                </c:pt>
                <c:pt idx="8265">
                  <c:v>0.15865525393145699</c:v>
                </c:pt>
                <c:pt idx="8266">
                  <c:v>0.15865525393145699</c:v>
                </c:pt>
                <c:pt idx="8267">
                  <c:v>0.15865525393145699</c:v>
                </c:pt>
                <c:pt idx="8268">
                  <c:v>0.15865525393145699</c:v>
                </c:pt>
                <c:pt idx="8269">
                  <c:v>0.15865525393145699</c:v>
                </c:pt>
                <c:pt idx="8270">
                  <c:v>0.15865525393145699</c:v>
                </c:pt>
                <c:pt idx="8271">
                  <c:v>0.15865525393145699</c:v>
                </c:pt>
                <c:pt idx="8272">
                  <c:v>0.15865525393145699</c:v>
                </c:pt>
                <c:pt idx="8273">
                  <c:v>0.15865525393145699</c:v>
                </c:pt>
                <c:pt idx="8274">
                  <c:v>0.15865525393145699</c:v>
                </c:pt>
                <c:pt idx="8275">
                  <c:v>0.15865525393145699</c:v>
                </c:pt>
                <c:pt idx="8276">
                  <c:v>0.15865525393145699</c:v>
                </c:pt>
                <c:pt idx="8277">
                  <c:v>0.15865525393145699</c:v>
                </c:pt>
                <c:pt idx="8278">
                  <c:v>0.15865525393145699</c:v>
                </c:pt>
                <c:pt idx="8279">
                  <c:v>0.15865525393145699</c:v>
                </c:pt>
                <c:pt idx="8280">
                  <c:v>0.15865525393145699</c:v>
                </c:pt>
                <c:pt idx="8281">
                  <c:v>0.15865525393145699</c:v>
                </c:pt>
                <c:pt idx="8282">
                  <c:v>0.15865525393145699</c:v>
                </c:pt>
                <c:pt idx="8283">
                  <c:v>0.15865525393145699</c:v>
                </c:pt>
                <c:pt idx="8284">
                  <c:v>0.15865525393145699</c:v>
                </c:pt>
                <c:pt idx="8285">
                  <c:v>0.15865525393145699</c:v>
                </c:pt>
                <c:pt idx="8286">
                  <c:v>0.15865525393145699</c:v>
                </c:pt>
                <c:pt idx="8287">
                  <c:v>0.15865525393145699</c:v>
                </c:pt>
                <c:pt idx="8288">
                  <c:v>0.15865525393145699</c:v>
                </c:pt>
                <c:pt idx="8289">
                  <c:v>0.15865525393145699</c:v>
                </c:pt>
                <c:pt idx="8290">
                  <c:v>0.15865525393145699</c:v>
                </c:pt>
                <c:pt idx="8291">
                  <c:v>0.15865525393145699</c:v>
                </c:pt>
                <c:pt idx="8292">
                  <c:v>0.15865525393145699</c:v>
                </c:pt>
                <c:pt idx="8293">
                  <c:v>0.15865525393145699</c:v>
                </c:pt>
                <c:pt idx="8294">
                  <c:v>0.15865525393145699</c:v>
                </c:pt>
                <c:pt idx="8295">
                  <c:v>0.15865525393145699</c:v>
                </c:pt>
                <c:pt idx="8296">
                  <c:v>0.15865525393145699</c:v>
                </c:pt>
                <c:pt idx="8297">
                  <c:v>0.15865525393145699</c:v>
                </c:pt>
                <c:pt idx="8298">
                  <c:v>0.15865525393145699</c:v>
                </c:pt>
                <c:pt idx="8299">
                  <c:v>0.15865525393145699</c:v>
                </c:pt>
                <c:pt idx="8300">
                  <c:v>0.15865525393145699</c:v>
                </c:pt>
                <c:pt idx="8301">
                  <c:v>0.15865525393145699</c:v>
                </c:pt>
                <c:pt idx="8302">
                  <c:v>0.15865525393145699</c:v>
                </c:pt>
                <c:pt idx="8303">
                  <c:v>0.15865525393145699</c:v>
                </c:pt>
                <c:pt idx="8304">
                  <c:v>0.15865525393145699</c:v>
                </c:pt>
                <c:pt idx="8305">
                  <c:v>0.15865525393145699</c:v>
                </c:pt>
                <c:pt idx="8306">
                  <c:v>0.15865525393145699</c:v>
                </c:pt>
                <c:pt idx="8307">
                  <c:v>0.15865525393145699</c:v>
                </c:pt>
                <c:pt idx="8308">
                  <c:v>0.15865525393145699</c:v>
                </c:pt>
                <c:pt idx="8309">
                  <c:v>0.15865525393145699</c:v>
                </c:pt>
                <c:pt idx="8310">
                  <c:v>0.15865525393145699</c:v>
                </c:pt>
                <c:pt idx="8311">
                  <c:v>0.15865525393145699</c:v>
                </c:pt>
                <c:pt idx="8312">
                  <c:v>0.15865525393145699</c:v>
                </c:pt>
                <c:pt idx="8313">
                  <c:v>0.15865525393145699</c:v>
                </c:pt>
                <c:pt idx="8314">
                  <c:v>0.15865525393145699</c:v>
                </c:pt>
                <c:pt idx="8315">
                  <c:v>0.15865525393145699</c:v>
                </c:pt>
                <c:pt idx="8316">
                  <c:v>0.15865525393145699</c:v>
                </c:pt>
                <c:pt idx="8317">
                  <c:v>0.15865525393145699</c:v>
                </c:pt>
                <c:pt idx="8318">
                  <c:v>0.15865525393145699</c:v>
                </c:pt>
                <c:pt idx="8319">
                  <c:v>0.15865525393145699</c:v>
                </c:pt>
                <c:pt idx="8320">
                  <c:v>0.15865525393145699</c:v>
                </c:pt>
                <c:pt idx="8321">
                  <c:v>0.15865525393145699</c:v>
                </c:pt>
                <c:pt idx="8322">
                  <c:v>0.15865525393145699</c:v>
                </c:pt>
                <c:pt idx="8323">
                  <c:v>0.15865525393145699</c:v>
                </c:pt>
                <c:pt idx="8324">
                  <c:v>0.15865525393145699</c:v>
                </c:pt>
                <c:pt idx="8325">
                  <c:v>0.15865525393145699</c:v>
                </c:pt>
                <c:pt idx="8326">
                  <c:v>0.15865525393145699</c:v>
                </c:pt>
                <c:pt idx="8327">
                  <c:v>0.15865525393145699</c:v>
                </c:pt>
                <c:pt idx="8328">
                  <c:v>0.15865525393145699</c:v>
                </c:pt>
                <c:pt idx="8329">
                  <c:v>0.15865525393145699</c:v>
                </c:pt>
                <c:pt idx="8330">
                  <c:v>0.15865525393145699</c:v>
                </c:pt>
                <c:pt idx="8331">
                  <c:v>0.15865525393145699</c:v>
                </c:pt>
                <c:pt idx="8332">
                  <c:v>0.15865525393145699</c:v>
                </c:pt>
                <c:pt idx="8333">
                  <c:v>0.15865525393145699</c:v>
                </c:pt>
                <c:pt idx="8334">
                  <c:v>0.15865525393145699</c:v>
                </c:pt>
                <c:pt idx="8335">
                  <c:v>0.15865525393145699</c:v>
                </c:pt>
                <c:pt idx="8336">
                  <c:v>0.15865525393145699</c:v>
                </c:pt>
                <c:pt idx="8337">
                  <c:v>0.15865525393145699</c:v>
                </c:pt>
                <c:pt idx="8338">
                  <c:v>0.15865525393145699</c:v>
                </c:pt>
                <c:pt idx="8339">
                  <c:v>0.15865525393145699</c:v>
                </c:pt>
                <c:pt idx="8340">
                  <c:v>0.15865525393145699</c:v>
                </c:pt>
                <c:pt idx="8341">
                  <c:v>0.15865525393145699</c:v>
                </c:pt>
                <c:pt idx="8342">
                  <c:v>0.15865525393145699</c:v>
                </c:pt>
                <c:pt idx="8343">
                  <c:v>0.15865525393145699</c:v>
                </c:pt>
                <c:pt idx="8344">
                  <c:v>0.15865525393145699</c:v>
                </c:pt>
                <c:pt idx="8345">
                  <c:v>0.15865525393145699</c:v>
                </c:pt>
                <c:pt idx="8346">
                  <c:v>0.15865525393145699</c:v>
                </c:pt>
                <c:pt idx="8347">
                  <c:v>0.15865525393145699</c:v>
                </c:pt>
                <c:pt idx="8348">
                  <c:v>0.15865525393145699</c:v>
                </c:pt>
                <c:pt idx="8349">
                  <c:v>0.15865525393145699</c:v>
                </c:pt>
                <c:pt idx="8350">
                  <c:v>0.15865525393145699</c:v>
                </c:pt>
                <c:pt idx="8351">
                  <c:v>0.15865525393145699</c:v>
                </c:pt>
                <c:pt idx="8352">
                  <c:v>0.15865525393145699</c:v>
                </c:pt>
                <c:pt idx="8353">
                  <c:v>0.15865525393145699</c:v>
                </c:pt>
                <c:pt idx="8354">
                  <c:v>0.15865525393145699</c:v>
                </c:pt>
                <c:pt idx="8355">
                  <c:v>0.15865525393145699</c:v>
                </c:pt>
                <c:pt idx="8356">
                  <c:v>0.15865525393145699</c:v>
                </c:pt>
                <c:pt idx="8357">
                  <c:v>0.15865525393145699</c:v>
                </c:pt>
                <c:pt idx="8358">
                  <c:v>0.15865525393145699</c:v>
                </c:pt>
                <c:pt idx="8359">
                  <c:v>0.15865525393145699</c:v>
                </c:pt>
                <c:pt idx="8360">
                  <c:v>0.15865525393145699</c:v>
                </c:pt>
                <c:pt idx="8361">
                  <c:v>0.15865525393145699</c:v>
                </c:pt>
                <c:pt idx="8362">
                  <c:v>0.15865525393145699</c:v>
                </c:pt>
                <c:pt idx="8363">
                  <c:v>0.15865525393145699</c:v>
                </c:pt>
                <c:pt idx="8364">
                  <c:v>0.15865525393145699</c:v>
                </c:pt>
                <c:pt idx="8365">
                  <c:v>0.15865525393145699</c:v>
                </c:pt>
                <c:pt idx="8366">
                  <c:v>0.15865525393145699</c:v>
                </c:pt>
                <c:pt idx="8367">
                  <c:v>0.15865525393145699</c:v>
                </c:pt>
                <c:pt idx="8368">
                  <c:v>0.15865525393145699</c:v>
                </c:pt>
                <c:pt idx="8369">
                  <c:v>0.15865525393145699</c:v>
                </c:pt>
                <c:pt idx="8370">
                  <c:v>0.15865525393145699</c:v>
                </c:pt>
                <c:pt idx="8371">
                  <c:v>0.15865525393145699</c:v>
                </c:pt>
                <c:pt idx="8372">
                  <c:v>0.15865525393145699</c:v>
                </c:pt>
                <c:pt idx="8373">
                  <c:v>0.15865525393145699</c:v>
                </c:pt>
                <c:pt idx="8374">
                  <c:v>0.15865525393145699</c:v>
                </c:pt>
                <c:pt idx="8375">
                  <c:v>0.15865525393145699</c:v>
                </c:pt>
                <c:pt idx="8376">
                  <c:v>0.15865525393145699</c:v>
                </c:pt>
                <c:pt idx="8377">
                  <c:v>0.15865525393145699</c:v>
                </c:pt>
                <c:pt idx="8378">
                  <c:v>0.15865525393145699</c:v>
                </c:pt>
                <c:pt idx="8379">
                  <c:v>0.15865525393145699</c:v>
                </c:pt>
                <c:pt idx="8380">
                  <c:v>0.15865525393145699</c:v>
                </c:pt>
                <c:pt idx="8381">
                  <c:v>0.15865525393145699</c:v>
                </c:pt>
                <c:pt idx="8382">
                  <c:v>0.15865525393145699</c:v>
                </c:pt>
                <c:pt idx="8383">
                  <c:v>0.15865525393145699</c:v>
                </c:pt>
                <c:pt idx="8384">
                  <c:v>0.15865525393145699</c:v>
                </c:pt>
                <c:pt idx="8385">
                  <c:v>0.15865525393145699</c:v>
                </c:pt>
                <c:pt idx="8386">
                  <c:v>0.15865525393145699</c:v>
                </c:pt>
                <c:pt idx="8387">
                  <c:v>0.15865525393145699</c:v>
                </c:pt>
                <c:pt idx="8388">
                  <c:v>0.15865525393145699</c:v>
                </c:pt>
                <c:pt idx="8389">
                  <c:v>0.15865525393145699</c:v>
                </c:pt>
                <c:pt idx="8390">
                  <c:v>0.15865525393145699</c:v>
                </c:pt>
                <c:pt idx="8391">
                  <c:v>0.15865525393145699</c:v>
                </c:pt>
                <c:pt idx="8392">
                  <c:v>0.15865525393145699</c:v>
                </c:pt>
                <c:pt idx="8393">
                  <c:v>0.15865525393145699</c:v>
                </c:pt>
                <c:pt idx="8394">
                  <c:v>0.15865525393145699</c:v>
                </c:pt>
                <c:pt idx="8395">
                  <c:v>0.15865525393145699</c:v>
                </c:pt>
                <c:pt idx="8396">
                  <c:v>0.15865525393145699</c:v>
                </c:pt>
                <c:pt idx="8397">
                  <c:v>0.15865525393145699</c:v>
                </c:pt>
                <c:pt idx="8398">
                  <c:v>0.15865525393145699</c:v>
                </c:pt>
                <c:pt idx="8399">
                  <c:v>0.15865525393145699</c:v>
                </c:pt>
                <c:pt idx="8400">
                  <c:v>0.15865525393145699</c:v>
                </c:pt>
                <c:pt idx="8401">
                  <c:v>0.15865525393145699</c:v>
                </c:pt>
                <c:pt idx="8402">
                  <c:v>0.15865525393145699</c:v>
                </c:pt>
                <c:pt idx="8403">
                  <c:v>0.15865525393145699</c:v>
                </c:pt>
                <c:pt idx="8404">
                  <c:v>0.15865525393145699</c:v>
                </c:pt>
                <c:pt idx="8405">
                  <c:v>0.15865525393145699</c:v>
                </c:pt>
                <c:pt idx="8406">
                  <c:v>0.15865525393145699</c:v>
                </c:pt>
                <c:pt idx="8407">
                  <c:v>0.15865525393145699</c:v>
                </c:pt>
                <c:pt idx="8408">
                  <c:v>0.15865525393145699</c:v>
                </c:pt>
                <c:pt idx="8409">
                  <c:v>0.15865525393145699</c:v>
                </c:pt>
                <c:pt idx="8410">
                  <c:v>0.15865525393145699</c:v>
                </c:pt>
                <c:pt idx="8411">
                  <c:v>0.15865525393145699</c:v>
                </c:pt>
                <c:pt idx="8412">
                  <c:v>0.15865525393145699</c:v>
                </c:pt>
                <c:pt idx="8413">
                  <c:v>0.15865525393145699</c:v>
                </c:pt>
                <c:pt idx="8414">
                  <c:v>0.15865525393145699</c:v>
                </c:pt>
                <c:pt idx="8415">
                  <c:v>0.15865525393145699</c:v>
                </c:pt>
                <c:pt idx="8416">
                  <c:v>0.15865525393145699</c:v>
                </c:pt>
                <c:pt idx="8417">
                  <c:v>0.15865525393145699</c:v>
                </c:pt>
                <c:pt idx="8418">
                  <c:v>0.15865525393145699</c:v>
                </c:pt>
                <c:pt idx="8419">
                  <c:v>0.15865525393145699</c:v>
                </c:pt>
                <c:pt idx="8420">
                  <c:v>0.15865525393145699</c:v>
                </c:pt>
                <c:pt idx="8421">
                  <c:v>0.15865525393145699</c:v>
                </c:pt>
                <c:pt idx="8422">
                  <c:v>0.15865525393145699</c:v>
                </c:pt>
                <c:pt idx="8423">
                  <c:v>0.15865525393145699</c:v>
                </c:pt>
                <c:pt idx="8424">
                  <c:v>0.15865525393145699</c:v>
                </c:pt>
                <c:pt idx="8425">
                  <c:v>0.15865525393145699</c:v>
                </c:pt>
                <c:pt idx="8426">
                  <c:v>0.15865525393145699</c:v>
                </c:pt>
                <c:pt idx="8427">
                  <c:v>0.15865525393145699</c:v>
                </c:pt>
                <c:pt idx="8428">
                  <c:v>0.15865525393145699</c:v>
                </c:pt>
                <c:pt idx="8429">
                  <c:v>0.15865525393145699</c:v>
                </c:pt>
                <c:pt idx="8430">
                  <c:v>0.15865525393145699</c:v>
                </c:pt>
                <c:pt idx="8431">
                  <c:v>0.15865525393145699</c:v>
                </c:pt>
                <c:pt idx="8432">
                  <c:v>0.15865525393145699</c:v>
                </c:pt>
                <c:pt idx="8433">
                  <c:v>0.15865525393145699</c:v>
                </c:pt>
                <c:pt idx="8434">
                  <c:v>0.15865525393145699</c:v>
                </c:pt>
                <c:pt idx="8435">
                  <c:v>0.15865525393145699</c:v>
                </c:pt>
                <c:pt idx="8436">
                  <c:v>0.15865525393145699</c:v>
                </c:pt>
                <c:pt idx="8437">
                  <c:v>0.15865525393145699</c:v>
                </c:pt>
                <c:pt idx="8438">
                  <c:v>0.15865525393145699</c:v>
                </c:pt>
                <c:pt idx="8439">
                  <c:v>0.15865525393145699</c:v>
                </c:pt>
                <c:pt idx="8440">
                  <c:v>0.15865525393145699</c:v>
                </c:pt>
                <c:pt idx="8441">
                  <c:v>0.15865525393145699</c:v>
                </c:pt>
                <c:pt idx="8442">
                  <c:v>0.15865525393145699</c:v>
                </c:pt>
                <c:pt idx="8443">
                  <c:v>0.15865525393145699</c:v>
                </c:pt>
                <c:pt idx="8444">
                  <c:v>0.15865525393145699</c:v>
                </c:pt>
                <c:pt idx="8445">
                  <c:v>0.15865525393145699</c:v>
                </c:pt>
                <c:pt idx="8446">
                  <c:v>0.15865525393145699</c:v>
                </c:pt>
                <c:pt idx="8447">
                  <c:v>0.15865525393145699</c:v>
                </c:pt>
                <c:pt idx="8448">
                  <c:v>0.15865525393145699</c:v>
                </c:pt>
                <c:pt idx="8449">
                  <c:v>0.15865525393145699</c:v>
                </c:pt>
                <c:pt idx="8450">
                  <c:v>0.15865525393145699</c:v>
                </c:pt>
                <c:pt idx="8451">
                  <c:v>0.15865525393145699</c:v>
                </c:pt>
                <c:pt idx="8452">
                  <c:v>0.15865525393145699</c:v>
                </c:pt>
                <c:pt idx="8453">
                  <c:v>0.15865525393145699</c:v>
                </c:pt>
                <c:pt idx="8454">
                  <c:v>0.15865525393145699</c:v>
                </c:pt>
                <c:pt idx="8455">
                  <c:v>0.15865525393145699</c:v>
                </c:pt>
                <c:pt idx="8456">
                  <c:v>0.15865525393145699</c:v>
                </c:pt>
                <c:pt idx="8457">
                  <c:v>0.15865525393145699</c:v>
                </c:pt>
                <c:pt idx="8458">
                  <c:v>0.15865525393145699</c:v>
                </c:pt>
                <c:pt idx="8459">
                  <c:v>0.15865525393145699</c:v>
                </c:pt>
                <c:pt idx="8460">
                  <c:v>0.15865525393145699</c:v>
                </c:pt>
                <c:pt idx="8461">
                  <c:v>0.15865525393145699</c:v>
                </c:pt>
                <c:pt idx="8462">
                  <c:v>0.15865525393145699</c:v>
                </c:pt>
                <c:pt idx="8463">
                  <c:v>0.15865525393145699</c:v>
                </c:pt>
                <c:pt idx="8464">
                  <c:v>0.15865525393145699</c:v>
                </c:pt>
                <c:pt idx="8465">
                  <c:v>0.15865525393145699</c:v>
                </c:pt>
                <c:pt idx="8466">
                  <c:v>0.15865525393145699</c:v>
                </c:pt>
                <c:pt idx="8467">
                  <c:v>0.15865525393145699</c:v>
                </c:pt>
                <c:pt idx="8468">
                  <c:v>0.15865525393145699</c:v>
                </c:pt>
                <c:pt idx="8469">
                  <c:v>0.15865525393145699</c:v>
                </c:pt>
                <c:pt idx="8470">
                  <c:v>0.15865525393145699</c:v>
                </c:pt>
                <c:pt idx="8471">
                  <c:v>0.15865525393145699</c:v>
                </c:pt>
                <c:pt idx="8472">
                  <c:v>0.15865525393145699</c:v>
                </c:pt>
                <c:pt idx="8473">
                  <c:v>0.15865525393145699</c:v>
                </c:pt>
                <c:pt idx="8474">
                  <c:v>0.15865525393145699</c:v>
                </c:pt>
                <c:pt idx="8475">
                  <c:v>0.15865525393145699</c:v>
                </c:pt>
                <c:pt idx="8476">
                  <c:v>0.15865525393145699</c:v>
                </c:pt>
                <c:pt idx="8477">
                  <c:v>0.15865525393145699</c:v>
                </c:pt>
                <c:pt idx="8478">
                  <c:v>0.15865525393145699</c:v>
                </c:pt>
                <c:pt idx="8479">
                  <c:v>0.15865525393145699</c:v>
                </c:pt>
                <c:pt idx="8480">
                  <c:v>0.15865525393145699</c:v>
                </c:pt>
                <c:pt idx="8481">
                  <c:v>0.15865525393145699</c:v>
                </c:pt>
                <c:pt idx="8482">
                  <c:v>0.15865525393145699</c:v>
                </c:pt>
                <c:pt idx="8483">
                  <c:v>0.15865525393145699</c:v>
                </c:pt>
                <c:pt idx="8484">
                  <c:v>0.15865525393145699</c:v>
                </c:pt>
                <c:pt idx="8485">
                  <c:v>0.15865525393145699</c:v>
                </c:pt>
                <c:pt idx="8486">
                  <c:v>0.15865525393145699</c:v>
                </c:pt>
                <c:pt idx="8487">
                  <c:v>0.15865525393145699</c:v>
                </c:pt>
                <c:pt idx="8488">
                  <c:v>0.15865525393145699</c:v>
                </c:pt>
                <c:pt idx="8489">
                  <c:v>0.15865525393145699</c:v>
                </c:pt>
                <c:pt idx="8490">
                  <c:v>0.15865525393145699</c:v>
                </c:pt>
                <c:pt idx="8491">
                  <c:v>0.15865525393145699</c:v>
                </c:pt>
                <c:pt idx="8492">
                  <c:v>0.15865525393145699</c:v>
                </c:pt>
                <c:pt idx="8493">
                  <c:v>0.15865525393145699</c:v>
                </c:pt>
                <c:pt idx="8494">
                  <c:v>0.15865525393145699</c:v>
                </c:pt>
                <c:pt idx="8495">
                  <c:v>0.15865525393145699</c:v>
                </c:pt>
                <c:pt idx="8496">
                  <c:v>0.15865525393145699</c:v>
                </c:pt>
                <c:pt idx="8497">
                  <c:v>0.15865525393145699</c:v>
                </c:pt>
                <c:pt idx="8498">
                  <c:v>0.15865525393145699</c:v>
                </c:pt>
                <c:pt idx="8499">
                  <c:v>0.15865525393145699</c:v>
                </c:pt>
                <c:pt idx="8500">
                  <c:v>0.15865525393145699</c:v>
                </c:pt>
                <c:pt idx="8501">
                  <c:v>0.15865525393145699</c:v>
                </c:pt>
                <c:pt idx="8502">
                  <c:v>0.15865525393145699</c:v>
                </c:pt>
                <c:pt idx="8503">
                  <c:v>0.15865525393145699</c:v>
                </c:pt>
                <c:pt idx="8504">
                  <c:v>0.15865525393145699</c:v>
                </c:pt>
                <c:pt idx="8505">
                  <c:v>0.15865525393145699</c:v>
                </c:pt>
                <c:pt idx="8506">
                  <c:v>0.15865525393145699</c:v>
                </c:pt>
                <c:pt idx="8507">
                  <c:v>0.15865525393145699</c:v>
                </c:pt>
                <c:pt idx="8508">
                  <c:v>0.15865525393145699</c:v>
                </c:pt>
                <c:pt idx="8509">
                  <c:v>0.15865525393145699</c:v>
                </c:pt>
                <c:pt idx="8510">
                  <c:v>0.15865525393145699</c:v>
                </c:pt>
                <c:pt idx="8511">
                  <c:v>0.15865525393145699</c:v>
                </c:pt>
                <c:pt idx="8512">
                  <c:v>0.15865525393145699</c:v>
                </c:pt>
                <c:pt idx="8513">
                  <c:v>0.15865525393145699</c:v>
                </c:pt>
                <c:pt idx="8514">
                  <c:v>0.15865525393145699</c:v>
                </c:pt>
                <c:pt idx="8515">
                  <c:v>0.15865525393145699</c:v>
                </c:pt>
                <c:pt idx="8516">
                  <c:v>0.15865525393145699</c:v>
                </c:pt>
                <c:pt idx="8517">
                  <c:v>0.15865525393145699</c:v>
                </c:pt>
                <c:pt idx="8518">
                  <c:v>0.15865525393145699</c:v>
                </c:pt>
                <c:pt idx="8519">
                  <c:v>0.15865525393145699</c:v>
                </c:pt>
                <c:pt idx="8520">
                  <c:v>0.15865525393145699</c:v>
                </c:pt>
                <c:pt idx="8521">
                  <c:v>0.15865525393145699</c:v>
                </c:pt>
                <c:pt idx="8522">
                  <c:v>0.15865525393145699</c:v>
                </c:pt>
                <c:pt idx="8523">
                  <c:v>0.15865525393145699</c:v>
                </c:pt>
                <c:pt idx="8524">
                  <c:v>0.15865525393145699</c:v>
                </c:pt>
                <c:pt idx="8525">
                  <c:v>0.15865525393145699</c:v>
                </c:pt>
                <c:pt idx="8526">
                  <c:v>0.15865525393145699</c:v>
                </c:pt>
                <c:pt idx="8527">
                  <c:v>0.15865525393145699</c:v>
                </c:pt>
                <c:pt idx="8528">
                  <c:v>0.15865525393145699</c:v>
                </c:pt>
                <c:pt idx="8529">
                  <c:v>0.15865525393145699</c:v>
                </c:pt>
                <c:pt idx="8530">
                  <c:v>0.15865525393145699</c:v>
                </c:pt>
                <c:pt idx="8531">
                  <c:v>0.15865525393145699</c:v>
                </c:pt>
                <c:pt idx="8532">
                  <c:v>0.15865525393145699</c:v>
                </c:pt>
                <c:pt idx="8533">
                  <c:v>0.15865525393145699</c:v>
                </c:pt>
                <c:pt idx="8534">
                  <c:v>0.15865525393145699</c:v>
                </c:pt>
                <c:pt idx="8535">
                  <c:v>0.15865525393145699</c:v>
                </c:pt>
                <c:pt idx="8536">
                  <c:v>0.15865525393145699</c:v>
                </c:pt>
                <c:pt idx="8537">
                  <c:v>0.15865525393145699</c:v>
                </c:pt>
                <c:pt idx="8538">
                  <c:v>0.15865525393145699</c:v>
                </c:pt>
                <c:pt idx="8539">
                  <c:v>0.15865525393145699</c:v>
                </c:pt>
                <c:pt idx="8540">
                  <c:v>0.15865525393145699</c:v>
                </c:pt>
                <c:pt idx="8541">
                  <c:v>0.15865525393145699</c:v>
                </c:pt>
                <c:pt idx="8542">
                  <c:v>0.15865525393145699</c:v>
                </c:pt>
                <c:pt idx="8543">
                  <c:v>0.15865525393145699</c:v>
                </c:pt>
                <c:pt idx="8544">
                  <c:v>0.15865525393145699</c:v>
                </c:pt>
                <c:pt idx="8545">
                  <c:v>0.15865525393145699</c:v>
                </c:pt>
                <c:pt idx="8546">
                  <c:v>0.15865525393145699</c:v>
                </c:pt>
                <c:pt idx="8547">
                  <c:v>0.15865525393145699</c:v>
                </c:pt>
                <c:pt idx="8548">
                  <c:v>0.15865525393145699</c:v>
                </c:pt>
                <c:pt idx="8549">
                  <c:v>0.15865525393145699</c:v>
                </c:pt>
                <c:pt idx="8550">
                  <c:v>0.15865525393145699</c:v>
                </c:pt>
                <c:pt idx="8551">
                  <c:v>0.15865525393145699</c:v>
                </c:pt>
                <c:pt idx="8552">
                  <c:v>0.15865525393145699</c:v>
                </c:pt>
                <c:pt idx="8553">
                  <c:v>0.15865525393145699</c:v>
                </c:pt>
                <c:pt idx="8554">
                  <c:v>0.15865525393145699</c:v>
                </c:pt>
                <c:pt idx="8555">
                  <c:v>0.15865525393145699</c:v>
                </c:pt>
                <c:pt idx="8556">
                  <c:v>0.15865525393145699</c:v>
                </c:pt>
                <c:pt idx="8557">
                  <c:v>0.15865525393145699</c:v>
                </c:pt>
                <c:pt idx="8558">
                  <c:v>0.15865525393145699</c:v>
                </c:pt>
                <c:pt idx="8559">
                  <c:v>0.15865525393145699</c:v>
                </c:pt>
                <c:pt idx="8560">
                  <c:v>0.15865525393145699</c:v>
                </c:pt>
                <c:pt idx="8561">
                  <c:v>0.15865525393145699</c:v>
                </c:pt>
                <c:pt idx="8562">
                  <c:v>0.15865525393145699</c:v>
                </c:pt>
                <c:pt idx="8563">
                  <c:v>0.15865525393145699</c:v>
                </c:pt>
                <c:pt idx="8564">
                  <c:v>0.15865525393145699</c:v>
                </c:pt>
                <c:pt idx="8565">
                  <c:v>0.15865525393145699</c:v>
                </c:pt>
                <c:pt idx="8566">
                  <c:v>0.15865525393145699</c:v>
                </c:pt>
                <c:pt idx="8567">
                  <c:v>0.15865525393145699</c:v>
                </c:pt>
                <c:pt idx="8568">
                  <c:v>0.15865525393145699</c:v>
                </c:pt>
                <c:pt idx="8569">
                  <c:v>0.15865525393145699</c:v>
                </c:pt>
                <c:pt idx="8570">
                  <c:v>0.15865525393145699</c:v>
                </c:pt>
                <c:pt idx="8571">
                  <c:v>0.15865525393145699</c:v>
                </c:pt>
                <c:pt idx="8572">
                  <c:v>0.15865525393145699</c:v>
                </c:pt>
                <c:pt idx="8573">
                  <c:v>0.15865525393145699</c:v>
                </c:pt>
                <c:pt idx="8574">
                  <c:v>0.15865525393145699</c:v>
                </c:pt>
                <c:pt idx="8575">
                  <c:v>0.15865525393145699</c:v>
                </c:pt>
                <c:pt idx="8576">
                  <c:v>0.15865525393145699</c:v>
                </c:pt>
                <c:pt idx="8577">
                  <c:v>0.15865525393145699</c:v>
                </c:pt>
                <c:pt idx="8578">
                  <c:v>0.15865525393145699</c:v>
                </c:pt>
                <c:pt idx="8579">
                  <c:v>0.15865525393145699</c:v>
                </c:pt>
                <c:pt idx="8580">
                  <c:v>0.15865525393145699</c:v>
                </c:pt>
                <c:pt idx="8581">
                  <c:v>0.15865525393145699</c:v>
                </c:pt>
                <c:pt idx="8582">
                  <c:v>0.15865525393145699</c:v>
                </c:pt>
                <c:pt idx="8583">
                  <c:v>0.15865525393145699</c:v>
                </c:pt>
                <c:pt idx="8584">
                  <c:v>0.15865525393145699</c:v>
                </c:pt>
                <c:pt idx="8585">
                  <c:v>0.15865525393145699</c:v>
                </c:pt>
                <c:pt idx="8586">
                  <c:v>0.15865525393145699</c:v>
                </c:pt>
                <c:pt idx="8587">
                  <c:v>0.15865525393145699</c:v>
                </c:pt>
                <c:pt idx="8588">
                  <c:v>0.15865525393145699</c:v>
                </c:pt>
                <c:pt idx="8589">
                  <c:v>0.15865525393145699</c:v>
                </c:pt>
                <c:pt idx="8590">
                  <c:v>0.15865525393145699</c:v>
                </c:pt>
                <c:pt idx="8591">
                  <c:v>0.15865525393145699</c:v>
                </c:pt>
                <c:pt idx="8592">
                  <c:v>0.15865525393145699</c:v>
                </c:pt>
                <c:pt idx="8593">
                  <c:v>0.15865525393145699</c:v>
                </c:pt>
                <c:pt idx="8594">
                  <c:v>0.15865525393145699</c:v>
                </c:pt>
                <c:pt idx="8595">
                  <c:v>0.15865525393145699</c:v>
                </c:pt>
                <c:pt idx="8596">
                  <c:v>0.15865525393145699</c:v>
                </c:pt>
                <c:pt idx="8597">
                  <c:v>0.15865525393145699</c:v>
                </c:pt>
                <c:pt idx="8598">
                  <c:v>0.15865525393145699</c:v>
                </c:pt>
                <c:pt idx="8599">
                  <c:v>0.15865525393145699</c:v>
                </c:pt>
                <c:pt idx="8600">
                  <c:v>0.15865525393145699</c:v>
                </c:pt>
                <c:pt idx="8601">
                  <c:v>0.15865525393145699</c:v>
                </c:pt>
                <c:pt idx="8602">
                  <c:v>0.15865525393145699</c:v>
                </c:pt>
                <c:pt idx="8603">
                  <c:v>0.15865525393145699</c:v>
                </c:pt>
                <c:pt idx="8604">
                  <c:v>0.15865525393145699</c:v>
                </c:pt>
                <c:pt idx="8605">
                  <c:v>0.15865525393145699</c:v>
                </c:pt>
                <c:pt idx="8606">
                  <c:v>0.15865525393145699</c:v>
                </c:pt>
                <c:pt idx="8607">
                  <c:v>0.15865525393145699</c:v>
                </c:pt>
                <c:pt idx="8608">
                  <c:v>0.15865525393145699</c:v>
                </c:pt>
                <c:pt idx="8609">
                  <c:v>0.15865525393145699</c:v>
                </c:pt>
                <c:pt idx="8610">
                  <c:v>0.15865525393145699</c:v>
                </c:pt>
                <c:pt idx="8611">
                  <c:v>0.15865525393145699</c:v>
                </c:pt>
                <c:pt idx="8612">
                  <c:v>0.15865525393145699</c:v>
                </c:pt>
                <c:pt idx="8613">
                  <c:v>0.15865525393145699</c:v>
                </c:pt>
                <c:pt idx="8614">
                  <c:v>0.15865525393145699</c:v>
                </c:pt>
                <c:pt idx="8615">
                  <c:v>0.15865525393145699</c:v>
                </c:pt>
                <c:pt idx="8616">
                  <c:v>0.15865525393145699</c:v>
                </c:pt>
                <c:pt idx="8617">
                  <c:v>0.15865525393145699</c:v>
                </c:pt>
                <c:pt idx="8618">
                  <c:v>0.15865525393145699</c:v>
                </c:pt>
                <c:pt idx="8619">
                  <c:v>0.15865525393145699</c:v>
                </c:pt>
                <c:pt idx="8620">
                  <c:v>0.15865525393145699</c:v>
                </c:pt>
                <c:pt idx="8621">
                  <c:v>0.15865525393145699</c:v>
                </c:pt>
                <c:pt idx="8622">
                  <c:v>0.15865525393145699</c:v>
                </c:pt>
                <c:pt idx="8623">
                  <c:v>0.15865525393145699</c:v>
                </c:pt>
                <c:pt idx="8624">
                  <c:v>0.15865525393145699</c:v>
                </c:pt>
                <c:pt idx="8625">
                  <c:v>0.15865525393145699</c:v>
                </c:pt>
                <c:pt idx="8626">
                  <c:v>0.15865525393145699</c:v>
                </c:pt>
                <c:pt idx="8627">
                  <c:v>0.15865525393145699</c:v>
                </c:pt>
                <c:pt idx="8628">
                  <c:v>0.15865525393145699</c:v>
                </c:pt>
                <c:pt idx="8629">
                  <c:v>0.15865525393145699</c:v>
                </c:pt>
                <c:pt idx="8630">
                  <c:v>0.15865525393145699</c:v>
                </c:pt>
                <c:pt idx="8631">
                  <c:v>0.15865525393145699</c:v>
                </c:pt>
                <c:pt idx="8632">
                  <c:v>0.15865525393145699</c:v>
                </c:pt>
                <c:pt idx="8633">
                  <c:v>0.15865525393145699</c:v>
                </c:pt>
                <c:pt idx="8634">
                  <c:v>0.15865525393145699</c:v>
                </c:pt>
                <c:pt idx="8635">
                  <c:v>0.15865525393145699</c:v>
                </c:pt>
                <c:pt idx="8636">
                  <c:v>0.15865525393145699</c:v>
                </c:pt>
                <c:pt idx="8637">
                  <c:v>0.15865525393145699</c:v>
                </c:pt>
                <c:pt idx="8638">
                  <c:v>0.15865525393145699</c:v>
                </c:pt>
                <c:pt idx="8639">
                  <c:v>0.15865525393145699</c:v>
                </c:pt>
                <c:pt idx="8640">
                  <c:v>0.15865525393145699</c:v>
                </c:pt>
                <c:pt idx="8641">
                  <c:v>0.15865525393145699</c:v>
                </c:pt>
                <c:pt idx="8642">
                  <c:v>0.15865525393145699</c:v>
                </c:pt>
                <c:pt idx="8643">
                  <c:v>0.15865525393145699</c:v>
                </c:pt>
                <c:pt idx="8644">
                  <c:v>0.15865525393145699</c:v>
                </c:pt>
                <c:pt idx="8645">
                  <c:v>0.15865525393145699</c:v>
                </c:pt>
                <c:pt idx="8646">
                  <c:v>0.15865525393145699</c:v>
                </c:pt>
                <c:pt idx="8647">
                  <c:v>0.15865525393145699</c:v>
                </c:pt>
                <c:pt idx="8648">
                  <c:v>0.15865525393145699</c:v>
                </c:pt>
                <c:pt idx="8649">
                  <c:v>0.15865525393145699</c:v>
                </c:pt>
                <c:pt idx="8650">
                  <c:v>0.15865525393145699</c:v>
                </c:pt>
                <c:pt idx="8651">
                  <c:v>0.15865525393145699</c:v>
                </c:pt>
                <c:pt idx="8652">
                  <c:v>0.15865525393145699</c:v>
                </c:pt>
                <c:pt idx="8653">
                  <c:v>0.15865525393145699</c:v>
                </c:pt>
                <c:pt idx="8654">
                  <c:v>0.15865525393145699</c:v>
                </c:pt>
                <c:pt idx="8655">
                  <c:v>0.15865525393145699</c:v>
                </c:pt>
                <c:pt idx="8656">
                  <c:v>0.15865525393145699</c:v>
                </c:pt>
                <c:pt idx="8657">
                  <c:v>0.15865525393145699</c:v>
                </c:pt>
                <c:pt idx="8658">
                  <c:v>0.15865525393145699</c:v>
                </c:pt>
                <c:pt idx="8659">
                  <c:v>0.15865525393145699</c:v>
                </c:pt>
                <c:pt idx="8660">
                  <c:v>0.15865525393145699</c:v>
                </c:pt>
                <c:pt idx="8661">
                  <c:v>0.15865525393145699</c:v>
                </c:pt>
                <c:pt idx="8662">
                  <c:v>0.15865525393145699</c:v>
                </c:pt>
                <c:pt idx="8663">
                  <c:v>0.15865525393145699</c:v>
                </c:pt>
                <c:pt idx="8664">
                  <c:v>0.15865525393145699</c:v>
                </c:pt>
                <c:pt idx="8665">
                  <c:v>0.15865525393145699</c:v>
                </c:pt>
                <c:pt idx="8666">
                  <c:v>0.15865525393145699</c:v>
                </c:pt>
                <c:pt idx="8667">
                  <c:v>0.15865525393145699</c:v>
                </c:pt>
                <c:pt idx="8668">
                  <c:v>0.15865525393145699</c:v>
                </c:pt>
                <c:pt idx="8669">
                  <c:v>0.15865525393145699</c:v>
                </c:pt>
                <c:pt idx="8670">
                  <c:v>0.15865525393145699</c:v>
                </c:pt>
                <c:pt idx="8671">
                  <c:v>0.15865525393145699</c:v>
                </c:pt>
                <c:pt idx="8672">
                  <c:v>0.15865525393145699</c:v>
                </c:pt>
                <c:pt idx="8673">
                  <c:v>0.15865525393145699</c:v>
                </c:pt>
                <c:pt idx="8674">
                  <c:v>0.15865525393145699</c:v>
                </c:pt>
                <c:pt idx="8675">
                  <c:v>0.15865525393145699</c:v>
                </c:pt>
                <c:pt idx="8676">
                  <c:v>0.15865525393145699</c:v>
                </c:pt>
                <c:pt idx="8677">
                  <c:v>0.15865525393145699</c:v>
                </c:pt>
                <c:pt idx="8678">
                  <c:v>0.15865525393145699</c:v>
                </c:pt>
                <c:pt idx="8679">
                  <c:v>0.15865525393145699</c:v>
                </c:pt>
                <c:pt idx="8680">
                  <c:v>0.15865525393145699</c:v>
                </c:pt>
                <c:pt idx="8681">
                  <c:v>0.15865525393145699</c:v>
                </c:pt>
                <c:pt idx="8682">
                  <c:v>0.15865525393145699</c:v>
                </c:pt>
                <c:pt idx="8683">
                  <c:v>0.15865525393145699</c:v>
                </c:pt>
                <c:pt idx="8684">
                  <c:v>0.15865525393145699</c:v>
                </c:pt>
                <c:pt idx="8685">
                  <c:v>0.15865525393145699</c:v>
                </c:pt>
                <c:pt idx="8686">
                  <c:v>0.15865525393145699</c:v>
                </c:pt>
                <c:pt idx="8687">
                  <c:v>0.15865525393145699</c:v>
                </c:pt>
                <c:pt idx="8688">
                  <c:v>0.15865525393145699</c:v>
                </c:pt>
                <c:pt idx="8689">
                  <c:v>0.15865525393145699</c:v>
                </c:pt>
                <c:pt idx="8690">
                  <c:v>0.15865525393145699</c:v>
                </c:pt>
                <c:pt idx="8691">
                  <c:v>0.15865525393145699</c:v>
                </c:pt>
                <c:pt idx="8692">
                  <c:v>0.15865525393145699</c:v>
                </c:pt>
                <c:pt idx="8693">
                  <c:v>0.15865525393145699</c:v>
                </c:pt>
                <c:pt idx="8694">
                  <c:v>0.15865525393145699</c:v>
                </c:pt>
                <c:pt idx="8695">
                  <c:v>0.15865525393145699</c:v>
                </c:pt>
                <c:pt idx="8696">
                  <c:v>0.15865525393145699</c:v>
                </c:pt>
                <c:pt idx="8697">
                  <c:v>0.15865525393145699</c:v>
                </c:pt>
                <c:pt idx="8698">
                  <c:v>0.15865525393145699</c:v>
                </c:pt>
                <c:pt idx="8699">
                  <c:v>0.15865525393145699</c:v>
                </c:pt>
                <c:pt idx="8700">
                  <c:v>0.15865525393145699</c:v>
                </c:pt>
                <c:pt idx="8701">
                  <c:v>0.15865525393145699</c:v>
                </c:pt>
                <c:pt idx="8702">
                  <c:v>0.15865525393145699</c:v>
                </c:pt>
                <c:pt idx="8703">
                  <c:v>0.15865525393145699</c:v>
                </c:pt>
                <c:pt idx="8704">
                  <c:v>0.15865525393145699</c:v>
                </c:pt>
                <c:pt idx="8705">
                  <c:v>0.15865525393145699</c:v>
                </c:pt>
                <c:pt idx="8706">
                  <c:v>0.15865525393145699</c:v>
                </c:pt>
                <c:pt idx="8707">
                  <c:v>0.15865525393145699</c:v>
                </c:pt>
                <c:pt idx="8708">
                  <c:v>0.15865525393145699</c:v>
                </c:pt>
                <c:pt idx="8709">
                  <c:v>0.15865525393145699</c:v>
                </c:pt>
                <c:pt idx="8710">
                  <c:v>0.15865525393145699</c:v>
                </c:pt>
                <c:pt idx="8711">
                  <c:v>0.15865525393145699</c:v>
                </c:pt>
                <c:pt idx="8712">
                  <c:v>0.15865525393145699</c:v>
                </c:pt>
                <c:pt idx="8713">
                  <c:v>0.15865525393145699</c:v>
                </c:pt>
                <c:pt idx="8714">
                  <c:v>0.15865525393145699</c:v>
                </c:pt>
                <c:pt idx="8715">
                  <c:v>0.15865525393145699</c:v>
                </c:pt>
                <c:pt idx="8716">
                  <c:v>0.15865525393145699</c:v>
                </c:pt>
                <c:pt idx="8717">
                  <c:v>0.15865525393145699</c:v>
                </c:pt>
                <c:pt idx="8718">
                  <c:v>0.15865525393145699</c:v>
                </c:pt>
                <c:pt idx="8719">
                  <c:v>0.15865525393145699</c:v>
                </c:pt>
                <c:pt idx="8720">
                  <c:v>0.15865525393145699</c:v>
                </c:pt>
                <c:pt idx="8721">
                  <c:v>0.15865525393145699</c:v>
                </c:pt>
                <c:pt idx="8722">
                  <c:v>0.15865525393145699</c:v>
                </c:pt>
                <c:pt idx="8723">
                  <c:v>0.15865525393145699</c:v>
                </c:pt>
                <c:pt idx="8724">
                  <c:v>0.15865525393145699</c:v>
                </c:pt>
                <c:pt idx="8725">
                  <c:v>0.15865525393145699</c:v>
                </c:pt>
                <c:pt idx="8726">
                  <c:v>0.15865525393145699</c:v>
                </c:pt>
                <c:pt idx="8727">
                  <c:v>0.15865525393145699</c:v>
                </c:pt>
                <c:pt idx="8728">
                  <c:v>0.15865525393145699</c:v>
                </c:pt>
                <c:pt idx="8729">
                  <c:v>0.15865525393145699</c:v>
                </c:pt>
                <c:pt idx="8730">
                  <c:v>0.15865525393145699</c:v>
                </c:pt>
                <c:pt idx="8731">
                  <c:v>0.15865525393145699</c:v>
                </c:pt>
                <c:pt idx="8732">
                  <c:v>0.15865525393145699</c:v>
                </c:pt>
                <c:pt idx="8733">
                  <c:v>0.15865525393145699</c:v>
                </c:pt>
                <c:pt idx="8734">
                  <c:v>0.15865525393145699</c:v>
                </c:pt>
                <c:pt idx="8735">
                  <c:v>0.15865525393145699</c:v>
                </c:pt>
                <c:pt idx="8736">
                  <c:v>0.15865525393145699</c:v>
                </c:pt>
                <c:pt idx="8737">
                  <c:v>0.15865525393145699</c:v>
                </c:pt>
                <c:pt idx="8738">
                  <c:v>0.15865525393145699</c:v>
                </c:pt>
                <c:pt idx="8739">
                  <c:v>0.15865525393145699</c:v>
                </c:pt>
                <c:pt idx="8740">
                  <c:v>0.15865525393145699</c:v>
                </c:pt>
                <c:pt idx="8741">
                  <c:v>0.15865525393145699</c:v>
                </c:pt>
                <c:pt idx="8742">
                  <c:v>0.15865525393145699</c:v>
                </c:pt>
                <c:pt idx="8743">
                  <c:v>0.15865525393145699</c:v>
                </c:pt>
                <c:pt idx="8744">
                  <c:v>0.15865525393145699</c:v>
                </c:pt>
                <c:pt idx="8745">
                  <c:v>0.15865525393145699</c:v>
                </c:pt>
                <c:pt idx="8746">
                  <c:v>0.15865525393145699</c:v>
                </c:pt>
                <c:pt idx="8747">
                  <c:v>0.15865525393145699</c:v>
                </c:pt>
                <c:pt idx="8748">
                  <c:v>0.15865525393145699</c:v>
                </c:pt>
                <c:pt idx="8749">
                  <c:v>0.15865525393145699</c:v>
                </c:pt>
                <c:pt idx="8750">
                  <c:v>0.15865525393145699</c:v>
                </c:pt>
                <c:pt idx="8751">
                  <c:v>0.15865525393145699</c:v>
                </c:pt>
                <c:pt idx="8752">
                  <c:v>0.15865525393145699</c:v>
                </c:pt>
                <c:pt idx="8753">
                  <c:v>0.15865525393145699</c:v>
                </c:pt>
                <c:pt idx="8754">
                  <c:v>0.15865525393145699</c:v>
                </c:pt>
                <c:pt idx="8755">
                  <c:v>0.15865525393145699</c:v>
                </c:pt>
                <c:pt idx="8756">
                  <c:v>0.15865525393145699</c:v>
                </c:pt>
                <c:pt idx="8757">
                  <c:v>0.15865525393145699</c:v>
                </c:pt>
                <c:pt idx="8758">
                  <c:v>0.15865525393145699</c:v>
                </c:pt>
                <c:pt idx="8759">
                  <c:v>0.15865525393145699</c:v>
                </c:pt>
                <c:pt idx="8760">
                  <c:v>0.15865525393145699</c:v>
                </c:pt>
                <c:pt idx="8761">
                  <c:v>0.15865525393145699</c:v>
                </c:pt>
                <c:pt idx="8762">
                  <c:v>0.15865525393145699</c:v>
                </c:pt>
                <c:pt idx="8763">
                  <c:v>0.15865525393145699</c:v>
                </c:pt>
                <c:pt idx="8764">
                  <c:v>0.15865525393145699</c:v>
                </c:pt>
                <c:pt idx="8765">
                  <c:v>0.15865525393145699</c:v>
                </c:pt>
                <c:pt idx="8766">
                  <c:v>0.15865525393145699</c:v>
                </c:pt>
                <c:pt idx="8767">
                  <c:v>0.15865525393145699</c:v>
                </c:pt>
                <c:pt idx="8768">
                  <c:v>0.15865525393145699</c:v>
                </c:pt>
                <c:pt idx="8769">
                  <c:v>0.15865525393145699</c:v>
                </c:pt>
                <c:pt idx="8770">
                  <c:v>0.15865525393145699</c:v>
                </c:pt>
                <c:pt idx="8771">
                  <c:v>0.15865525393145699</c:v>
                </c:pt>
                <c:pt idx="8772">
                  <c:v>0.15865525393145699</c:v>
                </c:pt>
                <c:pt idx="8773">
                  <c:v>0.15865525393145699</c:v>
                </c:pt>
                <c:pt idx="8774">
                  <c:v>0.15865525393145699</c:v>
                </c:pt>
                <c:pt idx="8775">
                  <c:v>0.15865525393145699</c:v>
                </c:pt>
                <c:pt idx="8776">
                  <c:v>0.15865525393145699</c:v>
                </c:pt>
                <c:pt idx="8777">
                  <c:v>0.15865525393145699</c:v>
                </c:pt>
                <c:pt idx="8778">
                  <c:v>0.15865525393145699</c:v>
                </c:pt>
                <c:pt idx="8779">
                  <c:v>0.15865525393145699</c:v>
                </c:pt>
                <c:pt idx="8780">
                  <c:v>0.15865525393145699</c:v>
                </c:pt>
                <c:pt idx="8781">
                  <c:v>0.15865525393145699</c:v>
                </c:pt>
                <c:pt idx="8782">
                  <c:v>0.15865525393145699</c:v>
                </c:pt>
                <c:pt idx="8783">
                  <c:v>0.15865525393145699</c:v>
                </c:pt>
                <c:pt idx="8784">
                  <c:v>0.15865525393145699</c:v>
                </c:pt>
                <c:pt idx="8785">
                  <c:v>0.15865525393145699</c:v>
                </c:pt>
                <c:pt idx="8786">
                  <c:v>0.15865525393145699</c:v>
                </c:pt>
                <c:pt idx="8787">
                  <c:v>0.15865525393145699</c:v>
                </c:pt>
                <c:pt idx="8788">
                  <c:v>0.15865525393145699</c:v>
                </c:pt>
                <c:pt idx="8789">
                  <c:v>0.15865525393145699</c:v>
                </c:pt>
                <c:pt idx="8790">
                  <c:v>0.15865525393145699</c:v>
                </c:pt>
                <c:pt idx="8791">
                  <c:v>0.15865525393145699</c:v>
                </c:pt>
                <c:pt idx="8792">
                  <c:v>0.15865525393145699</c:v>
                </c:pt>
                <c:pt idx="8793">
                  <c:v>0.15865525393145699</c:v>
                </c:pt>
                <c:pt idx="8794">
                  <c:v>0.15865525393145699</c:v>
                </c:pt>
                <c:pt idx="8795">
                  <c:v>0.15865525393145699</c:v>
                </c:pt>
                <c:pt idx="8796">
                  <c:v>0.15865525393145699</c:v>
                </c:pt>
                <c:pt idx="8797">
                  <c:v>0.15865525393145699</c:v>
                </c:pt>
                <c:pt idx="8798">
                  <c:v>0.15865525393145699</c:v>
                </c:pt>
                <c:pt idx="8799">
                  <c:v>0.15865525393145699</c:v>
                </c:pt>
                <c:pt idx="8800">
                  <c:v>0.15865525393145699</c:v>
                </c:pt>
                <c:pt idx="8801">
                  <c:v>0.15865525393145699</c:v>
                </c:pt>
                <c:pt idx="8802">
                  <c:v>0.15865525393145699</c:v>
                </c:pt>
                <c:pt idx="8803">
                  <c:v>0.15865525393145699</c:v>
                </c:pt>
                <c:pt idx="8804">
                  <c:v>0.15865525393145699</c:v>
                </c:pt>
                <c:pt idx="8805">
                  <c:v>0.15865525393145699</c:v>
                </c:pt>
                <c:pt idx="8806">
                  <c:v>0.15865525393145699</c:v>
                </c:pt>
                <c:pt idx="8807">
                  <c:v>0.15865525393145699</c:v>
                </c:pt>
                <c:pt idx="8808">
                  <c:v>0.15865525393145699</c:v>
                </c:pt>
                <c:pt idx="8809">
                  <c:v>0.15865525393145699</c:v>
                </c:pt>
                <c:pt idx="8810">
                  <c:v>0.15865525393145699</c:v>
                </c:pt>
                <c:pt idx="8811">
                  <c:v>0.15865525393145699</c:v>
                </c:pt>
                <c:pt idx="8812">
                  <c:v>0.15865525393145699</c:v>
                </c:pt>
                <c:pt idx="8813">
                  <c:v>0.15865525393145699</c:v>
                </c:pt>
                <c:pt idx="8814">
                  <c:v>0.15865525393145699</c:v>
                </c:pt>
                <c:pt idx="8815">
                  <c:v>0.15865525393145699</c:v>
                </c:pt>
                <c:pt idx="8816">
                  <c:v>0.15865525393145699</c:v>
                </c:pt>
                <c:pt idx="8817">
                  <c:v>0.15865525393145699</c:v>
                </c:pt>
                <c:pt idx="8818">
                  <c:v>0.15865525393145699</c:v>
                </c:pt>
                <c:pt idx="8819">
                  <c:v>0.15865525393145699</c:v>
                </c:pt>
                <c:pt idx="8820">
                  <c:v>0.15865525393145699</c:v>
                </c:pt>
                <c:pt idx="8821">
                  <c:v>0.15865525393145699</c:v>
                </c:pt>
                <c:pt idx="8822">
                  <c:v>0.15865525393145699</c:v>
                </c:pt>
                <c:pt idx="8823">
                  <c:v>0.15865525393145699</c:v>
                </c:pt>
                <c:pt idx="8824">
                  <c:v>0.15865525393145699</c:v>
                </c:pt>
                <c:pt idx="8825">
                  <c:v>0.15865525393145699</c:v>
                </c:pt>
                <c:pt idx="8826">
                  <c:v>0.15865525393145699</c:v>
                </c:pt>
                <c:pt idx="8827">
                  <c:v>0.15865525393145699</c:v>
                </c:pt>
                <c:pt idx="8828">
                  <c:v>0.15865525393145699</c:v>
                </c:pt>
                <c:pt idx="8829">
                  <c:v>0.15865525393145699</c:v>
                </c:pt>
                <c:pt idx="8830">
                  <c:v>0.15865525393145699</c:v>
                </c:pt>
                <c:pt idx="8831">
                  <c:v>0.15865525393145699</c:v>
                </c:pt>
                <c:pt idx="8832">
                  <c:v>0.15865525393145699</c:v>
                </c:pt>
                <c:pt idx="8833">
                  <c:v>0.15865525393145699</c:v>
                </c:pt>
                <c:pt idx="8834">
                  <c:v>0.15865525393145699</c:v>
                </c:pt>
                <c:pt idx="8835">
                  <c:v>0.15865525393145699</c:v>
                </c:pt>
                <c:pt idx="8836">
                  <c:v>0.15865525393145699</c:v>
                </c:pt>
                <c:pt idx="8837">
                  <c:v>0.15865525393145699</c:v>
                </c:pt>
                <c:pt idx="8838">
                  <c:v>0.15865525393145699</c:v>
                </c:pt>
                <c:pt idx="8839">
                  <c:v>0.15865525393145699</c:v>
                </c:pt>
                <c:pt idx="8840">
                  <c:v>0.15865525393145699</c:v>
                </c:pt>
                <c:pt idx="8841">
                  <c:v>0.15865525393145699</c:v>
                </c:pt>
                <c:pt idx="8842">
                  <c:v>0.15865525393145699</c:v>
                </c:pt>
                <c:pt idx="8843">
                  <c:v>0.15865525393145699</c:v>
                </c:pt>
                <c:pt idx="8844">
                  <c:v>0.15865525393145699</c:v>
                </c:pt>
                <c:pt idx="8845">
                  <c:v>0.15865525393145699</c:v>
                </c:pt>
                <c:pt idx="8846">
                  <c:v>0.15865525393145699</c:v>
                </c:pt>
                <c:pt idx="8847">
                  <c:v>0.15865525393145699</c:v>
                </c:pt>
                <c:pt idx="8848">
                  <c:v>0.15865525393145699</c:v>
                </c:pt>
                <c:pt idx="8849">
                  <c:v>0.15865525393145699</c:v>
                </c:pt>
                <c:pt idx="8850">
                  <c:v>0.15865525393145699</c:v>
                </c:pt>
                <c:pt idx="8851">
                  <c:v>0.15865525393145699</c:v>
                </c:pt>
                <c:pt idx="8852">
                  <c:v>0.15865525393145699</c:v>
                </c:pt>
                <c:pt idx="8853">
                  <c:v>0.15865525393145699</c:v>
                </c:pt>
                <c:pt idx="8854">
                  <c:v>0.15865525393145699</c:v>
                </c:pt>
                <c:pt idx="8855">
                  <c:v>0.15865525393145699</c:v>
                </c:pt>
                <c:pt idx="8856">
                  <c:v>0.15865525393145699</c:v>
                </c:pt>
                <c:pt idx="8857">
                  <c:v>0.15865525393145699</c:v>
                </c:pt>
                <c:pt idx="8858">
                  <c:v>0.15865525393145699</c:v>
                </c:pt>
                <c:pt idx="8859">
                  <c:v>0.15865525393145699</c:v>
                </c:pt>
                <c:pt idx="8860">
                  <c:v>0.15865525393145699</c:v>
                </c:pt>
                <c:pt idx="8861">
                  <c:v>0.15865525393145699</c:v>
                </c:pt>
                <c:pt idx="8862">
                  <c:v>0.15865525393145699</c:v>
                </c:pt>
                <c:pt idx="8863">
                  <c:v>0.15865525393145699</c:v>
                </c:pt>
                <c:pt idx="8864">
                  <c:v>0.15865525393145699</c:v>
                </c:pt>
                <c:pt idx="8865">
                  <c:v>0.15865525393145699</c:v>
                </c:pt>
                <c:pt idx="8866">
                  <c:v>0.15865525393145699</c:v>
                </c:pt>
                <c:pt idx="8867">
                  <c:v>0.15865525393145699</c:v>
                </c:pt>
                <c:pt idx="8868">
                  <c:v>0.15865525393145699</c:v>
                </c:pt>
                <c:pt idx="8869">
                  <c:v>0.15865525393145699</c:v>
                </c:pt>
                <c:pt idx="8870">
                  <c:v>0.15865525393145699</c:v>
                </c:pt>
                <c:pt idx="8871">
                  <c:v>0.15865525393145699</c:v>
                </c:pt>
                <c:pt idx="8872">
                  <c:v>0.15865525393145699</c:v>
                </c:pt>
                <c:pt idx="8873">
                  <c:v>0.15865525393145699</c:v>
                </c:pt>
                <c:pt idx="8874">
                  <c:v>0.15865525393145699</c:v>
                </c:pt>
                <c:pt idx="8875">
                  <c:v>0.15865525393145699</c:v>
                </c:pt>
                <c:pt idx="8876">
                  <c:v>0.15865525393145699</c:v>
                </c:pt>
                <c:pt idx="8877">
                  <c:v>0.15865525393145699</c:v>
                </c:pt>
                <c:pt idx="8878">
                  <c:v>0.15865525393145699</c:v>
                </c:pt>
                <c:pt idx="8879">
                  <c:v>0.15865525393145699</c:v>
                </c:pt>
                <c:pt idx="8880">
                  <c:v>0.15865525393145699</c:v>
                </c:pt>
                <c:pt idx="8881">
                  <c:v>0.15865525393145699</c:v>
                </c:pt>
                <c:pt idx="8882">
                  <c:v>0.15865525393145699</c:v>
                </c:pt>
                <c:pt idx="8883">
                  <c:v>0.15865525393145699</c:v>
                </c:pt>
                <c:pt idx="8884">
                  <c:v>0.15865525393145699</c:v>
                </c:pt>
                <c:pt idx="8885">
                  <c:v>0.15865525393145699</c:v>
                </c:pt>
                <c:pt idx="8886">
                  <c:v>0.15865525393145699</c:v>
                </c:pt>
                <c:pt idx="8887">
                  <c:v>0.15865525393145699</c:v>
                </c:pt>
                <c:pt idx="8888">
                  <c:v>0.15865525393145699</c:v>
                </c:pt>
                <c:pt idx="8889">
                  <c:v>0.15865525393145699</c:v>
                </c:pt>
                <c:pt idx="8890">
                  <c:v>0.15865525393145699</c:v>
                </c:pt>
                <c:pt idx="8891">
                  <c:v>0.15865525393145699</c:v>
                </c:pt>
                <c:pt idx="8892">
                  <c:v>0.15865525393145699</c:v>
                </c:pt>
                <c:pt idx="8893">
                  <c:v>0.15865525393145699</c:v>
                </c:pt>
                <c:pt idx="8894">
                  <c:v>0.15865525393145699</c:v>
                </c:pt>
                <c:pt idx="8895">
                  <c:v>0.15865525393145699</c:v>
                </c:pt>
                <c:pt idx="8896">
                  <c:v>0.15865525393145699</c:v>
                </c:pt>
                <c:pt idx="8897">
                  <c:v>0.15865525393145699</c:v>
                </c:pt>
                <c:pt idx="8898">
                  <c:v>0.15865525393145699</c:v>
                </c:pt>
                <c:pt idx="8899">
                  <c:v>0.15865525393145699</c:v>
                </c:pt>
                <c:pt idx="8900">
                  <c:v>0.15865525393145699</c:v>
                </c:pt>
                <c:pt idx="8901">
                  <c:v>0.15865525393145699</c:v>
                </c:pt>
                <c:pt idx="8902">
                  <c:v>0.15865525393145699</c:v>
                </c:pt>
                <c:pt idx="8903">
                  <c:v>0.15865525393145699</c:v>
                </c:pt>
                <c:pt idx="8904">
                  <c:v>0.15865525393145699</c:v>
                </c:pt>
                <c:pt idx="8905">
                  <c:v>0.15865525393145699</c:v>
                </c:pt>
                <c:pt idx="8906">
                  <c:v>0.15865525393145699</c:v>
                </c:pt>
                <c:pt idx="8907">
                  <c:v>0.15865525393145699</c:v>
                </c:pt>
                <c:pt idx="8908">
                  <c:v>0.15865525393145699</c:v>
                </c:pt>
                <c:pt idx="8909">
                  <c:v>0.15865525393145699</c:v>
                </c:pt>
                <c:pt idx="8910">
                  <c:v>0.15865525393145699</c:v>
                </c:pt>
                <c:pt idx="8911">
                  <c:v>0.15865525393145699</c:v>
                </c:pt>
                <c:pt idx="8912">
                  <c:v>0.15865525393145699</c:v>
                </c:pt>
                <c:pt idx="8913">
                  <c:v>0.15865525393145699</c:v>
                </c:pt>
                <c:pt idx="8914">
                  <c:v>0.15865525393145699</c:v>
                </c:pt>
                <c:pt idx="8915">
                  <c:v>0.15865525393145699</c:v>
                </c:pt>
                <c:pt idx="8916">
                  <c:v>0.15865525393145699</c:v>
                </c:pt>
                <c:pt idx="8917">
                  <c:v>0.15865525393145699</c:v>
                </c:pt>
                <c:pt idx="8918">
                  <c:v>0.15865525393145699</c:v>
                </c:pt>
                <c:pt idx="8919">
                  <c:v>0.15865525393145699</c:v>
                </c:pt>
                <c:pt idx="8920">
                  <c:v>0.15865525393145699</c:v>
                </c:pt>
                <c:pt idx="8921">
                  <c:v>0.15865525393145699</c:v>
                </c:pt>
                <c:pt idx="8922">
                  <c:v>0.15865525393145699</c:v>
                </c:pt>
                <c:pt idx="8923">
                  <c:v>0.15865525393145699</c:v>
                </c:pt>
                <c:pt idx="8924">
                  <c:v>0.15865525393145699</c:v>
                </c:pt>
                <c:pt idx="8925">
                  <c:v>0.15865525393145699</c:v>
                </c:pt>
                <c:pt idx="8926">
                  <c:v>0.15865525393145699</c:v>
                </c:pt>
                <c:pt idx="8927">
                  <c:v>0.15865525393145699</c:v>
                </c:pt>
                <c:pt idx="8928">
                  <c:v>0.15865525393145699</c:v>
                </c:pt>
                <c:pt idx="8929">
                  <c:v>0.15865525393145699</c:v>
                </c:pt>
                <c:pt idx="8930">
                  <c:v>0.15865525393145699</c:v>
                </c:pt>
                <c:pt idx="8931">
                  <c:v>0.15865525393145699</c:v>
                </c:pt>
                <c:pt idx="8932">
                  <c:v>0.15865525393145699</c:v>
                </c:pt>
                <c:pt idx="8933">
                  <c:v>0.15865525393145699</c:v>
                </c:pt>
                <c:pt idx="8934">
                  <c:v>0.15865525393145699</c:v>
                </c:pt>
                <c:pt idx="8935">
                  <c:v>0.15865525393145699</c:v>
                </c:pt>
                <c:pt idx="8936">
                  <c:v>0.15865525393145699</c:v>
                </c:pt>
                <c:pt idx="8937">
                  <c:v>0.15865525393145699</c:v>
                </c:pt>
                <c:pt idx="8938">
                  <c:v>0.15865525393145699</c:v>
                </c:pt>
                <c:pt idx="8939">
                  <c:v>0.15865525393145699</c:v>
                </c:pt>
                <c:pt idx="8940">
                  <c:v>0.15865525393145699</c:v>
                </c:pt>
                <c:pt idx="8941">
                  <c:v>0.15865525393145699</c:v>
                </c:pt>
                <c:pt idx="8942">
                  <c:v>0.15865525393145699</c:v>
                </c:pt>
                <c:pt idx="8943">
                  <c:v>0.15865525393145699</c:v>
                </c:pt>
                <c:pt idx="8944">
                  <c:v>0.15865525393145699</c:v>
                </c:pt>
                <c:pt idx="8945">
                  <c:v>0.15865525393145699</c:v>
                </c:pt>
                <c:pt idx="8946">
                  <c:v>0.15865525393145699</c:v>
                </c:pt>
                <c:pt idx="8947">
                  <c:v>0.15865525393145699</c:v>
                </c:pt>
                <c:pt idx="8948">
                  <c:v>0.15865525393145699</c:v>
                </c:pt>
                <c:pt idx="8949">
                  <c:v>0.15865525393145699</c:v>
                </c:pt>
                <c:pt idx="8950">
                  <c:v>0.15865525393145699</c:v>
                </c:pt>
                <c:pt idx="8951">
                  <c:v>0.15865525393145699</c:v>
                </c:pt>
                <c:pt idx="8952">
                  <c:v>0.15865525393145699</c:v>
                </c:pt>
                <c:pt idx="8953">
                  <c:v>0.15865525393145699</c:v>
                </c:pt>
                <c:pt idx="8954">
                  <c:v>0.15865525393145699</c:v>
                </c:pt>
                <c:pt idx="8955">
                  <c:v>0.15865525393145699</c:v>
                </c:pt>
                <c:pt idx="8956">
                  <c:v>0.15865525393145699</c:v>
                </c:pt>
                <c:pt idx="8957">
                  <c:v>0.15865525393145699</c:v>
                </c:pt>
                <c:pt idx="8958">
                  <c:v>0.15865525393145699</c:v>
                </c:pt>
                <c:pt idx="8959">
                  <c:v>0.15865525393145699</c:v>
                </c:pt>
                <c:pt idx="8960">
                  <c:v>0.15865525393145699</c:v>
                </c:pt>
                <c:pt idx="8961">
                  <c:v>0.15865525393145699</c:v>
                </c:pt>
                <c:pt idx="8962">
                  <c:v>0.15865525393145699</c:v>
                </c:pt>
                <c:pt idx="8963">
                  <c:v>0.15865525393145699</c:v>
                </c:pt>
                <c:pt idx="8964">
                  <c:v>0.15865525393145699</c:v>
                </c:pt>
                <c:pt idx="8965">
                  <c:v>0.15865525393145699</c:v>
                </c:pt>
                <c:pt idx="8966">
                  <c:v>0.15865525393145699</c:v>
                </c:pt>
                <c:pt idx="8967">
                  <c:v>0.15865525393145699</c:v>
                </c:pt>
                <c:pt idx="8968">
                  <c:v>0.15865525393145699</c:v>
                </c:pt>
                <c:pt idx="8969">
                  <c:v>0.15865525393145699</c:v>
                </c:pt>
                <c:pt idx="8970">
                  <c:v>0.15865525393145699</c:v>
                </c:pt>
                <c:pt idx="8971">
                  <c:v>0.15865525393145699</c:v>
                </c:pt>
                <c:pt idx="8972">
                  <c:v>0.15865525393145699</c:v>
                </c:pt>
                <c:pt idx="8973">
                  <c:v>0.15865525393145699</c:v>
                </c:pt>
                <c:pt idx="8974">
                  <c:v>0.15865525393145699</c:v>
                </c:pt>
                <c:pt idx="8975">
                  <c:v>0.15865525393145699</c:v>
                </c:pt>
                <c:pt idx="8976">
                  <c:v>0.15865525393145699</c:v>
                </c:pt>
                <c:pt idx="8977">
                  <c:v>0.15865525393145699</c:v>
                </c:pt>
                <c:pt idx="8978">
                  <c:v>0.15865525393145699</c:v>
                </c:pt>
                <c:pt idx="8979">
                  <c:v>0.15865525393145699</c:v>
                </c:pt>
                <c:pt idx="8980">
                  <c:v>0.15865525393145699</c:v>
                </c:pt>
                <c:pt idx="8981">
                  <c:v>0.15865525393145699</c:v>
                </c:pt>
                <c:pt idx="8982">
                  <c:v>0.15865525393145699</c:v>
                </c:pt>
                <c:pt idx="8983">
                  <c:v>0.15865525393145699</c:v>
                </c:pt>
                <c:pt idx="8984">
                  <c:v>0.15865525393145699</c:v>
                </c:pt>
                <c:pt idx="8985">
                  <c:v>0.15865525393145699</c:v>
                </c:pt>
                <c:pt idx="8986">
                  <c:v>0.15865525393145699</c:v>
                </c:pt>
                <c:pt idx="8987">
                  <c:v>0.15865525393145699</c:v>
                </c:pt>
                <c:pt idx="8988">
                  <c:v>0.15865525393145699</c:v>
                </c:pt>
                <c:pt idx="8989">
                  <c:v>0.15865525393145699</c:v>
                </c:pt>
                <c:pt idx="8990">
                  <c:v>0.15865525393145699</c:v>
                </c:pt>
                <c:pt idx="8991">
                  <c:v>0.15865525393145699</c:v>
                </c:pt>
                <c:pt idx="8992">
                  <c:v>0.15865525393145699</c:v>
                </c:pt>
                <c:pt idx="8993">
                  <c:v>0.15865525393145699</c:v>
                </c:pt>
                <c:pt idx="8994">
                  <c:v>0.15865525393145699</c:v>
                </c:pt>
                <c:pt idx="8995">
                  <c:v>0.15865525393145699</c:v>
                </c:pt>
                <c:pt idx="8996">
                  <c:v>0.15865525393145699</c:v>
                </c:pt>
                <c:pt idx="8997">
                  <c:v>0.15865525393145699</c:v>
                </c:pt>
                <c:pt idx="8998">
                  <c:v>0.15865525393145699</c:v>
                </c:pt>
                <c:pt idx="8999">
                  <c:v>0.15865525393145699</c:v>
                </c:pt>
                <c:pt idx="9000">
                  <c:v>0.15865525393145699</c:v>
                </c:pt>
                <c:pt idx="9001">
                  <c:v>0.15865525393145699</c:v>
                </c:pt>
                <c:pt idx="9002">
                  <c:v>0.15865525393145699</c:v>
                </c:pt>
                <c:pt idx="9003">
                  <c:v>0.15865525393145699</c:v>
                </c:pt>
                <c:pt idx="9004">
                  <c:v>0.15865525393145699</c:v>
                </c:pt>
                <c:pt idx="9005">
                  <c:v>0.15865525393145699</c:v>
                </c:pt>
                <c:pt idx="9006">
                  <c:v>0.15865525393145699</c:v>
                </c:pt>
                <c:pt idx="9007">
                  <c:v>0.15865525393145699</c:v>
                </c:pt>
                <c:pt idx="9008">
                  <c:v>0.15865525393145699</c:v>
                </c:pt>
                <c:pt idx="9009">
                  <c:v>0.15865525393145699</c:v>
                </c:pt>
                <c:pt idx="9010">
                  <c:v>0.15865525393145699</c:v>
                </c:pt>
                <c:pt idx="9011">
                  <c:v>0.15865525393145699</c:v>
                </c:pt>
                <c:pt idx="9012">
                  <c:v>0.15865525393145699</c:v>
                </c:pt>
                <c:pt idx="9013">
                  <c:v>0.15865525393145699</c:v>
                </c:pt>
                <c:pt idx="9014">
                  <c:v>0.15865525393145699</c:v>
                </c:pt>
                <c:pt idx="9015">
                  <c:v>0.15865525393145699</c:v>
                </c:pt>
                <c:pt idx="9016">
                  <c:v>0.15865525393145699</c:v>
                </c:pt>
                <c:pt idx="9017">
                  <c:v>0.15865525393145699</c:v>
                </c:pt>
                <c:pt idx="9018">
                  <c:v>0.15865525393145699</c:v>
                </c:pt>
                <c:pt idx="9019">
                  <c:v>0.15865525393145699</c:v>
                </c:pt>
                <c:pt idx="9020">
                  <c:v>0.15865525393145699</c:v>
                </c:pt>
                <c:pt idx="9021">
                  <c:v>0.15865525393145699</c:v>
                </c:pt>
                <c:pt idx="9022">
                  <c:v>0.15865525393145699</c:v>
                </c:pt>
                <c:pt idx="9023">
                  <c:v>0.15865525393145699</c:v>
                </c:pt>
                <c:pt idx="9024">
                  <c:v>0.15865525393145699</c:v>
                </c:pt>
                <c:pt idx="9025">
                  <c:v>0.15865525393145699</c:v>
                </c:pt>
                <c:pt idx="9026">
                  <c:v>0.15865525393145699</c:v>
                </c:pt>
                <c:pt idx="9027">
                  <c:v>0.15865525393145699</c:v>
                </c:pt>
                <c:pt idx="9028">
                  <c:v>0.15865525393145699</c:v>
                </c:pt>
                <c:pt idx="9029">
                  <c:v>0.15865525393145699</c:v>
                </c:pt>
                <c:pt idx="9030">
                  <c:v>0.15865525393145699</c:v>
                </c:pt>
                <c:pt idx="9031">
                  <c:v>0.15865525393145699</c:v>
                </c:pt>
                <c:pt idx="9032">
                  <c:v>0.15865525393145699</c:v>
                </c:pt>
                <c:pt idx="9033">
                  <c:v>0.15865525393145699</c:v>
                </c:pt>
                <c:pt idx="9034">
                  <c:v>0.15865525393145699</c:v>
                </c:pt>
                <c:pt idx="9035">
                  <c:v>0.15865525393145699</c:v>
                </c:pt>
                <c:pt idx="9036">
                  <c:v>0.15865525393145699</c:v>
                </c:pt>
                <c:pt idx="9037">
                  <c:v>0.15865525393145699</c:v>
                </c:pt>
                <c:pt idx="9038">
                  <c:v>0.15865525393145699</c:v>
                </c:pt>
                <c:pt idx="9039">
                  <c:v>0.15865525393145699</c:v>
                </c:pt>
                <c:pt idx="9040">
                  <c:v>0.15865525393145699</c:v>
                </c:pt>
                <c:pt idx="9041">
                  <c:v>0.15865525393145699</c:v>
                </c:pt>
                <c:pt idx="9042">
                  <c:v>0.15865525393145699</c:v>
                </c:pt>
                <c:pt idx="9043">
                  <c:v>0.15865525393145699</c:v>
                </c:pt>
                <c:pt idx="9044">
                  <c:v>0.15865525393145699</c:v>
                </c:pt>
                <c:pt idx="9045">
                  <c:v>0.15865525393145699</c:v>
                </c:pt>
                <c:pt idx="9046">
                  <c:v>0.15865525393145699</c:v>
                </c:pt>
                <c:pt idx="9047">
                  <c:v>0.15865525393145699</c:v>
                </c:pt>
                <c:pt idx="9048">
                  <c:v>0.15865525393145699</c:v>
                </c:pt>
                <c:pt idx="9049">
                  <c:v>0.15865525393145699</c:v>
                </c:pt>
                <c:pt idx="9050">
                  <c:v>0.15865525393145699</c:v>
                </c:pt>
                <c:pt idx="9051">
                  <c:v>0.15865525393145699</c:v>
                </c:pt>
                <c:pt idx="9052">
                  <c:v>0.15865525393145699</c:v>
                </c:pt>
                <c:pt idx="9053">
                  <c:v>0.15865525393145699</c:v>
                </c:pt>
                <c:pt idx="9054">
                  <c:v>0.15865525393145699</c:v>
                </c:pt>
                <c:pt idx="9055">
                  <c:v>0.15865525393145699</c:v>
                </c:pt>
                <c:pt idx="9056">
                  <c:v>0.15865525393145699</c:v>
                </c:pt>
                <c:pt idx="9057">
                  <c:v>0.15865525393145699</c:v>
                </c:pt>
                <c:pt idx="9058">
                  <c:v>0.15865525393145699</c:v>
                </c:pt>
                <c:pt idx="9059">
                  <c:v>0.15865525393145699</c:v>
                </c:pt>
                <c:pt idx="9060">
                  <c:v>0.15865525393145699</c:v>
                </c:pt>
                <c:pt idx="9061">
                  <c:v>0.15865525393145699</c:v>
                </c:pt>
                <c:pt idx="9062">
                  <c:v>0.15865525393145699</c:v>
                </c:pt>
                <c:pt idx="9063">
                  <c:v>0.15865525393145699</c:v>
                </c:pt>
                <c:pt idx="9064">
                  <c:v>0.15865525393145699</c:v>
                </c:pt>
                <c:pt idx="9065">
                  <c:v>0.15865525393145699</c:v>
                </c:pt>
                <c:pt idx="9066">
                  <c:v>0.15865525393145699</c:v>
                </c:pt>
                <c:pt idx="9067">
                  <c:v>0.15865525393145699</c:v>
                </c:pt>
                <c:pt idx="9068">
                  <c:v>0.15865525393145699</c:v>
                </c:pt>
                <c:pt idx="9069">
                  <c:v>0.15865525393145699</c:v>
                </c:pt>
                <c:pt idx="9070">
                  <c:v>0.15865525393145699</c:v>
                </c:pt>
                <c:pt idx="9071">
                  <c:v>0.15865525393145699</c:v>
                </c:pt>
                <c:pt idx="9072">
                  <c:v>0.15865525393145699</c:v>
                </c:pt>
                <c:pt idx="9073">
                  <c:v>0.15865525393145699</c:v>
                </c:pt>
                <c:pt idx="9074">
                  <c:v>0.15865525393145699</c:v>
                </c:pt>
                <c:pt idx="9075">
                  <c:v>0.15865525393145699</c:v>
                </c:pt>
                <c:pt idx="9076">
                  <c:v>0.15865525393145699</c:v>
                </c:pt>
                <c:pt idx="9077">
                  <c:v>0.15865525393145699</c:v>
                </c:pt>
                <c:pt idx="9078">
                  <c:v>0.15865525393145699</c:v>
                </c:pt>
                <c:pt idx="9079">
                  <c:v>0.15865525393145699</c:v>
                </c:pt>
                <c:pt idx="9080">
                  <c:v>0.15865525393145699</c:v>
                </c:pt>
                <c:pt idx="9081">
                  <c:v>0.15865525393145699</c:v>
                </c:pt>
                <c:pt idx="9082">
                  <c:v>0.15865525393145699</c:v>
                </c:pt>
                <c:pt idx="9083">
                  <c:v>0.15865525393145699</c:v>
                </c:pt>
                <c:pt idx="9084">
                  <c:v>0.15865525393145699</c:v>
                </c:pt>
                <c:pt idx="9085">
                  <c:v>0.15865525393145699</c:v>
                </c:pt>
                <c:pt idx="9086">
                  <c:v>0.15865525393145699</c:v>
                </c:pt>
                <c:pt idx="9087">
                  <c:v>0.15865525393145699</c:v>
                </c:pt>
                <c:pt idx="9088">
                  <c:v>0.15865525393145699</c:v>
                </c:pt>
                <c:pt idx="9089">
                  <c:v>0.15865525393145699</c:v>
                </c:pt>
                <c:pt idx="9090">
                  <c:v>0.15865525393145699</c:v>
                </c:pt>
                <c:pt idx="9091">
                  <c:v>0.15865525393145699</c:v>
                </c:pt>
                <c:pt idx="9092">
                  <c:v>0.15865525393145699</c:v>
                </c:pt>
                <c:pt idx="9093">
                  <c:v>0.15865525393145699</c:v>
                </c:pt>
                <c:pt idx="9094">
                  <c:v>0.15865525393145699</c:v>
                </c:pt>
                <c:pt idx="9095">
                  <c:v>0.15865525393145699</c:v>
                </c:pt>
                <c:pt idx="9096">
                  <c:v>0.15865525393145699</c:v>
                </c:pt>
                <c:pt idx="9097">
                  <c:v>0.15865525393145699</c:v>
                </c:pt>
                <c:pt idx="9098">
                  <c:v>0.15865525393145699</c:v>
                </c:pt>
                <c:pt idx="9099">
                  <c:v>0.15865525393145699</c:v>
                </c:pt>
                <c:pt idx="9100">
                  <c:v>0.15865525393145699</c:v>
                </c:pt>
                <c:pt idx="9101">
                  <c:v>0.15865525393145699</c:v>
                </c:pt>
                <c:pt idx="9102">
                  <c:v>0.15865525393145699</c:v>
                </c:pt>
                <c:pt idx="9103">
                  <c:v>0.15865525393145699</c:v>
                </c:pt>
                <c:pt idx="9104">
                  <c:v>0.15865525393145699</c:v>
                </c:pt>
                <c:pt idx="9105">
                  <c:v>0.15865525393145699</c:v>
                </c:pt>
                <c:pt idx="9106">
                  <c:v>0.15865525393145699</c:v>
                </c:pt>
                <c:pt idx="9107">
                  <c:v>0.15865525393145699</c:v>
                </c:pt>
                <c:pt idx="9108">
                  <c:v>0.15865525393145699</c:v>
                </c:pt>
                <c:pt idx="9109">
                  <c:v>0.15865525393145699</c:v>
                </c:pt>
                <c:pt idx="9110">
                  <c:v>0.15865525393145699</c:v>
                </c:pt>
                <c:pt idx="9111">
                  <c:v>0.15865525393145699</c:v>
                </c:pt>
                <c:pt idx="9112">
                  <c:v>0.15865525393145699</c:v>
                </c:pt>
                <c:pt idx="9113">
                  <c:v>0.15865525393145699</c:v>
                </c:pt>
                <c:pt idx="9114">
                  <c:v>0.15865525393145699</c:v>
                </c:pt>
                <c:pt idx="9115">
                  <c:v>0.15865525393145699</c:v>
                </c:pt>
                <c:pt idx="9116">
                  <c:v>0.15865525393145699</c:v>
                </c:pt>
                <c:pt idx="9117">
                  <c:v>0.15865525393145699</c:v>
                </c:pt>
                <c:pt idx="9118">
                  <c:v>0.15865525393145699</c:v>
                </c:pt>
                <c:pt idx="9119">
                  <c:v>0.15865525393145699</c:v>
                </c:pt>
                <c:pt idx="9120">
                  <c:v>0.15865525393145699</c:v>
                </c:pt>
                <c:pt idx="9121">
                  <c:v>0.15865525393145699</c:v>
                </c:pt>
                <c:pt idx="9122">
                  <c:v>0.15865525393145699</c:v>
                </c:pt>
                <c:pt idx="9123">
                  <c:v>0.15865525393145699</c:v>
                </c:pt>
                <c:pt idx="9124">
                  <c:v>0.15865525393145699</c:v>
                </c:pt>
                <c:pt idx="9125">
                  <c:v>0.15865525393145699</c:v>
                </c:pt>
                <c:pt idx="9126">
                  <c:v>0.15865525393145699</c:v>
                </c:pt>
                <c:pt idx="9127">
                  <c:v>0.15865525393145699</c:v>
                </c:pt>
                <c:pt idx="9128">
                  <c:v>0.15865525393145699</c:v>
                </c:pt>
                <c:pt idx="9129">
                  <c:v>0.15865525393145699</c:v>
                </c:pt>
                <c:pt idx="9130">
                  <c:v>0.15865525393145699</c:v>
                </c:pt>
                <c:pt idx="9131">
                  <c:v>0.15865525393145699</c:v>
                </c:pt>
                <c:pt idx="9132">
                  <c:v>0.15865525393145699</c:v>
                </c:pt>
                <c:pt idx="9133">
                  <c:v>0.15865525393145699</c:v>
                </c:pt>
                <c:pt idx="9134">
                  <c:v>0.15865525393145699</c:v>
                </c:pt>
                <c:pt idx="9135">
                  <c:v>0.15865525393145699</c:v>
                </c:pt>
                <c:pt idx="9136">
                  <c:v>0.15865525393145699</c:v>
                </c:pt>
                <c:pt idx="9137">
                  <c:v>0.15865525393145699</c:v>
                </c:pt>
                <c:pt idx="9138">
                  <c:v>0.15865525393145699</c:v>
                </c:pt>
                <c:pt idx="9139">
                  <c:v>0.15865525393145699</c:v>
                </c:pt>
                <c:pt idx="9140">
                  <c:v>0.15865525393145699</c:v>
                </c:pt>
                <c:pt idx="9141">
                  <c:v>0.15865525393145699</c:v>
                </c:pt>
                <c:pt idx="9142">
                  <c:v>0.15865525393145699</c:v>
                </c:pt>
                <c:pt idx="9143">
                  <c:v>0.15865525393145699</c:v>
                </c:pt>
                <c:pt idx="9144">
                  <c:v>0.15865525393145699</c:v>
                </c:pt>
                <c:pt idx="9145">
                  <c:v>0.15865525393145699</c:v>
                </c:pt>
                <c:pt idx="9146">
                  <c:v>0.15865525393145699</c:v>
                </c:pt>
                <c:pt idx="9147">
                  <c:v>0.15865525393145699</c:v>
                </c:pt>
                <c:pt idx="9148">
                  <c:v>0.15865525393145699</c:v>
                </c:pt>
                <c:pt idx="9149">
                  <c:v>0.15865525393145699</c:v>
                </c:pt>
                <c:pt idx="9150">
                  <c:v>0.15865525393145699</c:v>
                </c:pt>
                <c:pt idx="9151">
                  <c:v>0.15865525393145699</c:v>
                </c:pt>
                <c:pt idx="9152">
                  <c:v>0.15865525393145699</c:v>
                </c:pt>
                <c:pt idx="9153">
                  <c:v>0.15865525393145699</c:v>
                </c:pt>
                <c:pt idx="9154">
                  <c:v>0.15865525393145699</c:v>
                </c:pt>
                <c:pt idx="9155">
                  <c:v>0.15865525393145699</c:v>
                </c:pt>
                <c:pt idx="9156">
                  <c:v>0.15865525393145699</c:v>
                </c:pt>
                <c:pt idx="9157">
                  <c:v>0.15865525393145699</c:v>
                </c:pt>
                <c:pt idx="9158">
                  <c:v>0.15865525393145699</c:v>
                </c:pt>
                <c:pt idx="9159">
                  <c:v>0.15865525393145699</c:v>
                </c:pt>
                <c:pt idx="9160">
                  <c:v>0.15865525393145699</c:v>
                </c:pt>
                <c:pt idx="9161">
                  <c:v>0.15865525393145699</c:v>
                </c:pt>
                <c:pt idx="9162">
                  <c:v>0.15865525393145699</c:v>
                </c:pt>
                <c:pt idx="9163">
                  <c:v>0.15865525393145699</c:v>
                </c:pt>
                <c:pt idx="9164">
                  <c:v>0.15865525393145699</c:v>
                </c:pt>
                <c:pt idx="9165">
                  <c:v>0.15865525393145699</c:v>
                </c:pt>
                <c:pt idx="9166">
                  <c:v>0.15865525393145699</c:v>
                </c:pt>
                <c:pt idx="9167">
                  <c:v>0.15865525393145699</c:v>
                </c:pt>
                <c:pt idx="9168">
                  <c:v>0.15865525393145699</c:v>
                </c:pt>
                <c:pt idx="9169">
                  <c:v>0.15865525393145699</c:v>
                </c:pt>
                <c:pt idx="9170">
                  <c:v>0.15865525393145699</c:v>
                </c:pt>
                <c:pt idx="9171">
                  <c:v>0.15865525393145699</c:v>
                </c:pt>
                <c:pt idx="9172">
                  <c:v>0.15865525393145699</c:v>
                </c:pt>
                <c:pt idx="9173">
                  <c:v>0.15865525393145699</c:v>
                </c:pt>
                <c:pt idx="9174">
                  <c:v>0.15865525393145699</c:v>
                </c:pt>
                <c:pt idx="9175">
                  <c:v>0.15865525393145699</c:v>
                </c:pt>
                <c:pt idx="9176">
                  <c:v>0.15865525393145699</c:v>
                </c:pt>
                <c:pt idx="9177">
                  <c:v>0.15865525393145699</c:v>
                </c:pt>
                <c:pt idx="9178">
                  <c:v>0.15865525393145699</c:v>
                </c:pt>
                <c:pt idx="9179">
                  <c:v>0.15865525393145699</c:v>
                </c:pt>
                <c:pt idx="9180">
                  <c:v>0.15865525393145699</c:v>
                </c:pt>
                <c:pt idx="9181">
                  <c:v>0.15865525393145699</c:v>
                </c:pt>
                <c:pt idx="9182">
                  <c:v>0.15865525393145699</c:v>
                </c:pt>
                <c:pt idx="9183">
                  <c:v>0.15865525393145699</c:v>
                </c:pt>
                <c:pt idx="9184">
                  <c:v>0.15865525393145699</c:v>
                </c:pt>
                <c:pt idx="9185">
                  <c:v>0.15865525393145699</c:v>
                </c:pt>
                <c:pt idx="9186">
                  <c:v>0.15865525393145699</c:v>
                </c:pt>
                <c:pt idx="9187">
                  <c:v>0.15865525393145699</c:v>
                </c:pt>
                <c:pt idx="9188">
                  <c:v>0.15865525393145699</c:v>
                </c:pt>
                <c:pt idx="9189">
                  <c:v>0.15865525393145699</c:v>
                </c:pt>
                <c:pt idx="9190">
                  <c:v>0.15865525393145699</c:v>
                </c:pt>
                <c:pt idx="9191">
                  <c:v>0.15865525393145699</c:v>
                </c:pt>
                <c:pt idx="9192">
                  <c:v>0.15865525393145699</c:v>
                </c:pt>
                <c:pt idx="9193">
                  <c:v>0.15865525393145699</c:v>
                </c:pt>
                <c:pt idx="9194">
                  <c:v>0.15865525393145699</c:v>
                </c:pt>
                <c:pt idx="9195">
                  <c:v>0.15865525393145699</c:v>
                </c:pt>
                <c:pt idx="9196">
                  <c:v>0.15865525393145699</c:v>
                </c:pt>
                <c:pt idx="9197">
                  <c:v>0.15865525393145699</c:v>
                </c:pt>
                <c:pt idx="9198">
                  <c:v>0.15865525393145699</c:v>
                </c:pt>
                <c:pt idx="9199">
                  <c:v>0.15865525393145699</c:v>
                </c:pt>
                <c:pt idx="9200">
                  <c:v>0.15865525393145699</c:v>
                </c:pt>
                <c:pt idx="9201">
                  <c:v>0.15865525393145699</c:v>
                </c:pt>
                <c:pt idx="9202">
                  <c:v>0.15865525393145699</c:v>
                </c:pt>
                <c:pt idx="9203">
                  <c:v>0.15865525393145699</c:v>
                </c:pt>
                <c:pt idx="9204">
                  <c:v>0.15865525393145699</c:v>
                </c:pt>
                <c:pt idx="9205">
                  <c:v>0.15865525393145699</c:v>
                </c:pt>
                <c:pt idx="9206">
                  <c:v>0.15865525393145699</c:v>
                </c:pt>
                <c:pt idx="9207">
                  <c:v>0.15865525393145699</c:v>
                </c:pt>
                <c:pt idx="9208">
                  <c:v>0.15865525393145699</c:v>
                </c:pt>
                <c:pt idx="9209">
                  <c:v>0.15865525393145699</c:v>
                </c:pt>
                <c:pt idx="9210">
                  <c:v>0.15865525393145699</c:v>
                </c:pt>
                <c:pt idx="9211">
                  <c:v>0.15865525393145699</c:v>
                </c:pt>
                <c:pt idx="9212">
                  <c:v>0.15865525393145699</c:v>
                </c:pt>
                <c:pt idx="9213">
                  <c:v>0.15865525393145699</c:v>
                </c:pt>
                <c:pt idx="9214">
                  <c:v>0.15865525393145699</c:v>
                </c:pt>
                <c:pt idx="9215">
                  <c:v>0.15865525393145699</c:v>
                </c:pt>
                <c:pt idx="9216">
                  <c:v>0.15865525393145699</c:v>
                </c:pt>
                <c:pt idx="9217">
                  <c:v>0.15865525393145699</c:v>
                </c:pt>
                <c:pt idx="9218">
                  <c:v>0.15865525393145699</c:v>
                </c:pt>
                <c:pt idx="9219">
                  <c:v>0.15865525393145699</c:v>
                </c:pt>
                <c:pt idx="9220">
                  <c:v>0.15865525393145699</c:v>
                </c:pt>
                <c:pt idx="9221">
                  <c:v>0.15865525393145699</c:v>
                </c:pt>
                <c:pt idx="9222">
                  <c:v>0.15865525393145699</c:v>
                </c:pt>
                <c:pt idx="9223">
                  <c:v>0.15865525393145699</c:v>
                </c:pt>
                <c:pt idx="9224">
                  <c:v>0.15865525393145699</c:v>
                </c:pt>
                <c:pt idx="9225">
                  <c:v>0.15865525393145699</c:v>
                </c:pt>
                <c:pt idx="9226">
                  <c:v>0.15865525393145699</c:v>
                </c:pt>
                <c:pt idx="9227">
                  <c:v>0.15865525393145699</c:v>
                </c:pt>
                <c:pt idx="9228">
                  <c:v>0.15865525393145699</c:v>
                </c:pt>
                <c:pt idx="9229">
                  <c:v>0.15865525393145699</c:v>
                </c:pt>
                <c:pt idx="9230">
                  <c:v>0.15865525393145699</c:v>
                </c:pt>
                <c:pt idx="9231">
                  <c:v>0.15865525393145699</c:v>
                </c:pt>
                <c:pt idx="9232">
                  <c:v>0.15865525393145699</c:v>
                </c:pt>
                <c:pt idx="9233">
                  <c:v>0.15865525393145699</c:v>
                </c:pt>
                <c:pt idx="9234">
                  <c:v>0.15865525393145699</c:v>
                </c:pt>
                <c:pt idx="9235">
                  <c:v>0.15865525393145699</c:v>
                </c:pt>
                <c:pt idx="9236">
                  <c:v>0.15865525393145699</c:v>
                </c:pt>
                <c:pt idx="9237">
                  <c:v>0.15865525393145699</c:v>
                </c:pt>
                <c:pt idx="9238">
                  <c:v>0.15865525393145699</c:v>
                </c:pt>
                <c:pt idx="9239">
                  <c:v>0.15865525393145699</c:v>
                </c:pt>
                <c:pt idx="9240">
                  <c:v>0.15865525393145699</c:v>
                </c:pt>
                <c:pt idx="9241">
                  <c:v>0.15865525393145699</c:v>
                </c:pt>
                <c:pt idx="9242">
                  <c:v>0.15865525393145699</c:v>
                </c:pt>
                <c:pt idx="9243">
                  <c:v>0.15865525393145699</c:v>
                </c:pt>
                <c:pt idx="9244">
                  <c:v>0.15865525393145699</c:v>
                </c:pt>
                <c:pt idx="9245">
                  <c:v>0.15865525393145699</c:v>
                </c:pt>
                <c:pt idx="9246">
                  <c:v>0.15865525393145699</c:v>
                </c:pt>
                <c:pt idx="9247">
                  <c:v>0.15865525393145699</c:v>
                </c:pt>
                <c:pt idx="9248">
                  <c:v>0.15865525393145699</c:v>
                </c:pt>
                <c:pt idx="9249">
                  <c:v>0.15865525393145699</c:v>
                </c:pt>
                <c:pt idx="9250">
                  <c:v>0.15865525393145699</c:v>
                </c:pt>
                <c:pt idx="9251">
                  <c:v>0.15865525393145699</c:v>
                </c:pt>
                <c:pt idx="9252">
                  <c:v>0.15865525393145699</c:v>
                </c:pt>
                <c:pt idx="9253">
                  <c:v>0.15865525393145699</c:v>
                </c:pt>
                <c:pt idx="9254">
                  <c:v>0.15865525393145699</c:v>
                </c:pt>
                <c:pt idx="9255">
                  <c:v>0.15865525393145699</c:v>
                </c:pt>
                <c:pt idx="9256">
                  <c:v>0.15865525393145699</c:v>
                </c:pt>
                <c:pt idx="9257">
                  <c:v>0.15865525393145699</c:v>
                </c:pt>
                <c:pt idx="9258">
                  <c:v>0.15865525393145699</c:v>
                </c:pt>
                <c:pt idx="9259">
                  <c:v>0.15865525393145699</c:v>
                </c:pt>
                <c:pt idx="9260">
                  <c:v>0.15865525393145699</c:v>
                </c:pt>
                <c:pt idx="9261">
                  <c:v>0.15865525393145699</c:v>
                </c:pt>
                <c:pt idx="9262">
                  <c:v>0.15865525393145699</c:v>
                </c:pt>
                <c:pt idx="9263">
                  <c:v>0.15865525393145699</c:v>
                </c:pt>
                <c:pt idx="9264">
                  <c:v>0.15865525393145699</c:v>
                </c:pt>
                <c:pt idx="9265">
                  <c:v>0.15865525393145699</c:v>
                </c:pt>
                <c:pt idx="9266">
                  <c:v>0.15865525393145699</c:v>
                </c:pt>
                <c:pt idx="9267">
                  <c:v>0.15865525393145699</c:v>
                </c:pt>
                <c:pt idx="9268">
                  <c:v>0.15865525393145699</c:v>
                </c:pt>
                <c:pt idx="9269">
                  <c:v>0.15865525393145699</c:v>
                </c:pt>
                <c:pt idx="9270">
                  <c:v>0.15865525393145699</c:v>
                </c:pt>
                <c:pt idx="9271">
                  <c:v>0.15865525393145699</c:v>
                </c:pt>
                <c:pt idx="9272">
                  <c:v>0.15865525393145699</c:v>
                </c:pt>
                <c:pt idx="9273">
                  <c:v>0.15865525393145699</c:v>
                </c:pt>
                <c:pt idx="9274">
                  <c:v>0.15865525393145699</c:v>
                </c:pt>
                <c:pt idx="9275">
                  <c:v>0.15865525393145699</c:v>
                </c:pt>
                <c:pt idx="9276">
                  <c:v>0.15865525393145699</c:v>
                </c:pt>
                <c:pt idx="9277">
                  <c:v>0.15865525393145699</c:v>
                </c:pt>
                <c:pt idx="9278">
                  <c:v>0.15865525393145699</c:v>
                </c:pt>
                <c:pt idx="9279">
                  <c:v>0.15865525393145699</c:v>
                </c:pt>
                <c:pt idx="9280">
                  <c:v>0.15865525393145699</c:v>
                </c:pt>
                <c:pt idx="9281">
                  <c:v>0.15865525393145699</c:v>
                </c:pt>
                <c:pt idx="9282">
                  <c:v>0.15865525393145699</c:v>
                </c:pt>
                <c:pt idx="9283">
                  <c:v>0.15865525393145699</c:v>
                </c:pt>
                <c:pt idx="9284">
                  <c:v>0.15865525393145699</c:v>
                </c:pt>
                <c:pt idx="9285">
                  <c:v>0.15865525393145699</c:v>
                </c:pt>
                <c:pt idx="9286">
                  <c:v>0.15865525393145699</c:v>
                </c:pt>
                <c:pt idx="9287">
                  <c:v>0.15865525393145699</c:v>
                </c:pt>
                <c:pt idx="9288">
                  <c:v>0.15865525393145699</c:v>
                </c:pt>
                <c:pt idx="9289">
                  <c:v>0.15865525393145699</c:v>
                </c:pt>
                <c:pt idx="9290">
                  <c:v>0.15865525393145699</c:v>
                </c:pt>
                <c:pt idx="9291">
                  <c:v>0.15865525393145699</c:v>
                </c:pt>
                <c:pt idx="9292">
                  <c:v>0.15865525393145699</c:v>
                </c:pt>
                <c:pt idx="9293">
                  <c:v>0.15865525393145699</c:v>
                </c:pt>
                <c:pt idx="9294">
                  <c:v>0.15865525393145699</c:v>
                </c:pt>
                <c:pt idx="9295">
                  <c:v>0.15865525393145699</c:v>
                </c:pt>
                <c:pt idx="9296">
                  <c:v>0.15865525393145699</c:v>
                </c:pt>
                <c:pt idx="9297">
                  <c:v>0.15865525393145699</c:v>
                </c:pt>
                <c:pt idx="9298">
                  <c:v>0.15865525393145699</c:v>
                </c:pt>
                <c:pt idx="9299">
                  <c:v>0.15865525393145699</c:v>
                </c:pt>
                <c:pt idx="9300">
                  <c:v>0.15865525393145699</c:v>
                </c:pt>
                <c:pt idx="9301">
                  <c:v>0.15865525393145699</c:v>
                </c:pt>
                <c:pt idx="9302">
                  <c:v>0.15865525393145699</c:v>
                </c:pt>
                <c:pt idx="9303">
                  <c:v>0.15865525393145699</c:v>
                </c:pt>
                <c:pt idx="9304">
                  <c:v>0.15865525393145699</c:v>
                </c:pt>
                <c:pt idx="9305">
                  <c:v>0.15865525393145699</c:v>
                </c:pt>
                <c:pt idx="9306">
                  <c:v>0.15865525393145699</c:v>
                </c:pt>
                <c:pt idx="9307">
                  <c:v>0.15865525393145699</c:v>
                </c:pt>
                <c:pt idx="9308">
                  <c:v>0.15865525393145699</c:v>
                </c:pt>
                <c:pt idx="9309">
                  <c:v>0.15865525393145699</c:v>
                </c:pt>
                <c:pt idx="9310">
                  <c:v>0.15865525393145699</c:v>
                </c:pt>
                <c:pt idx="9311">
                  <c:v>0.15865525393145699</c:v>
                </c:pt>
                <c:pt idx="9312">
                  <c:v>0.15865525393145699</c:v>
                </c:pt>
                <c:pt idx="9313">
                  <c:v>0.15865525393145699</c:v>
                </c:pt>
                <c:pt idx="9314">
                  <c:v>0.15865525393145699</c:v>
                </c:pt>
                <c:pt idx="9315">
                  <c:v>0.15865525393145699</c:v>
                </c:pt>
                <c:pt idx="9316">
                  <c:v>0.15865525393145699</c:v>
                </c:pt>
                <c:pt idx="9317">
                  <c:v>0.15865525393145699</c:v>
                </c:pt>
                <c:pt idx="9318">
                  <c:v>0.15865525393145699</c:v>
                </c:pt>
                <c:pt idx="9319">
                  <c:v>0.15865525393145699</c:v>
                </c:pt>
                <c:pt idx="9320">
                  <c:v>0.15865525393145699</c:v>
                </c:pt>
                <c:pt idx="9321">
                  <c:v>0.15865525393145699</c:v>
                </c:pt>
                <c:pt idx="9322">
                  <c:v>0.15865525393145699</c:v>
                </c:pt>
                <c:pt idx="9323">
                  <c:v>0.15865525393145699</c:v>
                </c:pt>
                <c:pt idx="9324">
                  <c:v>0.15865525393145699</c:v>
                </c:pt>
                <c:pt idx="9325">
                  <c:v>0.15865525393145699</c:v>
                </c:pt>
                <c:pt idx="9326">
                  <c:v>0.15865525393145699</c:v>
                </c:pt>
                <c:pt idx="9327">
                  <c:v>0.15865525393145699</c:v>
                </c:pt>
                <c:pt idx="9328">
                  <c:v>0.15865525393145699</c:v>
                </c:pt>
                <c:pt idx="9329">
                  <c:v>0.15865525393145699</c:v>
                </c:pt>
                <c:pt idx="9330">
                  <c:v>0.15865525393145699</c:v>
                </c:pt>
                <c:pt idx="9331">
                  <c:v>0.15865525393145699</c:v>
                </c:pt>
                <c:pt idx="9332">
                  <c:v>0.15865525393145699</c:v>
                </c:pt>
                <c:pt idx="9333">
                  <c:v>0.15865525393145699</c:v>
                </c:pt>
                <c:pt idx="9334">
                  <c:v>0.15865525393145699</c:v>
                </c:pt>
                <c:pt idx="9335">
                  <c:v>0.15865525393145699</c:v>
                </c:pt>
                <c:pt idx="9336">
                  <c:v>0.15865525393145699</c:v>
                </c:pt>
                <c:pt idx="9337">
                  <c:v>0.15865525393145699</c:v>
                </c:pt>
                <c:pt idx="9338">
                  <c:v>0.15865525393145699</c:v>
                </c:pt>
                <c:pt idx="9339">
                  <c:v>0.15865525393145699</c:v>
                </c:pt>
                <c:pt idx="9340">
                  <c:v>0.15865525393145699</c:v>
                </c:pt>
                <c:pt idx="9341">
                  <c:v>0.15865525393145699</c:v>
                </c:pt>
                <c:pt idx="9342">
                  <c:v>0.15865525393145699</c:v>
                </c:pt>
                <c:pt idx="9343">
                  <c:v>0.15865525393145699</c:v>
                </c:pt>
                <c:pt idx="9344">
                  <c:v>0.15865525393145699</c:v>
                </c:pt>
                <c:pt idx="9345">
                  <c:v>0.15865525393145699</c:v>
                </c:pt>
                <c:pt idx="9346">
                  <c:v>0.15865525393145699</c:v>
                </c:pt>
                <c:pt idx="9347">
                  <c:v>0.15865525393145699</c:v>
                </c:pt>
                <c:pt idx="9348">
                  <c:v>0.15865525393145699</c:v>
                </c:pt>
                <c:pt idx="9349">
                  <c:v>0.15865525393145699</c:v>
                </c:pt>
                <c:pt idx="9350">
                  <c:v>0.15865525393145699</c:v>
                </c:pt>
                <c:pt idx="9351">
                  <c:v>0.15865525393145699</c:v>
                </c:pt>
                <c:pt idx="9352">
                  <c:v>0.15865525393145699</c:v>
                </c:pt>
                <c:pt idx="9353">
                  <c:v>0.15865525393145699</c:v>
                </c:pt>
                <c:pt idx="9354">
                  <c:v>0.15865525393145699</c:v>
                </c:pt>
                <c:pt idx="9355">
                  <c:v>0.15865525393145699</c:v>
                </c:pt>
                <c:pt idx="9356">
                  <c:v>0.15865525393145699</c:v>
                </c:pt>
                <c:pt idx="9357">
                  <c:v>0.15865525393145699</c:v>
                </c:pt>
                <c:pt idx="9358">
                  <c:v>0.15865525393145699</c:v>
                </c:pt>
                <c:pt idx="9359">
                  <c:v>0.15865525393145699</c:v>
                </c:pt>
                <c:pt idx="9360">
                  <c:v>0.15865525393145699</c:v>
                </c:pt>
                <c:pt idx="9361">
                  <c:v>0.15865525393145699</c:v>
                </c:pt>
                <c:pt idx="9362">
                  <c:v>0.15865525393145699</c:v>
                </c:pt>
                <c:pt idx="9363">
                  <c:v>0.15865525393145699</c:v>
                </c:pt>
                <c:pt idx="9364">
                  <c:v>0.15865525393145699</c:v>
                </c:pt>
                <c:pt idx="9365">
                  <c:v>0.15865525393145699</c:v>
                </c:pt>
                <c:pt idx="9366">
                  <c:v>0.15865525393145699</c:v>
                </c:pt>
                <c:pt idx="9367">
                  <c:v>0.15865525393145699</c:v>
                </c:pt>
                <c:pt idx="9368">
                  <c:v>0.15865525393145699</c:v>
                </c:pt>
                <c:pt idx="9369">
                  <c:v>0.15865525393145699</c:v>
                </c:pt>
                <c:pt idx="9370">
                  <c:v>0.15865525393145699</c:v>
                </c:pt>
                <c:pt idx="9371">
                  <c:v>0.15865525393145699</c:v>
                </c:pt>
                <c:pt idx="9372">
                  <c:v>0.15865525393145699</c:v>
                </c:pt>
                <c:pt idx="9373">
                  <c:v>0.15865525393145699</c:v>
                </c:pt>
                <c:pt idx="9374">
                  <c:v>0.15865525393145699</c:v>
                </c:pt>
                <c:pt idx="9375">
                  <c:v>0.15865525393145699</c:v>
                </c:pt>
                <c:pt idx="9376">
                  <c:v>0.15865525393145699</c:v>
                </c:pt>
                <c:pt idx="9377">
                  <c:v>0.15865525393145699</c:v>
                </c:pt>
                <c:pt idx="9378">
                  <c:v>0.15865525393145699</c:v>
                </c:pt>
                <c:pt idx="9379">
                  <c:v>0.15865525393145699</c:v>
                </c:pt>
                <c:pt idx="9380">
                  <c:v>0.15865525393145699</c:v>
                </c:pt>
                <c:pt idx="9381">
                  <c:v>0.15865525393145699</c:v>
                </c:pt>
                <c:pt idx="9382">
                  <c:v>0.15865525393145699</c:v>
                </c:pt>
                <c:pt idx="9383">
                  <c:v>0.15865525393145699</c:v>
                </c:pt>
                <c:pt idx="9384">
                  <c:v>0.15865525393145699</c:v>
                </c:pt>
                <c:pt idx="9385">
                  <c:v>0.15865525393145699</c:v>
                </c:pt>
                <c:pt idx="9386">
                  <c:v>0.15865525393145699</c:v>
                </c:pt>
                <c:pt idx="9387">
                  <c:v>0.15865525393145699</c:v>
                </c:pt>
                <c:pt idx="9388">
                  <c:v>0.15865525393145699</c:v>
                </c:pt>
                <c:pt idx="9389">
                  <c:v>0.15865525393145699</c:v>
                </c:pt>
                <c:pt idx="9390">
                  <c:v>0.15865525393145699</c:v>
                </c:pt>
                <c:pt idx="9391">
                  <c:v>0.15865525393145699</c:v>
                </c:pt>
                <c:pt idx="9392">
                  <c:v>0.15865525393145699</c:v>
                </c:pt>
                <c:pt idx="9393">
                  <c:v>0.15865525393145699</c:v>
                </c:pt>
                <c:pt idx="9394">
                  <c:v>0.15865525393145699</c:v>
                </c:pt>
                <c:pt idx="9395">
                  <c:v>0.15865525393145699</c:v>
                </c:pt>
                <c:pt idx="9396">
                  <c:v>0.15865525393145699</c:v>
                </c:pt>
                <c:pt idx="9397">
                  <c:v>0.15865525393145699</c:v>
                </c:pt>
                <c:pt idx="9398">
                  <c:v>0.15865525393145699</c:v>
                </c:pt>
                <c:pt idx="9399">
                  <c:v>0.15865525393145699</c:v>
                </c:pt>
                <c:pt idx="9400">
                  <c:v>0.15865525393145699</c:v>
                </c:pt>
                <c:pt idx="9401">
                  <c:v>0.15865525393145699</c:v>
                </c:pt>
                <c:pt idx="9402">
                  <c:v>0.15865525393145699</c:v>
                </c:pt>
                <c:pt idx="9403">
                  <c:v>0.15865525393145699</c:v>
                </c:pt>
                <c:pt idx="9404">
                  <c:v>0.15865525393145699</c:v>
                </c:pt>
                <c:pt idx="9405">
                  <c:v>0.15865525393145699</c:v>
                </c:pt>
                <c:pt idx="9406">
                  <c:v>0.15865525393145699</c:v>
                </c:pt>
                <c:pt idx="9407">
                  <c:v>0.15865525393145699</c:v>
                </c:pt>
                <c:pt idx="9408">
                  <c:v>0.15865525393145699</c:v>
                </c:pt>
                <c:pt idx="9409">
                  <c:v>0.15865525393145699</c:v>
                </c:pt>
                <c:pt idx="9410">
                  <c:v>0.15865525393145699</c:v>
                </c:pt>
                <c:pt idx="9411">
                  <c:v>0.15865525393145699</c:v>
                </c:pt>
                <c:pt idx="9412">
                  <c:v>0.15865525393145699</c:v>
                </c:pt>
                <c:pt idx="9413">
                  <c:v>0.15865525393145699</c:v>
                </c:pt>
                <c:pt idx="9414">
                  <c:v>0.15865525393145699</c:v>
                </c:pt>
                <c:pt idx="9415">
                  <c:v>0.15865525393145699</c:v>
                </c:pt>
                <c:pt idx="9416">
                  <c:v>0.15865525393145699</c:v>
                </c:pt>
                <c:pt idx="9417">
                  <c:v>0.15865525393145699</c:v>
                </c:pt>
                <c:pt idx="9418">
                  <c:v>0.15865525393145699</c:v>
                </c:pt>
                <c:pt idx="9419">
                  <c:v>0.15865525393145699</c:v>
                </c:pt>
                <c:pt idx="9420">
                  <c:v>0.15865525393145699</c:v>
                </c:pt>
                <c:pt idx="9421">
                  <c:v>0.15865525393145699</c:v>
                </c:pt>
                <c:pt idx="9422">
                  <c:v>0.15865525393145699</c:v>
                </c:pt>
                <c:pt idx="9423">
                  <c:v>0.15865525393145699</c:v>
                </c:pt>
                <c:pt idx="9424">
                  <c:v>0.15865525393145699</c:v>
                </c:pt>
                <c:pt idx="9425">
                  <c:v>0.15865525393145699</c:v>
                </c:pt>
                <c:pt idx="9426">
                  <c:v>0.15865525393145699</c:v>
                </c:pt>
                <c:pt idx="9427">
                  <c:v>0.15865525393145699</c:v>
                </c:pt>
                <c:pt idx="9428">
                  <c:v>0.15865525393145699</c:v>
                </c:pt>
                <c:pt idx="9429">
                  <c:v>0.15865525393145699</c:v>
                </c:pt>
                <c:pt idx="9430">
                  <c:v>0.15865525393145699</c:v>
                </c:pt>
                <c:pt idx="9431">
                  <c:v>0.15865525393145699</c:v>
                </c:pt>
                <c:pt idx="9432">
                  <c:v>0.15865525393145699</c:v>
                </c:pt>
                <c:pt idx="9433">
                  <c:v>0.15865525393145699</c:v>
                </c:pt>
                <c:pt idx="9434">
                  <c:v>0.15865525393145699</c:v>
                </c:pt>
                <c:pt idx="9435">
                  <c:v>0.15865525393145699</c:v>
                </c:pt>
                <c:pt idx="9436">
                  <c:v>0.15865525393145699</c:v>
                </c:pt>
                <c:pt idx="9437">
                  <c:v>0.15865525393145699</c:v>
                </c:pt>
                <c:pt idx="9438">
                  <c:v>0.15865525393145699</c:v>
                </c:pt>
                <c:pt idx="9439">
                  <c:v>0.15865525393145699</c:v>
                </c:pt>
                <c:pt idx="9440">
                  <c:v>0.15865525393145699</c:v>
                </c:pt>
                <c:pt idx="9441">
                  <c:v>0.15865525393145699</c:v>
                </c:pt>
                <c:pt idx="9442">
                  <c:v>0.15865525393145699</c:v>
                </c:pt>
                <c:pt idx="9443">
                  <c:v>0.15865525393145699</c:v>
                </c:pt>
                <c:pt idx="9444">
                  <c:v>0.15865525393145699</c:v>
                </c:pt>
                <c:pt idx="9445">
                  <c:v>0.15865525393145699</c:v>
                </c:pt>
                <c:pt idx="9446">
                  <c:v>0.15865525393145699</c:v>
                </c:pt>
                <c:pt idx="9447">
                  <c:v>0.15865525393145699</c:v>
                </c:pt>
                <c:pt idx="9448">
                  <c:v>0.15865525393145699</c:v>
                </c:pt>
                <c:pt idx="9449">
                  <c:v>0.15865525393145699</c:v>
                </c:pt>
                <c:pt idx="9450">
                  <c:v>0.15865525393145699</c:v>
                </c:pt>
                <c:pt idx="9451">
                  <c:v>0.15865525393145699</c:v>
                </c:pt>
                <c:pt idx="9452">
                  <c:v>0.15865525393145699</c:v>
                </c:pt>
                <c:pt idx="9453">
                  <c:v>0.15865525393145699</c:v>
                </c:pt>
                <c:pt idx="9454">
                  <c:v>0.15865525393145699</c:v>
                </c:pt>
                <c:pt idx="9455">
                  <c:v>0.15865525393145699</c:v>
                </c:pt>
                <c:pt idx="9456">
                  <c:v>0.15865525393145699</c:v>
                </c:pt>
                <c:pt idx="9457">
                  <c:v>0.15865525393145699</c:v>
                </c:pt>
                <c:pt idx="9458">
                  <c:v>0.15865525393145699</c:v>
                </c:pt>
                <c:pt idx="9459">
                  <c:v>0.15865525393145699</c:v>
                </c:pt>
                <c:pt idx="9460">
                  <c:v>0.15865525393145699</c:v>
                </c:pt>
                <c:pt idx="9461">
                  <c:v>0.15865525393145699</c:v>
                </c:pt>
                <c:pt idx="9462">
                  <c:v>0.15865525393145699</c:v>
                </c:pt>
                <c:pt idx="9463">
                  <c:v>0.15865525393145699</c:v>
                </c:pt>
                <c:pt idx="9464">
                  <c:v>0.15865525393145699</c:v>
                </c:pt>
                <c:pt idx="9465">
                  <c:v>0.15865525393145699</c:v>
                </c:pt>
                <c:pt idx="9466">
                  <c:v>0.15865525393145699</c:v>
                </c:pt>
                <c:pt idx="9467">
                  <c:v>0.15865525393145699</c:v>
                </c:pt>
                <c:pt idx="9468">
                  <c:v>0.15865525393145699</c:v>
                </c:pt>
                <c:pt idx="9469">
                  <c:v>0.15865525393145699</c:v>
                </c:pt>
                <c:pt idx="9470">
                  <c:v>0.15865525393145699</c:v>
                </c:pt>
                <c:pt idx="9471">
                  <c:v>0.15865525393145699</c:v>
                </c:pt>
                <c:pt idx="9472">
                  <c:v>0.15865525393145699</c:v>
                </c:pt>
                <c:pt idx="9473">
                  <c:v>0.15865525393145699</c:v>
                </c:pt>
                <c:pt idx="9474">
                  <c:v>0.15865525393145699</c:v>
                </c:pt>
                <c:pt idx="9475">
                  <c:v>0.15865525393145699</c:v>
                </c:pt>
                <c:pt idx="9476">
                  <c:v>0.15865525393145699</c:v>
                </c:pt>
                <c:pt idx="9477">
                  <c:v>0.15865525393145699</c:v>
                </c:pt>
                <c:pt idx="9478">
                  <c:v>0.15865525393145699</c:v>
                </c:pt>
                <c:pt idx="9479">
                  <c:v>0.15865525393145699</c:v>
                </c:pt>
                <c:pt idx="9480">
                  <c:v>0.15865525393145699</c:v>
                </c:pt>
                <c:pt idx="9481">
                  <c:v>0.15865525393145699</c:v>
                </c:pt>
                <c:pt idx="9482">
                  <c:v>0.15865525393145699</c:v>
                </c:pt>
                <c:pt idx="9483">
                  <c:v>0.15865525393145699</c:v>
                </c:pt>
                <c:pt idx="9484">
                  <c:v>0.15865525393145699</c:v>
                </c:pt>
                <c:pt idx="9485">
                  <c:v>0.15865525393145699</c:v>
                </c:pt>
                <c:pt idx="9486">
                  <c:v>0.15865525393145699</c:v>
                </c:pt>
                <c:pt idx="9487">
                  <c:v>0.15865525393145699</c:v>
                </c:pt>
                <c:pt idx="9488">
                  <c:v>0.15865525393145699</c:v>
                </c:pt>
                <c:pt idx="9489">
                  <c:v>0.15865525393145699</c:v>
                </c:pt>
                <c:pt idx="9490">
                  <c:v>0.15865525393145699</c:v>
                </c:pt>
                <c:pt idx="9491">
                  <c:v>0.15865525393145699</c:v>
                </c:pt>
                <c:pt idx="9492">
                  <c:v>0.15865525393145699</c:v>
                </c:pt>
                <c:pt idx="9493">
                  <c:v>0.15865525393145699</c:v>
                </c:pt>
                <c:pt idx="9494">
                  <c:v>0.15865525393145699</c:v>
                </c:pt>
                <c:pt idx="9495">
                  <c:v>0.15865525393145699</c:v>
                </c:pt>
                <c:pt idx="9496">
                  <c:v>0.15865525393145699</c:v>
                </c:pt>
                <c:pt idx="9497">
                  <c:v>0.15865525393145699</c:v>
                </c:pt>
                <c:pt idx="9498">
                  <c:v>0.15865525393145699</c:v>
                </c:pt>
                <c:pt idx="9499">
                  <c:v>0.15865525393145699</c:v>
                </c:pt>
                <c:pt idx="9500">
                  <c:v>0.15865525393145699</c:v>
                </c:pt>
                <c:pt idx="9501">
                  <c:v>0.15865525393145699</c:v>
                </c:pt>
                <c:pt idx="9502">
                  <c:v>0.15865525393145699</c:v>
                </c:pt>
                <c:pt idx="9503">
                  <c:v>0.15865525393145699</c:v>
                </c:pt>
                <c:pt idx="9504">
                  <c:v>0.15865525393145699</c:v>
                </c:pt>
                <c:pt idx="9505">
                  <c:v>0.15865525393145699</c:v>
                </c:pt>
                <c:pt idx="9506">
                  <c:v>0.15865525393145699</c:v>
                </c:pt>
                <c:pt idx="9507">
                  <c:v>0.15865525393145699</c:v>
                </c:pt>
                <c:pt idx="9508">
                  <c:v>0.15865525393145699</c:v>
                </c:pt>
                <c:pt idx="9509">
                  <c:v>0.15865525393145699</c:v>
                </c:pt>
                <c:pt idx="9510">
                  <c:v>0.15865525393145699</c:v>
                </c:pt>
                <c:pt idx="9511">
                  <c:v>0.15865525393145699</c:v>
                </c:pt>
                <c:pt idx="9512">
                  <c:v>0.15865525393145699</c:v>
                </c:pt>
                <c:pt idx="9513">
                  <c:v>0.15865525393145699</c:v>
                </c:pt>
                <c:pt idx="9514">
                  <c:v>0.15865525393145699</c:v>
                </c:pt>
                <c:pt idx="9515">
                  <c:v>0.15865525393145699</c:v>
                </c:pt>
                <c:pt idx="9516">
                  <c:v>0.15865525393145699</c:v>
                </c:pt>
                <c:pt idx="9517">
                  <c:v>0.15865525393145699</c:v>
                </c:pt>
                <c:pt idx="9518">
                  <c:v>0.15865525393145699</c:v>
                </c:pt>
                <c:pt idx="9519">
                  <c:v>0.15865525393145699</c:v>
                </c:pt>
                <c:pt idx="9520">
                  <c:v>0.15865525393145699</c:v>
                </c:pt>
                <c:pt idx="9521">
                  <c:v>0.15865525393145699</c:v>
                </c:pt>
                <c:pt idx="9522">
                  <c:v>0.15865525393145699</c:v>
                </c:pt>
                <c:pt idx="9523">
                  <c:v>0.15865525393145699</c:v>
                </c:pt>
                <c:pt idx="9524">
                  <c:v>0.15865525393145699</c:v>
                </c:pt>
                <c:pt idx="9525">
                  <c:v>0.15865525393145699</c:v>
                </c:pt>
                <c:pt idx="9526">
                  <c:v>0.15865525393145699</c:v>
                </c:pt>
                <c:pt idx="9527">
                  <c:v>0.15865525393145699</c:v>
                </c:pt>
                <c:pt idx="9528">
                  <c:v>0.15865525393145699</c:v>
                </c:pt>
                <c:pt idx="9529">
                  <c:v>0.15865525393145699</c:v>
                </c:pt>
                <c:pt idx="9530">
                  <c:v>0.15865525393145699</c:v>
                </c:pt>
                <c:pt idx="9531">
                  <c:v>0.15865525393145699</c:v>
                </c:pt>
                <c:pt idx="9532">
                  <c:v>0.15865525393145699</c:v>
                </c:pt>
                <c:pt idx="9533">
                  <c:v>0.15865525393145699</c:v>
                </c:pt>
                <c:pt idx="9534">
                  <c:v>0.15865525393145699</c:v>
                </c:pt>
                <c:pt idx="9535">
                  <c:v>0.15865525393145699</c:v>
                </c:pt>
                <c:pt idx="9536">
                  <c:v>0.15865525393145699</c:v>
                </c:pt>
                <c:pt idx="9537">
                  <c:v>0.15865525393145699</c:v>
                </c:pt>
                <c:pt idx="9538">
                  <c:v>0.15865525393145699</c:v>
                </c:pt>
                <c:pt idx="9539">
                  <c:v>0.15865525393145699</c:v>
                </c:pt>
                <c:pt idx="9540">
                  <c:v>0.15865525393145699</c:v>
                </c:pt>
                <c:pt idx="9541">
                  <c:v>0.15865525393145699</c:v>
                </c:pt>
                <c:pt idx="9542">
                  <c:v>0.15865525393145699</c:v>
                </c:pt>
                <c:pt idx="9543">
                  <c:v>0.15865525393145699</c:v>
                </c:pt>
                <c:pt idx="9544">
                  <c:v>0.15865525393145699</c:v>
                </c:pt>
                <c:pt idx="9545">
                  <c:v>0.15865525393145699</c:v>
                </c:pt>
                <c:pt idx="9546">
                  <c:v>0.15865525393145699</c:v>
                </c:pt>
                <c:pt idx="9547">
                  <c:v>0.15865525393145699</c:v>
                </c:pt>
                <c:pt idx="9548">
                  <c:v>0.15865525393145699</c:v>
                </c:pt>
                <c:pt idx="9549">
                  <c:v>0.15865525393145699</c:v>
                </c:pt>
                <c:pt idx="9550">
                  <c:v>0.15865525393145699</c:v>
                </c:pt>
                <c:pt idx="9551">
                  <c:v>0.15865525393145699</c:v>
                </c:pt>
                <c:pt idx="9552">
                  <c:v>0.15865525393145699</c:v>
                </c:pt>
                <c:pt idx="9553">
                  <c:v>0.15865525393145699</c:v>
                </c:pt>
                <c:pt idx="9554">
                  <c:v>0.15865525393145699</c:v>
                </c:pt>
                <c:pt idx="9555">
                  <c:v>0.15865525393145699</c:v>
                </c:pt>
                <c:pt idx="9556">
                  <c:v>0.15865525393145699</c:v>
                </c:pt>
                <c:pt idx="9557">
                  <c:v>0.15865525393145699</c:v>
                </c:pt>
                <c:pt idx="9558">
                  <c:v>0.15865525393145699</c:v>
                </c:pt>
                <c:pt idx="9559">
                  <c:v>0.15865525393145699</c:v>
                </c:pt>
                <c:pt idx="9560">
                  <c:v>0.15865525393145699</c:v>
                </c:pt>
                <c:pt idx="9561">
                  <c:v>0.15865525393145699</c:v>
                </c:pt>
                <c:pt idx="9562">
                  <c:v>0.15865525393145699</c:v>
                </c:pt>
                <c:pt idx="9563">
                  <c:v>0.15865525393145699</c:v>
                </c:pt>
                <c:pt idx="9564">
                  <c:v>0.15865525393145699</c:v>
                </c:pt>
                <c:pt idx="9565">
                  <c:v>0.15865525393145699</c:v>
                </c:pt>
                <c:pt idx="9566">
                  <c:v>0.15865525393145699</c:v>
                </c:pt>
                <c:pt idx="9567">
                  <c:v>0.15865525393145699</c:v>
                </c:pt>
                <c:pt idx="9568">
                  <c:v>0.15865525393145699</c:v>
                </c:pt>
                <c:pt idx="9569">
                  <c:v>0.15865525393145699</c:v>
                </c:pt>
                <c:pt idx="9570">
                  <c:v>0.15865525393145699</c:v>
                </c:pt>
                <c:pt idx="9571">
                  <c:v>0.15865525393145699</c:v>
                </c:pt>
                <c:pt idx="9572">
                  <c:v>0.15865525393145699</c:v>
                </c:pt>
                <c:pt idx="9573">
                  <c:v>0.15865525393145699</c:v>
                </c:pt>
                <c:pt idx="9574">
                  <c:v>0.15865525393145699</c:v>
                </c:pt>
                <c:pt idx="9575">
                  <c:v>0.15865525393145699</c:v>
                </c:pt>
                <c:pt idx="9576">
                  <c:v>0.15865525393145699</c:v>
                </c:pt>
                <c:pt idx="9577">
                  <c:v>0.15865525393145699</c:v>
                </c:pt>
                <c:pt idx="9578">
                  <c:v>0.15865525393145699</c:v>
                </c:pt>
                <c:pt idx="9579">
                  <c:v>0.15865525393145699</c:v>
                </c:pt>
                <c:pt idx="9580">
                  <c:v>0.15865525393145699</c:v>
                </c:pt>
                <c:pt idx="9581">
                  <c:v>0.15865525393145699</c:v>
                </c:pt>
                <c:pt idx="9582">
                  <c:v>0.15865525393145699</c:v>
                </c:pt>
                <c:pt idx="9583">
                  <c:v>0.15865525393145699</c:v>
                </c:pt>
                <c:pt idx="9584">
                  <c:v>0.15865525393145699</c:v>
                </c:pt>
                <c:pt idx="9585">
                  <c:v>0.15865525393145699</c:v>
                </c:pt>
                <c:pt idx="9586">
                  <c:v>0.15865525393145699</c:v>
                </c:pt>
                <c:pt idx="9587">
                  <c:v>0.15865525393145699</c:v>
                </c:pt>
                <c:pt idx="9588">
                  <c:v>0.15865525393145699</c:v>
                </c:pt>
                <c:pt idx="9589">
                  <c:v>0.15865525393145699</c:v>
                </c:pt>
                <c:pt idx="9590">
                  <c:v>0.15865525393145699</c:v>
                </c:pt>
                <c:pt idx="9591">
                  <c:v>0.15865525393145699</c:v>
                </c:pt>
                <c:pt idx="9592">
                  <c:v>0.15865525393145699</c:v>
                </c:pt>
                <c:pt idx="9593">
                  <c:v>0.15865525393145699</c:v>
                </c:pt>
                <c:pt idx="9594">
                  <c:v>0.15865525393145699</c:v>
                </c:pt>
                <c:pt idx="9595">
                  <c:v>0.15865525393145699</c:v>
                </c:pt>
                <c:pt idx="9596">
                  <c:v>0.15865525393145699</c:v>
                </c:pt>
                <c:pt idx="9597">
                  <c:v>0.15865525393145699</c:v>
                </c:pt>
                <c:pt idx="9598">
                  <c:v>0.15865525393145699</c:v>
                </c:pt>
                <c:pt idx="9599">
                  <c:v>0.15865525393145699</c:v>
                </c:pt>
                <c:pt idx="9600">
                  <c:v>0.15865525393145699</c:v>
                </c:pt>
                <c:pt idx="9601">
                  <c:v>0.15865525393145699</c:v>
                </c:pt>
                <c:pt idx="9602">
                  <c:v>0.15865525393145699</c:v>
                </c:pt>
                <c:pt idx="9603">
                  <c:v>0.15865525393145699</c:v>
                </c:pt>
                <c:pt idx="9604">
                  <c:v>0.15865525393145699</c:v>
                </c:pt>
                <c:pt idx="9605">
                  <c:v>0.15865525393145699</c:v>
                </c:pt>
                <c:pt idx="9606">
                  <c:v>0.15865525393145699</c:v>
                </c:pt>
                <c:pt idx="9607">
                  <c:v>0.15865525393145699</c:v>
                </c:pt>
                <c:pt idx="9608">
                  <c:v>0.15865525393145699</c:v>
                </c:pt>
                <c:pt idx="9609">
                  <c:v>0.15865525393145699</c:v>
                </c:pt>
                <c:pt idx="9610">
                  <c:v>0.15865525393145699</c:v>
                </c:pt>
                <c:pt idx="9611">
                  <c:v>0.15865525393145699</c:v>
                </c:pt>
                <c:pt idx="9612">
                  <c:v>0.15865525393145699</c:v>
                </c:pt>
                <c:pt idx="9613">
                  <c:v>0.15865525393145699</c:v>
                </c:pt>
                <c:pt idx="9614">
                  <c:v>0.15865525393145699</c:v>
                </c:pt>
                <c:pt idx="9615">
                  <c:v>0.15865525393145699</c:v>
                </c:pt>
                <c:pt idx="9616">
                  <c:v>0.15865525393145699</c:v>
                </c:pt>
                <c:pt idx="9617">
                  <c:v>0.15865525393145699</c:v>
                </c:pt>
                <c:pt idx="9618">
                  <c:v>0.15865525393145699</c:v>
                </c:pt>
                <c:pt idx="9619">
                  <c:v>0.15865525393145699</c:v>
                </c:pt>
                <c:pt idx="9620">
                  <c:v>0.15865525393145699</c:v>
                </c:pt>
                <c:pt idx="9621">
                  <c:v>0.15865525393145699</c:v>
                </c:pt>
                <c:pt idx="9622">
                  <c:v>0.15865525393145699</c:v>
                </c:pt>
                <c:pt idx="9623">
                  <c:v>0.15865525393145699</c:v>
                </c:pt>
                <c:pt idx="9624">
                  <c:v>0.15865525393145699</c:v>
                </c:pt>
                <c:pt idx="9625">
                  <c:v>0.15865525393145699</c:v>
                </c:pt>
                <c:pt idx="9626">
                  <c:v>0.15865525393145699</c:v>
                </c:pt>
                <c:pt idx="9627">
                  <c:v>0.15865525393145699</c:v>
                </c:pt>
                <c:pt idx="9628">
                  <c:v>0.15865525393145699</c:v>
                </c:pt>
                <c:pt idx="9629">
                  <c:v>0.15865525393145699</c:v>
                </c:pt>
                <c:pt idx="9630">
                  <c:v>0.15865525393145699</c:v>
                </c:pt>
                <c:pt idx="9631">
                  <c:v>0.15865525393145699</c:v>
                </c:pt>
                <c:pt idx="9632">
                  <c:v>0.15865525393145699</c:v>
                </c:pt>
                <c:pt idx="9633">
                  <c:v>0.15865525393145699</c:v>
                </c:pt>
                <c:pt idx="9634">
                  <c:v>0.15865525393145699</c:v>
                </c:pt>
                <c:pt idx="9635">
                  <c:v>0.15865525393145699</c:v>
                </c:pt>
                <c:pt idx="9636">
                  <c:v>0.15865525393145699</c:v>
                </c:pt>
                <c:pt idx="9637">
                  <c:v>0.15865525393145699</c:v>
                </c:pt>
                <c:pt idx="9638">
                  <c:v>0.15865525393145699</c:v>
                </c:pt>
                <c:pt idx="9639">
                  <c:v>0.15865525393145699</c:v>
                </c:pt>
                <c:pt idx="9640">
                  <c:v>0.15865525393145699</c:v>
                </c:pt>
                <c:pt idx="9641">
                  <c:v>0.15865525393145699</c:v>
                </c:pt>
                <c:pt idx="9642">
                  <c:v>0.15865525393145699</c:v>
                </c:pt>
                <c:pt idx="9643">
                  <c:v>0.15865525393145699</c:v>
                </c:pt>
                <c:pt idx="9644">
                  <c:v>0.15865525393145699</c:v>
                </c:pt>
                <c:pt idx="9645">
                  <c:v>0.15865525393145699</c:v>
                </c:pt>
                <c:pt idx="9646">
                  <c:v>0.15865525393145699</c:v>
                </c:pt>
                <c:pt idx="9647">
                  <c:v>0.15865525393145699</c:v>
                </c:pt>
                <c:pt idx="9648">
                  <c:v>0.15865525393145699</c:v>
                </c:pt>
                <c:pt idx="9649">
                  <c:v>0.15865525393145699</c:v>
                </c:pt>
                <c:pt idx="9650">
                  <c:v>0.15865525393145699</c:v>
                </c:pt>
                <c:pt idx="9651">
                  <c:v>0.15865525393145699</c:v>
                </c:pt>
                <c:pt idx="9652">
                  <c:v>0.15865525393145699</c:v>
                </c:pt>
                <c:pt idx="9653">
                  <c:v>0.15865525393145699</c:v>
                </c:pt>
                <c:pt idx="9654">
                  <c:v>0.15865525393145699</c:v>
                </c:pt>
                <c:pt idx="9655">
                  <c:v>0.15865525393145699</c:v>
                </c:pt>
                <c:pt idx="9656">
                  <c:v>0.15865525393145699</c:v>
                </c:pt>
                <c:pt idx="9657">
                  <c:v>0.15865525393145699</c:v>
                </c:pt>
                <c:pt idx="9658">
                  <c:v>0.15865525393145699</c:v>
                </c:pt>
                <c:pt idx="9659">
                  <c:v>0.15865525393145699</c:v>
                </c:pt>
                <c:pt idx="9660">
                  <c:v>0.15865525393145699</c:v>
                </c:pt>
                <c:pt idx="9661">
                  <c:v>0.15865525393145699</c:v>
                </c:pt>
                <c:pt idx="9662">
                  <c:v>0.15865525393145699</c:v>
                </c:pt>
                <c:pt idx="9663">
                  <c:v>0.15865525393145699</c:v>
                </c:pt>
                <c:pt idx="9664">
                  <c:v>0.15865525393145699</c:v>
                </c:pt>
                <c:pt idx="9665">
                  <c:v>0.15865525393145699</c:v>
                </c:pt>
                <c:pt idx="9666">
                  <c:v>0.15865525393145699</c:v>
                </c:pt>
                <c:pt idx="9667">
                  <c:v>0.15865525393145699</c:v>
                </c:pt>
                <c:pt idx="9668">
                  <c:v>0.15865525393145699</c:v>
                </c:pt>
                <c:pt idx="9669">
                  <c:v>0.15865525393145699</c:v>
                </c:pt>
                <c:pt idx="9670">
                  <c:v>0.15865525393145699</c:v>
                </c:pt>
                <c:pt idx="9671">
                  <c:v>0.15865525393145699</c:v>
                </c:pt>
                <c:pt idx="9672">
                  <c:v>0.15865525393145699</c:v>
                </c:pt>
                <c:pt idx="9673">
                  <c:v>0.15865525393145699</c:v>
                </c:pt>
                <c:pt idx="9674">
                  <c:v>0.15865525393145699</c:v>
                </c:pt>
                <c:pt idx="9675">
                  <c:v>0.15865525393145699</c:v>
                </c:pt>
                <c:pt idx="9676">
                  <c:v>0.15865525393145699</c:v>
                </c:pt>
                <c:pt idx="9677">
                  <c:v>0.15865525393145699</c:v>
                </c:pt>
                <c:pt idx="9678">
                  <c:v>0.15865525393145699</c:v>
                </c:pt>
                <c:pt idx="9679">
                  <c:v>0.15865525393145699</c:v>
                </c:pt>
                <c:pt idx="9680">
                  <c:v>0.15865525393145699</c:v>
                </c:pt>
                <c:pt idx="9681">
                  <c:v>0.15865525393145699</c:v>
                </c:pt>
                <c:pt idx="9682">
                  <c:v>0.15865525393145699</c:v>
                </c:pt>
                <c:pt idx="9683">
                  <c:v>0.15865525393145699</c:v>
                </c:pt>
                <c:pt idx="9684">
                  <c:v>0.15865525393145699</c:v>
                </c:pt>
                <c:pt idx="9685">
                  <c:v>0.15865525393145699</c:v>
                </c:pt>
                <c:pt idx="9686">
                  <c:v>0.15865525393145699</c:v>
                </c:pt>
                <c:pt idx="9687">
                  <c:v>0.15865525393145699</c:v>
                </c:pt>
                <c:pt idx="9688">
                  <c:v>0.15865525393145699</c:v>
                </c:pt>
                <c:pt idx="9689">
                  <c:v>0.15865525393145699</c:v>
                </c:pt>
                <c:pt idx="9690">
                  <c:v>0.15865525393145699</c:v>
                </c:pt>
                <c:pt idx="9691">
                  <c:v>0.15865525393145699</c:v>
                </c:pt>
                <c:pt idx="9692">
                  <c:v>0.15865525393145699</c:v>
                </c:pt>
                <c:pt idx="9693">
                  <c:v>0.15865525393145699</c:v>
                </c:pt>
                <c:pt idx="9694">
                  <c:v>0.15865525393145699</c:v>
                </c:pt>
                <c:pt idx="9695">
                  <c:v>0.15865525393145699</c:v>
                </c:pt>
                <c:pt idx="9696">
                  <c:v>0.15865525393145699</c:v>
                </c:pt>
                <c:pt idx="9697">
                  <c:v>0.15865525393145699</c:v>
                </c:pt>
                <c:pt idx="9698">
                  <c:v>0.15865525393145699</c:v>
                </c:pt>
                <c:pt idx="9699">
                  <c:v>0.15865525393145699</c:v>
                </c:pt>
                <c:pt idx="9700">
                  <c:v>0.15865525393145699</c:v>
                </c:pt>
                <c:pt idx="9701">
                  <c:v>0.15865525393145699</c:v>
                </c:pt>
                <c:pt idx="9702">
                  <c:v>0.15865525393145699</c:v>
                </c:pt>
                <c:pt idx="9703">
                  <c:v>0.15865525393145699</c:v>
                </c:pt>
                <c:pt idx="9704">
                  <c:v>0.15865525393145699</c:v>
                </c:pt>
                <c:pt idx="9705">
                  <c:v>0.15865525393145699</c:v>
                </c:pt>
                <c:pt idx="9706">
                  <c:v>0.15865525393145699</c:v>
                </c:pt>
                <c:pt idx="9707">
                  <c:v>0.15865525393145699</c:v>
                </c:pt>
                <c:pt idx="9708">
                  <c:v>0.15865525393145699</c:v>
                </c:pt>
                <c:pt idx="9709">
                  <c:v>0.15865525393145699</c:v>
                </c:pt>
                <c:pt idx="9710">
                  <c:v>0.15865525393145699</c:v>
                </c:pt>
                <c:pt idx="9711">
                  <c:v>0.15865525393145699</c:v>
                </c:pt>
                <c:pt idx="9712">
                  <c:v>0.15865525393145699</c:v>
                </c:pt>
                <c:pt idx="9713">
                  <c:v>0.15865525393145699</c:v>
                </c:pt>
                <c:pt idx="9714">
                  <c:v>0.15865525393145699</c:v>
                </c:pt>
                <c:pt idx="9715">
                  <c:v>0.15865525393145699</c:v>
                </c:pt>
                <c:pt idx="9716">
                  <c:v>0.15865525393145699</c:v>
                </c:pt>
                <c:pt idx="9717">
                  <c:v>0.15865525393145699</c:v>
                </c:pt>
                <c:pt idx="9718">
                  <c:v>0.15865525393145699</c:v>
                </c:pt>
                <c:pt idx="9719">
                  <c:v>0.15865525393145699</c:v>
                </c:pt>
                <c:pt idx="9720">
                  <c:v>0.15865525393145699</c:v>
                </c:pt>
                <c:pt idx="9721">
                  <c:v>0.15865525393145699</c:v>
                </c:pt>
                <c:pt idx="9722">
                  <c:v>0.15865525393145699</c:v>
                </c:pt>
                <c:pt idx="9723">
                  <c:v>0.15865525393145699</c:v>
                </c:pt>
                <c:pt idx="9724">
                  <c:v>0.15865525393145699</c:v>
                </c:pt>
                <c:pt idx="9725">
                  <c:v>0.15865525393145699</c:v>
                </c:pt>
                <c:pt idx="9726">
                  <c:v>0.15865525393145699</c:v>
                </c:pt>
                <c:pt idx="9727">
                  <c:v>0.15865525393145699</c:v>
                </c:pt>
                <c:pt idx="9728">
                  <c:v>0.15865525393145699</c:v>
                </c:pt>
                <c:pt idx="9729">
                  <c:v>0.15865525393145699</c:v>
                </c:pt>
                <c:pt idx="9730">
                  <c:v>0.15865525393145699</c:v>
                </c:pt>
                <c:pt idx="9731">
                  <c:v>0.15865525393145699</c:v>
                </c:pt>
                <c:pt idx="9732">
                  <c:v>0.15865525393145699</c:v>
                </c:pt>
                <c:pt idx="9733">
                  <c:v>0.15865525393145699</c:v>
                </c:pt>
                <c:pt idx="9734">
                  <c:v>0.15865525393145699</c:v>
                </c:pt>
                <c:pt idx="9735">
                  <c:v>0.15865525393145699</c:v>
                </c:pt>
                <c:pt idx="9736">
                  <c:v>0.15865525393145699</c:v>
                </c:pt>
                <c:pt idx="9737">
                  <c:v>0.15865525393145699</c:v>
                </c:pt>
                <c:pt idx="9738">
                  <c:v>0.15865525393145699</c:v>
                </c:pt>
                <c:pt idx="9739">
                  <c:v>0.15865525393145699</c:v>
                </c:pt>
                <c:pt idx="9740">
                  <c:v>0.15865525393145699</c:v>
                </c:pt>
                <c:pt idx="9741">
                  <c:v>0.15865525393145699</c:v>
                </c:pt>
                <c:pt idx="9742">
                  <c:v>0.15865525393145699</c:v>
                </c:pt>
                <c:pt idx="9743">
                  <c:v>0.15865525393145699</c:v>
                </c:pt>
                <c:pt idx="9744">
                  <c:v>0.15865525393145699</c:v>
                </c:pt>
                <c:pt idx="9745">
                  <c:v>0.15865525393145699</c:v>
                </c:pt>
                <c:pt idx="9746">
                  <c:v>0.15865525393145699</c:v>
                </c:pt>
                <c:pt idx="9747">
                  <c:v>0.15865525393145699</c:v>
                </c:pt>
                <c:pt idx="9748">
                  <c:v>0.15865525393145699</c:v>
                </c:pt>
                <c:pt idx="9749">
                  <c:v>0.15865525393145699</c:v>
                </c:pt>
                <c:pt idx="9750">
                  <c:v>0.15865525393145699</c:v>
                </c:pt>
                <c:pt idx="9751">
                  <c:v>0.15865525393145699</c:v>
                </c:pt>
                <c:pt idx="9752">
                  <c:v>0.15865525393145699</c:v>
                </c:pt>
                <c:pt idx="9753">
                  <c:v>0.15865525393145699</c:v>
                </c:pt>
                <c:pt idx="9754">
                  <c:v>0.15865525393145699</c:v>
                </c:pt>
                <c:pt idx="9755">
                  <c:v>0.15865525393145699</c:v>
                </c:pt>
                <c:pt idx="9756">
                  <c:v>0.15865525393145699</c:v>
                </c:pt>
                <c:pt idx="9757">
                  <c:v>0.15865525393145699</c:v>
                </c:pt>
                <c:pt idx="9758">
                  <c:v>0.15865525393145699</c:v>
                </c:pt>
                <c:pt idx="9759">
                  <c:v>0.15865525393145699</c:v>
                </c:pt>
                <c:pt idx="9760">
                  <c:v>0.15865525393145699</c:v>
                </c:pt>
                <c:pt idx="9761">
                  <c:v>0.15865525393145699</c:v>
                </c:pt>
                <c:pt idx="9762">
                  <c:v>0.15865525393145699</c:v>
                </c:pt>
                <c:pt idx="9763">
                  <c:v>0.15865525393145699</c:v>
                </c:pt>
                <c:pt idx="9764">
                  <c:v>0.15865525393145699</c:v>
                </c:pt>
                <c:pt idx="9765">
                  <c:v>0.15865525393145699</c:v>
                </c:pt>
                <c:pt idx="9766">
                  <c:v>0.15865525393145699</c:v>
                </c:pt>
                <c:pt idx="9767">
                  <c:v>0.15865525393145699</c:v>
                </c:pt>
                <c:pt idx="9768">
                  <c:v>0.15865525393145699</c:v>
                </c:pt>
                <c:pt idx="9769">
                  <c:v>0.15865525393145699</c:v>
                </c:pt>
                <c:pt idx="9770">
                  <c:v>0.15865525393145699</c:v>
                </c:pt>
                <c:pt idx="9771">
                  <c:v>0.15865525393145699</c:v>
                </c:pt>
                <c:pt idx="9772">
                  <c:v>0.15865525393145699</c:v>
                </c:pt>
                <c:pt idx="9773">
                  <c:v>0.15865525393145699</c:v>
                </c:pt>
                <c:pt idx="9774">
                  <c:v>0.15865525393145699</c:v>
                </c:pt>
                <c:pt idx="9775">
                  <c:v>0.15865525393145699</c:v>
                </c:pt>
                <c:pt idx="9776">
                  <c:v>0.15865525393145699</c:v>
                </c:pt>
                <c:pt idx="9777">
                  <c:v>0.15865525393145699</c:v>
                </c:pt>
                <c:pt idx="9778">
                  <c:v>0.15865525393145699</c:v>
                </c:pt>
                <c:pt idx="9779">
                  <c:v>0.15865525393145699</c:v>
                </c:pt>
                <c:pt idx="9780">
                  <c:v>0.15865525393145699</c:v>
                </c:pt>
                <c:pt idx="9781">
                  <c:v>0.15865525393145699</c:v>
                </c:pt>
                <c:pt idx="9782">
                  <c:v>0.15865525393145699</c:v>
                </c:pt>
                <c:pt idx="9783">
                  <c:v>0.15865525393145699</c:v>
                </c:pt>
                <c:pt idx="9784">
                  <c:v>0.15865525393145699</c:v>
                </c:pt>
                <c:pt idx="9785">
                  <c:v>0.15865525393145699</c:v>
                </c:pt>
                <c:pt idx="9786">
                  <c:v>0.15865525393145699</c:v>
                </c:pt>
                <c:pt idx="9787">
                  <c:v>0.15865525393145699</c:v>
                </c:pt>
                <c:pt idx="9788">
                  <c:v>0.15865525393145699</c:v>
                </c:pt>
                <c:pt idx="9789">
                  <c:v>0.15865525393145699</c:v>
                </c:pt>
                <c:pt idx="9790">
                  <c:v>0.15865525393145699</c:v>
                </c:pt>
                <c:pt idx="9791">
                  <c:v>0.15865525393145699</c:v>
                </c:pt>
                <c:pt idx="9792">
                  <c:v>0.15865525393145699</c:v>
                </c:pt>
                <c:pt idx="9793">
                  <c:v>0.15865525393145699</c:v>
                </c:pt>
                <c:pt idx="9794">
                  <c:v>0.15865525393145699</c:v>
                </c:pt>
                <c:pt idx="9795">
                  <c:v>0.15865525393145699</c:v>
                </c:pt>
                <c:pt idx="9796">
                  <c:v>0.15865525393145699</c:v>
                </c:pt>
                <c:pt idx="9797">
                  <c:v>0.15865525393145699</c:v>
                </c:pt>
                <c:pt idx="9798">
                  <c:v>0.15865525393145699</c:v>
                </c:pt>
                <c:pt idx="9799">
                  <c:v>0.15865525393145699</c:v>
                </c:pt>
                <c:pt idx="9800">
                  <c:v>0.15865525393145699</c:v>
                </c:pt>
                <c:pt idx="9801">
                  <c:v>0.15865525393145699</c:v>
                </c:pt>
                <c:pt idx="9802">
                  <c:v>0.15865525393145699</c:v>
                </c:pt>
                <c:pt idx="9803">
                  <c:v>0.15865525393145699</c:v>
                </c:pt>
                <c:pt idx="9804">
                  <c:v>0.15865525393145699</c:v>
                </c:pt>
                <c:pt idx="9805">
                  <c:v>0.15865525393145699</c:v>
                </c:pt>
                <c:pt idx="9806">
                  <c:v>0.15865525393145699</c:v>
                </c:pt>
                <c:pt idx="9807">
                  <c:v>0.15865525393145699</c:v>
                </c:pt>
                <c:pt idx="9808">
                  <c:v>0.15865525393145699</c:v>
                </c:pt>
                <c:pt idx="9809">
                  <c:v>0.15865525393145699</c:v>
                </c:pt>
                <c:pt idx="9810">
                  <c:v>0.15865525393145699</c:v>
                </c:pt>
                <c:pt idx="9811">
                  <c:v>0.15865525393145699</c:v>
                </c:pt>
                <c:pt idx="9812">
                  <c:v>0.15865525393145699</c:v>
                </c:pt>
                <c:pt idx="9813">
                  <c:v>0.15865525393145699</c:v>
                </c:pt>
                <c:pt idx="9814">
                  <c:v>0.15865525393145699</c:v>
                </c:pt>
                <c:pt idx="9815">
                  <c:v>0.15865525393145699</c:v>
                </c:pt>
                <c:pt idx="9816">
                  <c:v>0.15865525393145699</c:v>
                </c:pt>
                <c:pt idx="9817">
                  <c:v>0.15865525393145699</c:v>
                </c:pt>
                <c:pt idx="9818">
                  <c:v>0.15865525393145699</c:v>
                </c:pt>
                <c:pt idx="9819">
                  <c:v>0.15865525393145699</c:v>
                </c:pt>
                <c:pt idx="9820">
                  <c:v>0.15865525393145699</c:v>
                </c:pt>
                <c:pt idx="9821">
                  <c:v>0.15865525393145699</c:v>
                </c:pt>
                <c:pt idx="9822">
                  <c:v>0.15865525393145699</c:v>
                </c:pt>
                <c:pt idx="9823">
                  <c:v>0.15865525393145699</c:v>
                </c:pt>
                <c:pt idx="9824">
                  <c:v>0.15865525393145699</c:v>
                </c:pt>
                <c:pt idx="9825">
                  <c:v>0.15865525393145699</c:v>
                </c:pt>
                <c:pt idx="9826">
                  <c:v>0.15865525393145699</c:v>
                </c:pt>
                <c:pt idx="9827">
                  <c:v>0.15865525393145699</c:v>
                </c:pt>
                <c:pt idx="9828">
                  <c:v>0.15865525393145699</c:v>
                </c:pt>
                <c:pt idx="9829">
                  <c:v>0.15865525393145699</c:v>
                </c:pt>
                <c:pt idx="9830">
                  <c:v>0.15865525393145699</c:v>
                </c:pt>
                <c:pt idx="9831">
                  <c:v>0.15865525393145699</c:v>
                </c:pt>
                <c:pt idx="9832">
                  <c:v>0.15865525393145699</c:v>
                </c:pt>
                <c:pt idx="9833">
                  <c:v>0.15865525393145699</c:v>
                </c:pt>
                <c:pt idx="9834">
                  <c:v>0.15865525393145699</c:v>
                </c:pt>
                <c:pt idx="9835">
                  <c:v>0.15865525393145699</c:v>
                </c:pt>
                <c:pt idx="9836">
                  <c:v>0.15865525393145699</c:v>
                </c:pt>
                <c:pt idx="9837">
                  <c:v>0.15865525393145699</c:v>
                </c:pt>
                <c:pt idx="9838">
                  <c:v>0.15865525393145699</c:v>
                </c:pt>
                <c:pt idx="9839">
                  <c:v>0.15865525393145699</c:v>
                </c:pt>
                <c:pt idx="9840">
                  <c:v>0.15865525393145699</c:v>
                </c:pt>
                <c:pt idx="9841">
                  <c:v>0.15865525393145699</c:v>
                </c:pt>
                <c:pt idx="9842">
                  <c:v>0.15865525393145699</c:v>
                </c:pt>
                <c:pt idx="9843">
                  <c:v>0.15865525393145699</c:v>
                </c:pt>
                <c:pt idx="9844">
                  <c:v>0.15865525393145699</c:v>
                </c:pt>
                <c:pt idx="9845">
                  <c:v>0.15865525393145699</c:v>
                </c:pt>
                <c:pt idx="9846">
                  <c:v>0.15865525393145699</c:v>
                </c:pt>
                <c:pt idx="9847">
                  <c:v>0.15865525393145699</c:v>
                </c:pt>
                <c:pt idx="9848">
                  <c:v>0.15865525393145699</c:v>
                </c:pt>
                <c:pt idx="9849">
                  <c:v>0.15865525393145699</c:v>
                </c:pt>
                <c:pt idx="9850">
                  <c:v>0.15865525393145699</c:v>
                </c:pt>
                <c:pt idx="9851">
                  <c:v>0.15865525393145699</c:v>
                </c:pt>
                <c:pt idx="9852">
                  <c:v>0.15865525393145699</c:v>
                </c:pt>
                <c:pt idx="9853">
                  <c:v>0.15865525393145699</c:v>
                </c:pt>
                <c:pt idx="9854">
                  <c:v>0.15865525393145699</c:v>
                </c:pt>
                <c:pt idx="9855">
                  <c:v>0.15865525393145699</c:v>
                </c:pt>
                <c:pt idx="9856">
                  <c:v>0.15865525393145699</c:v>
                </c:pt>
                <c:pt idx="9857">
                  <c:v>0.15865525393145699</c:v>
                </c:pt>
                <c:pt idx="9858">
                  <c:v>0.15865525393145699</c:v>
                </c:pt>
                <c:pt idx="9859">
                  <c:v>0.15865525393145699</c:v>
                </c:pt>
                <c:pt idx="9860">
                  <c:v>0.15865525393145699</c:v>
                </c:pt>
                <c:pt idx="9861">
                  <c:v>0.15865525393145699</c:v>
                </c:pt>
                <c:pt idx="9862">
                  <c:v>0.15865525393145699</c:v>
                </c:pt>
                <c:pt idx="9863">
                  <c:v>0.15865525393145699</c:v>
                </c:pt>
                <c:pt idx="9864">
                  <c:v>0.15865525393145699</c:v>
                </c:pt>
                <c:pt idx="9865">
                  <c:v>0.15865525393145699</c:v>
                </c:pt>
                <c:pt idx="9866">
                  <c:v>0.15865525393145699</c:v>
                </c:pt>
                <c:pt idx="9867">
                  <c:v>0.15865525393145699</c:v>
                </c:pt>
                <c:pt idx="9868">
                  <c:v>0.15865525393145699</c:v>
                </c:pt>
                <c:pt idx="9869">
                  <c:v>0.15865525393145699</c:v>
                </c:pt>
                <c:pt idx="9870">
                  <c:v>0.15865525393145699</c:v>
                </c:pt>
                <c:pt idx="9871">
                  <c:v>0.15865525393145699</c:v>
                </c:pt>
                <c:pt idx="9872">
                  <c:v>0.15865525393145699</c:v>
                </c:pt>
                <c:pt idx="9873">
                  <c:v>0.15865525393145699</c:v>
                </c:pt>
                <c:pt idx="9874">
                  <c:v>0.15865525393145699</c:v>
                </c:pt>
                <c:pt idx="9875">
                  <c:v>0.15865525393145699</c:v>
                </c:pt>
                <c:pt idx="9876">
                  <c:v>0.15865525393145699</c:v>
                </c:pt>
                <c:pt idx="9877">
                  <c:v>0.15865525393145699</c:v>
                </c:pt>
                <c:pt idx="9878">
                  <c:v>0.15865525393145699</c:v>
                </c:pt>
                <c:pt idx="9879">
                  <c:v>0.15865525393145699</c:v>
                </c:pt>
                <c:pt idx="9880">
                  <c:v>0.15865525393145699</c:v>
                </c:pt>
                <c:pt idx="9881">
                  <c:v>0.15865525393145699</c:v>
                </c:pt>
                <c:pt idx="9882">
                  <c:v>0.15865525393145699</c:v>
                </c:pt>
                <c:pt idx="9883">
                  <c:v>0.15865525393145699</c:v>
                </c:pt>
                <c:pt idx="9884">
                  <c:v>0.15865525393145699</c:v>
                </c:pt>
                <c:pt idx="9885">
                  <c:v>0.15865525393145699</c:v>
                </c:pt>
                <c:pt idx="9886">
                  <c:v>0.15865525393145699</c:v>
                </c:pt>
                <c:pt idx="9887">
                  <c:v>0.15865525393145699</c:v>
                </c:pt>
                <c:pt idx="9888">
                  <c:v>0.15865525393145699</c:v>
                </c:pt>
                <c:pt idx="9889">
                  <c:v>0.15865525393145699</c:v>
                </c:pt>
                <c:pt idx="9890">
                  <c:v>0.15865525393145699</c:v>
                </c:pt>
                <c:pt idx="9891">
                  <c:v>0.15865525393145699</c:v>
                </c:pt>
                <c:pt idx="9892">
                  <c:v>0.15865525393145699</c:v>
                </c:pt>
                <c:pt idx="9893">
                  <c:v>0.15865525393145699</c:v>
                </c:pt>
                <c:pt idx="9894">
                  <c:v>0.15865525393145699</c:v>
                </c:pt>
                <c:pt idx="9895">
                  <c:v>0.15865525393145699</c:v>
                </c:pt>
                <c:pt idx="9896">
                  <c:v>0.15865525393145699</c:v>
                </c:pt>
                <c:pt idx="9897">
                  <c:v>0.15865525393145699</c:v>
                </c:pt>
                <c:pt idx="9898">
                  <c:v>0.15865525393145699</c:v>
                </c:pt>
                <c:pt idx="9899">
                  <c:v>0.15865525393145699</c:v>
                </c:pt>
                <c:pt idx="9900">
                  <c:v>0.15865525393145699</c:v>
                </c:pt>
                <c:pt idx="9901">
                  <c:v>0.15865525393145699</c:v>
                </c:pt>
                <c:pt idx="9902">
                  <c:v>0.15865525393145699</c:v>
                </c:pt>
                <c:pt idx="9903">
                  <c:v>0.15865525393145699</c:v>
                </c:pt>
                <c:pt idx="9904">
                  <c:v>0.15865525393145699</c:v>
                </c:pt>
                <c:pt idx="9905">
                  <c:v>0.15865525393145699</c:v>
                </c:pt>
                <c:pt idx="9906">
                  <c:v>0.15865525393145699</c:v>
                </c:pt>
                <c:pt idx="9907">
                  <c:v>0.15865525393145699</c:v>
                </c:pt>
                <c:pt idx="9908">
                  <c:v>0.15865525393145699</c:v>
                </c:pt>
                <c:pt idx="9909">
                  <c:v>0.15865525393145699</c:v>
                </c:pt>
                <c:pt idx="9910">
                  <c:v>0.15865525393145699</c:v>
                </c:pt>
                <c:pt idx="9911">
                  <c:v>0.15865525393145699</c:v>
                </c:pt>
                <c:pt idx="9912">
                  <c:v>0.15865525393145699</c:v>
                </c:pt>
                <c:pt idx="9913">
                  <c:v>0.15865525393145699</c:v>
                </c:pt>
                <c:pt idx="9914">
                  <c:v>0.15865525393145699</c:v>
                </c:pt>
                <c:pt idx="9915">
                  <c:v>0.15865525393145699</c:v>
                </c:pt>
                <c:pt idx="9916">
                  <c:v>0.15865525393145699</c:v>
                </c:pt>
                <c:pt idx="9917">
                  <c:v>0.15865525393145699</c:v>
                </c:pt>
                <c:pt idx="9918">
                  <c:v>0.15865525393145699</c:v>
                </c:pt>
                <c:pt idx="9919">
                  <c:v>0.15865525393145699</c:v>
                </c:pt>
                <c:pt idx="9920">
                  <c:v>0.15865525393145699</c:v>
                </c:pt>
                <c:pt idx="9921">
                  <c:v>0.15865525393145699</c:v>
                </c:pt>
                <c:pt idx="9922">
                  <c:v>0.15865525393145699</c:v>
                </c:pt>
                <c:pt idx="9923">
                  <c:v>0.15865525393145699</c:v>
                </c:pt>
                <c:pt idx="9924">
                  <c:v>0.15865525393145699</c:v>
                </c:pt>
                <c:pt idx="9925">
                  <c:v>0.15865525393145699</c:v>
                </c:pt>
                <c:pt idx="9926">
                  <c:v>0.15865525393145699</c:v>
                </c:pt>
                <c:pt idx="9927">
                  <c:v>0.15865525393145699</c:v>
                </c:pt>
                <c:pt idx="9928">
                  <c:v>0.15865525393145699</c:v>
                </c:pt>
                <c:pt idx="9929">
                  <c:v>0.15865525393145699</c:v>
                </c:pt>
                <c:pt idx="9930">
                  <c:v>0.15865525393145699</c:v>
                </c:pt>
                <c:pt idx="9931">
                  <c:v>0.15865525393145699</c:v>
                </c:pt>
                <c:pt idx="9932">
                  <c:v>0.15865525393145699</c:v>
                </c:pt>
                <c:pt idx="9933">
                  <c:v>0.15865525393145699</c:v>
                </c:pt>
                <c:pt idx="9934">
                  <c:v>0.15865525393145699</c:v>
                </c:pt>
                <c:pt idx="9935">
                  <c:v>0.15865525393145699</c:v>
                </c:pt>
                <c:pt idx="9936">
                  <c:v>0.15865525393145699</c:v>
                </c:pt>
                <c:pt idx="9937">
                  <c:v>0.15865525393145699</c:v>
                </c:pt>
                <c:pt idx="9938">
                  <c:v>0.15865525393145699</c:v>
                </c:pt>
                <c:pt idx="9939">
                  <c:v>0.15865525393145699</c:v>
                </c:pt>
                <c:pt idx="9940">
                  <c:v>0.15865525393145699</c:v>
                </c:pt>
                <c:pt idx="9941">
                  <c:v>0.15865525393145699</c:v>
                </c:pt>
                <c:pt idx="9942">
                  <c:v>0.15865525393145699</c:v>
                </c:pt>
                <c:pt idx="9943">
                  <c:v>0.15865525393145699</c:v>
                </c:pt>
                <c:pt idx="9944">
                  <c:v>0.15865525393145699</c:v>
                </c:pt>
                <c:pt idx="9945">
                  <c:v>0.15865525393145699</c:v>
                </c:pt>
                <c:pt idx="9946">
                  <c:v>0.15865525393145699</c:v>
                </c:pt>
                <c:pt idx="9947">
                  <c:v>0.15865525393145699</c:v>
                </c:pt>
                <c:pt idx="9948">
                  <c:v>0.15865525393145699</c:v>
                </c:pt>
                <c:pt idx="9949">
                  <c:v>0.15865525393145699</c:v>
                </c:pt>
                <c:pt idx="9950">
                  <c:v>0.15865525393145699</c:v>
                </c:pt>
                <c:pt idx="9951">
                  <c:v>0.15865525393145699</c:v>
                </c:pt>
                <c:pt idx="9952">
                  <c:v>0.15865525393145699</c:v>
                </c:pt>
                <c:pt idx="9953">
                  <c:v>0.15865525393145699</c:v>
                </c:pt>
                <c:pt idx="9954">
                  <c:v>0.15865525393145699</c:v>
                </c:pt>
                <c:pt idx="9955">
                  <c:v>0.15865525393145699</c:v>
                </c:pt>
                <c:pt idx="9956">
                  <c:v>0.15865525393145699</c:v>
                </c:pt>
                <c:pt idx="9957">
                  <c:v>0.15865525393145699</c:v>
                </c:pt>
                <c:pt idx="9958">
                  <c:v>0.15865525393145699</c:v>
                </c:pt>
                <c:pt idx="9959">
                  <c:v>0.15865525393145699</c:v>
                </c:pt>
                <c:pt idx="9960">
                  <c:v>0.15865525393145699</c:v>
                </c:pt>
                <c:pt idx="9961">
                  <c:v>0.15865525393145699</c:v>
                </c:pt>
                <c:pt idx="9962">
                  <c:v>0.15865525393145699</c:v>
                </c:pt>
                <c:pt idx="9963">
                  <c:v>0.15865525393145699</c:v>
                </c:pt>
                <c:pt idx="9964">
                  <c:v>0.15865525393145699</c:v>
                </c:pt>
                <c:pt idx="9965">
                  <c:v>0.15865525393145699</c:v>
                </c:pt>
                <c:pt idx="9966">
                  <c:v>0.15865525393145699</c:v>
                </c:pt>
                <c:pt idx="9967">
                  <c:v>0.15865525393145699</c:v>
                </c:pt>
                <c:pt idx="9968">
                  <c:v>0.15865525393145699</c:v>
                </c:pt>
                <c:pt idx="9969">
                  <c:v>0.15865525393145699</c:v>
                </c:pt>
                <c:pt idx="9970">
                  <c:v>0.15865525393145699</c:v>
                </c:pt>
                <c:pt idx="9971">
                  <c:v>0.15865525393145699</c:v>
                </c:pt>
                <c:pt idx="9972">
                  <c:v>0.15865525393145699</c:v>
                </c:pt>
                <c:pt idx="9973">
                  <c:v>0.15865525393145699</c:v>
                </c:pt>
                <c:pt idx="9974">
                  <c:v>0.15865525393145699</c:v>
                </c:pt>
                <c:pt idx="9975">
                  <c:v>0.15865525393145699</c:v>
                </c:pt>
                <c:pt idx="9976">
                  <c:v>0.15865525393145699</c:v>
                </c:pt>
                <c:pt idx="9977">
                  <c:v>0.15865525393145699</c:v>
                </c:pt>
                <c:pt idx="9978">
                  <c:v>0.15865525393145699</c:v>
                </c:pt>
                <c:pt idx="9979">
                  <c:v>0.15865525393145699</c:v>
                </c:pt>
                <c:pt idx="9980">
                  <c:v>0.15865525393145699</c:v>
                </c:pt>
                <c:pt idx="9981">
                  <c:v>0.15865525393145699</c:v>
                </c:pt>
                <c:pt idx="9982">
                  <c:v>0.15865525393145699</c:v>
                </c:pt>
                <c:pt idx="9983">
                  <c:v>0.15865525393145699</c:v>
                </c:pt>
                <c:pt idx="9984">
                  <c:v>0.15865525393145699</c:v>
                </c:pt>
                <c:pt idx="9985">
                  <c:v>0.15865525393145699</c:v>
                </c:pt>
                <c:pt idx="9986">
                  <c:v>0.15865525393145699</c:v>
                </c:pt>
                <c:pt idx="9987">
                  <c:v>0.15865525393145699</c:v>
                </c:pt>
                <c:pt idx="9988">
                  <c:v>0.15865525393145699</c:v>
                </c:pt>
                <c:pt idx="9989">
                  <c:v>0.15865525393145699</c:v>
                </c:pt>
                <c:pt idx="9990">
                  <c:v>0.15865525393145699</c:v>
                </c:pt>
                <c:pt idx="9991">
                  <c:v>0.15865525393145699</c:v>
                </c:pt>
                <c:pt idx="9992">
                  <c:v>0.15865525393145699</c:v>
                </c:pt>
                <c:pt idx="9993">
                  <c:v>0.15865525393145699</c:v>
                </c:pt>
                <c:pt idx="9994">
                  <c:v>0.15865525393145699</c:v>
                </c:pt>
                <c:pt idx="9995">
                  <c:v>0.15865525393145699</c:v>
                </c:pt>
                <c:pt idx="9996">
                  <c:v>0.15865525393145699</c:v>
                </c:pt>
                <c:pt idx="9997">
                  <c:v>0.15865525393145699</c:v>
                </c:pt>
                <c:pt idx="9998">
                  <c:v>0.15865525393145699</c:v>
                </c:pt>
                <c:pt idx="9999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EFB1-AA4D-8D3A-12CEBB2B5A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6099056"/>
        <c:axId val="356089488"/>
      </c:scatterChart>
      <c:valAx>
        <c:axId val="356099056"/>
        <c:scaling>
          <c:logBase val="10"/>
          <c:orientation val="minMax"/>
          <c:min val="100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" sourceLinked="0"/>
        <c:majorTickMark val="none"/>
        <c:minorTickMark val="none"/>
        <c:tickLblPos val="nextTo"/>
        <c:crossAx val="356089488"/>
        <c:crosses val="autoZero"/>
        <c:crossBetween val="midCat"/>
        <c:majorUnit val="10"/>
      </c:valAx>
      <c:valAx>
        <c:axId val="356089488"/>
        <c:scaling>
          <c:orientation val="minMax"/>
          <c:max val="1"/>
          <c:min val="0.9999000000000000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sz="2000" b="1" i="0" u="none" strike="noStrike" kern="1200" baseline="0">
                <a:solidFill>
                  <a:schemeClr val="tx1"/>
                </a:solidFill>
                <a:latin typeface="Georgia" panose="02040502050405020303" pitchFamily="18" charset="0"/>
                <a:ea typeface="+mn-ea"/>
                <a:cs typeface="+mn-cs"/>
              </a:defRPr>
            </a:pPr>
            <a:endParaRPr lang="en-US"/>
          </a:p>
        </c:txPr>
        <c:crossAx val="356099056"/>
        <c:crosses val="autoZero"/>
        <c:crossBetween val="midCat"/>
        <c:majorUnit val="2.0000000000000002E-5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/>
    </cs:fontRef>
    <cs:defRPr sz="1000" kern="1200"/>
  </cs:axisTitle>
  <cs:categoryAxis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/>
    </cs:fontRef>
    <cs:defRPr sz="900" kern="1200"/>
  </cs:dataLabel>
  <cs:dataLabelCallout>
    <cs:lnRef idx="0"/>
    <cs:fillRef idx="0"/>
    <cs:effectRef idx="0"/>
    <cs:fontRef idx="minor">
      <a:schemeClr val="dk1"/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/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/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/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/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/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/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/>
    </cs:fontRef>
    <cs:defRPr sz="1000" kern="1200"/>
  </cs:axisTitle>
  <cs:categoryAxis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/>
    </cs:fontRef>
    <cs:defRPr sz="900" kern="1200"/>
  </cs:dataLabel>
  <cs:dataLabelCallout>
    <cs:lnRef idx="0"/>
    <cs:fillRef idx="0"/>
    <cs:effectRef idx="0"/>
    <cs:fontRef idx="minor">
      <a:schemeClr val="dk1"/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/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/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/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/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/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/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18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19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20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21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22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23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24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0.05253</cdr:y>
    </cdr:from>
    <cdr:to>
      <cdr:x>0.22744</cdr:x>
      <cdr:y>0.05253</cdr:y>
    </cdr:to>
    <cdr:cxnSp macro="">
      <cdr:nvCxnSpPr>
        <cdr:cNvPr id="5" name="Straight Connector 4">
          <a:extLst xmlns:a="http://schemas.openxmlformats.org/drawingml/2006/main">
            <a:ext uri="{FF2B5EF4-FFF2-40B4-BE49-F238E27FC236}">
              <a16:creationId xmlns:a16="http://schemas.microsoft.com/office/drawing/2014/main" id="{42F5D1DB-2900-3549-6AFB-4C6DCA2B60AE}"/>
            </a:ext>
          </a:extLst>
        </cdr:cNvPr>
        <cdr:cNvCxnSpPr/>
      </cdr:nvCxnSpPr>
      <cdr:spPr>
        <a:xfrm xmlns:a="http://schemas.openxmlformats.org/drawingml/2006/main" flipH="1">
          <a:off x="0" y="317695"/>
          <a:ext cx="2032029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</cdr:x>
      <cdr:y>0.20795</cdr:y>
    </cdr:from>
    <cdr:to>
      <cdr:x>0.22744</cdr:x>
      <cdr:y>0.20795</cdr:y>
    </cdr:to>
    <cdr:cxnSp macro="">
      <cdr:nvCxnSpPr>
        <cdr:cNvPr id="6" name="Straight Connector 5">
          <a:extLst xmlns:a="http://schemas.openxmlformats.org/drawingml/2006/main">
            <a:ext uri="{FF2B5EF4-FFF2-40B4-BE49-F238E27FC236}">
              <a16:creationId xmlns:a16="http://schemas.microsoft.com/office/drawing/2014/main" id="{4271F5DC-72CA-A07F-83D6-6B6FFC198499}"/>
            </a:ext>
          </a:extLst>
        </cdr:cNvPr>
        <cdr:cNvCxnSpPr/>
      </cdr:nvCxnSpPr>
      <cdr:spPr>
        <a:xfrm xmlns:a="http://schemas.openxmlformats.org/drawingml/2006/main" flipH="1">
          <a:off x="0" y="1257664"/>
          <a:ext cx="2032048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0.00284</cdr:x>
      <cdr:y>0.35018</cdr:y>
    </cdr:from>
    <cdr:to>
      <cdr:x>0.22646</cdr:x>
      <cdr:y>0.35018</cdr:y>
    </cdr:to>
    <cdr:cxnSp macro="">
      <cdr:nvCxnSpPr>
        <cdr:cNvPr id="7" name="Straight Connector 6">
          <a:extLst xmlns:a="http://schemas.openxmlformats.org/drawingml/2006/main">
            <a:ext uri="{FF2B5EF4-FFF2-40B4-BE49-F238E27FC236}">
              <a16:creationId xmlns:a16="http://schemas.microsoft.com/office/drawing/2014/main" id="{5500FE63-AF97-D36C-E093-D1AC109A2612}"/>
            </a:ext>
          </a:extLst>
        </cdr:cNvPr>
        <cdr:cNvCxnSpPr/>
      </cdr:nvCxnSpPr>
      <cdr:spPr>
        <a:xfrm xmlns:a="http://schemas.openxmlformats.org/drawingml/2006/main" flipH="1">
          <a:off x="25374" y="2117859"/>
          <a:ext cx="1997882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0.00677</cdr:x>
      <cdr:y>0.49327</cdr:y>
    </cdr:from>
    <cdr:to>
      <cdr:x>0.22843</cdr:x>
      <cdr:y>0.49327</cdr:y>
    </cdr:to>
    <cdr:cxnSp macro="">
      <cdr:nvCxnSpPr>
        <cdr:cNvPr id="8" name="Straight Connector 7">
          <a:extLst xmlns:a="http://schemas.openxmlformats.org/drawingml/2006/main">
            <a:ext uri="{FF2B5EF4-FFF2-40B4-BE49-F238E27FC236}">
              <a16:creationId xmlns:a16="http://schemas.microsoft.com/office/drawing/2014/main" id="{5500FE63-AF97-D36C-E093-D1AC109A2612}"/>
            </a:ext>
          </a:extLst>
        </cdr:cNvPr>
        <cdr:cNvCxnSpPr/>
      </cdr:nvCxnSpPr>
      <cdr:spPr>
        <a:xfrm xmlns:a="http://schemas.openxmlformats.org/drawingml/2006/main" flipH="1">
          <a:off x="60486" y="2983255"/>
          <a:ext cx="1980354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0.00849</cdr:x>
      <cdr:y>0.6342</cdr:y>
    </cdr:from>
    <cdr:to>
      <cdr:x>0.22744</cdr:x>
      <cdr:y>0.6342</cdr:y>
    </cdr:to>
    <cdr:cxnSp macro="">
      <cdr:nvCxnSpPr>
        <cdr:cNvPr id="9" name="Straight Connector 8">
          <a:extLst xmlns:a="http://schemas.openxmlformats.org/drawingml/2006/main">
            <a:ext uri="{FF2B5EF4-FFF2-40B4-BE49-F238E27FC236}">
              <a16:creationId xmlns:a16="http://schemas.microsoft.com/office/drawing/2014/main" id="{F510FD64-7383-7A26-29E2-576EAEA829B1}"/>
            </a:ext>
          </a:extLst>
        </cdr:cNvPr>
        <cdr:cNvCxnSpPr/>
      </cdr:nvCxnSpPr>
      <cdr:spPr>
        <a:xfrm xmlns:a="http://schemas.openxmlformats.org/drawingml/2006/main" flipH="1">
          <a:off x="75853" y="3835588"/>
          <a:ext cx="1956195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0.01021</cdr:x>
      <cdr:y>0.77607</cdr:y>
    </cdr:from>
    <cdr:to>
      <cdr:x>0.22843</cdr:x>
      <cdr:y>0.77607</cdr:y>
    </cdr:to>
    <cdr:cxnSp macro="">
      <cdr:nvCxnSpPr>
        <cdr:cNvPr id="10" name="Straight Connector 9">
          <a:extLst xmlns:a="http://schemas.openxmlformats.org/drawingml/2006/main">
            <a:ext uri="{FF2B5EF4-FFF2-40B4-BE49-F238E27FC236}">
              <a16:creationId xmlns:a16="http://schemas.microsoft.com/office/drawing/2014/main" id="{99A5B0B6-AC6F-982A-DC14-67B32280ADED}"/>
            </a:ext>
          </a:extLst>
        </cdr:cNvPr>
        <cdr:cNvCxnSpPr/>
      </cdr:nvCxnSpPr>
      <cdr:spPr>
        <a:xfrm xmlns:a="http://schemas.openxmlformats.org/drawingml/2006/main" flipH="1">
          <a:off x="91220" y="4693605"/>
          <a:ext cx="1949620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</cdr:x>
      <cdr:y>0.92448</cdr:y>
    </cdr:from>
    <cdr:to>
      <cdr:x>0.22941</cdr:x>
      <cdr:y>0.92448</cdr:y>
    </cdr:to>
    <cdr:cxnSp macro="">
      <cdr:nvCxnSpPr>
        <cdr:cNvPr id="11" name="Straight Connector 10">
          <a:extLst xmlns:a="http://schemas.openxmlformats.org/drawingml/2006/main">
            <a:ext uri="{FF2B5EF4-FFF2-40B4-BE49-F238E27FC236}">
              <a16:creationId xmlns:a16="http://schemas.microsoft.com/office/drawing/2014/main" id="{E7403F9F-8719-81D8-33D1-38AFBA6DD419}"/>
            </a:ext>
          </a:extLst>
        </cdr:cNvPr>
        <cdr:cNvCxnSpPr/>
      </cdr:nvCxnSpPr>
      <cdr:spPr>
        <a:xfrm xmlns:a="http://schemas.openxmlformats.org/drawingml/2006/main" flipH="1">
          <a:off x="0" y="5591159"/>
          <a:ext cx="2049633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0.22449</cdr:x>
      <cdr:y>0.20895</cdr:y>
    </cdr:from>
    <cdr:to>
      <cdr:x>0.96453</cdr:x>
      <cdr:y>0.20895</cdr:y>
    </cdr:to>
    <cdr:cxnSp macro="">
      <cdr:nvCxnSpPr>
        <cdr:cNvPr id="14" name="Straight Connector 13">
          <a:extLst xmlns:a="http://schemas.openxmlformats.org/drawingml/2006/main">
            <a:ext uri="{FF2B5EF4-FFF2-40B4-BE49-F238E27FC236}">
              <a16:creationId xmlns:a16="http://schemas.microsoft.com/office/drawing/2014/main" id="{3FC684CC-1849-F143-77A4-6C74920DD208}"/>
            </a:ext>
          </a:extLst>
        </cdr:cNvPr>
        <cdr:cNvCxnSpPr/>
      </cdr:nvCxnSpPr>
      <cdr:spPr>
        <a:xfrm xmlns:a="http://schemas.openxmlformats.org/drawingml/2006/main">
          <a:off x="2005671" y="1263712"/>
          <a:ext cx="6611816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0.22351</cdr:x>
      <cdr:y>0.34984</cdr:y>
    </cdr:from>
    <cdr:to>
      <cdr:x>0.94217</cdr:x>
      <cdr:y>0.34984</cdr:y>
    </cdr:to>
    <cdr:cxnSp macro="">
      <cdr:nvCxnSpPr>
        <cdr:cNvPr id="15" name="Straight Connector 14">
          <a:extLst xmlns:a="http://schemas.openxmlformats.org/drawingml/2006/main">
            <a:ext uri="{FF2B5EF4-FFF2-40B4-BE49-F238E27FC236}">
              <a16:creationId xmlns:a16="http://schemas.microsoft.com/office/drawing/2014/main" id="{42937D65-26C8-0E0D-4D6C-1BE2BFCC8CA0}"/>
            </a:ext>
          </a:extLst>
        </cdr:cNvPr>
        <cdr:cNvCxnSpPr/>
      </cdr:nvCxnSpPr>
      <cdr:spPr>
        <a:xfrm xmlns:a="http://schemas.openxmlformats.org/drawingml/2006/main">
          <a:off x="1996879" y="2115803"/>
          <a:ext cx="6420798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0.22154</cdr:x>
      <cdr:y>0.49327</cdr:y>
    </cdr:from>
    <cdr:to>
      <cdr:x>0.96453</cdr:x>
      <cdr:y>0.49327</cdr:y>
    </cdr:to>
    <cdr:cxnSp macro="">
      <cdr:nvCxnSpPr>
        <cdr:cNvPr id="16" name="Straight Connector 15">
          <a:extLst xmlns:a="http://schemas.openxmlformats.org/drawingml/2006/main">
            <a:ext uri="{FF2B5EF4-FFF2-40B4-BE49-F238E27FC236}">
              <a16:creationId xmlns:a16="http://schemas.microsoft.com/office/drawing/2014/main" id="{42937D65-26C8-0E0D-4D6C-1BE2BFCC8CA0}"/>
            </a:ext>
          </a:extLst>
        </cdr:cNvPr>
        <cdr:cNvCxnSpPr/>
      </cdr:nvCxnSpPr>
      <cdr:spPr>
        <a:xfrm xmlns:a="http://schemas.openxmlformats.org/drawingml/2006/main">
          <a:off x="1979294" y="2983255"/>
          <a:ext cx="6638193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0.22843</cdr:x>
      <cdr:y>0.63463</cdr:y>
    </cdr:from>
    <cdr:to>
      <cdr:x>0.96355</cdr:x>
      <cdr:y>0.63463</cdr:y>
    </cdr:to>
    <cdr:cxnSp macro="">
      <cdr:nvCxnSpPr>
        <cdr:cNvPr id="17" name="Straight Connector 16">
          <a:extLst xmlns:a="http://schemas.openxmlformats.org/drawingml/2006/main">
            <a:ext uri="{FF2B5EF4-FFF2-40B4-BE49-F238E27FC236}">
              <a16:creationId xmlns:a16="http://schemas.microsoft.com/office/drawing/2014/main" id="{0FFE0535-C55A-93D9-1C94-2960C2082125}"/>
            </a:ext>
          </a:extLst>
        </cdr:cNvPr>
        <cdr:cNvCxnSpPr/>
      </cdr:nvCxnSpPr>
      <cdr:spPr>
        <a:xfrm xmlns:a="http://schemas.openxmlformats.org/drawingml/2006/main">
          <a:off x="2040840" y="3838188"/>
          <a:ext cx="6567854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0.22646</cdr:x>
      <cdr:y>0.77589</cdr:y>
    </cdr:from>
    <cdr:to>
      <cdr:x>0.96453</cdr:x>
      <cdr:y>0.77589</cdr:y>
    </cdr:to>
    <cdr:cxnSp macro="">
      <cdr:nvCxnSpPr>
        <cdr:cNvPr id="18" name="Straight Connector 17">
          <a:extLst xmlns:a="http://schemas.openxmlformats.org/drawingml/2006/main">
            <a:ext uri="{FF2B5EF4-FFF2-40B4-BE49-F238E27FC236}">
              <a16:creationId xmlns:a16="http://schemas.microsoft.com/office/drawing/2014/main" id="{68F4D026-9F26-FE92-CA48-685818FEF34B}"/>
            </a:ext>
          </a:extLst>
        </cdr:cNvPr>
        <cdr:cNvCxnSpPr/>
      </cdr:nvCxnSpPr>
      <cdr:spPr>
        <a:xfrm xmlns:a="http://schemas.openxmlformats.org/drawingml/2006/main">
          <a:off x="2023256" y="4692517"/>
          <a:ext cx="6594231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0.05253</cdr:y>
    </cdr:from>
    <cdr:to>
      <cdr:x>0.22744</cdr:x>
      <cdr:y>0.05253</cdr:y>
    </cdr:to>
    <cdr:cxnSp macro="">
      <cdr:nvCxnSpPr>
        <cdr:cNvPr id="5" name="Straight Connector 4">
          <a:extLst xmlns:a="http://schemas.openxmlformats.org/drawingml/2006/main">
            <a:ext uri="{FF2B5EF4-FFF2-40B4-BE49-F238E27FC236}">
              <a16:creationId xmlns:a16="http://schemas.microsoft.com/office/drawing/2014/main" id="{42F5D1DB-2900-3549-6AFB-4C6DCA2B60AE}"/>
            </a:ext>
          </a:extLst>
        </cdr:cNvPr>
        <cdr:cNvCxnSpPr/>
      </cdr:nvCxnSpPr>
      <cdr:spPr>
        <a:xfrm xmlns:a="http://schemas.openxmlformats.org/drawingml/2006/main" flipH="1">
          <a:off x="0" y="317695"/>
          <a:ext cx="2032029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</cdr:x>
      <cdr:y>0.20795</cdr:y>
    </cdr:from>
    <cdr:to>
      <cdr:x>0.22744</cdr:x>
      <cdr:y>0.20795</cdr:y>
    </cdr:to>
    <cdr:cxnSp macro="">
      <cdr:nvCxnSpPr>
        <cdr:cNvPr id="6" name="Straight Connector 5">
          <a:extLst xmlns:a="http://schemas.openxmlformats.org/drawingml/2006/main">
            <a:ext uri="{FF2B5EF4-FFF2-40B4-BE49-F238E27FC236}">
              <a16:creationId xmlns:a16="http://schemas.microsoft.com/office/drawing/2014/main" id="{4271F5DC-72CA-A07F-83D6-6B6FFC198499}"/>
            </a:ext>
          </a:extLst>
        </cdr:cNvPr>
        <cdr:cNvCxnSpPr/>
      </cdr:nvCxnSpPr>
      <cdr:spPr>
        <a:xfrm xmlns:a="http://schemas.openxmlformats.org/drawingml/2006/main" flipH="1">
          <a:off x="0" y="1257664"/>
          <a:ext cx="2032048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0.00284</cdr:x>
      <cdr:y>0.35018</cdr:y>
    </cdr:from>
    <cdr:to>
      <cdr:x>0.22646</cdr:x>
      <cdr:y>0.35018</cdr:y>
    </cdr:to>
    <cdr:cxnSp macro="">
      <cdr:nvCxnSpPr>
        <cdr:cNvPr id="7" name="Straight Connector 6">
          <a:extLst xmlns:a="http://schemas.openxmlformats.org/drawingml/2006/main">
            <a:ext uri="{FF2B5EF4-FFF2-40B4-BE49-F238E27FC236}">
              <a16:creationId xmlns:a16="http://schemas.microsoft.com/office/drawing/2014/main" id="{5500FE63-AF97-D36C-E093-D1AC109A2612}"/>
            </a:ext>
          </a:extLst>
        </cdr:cNvPr>
        <cdr:cNvCxnSpPr/>
      </cdr:nvCxnSpPr>
      <cdr:spPr>
        <a:xfrm xmlns:a="http://schemas.openxmlformats.org/drawingml/2006/main" flipH="1">
          <a:off x="25374" y="2117859"/>
          <a:ext cx="1997882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0.00677</cdr:x>
      <cdr:y>0.49327</cdr:y>
    </cdr:from>
    <cdr:to>
      <cdr:x>0.22843</cdr:x>
      <cdr:y>0.49327</cdr:y>
    </cdr:to>
    <cdr:cxnSp macro="">
      <cdr:nvCxnSpPr>
        <cdr:cNvPr id="8" name="Straight Connector 7">
          <a:extLst xmlns:a="http://schemas.openxmlformats.org/drawingml/2006/main">
            <a:ext uri="{FF2B5EF4-FFF2-40B4-BE49-F238E27FC236}">
              <a16:creationId xmlns:a16="http://schemas.microsoft.com/office/drawing/2014/main" id="{5500FE63-AF97-D36C-E093-D1AC109A2612}"/>
            </a:ext>
          </a:extLst>
        </cdr:cNvPr>
        <cdr:cNvCxnSpPr/>
      </cdr:nvCxnSpPr>
      <cdr:spPr>
        <a:xfrm xmlns:a="http://schemas.openxmlformats.org/drawingml/2006/main" flipH="1">
          <a:off x="60486" y="2983255"/>
          <a:ext cx="1980354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0.00849</cdr:x>
      <cdr:y>0.6342</cdr:y>
    </cdr:from>
    <cdr:to>
      <cdr:x>0.22744</cdr:x>
      <cdr:y>0.6342</cdr:y>
    </cdr:to>
    <cdr:cxnSp macro="">
      <cdr:nvCxnSpPr>
        <cdr:cNvPr id="9" name="Straight Connector 8">
          <a:extLst xmlns:a="http://schemas.openxmlformats.org/drawingml/2006/main">
            <a:ext uri="{FF2B5EF4-FFF2-40B4-BE49-F238E27FC236}">
              <a16:creationId xmlns:a16="http://schemas.microsoft.com/office/drawing/2014/main" id="{F510FD64-7383-7A26-29E2-576EAEA829B1}"/>
            </a:ext>
          </a:extLst>
        </cdr:cNvPr>
        <cdr:cNvCxnSpPr/>
      </cdr:nvCxnSpPr>
      <cdr:spPr>
        <a:xfrm xmlns:a="http://schemas.openxmlformats.org/drawingml/2006/main" flipH="1">
          <a:off x="75853" y="3835588"/>
          <a:ext cx="1956195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0.01021</cdr:x>
      <cdr:y>0.77607</cdr:y>
    </cdr:from>
    <cdr:to>
      <cdr:x>0.22843</cdr:x>
      <cdr:y>0.77607</cdr:y>
    </cdr:to>
    <cdr:cxnSp macro="">
      <cdr:nvCxnSpPr>
        <cdr:cNvPr id="10" name="Straight Connector 9">
          <a:extLst xmlns:a="http://schemas.openxmlformats.org/drawingml/2006/main">
            <a:ext uri="{FF2B5EF4-FFF2-40B4-BE49-F238E27FC236}">
              <a16:creationId xmlns:a16="http://schemas.microsoft.com/office/drawing/2014/main" id="{99A5B0B6-AC6F-982A-DC14-67B32280ADED}"/>
            </a:ext>
          </a:extLst>
        </cdr:cNvPr>
        <cdr:cNvCxnSpPr/>
      </cdr:nvCxnSpPr>
      <cdr:spPr>
        <a:xfrm xmlns:a="http://schemas.openxmlformats.org/drawingml/2006/main" flipH="1">
          <a:off x="91220" y="4693605"/>
          <a:ext cx="1949620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</cdr:x>
      <cdr:y>0.92448</cdr:y>
    </cdr:from>
    <cdr:to>
      <cdr:x>0.22941</cdr:x>
      <cdr:y>0.92448</cdr:y>
    </cdr:to>
    <cdr:cxnSp macro="">
      <cdr:nvCxnSpPr>
        <cdr:cNvPr id="11" name="Straight Connector 10">
          <a:extLst xmlns:a="http://schemas.openxmlformats.org/drawingml/2006/main">
            <a:ext uri="{FF2B5EF4-FFF2-40B4-BE49-F238E27FC236}">
              <a16:creationId xmlns:a16="http://schemas.microsoft.com/office/drawing/2014/main" id="{E7403F9F-8719-81D8-33D1-38AFBA6DD419}"/>
            </a:ext>
          </a:extLst>
        </cdr:cNvPr>
        <cdr:cNvCxnSpPr/>
      </cdr:nvCxnSpPr>
      <cdr:spPr>
        <a:xfrm xmlns:a="http://schemas.openxmlformats.org/drawingml/2006/main" flipH="1">
          <a:off x="0" y="5591159"/>
          <a:ext cx="2049633" cy="0"/>
        </a:xfrm>
        <a:prstGeom xmlns:a="http://schemas.openxmlformats.org/drawingml/2006/main" prst="line">
          <a:avLst/>
        </a:prstGeom>
        <a:ln xmlns:a="http://schemas.openxmlformats.org/drawingml/2006/main" w="25400">
          <a:solidFill>
            <a:schemeClr val="tx1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0.22449</cdr:x>
      <cdr:y>0.20895</cdr:y>
    </cdr:from>
    <cdr:to>
      <cdr:x>0.96453</cdr:x>
      <cdr:y>0.20895</cdr:y>
    </cdr:to>
    <cdr:cxnSp macro="">
      <cdr:nvCxnSpPr>
        <cdr:cNvPr id="14" name="Straight Connector 13">
          <a:extLst xmlns:a="http://schemas.openxmlformats.org/drawingml/2006/main">
            <a:ext uri="{FF2B5EF4-FFF2-40B4-BE49-F238E27FC236}">
              <a16:creationId xmlns:a16="http://schemas.microsoft.com/office/drawing/2014/main" id="{3FC684CC-1849-F143-77A4-6C74920DD208}"/>
            </a:ext>
          </a:extLst>
        </cdr:cNvPr>
        <cdr:cNvCxnSpPr/>
      </cdr:nvCxnSpPr>
      <cdr:spPr>
        <a:xfrm xmlns:a="http://schemas.openxmlformats.org/drawingml/2006/main">
          <a:off x="2005671" y="1263712"/>
          <a:ext cx="6611816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0.22351</cdr:x>
      <cdr:y>0.34984</cdr:y>
    </cdr:from>
    <cdr:to>
      <cdr:x>0.94217</cdr:x>
      <cdr:y>0.34984</cdr:y>
    </cdr:to>
    <cdr:cxnSp macro="">
      <cdr:nvCxnSpPr>
        <cdr:cNvPr id="15" name="Straight Connector 14">
          <a:extLst xmlns:a="http://schemas.openxmlformats.org/drawingml/2006/main">
            <a:ext uri="{FF2B5EF4-FFF2-40B4-BE49-F238E27FC236}">
              <a16:creationId xmlns:a16="http://schemas.microsoft.com/office/drawing/2014/main" id="{42937D65-26C8-0E0D-4D6C-1BE2BFCC8CA0}"/>
            </a:ext>
          </a:extLst>
        </cdr:cNvPr>
        <cdr:cNvCxnSpPr/>
      </cdr:nvCxnSpPr>
      <cdr:spPr>
        <a:xfrm xmlns:a="http://schemas.openxmlformats.org/drawingml/2006/main">
          <a:off x="1996879" y="2115803"/>
          <a:ext cx="6420798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0.22154</cdr:x>
      <cdr:y>0.49327</cdr:y>
    </cdr:from>
    <cdr:to>
      <cdr:x>0.96453</cdr:x>
      <cdr:y>0.49327</cdr:y>
    </cdr:to>
    <cdr:cxnSp macro="">
      <cdr:nvCxnSpPr>
        <cdr:cNvPr id="16" name="Straight Connector 15">
          <a:extLst xmlns:a="http://schemas.openxmlformats.org/drawingml/2006/main">
            <a:ext uri="{FF2B5EF4-FFF2-40B4-BE49-F238E27FC236}">
              <a16:creationId xmlns:a16="http://schemas.microsoft.com/office/drawing/2014/main" id="{42937D65-26C8-0E0D-4D6C-1BE2BFCC8CA0}"/>
            </a:ext>
          </a:extLst>
        </cdr:cNvPr>
        <cdr:cNvCxnSpPr/>
      </cdr:nvCxnSpPr>
      <cdr:spPr>
        <a:xfrm xmlns:a="http://schemas.openxmlformats.org/drawingml/2006/main">
          <a:off x="1979294" y="2983255"/>
          <a:ext cx="6638193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0.22843</cdr:x>
      <cdr:y>0.63463</cdr:y>
    </cdr:from>
    <cdr:to>
      <cdr:x>0.96355</cdr:x>
      <cdr:y>0.63463</cdr:y>
    </cdr:to>
    <cdr:cxnSp macro="">
      <cdr:nvCxnSpPr>
        <cdr:cNvPr id="17" name="Straight Connector 16">
          <a:extLst xmlns:a="http://schemas.openxmlformats.org/drawingml/2006/main">
            <a:ext uri="{FF2B5EF4-FFF2-40B4-BE49-F238E27FC236}">
              <a16:creationId xmlns:a16="http://schemas.microsoft.com/office/drawing/2014/main" id="{0FFE0535-C55A-93D9-1C94-2960C2082125}"/>
            </a:ext>
          </a:extLst>
        </cdr:cNvPr>
        <cdr:cNvCxnSpPr/>
      </cdr:nvCxnSpPr>
      <cdr:spPr>
        <a:xfrm xmlns:a="http://schemas.openxmlformats.org/drawingml/2006/main">
          <a:off x="2040840" y="3838188"/>
          <a:ext cx="6567854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0.22646</cdr:x>
      <cdr:y>0.77589</cdr:y>
    </cdr:from>
    <cdr:to>
      <cdr:x>0.96453</cdr:x>
      <cdr:y>0.77589</cdr:y>
    </cdr:to>
    <cdr:cxnSp macro="">
      <cdr:nvCxnSpPr>
        <cdr:cNvPr id="18" name="Straight Connector 17">
          <a:extLst xmlns:a="http://schemas.openxmlformats.org/drawingml/2006/main">
            <a:ext uri="{FF2B5EF4-FFF2-40B4-BE49-F238E27FC236}">
              <a16:creationId xmlns:a16="http://schemas.microsoft.com/office/drawing/2014/main" id="{68F4D026-9F26-FE92-CA48-685818FEF34B}"/>
            </a:ext>
          </a:extLst>
        </cdr:cNvPr>
        <cdr:cNvCxnSpPr/>
      </cdr:nvCxnSpPr>
      <cdr:spPr>
        <a:xfrm xmlns:a="http://schemas.openxmlformats.org/drawingml/2006/main">
          <a:off x="2023256" y="4692517"/>
          <a:ext cx="6594231" cy="0"/>
        </a:xfrm>
        <a:prstGeom xmlns:a="http://schemas.openxmlformats.org/drawingml/2006/main" prst="line">
          <a:avLst/>
        </a:prstGeom>
        <a:ln xmlns:a="http://schemas.openxmlformats.org/drawingml/2006/main" w="12700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0.63955</cdr:x>
      <cdr:y>0.12115</cdr:y>
    </cdr:from>
    <cdr:to>
      <cdr:x>0.70565</cdr:x>
      <cdr:y>0.22571</cdr:y>
    </cdr:to>
    <cdr:sp macro="" textlink="">
      <cdr:nvSpPr>
        <cdr:cNvPr id="2" name="TextBox 6">
          <a:extLst xmlns:a="http://schemas.openxmlformats.org/drawingml/2006/main">
            <a:ext uri="{FF2B5EF4-FFF2-40B4-BE49-F238E27FC236}">
              <a16:creationId xmlns:a16="http://schemas.microsoft.com/office/drawing/2014/main" id="{DD1FCA31-4C5C-07DB-A3B5-758EB6662590}"/>
            </a:ext>
          </a:extLst>
        </cdr:cNvPr>
        <cdr:cNvSpPr txBox="1"/>
      </cdr:nvSpPr>
      <cdr:spPr>
        <a:xfrm xmlns:a="http://schemas.openxmlformats.org/drawingml/2006/main" rot="20107812">
          <a:off x="5596738" y="427942"/>
          <a:ext cx="578420" cy="369332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>
          <a:spAutoFit/>
        </a:bodyPr>
        <a:lstStyle xmlns:a="http://schemas.openxmlformats.org/drawingml/2006/main">
          <a:defPPr>
            <a:defRPr lang="en-US"/>
          </a:defPPr>
          <a:lvl1pPr marL="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dirty="0">
              <a:latin typeface="Candara" panose="020E0502030303020204" pitchFamily="34" charset="0"/>
            </a:rPr>
            <a:t>8.0</a:t>
          </a:r>
          <a:endParaRPr lang="en-US" sz="2000" dirty="0">
            <a:latin typeface="Candara" panose="020E0502030303020204" pitchFamily="34" charset="0"/>
          </a:endParaRP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l">
              <a:defRPr sz="1300"/>
            </a:lvl1pPr>
          </a:lstStyle>
          <a:p>
            <a:endParaRPr lang="en-CH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023992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r">
              <a:defRPr sz="1300"/>
            </a:lvl1pPr>
          </a:lstStyle>
          <a:p>
            <a:fld id="{3DC2548C-083D-1A44-B173-462BCE0DAE22}" type="datetimeFigureOut">
              <a:rPr lang="en-CH" smtClean="0"/>
              <a:t>2/2/26</a:t>
            </a:fld>
            <a:endParaRPr lang="en-CH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249363" y="1279525"/>
            <a:ext cx="4605337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075" tIns="49538" rIns="99075" bIns="49538" rtlCol="0" anchor="ctr"/>
          <a:lstStyle/>
          <a:p>
            <a:endParaRPr lang="en-CH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10407" y="4925407"/>
            <a:ext cx="5683250" cy="4029879"/>
          </a:xfrm>
          <a:prstGeom prst="rect">
            <a:avLst/>
          </a:prstGeom>
        </p:spPr>
        <p:txBody>
          <a:bodyPr vert="horz" lIns="99075" tIns="49538" rIns="99075" bIns="49538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CH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l">
              <a:defRPr sz="1300"/>
            </a:lvl1pPr>
          </a:lstStyle>
          <a:p>
            <a:endParaRPr lang="en-CH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023992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r">
              <a:defRPr sz="1300"/>
            </a:lvl1pPr>
          </a:lstStyle>
          <a:p>
            <a:fld id="{714CD17F-0F15-5E48-BA18-9F5D77191862}" type="slidenum">
              <a:rPr lang="en-CH" smtClean="0"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13434542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1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429453071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6EBD5B-3060-F7DB-7616-161A51DBD0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4BC0793-26E7-5A41-E1E5-0DE2513A062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3764F19-AA10-BA66-E012-73B1C1F623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1C71951-C498-2DC2-EB28-9C9584C584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A44AB11-ED51-4041-ABF3-98774B656127}" type="slidenum">
              <a:rPr lang="en-CH" smtClean="0"/>
              <a:t>2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86504206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A44AB11-ED51-4041-ABF3-98774B656127}" type="slidenum">
              <a:rPr lang="en-CH" smtClean="0"/>
              <a:t>3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28754525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4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1805874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270C4D-9B81-F754-E56D-537E2F863E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9941922-B234-FEAE-B242-76F00A6A3A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B346347-2868-7E8D-5B27-B33F31132BE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A10D23-EE01-EC42-9A37-52771F5E17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5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9778555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BFDE73-C321-CE4A-B690-2E200C113A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D26BEBF-43A9-35C5-E427-31DB7EAD01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4BDAA36-49D1-05D1-37A5-FF7D5BAB10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A7E4FA-FAA1-18EF-4692-C931D0BBACA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6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44677891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A15C20-F884-DB92-A470-50C55D84CA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50CEC60-1F5C-EAA5-3B31-67CB65AD80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81FE64D-A2D0-11E0-694C-A50685FBC3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5B94E24-66B1-96A7-F152-B6BD086D1C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7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20730898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50880F-948F-E394-3ADA-47B1B04582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64BF0CF-54DD-9BC5-DC92-DF1CA21FE4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5448587-9E52-BDC9-AC96-C0782E57865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E8CDE5F-4DC2-4BE5-EB4E-715445459C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8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65152810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894CBF-89AF-8706-5EF3-A6D790E228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EBECB13-2EB4-CA14-9B91-7CFCBF38BC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295BE14-683A-8F3A-068B-B63F7CC9ED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4F6ECED-7D57-F8F6-0E30-75CD8EEC4C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9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83071379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C231A9-3168-16C2-C201-EF1D61A3E5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034A66D-C639-BAFF-1D40-C9B09A0F5D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3CE33B2-C732-04C9-FF59-0796B302EB5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9DBBFB-A5FA-51F9-B36E-27A26FB643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10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59436716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DD8ACE-AA01-D79B-D6DF-107DCE852D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704FCA6-F3C9-4E02-B874-15A8665A87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7956C61-1064-598C-5ABC-6D9FDC9109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E2A08A8-86C3-AF14-11BF-CE7D7E1639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11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5146936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ABCD7D-573C-3280-4CE9-EBFFD3C1E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EBD91-15B2-3C55-2DC7-7CB76247719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723468D-EFD1-8137-C579-8F76F03050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539130-7FE3-D9DA-F9FC-128EA34F8F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12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87663094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71316-F061-C211-1A72-EC35AFCB4E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74FF1AC-2FDD-3554-133C-02E306ADDA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0738E7A-C7F8-35A1-498D-25F5E2C73F2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17D902-200B-0F62-9EEB-6D27601CB4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13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0391899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78ED9E-6799-84B8-FA9F-27EC1CEE56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2DCA299-D400-601F-B5A7-2AB5268B43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D0AA1A0-3DDB-46C0-B212-201D325E5C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E2C3A0-AE4D-3A63-DC9B-2A324251B0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924503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649658-C58C-EFB4-E132-43BF883B02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EDC856A-46CC-63A4-E95C-16D056162A4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A9D2BB6-263B-34A6-C713-86E7CC5D2FD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75D72CD-F719-5287-3097-6A92C86595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236663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A9C870-055B-62C4-620D-A63FD13A18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E85FD30-0576-3372-7C47-4F23543CA5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D7FD3E5-7481-0584-55E8-B57CC4546A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287ADD9-4342-7E76-A969-6B8E650BA3F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13397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17BF9C-37EA-A995-E7D2-A9DE200010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45847D-EA16-F1E0-DC7B-6D68DF8629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E5C3E27-15BB-2A48-E4C1-56C50FFE2F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4E9F4FD-0951-2579-651D-973BBD57A7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246107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651D93-0C0E-2F5E-42C0-F36A032CA3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1657AC6-BD0E-9C68-C735-1F3140EC693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E5EEA63-5A69-3CF6-B622-EF85DFA7DB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04A42D-6328-7995-D69A-D22A38B8BA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084809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9DE6E6-449E-BC74-876E-5639D734F3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62C568C-360A-0251-8B9D-36CC676CC1B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9D090FF-60E4-1F43-4C04-A557E84C5D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CB19407-D69C-A779-4506-34CF1F1BB5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21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76931847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8B23B5-69D0-3C9A-F8A2-8730A0BD24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D99B5DF-8943-B4FA-2720-71FF1A30AA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34DAD98-3727-D0F9-1022-E67109E0FF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457875-6099-B2D5-D40C-9320EAEFD5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8356710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A44AB11-ED51-4041-ABF3-98774B656127}" type="slidenum">
              <a:rPr lang="en-CH" smtClean="0"/>
              <a:t>23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21640135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EA8CA1-C3BD-315E-919D-CCA1B488CE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F215661-1233-3CDD-A434-2CDF5A6BCF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CF93EDB-0AEB-DD9B-7B60-FE4237C0B4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E9540C-2355-940B-415E-D84AD102CF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A44AB11-ED51-4041-ABF3-98774B656127}" type="slidenum">
              <a:rPr lang="en-CH" smtClean="0"/>
              <a:t>24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4464075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2BA8EF-83B1-3289-7F82-C8F0ACE4E3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8198B21-4BD6-8DB9-43AC-5EADEF79F9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CD1FD6B-6F72-5F55-B8CF-B7051155E8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96FD742-60A6-DB56-77B4-7919B370FF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25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59293128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021E8D-5826-DDEF-B8FF-4F4A56A919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7AE5614-455B-3D86-08D0-01E87F8C923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51B5B63-2051-EBA1-8078-A9720D110B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F675752-DC09-C0EB-B196-23D8038CC0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26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85429725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501815-BA95-930F-2E64-940EEC372E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78380BD-A2A5-B6B4-71A0-E1CA15BA60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73FFD6B-2B2A-2FB5-F03E-36E4C62700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76BC09-37CB-A55B-741E-75CAC992634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27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40868454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73C909-AB00-C345-965F-068DF9173D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FC2F3CE-3714-362A-2C48-3E5E9CBBA9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F712DC0-A1CE-8E58-93FA-1CA980AF56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FBC419-247A-B910-B7E1-4C03693636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28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7242270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5EDED9-033E-3AAF-27AC-9F8ED1B43F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1082DC5-CBB4-ABE1-27C8-2D6889ED597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320B837-9B90-C7EB-2EBC-470DD3B07B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253FBE7-1A2E-5CB8-2E26-02FBC0446F7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29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414695909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DA6ECC-1C75-9FBD-6FA2-1D2C9EB139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132CA2D-AEF1-DEB7-B866-6D05D3DB49F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DC58B02-448C-273A-9F57-6A2D31D053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A580158-D158-1721-279D-AF43F792359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30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6879407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1BE8C5-1EBC-29CF-F02D-F731C8E6F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ECC62C6-A3F5-40C8-D4EE-35650422B5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7432A4D-109A-35B8-36C3-F61A362A0B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20BB7BE-C7D4-728D-D17C-03C3445218A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31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56403177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ED2F1C-CBBC-E0A7-BA21-7107CA7F36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8EE6680-0C60-83CF-F003-1BAFEE77B9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E786E15-0FF5-5BAE-54F6-F45D3D26BA3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4EB6E2-8E69-248D-81BE-9D875C0522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32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61385654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C0BD30-39B6-FC68-169B-D4B4892062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7CE0C5D-9E9E-9B64-B468-5AE6917B20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DF37166-B010-E858-FE52-2A38442BE0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2816CA-7C43-76EB-098D-63119D21A1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33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66342131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BC7223-1A2D-0A9D-1CF9-E2C1C280D7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AB2AF75-1334-EBAB-3CF2-1FF6E30E2C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0EB878E-92DB-51BD-9788-55EE0F4EAA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0717326-22B1-E32C-D098-DAAEA25EACF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34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78441569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BC5B23-7901-5AA1-86E3-8D92143E44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87A3782-F6A2-AF1C-3B9F-B0EF3F5F8C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99F1541-6882-AD80-A3B2-C469A0A40F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AE3B55-E007-5DE4-EF59-A69BB324AB2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35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49865761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D9CB93-5565-C317-7933-FB602A78BA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1170D05-5A06-DF9E-5656-5651327265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A8C9243-D63E-95F4-FA3E-404A53BCA1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68D6B5-F0F4-3B50-97E5-66C6FDF60F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36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74425956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D31B7B-D1AC-8F1C-1CEA-FF0C5D91D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62F77F8-EB9B-DBBD-0202-392BC02661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67B7745-7B85-7A7E-5EB1-AB700A894D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94FF488-26A8-CF8C-67D1-DD03EB901C4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37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1823940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EEFE2F-6ABA-7135-A677-51DC51596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82EAC21-65F7-3E41-B4E2-5BDB9328D6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8076A56-5AB7-950F-B624-1C9293831C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93ED3DA-D120-234D-9DF0-18AB0A33BA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38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406872229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3841B3-ACCE-6E66-10F5-6A67319BE1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CAB14CC-7E29-C5B3-B5E9-95F7469C26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0651B34-41AC-4CA3-8E46-271FB404A3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F591EEF-7163-A9F2-F172-30DA94D0A0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39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97906588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8DF452-D703-E0CE-CE9B-0BDE6B4147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F7C0BE9-3DC0-554C-E6A0-F0D5684363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7716F8A-D247-91C5-A81A-8BC4646EF0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0F77549-0E60-04B4-CC41-ACF5AAE460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40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75393589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B6AEB1-C21D-E41B-4253-44D9C04782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1E7A06C-38A7-6488-C3B0-7022BC15C49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A3F0F50-3620-629A-ABF8-38EBF22B1C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3E4A276-F51A-847F-8BEF-2CACF3B196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41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22934258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79ACF-7A48-D5BA-ABD1-A05A1251B8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0529D9B-3C57-EE80-B4DF-C2A11C380D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8D74EF5-C3FF-A487-9B08-A1BAA971EE4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71CD20-831C-93C3-2D42-A29754EF9D2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42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95588322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B6A9A9-B6B6-A8A1-3545-530B69C59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211201B-CE44-7122-A56D-F83C99B1E69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51C76A4-2F11-EEF9-9713-3D3629DC6F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D5C69D3-3E28-D952-CF0E-40B9F2C80D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43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62841594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8D5560-0A3C-A481-A5D2-B003BD89D5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E04C9E5-AB61-870A-4CD4-2C4008384C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2071D66-D1AF-D06F-CA2B-2F04EB7C78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935FE4-8350-E26B-063A-CEF603CAD5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44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386030160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9C2BD3-7F4B-287C-8F05-10D9812F0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5725979-EF17-EC43-8C1B-9ED798A85A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35D1858-493E-943C-CAE1-559132F9DA2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8FAAED-42FF-E4A9-4218-2500A1DF4B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45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06232699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1B587F-9D30-83BA-9B60-A6F9244BBC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2A89E2A-4134-73EA-E1A1-C02C2BEC5C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F4DD0B-6C33-6D8E-94E2-3BA17ABCE2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83857D-0FDF-3249-44AE-6E70537985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A44AB11-ED51-4041-ABF3-98774B656127}" type="slidenum">
              <a:rPr lang="en-CH" smtClean="0"/>
              <a:t>48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17565197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3EEDB9-E6CF-6AC7-350A-0C7150DF3A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DBDF063-1737-051F-9A24-0E20ECA3FBA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02DA18F-A752-B6C5-7624-CBF571955D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8EF370-4CB3-A272-7103-DECE05768E0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49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416357392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E7765F-1A10-3A6C-2601-F69F19D9C8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2643BF5-2083-73DB-DA8F-5011C97AB3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55F68EA-24C0-6D57-D700-2B6239AEE05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F3D9EA-0536-8F6A-FBDE-EEA837CC5CF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50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72776065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99F99F-2333-CB25-89A6-FFA1CC873F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ADD9277-E431-6CF6-561C-60D1821D63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8BFE738-822D-7C29-B0B3-68A379E286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9689422-726F-6B3C-351B-7DA18D5441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51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65171311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A817E-5B09-A494-AD5B-4AB925C98B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1A3477D-4FE7-1D67-FB63-472BE96777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D6A5DCB-D3E5-A84A-26E6-10123FE883E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A1AAAD-3B9C-98EE-2DE7-4A996D6AFE1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A44AB11-ED51-4041-ABF3-98774B656127}" type="slidenum">
              <a:rPr lang="en-CH" smtClean="0"/>
              <a:t>57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414435548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58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75525980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2F8AB9-CC36-FED4-835F-E1FAB15E24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4E8E5B4-F3B8-22E9-4CE8-F7592F140C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CEDF498-808C-6DF8-2A2B-E6C20D07E5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Hello and Good afternoon. I am Rakesh Nadig, a </a:t>
            </a:r>
            <a:r>
              <a:rPr lang="en-US" dirty="0" err="1"/>
              <a:t>Phd</a:t>
            </a:r>
            <a:r>
              <a:rPr lang="en-US" dirty="0"/>
              <a:t> student from SAFARI Research group at ETH Zurich. I am going to present our work “Conduit: Programmer-Transparent Near-Data Processing Using Multiple Compute-Capable Resources in Solid-State Drives”.</a:t>
            </a:r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825EE1D-52CE-E6F9-0875-93F04080E8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59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65808617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5BA946-02F5-9452-9D87-488FD31AD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BCE53D0-5AEE-EEC0-FBB8-879D017D2B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CD9C69C-7F3A-700F-E219-FCBD59B267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60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F8EA1C-5FEB-EE5E-9FDE-6002D4BB0F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237326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AA5BBE-D962-1014-94CF-DD823FC86B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1ECF8CD-9E59-D75F-DDA6-7884726ACD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2B5EE33-8583-FB13-2090-AE7327959CB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DA4069-BC37-A827-86B9-25FE07C9AC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64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23211604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E8E74F-E245-0D95-7FBE-F96039CD81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A7EDAC4-B009-97B6-889D-4D9C07FB44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2DBC578-CE31-4E95-89BC-72EFB0F16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B42501-A8D1-AD94-308B-28E1C0579D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65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8825408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F9BD07-478C-6576-0040-32968F339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52948D6-AD25-DE17-E978-5B4B8C36FE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9D96D5F-8E81-45F8-84BE-46C667A494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06DCCC-CB00-9499-7728-E86D6040E0C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66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167399039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7E0305-741B-4A93-7993-94B5979BAB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F22723B-8864-C6AA-7EAC-C61BC06619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F796B6D-C4E8-F7E3-A5C8-01C0C0EB29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2852BF2-BA51-1995-759C-91C2867874B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67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43612543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766FF0-B74B-EBA2-CD5D-C57A34370E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B677CF9-8FA2-1BB3-415E-F3741E3D81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6620FD2-BA0E-9E01-8D66-6AC887C732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DF4B14-9B9C-8424-5181-7545A75D6C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68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878817075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9CA061-D99E-7D41-3D8D-697649277B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44F1A10-9948-10A6-2BB1-E22B8D4FDA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80FFFBB-D6FF-AA02-2DDF-AEE456B434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936F847-ECC8-34FD-DB3B-07AA7B2368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69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49283153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6F2CF3-F59D-5A96-C54A-96615E23E4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CAD63E6-4FAA-6AD2-ADAD-7677BDFFD5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B5B9819-AC5F-326F-D01C-1F4926F99C3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2C9BE8-5C2A-5C87-CF07-B1095BB1CB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14CD17F-0F15-5E48-BA18-9F5D77191862}" type="slidenum">
              <a:rPr lang="en-CH" smtClean="0"/>
              <a:t>70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98607619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4CBA10-DCA1-7F8B-A0B5-8EB0EC7928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6765053-7560-C3D0-6279-B6794E09EC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CFA4C14-4E60-B7F0-7EF3-EE6F1DAA04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57AF14-FE6A-873D-F47E-ECB63DF3AB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133399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13AC81-7556-3759-DD49-5875BEBB09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C34117-FF56-D68F-CE4F-7C2E8F30BF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B259835-C5AD-0F1C-05D7-31CA687FEC1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E888D4-DB13-4FD1-1F22-1AD0796D70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621427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F3234B-5163-C24F-7DE9-B66FC306F9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C390651-B2D8-4367-E63C-82FAEF7F25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C4B6D5-9658-AA01-73A4-2F921D493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1968BC-41B2-6651-5950-F7FFBC5CED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89955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78C4AE-4A9C-45C5-3CC1-97C6B4390B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7BA45AC-82AD-FD15-6FDB-E214CC70CAC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83C3B21-88AC-1D5E-BA92-8DF8E87E2D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BEC9329-CB1E-E9EA-583C-EB0085B7D9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657664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6CF6E3-1E70-B1BD-DEDE-3EAFEC62F9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1703B03-D3E6-E29A-E364-1676BACF57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621079C-9B02-C3AE-A067-6E2DDD5F50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482B2A7-E94B-BE5A-AB6A-D9C9D8DDF9F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88540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CH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580519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4161898"/>
            <a:ext cx="6858000" cy="2247530"/>
          </a:xfrm>
        </p:spPr>
        <p:txBody>
          <a:bodyPr anchor="ctr"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 dirty="0"/>
              <a:t>Click to edit Master subtitle style</a:t>
            </a:r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ADCC721-CFFA-834F-93BB-5E37922D466D}"/>
              </a:ext>
            </a:extLst>
          </p:cNvPr>
          <p:cNvSpPr/>
          <p:nvPr userDrawn="1"/>
        </p:nvSpPr>
        <p:spPr>
          <a:xfrm>
            <a:off x="0" y="0"/>
            <a:ext cx="9144000" cy="3568588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b="1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545676"/>
            <a:ext cx="7772400" cy="2387600"/>
          </a:xfrm>
          <a:prstGeom prst="rect">
            <a:avLst/>
          </a:prstGeom>
        </p:spPr>
        <p:txBody>
          <a:bodyPr lIns="0" tIns="0" rIns="0" bIns="0" anchor="ctr">
            <a:normAutofit/>
          </a:bodyPr>
          <a:lstStyle>
            <a:lvl1pPr algn="ctr">
              <a:defRPr sz="4800" b="1"/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245417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743BC99-9D20-694A-9137-4C095CCA98C3}"/>
              </a:ext>
            </a:extLst>
          </p:cNvPr>
          <p:cNvSpPr/>
          <p:nvPr userDrawn="1"/>
        </p:nvSpPr>
        <p:spPr>
          <a:xfrm>
            <a:off x="0" y="0"/>
            <a:ext cx="9144000" cy="810085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810085"/>
          </a:xfrm>
          <a:prstGeom prst="rect">
            <a:avLst/>
          </a:prstGeom>
        </p:spPr>
        <p:txBody>
          <a:bodyPr/>
          <a:lstStyle>
            <a:lvl1pPr>
              <a:defRPr b="1">
                <a:solidFill>
                  <a:schemeClr val="bg1"/>
                </a:solidFill>
                <a:latin typeface="Cambria" panose="02040503050406030204" pitchFamily="18" charset="0"/>
              </a:defRPr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49703" y="972065"/>
            <a:ext cx="8844594" cy="5384286"/>
          </a:xfrm>
        </p:spPr>
        <p:txBody>
          <a:bodyPr/>
          <a:lstStyle>
            <a:lvl1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1pPr>
            <a:lvl2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2pPr>
            <a:lvl3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3pPr>
            <a:lvl4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4pPr>
            <a:lvl5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US" dirty="0"/>
          </a:p>
        </p:txBody>
      </p:sp>
      <p:pic>
        <p:nvPicPr>
          <p:cNvPr id="9" name="Picture 8" descr="safari.png">
            <a:extLst>
              <a:ext uri="{FF2B5EF4-FFF2-40B4-BE49-F238E27FC236}">
                <a16:creationId xmlns:a16="http://schemas.microsoft.com/office/drawing/2014/main" id="{E1712E48-B344-D452-670C-C521695A3FB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75260" y="6545478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97985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9703" y="995823"/>
            <a:ext cx="8844594" cy="536052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US" dirty="0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81008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dirty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45878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bg1"/>
          </a:solidFill>
          <a:latin typeface="Cambria" panose="02040503050406030204" pitchFamily="18" charset="0"/>
          <a:ea typeface="APPLE LIGOTHIC MEDIUM" pitchFamily="2" charset="-120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.jpg"/><Relationship Id="rId4" Type="http://schemas.openxmlformats.org/officeDocument/2006/relationships/image" Target="../media/image3.jpe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sv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sv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sv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.svg"/><Relationship Id="rId5" Type="http://schemas.openxmlformats.org/officeDocument/2006/relationships/image" Target="../media/image13.png"/><Relationship Id="rId4" Type="http://schemas.openxmlformats.org/officeDocument/2006/relationships/image" Target="../media/image12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7.svg"/><Relationship Id="rId4" Type="http://schemas.openxmlformats.org/officeDocument/2006/relationships/image" Target="../media/image16.sv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chart" Target="../charts/chart5.xml"/><Relationship Id="rId7" Type="http://schemas.openxmlformats.org/officeDocument/2006/relationships/image" Target="../media/image21.sv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svg"/><Relationship Id="rId4" Type="http://schemas.openxmlformats.org/officeDocument/2006/relationships/image" Target="../media/image18.png"/><Relationship Id="rId9" Type="http://schemas.openxmlformats.org/officeDocument/2006/relationships/image" Target="../media/image23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svg"/><Relationship Id="rId7" Type="http://schemas.openxmlformats.org/officeDocument/2006/relationships/image" Target="../media/image29.sv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5" Type="http://schemas.openxmlformats.org/officeDocument/2006/relationships/image" Target="../media/image27.svg"/><Relationship Id="rId4" Type="http://schemas.openxmlformats.org/officeDocument/2006/relationships/image" Target="../media/image26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sv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hyperlink" Target="https://arxiv.org/pdf/2601.17633" TargetMode="Externa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.png"/><Relationship Id="rId4" Type="http://schemas.openxmlformats.org/officeDocument/2006/relationships/image" Target="../media/image35.svg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hyperlink" Target="https://arxiv.org/pdf/2601.17633" TargetMode="Externa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.png"/><Relationship Id="rId4" Type="http://schemas.openxmlformats.org/officeDocument/2006/relationships/image" Target="../media/image35.sv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svg"/><Relationship Id="rId3" Type="http://schemas.openxmlformats.org/officeDocument/2006/relationships/image" Target="../media/image37.png"/><Relationship Id="rId7" Type="http://schemas.openxmlformats.org/officeDocument/2006/relationships/image" Target="../media/image41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10" Type="http://schemas.openxmlformats.org/officeDocument/2006/relationships/image" Target="../media/image44.svg"/><Relationship Id="rId4" Type="http://schemas.openxmlformats.org/officeDocument/2006/relationships/image" Target="../media/image38.svg"/><Relationship Id="rId9" Type="http://schemas.openxmlformats.org/officeDocument/2006/relationships/image" Target="../media/image43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4.png"/><Relationship Id="rId5" Type="http://schemas.openxmlformats.org/officeDocument/2006/relationships/image" Target="../media/image4.jpg"/><Relationship Id="rId4" Type="http://schemas.openxmlformats.org/officeDocument/2006/relationships/image" Target="../media/image3.jpeg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77.xml"/><Relationship Id="rId3" Type="http://schemas.openxmlformats.org/officeDocument/2006/relationships/slide" Target="slide65.xml"/><Relationship Id="rId7" Type="http://schemas.openxmlformats.org/officeDocument/2006/relationships/slide" Target="slide76.xml"/><Relationship Id="rId2" Type="http://schemas.openxmlformats.org/officeDocument/2006/relationships/slide" Target="slide6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71.xml"/><Relationship Id="rId5" Type="http://schemas.openxmlformats.org/officeDocument/2006/relationships/slide" Target="slide67.xml"/><Relationship Id="rId4" Type="http://schemas.openxmlformats.org/officeDocument/2006/relationships/slide" Target="slide35.xml"/><Relationship Id="rId9" Type="http://schemas.openxmlformats.org/officeDocument/2006/relationships/slide" Target="slide79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42.xml"/><Relationship Id="rId3" Type="http://schemas.openxmlformats.org/officeDocument/2006/relationships/slide" Target="slide35.xml"/><Relationship Id="rId7" Type="http://schemas.openxmlformats.org/officeDocument/2006/relationships/slide" Target="slide91.xml"/><Relationship Id="rId2" Type="http://schemas.openxmlformats.org/officeDocument/2006/relationships/slide" Target="slide8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90.xml"/><Relationship Id="rId5" Type="http://schemas.openxmlformats.org/officeDocument/2006/relationships/slide" Target="slide89.xml"/><Relationship Id="rId4" Type="http://schemas.openxmlformats.org/officeDocument/2006/relationships/slide" Target="slide84.xml"/><Relationship Id="rId9" Type="http://schemas.openxmlformats.org/officeDocument/2006/relationships/slide" Target="slide9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.svg"/><Relationship Id="rId5" Type="http://schemas.openxmlformats.org/officeDocument/2006/relationships/image" Target="../media/image45.png"/><Relationship Id="rId4" Type="http://schemas.openxmlformats.org/officeDocument/2006/relationships/slide" Target="slide61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.svg"/><Relationship Id="rId5" Type="http://schemas.openxmlformats.org/officeDocument/2006/relationships/image" Target="../media/image45.png"/><Relationship Id="rId4" Type="http://schemas.openxmlformats.org/officeDocument/2006/relationships/slide" Target="slide61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.svg"/><Relationship Id="rId5" Type="http://schemas.openxmlformats.org/officeDocument/2006/relationships/image" Target="../media/image45.png"/><Relationship Id="rId4" Type="http://schemas.openxmlformats.org/officeDocument/2006/relationships/slide" Target="slide61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.svg"/><Relationship Id="rId5" Type="http://schemas.openxmlformats.org/officeDocument/2006/relationships/image" Target="../media/image45.png"/><Relationship Id="rId4" Type="http://schemas.openxmlformats.org/officeDocument/2006/relationships/slide" Target="slide61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slide" Target="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sv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.svg"/><Relationship Id="rId5" Type="http://schemas.openxmlformats.org/officeDocument/2006/relationships/image" Target="../media/image45.png"/><Relationship Id="rId4" Type="http://schemas.openxmlformats.org/officeDocument/2006/relationships/slide" Target="slide61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.svg"/><Relationship Id="rId5" Type="http://schemas.openxmlformats.org/officeDocument/2006/relationships/image" Target="../media/image45.png"/><Relationship Id="rId4" Type="http://schemas.openxmlformats.org/officeDocument/2006/relationships/slide" Target="slide61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3" Type="http://schemas.openxmlformats.org/officeDocument/2006/relationships/chart" Target="../charts/chart18.xml"/><Relationship Id="rId7" Type="http://schemas.openxmlformats.org/officeDocument/2006/relationships/slide" Target="slide61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png"/><Relationship Id="rId5" Type="http://schemas.openxmlformats.org/officeDocument/2006/relationships/chart" Target="../charts/chart20.xml"/><Relationship Id="rId4" Type="http://schemas.openxmlformats.org/officeDocument/2006/relationships/chart" Target="../charts/chart19.xml"/><Relationship Id="rId9" Type="http://schemas.openxmlformats.org/officeDocument/2006/relationships/image" Target="../media/image46.sv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3" Type="http://schemas.openxmlformats.org/officeDocument/2006/relationships/chart" Target="../charts/chart22.xml"/><Relationship Id="rId7" Type="http://schemas.openxmlformats.org/officeDocument/2006/relationships/slide" Target="slide61.xml"/><Relationship Id="rId2" Type="http://schemas.openxmlformats.org/officeDocument/2006/relationships/chart" Target="../charts/chart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png"/><Relationship Id="rId5" Type="http://schemas.openxmlformats.org/officeDocument/2006/relationships/chart" Target="../charts/chart24.xml"/><Relationship Id="rId4" Type="http://schemas.openxmlformats.org/officeDocument/2006/relationships/chart" Target="../charts/chart23.xml"/><Relationship Id="rId9" Type="http://schemas.openxmlformats.org/officeDocument/2006/relationships/image" Target="../media/image46.svg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CF5E5E-5978-894A-B70D-61EE131AD8C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1"/>
            <a:ext cx="9144000" cy="3548547"/>
          </a:xfrm>
        </p:spPr>
        <p:txBody>
          <a:bodyPr>
            <a:normAutofit fontScale="90000"/>
          </a:bodyPr>
          <a:lstStyle/>
          <a:p>
            <a:pPr>
              <a:spcAft>
                <a:spcPts val="1200"/>
              </a:spcAft>
            </a:pPr>
            <a:r>
              <a:rPr lang="en-US" sz="13900" dirty="0">
                <a:latin typeface="Candara" panose="020E0502030303020204" pitchFamily="34" charset="0"/>
              </a:rPr>
              <a:t>Conduit</a:t>
            </a:r>
            <a:br>
              <a:rPr lang="en-US" sz="8800" dirty="0">
                <a:latin typeface="Georgia" panose="02040502050405020303" pitchFamily="18" charset="0"/>
              </a:rPr>
            </a:br>
            <a:r>
              <a:rPr lang="en-US" sz="3700" dirty="0">
                <a:latin typeface="Candara" panose="020E0502030303020204" pitchFamily="34" charset="0"/>
              </a:rPr>
              <a:t>Programmer-Transparent Near-Data Processing Using Multiple Compute-Capable Resources </a:t>
            </a:r>
            <a:br>
              <a:rPr lang="en-US" sz="3700" dirty="0">
                <a:latin typeface="Candara" panose="020E0502030303020204" pitchFamily="34" charset="0"/>
              </a:rPr>
            </a:br>
            <a:r>
              <a:rPr lang="en-US" sz="3700" dirty="0">
                <a:latin typeface="Candara" panose="020E0502030303020204" pitchFamily="34" charset="0"/>
              </a:rPr>
              <a:t>in Solid State Drives</a:t>
            </a:r>
            <a:endParaRPr lang="en-CH" sz="3700" dirty="0">
              <a:latin typeface="Candara" panose="020E0502030303020204" pitchFamily="34" charset="0"/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644D60D-2DF1-7940-9BD1-BA77210487C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-43514" y="3612995"/>
            <a:ext cx="9127998" cy="3111190"/>
          </a:xfrm>
        </p:spPr>
        <p:txBody>
          <a:bodyPr>
            <a:normAutofit/>
          </a:bodyPr>
          <a:lstStyle/>
          <a:p>
            <a:endParaRPr lang="en-US" sz="2200" dirty="0"/>
          </a:p>
          <a:p>
            <a:endParaRPr lang="en-US" sz="2800" b="1" dirty="0"/>
          </a:p>
          <a:p>
            <a:endParaRPr lang="en-US" sz="2800" b="1" dirty="0"/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BA44C315-8CAB-6D6E-7447-5013136D76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1136" y="6089566"/>
            <a:ext cx="2801727" cy="4674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575AF8E-E675-5100-E64F-413C27BF8FD8}"/>
              </a:ext>
            </a:extLst>
          </p:cNvPr>
          <p:cNvSpPr txBox="1"/>
          <p:nvPr/>
        </p:nvSpPr>
        <p:spPr>
          <a:xfrm>
            <a:off x="0" y="3548547"/>
            <a:ext cx="9144000" cy="1748282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Rakesh Nadig,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Vamanan Arulchelvan, Mayank Kabra, </a:t>
            </a:r>
            <a:b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Harshita Gupta,  Rahul Bera, Nika Mansouri </a:t>
            </a:r>
            <a:r>
              <a:rPr kumimoji="0" lang="en-US" sz="2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Ghiasi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, 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Nanditha Rao, </a:t>
            </a:r>
            <a:r>
              <a:rPr kumimoji="0" lang="en-US" sz="2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Qingcai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Jiang, Andreas Kosmas </a:t>
            </a:r>
            <a:r>
              <a:rPr kumimoji="0" lang="en-US" sz="2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Kakolyris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, </a:t>
            </a:r>
            <a:b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Yu Liang, Mohammad </a:t>
            </a:r>
            <a:r>
              <a:rPr kumimoji="0" lang="en-US" sz="2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Sadrosadati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, and Onur Mutlu</a:t>
            </a:r>
            <a:endParaRPr lang="en-US" sz="2600" dirty="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ED12C80-58C9-4D23-61F6-6ED18A0F4DF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6068404"/>
            <a:ext cx="1992923" cy="788865"/>
          </a:xfrm>
          <a:prstGeom prst="rect">
            <a:avLst/>
          </a:prstGeom>
        </p:spPr>
      </p:pic>
      <p:pic>
        <p:nvPicPr>
          <p:cNvPr id="7" name="Picture 6" descr="A red text on a white background&#10;&#10;AI-generated content may be incorrect.">
            <a:extLst>
              <a:ext uri="{FF2B5EF4-FFF2-40B4-BE49-F238E27FC236}">
                <a16:creationId xmlns:a16="http://schemas.microsoft.com/office/drawing/2014/main" id="{309418C7-4502-0A45-24D8-22D30ADC7FF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86974" y="5928854"/>
            <a:ext cx="2257026" cy="788864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81BCDA7-D449-5A50-D986-9E4C27F96FE9}"/>
              </a:ext>
            </a:extLst>
          </p:cNvPr>
          <p:cNvSpPr txBox="1"/>
          <p:nvPr/>
        </p:nvSpPr>
        <p:spPr>
          <a:xfrm>
            <a:off x="-16002" y="5223461"/>
            <a:ext cx="9144000" cy="677765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HPCA 2026</a:t>
            </a:r>
            <a:endParaRPr lang="en-US" sz="2800" dirty="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38031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E3F455-6BE3-5F2E-879F-40BA4A5866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9764E7E-5AC1-62B3-C80E-66F11CBE2B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D3B03308-391F-39C8-D037-F25E24C6A925}"/>
              </a:ext>
            </a:extLst>
          </p:cNvPr>
          <p:cNvSpPr/>
          <p:nvPr/>
        </p:nvSpPr>
        <p:spPr>
          <a:xfrm>
            <a:off x="160043" y="1201023"/>
            <a:ext cx="8823914" cy="867515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Background and Motivation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1465402E-F101-7458-55FC-7D99BE70FD48}"/>
              </a:ext>
            </a:extLst>
          </p:cNvPr>
          <p:cNvSpPr/>
          <p:nvPr/>
        </p:nvSpPr>
        <p:spPr>
          <a:xfrm>
            <a:off x="160043" y="2537258"/>
            <a:ext cx="8823914" cy="891742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Conduit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17C5E3E4-435A-1D51-87BE-44531028C843}"/>
              </a:ext>
            </a:extLst>
          </p:cNvPr>
          <p:cNvSpPr/>
          <p:nvPr/>
        </p:nvSpPr>
        <p:spPr>
          <a:xfrm>
            <a:off x="160043" y="3897720"/>
            <a:ext cx="8823914" cy="891743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Evaluation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5765B9F7-DB15-251F-BF39-1D3CE6032285}"/>
              </a:ext>
            </a:extLst>
          </p:cNvPr>
          <p:cNvSpPr/>
          <p:nvPr/>
        </p:nvSpPr>
        <p:spPr>
          <a:xfrm>
            <a:off x="160043" y="5258183"/>
            <a:ext cx="8823914" cy="891742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Summary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106B2C6C-B5B9-CE61-4219-0FAFA1D2432E}"/>
              </a:ext>
            </a:extLst>
          </p:cNvPr>
          <p:cNvSpPr txBox="1">
            <a:spLocks/>
          </p:cNvSpPr>
          <p:nvPr/>
        </p:nvSpPr>
        <p:spPr>
          <a:xfrm>
            <a:off x="8817429" y="6547757"/>
            <a:ext cx="32657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25206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E60D1F9-9212-2D45-90EF-EDC817A9ED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000E7B37-6684-1A4C-B53C-84BECF24DDA8}"/>
              </a:ext>
            </a:extLst>
          </p:cNvPr>
          <p:cNvSpPr/>
          <p:nvPr/>
        </p:nvSpPr>
        <p:spPr>
          <a:xfrm>
            <a:off x="160043" y="1201023"/>
            <a:ext cx="8823914" cy="867515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Background and Motivation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3A9011E7-C9BC-194E-93C2-6A4DE5AEBD1C}"/>
              </a:ext>
            </a:extLst>
          </p:cNvPr>
          <p:cNvSpPr/>
          <p:nvPr/>
        </p:nvSpPr>
        <p:spPr>
          <a:xfrm>
            <a:off x="160043" y="2537258"/>
            <a:ext cx="8823914" cy="891742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Conduit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57B26EDE-586D-884B-BFE4-2CBBDF1B59B8}"/>
              </a:ext>
            </a:extLst>
          </p:cNvPr>
          <p:cNvSpPr/>
          <p:nvPr/>
        </p:nvSpPr>
        <p:spPr>
          <a:xfrm>
            <a:off x="160043" y="3897720"/>
            <a:ext cx="8823914" cy="891743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Evaluation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33E098C2-A80A-F146-9159-8778760AA3B7}"/>
              </a:ext>
            </a:extLst>
          </p:cNvPr>
          <p:cNvSpPr/>
          <p:nvPr/>
        </p:nvSpPr>
        <p:spPr>
          <a:xfrm>
            <a:off x="160043" y="5258183"/>
            <a:ext cx="8823914" cy="891742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Summary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A5141AC6-DBDE-CC60-5529-241021EDE9BF}"/>
              </a:ext>
            </a:extLst>
          </p:cNvPr>
          <p:cNvSpPr txBox="1">
            <a:spLocks/>
          </p:cNvSpPr>
          <p:nvPr/>
        </p:nvSpPr>
        <p:spPr>
          <a:xfrm>
            <a:off x="8817429" y="6547757"/>
            <a:ext cx="32657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882200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9367EC-EFD2-808B-ED6A-B25296A468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Overview of a Modern SSD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D8B3BE80-73F7-1EAC-0367-4953CAEE807F}"/>
              </a:ext>
            </a:extLst>
          </p:cNvPr>
          <p:cNvSpPr txBox="1">
            <a:spLocks/>
          </p:cNvSpPr>
          <p:nvPr/>
        </p:nvSpPr>
        <p:spPr>
          <a:xfrm>
            <a:off x="8817429" y="6547757"/>
            <a:ext cx="32657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9" name="Google Shape;21;p1">
            <a:extLst>
              <a:ext uri="{FF2B5EF4-FFF2-40B4-BE49-F238E27FC236}">
                <a16:creationId xmlns:a16="http://schemas.microsoft.com/office/drawing/2014/main" id="{7F1C0A5E-BFF3-A0B0-664D-B000B5E1C4BF}"/>
              </a:ext>
            </a:extLst>
          </p:cNvPr>
          <p:cNvSpPr/>
          <p:nvPr/>
        </p:nvSpPr>
        <p:spPr>
          <a:xfrm>
            <a:off x="2190457" y="977973"/>
            <a:ext cx="3638759" cy="2777460"/>
          </a:xfrm>
          <a:prstGeom prst="rect">
            <a:avLst/>
          </a:prstGeom>
          <a:solidFill>
            <a:srgbClr val="FFD400">
              <a:alpha val="24705"/>
            </a:srgbClr>
          </a:solidFill>
          <a:ln w="28575" cap="flat" cmpd="sng">
            <a:solidFill>
              <a:sysClr val="windowText" lastClr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7984" tIns="0" rIns="107984" bIns="0" anchor="t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2126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ea typeface="Belleza"/>
              <a:cs typeface="Belleza"/>
              <a:sym typeface="Belleza"/>
            </a:endParaRPr>
          </a:p>
        </p:txBody>
      </p:sp>
      <p:sp>
        <p:nvSpPr>
          <p:cNvPr id="10" name="Google Shape;22;p1">
            <a:extLst>
              <a:ext uri="{FF2B5EF4-FFF2-40B4-BE49-F238E27FC236}">
                <a16:creationId xmlns:a16="http://schemas.microsoft.com/office/drawing/2014/main" id="{43D3FDC5-1859-1821-3961-177F88E23BFD}"/>
              </a:ext>
            </a:extLst>
          </p:cNvPr>
          <p:cNvSpPr/>
          <p:nvPr/>
        </p:nvSpPr>
        <p:spPr>
          <a:xfrm>
            <a:off x="2202129" y="3865702"/>
            <a:ext cx="3627087" cy="866633"/>
          </a:xfrm>
          <a:prstGeom prst="rect">
            <a:avLst/>
          </a:prstGeom>
          <a:solidFill>
            <a:srgbClr val="44546A"/>
          </a:solidFill>
          <a:ln w="28575" cap="flat" cmpd="sng">
            <a:solidFill>
              <a:sysClr val="windowText" lastClr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6301" tIns="0" rIns="63780" bIns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9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cxnSp>
        <p:nvCxnSpPr>
          <p:cNvPr id="14" name="Google Shape;28;p1">
            <a:extLst>
              <a:ext uri="{FF2B5EF4-FFF2-40B4-BE49-F238E27FC236}">
                <a16:creationId xmlns:a16="http://schemas.microsoft.com/office/drawing/2014/main" id="{96E2DC48-EC7D-1FA3-184A-95B568DA627F}"/>
              </a:ext>
            </a:extLst>
          </p:cNvPr>
          <p:cNvCxnSpPr>
            <a:cxnSpLocks/>
          </p:cNvCxnSpPr>
          <p:nvPr/>
        </p:nvCxnSpPr>
        <p:spPr>
          <a:xfrm>
            <a:off x="1380278" y="2924017"/>
            <a:ext cx="733647" cy="0"/>
          </a:xfrm>
          <a:prstGeom prst="straightConnector1">
            <a:avLst/>
          </a:prstGeom>
          <a:noFill/>
          <a:ln w="63500" cap="flat" cmpd="sng">
            <a:solidFill>
              <a:sysClr val="windowText" lastClr="000000"/>
            </a:solidFill>
            <a:prstDash val="solid"/>
            <a:miter lim="800000"/>
            <a:headEnd type="triangle" w="med" len="med"/>
            <a:tailEnd type="triangle" w="med" len="med"/>
          </a:ln>
        </p:spPr>
      </p:cxnSp>
      <p:sp>
        <p:nvSpPr>
          <p:cNvPr id="19" name="Google Shape;53;p1">
            <a:extLst>
              <a:ext uri="{FF2B5EF4-FFF2-40B4-BE49-F238E27FC236}">
                <a16:creationId xmlns:a16="http://schemas.microsoft.com/office/drawing/2014/main" id="{5970C19D-B15F-2B47-8AF8-B5066C9E5B7D}"/>
              </a:ext>
            </a:extLst>
          </p:cNvPr>
          <p:cNvSpPr/>
          <p:nvPr/>
        </p:nvSpPr>
        <p:spPr>
          <a:xfrm rot="5400000">
            <a:off x="6086432" y="1463772"/>
            <a:ext cx="777626" cy="1020898"/>
          </a:xfrm>
          <a:prstGeom prst="rect">
            <a:avLst/>
          </a:prstGeom>
          <a:solidFill>
            <a:srgbClr val="92D050">
              <a:alpha val="30400"/>
            </a:srgbClr>
          </a:solidFill>
          <a:ln w="28575" cap="flat" cmpd="sng">
            <a:solidFill>
              <a:sysClr val="windowText" lastClr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06301" tIns="0" rIns="107984" bIns="0" anchor="t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9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F469624-B917-414E-39C6-50641B3289C3}"/>
              </a:ext>
            </a:extLst>
          </p:cNvPr>
          <p:cNvSpPr txBox="1"/>
          <p:nvPr/>
        </p:nvSpPr>
        <p:spPr>
          <a:xfrm>
            <a:off x="2216138" y="3337825"/>
            <a:ext cx="3613078" cy="3182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SSD Controller</a:t>
            </a:r>
          </a:p>
        </p:txBody>
      </p:sp>
      <p:sp>
        <p:nvSpPr>
          <p:cNvPr id="21" name="Google Shape;34;p1">
            <a:extLst>
              <a:ext uri="{FF2B5EF4-FFF2-40B4-BE49-F238E27FC236}">
                <a16:creationId xmlns:a16="http://schemas.microsoft.com/office/drawing/2014/main" id="{402E305C-CD3E-37A6-F73D-62D0D35A92DC}"/>
              </a:ext>
            </a:extLst>
          </p:cNvPr>
          <p:cNvSpPr/>
          <p:nvPr/>
        </p:nvSpPr>
        <p:spPr>
          <a:xfrm>
            <a:off x="4347594" y="1051761"/>
            <a:ext cx="1382947" cy="656469"/>
          </a:xfrm>
          <a:prstGeom prst="rect">
            <a:avLst/>
          </a:prstGeom>
          <a:solidFill>
            <a:srgbClr val="78A9AA"/>
          </a:solidFill>
          <a:ln w="28575" cap="flat" cmpd="sng">
            <a:solidFill>
              <a:sysClr val="windowText" lastClr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06301" tIns="0" rIns="107984" bIns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89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rPr>
              <a:t>Flash Controller</a:t>
            </a:r>
            <a:endParaRPr kumimoji="0" sz="189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22" name="Google Shape;34;p1">
            <a:extLst>
              <a:ext uri="{FF2B5EF4-FFF2-40B4-BE49-F238E27FC236}">
                <a16:creationId xmlns:a16="http://schemas.microsoft.com/office/drawing/2014/main" id="{E65D8F50-4DD3-9D1B-8E82-A22F88ACCA7C}"/>
              </a:ext>
            </a:extLst>
          </p:cNvPr>
          <p:cNvSpPr/>
          <p:nvPr/>
        </p:nvSpPr>
        <p:spPr>
          <a:xfrm>
            <a:off x="4369790" y="2609843"/>
            <a:ext cx="1382947" cy="656469"/>
          </a:xfrm>
          <a:prstGeom prst="rect">
            <a:avLst/>
          </a:prstGeom>
          <a:solidFill>
            <a:srgbClr val="78A9AA"/>
          </a:solidFill>
          <a:ln w="28575" cap="flat" cmpd="sng">
            <a:solidFill>
              <a:sysClr val="windowText" lastClr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06301" tIns="0" rIns="107984" bIns="0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89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rPr>
              <a:t>Flash Controller</a:t>
            </a:r>
            <a:endParaRPr kumimoji="0" sz="1654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965A1BE-822B-C3AF-CE7B-7111F32AFA10}"/>
              </a:ext>
            </a:extLst>
          </p:cNvPr>
          <p:cNvSpPr txBox="1"/>
          <p:nvPr/>
        </p:nvSpPr>
        <p:spPr>
          <a:xfrm rot="5400000">
            <a:off x="4720822" y="1967154"/>
            <a:ext cx="901612" cy="383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宋体" panose="02010600030101010101" pitchFamily="2" charset="-122"/>
                <a:cs typeface="Arial"/>
                <a:sym typeface="Arial"/>
              </a:rPr>
              <a:t>…</a:t>
            </a:r>
            <a:endParaRPr kumimoji="0" lang="en-US" sz="2126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24" name="Google Shape;29;p1">
            <a:extLst>
              <a:ext uri="{FF2B5EF4-FFF2-40B4-BE49-F238E27FC236}">
                <a16:creationId xmlns:a16="http://schemas.microsoft.com/office/drawing/2014/main" id="{FBB8EAAB-561E-352C-4667-78FC02D713AB}"/>
              </a:ext>
            </a:extLst>
          </p:cNvPr>
          <p:cNvSpPr txBox="1"/>
          <p:nvPr/>
        </p:nvSpPr>
        <p:spPr>
          <a:xfrm>
            <a:off x="1349649" y="2357355"/>
            <a:ext cx="862715" cy="3936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07984" tIns="53977" rIns="107984" bIns="53977" anchor="t" anchorCtr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rPr>
              <a:t>PCIe</a:t>
            </a:r>
            <a:endParaRPr kumimoji="0" sz="189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3B080DE2-9BCE-49FB-989B-901DA17BBFC7}"/>
              </a:ext>
            </a:extLst>
          </p:cNvPr>
          <p:cNvCxnSpPr>
            <a:cxnSpLocks/>
          </p:cNvCxnSpPr>
          <p:nvPr/>
        </p:nvCxnSpPr>
        <p:spPr>
          <a:xfrm>
            <a:off x="5744750" y="1248223"/>
            <a:ext cx="2038804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B85BA28F-0AA5-02F6-A99B-E314E9080A2F}"/>
              </a:ext>
            </a:extLst>
          </p:cNvPr>
          <p:cNvCxnSpPr>
            <a:cxnSpLocks/>
          </p:cNvCxnSpPr>
          <p:nvPr/>
        </p:nvCxnSpPr>
        <p:spPr>
          <a:xfrm>
            <a:off x="6464221" y="1248223"/>
            <a:ext cx="0" cy="325381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E9F0E436-1FBA-B4A0-84D4-A70A39DF8070}"/>
              </a:ext>
            </a:extLst>
          </p:cNvPr>
          <p:cNvCxnSpPr>
            <a:cxnSpLocks/>
          </p:cNvCxnSpPr>
          <p:nvPr/>
        </p:nvCxnSpPr>
        <p:spPr>
          <a:xfrm>
            <a:off x="7764651" y="1248223"/>
            <a:ext cx="0" cy="337186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28" name="Google Shape;53;p1">
            <a:extLst>
              <a:ext uri="{FF2B5EF4-FFF2-40B4-BE49-F238E27FC236}">
                <a16:creationId xmlns:a16="http://schemas.microsoft.com/office/drawing/2014/main" id="{6C52A336-ED30-358A-0A9F-E6A883670D9A}"/>
              </a:ext>
            </a:extLst>
          </p:cNvPr>
          <p:cNvSpPr/>
          <p:nvPr/>
        </p:nvSpPr>
        <p:spPr>
          <a:xfrm rot="5400000">
            <a:off x="7375682" y="1456897"/>
            <a:ext cx="791379" cy="1020898"/>
          </a:xfrm>
          <a:prstGeom prst="rect">
            <a:avLst/>
          </a:prstGeom>
          <a:solidFill>
            <a:srgbClr val="92D050">
              <a:alpha val="30000"/>
            </a:srgbClr>
          </a:solidFill>
          <a:ln w="28575" cap="flat" cmpd="sng">
            <a:solidFill>
              <a:sysClr val="windowText" lastClr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06301" tIns="0" rIns="107984" bIns="0" anchor="t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9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29" name="Google Shape;53;p1">
            <a:extLst>
              <a:ext uri="{FF2B5EF4-FFF2-40B4-BE49-F238E27FC236}">
                <a16:creationId xmlns:a16="http://schemas.microsoft.com/office/drawing/2014/main" id="{3D188A0D-35DD-A6B4-6821-6FB6CA1982EB}"/>
              </a:ext>
            </a:extLst>
          </p:cNvPr>
          <p:cNvSpPr/>
          <p:nvPr/>
        </p:nvSpPr>
        <p:spPr>
          <a:xfrm rot="5400000">
            <a:off x="6089681" y="3062388"/>
            <a:ext cx="795282" cy="1020897"/>
          </a:xfrm>
          <a:prstGeom prst="rect">
            <a:avLst/>
          </a:prstGeom>
          <a:solidFill>
            <a:srgbClr val="92D050">
              <a:alpha val="30000"/>
            </a:srgbClr>
          </a:solidFill>
          <a:ln w="28575" cap="flat" cmpd="sng">
            <a:solidFill>
              <a:sysClr val="windowText" lastClr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06301" tIns="0" rIns="107984" bIns="0" anchor="t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9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79FDAC8-F31D-A7EB-DF66-2734548A52ED}"/>
              </a:ext>
            </a:extLst>
          </p:cNvPr>
          <p:cNvCxnSpPr>
            <a:cxnSpLocks/>
          </p:cNvCxnSpPr>
          <p:nvPr/>
        </p:nvCxnSpPr>
        <p:spPr>
          <a:xfrm>
            <a:off x="5746290" y="2838012"/>
            <a:ext cx="2104862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2C2BEFD2-CD76-8CE7-946A-17C56DA66BE0}"/>
              </a:ext>
            </a:extLst>
          </p:cNvPr>
          <p:cNvCxnSpPr>
            <a:cxnSpLocks/>
          </p:cNvCxnSpPr>
          <p:nvPr/>
        </p:nvCxnSpPr>
        <p:spPr>
          <a:xfrm>
            <a:off x="6530280" y="2838012"/>
            <a:ext cx="0" cy="325381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CB76768-F145-3FE0-4FDA-55ED81C72FD3}"/>
              </a:ext>
            </a:extLst>
          </p:cNvPr>
          <p:cNvCxnSpPr>
            <a:cxnSpLocks/>
          </p:cNvCxnSpPr>
          <p:nvPr/>
        </p:nvCxnSpPr>
        <p:spPr>
          <a:xfrm>
            <a:off x="7834004" y="2838011"/>
            <a:ext cx="0" cy="337186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33" name="Google Shape;53;p1">
            <a:extLst>
              <a:ext uri="{FF2B5EF4-FFF2-40B4-BE49-F238E27FC236}">
                <a16:creationId xmlns:a16="http://schemas.microsoft.com/office/drawing/2014/main" id="{2021B38D-CA36-D98E-3C78-7C6948787B64}"/>
              </a:ext>
            </a:extLst>
          </p:cNvPr>
          <p:cNvSpPr/>
          <p:nvPr/>
        </p:nvSpPr>
        <p:spPr>
          <a:xfrm rot="5400000">
            <a:off x="7389855" y="3047896"/>
            <a:ext cx="795281" cy="1020898"/>
          </a:xfrm>
          <a:prstGeom prst="rect">
            <a:avLst/>
          </a:prstGeom>
          <a:solidFill>
            <a:srgbClr val="92D050">
              <a:alpha val="30000"/>
            </a:srgbClr>
          </a:solidFill>
          <a:ln w="28575" cap="flat" cmpd="sng">
            <a:solidFill>
              <a:sysClr val="windowText" lastClr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06301" tIns="0" rIns="107984" bIns="0" anchor="t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9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34" name="Google Shape;45;p1">
            <a:extLst>
              <a:ext uri="{FF2B5EF4-FFF2-40B4-BE49-F238E27FC236}">
                <a16:creationId xmlns:a16="http://schemas.microsoft.com/office/drawing/2014/main" id="{5422A4F3-EC88-4011-3949-DBC9C5EF4369}"/>
              </a:ext>
            </a:extLst>
          </p:cNvPr>
          <p:cNvSpPr txBox="1"/>
          <p:nvPr/>
        </p:nvSpPr>
        <p:spPr>
          <a:xfrm>
            <a:off x="5806882" y="2374717"/>
            <a:ext cx="1373213" cy="3589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07984" tIns="53977" rIns="107984" bIns="53977" anchor="t" anchorCtr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rPr>
              <a:t>Channel</a:t>
            </a:r>
            <a:endParaRPr kumimoji="0" sz="189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35" name="Google Shape;45;p1">
            <a:extLst>
              <a:ext uri="{FF2B5EF4-FFF2-40B4-BE49-F238E27FC236}">
                <a16:creationId xmlns:a16="http://schemas.microsoft.com/office/drawing/2014/main" id="{5F0028D6-A11D-D209-3DC5-E07A9BFE3070}"/>
              </a:ext>
            </a:extLst>
          </p:cNvPr>
          <p:cNvSpPr txBox="1"/>
          <p:nvPr/>
        </p:nvSpPr>
        <p:spPr>
          <a:xfrm>
            <a:off x="5784834" y="824821"/>
            <a:ext cx="1531052" cy="3589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07984" tIns="53977" rIns="107984" bIns="53977" anchor="t" anchorCtr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rPr>
              <a:t>Channel</a:t>
            </a:r>
            <a:endParaRPr kumimoji="0" sz="189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C6778C1-826B-F39C-53FB-6CD27A8FAE58}"/>
              </a:ext>
            </a:extLst>
          </p:cNvPr>
          <p:cNvSpPr txBox="1"/>
          <p:nvPr/>
        </p:nvSpPr>
        <p:spPr>
          <a:xfrm>
            <a:off x="6744201" y="3437530"/>
            <a:ext cx="809386" cy="2330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宋体" panose="02010600030101010101" pitchFamily="2" charset="-122"/>
                <a:cs typeface="Arial"/>
                <a:sym typeface="Arial"/>
              </a:rPr>
              <a:t>…</a:t>
            </a:r>
            <a:endParaRPr kumimoji="0" lang="en-US" sz="124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37" name="Google Shape;55;p1">
            <a:extLst>
              <a:ext uri="{FF2B5EF4-FFF2-40B4-BE49-F238E27FC236}">
                <a16:creationId xmlns:a16="http://schemas.microsoft.com/office/drawing/2014/main" id="{2B40ED6D-50EC-C2B7-FE2D-18662B018981}"/>
              </a:ext>
            </a:extLst>
          </p:cNvPr>
          <p:cNvSpPr/>
          <p:nvPr/>
        </p:nvSpPr>
        <p:spPr>
          <a:xfrm>
            <a:off x="2303801" y="3937490"/>
            <a:ext cx="824380" cy="49615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8575" cap="flat" cmpd="sng">
            <a:solidFill>
              <a:sysClr val="windowText" lastClr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06301" tIns="53977" rIns="107984" bIns="53977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Chip</a:t>
            </a:r>
            <a:endParaRPr kumimoji="0" sz="2126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38" name="Google Shape;55;p1">
            <a:extLst>
              <a:ext uri="{FF2B5EF4-FFF2-40B4-BE49-F238E27FC236}">
                <a16:creationId xmlns:a16="http://schemas.microsoft.com/office/drawing/2014/main" id="{4BCC9AA6-9E6B-8D29-EE69-5E12E3C448A1}"/>
              </a:ext>
            </a:extLst>
          </p:cNvPr>
          <p:cNvSpPr/>
          <p:nvPr/>
        </p:nvSpPr>
        <p:spPr>
          <a:xfrm>
            <a:off x="3251574" y="3937215"/>
            <a:ext cx="850999" cy="49615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8575" cap="flat" cmpd="sng">
            <a:solidFill>
              <a:sysClr val="windowText" lastClr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06301" tIns="53977" rIns="107984" bIns="53977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Chip</a:t>
            </a:r>
            <a:endParaRPr kumimoji="0" sz="2126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39" name="Google Shape;55;p1">
            <a:extLst>
              <a:ext uri="{FF2B5EF4-FFF2-40B4-BE49-F238E27FC236}">
                <a16:creationId xmlns:a16="http://schemas.microsoft.com/office/drawing/2014/main" id="{ABD0238A-82B5-3718-4D0A-005C13AE4412}"/>
              </a:ext>
            </a:extLst>
          </p:cNvPr>
          <p:cNvSpPr/>
          <p:nvPr/>
        </p:nvSpPr>
        <p:spPr>
          <a:xfrm>
            <a:off x="4870623" y="3929011"/>
            <a:ext cx="850999" cy="49615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8575" cap="flat" cmpd="sng">
            <a:solidFill>
              <a:sysClr val="windowText" lastClr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06301" tIns="53977" rIns="107984" bIns="53977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Chip</a:t>
            </a:r>
            <a:endParaRPr kumimoji="0" sz="2126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24AE089-427A-DF14-5199-68732D71C78F}"/>
              </a:ext>
            </a:extLst>
          </p:cNvPr>
          <p:cNvSpPr txBox="1"/>
          <p:nvPr/>
        </p:nvSpPr>
        <p:spPr>
          <a:xfrm>
            <a:off x="2202129" y="4366570"/>
            <a:ext cx="3627087" cy="3182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DRAM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67A5FC82-42A6-2E23-181E-CB6C7C2388D0}"/>
              </a:ext>
            </a:extLst>
          </p:cNvPr>
          <p:cNvSpPr txBox="1"/>
          <p:nvPr/>
        </p:nvSpPr>
        <p:spPr>
          <a:xfrm>
            <a:off x="4051514" y="3953673"/>
            <a:ext cx="812536" cy="4194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126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ea typeface="宋体" panose="02010600030101010101" pitchFamily="2" charset="-122"/>
                <a:cs typeface="Arial"/>
                <a:sym typeface="Arial"/>
              </a:rPr>
              <a:t>…</a:t>
            </a:r>
            <a:endParaRPr kumimoji="0" lang="en-US" sz="2126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CC09338E-0F00-2BE7-F773-C9BF3FDA730A}"/>
              </a:ext>
            </a:extLst>
          </p:cNvPr>
          <p:cNvSpPr/>
          <p:nvPr/>
        </p:nvSpPr>
        <p:spPr>
          <a:xfrm>
            <a:off x="2113925" y="917933"/>
            <a:ext cx="6299159" cy="3887730"/>
          </a:xfrm>
          <a:prstGeom prst="rect">
            <a:avLst/>
          </a:prstGeom>
          <a:noFill/>
          <a:ln w="1270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126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6362531C-2E91-943C-E7A2-425DC7E49868}"/>
              </a:ext>
            </a:extLst>
          </p:cNvPr>
          <p:cNvSpPr txBox="1"/>
          <p:nvPr/>
        </p:nvSpPr>
        <p:spPr>
          <a:xfrm>
            <a:off x="7458958" y="4312586"/>
            <a:ext cx="1020899" cy="538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SSD</a:t>
            </a:r>
            <a:endParaRPr kumimoji="0" lang="en-US" sz="2126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3826E3FA-2004-8BE2-05FB-9C0FC7F24F08}"/>
              </a:ext>
            </a:extLst>
          </p:cNvPr>
          <p:cNvSpPr/>
          <p:nvPr/>
        </p:nvSpPr>
        <p:spPr>
          <a:xfrm rot="16200000">
            <a:off x="-937515" y="2494973"/>
            <a:ext cx="3887731" cy="733647"/>
          </a:xfrm>
          <a:prstGeom prst="rect">
            <a:avLst/>
          </a:prstGeom>
          <a:solidFill>
            <a:schemeClr val="bg1">
              <a:lumMod val="95000"/>
              <a:alpha val="47985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rgbClr val="C00000"/>
                </a:solidFill>
                <a:latin typeface="Candara" panose="020E0502030303020204" pitchFamily="34" charset="0"/>
              </a:rPr>
              <a:t>Host</a:t>
            </a:r>
            <a:endParaRPr lang="en-US" sz="2400" b="1" dirty="0">
              <a:solidFill>
                <a:srgbClr val="C00000"/>
              </a:solidFill>
              <a:latin typeface="Candara" panose="020E0502030303020204" pitchFamily="34" charset="0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A859CC8D-E01B-8864-E3CA-B3D501832CC1}"/>
              </a:ext>
            </a:extLst>
          </p:cNvPr>
          <p:cNvSpPr/>
          <p:nvPr/>
        </p:nvSpPr>
        <p:spPr>
          <a:xfrm>
            <a:off x="2300648" y="1069054"/>
            <a:ext cx="1675143" cy="186902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Embedded Cores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387C71F2-ABFD-0CD3-B9EC-222265064399}"/>
              </a:ext>
            </a:extLst>
          </p:cNvPr>
          <p:cNvSpPr/>
          <p:nvPr/>
        </p:nvSpPr>
        <p:spPr>
          <a:xfrm>
            <a:off x="2360023" y="1125887"/>
            <a:ext cx="1675143" cy="186902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Embedded Cores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CC960C0C-97A8-95FE-787B-3354F66E12DE}"/>
              </a:ext>
            </a:extLst>
          </p:cNvPr>
          <p:cNvSpPr/>
          <p:nvPr/>
        </p:nvSpPr>
        <p:spPr>
          <a:xfrm>
            <a:off x="2425655" y="1197400"/>
            <a:ext cx="1675143" cy="186902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Embedded Cores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906D1825-2932-1525-C7DD-0F9C794D03A3}"/>
              </a:ext>
            </a:extLst>
          </p:cNvPr>
          <p:cNvSpPr/>
          <p:nvPr/>
        </p:nvSpPr>
        <p:spPr>
          <a:xfrm>
            <a:off x="2504610" y="1290170"/>
            <a:ext cx="1675143" cy="186902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Embedded Cores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EBBE0DDA-DB2A-A45F-1BC7-67898AE8AF05}"/>
              </a:ext>
            </a:extLst>
          </p:cNvPr>
          <p:cNvSpPr txBox="1"/>
          <p:nvPr/>
        </p:nvSpPr>
        <p:spPr>
          <a:xfrm>
            <a:off x="6738258" y="1792328"/>
            <a:ext cx="809386" cy="2330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宋体" panose="02010600030101010101" pitchFamily="2" charset="-122"/>
                <a:cs typeface="Arial"/>
                <a:sym typeface="Arial"/>
              </a:rPr>
              <a:t>…</a:t>
            </a:r>
            <a:endParaRPr kumimoji="0" lang="en-US" sz="124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Arial"/>
              <a:sym typeface="Arial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6BB719B-69D3-4971-A07E-35456F4EBD96}"/>
              </a:ext>
            </a:extLst>
          </p:cNvPr>
          <p:cNvSpPr txBox="1"/>
          <p:nvPr/>
        </p:nvSpPr>
        <p:spPr>
          <a:xfrm>
            <a:off x="5964794" y="1618829"/>
            <a:ext cx="1020899" cy="531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Candara" panose="020E0502030303020204" pitchFamily="34" charset="0"/>
              </a:rPr>
              <a:t>Flash Chip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2AE24D3-61FD-B430-0F7C-ACDE515B1EEE}"/>
              </a:ext>
            </a:extLst>
          </p:cNvPr>
          <p:cNvSpPr txBox="1"/>
          <p:nvPr/>
        </p:nvSpPr>
        <p:spPr>
          <a:xfrm>
            <a:off x="7280614" y="1650354"/>
            <a:ext cx="1020899" cy="531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Candara" panose="020E0502030303020204" pitchFamily="34" charset="0"/>
              </a:rPr>
              <a:t>Flash Chip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CF072FC-CBF8-F41E-6548-3FE587CC892B}"/>
              </a:ext>
            </a:extLst>
          </p:cNvPr>
          <p:cNvSpPr txBox="1"/>
          <p:nvPr/>
        </p:nvSpPr>
        <p:spPr>
          <a:xfrm>
            <a:off x="5973465" y="3208618"/>
            <a:ext cx="1020899" cy="531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Candara" panose="020E0502030303020204" pitchFamily="34" charset="0"/>
              </a:rPr>
              <a:t>Flash Chip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973DD93D-9527-A839-1410-A87EAC1BBF4A}"/>
              </a:ext>
            </a:extLst>
          </p:cNvPr>
          <p:cNvSpPr txBox="1"/>
          <p:nvPr/>
        </p:nvSpPr>
        <p:spPr>
          <a:xfrm>
            <a:off x="7300013" y="3218014"/>
            <a:ext cx="1020899" cy="5318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>
                <a:latin typeface="Candara" panose="020E0502030303020204" pitchFamily="34" charset="0"/>
              </a:rPr>
              <a:t>Flash Chip</a:t>
            </a:r>
          </a:p>
        </p:txBody>
      </p:sp>
    </p:spTree>
    <p:extLst>
      <p:ext uri="{BB962C8B-B14F-4D97-AF65-F5344CB8AC3E}">
        <p14:creationId xmlns:p14="http://schemas.microsoft.com/office/powerpoint/2010/main" val="1588810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9" grpId="0" animBg="1"/>
      <p:bldP spid="20" grpId="0"/>
      <p:bldP spid="21" grpId="0" animBg="1"/>
      <p:bldP spid="22" grpId="0" animBg="1"/>
      <p:bldP spid="23" grpId="0"/>
      <p:bldP spid="24" grpId="0"/>
      <p:bldP spid="28" grpId="0" animBg="1"/>
      <p:bldP spid="29" grpId="0" animBg="1"/>
      <p:bldP spid="33" grpId="0" animBg="1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 animBg="1"/>
      <p:bldP spid="43" grpId="0"/>
      <p:bldP spid="44" grpId="0" animBg="1"/>
      <p:bldP spid="45" grpId="0" animBg="1"/>
      <p:bldP spid="46" grpId="0" animBg="1"/>
      <p:bldP spid="47" grpId="0" animBg="1"/>
      <p:bldP spid="48" grpId="0" animBg="1"/>
      <p:bldP spid="49" grpId="0"/>
      <p:bldP spid="50" grpId="0"/>
      <p:bldP spid="51" grpId="0"/>
      <p:bldP spid="52" grpId="0"/>
      <p:bldP spid="5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7C88BC-7CA3-A1FA-6488-29A132DF4F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F763FC-3677-FC79-887F-693FA97115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Near Data Processing in an SSD (ISP)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72552EA1-2A00-EFB1-1CFF-F4ACE56334CA}"/>
              </a:ext>
            </a:extLst>
          </p:cNvPr>
          <p:cNvSpPr txBox="1">
            <a:spLocks/>
          </p:cNvSpPr>
          <p:nvPr/>
        </p:nvSpPr>
        <p:spPr>
          <a:xfrm>
            <a:off x="8817429" y="6547757"/>
            <a:ext cx="32657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5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1654B05-1B63-ACFF-50F4-644FE459B9B1}"/>
              </a:ext>
            </a:extLst>
          </p:cNvPr>
          <p:cNvGrpSpPr/>
          <p:nvPr/>
        </p:nvGrpSpPr>
        <p:grpSpPr>
          <a:xfrm>
            <a:off x="0" y="5288692"/>
            <a:ext cx="9144000" cy="863447"/>
            <a:chOff x="-105625" y="1689427"/>
            <a:chExt cx="9144000" cy="914400"/>
          </a:xfrm>
        </p:grpSpPr>
        <p:sp>
          <p:nvSpPr>
            <p:cNvPr id="9" name="Content Placeholder 3">
              <a:extLst>
                <a:ext uri="{FF2B5EF4-FFF2-40B4-BE49-F238E27FC236}">
                  <a16:creationId xmlns:a16="http://schemas.microsoft.com/office/drawing/2014/main" id="{C82C51CC-26F9-EC09-F4A0-732B898FBE5D}"/>
                </a:ext>
              </a:extLst>
            </p:cNvPr>
            <p:cNvSpPr txBox="1">
              <a:spLocks/>
            </p:cNvSpPr>
            <p:nvPr/>
          </p:nvSpPr>
          <p:spPr>
            <a:xfrm>
              <a:off x="808775" y="1698382"/>
              <a:ext cx="8229600" cy="896491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sx="1000" sy="1000" algn="ctr" rotWithShape="0">
                <a:srgbClr val="000000"/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 defTabSz="457200">
                <a:lnSpc>
                  <a:spcPct val="110000"/>
                </a:lnSpc>
                <a:spcAft>
                  <a:spcPts val="300"/>
                </a:spcAft>
                <a:buNone/>
                <a:defRPr/>
              </a:pPr>
              <a:r>
                <a:rPr lang="en-US" sz="2400" dirty="0">
                  <a:latin typeface="Candara" panose="020E0502030303020204" pitchFamily="34" charset="0"/>
                </a:rPr>
                <a:t>In-Storage Processing (ISP)</a:t>
              </a:r>
              <a:br>
                <a:rPr lang="en-US" sz="2400" b="0" dirty="0">
                  <a:latin typeface="Candara" panose="020E0502030303020204" pitchFamily="34" charset="0"/>
                </a:rPr>
              </a:br>
              <a:r>
                <a:rPr lang="en-US" sz="2400" b="0" dirty="0">
                  <a:solidFill>
                    <a:srgbClr val="7030A0"/>
                  </a:solidFill>
                  <a:latin typeface="Candara" panose="020E0502030303020204" pitchFamily="34" charset="0"/>
                </a:rPr>
                <a:t>Processing using embedded cores </a:t>
              </a:r>
              <a:r>
                <a:rPr lang="en-US" sz="2400" b="0" dirty="0">
                  <a:latin typeface="Candara" panose="020E0502030303020204" pitchFamily="34" charset="0"/>
                </a:rPr>
                <a:t>in the SSD controller</a:t>
              </a:r>
            </a:p>
          </p:txBody>
        </p:sp>
        <p:pic>
          <p:nvPicPr>
            <p:cNvPr id="10" name="Graphic 9" descr="Processor with solid fill">
              <a:extLst>
                <a:ext uri="{FF2B5EF4-FFF2-40B4-BE49-F238E27FC236}">
                  <a16:creationId xmlns:a16="http://schemas.microsoft.com/office/drawing/2014/main" id="{8D757515-6415-DABD-C059-F807EC95DB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105625" y="1689427"/>
              <a:ext cx="914400" cy="914400"/>
            </a:xfrm>
            <a:prstGeom prst="rect">
              <a:avLst/>
            </a:prstGeom>
          </p:spPr>
        </p:pic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BC943C7C-4FA3-9827-252B-72BD06C6B38A}"/>
              </a:ext>
            </a:extLst>
          </p:cNvPr>
          <p:cNvGrpSpPr/>
          <p:nvPr/>
        </p:nvGrpSpPr>
        <p:grpSpPr>
          <a:xfrm>
            <a:off x="639527" y="824821"/>
            <a:ext cx="7840330" cy="4026312"/>
            <a:chOff x="355028" y="998309"/>
            <a:chExt cx="8569858" cy="4892595"/>
          </a:xfrm>
        </p:grpSpPr>
        <p:sp>
          <p:nvSpPr>
            <p:cNvPr id="60" name="Google Shape;21;p1">
              <a:extLst>
                <a:ext uri="{FF2B5EF4-FFF2-40B4-BE49-F238E27FC236}">
                  <a16:creationId xmlns:a16="http://schemas.microsoft.com/office/drawing/2014/main" id="{97B71294-0461-E34F-BD45-94E21BCAD2EB}"/>
                </a:ext>
              </a:extLst>
            </p:cNvPr>
            <p:cNvSpPr/>
            <p:nvPr/>
          </p:nvSpPr>
          <p:spPr>
            <a:xfrm>
              <a:off x="2050269" y="1184412"/>
              <a:ext cx="3977339" cy="3375046"/>
            </a:xfrm>
            <a:prstGeom prst="rect">
              <a:avLst/>
            </a:prstGeom>
            <a:solidFill>
              <a:srgbClr val="FFD400">
                <a:alpha val="24705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7984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61" name="Google Shape;22;p1">
              <a:extLst>
                <a:ext uri="{FF2B5EF4-FFF2-40B4-BE49-F238E27FC236}">
                  <a16:creationId xmlns:a16="http://schemas.microsoft.com/office/drawing/2014/main" id="{489BD5D0-EF0B-CF89-81B5-767A1B667689}"/>
                </a:ext>
              </a:extLst>
            </p:cNvPr>
            <p:cNvSpPr/>
            <p:nvPr/>
          </p:nvSpPr>
          <p:spPr>
            <a:xfrm>
              <a:off x="2063027" y="4693452"/>
              <a:ext cx="3964581" cy="1053094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62" name="Google Shape;28;p1">
              <a:extLst>
                <a:ext uri="{FF2B5EF4-FFF2-40B4-BE49-F238E27FC236}">
                  <a16:creationId xmlns:a16="http://schemas.microsoft.com/office/drawing/2014/main" id="{0C523B0A-6491-7C79-313C-780EDBAA6E4A}"/>
                </a:ext>
              </a:extLst>
            </p:cNvPr>
            <p:cNvCxnSpPr>
              <a:cxnSpLocks/>
            </p:cNvCxnSpPr>
            <p:nvPr/>
          </p:nvCxnSpPr>
          <p:spPr>
            <a:xfrm>
              <a:off x="1164704" y="3549159"/>
              <a:ext cx="801912" cy="0"/>
            </a:xfrm>
            <a:prstGeom prst="straightConnector1">
              <a:avLst/>
            </a:prstGeom>
            <a:noFill/>
            <a:ln w="63500" cap="flat" cmpd="sng">
              <a:solidFill>
                <a:sysClr val="windowText" lastClr="000000"/>
              </a:solidFill>
              <a:prstDash val="solid"/>
              <a:miter lim="800000"/>
              <a:headEnd type="triangle" w="med" len="med"/>
              <a:tailEnd type="triangle" w="med" len="med"/>
            </a:ln>
          </p:spPr>
        </p:cxnSp>
        <p:sp>
          <p:nvSpPr>
            <p:cNvPr id="63" name="Google Shape;53;p1">
              <a:extLst>
                <a:ext uri="{FF2B5EF4-FFF2-40B4-BE49-F238E27FC236}">
                  <a16:creationId xmlns:a16="http://schemas.microsoft.com/office/drawing/2014/main" id="{88520308-E43C-AC08-5C49-EF38BBE25149}"/>
                </a:ext>
              </a:extLst>
            </p:cNvPr>
            <p:cNvSpPr/>
            <p:nvPr/>
          </p:nvSpPr>
          <p:spPr>
            <a:xfrm rot="5400000">
              <a:off x="6261280" y="1837063"/>
              <a:ext cx="944936" cy="1115891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C0B58FBB-003A-8B73-8479-0BF7D16B72E7}"/>
                </a:ext>
              </a:extLst>
            </p:cNvPr>
            <p:cNvSpPr txBox="1"/>
            <p:nvPr/>
          </p:nvSpPr>
          <p:spPr>
            <a:xfrm>
              <a:off x="2078340" y="4051999"/>
              <a:ext cx="3949268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 Controller</a:t>
              </a:r>
            </a:p>
          </p:txBody>
        </p:sp>
        <p:sp>
          <p:nvSpPr>
            <p:cNvPr id="193" name="Google Shape;34;p1">
              <a:extLst>
                <a:ext uri="{FF2B5EF4-FFF2-40B4-BE49-F238E27FC236}">
                  <a16:creationId xmlns:a16="http://schemas.microsoft.com/office/drawing/2014/main" id="{FF398E0A-28EC-60AF-EBE1-531922D7028D}"/>
                </a:ext>
              </a:extLst>
            </p:cNvPr>
            <p:cNvSpPr/>
            <p:nvPr/>
          </p:nvSpPr>
          <p:spPr>
            <a:xfrm>
              <a:off x="4408124" y="1274076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4" name="Google Shape;34;p1">
              <a:extLst>
                <a:ext uri="{FF2B5EF4-FFF2-40B4-BE49-F238E27FC236}">
                  <a16:creationId xmlns:a16="http://schemas.microsoft.com/office/drawing/2014/main" id="{3F1DDCAE-ABCB-58C9-1661-7BF37D400A42}"/>
                </a:ext>
              </a:extLst>
            </p:cNvPr>
            <p:cNvSpPr/>
            <p:nvPr/>
          </p:nvSpPr>
          <p:spPr>
            <a:xfrm>
              <a:off x="4432385" y="3167388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654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E8CC398E-4FBB-C112-04D3-8914BD63599E}"/>
                </a:ext>
              </a:extLst>
            </p:cNvPr>
            <p:cNvSpPr txBox="1"/>
            <p:nvPr/>
          </p:nvSpPr>
          <p:spPr>
            <a:xfrm rot="5400000">
              <a:off x="4761033" y="2409852"/>
              <a:ext cx="1095599" cy="4194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6" name="Google Shape;29;p1">
              <a:extLst>
                <a:ext uri="{FF2B5EF4-FFF2-40B4-BE49-F238E27FC236}">
                  <a16:creationId xmlns:a16="http://schemas.microsoft.com/office/drawing/2014/main" id="{94E64217-3495-33E4-A29B-53BE32C7E9A1}"/>
                </a:ext>
              </a:extLst>
            </p:cNvPr>
            <p:cNvSpPr txBox="1"/>
            <p:nvPr/>
          </p:nvSpPr>
          <p:spPr>
            <a:xfrm>
              <a:off x="1131226" y="2860576"/>
              <a:ext cx="942989" cy="4783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PCIe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1DD7DEC5-DD74-791F-2310-567D2A491BED}"/>
                </a:ext>
              </a:extLst>
            </p:cNvPr>
            <p:cNvCxnSpPr>
              <a:cxnSpLocks/>
            </p:cNvCxnSpPr>
            <p:nvPr/>
          </p:nvCxnSpPr>
          <p:spPr>
            <a:xfrm>
              <a:off x="5935282" y="1512808"/>
              <a:ext cx="2228511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6D6D1D96-54DF-AA4E-4BDF-89FF1CD270A0}"/>
                </a:ext>
              </a:extLst>
            </p:cNvPr>
            <p:cNvCxnSpPr>
              <a:cxnSpLocks/>
            </p:cNvCxnSpPr>
            <p:nvPr/>
          </p:nvCxnSpPr>
          <p:spPr>
            <a:xfrm>
              <a:off x="6721699" y="1512808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D7049AC3-9021-FC1A-E814-A9FE2F76A9C2}"/>
                </a:ext>
              </a:extLst>
            </p:cNvPr>
            <p:cNvCxnSpPr>
              <a:cxnSpLocks/>
            </p:cNvCxnSpPr>
            <p:nvPr/>
          </p:nvCxnSpPr>
          <p:spPr>
            <a:xfrm>
              <a:off x="8143131" y="151280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00" name="Google Shape;53;p1">
              <a:extLst>
                <a:ext uri="{FF2B5EF4-FFF2-40B4-BE49-F238E27FC236}">
                  <a16:creationId xmlns:a16="http://schemas.microsoft.com/office/drawing/2014/main" id="{6431C80A-A9AE-281E-BC2E-20D6504F9972}"/>
                </a:ext>
              </a:extLst>
            </p:cNvPr>
            <p:cNvSpPr/>
            <p:nvPr/>
          </p:nvSpPr>
          <p:spPr>
            <a:xfrm rot="5400000">
              <a:off x="7669653" y="1828709"/>
              <a:ext cx="961648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1" name="Google Shape;53;p1">
              <a:extLst>
                <a:ext uri="{FF2B5EF4-FFF2-40B4-BE49-F238E27FC236}">
                  <a16:creationId xmlns:a16="http://schemas.microsoft.com/office/drawing/2014/main" id="{888F5740-A5DB-3FD7-3134-995778643F0F}"/>
                </a:ext>
              </a:extLst>
            </p:cNvPr>
            <p:cNvSpPr/>
            <p:nvPr/>
          </p:nvSpPr>
          <p:spPr>
            <a:xfrm rot="5400000">
              <a:off x="6263754" y="3779630"/>
              <a:ext cx="966391" cy="1115890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EF6D535D-5E7A-607C-262B-E3BCC4FF4651}"/>
                </a:ext>
              </a:extLst>
            </p:cNvPr>
            <p:cNvCxnSpPr>
              <a:cxnSpLocks/>
            </p:cNvCxnSpPr>
            <p:nvPr/>
          </p:nvCxnSpPr>
          <p:spPr>
            <a:xfrm>
              <a:off x="5936966" y="3444649"/>
              <a:ext cx="2300716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9CB2332F-1346-F826-E0FB-0EAC5CA62E04}"/>
                </a:ext>
              </a:extLst>
            </p:cNvPr>
            <p:cNvCxnSpPr>
              <a:cxnSpLocks/>
            </p:cNvCxnSpPr>
            <p:nvPr/>
          </p:nvCxnSpPr>
          <p:spPr>
            <a:xfrm>
              <a:off x="6793904" y="3444649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36636681-0DD7-7818-766C-21F58A5726B5}"/>
                </a:ext>
              </a:extLst>
            </p:cNvPr>
            <p:cNvCxnSpPr>
              <a:cxnSpLocks/>
            </p:cNvCxnSpPr>
            <p:nvPr/>
          </p:nvCxnSpPr>
          <p:spPr>
            <a:xfrm>
              <a:off x="8218938" y="344464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05" name="Google Shape;53;p1">
              <a:extLst>
                <a:ext uri="{FF2B5EF4-FFF2-40B4-BE49-F238E27FC236}">
                  <a16:creationId xmlns:a16="http://schemas.microsoft.com/office/drawing/2014/main" id="{5AE41372-A96D-8BD1-0D10-FFE16576AB9F}"/>
                </a:ext>
              </a:extLst>
            </p:cNvPr>
            <p:cNvSpPr/>
            <p:nvPr/>
          </p:nvSpPr>
          <p:spPr>
            <a:xfrm rot="5400000">
              <a:off x="7684906" y="3762020"/>
              <a:ext cx="966390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6" name="Google Shape;45;p1">
              <a:extLst>
                <a:ext uri="{FF2B5EF4-FFF2-40B4-BE49-F238E27FC236}">
                  <a16:creationId xmlns:a16="http://schemas.microsoft.com/office/drawing/2014/main" id="{DBD1D809-ADBC-8DFD-30B5-9719EE6583A7}"/>
                </a:ext>
              </a:extLst>
            </p:cNvPr>
            <p:cNvSpPr txBox="1"/>
            <p:nvPr/>
          </p:nvSpPr>
          <p:spPr>
            <a:xfrm>
              <a:off x="6003196" y="2881674"/>
              <a:ext cx="1500988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7" name="Google Shape;45;p1">
              <a:extLst>
                <a:ext uri="{FF2B5EF4-FFF2-40B4-BE49-F238E27FC236}">
                  <a16:creationId xmlns:a16="http://schemas.microsoft.com/office/drawing/2014/main" id="{B332ECEE-F51D-E26B-3C22-055EC29439D8}"/>
                </a:ext>
              </a:extLst>
            </p:cNvPr>
            <p:cNvSpPr txBox="1"/>
            <p:nvPr/>
          </p:nvSpPr>
          <p:spPr>
            <a:xfrm>
              <a:off x="5979096" y="998309"/>
              <a:ext cx="1673513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CF86EA1C-0E99-451F-9521-FC92E92C5DAC}"/>
                </a:ext>
              </a:extLst>
            </p:cNvPr>
            <p:cNvSpPr txBox="1"/>
            <p:nvPr/>
          </p:nvSpPr>
          <p:spPr>
            <a:xfrm>
              <a:off x="7027730" y="4173156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9" name="Google Shape;55;p1">
              <a:extLst>
                <a:ext uri="{FF2B5EF4-FFF2-40B4-BE49-F238E27FC236}">
                  <a16:creationId xmlns:a16="http://schemas.microsoft.com/office/drawing/2014/main" id="{655051BD-242B-1E04-1F57-8B7B4D7541F1}"/>
                </a:ext>
              </a:extLst>
            </p:cNvPr>
            <p:cNvSpPr/>
            <p:nvPr/>
          </p:nvSpPr>
          <p:spPr>
            <a:xfrm>
              <a:off x="2174160" y="4780686"/>
              <a:ext cx="901087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0" name="Google Shape;55;p1">
              <a:extLst>
                <a:ext uri="{FF2B5EF4-FFF2-40B4-BE49-F238E27FC236}">
                  <a16:creationId xmlns:a16="http://schemas.microsoft.com/office/drawing/2014/main" id="{BDC6CCCE-3C93-3661-FED9-F3F92187BA75}"/>
                </a:ext>
              </a:extLst>
            </p:cNvPr>
            <p:cNvSpPr/>
            <p:nvPr/>
          </p:nvSpPr>
          <p:spPr>
            <a:xfrm>
              <a:off x="3210121" y="4780351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1" name="Google Shape;55;p1">
              <a:extLst>
                <a:ext uri="{FF2B5EF4-FFF2-40B4-BE49-F238E27FC236}">
                  <a16:creationId xmlns:a16="http://schemas.microsoft.com/office/drawing/2014/main" id="{FA71096D-BDBF-A789-7089-7BD65708FF7B}"/>
                </a:ext>
              </a:extLst>
            </p:cNvPr>
            <p:cNvSpPr/>
            <p:nvPr/>
          </p:nvSpPr>
          <p:spPr>
            <a:xfrm>
              <a:off x="4979819" y="4770383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74BC04A6-D018-7D9B-9145-CA2B864768BC}"/>
                </a:ext>
              </a:extLst>
            </p:cNvPr>
            <p:cNvSpPr txBox="1"/>
            <p:nvPr/>
          </p:nvSpPr>
          <p:spPr>
            <a:xfrm>
              <a:off x="2063027" y="5302085"/>
              <a:ext cx="3964581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DRAM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836C2F08-059E-A1B1-E091-A206CC6A0540}"/>
                </a:ext>
              </a:extLst>
            </p:cNvPr>
            <p:cNvSpPr txBox="1"/>
            <p:nvPr/>
          </p:nvSpPr>
          <p:spPr>
            <a:xfrm>
              <a:off x="4084494" y="4800351"/>
              <a:ext cx="888141" cy="5097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D05D7852-623E-0239-416E-8C07EB5590F3}"/>
                </a:ext>
              </a:extLst>
            </p:cNvPr>
            <p:cNvSpPr/>
            <p:nvPr/>
          </p:nvSpPr>
          <p:spPr>
            <a:xfrm>
              <a:off x="1966616" y="1111454"/>
              <a:ext cx="6885284" cy="4724196"/>
            </a:xfrm>
            <a:prstGeom prst="rect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26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0010F344-852D-C2A4-9618-D08252A66C01}"/>
                </a:ext>
              </a:extLst>
            </p:cNvPr>
            <p:cNvSpPr txBox="1"/>
            <p:nvPr/>
          </p:nvSpPr>
          <p:spPr>
            <a:xfrm>
              <a:off x="7808994" y="5236486"/>
              <a:ext cx="1115892" cy="6544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02198B9F-3423-70B1-4011-26C01DEFF576}"/>
                </a:ext>
              </a:extLst>
            </p:cNvPr>
            <p:cNvSpPr/>
            <p:nvPr/>
          </p:nvSpPr>
          <p:spPr>
            <a:xfrm rot="16200000">
              <a:off x="-1606115" y="3072595"/>
              <a:ext cx="4724197" cy="801912"/>
            </a:xfrm>
            <a:prstGeom prst="rect">
              <a:avLst/>
            </a:prstGeom>
            <a:solidFill>
              <a:schemeClr val="bg1">
                <a:lumMod val="95000"/>
                <a:alpha val="47985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Candara" panose="020E0502030303020204" pitchFamily="34" charset="0"/>
                </a:rPr>
                <a:t>Host</a:t>
              </a:r>
              <a:endParaRPr lang="en-US" sz="2400" b="1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F3512560-B530-C97E-C79A-494BE8EE9936}"/>
                </a:ext>
              </a:extLst>
            </p:cNvPr>
            <p:cNvSpPr/>
            <p:nvPr/>
          </p:nvSpPr>
          <p:spPr>
            <a:xfrm>
              <a:off x="2170713" y="129509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080F4638-26B6-A506-4A5B-725841E27EDA}"/>
                </a:ext>
              </a:extLst>
            </p:cNvPr>
            <p:cNvSpPr/>
            <p:nvPr/>
          </p:nvSpPr>
          <p:spPr>
            <a:xfrm>
              <a:off x="2235613" y="1364151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1EFB3341-DE2A-E470-F2A2-C63CA709A3D0}"/>
                </a:ext>
              </a:extLst>
            </p:cNvPr>
            <p:cNvSpPr/>
            <p:nvPr/>
          </p:nvSpPr>
          <p:spPr>
            <a:xfrm>
              <a:off x="2307352" y="145105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63E60C66-2801-8222-DB03-33EBA83FA068}"/>
                </a:ext>
              </a:extLst>
            </p:cNvPr>
            <p:cNvSpPr/>
            <p:nvPr/>
          </p:nvSpPr>
          <p:spPr>
            <a:xfrm>
              <a:off x="2393653" y="156378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8A5803B7-E1C8-99F7-F823-9ACE9E9D416B}"/>
                </a:ext>
              </a:extLst>
            </p:cNvPr>
            <p:cNvSpPr txBox="1"/>
            <p:nvPr/>
          </p:nvSpPr>
          <p:spPr>
            <a:xfrm>
              <a:off x="7021235" y="2173980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8BA43080-BB3D-44BA-57ED-CD5B1DFA7454}"/>
                </a:ext>
              </a:extLst>
            </p:cNvPr>
            <p:cNvSpPr txBox="1"/>
            <p:nvPr/>
          </p:nvSpPr>
          <p:spPr>
            <a:xfrm>
              <a:off x="6175801" y="1963152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B32BF6A6-A62F-BE1F-48BD-4A428D953E3B}"/>
                </a:ext>
              </a:extLst>
            </p:cNvPr>
            <p:cNvSpPr txBox="1"/>
            <p:nvPr/>
          </p:nvSpPr>
          <p:spPr>
            <a:xfrm>
              <a:off x="7614056" y="200146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268155C0-F37E-0865-3558-081BD97EBBB1}"/>
                </a:ext>
              </a:extLst>
            </p:cNvPr>
            <p:cNvSpPr txBox="1"/>
            <p:nvPr/>
          </p:nvSpPr>
          <p:spPr>
            <a:xfrm>
              <a:off x="6185279" y="3894993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64821FFA-5A87-46BE-A4F6-D4F03544937B}"/>
                </a:ext>
              </a:extLst>
            </p:cNvPr>
            <p:cNvSpPr txBox="1"/>
            <p:nvPr/>
          </p:nvSpPr>
          <p:spPr>
            <a:xfrm>
              <a:off x="7635260" y="390641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sp>
        <p:nvSpPr>
          <p:cNvPr id="226" name="Rectangle 225">
            <a:extLst>
              <a:ext uri="{FF2B5EF4-FFF2-40B4-BE49-F238E27FC236}">
                <a16:creationId xmlns:a16="http://schemas.microsoft.com/office/drawing/2014/main" id="{2E2B04B2-FAE8-C1EE-DF2E-27343342AFAA}"/>
              </a:ext>
            </a:extLst>
          </p:cNvPr>
          <p:cNvSpPr/>
          <p:nvPr/>
        </p:nvSpPr>
        <p:spPr>
          <a:xfrm>
            <a:off x="2249930" y="987741"/>
            <a:ext cx="2004721" cy="2288339"/>
          </a:xfrm>
          <a:prstGeom prst="rect">
            <a:avLst/>
          </a:prstGeom>
          <a:noFill/>
          <a:ln w="381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5367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6" presetClass="emp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6" presetClass="emph" presetSubtype="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6" presetClass="emph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" grpId="0" animBg="1"/>
      <p:bldP spid="226" grpId="1" animBg="1"/>
      <p:bldP spid="226" grpId="2" animBg="1"/>
      <p:bldP spid="226" grpId="3" animBg="1"/>
      <p:bldP spid="226" grpId="4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FAFCD0-F716-523B-A2FD-FA66899B87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1D081A-3F99-5D0A-D0F5-4045317D98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Near Data Processing in an SSD (ISP)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486A1E88-54A4-0D82-40A5-C686B20A2A7D}"/>
              </a:ext>
            </a:extLst>
          </p:cNvPr>
          <p:cNvSpPr txBox="1">
            <a:spLocks/>
          </p:cNvSpPr>
          <p:nvPr/>
        </p:nvSpPr>
        <p:spPr>
          <a:xfrm>
            <a:off x="8817429" y="6547757"/>
            <a:ext cx="32657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6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4D38CCE-3193-4A72-1E57-C2466A651E89}"/>
              </a:ext>
            </a:extLst>
          </p:cNvPr>
          <p:cNvGrpSpPr/>
          <p:nvPr/>
        </p:nvGrpSpPr>
        <p:grpSpPr>
          <a:xfrm>
            <a:off x="639527" y="824821"/>
            <a:ext cx="7840330" cy="4026312"/>
            <a:chOff x="355028" y="998309"/>
            <a:chExt cx="8569858" cy="4892595"/>
          </a:xfrm>
        </p:grpSpPr>
        <p:sp>
          <p:nvSpPr>
            <p:cNvPr id="60" name="Google Shape;21;p1">
              <a:extLst>
                <a:ext uri="{FF2B5EF4-FFF2-40B4-BE49-F238E27FC236}">
                  <a16:creationId xmlns:a16="http://schemas.microsoft.com/office/drawing/2014/main" id="{25F36858-2502-218A-635A-AE4B38823C8F}"/>
                </a:ext>
              </a:extLst>
            </p:cNvPr>
            <p:cNvSpPr/>
            <p:nvPr/>
          </p:nvSpPr>
          <p:spPr>
            <a:xfrm>
              <a:off x="2050269" y="1184412"/>
              <a:ext cx="3977339" cy="3375046"/>
            </a:xfrm>
            <a:prstGeom prst="rect">
              <a:avLst/>
            </a:prstGeom>
            <a:solidFill>
              <a:srgbClr val="FFD400">
                <a:alpha val="24705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7984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61" name="Google Shape;22;p1">
              <a:extLst>
                <a:ext uri="{FF2B5EF4-FFF2-40B4-BE49-F238E27FC236}">
                  <a16:creationId xmlns:a16="http://schemas.microsoft.com/office/drawing/2014/main" id="{D521E6D5-1CDB-20F0-2312-7E2CFF1035B2}"/>
                </a:ext>
              </a:extLst>
            </p:cNvPr>
            <p:cNvSpPr/>
            <p:nvPr/>
          </p:nvSpPr>
          <p:spPr>
            <a:xfrm>
              <a:off x="2063027" y="4693452"/>
              <a:ext cx="3964581" cy="1053094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62" name="Google Shape;28;p1">
              <a:extLst>
                <a:ext uri="{FF2B5EF4-FFF2-40B4-BE49-F238E27FC236}">
                  <a16:creationId xmlns:a16="http://schemas.microsoft.com/office/drawing/2014/main" id="{737B2BAB-DA57-FD3A-90EA-50D07A596854}"/>
                </a:ext>
              </a:extLst>
            </p:cNvPr>
            <p:cNvCxnSpPr>
              <a:cxnSpLocks/>
            </p:cNvCxnSpPr>
            <p:nvPr/>
          </p:nvCxnSpPr>
          <p:spPr>
            <a:xfrm>
              <a:off x="1164704" y="3549159"/>
              <a:ext cx="801912" cy="0"/>
            </a:xfrm>
            <a:prstGeom prst="straightConnector1">
              <a:avLst/>
            </a:prstGeom>
            <a:noFill/>
            <a:ln w="63500" cap="flat" cmpd="sng">
              <a:solidFill>
                <a:sysClr val="windowText" lastClr="000000"/>
              </a:solidFill>
              <a:prstDash val="solid"/>
              <a:miter lim="800000"/>
              <a:headEnd type="triangle" w="med" len="med"/>
              <a:tailEnd type="triangle" w="med" len="med"/>
            </a:ln>
          </p:spPr>
        </p:cxnSp>
        <p:sp>
          <p:nvSpPr>
            <p:cNvPr id="63" name="Google Shape;53;p1">
              <a:extLst>
                <a:ext uri="{FF2B5EF4-FFF2-40B4-BE49-F238E27FC236}">
                  <a16:creationId xmlns:a16="http://schemas.microsoft.com/office/drawing/2014/main" id="{DBE60665-F388-890A-0E29-1E0F474D8AF1}"/>
                </a:ext>
              </a:extLst>
            </p:cNvPr>
            <p:cNvSpPr/>
            <p:nvPr/>
          </p:nvSpPr>
          <p:spPr>
            <a:xfrm rot="5400000">
              <a:off x="6261280" y="1837063"/>
              <a:ext cx="944936" cy="1115891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0A50F4EC-D19F-DA38-A6F5-AD6F66B542F1}"/>
                </a:ext>
              </a:extLst>
            </p:cNvPr>
            <p:cNvSpPr txBox="1"/>
            <p:nvPr/>
          </p:nvSpPr>
          <p:spPr>
            <a:xfrm>
              <a:off x="2078340" y="4051999"/>
              <a:ext cx="3949268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 Controller</a:t>
              </a:r>
            </a:p>
          </p:txBody>
        </p:sp>
        <p:sp>
          <p:nvSpPr>
            <p:cNvPr id="193" name="Google Shape;34;p1">
              <a:extLst>
                <a:ext uri="{FF2B5EF4-FFF2-40B4-BE49-F238E27FC236}">
                  <a16:creationId xmlns:a16="http://schemas.microsoft.com/office/drawing/2014/main" id="{9AED612E-5E63-10AC-72F7-64E921E7D7D7}"/>
                </a:ext>
              </a:extLst>
            </p:cNvPr>
            <p:cNvSpPr/>
            <p:nvPr/>
          </p:nvSpPr>
          <p:spPr>
            <a:xfrm>
              <a:off x="4408124" y="1274076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4" name="Google Shape;34;p1">
              <a:extLst>
                <a:ext uri="{FF2B5EF4-FFF2-40B4-BE49-F238E27FC236}">
                  <a16:creationId xmlns:a16="http://schemas.microsoft.com/office/drawing/2014/main" id="{031A2F47-3A2F-DDED-68FF-4F368143D9FC}"/>
                </a:ext>
              </a:extLst>
            </p:cNvPr>
            <p:cNvSpPr/>
            <p:nvPr/>
          </p:nvSpPr>
          <p:spPr>
            <a:xfrm>
              <a:off x="4432385" y="3167388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654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64667A2E-972A-DA9E-E6BD-265FCF13B4EF}"/>
                </a:ext>
              </a:extLst>
            </p:cNvPr>
            <p:cNvSpPr txBox="1"/>
            <p:nvPr/>
          </p:nvSpPr>
          <p:spPr>
            <a:xfrm rot="5400000">
              <a:off x="4761033" y="2409852"/>
              <a:ext cx="1095599" cy="4194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6" name="Google Shape;29;p1">
              <a:extLst>
                <a:ext uri="{FF2B5EF4-FFF2-40B4-BE49-F238E27FC236}">
                  <a16:creationId xmlns:a16="http://schemas.microsoft.com/office/drawing/2014/main" id="{746E969E-7DF6-582E-6D6E-44179B0BD6C4}"/>
                </a:ext>
              </a:extLst>
            </p:cNvPr>
            <p:cNvSpPr txBox="1"/>
            <p:nvPr/>
          </p:nvSpPr>
          <p:spPr>
            <a:xfrm>
              <a:off x="1131226" y="2860576"/>
              <a:ext cx="942989" cy="4783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PCIe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9CDFFE1E-7C95-2321-B9F3-6FC4A4E860A4}"/>
                </a:ext>
              </a:extLst>
            </p:cNvPr>
            <p:cNvCxnSpPr>
              <a:cxnSpLocks/>
            </p:cNvCxnSpPr>
            <p:nvPr/>
          </p:nvCxnSpPr>
          <p:spPr>
            <a:xfrm>
              <a:off x="5935282" y="1512808"/>
              <a:ext cx="2228511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92E1B0DE-E951-D74E-6261-3684AA32AE9B}"/>
                </a:ext>
              </a:extLst>
            </p:cNvPr>
            <p:cNvCxnSpPr>
              <a:cxnSpLocks/>
            </p:cNvCxnSpPr>
            <p:nvPr/>
          </p:nvCxnSpPr>
          <p:spPr>
            <a:xfrm>
              <a:off x="6721699" y="1512808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9388A4E7-D7F6-D134-B37C-0E54CAB66AE6}"/>
                </a:ext>
              </a:extLst>
            </p:cNvPr>
            <p:cNvCxnSpPr>
              <a:cxnSpLocks/>
            </p:cNvCxnSpPr>
            <p:nvPr/>
          </p:nvCxnSpPr>
          <p:spPr>
            <a:xfrm>
              <a:off x="8143131" y="151280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00" name="Google Shape;53;p1">
              <a:extLst>
                <a:ext uri="{FF2B5EF4-FFF2-40B4-BE49-F238E27FC236}">
                  <a16:creationId xmlns:a16="http://schemas.microsoft.com/office/drawing/2014/main" id="{9AA67909-61F3-B68C-3421-C382ED3DC3A7}"/>
                </a:ext>
              </a:extLst>
            </p:cNvPr>
            <p:cNvSpPr/>
            <p:nvPr/>
          </p:nvSpPr>
          <p:spPr>
            <a:xfrm rot="5400000">
              <a:off x="7669653" y="1828709"/>
              <a:ext cx="961648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1" name="Google Shape;53;p1">
              <a:extLst>
                <a:ext uri="{FF2B5EF4-FFF2-40B4-BE49-F238E27FC236}">
                  <a16:creationId xmlns:a16="http://schemas.microsoft.com/office/drawing/2014/main" id="{1BC8CCAD-9319-9B8A-8D5C-7FDA88430309}"/>
                </a:ext>
              </a:extLst>
            </p:cNvPr>
            <p:cNvSpPr/>
            <p:nvPr/>
          </p:nvSpPr>
          <p:spPr>
            <a:xfrm rot="5400000">
              <a:off x="6263754" y="3779630"/>
              <a:ext cx="966391" cy="1115890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20A4FC89-95D2-11F0-E75B-10CC13CCA712}"/>
                </a:ext>
              </a:extLst>
            </p:cNvPr>
            <p:cNvCxnSpPr>
              <a:cxnSpLocks/>
            </p:cNvCxnSpPr>
            <p:nvPr/>
          </p:nvCxnSpPr>
          <p:spPr>
            <a:xfrm>
              <a:off x="5936966" y="3444649"/>
              <a:ext cx="2300716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D91334EA-F02C-123B-1176-D4927377A730}"/>
                </a:ext>
              </a:extLst>
            </p:cNvPr>
            <p:cNvCxnSpPr>
              <a:cxnSpLocks/>
            </p:cNvCxnSpPr>
            <p:nvPr/>
          </p:nvCxnSpPr>
          <p:spPr>
            <a:xfrm>
              <a:off x="6793904" y="3444649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DE1E3535-A7F2-FB46-663D-941F54CB4E22}"/>
                </a:ext>
              </a:extLst>
            </p:cNvPr>
            <p:cNvCxnSpPr>
              <a:cxnSpLocks/>
            </p:cNvCxnSpPr>
            <p:nvPr/>
          </p:nvCxnSpPr>
          <p:spPr>
            <a:xfrm>
              <a:off x="8218938" y="344464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05" name="Google Shape;53;p1">
              <a:extLst>
                <a:ext uri="{FF2B5EF4-FFF2-40B4-BE49-F238E27FC236}">
                  <a16:creationId xmlns:a16="http://schemas.microsoft.com/office/drawing/2014/main" id="{53E98985-AAD9-1CFC-9A48-8FB9F8C36621}"/>
                </a:ext>
              </a:extLst>
            </p:cNvPr>
            <p:cNvSpPr/>
            <p:nvPr/>
          </p:nvSpPr>
          <p:spPr>
            <a:xfrm rot="5400000">
              <a:off x="7684906" y="3762020"/>
              <a:ext cx="966390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6" name="Google Shape;45;p1">
              <a:extLst>
                <a:ext uri="{FF2B5EF4-FFF2-40B4-BE49-F238E27FC236}">
                  <a16:creationId xmlns:a16="http://schemas.microsoft.com/office/drawing/2014/main" id="{16992E67-3D2B-21CE-D97B-690746F34B46}"/>
                </a:ext>
              </a:extLst>
            </p:cNvPr>
            <p:cNvSpPr txBox="1"/>
            <p:nvPr/>
          </p:nvSpPr>
          <p:spPr>
            <a:xfrm>
              <a:off x="6003196" y="2881674"/>
              <a:ext cx="1500988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7" name="Google Shape;45;p1">
              <a:extLst>
                <a:ext uri="{FF2B5EF4-FFF2-40B4-BE49-F238E27FC236}">
                  <a16:creationId xmlns:a16="http://schemas.microsoft.com/office/drawing/2014/main" id="{FF452623-2CAE-A191-4F96-A54637E4BF4F}"/>
                </a:ext>
              </a:extLst>
            </p:cNvPr>
            <p:cNvSpPr txBox="1"/>
            <p:nvPr/>
          </p:nvSpPr>
          <p:spPr>
            <a:xfrm>
              <a:off x="5979096" y="998309"/>
              <a:ext cx="1673513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7AD1D4BD-7BE7-CD5D-BBDA-1429EEC455B2}"/>
                </a:ext>
              </a:extLst>
            </p:cNvPr>
            <p:cNvSpPr txBox="1"/>
            <p:nvPr/>
          </p:nvSpPr>
          <p:spPr>
            <a:xfrm>
              <a:off x="7027730" y="4173156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9" name="Google Shape;55;p1">
              <a:extLst>
                <a:ext uri="{FF2B5EF4-FFF2-40B4-BE49-F238E27FC236}">
                  <a16:creationId xmlns:a16="http://schemas.microsoft.com/office/drawing/2014/main" id="{0743DE05-9F6A-B6E3-0EB5-BA59059F3B3F}"/>
                </a:ext>
              </a:extLst>
            </p:cNvPr>
            <p:cNvSpPr/>
            <p:nvPr/>
          </p:nvSpPr>
          <p:spPr>
            <a:xfrm>
              <a:off x="2174160" y="4780686"/>
              <a:ext cx="901087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0" name="Google Shape;55;p1">
              <a:extLst>
                <a:ext uri="{FF2B5EF4-FFF2-40B4-BE49-F238E27FC236}">
                  <a16:creationId xmlns:a16="http://schemas.microsoft.com/office/drawing/2014/main" id="{8B66A0AC-8719-C5B1-6F23-BA03A7FF02E3}"/>
                </a:ext>
              </a:extLst>
            </p:cNvPr>
            <p:cNvSpPr/>
            <p:nvPr/>
          </p:nvSpPr>
          <p:spPr>
            <a:xfrm>
              <a:off x="3210121" y="4780351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1" name="Google Shape;55;p1">
              <a:extLst>
                <a:ext uri="{FF2B5EF4-FFF2-40B4-BE49-F238E27FC236}">
                  <a16:creationId xmlns:a16="http://schemas.microsoft.com/office/drawing/2014/main" id="{17F0AFA1-DF3C-85D9-317E-00F06543AED1}"/>
                </a:ext>
              </a:extLst>
            </p:cNvPr>
            <p:cNvSpPr/>
            <p:nvPr/>
          </p:nvSpPr>
          <p:spPr>
            <a:xfrm>
              <a:off x="4979819" y="4770383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FAA80F5D-0763-92D3-31B7-48B1724EE414}"/>
                </a:ext>
              </a:extLst>
            </p:cNvPr>
            <p:cNvSpPr txBox="1"/>
            <p:nvPr/>
          </p:nvSpPr>
          <p:spPr>
            <a:xfrm>
              <a:off x="2063027" y="5302085"/>
              <a:ext cx="3964581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DRAM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223F537D-FF98-9112-1034-90F42FB6B8D1}"/>
                </a:ext>
              </a:extLst>
            </p:cNvPr>
            <p:cNvSpPr txBox="1"/>
            <p:nvPr/>
          </p:nvSpPr>
          <p:spPr>
            <a:xfrm>
              <a:off x="4084494" y="4800351"/>
              <a:ext cx="888141" cy="5097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61A0E072-179C-1B37-CB77-751364A84200}"/>
                </a:ext>
              </a:extLst>
            </p:cNvPr>
            <p:cNvSpPr/>
            <p:nvPr/>
          </p:nvSpPr>
          <p:spPr>
            <a:xfrm>
              <a:off x="1966616" y="1111454"/>
              <a:ext cx="6885284" cy="4724196"/>
            </a:xfrm>
            <a:prstGeom prst="rect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26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6697FC62-B3ED-9C5C-FB7F-C77A9D854638}"/>
                </a:ext>
              </a:extLst>
            </p:cNvPr>
            <p:cNvSpPr txBox="1"/>
            <p:nvPr/>
          </p:nvSpPr>
          <p:spPr>
            <a:xfrm>
              <a:off x="7808994" y="5236486"/>
              <a:ext cx="1115892" cy="6544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C098547D-3D2A-12DE-49BC-E44F1458FAA6}"/>
                </a:ext>
              </a:extLst>
            </p:cNvPr>
            <p:cNvSpPr/>
            <p:nvPr/>
          </p:nvSpPr>
          <p:spPr>
            <a:xfrm rot="16200000">
              <a:off x="-1606115" y="3072595"/>
              <a:ext cx="4724197" cy="801912"/>
            </a:xfrm>
            <a:prstGeom prst="rect">
              <a:avLst/>
            </a:prstGeom>
            <a:solidFill>
              <a:schemeClr val="bg1">
                <a:lumMod val="95000"/>
                <a:alpha val="47985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Candara" panose="020E0502030303020204" pitchFamily="34" charset="0"/>
                </a:rPr>
                <a:t>Host</a:t>
              </a:r>
              <a:endParaRPr lang="en-US" sz="2400" b="1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08D808E3-31E6-EA70-7C20-70F59C3D1E3E}"/>
                </a:ext>
              </a:extLst>
            </p:cNvPr>
            <p:cNvSpPr/>
            <p:nvPr/>
          </p:nvSpPr>
          <p:spPr>
            <a:xfrm>
              <a:off x="2170713" y="129509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617E4993-2818-8372-60DD-94C927339647}"/>
                </a:ext>
              </a:extLst>
            </p:cNvPr>
            <p:cNvSpPr/>
            <p:nvPr/>
          </p:nvSpPr>
          <p:spPr>
            <a:xfrm>
              <a:off x="2235613" y="1364151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E7882B25-9B11-9BD0-EBC6-A233FC94C85E}"/>
                </a:ext>
              </a:extLst>
            </p:cNvPr>
            <p:cNvSpPr/>
            <p:nvPr/>
          </p:nvSpPr>
          <p:spPr>
            <a:xfrm>
              <a:off x="2307352" y="145105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98F12A4C-17AF-9D13-198C-EB9D92036987}"/>
                </a:ext>
              </a:extLst>
            </p:cNvPr>
            <p:cNvSpPr/>
            <p:nvPr/>
          </p:nvSpPr>
          <p:spPr>
            <a:xfrm>
              <a:off x="2393653" y="156378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1A62844D-02A9-C47D-BE07-6DC6AE54C1A9}"/>
                </a:ext>
              </a:extLst>
            </p:cNvPr>
            <p:cNvSpPr txBox="1"/>
            <p:nvPr/>
          </p:nvSpPr>
          <p:spPr>
            <a:xfrm>
              <a:off x="7021235" y="2173980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A128D0F7-F8D7-7EE7-9B39-8777133035EF}"/>
                </a:ext>
              </a:extLst>
            </p:cNvPr>
            <p:cNvSpPr txBox="1"/>
            <p:nvPr/>
          </p:nvSpPr>
          <p:spPr>
            <a:xfrm>
              <a:off x="6175801" y="1963152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07FAEF01-5113-5DE2-D845-3BAE9AF80CB5}"/>
                </a:ext>
              </a:extLst>
            </p:cNvPr>
            <p:cNvSpPr txBox="1"/>
            <p:nvPr/>
          </p:nvSpPr>
          <p:spPr>
            <a:xfrm>
              <a:off x="7614056" y="200146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DE86683D-A50A-54EC-4683-ABF800BD4559}"/>
                </a:ext>
              </a:extLst>
            </p:cNvPr>
            <p:cNvSpPr txBox="1"/>
            <p:nvPr/>
          </p:nvSpPr>
          <p:spPr>
            <a:xfrm>
              <a:off x="6185279" y="3894993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BE36082D-7CD7-2EA5-49E1-860669C21D3D}"/>
                </a:ext>
              </a:extLst>
            </p:cNvPr>
            <p:cNvSpPr txBox="1"/>
            <p:nvPr/>
          </p:nvSpPr>
          <p:spPr>
            <a:xfrm>
              <a:off x="7635260" y="390641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sp>
        <p:nvSpPr>
          <p:cNvPr id="226" name="Rectangle 225">
            <a:extLst>
              <a:ext uri="{FF2B5EF4-FFF2-40B4-BE49-F238E27FC236}">
                <a16:creationId xmlns:a16="http://schemas.microsoft.com/office/drawing/2014/main" id="{492BC403-9D7C-E2EF-FF45-CBCD54401308}"/>
              </a:ext>
            </a:extLst>
          </p:cNvPr>
          <p:cNvSpPr/>
          <p:nvPr/>
        </p:nvSpPr>
        <p:spPr>
          <a:xfrm>
            <a:off x="2249930" y="987741"/>
            <a:ext cx="2004721" cy="2288339"/>
          </a:xfrm>
          <a:prstGeom prst="rect">
            <a:avLst/>
          </a:prstGeom>
          <a:noFill/>
          <a:ln w="381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3">
            <a:extLst>
              <a:ext uri="{FF2B5EF4-FFF2-40B4-BE49-F238E27FC236}">
                <a16:creationId xmlns:a16="http://schemas.microsoft.com/office/drawing/2014/main" id="{787D0C15-0877-3252-07D5-4F1226E13B42}"/>
              </a:ext>
            </a:extLst>
          </p:cNvPr>
          <p:cNvSpPr txBox="1">
            <a:spLocks/>
          </p:cNvSpPr>
          <p:nvPr/>
        </p:nvSpPr>
        <p:spPr>
          <a:xfrm>
            <a:off x="0" y="4978678"/>
            <a:ext cx="9144000" cy="1590246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400" b="0">
                <a:latin typeface="Candara" panose="020E0502030303020204" pitchFamily="34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Many prior ISP works (e.g., Biscuit [Gu+, ISCA 2016], </a:t>
            </a:r>
            <a:br>
              <a:rPr lang="en-US" dirty="0"/>
            </a:br>
            <a:r>
              <a:rPr lang="en-US" dirty="0" err="1"/>
              <a:t>GenStore</a:t>
            </a:r>
            <a:r>
              <a:rPr lang="en-US" dirty="0"/>
              <a:t> [Mansouri </a:t>
            </a:r>
            <a:r>
              <a:rPr lang="en-US" dirty="0" err="1"/>
              <a:t>Ghiasi</a:t>
            </a:r>
            <a:r>
              <a:rPr lang="en-US" dirty="0"/>
              <a:t>+, ASPLOS 2022], REIS [Chen+, ISCA 2025]) accelerate </a:t>
            </a:r>
            <a:r>
              <a:rPr lang="en-US" dirty="0">
                <a:solidFill>
                  <a:srgbClr val="AA7900"/>
                </a:solidFill>
              </a:rPr>
              <a:t>complex tasks </a:t>
            </a:r>
            <a:r>
              <a:rPr lang="en-US" dirty="0"/>
              <a:t>including </a:t>
            </a:r>
            <a:br>
              <a:rPr lang="en-US" dirty="0"/>
            </a:br>
            <a:r>
              <a:rPr lang="en-US" dirty="0">
                <a:solidFill>
                  <a:srgbClr val="AA7900"/>
                </a:solidFill>
              </a:rPr>
              <a:t>filtering, aggregation, encryption, and search</a:t>
            </a:r>
            <a:endParaRPr lang="en-CH" dirty="0">
              <a:solidFill>
                <a:srgbClr val="AA79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59006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A48854-CC9A-33FD-8D54-B882B5E9E5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AFF771-5974-C9B3-9C79-C127DFCB37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Near Data Processing in an SSD (</a:t>
            </a:r>
            <a:r>
              <a:rPr lang="en-US" dirty="0" err="1">
                <a:latin typeface="Candara" panose="020E0502030303020204" pitchFamily="34" charset="0"/>
              </a:rPr>
              <a:t>PuD</a:t>
            </a:r>
            <a:r>
              <a:rPr lang="en-US" dirty="0">
                <a:latin typeface="Candara" panose="020E0502030303020204" pitchFamily="34" charset="0"/>
              </a:rPr>
              <a:t>-SSD)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61BE7EDF-AFC6-FF8C-48E8-F36D06AFA0B2}"/>
              </a:ext>
            </a:extLst>
          </p:cNvPr>
          <p:cNvSpPr txBox="1">
            <a:spLocks/>
          </p:cNvSpPr>
          <p:nvPr/>
        </p:nvSpPr>
        <p:spPr>
          <a:xfrm>
            <a:off x="8817429" y="6547757"/>
            <a:ext cx="32657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C4A9154C-758F-00B5-29D0-848E194FA54F}"/>
              </a:ext>
            </a:extLst>
          </p:cNvPr>
          <p:cNvGrpSpPr/>
          <p:nvPr/>
        </p:nvGrpSpPr>
        <p:grpSpPr>
          <a:xfrm>
            <a:off x="639527" y="824821"/>
            <a:ext cx="7840330" cy="4026312"/>
            <a:chOff x="355028" y="998309"/>
            <a:chExt cx="8569858" cy="4892595"/>
          </a:xfrm>
        </p:grpSpPr>
        <p:sp>
          <p:nvSpPr>
            <p:cNvPr id="60" name="Google Shape;21;p1">
              <a:extLst>
                <a:ext uri="{FF2B5EF4-FFF2-40B4-BE49-F238E27FC236}">
                  <a16:creationId xmlns:a16="http://schemas.microsoft.com/office/drawing/2014/main" id="{D88437D6-4AF9-D13A-499B-BCA3CBCEF847}"/>
                </a:ext>
              </a:extLst>
            </p:cNvPr>
            <p:cNvSpPr/>
            <p:nvPr/>
          </p:nvSpPr>
          <p:spPr>
            <a:xfrm>
              <a:off x="2050269" y="1184412"/>
              <a:ext cx="3977339" cy="3375046"/>
            </a:xfrm>
            <a:prstGeom prst="rect">
              <a:avLst/>
            </a:prstGeom>
            <a:solidFill>
              <a:srgbClr val="FFD400">
                <a:alpha val="24705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7984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61" name="Google Shape;22;p1">
              <a:extLst>
                <a:ext uri="{FF2B5EF4-FFF2-40B4-BE49-F238E27FC236}">
                  <a16:creationId xmlns:a16="http://schemas.microsoft.com/office/drawing/2014/main" id="{35147065-0E13-3621-F7E8-AB39FD0A5A5E}"/>
                </a:ext>
              </a:extLst>
            </p:cNvPr>
            <p:cNvSpPr/>
            <p:nvPr/>
          </p:nvSpPr>
          <p:spPr>
            <a:xfrm>
              <a:off x="2063027" y="4693452"/>
              <a:ext cx="3964581" cy="1053094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62" name="Google Shape;28;p1">
              <a:extLst>
                <a:ext uri="{FF2B5EF4-FFF2-40B4-BE49-F238E27FC236}">
                  <a16:creationId xmlns:a16="http://schemas.microsoft.com/office/drawing/2014/main" id="{73984C58-E6AE-E9A8-6B3B-E63DB05F1578}"/>
                </a:ext>
              </a:extLst>
            </p:cNvPr>
            <p:cNvCxnSpPr>
              <a:cxnSpLocks/>
            </p:cNvCxnSpPr>
            <p:nvPr/>
          </p:nvCxnSpPr>
          <p:spPr>
            <a:xfrm>
              <a:off x="1164704" y="3549159"/>
              <a:ext cx="801912" cy="0"/>
            </a:xfrm>
            <a:prstGeom prst="straightConnector1">
              <a:avLst/>
            </a:prstGeom>
            <a:noFill/>
            <a:ln w="63500" cap="flat" cmpd="sng">
              <a:solidFill>
                <a:sysClr val="windowText" lastClr="000000"/>
              </a:solidFill>
              <a:prstDash val="solid"/>
              <a:miter lim="800000"/>
              <a:headEnd type="triangle" w="med" len="med"/>
              <a:tailEnd type="triangle" w="med" len="med"/>
            </a:ln>
          </p:spPr>
        </p:cxnSp>
        <p:sp>
          <p:nvSpPr>
            <p:cNvPr id="63" name="Google Shape;53;p1">
              <a:extLst>
                <a:ext uri="{FF2B5EF4-FFF2-40B4-BE49-F238E27FC236}">
                  <a16:creationId xmlns:a16="http://schemas.microsoft.com/office/drawing/2014/main" id="{AA7A91B2-897B-0C02-26A0-F1D10B9F5D8D}"/>
                </a:ext>
              </a:extLst>
            </p:cNvPr>
            <p:cNvSpPr/>
            <p:nvPr/>
          </p:nvSpPr>
          <p:spPr>
            <a:xfrm rot="5400000">
              <a:off x="6261280" y="1837063"/>
              <a:ext cx="944936" cy="1115891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1DF7A8EF-4E7A-C312-231B-55AA597C747B}"/>
                </a:ext>
              </a:extLst>
            </p:cNvPr>
            <p:cNvSpPr txBox="1"/>
            <p:nvPr/>
          </p:nvSpPr>
          <p:spPr>
            <a:xfrm>
              <a:off x="2078340" y="4051999"/>
              <a:ext cx="3949268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 Controller</a:t>
              </a:r>
            </a:p>
          </p:txBody>
        </p:sp>
        <p:sp>
          <p:nvSpPr>
            <p:cNvPr id="193" name="Google Shape;34;p1">
              <a:extLst>
                <a:ext uri="{FF2B5EF4-FFF2-40B4-BE49-F238E27FC236}">
                  <a16:creationId xmlns:a16="http://schemas.microsoft.com/office/drawing/2014/main" id="{F3A002D9-9F05-28B6-19FE-B6EEE674DB8D}"/>
                </a:ext>
              </a:extLst>
            </p:cNvPr>
            <p:cNvSpPr/>
            <p:nvPr/>
          </p:nvSpPr>
          <p:spPr>
            <a:xfrm>
              <a:off x="4408124" y="1274076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4" name="Google Shape;34;p1">
              <a:extLst>
                <a:ext uri="{FF2B5EF4-FFF2-40B4-BE49-F238E27FC236}">
                  <a16:creationId xmlns:a16="http://schemas.microsoft.com/office/drawing/2014/main" id="{B6FF41FF-A410-36E8-4E4B-A3A13701C6E4}"/>
                </a:ext>
              </a:extLst>
            </p:cNvPr>
            <p:cNvSpPr/>
            <p:nvPr/>
          </p:nvSpPr>
          <p:spPr>
            <a:xfrm>
              <a:off x="4432385" y="3167388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654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FE305022-CFD2-3DB6-C6FF-80EF58BC2FA0}"/>
                </a:ext>
              </a:extLst>
            </p:cNvPr>
            <p:cNvSpPr txBox="1"/>
            <p:nvPr/>
          </p:nvSpPr>
          <p:spPr>
            <a:xfrm rot="5400000">
              <a:off x="4761033" y="2409852"/>
              <a:ext cx="1095599" cy="4194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6" name="Google Shape;29;p1">
              <a:extLst>
                <a:ext uri="{FF2B5EF4-FFF2-40B4-BE49-F238E27FC236}">
                  <a16:creationId xmlns:a16="http://schemas.microsoft.com/office/drawing/2014/main" id="{24B99878-72AE-B0C5-84B7-07C941719E77}"/>
                </a:ext>
              </a:extLst>
            </p:cNvPr>
            <p:cNvSpPr txBox="1"/>
            <p:nvPr/>
          </p:nvSpPr>
          <p:spPr>
            <a:xfrm>
              <a:off x="1131226" y="2860576"/>
              <a:ext cx="942989" cy="4783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PCIe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94315EDA-9770-5298-66D3-56C661265660}"/>
                </a:ext>
              </a:extLst>
            </p:cNvPr>
            <p:cNvCxnSpPr>
              <a:cxnSpLocks/>
            </p:cNvCxnSpPr>
            <p:nvPr/>
          </p:nvCxnSpPr>
          <p:spPr>
            <a:xfrm>
              <a:off x="5935282" y="1512808"/>
              <a:ext cx="2228511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175B9B24-B026-CD41-7A90-6A5FC64AD42F}"/>
                </a:ext>
              </a:extLst>
            </p:cNvPr>
            <p:cNvCxnSpPr>
              <a:cxnSpLocks/>
            </p:cNvCxnSpPr>
            <p:nvPr/>
          </p:nvCxnSpPr>
          <p:spPr>
            <a:xfrm>
              <a:off x="6721699" y="1512808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CD3773C3-C9F5-221E-F84D-9254EF998E2D}"/>
                </a:ext>
              </a:extLst>
            </p:cNvPr>
            <p:cNvCxnSpPr>
              <a:cxnSpLocks/>
            </p:cNvCxnSpPr>
            <p:nvPr/>
          </p:nvCxnSpPr>
          <p:spPr>
            <a:xfrm>
              <a:off x="8143131" y="151280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00" name="Google Shape;53;p1">
              <a:extLst>
                <a:ext uri="{FF2B5EF4-FFF2-40B4-BE49-F238E27FC236}">
                  <a16:creationId xmlns:a16="http://schemas.microsoft.com/office/drawing/2014/main" id="{9BFF1473-D61D-F4AD-A429-08E8EB7A405E}"/>
                </a:ext>
              </a:extLst>
            </p:cNvPr>
            <p:cNvSpPr/>
            <p:nvPr/>
          </p:nvSpPr>
          <p:spPr>
            <a:xfrm rot="5400000">
              <a:off x="7669653" y="1828709"/>
              <a:ext cx="961648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1" name="Google Shape;53;p1">
              <a:extLst>
                <a:ext uri="{FF2B5EF4-FFF2-40B4-BE49-F238E27FC236}">
                  <a16:creationId xmlns:a16="http://schemas.microsoft.com/office/drawing/2014/main" id="{68E5D580-C388-AB4D-0CD5-0D6235609670}"/>
                </a:ext>
              </a:extLst>
            </p:cNvPr>
            <p:cNvSpPr/>
            <p:nvPr/>
          </p:nvSpPr>
          <p:spPr>
            <a:xfrm rot="5400000">
              <a:off x="6263754" y="3779630"/>
              <a:ext cx="966391" cy="1115890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82F84DB3-8992-3E21-BFE8-D93E21644BFB}"/>
                </a:ext>
              </a:extLst>
            </p:cNvPr>
            <p:cNvCxnSpPr>
              <a:cxnSpLocks/>
            </p:cNvCxnSpPr>
            <p:nvPr/>
          </p:nvCxnSpPr>
          <p:spPr>
            <a:xfrm>
              <a:off x="5936966" y="3444649"/>
              <a:ext cx="2300716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BA4618E7-B7FF-2C5C-5E4E-373C26813F25}"/>
                </a:ext>
              </a:extLst>
            </p:cNvPr>
            <p:cNvCxnSpPr>
              <a:cxnSpLocks/>
            </p:cNvCxnSpPr>
            <p:nvPr/>
          </p:nvCxnSpPr>
          <p:spPr>
            <a:xfrm>
              <a:off x="6793904" y="3444649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D5974521-AF47-D5AB-C374-ECA0C3E4C129}"/>
                </a:ext>
              </a:extLst>
            </p:cNvPr>
            <p:cNvCxnSpPr>
              <a:cxnSpLocks/>
            </p:cNvCxnSpPr>
            <p:nvPr/>
          </p:nvCxnSpPr>
          <p:spPr>
            <a:xfrm>
              <a:off x="8218938" y="344464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05" name="Google Shape;53;p1">
              <a:extLst>
                <a:ext uri="{FF2B5EF4-FFF2-40B4-BE49-F238E27FC236}">
                  <a16:creationId xmlns:a16="http://schemas.microsoft.com/office/drawing/2014/main" id="{9E55C7D1-9898-30CD-BDD7-7325A6215887}"/>
                </a:ext>
              </a:extLst>
            </p:cNvPr>
            <p:cNvSpPr/>
            <p:nvPr/>
          </p:nvSpPr>
          <p:spPr>
            <a:xfrm rot="5400000">
              <a:off x="7684906" y="3762020"/>
              <a:ext cx="966390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6" name="Google Shape;45;p1">
              <a:extLst>
                <a:ext uri="{FF2B5EF4-FFF2-40B4-BE49-F238E27FC236}">
                  <a16:creationId xmlns:a16="http://schemas.microsoft.com/office/drawing/2014/main" id="{AE297463-41A5-C474-BAEA-C83FBD521068}"/>
                </a:ext>
              </a:extLst>
            </p:cNvPr>
            <p:cNvSpPr txBox="1"/>
            <p:nvPr/>
          </p:nvSpPr>
          <p:spPr>
            <a:xfrm>
              <a:off x="6003196" y="2881674"/>
              <a:ext cx="1500988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7" name="Google Shape;45;p1">
              <a:extLst>
                <a:ext uri="{FF2B5EF4-FFF2-40B4-BE49-F238E27FC236}">
                  <a16:creationId xmlns:a16="http://schemas.microsoft.com/office/drawing/2014/main" id="{BB6ACED1-1654-D315-5133-121855D84659}"/>
                </a:ext>
              </a:extLst>
            </p:cNvPr>
            <p:cNvSpPr txBox="1"/>
            <p:nvPr/>
          </p:nvSpPr>
          <p:spPr>
            <a:xfrm>
              <a:off x="5979096" y="998309"/>
              <a:ext cx="1673513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79160116-308C-5022-D5F8-4E1D4F136414}"/>
                </a:ext>
              </a:extLst>
            </p:cNvPr>
            <p:cNvSpPr txBox="1"/>
            <p:nvPr/>
          </p:nvSpPr>
          <p:spPr>
            <a:xfrm>
              <a:off x="7027730" y="4173156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9" name="Google Shape;55;p1">
              <a:extLst>
                <a:ext uri="{FF2B5EF4-FFF2-40B4-BE49-F238E27FC236}">
                  <a16:creationId xmlns:a16="http://schemas.microsoft.com/office/drawing/2014/main" id="{D8C15390-5ABF-775B-EB2A-556A037BF2FA}"/>
                </a:ext>
              </a:extLst>
            </p:cNvPr>
            <p:cNvSpPr/>
            <p:nvPr/>
          </p:nvSpPr>
          <p:spPr>
            <a:xfrm>
              <a:off x="2174160" y="4780686"/>
              <a:ext cx="901087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0" name="Google Shape;55;p1">
              <a:extLst>
                <a:ext uri="{FF2B5EF4-FFF2-40B4-BE49-F238E27FC236}">
                  <a16:creationId xmlns:a16="http://schemas.microsoft.com/office/drawing/2014/main" id="{B9396396-7FF5-52E7-AFEE-133E36D9659D}"/>
                </a:ext>
              </a:extLst>
            </p:cNvPr>
            <p:cNvSpPr/>
            <p:nvPr/>
          </p:nvSpPr>
          <p:spPr>
            <a:xfrm>
              <a:off x="3210121" y="4780351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1" name="Google Shape;55;p1">
              <a:extLst>
                <a:ext uri="{FF2B5EF4-FFF2-40B4-BE49-F238E27FC236}">
                  <a16:creationId xmlns:a16="http://schemas.microsoft.com/office/drawing/2014/main" id="{11C59E4E-00FA-B52E-2FF2-E480F0863F5F}"/>
                </a:ext>
              </a:extLst>
            </p:cNvPr>
            <p:cNvSpPr/>
            <p:nvPr/>
          </p:nvSpPr>
          <p:spPr>
            <a:xfrm>
              <a:off x="4979819" y="4770383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7F531BED-3951-4600-8AE7-E8BB86D24851}"/>
                </a:ext>
              </a:extLst>
            </p:cNvPr>
            <p:cNvSpPr txBox="1"/>
            <p:nvPr/>
          </p:nvSpPr>
          <p:spPr>
            <a:xfrm>
              <a:off x="2063027" y="5302085"/>
              <a:ext cx="3964581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DRAM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052EDAD6-3AE8-A3DC-880E-7964FBDB3B2B}"/>
                </a:ext>
              </a:extLst>
            </p:cNvPr>
            <p:cNvSpPr txBox="1"/>
            <p:nvPr/>
          </p:nvSpPr>
          <p:spPr>
            <a:xfrm>
              <a:off x="4084494" y="4800351"/>
              <a:ext cx="888141" cy="5097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CBEA96A2-2C15-85E9-BB2E-946E71C5D377}"/>
                </a:ext>
              </a:extLst>
            </p:cNvPr>
            <p:cNvSpPr/>
            <p:nvPr/>
          </p:nvSpPr>
          <p:spPr>
            <a:xfrm>
              <a:off x="1966616" y="1111454"/>
              <a:ext cx="6885284" cy="4724196"/>
            </a:xfrm>
            <a:prstGeom prst="rect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26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898BCB00-EB8F-8EF9-0AED-592666D600F5}"/>
                </a:ext>
              </a:extLst>
            </p:cNvPr>
            <p:cNvSpPr txBox="1"/>
            <p:nvPr/>
          </p:nvSpPr>
          <p:spPr>
            <a:xfrm>
              <a:off x="7808994" y="5236486"/>
              <a:ext cx="1115892" cy="6544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4AA722CD-1383-E86C-C55A-8C21A18BB447}"/>
                </a:ext>
              </a:extLst>
            </p:cNvPr>
            <p:cNvSpPr/>
            <p:nvPr/>
          </p:nvSpPr>
          <p:spPr>
            <a:xfrm rot="16200000">
              <a:off x="-1606115" y="3072595"/>
              <a:ext cx="4724197" cy="801912"/>
            </a:xfrm>
            <a:prstGeom prst="rect">
              <a:avLst/>
            </a:prstGeom>
            <a:solidFill>
              <a:schemeClr val="bg1">
                <a:lumMod val="95000"/>
                <a:alpha val="47985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Candara" panose="020E0502030303020204" pitchFamily="34" charset="0"/>
                </a:rPr>
                <a:t>Host</a:t>
              </a:r>
              <a:endParaRPr lang="en-US" sz="2400" b="1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sp>
          <p:nvSpPr>
            <p:cNvPr id="217" name="Rectangle 216">
              <a:extLst>
                <a:ext uri="{FF2B5EF4-FFF2-40B4-BE49-F238E27FC236}">
                  <a16:creationId xmlns:a16="http://schemas.microsoft.com/office/drawing/2014/main" id="{CFAAEAE6-BE00-8296-5549-E541D32B3563}"/>
                </a:ext>
              </a:extLst>
            </p:cNvPr>
            <p:cNvSpPr/>
            <p:nvPr/>
          </p:nvSpPr>
          <p:spPr>
            <a:xfrm>
              <a:off x="2170713" y="129509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38A5DE9F-698D-09DA-8CCC-426EED81F3FC}"/>
                </a:ext>
              </a:extLst>
            </p:cNvPr>
            <p:cNvSpPr/>
            <p:nvPr/>
          </p:nvSpPr>
          <p:spPr>
            <a:xfrm>
              <a:off x="2235613" y="1364151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19" name="Rectangle 218">
              <a:extLst>
                <a:ext uri="{FF2B5EF4-FFF2-40B4-BE49-F238E27FC236}">
                  <a16:creationId xmlns:a16="http://schemas.microsoft.com/office/drawing/2014/main" id="{3C0112BE-D02A-540F-ACBF-6DDF1BD5ADAB}"/>
                </a:ext>
              </a:extLst>
            </p:cNvPr>
            <p:cNvSpPr/>
            <p:nvPr/>
          </p:nvSpPr>
          <p:spPr>
            <a:xfrm>
              <a:off x="2307352" y="145105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4E65F9A7-242E-0D51-FB97-246F9AA37FC0}"/>
                </a:ext>
              </a:extLst>
            </p:cNvPr>
            <p:cNvSpPr/>
            <p:nvPr/>
          </p:nvSpPr>
          <p:spPr>
            <a:xfrm>
              <a:off x="2393653" y="156378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47003B36-83A9-9858-D0AE-D9CEAF84F763}"/>
                </a:ext>
              </a:extLst>
            </p:cNvPr>
            <p:cNvSpPr txBox="1"/>
            <p:nvPr/>
          </p:nvSpPr>
          <p:spPr>
            <a:xfrm>
              <a:off x="7021235" y="2173980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183B498-E771-505B-BFBF-D3D9AF821A1F}"/>
                </a:ext>
              </a:extLst>
            </p:cNvPr>
            <p:cNvSpPr txBox="1"/>
            <p:nvPr/>
          </p:nvSpPr>
          <p:spPr>
            <a:xfrm>
              <a:off x="6175801" y="1963152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AC7C44E0-066C-C92E-4716-B19BBCF1E611}"/>
                </a:ext>
              </a:extLst>
            </p:cNvPr>
            <p:cNvSpPr txBox="1"/>
            <p:nvPr/>
          </p:nvSpPr>
          <p:spPr>
            <a:xfrm>
              <a:off x="7614056" y="200146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3D78A02F-C25F-F87D-26BB-ADD10334599C}"/>
                </a:ext>
              </a:extLst>
            </p:cNvPr>
            <p:cNvSpPr txBox="1"/>
            <p:nvPr/>
          </p:nvSpPr>
          <p:spPr>
            <a:xfrm>
              <a:off x="6185279" y="3894993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4672D389-18BE-87F8-2D5B-4109861AA920}"/>
                </a:ext>
              </a:extLst>
            </p:cNvPr>
            <p:cNvSpPr txBox="1"/>
            <p:nvPr/>
          </p:nvSpPr>
          <p:spPr>
            <a:xfrm>
              <a:off x="7635260" y="390641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sp>
        <p:nvSpPr>
          <p:cNvPr id="226" name="Rectangle 225">
            <a:extLst>
              <a:ext uri="{FF2B5EF4-FFF2-40B4-BE49-F238E27FC236}">
                <a16:creationId xmlns:a16="http://schemas.microsoft.com/office/drawing/2014/main" id="{777F353E-A0E5-1C74-372A-4A2881485AA0}"/>
              </a:ext>
            </a:extLst>
          </p:cNvPr>
          <p:cNvSpPr/>
          <p:nvPr/>
        </p:nvSpPr>
        <p:spPr>
          <a:xfrm>
            <a:off x="2164767" y="3812267"/>
            <a:ext cx="3745333" cy="976522"/>
          </a:xfrm>
          <a:prstGeom prst="rect">
            <a:avLst/>
          </a:prstGeom>
          <a:noFill/>
          <a:ln w="381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8C4D75A-2A0E-5790-4337-2833CC3766B2}"/>
              </a:ext>
            </a:extLst>
          </p:cNvPr>
          <p:cNvGrpSpPr/>
          <p:nvPr/>
        </p:nvGrpSpPr>
        <p:grpSpPr>
          <a:xfrm>
            <a:off x="110760" y="5267177"/>
            <a:ext cx="9033240" cy="1063153"/>
            <a:chOff x="110760" y="5267177"/>
            <a:chExt cx="9033240" cy="1063153"/>
          </a:xfrm>
        </p:grpSpPr>
        <p:sp>
          <p:nvSpPr>
            <p:cNvPr id="6" name="Content Placeholder 3">
              <a:extLst>
                <a:ext uri="{FF2B5EF4-FFF2-40B4-BE49-F238E27FC236}">
                  <a16:creationId xmlns:a16="http://schemas.microsoft.com/office/drawing/2014/main" id="{7984F0B4-077C-D1D4-D622-C08AA8AC35FC}"/>
                </a:ext>
              </a:extLst>
            </p:cNvPr>
            <p:cNvSpPr txBox="1">
              <a:spLocks/>
            </p:cNvSpPr>
            <p:nvPr/>
          </p:nvSpPr>
          <p:spPr>
            <a:xfrm>
              <a:off x="639526" y="5267177"/>
              <a:ext cx="8504474" cy="1063153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sx="1000" sy="1000" algn="ctr" rotWithShape="0">
                <a:srgbClr val="000000"/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 defTabSz="457200">
                <a:lnSpc>
                  <a:spcPct val="110000"/>
                </a:lnSpc>
                <a:spcAft>
                  <a:spcPts val="300"/>
                </a:spcAft>
                <a:buNone/>
                <a:defRPr/>
              </a:pPr>
              <a:r>
                <a:rPr lang="en-US" sz="2400" dirty="0">
                  <a:latin typeface="Candara" panose="020E0502030303020204" pitchFamily="34" charset="0"/>
                </a:rPr>
                <a:t>Processing-using-DRAM in SSD (</a:t>
              </a:r>
              <a:r>
                <a:rPr lang="en-US" sz="2400" dirty="0" err="1">
                  <a:latin typeface="Candara" panose="020E0502030303020204" pitchFamily="34" charset="0"/>
                </a:rPr>
                <a:t>PuD</a:t>
              </a:r>
              <a:r>
                <a:rPr lang="en-US" sz="2400" dirty="0">
                  <a:latin typeface="Candara" panose="020E0502030303020204" pitchFamily="34" charset="0"/>
                </a:rPr>
                <a:t>-SSD)</a:t>
              </a:r>
              <a:br>
                <a:rPr lang="en-US" sz="2400" b="0" dirty="0">
                  <a:latin typeface="Candara" panose="020E0502030303020204" pitchFamily="34" charset="0"/>
                </a:rPr>
              </a:br>
              <a:r>
                <a:rPr lang="en-US" sz="2400" b="0" dirty="0">
                  <a:latin typeface="Candara" panose="020E0502030303020204" pitchFamily="34" charset="0"/>
                </a:rPr>
                <a:t>Computation using </a:t>
              </a:r>
              <a:r>
                <a:rPr lang="en-US" sz="2400" b="0" dirty="0">
                  <a:solidFill>
                    <a:srgbClr val="7030A0"/>
                  </a:solidFill>
                  <a:latin typeface="Candara" panose="020E0502030303020204" pitchFamily="34" charset="0"/>
                </a:rPr>
                <a:t>SSD DRAM’s intrinsic operational principles</a:t>
              </a:r>
              <a:endParaRPr lang="en-US" sz="2400" b="0" dirty="0">
                <a:latin typeface="Candara" panose="020E0502030303020204" pitchFamily="34" charset="0"/>
              </a:endParaRPr>
            </a:p>
          </p:txBody>
        </p:sp>
        <p:pic>
          <p:nvPicPr>
            <p:cNvPr id="11" name="Graphic 10">
              <a:extLst>
                <a:ext uri="{FF2B5EF4-FFF2-40B4-BE49-F238E27FC236}">
                  <a16:creationId xmlns:a16="http://schemas.microsoft.com/office/drawing/2014/main" id="{861522F4-9951-A697-9DF6-0D027F4C11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b="15521"/>
            <a:stretch>
              <a:fillRect/>
            </a:stretch>
          </p:blipFill>
          <p:spPr>
            <a:xfrm rot="16200000">
              <a:off x="-209454" y="5617693"/>
              <a:ext cx="1002547" cy="36211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67584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6" presetClass="emp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6" presetClass="emph" presetSubtype="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6" presetClass="emph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 tmFilter="0, 0; .2, .5; .8, .5; 1, 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" dur="250" autoRev="1" fill="hold"/>
                                        <p:tgtEl>
                                          <p:spTgt spid="2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" grpId="0" animBg="1"/>
      <p:bldP spid="226" grpId="1" animBg="1"/>
      <p:bldP spid="226" grpId="2" animBg="1"/>
      <p:bldP spid="226" grpId="3" animBg="1"/>
      <p:bldP spid="226" grpId="4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DB882B-2BB4-EAA4-89BB-710FBFE90B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0F635EF-7431-5E9A-3A1C-CDD869D3E6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Near Data Processing in an SSD (</a:t>
            </a:r>
            <a:r>
              <a:rPr lang="en-US" dirty="0" err="1">
                <a:latin typeface="Candara" panose="020E0502030303020204" pitchFamily="34" charset="0"/>
              </a:rPr>
              <a:t>PuD</a:t>
            </a:r>
            <a:r>
              <a:rPr lang="en-US" dirty="0">
                <a:latin typeface="Candara" panose="020E0502030303020204" pitchFamily="34" charset="0"/>
              </a:rPr>
              <a:t>-SSD)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F3BB3123-7D7D-41E9-EED1-637A46BF1416}"/>
              </a:ext>
            </a:extLst>
          </p:cNvPr>
          <p:cNvSpPr txBox="1">
            <a:spLocks/>
          </p:cNvSpPr>
          <p:nvPr/>
        </p:nvSpPr>
        <p:spPr>
          <a:xfrm>
            <a:off x="8817429" y="6547757"/>
            <a:ext cx="32657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194" name="Content Placeholder 3">
            <a:extLst>
              <a:ext uri="{FF2B5EF4-FFF2-40B4-BE49-F238E27FC236}">
                <a16:creationId xmlns:a16="http://schemas.microsoft.com/office/drawing/2014/main" id="{AB44BBFF-B714-FEA6-96C7-1B60E767D6D1}"/>
              </a:ext>
            </a:extLst>
          </p:cNvPr>
          <p:cNvSpPr txBox="1">
            <a:spLocks/>
          </p:cNvSpPr>
          <p:nvPr/>
        </p:nvSpPr>
        <p:spPr>
          <a:xfrm>
            <a:off x="0" y="4893634"/>
            <a:ext cx="9144000" cy="1664412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400" b="0">
                <a:latin typeface="Candara" panose="020E0502030303020204" pitchFamily="34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 err="1"/>
              <a:t>PuD</a:t>
            </a:r>
            <a:r>
              <a:rPr lang="en-US" dirty="0"/>
              <a:t> works (e.g., Ambit [Seshadri+, MICRO 2017], </a:t>
            </a:r>
            <a:br>
              <a:rPr lang="en-US" dirty="0"/>
            </a:br>
            <a:r>
              <a:rPr lang="en-US" dirty="0"/>
              <a:t>SIMDRAM [</a:t>
            </a:r>
            <a:r>
              <a:rPr lang="en-US" dirty="0" err="1"/>
              <a:t>Hajinazar</a:t>
            </a:r>
            <a:r>
              <a:rPr lang="en-US" dirty="0"/>
              <a:t>+, ASPLOS 2021], MIMDRAM [Oliveira+, HPCA 2024])</a:t>
            </a:r>
            <a:r>
              <a:rPr lang="en-US" sz="2000" dirty="0"/>
              <a:t> </a:t>
            </a:r>
            <a:r>
              <a:rPr lang="en-US" dirty="0"/>
              <a:t>enable </a:t>
            </a:r>
            <a:r>
              <a:rPr lang="en-US" dirty="0">
                <a:solidFill>
                  <a:srgbClr val="AA7900"/>
                </a:solidFill>
              </a:rPr>
              <a:t>bulk-bitwise</a:t>
            </a:r>
            <a:r>
              <a:rPr lang="en-US" dirty="0"/>
              <a:t> and </a:t>
            </a:r>
            <a:r>
              <a:rPr lang="en-US" dirty="0">
                <a:solidFill>
                  <a:srgbClr val="AA7900"/>
                </a:solidFill>
              </a:rPr>
              <a:t>complex arithmetic operations </a:t>
            </a:r>
            <a:r>
              <a:rPr lang="en-US" dirty="0"/>
              <a:t>entirely within the DRAM chips</a:t>
            </a:r>
            <a:endParaRPr lang="en-CH" dirty="0">
              <a:solidFill>
                <a:srgbClr val="AA7900"/>
              </a:solidFill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37DB30B-4003-3297-8EA6-4F1AFF6F4CA0}"/>
              </a:ext>
            </a:extLst>
          </p:cNvPr>
          <p:cNvGrpSpPr/>
          <p:nvPr/>
        </p:nvGrpSpPr>
        <p:grpSpPr>
          <a:xfrm>
            <a:off x="639527" y="824821"/>
            <a:ext cx="7840330" cy="4026312"/>
            <a:chOff x="355028" y="998309"/>
            <a:chExt cx="8569858" cy="4892595"/>
          </a:xfrm>
        </p:grpSpPr>
        <p:sp>
          <p:nvSpPr>
            <p:cNvPr id="4" name="Google Shape;21;p1">
              <a:extLst>
                <a:ext uri="{FF2B5EF4-FFF2-40B4-BE49-F238E27FC236}">
                  <a16:creationId xmlns:a16="http://schemas.microsoft.com/office/drawing/2014/main" id="{9C8EFEAA-D849-8351-EA62-1D72498CB174}"/>
                </a:ext>
              </a:extLst>
            </p:cNvPr>
            <p:cNvSpPr/>
            <p:nvPr/>
          </p:nvSpPr>
          <p:spPr>
            <a:xfrm>
              <a:off x="2050269" y="1184412"/>
              <a:ext cx="3977339" cy="3375046"/>
            </a:xfrm>
            <a:prstGeom prst="rect">
              <a:avLst/>
            </a:prstGeom>
            <a:solidFill>
              <a:srgbClr val="FFD400">
                <a:alpha val="24705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7984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5" name="Google Shape;22;p1">
              <a:extLst>
                <a:ext uri="{FF2B5EF4-FFF2-40B4-BE49-F238E27FC236}">
                  <a16:creationId xmlns:a16="http://schemas.microsoft.com/office/drawing/2014/main" id="{D2F7E66B-B7E3-FD69-AABA-19BE990DD315}"/>
                </a:ext>
              </a:extLst>
            </p:cNvPr>
            <p:cNvSpPr/>
            <p:nvPr/>
          </p:nvSpPr>
          <p:spPr>
            <a:xfrm>
              <a:off x="2063027" y="4693452"/>
              <a:ext cx="3964581" cy="1053094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6" name="Google Shape;28;p1">
              <a:extLst>
                <a:ext uri="{FF2B5EF4-FFF2-40B4-BE49-F238E27FC236}">
                  <a16:creationId xmlns:a16="http://schemas.microsoft.com/office/drawing/2014/main" id="{FB165E59-6AD1-34FC-A250-CD4F3E52D397}"/>
                </a:ext>
              </a:extLst>
            </p:cNvPr>
            <p:cNvCxnSpPr>
              <a:cxnSpLocks/>
            </p:cNvCxnSpPr>
            <p:nvPr/>
          </p:nvCxnSpPr>
          <p:spPr>
            <a:xfrm>
              <a:off x="1164704" y="3549159"/>
              <a:ext cx="801912" cy="0"/>
            </a:xfrm>
            <a:prstGeom prst="straightConnector1">
              <a:avLst/>
            </a:prstGeom>
            <a:noFill/>
            <a:ln w="63500" cap="flat" cmpd="sng">
              <a:solidFill>
                <a:sysClr val="windowText" lastClr="000000"/>
              </a:solidFill>
              <a:prstDash val="solid"/>
              <a:miter lim="800000"/>
              <a:headEnd type="triangle" w="med" len="med"/>
              <a:tailEnd type="triangle" w="med" len="med"/>
            </a:ln>
          </p:spPr>
        </p:cxnSp>
        <p:sp>
          <p:nvSpPr>
            <p:cNvPr id="8" name="Google Shape;53;p1">
              <a:extLst>
                <a:ext uri="{FF2B5EF4-FFF2-40B4-BE49-F238E27FC236}">
                  <a16:creationId xmlns:a16="http://schemas.microsoft.com/office/drawing/2014/main" id="{535C0509-3798-F662-1E3E-42D719BB955E}"/>
                </a:ext>
              </a:extLst>
            </p:cNvPr>
            <p:cNvSpPr/>
            <p:nvPr/>
          </p:nvSpPr>
          <p:spPr>
            <a:xfrm rot="5400000">
              <a:off x="6261280" y="1837063"/>
              <a:ext cx="944936" cy="1115891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A8BAC77-F312-FF67-797A-7CFB020B28F9}"/>
                </a:ext>
              </a:extLst>
            </p:cNvPr>
            <p:cNvSpPr txBox="1"/>
            <p:nvPr/>
          </p:nvSpPr>
          <p:spPr>
            <a:xfrm>
              <a:off x="2078340" y="4051999"/>
              <a:ext cx="3949268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 Controller</a:t>
              </a:r>
            </a:p>
          </p:txBody>
        </p:sp>
        <p:sp>
          <p:nvSpPr>
            <p:cNvPr id="10" name="Google Shape;34;p1">
              <a:extLst>
                <a:ext uri="{FF2B5EF4-FFF2-40B4-BE49-F238E27FC236}">
                  <a16:creationId xmlns:a16="http://schemas.microsoft.com/office/drawing/2014/main" id="{C4480243-6532-B36D-A943-FF73FA280B39}"/>
                </a:ext>
              </a:extLst>
            </p:cNvPr>
            <p:cNvSpPr/>
            <p:nvPr/>
          </p:nvSpPr>
          <p:spPr>
            <a:xfrm>
              <a:off x="4408124" y="1274076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1" name="Google Shape;34;p1">
              <a:extLst>
                <a:ext uri="{FF2B5EF4-FFF2-40B4-BE49-F238E27FC236}">
                  <a16:creationId xmlns:a16="http://schemas.microsoft.com/office/drawing/2014/main" id="{9D516A8A-8FEE-56AD-EF7C-DFF4D54C4310}"/>
                </a:ext>
              </a:extLst>
            </p:cNvPr>
            <p:cNvSpPr/>
            <p:nvPr/>
          </p:nvSpPr>
          <p:spPr>
            <a:xfrm>
              <a:off x="4432385" y="3167388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654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C2EDC6E-1119-0BB0-487E-4EF3FD2E464F}"/>
                </a:ext>
              </a:extLst>
            </p:cNvPr>
            <p:cNvSpPr txBox="1"/>
            <p:nvPr/>
          </p:nvSpPr>
          <p:spPr>
            <a:xfrm rot="5400000">
              <a:off x="4761033" y="2409852"/>
              <a:ext cx="1095599" cy="4194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Google Shape;29;p1">
              <a:extLst>
                <a:ext uri="{FF2B5EF4-FFF2-40B4-BE49-F238E27FC236}">
                  <a16:creationId xmlns:a16="http://schemas.microsoft.com/office/drawing/2014/main" id="{3500C7D0-A9E3-5E00-0F43-A892FE52ED9A}"/>
                </a:ext>
              </a:extLst>
            </p:cNvPr>
            <p:cNvSpPr txBox="1"/>
            <p:nvPr/>
          </p:nvSpPr>
          <p:spPr>
            <a:xfrm>
              <a:off x="1131226" y="2860576"/>
              <a:ext cx="942989" cy="4783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PCIe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E026A1C-29BF-92FF-9CDB-A44F468E281A}"/>
                </a:ext>
              </a:extLst>
            </p:cNvPr>
            <p:cNvCxnSpPr>
              <a:cxnSpLocks/>
            </p:cNvCxnSpPr>
            <p:nvPr/>
          </p:nvCxnSpPr>
          <p:spPr>
            <a:xfrm>
              <a:off x="5935282" y="1512808"/>
              <a:ext cx="2228511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16FF368B-5479-9293-2ABE-58FC7028AA8D}"/>
                </a:ext>
              </a:extLst>
            </p:cNvPr>
            <p:cNvCxnSpPr>
              <a:cxnSpLocks/>
            </p:cNvCxnSpPr>
            <p:nvPr/>
          </p:nvCxnSpPr>
          <p:spPr>
            <a:xfrm>
              <a:off x="6721699" y="1512808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5F2EC79-1071-BA20-78D1-B1CEFA0868F5}"/>
                </a:ext>
              </a:extLst>
            </p:cNvPr>
            <p:cNvCxnSpPr>
              <a:cxnSpLocks/>
            </p:cNvCxnSpPr>
            <p:nvPr/>
          </p:nvCxnSpPr>
          <p:spPr>
            <a:xfrm>
              <a:off x="8143131" y="151280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7" name="Google Shape;53;p1">
              <a:extLst>
                <a:ext uri="{FF2B5EF4-FFF2-40B4-BE49-F238E27FC236}">
                  <a16:creationId xmlns:a16="http://schemas.microsoft.com/office/drawing/2014/main" id="{98E4B14E-F2B5-8B3C-C14C-D128A6DC70AB}"/>
                </a:ext>
              </a:extLst>
            </p:cNvPr>
            <p:cNvSpPr/>
            <p:nvPr/>
          </p:nvSpPr>
          <p:spPr>
            <a:xfrm rot="5400000">
              <a:off x="7669653" y="1828709"/>
              <a:ext cx="961648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Google Shape;53;p1">
              <a:extLst>
                <a:ext uri="{FF2B5EF4-FFF2-40B4-BE49-F238E27FC236}">
                  <a16:creationId xmlns:a16="http://schemas.microsoft.com/office/drawing/2014/main" id="{C17A0BC0-3188-4F1F-C230-F396DDE80A8F}"/>
                </a:ext>
              </a:extLst>
            </p:cNvPr>
            <p:cNvSpPr/>
            <p:nvPr/>
          </p:nvSpPr>
          <p:spPr>
            <a:xfrm rot="5400000">
              <a:off x="6263754" y="3779630"/>
              <a:ext cx="966391" cy="1115890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E9609A4B-B8BB-AD1D-1B75-4E65F72AB344}"/>
                </a:ext>
              </a:extLst>
            </p:cNvPr>
            <p:cNvCxnSpPr>
              <a:cxnSpLocks/>
            </p:cNvCxnSpPr>
            <p:nvPr/>
          </p:nvCxnSpPr>
          <p:spPr>
            <a:xfrm>
              <a:off x="5936966" y="3444649"/>
              <a:ext cx="2300716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C328C2DB-3421-0733-C263-7410F24093DE}"/>
                </a:ext>
              </a:extLst>
            </p:cNvPr>
            <p:cNvCxnSpPr>
              <a:cxnSpLocks/>
            </p:cNvCxnSpPr>
            <p:nvPr/>
          </p:nvCxnSpPr>
          <p:spPr>
            <a:xfrm>
              <a:off x="6793904" y="3444649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3343785-7353-1B06-FA5A-3A70BD92EAE0}"/>
                </a:ext>
              </a:extLst>
            </p:cNvPr>
            <p:cNvCxnSpPr>
              <a:cxnSpLocks/>
            </p:cNvCxnSpPr>
            <p:nvPr/>
          </p:nvCxnSpPr>
          <p:spPr>
            <a:xfrm>
              <a:off x="8218938" y="344464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2" name="Google Shape;53;p1">
              <a:extLst>
                <a:ext uri="{FF2B5EF4-FFF2-40B4-BE49-F238E27FC236}">
                  <a16:creationId xmlns:a16="http://schemas.microsoft.com/office/drawing/2014/main" id="{B02188D7-B94D-23C1-430D-B85A1AEA989B}"/>
                </a:ext>
              </a:extLst>
            </p:cNvPr>
            <p:cNvSpPr/>
            <p:nvPr/>
          </p:nvSpPr>
          <p:spPr>
            <a:xfrm rot="5400000">
              <a:off x="7684906" y="3762020"/>
              <a:ext cx="966390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2" name="Google Shape;45;p1">
              <a:extLst>
                <a:ext uri="{FF2B5EF4-FFF2-40B4-BE49-F238E27FC236}">
                  <a16:creationId xmlns:a16="http://schemas.microsoft.com/office/drawing/2014/main" id="{3E16EC6C-6717-2035-0BD7-99AEA7CEB760}"/>
                </a:ext>
              </a:extLst>
            </p:cNvPr>
            <p:cNvSpPr txBox="1"/>
            <p:nvPr/>
          </p:nvSpPr>
          <p:spPr>
            <a:xfrm>
              <a:off x="6003196" y="2881674"/>
              <a:ext cx="1500988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2" name="Google Shape;45;p1">
              <a:extLst>
                <a:ext uri="{FF2B5EF4-FFF2-40B4-BE49-F238E27FC236}">
                  <a16:creationId xmlns:a16="http://schemas.microsoft.com/office/drawing/2014/main" id="{CFFA4839-DE0C-3E89-4838-6781DDBFD307}"/>
                </a:ext>
              </a:extLst>
            </p:cNvPr>
            <p:cNvSpPr txBox="1"/>
            <p:nvPr/>
          </p:nvSpPr>
          <p:spPr>
            <a:xfrm>
              <a:off x="5979096" y="998309"/>
              <a:ext cx="1673513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6CA11848-39CC-B332-FF31-14229EA8F2EC}"/>
                </a:ext>
              </a:extLst>
            </p:cNvPr>
            <p:cNvSpPr txBox="1"/>
            <p:nvPr/>
          </p:nvSpPr>
          <p:spPr>
            <a:xfrm>
              <a:off x="7027730" y="4173156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6" name="Google Shape;55;p1">
              <a:extLst>
                <a:ext uri="{FF2B5EF4-FFF2-40B4-BE49-F238E27FC236}">
                  <a16:creationId xmlns:a16="http://schemas.microsoft.com/office/drawing/2014/main" id="{502666E6-63E9-055E-1001-F359C348A59E}"/>
                </a:ext>
              </a:extLst>
            </p:cNvPr>
            <p:cNvSpPr/>
            <p:nvPr/>
          </p:nvSpPr>
          <p:spPr>
            <a:xfrm>
              <a:off x="2174160" y="4780686"/>
              <a:ext cx="901087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7" name="Google Shape;55;p1">
              <a:extLst>
                <a:ext uri="{FF2B5EF4-FFF2-40B4-BE49-F238E27FC236}">
                  <a16:creationId xmlns:a16="http://schemas.microsoft.com/office/drawing/2014/main" id="{D8510031-C270-46AC-2CF1-9C944EE21941}"/>
                </a:ext>
              </a:extLst>
            </p:cNvPr>
            <p:cNvSpPr/>
            <p:nvPr/>
          </p:nvSpPr>
          <p:spPr>
            <a:xfrm>
              <a:off x="3210121" y="4780351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8" name="Google Shape;55;p1">
              <a:extLst>
                <a:ext uri="{FF2B5EF4-FFF2-40B4-BE49-F238E27FC236}">
                  <a16:creationId xmlns:a16="http://schemas.microsoft.com/office/drawing/2014/main" id="{3B981743-43A9-755D-64E2-D00705C89DCE}"/>
                </a:ext>
              </a:extLst>
            </p:cNvPr>
            <p:cNvSpPr/>
            <p:nvPr/>
          </p:nvSpPr>
          <p:spPr>
            <a:xfrm>
              <a:off x="4979819" y="4770383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66AF3651-9951-3646-570A-680CC224636F}"/>
                </a:ext>
              </a:extLst>
            </p:cNvPr>
            <p:cNvSpPr txBox="1"/>
            <p:nvPr/>
          </p:nvSpPr>
          <p:spPr>
            <a:xfrm>
              <a:off x="2063027" y="5302085"/>
              <a:ext cx="3964581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DRAM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8C612943-A1D7-48EF-24F9-2F536EFE9946}"/>
                </a:ext>
              </a:extLst>
            </p:cNvPr>
            <p:cNvSpPr txBox="1"/>
            <p:nvPr/>
          </p:nvSpPr>
          <p:spPr>
            <a:xfrm>
              <a:off x="4084494" y="4800351"/>
              <a:ext cx="888141" cy="5097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CCDD0BF5-E3C1-43CA-E385-4938C805F96F}"/>
                </a:ext>
              </a:extLst>
            </p:cNvPr>
            <p:cNvSpPr/>
            <p:nvPr/>
          </p:nvSpPr>
          <p:spPr>
            <a:xfrm>
              <a:off x="1966616" y="1111454"/>
              <a:ext cx="6885284" cy="4724196"/>
            </a:xfrm>
            <a:prstGeom prst="rect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26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BAECCBA8-8644-6D89-3746-E4F0E98577ED}"/>
                </a:ext>
              </a:extLst>
            </p:cNvPr>
            <p:cNvSpPr txBox="1"/>
            <p:nvPr/>
          </p:nvSpPr>
          <p:spPr>
            <a:xfrm>
              <a:off x="7808994" y="5236486"/>
              <a:ext cx="1115892" cy="6544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B126116D-EE75-930A-6F98-3558DBCF86E5}"/>
                </a:ext>
              </a:extLst>
            </p:cNvPr>
            <p:cNvSpPr/>
            <p:nvPr/>
          </p:nvSpPr>
          <p:spPr>
            <a:xfrm rot="16200000">
              <a:off x="-1606115" y="3072595"/>
              <a:ext cx="4724197" cy="801912"/>
            </a:xfrm>
            <a:prstGeom prst="rect">
              <a:avLst/>
            </a:prstGeom>
            <a:solidFill>
              <a:schemeClr val="bg1">
                <a:lumMod val="95000"/>
                <a:alpha val="47985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Candara" panose="020E0502030303020204" pitchFamily="34" charset="0"/>
                </a:rPr>
                <a:t>Host</a:t>
              </a:r>
              <a:endParaRPr lang="en-US" sz="2400" b="1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40B023C9-8FAC-F6FB-FB9F-8DC3C737FDAC}"/>
                </a:ext>
              </a:extLst>
            </p:cNvPr>
            <p:cNvSpPr/>
            <p:nvPr/>
          </p:nvSpPr>
          <p:spPr>
            <a:xfrm>
              <a:off x="2170713" y="129509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F7712225-7537-0D24-8E20-4F6BDC9AB4F8}"/>
                </a:ext>
              </a:extLst>
            </p:cNvPr>
            <p:cNvSpPr/>
            <p:nvPr/>
          </p:nvSpPr>
          <p:spPr>
            <a:xfrm>
              <a:off x="2235613" y="1364151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F0AC5FEA-9A18-3C45-3D72-D063D2F29521}"/>
                </a:ext>
              </a:extLst>
            </p:cNvPr>
            <p:cNvSpPr/>
            <p:nvPr/>
          </p:nvSpPr>
          <p:spPr>
            <a:xfrm>
              <a:off x="2307352" y="145105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id="{A8EEF94F-5E2E-768F-F551-A195AD74165E}"/>
                </a:ext>
              </a:extLst>
            </p:cNvPr>
            <p:cNvSpPr/>
            <p:nvPr/>
          </p:nvSpPr>
          <p:spPr>
            <a:xfrm>
              <a:off x="2393653" y="156378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8CD1818D-1622-70FF-A480-BCE30A52E6A4}"/>
                </a:ext>
              </a:extLst>
            </p:cNvPr>
            <p:cNvSpPr txBox="1"/>
            <p:nvPr/>
          </p:nvSpPr>
          <p:spPr>
            <a:xfrm>
              <a:off x="7021235" y="2173980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15CAA777-DF83-5FA5-5199-1378702550D4}"/>
                </a:ext>
              </a:extLst>
            </p:cNvPr>
            <p:cNvSpPr txBox="1"/>
            <p:nvPr/>
          </p:nvSpPr>
          <p:spPr>
            <a:xfrm>
              <a:off x="6175801" y="1963152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11F71274-8845-BBF9-5698-1F616BFDDEEB}"/>
                </a:ext>
              </a:extLst>
            </p:cNvPr>
            <p:cNvSpPr txBox="1"/>
            <p:nvPr/>
          </p:nvSpPr>
          <p:spPr>
            <a:xfrm>
              <a:off x="7614056" y="200146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E5DB4F31-42AF-5784-654E-BE2BEA62524D}"/>
                </a:ext>
              </a:extLst>
            </p:cNvPr>
            <p:cNvSpPr txBox="1"/>
            <p:nvPr/>
          </p:nvSpPr>
          <p:spPr>
            <a:xfrm>
              <a:off x="6185279" y="3894993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EF120DB5-9296-DDA1-D805-721783B4B67F}"/>
                </a:ext>
              </a:extLst>
            </p:cNvPr>
            <p:cNvSpPr txBox="1"/>
            <p:nvPr/>
          </p:nvSpPr>
          <p:spPr>
            <a:xfrm>
              <a:off x="7635260" y="390641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sp>
        <p:nvSpPr>
          <p:cNvPr id="213" name="Rectangle 212">
            <a:extLst>
              <a:ext uri="{FF2B5EF4-FFF2-40B4-BE49-F238E27FC236}">
                <a16:creationId xmlns:a16="http://schemas.microsoft.com/office/drawing/2014/main" id="{84C98246-4C88-9E55-1B87-6CC90CCCBAE0}"/>
              </a:ext>
            </a:extLst>
          </p:cNvPr>
          <p:cNvSpPr/>
          <p:nvPr/>
        </p:nvSpPr>
        <p:spPr>
          <a:xfrm>
            <a:off x="2164767" y="3812267"/>
            <a:ext cx="3745333" cy="976522"/>
          </a:xfrm>
          <a:prstGeom prst="rect">
            <a:avLst/>
          </a:prstGeom>
          <a:noFill/>
          <a:ln w="381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2886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510226-35AC-5FF1-D07E-E680CACF51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387CD8-0F19-7239-E7E9-3F2C7C6969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Near Data Processing in an SSD (IFP)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47B0CB73-EA6E-3138-3F37-8148D5333248}"/>
              </a:ext>
            </a:extLst>
          </p:cNvPr>
          <p:cNvSpPr txBox="1">
            <a:spLocks/>
          </p:cNvSpPr>
          <p:nvPr/>
        </p:nvSpPr>
        <p:spPr>
          <a:xfrm>
            <a:off x="8681987" y="6557382"/>
            <a:ext cx="462013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9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529B92FD-F86F-9542-C859-1B87C57396DA}"/>
              </a:ext>
            </a:extLst>
          </p:cNvPr>
          <p:cNvGrpSpPr/>
          <p:nvPr/>
        </p:nvGrpSpPr>
        <p:grpSpPr>
          <a:xfrm>
            <a:off x="-102639" y="5339773"/>
            <a:ext cx="9233774" cy="957494"/>
            <a:chOff x="-102639" y="5339773"/>
            <a:chExt cx="9233774" cy="957494"/>
          </a:xfrm>
        </p:grpSpPr>
        <p:sp>
          <p:nvSpPr>
            <p:cNvPr id="61" name="Content Placeholder 3">
              <a:extLst>
                <a:ext uri="{FF2B5EF4-FFF2-40B4-BE49-F238E27FC236}">
                  <a16:creationId xmlns:a16="http://schemas.microsoft.com/office/drawing/2014/main" id="{55E74EB0-3526-AEE8-2481-E2BCB21B8D96}"/>
                </a:ext>
              </a:extLst>
            </p:cNvPr>
            <p:cNvSpPr txBox="1">
              <a:spLocks/>
            </p:cNvSpPr>
            <p:nvPr/>
          </p:nvSpPr>
          <p:spPr>
            <a:xfrm>
              <a:off x="781258" y="5339773"/>
              <a:ext cx="8349877" cy="957494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sx="1000" sy="1000" algn="ctr" rotWithShape="0">
                <a:srgbClr val="000000"/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 defTabSz="457200">
                <a:lnSpc>
                  <a:spcPct val="110000"/>
                </a:lnSpc>
                <a:spcAft>
                  <a:spcPts val="300"/>
                </a:spcAft>
                <a:buNone/>
                <a:defRPr/>
              </a:pPr>
              <a:r>
                <a:rPr lang="en-US" sz="2400" dirty="0">
                  <a:latin typeface="Candara" panose="020E0502030303020204" pitchFamily="34" charset="0"/>
                </a:rPr>
                <a:t>In-Flash Processing (IFP)</a:t>
              </a:r>
              <a:br>
                <a:rPr lang="en-US" sz="2400" dirty="0">
                  <a:latin typeface="Candara" panose="020E0502030303020204" pitchFamily="34" charset="0"/>
                </a:rPr>
              </a:br>
              <a:r>
                <a:rPr lang="en-US" sz="2400" b="0" dirty="0">
                  <a:latin typeface="Candara" panose="020E0502030303020204" pitchFamily="34" charset="0"/>
                </a:rPr>
                <a:t>Computation by </a:t>
              </a:r>
              <a:r>
                <a:rPr lang="en-US" sz="2400" b="0" dirty="0">
                  <a:solidFill>
                    <a:srgbClr val="7030A0"/>
                  </a:solidFill>
                  <a:latin typeface="Candara" panose="020E0502030303020204" pitchFamily="34" charset="0"/>
                </a:rPr>
                <a:t>exploiting the flash chip’s structure</a:t>
              </a:r>
            </a:p>
          </p:txBody>
        </p:sp>
        <p:pic>
          <p:nvPicPr>
            <p:cNvPr id="62" name="Graphic 61">
              <a:extLst>
                <a:ext uri="{FF2B5EF4-FFF2-40B4-BE49-F238E27FC236}">
                  <a16:creationId xmlns:a16="http://schemas.microsoft.com/office/drawing/2014/main" id="{1B59D03C-6D1A-29F3-8A18-B8DB9C44483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b="17896"/>
            <a:stretch>
              <a:fillRect/>
            </a:stretch>
          </p:blipFill>
          <p:spPr>
            <a:xfrm>
              <a:off x="-102639" y="5361320"/>
              <a:ext cx="883898" cy="914400"/>
            </a:xfrm>
            <a:prstGeom prst="rect">
              <a:avLst/>
            </a:prstGeom>
          </p:spPr>
        </p:pic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3CADB1D0-62B0-968E-3096-50BF4D7E83D4}"/>
              </a:ext>
            </a:extLst>
          </p:cNvPr>
          <p:cNvGrpSpPr/>
          <p:nvPr/>
        </p:nvGrpSpPr>
        <p:grpSpPr>
          <a:xfrm>
            <a:off x="639527" y="824821"/>
            <a:ext cx="7840330" cy="4026312"/>
            <a:chOff x="355028" y="998309"/>
            <a:chExt cx="8569858" cy="4892595"/>
          </a:xfrm>
        </p:grpSpPr>
        <p:sp>
          <p:nvSpPr>
            <p:cNvPr id="192" name="Google Shape;21;p1">
              <a:extLst>
                <a:ext uri="{FF2B5EF4-FFF2-40B4-BE49-F238E27FC236}">
                  <a16:creationId xmlns:a16="http://schemas.microsoft.com/office/drawing/2014/main" id="{D521481E-24B6-F62B-CAA7-9F3D0B82CCEE}"/>
                </a:ext>
              </a:extLst>
            </p:cNvPr>
            <p:cNvSpPr/>
            <p:nvPr/>
          </p:nvSpPr>
          <p:spPr>
            <a:xfrm>
              <a:off x="2050269" y="1184412"/>
              <a:ext cx="3977339" cy="3375046"/>
            </a:xfrm>
            <a:prstGeom prst="rect">
              <a:avLst/>
            </a:prstGeom>
            <a:solidFill>
              <a:srgbClr val="FFD400">
                <a:alpha val="24705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7984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193" name="Google Shape;22;p1">
              <a:extLst>
                <a:ext uri="{FF2B5EF4-FFF2-40B4-BE49-F238E27FC236}">
                  <a16:creationId xmlns:a16="http://schemas.microsoft.com/office/drawing/2014/main" id="{9647B102-F71B-1880-8FB2-DC2AE451D1D6}"/>
                </a:ext>
              </a:extLst>
            </p:cNvPr>
            <p:cNvSpPr/>
            <p:nvPr/>
          </p:nvSpPr>
          <p:spPr>
            <a:xfrm>
              <a:off x="2063027" y="4693452"/>
              <a:ext cx="3964581" cy="1053094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94" name="Google Shape;28;p1">
              <a:extLst>
                <a:ext uri="{FF2B5EF4-FFF2-40B4-BE49-F238E27FC236}">
                  <a16:creationId xmlns:a16="http://schemas.microsoft.com/office/drawing/2014/main" id="{80A1645B-5C0F-46B5-4014-0B2DEEF6B52D}"/>
                </a:ext>
              </a:extLst>
            </p:cNvPr>
            <p:cNvCxnSpPr>
              <a:cxnSpLocks/>
            </p:cNvCxnSpPr>
            <p:nvPr/>
          </p:nvCxnSpPr>
          <p:spPr>
            <a:xfrm>
              <a:off x="1164704" y="3549159"/>
              <a:ext cx="801912" cy="0"/>
            </a:xfrm>
            <a:prstGeom prst="straightConnector1">
              <a:avLst/>
            </a:prstGeom>
            <a:noFill/>
            <a:ln w="63500" cap="flat" cmpd="sng">
              <a:solidFill>
                <a:sysClr val="windowText" lastClr="000000"/>
              </a:solidFill>
              <a:prstDash val="solid"/>
              <a:miter lim="800000"/>
              <a:headEnd type="triangle" w="med" len="med"/>
              <a:tailEnd type="triangle" w="med" len="med"/>
            </a:ln>
          </p:spPr>
        </p:cxnSp>
        <p:sp>
          <p:nvSpPr>
            <p:cNvPr id="195" name="Google Shape;53;p1">
              <a:extLst>
                <a:ext uri="{FF2B5EF4-FFF2-40B4-BE49-F238E27FC236}">
                  <a16:creationId xmlns:a16="http://schemas.microsoft.com/office/drawing/2014/main" id="{FAA2D472-CB69-1C41-D4DF-5AD74F53848C}"/>
                </a:ext>
              </a:extLst>
            </p:cNvPr>
            <p:cNvSpPr/>
            <p:nvPr/>
          </p:nvSpPr>
          <p:spPr>
            <a:xfrm rot="5400000">
              <a:off x="6261280" y="1837063"/>
              <a:ext cx="944936" cy="1115891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6294822A-6A2A-BD91-9122-222DB141282C}"/>
                </a:ext>
              </a:extLst>
            </p:cNvPr>
            <p:cNvSpPr txBox="1"/>
            <p:nvPr/>
          </p:nvSpPr>
          <p:spPr>
            <a:xfrm>
              <a:off x="2078340" y="4051999"/>
              <a:ext cx="3949268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 Controller</a:t>
              </a:r>
            </a:p>
          </p:txBody>
        </p:sp>
        <p:sp>
          <p:nvSpPr>
            <p:cNvPr id="197" name="Google Shape;34;p1">
              <a:extLst>
                <a:ext uri="{FF2B5EF4-FFF2-40B4-BE49-F238E27FC236}">
                  <a16:creationId xmlns:a16="http://schemas.microsoft.com/office/drawing/2014/main" id="{605F1937-8A0F-2074-C4E5-877E9CA91ECE}"/>
                </a:ext>
              </a:extLst>
            </p:cNvPr>
            <p:cNvSpPr/>
            <p:nvPr/>
          </p:nvSpPr>
          <p:spPr>
            <a:xfrm>
              <a:off x="4408124" y="1274076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8" name="Google Shape;34;p1">
              <a:extLst>
                <a:ext uri="{FF2B5EF4-FFF2-40B4-BE49-F238E27FC236}">
                  <a16:creationId xmlns:a16="http://schemas.microsoft.com/office/drawing/2014/main" id="{71E57503-8C27-5A0C-DFE1-4BF2AC8D1E2F}"/>
                </a:ext>
              </a:extLst>
            </p:cNvPr>
            <p:cNvSpPr/>
            <p:nvPr/>
          </p:nvSpPr>
          <p:spPr>
            <a:xfrm>
              <a:off x="4432385" y="3167388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654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25632B4A-8966-E163-3CB0-F546758D04DF}"/>
                </a:ext>
              </a:extLst>
            </p:cNvPr>
            <p:cNvSpPr txBox="1"/>
            <p:nvPr/>
          </p:nvSpPr>
          <p:spPr>
            <a:xfrm rot="5400000">
              <a:off x="4761033" y="2409852"/>
              <a:ext cx="1095599" cy="4194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0" name="Google Shape;29;p1">
              <a:extLst>
                <a:ext uri="{FF2B5EF4-FFF2-40B4-BE49-F238E27FC236}">
                  <a16:creationId xmlns:a16="http://schemas.microsoft.com/office/drawing/2014/main" id="{D7179603-339C-1040-54D0-90FC33CACAF0}"/>
                </a:ext>
              </a:extLst>
            </p:cNvPr>
            <p:cNvSpPr txBox="1"/>
            <p:nvPr/>
          </p:nvSpPr>
          <p:spPr>
            <a:xfrm>
              <a:off x="1131226" y="2860576"/>
              <a:ext cx="942989" cy="4783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PCIe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186BDEAA-4D93-1F08-C5CA-639F49F403E2}"/>
                </a:ext>
              </a:extLst>
            </p:cNvPr>
            <p:cNvCxnSpPr>
              <a:cxnSpLocks/>
            </p:cNvCxnSpPr>
            <p:nvPr/>
          </p:nvCxnSpPr>
          <p:spPr>
            <a:xfrm>
              <a:off x="5935282" y="1512808"/>
              <a:ext cx="2228511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89A4264C-EC05-C0E9-6393-E4B50D28DFD6}"/>
                </a:ext>
              </a:extLst>
            </p:cNvPr>
            <p:cNvCxnSpPr>
              <a:cxnSpLocks/>
            </p:cNvCxnSpPr>
            <p:nvPr/>
          </p:nvCxnSpPr>
          <p:spPr>
            <a:xfrm>
              <a:off x="6721699" y="1512808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7C69A950-5605-85CC-C5A1-CBBB6A84F7CD}"/>
                </a:ext>
              </a:extLst>
            </p:cNvPr>
            <p:cNvCxnSpPr>
              <a:cxnSpLocks/>
            </p:cNvCxnSpPr>
            <p:nvPr/>
          </p:nvCxnSpPr>
          <p:spPr>
            <a:xfrm>
              <a:off x="8143131" y="151280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04" name="Google Shape;53;p1">
              <a:extLst>
                <a:ext uri="{FF2B5EF4-FFF2-40B4-BE49-F238E27FC236}">
                  <a16:creationId xmlns:a16="http://schemas.microsoft.com/office/drawing/2014/main" id="{AE606F8D-F17E-02EC-9648-D6463344A064}"/>
                </a:ext>
              </a:extLst>
            </p:cNvPr>
            <p:cNvSpPr/>
            <p:nvPr/>
          </p:nvSpPr>
          <p:spPr>
            <a:xfrm rot="5400000">
              <a:off x="7669653" y="1828709"/>
              <a:ext cx="961648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05" name="Google Shape;53;p1">
              <a:extLst>
                <a:ext uri="{FF2B5EF4-FFF2-40B4-BE49-F238E27FC236}">
                  <a16:creationId xmlns:a16="http://schemas.microsoft.com/office/drawing/2014/main" id="{224BCC44-A040-910D-6534-84D54E715048}"/>
                </a:ext>
              </a:extLst>
            </p:cNvPr>
            <p:cNvSpPr/>
            <p:nvPr/>
          </p:nvSpPr>
          <p:spPr>
            <a:xfrm rot="5400000">
              <a:off x="6263754" y="3779630"/>
              <a:ext cx="966391" cy="1115890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1EA705F0-F19A-A92D-BB98-B40AF9D6B6D7}"/>
                </a:ext>
              </a:extLst>
            </p:cNvPr>
            <p:cNvCxnSpPr>
              <a:cxnSpLocks/>
            </p:cNvCxnSpPr>
            <p:nvPr/>
          </p:nvCxnSpPr>
          <p:spPr>
            <a:xfrm>
              <a:off x="5936966" y="3444649"/>
              <a:ext cx="2300716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6879E72-F4A9-C14C-AB3F-F25CE45F59AF}"/>
                </a:ext>
              </a:extLst>
            </p:cNvPr>
            <p:cNvCxnSpPr>
              <a:cxnSpLocks/>
            </p:cNvCxnSpPr>
            <p:nvPr/>
          </p:nvCxnSpPr>
          <p:spPr>
            <a:xfrm>
              <a:off x="6793904" y="3444649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16CC10F2-079D-7326-7D2A-986C4ABBAAE8}"/>
                </a:ext>
              </a:extLst>
            </p:cNvPr>
            <p:cNvCxnSpPr>
              <a:cxnSpLocks/>
            </p:cNvCxnSpPr>
            <p:nvPr/>
          </p:nvCxnSpPr>
          <p:spPr>
            <a:xfrm>
              <a:off x="8218938" y="344464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09" name="Google Shape;53;p1">
              <a:extLst>
                <a:ext uri="{FF2B5EF4-FFF2-40B4-BE49-F238E27FC236}">
                  <a16:creationId xmlns:a16="http://schemas.microsoft.com/office/drawing/2014/main" id="{AB560492-9327-C053-8C5D-34F5F8E4C79F}"/>
                </a:ext>
              </a:extLst>
            </p:cNvPr>
            <p:cNvSpPr/>
            <p:nvPr/>
          </p:nvSpPr>
          <p:spPr>
            <a:xfrm rot="5400000">
              <a:off x="7684906" y="3762020"/>
              <a:ext cx="966390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0" name="Google Shape;45;p1">
              <a:extLst>
                <a:ext uri="{FF2B5EF4-FFF2-40B4-BE49-F238E27FC236}">
                  <a16:creationId xmlns:a16="http://schemas.microsoft.com/office/drawing/2014/main" id="{3C32F0DB-531B-FAFA-8FA0-A9D6DC0EBA23}"/>
                </a:ext>
              </a:extLst>
            </p:cNvPr>
            <p:cNvSpPr txBox="1"/>
            <p:nvPr/>
          </p:nvSpPr>
          <p:spPr>
            <a:xfrm>
              <a:off x="6003196" y="2881674"/>
              <a:ext cx="1500988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1" name="Google Shape;45;p1">
              <a:extLst>
                <a:ext uri="{FF2B5EF4-FFF2-40B4-BE49-F238E27FC236}">
                  <a16:creationId xmlns:a16="http://schemas.microsoft.com/office/drawing/2014/main" id="{C8BAF36C-B3FB-E17A-D8CE-A07AA32D5EAE}"/>
                </a:ext>
              </a:extLst>
            </p:cNvPr>
            <p:cNvSpPr txBox="1"/>
            <p:nvPr/>
          </p:nvSpPr>
          <p:spPr>
            <a:xfrm>
              <a:off x="5979096" y="998309"/>
              <a:ext cx="1673513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65923728-26D2-ABF9-3E51-4DFB99CAB9FA}"/>
                </a:ext>
              </a:extLst>
            </p:cNvPr>
            <p:cNvSpPr txBox="1"/>
            <p:nvPr/>
          </p:nvSpPr>
          <p:spPr>
            <a:xfrm>
              <a:off x="7027730" y="4173156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3" name="Google Shape;55;p1">
              <a:extLst>
                <a:ext uri="{FF2B5EF4-FFF2-40B4-BE49-F238E27FC236}">
                  <a16:creationId xmlns:a16="http://schemas.microsoft.com/office/drawing/2014/main" id="{DF68668A-FB63-7C20-EE87-65B705A16174}"/>
                </a:ext>
              </a:extLst>
            </p:cNvPr>
            <p:cNvSpPr/>
            <p:nvPr/>
          </p:nvSpPr>
          <p:spPr>
            <a:xfrm>
              <a:off x="2174160" y="4780686"/>
              <a:ext cx="901087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4" name="Google Shape;55;p1">
              <a:extLst>
                <a:ext uri="{FF2B5EF4-FFF2-40B4-BE49-F238E27FC236}">
                  <a16:creationId xmlns:a16="http://schemas.microsoft.com/office/drawing/2014/main" id="{E92572FE-65CB-FD7B-F0E6-F0DE72EBC4FA}"/>
                </a:ext>
              </a:extLst>
            </p:cNvPr>
            <p:cNvSpPr/>
            <p:nvPr/>
          </p:nvSpPr>
          <p:spPr>
            <a:xfrm>
              <a:off x="3210121" y="4780351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5" name="Google Shape;55;p1">
              <a:extLst>
                <a:ext uri="{FF2B5EF4-FFF2-40B4-BE49-F238E27FC236}">
                  <a16:creationId xmlns:a16="http://schemas.microsoft.com/office/drawing/2014/main" id="{52EAB063-FA4E-945C-CED4-255BE172A690}"/>
                </a:ext>
              </a:extLst>
            </p:cNvPr>
            <p:cNvSpPr/>
            <p:nvPr/>
          </p:nvSpPr>
          <p:spPr>
            <a:xfrm>
              <a:off x="4979819" y="4770383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AE0404A-3C48-4948-1EFD-4D073249AEC8}"/>
                </a:ext>
              </a:extLst>
            </p:cNvPr>
            <p:cNvSpPr txBox="1"/>
            <p:nvPr/>
          </p:nvSpPr>
          <p:spPr>
            <a:xfrm>
              <a:off x="2063027" y="5302085"/>
              <a:ext cx="3964581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DRAM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C1678123-1D07-0E56-6887-30DF88CCE078}"/>
                </a:ext>
              </a:extLst>
            </p:cNvPr>
            <p:cNvSpPr txBox="1"/>
            <p:nvPr/>
          </p:nvSpPr>
          <p:spPr>
            <a:xfrm>
              <a:off x="4084494" y="4800351"/>
              <a:ext cx="888141" cy="5097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D0AEADE0-9F75-7D1D-0521-1B06FE231F6E}"/>
                </a:ext>
              </a:extLst>
            </p:cNvPr>
            <p:cNvSpPr/>
            <p:nvPr/>
          </p:nvSpPr>
          <p:spPr>
            <a:xfrm>
              <a:off x="1966616" y="1111454"/>
              <a:ext cx="6885284" cy="4724196"/>
            </a:xfrm>
            <a:prstGeom prst="rect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26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C8443336-BDB2-147F-E5D0-AD013C8339FF}"/>
                </a:ext>
              </a:extLst>
            </p:cNvPr>
            <p:cNvSpPr txBox="1"/>
            <p:nvPr/>
          </p:nvSpPr>
          <p:spPr>
            <a:xfrm>
              <a:off x="7808994" y="5236486"/>
              <a:ext cx="1115892" cy="6544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20" name="Rectangle 219">
              <a:extLst>
                <a:ext uri="{FF2B5EF4-FFF2-40B4-BE49-F238E27FC236}">
                  <a16:creationId xmlns:a16="http://schemas.microsoft.com/office/drawing/2014/main" id="{A3963245-729D-FBC3-B09E-13AF4D6D3CB8}"/>
                </a:ext>
              </a:extLst>
            </p:cNvPr>
            <p:cNvSpPr/>
            <p:nvPr/>
          </p:nvSpPr>
          <p:spPr>
            <a:xfrm rot="16200000">
              <a:off x="-1606115" y="3072595"/>
              <a:ext cx="4724197" cy="801912"/>
            </a:xfrm>
            <a:prstGeom prst="rect">
              <a:avLst/>
            </a:prstGeom>
            <a:solidFill>
              <a:schemeClr val="bg1">
                <a:lumMod val="95000"/>
                <a:alpha val="47985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Candara" panose="020E0502030303020204" pitchFamily="34" charset="0"/>
                </a:rPr>
                <a:t>Host</a:t>
              </a:r>
              <a:endParaRPr lang="en-US" sz="2400" b="1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843C63D-5ED8-ACB2-B134-BE80AAABAACC}"/>
                </a:ext>
              </a:extLst>
            </p:cNvPr>
            <p:cNvSpPr/>
            <p:nvPr/>
          </p:nvSpPr>
          <p:spPr>
            <a:xfrm>
              <a:off x="2170713" y="129509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2" name="Rectangle 221">
              <a:extLst>
                <a:ext uri="{FF2B5EF4-FFF2-40B4-BE49-F238E27FC236}">
                  <a16:creationId xmlns:a16="http://schemas.microsoft.com/office/drawing/2014/main" id="{C0C4F5D9-2D6B-07ED-694B-44ECA4CA76DC}"/>
                </a:ext>
              </a:extLst>
            </p:cNvPr>
            <p:cNvSpPr/>
            <p:nvPr/>
          </p:nvSpPr>
          <p:spPr>
            <a:xfrm>
              <a:off x="2235613" y="1364151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E3E2A19F-A7CF-F38E-A40D-59FD88389E68}"/>
                </a:ext>
              </a:extLst>
            </p:cNvPr>
            <p:cNvSpPr/>
            <p:nvPr/>
          </p:nvSpPr>
          <p:spPr>
            <a:xfrm>
              <a:off x="2307352" y="145105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CB93096D-0AF0-CF04-EB28-54B64B26B732}"/>
                </a:ext>
              </a:extLst>
            </p:cNvPr>
            <p:cNvSpPr/>
            <p:nvPr/>
          </p:nvSpPr>
          <p:spPr>
            <a:xfrm>
              <a:off x="2393653" y="156378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C4AEB381-198D-B21E-8F9D-0BB164244828}"/>
                </a:ext>
              </a:extLst>
            </p:cNvPr>
            <p:cNvSpPr txBox="1"/>
            <p:nvPr/>
          </p:nvSpPr>
          <p:spPr>
            <a:xfrm>
              <a:off x="7021235" y="2173980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E542D67-F462-C145-C764-B17D789B34ED}"/>
                </a:ext>
              </a:extLst>
            </p:cNvPr>
            <p:cNvSpPr txBox="1"/>
            <p:nvPr/>
          </p:nvSpPr>
          <p:spPr>
            <a:xfrm>
              <a:off x="6175801" y="1963152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624931B5-60BC-4D50-CD9D-7E26A296F73F}"/>
                </a:ext>
              </a:extLst>
            </p:cNvPr>
            <p:cNvSpPr txBox="1"/>
            <p:nvPr/>
          </p:nvSpPr>
          <p:spPr>
            <a:xfrm>
              <a:off x="7614056" y="200146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0710D99B-B1F3-1B39-3069-46DE9FE92AC8}"/>
                </a:ext>
              </a:extLst>
            </p:cNvPr>
            <p:cNvSpPr txBox="1"/>
            <p:nvPr/>
          </p:nvSpPr>
          <p:spPr>
            <a:xfrm>
              <a:off x="6185279" y="3894993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8F18AEFF-1E90-6870-F559-7E439AD10738}"/>
                </a:ext>
              </a:extLst>
            </p:cNvPr>
            <p:cNvSpPr txBox="1"/>
            <p:nvPr/>
          </p:nvSpPr>
          <p:spPr>
            <a:xfrm>
              <a:off x="7635260" y="390641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sp>
        <p:nvSpPr>
          <p:cNvPr id="231" name="Rectangle 230">
            <a:extLst>
              <a:ext uri="{FF2B5EF4-FFF2-40B4-BE49-F238E27FC236}">
                <a16:creationId xmlns:a16="http://schemas.microsoft.com/office/drawing/2014/main" id="{664ACCDF-743B-157C-3E96-CCEC7574709A}"/>
              </a:ext>
            </a:extLst>
          </p:cNvPr>
          <p:cNvSpPr/>
          <p:nvPr/>
        </p:nvSpPr>
        <p:spPr>
          <a:xfrm>
            <a:off x="5883362" y="1493152"/>
            <a:ext cx="1232858" cy="976522"/>
          </a:xfrm>
          <a:prstGeom prst="rect">
            <a:avLst/>
          </a:prstGeom>
          <a:noFill/>
          <a:ln w="381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5487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500" tmFilter="0, 0; .2, .5; .8, .5; 1, 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250" autoRev="1" fill="hold"/>
                                        <p:tgtEl>
                                          <p:spTgt spid="2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2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6" presetClass="emp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6" presetClass="emph" presetSubtype="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2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6" presetClass="emph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 tmFilter="0, 0; .2, .5; .8, .5; 1, 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" dur="250" autoRev="1" fill="hold"/>
                                        <p:tgtEl>
                                          <p:spTgt spid="23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1" grpId="0" animBg="1"/>
      <p:bldP spid="231" grpId="1" animBg="1"/>
      <p:bldP spid="231" grpId="2" animBg="1"/>
      <p:bldP spid="231" grpId="3" animBg="1"/>
      <p:bldP spid="231" grpId="4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BF20A7-F022-B941-115D-5006DDCFAA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980AAE-37FB-5132-765F-81474F0ECC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Near Data Processing in an SSD (IFP)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CD1585AA-FC5F-3624-E4C8-CA9EDD88E4F3}"/>
              </a:ext>
            </a:extLst>
          </p:cNvPr>
          <p:cNvSpPr txBox="1">
            <a:spLocks/>
          </p:cNvSpPr>
          <p:nvPr/>
        </p:nvSpPr>
        <p:spPr>
          <a:xfrm>
            <a:off x="8817429" y="6547757"/>
            <a:ext cx="32657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10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1CD42C-0A4C-C5B7-A3E3-4F389FEEC203}"/>
              </a:ext>
            </a:extLst>
          </p:cNvPr>
          <p:cNvGrpSpPr/>
          <p:nvPr/>
        </p:nvGrpSpPr>
        <p:grpSpPr>
          <a:xfrm>
            <a:off x="639527" y="824821"/>
            <a:ext cx="7840330" cy="4026312"/>
            <a:chOff x="355028" y="998309"/>
            <a:chExt cx="8569858" cy="4892595"/>
          </a:xfrm>
        </p:grpSpPr>
        <p:sp>
          <p:nvSpPr>
            <p:cNvPr id="4" name="Google Shape;21;p1">
              <a:extLst>
                <a:ext uri="{FF2B5EF4-FFF2-40B4-BE49-F238E27FC236}">
                  <a16:creationId xmlns:a16="http://schemas.microsoft.com/office/drawing/2014/main" id="{94F5A03C-CD40-09E8-C23C-44283A4B6CC9}"/>
                </a:ext>
              </a:extLst>
            </p:cNvPr>
            <p:cNvSpPr/>
            <p:nvPr/>
          </p:nvSpPr>
          <p:spPr>
            <a:xfrm>
              <a:off x="2050269" y="1184412"/>
              <a:ext cx="3977339" cy="3375046"/>
            </a:xfrm>
            <a:prstGeom prst="rect">
              <a:avLst/>
            </a:prstGeom>
            <a:solidFill>
              <a:srgbClr val="FFD400">
                <a:alpha val="24705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7984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5" name="Google Shape;22;p1">
              <a:extLst>
                <a:ext uri="{FF2B5EF4-FFF2-40B4-BE49-F238E27FC236}">
                  <a16:creationId xmlns:a16="http://schemas.microsoft.com/office/drawing/2014/main" id="{DBAF2D42-944D-003E-4112-FC0F4E6E649B}"/>
                </a:ext>
              </a:extLst>
            </p:cNvPr>
            <p:cNvSpPr/>
            <p:nvPr/>
          </p:nvSpPr>
          <p:spPr>
            <a:xfrm>
              <a:off x="2063027" y="4693452"/>
              <a:ext cx="3964581" cy="1053094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6" name="Google Shape;28;p1">
              <a:extLst>
                <a:ext uri="{FF2B5EF4-FFF2-40B4-BE49-F238E27FC236}">
                  <a16:creationId xmlns:a16="http://schemas.microsoft.com/office/drawing/2014/main" id="{3C9AD5A8-DED1-14F8-8ED1-8FE06B2105C2}"/>
                </a:ext>
              </a:extLst>
            </p:cNvPr>
            <p:cNvCxnSpPr>
              <a:cxnSpLocks/>
            </p:cNvCxnSpPr>
            <p:nvPr/>
          </p:nvCxnSpPr>
          <p:spPr>
            <a:xfrm>
              <a:off x="1164704" y="3549159"/>
              <a:ext cx="801912" cy="0"/>
            </a:xfrm>
            <a:prstGeom prst="straightConnector1">
              <a:avLst/>
            </a:prstGeom>
            <a:noFill/>
            <a:ln w="63500" cap="flat" cmpd="sng">
              <a:solidFill>
                <a:sysClr val="windowText" lastClr="000000"/>
              </a:solidFill>
              <a:prstDash val="solid"/>
              <a:miter lim="800000"/>
              <a:headEnd type="triangle" w="med" len="med"/>
              <a:tailEnd type="triangle" w="med" len="med"/>
            </a:ln>
          </p:spPr>
        </p:cxnSp>
        <p:sp>
          <p:nvSpPr>
            <p:cNvPr id="8" name="Google Shape;53;p1">
              <a:extLst>
                <a:ext uri="{FF2B5EF4-FFF2-40B4-BE49-F238E27FC236}">
                  <a16:creationId xmlns:a16="http://schemas.microsoft.com/office/drawing/2014/main" id="{13EA5442-0C63-4BFC-3A34-C00E706B675B}"/>
                </a:ext>
              </a:extLst>
            </p:cNvPr>
            <p:cNvSpPr/>
            <p:nvPr/>
          </p:nvSpPr>
          <p:spPr>
            <a:xfrm rot="5400000">
              <a:off x="6261280" y="1837063"/>
              <a:ext cx="944936" cy="1115891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1651BC2-005B-B028-9D2B-76AD4D007918}"/>
                </a:ext>
              </a:extLst>
            </p:cNvPr>
            <p:cNvSpPr txBox="1"/>
            <p:nvPr/>
          </p:nvSpPr>
          <p:spPr>
            <a:xfrm>
              <a:off x="2078340" y="4051999"/>
              <a:ext cx="3949268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 Controller</a:t>
              </a:r>
            </a:p>
          </p:txBody>
        </p:sp>
        <p:sp>
          <p:nvSpPr>
            <p:cNvPr id="10" name="Google Shape;34;p1">
              <a:extLst>
                <a:ext uri="{FF2B5EF4-FFF2-40B4-BE49-F238E27FC236}">
                  <a16:creationId xmlns:a16="http://schemas.microsoft.com/office/drawing/2014/main" id="{2E85D400-53DB-D969-BBEB-D96576BAA0A3}"/>
                </a:ext>
              </a:extLst>
            </p:cNvPr>
            <p:cNvSpPr/>
            <p:nvPr/>
          </p:nvSpPr>
          <p:spPr>
            <a:xfrm>
              <a:off x="4408124" y="1274076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1" name="Google Shape;34;p1">
              <a:extLst>
                <a:ext uri="{FF2B5EF4-FFF2-40B4-BE49-F238E27FC236}">
                  <a16:creationId xmlns:a16="http://schemas.microsoft.com/office/drawing/2014/main" id="{CFFC7427-4D80-37BF-8DFC-9F3ED3B6E87A}"/>
                </a:ext>
              </a:extLst>
            </p:cNvPr>
            <p:cNvSpPr/>
            <p:nvPr/>
          </p:nvSpPr>
          <p:spPr>
            <a:xfrm>
              <a:off x="4432385" y="3167388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654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F9B4FF0-416C-5679-B8CC-3ACB161A6375}"/>
                </a:ext>
              </a:extLst>
            </p:cNvPr>
            <p:cNvSpPr txBox="1"/>
            <p:nvPr/>
          </p:nvSpPr>
          <p:spPr>
            <a:xfrm rot="5400000">
              <a:off x="4761033" y="2409852"/>
              <a:ext cx="1095599" cy="4194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Google Shape;29;p1">
              <a:extLst>
                <a:ext uri="{FF2B5EF4-FFF2-40B4-BE49-F238E27FC236}">
                  <a16:creationId xmlns:a16="http://schemas.microsoft.com/office/drawing/2014/main" id="{6DBAE1FE-1E7B-372C-8EB8-DA4F628581E3}"/>
                </a:ext>
              </a:extLst>
            </p:cNvPr>
            <p:cNvSpPr txBox="1"/>
            <p:nvPr/>
          </p:nvSpPr>
          <p:spPr>
            <a:xfrm>
              <a:off x="1131226" y="2860576"/>
              <a:ext cx="942989" cy="4783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PCIe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6D032FF7-4A65-359C-6EBA-667A465833A1}"/>
                </a:ext>
              </a:extLst>
            </p:cNvPr>
            <p:cNvCxnSpPr>
              <a:cxnSpLocks/>
            </p:cNvCxnSpPr>
            <p:nvPr/>
          </p:nvCxnSpPr>
          <p:spPr>
            <a:xfrm>
              <a:off x="5935282" y="1512808"/>
              <a:ext cx="2228511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AB7B185A-424B-F57F-6AC4-18A3477CE7E8}"/>
                </a:ext>
              </a:extLst>
            </p:cNvPr>
            <p:cNvCxnSpPr>
              <a:cxnSpLocks/>
            </p:cNvCxnSpPr>
            <p:nvPr/>
          </p:nvCxnSpPr>
          <p:spPr>
            <a:xfrm>
              <a:off x="6721699" y="1512808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FA3A349-306B-3228-4968-FB04A0710368}"/>
                </a:ext>
              </a:extLst>
            </p:cNvPr>
            <p:cNvCxnSpPr>
              <a:cxnSpLocks/>
            </p:cNvCxnSpPr>
            <p:nvPr/>
          </p:nvCxnSpPr>
          <p:spPr>
            <a:xfrm>
              <a:off x="8143131" y="151280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7" name="Google Shape;53;p1">
              <a:extLst>
                <a:ext uri="{FF2B5EF4-FFF2-40B4-BE49-F238E27FC236}">
                  <a16:creationId xmlns:a16="http://schemas.microsoft.com/office/drawing/2014/main" id="{1FAF487F-A9E2-671F-7B3C-23C1507873FE}"/>
                </a:ext>
              </a:extLst>
            </p:cNvPr>
            <p:cNvSpPr/>
            <p:nvPr/>
          </p:nvSpPr>
          <p:spPr>
            <a:xfrm rot="5400000">
              <a:off x="7669653" y="1828709"/>
              <a:ext cx="961648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Google Shape;53;p1">
              <a:extLst>
                <a:ext uri="{FF2B5EF4-FFF2-40B4-BE49-F238E27FC236}">
                  <a16:creationId xmlns:a16="http://schemas.microsoft.com/office/drawing/2014/main" id="{9B3D4C2A-0402-9ADC-EBBD-B899FEC5628E}"/>
                </a:ext>
              </a:extLst>
            </p:cNvPr>
            <p:cNvSpPr/>
            <p:nvPr/>
          </p:nvSpPr>
          <p:spPr>
            <a:xfrm rot="5400000">
              <a:off x="6263754" y="3779630"/>
              <a:ext cx="966391" cy="1115890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C225BA9C-35C0-5FAE-04B1-35682395035A}"/>
                </a:ext>
              </a:extLst>
            </p:cNvPr>
            <p:cNvCxnSpPr>
              <a:cxnSpLocks/>
            </p:cNvCxnSpPr>
            <p:nvPr/>
          </p:nvCxnSpPr>
          <p:spPr>
            <a:xfrm>
              <a:off x="5936966" y="3444649"/>
              <a:ext cx="2300716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6AC56AD5-6F55-85DB-8683-D75077B2D72A}"/>
                </a:ext>
              </a:extLst>
            </p:cNvPr>
            <p:cNvCxnSpPr>
              <a:cxnSpLocks/>
            </p:cNvCxnSpPr>
            <p:nvPr/>
          </p:nvCxnSpPr>
          <p:spPr>
            <a:xfrm>
              <a:off x="6793904" y="3444649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8590FAA5-7DFD-D8FD-99E8-38DD64643D8B}"/>
                </a:ext>
              </a:extLst>
            </p:cNvPr>
            <p:cNvCxnSpPr>
              <a:cxnSpLocks/>
            </p:cNvCxnSpPr>
            <p:nvPr/>
          </p:nvCxnSpPr>
          <p:spPr>
            <a:xfrm>
              <a:off x="8218938" y="344464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63" name="Google Shape;53;p1">
              <a:extLst>
                <a:ext uri="{FF2B5EF4-FFF2-40B4-BE49-F238E27FC236}">
                  <a16:creationId xmlns:a16="http://schemas.microsoft.com/office/drawing/2014/main" id="{ADCA050F-9609-891D-B305-D040E9EDC280}"/>
                </a:ext>
              </a:extLst>
            </p:cNvPr>
            <p:cNvSpPr/>
            <p:nvPr/>
          </p:nvSpPr>
          <p:spPr>
            <a:xfrm rot="5400000">
              <a:off x="7684906" y="3762020"/>
              <a:ext cx="966390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4" name="Google Shape;45;p1">
              <a:extLst>
                <a:ext uri="{FF2B5EF4-FFF2-40B4-BE49-F238E27FC236}">
                  <a16:creationId xmlns:a16="http://schemas.microsoft.com/office/drawing/2014/main" id="{5932A045-C49F-C95C-3E7A-CB01F6AC6F7F}"/>
                </a:ext>
              </a:extLst>
            </p:cNvPr>
            <p:cNvSpPr txBox="1"/>
            <p:nvPr/>
          </p:nvSpPr>
          <p:spPr>
            <a:xfrm>
              <a:off x="6003196" y="2881674"/>
              <a:ext cx="1500988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5" name="Google Shape;45;p1">
              <a:extLst>
                <a:ext uri="{FF2B5EF4-FFF2-40B4-BE49-F238E27FC236}">
                  <a16:creationId xmlns:a16="http://schemas.microsoft.com/office/drawing/2014/main" id="{0A7A6B0C-5882-7D8E-2968-2618D48C1EAB}"/>
                </a:ext>
              </a:extLst>
            </p:cNvPr>
            <p:cNvSpPr txBox="1"/>
            <p:nvPr/>
          </p:nvSpPr>
          <p:spPr>
            <a:xfrm>
              <a:off x="5979096" y="998309"/>
              <a:ext cx="1673513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49387B9-C2DF-F968-1640-16E018945955}"/>
                </a:ext>
              </a:extLst>
            </p:cNvPr>
            <p:cNvSpPr txBox="1"/>
            <p:nvPr/>
          </p:nvSpPr>
          <p:spPr>
            <a:xfrm>
              <a:off x="7027730" y="4173156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7" name="Google Shape;55;p1">
              <a:extLst>
                <a:ext uri="{FF2B5EF4-FFF2-40B4-BE49-F238E27FC236}">
                  <a16:creationId xmlns:a16="http://schemas.microsoft.com/office/drawing/2014/main" id="{B0B27E47-5FA8-0C2D-A0EA-56FC9D1E1786}"/>
                </a:ext>
              </a:extLst>
            </p:cNvPr>
            <p:cNvSpPr/>
            <p:nvPr/>
          </p:nvSpPr>
          <p:spPr>
            <a:xfrm>
              <a:off x="2174160" y="4780686"/>
              <a:ext cx="901087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8" name="Google Shape;55;p1">
              <a:extLst>
                <a:ext uri="{FF2B5EF4-FFF2-40B4-BE49-F238E27FC236}">
                  <a16:creationId xmlns:a16="http://schemas.microsoft.com/office/drawing/2014/main" id="{4B335BEC-C2B7-9C76-930B-66D98D1DAABA}"/>
                </a:ext>
              </a:extLst>
            </p:cNvPr>
            <p:cNvSpPr/>
            <p:nvPr/>
          </p:nvSpPr>
          <p:spPr>
            <a:xfrm>
              <a:off x="3210121" y="4780351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9" name="Google Shape;55;p1">
              <a:extLst>
                <a:ext uri="{FF2B5EF4-FFF2-40B4-BE49-F238E27FC236}">
                  <a16:creationId xmlns:a16="http://schemas.microsoft.com/office/drawing/2014/main" id="{4CF48A7B-4CF1-2F3A-2752-36D8653C222D}"/>
                </a:ext>
              </a:extLst>
            </p:cNvPr>
            <p:cNvSpPr/>
            <p:nvPr/>
          </p:nvSpPr>
          <p:spPr>
            <a:xfrm>
              <a:off x="4979819" y="4770383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B429C84-0673-5B30-329F-3B65A10BC951}"/>
                </a:ext>
              </a:extLst>
            </p:cNvPr>
            <p:cNvSpPr txBox="1"/>
            <p:nvPr/>
          </p:nvSpPr>
          <p:spPr>
            <a:xfrm>
              <a:off x="2063027" y="5302085"/>
              <a:ext cx="3964581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DRAM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518454D4-9E35-81E7-D77E-188EF2D06D21}"/>
                </a:ext>
              </a:extLst>
            </p:cNvPr>
            <p:cNvSpPr txBox="1"/>
            <p:nvPr/>
          </p:nvSpPr>
          <p:spPr>
            <a:xfrm>
              <a:off x="4084494" y="4800351"/>
              <a:ext cx="888141" cy="5097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C3B73192-A661-F210-FAB3-E0024B71553C}"/>
                </a:ext>
              </a:extLst>
            </p:cNvPr>
            <p:cNvSpPr/>
            <p:nvPr/>
          </p:nvSpPr>
          <p:spPr>
            <a:xfrm>
              <a:off x="1966616" y="1111454"/>
              <a:ext cx="6885284" cy="4724196"/>
            </a:xfrm>
            <a:prstGeom prst="rect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26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8DB22865-ABC9-2933-BF0C-4CCB8D640F40}"/>
                </a:ext>
              </a:extLst>
            </p:cNvPr>
            <p:cNvSpPr txBox="1"/>
            <p:nvPr/>
          </p:nvSpPr>
          <p:spPr>
            <a:xfrm>
              <a:off x="7808994" y="5236486"/>
              <a:ext cx="1115892" cy="6544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0BB0D51C-4C96-1E7A-0ADF-C303373306FB}"/>
                </a:ext>
              </a:extLst>
            </p:cNvPr>
            <p:cNvSpPr/>
            <p:nvPr/>
          </p:nvSpPr>
          <p:spPr>
            <a:xfrm rot="16200000">
              <a:off x="-1606115" y="3072595"/>
              <a:ext cx="4724197" cy="801912"/>
            </a:xfrm>
            <a:prstGeom prst="rect">
              <a:avLst/>
            </a:prstGeom>
            <a:solidFill>
              <a:schemeClr val="bg1">
                <a:lumMod val="95000"/>
                <a:alpha val="47985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Candara" panose="020E0502030303020204" pitchFamily="34" charset="0"/>
                </a:rPr>
                <a:t>Host</a:t>
              </a:r>
              <a:endParaRPr lang="en-US" sz="2400" b="1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55188BC9-8C71-99D5-A9F8-AEE5939EE1BC}"/>
                </a:ext>
              </a:extLst>
            </p:cNvPr>
            <p:cNvSpPr/>
            <p:nvPr/>
          </p:nvSpPr>
          <p:spPr>
            <a:xfrm>
              <a:off x="2170713" y="129509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FF69E9DB-22D7-DCC9-8635-EC37D4ECAD4F}"/>
                </a:ext>
              </a:extLst>
            </p:cNvPr>
            <p:cNvSpPr/>
            <p:nvPr/>
          </p:nvSpPr>
          <p:spPr>
            <a:xfrm>
              <a:off x="2235613" y="1364151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C8EB55DC-583B-BFB4-5E68-0933189E6FFD}"/>
                </a:ext>
              </a:extLst>
            </p:cNvPr>
            <p:cNvSpPr/>
            <p:nvPr/>
          </p:nvSpPr>
          <p:spPr>
            <a:xfrm>
              <a:off x="2307352" y="145105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65B606D4-891A-B731-0C4D-8A6CD009865F}"/>
                </a:ext>
              </a:extLst>
            </p:cNvPr>
            <p:cNvSpPr/>
            <p:nvPr/>
          </p:nvSpPr>
          <p:spPr>
            <a:xfrm>
              <a:off x="2393653" y="156378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D277E59A-63F5-2703-7EB2-CADDF6F39954}"/>
                </a:ext>
              </a:extLst>
            </p:cNvPr>
            <p:cNvSpPr txBox="1"/>
            <p:nvPr/>
          </p:nvSpPr>
          <p:spPr>
            <a:xfrm>
              <a:off x="7021235" y="2173980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8BE9E456-5EF5-4AB0-CC8A-83948E1C1DF5}"/>
                </a:ext>
              </a:extLst>
            </p:cNvPr>
            <p:cNvSpPr txBox="1"/>
            <p:nvPr/>
          </p:nvSpPr>
          <p:spPr>
            <a:xfrm>
              <a:off x="6175801" y="1963152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7EF46F22-F2E9-9286-9718-215626FB6B1F}"/>
                </a:ext>
              </a:extLst>
            </p:cNvPr>
            <p:cNvSpPr txBox="1"/>
            <p:nvPr/>
          </p:nvSpPr>
          <p:spPr>
            <a:xfrm>
              <a:off x="7614056" y="200146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6A69213A-6200-8D86-B4ED-3F305DB53158}"/>
                </a:ext>
              </a:extLst>
            </p:cNvPr>
            <p:cNvSpPr txBox="1"/>
            <p:nvPr/>
          </p:nvSpPr>
          <p:spPr>
            <a:xfrm>
              <a:off x="6185279" y="3894993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FC9E2B9-52DB-C1D3-2264-64471DB21358}"/>
                </a:ext>
              </a:extLst>
            </p:cNvPr>
            <p:cNvSpPr txBox="1"/>
            <p:nvPr/>
          </p:nvSpPr>
          <p:spPr>
            <a:xfrm>
              <a:off x="7635260" y="390641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sp>
        <p:nvSpPr>
          <p:cNvPr id="84" name="Content Placeholder 3">
            <a:extLst>
              <a:ext uri="{FF2B5EF4-FFF2-40B4-BE49-F238E27FC236}">
                <a16:creationId xmlns:a16="http://schemas.microsoft.com/office/drawing/2014/main" id="{2878200F-A167-D03D-EB0A-0EAA767FE4C9}"/>
              </a:ext>
            </a:extLst>
          </p:cNvPr>
          <p:cNvSpPr txBox="1">
            <a:spLocks/>
          </p:cNvSpPr>
          <p:nvPr/>
        </p:nvSpPr>
        <p:spPr>
          <a:xfrm>
            <a:off x="0" y="5161415"/>
            <a:ext cx="9144000" cy="1207541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Several IFP techniques (e.g., Ares-Flash</a:t>
            </a:r>
            <a:r>
              <a:rPr lang="en-US" sz="2400" b="0" baseline="30000" dirty="0">
                <a:latin typeface="Candara" panose="020E0502030303020204" pitchFamily="34" charset="0"/>
              </a:rPr>
              <a:t> </a:t>
            </a:r>
            <a:r>
              <a:rPr lang="en-US" sz="2400" b="0" dirty="0">
                <a:latin typeface="Candara" panose="020E0502030303020204" pitchFamily="34" charset="0"/>
              </a:rPr>
              <a:t>[Chen+, MICRO 2024]) enable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arithmetic operations </a:t>
            </a:r>
            <a:r>
              <a:rPr lang="en-US" sz="2400" b="0" dirty="0">
                <a:latin typeface="Candara" panose="020E0502030303020204" pitchFamily="34" charset="0"/>
              </a:rPr>
              <a:t>inside NAND flash chips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by </a:t>
            </a:r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controlling the latching circuit of the page buffer</a:t>
            </a:r>
            <a:endParaRPr lang="en-CH" sz="2400" b="0" dirty="0">
              <a:solidFill>
                <a:srgbClr val="AA7900"/>
              </a:solidFill>
              <a:latin typeface="Candara" panose="020E0502030303020204" pitchFamily="34" charset="0"/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575F77CC-3A04-3A88-AFE0-E958DA62E115}"/>
              </a:ext>
            </a:extLst>
          </p:cNvPr>
          <p:cNvSpPr/>
          <p:nvPr/>
        </p:nvSpPr>
        <p:spPr>
          <a:xfrm>
            <a:off x="5883362" y="1493152"/>
            <a:ext cx="1232858" cy="976522"/>
          </a:xfrm>
          <a:prstGeom prst="rect">
            <a:avLst/>
          </a:prstGeom>
          <a:noFill/>
          <a:ln w="381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2639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BF3436-7BF0-69F7-70CB-321E916475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45B717C-490D-640A-2802-B247EF759F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Near Data Processing in an SSD (IFP)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DE5E88BF-C250-DEF5-FBB0-CAB4A1D6CBB3}"/>
              </a:ext>
            </a:extLst>
          </p:cNvPr>
          <p:cNvSpPr txBox="1">
            <a:spLocks/>
          </p:cNvSpPr>
          <p:nvPr/>
        </p:nvSpPr>
        <p:spPr>
          <a:xfrm>
            <a:off x="8691613" y="6547757"/>
            <a:ext cx="45238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11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15A673D-07BC-4B3E-A8D9-BEAB1B9BDDED}"/>
              </a:ext>
            </a:extLst>
          </p:cNvPr>
          <p:cNvGrpSpPr/>
          <p:nvPr/>
        </p:nvGrpSpPr>
        <p:grpSpPr>
          <a:xfrm>
            <a:off x="639527" y="824821"/>
            <a:ext cx="7840330" cy="4026312"/>
            <a:chOff x="355028" y="998309"/>
            <a:chExt cx="8569858" cy="4892595"/>
          </a:xfrm>
        </p:grpSpPr>
        <p:sp>
          <p:nvSpPr>
            <p:cNvPr id="4" name="Google Shape;21;p1">
              <a:extLst>
                <a:ext uri="{FF2B5EF4-FFF2-40B4-BE49-F238E27FC236}">
                  <a16:creationId xmlns:a16="http://schemas.microsoft.com/office/drawing/2014/main" id="{632AAA32-2254-7F91-3D9A-584211BF420E}"/>
                </a:ext>
              </a:extLst>
            </p:cNvPr>
            <p:cNvSpPr/>
            <p:nvPr/>
          </p:nvSpPr>
          <p:spPr>
            <a:xfrm>
              <a:off x="2050269" y="1184412"/>
              <a:ext cx="3977339" cy="3375046"/>
            </a:xfrm>
            <a:prstGeom prst="rect">
              <a:avLst/>
            </a:prstGeom>
            <a:solidFill>
              <a:srgbClr val="FFD400">
                <a:alpha val="24705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7984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5" name="Google Shape;22;p1">
              <a:extLst>
                <a:ext uri="{FF2B5EF4-FFF2-40B4-BE49-F238E27FC236}">
                  <a16:creationId xmlns:a16="http://schemas.microsoft.com/office/drawing/2014/main" id="{9C973329-0AC8-51A5-7DA4-656762DE650B}"/>
                </a:ext>
              </a:extLst>
            </p:cNvPr>
            <p:cNvSpPr/>
            <p:nvPr/>
          </p:nvSpPr>
          <p:spPr>
            <a:xfrm>
              <a:off x="2063027" y="4693452"/>
              <a:ext cx="3964581" cy="1053094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6" name="Google Shape;28;p1">
              <a:extLst>
                <a:ext uri="{FF2B5EF4-FFF2-40B4-BE49-F238E27FC236}">
                  <a16:creationId xmlns:a16="http://schemas.microsoft.com/office/drawing/2014/main" id="{5C946B44-BBD5-A8CB-223A-0B6C0F1E7B2E}"/>
                </a:ext>
              </a:extLst>
            </p:cNvPr>
            <p:cNvCxnSpPr>
              <a:cxnSpLocks/>
            </p:cNvCxnSpPr>
            <p:nvPr/>
          </p:nvCxnSpPr>
          <p:spPr>
            <a:xfrm>
              <a:off x="1164704" y="3549159"/>
              <a:ext cx="801912" cy="0"/>
            </a:xfrm>
            <a:prstGeom prst="straightConnector1">
              <a:avLst/>
            </a:prstGeom>
            <a:noFill/>
            <a:ln w="63500" cap="flat" cmpd="sng">
              <a:solidFill>
                <a:sysClr val="windowText" lastClr="000000"/>
              </a:solidFill>
              <a:prstDash val="solid"/>
              <a:miter lim="800000"/>
              <a:headEnd type="triangle" w="med" len="med"/>
              <a:tailEnd type="triangle" w="med" len="med"/>
            </a:ln>
          </p:spPr>
        </p:cxnSp>
        <p:sp>
          <p:nvSpPr>
            <p:cNvPr id="8" name="Google Shape;53;p1">
              <a:extLst>
                <a:ext uri="{FF2B5EF4-FFF2-40B4-BE49-F238E27FC236}">
                  <a16:creationId xmlns:a16="http://schemas.microsoft.com/office/drawing/2014/main" id="{212228F2-D3AF-4D84-DBC2-022DB88A94E8}"/>
                </a:ext>
              </a:extLst>
            </p:cNvPr>
            <p:cNvSpPr/>
            <p:nvPr/>
          </p:nvSpPr>
          <p:spPr>
            <a:xfrm rot="5400000">
              <a:off x="6261280" y="1837063"/>
              <a:ext cx="944936" cy="1115891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81CB537-7787-2B3B-8D91-A52EC4085ACA}"/>
                </a:ext>
              </a:extLst>
            </p:cNvPr>
            <p:cNvSpPr txBox="1"/>
            <p:nvPr/>
          </p:nvSpPr>
          <p:spPr>
            <a:xfrm>
              <a:off x="2078340" y="4051999"/>
              <a:ext cx="3949268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 Controller</a:t>
              </a:r>
            </a:p>
          </p:txBody>
        </p:sp>
        <p:sp>
          <p:nvSpPr>
            <p:cNvPr id="10" name="Google Shape;34;p1">
              <a:extLst>
                <a:ext uri="{FF2B5EF4-FFF2-40B4-BE49-F238E27FC236}">
                  <a16:creationId xmlns:a16="http://schemas.microsoft.com/office/drawing/2014/main" id="{59A11659-E6AD-93CE-EE7A-BE173259BB25}"/>
                </a:ext>
              </a:extLst>
            </p:cNvPr>
            <p:cNvSpPr/>
            <p:nvPr/>
          </p:nvSpPr>
          <p:spPr>
            <a:xfrm>
              <a:off x="4408124" y="1274076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1" name="Google Shape;34;p1">
              <a:extLst>
                <a:ext uri="{FF2B5EF4-FFF2-40B4-BE49-F238E27FC236}">
                  <a16:creationId xmlns:a16="http://schemas.microsoft.com/office/drawing/2014/main" id="{8087C623-DA60-103D-AC9C-13F35685DF61}"/>
                </a:ext>
              </a:extLst>
            </p:cNvPr>
            <p:cNvSpPr/>
            <p:nvPr/>
          </p:nvSpPr>
          <p:spPr>
            <a:xfrm>
              <a:off x="4432385" y="3167388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654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EBBADEE-B89C-3D84-2359-8C17AB5B6CE5}"/>
                </a:ext>
              </a:extLst>
            </p:cNvPr>
            <p:cNvSpPr txBox="1"/>
            <p:nvPr/>
          </p:nvSpPr>
          <p:spPr>
            <a:xfrm rot="5400000">
              <a:off x="4761033" y="2409852"/>
              <a:ext cx="1095599" cy="4194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Google Shape;29;p1">
              <a:extLst>
                <a:ext uri="{FF2B5EF4-FFF2-40B4-BE49-F238E27FC236}">
                  <a16:creationId xmlns:a16="http://schemas.microsoft.com/office/drawing/2014/main" id="{7331F012-5098-D2F8-5337-7491C3A07D55}"/>
                </a:ext>
              </a:extLst>
            </p:cNvPr>
            <p:cNvSpPr txBox="1"/>
            <p:nvPr/>
          </p:nvSpPr>
          <p:spPr>
            <a:xfrm>
              <a:off x="1131226" y="2860576"/>
              <a:ext cx="942989" cy="4783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PCIe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ACD92564-F275-559B-FE7E-6CEFA5332675}"/>
                </a:ext>
              </a:extLst>
            </p:cNvPr>
            <p:cNvCxnSpPr>
              <a:cxnSpLocks/>
            </p:cNvCxnSpPr>
            <p:nvPr/>
          </p:nvCxnSpPr>
          <p:spPr>
            <a:xfrm>
              <a:off x="5935282" y="1512808"/>
              <a:ext cx="2228511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E7F4300C-44A9-470B-7349-FB2A9DFD4C98}"/>
                </a:ext>
              </a:extLst>
            </p:cNvPr>
            <p:cNvCxnSpPr>
              <a:cxnSpLocks/>
            </p:cNvCxnSpPr>
            <p:nvPr/>
          </p:nvCxnSpPr>
          <p:spPr>
            <a:xfrm>
              <a:off x="6721699" y="1512808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753B1B0E-670E-5229-D1D1-08DA964D78A7}"/>
                </a:ext>
              </a:extLst>
            </p:cNvPr>
            <p:cNvCxnSpPr>
              <a:cxnSpLocks/>
            </p:cNvCxnSpPr>
            <p:nvPr/>
          </p:nvCxnSpPr>
          <p:spPr>
            <a:xfrm>
              <a:off x="8143131" y="151280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7" name="Google Shape;53;p1">
              <a:extLst>
                <a:ext uri="{FF2B5EF4-FFF2-40B4-BE49-F238E27FC236}">
                  <a16:creationId xmlns:a16="http://schemas.microsoft.com/office/drawing/2014/main" id="{D79DFC8A-E2E9-F994-9E81-8D07488DB948}"/>
                </a:ext>
              </a:extLst>
            </p:cNvPr>
            <p:cNvSpPr/>
            <p:nvPr/>
          </p:nvSpPr>
          <p:spPr>
            <a:xfrm rot="5400000">
              <a:off x="7669653" y="1828709"/>
              <a:ext cx="961648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Google Shape;53;p1">
              <a:extLst>
                <a:ext uri="{FF2B5EF4-FFF2-40B4-BE49-F238E27FC236}">
                  <a16:creationId xmlns:a16="http://schemas.microsoft.com/office/drawing/2014/main" id="{B5622682-42B2-C2D8-4E3C-FE236E8E6EB2}"/>
                </a:ext>
              </a:extLst>
            </p:cNvPr>
            <p:cNvSpPr/>
            <p:nvPr/>
          </p:nvSpPr>
          <p:spPr>
            <a:xfrm rot="5400000">
              <a:off x="6263754" y="3779630"/>
              <a:ext cx="966391" cy="1115890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2D29A3BA-4B59-36A6-DA78-7A0E5DF54A08}"/>
                </a:ext>
              </a:extLst>
            </p:cNvPr>
            <p:cNvCxnSpPr>
              <a:cxnSpLocks/>
            </p:cNvCxnSpPr>
            <p:nvPr/>
          </p:nvCxnSpPr>
          <p:spPr>
            <a:xfrm>
              <a:off x="5936966" y="3444649"/>
              <a:ext cx="2300716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CA074357-9F9B-3CA8-F506-4380AC485B53}"/>
                </a:ext>
              </a:extLst>
            </p:cNvPr>
            <p:cNvCxnSpPr>
              <a:cxnSpLocks/>
            </p:cNvCxnSpPr>
            <p:nvPr/>
          </p:nvCxnSpPr>
          <p:spPr>
            <a:xfrm>
              <a:off x="6793904" y="3444649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AC3E27D5-5FC5-D6EE-8AD4-1A3B2680A945}"/>
                </a:ext>
              </a:extLst>
            </p:cNvPr>
            <p:cNvCxnSpPr>
              <a:cxnSpLocks/>
            </p:cNvCxnSpPr>
            <p:nvPr/>
          </p:nvCxnSpPr>
          <p:spPr>
            <a:xfrm>
              <a:off x="8218938" y="344464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63" name="Google Shape;53;p1">
              <a:extLst>
                <a:ext uri="{FF2B5EF4-FFF2-40B4-BE49-F238E27FC236}">
                  <a16:creationId xmlns:a16="http://schemas.microsoft.com/office/drawing/2014/main" id="{7A16D999-4E86-153B-A14D-84FA47E83984}"/>
                </a:ext>
              </a:extLst>
            </p:cNvPr>
            <p:cNvSpPr/>
            <p:nvPr/>
          </p:nvSpPr>
          <p:spPr>
            <a:xfrm rot="5400000">
              <a:off x="7684906" y="3762020"/>
              <a:ext cx="966390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4" name="Google Shape;45;p1">
              <a:extLst>
                <a:ext uri="{FF2B5EF4-FFF2-40B4-BE49-F238E27FC236}">
                  <a16:creationId xmlns:a16="http://schemas.microsoft.com/office/drawing/2014/main" id="{C5B0ECDF-4323-3C9C-11F0-F7198B333B9A}"/>
                </a:ext>
              </a:extLst>
            </p:cNvPr>
            <p:cNvSpPr txBox="1"/>
            <p:nvPr/>
          </p:nvSpPr>
          <p:spPr>
            <a:xfrm>
              <a:off x="6003196" y="2881674"/>
              <a:ext cx="1500988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5" name="Google Shape;45;p1">
              <a:extLst>
                <a:ext uri="{FF2B5EF4-FFF2-40B4-BE49-F238E27FC236}">
                  <a16:creationId xmlns:a16="http://schemas.microsoft.com/office/drawing/2014/main" id="{B6F250EE-BFA8-D701-2708-E9007F278AE2}"/>
                </a:ext>
              </a:extLst>
            </p:cNvPr>
            <p:cNvSpPr txBox="1"/>
            <p:nvPr/>
          </p:nvSpPr>
          <p:spPr>
            <a:xfrm>
              <a:off x="5979096" y="998309"/>
              <a:ext cx="1673513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500CC6FC-9FEF-E331-0EFF-7799A16380DB}"/>
                </a:ext>
              </a:extLst>
            </p:cNvPr>
            <p:cNvSpPr txBox="1"/>
            <p:nvPr/>
          </p:nvSpPr>
          <p:spPr>
            <a:xfrm>
              <a:off x="7027730" y="4173156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7" name="Google Shape;55;p1">
              <a:extLst>
                <a:ext uri="{FF2B5EF4-FFF2-40B4-BE49-F238E27FC236}">
                  <a16:creationId xmlns:a16="http://schemas.microsoft.com/office/drawing/2014/main" id="{DF70E00F-3600-1D28-2CD3-076150D52E71}"/>
                </a:ext>
              </a:extLst>
            </p:cNvPr>
            <p:cNvSpPr/>
            <p:nvPr/>
          </p:nvSpPr>
          <p:spPr>
            <a:xfrm>
              <a:off x="2174160" y="4780686"/>
              <a:ext cx="901087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8" name="Google Shape;55;p1">
              <a:extLst>
                <a:ext uri="{FF2B5EF4-FFF2-40B4-BE49-F238E27FC236}">
                  <a16:creationId xmlns:a16="http://schemas.microsoft.com/office/drawing/2014/main" id="{67C3C2A6-4A8F-B8EC-18AE-276CF5A26C7D}"/>
                </a:ext>
              </a:extLst>
            </p:cNvPr>
            <p:cNvSpPr/>
            <p:nvPr/>
          </p:nvSpPr>
          <p:spPr>
            <a:xfrm>
              <a:off x="3210121" y="4780351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9" name="Google Shape;55;p1">
              <a:extLst>
                <a:ext uri="{FF2B5EF4-FFF2-40B4-BE49-F238E27FC236}">
                  <a16:creationId xmlns:a16="http://schemas.microsoft.com/office/drawing/2014/main" id="{40A140B9-3D4F-6FB8-1542-303BDE07465E}"/>
                </a:ext>
              </a:extLst>
            </p:cNvPr>
            <p:cNvSpPr/>
            <p:nvPr/>
          </p:nvSpPr>
          <p:spPr>
            <a:xfrm>
              <a:off x="4979819" y="4770383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E8C04B1E-4507-AED4-BEA9-63572B4C3EB1}"/>
                </a:ext>
              </a:extLst>
            </p:cNvPr>
            <p:cNvSpPr txBox="1"/>
            <p:nvPr/>
          </p:nvSpPr>
          <p:spPr>
            <a:xfrm>
              <a:off x="2063027" y="5302085"/>
              <a:ext cx="3964581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DRAM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16D7D84-89F5-DBF5-C853-B19AFAECD612}"/>
                </a:ext>
              </a:extLst>
            </p:cNvPr>
            <p:cNvSpPr txBox="1"/>
            <p:nvPr/>
          </p:nvSpPr>
          <p:spPr>
            <a:xfrm>
              <a:off x="4084494" y="4800351"/>
              <a:ext cx="888141" cy="5097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4F84AD4E-E6BD-BCEB-626B-47C48EB10EEE}"/>
                </a:ext>
              </a:extLst>
            </p:cNvPr>
            <p:cNvSpPr/>
            <p:nvPr/>
          </p:nvSpPr>
          <p:spPr>
            <a:xfrm>
              <a:off x="1966616" y="1111454"/>
              <a:ext cx="6885284" cy="4724196"/>
            </a:xfrm>
            <a:prstGeom prst="rect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26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287E175D-2F2E-C5B5-2DE4-F138F3F8F805}"/>
                </a:ext>
              </a:extLst>
            </p:cNvPr>
            <p:cNvSpPr txBox="1"/>
            <p:nvPr/>
          </p:nvSpPr>
          <p:spPr>
            <a:xfrm>
              <a:off x="7808994" y="5236486"/>
              <a:ext cx="1115892" cy="6544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AE3B5C39-6710-FF0E-D755-8EC946425907}"/>
                </a:ext>
              </a:extLst>
            </p:cNvPr>
            <p:cNvSpPr/>
            <p:nvPr/>
          </p:nvSpPr>
          <p:spPr>
            <a:xfrm rot="16200000">
              <a:off x="-1606115" y="3072595"/>
              <a:ext cx="4724197" cy="801912"/>
            </a:xfrm>
            <a:prstGeom prst="rect">
              <a:avLst/>
            </a:prstGeom>
            <a:solidFill>
              <a:schemeClr val="bg1">
                <a:lumMod val="95000"/>
                <a:alpha val="47985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Candara" panose="020E0502030303020204" pitchFamily="34" charset="0"/>
                </a:rPr>
                <a:t>Host</a:t>
              </a:r>
              <a:endParaRPr lang="en-US" sz="2400" b="1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1083BCF6-F561-69E5-C9B1-8E1F7B831414}"/>
                </a:ext>
              </a:extLst>
            </p:cNvPr>
            <p:cNvSpPr/>
            <p:nvPr/>
          </p:nvSpPr>
          <p:spPr>
            <a:xfrm>
              <a:off x="2170713" y="129509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76B1EF41-F82C-C418-3A5B-D0FB57969AF6}"/>
                </a:ext>
              </a:extLst>
            </p:cNvPr>
            <p:cNvSpPr/>
            <p:nvPr/>
          </p:nvSpPr>
          <p:spPr>
            <a:xfrm>
              <a:off x="2235613" y="1364151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1FE0E423-F9EA-B5A7-0A54-3606B6248F1B}"/>
                </a:ext>
              </a:extLst>
            </p:cNvPr>
            <p:cNvSpPr/>
            <p:nvPr/>
          </p:nvSpPr>
          <p:spPr>
            <a:xfrm>
              <a:off x="2307352" y="145105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C0849412-675D-22A6-39AC-F3F13DF944D2}"/>
                </a:ext>
              </a:extLst>
            </p:cNvPr>
            <p:cNvSpPr/>
            <p:nvPr/>
          </p:nvSpPr>
          <p:spPr>
            <a:xfrm>
              <a:off x="2393653" y="156378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BD724EDF-BC76-561D-BBC2-6B2A66D4E6D0}"/>
                </a:ext>
              </a:extLst>
            </p:cNvPr>
            <p:cNvSpPr txBox="1"/>
            <p:nvPr/>
          </p:nvSpPr>
          <p:spPr>
            <a:xfrm>
              <a:off x="7021235" y="2173980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1DDAD68-29A1-6388-5585-06A43D19B2EB}"/>
                </a:ext>
              </a:extLst>
            </p:cNvPr>
            <p:cNvSpPr txBox="1"/>
            <p:nvPr/>
          </p:nvSpPr>
          <p:spPr>
            <a:xfrm>
              <a:off x="6175801" y="1963152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E71CFFF2-C22D-1FBC-ECA2-140322B8FFB6}"/>
                </a:ext>
              </a:extLst>
            </p:cNvPr>
            <p:cNvSpPr txBox="1"/>
            <p:nvPr/>
          </p:nvSpPr>
          <p:spPr>
            <a:xfrm>
              <a:off x="7614056" y="200146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D9883FB2-B5E0-92A1-6895-96CC914B58F6}"/>
                </a:ext>
              </a:extLst>
            </p:cNvPr>
            <p:cNvSpPr txBox="1"/>
            <p:nvPr/>
          </p:nvSpPr>
          <p:spPr>
            <a:xfrm>
              <a:off x="6185279" y="3894993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101ED5D6-6F46-5C51-0AA8-A1A7B2168CD6}"/>
                </a:ext>
              </a:extLst>
            </p:cNvPr>
            <p:cNvSpPr txBox="1"/>
            <p:nvPr/>
          </p:nvSpPr>
          <p:spPr>
            <a:xfrm>
              <a:off x="7635260" y="390641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sp>
        <p:nvSpPr>
          <p:cNvPr id="22" name="Content Placeholder 3">
            <a:extLst>
              <a:ext uri="{FF2B5EF4-FFF2-40B4-BE49-F238E27FC236}">
                <a16:creationId xmlns:a16="http://schemas.microsoft.com/office/drawing/2014/main" id="{27F47C1C-572F-B30F-3E06-6ECFB01DA94A}"/>
              </a:ext>
            </a:extLst>
          </p:cNvPr>
          <p:cNvSpPr txBox="1">
            <a:spLocks/>
          </p:cNvSpPr>
          <p:nvPr/>
        </p:nvSpPr>
        <p:spPr>
          <a:xfrm>
            <a:off x="0" y="5345221"/>
            <a:ext cx="9144000" cy="1032821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Flash-Cosmos</a:t>
            </a:r>
            <a:r>
              <a:rPr lang="en-US" sz="2400" b="0" baseline="30000" dirty="0">
                <a:latin typeface="Candara" panose="020E0502030303020204" pitchFamily="34" charset="0"/>
              </a:rPr>
              <a:t> </a:t>
            </a:r>
            <a:r>
              <a:rPr lang="en-US" sz="2400" b="0" dirty="0">
                <a:latin typeface="Candara" panose="020E0502030303020204" pitchFamily="34" charset="0"/>
              </a:rPr>
              <a:t>[Park+, MICRO 2022] enables </a:t>
            </a:r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bulk-bitwise operations </a:t>
            </a:r>
            <a:r>
              <a:rPr lang="en-US" sz="2400" b="0" dirty="0">
                <a:latin typeface="Candara" panose="020E0502030303020204" pitchFamily="34" charset="0"/>
              </a:rPr>
              <a:t>within NAND flash chips by </a:t>
            </a:r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simultaneously reading multiple pages 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2D223CF-60F1-1A66-FC3E-69972B7E8AAE}"/>
              </a:ext>
            </a:extLst>
          </p:cNvPr>
          <p:cNvSpPr/>
          <p:nvPr/>
        </p:nvSpPr>
        <p:spPr>
          <a:xfrm>
            <a:off x="5883362" y="1493152"/>
            <a:ext cx="1232858" cy="976522"/>
          </a:xfrm>
          <a:prstGeom prst="rect">
            <a:avLst/>
          </a:prstGeom>
          <a:noFill/>
          <a:ln w="38100"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7279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742ED7-7868-6404-1325-156FBED2A9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1A9B2A4-5F46-DB7F-5FB3-1AA9D07746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Near Data Processing in an SSD: Tradeoffs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8AD63DD7-F105-BBC9-8659-8925CBBBD229}"/>
              </a:ext>
            </a:extLst>
          </p:cNvPr>
          <p:cNvSpPr txBox="1">
            <a:spLocks/>
          </p:cNvSpPr>
          <p:nvPr/>
        </p:nvSpPr>
        <p:spPr>
          <a:xfrm>
            <a:off x="8730115" y="6547757"/>
            <a:ext cx="413886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12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525F755-D706-D40A-65EB-01CCF702B812}"/>
              </a:ext>
            </a:extLst>
          </p:cNvPr>
          <p:cNvGrpSpPr/>
          <p:nvPr/>
        </p:nvGrpSpPr>
        <p:grpSpPr>
          <a:xfrm>
            <a:off x="639527" y="824821"/>
            <a:ext cx="7840330" cy="4026312"/>
            <a:chOff x="355028" y="998309"/>
            <a:chExt cx="8569858" cy="4892595"/>
          </a:xfrm>
        </p:grpSpPr>
        <p:sp>
          <p:nvSpPr>
            <p:cNvPr id="4" name="Google Shape;21;p1">
              <a:extLst>
                <a:ext uri="{FF2B5EF4-FFF2-40B4-BE49-F238E27FC236}">
                  <a16:creationId xmlns:a16="http://schemas.microsoft.com/office/drawing/2014/main" id="{7D3BFA10-B140-62AD-C9F8-7E16AF0BDE35}"/>
                </a:ext>
              </a:extLst>
            </p:cNvPr>
            <p:cNvSpPr/>
            <p:nvPr/>
          </p:nvSpPr>
          <p:spPr>
            <a:xfrm>
              <a:off x="2050269" y="1184412"/>
              <a:ext cx="3977339" cy="3375046"/>
            </a:xfrm>
            <a:prstGeom prst="rect">
              <a:avLst/>
            </a:prstGeom>
            <a:solidFill>
              <a:srgbClr val="FFD400">
                <a:alpha val="24705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7984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5" name="Google Shape;22;p1">
              <a:extLst>
                <a:ext uri="{FF2B5EF4-FFF2-40B4-BE49-F238E27FC236}">
                  <a16:creationId xmlns:a16="http://schemas.microsoft.com/office/drawing/2014/main" id="{ED95C5A6-5993-451C-BA69-6420C74B1747}"/>
                </a:ext>
              </a:extLst>
            </p:cNvPr>
            <p:cNvSpPr/>
            <p:nvPr/>
          </p:nvSpPr>
          <p:spPr>
            <a:xfrm>
              <a:off x="2063027" y="4693452"/>
              <a:ext cx="3964581" cy="1053094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6" name="Google Shape;28;p1">
              <a:extLst>
                <a:ext uri="{FF2B5EF4-FFF2-40B4-BE49-F238E27FC236}">
                  <a16:creationId xmlns:a16="http://schemas.microsoft.com/office/drawing/2014/main" id="{44CB673A-2A0B-C2E9-4AD6-CAA72D303091}"/>
                </a:ext>
              </a:extLst>
            </p:cNvPr>
            <p:cNvCxnSpPr>
              <a:cxnSpLocks/>
            </p:cNvCxnSpPr>
            <p:nvPr/>
          </p:nvCxnSpPr>
          <p:spPr>
            <a:xfrm>
              <a:off x="1164704" y="3549159"/>
              <a:ext cx="801912" cy="0"/>
            </a:xfrm>
            <a:prstGeom prst="straightConnector1">
              <a:avLst/>
            </a:prstGeom>
            <a:noFill/>
            <a:ln w="63500" cap="flat" cmpd="sng">
              <a:solidFill>
                <a:sysClr val="windowText" lastClr="000000"/>
              </a:solidFill>
              <a:prstDash val="solid"/>
              <a:miter lim="800000"/>
              <a:headEnd type="triangle" w="med" len="med"/>
              <a:tailEnd type="triangle" w="med" len="med"/>
            </a:ln>
          </p:spPr>
        </p:cxnSp>
        <p:sp>
          <p:nvSpPr>
            <p:cNvPr id="8" name="Google Shape;53;p1">
              <a:extLst>
                <a:ext uri="{FF2B5EF4-FFF2-40B4-BE49-F238E27FC236}">
                  <a16:creationId xmlns:a16="http://schemas.microsoft.com/office/drawing/2014/main" id="{580D16B3-E017-56BD-6608-7E0BC370CBCD}"/>
                </a:ext>
              </a:extLst>
            </p:cNvPr>
            <p:cNvSpPr/>
            <p:nvPr/>
          </p:nvSpPr>
          <p:spPr>
            <a:xfrm rot="5400000">
              <a:off x="6261280" y="1837063"/>
              <a:ext cx="944936" cy="1115891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64128CD-2B74-0B26-63B5-F5B216058218}"/>
                </a:ext>
              </a:extLst>
            </p:cNvPr>
            <p:cNvSpPr txBox="1"/>
            <p:nvPr/>
          </p:nvSpPr>
          <p:spPr>
            <a:xfrm>
              <a:off x="2078340" y="4051999"/>
              <a:ext cx="3949268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 Controller</a:t>
              </a:r>
            </a:p>
          </p:txBody>
        </p:sp>
        <p:sp>
          <p:nvSpPr>
            <p:cNvPr id="10" name="Google Shape;34;p1">
              <a:extLst>
                <a:ext uri="{FF2B5EF4-FFF2-40B4-BE49-F238E27FC236}">
                  <a16:creationId xmlns:a16="http://schemas.microsoft.com/office/drawing/2014/main" id="{A27AC7FE-D900-BB8A-4C6E-11B4D378EF96}"/>
                </a:ext>
              </a:extLst>
            </p:cNvPr>
            <p:cNvSpPr/>
            <p:nvPr/>
          </p:nvSpPr>
          <p:spPr>
            <a:xfrm>
              <a:off x="4408124" y="1274076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1" name="Google Shape;34;p1">
              <a:extLst>
                <a:ext uri="{FF2B5EF4-FFF2-40B4-BE49-F238E27FC236}">
                  <a16:creationId xmlns:a16="http://schemas.microsoft.com/office/drawing/2014/main" id="{01727280-CB8A-390E-143D-309C9BA658A2}"/>
                </a:ext>
              </a:extLst>
            </p:cNvPr>
            <p:cNvSpPr/>
            <p:nvPr/>
          </p:nvSpPr>
          <p:spPr>
            <a:xfrm>
              <a:off x="4432385" y="3167388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654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6FEC6CC-6045-3E78-045F-8F1C82D2848D}"/>
                </a:ext>
              </a:extLst>
            </p:cNvPr>
            <p:cNvSpPr txBox="1"/>
            <p:nvPr/>
          </p:nvSpPr>
          <p:spPr>
            <a:xfrm rot="5400000">
              <a:off x="4761033" y="2409852"/>
              <a:ext cx="1095599" cy="4194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Google Shape;29;p1">
              <a:extLst>
                <a:ext uri="{FF2B5EF4-FFF2-40B4-BE49-F238E27FC236}">
                  <a16:creationId xmlns:a16="http://schemas.microsoft.com/office/drawing/2014/main" id="{CFB4C208-CC85-3DDB-7336-3D5193C58EF2}"/>
                </a:ext>
              </a:extLst>
            </p:cNvPr>
            <p:cNvSpPr txBox="1"/>
            <p:nvPr/>
          </p:nvSpPr>
          <p:spPr>
            <a:xfrm>
              <a:off x="1131226" y="2860576"/>
              <a:ext cx="942989" cy="4783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PCIe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61E14A04-51D7-2473-62F4-CE545CF9EE15}"/>
                </a:ext>
              </a:extLst>
            </p:cNvPr>
            <p:cNvCxnSpPr>
              <a:cxnSpLocks/>
            </p:cNvCxnSpPr>
            <p:nvPr/>
          </p:nvCxnSpPr>
          <p:spPr>
            <a:xfrm>
              <a:off x="5935282" y="1512808"/>
              <a:ext cx="2228511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B3DEF4EE-6FB3-34C6-17D9-8271FAD70241}"/>
                </a:ext>
              </a:extLst>
            </p:cNvPr>
            <p:cNvCxnSpPr>
              <a:cxnSpLocks/>
            </p:cNvCxnSpPr>
            <p:nvPr/>
          </p:nvCxnSpPr>
          <p:spPr>
            <a:xfrm>
              <a:off x="6721699" y="1512808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3BA00234-B0F3-B058-FFC1-67AA9EB136BC}"/>
                </a:ext>
              </a:extLst>
            </p:cNvPr>
            <p:cNvCxnSpPr>
              <a:cxnSpLocks/>
            </p:cNvCxnSpPr>
            <p:nvPr/>
          </p:nvCxnSpPr>
          <p:spPr>
            <a:xfrm>
              <a:off x="8143131" y="151280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7" name="Google Shape;53;p1">
              <a:extLst>
                <a:ext uri="{FF2B5EF4-FFF2-40B4-BE49-F238E27FC236}">
                  <a16:creationId xmlns:a16="http://schemas.microsoft.com/office/drawing/2014/main" id="{4D8FDB60-A35B-E466-9DAF-62EC03CAD88B}"/>
                </a:ext>
              </a:extLst>
            </p:cNvPr>
            <p:cNvSpPr/>
            <p:nvPr/>
          </p:nvSpPr>
          <p:spPr>
            <a:xfrm rot="5400000">
              <a:off x="7669653" y="1828709"/>
              <a:ext cx="961648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Google Shape;53;p1">
              <a:extLst>
                <a:ext uri="{FF2B5EF4-FFF2-40B4-BE49-F238E27FC236}">
                  <a16:creationId xmlns:a16="http://schemas.microsoft.com/office/drawing/2014/main" id="{8EB10820-3A4A-BB71-6F7B-3EF2742E13A7}"/>
                </a:ext>
              </a:extLst>
            </p:cNvPr>
            <p:cNvSpPr/>
            <p:nvPr/>
          </p:nvSpPr>
          <p:spPr>
            <a:xfrm rot="5400000">
              <a:off x="6263754" y="3779630"/>
              <a:ext cx="966391" cy="1115890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F72974BB-F870-3703-A098-CF771319C9D2}"/>
                </a:ext>
              </a:extLst>
            </p:cNvPr>
            <p:cNvCxnSpPr>
              <a:cxnSpLocks/>
            </p:cNvCxnSpPr>
            <p:nvPr/>
          </p:nvCxnSpPr>
          <p:spPr>
            <a:xfrm>
              <a:off x="5936966" y="3444649"/>
              <a:ext cx="2300716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C9809B61-25F5-8FA0-6D19-AC57ACF43A69}"/>
                </a:ext>
              </a:extLst>
            </p:cNvPr>
            <p:cNvCxnSpPr>
              <a:cxnSpLocks/>
            </p:cNvCxnSpPr>
            <p:nvPr/>
          </p:nvCxnSpPr>
          <p:spPr>
            <a:xfrm>
              <a:off x="6793904" y="3444649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023AC8D-4653-57ED-61E6-374712026E94}"/>
                </a:ext>
              </a:extLst>
            </p:cNvPr>
            <p:cNvCxnSpPr>
              <a:cxnSpLocks/>
            </p:cNvCxnSpPr>
            <p:nvPr/>
          </p:nvCxnSpPr>
          <p:spPr>
            <a:xfrm>
              <a:off x="8218938" y="344464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63" name="Google Shape;53;p1">
              <a:extLst>
                <a:ext uri="{FF2B5EF4-FFF2-40B4-BE49-F238E27FC236}">
                  <a16:creationId xmlns:a16="http://schemas.microsoft.com/office/drawing/2014/main" id="{E2956B55-45D7-A7D6-B137-2936028166AA}"/>
                </a:ext>
              </a:extLst>
            </p:cNvPr>
            <p:cNvSpPr/>
            <p:nvPr/>
          </p:nvSpPr>
          <p:spPr>
            <a:xfrm rot="5400000">
              <a:off x="7684906" y="3762020"/>
              <a:ext cx="966390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4" name="Google Shape;45;p1">
              <a:extLst>
                <a:ext uri="{FF2B5EF4-FFF2-40B4-BE49-F238E27FC236}">
                  <a16:creationId xmlns:a16="http://schemas.microsoft.com/office/drawing/2014/main" id="{55A0B0FF-9290-EA97-A116-036567D95BBA}"/>
                </a:ext>
              </a:extLst>
            </p:cNvPr>
            <p:cNvSpPr txBox="1"/>
            <p:nvPr/>
          </p:nvSpPr>
          <p:spPr>
            <a:xfrm>
              <a:off x="6003196" y="2881674"/>
              <a:ext cx="1500988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5" name="Google Shape;45;p1">
              <a:extLst>
                <a:ext uri="{FF2B5EF4-FFF2-40B4-BE49-F238E27FC236}">
                  <a16:creationId xmlns:a16="http://schemas.microsoft.com/office/drawing/2014/main" id="{F1537664-8B9D-21A8-A25C-A53615FFFC2E}"/>
                </a:ext>
              </a:extLst>
            </p:cNvPr>
            <p:cNvSpPr txBox="1"/>
            <p:nvPr/>
          </p:nvSpPr>
          <p:spPr>
            <a:xfrm>
              <a:off x="5979096" y="998309"/>
              <a:ext cx="1673513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194E842-8AC8-22E2-3EEE-18F0B2CBF85F}"/>
                </a:ext>
              </a:extLst>
            </p:cNvPr>
            <p:cNvSpPr txBox="1"/>
            <p:nvPr/>
          </p:nvSpPr>
          <p:spPr>
            <a:xfrm>
              <a:off x="7027730" y="4173156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7" name="Google Shape;55;p1">
              <a:extLst>
                <a:ext uri="{FF2B5EF4-FFF2-40B4-BE49-F238E27FC236}">
                  <a16:creationId xmlns:a16="http://schemas.microsoft.com/office/drawing/2014/main" id="{DBBA4898-1C91-8B82-3333-B40B7464C5B9}"/>
                </a:ext>
              </a:extLst>
            </p:cNvPr>
            <p:cNvSpPr/>
            <p:nvPr/>
          </p:nvSpPr>
          <p:spPr>
            <a:xfrm>
              <a:off x="2174160" y="4780686"/>
              <a:ext cx="901087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8" name="Google Shape;55;p1">
              <a:extLst>
                <a:ext uri="{FF2B5EF4-FFF2-40B4-BE49-F238E27FC236}">
                  <a16:creationId xmlns:a16="http://schemas.microsoft.com/office/drawing/2014/main" id="{7149649E-2368-0573-8FD0-6AFDB2BD2737}"/>
                </a:ext>
              </a:extLst>
            </p:cNvPr>
            <p:cNvSpPr/>
            <p:nvPr/>
          </p:nvSpPr>
          <p:spPr>
            <a:xfrm>
              <a:off x="3210121" y="4780351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9" name="Google Shape;55;p1">
              <a:extLst>
                <a:ext uri="{FF2B5EF4-FFF2-40B4-BE49-F238E27FC236}">
                  <a16:creationId xmlns:a16="http://schemas.microsoft.com/office/drawing/2014/main" id="{5C09F915-1D0A-7F1A-C3FB-E431FC739E9A}"/>
                </a:ext>
              </a:extLst>
            </p:cNvPr>
            <p:cNvSpPr/>
            <p:nvPr/>
          </p:nvSpPr>
          <p:spPr>
            <a:xfrm>
              <a:off x="4979819" y="4770383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0E135C4-3BF4-F225-DE28-B702D1E158CC}"/>
                </a:ext>
              </a:extLst>
            </p:cNvPr>
            <p:cNvSpPr txBox="1"/>
            <p:nvPr/>
          </p:nvSpPr>
          <p:spPr>
            <a:xfrm>
              <a:off x="2063027" y="5302085"/>
              <a:ext cx="3964581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DRAM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BB52D076-D08D-2404-4D1D-EBA52F39DC28}"/>
                </a:ext>
              </a:extLst>
            </p:cNvPr>
            <p:cNvSpPr txBox="1"/>
            <p:nvPr/>
          </p:nvSpPr>
          <p:spPr>
            <a:xfrm>
              <a:off x="4084494" y="4800350"/>
              <a:ext cx="888141" cy="4194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412DC213-62E6-4562-03BF-C0CCE19C267A}"/>
                </a:ext>
              </a:extLst>
            </p:cNvPr>
            <p:cNvSpPr/>
            <p:nvPr/>
          </p:nvSpPr>
          <p:spPr>
            <a:xfrm>
              <a:off x="1966616" y="1111454"/>
              <a:ext cx="6885284" cy="4724196"/>
            </a:xfrm>
            <a:prstGeom prst="rect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26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EB9741F-6E49-2F9C-BDF2-FFD0FAF02063}"/>
                </a:ext>
              </a:extLst>
            </p:cNvPr>
            <p:cNvSpPr txBox="1"/>
            <p:nvPr/>
          </p:nvSpPr>
          <p:spPr>
            <a:xfrm>
              <a:off x="7808994" y="5236486"/>
              <a:ext cx="1115892" cy="6544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D42213C2-579C-4EC6-9359-8AFAE86B3FDF}"/>
                </a:ext>
              </a:extLst>
            </p:cNvPr>
            <p:cNvSpPr/>
            <p:nvPr/>
          </p:nvSpPr>
          <p:spPr>
            <a:xfrm rot="16200000">
              <a:off x="-1606115" y="3072595"/>
              <a:ext cx="4724197" cy="801912"/>
            </a:xfrm>
            <a:prstGeom prst="rect">
              <a:avLst/>
            </a:prstGeom>
            <a:solidFill>
              <a:schemeClr val="bg1">
                <a:lumMod val="95000"/>
                <a:alpha val="47985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Candara" panose="020E0502030303020204" pitchFamily="34" charset="0"/>
                </a:rPr>
                <a:t>Host</a:t>
              </a:r>
              <a:endParaRPr lang="en-US" sz="2400" b="1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E46610EB-4659-E6BC-E998-F4F7D0BC2DF8}"/>
                </a:ext>
              </a:extLst>
            </p:cNvPr>
            <p:cNvSpPr/>
            <p:nvPr/>
          </p:nvSpPr>
          <p:spPr>
            <a:xfrm>
              <a:off x="2170713" y="129509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55F08647-4977-5089-08CA-027DFDD967BD}"/>
                </a:ext>
              </a:extLst>
            </p:cNvPr>
            <p:cNvSpPr/>
            <p:nvPr/>
          </p:nvSpPr>
          <p:spPr>
            <a:xfrm>
              <a:off x="2235613" y="1364151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2E0123E9-CB53-E143-5A17-9F8A40FB3218}"/>
                </a:ext>
              </a:extLst>
            </p:cNvPr>
            <p:cNvSpPr/>
            <p:nvPr/>
          </p:nvSpPr>
          <p:spPr>
            <a:xfrm>
              <a:off x="2307352" y="145105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5F8A73C1-A0AA-3796-C7AB-50F168AD17E1}"/>
                </a:ext>
              </a:extLst>
            </p:cNvPr>
            <p:cNvSpPr/>
            <p:nvPr/>
          </p:nvSpPr>
          <p:spPr>
            <a:xfrm>
              <a:off x="2393653" y="156378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B2DAED03-46FB-5668-2DDD-1B43E496B405}"/>
                </a:ext>
              </a:extLst>
            </p:cNvPr>
            <p:cNvSpPr txBox="1"/>
            <p:nvPr/>
          </p:nvSpPr>
          <p:spPr>
            <a:xfrm>
              <a:off x="7021235" y="2173980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2CA76522-9BD1-3A0B-4EB7-BB3C506F3C81}"/>
                </a:ext>
              </a:extLst>
            </p:cNvPr>
            <p:cNvSpPr txBox="1"/>
            <p:nvPr/>
          </p:nvSpPr>
          <p:spPr>
            <a:xfrm>
              <a:off x="6175801" y="1963152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DA7460CC-5978-9CD7-C8F4-30417E7A6EE6}"/>
                </a:ext>
              </a:extLst>
            </p:cNvPr>
            <p:cNvSpPr txBox="1"/>
            <p:nvPr/>
          </p:nvSpPr>
          <p:spPr>
            <a:xfrm>
              <a:off x="7614056" y="200146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2A869F2D-9259-6267-4562-06DF5174F2EC}"/>
                </a:ext>
              </a:extLst>
            </p:cNvPr>
            <p:cNvSpPr txBox="1"/>
            <p:nvPr/>
          </p:nvSpPr>
          <p:spPr>
            <a:xfrm>
              <a:off x="6185279" y="3894993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0232DE9F-7AA9-09AC-0261-3E72791BF2E0}"/>
                </a:ext>
              </a:extLst>
            </p:cNvPr>
            <p:cNvSpPr txBox="1"/>
            <p:nvPr/>
          </p:nvSpPr>
          <p:spPr>
            <a:xfrm>
              <a:off x="7635260" y="390641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sp>
        <p:nvSpPr>
          <p:cNvPr id="23" name="Rectangle 22">
            <a:extLst>
              <a:ext uri="{FF2B5EF4-FFF2-40B4-BE49-F238E27FC236}">
                <a16:creationId xmlns:a16="http://schemas.microsoft.com/office/drawing/2014/main" id="{D5E7EA76-D4A7-C795-422A-C1A7DFFED52E}"/>
              </a:ext>
            </a:extLst>
          </p:cNvPr>
          <p:cNvSpPr/>
          <p:nvPr/>
        </p:nvSpPr>
        <p:spPr>
          <a:xfrm>
            <a:off x="0" y="824821"/>
            <a:ext cx="9144000" cy="5722936"/>
          </a:xfrm>
          <a:prstGeom prst="rect">
            <a:avLst/>
          </a:prstGeom>
          <a:solidFill>
            <a:schemeClr val="bg1">
              <a:lumMod val="95000"/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0E40BEDA-FCFE-00CA-22F1-FFF45D6FA7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1798592"/>
              </p:ext>
            </p:extLst>
          </p:nvPr>
        </p:nvGraphicFramePr>
        <p:xfrm>
          <a:off x="96253" y="903196"/>
          <a:ext cx="8912985" cy="56571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5309">
                  <a:extLst>
                    <a:ext uri="{9D8B030D-6E8A-4147-A177-3AD203B41FA5}">
                      <a16:colId xmlns:a16="http://schemas.microsoft.com/office/drawing/2014/main" val="2077451633"/>
                    </a:ext>
                  </a:extLst>
                </a:gridCol>
                <a:gridCol w="3041583">
                  <a:extLst>
                    <a:ext uri="{9D8B030D-6E8A-4147-A177-3AD203B41FA5}">
                      <a16:colId xmlns:a16="http://schemas.microsoft.com/office/drawing/2014/main" val="885595140"/>
                    </a:ext>
                  </a:extLst>
                </a:gridCol>
                <a:gridCol w="3696093">
                  <a:extLst>
                    <a:ext uri="{9D8B030D-6E8A-4147-A177-3AD203B41FA5}">
                      <a16:colId xmlns:a16="http://schemas.microsoft.com/office/drawing/2014/main" val="1301428358"/>
                    </a:ext>
                  </a:extLst>
                </a:gridCol>
              </a:tblGrid>
              <a:tr h="883039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7030A0"/>
                          </a:solidFill>
                          <a:latin typeface="Candara" panose="020E0502030303020204" pitchFamily="34" charset="0"/>
                        </a:rPr>
                        <a:t>NDP Paradigm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7189028"/>
                  </a:ext>
                </a:extLst>
              </a:tr>
              <a:tr h="144211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2400" dirty="0">
                        <a:latin typeface="Candara" panose="020E0502030303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 dirty="0">
                        <a:latin typeface="Candara" panose="020E0502030303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 dirty="0">
                        <a:latin typeface="Candara" panose="020E0502030303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6861726"/>
                  </a:ext>
                </a:extLst>
              </a:tr>
              <a:tr h="1571581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endParaRPr lang="en-US" sz="2400" kern="1200" dirty="0">
                        <a:solidFill>
                          <a:schemeClr val="dk1"/>
                        </a:solidFill>
                        <a:latin typeface="Candara" panose="020E0502030303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 dirty="0">
                        <a:latin typeface="Candara" panose="020E0502030303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 dirty="0">
                        <a:latin typeface="Candara" panose="020E0502030303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8839659"/>
                  </a:ext>
                </a:extLst>
              </a:tr>
              <a:tr h="1760459">
                <a:tc>
                  <a:txBody>
                    <a:bodyPr/>
                    <a:lstStyle/>
                    <a:p>
                      <a:pPr algn="ctr"/>
                      <a:endParaRPr lang="en-US" sz="2400" dirty="0">
                        <a:latin typeface="Candara" panose="020E0502030303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 dirty="0">
                        <a:latin typeface="Candara" panose="020E0502030303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 dirty="0">
                        <a:latin typeface="Candara" panose="020E0502030303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3237871"/>
                  </a:ext>
                </a:extLst>
              </a:tr>
            </a:tbl>
          </a:graphicData>
        </a:graphic>
      </p:graphicFrame>
      <p:pic>
        <p:nvPicPr>
          <p:cNvPr id="26" name="Graphic 25" descr="Thumbs up sign with solid fill">
            <a:extLst>
              <a:ext uri="{FF2B5EF4-FFF2-40B4-BE49-F238E27FC236}">
                <a16:creationId xmlns:a16="http://schemas.microsoft.com/office/drawing/2014/main" id="{CFD4A140-4C7E-F8B2-C835-8A89ECDF87B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369914" y="824253"/>
            <a:ext cx="914400" cy="914400"/>
          </a:xfrm>
          <a:prstGeom prst="rect">
            <a:avLst/>
          </a:prstGeom>
        </p:spPr>
      </p:pic>
      <p:pic>
        <p:nvPicPr>
          <p:cNvPr id="28" name="Graphic 27" descr="Thumbs Down with solid fill">
            <a:extLst>
              <a:ext uri="{FF2B5EF4-FFF2-40B4-BE49-F238E27FC236}">
                <a16:creationId xmlns:a16="http://schemas.microsoft.com/office/drawing/2014/main" id="{72A990A4-8501-1C6F-7974-4CEFA75FE8E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07086" y="837458"/>
            <a:ext cx="914400" cy="9144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BAF389B1-31A2-EAA1-1519-4D3341E2C92D}"/>
              </a:ext>
            </a:extLst>
          </p:cNvPr>
          <p:cNvSpPr txBox="1"/>
          <p:nvPr/>
        </p:nvSpPr>
        <p:spPr>
          <a:xfrm>
            <a:off x="2288896" y="1801000"/>
            <a:ext cx="3090019" cy="1417014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200" dirty="0">
                <a:latin typeface="Candara" panose="020E0502030303020204" pitchFamily="34" charset="0"/>
              </a:rPr>
              <a:t>Supports </a:t>
            </a:r>
            <a:r>
              <a:rPr lang="en-US" sz="2200" dirty="0">
                <a:solidFill>
                  <a:srgbClr val="00B050"/>
                </a:solidFill>
                <a:latin typeface="Candara" panose="020E0502030303020204" pitchFamily="34" charset="0"/>
              </a:rPr>
              <a:t>general-purpose computations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270FABE-3C27-6624-71BD-D37FA161F443}"/>
              </a:ext>
            </a:extLst>
          </p:cNvPr>
          <p:cNvSpPr txBox="1"/>
          <p:nvPr/>
        </p:nvSpPr>
        <p:spPr>
          <a:xfrm>
            <a:off x="5301389" y="1752425"/>
            <a:ext cx="3683618" cy="1464854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200" dirty="0">
                <a:solidFill>
                  <a:srgbClr val="C00000"/>
                </a:solidFill>
                <a:latin typeface="Candara" panose="020E0502030303020204" pitchFamily="34" charset="0"/>
              </a:rPr>
              <a:t>Wimpy embedded cores </a:t>
            </a:r>
            <a:r>
              <a:rPr lang="en-US" sz="2200" dirty="0">
                <a:latin typeface="Candara" panose="020E0502030303020204" pitchFamily="34" charset="0"/>
              </a:rPr>
              <a:t>provide </a:t>
            </a:r>
            <a:br>
              <a:rPr lang="en-US" sz="2200" dirty="0">
                <a:latin typeface="Candara" panose="020E0502030303020204" pitchFamily="34" charset="0"/>
              </a:rPr>
            </a:br>
            <a:r>
              <a:rPr lang="en-US" sz="2200" dirty="0">
                <a:solidFill>
                  <a:srgbClr val="C00000"/>
                </a:solidFill>
                <a:latin typeface="Candara" panose="020E0502030303020204" pitchFamily="34" charset="0"/>
              </a:rPr>
              <a:t>limited performance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4CC2AAF-F4C7-DDE2-AE33-DC3D217997EA}"/>
              </a:ext>
            </a:extLst>
          </p:cNvPr>
          <p:cNvSpPr txBox="1"/>
          <p:nvPr/>
        </p:nvSpPr>
        <p:spPr>
          <a:xfrm>
            <a:off x="98180" y="1806962"/>
            <a:ext cx="2194398" cy="1418583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400" b="1" dirty="0">
                <a:latin typeface="Candara" panose="020E0502030303020204" pitchFamily="34" charset="0"/>
              </a:rPr>
              <a:t>ISP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3B94C0D-D60F-8CBA-5A92-DBD179ED5299}"/>
              </a:ext>
            </a:extLst>
          </p:cNvPr>
          <p:cNvSpPr txBox="1"/>
          <p:nvPr/>
        </p:nvSpPr>
        <p:spPr>
          <a:xfrm>
            <a:off x="2294610" y="3297105"/>
            <a:ext cx="3006778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200" dirty="0">
                <a:latin typeface="Candara" panose="020E0502030303020204" pitchFamily="34" charset="0"/>
              </a:rPr>
              <a:t>Computations in a </a:t>
            </a:r>
            <a:r>
              <a:rPr lang="en-US" sz="2200" dirty="0">
                <a:solidFill>
                  <a:srgbClr val="00B050"/>
                </a:solidFill>
                <a:latin typeface="Candara" panose="020E0502030303020204" pitchFamily="34" charset="0"/>
              </a:rPr>
              <a:t>highly parallel manner </a:t>
            </a:r>
            <a:r>
              <a:rPr lang="en-US" sz="2200" dirty="0">
                <a:latin typeface="Candara" panose="020E0502030303020204" pitchFamily="34" charset="0"/>
              </a:rPr>
              <a:t>within the </a:t>
            </a:r>
            <a:br>
              <a:rPr lang="en-US" sz="2200" dirty="0">
                <a:latin typeface="Candara" panose="020E0502030303020204" pitchFamily="34" charset="0"/>
              </a:rPr>
            </a:br>
            <a:r>
              <a:rPr lang="en-US" sz="2200" dirty="0">
                <a:latin typeface="Candara" panose="020E0502030303020204" pitchFamily="34" charset="0"/>
              </a:rPr>
              <a:t>DRAM chips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25F0D8A-0CCB-921C-FE64-712A2F6975D4}"/>
              </a:ext>
            </a:extLst>
          </p:cNvPr>
          <p:cNvSpPr txBox="1"/>
          <p:nvPr/>
        </p:nvSpPr>
        <p:spPr>
          <a:xfrm>
            <a:off x="5305506" y="3240935"/>
            <a:ext cx="3622252" cy="1509521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200" dirty="0">
                <a:latin typeface="Candara" panose="020E0502030303020204" pitchFamily="34" charset="0"/>
              </a:rPr>
              <a:t>Requires </a:t>
            </a:r>
            <a:r>
              <a:rPr lang="en-US" sz="2200" dirty="0">
                <a:solidFill>
                  <a:srgbClr val="C00000"/>
                </a:solidFill>
                <a:latin typeface="Candara" panose="020E0502030303020204" pitchFamily="34" charset="0"/>
              </a:rPr>
              <a:t>transferring operands from flash chips </a:t>
            </a:r>
            <a:r>
              <a:rPr lang="en-US" sz="2200" dirty="0">
                <a:latin typeface="Candara" panose="020E0502030303020204" pitchFamily="34" charset="0"/>
              </a:rPr>
              <a:t>via bandwidth-limited </a:t>
            </a:r>
            <a:br>
              <a:rPr lang="en-US" sz="2200" dirty="0">
                <a:latin typeface="Candara" panose="020E0502030303020204" pitchFamily="34" charset="0"/>
              </a:rPr>
            </a:br>
            <a:r>
              <a:rPr lang="en-US" sz="2200" dirty="0">
                <a:latin typeface="Candara" panose="020E0502030303020204" pitchFamily="34" charset="0"/>
              </a:rPr>
              <a:t>flash channels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7ADD35C-1073-5735-7156-A42C77232DAC}"/>
              </a:ext>
            </a:extLst>
          </p:cNvPr>
          <p:cNvSpPr txBox="1"/>
          <p:nvPr/>
        </p:nvSpPr>
        <p:spPr>
          <a:xfrm>
            <a:off x="96094" y="3236866"/>
            <a:ext cx="2194398" cy="1568795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400" b="1" dirty="0" err="1">
                <a:latin typeface="Candara" panose="020E0502030303020204" pitchFamily="34" charset="0"/>
              </a:rPr>
              <a:t>PuD</a:t>
            </a:r>
            <a:r>
              <a:rPr lang="en-US" sz="2400" b="1" dirty="0">
                <a:latin typeface="Candara" panose="020E0502030303020204" pitchFamily="34" charset="0"/>
              </a:rPr>
              <a:t>-SSD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9D7695B-BE47-B748-8948-440E264894CE}"/>
              </a:ext>
            </a:extLst>
          </p:cNvPr>
          <p:cNvSpPr txBox="1"/>
          <p:nvPr/>
        </p:nvSpPr>
        <p:spPr>
          <a:xfrm>
            <a:off x="2244597" y="4820306"/>
            <a:ext cx="3090019" cy="1727449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200" dirty="0">
                <a:solidFill>
                  <a:srgbClr val="00B050"/>
                </a:solidFill>
                <a:latin typeface="Candara" panose="020E0502030303020204" pitchFamily="34" charset="0"/>
              </a:rPr>
              <a:t>Eliminates</a:t>
            </a:r>
            <a:r>
              <a:rPr lang="en-US" sz="2200" dirty="0">
                <a:latin typeface="Candara" panose="020E0502030303020204" pitchFamily="34" charset="0"/>
              </a:rPr>
              <a:t> </a:t>
            </a:r>
            <a:r>
              <a:rPr lang="en-US" sz="2200" dirty="0">
                <a:solidFill>
                  <a:srgbClr val="00B050"/>
                </a:solidFill>
                <a:latin typeface="Candara" panose="020E0502030303020204" pitchFamily="34" charset="0"/>
              </a:rPr>
              <a:t>data movement overhead </a:t>
            </a:r>
            <a:r>
              <a:rPr lang="en-US" sz="2200" dirty="0">
                <a:latin typeface="Candara" panose="020E0502030303020204" pitchFamily="34" charset="0"/>
              </a:rPr>
              <a:t>and provides </a:t>
            </a:r>
            <a:r>
              <a:rPr lang="en-US" sz="2200" dirty="0">
                <a:solidFill>
                  <a:srgbClr val="00B050"/>
                </a:solidFill>
                <a:latin typeface="Candara" panose="020E0502030303020204" pitchFamily="34" charset="0"/>
              </a:rPr>
              <a:t>high computation parallelism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A53C5C2-5E85-49CF-970A-3E87E615D44B}"/>
              </a:ext>
            </a:extLst>
          </p:cNvPr>
          <p:cNvSpPr txBox="1"/>
          <p:nvPr/>
        </p:nvSpPr>
        <p:spPr>
          <a:xfrm>
            <a:off x="5301389" y="4781763"/>
            <a:ext cx="3697046" cy="1765992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200" dirty="0">
                <a:solidFill>
                  <a:srgbClr val="C00000"/>
                </a:solidFill>
                <a:latin typeface="Candara" panose="020E0502030303020204" pitchFamily="34" charset="0"/>
              </a:rPr>
              <a:t>Limited operation set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2C5765A-AB57-D86A-0C23-F97F4032D565}"/>
              </a:ext>
            </a:extLst>
          </p:cNvPr>
          <p:cNvSpPr txBox="1"/>
          <p:nvPr/>
        </p:nvSpPr>
        <p:spPr>
          <a:xfrm>
            <a:off x="110508" y="4813029"/>
            <a:ext cx="2160829" cy="1734727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400" b="1" dirty="0">
                <a:latin typeface="Candara" panose="020E0502030303020204" pitchFamily="34" charset="0"/>
              </a:rPr>
              <a:t>IFP</a:t>
            </a:r>
          </a:p>
        </p:txBody>
      </p:sp>
    </p:spTree>
    <p:extLst>
      <p:ext uri="{BB962C8B-B14F-4D97-AF65-F5344CB8AC3E}">
        <p14:creationId xmlns:p14="http://schemas.microsoft.com/office/powerpoint/2010/main" val="4021324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0" grpId="0"/>
      <p:bldP spid="31" grpId="0"/>
      <p:bldP spid="32" grpId="0"/>
      <p:bldP spid="33" grpId="0"/>
      <p:bldP spid="34" grpId="0"/>
      <p:bldP spid="35" grpId="0"/>
      <p:bldP spid="3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549DEA-A9D0-AD58-E18D-2154D340D4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8F6D48B-FC93-4EA6-1C49-58E29E721B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NDP in an SSD: Research Questions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CD7051B6-1C84-01C8-1EEB-AAFAC7BB05B1}"/>
              </a:ext>
            </a:extLst>
          </p:cNvPr>
          <p:cNvSpPr txBox="1">
            <a:spLocks/>
          </p:cNvSpPr>
          <p:nvPr/>
        </p:nvSpPr>
        <p:spPr>
          <a:xfrm>
            <a:off x="8730115" y="6547757"/>
            <a:ext cx="413886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13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6A2B81C-08E4-BC2D-DE04-6C79F849C6A3}"/>
              </a:ext>
            </a:extLst>
          </p:cNvPr>
          <p:cNvGrpSpPr/>
          <p:nvPr/>
        </p:nvGrpSpPr>
        <p:grpSpPr>
          <a:xfrm>
            <a:off x="639527" y="824821"/>
            <a:ext cx="7840330" cy="4026312"/>
            <a:chOff x="355028" y="998309"/>
            <a:chExt cx="8569858" cy="4892595"/>
          </a:xfrm>
        </p:grpSpPr>
        <p:sp>
          <p:nvSpPr>
            <p:cNvPr id="4" name="Google Shape;21;p1">
              <a:extLst>
                <a:ext uri="{FF2B5EF4-FFF2-40B4-BE49-F238E27FC236}">
                  <a16:creationId xmlns:a16="http://schemas.microsoft.com/office/drawing/2014/main" id="{8D3BA229-4EE5-A037-D693-99024940015A}"/>
                </a:ext>
              </a:extLst>
            </p:cNvPr>
            <p:cNvSpPr/>
            <p:nvPr/>
          </p:nvSpPr>
          <p:spPr>
            <a:xfrm>
              <a:off x="2050269" y="1184412"/>
              <a:ext cx="3977339" cy="3375046"/>
            </a:xfrm>
            <a:prstGeom prst="rect">
              <a:avLst/>
            </a:prstGeom>
            <a:solidFill>
              <a:srgbClr val="FFD400">
                <a:alpha val="24705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7984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5" name="Google Shape;22;p1">
              <a:extLst>
                <a:ext uri="{FF2B5EF4-FFF2-40B4-BE49-F238E27FC236}">
                  <a16:creationId xmlns:a16="http://schemas.microsoft.com/office/drawing/2014/main" id="{0DE822A1-7703-85B8-CDA1-5485E583BCF8}"/>
                </a:ext>
              </a:extLst>
            </p:cNvPr>
            <p:cNvSpPr/>
            <p:nvPr/>
          </p:nvSpPr>
          <p:spPr>
            <a:xfrm>
              <a:off x="2063027" y="4693452"/>
              <a:ext cx="3964581" cy="1053094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6" name="Google Shape;28;p1">
              <a:extLst>
                <a:ext uri="{FF2B5EF4-FFF2-40B4-BE49-F238E27FC236}">
                  <a16:creationId xmlns:a16="http://schemas.microsoft.com/office/drawing/2014/main" id="{31879A6D-2528-9063-9546-70FDAF94F69B}"/>
                </a:ext>
              </a:extLst>
            </p:cNvPr>
            <p:cNvCxnSpPr>
              <a:cxnSpLocks/>
            </p:cNvCxnSpPr>
            <p:nvPr/>
          </p:nvCxnSpPr>
          <p:spPr>
            <a:xfrm>
              <a:off x="1164704" y="3549159"/>
              <a:ext cx="801912" cy="0"/>
            </a:xfrm>
            <a:prstGeom prst="straightConnector1">
              <a:avLst/>
            </a:prstGeom>
            <a:noFill/>
            <a:ln w="63500" cap="flat" cmpd="sng">
              <a:solidFill>
                <a:sysClr val="windowText" lastClr="000000"/>
              </a:solidFill>
              <a:prstDash val="solid"/>
              <a:miter lim="800000"/>
              <a:headEnd type="triangle" w="med" len="med"/>
              <a:tailEnd type="triangle" w="med" len="med"/>
            </a:ln>
          </p:spPr>
        </p:cxnSp>
        <p:sp>
          <p:nvSpPr>
            <p:cNvPr id="8" name="Google Shape;53;p1">
              <a:extLst>
                <a:ext uri="{FF2B5EF4-FFF2-40B4-BE49-F238E27FC236}">
                  <a16:creationId xmlns:a16="http://schemas.microsoft.com/office/drawing/2014/main" id="{A7C6876C-DF8E-32CD-2C2E-D404FC4B78C2}"/>
                </a:ext>
              </a:extLst>
            </p:cNvPr>
            <p:cNvSpPr/>
            <p:nvPr/>
          </p:nvSpPr>
          <p:spPr>
            <a:xfrm rot="5400000">
              <a:off x="6261280" y="1837063"/>
              <a:ext cx="944936" cy="1115891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9BFA5-A57C-3013-D9CC-8EFE5EE6A5AA}"/>
                </a:ext>
              </a:extLst>
            </p:cNvPr>
            <p:cNvSpPr txBox="1"/>
            <p:nvPr/>
          </p:nvSpPr>
          <p:spPr>
            <a:xfrm>
              <a:off x="2078340" y="4051999"/>
              <a:ext cx="3949268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 Controller</a:t>
              </a:r>
            </a:p>
          </p:txBody>
        </p:sp>
        <p:sp>
          <p:nvSpPr>
            <p:cNvPr id="10" name="Google Shape;34;p1">
              <a:extLst>
                <a:ext uri="{FF2B5EF4-FFF2-40B4-BE49-F238E27FC236}">
                  <a16:creationId xmlns:a16="http://schemas.microsoft.com/office/drawing/2014/main" id="{B444E2B5-786D-6144-2645-4BF4EDA4CAD8}"/>
                </a:ext>
              </a:extLst>
            </p:cNvPr>
            <p:cNvSpPr/>
            <p:nvPr/>
          </p:nvSpPr>
          <p:spPr>
            <a:xfrm>
              <a:off x="4408124" y="1274076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1" name="Google Shape;34;p1">
              <a:extLst>
                <a:ext uri="{FF2B5EF4-FFF2-40B4-BE49-F238E27FC236}">
                  <a16:creationId xmlns:a16="http://schemas.microsoft.com/office/drawing/2014/main" id="{D73A4C25-F8EC-E5E6-AA51-2D7A4A9C5532}"/>
                </a:ext>
              </a:extLst>
            </p:cNvPr>
            <p:cNvSpPr/>
            <p:nvPr/>
          </p:nvSpPr>
          <p:spPr>
            <a:xfrm>
              <a:off x="4432385" y="3167388"/>
              <a:ext cx="1511628" cy="797712"/>
            </a:xfrm>
            <a:prstGeom prst="rect">
              <a:avLst/>
            </a:prstGeom>
            <a:solidFill>
              <a:srgbClr val="78A9AA"/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189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Flash Controller</a:t>
              </a:r>
              <a:endParaRPr kumimoji="0" sz="1654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27AA41A0-D91C-72E1-748E-CA9488F0A389}"/>
                </a:ext>
              </a:extLst>
            </p:cNvPr>
            <p:cNvSpPr txBox="1"/>
            <p:nvPr/>
          </p:nvSpPr>
          <p:spPr>
            <a:xfrm rot="5400000">
              <a:off x="4761033" y="2409852"/>
              <a:ext cx="1095599" cy="4194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3" name="Google Shape;29;p1">
              <a:extLst>
                <a:ext uri="{FF2B5EF4-FFF2-40B4-BE49-F238E27FC236}">
                  <a16:creationId xmlns:a16="http://schemas.microsoft.com/office/drawing/2014/main" id="{B6FF7DDA-675F-E32F-A5B2-171EF1BEAB6D}"/>
                </a:ext>
              </a:extLst>
            </p:cNvPr>
            <p:cNvSpPr txBox="1"/>
            <p:nvPr/>
          </p:nvSpPr>
          <p:spPr>
            <a:xfrm>
              <a:off x="1131226" y="2860576"/>
              <a:ext cx="942989" cy="4783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PCIe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5EAA5722-EDD9-DCA3-A4E4-80F307F1378C}"/>
                </a:ext>
              </a:extLst>
            </p:cNvPr>
            <p:cNvCxnSpPr>
              <a:cxnSpLocks/>
            </p:cNvCxnSpPr>
            <p:nvPr/>
          </p:nvCxnSpPr>
          <p:spPr>
            <a:xfrm>
              <a:off x="5935282" y="1512808"/>
              <a:ext cx="2228511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BAD331F4-71AC-434C-9957-37A43250554D}"/>
                </a:ext>
              </a:extLst>
            </p:cNvPr>
            <p:cNvCxnSpPr>
              <a:cxnSpLocks/>
            </p:cNvCxnSpPr>
            <p:nvPr/>
          </p:nvCxnSpPr>
          <p:spPr>
            <a:xfrm>
              <a:off x="6721699" y="1512808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3F7027E-A1CD-4BA8-C29E-ACF97AC61399}"/>
                </a:ext>
              </a:extLst>
            </p:cNvPr>
            <p:cNvCxnSpPr>
              <a:cxnSpLocks/>
            </p:cNvCxnSpPr>
            <p:nvPr/>
          </p:nvCxnSpPr>
          <p:spPr>
            <a:xfrm>
              <a:off x="8143131" y="151280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7" name="Google Shape;53;p1">
              <a:extLst>
                <a:ext uri="{FF2B5EF4-FFF2-40B4-BE49-F238E27FC236}">
                  <a16:creationId xmlns:a16="http://schemas.microsoft.com/office/drawing/2014/main" id="{F72C8F31-E1B7-0438-2038-2AD9A82AA46C}"/>
                </a:ext>
              </a:extLst>
            </p:cNvPr>
            <p:cNvSpPr/>
            <p:nvPr/>
          </p:nvSpPr>
          <p:spPr>
            <a:xfrm rot="5400000">
              <a:off x="7669653" y="1828709"/>
              <a:ext cx="961648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Google Shape;53;p1">
              <a:extLst>
                <a:ext uri="{FF2B5EF4-FFF2-40B4-BE49-F238E27FC236}">
                  <a16:creationId xmlns:a16="http://schemas.microsoft.com/office/drawing/2014/main" id="{5EB67A87-BC8C-BC1E-A25A-BCBF6EA8952C}"/>
                </a:ext>
              </a:extLst>
            </p:cNvPr>
            <p:cNvSpPr/>
            <p:nvPr/>
          </p:nvSpPr>
          <p:spPr>
            <a:xfrm rot="5400000">
              <a:off x="6263754" y="3779630"/>
              <a:ext cx="966391" cy="1115890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24941A4D-07A6-B2D5-FC93-26F39ABC3D61}"/>
                </a:ext>
              </a:extLst>
            </p:cNvPr>
            <p:cNvCxnSpPr>
              <a:cxnSpLocks/>
            </p:cNvCxnSpPr>
            <p:nvPr/>
          </p:nvCxnSpPr>
          <p:spPr>
            <a:xfrm>
              <a:off x="5936966" y="3444649"/>
              <a:ext cx="2300716" cy="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39136515-9B96-34BE-FE51-17A8DD77739B}"/>
                </a:ext>
              </a:extLst>
            </p:cNvPr>
            <p:cNvCxnSpPr>
              <a:cxnSpLocks/>
            </p:cNvCxnSpPr>
            <p:nvPr/>
          </p:nvCxnSpPr>
          <p:spPr>
            <a:xfrm>
              <a:off x="6793904" y="3444649"/>
              <a:ext cx="0" cy="395388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AC6D26C8-039F-84A6-1C0C-6831C99E487A}"/>
                </a:ext>
              </a:extLst>
            </p:cNvPr>
            <p:cNvCxnSpPr>
              <a:cxnSpLocks/>
            </p:cNvCxnSpPr>
            <p:nvPr/>
          </p:nvCxnSpPr>
          <p:spPr>
            <a:xfrm>
              <a:off x="8218938" y="3444648"/>
              <a:ext cx="0" cy="409733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63" name="Google Shape;53;p1">
              <a:extLst>
                <a:ext uri="{FF2B5EF4-FFF2-40B4-BE49-F238E27FC236}">
                  <a16:creationId xmlns:a16="http://schemas.microsoft.com/office/drawing/2014/main" id="{7B0D86B9-A1AA-B5F2-3B9C-1BB30502E152}"/>
                </a:ext>
              </a:extLst>
            </p:cNvPr>
            <p:cNvSpPr/>
            <p:nvPr/>
          </p:nvSpPr>
          <p:spPr>
            <a:xfrm rot="5400000">
              <a:off x="7684906" y="3762020"/>
              <a:ext cx="966390" cy="1115891"/>
            </a:xfrm>
            <a:prstGeom prst="rect">
              <a:avLst/>
            </a:prstGeom>
            <a:solidFill>
              <a:srgbClr val="92D050">
                <a:alpha val="300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4" name="Google Shape;45;p1">
              <a:extLst>
                <a:ext uri="{FF2B5EF4-FFF2-40B4-BE49-F238E27FC236}">
                  <a16:creationId xmlns:a16="http://schemas.microsoft.com/office/drawing/2014/main" id="{6808C10A-1251-2567-F138-DDE424A8E2F5}"/>
                </a:ext>
              </a:extLst>
            </p:cNvPr>
            <p:cNvSpPr txBox="1"/>
            <p:nvPr/>
          </p:nvSpPr>
          <p:spPr>
            <a:xfrm>
              <a:off x="6003196" y="2881674"/>
              <a:ext cx="1500988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5" name="Google Shape;45;p1">
              <a:extLst>
                <a:ext uri="{FF2B5EF4-FFF2-40B4-BE49-F238E27FC236}">
                  <a16:creationId xmlns:a16="http://schemas.microsoft.com/office/drawing/2014/main" id="{BB7823C8-8A71-6CE8-D7B4-15D8D8C6AFEE}"/>
                </a:ext>
              </a:extLst>
            </p:cNvPr>
            <p:cNvSpPr txBox="1"/>
            <p:nvPr/>
          </p:nvSpPr>
          <p:spPr>
            <a:xfrm>
              <a:off x="5979096" y="998309"/>
              <a:ext cx="1673513" cy="4361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07984" tIns="53977" rIns="107984" bIns="53977" anchor="t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rPr>
                <a:t>Channel</a:t>
              </a: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C5E777CD-FFD5-AD50-8F31-C6BB9F72E0DF}"/>
                </a:ext>
              </a:extLst>
            </p:cNvPr>
            <p:cNvSpPr txBox="1"/>
            <p:nvPr/>
          </p:nvSpPr>
          <p:spPr>
            <a:xfrm>
              <a:off x="7027730" y="4173156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7" name="Google Shape;55;p1">
              <a:extLst>
                <a:ext uri="{FF2B5EF4-FFF2-40B4-BE49-F238E27FC236}">
                  <a16:creationId xmlns:a16="http://schemas.microsoft.com/office/drawing/2014/main" id="{8A90806B-EEA0-FDA8-188A-16C4E3E87D5C}"/>
                </a:ext>
              </a:extLst>
            </p:cNvPr>
            <p:cNvSpPr/>
            <p:nvPr/>
          </p:nvSpPr>
          <p:spPr>
            <a:xfrm>
              <a:off x="2174160" y="4780686"/>
              <a:ext cx="901087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8" name="Google Shape;55;p1">
              <a:extLst>
                <a:ext uri="{FF2B5EF4-FFF2-40B4-BE49-F238E27FC236}">
                  <a16:creationId xmlns:a16="http://schemas.microsoft.com/office/drawing/2014/main" id="{21200FB0-8F23-5800-12DC-FB2813EF538F}"/>
                </a:ext>
              </a:extLst>
            </p:cNvPr>
            <p:cNvSpPr/>
            <p:nvPr/>
          </p:nvSpPr>
          <p:spPr>
            <a:xfrm>
              <a:off x="3210121" y="4780351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69" name="Google Shape;55;p1">
              <a:extLst>
                <a:ext uri="{FF2B5EF4-FFF2-40B4-BE49-F238E27FC236}">
                  <a16:creationId xmlns:a16="http://schemas.microsoft.com/office/drawing/2014/main" id="{4B102FFC-A744-6186-2757-E390A4C04CCC}"/>
                </a:ext>
              </a:extLst>
            </p:cNvPr>
            <p:cNvSpPr/>
            <p:nvPr/>
          </p:nvSpPr>
          <p:spPr>
            <a:xfrm>
              <a:off x="4979819" y="4770383"/>
              <a:ext cx="930183" cy="602901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53977" rIns="107984" bIns="53977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Chip</a:t>
              </a:r>
              <a:endParaRPr kumimoji="0" sz="2126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8D2A476F-122E-465A-53E3-6D6A1DBB8093}"/>
                </a:ext>
              </a:extLst>
            </p:cNvPr>
            <p:cNvSpPr txBox="1"/>
            <p:nvPr/>
          </p:nvSpPr>
          <p:spPr>
            <a:xfrm>
              <a:off x="2063027" y="5302085"/>
              <a:ext cx="3964581" cy="386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2126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DRAM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7D98945D-DBE4-263E-D5A1-BA8656133EBB}"/>
                </a:ext>
              </a:extLst>
            </p:cNvPr>
            <p:cNvSpPr txBox="1"/>
            <p:nvPr/>
          </p:nvSpPr>
          <p:spPr>
            <a:xfrm>
              <a:off x="4084494" y="4800350"/>
              <a:ext cx="888141" cy="4194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12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EA58C83A-3FFB-A7E5-A9B3-B49DB4A94CDC}"/>
                </a:ext>
              </a:extLst>
            </p:cNvPr>
            <p:cNvSpPr/>
            <p:nvPr/>
          </p:nvSpPr>
          <p:spPr>
            <a:xfrm>
              <a:off x="1966616" y="1111454"/>
              <a:ext cx="6885284" cy="4724196"/>
            </a:xfrm>
            <a:prstGeom prst="rect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126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0C06EFC-26A6-5332-348F-EB54B0766C30}"/>
                </a:ext>
              </a:extLst>
            </p:cNvPr>
            <p:cNvSpPr txBox="1"/>
            <p:nvPr/>
          </p:nvSpPr>
          <p:spPr>
            <a:xfrm>
              <a:off x="7808994" y="5236486"/>
              <a:ext cx="1115892" cy="6544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SSD</a:t>
              </a:r>
              <a:endParaRPr kumimoji="0" lang="en-US" sz="2126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EA81D5C4-A2E9-71F0-7218-C0E0F2A33B82}"/>
                </a:ext>
              </a:extLst>
            </p:cNvPr>
            <p:cNvSpPr/>
            <p:nvPr/>
          </p:nvSpPr>
          <p:spPr>
            <a:xfrm rot="16200000">
              <a:off x="-1606115" y="3072595"/>
              <a:ext cx="4724197" cy="801912"/>
            </a:xfrm>
            <a:prstGeom prst="rect">
              <a:avLst/>
            </a:prstGeom>
            <a:solidFill>
              <a:schemeClr val="bg1">
                <a:lumMod val="95000"/>
                <a:alpha val="47985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Candara" panose="020E0502030303020204" pitchFamily="34" charset="0"/>
                </a:rPr>
                <a:t>Host</a:t>
              </a:r>
              <a:endParaRPr lang="en-US" sz="2400" b="1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B509C2D0-994F-DC76-0EEE-43D25F344F4D}"/>
                </a:ext>
              </a:extLst>
            </p:cNvPr>
            <p:cNvSpPr/>
            <p:nvPr/>
          </p:nvSpPr>
          <p:spPr>
            <a:xfrm>
              <a:off x="2170713" y="129509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D35C6923-782D-6AB1-8090-5BDF5075C39E}"/>
                </a:ext>
              </a:extLst>
            </p:cNvPr>
            <p:cNvSpPr/>
            <p:nvPr/>
          </p:nvSpPr>
          <p:spPr>
            <a:xfrm>
              <a:off x="2235613" y="1364151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5CF921BC-66A4-1214-9788-A939E2BF681E}"/>
                </a:ext>
              </a:extLst>
            </p:cNvPr>
            <p:cNvSpPr/>
            <p:nvPr/>
          </p:nvSpPr>
          <p:spPr>
            <a:xfrm>
              <a:off x="2307352" y="145105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BB7325FE-72CB-8A7C-FE04-EDBE6FF47EDD}"/>
                </a:ext>
              </a:extLst>
            </p:cNvPr>
            <p:cNvSpPr/>
            <p:nvPr/>
          </p:nvSpPr>
          <p:spPr>
            <a:xfrm>
              <a:off x="2393653" y="1563780"/>
              <a:ext cx="1831012" cy="2271154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Embedded Cores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D4EFDBEC-652B-0EA0-9C6B-353BD480792E}"/>
                </a:ext>
              </a:extLst>
            </p:cNvPr>
            <p:cNvSpPr txBox="1"/>
            <p:nvPr/>
          </p:nvSpPr>
          <p:spPr>
            <a:xfrm>
              <a:off x="7021235" y="2173980"/>
              <a:ext cx="884698" cy="2831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24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24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6EDE33C7-56A2-6FCA-18AA-EC6C4E6B5CA3}"/>
                </a:ext>
              </a:extLst>
            </p:cNvPr>
            <p:cNvSpPr txBox="1"/>
            <p:nvPr/>
          </p:nvSpPr>
          <p:spPr>
            <a:xfrm>
              <a:off x="6175801" y="1963152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4F1ED6A1-3375-3A1C-7B32-555B4BE33D63}"/>
                </a:ext>
              </a:extLst>
            </p:cNvPr>
            <p:cNvSpPr txBox="1"/>
            <p:nvPr/>
          </p:nvSpPr>
          <p:spPr>
            <a:xfrm>
              <a:off x="7614056" y="200146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4B1B3ADB-EC09-169F-12AA-71835AAAD1DA}"/>
                </a:ext>
              </a:extLst>
            </p:cNvPr>
            <p:cNvSpPr txBox="1"/>
            <p:nvPr/>
          </p:nvSpPr>
          <p:spPr>
            <a:xfrm>
              <a:off x="6185279" y="3894993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E3EEF7E-76A8-77E1-B7AB-D5B12D8FED70}"/>
                </a:ext>
              </a:extLst>
            </p:cNvPr>
            <p:cNvSpPr txBox="1"/>
            <p:nvPr/>
          </p:nvSpPr>
          <p:spPr>
            <a:xfrm>
              <a:off x="7635260" y="3906410"/>
              <a:ext cx="1115892" cy="646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BED335A7-B076-5FB1-3EF9-662BF4B5B126}"/>
              </a:ext>
            </a:extLst>
          </p:cNvPr>
          <p:cNvSpPr/>
          <p:nvPr/>
        </p:nvSpPr>
        <p:spPr>
          <a:xfrm>
            <a:off x="-18270" y="824821"/>
            <a:ext cx="9143999" cy="5737672"/>
          </a:xfrm>
          <a:prstGeom prst="rect">
            <a:avLst/>
          </a:prstGeom>
          <a:solidFill>
            <a:schemeClr val="bg1">
              <a:alpha val="96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E4040BA0-0BA0-D3B1-3B9B-154A07998F3A}"/>
              </a:ext>
            </a:extLst>
          </p:cNvPr>
          <p:cNvGrpSpPr/>
          <p:nvPr/>
        </p:nvGrpSpPr>
        <p:grpSpPr>
          <a:xfrm>
            <a:off x="-36112" y="1296471"/>
            <a:ext cx="9180113" cy="937280"/>
            <a:chOff x="-54767" y="1796360"/>
            <a:chExt cx="9235091" cy="937280"/>
          </a:xfrm>
        </p:grpSpPr>
        <p:sp>
          <p:nvSpPr>
            <p:cNvPr id="26" name="Rounded Rectangle 25">
              <a:extLst>
                <a:ext uri="{FF2B5EF4-FFF2-40B4-BE49-F238E27FC236}">
                  <a16:creationId xmlns:a16="http://schemas.microsoft.com/office/drawing/2014/main" id="{BDE4FDE9-FD61-0915-C079-2888B3DDBDB6}"/>
                </a:ext>
              </a:extLst>
            </p:cNvPr>
            <p:cNvSpPr/>
            <p:nvPr/>
          </p:nvSpPr>
          <p:spPr>
            <a:xfrm>
              <a:off x="842487" y="1796360"/>
              <a:ext cx="8337837" cy="937280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Is a single NDP paradigm good for all workloads?</a:t>
              </a:r>
            </a:p>
          </p:txBody>
        </p:sp>
        <p:pic>
          <p:nvPicPr>
            <p:cNvPr id="27" name="Graphic 26" descr="Question Mark with solid fill">
              <a:extLst>
                <a:ext uri="{FF2B5EF4-FFF2-40B4-BE49-F238E27FC236}">
                  <a16:creationId xmlns:a16="http://schemas.microsoft.com/office/drawing/2014/main" id="{B9D2A0A1-CE46-BBBE-AEDF-9E6FABECE8E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54767" y="1807800"/>
              <a:ext cx="914400" cy="914400"/>
            </a:xfrm>
            <a:prstGeom prst="rect">
              <a:avLst/>
            </a:prstGeom>
          </p:spPr>
        </p:pic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A3538EE-D254-AC35-869D-19661BFC4244}"/>
              </a:ext>
            </a:extLst>
          </p:cNvPr>
          <p:cNvGrpSpPr/>
          <p:nvPr/>
        </p:nvGrpSpPr>
        <p:grpSpPr>
          <a:xfrm>
            <a:off x="-18270" y="4748793"/>
            <a:ext cx="9162267" cy="937280"/>
            <a:chOff x="-18270" y="4748793"/>
            <a:chExt cx="9162267" cy="937280"/>
          </a:xfrm>
        </p:grpSpPr>
        <p:sp>
          <p:nvSpPr>
            <p:cNvPr id="30" name="Rounded Rectangle 29">
              <a:extLst>
                <a:ext uri="{FF2B5EF4-FFF2-40B4-BE49-F238E27FC236}">
                  <a16:creationId xmlns:a16="http://schemas.microsoft.com/office/drawing/2014/main" id="{3CF1EFAC-997B-1F3B-1186-99DE6630B08F}"/>
                </a:ext>
              </a:extLst>
            </p:cNvPr>
            <p:cNvSpPr/>
            <p:nvPr/>
          </p:nvSpPr>
          <p:spPr>
            <a:xfrm>
              <a:off x="908951" y="4748793"/>
              <a:ext cx="8235046" cy="937280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Which is the most suitable NDP paradigm </a:t>
              </a:r>
              <a:b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</a:br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for each computation?</a:t>
              </a:r>
            </a:p>
          </p:txBody>
        </p:sp>
        <p:pic>
          <p:nvPicPr>
            <p:cNvPr id="31" name="Graphic 30" descr="Question Mark with solid fill">
              <a:extLst>
                <a:ext uri="{FF2B5EF4-FFF2-40B4-BE49-F238E27FC236}">
                  <a16:creationId xmlns:a16="http://schemas.microsoft.com/office/drawing/2014/main" id="{3D3BF838-5C93-969A-0E11-6B664486AF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-18270" y="4771673"/>
              <a:ext cx="910177" cy="914400"/>
            </a:xfrm>
            <a:prstGeom prst="rect">
              <a:avLst/>
            </a:prstGeom>
          </p:spPr>
        </p:pic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5598394-7D5A-B677-9C95-B99EB848CC3A}"/>
              </a:ext>
            </a:extLst>
          </p:cNvPr>
          <p:cNvGrpSpPr/>
          <p:nvPr/>
        </p:nvGrpSpPr>
        <p:grpSpPr>
          <a:xfrm>
            <a:off x="-5" y="2997680"/>
            <a:ext cx="9144003" cy="937280"/>
            <a:chOff x="-54767" y="1796360"/>
            <a:chExt cx="9198766" cy="937280"/>
          </a:xfrm>
        </p:grpSpPr>
        <p:sp>
          <p:nvSpPr>
            <p:cNvPr id="33" name="Rounded Rectangle 32">
              <a:extLst>
                <a:ext uri="{FF2B5EF4-FFF2-40B4-BE49-F238E27FC236}">
                  <a16:creationId xmlns:a16="http://schemas.microsoft.com/office/drawing/2014/main" id="{970D1D94-0C34-AA18-BEA6-750C6BB2E8BC}"/>
                </a:ext>
              </a:extLst>
            </p:cNvPr>
            <p:cNvSpPr/>
            <p:nvPr/>
          </p:nvSpPr>
          <p:spPr>
            <a:xfrm>
              <a:off x="842487" y="1796360"/>
              <a:ext cx="8301512" cy="937280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Do we need to combine these NDP paradigms?</a:t>
              </a:r>
            </a:p>
          </p:txBody>
        </p:sp>
        <p:pic>
          <p:nvPicPr>
            <p:cNvPr id="34" name="Graphic 33" descr="Question Mark with solid fill">
              <a:extLst>
                <a:ext uri="{FF2B5EF4-FFF2-40B4-BE49-F238E27FC236}">
                  <a16:creationId xmlns:a16="http://schemas.microsoft.com/office/drawing/2014/main" id="{C0CD9B25-2DE5-B6B0-D375-72CE55D2521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-54767" y="1807800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615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D212E8-C3B4-89D1-2710-33787A5039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Case Study on Combining NDP Paradigms (1/5)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25365B8-20D6-279A-D131-07F1B2533C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4"/>
            <a:ext cx="8844594" cy="5592021"/>
          </a:xfrm>
        </p:spPr>
        <p:txBody>
          <a:bodyPr>
            <a:normAutofit fontScale="92500" lnSpcReduction="10000"/>
          </a:bodyPr>
          <a:lstStyle/>
          <a:p>
            <a:r>
              <a:rPr lang="en-US" sz="2400" b="0" dirty="0">
                <a:latin typeface="Candara" panose="020E0502030303020204" pitchFamily="34" charset="0"/>
              </a:rPr>
              <a:t>We examine the </a:t>
            </a:r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performance bottlenecks </a:t>
            </a:r>
            <a:r>
              <a:rPr lang="en-US" sz="2400" b="0" dirty="0">
                <a:latin typeface="Candara" panose="020E0502030303020204" pitchFamily="34" charset="0"/>
              </a:rPr>
              <a:t>by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hand-mapping</a:t>
            </a:r>
            <a:r>
              <a:rPr lang="en-US" sz="2400" b="0" dirty="0">
                <a:latin typeface="Candara" panose="020E0502030303020204" pitchFamily="34" charset="0"/>
              </a:rPr>
              <a:t> parts of the workload to </a:t>
            </a: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multiple SSD computation resources</a:t>
            </a:r>
          </a:p>
          <a:p>
            <a:pPr marL="0" indent="0">
              <a:buNone/>
            </a:pPr>
            <a:endParaRPr lang="en-US" sz="2400" b="0" dirty="0">
              <a:latin typeface="Candara" panose="020E0502030303020204" pitchFamily="34" charset="0"/>
            </a:endParaRPr>
          </a:p>
          <a:p>
            <a:r>
              <a:rPr lang="en-US" sz="3200" b="0" dirty="0">
                <a:solidFill>
                  <a:srgbClr val="0088FF"/>
                </a:solidFill>
                <a:latin typeface="Candara" panose="020E0502030303020204" pitchFamily="34" charset="0"/>
              </a:rPr>
              <a:t>Evaluated Policies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Host CPU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In-storage processing (ISP)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In-flash processing (IFP) 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Offloading to both ISP and IFP (ISP + IFP)</a:t>
            </a:r>
          </a:p>
          <a:p>
            <a:endParaRPr lang="en-US" sz="2400" b="0" dirty="0">
              <a:latin typeface="Candara" panose="020E0502030303020204" pitchFamily="34" charset="0"/>
            </a:endParaRPr>
          </a:p>
          <a:p>
            <a:r>
              <a:rPr lang="en-US" sz="3200" b="0" dirty="0">
                <a:solidFill>
                  <a:srgbClr val="00B050"/>
                </a:solidFill>
                <a:latin typeface="Candara" panose="020E0502030303020204" pitchFamily="34" charset="0"/>
              </a:rPr>
              <a:t>Evaluated Workloads</a:t>
            </a:r>
          </a:p>
          <a:p>
            <a:pPr lvl="1"/>
            <a:r>
              <a:rPr lang="en-US" b="0" dirty="0">
                <a:solidFill>
                  <a:srgbClr val="00B050"/>
                </a:solidFill>
                <a:latin typeface="Candara" panose="020E0502030303020204" pitchFamily="34" charset="0"/>
              </a:rPr>
              <a:t>Hybrid workloads</a:t>
            </a:r>
            <a:r>
              <a:rPr lang="en-US" b="0" dirty="0">
                <a:latin typeface="Candara" panose="020E0502030303020204" pitchFamily="34" charset="0"/>
              </a:rPr>
              <a:t>: Workloads that involve both computation and data movement (e.g., aggregation, sorting)</a:t>
            </a:r>
            <a:endParaRPr lang="en-US" b="0" dirty="0">
              <a:solidFill>
                <a:srgbClr val="00B050"/>
              </a:solidFill>
              <a:latin typeface="Candara" panose="020E0502030303020204" pitchFamily="34" charset="0"/>
            </a:endParaRPr>
          </a:p>
          <a:p>
            <a:pPr lvl="1"/>
            <a:r>
              <a:rPr lang="en-US" b="0" dirty="0">
                <a:solidFill>
                  <a:srgbClr val="00B050"/>
                </a:solidFill>
                <a:latin typeface="Candara" panose="020E0502030303020204" pitchFamily="34" charset="0"/>
              </a:rPr>
              <a:t>I/O-Intensive workloads</a:t>
            </a:r>
            <a:r>
              <a:rPr lang="en-US" b="0" dirty="0">
                <a:latin typeface="Candara" panose="020E0502030303020204" pitchFamily="34" charset="0"/>
              </a:rPr>
              <a:t>: Workloads dominated by data movement (e.g., databases, bitmap indices)</a:t>
            </a:r>
          </a:p>
          <a:p>
            <a:pPr lvl="1"/>
            <a:r>
              <a:rPr lang="en-US" b="0" dirty="0">
                <a:solidFill>
                  <a:srgbClr val="00A500"/>
                </a:solidFill>
                <a:latin typeface="Candara" panose="020E0502030303020204" pitchFamily="34" charset="0"/>
              </a:rPr>
              <a:t>More in the paper</a:t>
            </a:r>
          </a:p>
          <a:p>
            <a:pPr marL="457200" lvl="1" indent="0">
              <a:buNone/>
            </a:pPr>
            <a:endParaRPr lang="en-US" sz="1600" b="0" dirty="0">
              <a:latin typeface="Candara" panose="020E0502030303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90735253-C8A4-CC01-F417-C42435C14233}"/>
              </a:ext>
            </a:extLst>
          </p:cNvPr>
          <p:cNvSpPr txBox="1">
            <a:spLocks/>
          </p:cNvSpPr>
          <p:nvPr/>
        </p:nvSpPr>
        <p:spPr>
          <a:xfrm>
            <a:off x="8784771" y="6547757"/>
            <a:ext cx="35922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14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37761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F173AB-2586-49DA-FF47-959EDEDF65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CEF78E9-7C47-9426-1946-11CC9D2648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Case Study on Combining NDP Paradigms (2/5)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F0A84BD4-1C0F-8EFD-64DC-D3201AF65917}"/>
              </a:ext>
            </a:extLst>
          </p:cNvPr>
          <p:cNvSpPr txBox="1">
            <a:spLocks/>
          </p:cNvSpPr>
          <p:nvPr/>
        </p:nvSpPr>
        <p:spPr>
          <a:xfrm>
            <a:off x="8711293" y="657878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15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aphicFrame>
        <p:nvGraphicFramePr>
          <p:cNvPr id="183" name="Content Placeholder 3">
            <a:extLst>
              <a:ext uri="{FF2B5EF4-FFF2-40B4-BE49-F238E27FC236}">
                <a16:creationId xmlns:a16="http://schemas.microsoft.com/office/drawing/2014/main" id="{C4C5F46A-A4E5-E0C7-F91A-FF3860A38E4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65176274"/>
              </p:ext>
            </p:extLst>
          </p:nvPr>
        </p:nvGraphicFramePr>
        <p:xfrm>
          <a:off x="2461615" y="1940350"/>
          <a:ext cx="6636980" cy="22840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9" name="Group 38">
            <a:extLst>
              <a:ext uri="{FF2B5EF4-FFF2-40B4-BE49-F238E27FC236}">
                <a16:creationId xmlns:a16="http://schemas.microsoft.com/office/drawing/2014/main" id="{B45CF972-B556-EEB2-2590-F6F2BB9D4152}"/>
              </a:ext>
            </a:extLst>
          </p:cNvPr>
          <p:cNvGrpSpPr/>
          <p:nvPr/>
        </p:nvGrpSpPr>
        <p:grpSpPr>
          <a:xfrm>
            <a:off x="982471" y="911685"/>
            <a:ext cx="7909021" cy="960942"/>
            <a:chOff x="2286454" y="975792"/>
            <a:chExt cx="5950402" cy="579112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090249EB-7440-C439-922E-3CEC69C3BF1A}"/>
                </a:ext>
              </a:extLst>
            </p:cNvPr>
            <p:cNvSpPr/>
            <p:nvPr/>
          </p:nvSpPr>
          <p:spPr>
            <a:xfrm>
              <a:off x="2370752" y="1027325"/>
              <a:ext cx="1387975" cy="447485"/>
            </a:xfrm>
            <a:prstGeom prst="rect">
              <a:avLst/>
            </a:prstGeom>
            <a:solidFill>
              <a:srgbClr val="C00000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Computation</a:t>
              </a:r>
              <a:endPara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54326C8F-E390-234B-2B8B-FFB1BDBC7DD8}"/>
                </a:ext>
              </a:extLst>
            </p:cNvPr>
            <p:cNvSpPr/>
            <p:nvPr/>
          </p:nvSpPr>
          <p:spPr>
            <a:xfrm>
              <a:off x="3860605" y="1021748"/>
              <a:ext cx="1779277" cy="462227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Host-SSD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</a:t>
              </a:r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6FC5164E-0D39-DC2A-A051-07CD5FE34514}"/>
                </a:ext>
              </a:extLst>
            </p:cNvPr>
            <p:cNvSpPr/>
            <p:nvPr/>
          </p:nvSpPr>
          <p:spPr>
            <a:xfrm>
              <a:off x="5740747" y="1027325"/>
              <a:ext cx="1533464" cy="462227"/>
            </a:xfrm>
            <a:prstGeom prst="rect">
              <a:avLst/>
            </a:prstGeom>
            <a:solidFill>
              <a:srgbClr val="4472C4">
                <a:lumMod val="20000"/>
                <a:lumOff val="8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SSD-Internal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 </a:t>
              </a:r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A8429369-F414-0361-C94A-3F404A909AA4}"/>
                </a:ext>
              </a:extLst>
            </p:cNvPr>
            <p:cNvSpPr/>
            <p:nvPr/>
          </p:nvSpPr>
          <p:spPr>
            <a:xfrm>
              <a:off x="7382649" y="1027326"/>
              <a:ext cx="775968" cy="462226"/>
            </a:xfrm>
            <a:prstGeom prst="rect">
              <a:avLst/>
            </a:prstGeom>
            <a:solidFill>
              <a:srgbClr val="70AD47">
                <a:lumMod val="5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Flash Read</a:t>
              </a:r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F1FDD8F9-C532-522D-D995-137C33F7B476}"/>
                </a:ext>
              </a:extLst>
            </p:cNvPr>
            <p:cNvSpPr/>
            <p:nvPr/>
          </p:nvSpPr>
          <p:spPr>
            <a:xfrm>
              <a:off x="2286454" y="975792"/>
              <a:ext cx="5950402" cy="579112"/>
            </a:xfrm>
            <a:prstGeom prst="rect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236" name="Rectangle 235">
            <a:extLst>
              <a:ext uri="{FF2B5EF4-FFF2-40B4-BE49-F238E27FC236}">
                <a16:creationId xmlns:a16="http://schemas.microsoft.com/office/drawing/2014/main" id="{6B6EBD07-3422-C9E3-DAE4-4B45EE184AE9}"/>
              </a:ext>
            </a:extLst>
          </p:cNvPr>
          <p:cNvSpPr/>
          <p:nvPr/>
        </p:nvSpPr>
        <p:spPr>
          <a:xfrm>
            <a:off x="7771416" y="2078764"/>
            <a:ext cx="937657" cy="25170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1382735E-1F12-1F55-2872-3E62519C7B32}"/>
              </a:ext>
            </a:extLst>
          </p:cNvPr>
          <p:cNvSpPr/>
          <p:nvPr/>
        </p:nvSpPr>
        <p:spPr>
          <a:xfrm>
            <a:off x="8709074" y="2079195"/>
            <a:ext cx="156853" cy="251269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378A48B0-EB78-F5F5-52DA-6A1417FCBC9C}"/>
              </a:ext>
            </a:extLst>
          </p:cNvPr>
          <p:cNvSpPr/>
          <p:nvPr/>
        </p:nvSpPr>
        <p:spPr>
          <a:xfrm>
            <a:off x="2628778" y="2077243"/>
            <a:ext cx="2502528" cy="25322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3C8FB1F3-9C44-32EC-CF84-895C29C823A1}"/>
              </a:ext>
            </a:extLst>
          </p:cNvPr>
          <p:cNvSpPr/>
          <p:nvPr/>
        </p:nvSpPr>
        <p:spPr>
          <a:xfrm>
            <a:off x="5131307" y="2077613"/>
            <a:ext cx="2640109" cy="25285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98D9A9C9-F3EE-571B-2D63-C52EE1D84F8F}"/>
              </a:ext>
            </a:extLst>
          </p:cNvPr>
          <p:cNvSpPr/>
          <p:nvPr/>
        </p:nvSpPr>
        <p:spPr>
          <a:xfrm>
            <a:off x="7158878" y="2440624"/>
            <a:ext cx="156853" cy="24626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F2ABB3A2-1B1D-9914-6DC9-5A022A8D4180}"/>
              </a:ext>
            </a:extLst>
          </p:cNvPr>
          <p:cNvSpPr/>
          <p:nvPr/>
        </p:nvSpPr>
        <p:spPr>
          <a:xfrm>
            <a:off x="6137893" y="2440624"/>
            <a:ext cx="1012859" cy="24626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3FFFF4A-6C26-AA7F-9F72-1B266430AE8A}"/>
              </a:ext>
            </a:extLst>
          </p:cNvPr>
          <p:cNvSpPr txBox="1"/>
          <p:nvPr/>
        </p:nvSpPr>
        <p:spPr>
          <a:xfrm>
            <a:off x="2015553" y="2314311"/>
            <a:ext cx="61888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45DDE9B8-405F-9D18-82CA-69FF88B4BB86}"/>
              </a:ext>
            </a:extLst>
          </p:cNvPr>
          <p:cNvSpPr txBox="1"/>
          <p:nvPr/>
        </p:nvSpPr>
        <p:spPr>
          <a:xfrm>
            <a:off x="2015553" y="2679491"/>
            <a:ext cx="60901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890B9D79-7763-F108-7E76-0F2A3EF4FE18}"/>
              </a:ext>
            </a:extLst>
          </p:cNvPr>
          <p:cNvSpPr txBox="1"/>
          <p:nvPr/>
        </p:nvSpPr>
        <p:spPr>
          <a:xfrm>
            <a:off x="1416578" y="3043264"/>
            <a:ext cx="119795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88D458F6-3B77-65A1-4B72-52FB7DC1C0A1}"/>
              </a:ext>
            </a:extLst>
          </p:cNvPr>
          <p:cNvSpPr/>
          <p:nvPr/>
        </p:nvSpPr>
        <p:spPr>
          <a:xfrm>
            <a:off x="2628780" y="3174941"/>
            <a:ext cx="889073" cy="250518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194195A1-B6E0-D443-276F-4C02DD8FECFC}"/>
              </a:ext>
            </a:extLst>
          </p:cNvPr>
          <p:cNvSpPr/>
          <p:nvPr/>
        </p:nvSpPr>
        <p:spPr>
          <a:xfrm>
            <a:off x="5972913" y="2440624"/>
            <a:ext cx="156853" cy="24626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38F9AAD5-91BB-9D37-B9B4-CFD9712EF7BE}"/>
              </a:ext>
            </a:extLst>
          </p:cNvPr>
          <p:cNvSpPr/>
          <p:nvPr/>
        </p:nvSpPr>
        <p:spPr>
          <a:xfrm>
            <a:off x="5378665" y="2798717"/>
            <a:ext cx="155108" cy="254085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7C253458-DBE9-0B88-1EC0-57AF861064EC}"/>
              </a:ext>
            </a:extLst>
          </p:cNvPr>
          <p:cNvSpPr/>
          <p:nvPr/>
        </p:nvSpPr>
        <p:spPr>
          <a:xfrm>
            <a:off x="5193067" y="2798715"/>
            <a:ext cx="174009" cy="25428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BE19C3A8-1B03-DCFA-37BA-A007CE92374A}"/>
              </a:ext>
            </a:extLst>
          </p:cNvPr>
          <p:cNvSpPr/>
          <p:nvPr/>
        </p:nvSpPr>
        <p:spPr>
          <a:xfrm>
            <a:off x="4176710" y="3174941"/>
            <a:ext cx="110282" cy="250518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D3099985-BE4B-07C0-C603-32EFEF725561}"/>
              </a:ext>
            </a:extLst>
          </p:cNvPr>
          <p:cNvSpPr/>
          <p:nvPr/>
        </p:nvSpPr>
        <p:spPr>
          <a:xfrm>
            <a:off x="3527447" y="3174942"/>
            <a:ext cx="132120" cy="2505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53F62B60-18EC-F9C9-1C01-F56D6E1B1FC1}"/>
              </a:ext>
            </a:extLst>
          </p:cNvPr>
          <p:cNvSpPr/>
          <p:nvPr/>
        </p:nvSpPr>
        <p:spPr>
          <a:xfrm>
            <a:off x="5007467" y="2798521"/>
            <a:ext cx="174010" cy="254281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61E03A59-31D6-3EC6-9304-767B4AC70F50}"/>
              </a:ext>
            </a:extLst>
          </p:cNvPr>
          <p:cNvSpPr/>
          <p:nvPr/>
        </p:nvSpPr>
        <p:spPr>
          <a:xfrm>
            <a:off x="2635100" y="2797048"/>
            <a:ext cx="2376065" cy="25408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01F7330D-D1E4-90F4-A627-99F0E4CEAEC2}"/>
              </a:ext>
            </a:extLst>
          </p:cNvPr>
          <p:cNvSpPr/>
          <p:nvPr/>
        </p:nvSpPr>
        <p:spPr>
          <a:xfrm>
            <a:off x="3678438" y="3174941"/>
            <a:ext cx="484021" cy="250518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90639CB2-DADA-4CA8-AD05-F655453A0AE3}"/>
              </a:ext>
            </a:extLst>
          </p:cNvPr>
          <p:cNvSpPr/>
          <p:nvPr/>
        </p:nvSpPr>
        <p:spPr>
          <a:xfrm>
            <a:off x="2632235" y="2440624"/>
            <a:ext cx="3328740" cy="24626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6A80158C-CBDA-AB7E-2B50-B43779199019}"/>
              </a:ext>
            </a:extLst>
          </p:cNvPr>
          <p:cNvSpPr txBox="1"/>
          <p:nvPr/>
        </p:nvSpPr>
        <p:spPr>
          <a:xfrm rot="20057958">
            <a:off x="-137270" y="2262501"/>
            <a:ext cx="1669832" cy="8595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Hybrid Workloads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4F6BD42A-E431-C5C3-EF3A-C33B00632EC0}"/>
              </a:ext>
            </a:extLst>
          </p:cNvPr>
          <p:cNvSpPr txBox="1"/>
          <p:nvPr/>
        </p:nvSpPr>
        <p:spPr>
          <a:xfrm>
            <a:off x="2320058" y="4167100"/>
            <a:ext cx="6858168" cy="4775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Overall Execution Time (Normalized to Host CPU)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F7C50E0F-FDB6-9832-E944-BF26FBFD2B83}"/>
              </a:ext>
            </a:extLst>
          </p:cNvPr>
          <p:cNvSpPr txBox="1"/>
          <p:nvPr/>
        </p:nvSpPr>
        <p:spPr>
          <a:xfrm>
            <a:off x="1189398" y="1972035"/>
            <a:ext cx="1446358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CH" sz="24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Host CPU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EF6E10B2-4FD1-2FF0-F774-42C0856E0A35}"/>
              </a:ext>
            </a:extLst>
          </p:cNvPr>
          <p:cNvCxnSpPr>
            <a:cxnSpLocks/>
          </p:cNvCxnSpPr>
          <p:nvPr/>
        </p:nvCxnSpPr>
        <p:spPr>
          <a:xfrm flipH="1" flipV="1">
            <a:off x="524349" y="1940074"/>
            <a:ext cx="8367142" cy="7296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7DBF073F-7640-6312-CEA3-FCCAB84029DE}"/>
              </a:ext>
            </a:extLst>
          </p:cNvPr>
          <p:cNvCxnSpPr>
            <a:cxnSpLocks/>
          </p:cNvCxnSpPr>
          <p:nvPr/>
        </p:nvCxnSpPr>
        <p:spPr>
          <a:xfrm flipH="1">
            <a:off x="488629" y="3632667"/>
            <a:ext cx="2125900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</p:spTree>
    <p:extLst>
      <p:ext uri="{BB962C8B-B14F-4D97-AF65-F5344CB8AC3E}">
        <p14:creationId xmlns:p14="http://schemas.microsoft.com/office/powerpoint/2010/main" val="41886280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83" grpId="0">
        <p:bldAsOne/>
      </p:bldGraphic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/>
      <p:bldP spid="243" grpId="0"/>
      <p:bldP spid="244" grpId="0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5" grpId="0"/>
      <p:bldP spid="196" grpId="0"/>
      <p:bldP spid="19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C949DE-0D28-EBD1-06E6-4720AF2C10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BB9FE0-E924-04D9-C6C5-BAA118391B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Case Study on Combining NDP Paradigms (3/5)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0AF78F70-CB61-D438-F08D-51D074DD961D}"/>
              </a:ext>
            </a:extLst>
          </p:cNvPr>
          <p:cNvSpPr txBox="1">
            <a:spLocks/>
          </p:cNvSpPr>
          <p:nvPr/>
        </p:nvSpPr>
        <p:spPr>
          <a:xfrm>
            <a:off x="8711293" y="657878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16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aphicFrame>
        <p:nvGraphicFramePr>
          <p:cNvPr id="183" name="Content Placeholder 3">
            <a:extLst>
              <a:ext uri="{FF2B5EF4-FFF2-40B4-BE49-F238E27FC236}">
                <a16:creationId xmlns:a16="http://schemas.microsoft.com/office/drawing/2014/main" id="{2FB8BB92-AE97-D5A3-51C5-9E876091EBC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47851700"/>
              </p:ext>
            </p:extLst>
          </p:nvPr>
        </p:nvGraphicFramePr>
        <p:xfrm>
          <a:off x="2461615" y="1940350"/>
          <a:ext cx="6636980" cy="22840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9" name="Group 38">
            <a:extLst>
              <a:ext uri="{FF2B5EF4-FFF2-40B4-BE49-F238E27FC236}">
                <a16:creationId xmlns:a16="http://schemas.microsoft.com/office/drawing/2014/main" id="{D6F7A68E-C5B8-78B5-BAC8-3AC34E04A1CD}"/>
              </a:ext>
            </a:extLst>
          </p:cNvPr>
          <p:cNvGrpSpPr/>
          <p:nvPr/>
        </p:nvGrpSpPr>
        <p:grpSpPr>
          <a:xfrm>
            <a:off x="982471" y="911685"/>
            <a:ext cx="7909021" cy="960942"/>
            <a:chOff x="2286454" y="975792"/>
            <a:chExt cx="5950402" cy="579112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557C398C-AD2D-5113-EB18-CF94949EA246}"/>
                </a:ext>
              </a:extLst>
            </p:cNvPr>
            <p:cNvSpPr/>
            <p:nvPr/>
          </p:nvSpPr>
          <p:spPr>
            <a:xfrm>
              <a:off x="2370752" y="1027325"/>
              <a:ext cx="1387975" cy="447485"/>
            </a:xfrm>
            <a:prstGeom prst="rect">
              <a:avLst/>
            </a:prstGeom>
            <a:solidFill>
              <a:srgbClr val="C00000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Computation</a:t>
              </a:r>
              <a:endPara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F8C7A4EA-CF61-EBF3-817C-1BDB5B87BFA0}"/>
                </a:ext>
              </a:extLst>
            </p:cNvPr>
            <p:cNvSpPr/>
            <p:nvPr/>
          </p:nvSpPr>
          <p:spPr>
            <a:xfrm>
              <a:off x="3860605" y="1021748"/>
              <a:ext cx="1779277" cy="462227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Host-SSD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</a:t>
              </a:r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7E3A81EB-4047-1855-DD62-0FBBAEC35444}"/>
                </a:ext>
              </a:extLst>
            </p:cNvPr>
            <p:cNvSpPr/>
            <p:nvPr/>
          </p:nvSpPr>
          <p:spPr>
            <a:xfrm>
              <a:off x="5740747" y="1027325"/>
              <a:ext cx="1533464" cy="462227"/>
            </a:xfrm>
            <a:prstGeom prst="rect">
              <a:avLst/>
            </a:prstGeom>
            <a:solidFill>
              <a:srgbClr val="4472C4">
                <a:lumMod val="20000"/>
                <a:lumOff val="8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SSD-Internal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 </a:t>
              </a:r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65BA172D-0E8F-41EF-0813-9FC16355E042}"/>
                </a:ext>
              </a:extLst>
            </p:cNvPr>
            <p:cNvSpPr/>
            <p:nvPr/>
          </p:nvSpPr>
          <p:spPr>
            <a:xfrm>
              <a:off x="7382649" y="1027326"/>
              <a:ext cx="775968" cy="462226"/>
            </a:xfrm>
            <a:prstGeom prst="rect">
              <a:avLst/>
            </a:prstGeom>
            <a:solidFill>
              <a:srgbClr val="70AD47">
                <a:lumMod val="5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Flash Read</a:t>
              </a:r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AA3DE671-D9A4-9C1F-9D83-E465E962E0F8}"/>
                </a:ext>
              </a:extLst>
            </p:cNvPr>
            <p:cNvSpPr/>
            <p:nvPr/>
          </p:nvSpPr>
          <p:spPr>
            <a:xfrm>
              <a:off x="2286454" y="975792"/>
              <a:ext cx="5950402" cy="579112"/>
            </a:xfrm>
            <a:prstGeom prst="rect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236" name="Rectangle 235">
            <a:extLst>
              <a:ext uri="{FF2B5EF4-FFF2-40B4-BE49-F238E27FC236}">
                <a16:creationId xmlns:a16="http://schemas.microsoft.com/office/drawing/2014/main" id="{EA9CEE68-28C7-50F8-8D82-1540BC16822E}"/>
              </a:ext>
            </a:extLst>
          </p:cNvPr>
          <p:cNvSpPr/>
          <p:nvPr/>
        </p:nvSpPr>
        <p:spPr>
          <a:xfrm>
            <a:off x="7771416" y="2078764"/>
            <a:ext cx="937657" cy="25170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2F92F3DF-BF96-6275-ACEC-323A00A540C5}"/>
              </a:ext>
            </a:extLst>
          </p:cNvPr>
          <p:cNvSpPr/>
          <p:nvPr/>
        </p:nvSpPr>
        <p:spPr>
          <a:xfrm>
            <a:off x="8709074" y="2079195"/>
            <a:ext cx="156853" cy="251269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87E052AB-E45F-85B5-3A4B-DF0B8505FD9A}"/>
              </a:ext>
            </a:extLst>
          </p:cNvPr>
          <p:cNvSpPr/>
          <p:nvPr/>
        </p:nvSpPr>
        <p:spPr>
          <a:xfrm>
            <a:off x="2628778" y="2077243"/>
            <a:ext cx="2502528" cy="25322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6C450157-F928-9874-445C-4B071550C853}"/>
              </a:ext>
            </a:extLst>
          </p:cNvPr>
          <p:cNvSpPr/>
          <p:nvPr/>
        </p:nvSpPr>
        <p:spPr>
          <a:xfrm>
            <a:off x="5131307" y="2077613"/>
            <a:ext cx="2640109" cy="25285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A8E47EB7-2AB3-D655-F8CD-7A443FD1DEC3}"/>
              </a:ext>
            </a:extLst>
          </p:cNvPr>
          <p:cNvSpPr/>
          <p:nvPr/>
        </p:nvSpPr>
        <p:spPr>
          <a:xfrm>
            <a:off x="7158878" y="2440624"/>
            <a:ext cx="156853" cy="24626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DA3C430F-D0D5-8EA3-A4D2-6B3F50782217}"/>
              </a:ext>
            </a:extLst>
          </p:cNvPr>
          <p:cNvSpPr/>
          <p:nvPr/>
        </p:nvSpPr>
        <p:spPr>
          <a:xfrm>
            <a:off x="6137893" y="2440624"/>
            <a:ext cx="1012859" cy="24626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13432404-E9BF-1CB9-9B22-6851360C9D4C}"/>
              </a:ext>
            </a:extLst>
          </p:cNvPr>
          <p:cNvSpPr txBox="1"/>
          <p:nvPr/>
        </p:nvSpPr>
        <p:spPr>
          <a:xfrm>
            <a:off x="2015553" y="2314311"/>
            <a:ext cx="61888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F9C955C8-9554-5C5A-0033-A20C299A965E}"/>
              </a:ext>
            </a:extLst>
          </p:cNvPr>
          <p:cNvSpPr txBox="1"/>
          <p:nvPr/>
        </p:nvSpPr>
        <p:spPr>
          <a:xfrm>
            <a:off x="2015553" y="2679491"/>
            <a:ext cx="60901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BC0D18D8-96C2-CC95-B45E-1E33CA778C4B}"/>
              </a:ext>
            </a:extLst>
          </p:cNvPr>
          <p:cNvSpPr txBox="1"/>
          <p:nvPr/>
        </p:nvSpPr>
        <p:spPr>
          <a:xfrm>
            <a:off x="1416578" y="3043264"/>
            <a:ext cx="119795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A74D2FAB-961B-315F-E552-46F23599BE2E}"/>
              </a:ext>
            </a:extLst>
          </p:cNvPr>
          <p:cNvSpPr/>
          <p:nvPr/>
        </p:nvSpPr>
        <p:spPr>
          <a:xfrm>
            <a:off x="2628780" y="3174941"/>
            <a:ext cx="889073" cy="250518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8AE83B00-B558-4A72-08C6-1EB194474486}"/>
              </a:ext>
            </a:extLst>
          </p:cNvPr>
          <p:cNvSpPr/>
          <p:nvPr/>
        </p:nvSpPr>
        <p:spPr>
          <a:xfrm>
            <a:off x="5972913" y="2440624"/>
            <a:ext cx="156853" cy="24626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713B2912-11F7-51B5-9A8E-7CB90C9F3353}"/>
              </a:ext>
            </a:extLst>
          </p:cNvPr>
          <p:cNvSpPr/>
          <p:nvPr/>
        </p:nvSpPr>
        <p:spPr>
          <a:xfrm>
            <a:off x="5378665" y="2798717"/>
            <a:ext cx="155108" cy="254085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D00724AE-3D7B-E412-6B30-D15C08DCADEE}"/>
              </a:ext>
            </a:extLst>
          </p:cNvPr>
          <p:cNvSpPr/>
          <p:nvPr/>
        </p:nvSpPr>
        <p:spPr>
          <a:xfrm>
            <a:off x="5193067" y="2798715"/>
            <a:ext cx="174009" cy="25428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C59C43C1-B5D2-6938-8212-9162DEE11FA0}"/>
              </a:ext>
            </a:extLst>
          </p:cNvPr>
          <p:cNvSpPr/>
          <p:nvPr/>
        </p:nvSpPr>
        <p:spPr>
          <a:xfrm>
            <a:off x="4176710" y="3174941"/>
            <a:ext cx="110282" cy="250518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199A571A-3A9A-400F-C093-BDC958505C3A}"/>
              </a:ext>
            </a:extLst>
          </p:cNvPr>
          <p:cNvSpPr/>
          <p:nvPr/>
        </p:nvSpPr>
        <p:spPr>
          <a:xfrm>
            <a:off x="3527447" y="3174942"/>
            <a:ext cx="132120" cy="2505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153A1367-698D-861F-EEAB-05E7262D055E}"/>
              </a:ext>
            </a:extLst>
          </p:cNvPr>
          <p:cNvSpPr/>
          <p:nvPr/>
        </p:nvSpPr>
        <p:spPr>
          <a:xfrm>
            <a:off x="5007467" y="2798521"/>
            <a:ext cx="174010" cy="254281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B7B62851-8A2C-A8F2-E972-82984D7A3B79}"/>
              </a:ext>
            </a:extLst>
          </p:cNvPr>
          <p:cNvSpPr/>
          <p:nvPr/>
        </p:nvSpPr>
        <p:spPr>
          <a:xfrm>
            <a:off x="2635100" y="2797048"/>
            <a:ext cx="2376065" cy="25074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0CA815B0-132C-9A44-208A-5685445035B5}"/>
              </a:ext>
            </a:extLst>
          </p:cNvPr>
          <p:cNvSpPr/>
          <p:nvPr/>
        </p:nvSpPr>
        <p:spPr>
          <a:xfrm>
            <a:off x="3678438" y="3174941"/>
            <a:ext cx="484021" cy="250518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2DF7AD14-75CA-6ED7-7FE2-F2F0BD6500A3}"/>
              </a:ext>
            </a:extLst>
          </p:cNvPr>
          <p:cNvSpPr/>
          <p:nvPr/>
        </p:nvSpPr>
        <p:spPr>
          <a:xfrm>
            <a:off x="2632235" y="2440624"/>
            <a:ext cx="3328740" cy="24626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F91D445D-AF65-6082-BB9C-B95D378AA7D5}"/>
              </a:ext>
            </a:extLst>
          </p:cNvPr>
          <p:cNvSpPr txBox="1"/>
          <p:nvPr/>
        </p:nvSpPr>
        <p:spPr>
          <a:xfrm rot="20057958">
            <a:off x="-137270" y="2262501"/>
            <a:ext cx="1669832" cy="8595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Hybrid Workloads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E6A723CC-576C-2356-F277-700128C70849}"/>
              </a:ext>
            </a:extLst>
          </p:cNvPr>
          <p:cNvSpPr txBox="1"/>
          <p:nvPr/>
        </p:nvSpPr>
        <p:spPr>
          <a:xfrm>
            <a:off x="2320058" y="4167100"/>
            <a:ext cx="6858168" cy="4775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Overall Execution Time (Normalized to Host CPU)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D63524D3-FF59-D5E8-AA8F-B82011C9A05E}"/>
              </a:ext>
            </a:extLst>
          </p:cNvPr>
          <p:cNvSpPr txBox="1"/>
          <p:nvPr/>
        </p:nvSpPr>
        <p:spPr>
          <a:xfrm>
            <a:off x="1189398" y="1972035"/>
            <a:ext cx="1446358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CH" sz="24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Host CPU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706C17A4-D172-B496-7F28-A0F1D1F351DF}"/>
              </a:ext>
            </a:extLst>
          </p:cNvPr>
          <p:cNvCxnSpPr>
            <a:cxnSpLocks/>
          </p:cNvCxnSpPr>
          <p:nvPr/>
        </p:nvCxnSpPr>
        <p:spPr>
          <a:xfrm flipH="1" flipV="1">
            <a:off x="524349" y="1940074"/>
            <a:ext cx="8367142" cy="7296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88CF373A-BB42-F782-CE44-19F8A566D858}"/>
              </a:ext>
            </a:extLst>
          </p:cNvPr>
          <p:cNvCxnSpPr>
            <a:cxnSpLocks/>
          </p:cNvCxnSpPr>
          <p:nvPr/>
        </p:nvCxnSpPr>
        <p:spPr>
          <a:xfrm flipH="1">
            <a:off x="488629" y="3632667"/>
            <a:ext cx="2125900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CB50ADB-E2B8-61D2-700F-8884B38D8BD1}"/>
              </a:ext>
            </a:extLst>
          </p:cNvPr>
          <p:cNvSpPr txBox="1">
            <a:spLocks/>
          </p:cNvSpPr>
          <p:nvPr/>
        </p:nvSpPr>
        <p:spPr>
          <a:xfrm>
            <a:off x="0" y="4940879"/>
            <a:ext cx="9144000" cy="1367440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Offloading to ISP and IFP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improves performance by 40% </a:t>
            </a:r>
            <a:r>
              <a:rPr lang="en-US" sz="2400" b="0" dirty="0">
                <a:latin typeface="Candara" panose="020E0502030303020204" pitchFamily="34" charset="0"/>
              </a:rPr>
              <a:t>over IFP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by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reducing data movement </a:t>
            </a:r>
            <a:r>
              <a:rPr lang="en-US" sz="2400" b="0" dirty="0">
                <a:latin typeface="Candara" panose="020E0502030303020204" pitchFamily="34" charset="0"/>
              </a:rPr>
              <a:t>and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mapping computations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to the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most suitable computation resource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88CCB1-98C4-442A-D15E-FFB5FBDAC896}"/>
              </a:ext>
            </a:extLst>
          </p:cNvPr>
          <p:cNvCxnSpPr>
            <a:cxnSpLocks/>
          </p:cNvCxnSpPr>
          <p:nvPr/>
        </p:nvCxnSpPr>
        <p:spPr>
          <a:xfrm>
            <a:off x="5533020" y="2798521"/>
            <a:ext cx="0" cy="828093"/>
          </a:xfrm>
          <a:prstGeom prst="line">
            <a:avLst/>
          </a:prstGeom>
          <a:ln w="3810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D7FFFDC7-EB78-80D8-7E6A-2C2CFB9F269C}"/>
              </a:ext>
            </a:extLst>
          </p:cNvPr>
          <p:cNvCxnSpPr>
            <a:cxnSpLocks/>
          </p:cNvCxnSpPr>
          <p:nvPr/>
        </p:nvCxnSpPr>
        <p:spPr>
          <a:xfrm>
            <a:off x="4286992" y="3174941"/>
            <a:ext cx="0" cy="444996"/>
          </a:xfrm>
          <a:prstGeom prst="line">
            <a:avLst/>
          </a:prstGeom>
          <a:ln w="3810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6B6F7E20-A86A-6D0D-81F6-B52109AD638B}"/>
              </a:ext>
            </a:extLst>
          </p:cNvPr>
          <p:cNvCxnSpPr>
            <a:cxnSpLocks/>
          </p:cNvCxnSpPr>
          <p:nvPr/>
        </p:nvCxnSpPr>
        <p:spPr>
          <a:xfrm>
            <a:off x="4286992" y="3311159"/>
            <a:ext cx="1246028" cy="0"/>
          </a:xfrm>
          <a:prstGeom prst="straightConnector1">
            <a:avLst/>
          </a:prstGeom>
          <a:ln w="38100">
            <a:solidFill>
              <a:srgbClr val="00B050"/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E26545A8-3BD4-F052-3F53-1239C59F982C}"/>
              </a:ext>
            </a:extLst>
          </p:cNvPr>
          <p:cNvSpPr txBox="1"/>
          <p:nvPr/>
        </p:nvSpPr>
        <p:spPr>
          <a:xfrm>
            <a:off x="5674577" y="2734626"/>
            <a:ext cx="2415356" cy="830997"/>
          </a:xfrm>
          <a:prstGeom prst="rect">
            <a:avLst/>
          </a:prstGeom>
          <a:noFill/>
          <a:ln w="38100">
            <a:solidFill>
              <a:srgbClr val="00A500"/>
            </a:solidFill>
            <a:prstDash val="sysDot"/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i="1" dirty="0">
                <a:solidFill>
                  <a:srgbClr val="00A500"/>
                </a:solidFill>
                <a:latin typeface="Candara" panose="020E0502030303020204" pitchFamily="34" charset="0"/>
              </a:rPr>
              <a:t>40% performance improvement</a:t>
            </a:r>
          </a:p>
        </p:txBody>
      </p:sp>
    </p:spTree>
    <p:extLst>
      <p:ext uri="{BB962C8B-B14F-4D97-AF65-F5344CB8AC3E}">
        <p14:creationId xmlns:p14="http://schemas.microsoft.com/office/powerpoint/2010/main" val="1900350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ECF82A-4643-4A67-C1CB-19BC7EEAF2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BC9963-3C47-7748-2F41-9E3EC8C6BE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Case Study on Combining NDP Paradigms (4/5)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0FE58ED1-C137-3B96-AFE2-D8928009E509}"/>
              </a:ext>
            </a:extLst>
          </p:cNvPr>
          <p:cNvSpPr txBox="1">
            <a:spLocks/>
          </p:cNvSpPr>
          <p:nvPr/>
        </p:nvSpPr>
        <p:spPr>
          <a:xfrm>
            <a:off x="8711293" y="657878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17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aphicFrame>
        <p:nvGraphicFramePr>
          <p:cNvPr id="183" name="Content Placeholder 3">
            <a:extLst>
              <a:ext uri="{FF2B5EF4-FFF2-40B4-BE49-F238E27FC236}">
                <a16:creationId xmlns:a16="http://schemas.microsoft.com/office/drawing/2014/main" id="{901D103B-6673-F1CE-511E-E069D82D643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30561908"/>
              </p:ext>
            </p:extLst>
          </p:nvPr>
        </p:nvGraphicFramePr>
        <p:xfrm>
          <a:off x="2461615" y="1940351"/>
          <a:ext cx="6636980" cy="4174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9" name="Group 38">
            <a:extLst>
              <a:ext uri="{FF2B5EF4-FFF2-40B4-BE49-F238E27FC236}">
                <a16:creationId xmlns:a16="http://schemas.microsoft.com/office/drawing/2014/main" id="{65C387EF-4C60-B98D-FD8D-0E66D8144F37}"/>
              </a:ext>
            </a:extLst>
          </p:cNvPr>
          <p:cNvGrpSpPr/>
          <p:nvPr/>
        </p:nvGrpSpPr>
        <p:grpSpPr>
          <a:xfrm>
            <a:off x="982471" y="911685"/>
            <a:ext cx="7909021" cy="960942"/>
            <a:chOff x="2286454" y="975792"/>
            <a:chExt cx="5950402" cy="579112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EA97F719-6846-1F55-91D7-71861219D01F}"/>
                </a:ext>
              </a:extLst>
            </p:cNvPr>
            <p:cNvSpPr/>
            <p:nvPr/>
          </p:nvSpPr>
          <p:spPr>
            <a:xfrm>
              <a:off x="2370752" y="1027325"/>
              <a:ext cx="1387975" cy="447485"/>
            </a:xfrm>
            <a:prstGeom prst="rect">
              <a:avLst/>
            </a:prstGeom>
            <a:solidFill>
              <a:srgbClr val="C00000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Computation</a:t>
              </a:r>
              <a:endPara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0FEBE854-77E4-4D39-4C09-068602B51C55}"/>
                </a:ext>
              </a:extLst>
            </p:cNvPr>
            <p:cNvSpPr/>
            <p:nvPr/>
          </p:nvSpPr>
          <p:spPr>
            <a:xfrm>
              <a:off x="3860605" y="1021748"/>
              <a:ext cx="1779277" cy="462227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Host-SSD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</a:t>
              </a:r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654D9117-758B-FCB6-5AFD-DE28DF3A5FEE}"/>
                </a:ext>
              </a:extLst>
            </p:cNvPr>
            <p:cNvSpPr/>
            <p:nvPr/>
          </p:nvSpPr>
          <p:spPr>
            <a:xfrm>
              <a:off x="5740747" y="1027325"/>
              <a:ext cx="1533464" cy="462227"/>
            </a:xfrm>
            <a:prstGeom prst="rect">
              <a:avLst/>
            </a:prstGeom>
            <a:solidFill>
              <a:srgbClr val="4472C4">
                <a:lumMod val="20000"/>
                <a:lumOff val="8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SSD-Internal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 </a:t>
              </a:r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139817F0-A45A-825E-3ACF-AED4FD48FEA8}"/>
                </a:ext>
              </a:extLst>
            </p:cNvPr>
            <p:cNvSpPr/>
            <p:nvPr/>
          </p:nvSpPr>
          <p:spPr>
            <a:xfrm>
              <a:off x="7382649" y="1027326"/>
              <a:ext cx="775968" cy="462226"/>
            </a:xfrm>
            <a:prstGeom prst="rect">
              <a:avLst/>
            </a:prstGeom>
            <a:solidFill>
              <a:srgbClr val="70AD47">
                <a:lumMod val="5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Flash Read</a:t>
              </a:r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9A047499-3424-F876-2BA3-02409ECF6377}"/>
                </a:ext>
              </a:extLst>
            </p:cNvPr>
            <p:cNvSpPr/>
            <p:nvPr/>
          </p:nvSpPr>
          <p:spPr>
            <a:xfrm>
              <a:off x="2286454" y="975792"/>
              <a:ext cx="5950402" cy="579112"/>
            </a:xfrm>
            <a:prstGeom prst="rect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236" name="Rectangle 235">
            <a:extLst>
              <a:ext uri="{FF2B5EF4-FFF2-40B4-BE49-F238E27FC236}">
                <a16:creationId xmlns:a16="http://schemas.microsoft.com/office/drawing/2014/main" id="{A4EA523D-F71C-F021-D287-F514079D2872}"/>
              </a:ext>
            </a:extLst>
          </p:cNvPr>
          <p:cNvSpPr/>
          <p:nvPr/>
        </p:nvSpPr>
        <p:spPr>
          <a:xfrm>
            <a:off x="7771416" y="2078764"/>
            <a:ext cx="937657" cy="25170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6FAF7CA2-5F2B-B7DC-967C-571E3B0D7BC7}"/>
              </a:ext>
            </a:extLst>
          </p:cNvPr>
          <p:cNvSpPr/>
          <p:nvPr/>
        </p:nvSpPr>
        <p:spPr>
          <a:xfrm>
            <a:off x="8709074" y="2079195"/>
            <a:ext cx="156853" cy="251269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41BD1D50-DFB3-BAE8-B070-A0B12481024A}"/>
              </a:ext>
            </a:extLst>
          </p:cNvPr>
          <p:cNvSpPr/>
          <p:nvPr/>
        </p:nvSpPr>
        <p:spPr>
          <a:xfrm>
            <a:off x="2628778" y="2077243"/>
            <a:ext cx="2502528" cy="25322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8EE2D46E-F2C3-494E-43A4-6CA9196A8B10}"/>
              </a:ext>
            </a:extLst>
          </p:cNvPr>
          <p:cNvSpPr/>
          <p:nvPr/>
        </p:nvSpPr>
        <p:spPr>
          <a:xfrm>
            <a:off x="5131307" y="2077613"/>
            <a:ext cx="2640109" cy="25285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58098AA1-FF5F-5011-E816-893546B76B71}"/>
              </a:ext>
            </a:extLst>
          </p:cNvPr>
          <p:cNvSpPr/>
          <p:nvPr/>
        </p:nvSpPr>
        <p:spPr>
          <a:xfrm>
            <a:off x="7158878" y="2440624"/>
            <a:ext cx="156853" cy="24626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9229A5DA-F879-3CFD-B2D4-8F0A0A146A5F}"/>
              </a:ext>
            </a:extLst>
          </p:cNvPr>
          <p:cNvSpPr/>
          <p:nvPr/>
        </p:nvSpPr>
        <p:spPr>
          <a:xfrm>
            <a:off x="6137893" y="2440624"/>
            <a:ext cx="1012859" cy="24626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EE2E2D8B-646E-7F32-8C14-802EECAF2B1A}"/>
              </a:ext>
            </a:extLst>
          </p:cNvPr>
          <p:cNvSpPr txBox="1"/>
          <p:nvPr/>
        </p:nvSpPr>
        <p:spPr>
          <a:xfrm>
            <a:off x="2015553" y="2314311"/>
            <a:ext cx="61888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C0DF6705-04AD-1283-DFAA-73DC044FF351}"/>
              </a:ext>
            </a:extLst>
          </p:cNvPr>
          <p:cNvSpPr txBox="1"/>
          <p:nvPr/>
        </p:nvSpPr>
        <p:spPr>
          <a:xfrm>
            <a:off x="2015553" y="2679491"/>
            <a:ext cx="60901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350F28C0-DAC7-B6AC-15C2-2DA7760FD842}"/>
              </a:ext>
            </a:extLst>
          </p:cNvPr>
          <p:cNvSpPr txBox="1"/>
          <p:nvPr/>
        </p:nvSpPr>
        <p:spPr>
          <a:xfrm>
            <a:off x="1416578" y="3043264"/>
            <a:ext cx="119795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436CECAD-AB31-9D06-9983-A0F5CF0226D3}"/>
              </a:ext>
            </a:extLst>
          </p:cNvPr>
          <p:cNvSpPr/>
          <p:nvPr/>
        </p:nvSpPr>
        <p:spPr>
          <a:xfrm>
            <a:off x="2628780" y="3174941"/>
            <a:ext cx="889073" cy="250518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008AB8D4-9C02-E274-00DC-4B122B86AEEC}"/>
              </a:ext>
            </a:extLst>
          </p:cNvPr>
          <p:cNvSpPr/>
          <p:nvPr/>
        </p:nvSpPr>
        <p:spPr>
          <a:xfrm>
            <a:off x="5972913" y="2440624"/>
            <a:ext cx="156853" cy="24626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4096D134-53F0-AB9C-FFA1-65E13C094CF0}"/>
              </a:ext>
            </a:extLst>
          </p:cNvPr>
          <p:cNvSpPr/>
          <p:nvPr/>
        </p:nvSpPr>
        <p:spPr>
          <a:xfrm>
            <a:off x="5378665" y="2798717"/>
            <a:ext cx="155108" cy="24932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58610FE9-7285-B769-3715-ECB9163DACB7}"/>
              </a:ext>
            </a:extLst>
          </p:cNvPr>
          <p:cNvSpPr/>
          <p:nvPr/>
        </p:nvSpPr>
        <p:spPr>
          <a:xfrm>
            <a:off x="5193067" y="2798715"/>
            <a:ext cx="174009" cy="25074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6F6840B3-F8CF-C52D-8701-A1AF23748942}"/>
              </a:ext>
            </a:extLst>
          </p:cNvPr>
          <p:cNvSpPr/>
          <p:nvPr/>
        </p:nvSpPr>
        <p:spPr>
          <a:xfrm>
            <a:off x="4176710" y="3174941"/>
            <a:ext cx="110282" cy="250518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15A3D7A7-8F5B-61ED-A57F-E281308FEE32}"/>
              </a:ext>
            </a:extLst>
          </p:cNvPr>
          <p:cNvSpPr/>
          <p:nvPr/>
        </p:nvSpPr>
        <p:spPr>
          <a:xfrm>
            <a:off x="3527447" y="3174942"/>
            <a:ext cx="132120" cy="2505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66BA9A6B-03B4-C134-606E-365074B445C2}"/>
              </a:ext>
            </a:extLst>
          </p:cNvPr>
          <p:cNvSpPr/>
          <p:nvPr/>
        </p:nvSpPr>
        <p:spPr>
          <a:xfrm>
            <a:off x="5007467" y="2798520"/>
            <a:ext cx="174010" cy="250741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BE67B8A9-DE5A-A03C-7885-3278FA90DDF3}"/>
              </a:ext>
            </a:extLst>
          </p:cNvPr>
          <p:cNvSpPr/>
          <p:nvPr/>
        </p:nvSpPr>
        <p:spPr>
          <a:xfrm>
            <a:off x="2635100" y="2797048"/>
            <a:ext cx="2376065" cy="25074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07316258-AA3D-DAD4-C9A5-E540CE2CFC92}"/>
              </a:ext>
            </a:extLst>
          </p:cNvPr>
          <p:cNvSpPr/>
          <p:nvPr/>
        </p:nvSpPr>
        <p:spPr>
          <a:xfrm>
            <a:off x="3678438" y="3174941"/>
            <a:ext cx="484021" cy="250518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FF49268F-F98B-7BFC-19FC-7B04F07F05BC}"/>
              </a:ext>
            </a:extLst>
          </p:cNvPr>
          <p:cNvSpPr/>
          <p:nvPr/>
        </p:nvSpPr>
        <p:spPr>
          <a:xfrm>
            <a:off x="2632235" y="2440624"/>
            <a:ext cx="3328740" cy="24626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BEC6BD6E-9875-F072-2858-A71643ED696C}"/>
              </a:ext>
            </a:extLst>
          </p:cNvPr>
          <p:cNvSpPr txBox="1"/>
          <p:nvPr/>
        </p:nvSpPr>
        <p:spPr>
          <a:xfrm rot="20057958">
            <a:off x="-137270" y="2262501"/>
            <a:ext cx="1669832" cy="8595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Hybrid Workloads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8AF1A4C7-E7C3-29DE-4F7C-52418E57BCAA}"/>
              </a:ext>
            </a:extLst>
          </p:cNvPr>
          <p:cNvSpPr txBox="1"/>
          <p:nvPr/>
        </p:nvSpPr>
        <p:spPr>
          <a:xfrm>
            <a:off x="2285832" y="6101254"/>
            <a:ext cx="6858168" cy="4775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Overall Execution Time (Normalized to Host CPU)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D9AA484F-89FD-DD27-DFD5-30D3B4E8B495}"/>
              </a:ext>
            </a:extLst>
          </p:cNvPr>
          <p:cNvSpPr txBox="1"/>
          <p:nvPr/>
        </p:nvSpPr>
        <p:spPr>
          <a:xfrm>
            <a:off x="1189398" y="1972035"/>
            <a:ext cx="1446358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CH" sz="24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Host CPU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69AD7C08-23D2-5DFE-EC71-93630ABD5BCA}"/>
              </a:ext>
            </a:extLst>
          </p:cNvPr>
          <p:cNvCxnSpPr>
            <a:cxnSpLocks/>
          </p:cNvCxnSpPr>
          <p:nvPr/>
        </p:nvCxnSpPr>
        <p:spPr>
          <a:xfrm flipH="1" flipV="1">
            <a:off x="524349" y="1940074"/>
            <a:ext cx="8367142" cy="7296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61E26863-8BB2-940E-DFBA-2197B26076BB}"/>
              </a:ext>
            </a:extLst>
          </p:cNvPr>
          <p:cNvCxnSpPr>
            <a:cxnSpLocks/>
          </p:cNvCxnSpPr>
          <p:nvPr/>
        </p:nvCxnSpPr>
        <p:spPr>
          <a:xfrm flipH="1">
            <a:off x="498664" y="5526203"/>
            <a:ext cx="2125900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7D396FF7-C4B8-F4DA-64B5-AA9E46990109}"/>
              </a:ext>
            </a:extLst>
          </p:cNvPr>
          <p:cNvSpPr txBox="1"/>
          <p:nvPr/>
        </p:nvSpPr>
        <p:spPr>
          <a:xfrm rot="19606506">
            <a:off x="-189136" y="4014324"/>
            <a:ext cx="1748393" cy="12415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I/O-Intensive</a:t>
            </a:r>
            <a:b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Workloads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8A8ED90-B289-E179-FF25-B1FD988A192C}"/>
              </a:ext>
            </a:extLst>
          </p:cNvPr>
          <p:cNvSpPr/>
          <p:nvPr/>
        </p:nvSpPr>
        <p:spPr>
          <a:xfrm>
            <a:off x="7641501" y="3766236"/>
            <a:ext cx="1069257" cy="259146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410A5E8-262E-9B55-E327-617341CC7F6E}"/>
              </a:ext>
            </a:extLst>
          </p:cNvPr>
          <p:cNvSpPr/>
          <p:nvPr/>
        </p:nvSpPr>
        <p:spPr>
          <a:xfrm>
            <a:off x="8710759" y="3766233"/>
            <a:ext cx="158094" cy="259145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7605F39-E5C0-CFA8-52D0-27F15F84165C}"/>
              </a:ext>
            </a:extLst>
          </p:cNvPr>
          <p:cNvSpPr/>
          <p:nvPr/>
        </p:nvSpPr>
        <p:spPr>
          <a:xfrm>
            <a:off x="2630464" y="3766514"/>
            <a:ext cx="1873884" cy="260072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86CF6BC-4AEB-047F-3CE0-A882372C545B}"/>
              </a:ext>
            </a:extLst>
          </p:cNvPr>
          <p:cNvSpPr/>
          <p:nvPr/>
        </p:nvSpPr>
        <p:spPr>
          <a:xfrm>
            <a:off x="4504350" y="3766236"/>
            <a:ext cx="3137150" cy="25915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8C8D607-88C6-30BD-64AE-2AA2EC6A9422}"/>
              </a:ext>
            </a:extLst>
          </p:cNvPr>
          <p:cNvSpPr/>
          <p:nvPr/>
        </p:nvSpPr>
        <p:spPr>
          <a:xfrm>
            <a:off x="6803439" y="4162547"/>
            <a:ext cx="188119" cy="25616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4D6603F-601B-5636-B1EE-CF296BA30F3E}"/>
              </a:ext>
            </a:extLst>
          </p:cNvPr>
          <p:cNvSpPr/>
          <p:nvPr/>
        </p:nvSpPr>
        <p:spPr>
          <a:xfrm>
            <a:off x="2631647" y="4165132"/>
            <a:ext cx="2849677" cy="256163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25CA47B-2F88-DCA7-BE98-CE9D7A24A35C}"/>
              </a:ext>
            </a:extLst>
          </p:cNvPr>
          <p:cNvSpPr/>
          <p:nvPr/>
        </p:nvSpPr>
        <p:spPr>
          <a:xfrm>
            <a:off x="2630465" y="4577091"/>
            <a:ext cx="1378286" cy="256162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A23550E-B343-697C-CAFA-E9C5F4A40DB5}"/>
              </a:ext>
            </a:extLst>
          </p:cNvPr>
          <p:cNvSpPr txBox="1"/>
          <p:nvPr/>
        </p:nvSpPr>
        <p:spPr>
          <a:xfrm>
            <a:off x="1198509" y="3681556"/>
            <a:ext cx="1446358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E33FAD8-29CC-C1A9-593F-1B25F6E79A49}"/>
              </a:ext>
            </a:extLst>
          </p:cNvPr>
          <p:cNvSpPr txBox="1"/>
          <p:nvPr/>
        </p:nvSpPr>
        <p:spPr>
          <a:xfrm>
            <a:off x="1908842" y="4049532"/>
            <a:ext cx="61888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F2F97C8-D082-7712-3AF3-25D34DF07C4D}"/>
              </a:ext>
            </a:extLst>
          </p:cNvPr>
          <p:cNvSpPr txBox="1"/>
          <p:nvPr/>
        </p:nvSpPr>
        <p:spPr>
          <a:xfrm>
            <a:off x="1927731" y="4466177"/>
            <a:ext cx="60901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0C6BDCC-C7EE-E053-2F72-B276310A31AF}"/>
              </a:ext>
            </a:extLst>
          </p:cNvPr>
          <p:cNvSpPr txBox="1"/>
          <p:nvPr/>
        </p:nvSpPr>
        <p:spPr>
          <a:xfrm>
            <a:off x="1408295" y="4892964"/>
            <a:ext cx="1206235" cy="4775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E713C29-C803-F632-52E4-1ECD28B5163C}"/>
              </a:ext>
            </a:extLst>
          </p:cNvPr>
          <p:cNvSpPr/>
          <p:nvPr/>
        </p:nvSpPr>
        <p:spPr>
          <a:xfrm>
            <a:off x="2630464" y="4993185"/>
            <a:ext cx="1052471" cy="27733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482B6AC-9F2F-2631-9703-8F6E096798EB}"/>
              </a:ext>
            </a:extLst>
          </p:cNvPr>
          <p:cNvSpPr/>
          <p:nvPr/>
        </p:nvSpPr>
        <p:spPr>
          <a:xfrm>
            <a:off x="5484595" y="4163931"/>
            <a:ext cx="230322" cy="25616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C3DB129-6D92-2D60-D4FD-66BB8CFB84D2}"/>
              </a:ext>
            </a:extLst>
          </p:cNvPr>
          <p:cNvSpPr/>
          <p:nvPr/>
        </p:nvSpPr>
        <p:spPr>
          <a:xfrm>
            <a:off x="4313020" y="4577090"/>
            <a:ext cx="137577" cy="257074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9642B15A-AF94-5EB2-F439-2F493F8FC8BA}"/>
              </a:ext>
            </a:extLst>
          </p:cNvPr>
          <p:cNvSpPr/>
          <p:nvPr/>
        </p:nvSpPr>
        <p:spPr>
          <a:xfrm>
            <a:off x="4012222" y="4577281"/>
            <a:ext cx="137577" cy="25616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47743B-E314-F1EF-4375-F279F52CDF9A}"/>
              </a:ext>
            </a:extLst>
          </p:cNvPr>
          <p:cNvSpPr/>
          <p:nvPr/>
        </p:nvSpPr>
        <p:spPr>
          <a:xfrm>
            <a:off x="4613434" y="4996345"/>
            <a:ext cx="174381" cy="274054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367FADB8-BB8A-AD9E-6F43-4B6348B67523}"/>
              </a:ext>
            </a:extLst>
          </p:cNvPr>
          <p:cNvSpPr/>
          <p:nvPr/>
        </p:nvSpPr>
        <p:spPr>
          <a:xfrm>
            <a:off x="3693879" y="4996300"/>
            <a:ext cx="174381" cy="274099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1752BDAB-D35C-0359-7678-66D7EF5E1446}"/>
              </a:ext>
            </a:extLst>
          </p:cNvPr>
          <p:cNvSpPr/>
          <p:nvPr/>
        </p:nvSpPr>
        <p:spPr>
          <a:xfrm>
            <a:off x="3879205" y="4996300"/>
            <a:ext cx="726516" cy="274054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" name="Rectangle 59">
            <a:extLst>
              <a:ext uri="{FF2B5EF4-FFF2-40B4-BE49-F238E27FC236}">
                <a16:creationId xmlns:a16="http://schemas.microsoft.com/office/drawing/2014/main" id="{0456C66D-A613-6BCF-7D29-7FF394E03CC2}"/>
              </a:ext>
            </a:extLst>
          </p:cNvPr>
          <p:cNvSpPr/>
          <p:nvPr/>
        </p:nvSpPr>
        <p:spPr>
          <a:xfrm>
            <a:off x="4164114" y="4577090"/>
            <a:ext cx="130869" cy="256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D4B4DC1-AA51-A81B-1030-11CD6C02AA4B}"/>
              </a:ext>
            </a:extLst>
          </p:cNvPr>
          <p:cNvSpPr/>
          <p:nvPr/>
        </p:nvSpPr>
        <p:spPr>
          <a:xfrm>
            <a:off x="5725265" y="4163931"/>
            <a:ext cx="1069257" cy="256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eorgia" panose="02040502050405020303" pitchFamily="18" charset="0"/>
              <a:ea typeface="+mn-ea"/>
              <a:cs typeface="+mn-cs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241C90F-DD62-2C01-8320-418A72F52189}"/>
              </a:ext>
            </a:extLst>
          </p:cNvPr>
          <p:cNvCxnSpPr>
            <a:cxnSpLocks/>
          </p:cNvCxnSpPr>
          <p:nvPr/>
        </p:nvCxnSpPr>
        <p:spPr>
          <a:xfrm>
            <a:off x="2628778" y="3614108"/>
            <a:ext cx="6237149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17C105B1-5682-A838-B68A-5CCE01F10582}"/>
              </a:ext>
            </a:extLst>
          </p:cNvPr>
          <p:cNvCxnSpPr>
            <a:cxnSpLocks/>
          </p:cNvCxnSpPr>
          <p:nvPr/>
        </p:nvCxnSpPr>
        <p:spPr>
          <a:xfrm flipH="1">
            <a:off x="488629" y="3614108"/>
            <a:ext cx="2125900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</p:spTree>
    <p:extLst>
      <p:ext uri="{BB962C8B-B14F-4D97-AF65-F5344CB8AC3E}">
        <p14:creationId xmlns:p14="http://schemas.microsoft.com/office/powerpoint/2010/main" val="702795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7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17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83" grpId="0">
        <p:bldAsOne/>
      </p:bldGraphic>
      <p:bldP spid="196" grpId="0"/>
      <p:bldP spid="4" grpId="0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05BD4F-1204-31FA-83F5-2B577F6EFC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0E8998-DBBA-C541-C881-C5CAD7FD09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Case Study on Combining NDP Paradigms (5/5)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59DD6FD1-17FE-B789-52C5-467ADE22D9E0}"/>
              </a:ext>
            </a:extLst>
          </p:cNvPr>
          <p:cNvSpPr txBox="1">
            <a:spLocks/>
          </p:cNvSpPr>
          <p:nvPr/>
        </p:nvSpPr>
        <p:spPr>
          <a:xfrm>
            <a:off x="8711293" y="657878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18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aphicFrame>
        <p:nvGraphicFramePr>
          <p:cNvPr id="183" name="Content Placeholder 3">
            <a:extLst>
              <a:ext uri="{FF2B5EF4-FFF2-40B4-BE49-F238E27FC236}">
                <a16:creationId xmlns:a16="http://schemas.microsoft.com/office/drawing/2014/main" id="{6D7BC225-96D2-460C-2118-CA1CD040F14D}"/>
              </a:ext>
            </a:extLst>
          </p:cNvPr>
          <p:cNvGraphicFramePr>
            <a:graphicFrameLocks/>
          </p:cNvGraphicFramePr>
          <p:nvPr/>
        </p:nvGraphicFramePr>
        <p:xfrm>
          <a:off x="2461615" y="1940351"/>
          <a:ext cx="6636980" cy="4174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9" name="Group 38">
            <a:extLst>
              <a:ext uri="{FF2B5EF4-FFF2-40B4-BE49-F238E27FC236}">
                <a16:creationId xmlns:a16="http://schemas.microsoft.com/office/drawing/2014/main" id="{0CCD5C86-1FED-F42D-A384-84C0FA5CB61C}"/>
              </a:ext>
            </a:extLst>
          </p:cNvPr>
          <p:cNvGrpSpPr/>
          <p:nvPr/>
        </p:nvGrpSpPr>
        <p:grpSpPr>
          <a:xfrm>
            <a:off x="982471" y="911685"/>
            <a:ext cx="7909021" cy="960942"/>
            <a:chOff x="2286454" y="975792"/>
            <a:chExt cx="5950402" cy="579112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46298077-289B-FE5F-BC05-D8C9CB3990F8}"/>
                </a:ext>
              </a:extLst>
            </p:cNvPr>
            <p:cNvSpPr/>
            <p:nvPr/>
          </p:nvSpPr>
          <p:spPr>
            <a:xfrm>
              <a:off x="2370752" y="1027325"/>
              <a:ext cx="1387975" cy="447485"/>
            </a:xfrm>
            <a:prstGeom prst="rect">
              <a:avLst/>
            </a:prstGeom>
            <a:solidFill>
              <a:srgbClr val="C00000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Computation</a:t>
              </a:r>
              <a:endPara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DEE19BCC-E33E-8DC3-F81A-62856BDE9222}"/>
                </a:ext>
              </a:extLst>
            </p:cNvPr>
            <p:cNvSpPr/>
            <p:nvPr/>
          </p:nvSpPr>
          <p:spPr>
            <a:xfrm>
              <a:off x="3860605" y="1021748"/>
              <a:ext cx="1779277" cy="462227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Host-SSD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</a:t>
              </a:r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410919BE-7D42-032B-7B2E-03E09C8422B3}"/>
                </a:ext>
              </a:extLst>
            </p:cNvPr>
            <p:cNvSpPr/>
            <p:nvPr/>
          </p:nvSpPr>
          <p:spPr>
            <a:xfrm>
              <a:off x="5740747" y="1027325"/>
              <a:ext cx="1533464" cy="462227"/>
            </a:xfrm>
            <a:prstGeom prst="rect">
              <a:avLst/>
            </a:prstGeom>
            <a:solidFill>
              <a:srgbClr val="4472C4">
                <a:lumMod val="20000"/>
                <a:lumOff val="8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SSD-Internal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 </a:t>
              </a:r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D95B0AC4-6450-FEA1-8771-E1E2EB79D81B}"/>
                </a:ext>
              </a:extLst>
            </p:cNvPr>
            <p:cNvSpPr/>
            <p:nvPr/>
          </p:nvSpPr>
          <p:spPr>
            <a:xfrm>
              <a:off x="7382649" y="1027326"/>
              <a:ext cx="775968" cy="462226"/>
            </a:xfrm>
            <a:prstGeom prst="rect">
              <a:avLst/>
            </a:prstGeom>
            <a:solidFill>
              <a:srgbClr val="70AD47">
                <a:lumMod val="5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Flash Read</a:t>
              </a:r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968C1F4B-CC80-DA3B-EE49-569AB3F599EF}"/>
                </a:ext>
              </a:extLst>
            </p:cNvPr>
            <p:cNvSpPr/>
            <p:nvPr/>
          </p:nvSpPr>
          <p:spPr>
            <a:xfrm>
              <a:off x="2286454" y="975792"/>
              <a:ext cx="5950402" cy="579112"/>
            </a:xfrm>
            <a:prstGeom prst="rect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236" name="Rectangle 235">
            <a:extLst>
              <a:ext uri="{FF2B5EF4-FFF2-40B4-BE49-F238E27FC236}">
                <a16:creationId xmlns:a16="http://schemas.microsoft.com/office/drawing/2014/main" id="{E768A6E3-A010-EAC5-6A99-D80998709BC5}"/>
              </a:ext>
            </a:extLst>
          </p:cNvPr>
          <p:cNvSpPr/>
          <p:nvPr/>
        </p:nvSpPr>
        <p:spPr>
          <a:xfrm>
            <a:off x="7771416" y="2078764"/>
            <a:ext cx="937657" cy="25170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7B6A61D0-58FB-9D88-F5D1-C08268B49655}"/>
              </a:ext>
            </a:extLst>
          </p:cNvPr>
          <p:cNvSpPr/>
          <p:nvPr/>
        </p:nvSpPr>
        <p:spPr>
          <a:xfrm>
            <a:off x="8709074" y="2079195"/>
            <a:ext cx="156853" cy="251269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54FA9610-88D5-97F1-4D8A-863F0B062DD7}"/>
              </a:ext>
            </a:extLst>
          </p:cNvPr>
          <p:cNvSpPr/>
          <p:nvPr/>
        </p:nvSpPr>
        <p:spPr>
          <a:xfrm>
            <a:off x="2628778" y="2077243"/>
            <a:ext cx="2502528" cy="25322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E2DF189E-36D2-2400-3BC7-FDE28A34FA9B}"/>
              </a:ext>
            </a:extLst>
          </p:cNvPr>
          <p:cNvSpPr/>
          <p:nvPr/>
        </p:nvSpPr>
        <p:spPr>
          <a:xfrm>
            <a:off x="5131307" y="2077613"/>
            <a:ext cx="2640109" cy="25285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62A5434A-943E-27B2-C1C5-BEB7EAA98175}"/>
              </a:ext>
            </a:extLst>
          </p:cNvPr>
          <p:cNvSpPr/>
          <p:nvPr/>
        </p:nvSpPr>
        <p:spPr>
          <a:xfrm>
            <a:off x="7158878" y="2440624"/>
            <a:ext cx="156853" cy="24626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612E2863-440D-0062-4B6A-E58B2888CFED}"/>
              </a:ext>
            </a:extLst>
          </p:cNvPr>
          <p:cNvSpPr/>
          <p:nvPr/>
        </p:nvSpPr>
        <p:spPr>
          <a:xfrm>
            <a:off x="6137893" y="2440624"/>
            <a:ext cx="1012859" cy="24626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86ACADC2-6B6A-6656-D45E-F814AA7E0B26}"/>
              </a:ext>
            </a:extLst>
          </p:cNvPr>
          <p:cNvSpPr txBox="1"/>
          <p:nvPr/>
        </p:nvSpPr>
        <p:spPr>
          <a:xfrm>
            <a:off x="2015553" y="2314311"/>
            <a:ext cx="61888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3FDC455A-F2BF-1CFB-ED3D-6EC477CE5917}"/>
              </a:ext>
            </a:extLst>
          </p:cNvPr>
          <p:cNvSpPr txBox="1"/>
          <p:nvPr/>
        </p:nvSpPr>
        <p:spPr>
          <a:xfrm>
            <a:off x="2015553" y="2679491"/>
            <a:ext cx="60901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7347961D-47B9-E416-6E35-38C474DBF8B9}"/>
              </a:ext>
            </a:extLst>
          </p:cNvPr>
          <p:cNvSpPr txBox="1"/>
          <p:nvPr/>
        </p:nvSpPr>
        <p:spPr>
          <a:xfrm>
            <a:off x="1416578" y="3043264"/>
            <a:ext cx="119795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6681AC8B-C6BE-6880-D8FA-9D24C8C0EDBC}"/>
              </a:ext>
            </a:extLst>
          </p:cNvPr>
          <p:cNvSpPr/>
          <p:nvPr/>
        </p:nvSpPr>
        <p:spPr>
          <a:xfrm>
            <a:off x="2628780" y="3174941"/>
            <a:ext cx="889073" cy="250518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96132F9A-76FF-A9B7-01DE-69434021FA99}"/>
              </a:ext>
            </a:extLst>
          </p:cNvPr>
          <p:cNvSpPr/>
          <p:nvPr/>
        </p:nvSpPr>
        <p:spPr>
          <a:xfrm>
            <a:off x="5972913" y="2440624"/>
            <a:ext cx="156853" cy="24626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004220C0-DE01-5AE7-8D25-7FF149AEC712}"/>
              </a:ext>
            </a:extLst>
          </p:cNvPr>
          <p:cNvSpPr/>
          <p:nvPr/>
        </p:nvSpPr>
        <p:spPr>
          <a:xfrm>
            <a:off x="5378665" y="2798717"/>
            <a:ext cx="155108" cy="24932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328FF6ED-07F2-41B7-5F08-4827E9746E42}"/>
              </a:ext>
            </a:extLst>
          </p:cNvPr>
          <p:cNvSpPr/>
          <p:nvPr/>
        </p:nvSpPr>
        <p:spPr>
          <a:xfrm>
            <a:off x="5193067" y="2798715"/>
            <a:ext cx="174009" cy="25074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DEBED741-2C72-5A22-7E7D-F6656167DC47}"/>
              </a:ext>
            </a:extLst>
          </p:cNvPr>
          <p:cNvSpPr/>
          <p:nvPr/>
        </p:nvSpPr>
        <p:spPr>
          <a:xfrm>
            <a:off x="4176710" y="3174941"/>
            <a:ext cx="110282" cy="250518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445E013D-F95F-E3C1-DE16-6DD5F538D573}"/>
              </a:ext>
            </a:extLst>
          </p:cNvPr>
          <p:cNvSpPr/>
          <p:nvPr/>
        </p:nvSpPr>
        <p:spPr>
          <a:xfrm>
            <a:off x="3527447" y="3174942"/>
            <a:ext cx="132120" cy="2505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D2B21397-938B-BB87-6984-032BFA86F870}"/>
              </a:ext>
            </a:extLst>
          </p:cNvPr>
          <p:cNvSpPr/>
          <p:nvPr/>
        </p:nvSpPr>
        <p:spPr>
          <a:xfrm>
            <a:off x="5007467" y="2798520"/>
            <a:ext cx="174010" cy="250741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D944902C-88AE-405E-5E16-A47F08A13917}"/>
              </a:ext>
            </a:extLst>
          </p:cNvPr>
          <p:cNvSpPr/>
          <p:nvPr/>
        </p:nvSpPr>
        <p:spPr>
          <a:xfrm>
            <a:off x="2635100" y="2797048"/>
            <a:ext cx="2376065" cy="25074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2FCF1B00-A311-F3AF-9801-FFDF258B4074}"/>
              </a:ext>
            </a:extLst>
          </p:cNvPr>
          <p:cNvSpPr/>
          <p:nvPr/>
        </p:nvSpPr>
        <p:spPr>
          <a:xfrm>
            <a:off x="3678438" y="3174941"/>
            <a:ext cx="484021" cy="250518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20BF43CE-739C-3764-30FD-3D9CF6D3C91C}"/>
              </a:ext>
            </a:extLst>
          </p:cNvPr>
          <p:cNvSpPr/>
          <p:nvPr/>
        </p:nvSpPr>
        <p:spPr>
          <a:xfrm>
            <a:off x="2632235" y="2440624"/>
            <a:ext cx="3328740" cy="24626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E3B66EB2-1C3D-4C3D-09F9-B137C5A2BF81}"/>
              </a:ext>
            </a:extLst>
          </p:cNvPr>
          <p:cNvSpPr txBox="1"/>
          <p:nvPr/>
        </p:nvSpPr>
        <p:spPr>
          <a:xfrm rot="20057958">
            <a:off x="-137270" y="2262501"/>
            <a:ext cx="1669832" cy="8595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Hybrid Workloads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E3713A6B-59CD-BCDD-AF24-5EE43957B8DF}"/>
              </a:ext>
            </a:extLst>
          </p:cNvPr>
          <p:cNvSpPr txBox="1"/>
          <p:nvPr/>
        </p:nvSpPr>
        <p:spPr>
          <a:xfrm>
            <a:off x="2285832" y="6101254"/>
            <a:ext cx="6858168" cy="4775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Overall Execution Time (Normalized to Host CPU)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4D4ADB67-A7FE-E3EC-A23A-61A4B5C391DC}"/>
              </a:ext>
            </a:extLst>
          </p:cNvPr>
          <p:cNvSpPr txBox="1"/>
          <p:nvPr/>
        </p:nvSpPr>
        <p:spPr>
          <a:xfrm>
            <a:off x="1189398" y="1972035"/>
            <a:ext cx="1446358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CH" sz="24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Host CPU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01C53B5A-8239-B8B4-73EA-7AA7EBD4A8E0}"/>
              </a:ext>
            </a:extLst>
          </p:cNvPr>
          <p:cNvCxnSpPr>
            <a:cxnSpLocks/>
          </p:cNvCxnSpPr>
          <p:nvPr/>
        </p:nvCxnSpPr>
        <p:spPr>
          <a:xfrm flipH="1" flipV="1">
            <a:off x="524349" y="1940074"/>
            <a:ext cx="8367142" cy="7296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9B227C16-CBFA-DE5F-B9EF-3A580A9A6989}"/>
              </a:ext>
            </a:extLst>
          </p:cNvPr>
          <p:cNvCxnSpPr>
            <a:cxnSpLocks/>
          </p:cNvCxnSpPr>
          <p:nvPr/>
        </p:nvCxnSpPr>
        <p:spPr>
          <a:xfrm flipH="1">
            <a:off x="498664" y="5526203"/>
            <a:ext cx="2125900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F094C2B6-64BF-814B-0954-7FCAE2FAC248}"/>
              </a:ext>
            </a:extLst>
          </p:cNvPr>
          <p:cNvSpPr txBox="1"/>
          <p:nvPr/>
        </p:nvSpPr>
        <p:spPr>
          <a:xfrm rot="19606506">
            <a:off x="-189136" y="4014324"/>
            <a:ext cx="1748393" cy="12415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I/O-Intensive</a:t>
            </a:r>
            <a:b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Workloads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3DEA3AB-74EB-B3A9-FC3B-0AC0C3F34F82}"/>
              </a:ext>
            </a:extLst>
          </p:cNvPr>
          <p:cNvSpPr/>
          <p:nvPr/>
        </p:nvSpPr>
        <p:spPr>
          <a:xfrm>
            <a:off x="7641501" y="3766236"/>
            <a:ext cx="1069257" cy="259146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F6AEF62-3DB9-7D15-09A3-7FFB8F5A758F}"/>
              </a:ext>
            </a:extLst>
          </p:cNvPr>
          <p:cNvSpPr/>
          <p:nvPr/>
        </p:nvSpPr>
        <p:spPr>
          <a:xfrm>
            <a:off x="8710759" y="3766233"/>
            <a:ext cx="158094" cy="259145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DC668A8-8F81-4E1C-F4F8-99DE47787CC3}"/>
              </a:ext>
            </a:extLst>
          </p:cNvPr>
          <p:cNvSpPr/>
          <p:nvPr/>
        </p:nvSpPr>
        <p:spPr>
          <a:xfrm>
            <a:off x="2630464" y="3766514"/>
            <a:ext cx="1873884" cy="260072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DC5B29B-26D9-FFE6-6B7F-4CFAFD651762}"/>
              </a:ext>
            </a:extLst>
          </p:cNvPr>
          <p:cNvSpPr/>
          <p:nvPr/>
        </p:nvSpPr>
        <p:spPr>
          <a:xfrm>
            <a:off x="4504350" y="3766236"/>
            <a:ext cx="3137150" cy="25915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F6BAF60-B06C-7697-8119-8D5B7F8CD51C}"/>
              </a:ext>
            </a:extLst>
          </p:cNvPr>
          <p:cNvSpPr/>
          <p:nvPr/>
        </p:nvSpPr>
        <p:spPr>
          <a:xfrm>
            <a:off x="6803439" y="4162547"/>
            <a:ext cx="188119" cy="25616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A0082E5-960A-BF26-8DB9-C71CCA161AA8}"/>
              </a:ext>
            </a:extLst>
          </p:cNvPr>
          <p:cNvSpPr/>
          <p:nvPr/>
        </p:nvSpPr>
        <p:spPr>
          <a:xfrm>
            <a:off x="2631647" y="4165132"/>
            <a:ext cx="2849677" cy="256163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02F71FC-3C1E-46DF-07B4-F5F20657D287}"/>
              </a:ext>
            </a:extLst>
          </p:cNvPr>
          <p:cNvSpPr/>
          <p:nvPr/>
        </p:nvSpPr>
        <p:spPr>
          <a:xfrm>
            <a:off x="2630465" y="4577091"/>
            <a:ext cx="1378286" cy="256162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BD12B60-536E-0F04-AB88-AFB49AFA3326}"/>
              </a:ext>
            </a:extLst>
          </p:cNvPr>
          <p:cNvSpPr txBox="1"/>
          <p:nvPr/>
        </p:nvSpPr>
        <p:spPr>
          <a:xfrm>
            <a:off x="1198509" y="3681556"/>
            <a:ext cx="1446358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5CC7396-4B41-CAAD-FFF4-88F4D3F6E3A3}"/>
              </a:ext>
            </a:extLst>
          </p:cNvPr>
          <p:cNvSpPr txBox="1"/>
          <p:nvPr/>
        </p:nvSpPr>
        <p:spPr>
          <a:xfrm>
            <a:off x="1908842" y="4049532"/>
            <a:ext cx="61888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7827CAA-9B1C-4DB1-9DEA-A0472513CAC4}"/>
              </a:ext>
            </a:extLst>
          </p:cNvPr>
          <p:cNvSpPr txBox="1"/>
          <p:nvPr/>
        </p:nvSpPr>
        <p:spPr>
          <a:xfrm>
            <a:off x="1927731" y="4466177"/>
            <a:ext cx="60901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B7A00AB-A6AA-B48D-B252-2A5F4347E12F}"/>
              </a:ext>
            </a:extLst>
          </p:cNvPr>
          <p:cNvSpPr txBox="1"/>
          <p:nvPr/>
        </p:nvSpPr>
        <p:spPr>
          <a:xfrm>
            <a:off x="1408295" y="4892964"/>
            <a:ext cx="1206235" cy="4775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C28749D-8A5E-69CB-DBE0-201A8B185628}"/>
              </a:ext>
            </a:extLst>
          </p:cNvPr>
          <p:cNvSpPr/>
          <p:nvPr/>
        </p:nvSpPr>
        <p:spPr>
          <a:xfrm>
            <a:off x="2630464" y="4993185"/>
            <a:ext cx="1052471" cy="27733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47B1823-A743-8208-436A-CEDC6940F968}"/>
              </a:ext>
            </a:extLst>
          </p:cNvPr>
          <p:cNvSpPr/>
          <p:nvPr/>
        </p:nvSpPr>
        <p:spPr>
          <a:xfrm>
            <a:off x="5484595" y="4163931"/>
            <a:ext cx="230322" cy="25616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A4602A8-5EDF-AB95-8B80-4F767D0BDF43}"/>
              </a:ext>
            </a:extLst>
          </p:cNvPr>
          <p:cNvSpPr/>
          <p:nvPr/>
        </p:nvSpPr>
        <p:spPr>
          <a:xfrm>
            <a:off x="4313020" y="4577090"/>
            <a:ext cx="137577" cy="257074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6785FDDA-5087-D5DF-40C0-379722140FFD}"/>
              </a:ext>
            </a:extLst>
          </p:cNvPr>
          <p:cNvSpPr/>
          <p:nvPr/>
        </p:nvSpPr>
        <p:spPr>
          <a:xfrm>
            <a:off x="4012222" y="4577281"/>
            <a:ext cx="137577" cy="25616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AECD5713-076A-3D89-9E1C-4FCB5B79574D}"/>
              </a:ext>
            </a:extLst>
          </p:cNvPr>
          <p:cNvSpPr/>
          <p:nvPr/>
        </p:nvSpPr>
        <p:spPr>
          <a:xfrm>
            <a:off x="4613434" y="4996345"/>
            <a:ext cx="174381" cy="274054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782B041E-76D4-6966-4183-F6578D07568D}"/>
              </a:ext>
            </a:extLst>
          </p:cNvPr>
          <p:cNvSpPr/>
          <p:nvPr/>
        </p:nvSpPr>
        <p:spPr>
          <a:xfrm>
            <a:off x="3693879" y="4996300"/>
            <a:ext cx="174381" cy="274099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66B21315-46EC-C105-7090-2995D8BE26F5}"/>
              </a:ext>
            </a:extLst>
          </p:cNvPr>
          <p:cNvSpPr/>
          <p:nvPr/>
        </p:nvSpPr>
        <p:spPr>
          <a:xfrm>
            <a:off x="3879205" y="4996300"/>
            <a:ext cx="726516" cy="274054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" name="Rectangle 59">
            <a:extLst>
              <a:ext uri="{FF2B5EF4-FFF2-40B4-BE49-F238E27FC236}">
                <a16:creationId xmlns:a16="http://schemas.microsoft.com/office/drawing/2014/main" id="{047527BE-071B-7256-A91E-CAC0E30746EC}"/>
              </a:ext>
            </a:extLst>
          </p:cNvPr>
          <p:cNvSpPr/>
          <p:nvPr/>
        </p:nvSpPr>
        <p:spPr>
          <a:xfrm>
            <a:off x="4164114" y="4577090"/>
            <a:ext cx="130869" cy="256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D65D011C-034F-C6C4-BBA5-616D521CCC0C}"/>
              </a:ext>
            </a:extLst>
          </p:cNvPr>
          <p:cNvSpPr/>
          <p:nvPr/>
        </p:nvSpPr>
        <p:spPr>
          <a:xfrm>
            <a:off x="5725265" y="4163931"/>
            <a:ext cx="1069257" cy="256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eorgia" panose="02040502050405020303" pitchFamily="18" charset="0"/>
              <a:ea typeface="+mn-ea"/>
              <a:cs typeface="+mn-cs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8B9BCB4-6334-02B8-3DF6-0507FDA8AEC1}"/>
              </a:ext>
            </a:extLst>
          </p:cNvPr>
          <p:cNvCxnSpPr>
            <a:cxnSpLocks/>
          </p:cNvCxnSpPr>
          <p:nvPr/>
        </p:nvCxnSpPr>
        <p:spPr>
          <a:xfrm>
            <a:off x="2628778" y="3614108"/>
            <a:ext cx="6237149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38CCB837-2C32-E33F-C0C1-31E3CC55B04F}"/>
              </a:ext>
            </a:extLst>
          </p:cNvPr>
          <p:cNvCxnSpPr>
            <a:cxnSpLocks/>
          </p:cNvCxnSpPr>
          <p:nvPr/>
        </p:nvCxnSpPr>
        <p:spPr>
          <a:xfrm flipH="1">
            <a:off x="488629" y="3614108"/>
            <a:ext cx="2125900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8" name="Curved Connector 27">
            <a:extLst>
              <a:ext uri="{FF2B5EF4-FFF2-40B4-BE49-F238E27FC236}">
                <a16:creationId xmlns:a16="http://schemas.microsoft.com/office/drawing/2014/main" id="{AEC6D8B2-3DFA-8710-5C8E-5717406F6ED3}"/>
              </a:ext>
            </a:extLst>
          </p:cNvPr>
          <p:cNvCxnSpPr>
            <a:endCxn id="20" idx="3"/>
          </p:cNvCxnSpPr>
          <p:nvPr/>
        </p:nvCxnSpPr>
        <p:spPr>
          <a:xfrm rot="16200000" flipH="1">
            <a:off x="4416081" y="4761637"/>
            <a:ext cx="406251" cy="337218"/>
          </a:xfrm>
          <a:prstGeom prst="curvedConnector4">
            <a:avLst>
              <a:gd name="adj1" fmla="val -9068"/>
              <a:gd name="adj2" fmla="val 167790"/>
            </a:avLst>
          </a:prstGeom>
          <a:ln w="31750">
            <a:solidFill>
              <a:srgbClr val="C0000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370630D-24F6-2D33-E49E-BB80820F560E}"/>
              </a:ext>
            </a:extLst>
          </p:cNvPr>
          <p:cNvSpPr txBox="1"/>
          <p:nvPr/>
        </p:nvSpPr>
        <p:spPr>
          <a:xfrm>
            <a:off x="5177113" y="4555489"/>
            <a:ext cx="2415356" cy="830997"/>
          </a:xfrm>
          <a:prstGeom prst="rect">
            <a:avLst/>
          </a:prstGeom>
          <a:noFill/>
          <a:ln w="38100">
            <a:solidFill>
              <a:srgbClr val="C00000"/>
            </a:solidFill>
            <a:prstDash val="sysDot"/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i="1" dirty="0">
                <a:solidFill>
                  <a:srgbClr val="C00000"/>
                </a:solidFill>
                <a:latin typeface="Candara" panose="020E0502030303020204" pitchFamily="34" charset="0"/>
              </a:rPr>
              <a:t>15% performance reduction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97AA1B4-FCE1-EEF3-CEFA-277C4C0E9480}"/>
              </a:ext>
            </a:extLst>
          </p:cNvPr>
          <p:cNvSpPr/>
          <p:nvPr/>
        </p:nvSpPr>
        <p:spPr>
          <a:xfrm>
            <a:off x="-129209" y="1910637"/>
            <a:ext cx="9422296" cy="1663157"/>
          </a:xfrm>
          <a:prstGeom prst="rect">
            <a:avLst/>
          </a:prstGeom>
          <a:solidFill>
            <a:schemeClr val="bg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Content Placeholder 3">
            <a:extLst>
              <a:ext uri="{FF2B5EF4-FFF2-40B4-BE49-F238E27FC236}">
                <a16:creationId xmlns:a16="http://schemas.microsoft.com/office/drawing/2014/main" id="{128F8A42-BD53-5107-4E07-031F8E89B78E}"/>
              </a:ext>
            </a:extLst>
          </p:cNvPr>
          <p:cNvSpPr txBox="1">
            <a:spLocks/>
          </p:cNvSpPr>
          <p:nvPr/>
        </p:nvSpPr>
        <p:spPr>
          <a:xfrm>
            <a:off x="-129209" y="2014817"/>
            <a:ext cx="9422296" cy="1356496"/>
          </a:xfrm>
          <a:prstGeom prst="roundRect">
            <a:avLst>
              <a:gd name="adj" fmla="val 0"/>
            </a:avLst>
          </a:prstGeom>
          <a:solidFill>
            <a:srgbClr val="FFE3E1"/>
          </a:solidFill>
          <a:ln w="31750">
            <a:noFill/>
          </a:ln>
          <a:effectLst>
            <a:outerShdw blurRad="50800" dist="38100" dir="2700000" algn="ctr" rotWithShape="0">
              <a:srgbClr val="000000">
                <a:alpha val="40000"/>
              </a:srgbClr>
            </a:outerShdw>
          </a:effectLst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IN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Naively combining </a:t>
            </a:r>
            <a:r>
              <a:rPr lang="en-IN" sz="2400" b="0" dirty="0">
                <a:latin typeface="Candara" panose="020E0502030303020204" pitchFamily="34" charset="0"/>
              </a:rPr>
              <a:t>multiple computation resources in </a:t>
            </a:r>
            <a:br>
              <a:rPr lang="en-IN" sz="2400" b="0" dirty="0">
                <a:latin typeface="Candara" panose="020E0502030303020204" pitchFamily="34" charset="0"/>
              </a:rPr>
            </a:br>
            <a:r>
              <a:rPr lang="en-IN" sz="2400" b="0" dirty="0">
                <a:latin typeface="Candara" panose="020E0502030303020204" pitchFamily="34" charset="0"/>
              </a:rPr>
              <a:t>I/O-intensive workloads negates offloading benefits due to </a:t>
            </a:r>
            <a:br>
              <a:rPr lang="en-IN" sz="2400" b="0" dirty="0">
                <a:latin typeface="Candara" panose="020E0502030303020204" pitchFamily="34" charset="0"/>
              </a:rPr>
            </a:br>
            <a:r>
              <a:rPr lang="en-IN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data movement between computation resources</a:t>
            </a:r>
            <a:endParaRPr lang="en-CH" sz="2400" b="0" dirty="0">
              <a:solidFill>
                <a:srgbClr val="C00000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8188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27" grpId="0" animBg="1"/>
      <p:bldP spid="29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26B938-DCCB-46D3-6F6D-15DE550CA6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E4DAD0-560E-317B-F658-7D2156396F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Case Study: Key Takeaways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0A2B7B33-0815-8FA5-54B3-91F5679CB026}"/>
              </a:ext>
            </a:extLst>
          </p:cNvPr>
          <p:cNvSpPr txBox="1">
            <a:spLocks/>
          </p:cNvSpPr>
          <p:nvPr/>
        </p:nvSpPr>
        <p:spPr>
          <a:xfrm>
            <a:off x="8711293" y="657878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19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aphicFrame>
        <p:nvGraphicFramePr>
          <p:cNvPr id="183" name="Content Placeholder 3">
            <a:extLst>
              <a:ext uri="{FF2B5EF4-FFF2-40B4-BE49-F238E27FC236}">
                <a16:creationId xmlns:a16="http://schemas.microsoft.com/office/drawing/2014/main" id="{42F4280B-DF1C-14D1-AA9C-D28336736149}"/>
              </a:ext>
            </a:extLst>
          </p:cNvPr>
          <p:cNvGraphicFramePr>
            <a:graphicFrameLocks/>
          </p:cNvGraphicFramePr>
          <p:nvPr/>
        </p:nvGraphicFramePr>
        <p:xfrm>
          <a:off x="2461615" y="1940351"/>
          <a:ext cx="6636980" cy="4174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9" name="Group 38">
            <a:extLst>
              <a:ext uri="{FF2B5EF4-FFF2-40B4-BE49-F238E27FC236}">
                <a16:creationId xmlns:a16="http://schemas.microsoft.com/office/drawing/2014/main" id="{93393B3B-5CFA-A44D-CF02-298D86947C97}"/>
              </a:ext>
            </a:extLst>
          </p:cNvPr>
          <p:cNvGrpSpPr/>
          <p:nvPr/>
        </p:nvGrpSpPr>
        <p:grpSpPr>
          <a:xfrm>
            <a:off x="982471" y="911685"/>
            <a:ext cx="7909021" cy="960942"/>
            <a:chOff x="2286454" y="975792"/>
            <a:chExt cx="5950402" cy="579112"/>
          </a:xfrm>
        </p:grpSpPr>
        <p:sp>
          <p:nvSpPr>
            <p:cNvPr id="197" name="Rectangle 196">
              <a:extLst>
                <a:ext uri="{FF2B5EF4-FFF2-40B4-BE49-F238E27FC236}">
                  <a16:creationId xmlns:a16="http://schemas.microsoft.com/office/drawing/2014/main" id="{BD07076C-A55C-0E08-7F2F-5CC63D700D06}"/>
                </a:ext>
              </a:extLst>
            </p:cNvPr>
            <p:cNvSpPr/>
            <p:nvPr/>
          </p:nvSpPr>
          <p:spPr>
            <a:xfrm>
              <a:off x="2370752" y="1027325"/>
              <a:ext cx="1387975" cy="447485"/>
            </a:xfrm>
            <a:prstGeom prst="rect">
              <a:avLst/>
            </a:prstGeom>
            <a:solidFill>
              <a:srgbClr val="C00000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Computation</a:t>
              </a:r>
              <a:endPara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072C94B2-995D-C206-E3BE-A47CD9D0DB07}"/>
                </a:ext>
              </a:extLst>
            </p:cNvPr>
            <p:cNvSpPr/>
            <p:nvPr/>
          </p:nvSpPr>
          <p:spPr>
            <a:xfrm>
              <a:off x="3860605" y="1021748"/>
              <a:ext cx="1779277" cy="462227"/>
            </a:xfrm>
            <a:prstGeom prst="rect">
              <a:avLst/>
            </a:prstGeom>
            <a:solidFill>
              <a:srgbClr val="009193"/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Host-SSD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</a:t>
              </a:r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16BD4A59-BCB1-2A52-5D75-9F37B84C40C0}"/>
                </a:ext>
              </a:extLst>
            </p:cNvPr>
            <p:cNvSpPr/>
            <p:nvPr/>
          </p:nvSpPr>
          <p:spPr>
            <a:xfrm>
              <a:off x="5740747" y="1027325"/>
              <a:ext cx="1533464" cy="462227"/>
            </a:xfrm>
            <a:prstGeom prst="rect">
              <a:avLst/>
            </a:prstGeom>
            <a:solidFill>
              <a:srgbClr val="4472C4">
                <a:lumMod val="20000"/>
                <a:lumOff val="8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SSD-Internal </a:t>
              </a:r>
              <a:b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Data Movement </a:t>
              </a:r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F11B0F59-3039-7CA9-3D99-E1AEC941524F}"/>
                </a:ext>
              </a:extLst>
            </p:cNvPr>
            <p:cNvSpPr/>
            <p:nvPr/>
          </p:nvSpPr>
          <p:spPr>
            <a:xfrm>
              <a:off x="7382649" y="1027326"/>
              <a:ext cx="775968" cy="462226"/>
            </a:xfrm>
            <a:prstGeom prst="rect">
              <a:avLst/>
            </a:prstGeom>
            <a:solidFill>
              <a:srgbClr val="70AD47">
                <a:lumMod val="50000"/>
              </a:srgb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Flash Read</a:t>
              </a:r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A72B3F1F-D108-6164-B375-B1A170DD3108}"/>
                </a:ext>
              </a:extLst>
            </p:cNvPr>
            <p:cNvSpPr/>
            <p:nvPr/>
          </p:nvSpPr>
          <p:spPr>
            <a:xfrm>
              <a:off x="2286454" y="975792"/>
              <a:ext cx="5950402" cy="579112"/>
            </a:xfrm>
            <a:prstGeom prst="rect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236" name="Rectangle 235">
            <a:extLst>
              <a:ext uri="{FF2B5EF4-FFF2-40B4-BE49-F238E27FC236}">
                <a16:creationId xmlns:a16="http://schemas.microsoft.com/office/drawing/2014/main" id="{EAC5A458-0EAE-C402-E038-B014CC504776}"/>
              </a:ext>
            </a:extLst>
          </p:cNvPr>
          <p:cNvSpPr/>
          <p:nvPr/>
        </p:nvSpPr>
        <p:spPr>
          <a:xfrm>
            <a:off x="7771416" y="2078764"/>
            <a:ext cx="937657" cy="25170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A9DF85A6-AE26-B22F-0E15-A497EBAF8A29}"/>
              </a:ext>
            </a:extLst>
          </p:cNvPr>
          <p:cNvSpPr/>
          <p:nvPr/>
        </p:nvSpPr>
        <p:spPr>
          <a:xfrm>
            <a:off x="8709074" y="2079195"/>
            <a:ext cx="156853" cy="251269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9AF52064-17FE-806C-13E4-2A2BB90AD04B}"/>
              </a:ext>
            </a:extLst>
          </p:cNvPr>
          <p:cNvSpPr/>
          <p:nvPr/>
        </p:nvSpPr>
        <p:spPr>
          <a:xfrm>
            <a:off x="2628778" y="2077243"/>
            <a:ext cx="2502528" cy="25322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14D3D870-EC74-1FD9-2DEE-C2C4A384318F}"/>
              </a:ext>
            </a:extLst>
          </p:cNvPr>
          <p:cNvSpPr/>
          <p:nvPr/>
        </p:nvSpPr>
        <p:spPr>
          <a:xfrm>
            <a:off x="5131307" y="2077613"/>
            <a:ext cx="2640109" cy="25285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7C75EA42-4368-27C1-6716-0388E5AC029E}"/>
              </a:ext>
            </a:extLst>
          </p:cNvPr>
          <p:cNvSpPr/>
          <p:nvPr/>
        </p:nvSpPr>
        <p:spPr>
          <a:xfrm>
            <a:off x="7158878" y="2440624"/>
            <a:ext cx="156853" cy="24626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CE8B884D-23CE-4ACF-3CD6-0878DB828D6D}"/>
              </a:ext>
            </a:extLst>
          </p:cNvPr>
          <p:cNvSpPr/>
          <p:nvPr/>
        </p:nvSpPr>
        <p:spPr>
          <a:xfrm>
            <a:off x="6137893" y="2440624"/>
            <a:ext cx="1012859" cy="24626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2A9E04A1-7E23-4DFE-7B64-B6396B02B1EF}"/>
              </a:ext>
            </a:extLst>
          </p:cNvPr>
          <p:cNvSpPr txBox="1"/>
          <p:nvPr/>
        </p:nvSpPr>
        <p:spPr>
          <a:xfrm>
            <a:off x="2015553" y="2314311"/>
            <a:ext cx="61888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57634B43-2D50-FA4A-CCE5-8E26DEE1485C}"/>
              </a:ext>
            </a:extLst>
          </p:cNvPr>
          <p:cNvSpPr txBox="1"/>
          <p:nvPr/>
        </p:nvSpPr>
        <p:spPr>
          <a:xfrm>
            <a:off x="2015553" y="2679491"/>
            <a:ext cx="60901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5C2F38C5-7F48-308B-69EC-528FAFAAF48F}"/>
              </a:ext>
            </a:extLst>
          </p:cNvPr>
          <p:cNvSpPr txBox="1"/>
          <p:nvPr/>
        </p:nvSpPr>
        <p:spPr>
          <a:xfrm>
            <a:off x="1416578" y="3043264"/>
            <a:ext cx="119795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961B89EC-DD89-311B-FC48-88ABA74479DC}"/>
              </a:ext>
            </a:extLst>
          </p:cNvPr>
          <p:cNvSpPr/>
          <p:nvPr/>
        </p:nvSpPr>
        <p:spPr>
          <a:xfrm>
            <a:off x="2628780" y="3174941"/>
            <a:ext cx="889073" cy="250518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6B8A5341-7BDA-3367-8958-75D51882383B}"/>
              </a:ext>
            </a:extLst>
          </p:cNvPr>
          <p:cNvSpPr/>
          <p:nvPr/>
        </p:nvSpPr>
        <p:spPr>
          <a:xfrm>
            <a:off x="5972913" y="2440624"/>
            <a:ext cx="156853" cy="24626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B7039C56-8063-BB9B-3199-A2D9209E81B6}"/>
              </a:ext>
            </a:extLst>
          </p:cNvPr>
          <p:cNvSpPr/>
          <p:nvPr/>
        </p:nvSpPr>
        <p:spPr>
          <a:xfrm>
            <a:off x="5378665" y="2798717"/>
            <a:ext cx="155108" cy="24932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940AA93E-D943-1677-912C-07FEB03BC1B1}"/>
              </a:ext>
            </a:extLst>
          </p:cNvPr>
          <p:cNvSpPr/>
          <p:nvPr/>
        </p:nvSpPr>
        <p:spPr>
          <a:xfrm>
            <a:off x="5193067" y="2798715"/>
            <a:ext cx="174009" cy="25074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EB9E82EE-95BC-5C9F-43C5-7EF37CE4DDC1}"/>
              </a:ext>
            </a:extLst>
          </p:cNvPr>
          <p:cNvSpPr/>
          <p:nvPr/>
        </p:nvSpPr>
        <p:spPr>
          <a:xfrm>
            <a:off x="4176710" y="3174941"/>
            <a:ext cx="110282" cy="250518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80A320A1-8484-0DB0-3F0E-DA1A347F3C40}"/>
              </a:ext>
            </a:extLst>
          </p:cNvPr>
          <p:cNvSpPr/>
          <p:nvPr/>
        </p:nvSpPr>
        <p:spPr>
          <a:xfrm>
            <a:off x="3527447" y="3174942"/>
            <a:ext cx="132120" cy="2505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4B1C42C3-CD31-C270-AF32-56902184CCD0}"/>
              </a:ext>
            </a:extLst>
          </p:cNvPr>
          <p:cNvSpPr/>
          <p:nvPr/>
        </p:nvSpPr>
        <p:spPr>
          <a:xfrm>
            <a:off x="5007467" y="2798520"/>
            <a:ext cx="174010" cy="250741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23607EE9-2A20-5DC4-7723-28F060D6223E}"/>
              </a:ext>
            </a:extLst>
          </p:cNvPr>
          <p:cNvSpPr/>
          <p:nvPr/>
        </p:nvSpPr>
        <p:spPr>
          <a:xfrm>
            <a:off x="2635100" y="2797048"/>
            <a:ext cx="2376065" cy="25074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FEE8CE78-0C88-832A-59C5-63E65A83676D}"/>
              </a:ext>
            </a:extLst>
          </p:cNvPr>
          <p:cNvSpPr/>
          <p:nvPr/>
        </p:nvSpPr>
        <p:spPr>
          <a:xfrm>
            <a:off x="3678438" y="3174941"/>
            <a:ext cx="484021" cy="250518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0129CC40-8742-F67E-D687-EA1FCFFA624D}"/>
              </a:ext>
            </a:extLst>
          </p:cNvPr>
          <p:cNvSpPr/>
          <p:nvPr/>
        </p:nvSpPr>
        <p:spPr>
          <a:xfrm>
            <a:off x="2632235" y="2440624"/>
            <a:ext cx="3328740" cy="24626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B7E6860D-D6D6-54C5-5D67-F46D1DFBF1E2}"/>
              </a:ext>
            </a:extLst>
          </p:cNvPr>
          <p:cNvSpPr txBox="1"/>
          <p:nvPr/>
        </p:nvSpPr>
        <p:spPr>
          <a:xfrm rot="20057958">
            <a:off x="-137270" y="2262501"/>
            <a:ext cx="1669832" cy="8595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Hybrid Workloads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379D5A4F-47F3-64C5-7C39-4AF4133C48AF}"/>
              </a:ext>
            </a:extLst>
          </p:cNvPr>
          <p:cNvSpPr txBox="1"/>
          <p:nvPr/>
        </p:nvSpPr>
        <p:spPr>
          <a:xfrm>
            <a:off x="2285832" y="6101254"/>
            <a:ext cx="6858168" cy="4775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Overall Execution Time (Normalized to Host CPU)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15D54D25-5AEF-3258-8D15-1ED069784A8F}"/>
              </a:ext>
            </a:extLst>
          </p:cNvPr>
          <p:cNvSpPr txBox="1"/>
          <p:nvPr/>
        </p:nvSpPr>
        <p:spPr>
          <a:xfrm>
            <a:off x="1189398" y="1972035"/>
            <a:ext cx="1446358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CH" sz="24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Host CPU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9715AA61-72B7-2FCA-D61D-8CAE7DB44365}"/>
              </a:ext>
            </a:extLst>
          </p:cNvPr>
          <p:cNvCxnSpPr>
            <a:cxnSpLocks/>
          </p:cNvCxnSpPr>
          <p:nvPr/>
        </p:nvCxnSpPr>
        <p:spPr>
          <a:xfrm flipH="1" flipV="1">
            <a:off x="524349" y="1940074"/>
            <a:ext cx="8367142" cy="7296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73EE57FE-2F37-9D7F-AE60-4FD3F81DEABB}"/>
              </a:ext>
            </a:extLst>
          </p:cNvPr>
          <p:cNvCxnSpPr>
            <a:cxnSpLocks/>
          </p:cNvCxnSpPr>
          <p:nvPr/>
        </p:nvCxnSpPr>
        <p:spPr>
          <a:xfrm flipH="1">
            <a:off x="498664" y="5526203"/>
            <a:ext cx="2125900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392C9122-02EE-92DD-1C5E-321F447DD1E0}"/>
              </a:ext>
            </a:extLst>
          </p:cNvPr>
          <p:cNvSpPr txBox="1"/>
          <p:nvPr/>
        </p:nvSpPr>
        <p:spPr>
          <a:xfrm rot="19606506">
            <a:off x="-189136" y="4014324"/>
            <a:ext cx="1748393" cy="12415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I/O-Intensive</a:t>
            </a:r>
            <a:b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Workloads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3183240-E8BA-BC1B-3E26-DA8A407191AC}"/>
              </a:ext>
            </a:extLst>
          </p:cNvPr>
          <p:cNvSpPr/>
          <p:nvPr/>
        </p:nvSpPr>
        <p:spPr>
          <a:xfrm>
            <a:off x="7641501" y="3766236"/>
            <a:ext cx="1069257" cy="259146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2ED7ADA-C890-F654-40CA-509D001E32D6}"/>
              </a:ext>
            </a:extLst>
          </p:cNvPr>
          <p:cNvSpPr/>
          <p:nvPr/>
        </p:nvSpPr>
        <p:spPr>
          <a:xfrm>
            <a:off x="8710759" y="3766233"/>
            <a:ext cx="158094" cy="259145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999D133-542C-8823-2888-65AB41E9C2A3}"/>
              </a:ext>
            </a:extLst>
          </p:cNvPr>
          <p:cNvSpPr/>
          <p:nvPr/>
        </p:nvSpPr>
        <p:spPr>
          <a:xfrm>
            <a:off x="2630464" y="3766514"/>
            <a:ext cx="1873884" cy="260072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BF35EA0-FF1A-9390-A339-2F6BED39BCF1}"/>
              </a:ext>
            </a:extLst>
          </p:cNvPr>
          <p:cNvSpPr/>
          <p:nvPr/>
        </p:nvSpPr>
        <p:spPr>
          <a:xfrm>
            <a:off x="4504350" y="3766236"/>
            <a:ext cx="3137150" cy="25915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6E4E124-92C1-D51C-056B-A1A1C8F14F23}"/>
              </a:ext>
            </a:extLst>
          </p:cNvPr>
          <p:cNvSpPr/>
          <p:nvPr/>
        </p:nvSpPr>
        <p:spPr>
          <a:xfrm>
            <a:off x="6803439" y="4162547"/>
            <a:ext cx="188119" cy="25616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1211549-E2C2-D8C4-997C-B7BEF3F00922}"/>
              </a:ext>
            </a:extLst>
          </p:cNvPr>
          <p:cNvSpPr/>
          <p:nvPr/>
        </p:nvSpPr>
        <p:spPr>
          <a:xfrm>
            <a:off x="2631647" y="4165132"/>
            <a:ext cx="2849677" cy="256163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4A0185B-9C4E-E3AE-6FA5-FE46E0693863}"/>
              </a:ext>
            </a:extLst>
          </p:cNvPr>
          <p:cNvSpPr/>
          <p:nvPr/>
        </p:nvSpPr>
        <p:spPr>
          <a:xfrm>
            <a:off x="2630465" y="4577091"/>
            <a:ext cx="1378286" cy="256162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7D018C8-D430-060D-A5D3-A53B949F55E7}"/>
              </a:ext>
            </a:extLst>
          </p:cNvPr>
          <p:cNvSpPr txBox="1"/>
          <p:nvPr/>
        </p:nvSpPr>
        <p:spPr>
          <a:xfrm>
            <a:off x="1198509" y="3681556"/>
            <a:ext cx="1446358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1C31C32-3B17-EE9D-4707-1AA80F4D2CC9}"/>
              </a:ext>
            </a:extLst>
          </p:cNvPr>
          <p:cNvSpPr txBox="1"/>
          <p:nvPr/>
        </p:nvSpPr>
        <p:spPr>
          <a:xfrm>
            <a:off x="1908842" y="4049532"/>
            <a:ext cx="61888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18260C6-4443-C00C-ADE6-888C0D82F4FE}"/>
              </a:ext>
            </a:extLst>
          </p:cNvPr>
          <p:cNvSpPr txBox="1"/>
          <p:nvPr/>
        </p:nvSpPr>
        <p:spPr>
          <a:xfrm>
            <a:off x="1927731" y="4466177"/>
            <a:ext cx="609011" cy="4775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3542980-7451-83C9-930F-41A459A20622}"/>
              </a:ext>
            </a:extLst>
          </p:cNvPr>
          <p:cNvSpPr txBox="1"/>
          <p:nvPr/>
        </p:nvSpPr>
        <p:spPr>
          <a:xfrm>
            <a:off x="1408295" y="4892964"/>
            <a:ext cx="1206235" cy="4775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841FC76-D0BB-0268-AD11-F39BE0D208C2}"/>
              </a:ext>
            </a:extLst>
          </p:cNvPr>
          <p:cNvSpPr/>
          <p:nvPr/>
        </p:nvSpPr>
        <p:spPr>
          <a:xfrm>
            <a:off x="2630464" y="4993185"/>
            <a:ext cx="1052471" cy="27733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2E9CE91-BE84-56FA-A7A5-8249DE5A1400}"/>
              </a:ext>
            </a:extLst>
          </p:cNvPr>
          <p:cNvSpPr/>
          <p:nvPr/>
        </p:nvSpPr>
        <p:spPr>
          <a:xfrm>
            <a:off x="5484595" y="4163931"/>
            <a:ext cx="230322" cy="25616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2D159F61-8C78-6E98-A257-B9915DE414E3}"/>
              </a:ext>
            </a:extLst>
          </p:cNvPr>
          <p:cNvSpPr/>
          <p:nvPr/>
        </p:nvSpPr>
        <p:spPr>
          <a:xfrm>
            <a:off x="4313020" y="4577090"/>
            <a:ext cx="137577" cy="257074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FC9A1514-A2EA-12D6-1DC7-09EFBCC53631}"/>
              </a:ext>
            </a:extLst>
          </p:cNvPr>
          <p:cNvSpPr/>
          <p:nvPr/>
        </p:nvSpPr>
        <p:spPr>
          <a:xfrm>
            <a:off x="4012222" y="4577281"/>
            <a:ext cx="137577" cy="256163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0A748C6-FC63-076F-4383-70EE429E681A}"/>
              </a:ext>
            </a:extLst>
          </p:cNvPr>
          <p:cNvSpPr/>
          <p:nvPr/>
        </p:nvSpPr>
        <p:spPr>
          <a:xfrm>
            <a:off x="4613434" y="4996345"/>
            <a:ext cx="174381" cy="274054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B674313F-8746-6F7A-E8B2-559D4BD27E57}"/>
              </a:ext>
            </a:extLst>
          </p:cNvPr>
          <p:cNvSpPr/>
          <p:nvPr/>
        </p:nvSpPr>
        <p:spPr>
          <a:xfrm>
            <a:off x="3693879" y="4996300"/>
            <a:ext cx="174381" cy="274099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4A79631C-5EE8-C070-91F4-80D15E264A0E}"/>
              </a:ext>
            </a:extLst>
          </p:cNvPr>
          <p:cNvSpPr/>
          <p:nvPr/>
        </p:nvSpPr>
        <p:spPr>
          <a:xfrm>
            <a:off x="3879205" y="4996300"/>
            <a:ext cx="726516" cy="274054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" name="Rectangle 59">
            <a:extLst>
              <a:ext uri="{FF2B5EF4-FFF2-40B4-BE49-F238E27FC236}">
                <a16:creationId xmlns:a16="http://schemas.microsoft.com/office/drawing/2014/main" id="{FCD92EFC-2B40-1319-2BB1-10E53136A7DA}"/>
              </a:ext>
            </a:extLst>
          </p:cNvPr>
          <p:cNvSpPr/>
          <p:nvPr/>
        </p:nvSpPr>
        <p:spPr>
          <a:xfrm>
            <a:off x="4164114" y="4577090"/>
            <a:ext cx="130869" cy="256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6D49958-6F76-07F4-A224-96C5177B85E1}"/>
              </a:ext>
            </a:extLst>
          </p:cNvPr>
          <p:cNvSpPr/>
          <p:nvPr/>
        </p:nvSpPr>
        <p:spPr>
          <a:xfrm>
            <a:off x="5725265" y="4163931"/>
            <a:ext cx="1069257" cy="256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eorgia" panose="02040502050405020303" pitchFamily="18" charset="0"/>
              <a:ea typeface="+mn-ea"/>
              <a:cs typeface="+mn-cs"/>
            </a:endParaRP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13276D9F-7308-FBD2-CDD6-E49998D21EED}"/>
              </a:ext>
            </a:extLst>
          </p:cNvPr>
          <p:cNvCxnSpPr>
            <a:cxnSpLocks/>
          </p:cNvCxnSpPr>
          <p:nvPr/>
        </p:nvCxnSpPr>
        <p:spPr>
          <a:xfrm>
            <a:off x="2628778" y="3614108"/>
            <a:ext cx="6237149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B8894562-3938-95EA-0584-4EE218E8E24E}"/>
              </a:ext>
            </a:extLst>
          </p:cNvPr>
          <p:cNvCxnSpPr>
            <a:cxnSpLocks/>
          </p:cNvCxnSpPr>
          <p:nvPr/>
        </p:nvCxnSpPr>
        <p:spPr>
          <a:xfrm flipH="1">
            <a:off x="488629" y="3614108"/>
            <a:ext cx="2125900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8" name="Curved Connector 27">
            <a:extLst>
              <a:ext uri="{FF2B5EF4-FFF2-40B4-BE49-F238E27FC236}">
                <a16:creationId xmlns:a16="http://schemas.microsoft.com/office/drawing/2014/main" id="{EAACAA1F-266D-A37A-4134-5ACC668AF8E1}"/>
              </a:ext>
            </a:extLst>
          </p:cNvPr>
          <p:cNvCxnSpPr>
            <a:endCxn id="20" idx="3"/>
          </p:cNvCxnSpPr>
          <p:nvPr/>
        </p:nvCxnSpPr>
        <p:spPr>
          <a:xfrm rot="16200000" flipH="1">
            <a:off x="4416081" y="4761637"/>
            <a:ext cx="406251" cy="337218"/>
          </a:xfrm>
          <a:prstGeom prst="curvedConnector4">
            <a:avLst>
              <a:gd name="adj1" fmla="val -9068"/>
              <a:gd name="adj2" fmla="val 167790"/>
            </a:avLst>
          </a:prstGeom>
          <a:ln w="31750">
            <a:solidFill>
              <a:srgbClr val="C00000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79F47BE-4487-997E-751E-893FA9C17F60}"/>
              </a:ext>
            </a:extLst>
          </p:cNvPr>
          <p:cNvSpPr txBox="1"/>
          <p:nvPr/>
        </p:nvSpPr>
        <p:spPr>
          <a:xfrm>
            <a:off x="5177113" y="4555489"/>
            <a:ext cx="2415356" cy="830997"/>
          </a:xfrm>
          <a:prstGeom prst="rect">
            <a:avLst/>
          </a:prstGeom>
          <a:noFill/>
          <a:ln w="38100">
            <a:solidFill>
              <a:srgbClr val="C00000"/>
            </a:solidFill>
            <a:prstDash val="sysDot"/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i="1" dirty="0">
                <a:solidFill>
                  <a:srgbClr val="C00000"/>
                </a:solidFill>
                <a:latin typeface="Candara" panose="020E0502030303020204" pitchFamily="34" charset="0"/>
              </a:rPr>
              <a:t>15% performance reduction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13198AF1-7649-BA0F-AB5D-E0F2DDB5AE6E}"/>
              </a:ext>
            </a:extLst>
          </p:cNvPr>
          <p:cNvSpPr/>
          <p:nvPr/>
        </p:nvSpPr>
        <p:spPr>
          <a:xfrm>
            <a:off x="-9679" y="810085"/>
            <a:ext cx="9144000" cy="5758243"/>
          </a:xfrm>
          <a:prstGeom prst="rect">
            <a:avLst/>
          </a:prstGeom>
          <a:solidFill>
            <a:schemeClr val="bg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2932F7D-F601-9BE8-45E4-A8F2ABAB70FC}"/>
              </a:ext>
            </a:extLst>
          </p:cNvPr>
          <p:cNvSpPr/>
          <p:nvPr/>
        </p:nvSpPr>
        <p:spPr>
          <a:xfrm>
            <a:off x="-9679" y="820544"/>
            <a:ext cx="9144000" cy="5747784"/>
          </a:xfrm>
          <a:prstGeom prst="rect">
            <a:avLst/>
          </a:prstGeom>
          <a:solidFill>
            <a:schemeClr val="bg1">
              <a:alpha val="60226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11A983D7-EB41-7CF5-9078-0D5E72FF3B82}"/>
              </a:ext>
            </a:extLst>
          </p:cNvPr>
          <p:cNvGrpSpPr/>
          <p:nvPr/>
        </p:nvGrpSpPr>
        <p:grpSpPr>
          <a:xfrm>
            <a:off x="80564" y="1208790"/>
            <a:ext cx="9063436" cy="902575"/>
            <a:chOff x="-44563" y="1208790"/>
            <a:chExt cx="9063436" cy="902575"/>
          </a:xfrm>
        </p:grpSpPr>
        <p:sp>
          <p:nvSpPr>
            <p:cNvPr id="34" name="Rounded Rectangle 33">
              <a:extLst>
                <a:ext uri="{FF2B5EF4-FFF2-40B4-BE49-F238E27FC236}">
                  <a16:creationId xmlns:a16="http://schemas.microsoft.com/office/drawing/2014/main" id="{2D712890-6BB8-6902-A3F9-A3397D5F262C}"/>
                </a:ext>
              </a:extLst>
            </p:cNvPr>
            <p:cNvSpPr/>
            <p:nvPr/>
          </p:nvSpPr>
          <p:spPr>
            <a:xfrm>
              <a:off x="884642" y="1208790"/>
              <a:ext cx="8134231" cy="902575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400" dirty="0">
                  <a:solidFill>
                    <a:srgbClr val="7030A0"/>
                  </a:solidFill>
                  <a:latin typeface="Candara" panose="020E0502030303020204" pitchFamily="34" charset="0"/>
                </a:rPr>
                <a:t>No single computation resource </a:t>
              </a:r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consistently </a:t>
              </a:r>
              <a:r>
                <a:rPr lang="en-US" sz="2400" dirty="0">
                  <a:solidFill>
                    <a:srgbClr val="00A500"/>
                  </a:solidFill>
                  <a:latin typeface="Candara" panose="020E0502030303020204" pitchFamily="34" charset="0"/>
                </a:rPr>
                <a:t>performs well </a:t>
              </a:r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across </a:t>
              </a:r>
              <a:r>
                <a:rPr lang="en-US" sz="2400" dirty="0">
                  <a:solidFill>
                    <a:srgbClr val="0088FF"/>
                  </a:solidFill>
                  <a:latin typeface="Candara" panose="020E0502030303020204" pitchFamily="34" charset="0"/>
                </a:rPr>
                <a:t>different workloads</a:t>
              </a:r>
            </a:p>
          </p:txBody>
        </p:sp>
        <p:pic>
          <p:nvPicPr>
            <p:cNvPr id="35" name="Graphic 34" descr="Thumbs Down with solid fill">
              <a:extLst>
                <a:ext uri="{FF2B5EF4-FFF2-40B4-BE49-F238E27FC236}">
                  <a16:creationId xmlns:a16="http://schemas.microsoft.com/office/drawing/2014/main" id="{D3FCCE4D-A5A9-FC47-06E3-E20C0BD7853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-44563" y="1238281"/>
              <a:ext cx="838962" cy="838962"/>
            </a:xfrm>
            <a:prstGeom prst="rect">
              <a:avLst/>
            </a:prstGeom>
          </p:spPr>
        </p:pic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2A03326-37BA-A007-FFC1-AB4C8E1780BC}"/>
              </a:ext>
            </a:extLst>
          </p:cNvPr>
          <p:cNvGrpSpPr/>
          <p:nvPr/>
        </p:nvGrpSpPr>
        <p:grpSpPr>
          <a:xfrm>
            <a:off x="45405" y="2950642"/>
            <a:ext cx="9117846" cy="1015512"/>
            <a:chOff x="-98973" y="2950642"/>
            <a:chExt cx="9117846" cy="1015512"/>
          </a:xfrm>
        </p:grpSpPr>
        <p:sp>
          <p:nvSpPr>
            <p:cNvPr id="37" name="Rounded Rectangle 36">
              <a:extLst>
                <a:ext uri="{FF2B5EF4-FFF2-40B4-BE49-F238E27FC236}">
                  <a16:creationId xmlns:a16="http://schemas.microsoft.com/office/drawing/2014/main" id="{DAC450D3-440A-12BE-A0E9-3E0E737F0348}"/>
                </a:ext>
              </a:extLst>
            </p:cNvPr>
            <p:cNvSpPr/>
            <p:nvPr/>
          </p:nvSpPr>
          <p:spPr>
            <a:xfrm>
              <a:off x="884642" y="2950642"/>
              <a:ext cx="8134231" cy="1015512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400" dirty="0">
                  <a:solidFill>
                    <a:srgbClr val="941100"/>
                  </a:solidFill>
                  <a:latin typeface="Candara" panose="020E0502030303020204" pitchFamily="34" charset="0"/>
                </a:rPr>
                <a:t>Performance bottlenecks </a:t>
              </a:r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are </a:t>
              </a:r>
              <a:r>
                <a:rPr lang="en-US" sz="2400" dirty="0">
                  <a:solidFill>
                    <a:srgbClr val="0088FF"/>
                  </a:solidFill>
                  <a:latin typeface="Candara" panose="020E0502030303020204" pitchFamily="34" charset="0"/>
                </a:rPr>
                <a:t>workload-dependent </a:t>
              </a:r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and </a:t>
              </a:r>
              <a:b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</a:br>
              <a:r>
                <a:rPr lang="en-US" sz="2400" dirty="0">
                  <a:solidFill>
                    <a:srgbClr val="0088FF"/>
                  </a:solidFill>
                  <a:latin typeface="Candara" panose="020E0502030303020204" pitchFamily="34" charset="0"/>
                </a:rPr>
                <a:t>vary across different execution phases </a:t>
              </a:r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of the same workload </a:t>
              </a:r>
            </a:p>
          </p:txBody>
        </p:sp>
        <p:pic>
          <p:nvPicPr>
            <p:cNvPr id="38" name="Graphic 37" descr="Rollercoaster Down with solid fill">
              <a:extLst>
                <a:ext uri="{FF2B5EF4-FFF2-40B4-BE49-F238E27FC236}">
                  <a16:creationId xmlns:a16="http://schemas.microsoft.com/office/drawing/2014/main" id="{647DA036-9EAA-1E36-547B-ED4503BA1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-98973" y="3019019"/>
              <a:ext cx="914400" cy="914400"/>
            </a:xfrm>
            <a:prstGeom prst="rect">
              <a:avLst/>
            </a:prstGeom>
          </p:spPr>
        </p:pic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34AC92FE-2123-4A26-54D4-3F8C4175799F}"/>
              </a:ext>
            </a:extLst>
          </p:cNvPr>
          <p:cNvGrpSpPr/>
          <p:nvPr/>
        </p:nvGrpSpPr>
        <p:grpSpPr>
          <a:xfrm>
            <a:off x="78894" y="4897627"/>
            <a:ext cx="9065106" cy="963176"/>
            <a:chOff x="78894" y="4897627"/>
            <a:chExt cx="9065106" cy="963176"/>
          </a:xfrm>
        </p:grpSpPr>
        <p:sp>
          <p:nvSpPr>
            <p:cNvPr id="41" name="Rounded Rectangle 40">
              <a:extLst>
                <a:ext uri="{FF2B5EF4-FFF2-40B4-BE49-F238E27FC236}">
                  <a16:creationId xmlns:a16="http://schemas.microsoft.com/office/drawing/2014/main" id="{28253886-19BD-943E-9A83-448FD062C418}"/>
                </a:ext>
              </a:extLst>
            </p:cNvPr>
            <p:cNvSpPr/>
            <p:nvPr/>
          </p:nvSpPr>
          <p:spPr>
            <a:xfrm>
              <a:off x="1029020" y="4897627"/>
              <a:ext cx="8114980" cy="963176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400" dirty="0">
                  <a:solidFill>
                    <a:srgbClr val="7030A0"/>
                  </a:solidFill>
                  <a:latin typeface="Candara" panose="020E0502030303020204" pitchFamily="34" charset="0"/>
                </a:rPr>
                <a:t>Offloading to multiple SSD computation resources </a:t>
              </a:r>
              <a:br>
                <a:rPr lang="en-US" sz="2400" dirty="0">
                  <a:solidFill>
                    <a:srgbClr val="7030A0"/>
                  </a:solidFill>
                  <a:latin typeface="Candara" panose="020E0502030303020204" pitchFamily="34" charset="0"/>
                </a:rPr>
              </a:br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provides </a:t>
              </a:r>
              <a:r>
                <a:rPr lang="en-US" sz="2400" dirty="0">
                  <a:solidFill>
                    <a:srgbClr val="00B050"/>
                  </a:solidFill>
                  <a:latin typeface="Candara" panose="020E0502030303020204" pitchFamily="34" charset="0"/>
                </a:rPr>
                <a:t>benefits</a:t>
              </a:r>
              <a:r>
                <a:rPr lang="en-US" sz="2400" dirty="0">
                  <a:solidFill>
                    <a:schemeClr val="tx1"/>
                  </a:solidFill>
                  <a:latin typeface="Candara" panose="020E0502030303020204" pitchFamily="34" charset="0"/>
                </a:rPr>
                <a:t>, but only </a:t>
              </a:r>
              <a:r>
                <a:rPr lang="en-US" sz="2400" dirty="0">
                  <a:solidFill>
                    <a:srgbClr val="C00000"/>
                  </a:solidFill>
                  <a:latin typeface="Candara" panose="020E0502030303020204" pitchFamily="34" charset="0"/>
                </a:rPr>
                <a:t>when done judiciously</a:t>
              </a:r>
            </a:p>
          </p:txBody>
        </p:sp>
        <p:pic>
          <p:nvPicPr>
            <p:cNvPr id="29" name="Graphic 28" descr="Scales of justice with solid fill">
              <a:extLst>
                <a:ext uri="{FF2B5EF4-FFF2-40B4-BE49-F238E27FC236}">
                  <a16:creationId xmlns:a16="http://schemas.microsoft.com/office/drawing/2014/main" id="{AE1ECA34-8C88-384C-4462-8B3E3C42853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78894" y="4913297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208572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A781D8-3DD5-6F55-6CA6-B9AADDDE5D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Limitations of Prior SSD-Based NDP Techniques</a:t>
            </a: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E995930D-EE87-3FFE-860E-DE5B56CB353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b="0" dirty="0">
                <a:latin typeface="Candara" panose="020E0502030303020204" pitchFamily="34" charset="0"/>
              </a:rPr>
              <a:t>Prior SSD-based NDP techniques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2162E25-9B7C-E06F-2869-C1739AB262FD}"/>
              </a:ext>
            </a:extLst>
          </p:cNvPr>
          <p:cNvGrpSpPr/>
          <p:nvPr/>
        </p:nvGrpSpPr>
        <p:grpSpPr>
          <a:xfrm>
            <a:off x="149703" y="1624864"/>
            <a:ext cx="8994297" cy="1217037"/>
            <a:chOff x="149703" y="1458787"/>
            <a:chExt cx="8994297" cy="1217037"/>
          </a:xfrm>
        </p:grpSpPr>
        <p:sp>
          <p:nvSpPr>
            <p:cNvPr id="5" name="Content Placeholder 3">
              <a:extLst>
                <a:ext uri="{FF2B5EF4-FFF2-40B4-BE49-F238E27FC236}">
                  <a16:creationId xmlns:a16="http://schemas.microsoft.com/office/drawing/2014/main" id="{9C0B3BAC-95D2-F73B-D36D-BF53E932BB84}"/>
                </a:ext>
              </a:extLst>
            </p:cNvPr>
            <p:cNvSpPr txBox="1">
              <a:spLocks/>
            </p:cNvSpPr>
            <p:nvPr/>
          </p:nvSpPr>
          <p:spPr>
            <a:xfrm>
              <a:off x="1266710" y="1458787"/>
              <a:ext cx="7877290" cy="1217037"/>
            </a:xfrm>
            <a:prstGeom prst="roundRect">
              <a:avLst>
                <a:gd name="adj" fmla="val 4777"/>
              </a:avLst>
            </a:prstGeom>
            <a:solidFill>
              <a:srgbClr val="FFE3E1"/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800" b="1">
                  <a:latin typeface="Cambria" panose="02040503050406030204" pitchFamily="18" charset="0"/>
                  <a:ea typeface="Cambria" panose="02040503050406030204" pitchFamily="18" charset="0"/>
                  <a:cs typeface="Calibri" panose="020F0502020204030204" pitchFamily="34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pPr indent="-228600">
                <a:buClr>
                  <a:schemeClr val="tx1"/>
                </a:buClr>
              </a:pPr>
              <a:r>
                <a:rPr lang="en-IN" sz="2400" b="0" dirty="0">
                  <a:solidFill>
                    <a:srgbClr val="C00000"/>
                  </a:solidFill>
                  <a:latin typeface="Candara" panose="020E0502030303020204" pitchFamily="34" charset="0"/>
                </a:rPr>
                <a:t>Map computations </a:t>
              </a:r>
              <a:r>
                <a:rPr lang="en-IN" sz="2400" b="0" dirty="0">
                  <a:latin typeface="Candara" panose="020E0502030303020204" pitchFamily="34" charset="0"/>
                </a:rPr>
                <a:t>only to </a:t>
              </a:r>
              <a:r>
                <a:rPr lang="en-IN" sz="2400" b="0" dirty="0">
                  <a:solidFill>
                    <a:srgbClr val="C00000"/>
                  </a:solidFill>
                  <a:latin typeface="Candara" panose="020E0502030303020204" pitchFamily="34" charset="0"/>
                </a:rPr>
                <a:t>one or two NDP paradigms </a:t>
              </a:r>
              <a:r>
                <a:rPr lang="en-IN" sz="2400" b="0" dirty="0">
                  <a:latin typeface="Candara" panose="020E0502030303020204" pitchFamily="34" charset="0"/>
                </a:rPr>
                <a:t>and fail to exploit the </a:t>
              </a:r>
              <a:r>
                <a:rPr lang="en-IN" sz="2400" b="0" dirty="0">
                  <a:solidFill>
                    <a:srgbClr val="C00000"/>
                  </a:solidFill>
                  <a:latin typeface="Candara" panose="020E0502030303020204" pitchFamily="34" charset="0"/>
                </a:rPr>
                <a:t>SSD’s full computational potential </a:t>
              </a:r>
              <a:endParaRPr lang="en-US" sz="2400" b="0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pic>
          <p:nvPicPr>
            <p:cNvPr id="6" name="Graphic 5" descr="Speedometer Low with solid fill">
              <a:extLst>
                <a:ext uri="{FF2B5EF4-FFF2-40B4-BE49-F238E27FC236}">
                  <a16:creationId xmlns:a16="http://schemas.microsoft.com/office/drawing/2014/main" id="{2CFB11E1-0202-0195-C0DD-7B78EC1DBC2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49703" y="1610105"/>
              <a:ext cx="914400" cy="914400"/>
            </a:xfrm>
            <a:prstGeom prst="rect">
              <a:avLst/>
            </a:prstGeom>
          </p:spPr>
        </p:pic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B32869D7-F8B9-9E07-77AF-AFAEEE948419}"/>
              </a:ext>
            </a:extLst>
          </p:cNvPr>
          <p:cNvGrpSpPr/>
          <p:nvPr/>
        </p:nvGrpSpPr>
        <p:grpSpPr>
          <a:xfrm>
            <a:off x="149703" y="3554702"/>
            <a:ext cx="8996006" cy="922795"/>
            <a:chOff x="147994" y="3350326"/>
            <a:chExt cx="8996006" cy="922795"/>
          </a:xfrm>
        </p:grpSpPr>
        <p:sp>
          <p:nvSpPr>
            <p:cNvPr id="8" name="Content Placeholder 3">
              <a:extLst>
                <a:ext uri="{FF2B5EF4-FFF2-40B4-BE49-F238E27FC236}">
                  <a16:creationId xmlns:a16="http://schemas.microsoft.com/office/drawing/2014/main" id="{19EFD4AE-9A61-CA4B-43C5-E571D537A034}"/>
                </a:ext>
              </a:extLst>
            </p:cNvPr>
            <p:cNvSpPr txBox="1">
              <a:spLocks/>
            </p:cNvSpPr>
            <p:nvPr/>
          </p:nvSpPr>
          <p:spPr>
            <a:xfrm>
              <a:off x="1266710" y="3350326"/>
              <a:ext cx="7877290" cy="843424"/>
            </a:xfrm>
            <a:prstGeom prst="roundRect">
              <a:avLst>
                <a:gd name="adj" fmla="val 4777"/>
              </a:avLst>
            </a:prstGeom>
            <a:solidFill>
              <a:srgbClr val="FFE3E1"/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800" b="1">
                  <a:latin typeface="Cambria" panose="02040503050406030204" pitchFamily="18" charset="0"/>
                  <a:ea typeface="Cambria" panose="02040503050406030204" pitchFamily="18" charset="0"/>
                  <a:cs typeface="Calibri" panose="020F0502020204030204" pitchFamily="34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pPr indent="-228600">
                <a:buClr>
                  <a:schemeClr val="tx1"/>
                </a:buClr>
              </a:pPr>
              <a:r>
                <a:rPr lang="en-IN" sz="2400" b="0" dirty="0">
                  <a:solidFill>
                    <a:srgbClr val="C00000"/>
                  </a:solidFill>
                  <a:latin typeface="Candara" panose="020E0502030303020204" pitchFamily="34" charset="0"/>
                </a:rPr>
                <a:t>Lack generality </a:t>
              </a:r>
              <a:r>
                <a:rPr lang="en-IN" sz="2400" b="0" dirty="0">
                  <a:latin typeface="Candara" panose="020E0502030303020204" pitchFamily="34" charset="0"/>
                </a:rPr>
                <a:t>across a wide range of applications</a:t>
              </a:r>
              <a:endParaRPr lang="en-US" sz="2400" b="0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pic>
          <p:nvPicPr>
            <p:cNvPr id="9" name="Graphic 8" descr="Puzzle with solid fill">
              <a:extLst>
                <a:ext uri="{FF2B5EF4-FFF2-40B4-BE49-F238E27FC236}">
                  <a16:creationId xmlns:a16="http://schemas.microsoft.com/office/drawing/2014/main" id="{9C242FAB-6A67-960E-61B0-BC3DD72918D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47994" y="3358721"/>
              <a:ext cx="914400" cy="914400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C32F3AD2-2C20-96CA-6804-068AA72F4470}"/>
              </a:ext>
            </a:extLst>
          </p:cNvPr>
          <p:cNvGrpSpPr/>
          <p:nvPr/>
        </p:nvGrpSpPr>
        <p:grpSpPr>
          <a:xfrm>
            <a:off x="142080" y="5055083"/>
            <a:ext cx="9001920" cy="914400"/>
            <a:chOff x="142080" y="4873719"/>
            <a:chExt cx="9001920" cy="914400"/>
          </a:xfrm>
        </p:grpSpPr>
        <p:sp>
          <p:nvSpPr>
            <p:cNvPr id="11" name="Content Placeholder 3">
              <a:extLst>
                <a:ext uri="{FF2B5EF4-FFF2-40B4-BE49-F238E27FC236}">
                  <a16:creationId xmlns:a16="http://schemas.microsoft.com/office/drawing/2014/main" id="{5B5CA6D2-E5E6-9E93-567C-2C60DA6C6084}"/>
                </a:ext>
              </a:extLst>
            </p:cNvPr>
            <p:cNvSpPr txBox="1">
              <a:spLocks/>
            </p:cNvSpPr>
            <p:nvPr/>
          </p:nvSpPr>
          <p:spPr>
            <a:xfrm>
              <a:off x="1266710" y="4889397"/>
              <a:ext cx="7877290" cy="843425"/>
            </a:xfrm>
            <a:prstGeom prst="roundRect">
              <a:avLst>
                <a:gd name="adj" fmla="val 4777"/>
              </a:avLst>
            </a:prstGeom>
            <a:solidFill>
              <a:srgbClr val="FFE3E1"/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800" b="1">
                  <a:latin typeface="Cambria" panose="02040503050406030204" pitchFamily="18" charset="0"/>
                  <a:ea typeface="Cambria" panose="02040503050406030204" pitchFamily="18" charset="0"/>
                  <a:cs typeface="Calibri" panose="020F0502020204030204" pitchFamily="34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pPr indent="-228600">
                <a:buClr>
                  <a:schemeClr val="tx1"/>
                </a:buClr>
              </a:pPr>
              <a:r>
                <a:rPr lang="en-IN" sz="2400" b="0" dirty="0">
                  <a:latin typeface="Candara" panose="020E0502030303020204" pitchFamily="34" charset="0"/>
                </a:rPr>
                <a:t>Are not </a:t>
              </a:r>
              <a:r>
                <a:rPr lang="en-IN" sz="2400" b="0" dirty="0">
                  <a:solidFill>
                    <a:srgbClr val="C00000"/>
                  </a:solidFill>
                  <a:latin typeface="Candara" panose="020E0502030303020204" pitchFamily="34" charset="0"/>
                </a:rPr>
                <a:t>programmer-transparent</a:t>
              </a:r>
              <a:endParaRPr lang="en-US" sz="2400" b="0" dirty="0">
                <a:solidFill>
                  <a:srgbClr val="C00000"/>
                </a:solidFill>
                <a:latin typeface="Candara" panose="020E0502030303020204" pitchFamily="34" charset="0"/>
              </a:endParaRPr>
            </a:p>
          </p:txBody>
        </p:sp>
        <p:pic>
          <p:nvPicPr>
            <p:cNvPr id="12" name="Graphic 11" descr="Hammer with solid fill">
              <a:extLst>
                <a:ext uri="{FF2B5EF4-FFF2-40B4-BE49-F238E27FC236}">
                  <a16:creationId xmlns:a16="http://schemas.microsoft.com/office/drawing/2014/main" id="{1BAE0908-63E0-A5A3-7057-BA69133C6C6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42080" y="4873719"/>
              <a:ext cx="914400" cy="914400"/>
            </a:xfrm>
            <a:prstGeom prst="rect">
              <a:avLst/>
            </a:prstGeom>
          </p:spPr>
        </p:pic>
      </p:grp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DA15222B-56D0-34A0-E267-A9DC39411131}"/>
              </a:ext>
            </a:extLst>
          </p:cNvPr>
          <p:cNvSpPr txBox="1">
            <a:spLocks/>
          </p:cNvSpPr>
          <p:nvPr/>
        </p:nvSpPr>
        <p:spPr>
          <a:xfrm>
            <a:off x="8711293" y="657878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20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4084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96EC93-1953-29E0-3C05-7B06B42E00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E6BAF3-9637-D6FE-439F-918C7E6398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NDP Offloading Techniques For Main Memory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9302EB2-5611-5322-E760-E15BFC0C4CC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4"/>
            <a:ext cx="8844594" cy="5486683"/>
          </a:xfrm>
        </p:spPr>
        <p:txBody>
          <a:bodyPr>
            <a:normAutofit lnSpcReduction="10000"/>
          </a:bodyPr>
          <a:lstStyle/>
          <a:p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No prior work </a:t>
            </a:r>
            <a:r>
              <a:rPr lang="en-US" sz="2400" b="0" dirty="0">
                <a:latin typeface="Candara" panose="020E0502030303020204" pitchFamily="34" charset="0"/>
              </a:rPr>
              <a:t>proposes </a:t>
            </a:r>
            <a:r>
              <a:rPr lang="en-US" sz="2400" b="0" dirty="0">
                <a:solidFill>
                  <a:schemeClr val="accent1"/>
                </a:solidFill>
                <a:latin typeface="Candara" panose="020E0502030303020204" pitchFamily="34" charset="0"/>
              </a:rPr>
              <a:t>application-transparent offloading </a:t>
            </a:r>
            <a:r>
              <a:rPr lang="en-US" sz="2400" b="0" dirty="0">
                <a:latin typeface="Candara" panose="020E0502030303020204" pitchFamily="34" charset="0"/>
              </a:rPr>
              <a:t>of computations across multiple SSD computation resources</a:t>
            </a:r>
          </a:p>
          <a:p>
            <a:r>
              <a:rPr lang="en-US" sz="2400" b="0" dirty="0">
                <a:latin typeface="Candara" panose="020E0502030303020204" pitchFamily="34" charset="0"/>
              </a:rPr>
              <a:t>Several NDP offloading techniques explore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partitioning and mapping application code segments</a:t>
            </a:r>
            <a:r>
              <a:rPr lang="en-US" sz="2400" b="0" dirty="0">
                <a:latin typeface="Candara" panose="020E0502030303020204" pitchFamily="34" charset="0"/>
              </a:rPr>
              <a:t> between </a:t>
            </a:r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host and NDP units near main memory</a:t>
            </a:r>
          </a:p>
          <a:p>
            <a:pPr marL="0" indent="0">
              <a:buNone/>
            </a:pPr>
            <a:br>
              <a:rPr lang="en-US" b="0" dirty="0">
                <a:latin typeface="Candara" panose="020E0502030303020204" pitchFamily="34" charset="0"/>
              </a:rPr>
            </a:br>
            <a:endParaRPr lang="en-US" b="0" dirty="0">
              <a:latin typeface="Candara" panose="020E0502030303020204" pitchFamily="34" charset="0"/>
            </a:endParaRPr>
          </a:p>
          <a:p>
            <a:pPr marL="0" indent="0">
              <a:buNone/>
            </a:pPr>
            <a:endParaRPr lang="en-US" b="0" dirty="0">
              <a:latin typeface="Candara" panose="020E0502030303020204" pitchFamily="34" charset="0"/>
            </a:endParaRPr>
          </a:p>
          <a:p>
            <a:pPr marL="0" indent="0">
              <a:buNone/>
            </a:pPr>
            <a:endParaRPr lang="en-US" b="0" dirty="0">
              <a:latin typeface="Candara" panose="020E0502030303020204" pitchFamily="34" charset="0"/>
            </a:endParaRPr>
          </a:p>
          <a:p>
            <a:pPr marL="0" indent="0">
              <a:buNone/>
            </a:pPr>
            <a:endParaRPr lang="en-US" b="0" dirty="0">
              <a:latin typeface="Candara" panose="020E0502030303020204" pitchFamily="34" charset="0"/>
            </a:endParaRPr>
          </a:p>
          <a:p>
            <a:pPr marL="0" indent="0">
              <a:buNone/>
            </a:pPr>
            <a:endParaRPr lang="en-US" b="0" dirty="0">
              <a:latin typeface="Candara" panose="020E0502030303020204" pitchFamily="34" charset="0"/>
            </a:endParaRPr>
          </a:p>
          <a:p>
            <a:pPr marL="0" indent="0">
              <a:buNone/>
            </a:pPr>
            <a:endParaRPr lang="en-US" b="0" dirty="0">
              <a:latin typeface="Candara" panose="020E0502030303020204" pitchFamily="34" charset="0"/>
            </a:endParaRPr>
          </a:p>
          <a:p>
            <a:r>
              <a:rPr lang="en-US" sz="2400" b="0" dirty="0">
                <a:latin typeface="Candara" panose="020E0502030303020204" pitchFamily="34" charset="0"/>
              </a:rPr>
              <a:t>We </a:t>
            </a:r>
            <a:r>
              <a:rPr lang="en-US" sz="2400" b="0" dirty="0">
                <a:solidFill>
                  <a:srgbClr val="0088FF"/>
                </a:solidFill>
                <a:latin typeface="Candara" panose="020E0502030303020204" pitchFamily="34" charset="0"/>
              </a:rPr>
              <a:t>adapt these offloading models </a:t>
            </a:r>
            <a:r>
              <a:rPr lang="en-US" sz="2400" b="0" dirty="0">
                <a:latin typeface="Candara" panose="020E0502030303020204" pitchFamily="34" charset="0"/>
              </a:rPr>
              <a:t>for SSD-based NDP</a:t>
            </a:r>
          </a:p>
        </p:txBody>
      </p:sp>
      <p:sp>
        <p:nvSpPr>
          <p:cNvPr id="34" name="AutoShape 2">
            <a:extLst>
              <a:ext uri="{FF2B5EF4-FFF2-40B4-BE49-F238E27FC236}">
                <a16:creationId xmlns:a16="http://schemas.microsoft.com/office/drawing/2014/main" id="{DF14DEC5-A89E-06F8-FD0F-90781E3651A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87139" y="5544348"/>
            <a:ext cx="9144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C08B4161-B8B5-2541-3157-3F89B034A7BF}"/>
              </a:ext>
            </a:extLst>
          </p:cNvPr>
          <p:cNvSpPr/>
          <p:nvPr/>
        </p:nvSpPr>
        <p:spPr>
          <a:xfrm>
            <a:off x="0" y="2768904"/>
            <a:ext cx="9144000" cy="1170122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rgbClr val="0088FF"/>
                </a:solidFill>
                <a:latin typeface="Candara" panose="020E0502030303020204" pitchFamily="34" charset="0"/>
              </a:rPr>
              <a:t>BW-Offloading</a:t>
            </a:r>
            <a:r>
              <a:rPr lang="en-US" sz="2400" b="1" dirty="0">
                <a:solidFill>
                  <a:schemeClr val="tx1"/>
                </a:solidFill>
                <a:latin typeface="Candara" panose="020E0502030303020204" pitchFamily="34" charset="0"/>
              </a:rPr>
              <a:t>: </a:t>
            </a:r>
            <a:r>
              <a:rPr lang="en-US" sz="2400" dirty="0">
                <a:solidFill>
                  <a:schemeClr val="tx1"/>
                </a:solidFill>
                <a:latin typeface="Candara" panose="020E0502030303020204" pitchFamily="34" charset="0"/>
              </a:rPr>
              <a:t>Makes offloading decisions </a:t>
            </a:r>
            <a:r>
              <a:rPr lang="en-US" sz="2400" dirty="0">
                <a:solidFill>
                  <a:srgbClr val="00A500"/>
                </a:solidFill>
                <a:latin typeface="Candara" panose="020E0502030303020204" pitchFamily="34" charset="0"/>
              </a:rPr>
              <a:t>based on </a:t>
            </a:r>
            <a:br>
              <a:rPr lang="en-US" sz="2400" dirty="0">
                <a:solidFill>
                  <a:srgbClr val="00A500"/>
                </a:solidFill>
                <a:latin typeface="Candara" panose="020E0502030303020204" pitchFamily="34" charset="0"/>
              </a:rPr>
            </a:br>
            <a:r>
              <a:rPr lang="en-US" sz="2400" dirty="0">
                <a:solidFill>
                  <a:srgbClr val="00A500"/>
                </a:solidFill>
                <a:latin typeface="Candara" panose="020E0502030303020204" pitchFamily="34" charset="0"/>
              </a:rPr>
              <a:t>bandwidth utilization</a:t>
            </a:r>
            <a:r>
              <a:rPr lang="en-US" sz="2400" dirty="0">
                <a:solidFill>
                  <a:schemeClr val="tx1"/>
                </a:solidFill>
                <a:latin typeface="Candara" panose="020E0502030303020204" pitchFamily="34" charset="0"/>
              </a:rPr>
              <a:t> of the host and NDP units</a:t>
            </a:r>
          </a:p>
          <a:p>
            <a:pPr algn="ctr"/>
            <a:r>
              <a:rPr lang="en-US" sz="2400" dirty="0">
                <a:solidFill>
                  <a:schemeClr val="tx1"/>
                </a:solidFill>
                <a:latin typeface="Candara" panose="020E0502030303020204" pitchFamily="34" charset="0"/>
              </a:rPr>
              <a:t>(e.g., TOM [Hsieh+, ISCA 2016], </a:t>
            </a:r>
            <a:r>
              <a:rPr lang="en-US" sz="2400" dirty="0" err="1">
                <a:solidFill>
                  <a:schemeClr val="tx1"/>
                </a:solidFill>
                <a:latin typeface="Candara" panose="020E0502030303020204" pitchFamily="34" charset="0"/>
              </a:rPr>
              <a:t>ƛ</a:t>
            </a:r>
            <a:r>
              <a:rPr lang="en-US" sz="2400" dirty="0">
                <a:solidFill>
                  <a:schemeClr val="tx1"/>
                </a:solidFill>
                <a:latin typeface="Candara" panose="020E0502030303020204" pitchFamily="34" charset="0"/>
              </a:rPr>
              <a:t>-IO [Yang+, FAST 2023])</a:t>
            </a:r>
          </a:p>
        </p:txBody>
      </p:sp>
      <p:sp>
        <p:nvSpPr>
          <p:cNvPr id="13" name="Rounded Rectangle 12">
            <a:extLst>
              <a:ext uri="{FF2B5EF4-FFF2-40B4-BE49-F238E27FC236}">
                <a16:creationId xmlns:a16="http://schemas.microsoft.com/office/drawing/2014/main" id="{1D3ED967-F17D-3FF3-22E4-1B2DAB63E0AC}"/>
              </a:ext>
            </a:extLst>
          </p:cNvPr>
          <p:cNvSpPr/>
          <p:nvPr/>
        </p:nvSpPr>
        <p:spPr>
          <a:xfrm>
            <a:off x="0" y="4314308"/>
            <a:ext cx="9144000" cy="1316471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rgbClr val="0088FF"/>
                </a:solidFill>
                <a:latin typeface="Candara" panose="020E0502030303020204" pitchFamily="34" charset="0"/>
              </a:rPr>
              <a:t>DM-Offloading</a:t>
            </a:r>
            <a:r>
              <a:rPr lang="en-US" sz="2400" b="1" dirty="0">
                <a:solidFill>
                  <a:schemeClr val="tx1"/>
                </a:solidFill>
                <a:latin typeface="Candara" panose="020E0502030303020204" pitchFamily="34" charset="0"/>
              </a:rPr>
              <a:t>: </a:t>
            </a:r>
            <a:r>
              <a:rPr lang="en-US" sz="2400" dirty="0">
                <a:solidFill>
                  <a:schemeClr val="tx1"/>
                </a:solidFill>
                <a:latin typeface="Candara" panose="020E0502030303020204" pitchFamily="34" charset="0"/>
              </a:rPr>
              <a:t>Makes offloading decisions to </a:t>
            </a:r>
            <a:r>
              <a:rPr lang="en-US" sz="2400" dirty="0">
                <a:solidFill>
                  <a:srgbClr val="00A500"/>
                </a:solidFill>
                <a:latin typeface="Candara" panose="020E0502030303020204" pitchFamily="34" charset="0"/>
              </a:rPr>
              <a:t>minimize </a:t>
            </a:r>
            <a:br>
              <a:rPr lang="en-US" sz="2400" dirty="0">
                <a:solidFill>
                  <a:srgbClr val="00A500"/>
                </a:solidFill>
                <a:latin typeface="Candara" panose="020E0502030303020204" pitchFamily="34" charset="0"/>
              </a:rPr>
            </a:br>
            <a:r>
              <a:rPr lang="en-US" sz="2400" dirty="0">
                <a:solidFill>
                  <a:srgbClr val="00A500"/>
                </a:solidFill>
                <a:latin typeface="Candara" panose="020E0502030303020204" pitchFamily="34" charset="0"/>
              </a:rPr>
              <a:t>data movement </a:t>
            </a:r>
            <a:r>
              <a:rPr lang="en-US" sz="2400" dirty="0">
                <a:solidFill>
                  <a:schemeClr val="tx1"/>
                </a:solidFill>
                <a:latin typeface="Candara" panose="020E0502030303020204" pitchFamily="34" charset="0"/>
              </a:rPr>
              <a:t>between the host and NDP units</a:t>
            </a:r>
          </a:p>
          <a:p>
            <a:pPr algn="ctr"/>
            <a:r>
              <a:rPr lang="en-US" sz="2400" dirty="0">
                <a:solidFill>
                  <a:schemeClr val="tx1"/>
                </a:solidFill>
                <a:latin typeface="Candara" panose="020E0502030303020204" pitchFamily="34" charset="0"/>
              </a:rPr>
              <a:t>(e.g., ALP [Mansouri </a:t>
            </a:r>
            <a:r>
              <a:rPr lang="en-US" sz="2400" dirty="0" err="1">
                <a:solidFill>
                  <a:schemeClr val="tx1"/>
                </a:solidFill>
                <a:latin typeface="Candara" panose="020E0502030303020204" pitchFamily="34" charset="0"/>
              </a:rPr>
              <a:t>Ghiasi</a:t>
            </a:r>
            <a:r>
              <a:rPr lang="en-US" sz="2400" dirty="0">
                <a:solidFill>
                  <a:schemeClr val="tx1"/>
                </a:solidFill>
                <a:latin typeface="Candara" panose="020E0502030303020204" pitchFamily="34" charset="0"/>
              </a:rPr>
              <a:t>+, TETC 2023], </a:t>
            </a:r>
            <a:r>
              <a:rPr lang="en-US" sz="2400" dirty="0" err="1">
                <a:solidFill>
                  <a:schemeClr val="tx1"/>
                </a:solidFill>
                <a:latin typeface="Candara" panose="020E0502030303020204" pitchFamily="34" charset="0"/>
              </a:rPr>
              <a:t>PIMProf</a:t>
            </a:r>
            <a:r>
              <a:rPr lang="en-US" sz="2400" dirty="0">
                <a:solidFill>
                  <a:schemeClr val="tx1"/>
                </a:solidFill>
                <a:latin typeface="Candara" panose="020E0502030303020204" pitchFamily="34" charset="0"/>
              </a:rPr>
              <a:t> [Wei+, DATE 2022])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346D201B-DCA5-A6EF-5B1E-F88570D8B559}"/>
              </a:ext>
            </a:extLst>
          </p:cNvPr>
          <p:cNvSpPr txBox="1">
            <a:spLocks/>
          </p:cNvSpPr>
          <p:nvPr/>
        </p:nvSpPr>
        <p:spPr>
          <a:xfrm>
            <a:off x="8633861" y="6547757"/>
            <a:ext cx="51013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21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7551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3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FCB725-7B92-3F8C-A7E0-AE2C9614BA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952D2C-0BC2-1C35-E3B3-6621CC3B62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Effectiveness of Prior Offloading Techniques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C95587B-F423-DFF9-C989-EAE23CFBFBCF}"/>
              </a:ext>
            </a:extLst>
          </p:cNvPr>
          <p:cNvSpPr txBox="1"/>
          <p:nvPr/>
        </p:nvSpPr>
        <p:spPr>
          <a:xfrm rot="16200000">
            <a:off x="-1044059" y="2228821"/>
            <a:ext cx="24574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latin typeface="Candara" panose="020E0502030303020204" pitchFamily="34" charset="0"/>
              </a:rPr>
              <a:t>Speedup over CPU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40FB37D3-081A-FFE0-6C6C-890A9C0170F4}"/>
              </a:ext>
            </a:extLst>
          </p:cNvPr>
          <p:cNvSpPr txBox="1">
            <a:spLocks/>
          </p:cNvSpPr>
          <p:nvPr/>
        </p:nvSpPr>
        <p:spPr>
          <a:xfrm>
            <a:off x="0" y="4494511"/>
            <a:ext cx="9144000" cy="963544"/>
          </a:xfrm>
          <a:prstGeom prst="roundRect">
            <a:avLst>
              <a:gd name="adj" fmla="val 0"/>
            </a:avLst>
          </a:prstGeom>
          <a:solidFill>
            <a:srgbClr val="FFE3E1"/>
          </a:solidFill>
          <a:ln w="31750">
            <a:noFill/>
          </a:ln>
          <a:effectLst>
            <a:outerShdw blurRad="50800" dist="38100" dir="2700000" algn="ctr" rotWithShape="0">
              <a:srgbClr val="000000">
                <a:alpha val="40000"/>
              </a:srgbClr>
            </a:outerShdw>
          </a:effectLst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indent="-228600">
              <a:buClr>
                <a:schemeClr val="tx1"/>
              </a:buClr>
            </a:pPr>
            <a:r>
              <a:rPr lang="en-IN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DM-Offloading</a:t>
            </a:r>
            <a:r>
              <a:rPr lang="en-IN" sz="2400" b="0" dirty="0">
                <a:latin typeface="Candara" panose="020E0502030303020204" pitchFamily="34" charset="0"/>
              </a:rPr>
              <a:t> falls short of the Ideal’s performance by </a:t>
            </a:r>
            <a:r>
              <a:rPr lang="en-IN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2.5x</a:t>
            </a:r>
            <a:r>
              <a:rPr lang="en-IN" sz="2400" b="0" dirty="0">
                <a:latin typeface="Candara" panose="020E0502030303020204" pitchFamily="34" charset="0"/>
              </a:rPr>
              <a:t> </a:t>
            </a:r>
            <a:br>
              <a:rPr lang="en-IN" sz="2400" b="0" dirty="0">
                <a:latin typeface="Candara" panose="020E0502030303020204" pitchFamily="34" charset="0"/>
              </a:rPr>
            </a:br>
            <a:r>
              <a:rPr lang="en-IN" sz="2400" b="0" dirty="0">
                <a:latin typeface="Candara" panose="020E0502030303020204" pitchFamily="34" charset="0"/>
              </a:rPr>
              <a:t>due to its </a:t>
            </a:r>
            <a:r>
              <a:rPr lang="en-IN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narrow offloading model</a:t>
            </a:r>
            <a:endParaRPr lang="en-US" sz="2400" b="0" dirty="0">
              <a:solidFill>
                <a:srgbClr val="C00000"/>
              </a:solidFill>
              <a:latin typeface="Candara" panose="020E0502030303020204" pitchFamily="34" charset="0"/>
            </a:endParaRPr>
          </a:p>
        </p:txBody>
      </p:sp>
      <p:sp>
        <p:nvSpPr>
          <p:cNvPr id="3" name="Content Placeholder 3">
            <a:extLst>
              <a:ext uri="{FF2B5EF4-FFF2-40B4-BE49-F238E27FC236}">
                <a16:creationId xmlns:a16="http://schemas.microsoft.com/office/drawing/2014/main" id="{4E981BB0-A4D0-EFD5-930D-E469F554B333}"/>
              </a:ext>
            </a:extLst>
          </p:cNvPr>
          <p:cNvSpPr txBox="1">
            <a:spLocks/>
          </p:cNvSpPr>
          <p:nvPr/>
        </p:nvSpPr>
        <p:spPr>
          <a:xfrm>
            <a:off x="0" y="5575035"/>
            <a:ext cx="9144000" cy="963544"/>
          </a:xfrm>
          <a:prstGeom prst="roundRect">
            <a:avLst>
              <a:gd name="adj" fmla="val 0"/>
            </a:avLst>
          </a:prstGeom>
          <a:solidFill>
            <a:srgbClr val="FFE3E1"/>
          </a:solidFill>
          <a:ln w="31750">
            <a:noFill/>
          </a:ln>
          <a:effectLst>
            <a:outerShdw blurRad="50800" dist="38100" dir="2700000" algn="ctr" rotWithShape="0">
              <a:srgbClr val="000000">
                <a:alpha val="40000"/>
              </a:srgbClr>
            </a:outerShdw>
          </a:effectLst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indent="-228600">
              <a:buClr>
                <a:schemeClr val="tx1"/>
              </a:buClr>
            </a:pPr>
            <a:r>
              <a:rPr lang="en-IN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DM-Offloading</a:t>
            </a:r>
            <a:r>
              <a:rPr lang="en-IN" sz="2400" b="0" dirty="0">
                <a:latin typeface="Candara" panose="020E0502030303020204" pitchFamily="34" charset="0"/>
              </a:rPr>
              <a:t> prefers a single computation resource to reduce </a:t>
            </a:r>
            <a:br>
              <a:rPr lang="en-IN" sz="2400" b="0" dirty="0">
                <a:latin typeface="Candara" panose="020E0502030303020204" pitchFamily="34" charset="0"/>
              </a:rPr>
            </a:br>
            <a:r>
              <a:rPr lang="en-IN" sz="2400" b="0" dirty="0">
                <a:latin typeface="Candara" panose="020E0502030303020204" pitchFamily="34" charset="0"/>
              </a:rPr>
              <a:t>data movement, causing </a:t>
            </a:r>
            <a:r>
              <a:rPr lang="en-IN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queueing delays and resource contention</a:t>
            </a:r>
            <a:endParaRPr lang="en-US" sz="2400" b="0" dirty="0">
              <a:solidFill>
                <a:srgbClr val="C00000"/>
              </a:solidFill>
              <a:latin typeface="Candara" panose="020E0502030303020204" pitchFamily="34" charset="0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20B9E6-DD44-481D-ACEC-04070FAB7EA7}"/>
              </a:ext>
            </a:extLst>
          </p:cNvPr>
          <p:cNvSpPr txBox="1">
            <a:spLocks/>
          </p:cNvSpPr>
          <p:nvPr/>
        </p:nvSpPr>
        <p:spPr>
          <a:xfrm>
            <a:off x="8630123" y="6547757"/>
            <a:ext cx="513878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22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aphicFrame>
        <p:nvGraphicFramePr>
          <p:cNvPr id="15" name="Chart 14">
            <a:extLst>
              <a:ext uri="{FF2B5EF4-FFF2-40B4-BE49-F238E27FC236}">
                <a16:creationId xmlns:a16="http://schemas.microsoft.com/office/drawing/2014/main" id="{E13BEBC3-3F4D-FD4A-8347-64D4D8ACC1B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17617326"/>
              </p:ext>
            </p:extLst>
          </p:nvPr>
        </p:nvGraphicFramePr>
        <p:xfrm>
          <a:off x="384720" y="819263"/>
          <a:ext cx="8759280" cy="36660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CA97C7E7-DCEA-FCCB-905C-B3A6CC528028}"/>
              </a:ext>
            </a:extLst>
          </p:cNvPr>
          <p:cNvSpPr txBox="1"/>
          <p:nvPr/>
        </p:nvSpPr>
        <p:spPr>
          <a:xfrm>
            <a:off x="5699761" y="1199890"/>
            <a:ext cx="6444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latin typeface="Candara" panose="020E0502030303020204" pitchFamily="34" charset="0"/>
              </a:rPr>
              <a:t>8.0</a:t>
            </a:r>
            <a:endParaRPr lang="en-US" dirty="0">
              <a:latin typeface="Candara" panose="020E0502030303020204" pitchFamily="34" charset="0"/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553465C5-6D03-416D-1BC2-9BA134DCB835}"/>
              </a:ext>
            </a:extLst>
          </p:cNvPr>
          <p:cNvCxnSpPr>
            <a:cxnSpLocks/>
          </p:cNvCxnSpPr>
          <p:nvPr/>
        </p:nvCxnSpPr>
        <p:spPr>
          <a:xfrm flipV="1">
            <a:off x="8466837" y="1902279"/>
            <a:ext cx="0" cy="1031469"/>
          </a:xfrm>
          <a:prstGeom prst="straightConnector1">
            <a:avLst/>
          </a:prstGeom>
          <a:ln w="254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87360209-4B42-C08C-3C5C-A7912F817C11}"/>
              </a:ext>
            </a:extLst>
          </p:cNvPr>
          <p:cNvSpPr txBox="1"/>
          <p:nvPr/>
        </p:nvSpPr>
        <p:spPr>
          <a:xfrm>
            <a:off x="7796896" y="2140878"/>
            <a:ext cx="66994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C00000"/>
                </a:solidFill>
                <a:latin typeface="Candara" panose="020E0502030303020204" pitchFamily="34" charset="0"/>
              </a:rPr>
              <a:t>2.5x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664362E2-37CE-BBB4-B550-5A7A4B5AD8E6}"/>
              </a:ext>
            </a:extLst>
          </p:cNvPr>
          <p:cNvCxnSpPr/>
          <p:nvPr/>
        </p:nvCxnSpPr>
        <p:spPr>
          <a:xfrm>
            <a:off x="758372" y="3365501"/>
            <a:ext cx="8270101" cy="0"/>
          </a:xfrm>
          <a:prstGeom prst="line">
            <a:avLst/>
          </a:prstGeom>
          <a:ln w="25400">
            <a:solidFill>
              <a:srgbClr val="C0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84938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500"/>
                                        <p:tgtEl>
                                          <p:spTgt spid="1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0" grpId="0" animBg="1"/>
      <p:bldP spid="3" grpId="0" animBg="1"/>
      <p:bldGraphic spid="15" grpId="0" uiExpand="1">
        <p:bldSub>
          <a:bldChart bld="series"/>
        </p:bldSub>
      </p:bldGraphic>
      <p:bldP spid="21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0AD11F8-F0EF-7C4D-86C5-B76B163FE8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Our Goal</a:t>
            </a:r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5F03A2A2-BC5A-A66F-18C4-B284EADB91FC}"/>
              </a:ext>
            </a:extLst>
          </p:cNvPr>
          <p:cNvSpPr/>
          <p:nvPr/>
        </p:nvSpPr>
        <p:spPr>
          <a:xfrm>
            <a:off x="0" y="1796359"/>
            <a:ext cx="9144000" cy="3777949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31750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</a:rPr>
              <a:t>To enable </a:t>
            </a:r>
            <a:r>
              <a:rPr lang="en-US" sz="2800" dirty="0">
                <a:solidFill>
                  <a:srgbClr val="AA7900"/>
                </a:solidFill>
                <a:latin typeface="Candara" panose="020E0502030303020204" pitchFamily="34" charset="0"/>
              </a:rPr>
              <a:t>programmer-transparent NDP </a:t>
            </a:r>
            <a: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</a:rPr>
              <a:t>in an SSD that</a:t>
            </a:r>
          </a:p>
          <a:p>
            <a: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</a:rPr>
              <a:t> </a:t>
            </a:r>
          </a:p>
          <a:p>
            <a:pPr marL="571500" indent="-571500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chemeClr val="accent6"/>
                </a:solidFill>
                <a:latin typeface="Candara" panose="020E0502030303020204" pitchFamily="34" charset="0"/>
              </a:rPr>
              <a:t>effectively utilizes multiple SSD computation resources </a:t>
            </a:r>
            <a: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</a:rPr>
              <a:t>to perform computations</a:t>
            </a:r>
          </a:p>
          <a:p>
            <a:pPr marL="571500" indent="-571500"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</a:rPr>
              <a:t>makes </a:t>
            </a:r>
            <a:r>
              <a:rPr lang="en-US" sz="2800" dirty="0">
                <a:solidFill>
                  <a:srgbClr val="7030A0"/>
                </a:solidFill>
                <a:latin typeface="Candara" panose="020E0502030303020204" pitchFamily="34" charset="0"/>
              </a:rPr>
              <a:t>workload- and system-aware offloading</a:t>
            </a:r>
            <a: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</a:rPr>
              <a:t> decisions</a:t>
            </a:r>
          </a:p>
          <a:p>
            <a:pPr marL="571500" indent="-571500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sz="2800" dirty="0">
                <a:solidFill>
                  <a:srgbClr val="00A500"/>
                </a:solidFill>
                <a:latin typeface="Candara" panose="020E0502030303020204" pitchFamily="34" charset="0"/>
              </a:rPr>
              <a:t>improves performance and energy efficiency </a:t>
            </a:r>
            <a: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</a:rPr>
              <a:t>of a </a:t>
            </a:r>
            <a:b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</a:rPr>
            </a:br>
            <a: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</a:rPr>
              <a:t>wide range of applications</a:t>
            </a:r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175C0D1D-ED5C-A22E-B648-173E112FD0A3}"/>
              </a:ext>
            </a:extLst>
          </p:cNvPr>
          <p:cNvSpPr txBox="1">
            <a:spLocks/>
          </p:cNvSpPr>
          <p:nvPr/>
        </p:nvSpPr>
        <p:spPr>
          <a:xfrm>
            <a:off x="8727621" y="6547757"/>
            <a:ext cx="41637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23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1971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2" uiExpand="1" build="allAtOnce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A09DB6-E573-5E88-43BE-040F982231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D4B098C-0ED9-9E65-742C-3E2EF8C57D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57340F46-ADCB-D8C7-FBD7-D1BA09F42876}"/>
              </a:ext>
            </a:extLst>
          </p:cNvPr>
          <p:cNvSpPr/>
          <p:nvPr/>
        </p:nvSpPr>
        <p:spPr>
          <a:xfrm>
            <a:off x="160043" y="1201023"/>
            <a:ext cx="8823914" cy="867515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Background and Motivation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809577AE-1651-7ED6-394C-6FE40B5DD926}"/>
              </a:ext>
            </a:extLst>
          </p:cNvPr>
          <p:cNvSpPr/>
          <p:nvPr/>
        </p:nvSpPr>
        <p:spPr>
          <a:xfrm>
            <a:off x="160043" y="2537258"/>
            <a:ext cx="8823914" cy="891742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Conduit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6C486E09-1BA1-A6BD-3074-A4062225873B}"/>
              </a:ext>
            </a:extLst>
          </p:cNvPr>
          <p:cNvSpPr/>
          <p:nvPr/>
        </p:nvSpPr>
        <p:spPr>
          <a:xfrm>
            <a:off x="160043" y="3897720"/>
            <a:ext cx="8823914" cy="891743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Evaluation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166BBA44-425C-B61F-5CB2-6055EAFCE70D}"/>
              </a:ext>
            </a:extLst>
          </p:cNvPr>
          <p:cNvSpPr/>
          <p:nvPr/>
        </p:nvSpPr>
        <p:spPr>
          <a:xfrm>
            <a:off x="160043" y="5258183"/>
            <a:ext cx="8823914" cy="891742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Summary</a:t>
            </a:r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FCE15987-DFED-F9F8-160C-AECF49A2948C}"/>
              </a:ext>
            </a:extLst>
          </p:cNvPr>
          <p:cNvSpPr txBox="1">
            <a:spLocks/>
          </p:cNvSpPr>
          <p:nvPr/>
        </p:nvSpPr>
        <p:spPr>
          <a:xfrm>
            <a:off x="8719457" y="6547757"/>
            <a:ext cx="424543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24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80771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AF860D-0CAB-6DA9-980C-C3D4A338A6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20D47F-F0AE-6F69-79A3-417AE3AE27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Our Proposal</a:t>
            </a:r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1A2CB6F4-10E7-8532-0DA0-EB6591F7EDB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b="19608"/>
          <a:stretch>
            <a:fillRect/>
          </a:stretch>
        </p:blipFill>
        <p:spPr>
          <a:xfrm>
            <a:off x="3179545" y="1100334"/>
            <a:ext cx="2784909" cy="2798570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6058FB53-B792-5E32-6AF0-C2BD907AD6AE}"/>
              </a:ext>
            </a:extLst>
          </p:cNvPr>
          <p:cNvSpPr txBox="1">
            <a:spLocks/>
          </p:cNvSpPr>
          <p:nvPr/>
        </p:nvSpPr>
        <p:spPr>
          <a:xfrm>
            <a:off x="0" y="4849362"/>
            <a:ext cx="9144000" cy="1395487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  <a:effectLst>
            <a:outerShdw blurRad="50800" dist="38100" dir="2700000" algn="ctr" rotWithShape="0">
              <a:srgbClr val="000000">
                <a:alpha val="40000"/>
              </a:srgbClr>
            </a:outerShdw>
          </a:effectLst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000" b="0">
                <a:latin typeface="Candara" panose="020E050203030302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dirty="0"/>
              <a:t>A </a:t>
            </a:r>
            <a:r>
              <a:rPr lang="en-US" sz="2400" dirty="0">
                <a:solidFill>
                  <a:srgbClr val="0088FF"/>
                </a:solidFill>
              </a:rPr>
              <a:t>general-purpose programmer-transparent NDP </a:t>
            </a:r>
            <a:r>
              <a:rPr lang="en-US" sz="2400" dirty="0"/>
              <a:t>framework </a:t>
            </a:r>
            <a:br>
              <a:rPr lang="en-US" sz="2400" dirty="0"/>
            </a:br>
            <a:r>
              <a:rPr lang="en-US" sz="2400" dirty="0"/>
              <a:t>that </a:t>
            </a:r>
            <a:r>
              <a:rPr lang="en-US" sz="2400" dirty="0">
                <a:solidFill>
                  <a:srgbClr val="AA7900"/>
                </a:solidFill>
              </a:rPr>
              <a:t>dynamically offloads computations </a:t>
            </a:r>
            <a:r>
              <a:rPr lang="en-US" sz="2400" dirty="0"/>
              <a:t>at instruction granularity </a:t>
            </a:r>
            <a:br>
              <a:rPr lang="en-US" sz="2400" dirty="0"/>
            </a:br>
            <a:r>
              <a:rPr lang="en-US" sz="2400" dirty="0"/>
              <a:t>to </a:t>
            </a:r>
            <a:r>
              <a:rPr lang="en-US" sz="2400" dirty="0">
                <a:solidFill>
                  <a:srgbClr val="7030A0"/>
                </a:solidFill>
              </a:rPr>
              <a:t>multiple heterogeneous SSD computation resources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113301F4-2402-ACC5-FF22-B4A21EA6E2FD}"/>
              </a:ext>
            </a:extLst>
          </p:cNvPr>
          <p:cNvSpPr txBox="1">
            <a:spLocks/>
          </p:cNvSpPr>
          <p:nvPr/>
        </p:nvSpPr>
        <p:spPr>
          <a:xfrm>
            <a:off x="8694965" y="6547757"/>
            <a:ext cx="449036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25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3AAE26C-7EA5-24CC-6262-ECDAEEAD1B82}"/>
              </a:ext>
            </a:extLst>
          </p:cNvPr>
          <p:cNvSpPr txBox="1"/>
          <p:nvPr/>
        </p:nvSpPr>
        <p:spPr>
          <a:xfrm>
            <a:off x="3468523" y="3898904"/>
            <a:ext cx="225574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latin typeface="Candara" panose="020E0502030303020204" pitchFamily="34" charset="0"/>
                <a:cs typeface="Calibri" panose="020F0502020204030204" pitchFamily="34" charset="0"/>
              </a:rPr>
              <a:t>Conduit</a:t>
            </a:r>
            <a:endParaRPr lang="en-US" sz="4400" b="1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68701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allAtOnce" animBg="1"/>
      <p:bldP spid="3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140FC7-1256-F331-4269-A84A05E33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DA09AB-2735-36E8-DA82-BEF42CF295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Conduit: Key Steps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7FE8E64-903E-F23B-6B44-3E12B300DD45}"/>
              </a:ext>
            </a:extLst>
          </p:cNvPr>
          <p:cNvGrpSpPr/>
          <p:nvPr/>
        </p:nvGrpSpPr>
        <p:grpSpPr>
          <a:xfrm>
            <a:off x="52928" y="2561035"/>
            <a:ext cx="9091072" cy="810086"/>
            <a:chOff x="52928" y="4189153"/>
            <a:chExt cx="9091072" cy="810086"/>
          </a:xfrm>
        </p:grpSpPr>
        <p:sp>
          <p:nvSpPr>
            <p:cNvPr id="8" name="Content Placeholder 3">
              <a:extLst>
                <a:ext uri="{FF2B5EF4-FFF2-40B4-BE49-F238E27FC236}">
                  <a16:creationId xmlns:a16="http://schemas.microsoft.com/office/drawing/2014/main" id="{DCECB7A3-2547-A3EE-2590-FBB29983D206}"/>
                </a:ext>
              </a:extLst>
            </p:cNvPr>
            <p:cNvSpPr txBox="1">
              <a:spLocks/>
            </p:cNvSpPr>
            <p:nvPr/>
          </p:nvSpPr>
          <p:spPr>
            <a:xfrm>
              <a:off x="980136" y="4189154"/>
              <a:ext cx="8163864" cy="810085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b="0">
                  <a:latin typeface="Candara" panose="020E0502030303020204" pitchFamily="34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r>
                <a:rPr lang="en-US" dirty="0">
                  <a:solidFill>
                    <a:srgbClr val="7030A0"/>
                  </a:solidFill>
                </a:rPr>
                <a:t>Compile-time pre-processing step </a:t>
              </a:r>
              <a:r>
                <a:rPr lang="en-US" dirty="0"/>
                <a:t>to </a:t>
              </a:r>
              <a: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  <a:t>identify </a:t>
              </a:r>
              <a:r>
                <a:rPr lang="en" dirty="0" err="1">
                  <a:ea typeface="Lato" panose="020F0502020204030203" pitchFamily="34" charset="0"/>
                  <a:cs typeface="Lato" panose="020F0502020204030203" pitchFamily="34" charset="0"/>
                </a:rPr>
                <a:t>offloadable</a:t>
              </a:r>
              <a: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  <a:t> code regions</a:t>
              </a:r>
              <a:b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</a:br>
              <a: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  <a:t> in the application and transform them to wide vector operations</a:t>
              </a:r>
              <a:endParaRPr lang="en-US" dirty="0"/>
            </a:p>
          </p:txBody>
        </p: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D729516-83D7-AF02-22B1-95789CC15EE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928" y="4189153"/>
              <a:ext cx="810085" cy="810085"/>
            </a:xfrm>
            <a:prstGeom prst="rect">
              <a:avLst/>
            </a:prstGeom>
            <a:solidFill>
              <a:schemeClr val="bg1"/>
            </a:solidFill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D9C727A-765D-ED94-B9EE-7ACA4AC1E0F3}"/>
              </a:ext>
            </a:extLst>
          </p:cNvPr>
          <p:cNvGrpSpPr/>
          <p:nvPr/>
        </p:nvGrpSpPr>
        <p:grpSpPr>
          <a:xfrm>
            <a:off x="93745" y="3946412"/>
            <a:ext cx="9050255" cy="1013026"/>
            <a:chOff x="93745" y="5320041"/>
            <a:chExt cx="9050255" cy="1013026"/>
          </a:xfrm>
        </p:grpSpPr>
        <p:sp>
          <p:nvSpPr>
            <p:cNvPr id="5" name="Content Placeholder 3">
              <a:extLst>
                <a:ext uri="{FF2B5EF4-FFF2-40B4-BE49-F238E27FC236}">
                  <a16:creationId xmlns:a16="http://schemas.microsoft.com/office/drawing/2014/main" id="{5A35DEF3-CE3D-5362-3BD6-40BA93BDD276}"/>
                </a:ext>
              </a:extLst>
            </p:cNvPr>
            <p:cNvSpPr txBox="1">
              <a:spLocks/>
            </p:cNvSpPr>
            <p:nvPr/>
          </p:nvSpPr>
          <p:spPr>
            <a:xfrm>
              <a:off x="980136" y="5320041"/>
              <a:ext cx="8163864" cy="1013026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 defTabSz="457200">
                <a:lnSpc>
                  <a:spcPct val="110000"/>
                </a:lnSpc>
                <a:spcAft>
                  <a:spcPts val="300"/>
                </a:spcAft>
                <a:buNone/>
                <a:defRPr/>
              </a:pPr>
              <a:r>
                <a:rPr lang="en-US" sz="2000" b="0" dirty="0">
                  <a:solidFill>
                    <a:srgbClr val="00A500"/>
                  </a:solidFill>
                  <a:latin typeface="Candara" panose="020E0502030303020204" pitchFamily="34" charset="0"/>
                </a:rPr>
                <a:t>Runtime offloading </a:t>
              </a:r>
              <a:r>
                <a:rPr lang="en-US" sz="2000" b="0" dirty="0">
                  <a:latin typeface="Candara" panose="020E0502030303020204" pitchFamily="34" charset="0"/>
                </a:rPr>
                <a:t>of vectorized instructions to the most suitable SSD computation resource based on application and system characteristics</a:t>
              </a:r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74AC05F9-DD57-74BB-F4A9-6262BA9DD29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3745" y="5462327"/>
              <a:ext cx="728453" cy="728453"/>
            </a:xfrm>
            <a:prstGeom prst="rect">
              <a:avLst/>
            </a:prstGeom>
          </p:spPr>
        </p:pic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51DDA435-4D7D-11B7-9397-C5D8D0BEC638}"/>
              </a:ext>
            </a:extLst>
          </p:cNvPr>
          <p:cNvSpPr txBox="1">
            <a:spLocks/>
          </p:cNvSpPr>
          <p:nvPr/>
        </p:nvSpPr>
        <p:spPr>
          <a:xfrm>
            <a:off x="8752115" y="6547757"/>
            <a:ext cx="391886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26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60779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9F811-2B86-6BAD-4963-5622DED23F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A72528-F13D-1268-3690-3DB56E58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Conduit: Key Steps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88E3910C-C913-3E0D-BE0C-DCC26891A655}"/>
              </a:ext>
            </a:extLst>
          </p:cNvPr>
          <p:cNvGrpSpPr/>
          <p:nvPr/>
        </p:nvGrpSpPr>
        <p:grpSpPr>
          <a:xfrm>
            <a:off x="52928" y="2561035"/>
            <a:ext cx="9091072" cy="810086"/>
            <a:chOff x="52928" y="4189153"/>
            <a:chExt cx="9091072" cy="810086"/>
          </a:xfrm>
        </p:grpSpPr>
        <p:sp>
          <p:nvSpPr>
            <p:cNvPr id="8" name="Content Placeholder 3">
              <a:extLst>
                <a:ext uri="{FF2B5EF4-FFF2-40B4-BE49-F238E27FC236}">
                  <a16:creationId xmlns:a16="http://schemas.microsoft.com/office/drawing/2014/main" id="{1B243F15-5FD6-D061-CAFD-FA83CCD433DC}"/>
                </a:ext>
              </a:extLst>
            </p:cNvPr>
            <p:cNvSpPr txBox="1">
              <a:spLocks/>
            </p:cNvSpPr>
            <p:nvPr/>
          </p:nvSpPr>
          <p:spPr>
            <a:xfrm>
              <a:off x="980136" y="4189154"/>
              <a:ext cx="8163864" cy="810085"/>
            </a:xfrm>
            <a:prstGeom prst="roundRect">
              <a:avLst>
                <a:gd name="adj" fmla="val 0"/>
              </a:avLst>
            </a:prstGeom>
            <a:solidFill>
              <a:srgbClr val="FFC000"/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b="0">
                  <a:latin typeface="Candara" panose="020E0502030303020204" pitchFamily="34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r>
                <a:rPr lang="en-US" dirty="0">
                  <a:solidFill>
                    <a:srgbClr val="7030A0"/>
                  </a:solidFill>
                </a:rPr>
                <a:t>Compile-time pre-processing step </a:t>
              </a:r>
              <a:r>
                <a:rPr lang="en-US" dirty="0"/>
                <a:t>to </a:t>
              </a:r>
              <a: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  <a:t>identify </a:t>
              </a:r>
              <a:r>
                <a:rPr lang="en" dirty="0" err="1">
                  <a:ea typeface="Lato" panose="020F0502020204030203" pitchFamily="34" charset="0"/>
                  <a:cs typeface="Lato" panose="020F0502020204030203" pitchFamily="34" charset="0"/>
                </a:rPr>
                <a:t>offloadable</a:t>
              </a:r>
              <a: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  <a:t> code regions</a:t>
              </a:r>
              <a:b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</a:br>
              <a: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  <a:t> in the application and transform them to wide vector operations</a:t>
              </a:r>
              <a:endParaRPr lang="en-US" dirty="0"/>
            </a:p>
          </p:txBody>
        </p: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5C10C6D-E9F8-4429-B052-534143D718C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928" y="4189153"/>
              <a:ext cx="810085" cy="810085"/>
            </a:xfrm>
            <a:prstGeom prst="rect">
              <a:avLst/>
            </a:prstGeom>
            <a:solidFill>
              <a:schemeClr val="bg1"/>
            </a:solidFill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A028B3EF-C349-2D14-0406-4AFBB40D0152}"/>
              </a:ext>
            </a:extLst>
          </p:cNvPr>
          <p:cNvGrpSpPr/>
          <p:nvPr/>
        </p:nvGrpSpPr>
        <p:grpSpPr>
          <a:xfrm>
            <a:off x="93745" y="3946412"/>
            <a:ext cx="9050255" cy="1013026"/>
            <a:chOff x="93745" y="5320041"/>
            <a:chExt cx="9050255" cy="1013026"/>
          </a:xfrm>
        </p:grpSpPr>
        <p:sp>
          <p:nvSpPr>
            <p:cNvPr id="5" name="Content Placeholder 3">
              <a:extLst>
                <a:ext uri="{FF2B5EF4-FFF2-40B4-BE49-F238E27FC236}">
                  <a16:creationId xmlns:a16="http://schemas.microsoft.com/office/drawing/2014/main" id="{CA1BDA1E-9191-952A-DA3F-E6A1DEA62511}"/>
                </a:ext>
              </a:extLst>
            </p:cNvPr>
            <p:cNvSpPr txBox="1">
              <a:spLocks/>
            </p:cNvSpPr>
            <p:nvPr/>
          </p:nvSpPr>
          <p:spPr>
            <a:xfrm>
              <a:off x="980136" y="5320041"/>
              <a:ext cx="8163864" cy="1013026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 defTabSz="457200">
                <a:lnSpc>
                  <a:spcPct val="110000"/>
                </a:lnSpc>
                <a:spcAft>
                  <a:spcPts val="300"/>
                </a:spcAft>
                <a:buNone/>
                <a:defRPr/>
              </a:pPr>
              <a:r>
                <a:rPr lang="en-US" sz="2000" b="0" dirty="0">
                  <a:solidFill>
                    <a:srgbClr val="00A500"/>
                  </a:solidFill>
                  <a:latin typeface="Candara" panose="020E0502030303020204" pitchFamily="34" charset="0"/>
                </a:rPr>
                <a:t>Runtime offloading </a:t>
              </a:r>
              <a:r>
                <a:rPr lang="en-US" sz="2000" b="0" dirty="0">
                  <a:latin typeface="Candara" panose="020E0502030303020204" pitchFamily="34" charset="0"/>
                </a:rPr>
                <a:t>of vectorized instructions to the most suitable SSD computation resource based on application and system characteristics</a:t>
              </a:r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B9CC4A04-03A7-101E-0E2D-43DA6FCD051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3745" y="5462327"/>
              <a:ext cx="728453" cy="728453"/>
            </a:xfrm>
            <a:prstGeom prst="rect">
              <a:avLst/>
            </a:prstGeom>
          </p:spPr>
        </p:pic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EF720D5B-9D87-FEDD-C680-6FCD12847767}"/>
              </a:ext>
            </a:extLst>
          </p:cNvPr>
          <p:cNvSpPr txBox="1">
            <a:spLocks/>
          </p:cNvSpPr>
          <p:nvPr/>
        </p:nvSpPr>
        <p:spPr>
          <a:xfrm>
            <a:off x="8752115" y="6547757"/>
            <a:ext cx="391886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27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027251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2928A8-73E0-B369-244A-E460700BC3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58558D-BE83-7839-DFA6-DDFAB7C129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Conduit: Compile-Time Preprocessing (1/3)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57FA2D30-9CB5-698F-BBF2-CDA0AC9A6009}"/>
              </a:ext>
            </a:extLst>
          </p:cNvPr>
          <p:cNvSpPr txBox="1"/>
          <p:nvPr/>
        </p:nvSpPr>
        <p:spPr>
          <a:xfrm rot="16200000">
            <a:off x="5632032" y="4221838"/>
            <a:ext cx="118701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Embedded Core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E03ED6A-4D17-D813-BA2D-DC5C5F83C6CA}"/>
              </a:ext>
            </a:extLst>
          </p:cNvPr>
          <p:cNvSpPr txBox="1"/>
          <p:nvPr/>
        </p:nvSpPr>
        <p:spPr>
          <a:xfrm>
            <a:off x="3075649" y="885569"/>
            <a:ext cx="31855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Intermediate Representation (IR)</a:t>
            </a:r>
          </a:p>
        </p:txBody>
      </p:sp>
      <p:sp>
        <p:nvSpPr>
          <p:cNvPr id="89" name="Rechteck 93">
            <a:extLst>
              <a:ext uri="{FF2B5EF4-FFF2-40B4-BE49-F238E27FC236}">
                <a16:creationId xmlns:a16="http://schemas.microsoft.com/office/drawing/2014/main" id="{B951723C-50A8-5E53-86E8-8CFF2F665422}"/>
              </a:ext>
            </a:extLst>
          </p:cNvPr>
          <p:cNvSpPr/>
          <p:nvPr/>
        </p:nvSpPr>
        <p:spPr>
          <a:xfrm>
            <a:off x="91220" y="908636"/>
            <a:ext cx="8978096" cy="2655395"/>
          </a:xfrm>
          <a:prstGeom prst="rect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90" name="Textfeld 78">
            <a:extLst>
              <a:ext uri="{FF2B5EF4-FFF2-40B4-BE49-F238E27FC236}">
                <a16:creationId xmlns:a16="http://schemas.microsoft.com/office/drawing/2014/main" id="{2CBC9E4A-81D3-0DBA-4891-F32D4B567626}"/>
              </a:ext>
            </a:extLst>
          </p:cNvPr>
          <p:cNvSpPr txBox="1"/>
          <p:nvPr/>
        </p:nvSpPr>
        <p:spPr>
          <a:xfrm>
            <a:off x="116984" y="3242968"/>
            <a:ext cx="7057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Host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92" name="Rounded Rectangle 183">
            <a:extLst>
              <a:ext uri="{FF2B5EF4-FFF2-40B4-BE49-F238E27FC236}">
                <a16:creationId xmlns:a16="http://schemas.microsoft.com/office/drawing/2014/main" id="{C671D667-AA60-E24A-B27C-53D142E06255}"/>
              </a:ext>
            </a:extLst>
          </p:cNvPr>
          <p:cNvSpPr/>
          <p:nvPr/>
        </p:nvSpPr>
        <p:spPr>
          <a:xfrm>
            <a:off x="207692" y="1198258"/>
            <a:ext cx="2064291" cy="1924365"/>
          </a:xfrm>
          <a:prstGeom prst="roundRect">
            <a:avLst>
              <a:gd name="adj" fmla="val 240"/>
            </a:avLst>
          </a:prstGeom>
          <a:solidFill>
            <a:srgbClr val="ED7D31">
              <a:lumMod val="40000"/>
              <a:lumOff val="60000"/>
            </a:srgbClr>
          </a:solidFill>
          <a:ln w="25400" cap="flat" cmpd="sng" algn="ctr">
            <a:solidFill>
              <a:srgbClr val="FFAA4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for (j = 0; j &lt;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nb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; ++j) </a:t>
            </a:r>
            <a:b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{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….		     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      if ((ret[1 + j * 4] &gt;&gt; 8) == 1) </a:t>
            </a:r>
            <a:b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{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            ret[1 + j * 4] ^= 283;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}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….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}</a:t>
            </a:r>
            <a:endParaRPr kumimoji="0" lang="de-CH" altLang="zh-CN" sz="1400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E806BA0F-70E9-6FC4-2C99-F8DE1C45214D}"/>
              </a:ext>
            </a:extLst>
          </p:cNvPr>
          <p:cNvSpPr txBox="1"/>
          <p:nvPr/>
        </p:nvSpPr>
        <p:spPr>
          <a:xfrm>
            <a:off x="207692" y="908636"/>
            <a:ext cx="21321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Application Code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24F0F9A0-7630-2A1D-BFE7-ABF67383F149}"/>
              </a:ext>
            </a:extLst>
          </p:cNvPr>
          <p:cNvSpPr/>
          <p:nvPr/>
        </p:nvSpPr>
        <p:spPr>
          <a:xfrm>
            <a:off x="3173915" y="1198257"/>
            <a:ext cx="2988978" cy="1345591"/>
          </a:xfrm>
          <a:prstGeom prst="rect">
            <a:avLst/>
          </a:prstGeom>
          <a:solidFill>
            <a:srgbClr val="FFC000">
              <a:lumMod val="40000"/>
              <a:lumOff val="60000"/>
            </a:srgbClr>
          </a:solidFill>
          <a:ln w="25400" cap="flat" cmpd="sng" algn="ctr">
            <a:solidFill>
              <a:srgbClr val="FFC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…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%38 = load &lt;4096 x i32&gt;,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ptr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%37, align 4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%39 =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xor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&lt;4096 x i32&gt; %38, %34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%40 =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xor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&lt;4096 x i32&gt; %39, %21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%41 =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xor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&lt;4096 x i32&gt; %40, %22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%42 = and &lt;4096 x i32&gt; %20, &lt;i32 283 … i32&gt;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kern="0" dirty="0">
                <a:solidFill>
                  <a:prstClr val="black"/>
                </a:solidFill>
                <a:latin typeface="Candara" panose="020E0502030303020204" pitchFamily="34" charset="0"/>
              </a:rPr>
              <a:t>…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77BF27CE-84BD-BECB-7E68-FD87B8043B39}"/>
              </a:ext>
            </a:extLst>
          </p:cNvPr>
          <p:cNvSpPr txBox="1"/>
          <p:nvPr/>
        </p:nvSpPr>
        <p:spPr>
          <a:xfrm>
            <a:off x="2326565" y="2943657"/>
            <a:ext cx="1918175" cy="584775"/>
          </a:xfrm>
          <a:prstGeom prst="rect">
            <a:avLst/>
          </a:prstGeom>
          <a:noFill/>
          <a:ln w="12700">
            <a:solidFill>
              <a:schemeClr val="accent1"/>
            </a:solidFill>
            <a:prstDash val="sysDash"/>
          </a:ln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Loop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Auto-Vectorization</a:t>
            </a:r>
          </a:p>
        </p:txBody>
      </p:sp>
      <p:cxnSp>
        <p:nvCxnSpPr>
          <p:cNvPr id="103" name="Straight Arrow Connector 102">
            <a:extLst>
              <a:ext uri="{FF2B5EF4-FFF2-40B4-BE49-F238E27FC236}">
                <a16:creationId xmlns:a16="http://schemas.microsoft.com/office/drawing/2014/main" id="{B0635A89-1AFB-7433-F495-75AFF270D1D0}"/>
              </a:ext>
            </a:extLst>
          </p:cNvPr>
          <p:cNvCxnSpPr>
            <a:cxnSpLocks/>
          </p:cNvCxnSpPr>
          <p:nvPr/>
        </p:nvCxnSpPr>
        <p:spPr>
          <a:xfrm>
            <a:off x="2271983" y="1867102"/>
            <a:ext cx="901932" cy="0"/>
          </a:xfrm>
          <a:prstGeom prst="straightConnector1">
            <a:avLst/>
          </a:prstGeom>
          <a:noFill/>
          <a:ln w="76200" cap="flat" cmpd="sng" algn="ctr">
            <a:solidFill>
              <a:schemeClr val="accent6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7" name="Content Placeholder 3">
            <a:extLst>
              <a:ext uri="{FF2B5EF4-FFF2-40B4-BE49-F238E27FC236}">
                <a16:creationId xmlns:a16="http://schemas.microsoft.com/office/drawing/2014/main" id="{FB37AD0A-6B15-3101-BB89-263130FA5134}"/>
              </a:ext>
            </a:extLst>
          </p:cNvPr>
          <p:cNvSpPr txBox="1">
            <a:spLocks/>
          </p:cNvSpPr>
          <p:nvPr/>
        </p:nvSpPr>
        <p:spPr>
          <a:xfrm>
            <a:off x="8268" y="4124869"/>
            <a:ext cx="9144000" cy="455545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1800" b="0" dirty="0">
                <a:latin typeface="Candara" panose="020E0502030303020204" pitchFamily="34" charset="0"/>
              </a:rPr>
              <a:t>Conduit runs a </a:t>
            </a:r>
            <a:r>
              <a:rPr lang="en-US" sz="1800" b="0" dirty="0">
                <a:solidFill>
                  <a:schemeClr val="accent6"/>
                </a:solidFill>
                <a:latin typeface="Candara" panose="020E0502030303020204" pitchFamily="34" charset="0"/>
              </a:rPr>
              <a:t>custom compiler (e.g., LLVM) pass </a:t>
            </a:r>
            <a:r>
              <a:rPr lang="en-US" sz="1800" b="0" dirty="0">
                <a:latin typeface="Candara" panose="020E0502030303020204" pitchFamily="34" charset="0"/>
              </a:rPr>
              <a:t>to identify </a:t>
            </a:r>
            <a:r>
              <a:rPr lang="en-US" sz="1800" b="0" dirty="0" err="1">
                <a:latin typeface="Candara" panose="020E0502030303020204" pitchFamily="34" charset="0"/>
              </a:rPr>
              <a:t>offloadable</a:t>
            </a:r>
            <a:r>
              <a:rPr lang="en-US" sz="1800" b="0" dirty="0">
                <a:latin typeface="Candara" panose="020E0502030303020204" pitchFamily="34" charset="0"/>
              </a:rPr>
              <a:t> code regions</a:t>
            </a:r>
          </a:p>
        </p:txBody>
      </p:sp>
      <p:cxnSp>
        <p:nvCxnSpPr>
          <p:cNvPr id="8" name="Curved Connector 7">
            <a:extLst>
              <a:ext uri="{FF2B5EF4-FFF2-40B4-BE49-F238E27FC236}">
                <a16:creationId xmlns:a16="http://schemas.microsoft.com/office/drawing/2014/main" id="{E9812D74-B408-B289-D0EC-958C92AF7A24}"/>
              </a:ext>
            </a:extLst>
          </p:cNvPr>
          <p:cNvCxnSpPr>
            <a:cxnSpLocks/>
          </p:cNvCxnSpPr>
          <p:nvPr/>
        </p:nvCxnSpPr>
        <p:spPr>
          <a:xfrm rot="16200000" flipH="1">
            <a:off x="2198349" y="2158370"/>
            <a:ext cx="1064491" cy="533624"/>
          </a:xfrm>
          <a:prstGeom prst="curvedConnector3">
            <a:avLst>
              <a:gd name="adj1" fmla="val 50000"/>
            </a:avLst>
          </a:prstGeom>
          <a:ln w="25400"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E717A503-B956-02B7-8C3D-FFFF189C10A1}"/>
              </a:ext>
            </a:extLst>
          </p:cNvPr>
          <p:cNvSpPr txBox="1">
            <a:spLocks/>
          </p:cNvSpPr>
          <p:nvPr/>
        </p:nvSpPr>
        <p:spPr>
          <a:xfrm>
            <a:off x="0" y="4856343"/>
            <a:ext cx="9144000" cy="650647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1800" b="0" dirty="0">
                <a:solidFill>
                  <a:srgbClr val="00A500"/>
                </a:solidFill>
                <a:latin typeface="Candara" panose="020E0502030303020204" pitchFamily="34" charset="0"/>
              </a:rPr>
              <a:t>Loop auto-vectorization </a:t>
            </a:r>
            <a:r>
              <a:rPr lang="en-US" sz="1800" b="0" dirty="0">
                <a:latin typeface="Candara" panose="020E0502030303020204" pitchFamily="34" charset="0"/>
              </a:rPr>
              <a:t>transforms </a:t>
            </a:r>
            <a:r>
              <a:rPr lang="en-US" sz="1800" b="0" dirty="0">
                <a:solidFill>
                  <a:srgbClr val="00A500"/>
                </a:solidFill>
                <a:latin typeface="Candara" panose="020E0502030303020204" pitchFamily="34" charset="0"/>
              </a:rPr>
              <a:t>scalar instructions </a:t>
            </a:r>
            <a:r>
              <a:rPr lang="en-US" sz="1800" b="0" dirty="0">
                <a:latin typeface="Candara" panose="020E0502030303020204" pitchFamily="34" charset="0"/>
              </a:rPr>
              <a:t>into </a:t>
            </a:r>
            <a:r>
              <a:rPr lang="en-US" sz="1800" b="0" dirty="0">
                <a:solidFill>
                  <a:srgbClr val="00A500"/>
                </a:solidFill>
                <a:latin typeface="Candara" panose="020E0502030303020204" pitchFamily="34" charset="0"/>
              </a:rPr>
              <a:t>wide vector operations </a:t>
            </a:r>
            <a:br>
              <a:rPr lang="en-US" sz="1800" b="0" dirty="0">
                <a:solidFill>
                  <a:srgbClr val="00A500"/>
                </a:solidFill>
                <a:latin typeface="Candara" panose="020E0502030303020204" pitchFamily="34" charset="0"/>
              </a:rPr>
            </a:br>
            <a:r>
              <a:rPr lang="en-US" sz="1800" b="0" dirty="0">
                <a:latin typeface="Candara" panose="020E0502030303020204" pitchFamily="34" charset="0"/>
              </a:rPr>
              <a:t>that match the </a:t>
            </a:r>
            <a:r>
              <a:rPr lang="en-US" sz="1800" b="0" dirty="0">
                <a:solidFill>
                  <a:srgbClr val="00A500"/>
                </a:solidFill>
                <a:latin typeface="Candara" panose="020E0502030303020204" pitchFamily="34" charset="0"/>
              </a:rPr>
              <a:t>SSD-internal parallelism</a:t>
            </a:r>
          </a:p>
        </p:txBody>
      </p:sp>
      <p:sp>
        <p:nvSpPr>
          <p:cNvPr id="14" name="Content Placeholder 3">
            <a:extLst>
              <a:ext uri="{FF2B5EF4-FFF2-40B4-BE49-F238E27FC236}">
                <a16:creationId xmlns:a16="http://schemas.microsoft.com/office/drawing/2014/main" id="{A49089AE-9368-B2D1-553B-DA3AC320421A}"/>
              </a:ext>
            </a:extLst>
          </p:cNvPr>
          <p:cNvSpPr txBox="1">
            <a:spLocks/>
          </p:cNvSpPr>
          <p:nvPr/>
        </p:nvSpPr>
        <p:spPr>
          <a:xfrm>
            <a:off x="8268" y="5727673"/>
            <a:ext cx="9144000" cy="650647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1800" b="0" dirty="0">
                <a:latin typeface="Candara" panose="020E0502030303020204" pitchFamily="34" charset="0"/>
              </a:rPr>
              <a:t>Conduit leverages </a:t>
            </a:r>
            <a:r>
              <a:rPr lang="en-US" sz="1800" b="0" dirty="0">
                <a:solidFill>
                  <a:srgbClr val="AA7900"/>
                </a:solidFill>
                <a:latin typeface="Candara" panose="020E0502030303020204" pitchFamily="34" charset="0"/>
              </a:rPr>
              <a:t>partial vectorization </a:t>
            </a:r>
            <a:r>
              <a:rPr lang="en-US" sz="1800" b="0" dirty="0">
                <a:latin typeface="Candara" panose="020E0502030303020204" pitchFamily="34" charset="0"/>
              </a:rPr>
              <a:t>so that </a:t>
            </a:r>
            <a:r>
              <a:rPr lang="en-US" sz="1800" b="0" dirty="0">
                <a:solidFill>
                  <a:srgbClr val="AA7900"/>
                </a:solidFill>
                <a:latin typeface="Candara" panose="020E0502030303020204" pitchFamily="34" charset="0"/>
              </a:rPr>
              <a:t>partially vectorizable code regions benefit </a:t>
            </a:r>
            <a:r>
              <a:rPr lang="en-US" sz="1800" b="0" dirty="0">
                <a:latin typeface="Candara" panose="020E0502030303020204" pitchFamily="34" charset="0"/>
              </a:rPr>
              <a:t>from parallel execution in an SSD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B7704FC8-F1D6-14FD-BC4B-3E73CE0FA6F0}"/>
              </a:ext>
            </a:extLst>
          </p:cNvPr>
          <p:cNvSpPr txBox="1">
            <a:spLocks/>
          </p:cNvSpPr>
          <p:nvPr/>
        </p:nvSpPr>
        <p:spPr>
          <a:xfrm>
            <a:off x="8694965" y="6547757"/>
            <a:ext cx="449036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28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16299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92" grpId="0" animBg="1"/>
      <p:bldP spid="100" grpId="0"/>
      <p:bldP spid="101" grpId="0" animBg="1"/>
      <p:bldP spid="102" grpId="0" animBg="1"/>
      <p:bldP spid="7" grpId="0" animBg="1"/>
      <p:bldP spid="13" grpId="0" animBg="1"/>
      <p:bldP spid="14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D7BBFF-06A5-8D59-764D-14DF1D48C5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2EA39F-83B0-ECF4-9E81-AEABB129A2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Conduit: Compile-Time Preprocessing (2/3)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9E30B9AA-39D3-1E15-A244-6C2A15E6CFC4}"/>
              </a:ext>
            </a:extLst>
          </p:cNvPr>
          <p:cNvSpPr txBox="1"/>
          <p:nvPr/>
        </p:nvSpPr>
        <p:spPr>
          <a:xfrm rot="16200000">
            <a:off x="5632032" y="4221838"/>
            <a:ext cx="118701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Embedded Core</a:t>
            </a:r>
          </a:p>
        </p:txBody>
      </p: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001D7E90-1900-3FAB-9E6D-0C453C35567E}"/>
              </a:ext>
            </a:extLst>
          </p:cNvPr>
          <p:cNvCxnSpPr>
            <a:cxnSpLocks/>
            <a:stCxn id="101" idx="3"/>
            <a:endCxn id="19" idx="1"/>
          </p:cNvCxnSpPr>
          <p:nvPr/>
        </p:nvCxnSpPr>
        <p:spPr>
          <a:xfrm flipV="1">
            <a:off x="6162893" y="1867103"/>
            <a:ext cx="696326" cy="3950"/>
          </a:xfrm>
          <a:prstGeom prst="straightConnector1">
            <a:avLst/>
          </a:prstGeom>
          <a:noFill/>
          <a:ln w="76200" cap="flat" cmpd="sng" algn="ctr">
            <a:solidFill>
              <a:schemeClr val="accent6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D0A170A4-8631-DF0C-90B5-CB6FE1BBEA79}"/>
              </a:ext>
            </a:extLst>
          </p:cNvPr>
          <p:cNvSpPr/>
          <p:nvPr/>
        </p:nvSpPr>
        <p:spPr>
          <a:xfrm>
            <a:off x="6859219" y="1198257"/>
            <a:ext cx="2077089" cy="133769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54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</a:t>
            </a:r>
            <a:r>
              <a:rPr lang="en-GB" sz="1200" dirty="0" err="1">
                <a:solidFill>
                  <a:schemeClr val="tx1"/>
                </a:solidFill>
                <a:latin typeface="Candara" panose="020E0502030303020204" pitchFamily="34" charset="0"/>
              </a:rPr>
              <a:t>element_size</a:t>
            </a:r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": "i32",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"index": "%42",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"length": 4096,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"line": 387,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</a:t>
            </a:r>
            <a:r>
              <a:rPr lang="en-GB" sz="1200" dirty="0" err="1">
                <a:solidFill>
                  <a:schemeClr val="tx1"/>
                </a:solidFill>
                <a:latin typeface="Candara" panose="020E0502030303020204" pitchFamily="34" charset="0"/>
              </a:rPr>
              <a:t>load_addr</a:t>
            </a:r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": ["</a:t>
            </a:r>
            <a:r>
              <a:rPr lang="en-GB" sz="1200" dirty="0" err="1">
                <a:solidFill>
                  <a:schemeClr val="tx1"/>
                </a:solidFill>
                <a:latin typeface="Candara" panose="020E0502030303020204" pitchFamily="34" charset="0"/>
              </a:rPr>
              <a:t>const</a:t>
            </a:r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"],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"operands": [ "%20", </a:t>
            </a:r>
            <a:r>
              <a:rPr lang="en-GB" sz="1200" dirty="0" err="1">
                <a:solidFill>
                  <a:schemeClr val="tx1"/>
                </a:solidFill>
                <a:latin typeface="Candara" panose="020E0502030303020204" pitchFamily="34" charset="0"/>
              </a:rPr>
              <a:t>const</a:t>
            </a:r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"],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"operation": "and"</a:t>
            </a:r>
          </a:p>
          <a:p>
            <a:pPr algn="just"/>
            <a:endParaRPr lang="en-GB" sz="1050" dirty="0">
              <a:solidFill>
                <a:schemeClr val="tx1"/>
              </a:solidFill>
              <a:effectLst/>
              <a:latin typeface="Candara" panose="020E050203030302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C43C32D-8547-3794-1D18-352C4D681C7A}"/>
              </a:ext>
            </a:extLst>
          </p:cNvPr>
          <p:cNvSpPr txBox="1"/>
          <p:nvPr/>
        </p:nvSpPr>
        <p:spPr>
          <a:xfrm>
            <a:off x="6800850" y="894713"/>
            <a:ext cx="21354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Metadata</a:t>
            </a:r>
          </a:p>
        </p:txBody>
      </p:sp>
      <p:sp>
        <p:nvSpPr>
          <p:cNvPr id="89" name="Rechteck 93">
            <a:extLst>
              <a:ext uri="{FF2B5EF4-FFF2-40B4-BE49-F238E27FC236}">
                <a16:creationId xmlns:a16="http://schemas.microsoft.com/office/drawing/2014/main" id="{E5F58AA0-9A9E-D90F-A3D4-8EE90314EEEB}"/>
              </a:ext>
            </a:extLst>
          </p:cNvPr>
          <p:cNvSpPr/>
          <p:nvPr/>
        </p:nvSpPr>
        <p:spPr>
          <a:xfrm>
            <a:off x="91220" y="908636"/>
            <a:ext cx="8978096" cy="2655395"/>
          </a:xfrm>
          <a:prstGeom prst="rect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90" name="Textfeld 78">
            <a:extLst>
              <a:ext uri="{FF2B5EF4-FFF2-40B4-BE49-F238E27FC236}">
                <a16:creationId xmlns:a16="http://schemas.microsoft.com/office/drawing/2014/main" id="{0C8BCF75-7F9A-4C33-D3A4-11D71B283762}"/>
              </a:ext>
            </a:extLst>
          </p:cNvPr>
          <p:cNvSpPr txBox="1"/>
          <p:nvPr/>
        </p:nvSpPr>
        <p:spPr>
          <a:xfrm>
            <a:off x="116984" y="3242968"/>
            <a:ext cx="7057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Host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92" name="Rounded Rectangle 183">
            <a:extLst>
              <a:ext uri="{FF2B5EF4-FFF2-40B4-BE49-F238E27FC236}">
                <a16:creationId xmlns:a16="http://schemas.microsoft.com/office/drawing/2014/main" id="{088AC8DA-3329-9921-29F7-2A39596D4C3F}"/>
              </a:ext>
            </a:extLst>
          </p:cNvPr>
          <p:cNvSpPr/>
          <p:nvPr/>
        </p:nvSpPr>
        <p:spPr>
          <a:xfrm>
            <a:off x="207692" y="1198258"/>
            <a:ext cx="2064291" cy="1924365"/>
          </a:xfrm>
          <a:prstGeom prst="roundRect">
            <a:avLst>
              <a:gd name="adj" fmla="val 240"/>
            </a:avLst>
          </a:prstGeom>
          <a:solidFill>
            <a:srgbClr val="ED7D31">
              <a:lumMod val="40000"/>
              <a:lumOff val="60000"/>
            </a:srgbClr>
          </a:solidFill>
          <a:ln w="25400" cap="flat" cmpd="sng" algn="ctr">
            <a:solidFill>
              <a:srgbClr val="FFAA4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for (j = 0; j &lt;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nb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; ++j) </a:t>
            </a:r>
            <a:b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{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….		     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      if ((ret[1 + j * 4] &gt;&gt; 8) == 1) </a:t>
            </a:r>
            <a:b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{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            ret[1 + j * 4] ^= 283;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}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….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}</a:t>
            </a:r>
            <a:endParaRPr kumimoji="0" lang="de-CH" altLang="zh-CN" sz="1400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BC9BD4FF-E865-B29D-60EC-02548C6981BE}"/>
              </a:ext>
            </a:extLst>
          </p:cNvPr>
          <p:cNvSpPr txBox="1"/>
          <p:nvPr/>
        </p:nvSpPr>
        <p:spPr>
          <a:xfrm>
            <a:off x="207692" y="908636"/>
            <a:ext cx="21321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Application Code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A679D27E-70C3-5B18-18C8-CB4614CD6306}"/>
              </a:ext>
            </a:extLst>
          </p:cNvPr>
          <p:cNvSpPr/>
          <p:nvPr/>
        </p:nvSpPr>
        <p:spPr>
          <a:xfrm>
            <a:off x="3173915" y="1198257"/>
            <a:ext cx="2988978" cy="1345591"/>
          </a:xfrm>
          <a:prstGeom prst="rect">
            <a:avLst/>
          </a:prstGeom>
          <a:solidFill>
            <a:srgbClr val="FFC000">
              <a:lumMod val="40000"/>
              <a:lumOff val="60000"/>
            </a:srgbClr>
          </a:solidFill>
          <a:ln w="25400" cap="flat" cmpd="sng" algn="ctr">
            <a:solidFill>
              <a:srgbClr val="FFC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…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%38 = load &lt;4096 x i32&gt;,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ptr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%37, align 4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%39 =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xor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&lt;4096 x i32&gt; %38, %34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%40 =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xor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&lt;4096 x i32&gt; %39, %21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%41 =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xor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&lt;4096 x i32&gt; %40, %22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%42 = and &lt;4096 x i32&gt; %20, &lt;i32 283 … i32&gt;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kern="0" dirty="0">
                <a:solidFill>
                  <a:prstClr val="black"/>
                </a:solidFill>
                <a:latin typeface="Candara" panose="020E0502030303020204" pitchFamily="34" charset="0"/>
              </a:rPr>
              <a:t>…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</a:t>
            </a:r>
          </a:p>
        </p:txBody>
      </p:sp>
      <p:cxnSp>
        <p:nvCxnSpPr>
          <p:cNvPr id="103" name="Straight Arrow Connector 102">
            <a:extLst>
              <a:ext uri="{FF2B5EF4-FFF2-40B4-BE49-F238E27FC236}">
                <a16:creationId xmlns:a16="http://schemas.microsoft.com/office/drawing/2014/main" id="{28CEE0A2-ED07-9B82-3069-E9D38788763D}"/>
              </a:ext>
            </a:extLst>
          </p:cNvPr>
          <p:cNvCxnSpPr>
            <a:cxnSpLocks/>
          </p:cNvCxnSpPr>
          <p:nvPr/>
        </p:nvCxnSpPr>
        <p:spPr>
          <a:xfrm>
            <a:off x="2271983" y="1867102"/>
            <a:ext cx="901932" cy="0"/>
          </a:xfrm>
          <a:prstGeom prst="straightConnector1">
            <a:avLst/>
          </a:prstGeom>
          <a:noFill/>
          <a:ln w="76200" cap="flat" cmpd="sng" algn="ctr">
            <a:solidFill>
              <a:schemeClr val="accent6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7" name="Content Placeholder 3">
            <a:extLst>
              <a:ext uri="{FF2B5EF4-FFF2-40B4-BE49-F238E27FC236}">
                <a16:creationId xmlns:a16="http://schemas.microsoft.com/office/drawing/2014/main" id="{596BF5D2-A9DD-1C64-BAF2-EEEDDD44F36F}"/>
              </a:ext>
            </a:extLst>
          </p:cNvPr>
          <p:cNvSpPr txBox="1">
            <a:spLocks/>
          </p:cNvSpPr>
          <p:nvPr/>
        </p:nvSpPr>
        <p:spPr>
          <a:xfrm>
            <a:off x="8268" y="4120289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Conduit extracts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lightweight metadata </a:t>
            </a:r>
            <a:r>
              <a:rPr lang="en-US" sz="2400" b="0" dirty="0">
                <a:latin typeface="Candara" panose="020E0502030303020204" pitchFamily="34" charset="0"/>
              </a:rPr>
              <a:t>(e.g., operation type, operand pointers, element sizes, vector length)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for each vector operation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FAE48BE-2FA7-DFB3-45B6-B1EEB51C706B}"/>
              </a:ext>
            </a:extLst>
          </p:cNvPr>
          <p:cNvSpPr txBox="1"/>
          <p:nvPr/>
        </p:nvSpPr>
        <p:spPr>
          <a:xfrm>
            <a:off x="2326566" y="2943657"/>
            <a:ext cx="1908550" cy="584775"/>
          </a:xfrm>
          <a:prstGeom prst="rect">
            <a:avLst/>
          </a:prstGeom>
          <a:noFill/>
          <a:ln w="12700">
            <a:solidFill>
              <a:schemeClr val="accent1"/>
            </a:solidFill>
            <a:prstDash val="sysDash"/>
          </a:ln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Loop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Auto-Vectorization</a:t>
            </a:r>
          </a:p>
        </p:txBody>
      </p:sp>
      <p:cxnSp>
        <p:nvCxnSpPr>
          <p:cNvPr id="4" name="Curved Connector 3">
            <a:extLst>
              <a:ext uri="{FF2B5EF4-FFF2-40B4-BE49-F238E27FC236}">
                <a16:creationId xmlns:a16="http://schemas.microsoft.com/office/drawing/2014/main" id="{CC7E6EDA-FEF0-CE2C-EDB3-405C02CDB861}"/>
              </a:ext>
            </a:extLst>
          </p:cNvPr>
          <p:cNvCxnSpPr>
            <a:cxnSpLocks/>
          </p:cNvCxnSpPr>
          <p:nvPr/>
        </p:nvCxnSpPr>
        <p:spPr>
          <a:xfrm rot="16200000" flipH="1">
            <a:off x="2198349" y="2158370"/>
            <a:ext cx="1064491" cy="533624"/>
          </a:xfrm>
          <a:prstGeom prst="curvedConnector3">
            <a:avLst>
              <a:gd name="adj1" fmla="val 50000"/>
            </a:avLst>
          </a:prstGeom>
          <a:ln w="25400"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D1AB1B34-72BF-AB6B-3F22-B9C93C4F193B}"/>
              </a:ext>
            </a:extLst>
          </p:cNvPr>
          <p:cNvSpPr txBox="1"/>
          <p:nvPr/>
        </p:nvSpPr>
        <p:spPr>
          <a:xfrm>
            <a:off x="7163748" y="2671022"/>
            <a:ext cx="1772560" cy="338554"/>
          </a:xfrm>
          <a:prstGeom prst="rect">
            <a:avLst/>
          </a:prstGeom>
          <a:noFill/>
          <a:ln w="12700">
            <a:solidFill>
              <a:schemeClr val="accent1"/>
            </a:solidFill>
            <a:prstDash val="sysDash"/>
          </a:ln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Extract Metadata</a:t>
            </a:r>
          </a:p>
        </p:txBody>
      </p:sp>
      <p:cxnSp>
        <p:nvCxnSpPr>
          <p:cNvPr id="12" name="Curved Connector 11">
            <a:extLst>
              <a:ext uri="{FF2B5EF4-FFF2-40B4-BE49-F238E27FC236}">
                <a16:creationId xmlns:a16="http://schemas.microsoft.com/office/drawing/2014/main" id="{665EC6D1-6303-72A1-1C1E-73D553CFB106}"/>
              </a:ext>
            </a:extLst>
          </p:cNvPr>
          <p:cNvCxnSpPr>
            <a:endCxn id="10" idx="1"/>
          </p:cNvCxnSpPr>
          <p:nvPr/>
        </p:nvCxnSpPr>
        <p:spPr>
          <a:xfrm rot="16200000" flipH="1">
            <a:off x="6286365" y="1962916"/>
            <a:ext cx="947364" cy="807402"/>
          </a:xfrm>
          <a:prstGeom prst="curvedConnector2">
            <a:avLst/>
          </a:prstGeom>
          <a:ln w="25400"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31D69B7A-D1B3-15BC-63F1-7E8DEF872402}"/>
              </a:ext>
            </a:extLst>
          </p:cNvPr>
          <p:cNvSpPr txBox="1">
            <a:spLocks/>
          </p:cNvSpPr>
          <p:nvPr/>
        </p:nvSpPr>
        <p:spPr>
          <a:xfrm>
            <a:off x="-16353" y="5359646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Conduit </a:t>
            </a: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embeds the metadata with IR </a:t>
            </a:r>
            <a:r>
              <a:rPr lang="en-US" sz="2400" b="0" dirty="0">
                <a:latin typeface="Candara" panose="020E0502030303020204" pitchFamily="34" charset="0"/>
              </a:rPr>
              <a:t>to reduce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runtime scheduling latency </a:t>
            </a:r>
            <a:r>
              <a:rPr lang="en-US" sz="2400" b="0" dirty="0">
                <a:latin typeface="Candara" panose="020E0502030303020204" pitchFamily="34" charset="0"/>
              </a:rPr>
              <a:t>and </a:t>
            </a: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preserve programmer transparency</a:t>
            </a:r>
            <a:endParaRPr lang="en-CH" sz="2400" b="0" dirty="0">
              <a:solidFill>
                <a:srgbClr val="7030A0"/>
              </a:solidFill>
              <a:latin typeface="Candara" panose="020E050203030302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E4A1B35A-E9CF-3FA8-87DC-193E77D71168}"/>
              </a:ext>
            </a:extLst>
          </p:cNvPr>
          <p:cNvSpPr txBox="1">
            <a:spLocks/>
          </p:cNvSpPr>
          <p:nvPr/>
        </p:nvSpPr>
        <p:spPr>
          <a:xfrm>
            <a:off x="8735787" y="6547757"/>
            <a:ext cx="408214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29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34ECCDF-4F02-B685-2584-7C5DFBC5BCA3}"/>
              </a:ext>
            </a:extLst>
          </p:cNvPr>
          <p:cNvSpPr txBox="1"/>
          <p:nvPr/>
        </p:nvSpPr>
        <p:spPr>
          <a:xfrm>
            <a:off x="3075649" y="885569"/>
            <a:ext cx="31855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Intermediate Representation (IR)</a:t>
            </a:r>
          </a:p>
        </p:txBody>
      </p:sp>
    </p:spTree>
    <p:extLst>
      <p:ext uri="{BB962C8B-B14F-4D97-AF65-F5344CB8AC3E}">
        <p14:creationId xmlns:p14="http://schemas.microsoft.com/office/powerpoint/2010/main" val="32802332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3" grpId="0"/>
      <p:bldP spid="7" grpId="0" animBg="1"/>
      <p:bldP spid="10" grpId="0" animBg="1"/>
      <p:bldP spid="13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E2C970-BFCC-B535-4051-F58BA01B3A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E7D968-0885-F54C-8A55-5E186CD740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Conduit: Compile-Time Preprocessing (3/3)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AF8D0C04-DCA0-A246-8B1D-6E8D20554A78}"/>
              </a:ext>
            </a:extLst>
          </p:cNvPr>
          <p:cNvSpPr txBox="1"/>
          <p:nvPr/>
        </p:nvSpPr>
        <p:spPr>
          <a:xfrm rot="16200000">
            <a:off x="5632032" y="4221838"/>
            <a:ext cx="118701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Embedded Core</a:t>
            </a:r>
          </a:p>
        </p:txBody>
      </p: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FA5AD364-4A9C-7076-88E0-0AB8853C514F}"/>
              </a:ext>
            </a:extLst>
          </p:cNvPr>
          <p:cNvCxnSpPr>
            <a:cxnSpLocks/>
            <a:stCxn id="101" idx="3"/>
            <a:endCxn id="19" idx="1"/>
          </p:cNvCxnSpPr>
          <p:nvPr/>
        </p:nvCxnSpPr>
        <p:spPr>
          <a:xfrm flipV="1">
            <a:off x="6162893" y="1867103"/>
            <a:ext cx="696326" cy="3950"/>
          </a:xfrm>
          <a:prstGeom prst="straightConnector1">
            <a:avLst/>
          </a:prstGeom>
          <a:noFill/>
          <a:ln w="76200" cap="flat" cmpd="sng" algn="ctr">
            <a:solidFill>
              <a:schemeClr val="accent6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2AD1E2B7-FF98-4DF4-C4B9-76659B851EA0}"/>
              </a:ext>
            </a:extLst>
          </p:cNvPr>
          <p:cNvSpPr/>
          <p:nvPr/>
        </p:nvSpPr>
        <p:spPr>
          <a:xfrm>
            <a:off x="6859219" y="1198257"/>
            <a:ext cx="2077089" cy="133769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54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</a:t>
            </a:r>
            <a:r>
              <a:rPr lang="en-GB" sz="1200" dirty="0" err="1">
                <a:solidFill>
                  <a:schemeClr val="tx1"/>
                </a:solidFill>
                <a:latin typeface="Candara" panose="020E0502030303020204" pitchFamily="34" charset="0"/>
              </a:rPr>
              <a:t>element_size</a:t>
            </a:r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": "i32",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"index": "%42",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"length": 4096,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"line": 387,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</a:t>
            </a:r>
            <a:r>
              <a:rPr lang="en-GB" sz="1200" dirty="0" err="1">
                <a:solidFill>
                  <a:schemeClr val="tx1"/>
                </a:solidFill>
                <a:latin typeface="Candara" panose="020E0502030303020204" pitchFamily="34" charset="0"/>
              </a:rPr>
              <a:t>load_addr</a:t>
            </a:r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": ["</a:t>
            </a:r>
            <a:r>
              <a:rPr lang="en-GB" sz="1200" dirty="0" err="1">
                <a:solidFill>
                  <a:schemeClr val="tx1"/>
                </a:solidFill>
                <a:latin typeface="Candara" panose="020E0502030303020204" pitchFamily="34" charset="0"/>
              </a:rPr>
              <a:t>const</a:t>
            </a:r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"],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"operands": [ "%20", </a:t>
            </a:r>
            <a:r>
              <a:rPr lang="en-GB" sz="1200" dirty="0" err="1">
                <a:solidFill>
                  <a:schemeClr val="tx1"/>
                </a:solidFill>
                <a:latin typeface="Candara" panose="020E0502030303020204" pitchFamily="34" charset="0"/>
              </a:rPr>
              <a:t>const</a:t>
            </a:r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"],</a:t>
            </a:r>
          </a:p>
          <a:p>
            <a:pPr algn="just"/>
            <a:r>
              <a:rPr lang="en-GB" sz="1200" dirty="0">
                <a:solidFill>
                  <a:schemeClr val="tx1"/>
                </a:solidFill>
                <a:latin typeface="Candara" panose="020E0502030303020204" pitchFamily="34" charset="0"/>
              </a:rPr>
              <a:t>"operation": "and"</a:t>
            </a:r>
          </a:p>
          <a:p>
            <a:pPr algn="just"/>
            <a:endParaRPr lang="en-GB" sz="1050" dirty="0">
              <a:solidFill>
                <a:schemeClr val="tx1"/>
              </a:solidFill>
              <a:effectLst/>
              <a:latin typeface="Candara" panose="020E0502030303020204" pitchFamily="34" charset="0"/>
            </a:endParaRPr>
          </a:p>
        </p:txBody>
      </p:sp>
      <p:sp>
        <p:nvSpPr>
          <p:cNvPr id="31" name="Left Brace 30">
            <a:extLst>
              <a:ext uri="{FF2B5EF4-FFF2-40B4-BE49-F238E27FC236}">
                <a16:creationId xmlns:a16="http://schemas.microsoft.com/office/drawing/2014/main" id="{0EEBC4F2-8EE4-B5AF-2DD7-9EDB3C8E8E5F}"/>
              </a:ext>
            </a:extLst>
          </p:cNvPr>
          <p:cNvSpPr/>
          <p:nvPr/>
        </p:nvSpPr>
        <p:spPr>
          <a:xfrm rot="16200000">
            <a:off x="5734514" y="-289741"/>
            <a:ext cx="620634" cy="5938902"/>
          </a:xfrm>
          <a:prstGeom prst="leftBrace">
            <a:avLst>
              <a:gd name="adj1" fmla="val 15101"/>
              <a:gd name="adj2" fmla="val 50546"/>
            </a:avLst>
          </a:prstGeom>
          <a:ln w="38100">
            <a:solidFill>
              <a:schemeClr val="accent6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0DCA13B-9273-9176-5BE0-22E6D08E791F}"/>
              </a:ext>
            </a:extLst>
          </p:cNvPr>
          <p:cNvSpPr txBox="1"/>
          <p:nvPr/>
        </p:nvSpPr>
        <p:spPr>
          <a:xfrm>
            <a:off x="6800850" y="894713"/>
            <a:ext cx="21354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Metadata</a:t>
            </a:r>
          </a:p>
        </p:txBody>
      </p:sp>
      <p:sp>
        <p:nvSpPr>
          <p:cNvPr id="89" name="Rechteck 93">
            <a:extLst>
              <a:ext uri="{FF2B5EF4-FFF2-40B4-BE49-F238E27FC236}">
                <a16:creationId xmlns:a16="http://schemas.microsoft.com/office/drawing/2014/main" id="{EB3535BA-70DE-1BAA-89E1-9793572164A3}"/>
              </a:ext>
            </a:extLst>
          </p:cNvPr>
          <p:cNvSpPr/>
          <p:nvPr/>
        </p:nvSpPr>
        <p:spPr>
          <a:xfrm>
            <a:off x="91220" y="908636"/>
            <a:ext cx="8978096" cy="2655395"/>
          </a:xfrm>
          <a:prstGeom prst="rect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90" name="Textfeld 78">
            <a:extLst>
              <a:ext uri="{FF2B5EF4-FFF2-40B4-BE49-F238E27FC236}">
                <a16:creationId xmlns:a16="http://schemas.microsoft.com/office/drawing/2014/main" id="{33A318F6-6ED7-1735-EA37-38BE6E51178E}"/>
              </a:ext>
            </a:extLst>
          </p:cNvPr>
          <p:cNvSpPr txBox="1"/>
          <p:nvPr/>
        </p:nvSpPr>
        <p:spPr>
          <a:xfrm>
            <a:off x="116984" y="3242968"/>
            <a:ext cx="7057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Host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92" name="Rounded Rectangle 183">
            <a:extLst>
              <a:ext uri="{FF2B5EF4-FFF2-40B4-BE49-F238E27FC236}">
                <a16:creationId xmlns:a16="http://schemas.microsoft.com/office/drawing/2014/main" id="{8C89514F-0CD7-CA1F-A986-35ABA6120EB7}"/>
              </a:ext>
            </a:extLst>
          </p:cNvPr>
          <p:cNvSpPr/>
          <p:nvPr/>
        </p:nvSpPr>
        <p:spPr>
          <a:xfrm>
            <a:off x="207692" y="1198258"/>
            <a:ext cx="2064291" cy="1924365"/>
          </a:xfrm>
          <a:prstGeom prst="roundRect">
            <a:avLst>
              <a:gd name="adj" fmla="val 240"/>
            </a:avLst>
          </a:prstGeom>
          <a:solidFill>
            <a:srgbClr val="ED7D31">
              <a:lumMod val="40000"/>
              <a:lumOff val="60000"/>
            </a:srgbClr>
          </a:solidFill>
          <a:ln w="25400" cap="flat" cmpd="sng" algn="ctr">
            <a:solidFill>
              <a:srgbClr val="FFAA4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for (j = 0; j &lt;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nb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; ++j) </a:t>
            </a:r>
            <a:b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{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….		     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      if ((ret[1 + j * 4] &gt;&gt; 8) == 1) </a:t>
            </a:r>
            <a:b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{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            ret[1 + j * 4] ^= 283;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}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     ….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}</a:t>
            </a:r>
            <a:endParaRPr kumimoji="0" lang="de-CH" altLang="zh-CN" sz="1400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924BF73-C9EF-3689-C723-101553147FAE}"/>
              </a:ext>
            </a:extLst>
          </p:cNvPr>
          <p:cNvSpPr txBox="1"/>
          <p:nvPr/>
        </p:nvSpPr>
        <p:spPr>
          <a:xfrm>
            <a:off x="207692" y="908636"/>
            <a:ext cx="21321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Application Code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26218D1A-DD24-C47E-431A-3E9F6F9DC5FA}"/>
              </a:ext>
            </a:extLst>
          </p:cNvPr>
          <p:cNvSpPr/>
          <p:nvPr/>
        </p:nvSpPr>
        <p:spPr>
          <a:xfrm>
            <a:off x="3173915" y="1198257"/>
            <a:ext cx="2988978" cy="1345591"/>
          </a:xfrm>
          <a:prstGeom prst="rect">
            <a:avLst/>
          </a:prstGeom>
          <a:solidFill>
            <a:srgbClr val="FFC000">
              <a:lumMod val="40000"/>
              <a:lumOff val="60000"/>
            </a:srgbClr>
          </a:solidFill>
          <a:ln w="25400" cap="flat" cmpd="sng" algn="ctr">
            <a:solidFill>
              <a:srgbClr val="FFC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…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%38 = load &lt;4096 x i32&gt;,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ptr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%37, align 4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%39 =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xor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&lt;4096 x i32&gt; %38, %34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%40 =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xor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&lt;4096 x i32&gt; %39, %21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%41 = </a:t>
            </a:r>
            <a:r>
              <a:rPr kumimoji="0" lang="en-GB" sz="120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xor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&lt;4096 x i32&gt; %40, %22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%42 = and &lt;4096 x i32&gt; %20, &lt;i32 283 … i32&gt;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kern="0" dirty="0">
                <a:solidFill>
                  <a:prstClr val="black"/>
                </a:solidFill>
                <a:latin typeface="Candara" panose="020E0502030303020204" pitchFamily="34" charset="0"/>
              </a:rPr>
              <a:t>…</a:t>
            </a:r>
            <a:r>
              <a:rPr kumimoji="0" lang="en-GB" sz="12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</a:t>
            </a:r>
          </a:p>
        </p:txBody>
      </p:sp>
      <p:cxnSp>
        <p:nvCxnSpPr>
          <p:cNvPr id="103" name="Straight Arrow Connector 102">
            <a:extLst>
              <a:ext uri="{FF2B5EF4-FFF2-40B4-BE49-F238E27FC236}">
                <a16:creationId xmlns:a16="http://schemas.microsoft.com/office/drawing/2014/main" id="{F71FA50E-4ADF-2E67-A620-CFCBE58C0E19}"/>
              </a:ext>
            </a:extLst>
          </p:cNvPr>
          <p:cNvCxnSpPr>
            <a:cxnSpLocks/>
          </p:cNvCxnSpPr>
          <p:nvPr/>
        </p:nvCxnSpPr>
        <p:spPr>
          <a:xfrm>
            <a:off x="2271983" y="1867102"/>
            <a:ext cx="901932" cy="0"/>
          </a:xfrm>
          <a:prstGeom prst="straightConnector1">
            <a:avLst/>
          </a:prstGeom>
          <a:noFill/>
          <a:ln w="76200" cap="flat" cmpd="sng" algn="ctr">
            <a:solidFill>
              <a:schemeClr val="accent6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110" name="Rectangle 109">
            <a:extLst>
              <a:ext uri="{FF2B5EF4-FFF2-40B4-BE49-F238E27FC236}">
                <a16:creationId xmlns:a16="http://schemas.microsoft.com/office/drawing/2014/main" id="{06F4DC61-F118-6B7F-78DE-8F3DDA2EEAF1}"/>
              </a:ext>
            </a:extLst>
          </p:cNvPr>
          <p:cNvSpPr/>
          <p:nvPr/>
        </p:nvSpPr>
        <p:spPr>
          <a:xfrm>
            <a:off x="4976117" y="2997927"/>
            <a:ext cx="2237238" cy="461664"/>
          </a:xfrm>
          <a:prstGeom prst="rect">
            <a:avLst/>
          </a:prstGeom>
          <a:solidFill>
            <a:srgbClr val="7030A0">
              <a:alpha val="30053"/>
            </a:srgbClr>
          </a:solidFill>
          <a:ln w="25400" cap="flat" cmpd="sng" algn="ctr">
            <a:solidFill>
              <a:srgbClr val="7030A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6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Generate an </a:t>
            </a: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ARM Executable 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50B85446-B6B7-E8F3-8168-D24D6BA91A5E}"/>
              </a:ext>
            </a:extLst>
          </p:cNvPr>
          <p:cNvSpPr txBox="1"/>
          <p:nvPr/>
        </p:nvSpPr>
        <p:spPr>
          <a:xfrm>
            <a:off x="5984334" y="3606703"/>
            <a:ext cx="297991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Transfer Executable to SSD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04028C7-F48F-0B35-B88D-80CC35AD91A0}"/>
              </a:ext>
            </a:extLst>
          </p:cNvPr>
          <p:cNvSpPr/>
          <p:nvPr/>
        </p:nvSpPr>
        <p:spPr>
          <a:xfrm>
            <a:off x="4384320" y="4041047"/>
            <a:ext cx="3420832" cy="455545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dirty="0">
                <a:solidFill>
                  <a:schemeClr val="tx1"/>
                </a:solidFill>
                <a:latin typeface="Candara" panose="020E0502030303020204" pitchFamily="34" charset="0"/>
              </a:rPr>
              <a:t>SSD</a:t>
            </a:r>
            <a:endParaRPr lang="en-US" b="1" dirty="0">
              <a:solidFill>
                <a:schemeClr val="tx1"/>
              </a:solidFill>
              <a:latin typeface="Candara" panose="020E0502030303020204" pitchFamily="34" charset="0"/>
            </a:endParaRPr>
          </a:p>
        </p:txBody>
      </p:sp>
      <p:cxnSp>
        <p:nvCxnSpPr>
          <p:cNvPr id="51" name="Straight Arrow Connector 50">
            <a:extLst>
              <a:ext uri="{FF2B5EF4-FFF2-40B4-BE49-F238E27FC236}">
                <a16:creationId xmlns:a16="http://schemas.microsoft.com/office/drawing/2014/main" id="{2A117494-FAAF-1585-5C6D-058EA73D3163}"/>
              </a:ext>
            </a:extLst>
          </p:cNvPr>
          <p:cNvCxnSpPr>
            <a:cxnSpLocks/>
          </p:cNvCxnSpPr>
          <p:nvPr/>
        </p:nvCxnSpPr>
        <p:spPr>
          <a:xfrm>
            <a:off x="6092860" y="3459834"/>
            <a:ext cx="0" cy="598598"/>
          </a:xfrm>
          <a:prstGeom prst="straightConnector1">
            <a:avLst/>
          </a:prstGeom>
          <a:noFill/>
          <a:ln w="76200" cap="flat" cmpd="sng" algn="ctr">
            <a:solidFill>
              <a:schemeClr val="accent6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7" name="Content Placeholder 3">
            <a:extLst>
              <a:ext uri="{FF2B5EF4-FFF2-40B4-BE49-F238E27FC236}">
                <a16:creationId xmlns:a16="http://schemas.microsoft.com/office/drawing/2014/main" id="{ED01A6C4-2E4D-1C72-FB94-D27BD389F4DB}"/>
              </a:ext>
            </a:extLst>
          </p:cNvPr>
          <p:cNvSpPr txBox="1">
            <a:spLocks/>
          </p:cNvSpPr>
          <p:nvPr/>
        </p:nvSpPr>
        <p:spPr>
          <a:xfrm>
            <a:off x="0" y="4686233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Conduit </a:t>
            </a:r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converts the IR with metadata </a:t>
            </a:r>
            <a:r>
              <a:rPr lang="en-US" sz="2400" b="0" dirty="0">
                <a:latin typeface="Candara" panose="020E0502030303020204" pitchFamily="34" charset="0"/>
              </a:rPr>
              <a:t>to an </a:t>
            </a:r>
            <a:r>
              <a:rPr lang="en-US" sz="2400" b="0" dirty="0">
                <a:solidFill>
                  <a:schemeClr val="accent6">
                    <a:lumMod val="75000"/>
                  </a:schemeClr>
                </a:solidFill>
                <a:latin typeface="Candara" panose="020E0502030303020204" pitchFamily="34" charset="0"/>
              </a:rPr>
              <a:t>executable </a:t>
            </a:r>
            <a:br>
              <a:rPr lang="en-US" sz="2400" b="0" dirty="0">
                <a:solidFill>
                  <a:schemeClr val="accent6">
                    <a:lumMod val="75000"/>
                  </a:schemeClr>
                </a:solidFill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chemeClr val="accent6">
                    <a:lumMod val="75000"/>
                  </a:schemeClr>
                </a:solidFill>
                <a:latin typeface="Candara" panose="020E0502030303020204" pitchFamily="34" charset="0"/>
              </a:rPr>
              <a:t>capable of running on ARM cores</a:t>
            </a:r>
            <a:endParaRPr lang="en-CH" sz="2400" b="0" dirty="0">
              <a:solidFill>
                <a:schemeClr val="accent6">
                  <a:lumMod val="75000"/>
                </a:schemeClr>
              </a:solidFill>
              <a:latin typeface="Candara" panose="020E0502030303020204" pitchFamily="34" charset="0"/>
            </a:endParaRPr>
          </a:p>
        </p:txBody>
      </p:sp>
      <p:sp>
        <p:nvSpPr>
          <p:cNvPr id="3" name="Content Placeholder 3">
            <a:extLst>
              <a:ext uri="{FF2B5EF4-FFF2-40B4-BE49-F238E27FC236}">
                <a16:creationId xmlns:a16="http://schemas.microsoft.com/office/drawing/2014/main" id="{975E8B28-ED9C-71AD-1949-88FC601605AC}"/>
              </a:ext>
            </a:extLst>
          </p:cNvPr>
          <p:cNvSpPr txBox="1">
            <a:spLocks/>
          </p:cNvSpPr>
          <p:nvPr/>
        </p:nvSpPr>
        <p:spPr>
          <a:xfrm>
            <a:off x="16353" y="5743251"/>
            <a:ext cx="9144000" cy="810085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Conduit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transfers the ARM executable to the SSD </a:t>
            </a:r>
            <a:r>
              <a:rPr lang="en-US" sz="2400" b="0" dirty="0">
                <a:latin typeface="Candara" panose="020E0502030303020204" pitchFamily="34" charset="0"/>
              </a:rPr>
              <a:t>by repurposing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existing </a:t>
            </a:r>
            <a:r>
              <a:rPr lang="en-US" sz="2400" b="0" dirty="0" err="1">
                <a:solidFill>
                  <a:srgbClr val="0070C0"/>
                </a:solidFill>
                <a:latin typeface="Candara" panose="020E0502030303020204" pitchFamily="34" charset="0"/>
              </a:rPr>
              <a:t>NVMe</a:t>
            </a:r>
            <a:r>
              <a:rPr lang="en-US" sz="2400" b="0" dirty="0">
                <a:solidFill>
                  <a:srgbClr val="0070C0"/>
                </a:solidFill>
                <a:latin typeface="Candara" panose="020E0502030303020204" pitchFamily="34" charset="0"/>
              </a:rPr>
              <a:t> admin commands for firmware update</a:t>
            </a:r>
            <a:endParaRPr lang="en-CH" sz="2400" b="0" dirty="0">
              <a:solidFill>
                <a:srgbClr val="0070C0"/>
              </a:solidFill>
              <a:latin typeface="Candara" panose="020E0502030303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C3E7C55-74FA-6A1B-0C32-7D4BE467B905}"/>
              </a:ext>
            </a:extLst>
          </p:cNvPr>
          <p:cNvSpPr txBox="1">
            <a:spLocks/>
          </p:cNvSpPr>
          <p:nvPr/>
        </p:nvSpPr>
        <p:spPr>
          <a:xfrm>
            <a:off x="8653113" y="6547757"/>
            <a:ext cx="490888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30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8408004-4302-7B8B-8415-A122D739BC19}"/>
              </a:ext>
            </a:extLst>
          </p:cNvPr>
          <p:cNvSpPr txBox="1"/>
          <p:nvPr/>
        </p:nvSpPr>
        <p:spPr>
          <a:xfrm>
            <a:off x="3075649" y="885569"/>
            <a:ext cx="31855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Intermediate Representation (IR)</a:t>
            </a:r>
          </a:p>
        </p:txBody>
      </p:sp>
    </p:spTree>
    <p:extLst>
      <p:ext uri="{BB962C8B-B14F-4D97-AF65-F5344CB8AC3E}">
        <p14:creationId xmlns:p14="http://schemas.microsoft.com/office/powerpoint/2010/main" val="3740066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110" grpId="0" animBg="1"/>
      <p:bldP spid="112" grpId="0"/>
      <p:bldP spid="37" grpId="0" animBg="1"/>
      <p:bldP spid="7" grpId="0" animBg="1"/>
      <p:bldP spid="3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38F5C0-BFB3-5151-9F1F-7D6CF402E6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BEF481-D744-2A63-03B6-577AB01BCB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Conduit: Key Steps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705E518-6BDD-B0E0-6576-83CBEEC98BAD}"/>
              </a:ext>
            </a:extLst>
          </p:cNvPr>
          <p:cNvGrpSpPr/>
          <p:nvPr/>
        </p:nvGrpSpPr>
        <p:grpSpPr>
          <a:xfrm>
            <a:off x="52928" y="2561035"/>
            <a:ext cx="9091072" cy="810086"/>
            <a:chOff x="52928" y="4189153"/>
            <a:chExt cx="9091072" cy="810086"/>
          </a:xfrm>
        </p:grpSpPr>
        <p:sp>
          <p:nvSpPr>
            <p:cNvPr id="8" name="Content Placeholder 3">
              <a:extLst>
                <a:ext uri="{FF2B5EF4-FFF2-40B4-BE49-F238E27FC236}">
                  <a16:creationId xmlns:a16="http://schemas.microsoft.com/office/drawing/2014/main" id="{D1DCEA25-F29D-B253-36E6-19306E21225A}"/>
                </a:ext>
              </a:extLst>
            </p:cNvPr>
            <p:cNvSpPr txBox="1">
              <a:spLocks/>
            </p:cNvSpPr>
            <p:nvPr/>
          </p:nvSpPr>
          <p:spPr>
            <a:xfrm>
              <a:off x="980136" y="4189154"/>
              <a:ext cx="8163864" cy="810085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b="0">
                  <a:latin typeface="Candara" panose="020E0502030303020204" pitchFamily="34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r>
                <a:rPr lang="en-US" dirty="0">
                  <a:solidFill>
                    <a:srgbClr val="7030A0"/>
                  </a:solidFill>
                </a:rPr>
                <a:t>Compile-time pre-processing step </a:t>
              </a:r>
              <a:r>
                <a:rPr lang="en-US" dirty="0"/>
                <a:t>to </a:t>
              </a:r>
              <a: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  <a:t>identify </a:t>
              </a:r>
              <a:r>
                <a:rPr lang="en" dirty="0" err="1">
                  <a:ea typeface="Lato" panose="020F0502020204030203" pitchFamily="34" charset="0"/>
                  <a:cs typeface="Lato" panose="020F0502020204030203" pitchFamily="34" charset="0"/>
                </a:rPr>
                <a:t>offloadable</a:t>
              </a:r>
              <a: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  <a:t> code regions</a:t>
              </a:r>
              <a:b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</a:br>
              <a:r>
                <a:rPr lang="en" dirty="0">
                  <a:ea typeface="Lato" panose="020F0502020204030203" pitchFamily="34" charset="0"/>
                  <a:cs typeface="Lato" panose="020F0502020204030203" pitchFamily="34" charset="0"/>
                </a:rPr>
                <a:t> in the application and transform them to wide vector operations</a:t>
              </a:r>
              <a:endParaRPr lang="en-US" dirty="0"/>
            </a:p>
          </p:txBody>
        </p: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18D8B5CC-4F35-C56F-4A4D-86B5FA53544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2928" y="4189153"/>
              <a:ext cx="810085" cy="810085"/>
            </a:xfrm>
            <a:prstGeom prst="rect">
              <a:avLst/>
            </a:prstGeom>
            <a:solidFill>
              <a:schemeClr val="bg1"/>
            </a:solidFill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88569457-3B2B-967A-52C0-438394B97405}"/>
              </a:ext>
            </a:extLst>
          </p:cNvPr>
          <p:cNvGrpSpPr/>
          <p:nvPr/>
        </p:nvGrpSpPr>
        <p:grpSpPr>
          <a:xfrm>
            <a:off x="93745" y="3946412"/>
            <a:ext cx="9050255" cy="1013026"/>
            <a:chOff x="93745" y="5320041"/>
            <a:chExt cx="9050255" cy="1013026"/>
          </a:xfrm>
        </p:grpSpPr>
        <p:sp>
          <p:nvSpPr>
            <p:cNvPr id="5" name="Content Placeholder 3">
              <a:extLst>
                <a:ext uri="{FF2B5EF4-FFF2-40B4-BE49-F238E27FC236}">
                  <a16:creationId xmlns:a16="http://schemas.microsoft.com/office/drawing/2014/main" id="{74284A54-87CA-439F-F2E1-2A2555C382EF}"/>
                </a:ext>
              </a:extLst>
            </p:cNvPr>
            <p:cNvSpPr txBox="1">
              <a:spLocks/>
            </p:cNvSpPr>
            <p:nvPr/>
          </p:nvSpPr>
          <p:spPr>
            <a:xfrm>
              <a:off x="980136" y="5320041"/>
              <a:ext cx="8163864" cy="1013026"/>
            </a:xfrm>
            <a:prstGeom prst="roundRect">
              <a:avLst>
                <a:gd name="adj" fmla="val 0"/>
              </a:avLst>
            </a:prstGeom>
            <a:solidFill>
              <a:srgbClr val="FFC000"/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 defTabSz="457200">
                <a:lnSpc>
                  <a:spcPct val="110000"/>
                </a:lnSpc>
                <a:spcAft>
                  <a:spcPts val="300"/>
                </a:spcAft>
                <a:buNone/>
                <a:defRPr/>
              </a:pPr>
              <a:r>
                <a:rPr lang="en-US" sz="2000" b="0" dirty="0">
                  <a:solidFill>
                    <a:srgbClr val="00A500"/>
                  </a:solidFill>
                  <a:latin typeface="Candara" panose="020E0502030303020204" pitchFamily="34" charset="0"/>
                </a:rPr>
                <a:t>Runtime offloading </a:t>
              </a:r>
              <a:r>
                <a:rPr lang="en-US" sz="2000" b="0" dirty="0">
                  <a:latin typeface="Candara" panose="020E0502030303020204" pitchFamily="34" charset="0"/>
                </a:rPr>
                <a:t>of vectorized instructions to the most suitable SSD computation resource based on application and system characteristics</a:t>
              </a:r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5D0DEA8-4062-8B09-E25D-981881F5369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3745" y="5462327"/>
              <a:ext cx="728453" cy="728453"/>
            </a:xfrm>
            <a:prstGeom prst="rect">
              <a:avLst/>
            </a:prstGeom>
          </p:spPr>
        </p:pic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A0A6729B-1BB9-0AFE-D0DD-922414046253}"/>
              </a:ext>
            </a:extLst>
          </p:cNvPr>
          <p:cNvSpPr txBox="1">
            <a:spLocks/>
          </p:cNvSpPr>
          <p:nvPr/>
        </p:nvSpPr>
        <p:spPr>
          <a:xfrm>
            <a:off x="8752115" y="6547757"/>
            <a:ext cx="391886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31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104842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42BA1A-522F-AD99-159F-7D9E90210F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1BF543-F56B-DDCB-20E3-1CF181DA6A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Runtime Offloading (1/3)</a:t>
            </a:r>
          </a:p>
        </p:txBody>
      </p:sp>
      <p:sp>
        <p:nvSpPr>
          <p:cNvPr id="99" name="Rounded Rectangle 123">
            <a:extLst>
              <a:ext uri="{FF2B5EF4-FFF2-40B4-BE49-F238E27FC236}">
                <a16:creationId xmlns:a16="http://schemas.microsoft.com/office/drawing/2014/main" id="{9DAAB251-4B2E-9A78-4C74-CCA109A1624D}"/>
              </a:ext>
            </a:extLst>
          </p:cNvPr>
          <p:cNvSpPr/>
          <p:nvPr/>
        </p:nvSpPr>
        <p:spPr>
          <a:xfrm>
            <a:off x="521966" y="2102301"/>
            <a:ext cx="8123463" cy="1939231"/>
          </a:xfrm>
          <a:prstGeom prst="roundRect">
            <a:avLst>
              <a:gd name="adj" fmla="val 0"/>
            </a:avLst>
          </a:prstGeom>
          <a:solidFill>
            <a:sysClr val="window" lastClr="FFFFFF">
              <a:lumMod val="95000"/>
            </a:sysClr>
          </a:solidFill>
          <a:ln w="25400" cap="flat" cmpd="sng" algn="ctr">
            <a:solidFill>
              <a:sysClr val="windowText" lastClr="000000">
                <a:lumMod val="85000"/>
                <a:lumOff val="1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050" b="1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0135533E-57B8-9B0E-86E8-7DA3F941520C}"/>
              </a:ext>
            </a:extLst>
          </p:cNvPr>
          <p:cNvSpPr/>
          <p:nvPr/>
        </p:nvSpPr>
        <p:spPr>
          <a:xfrm>
            <a:off x="2481959" y="2269670"/>
            <a:ext cx="4183470" cy="1518557"/>
          </a:xfrm>
          <a:prstGeom prst="rect">
            <a:avLst/>
          </a:prstGeom>
          <a:solidFill>
            <a:srgbClr val="FFD400">
              <a:alpha val="25000"/>
            </a:srgbClr>
          </a:solidFill>
          <a:ln w="2540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EDCC081C-0D7B-03CF-48B9-768D781FE085}"/>
              </a:ext>
            </a:extLst>
          </p:cNvPr>
          <p:cNvSpPr txBox="1"/>
          <p:nvPr/>
        </p:nvSpPr>
        <p:spPr>
          <a:xfrm>
            <a:off x="535460" y="3559478"/>
            <a:ext cx="7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EC00E787-3116-40A0-9EE9-AF9408B7346C}"/>
              </a:ext>
            </a:extLst>
          </p:cNvPr>
          <p:cNvSpPr txBox="1"/>
          <p:nvPr/>
        </p:nvSpPr>
        <p:spPr>
          <a:xfrm>
            <a:off x="2542328" y="3316573"/>
            <a:ext cx="4082737" cy="3369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Controller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" name="Rounded Rectangle 182">
            <a:extLst>
              <a:ext uri="{FF2B5EF4-FFF2-40B4-BE49-F238E27FC236}">
                <a16:creationId xmlns:a16="http://schemas.microsoft.com/office/drawing/2014/main" id="{65F9591E-8385-E62B-3189-14AF914593F5}"/>
              </a:ext>
            </a:extLst>
          </p:cNvPr>
          <p:cNvSpPr/>
          <p:nvPr/>
        </p:nvSpPr>
        <p:spPr>
          <a:xfrm>
            <a:off x="653892" y="2400945"/>
            <a:ext cx="1574508" cy="962425"/>
          </a:xfrm>
          <a:prstGeom prst="roundRect">
            <a:avLst>
              <a:gd name="adj" fmla="val 7113"/>
            </a:avLst>
          </a:prstGeom>
          <a:solidFill>
            <a:srgbClr val="5B9BD5">
              <a:lumMod val="20000"/>
              <a:lumOff val="80000"/>
            </a:srgbClr>
          </a:solidFill>
          <a:ln w="254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Processing</a:t>
            </a:r>
            <a:b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</a:b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using DRAM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" name="Rounded Rectangle 182">
            <a:extLst>
              <a:ext uri="{FF2B5EF4-FFF2-40B4-BE49-F238E27FC236}">
                <a16:creationId xmlns:a16="http://schemas.microsoft.com/office/drawing/2014/main" id="{600EACF8-C339-6886-247C-3E199390A22B}"/>
              </a:ext>
            </a:extLst>
          </p:cNvPr>
          <p:cNvSpPr/>
          <p:nvPr/>
        </p:nvSpPr>
        <p:spPr>
          <a:xfrm>
            <a:off x="6911831" y="2396728"/>
            <a:ext cx="1610864" cy="880826"/>
          </a:xfrm>
          <a:prstGeom prst="roundRect">
            <a:avLst>
              <a:gd name="adj" fmla="val 7113"/>
            </a:avLst>
          </a:prstGeom>
          <a:solidFill>
            <a:srgbClr val="70AD47">
              <a:lumMod val="40000"/>
              <a:lumOff val="60000"/>
            </a:srgbClr>
          </a:solidFill>
          <a:ln w="25400" cap="flat" cmpd="sng" algn="ctr">
            <a:solidFill>
              <a:srgbClr val="70AD47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In-Flash Processing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34B448F-C642-7324-2D96-417CB6FFDCC8}"/>
              </a:ext>
            </a:extLst>
          </p:cNvPr>
          <p:cNvSpPr txBox="1"/>
          <p:nvPr/>
        </p:nvSpPr>
        <p:spPr>
          <a:xfrm>
            <a:off x="5054661" y="2585780"/>
            <a:ext cx="610256" cy="3446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…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8D169514-3421-167E-F1B0-96A4582C55E8}"/>
              </a:ext>
            </a:extLst>
          </p:cNvPr>
          <p:cNvSpPr/>
          <p:nvPr/>
        </p:nvSpPr>
        <p:spPr>
          <a:xfrm>
            <a:off x="2620736" y="2496930"/>
            <a:ext cx="1043468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368CBE90-2816-4E62-D594-97531B52D618}"/>
              </a:ext>
            </a:extLst>
          </p:cNvPr>
          <p:cNvSpPr/>
          <p:nvPr/>
        </p:nvSpPr>
        <p:spPr>
          <a:xfrm>
            <a:off x="3910606" y="2496929"/>
            <a:ext cx="109543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EBF2AC57-B7D0-DC78-1F4A-D3D355C38D02}"/>
              </a:ext>
            </a:extLst>
          </p:cNvPr>
          <p:cNvSpPr/>
          <p:nvPr/>
        </p:nvSpPr>
        <p:spPr>
          <a:xfrm>
            <a:off x="5479798" y="2473386"/>
            <a:ext cx="1088871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1E00F96F-BCF6-9F07-45D4-BD7B9A33734C}"/>
              </a:ext>
            </a:extLst>
          </p:cNvPr>
          <p:cNvSpPr/>
          <p:nvPr/>
        </p:nvSpPr>
        <p:spPr>
          <a:xfrm>
            <a:off x="521963" y="938893"/>
            <a:ext cx="8123463" cy="604157"/>
          </a:xfrm>
          <a:prstGeom prst="rect">
            <a:avLst/>
          </a:prstGeom>
          <a:noFill/>
          <a:ln w="254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rgbClr val="C00000"/>
                </a:solidFill>
                <a:latin typeface="Candara" panose="020E0502030303020204" pitchFamily="34" charset="0"/>
              </a:rPr>
              <a:t>Host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0E6692BD-90FA-E0C0-5020-4C45C73C299D}"/>
              </a:ext>
            </a:extLst>
          </p:cNvPr>
          <p:cNvCxnSpPr>
            <a:cxnSpLocks/>
            <a:stCxn id="144" idx="2"/>
            <a:endCxn id="99" idx="0"/>
          </p:cNvCxnSpPr>
          <p:nvPr/>
        </p:nvCxnSpPr>
        <p:spPr>
          <a:xfrm>
            <a:off x="4583695" y="1543050"/>
            <a:ext cx="3" cy="559251"/>
          </a:xfrm>
          <a:prstGeom prst="straightConnector1">
            <a:avLst/>
          </a:prstGeom>
          <a:noFill/>
          <a:ln w="76200" cap="flat" cmpd="sng" algn="ctr">
            <a:solidFill>
              <a:schemeClr val="accent6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A4F834F7-DB74-6F3D-4408-770988E1B5FD}"/>
              </a:ext>
            </a:extLst>
          </p:cNvPr>
          <p:cNvSpPr txBox="1"/>
          <p:nvPr/>
        </p:nvSpPr>
        <p:spPr>
          <a:xfrm>
            <a:off x="4689083" y="1559794"/>
            <a:ext cx="13012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Transfer Binary </a:t>
            </a:r>
            <a:br>
              <a:rPr kumimoji="0" lang="en-GB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</a:br>
            <a:r>
              <a:rPr kumimoji="0" lang="en-GB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to SSD</a:t>
            </a:r>
          </a:p>
        </p:txBody>
      </p: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57D6632E-2FDA-7753-71DA-83B01661CA6E}"/>
              </a:ext>
            </a:extLst>
          </p:cNvPr>
          <p:cNvSpPr txBox="1">
            <a:spLocks/>
          </p:cNvSpPr>
          <p:nvPr/>
        </p:nvSpPr>
        <p:spPr>
          <a:xfrm>
            <a:off x="0" y="5593783"/>
            <a:ext cx="9144000" cy="953974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The SSD controller has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real-time knowledge </a:t>
            </a:r>
            <a:r>
              <a:rPr lang="en-US" sz="2000" b="0" dirty="0">
                <a:latin typeface="Candara" panose="020E0502030303020204" pitchFamily="34" charset="0"/>
              </a:rPr>
              <a:t>of the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current state </a:t>
            </a:r>
            <a:b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(e.g., resource utilization, contention in shared channels)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 </a:t>
            </a:r>
            <a:b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</a:b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of all SSD computation resources</a:t>
            </a:r>
            <a:endParaRPr lang="en-US" sz="2000" b="0" dirty="0">
              <a:latin typeface="Candara" panose="020E0502030303020204" pitchFamily="34" charset="0"/>
            </a:endParaRPr>
          </a:p>
        </p:txBody>
      </p:sp>
      <p:sp>
        <p:nvSpPr>
          <p:cNvPr id="18" name="Content Placeholder 3">
            <a:extLst>
              <a:ext uri="{FF2B5EF4-FFF2-40B4-BE49-F238E27FC236}">
                <a16:creationId xmlns:a16="http://schemas.microsoft.com/office/drawing/2014/main" id="{8FCACBF8-AFC1-2202-4D01-439CD0D550BF}"/>
              </a:ext>
            </a:extLst>
          </p:cNvPr>
          <p:cNvSpPr txBox="1">
            <a:spLocks/>
          </p:cNvSpPr>
          <p:nvPr/>
        </p:nvSpPr>
        <p:spPr>
          <a:xfrm>
            <a:off x="0" y="4410272"/>
            <a:ext cx="9144000" cy="937467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 performs </a:t>
            </a:r>
            <a:r>
              <a:rPr lang="en-US" sz="2000" b="0" dirty="0">
                <a:solidFill>
                  <a:srgbClr val="00A500"/>
                </a:solidFill>
                <a:latin typeface="Candara" panose="020E0502030303020204" pitchFamily="34" charset="0"/>
              </a:rPr>
              <a:t>runtime offloading </a:t>
            </a:r>
            <a:r>
              <a:rPr lang="en-US" sz="2000" b="0" dirty="0">
                <a:latin typeface="Candara" panose="020E0502030303020204" pitchFamily="34" charset="0"/>
              </a:rPr>
              <a:t>in the SSD controller </a:t>
            </a:r>
            <a:br>
              <a:rPr lang="en-US" sz="2000" b="0" dirty="0"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to </a:t>
            </a:r>
            <a:r>
              <a:rPr lang="en-US" sz="2000" b="0" dirty="0">
                <a:solidFill>
                  <a:srgbClr val="00A500"/>
                </a:solidFill>
                <a:latin typeface="Candara" panose="020E0502030303020204" pitchFamily="34" charset="0"/>
              </a:rPr>
              <a:t>preserve programmer transparency </a:t>
            </a:r>
            <a:r>
              <a:rPr lang="en-US" sz="2000" b="0" dirty="0">
                <a:latin typeface="Candara" panose="020E0502030303020204" pitchFamily="34" charset="0"/>
              </a:rPr>
              <a:t>and </a:t>
            </a:r>
            <a:r>
              <a:rPr lang="en-US" sz="2000" b="0" dirty="0">
                <a:solidFill>
                  <a:srgbClr val="00A500"/>
                </a:solidFill>
                <a:latin typeface="Candara" panose="020E0502030303020204" pitchFamily="34" charset="0"/>
              </a:rPr>
              <a:t>avoid changes to the storage stack</a:t>
            </a:r>
          </a:p>
        </p:txBody>
      </p:sp>
      <p:sp>
        <p:nvSpPr>
          <p:cNvPr id="22" name="Rounded Rectangle 231">
            <a:extLst>
              <a:ext uri="{FF2B5EF4-FFF2-40B4-BE49-F238E27FC236}">
                <a16:creationId xmlns:a16="http://schemas.microsoft.com/office/drawing/2014/main" id="{47B06813-D363-F1DD-A2B3-A85C4778222A}"/>
              </a:ext>
            </a:extLst>
          </p:cNvPr>
          <p:cNvSpPr/>
          <p:nvPr/>
        </p:nvSpPr>
        <p:spPr>
          <a:xfrm>
            <a:off x="3846212" y="2580711"/>
            <a:ext cx="1208449" cy="601176"/>
          </a:xfrm>
          <a:prstGeom prst="roundRect">
            <a:avLst>
              <a:gd name="adj" fmla="val 7113"/>
            </a:avLst>
          </a:prstGeom>
          <a:solidFill>
            <a:srgbClr val="ED7D31">
              <a:lumMod val="40000"/>
              <a:lumOff val="60000"/>
            </a:srgbClr>
          </a:solidFill>
          <a:ln w="25400" cap="flat" cmpd="sng" algn="ctr">
            <a:solidFill>
              <a:srgbClr val="ED7D31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Runtime Offloading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A4F76AA0-779B-1AB4-601C-A4C764890D39}"/>
              </a:ext>
            </a:extLst>
          </p:cNvPr>
          <p:cNvSpPr txBox="1">
            <a:spLocks/>
          </p:cNvSpPr>
          <p:nvPr/>
        </p:nvSpPr>
        <p:spPr>
          <a:xfrm>
            <a:off x="8703129" y="6547757"/>
            <a:ext cx="44087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32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4940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100" grpId="0" animBg="1"/>
      <p:bldP spid="101" grpId="0"/>
      <p:bldP spid="102" grpId="0"/>
      <p:bldP spid="103" grpId="0" animBg="1"/>
      <p:bldP spid="104" grpId="0" animBg="1"/>
      <p:bldP spid="105" grpId="0"/>
      <p:bldP spid="121" grpId="0" animBg="1"/>
      <p:bldP spid="122" grpId="0" animBg="1"/>
      <p:bldP spid="123" grpId="0" animBg="1"/>
      <p:bldP spid="144" grpId="0" animBg="1"/>
      <p:bldP spid="9" grpId="0"/>
      <p:bldP spid="15" grpId="0" animBg="1"/>
      <p:bldP spid="18" grpId="0" animBg="1"/>
      <p:bldP spid="22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8BA5FB-B6F0-AF72-93EF-1D31161DCE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CE7022-D965-A10C-10AA-AD8C44F40F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Runtime Offloading (2/3)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5D77AAB-EBA0-592B-4508-55294A434040}"/>
              </a:ext>
            </a:extLst>
          </p:cNvPr>
          <p:cNvSpPr txBox="1"/>
          <p:nvPr/>
        </p:nvSpPr>
        <p:spPr>
          <a:xfrm>
            <a:off x="6960091" y="1562454"/>
            <a:ext cx="631972" cy="2297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dirty="0">
                <a:latin typeface="Cambria" panose="02040503050406030204" pitchFamily="18" charset="0"/>
                <a:ea typeface="Cambria" panose="02040503050406030204" pitchFamily="18" charset="0"/>
              </a:rPr>
              <a:t>17</a:t>
            </a:r>
          </a:p>
        </p:txBody>
      </p:sp>
      <p:sp>
        <p:nvSpPr>
          <p:cNvPr id="99" name="Rounded Rectangle 123">
            <a:extLst>
              <a:ext uri="{FF2B5EF4-FFF2-40B4-BE49-F238E27FC236}">
                <a16:creationId xmlns:a16="http://schemas.microsoft.com/office/drawing/2014/main" id="{921A1A09-D196-BB9A-9A4F-CECEB9410366}"/>
              </a:ext>
            </a:extLst>
          </p:cNvPr>
          <p:cNvSpPr/>
          <p:nvPr/>
        </p:nvSpPr>
        <p:spPr>
          <a:xfrm>
            <a:off x="762359" y="1016451"/>
            <a:ext cx="7687976" cy="4192364"/>
          </a:xfrm>
          <a:prstGeom prst="roundRect">
            <a:avLst>
              <a:gd name="adj" fmla="val 0"/>
            </a:avLst>
          </a:prstGeom>
          <a:solidFill>
            <a:sysClr val="window" lastClr="FFFFFF">
              <a:lumMod val="95000"/>
            </a:sysClr>
          </a:solidFill>
          <a:ln w="25400" cap="flat" cmpd="sng" algn="ctr">
            <a:solidFill>
              <a:sysClr val="windowText" lastClr="000000">
                <a:lumMod val="85000"/>
                <a:lumOff val="1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050" b="1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4765A16F-627E-3950-916E-9FF46B80EBC2}"/>
              </a:ext>
            </a:extLst>
          </p:cNvPr>
          <p:cNvSpPr/>
          <p:nvPr/>
        </p:nvSpPr>
        <p:spPr>
          <a:xfrm>
            <a:off x="2622372" y="1114027"/>
            <a:ext cx="4082737" cy="3947832"/>
          </a:xfrm>
          <a:prstGeom prst="rect">
            <a:avLst/>
          </a:prstGeom>
          <a:solidFill>
            <a:srgbClr val="FFD400">
              <a:alpha val="25000"/>
            </a:srgbClr>
          </a:solidFill>
          <a:ln w="2540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E3AAD6AC-766A-E542-EB40-9552D5966718}"/>
              </a:ext>
            </a:extLst>
          </p:cNvPr>
          <p:cNvSpPr txBox="1"/>
          <p:nvPr/>
        </p:nvSpPr>
        <p:spPr>
          <a:xfrm>
            <a:off x="693665" y="4764438"/>
            <a:ext cx="7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4377B045-F7D4-7533-DB7A-EF54D5200153}"/>
              </a:ext>
            </a:extLst>
          </p:cNvPr>
          <p:cNvSpPr txBox="1"/>
          <p:nvPr/>
        </p:nvSpPr>
        <p:spPr>
          <a:xfrm>
            <a:off x="2622372" y="4658304"/>
            <a:ext cx="4082737" cy="3369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Controller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" name="Rounded Rectangle 182">
            <a:extLst>
              <a:ext uri="{FF2B5EF4-FFF2-40B4-BE49-F238E27FC236}">
                <a16:creationId xmlns:a16="http://schemas.microsoft.com/office/drawing/2014/main" id="{37710D3E-0094-FC9A-75B7-AD6DA9AF1CAF}"/>
              </a:ext>
            </a:extLst>
          </p:cNvPr>
          <p:cNvSpPr/>
          <p:nvPr/>
        </p:nvSpPr>
        <p:spPr>
          <a:xfrm>
            <a:off x="875504" y="3123838"/>
            <a:ext cx="1574508" cy="880339"/>
          </a:xfrm>
          <a:prstGeom prst="roundRect">
            <a:avLst>
              <a:gd name="adj" fmla="val 7113"/>
            </a:avLst>
          </a:prstGeom>
          <a:solidFill>
            <a:srgbClr val="5B9BD5">
              <a:lumMod val="20000"/>
              <a:lumOff val="80000"/>
            </a:srgbClr>
          </a:solidFill>
          <a:ln w="254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Processing</a:t>
            </a:r>
            <a:b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</a:b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using DRAM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" name="Rounded Rectangle 182">
            <a:extLst>
              <a:ext uri="{FF2B5EF4-FFF2-40B4-BE49-F238E27FC236}">
                <a16:creationId xmlns:a16="http://schemas.microsoft.com/office/drawing/2014/main" id="{F9552D24-4D3C-2FAF-5C0F-AF999B041C3C}"/>
              </a:ext>
            </a:extLst>
          </p:cNvPr>
          <p:cNvSpPr/>
          <p:nvPr/>
        </p:nvSpPr>
        <p:spPr>
          <a:xfrm>
            <a:off x="6901668" y="3123351"/>
            <a:ext cx="1422670" cy="880826"/>
          </a:xfrm>
          <a:prstGeom prst="roundRect">
            <a:avLst>
              <a:gd name="adj" fmla="val 7113"/>
            </a:avLst>
          </a:prstGeom>
          <a:solidFill>
            <a:srgbClr val="70AD47">
              <a:lumMod val="40000"/>
              <a:lumOff val="60000"/>
            </a:srgbClr>
          </a:solidFill>
          <a:ln w="25400" cap="flat" cmpd="sng" algn="ctr">
            <a:solidFill>
              <a:srgbClr val="70AD47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In-Flash Processing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0D7490A5-AC7D-3A2E-58F6-23D0C44D3EAA}"/>
              </a:ext>
            </a:extLst>
          </p:cNvPr>
          <p:cNvSpPr txBox="1"/>
          <p:nvPr/>
        </p:nvSpPr>
        <p:spPr>
          <a:xfrm>
            <a:off x="5091948" y="4047187"/>
            <a:ext cx="610256" cy="3446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…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EC423B5B-188F-31CB-D213-8E321B0BDCA9}"/>
              </a:ext>
            </a:extLst>
          </p:cNvPr>
          <p:cNvSpPr/>
          <p:nvPr/>
        </p:nvSpPr>
        <p:spPr>
          <a:xfrm>
            <a:off x="3258105" y="1195850"/>
            <a:ext cx="2828219" cy="2353955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6D62AF6F-71D7-D09F-B8F0-E0596EF7386A}"/>
              </a:ext>
            </a:extLst>
          </p:cNvPr>
          <p:cNvSpPr/>
          <p:nvPr/>
        </p:nvSpPr>
        <p:spPr>
          <a:xfrm>
            <a:off x="2726787" y="3958337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FF8656CE-F5D5-EC42-9913-C312EE37A75C}"/>
              </a:ext>
            </a:extLst>
          </p:cNvPr>
          <p:cNvSpPr/>
          <p:nvPr/>
        </p:nvSpPr>
        <p:spPr>
          <a:xfrm>
            <a:off x="4068623" y="3946888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1CBDA440-E815-462A-6A6D-81D165E40914}"/>
              </a:ext>
            </a:extLst>
          </p:cNvPr>
          <p:cNvSpPr/>
          <p:nvPr/>
        </p:nvSpPr>
        <p:spPr>
          <a:xfrm>
            <a:off x="5631252" y="3934793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38" name="Rounded Rectangle 231">
            <a:extLst>
              <a:ext uri="{FF2B5EF4-FFF2-40B4-BE49-F238E27FC236}">
                <a16:creationId xmlns:a16="http://schemas.microsoft.com/office/drawing/2014/main" id="{AA8AE468-6485-AB5D-6F1A-4148AFB4FF82}"/>
              </a:ext>
            </a:extLst>
          </p:cNvPr>
          <p:cNvSpPr/>
          <p:nvPr/>
        </p:nvSpPr>
        <p:spPr>
          <a:xfrm>
            <a:off x="3408492" y="1918584"/>
            <a:ext cx="2479145" cy="930851"/>
          </a:xfrm>
          <a:prstGeom prst="roundRect">
            <a:avLst>
              <a:gd name="adj" fmla="val 7113"/>
            </a:avLst>
          </a:prstGeom>
          <a:solidFill>
            <a:srgbClr val="ED7D31">
              <a:lumMod val="40000"/>
              <a:lumOff val="60000"/>
            </a:srgbClr>
          </a:solidFill>
          <a:ln w="25400" cap="flat" cmpd="sng" algn="ctr">
            <a:solidFill>
              <a:srgbClr val="ED7D31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1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B9C8EC37-8F91-F953-0A19-1EF4D884EB1D}"/>
              </a:ext>
            </a:extLst>
          </p:cNvPr>
          <p:cNvSpPr txBox="1"/>
          <p:nvPr/>
        </p:nvSpPr>
        <p:spPr>
          <a:xfrm>
            <a:off x="3530055" y="2348510"/>
            <a:ext cx="2216103" cy="400110"/>
          </a:xfrm>
          <a:prstGeom prst="rect">
            <a:avLst/>
          </a:prstGeom>
          <a:solidFill>
            <a:srgbClr val="C00000"/>
          </a:solidFill>
          <a:ln w="12700">
            <a:solidFill>
              <a:srgbClr val="C00000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Cost Function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8C3A57BF-B7EF-AAAB-A02F-7E804BE95B75}"/>
              </a:ext>
            </a:extLst>
          </p:cNvPr>
          <p:cNvSpPr txBox="1"/>
          <p:nvPr/>
        </p:nvSpPr>
        <p:spPr>
          <a:xfrm>
            <a:off x="3408492" y="1980790"/>
            <a:ext cx="24582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rPr>
              <a:t>SSD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rPr>
              <a:t>Offloader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ED7D31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2A65E56C-6471-C99C-B259-280A612D007E}"/>
              </a:ext>
            </a:extLst>
          </p:cNvPr>
          <p:cNvSpPr txBox="1"/>
          <p:nvPr/>
        </p:nvSpPr>
        <p:spPr>
          <a:xfrm rot="16200000">
            <a:off x="5357089" y="2311278"/>
            <a:ext cx="206975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Embedded </a:t>
            </a:r>
            <a:b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</a:b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Core</a:t>
            </a:r>
          </a:p>
        </p:txBody>
      </p:sp>
      <p:sp>
        <p:nvSpPr>
          <p:cNvPr id="3" name="Content Placeholder 3">
            <a:extLst>
              <a:ext uri="{FF2B5EF4-FFF2-40B4-BE49-F238E27FC236}">
                <a16:creationId xmlns:a16="http://schemas.microsoft.com/office/drawing/2014/main" id="{28EBF1F8-21EF-D298-B947-5BFF2B0894FF}"/>
              </a:ext>
            </a:extLst>
          </p:cNvPr>
          <p:cNvSpPr txBox="1">
            <a:spLocks/>
          </p:cNvSpPr>
          <p:nvPr/>
        </p:nvSpPr>
        <p:spPr>
          <a:xfrm>
            <a:off x="0" y="5495946"/>
            <a:ext cx="9144000" cy="796951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Conduit’s </a:t>
            </a:r>
            <a:r>
              <a:rPr lang="en-US" sz="2000" b="0" dirty="0">
                <a:solidFill>
                  <a:srgbClr val="AA7900"/>
                </a:solidFill>
                <a:latin typeface="Candara" panose="020E0502030303020204" pitchFamily="34" charset="0"/>
              </a:rPr>
              <a:t>SSD </a:t>
            </a:r>
            <a:r>
              <a:rPr lang="en-US" sz="2000" b="0" dirty="0" err="1">
                <a:solidFill>
                  <a:srgbClr val="AA7900"/>
                </a:solidFill>
                <a:latin typeface="Candara" panose="020E0502030303020204" pitchFamily="34" charset="0"/>
              </a:rPr>
              <a:t>offloader</a:t>
            </a:r>
            <a:r>
              <a:rPr lang="en-US" sz="2000" b="0" dirty="0">
                <a:solidFill>
                  <a:srgbClr val="AA7900"/>
                </a:solidFill>
                <a:latin typeface="Candara" panose="020E0502030303020204" pitchFamily="34" charset="0"/>
              </a:rPr>
              <a:t> </a:t>
            </a:r>
            <a:r>
              <a:rPr lang="en-US" sz="2000" b="0" dirty="0">
                <a:latin typeface="Candara" panose="020E0502030303020204" pitchFamily="34" charset="0"/>
              </a:rPr>
              <a:t>maps </a:t>
            </a:r>
            <a:r>
              <a:rPr lang="en-US" sz="2000" b="0" dirty="0">
                <a:solidFill>
                  <a:srgbClr val="AA7900"/>
                </a:solidFill>
                <a:latin typeface="Candara" panose="020E0502030303020204" pitchFamily="34" charset="0"/>
              </a:rPr>
              <a:t>each vectorized instruction </a:t>
            </a:r>
            <a:r>
              <a:rPr lang="en-US" sz="2000" b="0" dirty="0">
                <a:latin typeface="Candara" panose="020E0502030303020204" pitchFamily="34" charset="0"/>
              </a:rPr>
              <a:t>in the ARM executable </a:t>
            </a:r>
            <a:br>
              <a:rPr lang="en-US" sz="2000" b="0" dirty="0"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to the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most-suitable SSD computation resource </a:t>
            </a:r>
            <a:r>
              <a:rPr lang="en-US" sz="2000" b="0" dirty="0">
                <a:latin typeface="Candara" panose="020E0502030303020204" pitchFamily="34" charset="0"/>
              </a:rPr>
              <a:t>based on a </a:t>
            </a:r>
            <a:r>
              <a:rPr lang="en-US" sz="2000" b="0" dirty="0">
                <a:solidFill>
                  <a:srgbClr val="C00000"/>
                </a:solidFill>
                <a:latin typeface="Candara" panose="020E0502030303020204" pitchFamily="34" charset="0"/>
              </a:rPr>
              <a:t>cost function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CD845288-92A6-F44A-AF8F-6EC6D1BCA719}"/>
              </a:ext>
            </a:extLst>
          </p:cNvPr>
          <p:cNvSpPr txBox="1">
            <a:spLocks/>
          </p:cNvSpPr>
          <p:nvPr/>
        </p:nvSpPr>
        <p:spPr>
          <a:xfrm>
            <a:off x="8686801" y="6547757"/>
            <a:ext cx="457200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33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4262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 animBg="1"/>
      <p:bldP spid="138" grpId="0" animBg="1"/>
      <p:bldP spid="139" grpId="0" animBg="1"/>
      <p:bldP spid="140" grpId="0"/>
      <p:bldP spid="136" grpId="0"/>
      <p:bldP spid="3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615903-7D89-757E-3B14-FD5EEC2E4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4CC6CD-A4D1-27F5-0638-C8DBB851CA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Runtime Offloading (3/3)</a:t>
            </a:r>
          </a:p>
        </p:txBody>
      </p:sp>
      <p:sp>
        <p:nvSpPr>
          <p:cNvPr id="99" name="Rounded Rectangle 123">
            <a:extLst>
              <a:ext uri="{FF2B5EF4-FFF2-40B4-BE49-F238E27FC236}">
                <a16:creationId xmlns:a16="http://schemas.microsoft.com/office/drawing/2014/main" id="{FB062E2F-92B7-CD59-703F-EB212F41125B}"/>
              </a:ext>
            </a:extLst>
          </p:cNvPr>
          <p:cNvSpPr/>
          <p:nvPr/>
        </p:nvSpPr>
        <p:spPr>
          <a:xfrm>
            <a:off x="762359" y="1016451"/>
            <a:ext cx="7687976" cy="4192364"/>
          </a:xfrm>
          <a:prstGeom prst="roundRect">
            <a:avLst>
              <a:gd name="adj" fmla="val 0"/>
            </a:avLst>
          </a:prstGeom>
          <a:solidFill>
            <a:sysClr val="window" lastClr="FFFFFF">
              <a:lumMod val="95000"/>
            </a:sysClr>
          </a:solidFill>
          <a:ln w="25400" cap="flat" cmpd="sng" algn="ctr">
            <a:solidFill>
              <a:sysClr val="windowText" lastClr="000000">
                <a:lumMod val="85000"/>
                <a:lumOff val="1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050" b="1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95862FC1-6A14-D269-9A3D-1029E574C916}"/>
              </a:ext>
            </a:extLst>
          </p:cNvPr>
          <p:cNvSpPr/>
          <p:nvPr/>
        </p:nvSpPr>
        <p:spPr>
          <a:xfrm>
            <a:off x="2622372" y="1114027"/>
            <a:ext cx="4082737" cy="3947832"/>
          </a:xfrm>
          <a:prstGeom prst="rect">
            <a:avLst/>
          </a:prstGeom>
          <a:solidFill>
            <a:srgbClr val="FFD400">
              <a:alpha val="25000"/>
            </a:srgbClr>
          </a:solidFill>
          <a:ln w="2540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36A12A11-CF14-ED5C-01D8-E89F8A817704}"/>
              </a:ext>
            </a:extLst>
          </p:cNvPr>
          <p:cNvSpPr txBox="1"/>
          <p:nvPr/>
        </p:nvSpPr>
        <p:spPr>
          <a:xfrm>
            <a:off x="693665" y="4764438"/>
            <a:ext cx="7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9F0ED431-CFF4-5C62-21CA-BE7941745599}"/>
              </a:ext>
            </a:extLst>
          </p:cNvPr>
          <p:cNvSpPr txBox="1"/>
          <p:nvPr/>
        </p:nvSpPr>
        <p:spPr>
          <a:xfrm>
            <a:off x="2622372" y="4658304"/>
            <a:ext cx="4082737" cy="3369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Controller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" name="Rounded Rectangle 182">
            <a:extLst>
              <a:ext uri="{FF2B5EF4-FFF2-40B4-BE49-F238E27FC236}">
                <a16:creationId xmlns:a16="http://schemas.microsoft.com/office/drawing/2014/main" id="{EA86643D-E453-7EB8-73F1-A209933601F2}"/>
              </a:ext>
            </a:extLst>
          </p:cNvPr>
          <p:cNvSpPr/>
          <p:nvPr/>
        </p:nvSpPr>
        <p:spPr>
          <a:xfrm>
            <a:off x="875504" y="3123838"/>
            <a:ext cx="1574508" cy="880339"/>
          </a:xfrm>
          <a:prstGeom prst="roundRect">
            <a:avLst>
              <a:gd name="adj" fmla="val 7113"/>
            </a:avLst>
          </a:prstGeom>
          <a:solidFill>
            <a:srgbClr val="5B9BD5">
              <a:lumMod val="20000"/>
              <a:lumOff val="80000"/>
            </a:srgbClr>
          </a:solidFill>
          <a:ln w="254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Processing</a:t>
            </a:r>
            <a:b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</a:b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using DRAM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" name="Rounded Rectangle 182">
            <a:extLst>
              <a:ext uri="{FF2B5EF4-FFF2-40B4-BE49-F238E27FC236}">
                <a16:creationId xmlns:a16="http://schemas.microsoft.com/office/drawing/2014/main" id="{89B8F8C8-9188-8A3E-E61B-32C6213A9113}"/>
              </a:ext>
            </a:extLst>
          </p:cNvPr>
          <p:cNvSpPr/>
          <p:nvPr/>
        </p:nvSpPr>
        <p:spPr>
          <a:xfrm>
            <a:off x="6901668" y="3123351"/>
            <a:ext cx="1422670" cy="880826"/>
          </a:xfrm>
          <a:prstGeom prst="roundRect">
            <a:avLst>
              <a:gd name="adj" fmla="val 7113"/>
            </a:avLst>
          </a:prstGeom>
          <a:solidFill>
            <a:srgbClr val="70AD47">
              <a:lumMod val="40000"/>
              <a:lumOff val="60000"/>
            </a:srgbClr>
          </a:solidFill>
          <a:ln w="25400" cap="flat" cmpd="sng" algn="ctr">
            <a:solidFill>
              <a:srgbClr val="70AD47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In-Flash Processing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659E9B7C-3E20-7166-2BA0-9386A2517CA4}"/>
              </a:ext>
            </a:extLst>
          </p:cNvPr>
          <p:cNvSpPr txBox="1"/>
          <p:nvPr/>
        </p:nvSpPr>
        <p:spPr>
          <a:xfrm>
            <a:off x="5091948" y="4047187"/>
            <a:ext cx="610256" cy="3446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…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E01EC855-0BBE-EE33-075F-F84D4E8A5282}"/>
              </a:ext>
            </a:extLst>
          </p:cNvPr>
          <p:cNvSpPr/>
          <p:nvPr/>
        </p:nvSpPr>
        <p:spPr>
          <a:xfrm>
            <a:off x="3258105" y="1195850"/>
            <a:ext cx="2828219" cy="2353955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C95FBFFE-C9E7-6E51-5901-4B31F50DEF69}"/>
              </a:ext>
            </a:extLst>
          </p:cNvPr>
          <p:cNvSpPr/>
          <p:nvPr/>
        </p:nvSpPr>
        <p:spPr>
          <a:xfrm>
            <a:off x="2726787" y="3958337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444B8786-0964-22C9-C0BE-4ECC9F7042AB}"/>
              </a:ext>
            </a:extLst>
          </p:cNvPr>
          <p:cNvSpPr/>
          <p:nvPr/>
        </p:nvSpPr>
        <p:spPr>
          <a:xfrm>
            <a:off x="4068623" y="3946888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19A08D4C-C7D1-34B4-5AD6-28FB6DF7ADC9}"/>
              </a:ext>
            </a:extLst>
          </p:cNvPr>
          <p:cNvSpPr/>
          <p:nvPr/>
        </p:nvSpPr>
        <p:spPr>
          <a:xfrm>
            <a:off x="5631252" y="3934793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38" name="Rounded Rectangle 231">
            <a:extLst>
              <a:ext uri="{FF2B5EF4-FFF2-40B4-BE49-F238E27FC236}">
                <a16:creationId xmlns:a16="http://schemas.microsoft.com/office/drawing/2014/main" id="{F198A0E1-36BF-4CEE-8A60-0B7AD359F8FB}"/>
              </a:ext>
            </a:extLst>
          </p:cNvPr>
          <p:cNvSpPr/>
          <p:nvPr/>
        </p:nvSpPr>
        <p:spPr>
          <a:xfrm>
            <a:off x="3408492" y="1918584"/>
            <a:ext cx="2479145" cy="930851"/>
          </a:xfrm>
          <a:prstGeom prst="roundRect">
            <a:avLst>
              <a:gd name="adj" fmla="val 7113"/>
            </a:avLst>
          </a:prstGeom>
          <a:solidFill>
            <a:srgbClr val="ED7D31">
              <a:lumMod val="40000"/>
              <a:lumOff val="60000"/>
            </a:srgbClr>
          </a:solidFill>
          <a:ln w="25400" cap="flat" cmpd="sng" algn="ctr">
            <a:solidFill>
              <a:srgbClr val="ED7D31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400" b="1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ABD06D76-96E9-FB73-0BE7-67E9214AD56F}"/>
              </a:ext>
            </a:extLst>
          </p:cNvPr>
          <p:cNvSpPr txBox="1"/>
          <p:nvPr/>
        </p:nvSpPr>
        <p:spPr>
          <a:xfrm>
            <a:off x="3530055" y="2348510"/>
            <a:ext cx="2216103" cy="400110"/>
          </a:xfrm>
          <a:prstGeom prst="rect">
            <a:avLst/>
          </a:prstGeom>
          <a:solidFill>
            <a:srgbClr val="C00000"/>
          </a:solidFill>
          <a:ln w="12700">
            <a:solidFill>
              <a:srgbClr val="C00000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Cost Function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2E0CA573-3E1D-717D-5320-9819F2901B2E}"/>
              </a:ext>
            </a:extLst>
          </p:cNvPr>
          <p:cNvSpPr txBox="1"/>
          <p:nvPr/>
        </p:nvSpPr>
        <p:spPr>
          <a:xfrm>
            <a:off x="3408492" y="1980790"/>
            <a:ext cx="24582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rPr>
              <a:t>SSD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rPr>
              <a:t>Offloader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ED7D31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3591D181-CA75-766B-E200-90860DEC6BAD}"/>
              </a:ext>
            </a:extLst>
          </p:cNvPr>
          <p:cNvSpPr txBox="1"/>
          <p:nvPr/>
        </p:nvSpPr>
        <p:spPr>
          <a:xfrm rot="16200000">
            <a:off x="5357089" y="2311278"/>
            <a:ext cx="206975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Embedded </a:t>
            </a:r>
            <a:b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</a:b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Core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1E7A4B96-89A6-F6B5-2F6F-A6339DACA5D1}"/>
              </a:ext>
            </a:extLst>
          </p:cNvPr>
          <p:cNvSpPr txBox="1">
            <a:spLocks/>
          </p:cNvSpPr>
          <p:nvPr/>
        </p:nvSpPr>
        <p:spPr>
          <a:xfrm>
            <a:off x="8670471" y="6547757"/>
            <a:ext cx="47352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34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757D0DF-CCAB-DC5C-5B82-04A6B324D89B}"/>
              </a:ext>
            </a:extLst>
          </p:cNvPr>
          <p:cNvSpPr txBox="1">
            <a:spLocks/>
          </p:cNvSpPr>
          <p:nvPr/>
        </p:nvSpPr>
        <p:spPr>
          <a:xfrm>
            <a:off x="0" y="5495946"/>
            <a:ext cx="9144000" cy="796951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Conduit’s </a:t>
            </a:r>
            <a:r>
              <a:rPr lang="en-US" sz="2000" b="0" dirty="0">
                <a:solidFill>
                  <a:srgbClr val="AA7900"/>
                </a:solidFill>
                <a:latin typeface="Candara" panose="020E0502030303020204" pitchFamily="34" charset="0"/>
              </a:rPr>
              <a:t>SSD </a:t>
            </a:r>
            <a:r>
              <a:rPr lang="en-US" sz="2000" b="0" dirty="0" err="1">
                <a:solidFill>
                  <a:srgbClr val="AA7900"/>
                </a:solidFill>
                <a:latin typeface="Candara" panose="020E0502030303020204" pitchFamily="34" charset="0"/>
              </a:rPr>
              <a:t>offloader</a:t>
            </a:r>
            <a:r>
              <a:rPr lang="en-US" sz="2000" b="0" dirty="0">
                <a:solidFill>
                  <a:srgbClr val="AA7900"/>
                </a:solidFill>
                <a:latin typeface="Candara" panose="020E0502030303020204" pitchFamily="34" charset="0"/>
              </a:rPr>
              <a:t> </a:t>
            </a:r>
            <a:r>
              <a:rPr lang="en-US" sz="2000" b="0" dirty="0">
                <a:latin typeface="Candara" panose="020E0502030303020204" pitchFamily="34" charset="0"/>
              </a:rPr>
              <a:t>maps </a:t>
            </a:r>
            <a:r>
              <a:rPr lang="en-US" sz="2000" b="0" dirty="0">
                <a:solidFill>
                  <a:srgbClr val="AA7900"/>
                </a:solidFill>
                <a:latin typeface="Candara" panose="020E0502030303020204" pitchFamily="34" charset="0"/>
              </a:rPr>
              <a:t>each vectorized instruction </a:t>
            </a:r>
            <a:r>
              <a:rPr lang="en-US" sz="2000" b="0" dirty="0">
                <a:latin typeface="Candara" panose="020E0502030303020204" pitchFamily="34" charset="0"/>
              </a:rPr>
              <a:t>in the ARM executable </a:t>
            </a:r>
            <a:br>
              <a:rPr lang="en-US" sz="2000" b="0" dirty="0"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to the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most-suitable SSD computation resource </a:t>
            </a:r>
            <a:r>
              <a:rPr lang="en-US" sz="2000" b="0" dirty="0">
                <a:latin typeface="Candara" panose="020E0502030303020204" pitchFamily="34" charset="0"/>
              </a:rPr>
              <a:t>based on a </a:t>
            </a:r>
            <a:r>
              <a:rPr lang="en-US" sz="2000" b="0" dirty="0">
                <a:solidFill>
                  <a:srgbClr val="C00000"/>
                </a:solidFill>
                <a:latin typeface="Candara" panose="020E0502030303020204" pitchFamily="34" charset="0"/>
              </a:rPr>
              <a:t>cost function</a:t>
            </a:r>
          </a:p>
        </p:txBody>
      </p:sp>
    </p:spTree>
    <p:extLst>
      <p:ext uri="{BB962C8B-B14F-4D97-AF65-F5344CB8AC3E}">
        <p14:creationId xmlns:p14="http://schemas.microsoft.com/office/powerpoint/2010/main" val="3187215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100" grpId="0" animBg="1"/>
      <p:bldP spid="101" grpId="0"/>
      <p:bldP spid="102" grpId="0"/>
      <p:bldP spid="103" grpId="0" animBg="1"/>
      <p:bldP spid="104" grpId="0" animBg="1"/>
      <p:bldP spid="105" grpId="0"/>
      <p:bldP spid="120" grpId="0" animBg="1"/>
      <p:bldP spid="121" grpId="0" animBg="1"/>
      <p:bldP spid="122" grpId="0" animBg="1"/>
      <p:bldP spid="123" grpId="0" animBg="1"/>
      <p:bldP spid="136" grpId="0"/>
      <p:bldP spid="4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14885C-DFE6-322F-4B13-2F2F77EC38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07B00F-114E-7D92-C51D-E6A5FD9189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Cost Function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06FAB58-A3DF-E8A6-D8AE-A5CA20EAC753}"/>
              </a:ext>
            </a:extLst>
          </p:cNvPr>
          <p:cNvGrpSpPr/>
          <p:nvPr/>
        </p:nvGrpSpPr>
        <p:grpSpPr>
          <a:xfrm>
            <a:off x="3408492" y="1926748"/>
            <a:ext cx="2479145" cy="930851"/>
            <a:chOff x="3408492" y="1918584"/>
            <a:chExt cx="2479145" cy="930851"/>
          </a:xfrm>
        </p:grpSpPr>
        <p:sp>
          <p:nvSpPr>
            <p:cNvPr id="138" name="Rounded Rectangle 231">
              <a:extLst>
                <a:ext uri="{FF2B5EF4-FFF2-40B4-BE49-F238E27FC236}">
                  <a16:creationId xmlns:a16="http://schemas.microsoft.com/office/drawing/2014/main" id="{5396FAF2-F819-A768-F44E-88C567951AE9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3121AFC8-1DED-4612-363C-6CC8C39FBA8B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CA2CE18B-B44D-DC78-9BA1-CFA2A77648E2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CF990EB3-7E89-6F22-B424-C77B386581E9}"/>
              </a:ext>
            </a:extLst>
          </p:cNvPr>
          <p:cNvCxnSpPr>
            <a:cxnSpLocks/>
          </p:cNvCxnSpPr>
          <p:nvPr/>
        </p:nvCxnSpPr>
        <p:spPr>
          <a:xfrm>
            <a:off x="2735035" y="1257300"/>
            <a:ext cx="0" cy="418011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C4891D7-5AF5-D134-EA90-632E85A14081}"/>
              </a:ext>
            </a:extLst>
          </p:cNvPr>
          <p:cNvSpPr txBox="1">
            <a:spLocks/>
          </p:cNvSpPr>
          <p:nvPr/>
        </p:nvSpPr>
        <p:spPr>
          <a:xfrm>
            <a:off x="8645979" y="6547757"/>
            <a:ext cx="498021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35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90D3915-DF21-9D00-3297-730D9B6A5F44}"/>
              </a:ext>
            </a:extLst>
          </p:cNvPr>
          <p:cNvGrpSpPr/>
          <p:nvPr/>
        </p:nvGrpSpPr>
        <p:grpSpPr>
          <a:xfrm>
            <a:off x="131892" y="1918584"/>
            <a:ext cx="2479145" cy="930851"/>
            <a:chOff x="3408492" y="1918584"/>
            <a:chExt cx="2479145" cy="930851"/>
          </a:xfrm>
        </p:grpSpPr>
        <p:sp>
          <p:nvSpPr>
            <p:cNvPr id="6" name="Rounded Rectangle 231">
              <a:extLst>
                <a:ext uri="{FF2B5EF4-FFF2-40B4-BE49-F238E27FC236}">
                  <a16:creationId xmlns:a16="http://schemas.microsoft.com/office/drawing/2014/main" id="{95F93F53-70FB-16A8-C98A-D97762829FC5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2840C8AF-90BF-A76E-3F42-686A13AC9BC7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2ED3498-ED4E-3CCB-BFDA-A07C8F2BA93C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9340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475FDD-5C8D-918C-96A0-B2B781E69D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A5E6B7-6822-55E8-9639-1A0CF0E446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Cost Function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44A5EC8-8DE5-48CA-1919-6D732FBC0D62}"/>
              </a:ext>
            </a:extLst>
          </p:cNvPr>
          <p:cNvCxnSpPr>
            <a:cxnSpLocks/>
          </p:cNvCxnSpPr>
          <p:nvPr/>
        </p:nvCxnSpPr>
        <p:spPr>
          <a:xfrm>
            <a:off x="2735035" y="1257300"/>
            <a:ext cx="0" cy="418011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D151C426-96B4-5CD5-8825-0D63B5E6635B}"/>
              </a:ext>
            </a:extLst>
          </p:cNvPr>
          <p:cNvGrpSpPr/>
          <p:nvPr/>
        </p:nvGrpSpPr>
        <p:grpSpPr>
          <a:xfrm>
            <a:off x="131892" y="1918584"/>
            <a:ext cx="2479145" cy="930851"/>
            <a:chOff x="3408492" y="1918584"/>
            <a:chExt cx="2479145" cy="930851"/>
          </a:xfrm>
        </p:grpSpPr>
        <p:sp>
          <p:nvSpPr>
            <p:cNvPr id="6" name="Rounded Rectangle 231">
              <a:extLst>
                <a:ext uri="{FF2B5EF4-FFF2-40B4-BE49-F238E27FC236}">
                  <a16:creationId xmlns:a16="http://schemas.microsoft.com/office/drawing/2014/main" id="{4880EEF4-DB14-9417-EF69-EB5188F521FB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D281FBB-01E0-C2D9-1B1F-8450B75BFE2B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54B0DA61-B279-180B-3137-E6D72A36A70C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101A4F76-C421-45A7-3965-62891E6F925E}"/>
              </a:ext>
            </a:extLst>
          </p:cNvPr>
          <p:cNvSpPr txBox="1"/>
          <p:nvPr/>
        </p:nvSpPr>
        <p:spPr>
          <a:xfrm>
            <a:off x="2841190" y="1257300"/>
            <a:ext cx="3001679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Data Movement Latency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76C1A238-D5E9-8262-4DD7-7E05600AA462}"/>
              </a:ext>
            </a:extLst>
          </p:cNvPr>
          <p:cNvSpPr txBox="1">
            <a:spLocks/>
          </p:cNvSpPr>
          <p:nvPr/>
        </p:nvSpPr>
        <p:spPr>
          <a:xfrm>
            <a:off x="0" y="5558376"/>
            <a:ext cx="9144000" cy="996594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 tracks </a:t>
            </a:r>
            <a:r>
              <a:rPr lang="en-US" sz="2000" b="0" dirty="0">
                <a:solidFill>
                  <a:srgbClr val="0088FF"/>
                </a:solidFill>
                <a:latin typeface="Candara" panose="020E0502030303020204" pitchFamily="34" charset="0"/>
              </a:rPr>
              <a:t>both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application characteristics and current system conditions</a:t>
            </a:r>
            <a:r>
              <a:rPr lang="en-US" sz="2000" b="0" dirty="0">
                <a:latin typeface="Candara" panose="020E0502030303020204" pitchFamily="34" charset="0"/>
              </a:rPr>
              <a:t> to evaluate the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cost of offloading an instruction</a:t>
            </a:r>
            <a:r>
              <a:rPr lang="en-US" sz="2000" b="0" dirty="0">
                <a:latin typeface="Candara" panose="020E0502030303020204" pitchFamily="34" charset="0"/>
              </a:rPr>
              <a:t> to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each SSD computation resource</a:t>
            </a:r>
          </a:p>
        </p:txBody>
      </p:sp>
      <p:sp>
        <p:nvSpPr>
          <p:cNvPr id="25" name="Slide Number Placeholder 5">
            <a:extLst>
              <a:ext uri="{FF2B5EF4-FFF2-40B4-BE49-F238E27FC236}">
                <a16:creationId xmlns:a16="http://schemas.microsoft.com/office/drawing/2014/main" id="{0C0371B4-86DC-EF6D-4E24-495F6040D7A6}"/>
              </a:ext>
            </a:extLst>
          </p:cNvPr>
          <p:cNvSpPr txBox="1">
            <a:spLocks/>
          </p:cNvSpPr>
          <p:nvPr/>
        </p:nvSpPr>
        <p:spPr>
          <a:xfrm>
            <a:off x="8670471" y="6547757"/>
            <a:ext cx="47352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36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3E1AB45-E9B1-05E9-2BDA-049B7D15BF4A}"/>
              </a:ext>
            </a:extLst>
          </p:cNvPr>
          <p:cNvSpPr txBox="1"/>
          <p:nvPr/>
        </p:nvSpPr>
        <p:spPr>
          <a:xfrm>
            <a:off x="5842870" y="1809394"/>
            <a:ext cx="3169238" cy="1323439"/>
          </a:xfrm>
          <a:prstGeom prst="rect">
            <a:avLst/>
          </a:prstGeom>
          <a:noFill/>
          <a:ln w="12700">
            <a:solidFill>
              <a:schemeClr val="tx1"/>
            </a:solidFill>
            <a:prstDash val="dash"/>
          </a:ln>
        </p:spPr>
        <p:txBody>
          <a:bodyPr wrap="square" rtlCol="0">
            <a:spAutoFit/>
          </a:bodyPr>
          <a:lstStyle/>
          <a:p>
            <a:r>
              <a:rPr lang="en-US" sz="2000" i="1" dirty="0">
                <a:latin typeface="Candara" panose="020E0502030303020204" pitchFamily="34" charset="0"/>
              </a:rPr>
              <a:t>Data movement latencies if the operands are not in the target computation resource</a:t>
            </a:r>
          </a:p>
        </p:txBody>
      </p:sp>
      <p:cxnSp>
        <p:nvCxnSpPr>
          <p:cNvPr id="30" name="Curved Connector 29">
            <a:extLst>
              <a:ext uri="{FF2B5EF4-FFF2-40B4-BE49-F238E27FC236}">
                <a16:creationId xmlns:a16="http://schemas.microsoft.com/office/drawing/2014/main" id="{36849F2B-EB9D-22A7-08B7-259BC6DCA7A2}"/>
              </a:ext>
            </a:extLst>
          </p:cNvPr>
          <p:cNvCxnSpPr>
            <a:cxnSpLocks/>
            <a:stCxn id="12" idx="2"/>
            <a:endCxn id="29" idx="1"/>
          </p:cNvCxnSpPr>
          <p:nvPr/>
        </p:nvCxnSpPr>
        <p:spPr>
          <a:xfrm rot="16200000" flipH="1">
            <a:off x="4685598" y="1313842"/>
            <a:ext cx="813704" cy="1500840"/>
          </a:xfrm>
          <a:prstGeom prst="curved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73688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1" animBg="1"/>
      <p:bldP spid="20" grpId="0" animBg="1"/>
      <p:bldP spid="29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605B4B-6028-D45C-E021-BDE87B0721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4539E0-B968-4DC0-7084-3819C0DB68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Cost Function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0FC1E908-D702-0D46-68DD-4B67F8B88098}"/>
              </a:ext>
            </a:extLst>
          </p:cNvPr>
          <p:cNvCxnSpPr>
            <a:cxnSpLocks/>
          </p:cNvCxnSpPr>
          <p:nvPr/>
        </p:nvCxnSpPr>
        <p:spPr>
          <a:xfrm>
            <a:off x="2735035" y="1257300"/>
            <a:ext cx="0" cy="418011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356F58A2-4AAE-C4C6-7068-E6277F11024F}"/>
              </a:ext>
            </a:extLst>
          </p:cNvPr>
          <p:cNvGrpSpPr/>
          <p:nvPr/>
        </p:nvGrpSpPr>
        <p:grpSpPr>
          <a:xfrm>
            <a:off x="131892" y="1918584"/>
            <a:ext cx="2479145" cy="930851"/>
            <a:chOff x="3408492" y="1918584"/>
            <a:chExt cx="2479145" cy="930851"/>
          </a:xfrm>
        </p:grpSpPr>
        <p:sp>
          <p:nvSpPr>
            <p:cNvPr id="6" name="Rounded Rectangle 231">
              <a:extLst>
                <a:ext uri="{FF2B5EF4-FFF2-40B4-BE49-F238E27FC236}">
                  <a16:creationId xmlns:a16="http://schemas.microsoft.com/office/drawing/2014/main" id="{1252B4BF-52CD-1DA5-2C78-AC7FE376FC7A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EF29D19-3133-BAD9-A743-84C31386FAE0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52CB0489-AA32-541E-ABAE-B933181EA5CD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A3E3CCA1-A233-0B3C-DE36-4B9C38DECC1F}"/>
              </a:ext>
            </a:extLst>
          </p:cNvPr>
          <p:cNvSpPr txBox="1"/>
          <p:nvPr/>
        </p:nvSpPr>
        <p:spPr>
          <a:xfrm>
            <a:off x="2841190" y="1257300"/>
            <a:ext cx="3001679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Data Movement Latency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9D15DCD7-48D5-5211-F2BA-6DFA898B17D8}"/>
              </a:ext>
            </a:extLst>
          </p:cNvPr>
          <p:cNvSpPr txBox="1">
            <a:spLocks/>
          </p:cNvSpPr>
          <p:nvPr/>
        </p:nvSpPr>
        <p:spPr>
          <a:xfrm>
            <a:off x="0" y="5558376"/>
            <a:ext cx="9144000" cy="996594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 tracks </a:t>
            </a:r>
            <a:r>
              <a:rPr lang="en-US" sz="2000" b="0" dirty="0">
                <a:solidFill>
                  <a:srgbClr val="0088FF"/>
                </a:solidFill>
                <a:latin typeface="Candara" panose="020E0502030303020204" pitchFamily="34" charset="0"/>
              </a:rPr>
              <a:t>both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application characteristics and current system conditions</a:t>
            </a:r>
            <a:r>
              <a:rPr lang="en-US" sz="2000" b="0" dirty="0">
                <a:latin typeface="Candara" panose="020E0502030303020204" pitchFamily="34" charset="0"/>
              </a:rPr>
              <a:t> to evaluate the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cost of offloading an instruction</a:t>
            </a:r>
            <a:r>
              <a:rPr lang="en-US" sz="2000" b="0" dirty="0">
                <a:latin typeface="Candara" panose="020E0502030303020204" pitchFamily="34" charset="0"/>
              </a:rPr>
              <a:t> to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each SSD computation resource</a:t>
            </a:r>
          </a:p>
        </p:txBody>
      </p:sp>
      <p:sp>
        <p:nvSpPr>
          <p:cNvPr id="25" name="Slide Number Placeholder 5">
            <a:extLst>
              <a:ext uri="{FF2B5EF4-FFF2-40B4-BE49-F238E27FC236}">
                <a16:creationId xmlns:a16="http://schemas.microsoft.com/office/drawing/2014/main" id="{6FCCB70B-0C37-38BF-57BC-638B0F7B0004}"/>
              </a:ext>
            </a:extLst>
          </p:cNvPr>
          <p:cNvSpPr txBox="1">
            <a:spLocks/>
          </p:cNvSpPr>
          <p:nvPr/>
        </p:nvSpPr>
        <p:spPr>
          <a:xfrm>
            <a:off x="8670471" y="6547757"/>
            <a:ext cx="47352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37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AB51E3B-B599-B810-CE66-4A4B34CC65AE}"/>
              </a:ext>
            </a:extLst>
          </p:cNvPr>
          <p:cNvSpPr txBox="1"/>
          <p:nvPr/>
        </p:nvSpPr>
        <p:spPr>
          <a:xfrm>
            <a:off x="2841187" y="2346144"/>
            <a:ext cx="3001674" cy="70788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Expected Computation Latency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EF4C64E-ECDD-F60F-B8D1-81AE08210C19}"/>
              </a:ext>
            </a:extLst>
          </p:cNvPr>
          <p:cNvSpPr txBox="1"/>
          <p:nvPr/>
        </p:nvSpPr>
        <p:spPr>
          <a:xfrm>
            <a:off x="5842864" y="3266495"/>
            <a:ext cx="3169238" cy="1323439"/>
          </a:xfrm>
          <a:prstGeom prst="rect">
            <a:avLst/>
          </a:prstGeom>
          <a:noFill/>
          <a:ln w="12700">
            <a:solidFill>
              <a:schemeClr val="tx1"/>
            </a:solidFill>
            <a:prstDash val="dash"/>
          </a:ln>
        </p:spPr>
        <p:txBody>
          <a:bodyPr wrap="square" rtlCol="0">
            <a:spAutoFit/>
          </a:bodyPr>
          <a:lstStyle/>
          <a:p>
            <a:r>
              <a:rPr lang="en-US" sz="2000" i="1" dirty="0">
                <a:latin typeface="Candara" panose="020E0502030303020204" pitchFamily="34" charset="0"/>
              </a:rPr>
              <a:t>Estimated instruction execution latency on a computation resource based on the operation type</a:t>
            </a:r>
          </a:p>
        </p:txBody>
      </p:sp>
      <p:cxnSp>
        <p:nvCxnSpPr>
          <p:cNvPr id="14" name="Curved Connector 13">
            <a:extLst>
              <a:ext uri="{FF2B5EF4-FFF2-40B4-BE49-F238E27FC236}">
                <a16:creationId xmlns:a16="http://schemas.microsoft.com/office/drawing/2014/main" id="{6722B5B8-CFD8-926A-CADD-F659D8063450}"/>
              </a:ext>
            </a:extLst>
          </p:cNvPr>
          <p:cNvCxnSpPr>
            <a:cxnSpLocks/>
            <a:stCxn id="3" idx="2"/>
            <a:endCxn id="13" idx="1"/>
          </p:cNvCxnSpPr>
          <p:nvPr/>
        </p:nvCxnSpPr>
        <p:spPr>
          <a:xfrm rot="16200000" flipH="1">
            <a:off x="4655352" y="2740702"/>
            <a:ext cx="874185" cy="1500840"/>
          </a:xfrm>
          <a:prstGeom prst="curved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Group 15">
            <a:extLst>
              <a:ext uri="{FF2B5EF4-FFF2-40B4-BE49-F238E27FC236}">
                <a16:creationId xmlns:a16="http://schemas.microsoft.com/office/drawing/2014/main" id="{89A083B3-1237-ACE9-89DB-85265A8401B3}"/>
              </a:ext>
            </a:extLst>
          </p:cNvPr>
          <p:cNvGrpSpPr/>
          <p:nvPr/>
        </p:nvGrpSpPr>
        <p:grpSpPr>
          <a:xfrm>
            <a:off x="4056268" y="1757437"/>
            <a:ext cx="465364" cy="461665"/>
            <a:chOff x="6735510" y="3171829"/>
            <a:chExt cx="465364" cy="461665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B85D426C-5007-0B0E-E044-3AD0F7FAD00D}"/>
                </a:ext>
              </a:extLst>
            </p:cNvPr>
            <p:cNvSpPr/>
            <p:nvPr/>
          </p:nvSpPr>
          <p:spPr>
            <a:xfrm>
              <a:off x="6735510" y="3192721"/>
              <a:ext cx="465364" cy="440773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3209FB2-D5A3-0673-4E92-5DDFD45977E7}"/>
                </a:ext>
              </a:extLst>
            </p:cNvPr>
            <p:cNvSpPr txBox="1"/>
            <p:nvPr/>
          </p:nvSpPr>
          <p:spPr>
            <a:xfrm>
              <a:off x="6794833" y="317182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+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69476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3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95F51D-A079-4BC1-EF6B-9ACEC869DD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BBFD15A-01B1-0081-330E-2185E73D45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Cost Function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84DBFEDA-1EF6-0AFC-CF5A-A9A41EAF9CF3}"/>
              </a:ext>
            </a:extLst>
          </p:cNvPr>
          <p:cNvCxnSpPr>
            <a:cxnSpLocks/>
          </p:cNvCxnSpPr>
          <p:nvPr/>
        </p:nvCxnSpPr>
        <p:spPr>
          <a:xfrm>
            <a:off x="2735035" y="1257300"/>
            <a:ext cx="0" cy="418011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D4CEED1B-E8D3-94E0-DAA0-796DE3468266}"/>
              </a:ext>
            </a:extLst>
          </p:cNvPr>
          <p:cNvGrpSpPr/>
          <p:nvPr/>
        </p:nvGrpSpPr>
        <p:grpSpPr>
          <a:xfrm>
            <a:off x="131892" y="1918584"/>
            <a:ext cx="2479145" cy="930851"/>
            <a:chOff x="3408492" y="1918584"/>
            <a:chExt cx="2479145" cy="930851"/>
          </a:xfrm>
        </p:grpSpPr>
        <p:sp>
          <p:nvSpPr>
            <p:cNvPr id="6" name="Rounded Rectangle 231">
              <a:extLst>
                <a:ext uri="{FF2B5EF4-FFF2-40B4-BE49-F238E27FC236}">
                  <a16:creationId xmlns:a16="http://schemas.microsoft.com/office/drawing/2014/main" id="{11A1C1E0-A5BF-6E22-941B-E665F10A6B57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5547135-EBBF-4D4B-EB5A-F57AFC20BD58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C9F66B5-2255-59E5-9DA6-AAC2036F830E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B2271590-3CC8-7E56-A354-52688550E97D}"/>
              </a:ext>
            </a:extLst>
          </p:cNvPr>
          <p:cNvSpPr txBox="1"/>
          <p:nvPr/>
        </p:nvSpPr>
        <p:spPr>
          <a:xfrm>
            <a:off x="2841190" y="1257300"/>
            <a:ext cx="3001679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Data Movement Latency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35DDA39F-B734-F173-FC78-3B3DC9A11750}"/>
              </a:ext>
            </a:extLst>
          </p:cNvPr>
          <p:cNvSpPr txBox="1">
            <a:spLocks/>
          </p:cNvSpPr>
          <p:nvPr/>
        </p:nvSpPr>
        <p:spPr>
          <a:xfrm>
            <a:off x="0" y="5558376"/>
            <a:ext cx="9144000" cy="996594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 tracks </a:t>
            </a:r>
            <a:r>
              <a:rPr lang="en-US" sz="2000" b="0" dirty="0">
                <a:solidFill>
                  <a:srgbClr val="0088FF"/>
                </a:solidFill>
                <a:latin typeface="Candara" panose="020E0502030303020204" pitchFamily="34" charset="0"/>
              </a:rPr>
              <a:t>both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application characteristics and current system conditions</a:t>
            </a:r>
            <a:r>
              <a:rPr lang="en-US" sz="2000" b="0" dirty="0">
                <a:latin typeface="Candara" panose="020E0502030303020204" pitchFamily="34" charset="0"/>
              </a:rPr>
              <a:t> to evaluate the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cost of offloading an instruction</a:t>
            </a:r>
            <a:r>
              <a:rPr lang="en-US" sz="2000" b="0" dirty="0">
                <a:latin typeface="Candara" panose="020E0502030303020204" pitchFamily="34" charset="0"/>
              </a:rPr>
              <a:t> to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each SSD computation resource</a:t>
            </a:r>
          </a:p>
        </p:txBody>
      </p:sp>
      <p:sp>
        <p:nvSpPr>
          <p:cNvPr id="25" name="Slide Number Placeholder 5">
            <a:extLst>
              <a:ext uri="{FF2B5EF4-FFF2-40B4-BE49-F238E27FC236}">
                <a16:creationId xmlns:a16="http://schemas.microsoft.com/office/drawing/2014/main" id="{228937BD-7FD0-AEA1-2B68-DC109705C144}"/>
              </a:ext>
            </a:extLst>
          </p:cNvPr>
          <p:cNvSpPr txBox="1">
            <a:spLocks/>
          </p:cNvSpPr>
          <p:nvPr/>
        </p:nvSpPr>
        <p:spPr>
          <a:xfrm>
            <a:off x="8670471" y="6547757"/>
            <a:ext cx="47352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38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1443D80-9BC7-373D-07DD-856077A1434B}"/>
              </a:ext>
            </a:extLst>
          </p:cNvPr>
          <p:cNvSpPr txBox="1"/>
          <p:nvPr/>
        </p:nvSpPr>
        <p:spPr>
          <a:xfrm>
            <a:off x="2841190" y="2348510"/>
            <a:ext cx="3001674" cy="70788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Expected Computation Latency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ED5D86A-BA61-F645-F353-2B03FE4534B4}"/>
              </a:ext>
            </a:extLst>
          </p:cNvPr>
          <p:cNvGrpSpPr/>
          <p:nvPr/>
        </p:nvGrpSpPr>
        <p:grpSpPr>
          <a:xfrm>
            <a:off x="4052186" y="3162641"/>
            <a:ext cx="465364" cy="461665"/>
            <a:chOff x="6735510" y="3171829"/>
            <a:chExt cx="465364" cy="461665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837EA2D-E5F2-D01A-FDF9-235E89839700}"/>
                </a:ext>
              </a:extLst>
            </p:cNvPr>
            <p:cNvSpPr/>
            <p:nvPr/>
          </p:nvSpPr>
          <p:spPr>
            <a:xfrm>
              <a:off x="6735510" y="3192721"/>
              <a:ext cx="465364" cy="440773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E9153AB-C2D4-64FD-5EDC-18F257F62A2F}"/>
                </a:ext>
              </a:extLst>
            </p:cNvPr>
            <p:cNvSpPr txBox="1"/>
            <p:nvPr/>
          </p:nvSpPr>
          <p:spPr>
            <a:xfrm>
              <a:off x="6794833" y="317182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+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8BFFAC09-16A9-8363-E02E-4A1B19B9C03C}"/>
              </a:ext>
            </a:extLst>
          </p:cNvPr>
          <p:cNvSpPr txBox="1"/>
          <p:nvPr/>
        </p:nvSpPr>
        <p:spPr>
          <a:xfrm>
            <a:off x="2841189" y="3781576"/>
            <a:ext cx="3001663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Data Dependence Delay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58CCA1F-E1FC-85D9-6E89-D1F5EA5B4C77}"/>
              </a:ext>
            </a:extLst>
          </p:cNvPr>
          <p:cNvSpPr txBox="1"/>
          <p:nvPr/>
        </p:nvSpPr>
        <p:spPr>
          <a:xfrm>
            <a:off x="5949005" y="4102081"/>
            <a:ext cx="2107339" cy="707886"/>
          </a:xfrm>
          <a:prstGeom prst="rect">
            <a:avLst/>
          </a:prstGeom>
          <a:noFill/>
          <a:ln w="12700">
            <a:solidFill>
              <a:schemeClr val="tx1"/>
            </a:solidFill>
            <a:prstDash val="dash"/>
          </a:ln>
        </p:spPr>
        <p:txBody>
          <a:bodyPr wrap="square" rtlCol="0">
            <a:spAutoFit/>
          </a:bodyPr>
          <a:lstStyle/>
          <a:p>
            <a:r>
              <a:rPr lang="en-US" sz="2000" i="1" dirty="0">
                <a:latin typeface="Candara" panose="020E0502030303020204" pitchFamily="34" charset="0"/>
              </a:rPr>
              <a:t>Delay for operand availability</a:t>
            </a:r>
          </a:p>
        </p:txBody>
      </p:sp>
      <p:cxnSp>
        <p:nvCxnSpPr>
          <p:cNvPr id="21" name="Curved Connector 20">
            <a:extLst>
              <a:ext uri="{FF2B5EF4-FFF2-40B4-BE49-F238E27FC236}">
                <a16:creationId xmlns:a16="http://schemas.microsoft.com/office/drawing/2014/main" id="{16DF31BB-3A2C-D893-A6EB-2667354C8229}"/>
              </a:ext>
            </a:extLst>
          </p:cNvPr>
          <p:cNvCxnSpPr>
            <a:cxnSpLocks/>
            <a:stCxn id="18" idx="2"/>
            <a:endCxn id="19" idx="1"/>
          </p:cNvCxnSpPr>
          <p:nvPr/>
        </p:nvCxnSpPr>
        <p:spPr>
          <a:xfrm rot="16200000" flipH="1">
            <a:off x="5008344" y="3515363"/>
            <a:ext cx="274338" cy="1606984"/>
          </a:xfrm>
          <a:prstGeom prst="curved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1969605-3D81-2B10-65DC-4518E049AB40}"/>
              </a:ext>
            </a:extLst>
          </p:cNvPr>
          <p:cNvGrpSpPr/>
          <p:nvPr/>
        </p:nvGrpSpPr>
        <p:grpSpPr>
          <a:xfrm>
            <a:off x="4056268" y="1757437"/>
            <a:ext cx="465364" cy="461665"/>
            <a:chOff x="6735510" y="3171829"/>
            <a:chExt cx="465364" cy="461665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7306EE4E-513A-BC4D-58E7-6597C2A19482}"/>
                </a:ext>
              </a:extLst>
            </p:cNvPr>
            <p:cNvSpPr/>
            <p:nvPr/>
          </p:nvSpPr>
          <p:spPr>
            <a:xfrm>
              <a:off x="6735510" y="3192721"/>
              <a:ext cx="465364" cy="440773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C328B70-2278-CDBA-2CEF-969A85F78142}"/>
                </a:ext>
              </a:extLst>
            </p:cNvPr>
            <p:cNvSpPr txBox="1"/>
            <p:nvPr/>
          </p:nvSpPr>
          <p:spPr>
            <a:xfrm>
              <a:off x="6794833" y="317182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+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46443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9A6C20-6E27-E7AD-4152-E943448E79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2B986C-2600-DB45-CF54-6572C715BF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Cost Function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D519CC9-A953-10B9-7D77-D7F796D701FB}"/>
              </a:ext>
            </a:extLst>
          </p:cNvPr>
          <p:cNvCxnSpPr>
            <a:cxnSpLocks/>
          </p:cNvCxnSpPr>
          <p:nvPr/>
        </p:nvCxnSpPr>
        <p:spPr>
          <a:xfrm>
            <a:off x="2735035" y="1257300"/>
            <a:ext cx="0" cy="418011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F64BD2B2-683D-0BE4-F83F-1635A111084E}"/>
              </a:ext>
            </a:extLst>
          </p:cNvPr>
          <p:cNvGrpSpPr/>
          <p:nvPr/>
        </p:nvGrpSpPr>
        <p:grpSpPr>
          <a:xfrm>
            <a:off x="131892" y="1918584"/>
            <a:ext cx="2479145" cy="930851"/>
            <a:chOff x="3408492" y="1918584"/>
            <a:chExt cx="2479145" cy="930851"/>
          </a:xfrm>
        </p:grpSpPr>
        <p:sp>
          <p:nvSpPr>
            <p:cNvPr id="6" name="Rounded Rectangle 231">
              <a:extLst>
                <a:ext uri="{FF2B5EF4-FFF2-40B4-BE49-F238E27FC236}">
                  <a16:creationId xmlns:a16="http://schemas.microsoft.com/office/drawing/2014/main" id="{14147A43-B630-1E90-0DE7-6DEFFC4501B8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3276D55-17F9-A303-EDA1-D02D0F89B10B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A0280BC-5B8C-3084-E561-EDD6C189865A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194F12FF-77C2-BE95-D865-EAEA4E7EE974}"/>
              </a:ext>
            </a:extLst>
          </p:cNvPr>
          <p:cNvSpPr txBox="1"/>
          <p:nvPr/>
        </p:nvSpPr>
        <p:spPr>
          <a:xfrm>
            <a:off x="2841190" y="1257300"/>
            <a:ext cx="3001679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Data Movement Latency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326FD733-2027-B970-C8F6-34000682B0F8}"/>
              </a:ext>
            </a:extLst>
          </p:cNvPr>
          <p:cNvSpPr txBox="1">
            <a:spLocks/>
          </p:cNvSpPr>
          <p:nvPr/>
        </p:nvSpPr>
        <p:spPr>
          <a:xfrm>
            <a:off x="0" y="5558376"/>
            <a:ext cx="9144000" cy="996594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 tracks </a:t>
            </a:r>
            <a:r>
              <a:rPr lang="en-US" sz="2000" b="0" dirty="0">
                <a:solidFill>
                  <a:srgbClr val="0088FF"/>
                </a:solidFill>
                <a:latin typeface="Candara" panose="020E0502030303020204" pitchFamily="34" charset="0"/>
              </a:rPr>
              <a:t>both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application characteristics and current system conditions</a:t>
            </a:r>
            <a:r>
              <a:rPr lang="en-US" sz="2000" b="0" dirty="0">
                <a:latin typeface="Candara" panose="020E0502030303020204" pitchFamily="34" charset="0"/>
              </a:rPr>
              <a:t> to evaluate the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cost of offloading an instruction</a:t>
            </a:r>
            <a:r>
              <a:rPr lang="en-US" sz="2000" b="0" dirty="0">
                <a:latin typeface="Candara" panose="020E0502030303020204" pitchFamily="34" charset="0"/>
              </a:rPr>
              <a:t> to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each SSD computation resource</a:t>
            </a:r>
          </a:p>
        </p:txBody>
      </p:sp>
      <p:sp>
        <p:nvSpPr>
          <p:cNvPr id="25" name="Slide Number Placeholder 5">
            <a:extLst>
              <a:ext uri="{FF2B5EF4-FFF2-40B4-BE49-F238E27FC236}">
                <a16:creationId xmlns:a16="http://schemas.microsoft.com/office/drawing/2014/main" id="{A5078469-2506-B64B-3E84-55FD1EAB1EBF}"/>
              </a:ext>
            </a:extLst>
          </p:cNvPr>
          <p:cNvSpPr txBox="1">
            <a:spLocks/>
          </p:cNvSpPr>
          <p:nvPr/>
        </p:nvSpPr>
        <p:spPr>
          <a:xfrm>
            <a:off x="8670471" y="6547757"/>
            <a:ext cx="47352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39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657A1EA-1ACC-2088-0BAB-DB496D81DCC8}"/>
              </a:ext>
            </a:extLst>
          </p:cNvPr>
          <p:cNvSpPr txBox="1"/>
          <p:nvPr/>
        </p:nvSpPr>
        <p:spPr>
          <a:xfrm>
            <a:off x="2841190" y="2348510"/>
            <a:ext cx="3001674" cy="70788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Expected Computation Latency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AB244D9-D214-1FAB-0286-89C02AD734FE}"/>
              </a:ext>
            </a:extLst>
          </p:cNvPr>
          <p:cNvSpPr txBox="1"/>
          <p:nvPr/>
        </p:nvSpPr>
        <p:spPr>
          <a:xfrm>
            <a:off x="2830333" y="4310941"/>
            <a:ext cx="3001657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Resource Queueing Delay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564FFF4-DE94-BC1E-4445-194D4D35CF82}"/>
              </a:ext>
            </a:extLst>
          </p:cNvPr>
          <p:cNvSpPr txBox="1"/>
          <p:nvPr/>
        </p:nvSpPr>
        <p:spPr>
          <a:xfrm>
            <a:off x="6171131" y="4216960"/>
            <a:ext cx="2836221" cy="1323439"/>
          </a:xfrm>
          <a:prstGeom prst="rect">
            <a:avLst/>
          </a:prstGeom>
          <a:noFill/>
          <a:ln w="12700">
            <a:solidFill>
              <a:schemeClr val="tx1"/>
            </a:solidFill>
            <a:prstDash val="dash"/>
          </a:ln>
        </p:spPr>
        <p:txBody>
          <a:bodyPr wrap="square" rtlCol="0">
            <a:spAutoFit/>
          </a:bodyPr>
          <a:lstStyle/>
          <a:p>
            <a:r>
              <a:rPr lang="en-US" sz="2000" i="1" dirty="0">
                <a:latin typeface="Candara" panose="020E0502030303020204" pitchFamily="34" charset="0"/>
              </a:rPr>
              <a:t>Delay caused by pending instructions in a computation resource’s execution queue</a:t>
            </a:r>
          </a:p>
        </p:txBody>
      </p:sp>
      <p:cxnSp>
        <p:nvCxnSpPr>
          <p:cNvPr id="21" name="Curved Connector 20">
            <a:extLst>
              <a:ext uri="{FF2B5EF4-FFF2-40B4-BE49-F238E27FC236}">
                <a16:creationId xmlns:a16="http://schemas.microsoft.com/office/drawing/2014/main" id="{3B0457B7-CB02-2099-7960-3A055EFA885B}"/>
              </a:ext>
            </a:extLst>
          </p:cNvPr>
          <p:cNvCxnSpPr>
            <a:cxnSpLocks/>
            <a:stCxn id="13" idx="2"/>
            <a:endCxn id="19" idx="1"/>
          </p:cNvCxnSpPr>
          <p:nvPr/>
        </p:nvCxnSpPr>
        <p:spPr>
          <a:xfrm rot="16200000" flipH="1">
            <a:off x="5167332" y="3874880"/>
            <a:ext cx="167629" cy="1839969"/>
          </a:xfrm>
          <a:prstGeom prst="curved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EB8CDD35-AEC9-AB12-5BA5-68C51A5742D3}"/>
              </a:ext>
            </a:extLst>
          </p:cNvPr>
          <p:cNvSpPr txBox="1"/>
          <p:nvPr/>
        </p:nvSpPr>
        <p:spPr>
          <a:xfrm>
            <a:off x="2841189" y="3781576"/>
            <a:ext cx="3001663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Data Dependence Delay</a:t>
            </a: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BD90D85-3CC1-B237-00D6-9B0ABD95925E}"/>
              </a:ext>
            </a:extLst>
          </p:cNvPr>
          <p:cNvGrpSpPr/>
          <p:nvPr/>
        </p:nvGrpSpPr>
        <p:grpSpPr>
          <a:xfrm>
            <a:off x="4052186" y="3162641"/>
            <a:ext cx="465364" cy="461665"/>
            <a:chOff x="6735510" y="3171829"/>
            <a:chExt cx="465364" cy="461665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28C64125-667E-8CD9-3CBA-036A4E9D846B}"/>
                </a:ext>
              </a:extLst>
            </p:cNvPr>
            <p:cNvSpPr/>
            <p:nvPr/>
          </p:nvSpPr>
          <p:spPr>
            <a:xfrm>
              <a:off x="6735510" y="3192721"/>
              <a:ext cx="465364" cy="440773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2CF382F7-FCDB-7AD7-1CF0-85DD9214C2F4}"/>
                </a:ext>
              </a:extLst>
            </p:cNvPr>
            <p:cNvSpPr txBox="1"/>
            <p:nvPr/>
          </p:nvSpPr>
          <p:spPr>
            <a:xfrm>
              <a:off x="6794833" y="317182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+</a:t>
              </a: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ECC528B-95F2-FF98-2291-179632226025}"/>
              </a:ext>
            </a:extLst>
          </p:cNvPr>
          <p:cNvGrpSpPr/>
          <p:nvPr/>
        </p:nvGrpSpPr>
        <p:grpSpPr>
          <a:xfrm>
            <a:off x="4056268" y="1757437"/>
            <a:ext cx="465364" cy="461665"/>
            <a:chOff x="6735510" y="3171829"/>
            <a:chExt cx="465364" cy="461665"/>
          </a:xfrm>
        </p:grpSpPr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31D87B1F-C53D-4CE8-6E5A-1FD51E8978E9}"/>
                </a:ext>
              </a:extLst>
            </p:cNvPr>
            <p:cNvSpPr/>
            <p:nvPr/>
          </p:nvSpPr>
          <p:spPr>
            <a:xfrm>
              <a:off x="6735510" y="3192721"/>
              <a:ext cx="465364" cy="440773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0FA5371-FC68-3D3E-8259-1075B431A36D}"/>
                </a:ext>
              </a:extLst>
            </p:cNvPr>
            <p:cNvSpPr txBox="1"/>
            <p:nvPr/>
          </p:nvSpPr>
          <p:spPr>
            <a:xfrm>
              <a:off x="6794833" y="317182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+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59897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9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94CA0C-831F-928E-FDC8-DF8C61C750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1892C2-F4B7-0F08-561B-B07D54E3FF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Cost Function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83FB4D02-CE7E-38A2-B24C-9137D25DB936}"/>
              </a:ext>
            </a:extLst>
          </p:cNvPr>
          <p:cNvCxnSpPr>
            <a:cxnSpLocks/>
          </p:cNvCxnSpPr>
          <p:nvPr/>
        </p:nvCxnSpPr>
        <p:spPr>
          <a:xfrm>
            <a:off x="2735035" y="1257300"/>
            <a:ext cx="0" cy="418011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D6BE825A-2B97-576A-2533-E28E0C9CED3F}"/>
              </a:ext>
            </a:extLst>
          </p:cNvPr>
          <p:cNvGrpSpPr/>
          <p:nvPr/>
        </p:nvGrpSpPr>
        <p:grpSpPr>
          <a:xfrm>
            <a:off x="131892" y="1918584"/>
            <a:ext cx="2479145" cy="930851"/>
            <a:chOff x="3408492" y="1918584"/>
            <a:chExt cx="2479145" cy="930851"/>
          </a:xfrm>
        </p:grpSpPr>
        <p:sp>
          <p:nvSpPr>
            <p:cNvPr id="6" name="Rounded Rectangle 231">
              <a:extLst>
                <a:ext uri="{FF2B5EF4-FFF2-40B4-BE49-F238E27FC236}">
                  <a16:creationId xmlns:a16="http://schemas.microsoft.com/office/drawing/2014/main" id="{5B2931E6-5445-E071-B0F6-41BF8E8BAC59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B217034-D041-00B0-36B4-DB2D00E11238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C5E296B0-E0F9-F1FB-6F94-E12EBFD7D176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301D8D-6B9E-B02B-D43D-693FDAAFB73E}"/>
              </a:ext>
            </a:extLst>
          </p:cNvPr>
          <p:cNvSpPr txBox="1"/>
          <p:nvPr/>
        </p:nvSpPr>
        <p:spPr>
          <a:xfrm>
            <a:off x="2841190" y="1257300"/>
            <a:ext cx="3001679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Data Movement Latency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CA8C70CB-5D20-AE3D-C55D-9C258E74ADD8}"/>
              </a:ext>
            </a:extLst>
          </p:cNvPr>
          <p:cNvSpPr txBox="1">
            <a:spLocks/>
          </p:cNvSpPr>
          <p:nvPr/>
        </p:nvSpPr>
        <p:spPr>
          <a:xfrm>
            <a:off x="0" y="5558376"/>
            <a:ext cx="9144000" cy="996594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 tracks </a:t>
            </a:r>
            <a:r>
              <a:rPr lang="en-US" sz="2000" b="0" dirty="0">
                <a:solidFill>
                  <a:srgbClr val="0088FF"/>
                </a:solidFill>
                <a:latin typeface="Candara" panose="020E0502030303020204" pitchFamily="34" charset="0"/>
              </a:rPr>
              <a:t>both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application characteristics and current system conditions</a:t>
            </a:r>
            <a:r>
              <a:rPr lang="en-US" sz="2000" b="0" dirty="0">
                <a:latin typeface="Candara" panose="020E0502030303020204" pitchFamily="34" charset="0"/>
              </a:rPr>
              <a:t> to evaluate the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cost of offloading an instruction</a:t>
            </a:r>
            <a:r>
              <a:rPr lang="en-US" sz="2000" b="0" dirty="0">
                <a:latin typeface="Candara" panose="020E0502030303020204" pitchFamily="34" charset="0"/>
              </a:rPr>
              <a:t> to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each SSD computation resource</a:t>
            </a:r>
          </a:p>
        </p:txBody>
      </p:sp>
      <p:sp>
        <p:nvSpPr>
          <p:cNvPr id="25" name="Slide Number Placeholder 5">
            <a:extLst>
              <a:ext uri="{FF2B5EF4-FFF2-40B4-BE49-F238E27FC236}">
                <a16:creationId xmlns:a16="http://schemas.microsoft.com/office/drawing/2014/main" id="{27499DDA-9FB2-6911-C190-004EB1A159B6}"/>
              </a:ext>
            </a:extLst>
          </p:cNvPr>
          <p:cNvSpPr txBox="1">
            <a:spLocks/>
          </p:cNvSpPr>
          <p:nvPr/>
        </p:nvSpPr>
        <p:spPr>
          <a:xfrm>
            <a:off x="8670471" y="6547757"/>
            <a:ext cx="47352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40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ECB716D-74A5-30A5-D010-F16B5A304D76}"/>
              </a:ext>
            </a:extLst>
          </p:cNvPr>
          <p:cNvSpPr txBox="1"/>
          <p:nvPr/>
        </p:nvSpPr>
        <p:spPr>
          <a:xfrm>
            <a:off x="2841190" y="2348510"/>
            <a:ext cx="3001674" cy="70788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Expected Computation Latency</a:t>
            </a:r>
          </a:p>
        </p:txBody>
      </p:sp>
      <p:sp>
        <p:nvSpPr>
          <p:cNvPr id="14" name="Right Brace 13">
            <a:extLst>
              <a:ext uri="{FF2B5EF4-FFF2-40B4-BE49-F238E27FC236}">
                <a16:creationId xmlns:a16="http://schemas.microsoft.com/office/drawing/2014/main" id="{70C8EBDB-4F47-B610-33FA-198EC3ABC9D4}"/>
              </a:ext>
            </a:extLst>
          </p:cNvPr>
          <p:cNvSpPr/>
          <p:nvPr/>
        </p:nvSpPr>
        <p:spPr>
          <a:xfrm>
            <a:off x="5834246" y="3897975"/>
            <a:ext cx="465379" cy="707886"/>
          </a:xfrm>
          <a:prstGeom prst="rightBrace">
            <a:avLst/>
          </a:prstGeom>
          <a:ln w="952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C435A85-78C2-3CBB-2E04-65C056765508}"/>
              </a:ext>
            </a:extLst>
          </p:cNvPr>
          <p:cNvSpPr txBox="1"/>
          <p:nvPr/>
        </p:nvSpPr>
        <p:spPr>
          <a:xfrm>
            <a:off x="6301626" y="4024438"/>
            <a:ext cx="784569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max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8FFAD615-B49F-3BD6-7BCF-2E63FC064529}"/>
              </a:ext>
            </a:extLst>
          </p:cNvPr>
          <p:cNvSpPr/>
          <p:nvPr/>
        </p:nvSpPr>
        <p:spPr>
          <a:xfrm>
            <a:off x="2791680" y="3708026"/>
            <a:ext cx="4385956" cy="1075766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ight Brace 23">
            <a:extLst>
              <a:ext uri="{FF2B5EF4-FFF2-40B4-BE49-F238E27FC236}">
                <a16:creationId xmlns:a16="http://schemas.microsoft.com/office/drawing/2014/main" id="{4C434E38-75CD-062A-66F4-37CDCAEA0336}"/>
              </a:ext>
            </a:extLst>
          </p:cNvPr>
          <p:cNvSpPr/>
          <p:nvPr/>
        </p:nvSpPr>
        <p:spPr>
          <a:xfrm>
            <a:off x="7114517" y="1257301"/>
            <a:ext cx="338545" cy="3619499"/>
          </a:xfrm>
          <a:prstGeom prst="rightBrace">
            <a:avLst>
              <a:gd name="adj1" fmla="val 0"/>
              <a:gd name="adj2" fmla="val 49787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2119ADE-3337-0611-6EAD-F6CF9E814E6C}"/>
              </a:ext>
            </a:extLst>
          </p:cNvPr>
          <p:cNvSpPr txBox="1"/>
          <p:nvPr/>
        </p:nvSpPr>
        <p:spPr>
          <a:xfrm>
            <a:off x="7483386" y="2577193"/>
            <a:ext cx="152602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latin typeface="Candara" panose="020E0502030303020204" pitchFamily="34" charset="0"/>
              </a:rPr>
              <a:t>Total Execution Latency Per Resource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9AB1BF1-C24E-E401-3094-C526FE5B8754}"/>
              </a:ext>
            </a:extLst>
          </p:cNvPr>
          <p:cNvSpPr txBox="1"/>
          <p:nvPr/>
        </p:nvSpPr>
        <p:spPr>
          <a:xfrm>
            <a:off x="2830333" y="4310941"/>
            <a:ext cx="3001657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Resource Queueing Delay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1558743-579E-5A2C-FF59-B30BD8259438}"/>
              </a:ext>
            </a:extLst>
          </p:cNvPr>
          <p:cNvSpPr txBox="1"/>
          <p:nvPr/>
        </p:nvSpPr>
        <p:spPr>
          <a:xfrm>
            <a:off x="2841189" y="3781576"/>
            <a:ext cx="3001663" cy="40011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latin typeface="Candara" panose="020E0502030303020204" pitchFamily="34" charset="0"/>
              </a:rPr>
              <a:t>Data Dependence Delay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105552F-6BE9-E72C-44BA-2610EC396D55}"/>
              </a:ext>
            </a:extLst>
          </p:cNvPr>
          <p:cNvGrpSpPr/>
          <p:nvPr/>
        </p:nvGrpSpPr>
        <p:grpSpPr>
          <a:xfrm>
            <a:off x="4052186" y="3162641"/>
            <a:ext cx="465364" cy="461665"/>
            <a:chOff x="6735510" y="3171829"/>
            <a:chExt cx="465364" cy="461665"/>
          </a:xfrm>
        </p:grpSpPr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CDE429A8-E1DC-0706-9BF3-0AF4BD690C78}"/>
                </a:ext>
              </a:extLst>
            </p:cNvPr>
            <p:cNvSpPr/>
            <p:nvPr/>
          </p:nvSpPr>
          <p:spPr>
            <a:xfrm>
              <a:off x="6735510" y="3192721"/>
              <a:ext cx="465364" cy="440773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449AB49-E0F1-4BAF-B020-10256AEE749D}"/>
                </a:ext>
              </a:extLst>
            </p:cNvPr>
            <p:cNvSpPr txBox="1"/>
            <p:nvPr/>
          </p:nvSpPr>
          <p:spPr>
            <a:xfrm>
              <a:off x="6794833" y="317182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+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BABBA908-56CC-EF6A-595C-2E24ABA6A6F8}"/>
              </a:ext>
            </a:extLst>
          </p:cNvPr>
          <p:cNvGrpSpPr/>
          <p:nvPr/>
        </p:nvGrpSpPr>
        <p:grpSpPr>
          <a:xfrm>
            <a:off x="4056268" y="1757437"/>
            <a:ext cx="465364" cy="461665"/>
            <a:chOff x="6735510" y="3171829"/>
            <a:chExt cx="465364" cy="461665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2036906A-A4E8-4DEE-5BB8-FBE773DE77ED}"/>
                </a:ext>
              </a:extLst>
            </p:cNvPr>
            <p:cNvSpPr/>
            <p:nvPr/>
          </p:nvSpPr>
          <p:spPr>
            <a:xfrm>
              <a:off x="6735510" y="3192721"/>
              <a:ext cx="465364" cy="440773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811DAEE-3C66-363C-670A-7F36C482D4BB}"/>
                </a:ext>
              </a:extLst>
            </p:cNvPr>
            <p:cNvSpPr txBox="1"/>
            <p:nvPr/>
          </p:nvSpPr>
          <p:spPr>
            <a:xfrm>
              <a:off x="6794833" y="3171829"/>
              <a:ext cx="33855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+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90290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22" grpId="0" animBg="1"/>
      <p:bldP spid="23" grpId="0" animBg="1"/>
      <p:bldP spid="24" grpId="0" animBg="1"/>
      <p:bldP spid="27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83EC3F-11CA-A859-308A-0296EE39A2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3274CC-B74C-C5BF-286F-2817225D9F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Cost Function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350E204-87D5-3EAD-B60A-BD29D62286B6}"/>
              </a:ext>
            </a:extLst>
          </p:cNvPr>
          <p:cNvGrpSpPr/>
          <p:nvPr/>
        </p:nvGrpSpPr>
        <p:grpSpPr>
          <a:xfrm>
            <a:off x="131892" y="1918584"/>
            <a:ext cx="2479145" cy="930851"/>
            <a:chOff x="3408492" y="1918584"/>
            <a:chExt cx="2479145" cy="930851"/>
          </a:xfrm>
        </p:grpSpPr>
        <p:sp>
          <p:nvSpPr>
            <p:cNvPr id="6" name="Rounded Rectangle 231">
              <a:extLst>
                <a:ext uri="{FF2B5EF4-FFF2-40B4-BE49-F238E27FC236}">
                  <a16:creationId xmlns:a16="http://schemas.microsoft.com/office/drawing/2014/main" id="{079D6D33-B8DD-CFA1-42BE-7C55493CFC42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1A2CFDF-CC7C-6E77-6B1C-D6A63E973187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D1B6017-AF83-D089-C7BA-49A4ED46D40A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1BE95CC5-AD29-F45D-237F-850EABEB9569}"/>
              </a:ext>
            </a:extLst>
          </p:cNvPr>
          <p:cNvSpPr/>
          <p:nvPr/>
        </p:nvSpPr>
        <p:spPr>
          <a:xfrm>
            <a:off x="2810047" y="1630054"/>
            <a:ext cx="2297181" cy="68037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dirty="0">
                <a:solidFill>
                  <a:schemeClr val="tx1"/>
                </a:solidFill>
                <a:latin typeface="Candara" panose="020E0502030303020204" pitchFamily="34" charset="0"/>
              </a:rPr>
              <a:t>Total </a:t>
            </a:r>
            <a:r>
              <a:rPr lang="en-US" sz="2000" b="1" dirty="0" err="1">
                <a:solidFill>
                  <a:schemeClr val="tx1"/>
                </a:solidFill>
                <a:latin typeface="Candara" panose="020E0502030303020204" pitchFamily="34" charset="0"/>
              </a:rPr>
              <a:t>Latency</a:t>
            </a:r>
            <a:r>
              <a:rPr lang="en-US" sz="2000" b="1" baseline="-25000" dirty="0" err="1">
                <a:solidFill>
                  <a:schemeClr val="tx1"/>
                </a:solidFill>
                <a:latin typeface="Candara" panose="020E0502030303020204" pitchFamily="34" charset="0"/>
              </a:rPr>
              <a:t>ISP</a:t>
            </a:r>
            <a:endParaRPr lang="en-US" sz="2000" b="1" baseline="-25000" dirty="0">
              <a:solidFill>
                <a:schemeClr val="tx1"/>
              </a:solidFill>
              <a:latin typeface="Candara" panose="020E0502030303020204" pitchFamily="34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E19FD401-65B9-F1F9-6282-B60E4DA34535}"/>
              </a:ext>
            </a:extLst>
          </p:cNvPr>
          <p:cNvSpPr/>
          <p:nvPr/>
        </p:nvSpPr>
        <p:spPr>
          <a:xfrm>
            <a:off x="2810046" y="3012079"/>
            <a:ext cx="2297185" cy="6803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dirty="0">
                <a:solidFill>
                  <a:schemeClr val="tx1"/>
                </a:solidFill>
                <a:latin typeface="Candara" panose="020E0502030303020204" pitchFamily="34" charset="0"/>
              </a:rPr>
              <a:t>Total </a:t>
            </a:r>
            <a:r>
              <a:rPr lang="en-US" sz="2000" b="1" dirty="0" err="1">
                <a:solidFill>
                  <a:schemeClr val="tx1"/>
                </a:solidFill>
                <a:latin typeface="Candara" panose="020E0502030303020204" pitchFamily="34" charset="0"/>
              </a:rPr>
              <a:t>Latency</a:t>
            </a:r>
            <a:r>
              <a:rPr lang="en-US" sz="2000" b="1" baseline="-25000" dirty="0" err="1">
                <a:solidFill>
                  <a:schemeClr val="tx1"/>
                </a:solidFill>
                <a:latin typeface="Candara" panose="020E0502030303020204" pitchFamily="34" charset="0"/>
              </a:rPr>
              <a:t>PuD</a:t>
            </a:r>
            <a:r>
              <a:rPr lang="en-US" sz="2000" b="1" baseline="-25000" dirty="0">
                <a:solidFill>
                  <a:schemeClr val="tx1"/>
                </a:solidFill>
                <a:latin typeface="Candara" panose="020E0502030303020204" pitchFamily="34" charset="0"/>
              </a:rPr>
              <a:t>-SSD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ABE9C2C-3FFA-5BE9-015D-B2A501AC80A3}"/>
              </a:ext>
            </a:extLst>
          </p:cNvPr>
          <p:cNvSpPr/>
          <p:nvPr/>
        </p:nvSpPr>
        <p:spPr>
          <a:xfrm>
            <a:off x="2810024" y="4365937"/>
            <a:ext cx="2297177" cy="6803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dirty="0">
                <a:solidFill>
                  <a:schemeClr val="tx1"/>
                </a:solidFill>
                <a:latin typeface="Candara" panose="020E0502030303020204" pitchFamily="34" charset="0"/>
              </a:rPr>
              <a:t>Total </a:t>
            </a:r>
            <a:r>
              <a:rPr lang="en-US" sz="2000" b="1" dirty="0" err="1">
                <a:solidFill>
                  <a:schemeClr val="tx1"/>
                </a:solidFill>
                <a:latin typeface="Candara" panose="020E0502030303020204" pitchFamily="34" charset="0"/>
              </a:rPr>
              <a:t>Latency</a:t>
            </a:r>
            <a:r>
              <a:rPr lang="en-US" sz="2000" b="1" baseline="-25000" dirty="0" err="1">
                <a:solidFill>
                  <a:schemeClr val="tx1"/>
                </a:solidFill>
                <a:latin typeface="Candara" panose="020E0502030303020204" pitchFamily="34" charset="0"/>
              </a:rPr>
              <a:t>IFP</a:t>
            </a:r>
            <a:endParaRPr lang="en-US" sz="2000" b="1" baseline="-25000" dirty="0">
              <a:solidFill>
                <a:schemeClr val="tx1"/>
              </a:solidFill>
              <a:latin typeface="Candara" panose="020E0502030303020204" pitchFamily="34" charset="0"/>
            </a:endParaRPr>
          </a:p>
        </p:txBody>
      </p:sp>
      <p:sp>
        <p:nvSpPr>
          <p:cNvPr id="25" name="Rounded Rectangle 24">
            <a:extLst>
              <a:ext uri="{FF2B5EF4-FFF2-40B4-BE49-F238E27FC236}">
                <a16:creationId xmlns:a16="http://schemas.microsoft.com/office/drawing/2014/main" id="{7CDD8DF7-7B04-43B1-B5FC-B0214B90A411}"/>
              </a:ext>
            </a:extLst>
          </p:cNvPr>
          <p:cNvSpPr/>
          <p:nvPr/>
        </p:nvSpPr>
        <p:spPr>
          <a:xfrm>
            <a:off x="6307392" y="3012079"/>
            <a:ext cx="946093" cy="680380"/>
          </a:xfrm>
          <a:prstGeom prst="roundRect">
            <a:avLst/>
          </a:prstGeom>
          <a:noFill/>
          <a:ln w="254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751B5F0-0B94-E463-9A1D-D72854BEAB49}"/>
              </a:ext>
            </a:extLst>
          </p:cNvPr>
          <p:cNvSpPr txBox="1"/>
          <p:nvPr/>
        </p:nvSpPr>
        <p:spPr>
          <a:xfrm>
            <a:off x="6307392" y="3152214"/>
            <a:ext cx="9460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min</a:t>
            </a:r>
            <a:endParaRPr lang="en-US" sz="2000" dirty="0">
              <a:latin typeface="Candara" panose="020E0502030303020204" pitchFamily="34" charset="0"/>
            </a:endParaRP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225693C5-E180-FD8F-3745-10AFDF29C45F}"/>
              </a:ext>
            </a:extLst>
          </p:cNvPr>
          <p:cNvCxnSpPr>
            <a:cxnSpLocks/>
            <a:stCxn id="20" idx="3"/>
          </p:cNvCxnSpPr>
          <p:nvPr/>
        </p:nvCxnSpPr>
        <p:spPr>
          <a:xfrm>
            <a:off x="5107228" y="1970241"/>
            <a:ext cx="1260915" cy="1107695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43DD07D3-2193-DD8C-EF90-FE57FD587D74}"/>
              </a:ext>
            </a:extLst>
          </p:cNvPr>
          <p:cNvCxnSpPr>
            <a:cxnSpLocks/>
            <a:stCxn id="21" idx="3"/>
            <a:endCxn id="25" idx="1"/>
          </p:cNvCxnSpPr>
          <p:nvPr/>
        </p:nvCxnSpPr>
        <p:spPr>
          <a:xfrm>
            <a:off x="5107231" y="3352269"/>
            <a:ext cx="1200161" cy="0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1206AD8C-1C94-520D-5F8D-227CAF04E803}"/>
              </a:ext>
            </a:extLst>
          </p:cNvPr>
          <p:cNvCxnSpPr>
            <a:cxnSpLocks/>
            <a:stCxn id="23" idx="3"/>
          </p:cNvCxnSpPr>
          <p:nvPr/>
        </p:nvCxnSpPr>
        <p:spPr>
          <a:xfrm flipV="1">
            <a:off x="5107201" y="3690823"/>
            <a:ext cx="1326258" cy="101530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3D5092D7-1D55-78B7-0CF9-4AD76BA0897D}"/>
              </a:ext>
            </a:extLst>
          </p:cNvPr>
          <p:cNvCxnSpPr>
            <a:cxnSpLocks/>
            <a:stCxn id="25" idx="3"/>
          </p:cNvCxnSpPr>
          <p:nvPr/>
        </p:nvCxnSpPr>
        <p:spPr>
          <a:xfrm>
            <a:off x="7253485" y="3352269"/>
            <a:ext cx="600558" cy="0"/>
          </a:xfrm>
          <a:prstGeom prst="straightConnector1">
            <a:avLst/>
          </a:prstGeom>
          <a:ln w="2222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7EC6E7BB-2AD8-A2D0-D13B-583F3EE85572}"/>
              </a:ext>
            </a:extLst>
          </p:cNvPr>
          <p:cNvSpPr txBox="1"/>
          <p:nvPr/>
        </p:nvSpPr>
        <p:spPr>
          <a:xfrm>
            <a:off x="7854043" y="3012079"/>
            <a:ext cx="120015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Candara" panose="020E0502030303020204" pitchFamily="34" charset="0"/>
              </a:rPr>
              <a:t>Offloading Target</a:t>
            </a:r>
          </a:p>
        </p:txBody>
      </p:sp>
      <p:sp>
        <p:nvSpPr>
          <p:cNvPr id="61" name="Content Placeholder 3">
            <a:extLst>
              <a:ext uri="{FF2B5EF4-FFF2-40B4-BE49-F238E27FC236}">
                <a16:creationId xmlns:a16="http://schemas.microsoft.com/office/drawing/2014/main" id="{E75C33B5-8F25-894D-88AF-CED1056E1320}"/>
              </a:ext>
            </a:extLst>
          </p:cNvPr>
          <p:cNvSpPr txBox="1">
            <a:spLocks/>
          </p:cNvSpPr>
          <p:nvPr/>
        </p:nvSpPr>
        <p:spPr>
          <a:xfrm>
            <a:off x="0" y="5546277"/>
            <a:ext cx="9144000" cy="918085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 calculates the </a:t>
            </a:r>
            <a:r>
              <a:rPr lang="en-US" sz="2000" b="0" dirty="0">
                <a:solidFill>
                  <a:srgbClr val="941100"/>
                </a:solidFill>
                <a:latin typeface="Candara" panose="020E0502030303020204" pitchFamily="34" charset="0"/>
              </a:rPr>
              <a:t>latency of executing each instruction on each computation resource</a:t>
            </a:r>
            <a:r>
              <a:rPr lang="en-US" sz="2000" b="0" dirty="0">
                <a:latin typeface="Candara" panose="020E0502030303020204" pitchFamily="34" charset="0"/>
              </a:rPr>
              <a:t>, and </a:t>
            </a:r>
            <a:r>
              <a:rPr lang="en-US" sz="2000" b="0" dirty="0">
                <a:solidFill>
                  <a:srgbClr val="00A500"/>
                </a:solidFill>
                <a:latin typeface="Candara" panose="020E0502030303020204" pitchFamily="34" charset="0"/>
              </a:rPr>
              <a:t>selects the computation resource with the lowest execution latency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A9FB7380-2D4D-ACE6-49CA-4932DA874FC7}"/>
              </a:ext>
            </a:extLst>
          </p:cNvPr>
          <p:cNvCxnSpPr>
            <a:cxnSpLocks/>
          </p:cNvCxnSpPr>
          <p:nvPr/>
        </p:nvCxnSpPr>
        <p:spPr>
          <a:xfrm>
            <a:off x="2735035" y="1257300"/>
            <a:ext cx="0" cy="418011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119BC177-0AAD-480B-F8C6-A8D3F5BBAE5F}"/>
              </a:ext>
            </a:extLst>
          </p:cNvPr>
          <p:cNvSpPr txBox="1">
            <a:spLocks/>
          </p:cNvSpPr>
          <p:nvPr/>
        </p:nvSpPr>
        <p:spPr>
          <a:xfrm>
            <a:off x="8719457" y="6547757"/>
            <a:ext cx="424543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41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2030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3" grpId="0" animBg="1"/>
      <p:bldP spid="25" grpId="0" animBg="1"/>
      <p:bldP spid="28" grpId="0"/>
      <p:bldP spid="45" grpId="0"/>
      <p:bldP spid="61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9BD592-AC79-A44A-248F-75693AF0AF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120DC-8733-0727-DC84-C5438CFB62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Instruction Transformation (1/4)</a:t>
            </a:r>
          </a:p>
        </p:txBody>
      </p:sp>
      <p:sp>
        <p:nvSpPr>
          <p:cNvPr id="99" name="Rounded Rectangle 123">
            <a:extLst>
              <a:ext uri="{FF2B5EF4-FFF2-40B4-BE49-F238E27FC236}">
                <a16:creationId xmlns:a16="http://schemas.microsoft.com/office/drawing/2014/main" id="{52E5418D-359A-7D19-4C29-CD9078D0BBCE}"/>
              </a:ext>
            </a:extLst>
          </p:cNvPr>
          <p:cNvSpPr/>
          <p:nvPr/>
        </p:nvSpPr>
        <p:spPr>
          <a:xfrm>
            <a:off x="762359" y="1016451"/>
            <a:ext cx="7687976" cy="4192364"/>
          </a:xfrm>
          <a:prstGeom prst="roundRect">
            <a:avLst>
              <a:gd name="adj" fmla="val 0"/>
            </a:avLst>
          </a:prstGeom>
          <a:solidFill>
            <a:sysClr val="window" lastClr="FFFFFF">
              <a:lumMod val="95000"/>
            </a:sysClr>
          </a:solidFill>
          <a:ln w="25400" cap="flat" cmpd="sng" algn="ctr">
            <a:solidFill>
              <a:sysClr val="windowText" lastClr="000000">
                <a:lumMod val="85000"/>
                <a:lumOff val="1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050" b="1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9E1DEF1D-8910-123C-5B7E-E4E567E0A1E7}"/>
              </a:ext>
            </a:extLst>
          </p:cNvPr>
          <p:cNvSpPr/>
          <p:nvPr/>
        </p:nvSpPr>
        <p:spPr>
          <a:xfrm>
            <a:off x="2622372" y="1114027"/>
            <a:ext cx="4082737" cy="3947832"/>
          </a:xfrm>
          <a:prstGeom prst="rect">
            <a:avLst/>
          </a:prstGeom>
          <a:solidFill>
            <a:srgbClr val="FFD400">
              <a:alpha val="25000"/>
            </a:srgbClr>
          </a:solidFill>
          <a:ln w="2540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9E5EF8D-FDA0-7D49-2C4D-EA2DA6A6B5F4}"/>
              </a:ext>
            </a:extLst>
          </p:cNvPr>
          <p:cNvSpPr txBox="1"/>
          <p:nvPr/>
        </p:nvSpPr>
        <p:spPr>
          <a:xfrm>
            <a:off x="693665" y="4764438"/>
            <a:ext cx="7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0747CAA9-B41D-A153-E87E-E696057535A0}"/>
              </a:ext>
            </a:extLst>
          </p:cNvPr>
          <p:cNvSpPr txBox="1"/>
          <p:nvPr/>
        </p:nvSpPr>
        <p:spPr>
          <a:xfrm>
            <a:off x="2622372" y="4658304"/>
            <a:ext cx="4082737" cy="3369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Controller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" name="Rounded Rectangle 182">
            <a:extLst>
              <a:ext uri="{FF2B5EF4-FFF2-40B4-BE49-F238E27FC236}">
                <a16:creationId xmlns:a16="http://schemas.microsoft.com/office/drawing/2014/main" id="{60626AD2-C098-55FB-DE82-7451A7EDB243}"/>
              </a:ext>
            </a:extLst>
          </p:cNvPr>
          <p:cNvSpPr/>
          <p:nvPr/>
        </p:nvSpPr>
        <p:spPr>
          <a:xfrm>
            <a:off x="875504" y="3123838"/>
            <a:ext cx="1574508" cy="880339"/>
          </a:xfrm>
          <a:prstGeom prst="roundRect">
            <a:avLst>
              <a:gd name="adj" fmla="val 7113"/>
            </a:avLst>
          </a:prstGeom>
          <a:solidFill>
            <a:srgbClr val="5B9BD5">
              <a:lumMod val="20000"/>
              <a:lumOff val="80000"/>
            </a:srgbClr>
          </a:solidFill>
          <a:ln w="254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Processing</a:t>
            </a:r>
            <a:b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</a:b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using DRAM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" name="Rounded Rectangle 182">
            <a:extLst>
              <a:ext uri="{FF2B5EF4-FFF2-40B4-BE49-F238E27FC236}">
                <a16:creationId xmlns:a16="http://schemas.microsoft.com/office/drawing/2014/main" id="{37962975-0006-AB4B-48BC-B815440FE6B1}"/>
              </a:ext>
            </a:extLst>
          </p:cNvPr>
          <p:cNvSpPr/>
          <p:nvPr/>
        </p:nvSpPr>
        <p:spPr>
          <a:xfrm>
            <a:off x="6901668" y="3123351"/>
            <a:ext cx="1422670" cy="880826"/>
          </a:xfrm>
          <a:prstGeom prst="roundRect">
            <a:avLst>
              <a:gd name="adj" fmla="val 7113"/>
            </a:avLst>
          </a:prstGeom>
          <a:solidFill>
            <a:srgbClr val="70AD47">
              <a:lumMod val="40000"/>
              <a:lumOff val="60000"/>
            </a:srgbClr>
          </a:solidFill>
          <a:ln w="25400" cap="flat" cmpd="sng" algn="ctr">
            <a:solidFill>
              <a:srgbClr val="70AD47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In-Flash Processing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24DA544E-A828-4F1D-21C3-78A34A8024FD}"/>
              </a:ext>
            </a:extLst>
          </p:cNvPr>
          <p:cNvSpPr txBox="1"/>
          <p:nvPr/>
        </p:nvSpPr>
        <p:spPr>
          <a:xfrm>
            <a:off x="5091948" y="4047187"/>
            <a:ext cx="610256" cy="3446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…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D65B0EC1-48C9-91D4-D5FD-592714AB89C7}"/>
              </a:ext>
            </a:extLst>
          </p:cNvPr>
          <p:cNvSpPr/>
          <p:nvPr/>
        </p:nvSpPr>
        <p:spPr>
          <a:xfrm>
            <a:off x="3258105" y="1195850"/>
            <a:ext cx="2828219" cy="2353955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617559F6-8008-2053-85EA-BBC07A1F4FA6}"/>
              </a:ext>
            </a:extLst>
          </p:cNvPr>
          <p:cNvSpPr/>
          <p:nvPr/>
        </p:nvSpPr>
        <p:spPr>
          <a:xfrm>
            <a:off x="2726787" y="3958337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8C099061-A13A-EB7E-827F-9594F53C8649}"/>
              </a:ext>
            </a:extLst>
          </p:cNvPr>
          <p:cNvSpPr/>
          <p:nvPr/>
        </p:nvSpPr>
        <p:spPr>
          <a:xfrm>
            <a:off x="4068623" y="3946888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CBBACD80-57D1-02A3-2999-3F24F66E9D01}"/>
              </a:ext>
            </a:extLst>
          </p:cNvPr>
          <p:cNvSpPr/>
          <p:nvPr/>
        </p:nvSpPr>
        <p:spPr>
          <a:xfrm>
            <a:off x="5631252" y="3934793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7651DA2-A6D3-83FF-2CD2-23389F574277}"/>
              </a:ext>
            </a:extLst>
          </p:cNvPr>
          <p:cNvGrpSpPr/>
          <p:nvPr/>
        </p:nvGrpSpPr>
        <p:grpSpPr>
          <a:xfrm>
            <a:off x="3408492" y="1289935"/>
            <a:ext cx="2479145" cy="930851"/>
            <a:chOff x="3408492" y="1918584"/>
            <a:chExt cx="2479145" cy="930851"/>
          </a:xfrm>
        </p:grpSpPr>
        <p:sp>
          <p:nvSpPr>
            <p:cNvPr id="138" name="Rounded Rectangle 231">
              <a:extLst>
                <a:ext uri="{FF2B5EF4-FFF2-40B4-BE49-F238E27FC236}">
                  <a16:creationId xmlns:a16="http://schemas.microsoft.com/office/drawing/2014/main" id="{A6CAE1A6-3E18-0EBA-7F15-316E4D557C62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9C6AADC8-AD99-C575-0ACA-538D79AB5C6E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96E7BB43-7B5E-E121-FEB7-FD99B5D54CB1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36" name="TextBox 135">
            <a:extLst>
              <a:ext uri="{FF2B5EF4-FFF2-40B4-BE49-F238E27FC236}">
                <a16:creationId xmlns:a16="http://schemas.microsoft.com/office/drawing/2014/main" id="{B67ED7AC-2B53-BBFA-4D38-22913A43E539}"/>
              </a:ext>
            </a:extLst>
          </p:cNvPr>
          <p:cNvSpPr txBox="1"/>
          <p:nvPr/>
        </p:nvSpPr>
        <p:spPr>
          <a:xfrm rot="16200000">
            <a:off x="5357089" y="2311278"/>
            <a:ext cx="206975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Embedded </a:t>
            </a:r>
            <a:b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</a:b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Core</a:t>
            </a:r>
          </a:p>
        </p:txBody>
      </p:sp>
      <p:sp>
        <p:nvSpPr>
          <p:cNvPr id="4" name="Rounded Rectangle 183">
            <a:extLst>
              <a:ext uri="{FF2B5EF4-FFF2-40B4-BE49-F238E27FC236}">
                <a16:creationId xmlns:a16="http://schemas.microsoft.com/office/drawing/2014/main" id="{5E35ED17-394E-B808-E32B-ECB287DE8C32}"/>
              </a:ext>
            </a:extLst>
          </p:cNvPr>
          <p:cNvSpPr/>
          <p:nvPr/>
        </p:nvSpPr>
        <p:spPr>
          <a:xfrm>
            <a:off x="3486378" y="2619974"/>
            <a:ext cx="2323371" cy="815821"/>
          </a:xfrm>
          <a:prstGeom prst="roundRect">
            <a:avLst>
              <a:gd name="adj" fmla="val 2580"/>
            </a:avLst>
          </a:prstGeom>
          <a:solidFill>
            <a:srgbClr val="E7E6E6">
              <a:lumMod val="50000"/>
            </a:srgbClr>
          </a:solidFill>
          <a:ln w="254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altLang="zh-CN" sz="2400" b="1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Instruction</a:t>
            </a:r>
            <a:endParaRPr kumimoji="0" lang="de-CH" altLang="zh-CN" sz="2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Transformation</a:t>
            </a:r>
            <a:endParaRPr kumimoji="0" lang="en-US" altLang="zh-CN" sz="2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E03ED943-D3D7-774A-0F13-743E71D4A65B}"/>
              </a:ext>
            </a:extLst>
          </p:cNvPr>
          <p:cNvCxnSpPr>
            <a:cxnSpLocks/>
            <a:stCxn id="138" idx="2"/>
            <a:endCxn id="4" idx="0"/>
          </p:cNvCxnSpPr>
          <p:nvPr/>
        </p:nvCxnSpPr>
        <p:spPr>
          <a:xfrm flipH="1">
            <a:off x="4648064" y="2220786"/>
            <a:ext cx="1" cy="399188"/>
          </a:xfrm>
          <a:prstGeom prst="straightConnector1">
            <a:avLst/>
          </a:prstGeom>
          <a:noFill/>
          <a:ln w="50800" cap="flat" cmpd="sng" algn="ctr">
            <a:solidFill>
              <a:srgbClr val="70AD47">
                <a:lumMod val="20000"/>
                <a:lumOff val="80000"/>
              </a:srgbClr>
            </a:solidFill>
            <a:prstDash val="solid"/>
            <a:miter lim="800000"/>
            <a:headEnd type="triangle"/>
            <a:tailEnd type="triangle"/>
          </a:ln>
          <a:effectLst/>
        </p:spPr>
      </p:cxn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09FFA972-ACED-0661-4C50-0A4207516AC0}"/>
              </a:ext>
            </a:extLst>
          </p:cNvPr>
          <p:cNvSpPr txBox="1">
            <a:spLocks/>
          </p:cNvSpPr>
          <p:nvPr/>
        </p:nvSpPr>
        <p:spPr>
          <a:xfrm>
            <a:off x="-16026" y="5393458"/>
            <a:ext cx="9160025" cy="770793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Conduit’s </a:t>
            </a:r>
            <a:r>
              <a:rPr lang="en-US" sz="2000" b="0" dirty="0">
                <a:solidFill>
                  <a:schemeClr val="tx1">
                    <a:lumMod val="65000"/>
                    <a:lumOff val="35000"/>
                  </a:schemeClr>
                </a:solidFill>
                <a:latin typeface="Candara" panose="020E0502030303020204" pitchFamily="34" charset="0"/>
              </a:rPr>
              <a:t>instruction transformation unit </a:t>
            </a:r>
            <a:r>
              <a:rPr lang="en-US" sz="2000" b="0" dirty="0">
                <a:latin typeface="Candara" panose="020E0502030303020204" pitchFamily="34" charset="0"/>
              </a:rPr>
              <a:t>transforms each vectorized instruction </a:t>
            </a:r>
            <a:br>
              <a:rPr lang="en-US" sz="2000" b="0" dirty="0"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to the </a:t>
            </a:r>
            <a:r>
              <a:rPr lang="en-US" sz="2000" b="0" dirty="0">
                <a:solidFill>
                  <a:srgbClr val="0088FF"/>
                </a:solidFill>
                <a:latin typeface="Candara" panose="020E0502030303020204" pitchFamily="34" charset="0"/>
              </a:rPr>
              <a:t>native ISA of the chosen SSD computation resource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4EC981B-19E8-EC3C-79E4-A6148E6DB8CB}"/>
              </a:ext>
            </a:extLst>
          </p:cNvPr>
          <p:cNvSpPr txBox="1">
            <a:spLocks/>
          </p:cNvSpPr>
          <p:nvPr/>
        </p:nvSpPr>
        <p:spPr>
          <a:xfrm>
            <a:off x="8678637" y="6547757"/>
            <a:ext cx="465364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42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5763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EC8C7C-039B-9080-968E-300171B59A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35EE97-FFEF-3D3C-F799-D8674C802A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Instruction Transformation (2/4)</a:t>
            </a:r>
          </a:p>
        </p:txBody>
      </p:sp>
      <p:sp>
        <p:nvSpPr>
          <p:cNvPr id="99" name="Rounded Rectangle 123">
            <a:extLst>
              <a:ext uri="{FF2B5EF4-FFF2-40B4-BE49-F238E27FC236}">
                <a16:creationId xmlns:a16="http://schemas.microsoft.com/office/drawing/2014/main" id="{8C283921-5F0C-3839-7FAA-96ECF0D846BA}"/>
              </a:ext>
            </a:extLst>
          </p:cNvPr>
          <p:cNvSpPr/>
          <p:nvPr/>
        </p:nvSpPr>
        <p:spPr>
          <a:xfrm>
            <a:off x="762359" y="1016451"/>
            <a:ext cx="7687976" cy="4192364"/>
          </a:xfrm>
          <a:prstGeom prst="roundRect">
            <a:avLst>
              <a:gd name="adj" fmla="val 0"/>
            </a:avLst>
          </a:prstGeom>
          <a:solidFill>
            <a:sysClr val="window" lastClr="FFFFFF">
              <a:lumMod val="95000"/>
            </a:sysClr>
          </a:solidFill>
          <a:ln w="25400" cap="flat" cmpd="sng" algn="ctr">
            <a:solidFill>
              <a:sysClr val="windowText" lastClr="000000">
                <a:lumMod val="85000"/>
                <a:lumOff val="1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050" b="1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1C35CCD6-7A0B-3C67-39EB-04FC442E39B1}"/>
              </a:ext>
            </a:extLst>
          </p:cNvPr>
          <p:cNvSpPr/>
          <p:nvPr/>
        </p:nvSpPr>
        <p:spPr>
          <a:xfrm>
            <a:off x="2622372" y="1114027"/>
            <a:ext cx="4082737" cy="3947832"/>
          </a:xfrm>
          <a:prstGeom prst="rect">
            <a:avLst/>
          </a:prstGeom>
          <a:solidFill>
            <a:srgbClr val="FFD400">
              <a:alpha val="25000"/>
            </a:srgbClr>
          </a:solidFill>
          <a:ln w="2540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7F8640DE-0570-E151-9AAA-8FF79286E7F9}"/>
              </a:ext>
            </a:extLst>
          </p:cNvPr>
          <p:cNvSpPr txBox="1"/>
          <p:nvPr/>
        </p:nvSpPr>
        <p:spPr>
          <a:xfrm>
            <a:off x="693665" y="4764438"/>
            <a:ext cx="7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869DDDCA-5B6C-4853-6E4A-581FC5DFED5D}"/>
              </a:ext>
            </a:extLst>
          </p:cNvPr>
          <p:cNvSpPr txBox="1"/>
          <p:nvPr/>
        </p:nvSpPr>
        <p:spPr>
          <a:xfrm>
            <a:off x="2622372" y="4658304"/>
            <a:ext cx="4082737" cy="3369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Controller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" name="Rounded Rectangle 182">
            <a:extLst>
              <a:ext uri="{FF2B5EF4-FFF2-40B4-BE49-F238E27FC236}">
                <a16:creationId xmlns:a16="http://schemas.microsoft.com/office/drawing/2014/main" id="{556D7034-AB63-FB7F-FF5A-BF121824B0BD}"/>
              </a:ext>
            </a:extLst>
          </p:cNvPr>
          <p:cNvSpPr/>
          <p:nvPr/>
        </p:nvSpPr>
        <p:spPr>
          <a:xfrm>
            <a:off x="875504" y="3123838"/>
            <a:ext cx="1574508" cy="880339"/>
          </a:xfrm>
          <a:prstGeom prst="roundRect">
            <a:avLst>
              <a:gd name="adj" fmla="val 7113"/>
            </a:avLst>
          </a:prstGeom>
          <a:solidFill>
            <a:srgbClr val="5B9BD5">
              <a:lumMod val="20000"/>
              <a:lumOff val="80000"/>
            </a:srgbClr>
          </a:solidFill>
          <a:ln w="254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Processing</a:t>
            </a:r>
            <a:b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</a:b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using DRAM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" name="Rounded Rectangle 182">
            <a:extLst>
              <a:ext uri="{FF2B5EF4-FFF2-40B4-BE49-F238E27FC236}">
                <a16:creationId xmlns:a16="http://schemas.microsoft.com/office/drawing/2014/main" id="{0A45D158-3DF1-4804-60F5-88F3EC4DF930}"/>
              </a:ext>
            </a:extLst>
          </p:cNvPr>
          <p:cNvSpPr/>
          <p:nvPr/>
        </p:nvSpPr>
        <p:spPr>
          <a:xfrm>
            <a:off x="6901668" y="3123351"/>
            <a:ext cx="1422670" cy="880826"/>
          </a:xfrm>
          <a:prstGeom prst="roundRect">
            <a:avLst>
              <a:gd name="adj" fmla="val 7113"/>
            </a:avLst>
          </a:prstGeom>
          <a:solidFill>
            <a:srgbClr val="70AD47">
              <a:lumMod val="40000"/>
              <a:lumOff val="60000"/>
            </a:srgbClr>
          </a:solidFill>
          <a:ln w="25400" cap="flat" cmpd="sng" algn="ctr">
            <a:solidFill>
              <a:srgbClr val="70AD47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In-Flash Processing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9C440826-5628-1556-315A-8F62A1A7E5E3}"/>
              </a:ext>
            </a:extLst>
          </p:cNvPr>
          <p:cNvSpPr txBox="1"/>
          <p:nvPr/>
        </p:nvSpPr>
        <p:spPr>
          <a:xfrm>
            <a:off x="5091948" y="4047187"/>
            <a:ext cx="610256" cy="3446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…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104EB07D-3E40-C936-AC4A-A1D365AA8956}"/>
              </a:ext>
            </a:extLst>
          </p:cNvPr>
          <p:cNvSpPr/>
          <p:nvPr/>
        </p:nvSpPr>
        <p:spPr>
          <a:xfrm>
            <a:off x="3258105" y="1195850"/>
            <a:ext cx="2828219" cy="2353955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1C8AF91E-DF91-0663-BF39-10588FC482CE}"/>
              </a:ext>
            </a:extLst>
          </p:cNvPr>
          <p:cNvSpPr/>
          <p:nvPr/>
        </p:nvSpPr>
        <p:spPr>
          <a:xfrm>
            <a:off x="2726787" y="3958337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613AB35F-2CF9-C8FF-20D8-3B073D3E67B1}"/>
              </a:ext>
            </a:extLst>
          </p:cNvPr>
          <p:cNvSpPr/>
          <p:nvPr/>
        </p:nvSpPr>
        <p:spPr>
          <a:xfrm>
            <a:off x="4068623" y="3946888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A15023E6-6222-3179-02F9-88C6B0DF9205}"/>
              </a:ext>
            </a:extLst>
          </p:cNvPr>
          <p:cNvSpPr/>
          <p:nvPr/>
        </p:nvSpPr>
        <p:spPr>
          <a:xfrm>
            <a:off x="5631252" y="3934793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06DFCA8-DCB4-F84D-31FA-A1E0D9CD9DF5}"/>
              </a:ext>
            </a:extLst>
          </p:cNvPr>
          <p:cNvGrpSpPr/>
          <p:nvPr/>
        </p:nvGrpSpPr>
        <p:grpSpPr>
          <a:xfrm>
            <a:off x="3408492" y="1289935"/>
            <a:ext cx="2479145" cy="930851"/>
            <a:chOff x="3408492" y="1918584"/>
            <a:chExt cx="2479145" cy="930851"/>
          </a:xfrm>
        </p:grpSpPr>
        <p:sp>
          <p:nvSpPr>
            <p:cNvPr id="138" name="Rounded Rectangle 231">
              <a:extLst>
                <a:ext uri="{FF2B5EF4-FFF2-40B4-BE49-F238E27FC236}">
                  <a16:creationId xmlns:a16="http://schemas.microsoft.com/office/drawing/2014/main" id="{5B515009-9D76-23CE-6AB7-6BFA866657CB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0177FD9B-047D-62F7-1F22-5F66A947502D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E9007F2C-AEDA-AD2E-1951-E9ABFCCBFFBD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36" name="TextBox 135">
            <a:extLst>
              <a:ext uri="{FF2B5EF4-FFF2-40B4-BE49-F238E27FC236}">
                <a16:creationId xmlns:a16="http://schemas.microsoft.com/office/drawing/2014/main" id="{95327591-357D-8B5C-44CF-B6D8D12C64C2}"/>
              </a:ext>
            </a:extLst>
          </p:cNvPr>
          <p:cNvSpPr txBox="1"/>
          <p:nvPr/>
        </p:nvSpPr>
        <p:spPr>
          <a:xfrm rot="16200000">
            <a:off x="5357089" y="2311278"/>
            <a:ext cx="206975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Embedded </a:t>
            </a:r>
            <a:b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</a:b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Core</a:t>
            </a:r>
          </a:p>
        </p:txBody>
      </p:sp>
      <p:sp>
        <p:nvSpPr>
          <p:cNvPr id="4" name="Rounded Rectangle 183">
            <a:extLst>
              <a:ext uri="{FF2B5EF4-FFF2-40B4-BE49-F238E27FC236}">
                <a16:creationId xmlns:a16="http://schemas.microsoft.com/office/drawing/2014/main" id="{3A12D281-7B83-669C-2E14-28BEE7F63B1E}"/>
              </a:ext>
            </a:extLst>
          </p:cNvPr>
          <p:cNvSpPr/>
          <p:nvPr/>
        </p:nvSpPr>
        <p:spPr>
          <a:xfrm>
            <a:off x="3486378" y="2619974"/>
            <a:ext cx="2323371" cy="815821"/>
          </a:xfrm>
          <a:prstGeom prst="roundRect">
            <a:avLst>
              <a:gd name="adj" fmla="val 2580"/>
            </a:avLst>
          </a:prstGeom>
          <a:solidFill>
            <a:srgbClr val="E7E6E6">
              <a:lumMod val="50000"/>
            </a:srgbClr>
          </a:solidFill>
          <a:ln w="254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altLang="zh-CN" sz="2400" b="1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Instruction</a:t>
            </a:r>
            <a:endParaRPr kumimoji="0" lang="de-CH" altLang="zh-CN" sz="2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Transformation</a:t>
            </a:r>
            <a:endParaRPr kumimoji="0" lang="en-US" altLang="zh-CN" sz="2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91ED47F0-566B-AB11-26BD-FCAE97868845}"/>
              </a:ext>
            </a:extLst>
          </p:cNvPr>
          <p:cNvCxnSpPr>
            <a:cxnSpLocks/>
            <a:stCxn id="138" idx="2"/>
            <a:endCxn id="4" idx="0"/>
          </p:cNvCxnSpPr>
          <p:nvPr/>
        </p:nvCxnSpPr>
        <p:spPr>
          <a:xfrm flipH="1">
            <a:off x="4648064" y="2220786"/>
            <a:ext cx="1" cy="399188"/>
          </a:xfrm>
          <a:prstGeom prst="straightConnector1">
            <a:avLst/>
          </a:prstGeom>
          <a:noFill/>
          <a:ln w="50800" cap="flat" cmpd="sng" algn="ctr">
            <a:solidFill>
              <a:srgbClr val="70AD47">
                <a:lumMod val="20000"/>
                <a:lumOff val="80000"/>
              </a:srgbClr>
            </a:solidFill>
            <a:prstDash val="solid"/>
            <a:miter lim="800000"/>
            <a:headEnd type="triangle"/>
            <a:tailEnd type="triangle"/>
          </a:ln>
          <a:effectLst/>
        </p:spPr>
      </p:cxn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96A92850-CDBA-AD89-B632-5C16F1B82CBA}"/>
              </a:ext>
            </a:extLst>
          </p:cNvPr>
          <p:cNvSpPr txBox="1">
            <a:spLocks/>
          </p:cNvSpPr>
          <p:nvPr/>
        </p:nvSpPr>
        <p:spPr>
          <a:xfrm>
            <a:off x="0" y="5436282"/>
            <a:ext cx="9144000" cy="738857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For ISP</a:t>
            </a:r>
            <a:r>
              <a:rPr lang="en-US" sz="2000" b="0" dirty="0">
                <a:latin typeface="Candara" panose="020E0502030303020204" pitchFamily="34" charset="0"/>
              </a:rPr>
              <a:t>, Conduit transforms each vector operation to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ARM Cortex ISA</a:t>
            </a:r>
            <a:r>
              <a:rPr lang="en-US" sz="2000" b="0" dirty="0">
                <a:latin typeface="Candara" panose="020E0502030303020204" pitchFamily="34" charset="0"/>
              </a:rPr>
              <a:t>, </a:t>
            </a:r>
            <a:br>
              <a:rPr lang="en-US" sz="2000" b="0" dirty="0"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and schedules the instruction for execution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FFDC98F-4C7E-E4F8-94AE-6C2C50CCF766}"/>
              </a:ext>
            </a:extLst>
          </p:cNvPr>
          <p:cNvSpPr txBox="1"/>
          <p:nvPr/>
        </p:nvSpPr>
        <p:spPr>
          <a:xfrm>
            <a:off x="3677951" y="2761422"/>
            <a:ext cx="1988526" cy="369332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solidFill>
              <a:schemeClr val="bg1"/>
            </a:solidFill>
            <a:prstDash val="dash"/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Candara" panose="020E0502030303020204" pitchFamily="34" charset="0"/>
              </a:rPr>
              <a:t>ARM Cortex ISA</a:t>
            </a:r>
          </a:p>
        </p:txBody>
      </p:sp>
      <p:cxnSp>
        <p:nvCxnSpPr>
          <p:cNvPr id="16" name="Elbow Connector 15">
            <a:extLst>
              <a:ext uri="{FF2B5EF4-FFF2-40B4-BE49-F238E27FC236}">
                <a16:creationId xmlns:a16="http://schemas.microsoft.com/office/drawing/2014/main" id="{91C126DE-9E91-87BA-B355-A23294BAD9C8}"/>
              </a:ext>
            </a:extLst>
          </p:cNvPr>
          <p:cNvCxnSpPr>
            <a:stCxn id="138" idx="1"/>
            <a:endCxn id="122" idx="0"/>
          </p:cNvCxnSpPr>
          <p:nvPr/>
        </p:nvCxnSpPr>
        <p:spPr>
          <a:xfrm rot="10800000" flipH="1" flipV="1">
            <a:off x="3408491" y="1755360"/>
            <a:ext cx="1147483" cy="2191527"/>
          </a:xfrm>
          <a:prstGeom prst="bentConnector4">
            <a:avLst>
              <a:gd name="adj1" fmla="val -44824"/>
              <a:gd name="adj2" fmla="val 88932"/>
            </a:avLst>
          </a:prstGeom>
          <a:ln w="34925">
            <a:solidFill>
              <a:srgbClr val="9411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EAF655E3-75E9-C34B-7483-DB9B6E473B24}"/>
              </a:ext>
            </a:extLst>
          </p:cNvPr>
          <p:cNvSpPr txBox="1"/>
          <p:nvPr/>
        </p:nvSpPr>
        <p:spPr>
          <a:xfrm>
            <a:off x="1455086" y="1967593"/>
            <a:ext cx="1353428" cy="646331"/>
          </a:xfrm>
          <a:prstGeom prst="rect">
            <a:avLst/>
          </a:prstGeom>
          <a:solidFill>
            <a:schemeClr val="bg1">
              <a:alpha val="77093"/>
            </a:schemeClr>
          </a:solidFill>
          <a:ln>
            <a:solidFill>
              <a:schemeClr val="tx1"/>
            </a:solidFill>
            <a:prstDash val="dash"/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Candara" panose="020E0502030303020204" pitchFamily="34" charset="0"/>
              </a:rPr>
              <a:t>Offload to ISP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0E4264-BE71-38D9-5E73-01A6C233C2B2}"/>
              </a:ext>
            </a:extLst>
          </p:cNvPr>
          <p:cNvSpPr txBox="1">
            <a:spLocks/>
          </p:cNvSpPr>
          <p:nvPr/>
        </p:nvSpPr>
        <p:spPr>
          <a:xfrm>
            <a:off x="8727621" y="6547757"/>
            <a:ext cx="41637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43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3755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4" grpId="1" animBg="1"/>
      <p:bldP spid="19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DFC93B-C088-3537-067E-D1D495FFAA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B3B7B8-9159-40CA-DDDD-D54359D837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Instruction Transformation (3/4)</a:t>
            </a:r>
          </a:p>
        </p:txBody>
      </p:sp>
      <p:sp>
        <p:nvSpPr>
          <p:cNvPr id="99" name="Rounded Rectangle 123">
            <a:extLst>
              <a:ext uri="{FF2B5EF4-FFF2-40B4-BE49-F238E27FC236}">
                <a16:creationId xmlns:a16="http://schemas.microsoft.com/office/drawing/2014/main" id="{BFBAF749-A61D-8503-A620-013A371E23D3}"/>
              </a:ext>
            </a:extLst>
          </p:cNvPr>
          <p:cNvSpPr/>
          <p:nvPr/>
        </p:nvSpPr>
        <p:spPr>
          <a:xfrm>
            <a:off x="762359" y="1016451"/>
            <a:ext cx="7687976" cy="4192364"/>
          </a:xfrm>
          <a:prstGeom prst="roundRect">
            <a:avLst>
              <a:gd name="adj" fmla="val 0"/>
            </a:avLst>
          </a:prstGeom>
          <a:solidFill>
            <a:sysClr val="window" lastClr="FFFFFF">
              <a:lumMod val="95000"/>
            </a:sysClr>
          </a:solidFill>
          <a:ln w="25400" cap="flat" cmpd="sng" algn="ctr">
            <a:solidFill>
              <a:sysClr val="windowText" lastClr="000000">
                <a:lumMod val="85000"/>
                <a:lumOff val="1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050" b="1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C5DE2BE8-86CE-93EB-31AC-DC634631FC7A}"/>
              </a:ext>
            </a:extLst>
          </p:cNvPr>
          <p:cNvSpPr/>
          <p:nvPr/>
        </p:nvSpPr>
        <p:spPr>
          <a:xfrm>
            <a:off x="2622372" y="1114027"/>
            <a:ext cx="4082737" cy="3947832"/>
          </a:xfrm>
          <a:prstGeom prst="rect">
            <a:avLst/>
          </a:prstGeom>
          <a:solidFill>
            <a:srgbClr val="FFD400">
              <a:alpha val="25000"/>
            </a:srgbClr>
          </a:solidFill>
          <a:ln w="2540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586788A1-9C24-FBAA-465F-7891E88D39BD}"/>
              </a:ext>
            </a:extLst>
          </p:cNvPr>
          <p:cNvSpPr txBox="1"/>
          <p:nvPr/>
        </p:nvSpPr>
        <p:spPr>
          <a:xfrm>
            <a:off x="693665" y="4764438"/>
            <a:ext cx="7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8FF12568-108B-0372-C3B7-2402AC701411}"/>
              </a:ext>
            </a:extLst>
          </p:cNvPr>
          <p:cNvSpPr txBox="1"/>
          <p:nvPr/>
        </p:nvSpPr>
        <p:spPr>
          <a:xfrm>
            <a:off x="2622372" y="4658304"/>
            <a:ext cx="4082737" cy="3369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Controller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" name="Rounded Rectangle 182">
            <a:extLst>
              <a:ext uri="{FF2B5EF4-FFF2-40B4-BE49-F238E27FC236}">
                <a16:creationId xmlns:a16="http://schemas.microsoft.com/office/drawing/2014/main" id="{9FD629EB-9D65-15A3-99FD-BC923B0FCE0D}"/>
              </a:ext>
            </a:extLst>
          </p:cNvPr>
          <p:cNvSpPr/>
          <p:nvPr/>
        </p:nvSpPr>
        <p:spPr>
          <a:xfrm>
            <a:off x="875504" y="3123838"/>
            <a:ext cx="1574508" cy="880339"/>
          </a:xfrm>
          <a:prstGeom prst="roundRect">
            <a:avLst>
              <a:gd name="adj" fmla="val 7113"/>
            </a:avLst>
          </a:prstGeom>
          <a:solidFill>
            <a:srgbClr val="5B9BD5">
              <a:lumMod val="20000"/>
              <a:lumOff val="80000"/>
            </a:srgbClr>
          </a:solidFill>
          <a:ln w="254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Processing</a:t>
            </a:r>
            <a:b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</a:b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using DRAM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" name="Rounded Rectangle 182">
            <a:extLst>
              <a:ext uri="{FF2B5EF4-FFF2-40B4-BE49-F238E27FC236}">
                <a16:creationId xmlns:a16="http://schemas.microsoft.com/office/drawing/2014/main" id="{85ABA5F1-7756-C6DF-3024-7966A9B9108E}"/>
              </a:ext>
            </a:extLst>
          </p:cNvPr>
          <p:cNvSpPr/>
          <p:nvPr/>
        </p:nvSpPr>
        <p:spPr>
          <a:xfrm>
            <a:off x="6901668" y="3123351"/>
            <a:ext cx="1422670" cy="880826"/>
          </a:xfrm>
          <a:prstGeom prst="roundRect">
            <a:avLst>
              <a:gd name="adj" fmla="val 7113"/>
            </a:avLst>
          </a:prstGeom>
          <a:solidFill>
            <a:srgbClr val="70AD47">
              <a:lumMod val="40000"/>
              <a:lumOff val="60000"/>
            </a:srgbClr>
          </a:solidFill>
          <a:ln w="25400" cap="flat" cmpd="sng" algn="ctr">
            <a:solidFill>
              <a:srgbClr val="70AD47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In-Flash Processing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592AFFE4-6A81-14D9-FE3B-8D866C186D32}"/>
              </a:ext>
            </a:extLst>
          </p:cNvPr>
          <p:cNvSpPr txBox="1"/>
          <p:nvPr/>
        </p:nvSpPr>
        <p:spPr>
          <a:xfrm>
            <a:off x="5091948" y="4047187"/>
            <a:ext cx="610256" cy="3446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…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238855DE-7D72-749C-9E92-913094AAAFE0}"/>
              </a:ext>
            </a:extLst>
          </p:cNvPr>
          <p:cNvSpPr/>
          <p:nvPr/>
        </p:nvSpPr>
        <p:spPr>
          <a:xfrm>
            <a:off x="3258105" y="1195850"/>
            <a:ext cx="2828219" cy="2353955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5D20C924-C418-862D-7453-D1FDE71C274D}"/>
              </a:ext>
            </a:extLst>
          </p:cNvPr>
          <p:cNvSpPr/>
          <p:nvPr/>
        </p:nvSpPr>
        <p:spPr>
          <a:xfrm>
            <a:off x="2726787" y="3958337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13D03543-A6C5-B5CA-BBA0-EF56F64B99E0}"/>
              </a:ext>
            </a:extLst>
          </p:cNvPr>
          <p:cNvSpPr/>
          <p:nvPr/>
        </p:nvSpPr>
        <p:spPr>
          <a:xfrm>
            <a:off x="4068623" y="3946888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40406171-0EBF-76C2-261B-0F7DFE5A048A}"/>
              </a:ext>
            </a:extLst>
          </p:cNvPr>
          <p:cNvSpPr/>
          <p:nvPr/>
        </p:nvSpPr>
        <p:spPr>
          <a:xfrm>
            <a:off x="5631252" y="3934793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508638C-E1C2-D5F4-864C-9F21F3F8C3DF}"/>
              </a:ext>
            </a:extLst>
          </p:cNvPr>
          <p:cNvGrpSpPr/>
          <p:nvPr/>
        </p:nvGrpSpPr>
        <p:grpSpPr>
          <a:xfrm>
            <a:off x="3408492" y="1289935"/>
            <a:ext cx="2479145" cy="930851"/>
            <a:chOff x="3408492" y="1918584"/>
            <a:chExt cx="2479145" cy="930851"/>
          </a:xfrm>
        </p:grpSpPr>
        <p:sp>
          <p:nvSpPr>
            <p:cNvPr id="138" name="Rounded Rectangle 231">
              <a:extLst>
                <a:ext uri="{FF2B5EF4-FFF2-40B4-BE49-F238E27FC236}">
                  <a16:creationId xmlns:a16="http://schemas.microsoft.com/office/drawing/2014/main" id="{D10281B5-EB91-2294-BEBE-B64C7121FCF6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8A4E9AC1-5C09-D1BC-E8A3-C01D9B3A0EF1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F99F8F67-B8DC-85C9-B81D-2210D139103B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36" name="TextBox 135">
            <a:extLst>
              <a:ext uri="{FF2B5EF4-FFF2-40B4-BE49-F238E27FC236}">
                <a16:creationId xmlns:a16="http://schemas.microsoft.com/office/drawing/2014/main" id="{2D5DA426-8F11-FB2D-9BF2-FFEF72AD88D9}"/>
              </a:ext>
            </a:extLst>
          </p:cNvPr>
          <p:cNvSpPr txBox="1"/>
          <p:nvPr/>
        </p:nvSpPr>
        <p:spPr>
          <a:xfrm rot="16200000">
            <a:off x="5357089" y="2311278"/>
            <a:ext cx="206975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Embedded </a:t>
            </a:r>
            <a:b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</a:b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Core</a:t>
            </a:r>
          </a:p>
        </p:txBody>
      </p:sp>
      <p:sp>
        <p:nvSpPr>
          <p:cNvPr id="4" name="Rounded Rectangle 183">
            <a:extLst>
              <a:ext uri="{FF2B5EF4-FFF2-40B4-BE49-F238E27FC236}">
                <a16:creationId xmlns:a16="http://schemas.microsoft.com/office/drawing/2014/main" id="{B51F89D8-C724-A2D6-0E3A-D9E491F54D41}"/>
              </a:ext>
            </a:extLst>
          </p:cNvPr>
          <p:cNvSpPr/>
          <p:nvPr/>
        </p:nvSpPr>
        <p:spPr>
          <a:xfrm>
            <a:off x="3486378" y="2619974"/>
            <a:ext cx="2323371" cy="815821"/>
          </a:xfrm>
          <a:prstGeom prst="roundRect">
            <a:avLst>
              <a:gd name="adj" fmla="val 2580"/>
            </a:avLst>
          </a:prstGeom>
          <a:solidFill>
            <a:srgbClr val="E7E6E6">
              <a:lumMod val="50000"/>
            </a:srgbClr>
          </a:solidFill>
          <a:ln w="254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altLang="zh-CN" sz="2400" b="1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Instruction</a:t>
            </a:r>
            <a:endParaRPr kumimoji="0" lang="de-CH" altLang="zh-CN" sz="2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Transformation</a:t>
            </a:r>
            <a:endParaRPr kumimoji="0" lang="en-US" altLang="zh-CN" sz="2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0772E2AF-6815-B43D-9B3A-EB9C41A07DA7}"/>
              </a:ext>
            </a:extLst>
          </p:cNvPr>
          <p:cNvCxnSpPr>
            <a:cxnSpLocks/>
            <a:stCxn id="138" idx="2"/>
            <a:endCxn id="4" idx="0"/>
          </p:cNvCxnSpPr>
          <p:nvPr/>
        </p:nvCxnSpPr>
        <p:spPr>
          <a:xfrm flipH="1">
            <a:off x="4648064" y="2220786"/>
            <a:ext cx="1" cy="399188"/>
          </a:xfrm>
          <a:prstGeom prst="straightConnector1">
            <a:avLst/>
          </a:prstGeom>
          <a:noFill/>
          <a:ln w="50800" cap="flat" cmpd="sng" algn="ctr">
            <a:solidFill>
              <a:srgbClr val="70AD47">
                <a:lumMod val="20000"/>
                <a:lumOff val="80000"/>
              </a:srgbClr>
            </a:solidFill>
            <a:prstDash val="solid"/>
            <a:miter lim="800000"/>
            <a:headEnd type="triangle"/>
            <a:tailEnd type="triangle"/>
          </a:ln>
          <a:effectLst/>
        </p:spPr>
      </p:cxn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624EC269-51BC-066C-05A6-16248EC4F4C0}"/>
              </a:ext>
            </a:extLst>
          </p:cNvPr>
          <p:cNvSpPr txBox="1">
            <a:spLocks/>
          </p:cNvSpPr>
          <p:nvPr/>
        </p:nvSpPr>
        <p:spPr>
          <a:xfrm>
            <a:off x="0" y="5408154"/>
            <a:ext cx="9144000" cy="1121584"/>
          </a:xfrm>
          <a:prstGeom prst="roundRect">
            <a:avLst>
              <a:gd name="adj" fmla="val 0"/>
            </a:avLst>
          </a:prstGeom>
          <a:solidFill>
            <a:schemeClr val="accent6">
              <a:alpha val="2023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latin typeface="Candara" panose="020E0502030303020204" pitchFamily="34" charset="0"/>
              </a:rPr>
              <a:t>Conduit transforms each vector operation to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ISA extensions </a:t>
            </a:r>
            <a:r>
              <a:rPr lang="en-US" sz="2000" b="0" dirty="0">
                <a:latin typeface="Candara" panose="020E0502030303020204" pitchFamily="34" charset="0"/>
              </a:rPr>
              <a:t>(e.g., </a:t>
            </a:r>
            <a:r>
              <a:rPr lang="en-US" sz="2000" b="0" dirty="0" err="1">
                <a:latin typeface="Candara" panose="020E0502030303020204" pitchFamily="34" charset="0"/>
              </a:rPr>
              <a:t>bbop_op</a:t>
            </a:r>
            <a:r>
              <a:rPr lang="en-US" sz="2000" b="0" dirty="0">
                <a:latin typeface="Candara" panose="020E0502030303020204" pitchFamily="34" charset="0"/>
              </a:rPr>
              <a:t> for </a:t>
            </a:r>
            <a:br>
              <a:rPr lang="en-US" sz="2000" b="0" dirty="0"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2-input arithmetic) from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prior </a:t>
            </a:r>
            <a:r>
              <a:rPr lang="en-US" sz="2000" b="0" dirty="0" err="1">
                <a:solidFill>
                  <a:srgbClr val="7030A0"/>
                </a:solidFill>
                <a:latin typeface="Candara" panose="020E0502030303020204" pitchFamily="34" charset="0"/>
              </a:rPr>
              <a:t>PuD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 works</a:t>
            </a:r>
            <a:r>
              <a:rPr lang="en-US" sz="2000" b="0" baseline="30000" dirty="0">
                <a:solidFill>
                  <a:srgbClr val="7030A0"/>
                </a:solidFill>
                <a:latin typeface="Candara" panose="020E0502030303020204" pitchFamily="34" charset="0"/>
              </a:rPr>
              <a:t> </a:t>
            </a:r>
            <a:br>
              <a:rPr lang="en-US" sz="2000" b="0" baseline="30000" dirty="0"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(e.g., SIMDRAM [</a:t>
            </a:r>
            <a:r>
              <a:rPr lang="en-US" sz="2000" b="0" dirty="0" err="1">
                <a:latin typeface="Candara" panose="020E0502030303020204" pitchFamily="34" charset="0"/>
              </a:rPr>
              <a:t>Hajinazar</a:t>
            </a:r>
            <a:r>
              <a:rPr lang="en-US" sz="2000" b="0" dirty="0">
                <a:latin typeface="Candara" panose="020E0502030303020204" pitchFamily="34" charset="0"/>
              </a:rPr>
              <a:t> and Oliveira+, ASPLOS 2021])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508243A-3A83-3894-B320-AEB4160F3779}"/>
              </a:ext>
            </a:extLst>
          </p:cNvPr>
          <p:cNvSpPr txBox="1"/>
          <p:nvPr/>
        </p:nvSpPr>
        <p:spPr>
          <a:xfrm>
            <a:off x="3679172" y="2704718"/>
            <a:ext cx="1988526" cy="369332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solidFill>
              <a:schemeClr val="bg1"/>
            </a:solidFill>
            <a:prstDash val="dash"/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 err="1">
                <a:latin typeface="Candara" panose="020E0502030303020204" pitchFamily="34" charset="0"/>
              </a:rPr>
              <a:t>PuD</a:t>
            </a:r>
            <a:r>
              <a:rPr lang="en-US" dirty="0">
                <a:latin typeface="Candara" panose="020E0502030303020204" pitchFamily="34" charset="0"/>
              </a:rPr>
              <a:t> ISA</a:t>
            </a:r>
            <a:endParaRPr lang="en-US" baseline="30000" dirty="0">
              <a:latin typeface="Candara" panose="020E0502030303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B952C0E-C6B1-69DF-27F0-D254F9196F22}"/>
              </a:ext>
            </a:extLst>
          </p:cNvPr>
          <p:cNvSpPr txBox="1"/>
          <p:nvPr/>
        </p:nvSpPr>
        <p:spPr>
          <a:xfrm>
            <a:off x="1167182" y="1073530"/>
            <a:ext cx="1353428" cy="646331"/>
          </a:xfrm>
          <a:prstGeom prst="rect">
            <a:avLst/>
          </a:prstGeom>
          <a:solidFill>
            <a:schemeClr val="bg1">
              <a:alpha val="77093"/>
            </a:schemeClr>
          </a:solidFill>
          <a:ln>
            <a:solidFill>
              <a:schemeClr val="tx1"/>
            </a:solidFill>
            <a:prstDash val="dash"/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Candara" panose="020E0502030303020204" pitchFamily="34" charset="0"/>
              </a:rPr>
              <a:t>Offload to </a:t>
            </a:r>
            <a:r>
              <a:rPr lang="en-US" dirty="0" err="1">
                <a:latin typeface="Candara" panose="020E0502030303020204" pitchFamily="34" charset="0"/>
              </a:rPr>
              <a:t>PuD</a:t>
            </a:r>
            <a:r>
              <a:rPr lang="en-US" dirty="0">
                <a:latin typeface="Candara" panose="020E0502030303020204" pitchFamily="34" charset="0"/>
              </a:rPr>
              <a:t>-SSD</a:t>
            </a:r>
          </a:p>
        </p:txBody>
      </p:sp>
      <p:cxnSp>
        <p:nvCxnSpPr>
          <p:cNvPr id="7" name="Elbow Connector 6">
            <a:extLst>
              <a:ext uri="{FF2B5EF4-FFF2-40B4-BE49-F238E27FC236}">
                <a16:creationId xmlns:a16="http://schemas.microsoft.com/office/drawing/2014/main" id="{244994B7-8E85-7DD2-3CD8-91A9AAFDB0AA}"/>
              </a:ext>
            </a:extLst>
          </p:cNvPr>
          <p:cNvCxnSpPr>
            <a:stCxn id="138" idx="1"/>
            <a:endCxn id="103" idx="0"/>
          </p:cNvCxnSpPr>
          <p:nvPr/>
        </p:nvCxnSpPr>
        <p:spPr>
          <a:xfrm rot="10800000" flipV="1">
            <a:off x="1662758" y="1755360"/>
            <a:ext cx="1745734" cy="1368477"/>
          </a:xfrm>
          <a:prstGeom prst="bentConnector2">
            <a:avLst/>
          </a:prstGeom>
          <a:ln w="25400">
            <a:solidFill>
              <a:srgbClr val="9411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AAB7517-319A-FDDC-7C37-716C542583D6}"/>
              </a:ext>
            </a:extLst>
          </p:cNvPr>
          <p:cNvSpPr txBox="1">
            <a:spLocks/>
          </p:cNvSpPr>
          <p:nvPr/>
        </p:nvSpPr>
        <p:spPr>
          <a:xfrm>
            <a:off x="8678637" y="6547757"/>
            <a:ext cx="465364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44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2979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4" grpId="1" animBg="1"/>
      <p:bldP spid="19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B2460E-00C1-6D32-95AB-7A1C4EFE68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706F5E-04EA-6535-D2AA-DE6EB42B4B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Conduit: Instruction Transformation (4/4)</a:t>
            </a:r>
          </a:p>
        </p:txBody>
      </p:sp>
      <p:sp>
        <p:nvSpPr>
          <p:cNvPr id="99" name="Rounded Rectangle 123">
            <a:extLst>
              <a:ext uri="{FF2B5EF4-FFF2-40B4-BE49-F238E27FC236}">
                <a16:creationId xmlns:a16="http://schemas.microsoft.com/office/drawing/2014/main" id="{C9FF2B8C-D315-0AE1-FCFF-6B1707290708}"/>
              </a:ext>
            </a:extLst>
          </p:cNvPr>
          <p:cNvSpPr/>
          <p:nvPr/>
        </p:nvSpPr>
        <p:spPr>
          <a:xfrm>
            <a:off x="762359" y="1016451"/>
            <a:ext cx="7687976" cy="4192364"/>
          </a:xfrm>
          <a:prstGeom prst="roundRect">
            <a:avLst>
              <a:gd name="adj" fmla="val 0"/>
            </a:avLst>
          </a:prstGeom>
          <a:solidFill>
            <a:sysClr val="window" lastClr="FFFFFF">
              <a:lumMod val="95000"/>
            </a:sysClr>
          </a:solidFill>
          <a:ln w="25400" cap="flat" cmpd="sng" algn="ctr">
            <a:solidFill>
              <a:sysClr val="windowText" lastClr="000000">
                <a:lumMod val="85000"/>
                <a:lumOff val="1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050" b="1" i="0" u="none" strike="noStrike" kern="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DD14853C-0FC3-45D3-96D7-BCF5E27DDB37}"/>
              </a:ext>
            </a:extLst>
          </p:cNvPr>
          <p:cNvSpPr/>
          <p:nvPr/>
        </p:nvSpPr>
        <p:spPr>
          <a:xfrm>
            <a:off x="2622372" y="1114027"/>
            <a:ext cx="4082737" cy="3947832"/>
          </a:xfrm>
          <a:prstGeom prst="rect">
            <a:avLst/>
          </a:prstGeom>
          <a:solidFill>
            <a:srgbClr val="FFD400">
              <a:alpha val="25000"/>
            </a:srgbClr>
          </a:solidFill>
          <a:ln w="2540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59A0C73A-ED26-BEFE-4F3C-8592A8BC8345}"/>
              </a:ext>
            </a:extLst>
          </p:cNvPr>
          <p:cNvSpPr txBox="1"/>
          <p:nvPr/>
        </p:nvSpPr>
        <p:spPr>
          <a:xfrm>
            <a:off x="693665" y="4764438"/>
            <a:ext cx="7614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418DC047-DCF8-24FC-304A-4F21DE034933}"/>
              </a:ext>
            </a:extLst>
          </p:cNvPr>
          <p:cNvSpPr txBox="1"/>
          <p:nvPr/>
        </p:nvSpPr>
        <p:spPr>
          <a:xfrm>
            <a:off x="2622372" y="4658304"/>
            <a:ext cx="4082737" cy="3369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SSD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Controller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3" name="Rounded Rectangle 182">
            <a:extLst>
              <a:ext uri="{FF2B5EF4-FFF2-40B4-BE49-F238E27FC236}">
                <a16:creationId xmlns:a16="http://schemas.microsoft.com/office/drawing/2014/main" id="{66C3FCFD-DA86-EC1B-C7E0-F00F06B3100E}"/>
              </a:ext>
            </a:extLst>
          </p:cNvPr>
          <p:cNvSpPr/>
          <p:nvPr/>
        </p:nvSpPr>
        <p:spPr>
          <a:xfrm>
            <a:off x="875504" y="3123838"/>
            <a:ext cx="1574508" cy="880339"/>
          </a:xfrm>
          <a:prstGeom prst="roundRect">
            <a:avLst>
              <a:gd name="adj" fmla="val 7113"/>
            </a:avLst>
          </a:prstGeom>
          <a:solidFill>
            <a:srgbClr val="5B9BD5">
              <a:lumMod val="20000"/>
              <a:lumOff val="80000"/>
            </a:srgbClr>
          </a:solidFill>
          <a:ln w="254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Processing</a:t>
            </a:r>
            <a:b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</a:b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using DRAM</a:t>
            </a:r>
            <a:endParaRPr kumimoji="0" lang="en-US" altLang="zh-CN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4" name="Rounded Rectangle 182">
            <a:extLst>
              <a:ext uri="{FF2B5EF4-FFF2-40B4-BE49-F238E27FC236}">
                <a16:creationId xmlns:a16="http://schemas.microsoft.com/office/drawing/2014/main" id="{B36BFE8C-F576-56EC-0BBE-28FA9F47E59B}"/>
              </a:ext>
            </a:extLst>
          </p:cNvPr>
          <p:cNvSpPr/>
          <p:nvPr/>
        </p:nvSpPr>
        <p:spPr>
          <a:xfrm>
            <a:off x="6901668" y="3123351"/>
            <a:ext cx="1422670" cy="880826"/>
          </a:xfrm>
          <a:prstGeom prst="roundRect">
            <a:avLst>
              <a:gd name="adj" fmla="val 7113"/>
            </a:avLst>
          </a:prstGeom>
          <a:solidFill>
            <a:srgbClr val="70AD47">
              <a:lumMod val="40000"/>
              <a:lumOff val="60000"/>
            </a:srgbClr>
          </a:solidFill>
          <a:ln w="25400" cap="flat" cmpd="sng" algn="ctr">
            <a:solidFill>
              <a:srgbClr val="70AD47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In-Flash Processing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0F8BE54D-C61E-54DF-E2E9-3646C2ABD84B}"/>
              </a:ext>
            </a:extLst>
          </p:cNvPr>
          <p:cNvSpPr txBox="1"/>
          <p:nvPr/>
        </p:nvSpPr>
        <p:spPr>
          <a:xfrm>
            <a:off x="5091948" y="4047187"/>
            <a:ext cx="610256" cy="3446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…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5BB56FB1-CC24-B632-1A08-D7816157F316}"/>
              </a:ext>
            </a:extLst>
          </p:cNvPr>
          <p:cNvSpPr/>
          <p:nvPr/>
        </p:nvSpPr>
        <p:spPr>
          <a:xfrm>
            <a:off x="3258105" y="1195850"/>
            <a:ext cx="2828219" cy="2353955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A6BCB701-750D-048D-047D-F28DEA78EABE}"/>
              </a:ext>
            </a:extLst>
          </p:cNvPr>
          <p:cNvSpPr/>
          <p:nvPr/>
        </p:nvSpPr>
        <p:spPr>
          <a:xfrm>
            <a:off x="2726787" y="3958337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369A1A64-0E4A-8FB1-8130-8A85C6FBD82A}"/>
              </a:ext>
            </a:extLst>
          </p:cNvPr>
          <p:cNvSpPr/>
          <p:nvPr/>
        </p:nvSpPr>
        <p:spPr>
          <a:xfrm>
            <a:off x="4068623" y="3946888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FD379737-604E-9581-78CE-E8C741BBF116}"/>
              </a:ext>
            </a:extLst>
          </p:cNvPr>
          <p:cNvSpPr/>
          <p:nvPr/>
        </p:nvSpPr>
        <p:spPr>
          <a:xfrm>
            <a:off x="5631252" y="3934793"/>
            <a:ext cx="974704" cy="75443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Emb.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Core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1A85E0D-D86F-44DF-818F-08191348DD81}"/>
              </a:ext>
            </a:extLst>
          </p:cNvPr>
          <p:cNvGrpSpPr/>
          <p:nvPr/>
        </p:nvGrpSpPr>
        <p:grpSpPr>
          <a:xfrm>
            <a:off x="3408492" y="1289935"/>
            <a:ext cx="2479145" cy="930851"/>
            <a:chOff x="3408492" y="1918584"/>
            <a:chExt cx="2479145" cy="930851"/>
          </a:xfrm>
        </p:grpSpPr>
        <p:sp>
          <p:nvSpPr>
            <p:cNvPr id="138" name="Rounded Rectangle 231">
              <a:extLst>
                <a:ext uri="{FF2B5EF4-FFF2-40B4-BE49-F238E27FC236}">
                  <a16:creationId xmlns:a16="http://schemas.microsoft.com/office/drawing/2014/main" id="{C4299728-8A45-C8C2-4A35-E35A5E1CF164}"/>
                </a:ext>
              </a:extLst>
            </p:cNvPr>
            <p:cNvSpPr/>
            <p:nvPr/>
          </p:nvSpPr>
          <p:spPr>
            <a:xfrm>
              <a:off x="3408492" y="1918584"/>
              <a:ext cx="2479145" cy="930851"/>
            </a:xfrm>
            <a:prstGeom prst="roundRect">
              <a:avLst>
                <a:gd name="adj" fmla="val 7113"/>
              </a:avLst>
            </a:prstGeom>
            <a:solidFill>
              <a:srgbClr val="ED7D31">
                <a:lumMod val="40000"/>
                <a:lumOff val="60000"/>
              </a:srgbClr>
            </a:solidFill>
            <a:ln w="25400" cap="flat" cmpd="sng" algn="ctr">
              <a:solidFill>
                <a:srgbClr val="ED7D31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3D97DE0C-3BFF-AB64-A436-4B45F7DD1FED}"/>
                </a:ext>
              </a:extLst>
            </p:cNvPr>
            <p:cNvSpPr txBox="1"/>
            <p:nvPr/>
          </p:nvSpPr>
          <p:spPr>
            <a:xfrm>
              <a:off x="3530055" y="2348510"/>
              <a:ext cx="2216103" cy="400110"/>
            </a:xfrm>
            <a:prstGeom prst="rect">
              <a:avLst/>
            </a:prstGeom>
            <a:solidFill>
              <a:srgbClr val="C00000"/>
            </a:solidFill>
            <a:ln w="12700">
              <a:solidFill>
                <a:srgbClr val="C00000"/>
              </a:solidFill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Cost Function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22207D18-E6ED-8F4F-FD25-CE54119D398A}"/>
                </a:ext>
              </a:extLst>
            </p:cNvPr>
            <p:cNvSpPr txBox="1"/>
            <p:nvPr/>
          </p:nvSpPr>
          <p:spPr>
            <a:xfrm>
              <a:off x="3408492" y="1980790"/>
              <a:ext cx="245820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SSD </a:t>
              </a:r>
              <a:r>
                <a:rPr kumimoji="0" lang="en-US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ED7D31">
                      <a:lumMod val="50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Offloader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36" name="TextBox 135">
            <a:extLst>
              <a:ext uri="{FF2B5EF4-FFF2-40B4-BE49-F238E27FC236}">
                <a16:creationId xmlns:a16="http://schemas.microsoft.com/office/drawing/2014/main" id="{73DC65E8-6C74-3456-64A6-A1E7F876A248}"/>
              </a:ext>
            </a:extLst>
          </p:cNvPr>
          <p:cNvSpPr txBox="1"/>
          <p:nvPr/>
        </p:nvSpPr>
        <p:spPr>
          <a:xfrm rot="16200000">
            <a:off x="5357089" y="2311278"/>
            <a:ext cx="206975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Embedded </a:t>
            </a:r>
            <a:b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</a:b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Core</a:t>
            </a:r>
          </a:p>
        </p:txBody>
      </p:sp>
      <p:sp>
        <p:nvSpPr>
          <p:cNvPr id="4" name="Rounded Rectangle 183">
            <a:extLst>
              <a:ext uri="{FF2B5EF4-FFF2-40B4-BE49-F238E27FC236}">
                <a16:creationId xmlns:a16="http://schemas.microsoft.com/office/drawing/2014/main" id="{BE65AD1B-0A2C-0903-2641-5937D792DECD}"/>
              </a:ext>
            </a:extLst>
          </p:cNvPr>
          <p:cNvSpPr/>
          <p:nvPr/>
        </p:nvSpPr>
        <p:spPr>
          <a:xfrm>
            <a:off x="3486378" y="2619974"/>
            <a:ext cx="2323371" cy="815821"/>
          </a:xfrm>
          <a:prstGeom prst="roundRect">
            <a:avLst>
              <a:gd name="adj" fmla="val 2580"/>
            </a:avLst>
          </a:prstGeom>
          <a:solidFill>
            <a:srgbClr val="E7E6E6">
              <a:lumMod val="50000"/>
            </a:srgbClr>
          </a:solidFill>
          <a:ln w="254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altLang="zh-CN" sz="2400" b="1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Instruction</a:t>
            </a:r>
            <a:endParaRPr kumimoji="0" lang="de-CH" altLang="zh-CN" sz="2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altLang="zh-CN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Transformation</a:t>
            </a:r>
            <a:endParaRPr kumimoji="0" lang="en-US" altLang="zh-CN" sz="2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0A2FF9F9-D6E8-1474-4A66-81BC8E3AEE50}"/>
              </a:ext>
            </a:extLst>
          </p:cNvPr>
          <p:cNvCxnSpPr>
            <a:cxnSpLocks/>
            <a:stCxn id="138" idx="2"/>
            <a:endCxn id="4" idx="0"/>
          </p:cNvCxnSpPr>
          <p:nvPr/>
        </p:nvCxnSpPr>
        <p:spPr>
          <a:xfrm flipH="1">
            <a:off x="4648064" y="2220786"/>
            <a:ext cx="1" cy="399188"/>
          </a:xfrm>
          <a:prstGeom prst="straightConnector1">
            <a:avLst/>
          </a:prstGeom>
          <a:noFill/>
          <a:ln w="50800" cap="flat" cmpd="sng" algn="ctr">
            <a:solidFill>
              <a:srgbClr val="70AD47">
                <a:lumMod val="20000"/>
                <a:lumOff val="80000"/>
              </a:srgbClr>
            </a:solidFill>
            <a:prstDash val="solid"/>
            <a:miter lim="800000"/>
            <a:headEnd type="triangle"/>
            <a:tailEnd type="triangle"/>
          </a:ln>
          <a:effectLst/>
        </p:spPr>
      </p:cxn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5B0F2925-D973-EE2D-496B-8D2BFDF950B6}"/>
              </a:ext>
            </a:extLst>
          </p:cNvPr>
          <p:cNvSpPr txBox="1">
            <a:spLocks/>
          </p:cNvSpPr>
          <p:nvPr/>
        </p:nvSpPr>
        <p:spPr>
          <a:xfrm>
            <a:off x="0" y="5436282"/>
            <a:ext cx="9144000" cy="1036050"/>
          </a:xfrm>
          <a:prstGeom prst="roundRect">
            <a:avLst>
              <a:gd name="adj" fmla="val 0"/>
            </a:avLst>
          </a:prstGeom>
          <a:solidFill>
            <a:schemeClr val="accent6">
              <a:alpha val="2023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For IFP</a:t>
            </a:r>
            <a:r>
              <a:rPr lang="en-US" sz="2000" b="0" dirty="0">
                <a:latin typeface="Candara" panose="020E0502030303020204" pitchFamily="34" charset="0"/>
              </a:rPr>
              <a:t>, Conduit leverages the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MWS primitives from </a:t>
            </a:r>
            <a:b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</a:b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Flash-Cosmos</a:t>
            </a:r>
            <a:r>
              <a:rPr lang="en-US" sz="2000" b="0" dirty="0">
                <a:latin typeface="Candara" panose="020E0502030303020204" pitchFamily="34" charset="0"/>
              </a:rPr>
              <a:t> [Park+, MICRO 2022] and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arithmetic operations </a:t>
            </a:r>
            <a:b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</a:b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from Ares-Flash</a:t>
            </a:r>
            <a:r>
              <a:rPr lang="en-US" sz="2000" b="0" dirty="0">
                <a:latin typeface="Candara" panose="020E0502030303020204" pitchFamily="34" charset="0"/>
              </a:rPr>
              <a:t> [Chen+, MICRO 2024] for instruction transformation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169CD06-0CB1-CBD0-63E6-5E0EA7A7FA47}"/>
              </a:ext>
            </a:extLst>
          </p:cNvPr>
          <p:cNvSpPr txBox="1"/>
          <p:nvPr/>
        </p:nvSpPr>
        <p:spPr>
          <a:xfrm>
            <a:off x="3679172" y="2704718"/>
            <a:ext cx="1988526" cy="369332"/>
          </a:xfrm>
          <a:prstGeom prst="rect">
            <a:avLst/>
          </a:prstGeom>
          <a:solidFill>
            <a:schemeClr val="bg1">
              <a:alpha val="70000"/>
            </a:schemeClr>
          </a:solidFill>
          <a:ln>
            <a:solidFill>
              <a:schemeClr val="bg1"/>
            </a:solidFill>
            <a:prstDash val="dash"/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Candara" panose="020E0502030303020204" pitchFamily="34" charset="0"/>
              </a:rPr>
              <a:t>IFP ISA</a:t>
            </a:r>
            <a:endParaRPr lang="en-US" baseline="30000" dirty="0">
              <a:latin typeface="Candara" panose="020E0502030303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F7964F7-FAFC-06FA-6789-60F3C9B8F919}"/>
              </a:ext>
            </a:extLst>
          </p:cNvPr>
          <p:cNvSpPr txBox="1"/>
          <p:nvPr/>
        </p:nvSpPr>
        <p:spPr>
          <a:xfrm>
            <a:off x="6974186" y="1066547"/>
            <a:ext cx="1353428" cy="646331"/>
          </a:xfrm>
          <a:prstGeom prst="rect">
            <a:avLst/>
          </a:prstGeom>
          <a:solidFill>
            <a:schemeClr val="bg1">
              <a:alpha val="77093"/>
            </a:schemeClr>
          </a:solidFill>
          <a:ln>
            <a:solidFill>
              <a:schemeClr val="tx1"/>
            </a:solidFill>
            <a:prstDash val="dash"/>
          </a:ln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Candara" panose="020E0502030303020204" pitchFamily="34" charset="0"/>
              </a:rPr>
              <a:t>Offload to IFP</a:t>
            </a:r>
          </a:p>
        </p:txBody>
      </p:sp>
      <p:cxnSp>
        <p:nvCxnSpPr>
          <p:cNvPr id="10" name="Elbow Connector 9">
            <a:extLst>
              <a:ext uri="{FF2B5EF4-FFF2-40B4-BE49-F238E27FC236}">
                <a16:creationId xmlns:a16="http://schemas.microsoft.com/office/drawing/2014/main" id="{48899D4F-E448-FF37-142C-B9EA7A85DAC8}"/>
              </a:ext>
            </a:extLst>
          </p:cNvPr>
          <p:cNvCxnSpPr>
            <a:endCxn id="104" idx="0"/>
          </p:cNvCxnSpPr>
          <p:nvPr/>
        </p:nvCxnSpPr>
        <p:spPr>
          <a:xfrm>
            <a:off x="5887637" y="1752251"/>
            <a:ext cx="1725366" cy="1371100"/>
          </a:xfrm>
          <a:prstGeom prst="bentConnector2">
            <a:avLst/>
          </a:prstGeom>
          <a:ln w="25400">
            <a:solidFill>
              <a:srgbClr val="9411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C740A8-1FC4-162D-A483-9AD70B324485}"/>
              </a:ext>
            </a:extLst>
          </p:cNvPr>
          <p:cNvSpPr txBox="1">
            <a:spLocks/>
          </p:cNvSpPr>
          <p:nvPr/>
        </p:nvSpPr>
        <p:spPr>
          <a:xfrm>
            <a:off x="8686801" y="6547757"/>
            <a:ext cx="457200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45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88959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4" grpId="1" animBg="1"/>
      <p:bldP spid="19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D08EFE-D9E0-304A-A7AE-CEE29D9F6D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More in the paper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054714D-C6C4-103D-032D-BC5A484F566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5"/>
            <a:ext cx="8844594" cy="5202824"/>
          </a:xfrm>
        </p:spPr>
        <p:txBody>
          <a:bodyPr>
            <a:normAutofit/>
          </a:bodyPr>
          <a:lstStyle/>
          <a:p>
            <a:r>
              <a:rPr lang="en-US" sz="2400" b="0" dirty="0">
                <a:solidFill>
                  <a:srgbClr val="FF0066"/>
                </a:solidFill>
                <a:latin typeface="Candara" panose="020E0502030303020204" pitchFamily="34" charset="0"/>
              </a:rPr>
              <a:t>Data coherence</a:t>
            </a:r>
            <a:r>
              <a:rPr lang="en-US" sz="2400" b="0" dirty="0">
                <a:latin typeface="Candara" panose="020E0502030303020204" pitchFamily="34" charset="0"/>
              </a:rPr>
              <a:t> across SSD computation resources</a:t>
            </a:r>
          </a:p>
          <a:p>
            <a:pPr lvl="1"/>
            <a:r>
              <a:rPr lang="en-US" sz="2000" b="0" dirty="0">
                <a:latin typeface="Candara" panose="020E0502030303020204" pitchFamily="34" charset="0"/>
              </a:rPr>
              <a:t>Conduit employs a </a:t>
            </a:r>
            <a:r>
              <a:rPr lang="en-US" sz="2000" b="0" dirty="0">
                <a:solidFill>
                  <a:srgbClr val="FF0066"/>
                </a:solidFill>
                <a:latin typeface="Candara" panose="020E0502030303020204" pitchFamily="34" charset="0"/>
              </a:rPr>
              <a:t>lazy coherence mechanism</a:t>
            </a:r>
          </a:p>
          <a:p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Data mapping and SSD-internal data movement</a:t>
            </a:r>
          </a:p>
          <a:p>
            <a:r>
              <a:rPr lang="en-US" sz="2400" b="0" dirty="0">
                <a:solidFill>
                  <a:schemeClr val="accent2">
                    <a:lumMod val="50000"/>
                  </a:schemeClr>
                </a:solidFill>
                <a:latin typeface="Candara" panose="020E0502030303020204" pitchFamily="34" charset="0"/>
              </a:rPr>
              <a:t>Host-SSD communication</a:t>
            </a:r>
          </a:p>
          <a:p>
            <a:pPr lvl="1"/>
            <a:r>
              <a:rPr lang="en-US" sz="2000" b="0" dirty="0">
                <a:latin typeface="Candara" panose="020E0502030303020204" pitchFamily="34" charset="0"/>
              </a:rPr>
              <a:t>Regular I/O mode</a:t>
            </a:r>
          </a:p>
          <a:p>
            <a:pPr lvl="1"/>
            <a:r>
              <a:rPr lang="en-US" sz="2000" b="0" dirty="0">
                <a:latin typeface="Candara" panose="020E0502030303020204" pitchFamily="34" charset="0"/>
              </a:rPr>
              <a:t>Computation mode</a:t>
            </a:r>
          </a:p>
          <a:p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Failure handling</a:t>
            </a:r>
          </a:p>
          <a:p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Conduit’s extensibility</a:t>
            </a:r>
          </a:p>
          <a:p>
            <a:r>
              <a:rPr lang="en-US" sz="2400" b="0" dirty="0">
                <a:solidFill>
                  <a:srgbClr val="002060"/>
                </a:solidFill>
                <a:latin typeface="Candara" panose="020E0502030303020204" pitchFamily="34" charset="0"/>
              </a:rPr>
              <a:t>Limitations of auto-vectorization</a:t>
            </a:r>
          </a:p>
          <a:p>
            <a:r>
              <a:rPr lang="en-US" sz="2400" b="0" dirty="0">
                <a:solidFill>
                  <a:srgbClr val="0088FF"/>
                </a:solidFill>
                <a:latin typeface="Candara" panose="020E0502030303020204" pitchFamily="34" charset="0"/>
              </a:rPr>
              <a:t>Conduit’s applicability to irregular workloads</a:t>
            </a:r>
            <a:endParaRPr lang="en-US" b="0" dirty="0">
              <a:solidFill>
                <a:srgbClr val="0088FF"/>
              </a:solidFill>
              <a:latin typeface="Candara" panose="020E0502030303020204" pitchFamily="34" charset="0"/>
            </a:endParaRPr>
          </a:p>
          <a:p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Detailed background </a:t>
            </a:r>
            <a:r>
              <a:rPr lang="en-US" sz="2400" b="0" dirty="0">
                <a:latin typeface="Candara" panose="020E0502030303020204" pitchFamily="34" charset="0"/>
              </a:rPr>
              <a:t>on the </a:t>
            </a: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three NDP paradigms</a:t>
            </a:r>
          </a:p>
          <a:p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Detailed description of binary transfer </a:t>
            </a:r>
            <a:r>
              <a:rPr lang="en-US" sz="2400" b="0" dirty="0">
                <a:latin typeface="Candara" panose="020E0502030303020204" pitchFamily="34" charset="0"/>
              </a:rPr>
              <a:t>from the host to the SSD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8B66AA5-0A84-8CC3-3DC6-F38E09CCDEE9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46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5878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816B49-3D4A-BED0-FC6D-47515EDA3A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094D9F-676D-EFCE-53C0-1E7A12D9D7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More in the Paper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1C8A849-1C65-2406-A388-399C79F11EA1}"/>
              </a:ext>
            </a:extLst>
          </p:cNvPr>
          <p:cNvSpPr txBox="1"/>
          <p:nvPr/>
        </p:nvSpPr>
        <p:spPr>
          <a:xfrm>
            <a:off x="1778669" y="5943605"/>
            <a:ext cx="558666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2800" b="1" dirty="0">
                <a:solidFill>
                  <a:schemeClr val="accent1">
                    <a:lumMod val="50000"/>
                  </a:schemeClr>
                </a:solidFill>
                <a:latin typeface="Candara" panose="020E0502030303020204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https://arxiv.org/pdf/2601.17633</a:t>
            </a:r>
            <a:r>
              <a:rPr lang="en-GB" sz="2800" b="1" dirty="0">
                <a:solidFill>
                  <a:schemeClr val="accent1">
                    <a:lumMod val="50000"/>
                  </a:schemeClr>
                </a:solidFill>
                <a:latin typeface="Candara" panose="020E0502030303020204" pitchFamily="34" charset="0"/>
              </a:rPr>
              <a:t> </a:t>
            </a:r>
            <a:endParaRPr lang="en-US" sz="2800" b="1" dirty="0">
              <a:solidFill>
                <a:schemeClr val="accent1">
                  <a:lumMod val="50000"/>
                </a:schemeClr>
              </a:solidFill>
              <a:latin typeface="Candara" panose="020E0502030303020204" pitchFamily="34" charset="0"/>
            </a:endParaRP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B50CAC6D-145D-4AEC-B602-58759BFBD08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10000" t="9762" r="9624" b="9484"/>
          <a:stretch>
            <a:fillRect/>
          </a:stretch>
        </p:blipFill>
        <p:spPr>
          <a:xfrm>
            <a:off x="3518807" y="3739242"/>
            <a:ext cx="2106386" cy="2116275"/>
          </a:xfrm>
          <a:prstGeom prst="rect">
            <a:avLst/>
          </a:prstGeom>
        </p:spPr>
      </p:pic>
      <p:pic>
        <p:nvPicPr>
          <p:cNvPr id="10" name="Content Placeholder 9" descr="A close-up of a text&#10;&#10;AI-generated content may be incorrect.">
            <a:extLst>
              <a:ext uri="{FF2B5EF4-FFF2-40B4-BE49-F238E27FC236}">
                <a16:creationId xmlns:a16="http://schemas.microsoft.com/office/drawing/2014/main" id="{A95F1B2E-884E-CB63-F536-7197D69649E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5"/>
          <a:stretch>
            <a:fillRect/>
          </a:stretch>
        </p:blipFill>
        <p:spPr>
          <a:xfrm>
            <a:off x="149225" y="1218904"/>
            <a:ext cx="8845550" cy="2111518"/>
          </a:xfrm>
          <a:prstGeom prst="rect">
            <a:avLst/>
          </a:prstGeom>
          <a:ln w="38100">
            <a:solidFill>
              <a:schemeClr val="accent2">
                <a:lumMod val="50000"/>
              </a:schemeClr>
            </a:solidFill>
          </a:ln>
        </p:spPr>
      </p:pic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30C70B04-4EDB-8DDD-4900-5B9222738880}"/>
              </a:ext>
            </a:extLst>
          </p:cNvPr>
          <p:cNvSpPr txBox="1">
            <a:spLocks/>
          </p:cNvSpPr>
          <p:nvPr/>
        </p:nvSpPr>
        <p:spPr>
          <a:xfrm>
            <a:off x="8711293" y="657878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47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474856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51D430-42E1-F914-7008-319F5F26BD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FFAA5E6-FFA4-2E7C-B56B-0487656BEA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43DE0FC1-781C-EAE2-3A43-7D7B57D9BF80}"/>
              </a:ext>
            </a:extLst>
          </p:cNvPr>
          <p:cNvSpPr/>
          <p:nvPr/>
        </p:nvSpPr>
        <p:spPr>
          <a:xfrm>
            <a:off x="160043" y="1201023"/>
            <a:ext cx="8823914" cy="867515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Background and Motivation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23E81BDF-E697-A10D-D0D7-4E80612F21C0}"/>
              </a:ext>
            </a:extLst>
          </p:cNvPr>
          <p:cNvSpPr/>
          <p:nvPr/>
        </p:nvSpPr>
        <p:spPr>
          <a:xfrm>
            <a:off x="160043" y="2537258"/>
            <a:ext cx="8823914" cy="891742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Conduit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6FD2A3BD-F510-D35F-039F-B2ECA83FBF5D}"/>
              </a:ext>
            </a:extLst>
          </p:cNvPr>
          <p:cNvSpPr/>
          <p:nvPr/>
        </p:nvSpPr>
        <p:spPr>
          <a:xfrm>
            <a:off x="160043" y="3897720"/>
            <a:ext cx="8823914" cy="891743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Evaluation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36B2B9D4-0465-379F-C90D-D21ACE366A3F}"/>
              </a:ext>
            </a:extLst>
          </p:cNvPr>
          <p:cNvSpPr/>
          <p:nvPr/>
        </p:nvSpPr>
        <p:spPr>
          <a:xfrm>
            <a:off x="160043" y="5258183"/>
            <a:ext cx="8823914" cy="891742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Summary</a:t>
            </a:r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568306DC-DC32-2B9F-BECA-2486526E3188}"/>
              </a:ext>
            </a:extLst>
          </p:cNvPr>
          <p:cNvSpPr txBox="1">
            <a:spLocks/>
          </p:cNvSpPr>
          <p:nvPr/>
        </p:nvSpPr>
        <p:spPr>
          <a:xfrm>
            <a:off x="8670471" y="6547757"/>
            <a:ext cx="47352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48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736585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508FB4-FC00-803C-99BA-4877B0AA0B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484EA5-5983-00FD-54A3-E2C4F82AA6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Evaluation Methodology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81BD47B-DC58-6FBD-C76A-56A30FF295F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810085"/>
            <a:ext cx="9127647" cy="6056055"/>
          </a:xfrm>
        </p:spPr>
        <p:txBody>
          <a:bodyPr>
            <a:normAutofit/>
          </a:bodyPr>
          <a:lstStyle/>
          <a:p>
            <a:r>
              <a:rPr lang="en-CH" sz="2000" b="0">
                <a:latin typeface="Candara" panose="020E0502030303020204" pitchFamily="34" charset="0"/>
              </a:rPr>
              <a:t>Using </a:t>
            </a:r>
            <a:r>
              <a:rPr lang="en-US" sz="2000" b="0" dirty="0">
                <a:latin typeface="Candara" panose="020E0502030303020204" pitchFamily="34" charset="0"/>
              </a:rPr>
              <a:t>an 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in-house event-driven SSD simulator</a:t>
            </a:r>
            <a:r>
              <a:rPr lang="en-US" sz="2000" b="0" dirty="0">
                <a:latin typeface="Candara" panose="020E0502030303020204" pitchFamily="34" charset="0"/>
              </a:rPr>
              <a:t> that faithfully models:</a:t>
            </a: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-US" sz="2000" b="0" dirty="0">
                <a:latin typeface="Candara" panose="020E0502030303020204" pitchFamily="34" charset="0"/>
              </a:rPr>
              <a:t>Core SSD functionalities (e.g., address translation, transaction scheduling) based on </a:t>
            </a:r>
            <a:r>
              <a:rPr lang="en-US" sz="2000" b="0" dirty="0" err="1">
                <a:solidFill>
                  <a:srgbClr val="7030A0"/>
                </a:solidFill>
                <a:latin typeface="Candara" panose="020E0502030303020204" pitchFamily="34" charset="0"/>
              </a:rPr>
              <a:t>MQSim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 [</a:t>
            </a:r>
            <a:r>
              <a:rPr lang="en-US" sz="2000" b="0" dirty="0" err="1">
                <a:solidFill>
                  <a:srgbClr val="7030A0"/>
                </a:solidFill>
                <a:latin typeface="Candara" panose="020E0502030303020204" pitchFamily="34" charset="0"/>
              </a:rPr>
              <a:t>Tavakkol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+, FAST 2018]</a:t>
            </a: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-US" sz="2000" b="0" dirty="0">
                <a:latin typeface="Candara" panose="020E0502030303020204" pitchFamily="34" charset="0"/>
              </a:rPr>
              <a:t>DRAM modeling based on </a:t>
            </a:r>
            <a:r>
              <a:rPr lang="en-US" sz="2000" b="0" dirty="0" err="1">
                <a:solidFill>
                  <a:srgbClr val="7030A0"/>
                </a:solidFill>
                <a:latin typeface="Candara" panose="020E0502030303020204" pitchFamily="34" charset="0"/>
              </a:rPr>
              <a:t>Ramulator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 [Kim+, CAL 2015]</a:t>
            </a: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-US" sz="2000" b="0" dirty="0">
                <a:latin typeface="Candara" panose="020E0502030303020204" pitchFamily="34" charset="0"/>
              </a:rPr>
              <a:t>Shared resource contention</a:t>
            </a: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-US" sz="2000" b="0" dirty="0">
                <a:latin typeface="Candara" panose="020E0502030303020204" pitchFamily="34" charset="0"/>
              </a:rPr>
              <a:t>Performance models of three NDP paradigms</a:t>
            </a:r>
          </a:p>
          <a:p>
            <a:r>
              <a:rPr lang="en-US" sz="2000" b="0" dirty="0">
                <a:latin typeface="Candara" panose="020E0502030303020204" pitchFamily="34" charset="0"/>
              </a:rPr>
              <a:t>SSD configuration based on </a:t>
            </a:r>
            <a:r>
              <a:rPr lang="en-US" sz="2000" b="0" dirty="0">
                <a:solidFill>
                  <a:srgbClr val="C00000"/>
                </a:solidFill>
                <a:latin typeface="Candara" panose="020E0502030303020204" pitchFamily="34" charset="0"/>
              </a:rPr>
              <a:t>Samsung 980 Pro SSD</a:t>
            </a:r>
          </a:p>
          <a:p>
            <a:r>
              <a:rPr lang="en-US" sz="2000" b="0" dirty="0">
                <a:latin typeface="Candara" panose="020E0502030303020204" pitchFamily="34" charset="0"/>
              </a:rPr>
              <a:t>Six</a:t>
            </a:r>
            <a:r>
              <a:rPr lang="en-CH" sz="2000" b="0">
                <a:latin typeface="Candara" panose="020E0502030303020204" pitchFamily="34" charset="0"/>
              </a:rPr>
              <a:t> </a:t>
            </a:r>
            <a:r>
              <a:rPr lang="en-US" sz="2000" b="0" dirty="0">
                <a:solidFill>
                  <a:schemeClr val="accent1"/>
                </a:solidFill>
                <a:latin typeface="Candara" panose="020E0502030303020204" pitchFamily="34" charset="0"/>
              </a:rPr>
              <a:t>data-intensive workloads </a:t>
            </a:r>
            <a:r>
              <a:rPr lang="en-US" sz="2000" b="0" dirty="0">
                <a:latin typeface="Candara" panose="020E0502030303020204" pitchFamily="34" charset="0"/>
              </a:rPr>
              <a:t>from</a:t>
            </a:r>
          </a:p>
          <a:p>
            <a:pPr lvl="1"/>
            <a:r>
              <a:rPr lang="en-US" sz="1800" b="0" dirty="0">
                <a:solidFill>
                  <a:schemeClr val="accent1"/>
                </a:solidFill>
                <a:latin typeface="Candara" panose="020E0502030303020204" pitchFamily="34" charset="0"/>
              </a:rPr>
              <a:t>AES, XOR Filter, heat-3d, jacobi-1d, LlaMA2 training and inference</a:t>
            </a:r>
            <a:endParaRPr lang="en-US" b="0" dirty="0">
              <a:latin typeface="Candara" panose="020E0502030303020204" pitchFamily="34" charset="0"/>
            </a:endParaRPr>
          </a:p>
          <a:p>
            <a:r>
              <a:rPr lang="en-US" sz="2000" b="0" dirty="0">
                <a:latin typeface="Candara" panose="020E0502030303020204" pitchFamily="34" charset="0"/>
              </a:rPr>
              <a:t>Evaluated Policies</a:t>
            </a:r>
            <a:endParaRPr lang="en-CH" sz="2000" b="0" dirty="0">
              <a:latin typeface="Candara" panose="020E0502030303020204" pitchFamily="34" charset="0"/>
            </a:endParaRPr>
          </a:p>
          <a:p>
            <a:pPr lvl="1">
              <a:spcBef>
                <a:spcPts val="0"/>
              </a:spcBef>
            </a:pPr>
            <a:r>
              <a:rPr lang="en-US" sz="2000" b="0" dirty="0">
                <a:solidFill>
                  <a:srgbClr val="FF0066"/>
                </a:solidFill>
                <a:latin typeface="Candara" panose="020E0502030303020204" pitchFamily="34" charset="0"/>
              </a:rPr>
              <a:t>Host CPU</a:t>
            </a:r>
          </a:p>
          <a:p>
            <a:pPr lvl="1">
              <a:spcBef>
                <a:spcPts val="0"/>
              </a:spcBef>
            </a:pPr>
            <a:r>
              <a:rPr lang="en-US" sz="2000" b="0" dirty="0">
                <a:solidFill>
                  <a:srgbClr val="FF0066"/>
                </a:solidFill>
                <a:latin typeface="Candara" panose="020E0502030303020204" pitchFamily="34" charset="0"/>
              </a:rPr>
              <a:t>BW-Offloading</a:t>
            </a:r>
            <a:r>
              <a:rPr lang="en-US" sz="2000" b="0" dirty="0">
                <a:latin typeface="Candara" panose="020E0502030303020204" pitchFamily="34" charset="0"/>
              </a:rPr>
              <a:t>: Offloading based on bandwidth utilization </a:t>
            </a:r>
            <a:br>
              <a:rPr lang="en-US" sz="2000" b="0" dirty="0"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(based on TOM [Hsieh+, ISCA 2016], </a:t>
            </a:r>
            <a:r>
              <a:rPr lang="en-US" sz="2000" b="0" dirty="0" err="1">
                <a:latin typeface="Candara" panose="020E0502030303020204" pitchFamily="34" charset="0"/>
              </a:rPr>
              <a:t>ƛ</a:t>
            </a:r>
            <a:r>
              <a:rPr lang="en-US" sz="2000" b="0" dirty="0">
                <a:latin typeface="Candara" panose="020E0502030303020204" pitchFamily="34" charset="0"/>
              </a:rPr>
              <a:t>-IO [Yang+, FAST 2023])</a:t>
            </a:r>
          </a:p>
          <a:p>
            <a:pPr lvl="1">
              <a:spcBef>
                <a:spcPts val="0"/>
              </a:spcBef>
            </a:pPr>
            <a:r>
              <a:rPr lang="en-US" sz="2000" b="0" dirty="0">
                <a:solidFill>
                  <a:srgbClr val="FF0066"/>
                </a:solidFill>
                <a:latin typeface="Candara" panose="020E0502030303020204" pitchFamily="34" charset="0"/>
              </a:rPr>
              <a:t>DM-Offloading</a:t>
            </a:r>
            <a:r>
              <a:rPr lang="en-US" sz="2000" b="0" dirty="0">
                <a:latin typeface="Candara" panose="020E0502030303020204" pitchFamily="34" charset="0"/>
              </a:rPr>
              <a:t>: Offloading based on data movement cost </a:t>
            </a:r>
            <a:br>
              <a:rPr lang="en-US" sz="2000" b="0" dirty="0">
                <a:latin typeface="Candara" panose="020E0502030303020204" pitchFamily="34" charset="0"/>
              </a:rPr>
            </a:br>
            <a:r>
              <a:rPr lang="en-US" sz="2000" b="0" dirty="0">
                <a:latin typeface="Candara" panose="020E0502030303020204" pitchFamily="34" charset="0"/>
              </a:rPr>
              <a:t>(based on ALP [Mansouri </a:t>
            </a:r>
            <a:r>
              <a:rPr lang="en-US" sz="2000" b="0" dirty="0" err="1">
                <a:latin typeface="Candara" panose="020E0502030303020204" pitchFamily="34" charset="0"/>
              </a:rPr>
              <a:t>Ghiasi</a:t>
            </a:r>
            <a:r>
              <a:rPr lang="en-US" sz="2000" b="0" dirty="0">
                <a:latin typeface="Candara" panose="020E0502030303020204" pitchFamily="34" charset="0"/>
              </a:rPr>
              <a:t>+, TETC 2023], </a:t>
            </a:r>
            <a:r>
              <a:rPr lang="en-US" sz="2000" b="0" dirty="0" err="1">
                <a:latin typeface="Candara" panose="020E0502030303020204" pitchFamily="34" charset="0"/>
              </a:rPr>
              <a:t>PIMProf</a:t>
            </a:r>
            <a:r>
              <a:rPr lang="en-US" sz="2000" b="0" dirty="0">
                <a:latin typeface="Candara" panose="020E0502030303020204" pitchFamily="34" charset="0"/>
              </a:rPr>
              <a:t> [Wei+, DATE 2022])</a:t>
            </a:r>
          </a:p>
          <a:p>
            <a:pPr lvl="1">
              <a:spcBef>
                <a:spcPts val="0"/>
              </a:spcBef>
            </a:pPr>
            <a:r>
              <a:rPr lang="en-US" sz="2000" b="0" dirty="0">
                <a:solidFill>
                  <a:srgbClr val="FF0066"/>
                </a:solidFill>
                <a:latin typeface="Candara" panose="020E0502030303020204" pitchFamily="34" charset="0"/>
              </a:rPr>
              <a:t>Conduit</a:t>
            </a:r>
          </a:p>
          <a:p>
            <a:pPr lvl="1">
              <a:spcBef>
                <a:spcPts val="0"/>
              </a:spcBef>
            </a:pPr>
            <a:r>
              <a:rPr lang="en-US" sz="2000" b="0" dirty="0">
                <a:solidFill>
                  <a:srgbClr val="FF0066"/>
                </a:solidFill>
                <a:latin typeface="Candara" panose="020E0502030303020204" pitchFamily="34" charset="0"/>
              </a:rPr>
              <a:t>Ideal Offloading</a:t>
            </a:r>
            <a:r>
              <a:rPr lang="en-US" sz="2000" b="0" dirty="0">
                <a:latin typeface="Candara" panose="020E0502030303020204" pitchFamily="34" charset="0"/>
              </a:rPr>
              <a:t>:</a:t>
            </a:r>
            <a:r>
              <a:rPr lang="en-US" sz="2000" b="0" dirty="0">
                <a:solidFill>
                  <a:srgbClr val="7030A0"/>
                </a:solidFill>
                <a:latin typeface="Candara" panose="020E0502030303020204" pitchFamily="34" charset="0"/>
              </a:rPr>
              <a:t> </a:t>
            </a:r>
            <a:r>
              <a:rPr lang="en-US" sz="2000" b="0" dirty="0">
                <a:latin typeface="Candara" panose="020E0502030303020204" pitchFamily="34" charset="0"/>
              </a:rPr>
              <a:t>No resource contention, resource selection based on lowest computation latency and zero data movement</a:t>
            </a:r>
            <a:endParaRPr lang="en-CH" sz="2000" b="0" dirty="0">
              <a:latin typeface="Candara" panose="020E050203030302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36B5B561-9E6D-2A9D-C1B8-EC359D41F23F}"/>
              </a:ext>
            </a:extLst>
          </p:cNvPr>
          <p:cNvSpPr txBox="1">
            <a:spLocks/>
          </p:cNvSpPr>
          <p:nvPr/>
        </p:nvSpPr>
        <p:spPr>
          <a:xfrm>
            <a:off x="8719457" y="6547757"/>
            <a:ext cx="424543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49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6794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F13747-1DAF-354D-BF76-9E4C6952EB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EEB98B-11A3-9C13-A9EF-54DFA11BAE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Results: Performance Analysis</a:t>
            </a:r>
          </a:p>
        </p:txBody>
      </p:sp>
      <p:sp>
        <p:nvSpPr>
          <p:cNvPr id="29" name="Content Placeholder 3">
            <a:extLst>
              <a:ext uri="{FF2B5EF4-FFF2-40B4-BE49-F238E27FC236}">
                <a16:creationId xmlns:a16="http://schemas.microsoft.com/office/drawing/2014/main" id="{B6CE4320-C1BD-F888-BD74-CC925A0E36B9}"/>
              </a:ext>
            </a:extLst>
          </p:cNvPr>
          <p:cNvSpPr txBox="1">
            <a:spLocks/>
          </p:cNvSpPr>
          <p:nvPr/>
        </p:nvSpPr>
        <p:spPr>
          <a:xfrm>
            <a:off x="0" y="4384783"/>
            <a:ext cx="9160353" cy="961228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Conduit </a:t>
            </a:r>
            <a:r>
              <a:rPr lang="en-US" sz="2400" b="0" dirty="0">
                <a:solidFill>
                  <a:srgbClr val="007600"/>
                </a:solidFill>
                <a:latin typeface="Candara" panose="020E0502030303020204" pitchFamily="34" charset="0"/>
              </a:rPr>
              <a:t>outperforms</a:t>
            </a:r>
            <a:r>
              <a:rPr lang="en-US" sz="2400" b="0" dirty="0">
                <a:latin typeface="Candara" panose="020E0502030303020204" pitchFamily="34" charset="0"/>
              </a:rPr>
              <a:t> the </a:t>
            </a:r>
            <a:r>
              <a:rPr lang="en-US" sz="2400" b="0" dirty="0">
                <a:solidFill>
                  <a:srgbClr val="0088FF"/>
                </a:solidFill>
                <a:latin typeface="Candara" panose="020E0502030303020204" pitchFamily="34" charset="0"/>
              </a:rPr>
              <a:t>best-performing prior approach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by </a:t>
            </a:r>
            <a:r>
              <a:rPr lang="en-US" sz="2400" b="0" dirty="0">
                <a:solidFill>
                  <a:srgbClr val="007600"/>
                </a:solidFill>
                <a:latin typeface="Candara" panose="020E0502030303020204" pitchFamily="34" charset="0"/>
              </a:rPr>
              <a:t>1.8x </a:t>
            </a:r>
            <a:r>
              <a:rPr lang="en-US" sz="2400" b="0" dirty="0">
                <a:latin typeface="Candara" panose="020E0502030303020204" pitchFamily="34" charset="0"/>
              </a:rPr>
              <a:t>on average by making </a:t>
            </a:r>
            <a:r>
              <a:rPr lang="en-US" sz="2400" b="0" dirty="0">
                <a:solidFill>
                  <a:srgbClr val="0088FF"/>
                </a:solidFill>
                <a:latin typeface="Candara" panose="020E0502030303020204" pitchFamily="34" charset="0"/>
              </a:rPr>
              <a:t>holistic offloading decisions</a:t>
            </a:r>
            <a:endParaRPr lang="en-CH" sz="2400" b="0" dirty="0">
              <a:solidFill>
                <a:srgbClr val="0088FF"/>
              </a:solidFill>
              <a:latin typeface="Candara" panose="020E0502030303020204" pitchFamily="34" charset="0"/>
            </a:endParaRPr>
          </a:p>
        </p:txBody>
      </p:sp>
      <p:sp>
        <p:nvSpPr>
          <p:cNvPr id="102" name="Content Placeholder 3">
            <a:extLst>
              <a:ext uri="{FF2B5EF4-FFF2-40B4-BE49-F238E27FC236}">
                <a16:creationId xmlns:a16="http://schemas.microsoft.com/office/drawing/2014/main" id="{2D5FBE0B-5533-9641-7307-23A703D98617}"/>
              </a:ext>
            </a:extLst>
          </p:cNvPr>
          <p:cNvSpPr txBox="1">
            <a:spLocks/>
          </p:cNvSpPr>
          <p:nvPr/>
        </p:nvSpPr>
        <p:spPr>
          <a:xfrm>
            <a:off x="0" y="5547832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Conduit </a:t>
            </a:r>
            <a:r>
              <a:rPr lang="en-US" sz="2400" b="0" dirty="0">
                <a:solidFill>
                  <a:srgbClr val="007600"/>
                </a:solidFill>
                <a:latin typeface="Candara" panose="020E0502030303020204" pitchFamily="34" charset="0"/>
              </a:rPr>
              <a:t>provides 62% </a:t>
            </a:r>
            <a:r>
              <a:rPr lang="en-US" sz="2400" b="0" dirty="0">
                <a:latin typeface="Candara" panose="020E0502030303020204" pitchFamily="34" charset="0"/>
              </a:rPr>
              <a:t>of the </a:t>
            </a:r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Ideal offloading policy’s</a:t>
            </a:r>
            <a:r>
              <a:rPr lang="en-US" sz="2400" b="0" dirty="0">
                <a:solidFill>
                  <a:srgbClr val="FFAA41"/>
                </a:solidFill>
                <a:latin typeface="Candara" panose="020E0502030303020204" pitchFamily="34" charset="0"/>
              </a:rPr>
              <a:t> </a:t>
            </a:r>
            <a:r>
              <a:rPr lang="en-US" sz="2400" b="0" dirty="0">
                <a:latin typeface="Candara" panose="020E0502030303020204" pitchFamily="34" charset="0"/>
              </a:rPr>
              <a:t>performance without the </a:t>
            </a:r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ideal approach’s unrealistic assumptions</a:t>
            </a:r>
            <a:endParaRPr lang="en-CH" sz="2400" b="0" dirty="0">
              <a:solidFill>
                <a:srgbClr val="C00000"/>
              </a:solidFill>
              <a:latin typeface="Candara" panose="020E0502030303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0F12779-25EC-A737-6942-85540A66369E}"/>
              </a:ext>
            </a:extLst>
          </p:cNvPr>
          <p:cNvSpPr txBox="1"/>
          <p:nvPr/>
        </p:nvSpPr>
        <p:spPr>
          <a:xfrm rot="16200000">
            <a:off x="-1006825" y="2211723"/>
            <a:ext cx="235220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latin typeface="Candara" panose="020E0502030303020204" pitchFamily="34" charset="0"/>
              </a:rPr>
              <a:t>Speedup over CPU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D3A2486E-BB29-40F8-8B88-04D0E17E5AE8}"/>
              </a:ext>
            </a:extLst>
          </p:cNvPr>
          <p:cNvSpPr txBox="1">
            <a:spLocks/>
          </p:cNvSpPr>
          <p:nvPr/>
        </p:nvSpPr>
        <p:spPr>
          <a:xfrm>
            <a:off x="8646849" y="6547757"/>
            <a:ext cx="497152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50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65B36F30-AEF0-C246-ACEB-CCFFA209A4D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45408848"/>
              </p:ext>
            </p:extLst>
          </p:nvPr>
        </p:nvGraphicFramePr>
        <p:xfrm>
          <a:off x="369332" y="803112"/>
          <a:ext cx="8774668" cy="35429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TextBox 6">
            <a:extLst>
              <a:ext uri="{FF2B5EF4-FFF2-40B4-BE49-F238E27FC236}">
                <a16:creationId xmlns:a16="http://schemas.microsoft.com/office/drawing/2014/main" id="{A9CE9286-640D-262B-32F6-E53A514E6ED0}"/>
              </a:ext>
            </a:extLst>
          </p:cNvPr>
          <p:cNvSpPr txBox="1"/>
          <p:nvPr/>
        </p:nvSpPr>
        <p:spPr>
          <a:xfrm>
            <a:off x="5842156" y="1235676"/>
            <a:ext cx="5784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indent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latin typeface="Candara" panose="020E0502030303020204" pitchFamily="34" charset="0"/>
              </a:rPr>
              <a:t>8.0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3E6DDD1-1247-C255-70FC-F79C85674683}"/>
              </a:ext>
            </a:extLst>
          </p:cNvPr>
          <p:cNvCxnSpPr>
            <a:cxnSpLocks/>
          </p:cNvCxnSpPr>
          <p:nvPr/>
        </p:nvCxnSpPr>
        <p:spPr>
          <a:xfrm flipH="1">
            <a:off x="8041821" y="2334308"/>
            <a:ext cx="605028" cy="0"/>
          </a:xfrm>
          <a:prstGeom prst="line">
            <a:avLst/>
          </a:prstGeom>
          <a:ln w="25400">
            <a:solidFill>
              <a:srgbClr val="00A5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8C131022-181D-653C-973E-83176A893C14}"/>
              </a:ext>
            </a:extLst>
          </p:cNvPr>
          <p:cNvCxnSpPr>
            <a:cxnSpLocks/>
          </p:cNvCxnSpPr>
          <p:nvPr/>
        </p:nvCxnSpPr>
        <p:spPr>
          <a:xfrm>
            <a:off x="8145652" y="2334308"/>
            <a:ext cx="0" cy="564013"/>
          </a:xfrm>
          <a:prstGeom prst="straightConnector1">
            <a:avLst/>
          </a:prstGeom>
          <a:ln w="25400"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DCCADB2C-A5A9-D778-37EC-E304463A091C}"/>
              </a:ext>
            </a:extLst>
          </p:cNvPr>
          <p:cNvCxnSpPr>
            <a:cxnSpLocks/>
          </p:cNvCxnSpPr>
          <p:nvPr/>
        </p:nvCxnSpPr>
        <p:spPr>
          <a:xfrm>
            <a:off x="8352933" y="2334308"/>
            <a:ext cx="0" cy="498699"/>
          </a:xfrm>
          <a:prstGeom prst="straightConnector1">
            <a:avLst/>
          </a:prstGeom>
          <a:ln w="25400"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DA682320-7A40-AA0C-90E0-9FCBD93D1AA8}"/>
              </a:ext>
            </a:extLst>
          </p:cNvPr>
          <p:cNvSpPr txBox="1"/>
          <p:nvPr/>
        </p:nvSpPr>
        <p:spPr>
          <a:xfrm rot="16200000">
            <a:off x="7867076" y="1978091"/>
            <a:ext cx="460001" cy="175037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sz="2000" dirty="0">
                <a:latin typeface="Candara" panose="020E0502030303020204" pitchFamily="34" charset="0"/>
              </a:rPr>
              <a:t>2.0x</a:t>
            </a:r>
            <a:endParaRPr lang="en-US" sz="1200" dirty="0">
              <a:latin typeface="Candara" panose="020E0502030303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C7C00763-4380-AE7F-C0A1-A5B1F61628F1}"/>
              </a:ext>
            </a:extLst>
          </p:cNvPr>
          <p:cNvSpPr txBox="1"/>
          <p:nvPr/>
        </p:nvSpPr>
        <p:spPr>
          <a:xfrm rot="16200000">
            <a:off x="8114335" y="1997438"/>
            <a:ext cx="460001" cy="175038"/>
          </a:xfrm>
          <a:prstGeom prst="rect">
            <a:avLst/>
          </a:prstGeom>
          <a:solidFill>
            <a:schemeClr val="bg1">
              <a:alpha val="89934"/>
            </a:schemeClr>
          </a:solidFill>
        </p:spPr>
        <p:txBody>
          <a:bodyPr wrap="none" rtlCol="0" anchor="ctr">
            <a:noAutofit/>
          </a:bodyPr>
          <a:lstStyle/>
          <a:p>
            <a:pPr algn="ctr"/>
            <a:r>
              <a:rPr lang="en-US" sz="2000" dirty="0">
                <a:latin typeface="Candara" panose="020E0502030303020204" pitchFamily="34" charset="0"/>
              </a:rPr>
              <a:t>1.8x</a:t>
            </a:r>
            <a:endParaRPr lang="en-US" sz="1200" dirty="0">
              <a:latin typeface="Candara" panose="020E0502030303020204" pitchFamily="34" charset="0"/>
            </a:endParaRP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98B93D3C-DBBA-0004-4387-0C12CD6F51B5}"/>
              </a:ext>
            </a:extLst>
          </p:cNvPr>
          <p:cNvCxnSpPr>
            <a:cxnSpLocks/>
          </p:cNvCxnSpPr>
          <p:nvPr/>
        </p:nvCxnSpPr>
        <p:spPr>
          <a:xfrm>
            <a:off x="8553927" y="1866159"/>
            <a:ext cx="0" cy="460364"/>
          </a:xfrm>
          <a:prstGeom prst="straightConnector1">
            <a:avLst/>
          </a:prstGeom>
          <a:ln w="25400"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665067C4-78E1-0404-6460-84E4D29C8AF3}"/>
              </a:ext>
            </a:extLst>
          </p:cNvPr>
          <p:cNvSpPr txBox="1"/>
          <p:nvPr/>
        </p:nvSpPr>
        <p:spPr>
          <a:xfrm>
            <a:off x="8473546" y="1606989"/>
            <a:ext cx="421841" cy="190728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sz="2000" dirty="0">
                <a:latin typeface="Candara" panose="020E0502030303020204" pitchFamily="34" charset="0"/>
              </a:rPr>
              <a:t>38%</a:t>
            </a:r>
            <a:endParaRPr lang="en-US" sz="1600" dirty="0">
              <a:latin typeface="Candara" panose="020E0502030303020204" pitchFamily="34" charset="0"/>
            </a:endParaRPr>
          </a:p>
        </p:txBody>
      </p: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98D08CF6-468C-9B2E-2CA8-C0D0B3A246BE}"/>
              </a:ext>
            </a:extLst>
          </p:cNvPr>
          <p:cNvCxnSpPr>
            <a:cxnSpLocks/>
          </p:cNvCxnSpPr>
          <p:nvPr/>
        </p:nvCxnSpPr>
        <p:spPr>
          <a:xfrm>
            <a:off x="751622" y="3222210"/>
            <a:ext cx="8294744" cy="0"/>
          </a:xfrm>
          <a:prstGeom prst="line">
            <a:avLst/>
          </a:prstGeom>
          <a:ln w="25400">
            <a:solidFill>
              <a:srgbClr val="C0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557476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102" grpId="0" animBg="1"/>
      <p:bldP spid="10" grpId="0"/>
      <p:bldGraphic spid="5" grpId="0">
        <p:bldAsOne/>
      </p:bldGraphic>
      <p:bldP spid="6" grpId="0"/>
      <p:bldP spid="42" grpId="0"/>
      <p:bldP spid="43" grpId="0" animBg="1"/>
      <p:bldP spid="45" grpId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CCB8D2-6707-954E-984D-ED319BF8B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79B3DB-8343-C91C-3831-BBA9725D08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Results: Energy Consumption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5C38F01-A071-418C-B145-38C747EF988A}"/>
              </a:ext>
            </a:extLst>
          </p:cNvPr>
          <p:cNvSpPr txBox="1"/>
          <p:nvPr/>
        </p:nvSpPr>
        <p:spPr>
          <a:xfrm rot="16200000">
            <a:off x="-1092908" y="2316953"/>
            <a:ext cx="247369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latin typeface="Candara" panose="020E0502030303020204" pitchFamily="34" charset="0"/>
              </a:rPr>
              <a:t>Energy Consumption</a:t>
            </a:r>
          </a:p>
        </p:txBody>
      </p:sp>
      <p:sp>
        <p:nvSpPr>
          <p:cNvPr id="24" name="Content Placeholder 3">
            <a:extLst>
              <a:ext uri="{FF2B5EF4-FFF2-40B4-BE49-F238E27FC236}">
                <a16:creationId xmlns:a16="http://schemas.microsoft.com/office/drawing/2014/main" id="{10173D5E-194E-AF8C-42C4-1DFC564806F0}"/>
              </a:ext>
            </a:extLst>
          </p:cNvPr>
          <p:cNvSpPr txBox="1">
            <a:spLocks/>
          </p:cNvSpPr>
          <p:nvPr/>
        </p:nvSpPr>
        <p:spPr>
          <a:xfrm>
            <a:off x="-34963" y="4680980"/>
            <a:ext cx="9178963" cy="1231700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Conduit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reduces energy consumption </a:t>
            </a:r>
            <a:r>
              <a:rPr lang="en-US" sz="2400" b="0" dirty="0">
                <a:latin typeface="Candara" panose="020E0502030303020204" pitchFamily="34" charset="0"/>
              </a:rPr>
              <a:t>by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46.8% on average </a:t>
            </a:r>
            <a:b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compared to DM-Offloading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 </a:t>
            </a:r>
            <a:r>
              <a:rPr lang="en-US" sz="2400" b="0" dirty="0">
                <a:latin typeface="Candara" panose="020E0502030303020204" pitchFamily="34" charset="0"/>
              </a:rPr>
              <a:t>by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exploiting all SSD computation resources </a:t>
            </a:r>
            <a:r>
              <a:rPr lang="en-US" sz="2400" b="0" dirty="0">
                <a:latin typeface="Candara" panose="020E0502030303020204" pitchFamily="34" charset="0"/>
              </a:rPr>
              <a:t>and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 reducing resource queueing delays 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26" name="Content Placeholder 3">
            <a:extLst>
              <a:ext uri="{FF2B5EF4-FFF2-40B4-BE49-F238E27FC236}">
                <a16:creationId xmlns:a16="http://schemas.microsoft.com/office/drawing/2014/main" id="{978D655A-FFC1-F28D-1641-45ED0C2FC22E}"/>
              </a:ext>
            </a:extLst>
          </p:cNvPr>
          <p:cNvSpPr txBox="1">
            <a:spLocks/>
          </p:cNvSpPr>
          <p:nvPr/>
        </p:nvSpPr>
        <p:spPr>
          <a:xfrm>
            <a:off x="0" y="6013686"/>
            <a:ext cx="9127647" cy="443671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Conduit provides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68% of the energy efficiency </a:t>
            </a:r>
            <a:r>
              <a:rPr lang="en-US" sz="2400" b="0" dirty="0">
                <a:latin typeface="Candara" panose="020E0502030303020204" pitchFamily="34" charset="0"/>
              </a:rPr>
              <a:t>of the Ideal approach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3FE07B5E-9E24-F2DF-2AEC-42424AC23D0A}"/>
              </a:ext>
            </a:extLst>
          </p:cNvPr>
          <p:cNvSpPr txBox="1">
            <a:spLocks/>
          </p:cNvSpPr>
          <p:nvPr/>
        </p:nvSpPr>
        <p:spPr>
          <a:xfrm>
            <a:off x="8727597" y="6547757"/>
            <a:ext cx="416404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51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FCD42071-2CA3-DA42-B1D5-6256629F1E1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75972065"/>
              </p:ext>
            </p:extLst>
          </p:nvPr>
        </p:nvGraphicFramePr>
        <p:xfrm>
          <a:off x="334370" y="882650"/>
          <a:ext cx="8793277" cy="36973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B79B9448-4F92-C596-144F-B4FA60AE094A}"/>
              </a:ext>
            </a:extLst>
          </p:cNvPr>
          <p:cNvCxnSpPr>
            <a:cxnSpLocks/>
          </p:cNvCxnSpPr>
          <p:nvPr/>
        </p:nvCxnSpPr>
        <p:spPr>
          <a:xfrm>
            <a:off x="8593365" y="2787721"/>
            <a:ext cx="0" cy="394776"/>
          </a:xfrm>
          <a:prstGeom prst="straightConnector1">
            <a:avLst/>
          </a:prstGeom>
          <a:ln w="25400">
            <a:solidFill>
              <a:srgbClr val="00B05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">
            <a:extLst>
              <a:ext uri="{FF2B5EF4-FFF2-40B4-BE49-F238E27FC236}">
                <a16:creationId xmlns:a16="http://schemas.microsoft.com/office/drawing/2014/main" id="{27253E27-5138-B485-EA48-EB154AE1CB99}"/>
              </a:ext>
            </a:extLst>
          </p:cNvPr>
          <p:cNvSpPr txBox="1"/>
          <p:nvPr/>
        </p:nvSpPr>
        <p:spPr>
          <a:xfrm rot="16200000">
            <a:off x="8187194" y="2323541"/>
            <a:ext cx="752113" cy="260378"/>
          </a:xfrm>
          <a:prstGeom prst="rect">
            <a:avLst/>
          </a:prstGeom>
        </p:spPr>
        <p:txBody>
          <a:bodyPr wrap="square" rtlCol="0" anchor="ctr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b="1" kern="1200" dirty="0">
                <a:solidFill>
                  <a:srgbClr val="00B050"/>
                </a:solidFill>
                <a:latin typeface="Candara" panose="020E0502030303020204" pitchFamily="34" charset="0"/>
              </a:rPr>
              <a:t>46.8%</a:t>
            </a: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33E3846F-0582-A19F-5F8E-6035C79EFB07}"/>
              </a:ext>
            </a:extLst>
          </p:cNvPr>
          <p:cNvCxnSpPr>
            <a:cxnSpLocks/>
          </p:cNvCxnSpPr>
          <p:nvPr/>
        </p:nvCxnSpPr>
        <p:spPr>
          <a:xfrm>
            <a:off x="8809630" y="3205843"/>
            <a:ext cx="0" cy="158261"/>
          </a:xfrm>
          <a:prstGeom prst="straightConnector1">
            <a:avLst/>
          </a:prstGeom>
          <a:ln w="25400">
            <a:solidFill>
              <a:srgbClr val="00B05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">
            <a:extLst>
              <a:ext uri="{FF2B5EF4-FFF2-40B4-BE49-F238E27FC236}">
                <a16:creationId xmlns:a16="http://schemas.microsoft.com/office/drawing/2014/main" id="{B50733E7-F551-FD40-9A3F-1FBCD1203CB3}"/>
              </a:ext>
            </a:extLst>
          </p:cNvPr>
          <p:cNvSpPr txBox="1"/>
          <p:nvPr/>
        </p:nvSpPr>
        <p:spPr>
          <a:xfrm rot="16200000">
            <a:off x="8476131" y="2771431"/>
            <a:ext cx="608446" cy="260378"/>
          </a:xfrm>
          <a:prstGeom prst="rect">
            <a:avLst/>
          </a:prstGeom>
        </p:spPr>
        <p:txBody>
          <a:bodyPr wrap="square" rtlCol="0" anchor="ctr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b="1" kern="1200" dirty="0">
                <a:solidFill>
                  <a:srgbClr val="00B050"/>
                </a:solidFill>
                <a:latin typeface="Candara" panose="020E0502030303020204" pitchFamily="34" charset="0"/>
              </a:rPr>
              <a:t>32%</a:t>
            </a:r>
          </a:p>
        </p:txBody>
      </p:sp>
    </p:spTree>
    <p:extLst>
      <p:ext uri="{BB962C8B-B14F-4D97-AF65-F5344CB8AC3E}">
        <p14:creationId xmlns:p14="http://schemas.microsoft.com/office/powerpoint/2010/main" val="2744057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24" grpId="0" animBg="1"/>
      <p:bldP spid="26" grpId="0" animBg="1"/>
      <p:bldGraphic spid="8" grpId="0">
        <p:bldAsOne/>
      </p:bldGraphic>
      <p:bldP spid="12" grpId="0"/>
      <p:bldP spid="19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836700-4976-4B21-31DA-8C7DF21D43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8688A4-4B6A-905B-7A09-0F7D9C11CF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Offloading Decisions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1408B3E-58AC-20B8-364C-78ACBD6EE710}"/>
              </a:ext>
            </a:extLst>
          </p:cNvPr>
          <p:cNvGrpSpPr/>
          <p:nvPr/>
        </p:nvGrpSpPr>
        <p:grpSpPr>
          <a:xfrm>
            <a:off x="-138888" y="810085"/>
            <a:ext cx="9274436" cy="6047915"/>
            <a:chOff x="-663534" y="3483846"/>
            <a:chExt cx="14842495" cy="8023450"/>
          </a:xfrm>
        </p:grpSpPr>
        <p:graphicFrame>
          <p:nvGraphicFramePr>
            <p:cNvPr id="13" name="Chart 12">
              <a:extLst>
                <a:ext uri="{FF2B5EF4-FFF2-40B4-BE49-F238E27FC236}">
                  <a16:creationId xmlns:a16="http://schemas.microsoft.com/office/drawing/2014/main" id="{E6FD6A17-DE33-11EE-1534-8DE83029ECC6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-119271" y="3483846"/>
            <a:ext cx="14298232" cy="802345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4A91B53-1900-D1D6-BC4B-95685F5260F1}"/>
                </a:ext>
              </a:extLst>
            </p:cNvPr>
            <p:cNvSpPr txBox="1"/>
            <p:nvPr/>
          </p:nvSpPr>
          <p:spPr>
            <a:xfrm rot="19993352">
              <a:off x="-565585" y="3956960"/>
              <a:ext cx="1854901" cy="8871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LLM </a:t>
              </a:r>
              <a:b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Training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3DB3D2C-E56A-8672-AA9B-D56BD3F09AF2}"/>
                </a:ext>
              </a:extLst>
            </p:cNvPr>
            <p:cNvSpPr txBox="1"/>
            <p:nvPr/>
          </p:nvSpPr>
          <p:spPr>
            <a:xfrm rot="19979924">
              <a:off x="-663534" y="5236677"/>
              <a:ext cx="2163735" cy="8871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LlaMA</a:t>
              </a: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 2 </a:t>
              </a:r>
              <a:b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de-CH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Inference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DB4554D-C8F7-31B5-C0EF-9F499703DFD8}"/>
                </a:ext>
              </a:extLst>
            </p:cNvPr>
            <p:cNvSpPr txBox="1"/>
            <p:nvPr/>
          </p:nvSpPr>
          <p:spPr>
            <a:xfrm rot="20005032">
              <a:off x="-437111" y="6569240"/>
              <a:ext cx="1806793" cy="5069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jacobi-1d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5B06E0D-D864-6405-76B4-B3CEBB67280B}"/>
                </a:ext>
              </a:extLst>
            </p:cNvPr>
            <p:cNvSpPr txBox="1"/>
            <p:nvPr/>
          </p:nvSpPr>
          <p:spPr>
            <a:xfrm rot="20038246">
              <a:off x="-368468" y="7754363"/>
              <a:ext cx="1611790" cy="5069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heat-3d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DA54656-970A-8495-F371-0E75AA8C9C6D}"/>
                </a:ext>
              </a:extLst>
            </p:cNvPr>
            <p:cNvSpPr txBox="1"/>
            <p:nvPr/>
          </p:nvSpPr>
          <p:spPr>
            <a:xfrm rot="19929406">
              <a:off x="-387560" y="8719852"/>
              <a:ext cx="1611790" cy="8871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XOR Filter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D0803C1-78B6-85A2-B3D5-2C9237CBC1A3}"/>
                </a:ext>
              </a:extLst>
            </p:cNvPr>
            <p:cNvSpPr txBox="1"/>
            <p:nvPr/>
          </p:nvSpPr>
          <p:spPr>
            <a:xfrm rot="19921116">
              <a:off x="-368468" y="10049177"/>
              <a:ext cx="1611790" cy="5069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AES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A32B2357-1A92-E7DF-D47E-670C3CEE6D07}"/>
              </a:ext>
            </a:extLst>
          </p:cNvPr>
          <p:cNvSpPr/>
          <p:nvPr/>
        </p:nvSpPr>
        <p:spPr>
          <a:xfrm>
            <a:off x="1439333" y="2133600"/>
            <a:ext cx="7467600" cy="406400"/>
          </a:xfrm>
          <a:prstGeom prst="rect">
            <a:avLst/>
          </a:prstGeom>
          <a:noFill/>
          <a:ln w="38100">
            <a:solidFill>
              <a:srgbClr val="7030A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941100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67012F3-A18B-FDF9-A23D-3CA10A529D79}"/>
              </a:ext>
            </a:extLst>
          </p:cNvPr>
          <p:cNvSpPr/>
          <p:nvPr/>
        </p:nvSpPr>
        <p:spPr>
          <a:xfrm>
            <a:off x="1430828" y="5543553"/>
            <a:ext cx="7467600" cy="406400"/>
          </a:xfrm>
          <a:prstGeom prst="rect">
            <a:avLst/>
          </a:prstGeom>
          <a:noFill/>
          <a:ln w="38100">
            <a:solidFill>
              <a:srgbClr val="7030A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7B8B5A4-A46E-259C-093F-3D8BA4137CA2}"/>
              </a:ext>
            </a:extLst>
          </p:cNvPr>
          <p:cNvSpPr/>
          <p:nvPr/>
        </p:nvSpPr>
        <p:spPr>
          <a:xfrm>
            <a:off x="1439333" y="2980556"/>
            <a:ext cx="7467600" cy="406400"/>
          </a:xfrm>
          <a:prstGeom prst="rect">
            <a:avLst/>
          </a:prstGeom>
          <a:noFill/>
          <a:ln w="38100">
            <a:solidFill>
              <a:srgbClr val="7030A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8008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340136-E375-B561-623B-8B0D6A5071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764F7B-D5C6-E47E-8C24-67D1D7B596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Offloading Decisions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D866725-F554-9EAC-9DF4-B05BA39C5EB3}"/>
              </a:ext>
            </a:extLst>
          </p:cNvPr>
          <p:cNvGrpSpPr/>
          <p:nvPr/>
        </p:nvGrpSpPr>
        <p:grpSpPr>
          <a:xfrm>
            <a:off x="-138888" y="810085"/>
            <a:ext cx="9274436" cy="6047915"/>
            <a:chOff x="-663534" y="3483846"/>
            <a:chExt cx="14842495" cy="8023450"/>
          </a:xfrm>
        </p:grpSpPr>
        <p:graphicFrame>
          <p:nvGraphicFramePr>
            <p:cNvPr id="13" name="Chart 12">
              <a:extLst>
                <a:ext uri="{FF2B5EF4-FFF2-40B4-BE49-F238E27FC236}">
                  <a16:creationId xmlns:a16="http://schemas.microsoft.com/office/drawing/2014/main" id="{E62CA691-2A07-31FD-D53E-F0411ECE15AC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-119271" y="3483846"/>
            <a:ext cx="14298232" cy="802345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D1A237E-2B9B-3927-3E20-F8A7785A7236}"/>
                </a:ext>
              </a:extLst>
            </p:cNvPr>
            <p:cNvSpPr txBox="1"/>
            <p:nvPr/>
          </p:nvSpPr>
          <p:spPr>
            <a:xfrm rot="19993352">
              <a:off x="-565585" y="3956960"/>
              <a:ext cx="1854901" cy="8871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LLM </a:t>
              </a:r>
              <a:b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Training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6E179D7-5A5E-B5C4-8979-C67753F1AEB6}"/>
                </a:ext>
              </a:extLst>
            </p:cNvPr>
            <p:cNvSpPr txBox="1"/>
            <p:nvPr/>
          </p:nvSpPr>
          <p:spPr>
            <a:xfrm rot="19979924">
              <a:off x="-663534" y="5236677"/>
              <a:ext cx="2163735" cy="8871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LlaMA</a:t>
              </a: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 2 </a:t>
              </a:r>
              <a:b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</a:br>
              <a:r>
                <a:rPr kumimoji="0" lang="de-CH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Inference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8A4B9BA-2546-DDE1-7BEB-83E38C9A138F}"/>
                </a:ext>
              </a:extLst>
            </p:cNvPr>
            <p:cNvSpPr txBox="1"/>
            <p:nvPr/>
          </p:nvSpPr>
          <p:spPr>
            <a:xfrm rot="20005032">
              <a:off x="-437111" y="6569240"/>
              <a:ext cx="1806793" cy="5069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jacobi-1d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00EE6FE-E3AC-414E-0B14-21695DB3E4A3}"/>
                </a:ext>
              </a:extLst>
            </p:cNvPr>
            <p:cNvSpPr txBox="1"/>
            <p:nvPr/>
          </p:nvSpPr>
          <p:spPr>
            <a:xfrm rot="20038246">
              <a:off x="-368468" y="7754363"/>
              <a:ext cx="1611790" cy="5069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heat-3d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8304C02-C66C-1C95-C655-79219F73C826}"/>
                </a:ext>
              </a:extLst>
            </p:cNvPr>
            <p:cNvSpPr txBox="1"/>
            <p:nvPr/>
          </p:nvSpPr>
          <p:spPr>
            <a:xfrm rot="19929406">
              <a:off x="-387560" y="8719852"/>
              <a:ext cx="1611790" cy="8871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XOR Filter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5D0FD77-D32C-F317-A17B-3502975E1255}"/>
                </a:ext>
              </a:extLst>
            </p:cNvPr>
            <p:cNvSpPr txBox="1"/>
            <p:nvPr/>
          </p:nvSpPr>
          <p:spPr>
            <a:xfrm rot="19921116">
              <a:off x="-368468" y="10049177"/>
              <a:ext cx="1611790" cy="5069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C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AES</a:t>
              </a:r>
              <a:endParaRPr kumimoji="0" lang="en-GB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4F714221-44E5-94EF-5DA2-7CFDA469DECF}"/>
              </a:ext>
            </a:extLst>
          </p:cNvPr>
          <p:cNvSpPr/>
          <p:nvPr/>
        </p:nvSpPr>
        <p:spPr>
          <a:xfrm>
            <a:off x="1439333" y="2133600"/>
            <a:ext cx="7467600" cy="406400"/>
          </a:xfrm>
          <a:prstGeom prst="rect">
            <a:avLst/>
          </a:prstGeom>
          <a:noFill/>
          <a:ln w="38100">
            <a:solidFill>
              <a:srgbClr val="7030A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941100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0F1B4A0-4873-9702-D41B-E16AD08D4B93}"/>
              </a:ext>
            </a:extLst>
          </p:cNvPr>
          <p:cNvSpPr/>
          <p:nvPr/>
        </p:nvSpPr>
        <p:spPr>
          <a:xfrm>
            <a:off x="1430828" y="5543553"/>
            <a:ext cx="7467600" cy="406400"/>
          </a:xfrm>
          <a:prstGeom prst="rect">
            <a:avLst/>
          </a:prstGeom>
          <a:noFill/>
          <a:ln w="38100">
            <a:solidFill>
              <a:srgbClr val="7030A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F72E190-6DB1-EE7B-191F-ED42905A36FF}"/>
              </a:ext>
            </a:extLst>
          </p:cNvPr>
          <p:cNvSpPr/>
          <p:nvPr/>
        </p:nvSpPr>
        <p:spPr>
          <a:xfrm>
            <a:off x="1439333" y="2980556"/>
            <a:ext cx="7467600" cy="406400"/>
          </a:xfrm>
          <a:prstGeom prst="rect">
            <a:avLst/>
          </a:prstGeom>
          <a:noFill/>
          <a:ln w="38100">
            <a:solidFill>
              <a:srgbClr val="7030A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26F65C0-CF3A-0355-BCBE-88F8656EE9B4}"/>
              </a:ext>
            </a:extLst>
          </p:cNvPr>
          <p:cNvSpPr/>
          <p:nvPr/>
        </p:nvSpPr>
        <p:spPr>
          <a:xfrm>
            <a:off x="8452" y="810085"/>
            <a:ext cx="9127096" cy="6047915"/>
          </a:xfrm>
          <a:prstGeom prst="rect">
            <a:avLst/>
          </a:prstGeom>
          <a:solidFill>
            <a:schemeClr val="bg1">
              <a:alpha val="93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F974849D-86B1-CC14-9B87-3C36719ABED6}"/>
              </a:ext>
            </a:extLst>
          </p:cNvPr>
          <p:cNvSpPr txBox="1">
            <a:spLocks/>
          </p:cNvSpPr>
          <p:nvPr/>
        </p:nvSpPr>
        <p:spPr>
          <a:xfrm>
            <a:off x="8453" y="2919465"/>
            <a:ext cx="9122826" cy="961228"/>
          </a:xfrm>
          <a:prstGeom prst="roundRect">
            <a:avLst>
              <a:gd name="adj" fmla="val 0"/>
            </a:avLst>
          </a:prstGeom>
          <a:solidFill>
            <a:schemeClr val="accent3">
              <a:lumMod val="20000"/>
              <a:lumOff val="8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Conduit </a:t>
            </a:r>
            <a:r>
              <a:rPr lang="en-US" sz="2400" b="0" dirty="0">
                <a:solidFill>
                  <a:srgbClr val="007600"/>
                </a:solidFill>
                <a:latin typeface="Candara" panose="020E0502030303020204" pitchFamily="34" charset="0"/>
              </a:rPr>
              <a:t>makes similar offloading decisions </a:t>
            </a:r>
            <a:r>
              <a:rPr lang="en-US" sz="2400" b="0" dirty="0">
                <a:latin typeface="Candara" panose="020E0502030303020204" pitchFamily="34" charset="0"/>
              </a:rPr>
              <a:t>as the </a:t>
            </a:r>
            <a:br>
              <a:rPr lang="en-US" sz="2400" b="0" dirty="0">
                <a:solidFill>
                  <a:srgbClr val="007600"/>
                </a:solidFill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rgbClr val="00B0F0"/>
                </a:solidFill>
                <a:latin typeface="Candara" panose="020E0502030303020204" pitchFamily="34" charset="0"/>
              </a:rPr>
              <a:t>Ideal offloading approach </a:t>
            </a:r>
            <a:r>
              <a:rPr lang="en-US" sz="2400" b="0" dirty="0">
                <a:latin typeface="Candara" panose="020E0502030303020204" pitchFamily="34" charset="0"/>
              </a:rPr>
              <a:t>without the Ideal’s unrealistic assumptions</a:t>
            </a:r>
            <a:endParaRPr lang="en-CH" sz="2400" b="0" dirty="0">
              <a:latin typeface="Candara" panose="020E050203030302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AA2AED7-C74B-F175-46FE-7B9ED68CE476}"/>
              </a:ext>
            </a:extLst>
          </p:cNvPr>
          <p:cNvSpPr txBox="1">
            <a:spLocks/>
          </p:cNvSpPr>
          <p:nvPr/>
        </p:nvSpPr>
        <p:spPr>
          <a:xfrm>
            <a:off x="8727597" y="6547757"/>
            <a:ext cx="416404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53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31415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E3C9CA-F69E-466B-D486-0C7C8156FD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2970C2-33C9-FB10-0563-02E6F2CF36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Overhead Analysis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C55171C-2412-68BC-A22B-FC4A5045F63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884583"/>
            <a:ext cx="9143999" cy="5585791"/>
          </a:xfrm>
        </p:spPr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Storage Overhead</a:t>
            </a:r>
          </a:p>
          <a:p>
            <a:pPr marL="0" indent="0">
              <a:buNone/>
            </a:pPr>
            <a:endParaRPr lang="en-US" dirty="0">
              <a:latin typeface="Candara" panose="020E0502030303020204" pitchFamily="34" charset="0"/>
            </a:endParaRPr>
          </a:p>
          <a:p>
            <a:pPr marL="457200" lvl="1" indent="0">
              <a:buNone/>
            </a:pPr>
            <a:endParaRPr lang="en-US" b="0" dirty="0">
              <a:latin typeface="Candara" panose="020E0502030303020204" pitchFamily="34" charset="0"/>
            </a:endParaRPr>
          </a:p>
          <a:p>
            <a:endParaRPr lang="en-US" dirty="0">
              <a:latin typeface="Candara" panose="020E0502030303020204" pitchFamily="34" charset="0"/>
            </a:endParaRPr>
          </a:p>
          <a:p>
            <a:pPr marL="0" indent="0">
              <a:buNone/>
            </a:pPr>
            <a:endParaRPr lang="en-US" dirty="0">
              <a:latin typeface="Candara" panose="020E0502030303020204" pitchFamily="34" charset="0"/>
            </a:endParaRPr>
          </a:p>
          <a:p>
            <a:r>
              <a:rPr lang="en-US" dirty="0">
                <a:latin typeface="Candara" panose="020E0502030303020204" pitchFamily="34" charset="0"/>
              </a:rPr>
              <a:t>Runtime Latency Overhead</a:t>
            </a:r>
            <a:endParaRPr lang="en-US" b="0" dirty="0">
              <a:latin typeface="Candara" panose="020E0502030303020204" pitchFamily="34" charset="0"/>
            </a:endParaRPr>
          </a:p>
          <a:p>
            <a:pPr marL="457200" lvl="1" indent="0">
              <a:buNone/>
            </a:pPr>
            <a:endParaRPr lang="en-US" b="0" dirty="0">
              <a:latin typeface="Candara" panose="020E0502030303020204" pitchFamily="34" charset="0"/>
            </a:endParaRPr>
          </a:p>
          <a:p>
            <a:pPr marL="0" indent="0">
              <a:buNone/>
            </a:pPr>
            <a:endParaRPr lang="en-US" dirty="0">
              <a:latin typeface="Candara" panose="020E0502030303020204" pitchFamily="34" charset="0"/>
            </a:endParaRPr>
          </a:p>
          <a:p>
            <a:r>
              <a:rPr lang="en-US" dirty="0">
                <a:latin typeface="Candara" panose="020E0502030303020204" pitchFamily="34" charset="0"/>
              </a:rPr>
              <a:t>Area Overhead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889DC6E-5558-5536-D588-668312E96892}"/>
              </a:ext>
            </a:extLst>
          </p:cNvPr>
          <p:cNvSpPr txBox="1">
            <a:spLocks/>
          </p:cNvSpPr>
          <p:nvPr/>
        </p:nvSpPr>
        <p:spPr>
          <a:xfrm>
            <a:off x="0" y="1458703"/>
            <a:ext cx="9160353" cy="581853"/>
          </a:xfrm>
          <a:prstGeom prst="roundRect">
            <a:avLst>
              <a:gd name="adj" fmla="val 0"/>
            </a:avLst>
          </a:prstGeom>
          <a:solidFill>
            <a:srgbClr val="C00000">
              <a:alpha val="20156"/>
            </a:srgb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457200" lvl="1" indent="0" algn="ctr">
              <a:buNone/>
            </a:pP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17 bytes </a:t>
            </a:r>
            <a:r>
              <a:rPr lang="en-US" b="0" dirty="0">
                <a:latin typeface="Candara" panose="020E0502030303020204" pitchFamily="34" charset="0"/>
              </a:rPr>
              <a:t>for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storing cost function features </a:t>
            </a:r>
            <a:r>
              <a:rPr lang="en-US" b="0" dirty="0">
                <a:latin typeface="Candara" panose="020E0502030303020204" pitchFamily="34" charset="0"/>
              </a:rPr>
              <a:t>in the SSD DRAM</a:t>
            </a: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36043B9D-5702-259F-835B-084C60920A21}"/>
              </a:ext>
            </a:extLst>
          </p:cNvPr>
          <p:cNvSpPr txBox="1">
            <a:spLocks/>
          </p:cNvSpPr>
          <p:nvPr/>
        </p:nvSpPr>
        <p:spPr>
          <a:xfrm>
            <a:off x="0" y="2236267"/>
            <a:ext cx="9160353" cy="1031115"/>
          </a:xfrm>
          <a:prstGeom prst="roundRect">
            <a:avLst>
              <a:gd name="adj" fmla="val 0"/>
            </a:avLst>
          </a:prstGeom>
          <a:solidFill>
            <a:srgbClr val="C00000">
              <a:alpha val="20156"/>
            </a:srgb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457200" lvl="1" indent="0" algn="ctr">
              <a:buNone/>
            </a:pP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1.5 KiB </a:t>
            </a:r>
            <a:r>
              <a:rPr lang="en-US" b="0" dirty="0">
                <a:latin typeface="Candara" panose="020E0502030303020204" pitchFamily="34" charset="0"/>
              </a:rPr>
              <a:t>for storing the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instruction transformation mapping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of vectorized instructions to the native ISA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of all computation resources</a:t>
            </a:r>
          </a:p>
        </p:txBody>
      </p:sp>
      <p:sp>
        <p:nvSpPr>
          <p:cNvPr id="7" name="Content Placeholder 3">
            <a:extLst>
              <a:ext uri="{FF2B5EF4-FFF2-40B4-BE49-F238E27FC236}">
                <a16:creationId xmlns:a16="http://schemas.microsoft.com/office/drawing/2014/main" id="{75A0B19C-6140-73D9-04E0-74FB33872F03}"/>
              </a:ext>
            </a:extLst>
          </p:cNvPr>
          <p:cNvSpPr txBox="1">
            <a:spLocks/>
          </p:cNvSpPr>
          <p:nvPr/>
        </p:nvSpPr>
        <p:spPr>
          <a:xfrm>
            <a:off x="-8178" y="3786124"/>
            <a:ext cx="9160353" cy="810086"/>
          </a:xfrm>
          <a:prstGeom prst="roundRect">
            <a:avLst>
              <a:gd name="adj" fmla="val 0"/>
            </a:avLst>
          </a:prstGeom>
          <a:solidFill>
            <a:srgbClr val="C00000">
              <a:alpha val="20156"/>
            </a:srgb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457200" lvl="1" indent="0" algn="ctr">
              <a:buNone/>
            </a:pP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3.8 µs </a:t>
            </a:r>
            <a:r>
              <a:rPr lang="en-US" b="0" dirty="0">
                <a:latin typeface="Candara" panose="020E0502030303020204" pitchFamily="34" charset="0"/>
              </a:rPr>
              <a:t>on average for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cost function feature collection </a:t>
            </a:r>
            <a:b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and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instruction transformation for each instruction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BEFE993-C47A-FA5D-27B3-5C143F8C41ED}"/>
              </a:ext>
            </a:extLst>
          </p:cNvPr>
          <p:cNvSpPr txBox="1">
            <a:spLocks/>
          </p:cNvSpPr>
          <p:nvPr/>
        </p:nvSpPr>
        <p:spPr>
          <a:xfrm>
            <a:off x="8711293" y="657878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54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AC059B61-B536-CD7A-7748-1A0AB47B80C4}"/>
              </a:ext>
            </a:extLst>
          </p:cNvPr>
          <p:cNvSpPr txBox="1">
            <a:spLocks/>
          </p:cNvSpPr>
          <p:nvPr/>
        </p:nvSpPr>
        <p:spPr>
          <a:xfrm>
            <a:off x="-8179" y="5249959"/>
            <a:ext cx="9160353" cy="952425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457200" lvl="1" indent="0" algn="ctr">
              <a:buNone/>
            </a:pPr>
            <a:r>
              <a:rPr lang="en-US" b="0" dirty="0">
                <a:latin typeface="Candara" panose="020E0502030303020204" pitchFamily="34" charset="0"/>
              </a:rPr>
              <a:t>Conduit </a:t>
            </a:r>
            <a:r>
              <a:rPr lang="en-US" b="0" dirty="0">
                <a:solidFill>
                  <a:srgbClr val="00A500"/>
                </a:solidFill>
                <a:latin typeface="Candara" panose="020E0502030303020204" pitchFamily="34" charset="0"/>
              </a:rPr>
              <a:t>does not add any area overhead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beyond that of the prior techniques it leverages</a:t>
            </a:r>
          </a:p>
        </p:txBody>
      </p:sp>
    </p:spTree>
    <p:extLst>
      <p:ext uri="{BB962C8B-B14F-4D97-AF65-F5344CB8AC3E}">
        <p14:creationId xmlns:p14="http://schemas.microsoft.com/office/powerpoint/2010/main" val="3874207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7" grpId="0" animBg="1"/>
      <p:bldP spid="5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00B004-1076-2F7B-3C84-2A1C0E5816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8F76A4-BB4E-9C72-8DF7-176FEFF528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More in the Paper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DBC054D-3A94-3392-821B-C2DE9E325C8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889907"/>
            <a:ext cx="8844594" cy="5772150"/>
          </a:xfrm>
        </p:spPr>
        <p:txBody>
          <a:bodyPr>
            <a:normAutofit lnSpcReduction="10000"/>
          </a:bodyPr>
          <a:lstStyle/>
          <a:p>
            <a:r>
              <a:rPr lang="en-US" b="0" dirty="0">
                <a:solidFill>
                  <a:srgbClr val="941100"/>
                </a:solidFill>
                <a:latin typeface="Candara" panose="020E0502030303020204" pitchFamily="34" charset="0"/>
              </a:rPr>
              <a:t>Tail latency evaluation</a:t>
            </a:r>
          </a:p>
          <a:p>
            <a:pPr lvl="1"/>
            <a:r>
              <a:rPr lang="en-US" sz="2100" b="0" dirty="0">
                <a:latin typeface="Candara" panose="020E0502030303020204" pitchFamily="34" charset="0"/>
              </a:rPr>
              <a:t>In LlaMA2 inference, compared to DM-Offloading, Conduit reduces </a:t>
            </a:r>
            <a:r>
              <a:rPr lang="en-US" sz="2100" b="0" dirty="0">
                <a:solidFill>
                  <a:srgbClr val="941100"/>
                </a:solidFill>
                <a:latin typeface="Candara" panose="020E0502030303020204" pitchFamily="34" charset="0"/>
              </a:rPr>
              <a:t>99</a:t>
            </a:r>
            <a:r>
              <a:rPr lang="en-US" sz="2100" b="0" baseline="30000" dirty="0">
                <a:solidFill>
                  <a:srgbClr val="941100"/>
                </a:solidFill>
                <a:latin typeface="Candara" panose="020E0502030303020204" pitchFamily="34" charset="0"/>
              </a:rPr>
              <a:t>th</a:t>
            </a:r>
            <a:r>
              <a:rPr lang="en-US" sz="2100" b="0" dirty="0">
                <a:solidFill>
                  <a:srgbClr val="941100"/>
                </a:solidFill>
                <a:latin typeface="Candara" panose="020E0502030303020204" pitchFamily="34" charset="0"/>
              </a:rPr>
              <a:t> percentile latency by 5.6x</a:t>
            </a:r>
            <a:r>
              <a:rPr lang="en-US" sz="2100" b="0" dirty="0">
                <a:latin typeface="Candara" panose="020E0502030303020204" pitchFamily="34" charset="0"/>
              </a:rPr>
              <a:t>, and </a:t>
            </a:r>
            <a:r>
              <a:rPr lang="en-US" sz="2100" b="0" dirty="0">
                <a:solidFill>
                  <a:srgbClr val="941100"/>
                </a:solidFill>
                <a:latin typeface="Candara" panose="020E0502030303020204" pitchFamily="34" charset="0"/>
              </a:rPr>
              <a:t>99.99th percentile latency by 22.3x</a:t>
            </a:r>
          </a:p>
          <a:p>
            <a:pPr marL="457200" lvl="1" indent="0">
              <a:buNone/>
            </a:pPr>
            <a:endParaRPr lang="en-US" sz="1900" b="0" dirty="0">
              <a:latin typeface="Candara" panose="020E0502030303020204" pitchFamily="34" charset="0"/>
            </a:endParaRPr>
          </a:p>
          <a:p>
            <a:r>
              <a:rPr lang="en-US" b="0" dirty="0">
                <a:solidFill>
                  <a:srgbClr val="AA7900"/>
                </a:solidFill>
                <a:latin typeface="Candara" panose="020E0502030303020204" pitchFamily="34" charset="0"/>
              </a:rPr>
              <a:t>Interaction between the workload and </a:t>
            </a:r>
            <a:br>
              <a:rPr lang="en-US" b="0" dirty="0">
                <a:solidFill>
                  <a:srgbClr val="AA7900"/>
                </a:solidFill>
                <a:latin typeface="Candara" panose="020E0502030303020204" pitchFamily="34" charset="0"/>
              </a:rPr>
            </a:br>
            <a:r>
              <a:rPr lang="en-US" b="0" dirty="0">
                <a:solidFill>
                  <a:srgbClr val="AA7900"/>
                </a:solidFill>
                <a:latin typeface="Candara" panose="020E0502030303020204" pitchFamily="34" charset="0"/>
              </a:rPr>
              <a:t>SSD computation resources</a:t>
            </a:r>
          </a:p>
          <a:p>
            <a:pPr marL="0" indent="0">
              <a:buNone/>
            </a:pPr>
            <a:endParaRPr lang="en-US" b="0" dirty="0">
              <a:solidFill>
                <a:srgbClr val="7030A0"/>
              </a:solidFill>
              <a:latin typeface="Candara" panose="020E0502030303020204" pitchFamily="34" charset="0"/>
            </a:endParaRPr>
          </a:p>
          <a:p>
            <a:r>
              <a:rPr lang="en-US" b="0" dirty="0">
                <a:solidFill>
                  <a:srgbClr val="7030A0"/>
                </a:solidFill>
                <a:latin typeface="Candara" panose="020E0502030303020204" pitchFamily="34" charset="0"/>
              </a:rPr>
              <a:t>Detailed description of overhead analysis</a:t>
            </a:r>
          </a:p>
          <a:p>
            <a:endParaRPr lang="en-US" b="0" dirty="0">
              <a:solidFill>
                <a:srgbClr val="7030A0"/>
              </a:solidFill>
              <a:latin typeface="Candara" panose="020E0502030303020204" pitchFamily="34" charset="0"/>
            </a:endParaRPr>
          </a:p>
          <a:p>
            <a:r>
              <a:rPr lang="en-US" b="0" dirty="0">
                <a:solidFill>
                  <a:srgbClr val="FF0066"/>
                </a:solidFill>
                <a:latin typeface="Candara" panose="020E0502030303020204" pitchFamily="34" charset="0"/>
              </a:rPr>
              <a:t>Detailed workload description and characteristics</a:t>
            </a:r>
          </a:p>
          <a:p>
            <a:endParaRPr lang="en-US" b="0" dirty="0">
              <a:solidFill>
                <a:srgbClr val="7030A0"/>
              </a:solidFill>
              <a:latin typeface="Candara" panose="020E0502030303020204" pitchFamily="34" charset="0"/>
            </a:endParaRPr>
          </a:p>
          <a:p>
            <a:r>
              <a:rPr lang="en-US" b="0" dirty="0">
                <a:solidFill>
                  <a:srgbClr val="00B0F0"/>
                </a:solidFill>
                <a:latin typeface="Candara" panose="020E0502030303020204" pitchFamily="34" charset="0"/>
              </a:rPr>
              <a:t>Detailed description of SSD modeling and NDP extensions</a:t>
            </a:r>
          </a:p>
          <a:p>
            <a:pPr marL="0" indent="0">
              <a:buNone/>
            </a:pPr>
            <a:endParaRPr lang="en-US" b="0" dirty="0">
              <a:solidFill>
                <a:srgbClr val="7030A0"/>
              </a:solidFill>
              <a:latin typeface="Candara" panose="020E0502030303020204" pitchFamily="34" charset="0"/>
            </a:endParaRPr>
          </a:p>
          <a:p>
            <a:pPr marL="457200" lvl="1" indent="0">
              <a:buNone/>
            </a:pPr>
            <a:endParaRPr lang="en-US" sz="2100" b="0" dirty="0">
              <a:latin typeface="Candara" panose="020E0502030303020204" pitchFamily="34" charset="0"/>
            </a:endParaRPr>
          </a:p>
          <a:p>
            <a:endParaRPr lang="en-US" b="0" dirty="0">
              <a:solidFill>
                <a:srgbClr val="AA7900"/>
              </a:solidFill>
              <a:latin typeface="Candara" panose="020E0502030303020204" pitchFamily="34" charset="0"/>
            </a:endParaRPr>
          </a:p>
          <a:p>
            <a:pPr lvl="1"/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B091D425-EB93-D6C1-2B7A-0BC6E304E6BA}"/>
              </a:ext>
            </a:extLst>
          </p:cNvPr>
          <p:cNvSpPr txBox="1">
            <a:spLocks/>
          </p:cNvSpPr>
          <p:nvPr/>
        </p:nvSpPr>
        <p:spPr>
          <a:xfrm>
            <a:off x="8691613" y="6547757"/>
            <a:ext cx="45238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55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4171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905661-3972-07FC-82DC-ABF2C26E4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More in the Paper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660D65D-D034-0BAC-B198-4AC823C44664}"/>
              </a:ext>
            </a:extLst>
          </p:cNvPr>
          <p:cNvSpPr txBox="1"/>
          <p:nvPr/>
        </p:nvSpPr>
        <p:spPr>
          <a:xfrm>
            <a:off x="1778669" y="5943605"/>
            <a:ext cx="558666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GB" sz="2800" b="1" dirty="0">
                <a:solidFill>
                  <a:schemeClr val="accent1">
                    <a:lumMod val="50000"/>
                  </a:schemeClr>
                </a:solidFill>
                <a:latin typeface="Candara" panose="020E0502030303020204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https://arxiv.org/pdf/2601.17633</a:t>
            </a:r>
            <a:r>
              <a:rPr lang="en-GB" sz="2800" b="1" dirty="0">
                <a:solidFill>
                  <a:schemeClr val="accent1">
                    <a:lumMod val="50000"/>
                  </a:schemeClr>
                </a:solidFill>
                <a:latin typeface="Candara" panose="020E0502030303020204" pitchFamily="34" charset="0"/>
              </a:rPr>
              <a:t> </a:t>
            </a:r>
            <a:endParaRPr lang="en-US" sz="2800" b="1" dirty="0">
              <a:solidFill>
                <a:schemeClr val="accent1">
                  <a:lumMod val="50000"/>
                </a:schemeClr>
              </a:solidFill>
              <a:latin typeface="Candara" panose="020E0502030303020204" pitchFamily="34" charset="0"/>
            </a:endParaRP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9601FC1D-8B70-2B24-18B9-0FD8A052CD6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10000" t="9762" r="9624" b="9484"/>
          <a:stretch>
            <a:fillRect/>
          </a:stretch>
        </p:blipFill>
        <p:spPr>
          <a:xfrm>
            <a:off x="3518807" y="3739242"/>
            <a:ext cx="2106386" cy="2116275"/>
          </a:xfrm>
          <a:prstGeom prst="rect">
            <a:avLst/>
          </a:prstGeom>
        </p:spPr>
      </p:pic>
      <p:pic>
        <p:nvPicPr>
          <p:cNvPr id="10" name="Content Placeholder 9" descr="A close-up of a text&#10;&#10;AI-generated content may be incorrect.">
            <a:extLst>
              <a:ext uri="{FF2B5EF4-FFF2-40B4-BE49-F238E27FC236}">
                <a16:creationId xmlns:a16="http://schemas.microsoft.com/office/drawing/2014/main" id="{F916AE1A-11CA-5416-AFD0-C037B766D14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5"/>
          <a:stretch>
            <a:fillRect/>
          </a:stretch>
        </p:blipFill>
        <p:spPr>
          <a:xfrm>
            <a:off x="149225" y="1218904"/>
            <a:ext cx="8845550" cy="2111518"/>
          </a:xfrm>
          <a:prstGeom prst="rect">
            <a:avLst/>
          </a:prstGeom>
          <a:ln w="38100">
            <a:solidFill>
              <a:schemeClr val="accent2">
                <a:lumMod val="50000"/>
              </a:schemeClr>
            </a:solidFill>
          </a:ln>
        </p:spPr>
      </p:pic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473B0C5E-7AD9-82F5-3CEF-8847C1C92CAE}"/>
              </a:ext>
            </a:extLst>
          </p:cNvPr>
          <p:cNvSpPr txBox="1">
            <a:spLocks/>
          </p:cNvSpPr>
          <p:nvPr/>
        </p:nvSpPr>
        <p:spPr>
          <a:xfrm>
            <a:off x="8711293" y="657878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56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42652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2B8B87-0EFB-03E3-2F16-D41E1F208B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76133A2-682C-8A4A-8B23-8F133C76B6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8771FDE2-AB09-9F90-6E5F-E188E55908CA}"/>
              </a:ext>
            </a:extLst>
          </p:cNvPr>
          <p:cNvSpPr/>
          <p:nvPr/>
        </p:nvSpPr>
        <p:spPr>
          <a:xfrm>
            <a:off x="160043" y="1201023"/>
            <a:ext cx="8823914" cy="867515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Background and Motivation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9D4446FE-246B-9BCD-9BE3-02CB18B63E62}"/>
              </a:ext>
            </a:extLst>
          </p:cNvPr>
          <p:cNvSpPr/>
          <p:nvPr/>
        </p:nvSpPr>
        <p:spPr>
          <a:xfrm>
            <a:off x="160043" y="2537258"/>
            <a:ext cx="8823914" cy="891742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Conduit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C3A0F8D0-D146-5BEC-849E-194F73B0FE4E}"/>
              </a:ext>
            </a:extLst>
          </p:cNvPr>
          <p:cNvSpPr/>
          <p:nvPr/>
        </p:nvSpPr>
        <p:spPr>
          <a:xfrm>
            <a:off x="160043" y="3897720"/>
            <a:ext cx="8823914" cy="891743"/>
          </a:xfrm>
          <a:prstGeom prst="roundRect">
            <a:avLst/>
          </a:prstGeom>
          <a:solidFill>
            <a:schemeClr val="accent2">
              <a:lumMod val="75000"/>
              <a:alpha val="50234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Evaluation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81AF59F0-F219-A2AB-5F4C-2156E5691FEB}"/>
              </a:ext>
            </a:extLst>
          </p:cNvPr>
          <p:cNvSpPr/>
          <p:nvPr/>
        </p:nvSpPr>
        <p:spPr>
          <a:xfrm>
            <a:off x="160043" y="5258183"/>
            <a:ext cx="8823914" cy="891742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latin typeface="Candara" panose="020E0502030303020204" pitchFamily="34" charset="0"/>
              </a:rPr>
              <a:t>Summary</a:t>
            </a:r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41DEA7CB-9ED5-8AAB-8372-A7D5DDA93A91}"/>
              </a:ext>
            </a:extLst>
          </p:cNvPr>
          <p:cNvSpPr txBox="1">
            <a:spLocks/>
          </p:cNvSpPr>
          <p:nvPr/>
        </p:nvSpPr>
        <p:spPr>
          <a:xfrm>
            <a:off x="8743951" y="6547757"/>
            <a:ext cx="400050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57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1467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F53CF4-FEF6-F745-949F-E29F2ADC43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Conduit: Summary</a:t>
            </a:r>
            <a:endParaRPr lang="en-CH" dirty="0">
              <a:latin typeface="Candara" panose="020E0502030303020204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480A72E-F794-6449-C42F-1CDBF5A6278B}"/>
              </a:ext>
            </a:extLst>
          </p:cNvPr>
          <p:cNvGrpSpPr/>
          <p:nvPr/>
        </p:nvGrpSpPr>
        <p:grpSpPr>
          <a:xfrm>
            <a:off x="163902" y="1069648"/>
            <a:ext cx="8980098" cy="1238123"/>
            <a:chOff x="163902" y="1069648"/>
            <a:chExt cx="8980098" cy="1238123"/>
          </a:xfrm>
        </p:grpSpPr>
        <p:sp>
          <p:nvSpPr>
            <p:cNvPr id="6" name="Content Placeholder 3">
              <a:extLst>
                <a:ext uri="{FF2B5EF4-FFF2-40B4-BE49-F238E27FC236}">
                  <a16:creationId xmlns:a16="http://schemas.microsoft.com/office/drawing/2014/main" id="{6B82CE9F-E1FF-F12B-FFF3-21DF9AF594C8}"/>
                </a:ext>
              </a:extLst>
            </p:cNvPr>
            <p:cNvSpPr txBox="1">
              <a:spLocks/>
            </p:cNvSpPr>
            <p:nvPr/>
          </p:nvSpPr>
          <p:spPr>
            <a:xfrm>
              <a:off x="1240268" y="1069648"/>
              <a:ext cx="7903732" cy="1238123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 defTabSz="457200">
                <a:lnSpc>
                  <a:spcPct val="110000"/>
                </a:lnSpc>
                <a:spcAft>
                  <a:spcPts val="300"/>
                </a:spcAft>
                <a:buNone/>
                <a:defRPr/>
              </a:pPr>
              <a:r>
                <a:rPr lang="en-US" sz="2400" b="0" dirty="0">
                  <a:latin typeface="Candara" panose="020E0502030303020204" pitchFamily="34" charset="0"/>
                </a:rPr>
                <a:t>First </a:t>
              </a:r>
              <a:r>
                <a:rPr lang="en-US" sz="2400" b="0" dirty="0">
                  <a:solidFill>
                    <a:srgbClr val="0088FF"/>
                  </a:solidFill>
                  <a:latin typeface="Candara" panose="020E0502030303020204" pitchFamily="34" charset="0"/>
                </a:rPr>
                <a:t>general-purpose programmer-transparent </a:t>
              </a:r>
              <a:br>
                <a:rPr lang="en-US" sz="2400" b="0" dirty="0">
                  <a:solidFill>
                    <a:srgbClr val="0088FF"/>
                  </a:solidFill>
                  <a:latin typeface="Candara" panose="020E0502030303020204" pitchFamily="34" charset="0"/>
                </a:rPr>
              </a:br>
              <a:r>
                <a:rPr lang="en-US" sz="2400" b="0" dirty="0">
                  <a:solidFill>
                    <a:srgbClr val="0088FF"/>
                  </a:solidFill>
                  <a:latin typeface="Candara" panose="020E0502030303020204" pitchFamily="34" charset="0"/>
                </a:rPr>
                <a:t>NDP framework </a:t>
              </a:r>
              <a:r>
                <a:rPr lang="en-US" sz="2400" b="0" dirty="0">
                  <a:latin typeface="Candara" panose="020E0502030303020204" pitchFamily="34" charset="0"/>
                </a:rPr>
                <a:t>that enables </a:t>
              </a:r>
              <a:r>
                <a:rPr lang="en-US" sz="2400" b="0" dirty="0">
                  <a:solidFill>
                    <a:srgbClr val="0088FF"/>
                  </a:solidFill>
                  <a:latin typeface="Candara" panose="020E0502030303020204" pitchFamily="34" charset="0"/>
                </a:rPr>
                <a:t>fine-grained computation </a:t>
              </a:r>
              <a:r>
                <a:rPr lang="en-US" sz="2400" b="0" dirty="0">
                  <a:latin typeface="Candara" panose="020E0502030303020204" pitchFamily="34" charset="0"/>
                </a:rPr>
                <a:t>offloading across </a:t>
              </a:r>
              <a:r>
                <a:rPr lang="en-US" sz="2400" b="0" dirty="0">
                  <a:solidFill>
                    <a:srgbClr val="0088FF"/>
                  </a:solidFill>
                  <a:latin typeface="Candara" panose="020E0502030303020204" pitchFamily="34" charset="0"/>
                </a:rPr>
                <a:t>multiple SSD computation resources</a:t>
              </a:r>
            </a:p>
          </p:txBody>
        </p:sp>
        <p:pic>
          <p:nvPicPr>
            <p:cNvPr id="11" name="Graphic 10" descr="Badge Tick with solid fill">
              <a:extLst>
                <a:ext uri="{FF2B5EF4-FFF2-40B4-BE49-F238E27FC236}">
                  <a16:creationId xmlns:a16="http://schemas.microsoft.com/office/drawing/2014/main" id="{FFD78D8D-E1E2-5F7F-09C2-39BEE44D6A0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63902" y="1182442"/>
              <a:ext cx="914400" cy="914400"/>
            </a:xfrm>
            <a:prstGeom prst="rect">
              <a:avLst/>
            </a:prstGeom>
          </p:spPr>
        </p:pic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7FF359D-4B1F-55B1-201E-09F569D8C549}"/>
              </a:ext>
            </a:extLst>
          </p:cNvPr>
          <p:cNvGrpSpPr/>
          <p:nvPr/>
        </p:nvGrpSpPr>
        <p:grpSpPr>
          <a:xfrm>
            <a:off x="163902" y="2456876"/>
            <a:ext cx="8980098" cy="1238122"/>
            <a:chOff x="163902" y="3443992"/>
            <a:chExt cx="8980098" cy="1238122"/>
          </a:xfrm>
        </p:grpSpPr>
        <p:sp>
          <p:nvSpPr>
            <p:cNvPr id="8" name="Content Placeholder 3">
              <a:extLst>
                <a:ext uri="{FF2B5EF4-FFF2-40B4-BE49-F238E27FC236}">
                  <a16:creationId xmlns:a16="http://schemas.microsoft.com/office/drawing/2014/main" id="{EA4A6804-65B6-7AF9-09DE-2F0C78AE9531}"/>
                </a:ext>
              </a:extLst>
            </p:cNvPr>
            <p:cNvSpPr txBox="1">
              <a:spLocks/>
            </p:cNvSpPr>
            <p:nvPr/>
          </p:nvSpPr>
          <p:spPr>
            <a:xfrm>
              <a:off x="1240268" y="3443992"/>
              <a:ext cx="7903732" cy="1238122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400" b="0">
                  <a:latin typeface="Cambria" panose="02040503050406030204" pitchFamily="18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r>
                <a:rPr lang="en-US" dirty="0">
                  <a:solidFill>
                    <a:srgbClr val="9437FF"/>
                  </a:solidFill>
                  <a:latin typeface="Candara" panose="020E0502030303020204" pitchFamily="34" charset="0"/>
                </a:rPr>
                <a:t>Improves performance by 1.8x </a:t>
              </a:r>
              <a:r>
                <a:rPr lang="en-US" dirty="0">
                  <a:latin typeface="Candara" panose="020E0502030303020204" pitchFamily="34" charset="0"/>
                </a:rPr>
                <a:t>on average over the </a:t>
              </a:r>
              <a:br>
                <a:rPr lang="en-US" dirty="0">
                  <a:latin typeface="Candara" panose="020E0502030303020204" pitchFamily="34" charset="0"/>
                </a:rPr>
              </a:br>
              <a:r>
                <a:rPr lang="en-US" dirty="0">
                  <a:solidFill>
                    <a:srgbClr val="7030A0"/>
                  </a:solidFill>
                  <a:latin typeface="Candara" panose="020E0502030303020204" pitchFamily="34" charset="0"/>
                </a:rPr>
                <a:t>best-performing prior offloading approach</a:t>
              </a:r>
            </a:p>
          </p:txBody>
        </p:sp>
        <p:pic>
          <p:nvPicPr>
            <p:cNvPr id="22" name="Graphic 21" descr="Bar graph with upward trend with solid fill">
              <a:extLst>
                <a:ext uri="{FF2B5EF4-FFF2-40B4-BE49-F238E27FC236}">
                  <a16:creationId xmlns:a16="http://schemas.microsoft.com/office/drawing/2014/main" id="{9EBF5EE4-8F3A-1D95-73C6-16AABA0EFC5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63902" y="3595064"/>
              <a:ext cx="914400" cy="914400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E833626-D025-F544-FE17-CC206B611E47}"/>
              </a:ext>
            </a:extLst>
          </p:cNvPr>
          <p:cNvGrpSpPr/>
          <p:nvPr/>
        </p:nvGrpSpPr>
        <p:grpSpPr>
          <a:xfrm>
            <a:off x="163902" y="3864910"/>
            <a:ext cx="8980098" cy="1030490"/>
            <a:chOff x="163902" y="4830765"/>
            <a:chExt cx="8980098" cy="1030490"/>
          </a:xfrm>
        </p:grpSpPr>
        <p:sp>
          <p:nvSpPr>
            <p:cNvPr id="5" name="Content Placeholder 3">
              <a:extLst>
                <a:ext uri="{FF2B5EF4-FFF2-40B4-BE49-F238E27FC236}">
                  <a16:creationId xmlns:a16="http://schemas.microsoft.com/office/drawing/2014/main" id="{A109F4DA-3FC3-5414-52B2-5CF7D62D2499}"/>
                </a:ext>
              </a:extLst>
            </p:cNvPr>
            <p:cNvSpPr txBox="1">
              <a:spLocks/>
            </p:cNvSpPr>
            <p:nvPr/>
          </p:nvSpPr>
          <p:spPr>
            <a:xfrm>
              <a:off x="1240268" y="4830765"/>
              <a:ext cx="7903732" cy="1030490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400" b="0">
                  <a:latin typeface="Cambria" panose="02040503050406030204" pitchFamily="18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r>
                <a:rPr lang="en-US" dirty="0">
                  <a:solidFill>
                    <a:srgbClr val="00A500"/>
                  </a:solidFill>
                  <a:latin typeface="Candara" panose="020E0502030303020204" pitchFamily="34" charset="0"/>
                </a:rPr>
                <a:t>Reduces energy consumption </a:t>
              </a:r>
              <a:br>
                <a:rPr lang="en-US" dirty="0">
                  <a:solidFill>
                    <a:srgbClr val="00B050"/>
                  </a:solidFill>
                  <a:latin typeface="Candara" panose="020E0502030303020204" pitchFamily="34" charset="0"/>
                </a:rPr>
              </a:br>
              <a:r>
                <a:rPr lang="en-US" dirty="0">
                  <a:latin typeface="Candara" panose="020E0502030303020204" pitchFamily="34" charset="0"/>
                </a:rPr>
                <a:t>by </a:t>
              </a:r>
              <a:r>
                <a:rPr lang="en-US" dirty="0">
                  <a:solidFill>
                    <a:srgbClr val="00A500"/>
                  </a:solidFill>
                  <a:latin typeface="Candara" panose="020E0502030303020204" pitchFamily="34" charset="0"/>
                </a:rPr>
                <a:t>46.8% </a:t>
              </a:r>
              <a:r>
                <a:rPr lang="en-US" dirty="0">
                  <a:latin typeface="Candara" panose="020E0502030303020204" pitchFamily="34" charset="0"/>
                </a:rPr>
                <a:t>on average over the</a:t>
              </a:r>
              <a:r>
                <a:rPr lang="en-US" dirty="0">
                  <a:solidFill>
                    <a:srgbClr val="00B050"/>
                  </a:solidFill>
                  <a:latin typeface="Candara" panose="020E0502030303020204" pitchFamily="34" charset="0"/>
                </a:rPr>
                <a:t> </a:t>
              </a:r>
              <a:r>
                <a:rPr lang="en-US" dirty="0">
                  <a:solidFill>
                    <a:srgbClr val="00A500"/>
                  </a:solidFill>
                  <a:latin typeface="Candara" panose="020E0502030303020204" pitchFamily="34" charset="0"/>
                </a:rPr>
                <a:t>most efficient prior work</a:t>
              </a:r>
            </a:p>
          </p:txBody>
        </p:sp>
        <p:pic>
          <p:nvPicPr>
            <p:cNvPr id="24" name="Graphic 23" descr="Renewable Energy with solid fill">
              <a:extLst>
                <a:ext uri="{FF2B5EF4-FFF2-40B4-BE49-F238E27FC236}">
                  <a16:creationId xmlns:a16="http://schemas.microsoft.com/office/drawing/2014/main" id="{46DACC40-058C-D8E5-1D24-89BB56203ED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63902" y="4888810"/>
              <a:ext cx="914400" cy="914400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895C01D-8954-6A8B-4F29-0E11EA39FA85}"/>
              </a:ext>
            </a:extLst>
          </p:cNvPr>
          <p:cNvGrpSpPr/>
          <p:nvPr/>
        </p:nvGrpSpPr>
        <p:grpSpPr>
          <a:xfrm>
            <a:off x="182125" y="5060677"/>
            <a:ext cx="8961875" cy="1030490"/>
            <a:chOff x="227402" y="5176866"/>
            <a:chExt cx="8961875" cy="1030490"/>
          </a:xfrm>
        </p:grpSpPr>
        <p:sp>
          <p:nvSpPr>
            <p:cNvPr id="30" name="Content Placeholder 3">
              <a:extLst>
                <a:ext uri="{FF2B5EF4-FFF2-40B4-BE49-F238E27FC236}">
                  <a16:creationId xmlns:a16="http://schemas.microsoft.com/office/drawing/2014/main" id="{A8D02809-EA24-5B6A-286D-2D93BB4D3992}"/>
                </a:ext>
              </a:extLst>
            </p:cNvPr>
            <p:cNvSpPr txBox="1">
              <a:spLocks/>
            </p:cNvSpPr>
            <p:nvPr/>
          </p:nvSpPr>
          <p:spPr>
            <a:xfrm>
              <a:off x="1285544" y="5176866"/>
              <a:ext cx="7903733" cy="1030490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40000"/>
                <a:lumOff val="60000"/>
              </a:schemeClr>
            </a:solidFill>
            <a:ln w="31750">
              <a:noFill/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400" b="0">
                  <a:latin typeface="Cambria" panose="02040503050406030204" pitchFamily="18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r>
                <a:rPr lang="en-GB" dirty="0">
                  <a:solidFill>
                    <a:srgbClr val="AA7900"/>
                  </a:solidFill>
                  <a:latin typeface="Candara" panose="020E0502030303020204" pitchFamily="34" charset="0"/>
                </a:rPr>
                <a:t>Low latency </a:t>
              </a:r>
              <a:r>
                <a:rPr lang="en-GB" dirty="0">
                  <a:latin typeface="Candara" panose="020E0502030303020204" pitchFamily="34" charset="0"/>
                </a:rPr>
                <a:t>and</a:t>
              </a:r>
              <a:r>
                <a:rPr lang="en-GB" dirty="0">
                  <a:solidFill>
                    <a:srgbClr val="AA7900"/>
                  </a:solidFill>
                  <a:latin typeface="Candara" panose="020E0502030303020204" pitchFamily="34" charset="0"/>
                </a:rPr>
                <a:t> storage overheads</a:t>
              </a:r>
              <a:endParaRPr lang="en-US" dirty="0">
                <a:latin typeface="Candara" panose="020E0502030303020204" pitchFamily="34" charset="0"/>
                <a:ea typeface="Cambria" panose="02040503050406030204" pitchFamily="18" charset="0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CA7E7396-A55C-1A4D-D19F-9288D4778BBB}"/>
                </a:ext>
              </a:extLst>
            </p:cNvPr>
            <p:cNvGrpSpPr/>
            <p:nvPr/>
          </p:nvGrpSpPr>
          <p:grpSpPr>
            <a:xfrm>
              <a:off x="227402" y="5319725"/>
              <a:ext cx="813998" cy="769138"/>
              <a:chOff x="1096939" y="4159253"/>
              <a:chExt cx="762855" cy="762855"/>
            </a:xfrm>
            <a:solidFill>
              <a:schemeClr val="accent1">
                <a:lumMod val="75000"/>
              </a:schemeClr>
            </a:solidFill>
          </p:grpSpPr>
          <p:pic>
            <p:nvPicPr>
              <p:cNvPr id="7" name="Graphic 6" descr="Dollar with solid fill">
                <a:extLst>
                  <a:ext uri="{FF2B5EF4-FFF2-40B4-BE49-F238E27FC236}">
                    <a16:creationId xmlns:a16="http://schemas.microsoft.com/office/drawing/2014/main" id="{46B3F7EE-0B39-EF03-7533-02408BB915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119817" y="4180100"/>
                <a:ext cx="721163" cy="721163"/>
              </a:xfrm>
              <a:prstGeom prst="rect">
                <a:avLst/>
              </a:prstGeom>
            </p:spPr>
          </p:pic>
          <p:sp>
            <p:nvSpPr>
              <p:cNvPr id="12" name="&quot;No&quot; Symbol 11">
                <a:extLst>
                  <a:ext uri="{FF2B5EF4-FFF2-40B4-BE49-F238E27FC236}">
                    <a16:creationId xmlns:a16="http://schemas.microsoft.com/office/drawing/2014/main" id="{103DF4B9-4724-51C0-C4E8-63316AA2B07D}"/>
                  </a:ext>
                </a:extLst>
              </p:cNvPr>
              <p:cNvSpPr/>
              <p:nvPr/>
            </p:nvSpPr>
            <p:spPr>
              <a:xfrm>
                <a:off x="1096939" y="4159253"/>
                <a:ext cx="762855" cy="762855"/>
              </a:xfrm>
              <a:prstGeom prst="noSmoking">
                <a:avLst>
                  <a:gd name="adj" fmla="val 8744"/>
                </a:avLst>
              </a:prstGeom>
              <a:grpFill/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CH">
                  <a:solidFill>
                    <a:schemeClr val="tx1"/>
                  </a:solidFill>
                  <a:latin typeface="Candara" panose="020E0502030303020204" pitchFamily="34" charset="0"/>
                </a:endParaRPr>
              </a:p>
            </p:txBody>
          </p:sp>
        </p:grpSp>
      </p:grp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B4E824FA-B599-5023-73D8-6FFD9300A761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58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05779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60CBFD-F216-42E5-6444-BC34556135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9C0426-7074-940A-4A74-69CC9D1A92C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1"/>
            <a:ext cx="9144000" cy="3548547"/>
          </a:xfrm>
        </p:spPr>
        <p:txBody>
          <a:bodyPr>
            <a:normAutofit fontScale="90000"/>
          </a:bodyPr>
          <a:lstStyle/>
          <a:p>
            <a:pPr>
              <a:spcAft>
                <a:spcPts val="1200"/>
              </a:spcAft>
            </a:pPr>
            <a:r>
              <a:rPr lang="en-US" sz="13900" dirty="0">
                <a:latin typeface="Candara" panose="020E0502030303020204" pitchFamily="34" charset="0"/>
              </a:rPr>
              <a:t>Conduit</a:t>
            </a:r>
            <a:br>
              <a:rPr lang="en-US" sz="8800" dirty="0">
                <a:latin typeface="Georgia" panose="02040502050405020303" pitchFamily="18" charset="0"/>
              </a:rPr>
            </a:br>
            <a:r>
              <a:rPr lang="en-US" sz="3700" dirty="0">
                <a:latin typeface="Candara" panose="020E0502030303020204" pitchFamily="34" charset="0"/>
              </a:rPr>
              <a:t>Programmer-Transparent Near-Data Processing Using Multiple Compute-Capable Resources </a:t>
            </a:r>
            <a:br>
              <a:rPr lang="en-US" sz="3700" dirty="0">
                <a:latin typeface="Candara" panose="020E0502030303020204" pitchFamily="34" charset="0"/>
              </a:rPr>
            </a:br>
            <a:r>
              <a:rPr lang="en-US" sz="3700" dirty="0">
                <a:latin typeface="Candara" panose="020E0502030303020204" pitchFamily="34" charset="0"/>
              </a:rPr>
              <a:t>in Solid State Drives</a:t>
            </a:r>
            <a:endParaRPr lang="en-CH" sz="3700" dirty="0">
              <a:latin typeface="Candara" panose="020E0502030303020204" pitchFamily="34" charset="0"/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4912D7F-63C8-BE80-4D8B-256FA980624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-43514" y="3612995"/>
            <a:ext cx="9127998" cy="3111190"/>
          </a:xfrm>
        </p:spPr>
        <p:txBody>
          <a:bodyPr>
            <a:normAutofit/>
          </a:bodyPr>
          <a:lstStyle/>
          <a:p>
            <a:endParaRPr lang="en-US" sz="2200" dirty="0"/>
          </a:p>
          <a:p>
            <a:endParaRPr lang="en-US" sz="2800" b="1" dirty="0"/>
          </a:p>
          <a:p>
            <a:endParaRPr lang="en-US" sz="2800" b="1" dirty="0"/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6BA62272-108C-8669-4821-22A49DE460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1136" y="6089566"/>
            <a:ext cx="2801727" cy="4674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F9E91B2-B447-0D93-95F5-871AD26A8ACA}"/>
              </a:ext>
            </a:extLst>
          </p:cNvPr>
          <p:cNvSpPr txBox="1"/>
          <p:nvPr/>
        </p:nvSpPr>
        <p:spPr>
          <a:xfrm>
            <a:off x="0" y="3548547"/>
            <a:ext cx="9144000" cy="1748282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Rakesh Nadig,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Vamanan Arulchelvan, Mayank Kabra, </a:t>
            </a:r>
            <a:b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Harshita Gupta,  Rahul Bera, Nika Mansouri </a:t>
            </a:r>
            <a:r>
              <a:rPr kumimoji="0" lang="en-US" sz="2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Ghiasi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, 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Nanditha Rao, </a:t>
            </a:r>
            <a:r>
              <a:rPr kumimoji="0" lang="en-US" sz="2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Qingcai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Jiang, Andreas Kosmas </a:t>
            </a:r>
            <a:r>
              <a:rPr kumimoji="0" lang="en-US" sz="2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Kakolyris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, </a:t>
            </a:r>
            <a:b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Yu Liang, Mohammad </a:t>
            </a:r>
            <a:r>
              <a:rPr kumimoji="0" lang="en-US" sz="2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Sadrosadati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, and Onur Mutlu</a:t>
            </a:r>
            <a:endParaRPr lang="en-US" sz="2600" dirty="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8173657-29A8-7D2D-9BBB-68092266A0B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6068404"/>
            <a:ext cx="1992923" cy="788865"/>
          </a:xfrm>
          <a:prstGeom prst="rect">
            <a:avLst/>
          </a:prstGeom>
        </p:spPr>
      </p:pic>
      <p:pic>
        <p:nvPicPr>
          <p:cNvPr id="7" name="Picture 6" descr="A red text on a white background&#10;&#10;AI-generated content may be incorrect.">
            <a:extLst>
              <a:ext uri="{FF2B5EF4-FFF2-40B4-BE49-F238E27FC236}">
                <a16:creationId xmlns:a16="http://schemas.microsoft.com/office/drawing/2014/main" id="{60F9C28D-F452-47CB-7EBF-02A8C5A3B5C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86974" y="5928854"/>
            <a:ext cx="2257026" cy="788864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C7127F5-C2AA-B139-2B5D-6700C79AE063}"/>
              </a:ext>
            </a:extLst>
          </p:cNvPr>
          <p:cNvSpPr txBox="1"/>
          <p:nvPr/>
        </p:nvSpPr>
        <p:spPr>
          <a:xfrm>
            <a:off x="-16002" y="5223461"/>
            <a:ext cx="9144000" cy="677765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HPCA 2026</a:t>
            </a:r>
            <a:endParaRPr lang="en-US" sz="2800" dirty="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F66BFF65-D29D-4884-A5FC-600E584ADD2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0000" t="9762" r="9624" b="9484"/>
          <a:stretch>
            <a:fillRect/>
          </a:stretch>
        </p:blipFill>
        <p:spPr>
          <a:xfrm>
            <a:off x="0" y="0"/>
            <a:ext cx="1844633" cy="1853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032417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20EC796-889A-89C2-C121-A59659553285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Backup Slides</a:t>
            </a:r>
          </a:p>
        </p:txBody>
      </p:sp>
    </p:spTree>
    <p:extLst>
      <p:ext uri="{BB962C8B-B14F-4D97-AF65-F5344CB8AC3E}">
        <p14:creationId xmlns:p14="http://schemas.microsoft.com/office/powerpoint/2010/main" val="106455011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5ADBBC62-D4A8-1C88-4871-6059F30303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FAQ (1/2)</a:t>
            </a:r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A835F026-4C53-877A-858D-6BCFEA93A2F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5"/>
            <a:ext cx="8844594" cy="5563490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2" action="ppaction://hlinksldjump"/>
              </a:rPr>
              <a:t>Executive Summary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3" action="ppaction://hlinksldjump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3" action="ppaction://hlinksldjump"/>
              </a:rPr>
              <a:t>PuD-SSD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4" action="ppaction://hlinksldjump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5" action="ppaction://hlinksldjump"/>
              </a:rPr>
              <a:t>IFP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6" action="ppaction://hlinksldjump"/>
              </a:rPr>
              <a:t>Extended Case Study (With More Compute-Intensive Workloads)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7" action="ppaction://hlinksldjump"/>
              </a:rPr>
              <a:t>Compile-Time Preprocessing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8" action="ppaction://hlinksldjump"/>
              </a:rPr>
              <a:t>Runtime Offloading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9" action="ppaction://hlinksldjump"/>
              </a:rPr>
              <a:t>System Integration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4" action="ppaction://hlinksldjump"/>
            </a:endParaRPr>
          </a:p>
        </p:txBody>
      </p:sp>
    </p:spTree>
    <p:extLst>
      <p:ext uri="{BB962C8B-B14F-4D97-AF65-F5344CB8AC3E}">
        <p14:creationId xmlns:p14="http://schemas.microsoft.com/office/powerpoint/2010/main" val="1658157093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6BA15F-38E3-9A33-9615-9E33FF3C13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1E6410CE-ED90-4AFB-5714-2B9C04CF15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FAQ (2/2)</a:t>
            </a:r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A5CDC97B-01E9-3BED-1D3C-D09A959A9F0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4"/>
            <a:ext cx="8844594" cy="5885935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6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2" action="ppaction://hlinksldjump"/>
              </a:rPr>
              <a:t>Evaluated Configurations</a:t>
            </a:r>
            <a:endParaRPr lang="en-US" sz="36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3" action="ppaction://hlinksldjump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6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4" action="ppaction://hlinksldjump"/>
              </a:rPr>
              <a:t>Workload Characteristics</a:t>
            </a:r>
            <a:endParaRPr lang="en-US" sz="36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3" action="ppaction://hlinksldjump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6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3" action="ppaction://hlinksldjump"/>
              </a:rPr>
              <a:t>Results</a:t>
            </a: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5" action="ppaction://hlinksldjump"/>
              </a:rPr>
              <a:t>Extended Performance Results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6" action="ppaction://hlinksldjump"/>
              </a:rPr>
              <a:t>Extended Energy Consumption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3" action="ppaction://hlinksldjump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7" action="ppaction://hlinksldjump"/>
              </a:rPr>
              <a:t>Tail Latency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8" action="ppaction://hlinksldjump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9" action="ppaction://hlinksldjump"/>
              </a:rPr>
              <a:t>Workload-Computation Resource Interaction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endParaRPr lang="en-US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301369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5F0766-F0EF-B583-7268-8539285891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9C8BD5BD-2DBD-F0D2-A070-B6E5934DF3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Executive Summary</a:t>
            </a:r>
            <a:endParaRPr lang="en-CH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872AF70-021E-7D8F-07BF-EC60EB395E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810084"/>
            <a:ext cx="9144000" cy="6047915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</a:pPr>
            <a:r>
              <a:rPr lang="en-US" sz="1800" b="1" dirty="0">
                <a:solidFill>
                  <a:srgbClr val="0070C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Background</a:t>
            </a:r>
            <a:r>
              <a:rPr lang="en-US" sz="18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: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A</a:t>
            </a:r>
            <a:r>
              <a:rPr lang="en-US" sz="18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solid-state drive </a:t>
            </a:r>
            <a:r>
              <a:rPr lang="en-US" sz="1800" b="0" dirty="0">
                <a:solidFill>
                  <a:schemeClr val="accent6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enables three near-data processing paradigms: </a:t>
            </a:r>
            <a:br>
              <a:rPr lang="en-US" sz="1800" b="0" dirty="0">
                <a:solidFill>
                  <a:schemeClr val="accent6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</a:b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processing using embedded cores, processing using DRAM, and in-flash processing</a:t>
            </a:r>
            <a:endParaRPr lang="en-US" sz="1800" b="0" dirty="0">
              <a:solidFill>
                <a:schemeClr val="accent6"/>
              </a:solidFill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  <a:p>
            <a:pPr algn="just">
              <a:lnSpc>
                <a:spcPct val="100000"/>
              </a:lnSpc>
              <a:buClr>
                <a:schemeClr val="tx1"/>
              </a:buClr>
            </a:pPr>
            <a:r>
              <a:rPr lang="en-US" sz="1800" b="1" dirty="0">
                <a:solidFill>
                  <a:srgbClr val="E30305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Problem</a:t>
            </a:r>
            <a:r>
              <a:rPr lang="en-US" sz="18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: </a:t>
            </a:r>
          </a:p>
          <a:p>
            <a:pPr lvl="1" algn="just">
              <a:lnSpc>
                <a:spcPct val="100000"/>
              </a:lnSpc>
              <a:spcBef>
                <a:spcPts val="0"/>
              </a:spcBef>
            </a:pP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Prior SSD-based NDP techniques (1) </a:t>
            </a:r>
            <a:r>
              <a:rPr lang="en-US" sz="1800" b="0" dirty="0">
                <a:solidFill>
                  <a:srgbClr val="C000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do not exploit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the SSD’s full computational potential, (2) are </a:t>
            </a:r>
            <a:r>
              <a:rPr lang="en-US" sz="1800" b="0" dirty="0">
                <a:solidFill>
                  <a:srgbClr val="C000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application-specific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,</a:t>
            </a:r>
            <a:r>
              <a:rPr lang="en-US" sz="1800" b="0" dirty="0">
                <a:solidFill>
                  <a:srgbClr val="FF00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and (3) are not </a:t>
            </a:r>
            <a:r>
              <a:rPr lang="en-US" sz="1800" b="0" dirty="0">
                <a:solidFill>
                  <a:srgbClr val="C000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programmer-transparent</a:t>
            </a:r>
          </a:p>
          <a:p>
            <a:pPr lvl="1" algn="just">
              <a:lnSpc>
                <a:spcPct val="100000"/>
              </a:lnSpc>
              <a:spcBef>
                <a:spcPts val="0"/>
              </a:spcBef>
            </a:pP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Prior </a:t>
            </a:r>
            <a:r>
              <a:rPr lang="en-US" sz="1800" b="0" dirty="0">
                <a:solidFill>
                  <a:srgbClr val="C000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main-memory-based NDP offloading techniques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provide limited benefits for an SSD because they optimize for </a:t>
            </a:r>
            <a:r>
              <a:rPr lang="en-US" sz="1800" b="0" dirty="0">
                <a:solidFill>
                  <a:srgbClr val="C000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limited factors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(e.g., bandwidth utilization)</a:t>
            </a:r>
          </a:p>
          <a:p>
            <a:pPr>
              <a:lnSpc>
                <a:spcPct val="100000"/>
              </a:lnSpc>
            </a:pPr>
            <a:r>
              <a:rPr lang="en-US" sz="1800" b="1" dirty="0">
                <a:solidFill>
                  <a:srgbClr val="D87A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Goal</a:t>
            </a:r>
            <a:r>
              <a:rPr lang="en-US" sz="18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: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To enable a </a:t>
            </a:r>
            <a:r>
              <a:rPr lang="en-US" sz="1800" b="0" dirty="0">
                <a:solidFill>
                  <a:srgbClr val="D87A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programmer-transparent NDP framework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in SSDs that </a:t>
            </a:r>
            <a:b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</a:b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(1) </a:t>
            </a:r>
            <a:r>
              <a:rPr lang="en-US" sz="1800" b="0" dirty="0">
                <a:solidFill>
                  <a:srgbClr val="D87A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offloads computations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across multiple </a:t>
            </a:r>
            <a:r>
              <a:rPr lang="en-US" sz="1800" b="0" dirty="0">
                <a:solidFill>
                  <a:srgbClr val="D87A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SSD computation resources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, and </a:t>
            </a:r>
            <a:b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</a:b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(2) makes offloading decisions that are both </a:t>
            </a:r>
            <a:r>
              <a:rPr lang="en-US" sz="1800" b="0" dirty="0">
                <a:solidFill>
                  <a:srgbClr val="D87A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workload-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and </a:t>
            </a:r>
            <a:r>
              <a:rPr lang="en-US" sz="1800" b="0" dirty="0">
                <a:solidFill>
                  <a:srgbClr val="D87A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system-aware</a:t>
            </a:r>
          </a:p>
          <a:p>
            <a:pPr>
              <a:lnSpc>
                <a:spcPct val="100000"/>
              </a:lnSpc>
            </a:pPr>
            <a:r>
              <a:rPr lang="en-US" sz="1800" dirty="0">
                <a:solidFill>
                  <a:srgbClr val="00B05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Conduit: A </a:t>
            </a:r>
            <a:r>
              <a:rPr lang="en" sz="1800" b="0" dirty="0">
                <a:solidFill>
                  <a:srgbClr val="00A5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g</a:t>
            </a:r>
            <a:r>
              <a:rPr lang="en-US" sz="1800" b="0" dirty="0" err="1">
                <a:solidFill>
                  <a:srgbClr val="00A5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en</a:t>
            </a:r>
            <a:r>
              <a:rPr lang="en" sz="1800" b="0" dirty="0" err="1">
                <a:solidFill>
                  <a:srgbClr val="00A5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eral</a:t>
            </a:r>
            <a:r>
              <a:rPr lang="en" sz="1800" b="0" dirty="0">
                <a:solidFill>
                  <a:srgbClr val="00A5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-purpose programmer-transparent NDP framework</a:t>
            </a:r>
            <a:r>
              <a:rPr lang="en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t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ha</a:t>
            </a:r>
            <a:r>
              <a:rPr lang="en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t consists of:</a:t>
            </a: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" sz="1800" b="0" dirty="0">
                <a:solidFill>
                  <a:srgbClr val="00A5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compile-time preprocessing </a:t>
            </a:r>
            <a:r>
              <a:rPr lang="en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to identify </a:t>
            </a:r>
            <a:r>
              <a:rPr lang="en" sz="1800" b="0" dirty="0" err="1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offloadable</a:t>
            </a:r>
            <a:r>
              <a:rPr lang="en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code regions and transform them to wide vector operations, </a:t>
            </a: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" sz="1800" b="0" dirty="0">
                <a:solidFill>
                  <a:srgbClr val="00A5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runtime offloading </a:t>
            </a:r>
            <a:r>
              <a:rPr lang="en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that </a:t>
            </a:r>
            <a:r>
              <a:rPr lang="en" sz="1800" b="0" dirty="0">
                <a:solidFill>
                  <a:srgbClr val="00A5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maps computations to</a:t>
            </a:r>
            <a:r>
              <a:rPr lang="en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the most suitable SSD computation resource based on workload and system factors</a:t>
            </a:r>
            <a:endParaRPr lang="en" sz="1800" b="0" dirty="0">
              <a:solidFill>
                <a:srgbClr val="00A500"/>
              </a:solidFill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  <a:p>
            <a:pPr marL="79375" indent="-179388" algn="just">
              <a:lnSpc>
                <a:spcPct val="100000"/>
              </a:lnSpc>
            </a:pPr>
            <a:r>
              <a:rPr lang="en-US" sz="18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Key Results</a:t>
            </a:r>
            <a:r>
              <a:rPr lang="en-US" sz="18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: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We evaluate Conduit and </a:t>
            </a:r>
            <a:r>
              <a:rPr lang="en-US" sz="1800" b="0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two prior NDP offloading techniques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using an </a:t>
            </a:r>
            <a:b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</a:b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 </a:t>
            </a:r>
            <a:r>
              <a:rPr lang="en-US" sz="1800" b="0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in-house event-driven SSD simulator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on </a:t>
            </a:r>
            <a:r>
              <a:rPr lang="en-US" sz="1800" b="0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six data-intensive workloads</a:t>
            </a:r>
            <a:endParaRPr lang="en-US" sz="1800" b="0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  <a:p>
            <a:pPr marL="536575" lvl="1" indent="-179388" algn="just">
              <a:lnSpc>
                <a:spcPct val="100000"/>
              </a:lnSpc>
              <a:spcBef>
                <a:spcPts val="0"/>
              </a:spcBef>
            </a:pP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Compared to the best prior offloading policy, Conduit </a:t>
            </a:r>
            <a:r>
              <a:rPr lang="en-US" sz="1800" b="0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improves performance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by </a:t>
            </a:r>
            <a:r>
              <a:rPr lang="en-US" sz="1800" b="0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1.8x on average and reduces energy consumption </a:t>
            </a:r>
            <a:r>
              <a:rPr lang="en-US" sz="1800" b="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by </a:t>
            </a:r>
            <a:r>
              <a:rPr lang="en-US" sz="1800" b="0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46% on average</a:t>
            </a:r>
            <a:endParaRPr lang="en-US" sz="1800" b="0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1F7C937F-1155-B6D1-B883-21390A0CF110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8595361" y="6547757"/>
            <a:ext cx="548640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CH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pic>
        <p:nvPicPr>
          <p:cNvPr id="2" name="Graphic 1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BA03D2D2-1E56-B621-FCE6-3F1844AF9D8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79468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389E15-B82E-DBDE-306B-269E8CE81A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3759B3-A3F3-334A-C591-AB8F268851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In-Storage Processing (ISP)</a:t>
            </a:r>
          </a:p>
        </p:txBody>
      </p:sp>
      <p:sp>
        <p:nvSpPr>
          <p:cNvPr id="7" name="Content Placeholder 3">
            <a:extLst>
              <a:ext uri="{FF2B5EF4-FFF2-40B4-BE49-F238E27FC236}">
                <a16:creationId xmlns:a16="http://schemas.microsoft.com/office/drawing/2014/main" id="{7591F0E4-FDC3-CC78-43B0-9B9DF414455E}"/>
              </a:ext>
            </a:extLst>
          </p:cNvPr>
          <p:cNvSpPr txBox="1">
            <a:spLocks/>
          </p:cNvSpPr>
          <p:nvPr/>
        </p:nvSpPr>
        <p:spPr>
          <a:xfrm>
            <a:off x="0" y="1050518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6">
              <a:alpha val="2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The 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embedded cores</a:t>
            </a:r>
            <a:r>
              <a:rPr lang="en-US" sz="2400" b="0" dirty="0">
                <a:latin typeface="Candara" panose="020E0502030303020204" pitchFamily="34" charset="0"/>
              </a:rPr>
              <a:t> in the SSD controller typically execute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FTL firmware </a:t>
            </a:r>
            <a:r>
              <a:rPr lang="en-US" sz="2400" b="0" dirty="0">
                <a:latin typeface="Candara" panose="020E0502030303020204" pitchFamily="34" charset="0"/>
              </a:rPr>
              <a:t>and handle</a:t>
            </a:r>
            <a:r>
              <a:rPr lang="en-US" sz="2400" b="0" dirty="0">
                <a:solidFill>
                  <a:srgbClr val="00A500"/>
                </a:solidFill>
                <a:latin typeface="Candara" panose="020E0502030303020204" pitchFamily="34" charset="0"/>
              </a:rPr>
              <a:t> host communication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A8996428-3614-8BFE-72C7-C8FC54992373}"/>
              </a:ext>
            </a:extLst>
          </p:cNvPr>
          <p:cNvSpPr txBox="1">
            <a:spLocks/>
          </p:cNvSpPr>
          <p:nvPr/>
        </p:nvSpPr>
        <p:spPr>
          <a:xfrm>
            <a:off x="0" y="2431339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6">
              <a:alpha val="2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400" b="0">
                <a:latin typeface="Candara" panose="020E0502030303020204" pitchFamily="34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The embedded cores can be </a:t>
            </a:r>
            <a:r>
              <a:rPr lang="en-US" dirty="0">
                <a:solidFill>
                  <a:srgbClr val="00B0F0"/>
                </a:solidFill>
              </a:rPr>
              <a:t>repurposed</a:t>
            </a:r>
            <a:r>
              <a:rPr lang="en-US" dirty="0"/>
              <a:t> to perform </a:t>
            </a:r>
            <a:br>
              <a:rPr lang="en-US" dirty="0"/>
            </a:br>
            <a:r>
              <a:rPr lang="en-US" dirty="0">
                <a:solidFill>
                  <a:srgbClr val="00B0F0"/>
                </a:solidFill>
              </a:rPr>
              <a:t>general-purpose computations</a:t>
            </a:r>
            <a:endParaRPr lang="en-CH" dirty="0">
              <a:solidFill>
                <a:srgbClr val="00B0F0"/>
              </a:solidFill>
            </a:endParaRP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78D10886-C772-DEE6-240D-7F13E78D8099}"/>
              </a:ext>
            </a:extLst>
          </p:cNvPr>
          <p:cNvSpPr txBox="1">
            <a:spLocks/>
          </p:cNvSpPr>
          <p:nvPr/>
        </p:nvSpPr>
        <p:spPr>
          <a:xfrm>
            <a:off x="0" y="3812160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6">
              <a:alpha val="2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400" b="0">
                <a:latin typeface="Candara" panose="020E0502030303020204" pitchFamily="34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Many prior works show that ISP accelerates various tasks including </a:t>
            </a:r>
            <a:r>
              <a:rPr lang="en-US" dirty="0">
                <a:solidFill>
                  <a:srgbClr val="AA7900"/>
                </a:solidFill>
              </a:rPr>
              <a:t>filtering, aggregation, encryption, and search</a:t>
            </a:r>
            <a:endParaRPr lang="en-CH" dirty="0">
              <a:solidFill>
                <a:srgbClr val="AA7900"/>
              </a:solidFill>
            </a:endParaRP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D0BB0560-E11B-6213-4314-6CB2DADA1752}"/>
              </a:ext>
            </a:extLst>
          </p:cNvPr>
          <p:cNvSpPr txBox="1">
            <a:spLocks/>
          </p:cNvSpPr>
          <p:nvPr/>
        </p:nvSpPr>
        <p:spPr>
          <a:xfrm>
            <a:off x="0" y="5229413"/>
            <a:ext cx="9144000" cy="961228"/>
          </a:xfrm>
          <a:prstGeom prst="roundRect">
            <a:avLst>
              <a:gd name="adj" fmla="val 0"/>
            </a:avLst>
          </a:prstGeom>
          <a:solidFill>
            <a:srgbClr val="C00000">
              <a:alpha val="12903"/>
            </a:srgb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Limited SIMD parallelism </a:t>
            </a:r>
            <a:r>
              <a:rPr lang="en-US" sz="2400" b="0" dirty="0">
                <a:latin typeface="Candara" panose="020E0502030303020204" pitchFamily="34" charset="0"/>
              </a:rPr>
              <a:t>(e.g., 32-bit registers in ARM Cortex R5)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54AF256-5D43-3F54-535D-62D8FB201F02}"/>
              </a:ext>
            </a:extLst>
          </p:cNvPr>
          <p:cNvSpPr txBox="1">
            <a:spLocks/>
          </p:cNvSpPr>
          <p:nvPr/>
        </p:nvSpPr>
        <p:spPr>
          <a:xfrm>
            <a:off x="8681987" y="6547757"/>
            <a:ext cx="462013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64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3" name="Graphic 2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B3AACA21-BF48-E99D-5CE6-9BA4AECD0FE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03107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7CF820-E1FE-EA64-733D-04F907C8DB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0169F09B-5394-D93D-F616-0CB567B16986}"/>
              </a:ext>
            </a:extLst>
          </p:cNvPr>
          <p:cNvGrpSpPr/>
          <p:nvPr/>
        </p:nvGrpSpPr>
        <p:grpSpPr>
          <a:xfrm>
            <a:off x="1766571" y="1002355"/>
            <a:ext cx="2780574" cy="2392552"/>
            <a:chOff x="1766571" y="1002355"/>
            <a:chExt cx="2780574" cy="2392552"/>
          </a:xfrm>
        </p:grpSpPr>
        <p:sp>
          <p:nvSpPr>
            <p:cNvPr id="1899" name="Google Shape;22;p1">
              <a:extLst>
                <a:ext uri="{FF2B5EF4-FFF2-40B4-BE49-F238E27FC236}">
                  <a16:creationId xmlns:a16="http://schemas.microsoft.com/office/drawing/2014/main" id="{4CEB8E7A-8714-0FF1-D9EF-92EC1A88482C}"/>
                </a:ext>
              </a:extLst>
            </p:cNvPr>
            <p:cNvSpPr/>
            <p:nvPr/>
          </p:nvSpPr>
          <p:spPr>
            <a:xfrm>
              <a:off x="1766572" y="1002355"/>
              <a:ext cx="2780573" cy="2391943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7B09CF98-33CA-B116-B305-9F280CF28B63}"/>
                </a:ext>
              </a:extLst>
            </p:cNvPr>
            <p:cNvSpPr txBox="1"/>
            <p:nvPr/>
          </p:nvSpPr>
          <p:spPr>
            <a:xfrm>
              <a:off x="1766571" y="3025575"/>
              <a:ext cx="27805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chemeClr val="bg1"/>
                  </a:solidFill>
                  <a:latin typeface="Candara" panose="020E0502030303020204" pitchFamily="34" charset="0"/>
                </a:rPr>
                <a:t>SSD-Internal DRAM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168C5CE-7CB9-6E5D-25C2-CAEC569BA6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Processing-Using-DRAM in SSD (</a:t>
            </a:r>
            <a:r>
              <a:rPr lang="en-US" dirty="0" err="1">
                <a:latin typeface="Candara" panose="020E0502030303020204" pitchFamily="34" charset="0"/>
              </a:rPr>
              <a:t>PuD</a:t>
            </a:r>
            <a:r>
              <a:rPr lang="en-US" dirty="0">
                <a:latin typeface="Candara" panose="020E0502030303020204" pitchFamily="34" charset="0"/>
              </a:rPr>
              <a:t>-SSD)</a:t>
            </a:r>
          </a:p>
        </p:txBody>
      </p:sp>
      <p:sp>
        <p:nvSpPr>
          <p:cNvPr id="4" name="Content Placeholder 25">
            <a:extLst>
              <a:ext uri="{FF2B5EF4-FFF2-40B4-BE49-F238E27FC236}">
                <a16:creationId xmlns:a16="http://schemas.microsoft.com/office/drawing/2014/main" id="{0410204F-51F7-FD2C-96E0-D8F55CF79D9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92594" y="6143452"/>
            <a:ext cx="7382491" cy="719623"/>
          </a:xfrm>
        </p:spPr>
        <p:txBody>
          <a:bodyPr>
            <a:noAutofit/>
          </a:bodyPr>
          <a:lstStyle/>
          <a:p>
            <a:pPr marL="0" indent="0">
              <a:lnSpc>
                <a:spcPct val="100000"/>
              </a:lnSpc>
              <a:spcBef>
                <a:spcPts val="400"/>
              </a:spcBef>
              <a:buNone/>
            </a:pP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[1]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Hajinazar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+, “SIMDRAM: A Framework for Bit-Serial SIMD Processing using DRAM," In ASPLOS, 2021</a:t>
            </a:r>
          </a:p>
          <a:p>
            <a:pPr marL="0" indent="0">
              <a:lnSpc>
                <a:spcPct val="100000"/>
              </a:lnSpc>
              <a:spcBef>
                <a:spcPts val="400"/>
              </a:spcBef>
              <a:buNone/>
            </a:pP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[2] Oliveira+, “MIMDRAM: An End-to-End Processing-Using-DRAM System for High-Throughput, Energy-Efficient and Programmer-Transparent Multiple-Instruction Multiple-Data Computing,” In HPCA, 2024</a:t>
            </a:r>
          </a:p>
        </p:txBody>
      </p:sp>
      <p:grpSp>
        <p:nvGrpSpPr>
          <p:cNvPr id="1885" name="Group 1884">
            <a:extLst>
              <a:ext uri="{FF2B5EF4-FFF2-40B4-BE49-F238E27FC236}">
                <a16:creationId xmlns:a16="http://schemas.microsoft.com/office/drawing/2014/main" id="{C10444DF-B6BE-02E2-717B-AE29E90B46B1}"/>
              </a:ext>
            </a:extLst>
          </p:cNvPr>
          <p:cNvGrpSpPr/>
          <p:nvPr/>
        </p:nvGrpSpPr>
        <p:grpSpPr>
          <a:xfrm>
            <a:off x="5142085" y="1282021"/>
            <a:ext cx="2534533" cy="1465947"/>
            <a:chOff x="1273952" y="2919045"/>
            <a:chExt cx="2534533" cy="1465947"/>
          </a:xfrm>
        </p:grpSpPr>
        <p:sp>
          <p:nvSpPr>
            <p:cNvPr id="1529" name="Rectangle 1528">
              <a:extLst>
                <a:ext uri="{FF2B5EF4-FFF2-40B4-BE49-F238E27FC236}">
                  <a16:creationId xmlns:a16="http://schemas.microsoft.com/office/drawing/2014/main" id="{D4D592CE-E638-0DDA-1BDB-4230B042747F}"/>
                </a:ext>
              </a:extLst>
            </p:cNvPr>
            <p:cNvSpPr/>
            <p:nvPr/>
          </p:nvSpPr>
          <p:spPr>
            <a:xfrm>
              <a:off x="1475771" y="2919045"/>
              <a:ext cx="2159931" cy="1465141"/>
            </a:xfrm>
            <a:prstGeom prst="rect">
              <a:avLst/>
            </a:prstGeom>
            <a:solidFill>
              <a:srgbClr val="0F9ED5">
                <a:lumMod val="20000"/>
                <a:lumOff val="80000"/>
              </a:srgbClr>
            </a:solidFill>
            <a:ln w="254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530" name="Trapezoid 152">
              <a:extLst>
                <a:ext uri="{FF2B5EF4-FFF2-40B4-BE49-F238E27FC236}">
                  <a16:creationId xmlns:a16="http://schemas.microsoft.com/office/drawing/2014/main" id="{62258135-755B-0CB0-9817-06A10433D60C}"/>
                </a:ext>
              </a:extLst>
            </p:cNvPr>
            <p:cNvSpPr/>
            <p:nvPr/>
          </p:nvSpPr>
          <p:spPr>
            <a:xfrm rot="16200000">
              <a:off x="1262374" y="3627652"/>
              <a:ext cx="957832" cy="231192"/>
            </a:xfrm>
            <a:prstGeom prst="trapezoid">
              <a:avLst>
                <a:gd name="adj" fmla="val 82574"/>
              </a:avLst>
            </a:prstGeom>
            <a:solidFill>
              <a:srgbClr val="E97132">
                <a:lumMod val="20000"/>
                <a:lumOff val="80000"/>
              </a:srgbClr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531" name="Straight Connector 1530">
              <a:extLst>
                <a:ext uri="{FF2B5EF4-FFF2-40B4-BE49-F238E27FC236}">
                  <a16:creationId xmlns:a16="http://schemas.microsoft.com/office/drawing/2014/main" id="{4EE4CA46-AD5A-2A26-504A-36E14250E561}"/>
                </a:ext>
              </a:extLst>
            </p:cNvPr>
            <p:cNvCxnSpPr>
              <a:cxnSpLocks/>
            </p:cNvCxnSpPr>
            <p:nvPr/>
          </p:nvCxnSpPr>
          <p:spPr>
            <a:xfrm>
              <a:off x="2025792" y="3484886"/>
              <a:ext cx="146050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2" name="Straight Connector 1531">
              <a:extLst>
                <a:ext uri="{FF2B5EF4-FFF2-40B4-BE49-F238E27FC236}">
                  <a16:creationId xmlns:a16="http://schemas.microsoft.com/office/drawing/2014/main" id="{AB9F3939-DDEC-E50C-4961-1B298C9E6F8A}"/>
                </a:ext>
              </a:extLst>
            </p:cNvPr>
            <p:cNvCxnSpPr>
              <a:cxnSpLocks/>
              <a:endCxn id="1536" idx="0"/>
            </p:cNvCxnSpPr>
            <p:nvPr/>
          </p:nvCxnSpPr>
          <p:spPr>
            <a:xfrm>
              <a:off x="2024039" y="4018233"/>
              <a:ext cx="123426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3" name="Straight Connector 1532">
              <a:extLst>
                <a:ext uri="{FF2B5EF4-FFF2-40B4-BE49-F238E27FC236}">
                  <a16:creationId xmlns:a16="http://schemas.microsoft.com/office/drawing/2014/main" id="{E07F53AD-3F54-BCA2-528E-46E2A5FB2DB1}"/>
                </a:ext>
              </a:extLst>
            </p:cNvPr>
            <p:cNvCxnSpPr>
              <a:cxnSpLocks/>
            </p:cNvCxnSpPr>
            <p:nvPr/>
          </p:nvCxnSpPr>
          <p:spPr>
            <a:xfrm>
              <a:off x="2024039" y="3413887"/>
              <a:ext cx="0" cy="675402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4" name="Straight Connector 1533">
              <a:extLst>
                <a:ext uri="{FF2B5EF4-FFF2-40B4-BE49-F238E27FC236}">
                  <a16:creationId xmlns:a16="http://schemas.microsoft.com/office/drawing/2014/main" id="{B1F31DC2-C5CB-B711-94B6-95220E172831}"/>
                </a:ext>
              </a:extLst>
            </p:cNvPr>
            <p:cNvCxnSpPr>
              <a:cxnSpLocks/>
              <a:stCxn id="1530" idx="2"/>
            </p:cNvCxnSpPr>
            <p:nvPr/>
          </p:nvCxnSpPr>
          <p:spPr>
            <a:xfrm>
              <a:off x="1849234" y="3743248"/>
              <a:ext cx="168332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57" name="Rectangle 1556">
              <a:extLst>
                <a:ext uri="{FF2B5EF4-FFF2-40B4-BE49-F238E27FC236}">
                  <a16:creationId xmlns:a16="http://schemas.microsoft.com/office/drawing/2014/main" id="{37A2B990-A8A0-9B0D-D33B-92BA4270DE55}"/>
                </a:ext>
              </a:extLst>
            </p:cNvPr>
            <p:cNvSpPr/>
            <p:nvPr/>
          </p:nvSpPr>
          <p:spPr>
            <a:xfrm>
              <a:off x="2450475" y="3828199"/>
              <a:ext cx="1122694" cy="414659"/>
            </a:xfrm>
            <a:prstGeom prst="rect">
              <a:avLst/>
            </a:prstGeom>
            <a:solidFill>
              <a:srgbClr val="A02B93">
                <a:lumMod val="20000"/>
                <a:lumOff val="80000"/>
                <a:alpha val="49845"/>
              </a:srgbClr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1558" name="Group 1557">
              <a:extLst>
                <a:ext uri="{FF2B5EF4-FFF2-40B4-BE49-F238E27FC236}">
                  <a16:creationId xmlns:a16="http://schemas.microsoft.com/office/drawing/2014/main" id="{9315EFBD-D1A6-C748-68EE-5156AD9CB09F}"/>
                </a:ext>
              </a:extLst>
            </p:cNvPr>
            <p:cNvGrpSpPr/>
            <p:nvPr/>
          </p:nvGrpSpPr>
          <p:grpSpPr>
            <a:xfrm>
              <a:off x="2497466" y="3855623"/>
              <a:ext cx="1019425" cy="529369"/>
              <a:chOff x="5035166" y="1419988"/>
              <a:chExt cx="984048" cy="757156"/>
            </a:xfrm>
          </p:grpSpPr>
          <p:cxnSp>
            <p:nvCxnSpPr>
              <p:cNvPr id="1559" name="Straight Connector 1558">
                <a:extLst>
                  <a:ext uri="{FF2B5EF4-FFF2-40B4-BE49-F238E27FC236}">
                    <a16:creationId xmlns:a16="http://schemas.microsoft.com/office/drawing/2014/main" id="{280BC809-8A05-ABEA-62BB-B0AAD72118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35927" y="1676639"/>
                <a:ext cx="983287" cy="4870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0" name="Straight Connector 1559">
                <a:extLst>
                  <a:ext uri="{FF2B5EF4-FFF2-40B4-BE49-F238E27FC236}">
                    <a16:creationId xmlns:a16="http://schemas.microsoft.com/office/drawing/2014/main" id="{2AECD9FE-E317-8977-987E-EA26172A3C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41665" y="1856558"/>
                <a:ext cx="977548" cy="0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1" name="Straight Connector 1560">
                <a:extLst>
                  <a:ext uri="{FF2B5EF4-FFF2-40B4-BE49-F238E27FC236}">
                    <a16:creationId xmlns:a16="http://schemas.microsoft.com/office/drawing/2014/main" id="{9901967A-9DA5-8B5B-2238-B5EBE66C1F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35166" y="1496974"/>
                <a:ext cx="983408" cy="4870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2" name="Straight Connector 1561">
                <a:extLst>
                  <a:ext uri="{FF2B5EF4-FFF2-40B4-BE49-F238E27FC236}">
                    <a16:creationId xmlns:a16="http://schemas.microsoft.com/office/drawing/2014/main" id="{6A34F892-C16A-3F60-F4DA-5CFFD80500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06023" y="1424282"/>
                <a:ext cx="0" cy="752862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3" name="Straight Connector 1562">
                <a:extLst>
                  <a:ext uri="{FF2B5EF4-FFF2-40B4-BE49-F238E27FC236}">
                    <a16:creationId xmlns:a16="http://schemas.microsoft.com/office/drawing/2014/main" id="{0A3A1B57-8E97-50EC-B87C-BA590C9505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20065" y="1419988"/>
                <a:ext cx="0" cy="757156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4" name="Straight Connector 1563">
                <a:extLst>
                  <a:ext uri="{FF2B5EF4-FFF2-40B4-BE49-F238E27FC236}">
                    <a16:creationId xmlns:a16="http://schemas.microsoft.com/office/drawing/2014/main" id="{A3ECD7AB-89F1-E096-BF7C-54F833C6CF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5879" y="1424282"/>
                <a:ext cx="0" cy="752862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5" name="Straight Connector 1564">
                <a:extLst>
                  <a:ext uri="{FF2B5EF4-FFF2-40B4-BE49-F238E27FC236}">
                    <a16:creationId xmlns:a16="http://schemas.microsoft.com/office/drawing/2014/main" id="{7D9D5FCD-5BCE-A066-A63F-4216C20484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95717" y="1429152"/>
                <a:ext cx="0" cy="747992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1536" name="Trapezoid 199">
              <a:extLst>
                <a:ext uri="{FF2B5EF4-FFF2-40B4-BE49-F238E27FC236}">
                  <a16:creationId xmlns:a16="http://schemas.microsoft.com/office/drawing/2014/main" id="{7F4E5A40-4B67-A3E9-5CE9-0821AB35AD42}"/>
                </a:ext>
              </a:extLst>
            </p:cNvPr>
            <p:cNvSpPr/>
            <p:nvPr/>
          </p:nvSpPr>
          <p:spPr>
            <a:xfrm rot="16200000">
              <a:off x="2061208" y="3940667"/>
              <a:ext cx="340508" cy="167993"/>
            </a:xfrm>
            <a:prstGeom prst="trapezoid">
              <a:avLst>
                <a:gd name="adj" fmla="val 34124"/>
              </a:avLst>
            </a:prstGeom>
            <a:solidFill>
              <a:srgbClr val="E97132">
                <a:lumMod val="20000"/>
                <a:lumOff val="80000"/>
              </a:srgbClr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537" name="Straight Connector 1536">
              <a:extLst>
                <a:ext uri="{FF2B5EF4-FFF2-40B4-BE49-F238E27FC236}">
                  <a16:creationId xmlns:a16="http://schemas.microsoft.com/office/drawing/2014/main" id="{FD713A24-E435-2015-8900-1997258136FF}"/>
                </a:ext>
              </a:extLst>
            </p:cNvPr>
            <p:cNvCxnSpPr>
              <a:cxnSpLocks/>
            </p:cNvCxnSpPr>
            <p:nvPr/>
          </p:nvCxnSpPr>
          <p:spPr>
            <a:xfrm>
              <a:off x="2314693" y="3953687"/>
              <a:ext cx="132034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8" name="Straight Connector 1537">
              <a:extLst>
                <a:ext uri="{FF2B5EF4-FFF2-40B4-BE49-F238E27FC236}">
                  <a16:creationId xmlns:a16="http://schemas.microsoft.com/office/drawing/2014/main" id="{28BC7545-A89C-DA6D-03A3-0D349C3EBCB4}"/>
                </a:ext>
              </a:extLst>
            </p:cNvPr>
            <p:cNvCxnSpPr>
              <a:cxnSpLocks/>
            </p:cNvCxnSpPr>
            <p:nvPr/>
          </p:nvCxnSpPr>
          <p:spPr>
            <a:xfrm>
              <a:off x="2317868" y="4095919"/>
              <a:ext cx="132034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9" name="Straight Connector 1538">
              <a:extLst>
                <a:ext uri="{FF2B5EF4-FFF2-40B4-BE49-F238E27FC236}">
                  <a16:creationId xmlns:a16="http://schemas.microsoft.com/office/drawing/2014/main" id="{315BA7D7-3683-1375-1DED-32E7DAE67CBF}"/>
                </a:ext>
              </a:extLst>
            </p:cNvPr>
            <p:cNvCxnSpPr>
              <a:cxnSpLocks/>
            </p:cNvCxnSpPr>
            <p:nvPr/>
          </p:nvCxnSpPr>
          <p:spPr>
            <a:xfrm>
              <a:off x="3223448" y="4236704"/>
              <a:ext cx="0" cy="14748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D031BEF5-78DB-C77B-434E-DDAE234700C6}"/>
                </a:ext>
              </a:extLst>
            </p:cNvPr>
            <p:cNvSpPr txBox="1"/>
            <p:nvPr/>
          </p:nvSpPr>
          <p:spPr>
            <a:xfrm>
              <a:off x="1273952" y="2941381"/>
              <a:ext cx="2534533" cy="246221"/>
            </a:xfrm>
            <a:prstGeom prst="rect">
              <a:avLst/>
            </a:prstGeom>
            <a:noFill/>
            <a:ln w="6350">
              <a:noFill/>
              <a:prstDash val="dash"/>
            </a:ln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DRAM Bank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1542" name="Group 1541">
              <a:extLst>
                <a:ext uri="{FF2B5EF4-FFF2-40B4-BE49-F238E27FC236}">
                  <a16:creationId xmlns:a16="http://schemas.microsoft.com/office/drawing/2014/main" id="{F7C2FF30-551D-CC8A-C231-586B6294FA11}"/>
                </a:ext>
              </a:extLst>
            </p:cNvPr>
            <p:cNvGrpSpPr/>
            <p:nvPr/>
          </p:nvGrpSpPr>
          <p:grpSpPr>
            <a:xfrm>
              <a:off x="2450722" y="3294345"/>
              <a:ext cx="1122692" cy="533169"/>
              <a:chOff x="4961468" y="1380763"/>
              <a:chExt cx="1083732" cy="762593"/>
            </a:xfrm>
          </p:grpSpPr>
          <p:sp>
            <p:nvSpPr>
              <p:cNvPr id="1546" name="Rectangle 1545">
                <a:extLst>
                  <a:ext uri="{FF2B5EF4-FFF2-40B4-BE49-F238E27FC236}">
                    <a16:creationId xmlns:a16="http://schemas.microsoft.com/office/drawing/2014/main" id="{77A7185E-A29F-A1D0-F55F-7A9A1B9C2CEA}"/>
                  </a:ext>
                </a:extLst>
              </p:cNvPr>
              <p:cNvSpPr/>
              <p:nvPr/>
            </p:nvSpPr>
            <p:spPr>
              <a:xfrm>
                <a:off x="4961468" y="1380763"/>
                <a:ext cx="1083732" cy="593087"/>
              </a:xfrm>
              <a:prstGeom prst="rect">
                <a:avLst/>
              </a:prstGeom>
              <a:solidFill>
                <a:srgbClr val="A02B93">
                  <a:lumMod val="20000"/>
                  <a:lumOff val="80000"/>
                  <a:alpha val="50211"/>
                </a:srgbClr>
              </a:solidFill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07999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709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Georgia" panose="02040502050405020303" pitchFamily="18" charset="0"/>
                  <a:ea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grpSp>
            <p:nvGrpSpPr>
              <p:cNvPr id="1547" name="Group 1546">
                <a:extLst>
                  <a:ext uri="{FF2B5EF4-FFF2-40B4-BE49-F238E27FC236}">
                    <a16:creationId xmlns:a16="http://schemas.microsoft.com/office/drawing/2014/main" id="{21217FD9-5705-55AD-BCF6-1E58370FCFF0}"/>
                  </a:ext>
                </a:extLst>
              </p:cNvPr>
              <p:cNvGrpSpPr/>
              <p:nvPr/>
            </p:nvGrpSpPr>
            <p:grpSpPr>
              <a:xfrm>
                <a:off x="5017137" y="1419988"/>
                <a:ext cx="965001" cy="723368"/>
                <a:chOff x="5017137" y="1419988"/>
                <a:chExt cx="965001" cy="723368"/>
              </a:xfrm>
            </p:grpSpPr>
            <p:cxnSp>
              <p:nvCxnSpPr>
                <p:cNvPr id="1548" name="Straight Connector 1547">
                  <a:extLst>
                    <a:ext uri="{FF2B5EF4-FFF2-40B4-BE49-F238E27FC236}">
                      <a16:creationId xmlns:a16="http://schemas.microsoft.com/office/drawing/2014/main" id="{5F4E9906-041F-6377-2106-32E9342BD5D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040587" y="1676639"/>
                  <a:ext cx="905042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49" name="Straight Connector 1548">
                  <a:extLst>
                    <a:ext uri="{FF2B5EF4-FFF2-40B4-BE49-F238E27FC236}">
                      <a16:creationId xmlns:a16="http://schemas.microsoft.com/office/drawing/2014/main" id="{5FE69EAA-F596-C898-0821-5AC8478648D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040587" y="1856559"/>
                  <a:ext cx="905042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50" name="Straight Connector 1549">
                  <a:extLst>
                    <a:ext uri="{FF2B5EF4-FFF2-40B4-BE49-F238E27FC236}">
                      <a16:creationId xmlns:a16="http://schemas.microsoft.com/office/drawing/2014/main" id="{238A772E-9AE5-36D2-8139-431C5E02B8DD}"/>
                    </a:ext>
                  </a:extLst>
                </p:cNvPr>
                <p:cNvCxnSpPr>
                  <a:cxnSpLocks/>
                  <a:stCxn id="1556" idx="2"/>
                </p:cNvCxnSpPr>
                <p:nvPr/>
              </p:nvCxnSpPr>
              <p:spPr>
                <a:xfrm flipV="1">
                  <a:off x="5017137" y="1496974"/>
                  <a:ext cx="965001" cy="487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51" name="Straight Connector 1550">
                  <a:extLst>
                    <a:ext uri="{FF2B5EF4-FFF2-40B4-BE49-F238E27FC236}">
                      <a16:creationId xmlns:a16="http://schemas.microsoft.com/office/drawing/2014/main" id="{88D35D18-335E-BFC8-A494-5D7DA2F766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77687" y="1424282"/>
                  <a:ext cx="0" cy="719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52" name="Straight Connector 1551">
                  <a:extLst>
                    <a:ext uri="{FF2B5EF4-FFF2-40B4-BE49-F238E27FC236}">
                      <a16:creationId xmlns:a16="http://schemas.microsoft.com/office/drawing/2014/main" id="{A2DC06A6-9ADE-CBDD-8E58-2A12C60D1B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95776" y="1419988"/>
                  <a:ext cx="0" cy="72336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53" name="Straight Connector 1552">
                  <a:extLst>
                    <a:ext uri="{FF2B5EF4-FFF2-40B4-BE49-F238E27FC236}">
                      <a16:creationId xmlns:a16="http://schemas.microsoft.com/office/drawing/2014/main" id="{A63806C7-B43B-7E86-E5D6-5DD195265E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17543" y="1424282"/>
                  <a:ext cx="0" cy="719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grpSp>
              <p:nvGrpSpPr>
                <p:cNvPr id="1554" name="Group 1553">
                  <a:extLst>
                    <a:ext uri="{FF2B5EF4-FFF2-40B4-BE49-F238E27FC236}">
                      <a16:creationId xmlns:a16="http://schemas.microsoft.com/office/drawing/2014/main" id="{7403114F-F94B-7B0B-A34A-9A8DD076CDFE}"/>
                    </a:ext>
                  </a:extLst>
                </p:cNvPr>
                <p:cNvGrpSpPr/>
                <p:nvPr/>
              </p:nvGrpSpPr>
              <p:grpSpPr>
                <a:xfrm>
                  <a:off x="5017137" y="1429152"/>
                  <a:ext cx="110333" cy="706836"/>
                  <a:chOff x="5227443" y="1424282"/>
                  <a:chExt cx="110333" cy="706836"/>
                </a:xfrm>
              </p:grpSpPr>
              <p:cxnSp>
                <p:nvCxnSpPr>
                  <p:cNvPr id="1555" name="Straight Connector 1554">
                    <a:extLst>
                      <a:ext uri="{FF2B5EF4-FFF2-40B4-BE49-F238E27FC236}">
                        <a16:creationId xmlns:a16="http://schemas.microsoft.com/office/drawing/2014/main" id="{A9FD22C4-6717-42A8-9A5E-FAE21C871F6D}"/>
                      </a:ext>
                    </a:extLst>
                  </p:cNvPr>
                  <p:cNvCxnSpPr>
                    <a:cxnSpLocks/>
                    <a:stCxn id="1556" idx="0"/>
                  </p:cNvCxnSpPr>
                  <p:nvPr/>
                </p:nvCxnSpPr>
                <p:spPr>
                  <a:xfrm flipH="1">
                    <a:off x="5277687" y="1424282"/>
                    <a:ext cx="4923" cy="706836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ysClr val="windowText" lastClr="000000"/>
                    </a:solidFill>
                    <a:prstDash val="solid"/>
                    <a:miter lim="800000"/>
                  </a:ln>
                  <a:effectLst/>
                </p:spPr>
              </p:cxnSp>
              <p:sp>
                <p:nvSpPr>
                  <p:cNvPr id="1556" name="Oval 1555">
                    <a:extLst>
                      <a:ext uri="{FF2B5EF4-FFF2-40B4-BE49-F238E27FC236}">
                        <a16:creationId xmlns:a16="http://schemas.microsoft.com/office/drawing/2014/main" id="{2861A247-7DA3-FD8D-6FA7-9E2E1C51E89D}"/>
                      </a:ext>
                    </a:extLst>
                  </p:cNvPr>
                  <p:cNvSpPr/>
                  <p:nvPr/>
                </p:nvSpPr>
                <p:spPr>
                  <a:xfrm>
                    <a:off x="5227443" y="1424282"/>
                    <a:ext cx="110333" cy="145383"/>
                  </a:xfrm>
                  <a:prstGeom prst="ellipse">
                    <a:avLst/>
                  </a:prstGeom>
                  <a:solidFill>
                    <a:srgbClr val="156082"/>
                  </a:solidFill>
                  <a:ln w="6350" cap="flat" cmpd="sng" algn="ctr">
                    <a:solidFill>
                      <a:sysClr val="windowText" lastClr="000000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1079998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709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Georgia" panose="02040502050405020303" pitchFamily="18" charset="0"/>
                      <a:ea typeface="Tahoma" panose="020B0604030504040204" pitchFamily="34" charset="0"/>
                      <a:cs typeface="Tahoma" panose="020B0604030504040204" pitchFamily="34" charset="0"/>
                    </a:endParaRPr>
                  </a:p>
                </p:txBody>
              </p:sp>
            </p:grpSp>
          </p:grpSp>
        </p:grpSp>
        <p:sp>
          <p:nvSpPr>
            <p:cNvPr id="1543" name="Trapezoid 166">
              <a:extLst>
                <a:ext uri="{FF2B5EF4-FFF2-40B4-BE49-F238E27FC236}">
                  <a16:creationId xmlns:a16="http://schemas.microsoft.com/office/drawing/2014/main" id="{D2AABA6D-86A6-BFFF-7D78-238DF330615C}"/>
                </a:ext>
              </a:extLst>
            </p:cNvPr>
            <p:cNvSpPr/>
            <p:nvPr/>
          </p:nvSpPr>
          <p:spPr>
            <a:xfrm rot="16200000">
              <a:off x="2090810" y="3406812"/>
              <a:ext cx="340507" cy="167993"/>
            </a:xfrm>
            <a:prstGeom prst="trapezoid">
              <a:avLst>
                <a:gd name="adj" fmla="val 34124"/>
              </a:avLst>
            </a:prstGeom>
            <a:solidFill>
              <a:srgbClr val="E97132">
                <a:lumMod val="20000"/>
                <a:lumOff val="80000"/>
              </a:srgbClr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544" name="Straight Connector 1543">
              <a:extLst>
                <a:ext uri="{FF2B5EF4-FFF2-40B4-BE49-F238E27FC236}">
                  <a16:creationId xmlns:a16="http://schemas.microsoft.com/office/drawing/2014/main" id="{9DF95173-2FB9-F030-3195-9CBF301BFEC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7945" y="3419832"/>
              <a:ext cx="112777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45" name="Straight Connector 1544">
              <a:extLst>
                <a:ext uri="{FF2B5EF4-FFF2-40B4-BE49-F238E27FC236}">
                  <a16:creationId xmlns:a16="http://schemas.microsoft.com/office/drawing/2014/main" id="{9A1E16FF-35C2-704C-5AB9-CB9C3683184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7945" y="3562065"/>
              <a:ext cx="112777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452" name="Oval 1451">
              <a:extLst>
                <a:ext uri="{FF2B5EF4-FFF2-40B4-BE49-F238E27FC236}">
                  <a16:creationId xmlns:a16="http://schemas.microsoft.com/office/drawing/2014/main" id="{2A2E328B-8F63-3EE4-FFA0-30AF1C1DF89F}"/>
                </a:ext>
              </a:extLst>
            </p:cNvPr>
            <p:cNvSpPr/>
            <p:nvPr/>
          </p:nvSpPr>
          <p:spPr>
            <a:xfrm>
              <a:off x="2508393" y="3447884"/>
              <a:ext cx="114300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3" name="Oval 1452">
              <a:extLst>
                <a:ext uri="{FF2B5EF4-FFF2-40B4-BE49-F238E27FC236}">
                  <a16:creationId xmlns:a16="http://schemas.microsoft.com/office/drawing/2014/main" id="{C29DA2CA-1ADA-9A41-9E74-D68B41500485}"/>
                </a:ext>
              </a:extLst>
            </p:cNvPr>
            <p:cNvSpPr/>
            <p:nvPr/>
          </p:nvSpPr>
          <p:spPr>
            <a:xfrm>
              <a:off x="2508393" y="3570784"/>
              <a:ext cx="114300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4" name="Oval 1453">
              <a:extLst>
                <a:ext uri="{FF2B5EF4-FFF2-40B4-BE49-F238E27FC236}">
                  <a16:creationId xmlns:a16="http://schemas.microsoft.com/office/drawing/2014/main" id="{507E5C13-0CEE-14D4-4779-E7E0497114CB}"/>
                </a:ext>
              </a:extLst>
            </p:cNvPr>
            <p:cNvSpPr/>
            <p:nvPr/>
          </p:nvSpPr>
          <p:spPr>
            <a:xfrm>
              <a:off x="2717560" y="3321051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5" name="Oval 1454">
              <a:extLst>
                <a:ext uri="{FF2B5EF4-FFF2-40B4-BE49-F238E27FC236}">
                  <a16:creationId xmlns:a16="http://schemas.microsoft.com/office/drawing/2014/main" id="{85F7690D-5095-EBF3-174A-5B26AA35EBB3}"/>
                </a:ext>
              </a:extLst>
            </p:cNvPr>
            <p:cNvSpPr/>
            <p:nvPr/>
          </p:nvSpPr>
          <p:spPr>
            <a:xfrm>
              <a:off x="2718790" y="3447424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6" name="Oval 1455">
              <a:extLst>
                <a:ext uri="{FF2B5EF4-FFF2-40B4-BE49-F238E27FC236}">
                  <a16:creationId xmlns:a16="http://schemas.microsoft.com/office/drawing/2014/main" id="{CFA0936C-CAF2-8A33-8AEB-C4D780A68AA2}"/>
                </a:ext>
              </a:extLst>
            </p:cNvPr>
            <p:cNvSpPr/>
            <p:nvPr/>
          </p:nvSpPr>
          <p:spPr>
            <a:xfrm>
              <a:off x="2717112" y="3570992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7" name="Oval 1456">
              <a:extLst>
                <a:ext uri="{FF2B5EF4-FFF2-40B4-BE49-F238E27FC236}">
                  <a16:creationId xmlns:a16="http://schemas.microsoft.com/office/drawing/2014/main" id="{57DA7C95-0692-5DF8-C462-822DA84A4C20}"/>
                </a:ext>
              </a:extLst>
            </p:cNvPr>
            <p:cNvSpPr/>
            <p:nvPr/>
          </p:nvSpPr>
          <p:spPr>
            <a:xfrm>
              <a:off x="2943694" y="3323342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8" name="Oval 1457">
              <a:extLst>
                <a:ext uri="{FF2B5EF4-FFF2-40B4-BE49-F238E27FC236}">
                  <a16:creationId xmlns:a16="http://schemas.microsoft.com/office/drawing/2014/main" id="{C97B5ADD-28ED-CEA9-8AC9-864338BEB030}"/>
                </a:ext>
              </a:extLst>
            </p:cNvPr>
            <p:cNvSpPr/>
            <p:nvPr/>
          </p:nvSpPr>
          <p:spPr>
            <a:xfrm>
              <a:off x="2940000" y="3447424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9" name="Oval 1458">
              <a:extLst>
                <a:ext uri="{FF2B5EF4-FFF2-40B4-BE49-F238E27FC236}">
                  <a16:creationId xmlns:a16="http://schemas.microsoft.com/office/drawing/2014/main" id="{FB70DC6F-AFAE-B1A3-6DC5-9EDF85E06119}"/>
                </a:ext>
              </a:extLst>
            </p:cNvPr>
            <p:cNvSpPr/>
            <p:nvPr/>
          </p:nvSpPr>
          <p:spPr>
            <a:xfrm>
              <a:off x="2940000" y="3575810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0" name="Oval 1459">
              <a:extLst>
                <a:ext uri="{FF2B5EF4-FFF2-40B4-BE49-F238E27FC236}">
                  <a16:creationId xmlns:a16="http://schemas.microsoft.com/office/drawing/2014/main" id="{2A92CCC0-7667-FE5C-9436-36A02601ABC4}"/>
                </a:ext>
              </a:extLst>
            </p:cNvPr>
            <p:cNvSpPr/>
            <p:nvPr/>
          </p:nvSpPr>
          <p:spPr>
            <a:xfrm>
              <a:off x="3160923" y="3323342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1" name="Oval 1460">
              <a:extLst>
                <a:ext uri="{FF2B5EF4-FFF2-40B4-BE49-F238E27FC236}">
                  <a16:creationId xmlns:a16="http://schemas.microsoft.com/office/drawing/2014/main" id="{E033273C-8043-D97F-9A35-278089CFA007}"/>
                </a:ext>
              </a:extLst>
            </p:cNvPr>
            <p:cNvSpPr/>
            <p:nvPr/>
          </p:nvSpPr>
          <p:spPr>
            <a:xfrm>
              <a:off x="3162888" y="3570783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2" name="Oval 1461">
              <a:extLst>
                <a:ext uri="{FF2B5EF4-FFF2-40B4-BE49-F238E27FC236}">
                  <a16:creationId xmlns:a16="http://schemas.microsoft.com/office/drawing/2014/main" id="{51B6521D-7B14-9E6C-2F80-DFF1F20727EE}"/>
                </a:ext>
              </a:extLst>
            </p:cNvPr>
            <p:cNvSpPr/>
            <p:nvPr/>
          </p:nvSpPr>
          <p:spPr>
            <a:xfrm>
              <a:off x="3163498" y="3441987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09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  <a:ea typeface="Tahoma" panose="020B0604030504040204" pitchFamily="34" charset="0"/>
                  <a:cs typeface="Tahoma" panose="020B0604030504040204" pitchFamily="34" charset="0"/>
                </a:rPr>
                <a:t>…</a:t>
              </a:r>
            </a:p>
          </p:txBody>
        </p:sp>
        <p:sp>
          <p:nvSpPr>
            <p:cNvPr id="1463" name="Oval 1462">
              <a:extLst>
                <a:ext uri="{FF2B5EF4-FFF2-40B4-BE49-F238E27FC236}">
                  <a16:creationId xmlns:a16="http://schemas.microsoft.com/office/drawing/2014/main" id="{4A11A16D-9ED2-76A4-3FF9-3271E7DC3C21}"/>
                </a:ext>
              </a:extLst>
            </p:cNvPr>
            <p:cNvSpPr/>
            <p:nvPr/>
          </p:nvSpPr>
          <p:spPr>
            <a:xfrm>
              <a:off x="3390001" y="3323342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4" name="Oval 1463">
              <a:extLst>
                <a:ext uri="{FF2B5EF4-FFF2-40B4-BE49-F238E27FC236}">
                  <a16:creationId xmlns:a16="http://schemas.microsoft.com/office/drawing/2014/main" id="{4EB86900-95AE-7A6B-3A30-70D5E9E2B476}"/>
                </a:ext>
              </a:extLst>
            </p:cNvPr>
            <p:cNvSpPr/>
            <p:nvPr/>
          </p:nvSpPr>
          <p:spPr>
            <a:xfrm>
              <a:off x="3390932" y="3447620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5" name="Oval 1464">
              <a:extLst>
                <a:ext uri="{FF2B5EF4-FFF2-40B4-BE49-F238E27FC236}">
                  <a16:creationId xmlns:a16="http://schemas.microsoft.com/office/drawing/2014/main" id="{56165396-3C8B-8A3B-53BD-A4BDC588179B}"/>
                </a:ext>
              </a:extLst>
            </p:cNvPr>
            <p:cNvSpPr/>
            <p:nvPr/>
          </p:nvSpPr>
          <p:spPr>
            <a:xfrm>
              <a:off x="3388403" y="3570782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6" name="Oval 1465">
              <a:extLst>
                <a:ext uri="{FF2B5EF4-FFF2-40B4-BE49-F238E27FC236}">
                  <a16:creationId xmlns:a16="http://schemas.microsoft.com/office/drawing/2014/main" id="{0BF7AFCB-EDD8-68D0-4823-E4D32822BDA4}"/>
                </a:ext>
              </a:extLst>
            </p:cNvPr>
            <p:cNvSpPr/>
            <p:nvPr/>
          </p:nvSpPr>
          <p:spPr>
            <a:xfrm>
              <a:off x="2508393" y="3861331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7" name="Oval 1466">
              <a:extLst>
                <a:ext uri="{FF2B5EF4-FFF2-40B4-BE49-F238E27FC236}">
                  <a16:creationId xmlns:a16="http://schemas.microsoft.com/office/drawing/2014/main" id="{075C3070-0D29-1F2E-819A-D4397DD0FFC7}"/>
                </a:ext>
              </a:extLst>
            </p:cNvPr>
            <p:cNvSpPr/>
            <p:nvPr/>
          </p:nvSpPr>
          <p:spPr>
            <a:xfrm>
              <a:off x="2504198" y="3990535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8" name="Oval 1467">
              <a:extLst>
                <a:ext uri="{FF2B5EF4-FFF2-40B4-BE49-F238E27FC236}">
                  <a16:creationId xmlns:a16="http://schemas.microsoft.com/office/drawing/2014/main" id="{D48E0BA0-FA3E-DED2-D945-8D14E185E01B}"/>
                </a:ext>
              </a:extLst>
            </p:cNvPr>
            <p:cNvSpPr/>
            <p:nvPr/>
          </p:nvSpPr>
          <p:spPr>
            <a:xfrm>
              <a:off x="2504197" y="4111568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9" name="Oval 1468">
              <a:extLst>
                <a:ext uri="{FF2B5EF4-FFF2-40B4-BE49-F238E27FC236}">
                  <a16:creationId xmlns:a16="http://schemas.microsoft.com/office/drawing/2014/main" id="{CC5C055A-9709-E8AB-0A54-C44632950BDF}"/>
                </a:ext>
              </a:extLst>
            </p:cNvPr>
            <p:cNvSpPr/>
            <p:nvPr/>
          </p:nvSpPr>
          <p:spPr>
            <a:xfrm>
              <a:off x="2721308" y="3864313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0" name="Oval 1469">
              <a:extLst>
                <a:ext uri="{FF2B5EF4-FFF2-40B4-BE49-F238E27FC236}">
                  <a16:creationId xmlns:a16="http://schemas.microsoft.com/office/drawing/2014/main" id="{024C6C47-C746-2C91-50D9-2D3906B7E74E}"/>
                </a:ext>
              </a:extLst>
            </p:cNvPr>
            <p:cNvSpPr/>
            <p:nvPr/>
          </p:nvSpPr>
          <p:spPr>
            <a:xfrm>
              <a:off x="2717113" y="3993517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1" name="Oval 1470">
              <a:extLst>
                <a:ext uri="{FF2B5EF4-FFF2-40B4-BE49-F238E27FC236}">
                  <a16:creationId xmlns:a16="http://schemas.microsoft.com/office/drawing/2014/main" id="{AD88C38D-A2ED-12CA-5940-02EF08101E85}"/>
                </a:ext>
              </a:extLst>
            </p:cNvPr>
            <p:cNvSpPr/>
            <p:nvPr/>
          </p:nvSpPr>
          <p:spPr>
            <a:xfrm>
              <a:off x="2717112" y="4114550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2" name="Oval 1471">
              <a:extLst>
                <a:ext uri="{FF2B5EF4-FFF2-40B4-BE49-F238E27FC236}">
                  <a16:creationId xmlns:a16="http://schemas.microsoft.com/office/drawing/2014/main" id="{CE5CC3EA-EEA0-ECD9-0242-49ADCAD58932}"/>
                </a:ext>
              </a:extLst>
            </p:cNvPr>
            <p:cNvSpPr/>
            <p:nvPr/>
          </p:nvSpPr>
          <p:spPr>
            <a:xfrm>
              <a:off x="2943786" y="3861331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3" name="Oval 1472">
              <a:extLst>
                <a:ext uri="{FF2B5EF4-FFF2-40B4-BE49-F238E27FC236}">
                  <a16:creationId xmlns:a16="http://schemas.microsoft.com/office/drawing/2014/main" id="{442F048E-ABD1-F4F9-36C5-1CC3AEC33C3C}"/>
                </a:ext>
              </a:extLst>
            </p:cNvPr>
            <p:cNvSpPr/>
            <p:nvPr/>
          </p:nvSpPr>
          <p:spPr>
            <a:xfrm>
              <a:off x="2939591" y="3990535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4" name="Oval 1473">
              <a:extLst>
                <a:ext uri="{FF2B5EF4-FFF2-40B4-BE49-F238E27FC236}">
                  <a16:creationId xmlns:a16="http://schemas.microsoft.com/office/drawing/2014/main" id="{DF102B02-FE7A-AACE-99A8-E16379B0ED6D}"/>
                </a:ext>
              </a:extLst>
            </p:cNvPr>
            <p:cNvSpPr/>
            <p:nvPr/>
          </p:nvSpPr>
          <p:spPr>
            <a:xfrm>
              <a:off x="2939590" y="4111568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5" name="Oval 1474">
              <a:extLst>
                <a:ext uri="{FF2B5EF4-FFF2-40B4-BE49-F238E27FC236}">
                  <a16:creationId xmlns:a16="http://schemas.microsoft.com/office/drawing/2014/main" id="{B0EA9CD4-2D86-A5D3-A4BC-684736197EC2}"/>
                </a:ext>
              </a:extLst>
            </p:cNvPr>
            <p:cNvSpPr/>
            <p:nvPr/>
          </p:nvSpPr>
          <p:spPr>
            <a:xfrm>
              <a:off x="3394996" y="3861331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6" name="Oval 1475">
              <a:extLst>
                <a:ext uri="{FF2B5EF4-FFF2-40B4-BE49-F238E27FC236}">
                  <a16:creationId xmlns:a16="http://schemas.microsoft.com/office/drawing/2014/main" id="{B52BAF93-AE1C-B48A-E312-9E246DF20718}"/>
                </a:ext>
              </a:extLst>
            </p:cNvPr>
            <p:cNvSpPr/>
            <p:nvPr/>
          </p:nvSpPr>
          <p:spPr>
            <a:xfrm>
              <a:off x="3390801" y="3990535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7" name="Oval 1476">
              <a:extLst>
                <a:ext uri="{FF2B5EF4-FFF2-40B4-BE49-F238E27FC236}">
                  <a16:creationId xmlns:a16="http://schemas.microsoft.com/office/drawing/2014/main" id="{001AD310-C881-BED7-D198-0031C9A082E6}"/>
                </a:ext>
              </a:extLst>
            </p:cNvPr>
            <p:cNvSpPr/>
            <p:nvPr/>
          </p:nvSpPr>
          <p:spPr>
            <a:xfrm>
              <a:off x="3390800" y="4111568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8" name="Oval 1477">
              <a:extLst>
                <a:ext uri="{FF2B5EF4-FFF2-40B4-BE49-F238E27FC236}">
                  <a16:creationId xmlns:a16="http://schemas.microsoft.com/office/drawing/2014/main" id="{FAA7107B-5FC0-A746-D4D3-5B4CFD837078}"/>
                </a:ext>
              </a:extLst>
            </p:cNvPr>
            <p:cNvSpPr/>
            <p:nvPr/>
          </p:nvSpPr>
          <p:spPr>
            <a:xfrm>
              <a:off x="3165374" y="3861455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9" name="Oval 1478">
              <a:extLst>
                <a:ext uri="{FF2B5EF4-FFF2-40B4-BE49-F238E27FC236}">
                  <a16:creationId xmlns:a16="http://schemas.microsoft.com/office/drawing/2014/main" id="{5F135B4F-C26A-4B96-F3E4-0CDB3791F90C}"/>
                </a:ext>
              </a:extLst>
            </p:cNvPr>
            <p:cNvSpPr/>
            <p:nvPr/>
          </p:nvSpPr>
          <p:spPr>
            <a:xfrm>
              <a:off x="3167339" y="4108896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80" name="Oval 1479">
              <a:extLst>
                <a:ext uri="{FF2B5EF4-FFF2-40B4-BE49-F238E27FC236}">
                  <a16:creationId xmlns:a16="http://schemas.microsoft.com/office/drawing/2014/main" id="{57819A48-11F1-753F-402A-4C8DC4E79459}"/>
                </a:ext>
              </a:extLst>
            </p:cNvPr>
            <p:cNvSpPr/>
            <p:nvPr/>
          </p:nvSpPr>
          <p:spPr>
            <a:xfrm>
              <a:off x="3167949" y="3980100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09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  <a:ea typeface="Tahoma" panose="020B0604030504040204" pitchFamily="34" charset="0"/>
                  <a:cs typeface="Tahoma" panose="020B0604030504040204" pitchFamily="34" charset="0"/>
                </a:rPr>
                <a:t>…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8A6E1021-BF2B-F9A1-1DBD-C386F693B7D3}"/>
              </a:ext>
            </a:extLst>
          </p:cNvPr>
          <p:cNvGrpSpPr/>
          <p:nvPr/>
        </p:nvGrpSpPr>
        <p:grpSpPr>
          <a:xfrm>
            <a:off x="1961113" y="1161300"/>
            <a:ext cx="2389315" cy="1715467"/>
            <a:chOff x="1168401" y="1196002"/>
            <a:chExt cx="2389315" cy="1715467"/>
          </a:xfrm>
        </p:grpSpPr>
        <p:sp>
          <p:nvSpPr>
            <p:cNvPr id="1566" name="DRAM">
              <a:extLst>
                <a:ext uri="{FF2B5EF4-FFF2-40B4-BE49-F238E27FC236}">
                  <a16:creationId xmlns:a16="http://schemas.microsoft.com/office/drawing/2014/main" id="{91A4C915-0DFF-0CC5-8C87-71B8483F52ED}"/>
                </a:ext>
              </a:extLst>
            </p:cNvPr>
            <p:cNvSpPr/>
            <p:nvPr/>
          </p:nvSpPr>
          <p:spPr>
            <a:xfrm rot="16200000">
              <a:off x="1505325" y="859078"/>
              <a:ext cx="1715467" cy="2389315"/>
            </a:xfrm>
            <a:prstGeom prst="roundRect">
              <a:avLst>
                <a:gd name="adj" fmla="val 3389"/>
              </a:avLst>
            </a:prstGeom>
            <a:solidFill>
              <a:srgbClr val="4EA72E">
                <a:lumMod val="20000"/>
                <a:lumOff val="80000"/>
              </a:srgbClr>
            </a:solidFill>
            <a:ln w="254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1" i="0" u="none" strike="noStrike" kern="0" cap="none" spc="-59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568" name="Straight Connector 1567">
              <a:extLst>
                <a:ext uri="{FF2B5EF4-FFF2-40B4-BE49-F238E27FC236}">
                  <a16:creationId xmlns:a16="http://schemas.microsoft.com/office/drawing/2014/main" id="{938ADFD8-116E-CC36-80C9-A67A6496C489}"/>
                </a:ext>
              </a:extLst>
            </p:cNvPr>
            <p:cNvCxnSpPr>
              <a:cxnSpLocks/>
            </p:cNvCxnSpPr>
            <p:nvPr/>
          </p:nvCxnSpPr>
          <p:spPr>
            <a:xfrm>
              <a:off x="1451248" y="1944273"/>
              <a:ext cx="1811531" cy="0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69" name="Straight Connector 1568">
              <a:extLst>
                <a:ext uri="{FF2B5EF4-FFF2-40B4-BE49-F238E27FC236}">
                  <a16:creationId xmlns:a16="http://schemas.microsoft.com/office/drawing/2014/main" id="{082F2CC7-798E-5412-4521-5EFF3CAADF61}"/>
                </a:ext>
              </a:extLst>
            </p:cNvPr>
            <p:cNvCxnSpPr>
              <a:cxnSpLocks/>
            </p:cNvCxnSpPr>
            <p:nvPr/>
          </p:nvCxnSpPr>
          <p:spPr>
            <a:xfrm>
              <a:off x="2344332" y="1943404"/>
              <a:ext cx="0" cy="149860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0" name="Straight Connector 1569">
              <a:extLst>
                <a:ext uri="{FF2B5EF4-FFF2-40B4-BE49-F238E27FC236}">
                  <a16:creationId xmlns:a16="http://schemas.microsoft.com/office/drawing/2014/main" id="{B4A6E2D8-33B9-ACEA-3008-EA4AC9864F79}"/>
                </a:ext>
              </a:extLst>
            </p:cNvPr>
            <p:cNvCxnSpPr>
              <a:cxnSpLocks/>
            </p:cNvCxnSpPr>
            <p:nvPr/>
          </p:nvCxnSpPr>
          <p:spPr>
            <a:xfrm>
              <a:off x="3265656" y="1815452"/>
              <a:ext cx="0" cy="136236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1" name="Straight Connector 1570">
              <a:extLst>
                <a:ext uri="{FF2B5EF4-FFF2-40B4-BE49-F238E27FC236}">
                  <a16:creationId xmlns:a16="http://schemas.microsoft.com/office/drawing/2014/main" id="{6F37805B-314C-6886-38FC-D1C5B4FF6B3F}"/>
                </a:ext>
              </a:extLst>
            </p:cNvPr>
            <p:cNvCxnSpPr>
              <a:cxnSpLocks/>
            </p:cNvCxnSpPr>
            <p:nvPr/>
          </p:nvCxnSpPr>
          <p:spPr>
            <a:xfrm>
              <a:off x="1451248" y="1794736"/>
              <a:ext cx="0" cy="158440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2" name="Straight Connector 1571">
              <a:extLst>
                <a:ext uri="{FF2B5EF4-FFF2-40B4-BE49-F238E27FC236}">
                  <a16:creationId xmlns:a16="http://schemas.microsoft.com/office/drawing/2014/main" id="{A29148DF-F671-37A1-9962-D1EEE97CA0F2}"/>
                </a:ext>
              </a:extLst>
            </p:cNvPr>
            <p:cNvCxnSpPr>
              <a:cxnSpLocks/>
            </p:cNvCxnSpPr>
            <p:nvPr/>
          </p:nvCxnSpPr>
          <p:spPr>
            <a:xfrm>
              <a:off x="2238978" y="1802752"/>
              <a:ext cx="0" cy="136236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73" name="DRAM">
              <a:extLst>
                <a:ext uri="{FF2B5EF4-FFF2-40B4-BE49-F238E27FC236}">
                  <a16:creationId xmlns:a16="http://schemas.microsoft.com/office/drawing/2014/main" id="{A15D59E3-1CF1-BDD0-501E-07F562655E02}"/>
                </a:ext>
              </a:extLst>
            </p:cNvPr>
            <p:cNvSpPr/>
            <p:nvPr/>
          </p:nvSpPr>
          <p:spPr>
            <a:xfrm>
              <a:off x="1243887" y="1521440"/>
              <a:ext cx="652528" cy="291534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cxnSp>
          <p:nvCxnSpPr>
            <p:cNvPr id="1574" name="Straight Connector 1573">
              <a:extLst>
                <a:ext uri="{FF2B5EF4-FFF2-40B4-BE49-F238E27FC236}">
                  <a16:creationId xmlns:a16="http://schemas.microsoft.com/office/drawing/2014/main" id="{89AC8286-F46F-3FB1-A05B-B320A39331D3}"/>
                </a:ext>
              </a:extLst>
            </p:cNvPr>
            <p:cNvCxnSpPr>
              <a:cxnSpLocks/>
            </p:cNvCxnSpPr>
            <p:nvPr/>
          </p:nvCxnSpPr>
          <p:spPr>
            <a:xfrm>
              <a:off x="2344332" y="2335801"/>
              <a:ext cx="0" cy="136236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6" name="Straight Connector 1575">
              <a:extLst>
                <a:ext uri="{FF2B5EF4-FFF2-40B4-BE49-F238E27FC236}">
                  <a16:creationId xmlns:a16="http://schemas.microsoft.com/office/drawing/2014/main" id="{D71DF4EC-21CE-4193-6440-A58D337371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451247" y="2476866"/>
              <a:ext cx="1811532" cy="0"/>
            </a:xfrm>
            <a:prstGeom prst="line">
              <a:avLst/>
            </a:prstGeom>
            <a:solidFill>
              <a:srgbClr val="FFFF00">
                <a:alpha val="27037"/>
              </a:srgbClr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7" name="Straight Connector 1576">
              <a:extLst>
                <a:ext uri="{FF2B5EF4-FFF2-40B4-BE49-F238E27FC236}">
                  <a16:creationId xmlns:a16="http://schemas.microsoft.com/office/drawing/2014/main" id="{4D79D67D-B9C3-7CE5-DBBA-7316CA670738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1457598" y="2468862"/>
              <a:ext cx="0" cy="136237"/>
            </a:xfrm>
            <a:prstGeom prst="line">
              <a:avLst/>
            </a:prstGeom>
            <a:solidFill>
              <a:srgbClr val="FFFF00">
                <a:alpha val="27037"/>
              </a:srgbClr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8" name="Straight Connector 1577">
              <a:extLst>
                <a:ext uri="{FF2B5EF4-FFF2-40B4-BE49-F238E27FC236}">
                  <a16:creationId xmlns:a16="http://schemas.microsoft.com/office/drawing/2014/main" id="{50883685-3A84-E079-08C2-5BA38B81E2C6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3262780" y="2467183"/>
              <a:ext cx="0" cy="136237"/>
            </a:xfrm>
            <a:prstGeom prst="line">
              <a:avLst/>
            </a:prstGeom>
            <a:solidFill>
              <a:srgbClr val="FFFF00">
                <a:alpha val="27037"/>
              </a:srgbClr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9" name="Straight Connector 1578">
              <a:extLst>
                <a:ext uri="{FF2B5EF4-FFF2-40B4-BE49-F238E27FC236}">
                  <a16:creationId xmlns:a16="http://schemas.microsoft.com/office/drawing/2014/main" id="{39EC9FEF-9B18-FCF2-8695-AD519DB0710A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2198943" y="2468862"/>
              <a:ext cx="0" cy="136237"/>
            </a:xfrm>
            <a:prstGeom prst="line">
              <a:avLst/>
            </a:prstGeom>
            <a:solidFill>
              <a:srgbClr val="FFFF00">
                <a:alpha val="27037"/>
              </a:srgbClr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6F800ECF-5B79-940B-4CA4-863275243A4E}"/>
                </a:ext>
              </a:extLst>
            </p:cNvPr>
            <p:cNvSpPr txBox="1"/>
            <p:nvPr/>
          </p:nvSpPr>
          <p:spPr>
            <a:xfrm>
              <a:off x="1214179" y="1219093"/>
              <a:ext cx="2213745" cy="195261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DRAM Chip</a:t>
              </a:r>
            </a:p>
          </p:txBody>
        </p:sp>
        <p:sp>
          <p:nvSpPr>
            <p:cNvPr id="1483" name="DRAM">
              <a:extLst>
                <a:ext uri="{FF2B5EF4-FFF2-40B4-BE49-F238E27FC236}">
                  <a16:creationId xmlns:a16="http://schemas.microsoft.com/office/drawing/2014/main" id="{FF2CCDD9-CB1D-217E-CC83-D8386D32F118}"/>
                </a:ext>
              </a:extLst>
            </p:cNvPr>
            <p:cNvSpPr/>
            <p:nvPr/>
          </p:nvSpPr>
          <p:spPr>
            <a:xfrm>
              <a:off x="1968375" y="1521347"/>
              <a:ext cx="652528" cy="295744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484" name="DRAM">
              <a:extLst>
                <a:ext uri="{FF2B5EF4-FFF2-40B4-BE49-F238E27FC236}">
                  <a16:creationId xmlns:a16="http://schemas.microsoft.com/office/drawing/2014/main" id="{150B577F-C5B2-B263-A8D5-3163557E4FA3}"/>
                </a:ext>
              </a:extLst>
            </p:cNvPr>
            <p:cNvSpPr/>
            <p:nvPr/>
          </p:nvSpPr>
          <p:spPr>
            <a:xfrm>
              <a:off x="2837245" y="1519745"/>
              <a:ext cx="652527" cy="289980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485" name="DRAM">
              <a:extLst>
                <a:ext uri="{FF2B5EF4-FFF2-40B4-BE49-F238E27FC236}">
                  <a16:creationId xmlns:a16="http://schemas.microsoft.com/office/drawing/2014/main" id="{E1F1E46A-F89C-C2BC-E2BE-8170B6A624A3}"/>
                </a:ext>
              </a:extLst>
            </p:cNvPr>
            <p:cNvSpPr/>
            <p:nvPr/>
          </p:nvSpPr>
          <p:spPr>
            <a:xfrm>
              <a:off x="1225225" y="2569467"/>
              <a:ext cx="682880" cy="286290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486" name="DRAM">
              <a:extLst>
                <a:ext uri="{FF2B5EF4-FFF2-40B4-BE49-F238E27FC236}">
                  <a16:creationId xmlns:a16="http://schemas.microsoft.com/office/drawing/2014/main" id="{A40FABB4-6BF2-FC31-534C-2249D1F53C80}"/>
                </a:ext>
              </a:extLst>
            </p:cNvPr>
            <p:cNvSpPr/>
            <p:nvPr/>
          </p:nvSpPr>
          <p:spPr>
            <a:xfrm>
              <a:off x="1948738" y="2571666"/>
              <a:ext cx="682880" cy="286291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487" name="DRAM">
              <a:extLst>
                <a:ext uri="{FF2B5EF4-FFF2-40B4-BE49-F238E27FC236}">
                  <a16:creationId xmlns:a16="http://schemas.microsoft.com/office/drawing/2014/main" id="{F9C19941-A33A-2798-3CBA-0F26BF82831D}"/>
                </a:ext>
              </a:extLst>
            </p:cNvPr>
            <p:cNvSpPr/>
            <p:nvPr/>
          </p:nvSpPr>
          <p:spPr>
            <a:xfrm>
              <a:off x="2815149" y="2568306"/>
              <a:ext cx="682880" cy="286290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567" name="DRAM">
              <a:extLst>
                <a:ext uri="{FF2B5EF4-FFF2-40B4-BE49-F238E27FC236}">
                  <a16:creationId xmlns:a16="http://schemas.microsoft.com/office/drawing/2014/main" id="{FA1E5B41-21B1-53FB-4B9D-ED6B61E3AB39}"/>
                </a:ext>
              </a:extLst>
            </p:cNvPr>
            <p:cNvSpPr/>
            <p:nvPr/>
          </p:nvSpPr>
          <p:spPr>
            <a:xfrm>
              <a:off x="1244784" y="2094481"/>
              <a:ext cx="2110568" cy="245942"/>
            </a:xfrm>
            <a:prstGeom prst="roundRect">
              <a:avLst>
                <a:gd name="adj" fmla="val 11319"/>
              </a:avLst>
            </a:prstGeom>
            <a:solidFill>
              <a:srgbClr val="C00000">
                <a:alpha val="49808"/>
              </a:srgbClr>
            </a:solidFill>
            <a:ln w="9525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I/O Logic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5E228AF1-14E0-CF6A-7288-4A66C8F4D8CE}"/>
                </a:ext>
              </a:extLst>
            </p:cNvPr>
            <p:cNvSpPr txBox="1"/>
            <p:nvPr/>
          </p:nvSpPr>
          <p:spPr>
            <a:xfrm>
              <a:off x="2566833" y="1477766"/>
              <a:ext cx="35086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EE293144-1581-BDBA-28E5-88870787CD13}"/>
                </a:ext>
              </a:extLst>
            </p:cNvPr>
            <p:cNvSpPr txBox="1"/>
            <p:nvPr/>
          </p:nvSpPr>
          <p:spPr>
            <a:xfrm>
              <a:off x="2566833" y="2522503"/>
              <a:ext cx="35086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</p:grpSp>
      <p:cxnSp>
        <p:nvCxnSpPr>
          <p:cNvPr id="1894" name="Straight Connector 1893">
            <a:extLst>
              <a:ext uri="{FF2B5EF4-FFF2-40B4-BE49-F238E27FC236}">
                <a16:creationId xmlns:a16="http://schemas.microsoft.com/office/drawing/2014/main" id="{A27DC284-7DB6-1FDC-FE0B-40781FB67933}"/>
              </a:ext>
            </a:extLst>
          </p:cNvPr>
          <p:cNvCxnSpPr/>
          <p:nvPr/>
        </p:nvCxnSpPr>
        <p:spPr>
          <a:xfrm flipV="1">
            <a:off x="4249828" y="1282021"/>
            <a:ext cx="1082228" cy="1251583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6" name="Straight Connector 1895">
            <a:extLst>
              <a:ext uri="{FF2B5EF4-FFF2-40B4-BE49-F238E27FC236}">
                <a16:creationId xmlns:a16="http://schemas.microsoft.com/office/drawing/2014/main" id="{2222FC9D-C396-419A-89E7-5E03638DCC0D}"/>
              </a:ext>
            </a:extLst>
          </p:cNvPr>
          <p:cNvCxnSpPr>
            <a:cxnSpLocks/>
          </p:cNvCxnSpPr>
          <p:nvPr/>
        </p:nvCxnSpPr>
        <p:spPr>
          <a:xfrm flipV="1">
            <a:off x="4249828" y="2747160"/>
            <a:ext cx="1094076" cy="7273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5" name="Content Placeholder 3">
            <a:extLst>
              <a:ext uri="{FF2B5EF4-FFF2-40B4-BE49-F238E27FC236}">
                <a16:creationId xmlns:a16="http://schemas.microsoft.com/office/drawing/2014/main" id="{7C1B95A0-1C84-701E-9D90-F1145EC83A83}"/>
              </a:ext>
            </a:extLst>
          </p:cNvPr>
          <p:cNvSpPr txBox="1">
            <a:spLocks/>
          </p:cNvSpPr>
          <p:nvPr/>
        </p:nvSpPr>
        <p:spPr>
          <a:xfrm>
            <a:off x="0" y="3571507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6">
              <a:alpha val="2023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 err="1">
                <a:latin typeface="Candara" panose="020E0502030303020204" pitchFamily="34" charset="0"/>
              </a:rPr>
              <a:t>PuD</a:t>
            </a:r>
            <a:r>
              <a:rPr lang="en-US" sz="2400" b="0" dirty="0">
                <a:latin typeface="Candara" panose="020E0502030303020204" pitchFamily="34" charset="0"/>
              </a:rPr>
              <a:t> techniques leverage </a:t>
            </a:r>
            <a:r>
              <a:rPr lang="en-US" sz="2400" b="0" dirty="0">
                <a:solidFill>
                  <a:srgbClr val="0088FF"/>
                </a:solidFill>
                <a:latin typeface="Candara" panose="020E0502030303020204" pitchFamily="34" charset="0"/>
              </a:rPr>
              <a:t>DRAM’s operational principles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to perform computations within the memory array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1906" name="Content Placeholder 3">
            <a:extLst>
              <a:ext uri="{FF2B5EF4-FFF2-40B4-BE49-F238E27FC236}">
                <a16:creationId xmlns:a16="http://schemas.microsoft.com/office/drawing/2014/main" id="{ED80AEB0-9D2D-7EC7-11AB-F7D38D8D29E1}"/>
              </a:ext>
            </a:extLst>
          </p:cNvPr>
          <p:cNvSpPr txBox="1">
            <a:spLocks/>
          </p:cNvSpPr>
          <p:nvPr/>
        </p:nvSpPr>
        <p:spPr>
          <a:xfrm>
            <a:off x="0" y="4838702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6">
              <a:alpha val="2023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Prior works (e.g., SIMDRAM</a:t>
            </a:r>
            <a:r>
              <a:rPr lang="en-US" sz="2400" b="0" baseline="30000" dirty="0">
                <a:latin typeface="Candara" panose="020E0502030303020204" pitchFamily="34" charset="0"/>
              </a:rPr>
              <a:t>[1]</a:t>
            </a:r>
            <a:r>
              <a:rPr lang="en-US" sz="2400" b="0" dirty="0">
                <a:latin typeface="Candara" panose="020E0502030303020204" pitchFamily="34" charset="0"/>
              </a:rPr>
              <a:t>, MIMDRAM</a:t>
            </a:r>
            <a:r>
              <a:rPr lang="en-US" sz="2400" b="0" baseline="30000" dirty="0">
                <a:latin typeface="Candara" panose="020E0502030303020204" pitchFamily="34" charset="0"/>
              </a:rPr>
              <a:t>[2]</a:t>
            </a:r>
            <a:r>
              <a:rPr lang="en-US" sz="2400" b="0" dirty="0">
                <a:latin typeface="Candara" panose="020E0502030303020204" pitchFamily="34" charset="0"/>
              </a:rPr>
              <a:t>) enable </a:t>
            </a: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bulk-bitwise</a:t>
            </a:r>
            <a:r>
              <a:rPr lang="en-US" sz="2400" b="0" dirty="0">
                <a:latin typeface="Candara" panose="020E0502030303020204" pitchFamily="34" charset="0"/>
              </a:rPr>
              <a:t>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and </a:t>
            </a: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complex arithmetic operations </a:t>
            </a:r>
            <a:r>
              <a:rPr lang="en-US" sz="2400" b="0" dirty="0">
                <a:latin typeface="Candara" panose="020E0502030303020204" pitchFamily="34" charset="0"/>
              </a:rPr>
              <a:t>entirely within the DRAM chips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7CC47E-EDC2-5EE5-25D9-747C81416DFC}"/>
              </a:ext>
            </a:extLst>
          </p:cNvPr>
          <p:cNvSpPr txBox="1">
            <a:spLocks/>
          </p:cNvSpPr>
          <p:nvPr/>
        </p:nvSpPr>
        <p:spPr>
          <a:xfrm>
            <a:off x="8672363" y="6547757"/>
            <a:ext cx="471638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65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3" name="Graphic 2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B49E34FA-6D2F-A490-66F9-B050A7BB4D5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0427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18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5" grpId="0" animBg="1"/>
      <p:bldP spid="1906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59DEB4-FD37-7162-94AB-BB938F29CA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" name="Group 1903">
            <a:extLst>
              <a:ext uri="{FF2B5EF4-FFF2-40B4-BE49-F238E27FC236}">
                <a16:creationId xmlns:a16="http://schemas.microsoft.com/office/drawing/2014/main" id="{AE2F5773-3050-B936-99BA-63B47E2C3232}"/>
              </a:ext>
            </a:extLst>
          </p:cNvPr>
          <p:cNvGrpSpPr/>
          <p:nvPr/>
        </p:nvGrpSpPr>
        <p:grpSpPr>
          <a:xfrm>
            <a:off x="1766571" y="1002355"/>
            <a:ext cx="2780574" cy="2392552"/>
            <a:chOff x="1766571" y="1002355"/>
            <a:chExt cx="2780574" cy="2392552"/>
          </a:xfrm>
        </p:grpSpPr>
        <p:sp>
          <p:nvSpPr>
            <p:cNvPr id="1899" name="Google Shape;22;p1">
              <a:extLst>
                <a:ext uri="{FF2B5EF4-FFF2-40B4-BE49-F238E27FC236}">
                  <a16:creationId xmlns:a16="http://schemas.microsoft.com/office/drawing/2014/main" id="{ECA021C5-7E90-1CA5-5E2B-20D9DE7B4667}"/>
                </a:ext>
              </a:extLst>
            </p:cNvPr>
            <p:cNvSpPr/>
            <p:nvPr/>
          </p:nvSpPr>
          <p:spPr>
            <a:xfrm>
              <a:off x="1766572" y="1002355"/>
              <a:ext cx="2780573" cy="2391943"/>
            </a:xfrm>
            <a:prstGeom prst="rect">
              <a:avLst/>
            </a:prstGeom>
            <a:solidFill>
              <a:srgbClr val="44546A"/>
            </a:solidFill>
            <a:ln w="28575" cap="flat" cmpd="sng">
              <a:solidFill>
                <a:sysClr val="windowText" lastClr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06301" tIns="0" rIns="63780" bIns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901" name="TextBox 1900">
              <a:extLst>
                <a:ext uri="{FF2B5EF4-FFF2-40B4-BE49-F238E27FC236}">
                  <a16:creationId xmlns:a16="http://schemas.microsoft.com/office/drawing/2014/main" id="{D4718516-4FCA-0FAA-D26C-D3B51485253A}"/>
                </a:ext>
              </a:extLst>
            </p:cNvPr>
            <p:cNvSpPr txBox="1"/>
            <p:nvPr/>
          </p:nvSpPr>
          <p:spPr>
            <a:xfrm>
              <a:off x="1766571" y="3025575"/>
              <a:ext cx="27805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chemeClr val="bg1"/>
                  </a:solidFill>
                  <a:latin typeface="Candara" panose="020E0502030303020204" pitchFamily="34" charset="0"/>
                </a:rPr>
                <a:t>SSD-Internal DRAM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53B5F62-1F93-5327-DA0D-D7165C273A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Processing-Using-DRAM in SSD (</a:t>
            </a:r>
            <a:r>
              <a:rPr lang="en-US" dirty="0" err="1">
                <a:latin typeface="Candara" panose="020E0502030303020204" pitchFamily="34" charset="0"/>
              </a:rPr>
              <a:t>PuD</a:t>
            </a:r>
            <a:r>
              <a:rPr lang="en-US" dirty="0">
                <a:latin typeface="Candara" panose="020E0502030303020204" pitchFamily="34" charset="0"/>
              </a:rPr>
              <a:t>-SSD)</a:t>
            </a:r>
          </a:p>
        </p:txBody>
      </p:sp>
      <p:sp>
        <p:nvSpPr>
          <p:cNvPr id="4" name="Content Placeholder 25">
            <a:extLst>
              <a:ext uri="{FF2B5EF4-FFF2-40B4-BE49-F238E27FC236}">
                <a16:creationId xmlns:a16="http://schemas.microsoft.com/office/drawing/2014/main" id="{E3B1798E-BD30-F7AC-6339-BCB45D659C0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92594" y="6143452"/>
            <a:ext cx="7382491" cy="719623"/>
          </a:xfrm>
        </p:spPr>
        <p:txBody>
          <a:bodyPr>
            <a:noAutofit/>
          </a:bodyPr>
          <a:lstStyle/>
          <a:p>
            <a:pPr marL="0" indent="0">
              <a:lnSpc>
                <a:spcPct val="100000"/>
              </a:lnSpc>
              <a:spcBef>
                <a:spcPts val="400"/>
              </a:spcBef>
              <a:buNone/>
            </a:pP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[1] </a:t>
            </a:r>
            <a:r>
              <a:rPr lang="en-US" sz="1100" dirty="0" err="1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Hajinazar</a:t>
            </a: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+, “SIMDRAM: A Framework for Bit-Serial SIMD Processing using DRAM," In ASPLOS, 2021</a:t>
            </a:r>
          </a:p>
          <a:p>
            <a:pPr marL="0" indent="0">
              <a:lnSpc>
                <a:spcPct val="100000"/>
              </a:lnSpc>
              <a:spcBef>
                <a:spcPts val="400"/>
              </a:spcBef>
              <a:buNone/>
            </a:pP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[2] Oliveira+, “MIMDRAM: An End-to-End Processing-Using-DRAM System for High-Throughput, Energy-Efficient and Programmer-Transparent Multiple-Instruction Multiple-Data Computing,” In HPCA, 2024</a:t>
            </a:r>
          </a:p>
        </p:txBody>
      </p:sp>
      <p:grpSp>
        <p:nvGrpSpPr>
          <p:cNvPr id="1885" name="Group 1884">
            <a:extLst>
              <a:ext uri="{FF2B5EF4-FFF2-40B4-BE49-F238E27FC236}">
                <a16:creationId xmlns:a16="http://schemas.microsoft.com/office/drawing/2014/main" id="{B04ABAE2-13A8-1B75-AD9A-A2A2072A68F2}"/>
              </a:ext>
            </a:extLst>
          </p:cNvPr>
          <p:cNvGrpSpPr/>
          <p:nvPr/>
        </p:nvGrpSpPr>
        <p:grpSpPr>
          <a:xfrm>
            <a:off x="5142085" y="1282021"/>
            <a:ext cx="2534533" cy="1465947"/>
            <a:chOff x="1273952" y="2919045"/>
            <a:chExt cx="2534533" cy="1465947"/>
          </a:xfrm>
        </p:grpSpPr>
        <p:sp>
          <p:nvSpPr>
            <p:cNvPr id="1529" name="Rectangle 1528">
              <a:extLst>
                <a:ext uri="{FF2B5EF4-FFF2-40B4-BE49-F238E27FC236}">
                  <a16:creationId xmlns:a16="http://schemas.microsoft.com/office/drawing/2014/main" id="{25EFA6B5-5C34-9C7D-92F4-80239AAAA2A1}"/>
                </a:ext>
              </a:extLst>
            </p:cNvPr>
            <p:cNvSpPr/>
            <p:nvPr/>
          </p:nvSpPr>
          <p:spPr>
            <a:xfrm>
              <a:off x="1475771" y="2919045"/>
              <a:ext cx="2159931" cy="1465141"/>
            </a:xfrm>
            <a:prstGeom prst="rect">
              <a:avLst/>
            </a:prstGeom>
            <a:solidFill>
              <a:srgbClr val="0F9ED5">
                <a:lumMod val="20000"/>
                <a:lumOff val="80000"/>
              </a:srgbClr>
            </a:solidFill>
            <a:ln w="254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530" name="Trapezoid 152">
              <a:extLst>
                <a:ext uri="{FF2B5EF4-FFF2-40B4-BE49-F238E27FC236}">
                  <a16:creationId xmlns:a16="http://schemas.microsoft.com/office/drawing/2014/main" id="{7DC8BF64-B139-C1AA-0CC1-E069B6F5ACE2}"/>
                </a:ext>
              </a:extLst>
            </p:cNvPr>
            <p:cNvSpPr/>
            <p:nvPr/>
          </p:nvSpPr>
          <p:spPr>
            <a:xfrm rot="16200000">
              <a:off x="1262374" y="3627652"/>
              <a:ext cx="957832" cy="231192"/>
            </a:xfrm>
            <a:prstGeom prst="trapezoid">
              <a:avLst>
                <a:gd name="adj" fmla="val 82574"/>
              </a:avLst>
            </a:prstGeom>
            <a:solidFill>
              <a:srgbClr val="E97132">
                <a:lumMod val="20000"/>
                <a:lumOff val="80000"/>
              </a:srgbClr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531" name="Straight Connector 1530">
              <a:extLst>
                <a:ext uri="{FF2B5EF4-FFF2-40B4-BE49-F238E27FC236}">
                  <a16:creationId xmlns:a16="http://schemas.microsoft.com/office/drawing/2014/main" id="{6030E7C7-9C79-9F30-5B44-0E81BCD92CFC}"/>
                </a:ext>
              </a:extLst>
            </p:cNvPr>
            <p:cNvCxnSpPr>
              <a:cxnSpLocks/>
            </p:cNvCxnSpPr>
            <p:nvPr/>
          </p:nvCxnSpPr>
          <p:spPr>
            <a:xfrm>
              <a:off x="2025792" y="3484886"/>
              <a:ext cx="146050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2" name="Straight Connector 1531">
              <a:extLst>
                <a:ext uri="{FF2B5EF4-FFF2-40B4-BE49-F238E27FC236}">
                  <a16:creationId xmlns:a16="http://schemas.microsoft.com/office/drawing/2014/main" id="{A0053086-91D7-1A47-CC19-583DC0EB2947}"/>
                </a:ext>
              </a:extLst>
            </p:cNvPr>
            <p:cNvCxnSpPr>
              <a:cxnSpLocks/>
              <a:endCxn id="1536" idx="0"/>
            </p:cNvCxnSpPr>
            <p:nvPr/>
          </p:nvCxnSpPr>
          <p:spPr>
            <a:xfrm>
              <a:off x="2024039" y="4018233"/>
              <a:ext cx="123426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3" name="Straight Connector 1532">
              <a:extLst>
                <a:ext uri="{FF2B5EF4-FFF2-40B4-BE49-F238E27FC236}">
                  <a16:creationId xmlns:a16="http://schemas.microsoft.com/office/drawing/2014/main" id="{89D4B58F-8F35-7182-4203-CB7CA7215BEF}"/>
                </a:ext>
              </a:extLst>
            </p:cNvPr>
            <p:cNvCxnSpPr>
              <a:cxnSpLocks/>
            </p:cNvCxnSpPr>
            <p:nvPr/>
          </p:nvCxnSpPr>
          <p:spPr>
            <a:xfrm>
              <a:off x="2024039" y="3413887"/>
              <a:ext cx="0" cy="675402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4" name="Straight Connector 1533">
              <a:extLst>
                <a:ext uri="{FF2B5EF4-FFF2-40B4-BE49-F238E27FC236}">
                  <a16:creationId xmlns:a16="http://schemas.microsoft.com/office/drawing/2014/main" id="{B132D701-AB49-20FB-C581-6CA081A0339E}"/>
                </a:ext>
              </a:extLst>
            </p:cNvPr>
            <p:cNvCxnSpPr>
              <a:cxnSpLocks/>
              <a:stCxn id="1530" idx="2"/>
            </p:cNvCxnSpPr>
            <p:nvPr/>
          </p:nvCxnSpPr>
          <p:spPr>
            <a:xfrm>
              <a:off x="1849234" y="3743248"/>
              <a:ext cx="168332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57" name="Rectangle 1556">
              <a:extLst>
                <a:ext uri="{FF2B5EF4-FFF2-40B4-BE49-F238E27FC236}">
                  <a16:creationId xmlns:a16="http://schemas.microsoft.com/office/drawing/2014/main" id="{88468A3B-FAC6-CEBC-A7D1-DE7391C2F3C5}"/>
                </a:ext>
              </a:extLst>
            </p:cNvPr>
            <p:cNvSpPr/>
            <p:nvPr/>
          </p:nvSpPr>
          <p:spPr>
            <a:xfrm>
              <a:off x="2450475" y="3828199"/>
              <a:ext cx="1122694" cy="414659"/>
            </a:xfrm>
            <a:prstGeom prst="rect">
              <a:avLst/>
            </a:prstGeom>
            <a:solidFill>
              <a:srgbClr val="A02B93">
                <a:lumMod val="20000"/>
                <a:lumOff val="80000"/>
                <a:alpha val="49845"/>
              </a:srgbClr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1558" name="Group 1557">
              <a:extLst>
                <a:ext uri="{FF2B5EF4-FFF2-40B4-BE49-F238E27FC236}">
                  <a16:creationId xmlns:a16="http://schemas.microsoft.com/office/drawing/2014/main" id="{2D46ABF7-EFC6-887A-F830-56DD8FD677CB}"/>
                </a:ext>
              </a:extLst>
            </p:cNvPr>
            <p:cNvGrpSpPr/>
            <p:nvPr/>
          </p:nvGrpSpPr>
          <p:grpSpPr>
            <a:xfrm>
              <a:off x="2497466" y="3855623"/>
              <a:ext cx="1019425" cy="529369"/>
              <a:chOff x="5035166" y="1419988"/>
              <a:chExt cx="984048" cy="757156"/>
            </a:xfrm>
          </p:grpSpPr>
          <p:cxnSp>
            <p:nvCxnSpPr>
              <p:cNvPr id="1559" name="Straight Connector 1558">
                <a:extLst>
                  <a:ext uri="{FF2B5EF4-FFF2-40B4-BE49-F238E27FC236}">
                    <a16:creationId xmlns:a16="http://schemas.microsoft.com/office/drawing/2014/main" id="{A5FF3ACB-1193-6FF9-EC64-E4D0DA0E52B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35927" y="1676639"/>
                <a:ext cx="983287" cy="4870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0" name="Straight Connector 1559">
                <a:extLst>
                  <a:ext uri="{FF2B5EF4-FFF2-40B4-BE49-F238E27FC236}">
                    <a16:creationId xmlns:a16="http://schemas.microsoft.com/office/drawing/2014/main" id="{03D390EF-5971-FF9A-C464-C3B54BE5DC3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41665" y="1856558"/>
                <a:ext cx="977548" cy="0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1" name="Straight Connector 1560">
                <a:extLst>
                  <a:ext uri="{FF2B5EF4-FFF2-40B4-BE49-F238E27FC236}">
                    <a16:creationId xmlns:a16="http://schemas.microsoft.com/office/drawing/2014/main" id="{2B34D107-0CD4-9A18-E3FC-A24FCDCD87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35166" y="1496974"/>
                <a:ext cx="983408" cy="4870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2" name="Straight Connector 1561">
                <a:extLst>
                  <a:ext uri="{FF2B5EF4-FFF2-40B4-BE49-F238E27FC236}">
                    <a16:creationId xmlns:a16="http://schemas.microsoft.com/office/drawing/2014/main" id="{7EC932C4-12CA-5095-16A0-25FA04CEDD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06023" y="1424282"/>
                <a:ext cx="0" cy="752862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3" name="Straight Connector 1562">
                <a:extLst>
                  <a:ext uri="{FF2B5EF4-FFF2-40B4-BE49-F238E27FC236}">
                    <a16:creationId xmlns:a16="http://schemas.microsoft.com/office/drawing/2014/main" id="{903EC000-3481-83A2-0E1E-516D05DFB0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20065" y="1419988"/>
                <a:ext cx="0" cy="757156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4" name="Straight Connector 1563">
                <a:extLst>
                  <a:ext uri="{FF2B5EF4-FFF2-40B4-BE49-F238E27FC236}">
                    <a16:creationId xmlns:a16="http://schemas.microsoft.com/office/drawing/2014/main" id="{D057C86B-2A2A-5053-4995-B37BC8D2CE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45879" y="1424282"/>
                <a:ext cx="0" cy="752862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565" name="Straight Connector 1564">
                <a:extLst>
                  <a:ext uri="{FF2B5EF4-FFF2-40B4-BE49-F238E27FC236}">
                    <a16:creationId xmlns:a16="http://schemas.microsoft.com/office/drawing/2014/main" id="{0C8EDA35-7A7F-B9EC-EA5C-31CDBE7B12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95717" y="1429152"/>
                <a:ext cx="0" cy="747992"/>
              </a:xfrm>
              <a:prstGeom prst="line">
                <a:avLst/>
              </a:prstGeom>
              <a:noFill/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1536" name="Trapezoid 199">
              <a:extLst>
                <a:ext uri="{FF2B5EF4-FFF2-40B4-BE49-F238E27FC236}">
                  <a16:creationId xmlns:a16="http://schemas.microsoft.com/office/drawing/2014/main" id="{A857244A-D4E9-471F-4960-0B573B045F85}"/>
                </a:ext>
              </a:extLst>
            </p:cNvPr>
            <p:cNvSpPr/>
            <p:nvPr/>
          </p:nvSpPr>
          <p:spPr>
            <a:xfrm rot="16200000">
              <a:off x="2061208" y="3940667"/>
              <a:ext cx="340508" cy="167993"/>
            </a:xfrm>
            <a:prstGeom prst="trapezoid">
              <a:avLst>
                <a:gd name="adj" fmla="val 34124"/>
              </a:avLst>
            </a:prstGeom>
            <a:solidFill>
              <a:srgbClr val="E97132">
                <a:lumMod val="20000"/>
                <a:lumOff val="80000"/>
              </a:srgbClr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537" name="Straight Connector 1536">
              <a:extLst>
                <a:ext uri="{FF2B5EF4-FFF2-40B4-BE49-F238E27FC236}">
                  <a16:creationId xmlns:a16="http://schemas.microsoft.com/office/drawing/2014/main" id="{CC1DA563-CFA6-BBF1-C43E-CB0D0725359F}"/>
                </a:ext>
              </a:extLst>
            </p:cNvPr>
            <p:cNvCxnSpPr>
              <a:cxnSpLocks/>
            </p:cNvCxnSpPr>
            <p:nvPr/>
          </p:nvCxnSpPr>
          <p:spPr>
            <a:xfrm>
              <a:off x="2314693" y="3953687"/>
              <a:ext cx="132034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8" name="Straight Connector 1537">
              <a:extLst>
                <a:ext uri="{FF2B5EF4-FFF2-40B4-BE49-F238E27FC236}">
                  <a16:creationId xmlns:a16="http://schemas.microsoft.com/office/drawing/2014/main" id="{F0B3EBBA-107E-2123-BF14-4D28E8FD7045}"/>
                </a:ext>
              </a:extLst>
            </p:cNvPr>
            <p:cNvCxnSpPr>
              <a:cxnSpLocks/>
            </p:cNvCxnSpPr>
            <p:nvPr/>
          </p:nvCxnSpPr>
          <p:spPr>
            <a:xfrm>
              <a:off x="2317868" y="4095919"/>
              <a:ext cx="132034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39" name="Straight Connector 1538">
              <a:extLst>
                <a:ext uri="{FF2B5EF4-FFF2-40B4-BE49-F238E27FC236}">
                  <a16:creationId xmlns:a16="http://schemas.microsoft.com/office/drawing/2014/main" id="{E2AA2612-1A02-4469-8D33-22541AE008E6}"/>
                </a:ext>
              </a:extLst>
            </p:cNvPr>
            <p:cNvCxnSpPr>
              <a:cxnSpLocks/>
            </p:cNvCxnSpPr>
            <p:nvPr/>
          </p:nvCxnSpPr>
          <p:spPr>
            <a:xfrm>
              <a:off x="3223448" y="4236704"/>
              <a:ext cx="0" cy="14748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B7DA634C-BF35-968F-C8C4-6E72958DF26C}"/>
                </a:ext>
              </a:extLst>
            </p:cNvPr>
            <p:cNvSpPr txBox="1"/>
            <p:nvPr/>
          </p:nvSpPr>
          <p:spPr>
            <a:xfrm>
              <a:off x="1273952" y="2941381"/>
              <a:ext cx="2534533" cy="246221"/>
            </a:xfrm>
            <a:prstGeom prst="rect">
              <a:avLst/>
            </a:prstGeom>
            <a:noFill/>
            <a:ln w="6350">
              <a:noFill/>
              <a:prstDash val="dash"/>
            </a:ln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DRAM Bank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1542" name="Group 1541">
              <a:extLst>
                <a:ext uri="{FF2B5EF4-FFF2-40B4-BE49-F238E27FC236}">
                  <a16:creationId xmlns:a16="http://schemas.microsoft.com/office/drawing/2014/main" id="{8BFE316D-EF8D-0DBA-413B-984ADD3D225F}"/>
                </a:ext>
              </a:extLst>
            </p:cNvPr>
            <p:cNvGrpSpPr/>
            <p:nvPr/>
          </p:nvGrpSpPr>
          <p:grpSpPr>
            <a:xfrm>
              <a:off x="2450722" y="3294345"/>
              <a:ext cx="1122692" cy="533169"/>
              <a:chOff x="4961468" y="1380763"/>
              <a:chExt cx="1083732" cy="762593"/>
            </a:xfrm>
          </p:grpSpPr>
          <p:sp>
            <p:nvSpPr>
              <p:cNvPr id="1546" name="Rectangle 1545">
                <a:extLst>
                  <a:ext uri="{FF2B5EF4-FFF2-40B4-BE49-F238E27FC236}">
                    <a16:creationId xmlns:a16="http://schemas.microsoft.com/office/drawing/2014/main" id="{A2628DA6-9B92-88F1-7B49-E6C8DD6522A8}"/>
                  </a:ext>
                </a:extLst>
              </p:cNvPr>
              <p:cNvSpPr/>
              <p:nvPr/>
            </p:nvSpPr>
            <p:spPr>
              <a:xfrm>
                <a:off x="4961468" y="1380763"/>
                <a:ext cx="1083732" cy="593087"/>
              </a:xfrm>
              <a:prstGeom prst="rect">
                <a:avLst/>
              </a:prstGeom>
              <a:solidFill>
                <a:srgbClr val="A02B93">
                  <a:lumMod val="20000"/>
                  <a:lumOff val="80000"/>
                  <a:alpha val="50211"/>
                </a:srgbClr>
              </a:solidFill>
              <a:ln w="635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107999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709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Georgia" panose="02040502050405020303" pitchFamily="18" charset="0"/>
                  <a:ea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grpSp>
            <p:nvGrpSpPr>
              <p:cNvPr id="1547" name="Group 1546">
                <a:extLst>
                  <a:ext uri="{FF2B5EF4-FFF2-40B4-BE49-F238E27FC236}">
                    <a16:creationId xmlns:a16="http://schemas.microsoft.com/office/drawing/2014/main" id="{273EB77C-4552-FCEA-9829-FB961999A810}"/>
                  </a:ext>
                </a:extLst>
              </p:cNvPr>
              <p:cNvGrpSpPr/>
              <p:nvPr/>
            </p:nvGrpSpPr>
            <p:grpSpPr>
              <a:xfrm>
                <a:off x="5017137" y="1419988"/>
                <a:ext cx="965001" cy="723368"/>
                <a:chOff x="5017137" y="1419988"/>
                <a:chExt cx="965001" cy="723368"/>
              </a:xfrm>
            </p:grpSpPr>
            <p:cxnSp>
              <p:nvCxnSpPr>
                <p:cNvPr id="1548" name="Straight Connector 1547">
                  <a:extLst>
                    <a:ext uri="{FF2B5EF4-FFF2-40B4-BE49-F238E27FC236}">
                      <a16:creationId xmlns:a16="http://schemas.microsoft.com/office/drawing/2014/main" id="{A20BEED5-796A-6439-4380-0B683BEA2C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040587" y="1676639"/>
                  <a:ext cx="905042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49" name="Straight Connector 1548">
                  <a:extLst>
                    <a:ext uri="{FF2B5EF4-FFF2-40B4-BE49-F238E27FC236}">
                      <a16:creationId xmlns:a16="http://schemas.microsoft.com/office/drawing/2014/main" id="{A016EF30-91B0-8FC5-EE9E-CBB07B1AAFC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040587" y="1856559"/>
                  <a:ext cx="905042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50" name="Straight Connector 1549">
                  <a:extLst>
                    <a:ext uri="{FF2B5EF4-FFF2-40B4-BE49-F238E27FC236}">
                      <a16:creationId xmlns:a16="http://schemas.microsoft.com/office/drawing/2014/main" id="{5310C55D-2E82-3A45-D281-D4CFEB1BF86E}"/>
                    </a:ext>
                  </a:extLst>
                </p:cNvPr>
                <p:cNvCxnSpPr>
                  <a:cxnSpLocks/>
                  <a:stCxn id="1556" idx="2"/>
                </p:cNvCxnSpPr>
                <p:nvPr/>
              </p:nvCxnSpPr>
              <p:spPr>
                <a:xfrm flipV="1">
                  <a:off x="5017137" y="1496974"/>
                  <a:ext cx="965001" cy="487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51" name="Straight Connector 1550">
                  <a:extLst>
                    <a:ext uri="{FF2B5EF4-FFF2-40B4-BE49-F238E27FC236}">
                      <a16:creationId xmlns:a16="http://schemas.microsoft.com/office/drawing/2014/main" id="{90603586-0E66-2BE9-14A6-CE2712BB7E0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277687" y="1424282"/>
                  <a:ext cx="0" cy="719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52" name="Straight Connector 1551">
                  <a:extLst>
                    <a:ext uri="{FF2B5EF4-FFF2-40B4-BE49-F238E27FC236}">
                      <a16:creationId xmlns:a16="http://schemas.microsoft.com/office/drawing/2014/main" id="{9E81022D-0511-3463-AFDB-ED1309A742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95776" y="1419988"/>
                  <a:ext cx="0" cy="72336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1553" name="Straight Connector 1552">
                  <a:extLst>
                    <a:ext uri="{FF2B5EF4-FFF2-40B4-BE49-F238E27FC236}">
                      <a16:creationId xmlns:a16="http://schemas.microsoft.com/office/drawing/2014/main" id="{5391EFC6-3B69-53AD-E9D9-6B36BEC965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917543" y="1424282"/>
                  <a:ext cx="0" cy="719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grpSp>
              <p:nvGrpSpPr>
                <p:cNvPr id="1554" name="Group 1553">
                  <a:extLst>
                    <a:ext uri="{FF2B5EF4-FFF2-40B4-BE49-F238E27FC236}">
                      <a16:creationId xmlns:a16="http://schemas.microsoft.com/office/drawing/2014/main" id="{F945C71E-9809-43EF-4B09-3DE1CB3365BA}"/>
                    </a:ext>
                  </a:extLst>
                </p:cNvPr>
                <p:cNvGrpSpPr/>
                <p:nvPr/>
              </p:nvGrpSpPr>
              <p:grpSpPr>
                <a:xfrm>
                  <a:off x="5017137" y="1429152"/>
                  <a:ext cx="110333" cy="706836"/>
                  <a:chOff x="5227443" y="1424282"/>
                  <a:chExt cx="110333" cy="706836"/>
                </a:xfrm>
              </p:grpSpPr>
              <p:cxnSp>
                <p:nvCxnSpPr>
                  <p:cNvPr id="1555" name="Straight Connector 1554">
                    <a:extLst>
                      <a:ext uri="{FF2B5EF4-FFF2-40B4-BE49-F238E27FC236}">
                        <a16:creationId xmlns:a16="http://schemas.microsoft.com/office/drawing/2014/main" id="{7780B3D3-5503-9BF8-A6CE-FEB628DD92CC}"/>
                      </a:ext>
                    </a:extLst>
                  </p:cNvPr>
                  <p:cNvCxnSpPr>
                    <a:cxnSpLocks/>
                    <a:stCxn id="1556" idx="0"/>
                  </p:cNvCxnSpPr>
                  <p:nvPr/>
                </p:nvCxnSpPr>
                <p:spPr>
                  <a:xfrm flipH="1">
                    <a:off x="5277687" y="1424282"/>
                    <a:ext cx="4923" cy="706836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ysClr val="windowText" lastClr="000000"/>
                    </a:solidFill>
                    <a:prstDash val="solid"/>
                    <a:miter lim="800000"/>
                  </a:ln>
                  <a:effectLst/>
                </p:spPr>
              </p:cxnSp>
              <p:sp>
                <p:nvSpPr>
                  <p:cNvPr id="1556" name="Oval 1555">
                    <a:extLst>
                      <a:ext uri="{FF2B5EF4-FFF2-40B4-BE49-F238E27FC236}">
                        <a16:creationId xmlns:a16="http://schemas.microsoft.com/office/drawing/2014/main" id="{406206A7-EC0A-91D8-9A88-B92523BD27BC}"/>
                      </a:ext>
                    </a:extLst>
                  </p:cNvPr>
                  <p:cNvSpPr/>
                  <p:nvPr/>
                </p:nvSpPr>
                <p:spPr>
                  <a:xfrm>
                    <a:off x="5227443" y="1424282"/>
                    <a:ext cx="110333" cy="145383"/>
                  </a:xfrm>
                  <a:prstGeom prst="ellipse">
                    <a:avLst/>
                  </a:prstGeom>
                  <a:solidFill>
                    <a:srgbClr val="156082"/>
                  </a:solidFill>
                  <a:ln w="6350" cap="flat" cmpd="sng" algn="ctr">
                    <a:solidFill>
                      <a:sysClr val="windowText" lastClr="000000"/>
                    </a:solidFill>
                    <a:prstDash val="solid"/>
                    <a:miter lim="800000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1079998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709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Georgia" panose="02040502050405020303" pitchFamily="18" charset="0"/>
                      <a:ea typeface="Tahoma" panose="020B0604030504040204" pitchFamily="34" charset="0"/>
                      <a:cs typeface="Tahoma" panose="020B0604030504040204" pitchFamily="34" charset="0"/>
                    </a:endParaRPr>
                  </a:p>
                </p:txBody>
              </p:sp>
            </p:grpSp>
          </p:grpSp>
        </p:grpSp>
        <p:sp>
          <p:nvSpPr>
            <p:cNvPr id="1543" name="Trapezoid 166">
              <a:extLst>
                <a:ext uri="{FF2B5EF4-FFF2-40B4-BE49-F238E27FC236}">
                  <a16:creationId xmlns:a16="http://schemas.microsoft.com/office/drawing/2014/main" id="{86EC86BA-6049-7D07-C132-45A3CE9A7F0B}"/>
                </a:ext>
              </a:extLst>
            </p:cNvPr>
            <p:cNvSpPr/>
            <p:nvPr/>
          </p:nvSpPr>
          <p:spPr>
            <a:xfrm rot="16200000">
              <a:off x="2090810" y="3406812"/>
              <a:ext cx="340507" cy="167993"/>
            </a:xfrm>
            <a:prstGeom prst="trapezoid">
              <a:avLst>
                <a:gd name="adj" fmla="val 34124"/>
              </a:avLst>
            </a:prstGeom>
            <a:solidFill>
              <a:srgbClr val="E97132">
                <a:lumMod val="20000"/>
                <a:lumOff val="80000"/>
              </a:srgbClr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544" name="Straight Connector 1543">
              <a:extLst>
                <a:ext uri="{FF2B5EF4-FFF2-40B4-BE49-F238E27FC236}">
                  <a16:creationId xmlns:a16="http://schemas.microsoft.com/office/drawing/2014/main" id="{5295EDAF-8739-794F-E471-59A7DBADF1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7945" y="3419832"/>
              <a:ext cx="112777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45" name="Straight Connector 1544">
              <a:extLst>
                <a:ext uri="{FF2B5EF4-FFF2-40B4-BE49-F238E27FC236}">
                  <a16:creationId xmlns:a16="http://schemas.microsoft.com/office/drawing/2014/main" id="{83236913-AC1F-3D59-785C-B464010B1FC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37945" y="3562065"/>
              <a:ext cx="112777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452" name="Oval 1451">
              <a:extLst>
                <a:ext uri="{FF2B5EF4-FFF2-40B4-BE49-F238E27FC236}">
                  <a16:creationId xmlns:a16="http://schemas.microsoft.com/office/drawing/2014/main" id="{C9D302A4-78C0-977E-7D92-2F67AD641348}"/>
                </a:ext>
              </a:extLst>
            </p:cNvPr>
            <p:cNvSpPr/>
            <p:nvPr/>
          </p:nvSpPr>
          <p:spPr>
            <a:xfrm>
              <a:off x="2508393" y="3447884"/>
              <a:ext cx="114300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3" name="Oval 1452">
              <a:extLst>
                <a:ext uri="{FF2B5EF4-FFF2-40B4-BE49-F238E27FC236}">
                  <a16:creationId xmlns:a16="http://schemas.microsoft.com/office/drawing/2014/main" id="{88C1FEB6-DA07-A384-C8A9-665D463DD6DA}"/>
                </a:ext>
              </a:extLst>
            </p:cNvPr>
            <p:cNvSpPr/>
            <p:nvPr/>
          </p:nvSpPr>
          <p:spPr>
            <a:xfrm>
              <a:off x="2508393" y="3570784"/>
              <a:ext cx="114300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4" name="Oval 1453">
              <a:extLst>
                <a:ext uri="{FF2B5EF4-FFF2-40B4-BE49-F238E27FC236}">
                  <a16:creationId xmlns:a16="http://schemas.microsoft.com/office/drawing/2014/main" id="{CFD534A8-A853-9BA5-258E-AB9E53C4EA92}"/>
                </a:ext>
              </a:extLst>
            </p:cNvPr>
            <p:cNvSpPr/>
            <p:nvPr/>
          </p:nvSpPr>
          <p:spPr>
            <a:xfrm>
              <a:off x="2717560" y="3321051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5" name="Oval 1454">
              <a:extLst>
                <a:ext uri="{FF2B5EF4-FFF2-40B4-BE49-F238E27FC236}">
                  <a16:creationId xmlns:a16="http://schemas.microsoft.com/office/drawing/2014/main" id="{3DA7E66F-9A3D-771E-45E7-D7274EACEEF7}"/>
                </a:ext>
              </a:extLst>
            </p:cNvPr>
            <p:cNvSpPr/>
            <p:nvPr/>
          </p:nvSpPr>
          <p:spPr>
            <a:xfrm>
              <a:off x="2718790" y="3447424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6" name="Oval 1455">
              <a:extLst>
                <a:ext uri="{FF2B5EF4-FFF2-40B4-BE49-F238E27FC236}">
                  <a16:creationId xmlns:a16="http://schemas.microsoft.com/office/drawing/2014/main" id="{21147CE5-B9E8-1C92-E731-41E5BFC0BC4D}"/>
                </a:ext>
              </a:extLst>
            </p:cNvPr>
            <p:cNvSpPr/>
            <p:nvPr/>
          </p:nvSpPr>
          <p:spPr>
            <a:xfrm>
              <a:off x="2717112" y="3570992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7" name="Oval 1456">
              <a:extLst>
                <a:ext uri="{FF2B5EF4-FFF2-40B4-BE49-F238E27FC236}">
                  <a16:creationId xmlns:a16="http://schemas.microsoft.com/office/drawing/2014/main" id="{BC7BC95B-5866-A9E1-F92F-9F9B1E477F21}"/>
                </a:ext>
              </a:extLst>
            </p:cNvPr>
            <p:cNvSpPr/>
            <p:nvPr/>
          </p:nvSpPr>
          <p:spPr>
            <a:xfrm>
              <a:off x="2943694" y="3323342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8" name="Oval 1457">
              <a:extLst>
                <a:ext uri="{FF2B5EF4-FFF2-40B4-BE49-F238E27FC236}">
                  <a16:creationId xmlns:a16="http://schemas.microsoft.com/office/drawing/2014/main" id="{FDB29688-DBEF-3396-8344-3BF821B50122}"/>
                </a:ext>
              </a:extLst>
            </p:cNvPr>
            <p:cNvSpPr/>
            <p:nvPr/>
          </p:nvSpPr>
          <p:spPr>
            <a:xfrm>
              <a:off x="2940000" y="3447424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59" name="Oval 1458">
              <a:extLst>
                <a:ext uri="{FF2B5EF4-FFF2-40B4-BE49-F238E27FC236}">
                  <a16:creationId xmlns:a16="http://schemas.microsoft.com/office/drawing/2014/main" id="{E0ECBBAC-9546-9F76-72A5-CCE2DB8C5AC6}"/>
                </a:ext>
              </a:extLst>
            </p:cNvPr>
            <p:cNvSpPr/>
            <p:nvPr/>
          </p:nvSpPr>
          <p:spPr>
            <a:xfrm>
              <a:off x="2940000" y="3575810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0" name="Oval 1459">
              <a:extLst>
                <a:ext uri="{FF2B5EF4-FFF2-40B4-BE49-F238E27FC236}">
                  <a16:creationId xmlns:a16="http://schemas.microsoft.com/office/drawing/2014/main" id="{57D0AE3A-2585-C2C3-EA1E-DBAEBFA8AF2B}"/>
                </a:ext>
              </a:extLst>
            </p:cNvPr>
            <p:cNvSpPr/>
            <p:nvPr/>
          </p:nvSpPr>
          <p:spPr>
            <a:xfrm>
              <a:off x="3160923" y="3323342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1" name="Oval 1460">
              <a:extLst>
                <a:ext uri="{FF2B5EF4-FFF2-40B4-BE49-F238E27FC236}">
                  <a16:creationId xmlns:a16="http://schemas.microsoft.com/office/drawing/2014/main" id="{66D360BF-EB04-55BD-14A6-FA02DA3FEE0A}"/>
                </a:ext>
              </a:extLst>
            </p:cNvPr>
            <p:cNvSpPr/>
            <p:nvPr/>
          </p:nvSpPr>
          <p:spPr>
            <a:xfrm>
              <a:off x="3162888" y="3570783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2" name="Oval 1461">
              <a:extLst>
                <a:ext uri="{FF2B5EF4-FFF2-40B4-BE49-F238E27FC236}">
                  <a16:creationId xmlns:a16="http://schemas.microsoft.com/office/drawing/2014/main" id="{7E62A975-DC8A-0278-A664-822811CB5A10}"/>
                </a:ext>
              </a:extLst>
            </p:cNvPr>
            <p:cNvSpPr/>
            <p:nvPr/>
          </p:nvSpPr>
          <p:spPr>
            <a:xfrm>
              <a:off x="3163498" y="3441987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09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  <a:ea typeface="Tahoma" panose="020B0604030504040204" pitchFamily="34" charset="0"/>
                  <a:cs typeface="Tahoma" panose="020B0604030504040204" pitchFamily="34" charset="0"/>
                </a:rPr>
                <a:t>…</a:t>
              </a:r>
            </a:p>
          </p:txBody>
        </p:sp>
        <p:sp>
          <p:nvSpPr>
            <p:cNvPr id="1463" name="Oval 1462">
              <a:extLst>
                <a:ext uri="{FF2B5EF4-FFF2-40B4-BE49-F238E27FC236}">
                  <a16:creationId xmlns:a16="http://schemas.microsoft.com/office/drawing/2014/main" id="{3A351D9E-E81F-87CA-150B-E65D73B37DAF}"/>
                </a:ext>
              </a:extLst>
            </p:cNvPr>
            <p:cNvSpPr/>
            <p:nvPr/>
          </p:nvSpPr>
          <p:spPr>
            <a:xfrm>
              <a:off x="3390001" y="3323342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4" name="Oval 1463">
              <a:extLst>
                <a:ext uri="{FF2B5EF4-FFF2-40B4-BE49-F238E27FC236}">
                  <a16:creationId xmlns:a16="http://schemas.microsoft.com/office/drawing/2014/main" id="{0B26C111-99B1-367D-3EC8-F0A6562B401D}"/>
                </a:ext>
              </a:extLst>
            </p:cNvPr>
            <p:cNvSpPr/>
            <p:nvPr/>
          </p:nvSpPr>
          <p:spPr>
            <a:xfrm>
              <a:off x="3390932" y="3447620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5" name="Oval 1464">
              <a:extLst>
                <a:ext uri="{FF2B5EF4-FFF2-40B4-BE49-F238E27FC236}">
                  <a16:creationId xmlns:a16="http://schemas.microsoft.com/office/drawing/2014/main" id="{3A381210-8C2E-DB8F-FB39-B3E5C1B76C0E}"/>
                </a:ext>
              </a:extLst>
            </p:cNvPr>
            <p:cNvSpPr/>
            <p:nvPr/>
          </p:nvSpPr>
          <p:spPr>
            <a:xfrm>
              <a:off x="3388403" y="3570782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6" name="Oval 1465">
              <a:extLst>
                <a:ext uri="{FF2B5EF4-FFF2-40B4-BE49-F238E27FC236}">
                  <a16:creationId xmlns:a16="http://schemas.microsoft.com/office/drawing/2014/main" id="{FBF49CC1-50BB-34BD-E97B-C7A1DD3A7EBE}"/>
                </a:ext>
              </a:extLst>
            </p:cNvPr>
            <p:cNvSpPr/>
            <p:nvPr/>
          </p:nvSpPr>
          <p:spPr>
            <a:xfrm>
              <a:off x="2508393" y="3861331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7" name="Oval 1466">
              <a:extLst>
                <a:ext uri="{FF2B5EF4-FFF2-40B4-BE49-F238E27FC236}">
                  <a16:creationId xmlns:a16="http://schemas.microsoft.com/office/drawing/2014/main" id="{724494FA-B1A1-79E7-6DF3-D0D16DA04E0B}"/>
                </a:ext>
              </a:extLst>
            </p:cNvPr>
            <p:cNvSpPr/>
            <p:nvPr/>
          </p:nvSpPr>
          <p:spPr>
            <a:xfrm>
              <a:off x="2504198" y="3990535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8" name="Oval 1467">
              <a:extLst>
                <a:ext uri="{FF2B5EF4-FFF2-40B4-BE49-F238E27FC236}">
                  <a16:creationId xmlns:a16="http://schemas.microsoft.com/office/drawing/2014/main" id="{FCBCC321-3E9F-2871-1CBE-7D7F73BEF6D9}"/>
                </a:ext>
              </a:extLst>
            </p:cNvPr>
            <p:cNvSpPr/>
            <p:nvPr/>
          </p:nvSpPr>
          <p:spPr>
            <a:xfrm>
              <a:off x="2504197" y="4111568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69" name="Oval 1468">
              <a:extLst>
                <a:ext uri="{FF2B5EF4-FFF2-40B4-BE49-F238E27FC236}">
                  <a16:creationId xmlns:a16="http://schemas.microsoft.com/office/drawing/2014/main" id="{DFFCB9F4-D9CF-BD4A-3269-661F21924BF2}"/>
                </a:ext>
              </a:extLst>
            </p:cNvPr>
            <p:cNvSpPr/>
            <p:nvPr/>
          </p:nvSpPr>
          <p:spPr>
            <a:xfrm>
              <a:off x="2721308" y="3864313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0" name="Oval 1469">
              <a:extLst>
                <a:ext uri="{FF2B5EF4-FFF2-40B4-BE49-F238E27FC236}">
                  <a16:creationId xmlns:a16="http://schemas.microsoft.com/office/drawing/2014/main" id="{FDC8179A-8E72-333A-A482-41A219D1E561}"/>
                </a:ext>
              </a:extLst>
            </p:cNvPr>
            <p:cNvSpPr/>
            <p:nvPr/>
          </p:nvSpPr>
          <p:spPr>
            <a:xfrm>
              <a:off x="2717113" y="3993517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1" name="Oval 1470">
              <a:extLst>
                <a:ext uri="{FF2B5EF4-FFF2-40B4-BE49-F238E27FC236}">
                  <a16:creationId xmlns:a16="http://schemas.microsoft.com/office/drawing/2014/main" id="{1B8DD46F-9592-5EE0-91AE-5195B0CC8E70}"/>
                </a:ext>
              </a:extLst>
            </p:cNvPr>
            <p:cNvSpPr/>
            <p:nvPr/>
          </p:nvSpPr>
          <p:spPr>
            <a:xfrm>
              <a:off x="2717112" y="4114550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2" name="Oval 1471">
              <a:extLst>
                <a:ext uri="{FF2B5EF4-FFF2-40B4-BE49-F238E27FC236}">
                  <a16:creationId xmlns:a16="http://schemas.microsoft.com/office/drawing/2014/main" id="{44B83508-6EB4-E6AD-EF74-E32EAAE46331}"/>
                </a:ext>
              </a:extLst>
            </p:cNvPr>
            <p:cNvSpPr/>
            <p:nvPr/>
          </p:nvSpPr>
          <p:spPr>
            <a:xfrm>
              <a:off x="2943786" y="3861331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3" name="Oval 1472">
              <a:extLst>
                <a:ext uri="{FF2B5EF4-FFF2-40B4-BE49-F238E27FC236}">
                  <a16:creationId xmlns:a16="http://schemas.microsoft.com/office/drawing/2014/main" id="{3073AFEC-D075-713A-13AB-58358A8D1FFB}"/>
                </a:ext>
              </a:extLst>
            </p:cNvPr>
            <p:cNvSpPr/>
            <p:nvPr/>
          </p:nvSpPr>
          <p:spPr>
            <a:xfrm>
              <a:off x="2939591" y="3990535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4" name="Oval 1473">
              <a:extLst>
                <a:ext uri="{FF2B5EF4-FFF2-40B4-BE49-F238E27FC236}">
                  <a16:creationId xmlns:a16="http://schemas.microsoft.com/office/drawing/2014/main" id="{F5332A30-7CBE-C8A8-2717-DD7CA0F00DA6}"/>
                </a:ext>
              </a:extLst>
            </p:cNvPr>
            <p:cNvSpPr/>
            <p:nvPr/>
          </p:nvSpPr>
          <p:spPr>
            <a:xfrm>
              <a:off x="2939590" y="4111568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5" name="Oval 1474">
              <a:extLst>
                <a:ext uri="{FF2B5EF4-FFF2-40B4-BE49-F238E27FC236}">
                  <a16:creationId xmlns:a16="http://schemas.microsoft.com/office/drawing/2014/main" id="{907C9189-E25F-2A73-32F5-871F6A72214C}"/>
                </a:ext>
              </a:extLst>
            </p:cNvPr>
            <p:cNvSpPr/>
            <p:nvPr/>
          </p:nvSpPr>
          <p:spPr>
            <a:xfrm>
              <a:off x="3394996" y="3861331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6" name="Oval 1475">
              <a:extLst>
                <a:ext uri="{FF2B5EF4-FFF2-40B4-BE49-F238E27FC236}">
                  <a16:creationId xmlns:a16="http://schemas.microsoft.com/office/drawing/2014/main" id="{92EA3A0B-5CE5-8CF7-D1AF-DF004B8913BF}"/>
                </a:ext>
              </a:extLst>
            </p:cNvPr>
            <p:cNvSpPr/>
            <p:nvPr/>
          </p:nvSpPr>
          <p:spPr>
            <a:xfrm>
              <a:off x="3390801" y="3990535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7" name="Oval 1476">
              <a:extLst>
                <a:ext uri="{FF2B5EF4-FFF2-40B4-BE49-F238E27FC236}">
                  <a16:creationId xmlns:a16="http://schemas.microsoft.com/office/drawing/2014/main" id="{5618281B-96BB-2F83-8EFD-2AD8FBFDA279}"/>
                </a:ext>
              </a:extLst>
            </p:cNvPr>
            <p:cNvSpPr/>
            <p:nvPr/>
          </p:nvSpPr>
          <p:spPr>
            <a:xfrm>
              <a:off x="3390800" y="4111568"/>
              <a:ext cx="114299" cy="101645"/>
            </a:xfrm>
            <a:prstGeom prst="ellipse">
              <a:avLst/>
            </a:prstGeom>
            <a:solidFill>
              <a:srgbClr val="156082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8" name="Oval 1477">
              <a:extLst>
                <a:ext uri="{FF2B5EF4-FFF2-40B4-BE49-F238E27FC236}">
                  <a16:creationId xmlns:a16="http://schemas.microsoft.com/office/drawing/2014/main" id="{8A2696A0-E9B2-723C-BD3B-D23731F47882}"/>
                </a:ext>
              </a:extLst>
            </p:cNvPr>
            <p:cNvSpPr/>
            <p:nvPr/>
          </p:nvSpPr>
          <p:spPr>
            <a:xfrm>
              <a:off x="3165374" y="3861455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79" name="Oval 1478">
              <a:extLst>
                <a:ext uri="{FF2B5EF4-FFF2-40B4-BE49-F238E27FC236}">
                  <a16:creationId xmlns:a16="http://schemas.microsoft.com/office/drawing/2014/main" id="{5AB5C017-FE0A-248C-16D0-2183EE15903B}"/>
                </a:ext>
              </a:extLst>
            </p:cNvPr>
            <p:cNvSpPr/>
            <p:nvPr/>
          </p:nvSpPr>
          <p:spPr>
            <a:xfrm>
              <a:off x="3167339" y="4108896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9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orgia" panose="02040502050405020303" pitchFamily="18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80" name="Oval 1479">
              <a:extLst>
                <a:ext uri="{FF2B5EF4-FFF2-40B4-BE49-F238E27FC236}">
                  <a16:creationId xmlns:a16="http://schemas.microsoft.com/office/drawing/2014/main" id="{F24FB8A9-A8FD-605F-3BD4-F4EAF7AD05DF}"/>
                </a:ext>
              </a:extLst>
            </p:cNvPr>
            <p:cNvSpPr/>
            <p:nvPr/>
          </p:nvSpPr>
          <p:spPr>
            <a:xfrm>
              <a:off x="3167949" y="3980100"/>
              <a:ext cx="114299" cy="101645"/>
            </a:xfrm>
            <a:prstGeom prst="ellipse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07999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09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  <a:ea typeface="Tahoma" panose="020B0604030504040204" pitchFamily="34" charset="0"/>
                  <a:cs typeface="Tahoma" panose="020B0604030504040204" pitchFamily="34" charset="0"/>
                </a:rPr>
                <a:t>…</a:t>
              </a:r>
            </a:p>
          </p:txBody>
        </p:sp>
      </p:grpSp>
      <p:grpSp>
        <p:nvGrpSpPr>
          <p:cNvPr id="1898" name="Group 1897">
            <a:extLst>
              <a:ext uri="{FF2B5EF4-FFF2-40B4-BE49-F238E27FC236}">
                <a16:creationId xmlns:a16="http://schemas.microsoft.com/office/drawing/2014/main" id="{169E2E7C-9645-D6FD-BB5E-2EFBC203BE15}"/>
              </a:ext>
            </a:extLst>
          </p:cNvPr>
          <p:cNvGrpSpPr/>
          <p:nvPr/>
        </p:nvGrpSpPr>
        <p:grpSpPr>
          <a:xfrm>
            <a:off x="1961113" y="1161300"/>
            <a:ext cx="2389315" cy="1715467"/>
            <a:chOff x="1168401" y="1196002"/>
            <a:chExt cx="2389315" cy="1715467"/>
          </a:xfrm>
        </p:grpSpPr>
        <p:sp>
          <p:nvSpPr>
            <p:cNvPr id="1566" name="DRAM">
              <a:extLst>
                <a:ext uri="{FF2B5EF4-FFF2-40B4-BE49-F238E27FC236}">
                  <a16:creationId xmlns:a16="http://schemas.microsoft.com/office/drawing/2014/main" id="{7B842BAF-DB18-F86E-5E23-BF6BBDC82AC4}"/>
                </a:ext>
              </a:extLst>
            </p:cNvPr>
            <p:cNvSpPr/>
            <p:nvPr/>
          </p:nvSpPr>
          <p:spPr>
            <a:xfrm rot="16200000">
              <a:off x="1505325" y="859078"/>
              <a:ext cx="1715467" cy="2389315"/>
            </a:xfrm>
            <a:prstGeom prst="roundRect">
              <a:avLst>
                <a:gd name="adj" fmla="val 3389"/>
              </a:avLst>
            </a:prstGeom>
            <a:solidFill>
              <a:srgbClr val="4EA72E">
                <a:lumMod val="20000"/>
                <a:lumOff val="80000"/>
              </a:srgbClr>
            </a:solidFill>
            <a:ln w="254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1" i="0" u="none" strike="noStrike" kern="0" cap="none" spc="-59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568" name="Straight Connector 1567">
              <a:extLst>
                <a:ext uri="{FF2B5EF4-FFF2-40B4-BE49-F238E27FC236}">
                  <a16:creationId xmlns:a16="http://schemas.microsoft.com/office/drawing/2014/main" id="{0017DC66-2AF3-8B41-1A91-019CC3F52DEC}"/>
                </a:ext>
              </a:extLst>
            </p:cNvPr>
            <p:cNvCxnSpPr>
              <a:cxnSpLocks/>
            </p:cNvCxnSpPr>
            <p:nvPr/>
          </p:nvCxnSpPr>
          <p:spPr>
            <a:xfrm>
              <a:off x="1451248" y="1944273"/>
              <a:ext cx="1811531" cy="0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69" name="Straight Connector 1568">
              <a:extLst>
                <a:ext uri="{FF2B5EF4-FFF2-40B4-BE49-F238E27FC236}">
                  <a16:creationId xmlns:a16="http://schemas.microsoft.com/office/drawing/2014/main" id="{BEA03754-3F12-5966-4AFD-1F81A11DBDB9}"/>
                </a:ext>
              </a:extLst>
            </p:cNvPr>
            <p:cNvCxnSpPr>
              <a:cxnSpLocks/>
            </p:cNvCxnSpPr>
            <p:nvPr/>
          </p:nvCxnSpPr>
          <p:spPr>
            <a:xfrm>
              <a:off x="2344332" y="1943404"/>
              <a:ext cx="0" cy="149860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0" name="Straight Connector 1569">
              <a:extLst>
                <a:ext uri="{FF2B5EF4-FFF2-40B4-BE49-F238E27FC236}">
                  <a16:creationId xmlns:a16="http://schemas.microsoft.com/office/drawing/2014/main" id="{B7116933-37A9-5B1D-CB9E-F8C2979E1228}"/>
                </a:ext>
              </a:extLst>
            </p:cNvPr>
            <p:cNvCxnSpPr>
              <a:cxnSpLocks/>
            </p:cNvCxnSpPr>
            <p:nvPr/>
          </p:nvCxnSpPr>
          <p:spPr>
            <a:xfrm>
              <a:off x="3265656" y="1815452"/>
              <a:ext cx="0" cy="136236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1" name="Straight Connector 1570">
              <a:extLst>
                <a:ext uri="{FF2B5EF4-FFF2-40B4-BE49-F238E27FC236}">
                  <a16:creationId xmlns:a16="http://schemas.microsoft.com/office/drawing/2014/main" id="{7A9DE189-0964-2FA0-0AE5-D43D35EAC3E2}"/>
                </a:ext>
              </a:extLst>
            </p:cNvPr>
            <p:cNvCxnSpPr>
              <a:cxnSpLocks/>
            </p:cNvCxnSpPr>
            <p:nvPr/>
          </p:nvCxnSpPr>
          <p:spPr>
            <a:xfrm>
              <a:off x="1451248" y="1794736"/>
              <a:ext cx="0" cy="158440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2" name="Straight Connector 1571">
              <a:extLst>
                <a:ext uri="{FF2B5EF4-FFF2-40B4-BE49-F238E27FC236}">
                  <a16:creationId xmlns:a16="http://schemas.microsoft.com/office/drawing/2014/main" id="{AA0B2F57-E2C3-9D0F-E131-C9383D61FBCA}"/>
                </a:ext>
              </a:extLst>
            </p:cNvPr>
            <p:cNvCxnSpPr>
              <a:cxnSpLocks/>
            </p:cNvCxnSpPr>
            <p:nvPr/>
          </p:nvCxnSpPr>
          <p:spPr>
            <a:xfrm>
              <a:off x="2238978" y="1802752"/>
              <a:ext cx="0" cy="136236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73" name="DRAM">
              <a:extLst>
                <a:ext uri="{FF2B5EF4-FFF2-40B4-BE49-F238E27FC236}">
                  <a16:creationId xmlns:a16="http://schemas.microsoft.com/office/drawing/2014/main" id="{2049FD22-8995-57E2-30F9-33D7EC8005AE}"/>
                </a:ext>
              </a:extLst>
            </p:cNvPr>
            <p:cNvSpPr/>
            <p:nvPr/>
          </p:nvSpPr>
          <p:spPr>
            <a:xfrm>
              <a:off x="1243887" y="1521440"/>
              <a:ext cx="652528" cy="291534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cxnSp>
          <p:nvCxnSpPr>
            <p:cNvPr id="1574" name="Straight Connector 1573">
              <a:extLst>
                <a:ext uri="{FF2B5EF4-FFF2-40B4-BE49-F238E27FC236}">
                  <a16:creationId xmlns:a16="http://schemas.microsoft.com/office/drawing/2014/main" id="{45EAC027-FA01-0B38-E591-86FC07803E18}"/>
                </a:ext>
              </a:extLst>
            </p:cNvPr>
            <p:cNvCxnSpPr>
              <a:cxnSpLocks/>
            </p:cNvCxnSpPr>
            <p:nvPr/>
          </p:nvCxnSpPr>
          <p:spPr>
            <a:xfrm>
              <a:off x="2344332" y="2335801"/>
              <a:ext cx="0" cy="136236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6" name="Straight Connector 1575">
              <a:extLst>
                <a:ext uri="{FF2B5EF4-FFF2-40B4-BE49-F238E27FC236}">
                  <a16:creationId xmlns:a16="http://schemas.microsoft.com/office/drawing/2014/main" id="{074F6003-4167-A7E4-9DDF-294240D504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451247" y="2476866"/>
              <a:ext cx="1811532" cy="0"/>
            </a:xfrm>
            <a:prstGeom prst="line">
              <a:avLst/>
            </a:prstGeom>
            <a:solidFill>
              <a:srgbClr val="FFFF00">
                <a:alpha val="27037"/>
              </a:srgbClr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7" name="Straight Connector 1576">
              <a:extLst>
                <a:ext uri="{FF2B5EF4-FFF2-40B4-BE49-F238E27FC236}">
                  <a16:creationId xmlns:a16="http://schemas.microsoft.com/office/drawing/2014/main" id="{05E6404E-161D-C6B9-6763-2820E39EA691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1457598" y="2468862"/>
              <a:ext cx="0" cy="136237"/>
            </a:xfrm>
            <a:prstGeom prst="line">
              <a:avLst/>
            </a:prstGeom>
            <a:solidFill>
              <a:srgbClr val="FFFF00">
                <a:alpha val="27037"/>
              </a:srgbClr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8" name="Straight Connector 1577">
              <a:extLst>
                <a:ext uri="{FF2B5EF4-FFF2-40B4-BE49-F238E27FC236}">
                  <a16:creationId xmlns:a16="http://schemas.microsoft.com/office/drawing/2014/main" id="{195F6904-8CEA-6D65-ADFF-8F892180959E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3262780" y="2467183"/>
              <a:ext cx="0" cy="136237"/>
            </a:xfrm>
            <a:prstGeom prst="line">
              <a:avLst/>
            </a:prstGeom>
            <a:solidFill>
              <a:srgbClr val="FFFF00">
                <a:alpha val="27037"/>
              </a:srgbClr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9" name="Straight Connector 1578">
              <a:extLst>
                <a:ext uri="{FF2B5EF4-FFF2-40B4-BE49-F238E27FC236}">
                  <a16:creationId xmlns:a16="http://schemas.microsoft.com/office/drawing/2014/main" id="{B8AE05C0-1154-5454-1952-5D0AC01D109E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2198943" y="2468862"/>
              <a:ext cx="0" cy="136237"/>
            </a:xfrm>
            <a:prstGeom prst="line">
              <a:avLst/>
            </a:prstGeom>
            <a:solidFill>
              <a:srgbClr val="FFFF00">
                <a:alpha val="27037"/>
              </a:srgbClr>
            </a:solidFill>
            <a:ln w="190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BD36C3C5-A7DE-5E0B-A621-B6234CB2262D}"/>
                </a:ext>
              </a:extLst>
            </p:cNvPr>
            <p:cNvSpPr txBox="1"/>
            <p:nvPr/>
          </p:nvSpPr>
          <p:spPr>
            <a:xfrm>
              <a:off x="1214179" y="1219093"/>
              <a:ext cx="2213745" cy="195261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DRAM Chip</a:t>
              </a:r>
            </a:p>
          </p:txBody>
        </p:sp>
        <p:sp>
          <p:nvSpPr>
            <p:cNvPr id="1483" name="DRAM">
              <a:extLst>
                <a:ext uri="{FF2B5EF4-FFF2-40B4-BE49-F238E27FC236}">
                  <a16:creationId xmlns:a16="http://schemas.microsoft.com/office/drawing/2014/main" id="{737A031D-357B-AFF2-35A2-223EFD381208}"/>
                </a:ext>
              </a:extLst>
            </p:cNvPr>
            <p:cNvSpPr/>
            <p:nvPr/>
          </p:nvSpPr>
          <p:spPr>
            <a:xfrm>
              <a:off x="1968375" y="1521347"/>
              <a:ext cx="652528" cy="295744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484" name="DRAM">
              <a:extLst>
                <a:ext uri="{FF2B5EF4-FFF2-40B4-BE49-F238E27FC236}">
                  <a16:creationId xmlns:a16="http://schemas.microsoft.com/office/drawing/2014/main" id="{BC77B10A-799D-3D06-2DCE-CA7C3FB34350}"/>
                </a:ext>
              </a:extLst>
            </p:cNvPr>
            <p:cNvSpPr/>
            <p:nvPr/>
          </p:nvSpPr>
          <p:spPr>
            <a:xfrm>
              <a:off x="2837245" y="1519745"/>
              <a:ext cx="652527" cy="289980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485" name="DRAM">
              <a:extLst>
                <a:ext uri="{FF2B5EF4-FFF2-40B4-BE49-F238E27FC236}">
                  <a16:creationId xmlns:a16="http://schemas.microsoft.com/office/drawing/2014/main" id="{CA8E571B-5F0E-0431-A439-082CB849F88B}"/>
                </a:ext>
              </a:extLst>
            </p:cNvPr>
            <p:cNvSpPr/>
            <p:nvPr/>
          </p:nvSpPr>
          <p:spPr>
            <a:xfrm>
              <a:off x="1225225" y="2569467"/>
              <a:ext cx="682880" cy="286290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486" name="DRAM">
              <a:extLst>
                <a:ext uri="{FF2B5EF4-FFF2-40B4-BE49-F238E27FC236}">
                  <a16:creationId xmlns:a16="http://schemas.microsoft.com/office/drawing/2014/main" id="{512F6BA5-B42E-DA8B-C56D-33425F0DAF67}"/>
                </a:ext>
              </a:extLst>
            </p:cNvPr>
            <p:cNvSpPr/>
            <p:nvPr/>
          </p:nvSpPr>
          <p:spPr>
            <a:xfrm>
              <a:off x="1948738" y="2571666"/>
              <a:ext cx="682880" cy="286291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487" name="DRAM">
              <a:extLst>
                <a:ext uri="{FF2B5EF4-FFF2-40B4-BE49-F238E27FC236}">
                  <a16:creationId xmlns:a16="http://schemas.microsoft.com/office/drawing/2014/main" id="{C793BE82-591E-DD2F-CD95-D87304EC84CD}"/>
                </a:ext>
              </a:extLst>
            </p:cNvPr>
            <p:cNvSpPr/>
            <p:nvPr/>
          </p:nvSpPr>
          <p:spPr>
            <a:xfrm>
              <a:off x="2815149" y="2568306"/>
              <a:ext cx="682880" cy="286290"/>
            </a:xfrm>
            <a:prstGeom prst="roundRect">
              <a:avLst>
                <a:gd name="adj" fmla="val 0"/>
              </a:avLst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Bank</a:t>
              </a:r>
            </a:p>
          </p:txBody>
        </p:sp>
        <p:sp>
          <p:nvSpPr>
            <p:cNvPr id="1567" name="DRAM">
              <a:extLst>
                <a:ext uri="{FF2B5EF4-FFF2-40B4-BE49-F238E27FC236}">
                  <a16:creationId xmlns:a16="http://schemas.microsoft.com/office/drawing/2014/main" id="{047DE77A-6148-734A-7481-5F5EE95DD47B}"/>
                </a:ext>
              </a:extLst>
            </p:cNvPr>
            <p:cNvSpPr/>
            <p:nvPr/>
          </p:nvSpPr>
          <p:spPr>
            <a:xfrm>
              <a:off x="1244784" y="2094481"/>
              <a:ext cx="2110568" cy="245942"/>
            </a:xfrm>
            <a:prstGeom prst="roundRect">
              <a:avLst>
                <a:gd name="adj" fmla="val 11319"/>
              </a:avLst>
            </a:prstGeom>
            <a:solidFill>
              <a:srgbClr val="C00000">
                <a:alpha val="49808"/>
              </a:srgbClr>
            </a:solidFill>
            <a:ln w="9525" cap="flat" cmpd="sng" algn="ctr">
              <a:solidFill>
                <a:sysClr val="windowText" lastClr="000000">
                  <a:lumMod val="85000"/>
                  <a:lumOff val="1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53999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I/O Logic</a:t>
              </a:r>
            </a:p>
          </p:txBody>
        </p:sp>
        <p:sp>
          <p:nvSpPr>
            <p:cNvPr id="1891" name="TextBox 1890">
              <a:extLst>
                <a:ext uri="{FF2B5EF4-FFF2-40B4-BE49-F238E27FC236}">
                  <a16:creationId xmlns:a16="http://schemas.microsoft.com/office/drawing/2014/main" id="{E967C4BC-A5C1-465B-76CA-8EB158377CCD}"/>
                </a:ext>
              </a:extLst>
            </p:cNvPr>
            <p:cNvSpPr txBox="1"/>
            <p:nvPr/>
          </p:nvSpPr>
          <p:spPr>
            <a:xfrm>
              <a:off x="2566833" y="1477766"/>
              <a:ext cx="35086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892" name="TextBox 1891">
              <a:extLst>
                <a:ext uri="{FF2B5EF4-FFF2-40B4-BE49-F238E27FC236}">
                  <a16:creationId xmlns:a16="http://schemas.microsoft.com/office/drawing/2014/main" id="{E4B5DC28-379F-BAD1-B908-06B9D0ED5217}"/>
                </a:ext>
              </a:extLst>
            </p:cNvPr>
            <p:cNvSpPr txBox="1"/>
            <p:nvPr/>
          </p:nvSpPr>
          <p:spPr>
            <a:xfrm>
              <a:off x="2566833" y="2522503"/>
              <a:ext cx="35086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宋体" panose="02010600030101010101" pitchFamily="2" charset="-122"/>
                  <a:cs typeface="Arial"/>
                  <a:sym typeface="Arial"/>
                </a:rPr>
                <a:t>…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</p:grpSp>
      <p:cxnSp>
        <p:nvCxnSpPr>
          <p:cNvPr id="1894" name="Straight Connector 1893">
            <a:extLst>
              <a:ext uri="{FF2B5EF4-FFF2-40B4-BE49-F238E27FC236}">
                <a16:creationId xmlns:a16="http://schemas.microsoft.com/office/drawing/2014/main" id="{F5A23C56-B9DC-945E-BFCC-887B9FE04DC8}"/>
              </a:ext>
            </a:extLst>
          </p:cNvPr>
          <p:cNvCxnSpPr/>
          <p:nvPr/>
        </p:nvCxnSpPr>
        <p:spPr>
          <a:xfrm flipV="1">
            <a:off x="4249828" y="1282021"/>
            <a:ext cx="1082228" cy="1251583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6" name="Straight Connector 1895">
            <a:extLst>
              <a:ext uri="{FF2B5EF4-FFF2-40B4-BE49-F238E27FC236}">
                <a16:creationId xmlns:a16="http://schemas.microsoft.com/office/drawing/2014/main" id="{23C395CE-ED3B-1485-7641-46C72B49690F}"/>
              </a:ext>
            </a:extLst>
          </p:cNvPr>
          <p:cNvCxnSpPr>
            <a:cxnSpLocks/>
          </p:cNvCxnSpPr>
          <p:nvPr/>
        </p:nvCxnSpPr>
        <p:spPr>
          <a:xfrm flipV="1">
            <a:off x="4249828" y="2747160"/>
            <a:ext cx="1094076" cy="7273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96630F17-C703-FB6B-150C-3C93E0DAC379}"/>
              </a:ext>
            </a:extLst>
          </p:cNvPr>
          <p:cNvSpPr txBox="1">
            <a:spLocks/>
          </p:cNvSpPr>
          <p:nvPr/>
        </p:nvSpPr>
        <p:spPr>
          <a:xfrm>
            <a:off x="-12505" y="3558845"/>
            <a:ext cx="9144000" cy="961228"/>
          </a:xfrm>
          <a:prstGeom prst="roundRect">
            <a:avLst>
              <a:gd name="adj" fmla="val 0"/>
            </a:avLst>
          </a:prstGeom>
          <a:solidFill>
            <a:srgbClr val="C00000">
              <a:alpha val="12903"/>
            </a:srgb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 err="1">
                <a:latin typeface="Candara" panose="020E0502030303020204" pitchFamily="34" charset="0"/>
              </a:rPr>
              <a:t>PuD</a:t>
            </a:r>
            <a:r>
              <a:rPr lang="en-US" sz="2400" b="0" dirty="0">
                <a:latin typeface="Candara" panose="020E0502030303020204" pitchFamily="34" charset="0"/>
              </a:rPr>
              <a:t>-SSD requires </a:t>
            </a:r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transferring operands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from </a:t>
            </a:r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flash chips to the DRAM </a:t>
            </a:r>
            <a:r>
              <a:rPr lang="en-US" sz="2400" b="0" dirty="0">
                <a:latin typeface="Candara" panose="020E0502030303020204" pitchFamily="34" charset="0"/>
              </a:rPr>
              <a:t>via bandwidth-limited flash channels </a:t>
            </a:r>
            <a:endParaRPr lang="en-CH" sz="2400" b="0" dirty="0">
              <a:latin typeface="Candara" panose="020E0502030303020204" pitchFamily="34" charset="0"/>
            </a:endParaRPr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BBEE4AE2-6578-F694-0CCD-3B84F835030E}"/>
              </a:ext>
            </a:extLst>
          </p:cNvPr>
          <p:cNvSpPr txBox="1">
            <a:spLocks/>
          </p:cNvSpPr>
          <p:nvPr/>
        </p:nvSpPr>
        <p:spPr>
          <a:xfrm>
            <a:off x="0" y="4836088"/>
            <a:ext cx="9144000" cy="961228"/>
          </a:xfrm>
          <a:prstGeom prst="roundRect">
            <a:avLst>
              <a:gd name="adj" fmla="val 0"/>
            </a:avLst>
          </a:prstGeom>
          <a:solidFill>
            <a:srgbClr val="C00000">
              <a:alpha val="12903"/>
            </a:srgb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These data transfers incur </a:t>
            </a:r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latency and energy overheads</a:t>
            </a:r>
            <a:r>
              <a:rPr lang="en-US" sz="2400" b="0" dirty="0">
                <a:latin typeface="Candara" panose="020E0502030303020204" pitchFamily="34" charset="0"/>
              </a:rPr>
              <a:t>,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and cause </a:t>
            </a:r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contention in flash channels</a:t>
            </a:r>
            <a:endParaRPr lang="en-CH" sz="2400" b="0" dirty="0">
              <a:solidFill>
                <a:srgbClr val="C00000"/>
              </a:solidFill>
              <a:latin typeface="Candara" panose="020E0502030303020204" pitchFamily="34" charset="0"/>
            </a:endParaRP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01716F10-E8A3-C163-ED7A-FAA8B1EEC4DA}"/>
              </a:ext>
            </a:extLst>
          </p:cNvPr>
          <p:cNvSpPr txBox="1">
            <a:spLocks/>
          </p:cNvSpPr>
          <p:nvPr/>
        </p:nvSpPr>
        <p:spPr>
          <a:xfrm>
            <a:off x="8691613" y="6547757"/>
            <a:ext cx="45238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66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3" name="Graphic 2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151D86D7-B608-5B08-5ACA-96305D2B229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21960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8AD55E-F1AA-46F2-D014-907B5DFE56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69C223-8440-6942-42CA-4ED9358E90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In-Flash Processing (IFP) (1/2)</a:t>
            </a:r>
          </a:p>
        </p:txBody>
      </p:sp>
      <p:grpSp>
        <p:nvGrpSpPr>
          <p:cNvPr id="3139" name="Group 3138">
            <a:extLst>
              <a:ext uri="{FF2B5EF4-FFF2-40B4-BE49-F238E27FC236}">
                <a16:creationId xmlns:a16="http://schemas.microsoft.com/office/drawing/2014/main" id="{29C48859-1F9B-99EC-FD4F-BE71794265E7}"/>
              </a:ext>
            </a:extLst>
          </p:cNvPr>
          <p:cNvGrpSpPr/>
          <p:nvPr/>
        </p:nvGrpSpPr>
        <p:grpSpPr>
          <a:xfrm>
            <a:off x="160868" y="963620"/>
            <a:ext cx="4221157" cy="1557513"/>
            <a:chOff x="160868" y="963620"/>
            <a:chExt cx="4221157" cy="1557513"/>
          </a:xfrm>
        </p:grpSpPr>
        <p:grpSp>
          <p:nvGrpSpPr>
            <p:cNvPr id="1118" name="Group 1117">
              <a:extLst>
                <a:ext uri="{FF2B5EF4-FFF2-40B4-BE49-F238E27FC236}">
                  <a16:creationId xmlns:a16="http://schemas.microsoft.com/office/drawing/2014/main" id="{9DBFBA7F-C53F-24AF-4B53-75A68D414FDD}"/>
                </a:ext>
              </a:extLst>
            </p:cNvPr>
            <p:cNvGrpSpPr/>
            <p:nvPr/>
          </p:nvGrpSpPr>
          <p:grpSpPr>
            <a:xfrm>
              <a:off x="160868" y="963620"/>
              <a:ext cx="3706278" cy="1557513"/>
              <a:chOff x="160868" y="963620"/>
              <a:chExt cx="3706278" cy="1557513"/>
            </a:xfrm>
          </p:grpSpPr>
          <p:sp>
            <p:nvSpPr>
              <p:cNvPr id="1109" name="Google Shape;21;p1">
                <a:extLst>
                  <a:ext uri="{FF2B5EF4-FFF2-40B4-BE49-F238E27FC236}">
                    <a16:creationId xmlns:a16="http://schemas.microsoft.com/office/drawing/2014/main" id="{479FF80F-68BE-DA71-2CD8-F08949E7C56C}"/>
                  </a:ext>
                </a:extLst>
              </p:cNvPr>
              <p:cNvSpPr/>
              <p:nvPr/>
            </p:nvSpPr>
            <p:spPr>
              <a:xfrm>
                <a:off x="160868" y="998449"/>
                <a:ext cx="1788098" cy="1464768"/>
              </a:xfrm>
              <a:prstGeom prst="rect">
                <a:avLst/>
              </a:prstGeom>
              <a:solidFill>
                <a:srgbClr val="FFD400">
                  <a:alpha val="24705"/>
                </a:srgbClr>
              </a:solidFill>
              <a:ln w="28575" cap="flat" cmpd="sng">
                <a:solidFill>
                  <a:sysClr val="windowText" lastClr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07984" tIns="0" rIns="107984" bIns="0" anchor="ctr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126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Belleza"/>
                    <a:cs typeface="Belleza"/>
                    <a:sym typeface="Belleza"/>
                  </a:rPr>
                  <a:t>SSD Controller</a:t>
                </a:r>
                <a:endParaRPr kumimoji="0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endParaRPr>
              </a:p>
            </p:txBody>
          </p:sp>
          <p:sp>
            <p:nvSpPr>
              <p:cNvPr id="1110" name="Google Shape;53;p1">
                <a:extLst>
                  <a:ext uri="{FF2B5EF4-FFF2-40B4-BE49-F238E27FC236}">
                    <a16:creationId xmlns:a16="http://schemas.microsoft.com/office/drawing/2014/main" id="{B71D049E-5104-2D54-0C6F-AF470C4AFDFB}"/>
                  </a:ext>
                </a:extLst>
              </p:cNvPr>
              <p:cNvSpPr/>
              <p:nvPr/>
            </p:nvSpPr>
            <p:spPr>
              <a:xfrm rot="5400000">
                <a:off x="2212126" y="1679822"/>
                <a:ext cx="784555" cy="898067"/>
              </a:xfrm>
              <a:prstGeom prst="rect">
                <a:avLst/>
              </a:prstGeom>
              <a:solidFill>
                <a:srgbClr val="92D050">
                  <a:alpha val="30400"/>
                </a:srgbClr>
              </a:solidFill>
              <a:ln w="28575" cap="flat" cmpd="sng">
                <a:solidFill>
                  <a:sysClr val="windowText" lastClr="00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06301" tIns="0" rIns="107984" bIns="0" anchor="t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9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endParaRPr>
              </a:p>
            </p:txBody>
          </p:sp>
          <p:cxnSp>
            <p:nvCxnSpPr>
              <p:cNvPr id="1111" name="Straight Connector 1110">
                <a:extLst>
                  <a:ext uri="{FF2B5EF4-FFF2-40B4-BE49-F238E27FC236}">
                    <a16:creationId xmlns:a16="http://schemas.microsoft.com/office/drawing/2014/main" id="{E266DEE3-03B8-F082-1CC8-DA4377C04D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38283" y="1326845"/>
                <a:ext cx="1928863" cy="0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12" name="Straight Connector 1111">
                <a:extLst>
                  <a:ext uri="{FF2B5EF4-FFF2-40B4-BE49-F238E27FC236}">
                    <a16:creationId xmlns:a16="http://schemas.microsoft.com/office/drawing/2014/main" id="{E5F2A680-6C84-A2D0-F315-D504EFA21E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43057" y="1326845"/>
                <a:ext cx="0" cy="395388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13" name="Straight Connector 1112">
                <a:extLst>
                  <a:ext uri="{FF2B5EF4-FFF2-40B4-BE49-F238E27FC236}">
                    <a16:creationId xmlns:a16="http://schemas.microsoft.com/office/drawing/2014/main" id="{82B24835-321C-F5E4-8F89-A206702CC8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8096" y="1326845"/>
                <a:ext cx="0" cy="409733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sp>
            <p:nvSpPr>
              <p:cNvPr id="1115" name="Google Shape;45;p1">
                <a:extLst>
                  <a:ext uri="{FF2B5EF4-FFF2-40B4-BE49-F238E27FC236}">
                    <a16:creationId xmlns:a16="http://schemas.microsoft.com/office/drawing/2014/main" id="{945017B4-90A5-8CD2-03B8-A25D4D650532}"/>
                  </a:ext>
                </a:extLst>
              </p:cNvPr>
              <p:cNvSpPr txBox="1"/>
              <p:nvPr/>
            </p:nvSpPr>
            <p:spPr>
              <a:xfrm>
                <a:off x="1945096" y="963620"/>
                <a:ext cx="1673514" cy="43614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07984" tIns="53977" rIns="107984" bIns="53977" anchor="t" anchorCtr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126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Belleza"/>
                    <a:cs typeface="Belleza"/>
                    <a:sym typeface="Belleza"/>
                  </a:rPr>
                  <a:t>Channel</a:t>
                </a:r>
                <a:endParaRPr kumimoji="0" sz="189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1116" name="TextBox 1115">
                <a:extLst>
                  <a:ext uri="{FF2B5EF4-FFF2-40B4-BE49-F238E27FC236}">
                    <a16:creationId xmlns:a16="http://schemas.microsoft.com/office/drawing/2014/main" id="{79A6408F-3FC7-8BB1-F2C2-119F91422F95}"/>
                  </a:ext>
                </a:extLst>
              </p:cNvPr>
              <p:cNvSpPr txBox="1"/>
              <p:nvPr/>
            </p:nvSpPr>
            <p:spPr>
              <a:xfrm>
                <a:off x="2097160" y="1805689"/>
                <a:ext cx="102976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latin typeface="Candara" panose="020E0502030303020204" pitchFamily="34" charset="0"/>
                  </a:rPr>
                  <a:t>Flash Chip</a:t>
                </a:r>
              </a:p>
            </p:txBody>
          </p:sp>
        </p:grpSp>
        <p:sp>
          <p:nvSpPr>
            <p:cNvPr id="1119" name="Google Shape;53;p1">
              <a:extLst>
                <a:ext uri="{FF2B5EF4-FFF2-40B4-BE49-F238E27FC236}">
                  <a16:creationId xmlns:a16="http://schemas.microsoft.com/office/drawing/2014/main" id="{77F177E1-9C14-59EA-D1EE-7B22974ABC52}"/>
                </a:ext>
              </a:extLst>
            </p:cNvPr>
            <p:cNvSpPr/>
            <p:nvPr/>
          </p:nvSpPr>
          <p:spPr>
            <a:xfrm rot="5400000">
              <a:off x="3474868" y="1674077"/>
              <a:ext cx="784555" cy="898067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CF9681A5-5225-BC09-F8AF-0156D9679D61}"/>
                </a:ext>
              </a:extLst>
            </p:cNvPr>
            <p:cNvSpPr txBox="1"/>
            <p:nvPr/>
          </p:nvSpPr>
          <p:spPr>
            <a:xfrm>
              <a:off x="3352264" y="1797387"/>
              <a:ext cx="10297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cxnSp>
        <p:nvCxnSpPr>
          <p:cNvPr id="3135" name="Straight Connector 3134">
            <a:extLst>
              <a:ext uri="{FF2B5EF4-FFF2-40B4-BE49-F238E27FC236}">
                <a16:creationId xmlns:a16="http://schemas.microsoft.com/office/drawing/2014/main" id="{A0ABC749-A4DC-BC97-4DE0-745A642A5A69}"/>
              </a:ext>
            </a:extLst>
          </p:cNvPr>
          <p:cNvCxnSpPr/>
          <p:nvPr/>
        </p:nvCxnSpPr>
        <p:spPr>
          <a:xfrm flipV="1">
            <a:off x="4316179" y="1531711"/>
            <a:ext cx="511644" cy="199122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37" name="Straight Connector 3136">
            <a:extLst>
              <a:ext uri="{FF2B5EF4-FFF2-40B4-BE49-F238E27FC236}">
                <a16:creationId xmlns:a16="http://schemas.microsoft.com/office/drawing/2014/main" id="{4DD05C55-8A54-EDB6-7318-44E2848698D4}"/>
              </a:ext>
            </a:extLst>
          </p:cNvPr>
          <p:cNvCxnSpPr/>
          <p:nvPr/>
        </p:nvCxnSpPr>
        <p:spPr>
          <a:xfrm>
            <a:off x="4316179" y="2515388"/>
            <a:ext cx="511644" cy="150954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40" name="Group 3139">
            <a:extLst>
              <a:ext uri="{FF2B5EF4-FFF2-40B4-BE49-F238E27FC236}">
                <a16:creationId xmlns:a16="http://schemas.microsoft.com/office/drawing/2014/main" id="{93D0C8D4-B172-3A10-592B-2C5799A9BEE2}"/>
              </a:ext>
            </a:extLst>
          </p:cNvPr>
          <p:cNvGrpSpPr/>
          <p:nvPr/>
        </p:nvGrpSpPr>
        <p:grpSpPr>
          <a:xfrm>
            <a:off x="4827823" y="1524539"/>
            <a:ext cx="3358067" cy="2500393"/>
            <a:chOff x="4827823" y="1524539"/>
            <a:chExt cx="3358067" cy="2500393"/>
          </a:xfrm>
        </p:grpSpPr>
        <p:grpSp>
          <p:nvGrpSpPr>
            <p:cNvPr id="3081" name="Group 3080">
              <a:extLst>
                <a:ext uri="{FF2B5EF4-FFF2-40B4-BE49-F238E27FC236}">
                  <a16:creationId xmlns:a16="http://schemas.microsoft.com/office/drawing/2014/main" id="{12E1F756-C024-A431-C3F4-91CCC9081F4F}"/>
                </a:ext>
              </a:extLst>
            </p:cNvPr>
            <p:cNvGrpSpPr/>
            <p:nvPr/>
          </p:nvGrpSpPr>
          <p:grpSpPr>
            <a:xfrm>
              <a:off x="4827823" y="1524539"/>
              <a:ext cx="3358067" cy="2500393"/>
              <a:chOff x="2143831" y="2133600"/>
              <a:chExt cx="4856339" cy="3490453"/>
            </a:xfrm>
          </p:grpSpPr>
          <p:sp>
            <p:nvSpPr>
              <p:cNvPr id="3082" name="Rounded Rectangle 21">
                <a:extLst>
                  <a:ext uri="{FF2B5EF4-FFF2-40B4-BE49-F238E27FC236}">
                    <a16:creationId xmlns:a16="http://schemas.microsoft.com/office/drawing/2014/main" id="{21F82316-D525-9F9A-C6A5-74FF513FF2F1}"/>
                  </a:ext>
                </a:extLst>
              </p:cNvPr>
              <p:cNvSpPr/>
              <p:nvPr/>
            </p:nvSpPr>
            <p:spPr bwMode="auto">
              <a:xfrm>
                <a:off x="2143831" y="2133600"/>
                <a:ext cx="4856339" cy="3490453"/>
              </a:xfrm>
              <a:prstGeom prst="roundRect">
                <a:avLst>
                  <a:gd name="adj" fmla="val 0"/>
                </a:avLst>
              </a:prstGeom>
              <a:solidFill>
                <a:srgbClr val="92D050">
                  <a:alpha val="29996"/>
                </a:srgbClr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0" tIns="0" rIns="0" bIns="0" numCol="1" rtlCol="0" anchor="t" anchorCtr="0" compatLnSpc="1">
                <a:prstTxWarp prst="textNoShape">
                  <a:avLst/>
                </a:prstTxWarp>
              </a:bodyPr>
              <a:lstStyle>
                <a:defPPr>
                  <a:defRPr lang="en-CH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Cambria" panose="02040503050406030204" pitchFamily="18" charset="0"/>
                  </a:rPr>
                  <a:t>NAND Flash </a:t>
                </a:r>
                <a:r>
                  <a:rPr kumimoji="0" lang="en-IN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Cambria" panose="02040503050406030204" pitchFamily="18" charset="0"/>
                  </a:rPr>
                  <a:t>Chip</a:t>
                </a:r>
                <a:endParaRPr kumimoji="0" lang="en-CH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Cambria" panose="02040503050406030204" pitchFamily="18" charset="0"/>
                </a:endParaRPr>
              </a:p>
            </p:txBody>
          </p:sp>
          <p:grpSp>
            <p:nvGrpSpPr>
              <p:cNvPr id="3083" name="Group 3082">
                <a:extLst>
                  <a:ext uri="{FF2B5EF4-FFF2-40B4-BE49-F238E27FC236}">
                    <a16:creationId xmlns:a16="http://schemas.microsoft.com/office/drawing/2014/main" id="{533AC84A-7716-5CE6-DFED-CFF9587FE2C5}"/>
                  </a:ext>
                </a:extLst>
              </p:cNvPr>
              <p:cNvGrpSpPr/>
              <p:nvPr/>
            </p:nvGrpSpPr>
            <p:grpSpPr>
              <a:xfrm>
                <a:off x="2335161" y="4542503"/>
                <a:ext cx="4473679" cy="648929"/>
                <a:chOff x="2330245" y="4542503"/>
                <a:chExt cx="4473679" cy="648929"/>
              </a:xfrm>
            </p:grpSpPr>
            <p:cxnSp>
              <p:nvCxnSpPr>
                <p:cNvPr id="3090" name="Straight Connector 3089">
                  <a:extLst>
                    <a:ext uri="{FF2B5EF4-FFF2-40B4-BE49-F238E27FC236}">
                      <a16:creationId xmlns:a16="http://schemas.microsoft.com/office/drawing/2014/main" id="{CD60251D-3C9C-E61E-7BF9-6C0DEB69A18B}"/>
                    </a:ext>
                  </a:extLst>
                </p:cNvPr>
                <p:cNvCxnSpPr/>
                <p:nvPr/>
              </p:nvCxnSpPr>
              <p:spPr>
                <a:xfrm>
                  <a:off x="2330245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91" name="Straight Connector 3090">
                  <a:extLst>
                    <a:ext uri="{FF2B5EF4-FFF2-40B4-BE49-F238E27FC236}">
                      <a16:creationId xmlns:a16="http://schemas.microsoft.com/office/drawing/2014/main" id="{BFF75B10-693A-71B3-30AD-BE963189A86C}"/>
                    </a:ext>
                  </a:extLst>
                </p:cNvPr>
                <p:cNvCxnSpPr/>
                <p:nvPr/>
              </p:nvCxnSpPr>
              <p:spPr>
                <a:xfrm>
                  <a:off x="2434284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92" name="Straight Connector 3091">
                  <a:extLst>
                    <a:ext uri="{FF2B5EF4-FFF2-40B4-BE49-F238E27FC236}">
                      <a16:creationId xmlns:a16="http://schemas.microsoft.com/office/drawing/2014/main" id="{3958B494-7695-4F06-2163-33B248546910}"/>
                    </a:ext>
                  </a:extLst>
                </p:cNvPr>
                <p:cNvCxnSpPr/>
                <p:nvPr/>
              </p:nvCxnSpPr>
              <p:spPr>
                <a:xfrm>
                  <a:off x="2538323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93" name="Straight Connector 3092">
                  <a:extLst>
                    <a:ext uri="{FF2B5EF4-FFF2-40B4-BE49-F238E27FC236}">
                      <a16:creationId xmlns:a16="http://schemas.microsoft.com/office/drawing/2014/main" id="{78E8974B-0D46-B4E4-219D-833DCF2AE59B}"/>
                    </a:ext>
                  </a:extLst>
                </p:cNvPr>
                <p:cNvCxnSpPr/>
                <p:nvPr/>
              </p:nvCxnSpPr>
              <p:spPr>
                <a:xfrm>
                  <a:off x="2642362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94" name="Straight Connector 3093">
                  <a:extLst>
                    <a:ext uri="{FF2B5EF4-FFF2-40B4-BE49-F238E27FC236}">
                      <a16:creationId xmlns:a16="http://schemas.microsoft.com/office/drawing/2014/main" id="{994107FF-9ACB-33C2-4468-1BD23B7B8431}"/>
                    </a:ext>
                  </a:extLst>
                </p:cNvPr>
                <p:cNvCxnSpPr/>
                <p:nvPr/>
              </p:nvCxnSpPr>
              <p:spPr>
                <a:xfrm>
                  <a:off x="2746401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95" name="Straight Connector 3094">
                  <a:extLst>
                    <a:ext uri="{FF2B5EF4-FFF2-40B4-BE49-F238E27FC236}">
                      <a16:creationId xmlns:a16="http://schemas.microsoft.com/office/drawing/2014/main" id="{D7C379A9-B904-1CE1-000E-32BF71C91F75}"/>
                    </a:ext>
                  </a:extLst>
                </p:cNvPr>
                <p:cNvCxnSpPr/>
                <p:nvPr/>
              </p:nvCxnSpPr>
              <p:spPr>
                <a:xfrm>
                  <a:off x="2850440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96" name="Straight Connector 3095">
                  <a:extLst>
                    <a:ext uri="{FF2B5EF4-FFF2-40B4-BE49-F238E27FC236}">
                      <a16:creationId xmlns:a16="http://schemas.microsoft.com/office/drawing/2014/main" id="{5F844C1B-2A6C-E13C-5EA1-26D6986DFA7C}"/>
                    </a:ext>
                  </a:extLst>
                </p:cNvPr>
                <p:cNvCxnSpPr/>
                <p:nvPr/>
              </p:nvCxnSpPr>
              <p:spPr>
                <a:xfrm>
                  <a:off x="2954479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97" name="Straight Connector 3096">
                  <a:extLst>
                    <a:ext uri="{FF2B5EF4-FFF2-40B4-BE49-F238E27FC236}">
                      <a16:creationId xmlns:a16="http://schemas.microsoft.com/office/drawing/2014/main" id="{8A07EDE0-1170-3663-E30F-67C9F39F31B9}"/>
                    </a:ext>
                  </a:extLst>
                </p:cNvPr>
                <p:cNvCxnSpPr/>
                <p:nvPr/>
              </p:nvCxnSpPr>
              <p:spPr>
                <a:xfrm>
                  <a:off x="3058518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98" name="Straight Connector 3097">
                  <a:extLst>
                    <a:ext uri="{FF2B5EF4-FFF2-40B4-BE49-F238E27FC236}">
                      <a16:creationId xmlns:a16="http://schemas.microsoft.com/office/drawing/2014/main" id="{A7FB6DE5-452C-4BB7-579B-8A211E1695E3}"/>
                    </a:ext>
                  </a:extLst>
                </p:cNvPr>
                <p:cNvCxnSpPr/>
                <p:nvPr/>
              </p:nvCxnSpPr>
              <p:spPr>
                <a:xfrm>
                  <a:off x="3162557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099" name="Straight Connector 3098">
                  <a:extLst>
                    <a:ext uri="{FF2B5EF4-FFF2-40B4-BE49-F238E27FC236}">
                      <a16:creationId xmlns:a16="http://schemas.microsoft.com/office/drawing/2014/main" id="{8A118B74-240C-2541-0028-56934215B95C}"/>
                    </a:ext>
                  </a:extLst>
                </p:cNvPr>
                <p:cNvCxnSpPr/>
                <p:nvPr/>
              </p:nvCxnSpPr>
              <p:spPr>
                <a:xfrm>
                  <a:off x="3266596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0" name="Straight Connector 3099">
                  <a:extLst>
                    <a:ext uri="{FF2B5EF4-FFF2-40B4-BE49-F238E27FC236}">
                      <a16:creationId xmlns:a16="http://schemas.microsoft.com/office/drawing/2014/main" id="{8DDE9F60-5081-CBDA-6465-1C7A5106E0EA}"/>
                    </a:ext>
                  </a:extLst>
                </p:cNvPr>
                <p:cNvCxnSpPr/>
                <p:nvPr/>
              </p:nvCxnSpPr>
              <p:spPr>
                <a:xfrm>
                  <a:off x="3370635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1" name="Straight Connector 3100">
                  <a:extLst>
                    <a:ext uri="{FF2B5EF4-FFF2-40B4-BE49-F238E27FC236}">
                      <a16:creationId xmlns:a16="http://schemas.microsoft.com/office/drawing/2014/main" id="{7361D61C-01D7-28A4-020E-C5D2E1CC6431}"/>
                    </a:ext>
                  </a:extLst>
                </p:cNvPr>
                <p:cNvCxnSpPr/>
                <p:nvPr/>
              </p:nvCxnSpPr>
              <p:spPr>
                <a:xfrm>
                  <a:off x="3474674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2" name="Straight Connector 3101">
                  <a:extLst>
                    <a:ext uri="{FF2B5EF4-FFF2-40B4-BE49-F238E27FC236}">
                      <a16:creationId xmlns:a16="http://schemas.microsoft.com/office/drawing/2014/main" id="{77C23422-9312-AE6E-9026-3051C757F55A}"/>
                    </a:ext>
                  </a:extLst>
                </p:cNvPr>
                <p:cNvCxnSpPr/>
                <p:nvPr/>
              </p:nvCxnSpPr>
              <p:spPr>
                <a:xfrm>
                  <a:off x="3578713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3" name="Straight Connector 3102">
                  <a:extLst>
                    <a:ext uri="{FF2B5EF4-FFF2-40B4-BE49-F238E27FC236}">
                      <a16:creationId xmlns:a16="http://schemas.microsoft.com/office/drawing/2014/main" id="{18FA9BB3-6E21-0E7F-7AE4-2275B0A5FCF9}"/>
                    </a:ext>
                  </a:extLst>
                </p:cNvPr>
                <p:cNvCxnSpPr/>
                <p:nvPr/>
              </p:nvCxnSpPr>
              <p:spPr>
                <a:xfrm>
                  <a:off x="3682752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4" name="Straight Connector 3103">
                  <a:extLst>
                    <a:ext uri="{FF2B5EF4-FFF2-40B4-BE49-F238E27FC236}">
                      <a16:creationId xmlns:a16="http://schemas.microsoft.com/office/drawing/2014/main" id="{F5485A9B-BB28-CC49-FEF1-0986FA2F4D22}"/>
                    </a:ext>
                  </a:extLst>
                </p:cNvPr>
                <p:cNvCxnSpPr/>
                <p:nvPr/>
              </p:nvCxnSpPr>
              <p:spPr>
                <a:xfrm>
                  <a:off x="3786791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5" name="Straight Connector 3104">
                  <a:extLst>
                    <a:ext uri="{FF2B5EF4-FFF2-40B4-BE49-F238E27FC236}">
                      <a16:creationId xmlns:a16="http://schemas.microsoft.com/office/drawing/2014/main" id="{372827AD-2194-B7C2-4040-6678276BFB3F}"/>
                    </a:ext>
                  </a:extLst>
                </p:cNvPr>
                <p:cNvCxnSpPr/>
                <p:nvPr/>
              </p:nvCxnSpPr>
              <p:spPr>
                <a:xfrm>
                  <a:off x="3890830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6" name="Straight Connector 3105">
                  <a:extLst>
                    <a:ext uri="{FF2B5EF4-FFF2-40B4-BE49-F238E27FC236}">
                      <a16:creationId xmlns:a16="http://schemas.microsoft.com/office/drawing/2014/main" id="{DDCE99B0-EE57-0AEE-68CC-8DC9B6FF4A1F}"/>
                    </a:ext>
                  </a:extLst>
                </p:cNvPr>
                <p:cNvCxnSpPr/>
                <p:nvPr/>
              </p:nvCxnSpPr>
              <p:spPr>
                <a:xfrm>
                  <a:off x="4098908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7" name="Straight Connector 3106">
                  <a:extLst>
                    <a:ext uri="{FF2B5EF4-FFF2-40B4-BE49-F238E27FC236}">
                      <a16:creationId xmlns:a16="http://schemas.microsoft.com/office/drawing/2014/main" id="{3BF2CB6A-C92F-0820-6451-791BF9EDBFAE}"/>
                    </a:ext>
                  </a:extLst>
                </p:cNvPr>
                <p:cNvCxnSpPr/>
                <p:nvPr/>
              </p:nvCxnSpPr>
              <p:spPr>
                <a:xfrm>
                  <a:off x="3994869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8" name="Straight Connector 3107">
                  <a:extLst>
                    <a:ext uri="{FF2B5EF4-FFF2-40B4-BE49-F238E27FC236}">
                      <a16:creationId xmlns:a16="http://schemas.microsoft.com/office/drawing/2014/main" id="{2712D9B9-7D9B-7A41-65E8-BB987029EB94}"/>
                    </a:ext>
                  </a:extLst>
                </p:cNvPr>
                <p:cNvCxnSpPr/>
                <p:nvPr/>
              </p:nvCxnSpPr>
              <p:spPr>
                <a:xfrm>
                  <a:off x="4306986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09" name="Straight Connector 3108">
                  <a:extLst>
                    <a:ext uri="{FF2B5EF4-FFF2-40B4-BE49-F238E27FC236}">
                      <a16:creationId xmlns:a16="http://schemas.microsoft.com/office/drawing/2014/main" id="{40F109BA-B669-E015-FEFC-9214AD5645C0}"/>
                    </a:ext>
                  </a:extLst>
                </p:cNvPr>
                <p:cNvCxnSpPr/>
                <p:nvPr/>
              </p:nvCxnSpPr>
              <p:spPr>
                <a:xfrm>
                  <a:off x="4202947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0" name="Straight Connector 3109">
                  <a:extLst>
                    <a:ext uri="{FF2B5EF4-FFF2-40B4-BE49-F238E27FC236}">
                      <a16:creationId xmlns:a16="http://schemas.microsoft.com/office/drawing/2014/main" id="{352E8129-5FED-4949-6820-C098303046F7}"/>
                    </a:ext>
                  </a:extLst>
                </p:cNvPr>
                <p:cNvCxnSpPr/>
                <p:nvPr/>
              </p:nvCxnSpPr>
              <p:spPr>
                <a:xfrm>
                  <a:off x="4515064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1" name="Straight Connector 3110">
                  <a:extLst>
                    <a:ext uri="{FF2B5EF4-FFF2-40B4-BE49-F238E27FC236}">
                      <a16:creationId xmlns:a16="http://schemas.microsoft.com/office/drawing/2014/main" id="{685D6CF5-FAD4-70F1-8076-B85A034E1CDE}"/>
                    </a:ext>
                  </a:extLst>
                </p:cNvPr>
                <p:cNvCxnSpPr/>
                <p:nvPr/>
              </p:nvCxnSpPr>
              <p:spPr>
                <a:xfrm>
                  <a:off x="4411025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2" name="Straight Connector 3111">
                  <a:extLst>
                    <a:ext uri="{FF2B5EF4-FFF2-40B4-BE49-F238E27FC236}">
                      <a16:creationId xmlns:a16="http://schemas.microsoft.com/office/drawing/2014/main" id="{9BCBF3CB-5CAF-4512-369B-EE6472E2D09C}"/>
                    </a:ext>
                  </a:extLst>
                </p:cNvPr>
                <p:cNvCxnSpPr/>
                <p:nvPr/>
              </p:nvCxnSpPr>
              <p:spPr>
                <a:xfrm>
                  <a:off x="4723142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3" name="Straight Connector 3112">
                  <a:extLst>
                    <a:ext uri="{FF2B5EF4-FFF2-40B4-BE49-F238E27FC236}">
                      <a16:creationId xmlns:a16="http://schemas.microsoft.com/office/drawing/2014/main" id="{72699795-81E9-E311-81A5-3318958A427D}"/>
                    </a:ext>
                  </a:extLst>
                </p:cNvPr>
                <p:cNvCxnSpPr/>
                <p:nvPr/>
              </p:nvCxnSpPr>
              <p:spPr>
                <a:xfrm>
                  <a:off x="4619103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4" name="Straight Connector 3113">
                  <a:extLst>
                    <a:ext uri="{FF2B5EF4-FFF2-40B4-BE49-F238E27FC236}">
                      <a16:creationId xmlns:a16="http://schemas.microsoft.com/office/drawing/2014/main" id="{463FF402-7501-EE33-E67D-5B198C805D28}"/>
                    </a:ext>
                  </a:extLst>
                </p:cNvPr>
                <p:cNvCxnSpPr/>
                <p:nvPr/>
              </p:nvCxnSpPr>
              <p:spPr>
                <a:xfrm>
                  <a:off x="4931220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5" name="Straight Connector 3114">
                  <a:extLst>
                    <a:ext uri="{FF2B5EF4-FFF2-40B4-BE49-F238E27FC236}">
                      <a16:creationId xmlns:a16="http://schemas.microsoft.com/office/drawing/2014/main" id="{FDF2F85E-ACBE-BA82-6319-2F6F3E322046}"/>
                    </a:ext>
                  </a:extLst>
                </p:cNvPr>
                <p:cNvCxnSpPr/>
                <p:nvPr/>
              </p:nvCxnSpPr>
              <p:spPr>
                <a:xfrm>
                  <a:off x="4827181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6" name="Straight Connector 3115">
                  <a:extLst>
                    <a:ext uri="{FF2B5EF4-FFF2-40B4-BE49-F238E27FC236}">
                      <a16:creationId xmlns:a16="http://schemas.microsoft.com/office/drawing/2014/main" id="{3B279FFC-1B8E-A596-1FAF-34B91927D841}"/>
                    </a:ext>
                  </a:extLst>
                </p:cNvPr>
                <p:cNvCxnSpPr/>
                <p:nvPr/>
              </p:nvCxnSpPr>
              <p:spPr>
                <a:xfrm>
                  <a:off x="5139298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7" name="Straight Connector 3116">
                  <a:extLst>
                    <a:ext uri="{FF2B5EF4-FFF2-40B4-BE49-F238E27FC236}">
                      <a16:creationId xmlns:a16="http://schemas.microsoft.com/office/drawing/2014/main" id="{5FE3C6AD-06FE-F3B2-657C-8A3D7244DA84}"/>
                    </a:ext>
                  </a:extLst>
                </p:cNvPr>
                <p:cNvCxnSpPr/>
                <p:nvPr/>
              </p:nvCxnSpPr>
              <p:spPr>
                <a:xfrm>
                  <a:off x="5035259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8" name="Straight Connector 3117">
                  <a:extLst>
                    <a:ext uri="{FF2B5EF4-FFF2-40B4-BE49-F238E27FC236}">
                      <a16:creationId xmlns:a16="http://schemas.microsoft.com/office/drawing/2014/main" id="{70F8E15C-B263-4F5B-F4B2-8D215566BEB0}"/>
                    </a:ext>
                  </a:extLst>
                </p:cNvPr>
                <p:cNvCxnSpPr/>
                <p:nvPr/>
              </p:nvCxnSpPr>
              <p:spPr>
                <a:xfrm>
                  <a:off x="5659493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19" name="Straight Connector 3118">
                  <a:extLst>
                    <a:ext uri="{FF2B5EF4-FFF2-40B4-BE49-F238E27FC236}">
                      <a16:creationId xmlns:a16="http://schemas.microsoft.com/office/drawing/2014/main" id="{C2662F92-81C6-9D89-DBD2-6E6B51DA2A08}"/>
                    </a:ext>
                  </a:extLst>
                </p:cNvPr>
                <p:cNvCxnSpPr/>
                <p:nvPr/>
              </p:nvCxnSpPr>
              <p:spPr>
                <a:xfrm>
                  <a:off x="5451415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0" name="Straight Connector 3119">
                  <a:extLst>
                    <a:ext uri="{FF2B5EF4-FFF2-40B4-BE49-F238E27FC236}">
                      <a16:creationId xmlns:a16="http://schemas.microsoft.com/office/drawing/2014/main" id="{15D28B4F-AC53-4199-F05D-21D60C354457}"/>
                    </a:ext>
                  </a:extLst>
                </p:cNvPr>
                <p:cNvCxnSpPr/>
                <p:nvPr/>
              </p:nvCxnSpPr>
              <p:spPr>
                <a:xfrm>
                  <a:off x="5763532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1" name="Straight Connector 3120">
                  <a:extLst>
                    <a:ext uri="{FF2B5EF4-FFF2-40B4-BE49-F238E27FC236}">
                      <a16:creationId xmlns:a16="http://schemas.microsoft.com/office/drawing/2014/main" id="{5EB80574-CF73-883F-E55A-E30E09E03504}"/>
                    </a:ext>
                  </a:extLst>
                </p:cNvPr>
                <p:cNvCxnSpPr/>
                <p:nvPr/>
              </p:nvCxnSpPr>
              <p:spPr>
                <a:xfrm>
                  <a:off x="5555454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2" name="Straight Connector 3121">
                  <a:extLst>
                    <a:ext uri="{FF2B5EF4-FFF2-40B4-BE49-F238E27FC236}">
                      <a16:creationId xmlns:a16="http://schemas.microsoft.com/office/drawing/2014/main" id="{68E94E0E-DB9C-220D-BCCF-D7DD5A171F39}"/>
                    </a:ext>
                  </a:extLst>
                </p:cNvPr>
                <p:cNvCxnSpPr/>
                <p:nvPr/>
              </p:nvCxnSpPr>
              <p:spPr>
                <a:xfrm>
                  <a:off x="5347376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3" name="Straight Connector 3122">
                  <a:extLst>
                    <a:ext uri="{FF2B5EF4-FFF2-40B4-BE49-F238E27FC236}">
                      <a16:creationId xmlns:a16="http://schemas.microsoft.com/office/drawing/2014/main" id="{DD434ADA-166F-C94E-2839-DBD78933C16D}"/>
                    </a:ext>
                  </a:extLst>
                </p:cNvPr>
                <p:cNvCxnSpPr/>
                <p:nvPr/>
              </p:nvCxnSpPr>
              <p:spPr>
                <a:xfrm>
                  <a:off x="5243337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4" name="Straight Connector 3123">
                  <a:extLst>
                    <a:ext uri="{FF2B5EF4-FFF2-40B4-BE49-F238E27FC236}">
                      <a16:creationId xmlns:a16="http://schemas.microsoft.com/office/drawing/2014/main" id="{9FB920D1-2A42-1EA0-C1E4-942F215C6D51}"/>
                    </a:ext>
                  </a:extLst>
                </p:cNvPr>
                <p:cNvCxnSpPr/>
                <p:nvPr/>
              </p:nvCxnSpPr>
              <p:spPr>
                <a:xfrm>
                  <a:off x="5971610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5" name="Straight Connector 3124">
                  <a:extLst>
                    <a:ext uri="{FF2B5EF4-FFF2-40B4-BE49-F238E27FC236}">
                      <a16:creationId xmlns:a16="http://schemas.microsoft.com/office/drawing/2014/main" id="{53AA9F28-7023-16B4-957B-DE004C45948E}"/>
                    </a:ext>
                  </a:extLst>
                </p:cNvPr>
                <p:cNvCxnSpPr/>
                <p:nvPr/>
              </p:nvCxnSpPr>
              <p:spPr>
                <a:xfrm>
                  <a:off x="5867571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6" name="Straight Connector 3125">
                  <a:extLst>
                    <a:ext uri="{FF2B5EF4-FFF2-40B4-BE49-F238E27FC236}">
                      <a16:creationId xmlns:a16="http://schemas.microsoft.com/office/drawing/2014/main" id="{64ABA1F5-F88E-3F75-DEF9-238F68E2A359}"/>
                    </a:ext>
                  </a:extLst>
                </p:cNvPr>
                <p:cNvCxnSpPr/>
                <p:nvPr/>
              </p:nvCxnSpPr>
              <p:spPr>
                <a:xfrm>
                  <a:off x="6179688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7" name="Straight Connector 3126">
                  <a:extLst>
                    <a:ext uri="{FF2B5EF4-FFF2-40B4-BE49-F238E27FC236}">
                      <a16:creationId xmlns:a16="http://schemas.microsoft.com/office/drawing/2014/main" id="{3D7DEE4A-7657-251B-5F60-86D5F7DF2B27}"/>
                    </a:ext>
                  </a:extLst>
                </p:cNvPr>
                <p:cNvCxnSpPr/>
                <p:nvPr/>
              </p:nvCxnSpPr>
              <p:spPr>
                <a:xfrm>
                  <a:off x="6075649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8" name="Straight Connector 3127">
                  <a:extLst>
                    <a:ext uri="{FF2B5EF4-FFF2-40B4-BE49-F238E27FC236}">
                      <a16:creationId xmlns:a16="http://schemas.microsoft.com/office/drawing/2014/main" id="{B664F0B1-7CEB-1CDC-6989-0B4315B1D3F4}"/>
                    </a:ext>
                  </a:extLst>
                </p:cNvPr>
                <p:cNvCxnSpPr/>
                <p:nvPr/>
              </p:nvCxnSpPr>
              <p:spPr>
                <a:xfrm>
                  <a:off x="6387766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29" name="Straight Connector 3128">
                  <a:extLst>
                    <a:ext uri="{FF2B5EF4-FFF2-40B4-BE49-F238E27FC236}">
                      <a16:creationId xmlns:a16="http://schemas.microsoft.com/office/drawing/2014/main" id="{E1BE486F-B8F4-628A-59E6-992D75B12037}"/>
                    </a:ext>
                  </a:extLst>
                </p:cNvPr>
                <p:cNvCxnSpPr/>
                <p:nvPr/>
              </p:nvCxnSpPr>
              <p:spPr>
                <a:xfrm>
                  <a:off x="6283727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30" name="Straight Connector 3129">
                  <a:extLst>
                    <a:ext uri="{FF2B5EF4-FFF2-40B4-BE49-F238E27FC236}">
                      <a16:creationId xmlns:a16="http://schemas.microsoft.com/office/drawing/2014/main" id="{677E56D1-2F31-6ADE-AE29-73C08E65338F}"/>
                    </a:ext>
                  </a:extLst>
                </p:cNvPr>
                <p:cNvCxnSpPr/>
                <p:nvPr/>
              </p:nvCxnSpPr>
              <p:spPr>
                <a:xfrm>
                  <a:off x="6595844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31" name="Straight Connector 3130">
                  <a:extLst>
                    <a:ext uri="{FF2B5EF4-FFF2-40B4-BE49-F238E27FC236}">
                      <a16:creationId xmlns:a16="http://schemas.microsoft.com/office/drawing/2014/main" id="{1216F37A-6C42-9B92-4257-D260D192A3B4}"/>
                    </a:ext>
                  </a:extLst>
                </p:cNvPr>
                <p:cNvCxnSpPr/>
                <p:nvPr/>
              </p:nvCxnSpPr>
              <p:spPr>
                <a:xfrm>
                  <a:off x="6491805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32" name="Straight Connector 3131">
                  <a:extLst>
                    <a:ext uri="{FF2B5EF4-FFF2-40B4-BE49-F238E27FC236}">
                      <a16:creationId xmlns:a16="http://schemas.microsoft.com/office/drawing/2014/main" id="{D463F292-F7DD-06CD-E8C0-9B2C712151A3}"/>
                    </a:ext>
                  </a:extLst>
                </p:cNvPr>
                <p:cNvCxnSpPr/>
                <p:nvPr/>
              </p:nvCxnSpPr>
              <p:spPr>
                <a:xfrm>
                  <a:off x="6803924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  <p:cxnSp>
              <p:nvCxnSpPr>
                <p:cNvPr id="3133" name="Straight Connector 3132">
                  <a:extLst>
                    <a:ext uri="{FF2B5EF4-FFF2-40B4-BE49-F238E27FC236}">
                      <a16:creationId xmlns:a16="http://schemas.microsoft.com/office/drawing/2014/main" id="{F7F0BE18-C887-3ED6-30D3-DE4D73C92547}"/>
                    </a:ext>
                  </a:extLst>
                </p:cNvPr>
                <p:cNvCxnSpPr/>
                <p:nvPr/>
              </p:nvCxnSpPr>
              <p:spPr>
                <a:xfrm>
                  <a:off x="6699883" y="4542503"/>
                  <a:ext cx="0" cy="64892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</p:cxnSp>
          </p:grpSp>
          <p:sp>
            <p:nvSpPr>
              <p:cNvPr id="3084" name="Rectangle 3083">
                <a:extLst>
                  <a:ext uri="{FF2B5EF4-FFF2-40B4-BE49-F238E27FC236}">
                    <a16:creationId xmlns:a16="http://schemas.microsoft.com/office/drawing/2014/main" id="{8A593EED-4D89-0B7F-2B10-52FD0F366A24}"/>
                  </a:ext>
                </a:extLst>
              </p:cNvPr>
              <p:cNvSpPr/>
              <p:nvPr/>
            </p:nvSpPr>
            <p:spPr>
              <a:xfrm>
                <a:off x="2310581" y="4988868"/>
                <a:ext cx="4522838" cy="393290"/>
              </a:xfrm>
              <a:prstGeom prst="rect">
                <a:avLst/>
              </a:prstGeom>
              <a:solidFill>
                <a:srgbClr val="FFC000">
                  <a:lumMod val="20000"/>
                  <a:lumOff val="80000"/>
                </a:srgbClr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Candara" panose="020E0502030303020204" pitchFamily="34" charset="0"/>
                  </a:rPr>
                  <a:t>Page Buffer</a:t>
                </a:r>
                <a:endParaRPr kumimoji="0" lang="en-CH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085" name="Rectangle 3084">
                <a:extLst>
                  <a:ext uri="{FF2B5EF4-FFF2-40B4-BE49-F238E27FC236}">
                    <a16:creationId xmlns:a16="http://schemas.microsoft.com/office/drawing/2014/main" id="{C051B8A5-8317-A00A-63EC-FD91ED1C6FF1}"/>
                  </a:ext>
                </a:extLst>
              </p:cNvPr>
              <p:cNvSpPr/>
              <p:nvPr/>
            </p:nvSpPr>
            <p:spPr>
              <a:xfrm>
                <a:off x="2310581" y="2684207"/>
                <a:ext cx="4522838" cy="393290"/>
              </a:xfrm>
              <a:prstGeom prst="rect">
                <a:avLst/>
              </a:prstGeom>
              <a:solidFill>
                <a:srgbClr val="FFC000">
                  <a:alpha val="98000"/>
                </a:srgbClr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Operand O</a:t>
                </a:r>
                <a:r>
                  <a:rPr kumimoji="0" lang="en-CH" sz="1600" b="1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1</a:t>
                </a:r>
              </a:p>
            </p:txBody>
          </p:sp>
          <p:sp>
            <p:nvSpPr>
              <p:cNvPr id="3086" name="Rectangle 3085">
                <a:extLst>
                  <a:ext uri="{FF2B5EF4-FFF2-40B4-BE49-F238E27FC236}">
                    <a16:creationId xmlns:a16="http://schemas.microsoft.com/office/drawing/2014/main" id="{E4A5D0C3-1667-4FC9-A870-AEC61CA5061B}"/>
                  </a:ext>
                </a:extLst>
              </p:cNvPr>
              <p:cNvSpPr/>
              <p:nvPr/>
            </p:nvSpPr>
            <p:spPr>
              <a:xfrm>
                <a:off x="2310581" y="3075038"/>
                <a:ext cx="4522838" cy="393290"/>
              </a:xfrm>
              <a:prstGeom prst="rect">
                <a:avLst/>
              </a:prstGeom>
              <a:solidFill>
                <a:srgbClr val="FFC000">
                  <a:alpha val="98000"/>
                </a:srgbClr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Operand O</a:t>
                </a:r>
                <a:r>
                  <a:rPr kumimoji="0" lang="en-CH" sz="1600" b="1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2</a:t>
                </a:r>
                <a:r>
                  <a:rPr kumimoji="0" lang="en-CH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 </a:t>
                </a:r>
              </a:p>
            </p:txBody>
          </p:sp>
          <p:sp>
            <p:nvSpPr>
              <p:cNvPr id="3087" name="Rectangle 3086">
                <a:extLst>
                  <a:ext uri="{FF2B5EF4-FFF2-40B4-BE49-F238E27FC236}">
                    <a16:creationId xmlns:a16="http://schemas.microsoft.com/office/drawing/2014/main" id="{8FE738D6-E58F-75FE-2DA2-6C5B0451D524}"/>
                  </a:ext>
                </a:extLst>
              </p:cNvPr>
              <p:cNvSpPr/>
              <p:nvPr/>
            </p:nvSpPr>
            <p:spPr>
              <a:xfrm>
                <a:off x="2310580" y="3468328"/>
                <a:ext cx="4522838" cy="393290"/>
              </a:xfrm>
              <a:prstGeom prst="rect">
                <a:avLst/>
              </a:prstGeom>
              <a:solidFill>
                <a:srgbClr val="FFC000">
                  <a:alpha val="98000"/>
                </a:srgbClr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Operand O</a:t>
                </a:r>
                <a:r>
                  <a:rPr kumimoji="0" lang="en-CH" sz="1600" b="1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3</a:t>
                </a:r>
              </a:p>
            </p:txBody>
          </p:sp>
          <p:sp>
            <p:nvSpPr>
              <p:cNvPr id="3088" name="Rectangle 3087">
                <a:extLst>
                  <a:ext uri="{FF2B5EF4-FFF2-40B4-BE49-F238E27FC236}">
                    <a16:creationId xmlns:a16="http://schemas.microsoft.com/office/drawing/2014/main" id="{B68C24CD-549B-093F-1D4C-47500BC6380B}"/>
                  </a:ext>
                </a:extLst>
              </p:cNvPr>
              <p:cNvSpPr/>
              <p:nvPr/>
            </p:nvSpPr>
            <p:spPr>
              <a:xfrm>
                <a:off x="2310581" y="3861618"/>
                <a:ext cx="4522838" cy="393290"/>
              </a:xfrm>
              <a:prstGeom prst="rect">
                <a:avLst/>
              </a:prstGeom>
              <a:solidFill>
                <a:srgbClr val="FFC000">
                  <a:alpha val="98000"/>
                </a:srgbClr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맑은 고딕" panose="020B0503020000020004" pitchFamily="34" charset="-127"/>
                  </a:rPr>
                  <a:t>…</a:t>
                </a:r>
                <a:endParaRPr kumimoji="0" lang="en-C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089" name="Rectangle 3088">
                <a:extLst>
                  <a:ext uri="{FF2B5EF4-FFF2-40B4-BE49-F238E27FC236}">
                    <a16:creationId xmlns:a16="http://schemas.microsoft.com/office/drawing/2014/main" id="{A52274FC-D3A3-4C0F-6AA7-E36D447E48D7}"/>
                  </a:ext>
                </a:extLst>
              </p:cNvPr>
              <p:cNvSpPr/>
              <p:nvPr/>
            </p:nvSpPr>
            <p:spPr>
              <a:xfrm>
                <a:off x="2310581" y="4254908"/>
                <a:ext cx="4522838" cy="393290"/>
              </a:xfrm>
              <a:prstGeom prst="rect">
                <a:avLst/>
              </a:prstGeom>
              <a:solidFill>
                <a:srgbClr val="FFC000">
                  <a:alpha val="98000"/>
                </a:srgbClr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Operand O</a:t>
                </a:r>
                <a:r>
                  <a:rPr kumimoji="0" lang="en-US" sz="1600" b="1" i="0" u="none" strike="noStrike" kern="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32</a:t>
                </a:r>
                <a:endParaRPr kumimoji="0" lang="en-CH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sp>
          <p:nvSpPr>
            <p:cNvPr id="3138" name="Rectangle 3137">
              <a:extLst>
                <a:ext uri="{FF2B5EF4-FFF2-40B4-BE49-F238E27FC236}">
                  <a16:creationId xmlns:a16="http://schemas.microsoft.com/office/drawing/2014/main" id="{46762400-FB5F-AF0E-80CC-2B8A20A322A3}"/>
                </a:ext>
              </a:extLst>
            </p:cNvPr>
            <p:cNvSpPr/>
            <p:nvPr/>
          </p:nvSpPr>
          <p:spPr>
            <a:xfrm>
              <a:off x="5794839" y="3324785"/>
              <a:ext cx="1443124" cy="246221"/>
            </a:xfrm>
            <a:prstGeom prst="rect">
              <a:avLst/>
            </a:prstGeom>
            <a:solidFill>
              <a:srgbClr val="FFC000"/>
            </a:solidFill>
          </p:spPr>
          <p:txBody>
            <a:bodyPr wrap="square" lIns="0" tIns="0" rIns="0" bIns="0" anchor="ctr">
              <a:spAutoFit/>
            </a:bodyPr>
            <a:lstStyle/>
            <a:p>
              <a:pPr algn="ctr"/>
              <a:r>
                <a:rPr lang="en-US" sz="1600" b="1" dirty="0" err="1">
                  <a:latin typeface="Candara" panose="020E0502030303020204" pitchFamily="34" charset="0"/>
                </a:rPr>
                <a:t>Bitlines</a:t>
              </a:r>
              <a:r>
                <a:rPr lang="en-US" sz="1600" b="1" dirty="0">
                  <a:latin typeface="Candara" panose="020E0502030303020204" pitchFamily="34" charset="0"/>
                </a:rPr>
                <a:t> (BLs)</a:t>
              </a:r>
              <a:endParaRPr lang="en-CH" sz="1600" b="1" dirty="0">
                <a:latin typeface="Candara" panose="020E0502030303020204" pitchFamily="34" charset="0"/>
              </a:endParaRPr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6B916DD6-DED8-D7FD-687F-A789663C3119}"/>
              </a:ext>
            </a:extLst>
          </p:cNvPr>
          <p:cNvSpPr/>
          <p:nvPr/>
        </p:nvSpPr>
        <p:spPr>
          <a:xfrm>
            <a:off x="4943127" y="1917206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DE3C4F16-F57C-26D5-9D7E-2A3161EACAD6}"/>
              </a:ext>
            </a:extLst>
          </p:cNvPr>
          <p:cNvSpPr txBox="1">
            <a:spLocks/>
          </p:cNvSpPr>
          <p:nvPr/>
        </p:nvSpPr>
        <p:spPr>
          <a:xfrm>
            <a:off x="8694965" y="6547757"/>
            <a:ext cx="449036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67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3" name="Graphic 2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2589A569-5988-48E5-91FF-1B9A5C7F1BA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40890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D080DA-50DC-6B87-AB1E-C00D77938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2CC44C-66F6-A774-8D5E-330D6549B3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In-Flash Processing (IFP) (1/2)</a:t>
            </a:r>
          </a:p>
        </p:txBody>
      </p:sp>
      <p:grpSp>
        <p:nvGrpSpPr>
          <p:cNvPr id="3139" name="Group 3138">
            <a:extLst>
              <a:ext uri="{FF2B5EF4-FFF2-40B4-BE49-F238E27FC236}">
                <a16:creationId xmlns:a16="http://schemas.microsoft.com/office/drawing/2014/main" id="{D7BC2323-D58B-E3B3-CCCA-863C77E0B3D1}"/>
              </a:ext>
            </a:extLst>
          </p:cNvPr>
          <p:cNvGrpSpPr/>
          <p:nvPr/>
        </p:nvGrpSpPr>
        <p:grpSpPr>
          <a:xfrm>
            <a:off x="160868" y="963620"/>
            <a:ext cx="4221157" cy="1557513"/>
            <a:chOff x="160868" y="963620"/>
            <a:chExt cx="4221157" cy="1557513"/>
          </a:xfrm>
        </p:grpSpPr>
        <p:grpSp>
          <p:nvGrpSpPr>
            <p:cNvPr id="1118" name="Group 1117">
              <a:extLst>
                <a:ext uri="{FF2B5EF4-FFF2-40B4-BE49-F238E27FC236}">
                  <a16:creationId xmlns:a16="http://schemas.microsoft.com/office/drawing/2014/main" id="{78786288-3ADE-15B8-E3C9-A68ADDD0E58D}"/>
                </a:ext>
              </a:extLst>
            </p:cNvPr>
            <p:cNvGrpSpPr/>
            <p:nvPr/>
          </p:nvGrpSpPr>
          <p:grpSpPr>
            <a:xfrm>
              <a:off x="160868" y="963620"/>
              <a:ext cx="3706278" cy="1557513"/>
              <a:chOff x="160868" y="963620"/>
              <a:chExt cx="3706278" cy="1557513"/>
            </a:xfrm>
          </p:grpSpPr>
          <p:sp>
            <p:nvSpPr>
              <p:cNvPr id="1109" name="Google Shape;21;p1">
                <a:extLst>
                  <a:ext uri="{FF2B5EF4-FFF2-40B4-BE49-F238E27FC236}">
                    <a16:creationId xmlns:a16="http://schemas.microsoft.com/office/drawing/2014/main" id="{42331D78-4716-8108-44F8-C84E7152EECD}"/>
                  </a:ext>
                </a:extLst>
              </p:cNvPr>
              <p:cNvSpPr/>
              <p:nvPr/>
            </p:nvSpPr>
            <p:spPr>
              <a:xfrm>
                <a:off x="160868" y="998449"/>
                <a:ext cx="1788098" cy="1464768"/>
              </a:xfrm>
              <a:prstGeom prst="rect">
                <a:avLst/>
              </a:prstGeom>
              <a:solidFill>
                <a:srgbClr val="FFD400">
                  <a:alpha val="24705"/>
                </a:srgbClr>
              </a:solidFill>
              <a:ln w="28575" cap="flat" cmpd="sng">
                <a:solidFill>
                  <a:sysClr val="windowText" lastClr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07984" tIns="0" rIns="107984" bIns="0" anchor="ctr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126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Belleza"/>
                    <a:cs typeface="Belleza"/>
                    <a:sym typeface="Belleza"/>
                  </a:rPr>
                  <a:t>SSD Controller</a:t>
                </a:r>
                <a:endParaRPr kumimoji="0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endParaRPr>
              </a:p>
            </p:txBody>
          </p:sp>
          <p:sp>
            <p:nvSpPr>
              <p:cNvPr id="1110" name="Google Shape;53;p1">
                <a:extLst>
                  <a:ext uri="{FF2B5EF4-FFF2-40B4-BE49-F238E27FC236}">
                    <a16:creationId xmlns:a16="http://schemas.microsoft.com/office/drawing/2014/main" id="{276D4C38-10D8-25A8-52D8-793B88BBE1BB}"/>
                  </a:ext>
                </a:extLst>
              </p:cNvPr>
              <p:cNvSpPr/>
              <p:nvPr/>
            </p:nvSpPr>
            <p:spPr>
              <a:xfrm rot="5400000">
                <a:off x="2212126" y="1679822"/>
                <a:ext cx="784555" cy="898067"/>
              </a:xfrm>
              <a:prstGeom prst="rect">
                <a:avLst/>
              </a:prstGeom>
              <a:solidFill>
                <a:srgbClr val="92D050">
                  <a:alpha val="30400"/>
                </a:srgbClr>
              </a:solidFill>
              <a:ln w="28575" cap="flat" cmpd="sng">
                <a:solidFill>
                  <a:sysClr val="windowText" lastClr="00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06301" tIns="0" rIns="107984" bIns="0" anchor="t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9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endParaRPr>
              </a:p>
            </p:txBody>
          </p:sp>
          <p:cxnSp>
            <p:nvCxnSpPr>
              <p:cNvPr id="1111" name="Straight Connector 1110">
                <a:extLst>
                  <a:ext uri="{FF2B5EF4-FFF2-40B4-BE49-F238E27FC236}">
                    <a16:creationId xmlns:a16="http://schemas.microsoft.com/office/drawing/2014/main" id="{57845386-A420-D1BA-FC98-7748F08E4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38283" y="1326845"/>
                <a:ext cx="1928863" cy="0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12" name="Straight Connector 1111">
                <a:extLst>
                  <a:ext uri="{FF2B5EF4-FFF2-40B4-BE49-F238E27FC236}">
                    <a16:creationId xmlns:a16="http://schemas.microsoft.com/office/drawing/2014/main" id="{88E686DE-9557-DA7E-2B1A-798B8D74B5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43057" y="1326845"/>
                <a:ext cx="0" cy="395388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13" name="Straight Connector 1112">
                <a:extLst>
                  <a:ext uri="{FF2B5EF4-FFF2-40B4-BE49-F238E27FC236}">
                    <a16:creationId xmlns:a16="http://schemas.microsoft.com/office/drawing/2014/main" id="{7913117E-5269-076D-EFF1-32A4076408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8096" y="1326845"/>
                <a:ext cx="0" cy="409733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sp>
            <p:nvSpPr>
              <p:cNvPr id="1115" name="Google Shape;45;p1">
                <a:extLst>
                  <a:ext uri="{FF2B5EF4-FFF2-40B4-BE49-F238E27FC236}">
                    <a16:creationId xmlns:a16="http://schemas.microsoft.com/office/drawing/2014/main" id="{FBDF4309-1D79-B3CC-9985-E2A8343295FB}"/>
                  </a:ext>
                </a:extLst>
              </p:cNvPr>
              <p:cNvSpPr txBox="1"/>
              <p:nvPr/>
            </p:nvSpPr>
            <p:spPr>
              <a:xfrm>
                <a:off x="1945096" y="963620"/>
                <a:ext cx="1673514" cy="43614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07984" tIns="53977" rIns="107984" bIns="53977" anchor="t" anchorCtr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126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Belleza"/>
                    <a:cs typeface="Belleza"/>
                    <a:sym typeface="Belleza"/>
                  </a:rPr>
                  <a:t>Channel</a:t>
                </a:r>
                <a:endParaRPr kumimoji="0" sz="189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1116" name="TextBox 1115">
                <a:extLst>
                  <a:ext uri="{FF2B5EF4-FFF2-40B4-BE49-F238E27FC236}">
                    <a16:creationId xmlns:a16="http://schemas.microsoft.com/office/drawing/2014/main" id="{4C93A9E6-078E-1E73-3565-2E9A58B11AE2}"/>
                  </a:ext>
                </a:extLst>
              </p:cNvPr>
              <p:cNvSpPr txBox="1"/>
              <p:nvPr/>
            </p:nvSpPr>
            <p:spPr>
              <a:xfrm>
                <a:off x="2097160" y="1805689"/>
                <a:ext cx="102976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latin typeface="Candara" panose="020E0502030303020204" pitchFamily="34" charset="0"/>
                  </a:rPr>
                  <a:t>Flash Chip</a:t>
                </a:r>
              </a:p>
            </p:txBody>
          </p:sp>
        </p:grpSp>
        <p:sp>
          <p:nvSpPr>
            <p:cNvPr id="1119" name="Google Shape;53;p1">
              <a:extLst>
                <a:ext uri="{FF2B5EF4-FFF2-40B4-BE49-F238E27FC236}">
                  <a16:creationId xmlns:a16="http://schemas.microsoft.com/office/drawing/2014/main" id="{E668F646-7A9E-2F3F-B7BE-A327480205EE}"/>
                </a:ext>
              </a:extLst>
            </p:cNvPr>
            <p:cNvSpPr/>
            <p:nvPr/>
          </p:nvSpPr>
          <p:spPr>
            <a:xfrm rot="5400000">
              <a:off x="3474868" y="1674077"/>
              <a:ext cx="784555" cy="898067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A6D171F4-71A2-8C39-4A94-BACE9C4B9251}"/>
                </a:ext>
              </a:extLst>
            </p:cNvPr>
            <p:cNvSpPr txBox="1"/>
            <p:nvPr/>
          </p:nvSpPr>
          <p:spPr>
            <a:xfrm>
              <a:off x="3352264" y="1797387"/>
              <a:ext cx="10297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cxnSp>
        <p:nvCxnSpPr>
          <p:cNvPr id="3135" name="Straight Connector 3134">
            <a:extLst>
              <a:ext uri="{FF2B5EF4-FFF2-40B4-BE49-F238E27FC236}">
                <a16:creationId xmlns:a16="http://schemas.microsoft.com/office/drawing/2014/main" id="{46B64A1E-8DC1-B62F-5306-96474F6B960A}"/>
              </a:ext>
            </a:extLst>
          </p:cNvPr>
          <p:cNvCxnSpPr/>
          <p:nvPr/>
        </p:nvCxnSpPr>
        <p:spPr>
          <a:xfrm flipV="1">
            <a:off x="4316179" y="1531711"/>
            <a:ext cx="511644" cy="199122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37" name="Straight Connector 3136">
            <a:extLst>
              <a:ext uri="{FF2B5EF4-FFF2-40B4-BE49-F238E27FC236}">
                <a16:creationId xmlns:a16="http://schemas.microsoft.com/office/drawing/2014/main" id="{28D8C29F-C4EE-BEAC-3402-32A28118CEF6}"/>
              </a:ext>
            </a:extLst>
          </p:cNvPr>
          <p:cNvCxnSpPr/>
          <p:nvPr/>
        </p:nvCxnSpPr>
        <p:spPr>
          <a:xfrm>
            <a:off x="4316179" y="2515388"/>
            <a:ext cx="511644" cy="150954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2" name="Rounded Rectangle 21">
            <a:extLst>
              <a:ext uri="{FF2B5EF4-FFF2-40B4-BE49-F238E27FC236}">
                <a16:creationId xmlns:a16="http://schemas.microsoft.com/office/drawing/2014/main" id="{F07B28D7-3E4C-76EF-50E5-6CA4E53CD283}"/>
              </a:ext>
            </a:extLst>
          </p:cNvPr>
          <p:cNvSpPr/>
          <p:nvPr/>
        </p:nvSpPr>
        <p:spPr bwMode="auto">
          <a:xfrm>
            <a:off x="4827823" y="1524539"/>
            <a:ext cx="3358067" cy="2500393"/>
          </a:xfrm>
          <a:prstGeom prst="roundRect">
            <a:avLst>
              <a:gd name="adj" fmla="val 0"/>
            </a:avLst>
          </a:prstGeom>
          <a:solidFill>
            <a:srgbClr val="92D050">
              <a:alpha val="29996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</a:bodyPr>
          <a:lstStyle>
            <a:defPPr>
              <a:defRPr lang="en-CH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NAND Flash </a:t>
            </a:r>
            <a:r>
              <a:rPr kumimoji="0" lang="en-I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Chip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grpSp>
        <p:nvGrpSpPr>
          <p:cNvPr id="3083" name="Group 3082">
            <a:extLst>
              <a:ext uri="{FF2B5EF4-FFF2-40B4-BE49-F238E27FC236}">
                <a16:creationId xmlns:a16="http://schemas.microsoft.com/office/drawing/2014/main" id="{6347136D-778F-713D-FBDA-E63DDF4206A9}"/>
              </a:ext>
            </a:extLst>
          </p:cNvPr>
          <p:cNvGrpSpPr/>
          <p:nvPr/>
        </p:nvGrpSpPr>
        <p:grpSpPr>
          <a:xfrm>
            <a:off x="4960124" y="3250161"/>
            <a:ext cx="3093465" cy="464862"/>
            <a:chOff x="2330245" y="4542503"/>
            <a:chExt cx="4473679" cy="648929"/>
          </a:xfrm>
        </p:grpSpPr>
        <p:cxnSp>
          <p:nvCxnSpPr>
            <p:cNvPr id="3090" name="Straight Connector 3089">
              <a:extLst>
                <a:ext uri="{FF2B5EF4-FFF2-40B4-BE49-F238E27FC236}">
                  <a16:creationId xmlns:a16="http://schemas.microsoft.com/office/drawing/2014/main" id="{D2901040-D322-98F5-0ADD-A1AB528FE90C}"/>
                </a:ext>
              </a:extLst>
            </p:cNvPr>
            <p:cNvCxnSpPr/>
            <p:nvPr/>
          </p:nvCxnSpPr>
          <p:spPr>
            <a:xfrm>
              <a:off x="233024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1" name="Straight Connector 3090">
              <a:extLst>
                <a:ext uri="{FF2B5EF4-FFF2-40B4-BE49-F238E27FC236}">
                  <a16:creationId xmlns:a16="http://schemas.microsoft.com/office/drawing/2014/main" id="{D1558131-B480-40F4-7E0E-5375776D76F2}"/>
                </a:ext>
              </a:extLst>
            </p:cNvPr>
            <p:cNvCxnSpPr/>
            <p:nvPr/>
          </p:nvCxnSpPr>
          <p:spPr>
            <a:xfrm>
              <a:off x="243428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2" name="Straight Connector 3091">
              <a:extLst>
                <a:ext uri="{FF2B5EF4-FFF2-40B4-BE49-F238E27FC236}">
                  <a16:creationId xmlns:a16="http://schemas.microsoft.com/office/drawing/2014/main" id="{DC273054-646F-EF5A-BE9E-46AE96128F44}"/>
                </a:ext>
              </a:extLst>
            </p:cNvPr>
            <p:cNvCxnSpPr/>
            <p:nvPr/>
          </p:nvCxnSpPr>
          <p:spPr>
            <a:xfrm>
              <a:off x="253832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3" name="Straight Connector 3092">
              <a:extLst>
                <a:ext uri="{FF2B5EF4-FFF2-40B4-BE49-F238E27FC236}">
                  <a16:creationId xmlns:a16="http://schemas.microsoft.com/office/drawing/2014/main" id="{4764BA10-841B-1E3A-CBCE-5C0C9C24C014}"/>
                </a:ext>
              </a:extLst>
            </p:cNvPr>
            <p:cNvCxnSpPr/>
            <p:nvPr/>
          </p:nvCxnSpPr>
          <p:spPr>
            <a:xfrm>
              <a:off x="264236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4" name="Straight Connector 3093">
              <a:extLst>
                <a:ext uri="{FF2B5EF4-FFF2-40B4-BE49-F238E27FC236}">
                  <a16:creationId xmlns:a16="http://schemas.microsoft.com/office/drawing/2014/main" id="{BE4C58E8-63F1-AC51-2A9A-34F26E99F65E}"/>
                </a:ext>
              </a:extLst>
            </p:cNvPr>
            <p:cNvCxnSpPr/>
            <p:nvPr/>
          </p:nvCxnSpPr>
          <p:spPr>
            <a:xfrm>
              <a:off x="274640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5" name="Straight Connector 3094">
              <a:extLst>
                <a:ext uri="{FF2B5EF4-FFF2-40B4-BE49-F238E27FC236}">
                  <a16:creationId xmlns:a16="http://schemas.microsoft.com/office/drawing/2014/main" id="{A3404459-23E0-090D-7E63-FB1535A6D9D7}"/>
                </a:ext>
              </a:extLst>
            </p:cNvPr>
            <p:cNvCxnSpPr/>
            <p:nvPr/>
          </p:nvCxnSpPr>
          <p:spPr>
            <a:xfrm>
              <a:off x="285044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6" name="Straight Connector 3095">
              <a:extLst>
                <a:ext uri="{FF2B5EF4-FFF2-40B4-BE49-F238E27FC236}">
                  <a16:creationId xmlns:a16="http://schemas.microsoft.com/office/drawing/2014/main" id="{BBC6A606-00A0-F298-501D-DC3F805FD861}"/>
                </a:ext>
              </a:extLst>
            </p:cNvPr>
            <p:cNvCxnSpPr/>
            <p:nvPr/>
          </p:nvCxnSpPr>
          <p:spPr>
            <a:xfrm>
              <a:off x="295447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7" name="Straight Connector 3096">
              <a:extLst>
                <a:ext uri="{FF2B5EF4-FFF2-40B4-BE49-F238E27FC236}">
                  <a16:creationId xmlns:a16="http://schemas.microsoft.com/office/drawing/2014/main" id="{B6B23419-7BA2-4543-5AC2-1E219945ABA4}"/>
                </a:ext>
              </a:extLst>
            </p:cNvPr>
            <p:cNvCxnSpPr/>
            <p:nvPr/>
          </p:nvCxnSpPr>
          <p:spPr>
            <a:xfrm>
              <a:off x="305851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8" name="Straight Connector 3097">
              <a:extLst>
                <a:ext uri="{FF2B5EF4-FFF2-40B4-BE49-F238E27FC236}">
                  <a16:creationId xmlns:a16="http://schemas.microsoft.com/office/drawing/2014/main" id="{0FF5D648-AEB2-DA32-EA9D-361988829A6F}"/>
                </a:ext>
              </a:extLst>
            </p:cNvPr>
            <p:cNvCxnSpPr/>
            <p:nvPr/>
          </p:nvCxnSpPr>
          <p:spPr>
            <a:xfrm>
              <a:off x="316255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9" name="Straight Connector 3098">
              <a:extLst>
                <a:ext uri="{FF2B5EF4-FFF2-40B4-BE49-F238E27FC236}">
                  <a16:creationId xmlns:a16="http://schemas.microsoft.com/office/drawing/2014/main" id="{A08CCB76-08FC-DC5A-C05D-BBE79C5C9D0C}"/>
                </a:ext>
              </a:extLst>
            </p:cNvPr>
            <p:cNvCxnSpPr/>
            <p:nvPr/>
          </p:nvCxnSpPr>
          <p:spPr>
            <a:xfrm>
              <a:off x="326659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0" name="Straight Connector 3099">
              <a:extLst>
                <a:ext uri="{FF2B5EF4-FFF2-40B4-BE49-F238E27FC236}">
                  <a16:creationId xmlns:a16="http://schemas.microsoft.com/office/drawing/2014/main" id="{D1AC3E8E-9B76-0512-FC99-0097C5A8EAFF}"/>
                </a:ext>
              </a:extLst>
            </p:cNvPr>
            <p:cNvCxnSpPr/>
            <p:nvPr/>
          </p:nvCxnSpPr>
          <p:spPr>
            <a:xfrm>
              <a:off x="337063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1" name="Straight Connector 3100">
              <a:extLst>
                <a:ext uri="{FF2B5EF4-FFF2-40B4-BE49-F238E27FC236}">
                  <a16:creationId xmlns:a16="http://schemas.microsoft.com/office/drawing/2014/main" id="{9933AFBC-5904-3C3A-A58A-701B67242CB4}"/>
                </a:ext>
              </a:extLst>
            </p:cNvPr>
            <p:cNvCxnSpPr/>
            <p:nvPr/>
          </p:nvCxnSpPr>
          <p:spPr>
            <a:xfrm>
              <a:off x="347467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2" name="Straight Connector 3101">
              <a:extLst>
                <a:ext uri="{FF2B5EF4-FFF2-40B4-BE49-F238E27FC236}">
                  <a16:creationId xmlns:a16="http://schemas.microsoft.com/office/drawing/2014/main" id="{F6A8A1F3-B6A8-377F-279B-23E9441B655D}"/>
                </a:ext>
              </a:extLst>
            </p:cNvPr>
            <p:cNvCxnSpPr/>
            <p:nvPr/>
          </p:nvCxnSpPr>
          <p:spPr>
            <a:xfrm>
              <a:off x="357871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3" name="Straight Connector 3102">
              <a:extLst>
                <a:ext uri="{FF2B5EF4-FFF2-40B4-BE49-F238E27FC236}">
                  <a16:creationId xmlns:a16="http://schemas.microsoft.com/office/drawing/2014/main" id="{78A73B30-C692-813F-4A48-38A7574C6E78}"/>
                </a:ext>
              </a:extLst>
            </p:cNvPr>
            <p:cNvCxnSpPr/>
            <p:nvPr/>
          </p:nvCxnSpPr>
          <p:spPr>
            <a:xfrm>
              <a:off x="368275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4" name="Straight Connector 3103">
              <a:extLst>
                <a:ext uri="{FF2B5EF4-FFF2-40B4-BE49-F238E27FC236}">
                  <a16:creationId xmlns:a16="http://schemas.microsoft.com/office/drawing/2014/main" id="{4608DE94-C2CE-6203-4429-C60494E154A3}"/>
                </a:ext>
              </a:extLst>
            </p:cNvPr>
            <p:cNvCxnSpPr/>
            <p:nvPr/>
          </p:nvCxnSpPr>
          <p:spPr>
            <a:xfrm>
              <a:off x="378679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5" name="Straight Connector 3104">
              <a:extLst>
                <a:ext uri="{FF2B5EF4-FFF2-40B4-BE49-F238E27FC236}">
                  <a16:creationId xmlns:a16="http://schemas.microsoft.com/office/drawing/2014/main" id="{52490400-CC67-806E-09A5-B89FF6A311A4}"/>
                </a:ext>
              </a:extLst>
            </p:cNvPr>
            <p:cNvCxnSpPr/>
            <p:nvPr/>
          </p:nvCxnSpPr>
          <p:spPr>
            <a:xfrm>
              <a:off x="389083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6" name="Straight Connector 3105">
              <a:extLst>
                <a:ext uri="{FF2B5EF4-FFF2-40B4-BE49-F238E27FC236}">
                  <a16:creationId xmlns:a16="http://schemas.microsoft.com/office/drawing/2014/main" id="{37006818-462A-BAA7-BD0D-7A7CE8956701}"/>
                </a:ext>
              </a:extLst>
            </p:cNvPr>
            <p:cNvCxnSpPr/>
            <p:nvPr/>
          </p:nvCxnSpPr>
          <p:spPr>
            <a:xfrm>
              <a:off x="409890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7" name="Straight Connector 3106">
              <a:extLst>
                <a:ext uri="{FF2B5EF4-FFF2-40B4-BE49-F238E27FC236}">
                  <a16:creationId xmlns:a16="http://schemas.microsoft.com/office/drawing/2014/main" id="{A2D18F78-7953-AED5-25C3-3AA3DB3F84A9}"/>
                </a:ext>
              </a:extLst>
            </p:cNvPr>
            <p:cNvCxnSpPr/>
            <p:nvPr/>
          </p:nvCxnSpPr>
          <p:spPr>
            <a:xfrm>
              <a:off x="399486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8" name="Straight Connector 3107">
              <a:extLst>
                <a:ext uri="{FF2B5EF4-FFF2-40B4-BE49-F238E27FC236}">
                  <a16:creationId xmlns:a16="http://schemas.microsoft.com/office/drawing/2014/main" id="{91D9FF2A-55D0-62D3-29BF-813D9CD50417}"/>
                </a:ext>
              </a:extLst>
            </p:cNvPr>
            <p:cNvCxnSpPr/>
            <p:nvPr/>
          </p:nvCxnSpPr>
          <p:spPr>
            <a:xfrm>
              <a:off x="430698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9" name="Straight Connector 3108">
              <a:extLst>
                <a:ext uri="{FF2B5EF4-FFF2-40B4-BE49-F238E27FC236}">
                  <a16:creationId xmlns:a16="http://schemas.microsoft.com/office/drawing/2014/main" id="{20204117-FF5C-1591-1740-4186DC02C6AB}"/>
                </a:ext>
              </a:extLst>
            </p:cNvPr>
            <p:cNvCxnSpPr/>
            <p:nvPr/>
          </p:nvCxnSpPr>
          <p:spPr>
            <a:xfrm>
              <a:off x="420294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0" name="Straight Connector 3109">
              <a:extLst>
                <a:ext uri="{FF2B5EF4-FFF2-40B4-BE49-F238E27FC236}">
                  <a16:creationId xmlns:a16="http://schemas.microsoft.com/office/drawing/2014/main" id="{8B56F406-A7AB-2F15-DD7C-C1A5500AE3DE}"/>
                </a:ext>
              </a:extLst>
            </p:cNvPr>
            <p:cNvCxnSpPr/>
            <p:nvPr/>
          </p:nvCxnSpPr>
          <p:spPr>
            <a:xfrm>
              <a:off x="451506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1" name="Straight Connector 3110">
              <a:extLst>
                <a:ext uri="{FF2B5EF4-FFF2-40B4-BE49-F238E27FC236}">
                  <a16:creationId xmlns:a16="http://schemas.microsoft.com/office/drawing/2014/main" id="{0DCFC7A7-4495-6F5E-4B5E-43F9F06F3647}"/>
                </a:ext>
              </a:extLst>
            </p:cNvPr>
            <p:cNvCxnSpPr/>
            <p:nvPr/>
          </p:nvCxnSpPr>
          <p:spPr>
            <a:xfrm>
              <a:off x="441102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2" name="Straight Connector 3111">
              <a:extLst>
                <a:ext uri="{FF2B5EF4-FFF2-40B4-BE49-F238E27FC236}">
                  <a16:creationId xmlns:a16="http://schemas.microsoft.com/office/drawing/2014/main" id="{8476FD01-199B-F43A-09DA-0787980B145F}"/>
                </a:ext>
              </a:extLst>
            </p:cNvPr>
            <p:cNvCxnSpPr/>
            <p:nvPr/>
          </p:nvCxnSpPr>
          <p:spPr>
            <a:xfrm>
              <a:off x="472314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3" name="Straight Connector 3112">
              <a:extLst>
                <a:ext uri="{FF2B5EF4-FFF2-40B4-BE49-F238E27FC236}">
                  <a16:creationId xmlns:a16="http://schemas.microsoft.com/office/drawing/2014/main" id="{B11795D7-D8F9-75F6-1618-102B4F9ED930}"/>
                </a:ext>
              </a:extLst>
            </p:cNvPr>
            <p:cNvCxnSpPr/>
            <p:nvPr/>
          </p:nvCxnSpPr>
          <p:spPr>
            <a:xfrm>
              <a:off x="461910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4" name="Straight Connector 3113">
              <a:extLst>
                <a:ext uri="{FF2B5EF4-FFF2-40B4-BE49-F238E27FC236}">
                  <a16:creationId xmlns:a16="http://schemas.microsoft.com/office/drawing/2014/main" id="{2FB4E98B-578D-1D48-B0E7-30EE106D573E}"/>
                </a:ext>
              </a:extLst>
            </p:cNvPr>
            <p:cNvCxnSpPr/>
            <p:nvPr/>
          </p:nvCxnSpPr>
          <p:spPr>
            <a:xfrm>
              <a:off x="493122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5" name="Straight Connector 3114">
              <a:extLst>
                <a:ext uri="{FF2B5EF4-FFF2-40B4-BE49-F238E27FC236}">
                  <a16:creationId xmlns:a16="http://schemas.microsoft.com/office/drawing/2014/main" id="{1FCE75ED-1A62-ED33-B065-E2282A5ACDEA}"/>
                </a:ext>
              </a:extLst>
            </p:cNvPr>
            <p:cNvCxnSpPr/>
            <p:nvPr/>
          </p:nvCxnSpPr>
          <p:spPr>
            <a:xfrm>
              <a:off x="482718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6" name="Straight Connector 3115">
              <a:extLst>
                <a:ext uri="{FF2B5EF4-FFF2-40B4-BE49-F238E27FC236}">
                  <a16:creationId xmlns:a16="http://schemas.microsoft.com/office/drawing/2014/main" id="{F6B227DC-D083-876F-BAEB-1402F2C3428D}"/>
                </a:ext>
              </a:extLst>
            </p:cNvPr>
            <p:cNvCxnSpPr/>
            <p:nvPr/>
          </p:nvCxnSpPr>
          <p:spPr>
            <a:xfrm>
              <a:off x="513929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7" name="Straight Connector 3116">
              <a:extLst>
                <a:ext uri="{FF2B5EF4-FFF2-40B4-BE49-F238E27FC236}">
                  <a16:creationId xmlns:a16="http://schemas.microsoft.com/office/drawing/2014/main" id="{D5BC7A06-248A-09C2-EA83-562B6C9342E5}"/>
                </a:ext>
              </a:extLst>
            </p:cNvPr>
            <p:cNvCxnSpPr/>
            <p:nvPr/>
          </p:nvCxnSpPr>
          <p:spPr>
            <a:xfrm>
              <a:off x="503525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8" name="Straight Connector 3117">
              <a:extLst>
                <a:ext uri="{FF2B5EF4-FFF2-40B4-BE49-F238E27FC236}">
                  <a16:creationId xmlns:a16="http://schemas.microsoft.com/office/drawing/2014/main" id="{3453517D-0B1F-34DE-7B9A-63EC35F3920C}"/>
                </a:ext>
              </a:extLst>
            </p:cNvPr>
            <p:cNvCxnSpPr/>
            <p:nvPr/>
          </p:nvCxnSpPr>
          <p:spPr>
            <a:xfrm>
              <a:off x="565949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9" name="Straight Connector 3118">
              <a:extLst>
                <a:ext uri="{FF2B5EF4-FFF2-40B4-BE49-F238E27FC236}">
                  <a16:creationId xmlns:a16="http://schemas.microsoft.com/office/drawing/2014/main" id="{185278ED-8E96-7534-0293-EDD61EBD9147}"/>
                </a:ext>
              </a:extLst>
            </p:cNvPr>
            <p:cNvCxnSpPr/>
            <p:nvPr/>
          </p:nvCxnSpPr>
          <p:spPr>
            <a:xfrm>
              <a:off x="545141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0" name="Straight Connector 3119">
              <a:extLst>
                <a:ext uri="{FF2B5EF4-FFF2-40B4-BE49-F238E27FC236}">
                  <a16:creationId xmlns:a16="http://schemas.microsoft.com/office/drawing/2014/main" id="{158E092D-8941-6E9F-7541-E3FAFAED4C38}"/>
                </a:ext>
              </a:extLst>
            </p:cNvPr>
            <p:cNvCxnSpPr/>
            <p:nvPr/>
          </p:nvCxnSpPr>
          <p:spPr>
            <a:xfrm>
              <a:off x="576353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1" name="Straight Connector 3120">
              <a:extLst>
                <a:ext uri="{FF2B5EF4-FFF2-40B4-BE49-F238E27FC236}">
                  <a16:creationId xmlns:a16="http://schemas.microsoft.com/office/drawing/2014/main" id="{41EA4388-C568-BA03-83FA-15B2CF78A15B}"/>
                </a:ext>
              </a:extLst>
            </p:cNvPr>
            <p:cNvCxnSpPr/>
            <p:nvPr/>
          </p:nvCxnSpPr>
          <p:spPr>
            <a:xfrm>
              <a:off x="555545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2" name="Straight Connector 3121">
              <a:extLst>
                <a:ext uri="{FF2B5EF4-FFF2-40B4-BE49-F238E27FC236}">
                  <a16:creationId xmlns:a16="http://schemas.microsoft.com/office/drawing/2014/main" id="{79EAB3F1-852D-2B3B-2193-4CE28C84CE43}"/>
                </a:ext>
              </a:extLst>
            </p:cNvPr>
            <p:cNvCxnSpPr/>
            <p:nvPr/>
          </p:nvCxnSpPr>
          <p:spPr>
            <a:xfrm>
              <a:off x="534737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3" name="Straight Connector 3122">
              <a:extLst>
                <a:ext uri="{FF2B5EF4-FFF2-40B4-BE49-F238E27FC236}">
                  <a16:creationId xmlns:a16="http://schemas.microsoft.com/office/drawing/2014/main" id="{D929E624-C3AB-D702-B46B-E57BE175B934}"/>
                </a:ext>
              </a:extLst>
            </p:cNvPr>
            <p:cNvCxnSpPr/>
            <p:nvPr/>
          </p:nvCxnSpPr>
          <p:spPr>
            <a:xfrm>
              <a:off x="524333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4" name="Straight Connector 3123">
              <a:extLst>
                <a:ext uri="{FF2B5EF4-FFF2-40B4-BE49-F238E27FC236}">
                  <a16:creationId xmlns:a16="http://schemas.microsoft.com/office/drawing/2014/main" id="{14DEE139-D36B-71E5-25AB-7A1F6EAE94EA}"/>
                </a:ext>
              </a:extLst>
            </p:cNvPr>
            <p:cNvCxnSpPr/>
            <p:nvPr/>
          </p:nvCxnSpPr>
          <p:spPr>
            <a:xfrm>
              <a:off x="597161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5" name="Straight Connector 3124">
              <a:extLst>
                <a:ext uri="{FF2B5EF4-FFF2-40B4-BE49-F238E27FC236}">
                  <a16:creationId xmlns:a16="http://schemas.microsoft.com/office/drawing/2014/main" id="{589D3BA8-EB2C-5883-8A06-4CBE6577CCAD}"/>
                </a:ext>
              </a:extLst>
            </p:cNvPr>
            <p:cNvCxnSpPr/>
            <p:nvPr/>
          </p:nvCxnSpPr>
          <p:spPr>
            <a:xfrm>
              <a:off x="586757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6" name="Straight Connector 3125">
              <a:extLst>
                <a:ext uri="{FF2B5EF4-FFF2-40B4-BE49-F238E27FC236}">
                  <a16:creationId xmlns:a16="http://schemas.microsoft.com/office/drawing/2014/main" id="{BEF1E5C9-BAA1-2BC4-06D5-F4783531B12C}"/>
                </a:ext>
              </a:extLst>
            </p:cNvPr>
            <p:cNvCxnSpPr/>
            <p:nvPr/>
          </p:nvCxnSpPr>
          <p:spPr>
            <a:xfrm>
              <a:off x="617968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7" name="Straight Connector 3126">
              <a:extLst>
                <a:ext uri="{FF2B5EF4-FFF2-40B4-BE49-F238E27FC236}">
                  <a16:creationId xmlns:a16="http://schemas.microsoft.com/office/drawing/2014/main" id="{DEA00554-FED7-86E4-705C-A4E45D0D4EF1}"/>
                </a:ext>
              </a:extLst>
            </p:cNvPr>
            <p:cNvCxnSpPr/>
            <p:nvPr/>
          </p:nvCxnSpPr>
          <p:spPr>
            <a:xfrm>
              <a:off x="607564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8" name="Straight Connector 3127">
              <a:extLst>
                <a:ext uri="{FF2B5EF4-FFF2-40B4-BE49-F238E27FC236}">
                  <a16:creationId xmlns:a16="http://schemas.microsoft.com/office/drawing/2014/main" id="{3015F5D1-3F1F-7568-6065-4DC312EDC7FF}"/>
                </a:ext>
              </a:extLst>
            </p:cNvPr>
            <p:cNvCxnSpPr/>
            <p:nvPr/>
          </p:nvCxnSpPr>
          <p:spPr>
            <a:xfrm>
              <a:off x="638776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9" name="Straight Connector 3128">
              <a:extLst>
                <a:ext uri="{FF2B5EF4-FFF2-40B4-BE49-F238E27FC236}">
                  <a16:creationId xmlns:a16="http://schemas.microsoft.com/office/drawing/2014/main" id="{DC20F1BB-B801-1AEE-E477-5BD1759F296B}"/>
                </a:ext>
              </a:extLst>
            </p:cNvPr>
            <p:cNvCxnSpPr/>
            <p:nvPr/>
          </p:nvCxnSpPr>
          <p:spPr>
            <a:xfrm>
              <a:off x="628372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0" name="Straight Connector 3129">
              <a:extLst>
                <a:ext uri="{FF2B5EF4-FFF2-40B4-BE49-F238E27FC236}">
                  <a16:creationId xmlns:a16="http://schemas.microsoft.com/office/drawing/2014/main" id="{760BA25A-883D-80D8-AA10-6F7E63A87AF1}"/>
                </a:ext>
              </a:extLst>
            </p:cNvPr>
            <p:cNvCxnSpPr/>
            <p:nvPr/>
          </p:nvCxnSpPr>
          <p:spPr>
            <a:xfrm>
              <a:off x="659584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1" name="Straight Connector 3130">
              <a:extLst>
                <a:ext uri="{FF2B5EF4-FFF2-40B4-BE49-F238E27FC236}">
                  <a16:creationId xmlns:a16="http://schemas.microsoft.com/office/drawing/2014/main" id="{2FAAD6DE-99A8-59A6-AA86-E11E2B7D9D37}"/>
                </a:ext>
              </a:extLst>
            </p:cNvPr>
            <p:cNvCxnSpPr/>
            <p:nvPr/>
          </p:nvCxnSpPr>
          <p:spPr>
            <a:xfrm>
              <a:off x="649180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2" name="Straight Connector 3131">
              <a:extLst>
                <a:ext uri="{FF2B5EF4-FFF2-40B4-BE49-F238E27FC236}">
                  <a16:creationId xmlns:a16="http://schemas.microsoft.com/office/drawing/2014/main" id="{BDD398D0-8649-8D14-EC70-444DF01738D9}"/>
                </a:ext>
              </a:extLst>
            </p:cNvPr>
            <p:cNvCxnSpPr/>
            <p:nvPr/>
          </p:nvCxnSpPr>
          <p:spPr>
            <a:xfrm>
              <a:off x="680392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3" name="Straight Connector 3132">
              <a:extLst>
                <a:ext uri="{FF2B5EF4-FFF2-40B4-BE49-F238E27FC236}">
                  <a16:creationId xmlns:a16="http://schemas.microsoft.com/office/drawing/2014/main" id="{3B153E71-E932-252F-EF7E-354B5EB5C5EF}"/>
                </a:ext>
              </a:extLst>
            </p:cNvPr>
            <p:cNvCxnSpPr/>
            <p:nvPr/>
          </p:nvCxnSpPr>
          <p:spPr>
            <a:xfrm>
              <a:off x="669988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</p:grpSp>
      <p:sp>
        <p:nvSpPr>
          <p:cNvPr id="3084" name="Rectangle 3083">
            <a:extLst>
              <a:ext uri="{FF2B5EF4-FFF2-40B4-BE49-F238E27FC236}">
                <a16:creationId xmlns:a16="http://schemas.microsoft.com/office/drawing/2014/main" id="{424F6601-854A-55E7-193A-DD6F7C6F2B07}"/>
              </a:ext>
            </a:extLst>
          </p:cNvPr>
          <p:cNvSpPr/>
          <p:nvPr/>
        </p:nvSpPr>
        <p:spPr>
          <a:xfrm>
            <a:off x="4943127" y="3569916"/>
            <a:ext cx="3127457" cy="281734"/>
          </a:xfrm>
          <a:prstGeom prst="rect">
            <a:avLst/>
          </a:prstGeom>
          <a:solidFill>
            <a:srgbClr val="FFC000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</a:rPr>
              <a:t>Page Buffer</a:t>
            </a:r>
            <a:endParaRPr kumimoji="0" lang="en-CH" sz="16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3138" name="Rectangle 3137">
            <a:extLst>
              <a:ext uri="{FF2B5EF4-FFF2-40B4-BE49-F238E27FC236}">
                <a16:creationId xmlns:a16="http://schemas.microsoft.com/office/drawing/2014/main" id="{083E98FD-C3C8-3628-DEE8-93B5DED165B1}"/>
              </a:ext>
            </a:extLst>
          </p:cNvPr>
          <p:cNvSpPr/>
          <p:nvPr/>
        </p:nvSpPr>
        <p:spPr>
          <a:xfrm>
            <a:off x="5794839" y="3324785"/>
            <a:ext cx="1443124" cy="246221"/>
          </a:xfrm>
          <a:prstGeom prst="rect">
            <a:avLst/>
          </a:prstGeom>
          <a:solidFill>
            <a:srgbClr val="FFC000"/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en-US" sz="1600" b="1" dirty="0" err="1">
                <a:latin typeface="Candara" panose="020E0502030303020204" pitchFamily="34" charset="0"/>
              </a:rPr>
              <a:t>Bitlines</a:t>
            </a:r>
            <a:r>
              <a:rPr lang="en-US" sz="1600" b="1" dirty="0">
                <a:latin typeface="Candara" panose="020E0502030303020204" pitchFamily="34" charset="0"/>
              </a:rPr>
              <a:t> (BLs)</a:t>
            </a:r>
            <a:endParaRPr lang="en-CH" sz="1600" b="1" dirty="0">
              <a:latin typeface="Candara" panose="020E0502030303020204" pitchFamily="34" charset="0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2F470B7-0015-8B16-DDD5-CEAD7C368651}"/>
              </a:ext>
            </a:extLst>
          </p:cNvPr>
          <p:cNvSpPr txBox="1">
            <a:spLocks/>
          </p:cNvSpPr>
          <p:nvPr/>
        </p:nvSpPr>
        <p:spPr>
          <a:xfrm>
            <a:off x="0" y="4236169"/>
            <a:ext cx="9144000" cy="1207541"/>
          </a:xfrm>
          <a:prstGeom prst="roundRect">
            <a:avLst>
              <a:gd name="adj" fmla="val 0"/>
            </a:avLst>
          </a:prstGeom>
          <a:solidFill>
            <a:schemeClr val="accent6">
              <a:alpha val="2023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Several IFP techniques (e.g., Ares-Flash</a:t>
            </a:r>
            <a:r>
              <a:rPr lang="en-US" sz="2400" b="0" baseline="30000" dirty="0">
                <a:latin typeface="Candara" panose="020E0502030303020204" pitchFamily="34" charset="0"/>
              </a:rPr>
              <a:t>[3]</a:t>
            </a:r>
            <a:r>
              <a:rPr lang="en-US" sz="2400" b="0" dirty="0">
                <a:latin typeface="Candara" panose="020E0502030303020204" pitchFamily="34" charset="0"/>
              </a:rPr>
              <a:t>) enable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arithmetic operations </a:t>
            </a:r>
            <a:r>
              <a:rPr lang="en-US" sz="2400" b="0" dirty="0">
                <a:latin typeface="Candara" panose="020E0502030303020204" pitchFamily="34" charset="0"/>
              </a:rPr>
              <a:t>inside NAND flash chips by </a:t>
            </a: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controlling </a:t>
            </a:r>
            <a:b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the latching circuit of the page buffer</a:t>
            </a:r>
            <a:endParaRPr lang="en-CH" sz="2400" b="0" dirty="0">
              <a:solidFill>
                <a:srgbClr val="7030A0"/>
              </a:solidFill>
              <a:latin typeface="Candara" panose="020E0502030303020204" pitchFamily="34" charset="0"/>
            </a:endParaRPr>
          </a:p>
        </p:txBody>
      </p:sp>
      <p:sp>
        <p:nvSpPr>
          <p:cNvPr id="3086" name="Rectangle 3085">
            <a:extLst>
              <a:ext uri="{FF2B5EF4-FFF2-40B4-BE49-F238E27FC236}">
                <a16:creationId xmlns:a16="http://schemas.microsoft.com/office/drawing/2014/main" id="{2F4D974A-9B4D-2C3C-4A0D-BFC89649090B}"/>
              </a:ext>
            </a:extLst>
          </p:cNvPr>
          <p:cNvSpPr/>
          <p:nvPr/>
        </p:nvSpPr>
        <p:spPr>
          <a:xfrm>
            <a:off x="4943127" y="2198940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2</a:t>
            </a: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</a:t>
            </a:r>
          </a:p>
        </p:txBody>
      </p:sp>
      <p:sp>
        <p:nvSpPr>
          <p:cNvPr id="3087" name="Rectangle 3086">
            <a:extLst>
              <a:ext uri="{FF2B5EF4-FFF2-40B4-BE49-F238E27FC236}">
                <a16:creationId xmlns:a16="http://schemas.microsoft.com/office/drawing/2014/main" id="{AFBFD8F0-113A-C3C7-4FCE-57CEBAFEC378}"/>
              </a:ext>
            </a:extLst>
          </p:cNvPr>
          <p:cNvSpPr/>
          <p:nvPr/>
        </p:nvSpPr>
        <p:spPr>
          <a:xfrm>
            <a:off x="4943127" y="2480674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3</a:t>
            </a:r>
          </a:p>
        </p:txBody>
      </p:sp>
      <p:sp>
        <p:nvSpPr>
          <p:cNvPr id="3088" name="Rectangle 3087">
            <a:extLst>
              <a:ext uri="{FF2B5EF4-FFF2-40B4-BE49-F238E27FC236}">
                <a16:creationId xmlns:a16="http://schemas.microsoft.com/office/drawing/2014/main" id="{3816EB71-469B-DF32-96C6-DF15E2794DE5}"/>
              </a:ext>
            </a:extLst>
          </p:cNvPr>
          <p:cNvSpPr/>
          <p:nvPr/>
        </p:nvSpPr>
        <p:spPr>
          <a:xfrm>
            <a:off x="4943127" y="2762408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맑은 고딕" panose="020B0503020000020004" pitchFamily="34" charset="-127"/>
              </a:rPr>
              <a:t>…</a:t>
            </a:r>
            <a:endParaRPr kumimoji="0" lang="en-CH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3089" name="Rectangle 3088">
            <a:extLst>
              <a:ext uri="{FF2B5EF4-FFF2-40B4-BE49-F238E27FC236}">
                <a16:creationId xmlns:a16="http://schemas.microsoft.com/office/drawing/2014/main" id="{361C3C3C-B887-69C7-B480-2CBDA0117027}"/>
              </a:ext>
            </a:extLst>
          </p:cNvPr>
          <p:cNvSpPr/>
          <p:nvPr/>
        </p:nvSpPr>
        <p:spPr>
          <a:xfrm>
            <a:off x="4943127" y="3044142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32</a:t>
            </a:r>
            <a:endParaRPr kumimoji="0" lang="en-CH" sz="1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3085" name="Rectangle 3084">
            <a:extLst>
              <a:ext uri="{FF2B5EF4-FFF2-40B4-BE49-F238E27FC236}">
                <a16:creationId xmlns:a16="http://schemas.microsoft.com/office/drawing/2014/main" id="{013BBEF4-8241-9513-865D-8D22F98B4BDD}"/>
              </a:ext>
            </a:extLst>
          </p:cNvPr>
          <p:cNvSpPr/>
          <p:nvPr/>
        </p:nvSpPr>
        <p:spPr>
          <a:xfrm>
            <a:off x="4943127" y="1918967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12C627F-3161-280E-60A7-D30ADCF8F5E3}"/>
              </a:ext>
            </a:extLst>
          </p:cNvPr>
          <p:cNvSpPr/>
          <p:nvPr/>
        </p:nvSpPr>
        <p:spPr>
          <a:xfrm>
            <a:off x="4943127" y="3569916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</a:p>
        </p:txBody>
      </p:sp>
      <p:sp>
        <p:nvSpPr>
          <p:cNvPr id="9" name="Up Arrow 8">
            <a:extLst>
              <a:ext uri="{FF2B5EF4-FFF2-40B4-BE49-F238E27FC236}">
                <a16:creationId xmlns:a16="http://schemas.microsoft.com/office/drawing/2014/main" id="{1DDD6C0A-1BE4-71D0-43AC-220296C11CB8}"/>
              </a:ext>
            </a:extLst>
          </p:cNvPr>
          <p:cNvSpPr/>
          <p:nvPr/>
        </p:nvSpPr>
        <p:spPr>
          <a:xfrm rot="10800000">
            <a:off x="8574740" y="2053616"/>
            <a:ext cx="312117" cy="1803805"/>
          </a:xfrm>
          <a:prstGeom prst="upArrow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4BFF44A-D80F-26B4-3A69-52B41EC0947E}"/>
              </a:ext>
            </a:extLst>
          </p:cNvPr>
          <p:cNvSpPr/>
          <p:nvPr/>
        </p:nvSpPr>
        <p:spPr>
          <a:xfrm>
            <a:off x="8257830" y="2817019"/>
            <a:ext cx="811198" cy="27699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en-US" b="1" i="1" dirty="0">
                <a:solidFill>
                  <a:schemeClr val="accent1"/>
                </a:solidFill>
                <a:latin typeface="Candara" panose="020E0502030303020204" pitchFamily="34" charset="0"/>
              </a:rPr>
              <a:t>Sensing</a:t>
            </a:r>
            <a:endParaRPr lang="en-CH" b="1" i="1" dirty="0">
              <a:solidFill>
                <a:schemeClr val="accent1"/>
              </a:solidFill>
              <a:latin typeface="Candara" panose="020E0502030303020204" pitchFamily="34" charset="0"/>
            </a:endParaRPr>
          </a:p>
        </p:txBody>
      </p:sp>
      <p:sp>
        <p:nvSpPr>
          <p:cNvPr id="12" name="Content Placeholder 25">
            <a:extLst>
              <a:ext uri="{FF2B5EF4-FFF2-40B4-BE49-F238E27FC236}">
                <a16:creationId xmlns:a16="http://schemas.microsoft.com/office/drawing/2014/main" id="{CC22E4FA-BB85-4E7A-9B7E-D747A6C6A45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91986" y="6560583"/>
            <a:ext cx="7383099" cy="302492"/>
          </a:xfrm>
        </p:spPr>
        <p:txBody>
          <a:bodyPr>
            <a:noAutofit/>
          </a:bodyPr>
          <a:lstStyle/>
          <a:p>
            <a:pPr marL="0" indent="0" algn="ctr">
              <a:lnSpc>
                <a:spcPct val="100000"/>
              </a:lnSpc>
              <a:spcBef>
                <a:spcPts val="400"/>
              </a:spcBef>
              <a:buNone/>
            </a:pP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[3] Chen+, “Ares-Flash: Efficient Parallel Integer Arithmetic Operations Using NAND Flash Memory," In MICRO, 2024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5466644-8F43-0EA5-A01F-1A3BDDEF386C}"/>
              </a:ext>
            </a:extLst>
          </p:cNvPr>
          <p:cNvSpPr/>
          <p:nvPr/>
        </p:nvSpPr>
        <p:spPr>
          <a:xfrm>
            <a:off x="4943127" y="1917206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B906D9C-A347-D0D4-21DD-4ECC66E50FC0}"/>
              </a:ext>
            </a:extLst>
          </p:cNvPr>
          <p:cNvSpPr txBox="1">
            <a:spLocks/>
          </p:cNvSpPr>
          <p:nvPr/>
        </p:nvSpPr>
        <p:spPr>
          <a:xfrm>
            <a:off x="8730115" y="6547757"/>
            <a:ext cx="413886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68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3" name="Graphic 2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1309923B-92F0-B165-259D-576A31176CB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7797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1.48148E-6 L -1.94444E-6 0.24144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30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6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085" grpId="0" animBg="1"/>
      <p:bldP spid="6" grpId="0" animBg="1"/>
      <p:bldP spid="9" grpId="0" animBg="1"/>
      <p:bldP spid="10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734F85-95CF-3A0A-8236-827D9D2F4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DA43D8-8FC1-87C8-BCD4-72EE8E3901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In-Flash Processing (IFP) (1/2)</a:t>
            </a:r>
          </a:p>
        </p:txBody>
      </p:sp>
      <p:grpSp>
        <p:nvGrpSpPr>
          <p:cNvPr id="3139" name="Group 3138">
            <a:extLst>
              <a:ext uri="{FF2B5EF4-FFF2-40B4-BE49-F238E27FC236}">
                <a16:creationId xmlns:a16="http://schemas.microsoft.com/office/drawing/2014/main" id="{4517C85A-2A0B-3F4D-4D39-DDEE0BA041EF}"/>
              </a:ext>
            </a:extLst>
          </p:cNvPr>
          <p:cNvGrpSpPr/>
          <p:nvPr/>
        </p:nvGrpSpPr>
        <p:grpSpPr>
          <a:xfrm>
            <a:off x="160868" y="963620"/>
            <a:ext cx="4221157" cy="1557513"/>
            <a:chOff x="160868" y="963620"/>
            <a:chExt cx="4221157" cy="1557513"/>
          </a:xfrm>
        </p:grpSpPr>
        <p:grpSp>
          <p:nvGrpSpPr>
            <p:cNvPr id="1118" name="Group 1117">
              <a:extLst>
                <a:ext uri="{FF2B5EF4-FFF2-40B4-BE49-F238E27FC236}">
                  <a16:creationId xmlns:a16="http://schemas.microsoft.com/office/drawing/2014/main" id="{F8BAE499-EC6B-04CE-F895-A0A2FD93B976}"/>
                </a:ext>
              </a:extLst>
            </p:cNvPr>
            <p:cNvGrpSpPr/>
            <p:nvPr/>
          </p:nvGrpSpPr>
          <p:grpSpPr>
            <a:xfrm>
              <a:off x="160868" y="963620"/>
              <a:ext cx="3706278" cy="1557513"/>
              <a:chOff x="160868" y="963620"/>
              <a:chExt cx="3706278" cy="1557513"/>
            </a:xfrm>
          </p:grpSpPr>
          <p:sp>
            <p:nvSpPr>
              <p:cNvPr id="1109" name="Google Shape;21;p1">
                <a:extLst>
                  <a:ext uri="{FF2B5EF4-FFF2-40B4-BE49-F238E27FC236}">
                    <a16:creationId xmlns:a16="http://schemas.microsoft.com/office/drawing/2014/main" id="{3201883B-6EC6-2962-58F7-F8C4E24992D1}"/>
                  </a:ext>
                </a:extLst>
              </p:cNvPr>
              <p:cNvSpPr/>
              <p:nvPr/>
            </p:nvSpPr>
            <p:spPr>
              <a:xfrm>
                <a:off x="160868" y="998449"/>
                <a:ext cx="1788098" cy="1464768"/>
              </a:xfrm>
              <a:prstGeom prst="rect">
                <a:avLst/>
              </a:prstGeom>
              <a:solidFill>
                <a:srgbClr val="FFD400">
                  <a:alpha val="24705"/>
                </a:srgbClr>
              </a:solidFill>
              <a:ln w="28575" cap="flat" cmpd="sng">
                <a:solidFill>
                  <a:sysClr val="windowText" lastClr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07984" tIns="0" rIns="107984" bIns="0" anchor="ctr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126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Belleza"/>
                    <a:cs typeface="Belleza"/>
                    <a:sym typeface="Belleza"/>
                  </a:rPr>
                  <a:t>SSD Controller</a:t>
                </a:r>
                <a:endParaRPr kumimoji="0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endParaRPr>
              </a:p>
            </p:txBody>
          </p:sp>
          <p:sp>
            <p:nvSpPr>
              <p:cNvPr id="1110" name="Google Shape;53;p1">
                <a:extLst>
                  <a:ext uri="{FF2B5EF4-FFF2-40B4-BE49-F238E27FC236}">
                    <a16:creationId xmlns:a16="http://schemas.microsoft.com/office/drawing/2014/main" id="{2E7A82EE-AFB0-3D3D-B732-AE2B7F489F7C}"/>
                  </a:ext>
                </a:extLst>
              </p:cNvPr>
              <p:cNvSpPr/>
              <p:nvPr/>
            </p:nvSpPr>
            <p:spPr>
              <a:xfrm rot="5400000">
                <a:off x="2212126" y="1679822"/>
                <a:ext cx="784555" cy="898067"/>
              </a:xfrm>
              <a:prstGeom prst="rect">
                <a:avLst/>
              </a:prstGeom>
              <a:solidFill>
                <a:srgbClr val="92D050">
                  <a:alpha val="30400"/>
                </a:srgbClr>
              </a:solidFill>
              <a:ln w="28575" cap="flat" cmpd="sng">
                <a:solidFill>
                  <a:sysClr val="windowText" lastClr="00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06301" tIns="0" rIns="107984" bIns="0" anchor="t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9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endParaRPr>
              </a:p>
            </p:txBody>
          </p:sp>
          <p:cxnSp>
            <p:nvCxnSpPr>
              <p:cNvPr id="1111" name="Straight Connector 1110">
                <a:extLst>
                  <a:ext uri="{FF2B5EF4-FFF2-40B4-BE49-F238E27FC236}">
                    <a16:creationId xmlns:a16="http://schemas.microsoft.com/office/drawing/2014/main" id="{A1D4FDBD-DF2F-3DAB-EF64-9B42AE4E81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38283" y="1326845"/>
                <a:ext cx="1928863" cy="0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12" name="Straight Connector 1111">
                <a:extLst>
                  <a:ext uri="{FF2B5EF4-FFF2-40B4-BE49-F238E27FC236}">
                    <a16:creationId xmlns:a16="http://schemas.microsoft.com/office/drawing/2014/main" id="{54D8CB05-B97F-0AEC-1FC9-C5E440A1872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43057" y="1326845"/>
                <a:ext cx="0" cy="395388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13" name="Straight Connector 1112">
                <a:extLst>
                  <a:ext uri="{FF2B5EF4-FFF2-40B4-BE49-F238E27FC236}">
                    <a16:creationId xmlns:a16="http://schemas.microsoft.com/office/drawing/2014/main" id="{2F3FE3C9-40D1-0E6C-359A-20D025B627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8096" y="1326845"/>
                <a:ext cx="0" cy="409733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sp>
            <p:nvSpPr>
              <p:cNvPr id="1115" name="Google Shape;45;p1">
                <a:extLst>
                  <a:ext uri="{FF2B5EF4-FFF2-40B4-BE49-F238E27FC236}">
                    <a16:creationId xmlns:a16="http://schemas.microsoft.com/office/drawing/2014/main" id="{CD1D918A-7971-DA40-2951-5F98B41027D2}"/>
                  </a:ext>
                </a:extLst>
              </p:cNvPr>
              <p:cNvSpPr txBox="1"/>
              <p:nvPr/>
            </p:nvSpPr>
            <p:spPr>
              <a:xfrm>
                <a:off x="1945096" y="963620"/>
                <a:ext cx="1673514" cy="43614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07984" tIns="53977" rIns="107984" bIns="53977" anchor="t" anchorCtr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126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Belleza"/>
                    <a:cs typeface="Belleza"/>
                    <a:sym typeface="Belleza"/>
                  </a:rPr>
                  <a:t>Channel</a:t>
                </a:r>
                <a:endParaRPr kumimoji="0" sz="189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1116" name="TextBox 1115">
                <a:extLst>
                  <a:ext uri="{FF2B5EF4-FFF2-40B4-BE49-F238E27FC236}">
                    <a16:creationId xmlns:a16="http://schemas.microsoft.com/office/drawing/2014/main" id="{4184F622-692D-3BC6-AB13-821A5AEB6A7F}"/>
                  </a:ext>
                </a:extLst>
              </p:cNvPr>
              <p:cNvSpPr txBox="1"/>
              <p:nvPr/>
            </p:nvSpPr>
            <p:spPr>
              <a:xfrm>
                <a:off x="2097160" y="1805689"/>
                <a:ext cx="102976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latin typeface="Candara" panose="020E0502030303020204" pitchFamily="34" charset="0"/>
                  </a:rPr>
                  <a:t>Flash Chip</a:t>
                </a:r>
              </a:p>
            </p:txBody>
          </p:sp>
        </p:grpSp>
        <p:sp>
          <p:nvSpPr>
            <p:cNvPr id="1119" name="Google Shape;53;p1">
              <a:extLst>
                <a:ext uri="{FF2B5EF4-FFF2-40B4-BE49-F238E27FC236}">
                  <a16:creationId xmlns:a16="http://schemas.microsoft.com/office/drawing/2014/main" id="{6BD2E5C2-3869-B09C-F919-02973E5E581D}"/>
                </a:ext>
              </a:extLst>
            </p:cNvPr>
            <p:cNvSpPr/>
            <p:nvPr/>
          </p:nvSpPr>
          <p:spPr>
            <a:xfrm rot="5400000">
              <a:off x="3474868" y="1674077"/>
              <a:ext cx="784555" cy="898067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E7C326C0-6DC1-4352-3790-661F87D64C27}"/>
                </a:ext>
              </a:extLst>
            </p:cNvPr>
            <p:cNvSpPr txBox="1"/>
            <p:nvPr/>
          </p:nvSpPr>
          <p:spPr>
            <a:xfrm>
              <a:off x="3352264" y="1797387"/>
              <a:ext cx="10297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cxnSp>
        <p:nvCxnSpPr>
          <p:cNvPr id="3135" name="Straight Connector 3134">
            <a:extLst>
              <a:ext uri="{FF2B5EF4-FFF2-40B4-BE49-F238E27FC236}">
                <a16:creationId xmlns:a16="http://schemas.microsoft.com/office/drawing/2014/main" id="{DE927D8E-83C1-7F79-3DBD-B3D7D5C9D7E9}"/>
              </a:ext>
            </a:extLst>
          </p:cNvPr>
          <p:cNvCxnSpPr/>
          <p:nvPr/>
        </p:nvCxnSpPr>
        <p:spPr>
          <a:xfrm flipV="1">
            <a:off x="4316179" y="1531711"/>
            <a:ext cx="511644" cy="199122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37" name="Straight Connector 3136">
            <a:extLst>
              <a:ext uri="{FF2B5EF4-FFF2-40B4-BE49-F238E27FC236}">
                <a16:creationId xmlns:a16="http://schemas.microsoft.com/office/drawing/2014/main" id="{44F48B3D-B047-C0DE-DC03-FFAD702B4D13}"/>
              </a:ext>
            </a:extLst>
          </p:cNvPr>
          <p:cNvCxnSpPr/>
          <p:nvPr/>
        </p:nvCxnSpPr>
        <p:spPr>
          <a:xfrm>
            <a:off x="4316179" y="2515388"/>
            <a:ext cx="511644" cy="150954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2" name="Rounded Rectangle 21">
            <a:extLst>
              <a:ext uri="{FF2B5EF4-FFF2-40B4-BE49-F238E27FC236}">
                <a16:creationId xmlns:a16="http://schemas.microsoft.com/office/drawing/2014/main" id="{70B18646-CBAD-C62B-CD4D-C8EA9E97A7F8}"/>
              </a:ext>
            </a:extLst>
          </p:cNvPr>
          <p:cNvSpPr/>
          <p:nvPr/>
        </p:nvSpPr>
        <p:spPr bwMode="auto">
          <a:xfrm>
            <a:off x="4827823" y="1524539"/>
            <a:ext cx="3358067" cy="2500393"/>
          </a:xfrm>
          <a:prstGeom prst="roundRect">
            <a:avLst>
              <a:gd name="adj" fmla="val 0"/>
            </a:avLst>
          </a:prstGeom>
          <a:solidFill>
            <a:srgbClr val="92D050">
              <a:alpha val="29996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</a:bodyPr>
          <a:lstStyle>
            <a:defPPr>
              <a:defRPr lang="en-CH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NAND Flash </a:t>
            </a:r>
            <a:r>
              <a:rPr kumimoji="0" lang="en-I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Chip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grpSp>
        <p:nvGrpSpPr>
          <p:cNvPr id="3083" name="Group 3082">
            <a:extLst>
              <a:ext uri="{FF2B5EF4-FFF2-40B4-BE49-F238E27FC236}">
                <a16:creationId xmlns:a16="http://schemas.microsoft.com/office/drawing/2014/main" id="{34237658-BFCC-327C-4DAF-2590A6CF3E08}"/>
              </a:ext>
            </a:extLst>
          </p:cNvPr>
          <p:cNvGrpSpPr/>
          <p:nvPr/>
        </p:nvGrpSpPr>
        <p:grpSpPr>
          <a:xfrm>
            <a:off x="4960124" y="3250161"/>
            <a:ext cx="3093465" cy="464862"/>
            <a:chOff x="2330245" y="4542503"/>
            <a:chExt cx="4473679" cy="648929"/>
          </a:xfrm>
        </p:grpSpPr>
        <p:cxnSp>
          <p:nvCxnSpPr>
            <p:cNvPr id="3090" name="Straight Connector 3089">
              <a:extLst>
                <a:ext uri="{FF2B5EF4-FFF2-40B4-BE49-F238E27FC236}">
                  <a16:creationId xmlns:a16="http://schemas.microsoft.com/office/drawing/2014/main" id="{6038A3E0-B3CA-5F65-E156-390E2DC7629C}"/>
                </a:ext>
              </a:extLst>
            </p:cNvPr>
            <p:cNvCxnSpPr/>
            <p:nvPr/>
          </p:nvCxnSpPr>
          <p:spPr>
            <a:xfrm>
              <a:off x="233024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1" name="Straight Connector 3090">
              <a:extLst>
                <a:ext uri="{FF2B5EF4-FFF2-40B4-BE49-F238E27FC236}">
                  <a16:creationId xmlns:a16="http://schemas.microsoft.com/office/drawing/2014/main" id="{9E89E83B-53A1-C81A-68D6-CAD3566BF68E}"/>
                </a:ext>
              </a:extLst>
            </p:cNvPr>
            <p:cNvCxnSpPr/>
            <p:nvPr/>
          </p:nvCxnSpPr>
          <p:spPr>
            <a:xfrm>
              <a:off x="243428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2" name="Straight Connector 3091">
              <a:extLst>
                <a:ext uri="{FF2B5EF4-FFF2-40B4-BE49-F238E27FC236}">
                  <a16:creationId xmlns:a16="http://schemas.microsoft.com/office/drawing/2014/main" id="{D828B563-12CD-304B-F916-6CD873CB63A2}"/>
                </a:ext>
              </a:extLst>
            </p:cNvPr>
            <p:cNvCxnSpPr/>
            <p:nvPr/>
          </p:nvCxnSpPr>
          <p:spPr>
            <a:xfrm>
              <a:off x="253832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3" name="Straight Connector 3092">
              <a:extLst>
                <a:ext uri="{FF2B5EF4-FFF2-40B4-BE49-F238E27FC236}">
                  <a16:creationId xmlns:a16="http://schemas.microsoft.com/office/drawing/2014/main" id="{48B5FD23-D75A-AC5B-3FD7-109A6538FD92}"/>
                </a:ext>
              </a:extLst>
            </p:cNvPr>
            <p:cNvCxnSpPr/>
            <p:nvPr/>
          </p:nvCxnSpPr>
          <p:spPr>
            <a:xfrm>
              <a:off x="264236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4" name="Straight Connector 3093">
              <a:extLst>
                <a:ext uri="{FF2B5EF4-FFF2-40B4-BE49-F238E27FC236}">
                  <a16:creationId xmlns:a16="http://schemas.microsoft.com/office/drawing/2014/main" id="{FEA120ED-A6A9-D3CA-97EC-A8F46BEEF7F8}"/>
                </a:ext>
              </a:extLst>
            </p:cNvPr>
            <p:cNvCxnSpPr/>
            <p:nvPr/>
          </p:nvCxnSpPr>
          <p:spPr>
            <a:xfrm>
              <a:off x="274640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5" name="Straight Connector 3094">
              <a:extLst>
                <a:ext uri="{FF2B5EF4-FFF2-40B4-BE49-F238E27FC236}">
                  <a16:creationId xmlns:a16="http://schemas.microsoft.com/office/drawing/2014/main" id="{7DF7FC68-584E-616E-8B1C-FA0FB80378EE}"/>
                </a:ext>
              </a:extLst>
            </p:cNvPr>
            <p:cNvCxnSpPr/>
            <p:nvPr/>
          </p:nvCxnSpPr>
          <p:spPr>
            <a:xfrm>
              <a:off x="285044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6" name="Straight Connector 3095">
              <a:extLst>
                <a:ext uri="{FF2B5EF4-FFF2-40B4-BE49-F238E27FC236}">
                  <a16:creationId xmlns:a16="http://schemas.microsoft.com/office/drawing/2014/main" id="{1E69FEA2-5318-5640-A3F4-B8B8848B174C}"/>
                </a:ext>
              </a:extLst>
            </p:cNvPr>
            <p:cNvCxnSpPr/>
            <p:nvPr/>
          </p:nvCxnSpPr>
          <p:spPr>
            <a:xfrm>
              <a:off x="295447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7" name="Straight Connector 3096">
              <a:extLst>
                <a:ext uri="{FF2B5EF4-FFF2-40B4-BE49-F238E27FC236}">
                  <a16:creationId xmlns:a16="http://schemas.microsoft.com/office/drawing/2014/main" id="{15CE4ACD-FB6F-232C-6834-BDC79701D717}"/>
                </a:ext>
              </a:extLst>
            </p:cNvPr>
            <p:cNvCxnSpPr/>
            <p:nvPr/>
          </p:nvCxnSpPr>
          <p:spPr>
            <a:xfrm>
              <a:off x="305851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8" name="Straight Connector 3097">
              <a:extLst>
                <a:ext uri="{FF2B5EF4-FFF2-40B4-BE49-F238E27FC236}">
                  <a16:creationId xmlns:a16="http://schemas.microsoft.com/office/drawing/2014/main" id="{6CD8D167-8E1B-10FD-421B-3DBE83000D26}"/>
                </a:ext>
              </a:extLst>
            </p:cNvPr>
            <p:cNvCxnSpPr/>
            <p:nvPr/>
          </p:nvCxnSpPr>
          <p:spPr>
            <a:xfrm>
              <a:off x="316255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9" name="Straight Connector 3098">
              <a:extLst>
                <a:ext uri="{FF2B5EF4-FFF2-40B4-BE49-F238E27FC236}">
                  <a16:creationId xmlns:a16="http://schemas.microsoft.com/office/drawing/2014/main" id="{27B45255-B659-E294-A5E8-017872ECB967}"/>
                </a:ext>
              </a:extLst>
            </p:cNvPr>
            <p:cNvCxnSpPr/>
            <p:nvPr/>
          </p:nvCxnSpPr>
          <p:spPr>
            <a:xfrm>
              <a:off x="326659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0" name="Straight Connector 3099">
              <a:extLst>
                <a:ext uri="{FF2B5EF4-FFF2-40B4-BE49-F238E27FC236}">
                  <a16:creationId xmlns:a16="http://schemas.microsoft.com/office/drawing/2014/main" id="{9DB96485-29F3-C991-D7B8-A52CF1F1563B}"/>
                </a:ext>
              </a:extLst>
            </p:cNvPr>
            <p:cNvCxnSpPr/>
            <p:nvPr/>
          </p:nvCxnSpPr>
          <p:spPr>
            <a:xfrm>
              <a:off x="337063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1" name="Straight Connector 3100">
              <a:extLst>
                <a:ext uri="{FF2B5EF4-FFF2-40B4-BE49-F238E27FC236}">
                  <a16:creationId xmlns:a16="http://schemas.microsoft.com/office/drawing/2014/main" id="{B2775B48-5B63-00A7-1FD4-1A0803AF3B72}"/>
                </a:ext>
              </a:extLst>
            </p:cNvPr>
            <p:cNvCxnSpPr/>
            <p:nvPr/>
          </p:nvCxnSpPr>
          <p:spPr>
            <a:xfrm>
              <a:off x="347467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2" name="Straight Connector 3101">
              <a:extLst>
                <a:ext uri="{FF2B5EF4-FFF2-40B4-BE49-F238E27FC236}">
                  <a16:creationId xmlns:a16="http://schemas.microsoft.com/office/drawing/2014/main" id="{663D08BA-A977-EC2E-1695-E015FF5B98AE}"/>
                </a:ext>
              </a:extLst>
            </p:cNvPr>
            <p:cNvCxnSpPr/>
            <p:nvPr/>
          </p:nvCxnSpPr>
          <p:spPr>
            <a:xfrm>
              <a:off x="357871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3" name="Straight Connector 3102">
              <a:extLst>
                <a:ext uri="{FF2B5EF4-FFF2-40B4-BE49-F238E27FC236}">
                  <a16:creationId xmlns:a16="http://schemas.microsoft.com/office/drawing/2014/main" id="{CB6719A3-7AC5-4385-1A9D-DDF1F5026F3C}"/>
                </a:ext>
              </a:extLst>
            </p:cNvPr>
            <p:cNvCxnSpPr/>
            <p:nvPr/>
          </p:nvCxnSpPr>
          <p:spPr>
            <a:xfrm>
              <a:off x="368275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4" name="Straight Connector 3103">
              <a:extLst>
                <a:ext uri="{FF2B5EF4-FFF2-40B4-BE49-F238E27FC236}">
                  <a16:creationId xmlns:a16="http://schemas.microsoft.com/office/drawing/2014/main" id="{8C017948-2E37-FBEB-E76F-F3092E3BE37A}"/>
                </a:ext>
              </a:extLst>
            </p:cNvPr>
            <p:cNvCxnSpPr/>
            <p:nvPr/>
          </p:nvCxnSpPr>
          <p:spPr>
            <a:xfrm>
              <a:off x="378679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5" name="Straight Connector 3104">
              <a:extLst>
                <a:ext uri="{FF2B5EF4-FFF2-40B4-BE49-F238E27FC236}">
                  <a16:creationId xmlns:a16="http://schemas.microsoft.com/office/drawing/2014/main" id="{5B9C2E59-D249-139F-13C1-35B5D4EA7E84}"/>
                </a:ext>
              </a:extLst>
            </p:cNvPr>
            <p:cNvCxnSpPr/>
            <p:nvPr/>
          </p:nvCxnSpPr>
          <p:spPr>
            <a:xfrm>
              <a:off x="389083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6" name="Straight Connector 3105">
              <a:extLst>
                <a:ext uri="{FF2B5EF4-FFF2-40B4-BE49-F238E27FC236}">
                  <a16:creationId xmlns:a16="http://schemas.microsoft.com/office/drawing/2014/main" id="{86317924-6808-20CF-6522-B5B7E5680FA4}"/>
                </a:ext>
              </a:extLst>
            </p:cNvPr>
            <p:cNvCxnSpPr/>
            <p:nvPr/>
          </p:nvCxnSpPr>
          <p:spPr>
            <a:xfrm>
              <a:off x="409890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7" name="Straight Connector 3106">
              <a:extLst>
                <a:ext uri="{FF2B5EF4-FFF2-40B4-BE49-F238E27FC236}">
                  <a16:creationId xmlns:a16="http://schemas.microsoft.com/office/drawing/2014/main" id="{46BDE500-3E7D-263F-ED7E-2A140AFEAD61}"/>
                </a:ext>
              </a:extLst>
            </p:cNvPr>
            <p:cNvCxnSpPr/>
            <p:nvPr/>
          </p:nvCxnSpPr>
          <p:spPr>
            <a:xfrm>
              <a:off x="399486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8" name="Straight Connector 3107">
              <a:extLst>
                <a:ext uri="{FF2B5EF4-FFF2-40B4-BE49-F238E27FC236}">
                  <a16:creationId xmlns:a16="http://schemas.microsoft.com/office/drawing/2014/main" id="{411B27BF-B6A7-B035-1849-8657029F451A}"/>
                </a:ext>
              </a:extLst>
            </p:cNvPr>
            <p:cNvCxnSpPr/>
            <p:nvPr/>
          </p:nvCxnSpPr>
          <p:spPr>
            <a:xfrm>
              <a:off x="430698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9" name="Straight Connector 3108">
              <a:extLst>
                <a:ext uri="{FF2B5EF4-FFF2-40B4-BE49-F238E27FC236}">
                  <a16:creationId xmlns:a16="http://schemas.microsoft.com/office/drawing/2014/main" id="{6797D752-CF4D-4E43-287B-CE6C9EFFE259}"/>
                </a:ext>
              </a:extLst>
            </p:cNvPr>
            <p:cNvCxnSpPr/>
            <p:nvPr/>
          </p:nvCxnSpPr>
          <p:spPr>
            <a:xfrm>
              <a:off x="420294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0" name="Straight Connector 3109">
              <a:extLst>
                <a:ext uri="{FF2B5EF4-FFF2-40B4-BE49-F238E27FC236}">
                  <a16:creationId xmlns:a16="http://schemas.microsoft.com/office/drawing/2014/main" id="{848A3EF1-F149-086C-5D94-4CAA19C33CD7}"/>
                </a:ext>
              </a:extLst>
            </p:cNvPr>
            <p:cNvCxnSpPr/>
            <p:nvPr/>
          </p:nvCxnSpPr>
          <p:spPr>
            <a:xfrm>
              <a:off x="451506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1" name="Straight Connector 3110">
              <a:extLst>
                <a:ext uri="{FF2B5EF4-FFF2-40B4-BE49-F238E27FC236}">
                  <a16:creationId xmlns:a16="http://schemas.microsoft.com/office/drawing/2014/main" id="{145D37D9-46BE-7D70-47B7-077BF0FBCD1A}"/>
                </a:ext>
              </a:extLst>
            </p:cNvPr>
            <p:cNvCxnSpPr/>
            <p:nvPr/>
          </p:nvCxnSpPr>
          <p:spPr>
            <a:xfrm>
              <a:off x="441102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2" name="Straight Connector 3111">
              <a:extLst>
                <a:ext uri="{FF2B5EF4-FFF2-40B4-BE49-F238E27FC236}">
                  <a16:creationId xmlns:a16="http://schemas.microsoft.com/office/drawing/2014/main" id="{929DE8C3-763A-7A16-A20D-96A9695BBAB2}"/>
                </a:ext>
              </a:extLst>
            </p:cNvPr>
            <p:cNvCxnSpPr/>
            <p:nvPr/>
          </p:nvCxnSpPr>
          <p:spPr>
            <a:xfrm>
              <a:off x="472314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3" name="Straight Connector 3112">
              <a:extLst>
                <a:ext uri="{FF2B5EF4-FFF2-40B4-BE49-F238E27FC236}">
                  <a16:creationId xmlns:a16="http://schemas.microsoft.com/office/drawing/2014/main" id="{E378C393-449E-11B6-2D7A-8382FE313561}"/>
                </a:ext>
              </a:extLst>
            </p:cNvPr>
            <p:cNvCxnSpPr/>
            <p:nvPr/>
          </p:nvCxnSpPr>
          <p:spPr>
            <a:xfrm>
              <a:off x="461910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4" name="Straight Connector 3113">
              <a:extLst>
                <a:ext uri="{FF2B5EF4-FFF2-40B4-BE49-F238E27FC236}">
                  <a16:creationId xmlns:a16="http://schemas.microsoft.com/office/drawing/2014/main" id="{10E3B829-0801-B9BA-D5CE-91BA9D61AA01}"/>
                </a:ext>
              </a:extLst>
            </p:cNvPr>
            <p:cNvCxnSpPr/>
            <p:nvPr/>
          </p:nvCxnSpPr>
          <p:spPr>
            <a:xfrm>
              <a:off x="493122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5" name="Straight Connector 3114">
              <a:extLst>
                <a:ext uri="{FF2B5EF4-FFF2-40B4-BE49-F238E27FC236}">
                  <a16:creationId xmlns:a16="http://schemas.microsoft.com/office/drawing/2014/main" id="{A7F6A458-E1AA-481A-CC0B-16BCA5E76205}"/>
                </a:ext>
              </a:extLst>
            </p:cNvPr>
            <p:cNvCxnSpPr/>
            <p:nvPr/>
          </p:nvCxnSpPr>
          <p:spPr>
            <a:xfrm>
              <a:off x="482718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6" name="Straight Connector 3115">
              <a:extLst>
                <a:ext uri="{FF2B5EF4-FFF2-40B4-BE49-F238E27FC236}">
                  <a16:creationId xmlns:a16="http://schemas.microsoft.com/office/drawing/2014/main" id="{890AD1B2-1C21-9393-4BE6-B6BF3827C266}"/>
                </a:ext>
              </a:extLst>
            </p:cNvPr>
            <p:cNvCxnSpPr/>
            <p:nvPr/>
          </p:nvCxnSpPr>
          <p:spPr>
            <a:xfrm>
              <a:off x="513929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7" name="Straight Connector 3116">
              <a:extLst>
                <a:ext uri="{FF2B5EF4-FFF2-40B4-BE49-F238E27FC236}">
                  <a16:creationId xmlns:a16="http://schemas.microsoft.com/office/drawing/2014/main" id="{D4C46EBD-4454-A01D-9061-DDA68037AA08}"/>
                </a:ext>
              </a:extLst>
            </p:cNvPr>
            <p:cNvCxnSpPr/>
            <p:nvPr/>
          </p:nvCxnSpPr>
          <p:spPr>
            <a:xfrm>
              <a:off x="503525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8" name="Straight Connector 3117">
              <a:extLst>
                <a:ext uri="{FF2B5EF4-FFF2-40B4-BE49-F238E27FC236}">
                  <a16:creationId xmlns:a16="http://schemas.microsoft.com/office/drawing/2014/main" id="{4F69FE36-1895-DAFC-106F-85DEFAEC4352}"/>
                </a:ext>
              </a:extLst>
            </p:cNvPr>
            <p:cNvCxnSpPr/>
            <p:nvPr/>
          </p:nvCxnSpPr>
          <p:spPr>
            <a:xfrm>
              <a:off x="565949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9" name="Straight Connector 3118">
              <a:extLst>
                <a:ext uri="{FF2B5EF4-FFF2-40B4-BE49-F238E27FC236}">
                  <a16:creationId xmlns:a16="http://schemas.microsoft.com/office/drawing/2014/main" id="{2A172EB3-59A3-2456-BAFF-7B198107F77B}"/>
                </a:ext>
              </a:extLst>
            </p:cNvPr>
            <p:cNvCxnSpPr/>
            <p:nvPr/>
          </p:nvCxnSpPr>
          <p:spPr>
            <a:xfrm>
              <a:off x="545141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0" name="Straight Connector 3119">
              <a:extLst>
                <a:ext uri="{FF2B5EF4-FFF2-40B4-BE49-F238E27FC236}">
                  <a16:creationId xmlns:a16="http://schemas.microsoft.com/office/drawing/2014/main" id="{3BDC4CFA-4832-DE56-DB4D-00CBBDDD73C0}"/>
                </a:ext>
              </a:extLst>
            </p:cNvPr>
            <p:cNvCxnSpPr/>
            <p:nvPr/>
          </p:nvCxnSpPr>
          <p:spPr>
            <a:xfrm>
              <a:off x="576353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1" name="Straight Connector 3120">
              <a:extLst>
                <a:ext uri="{FF2B5EF4-FFF2-40B4-BE49-F238E27FC236}">
                  <a16:creationId xmlns:a16="http://schemas.microsoft.com/office/drawing/2014/main" id="{4A33EB0A-CCFC-60C6-2976-0440EC6BB3B4}"/>
                </a:ext>
              </a:extLst>
            </p:cNvPr>
            <p:cNvCxnSpPr/>
            <p:nvPr/>
          </p:nvCxnSpPr>
          <p:spPr>
            <a:xfrm>
              <a:off x="555545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2" name="Straight Connector 3121">
              <a:extLst>
                <a:ext uri="{FF2B5EF4-FFF2-40B4-BE49-F238E27FC236}">
                  <a16:creationId xmlns:a16="http://schemas.microsoft.com/office/drawing/2014/main" id="{EB9F77B3-0EF0-BEEB-B7C6-A64420BD8120}"/>
                </a:ext>
              </a:extLst>
            </p:cNvPr>
            <p:cNvCxnSpPr/>
            <p:nvPr/>
          </p:nvCxnSpPr>
          <p:spPr>
            <a:xfrm>
              <a:off x="534737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3" name="Straight Connector 3122">
              <a:extLst>
                <a:ext uri="{FF2B5EF4-FFF2-40B4-BE49-F238E27FC236}">
                  <a16:creationId xmlns:a16="http://schemas.microsoft.com/office/drawing/2014/main" id="{6EEAF046-F125-ABD8-C30F-FBF81DF61981}"/>
                </a:ext>
              </a:extLst>
            </p:cNvPr>
            <p:cNvCxnSpPr/>
            <p:nvPr/>
          </p:nvCxnSpPr>
          <p:spPr>
            <a:xfrm>
              <a:off x="524333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4" name="Straight Connector 3123">
              <a:extLst>
                <a:ext uri="{FF2B5EF4-FFF2-40B4-BE49-F238E27FC236}">
                  <a16:creationId xmlns:a16="http://schemas.microsoft.com/office/drawing/2014/main" id="{2003530B-70C6-5102-4BB6-CDE1C89271D6}"/>
                </a:ext>
              </a:extLst>
            </p:cNvPr>
            <p:cNvCxnSpPr/>
            <p:nvPr/>
          </p:nvCxnSpPr>
          <p:spPr>
            <a:xfrm>
              <a:off x="597161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5" name="Straight Connector 3124">
              <a:extLst>
                <a:ext uri="{FF2B5EF4-FFF2-40B4-BE49-F238E27FC236}">
                  <a16:creationId xmlns:a16="http://schemas.microsoft.com/office/drawing/2014/main" id="{124122CA-ECB4-7A4E-0AF7-EAFC712CF019}"/>
                </a:ext>
              </a:extLst>
            </p:cNvPr>
            <p:cNvCxnSpPr/>
            <p:nvPr/>
          </p:nvCxnSpPr>
          <p:spPr>
            <a:xfrm>
              <a:off x="586757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6" name="Straight Connector 3125">
              <a:extLst>
                <a:ext uri="{FF2B5EF4-FFF2-40B4-BE49-F238E27FC236}">
                  <a16:creationId xmlns:a16="http://schemas.microsoft.com/office/drawing/2014/main" id="{DB10EF5A-FF22-A4EB-9923-3CACEBD64CE8}"/>
                </a:ext>
              </a:extLst>
            </p:cNvPr>
            <p:cNvCxnSpPr/>
            <p:nvPr/>
          </p:nvCxnSpPr>
          <p:spPr>
            <a:xfrm>
              <a:off x="617968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7" name="Straight Connector 3126">
              <a:extLst>
                <a:ext uri="{FF2B5EF4-FFF2-40B4-BE49-F238E27FC236}">
                  <a16:creationId xmlns:a16="http://schemas.microsoft.com/office/drawing/2014/main" id="{E17D4AF9-CE5A-E0D2-C06A-FB8569AC625F}"/>
                </a:ext>
              </a:extLst>
            </p:cNvPr>
            <p:cNvCxnSpPr/>
            <p:nvPr/>
          </p:nvCxnSpPr>
          <p:spPr>
            <a:xfrm>
              <a:off x="607564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8" name="Straight Connector 3127">
              <a:extLst>
                <a:ext uri="{FF2B5EF4-FFF2-40B4-BE49-F238E27FC236}">
                  <a16:creationId xmlns:a16="http://schemas.microsoft.com/office/drawing/2014/main" id="{EFAEAF57-A4B2-1EE7-91A4-66A3D7C11313}"/>
                </a:ext>
              </a:extLst>
            </p:cNvPr>
            <p:cNvCxnSpPr/>
            <p:nvPr/>
          </p:nvCxnSpPr>
          <p:spPr>
            <a:xfrm>
              <a:off x="638776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9" name="Straight Connector 3128">
              <a:extLst>
                <a:ext uri="{FF2B5EF4-FFF2-40B4-BE49-F238E27FC236}">
                  <a16:creationId xmlns:a16="http://schemas.microsoft.com/office/drawing/2014/main" id="{1C1023A8-006D-A028-FDFD-E36B0A046822}"/>
                </a:ext>
              </a:extLst>
            </p:cNvPr>
            <p:cNvCxnSpPr/>
            <p:nvPr/>
          </p:nvCxnSpPr>
          <p:spPr>
            <a:xfrm>
              <a:off x="628372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0" name="Straight Connector 3129">
              <a:extLst>
                <a:ext uri="{FF2B5EF4-FFF2-40B4-BE49-F238E27FC236}">
                  <a16:creationId xmlns:a16="http://schemas.microsoft.com/office/drawing/2014/main" id="{238B3BEC-45C6-A8F5-604C-49F82D63C193}"/>
                </a:ext>
              </a:extLst>
            </p:cNvPr>
            <p:cNvCxnSpPr/>
            <p:nvPr/>
          </p:nvCxnSpPr>
          <p:spPr>
            <a:xfrm>
              <a:off x="659584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1" name="Straight Connector 3130">
              <a:extLst>
                <a:ext uri="{FF2B5EF4-FFF2-40B4-BE49-F238E27FC236}">
                  <a16:creationId xmlns:a16="http://schemas.microsoft.com/office/drawing/2014/main" id="{0946A643-755B-ABEC-C54E-0847FCEACA07}"/>
                </a:ext>
              </a:extLst>
            </p:cNvPr>
            <p:cNvCxnSpPr/>
            <p:nvPr/>
          </p:nvCxnSpPr>
          <p:spPr>
            <a:xfrm>
              <a:off x="649180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2" name="Straight Connector 3131">
              <a:extLst>
                <a:ext uri="{FF2B5EF4-FFF2-40B4-BE49-F238E27FC236}">
                  <a16:creationId xmlns:a16="http://schemas.microsoft.com/office/drawing/2014/main" id="{50029F18-3734-D2D1-871F-EA7E8A0B4FD2}"/>
                </a:ext>
              </a:extLst>
            </p:cNvPr>
            <p:cNvCxnSpPr/>
            <p:nvPr/>
          </p:nvCxnSpPr>
          <p:spPr>
            <a:xfrm>
              <a:off x="680392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3" name="Straight Connector 3132">
              <a:extLst>
                <a:ext uri="{FF2B5EF4-FFF2-40B4-BE49-F238E27FC236}">
                  <a16:creationId xmlns:a16="http://schemas.microsoft.com/office/drawing/2014/main" id="{00FAE5FA-76BB-580B-FC1D-5C4E466D16DF}"/>
                </a:ext>
              </a:extLst>
            </p:cNvPr>
            <p:cNvCxnSpPr/>
            <p:nvPr/>
          </p:nvCxnSpPr>
          <p:spPr>
            <a:xfrm>
              <a:off x="669988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</p:grpSp>
      <p:sp>
        <p:nvSpPr>
          <p:cNvPr id="3084" name="Rectangle 3083">
            <a:extLst>
              <a:ext uri="{FF2B5EF4-FFF2-40B4-BE49-F238E27FC236}">
                <a16:creationId xmlns:a16="http://schemas.microsoft.com/office/drawing/2014/main" id="{B7C07582-EFD3-A3E3-4107-F20056090F1D}"/>
              </a:ext>
            </a:extLst>
          </p:cNvPr>
          <p:cNvSpPr/>
          <p:nvPr/>
        </p:nvSpPr>
        <p:spPr>
          <a:xfrm>
            <a:off x="4943127" y="3569916"/>
            <a:ext cx="3127457" cy="281734"/>
          </a:xfrm>
          <a:prstGeom prst="rect">
            <a:avLst/>
          </a:prstGeom>
          <a:solidFill>
            <a:srgbClr val="FFC000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</a:rPr>
              <a:t>Page Buffer</a:t>
            </a:r>
            <a:endParaRPr kumimoji="0" lang="en-CH" sz="16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3138" name="Rectangle 3137">
            <a:extLst>
              <a:ext uri="{FF2B5EF4-FFF2-40B4-BE49-F238E27FC236}">
                <a16:creationId xmlns:a16="http://schemas.microsoft.com/office/drawing/2014/main" id="{ED2D04BE-182D-E7D6-86FD-A8241FA36D3D}"/>
              </a:ext>
            </a:extLst>
          </p:cNvPr>
          <p:cNvSpPr/>
          <p:nvPr/>
        </p:nvSpPr>
        <p:spPr>
          <a:xfrm>
            <a:off x="5794839" y="3324785"/>
            <a:ext cx="1443124" cy="246221"/>
          </a:xfrm>
          <a:prstGeom prst="rect">
            <a:avLst/>
          </a:prstGeom>
          <a:solidFill>
            <a:srgbClr val="FFC000"/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en-US" sz="1600" b="1" dirty="0" err="1">
                <a:latin typeface="Candara" panose="020E0502030303020204" pitchFamily="34" charset="0"/>
              </a:rPr>
              <a:t>Bitlines</a:t>
            </a:r>
            <a:r>
              <a:rPr lang="en-US" sz="1600" b="1" dirty="0">
                <a:latin typeface="Candara" panose="020E0502030303020204" pitchFamily="34" charset="0"/>
              </a:rPr>
              <a:t> (BLs)</a:t>
            </a:r>
            <a:endParaRPr lang="en-CH" sz="1600" b="1" dirty="0">
              <a:latin typeface="Candara" panose="020E0502030303020204" pitchFamily="34" charset="0"/>
            </a:endParaRPr>
          </a:p>
        </p:txBody>
      </p:sp>
      <p:sp>
        <p:nvSpPr>
          <p:cNvPr id="3086" name="Rectangle 3085">
            <a:extLst>
              <a:ext uri="{FF2B5EF4-FFF2-40B4-BE49-F238E27FC236}">
                <a16:creationId xmlns:a16="http://schemas.microsoft.com/office/drawing/2014/main" id="{511721DE-7D0A-E807-A3DF-E54A6C38315F}"/>
              </a:ext>
            </a:extLst>
          </p:cNvPr>
          <p:cNvSpPr/>
          <p:nvPr/>
        </p:nvSpPr>
        <p:spPr>
          <a:xfrm>
            <a:off x="4943127" y="2198940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2</a:t>
            </a: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</a:t>
            </a:r>
          </a:p>
        </p:txBody>
      </p:sp>
      <p:sp>
        <p:nvSpPr>
          <p:cNvPr id="3087" name="Rectangle 3086">
            <a:extLst>
              <a:ext uri="{FF2B5EF4-FFF2-40B4-BE49-F238E27FC236}">
                <a16:creationId xmlns:a16="http://schemas.microsoft.com/office/drawing/2014/main" id="{4A13186B-E452-9F92-57E1-19D101B920D1}"/>
              </a:ext>
            </a:extLst>
          </p:cNvPr>
          <p:cNvSpPr/>
          <p:nvPr/>
        </p:nvSpPr>
        <p:spPr>
          <a:xfrm>
            <a:off x="4943127" y="2480674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3</a:t>
            </a:r>
          </a:p>
        </p:txBody>
      </p:sp>
      <p:sp>
        <p:nvSpPr>
          <p:cNvPr id="3088" name="Rectangle 3087">
            <a:extLst>
              <a:ext uri="{FF2B5EF4-FFF2-40B4-BE49-F238E27FC236}">
                <a16:creationId xmlns:a16="http://schemas.microsoft.com/office/drawing/2014/main" id="{A03A2D18-7AE5-D6E0-77F8-1967D1B24DB3}"/>
              </a:ext>
            </a:extLst>
          </p:cNvPr>
          <p:cNvSpPr/>
          <p:nvPr/>
        </p:nvSpPr>
        <p:spPr>
          <a:xfrm>
            <a:off x="4943127" y="2762408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맑은 고딕" panose="020B0503020000020004" pitchFamily="34" charset="-127"/>
              </a:rPr>
              <a:t>…</a:t>
            </a:r>
            <a:endParaRPr kumimoji="0" lang="en-CH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3089" name="Rectangle 3088">
            <a:extLst>
              <a:ext uri="{FF2B5EF4-FFF2-40B4-BE49-F238E27FC236}">
                <a16:creationId xmlns:a16="http://schemas.microsoft.com/office/drawing/2014/main" id="{79D0F254-7164-8450-572C-82A11561D1E2}"/>
              </a:ext>
            </a:extLst>
          </p:cNvPr>
          <p:cNvSpPr/>
          <p:nvPr/>
        </p:nvSpPr>
        <p:spPr>
          <a:xfrm>
            <a:off x="4943127" y="3044142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32</a:t>
            </a:r>
            <a:endParaRPr kumimoji="0" lang="en-CH" sz="1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3085" name="Rectangle 3084">
            <a:extLst>
              <a:ext uri="{FF2B5EF4-FFF2-40B4-BE49-F238E27FC236}">
                <a16:creationId xmlns:a16="http://schemas.microsoft.com/office/drawing/2014/main" id="{E0F935C0-D1D5-6CD6-6B16-9A4EA52DBCA7}"/>
              </a:ext>
            </a:extLst>
          </p:cNvPr>
          <p:cNvSpPr/>
          <p:nvPr/>
        </p:nvSpPr>
        <p:spPr>
          <a:xfrm>
            <a:off x="4943127" y="1918967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7875CA2-652F-D910-54B2-34A6F8424147}"/>
              </a:ext>
            </a:extLst>
          </p:cNvPr>
          <p:cNvSpPr/>
          <p:nvPr/>
        </p:nvSpPr>
        <p:spPr>
          <a:xfrm>
            <a:off x="4943127" y="3569916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</a:p>
        </p:txBody>
      </p:sp>
      <p:sp>
        <p:nvSpPr>
          <p:cNvPr id="9" name="Up Arrow 8">
            <a:extLst>
              <a:ext uri="{FF2B5EF4-FFF2-40B4-BE49-F238E27FC236}">
                <a16:creationId xmlns:a16="http://schemas.microsoft.com/office/drawing/2014/main" id="{92068973-8B1B-5037-6962-237679C9FC6A}"/>
              </a:ext>
            </a:extLst>
          </p:cNvPr>
          <p:cNvSpPr/>
          <p:nvPr/>
        </p:nvSpPr>
        <p:spPr>
          <a:xfrm rot="10800000">
            <a:off x="8574739" y="2292349"/>
            <a:ext cx="312117" cy="1565071"/>
          </a:xfrm>
          <a:prstGeom prst="upArrow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610D443-BBA8-8945-B6DE-33BB2F9C5582}"/>
              </a:ext>
            </a:extLst>
          </p:cNvPr>
          <p:cNvSpPr/>
          <p:nvPr/>
        </p:nvSpPr>
        <p:spPr>
          <a:xfrm>
            <a:off x="8257830" y="2817019"/>
            <a:ext cx="811198" cy="27699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en-US" b="1" i="1" dirty="0">
                <a:solidFill>
                  <a:schemeClr val="accent1"/>
                </a:solidFill>
                <a:latin typeface="Candara" panose="020E0502030303020204" pitchFamily="34" charset="0"/>
              </a:rPr>
              <a:t>Sensing</a:t>
            </a:r>
            <a:endParaRPr lang="en-CH" b="1" i="1" dirty="0">
              <a:solidFill>
                <a:schemeClr val="accent1"/>
              </a:solidFill>
              <a:latin typeface="Candara" panose="020E0502030303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7DACEA9-5CDD-AE23-01E5-322D34ACAFAC}"/>
              </a:ext>
            </a:extLst>
          </p:cNvPr>
          <p:cNvSpPr/>
          <p:nvPr/>
        </p:nvSpPr>
        <p:spPr>
          <a:xfrm>
            <a:off x="4943127" y="2211179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2</a:t>
            </a: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BD62227-FB13-BC9C-4BFB-F7E501A7CF67}"/>
              </a:ext>
            </a:extLst>
          </p:cNvPr>
          <p:cNvSpPr/>
          <p:nvPr/>
        </p:nvSpPr>
        <p:spPr>
          <a:xfrm>
            <a:off x="4943127" y="3569916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O</a:t>
            </a:r>
            <a:r>
              <a:rPr kumimoji="0" lang="en-CH" sz="1600" b="1" i="0" u="none" strike="noStrike" kern="0" cap="none" spc="0" normalizeH="0" baseline="-2500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 </a:t>
            </a:r>
            <a:r>
              <a:rPr kumimoji="0" lang="en-US" sz="1600" b="1" i="0" u="none" strike="noStrike" kern="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Add O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2         </a:t>
            </a:r>
            <a:endParaRPr kumimoji="0" lang="en-CH" sz="1600" b="1" i="0" u="none" strike="noStrike" kern="0" cap="none" spc="0" normalizeH="0" baseline="-2500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1" name="Content Placeholder 25">
            <a:extLst>
              <a:ext uri="{FF2B5EF4-FFF2-40B4-BE49-F238E27FC236}">
                <a16:creationId xmlns:a16="http://schemas.microsoft.com/office/drawing/2014/main" id="{9D336085-2B4C-BF16-583D-79D44CC571B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85968" y="6574316"/>
            <a:ext cx="7065236" cy="302492"/>
          </a:xfrm>
        </p:spPr>
        <p:txBody>
          <a:bodyPr>
            <a:noAutofit/>
          </a:bodyPr>
          <a:lstStyle/>
          <a:p>
            <a:pPr marL="0" indent="0">
              <a:lnSpc>
                <a:spcPct val="100000"/>
              </a:lnSpc>
              <a:spcBef>
                <a:spcPts val="400"/>
              </a:spcBef>
              <a:buNone/>
            </a:pP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[3] Chen+, “Ares-Flash: Efficient Parallel Integer Arithmetic Operations Using NAND Flash Memory," In MICRO, 2024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E0E86FB-2847-11BF-7E54-C02DEE211B6D}"/>
              </a:ext>
            </a:extLst>
          </p:cNvPr>
          <p:cNvSpPr txBox="1">
            <a:spLocks/>
          </p:cNvSpPr>
          <p:nvPr/>
        </p:nvSpPr>
        <p:spPr>
          <a:xfrm>
            <a:off x="0" y="4236169"/>
            <a:ext cx="9144000" cy="1207541"/>
          </a:xfrm>
          <a:prstGeom prst="roundRect">
            <a:avLst>
              <a:gd name="adj" fmla="val 0"/>
            </a:avLst>
          </a:prstGeom>
          <a:solidFill>
            <a:schemeClr val="accent6">
              <a:alpha val="2023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Several IFP techniques (e.g., </a:t>
            </a:r>
            <a:r>
              <a:rPr lang="en-US" sz="2400" b="0">
                <a:latin typeface="Candara" panose="020E0502030303020204" pitchFamily="34" charset="0"/>
              </a:rPr>
              <a:t>Ares-Flash</a:t>
            </a:r>
            <a:r>
              <a:rPr lang="en-US" sz="2400" b="0" baseline="30000">
                <a:latin typeface="Candara" panose="020E0502030303020204" pitchFamily="34" charset="0"/>
              </a:rPr>
              <a:t>[3]</a:t>
            </a:r>
            <a:r>
              <a:rPr lang="en-US" sz="2400" b="0">
                <a:latin typeface="Candara" panose="020E0502030303020204" pitchFamily="34" charset="0"/>
              </a:rPr>
              <a:t>) </a:t>
            </a:r>
            <a:r>
              <a:rPr lang="en-US" sz="2400" b="0" dirty="0">
                <a:latin typeface="Candara" panose="020E0502030303020204" pitchFamily="34" charset="0"/>
              </a:rPr>
              <a:t>enable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arithmetic operations </a:t>
            </a:r>
            <a:r>
              <a:rPr lang="en-US" sz="2400" b="0" dirty="0">
                <a:latin typeface="Candara" panose="020E0502030303020204" pitchFamily="34" charset="0"/>
              </a:rPr>
              <a:t>inside NAND flash chips by </a:t>
            </a: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controlling </a:t>
            </a:r>
            <a:b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rgbClr val="7030A0"/>
                </a:solidFill>
                <a:latin typeface="Candara" panose="020E0502030303020204" pitchFamily="34" charset="0"/>
              </a:rPr>
              <a:t>the latching circuit of the page buffer</a:t>
            </a:r>
            <a:endParaRPr lang="en-CH" sz="2400" b="0" dirty="0">
              <a:solidFill>
                <a:srgbClr val="7030A0"/>
              </a:solidFill>
              <a:latin typeface="Candara" panose="020E0502030303020204" pitchFamily="34" charset="0"/>
            </a:endParaRP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2BB88C61-2A38-847C-65E7-F6DB02EFC136}"/>
              </a:ext>
            </a:extLst>
          </p:cNvPr>
          <p:cNvSpPr txBox="1">
            <a:spLocks/>
          </p:cNvSpPr>
          <p:nvPr/>
        </p:nvSpPr>
        <p:spPr>
          <a:xfrm>
            <a:off x="8691613" y="6547757"/>
            <a:ext cx="45238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69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3" name="Graphic 2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58578D94-1504-6431-2507-F765E8D7844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10886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4.07407E-6 L 0.0007 0.19885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" y="9931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5" grpId="0" animBg="1"/>
      <p:bldP spid="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FD20CD-A90B-062C-8FC3-A17A17D0F4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C29EE4-D9E2-CF21-268D-6FFB01087D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In-Flash Processing (IFP) (2/2)</a:t>
            </a:r>
          </a:p>
        </p:txBody>
      </p:sp>
      <p:grpSp>
        <p:nvGrpSpPr>
          <p:cNvPr id="3139" name="Group 3138">
            <a:extLst>
              <a:ext uri="{FF2B5EF4-FFF2-40B4-BE49-F238E27FC236}">
                <a16:creationId xmlns:a16="http://schemas.microsoft.com/office/drawing/2014/main" id="{899E4FEE-4961-57C8-182F-7BBBA870699A}"/>
              </a:ext>
            </a:extLst>
          </p:cNvPr>
          <p:cNvGrpSpPr/>
          <p:nvPr/>
        </p:nvGrpSpPr>
        <p:grpSpPr>
          <a:xfrm>
            <a:off x="160868" y="963620"/>
            <a:ext cx="4221157" cy="1557513"/>
            <a:chOff x="160868" y="963620"/>
            <a:chExt cx="4221157" cy="1557513"/>
          </a:xfrm>
        </p:grpSpPr>
        <p:grpSp>
          <p:nvGrpSpPr>
            <p:cNvPr id="1118" name="Group 1117">
              <a:extLst>
                <a:ext uri="{FF2B5EF4-FFF2-40B4-BE49-F238E27FC236}">
                  <a16:creationId xmlns:a16="http://schemas.microsoft.com/office/drawing/2014/main" id="{6CC57666-1277-0893-0087-E0001B42A7BA}"/>
                </a:ext>
              </a:extLst>
            </p:cNvPr>
            <p:cNvGrpSpPr/>
            <p:nvPr/>
          </p:nvGrpSpPr>
          <p:grpSpPr>
            <a:xfrm>
              <a:off x="160868" y="963620"/>
              <a:ext cx="3706278" cy="1557513"/>
              <a:chOff x="160868" y="963620"/>
              <a:chExt cx="3706278" cy="1557513"/>
            </a:xfrm>
          </p:grpSpPr>
          <p:sp>
            <p:nvSpPr>
              <p:cNvPr id="1109" name="Google Shape;21;p1">
                <a:extLst>
                  <a:ext uri="{FF2B5EF4-FFF2-40B4-BE49-F238E27FC236}">
                    <a16:creationId xmlns:a16="http://schemas.microsoft.com/office/drawing/2014/main" id="{766648C6-3FD0-576A-9FFD-814B3A9B66CD}"/>
                  </a:ext>
                </a:extLst>
              </p:cNvPr>
              <p:cNvSpPr/>
              <p:nvPr/>
            </p:nvSpPr>
            <p:spPr>
              <a:xfrm>
                <a:off x="160868" y="998449"/>
                <a:ext cx="1788098" cy="1464768"/>
              </a:xfrm>
              <a:prstGeom prst="rect">
                <a:avLst/>
              </a:prstGeom>
              <a:solidFill>
                <a:srgbClr val="FFD400">
                  <a:alpha val="24705"/>
                </a:srgbClr>
              </a:solidFill>
              <a:ln w="28575" cap="flat" cmpd="sng">
                <a:solidFill>
                  <a:sysClr val="windowText" lastClr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07984" tIns="0" rIns="107984" bIns="0" anchor="ctr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126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Belleza"/>
                    <a:cs typeface="Belleza"/>
                    <a:sym typeface="Belleza"/>
                  </a:rPr>
                  <a:t>SSD Controller</a:t>
                </a:r>
                <a:endParaRPr kumimoji="0" sz="2126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Belleza"/>
                  <a:cs typeface="Belleza"/>
                  <a:sym typeface="Belleza"/>
                </a:endParaRPr>
              </a:p>
            </p:txBody>
          </p:sp>
          <p:sp>
            <p:nvSpPr>
              <p:cNvPr id="1110" name="Google Shape;53;p1">
                <a:extLst>
                  <a:ext uri="{FF2B5EF4-FFF2-40B4-BE49-F238E27FC236}">
                    <a16:creationId xmlns:a16="http://schemas.microsoft.com/office/drawing/2014/main" id="{87A1A3B5-DB1F-ECBF-1847-318B04AC78C3}"/>
                  </a:ext>
                </a:extLst>
              </p:cNvPr>
              <p:cNvSpPr/>
              <p:nvPr/>
            </p:nvSpPr>
            <p:spPr>
              <a:xfrm rot="5400000">
                <a:off x="2212126" y="1679822"/>
                <a:ext cx="784555" cy="898067"/>
              </a:xfrm>
              <a:prstGeom prst="rect">
                <a:avLst/>
              </a:prstGeom>
              <a:solidFill>
                <a:srgbClr val="92D050">
                  <a:alpha val="30400"/>
                </a:srgbClr>
              </a:solidFill>
              <a:ln w="28575" cap="flat" cmpd="sng">
                <a:solidFill>
                  <a:sysClr val="windowText" lastClr="00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06301" tIns="0" rIns="107984" bIns="0" anchor="t" anchorCtr="0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9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endParaRPr>
              </a:p>
            </p:txBody>
          </p:sp>
          <p:cxnSp>
            <p:nvCxnSpPr>
              <p:cNvPr id="1111" name="Straight Connector 1110">
                <a:extLst>
                  <a:ext uri="{FF2B5EF4-FFF2-40B4-BE49-F238E27FC236}">
                    <a16:creationId xmlns:a16="http://schemas.microsoft.com/office/drawing/2014/main" id="{2A42EFC5-48BB-2B78-C04E-F4630E4513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38283" y="1326845"/>
                <a:ext cx="1928863" cy="0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12" name="Straight Connector 1111">
                <a:extLst>
                  <a:ext uri="{FF2B5EF4-FFF2-40B4-BE49-F238E27FC236}">
                    <a16:creationId xmlns:a16="http://schemas.microsoft.com/office/drawing/2014/main" id="{975476DB-8573-4942-3A56-F2FB386410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43057" y="1326845"/>
                <a:ext cx="0" cy="395388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1113" name="Straight Connector 1112">
                <a:extLst>
                  <a:ext uri="{FF2B5EF4-FFF2-40B4-BE49-F238E27FC236}">
                    <a16:creationId xmlns:a16="http://schemas.microsoft.com/office/drawing/2014/main" id="{A66FF800-4392-C48E-2DDF-4C8C747A9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48096" y="1326845"/>
                <a:ext cx="0" cy="409733"/>
              </a:xfrm>
              <a:prstGeom prst="line">
                <a:avLst/>
              </a:prstGeom>
              <a:noFill/>
              <a:ln w="381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</p:cxnSp>
          <p:sp>
            <p:nvSpPr>
              <p:cNvPr id="1115" name="Google Shape;45;p1">
                <a:extLst>
                  <a:ext uri="{FF2B5EF4-FFF2-40B4-BE49-F238E27FC236}">
                    <a16:creationId xmlns:a16="http://schemas.microsoft.com/office/drawing/2014/main" id="{073E5CAD-2879-928C-0BEF-E923F727EF08}"/>
                  </a:ext>
                </a:extLst>
              </p:cNvPr>
              <p:cNvSpPr txBox="1"/>
              <p:nvPr/>
            </p:nvSpPr>
            <p:spPr>
              <a:xfrm>
                <a:off x="1945096" y="963620"/>
                <a:ext cx="1673514" cy="43614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07984" tIns="53977" rIns="107984" bIns="53977" anchor="t" anchorCtr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2126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  <a:ea typeface="Belleza"/>
                    <a:cs typeface="Belleza"/>
                    <a:sym typeface="Belleza"/>
                  </a:rPr>
                  <a:t>Channel</a:t>
                </a:r>
                <a:endParaRPr kumimoji="0" sz="189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endParaRPr>
              </a:p>
            </p:txBody>
          </p:sp>
          <p:sp>
            <p:nvSpPr>
              <p:cNvPr id="1116" name="TextBox 1115">
                <a:extLst>
                  <a:ext uri="{FF2B5EF4-FFF2-40B4-BE49-F238E27FC236}">
                    <a16:creationId xmlns:a16="http://schemas.microsoft.com/office/drawing/2014/main" id="{A708BB02-38C8-C909-60AC-BB622FD7EFE9}"/>
                  </a:ext>
                </a:extLst>
              </p:cNvPr>
              <p:cNvSpPr txBox="1"/>
              <p:nvPr/>
            </p:nvSpPr>
            <p:spPr>
              <a:xfrm>
                <a:off x="2097160" y="1805689"/>
                <a:ext cx="102976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latin typeface="Candara" panose="020E0502030303020204" pitchFamily="34" charset="0"/>
                  </a:rPr>
                  <a:t>Flash Chip</a:t>
                </a:r>
              </a:p>
            </p:txBody>
          </p:sp>
        </p:grpSp>
        <p:sp>
          <p:nvSpPr>
            <p:cNvPr id="1119" name="Google Shape;53;p1">
              <a:extLst>
                <a:ext uri="{FF2B5EF4-FFF2-40B4-BE49-F238E27FC236}">
                  <a16:creationId xmlns:a16="http://schemas.microsoft.com/office/drawing/2014/main" id="{0DD343AA-CBAA-5937-F6F9-DBE5C15F65F0}"/>
                </a:ext>
              </a:extLst>
            </p:cNvPr>
            <p:cNvSpPr/>
            <p:nvPr/>
          </p:nvSpPr>
          <p:spPr>
            <a:xfrm rot="5400000">
              <a:off x="3474868" y="1674077"/>
              <a:ext cx="784555" cy="898067"/>
            </a:xfrm>
            <a:prstGeom prst="rect">
              <a:avLst/>
            </a:prstGeom>
            <a:solidFill>
              <a:srgbClr val="92D050">
                <a:alpha val="30400"/>
              </a:srgbClr>
            </a:solidFill>
            <a:ln w="28575" cap="flat" cmpd="sng">
              <a:solidFill>
                <a:sysClr val="windowText" lastClr="00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06301" tIns="0" rIns="107984" bIns="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9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CD8C3116-ACB5-5E0B-214F-78CA81010640}"/>
                </a:ext>
              </a:extLst>
            </p:cNvPr>
            <p:cNvSpPr txBox="1"/>
            <p:nvPr/>
          </p:nvSpPr>
          <p:spPr>
            <a:xfrm>
              <a:off x="3352264" y="1797387"/>
              <a:ext cx="10297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Candara" panose="020E0502030303020204" pitchFamily="34" charset="0"/>
                </a:rPr>
                <a:t>Flash Chip</a:t>
              </a:r>
            </a:p>
          </p:txBody>
        </p:sp>
      </p:grpSp>
      <p:cxnSp>
        <p:nvCxnSpPr>
          <p:cNvPr id="3135" name="Straight Connector 3134">
            <a:extLst>
              <a:ext uri="{FF2B5EF4-FFF2-40B4-BE49-F238E27FC236}">
                <a16:creationId xmlns:a16="http://schemas.microsoft.com/office/drawing/2014/main" id="{CCD41FCE-0122-BC6E-9D45-D2AF5BD4726E}"/>
              </a:ext>
            </a:extLst>
          </p:cNvPr>
          <p:cNvCxnSpPr/>
          <p:nvPr/>
        </p:nvCxnSpPr>
        <p:spPr>
          <a:xfrm flipV="1">
            <a:off x="4316179" y="1531711"/>
            <a:ext cx="511644" cy="199122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37" name="Straight Connector 3136">
            <a:extLst>
              <a:ext uri="{FF2B5EF4-FFF2-40B4-BE49-F238E27FC236}">
                <a16:creationId xmlns:a16="http://schemas.microsoft.com/office/drawing/2014/main" id="{994929A4-B57A-90E4-698A-21926781E4A1}"/>
              </a:ext>
            </a:extLst>
          </p:cNvPr>
          <p:cNvCxnSpPr/>
          <p:nvPr/>
        </p:nvCxnSpPr>
        <p:spPr>
          <a:xfrm>
            <a:off x="4316179" y="2515388"/>
            <a:ext cx="511644" cy="1509544"/>
          </a:xfrm>
          <a:prstGeom prst="line">
            <a:avLst/>
          </a:prstGeom>
          <a:ln w="1270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2" name="Rounded Rectangle 21">
            <a:extLst>
              <a:ext uri="{FF2B5EF4-FFF2-40B4-BE49-F238E27FC236}">
                <a16:creationId xmlns:a16="http://schemas.microsoft.com/office/drawing/2014/main" id="{588B377E-6E39-3B43-2BEC-F66876A6FAB1}"/>
              </a:ext>
            </a:extLst>
          </p:cNvPr>
          <p:cNvSpPr/>
          <p:nvPr/>
        </p:nvSpPr>
        <p:spPr bwMode="auto">
          <a:xfrm>
            <a:off x="4827823" y="1524539"/>
            <a:ext cx="3358067" cy="2500393"/>
          </a:xfrm>
          <a:prstGeom prst="roundRect">
            <a:avLst>
              <a:gd name="adj" fmla="val 0"/>
            </a:avLst>
          </a:prstGeom>
          <a:solidFill>
            <a:srgbClr val="92D050">
              <a:alpha val="29996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t" anchorCtr="0" compatLnSpc="1">
            <a:prstTxWarp prst="textNoShape">
              <a:avLst/>
            </a:prstTxWarp>
          </a:bodyPr>
          <a:lstStyle>
            <a:defPPr>
              <a:defRPr lang="en-CH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NAND Flash </a:t>
            </a:r>
            <a:r>
              <a:rPr kumimoji="0" lang="en-IN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</a:rPr>
              <a:t>Chip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ndara" panose="020E0502030303020204" pitchFamily="34" charset="0"/>
              <a:ea typeface="Cambria" panose="02040503050406030204" pitchFamily="18" charset="0"/>
            </a:endParaRPr>
          </a:p>
        </p:txBody>
      </p:sp>
      <p:grpSp>
        <p:nvGrpSpPr>
          <p:cNvPr id="3083" name="Group 3082">
            <a:extLst>
              <a:ext uri="{FF2B5EF4-FFF2-40B4-BE49-F238E27FC236}">
                <a16:creationId xmlns:a16="http://schemas.microsoft.com/office/drawing/2014/main" id="{A4CD684B-9BA8-1BBA-930C-9C85CE25E3F3}"/>
              </a:ext>
            </a:extLst>
          </p:cNvPr>
          <p:cNvGrpSpPr/>
          <p:nvPr/>
        </p:nvGrpSpPr>
        <p:grpSpPr>
          <a:xfrm>
            <a:off x="4960124" y="3250161"/>
            <a:ext cx="3093465" cy="464862"/>
            <a:chOff x="2330245" y="4542503"/>
            <a:chExt cx="4473679" cy="648929"/>
          </a:xfrm>
        </p:grpSpPr>
        <p:cxnSp>
          <p:nvCxnSpPr>
            <p:cNvPr id="3090" name="Straight Connector 3089">
              <a:extLst>
                <a:ext uri="{FF2B5EF4-FFF2-40B4-BE49-F238E27FC236}">
                  <a16:creationId xmlns:a16="http://schemas.microsoft.com/office/drawing/2014/main" id="{BE7A05D0-9094-1A2D-8F22-C8951D5AF8CE}"/>
                </a:ext>
              </a:extLst>
            </p:cNvPr>
            <p:cNvCxnSpPr/>
            <p:nvPr/>
          </p:nvCxnSpPr>
          <p:spPr>
            <a:xfrm>
              <a:off x="233024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1" name="Straight Connector 3090">
              <a:extLst>
                <a:ext uri="{FF2B5EF4-FFF2-40B4-BE49-F238E27FC236}">
                  <a16:creationId xmlns:a16="http://schemas.microsoft.com/office/drawing/2014/main" id="{C31DDDC6-B8AC-C33A-CE85-DA6A2ED08C86}"/>
                </a:ext>
              </a:extLst>
            </p:cNvPr>
            <p:cNvCxnSpPr/>
            <p:nvPr/>
          </p:nvCxnSpPr>
          <p:spPr>
            <a:xfrm>
              <a:off x="243428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2" name="Straight Connector 3091">
              <a:extLst>
                <a:ext uri="{FF2B5EF4-FFF2-40B4-BE49-F238E27FC236}">
                  <a16:creationId xmlns:a16="http://schemas.microsoft.com/office/drawing/2014/main" id="{4DF82535-062B-9E36-19CB-26AFB7ABC0EB}"/>
                </a:ext>
              </a:extLst>
            </p:cNvPr>
            <p:cNvCxnSpPr/>
            <p:nvPr/>
          </p:nvCxnSpPr>
          <p:spPr>
            <a:xfrm>
              <a:off x="253832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3" name="Straight Connector 3092">
              <a:extLst>
                <a:ext uri="{FF2B5EF4-FFF2-40B4-BE49-F238E27FC236}">
                  <a16:creationId xmlns:a16="http://schemas.microsoft.com/office/drawing/2014/main" id="{CED54E91-0EED-607F-F8D2-9247C1A079F2}"/>
                </a:ext>
              </a:extLst>
            </p:cNvPr>
            <p:cNvCxnSpPr/>
            <p:nvPr/>
          </p:nvCxnSpPr>
          <p:spPr>
            <a:xfrm>
              <a:off x="264236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4" name="Straight Connector 3093">
              <a:extLst>
                <a:ext uri="{FF2B5EF4-FFF2-40B4-BE49-F238E27FC236}">
                  <a16:creationId xmlns:a16="http://schemas.microsoft.com/office/drawing/2014/main" id="{55E95CA4-C812-3B54-22B7-9E79E5AEB559}"/>
                </a:ext>
              </a:extLst>
            </p:cNvPr>
            <p:cNvCxnSpPr/>
            <p:nvPr/>
          </p:nvCxnSpPr>
          <p:spPr>
            <a:xfrm>
              <a:off x="274640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5" name="Straight Connector 3094">
              <a:extLst>
                <a:ext uri="{FF2B5EF4-FFF2-40B4-BE49-F238E27FC236}">
                  <a16:creationId xmlns:a16="http://schemas.microsoft.com/office/drawing/2014/main" id="{6CBC2B3B-B28F-5417-9217-76043F9ADCB5}"/>
                </a:ext>
              </a:extLst>
            </p:cNvPr>
            <p:cNvCxnSpPr/>
            <p:nvPr/>
          </p:nvCxnSpPr>
          <p:spPr>
            <a:xfrm>
              <a:off x="285044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6" name="Straight Connector 3095">
              <a:extLst>
                <a:ext uri="{FF2B5EF4-FFF2-40B4-BE49-F238E27FC236}">
                  <a16:creationId xmlns:a16="http://schemas.microsoft.com/office/drawing/2014/main" id="{B2B3E797-4FDC-3BBA-A4D5-BCC6E6FED651}"/>
                </a:ext>
              </a:extLst>
            </p:cNvPr>
            <p:cNvCxnSpPr/>
            <p:nvPr/>
          </p:nvCxnSpPr>
          <p:spPr>
            <a:xfrm>
              <a:off x="295447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7" name="Straight Connector 3096">
              <a:extLst>
                <a:ext uri="{FF2B5EF4-FFF2-40B4-BE49-F238E27FC236}">
                  <a16:creationId xmlns:a16="http://schemas.microsoft.com/office/drawing/2014/main" id="{0A93F256-5BAC-91FC-A76E-9E96FA731D6E}"/>
                </a:ext>
              </a:extLst>
            </p:cNvPr>
            <p:cNvCxnSpPr/>
            <p:nvPr/>
          </p:nvCxnSpPr>
          <p:spPr>
            <a:xfrm>
              <a:off x="305851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8" name="Straight Connector 3097">
              <a:extLst>
                <a:ext uri="{FF2B5EF4-FFF2-40B4-BE49-F238E27FC236}">
                  <a16:creationId xmlns:a16="http://schemas.microsoft.com/office/drawing/2014/main" id="{13D79859-7F10-F6ED-8AB2-A55E9C0CBC6C}"/>
                </a:ext>
              </a:extLst>
            </p:cNvPr>
            <p:cNvCxnSpPr/>
            <p:nvPr/>
          </p:nvCxnSpPr>
          <p:spPr>
            <a:xfrm>
              <a:off x="316255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099" name="Straight Connector 3098">
              <a:extLst>
                <a:ext uri="{FF2B5EF4-FFF2-40B4-BE49-F238E27FC236}">
                  <a16:creationId xmlns:a16="http://schemas.microsoft.com/office/drawing/2014/main" id="{B1EF247A-05B9-E48D-CF7B-531C1785A681}"/>
                </a:ext>
              </a:extLst>
            </p:cNvPr>
            <p:cNvCxnSpPr/>
            <p:nvPr/>
          </p:nvCxnSpPr>
          <p:spPr>
            <a:xfrm>
              <a:off x="326659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0" name="Straight Connector 3099">
              <a:extLst>
                <a:ext uri="{FF2B5EF4-FFF2-40B4-BE49-F238E27FC236}">
                  <a16:creationId xmlns:a16="http://schemas.microsoft.com/office/drawing/2014/main" id="{93AE89B1-9FD7-0B2C-E2AA-CFCAF427743E}"/>
                </a:ext>
              </a:extLst>
            </p:cNvPr>
            <p:cNvCxnSpPr/>
            <p:nvPr/>
          </p:nvCxnSpPr>
          <p:spPr>
            <a:xfrm>
              <a:off x="337063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1" name="Straight Connector 3100">
              <a:extLst>
                <a:ext uri="{FF2B5EF4-FFF2-40B4-BE49-F238E27FC236}">
                  <a16:creationId xmlns:a16="http://schemas.microsoft.com/office/drawing/2014/main" id="{0A47053F-448F-7617-8FCD-8AADD9438208}"/>
                </a:ext>
              </a:extLst>
            </p:cNvPr>
            <p:cNvCxnSpPr/>
            <p:nvPr/>
          </p:nvCxnSpPr>
          <p:spPr>
            <a:xfrm>
              <a:off x="347467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2" name="Straight Connector 3101">
              <a:extLst>
                <a:ext uri="{FF2B5EF4-FFF2-40B4-BE49-F238E27FC236}">
                  <a16:creationId xmlns:a16="http://schemas.microsoft.com/office/drawing/2014/main" id="{A5DCC40A-26D9-7122-1A91-962CECBFE966}"/>
                </a:ext>
              </a:extLst>
            </p:cNvPr>
            <p:cNvCxnSpPr/>
            <p:nvPr/>
          </p:nvCxnSpPr>
          <p:spPr>
            <a:xfrm>
              <a:off x="357871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3" name="Straight Connector 3102">
              <a:extLst>
                <a:ext uri="{FF2B5EF4-FFF2-40B4-BE49-F238E27FC236}">
                  <a16:creationId xmlns:a16="http://schemas.microsoft.com/office/drawing/2014/main" id="{4A9F23E8-34C1-C7D6-31B3-87B01718ECF3}"/>
                </a:ext>
              </a:extLst>
            </p:cNvPr>
            <p:cNvCxnSpPr/>
            <p:nvPr/>
          </p:nvCxnSpPr>
          <p:spPr>
            <a:xfrm>
              <a:off x="368275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4" name="Straight Connector 3103">
              <a:extLst>
                <a:ext uri="{FF2B5EF4-FFF2-40B4-BE49-F238E27FC236}">
                  <a16:creationId xmlns:a16="http://schemas.microsoft.com/office/drawing/2014/main" id="{15C392B8-B863-17F9-EAB6-03C17F6BE259}"/>
                </a:ext>
              </a:extLst>
            </p:cNvPr>
            <p:cNvCxnSpPr/>
            <p:nvPr/>
          </p:nvCxnSpPr>
          <p:spPr>
            <a:xfrm>
              <a:off x="378679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5" name="Straight Connector 3104">
              <a:extLst>
                <a:ext uri="{FF2B5EF4-FFF2-40B4-BE49-F238E27FC236}">
                  <a16:creationId xmlns:a16="http://schemas.microsoft.com/office/drawing/2014/main" id="{23EC2274-04C3-2E16-2A6F-DF44954B3E16}"/>
                </a:ext>
              </a:extLst>
            </p:cNvPr>
            <p:cNvCxnSpPr/>
            <p:nvPr/>
          </p:nvCxnSpPr>
          <p:spPr>
            <a:xfrm>
              <a:off x="389083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6" name="Straight Connector 3105">
              <a:extLst>
                <a:ext uri="{FF2B5EF4-FFF2-40B4-BE49-F238E27FC236}">
                  <a16:creationId xmlns:a16="http://schemas.microsoft.com/office/drawing/2014/main" id="{E752193D-1A50-FA3E-78FB-D51515E1D290}"/>
                </a:ext>
              </a:extLst>
            </p:cNvPr>
            <p:cNvCxnSpPr/>
            <p:nvPr/>
          </p:nvCxnSpPr>
          <p:spPr>
            <a:xfrm>
              <a:off x="409890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7" name="Straight Connector 3106">
              <a:extLst>
                <a:ext uri="{FF2B5EF4-FFF2-40B4-BE49-F238E27FC236}">
                  <a16:creationId xmlns:a16="http://schemas.microsoft.com/office/drawing/2014/main" id="{C4FFD153-2056-374E-D9CA-5D17F0F317B3}"/>
                </a:ext>
              </a:extLst>
            </p:cNvPr>
            <p:cNvCxnSpPr/>
            <p:nvPr/>
          </p:nvCxnSpPr>
          <p:spPr>
            <a:xfrm>
              <a:off x="399486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8" name="Straight Connector 3107">
              <a:extLst>
                <a:ext uri="{FF2B5EF4-FFF2-40B4-BE49-F238E27FC236}">
                  <a16:creationId xmlns:a16="http://schemas.microsoft.com/office/drawing/2014/main" id="{3645C0A4-05CA-0E09-7165-3D4039B6578E}"/>
                </a:ext>
              </a:extLst>
            </p:cNvPr>
            <p:cNvCxnSpPr/>
            <p:nvPr/>
          </p:nvCxnSpPr>
          <p:spPr>
            <a:xfrm>
              <a:off x="430698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09" name="Straight Connector 3108">
              <a:extLst>
                <a:ext uri="{FF2B5EF4-FFF2-40B4-BE49-F238E27FC236}">
                  <a16:creationId xmlns:a16="http://schemas.microsoft.com/office/drawing/2014/main" id="{4D78B415-1F06-B29F-1FD2-5B0ABB886B6B}"/>
                </a:ext>
              </a:extLst>
            </p:cNvPr>
            <p:cNvCxnSpPr/>
            <p:nvPr/>
          </p:nvCxnSpPr>
          <p:spPr>
            <a:xfrm>
              <a:off x="420294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0" name="Straight Connector 3109">
              <a:extLst>
                <a:ext uri="{FF2B5EF4-FFF2-40B4-BE49-F238E27FC236}">
                  <a16:creationId xmlns:a16="http://schemas.microsoft.com/office/drawing/2014/main" id="{F3B7B2F5-96E3-AC22-B05F-94C1379E1B2D}"/>
                </a:ext>
              </a:extLst>
            </p:cNvPr>
            <p:cNvCxnSpPr/>
            <p:nvPr/>
          </p:nvCxnSpPr>
          <p:spPr>
            <a:xfrm>
              <a:off x="451506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1" name="Straight Connector 3110">
              <a:extLst>
                <a:ext uri="{FF2B5EF4-FFF2-40B4-BE49-F238E27FC236}">
                  <a16:creationId xmlns:a16="http://schemas.microsoft.com/office/drawing/2014/main" id="{8180AE71-3782-E77D-108A-6BB4B5404439}"/>
                </a:ext>
              </a:extLst>
            </p:cNvPr>
            <p:cNvCxnSpPr/>
            <p:nvPr/>
          </p:nvCxnSpPr>
          <p:spPr>
            <a:xfrm>
              <a:off x="441102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2" name="Straight Connector 3111">
              <a:extLst>
                <a:ext uri="{FF2B5EF4-FFF2-40B4-BE49-F238E27FC236}">
                  <a16:creationId xmlns:a16="http://schemas.microsoft.com/office/drawing/2014/main" id="{DBC5F714-BDD5-249A-7CA9-5C18F070C92B}"/>
                </a:ext>
              </a:extLst>
            </p:cNvPr>
            <p:cNvCxnSpPr/>
            <p:nvPr/>
          </p:nvCxnSpPr>
          <p:spPr>
            <a:xfrm>
              <a:off x="472314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3" name="Straight Connector 3112">
              <a:extLst>
                <a:ext uri="{FF2B5EF4-FFF2-40B4-BE49-F238E27FC236}">
                  <a16:creationId xmlns:a16="http://schemas.microsoft.com/office/drawing/2014/main" id="{9A528A75-021B-BB20-1199-73FFBFCA8716}"/>
                </a:ext>
              </a:extLst>
            </p:cNvPr>
            <p:cNvCxnSpPr/>
            <p:nvPr/>
          </p:nvCxnSpPr>
          <p:spPr>
            <a:xfrm>
              <a:off x="461910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4" name="Straight Connector 3113">
              <a:extLst>
                <a:ext uri="{FF2B5EF4-FFF2-40B4-BE49-F238E27FC236}">
                  <a16:creationId xmlns:a16="http://schemas.microsoft.com/office/drawing/2014/main" id="{5E0F6937-623B-D84A-DB56-F432392063BE}"/>
                </a:ext>
              </a:extLst>
            </p:cNvPr>
            <p:cNvCxnSpPr/>
            <p:nvPr/>
          </p:nvCxnSpPr>
          <p:spPr>
            <a:xfrm>
              <a:off x="493122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5" name="Straight Connector 3114">
              <a:extLst>
                <a:ext uri="{FF2B5EF4-FFF2-40B4-BE49-F238E27FC236}">
                  <a16:creationId xmlns:a16="http://schemas.microsoft.com/office/drawing/2014/main" id="{074E4CB1-BFE9-F000-BBE3-26814157CA48}"/>
                </a:ext>
              </a:extLst>
            </p:cNvPr>
            <p:cNvCxnSpPr/>
            <p:nvPr/>
          </p:nvCxnSpPr>
          <p:spPr>
            <a:xfrm>
              <a:off x="482718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6" name="Straight Connector 3115">
              <a:extLst>
                <a:ext uri="{FF2B5EF4-FFF2-40B4-BE49-F238E27FC236}">
                  <a16:creationId xmlns:a16="http://schemas.microsoft.com/office/drawing/2014/main" id="{7FF92B61-C8CF-6D5B-18D4-62181963F396}"/>
                </a:ext>
              </a:extLst>
            </p:cNvPr>
            <p:cNvCxnSpPr/>
            <p:nvPr/>
          </p:nvCxnSpPr>
          <p:spPr>
            <a:xfrm>
              <a:off x="513929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7" name="Straight Connector 3116">
              <a:extLst>
                <a:ext uri="{FF2B5EF4-FFF2-40B4-BE49-F238E27FC236}">
                  <a16:creationId xmlns:a16="http://schemas.microsoft.com/office/drawing/2014/main" id="{004B62EA-6DF8-00E0-782D-AF51FF3452CE}"/>
                </a:ext>
              </a:extLst>
            </p:cNvPr>
            <p:cNvCxnSpPr/>
            <p:nvPr/>
          </p:nvCxnSpPr>
          <p:spPr>
            <a:xfrm>
              <a:off x="503525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8" name="Straight Connector 3117">
              <a:extLst>
                <a:ext uri="{FF2B5EF4-FFF2-40B4-BE49-F238E27FC236}">
                  <a16:creationId xmlns:a16="http://schemas.microsoft.com/office/drawing/2014/main" id="{460B41EF-2892-99DC-6E6F-09F3601BA458}"/>
                </a:ext>
              </a:extLst>
            </p:cNvPr>
            <p:cNvCxnSpPr/>
            <p:nvPr/>
          </p:nvCxnSpPr>
          <p:spPr>
            <a:xfrm>
              <a:off x="565949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19" name="Straight Connector 3118">
              <a:extLst>
                <a:ext uri="{FF2B5EF4-FFF2-40B4-BE49-F238E27FC236}">
                  <a16:creationId xmlns:a16="http://schemas.microsoft.com/office/drawing/2014/main" id="{777F613C-1C60-2580-0358-7B27DE23D596}"/>
                </a:ext>
              </a:extLst>
            </p:cNvPr>
            <p:cNvCxnSpPr/>
            <p:nvPr/>
          </p:nvCxnSpPr>
          <p:spPr>
            <a:xfrm>
              <a:off x="545141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0" name="Straight Connector 3119">
              <a:extLst>
                <a:ext uri="{FF2B5EF4-FFF2-40B4-BE49-F238E27FC236}">
                  <a16:creationId xmlns:a16="http://schemas.microsoft.com/office/drawing/2014/main" id="{2E906470-3EC5-0B78-2A16-D60C7618987B}"/>
                </a:ext>
              </a:extLst>
            </p:cNvPr>
            <p:cNvCxnSpPr/>
            <p:nvPr/>
          </p:nvCxnSpPr>
          <p:spPr>
            <a:xfrm>
              <a:off x="5763532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1" name="Straight Connector 3120">
              <a:extLst>
                <a:ext uri="{FF2B5EF4-FFF2-40B4-BE49-F238E27FC236}">
                  <a16:creationId xmlns:a16="http://schemas.microsoft.com/office/drawing/2014/main" id="{B215D2B1-A766-531C-A642-8597468644B4}"/>
                </a:ext>
              </a:extLst>
            </p:cNvPr>
            <p:cNvCxnSpPr/>
            <p:nvPr/>
          </p:nvCxnSpPr>
          <p:spPr>
            <a:xfrm>
              <a:off x="555545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2" name="Straight Connector 3121">
              <a:extLst>
                <a:ext uri="{FF2B5EF4-FFF2-40B4-BE49-F238E27FC236}">
                  <a16:creationId xmlns:a16="http://schemas.microsoft.com/office/drawing/2014/main" id="{231B0D22-9716-F1BF-4218-CAB88880BB07}"/>
                </a:ext>
              </a:extLst>
            </p:cNvPr>
            <p:cNvCxnSpPr/>
            <p:nvPr/>
          </p:nvCxnSpPr>
          <p:spPr>
            <a:xfrm>
              <a:off x="534737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3" name="Straight Connector 3122">
              <a:extLst>
                <a:ext uri="{FF2B5EF4-FFF2-40B4-BE49-F238E27FC236}">
                  <a16:creationId xmlns:a16="http://schemas.microsoft.com/office/drawing/2014/main" id="{49D7B95B-E890-98D3-50F2-894C834875EE}"/>
                </a:ext>
              </a:extLst>
            </p:cNvPr>
            <p:cNvCxnSpPr/>
            <p:nvPr/>
          </p:nvCxnSpPr>
          <p:spPr>
            <a:xfrm>
              <a:off x="524333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4" name="Straight Connector 3123">
              <a:extLst>
                <a:ext uri="{FF2B5EF4-FFF2-40B4-BE49-F238E27FC236}">
                  <a16:creationId xmlns:a16="http://schemas.microsoft.com/office/drawing/2014/main" id="{D10799E8-0938-8DFB-F565-5D1ABF5C46F6}"/>
                </a:ext>
              </a:extLst>
            </p:cNvPr>
            <p:cNvCxnSpPr/>
            <p:nvPr/>
          </p:nvCxnSpPr>
          <p:spPr>
            <a:xfrm>
              <a:off x="5971610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5" name="Straight Connector 3124">
              <a:extLst>
                <a:ext uri="{FF2B5EF4-FFF2-40B4-BE49-F238E27FC236}">
                  <a16:creationId xmlns:a16="http://schemas.microsoft.com/office/drawing/2014/main" id="{05A66745-9B3B-11C6-C475-944F9E163A96}"/>
                </a:ext>
              </a:extLst>
            </p:cNvPr>
            <p:cNvCxnSpPr/>
            <p:nvPr/>
          </p:nvCxnSpPr>
          <p:spPr>
            <a:xfrm>
              <a:off x="5867571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6" name="Straight Connector 3125">
              <a:extLst>
                <a:ext uri="{FF2B5EF4-FFF2-40B4-BE49-F238E27FC236}">
                  <a16:creationId xmlns:a16="http://schemas.microsoft.com/office/drawing/2014/main" id="{3076BC85-167C-077F-948C-5E5C87201788}"/>
                </a:ext>
              </a:extLst>
            </p:cNvPr>
            <p:cNvCxnSpPr/>
            <p:nvPr/>
          </p:nvCxnSpPr>
          <p:spPr>
            <a:xfrm>
              <a:off x="6179688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7" name="Straight Connector 3126">
              <a:extLst>
                <a:ext uri="{FF2B5EF4-FFF2-40B4-BE49-F238E27FC236}">
                  <a16:creationId xmlns:a16="http://schemas.microsoft.com/office/drawing/2014/main" id="{8ECC774D-D9C3-0B8A-4CB0-AFF944926E51}"/>
                </a:ext>
              </a:extLst>
            </p:cNvPr>
            <p:cNvCxnSpPr/>
            <p:nvPr/>
          </p:nvCxnSpPr>
          <p:spPr>
            <a:xfrm>
              <a:off x="6075649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8" name="Straight Connector 3127">
              <a:extLst>
                <a:ext uri="{FF2B5EF4-FFF2-40B4-BE49-F238E27FC236}">
                  <a16:creationId xmlns:a16="http://schemas.microsoft.com/office/drawing/2014/main" id="{96BDE852-CB88-A9A5-E9E4-EB0DAC5B0E53}"/>
                </a:ext>
              </a:extLst>
            </p:cNvPr>
            <p:cNvCxnSpPr/>
            <p:nvPr/>
          </p:nvCxnSpPr>
          <p:spPr>
            <a:xfrm>
              <a:off x="6387766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29" name="Straight Connector 3128">
              <a:extLst>
                <a:ext uri="{FF2B5EF4-FFF2-40B4-BE49-F238E27FC236}">
                  <a16:creationId xmlns:a16="http://schemas.microsoft.com/office/drawing/2014/main" id="{4119657C-8531-5C26-F839-83791B99D63C}"/>
                </a:ext>
              </a:extLst>
            </p:cNvPr>
            <p:cNvCxnSpPr/>
            <p:nvPr/>
          </p:nvCxnSpPr>
          <p:spPr>
            <a:xfrm>
              <a:off x="6283727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0" name="Straight Connector 3129">
              <a:extLst>
                <a:ext uri="{FF2B5EF4-FFF2-40B4-BE49-F238E27FC236}">
                  <a16:creationId xmlns:a16="http://schemas.microsoft.com/office/drawing/2014/main" id="{BBF5EE72-5DC6-58F8-FED4-8FDF7FD9CD14}"/>
                </a:ext>
              </a:extLst>
            </p:cNvPr>
            <p:cNvCxnSpPr/>
            <p:nvPr/>
          </p:nvCxnSpPr>
          <p:spPr>
            <a:xfrm>
              <a:off x="659584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1" name="Straight Connector 3130">
              <a:extLst>
                <a:ext uri="{FF2B5EF4-FFF2-40B4-BE49-F238E27FC236}">
                  <a16:creationId xmlns:a16="http://schemas.microsoft.com/office/drawing/2014/main" id="{7EB36B12-4696-A1E4-16B5-7D7781A0902C}"/>
                </a:ext>
              </a:extLst>
            </p:cNvPr>
            <p:cNvCxnSpPr/>
            <p:nvPr/>
          </p:nvCxnSpPr>
          <p:spPr>
            <a:xfrm>
              <a:off x="6491805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2" name="Straight Connector 3131">
              <a:extLst>
                <a:ext uri="{FF2B5EF4-FFF2-40B4-BE49-F238E27FC236}">
                  <a16:creationId xmlns:a16="http://schemas.microsoft.com/office/drawing/2014/main" id="{034FB280-CE92-1864-3264-C1EA6AFACF9C}"/>
                </a:ext>
              </a:extLst>
            </p:cNvPr>
            <p:cNvCxnSpPr/>
            <p:nvPr/>
          </p:nvCxnSpPr>
          <p:spPr>
            <a:xfrm>
              <a:off x="6803924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133" name="Straight Connector 3132">
              <a:extLst>
                <a:ext uri="{FF2B5EF4-FFF2-40B4-BE49-F238E27FC236}">
                  <a16:creationId xmlns:a16="http://schemas.microsoft.com/office/drawing/2014/main" id="{D7E41952-62C8-5D9B-C989-A4E00CDF0132}"/>
                </a:ext>
              </a:extLst>
            </p:cNvPr>
            <p:cNvCxnSpPr/>
            <p:nvPr/>
          </p:nvCxnSpPr>
          <p:spPr>
            <a:xfrm>
              <a:off x="6699883" y="4542503"/>
              <a:ext cx="0" cy="648929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</p:grpSp>
      <p:sp>
        <p:nvSpPr>
          <p:cNvPr id="3084" name="Rectangle 3083">
            <a:extLst>
              <a:ext uri="{FF2B5EF4-FFF2-40B4-BE49-F238E27FC236}">
                <a16:creationId xmlns:a16="http://schemas.microsoft.com/office/drawing/2014/main" id="{64363C37-8C98-3380-E9FD-E2295D9D89B5}"/>
              </a:ext>
            </a:extLst>
          </p:cNvPr>
          <p:cNvSpPr/>
          <p:nvPr/>
        </p:nvSpPr>
        <p:spPr>
          <a:xfrm>
            <a:off x="4943127" y="3569916"/>
            <a:ext cx="3127457" cy="281734"/>
          </a:xfrm>
          <a:prstGeom prst="rect">
            <a:avLst/>
          </a:prstGeom>
          <a:solidFill>
            <a:srgbClr val="FFC000">
              <a:lumMod val="20000"/>
              <a:lumOff val="80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ndara" panose="020E0502030303020204" pitchFamily="34" charset="0"/>
              </a:rPr>
              <a:t>Page Buffer</a:t>
            </a:r>
            <a:endParaRPr kumimoji="0" lang="en-CH" sz="16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3138" name="Rectangle 3137">
            <a:extLst>
              <a:ext uri="{FF2B5EF4-FFF2-40B4-BE49-F238E27FC236}">
                <a16:creationId xmlns:a16="http://schemas.microsoft.com/office/drawing/2014/main" id="{936832FE-48A3-6A3C-BA7C-19BE5731E2A9}"/>
              </a:ext>
            </a:extLst>
          </p:cNvPr>
          <p:cNvSpPr/>
          <p:nvPr/>
        </p:nvSpPr>
        <p:spPr>
          <a:xfrm>
            <a:off x="5794839" y="3324785"/>
            <a:ext cx="1443124" cy="246221"/>
          </a:xfrm>
          <a:prstGeom prst="rect">
            <a:avLst/>
          </a:prstGeom>
          <a:solidFill>
            <a:srgbClr val="FFC000"/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en-US" sz="1600" b="1" dirty="0" err="1">
                <a:latin typeface="Candara" panose="020E0502030303020204" pitchFamily="34" charset="0"/>
              </a:rPr>
              <a:t>Bitlines</a:t>
            </a:r>
            <a:r>
              <a:rPr lang="en-US" sz="1600" b="1" dirty="0">
                <a:latin typeface="Candara" panose="020E0502030303020204" pitchFamily="34" charset="0"/>
              </a:rPr>
              <a:t> (BLs)</a:t>
            </a:r>
            <a:endParaRPr lang="en-CH" sz="1600" b="1" dirty="0">
              <a:latin typeface="Candara" panose="020E0502030303020204" pitchFamily="34" charset="0"/>
            </a:endParaRPr>
          </a:p>
        </p:txBody>
      </p:sp>
      <p:sp>
        <p:nvSpPr>
          <p:cNvPr id="3086" name="Rectangle 3085">
            <a:extLst>
              <a:ext uri="{FF2B5EF4-FFF2-40B4-BE49-F238E27FC236}">
                <a16:creationId xmlns:a16="http://schemas.microsoft.com/office/drawing/2014/main" id="{DA9288C2-F53F-E5D4-0E1A-12C52104DE3C}"/>
              </a:ext>
            </a:extLst>
          </p:cNvPr>
          <p:cNvSpPr/>
          <p:nvPr/>
        </p:nvSpPr>
        <p:spPr>
          <a:xfrm>
            <a:off x="4943127" y="2198940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2</a:t>
            </a: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</a:t>
            </a:r>
          </a:p>
        </p:txBody>
      </p:sp>
      <p:sp>
        <p:nvSpPr>
          <p:cNvPr id="3087" name="Rectangle 3086">
            <a:extLst>
              <a:ext uri="{FF2B5EF4-FFF2-40B4-BE49-F238E27FC236}">
                <a16:creationId xmlns:a16="http://schemas.microsoft.com/office/drawing/2014/main" id="{D6E2CF40-F997-3946-8763-C6FF6D57B08E}"/>
              </a:ext>
            </a:extLst>
          </p:cNvPr>
          <p:cNvSpPr/>
          <p:nvPr/>
        </p:nvSpPr>
        <p:spPr>
          <a:xfrm>
            <a:off x="4943127" y="2480674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3</a:t>
            </a:r>
          </a:p>
        </p:txBody>
      </p:sp>
      <p:sp>
        <p:nvSpPr>
          <p:cNvPr id="3088" name="Rectangle 3087">
            <a:extLst>
              <a:ext uri="{FF2B5EF4-FFF2-40B4-BE49-F238E27FC236}">
                <a16:creationId xmlns:a16="http://schemas.microsoft.com/office/drawing/2014/main" id="{AD585856-F146-C337-3F57-6C6F42425DC3}"/>
              </a:ext>
            </a:extLst>
          </p:cNvPr>
          <p:cNvSpPr/>
          <p:nvPr/>
        </p:nvSpPr>
        <p:spPr>
          <a:xfrm>
            <a:off x="4943127" y="2762408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맑은 고딕" panose="020B0503020000020004" pitchFamily="34" charset="-127"/>
              </a:rPr>
              <a:t>…</a:t>
            </a:r>
            <a:endParaRPr kumimoji="0" lang="en-CH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3089" name="Rectangle 3088">
            <a:extLst>
              <a:ext uri="{FF2B5EF4-FFF2-40B4-BE49-F238E27FC236}">
                <a16:creationId xmlns:a16="http://schemas.microsoft.com/office/drawing/2014/main" id="{829EDBDB-BFB3-42E2-1362-2ECECB53D9CD}"/>
              </a:ext>
            </a:extLst>
          </p:cNvPr>
          <p:cNvSpPr/>
          <p:nvPr/>
        </p:nvSpPr>
        <p:spPr>
          <a:xfrm>
            <a:off x="4943127" y="3044142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32</a:t>
            </a:r>
            <a:endParaRPr kumimoji="0" lang="en-CH" sz="1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3085" name="Rectangle 3084">
            <a:extLst>
              <a:ext uri="{FF2B5EF4-FFF2-40B4-BE49-F238E27FC236}">
                <a16:creationId xmlns:a16="http://schemas.microsoft.com/office/drawing/2014/main" id="{16ECC8B1-13DB-C2B3-FD9F-2071C73CF96E}"/>
              </a:ext>
            </a:extLst>
          </p:cNvPr>
          <p:cNvSpPr/>
          <p:nvPr/>
        </p:nvSpPr>
        <p:spPr>
          <a:xfrm>
            <a:off x="4943127" y="1918967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0E40489-3CEB-0CE0-F34E-4B3E70E4CCDC}"/>
              </a:ext>
            </a:extLst>
          </p:cNvPr>
          <p:cNvSpPr/>
          <p:nvPr/>
        </p:nvSpPr>
        <p:spPr>
          <a:xfrm>
            <a:off x="4943127" y="3569916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</a:p>
        </p:txBody>
      </p:sp>
      <p:sp>
        <p:nvSpPr>
          <p:cNvPr id="9" name="Up Arrow 8">
            <a:extLst>
              <a:ext uri="{FF2B5EF4-FFF2-40B4-BE49-F238E27FC236}">
                <a16:creationId xmlns:a16="http://schemas.microsoft.com/office/drawing/2014/main" id="{D1FF9FEB-9AB1-C3BE-AB7E-8E64F6926B44}"/>
              </a:ext>
            </a:extLst>
          </p:cNvPr>
          <p:cNvSpPr/>
          <p:nvPr/>
        </p:nvSpPr>
        <p:spPr>
          <a:xfrm rot="10800000">
            <a:off x="8574739" y="2292349"/>
            <a:ext cx="312117" cy="1565071"/>
          </a:xfrm>
          <a:prstGeom prst="upArrow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801ABC7-24FA-CC85-A492-AF1F4F8F0D45}"/>
              </a:ext>
            </a:extLst>
          </p:cNvPr>
          <p:cNvSpPr/>
          <p:nvPr/>
        </p:nvSpPr>
        <p:spPr>
          <a:xfrm>
            <a:off x="8257830" y="2678520"/>
            <a:ext cx="811198" cy="55399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en-US" b="1" i="1" dirty="0">
                <a:solidFill>
                  <a:schemeClr val="accent1"/>
                </a:solidFill>
                <a:latin typeface="Candara" panose="020E0502030303020204" pitchFamily="34" charset="0"/>
              </a:rPr>
              <a:t>Single Sensing</a:t>
            </a:r>
            <a:endParaRPr lang="en-CH" b="1" i="1" dirty="0">
              <a:solidFill>
                <a:schemeClr val="accent1"/>
              </a:solidFill>
              <a:latin typeface="Candara" panose="020E0502030303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42ACDE2-132F-2E12-9AA3-BC4F078255AF}"/>
              </a:ext>
            </a:extLst>
          </p:cNvPr>
          <p:cNvSpPr/>
          <p:nvPr/>
        </p:nvSpPr>
        <p:spPr>
          <a:xfrm>
            <a:off x="4943127" y="3569916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kern="0" dirty="0">
                <a:latin typeface="Candara" panose="020E0502030303020204" pitchFamily="34" charset="0"/>
              </a:rPr>
              <a:t>Page Buffer</a:t>
            </a:r>
            <a:endParaRPr kumimoji="0" lang="en-CH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98793017-1A27-4BF9-16B8-1DCF1D2FAC7C}"/>
              </a:ext>
            </a:extLst>
          </p:cNvPr>
          <p:cNvSpPr txBox="1">
            <a:spLocks/>
          </p:cNvSpPr>
          <p:nvPr/>
        </p:nvSpPr>
        <p:spPr>
          <a:xfrm>
            <a:off x="7159" y="4165900"/>
            <a:ext cx="9144000" cy="1201775"/>
          </a:xfrm>
          <a:prstGeom prst="roundRect">
            <a:avLst>
              <a:gd name="adj" fmla="val 0"/>
            </a:avLst>
          </a:prstGeom>
          <a:solidFill>
            <a:schemeClr val="accent6">
              <a:alpha val="2023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Flash-Cosmos</a:t>
            </a:r>
            <a:r>
              <a:rPr lang="en-US" sz="2400" b="0" baseline="30000" dirty="0">
                <a:latin typeface="Candara" panose="020E0502030303020204" pitchFamily="34" charset="0"/>
              </a:rPr>
              <a:t>[4]</a:t>
            </a:r>
            <a:r>
              <a:rPr lang="en-US" sz="2400" b="0" dirty="0">
                <a:latin typeface="Candara" panose="020E0502030303020204" pitchFamily="34" charset="0"/>
              </a:rPr>
              <a:t> enables </a:t>
            </a:r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bulk-bitwise operations </a:t>
            </a:r>
            <a:r>
              <a:rPr lang="en-US" sz="2400" b="0" dirty="0">
                <a:latin typeface="Candara" panose="020E0502030303020204" pitchFamily="34" charset="0"/>
              </a:rPr>
              <a:t>inside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NAND flash chips by </a:t>
            </a:r>
            <a:r>
              <a:rPr lang="en-US" sz="2400" b="0" dirty="0">
                <a:solidFill>
                  <a:srgbClr val="AA7900"/>
                </a:solidFill>
                <a:latin typeface="Candara" panose="020E0502030303020204" pitchFamily="34" charset="0"/>
              </a:rPr>
              <a:t>simultaneously reading multiple pages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within the flash chips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11" name="Content Placeholder 25">
            <a:extLst>
              <a:ext uri="{FF2B5EF4-FFF2-40B4-BE49-F238E27FC236}">
                <a16:creationId xmlns:a16="http://schemas.microsoft.com/office/drawing/2014/main" id="{F4A2470C-1E01-03BA-EE04-779CA976F58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06812" y="6463201"/>
            <a:ext cx="7368239" cy="302492"/>
          </a:xfrm>
        </p:spPr>
        <p:txBody>
          <a:bodyPr>
            <a:noAutofit/>
          </a:bodyPr>
          <a:lstStyle/>
          <a:p>
            <a:pPr marL="0" indent="0" algn="ctr">
              <a:lnSpc>
                <a:spcPct val="100000"/>
              </a:lnSpc>
              <a:spcBef>
                <a:spcPts val="400"/>
              </a:spcBef>
              <a:buNone/>
            </a:pP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[4] Park+, "Flash-Cosmos: In-Flash Bulk Bitwise Operations Using Inherent Computation Capability </a:t>
            </a:r>
            <a:b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</a:br>
            <a:r>
              <a:rPr lang="en-US" sz="1100" dirty="0">
                <a:solidFill>
                  <a:schemeClr val="bg1">
                    <a:lumMod val="50000"/>
                  </a:schemeClr>
                </a:solidFill>
                <a:latin typeface="Candara" panose="020E0502030303020204" pitchFamily="34" charset="0"/>
              </a:rPr>
              <a:t>of NAND Flash Memory." In MICRO, 2022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1FB0EA2-1C6E-BAD7-98CE-613C19F18510}"/>
              </a:ext>
            </a:extLst>
          </p:cNvPr>
          <p:cNvSpPr/>
          <p:nvPr/>
        </p:nvSpPr>
        <p:spPr>
          <a:xfrm>
            <a:off x="4943127" y="3055281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32</a:t>
            </a:r>
            <a:endParaRPr kumimoji="0" lang="en-CH" sz="1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587525B-6612-989B-F663-A616AB347AB3}"/>
              </a:ext>
            </a:extLst>
          </p:cNvPr>
          <p:cNvSpPr/>
          <p:nvPr/>
        </p:nvSpPr>
        <p:spPr>
          <a:xfrm>
            <a:off x="4943127" y="2772498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맑은 고딕" panose="020B0503020000020004" pitchFamily="34" charset="-127"/>
              </a:rPr>
              <a:t>…</a:t>
            </a:r>
            <a:endParaRPr kumimoji="0" lang="en-CH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62A7A7C-B878-8E24-3AD0-AB4F49D4C2C8}"/>
              </a:ext>
            </a:extLst>
          </p:cNvPr>
          <p:cNvSpPr/>
          <p:nvPr/>
        </p:nvSpPr>
        <p:spPr>
          <a:xfrm>
            <a:off x="4943127" y="2499521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3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A4113F4-FA6A-4E3A-744E-78C4544B71AC}"/>
              </a:ext>
            </a:extLst>
          </p:cNvPr>
          <p:cNvSpPr/>
          <p:nvPr/>
        </p:nvSpPr>
        <p:spPr>
          <a:xfrm>
            <a:off x="4943516" y="2210403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2</a:t>
            </a: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 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EF178C6-F5EF-B928-119C-7B735EC9337C}"/>
              </a:ext>
            </a:extLst>
          </p:cNvPr>
          <p:cNvSpPr/>
          <p:nvPr/>
        </p:nvSpPr>
        <p:spPr>
          <a:xfrm>
            <a:off x="4943127" y="1925271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Operand O</a:t>
            </a:r>
            <a:r>
              <a:rPr kumimoji="0" lang="en-CH" sz="1600" b="1" i="0" u="none" strike="noStrike" kern="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F58868F-B8B2-A376-C726-7F962AA39599}"/>
              </a:ext>
            </a:extLst>
          </p:cNvPr>
          <p:cNvSpPr/>
          <p:nvPr/>
        </p:nvSpPr>
        <p:spPr>
          <a:xfrm>
            <a:off x="4943127" y="3569916"/>
            <a:ext cx="3127457" cy="281734"/>
          </a:xfrm>
          <a:prstGeom prst="rect">
            <a:avLst/>
          </a:prstGeom>
          <a:solidFill>
            <a:srgbClr val="FFC000">
              <a:alpha val="98000"/>
            </a:srgbClr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kern="0" dirty="0">
                <a:solidFill>
                  <a:srgbClr val="C00000"/>
                </a:solidFill>
                <a:latin typeface="Candara" panose="020E0502030303020204" pitchFamily="34" charset="0"/>
              </a:rPr>
              <a:t>O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1</a:t>
            </a:r>
            <a:r>
              <a:rPr kumimoji="0" lang="en-US" sz="1600" b="1" i="0" u="none" strike="noStrike" kern="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 &amp; O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2 </a:t>
            </a:r>
            <a:r>
              <a:rPr kumimoji="0" lang="en-US" sz="1600" b="1" i="0" u="none" strike="noStrike" kern="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&amp; O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3</a:t>
            </a:r>
            <a:r>
              <a:rPr kumimoji="0" lang="en-US" sz="1600" b="1" i="0" u="none" strike="noStrike" kern="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 &amp; …&amp; O</a:t>
            </a:r>
            <a:r>
              <a:rPr kumimoji="0" lang="en-US" sz="1600" b="1" i="0" u="none" strike="noStrike" kern="0" cap="none" spc="0" normalizeH="0" baseline="-2500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rPr>
              <a:t>32</a:t>
            </a:r>
            <a:endParaRPr kumimoji="0" lang="en-CH" sz="1600" b="1" i="0" u="none" strike="noStrike" kern="0" cap="none" spc="0" normalizeH="0" baseline="-2500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7" name="Content Placeholder 3">
            <a:extLst>
              <a:ext uri="{FF2B5EF4-FFF2-40B4-BE49-F238E27FC236}">
                <a16:creationId xmlns:a16="http://schemas.microsoft.com/office/drawing/2014/main" id="{6BC625A3-42B8-E878-FB4E-B93AD3926468}"/>
              </a:ext>
            </a:extLst>
          </p:cNvPr>
          <p:cNvSpPr txBox="1">
            <a:spLocks/>
          </p:cNvSpPr>
          <p:nvPr/>
        </p:nvSpPr>
        <p:spPr>
          <a:xfrm>
            <a:off x="0" y="5499172"/>
            <a:ext cx="9144000" cy="961228"/>
          </a:xfrm>
          <a:prstGeom prst="roundRect">
            <a:avLst>
              <a:gd name="adj" fmla="val 0"/>
            </a:avLst>
          </a:prstGeom>
          <a:solidFill>
            <a:srgbClr val="C00000">
              <a:alpha val="12903"/>
            </a:srgb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IFP techniques support </a:t>
            </a:r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limited set of operations </a:t>
            </a:r>
            <a:r>
              <a:rPr lang="en-US" sz="2400" b="0" dirty="0">
                <a:latin typeface="Candara" panose="020E0502030303020204" pitchFamily="34" charset="0"/>
              </a:rPr>
              <a:t>and are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less suitable for complex workloads</a:t>
            </a:r>
            <a:endParaRPr lang="en-CH" sz="2400" b="0" dirty="0">
              <a:solidFill>
                <a:srgbClr val="C00000"/>
              </a:solidFill>
              <a:latin typeface="Candara" panose="020E0502030303020204" pitchFamily="34" charset="0"/>
            </a:endParaRP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4539394D-E712-49BF-9D24-3A6260BAF99E}"/>
              </a:ext>
            </a:extLst>
          </p:cNvPr>
          <p:cNvSpPr txBox="1">
            <a:spLocks/>
          </p:cNvSpPr>
          <p:nvPr/>
        </p:nvSpPr>
        <p:spPr>
          <a:xfrm>
            <a:off x="8672363" y="6547757"/>
            <a:ext cx="471638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70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3" name="Graphic 2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0426FB36-33DA-CA77-07BE-6CD59250B9B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6019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0.0007 L -1.94444E-6 0.24004 " pathEditMode="relative" ptsTypes="AA">
                                      <p:cBhvr>
                                        <p:cTn id="1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4.07407E-6 L -1.94444E-6 0.2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000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3.7037E-6 L 0.0007 0.15672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" y="782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11852 " pathEditMode="relative" ptsTypes="AA">
                                      <p:cBhvr>
                                        <p:cTn id="1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0.07593 " pathEditMode="relative" ptsTypes="AA">
                                      <p:cBhvr>
                                        <p:cTn id="2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8" grpId="0" animBg="1"/>
      <p:bldP spid="11" grpId="0" build="p"/>
      <p:bldP spid="13" grpId="0" animBg="1"/>
      <p:bldP spid="12" grpId="0" animBg="1"/>
      <p:bldP spid="4" grpId="0" animBg="1"/>
      <p:bldP spid="5" grpId="0" animBg="1"/>
      <p:bldP spid="14" grpId="0" animBg="1"/>
      <p:bldP spid="15" grpId="0" animBg="1"/>
      <p:bldP spid="17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D212E8-C3B4-89D1-2710-33787A5039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Extended Case Study (1/5)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25365B8-20D6-279A-D131-07F1B2533C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810086"/>
            <a:ext cx="9144000" cy="6047914"/>
          </a:xfrm>
        </p:spPr>
        <p:txBody>
          <a:bodyPr>
            <a:normAutofit/>
          </a:bodyPr>
          <a:lstStyle/>
          <a:p>
            <a:r>
              <a:rPr lang="en-US" sz="2600" b="0" dirty="0">
                <a:latin typeface="Candara" panose="020E0502030303020204" pitchFamily="34" charset="0"/>
              </a:rPr>
              <a:t>We examine the </a:t>
            </a:r>
            <a:r>
              <a:rPr lang="en-US" sz="2600" b="0" dirty="0">
                <a:solidFill>
                  <a:srgbClr val="C00000"/>
                </a:solidFill>
                <a:latin typeface="Candara" panose="020E0502030303020204" pitchFamily="34" charset="0"/>
              </a:rPr>
              <a:t>performance bottlenecks </a:t>
            </a:r>
            <a:r>
              <a:rPr lang="en-US" sz="2600" b="0" dirty="0">
                <a:latin typeface="Candara" panose="020E0502030303020204" pitchFamily="34" charset="0"/>
              </a:rPr>
              <a:t>when </a:t>
            </a:r>
            <a:r>
              <a:rPr lang="en-US" sz="2600" b="0" dirty="0">
                <a:solidFill>
                  <a:srgbClr val="7030A0"/>
                </a:solidFill>
                <a:latin typeface="Candara" panose="020E0502030303020204" pitchFamily="34" charset="0"/>
              </a:rPr>
              <a:t>offloading computations </a:t>
            </a:r>
            <a:r>
              <a:rPr lang="en-US" sz="2600" b="0" dirty="0">
                <a:latin typeface="Candara" panose="020E0502030303020204" pitchFamily="34" charset="0"/>
              </a:rPr>
              <a:t>to </a:t>
            </a:r>
            <a:r>
              <a:rPr lang="en-US" sz="2600" b="0" dirty="0">
                <a:solidFill>
                  <a:srgbClr val="7030A0"/>
                </a:solidFill>
                <a:latin typeface="Candara" panose="020E0502030303020204" pitchFamily="34" charset="0"/>
              </a:rPr>
              <a:t>multiple SSD computation resources</a:t>
            </a:r>
            <a:endParaRPr lang="en-US" sz="3000" b="0" dirty="0">
              <a:latin typeface="Candara" panose="020E0502030303020204" pitchFamily="34" charset="0"/>
            </a:endParaRPr>
          </a:p>
          <a:p>
            <a:r>
              <a:rPr lang="en-US" sz="3000" b="0" dirty="0">
                <a:solidFill>
                  <a:srgbClr val="0088FF"/>
                </a:solidFill>
                <a:latin typeface="Candara" panose="020E0502030303020204" pitchFamily="34" charset="0"/>
              </a:rPr>
              <a:t>Evaluated Policies</a:t>
            </a:r>
          </a:p>
          <a:p>
            <a:pPr lvl="1"/>
            <a:r>
              <a:rPr lang="en-US" sz="2200" b="0" dirty="0">
                <a:latin typeface="Candara" panose="020E0502030303020204" pitchFamily="34" charset="0"/>
              </a:rPr>
              <a:t>Host CPU</a:t>
            </a:r>
          </a:p>
          <a:p>
            <a:pPr lvl="1"/>
            <a:r>
              <a:rPr lang="en-US" sz="2200" b="0" dirty="0">
                <a:latin typeface="Candara" panose="020E0502030303020204" pitchFamily="34" charset="0"/>
              </a:rPr>
              <a:t>In-storage processing (ISP)</a:t>
            </a:r>
          </a:p>
          <a:p>
            <a:pPr lvl="1"/>
            <a:r>
              <a:rPr lang="en-US" sz="2200" b="0" dirty="0">
                <a:latin typeface="Candara" panose="020E0502030303020204" pitchFamily="34" charset="0"/>
              </a:rPr>
              <a:t>In-flash processing (IFP) </a:t>
            </a:r>
          </a:p>
          <a:p>
            <a:pPr lvl="1"/>
            <a:r>
              <a:rPr lang="en-US" sz="2200" b="0" dirty="0">
                <a:latin typeface="Candara" panose="020E0502030303020204" pitchFamily="34" charset="0"/>
              </a:rPr>
              <a:t>Offloading to both ISP and IFP (ISP + IFP)</a:t>
            </a:r>
            <a:endParaRPr lang="en-US" sz="3000" b="0" dirty="0">
              <a:latin typeface="Candara" panose="020E0502030303020204" pitchFamily="34" charset="0"/>
            </a:endParaRPr>
          </a:p>
          <a:p>
            <a:r>
              <a:rPr lang="en-US" sz="3000" b="0" dirty="0">
                <a:solidFill>
                  <a:srgbClr val="00B050"/>
                </a:solidFill>
                <a:latin typeface="Candara" panose="020E0502030303020204" pitchFamily="34" charset="0"/>
              </a:rPr>
              <a:t>Evaluated Workloads</a:t>
            </a:r>
          </a:p>
          <a:p>
            <a:pPr lvl="1"/>
            <a:r>
              <a:rPr lang="en-US" sz="2200" b="0" dirty="0">
                <a:solidFill>
                  <a:srgbClr val="00B050"/>
                </a:solidFill>
                <a:latin typeface="Candara" panose="020E0502030303020204" pitchFamily="34" charset="0"/>
              </a:rPr>
              <a:t>I/O-Intensive workloads</a:t>
            </a:r>
            <a:r>
              <a:rPr lang="en-US" sz="2200" b="0" dirty="0">
                <a:latin typeface="Candara" panose="020E0502030303020204" pitchFamily="34" charset="0"/>
              </a:rPr>
              <a:t>: Workloads dominated by data transfer </a:t>
            </a:r>
            <a:br>
              <a:rPr lang="en-US" sz="2200" b="0" dirty="0">
                <a:latin typeface="Candara" panose="020E0502030303020204" pitchFamily="34" charset="0"/>
              </a:rPr>
            </a:br>
            <a:r>
              <a:rPr lang="en-US" sz="2200" b="0" dirty="0">
                <a:latin typeface="Candara" panose="020E0502030303020204" pitchFamily="34" charset="0"/>
              </a:rPr>
              <a:t>(e.g., databases, bitmap indices)</a:t>
            </a:r>
          </a:p>
          <a:p>
            <a:pPr lvl="1"/>
            <a:r>
              <a:rPr lang="en-US" sz="2200" b="0" dirty="0">
                <a:solidFill>
                  <a:srgbClr val="00B050"/>
                </a:solidFill>
                <a:latin typeface="Candara" panose="020E0502030303020204" pitchFamily="34" charset="0"/>
              </a:rPr>
              <a:t>More compute-intensive workloads</a:t>
            </a:r>
            <a:r>
              <a:rPr lang="en-US" sz="2200" b="0" dirty="0">
                <a:latin typeface="Candara" panose="020E0502030303020204" pitchFamily="34" charset="0"/>
              </a:rPr>
              <a:t>: Workloads dominated by computations </a:t>
            </a:r>
            <a:br>
              <a:rPr lang="en-US" sz="2200" b="0" dirty="0">
                <a:latin typeface="Candara" panose="020E0502030303020204" pitchFamily="34" charset="0"/>
              </a:rPr>
            </a:br>
            <a:r>
              <a:rPr lang="en-US" sz="2200" b="0" dirty="0">
                <a:latin typeface="Candara" panose="020E0502030303020204" pitchFamily="34" charset="0"/>
              </a:rPr>
              <a:t>(e.g., encryption, matrix multiplication)</a:t>
            </a:r>
          </a:p>
          <a:p>
            <a:pPr lvl="1"/>
            <a:r>
              <a:rPr lang="en-US" sz="2200" b="0" dirty="0">
                <a:solidFill>
                  <a:srgbClr val="00B050"/>
                </a:solidFill>
                <a:latin typeface="Candara" panose="020E0502030303020204" pitchFamily="34" charset="0"/>
              </a:rPr>
              <a:t>Hybrid workloads</a:t>
            </a:r>
            <a:r>
              <a:rPr lang="en-US" sz="2200" b="0" dirty="0">
                <a:latin typeface="Candara" panose="020E0502030303020204" pitchFamily="34" charset="0"/>
              </a:rPr>
              <a:t>: Workloads that involve both computation and data movement (e.g., aggregation, sorting)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90735253-C8A4-CC01-F417-C42435C14233}"/>
              </a:ext>
            </a:extLst>
          </p:cNvPr>
          <p:cNvSpPr txBox="1">
            <a:spLocks/>
          </p:cNvSpPr>
          <p:nvPr/>
        </p:nvSpPr>
        <p:spPr>
          <a:xfrm>
            <a:off x="8676861" y="6547757"/>
            <a:ext cx="467139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71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716BA421-A9DE-328B-0610-4EC84D101BC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7037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081A6E-84BE-C3CB-3D6B-9B38DA1BF9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3" name="Content Placeholder 3">
            <a:extLst>
              <a:ext uri="{FF2B5EF4-FFF2-40B4-BE49-F238E27FC236}">
                <a16:creationId xmlns:a16="http://schemas.microsoft.com/office/drawing/2014/main" id="{842DC2BD-0FF4-B5D1-5287-278DB1691CCE}"/>
              </a:ext>
            </a:extLst>
          </p:cNvPr>
          <p:cNvGraphicFramePr>
            <a:graphicFrameLocks/>
          </p:cNvGraphicFramePr>
          <p:nvPr/>
        </p:nvGraphicFramePr>
        <p:xfrm>
          <a:off x="2343008" y="1773541"/>
          <a:ext cx="6467205" cy="41511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DA835F5-2201-7830-F4A1-43C5999A55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Extended Case Study (2/5)</a:t>
            </a: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A1AF90EF-BA6A-F757-6034-B6A149B81833}"/>
              </a:ext>
            </a:extLst>
          </p:cNvPr>
          <p:cNvSpPr/>
          <p:nvPr/>
        </p:nvSpPr>
        <p:spPr>
          <a:xfrm>
            <a:off x="1816893" y="1034256"/>
            <a:ext cx="1387975" cy="44748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Computation</a:t>
            </a:r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28CAE429-0DE9-93ED-443B-DDD4C1B4EED0}"/>
              </a:ext>
            </a:extLst>
          </p:cNvPr>
          <p:cNvSpPr/>
          <p:nvPr/>
        </p:nvSpPr>
        <p:spPr>
          <a:xfrm>
            <a:off x="3360217" y="1021748"/>
            <a:ext cx="2279666" cy="46222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Host-SSD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Data Movement</a:t>
            </a:r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D5598A4C-51BF-4798-5277-F14687C2AB8C}"/>
              </a:ext>
            </a:extLst>
          </p:cNvPr>
          <p:cNvSpPr/>
          <p:nvPr/>
        </p:nvSpPr>
        <p:spPr>
          <a:xfrm>
            <a:off x="5795232" y="1019514"/>
            <a:ext cx="1779277" cy="46222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SSD-Internal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Data Movement </a:t>
            </a: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2F3D6920-94BF-E6EA-F459-B522E13C686A}"/>
              </a:ext>
            </a:extLst>
          </p:cNvPr>
          <p:cNvSpPr/>
          <p:nvPr/>
        </p:nvSpPr>
        <p:spPr>
          <a:xfrm>
            <a:off x="7708501" y="1019515"/>
            <a:ext cx="775968" cy="462226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Flash Read</a:t>
            </a:r>
          </a:p>
        </p:txBody>
      </p:sp>
      <p:sp>
        <p:nvSpPr>
          <p:cNvPr id="201" name="Rectangle 200">
            <a:extLst>
              <a:ext uri="{FF2B5EF4-FFF2-40B4-BE49-F238E27FC236}">
                <a16:creationId xmlns:a16="http://schemas.microsoft.com/office/drawing/2014/main" id="{0DC9A3D7-340D-2069-771C-ADEC42903808}"/>
              </a:ext>
            </a:extLst>
          </p:cNvPr>
          <p:cNvSpPr/>
          <p:nvPr/>
        </p:nvSpPr>
        <p:spPr>
          <a:xfrm>
            <a:off x="1712511" y="975792"/>
            <a:ext cx="6873837" cy="579112"/>
          </a:xfrm>
          <a:prstGeom prst="rect">
            <a:avLst/>
          </a:prstGeom>
          <a:noFill/>
          <a:ln w="2540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4DAA8854-2807-B9D6-34D3-027FAA60D564}"/>
              </a:ext>
            </a:extLst>
          </p:cNvPr>
          <p:cNvSpPr txBox="1"/>
          <p:nvPr/>
        </p:nvSpPr>
        <p:spPr>
          <a:xfrm>
            <a:off x="365421" y="2153611"/>
            <a:ext cx="12630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I/O-Intensive</a:t>
            </a:r>
            <a:b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411FDE31-E2E1-9542-9318-701121C165A3}"/>
              </a:ext>
            </a:extLst>
          </p:cNvPr>
          <p:cNvSpPr/>
          <p:nvPr/>
        </p:nvSpPr>
        <p:spPr>
          <a:xfrm>
            <a:off x="7249114" y="3353874"/>
            <a:ext cx="152841" cy="19959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AA69D5A2-82E5-62D6-CDAB-B38743C57CC5}"/>
              </a:ext>
            </a:extLst>
          </p:cNvPr>
          <p:cNvSpPr/>
          <p:nvPr/>
        </p:nvSpPr>
        <p:spPr>
          <a:xfrm>
            <a:off x="2512052" y="3354126"/>
            <a:ext cx="3516362" cy="199590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5" name="Rectangle 204">
            <a:extLst>
              <a:ext uri="{FF2B5EF4-FFF2-40B4-BE49-F238E27FC236}">
                <a16:creationId xmlns:a16="http://schemas.microsoft.com/office/drawing/2014/main" id="{C7C8AA16-6CF8-373F-387F-95165F2B2735}"/>
              </a:ext>
            </a:extLst>
          </p:cNvPr>
          <p:cNvSpPr/>
          <p:nvPr/>
        </p:nvSpPr>
        <p:spPr>
          <a:xfrm>
            <a:off x="2504645" y="3614292"/>
            <a:ext cx="2512218" cy="187770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9C97FF04-092E-8898-9E3E-CE05A702F010}"/>
              </a:ext>
            </a:extLst>
          </p:cNvPr>
          <p:cNvSpPr/>
          <p:nvPr/>
        </p:nvSpPr>
        <p:spPr>
          <a:xfrm>
            <a:off x="6200108" y="3354244"/>
            <a:ext cx="1048134" cy="19922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91D952C9-223F-15DD-B587-867D53A17372}"/>
              </a:ext>
            </a:extLst>
          </p:cNvPr>
          <p:cNvSpPr txBox="1"/>
          <p:nvPr/>
        </p:nvSpPr>
        <p:spPr>
          <a:xfrm>
            <a:off x="2082704" y="3297668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46D55A19-CD53-2C5D-9B59-28506B46AAE8}"/>
              </a:ext>
            </a:extLst>
          </p:cNvPr>
          <p:cNvSpPr txBox="1"/>
          <p:nvPr/>
        </p:nvSpPr>
        <p:spPr>
          <a:xfrm>
            <a:off x="2085910" y="3553053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BADA0773-D9E1-9D8A-5242-DE560683921D}"/>
              </a:ext>
            </a:extLst>
          </p:cNvPr>
          <p:cNvSpPr txBox="1"/>
          <p:nvPr/>
        </p:nvSpPr>
        <p:spPr>
          <a:xfrm>
            <a:off x="1793015" y="3828617"/>
            <a:ext cx="7553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0268294F-EA29-D93C-40DD-4E2E9338DA88}"/>
              </a:ext>
            </a:extLst>
          </p:cNvPr>
          <p:cNvSpPr/>
          <p:nvPr/>
        </p:nvSpPr>
        <p:spPr>
          <a:xfrm>
            <a:off x="2508692" y="3881013"/>
            <a:ext cx="1228099" cy="19484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D6A794E1-9FF5-F87C-7A35-4D5C10986EFE}"/>
              </a:ext>
            </a:extLst>
          </p:cNvPr>
          <p:cNvSpPr/>
          <p:nvPr/>
        </p:nvSpPr>
        <p:spPr>
          <a:xfrm>
            <a:off x="6040315" y="3354126"/>
            <a:ext cx="152841" cy="1992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0770E2ED-DD55-4205-B465-82496AED5A84}"/>
              </a:ext>
            </a:extLst>
          </p:cNvPr>
          <p:cNvSpPr/>
          <p:nvPr/>
        </p:nvSpPr>
        <p:spPr>
          <a:xfrm>
            <a:off x="5364288" y="3614292"/>
            <a:ext cx="173117" cy="18777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1AEC9C58-7E5A-6092-A3E5-C642AF77EC47}"/>
              </a:ext>
            </a:extLst>
          </p:cNvPr>
          <p:cNvSpPr/>
          <p:nvPr/>
        </p:nvSpPr>
        <p:spPr>
          <a:xfrm>
            <a:off x="5201219" y="3614292"/>
            <a:ext cx="163069" cy="18777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F913CEE8-3A28-45B5-9FD0-EE2426097849}"/>
              </a:ext>
            </a:extLst>
          </p:cNvPr>
          <p:cNvSpPr/>
          <p:nvPr/>
        </p:nvSpPr>
        <p:spPr>
          <a:xfrm>
            <a:off x="4562321" y="3881013"/>
            <a:ext cx="152841" cy="19481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5" name="Rectangle 214">
            <a:extLst>
              <a:ext uri="{FF2B5EF4-FFF2-40B4-BE49-F238E27FC236}">
                <a16:creationId xmlns:a16="http://schemas.microsoft.com/office/drawing/2014/main" id="{A19CAD30-6ED6-3F70-1F9C-AEBF44BCFC69}"/>
              </a:ext>
            </a:extLst>
          </p:cNvPr>
          <p:cNvSpPr/>
          <p:nvPr/>
        </p:nvSpPr>
        <p:spPr>
          <a:xfrm>
            <a:off x="5024598" y="3614292"/>
            <a:ext cx="173116" cy="18777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F8986CCA-CF99-D283-9D0D-512585895918}"/>
              </a:ext>
            </a:extLst>
          </p:cNvPr>
          <p:cNvSpPr/>
          <p:nvPr/>
        </p:nvSpPr>
        <p:spPr>
          <a:xfrm>
            <a:off x="7390392" y="1870698"/>
            <a:ext cx="1041905" cy="20135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78249BE1-C309-B8F9-90ED-21955B54FB71}"/>
              </a:ext>
            </a:extLst>
          </p:cNvPr>
          <p:cNvSpPr/>
          <p:nvPr/>
        </p:nvSpPr>
        <p:spPr>
          <a:xfrm>
            <a:off x="8432298" y="1870698"/>
            <a:ext cx="154050" cy="20135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8" name="Rectangle 217">
            <a:extLst>
              <a:ext uri="{FF2B5EF4-FFF2-40B4-BE49-F238E27FC236}">
                <a16:creationId xmlns:a16="http://schemas.microsoft.com/office/drawing/2014/main" id="{9A68029F-4019-BF64-D723-42EF23E8B4F2}"/>
              </a:ext>
            </a:extLst>
          </p:cNvPr>
          <p:cNvSpPr/>
          <p:nvPr/>
        </p:nvSpPr>
        <p:spPr>
          <a:xfrm>
            <a:off x="2507538" y="1870698"/>
            <a:ext cx="1825950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9" name="Rectangle 218">
            <a:extLst>
              <a:ext uri="{FF2B5EF4-FFF2-40B4-BE49-F238E27FC236}">
                <a16:creationId xmlns:a16="http://schemas.microsoft.com/office/drawing/2014/main" id="{4ECFE40D-EE5C-A850-B05B-FFF7D199B7C1}"/>
              </a:ext>
            </a:extLst>
          </p:cNvPr>
          <p:cNvSpPr/>
          <p:nvPr/>
        </p:nvSpPr>
        <p:spPr>
          <a:xfrm>
            <a:off x="4333490" y="1870698"/>
            <a:ext cx="3056901" cy="197898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077AABC5-1039-6CD9-3699-3BCDEBE1A861}"/>
              </a:ext>
            </a:extLst>
          </p:cNvPr>
          <p:cNvSpPr/>
          <p:nvPr/>
        </p:nvSpPr>
        <p:spPr>
          <a:xfrm>
            <a:off x="6573768" y="2127486"/>
            <a:ext cx="183307" cy="20902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34D8D73A-CE5A-508B-F8C9-E6AD21690BCD}"/>
              </a:ext>
            </a:extLst>
          </p:cNvPr>
          <p:cNvSpPr/>
          <p:nvPr/>
        </p:nvSpPr>
        <p:spPr>
          <a:xfrm>
            <a:off x="2508691" y="2130006"/>
            <a:ext cx="2776782" cy="210106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11058BBD-58F5-4F42-F427-51400EC5F75C}"/>
              </a:ext>
            </a:extLst>
          </p:cNvPr>
          <p:cNvSpPr/>
          <p:nvPr/>
        </p:nvSpPr>
        <p:spPr>
          <a:xfrm>
            <a:off x="2507539" y="2401981"/>
            <a:ext cx="1343029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A94EBBE1-92B3-5380-46D7-22503E15794F}"/>
              </a:ext>
            </a:extLst>
          </p:cNvPr>
          <p:cNvSpPr txBox="1"/>
          <p:nvPr/>
        </p:nvSpPr>
        <p:spPr>
          <a:xfrm>
            <a:off x="1639349" y="1822229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6E4ECD43-47B0-C55C-813C-42AE5F51C166}"/>
              </a:ext>
            </a:extLst>
          </p:cNvPr>
          <p:cNvSpPr txBox="1"/>
          <p:nvPr/>
        </p:nvSpPr>
        <p:spPr>
          <a:xfrm>
            <a:off x="2078456" y="2084923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316C8DA2-806A-0355-479D-1227850FC758}"/>
              </a:ext>
            </a:extLst>
          </p:cNvPr>
          <p:cNvSpPr txBox="1"/>
          <p:nvPr/>
        </p:nvSpPr>
        <p:spPr>
          <a:xfrm>
            <a:off x="2079242" y="2362740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8EAD70EC-CE12-3A28-856B-7FDECC210A85}"/>
              </a:ext>
            </a:extLst>
          </p:cNvPr>
          <p:cNvSpPr txBox="1"/>
          <p:nvPr/>
        </p:nvSpPr>
        <p:spPr>
          <a:xfrm>
            <a:off x="1631707" y="2613010"/>
            <a:ext cx="102554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DBA12A01-F3BD-0C6C-147F-7D9BCB7E6093}"/>
              </a:ext>
            </a:extLst>
          </p:cNvPr>
          <p:cNvSpPr/>
          <p:nvPr/>
        </p:nvSpPr>
        <p:spPr>
          <a:xfrm>
            <a:off x="2507538" y="2663338"/>
            <a:ext cx="1025549" cy="197898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AEF85024-C461-7BC2-3089-8013868E7FFB}"/>
              </a:ext>
            </a:extLst>
          </p:cNvPr>
          <p:cNvSpPr/>
          <p:nvPr/>
        </p:nvSpPr>
        <p:spPr>
          <a:xfrm>
            <a:off x="5288660" y="2129946"/>
            <a:ext cx="224430" cy="20989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60282F7C-9987-8792-C491-CACF4F69DC90}"/>
              </a:ext>
            </a:extLst>
          </p:cNvPr>
          <p:cNvSpPr/>
          <p:nvPr/>
        </p:nvSpPr>
        <p:spPr>
          <a:xfrm>
            <a:off x="4165319" y="2400634"/>
            <a:ext cx="152841" cy="19977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7CAEC407-5633-6B05-A085-F069D31FECF8}"/>
              </a:ext>
            </a:extLst>
          </p:cNvPr>
          <p:cNvSpPr/>
          <p:nvPr/>
        </p:nvSpPr>
        <p:spPr>
          <a:xfrm>
            <a:off x="3859942" y="2401980"/>
            <a:ext cx="152841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1" name="Rectangle 230">
            <a:extLst>
              <a:ext uri="{FF2B5EF4-FFF2-40B4-BE49-F238E27FC236}">
                <a16:creationId xmlns:a16="http://schemas.microsoft.com/office/drawing/2014/main" id="{67235710-F7CE-A080-B311-4A04AF1AD277}"/>
              </a:ext>
            </a:extLst>
          </p:cNvPr>
          <p:cNvSpPr/>
          <p:nvPr/>
        </p:nvSpPr>
        <p:spPr>
          <a:xfrm>
            <a:off x="4439784" y="2663220"/>
            <a:ext cx="169920" cy="19801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2" name="Rectangle 231">
            <a:extLst>
              <a:ext uri="{FF2B5EF4-FFF2-40B4-BE49-F238E27FC236}">
                <a16:creationId xmlns:a16="http://schemas.microsoft.com/office/drawing/2014/main" id="{A621EC80-23E9-CA2F-6D2C-1E062E3F595F}"/>
              </a:ext>
            </a:extLst>
          </p:cNvPr>
          <p:cNvSpPr/>
          <p:nvPr/>
        </p:nvSpPr>
        <p:spPr>
          <a:xfrm>
            <a:off x="3543751" y="2663220"/>
            <a:ext cx="169920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8B4FBE7B-87E8-58F1-556B-F3A5ABEE2BEA}"/>
              </a:ext>
            </a:extLst>
          </p:cNvPr>
          <p:cNvSpPr/>
          <p:nvPr/>
        </p:nvSpPr>
        <p:spPr>
          <a:xfrm>
            <a:off x="3724336" y="2663338"/>
            <a:ext cx="707932" cy="197898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4" name="Rectangle 59">
            <a:extLst>
              <a:ext uri="{FF2B5EF4-FFF2-40B4-BE49-F238E27FC236}">
                <a16:creationId xmlns:a16="http://schemas.microsoft.com/office/drawing/2014/main" id="{2CBB4F57-74B5-D66D-E015-964AD83DDBC0}"/>
              </a:ext>
            </a:extLst>
          </p:cNvPr>
          <p:cNvSpPr/>
          <p:nvPr/>
        </p:nvSpPr>
        <p:spPr>
          <a:xfrm>
            <a:off x="4019931" y="2401795"/>
            <a:ext cx="145388" cy="19801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6C159A40-D72F-90C4-B36C-49916600C76A}"/>
              </a:ext>
            </a:extLst>
          </p:cNvPr>
          <p:cNvSpPr txBox="1"/>
          <p:nvPr/>
        </p:nvSpPr>
        <p:spPr>
          <a:xfrm>
            <a:off x="65108" y="3187567"/>
            <a:ext cx="173928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More </a:t>
            </a:r>
            <a:b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14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Compute</a:t>
            </a: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-Intensive 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A14AB06A-D9B7-153E-A605-BF5342BA7BD1}"/>
              </a:ext>
            </a:extLst>
          </p:cNvPr>
          <p:cNvSpPr/>
          <p:nvPr/>
        </p:nvSpPr>
        <p:spPr>
          <a:xfrm>
            <a:off x="7516984" y="4327641"/>
            <a:ext cx="913672" cy="191949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CE395814-A1E5-A265-ADB7-37AB57E2D5E4}"/>
              </a:ext>
            </a:extLst>
          </p:cNvPr>
          <p:cNvSpPr/>
          <p:nvPr/>
        </p:nvSpPr>
        <p:spPr>
          <a:xfrm>
            <a:off x="8430656" y="4328059"/>
            <a:ext cx="152841" cy="191532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E1BDE37F-556D-197B-13A5-38A04EB221A6}"/>
              </a:ext>
            </a:extLst>
          </p:cNvPr>
          <p:cNvSpPr/>
          <p:nvPr/>
        </p:nvSpPr>
        <p:spPr>
          <a:xfrm>
            <a:off x="2505895" y="4326170"/>
            <a:ext cx="2438513" cy="19574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D46CDF04-871D-3A86-4133-C115BE555B8A}"/>
              </a:ext>
            </a:extLst>
          </p:cNvPr>
          <p:cNvSpPr/>
          <p:nvPr/>
        </p:nvSpPr>
        <p:spPr>
          <a:xfrm>
            <a:off x="4944409" y="4326529"/>
            <a:ext cx="2572575" cy="19502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5D0CECFA-1D0F-E058-E04F-F797AA0F3DEC}"/>
              </a:ext>
            </a:extLst>
          </p:cNvPr>
          <p:cNvSpPr/>
          <p:nvPr/>
        </p:nvSpPr>
        <p:spPr>
          <a:xfrm>
            <a:off x="6905116" y="4578660"/>
            <a:ext cx="152841" cy="19801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6BF5682B-7C5C-371F-3944-D143C159CB17}"/>
              </a:ext>
            </a:extLst>
          </p:cNvPr>
          <p:cNvSpPr/>
          <p:nvPr/>
        </p:nvSpPr>
        <p:spPr>
          <a:xfrm>
            <a:off x="5910248" y="4578660"/>
            <a:ext cx="986950" cy="19801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4F8A0DB5-2238-82EB-2930-9A5A732BDB21}"/>
              </a:ext>
            </a:extLst>
          </p:cNvPr>
          <p:cNvSpPr txBox="1"/>
          <p:nvPr/>
        </p:nvSpPr>
        <p:spPr>
          <a:xfrm>
            <a:off x="2085909" y="4538418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34A6D8D3-5491-0774-59D5-06DD09D2CE4B}"/>
              </a:ext>
            </a:extLst>
          </p:cNvPr>
          <p:cNvSpPr txBox="1"/>
          <p:nvPr/>
        </p:nvSpPr>
        <p:spPr>
          <a:xfrm>
            <a:off x="2085910" y="4803006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53F5A612-DA97-430B-4536-796741EC485B}"/>
              </a:ext>
            </a:extLst>
          </p:cNvPr>
          <p:cNvSpPr txBox="1"/>
          <p:nvPr/>
        </p:nvSpPr>
        <p:spPr>
          <a:xfrm>
            <a:off x="1764762" y="5054514"/>
            <a:ext cx="7553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EBE54D2B-770B-FC68-D0A8-C846E7CAAB97}"/>
              </a:ext>
            </a:extLst>
          </p:cNvPr>
          <p:cNvSpPr/>
          <p:nvPr/>
        </p:nvSpPr>
        <p:spPr>
          <a:xfrm>
            <a:off x="2505897" y="5105090"/>
            <a:ext cx="866330" cy="197163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E4B2A8F0-910B-44B2-87ED-3729CD9CF042}"/>
              </a:ext>
            </a:extLst>
          </p:cNvPr>
          <p:cNvSpPr/>
          <p:nvPr/>
        </p:nvSpPr>
        <p:spPr>
          <a:xfrm>
            <a:off x="5749488" y="4578660"/>
            <a:ext cx="152841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64156602-B39E-D21F-BE35-78D640F98C59}"/>
              </a:ext>
            </a:extLst>
          </p:cNvPr>
          <p:cNvSpPr/>
          <p:nvPr/>
        </p:nvSpPr>
        <p:spPr>
          <a:xfrm>
            <a:off x="5197714" y="4845697"/>
            <a:ext cx="151140" cy="195209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F80D656E-7A96-8EBA-1413-9A561E8284C8}"/>
              </a:ext>
            </a:extLst>
          </p:cNvPr>
          <p:cNvSpPr/>
          <p:nvPr/>
        </p:nvSpPr>
        <p:spPr>
          <a:xfrm>
            <a:off x="5016863" y="4845697"/>
            <a:ext cx="169558" cy="19632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ED6AECF2-E052-8C74-A592-452DAEF09E99}"/>
              </a:ext>
            </a:extLst>
          </p:cNvPr>
          <p:cNvSpPr/>
          <p:nvPr/>
        </p:nvSpPr>
        <p:spPr>
          <a:xfrm>
            <a:off x="4081928" y="5105091"/>
            <a:ext cx="122811" cy="19716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0A2C71B5-9281-AA44-1A35-42BEA5B05BD3}"/>
              </a:ext>
            </a:extLst>
          </p:cNvPr>
          <p:cNvSpPr/>
          <p:nvPr/>
        </p:nvSpPr>
        <p:spPr>
          <a:xfrm>
            <a:off x="3381575" y="5105091"/>
            <a:ext cx="147129" cy="197162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3C199E9E-84AD-4317-137B-2FCC54F2F25B}"/>
              </a:ext>
            </a:extLst>
          </p:cNvPr>
          <p:cNvSpPr/>
          <p:nvPr/>
        </p:nvSpPr>
        <p:spPr>
          <a:xfrm>
            <a:off x="4836011" y="4845508"/>
            <a:ext cx="169559" cy="1963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92DA2C0A-142E-C870-AA17-518EA6F3763A}"/>
              </a:ext>
            </a:extLst>
          </p:cNvPr>
          <p:cNvSpPr/>
          <p:nvPr/>
        </p:nvSpPr>
        <p:spPr>
          <a:xfrm>
            <a:off x="2505895" y="4845697"/>
            <a:ext cx="2315285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B62975EE-A08E-CFEC-F0C1-103F660BF356}"/>
              </a:ext>
            </a:extLst>
          </p:cNvPr>
          <p:cNvSpPr/>
          <p:nvPr/>
        </p:nvSpPr>
        <p:spPr>
          <a:xfrm>
            <a:off x="3528705" y="5105090"/>
            <a:ext cx="539008" cy="197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133CF40F-FE74-EFC4-B805-174B3A2C434D}"/>
              </a:ext>
            </a:extLst>
          </p:cNvPr>
          <p:cNvSpPr/>
          <p:nvPr/>
        </p:nvSpPr>
        <p:spPr>
          <a:xfrm>
            <a:off x="2505897" y="4578660"/>
            <a:ext cx="3243590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4ED6DDA6-4FD5-9A19-B965-C36F1BE89A28}"/>
              </a:ext>
            </a:extLst>
          </p:cNvPr>
          <p:cNvSpPr txBox="1"/>
          <p:nvPr/>
        </p:nvSpPr>
        <p:spPr>
          <a:xfrm>
            <a:off x="392539" y="4585620"/>
            <a:ext cx="12088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Hybrid 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13F0A833-E5EE-C7CB-73FF-AF4CF73DACDA}"/>
              </a:ext>
            </a:extLst>
          </p:cNvPr>
          <p:cNvSpPr txBox="1"/>
          <p:nvPr/>
        </p:nvSpPr>
        <p:spPr>
          <a:xfrm>
            <a:off x="2480575" y="5931019"/>
            <a:ext cx="60851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Overall Execution Time (Normalized to Host CPU)</a:t>
            </a: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DBE4E581-775F-09AC-A793-6307508ADF12}"/>
              </a:ext>
            </a:extLst>
          </p:cNvPr>
          <p:cNvSpPr/>
          <p:nvPr/>
        </p:nvSpPr>
        <p:spPr>
          <a:xfrm>
            <a:off x="7391602" y="3099380"/>
            <a:ext cx="1041905" cy="198016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C118C0AF-4538-C1C5-2305-9ACBBBFEEF99}"/>
              </a:ext>
            </a:extLst>
          </p:cNvPr>
          <p:cNvSpPr/>
          <p:nvPr/>
        </p:nvSpPr>
        <p:spPr>
          <a:xfrm>
            <a:off x="8433507" y="3098274"/>
            <a:ext cx="152841" cy="200802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70F41CA-C3CF-9A6B-B202-E6941D41E30E}"/>
              </a:ext>
            </a:extLst>
          </p:cNvPr>
          <p:cNvSpPr/>
          <p:nvPr/>
        </p:nvSpPr>
        <p:spPr>
          <a:xfrm>
            <a:off x="2509902" y="3099987"/>
            <a:ext cx="2808554" cy="19897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2" name="Rectangle 191">
            <a:extLst>
              <a:ext uri="{FF2B5EF4-FFF2-40B4-BE49-F238E27FC236}">
                <a16:creationId xmlns:a16="http://schemas.microsoft.com/office/drawing/2014/main" id="{61A1C13B-5ECB-AD59-3CEA-B2BEDDF9265A}"/>
              </a:ext>
            </a:extLst>
          </p:cNvPr>
          <p:cNvSpPr/>
          <p:nvPr/>
        </p:nvSpPr>
        <p:spPr>
          <a:xfrm>
            <a:off x="5308067" y="3099738"/>
            <a:ext cx="2083533" cy="1992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6B71A90E-0CC1-3DCB-01C2-0D8F9723FA6D}"/>
              </a:ext>
            </a:extLst>
          </p:cNvPr>
          <p:cNvSpPr txBox="1"/>
          <p:nvPr/>
        </p:nvSpPr>
        <p:spPr>
          <a:xfrm>
            <a:off x="1625642" y="3039479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DA4823B3-A02E-D54B-82E5-A355848F1718}"/>
              </a:ext>
            </a:extLst>
          </p:cNvPr>
          <p:cNvSpPr txBox="1"/>
          <p:nvPr/>
        </p:nvSpPr>
        <p:spPr>
          <a:xfrm>
            <a:off x="1625432" y="4272316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CH" sz="14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3E51B555-4DEF-12EF-5F72-ED2FF764FC17}"/>
              </a:ext>
            </a:extLst>
          </p:cNvPr>
          <p:cNvSpPr/>
          <p:nvPr/>
        </p:nvSpPr>
        <p:spPr>
          <a:xfrm>
            <a:off x="3748195" y="3881013"/>
            <a:ext cx="197041" cy="194841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F17E377F-0DD5-FC7E-6189-D0A774A94DC8}"/>
              </a:ext>
            </a:extLst>
          </p:cNvPr>
          <p:cNvSpPr/>
          <p:nvPr/>
        </p:nvSpPr>
        <p:spPr>
          <a:xfrm>
            <a:off x="3945236" y="3881013"/>
            <a:ext cx="603724" cy="19484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6" name="Rectangle 255">
            <a:extLst>
              <a:ext uri="{FF2B5EF4-FFF2-40B4-BE49-F238E27FC236}">
                <a16:creationId xmlns:a16="http://schemas.microsoft.com/office/drawing/2014/main" id="{D544EB97-2AC1-99C3-E2EF-D7C4366778F8}"/>
              </a:ext>
            </a:extLst>
          </p:cNvPr>
          <p:cNvSpPr/>
          <p:nvPr/>
        </p:nvSpPr>
        <p:spPr>
          <a:xfrm>
            <a:off x="5523174" y="2128983"/>
            <a:ext cx="1041905" cy="210214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eorgia" panose="02040502050405020303" pitchFamily="18" charset="0"/>
              <a:ea typeface="+mn-ea"/>
              <a:cs typeface="+mn-cs"/>
            </a:endParaRPr>
          </a:p>
        </p:txBody>
      </p: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08D20552-4ED9-52FF-B54D-516723DB676C}"/>
              </a:ext>
            </a:extLst>
          </p:cNvPr>
          <p:cNvCxnSpPr>
            <a:cxnSpLocks/>
          </p:cNvCxnSpPr>
          <p:nvPr/>
        </p:nvCxnSpPr>
        <p:spPr>
          <a:xfrm>
            <a:off x="2494807" y="4197636"/>
            <a:ext cx="6085196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58" name="Straight Connector 257">
            <a:extLst>
              <a:ext uri="{FF2B5EF4-FFF2-40B4-BE49-F238E27FC236}">
                <a16:creationId xmlns:a16="http://schemas.microsoft.com/office/drawing/2014/main" id="{5D5CFEB5-77AB-D5CD-5A50-639F34A1FAE8}"/>
              </a:ext>
            </a:extLst>
          </p:cNvPr>
          <p:cNvCxnSpPr>
            <a:cxnSpLocks/>
          </p:cNvCxnSpPr>
          <p:nvPr/>
        </p:nvCxnSpPr>
        <p:spPr>
          <a:xfrm>
            <a:off x="2501152" y="2977536"/>
            <a:ext cx="6085196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2E9596A7-25D9-6D07-EFE6-2D36D04C52B2}"/>
              </a:ext>
            </a:extLst>
          </p:cNvPr>
          <p:cNvCxnSpPr>
            <a:cxnSpLocks/>
          </p:cNvCxnSpPr>
          <p:nvPr/>
        </p:nvCxnSpPr>
        <p:spPr>
          <a:xfrm flipH="1" flipV="1">
            <a:off x="455298" y="1773271"/>
            <a:ext cx="8153109" cy="7054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0" name="Straight Connector 259">
            <a:extLst>
              <a:ext uri="{FF2B5EF4-FFF2-40B4-BE49-F238E27FC236}">
                <a16:creationId xmlns:a16="http://schemas.microsoft.com/office/drawing/2014/main" id="{872E01DE-C748-782D-8294-8D2B2B4E6471}"/>
              </a:ext>
            </a:extLst>
          </p:cNvPr>
          <p:cNvCxnSpPr>
            <a:cxnSpLocks/>
          </p:cNvCxnSpPr>
          <p:nvPr/>
        </p:nvCxnSpPr>
        <p:spPr>
          <a:xfrm flipH="1">
            <a:off x="440533" y="2985763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1" name="Straight Connector 260">
            <a:extLst>
              <a:ext uri="{FF2B5EF4-FFF2-40B4-BE49-F238E27FC236}">
                <a16:creationId xmlns:a16="http://schemas.microsoft.com/office/drawing/2014/main" id="{940E3F8B-F088-463B-A071-5A00309B51A9}"/>
              </a:ext>
            </a:extLst>
          </p:cNvPr>
          <p:cNvCxnSpPr>
            <a:cxnSpLocks/>
          </p:cNvCxnSpPr>
          <p:nvPr/>
        </p:nvCxnSpPr>
        <p:spPr>
          <a:xfrm flipH="1">
            <a:off x="455298" y="4197270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485B29F3-1B21-37CB-CFC4-FB208BCB56C2}"/>
              </a:ext>
            </a:extLst>
          </p:cNvPr>
          <p:cNvCxnSpPr>
            <a:cxnSpLocks/>
          </p:cNvCxnSpPr>
          <p:nvPr/>
        </p:nvCxnSpPr>
        <p:spPr>
          <a:xfrm flipH="1">
            <a:off x="433126" y="5484074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F5BF6BB9-753B-6A6A-B6B2-E9780A451B7A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72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4" name="Graphic 3" descr="Home with solid fill">
            <a:hlinkClick r:id="rId4" action="ppaction://hlinksldjump"/>
            <a:extLst>
              <a:ext uri="{FF2B5EF4-FFF2-40B4-BE49-F238E27FC236}">
                <a16:creationId xmlns:a16="http://schemas.microsoft.com/office/drawing/2014/main" id="{00AC3B66-C7F0-AE5C-4063-A75B0C3C2B2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030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1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2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1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4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7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0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6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9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83" grpId="0">
        <p:bldAsOne/>
      </p:bldGraphic>
      <p:bldP spid="197" grpId="0" animBg="1"/>
      <p:bldP spid="198" grpId="0" animBg="1"/>
      <p:bldP spid="199" grpId="0" animBg="1"/>
      <p:bldP spid="200" grpId="0" animBg="1"/>
      <p:bldP spid="201" grpId="0" animBg="1"/>
      <p:bldP spid="202" grpId="0"/>
      <p:bldP spid="203" grpId="0" animBg="1"/>
      <p:bldP spid="204" grpId="0" animBg="1"/>
      <p:bldP spid="205" grpId="0" animBg="1"/>
      <p:bldP spid="206" grpId="0" animBg="1"/>
      <p:bldP spid="207" grpId="0"/>
      <p:bldP spid="208" grpId="0"/>
      <p:bldP spid="209" grpId="0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/>
      <p:bldP spid="224" grpId="0"/>
      <p:bldP spid="225" grpId="0"/>
      <p:bldP spid="226" grpId="0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/>
      <p:bldP spid="243" grpId="0"/>
      <p:bldP spid="244" grpId="0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5" grpId="0"/>
      <p:bldP spid="196" grpId="0"/>
      <p:bldP spid="189" grpId="0" animBg="1"/>
      <p:bldP spid="190" grpId="0" animBg="1"/>
      <p:bldP spid="191" grpId="0" animBg="1"/>
      <p:bldP spid="192" grpId="0" animBg="1"/>
      <p:bldP spid="193" grpId="0"/>
      <p:bldP spid="194" grpId="0"/>
      <p:bldP spid="186" grpId="0" animBg="1"/>
      <p:bldP spid="187" grpId="0" animBg="1"/>
      <p:bldP spid="256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05A03A-B216-853C-5894-68924A421A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3" name="Content Placeholder 3">
            <a:extLst>
              <a:ext uri="{FF2B5EF4-FFF2-40B4-BE49-F238E27FC236}">
                <a16:creationId xmlns:a16="http://schemas.microsoft.com/office/drawing/2014/main" id="{CADEC9B6-C0E9-921C-0559-B7900CB3AD80}"/>
              </a:ext>
            </a:extLst>
          </p:cNvPr>
          <p:cNvGraphicFramePr>
            <a:graphicFrameLocks/>
          </p:cNvGraphicFramePr>
          <p:nvPr/>
        </p:nvGraphicFramePr>
        <p:xfrm>
          <a:off x="2343008" y="1773541"/>
          <a:ext cx="6467205" cy="41511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9576DDE-2797-5895-7560-2909586A76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Extended Case Study (3/5)</a:t>
            </a: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A91C1E57-D4FA-4A5E-5DEC-B8D0D5446B3A}"/>
              </a:ext>
            </a:extLst>
          </p:cNvPr>
          <p:cNvSpPr/>
          <p:nvPr/>
        </p:nvSpPr>
        <p:spPr>
          <a:xfrm>
            <a:off x="1816893" y="1034256"/>
            <a:ext cx="1387975" cy="44748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Computation</a:t>
            </a:r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454CE840-7E1D-7A02-0640-D511E8C498E3}"/>
              </a:ext>
            </a:extLst>
          </p:cNvPr>
          <p:cNvSpPr/>
          <p:nvPr/>
        </p:nvSpPr>
        <p:spPr>
          <a:xfrm>
            <a:off x="3360217" y="1021748"/>
            <a:ext cx="2279666" cy="46222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Host-SSD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Data Movement</a:t>
            </a:r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597294BE-1FC7-3950-0A13-A9B77E22C533}"/>
              </a:ext>
            </a:extLst>
          </p:cNvPr>
          <p:cNvSpPr/>
          <p:nvPr/>
        </p:nvSpPr>
        <p:spPr>
          <a:xfrm>
            <a:off x="5795232" y="1019514"/>
            <a:ext cx="1779277" cy="46222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SSD-Internal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Data Movement </a:t>
            </a: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AFC4FA01-9510-680A-F405-930A43963CFA}"/>
              </a:ext>
            </a:extLst>
          </p:cNvPr>
          <p:cNvSpPr/>
          <p:nvPr/>
        </p:nvSpPr>
        <p:spPr>
          <a:xfrm>
            <a:off x="7708501" y="1019515"/>
            <a:ext cx="775968" cy="462226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Flash Read</a:t>
            </a:r>
          </a:p>
        </p:txBody>
      </p:sp>
      <p:sp>
        <p:nvSpPr>
          <p:cNvPr id="201" name="Rectangle 200">
            <a:extLst>
              <a:ext uri="{FF2B5EF4-FFF2-40B4-BE49-F238E27FC236}">
                <a16:creationId xmlns:a16="http://schemas.microsoft.com/office/drawing/2014/main" id="{2EA301EE-A0D1-D7F7-9CAE-36BF7719023F}"/>
              </a:ext>
            </a:extLst>
          </p:cNvPr>
          <p:cNvSpPr/>
          <p:nvPr/>
        </p:nvSpPr>
        <p:spPr>
          <a:xfrm>
            <a:off x="1712511" y="975792"/>
            <a:ext cx="6873837" cy="579112"/>
          </a:xfrm>
          <a:prstGeom prst="rect">
            <a:avLst/>
          </a:prstGeom>
          <a:noFill/>
          <a:ln w="2540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8A7A70A0-866F-E8BE-5D8F-C5B6425B0CF6}"/>
              </a:ext>
            </a:extLst>
          </p:cNvPr>
          <p:cNvSpPr txBox="1"/>
          <p:nvPr/>
        </p:nvSpPr>
        <p:spPr>
          <a:xfrm>
            <a:off x="365421" y="2153611"/>
            <a:ext cx="12630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I/O-Intensive</a:t>
            </a:r>
            <a:b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EB608650-25D6-BD96-E700-FA8053C19E70}"/>
              </a:ext>
            </a:extLst>
          </p:cNvPr>
          <p:cNvSpPr/>
          <p:nvPr/>
        </p:nvSpPr>
        <p:spPr>
          <a:xfrm>
            <a:off x="7249114" y="3353874"/>
            <a:ext cx="152841" cy="19959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41BB9B74-7065-9596-62AB-305CF74D9BBF}"/>
              </a:ext>
            </a:extLst>
          </p:cNvPr>
          <p:cNvSpPr/>
          <p:nvPr/>
        </p:nvSpPr>
        <p:spPr>
          <a:xfrm>
            <a:off x="2512052" y="3354126"/>
            <a:ext cx="3516362" cy="199590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5" name="Rectangle 204">
            <a:extLst>
              <a:ext uri="{FF2B5EF4-FFF2-40B4-BE49-F238E27FC236}">
                <a16:creationId xmlns:a16="http://schemas.microsoft.com/office/drawing/2014/main" id="{C63B5DC5-66AC-5DCB-7688-85B49D569948}"/>
              </a:ext>
            </a:extLst>
          </p:cNvPr>
          <p:cNvSpPr/>
          <p:nvPr/>
        </p:nvSpPr>
        <p:spPr>
          <a:xfrm>
            <a:off x="2504645" y="3614292"/>
            <a:ext cx="2512218" cy="187770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06FAD474-4130-EC95-9C93-300E1AFD2BAF}"/>
              </a:ext>
            </a:extLst>
          </p:cNvPr>
          <p:cNvSpPr/>
          <p:nvPr/>
        </p:nvSpPr>
        <p:spPr>
          <a:xfrm>
            <a:off x="6200108" y="3354244"/>
            <a:ext cx="1048134" cy="19922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66A28D47-D522-2A21-1CA5-41993031C524}"/>
              </a:ext>
            </a:extLst>
          </p:cNvPr>
          <p:cNvSpPr txBox="1"/>
          <p:nvPr/>
        </p:nvSpPr>
        <p:spPr>
          <a:xfrm>
            <a:off x="2082704" y="3297668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DC2A7643-DB4C-DBF6-E151-C395C730B212}"/>
              </a:ext>
            </a:extLst>
          </p:cNvPr>
          <p:cNvSpPr txBox="1"/>
          <p:nvPr/>
        </p:nvSpPr>
        <p:spPr>
          <a:xfrm>
            <a:off x="2085910" y="3553053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F8E1191-3001-81CC-D944-49BF4B4223F1}"/>
              </a:ext>
            </a:extLst>
          </p:cNvPr>
          <p:cNvSpPr txBox="1"/>
          <p:nvPr/>
        </p:nvSpPr>
        <p:spPr>
          <a:xfrm>
            <a:off x="1793015" y="3828617"/>
            <a:ext cx="7553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25A54460-1466-AAAB-FD00-D7CA6E7D20A0}"/>
              </a:ext>
            </a:extLst>
          </p:cNvPr>
          <p:cNvSpPr/>
          <p:nvPr/>
        </p:nvSpPr>
        <p:spPr>
          <a:xfrm>
            <a:off x="2508692" y="3881013"/>
            <a:ext cx="1228099" cy="19484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CE490E21-CB3B-31F8-E77A-03F69C96553C}"/>
              </a:ext>
            </a:extLst>
          </p:cNvPr>
          <p:cNvSpPr/>
          <p:nvPr/>
        </p:nvSpPr>
        <p:spPr>
          <a:xfrm>
            <a:off x="6040315" y="3354126"/>
            <a:ext cx="152841" cy="1992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6CF232D8-1098-C88A-9F14-DCABAC1B0EE7}"/>
              </a:ext>
            </a:extLst>
          </p:cNvPr>
          <p:cNvSpPr/>
          <p:nvPr/>
        </p:nvSpPr>
        <p:spPr>
          <a:xfrm>
            <a:off x="5364288" y="3614292"/>
            <a:ext cx="173117" cy="18777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AD877EFC-E1EF-7F89-33E0-2F857772D276}"/>
              </a:ext>
            </a:extLst>
          </p:cNvPr>
          <p:cNvSpPr/>
          <p:nvPr/>
        </p:nvSpPr>
        <p:spPr>
          <a:xfrm>
            <a:off x="5201219" y="3614292"/>
            <a:ext cx="163069" cy="18777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EEB80062-C278-5697-58A7-83DC7169DB38}"/>
              </a:ext>
            </a:extLst>
          </p:cNvPr>
          <p:cNvSpPr/>
          <p:nvPr/>
        </p:nvSpPr>
        <p:spPr>
          <a:xfrm>
            <a:off x="4562321" y="3881013"/>
            <a:ext cx="152841" cy="19481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5" name="Rectangle 214">
            <a:extLst>
              <a:ext uri="{FF2B5EF4-FFF2-40B4-BE49-F238E27FC236}">
                <a16:creationId xmlns:a16="http://schemas.microsoft.com/office/drawing/2014/main" id="{38EED6C1-CF9F-FE22-67A7-5F450FC10C59}"/>
              </a:ext>
            </a:extLst>
          </p:cNvPr>
          <p:cNvSpPr/>
          <p:nvPr/>
        </p:nvSpPr>
        <p:spPr>
          <a:xfrm>
            <a:off x="5024598" y="3614292"/>
            <a:ext cx="173116" cy="18777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97522902-F10D-A057-01FD-15E1F7C40F12}"/>
              </a:ext>
            </a:extLst>
          </p:cNvPr>
          <p:cNvSpPr/>
          <p:nvPr/>
        </p:nvSpPr>
        <p:spPr>
          <a:xfrm>
            <a:off x="7390392" y="1870698"/>
            <a:ext cx="1041905" cy="20135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527805DC-E462-C4E6-B47F-60BD69A05D5C}"/>
              </a:ext>
            </a:extLst>
          </p:cNvPr>
          <p:cNvSpPr/>
          <p:nvPr/>
        </p:nvSpPr>
        <p:spPr>
          <a:xfrm>
            <a:off x="8432298" y="1870698"/>
            <a:ext cx="154050" cy="20135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8" name="Rectangle 217">
            <a:extLst>
              <a:ext uri="{FF2B5EF4-FFF2-40B4-BE49-F238E27FC236}">
                <a16:creationId xmlns:a16="http://schemas.microsoft.com/office/drawing/2014/main" id="{F41AC788-66E6-8F5C-B013-AE18B5DF20BA}"/>
              </a:ext>
            </a:extLst>
          </p:cNvPr>
          <p:cNvSpPr/>
          <p:nvPr/>
        </p:nvSpPr>
        <p:spPr>
          <a:xfrm>
            <a:off x="2507538" y="1870698"/>
            <a:ext cx="1825950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9" name="Rectangle 218">
            <a:extLst>
              <a:ext uri="{FF2B5EF4-FFF2-40B4-BE49-F238E27FC236}">
                <a16:creationId xmlns:a16="http://schemas.microsoft.com/office/drawing/2014/main" id="{676102C7-2DD2-0B55-C434-FA6A98D370D4}"/>
              </a:ext>
            </a:extLst>
          </p:cNvPr>
          <p:cNvSpPr/>
          <p:nvPr/>
        </p:nvSpPr>
        <p:spPr>
          <a:xfrm>
            <a:off x="4333490" y="1870698"/>
            <a:ext cx="3056901" cy="197898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8D552140-7DA1-03C0-51D3-3F78432EBD9C}"/>
              </a:ext>
            </a:extLst>
          </p:cNvPr>
          <p:cNvSpPr/>
          <p:nvPr/>
        </p:nvSpPr>
        <p:spPr>
          <a:xfrm>
            <a:off x="6573768" y="2127486"/>
            <a:ext cx="183307" cy="20902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FF44CAE8-13A0-A8FA-2670-29B7BC54A32D}"/>
              </a:ext>
            </a:extLst>
          </p:cNvPr>
          <p:cNvSpPr/>
          <p:nvPr/>
        </p:nvSpPr>
        <p:spPr>
          <a:xfrm>
            <a:off x="2508691" y="2130006"/>
            <a:ext cx="2776782" cy="210106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195E0F6E-DBE9-7BED-46AF-ACDD1B1D7BB8}"/>
              </a:ext>
            </a:extLst>
          </p:cNvPr>
          <p:cNvSpPr/>
          <p:nvPr/>
        </p:nvSpPr>
        <p:spPr>
          <a:xfrm>
            <a:off x="2507539" y="2401981"/>
            <a:ext cx="1343029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73E3976F-8A50-743B-405B-00572124DF60}"/>
              </a:ext>
            </a:extLst>
          </p:cNvPr>
          <p:cNvSpPr txBox="1"/>
          <p:nvPr/>
        </p:nvSpPr>
        <p:spPr>
          <a:xfrm>
            <a:off x="1639349" y="1822229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1D2C5A16-F0D0-169B-7F69-10A85F3D42A0}"/>
              </a:ext>
            </a:extLst>
          </p:cNvPr>
          <p:cNvSpPr txBox="1"/>
          <p:nvPr/>
        </p:nvSpPr>
        <p:spPr>
          <a:xfrm>
            <a:off x="2078456" y="2084923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2354FC3B-41B6-F31A-A1EA-74613EBF7CD7}"/>
              </a:ext>
            </a:extLst>
          </p:cNvPr>
          <p:cNvSpPr txBox="1"/>
          <p:nvPr/>
        </p:nvSpPr>
        <p:spPr>
          <a:xfrm>
            <a:off x="2079242" y="2362740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275C033E-5C18-2E5D-9001-A833FD8A2D8F}"/>
              </a:ext>
            </a:extLst>
          </p:cNvPr>
          <p:cNvSpPr txBox="1"/>
          <p:nvPr/>
        </p:nvSpPr>
        <p:spPr>
          <a:xfrm>
            <a:off x="1631707" y="2613010"/>
            <a:ext cx="102554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1CC55169-8FDB-BCF3-26F3-DA35BA0E0591}"/>
              </a:ext>
            </a:extLst>
          </p:cNvPr>
          <p:cNvSpPr/>
          <p:nvPr/>
        </p:nvSpPr>
        <p:spPr>
          <a:xfrm>
            <a:off x="2507538" y="2663338"/>
            <a:ext cx="1025549" cy="197898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7017A331-BA88-4987-8280-188B8C2F1DD6}"/>
              </a:ext>
            </a:extLst>
          </p:cNvPr>
          <p:cNvSpPr/>
          <p:nvPr/>
        </p:nvSpPr>
        <p:spPr>
          <a:xfrm>
            <a:off x="5288660" y="2129946"/>
            <a:ext cx="224430" cy="20989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6B594869-B543-727F-1AD2-D04A471F28D4}"/>
              </a:ext>
            </a:extLst>
          </p:cNvPr>
          <p:cNvSpPr/>
          <p:nvPr/>
        </p:nvSpPr>
        <p:spPr>
          <a:xfrm>
            <a:off x="4165319" y="2400634"/>
            <a:ext cx="152841" cy="19977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A2319F26-5668-C634-4C76-2FC0FC06D36D}"/>
              </a:ext>
            </a:extLst>
          </p:cNvPr>
          <p:cNvSpPr/>
          <p:nvPr/>
        </p:nvSpPr>
        <p:spPr>
          <a:xfrm>
            <a:off x="3859942" y="2401980"/>
            <a:ext cx="152841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1" name="Rectangle 230">
            <a:extLst>
              <a:ext uri="{FF2B5EF4-FFF2-40B4-BE49-F238E27FC236}">
                <a16:creationId xmlns:a16="http://schemas.microsoft.com/office/drawing/2014/main" id="{4638BD3B-0F60-4FFD-8FED-8B8427686790}"/>
              </a:ext>
            </a:extLst>
          </p:cNvPr>
          <p:cNvSpPr/>
          <p:nvPr/>
        </p:nvSpPr>
        <p:spPr>
          <a:xfrm>
            <a:off x="4439784" y="2663220"/>
            <a:ext cx="169920" cy="19801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2" name="Rectangle 231">
            <a:extLst>
              <a:ext uri="{FF2B5EF4-FFF2-40B4-BE49-F238E27FC236}">
                <a16:creationId xmlns:a16="http://schemas.microsoft.com/office/drawing/2014/main" id="{105E5478-042B-A29C-7ACE-BF6347936A7C}"/>
              </a:ext>
            </a:extLst>
          </p:cNvPr>
          <p:cNvSpPr/>
          <p:nvPr/>
        </p:nvSpPr>
        <p:spPr>
          <a:xfrm>
            <a:off x="3543751" y="2663220"/>
            <a:ext cx="169920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DFD9E8E6-01C4-089A-97CF-4DFEB0F1C76F}"/>
              </a:ext>
            </a:extLst>
          </p:cNvPr>
          <p:cNvSpPr/>
          <p:nvPr/>
        </p:nvSpPr>
        <p:spPr>
          <a:xfrm>
            <a:off x="3724336" y="2663338"/>
            <a:ext cx="707932" cy="197898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4" name="Rectangle 59">
            <a:extLst>
              <a:ext uri="{FF2B5EF4-FFF2-40B4-BE49-F238E27FC236}">
                <a16:creationId xmlns:a16="http://schemas.microsoft.com/office/drawing/2014/main" id="{78ACF8EC-58BE-27F9-1F3D-7831FAD13B30}"/>
              </a:ext>
            </a:extLst>
          </p:cNvPr>
          <p:cNvSpPr/>
          <p:nvPr/>
        </p:nvSpPr>
        <p:spPr>
          <a:xfrm>
            <a:off x="4019931" y="2401795"/>
            <a:ext cx="145388" cy="19801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4BDCE2C8-E5A5-7E6F-4D7E-4882521463AB}"/>
              </a:ext>
            </a:extLst>
          </p:cNvPr>
          <p:cNvSpPr txBox="1"/>
          <p:nvPr/>
        </p:nvSpPr>
        <p:spPr>
          <a:xfrm>
            <a:off x="65108" y="3187567"/>
            <a:ext cx="173928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More </a:t>
            </a:r>
            <a:b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14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Compute</a:t>
            </a: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-Intensive 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7E3D5E37-EEB2-62BF-208E-B5455432349D}"/>
              </a:ext>
            </a:extLst>
          </p:cNvPr>
          <p:cNvSpPr/>
          <p:nvPr/>
        </p:nvSpPr>
        <p:spPr>
          <a:xfrm>
            <a:off x="7516984" y="4327641"/>
            <a:ext cx="913672" cy="191949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0CC579A8-028C-ECC7-6E00-6F339C0FE872}"/>
              </a:ext>
            </a:extLst>
          </p:cNvPr>
          <p:cNvSpPr/>
          <p:nvPr/>
        </p:nvSpPr>
        <p:spPr>
          <a:xfrm>
            <a:off x="8430656" y="4328059"/>
            <a:ext cx="152841" cy="191532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3754719C-A364-B8D5-5516-6FCF8C51FA9A}"/>
              </a:ext>
            </a:extLst>
          </p:cNvPr>
          <p:cNvSpPr/>
          <p:nvPr/>
        </p:nvSpPr>
        <p:spPr>
          <a:xfrm>
            <a:off x="2505895" y="4326170"/>
            <a:ext cx="2438513" cy="19574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17860D98-365E-7F7C-B21C-8E27EC5AB6C4}"/>
              </a:ext>
            </a:extLst>
          </p:cNvPr>
          <p:cNvSpPr/>
          <p:nvPr/>
        </p:nvSpPr>
        <p:spPr>
          <a:xfrm>
            <a:off x="4944409" y="4326529"/>
            <a:ext cx="2572575" cy="19502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BBD71C57-AF2C-D1DC-6A4C-A80D522833A4}"/>
              </a:ext>
            </a:extLst>
          </p:cNvPr>
          <p:cNvSpPr/>
          <p:nvPr/>
        </p:nvSpPr>
        <p:spPr>
          <a:xfrm>
            <a:off x="6905116" y="4578660"/>
            <a:ext cx="152841" cy="19801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15A3429B-F51A-1D29-001D-92E7BB67467A}"/>
              </a:ext>
            </a:extLst>
          </p:cNvPr>
          <p:cNvSpPr/>
          <p:nvPr/>
        </p:nvSpPr>
        <p:spPr>
          <a:xfrm>
            <a:off x="5910248" y="4578660"/>
            <a:ext cx="986950" cy="19801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C1E1CC23-4C89-7549-F9D1-65D7CFA6F40E}"/>
              </a:ext>
            </a:extLst>
          </p:cNvPr>
          <p:cNvSpPr txBox="1"/>
          <p:nvPr/>
        </p:nvSpPr>
        <p:spPr>
          <a:xfrm>
            <a:off x="2085909" y="4538418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BE0A5F82-1D5D-D1B8-B284-AC9B71172BB9}"/>
              </a:ext>
            </a:extLst>
          </p:cNvPr>
          <p:cNvSpPr txBox="1"/>
          <p:nvPr/>
        </p:nvSpPr>
        <p:spPr>
          <a:xfrm>
            <a:off x="2085910" y="4803006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17D23F90-8A20-0C87-5EDC-C2DA329B20D9}"/>
              </a:ext>
            </a:extLst>
          </p:cNvPr>
          <p:cNvSpPr txBox="1"/>
          <p:nvPr/>
        </p:nvSpPr>
        <p:spPr>
          <a:xfrm>
            <a:off x="1764762" y="5054514"/>
            <a:ext cx="7553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69E96179-C9CB-1750-ED69-47BD996CF4EF}"/>
              </a:ext>
            </a:extLst>
          </p:cNvPr>
          <p:cNvSpPr/>
          <p:nvPr/>
        </p:nvSpPr>
        <p:spPr>
          <a:xfrm>
            <a:off x="2505897" y="5105090"/>
            <a:ext cx="866330" cy="197163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F7CDE34E-1846-27D0-C2E5-A72358546FED}"/>
              </a:ext>
            </a:extLst>
          </p:cNvPr>
          <p:cNvSpPr/>
          <p:nvPr/>
        </p:nvSpPr>
        <p:spPr>
          <a:xfrm>
            <a:off x="5749488" y="4578660"/>
            <a:ext cx="152841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77D6707A-4C53-5993-F51E-DEA2CBA29396}"/>
              </a:ext>
            </a:extLst>
          </p:cNvPr>
          <p:cNvSpPr/>
          <p:nvPr/>
        </p:nvSpPr>
        <p:spPr>
          <a:xfrm>
            <a:off x="5197714" y="4845697"/>
            <a:ext cx="151140" cy="195209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48D0CD09-1429-D618-B0EA-5ED82FD101AC}"/>
              </a:ext>
            </a:extLst>
          </p:cNvPr>
          <p:cNvSpPr/>
          <p:nvPr/>
        </p:nvSpPr>
        <p:spPr>
          <a:xfrm>
            <a:off x="5016863" y="4845697"/>
            <a:ext cx="169558" cy="19632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C3D95004-3A64-7010-5357-533E49277C3C}"/>
              </a:ext>
            </a:extLst>
          </p:cNvPr>
          <p:cNvSpPr/>
          <p:nvPr/>
        </p:nvSpPr>
        <p:spPr>
          <a:xfrm>
            <a:off x="4081928" y="5105091"/>
            <a:ext cx="122811" cy="19716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39834530-512E-E66D-1962-A47E1C7049C1}"/>
              </a:ext>
            </a:extLst>
          </p:cNvPr>
          <p:cNvSpPr/>
          <p:nvPr/>
        </p:nvSpPr>
        <p:spPr>
          <a:xfrm>
            <a:off x="3381575" y="5105091"/>
            <a:ext cx="147129" cy="197162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1EC85E68-678E-9CF8-91A1-57B2E35B7DB2}"/>
              </a:ext>
            </a:extLst>
          </p:cNvPr>
          <p:cNvSpPr/>
          <p:nvPr/>
        </p:nvSpPr>
        <p:spPr>
          <a:xfrm>
            <a:off x="4836011" y="4845508"/>
            <a:ext cx="169559" cy="1963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71925F38-77FC-CD93-4600-AEA7DE9719EA}"/>
              </a:ext>
            </a:extLst>
          </p:cNvPr>
          <p:cNvSpPr/>
          <p:nvPr/>
        </p:nvSpPr>
        <p:spPr>
          <a:xfrm>
            <a:off x="2505895" y="4845697"/>
            <a:ext cx="2315285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ABB7B489-BFD5-25E9-557C-18E4D0A05BD0}"/>
              </a:ext>
            </a:extLst>
          </p:cNvPr>
          <p:cNvSpPr/>
          <p:nvPr/>
        </p:nvSpPr>
        <p:spPr>
          <a:xfrm>
            <a:off x="3528705" y="5105090"/>
            <a:ext cx="539008" cy="197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CBD143C3-1356-6BE5-26C4-71B1C5CC6ECB}"/>
              </a:ext>
            </a:extLst>
          </p:cNvPr>
          <p:cNvSpPr/>
          <p:nvPr/>
        </p:nvSpPr>
        <p:spPr>
          <a:xfrm>
            <a:off x="2505897" y="4578660"/>
            <a:ext cx="3243590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0954BBA4-0DF1-CD82-1E6C-F603AB564836}"/>
              </a:ext>
            </a:extLst>
          </p:cNvPr>
          <p:cNvSpPr txBox="1"/>
          <p:nvPr/>
        </p:nvSpPr>
        <p:spPr>
          <a:xfrm>
            <a:off x="392539" y="4585620"/>
            <a:ext cx="12088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Hybrid 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DF1A0250-B04A-A4BC-B136-88FA26285BDB}"/>
              </a:ext>
            </a:extLst>
          </p:cNvPr>
          <p:cNvSpPr txBox="1"/>
          <p:nvPr/>
        </p:nvSpPr>
        <p:spPr>
          <a:xfrm>
            <a:off x="2480575" y="5931019"/>
            <a:ext cx="60851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Overall Execution Time (Normalized to Host CPU)</a:t>
            </a: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ADEB2B43-D74D-284E-1357-526AE509A478}"/>
              </a:ext>
            </a:extLst>
          </p:cNvPr>
          <p:cNvSpPr/>
          <p:nvPr/>
        </p:nvSpPr>
        <p:spPr>
          <a:xfrm>
            <a:off x="7391602" y="3099380"/>
            <a:ext cx="1041905" cy="198016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FA4BDFFE-CDE2-E6B4-6D89-AF8CD6079D68}"/>
              </a:ext>
            </a:extLst>
          </p:cNvPr>
          <p:cNvSpPr/>
          <p:nvPr/>
        </p:nvSpPr>
        <p:spPr>
          <a:xfrm>
            <a:off x="8433507" y="3098274"/>
            <a:ext cx="152841" cy="200802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0947AB46-9A4E-C770-F343-132EEBA2A96A}"/>
              </a:ext>
            </a:extLst>
          </p:cNvPr>
          <p:cNvSpPr/>
          <p:nvPr/>
        </p:nvSpPr>
        <p:spPr>
          <a:xfrm>
            <a:off x="2509902" y="3099987"/>
            <a:ext cx="2808554" cy="19897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2" name="Rectangle 191">
            <a:extLst>
              <a:ext uri="{FF2B5EF4-FFF2-40B4-BE49-F238E27FC236}">
                <a16:creationId xmlns:a16="http://schemas.microsoft.com/office/drawing/2014/main" id="{0DF1771D-991F-A184-89FB-ACF47CF263D0}"/>
              </a:ext>
            </a:extLst>
          </p:cNvPr>
          <p:cNvSpPr/>
          <p:nvPr/>
        </p:nvSpPr>
        <p:spPr>
          <a:xfrm>
            <a:off x="5308067" y="3099738"/>
            <a:ext cx="2083533" cy="1992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4170CD3-48A5-9CEE-A813-E217A2C5F8EF}"/>
              </a:ext>
            </a:extLst>
          </p:cNvPr>
          <p:cNvSpPr txBox="1"/>
          <p:nvPr/>
        </p:nvSpPr>
        <p:spPr>
          <a:xfrm>
            <a:off x="1625642" y="3039479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A7C11475-95DA-DF02-3948-364225CAF923}"/>
              </a:ext>
            </a:extLst>
          </p:cNvPr>
          <p:cNvSpPr txBox="1"/>
          <p:nvPr/>
        </p:nvSpPr>
        <p:spPr>
          <a:xfrm>
            <a:off x="1625432" y="4272316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CH" sz="14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D6759175-9AA1-B4F5-0487-A263EAB9E7A8}"/>
              </a:ext>
            </a:extLst>
          </p:cNvPr>
          <p:cNvSpPr/>
          <p:nvPr/>
        </p:nvSpPr>
        <p:spPr>
          <a:xfrm>
            <a:off x="3748195" y="3881013"/>
            <a:ext cx="197041" cy="194841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170E8A9B-935C-9F24-5045-2B4C4D939162}"/>
              </a:ext>
            </a:extLst>
          </p:cNvPr>
          <p:cNvSpPr/>
          <p:nvPr/>
        </p:nvSpPr>
        <p:spPr>
          <a:xfrm>
            <a:off x="3945236" y="3881013"/>
            <a:ext cx="603724" cy="19484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6" name="Rectangle 255">
            <a:extLst>
              <a:ext uri="{FF2B5EF4-FFF2-40B4-BE49-F238E27FC236}">
                <a16:creationId xmlns:a16="http://schemas.microsoft.com/office/drawing/2014/main" id="{E438420D-208A-A71F-78B4-ABC434703D19}"/>
              </a:ext>
            </a:extLst>
          </p:cNvPr>
          <p:cNvSpPr/>
          <p:nvPr/>
        </p:nvSpPr>
        <p:spPr>
          <a:xfrm>
            <a:off x="5523174" y="2128983"/>
            <a:ext cx="1041905" cy="210214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eorgia" panose="02040502050405020303" pitchFamily="18" charset="0"/>
              <a:ea typeface="+mn-ea"/>
              <a:cs typeface="+mn-cs"/>
            </a:endParaRPr>
          </a:p>
        </p:txBody>
      </p: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B12C2AA7-DDED-2D49-9F58-464B9C63EE58}"/>
              </a:ext>
            </a:extLst>
          </p:cNvPr>
          <p:cNvCxnSpPr>
            <a:cxnSpLocks/>
          </p:cNvCxnSpPr>
          <p:nvPr/>
        </p:nvCxnSpPr>
        <p:spPr>
          <a:xfrm>
            <a:off x="2494807" y="4197636"/>
            <a:ext cx="6085196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58" name="Straight Connector 257">
            <a:extLst>
              <a:ext uri="{FF2B5EF4-FFF2-40B4-BE49-F238E27FC236}">
                <a16:creationId xmlns:a16="http://schemas.microsoft.com/office/drawing/2014/main" id="{C9936243-C605-4C27-C24F-ED19C252F4BB}"/>
              </a:ext>
            </a:extLst>
          </p:cNvPr>
          <p:cNvCxnSpPr>
            <a:cxnSpLocks/>
          </p:cNvCxnSpPr>
          <p:nvPr/>
        </p:nvCxnSpPr>
        <p:spPr>
          <a:xfrm>
            <a:off x="2501152" y="2977536"/>
            <a:ext cx="6085196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A68B8CE5-6A2F-FB8E-467F-C533883B4D95}"/>
              </a:ext>
            </a:extLst>
          </p:cNvPr>
          <p:cNvCxnSpPr>
            <a:cxnSpLocks/>
          </p:cNvCxnSpPr>
          <p:nvPr/>
        </p:nvCxnSpPr>
        <p:spPr>
          <a:xfrm flipH="1" flipV="1">
            <a:off x="455298" y="1773271"/>
            <a:ext cx="8153109" cy="7054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0" name="Straight Connector 259">
            <a:extLst>
              <a:ext uri="{FF2B5EF4-FFF2-40B4-BE49-F238E27FC236}">
                <a16:creationId xmlns:a16="http://schemas.microsoft.com/office/drawing/2014/main" id="{6820A768-92A7-5A5F-6BCF-6F48B653547D}"/>
              </a:ext>
            </a:extLst>
          </p:cNvPr>
          <p:cNvCxnSpPr>
            <a:cxnSpLocks/>
          </p:cNvCxnSpPr>
          <p:nvPr/>
        </p:nvCxnSpPr>
        <p:spPr>
          <a:xfrm flipH="1">
            <a:off x="440533" y="2985763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1" name="Straight Connector 260">
            <a:extLst>
              <a:ext uri="{FF2B5EF4-FFF2-40B4-BE49-F238E27FC236}">
                <a16:creationId xmlns:a16="http://schemas.microsoft.com/office/drawing/2014/main" id="{2CE8C220-E8C2-7F05-F8A8-8856E529592D}"/>
              </a:ext>
            </a:extLst>
          </p:cNvPr>
          <p:cNvCxnSpPr>
            <a:cxnSpLocks/>
          </p:cNvCxnSpPr>
          <p:nvPr/>
        </p:nvCxnSpPr>
        <p:spPr>
          <a:xfrm flipH="1">
            <a:off x="455298" y="4197270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8FA268A4-EC8A-9ACC-136A-52D9387B9065}"/>
              </a:ext>
            </a:extLst>
          </p:cNvPr>
          <p:cNvCxnSpPr>
            <a:cxnSpLocks/>
          </p:cNvCxnSpPr>
          <p:nvPr/>
        </p:nvCxnSpPr>
        <p:spPr>
          <a:xfrm flipH="1">
            <a:off x="433126" y="5484074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3" name="Rectangle 2">
            <a:extLst>
              <a:ext uri="{FF2B5EF4-FFF2-40B4-BE49-F238E27FC236}">
                <a16:creationId xmlns:a16="http://schemas.microsoft.com/office/drawing/2014/main" id="{64573699-771B-7F6E-FBEF-6E0F5E11DB91}"/>
              </a:ext>
            </a:extLst>
          </p:cNvPr>
          <p:cNvSpPr/>
          <p:nvPr/>
        </p:nvSpPr>
        <p:spPr>
          <a:xfrm>
            <a:off x="0" y="2997170"/>
            <a:ext cx="9159116" cy="2455799"/>
          </a:xfrm>
          <a:prstGeom prst="rect">
            <a:avLst/>
          </a:prstGeom>
          <a:solidFill>
            <a:schemeClr val="bg1">
              <a:alpha val="9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CC5D70F-F552-082E-9788-BC5DD895B148}"/>
              </a:ext>
            </a:extLst>
          </p:cNvPr>
          <p:cNvSpPr txBox="1">
            <a:spLocks/>
          </p:cNvSpPr>
          <p:nvPr/>
        </p:nvSpPr>
        <p:spPr>
          <a:xfrm>
            <a:off x="-11821" y="3001077"/>
            <a:ext cx="9144000" cy="942572"/>
          </a:xfrm>
          <a:prstGeom prst="roundRect">
            <a:avLst>
              <a:gd name="adj" fmla="val 0"/>
            </a:avLst>
          </a:prstGeom>
          <a:solidFill>
            <a:srgbClr val="FFE3E1"/>
          </a:solidFill>
          <a:ln w="31750">
            <a:noFill/>
          </a:ln>
          <a:effectLst>
            <a:outerShdw blurRad="50800" dist="38100" dir="2700000" algn="ctr" rotWithShape="0">
              <a:srgbClr val="000000">
                <a:alpha val="40000"/>
              </a:srgbClr>
            </a:outerShdw>
          </a:effectLst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IN" sz="2400" b="0" dirty="0">
                <a:latin typeface="Candara" panose="020E0502030303020204" pitchFamily="34" charset="0"/>
              </a:rPr>
              <a:t>Offloading to ISP and IFP in I/O-intensive workloads </a:t>
            </a:r>
            <a:br>
              <a:rPr lang="en-IN" sz="2400" b="0" dirty="0">
                <a:latin typeface="Candara" panose="020E0502030303020204" pitchFamily="34" charset="0"/>
              </a:rPr>
            </a:br>
            <a:r>
              <a:rPr lang="en-IN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reduces performance by 15% </a:t>
            </a:r>
            <a:r>
              <a:rPr lang="en-IN" sz="2400" b="0" dirty="0">
                <a:latin typeface="Candara" panose="020E0502030303020204" pitchFamily="34" charset="0"/>
              </a:rPr>
              <a:t>compared to IFP</a:t>
            </a:r>
            <a:endParaRPr lang="en-CH" sz="2400" b="0" dirty="0">
              <a:solidFill>
                <a:schemeClr val="accent6"/>
              </a:solidFill>
              <a:latin typeface="Candara" panose="020E0502030303020204" pitchFamily="34" charset="0"/>
            </a:endParaRPr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1BADA4BC-B948-A304-2795-8D64E3BE4169}"/>
              </a:ext>
            </a:extLst>
          </p:cNvPr>
          <p:cNvSpPr txBox="1">
            <a:spLocks/>
          </p:cNvSpPr>
          <p:nvPr/>
        </p:nvSpPr>
        <p:spPr>
          <a:xfrm>
            <a:off x="0" y="4178847"/>
            <a:ext cx="9144000" cy="942572"/>
          </a:xfrm>
          <a:prstGeom prst="roundRect">
            <a:avLst>
              <a:gd name="adj" fmla="val 0"/>
            </a:avLst>
          </a:prstGeom>
          <a:solidFill>
            <a:srgbClr val="FFE3E1"/>
          </a:solidFill>
          <a:ln w="31750">
            <a:noFill/>
          </a:ln>
          <a:effectLst>
            <a:outerShdw blurRad="50800" dist="38100" dir="2700000" algn="ctr" rotWithShape="0">
              <a:srgbClr val="000000">
                <a:alpha val="40000"/>
              </a:srgbClr>
            </a:outerShdw>
          </a:effectLst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IN" sz="2400" b="0" dirty="0">
                <a:latin typeface="Candara" panose="020E0502030303020204" pitchFamily="34" charset="0"/>
              </a:rPr>
              <a:t>Offloading to multiple computation resources  incurs </a:t>
            </a:r>
            <a:br>
              <a:rPr lang="en-IN" sz="2400" b="0" dirty="0">
                <a:latin typeface="Candara" panose="020E0502030303020204" pitchFamily="34" charset="0"/>
              </a:rPr>
            </a:br>
            <a:r>
              <a:rPr lang="en-IN" sz="2400" b="0" dirty="0">
                <a:solidFill>
                  <a:srgbClr val="C00000"/>
                </a:solidFill>
                <a:latin typeface="Candara" panose="020E0502030303020204" pitchFamily="34" charset="0"/>
              </a:rPr>
              <a:t>additional data movement </a:t>
            </a:r>
            <a:r>
              <a:rPr lang="en-IN" sz="2400" b="0" dirty="0">
                <a:latin typeface="Candara" panose="020E0502030303020204" pitchFamily="34" charset="0"/>
              </a:rPr>
              <a:t>between flash chips and SSD controller</a:t>
            </a:r>
            <a:endParaRPr lang="en-CH" sz="2400" b="0" dirty="0">
              <a:solidFill>
                <a:schemeClr val="accent6"/>
              </a:solidFill>
              <a:latin typeface="Candara" panose="020E0502030303020204" pitchFamily="34" charset="0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0109B4D-3EB5-8939-0548-DC2E3A6CD15C}"/>
              </a:ext>
            </a:extLst>
          </p:cNvPr>
          <p:cNvSpPr txBox="1">
            <a:spLocks/>
          </p:cNvSpPr>
          <p:nvPr/>
        </p:nvSpPr>
        <p:spPr>
          <a:xfrm>
            <a:off x="8608407" y="6547757"/>
            <a:ext cx="535593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73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7" name="Graphic 6" descr="Home with solid fill">
            <a:hlinkClick r:id="rId4" action="ppaction://hlinksldjump"/>
            <a:extLst>
              <a:ext uri="{FF2B5EF4-FFF2-40B4-BE49-F238E27FC236}">
                <a16:creationId xmlns:a16="http://schemas.microsoft.com/office/drawing/2014/main" id="{58DACC52-1960-DB1D-5C91-EA496123A13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0225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080162-24EA-AC47-AE44-98E16B5B09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3" name="Content Placeholder 3">
            <a:extLst>
              <a:ext uri="{FF2B5EF4-FFF2-40B4-BE49-F238E27FC236}">
                <a16:creationId xmlns:a16="http://schemas.microsoft.com/office/drawing/2014/main" id="{07B86022-AAFF-9304-4E95-C8AA72FB1606}"/>
              </a:ext>
            </a:extLst>
          </p:cNvPr>
          <p:cNvGraphicFramePr>
            <a:graphicFrameLocks/>
          </p:cNvGraphicFramePr>
          <p:nvPr/>
        </p:nvGraphicFramePr>
        <p:xfrm>
          <a:off x="2343008" y="1773541"/>
          <a:ext cx="6467205" cy="41511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040585E7-9D79-E482-570F-CF6517D07E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Extended Case Study (4/5)</a:t>
            </a: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701AFED1-E57C-0A39-9C77-1B8481FA0369}"/>
              </a:ext>
            </a:extLst>
          </p:cNvPr>
          <p:cNvSpPr/>
          <p:nvPr/>
        </p:nvSpPr>
        <p:spPr>
          <a:xfrm>
            <a:off x="1816893" y="1034256"/>
            <a:ext cx="1387975" cy="44748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Computation</a:t>
            </a:r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31E0A9AB-5D99-5220-F59A-013123C7A8F2}"/>
              </a:ext>
            </a:extLst>
          </p:cNvPr>
          <p:cNvSpPr/>
          <p:nvPr/>
        </p:nvSpPr>
        <p:spPr>
          <a:xfrm>
            <a:off x="3360217" y="1021748"/>
            <a:ext cx="2279666" cy="46222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Host-SSD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Data Movement</a:t>
            </a:r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B1B9D5A9-4939-48DC-249D-A6B63D441499}"/>
              </a:ext>
            </a:extLst>
          </p:cNvPr>
          <p:cNvSpPr/>
          <p:nvPr/>
        </p:nvSpPr>
        <p:spPr>
          <a:xfrm>
            <a:off x="5795232" y="1019514"/>
            <a:ext cx="1779277" cy="46222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SSD-Internal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Data Movement </a:t>
            </a: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7822120C-9D23-E5E9-DE36-22F03F492508}"/>
              </a:ext>
            </a:extLst>
          </p:cNvPr>
          <p:cNvSpPr/>
          <p:nvPr/>
        </p:nvSpPr>
        <p:spPr>
          <a:xfrm>
            <a:off x="7708501" y="1019515"/>
            <a:ext cx="775968" cy="462226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Flash Read</a:t>
            </a:r>
          </a:p>
        </p:txBody>
      </p:sp>
      <p:sp>
        <p:nvSpPr>
          <p:cNvPr id="201" name="Rectangle 200">
            <a:extLst>
              <a:ext uri="{FF2B5EF4-FFF2-40B4-BE49-F238E27FC236}">
                <a16:creationId xmlns:a16="http://schemas.microsoft.com/office/drawing/2014/main" id="{9B9B73C8-E571-1728-DE38-08F632DB5F52}"/>
              </a:ext>
            </a:extLst>
          </p:cNvPr>
          <p:cNvSpPr/>
          <p:nvPr/>
        </p:nvSpPr>
        <p:spPr>
          <a:xfrm>
            <a:off x="1712511" y="975792"/>
            <a:ext cx="6873837" cy="579112"/>
          </a:xfrm>
          <a:prstGeom prst="rect">
            <a:avLst/>
          </a:prstGeom>
          <a:noFill/>
          <a:ln w="2540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91C8E9B2-21DF-676F-F2E5-7DB2A1B9D999}"/>
              </a:ext>
            </a:extLst>
          </p:cNvPr>
          <p:cNvSpPr txBox="1"/>
          <p:nvPr/>
        </p:nvSpPr>
        <p:spPr>
          <a:xfrm>
            <a:off x="365421" y="2153611"/>
            <a:ext cx="12630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I/O-Intensive</a:t>
            </a:r>
            <a:b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011588FD-8B6D-EF0E-41B8-2336E340B1AE}"/>
              </a:ext>
            </a:extLst>
          </p:cNvPr>
          <p:cNvSpPr/>
          <p:nvPr/>
        </p:nvSpPr>
        <p:spPr>
          <a:xfrm>
            <a:off x="7249114" y="3353874"/>
            <a:ext cx="152841" cy="19959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3C3C6DE2-56CD-C9B9-A76B-54BD36CF2F35}"/>
              </a:ext>
            </a:extLst>
          </p:cNvPr>
          <p:cNvSpPr/>
          <p:nvPr/>
        </p:nvSpPr>
        <p:spPr>
          <a:xfrm>
            <a:off x="2512052" y="3354126"/>
            <a:ext cx="3516362" cy="199590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5" name="Rectangle 204">
            <a:extLst>
              <a:ext uri="{FF2B5EF4-FFF2-40B4-BE49-F238E27FC236}">
                <a16:creationId xmlns:a16="http://schemas.microsoft.com/office/drawing/2014/main" id="{1F1AC2D6-692E-E708-3554-62F6E5E97A54}"/>
              </a:ext>
            </a:extLst>
          </p:cNvPr>
          <p:cNvSpPr/>
          <p:nvPr/>
        </p:nvSpPr>
        <p:spPr>
          <a:xfrm>
            <a:off x="2504645" y="3614292"/>
            <a:ext cx="2512218" cy="187770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925CC3EF-581B-27C3-02B8-4B3279BAD7E1}"/>
              </a:ext>
            </a:extLst>
          </p:cNvPr>
          <p:cNvSpPr/>
          <p:nvPr/>
        </p:nvSpPr>
        <p:spPr>
          <a:xfrm>
            <a:off x="6200108" y="3354244"/>
            <a:ext cx="1048134" cy="19922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2DBB880A-4356-682A-F57E-77FC0D38C55F}"/>
              </a:ext>
            </a:extLst>
          </p:cNvPr>
          <p:cNvSpPr txBox="1"/>
          <p:nvPr/>
        </p:nvSpPr>
        <p:spPr>
          <a:xfrm>
            <a:off x="2082704" y="3297668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0B8339D0-CA4C-B079-1566-786E611C180D}"/>
              </a:ext>
            </a:extLst>
          </p:cNvPr>
          <p:cNvSpPr txBox="1"/>
          <p:nvPr/>
        </p:nvSpPr>
        <p:spPr>
          <a:xfrm>
            <a:off x="2085910" y="3553053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F59109D3-F437-3AFF-DC51-3DD01897EBF7}"/>
              </a:ext>
            </a:extLst>
          </p:cNvPr>
          <p:cNvSpPr txBox="1"/>
          <p:nvPr/>
        </p:nvSpPr>
        <p:spPr>
          <a:xfrm>
            <a:off x="1793015" y="3828617"/>
            <a:ext cx="7553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EE62B212-D494-B462-C0EC-D635F981680F}"/>
              </a:ext>
            </a:extLst>
          </p:cNvPr>
          <p:cNvSpPr/>
          <p:nvPr/>
        </p:nvSpPr>
        <p:spPr>
          <a:xfrm>
            <a:off x="2508692" y="3881013"/>
            <a:ext cx="1228099" cy="19484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E33CC356-F71B-3461-04EF-AACABFC48EC6}"/>
              </a:ext>
            </a:extLst>
          </p:cNvPr>
          <p:cNvSpPr/>
          <p:nvPr/>
        </p:nvSpPr>
        <p:spPr>
          <a:xfrm>
            <a:off x="6040315" y="3354126"/>
            <a:ext cx="152841" cy="1992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0AE6E857-3A4C-0D4F-FBA8-ECE2AEF865E8}"/>
              </a:ext>
            </a:extLst>
          </p:cNvPr>
          <p:cNvSpPr/>
          <p:nvPr/>
        </p:nvSpPr>
        <p:spPr>
          <a:xfrm>
            <a:off x="5364288" y="3614292"/>
            <a:ext cx="173117" cy="18777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C2239351-E525-A9C8-F002-B8ED80D2408A}"/>
              </a:ext>
            </a:extLst>
          </p:cNvPr>
          <p:cNvSpPr/>
          <p:nvPr/>
        </p:nvSpPr>
        <p:spPr>
          <a:xfrm>
            <a:off x="5201219" y="3614292"/>
            <a:ext cx="163069" cy="18777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3CBDB1FF-B56A-CF0C-849B-7A0062151A08}"/>
              </a:ext>
            </a:extLst>
          </p:cNvPr>
          <p:cNvSpPr/>
          <p:nvPr/>
        </p:nvSpPr>
        <p:spPr>
          <a:xfrm>
            <a:off x="4562321" y="3881013"/>
            <a:ext cx="152841" cy="19481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5" name="Rectangle 214">
            <a:extLst>
              <a:ext uri="{FF2B5EF4-FFF2-40B4-BE49-F238E27FC236}">
                <a16:creationId xmlns:a16="http://schemas.microsoft.com/office/drawing/2014/main" id="{FC4FB184-C3C8-B81D-C3FE-86AB37086714}"/>
              </a:ext>
            </a:extLst>
          </p:cNvPr>
          <p:cNvSpPr/>
          <p:nvPr/>
        </p:nvSpPr>
        <p:spPr>
          <a:xfrm>
            <a:off x="5024598" y="3614292"/>
            <a:ext cx="173116" cy="18777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10F62FEE-9C25-540F-86FC-65F1DB185D16}"/>
              </a:ext>
            </a:extLst>
          </p:cNvPr>
          <p:cNvSpPr/>
          <p:nvPr/>
        </p:nvSpPr>
        <p:spPr>
          <a:xfrm>
            <a:off x="7390392" y="1870698"/>
            <a:ext cx="1041905" cy="20135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46B240E5-4C71-D812-18E3-2CC805BEC1E8}"/>
              </a:ext>
            </a:extLst>
          </p:cNvPr>
          <p:cNvSpPr/>
          <p:nvPr/>
        </p:nvSpPr>
        <p:spPr>
          <a:xfrm>
            <a:off x="8432298" y="1870698"/>
            <a:ext cx="154050" cy="20135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8" name="Rectangle 217">
            <a:extLst>
              <a:ext uri="{FF2B5EF4-FFF2-40B4-BE49-F238E27FC236}">
                <a16:creationId xmlns:a16="http://schemas.microsoft.com/office/drawing/2014/main" id="{B1CB7298-F415-7DBA-0ED6-D8A60614B222}"/>
              </a:ext>
            </a:extLst>
          </p:cNvPr>
          <p:cNvSpPr/>
          <p:nvPr/>
        </p:nvSpPr>
        <p:spPr>
          <a:xfrm>
            <a:off x="2507538" y="1870698"/>
            <a:ext cx="1825950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9" name="Rectangle 218">
            <a:extLst>
              <a:ext uri="{FF2B5EF4-FFF2-40B4-BE49-F238E27FC236}">
                <a16:creationId xmlns:a16="http://schemas.microsoft.com/office/drawing/2014/main" id="{EF7FDAA3-3772-FF60-8D3D-E19AF4F1223A}"/>
              </a:ext>
            </a:extLst>
          </p:cNvPr>
          <p:cNvSpPr/>
          <p:nvPr/>
        </p:nvSpPr>
        <p:spPr>
          <a:xfrm>
            <a:off x="4333490" y="1870698"/>
            <a:ext cx="3056901" cy="197898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CBDBC2C6-1785-AED5-61A9-31E4E8187EA3}"/>
              </a:ext>
            </a:extLst>
          </p:cNvPr>
          <p:cNvSpPr/>
          <p:nvPr/>
        </p:nvSpPr>
        <p:spPr>
          <a:xfrm>
            <a:off x="6573768" y="2127486"/>
            <a:ext cx="183307" cy="20902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3C24D8D1-D3FE-B14F-81B0-DBFABCE04ACC}"/>
              </a:ext>
            </a:extLst>
          </p:cNvPr>
          <p:cNvSpPr/>
          <p:nvPr/>
        </p:nvSpPr>
        <p:spPr>
          <a:xfrm>
            <a:off x="2508691" y="2130006"/>
            <a:ext cx="2776782" cy="210106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557741E8-0BCF-AD9D-8E58-1124E79F50FB}"/>
              </a:ext>
            </a:extLst>
          </p:cNvPr>
          <p:cNvSpPr/>
          <p:nvPr/>
        </p:nvSpPr>
        <p:spPr>
          <a:xfrm>
            <a:off x="2507539" y="2401981"/>
            <a:ext cx="1343029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D779EEA7-B96D-23AD-667B-D5E9D10ED668}"/>
              </a:ext>
            </a:extLst>
          </p:cNvPr>
          <p:cNvSpPr txBox="1"/>
          <p:nvPr/>
        </p:nvSpPr>
        <p:spPr>
          <a:xfrm>
            <a:off x="1639349" y="1822229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C6CF58AD-4820-399E-2792-09F186D87F38}"/>
              </a:ext>
            </a:extLst>
          </p:cNvPr>
          <p:cNvSpPr txBox="1"/>
          <p:nvPr/>
        </p:nvSpPr>
        <p:spPr>
          <a:xfrm>
            <a:off x="2078456" y="2084923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58EF99DF-AE14-4FEB-A7B3-33676F681306}"/>
              </a:ext>
            </a:extLst>
          </p:cNvPr>
          <p:cNvSpPr txBox="1"/>
          <p:nvPr/>
        </p:nvSpPr>
        <p:spPr>
          <a:xfrm>
            <a:off x="2079242" y="2362740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91360BC7-A38B-AE57-D6CF-20B35681472B}"/>
              </a:ext>
            </a:extLst>
          </p:cNvPr>
          <p:cNvSpPr txBox="1"/>
          <p:nvPr/>
        </p:nvSpPr>
        <p:spPr>
          <a:xfrm>
            <a:off x="1631707" y="2613010"/>
            <a:ext cx="102554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3CCE16E2-FF1B-3038-3368-4F009F1D6628}"/>
              </a:ext>
            </a:extLst>
          </p:cNvPr>
          <p:cNvSpPr/>
          <p:nvPr/>
        </p:nvSpPr>
        <p:spPr>
          <a:xfrm>
            <a:off x="2507538" y="2663338"/>
            <a:ext cx="1025549" cy="197898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B62F41AD-E66B-C6FB-803A-ACD4349C075C}"/>
              </a:ext>
            </a:extLst>
          </p:cNvPr>
          <p:cNvSpPr/>
          <p:nvPr/>
        </p:nvSpPr>
        <p:spPr>
          <a:xfrm>
            <a:off x="5288660" y="2129946"/>
            <a:ext cx="224430" cy="20989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DB208DF1-A614-2B91-5DA7-E54D0FE112D8}"/>
              </a:ext>
            </a:extLst>
          </p:cNvPr>
          <p:cNvSpPr/>
          <p:nvPr/>
        </p:nvSpPr>
        <p:spPr>
          <a:xfrm>
            <a:off x="4165319" y="2400634"/>
            <a:ext cx="152841" cy="19977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8D511E78-CD82-703A-79E7-CB20F9AABEE5}"/>
              </a:ext>
            </a:extLst>
          </p:cNvPr>
          <p:cNvSpPr/>
          <p:nvPr/>
        </p:nvSpPr>
        <p:spPr>
          <a:xfrm>
            <a:off x="3859942" y="2401980"/>
            <a:ext cx="152841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1" name="Rectangle 230">
            <a:extLst>
              <a:ext uri="{FF2B5EF4-FFF2-40B4-BE49-F238E27FC236}">
                <a16:creationId xmlns:a16="http://schemas.microsoft.com/office/drawing/2014/main" id="{1A93F3A2-0910-C0C7-2CC0-7896AC40D503}"/>
              </a:ext>
            </a:extLst>
          </p:cNvPr>
          <p:cNvSpPr/>
          <p:nvPr/>
        </p:nvSpPr>
        <p:spPr>
          <a:xfrm>
            <a:off x="4439784" y="2663220"/>
            <a:ext cx="169920" cy="19801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2" name="Rectangle 231">
            <a:extLst>
              <a:ext uri="{FF2B5EF4-FFF2-40B4-BE49-F238E27FC236}">
                <a16:creationId xmlns:a16="http://schemas.microsoft.com/office/drawing/2014/main" id="{39E0E41F-13FE-EC7F-CABB-64B06651B463}"/>
              </a:ext>
            </a:extLst>
          </p:cNvPr>
          <p:cNvSpPr/>
          <p:nvPr/>
        </p:nvSpPr>
        <p:spPr>
          <a:xfrm>
            <a:off x="3543751" y="2663220"/>
            <a:ext cx="169920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992B1086-7D97-650B-0634-49B7652CDDA4}"/>
              </a:ext>
            </a:extLst>
          </p:cNvPr>
          <p:cNvSpPr/>
          <p:nvPr/>
        </p:nvSpPr>
        <p:spPr>
          <a:xfrm>
            <a:off x="3724336" y="2663338"/>
            <a:ext cx="707932" cy="197898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4" name="Rectangle 59">
            <a:extLst>
              <a:ext uri="{FF2B5EF4-FFF2-40B4-BE49-F238E27FC236}">
                <a16:creationId xmlns:a16="http://schemas.microsoft.com/office/drawing/2014/main" id="{B951863D-C44D-966D-1664-2F5EEFC8D1B2}"/>
              </a:ext>
            </a:extLst>
          </p:cNvPr>
          <p:cNvSpPr/>
          <p:nvPr/>
        </p:nvSpPr>
        <p:spPr>
          <a:xfrm>
            <a:off x="4019931" y="2401795"/>
            <a:ext cx="145388" cy="19801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4FDA8D1-532D-06DE-3BFA-58DCB9079AB4}"/>
              </a:ext>
            </a:extLst>
          </p:cNvPr>
          <p:cNvSpPr txBox="1"/>
          <p:nvPr/>
        </p:nvSpPr>
        <p:spPr>
          <a:xfrm>
            <a:off x="65108" y="3187567"/>
            <a:ext cx="173928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More </a:t>
            </a:r>
            <a:b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14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Compute</a:t>
            </a: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-Intensive 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4AFB7FE2-7E2B-8CF3-D4CE-7F19EE28A4C6}"/>
              </a:ext>
            </a:extLst>
          </p:cNvPr>
          <p:cNvSpPr/>
          <p:nvPr/>
        </p:nvSpPr>
        <p:spPr>
          <a:xfrm>
            <a:off x="7516984" y="4327641"/>
            <a:ext cx="913672" cy="191949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5EB7F3AD-C6D7-EE60-EAC1-5D08A847DCD1}"/>
              </a:ext>
            </a:extLst>
          </p:cNvPr>
          <p:cNvSpPr/>
          <p:nvPr/>
        </p:nvSpPr>
        <p:spPr>
          <a:xfrm>
            <a:off x="8430656" y="4328059"/>
            <a:ext cx="152841" cy="191532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B7068951-C6CD-7EE8-E7F5-0ED4CDB6472E}"/>
              </a:ext>
            </a:extLst>
          </p:cNvPr>
          <p:cNvSpPr/>
          <p:nvPr/>
        </p:nvSpPr>
        <p:spPr>
          <a:xfrm>
            <a:off x="2505895" y="4326170"/>
            <a:ext cx="2438513" cy="19574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F99F8022-0EAD-33DA-E518-B84986492416}"/>
              </a:ext>
            </a:extLst>
          </p:cNvPr>
          <p:cNvSpPr/>
          <p:nvPr/>
        </p:nvSpPr>
        <p:spPr>
          <a:xfrm>
            <a:off x="4944409" y="4326529"/>
            <a:ext cx="2572575" cy="19502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534B96B5-1E09-C472-355A-B8CDE18E9FCE}"/>
              </a:ext>
            </a:extLst>
          </p:cNvPr>
          <p:cNvSpPr/>
          <p:nvPr/>
        </p:nvSpPr>
        <p:spPr>
          <a:xfrm>
            <a:off x="6905116" y="4578660"/>
            <a:ext cx="152841" cy="19801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DB9149F5-FDBD-1BDA-9B69-10B159951651}"/>
              </a:ext>
            </a:extLst>
          </p:cNvPr>
          <p:cNvSpPr/>
          <p:nvPr/>
        </p:nvSpPr>
        <p:spPr>
          <a:xfrm>
            <a:off x="5910248" y="4578660"/>
            <a:ext cx="986950" cy="19801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3B1231B5-2F0E-192A-42E7-FD84E70A1383}"/>
              </a:ext>
            </a:extLst>
          </p:cNvPr>
          <p:cNvSpPr txBox="1"/>
          <p:nvPr/>
        </p:nvSpPr>
        <p:spPr>
          <a:xfrm>
            <a:off x="2085909" y="4538418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5710653C-90D9-2EA5-0305-D4CE6FA1EF57}"/>
              </a:ext>
            </a:extLst>
          </p:cNvPr>
          <p:cNvSpPr txBox="1"/>
          <p:nvPr/>
        </p:nvSpPr>
        <p:spPr>
          <a:xfrm>
            <a:off x="2085910" y="4803006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AB24FA8E-A107-1B91-CB2F-3205564B862B}"/>
              </a:ext>
            </a:extLst>
          </p:cNvPr>
          <p:cNvSpPr txBox="1"/>
          <p:nvPr/>
        </p:nvSpPr>
        <p:spPr>
          <a:xfrm>
            <a:off x="1764762" y="5054514"/>
            <a:ext cx="7553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BC56B3D6-FD60-9AEA-7FBB-7AB44E4AB77D}"/>
              </a:ext>
            </a:extLst>
          </p:cNvPr>
          <p:cNvSpPr/>
          <p:nvPr/>
        </p:nvSpPr>
        <p:spPr>
          <a:xfrm>
            <a:off x="2505897" y="5105090"/>
            <a:ext cx="866330" cy="197163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90023779-63E5-9ADD-E52B-FED8401BBF22}"/>
              </a:ext>
            </a:extLst>
          </p:cNvPr>
          <p:cNvSpPr/>
          <p:nvPr/>
        </p:nvSpPr>
        <p:spPr>
          <a:xfrm>
            <a:off x="5749488" y="4578660"/>
            <a:ext cx="152841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A687AA65-345E-6812-FA9D-B7FF7AF8BF42}"/>
              </a:ext>
            </a:extLst>
          </p:cNvPr>
          <p:cNvSpPr/>
          <p:nvPr/>
        </p:nvSpPr>
        <p:spPr>
          <a:xfrm>
            <a:off x="5197714" y="4845697"/>
            <a:ext cx="151140" cy="195209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113FD243-8226-A9EB-8648-5402466D3444}"/>
              </a:ext>
            </a:extLst>
          </p:cNvPr>
          <p:cNvSpPr/>
          <p:nvPr/>
        </p:nvSpPr>
        <p:spPr>
          <a:xfrm>
            <a:off x="5016863" y="4845697"/>
            <a:ext cx="169558" cy="19632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ED555589-D7F1-B7C9-8CF9-80F437E997C0}"/>
              </a:ext>
            </a:extLst>
          </p:cNvPr>
          <p:cNvSpPr/>
          <p:nvPr/>
        </p:nvSpPr>
        <p:spPr>
          <a:xfrm>
            <a:off x="4081928" y="5105091"/>
            <a:ext cx="122811" cy="19716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61BDA8F8-5DAE-502E-F549-DC23384B3442}"/>
              </a:ext>
            </a:extLst>
          </p:cNvPr>
          <p:cNvSpPr/>
          <p:nvPr/>
        </p:nvSpPr>
        <p:spPr>
          <a:xfrm>
            <a:off x="3381575" y="5105091"/>
            <a:ext cx="147129" cy="197162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B865FE4C-4A0E-473B-9A38-A4A65E2CB136}"/>
              </a:ext>
            </a:extLst>
          </p:cNvPr>
          <p:cNvSpPr/>
          <p:nvPr/>
        </p:nvSpPr>
        <p:spPr>
          <a:xfrm>
            <a:off x="4836011" y="4845508"/>
            <a:ext cx="169559" cy="1963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73840011-DDD0-8095-B5B6-28E59A2EE45F}"/>
              </a:ext>
            </a:extLst>
          </p:cNvPr>
          <p:cNvSpPr/>
          <p:nvPr/>
        </p:nvSpPr>
        <p:spPr>
          <a:xfrm>
            <a:off x="2505895" y="4845697"/>
            <a:ext cx="2315285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323D5501-4ADC-B43E-F006-57142BCDA60F}"/>
              </a:ext>
            </a:extLst>
          </p:cNvPr>
          <p:cNvSpPr/>
          <p:nvPr/>
        </p:nvSpPr>
        <p:spPr>
          <a:xfrm>
            <a:off x="3528705" y="5105090"/>
            <a:ext cx="539008" cy="197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4F5C2EC0-789A-398A-4E43-7C702A68872A}"/>
              </a:ext>
            </a:extLst>
          </p:cNvPr>
          <p:cNvSpPr/>
          <p:nvPr/>
        </p:nvSpPr>
        <p:spPr>
          <a:xfrm>
            <a:off x="2505897" y="4578660"/>
            <a:ext cx="3243590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EE9A19FD-829F-0524-50F4-C2C33B434B75}"/>
              </a:ext>
            </a:extLst>
          </p:cNvPr>
          <p:cNvSpPr txBox="1"/>
          <p:nvPr/>
        </p:nvSpPr>
        <p:spPr>
          <a:xfrm>
            <a:off x="392539" y="4585620"/>
            <a:ext cx="120886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Hybrid Workloads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B8886D66-821E-8119-182A-E390E7028974}"/>
              </a:ext>
            </a:extLst>
          </p:cNvPr>
          <p:cNvSpPr txBox="1"/>
          <p:nvPr/>
        </p:nvSpPr>
        <p:spPr>
          <a:xfrm>
            <a:off x="2480575" y="5931019"/>
            <a:ext cx="60851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Overall Execution Time (Normalized to Host CPU)</a:t>
            </a: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80D87FFB-66AB-8623-042B-0CDCCA592E7F}"/>
              </a:ext>
            </a:extLst>
          </p:cNvPr>
          <p:cNvSpPr/>
          <p:nvPr/>
        </p:nvSpPr>
        <p:spPr>
          <a:xfrm>
            <a:off x="7391602" y="3099380"/>
            <a:ext cx="1041905" cy="198016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4E99412C-1BDE-05CA-2C2B-6CAEEB572F0C}"/>
              </a:ext>
            </a:extLst>
          </p:cNvPr>
          <p:cNvSpPr/>
          <p:nvPr/>
        </p:nvSpPr>
        <p:spPr>
          <a:xfrm>
            <a:off x="8433507" y="3098274"/>
            <a:ext cx="152841" cy="200802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D134BB0F-6838-A331-5AB4-4D70029C02D2}"/>
              </a:ext>
            </a:extLst>
          </p:cNvPr>
          <p:cNvSpPr/>
          <p:nvPr/>
        </p:nvSpPr>
        <p:spPr>
          <a:xfrm>
            <a:off x="2509902" y="3099987"/>
            <a:ext cx="2808554" cy="19897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2" name="Rectangle 191">
            <a:extLst>
              <a:ext uri="{FF2B5EF4-FFF2-40B4-BE49-F238E27FC236}">
                <a16:creationId xmlns:a16="http://schemas.microsoft.com/office/drawing/2014/main" id="{A90774C1-89D1-6D88-3709-16250F9FBDD1}"/>
              </a:ext>
            </a:extLst>
          </p:cNvPr>
          <p:cNvSpPr/>
          <p:nvPr/>
        </p:nvSpPr>
        <p:spPr>
          <a:xfrm>
            <a:off x="5308067" y="3099738"/>
            <a:ext cx="2083533" cy="1992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88DDC5BD-4FB2-6F58-E5BD-8F78B0948CB4}"/>
              </a:ext>
            </a:extLst>
          </p:cNvPr>
          <p:cNvSpPr txBox="1"/>
          <p:nvPr/>
        </p:nvSpPr>
        <p:spPr>
          <a:xfrm>
            <a:off x="1625642" y="3039479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B5791D5A-6611-F165-1CE2-01C35CBA228D}"/>
              </a:ext>
            </a:extLst>
          </p:cNvPr>
          <p:cNvSpPr txBox="1"/>
          <p:nvPr/>
        </p:nvSpPr>
        <p:spPr>
          <a:xfrm>
            <a:off x="1625432" y="4272316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CH" sz="14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A706F131-9CF0-C0AB-E0B9-163F3BE23801}"/>
              </a:ext>
            </a:extLst>
          </p:cNvPr>
          <p:cNvSpPr/>
          <p:nvPr/>
        </p:nvSpPr>
        <p:spPr>
          <a:xfrm>
            <a:off x="3748195" y="3881013"/>
            <a:ext cx="197041" cy="194841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B2887025-E8FB-F97B-522E-E39F26C428CC}"/>
              </a:ext>
            </a:extLst>
          </p:cNvPr>
          <p:cNvSpPr/>
          <p:nvPr/>
        </p:nvSpPr>
        <p:spPr>
          <a:xfrm>
            <a:off x="3945236" y="3881013"/>
            <a:ext cx="603724" cy="19484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6" name="Rectangle 255">
            <a:extLst>
              <a:ext uri="{FF2B5EF4-FFF2-40B4-BE49-F238E27FC236}">
                <a16:creationId xmlns:a16="http://schemas.microsoft.com/office/drawing/2014/main" id="{3AF59355-3078-B92B-20C0-9AD85E802432}"/>
              </a:ext>
            </a:extLst>
          </p:cNvPr>
          <p:cNvSpPr/>
          <p:nvPr/>
        </p:nvSpPr>
        <p:spPr>
          <a:xfrm>
            <a:off x="5523174" y="2128983"/>
            <a:ext cx="1041905" cy="210214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eorgia" panose="02040502050405020303" pitchFamily="18" charset="0"/>
              <a:ea typeface="+mn-ea"/>
              <a:cs typeface="+mn-cs"/>
            </a:endParaRPr>
          </a:p>
        </p:txBody>
      </p: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76F4087B-4A82-7156-CDB7-9D3DE20860D7}"/>
              </a:ext>
            </a:extLst>
          </p:cNvPr>
          <p:cNvCxnSpPr>
            <a:cxnSpLocks/>
          </p:cNvCxnSpPr>
          <p:nvPr/>
        </p:nvCxnSpPr>
        <p:spPr>
          <a:xfrm>
            <a:off x="2494807" y="4197636"/>
            <a:ext cx="6085196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58" name="Straight Connector 257">
            <a:extLst>
              <a:ext uri="{FF2B5EF4-FFF2-40B4-BE49-F238E27FC236}">
                <a16:creationId xmlns:a16="http://schemas.microsoft.com/office/drawing/2014/main" id="{1031767D-3F9F-DDD6-A675-A0FB2BA3217E}"/>
              </a:ext>
            </a:extLst>
          </p:cNvPr>
          <p:cNvCxnSpPr>
            <a:cxnSpLocks/>
          </p:cNvCxnSpPr>
          <p:nvPr/>
        </p:nvCxnSpPr>
        <p:spPr>
          <a:xfrm>
            <a:off x="2501152" y="2977536"/>
            <a:ext cx="6085196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53F6F913-E6A8-08ED-3EB7-21018C16C46B}"/>
              </a:ext>
            </a:extLst>
          </p:cNvPr>
          <p:cNvCxnSpPr>
            <a:cxnSpLocks/>
          </p:cNvCxnSpPr>
          <p:nvPr/>
        </p:nvCxnSpPr>
        <p:spPr>
          <a:xfrm flipH="1" flipV="1">
            <a:off x="455298" y="1773271"/>
            <a:ext cx="8153109" cy="7054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0" name="Straight Connector 259">
            <a:extLst>
              <a:ext uri="{FF2B5EF4-FFF2-40B4-BE49-F238E27FC236}">
                <a16:creationId xmlns:a16="http://schemas.microsoft.com/office/drawing/2014/main" id="{A76BF6D8-CBA6-5828-73FD-58003C8D223C}"/>
              </a:ext>
            </a:extLst>
          </p:cNvPr>
          <p:cNvCxnSpPr>
            <a:cxnSpLocks/>
          </p:cNvCxnSpPr>
          <p:nvPr/>
        </p:nvCxnSpPr>
        <p:spPr>
          <a:xfrm flipH="1">
            <a:off x="440533" y="2985763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1" name="Straight Connector 260">
            <a:extLst>
              <a:ext uri="{FF2B5EF4-FFF2-40B4-BE49-F238E27FC236}">
                <a16:creationId xmlns:a16="http://schemas.microsoft.com/office/drawing/2014/main" id="{E1D5930A-9A92-A21B-75AD-482DC0ACCBBB}"/>
              </a:ext>
            </a:extLst>
          </p:cNvPr>
          <p:cNvCxnSpPr>
            <a:cxnSpLocks/>
          </p:cNvCxnSpPr>
          <p:nvPr/>
        </p:nvCxnSpPr>
        <p:spPr>
          <a:xfrm flipH="1">
            <a:off x="455298" y="4197270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D8612497-0C40-0197-CD80-402BF01CDF24}"/>
              </a:ext>
            </a:extLst>
          </p:cNvPr>
          <p:cNvCxnSpPr>
            <a:cxnSpLocks/>
          </p:cNvCxnSpPr>
          <p:nvPr/>
        </p:nvCxnSpPr>
        <p:spPr>
          <a:xfrm flipH="1">
            <a:off x="433126" y="5484074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3" name="Rectangle 2">
            <a:extLst>
              <a:ext uri="{FF2B5EF4-FFF2-40B4-BE49-F238E27FC236}">
                <a16:creationId xmlns:a16="http://schemas.microsoft.com/office/drawing/2014/main" id="{F4DC5096-CAEE-73F3-23F6-D6FB544E6876}"/>
              </a:ext>
            </a:extLst>
          </p:cNvPr>
          <p:cNvSpPr/>
          <p:nvPr/>
        </p:nvSpPr>
        <p:spPr>
          <a:xfrm>
            <a:off x="0" y="4160209"/>
            <a:ext cx="9144000" cy="1294316"/>
          </a:xfrm>
          <a:prstGeom prst="rect">
            <a:avLst/>
          </a:prstGeom>
          <a:solidFill>
            <a:schemeClr val="lt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F323CD3-97CC-F64C-3EF8-09AA6CCC5619}"/>
              </a:ext>
            </a:extLst>
          </p:cNvPr>
          <p:cNvSpPr/>
          <p:nvPr/>
        </p:nvSpPr>
        <p:spPr>
          <a:xfrm>
            <a:off x="0" y="1755013"/>
            <a:ext cx="9144000" cy="1238379"/>
          </a:xfrm>
          <a:prstGeom prst="rect">
            <a:avLst/>
          </a:prstGeom>
          <a:solidFill>
            <a:schemeClr val="lt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Content Placeholder 3">
            <a:extLst>
              <a:ext uri="{FF2B5EF4-FFF2-40B4-BE49-F238E27FC236}">
                <a16:creationId xmlns:a16="http://schemas.microsoft.com/office/drawing/2014/main" id="{5A45A25F-8C2D-07AF-384E-738F386C03B8}"/>
              </a:ext>
            </a:extLst>
          </p:cNvPr>
          <p:cNvSpPr txBox="1">
            <a:spLocks/>
          </p:cNvSpPr>
          <p:nvPr/>
        </p:nvSpPr>
        <p:spPr>
          <a:xfrm>
            <a:off x="0" y="4333200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Offloading to ISP and IFP </a:t>
            </a:r>
            <a:r>
              <a:rPr lang="en-US" sz="2400" b="0" dirty="0">
                <a:solidFill>
                  <a:srgbClr val="00B050"/>
                </a:solidFill>
                <a:latin typeface="Candara" panose="020E0502030303020204" pitchFamily="34" charset="0"/>
              </a:rPr>
              <a:t>improves performance by 28% </a:t>
            </a:r>
            <a:r>
              <a:rPr lang="en-US" sz="2400" b="0" dirty="0">
                <a:latin typeface="Candara" panose="020E0502030303020204" pitchFamily="34" charset="0"/>
              </a:rPr>
              <a:t>over IFP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by mitigating the limitations of individual computation paradigms</a:t>
            </a:r>
            <a:endParaRPr lang="en-CH" sz="2400" b="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CFD49D-3BCA-C1B4-0818-AAA219A0B2A5}"/>
              </a:ext>
            </a:extLst>
          </p:cNvPr>
          <p:cNvSpPr txBox="1">
            <a:spLocks/>
          </p:cNvSpPr>
          <p:nvPr/>
        </p:nvSpPr>
        <p:spPr>
          <a:xfrm>
            <a:off x="8735787" y="6547757"/>
            <a:ext cx="408214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74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7" name="Graphic 6" descr="Home with solid fill">
            <a:hlinkClick r:id="rId4" action="ppaction://hlinksldjump"/>
            <a:extLst>
              <a:ext uri="{FF2B5EF4-FFF2-40B4-BE49-F238E27FC236}">
                <a16:creationId xmlns:a16="http://schemas.microsoft.com/office/drawing/2014/main" id="{D9DD1FBA-D9AD-218E-3C3E-F243688F729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1583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528B0E-4FAC-D7CC-2C08-98EA881BC7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3" name="Content Placeholder 3">
            <a:extLst>
              <a:ext uri="{FF2B5EF4-FFF2-40B4-BE49-F238E27FC236}">
                <a16:creationId xmlns:a16="http://schemas.microsoft.com/office/drawing/2014/main" id="{A3C96B05-0001-90CE-48BA-80A2B1C37F17}"/>
              </a:ext>
            </a:extLst>
          </p:cNvPr>
          <p:cNvGraphicFramePr>
            <a:graphicFrameLocks/>
          </p:cNvGraphicFramePr>
          <p:nvPr/>
        </p:nvGraphicFramePr>
        <p:xfrm>
          <a:off x="2343008" y="1773541"/>
          <a:ext cx="6467205" cy="41511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DAF48A8A-0971-26A4-400D-02DF514AEB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Extended Case Study (5/5)</a:t>
            </a:r>
          </a:p>
        </p:txBody>
      </p:sp>
      <p:sp>
        <p:nvSpPr>
          <p:cNvPr id="197" name="Rectangle 196">
            <a:extLst>
              <a:ext uri="{FF2B5EF4-FFF2-40B4-BE49-F238E27FC236}">
                <a16:creationId xmlns:a16="http://schemas.microsoft.com/office/drawing/2014/main" id="{44787760-EFF8-9A39-45C6-83A613D0E6D9}"/>
              </a:ext>
            </a:extLst>
          </p:cNvPr>
          <p:cNvSpPr/>
          <p:nvPr/>
        </p:nvSpPr>
        <p:spPr>
          <a:xfrm>
            <a:off x="1816893" y="1034256"/>
            <a:ext cx="1387975" cy="447485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Computation</a:t>
            </a:r>
          </a:p>
        </p:txBody>
      </p:sp>
      <p:sp>
        <p:nvSpPr>
          <p:cNvPr id="198" name="Rectangle 197">
            <a:extLst>
              <a:ext uri="{FF2B5EF4-FFF2-40B4-BE49-F238E27FC236}">
                <a16:creationId xmlns:a16="http://schemas.microsoft.com/office/drawing/2014/main" id="{C1611D66-8A1C-1046-AFC0-C1C12CBC0DC4}"/>
              </a:ext>
            </a:extLst>
          </p:cNvPr>
          <p:cNvSpPr/>
          <p:nvPr/>
        </p:nvSpPr>
        <p:spPr>
          <a:xfrm>
            <a:off x="3360217" y="1021748"/>
            <a:ext cx="2279666" cy="46222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Host-SSD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Data Movement</a:t>
            </a:r>
          </a:p>
        </p:txBody>
      </p:sp>
      <p:sp>
        <p:nvSpPr>
          <p:cNvPr id="199" name="Rectangle 198">
            <a:extLst>
              <a:ext uri="{FF2B5EF4-FFF2-40B4-BE49-F238E27FC236}">
                <a16:creationId xmlns:a16="http://schemas.microsoft.com/office/drawing/2014/main" id="{9E795176-EA24-1154-3DEA-0A2D10251A7B}"/>
              </a:ext>
            </a:extLst>
          </p:cNvPr>
          <p:cNvSpPr/>
          <p:nvPr/>
        </p:nvSpPr>
        <p:spPr>
          <a:xfrm>
            <a:off x="5795232" y="1019514"/>
            <a:ext cx="1779277" cy="46222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SSD-Internal </a:t>
            </a:r>
            <a:b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en-GB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Data Movement </a:t>
            </a:r>
          </a:p>
        </p:txBody>
      </p:sp>
      <p:sp>
        <p:nvSpPr>
          <p:cNvPr id="200" name="Rectangle 199">
            <a:extLst>
              <a:ext uri="{FF2B5EF4-FFF2-40B4-BE49-F238E27FC236}">
                <a16:creationId xmlns:a16="http://schemas.microsoft.com/office/drawing/2014/main" id="{B0A4753D-AF73-A384-D9EA-2D8613812384}"/>
              </a:ext>
            </a:extLst>
          </p:cNvPr>
          <p:cNvSpPr/>
          <p:nvPr/>
        </p:nvSpPr>
        <p:spPr>
          <a:xfrm>
            <a:off x="7708501" y="1019515"/>
            <a:ext cx="775968" cy="462226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</a:rPr>
              <a:t>Flash Read</a:t>
            </a:r>
          </a:p>
        </p:txBody>
      </p:sp>
      <p:sp>
        <p:nvSpPr>
          <p:cNvPr id="201" name="Rectangle 200">
            <a:extLst>
              <a:ext uri="{FF2B5EF4-FFF2-40B4-BE49-F238E27FC236}">
                <a16:creationId xmlns:a16="http://schemas.microsoft.com/office/drawing/2014/main" id="{90251C00-93D0-7B1E-CC00-DD5F71F4B735}"/>
              </a:ext>
            </a:extLst>
          </p:cNvPr>
          <p:cNvSpPr/>
          <p:nvPr/>
        </p:nvSpPr>
        <p:spPr>
          <a:xfrm>
            <a:off x="1712511" y="975792"/>
            <a:ext cx="6873837" cy="579112"/>
          </a:xfrm>
          <a:prstGeom prst="rect">
            <a:avLst/>
          </a:prstGeom>
          <a:noFill/>
          <a:ln w="2540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186EC409-FAAC-9866-1235-E63349FB7AE0}"/>
              </a:ext>
            </a:extLst>
          </p:cNvPr>
          <p:cNvSpPr txBox="1"/>
          <p:nvPr/>
        </p:nvSpPr>
        <p:spPr>
          <a:xfrm>
            <a:off x="365421" y="2153611"/>
            <a:ext cx="12630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I/O-Intensive</a:t>
            </a:r>
            <a:b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3" name="Rectangle 202">
            <a:extLst>
              <a:ext uri="{FF2B5EF4-FFF2-40B4-BE49-F238E27FC236}">
                <a16:creationId xmlns:a16="http://schemas.microsoft.com/office/drawing/2014/main" id="{2E19E8E3-F50E-7B9B-B42A-493863628EEB}"/>
              </a:ext>
            </a:extLst>
          </p:cNvPr>
          <p:cNvSpPr/>
          <p:nvPr/>
        </p:nvSpPr>
        <p:spPr>
          <a:xfrm>
            <a:off x="7249114" y="3353874"/>
            <a:ext cx="152841" cy="19959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4" name="Rectangle 203">
            <a:extLst>
              <a:ext uri="{FF2B5EF4-FFF2-40B4-BE49-F238E27FC236}">
                <a16:creationId xmlns:a16="http://schemas.microsoft.com/office/drawing/2014/main" id="{50D0DA0E-8388-31E6-2DBC-0ACAAD18F58A}"/>
              </a:ext>
            </a:extLst>
          </p:cNvPr>
          <p:cNvSpPr/>
          <p:nvPr/>
        </p:nvSpPr>
        <p:spPr>
          <a:xfrm>
            <a:off x="2512052" y="3354126"/>
            <a:ext cx="3516362" cy="199590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5" name="Rectangle 204">
            <a:extLst>
              <a:ext uri="{FF2B5EF4-FFF2-40B4-BE49-F238E27FC236}">
                <a16:creationId xmlns:a16="http://schemas.microsoft.com/office/drawing/2014/main" id="{B373207D-1292-126D-34E5-6161AEC15AA3}"/>
              </a:ext>
            </a:extLst>
          </p:cNvPr>
          <p:cNvSpPr/>
          <p:nvPr/>
        </p:nvSpPr>
        <p:spPr>
          <a:xfrm>
            <a:off x="2504645" y="3614292"/>
            <a:ext cx="2512218" cy="187770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6" name="Rectangle 205">
            <a:extLst>
              <a:ext uri="{FF2B5EF4-FFF2-40B4-BE49-F238E27FC236}">
                <a16:creationId xmlns:a16="http://schemas.microsoft.com/office/drawing/2014/main" id="{783DC0F3-845C-39FC-A3D2-BC7C58090452}"/>
              </a:ext>
            </a:extLst>
          </p:cNvPr>
          <p:cNvSpPr/>
          <p:nvPr/>
        </p:nvSpPr>
        <p:spPr>
          <a:xfrm>
            <a:off x="6200108" y="3354244"/>
            <a:ext cx="1048134" cy="19922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DA8288F6-138C-B50A-E7EF-0E13C52C743A}"/>
              </a:ext>
            </a:extLst>
          </p:cNvPr>
          <p:cNvSpPr txBox="1"/>
          <p:nvPr/>
        </p:nvSpPr>
        <p:spPr>
          <a:xfrm>
            <a:off x="2082704" y="3297668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59F3E788-B902-D3D5-5B42-BB7A1FF2CDCF}"/>
              </a:ext>
            </a:extLst>
          </p:cNvPr>
          <p:cNvSpPr txBox="1"/>
          <p:nvPr/>
        </p:nvSpPr>
        <p:spPr>
          <a:xfrm>
            <a:off x="2085910" y="3553053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7B48DFF3-CB74-3B82-02D9-D7107850170B}"/>
              </a:ext>
            </a:extLst>
          </p:cNvPr>
          <p:cNvSpPr txBox="1"/>
          <p:nvPr/>
        </p:nvSpPr>
        <p:spPr>
          <a:xfrm>
            <a:off x="1793015" y="3828617"/>
            <a:ext cx="7553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0" name="Rectangle 209">
            <a:extLst>
              <a:ext uri="{FF2B5EF4-FFF2-40B4-BE49-F238E27FC236}">
                <a16:creationId xmlns:a16="http://schemas.microsoft.com/office/drawing/2014/main" id="{02D72515-3181-6980-0B5B-5C182BC3E7F4}"/>
              </a:ext>
            </a:extLst>
          </p:cNvPr>
          <p:cNvSpPr/>
          <p:nvPr/>
        </p:nvSpPr>
        <p:spPr>
          <a:xfrm>
            <a:off x="2508692" y="3881013"/>
            <a:ext cx="1228099" cy="19484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97A738DD-C995-20F1-1A08-417C4F445736}"/>
              </a:ext>
            </a:extLst>
          </p:cNvPr>
          <p:cNvSpPr/>
          <p:nvPr/>
        </p:nvSpPr>
        <p:spPr>
          <a:xfrm>
            <a:off x="6040315" y="3354126"/>
            <a:ext cx="152841" cy="1992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EED25CC0-2724-6B5F-93BF-391B210F2FC6}"/>
              </a:ext>
            </a:extLst>
          </p:cNvPr>
          <p:cNvSpPr/>
          <p:nvPr/>
        </p:nvSpPr>
        <p:spPr>
          <a:xfrm>
            <a:off x="5364288" y="3614292"/>
            <a:ext cx="173117" cy="18777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3" name="Rectangle 212">
            <a:extLst>
              <a:ext uri="{FF2B5EF4-FFF2-40B4-BE49-F238E27FC236}">
                <a16:creationId xmlns:a16="http://schemas.microsoft.com/office/drawing/2014/main" id="{4C220B66-73B6-788E-3C31-3758A6D27120}"/>
              </a:ext>
            </a:extLst>
          </p:cNvPr>
          <p:cNvSpPr/>
          <p:nvPr/>
        </p:nvSpPr>
        <p:spPr>
          <a:xfrm>
            <a:off x="5201219" y="3614292"/>
            <a:ext cx="163069" cy="18777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41FF4540-2082-609C-F59C-BE7CD886DAA0}"/>
              </a:ext>
            </a:extLst>
          </p:cNvPr>
          <p:cNvSpPr/>
          <p:nvPr/>
        </p:nvSpPr>
        <p:spPr>
          <a:xfrm>
            <a:off x="4562321" y="3881013"/>
            <a:ext cx="152841" cy="19481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5" name="Rectangle 214">
            <a:extLst>
              <a:ext uri="{FF2B5EF4-FFF2-40B4-BE49-F238E27FC236}">
                <a16:creationId xmlns:a16="http://schemas.microsoft.com/office/drawing/2014/main" id="{B295890C-B8F4-6900-9ACC-D3CDAA6CE1F0}"/>
              </a:ext>
            </a:extLst>
          </p:cNvPr>
          <p:cNvSpPr/>
          <p:nvPr/>
        </p:nvSpPr>
        <p:spPr>
          <a:xfrm>
            <a:off x="5024598" y="3614292"/>
            <a:ext cx="173116" cy="18777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6" name="Rectangle 215">
            <a:extLst>
              <a:ext uri="{FF2B5EF4-FFF2-40B4-BE49-F238E27FC236}">
                <a16:creationId xmlns:a16="http://schemas.microsoft.com/office/drawing/2014/main" id="{5593A8D7-4C30-743D-CA4D-E526C206DAD5}"/>
              </a:ext>
            </a:extLst>
          </p:cNvPr>
          <p:cNvSpPr/>
          <p:nvPr/>
        </p:nvSpPr>
        <p:spPr>
          <a:xfrm>
            <a:off x="7390392" y="1870698"/>
            <a:ext cx="1041905" cy="20135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7" name="Rectangle 216">
            <a:extLst>
              <a:ext uri="{FF2B5EF4-FFF2-40B4-BE49-F238E27FC236}">
                <a16:creationId xmlns:a16="http://schemas.microsoft.com/office/drawing/2014/main" id="{9C903764-312B-2867-0F46-3665BF6F65F2}"/>
              </a:ext>
            </a:extLst>
          </p:cNvPr>
          <p:cNvSpPr/>
          <p:nvPr/>
        </p:nvSpPr>
        <p:spPr>
          <a:xfrm>
            <a:off x="8432298" y="1870698"/>
            <a:ext cx="154050" cy="20135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8" name="Rectangle 217">
            <a:extLst>
              <a:ext uri="{FF2B5EF4-FFF2-40B4-BE49-F238E27FC236}">
                <a16:creationId xmlns:a16="http://schemas.microsoft.com/office/drawing/2014/main" id="{7EA68E74-13E6-5103-0171-9B15AED88974}"/>
              </a:ext>
            </a:extLst>
          </p:cNvPr>
          <p:cNvSpPr/>
          <p:nvPr/>
        </p:nvSpPr>
        <p:spPr>
          <a:xfrm>
            <a:off x="2507538" y="1870698"/>
            <a:ext cx="1825950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19" name="Rectangle 218">
            <a:extLst>
              <a:ext uri="{FF2B5EF4-FFF2-40B4-BE49-F238E27FC236}">
                <a16:creationId xmlns:a16="http://schemas.microsoft.com/office/drawing/2014/main" id="{B1AD047D-2E56-A926-B6B4-CBF6F39BDEAB}"/>
              </a:ext>
            </a:extLst>
          </p:cNvPr>
          <p:cNvSpPr/>
          <p:nvPr/>
        </p:nvSpPr>
        <p:spPr>
          <a:xfrm>
            <a:off x="4333490" y="1870698"/>
            <a:ext cx="3056901" cy="197898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9BD0FD7B-F693-4979-610E-BA127E30EA2B}"/>
              </a:ext>
            </a:extLst>
          </p:cNvPr>
          <p:cNvSpPr/>
          <p:nvPr/>
        </p:nvSpPr>
        <p:spPr>
          <a:xfrm>
            <a:off x="6573768" y="2127486"/>
            <a:ext cx="183307" cy="209020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1" name="Rectangle 220">
            <a:extLst>
              <a:ext uri="{FF2B5EF4-FFF2-40B4-BE49-F238E27FC236}">
                <a16:creationId xmlns:a16="http://schemas.microsoft.com/office/drawing/2014/main" id="{C3AE5A5C-38AE-7368-3052-DCB099E6E17F}"/>
              </a:ext>
            </a:extLst>
          </p:cNvPr>
          <p:cNvSpPr/>
          <p:nvPr/>
        </p:nvSpPr>
        <p:spPr>
          <a:xfrm>
            <a:off x="2508691" y="2130006"/>
            <a:ext cx="2776782" cy="210106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2" name="Rectangle 221">
            <a:extLst>
              <a:ext uri="{FF2B5EF4-FFF2-40B4-BE49-F238E27FC236}">
                <a16:creationId xmlns:a16="http://schemas.microsoft.com/office/drawing/2014/main" id="{54A00B37-BF0F-05B4-4F9D-0A7672F09E32}"/>
              </a:ext>
            </a:extLst>
          </p:cNvPr>
          <p:cNvSpPr/>
          <p:nvPr/>
        </p:nvSpPr>
        <p:spPr>
          <a:xfrm>
            <a:off x="2507539" y="2401981"/>
            <a:ext cx="1343029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520E6526-F110-5BEF-5796-26814C7E0897}"/>
              </a:ext>
            </a:extLst>
          </p:cNvPr>
          <p:cNvSpPr txBox="1"/>
          <p:nvPr/>
        </p:nvSpPr>
        <p:spPr>
          <a:xfrm>
            <a:off x="1639349" y="1822229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BEE2BCC7-0592-A86A-850F-FAE81E389BE3}"/>
              </a:ext>
            </a:extLst>
          </p:cNvPr>
          <p:cNvSpPr txBox="1"/>
          <p:nvPr/>
        </p:nvSpPr>
        <p:spPr>
          <a:xfrm>
            <a:off x="2078456" y="2084923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AF680F5F-B064-0EE2-0120-63223BB83113}"/>
              </a:ext>
            </a:extLst>
          </p:cNvPr>
          <p:cNvSpPr txBox="1"/>
          <p:nvPr/>
        </p:nvSpPr>
        <p:spPr>
          <a:xfrm>
            <a:off x="2079242" y="2362740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A66A58CB-5A7E-B486-72D6-CBC4F50355B8}"/>
              </a:ext>
            </a:extLst>
          </p:cNvPr>
          <p:cNvSpPr txBox="1"/>
          <p:nvPr/>
        </p:nvSpPr>
        <p:spPr>
          <a:xfrm>
            <a:off x="1631707" y="2613010"/>
            <a:ext cx="102554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7" name="Rectangle 226">
            <a:extLst>
              <a:ext uri="{FF2B5EF4-FFF2-40B4-BE49-F238E27FC236}">
                <a16:creationId xmlns:a16="http://schemas.microsoft.com/office/drawing/2014/main" id="{115EA8E7-E498-3E48-2BA8-DC88ECEE5AC3}"/>
              </a:ext>
            </a:extLst>
          </p:cNvPr>
          <p:cNvSpPr/>
          <p:nvPr/>
        </p:nvSpPr>
        <p:spPr>
          <a:xfrm>
            <a:off x="2507538" y="2663338"/>
            <a:ext cx="1025549" cy="197898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8" name="Rectangle 227">
            <a:extLst>
              <a:ext uri="{FF2B5EF4-FFF2-40B4-BE49-F238E27FC236}">
                <a16:creationId xmlns:a16="http://schemas.microsoft.com/office/drawing/2014/main" id="{335CEE6D-2BA9-1443-C000-03113CB811B4}"/>
              </a:ext>
            </a:extLst>
          </p:cNvPr>
          <p:cNvSpPr/>
          <p:nvPr/>
        </p:nvSpPr>
        <p:spPr>
          <a:xfrm>
            <a:off x="5288660" y="2129946"/>
            <a:ext cx="224430" cy="20989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81D4F030-8EEC-E105-C86F-CD27DC9FDD5B}"/>
              </a:ext>
            </a:extLst>
          </p:cNvPr>
          <p:cNvSpPr/>
          <p:nvPr/>
        </p:nvSpPr>
        <p:spPr>
          <a:xfrm>
            <a:off x="4165319" y="2400634"/>
            <a:ext cx="152841" cy="19977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0" name="Rectangle 229">
            <a:extLst>
              <a:ext uri="{FF2B5EF4-FFF2-40B4-BE49-F238E27FC236}">
                <a16:creationId xmlns:a16="http://schemas.microsoft.com/office/drawing/2014/main" id="{59AA42AA-0338-80F2-A10B-21054DD2DD78}"/>
              </a:ext>
            </a:extLst>
          </p:cNvPr>
          <p:cNvSpPr/>
          <p:nvPr/>
        </p:nvSpPr>
        <p:spPr>
          <a:xfrm>
            <a:off x="3859942" y="2401980"/>
            <a:ext cx="152841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1" name="Rectangle 230">
            <a:extLst>
              <a:ext uri="{FF2B5EF4-FFF2-40B4-BE49-F238E27FC236}">
                <a16:creationId xmlns:a16="http://schemas.microsoft.com/office/drawing/2014/main" id="{DBE6AF42-B305-2695-0479-A8E084041E87}"/>
              </a:ext>
            </a:extLst>
          </p:cNvPr>
          <p:cNvSpPr/>
          <p:nvPr/>
        </p:nvSpPr>
        <p:spPr>
          <a:xfrm>
            <a:off x="4439784" y="2663220"/>
            <a:ext cx="169920" cy="19801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2" name="Rectangle 231">
            <a:extLst>
              <a:ext uri="{FF2B5EF4-FFF2-40B4-BE49-F238E27FC236}">
                <a16:creationId xmlns:a16="http://schemas.microsoft.com/office/drawing/2014/main" id="{EE8C0D6D-1265-CD8F-BF2C-EF6DB087DF9B}"/>
              </a:ext>
            </a:extLst>
          </p:cNvPr>
          <p:cNvSpPr/>
          <p:nvPr/>
        </p:nvSpPr>
        <p:spPr>
          <a:xfrm>
            <a:off x="3543751" y="2663220"/>
            <a:ext cx="169920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3BD75209-C852-B5BA-D46E-257381FAB644}"/>
              </a:ext>
            </a:extLst>
          </p:cNvPr>
          <p:cNvSpPr/>
          <p:nvPr/>
        </p:nvSpPr>
        <p:spPr>
          <a:xfrm>
            <a:off x="3724336" y="2663338"/>
            <a:ext cx="707932" cy="197898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4" name="Rectangle 59">
            <a:extLst>
              <a:ext uri="{FF2B5EF4-FFF2-40B4-BE49-F238E27FC236}">
                <a16:creationId xmlns:a16="http://schemas.microsoft.com/office/drawing/2014/main" id="{67138CFD-9FFD-C44C-02F6-68E11CC50A32}"/>
              </a:ext>
            </a:extLst>
          </p:cNvPr>
          <p:cNvSpPr/>
          <p:nvPr/>
        </p:nvSpPr>
        <p:spPr>
          <a:xfrm>
            <a:off x="4019931" y="2401795"/>
            <a:ext cx="145388" cy="19801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63487B5E-C0E0-1BCB-E3D0-B891D339A561}"/>
              </a:ext>
            </a:extLst>
          </p:cNvPr>
          <p:cNvSpPr txBox="1"/>
          <p:nvPr/>
        </p:nvSpPr>
        <p:spPr>
          <a:xfrm>
            <a:off x="65108" y="3187567"/>
            <a:ext cx="173928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More </a:t>
            </a:r>
            <a:b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</a:br>
            <a:r>
              <a:rPr kumimoji="0" lang="de-CH" sz="14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Compute</a:t>
            </a: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-Intensive 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6" name="Rectangle 235">
            <a:extLst>
              <a:ext uri="{FF2B5EF4-FFF2-40B4-BE49-F238E27FC236}">
                <a16:creationId xmlns:a16="http://schemas.microsoft.com/office/drawing/2014/main" id="{D91ECCDC-0538-3AC6-3A0D-00393A6990A8}"/>
              </a:ext>
            </a:extLst>
          </p:cNvPr>
          <p:cNvSpPr/>
          <p:nvPr/>
        </p:nvSpPr>
        <p:spPr>
          <a:xfrm>
            <a:off x="7516984" y="4327641"/>
            <a:ext cx="913672" cy="191949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7" name="Rectangle 236">
            <a:extLst>
              <a:ext uri="{FF2B5EF4-FFF2-40B4-BE49-F238E27FC236}">
                <a16:creationId xmlns:a16="http://schemas.microsoft.com/office/drawing/2014/main" id="{A77839B7-5016-82CC-B12F-199539F8744C}"/>
              </a:ext>
            </a:extLst>
          </p:cNvPr>
          <p:cNvSpPr/>
          <p:nvPr/>
        </p:nvSpPr>
        <p:spPr>
          <a:xfrm>
            <a:off x="8430656" y="4328059"/>
            <a:ext cx="152841" cy="191532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8" name="Rectangle 237">
            <a:extLst>
              <a:ext uri="{FF2B5EF4-FFF2-40B4-BE49-F238E27FC236}">
                <a16:creationId xmlns:a16="http://schemas.microsoft.com/office/drawing/2014/main" id="{2F479313-2FB3-9542-E613-43E2C8CDB0AA}"/>
              </a:ext>
            </a:extLst>
          </p:cNvPr>
          <p:cNvSpPr/>
          <p:nvPr/>
        </p:nvSpPr>
        <p:spPr>
          <a:xfrm>
            <a:off x="2505895" y="4326170"/>
            <a:ext cx="2438513" cy="19574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45D64B5B-5F77-56A1-24B4-FBE24A04099D}"/>
              </a:ext>
            </a:extLst>
          </p:cNvPr>
          <p:cNvSpPr/>
          <p:nvPr/>
        </p:nvSpPr>
        <p:spPr>
          <a:xfrm>
            <a:off x="4944409" y="4326529"/>
            <a:ext cx="2572575" cy="195024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0" name="Rectangle 239">
            <a:extLst>
              <a:ext uri="{FF2B5EF4-FFF2-40B4-BE49-F238E27FC236}">
                <a16:creationId xmlns:a16="http://schemas.microsoft.com/office/drawing/2014/main" id="{46C9BAEF-DC86-0F42-9CF8-3231811371DE}"/>
              </a:ext>
            </a:extLst>
          </p:cNvPr>
          <p:cNvSpPr/>
          <p:nvPr/>
        </p:nvSpPr>
        <p:spPr>
          <a:xfrm>
            <a:off x="6905116" y="4578660"/>
            <a:ext cx="152841" cy="198017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1" name="Rectangle 240">
            <a:extLst>
              <a:ext uri="{FF2B5EF4-FFF2-40B4-BE49-F238E27FC236}">
                <a16:creationId xmlns:a16="http://schemas.microsoft.com/office/drawing/2014/main" id="{6BB32C68-3903-3D44-CD85-505B77A7ACF2}"/>
              </a:ext>
            </a:extLst>
          </p:cNvPr>
          <p:cNvSpPr/>
          <p:nvPr/>
        </p:nvSpPr>
        <p:spPr>
          <a:xfrm>
            <a:off x="5910248" y="4578660"/>
            <a:ext cx="986950" cy="198017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6E2B8B24-1D71-C752-EF37-754B2931D67F}"/>
              </a:ext>
            </a:extLst>
          </p:cNvPr>
          <p:cNvSpPr txBox="1"/>
          <p:nvPr/>
        </p:nvSpPr>
        <p:spPr>
          <a:xfrm>
            <a:off x="2085909" y="4538418"/>
            <a:ext cx="4283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ISP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96A0E062-5A3F-0BF2-C4F2-EFCC2B114B8D}"/>
              </a:ext>
            </a:extLst>
          </p:cNvPr>
          <p:cNvSpPr txBox="1"/>
          <p:nvPr/>
        </p:nvSpPr>
        <p:spPr>
          <a:xfrm>
            <a:off x="2085910" y="4803006"/>
            <a:ext cx="421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</a:t>
            </a: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0A671B40-4372-12B1-588F-5163AB132948}"/>
              </a:ext>
            </a:extLst>
          </p:cNvPr>
          <p:cNvSpPr txBox="1"/>
          <p:nvPr/>
        </p:nvSpPr>
        <p:spPr>
          <a:xfrm>
            <a:off x="1764762" y="5054514"/>
            <a:ext cx="7553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IFP+ISP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5" name="Rectangle 244">
            <a:extLst>
              <a:ext uri="{FF2B5EF4-FFF2-40B4-BE49-F238E27FC236}">
                <a16:creationId xmlns:a16="http://schemas.microsoft.com/office/drawing/2014/main" id="{4573730E-DA28-6D40-D7B1-A61D5CC609F7}"/>
              </a:ext>
            </a:extLst>
          </p:cNvPr>
          <p:cNvSpPr/>
          <p:nvPr/>
        </p:nvSpPr>
        <p:spPr>
          <a:xfrm>
            <a:off x="2505897" y="5105090"/>
            <a:ext cx="866330" cy="197163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6" name="Rectangle 245">
            <a:extLst>
              <a:ext uri="{FF2B5EF4-FFF2-40B4-BE49-F238E27FC236}">
                <a16:creationId xmlns:a16="http://schemas.microsoft.com/office/drawing/2014/main" id="{511EB6D6-2D4F-905C-6E38-C196450F6D7C}"/>
              </a:ext>
            </a:extLst>
          </p:cNvPr>
          <p:cNvSpPr/>
          <p:nvPr/>
        </p:nvSpPr>
        <p:spPr>
          <a:xfrm>
            <a:off x="5749488" y="4578660"/>
            <a:ext cx="152841" cy="198017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7" name="Rectangle 246">
            <a:extLst>
              <a:ext uri="{FF2B5EF4-FFF2-40B4-BE49-F238E27FC236}">
                <a16:creationId xmlns:a16="http://schemas.microsoft.com/office/drawing/2014/main" id="{1A9C6342-2361-3BDA-FD75-39DB272DCE0D}"/>
              </a:ext>
            </a:extLst>
          </p:cNvPr>
          <p:cNvSpPr/>
          <p:nvPr/>
        </p:nvSpPr>
        <p:spPr>
          <a:xfrm>
            <a:off x="5197714" y="4845697"/>
            <a:ext cx="151140" cy="195209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8" name="Rectangle 247">
            <a:extLst>
              <a:ext uri="{FF2B5EF4-FFF2-40B4-BE49-F238E27FC236}">
                <a16:creationId xmlns:a16="http://schemas.microsoft.com/office/drawing/2014/main" id="{AF633663-BAF1-95AA-CBC4-89816EC23BE1}"/>
              </a:ext>
            </a:extLst>
          </p:cNvPr>
          <p:cNvSpPr/>
          <p:nvPr/>
        </p:nvSpPr>
        <p:spPr>
          <a:xfrm>
            <a:off x="5016863" y="4845697"/>
            <a:ext cx="169558" cy="196320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9C9CD881-B5CA-638D-CE0C-CF32EB5ADF2A}"/>
              </a:ext>
            </a:extLst>
          </p:cNvPr>
          <p:cNvSpPr/>
          <p:nvPr/>
        </p:nvSpPr>
        <p:spPr>
          <a:xfrm>
            <a:off x="4081928" y="5105091"/>
            <a:ext cx="122811" cy="197163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BCC2940E-802D-8C3E-AAC4-4C13D697A190}"/>
              </a:ext>
            </a:extLst>
          </p:cNvPr>
          <p:cNvSpPr/>
          <p:nvPr/>
        </p:nvSpPr>
        <p:spPr>
          <a:xfrm>
            <a:off x="3381575" y="5105091"/>
            <a:ext cx="147129" cy="197162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1" name="Rectangle 250">
            <a:extLst>
              <a:ext uri="{FF2B5EF4-FFF2-40B4-BE49-F238E27FC236}">
                <a16:creationId xmlns:a16="http://schemas.microsoft.com/office/drawing/2014/main" id="{64093745-C717-7EA4-78A4-B5825CC8034F}"/>
              </a:ext>
            </a:extLst>
          </p:cNvPr>
          <p:cNvSpPr/>
          <p:nvPr/>
        </p:nvSpPr>
        <p:spPr>
          <a:xfrm>
            <a:off x="4836011" y="4845508"/>
            <a:ext cx="169559" cy="1963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2" name="Rectangle 251">
            <a:extLst>
              <a:ext uri="{FF2B5EF4-FFF2-40B4-BE49-F238E27FC236}">
                <a16:creationId xmlns:a16="http://schemas.microsoft.com/office/drawing/2014/main" id="{DA54FE77-CFFB-A1D7-4C68-E953919F20A2}"/>
              </a:ext>
            </a:extLst>
          </p:cNvPr>
          <p:cNvSpPr/>
          <p:nvPr/>
        </p:nvSpPr>
        <p:spPr>
          <a:xfrm>
            <a:off x="2505895" y="4845697"/>
            <a:ext cx="2315285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3" name="Rectangle 252">
            <a:extLst>
              <a:ext uri="{FF2B5EF4-FFF2-40B4-BE49-F238E27FC236}">
                <a16:creationId xmlns:a16="http://schemas.microsoft.com/office/drawing/2014/main" id="{6A3C0D48-BA86-068D-F4C2-9B561CFC72B6}"/>
              </a:ext>
            </a:extLst>
          </p:cNvPr>
          <p:cNvSpPr/>
          <p:nvPr/>
        </p:nvSpPr>
        <p:spPr>
          <a:xfrm>
            <a:off x="3528705" y="5105090"/>
            <a:ext cx="539008" cy="197163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2E2510E5-79F3-38EB-A735-B9F5C8ACE1EE}"/>
              </a:ext>
            </a:extLst>
          </p:cNvPr>
          <p:cNvSpPr/>
          <p:nvPr/>
        </p:nvSpPr>
        <p:spPr>
          <a:xfrm>
            <a:off x="2505897" y="4578660"/>
            <a:ext cx="3243590" cy="198017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85E36ED5-8DE9-A784-673E-CAB25E5FAD2C}"/>
              </a:ext>
            </a:extLst>
          </p:cNvPr>
          <p:cNvSpPr txBox="1"/>
          <p:nvPr/>
        </p:nvSpPr>
        <p:spPr>
          <a:xfrm>
            <a:off x="392539" y="4585620"/>
            <a:ext cx="12088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Hybrid Workloads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8668E04F-8547-20E7-C81F-628A16B657A7}"/>
              </a:ext>
            </a:extLst>
          </p:cNvPr>
          <p:cNvSpPr txBox="1"/>
          <p:nvPr/>
        </p:nvSpPr>
        <p:spPr>
          <a:xfrm>
            <a:off x="2480575" y="5931019"/>
            <a:ext cx="60851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Overall Execution Time (Normalized to Host CPU)</a:t>
            </a:r>
          </a:p>
        </p:txBody>
      </p:sp>
      <p:sp>
        <p:nvSpPr>
          <p:cNvPr id="189" name="Rectangle 188">
            <a:extLst>
              <a:ext uri="{FF2B5EF4-FFF2-40B4-BE49-F238E27FC236}">
                <a16:creationId xmlns:a16="http://schemas.microsoft.com/office/drawing/2014/main" id="{6CD32145-F94D-CDF8-3C28-999B0D4B0D8B}"/>
              </a:ext>
            </a:extLst>
          </p:cNvPr>
          <p:cNvSpPr/>
          <p:nvPr/>
        </p:nvSpPr>
        <p:spPr>
          <a:xfrm>
            <a:off x="7391602" y="3099380"/>
            <a:ext cx="1041905" cy="198016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E22A7BAC-120B-42F2-A6F8-343BDE16D213}"/>
              </a:ext>
            </a:extLst>
          </p:cNvPr>
          <p:cNvSpPr/>
          <p:nvPr/>
        </p:nvSpPr>
        <p:spPr>
          <a:xfrm>
            <a:off x="8433507" y="3098274"/>
            <a:ext cx="152841" cy="200802"/>
          </a:xfrm>
          <a:prstGeom prst="rect">
            <a:avLst/>
          </a:prstGeom>
          <a:solidFill>
            <a:srgbClr val="70AD47">
              <a:lumMod val="5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1" name="Rectangle 190">
            <a:extLst>
              <a:ext uri="{FF2B5EF4-FFF2-40B4-BE49-F238E27FC236}">
                <a16:creationId xmlns:a16="http://schemas.microsoft.com/office/drawing/2014/main" id="{C20A2F62-CA45-1FB4-B59D-57E8C4FA3D82}"/>
              </a:ext>
            </a:extLst>
          </p:cNvPr>
          <p:cNvSpPr/>
          <p:nvPr/>
        </p:nvSpPr>
        <p:spPr>
          <a:xfrm>
            <a:off x="2509902" y="3099987"/>
            <a:ext cx="2808554" cy="198971"/>
          </a:xfrm>
          <a:prstGeom prst="rect">
            <a:avLst/>
          </a:prstGeom>
          <a:solidFill>
            <a:srgbClr val="C00000"/>
          </a:solidFill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2" name="Rectangle 191">
            <a:extLst>
              <a:ext uri="{FF2B5EF4-FFF2-40B4-BE49-F238E27FC236}">
                <a16:creationId xmlns:a16="http://schemas.microsoft.com/office/drawing/2014/main" id="{C613F4F1-0B06-A666-7ADE-027CB063AFCA}"/>
              </a:ext>
            </a:extLst>
          </p:cNvPr>
          <p:cNvSpPr/>
          <p:nvPr/>
        </p:nvSpPr>
        <p:spPr>
          <a:xfrm>
            <a:off x="5308067" y="3099738"/>
            <a:ext cx="2083533" cy="199220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3C253FFC-DF1B-719F-8FB5-838270F79CD3}"/>
              </a:ext>
            </a:extLst>
          </p:cNvPr>
          <p:cNvSpPr txBox="1"/>
          <p:nvPr/>
        </p:nvSpPr>
        <p:spPr>
          <a:xfrm>
            <a:off x="1625642" y="3039479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CH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51E012D3-E12F-2650-5591-8AFF0FCBEDFD}"/>
              </a:ext>
            </a:extLst>
          </p:cNvPr>
          <p:cNvSpPr txBox="1"/>
          <p:nvPr/>
        </p:nvSpPr>
        <p:spPr>
          <a:xfrm>
            <a:off x="1625432" y="4272316"/>
            <a:ext cx="89960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CH" sz="1400" b="1" kern="0" dirty="0">
                <a:solidFill>
                  <a:prstClr val="black"/>
                </a:solidFill>
                <a:latin typeface="Candara" panose="020E0502030303020204" pitchFamily="34" charset="0"/>
              </a:rPr>
              <a:t>Host CPU</a:t>
            </a:r>
            <a:endParaRPr kumimoji="0" lang="en-GB" sz="1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0D18F4AB-ABD7-C90A-E552-4E8A7DE99B77}"/>
              </a:ext>
            </a:extLst>
          </p:cNvPr>
          <p:cNvSpPr/>
          <p:nvPr/>
        </p:nvSpPr>
        <p:spPr>
          <a:xfrm>
            <a:off x="3748195" y="3881013"/>
            <a:ext cx="197041" cy="194841"/>
          </a:xfrm>
          <a:prstGeom prst="rect">
            <a:avLst/>
          </a:prstGeom>
          <a:solidFill>
            <a:srgbClr val="009193"/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ADAB399E-CFEC-7F7A-343D-57AA2986BA84}"/>
              </a:ext>
            </a:extLst>
          </p:cNvPr>
          <p:cNvSpPr/>
          <p:nvPr/>
        </p:nvSpPr>
        <p:spPr>
          <a:xfrm>
            <a:off x="3945236" y="3881013"/>
            <a:ext cx="603724" cy="194841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56" name="Rectangle 255">
            <a:extLst>
              <a:ext uri="{FF2B5EF4-FFF2-40B4-BE49-F238E27FC236}">
                <a16:creationId xmlns:a16="http://schemas.microsoft.com/office/drawing/2014/main" id="{406F72AD-FB8F-7C52-5CB7-1DAD47063895}"/>
              </a:ext>
            </a:extLst>
          </p:cNvPr>
          <p:cNvSpPr/>
          <p:nvPr/>
        </p:nvSpPr>
        <p:spPr>
          <a:xfrm>
            <a:off x="5523174" y="2128983"/>
            <a:ext cx="1041905" cy="210214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90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eorgia" panose="02040502050405020303" pitchFamily="18" charset="0"/>
              <a:ea typeface="+mn-ea"/>
              <a:cs typeface="+mn-cs"/>
            </a:endParaRPr>
          </a:p>
        </p:txBody>
      </p: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CAF05B71-923F-CCAB-7B7E-71CCEC58A90E}"/>
              </a:ext>
            </a:extLst>
          </p:cNvPr>
          <p:cNvCxnSpPr>
            <a:cxnSpLocks/>
          </p:cNvCxnSpPr>
          <p:nvPr/>
        </p:nvCxnSpPr>
        <p:spPr>
          <a:xfrm>
            <a:off x="2494807" y="4197636"/>
            <a:ext cx="6085196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58" name="Straight Connector 257">
            <a:extLst>
              <a:ext uri="{FF2B5EF4-FFF2-40B4-BE49-F238E27FC236}">
                <a16:creationId xmlns:a16="http://schemas.microsoft.com/office/drawing/2014/main" id="{F3C5C47E-ACB6-B6D8-A415-83F63BEF2D4D}"/>
              </a:ext>
            </a:extLst>
          </p:cNvPr>
          <p:cNvCxnSpPr>
            <a:cxnSpLocks/>
          </p:cNvCxnSpPr>
          <p:nvPr/>
        </p:nvCxnSpPr>
        <p:spPr>
          <a:xfrm>
            <a:off x="2501152" y="2977536"/>
            <a:ext cx="6085196" cy="0"/>
          </a:xfrm>
          <a:prstGeom prst="line">
            <a:avLst/>
          </a:prstGeom>
          <a:noFill/>
          <a:ln w="1270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259" name="Straight Connector 258">
            <a:extLst>
              <a:ext uri="{FF2B5EF4-FFF2-40B4-BE49-F238E27FC236}">
                <a16:creationId xmlns:a16="http://schemas.microsoft.com/office/drawing/2014/main" id="{D994C784-B4B8-CECF-6D7A-0B129B45790C}"/>
              </a:ext>
            </a:extLst>
          </p:cNvPr>
          <p:cNvCxnSpPr>
            <a:cxnSpLocks/>
          </p:cNvCxnSpPr>
          <p:nvPr/>
        </p:nvCxnSpPr>
        <p:spPr>
          <a:xfrm flipH="1" flipV="1">
            <a:off x="455298" y="1773271"/>
            <a:ext cx="8153109" cy="7054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0" name="Straight Connector 259">
            <a:extLst>
              <a:ext uri="{FF2B5EF4-FFF2-40B4-BE49-F238E27FC236}">
                <a16:creationId xmlns:a16="http://schemas.microsoft.com/office/drawing/2014/main" id="{820CCA16-7977-9C2E-EEFF-18912591C850}"/>
              </a:ext>
            </a:extLst>
          </p:cNvPr>
          <p:cNvCxnSpPr>
            <a:cxnSpLocks/>
          </p:cNvCxnSpPr>
          <p:nvPr/>
        </p:nvCxnSpPr>
        <p:spPr>
          <a:xfrm flipH="1">
            <a:off x="440533" y="2985763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1" name="Straight Connector 260">
            <a:extLst>
              <a:ext uri="{FF2B5EF4-FFF2-40B4-BE49-F238E27FC236}">
                <a16:creationId xmlns:a16="http://schemas.microsoft.com/office/drawing/2014/main" id="{A1825AD1-1B0F-AA9B-683A-A52527901EF2}"/>
              </a:ext>
            </a:extLst>
          </p:cNvPr>
          <p:cNvCxnSpPr>
            <a:cxnSpLocks/>
          </p:cNvCxnSpPr>
          <p:nvPr/>
        </p:nvCxnSpPr>
        <p:spPr>
          <a:xfrm flipH="1">
            <a:off x="455298" y="4197270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62" name="Straight Connector 261">
            <a:extLst>
              <a:ext uri="{FF2B5EF4-FFF2-40B4-BE49-F238E27FC236}">
                <a16:creationId xmlns:a16="http://schemas.microsoft.com/office/drawing/2014/main" id="{3698D363-0826-89F5-4F0B-E18E091DE1F8}"/>
              </a:ext>
            </a:extLst>
          </p:cNvPr>
          <p:cNvCxnSpPr>
            <a:cxnSpLocks/>
          </p:cNvCxnSpPr>
          <p:nvPr/>
        </p:nvCxnSpPr>
        <p:spPr>
          <a:xfrm flipH="1">
            <a:off x="433126" y="5484074"/>
            <a:ext cx="2071519" cy="0"/>
          </a:xfrm>
          <a:prstGeom prst="line">
            <a:avLst/>
          </a:prstGeom>
          <a:noFill/>
          <a:ln w="381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3" name="Rectangle 2">
            <a:extLst>
              <a:ext uri="{FF2B5EF4-FFF2-40B4-BE49-F238E27FC236}">
                <a16:creationId xmlns:a16="http://schemas.microsoft.com/office/drawing/2014/main" id="{876AFB4C-C3E4-1180-4087-243BAFBDE882}"/>
              </a:ext>
            </a:extLst>
          </p:cNvPr>
          <p:cNvSpPr/>
          <p:nvPr/>
        </p:nvSpPr>
        <p:spPr>
          <a:xfrm>
            <a:off x="0" y="1755013"/>
            <a:ext cx="9144000" cy="2436328"/>
          </a:xfrm>
          <a:prstGeom prst="rect">
            <a:avLst/>
          </a:prstGeom>
          <a:solidFill>
            <a:schemeClr val="lt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718EF3F-4C42-6FD3-6EA2-8CE3FF59FACB}"/>
              </a:ext>
            </a:extLst>
          </p:cNvPr>
          <p:cNvSpPr txBox="1">
            <a:spLocks/>
          </p:cNvSpPr>
          <p:nvPr/>
        </p:nvSpPr>
        <p:spPr>
          <a:xfrm>
            <a:off x="0" y="2113632"/>
            <a:ext cx="9144000" cy="1582321"/>
          </a:xfrm>
          <a:prstGeom prst="roundRect">
            <a:avLst>
              <a:gd name="adj" fmla="val 0"/>
            </a:avLst>
          </a:prstGeom>
          <a:solidFill>
            <a:schemeClr val="accent6">
              <a:lumMod val="20000"/>
              <a:lumOff val="8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sz="2400" b="0" dirty="0">
                <a:latin typeface="Candara" panose="020E0502030303020204" pitchFamily="34" charset="0"/>
              </a:rPr>
              <a:t>Offloading to ISP and IFP </a:t>
            </a:r>
            <a:r>
              <a:rPr lang="en-US" sz="2400" b="0" dirty="0">
                <a:solidFill>
                  <a:srgbClr val="00B050"/>
                </a:solidFill>
                <a:latin typeface="Candara" panose="020E0502030303020204" pitchFamily="34" charset="0"/>
              </a:rPr>
              <a:t>improves performance by 40% </a:t>
            </a:r>
            <a:r>
              <a:rPr lang="en-US" sz="2400" b="0" dirty="0">
                <a:latin typeface="Candara" panose="020E0502030303020204" pitchFamily="34" charset="0"/>
              </a:rPr>
              <a:t>over IFP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by </a:t>
            </a:r>
            <a:r>
              <a:rPr lang="en-US" sz="2400" b="0" dirty="0">
                <a:solidFill>
                  <a:srgbClr val="00B050"/>
                </a:solidFill>
                <a:latin typeface="Candara" panose="020E0502030303020204" pitchFamily="34" charset="0"/>
              </a:rPr>
              <a:t>reducing data movement </a:t>
            </a:r>
            <a:r>
              <a:rPr lang="en-US" sz="2400" b="0" dirty="0">
                <a:latin typeface="Candara" panose="020E0502030303020204" pitchFamily="34" charset="0"/>
              </a:rPr>
              <a:t>and </a:t>
            </a:r>
            <a:r>
              <a:rPr lang="en-US" sz="2400" b="0" dirty="0">
                <a:solidFill>
                  <a:srgbClr val="00B050"/>
                </a:solidFill>
                <a:latin typeface="Candara" panose="020E0502030303020204" pitchFamily="34" charset="0"/>
              </a:rPr>
              <a:t>mapping computations </a:t>
            </a:r>
            <a:br>
              <a:rPr lang="en-US" sz="2400" b="0" dirty="0">
                <a:latin typeface="Candara" panose="020E0502030303020204" pitchFamily="34" charset="0"/>
              </a:rPr>
            </a:br>
            <a:r>
              <a:rPr lang="en-US" sz="2400" b="0" dirty="0">
                <a:latin typeface="Candara" panose="020E0502030303020204" pitchFamily="34" charset="0"/>
              </a:rPr>
              <a:t>to the </a:t>
            </a:r>
            <a:r>
              <a:rPr lang="en-US" sz="2400" b="0" dirty="0">
                <a:solidFill>
                  <a:srgbClr val="00B050"/>
                </a:solidFill>
                <a:latin typeface="Candara" panose="020E0502030303020204" pitchFamily="34" charset="0"/>
              </a:rPr>
              <a:t>most suitable computation resource</a:t>
            </a:r>
            <a:endParaRPr lang="en-CH" sz="2400" b="0" dirty="0">
              <a:solidFill>
                <a:srgbClr val="00B050"/>
              </a:solidFill>
              <a:latin typeface="Candara" panose="020E050203030302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A791F99-72A5-D544-67E8-FC6B905C99DA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75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6" name="Graphic 5" descr="Home with solid fill">
            <a:hlinkClick r:id="rId4" action="ppaction://hlinksldjump"/>
            <a:extLst>
              <a:ext uri="{FF2B5EF4-FFF2-40B4-BE49-F238E27FC236}">
                <a16:creationId xmlns:a16="http://schemas.microsoft.com/office/drawing/2014/main" id="{7CAD1856-89BD-52D6-B7B3-E2F993ED681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0926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DEE4A1-FF60-894F-B4B4-A60F98216C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Compile-Time Preprocessing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6886AF-33B9-FDF7-126D-3F84E92E283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solidFill>
                  <a:srgbClr val="00A500"/>
                </a:solidFill>
                <a:latin typeface="Candara" panose="020E0502030303020204" pitchFamily="34" charset="0"/>
              </a:rPr>
              <a:t>Compiler Flags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-O3 -g –</a:t>
            </a:r>
            <a:r>
              <a:rPr lang="en-US" b="0" dirty="0" err="1">
                <a:latin typeface="Candara" panose="020E0502030303020204" pitchFamily="34" charset="0"/>
              </a:rPr>
              <a:t>mllvm</a:t>
            </a:r>
            <a:r>
              <a:rPr lang="en-US" b="0" dirty="0">
                <a:latin typeface="Candara" panose="020E0502030303020204" pitchFamily="34" charset="0"/>
              </a:rPr>
              <a:t> -force-vector-width=4096 -force-vector-interleave=1 -</a:t>
            </a:r>
            <a:r>
              <a:rPr lang="en-US" b="0" dirty="0" err="1">
                <a:latin typeface="Candara" panose="020E0502030303020204" pitchFamily="34" charset="0"/>
              </a:rPr>
              <a:t>Rpass</a:t>
            </a:r>
            <a:r>
              <a:rPr lang="en-US" b="0" dirty="0">
                <a:latin typeface="Candara" panose="020E0502030303020204" pitchFamily="34" charset="0"/>
              </a:rPr>
              <a:t>-analysis=loop-vectorize -</a:t>
            </a:r>
            <a:r>
              <a:rPr lang="en-US" b="0" dirty="0" err="1">
                <a:latin typeface="Candara" panose="020E0502030303020204" pitchFamily="34" charset="0"/>
              </a:rPr>
              <a:t>Rpass</a:t>
            </a:r>
            <a:r>
              <a:rPr lang="en-US" b="0" dirty="0">
                <a:latin typeface="Candara" panose="020E0502030303020204" pitchFamily="34" charset="0"/>
              </a:rPr>
              <a:t>=loop-vectorize</a:t>
            </a:r>
          </a:p>
          <a:p>
            <a:r>
              <a:rPr lang="en-US" b="0" dirty="0">
                <a:solidFill>
                  <a:srgbClr val="7030A0"/>
                </a:solidFill>
                <a:latin typeface="Candara" panose="020E0502030303020204" pitchFamily="34" charset="0"/>
              </a:rPr>
              <a:t>-force-vector-width=4096 - </a:t>
            </a:r>
            <a:r>
              <a:rPr lang="en-US" b="0" dirty="0">
                <a:latin typeface="Candara" panose="020E0502030303020204" pitchFamily="34" charset="0"/>
              </a:rPr>
              <a:t>Aligns each vector to a typical NAND flash page (vector width of 4096 for 32-bit operands)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Simplifies data movement across computation resources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Avoids misaligned accesses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Matches L2P mapping granularity</a:t>
            </a:r>
          </a:p>
          <a:p>
            <a:r>
              <a:rPr lang="en-US" b="0" dirty="0">
                <a:solidFill>
                  <a:srgbClr val="7030A0"/>
                </a:solidFill>
                <a:latin typeface="Candara" panose="020E0502030303020204" pitchFamily="34" charset="0"/>
              </a:rPr>
              <a:t>-force-vector-interleave=1 </a:t>
            </a:r>
            <a:r>
              <a:rPr lang="en-US" b="0" dirty="0">
                <a:latin typeface="Candara" panose="020E0502030303020204" pitchFamily="34" charset="0"/>
              </a:rPr>
              <a:t>flag controls loop unrolling to enable instruction-granularity offloading</a:t>
            </a:r>
          </a:p>
          <a:p>
            <a:endParaRPr lang="en-US" b="0" dirty="0">
              <a:latin typeface="Candara" panose="020E0502030303020204" pitchFamily="34" charset="0"/>
            </a:endParaRPr>
          </a:p>
          <a:p>
            <a:pPr lvl="1"/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A7839E27-B27F-907B-2395-0618D2FA0D1C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76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9BF0252B-4AA8-DE60-F760-89A064198C2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776596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7A82FB-F2F5-7508-2AD2-121E09B199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46C872-24D8-B9C4-9078-09408B60A4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Runtime Offloading: Cost Function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C057062-A1A7-2D0D-519D-E408AF56126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b="0" dirty="0">
              <a:latin typeface="Candara" panose="020E0502030303020204" pitchFamily="34" charset="0"/>
            </a:endParaRPr>
          </a:p>
          <a:p>
            <a:pPr lvl="1"/>
            <a:endParaRPr lang="en-US" dirty="0">
              <a:latin typeface="Candara" panose="020E0502030303020204" pitchFamily="34" charset="0"/>
            </a:endParaRPr>
          </a:p>
        </p:txBody>
      </p:sp>
      <p:pic>
        <p:nvPicPr>
          <p:cNvPr id="5" name="Picture 4" descr="A table with text and words&#10;&#10;AI-generated content may be incorrect.">
            <a:extLst>
              <a:ext uri="{FF2B5EF4-FFF2-40B4-BE49-F238E27FC236}">
                <a16:creationId xmlns:a16="http://schemas.microsoft.com/office/drawing/2014/main" id="{702D249C-7850-6FE6-5188-57CD4F0773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5800" y="1242961"/>
            <a:ext cx="7772400" cy="4035669"/>
          </a:xfrm>
          <a:prstGeom prst="rect">
            <a:avLst/>
          </a:prstGeom>
        </p:spPr>
      </p:pic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A233722-51B0-25E4-226F-6B46A74C4EC7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77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6" name="Graphic 5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3844BF07-C8B7-7B26-551E-4FD3BCBE159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5730579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C314C2-2D8A-63C7-5B8A-A5C36A58C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720140-7F24-1996-2DE1-BC95A8B91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Runtime Offloading: Why do it in SSD?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86A519F-FED9-9DC2-065B-97F7D4A45D2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b="0" dirty="0">
                <a:latin typeface="Candara" panose="020E0502030303020204" pitchFamily="34" charset="0"/>
              </a:rPr>
              <a:t>SSD controller has </a:t>
            </a:r>
            <a:r>
              <a:rPr lang="en-US" b="0" dirty="0">
                <a:solidFill>
                  <a:srgbClr val="FF0066"/>
                </a:solidFill>
                <a:latin typeface="Candara" panose="020E0502030303020204" pitchFamily="34" charset="0"/>
              </a:rPr>
              <a:t>real-time knowledge </a:t>
            </a:r>
            <a:r>
              <a:rPr lang="en-US" b="0" dirty="0">
                <a:latin typeface="Candara" panose="020E0502030303020204" pitchFamily="34" charset="0"/>
              </a:rPr>
              <a:t>of all computation resources and shared resource contention</a:t>
            </a:r>
          </a:p>
          <a:p>
            <a:endParaRPr lang="en-US" b="0" dirty="0">
              <a:latin typeface="Candara" panose="020E0502030303020204" pitchFamily="34" charset="0"/>
            </a:endParaRPr>
          </a:p>
          <a:p>
            <a:r>
              <a:rPr lang="en-US" b="0" dirty="0">
                <a:latin typeface="Candara" panose="020E0502030303020204" pitchFamily="34" charset="0"/>
              </a:rPr>
              <a:t>We explored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offloading in the host CPU</a:t>
            </a:r>
          </a:p>
          <a:p>
            <a:endParaRPr lang="en-US" b="0" dirty="0">
              <a:latin typeface="Candara" panose="020E0502030303020204" pitchFamily="34" charset="0"/>
            </a:endParaRPr>
          </a:p>
          <a:p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Limitations</a:t>
            </a:r>
            <a:r>
              <a:rPr lang="en-US" b="0" dirty="0">
                <a:latin typeface="Candara" panose="020E0502030303020204" pitchFamily="34" charset="0"/>
              </a:rPr>
              <a:t> of offloading in the host CPU</a:t>
            </a:r>
          </a:p>
          <a:p>
            <a:pPr lvl="1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No real-time status </a:t>
            </a:r>
            <a:r>
              <a:rPr lang="en-US" b="0" dirty="0">
                <a:latin typeface="Candara" panose="020E0502030303020204" pitchFamily="34" charset="0"/>
              </a:rPr>
              <a:t>of the SSD internals in the host</a:t>
            </a:r>
          </a:p>
          <a:p>
            <a:pPr lvl="1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Significant traffic </a:t>
            </a:r>
            <a:r>
              <a:rPr lang="en-US" b="0" dirty="0">
                <a:latin typeface="Candara" panose="020E0502030303020204" pitchFamily="34" charset="0"/>
              </a:rPr>
              <a:t>if the SSD needs to transfer information to the host frequently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We need to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think of a better way </a:t>
            </a:r>
            <a:r>
              <a:rPr lang="en-US" b="0" dirty="0">
                <a:latin typeface="Candara" panose="020E0502030303020204" pitchFamily="34" charset="0"/>
              </a:rPr>
              <a:t>to do this in the future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81AA5533-D7E9-2A5C-64C9-12F2CA742C20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78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AA8EBD99-7AF4-41DF-6975-3757DEE7E9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601336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73FD06-0E07-F89F-08EB-1360C5F0A9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978C59-ADF5-5FDE-6C0D-0E46DC04ED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System Integration (1/4)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99EEB8B-DE9D-2813-3EA9-C268C0BED9F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5"/>
            <a:ext cx="8844594" cy="5575692"/>
          </a:xfrm>
        </p:spPr>
        <p:txBody>
          <a:bodyPr>
            <a:normAutofit fontScale="92500" lnSpcReduction="1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Transferring the binary</a:t>
            </a:r>
          </a:p>
          <a:p>
            <a:pPr lvl="1"/>
            <a:r>
              <a:rPr lang="en-US" b="0" dirty="0">
                <a:solidFill>
                  <a:srgbClr val="7030A0"/>
                </a:solidFill>
                <a:latin typeface="Candara" panose="020E0502030303020204" pitchFamily="34" charset="0"/>
              </a:rPr>
              <a:t>Repurpose </a:t>
            </a:r>
            <a:r>
              <a:rPr lang="en-US" b="0" dirty="0" err="1">
                <a:solidFill>
                  <a:srgbClr val="7030A0"/>
                </a:solidFill>
                <a:latin typeface="Candara" panose="020E0502030303020204" pitchFamily="34" charset="0"/>
              </a:rPr>
              <a:t>fw</a:t>
            </a:r>
            <a:r>
              <a:rPr lang="en-US" b="0" dirty="0">
                <a:solidFill>
                  <a:srgbClr val="7030A0"/>
                </a:solidFill>
                <a:latin typeface="Candara" panose="020E0502030303020204" pitchFamily="34" charset="0"/>
              </a:rPr>
              <a:t>-download and </a:t>
            </a:r>
            <a:r>
              <a:rPr lang="en-US" b="0" dirty="0" err="1">
                <a:solidFill>
                  <a:srgbClr val="7030A0"/>
                </a:solidFill>
                <a:latin typeface="Candara" panose="020E0502030303020204" pitchFamily="34" charset="0"/>
              </a:rPr>
              <a:t>fw</a:t>
            </a:r>
            <a:r>
              <a:rPr lang="en-US" b="0" dirty="0">
                <a:solidFill>
                  <a:srgbClr val="7030A0"/>
                </a:solidFill>
                <a:latin typeface="Candara" panose="020E0502030303020204" pitchFamily="34" charset="0"/>
              </a:rPr>
              <a:t>-commit </a:t>
            </a:r>
            <a:r>
              <a:rPr lang="en-US" b="0" dirty="0">
                <a:latin typeface="Candara" panose="020E0502030303020204" pitchFamily="34" charset="0"/>
              </a:rPr>
              <a:t>commands</a:t>
            </a:r>
          </a:p>
          <a:p>
            <a:pPr lvl="1"/>
            <a:r>
              <a:rPr lang="en-US" b="0" dirty="0">
                <a:solidFill>
                  <a:srgbClr val="FF0000"/>
                </a:solidFill>
                <a:latin typeface="Candara" panose="020E0502030303020204" pitchFamily="34" charset="0"/>
              </a:rPr>
              <a:t>Extend these commands</a:t>
            </a:r>
            <a:r>
              <a:rPr lang="en-US" b="0" dirty="0">
                <a:latin typeface="Candara" panose="020E0502030303020204" pitchFamily="34" charset="0"/>
              </a:rPr>
              <a:t> with a new flag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to identify Conduit’s executable</a:t>
            </a:r>
          </a:p>
          <a:p>
            <a:endParaRPr lang="en-US" dirty="0">
              <a:latin typeface="Candara" panose="020E0502030303020204" pitchFamily="34" charset="0"/>
            </a:endParaRPr>
          </a:p>
          <a:p>
            <a:pPr>
              <a:lnSpc>
                <a:spcPct val="110000"/>
              </a:lnSpc>
            </a:pPr>
            <a:r>
              <a:rPr lang="en-US" dirty="0">
                <a:latin typeface="Candara" panose="020E0502030303020204" pitchFamily="34" charset="0"/>
              </a:rPr>
              <a:t>Data mapping and SSD-internal data movement</a:t>
            </a:r>
          </a:p>
          <a:p>
            <a:pPr lvl="1">
              <a:lnSpc>
                <a:spcPct val="110000"/>
              </a:lnSpc>
            </a:pPr>
            <a:r>
              <a:rPr lang="en-US" b="0" dirty="0">
                <a:latin typeface="Candara" panose="020E0502030303020204" pitchFamily="34" charset="0"/>
              </a:rPr>
              <a:t>Conduit adheres to the </a:t>
            </a:r>
            <a:r>
              <a:rPr lang="en-US" b="0" dirty="0">
                <a:solidFill>
                  <a:srgbClr val="941100"/>
                </a:solidFill>
                <a:latin typeface="Candara" panose="020E0502030303020204" pitchFamily="34" charset="0"/>
              </a:rPr>
              <a:t>data layout requirements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of prior techniques</a:t>
            </a:r>
          </a:p>
          <a:p>
            <a:endParaRPr lang="en-US" dirty="0">
              <a:latin typeface="Candara" panose="020E0502030303020204" pitchFamily="34" charset="0"/>
            </a:endParaRPr>
          </a:p>
          <a:p>
            <a:pPr>
              <a:lnSpc>
                <a:spcPct val="110000"/>
              </a:lnSpc>
            </a:pPr>
            <a:r>
              <a:rPr lang="en-US" dirty="0">
                <a:latin typeface="Candara" panose="020E0502030303020204" pitchFamily="34" charset="0"/>
              </a:rPr>
              <a:t>Host-SSD communication</a:t>
            </a:r>
          </a:p>
          <a:p>
            <a:pPr lvl="1">
              <a:lnSpc>
                <a:spcPct val="110000"/>
              </a:lnSpc>
            </a:pPr>
            <a:r>
              <a:rPr lang="en-US" b="0" i="1" dirty="0">
                <a:solidFill>
                  <a:srgbClr val="0088FF"/>
                </a:solidFill>
                <a:latin typeface="Candara" panose="020E0502030303020204" pitchFamily="34" charset="0"/>
              </a:rPr>
              <a:t>Regular I/O mode</a:t>
            </a:r>
            <a:r>
              <a:rPr lang="en-US" b="0" dirty="0">
                <a:solidFill>
                  <a:srgbClr val="0088FF"/>
                </a:solidFill>
                <a:latin typeface="Candara" panose="020E0502030303020204" pitchFamily="34" charset="0"/>
              </a:rPr>
              <a:t>: </a:t>
            </a:r>
            <a:r>
              <a:rPr lang="en-US" b="0" dirty="0">
                <a:latin typeface="Candara" panose="020E0502030303020204" pitchFamily="34" charset="0"/>
              </a:rPr>
              <a:t>Host I/O and FTL operations are executed</a:t>
            </a:r>
          </a:p>
          <a:p>
            <a:pPr lvl="1">
              <a:lnSpc>
                <a:spcPct val="110000"/>
              </a:lnSpc>
            </a:pPr>
            <a:r>
              <a:rPr lang="en-US" b="0" i="1" dirty="0">
                <a:solidFill>
                  <a:srgbClr val="0088FF"/>
                </a:solidFill>
                <a:latin typeface="Candara" panose="020E0502030303020204" pitchFamily="34" charset="0"/>
              </a:rPr>
              <a:t>Computation mode</a:t>
            </a:r>
            <a:r>
              <a:rPr lang="en-US" b="0" dirty="0">
                <a:solidFill>
                  <a:srgbClr val="0088FF"/>
                </a:solidFill>
                <a:latin typeface="Candara" panose="020E0502030303020204" pitchFamily="34" charset="0"/>
              </a:rPr>
              <a:t>: </a:t>
            </a:r>
            <a:r>
              <a:rPr lang="en-US" b="0" dirty="0">
                <a:latin typeface="Candara" panose="020E0502030303020204" pitchFamily="34" charset="0"/>
              </a:rPr>
              <a:t>Host I/O is suspended while performing maintenance tasks such as garbage collection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and wear-leveling</a:t>
            </a:r>
          </a:p>
          <a:p>
            <a:pPr lvl="1"/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EDB0F5A0-D1F9-3526-6B20-2B8B7AAB060C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79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DB29608E-BB24-A5F7-05DD-1D929D6CA8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276234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0F7E4-145B-EA3F-12E6-735A168135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DD1F26-C438-A6BD-02D6-6755226B59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System Integration (2/4)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A0D34B0-BD17-3B79-0102-DC7F4C9CD76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4"/>
            <a:ext cx="8844594" cy="5885936"/>
          </a:xfrm>
        </p:spPr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Data Coherence between SSD computation resources</a:t>
            </a:r>
          </a:p>
          <a:p>
            <a:pPr lvl="1">
              <a:lnSpc>
                <a:spcPct val="100000"/>
              </a:lnSpc>
            </a:pPr>
            <a:r>
              <a:rPr lang="en-US" b="0" dirty="0">
                <a:latin typeface="Candara" panose="020E0502030303020204" pitchFamily="34" charset="0"/>
              </a:rPr>
              <a:t>Conduit employs a </a:t>
            </a:r>
            <a:r>
              <a:rPr lang="en-US" b="0" dirty="0">
                <a:solidFill>
                  <a:srgbClr val="0088FF"/>
                </a:solidFill>
                <a:latin typeface="Candara" panose="020E0502030303020204" pitchFamily="34" charset="0"/>
              </a:rPr>
              <a:t>lazy coherence mechanism</a:t>
            </a:r>
          </a:p>
          <a:p>
            <a:pPr lvl="1">
              <a:lnSpc>
                <a:spcPct val="100000"/>
              </a:lnSpc>
            </a:pPr>
            <a:r>
              <a:rPr lang="en-US" b="0" dirty="0">
                <a:latin typeface="Candara" panose="020E0502030303020204" pitchFamily="34" charset="0"/>
              </a:rPr>
              <a:t>Conduit synchronizes data across SSD computation resources only when</a:t>
            </a:r>
          </a:p>
          <a:p>
            <a:pPr lvl="2">
              <a:lnSpc>
                <a:spcPct val="100000"/>
              </a:lnSpc>
            </a:pPr>
            <a:r>
              <a:rPr lang="en-US" b="0" dirty="0">
                <a:solidFill>
                  <a:srgbClr val="FF0000"/>
                </a:solidFill>
                <a:latin typeface="Candara" panose="020E0502030303020204" pitchFamily="34" charset="0"/>
              </a:rPr>
              <a:t>Another computation resource requests data</a:t>
            </a:r>
          </a:p>
          <a:p>
            <a:pPr lvl="2">
              <a:lnSpc>
                <a:spcPct val="100000"/>
              </a:lnSpc>
            </a:pPr>
            <a:r>
              <a:rPr lang="en-US" b="0" dirty="0">
                <a:latin typeface="Candara" panose="020E0502030303020204" pitchFamily="34" charset="0"/>
              </a:rPr>
              <a:t>Computation result must be </a:t>
            </a:r>
            <a:r>
              <a:rPr lang="en-US" b="0" dirty="0">
                <a:solidFill>
                  <a:srgbClr val="FF0000"/>
                </a:solidFill>
                <a:latin typeface="Candara" panose="020E0502030303020204" pitchFamily="34" charset="0"/>
              </a:rPr>
              <a:t>transferred to the host</a:t>
            </a:r>
          </a:p>
          <a:p>
            <a:pPr lvl="2">
              <a:lnSpc>
                <a:spcPct val="100000"/>
              </a:lnSpc>
            </a:pPr>
            <a:r>
              <a:rPr lang="en-US" b="0" dirty="0">
                <a:latin typeface="Candara" panose="020E0502030303020204" pitchFamily="34" charset="0"/>
              </a:rPr>
              <a:t>Data must be </a:t>
            </a:r>
            <a:r>
              <a:rPr lang="en-US" b="0" dirty="0">
                <a:solidFill>
                  <a:srgbClr val="FF0000"/>
                </a:solidFill>
                <a:latin typeface="Candara" panose="020E0502030303020204" pitchFamily="34" charset="0"/>
              </a:rPr>
              <a:t>evicted from SSD DRAM</a:t>
            </a:r>
            <a:r>
              <a:rPr lang="en-US" b="0" dirty="0">
                <a:latin typeface="Candara" panose="020E0502030303020204" pitchFamily="34" charset="0"/>
              </a:rPr>
              <a:t>, </a:t>
            </a:r>
            <a:r>
              <a:rPr lang="en-US" b="0" dirty="0">
                <a:solidFill>
                  <a:srgbClr val="FF0000"/>
                </a:solidFill>
                <a:latin typeface="Candara" panose="020E0502030303020204" pitchFamily="34" charset="0"/>
              </a:rPr>
              <a:t>page buffers </a:t>
            </a:r>
            <a:br>
              <a:rPr lang="en-US" b="0" dirty="0">
                <a:solidFill>
                  <a:srgbClr val="FF0000"/>
                </a:solidFill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or </a:t>
            </a:r>
            <a:r>
              <a:rPr lang="en-US" b="0" dirty="0">
                <a:solidFill>
                  <a:srgbClr val="FF0000"/>
                </a:solidFill>
                <a:latin typeface="Candara" panose="020E0502030303020204" pitchFamily="34" charset="0"/>
              </a:rPr>
              <a:t>SSD controller registers</a:t>
            </a:r>
          </a:p>
          <a:p>
            <a:pPr lvl="2">
              <a:lnSpc>
                <a:spcPct val="100000"/>
              </a:lnSpc>
            </a:pPr>
            <a:r>
              <a:rPr lang="en-US" b="0" dirty="0">
                <a:latin typeface="Candara" panose="020E0502030303020204" pitchFamily="34" charset="0"/>
              </a:rPr>
              <a:t>FTL initiates </a:t>
            </a:r>
            <a:r>
              <a:rPr lang="en-US" b="0" dirty="0">
                <a:solidFill>
                  <a:srgbClr val="FF0000"/>
                </a:solidFill>
                <a:latin typeface="Candara" panose="020E0502030303020204" pitchFamily="34" charset="0"/>
              </a:rPr>
              <a:t>garbage collection</a:t>
            </a:r>
          </a:p>
          <a:p>
            <a:pPr lvl="2">
              <a:lnSpc>
                <a:spcPct val="100000"/>
              </a:lnSpc>
            </a:pPr>
            <a:r>
              <a:rPr lang="en-US" b="0" dirty="0">
                <a:latin typeface="Candara" panose="020E0502030303020204" pitchFamily="34" charset="0"/>
              </a:rPr>
              <a:t>SSD undergoes </a:t>
            </a:r>
            <a:r>
              <a:rPr lang="en-US" b="0" dirty="0">
                <a:solidFill>
                  <a:srgbClr val="FF0000"/>
                </a:solidFill>
                <a:latin typeface="Candara" panose="020E0502030303020204" pitchFamily="34" charset="0"/>
              </a:rPr>
              <a:t>power cycle</a:t>
            </a:r>
          </a:p>
          <a:p>
            <a:pPr lvl="1"/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A0513CD6-3950-15C0-066E-51943C2F092C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80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A67421CD-8564-CF1E-B00C-4E8ACEEA89A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720364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968EAD-DB23-D802-3F76-EA5F82A37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60F174-EA6F-4B35-8F6D-ACACC156E9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System Integration (3/4)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E0FF9AA-6F3C-262A-1A2F-03F61F520DE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4"/>
            <a:ext cx="8844594" cy="5885936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>
                <a:latin typeface="Candara" panose="020E0502030303020204" pitchFamily="34" charset="0"/>
              </a:rPr>
              <a:t>Data Coherence between SSD computation resources</a:t>
            </a:r>
          </a:p>
          <a:p>
            <a:pPr lvl="1">
              <a:lnSpc>
                <a:spcPct val="100000"/>
              </a:lnSpc>
            </a:pPr>
            <a:r>
              <a:rPr lang="en-US" b="0" dirty="0">
                <a:latin typeface="Candara" panose="020E0502030303020204" pitchFamily="34" charset="0"/>
              </a:rPr>
              <a:t>Conduit maintains coherence at page-granularity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by extending the logical-to-physical mapping table to store:</a:t>
            </a:r>
          </a:p>
          <a:p>
            <a:pPr lvl="2">
              <a:lnSpc>
                <a:spcPct val="100000"/>
              </a:lnSpc>
            </a:pPr>
            <a:r>
              <a:rPr lang="en-US" b="0" i="1" dirty="0">
                <a:latin typeface="Candara" panose="020E0502030303020204" pitchFamily="34" charset="0"/>
              </a:rPr>
              <a:t>Owner </a:t>
            </a:r>
            <a:r>
              <a:rPr lang="en-US" b="0" dirty="0">
                <a:latin typeface="Candara" panose="020E0502030303020204" pitchFamily="34" charset="0"/>
              </a:rPr>
              <a:t>- SSD computation resource that holds the latest version of the page</a:t>
            </a:r>
          </a:p>
          <a:p>
            <a:pPr lvl="2">
              <a:lnSpc>
                <a:spcPct val="100000"/>
              </a:lnSpc>
            </a:pPr>
            <a:r>
              <a:rPr lang="en-US" b="0" i="1" dirty="0">
                <a:latin typeface="Candara" panose="020E0502030303020204" pitchFamily="34" charset="0"/>
              </a:rPr>
              <a:t>State – </a:t>
            </a:r>
            <a:r>
              <a:rPr lang="en-US" b="0" dirty="0">
                <a:latin typeface="Candara" panose="020E0502030303020204" pitchFamily="34" charset="0"/>
              </a:rPr>
              <a:t>page’s modification status (i.e., clean or dirty)</a:t>
            </a:r>
          </a:p>
          <a:p>
            <a:pPr lvl="2">
              <a:lnSpc>
                <a:spcPct val="100000"/>
              </a:lnSpc>
            </a:pPr>
            <a:r>
              <a:rPr lang="en-US" b="0" i="1" dirty="0">
                <a:latin typeface="Candara" panose="020E0502030303020204" pitchFamily="34" charset="0"/>
              </a:rPr>
              <a:t>Version</a:t>
            </a:r>
            <a:r>
              <a:rPr lang="en-US" b="0" dirty="0">
                <a:latin typeface="Candara" panose="020E0502030303020204" pitchFamily="34" charset="0"/>
              </a:rPr>
              <a:t> – 1-byte monotonically-increasing counter to order updates and detect stale copies</a:t>
            </a:r>
          </a:p>
          <a:p>
            <a:endParaRPr lang="en-US" b="0" dirty="0">
              <a:latin typeface="Candara" panose="020E0502030303020204" pitchFamily="34" charset="0"/>
            </a:endParaRPr>
          </a:p>
          <a:p>
            <a:pPr lvl="1"/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81C0B4F3-A250-DB42-F35E-F134234B3C39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81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5AC5BB2B-0EF1-9799-7193-AB6BFDAD182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280747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06E7F5-039D-526D-6402-6DCCBC6906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System Integration (4/4)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EC5266B-F84B-5B1A-91A5-F0835D5D41F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Failure Handling</a:t>
            </a:r>
            <a:endParaRPr lang="en-US" b="0" dirty="0">
              <a:latin typeface="Candara" panose="020E0502030303020204" pitchFamily="34" charset="0"/>
            </a:endParaRPr>
          </a:p>
          <a:p>
            <a:pPr lvl="1"/>
            <a:endParaRPr lang="en-US" b="0" dirty="0">
              <a:latin typeface="Candara" panose="020E0502030303020204" pitchFamily="34" charset="0"/>
            </a:endParaRP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For transient failures (e.g., instruction abort, ECC correction failures), the SSD controller maintains completion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and status flags, and replays the instruction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in a different computation resource</a:t>
            </a:r>
          </a:p>
          <a:p>
            <a:pPr lvl="1"/>
            <a:endParaRPr lang="en-US" b="0" dirty="0">
              <a:latin typeface="Candara" panose="020E0502030303020204" pitchFamily="34" charset="0"/>
            </a:endParaRPr>
          </a:p>
          <a:p>
            <a:pPr marL="457200" lvl="1" indent="0">
              <a:buNone/>
            </a:pPr>
            <a:endParaRPr lang="en-US" b="0" dirty="0">
              <a:latin typeface="Candara" panose="020E0502030303020204" pitchFamily="34" charset="0"/>
            </a:endParaRP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For permanent faults (e.g., bad blocks), Conduit relies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on existing FTL recovery mechanisms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such as bad-block remapping, garbage collection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and wear-leveling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B281122D-0D9B-2DEB-B9AE-2947774C9D6E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82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5EFD14FE-8AA2-8123-0084-6FD9230881F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940161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0AF012-BBC6-C6EB-7F84-6553850C93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Evaluated Configurations</a:t>
            </a:r>
          </a:p>
        </p:txBody>
      </p:sp>
      <p:pic>
        <p:nvPicPr>
          <p:cNvPr id="5" name="Content Placeholder 4" descr="A white text with black text&#10;&#10;AI-generated content may be incorrect.">
            <a:extLst>
              <a:ext uri="{FF2B5EF4-FFF2-40B4-BE49-F238E27FC236}">
                <a16:creationId xmlns:a16="http://schemas.microsoft.com/office/drawing/2014/main" id="{84B013D9-A406-1F6B-60E0-18C349367D1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t="624"/>
          <a:stretch>
            <a:fillRect/>
          </a:stretch>
        </p:blipFill>
        <p:spPr>
          <a:xfrm>
            <a:off x="1848051" y="885524"/>
            <a:ext cx="5736655" cy="5892334"/>
          </a:xfrm>
        </p:spPr>
      </p:pic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A7A28E86-E580-F41F-43B6-266FC87496EE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83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4" name="Graphic 3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39CB3E79-B505-5749-9CC9-925DA336BC0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554714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410340-BDE5-315E-5CC4-312D9D523C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736DFE-1361-FB26-077E-A094ED7A99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Workloads (1/3)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9F2837B-DECA-29CD-44F8-EF77B3C3E03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AES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256-bit encryption and decryption algorithm </a:t>
            </a:r>
            <a:br>
              <a:rPr lang="en-US" b="0" dirty="0">
                <a:latin typeface="Candara" panose="020E0502030303020204" pitchFamily="34" charset="0"/>
              </a:rPr>
            </a:br>
            <a:r>
              <a:rPr lang="en-US" b="0" dirty="0">
                <a:latin typeface="Candara" panose="020E0502030303020204" pitchFamily="34" charset="0"/>
              </a:rPr>
              <a:t>with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high data reuse </a:t>
            </a:r>
            <a:r>
              <a:rPr lang="en-US" b="0" dirty="0">
                <a:latin typeface="Candara" panose="020E0502030303020204" pitchFamily="34" charset="0"/>
              </a:rPr>
              <a:t>and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low-latency bitwise operations</a:t>
            </a:r>
            <a:endParaRPr lang="en-US" dirty="0">
              <a:solidFill>
                <a:srgbClr val="C00000"/>
              </a:solidFill>
              <a:latin typeface="Candara" panose="020E0502030303020204" pitchFamily="34" charset="0"/>
            </a:endParaRPr>
          </a:p>
          <a:p>
            <a:r>
              <a:rPr lang="en-US" dirty="0">
                <a:latin typeface="Candara" panose="020E0502030303020204" pitchFamily="34" charset="0"/>
              </a:rPr>
              <a:t>XOR Filter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A probabilistic data structure for fast membership tests 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Dominated by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arithmetic and predication operations</a:t>
            </a:r>
          </a:p>
          <a:p>
            <a:r>
              <a:rPr lang="en-US" dirty="0">
                <a:latin typeface="Candara" panose="020E0502030303020204" pitchFamily="34" charset="0"/>
              </a:rPr>
              <a:t>heat-3d</a:t>
            </a:r>
          </a:p>
          <a:p>
            <a:pPr lvl="1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3D stencil computation </a:t>
            </a:r>
            <a:r>
              <a:rPr lang="en-US" b="0" dirty="0">
                <a:latin typeface="Candara" panose="020E0502030303020204" pitchFamily="34" charset="0"/>
              </a:rPr>
              <a:t>that repeatedly updates each grid point using its neighbors</a:t>
            </a:r>
          </a:p>
          <a:p>
            <a:pPr lvl="1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Moderate-to-high arithmetic intensity </a:t>
            </a:r>
            <a:r>
              <a:rPr lang="en-US" b="0" dirty="0">
                <a:latin typeface="Candara" panose="020E0502030303020204" pitchFamily="34" charset="0"/>
              </a:rPr>
              <a:t>with high data reuse</a:t>
            </a:r>
          </a:p>
          <a:p>
            <a:r>
              <a:rPr lang="en-US" dirty="0">
                <a:latin typeface="Candara" panose="020E0502030303020204" pitchFamily="34" charset="0"/>
              </a:rPr>
              <a:t>jacobi-1d</a:t>
            </a:r>
          </a:p>
          <a:p>
            <a:pPr lvl="1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1D stencil computation solver </a:t>
            </a:r>
            <a:r>
              <a:rPr lang="en-US" b="0" dirty="0">
                <a:latin typeface="Candara" panose="020E0502030303020204" pitchFamily="34" charset="0"/>
              </a:rPr>
              <a:t>that updates each element using values from its immediate neighbors</a:t>
            </a:r>
          </a:p>
          <a:p>
            <a:pPr lvl="1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Moderate-to-high latency operations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652D6059-AC4C-2B3C-CC44-B746FA7B8104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84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959E1B45-84BC-F975-0918-27FC3219CA7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033557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998C3A-57D9-FA1A-E371-D4576CB303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EB78EC-BFFD-4E88-FFA6-101D2481ED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Workloads (2/3)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65E743B-86C1-3639-2A17-5554D4B62A5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LlaMA2 Inference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INT8 inference of a 7B-parameter LlaMA2 model</a:t>
            </a:r>
          </a:p>
          <a:p>
            <a:pPr lvl="1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High and medium latency operations</a:t>
            </a:r>
          </a:p>
          <a:p>
            <a:r>
              <a:rPr lang="en-US" dirty="0">
                <a:latin typeface="Candara" panose="020E0502030303020204" pitchFamily="34" charset="0"/>
              </a:rPr>
              <a:t>LLM Training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Bandwidth-intensive INT8 training of 7B-parameter model characterized by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frequent weight updates, data movement, </a:t>
            </a:r>
            <a:r>
              <a:rPr lang="en-US" b="0" dirty="0">
                <a:latin typeface="Candara" panose="020E0502030303020204" pitchFamily="34" charset="0"/>
              </a:rPr>
              <a:t>and a </a:t>
            </a:r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combination of arithmetic and control-intensive operations</a:t>
            </a:r>
          </a:p>
          <a:p>
            <a:r>
              <a:rPr lang="en-US" b="0" dirty="0">
                <a:solidFill>
                  <a:srgbClr val="7030A0"/>
                </a:solidFill>
                <a:latin typeface="Candara" panose="020E0502030303020204" pitchFamily="34" charset="0"/>
              </a:rPr>
              <a:t>Quantization enables complete execution of all workloads within the SSD</a:t>
            </a:r>
          </a:p>
          <a:p>
            <a:r>
              <a:rPr lang="en-US" b="0" dirty="0">
                <a:latin typeface="Candara" panose="020E0502030303020204" pitchFamily="34" charset="0"/>
              </a:rPr>
              <a:t>Memory footprint of each workload </a:t>
            </a:r>
            <a:r>
              <a:rPr lang="en-US" b="0" dirty="0">
                <a:solidFill>
                  <a:srgbClr val="7030A0"/>
                </a:solidFill>
                <a:latin typeface="Candara" panose="020E0502030303020204" pitchFamily="34" charset="0"/>
              </a:rPr>
              <a:t>exceeds the SSD capacity by 2x</a:t>
            </a:r>
          </a:p>
          <a:p>
            <a:pPr lvl="1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Induces resource contention and data movement scenarios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3E7C0F95-AA5D-0CE8-A47C-8AD9A2D42CEE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85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793C49C0-96A9-D307-DB46-E6043194BBB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018063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E9735C-6101-F659-CD64-EF567D338C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Workloads (3/3)</a:t>
            </a:r>
          </a:p>
        </p:txBody>
      </p:sp>
      <p:pic>
        <p:nvPicPr>
          <p:cNvPr id="5" name="Content Placeholder 4" descr="A table with numbers and percentages&#10;&#10;AI-generated content may be incorrect.">
            <a:extLst>
              <a:ext uri="{FF2B5EF4-FFF2-40B4-BE49-F238E27FC236}">
                <a16:creationId xmlns:a16="http://schemas.microsoft.com/office/drawing/2014/main" id="{939197FB-B1A7-4F59-A2F5-A125C026BB5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t="2487"/>
          <a:stretch>
            <a:fillRect/>
          </a:stretch>
        </p:blipFill>
        <p:spPr>
          <a:xfrm>
            <a:off x="785191" y="1790299"/>
            <a:ext cx="7377121" cy="2800751"/>
          </a:xfrm>
        </p:spPr>
      </p:pic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EBCC854E-5929-52C2-A22C-7C04806A360D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86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4" name="Graphic 3" descr="Home with solid fill">
            <a:hlinkClick r:id="rId3" action="ppaction://hlinksldjump"/>
            <a:extLst>
              <a:ext uri="{FF2B5EF4-FFF2-40B4-BE49-F238E27FC236}">
                <a16:creationId xmlns:a16="http://schemas.microsoft.com/office/drawing/2014/main" id="{B4DEF8B3-BFC0-98CE-74B6-61FC70B067A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211080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F2B5BD-C735-7075-9CAE-B3DF999011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LLM Inference and Training Characteristics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E752076-B768-7C4C-07DF-156990D4B1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LLM Inference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Linear layers (Q, K, V, FFN)</a:t>
            </a:r>
          </a:p>
          <a:p>
            <a:pPr lvl="2"/>
            <a:r>
              <a:rPr lang="en-US" b="0" dirty="0">
                <a:latin typeface="Candara" panose="020E0502030303020204" pitchFamily="34" charset="0"/>
              </a:rPr>
              <a:t>Matrix multiplications, high arithmetic intensity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Attention-Score computation</a:t>
            </a:r>
          </a:p>
          <a:p>
            <a:pPr lvl="2"/>
            <a:r>
              <a:rPr lang="en-US" b="0" dirty="0">
                <a:latin typeface="Candara" panose="020E0502030303020204" pitchFamily="34" charset="0"/>
              </a:rPr>
              <a:t>Dot products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Element-wise operations: scaling, residual add…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Layer normalization</a:t>
            </a:r>
          </a:p>
          <a:p>
            <a:pPr lvl="2"/>
            <a:r>
              <a:rPr lang="en-US" b="0" dirty="0">
                <a:latin typeface="Candara" panose="020E0502030303020204" pitchFamily="34" charset="0"/>
              </a:rPr>
              <a:t>Accumulation, scale and shift</a:t>
            </a:r>
          </a:p>
          <a:p>
            <a:pPr lvl="1"/>
            <a:r>
              <a:rPr lang="en-US" b="0" dirty="0">
                <a:solidFill>
                  <a:srgbClr val="AA7900"/>
                </a:solidFill>
                <a:latin typeface="Candara" panose="020E0502030303020204" pitchFamily="34" charset="0"/>
              </a:rPr>
              <a:t>Partially vectorizable – reduction, exponentiation, normalization</a:t>
            </a:r>
          </a:p>
          <a:p>
            <a:pPr lvl="1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Not vectorizable</a:t>
            </a:r>
          </a:p>
          <a:p>
            <a:pPr lvl="2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Token selection and sampling</a:t>
            </a:r>
          </a:p>
          <a:p>
            <a:pPr lvl="3"/>
            <a:r>
              <a:rPr lang="en-US" b="0" dirty="0">
                <a:solidFill>
                  <a:srgbClr val="C00000"/>
                </a:solidFill>
                <a:latin typeface="Candara" panose="020E0502030303020204" pitchFamily="34" charset="0"/>
              </a:rPr>
              <a:t>Branch-heavy, data-dependent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6F774F3-5776-8968-DA35-11BC2ECDA7D5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87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2E4E618A-5CE1-4110-5177-53DE936710E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816575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4774BC-6368-0C6F-FE5F-C82D8B4B6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E44353-BFA9-17BF-916D-1EF7987E75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>
                <a:latin typeface="Candara" panose="020E0502030303020204" pitchFamily="34" charset="0"/>
              </a:rPr>
              <a:t>LLM Inference and Training Characteristics	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30781F2-100F-9C01-B653-B8712195CD3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LLM Training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Forward Pass</a:t>
            </a:r>
          </a:p>
          <a:p>
            <a:pPr lvl="2"/>
            <a:r>
              <a:rPr lang="en-US" b="0" dirty="0">
                <a:latin typeface="Candara" panose="020E0502030303020204" pitchFamily="34" charset="0"/>
              </a:rPr>
              <a:t>Vectorizable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Backpropagation</a:t>
            </a:r>
          </a:p>
          <a:p>
            <a:pPr lvl="2"/>
            <a:r>
              <a:rPr lang="en-US" b="0" dirty="0">
                <a:latin typeface="Candara" panose="020E0502030303020204" pitchFamily="34" charset="0"/>
              </a:rPr>
              <a:t>Gradient computation: Dense matrix computations, high reuse, arithmetic-heavy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Weight updates</a:t>
            </a:r>
          </a:p>
          <a:p>
            <a:pPr lvl="2"/>
            <a:r>
              <a:rPr lang="en-US" b="0" dirty="0">
                <a:latin typeface="Candara" panose="020E0502030303020204" pitchFamily="34" charset="0"/>
              </a:rPr>
              <a:t>Element-wise arithmetic (SIMD friendly)</a:t>
            </a:r>
          </a:p>
          <a:p>
            <a:pPr lvl="1"/>
            <a:r>
              <a:rPr lang="en-US" b="0" dirty="0">
                <a:latin typeface="Candara" panose="020E0502030303020204" pitchFamily="34" charset="0"/>
              </a:rPr>
              <a:t>Optimizer logic</a:t>
            </a:r>
          </a:p>
          <a:p>
            <a:pPr lvl="2"/>
            <a:r>
              <a:rPr lang="en-US" b="0" dirty="0">
                <a:latin typeface="Candara" panose="020E0502030303020204" pitchFamily="34" charset="0"/>
              </a:rPr>
              <a:t>Conditionals, state updates and control flow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4AEF5BAC-5D7E-1172-F427-D2607587F12A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88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5" name="Graphic 4" descr="Home with solid fill">
            <a:hlinkClick r:id="rId2" action="ppaction://hlinksldjump"/>
            <a:extLst>
              <a:ext uri="{FF2B5EF4-FFF2-40B4-BE49-F238E27FC236}">
                <a16:creationId xmlns:a16="http://schemas.microsoft.com/office/drawing/2014/main" id="{668F69F8-1B55-95B4-6248-9787DBA1F20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029656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D793B6-BB72-3D56-78E6-D8AAC9EAE7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84DF32-AE0F-0779-0465-D50CCEEC182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Extended Results: Performance Analysis</a:t>
            </a:r>
          </a:p>
        </p:txBody>
      </p:sp>
      <p:sp>
        <p:nvSpPr>
          <p:cNvPr id="29" name="Content Placeholder 3">
            <a:extLst>
              <a:ext uri="{FF2B5EF4-FFF2-40B4-BE49-F238E27FC236}">
                <a16:creationId xmlns:a16="http://schemas.microsoft.com/office/drawing/2014/main" id="{6962A1B7-A94D-EB9B-F80D-4EDBA63558C6}"/>
              </a:ext>
            </a:extLst>
          </p:cNvPr>
          <p:cNvSpPr txBox="1">
            <a:spLocks/>
          </p:cNvSpPr>
          <p:nvPr/>
        </p:nvSpPr>
        <p:spPr>
          <a:xfrm>
            <a:off x="0" y="4384783"/>
            <a:ext cx="9160353" cy="961228"/>
          </a:xfrm>
          <a:prstGeom prst="roundRect">
            <a:avLst>
              <a:gd name="adj" fmla="val 0"/>
            </a:avLst>
          </a:prstGeom>
          <a:solidFill>
            <a:schemeClr val="accent6">
              <a:alpha val="2023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ctr" defTabSz="4572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Conduit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6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outperforms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best-performing prior approach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by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6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1.8x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on average by making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holistic offloading decisions</a:t>
            </a:r>
            <a:endParaRPr kumimoji="0" lang="en-CH" sz="2400" b="0" i="0" u="none" strike="noStrike" kern="1200" cap="none" spc="0" normalizeH="0" baseline="0" noProof="0" dirty="0">
              <a:ln>
                <a:noFill/>
              </a:ln>
              <a:solidFill>
                <a:srgbClr val="0088FF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02" name="Content Placeholder 3">
            <a:extLst>
              <a:ext uri="{FF2B5EF4-FFF2-40B4-BE49-F238E27FC236}">
                <a16:creationId xmlns:a16="http://schemas.microsoft.com/office/drawing/2014/main" id="{E170FA15-F63C-DA63-D04C-70128B66B8EE}"/>
              </a:ext>
            </a:extLst>
          </p:cNvPr>
          <p:cNvSpPr txBox="1">
            <a:spLocks/>
          </p:cNvSpPr>
          <p:nvPr/>
        </p:nvSpPr>
        <p:spPr>
          <a:xfrm>
            <a:off x="0" y="5547832"/>
            <a:ext cx="9144000" cy="961228"/>
          </a:xfrm>
          <a:prstGeom prst="roundRect">
            <a:avLst>
              <a:gd name="adj" fmla="val 0"/>
            </a:avLst>
          </a:prstGeom>
          <a:solidFill>
            <a:schemeClr val="accent6">
              <a:alpha val="2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ctr" defTabSz="4572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Conduit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6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provides 62%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of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AA4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Ideal offloading policy’s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performance without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ideal approach’s unrealistic assumptions</a:t>
            </a:r>
            <a:endParaRPr kumimoji="0" lang="en-CH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5B36F30-AEF0-C246-ACEB-CCFFA209A4DD}"/>
              </a:ext>
            </a:extLst>
          </p:cNvPr>
          <p:cNvGraphicFramePr>
            <a:graphicFrameLocks/>
          </p:cNvGraphicFramePr>
          <p:nvPr/>
        </p:nvGraphicFramePr>
        <p:xfrm>
          <a:off x="376339" y="810085"/>
          <a:ext cx="8751035" cy="35323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1248600-ACBA-E418-B53A-140AAD19114B}"/>
              </a:ext>
            </a:extLst>
          </p:cNvPr>
          <p:cNvSpPr txBox="1"/>
          <p:nvPr/>
        </p:nvSpPr>
        <p:spPr>
          <a:xfrm rot="16200000">
            <a:off x="-1006825" y="2242501"/>
            <a:ext cx="23522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Speedup over CPU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747ED6A-2BC9-442A-573F-70B465C49403}"/>
              </a:ext>
            </a:extLst>
          </p:cNvPr>
          <p:cNvCxnSpPr>
            <a:cxnSpLocks/>
          </p:cNvCxnSpPr>
          <p:nvPr/>
        </p:nvCxnSpPr>
        <p:spPr>
          <a:xfrm>
            <a:off x="743458" y="3328345"/>
            <a:ext cx="8294744" cy="0"/>
          </a:xfrm>
          <a:prstGeom prst="line">
            <a:avLst/>
          </a:prstGeom>
          <a:ln w="25400">
            <a:solidFill>
              <a:srgbClr val="C0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27C15F81-5F90-89FE-D9CA-ED7FF3C41F2D}"/>
              </a:ext>
            </a:extLst>
          </p:cNvPr>
          <p:cNvCxnSpPr>
            <a:cxnSpLocks/>
          </p:cNvCxnSpPr>
          <p:nvPr/>
        </p:nvCxnSpPr>
        <p:spPr>
          <a:xfrm flipH="1">
            <a:off x="7866163" y="2383294"/>
            <a:ext cx="941818" cy="0"/>
          </a:xfrm>
          <a:prstGeom prst="line">
            <a:avLst/>
          </a:prstGeom>
          <a:ln w="12700">
            <a:solidFill>
              <a:srgbClr val="00A5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A4297EC6-9307-6634-9ABB-2F4603FB6D61}"/>
              </a:ext>
            </a:extLst>
          </p:cNvPr>
          <p:cNvCxnSpPr>
            <a:cxnSpLocks/>
          </p:cNvCxnSpPr>
          <p:nvPr/>
        </p:nvCxnSpPr>
        <p:spPr>
          <a:xfrm>
            <a:off x="8021373" y="2382627"/>
            <a:ext cx="0" cy="521831"/>
          </a:xfrm>
          <a:prstGeom prst="straightConnector1">
            <a:avLst/>
          </a:prstGeom>
          <a:ln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0817E652-A0EC-0B79-CDA4-6229CFC4BBCF}"/>
              </a:ext>
            </a:extLst>
          </p:cNvPr>
          <p:cNvSpPr txBox="1"/>
          <p:nvPr/>
        </p:nvSpPr>
        <p:spPr>
          <a:xfrm rot="16200000">
            <a:off x="7811727" y="2078783"/>
            <a:ext cx="369266" cy="133187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1.79x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57953D73-91E3-D4F5-BE2A-3BAD463F349F}"/>
              </a:ext>
            </a:extLst>
          </p:cNvPr>
          <p:cNvCxnSpPr>
            <a:cxnSpLocks/>
          </p:cNvCxnSpPr>
          <p:nvPr/>
        </p:nvCxnSpPr>
        <p:spPr>
          <a:xfrm>
            <a:off x="8157898" y="2382627"/>
            <a:ext cx="0" cy="865399"/>
          </a:xfrm>
          <a:prstGeom prst="straightConnector1">
            <a:avLst/>
          </a:prstGeom>
          <a:ln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5C52B866-3A8F-8142-1CD9-4F722251EF5C}"/>
              </a:ext>
            </a:extLst>
          </p:cNvPr>
          <p:cNvSpPr txBox="1"/>
          <p:nvPr/>
        </p:nvSpPr>
        <p:spPr>
          <a:xfrm rot="16200000">
            <a:off x="7956576" y="2669161"/>
            <a:ext cx="369266" cy="133187"/>
          </a:xfrm>
          <a:prstGeom prst="rect">
            <a:avLst/>
          </a:prstGeom>
          <a:solidFill>
            <a:schemeClr val="bg1">
              <a:alpha val="89934"/>
            </a:schemeClr>
          </a:solidFill>
        </p:spPr>
        <p:txBody>
          <a:bodyPr wrap="non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3.3x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6EB88094-707A-E15E-CEB2-84B4057C03EF}"/>
              </a:ext>
            </a:extLst>
          </p:cNvPr>
          <p:cNvCxnSpPr>
            <a:cxnSpLocks/>
          </p:cNvCxnSpPr>
          <p:nvPr/>
        </p:nvCxnSpPr>
        <p:spPr>
          <a:xfrm>
            <a:off x="8284898" y="2382627"/>
            <a:ext cx="0" cy="684423"/>
          </a:xfrm>
          <a:prstGeom prst="straightConnector1">
            <a:avLst/>
          </a:prstGeom>
          <a:ln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46111E6A-1565-A9E2-A369-87E06848AEDF}"/>
              </a:ext>
            </a:extLst>
          </p:cNvPr>
          <p:cNvSpPr txBox="1"/>
          <p:nvPr/>
        </p:nvSpPr>
        <p:spPr>
          <a:xfrm rot="16200000">
            <a:off x="8068070" y="2138417"/>
            <a:ext cx="369266" cy="133187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2.2x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E77BECB-0BAB-61C6-11FF-753359AD6ADE}"/>
              </a:ext>
            </a:extLst>
          </p:cNvPr>
          <p:cNvCxnSpPr>
            <a:cxnSpLocks/>
          </p:cNvCxnSpPr>
          <p:nvPr/>
        </p:nvCxnSpPr>
        <p:spPr>
          <a:xfrm>
            <a:off x="8408723" y="2389644"/>
            <a:ext cx="0" cy="684423"/>
          </a:xfrm>
          <a:prstGeom prst="straightConnector1">
            <a:avLst/>
          </a:prstGeom>
          <a:ln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40924A38-ED6E-EC9A-2DA1-ACF3E9CBD795}"/>
              </a:ext>
            </a:extLst>
          </p:cNvPr>
          <p:cNvSpPr txBox="1"/>
          <p:nvPr/>
        </p:nvSpPr>
        <p:spPr>
          <a:xfrm rot="16200000">
            <a:off x="8199055" y="2669160"/>
            <a:ext cx="369266" cy="133187"/>
          </a:xfrm>
          <a:prstGeom prst="rect">
            <a:avLst/>
          </a:prstGeom>
          <a:solidFill>
            <a:schemeClr val="bg1">
              <a:alpha val="89934"/>
            </a:schemeClr>
          </a:solidFill>
        </p:spPr>
        <p:txBody>
          <a:bodyPr wrap="non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2.3x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37BB80E1-EDD7-EDAD-3659-932FE3937133}"/>
              </a:ext>
            </a:extLst>
          </p:cNvPr>
          <p:cNvCxnSpPr>
            <a:cxnSpLocks/>
          </p:cNvCxnSpPr>
          <p:nvPr/>
        </p:nvCxnSpPr>
        <p:spPr>
          <a:xfrm>
            <a:off x="8529373" y="2382627"/>
            <a:ext cx="0" cy="620923"/>
          </a:xfrm>
          <a:prstGeom prst="straightConnector1">
            <a:avLst/>
          </a:prstGeom>
          <a:ln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59674378-45A5-332F-5E79-890DB780E4D6}"/>
              </a:ext>
            </a:extLst>
          </p:cNvPr>
          <p:cNvSpPr txBox="1"/>
          <p:nvPr/>
        </p:nvSpPr>
        <p:spPr>
          <a:xfrm rot="16200000">
            <a:off x="8321254" y="2121229"/>
            <a:ext cx="369266" cy="133187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2.0x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074210B6-6EFF-2D0F-98A0-A9798CBA35BC}"/>
              </a:ext>
            </a:extLst>
          </p:cNvPr>
          <p:cNvCxnSpPr>
            <a:cxnSpLocks/>
          </p:cNvCxnSpPr>
          <p:nvPr/>
        </p:nvCxnSpPr>
        <p:spPr>
          <a:xfrm>
            <a:off x="8646848" y="2389644"/>
            <a:ext cx="0" cy="530743"/>
          </a:xfrm>
          <a:prstGeom prst="straightConnector1">
            <a:avLst/>
          </a:prstGeom>
          <a:ln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DBFE1E57-AF6E-5BC5-DBEE-613E6D290CA8}"/>
              </a:ext>
            </a:extLst>
          </p:cNvPr>
          <p:cNvSpPr txBox="1"/>
          <p:nvPr/>
        </p:nvSpPr>
        <p:spPr>
          <a:xfrm rot="16200000">
            <a:off x="8434167" y="2612814"/>
            <a:ext cx="369266" cy="133187"/>
          </a:xfrm>
          <a:prstGeom prst="rect">
            <a:avLst/>
          </a:prstGeom>
          <a:solidFill>
            <a:schemeClr val="bg1">
              <a:alpha val="89934"/>
            </a:schemeClr>
          </a:solidFill>
        </p:spPr>
        <p:txBody>
          <a:bodyPr wrap="non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1.8x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8DBFBD32-BF55-AC81-6539-5CC12157F34E}"/>
              </a:ext>
            </a:extLst>
          </p:cNvPr>
          <p:cNvCxnSpPr>
            <a:cxnSpLocks/>
          </p:cNvCxnSpPr>
          <p:nvPr/>
        </p:nvCxnSpPr>
        <p:spPr>
          <a:xfrm>
            <a:off x="8764323" y="1913394"/>
            <a:ext cx="0" cy="469233"/>
          </a:xfrm>
          <a:prstGeom prst="straightConnector1">
            <a:avLst/>
          </a:prstGeom>
          <a:ln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AC9238E9-FC29-EA64-7CAF-C6C1DE403C7E}"/>
              </a:ext>
            </a:extLst>
          </p:cNvPr>
          <p:cNvSpPr txBox="1"/>
          <p:nvPr/>
        </p:nvSpPr>
        <p:spPr>
          <a:xfrm>
            <a:off x="8562262" y="1758523"/>
            <a:ext cx="369266" cy="133187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38%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E791C98F-D0AD-FC6C-3437-B38E7BEF1BE0}"/>
              </a:ext>
            </a:extLst>
          </p:cNvPr>
          <p:cNvSpPr txBox="1">
            <a:spLocks/>
          </p:cNvSpPr>
          <p:nvPr/>
        </p:nvSpPr>
        <p:spPr>
          <a:xfrm>
            <a:off x="8646849" y="6547757"/>
            <a:ext cx="497152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CH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pic>
        <p:nvPicPr>
          <p:cNvPr id="3" name="Graphic 2" descr="Home with solid fill">
            <a:hlinkClick r:id="rId4" action="ppaction://hlinksldjump"/>
            <a:extLst>
              <a:ext uri="{FF2B5EF4-FFF2-40B4-BE49-F238E27FC236}">
                <a16:creationId xmlns:a16="http://schemas.microsoft.com/office/drawing/2014/main" id="{736ACCA9-DCCA-FE51-D372-EEF402472AC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0949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500"/>
                                        <p:tgtEl>
                                          <p:spTgt spid="8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8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8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8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102" grpId="0" animBg="1"/>
      <p:bldGraphic spid="8" grpId="0" uiExpand="1">
        <p:bldSub>
          <a:bldChart bld="series"/>
        </p:bldSub>
      </p:bldGraphic>
      <p:bldP spid="10" grpId="0"/>
      <p:bldP spid="16" grpId="0"/>
      <p:bldP spid="23" grpId="0" animBg="1"/>
      <p:bldP spid="27" grpId="0"/>
      <p:bldP spid="31" grpId="0" animBg="1"/>
      <p:bldP spid="35" grpId="0"/>
      <p:bldP spid="38" grpId="0" animBg="1"/>
      <p:bldP spid="41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8319C0-C1C2-87AA-F390-D7EE48FFD9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Extended Results: Energy Consumption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D4E7B19-53E9-AAFB-2BFC-98ED75BAD624}"/>
              </a:ext>
            </a:extLst>
          </p:cNvPr>
          <p:cNvSpPr txBox="1"/>
          <p:nvPr/>
        </p:nvSpPr>
        <p:spPr>
          <a:xfrm rot="16200000">
            <a:off x="-1054983" y="2493221"/>
            <a:ext cx="240937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Energy Consumption</a:t>
            </a:r>
          </a:p>
        </p:txBody>
      </p:sp>
      <p:sp>
        <p:nvSpPr>
          <p:cNvPr id="24" name="Content Placeholder 3">
            <a:extLst>
              <a:ext uri="{FF2B5EF4-FFF2-40B4-BE49-F238E27FC236}">
                <a16:creationId xmlns:a16="http://schemas.microsoft.com/office/drawing/2014/main" id="{46DC87D1-6536-5003-072C-B338350E3E48}"/>
              </a:ext>
            </a:extLst>
          </p:cNvPr>
          <p:cNvSpPr txBox="1">
            <a:spLocks/>
          </p:cNvSpPr>
          <p:nvPr/>
        </p:nvSpPr>
        <p:spPr>
          <a:xfrm>
            <a:off x="16353" y="4680980"/>
            <a:ext cx="9127647" cy="1231700"/>
          </a:xfrm>
          <a:prstGeom prst="roundRect">
            <a:avLst>
              <a:gd name="adj" fmla="val 0"/>
            </a:avLst>
          </a:prstGeom>
          <a:solidFill>
            <a:srgbClr val="00A500">
              <a:alpha val="20230"/>
            </a:srgb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ctr" defTabSz="4572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Conduit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A5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reduces energy consumption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by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A5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46.8% on average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compared to DM-Offloading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A5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by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A5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reducing resource queueing delays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and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A5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exploiting all SSD computation resources</a:t>
            </a:r>
            <a:endParaRPr kumimoji="0" lang="en-CH" sz="2400" b="0" i="0" u="none" strike="noStrike" kern="1200" cap="none" spc="0" normalizeH="0" baseline="0" noProof="0" dirty="0">
              <a:ln>
                <a:noFill/>
              </a:ln>
              <a:solidFill>
                <a:srgbClr val="00A500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26" name="Content Placeholder 3">
            <a:extLst>
              <a:ext uri="{FF2B5EF4-FFF2-40B4-BE49-F238E27FC236}">
                <a16:creationId xmlns:a16="http://schemas.microsoft.com/office/drawing/2014/main" id="{ED18962D-AB7A-521A-C59C-444FA81393C4}"/>
              </a:ext>
            </a:extLst>
          </p:cNvPr>
          <p:cNvSpPr txBox="1">
            <a:spLocks/>
          </p:cNvSpPr>
          <p:nvPr/>
        </p:nvSpPr>
        <p:spPr>
          <a:xfrm>
            <a:off x="0" y="6013686"/>
            <a:ext cx="9127647" cy="443671"/>
          </a:xfrm>
          <a:prstGeom prst="roundRect">
            <a:avLst>
              <a:gd name="adj" fmla="val 0"/>
            </a:avLst>
          </a:prstGeom>
          <a:solidFill>
            <a:srgbClr val="00A500">
              <a:alpha val="20230"/>
            </a:srgb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ctr" defTabSz="457200" rtl="0" eaLnBrk="1" fontAlgn="auto" latinLnBrk="0" hangingPunct="1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Conduit provides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A5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68% of the energy efficiency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</a:rPr>
              <a:t>of the Ideal approach</a:t>
            </a:r>
            <a:endParaRPr kumimoji="0" lang="en-CH" sz="2400" b="0" i="0" u="none" strike="noStrike" kern="1200" cap="none" spc="0" normalizeH="0" baseline="0" noProof="0" dirty="0">
              <a:ln>
                <a:noFill/>
              </a:ln>
              <a:solidFill>
                <a:srgbClr val="00A500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FCD42071-2CA3-DA42-B1D5-6256629F1E1A}"/>
              </a:ext>
            </a:extLst>
          </p:cNvPr>
          <p:cNvGraphicFramePr>
            <a:graphicFrameLocks/>
          </p:cNvGraphicFramePr>
          <p:nvPr/>
        </p:nvGraphicFramePr>
        <p:xfrm>
          <a:off x="334370" y="882650"/>
          <a:ext cx="8737058" cy="36973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C3B1A210-FEE3-519A-35D5-44CAF6A02126}"/>
              </a:ext>
            </a:extLst>
          </p:cNvPr>
          <p:cNvCxnSpPr>
            <a:cxnSpLocks/>
          </p:cNvCxnSpPr>
          <p:nvPr/>
        </p:nvCxnSpPr>
        <p:spPr>
          <a:xfrm flipH="1">
            <a:off x="7988833" y="3320143"/>
            <a:ext cx="865094" cy="0"/>
          </a:xfrm>
          <a:prstGeom prst="line">
            <a:avLst/>
          </a:prstGeom>
          <a:ln w="25400">
            <a:solidFill>
              <a:srgbClr val="00A5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375E4A67-5DE5-8237-7599-70785DF3543C}"/>
              </a:ext>
            </a:extLst>
          </p:cNvPr>
          <p:cNvCxnSpPr/>
          <p:nvPr/>
        </p:nvCxnSpPr>
        <p:spPr>
          <a:xfrm>
            <a:off x="8781143" y="2837543"/>
            <a:ext cx="0" cy="482600"/>
          </a:xfrm>
          <a:prstGeom prst="straightConnector1">
            <a:avLst/>
          </a:prstGeom>
          <a:ln w="25400">
            <a:solidFill>
              <a:srgbClr val="00B05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138A92FC-FFFC-8661-A5F5-4B11708A9AEC}"/>
              </a:ext>
            </a:extLst>
          </p:cNvPr>
          <p:cNvCxnSpPr>
            <a:cxnSpLocks/>
          </p:cNvCxnSpPr>
          <p:nvPr/>
        </p:nvCxnSpPr>
        <p:spPr>
          <a:xfrm>
            <a:off x="8895896" y="3334657"/>
            <a:ext cx="0" cy="188686"/>
          </a:xfrm>
          <a:prstGeom prst="straightConnector1">
            <a:avLst/>
          </a:prstGeom>
          <a:ln w="25400">
            <a:solidFill>
              <a:srgbClr val="00B05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">
            <a:extLst>
              <a:ext uri="{FF2B5EF4-FFF2-40B4-BE49-F238E27FC236}">
                <a16:creationId xmlns:a16="http://schemas.microsoft.com/office/drawing/2014/main" id="{9F0F63A4-864A-2124-BA68-A9410138B70E}"/>
              </a:ext>
            </a:extLst>
          </p:cNvPr>
          <p:cNvSpPr txBox="1"/>
          <p:nvPr/>
        </p:nvSpPr>
        <p:spPr>
          <a:xfrm>
            <a:off x="8527881" y="2564965"/>
            <a:ext cx="608446" cy="26037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46.8%</a:t>
            </a:r>
          </a:p>
        </p:txBody>
      </p:sp>
      <p:sp>
        <p:nvSpPr>
          <p:cNvPr id="22" name="TextBox 1">
            <a:extLst>
              <a:ext uri="{FF2B5EF4-FFF2-40B4-BE49-F238E27FC236}">
                <a16:creationId xmlns:a16="http://schemas.microsoft.com/office/drawing/2014/main" id="{D77F867C-2EBE-EC79-1C03-C24C3C84B5CD}"/>
              </a:ext>
            </a:extLst>
          </p:cNvPr>
          <p:cNvSpPr txBox="1"/>
          <p:nvPr/>
        </p:nvSpPr>
        <p:spPr>
          <a:xfrm rot="16200000">
            <a:off x="8553563" y="2920869"/>
            <a:ext cx="608446" cy="26037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32%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56A5CC17-A483-9A42-70B0-337496E49ECE}"/>
              </a:ext>
            </a:extLst>
          </p:cNvPr>
          <p:cNvSpPr txBox="1">
            <a:spLocks/>
          </p:cNvSpPr>
          <p:nvPr/>
        </p:nvSpPr>
        <p:spPr>
          <a:xfrm>
            <a:off x="8727597" y="6547757"/>
            <a:ext cx="416404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CH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4DE61CC0-A4B6-FD97-EBC6-C273A35931A5}"/>
              </a:ext>
            </a:extLst>
          </p:cNvPr>
          <p:cNvCxnSpPr>
            <a:cxnSpLocks/>
          </p:cNvCxnSpPr>
          <p:nvPr/>
        </p:nvCxnSpPr>
        <p:spPr>
          <a:xfrm>
            <a:off x="8058962" y="2504600"/>
            <a:ext cx="0" cy="815543"/>
          </a:xfrm>
          <a:prstGeom prst="straightConnector1">
            <a:avLst/>
          </a:prstGeom>
          <a:ln w="25400">
            <a:solidFill>
              <a:srgbClr val="00B05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703C3873-D24B-5E33-BEB4-B8494761DC35}"/>
              </a:ext>
            </a:extLst>
          </p:cNvPr>
          <p:cNvSpPr txBox="1"/>
          <p:nvPr/>
        </p:nvSpPr>
        <p:spPr>
          <a:xfrm>
            <a:off x="7390328" y="2208254"/>
            <a:ext cx="60238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Candara" panose="020E0502030303020204" pitchFamily="34" charset="0"/>
              </a:rPr>
              <a:t>58.2%</a:t>
            </a:r>
          </a:p>
        </p:txBody>
      </p:sp>
      <p:cxnSp>
        <p:nvCxnSpPr>
          <p:cNvPr id="12" name="Curved Connector 11">
            <a:extLst>
              <a:ext uri="{FF2B5EF4-FFF2-40B4-BE49-F238E27FC236}">
                <a16:creationId xmlns:a16="http://schemas.microsoft.com/office/drawing/2014/main" id="{15398F9A-B518-3BFA-A6E8-72D5B968CCAE}"/>
              </a:ext>
            </a:extLst>
          </p:cNvPr>
          <p:cNvCxnSpPr>
            <a:endCxn id="10" idx="2"/>
          </p:cNvCxnSpPr>
          <p:nvPr/>
        </p:nvCxnSpPr>
        <p:spPr>
          <a:xfrm rot="16200000" flipV="1">
            <a:off x="7677071" y="2530479"/>
            <a:ext cx="396340" cy="367443"/>
          </a:xfrm>
          <a:prstGeom prst="curvedConnector3">
            <a:avLst/>
          </a:prstGeom>
          <a:ln w="22225">
            <a:solidFill>
              <a:srgbClr val="00A5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5B989343-BD3F-5D94-D3B2-AEEAC5DBCEB2}"/>
              </a:ext>
            </a:extLst>
          </p:cNvPr>
          <p:cNvCxnSpPr>
            <a:cxnSpLocks/>
          </p:cNvCxnSpPr>
          <p:nvPr/>
        </p:nvCxnSpPr>
        <p:spPr>
          <a:xfrm>
            <a:off x="8183653" y="2138444"/>
            <a:ext cx="0" cy="1181699"/>
          </a:xfrm>
          <a:prstGeom prst="straightConnector1">
            <a:avLst/>
          </a:prstGeom>
          <a:ln w="25400">
            <a:solidFill>
              <a:srgbClr val="00B05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C5F787E9-CE03-17D0-7EDA-06140A67D143}"/>
              </a:ext>
            </a:extLst>
          </p:cNvPr>
          <p:cNvSpPr txBox="1"/>
          <p:nvPr/>
        </p:nvSpPr>
        <p:spPr>
          <a:xfrm>
            <a:off x="7515017" y="1752536"/>
            <a:ext cx="60238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Candara" panose="020E0502030303020204" pitchFamily="34" charset="0"/>
              </a:rPr>
              <a:t>67.3%</a:t>
            </a:r>
          </a:p>
        </p:txBody>
      </p:sp>
      <p:cxnSp>
        <p:nvCxnSpPr>
          <p:cNvPr id="18" name="Curved Connector 17">
            <a:extLst>
              <a:ext uri="{FF2B5EF4-FFF2-40B4-BE49-F238E27FC236}">
                <a16:creationId xmlns:a16="http://schemas.microsoft.com/office/drawing/2014/main" id="{6233CA39-64D5-4CA3-8F74-75AA98A79613}"/>
              </a:ext>
            </a:extLst>
          </p:cNvPr>
          <p:cNvCxnSpPr/>
          <p:nvPr/>
        </p:nvCxnSpPr>
        <p:spPr>
          <a:xfrm rot="16200000" flipV="1">
            <a:off x="7801761" y="2051886"/>
            <a:ext cx="396340" cy="367443"/>
          </a:xfrm>
          <a:prstGeom prst="curvedConnector3">
            <a:avLst/>
          </a:prstGeom>
          <a:ln w="22225">
            <a:solidFill>
              <a:srgbClr val="00A5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EC2005AE-C95E-1334-5FC8-6E632E429429}"/>
              </a:ext>
            </a:extLst>
          </p:cNvPr>
          <p:cNvCxnSpPr>
            <a:cxnSpLocks/>
          </p:cNvCxnSpPr>
          <p:nvPr/>
        </p:nvCxnSpPr>
        <p:spPr>
          <a:xfrm>
            <a:off x="8304385" y="2425108"/>
            <a:ext cx="0" cy="895035"/>
          </a:xfrm>
          <a:prstGeom prst="straightConnector1">
            <a:avLst/>
          </a:prstGeom>
          <a:ln w="25400">
            <a:solidFill>
              <a:srgbClr val="00B05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5A2278C2-9F98-6C0E-EE8C-13E1A3D45BF7}"/>
              </a:ext>
            </a:extLst>
          </p:cNvPr>
          <p:cNvSpPr txBox="1"/>
          <p:nvPr/>
        </p:nvSpPr>
        <p:spPr>
          <a:xfrm>
            <a:off x="8134730" y="1822801"/>
            <a:ext cx="60238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Candara" panose="020E0502030303020204" pitchFamily="34" charset="0"/>
              </a:rPr>
              <a:t>60.6%</a:t>
            </a:r>
          </a:p>
        </p:txBody>
      </p:sp>
      <p:cxnSp>
        <p:nvCxnSpPr>
          <p:cNvPr id="25" name="Curved Connector 24">
            <a:extLst>
              <a:ext uri="{FF2B5EF4-FFF2-40B4-BE49-F238E27FC236}">
                <a16:creationId xmlns:a16="http://schemas.microsoft.com/office/drawing/2014/main" id="{6137CB58-9DBF-E030-72F3-FF5C290A65C5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8211826" y="2200261"/>
            <a:ext cx="316656" cy="131538"/>
          </a:xfrm>
          <a:prstGeom prst="curvedConnector3">
            <a:avLst/>
          </a:prstGeom>
          <a:ln w="22225">
            <a:solidFill>
              <a:srgbClr val="00A5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E9F141D8-B7D3-6620-8383-1808764B7DF2}"/>
              </a:ext>
            </a:extLst>
          </p:cNvPr>
          <p:cNvCxnSpPr>
            <a:cxnSpLocks/>
          </p:cNvCxnSpPr>
          <p:nvPr/>
        </p:nvCxnSpPr>
        <p:spPr>
          <a:xfrm>
            <a:off x="8416133" y="2533965"/>
            <a:ext cx="0" cy="786178"/>
          </a:xfrm>
          <a:prstGeom prst="straightConnector1">
            <a:avLst/>
          </a:prstGeom>
          <a:ln w="25400">
            <a:solidFill>
              <a:srgbClr val="00B05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97EA408B-63D6-7F9A-93D9-11B3CF2407C6}"/>
              </a:ext>
            </a:extLst>
          </p:cNvPr>
          <p:cNvSpPr txBox="1"/>
          <p:nvPr/>
        </p:nvSpPr>
        <p:spPr>
          <a:xfrm>
            <a:off x="8444908" y="2059682"/>
            <a:ext cx="6990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Candara" panose="020E0502030303020204" pitchFamily="34" charset="0"/>
              </a:rPr>
              <a:t>57.4%</a:t>
            </a:r>
          </a:p>
        </p:txBody>
      </p:sp>
      <p:cxnSp>
        <p:nvCxnSpPr>
          <p:cNvPr id="31" name="Curved Connector 30">
            <a:extLst>
              <a:ext uri="{FF2B5EF4-FFF2-40B4-BE49-F238E27FC236}">
                <a16:creationId xmlns:a16="http://schemas.microsoft.com/office/drawing/2014/main" id="{F20142E8-4DE9-C7CA-FD86-8AB5CB3342F9}"/>
              </a:ext>
            </a:extLst>
          </p:cNvPr>
          <p:cNvCxnSpPr>
            <a:cxnSpLocks/>
          </p:cNvCxnSpPr>
          <p:nvPr/>
        </p:nvCxnSpPr>
        <p:spPr>
          <a:xfrm flipV="1">
            <a:off x="8425119" y="2344583"/>
            <a:ext cx="372779" cy="193767"/>
          </a:xfrm>
          <a:prstGeom prst="curvedConnector3">
            <a:avLst/>
          </a:prstGeom>
          <a:ln w="22225">
            <a:solidFill>
              <a:srgbClr val="00A5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1591B3EC-E586-F1F6-759D-8D3EAE198173}"/>
              </a:ext>
            </a:extLst>
          </p:cNvPr>
          <p:cNvCxnSpPr>
            <a:cxnSpLocks/>
          </p:cNvCxnSpPr>
          <p:nvPr/>
        </p:nvCxnSpPr>
        <p:spPr>
          <a:xfrm>
            <a:off x="8536866" y="2793243"/>
            <a:ext cx="0" cy="541414"/>
          </a:xfrm>
          <a:prstGeom prst="straightConnector1">
            <a:avLst/>
          </a:prstGeom>
          <a:ln w="25400">
            <a:solidFill>
              <a:srgbClr val="00B05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08B0AF0D-203D-3864-7AB6-B4626646B4E9}"/>
              </a:ext>
            </a:extLst>
          </p:cNvPr>
          <p:cNvSpPr txBox="1"/>
          <p:nvPr/>
        </p:nvSpPr>
        <p:spPr>
          <a:xfrm>
            <a:off x="8560996" y="2313370"/>
            <a:ext cx="6990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latin typeface="Candara" panose="020E0502030303020204" pitchFamily="34" charset="0"/>
              </a:rPr>
              <a:t>47.8%</a:t>
            </a:r>
          </a:p>
        </p:txBody>
      </p:sp>
      <p:cxnSp>
        <p:nvCxnSpPr>
          <p:cNvPr id="37" name="Curved Connector 36">
            <a:extLst>
              <a:ext uri="{FF2B5EF4-FFF2-40B4-BE49-F238E27FC236}">
                <a16:creationId xmlns:a16="http://schemas.microsoft.com/office/drawing/2014/main" id="{C340B3F6-B1B9-C26C-9103-ADBF737059A6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8472744" y="2616169"/>
            <a:ext cx="244332" cy="107407"/>
          </a:xfrm>
          <a:prstGeom prst="curvedConnector3">
            <a:avLst/>
          </a:prstGeom>
          <a:ln w="22225">
            <a:solidFill>
              <a:srgbClr val="00A500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Graphic 7" descr="Home with solid fill">
            <a:hlinkClick r:id="rId4" action="ppaction://hlinksldjump"/>
            <a:extLst>
              <a:ext uri="{FF2B5EF4-FFF2-40B4-BE49-F238E27FC236}">
                <a16:creationId xmlns:a16="http://schemas.microsoft.com/office/drawing/2014/main" id="{BC83D45F-8D13-858B-810C-11D00966DB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852786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DD4EF6-1103-333D-0C43-FD9FE6E93F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Tail Latency Evaluation (1/2)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DB355F9B-6B14-864B-1C5C-6BD317318476}"/>
              </a:ext>
            </a:extLst>
          </p:cNvPr>
          <p:cNvGrpSpPr/>
          <p:nvPr/>
        </p:nvGrpSpPr>
        <p:grpSpPr>
          <a:xfrm>
            <a:off x="557403" y="990681"/>
            <a:ext cx="7314817" cy="5026398"/>
            <a:chOff x="271654" y="7243969"/>
            <a:chExt cx="7314817" cy="5026398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097BE6DE-052A-4200-7EB7-5C0DE27116CF}"/>
                </a:ext>
              </a:extLst>
            </p:cNvPr>
            <p:cNvGrpSpPr/>
            <p:nvPr/>
          </p:nvGrpSpPr>
          <p:grpSpPr>
            <a:xfrm>
              <a:off x="271654" y="7251534"/>
              <a:ext cx="7314817" cy="5018833"/>
              <a:chOff x="280939" y="6174927"/>
              <a:chExt cx="7314817" cy="5018833"/>
            </a:xfrm>
          </p:grpSpPr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BA6360B6-727E-7F69-E862-2A71A12761C6}"/>
                  </a:ext>
                </a:extLst>
              </p:cNvPr>
              <p:cNvGrpSpPr/>
              <p:nvPr/>
            </p:nvGrpSpPr>
            <p:grpSpPr>
              <a:xfrm>
                <a:off x="280939" y="6174927"/>
                <a:ext cx="7314817" cy="5018833"/>
                <a:chOff x="35876" y="6227954"/>
                <a:chExt cx="9494159" cy="6479641"/>
              </a:xfrm>
            </p:grpSpPr>
            <p:grpSp>
              <p:nvGrpSpPr>
                <p:cNvPr id="53" name="Group 52">
                  <a:extLst>
                    <a:ext uri="{FF2B5EF4-FFF2-40B4-BE49-F238E27FC236}">
                      <a16:creationId xmlns:a16="http://schemas.microsoft.com/office/drawing/2014/main" id="{78F10187-5142-1944-2D90-028FC075FE8A}"/>
                    </a:ext>
                  </a:extLst>
                </p:cNvPr>
                <p:cNvGrpSpPr/>
                <p:nvPr/>
              </p:nvGrpSpPr>
              <p:grpSpPr>
                <a:xfrm>
                  <a:off x="35876" y="6227954"/>
                  <a:ext cx="9487903" cy="6479641"/>
                  <a:chOff x="-19504" y="6227954"/>
                  <a:chExt cx="10767348" cy="4846302"/>
                </a:xfrm>
              </p:grpSpPr>
              <p:grpSp>
                <p:nvGrpSpPr>
                  <p:cNvPr id="56" name="Group 55">
                    <a:extLst>
                      <a:ext uri="{FF2B5EF4-FFF2-40B4-BE49-F238E27FC236}">
                        <a16:creationId xmlns:a16="http://schemas.microsoft.com/office/drawing/2014/main" id="{F15CF122-4550-0C05-CF0A-A288B8CA0634}"/>
                      </a:ext>
                    </a:extLst>
                  </p:cNvPr>
                  <p:cNvGrpSpPr/>
                  <p:nvPr/>
                </p:nvGrpSpPr>
                <p:grpSpPr>
                  <a:xfrm>
                    <a:off x="558809" y="6227954"/>
                    <a:ext cx="10189035" cy="4846302"/>
                    <a:chOff x="558809" y="6227954"/>
                    <a:chExt cx="10189035" cy="4846302"/>
                  </a:xfrm>
                </p:grpSpPr>
                <p:graphicFrame>
                  <p:nvGraphicFramePr>
                    <p:cNvPr id="60" name="Chart 4">
                      <a:extLst>
                        <a:ext uri="{FF2B5EF4-FFF2-40B4-BE49-F238E27FC236}">
                          <a16:creationId xmlns:a16="http://schemas.microsoft.com/office/drawing/2014/main" id="{CF5EDCEC-248B-D7B3-2BFA-8DEF2ABAFD70}"/>
                        </a:ext>
                      </a:extLst>
                    </p:cNvPr>
                    <p:cNvGraphicFramePr>
                      <a:graphicFrameLocks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2864284491"/>
                        </p:ext>
                      </p:extLst>
                    </p:nvPr>
                  </p:nvGraphicFramePr>
                  <p:xfrm>
                    <a:off x="558809" y="6227954"/>
                    <a:ext cx="10189035" cy="2134515"/>
                  </p:xfrm>
                  <a:graphic>
                    <a:graphicData uri="http://schemas.openxmlformats.org/drawingml/2006/chart">
                      <c:chart xmlns:c="http://schemas.openxmlformats.org/drawingml/2006/chart" xmlns:r="http://schemas.openxmlformats.org/officeDocument/2006/relationships" r:id="rId2"/>
                    </a:graphicData>
                  </a:graphic>
                </p:graphicFrame>
                <p:sp>
                  <p:nvSpPr>
                    <p:cNvPr id="61" name="TextBox 7">
                      <a:extLst>
                        <a:ext uri="{FF2B5EF4-FFF2-40B4-BE49-F238E27FC236}">
                          <a16:creationId xmlns:a16="http://schemas.microsoft.com/office/drawing/2014/main" id="{C699F26F-8902-4E11-BFA2-222B66ACA2F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739867" y="10390705"/>
                      <a:ext cx="4584982" cy="68355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(b) 99.99</a:t>
                      </a:r>
                      <a:r>
                        <a:rPr kumimoji="0" lang="en-US" sz="2000" b="1" i="0" u="none" strike="noStrike" kern="0" cap="none" spc="0" normalizeH="0" baseline="3000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th</a:t>
                      </a: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 Percentile </a:t>
                      </a:r>
                      <a:b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</a:b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Access Latency</a:t>
                      </a:r>
                    </a:p>
                  </p:txBody>
                </p:sp>
                <p:sp>
                  <p:nvSpPr>
                    <p:cNvPr id="62" name="TextBox 7">
                      <a:extLst>
                        <a:ext uri="{FF2B5EF4-FFF2-40B4-BE49-F238E27FC236}">
                          <a16:creationId xmlns:a16="http://schemas.microsoft.com/office/drawing/2014/main" id="{C436BD9B-834F-9499-93CD-94E9ED40C81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58810" y="10359307"/>
                      <a:ext cx="4293484" cy="68355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(a) 99</a:t>
                      </a:r>
                      <a:r>
                        <a:rPr kumimoji="0" lang="en-US" sz="2000" b="1" i="0" u="none" strike="noStrike" kern="0" cap="none" spc="0" normalizeH="0" baseline="3000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th</a:t>
                      </a: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 Percentile Access Latency</a:t>
                      </a:r>
                    </a:p>
                  </p:txBody>
                </p:sp>
                <p:graphicFrame>
                  <p:nvGraphicFramePr>
                    <p:cNvPr id="63" name="Chart 4">
                      <a:extLst>
                        <a:ext uri="{FF2B5EF4-FFF2-40B4-BE49-F238E27FC236}">
                          <a16:creationId xmlns:a16="http://schemas.microsoft.com/office/drawing/2014/main" id="{BEB4CE6D-1AD7-1D5D-305D-E079308C27D9}"/>
                        </a:ext>
                      </a:extLst>
                    </p:cNvPr>
                    <p:cNvGraphicFramePr>
                      <a:graphicFrameLocks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4100317126"/>
                        </p:ext>
                      </p:extLst>
                    </p:nvPr>
                  </p:nvGraphicFramePr>
                  <p:xfrm>
                    <a:off x="558813" y="8422671"/>
                    <a:ext cx="4716514" cy="1932719"/>
                  </p:xfrm>
                  <a:graphic>
                    <a:graphicData uri="http://schemas.openxmlformats.org/drawingml/2006/chart">
                      <c:chart xmlns:c="http://schemas.openxmlformats.org/drawingml/2006/chart" xmlns:r="http://schemas.openxmlformats.org/officeDocument/2006/relationships" r:id="rId3"/>
                    </a:graphicData>
                  </a:graphic>
                </p:graphicFrame>
                <p:graphicFrame>
                  <p:nvGraphicFramePr>
                    <p:cNvPr id="64" name="Chart 1">
                      <a:extLst>
                        <a:ext uri="{FF2B5EF4-FFF2-40B4-BE49-F238E27FC236}">
                          <a16:creationId xmlns:a16="http://schemas.microsoft.com/office/drawing/2014/main" id="{2C4653C3-A9D7-6767-F756-916566BDA497}"/>
                        </a:ext>
                      </a:extLst>
                    </p:cNvPr>
                    <p:cNvGraphicFramePr>
                      <a:graphicFrameLocks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845386660"/>
                        </p:ext>
                      </p:extLst>
                    </p:nvPr>
                  </p:nvGraphicFramePr>
                  <p:xfrm>
                    <a:off x="4852294" y="6567245"/>
                    <a:ext cx="4889410" cy="1795222"/>
                  </p:xfrm>
                  <a:graphic>
                    <a:graphicData uri="http://schemas.openxmlformats.org/drawingml/2006/chart">
                      <c:chart xmlns:c="http://schemas.openxmlformats.org/drawingml/2006/chart" xmlns:r="http://schemas.openxmlformats.org/officeDocument/2006/relationships" r:id="rId4"/>
                    </a:graphicData>
                  </a:graphic>
                </p:graphicFrame>
                <p:graphicFrame>
                  <p:nvGraphicFramePr>
                    <p:cNvPr id="65" name="Chart 1">
                      <a:extLst>
                        <a:ext uri="{FF2B5EF4-FFF2-40B4-BE49-F238E27FC236}">
                          <a16:creationId xmlns:a16="http://schemas.microsoft.com/office/drawing/2014/main" id="{67E83962-8802-2CB8-551A-6F5D29994FF1}"/>
                        </a:ext>
                      </a:extLst>
                    </p:cNvPr>
                    <p:cNvGraphicFramePr>
                      <a:graphicFrameLocks/>
                    </p:cNvGraphicFramePr>
                    <p:nvPr>
                      <p:extLst>
                        <p:ext uri="{D42A27DB-BD31-4B8C-83A1-F6EECF244321}">
                          <p14:modId xmlns:p14="http://schemas.microsoft.com/office/powerpoint/2010/main" val="3788276274"/>
                        </p:ext>
                      </p:extLst>
                    </p:nvPr>
                  </p:nvGraphicFramePr>
                  <p:xfrm>
                    <a:off x="4852294" y="8420814"/>
                    <a:ext cx="4978860" cy="1932719"/>
                  </p:xfrm>
                  <a:graphic>
                    <a:graphicData uri="http://schemas.openxmlformats.org/drawingml/2006/chart">
                      <c:chart xmlns:c="http://schemas.openxmlformats.org/drawingml/2006/chart" xmlns:r="http://schemas.openxmlformats.org/officeDocument/2006/relationships" r:id="rId5"/>
                    </a:graphicData>
                  </a:graphic>
                </p:graphicFrame>
              </p:grpSp>
              <p:sp>
                <p:nvSpPr>
                  <p:cNvPr id="57" name="TextBox 7">
                    <a:extLst>
                      <a:ext uri="{FF2B5EF4-FFF2-40B4-BE49-F238E27FC236}">
                        <a16:creationId xmlns:a16="http://schemas.microsoft.com/office/drawing/2014/main" id="{92626629-FA10-7999-653B-CC70DD94402D}"/>
                      </a:ext>
                    </a:extLst>
                  </p:cNvPr>
                  <p:cNvSpPr txBox="1"/>
                  <p:nvPr/>
                </p:nvSpPr>
                <p:spPr>
                  <a:xfrm rot="16200000">
                    <a:off x="9431783" y="6837095"/>
                    <a:ext cx="1540044" cy="104268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1" i="0" u="none" strike="noStrike" kern="0" cap="none" spc="0" normalizeH="0" baseline="0" noProof="0" dirty="0" err="1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Georgia" panose="02040502050405020303" pitchFamily="18" charset="0"/>
                      </a:rPr>
                      <a:t>LlaMA</a:t>
                    </a:r>
                    <a:r>
                      <a:rPr kumimoji="0" lang="en-US" sz="2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Georgia" panose="02040502050405020303" pitchFamily="18" charset="0"/>
                      </a:rPr>
                      <a:t> 2 Inference </a:t>
                    </a:r>
                  </a:p>
                </p:txBody>
              </p:sp>
              <p:sp>
                <p:nvSpPr>
                  <p:cNvPr id="58" name="TextBox 57">
                    <a:extLst>
                      <a:ext uri="{FF2B5EF4-FFF2-40B4-BE49-F238E27FC236}">
                        <a16:creationId xmlns:a16="http://schemas.microsoft.com/office/drawing/2014/main" id="{C8204835-E355-AF4D-42CB-76B32A16D228}"/>
                      </a:ext>
                    </a:extLst>
                  </p:cNvPr>
                  <p:cNvSpPr txBox="1"/>
                  <p:nvPr/>
                </p:nvSpPr>
                <p:spPr>
                  <a:xfrm rot="16200000">
                    <a:off x="9398452" y="8954110"/>
                    <a:ext cx="1341537" cy="51853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Georgia" panose="02040502050405020303" pitchFamily="18" charset="0"/>
                      </a:rPr>
                      <a:t>jacobi-1d</a:t>
                    </a:r>
                  </a:p>
                </p:txBody>
              </p:sp>
              <p:sp>
                <p:nvSpPr>
                  <p:cNvPr id="59" name="TextBox 7">
                    <a:extLst>
                      <a:ext uri="{FF2B5EF4-FFF2-40B4-BE49-F238E27FC236}">
                        <a16:creationId xmlns:a16="http://schemas.microsoft.com/office/drawing/2014/main" id="{DF8ED83D-F75C-B576-B987-230F8B791E93}"/>
                      </a:ext>
                    </a:extLst>
                  </p:cNvPr>
                  <p:cNvSpPr txBox="1"/>
                  <p:nvPr/>
                </p:nvSpPr>
                <p:spPr>
                  <a:xfrm rot="16200000">
                    <a:off x="-1631577" y="8156442"/>
                    <a:ext cx="3742680" cy="51853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Georgia" panose="02040502050405020303" pitchFamily="18" charset="0"/>
                      </a:rPr>
                      <a:t>CDF</a:t>
                    </a:r>
                  </a:p>
                </p:txBody>
              </p:sp>
            </p:grpSp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636C891C-DB09-6522-8233-5BA8321D34CF}"/>
                    </a:ext>
                  </a:extLst>
                </p:cNvPr>
                <p:cNvSpPr/>
                <p:nvPr/>
              </p:nvSpPr>
              <p:spPr>
                <a:xfrm>
                  <a:off x="545473" y="6712386"/>
                  <a:ext cx="8984561" cy="2397781"/>
                </a:xfrm>
                <a:prstGeom prst="rect">
                  <a:avLst/>
                </a:prstGeom>
                <a:noFill/>
                <a:ln w="19050" cap="flat" cmpd="sng" algn="ctr">
                  <a:solidFill>
                    <a:sysClr val="windowText" lastClr="000000"/>
                  </a:solidFill>
                  <a:prstDash val="dash"/>
                  <a:miter lim="800000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8B2DDEFA-8D64-8761-CF52-9B3350563591}"/>
                    </a:ext>
                  </a:extLst>
                </p:cNvPr>
                <p:cNvSpPr/>
                <p:nvPr/>
              </p:nvSpPr>
              <p:spPr>
                <a:xfrm>
                  <a:off x="551726" y="9192563"/>
                  <a:ext cx="8978309" cy="2601107"/>
                </a:xfrm>
                <a:prstGeom prst="rect">
                  <a:avLst/>
                </a:prstGeom>
                <a:noFill/>
                <a:ln w="19050" cap="flat" cmpd="sng" algn="ctr">
                  <a:solidFill>
                    <a:sysClr val="windowText" lastClr="000000"/>
                  </a:solidFill>
                  <a:prstDash val="dash"/>
                  <a:miter lim="800000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02ED7BF2-1DD9-52DA-71DC-755DB64AF420}"/>
                  </a:ext>
                </a:extLst>
              </p:cNvPr>
              <p:cNvSpPr txBox="1"/>
              <p:nvPr/>
            </p:nvSpPr>
            <p:spPr>
              <a:xfrm>
                <a:off x="1414506" y="7970256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2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ED4E12F-BCFA-B528-54DC-7D17FC824436}"/>
                  </a:ext>
                </a:extLst>
              </p:cNvPr>
              <p:cNvSpPr txBox="1"/>
              <p:nvPr/>
            </p:nvSpPr>
            <p:spPr>
              <a:xfrm>
                <a:off x="2303454" y="7966410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4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F20CAF1-1C06-0601-A6EC-4D05F28C5C4D}"/>
                  </a:ext>
                </a:extLst>
              </p:cNvPr>
              <p:cNvSpPr txBox="1"/>
              <p:nvPr/>
            </p:nvSpPr>
            <p:spPr>
              <a:xfrm>
                <a:off x="3119856" y="7956163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6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EE1A527A-89F3-ED8A-0540-C28CD7F7B34B}"/>
                  </a:ext>
                </a:extLst>
              </p:cNvPr>
              <p:cNvSpPr txBox="1"/>
              <p:nvPr/>
            </p:nvSpPr>
            <p:spPr>
              <a:xfrm>
                <a:off x="4677465" y="7957435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2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7366B66-3546-F697-272E-2291BFE325E4}"/>
                  </a:ext>
                </a:extLst>
              </p:cNvPr>
              <p:cNvSpPr txBox="1"/>
              <p:nvPr/>
            </p:nvSpPr>
            <p:spPr>
              <a:xfrm>
                <a:off x="5586944" y="7966410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4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837BECE-B7B4-1F20-63C7-94B364628455}"/>
                  </a:ext>
                </a:extLst>
              </p:cNvPr>
              <p:cNvSpPr txBox="1"/>
              <p:nvPr/>
            </p:nvSpPr>
            <p:spPr>
              <a:xfrm>
                <a:off x="6434024" y="7954683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6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1C46AB94-7E15-A611-5873-D05E6940A6A2}"/>
                  </a:ext>
                </a:extLst>
              </p:cNvPr>
              <p:cNvSpPr txBox="1"/>
              <p:nvPr/>
            </p:nvSpPr>
            <p:spPr>
              <a:xfrm>
                <a:off x="1423461" y="10020245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2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BA7E2765-6DEE-24FF-CFF6-0CA089EC2D59}"/>
                  </a:ext>
                </a:extLst>
              </p:cNvPr>
              <p:cNvSpPr txBox="1"/>
              <p:nvPr/>
            </p:nvSpPr>
            <p:spPr>
              <a:xfrm>
                <a:off x="1991607" y="10025623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3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C9A4E735-DD8F-A37D-F36B-67CE6970E346}"/>
                  </a:ext>
                </a:extLst>
              </p:cNvPr>
              <p:cNvSpPr txBox="1"/>
              <p:nvPr/>
            </p:nvSpPr>
            <p:spPr>
              <a:xfrm>
                <a:off x="2631647" y="10020245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4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E89A339B-5904-FBBE-6A71-9C130806FE28}"/>
                  </a:ext>
                </a:extLst>
              </p:cNvPr>
              <p:cNvSpPr txBox="1"/>
              <p:nvPr/>
            </p:nvSpPr>
            <p:spPr>
              <a:xfrm>
                <a:off x="3216550" y="10025623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5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870427F1-6EAD-E6CC-2A86-4C37DF43B12F}"/>
                  </a:ext>
                </a:extLst>
              </p:cNvPr>
              <p:cNvSpPr txBox="1"/>
              <p:nvPr/>
            </p:nvSpPr>
            <p:spPr>
              <a:xfrm>
                <a:off x="4648200" y="10048232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2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464A595-9CA6-5828-CF51-0F514AAE526A}"/>
                  </a:ext>
                </a:extLst>
              </p:cNvPr>
              <p:cNvSpPr txBox="1"/>
              <p:nvPr/>
            </p:nvSpPr>
            <p:spPr>
              <a:xfrm>
                <a:off x="5256880" y="10043865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3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A77A29DD-1A4F-596F-D5E0-6AC8F38AE4F0}"/>
                  </a:ext>
                </a:extLst>
              </p:cNvPr>
              <p:cNvSpPr txBox="1"/>
              <p:nvPr/>
            </p:nvSpPr>
            <p:spPr>
              <a:xfrm>
                <a:off x="5916002" y="10040460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4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79272608-32E4-38BE-D4D8-A7566F6277C8}"/>
                  </a:ext>
                </a:extLst>
              </p:cNvPr>
              <p:cNvSpPr txBox="1"/>
              <p:nvPr/>
            </p:nvSpPr>
            <p:spPr>
              <a:xfrm>
                <a:off x="6544546" y="10047270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5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</p:grpSp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B1C85F8C-4609-173F-821D-0759E60A73A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8940" y="7243969"/>
              <a:ext cx="6688044" cy="342651"/>
            </a:xfrm>
            <a:prstGeom prst="rect">
              <a:avLst/>
            </a:prstGeom>
          </p:spPr>
        </p:pic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A9A973C1-224F-5736-8DD9-6DB6F68CFED5}"/>
              </a:ext>
            </a:extLst>
          </p:cNvPr>
          <p:cNvSpPr/>
          <p:nvPr/>
        </p:nvSpPr>
        <p:spPr>
          <a:xfrm>
            <a:off x="909438" y="3271096"/>
            <a:ext cx="7033291" cy="2058567"/>
          </a:xfrm>
          <a:prstGeom prst="rect">
            <a:avLst/>
          </a:prstGeom>
          <a:solidFill>
            <a:schemeClr val="bg1">
              <a:alpha val="9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3">
            <a:extLst>
              <a:ext uri="{FF2B5EF4-FFF2-40B4-BE49-F238E27FC236}">
                <a16:creationId xmlns:a16="http://schemas.microsoft.com/office/drawing/2014/main" id="{A81CF1B0-7136-7FA1-0513-C72CAE3076D7}"/>
              </a:ext>
            </a:extLst>
          </p:cNvPr>
          <p:cNvSpPr txBox="1">
            <a:spLocks/>
          </p:cNvSpPr>
          <p:nvPr/>
        </p:nvSpPr>
        <p:spPr>
          <a:xfrm>
            <a:off x="0" y="3766826"/>
            <a:ext cx="9127647" cy="1231700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457200" lvl="1" indent="0" algn="ctr">
              <a:buNone/>
            </a:pPr>
            <a:r>
              <a:rPr lang="en-US" sz="2800" b="0" dirty="0">
                <a:latin typeface="Candara" panose="020E0502030303020204" pitchFamily="34" charset="0"/>
              </a:rPr>
              <a:t>In LlaMA2 inference, compared to DM-Offloading, Conduit reduces </a:t>
            </a:r>
            <a:r>
              <a:rPr lang="en-US" sz="2800" b="0" dirty="0">
                <a:solidFill>
                  <a:srgbClr val="941100"/>
                </a:solidFill>
                <a:latin typeface="Candara" panose="020E0502030303020204" pitchFamily="34" charset="0"/>
              </a:rPr>
              <a:t>99</a:t>
            </a:r>
            <a:r>
              <a:rPr lang="en-US" sz="2800" b="0" baseline="30000" dirty="0">
                <a:solidFill>
                  <a:srgbClr val="941100"/>
                </a:solidFill>
                <a:latin typeface="Candara" panose="020E0502030303020204" pitchFamily="34" charset="0"/>
              </a:rPr>
              <a:t>th</a:t>
            </a:r>
            <a:r>
              <a:rPr lang="en-US" sz="2800" b="0" dirty="0">
                <a:solidFill>
                  <a:srgbClr val="941100"/>
                </a:solidFill>
                <a:latin typeface="Candara" panose="020E0502030303020204" pitchFamily="34" charset="0"/>
              </a:rPr>
              <a:t> percentile latency by 5.6x</a:t>
            </a:r>
            <a:r>
              <a:rPr lang="en-US" sz="2800" b="0" dirty="0">
                <a:latin typeface="Candara" panose="020E0502030303020204" pitchFamily="34" charset="0"/>
              </a:rPr>
              <a:t>, </a:t>
            </a:r>
            <a:br>
              <a:rPr lang="en-US" sz="2800" b="0" dirty="0">
                <a:latin typeface="Candara" panose="020E0502030303020204" pitchFamily="34" charset="0"/>
              </a:rPr>
            </a:br>
            <a:r>
              <a:rPr lang="en-US" sz="2800" b="0" dirty="0">
                <a:latin typeface="Candara" panose="020E0502030303020204" pitchFamily="34" charset="0"/>
              </a:rPr>
              <a:t>and </a:t>
            </a:r>
            <a:r>
              <a:rPr lang="en-US" sz="2800" b="0" dirty="0">
                <a:solidFill>
                  <a:srgbClr val="941100"/>
                </a:solidFill>
                <a:latin typeface="Candara" panose="020E0502030303020204" pitchFamily="34" charset="0"/>
              </a:rPr>
              <a:t>99.99th percentile latency by 22.3x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BAF7E88-8B38-8466-8914-0A1AE7F79A88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91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6" name="Graphic 5" descr="Home with solid fill">
            <a:hlinkClick r:id="rId7" action="ppaction://hlinksldjump"/>
            <a:extLst>
              <a:ext uri="{FF2B5EF4-FFF2-40B4-BE49-F238E27FC236}">
                <a16:creationId xmlns:a16="http://schemas.microsoft.com/office/drawing/2014/main" id="{E82FA7BC-4D61-37E3-ADA4-7FE141BE121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0610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4BFC5F-6BA5-D95B-DDE0-5D630BF00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9405B9-CA97-12FC-2CB7-C7B17F8B6D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Tail Latency Evaluation (2/2)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26C3396-6411-65CB-ED58-D66AE29FA5B6}"/>
              </a:ext>
            </a:extLst>
          </p:cNvPr>
          <p:cNvGrpSpPr/>
          <p:nvPr/>
        </p:nvGrpSpPr>
        <p:grpSpPr>
          <a:xfrm>
            <a:off x="557403" y="990681"/>
            <a:ext cx="7314817" cy="5026398"/>
            <a:chOff x="271654" y="7243969"/>
            <a:chExt cx="7314817" cy="5026398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AB4E559-428E-AE70-D11C-6E25A6A941AC}"/>
                </a:ext>
              </a:extLst>
            </p:cNvPr>
            <p:cNvGrpSpPr/>
            <p:nvPr/>
          </p:nvGrpSpPr>
          <p:grpSpPr>
            <a:xfrm>
              <a:off x="271654" y="7251534"/>
              <a:ext cx="7314817" cy="5018833"/>
              <a:chOff x="280939" y="6174927"/>
              <a:chExt cx="7314817" cy="5018833"/>
            </a:xfrm>
          </p:grpSpPr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9C9EED44-AF44-5172-28FB-1010F77FFDF2}"/>
                  </a:ext>
                </a:extLst>
              </p:cNvPr>
              <p:cNvGrpSpPr/>
              <p:nvPr/>
            </p:nvGrpSpPr>
            <p:grpSpPr>
              <a:xfrm>
                <a:off x="280939" y="6174927"/>
                <a:ext cx="7314817" cy="5018833"/>
                <a:chOff x="35876" y="6227954"/>
                <a:chExt cx="9494159" cy="6479641"/>
              </a:xfrm>
            </p:grpSpPr>
            <p:grpSp>
              <p:nvGrpSpPr>
                <p:cNvPr id="53" name="Group 52">
                  <a:extLst>
                    <a:ext uri="{FF2B5EF4-FFF2-40B4-BE49-F238E27FC236}">
                      <a16:creationId xmlns:a16="http://schemas.microsoft.com/office/drawing/2014/main" id="{05CCC6C4-0839-1CAD-674C-1ABDFF1D8073}"/>
                    </a:ext>
                  </a:extLst>
                </p:cNvPr>
                <p:cNvGrpSpPr/>
                <p:nvPr/>
              </p:nvGrpSpPr>
              <p:grpSpPr>
                <a:xfrm>
                  <a:off x="35876" y="6227954"/>
                  <a:ext cx="9487903" cy="6479641"/>
                  <a:chOff x="-19504" y="6227954"/>
                  <a:chExt cx="10767348" cy="4846302"/>
                </a:xfrm>
              </p:grpSpPr>
              <p:grpSp>
                <p:nvGrpSpPr>
                  <p:cNvPr id="56" name="Group 55">
                    <a:extLst>
                      <a:ext uri="{FF2B5EF4-FFF2-40B4-BE49-F238E27FC236}">
                        <a16:creationId xmlns:a16="http://schemas.microsoft.com/office/drawing/2014/main" id="{B211CDB6-A65D-75CC-1626-BD7E7951C0C3}"/>
                      </a:ext>
                    </a:extLst>
                  </p:cNvPr>
                  <p:cNvGrpSpPr/>
                  <p:nvPr/>
                </p:nvGrpSpPr>
                <p:grpSpPr>
                  <a:xfrm>
                    <a:off x="558809" y="6227954"/>
                    <a:ext cx="10189035" cy="4846302"/>
                    <a:chOff x="558809" y="6227954"/>
                    <a:chExt cx="10189035" cy="4846302"/>
                  </a:xfrm>
                </p:grpSpPr>
                <p:graphicFrame>
                  <p:nvGraphicFramePr>
                    <p:cNvPr id="60" name="Chart 4">
                      <a:extLst>
                        <a:ext uri="{FF2B5EF4-FFF2-40B4-BE49-F238E27FC236}">
                          <a16:creationId xmlns:a16="http://schemas.microsoft.com/office/drawing/2014/main" id="{BEA55C1F-93F0-DE85-768C-2517A141C1F4}"/>
                        </a:ext>
                      </a:extLst>
                    </p:cNvPr>
                    <p:cNvGraphicFramePr>
                      <a:graphicFrameLocks/>
                    </p:cNvGraphicFramePr>
                    <p:nvPr/>
                  </p:nvGraphicFramePr>
                  <p:xfrm>
                    <a:off x="558809" y="6227954"/>
                    <a:ext cx="10189035" cy="2134515"/>
                  </p:xfrm>
                  <a:graphic>
                    <a:graphicData uri="http://schemas.openxmlformats.org/drawingml/2006/chart">
                      <c:chart xmlns:c="http://schemas.openxmlformats.org/drawingml/2006/chart" xmlns:r="http://schemas.openxmlformats.org/officeDocument/2006/relationships" r:id="rId2"/>
                    </a:graphicData>
                  </a:graphic>
                </p:graphicFrame>
                <p:sp>
                  <p:nvSpPr>
                    <p:cNvPr id="61" name="TextBox 7">
                      <a:extLst>
                        <a:ext uri="{FF2B5EF4-FFF2-40B4-BE49-F238E27FC236}">
                          <a16:creationId xmlns:a16="http://schemas.microsoft.com/office/drawing/2014/main" id="{4ACE3013-DF80-0E48-8BE9-81A8935C9D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739867" y="10390705"/>
                      <a:ext cx="4584982" cy="68355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(b) 99.99</a:t>
                      </a:r>
                      <a:r>
                        <a:rPr kumimoji="0" lang="en-US" sz="2000" b="1" i="0" u="none" strike="noStrike" kern="0" cap="none" spc="0" normalizeH="0" baseline="3000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th</a:t>
                      </a: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 Percentile </a:t>
                      </a:r>
                      <a:b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</a:b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Access Latency</a:t>
                      </a:r>
                    </a:p>
                  </p:txBody>
                </p:sp>
                <p:sp>
                  <p:nvSpPr>
                    <p:cNvPr id="62" name="TextBox 7">
                      <a:extLst>
                        <a:ext uri="{FF2B5EF4-FFF2-40B4-BE49-F238E27FC236}">
                          <a16:creationId xmlns:a16="http://schemas.microsoft.com/office/drawing/2014/main" id="{66EBC457-4785-8B35-10C8-02512CC16A3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58810" y="10359307"/>
                      <a:ext cx="4293484" cy="68355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(a) 99</a:t>
                      </a:r>
                      <a:r>
                        <a:rPr kumimoji="0" lang="en-US" sz="2000" b="1" i="0" u="none" strike="noStrike" kern="0" cap="none" spc="0" normalizeH="0" baseline="3000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th</a:t>
                      </a:r>
                      <a:r>
                        <a:rPr kumimoji="0" lang="en-US" sz="20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Georgia" panose="02040502050405020303" pitchFamily="18" charset="0"/>
                        </a:rPr>
                        <a:t> Percentile Access Latency</a:t>
                      </a:r>
                    </a:p>
                  </p:txBody>
                </p:sp>
                <p:graphicFrame>
                  <p:nvGraphicFramePr>
                    <p:cNvPr id="63" name="Chart 4">
                      <a:extLst>
                        <a:ext uri="{FF2B5EF4-FFF2-40B4-BE49-F238E27FC236}">
                          <a16:creationId xmlns:a16="http://schemas.microsoft.com/office/drawing/2014/main" id="{713F8321-5AD1-4C6B-227F-A6FABC6E9F0F}"/>
                        </a:ext>
                      </a:extLst>
                    </p:cNvPr>
                    <p:cNvGraphicFramePr>
                      <a:graphicFrameLocks/>
                    </p:cNvGraphicFramePr>
                    <p:nvPr/>
                  </p:nvGraphicFramePr>
                  <p:xfrm>
                    <a:off x="558813" y="8422671"/>
                    <a:ext cx="4716514" cy="1932719"/>
                  </p:xfrm>
                  <a:graphic>
                    <a:graphicData uri="http://schemas.openxmlformats.org/drawingml/2006/chart">
                      <c:chart xmlns:c="http://schemas.openxmlformats.org/drawingml/2006/chart" xmlns:r="http://schemas.openxmlformats.org/officeDocument/2006/relationships" r:id="rId3"/>
                    </a:graphicData>
                  </a:graphic>
                </p:graphicFrame>
                <p:graphicFrame>
                  <p:nvGraphicFramePr>
                    <p:cNvPr id="64" name="Chart 1">
                      <a:extLst>
                        <a:ext uri="{FF2B5EF4-FFF2-40B4-BE49-F238E27FC236}">
                          <a16:creationId xmlns:a16="http://schemas.microsoft.com/office/drawing/2014/main" id="{61747B37-8815-550A-B4CD-066EA7EDF8A1}"/>
                        </a:ext>
                      </a:extLst>
                    </p:cNvPr>
                    <p:cNvGraphicFramePr>
                      <a:graphicFrameLocks/>
                    </p:cNvGraphicFramePr>
                    <p:nvPr/>
                  </p:nvGraphicFramePr>
                  <p:xfrm>
                    <a:off x="4852294" y="6567245"/>
                    <a:ext cx="4889410" cy="1795222"/>
                  </p:xfrm>
                  <a:graphic>
                    <a:graphicData uri="http://schemas.openxmlformats.org/drawingml/2006/chart">
                      <c:chart xmlns:c="http://schemas.openxmlformats.org/drawingml/2006/chart" xmlns:r="http://schemas.openxmlformats.org/officeDocument/2006/relationships" r:id="rId4"/>
                    </a:graphicData>
                  </a:graphic>
                </p:graphicFrame>
                <p:graphicFrame>
                  <p:nvGraphicFramePr>
                    <p:cNvPr id="65" name="Chart 1">
                      <a:extLst>
                        <a:ext uri="{FF2B5EF4-FFF2-40B4-BE49-F238E27FC236}">
                          <a16:creationId xmlns:a16="http://schemas.microsoft.com/office/drawing/2014/main" id="{DB3C68AF-135C-F740-9120-0C6A3A5FD4F4}"/>
                        </a:ext>
                      </a:extLst>
                    </p:cNvPr>
                    <p:cNvGraphicFramePr>
                      <a:graphicFrameLocks/>
                    </p:cNvGraphicFramePr>
                    <p:nvPr/>
                  </p:nvGraphicFramePr>
                  <p:xfrm>
                    <a:off x="4852294" y="8420814"/>
                    <a:ext cx="4978860" cy="1932719"/>
                  </p:xfrm>
                  <a:graphic>
                    <a:graphicData uri="http://schemas.openxmlformats.org/drawingml/2006/chart">
                      <c:chart xmlns:c="http://schemas.openxmlformats.org/drawingml/2006/chart" xmlns:r="http://schemas.openxmlformats.org/officeDocument/2006/relationships" r:id="rId5"/>
                    </a:graphicData>
                  </a:graphic>
                </p:graphicFrame>
              </p:grpSp>
              <p:sp>
                <p:nvSpPr>
                  <p:cNvPr id="57" name="TextBox 7">
                    <a:extLst>
                      <a:ext uri="{FF2B5EF4-FFF2-40B4-BE49-F238E27FC236}">
                        <a16:creationId xmlns:a16="http://schemas.microsoft.com/office/drawing/2014/main" id="{2E03389A-21D9-4A39-38A1-08405062F605}"/>
                      </a:ext>
                    </a:extLst>
                  </p:cNvPr>
                  <p:cNvSpPr txBox="1"/>
                  <p:nvPr/>
                </p:nvSpPr>
                <p:spPr>
                  <a:xfrm rot="16200000">
                    <a:off x="9431783" y="6837095"/>
                    <a:ext cx="1540044" cy="104268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1" i="0" u="none" strike="noStrike" kern="0" cap="none" spc="0" normalizeH="0" baseline="0" noProof="0" dirty="0" err="1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Georgia" panose="02040502050405020303" pitchFamily="18" charset="0"/>
                      </a:rPr>
                      <a:t>LlaMA</a:t>
                    </a:r>
                    <a:r>
                      <a:rPr kumimoji="0" lang="en-US" sz="2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Georgia" panose="02040502050405020303" pitchFamily="18" charset="0"/>
                      </a:rPr>
                      <a:t> 2 Inference </a:t>
                    </a:r>
                  </a:p>
                </p:txBody>
              </p:sp>
              <p:sp>
                <p:nvSpPr>
                  <p:cNvPr id="58" name="TextBox 57">
                    <a:extLst>
                      <a:ext uri="{FF2B5EF4-FFF2-40B4-BE49-F238E27FC236}">
                        <a16:creationId xmlns:a16="http://schemas.microsoft.com/office/drawing/2014/main" id="{02F60925-4F8B-AEA9-57B2-199C87A3AFA5}"/>
                      </a:ext>
                    </a:extLst>
                  </p:cNvPr>
                  <p:cNvSpPr txBox="1"/>
                  <p:nvPr/>
                </p:nvSpPr>
                <p:spPr>
                  <a:xfrm rot="16200000">
                    <a:off x="9398452" y="8954110"/>
                    <a:ext cx="1341537" cy="51853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Georgia" panose="02040502050405020303" pitchFamily="18" charset="0"/>
                      </a:rPr>
                      <a:t>jacobi-1d</a:t>
                    </a:r>
                  </a:p>
                </p:txBody>
              </p:sp>
              <p:sp>
                <p:nvSpPr>
                  <p:cNvPr id="59" name="TextBox 7">
                    <a:extLst>
                      <a:ext uri="{FF2B5EF4-FFF2-40B4-BE49-F238E27FC236}">
                        <a16:creationId xmlns:a16="http://schemas.microsoft.com/office/drawing/2014/main" id="{0186174F-D461-2BAD-B8E0-E2BBD075567E}"/>
                      </a:ext>
                    </a:extLst>
                  </p:cNvPr>
                  <p:cNvSpPr txBox="1"/>
                  <p:nvPr/>
                </p:nvSpPr>
                <p:spPr>
                  <a:xfrm rot="16200000">
                    <a:off x="-1631577" y="8156442"/>
                    <a:ext cx="3742680" cy="51853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ctr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Georgia" panose="02040502050405020303" pitchFamily="18" charset="0"/>
                      </a:rPr>
                      <a:t>CDF</a:t>
                    </a:r>
                  </a:p>
                </p:txBody>
              </p:sp>
            </p:grpSp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97A8BBF2-C263-D1B9-D776-0CB457752821}"/>
                    </a:ext>
                  </a:extLst>
                </p:cNvPr>
                <p:cNvSpPr/>
                <p:nvPr/>
              </p:nvSpPr>
              <p:spPr>
                <a:xfrm>
                  <a:off x="545473" y="6712386"/>
                  <a:ext cx="8984561" cy="2397781"/>
                </a:xfrm>
                <a:prstGeom prst="rect">
                  <a:avLst/>
                </a:prstGeom>
                <a:noFill/>
                <a:ln w="19050" cap="flat" cmpd="sng" algn="ctr">
                  <a:solidFill>
                    <a:sysClr val="windowText" lastClr="000000"/>
                  </a:solidFill>
                  <a:prstDash val="dash"/>
                  <a:miter lim="800000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234B2954-34BE-37ED-D106-B27DAECD7EED}"/>
                    </a:ext>
                  </a:extLst>
                </p:cNvPr>
                <p:cNvSpPr/>
                <p:nvPr/>
              </p:nvSpPr>
              <p:spPr>
                <a:xfrm>
                  <a:off x="551726" y="9192563"/>
                  <a:ext cx="8978309" cy="2601107"/>
                </a:xfrm>
                <a:prstGeom prst="rect">
                  <a:avLst/>
                </a:prstGeom>
                <a:noFill/>
                <a:ln w="19050" cap="flat" cmpd="sng" algn="ctr">
                  <a:solidFill>
                    <a:sysClr val="windowText" lastClr="000000"/>
                  </a:solidFill>
                  <a:prstDash val="dash"/>
                  <a:miter lim="800000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2A14FE5-294D-83B0-FDB5-FEBEA460001A}"/>
                  </a:ext>
                </a:extLst>
              </p:cNvPr>
              <p:cNvSpPr txBox="1"/>
              <p:nvPr/>
            </p:nvSpPr>
            <p:spPr>
              <a:xfrm>
                <a:off x="1414506" y="7970256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2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7BE7E6E-64C7-469B-644B-308DB339D5B9}"/>
                  </a:ext>
                </a:extLst>
              </p:cNvPr>
              <p:cNvSpPr txBox="1"/>
              <p:nvPr/>
            </p:nvSpPr>
            <p:spPr>
              <a:xfrm>
                <a:off x="2303454" y="7966410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4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09225F76-3D27-3570-B26D-B9B266A62EB5}"/>
                  </a:ext>
                </a:extLst>
              </p:cNvPr>
              <p:cNvSpPr txBox="1"/>
              <p:nvPr/>
            </p:nvSpPr>
            <p:spPr>
              <a:xfrm>
                <a:off x="3119856" y="7956163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6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A664EBA-52A4-6BB6-D856-414E83546B81}"/>
                  </a:ext>
                </a:extLst>
              </p:cNvPr>
              <p:cNvSpPr txBox="1"/>
              <p:nvPr/>
            </p:nvSpPr>
            <p:spPr>
              <a:xfrm>
                <a:off x="4677465" y="7957435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2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D5B3FC2-25F4-C4C4-41AB-90727414EB77}"/>
                  </a:ext>
                </a:extLst>
              </p:cNvPr>
              <p:cNvSpPr txBox="1"/>
              <p:nvPr/>
            </p:nvSpPr>
            <p:spPr>
              <a:xfrm>
                <a:off x="5586944" y="7966410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4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ED10DA4-4A51-0884-FC5C-D9B77817CD29}"/>
                  </a:ext>
                </a:extLst>
              </p:cNvPr>
              <p:cNvSpPr txBox="1"/>
              <p:nvPr/>
            </p:nvSpPr>
            <p:spPr>
              <a:xfrm>
                <a:off x="6434024" y="7954683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6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17F14E49-4886-80FC-59D2-D747C9A8CD9B}"/>
                  </a:ext>
                </a:extLst>
              </p:cNvPr>
              <p:cNvSpPr txBox="1"/>
              <p:nvPr/>
            </p:nvSpPr>
            <p:spPr>
              <a:xfrm>
                <a:off x="1423461" y="10020245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2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66601EBE-0223-5DAE-C1CA-42BA78F9B509}"/>
                  </a:ext>
                </a:extLst>
              </p:cNvPr>
              <p:cNvSpPr txBox="1"/>
              <p:nvPr/>
            </p:nvSpPr>
            <p:spPr>
              <a:xfrm>
                <a:off x="1991607" y="10025623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3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21D7A97-1D40-1004-CB2F-9AE0ED9EC78B}"/>
                  </a:ext>
                </a:extLst>
              </p:cNvPr>
              <p:cNvSpPr txBox="1"/>
              <p:nvPr/>
            </p:nvSpPr>
            <p:spPr>
              <a:xfrm>
                <a:off x="2631647" y="10020245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4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05F9B29D-E129-2AE6-2D65-0CBEBE804856}"/>
                  </a:ext>
                </a:extLst>
              </p:cNvPr>
              <p:cNvSpPr txBox="1"/>
              <p:nvPr/>
            </p:nvSpPr>
            <p:spPr>
              <a:xfrm>
                <a:off x="3216550" y="10025623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5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33F14366-017C-194F-3E95-633F3F2A347C}"/>
                  </a:ext>
                </a:extLst>
              </p:cNvPr>
              <p:cNvSpPr txBox="1"/>
              <p:nvPr/>
            </p:nvSpPr>
            <p:spPr>
              <a:xfrm>
                <a:off x="4648200" y="10048232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2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A273491-C148-754C-4379-A8C5CBD2008F}"/>
                  </a:ext>
                </a:extLst>
              </p:cNvPr>
              <p:cNvSpPr txBox="1"/>
              <p:nvPr/>
            </p:nvSpPr>
            <p:spPr>
              <a:xfrm>
                <a:off x="5256880" y="10043865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3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D41AFAF5-73B0-A18C-3053-EB0CBBB73192}"/>
                  </a:ext>
                </a:extLst>
              </p:cNvPr>
              <p:cNvSpPr txBox="1"/>
              <p:nvPr/>
            </p:nvSpPr>
            <p:spPr>
              <a:xfrm>
                <a:off x="5916002" y="10040460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4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A035E96B-1A0B-05CB-60AF-827494BA1AD9}"/>
                  </a:ext>
                </a:extLst>
              </p:cNvPr>
              <p:cNvSpPr txBox="1"/>
              <p:nvPr/>
            </p:nvSpPr>
            <p:spPr>
              <a:xfrm>
                <a:off x="6544546" y="10047270"/>
                <a:ext cx="69619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10</a:t>
                </a:r>
                <a:r>
                  <a:rPr kumimoji="0" lang="en-US" sz="20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Georgia" panose="02040502050405020303" pitchFamily="18" charset="0"/>
                  </a:rPr>
                  <a:t>5</a:t>
                </a: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eorgia" panose="02040502050405020303" pitchFamily="18" charset="0"/>
                </a:endParaRPr>
              </a:p>
            </p:txBody>
          </p:sp>
        </p:grpSp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A4A20FC2-671F-87FB-0CCA-64E7F762D79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8940" y="7243969"/>
              <a:ext cx="6688044" cy="342651"/>
            </a:xfrm>
            <a:prstGeom prst="rect">
              <a:avLst/>
            </a:prstGeom>
          </p:spPr>
        </p:pic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E58376AC-F791-1700-8072-A62878C6F8A8}"/>
              </a:ext>
            </a:extLst>
          </p:cNvPr>
          <p:cNvSpPr/>
          <p:nvPr/>
        </p:nvSpPr>
        <p:spPr>
          <a:xfrm>
            <a:off x="950022" y="1333333"/>
            <a:ext cx="6900613" cy="1935840"/>
          </a:xfrm>
          <a:prstGeom prst="rect">
            <a:avLst/>
          </a:prstGeom>
          <a:solidFill>
            <a:schemeClr val="bg1">
              <a:alpha val="9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795D8D4-CD4D-1DB5-9A8E-F2B0140B02E3}"/>
              </a:ext>
            </a:extLst>
          </p:cNvPr>
          <p:cNvSpPr txBox="1">
            <a:spLocks/>
          </p:cNvSpPr>
          <p:nvPr/>
        </p:nvSpPr>
        <p:spPr>
          <a:xfrm>
            <a:off x="0" y="1526119"/>
            <a:ext cx="9127647" cy="1231700"/>
          </a:xfrm>
          <a:prstGeom prst="roundRect">
            <a:avLst>
              <a:gd name="adj" fmla="val 0"/>
            </a:avLst>
          </a:prstGeom>
          <a:solidFill>
            <a:schemeClr val="accent2">
              <a:lumMod val="40000"/>
              <a:lumOff val="60000"/>
            </a:schemeClr>
          </a:solidFill>
          <a:ln w="3175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indent="0" algn="ctr">
              <a:lnSpc>
                <a:spcPct val="110000"/>
              </a:lnSpc>
              <a:spcBef>
                <a:spcPts val="1000"/>
              </a:spcBef>
              <a:spcAft>
                <a:spcPts val="300"/>
              </a:spcAft>
              <a:buFont typeface="Arial" panose="020B0604020202020204" pitchFamily="34" charset="0"/>
              <a:buNone/>
              <a:defRPr sz="2800" b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defRPr>
            </a:lvl1pPr>
            <a:lvl2pPr marL="685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>
                <a:latin typeface="Cambria" panose="02040503050406030204" pitchFamily="18" charset="0"/>
              </a:defRPr>
            </a:lvl2pPr>
            <a:lvl3pPr marL="1143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3pPr>
            <a:lvl4pPr marL="1600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4pPr>
            <a:lvl5pPr marL="20574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200" b="1">
                <a:latin typeface="Cambria" panose="02040503050406030204" pitchFamily="18" charset="0"/>
              </a:defRPr>
            </a:lvl5pPr>
            <a:lvl6pPr marL="25146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 defTabSz="9144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457200" lvl="1" indent="0" algn="ctr">
              <a:buNone/>
            </a:pPr>
            <a:r>
              <a:rPr lang="en-US" sz="2800" b="0" dirty="0">
                <a:latin typeface="Candara" panose="020E0502030303020204" pitchFamily="34" charset="0"/>
              </a:rPr>
              <a:t>In jacobi-1d, compared to DM-Offloading, Conduit reduces </a:t>
            </a:r>
            <a:r>
              <a:rPr lang="en-US" sz="2800" b="0" dirty="0">
                <a:solidFill>
                  <a:srgbClr val="941100"/>
                </a:solidFill>
                <a:latin typeface="Candara" panose="020E0502030303020204" pitchFamily="34" charset="0"/>
              </a:rPr>
              <a:t>99</a:t>
            </a:r>
            <a:r>
              <a:rPr lang="en-US" sz="2800" b="0" baseline="30000" dirty="0">
                <a:solidFill>
                  <a:srgbClr val="941100"/>
                </a:solidFill>
                <a:latin typeface="Candara" panose="020E0502030303020204" pitchFamily="34" charset="0"/>
              </a:rPr>
              <a:t>th</a:t>
            </a:r>
            <a:r>
              <a:rPr lang="en-US" sz="2800" b="0" dirty="0">
                <a:solidFill>
                  <a:srgbClr val="941100"/>
                </a:solidFill>
                <a:latin typeface="Candara" panose="020E0502030303020204" pitchFamily="34" charset="0"/>
              </a:rPr>
              <a:t> percentile latency by 1.1x</a:t>
            </a:r>
            <a:r>
              <a:rPr lang="en-US" sz="2800" b="0" dirty="0">
                <a:latin typeface="Candara" panose="020E0502030303020204" pitchFamily="34" charset="0"/>
              </a:rPr>
              <a:t>, </a:t>
            </a:r>
            <a:br>
              <a:rPr lang="en-US" sz="2800" b="0" dirty="0">
                <a:latin typeface="Candara" panose="020E0502030303020204" pitchFamily="34" charset="0"/>
              </a:rPr>
            </a:br>
            <a:r>
              <a:rPr lang="en-US" sz="2800" b="0" dirty="0">
                <a:latin typeface="Candara" panose="020E0502030303020204" pitchFamily="34" charset="0"/>
              </a:rPr>
              <a:t>and </a:t>
            </a:r>
            <a:r>
              <a:rPr lang="en-US" sz="2800" b="0" dirty="0">
                <a:solidFill>
                  <a:srgbClr val="941100"/>
                </a:solidFill>
                <a:latin typeface="Candara" panose="020E0502030303020204" pitchFamily="34" charset="0"/>
              </a:rPr>
              <a:t>99.99th percentile latency by 1.3x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4D0492B3-9AA9-09DA-2C86-C458A35F8744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92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  <p:pic>
        <p:nvPicPr>
          <p:cNvPr id="6" name="Graphic 5" descr="Home with solid fill">
            <a:hlinkClick r:id="rId7" action="ppaction://hlinksldjump"/>
            <a:extLst>
              <a:ext uri="{FF2B5EF4-FFF2-40B4-BE49-F238E27FC236}">
                <a16:creationId xmlns:a16="http://schemas.microsoft.com/office/drawing/2014/main" id="{681F88A7-DD61-57C9-B61E-309E915DF31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399489" y="46490"/>
            <a:ext cx="717104" cy="717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8338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538C1B-8033-469B-207D-B714117139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</a:rPr>
              <a:t>Workload-Computation Resource Interaction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C9ADB87-1CF9-0336-E47E-13B141352509}"/>
              </a:ext>
            </a:extLst>
          </p:cNvPr>
          <p:cNvGrpSpPr/>
          <p:nvPr/>
        </p:nvGrpSpPr>
        <p:grpSpPr>
          <a:xfrm>
            <a:off x="122464" y="883841"/>
            <a:ext cx="8931729" cy="5378166"/>
            <a:chOff x="422044" y="6484541"/>
            <a:chExt cx="10736636" cy="6379113"/>
          </a:xfrm>
        </p:grpSpPr>
        <p:pic>
          <p:nvPicPr>
            <p:cNvPr id="20" name="Picture 19" descr="A chart of different colors&#10;&#10;AI-generated content may be incorrect.">
              <a:extLst>
                <a:ext uri="{FF2B5EF4-FFF2-40B4-BE49-F238E27FC236}">
                  <a16:creationId xmlns:a16="http://schemas.microsoft.com/office/drawing/2014/main" id="{10033A2B-6E7D-DB4A-CBE5-2668F9EF25B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9113" y="6484541"/>
              <a:ext cx="10159774" cy="5678764"/>
            </a:xfrm>
            <a:prstGeom prst="rect">
              <a:avLst/>
            </a:prstGeom>
          </p:spPr>
        </p:pic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6B3D95D-49E8-94DA-12E1-8927309B3A57}"/>
                </a:ext>
              </a:extLst>
            </p:cNvPr>
            <p:cNvSpPr txBox="1"/>
            <p:nvPr/>
          </p:nvSpPr>
          <p:spPr>
            <a:xfrm>
              <a:off x="519113" y="8489308"/>
              <a:ext cx="2033977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(a) Operations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B941DB4-FEEF-72A7-79C7-14E854768C39}"/>
                </a:ext>
              </a:extLst>
            </p:cNvPr>
            <p:cNvSpPr txBox="1"/>
            <p:nvPr/>
          </p:nvSpPr>
          <p:spPr>
            <a:xfrm>
              <a:off x="519113" y="9366440"/>
              <a:ext cx="2449948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(b) BW-Offloading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A73C7DB-514E-DAE0-0F29-7B7DC16ACE88}"/>
                </a:ext>
              </a:extLst>
            </p:cNvPr>
            <p:cNvSpPr txBox="1"/>
            <p:nvPr/>
          </p:nvSpPr>
          <p:spPr>
            <a:xfrm>
              <a:off x="519113" y="10260832"/>
              <a:ext cx="2449948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(c) DM-Offloading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E8EDF88-315A-2814-2D6D-26D984A9DF8D}"/>
                </a:ext>
              </a:extLst>
            </p:cNvPr>
            <p:cNvSpPr txBox="1"/>
            <p:nvPr/>
          </p:nvSpPr>
          <p:spPr>
            <a:xfrm>
              <a:off x="519113" y="11137964"/>
              <a:ext cx="1667663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(d) Conduit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C1D06B9-76C0-6CC4-6EF9-0F9DE123E066}"/>
                </a:ext>
              </a:extLst>
            </p:cNvPr>
            <p:cNvCxnSpPr>
              <a:cxnSpLocks/>
            </p:cNvCxnSpPr>
            <p:nvPr/>
          </p:nvCxnSpPr>
          <p:spPr>
            <a:xfrm>
              <a:off x="10678887" y="8416925"/>
              <a:ext cx="0" cy="3705225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172870C-D880-618E-294F-50D281AC534E}"/>
                </a:ext>
              </a:extLst>
            </p:cNvPr>
            <p:cNvSpPr txBox="1"/>
            <p:nvPr/>
          </p:nvSpPr>
          <p:spPr>
            <a:xfrm>
              <a:off x="422044" y="12046902"/>
              <a:ext cx="335169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0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7D3EC19-1DEB-856E-0828-2D8C2C130750}"/>
                </a:ext>
              </a:extLst>
            </p:cNvPr>
            <p:cNvSpPr txBox="1"/>
            <p:nvPr/>
          </p:nvSpPr>
          <p:spPr>
            <a:xfrm>
              <a:off x="1865710" y="12064334"/>
              <a:ext cx="873676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2000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199258B-18B3-EBA5-D46C-690D8D9F0C73}"/>
                </a:ext>
              </a:extLst>
            </p:cNvPr>
            <p:cNvSpPr txBox="1"/>
            <p:nvPr/>
          </p:nvSpPr>
          <p:spPr>
            <a:xfrm>
              <a:off x="3549875" y="12064334"/>
              <a:ext cx="873676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4000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11D385F9-F13F-5D93-55A0-25C6AA95F395}"/>
                </a:ext>
              </a:extLst>
            </p:cNvPr>
            <p:cNvSpPr txBox="1"/>
            <p:nvPr/>
          </p:nvSpPr>
          <p:spPr>
            <a:xfrm>
              <a:off x="5190319" y="12064334"/>
              <a:ext cx="873676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6000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62892E2-A30E-DAA9-2F76-E7DAD7387C8B}"/>
                </a:ext>
              </a:extLst>
            </p:cNvPr>
            <p:cNvSpPr txBox="1"/>
            <p:nvPr/>
          </p:nvSpPr>
          <p:spPr>
            <a:xfrm>
              <a:off x="6902175" y="12057045"/>
              <a:ext cx="873676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8000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555595A-84E9-72B5-FE93-6C95BC960448}"/>
                </a:ext>
              </a:extLst>
            </p:cNvPr>
            <p:cNvSpPr txBox="1"/>
            <p:nvPr/>
          </p:nvSpPr>
          <p:spPr>
            <a:xfrm>
              <a:off x="8614031" y="12058943"/>
              <a:ext cx="959587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10000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235174B-0C61-F147-232D-FF5978F6E5CF}"/>
                </a:ext>
              </a:extLst>
            </p:cNvPr>
            <p:cNvSpPr txBox="1"/>
            <p:nvPr/>
          </p:nvSpPr>
          <p:spPr>
            <a:xfrm>
              <a:off x="10199093" y="12046902"/>
              <a:ext cx="959587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12000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77ECA224-34DF-9BB5-3828-55A6D6D04DAE}"/>
                </a:ext>
              </a:extLst>
            </p:cNvPr>
            <p:cNvSpPr txBox="1"/>
            <p:nvPr/>
          </p:nvSpPr>
          <p:spPr>
            <a:xfrm>
              <a:off x="552688" y="12433666"/>
              <a:ext cx="10126200" cy="429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Number of Instructions</a:t>
              </a:r>
            </a:p>
          </p:txBody>
        </p:sp>
      </p:grp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EC401B53-494F-E45C-8C32-01247C6D4156}"/>
              </a:ext>
            </a:extLst>
          </p:cNvPr>
          <p:cNvSpPr txBox="1">
            <a:spLocks/>
          </p:cNvSpPr>
          <p:nvPr/>
        </p:nvSpPr>
        <p:spPr>
          <a:xfrm>
            <a:off x="8711293" y="6547757"/>
            <a:ext cx="432707" cy="31024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fld id="{B6571078-45FA-4BA5-9BE9-4C6ADE012FE3}" type="slidenum">
              <a:rPr lang="en-CH" sz="1600" smtClean="0">
                <a:solidFill>
                  <a:prstClr val="black"/>
                </a:solidFill>
                <a:latin typeface="Candara" panose="020E0502030303020204" pitchFamily="34" charset="0"/>
              </a:rPr>
              <a:pPr>
                <a:defRPr/>
              </a:pPr>
              <a:t>93</a:t>
            </a:fld>
            <a:endParaRPr lang="en-CH" sz="1400">
              <a:solidFill>
                <a:prstClr val="black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746210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Blue Green">
      <a:dk1>
        <a:sysClr val="windowText" lastClr="000000"/>
      </a:dk1>
      <a:lt1>
        <a:sysClr val="window" lastClr="FFFFFF"/>
      </a:lt1>
      <a:dk2>
        <a:srgbClr val="373545"/>
      </a:dk2>
      <a:lt2>
        <a:srgbClr val="CEDBE6"/>
      </a:lt2>
      <a:accent1>
        <a:srgbClr val="3494BA"/>
      </a:accent1>
      <a:accent2>
        <a:srgbClr val="58B6C0"/>
      </a:accent2>
      <a:accent3>
        <a:srgbClr val="75BDA7"/>
      </a:accent3>
      <a:accent4>
        <a:srgbClr val="7A8C8E"/>
      </a:accent4>
      <a:accent5>
        <a:srgbClr val="84ACB6"/>
      </a:accent5>
      <a:accent6>
        <a:srgbClr val="2683C6"/>
      </a:accent6>
      <a:hlink>
        <a:srgbClr val="6B9F25"/>
      </a:hlink>
      <a:folHlink>
        <a:srgbClr val="9F6715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7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8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9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6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7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8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9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0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1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2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3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4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 Them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24741</TotalTime>
  <Words>6094</Words>
  <Application>Microsoft Macintosh PowerPoint</Application>
  <PresentationFormat>On-screen Show (4:3)</PresentationFormat>
  <Paragraphs>1380</Paragraphs>
  <Slides>93</Slides>
  <Notes>64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93</vt:i4>
      </vt:variant>
    </vt:vector>
  </HeadingPairs>
  <TitlesOfParts>
    <vt:vector size="100" baseType="lpstr">
      <vt:lpstr>Arial</vt:lpstr>
      <vt:lpstr>Calibri</vt:lpstr>
      <vt:lpstr>Cambria</vt:lpstr>
      <vt:lpstr>Candara</vt:lpstr>
      <vt:lpstr>Georgia</vt:lpstr>
      <vt:lpstr>Lato</vt:lpstr>
      <vt:lpstr>Office Theme</vt:lpstr>
      <vt:lpstr>Conduit Programmer-Transparent Near-Data Processing Using Multiple Compute-Capable Resources  in Solid State Drives</vt:lpstr>
      <vt:lpstr>Talk Outline</vt:lpstr>
      <vt:lpstr>Talk Outline</vt:lpstr>
      <vt:lpstr>Overview of a Modern SSD</vt:lpstr>
      <vt:lpstr>Near Data Processing in an SSD (ISP)</vt:lpstr>
      <vt:lpstr>Near Data Processing in an SSD (ISP)</vt:lpstr>
      <vt:lpstr>Near Data Processing in an SSD (PuD-SSD)</vt:lpstr>
      <vt:lpstr>Near Data Processing in an SSD (PuD-SSD)</vt:lpstr>
      <vt:lpstr>Near Data Processing in an SSD (IFP)</vt:lpstr>
      <vt:lpstr>Near Data Processing in an SSD (IFP)</vt:lpstr>
      <vt:lpstr>Near Data Processing in an SSD (IFP)</vt:lpstr>
      <vt:lpstr>Near Data Processing in an SSD: Tradeoffs</vt:lpstr>
      <vt:lpstr>NDP in an SSD: Research Questions</vt:lpstr>
      <vt:lpstr>Case Study on Combining NDP Paradigms (1/5)</vt:lpstr>
      <vt:lpstr>Case Study on Combining NDP Paradigms (2/5)</vt:lpstr>
      <vt:lpstr>Case Study on Combining NDP Paradigms (3/5)</vt:lpstr>
      <vt:lpstr>Case Study on Combining NDP Paradigms (4/5)</vt:lpstr>
      <vt:lpstr>Case Study on Combining NDP Paradigms (5/5)</vt:lpstr>
      <vt:lpstr>Case Study: Key Takeaways</vt:lpstr>
      <vt:lpstr>Limitations of Prior SSD-Based NDP Techniques</vt:lpstr>
      <vt:lpstr>NDP Offloading Techniques For Main Memory</vt:lpstr>
      <vt:lpstr>Effectiveness of Prior Offloading Techniques</vt:lpstr>
      <vt:lpstr>Our Goal</vt:lpstr>
      <vt:lpstr>Talk Outline</vt:lpstr>
      <vt:lpstr>Our Proposal</vt:lpstr>
      <vt:lpstr>Conduit: Key Steps</vt:lpstr>
      <vt:lpstr>Conduit: Key Steps</vt:lpstr>
      <vt:lpstr>Conduit: Compile-Time Preprocessing (1/3)</vt:lpstr>
      <vt:lpstr>Conduit: Compile-Time Preprocessing (2/3)</vt:lpstr>
      <vt:lpstr>Conduit: Compile-Time Preprocessing (3/3)</vt:lpstr>
      <vt:lpstr>Conduit: Key Steps</vt:lpstr>
      <vt:lpstr>Conduit: Runtime Offloading (1/3)</vt:lpstr>
      <vt:lpstr>Conduit: Runtime Offloading (2/3)</vt:lpstr>
      <vt:lpstr>Conduit: Runtime Offloading (3/3)</vt:lpstr>
      <vt:lpstr>Conduit: Cost Function</vt:lpstr>
      <vt:lpstr>Conduit: Cost Function</vt:lpstr>
      <vt:lpstr>Conduit: Cost Function</vt:lpstr>
      <vt:lpstr>Conduit: Cost Function</vt:lpstr>
      <vt:lpstr>Conduit: Cost Function</vt:lpstr>
      <vt:lpstr>Conduit: Cost Function</vt:lpstr>
      <vt:lpstr>Conduit: Cost Function</vt:lpstr>
      <vt:lpstr>Conduit: Instruction Transformation (1/4)</vt:lpstr>
      <vt:lpstr>Conduit: Instruction Transformation (2/4)</vt:lpstr>
      <vt:lpstr>Conduit: Instruction Transformation (3/4)</vt:lpstr>
      <vt:lpstr>Conduit: Instruction Transformation (4/4)</vt:lpstr>
      <vt:lpstr>More in the paper</vt:lpstr>
      <vt:lpstr>More in the Paper</vt:lpstr>
      <vt:lpstr>Talk Outline</vt:lpstr>
      <vt:lpstr>Evaluation Methodology</vt:lpstr>
      <vt:lpstr>Results: Performance Analysis</vt:lpstr>
      <vt:lpstr>Results: Energy Consumption</vt:lpstr>
      <vt:lpstr>Offloading Decisions</vt:lpstr>
      <vt:lpstr>Offloading Decisions</vt:lpstr>
      <vt:lpstr>Overhead Analysis</vt:lpstr>
      <vt:lpstr>More in the Paper</vt:lpstr>
      <vt:lpstr>More in the Paper</vt:lpstr>
      <vt:lpstr>Talk Outline</vt:lpstr>
      <vt:lpstr>Conduit: Summary</vt:lpstr>
      <vt:lpstr>Conduit Programmer-Transparent Near-Data Processing Using Multiple Compute-Capable Resources  in Solid State Drives</vt:lpstr>
      <vt:lpstr>Backup Slides</vt:lpstr>
      <vt:lpstr>FAQ (1/2)</vt:lpstr>
      <vt:lpstr>FAQ (2/2)</vt:lpstr>
      <vt:lpstr>Executive Summary</vt:lpstr>
      <vt:lpstr>In-Storage Processing (ISP)</vt:lpstr>
      <vt:lpstr>Processing-Using-DRAM in SSD (PuD-SSD)</vt:lpstr>
      <vt:lpstr>Processing-Using-DRAM in SSD (PuD-SSD)</vt:lpstr>
      <vt:lpstr>In-Flash Processing (IFP) (1/2)</vt:lpstr>
      <vt:lpstr>In-Flash Processing (IFP) (1/2)</vt:lpstr>
      <vt:lpstr>In-Flash Processing (IFP) (1/2)</vt:lpstr>
      <vt:lpstr>In-Flash Processing (IFP) (2/2)</vt:lpstr>
      <vt:lpstr>Extended Case Study (1/5)</vt:lpstr>
      <vt:lpstr>Extended Case Study (2/5)</vt:lpstr>
      <vt:lpstr>Extended Case Study (3/5)</vt:lpstr>
      <vt:lpstr>Extended Case Study (4/5)</vt:lpstr>
      <vt:lpstr>Extended Case Study (5/5)</vt:lpstr>
      <vt:lpstr>Compile-Time Preprocessing</vt:lpstr>
      <vt:lpstr>Runtime Offloading: Cost Function</vt:lpstr>
      <vt:lpstr>Runtime Offloading: Why do it in SSD?</vt:lpstr>
      <vt:lpstr>System Integration (1/4)</vt:lpstr>
      <vt:lpstr>System Integration (2/4)</vt:lpstr>
      <vt:lpstr>System Integration (3/4)</vt:lpstr>
      <vt:lpstr>System Integration (4/4)</vt:lpstr>
      <vt:lpstr>Evaluated Configurations</vt:lpstr>
      <vt:lpstr>Workloads (1/3)</vt:lpstr>
      <vt:lpstr>Workloads (2/3)</vt:lpstr>
      <vt:lpstr>Workloads (3/3)</vt:lpstr>
      <vt:lpstr>LLM Inference and Training Characteristics</vt:lpstr>
      <vt:lpstr>LLM Inference and Training Characteristics </vt:lpstr>
      <vt:lpstr>Extended Results: Performance Analysis</vt:lpstr>
      <vt:lpstr>Extended Results: Energy Consumption</vt:lpstr>
      <vt:lpstr>Tail Latency Evaluation (1/2)</vt:lpstr>
      <vt:lpstr>Tail Latency Evaluation (2/2)</vt:lpstr>
      <vt:lpstr>Workload-Computation Resource Interaction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Park  Jisung</dc:creator>
  <cp:lastModifiedBy>Rakesh Nadig</cp:lastModifiedBy>
  <cp:revision>3856</cp:revision>
  <dcterms:created xsi:type="dcterms:W3CDTF">2021-05-11T10:19:29Z</dcterms:created>
  <dcterms:modified xsi:type="dcterms:W3CDTF">2026-02-02T05:59:27Z</dcterms:modified>
</cp:coreProperties>
</file>